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2.xml" ContentType="application/vnd.openxmlformats-officedocument.them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</p:sldMasterIdLst>
  <p:notesMasterIdLst>
    <p:notesMasterId r:id="rId11"/>
  </p:notesMasterIdLst>
  <p:sldIdLst>
    <p:sldId id="2141411771" r:id="rId5"/>
    <p:sldId id="270" r:id="rId6"/>
    <p:sldId id="2141411774" r:id="rId7"/>
    <p:sldId id="2141411775" r:id="rId8"/>
    <p:sldId id="2141411770" r:id="rId9"/>
    <p:sldId id="2141411773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Guidelines" id="{C4765C72-28F2-4E58-A6E9-5F0C770FE74A}">
          <p14:sldIdLst/>
        </p14:section>
        <p14:section name="Template" id="{3ADB3103-0823-4394-A885-79B3AD485DAE}">
          <p14:sldIdLst>
            <p14:sldId id="2141411771"/>
            <p14:sldId id="270"/>
            <p14:sldId id="2141411774"/>
            <p14:sldId id="2141411775"/>
            <p14:sldId id="2141411770"/>
            <p14:sldId id="2141411773"/>
          </p14:sldIdLst>
        </p14:section>
        <p14:section name="Process Diagrams" id="{52517292-B4D6-4A42-8651-8837995DD72E}">
          <p14:sldIdLst/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C3334219-B4BA-5C8E-ED73-35CA8A243740}" name="Joanne Wilson" initials="JW" userId="20037423757_tp_box_2" providerId="Windows Live"/>
  <p188:author id="{9929CFC0-E4E3-D651-C6E6-C861E70CD0EA}" name="Erika Azurin" initials="EA" userId="Erika Azurin" providerId="None"/>
  <p188:author id="{ACA40DEB-DB11-4627-D1FD-CB703AF33AB9}" name="Jo Wilson" initials="" userId="S::jo@inkiris.com::f023cff7-8372-48cd-8930-f04f189d35ef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402A1"/>
    <a:srgbClr val="1436FF"/>
    <a:srgbClr val="C5BAE8"/>
    <a:srgbClr val="9481D5"/>
    <a:srgbClr val="7D66CC"/>
    <a:srgbClr val="694EC5"/>
    <a:srgbClr val="9D8BDA"/>
    <a:srgbClr val="8069C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1409008-D499-4544-8198-F8AA57EFA9FE}" v="8" dt="2024-04-24T14:38:44.280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650" autoAdjust="0"/>
    <p:restoredTop sz="94660"/>
  </p:normalViewPr>
  <p:slideViewPr>
    <p:cSldViewPr snapToGrid="0" showGuides="1">
      <p:cViewPr>
        <p:scale>
          <a:sx n="122" d="100"/>
          <a:sy n="122" d="100"/>
        </p:scale>
        <p:origin x="976" y="7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438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viewProps" Target="viewProps.xml"/><Relationship Id="rId18" Type="http://schemas.microsoft.com/office/2018/10/relationships/authors" Target="author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presProps" Target="presProps.xml"/><Relationship Id="rId17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tableStyles" Target="tableStyle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oibheann Doherty" userId="dfd8584a-e143-468c-b546-69438ec19025" providerId="ADAL" clId="{61409008-D499-4544-8198-F8AA57EFA9FE}"/>
    <pc:docChg chg="undo custSel addSld modSld sldOrd modSection">
      <pc:chgData name="Aoibheann Doherty" userId="dfd8584a-e143-468c-b546-69438ec19025" providerId="ADAL" clId="{61409008-D499-4544-8198-F8AA57EFA9FE}" dt="2024-04-24T14:40:15.566" v="91" actId="729"/>
      <pc:docMkLst>
        <pc:docMk/>
      </pc:docMkLst>
      <pc:sldChg chg="addSp delSp modSp mod ord modClrScheme modShow chgLayout">
        <pc:chgData name="Aoibheann Doherty" userId="dfd8584a-e143-468c-b546-69438ec19025" providerId="ADAL" clId="{61409008-D499-4544-8198-F8AA57EFA9FE}" dt="2024-04-24T14:40:13.915" v="90" actId="729"/>
        <pc:sldMkLst>
          <pc:docMk/>
          <pc:sldMk cId="3179646535" sldId="2141411770"/>
        </pc:sldMkLst>
        <pc:spChg chg="mod ord">
          <ac:chgData name="Aoibheann Doherty" userId="dfd8584a-e143-468c-b546-69438ec19025" providerId="ADAL" clId="{61409008-D499-4544-8198-F8AA57EFA9FE}" dt="2024-04-24T14:29:14.252" v="1" actId="700"/>
          <ac:spMkLst>
            <pc:docMk/>
            <pc:sldMk cId="3179646535" sldId="2141411770"/>
            <ac:spMk id="2" creationId="{BA45B573-9F97-4AF7-BF05-33007B83A56F}"/>
          </ac:spMkLst>
        </pc:spChg>
        <pc:spChg chg="mod ord">
          <ac:chgData name="Aoibheann Doherty" userId="dfd8584a-e143-468c-b546-69438ec19025" providerId="ADAL" clId="{61409008-D499-4544-8198-F8AA57EFA9FE}" dt="2024-04-24T14:29:14.252" v="1" actId="700"/>
          <ac:spMkLst>
            <pc:docMk/>
            <pc:sldMk cId="3179646535" sldId="2141411770"/>
            <ac:spMk id="4" creationId="{7046B486-F7AE-40F5-817F-26BE64381AE7}"/>
          </ac:spMkLst>
        </pc:spChg>
        <pc:spChg chg="add del mod ord">
          <ac:chgData name="Aoibheann Doherty" userId="dfd8584a-e143-468c-b546-69438ec19025" providerId="ADAL" clId="{61409008-D499-4544-8198-F8AA57EFA9FE}" dt="2024-04-24T14:29:14.252" v="1" actId="700"/>
          <ac:spMkLst>
            <pc:docMk/>
            <pc:sldMk cId="3179646535" sldId="2141411770"/>
            <ac:spMk id="6" creationId="{58164655-2000-FAD8-3C3D-1BB7D52F466A}"/>
          </ac:spMkLst>
        </pc:spChg>
        <pc:spChg chg="add del mod ord">
          <ac:chgData name="Aoibheann Doherty" userId="dfd8584a-e143-468c-b546-69438ec19025" providerId="ADAL" clId="{61409008-D499-4544-8198-F8AA57EFA9FE}" dt="2024-04-24T14:29:14.252" v="1" actId="700"/>
          <ac:spMkLst>
            <pc:docMk/>
            <pc:sldMk cId="3179646535" sldId="2141411770"/>
            <ac:spMk id="7" creationId="{A6C423E9-B50D-AB68-36F5-599249926B0A}"/>
          </ac:spMkLst>
        </pc:spChg>
        <pc:spChg chg="add del mod ord">
          <ac:chgData name="Aoibheann Doherty" userId="dfd8584a-e143-468c-b546-69438ec19025" providerId="ADAL" clId="{61409008-D499-4544-8198-F8AA57EFA9FE}" dt="2024-04-24T14:29:14.252" v="1" actId="700"/>
          <ac:spMkLst>
            <pc:docMk/>
            <pc:sldMk cId="3179646535" sldId="2141411770"/>
            <ac:spMk id="8" creationId="{43F850E4-8DBB-D475-FFDF-17E4E4AC33B9}"/>
          </ac:spMkLst>
        </pc:spChg>
        <pc:spChg chg="add del mod ord">
          <ac:chgData name="Aoibheann Doherty" userId="dfd8584a-e143-468c-b546-69438ec19025" providerId="ADAL" clId="{61409008-D499-4544-8198-F8AA57EFA9FE}" dt="2024-04-24T14:29:14.252" v="1" actId="700"/>
          <ac:spMkLst>
            <pc:docMk/>
            <pc:sldMk cId="3179646535" sldId="2141411770"/>
            <ac:spMk id="11" creationId="{EA2D5196-1537-E985-2B5B-CFB8C3DFFBB5}"/>
          </ac:spMkLst>
        </pc:spChg>
        <pc:spChg chg="add del mod ord">
          <ac:chgData name="Aoibheann Doherty" userId="dfd8584a-e143-468c-b546-69438ec19025" providerId="ADAL" clId="{61409008-D499-4544-8198-F8AA57EFA9FE}" dt="2024-04-24T14:29:14.252" v="1" actId="700"/>
          <ac:spMkLst>
            <pc:docMk/>
            <pc:sldMk cId="3179646535" sldId="2141411770"/>
            <ac:spMk id="12" creationId="{38AAE2EE-39CD-CC72-2E17-4433BEBCF000}"/>
          </ac:spMkLst>
        </pc:spChg>
      </pc:sldChg>
      <pc:sldChg chg="mod modShow">
        <pc:chgData name="Aoibheann Doherty" userId="dfd8584a-e143-468c-b546-69438ec19025" providerId="ADAL" clId="{61409008-D499-4544-8198-F8AA57EFA9FE}" dt="2024-04-24T14:40:15.566" v="91" actId="729"/>
        <pc:sldMkLst>
          <pc:docMk/>
          <pc:sldMk cId="4111169656" sldId="2141411773"/>
        </pc:sldMkLst>
      </pc:sldChg>
      <pc:sldChg chg="addSp delSp modSp new mod modClrScheme chgLayout">
        <pc:chgData name="Aoibheann Doherty" userId="dfd8584a-e143-468c-b546-69438ec19025" providerId="ADAL" clId="{61409008-D499-4544-8198-F8AA57EFA9FE}" dt="2024-04-24T14:40:01.601" v="89" actId="404"/>
        <pc:sldMkLst>
          <pc:docMk/>
          <pc:sldMk cId="3736092386" sldId="2141411775"/>
        </pc:sldMkLst>
        <pc:spChg chg="del mod ord">
          <ac:chgData name="Aoibheann Doherty" userId="dfd8584a-e143-468c-b546-69438ec19025" providerId="ADAL" clId="{61409008-D499-4544-8198-F8AA57EFA9FE}" dt="2024-04-24T14:29:41.417" v="3" actId="700"/>
          <ac:spMkLst>
            <pc:docMk/>
            <pc:sldMk cId="3736092386" sldId="2141411775"/>
            <ac:spMk id="2" creationId="{B8620A5B-944D-5B60-F9A9-E6C78BAD198B}"/>
          </ac:spMkLst>
        </pc:spChg>
        <pc:spChg chg="del">
          <ac:chgData name="Aoibheann Doherty" userId="dfd8584a-e143-468c-b546-69438ec19025" providerId="ADAL" clId="{61409008-D499-4544-8198-F8AA57EFA9FE}" dt="2024-04-24T14:29:41.417" v="3" actId="700"/>
          <ac:spMkLst>
            <pc:docMk/>
            <pc:sldMk cId="3736092386" sldId="2141411775"/>
            <ac:spMk id="3" creationId="{50CA4975-C744-0BD8-8D62-CD5AEC3ABFEC}"/>
          </ac:spMkLst>
        </pc:spChg>
        <pc:spChg chg="del">
          <ac:chgData name="Aoibheann Doherty" userId="dfd8584a-e143-468c-b546-69438ec19025" providerId="ADAL" clId="{61409008-D499-4544-8198-F8AA57EFA9FE}" dt="2024-04-24T14:29:41.417" v="3" actId="700"/>
          <ac:spMkLst>
            <pc:docMk/>
            <pc:sldMk cId="3736092386" sldId="2141411775"/>
            <ac:spMk id="4" creationId="{900BC08A-8954-92A9-B239-C3045DC93391}"/>
          </ac:spMkLst>
        </pc:spChg>
        <pc:spChg chg="del mod ord">
          <ac:chgData name="Aoibheann Doherty" userId="dfd8584a-e143-468c-b546-69438ec19025" providerId="ADAL" clId="{61409008-D499-4544-8198-F8AA57EFA9FE}" dt="2024-04-24T14:29:41.417" v="3" actId="700"/>
          <ac:spMkLst>
            <pc:docMk/>
            <pc:sldMk cId="3736092386" sldId="2141411775"/>
            <ac:spMk id="5" creationId="{C4AA1E1F-35B6-6A63-FB86-A22F8C4FA077}"/>
          </ac:spMkLst>
        </pc:spChg>
        <pc:spChg chg="del mod ord">
          <ac:chgData name="Aoibheann Doherty" userId="dfd8584a-e143-468c-b546-69438ec19025" providerId="ADAL" clId="{61409008-D499-4544-8198-F8AA57EFA9FE}" dt="2024-04-24T14:29:41.417" v="3" actId="700"/>
          <ac:spMkLst>
            <pc:docMk/>
            <pc:sldMk cId="3736092386" sldId="2141411775"/>
            <ac:spMk id="6" creationId="{45F522BB-8AEA-3531-373D-2E0CE81651F8}"/>
          </ac:spMkLst>
        </pc:spChg>
        <pc:spChg chg="add del mod ord">
          <ac:chgData name="Aoibheann Doherty" userId="dfd8584a-e143-468c-b546-69438ec19025" providerId="ADAL" clId="{61409008-D499-4544-8198-F8AA57EFA9FE}" dt="2024-04-24T14:29:53.311" v="4" actId="700"/>
          <ac:spMkLst>
            <pc:docMk/>
            <pc:sldMk cId="3736092386" sldId="2141411775"/>
            <ac:spMk id="7" creationId="{68942859-979D-EE19-94E9-EDCABE7F1FC9}"/>
          </ac:spMkLst>
        </pc:spChg>
        <pc:spChg chg="add del mod ord">
          <ac:chgData name="Aoibheann Doherty" userId="dfd8584a-e143-468c-b546-69438ec19025" providerId="ADAL" clId="{61409008-D499-4544-8198-F8AA57EFA9FE}" dt="2024-04-24T14:29:53.311" v="4" actId="700"/>
          <ac:spMkLst>
            <pc:docMk/>
            <pc:sldMk cId="3736092386" sldId="2141411775"/>
            <ac:spMk id="8" creationId="{50088625-F928-72C1-45E6-C58427FAB335}"/>
          </ac:spMkLst>
        </pc:spChg>
        <pc:spChg chg="add del mod ord">
          <ac:chgData name="Aoibheann Doherty" userId="dfd8584a-e143-468c-b546-69438ec19025" providerId="ADAL" clId="{61409008-D499-4544-8198-F8AA57EFA9FE}" dt="2024-04-24T14:29:53.311" v="4" actId="700"/>
          <ac:spMkLst>
            <pc:docMk/>
            <pc:sldMk cId="3736092386" sldId="2141411775"/>
            <ac:spMk id="9" creationId="{3E9146A0-2C02-308B-CDD9-AE0DE9347246}"/>
          </ac:spMkLst>
        </pc:spChg>
        <pc:spChg chg="add mod ord">
          <ac:chgData name="Aoibheann Doherty" userId="dfd8584a-e143-468c-b546-69438ec19025" providerId="ADAL" clId="{61409008-D499-4544-8198-F8AA57EFA9FE}" dt="2024-04-24T14:35:54.699" v="46"/>
          <ac:spMkLst>
            <pc:docMk/>
            <pc:sldMk cId="3736092386" sldId="2141411775"/>
            <ac:spMk id="10" creationId="{4D481393-168F-27BF-0B7E-3E309B6AADF8}"/>
          </ac:spMkLst>
        </pc:spChg>
        <pc:spChg chg="add del mod ord">
          <ac:chgData name="Aoibheann Doherty" userId="dfd8584a-e143-468c-b546-69438ec19025" providerId="ADAL" clId="{61409008-D499-4544-8198-F8AA57EFA9FE}" dt="2024-04-24T14:38:07.414" v="73" actId="478"/>
          <ac:spMkLst>
            <pc:docMk/>
            <pc:sldMk cId="3736092386" sldId="2141411775"/>
            <ac:spMk id="11" creationId="{31BC2C70-FF54-4A4B-97BD-02C7D2DB607D}"/>
          </ac:spMkLst>
        </pc:spChg>
        <pc:spChg chg="add del mod ord">
          <ac:chgData name="Aoibheann Doherty" userId="dfd8584a-e143-468c-b546-69438ec19025" providerId="ADAL" clId="{61409008-D499-4544-8198-F8AA57EFA9FE}" dt="2024-04-24T14:38:08.903" v="74" actId="478"/>
          <ac:spMkLst>
            <pc:docMk/>
            <pc:sldMk cId="3736092386" sldId="2141411775"/>
            <ac:spMk id="12" creationId="{0462C766-A994-A090-F7B0-3E2A5F5935A6}"/>
          </ac:spMkLst>
        </pc:spChg>
        <pc:spChg chg="add mod ord">
          <ac:chgData name="Aoibheann Doherty" userId="dfd8584a-e143-468c-b546-69438ec19025" providerId="ADAL" clId="{61409008-D499-4544-8198-F8AA57EFA9FE}" dt="2024-04-24T14:37:00.041" v="57" actId="1076"/>
          <ac:spMkLst>
            <pc:docMk/>
            <pc:sldMk cId="3736092386" sldId="2141411775"/>
            <ac:spMk id="13" creationId="{910BE555-A802-4486-2C7A-0B046685FA65}"/>
          </ac:spMkLst>
        </pc:spChg>
        <pc:spChg chg="add mod ord">
          <ac:chgData name="Aoibheann Doherty" userId="dfd8584a-e143-468c-b546-69438ec19025" providerId="ADAL" clId="{61409008-D499-4544-8198-F8AA57EFA9FE}" dt="2024-04-24T14:37:13.305" v="62" actId="1076"/>
          <ac:spMkLst>
            <pc:docMk/>
            <pc:sldMk cId="3736092386" sldId="2141411775"/>
            <ac:spMk id="14" creationId="{0FAD6161-1744-C166-2CEB-5493EEA8DD1F}"/>
          </ac:spMkLst>
        </pc:spChg>
        <pc:spChg chg="add del">
          <ac:chgData name="Aoibheann Doherty" userId="dfd8584a-e143-468c-b546-69438ec19025" providerId="ADAL" clId="{61409008-D499-4544-8198-F8AA57EFA9FE}" dt="2024-04-24T14:38:03.384" v="71" actId="478"/>
          <ac:spMkLst>
            <pc:docMk/>
            <pc:sldMk cId="3736092386" sldId="2141411775"/>
            <ac:spMk id="18" creationId="{E65B8231-51AD-3A87-ACD7-53E830001011}"/>
          </ac:spMkLst>
        </pc:spChg>
        <pc:spChg chg="add del">
          <ac:chgData name="Aoibheann Doherty" userId="dfd8584a-e143-468c-b546-69438ec19025" providerId="ADAL" clId="{61409008-D499-4544-8198-F8AA57EFA9FE}" dt="2024-04-24T14:38:02.892" v="70" actId="478"/>
          <ac:spMkLst>
            <pc:docMk/>
            <pc:sldMk cId="3736092386" sldId="2141411775"/>
            <ac:spMk id="19" creationId="{909EA71A-AC4C-136E-95EB-0527D15E27BE}"/>
          </ac:spMkLst>
        </pc:spChg>
        <pc:spChg chg="add mod">
          <ac:chgData name="Aoibheann Doherty" userId="dfd8584a-e143-468c-b546-69438ec19025" providerId="ADAL" clId="{61409008-D499-4544-8198-F8AA57EFA9FE}" dt="2024-04-24T14:39:51.428" v="87" actId="404"/>
          <ac:spMkLst>
            <pc:docMk/>
            <pc:sldMk cId="3736092386" sldId="2141411775"/>
            <ac:spMk id="20" creationId="{0FA7A9CA-B96B-0663-0666-09C7CC58B015}"/>
          </ac:spMkLst>
        </pc:spChg>
        <pc:spChg chg="add mod">
          <ac:chgData name="Aoibheann Doherty" userId="dfd8584a-e143-468c-b546-69438ec19025" providerId="ADAL" clId="{61409008-D499-4544-8198-F8AA57EFA9FE}" dt="2024-04-24T14:40:01.601" v="89" actId="404"/>
          <ac:spMkLst>
            <pc:docMk/>
            <pc:sldMk cId="3736092386" sldId="2141411775"/>
            <ac:spMk id="21" creationId="{0811F063-2B91-9D33-5F00-67C45F70342A}"/>
          </ac:spMkLst>
        </pc:spChg>
        <pc:picChg chg="add mod">
          <ac:chgData name="Aoibheann Doherty" userId="dfd8584a-e143-468c-b546-69438ec19025" providerId="ADAL" clId="{61409008-D499-4544-8198-F8AA57EFA9FE}" dt="2024-04-24T14:37:07.593" v="60" actId="1076"/>
          <ac:picMkLst>
            <pc:docMk/>
            <pc:sldMk cId="3736092386" sldId="2141411775"/>
            <ac:picMk id="15" creationId="{C5DFE118-CE91-ECC4-53D4-53374D869786}"/>
          </ac:picMkLst>
        </pc:picChg>
        <pc:picChg chg="add del mod">
          <ac:chgData name="Aoibheann Doherty" userId="dfd8584a-e143-468c-b546-69438ec19025" providerId="ADAL" clId="{61409008-D499-4544-8198-F8AA57EFA9FE}" dt="2024-04-24T14:34:12.900" v="26" actId="478"/>
          <ac:picMkLst>
            <pc:docMk/>
            <pc:sldMk cId="3736092386" sldId="2141411775"/>
            <ac:picMk id="16" creationId="{BD7E996E-1733-D40A-CDA1-1E94AD601294}"/>
          </ac:picMkLst>
        </pc:picChg>
        <pc:picChg chg="add mod">
          <ac:chgData name="Aoibheann Doherty" userId="dfd8584a-e143-468c-b546-69438ec19025" providerId="ADAL" clId="{61409008-D499-4544-8198-F8AA57EFA9FE}" dt="2024-04-24T14:37:23.665" v="65" actId="14100"/>
          <ac:picMkLst>
            <pc:docMk/>
            <pc:sldMk cId="3736092386" sldId="2141411775"/>
            <ac:picMk id="17" creationId="{831913AB-C196-C396-09FE-FC89FF5503CC}"/>
          </ac:picMkLst>
        </pc:picChg>
        <pc:cxnChg chg="add mod">
          <ac:chgData name="Aoibheann Doherty" userId="dfd8584a-e143-468c-b546-69438ec19025" providerId="ADAL" clId="{61409008-D499-4544-8198-F8AA57EFA9FE}" dt="2024-04-24T14:38:50.728" v="82" actId="14100"/>
          <ac:cxnSpMkLst>
            <pc:docMk/>
            <pc:sldMk cId="3736092386" sldId="2141411775"/>
            <ac:cxnSpMk id="22" creationId="{6E37AC0A-5954-5DAF-6E1E-442691AE1085}"/>
          </ac:cxnSpMkLst>
        </pc:cxn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3C79E8C-7BF7-4C59-9055-B792EFE28B82}" type="datetimeFigureOut">
              <a:rPr lang="en-AU" smtClean="0"/>
              <a:t>24/4/2024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443E659-4AB5-4CB7-8075-671C5793766D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5244039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thelancet.com/article/S1470-2045(20)30751-8/fulltext" TargetMode="External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thelancet.com/article/S1470-2045(20)30751-8/fulltext" TargetMode="External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hyperlink" Target="https://www.thelancet.com/action/showPdf?pii=S0140-6736%2818%2930458-6" TargetMode="External"/><Relationship Id="rId7" Type="http://schemas.openxmlformats.org/officeDocument/2006/relationships/image" Target="../media/image30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9.png"/><Relationship Id="rId5" Type="http://schemas.openxmlformats.org/officeDocument/2006/relationships/image" Target="../media/image28.svg"/><Relationship Id="rId4" Type="http://schemas.openxmlformats.org/officeDocument/2006/relationships/image" Target="../media/image27.png"/><Relationship Id="rId9" Type="http://schemas.openxmlformats.org/officeDocument/2006/relationships/image" Target="../media/image32.svg"/></Relationships>
</file>

<file path=ppt/slideLayouts/_rels/slideLayout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6.png"/><Relationship Id="rId7" Type="http://schemas.openxmlformats.org/officeDocument/2006/relationships/image" Target="../media/image30.svg"/><Relationship Id="rId2" Type="http://schemas.openxmlformats.org/officeDocument/2006/relationships/hyperlink" Target="https://www.thelancet.com/action/showPdf?pii=S0140-6736%2818%2930458-6" TargetMode="External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9.png"/><Relationship Id="rId5" Type="http://schemas.openxmlformats.org/officeDocument/2006/relationships/image" Target="../media/image28.svg"/><Relationship Id="rId4" Type="http://schemas.openxmlformats.org/officeDocument/2006/relationships/image" Target="../media/image27.png"/><Relationship Id="rId9" Type="http://schemas.openxmlformats.org/officeDocument/2006/relationships/image" Target="../media/image32.sv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7" Type="http://schemas.openxmlformats.org/officeDocument/2006/relationships/image" Target="../media/image2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.png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6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with Image">
    <p:bg>
      <p:bgPr>
        <a:gradFill>
          <a:gsLst>
            <a:gs pos="9000">
              <a:schemeClr val="accent1"/>
            </a:gs>
            <a:gs pos="85000">
              <a:schemeClr val="tx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231D14F5-2B4C-D845-81D4-87FEF5A1348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tx2"/>
              </a:gs>
              <a:gs pos="88000">
                <a:srgbClr val="9D8BDA">
                  <a:alpha val="0"/>
                </a:srgbClr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nter Light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3964560-7573-A92C-89B7-925698059B5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BC78CC0F-A810-8795-14B1-6D9AFB6C117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24328" y="107081"/>
            <a:ext cx="7543345" cy="685758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DE66FD8-7E69-8C4E-F1EE-3D7B713DC7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1765918"/>
            <a:ext cx="6540500" cy="1612232"/>
          </a:xfrm>
        </p:spPr>
        <p:txBody>
          <a:bodyPr/>
          <a:lstStyle>
            <a:lvl1pPr>
              <a:defRPr sz="6000">
                <a:solidFill>
                  <a:schemeClr val="bg2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26DC0CC3-4A9C-153A-C6CF-F191C495357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201" y="1028700"/>
            <a:ext cx="1444625" cy="31115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MM YYYY</a:t>
            </a:r>
            <a:endParaRPr lang="en-AU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7CDE52-1E27-C116-051F-6F8988E4C8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57201" y="4281488"/>
            <a:ext cx="2749550" cy="641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0" indent="0">
              <a:buNone/>
              <a:defRPr sz="1400">
                <a:solidFill>
                  <a:schemeClr val="accent2"/>
                </a:solidFill>
              </a:defRPr>
            </a:lvl2pPr>
          </a:lstStyle>
          <a:p>
            <a:pPr lvl="0"/>
            <a:r>
              <a:rPr lang="en-US" dirty="0"/>
              <a:t>Presenter Name</a:t>
            </a:r>
          </a:p>
          <a:p>
            <a:pPr lvl="1"/>
            <a:r>
              <a:rPr lang="en-US" dirty="0"/>
              <a:t>Title</a:t>
            </a:r>
            <a:endParaRPr lang="en-AU" dirty="0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B35E14D6-BB4A-EAC7-8E18-E0EBA39DE3B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314701" y="4281488"/>
            <a:ext cx="2749550" cy="641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0" indent="0">
              <a:buNone/>
              <a:defRPr sz="1400">
                <a:solidFill>
                  <a:schemeClr val="accent2"/>
                </a:solidFill>
              </a:defRPr>
            </a:lvl2pPr>
          </a:lstStyle>
          <a:p>
            <a:pPr lvl="0"/>
            <a:r>
              <a:rPr lang="en-US" dirty="0"/>
              <a:t>Presenter Name</a:t>
            </a:r>
          </a:p>
          <a:p>
            <a:pPr lvl="1"/>
            <a:r>
              <a:rPr lang="en-US" dirty="0"/>
              <a:t>Title</a:t>
            </a:r>
            <a:endParaRPr lang="en-AU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55DC000-AC3E-38BF-E847-DA3CDD3E08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88188" y="476250"/>
            <a:ext cx="4646611" cy="5905500"/>
          </a:xfrm>
          <a:prstGeom prst="roundRect">
            <a:avLst>
              <a:gd name="adj" fmla="val 4641"/>
            </a:avLst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606EEF2B-9ADA-0B1F-35FF-001A414E0AC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24988" y="5839246"/>
            <a:ext cx="2251976" cy="321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79601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xt 1 Column_Opt.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28B4B23F-3269-067A-8B85-4B34F1285EC1}"/>
              </a:ext>
            </a:extLst>
          </p:cNvPr>
          <p:cNvSpPr/>
          <p:nvPr userDrawn="1"/>
        </p:nvSpPr>
        <p:spPr>
          <a:xfrm>
            <a:off x="0" y="0"/>
            <a:ext cx="338328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F5111C4-A8C4-4DC0-E08F-63A433E37D8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828301-AB54-43B2-416F-94A0C55FB6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DFDD85B5-B560-1CF1-ACA0-E3E4FD6661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1431924"/>
            <a:ext cx="2749551" cy="19494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rgbClr val="D6CFEF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B9D0364-913E-EE0E-034D-A8F8050546E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246562" y="1431925"/>
            <a:ext cx="6540501" cy="47402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520727B9-9320-8816-3D06-9D07DCDDC3F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928" t="-4670" r="-16679" b="4498"/>
          <a:stretch/>
        </p:blipFill>
        <p:spPr>
          <a:xfrm>
            <a:off x="-1" y="3600213"/>
            <a:ext cx="3389587" cy="3257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39178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xt 2 Column_Opt.A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BC6D1346-9622-77B4-CBCA-AF8C2A8251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62833" t="-6125" r="32679" b="5952"/>
          <a:stretch/>
        </p:blipFill>
        <p:spPr>
          <a:xfrm>
            <a:off x="7551683" y="3600213"/>
            <a:ext cx="4656083" cy="3257787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6207B0D-99CB-1101-2B27-662A46C6E06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57200" y="1431925"/>
            <a:ext cx="5580063" cy="4351338"/>
          </a:xfrm>
          <a:prstGeom prst="roundRect">
            <a:avLst>
              <a:gd name="adj" fmla="val 7794"/>
            </a:avLst>
          </a:prstGeom>
          <a:solidFill>
            <a:schemeClr val="bg1"/>
          </a:solidFill>
        </p:spPr>
        <p:txBody>
          <a:bodyPr lIns="144000" tIns="144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9941989E-2B03-140C-70B1-43E35B29489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136640" y="1431925"/>
            <a:ext cx="5580063" cy="4351338"/>
          </a:xfrm>
          <a:prstGeom prst="roundRect">
            <a:avLst>
              <a:gd name="adj" fmla="val 7794"/>
            </a:avLst>
          </a:prstGeom>
          <a:solidFill>
            <a:schemeClr val="bg1"/>
          </a:solidFill>
        </p:spPr>
        <p:txBody>
          <a:bodyPr lIns="144000" tIns="144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1646582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xt 2 Column_Opt.2B">
    <p:bg>
      <p:bgPr>
        <a:gradFill>
          <a:gsLst>
            <a:gs pos="0">
              <a:schemeClr val="tx2"/>
            </a:gs>
            <a:gs pos="76000">
              <a:schemeClr val="accent3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2C60C1C-608B-48DC-F9DF-6379D585680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F74A71B-D83E-085A-D82A-D2EA81254AC4}"/>
              </a:ext>
            </a:extLst>
          </p:cNvPr>
          <p:cNvSpPr/>
          <p:nvPr/>
        </p:nvSpPr>
        <p:spPr>
          <a:xfrm>
            <a:off x="6096000" y="0"/>
            <a:ext cx="6096000" cy="6939815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9FF9D6C1-F37D-0DCC-9C38-71165F14E36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928" t="-4670" r="-16679" b="4498"/>
          <a:stretch/>
        </p:blipFill>
        <p:spPr>
          <a:xfrm>
            <a:off x="-1" y="3600213"/>
            <a:ext cx="3389587" cy="3257787"/>
          </a:xfrm>
          <a:prstGeom prst="rect">
            <a:avLst/>
          </a:prstGeom>
        </p:spPr>
      </p:pic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B70622A1-656C-3135-986D-592D796E049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57201" y="1662964"/>
            <a:ext cx="5379066" cy="4351338"/>
          </a:xfrm>
          <a:prstGeom prst="roundRect">
            <a:avLst>
              <a:gd name="adj" fmla="val 5459"/>
            </a:avLst>
          </a:prstGeom>
          <a:solidFill>
            <a:schemeClr val="bg1"/>
          </a:solidFill>
        </p:spPr>
        <p:txBody>
          <a:bodyPr lIns="144000" tIns="648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F533482C-5816-BB68-0F8F-3D0847C9E35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62165" y="1662964"/>
            <a:ext cx="5385500" cy="4351338"/>
          </a:xfrm>
          <a:prstGeom prst="roundRect">
            <a:avLst>
              <a:gd name="adj" fmla="val 4759"/>
            </a:avLst>
          </a:prstGeom>
          <a:solidFill>
            <a:schemeClr val="bg1"/>
          </a:solidFill>
        </p:spPr>
        <p:txBody>
          <a:bodyPr lIns="144000" tIns="648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89EAD482-DA13-D4CB-306A-4506DD3B5AB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0766" y="1659789"/>
            <a:ext cx="5385500" cy="653199"/>
          </a:xfrm>
          <a:prstGeom prst="round2SameRect">
            <a:avLst>
              <a:gd name="adj1" fmla="val 36110"/>
              <a:gd name="adj2" fmla="val 0"/>
            </a:avLst>
          </a:prstGeom>
          <a:solidFill>
            <a:schemeClr val="accent2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DA502A7-26A5-3909-29B4-E385DA95C5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2165" y="1662964"/>
            <a:ext cx="5385500" cy="653199"/>
          </a:xfrm>
          <a:prstGeom prst="round2SameRect">
            <a:avLst>
              <a:gd name="adj1" fmla="val 36110"/>
              <a:gd name="adj2" fmla="val 0"/>
            </a:avLst>
          </a:prstGeom>
          <a:solidFill>
            <a:schemeClr val="tx2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ACE6E65F-D5DD-683B-2100-541B33CE70B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05863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xt 2 Column_Opt.1B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767C3DA-80CB-F7B9-9ADE-44477E3DC0D7}"/>
              </a:ext>
            </a:extLst>
          </p:cNvPr>
          <p:cNvSpPr/>
          <p:nvPr userDrawn="1"/>
        </p:nvSpPr>
        <p:spPr>
          <a:xfrm>
            <a:off x="6096001" y="7938"/>
            <a:ext cx="6096000" cy="6850062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CC8BEEC4-56DD-078A-9B6A-70CA3B2D67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42970" t="-12823" r="36808" b="-141"/>
          <a:stretch/>
        </p:blipFill>
        <p:spPr>
          <a:xfrm>
            <a:off x="8394192" y="3290888"/>
            <a:ext cx="3797808" cy="3673780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B8FA83C-3506-DF92-F385-F262FD3A661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57201" y="1662964"/>
            <a:ext cx="5379066" cy="4351338"/>
          </a:xfrm>
          <a:prstGeom prst="roundRect">
            <a:avLst>
              <a:gd name="adj" fmla="val 5459"/>
            </a:avLst>
          </a:prstGeom>
          <a:solidFill>
            <a:schemeClr val="bg1"/>
          </a:solidFill>
        </p:spPr>
        <p:txBody>
          <a:bodyPr lIns="144000" tIns="648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03360D41-10B5-3EB6-B6FE-D7455A74B0A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62165" y="1662964"/>
            <a:ext cx="5385500" cy="4351338"/>
          </a:xfrm>
          <a:prstGeom prst="roundRect">
            <a:avLst>
              <a:gd name="adj" fmla="val 5576"/>
            </a:avLst>
          </a:prstGeom>
          <a:solidFill>
            <a:schemeClr val="bg1"/>
          </a:solidFill>
        </p:spPr>
        <p:txBody>
          <a:bodyPr lIns="144000" tIns="648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AAC60497-BF28-ED75-F030-70837CBA87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0766" y="1659789"/>
            <a:ext cx="5385500" cy="653199"/>
          </a:xfrm>
          <a:prstGeom prst="round2SameRect">
            <a:avLst>
              <a:gd name="adj1" fmla="val 36110"/>
              <a:gd name="adj2" fmla="val 0"/>
            </a:avLst>
          </a:prstGeom>
          <a:solidFill>
            <a:schemeClr val="tx2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1F9799D7-97FF-CD32-F906-80E37C09313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2165" y="1662964"/>
            <a:ext cx="5385500" cy="653199"/>
          </a:xfrm>
          <a:prstGeom prst="round2SameRect">
            <a:avLst>
              <a:gd name="adj1" fmla="val 36110"/>
              <a:gd name="adj2" fmla="val 0"/>
            </a:avLst>
          </a:prstGeom>
          <a:solidFill>
            <a:srgbClr val="D6CFEF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5973FB7D-C568-2963-A1F6-1A000BCAD309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644358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xt 2 Column_Opt.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B435E49-B543-163F-BA79-A1CBCCDCF5FD}"/>
              </a:ext>
            </a:extLst>
          </p:cNvPr>
          <p:cNvSpPr/>
          <p:nvPr userDrawn="1"/>
        </p:nvSpPr>
        <p:spPr>
          <a:xfrm>
            <a:off x="0" y="0"/>
            <a:ext cx="338328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25AD032D-87AD-938F-87EE-8C43F92235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928" t="-4670" r="-16679" b="4498"/>
          <a:stretch/>
        </p:blipFill>
        <p:spPr>
          <a:xfrm>
            <a:off x="-1" y="3600213"/>
            <a:ext cx="3389587" cy="3257787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F5111C4-A8C4-4DC0-E08F-63A433E37D8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828301-AB54-43B2-416F-94A0C55FB6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DFDD85B5-B560-1CF1-ACA0-E3E4FD6661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1444625"/>
            <a:ext cx="2841626" cy="1620957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lang="en-US" sz="2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accent2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5EDC2BA5-12E5-84BE-C52B-5FFB6E733A8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46563" y="1431925"/>
            <a:ext cx="3294062" cy="478472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83C9A5CB-D8B2-75C9-9972-1F8DF4BD14B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051483" y="1431925"/>
            <a:ext cx="3294062" cy="478472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5163871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xt 1 Image_Opt.A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3FD6413-9512-DB54-7C35-A23C9E68F5AA}"/>
              </a:ext>
            </a:extLst>
          </p:cNvPr>
          <p:cNvSpPr/>
          <p:nvPr userDrawn="1"/>
        </p:nvSpPr>
        <p:spPr>
          <a:xfrm>
            <a:off x="8983663" y="7938"/>
            <a:ext cx="3208337" cy="6850062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AFD67B0A-98D8-B0FE-EB75-32D60532E2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42970" t="-12823" r="36808" b="-141"/>
          <a:stretch/>
        </p:blipFill>
        <p:spPr>
          <a:xfrm>
            <a:off x="7794885" y="2711153"/>
            <a:ext cx="4397115" cy="4253515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F5111C4-A8C4-4DC0-E08F-63A433E37D8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lang="en-AU"/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828301-AB54-43B2-416F-94A0C55FB6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lang="en-AU" smtClean="0"/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DFDD85B5-B560-1CF1-ACA0-E3E4FD6661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76250"/>
            <a:ext cx="3697289" cy="1222375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" name="Picture Placeholder 14">
            <a:extLst>
              <a:ext uri="{FF2B5EF4-FFF2-40B4-BE49-F238E27FC236}">
                <a16:creationId xmlns:a16="http://schemas.microsoft.com/office/drawing/2014/main" id="{86E3A410-ECD8-FEBE-1CDA-B00F12D16D4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029189" y="476250"/>
            <a:ext cx="5742000" cy="5740399"/>
          </a:xfrm>
          <a:prstGeom prst="roundRect">
            <a:avLst>
              <a:gd name="adj" fmla="val 5341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B096736E-8B91-0F02-FA3D-E887E94E750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7224" y="2406649"/>
            <a:ext cx="3677264" cy="381000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0FC74979-8A54-3CDE-BF5E-F94F0124264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549916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Text 1 Image_Opt.B">
    <p:bg>
      <p:bgPr>
        <a:gradFill>
          <a:gsLst>
            <a:gs pos="9000">
              <a:schemeClr val="tx2"/>
            </a:gs>
            <a:gs pos="76000">
              <a:schemeClr val="accent3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4E522D1-40E6-A962-0A97-AB28FE358FB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C8225DDC-7548-314C-94DC-D250CF4DD91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76401" r="-5243" b="-512"/>
          <a:stretch/>
        </p:blipFill>
        <p:spPr>
          <a:xfrm>
            <a:off x="5102225" y="0"/>
            <a:ext cx="5541896" cy="1154243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B05AC9B-E5C2-99E4-3964-C4F2DFABA982}"/>
              </a:ext>
            </a:extLst>
          </p:cNvPr>
          <p:cNvSpPr/>
          <p:nvPr/>
        </p:nvSpPr>
        <p:spPr>
          <a:xfrm>
            <a:off x="0" y="2316162"/>
            <a:ext cx="12192000" cy="454183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457201"/>
            <a:ext cx="4645026" cy="124142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accent2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FF3B60EF-3B95-8909-67B5-A192791E9B5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68313" y="2589213"/>
            <a:ext cx="4645025" cy="362743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  <p:sp>
        <p:nvSpPr>
          <p:cNvPr id="3" name="Picture Placeholder 14">
            <a:extLst>
              <a:ext uri="{FF2B5EF4-FFF2-40B4-BE49-F238E27FC236}">
                <a16:creationId xmlns:a16="http://schemas.microsoft.com/office/drawing/2014/main" id="{306969CA-23C0-D5B6-9B9A-D1C1AB39C5D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977727" y="857251"/>
            <a:ext cx="5742000" cy="5740399"/>
          </a:xfrm>
          <a:prstGeom prst="roundRect">
            <a:avLst>
              <a:gd name="adj" fmla="val 5341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C83E185F-C943-2389-F6B1-06FBCB9612C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47471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ext 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24F3B38-824C-8AA8-F39F-9434DBE03C0B}"/>
              </a:ext>
            </a:extLst>
          </p:cNvPr>
          <p:cNvSpPr/>
          <p:nvPr userDrawn="1"/>
        </p:nvSpPr>
        <p:spPr>
          <a:xfrm>
            <a:off x="8983663" y="7938"/>
            <a:ext cx="3208337" cy="6850062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559CFF06-C50A-2538-0DCE-D95CD02F86A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42970" t="-12823" r="36808" b="-141"/>
          <a:stretch/>
        </p:blipFill>
        <p:spPr>
          <a:xfrm>
            <a:off x="7794885" y="2711153"/>
            <a:ext cx="4397115" cy="4253515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F5111C4-A8C4-4DC0-E08F-63A433E37D8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lang="en-AU"/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828301-AB54-43B2-416F-94A0C55FB6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lang="en-AU" smtClean="0"/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DFDD85B5-B560-1CF1-ACA0-E3E4FD6661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82388"/>
            <a:ext cx="6528988" cy="1216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8" name="Picture Placeholder 14">
            <a:extLst>
              <a:ext uri="{FF2B5EF4-FFF2-40B4-BE49-F238E27FC236}">
                <a16:creationId xmlns:a16="http://schemas.microsoft.com/office/drawing/2014/main" id="{86E3A410-ECD8-FEBE-1CDA-B00F12D16D4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516285" y="482388"/>
            <a:ext cx="2808000" cy="2808000"/>
          </a:xfrm>
          <a:prstGeom prst="roundRect">
            <a:avLst>
              <a:gd name="adj" fmla="val 8338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2" name="Picture Placeholder 14">
            <a:extLst>
              <a:ext uri="{FF2B5EF4-FFF2-40B4-BE49-F238E27FC236}">
                <a16:creationId xmlns:a16="http://schemas.microsoft.com/office/drawing/2014/main" id="{464CEA88-40EA-7127-E9D6-EEC6444F611F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516285" y="3408650"/>
            <a:ext cx="2808000" cy="2808000"/>
          </a:xfrm>
          <a:prstGeom prst="roundRect">
            <a:avLst>
              <a:gd name="adj" fmla="val 8153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6045E74E-3933-412B-D20C-36792ED6835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68712" y="1854201"/>
            <a:ext cx="6528988" cy="43624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C710EF60-7F06-EF23-1C05-18AE30CADE4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6793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Text 3 Image">
    <p:bg>
      <p:bgPr>
        <a:gradFill>
          <a:gsLst>
            <a:gs pos="9000">
              <a:schemeClr val="tx2"/>
            </a:gs>
            <a:gs pos="76000">
              <a:schemeClr val="tx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D6911FAB-00A9-6421-ED38-3B3786E398D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361430FB-FEE9-59DB-EF65-6CA59E4391A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72315" r="-5243" b="3574"/>
          <a:stretch/>
        </p:blipFill>
        <p:spPr>
          <a:xfrm>
            <a:off x="839787" y="0"/>
            <a:ext cx="4709623" cy="980901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23462CB5-D0E1-6855-5C06-B227784F7FE7}"/>
              </a:ext>
            </a:extLst>
          </p:cNvPr>
          <p:cNvSpPr/>
          <p:nvPr/>
        </p:nvSpPr>
        <p:spPr>
          <a:xfrm>
            <a:off x="0" y="1682750"/>
            <a:ext cx="12192000" cy="517524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2" name="Picture Placeholder 14">
            <a:extLst>
              <a:ext uri="{FF2B5EF4-FFF2-40B4-BE49-F238E27FC236}">
                <a16:creationId xmlns:a16="http://schemas.microsoft.com/office/drawing/2014/main" id="{26EB2429-0719-DDDA-A44B-7715ADF7196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68709" y="680318"/>
            <a:ext cx="3686400" cy="2702645"/>
          </a:xfrm>
          <a:prstGeom prst="roundRect">
            <a:avLst>
              <a:gd name="adj" fmla="val 5624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5" name="Picture Placeholder 14">
            <a:extLst>
              <a:ext uri="{FF2B5EF4-FFF2-40B4-BE49-F238E27FC236}">
                <a16:creationId xmlns:a16="http://schemas.microsoft.com/office/drawing/2014/main" id="{5A415DAE-4FE8-83D8-46DF-94F3C7A3561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258555" y="680318"/>
            <a:ext cx="3686400" cy="2702645"/>
          </a:xfrm>
          <a:prstGeom prst="roundRect">
            <a:avLst>
              <a:gd name="adj" fmla="val 6564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6" name="Picture Placeholder 14">
            <a:extLst>
              <a:ext uri="{FF2B5EF4-FFF2-40B4-BE49-F238E27FC236}">
                <a16:creationId xmlns:a16="http://schemas.microsoft.com/office/drawing/2014/main" id="{492D35D2-D1F4-A9A1-3ABF-6D4C78D72E4B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8048400" y="680318"/>
            <a:ext cx="3686400" cy="2702645"/>
          </a:xfrm>
          <a:prstGeom prst="roundRect">
            <a:avLst>
              <a:gd name="adj" fmla="val 7269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4030663"/>
            <a:ext cx="4645026" cy="1190069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11E90B90-5A0C-7FA6-35D4-4EFBDE380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192714" y="4063282"/>
            <a:ext cx="6542086" cy="215336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AD79D463-AA2D-37F5-9974-4EEAACC7F789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668033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Text 4 Image_Opt.A">
    <p:bg>
      <p:bgPr>
        <a:gradFill>
          <a:gsLst>
            <a:gs pos="9000">
              <a:schemeClr val="tx2"/>
            </a:gs>
            <a:gs pos="76000">
              <a:schemeClr val="tx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BB986A2D-DD30-801D-FCF7-50C8088ABC5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FA426E3D-BA7A-89CF-AC4E-F0A2ABE64A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72315" r="-5243" b="3574"/>
          <a:stretch/>
        </p:blipFill>
        <p:spPr>
          <a:xfrm>
            <a:off x="839787" y="0"/>
            <a:ext cx="4709623" cy="980901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E4C91AD1-66F0-2F02-5614-0A62E1D9C18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23462CB5-D0E1-6855-5C06-B227784F7FE7}"/>
              </a:ext>
            </a:extLst>
          </p:cNvPr>
          <p:cNvSpPr/>
          <p:nvPr/>
        </p:nvSpPr>
        <p:spPr>
          <a:xfrm>
            <a:off x="0" y="1682750"/>
            <a:ext cx="12192000" cy="517524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2" name="Picture Placeholder 14">
            <a:extLst>
              <a:ext uri="{FF2B5EF4-FFF2-40B4-BE49-F238E27FC236}">
                <a16:creationId xmlns:a16="http://schemas.microsoft.com/office/drawing/2014/main" id="{26EB2429-0719-DDDA-A44B-7715ADF7196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68710" y="680318"/>
            <a:ext cx="2738039" cy="2702645"/>
          </a:xfrm>
          <a:prstGeom prst="roundRect">
            <a:avLst>
              <a:gd name="adj" fmla="val 5624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5" name="Picture Placeholder 14">
            <a:extLst>
              <a:ext uri="{FF2B5EF4-FFF2-40B4-BE49-F238E27FC236}">
                <a16:creationId xmlns:a16="http://schemas.microsoft.com/office/drawing/2014/main" id="{5A415DAE-4FE8-83D8-46DF-94F3C7A3561E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315625" y="680318"/>
            <a:ext cx="2738039" cy="2702645"/>
          </a:xfrm>
          <a:prstGeom prst="roundRect">
            <a:avLst>
              <a:gd name="adj" fmla="val 6564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6" name="Picture Placeholder 14">
            <a:extLst>
              <a:ext uri="{FF2B5EF4-FFF2-40B4-BE49-F238E27FC236}">
                <a16:creationId xmlns:a16="http://schemas.microsoft.com/office/drawing/2014/main" id="{492D35D2-D1F4-A9A1-3ABF-6D4C78D72E4B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162540" y="680318"/>
            <a:ext cx="2738039" cy="2702645"/>
          </a:xfrm>
          <a:prstGeom prst="roundRect">
            <a:avLst>
              <a:gd name="adj" fmla="val 7269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9" name="Picture Placeholder 14">
            <a:extLst>
              <a:ext uri="{FF2B5EF4-FFF2-40B4-BE49-F238E27FC236}">
                <a16:creationId xmlns:a16="http://schemas.microsoft.com/office/drawing/2014/main" id="{3DC75D6D-84D2-7C00-8F95-230383CA3A8F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9009454" y="680318"/>
            <a:ext cx="2738039" cy="2702645"/>
          </a:xfrm>
          <a:prstGeom prst="roundRect">
            <a:avLst>
              <a:gd name="adj" fmla="val 7269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tx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tx2"/>
                </a:solidFill>
              </a:defRPr>
            </a:lvl1pPr>
          </a:lstStyle>
          <a:p>
            <a:fld id="{9D8CFA15-0DC5-4DB6-91D1-79FFF274C681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4030663"/>
            <a:ext cx="4645026" cy="1190069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11E90B90-5A0C-7FA6-35D4-4EFBDE380F1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192714" y="4063282"/>
            <a:ext cx="6542086" cy="215336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45049695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no Image">
    <p:bg>
      <p:bgPr>
        <a:gradFill>
          <a:gsLst>
            <a:gs pos="9000">
              <a:schemeClr val="accent1"/>
            </a:gs>
            <a:gs pos="85000">
              <a:schemeClr val="tx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35C73718-E821-BB82-B9AE-A64E69A4FC2B}"/>
              </a:ext>
            </a:extLst>
          </p:cNvPr>
          <p:cNvSpPr/>
          <p:nvPr userDrawn="1"/>
        </p:nvSpPr>
        <p:spPr>
          <a:xfrm>
            <a:off x="-33453" y="0"/>
            <a:ext cx="12192000" cy="6858000"/>
          </a:xfrm>
          <a:prstGeom prst="rect">
            <a:avLst/>
          </a:prstGeom>
          <a:gradFill>
            <a:gsLst>
              <a:gs pos="61000">
                <a:srgbClr val="826CCF"/>
              </a:gs>
              <a:gs pos="0">
                <a:srgbClr val="2A1B5F"/>
              </a:gs>
              <a:gs pos="26000">
                <a:srgbClr val="5436BD"/>
              </a:gs>
              <a:gs pos="93000">
                <a:srgbClr val="D6CFEF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9DDA038-5037-EDA7-AC60-F2C54B78AA1E}"/>
              </a:ext>
            </a:extLst>
          </p:cNvPr>
          <p:cNvSpPr/>
          <p:nvPr/>
        </p:nvSpPr>
        <p:spPr>
          <a:xfrm>
            <a:off x="2215630" y="5892974"/>
            <a:ext cx="1083195" cy="1083195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31751"/>
                </a:schemeClr>
              </a:gs>
              <a:gs pos="62000">
                <a:schemeClr val="accent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nter Light"/>
              <a:ea typeface="+mn-ea"/>
              <a:cs typeface="+mn-cs"/>
            </a:endParaRPr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4D794AA5-DA91-31A2-06A7-828A67790664}"/>
              </a:ext>
            </a:extLst>
          </p:cNvPr>
          <p:cNvSpPr/>
          <p:nvPr userDrawn="1"/>
        </p:nvSpPr>
        <p:spPr>
          <a:xfrm>
            <a:off x="-24174" y="-66491"/>
            <a:ext cx="12338093" cy="6932429"/>
          </a:xfrm>
          <a:custGeom>
            <a:avLst/>
            <a:gdLst>
              <a:gd name="connsiteX0" fmla="*/ 6125690 w 12192000"/>
              <a:gd name="connsiteY0" fmla="*/ 1199636 h 6858000"/>
              <a:gd name="connsiteX1" fmla="*/ 8984901 w 12192000"/>
              <a:gd name="connsiteY1" fmla="*/ 6156510 h 6858000"/>
              <a:gd name="connsiteX2" fmla="*/ 7631790 w 12192000"/>
              <a:gd name="connsiteY2" fmla="*/ 6156510 h 6858000"/>
              <a:gd name="connsiteX3" fmla="*/ 6982434 w 12192000"/>
              <a:gd name="connsiteY3" fmla="*/ 5782534 h 6858000"/>
              <a:gd name="connsiteX4" fmla="*/ 6424870 w 12192000"/>
              <a:gd name="connsiteY4" fmla="*/ 4813598 h 6858000"/>
              <a:gd name="connsiteX5" fmla="*/ 6125690 w 12192000"/>
              <a:gd name="connsiteY5" fmla="*/ 4640209 h 6858000"/>
              <a:gd name="connsiteX6" fmla="*/ 5826510 w 12192000"/>
              <a:gd name="connsiteY6" fmla="*/ 4813598 h 6858000"/>
              <a:gd name="connsiteX7" fmla="*/ 5268947 w 12192000"/>
              <a:gd name="connsiteY7" fmla="*/ 5782534 h 6858000"/>
              <a:gd name="connsiteX8" fmla="*/ 4619589 w 12192000"/>
              <a:gd name="connsiteY8" fmla="*/ 6156510 h 6858000"/>
              <a:gd name="connsiteX9" fmla="*/ 3263079 w 12192000"/>
              <a:gd name="connsiteY9" fmla="*/ 6156510 h 6858000"/>
              <a:gd name="connsiteX10" fmla="*/ 6125690 w 12192000"/>
              <a:gd name="connsiteY10" fmla="*/ 166104 h 6858000"/>
              <a:gd name="connsiteX11" fmla="*/ 5826510 w 12192000"/>
              <a:gd name="connsiteY11" fmla="*/ 339492 h 6858000"/>
              <a:gd name="connsiteX12" fmla="*/ 2368938 w 12192000"/>
              <a:gd name="connsiteY12" fmla="*/ 6329898 h 6858000"/>
              <a:gd name="connsiteX13" fmla="*/ 2321341 w 12192000"/>
              <a:gd name="connsiteY13" fmla="*/ 6503286 h 6858000"/>
              <a:gd name="connsiteX14" fmla="*/ 2664719 w 12192000"/>
              <a:gd name="connsiteY14" fmla="*/ 6846663 h 6858000"/>
              <a:gd name="connsiteX15" fmla="*/ 4616190 w 12192000"/>
              <a:gd name="connsiteY15" fmla="*/ 6846663 h 6858000"/>
              <a:gd name="connsiteX16" fmla="*/ 5860508 w 12192000"/>
              <a:gd name="connsiteY16" fmla="*/ 6125911 h 6858000"/>
              <a:gd name="connsiteX17" fmla="*/ 6122290 w 12192000"/>
              <a:gd name="connsiteY17" fmla="*/ 5673741 h 6858000"/>
              <a:gd name="connsiteX18" fmla="*/ 6384073 w 12192000"/>
              <a:gd name="connsiteY18" fmla="*/ 6125911 h 6858000"/>
              <a:gd name="connsiteX19" fmla="*/ 7631790 w 12192000"/>
              <a:gd name="connsiteY19" fmla="*/ 6846663 h 6858000"/>
              <a:gd name="connsiteX20" fmla="*/ 9583262 w 12192000"/>
              <a:gd name="connsiteY20" fmla="*/ 6846663 h 6858000"/>
              <a:gd name="connsiteX21" fmla="*/ 9583262 w 12192000"/>
              <a:gd name="connsiteY21" fmla="*/ 6850063 h 6858000"/>
              <a:gd name="connsiteX22" fmla="*/ 9756650 w 12192000"/>
              <a:gd name="connsiteY22" fmla="*/ 6802466 h 6858000"/>
              <a:gd name="connsiteX23" fmla="*/ 9882442 w 12192000"/>
              <a:gd name="connsiteY23" fmla="*/ 6329898 h 6858000"/>
              <a:gd name="connsiteX24" fmla="*/ 6424870 w 12192000"/>
              <a:gd name="connsiteY24" fmla="*/ 339492 h 6858000"/>
              <a:gd name="connsiteX25" fmla="*/ 6125690 w 12192000"/>
              <a:gd name="connsiteY25" fmla="*/ 166104 h 6858000"/>
              <a:gd name="connsiteX26" fmla="*/ 0 w 12192000"/>
              <a:gd name="connsiteY26" fmla="*/ 0 h 6858000"/>
              <a:gd name="connsiteX27" fmla="*/ 12192000 w 12192000"/>
              <a:gd name="connsiteY27" fmla="*/ 0 h 6858000"/>
              <a:gd name="connsiteX28" fmla="*/ 12192000 w 12192000"/>
              <a:gd name="connsiteY28" fmla="*/ 6858000 h 6858000"/>
              <a:gd name="connsiteX29" fmla="*/ 0 w 12192000"/>
              <a:gd name="connsiteY29" fmla="*/ 6858000 h 6858000"/>
              <a:gd name="connsiteX0" fmla="*/ 6125690 w 12212320"/>
              <a:gd name="connsiteY0" fmla="*/ 1209796 h 6868160"/>
              <a:gd name="connsiteX1" fmla="*/ 8984901 w 12212320"/>
              <a:gd name="connsiteY1" fmla="*/ 6166670 h 6868160"/>
              <a:gd name="connsiteX2" fmla="*/ 7631790 w 12212320"/>
              <a:gd name="connsiteY2" fmla="*/ 6166670 h 6868160"/>
              <a:gd name="connsiteX3" fmla="*/ 6982434 w 12212320"/>
              <a:gd name="connsiteY3" fmla="*/ 5792694 h 6868160"/>
              <a:gd name="connsiteX4" fmla="*/ 6424870 w 12212320"/>
              <a:gd name="connsiteY4" fmla="*/ 4823758 h 6868160"/>
              <a:gd name="connsiteX5" fmla="*/ 6125690 w 12212320"/>
              <a:gd name="connsiteY5" fmla="*/ 4650369 h 6868160"/>
              <a:gd name="connsiteX6" fmla="*/ 5826510 w 12212320"/>
              <a:gd name="connsiteY6" fmla="*/ 4823758 h 6868160"/>
              <a:gd name="connsiteX7" fmla="*/ 5268947 w 12212320"/>
              <a:gd name="connsiteY7" fmla="*/ 5792694 h 6868160"/>
              <a:gd name="connsiteX8" fmla="*/ 4619589 w 12212320"/>
              <a:gd name="connsiteY8" fmla="*/ 6166670 h 6868160"/>
              <a:gd name="connsiteX9" fmla="*/ 3263079 w 12212320"/>
              <a:gd name="connsiteY9" fmla="*/ 6166670 h 6868160"/>
              <a:gd name="connsiteX10" fmla="*/ 6125690 w 12212320"/>
              <a:gd name="connsiteY10" fmla="*/ 1209796 h 6868160"/>
              <a:gd name="connsiteX11" fmla="*/ 6125690 w 12212320"/>
              <a:gd name="connsiteY11" fmla="*/ 176264 h 6868160"/>
              <a:gd name="connsiteX12" fmla="*/ 5826510 w 12212320"/>
              <a:gd name="connsiteY12" fmla="*/ 349652 h 6868160"/>
              <a:gd name="connsiteX13" fmla="*/ 2368938 w 12212320"/>
              <a:gd name="connsiteY13" fmla="*/ 6340058 h 6868160"/>
              <a:gd name="connsiteX14" fmla="*/ 2321341 w 12212320"/>
              <a:gd name="connsiteY14" fmla="*/ 6513446 h 6868160"/>
              <a:gd name="connsiteX15" fmla="*/ 2664719 w 12212320"/>
              <a:gd name="connsiteY15" fmla="*/ 6856823 h 6868160"/>
              <a:gd name="connsiteX16" fmla="*/ 4616190 w 12212320"/>
              <a:gd name="connsiteY16" fmla="*/ 6856823 h 6868160"/>
              <a:gd name="connsiteX17" fmla="*/ 5860508 w 12212320"/>
              <a:gd name="connsiteY17" fmla="*/ 6136071 h 6868160"/>
              <a:gd name="connsiteX18" fmla="*/ 6122290 w 12212320"/>
              <a:gd name="connsiteY18" fmla="*/ 5683901 h 6868160"/>
              <a:gd name="connsiteX19" fmla="*/ 6384073 w 12212320"/>
              <a:gd name="connsiteY19" fmla="*/ 6136071 h 6868160"/>
              <a:gd name="connsiteX20" fmla="*/ 7631790 w 12212320"/>
              <a:gd name="connsiteY20" fmla="*/ 6856823 h 6868160"/>
              <a:gd name="connsiteX21" fmla="*/ 9583262 w 12212320"/>
              <a:gd name="connsiteY21" fmla="*/ 6856823 h 6868160"/>
              <a:gd name="connsiteX22" fmla="*/ 9583262 w 12212320"/>
              <a:gd name="connsiteY22" fmla="*/ 6860223 h 6868160"/>
              <a:gd name="connsiteX23" fmla="*/ 9756650 w 12212320"/>
              <a:gd name="connsiteY23" fmla="*/ 6812626 h 6868160"/>
              <a:gd name="connsiteX24" fmla="*/ 9882442 w 12212320"/>
              <a:gd name="connsiteY24" fmla="*/ 6340058 h 6868160"/>
              <a:gd name="connsiteX25" fmla="*/ 6424870 w 12212320"/>
              <a:gd name="connsiteY25" fmla="*/ 349652 h 6868160"/>
              <a:gd name="connsiteX26" fmla="*/ 6125690 w 12212320"/>
              <a:gd name="connsiteY26" fmla="*/ 176264 h 6868160"/>
              <a:gd name="connsiteX27" fmla="*/ 0 w 12212320"/>
              <a:gd name="connsiteY27" fmla="*/ 10160 h 6868160"/>
              <a:gd name="connsiteX28" fmla="*/ 12212320 w 12212320"/>
              <a:gd name="connsiteY28" fmla="*/ 0 h 6868160"/>
              <a:gd name="connsiteX29" fmla="*/ 12192000 w 12212320"/>
              <a:gd name="connsiteY29" fmla="*/ 6868160 h 6868160"/>
              <a:gd name="connsiteX30" fmla="*/ 0 w 12212320"/>
              <a:gd name="connsiteY30" fmla="*/ 6868160 h 6868160"/>
              <a:gd name="connsiteX31" fmla="*/ 0 w 12212320"/>
              <a:gd name="connsiteY31" fmla="*/ 10160 h 6868160"/>
              <a:gd name="connsiteX0" fmla="*/ 6125690 w 12223710"/>
              <a:gd name="connsiteY0" fmla="*/ 1209796 h 6868160"/>
              <a:gd name="connsiteX1" fmla="*/ 8984901 w 12223710"/>
              <a:gd name="connsiteY1" fmla="*/ 6166670 h 6868160"/>
              <a:gd name="connsiteX2" fmla="*/ 7631790 w 12223710"/>
              <a:gd name="connsiteY2" fmla="*/ 6166670 h 6868160"/>
              <a:gd name="connsiteX3" fmla="*/ 6982434 w 12223710"/>
              <a:gd name="connsiteY3" fmla="*/ 5792694 h 6868160"/>
              <a:gd name="connsiteX4" fmla="*/ 6424870 w 12223710"/>
              <a:gd name="connsiteY4" fmla="*/ 4823758 h 6868160"/>
              <a:gd name="connsiteX5" fmla="*/ 6125690 w 12223710"/>
              <a:gd name="connsiteY5" fmla="*/ 4650369 h 6868160"/>
              <a:gd name="connsiteX6" fmla="*/ 5826510 w 12223710"/>
              <a:gd name="connsiteY6" fmla="*/ 4823758 h 6868160"/>
              <a:gd name="connsiteX7" fmla="*/ 5268947 w 12223710"/>
              <a:gd name="connsiteY7" fmla="*/ 5792694 h 6868160"/>
              <a:gd name="connsiteX8" fmla="*/ 4619589 w 12223710"/>
              <a:gd name="connsiteY8" fmla="*/ 6166670 h 6868160"/>
              <a:gd name="connsiteX9" fmla="*/ 3263079 w 12223710"/>
              <a:gd name="connsiteY9" fmla="*/ 6166670 h 6868160"/>
              <a:gd name="connsiteX10" fmla="*/ 6125690 w 12223710"/>
              <a:gd name="connsiteY10" fmla="*/ 1209796 h 6868160"/>
              <a:gd name="connsiteX11" fmla="*/ 6125690 w 12223710"/>
              <a:gd name="connsiteY11" fmla="*/ 176264 h 6868160"/>
              <a:gd name="connsiteX12" fmla="*/ 5826510 w 12223710"/>
              <a:gd name="connsiteY12" fmla="*/ 349652 h 6868160"/>
              <a:gd name="connsiteX13" fmla="*/ 2368938 w 12223710"/>
              <a:gd name="connsiteY13" fmla="*/ 6340058 h 6868160"/>
              <a:gd name="connsiteX14" fmla="*/ 2321341 w 12223710"/>
              <a:gd name="connsiteY14" fmla="*/ 6513446 h 6868160"/>
              <a:gd name="connsiteX15" fmla="*/ 2664719 w 12223710"/>
              <a:gd name="connsiteY15" fmla="*/ 6856823 h 6868160"/>
              <a:gd name="connsiteX16" fmla="*/ 4616190 w 12223710"/>
              <a:gd name="connsiteY16" fmla="*/ 6856823 h 6868160"/>
              <a:gd name="connsiteX17" fmla="*/ 5860508 w 12223710"/>
              <a:gd name="connsiteY17" fmla="*/ 6136071 h 6868160"/>
              <a:gd name="connsiteX18" fmla="*/ 6122290 w 12223710"/>
              <a:gd name="connsiteY18" fmla="*/ 5683901 h 6868160"/>
              <a:gd name="connsiteX19" fmla="*/ 6384073 w 12223710"/>
              <a:gd name="connsiteY19" fmla="*/ 6136071 h 6868160"/>
              <a:gd name="connsiteX20" fmla="*/ 7631790 w 12223710"/>
              <a:gd name="connsiteY20" fmla="*/ 6856823 h 6868160"/>
              <a:gd name="connsiteX21" fmla="*/ 9583262 w 12223710"/>
              <a:gd name="connsiteY21" fmla="*/ 6856823 h 6868160"/>
              <a:gd name="connsiteX22" fmla="*/ 9583262 w 12223710"/>
              <a:gd name="connsiteY22" fmla="*/ 6860223 h 6868160"/>
              <a:gd name="connsiteX23" fmla="*/ 9756650 w 12223710"/>
              <a:gd name="connsiteY23" fmla="*/ 6812626 h 6868160"/>
              <a:gd name="connsiteX24" fmla="*/ 9882442 w 12223710"/>
              <a:gd name="connsiteY24" fmla="*/ 6340058 h 6868160"/>
              <a:gd name="connsiteX25" fmla="*/ 6424870 w 12223710"/>
              <a:gd name="connsiteY25" fmla="*/ 349652 h 6868160"/>
              <a:gd name="connsiteX26" fmla="*/ 6125690 w 12223710"/>
              <a:gd name="connsiteY26" fmla="*/ 176264 h 6868160"/>
              <a:gd name="connsiteX27" fmla="*/ 0 w 12223710"/>
              <a:gd name="connsiteY27" fmla="*/ 10160 h 6868160"/>
              <a:gd name="connsiteX28" fmla="*/ 12212320 w 12223710"/>
              <a:gd name="connsiteY28" fmla="*/ 0 h 6868160"/>
              <a:gd name="connsiteX29" fmla="*/ 12222480 w 12223710"/>
              <a:gd name="connsiteY29" fmla="*/ 6837680 h 6868160"/>
              <a:gd name="connsiteX30" fmla="*/ 0 w 12223710"/>
              <a:gd name="connsiteY30" fmla="*/ 6868160 h 6868160"/>
              <a:gd name="connsiteX31" fmla="*/ 0 w 12223710"/>
              <a:gd name="connsiteY31" fmla="*/ 10160 h 686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223710" h="6868160">
                <a:moveTo>
                  <a:pt x="6125690" y="1209796"/>
                </a:moveTo>
                <a:lnTo>
                  <a:pt x="8984901" y="6166670"/>
                </a:lnTo>
                <a:lnTo>
                  <a:pt x="7631790" y="6166670"/>
                </a:lnTo>
                <a:cubicBezTo>
                  <a:pt x="7363209" y="6166670"/>
                  <a:pt x="7115025" y="6023879"/>
                  <a:pt x="6982434" y="5792694"/>
                </a:cubicBezTo>
                <a:lnTo>
                  <a:pt x="6424870" y="4823758"/>
                </a:lnTo>
                <a:cubicBezTo>
                  <a:pt x="6363674" y="4714965"/>
                  <a:pt x="6248082" y="4650369"/>
                  <a:pt x="6125690" y="4650369"/>
                </a:cubicBezTo>
                <a:cubicBezTo>
                  <a:pt x="6003298" y="4650369"/>
                  <a:pt x="5887706" y="4718364"/>
                  <a:pt x="5826510" y="4823758"/>
                </a:cubicBezTo>
                <a:lnTo>
                  <a:pt x="5268947" y="5792694"/>
                </a:lnTo>
                <a:cubicBezTo>
                  <a:pt x="5132955" y="6023879"/>
                  <a:pt x="4888172" y="6166670"/>
                  <a:pt x="4619589" y="6166670"/>
                </a:cubicBezTo>
                <a:lnTo>
                  <a:pt x="3263079" y="6166670"/>
                </a:lnTo>
                <a:lnTo>
                  <a:pt x="6125690" y="1209796"/>
                </a:lnTo>
                <a:close/>
                <a:moveTo>
                  <a:pt x="6125690" y="176264"/>
                </a:moveTo>
                <a:cubicBezTo>
                  <a:pt x="6003298" y="176264"/>
                  <a:pt x="5887706" y="240860"/>
                  <a:pt x="5826510" y="349652"/>
                </a:cubicBezTo>
                <a:lnTo>
                  <a:pt x="2368938" y="6340058"/>
                </a:lnTo>
                <a:cubicBezTo>
                  <a:pt x="2338340" y="6394455"/>
                  <a:pt x="2321341" y="6452250"/>
                  <a:pt x="2321341" y="6513446"/>
                </a:cubicBezTo>
                <a:cubicBezTo>
                  <a:pt x="2321341" y="6703834"/>
                  <a:pt x="2474332" y="6856823"/>
                  <a:pt x="2664719" y="6856823"/>
                </a:cubicBezTo>
                <a:lnTo>
                  <a:pt x="4616190" y="6856823"/>
                </a:lnTo>
                <a:cubicBezTo>
                  <a:pt x="5129555" y="6853423"/>
                  <a:pt x="5602124" y="6581442"/>
                  <a:pt x="5860508" y="6136071"/>
                </a:cubicBezTo>
                <a:lnTo>
                  <a:pt x="6122290" y="5683901"/>
                </a:lnTo>
                <a:lnTo>
                  <a:pt x="6384073" y="6136071"/>
                </a:lnTo>
                <a:cubicBezTo>
                  <a:pt x="6642456" y="6581442"/>
                  <a:pt x="7118424" y="6856823"/>
                  <a:pt x="7631790" y="6856823"/>
                </a:cubicBezTo>
                <a:lnTo>
                  <a:pt x="9583262" y="6856823"/>
                </a:lnTo>
                <a:lnTo>
                  <a:pt x="9583262" y="6860223"/>
                </a:lnTo>
                <a:cubicBezTo>
                  <a:pt x="9644458" y="6860223"/>
                  <a:pt x="9705654" y="6843225"/>
                  <a:pt x="9756650" y="6812626"/>
                </a:cubicBezTo>
                <a:cubicBezTo>
                  <a:pt x="9919839" y="6717433"/>
                  <a:pt x="9977636" y="6506647"/>
                  <a:pt x="9882442" y="6340058"/>
                </a:cubicBezTo>
                <a:lnTo>
                  <a:pt x="6424870" y="349652"/>
                </a:lnTo>
                <a:cubicBezTo>
                  <a:pt x="6363674" y="240860"/>
                  <a:pt x="6248082" y="176264"/>
                  <a:pt x="6125690" y="176264"/>
                </a:cubicBezTo>
                <a:close/>
                <a:moveTo>
                  <a:pt x="0" y="10160"/>
                </a:moveTo>
                <a:lnTo>
                  <a:pt x="12212320" y="0"/>
                </a:lnTo>
                <a:cubicBezTo>
                  <a:pt x="12205547" y="2289387"/>
                  <a:pt x="12229253" y="4548293"/>
                  <a:pt x="12222480" y="6837680"/>
                </a:cubicBezTo>
                <a:lnTo>
                  <a:pt x="0" y="6868160"/>
                </a:lnTo>
                <a:lnTo>
                  <a:pt x="0" y="10160"/>
                </a:lnTo>
                <a:close/>
              </a:path>
            </a:pathLst>
          </a:custGeom>
          <a:gradFill>
            <a:gsLst>
              <a:gs pos="61000">
                <a:srgbClr val="826CCF"/>
              </a:gs>
              <a:gs pos="0">
                <a:srgbClr val="2A1B5F"/>
              </a:gs>
              <a:gs pos="26000">
                <a:srgbClr val="5436BD"/>
              </a:gs>
              <a:gs pos="93000">
                <a:srgbClr val="D6CFEF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AU"/>
          </a:p>
        </p:txBody>
      </p:sp>
      <p:sp>
        <p:nvSpPr>
          <p:cNvPr id="25" name="Graphic 14">
            <a:extLst>
              <a:ext uri="{FF2B5EF4-FFF2-40B4-BE49-F238E27FC236}">
                <a16:creationId xmlns:a16="http://schemas.microsoft.com/office/drawing/2014/main" id="{B9DCF1C1-1ECE-8D78-8840-0512DF24BCCC}"/>
              </a:ext>
            </a:extLst>
          </p:cNvPr>
          <p:cNvSpPr/>
          <p:nvPr/>
        </p:nvSpPr>
        <p:spPr>
          <a:xfrm>
            <a:off x="2313792" y="111497"/>
            <a:ext cx="7678255" cy="6746503"/>
          </a:xfrm>
          <a:custGeom>
            <a:avLst/>
            <a:gdLst>
              <a:gd name="connsiteX0" fmla="*/ 7323903 w 7672000"/>
              <a:gd name="connsiteY0" fmla="*/ 6737579 h 6741007"/>
              <a:gd name="connsiteX1" fmla="*/ 5355775 w 7672000"/>
              <a:gd name="connsiteY1" fmla="*/ 6737579 h 6741007"/>
              <a:gd name="connsiteX2" fmla="*/ 4097408 w 7672000"/>
              <a:gd name="connsiteY2" fmla="*/ 6010675 h 6741007"/>
              <a:gd name="connsiteX3" fmla="*/ 3833391 w 7672000"/>
              <a:gd name="connsiteY3" fmla="*/ 5554646 h 6741007"/>
              <a:gd name="connsiteX4" fmla="*/ 3569374 w 7672000"/>
              <a:gd name="connsiteY4" fmla="*/ 6010675 h 6741007"/>
              <a:gd name="connsiteX5" fmla="*/ 2314436 w 7672000"/>
              <a:gd name="connsiteY5" fmla="*/ 6737579 h 6741007"/>
              <a:gd name="connsiteX6" fmla="*/ 346308 w 7672000"/>
              <a:gd name="connsiteY6" fmla="*/ 6737579 h 6741007"/>
              <a:gd name="connsiteX7" fmla="*/ 0 w 7672000"/>
              <a:gd name="connsiteY7" fmla="*/ 6391271 h 6741007"/>
              <a:gd name="connsiteX8" fmla="*/ 48003 w 7672000"/>
              <a:gd name="connsiteY8" fmla="*/ 6216403 h 6741007"/>
              <a:gd name="connsiteX9" fmla="*/ 3535086 w 7672000"/>
              <a:gd name="connsiteY9" fmla="*/ 174868 h 6741007"/>
              <a:gd name="connsiteX10" fmla="*/ 3836820 w 7672000"/>
              <a:gd name="connsiteY10" fmla="*/ 0 h 6741007"/>
              <a:gd name="connsiteX11" fmla="*/ 3836820 w 7672000"/>
              <a:gd name="connsiteY11" fmla="*/ 0 h 6741007"/>
              <a:gd name="connsiteX12" fmla="*/ 4138553 w 7672000"/>
              <a:gd name="connsiteY12" fmla="*/ 174868 h 6741007"/>
              <a:gd name="connsiteX13" fmla="*/ 7625636 w 7672000"/>
              <a:gd name="connsiteY13" fmla="*/ 6216403 h 6741007"/>
              <a:gd name="connsiteX14" fmla="*/ 7498771 w 7672000"/>
              <a:gd name="connsiteY14" fmla="*/ 6693005 h 6741007"/>
              <a:gd name="connsiteX15" fmla="*/ 7323903 w 7672000"/>
              <a:gd name="connsiteY15" fmla="*/ 6741008 h 6741007"/>
              <a:gd name="connsiteX16" fmla="*/ 7323903 w 7672000"/>
              <a:gd name="connsiteY16" fmla="*/ 6741008 h 6741007"/>
              <a:gd name="connsiteX17" fmla="*/ 3836820 w 7672000"/>
              <a:gd name="connsiteY17" fmla="*/ 4512292 h 6741007"/>
              <a:gd name="connsiteX18" fmla="*/ 3836820 w 7672000"/>
              <a:gd name="connsiteY18" fmla="*/ 4512292 h 6741007"/>
              <a:gd name="connsiteX19" fmla="*/ 4138553 w 7672000"/>
              <a:gd name="connsiteY19" fmla="*/ 4687161 h 6741007"/>
              <a:gd name="connsiteX20" fmla="*/ 4700876 w 7672000"/>
              <a:gd name="connsiteY20" fmla="*/ 5664367 h 6741007"/>
              <a:gd name="connsiteX21" fmla="*/ 5355775 w 7672000"/>
              <a:gd name="connsiteY21" fmla="*/ 6041535 h 6741007"/>
              <a:gd name="connsiteX22" fmla="*/ 6720435 w 7672000"/>
              <a:gd name="connsiteY22" fmla="*/ 6041535 h 6741007"/>
              <a:gd name="connsiteX23" fmla="*/ 3836820 w 7672000"/>
              <a:gd name="connsiteY23" fmla="*/ 1042353 h 6741007"/>
              <a:gd name="connsiteX24" fmla="*/ 949776 w 7672000"/>
              <a:gd name="connsiteY24" fmla="*/ 6041535 h 6741007"/>
              <a:gd name="connsiteX25" fmla="*/ 2317864 w 7672000"/>
              <a:gd name="connsiteY25" fmla="*/ 6041535 h 6741007"/>
              <a:gd name="connsiteX26" fmla="*/ 2972764 w 7672000"/>
              <a:gd name="connsiteY26" fmla="*/ 5664367 h 6741007"/>
              <a:gd name="connsiteX27" fmla="*/ 3535086 w 7672000"/>
              <a:gd name="connsiteY27" fmla="*/ 4687161 h 6741007"/>
              <a:gd name="connsiteX28" fmla="*/ 3836820 w 7672000"/>
              <a:gd name="connsiteY28" fmla="*/ 4512292 h 6741007"/>
              <a:gd name="connsiteX29" fmla="*/ 3836820 w 7672000"/>
              <a:gd name="connsiteY29" fmla="*/ 4512292 h 674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672000" h="6741007">
                <a:moveTo>
                  <a:pt x="7323903" y="6737579"/>
                </a:moveTo>
                <a:lnTo>
                  <a:pt x="5355775" y="6737579"/>
                </a:lnTo>
                <a:cubicBezTo>
                  <a:pt x="4838027" y="6737579"/>
                  <a:pt x="4357996" y="6459847"/>
                  <a:pt x="4097408" y="6010675"/>
                </a:cubicBezTo>
                <a:lnTo>
                  <a:pt x="3833391" y="5554646"/>
                </a:lnTo>
                <a:lnTo>
                  <a:pt x="3569374" y="6010675"/>
                </a:lnTo>
                <a:cubicBezTo>
                  <a:pt x="3308785" y="6459847"/>
                  <a:pt x="2832183" y="6734150"/>
                  <a:pt x="2314436" y="6737579"/>
                </a:cubicBezTo>
                <a:lnTo>
                  <a:pt x="346308" y="6737579"/>
                </a:lnTo>
                <a:cubicBezTo>
                  <a:pt x="154296" y="6737579"/>
                  <a:pt x="0" y="6583284"/>
                  <a:pt x="0" y="6391271"/>
                </a:cubicBezTo>
                <a:cubicBezTo>
                  <a:pt x="0" y="6329553"/>
                  <a:pt x="17144" y="6271264"/>
                  <a:pt x="48003" y="6216403"/>
                </a:cubicBezTo>
                <a:lnTo>
                  <a:pt x="3535086" y="174868"/>
                </a:lnTo>
                <a:cubicBezTo>
                  <a:pt x="3596804" y="65147"/>
                  <a:pt x="3713383" y="0"/>
                  <a:pt x="3836820" y="0"/>
                </a:cubicBezTo>
                <a:lnTo>
                  <a:pt x="3836820" y="0"/>
                </a:lnTo>
                <a:cubicBezTo>
                  <a:pt x="3960256" y="0"/>
                  <a:pt x="4076835" y="65147"/>
                  <a:pt x="4138553" y="174868"/>
                </a:cubicBezTo>
                <a:lnTo>
                  <a:pt x="7625636" y="6216403"/>
                </a:lnTo>
                <a:cubicBezTo>
                  <a:pt x="7721643" y="6384414"/>
                  <a:pt x="7663353" y="6596999"/>
                  <a:pt x="7498771" y="6693005"/>
                </a:cubicBezTo>
                <a:cubicBezTo>
                  <a:pt x="7447339" y="6723865"/>
                  <a:pt x="7385621" y="6741008"/>
                  <a:pt x="7323903" y="6741008"/>
                </a:cubicBezTo>
                <a:lnTo>
                  <a:pt x="7323903" y="6741008"/>
                </a:lnTo>
                <a:close/>
                <a:moveTo>
                  <a:pt x="3836820" y="4512292"/>
                </a:moveTo>
                <a:lnTo>
                  <a:pt x="3836820" y="4512292"/>
                </a:lnTo>
                <a:cubicBezTo>
                  <a:pt x="3960256" y="4512292"/>
                  <a:pt x="4076835" y="4577440"/>
                  <a:pt x="4138553" y="4687161"/>
                </a:cubicBezTo>
                <a:lnTo>
                  <a:pt x="4700876" y="5664367"/>
                </a:lnTo>
                <a:cubicBezTo>
                  <a:pt x="4834599" y="5897525"/>
                  <a:pt x="5084901" y="6041535"/>
                  <a:pt x="5355775" y="6041535"/>
                </a:cubicBezTo>
                <a:lnTo>
                  <a:pt x="6720435" y="6041535"/>
                </a:lnTo>
                <a:lnTo>
                  <a:pt x="3836820" y="1042353"/>
                </a:lnTo>
                <a:lnTo>
                  <a:pt x="949776" y="6041535"/>
                </a:lnTo>
                <a:lnTo>
                  <a:pt x="2317864" y="6041535"/>
                </a:lnTo>
                <a:cubicBezTo>
                  <a:pt x="2588739" y="6041535"/>
                  <a:pt x="2835612" y="5897525"/>
                  <a:pt x="2972764" y="5664367"/>
                </a:cubicBezTo>
                <a:lnTo>
                  <a:pt x="3535086" y="4687161"/>
                </a:lnTo>
                <a:cubicBezTo>
                  <a:pt x="3596804" y="4580868"/>
                  <a:pt x="3713383" y="4512292"/>
                  <a:pt x="3836820" y="4512292"/>
                </a:cubicBezTo>
                <a:lnTo>
                  <a:pt x="3836820" y="451229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  <a:alpha val="15000"/>
            </a:schemeClr>
          </a:solidFill>
          <a:ln w="3424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35B2A142-8485-E07F-FE53-1B47CE06BB19}"/>
              </a:ext>
            </a:extLst>
          </p:cNvPr>
          <p:cNvSpPr/>
          <p:nvPr userDrawn="1"/>
        </p:nvSpPr>
        <p:spPr>
          <a:xfrm>
            <a:off x="-24174" y="-66491"/>
            <a:ext cx="12338093" cy="6932429"/>
          </a:xfrm>
          <a:custGeom>
            <a:avLst/>
            <a:gdLst>
              <a:gd name="connsiteX0" fmla="*/ 6125690 w 12192000"/>
              <a:gd name="connsiteY0" fmla="*/ 1199636 h 6858000"/>
              <a:gd name="connsiteX1" fmla="*/ 8984901 w 12192000"/>
              <a:gd name="connsiteY1" fmla="*/ 6156510 h 6858000"/>
              <a:gd name="connsiteX2" fmla="*/ 7631790 w 12192000"/>
              <a:gd name="connsiteY2" fmla="*/ 6156510 h 6858000"/>
              <a:gd name="connsiteX3" fmla="*/ 6982434 w 12192000"/>
              <a:gd name="connsiteY3" fmla="*/ 5782534 h 6858000"/>
              <a:gd name="connsiteX4" fmla="*/ 6424870 w 12192000"/>
              <a:gd name="connsiteY4" fmla="*/ 4813598 h 6858000"/>
              <a:gd name="connsiteX5" fmla="*/ 6125690 w 12192000"/>
              <a:gd name="connsiteY5" fmla="*/ 4640209 h 6858000"/>
              <a:gd name="connsiteX6" fmla="*/ 5826510 w 12192000"/>
              <a:gd name="connsiteY6" fmla="*/ 4813598 h 6858000"/>
              <a:gd name="connsiteX7" fmla="*/ 5268947 w 12192000"/>
              <a:gd name="connsiteY7" fmla="*/ 5782534 h 6858000"/>
              <a:gd name="connsiteX8" fmla="*/ 4619589 w 12192000"/>
              <a:gd name="connsiteY8" fmla="*/ 6156510 h 6858000"/>
              <a:gd name="connsiteX9" fmla="*/ 3263079 w 12192000"/>
              <a:gd name="connsiteY9" fmla="*/ 6156510 h 6858000"/>
              <a:gd name="connsiteX10" fmla="*/ 6125690 w 12192000"/>
              <a:gd name="connsiteY10" fmla="*/ 166104 h 6858000"/>
              <a:gd name="connsiteX11" fmla="*/ 5826510 w 12192000"/>
              <a:gd name="connsiteY11" fmla="*/ 339492 h 6858000"/>
              <a:gd name="connsiteX12" fmla="*/ 2368938 w 12192000"/>
              <a:gd name="connsiteY12" fmla="*/ 6329898 h 6858000"/>
              <a:gd name="connsiteX13" fmla="*/ 2321341 w 12192000"/>
              <a:gd name="connsiteY13" fmla="*/ 6503286 h 6858000"/>
              <a:gd name="connsiteX14" fmla="*/ 2664719 w 12192000"/>
              <a:gd name="connsiteY14" fmla="*/ 6846663 h 6858000"/>
              <a:gd name="connsiteX15" fmla="*/ 4616190 w 12192000"/>
              <a:gd name="connsiteY15" fmla="*/ 6846663 h 6858000"/>
              <a:gd name="connsiteX16" fmla="*/ 5860508 w 12192000"/>
              <a:gd name="connsiteY16" fmla="*/ 6125911 h 6858000"/>
              <a:gd name="connsiteX17" fmla="*/ 6122290 w 12192000"/>
              <a:gd name="connsiteY17" fmla="*/ 5673741 h 6858000"/>
              <a:gd name="connsiteX18" fmla="*/ 6384073 w 12192000"/>
              <a:gd name="connsiteY18" fmla="*/ 6125911 h 6858000"/>
              <a:gd name="connsiteX19" fmla="*/ 7631790 w 12192000"/>
              <a:gd name="connsiteY19" fmla="*/ 6846663 h 6858000"/>
              <a:gd name="connsiteX20" fmla="*/ 9583262 w 12192000"/>
              <a:gd name="connsiteY20" fmla="*/ 6846663 h 6858000"/>
              <a:gd name="connsiteX21" fmla="*/ 9583262 w 12192000"/>
              <a:gd name="connsiteY21" fmla="*/ 6850063 h 6858000"/>
              <a:gd name="connsiteX22" fmla="*/ 9756650 w 12192000"/>
              <a:gd name="connsiteY22" fmla="*/ 6802466 h 6858000"/>
              <a:gd name="connsiteX23" fmla="*/ 9882442 w 12192000"/>
              <a:gd name="connsiteY23" fmla="*/ 6329898 h 6858000"/>
              <a:gd name="connsiteX24" fmla="*/ 6424870 w 12192000"/>
              <a:gd name="connsiteY24" fmla="*/ 339492 h 6858000"/>
              <a:gd name="connsiteX25" fmla="*/ 6125690 w 12192000"/>
              <a:gd name="connsiteY25" fmla="*/ 166104 h 6858000"/>
              <a:gd name="connsiteX26" fmla="*/ 0 w 12192000"/>
              <a:gd name="connsiteY26" fmla="*/ 0 h 6858000"/>
              <a:gd name="connsiteX27" fmla="*/ 12192000 w 12192000"/>
              <a:gd name="connsiteY27" fmla="*/ 0 h 6858000"/>
              <a:gd name="connsiteX28" fmla="*/ 12192000 w 12192000"/>
              <a:gd name="connsiteY28" fmla="*/ 6858000 h 6858000"/>
              <a:gd name="connsiteX29" fmla="*/ 0 w 12192000"/>
              <a:gd name="connsiteY29" fmla="*/ 6858000 h 6858000"/>
              <a:gd name="connsiteX0" fmla="*/ 6125690 w 12212320"/>
              <a:gd name="connsiteY0" fmla="*/ 1209796 h 6868160"/>
              <a:gd name="connsiteX1" fmla="*/ 8984901 w 12212320"/>
              <a:gd name="connsiteY1" fmla="*/ 6166670 h 6868160"/>
              <a:gd name="connsiteX2" fmla="*/ 7631790 w 12212320"/>
              <a:gd name="connsiteY2" fmla="*/ 6166670 h 6868160"/>
              <a:gd name="connsiteX3" fmla="*/ 6982434 w 12212320"/>
              <a:gd name="connsiteY3" fmla="*/ 5792694 h 6868160"/>
              <a:gd name="connsiteX4" fmla="*/ 6424870 w 12212320"/>
              <a:gd name="connsiteY4" fmla="*/ 4823758 h 6868160"/>
              <a:gd name="connsiteX5" fmla="*/ 6125690 w 12212320"/>
              <a:gd name="connsiteY5" fmla="*/ 4650369 h 6868160"/>
              <a:gd name="connsiteX6" fmla="*/ 5826510 w 12212320"/>
              <a:gd name="connsiteY6" fmla="*/ 4823758 h 6868160"/>
              <a:gd name="connsiteX7" fmla="*/ 5268947 w 12212320"/>
              <a:gd name="connsiteY7" fmla="*/ 5792694 h 6868160"/>
              <a:gd name="connsiteX8" fmla="*/ 4619589 w 12212320"/>
              <a:gd name="connsiteY8" fmla="*/ 6166670 h 6868160"/>
              <a:gd name="connsiteX9" fmla="*/ 3263079 w 12212320"/>
              <a:gd name="connsiteY9" fmla="*/ 6166670 h 6868160"/>
              <a:gd name="connsiteX10" fmla="*/ 6125690 w 12212320"/>
              <a:gd name="connsiteY10" fmla="*/ 1209796 h 6868160"/>
              <a:gd name="connsiteX11" fmla="*/ 6125690 w 12212320"/>
              <a:gd name="connsiteY11" fmla="*/ 176264 h 6868160"/>
              <a:gd name="connsiteX12" fmla="*/ 5826510 w 12212320"/>
              <a:gd name="connsiteY12" fmla="*/ 349652 h 6868160"/>
              <a:gd name="connsiteX13" fmla="*/ 2368938 w 12212320"/>
              <a:gd name="connsiteY13" fmla="*/ 6340058 h 6868160"/>
              <a:gd name="connsiteX14" fmla="*/ 2321341 w 12212320"/>
              <a:gd name="connsiteY14" fmla="*/ 6513446 h 6868160"/>
              <a:gd name="connsiteX15" fmla="*/ 2664719 w 12212320"/>
              <a:gd name="connsiteY15" fmla="*/ 6856823 h 6868160"/>
              <a:gd name="connsiteX16" fmla="*/ 4616190 w 12212320"/>
              <a:gd name="connsiteY16" fmla="*/ 6856823 h 6868160"/>
              <a:gd name="connsiteX17" fmla="*/ 5860508 w 12212320"/>
              <a:gd name="connsiteY17" fmla="*/ 6136071 h 6868160"/>
              <a:gd name="connsiteX18" fmla="*/ 6122290 w 12212320"/>
              <a:gd name="connsiteY18" fmla="*/ 5683901 h 6868160"/>
              <a:gd name="connsiteX19" fmla="*/ 6384073 w 12212320"/>
              <a:gd name="connsiteY19" fmla="*/ 6136071 h 6868160"/>
              <a:gd name="connsiteX20" fmla="*/ 7631790 w 12212320"/>
              <a:gd name="connsiteY20" fmla="*/ 6856823 h 6868160"/>
              <a:gd name="connsiteX21" fmla="*/ 9583262 w 12212320"/>
              <a:gd name="connsiteY21" fmla="*/ 6856823 h 6868160"/>
              <a:gd name="connsiteX22" fmla="*/ 9583262 w 12212320"/>
              <a:gd name="connsiteY22" fmla="*/ 6860223 h 6868160"/>
              <a:gd name="connsiteX23" fmla="*/ 9756650 w 12212320"/>
              <a:gd name="connsiteY23" fmla="*/ 6812626 h 6868160"/>
              <a:gd name="connsiteX24" fmla="*/ 9882442 w 12212320"/>
              <a:gd name="connsiteY24" fmla="*/ 6340058 h 6868160"/>
              <a:gd name="connsiteX25" fmla="*/ 6424870 w 12212320"/>
              <a:gd name="connsiteY25" fmla="*/ 349652 h 6868160"/>
              <a:gd name="connsiteX26" fmla="*/ 6125690 w 12212320"/>
              <a:gd name="connsiteY26" fmla="*/ 176264 h 6868160"/>
              <a:gd name="connsiteX27" fmla="*/ 0 w 12212320"/>
              <a:gd name="connsiteY27" fmla="*/ 10160 h 6868160"/>
              <a:gd name="connsiteX28" fmla="*/ 12212320 w 12212320"/>
              <a:gd name="connsiteY28" fmla="*/ 0 h 6868160"/>
              <a:gd name="connsiteX29" fmla="*/ 12192000 w 12212320"/>
              <a:gd name="connsiteY29" fmla="*/ 6868160 h 6868160"/>
              <a:gd name="connsiteX30" fmla="*/ 0 w 12212320"/>
              <a:gd name="connsiteY30" fmla="*/ 6868160 h 6868160"/>
              <a:gd name="connsiteX31" fmla="*/ 0 w 12212320"/>
              <a:gd name="connsiteY31" fmla="*/ 10160 h 6868160"/>
              <a:gd name="connsiteX0" fmla="*/ 6125690 w 12223710"/>
              <a:gd name="connsiteY0" fmla="*/ 1209796 h 6868160"/>
              <a:gd name="connsiteX1" fmla="*/ 8984901 w 12223710"/>
              <a:gd name="connsiteY1" fmla="*/ 6166670 h 6868160"/>
              <a:gd name="connsiteX2" fmla="*/ 7631790 w 12223710"/>
              <a:gd name="connsiteY2" fmla="*/ 6166670 h 6868160"/>
              <a:gd name="connsiteX3" fmla="*/ 6982434 w 12223710"/>
              <a:gd name="connsiteY3" fmla="*/ 5792694 h 6868160"/>
              <a:gd name="connsiteX4" fmla="*/ 6424870 w 12223710"/>
              <a:gd name="connsiteY4" fmla="*/ 4823758 h 6868160"/>
              <a:gd name="connsiteX5" fmla="*/ 6125690 w 12223710"/>
              <a:gd name="connsiteY5" fmla="*/ 4650369 h 6868160"/>
              <a:gd name="connsiteX6" fmla="*/ 5826510 w 12223710"/>
              <a:gd name="connsiteY6" fmla="*/ 4823758 h 6868160"/>
              <a:gd name="connsiteX7" fmla="*/ 5268947 w 12223710"/>
              <a:gd name="connsiteY7" fmla="*/ 5792694 h 6868160"/>
              <a:gd name="connsiteX8" fmla="*/ 4619589 w 12223710"/>
              <a:gd name="connsiteY8" fmla="*/ 6166670 h 6868160"/>
              <a:gd name="connsiteX9" fmla="*/ 3263079 w 12223710"/>
              <a:gd name="connsiteY9" fmla="*/ 6166670 h 6868160"/>
              <a:gd name="connsiteX10" fmla="*/ 6125690 w 12223710"/>
              <a:gd name="connsiteY10" fmla="*/ 1209796 h 6868160"/>
              <a:gd name="connsiteX11" fmla="*/ 6125690 w 12223710"/>
              <a:gd name="connsiteY11" fmla="*/ 176264 h 6868160"/>
              <a:gd name="connsiteX12" fmla="*/ 5826510 w 12223710"/>
              <a:gd name="connsiteY12" fmla="*/ 349652 h 6868160"/>
              <a:gd name="connsiteX13" fmla="*/ 2368938 w 12223710"/>
              <a:gd name="connsiteY13" fmla="*/ 6340058 h 6868160"/>
              <a:gd name="connsiteX14" fmla="*/ 2321341 w 12223710"/>
              <a:gd name="connsiteY14" fmla="*/ 6513446 h 6868160"/>
              <a:gd name="connsiteX15" fmla="*/ 2664719 w 12223710"/>
              <a:gd name="connsiteY15" fmla="*/ 6856823 h 6868160"/>
              <a:gd name="connsiteX16" fmla="*/ 4616190 w 12223710"/>
              <a:gd name="connsiteY16" fmla="*/ 6856823 h 6868160"/>
              <a:gd name="connsiteX17" fmla="*/ 5860508 w 12223710"/>
              <a:gd name="connsiteY17" fmla="*/ 6136071 h 6868160"/>
              <a:gd name="connsiteX18" fmla="*/ 6122290 w 12223710"/>
              <a:gd name="connsiteY18" fmla="*/ 5683901 h 6868160"/>
              <a:gd name="connsiteX19" fmla="*/ 6384073 w 12223710"/>
              <a:gd name="connsiteY19" fmla="*/ 6136071 h 6868160"/>
              <a:gd name="connsiteX20" fmla="*/ 7631790 w 12223710"/>
              <a:gd name="connsiteY20" fmla="*/ 6856823 h 6868160"/>
              <a:gd name="connsiteX21" fmla="*/ 9583262 w 12223710"/>
              <a:gd name="connsiteY21" fmla="*/ 6856823 h 6868160"/>
              <a:gd name="connsiteX22" fmla="*/ 9583262 w 12223710"/>
              <a:gd name="connsiteY22" fmla="*/ 6860223 h 6868160"/>
              <a:gd name="connsiteX23" fmla="*/ 9756650 w 12223710"/>
              <a:gd name="connsiteY23" fmla="*/ 6812626 h 6868160"/>
              <a:gd name="connsiteX24" fmla="*/ 9882442 w 12223710"/>
              <a:gd name="connsiteY24" fmla="*/ 6340058 h 6868160"/>
              <a:gd name="connsiteX25" fmla="*/ 6424870 w 12223710"/>
              <a:gd name="connsiteY25" fmla="*/ 349652 h 6868160"/>
              <a:gd name="connsiteX26" fmla="*/ 6125690 w 12223710"/>
              <a:gd name="connsiteY26" fmla="*/ 176264 h 6868160"/>
              <a:gd name="connsiteX27" fmla="*/ 0 w 12223710"/>
              <a:gd name="connsiteY27" fmla="*/ 10160 h 6868160"/>
              <a:gd name="connsiteX28" fmla="*/ 12212320 w 12223710"/>
              <a:gd name="connsiteY28" fmla="*/ 0 h 6868160"/>
              <a:gd name="connsiteX29" fmla="*/ 12222480 w 12223710"/>
              <a:gd name="connsiteY29" fmla="*/ 6837680 h 6868160"/>
              <a:gd name="connsiteX30" fmla="*/ 0 w 12223710"/>
              <a:gd name="connsiteY30" fmla="*/ 6868160 h 6868160"/>
              <a:gd name="connsiteX31" fmla="*/ 0 w 12223710"/>
              <a:gd name="connsiteY31" fmla="*/ 10160 h 6868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223710" h="6868160">
                <a:moveTo>
                  <a:pt x="6125690" y="1209796"/>
                </a:moveTo>
                <a:lnTo>
                  <a:pt x="8984901" y="6166670"/>
                </a:lnTo>
                <a:lnTo>
                  <a:pt x="7631790" y="6166670"/>
                </a:lnTo>
                <a:cubicBezTo>
                  <a:pt x="7363209" y="6166670"/>
                  <a:pt x="7115025" y="6023879"/>
                  <a:pt x="6982434" y="5792694"/>
                </a:cubicBezTo>
                <a:lnTo>
                  <a:pt x="6424870" y="4823758"/>
                </a:lnTo>
                <a:cubicBezTo>
                  <a:pt x="6363674" y="4714965"/>
                  <a:pt x="6248082" y="4650369"/>
                  <a:pt x="6125690" y="4650369"/>
                </a:cubicBezTo>
                <a:cubicBezTo>
                  <a:pt x="6003298" y="4650369"/>
                  <a:pt x="5887706" y="4718364"/>
                  <a:pt x="5826510" y="4823758"/>
                </a:cubicBezTo>
                <a:lnTo>
                  <a:pt x="5268947" y="5792694"/>
                </a:lnTo>
                <a:cubicBezTo>
                  <a:pt x="5132955" y="6023879"/>
                  <a:pt x="4888172" y="6166670"/>
                  <a:pt x="4619589" y="6166670"/>
                </a:cubicBezTo>
                <a:lnTo>
                  <a:pt x="3263079" y="6166670"/>
                </a:lnTo>
                <a:lnTo>
                  <a:pt x="6125690" y="1209796"/>
                </a:lnTo>
                <a:close/>
                <a:moveTo>
                  <a:pt x="6125690" y="176264"/>
                </a:moveTo>
                <a:cubicBezTo>
                  <a:pt x="6003298" y="176264"/>
                  <a:pt x="5887706" y="240860"/>
                  <a:pt x="5826510" y="349652"/>
                </a:cubicBezTo>
                <a:lnTo>
                  <a:pt x="2368938" y="6340058"/>
                </a:lnTo>
                <a:cubicBezTo>
                  <a:pt x="2338340" y="6394455"/>
                  <a:pt x="2321341" y="6452250"/>
                  <a:pt x="2321341" y="6513446"/>
                </a:cubicBezTo>
                <a:cubicBezTo>
                  <a:pt x="2321341" y="6703834"/>
                  <a:pt x="2474332" y="6856823"/>
                  <a:pt x="2664719" y="6856823"/>
                </a:cubicBezTo>
                <a:lnTo>
                  <a:pt x="4616190" y="6856823"/>
                </a:lnTo>
                <a:cubicBezTo>
                  <a:pt x="5129555" y="6853423"/>
                  <a:pt x="5602124" y="6581442"/>
                  <a:pt x="5860508" y="6136071"/>
                </a:cubicBezTo>
                <a:lnTo>
                  <a:pt x="6122290" y="5683901"/>
                </a:lnTo>
                <a:lnTo>
                  <a:pt x="6384073" y="6136071"/>
                </a:lnTo>
                <a:cubicBezTo>
                  <a:pt x="6642456" y="6581442"/>
                  <a:pt x="7118424" y="6856823"/>
                  <a:pt x="7631790" y="6856823"/>
                </a:cubicBezTo>
                <a:lnTo>
                  <a:pt x="9583262" y="6856823"/>
                </a:lnTo>
                <a:lnTo>
                  <a:pt x="9583262" y="6860223"/>
                </a:lnTo>
                <a:cubicBezTo>
                  <a:pt x="9644458" y="6860223"/>
                  <a:pt x="9705654" y="6843225"/>
                  <a:pt x="9756650" y="6812626"/>
                </a:cubicBezTo>
                <a:cubicBezTo>
                  <a:pt x="9919839" y="6717433"/>
                  <a:pt x="9977636" y="6506647"/>
                  <a:pt x="9882442" y="6340058"/>
                </a:cubicBezTo>
                <a:lnTo>
                  <a:pt x="6424870" y="349652"/>
                </a:lnTo>
                <a:cubicBezTo>
                  <a:pt x="6363674" y="240860"/>
                  <a:pt x="6248082" y="176264"/>
                  <a:pt x="6125690" y="176264"/>
                </a:cubicBezTo>
                <a:close/>
                <a:moveTo>
                  <a:pt x="0" y="10160"/>
                </a:moveTo>
                <a:lnTo>
                  <a:pt x="12212320" y="0"/>
                </a:lnTo>
                <a:cubicBezTo>
                  <a:pt x="12205547" y="2289387"/>
                  <a:pt x="12229253" y="4548293"/>
                  <a:pt x="12222480" y="6837680"/>
                </a:cubicBezTo>
                <a:lnTo>
                  <a:pt x="0" y="6868160"/>
                </a:lnTo>
                <a:lnTo>
                  <a:pt x="0" y="10160"/>
                </a:lnTo>
                <a:close/>
              </a:path>
            </a:pathLst>
          </a:cu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4003491-8BC1-BE0F-7574-2DC02F1E39D8}"/>
              </a:ext>
            </a:extLst>
          </p:cNvPr>
          <p:cNvSpPr txBox="1"/>
          <p:nvPr userDrawn="1"/>
        </p:nvSpPr>
        <p:spPr>
          <a:xfrm>
            <a:off x="1484243" y="-331304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 dirty="0" err="1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7CDE52-1E27-C116-051F-6F8988E4C8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336800" y="4586598"/>
            <a:ext cx="3697288" cy="6413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0" indent="0" algn="ctr">
              <a:buNone/>
              <a:defRPr sz="1400">
                <a:solidFill>
                  <a:schemeClr val="accent2"/>
                </a:solidFill>
              </a:defRPr>
            </a:lvl2pPr>
          </a:lstStyle>
          <a:p>
            <a:pPr lvl="0"/>
            <a:r>
              <a:rPr lang="en-US" dirty="0"/>
              <a:t>Presenter Name</a:t>
            </a:r>
          </a:p>
          <a:p>
            <a:pPr lvl="1"/>
            <a:r>
              <a:rPr lang="en-US" dirty="0"/>
              <a:t>Title</a:t>
            </a:r>
            <a:endParaRPr lang="en-AU" dirty="0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B35E14D6-BB4A-EAC7-8E18-E0EBA39DE3B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134101" y="4586598"/>
            <a:ext cx="3697288" cy="6413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  <a:lvl2pPr marL="0" indent="0" algn="ctr">
              <a:buNone/>
              <a:defRPr sz="1400">
                <a:solidFill>
                  <a:schemeClr val="accent2"/>
                </a:solidFill>
              </a:defRPr>
            </a:lvl2pPr>
          </a:lstStyle>
          <a:p>
            <a:pPr lvl="0"/>
            <a:r>
              <a:rPr lang="en-US" dirty="0"/>
              <a:t>Presenter Name</a:t>
            </a:r>
          </a:p>
          <a:p>
            <a:pPr lvl="1"/>
            <a:r>
              <a:rPr lang="en-US" dirty="0"/>
              <a:t>Title</a:t>
            </a:r>
            <a:endParaRPr lang="en-AU" dirty="0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6806AFA6-F6C0-196E-C519-E03180E49CC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70012" y="5839246"/>
            <a:ext cx="2251976" cy="32171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DE66FD8-7E69-8C4E-F1EE-3D7B713DC7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52675" y="1767599"/>
            <a:ext cx="7486649" cy="2375913"/>
          </a:xfrm>
        </p:spPr>
        <p:txBody>
          <a:bodyPr/>
          <a:lstStyle>
            <a:lvl1pPr algn="ctr">
              <a:defRPr sz="6000">
                <a:solidFill>
                  <a:schemeClr val="bg2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26DC0CC3-4A9C-153A-C6CF-F191C495357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373688" y="1030288"/>
            <a:ext cx="1444625" cy="31115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MM YYYY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367029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0.00069 L 0.28555 -0.86296 C 0.34505 -0.68634 0.44362 -0.38449 0.50443 -0.20254 C 0.54701 -0.06388 0.54466 -0.08356 0.56615 -0.00648 L 0.3668 -0.00671 C 0.32474 -0.11736 0.31472 -0.15601 0.28516 -0.22361 C 0.26172 -0.15972 0.22214 -0.07615 0.1931 0.00047 L -1.875E-6 -0.00069 Z " pathEditMode="relative" rAng="0" ptsTypes="AAAAAAAA">
                                      <p:cBhvr>
                                        <p:cTn id="6" dur="1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307" y="-430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accel="49000" decel="46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5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mph" presetSubtype="2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F7CD4"/>
                                      </p:to>
                                    </p:animClr>
                                    <p:set>
                                      <p:cBhvr>
                                        <p:cTn id="11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hart 1_Opt.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9AB3AA26-9D1E-F73E-6C41-3BED678D072E}"/>
              </a:ext>
            </a:extLst>
          </p:cNvPr>
          <p:cNvSpPr/>
          <p:nvPr userDrawn="1"/>
        </p:nvSpPr>
        <p:spPr>
          <a:xfrm>
            <a:off x="0" y="-4041"/>
            <a:ext cx="6049963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702AD1F6-C69B-0926-A872-FED45F075F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21928" t="-4670" r="-16679" b="4498"/>
          <a:stretch/>
        </p:blipFill>
        <p:spPr>
          <a:xfrm>
            <a:off x="-1" y="3600213"/>
            <a:ext cx="3389587" cy="3257787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68B8FB9-8169-EBA9-474A-F7E056EAC0D6}"/>
              </a:ext>
            </a:extLst>
          </p:cNvPr>
          <p:cNvSpPr/>
          <p:nvPr/>
        </p:nvSpPr>
        <p:spPr>
          <a:xfrm>
            <a:off x="4705350" y="831850"/>
            <a:ext cx="7029450" cy="5384800"/>
          </a:xfrm>
          <a:prstGeom prst="roundRect">
            <a:avLst>
              <a:gd name="adj" fmla="val 3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F5111C4-A8C4-4DC0-E08F-63A433E37D8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828301-AB54-43B2-416F-94A0C55FB6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DFDD85B5-B560-1CF1-ACA0-E3E4FD6661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3789363" cy="1190069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lang="en-US" sz="2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accent2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Chart Placeholder 13">
            <a:extLst>
              <a:ext uri="{FF2B5EF4-FFF2-40B4-BE49-F238E27FC236}">
                <a16:creationId xmlns:a16="http://schemas.microsoft.com/office/drawing/2014/main" id="{102BEDB0-8AA6-3CCC-F4E4-BF991697DDE3}"/>
              </a:ext>
            </a:extLst>
          </p:cNvPr>
          <p:cNvSpPr>
            <a:spLocks noGrp="1"/>
          </p:cNvSpPr>
          <p:nvPr>
            <p:ph type="chart" sz="quarter" idx="16"/>
          </p:nvPr>
        </p:nvSpPr>
        <p:spPr>
          <a:xfrm>
            <a:off x="5102223" y="1193800"/>
            <a:ext cx="6200777" cy="468312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chart</a:t>
            </a:r>
            <a:endParaRPr lang="en-AU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02CC553C-CCC4-8592-2976-B3F2F062C4D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57200" y="2000250"/>
            <a:ext cx="3697288" cy="4216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4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4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4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24821702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Chart 1_Opt.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836D11A-F1F5-F5F9-C855-0D532736690F}"/>
              </a:ext>
            </a:extLst>
          </p:cNvPr>
          <p:cNvSpPr/>
          <p:nvPr userDrawn="1"/>
        </p:nvSpPr>
        <p:spPr>
          <a:xfrm>
            <a:off x="1" y="4267200"/>
            <a:ext cx="12192000" cy="25908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A4E2919-CE0B-3F12-E46B-7D473EC2B4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17432" r="8081"/>
          <a:stretch/>
        </p:blipFill>
        <p:spPr>
          <a:xfrm>
            <a:off x="8394192" y="4279392"/>
            <a:ext cx="3797808" cy="2685276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68B8FB9-8169-EBA9-474A-F7E056EAC0D6}"/>
              </a:ext>
            </a:extLst>
          </p:cNvPr>
          <p:cNvSpPr/>
          <p:nvPr/>
        </p:nvSpPr>
        <p:spPr>
          <a:xfrm>
            <a:off x="468711" y="1431924"/>
            <a:ext cx="11266089" cy="4784725"/>
          </a:xfrm>
          <a:prstGeom prst="roundRect">
            <a:avLst>
              <a:gd name="adj" fmla="val 3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F5111C4-A8C4-4DC0-E08F-63A433E37D8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828301-AB54-43B2-416F-94A0C55FB6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DFDD85B5-B560-1CF1-ACA0-E3E4FD6661F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4" name="Chart Placeholder 13">
            <a:extLst>
              <a:ext uri="{FF2B5EF4-FFF2-40B4-BE49-F238E27FC236}">
                <a16:creationId xmlns:a16="http://schemas.microsoft.com/office/drawing/2014/main" id="{102BEDB0-8AA6-3CCC-F4E4-BF991697DDE3}"/>
              </a:ext>
            </a:extLst>
          </p:cNvPr>
          <p:cNvSpPr>
            <a:spLocks noGrp="1"/>
          </p:cNvSpPr>
          <p:nvPr>
            <p:ph type="chart" sz="quarter" idx="16"/>
          </p:nvPr>
        </p:nvSpPr>
        <p:spPr>
          <a:xfrm>
            <a:off x="831851" y="1758950"/>
            <a:ext cx="10471150" cy="411797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chart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86292539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hart 2_Opt.A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E2D88D6-67D8-7476-24CC-9898E551F96D}"/>
              </a:ext>
            </a:extLst>
          </p:cNvPr>
          <p:cNvSpPr/>
          <p:nvPr userDrawn="1"/>
        </p:nvSpPr>
        <p:spPr>
          <a:xfrm>
            <a:off x="1" y="4267200"/>
            <a:ext cx="12192000" cy="25908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9CDC1768-5F50-3825-4A71-E182F1C89DF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17432" r="8081"/>
          <a:stretch/>
        </p:blipFill>
        <p:spPr>
          <a:xfrm>
            <a:off x="8394192" y="4279392"/>
            <a:ext cx="3797808" cy="2685276"/>
          </a:xfrm>
          <a:prstGeom prst="rect">
            <a:avLst/>
          </a:prstGeom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545B8BC1-015E-E91D-B374-F27BB6DF4788}"/>
              </a:ext>
            </a:extLst>
          </p:cNvPr>
          <p:cNvSpPr/>
          <p:nvPr/>
        </p:nvSpPr>
        <p:spPr>
          <a:xfrm>
            <a:off x="6153548" y="1431923"/>
            <a:ext cx="5581251" cy="4784725"/>
          </a:xfrm>
          <a:prstGeom prst="roundRect">
            <a:avLst>
              <a:gd name="adj" fmla="val 3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A5FCC0F-A3A0-6405-C8CF-650B75953F2C}"/>
              </a:ext>
            </a:extLst>
          </p:cNvPr>
          <p:cNvSpPr/>
          <p:nvPr/>
        </p:nvSpPr>
        <p:spPr>
          <a:xfrm>
            <a:off x="468711" y="1431924"/>
            <a:ext cx="5581251" cy="4784725"/>
          </a:xfrm>
          <a:prstGeom prst="roundRect">
            <a:avLst>
              <a:gd name="adj" fmla="val 3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Chart Placeholder 13">
            <a:extLst>
              <a:ext uri="{FF2B5EF4-FFF2-40B4-BE49-F238E27FC236}">
                <a16:creationId xmlns:a16="http://schemas.microsoft.com/office/drawing/2014/main" id="{06FBC774-467C-B50B-AAF1-3FA5D7899590}"/>
              </a:ext>
            </a:extLst>
          </p:cNvPr>
          <p:cNvSpPr>
            <a:spLocks noGrp="1"/>
          </p:cNvSpPr>
          <p:nvPr>
            <p:ph type="chart" sz="quarter" idx="16"/>
          </p:nvPr>
        </p:nvSpPr>
        <p:spPr>
          <a:xfrm>
            <a:off x="800496" y="2570163"/>
            <a:ext cx="4917682" cy="33924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chart</a:t>
            </a:r>
            <a:endParaRPr lang="en-AU" dirty="0"/>
          </a:p>
        </p:txBody>
      </p:sp>
      <p:sp>
        <p:nvSpPr>
          <p:cNvPr id="14" name="Chart Placeholder 13">
            <a:extLst>
              <a:ext uri="{FF2B5EF4-FFF2-40B4-BE49-F238E27FC236}">
                <a16:creationId xmlns:a16="http://schemas.microsoft.com/office/drawing/2014/main" id="{FBE321E2-B073-B9DA-68B9-27840A29FCDF}"/>
              </a:ext>
            </a:extLst>
          </p:cNvPr>
          <p:cNvSpPr>
            <a:spLocks noGrp="1"/>
          </p:cNvSpPr>
          <p:nvPr>
            <p:ph type="chart" sz="quarter" idx="17"/>
          </p:nvPr>
        </p:nvSpPr>
        <p:spPr>
          <a:xfrm>
            <a:off x="6485333" y="2570163"/>
            <a:ext cx="4917682" cy="33924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chart</a:t>
            </a:r>
            <a:endParaRPr lang="en-AU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C4B4EE1-D974-C093-B753-173083A5ABC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0493" y="1698625"/>
            <a:ext cx="4917682" cy="708025"/>
          </a:xfrm>
        </p:spPr>
        <p:txBody>
          <a:bodyPr/>
          <a:lstStyle>
            <a:lvl1pPr algn="ctr">
              <a:spcBef>
                <a:spcPts val="0"/>
              </a:spcBef>
              <a:spcAft>
                <a:spcPts val="200"/>
              </a:spcAft>
              <a:defRPr/>
            </a:lvl1pPr>
            <a:lvl2pPr algn="ctr">
              <a:spcAft>
                <a:spcPts val="200"/>
              </a:spcAft>
              <a:defRPr>
                <a:solidFill>
                  <a:schemeClr val="tx2"/>
                </a:solidFill>
              </a:defRPr>
            </a:lvl2pPr>
            <a:lvl3pPr algn="ctr">
              <a:spcAft>
                <a:spcPts val="200"/>
              </a:spcAft>
              <a:defRPr/>
            </a:lvl3pPr>
            <a:lvl4pPr algn="ctr">
              <a:spcAft>
                <a:spcPts val="200"/>
              </a:spcAft>
              <a:defRPr/>
            </a:lvl4pPr>
            <a:lvl5pPr algn="ctr">
              <a:spcAft>
                <a:spcPts val="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64312DDA-5BE3-6083-3A7D-7E18E0B6D87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492001" y="1698625"/>
            <a:ext cx="4917682" cy="708025"/>
          </a:xfrm>
        </p:spPr>
        <p:txBody>
          <a:bodyPr/>
          <a:lstStyle>
            <a:lvl1pPr algn="ctr">
              <a:spcBef>
                <a:spcPts val="0"/>
              </a:spcBef>
              <a:spcAft>
                <a:spcPts val="200"/>
              </a:spcAft>
              <a:defRPr/>
            </a:lvl1pPr>
            <a:lvl2pPr algn="ctr">
              <a:spcAft>
                <a:spcPts val="200"/>
              </a:spcAft>
              <a:defRPr>
                <a:solidFill>
                  <a:schemeClr val="tx2"/>
                </a:solidFill>
              </a:defRPr>
            </a:lvl2pPr>
            <a:lvl3pPr algn="ctr">
              <a:spcAft>
                <a:spcPts val="200"/>
              </a:spcAft>
              <a:defRPr/>
            </a:lvl3pPr>
            <a:lvl4pPr algn="ctr">
              <a:spcAft>
                <a:spcPts val="200"/>
              </a:spcAft>
              <a:defRPr/>
            </a:lvl4pPr>
            <a:lvl5pPr algn="ctr">
              <a:spcAft>
                <a:spcPts val="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07119104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hart 2_Opt.B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2D0768E-F379-8391-617C-F6CA9FAB5905}"/>
              </a:ext>
            </a:extLst>
          </p:cNvPr>
          <p:cNvSpPr/>
          <p:nvPr userDrawn="1"/>
        </p:nvSpPr>
        <p:spPr>
          <a:xfrm>
            <a:off x="7088187" y="7938"/>
            <a:ext cx="5103813" cy="6850062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6DD32A4D-8B8E-BE18-B829-9B67C0ED566C}"/>
              </a:ext>
            </a:extLst>
          </p:cNvPr>
          <p:cNvGrpSpPr/>
          <p:nvPr/>
        </p:nvGrpSpPr>
        <p:grpSpPr>
          <a:xfrm>
            <a:off x="468711" y="1431923"/>
            <a:ext cx="7461154" cy="4784726"/>
            <a:chOff x="468711" y="1431923"/>
            <a:chExt cx="11088955" cy="4784726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C5FCBEE8-E2CC-C065-0FF2-79538D6B2D30}"/>
                </a:ext>
              </a:extLst>
            </p:cNvPr>
            <p:cNvSpPr/>
            <p:nvPr/>
          </p:nvSpPr>
          <p:spPr>
            <a:xfrm>
              <a:off x="6096924" y="1431923"/>
              <a:ext cx="5460742" cy="4784725"/>
            </a:xfrm>
            <a:prstGeom prst="roundRect">
              <a:avLst>
                <a:gd name="adj" fmla="val 322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82D5F6A4-B61F-1549-6A8D-895E940B5819}"/>
                </a:ext>
              </a:extLst>
            </p:cNvPr>
            <p:cNvSpPr/>
            <p:nvPr/>
          </p:nvSpPr>
          <p:spPr>
            <a:xfrm>
              <a:off x="468711" y="1431924"/>
              <a:ext cx="5460743" cy="4784725"/>
            </a:xfrm>
            <a:prstGeom prst="roundRect">
              <a:avLst>
                <a:gd name="adj" fmla="val 322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</p:grp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Chart Placeholder 13">
            <a:extLst>
              <a:ext uri="{FF2B5EF4-FFF2-40B4-BE49-F238E27FC236}">
                <a16:creationId xmlns:a16="http://schemas.microsoft.com/office/drawing/2014/main" id="{06FBC774-467C-B50B-AAF1-3FA5D7899590}"/>
              </a:ext>
            </a:extLst>
          </p:cNvPr>
          <p:cNvSpPr>
            <a:spLocks noGrp="1"/>
          </p:cNvSpPr>
          <p:nvPr>
            <p:ph type="chart" sz="quarter" idx="16"/>
          </p:nvPr>
        </p:nvSpPr>
        <p:spPr>
          <a:xfrm>
            <a:off x="740528" y="2533650"/>
            <a:ext cx="3107211" cy="344786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chart</a:t>
            </a:r>
            <a:endParaRPr lang="en-AU" dirty="0"/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4D4E4055-77BD-4375-ECBB-EA5AE0D51A96}"/>
              </a:ext>
            </a:extLst>
          </p:cNvPr>
          <p:cNvCxnSpPr>
            <a:cxnSpLocks/>
          </p:cNvCxnSpPr>
          <p:nvPr/>
        </p:nvCxnSpPr>
        <p:spPr>
          <a:xfrm>
            <a:off x="8420895" y="1431926"/>
            <a:ext cx="0" cy="4776154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Chart Placeholder 13">
            <a:extLst>
              <a:ext uri="{FF2B5EF4-FFF2-40B4-BE49-F238E27FC236}">
                <a16:creationId xmlns:a16="http://schemas.microsoft.com/office/drawing/2014/main" id="{473F52A3-78B8-D1F6-4199-1983F9DA392B}"/>
              </a:ext>
            </a:extLst>
          </p:cNvPr>
          <p:cNvSpPr>
            <a:spLocks noGrp="1"/>
          </p:cNvSpPr>
          <p:nvPr>
            <p:ph type="chart" sz="quarter" idx="18"/>
          </p:nvPr>
        </p:nvSpPr>
        <p:spPr>
          <a:xfrm>
            <a:off x="4529893" y="2533650"/>
            <a:ext cx="3107211" cy="344786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chart</a:t>
            </a:r>
            <a:endParaRPr lang="en-AU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78893D-8788-908F-08E3-4AAAF1DDDB5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0528" y="1698625"/>
            <a:ext cx="3107572" cy="617538"/>
          </a:xfrm>
        </p:spPr>
        <p:txBody>
          <a:bodyPr/>
          <a:lstStyle>
            <a:lvl1pPr algn="ctr">
              <a:spcBef>
                <a:spcPts val="0"/>
              </a:spcBef>
              <a:spcAft>
                <a:spcPts val="200"/>
              </a:spcAft>
              <a:defRPr/>
            </a:lvl1pPr>
            <a:lvl2pPr algn="ctr">
              <a:spcAft>
                <a:spcPts val="200"/>
              </a:spcAft>
              <a:defRPr>
                <a:solidFill>
                  <a:schemeClr val="tx2"/>
                </a:solidFill>
              </a:defRPr>
            </a:lvl2pPr>
            <a:lvl3pPr algn="ctr">
              <a:spcAft>
                <a:spcPts val="200"/>
              </a:spcAft>
              <a:defRPr/>
            </a:lvl3pPr>
            <a:lvl4pPr algn="ctr">
              <a:spcAft>
                <a:spcPts val="200"/>
              </a:spcAft>
              <a:defRPr/>
            </a:lvl4pPr>
            <a:lvl5pPr algn="ctr">
              <a:spcAft>
                <a:spcPts val="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20B86C08-899E-5B35-B1D9-AD51FB5D26C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4538961" y="1698625"/>
            <a:ext cx="3107572" cy="617538"/>
          </a:xfrm>
        </p:spPr>
        <p:txBody>
          <a:bodyPr/>
          <a:lstStyle>
            <a:lvl1pPr algn="ctr">
              <a:spcBef>
                <a:spcPts val="0"/>
              </a:spcBef>
              <a:spcAft>
                <a:spcPts val="200"/>
              </a:spcAft>
              <a:defRPr/>
            </a:lvl1pPr>
            <a:lvl2pPr algn="ctr">
              <a:spcAft>
                <a:spcPts val="200"/>
              </a:spcAft>
              <a:defRPr>
                <a:solidFill>
                  <a:schemeClr val="tx2"/>
                </a:solidFill>
              </a:defRPr>
            </a:lvl2pPr>
            <a:lvl3pPr algn="ctr">
              <a:spcAft>
                <a:spcPts val="200"/>
              </a:spcAft>
              <a:defRPr/>
            </a:lvl3pPr>
            <a:lvl4pPr algn="ctr">
              <a:spcAft>
                <a:spcPts val="200"/>
              </a:spcAft>
              <a:defRPr/>
            </a:lvl4pPr>
            <a:lvl5pPr algn="ctr">
              <a:spcAft>
                <a:spcPts val="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7" name="Text Placeholder 13">
            <a:extLst>
              <a:ext uri="{FF2B5EF4-FFF2-40B4-BE49-F238E27FC236}">
                <a16:creationId xmlns:a16="http://schemas.microsoft.com/office/drawing/2014/main" id="{00E1AA83-9042-2410-9F0B-72EB8261D61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989041" y="1431923"/>
            <a:ext cx="2745759" cy="682624"/>
          </a:xfrm>
        </p:spPr>
        <p:txBody>
          <a:bodyPr/>
          <a:lstStyle>
            <a:lvl1pPr>
              <a:defRPr sz="1600" b="0">
                <a:solidFill>
                  <a:schemeClr val="bg1"/>
                </a:solidFill>
                <a:latin typeface="+mj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Call out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3" name="Text Placeholder 13">
            <a:extLst>
              <a:ext uri="{FF2B5EF4-FFF2-40B4-BE49-F238E27FC236}">
                <a16:creationId xmlns:a16="http://schemas.microsoft.com/office/drawing/2014/main" id="{7D01613A-7D64-39EB-A424-3CED4353D73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989041" y="2408763"/>
            <a:ext cx="2745759" cy="1612800"/>
          </a:xfrm>
        </p:spPr>
        <p:txBody>
          <a:bodyPr/>
          <a:lstStyle>
            <a:lvl1pPr>
              <a:defRPr sz="2800" b="0">
                <a:solidFill>
                  <a:schemeClr val="accent2"/>
                </a:solidFill>
                <a:latin typeface="+mj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 marL="180000" indent="-180000">
              <a:buClr>
                <a:schemeClr val="accent4"/>
              </a:buClr>
              <a:defRPr lang="en-US" sz="1200" kern="1200" dirty="0">
                <a:solidFill>
                  <a:schemeClr val="bg1"/>
                </a:solidFill>
                <a:latin typeface="+mn-lt"/>
                <a:ea typeface="Inter Light" panose="02000503000000020004" pitchFamily="2" charset="0"/>
                <a:cs typeface="Inter Extra Light" panose="02000303000000020004" pitchFamily="50" charset="0"/>
              </a:defRPr>
            </a:lvl3pPr>
            <a:lvl4pPr marL="360363" indent="-138113">
              <a:buClr>
                <a:schemeClr val="accent4"/>
              </a:buClr>
              <a:defRPr lang="en-US" sz="1100" kern="1200" dirty="0">
                <a:solidFill>
                  <a:schemeClr val="bg1"/>
                </a:solidFill>
                <a:latin typeface="+mn-lt"/>
                <a:ea typeface="Inter Light" panose="02000503000000020004" pitchFamily="2" charset="0"/>
                <a:cs typeface="Inter Extra Light" panose="02000303000000020004" pitchFamily="50" charset="0"/>
              </a:defRPr>
            </a:lvl4pPr>
            <a:lvl5pPr marL="538163" indent="-171450" algn="l" defTabSz="914400" rtl="0" eaLnBrk="1" latinLnBrk="0" hangingPunct="1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chemeClr val="accent2"/>
              </a:buClr>
              <a:buSzPct val="50000"/>
              <a:buFont typeface="Inter" panose="020B0502030000000004" pitchFamily="34" charset="0"/>
              <a:buChar char="□"/>
              <a:defRPr lang="en-AU" sz="1100" kern="1200" dirty="0">
                <a:solidFill>
                  <a:schemeClr val="bg1"/>
                </a:solidFill>
                <a:latin typeface="+mn-lt"/>
                <a:ea typeface="Inter Light" panose="02000503000000020004" pitchFamily="2" charset="0"/>
                <a:cs typeface="Inter Extra Light" panose="02000303000000020004" pitchFamily="50" charset="0"/>
              </a:defRPr>
            </a:lvl5pPr>
          </a:lstStyle>
          <a:p>
            <a:pPr lvl="0"/>
            <a:r>
              <a:rPr lang="en-US" dirty="0"/>
              <a:t>xx%</a:t>
            </a:r>
          </a:p>
          <a:p>
            <a:pPr lvl="1"/>
            <a:r>
              <a:rPr lang="en-US" dirty="0"/>
              <a:t>Second level</a:t>
            </a:r>
          </a:p>
          <a:p>
            <a:pPr marL="180000" lvl="2" indent="-180000" algn="l" defTabSz="914400" rtl="0" eaLnBrk="1" latinLnBrk="0" hangingPunct="1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Third level</a:t>
            </a:r>
          </a:p>
          <a:p>
            <a:pPr marL="360363" lvl="3" indent="-138113" algn="l" defTabSz="914400" rtl="0" eaLnBrk="1" latinLnBrk="0" hangingPunct="1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chemeClr val="accent2"/>
              </a:buClr>
              <a:buSzPct val="50000"/>
              <a:buFont typeface="Inter" panose="020B0502030000000004" pitchFamily="34" charset="0"/>
              <a:buChar char="□"/>
            </a:pPr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4" name="Text Placeholder 13">
            <a:extLst>
              <a:ext uri="{FF2B5EF4-FFF2-40B4-BE49-F238E27FC236}">
                <a16:creationId xmlns:a16="http://schemas.microsoft.com/office/drawing/2014/main" id="{57B863FD-BEFB-35B1-CAE7-2AF6CBAA05A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989041" y="4373241"/>
            <a:ext cx="2745759" cy="1612800"/>
          </a:xfrm>
        </p:spPr>
        <p:txBody>
          <a:bodyPr/>
          <a:lstStyle>
            <a:lvl1pPr>
              <a:defRPr sz="2800" b="0">
                <a:solidFill>
                  <a:schemeClr val="accent2"/>
                </a:solidFill>
                <a:latin typeface="+mj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 marL="180000" indent="-180000">
              <a:buClr>
                <a:schemeClr val="accent4"/>
              </a:buClr>
              <a:defRPr lang="en-US" sz="1200" kern="1200" dirty="0">
                <a:solidFill>
                  <a:schemeClr val="bg1"/>
                </a:solidFill>
                <a:latin typeface="+mn-lt"/>
                <a:ea typeface="Inter Light" panose="02000503000000020004" pitchFamily="2" charset="0"/>
                <a:cs typeface="Inter Extra Light" panose="02000303000000020004" pitchFamily="50" charset="0"/>
              </a:defRPr>
            </a:lvl3pPr>
            <a:lvl4pPr marL="360363" indent="-138113">
              <a:buClr>
                <a:schemeClr val="accent4"/>
              </a:buClr>
              <a:defRPr lang="en-US" sz="1100" kern="1200" dirty="0">
                <a:solidFill>
                  <a:schemeClr val="bg1"/>
                </a:solidFill>
                <a:latin typeface="+mn-lt"/>
                <a:ea typeface="Inter Light" panose="02000503000000020004" pitchFamily="2" charset="0"/>
                <a:cs typeface="Inter Extra Light" panose="02000303000000020004" pitchFamily="50" charset="0"/>
              </a:defRPr>
            </a:lvl4pPr>
            <a:lvl5pPr marL="538163" indent="-171450" algn="l" defTabSz="914400" rtl="0" eaLnBrk="1" latinLnBrk="0" hangingPunct="1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chemeClr val="accent2"/>
              </a:buClr>
              <a:buSzPct val="50000"/>
              <a:buFont typeface="Inter" panose="020B0502030000000004" pitchFamily="34" charset="0"/>
              <a:buChar char="□"/>
              <a:defRPr lang="en-AU" sz="1100" kern="1200" dirty="0">
                <a:solidFill>
                  <a:schemeClr val="bg1"/>
                </a:solidFill>
                <a:latin typeface="+mn-lt"/>
                <a:ea typeface="Inter Light" panose="02000503000000020004" pitchFamily="2" charset="0"/>
                <a:cs typeface="Inter Extra Light" panose="02000303000000020004" pitchFamily="50" charset="0"/>
              </a:defRPr>
            </a:lvl5pPr>
          </a:lstStyle>
          <a:p>
            <a:pPr lvl="0"/>
            <a:r>
              <a:rPr lang="en-US" dirty="0"/>
              <a:t>xx%</a:t>
            </a:r>
          </a:p>
          <a:p>
            <a:pPr lvl="1"/>
            <a:r>
              <a:rPr lang="en-US" dirty="0"/>
              <a:t>Second level</a:t>
            </a:r>
          </a:p>
          <a:p>
            <a:pPr marL="180000" lvl="2" indent="-180000" algn="l" defTabSz="914400" rtl="0" eaLnBrk="1" latinLnBrk="0" hangingPunct="1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chemeClr val="accent2"/>
              </a:buClr>
              <a:buFont typeface="Courier New" panose="02070309020205020404" pitchFamily="49" charset="0"/>
              <a:buChar char="o"/>
            </a:pPr>
            <a:r>
              <a:rPr lang="en-US" dirty="0"/>
              <a:t>Third level</a:t>
            </a:r>
          </a:p>
          <a:p>
            <a:pPr marL="360363" lvl="3" indent="-138113" algn="l" defTabSz="914400" rtl="0" eaLnBrk="1" latinLnBrk="0" hangingPunct="1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chemeClr val="accent2"/>
              </a:buClr>
              <a:buSzPct val="50000"/>
              <a:buFont typeface="Inter" panose="020B0502030000000004" pitchFamily="34" charset="0"/>
              <a:buChar char="□"/>
            </a:pPr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53F79DE6-5FAC-5FF4-A37D-382FE86EC1B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16E5A679-A1FD-AB07-734E-B44EDB4211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-14243" t="-12964" r="8081"/>
          <a:stretch/>
        </p:blipFill>
        <p:spPr>
          <a:xfrm>
            <a:off x="8394192" y="3290888"/>
            <a:ext cx="3797808" cy="36737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55563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hart 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938ABED1-CF7B-3B53-218C-1CD8FE60C54F}"/>
              </a:ext>
            </a:extLst>
          </p:cNvPr>
          <p:cNvSpPr/>
          <p:nvPr userDrawn="1"/>
        </p:nvSpPr>
        <p:spPr>
          <a:xfrm>
            <a:off x="1" y="4267200"/>
            <a:ext cx="12192000" cy="25908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0A6A4706-6CA9-5480-2C3F-F7E313D12B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17432" r="8081"/>
          <a:stretch/>
        </p:blipFill>
        <p:spPr>
          <a:xfrm>
            <a:off x="8394192" y="4279392"/>
            <a:ext cx="3797808" cy="2685276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D7969F82-E806-8781-B139-1995B575AF88}"/>
              </a:ext>
            </a:extLst>
          </p:cNvPr>
          <p:cNvSpPr/>
          <p:nvPr/>
        </p:nvSpPr>
        <p:spPr>
          <a:xfrm>
            <a:off x="8071677" y="1431922"/>
            <a:ext cx="3674236" cy="4784725"/>
          </a:xfrm>
          <a:prstGeom prst="roundRect">
            <a:avLst>
              <a:gd name="adj" fmla="val 3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6333A09-6772-402F-E8D4-D96B19DB6490}"/>
              </a:ext>
            </a:extLst>
          </p:cNvPr>
          <p:cNvGrpSpPr/>
          <p:nvPr/>
        </p:nvGrpSpPr>
        <p:grpSpPr>
          <a:xfrm>
            <a:off x="468711" y="1431923"/>
            <a:ext cx="7461154" cy="4784726"/>
            <a:chOff x="468711" y="1431923"/>
            <a:chExt cx="11088955" cy="4784726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7CF6B390-1415-64A7-675F-C92D8D12BEDF}"/>
                </a:ext>
              </a:extLst>
            </p:cNvPr>
            <p:cNvSpPr/>
            <p:nvPr/>
          </p:nvSpPr>
          <p:spPr>
            <a:xfrm>
              <a:off x="6096924" y="1431923"/>
              <a:ext cx="5460742" cy="4784725"/>
            </a:xfrm>
            <a:prstGeom prst="roundRect">
              <a:avLst>
                <a:gd name="adj" fmla="val 322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195ADBCA-2E43-ADA4-3D26-BDA134180D80}"/>
                </a:ext>
              </a:extLst>
            </p:cNvPr>
            <p:cNvSpPr/>
            <p:nvPr/>
          </p:nvSpPr>
          <p:spPr>
            <a:xfrm>
              <a:off x="468711" y="1431924"/>
              <a:ext cx="5460743" cy="4784725"/>
            </a:xfrm>
            <a:prstGeom prst="roundRect">
              <a:avLst>
                <a:gd name="adj" fmla="val 322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</p:grp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Chart Placeholder 13">
            <a:extLst>
              <a:ext uri="{FF2B5EF4-FFF2-40B4-BE49-F238E27FC236}">
                <a16:creationId xmlns:a16="http://schemas.microsoft.com/office/drawing/2014/main" id="{E4358078-3745-4495-C052-F8B85407B44F}"/>
              </a:ext>
            </a:extLst>
          </p:cNvPr>
          <p:cNvSpPr>
            <a:spLocks noGrp="1"/>
          </p:cNvSpPr>
          <p:nvPr>
            <p:ph type="chart" sz="quarter" idx="16"/>
          </p:nvPr>
        </p:nvSpPr>
        <p:spPr>
          <a:xfrm>
            <a:off x="740528" y="2533650"/>
            <a:ext cx="3107211" cy="344786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chart</a:t>
            </a:r>
            <a:endParaRPr lang="en-AU" dirty="0"/>
          </a:p>
        </p:txBody>
      </p:sp>
      <p:sp>
        <p:nvSpPr>
          <p:cNvPr id="16" name="Chart Placeholder 13">
            <a:extLst>
              <a:ext uri="{FF2B5EF4-FFF2-40B4-BE49-F238E27FC236}">
                <a16:creationId xmlns:a16="http://schemas.microsoft.com/office/drawing/2014/main" id="{8E136FC0-85C2-2832-DE66-81BBC40C5550}"/>
              </a:ext>
            </a:extLst>
          </p:cNvPr>
          <p:cNvSpPr>
            <a:spLocks noGrp="1"/>
          </p:cNvSpPr>
          <p:nvPr>
            <p:ph type="chart" sz="quarter" idx="18"/>
          </p:nvPr>
        </p:nvSpPr>
        <p:spPr>
          <a:xfrm>
            <a:off x="4529893" y="2533650"/>
            <a:ext cx="3107211" cy="344786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chart</a:t>
            </a:r>
            <a:endParaRPr lang="en-AU" dirty="0"/>
          </a:p>
        </p:txBody>
      </p:sp>
      <p:sp>
        <p:nvSpPr>
          <p:cNvPr id="22" name="Chart Placeholder 13">
            <a:extLst>
              <a:ext uri="{FF2B5EF4-FFF2-40B4-BE49-F238E27FC236}">
                <a16:creationId xmlns:a16="http://schemas.microsoft.com/office/drawing/2014/main" id="{A33C70AC-5F8A-342C-DF89-03CEAD379BE6}"/>
              </a:ext>
            </a:extLst>
          </p:cNvPr>
          <p:cNvSpPr>
            <a:spLocks noGrp="1"/>
          </p:cNvSpPr>
          <p:nvPr>
            <p:ph type="chart" sz="quarter" idx="26"/>
          </p:nvPr>
        </p:nvSpPr>
        <p:spPr>
          <a:xfrm>
            <a:off x="8344259" y="2533650"/>
            <a:ext cx="3107211" cy="344786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chart</a:t>
            </a:r>
            <a:endParaRPr lang="en-AU" dirty="0"/>
          </a:p>
        </p:txBody>
      </p:sp>
      <p:sp>
        <p:nvSpPr>
          <p:cNvPr id="2" name="Text Placeholder 13">
            <a:extLst>
              <a:ext uri="{FF2B5EF4-FFF2-40B4-BE49-F238E27FC236}">
                <a16:creationId xmlns:a16="http://schemas.microsoft.com/office/drawing/2014/main" id="{04C1D81D-85E3-D223-B070-0D22E13FFFC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40528" y="1698625"/>
            <a:ext cx="3107572" cy="617538"/>
          </a:xfrm>
        </p:spPr>
        <p:txBody>
          <a:bodyPr/>
          <a:lstStyle>
            <a:lvl1pPr algn="ctr">
              <a:spcBef>
                <a:spcPts val="0"/>
              </a:spcBef>
              <a:spcAft>
                <a:spcPts val="200"/>
              </a:spcAft>
              <a:defRPr/>
            </a:lvl1pPr>
            <a:lvl2pPr algn="ctr">
              <a:spcAft>
                <a:spcPts val="200"/>
              </a:spcAft>
              <a:defRPr>
                <a:solidFill>
                  <a:schemeClr val="tx2"/>
                </a:solidFill>
              </a:defRPr>
            </a:lvl2pPr>
            <a:lvl3pPr algn="ctr">
              <a:spcAft>
                <a:spcPts val="200"/>
              </a:spcAft>
              <a:defRPr/>
            </a:lvl3pPr>
            <a:lvl4pPr algn="ctr">
              <a:spcAft>
                <a:spcPts val="200"/>
              </a:spcAft>
              <a:defRPr/>
            </a:lvl4pPr>
            <a:lvl5pPr algn="ctr">
              <a:spcAft>
                <a:spcPts val="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5" name="Text Placeholder 13">
            <a:extLst>
              <a:ext uri="{FF2B5EF4-FFF2-40B4-BE49-F238E27FC236}">
                <a16:creationId xmlns:a16="http://schemas.microsoft.com/office/drawing/2014/main" id="{7F169A74-E7F5-BBCF-DA6D-AE97E30FCC0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4529893" y="1698625"/>
            <a:ext cx="3107572" cy="617538"/>
          </a:xfrm>
        </p:spPr>
        <p:txBody>
          <a:bodyPr/>
          <a:lstStyle>
            <a:lvl1pPr algn="ctr">
              <a:spcBef>
                <a:spcPts val="0"/>
              </a:spcBef>
              <a:spcAft>
                <a:spcPts val="200"/>
              </a:spcAft>
              <a:defRPr/>
            </a:lvl1pPr>
            <a:lvl2pPr algn="ctr">
              <a:spcAft>
                <a:spcPts val="200"/>
              </a:spcAft>
              <a:defRPr>
                <a:solidFill>
                  <a:schemeClr val="tx2"/>
                </a:solidFill>
              </a:defRPr>
            </a:lvl2pPr>
            <a:lvl3pPr algn="ctr">
              <a:spcAft>
                <a:spcPts val="200"/>
              </a:spcAft>
              <a:defRPr/>
            </a:lvl3pPr>
            <a:lvl4pPr algn="ctr">
              <a:spcAft>
                <a:spcPts val="200"/>
              </a:spcAft>
              <a:defRPr/>
            </a:lvl4pPr>
            <a:lvl5pPr algn="ctr">
              <a:spcAft>
                <a:spcPts val="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3" name="Text Placeholder 13">
            <a:extLst>
              <a:ext uri="{FF2B5EF4-FFF2-40B4-BE49-F238E27FC236}">
                <a16:creationId xmlns:a16="http://schemas.microsoft.com/office/drawing/2014/main" id="{6DEAB741-7686-5197-C980-55604AC2809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8343898" y="1698625"/>
            <a:ext cx="3107572" cy="617538"/>
          </a:xfrm>
        </p:spPr>
        <p:txBody>
          <a:bodyPr/>
          <a:lstStyle>
            <a:lvl1pPr algn="ctr">
              <a:spcBef>
                <a:spcPts val="0"/>
              </a:spcBef>
              <a:spcAft>
                <a:spcPts val="200"/>
              </a:spcAft>
              <a:defRPr/>
            </a:lvl1pPr>
            <a:lvl2pPr algn="ctr">
              <a:spcAft>
                <a:spcPts val="200"/>
              </a:spcAft>
              <a:defRPr>
                <a:solidFill>
                  <a:schemeClr val="tx2"/>
                </a:solidFill>
              </a:defRPr>
            </a:lvl2pPr>
            <a:lvl3pPr algn="ctr">
              <a:spcAft>
                <a:spcPts val="200"/>
              </a:spcAft>
              <a:defRPr/>
            </a:lvl3pPr>
            <a:lvl4pPr algn="ctr">
              <a:spcAft>
                <a:spcPts val="200"/>
              </a:spcAft>
              <a:defRPr/>
            </a:lvl4pPr>
            <a:lvl5pPr algn="ctr">
              <a:spcAft>
                <a:spcPts val="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83318612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able_Opt.A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12BB0213-6F44-F556-7EDF-A52020E46F73}"/>
              </a:ext>
            </a:extLst>
          </p:cNvPr>
          <p:cNvSpPr/>
          <p:nvPr userDrawn="1"/>
        </p:nvSpPr>
        <p:spPr>
          <a:xfrm>
            <a:off x="1" y="4267200"/>
            <a:ext cx="12192000" cy="25908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0AED7FB9-84E4-A99F-6612-B44A34BBA84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17432" r="8081"/>
          <a:stretch/>
        </p:blipFill>
        <p:spPr>
          <a:xfrm>
            <a:off x="8394192" y="4279392"/>
            <a:ext cx="3797808" cy="2685276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F9537A0-8698-7698-E4E8-993F89B39FB7}"/>
              </a:ext>
            </a:extLst>
          </p:cNvPr>
          <p:cNvSpPr/>
          <p:nvPr/>
        </p:nvSpPr>
        <p:spPr>
          <a:xfrm>
            <a:off x="468711" y="1431924"/>
            <a:ext cx="11266089" cy="4784725"/>
          </a:xfrm>
          <a:prstGeom prst="roundRect">
            <a:avLst>
              <a:gd name="adj" fmla="val 3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 dirty="0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24B5F65A-7D1E-7B74-55E3-FE575CDF13E8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736597" y="1661161"/>
            <a:ext cx="10718804" cy="432625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table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71215722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able_Opt.B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232D6C8-EE51-67CD-F2DA-96A8005ACE48}"/>
              </a:ext>
            </a:extLst>
          </p:cNvPr>
          <p:cNvSpPr/>
          <p:nvPr userDrawn="1"/>
        </p:nvSpPr>
        <p:spPr>
          <a:xfrm>
            <a:off x="1" y="4267200"/>
            <a:ext cx="12192000" cy="25908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74CF91EF-A5C8-2FC5-7735-229200925C1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17432" r="8081"/>
          <a:stretch/>
        </p:blipFill>
        <p:spPr>
          <a:xfrm>
            <a:off x="8394192" y="4279392"/>
            <a:ext cx="3797808" cy="2685276"/>
          </a:xfrm>
          <a:prstGeom prst="rect">
            <a:avLst/>
          </a:prstGeom>
        </p:spPr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901B7DCE-B003-2B1F-6350-1690E62F6B16}"/>
              </a:ext>
            </a:extLst>
          </p:cNvPr>
          <p:cNvSpPr/>
          <p:nvPr/>
        </p:nvSpPr>
        <p:spPr>
          <a:xfrm>
            <a:off x="468711" y="1431924"/>
            <a:ext cx="7308769" cy="4784725"/>
          </a:xfrm>
          <a:prstGeom prst="roundRect">
            <a:avLst>
              <a:gd name="adj" fmla="val 3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Picture Placeholder 14">
            <a:extLst>
              <a:ext uri="{FF2B5EF4-FFF2-40B4-BE49-F238E27FC236}">
                <a16:creationId xmlns:a16="http://schemas.microsoft.com/office/drawing/2014/main" id="{4F3860E4-343F-CEBA-3F3C-19BF3EEE1173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035925" y="1431925"/>
            <a:ext cx="3698875" cy="4784725"/>
          </a:xfrm>
          <a:prstGeom prst="roundRect">
            <a:avLst>
              <a:gd name="adj" fmla="val 4581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24B5F65A-7D1E-7B74-55E3-FE575CDF13E8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736600" y="1661160"/>
            <a:ext cx="6781799" cy="42926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r>
              <a:rPr lang="en-GB"/>
              <a:t>Click icon to add table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32305874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oints 3 with Imag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4271E84-C593-AB09-5F13-EE45B3B1E4AB}"/>
              </a:ext>
            </a:extLst>
          </p:cNvPr>
          <p:cNvSpPr/>
          <p:nvPr userDrawn="1"/>
        </p:nvSpPr>
        <p:spPr>
          <a:xfrm>
            <a:off x="1" y="4267200"/>
            <a:ext cx="12192000" cy="25908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3561E9EF-E1C5-D411-F207-5CF588C972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17432" r="8081"/>
          <a:stretch/>
        </p:blipFill>
        <p:spPr>
          <a:xfrm>
            <a:off x="8394192" y="4279392"/>
            <a:ext cx="3797808" cy="2685276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713968F4-3A73-B855-CA25-80A6EAE3538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49798" y="1449357"/>
            <a:ext cx="3694113" cy="4767293"/>
          </a:xfrm>
          <a:prstGeom prst="roundRect">
            <a:avLst>
              <a:gd name="adj" fmla="val 9379"/>
            </a:avLst>
          </a:prstGeom>
          <a:solidFill>
            <a:schemeClr val="bg1"/>
          </a:solidFill>
        </p:spPr>
        <p:txBody>
          <a:bodyPr lIns="280800" tIns="2160000" rIns="828000"/>
          <a:lstStyle>
            <a:lvl1pPr>
              <a:defRPr sz="2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Point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07F605A6-0E53-C13C-A011-4BF718AF8271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036649" y="1449357"/>
            <a:ext cx="3694113" cy="4767293"/>
          </a:xfrm>
          <a:prstGeom prst="roundRect">
            <a:avLst>
              <a:gd name="adj" fmla="val 9379"/>
            </a:avLst>
          </a:prstGeom>
          <a:solidFill>
            <a:schemeClr val="bg1"/>
          </a:solidFill>
        </p:spPr>
        <p:txBody>
          <a:bodyPr lIns="280800" tIns="2160000" rIns="828000"/>
          <a:lstStyle>
            <a:lvl1pPr>
              <a:defRPr sz="2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Point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B19C6621-57C8-1ACA-39DF-B493B0F47BF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1240" y="1449357"/>
            <a:ext cx="3694113" cy="4767293"/>
          </a:xfrm>
          <a:prstGeom prst="roundRect">
            <a:avLst>
              <a:gd name="adj" fmla="val 9379"/>
            </a:avLst>
          </a:prstGeom>
          <a:solidFill>
            <a:schemeClr val="bg1"/>
          </a:solidFill>
        </p:spPr>
        <p:txBody>
          <a:bodyPr lIns="280800" tIns="2160000" rIns="828000"/>
          <a:lstStyle>
            <a:lvl1pPr>
              <a:defRPr sz="2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Point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Picture Placeholder 14">
            <a:extLst>
              <a:ext uri="{FF2B5EF4-FFF2-40B4-BE49-F238E27FC236}">
                <a16:creationId xmlns:a16="http://schemas.microsoft.com/office/drawing/2014/main" id="{F3655D52-E4A4-DD37-5B33-25A87C9C015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65944" y="1449356"/>
            <a:ext cx="3684704" cy="1933607"/>
          </a:xfrm>
          <a:prstGeom prst="round2SameRect">
            <a:avLst/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1" name="Picture Placeholder 14">
            <a:extLst>
              <a:ext uri="{FF2B5EF4-FFF2-40B4-BE49-F238E27FC236}">
                <a16:creationId xmlns:a16="http://schemas.microsoft.com/office/drawing/2014/main" id="{4B4C973A-3211-A87B-09E8-5A86D3E92DC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254502" y="1449356"/>
            <a:ext cx="3684704" cy="1933607"/>
          </a:xfrm>
          <a:prstGeom prst="round2SameRect">
            <a:avLst/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3" name="Picture Placeholder 14">
            <a:extLst>
              <a:ext uri="{FF2B5EF4-FFF2-40B4-BE49-F238E27FC236}">
                <a16:creationId xmlns:a16="http://schemas.microsoft.com/office/drawing/2014/main" id="{097198B7-41AC-85AD-D4EF-C880AD69069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8041353" y="1449356"/>
            <a:ext cx="3684704" cy="1933607"/>
          </a:xfrm>
          <a:prstGeom prst="round2SameRect">
            <a:avLst/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</p:spTree>
    <p:extLst>
      <p:ext uri="{BB962C8B-B14F-4D97-AF65-F5344CB8AC3E}">
        <p14:creationId xmlns:p14="http://schemas.microsoft.com/office/powerpoint/2010/main" val="221705864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oints 3_Opt.A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9">
            <a:extLst>
              <a:ext uri="{FF2B5EF4-FFF2-40B4-BE49-F238E27FC236}">
                <a16:creationId xmlns:a16="http://schemas.microsoft.com/office/drawing/2014/main" id="{0C3300BD-5EC4-86A9-FDC6-B35DE1AEE35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17432" r="8081"/>
          <a:stretch/>
        </p:blipFill>
        <p:spPr>
          <a:xfrm>
            <a:off x="8394192" y="4279392"/>
            <a:ext cx="3797808" cy="2685276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72C50E0-14D6-8959-DD18-621ADC11B744}"/>
              </a:ext>
            </a:extLst>
          </p:cNvPr>
          <p:cNvSpPr>
            <a:spLocks/>
          </p:cNvSpPr>
          <p:nvPr/>
        </p:nvSpPr>
        <p:spPr>
          <a:xfrm>
            <a:off x="465944" y="1824407"/>
            <a:ext cx="3684704" cy="3810000"/>
          </a:xfrm>
          <a:prstGeom prst="roundRect">
            <a:avLst>
              <a:gd name="adj" fmla="val 5638"/>
            </a:avLst>
          </a:prstGeom>
          <a:solidFill>
            <a:schemeClr val="accent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DF9D8159-E1D5-FDEF-B5F7-98C36EF36189}"/>
              </a:ext>
            </a:extLst>
          </p:cNvPr>
          <p:cNvSpPr>
            <a:spLocks/>
          </p:cNvSpPr>
          <p:nvPr/>
        </p:nvSpPr>
        <p:spPr>
          <a:xfrm>
            <a:off x="4254502" y="1824407"/>
            <a:ext cx="3684704" cy="3810000"/>
          </a:xfrm>
          <a:prstGeom prst="roundRect">
            <a:avLst>
              <a:gd name="adj" fmla="val 5810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F7096C0-A398-9997-4E8F-AB6BB504ECD8}"/>
              </a:ext>
            </a:extLst>
          </p:cNvPr>
          <p:cNvSpPr>
            <a:spLocks/>
          </p:cNvSpPr>
          <p:nvPr/>
        </p:nvSpPr>
        <p:spPr>
          <a:xfrm>
            <a:off x="8041353" y="1824407"/>
            <a:ext cx="3684704" cy="3810000"/>
          </a:xfrm>
          <a:prstGeom prst="roundRect">
            <a:avLst>
              <a:gd name="adj" fmla="val 5982"/>
            </a:avLst>
          </a:prstGeom>
          <a:solidFill>
            <a:srgbClr val="D6CFE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838110AB-94DF-9C42-EB10-C81F95054910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16704" y="3382963"/>
            <a:ext cx="3183184" cy="16541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4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4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4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Point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8707F220-CC1B-8DF8-A402-478D0AA81948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505262" y="3382963"/>
            <a:ext cx="3183184" cy="1654175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4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4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4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Point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78602907-789D-530B-781C-663094458AC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292113" y="3382963"/>
            <a:ext cx="3183184" cy="1654175"/>
          </a:xfrm>
        </p:spPr>
        <p:txBody>
          <a:bodyPr/>
          <a:lstStyle>
            <a:lvl1pPr>
              <a:defRPr sz="2000"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tx2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tx2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Point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" name="Text Placeholder 20">
            <a:extLst>
              <a:ext uri="{FF2B5EF4-FFF2-40B4-BE49-F238E27FC236}">
                <a16:creationId xmlns:a16="http://schemas.microsoft.com/office/drawing/2014/main" id="{05C818DC-770E-7D8E-9062-67F6E48FB4C6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5944" y="2552467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bg1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16" name="Text Placeholder 20">
            <a:extLst>
              <a:ext uri="{FF2B5EF4-FFF2-40B4-BE49-F238E27FC236}">
                <a16:creationId xmlns:a16="http://schemas.microsoft.com/office/drawing/2014/main" id="{38029F68-7F3E-DCC5-9FDA-C7314A82714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54502" y="2552467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bg1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17" name="Text Placeholder 20">
            <a:extLst>
              <a:ext uri="{FF2B5EF4-FFF2-40B4-BE49-F238E27FC236}">
                <a16:creationId xmlns:a16="http://schemas.microsoft.com/office/drawing/2014/main" id="{73788574-F570-E4E1-341B-2BB35A6CD32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041353" y="2552467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tx2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3492675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Points 3_Opt.B">
    <p:bg>
      <p:bgPr>
        <a:gradFill>
          <a:gsLst>
            <a:gs pos="82000">
              <a:srgbClr val="826CCF"/>
            </a:gs>
            <a:gs pos="0">
              <a:srgbClr val="2A1B5F"/>
            </a:gs>
            <a:gs pos="41000">
              <a:srgbClr val="5436BD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8">
            <a:extLst>
              <a:ext uri="{FF2B5EF4-FFF2-40B4-BE49-F238E27FC236}">
                <a16:creationId xmlns:a16="http://schemas.microsoft.com/office/drawing/2014/main" id="{C78F7002-C9B0-D054-1FF9-E256964A600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17432" r="8081"/>
          <a:stretch/>
        </p:blipFill>
        <p:spPr>
          <a:xfrm>
            <a:off x="8394192" y="4279392"/>
            <a:ext cx="3797808" cy="2685276"/>
          </a:xfrm>
          <a:prstGeom prst="rect">
            <a:avLst/>
          </a:prstGeom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923951EF-342A-79E4-4E23-BF9186E40873}"/>
              </a:ext>
            </a:extLst>
          </p:cNvPr>
          <p:cNvSpPr>
            <a:spLocks/>
          </p:cNvSpPr>
          <p:nvPr/>
        </p:nvSpPr>
        <p:spPr>
          <a:xfrm>
            <a:off x="465944" y="1824407"/>
            <a:ext cx="3684704" cy="3810000"/>
          </a:xfrm>
          <a:prstGeom prst="roundRect">
            <a:avLst>
              <a:gd name="adj" fmla="val 563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36D98257-2DBF-ABCC-C5EF-AEFFB8EC12E8}"/>
              </a:ext>
            </a:extLst>
          </p:cNvPr>
          <p:cNvSpPr>
            <a:spLocks/>
          </p:cNvSpPr>
          <p:nvPr/>
        </p:nvSpPr>
        <p:spPr>
          <a:xfrm>
            <a:off x="4254502" y="1824407"/>
            <a:ext cx="3684704" cy="3810000"/>
          </a:xfrm>
          <a:prstGeom prst="roundRect">
            <a:avLst>
              <a:gd name="adj" fmla="val 581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6F3E5EA9-B1F0-E2DD-A2FE-50E634BC0357}"/>
              </a:ext>
            </a:extLst>
          </p:cNvPr>
          <p:cNvSpPr>
            <a:spLocks/>
          </p:cNvSpPr>
          <p:nvPr/>
        </p:nvSpPr>
        <p:spPr>
          <a:xfrm>
            <a:off x="8041353" y="1824407"/>
            <a:ext cx="3684704" cy="3810000"/>
          </a:xfrm>
          <a:prstGeom prst="roundRect">
            <a:avLst>
              <a:gd name="adj" fmla="val 598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0" name="Text Placeholder 20">
            <a:extLst>
              <a:ext uri="{FF2B5EF4-FFF2-40B4-BE49-F238E27FC236}">
                <a16:creationId xmlns:a16="http://schemas.microsoft.com/office/drawing/2014/main" id="{38170EB5-0816-2E29-2CC0-56F5A8B183A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5944" y="2552467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tx2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14" name="Text Placeholder 20">
            <a:extLst>
              <a:ext uri="{FF2B5EF4-FFF2-40B4-BE49-F238E27FC236}">
                <a16:creationId xmlns:a16="http://schemas.microsoft.com/office/drawing/2014/main" id="{F544BEE2-402D-7C44-91E4-DCE9501BA20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54502" y="2552467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tx2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15" name="Text Placeholder 20">
            <a:extLst>
              <a:ext uri="{FF2B5EF4-FFF2-40B4-BE49-F238E27FC236}">
                <a16:creationId xmlns:a16="http://schemas.microsoft.com/office/drawing/2014/main" id="{E651A12C-782D-3AA2-EB0E-D70784C91CA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041353" y="2552467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tx2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2B2D9757-ED0D-C146-B618-28237B524FB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292113" y="3382963"/>
            <a:ext cx="3183184" cy="1654175"/>
          </a:xfrm>
        </p:spPr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tx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tx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Point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2D611AF4-6771-B028-329B-A7EF51555F9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05262" y="3382963"/>
            <a:ext cx="3183184" cy="1654175"/>
          </a:xfrm>
        </p:spPr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tx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tx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Point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704C681-8933-5E1E-AB3B-FEA32BCDD0CA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16704" y="3382963"/>
            <a:ext cx="3183184" cy="1654175"/>
          </a:xfrm>
        </p:spPr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tx1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tx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Point heading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186AC4E5-AA49-C838-EAF7-B4EA30750E0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485094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Agenda_Opt.A">
    <p:bg>
      <p:bgPr>
        <a:gradFill>
          <a:gsLst>
            <a:gs pos="9000">
              <a:schemeClr val="accent1"/>
            </a:gs>
            <a:gs pos="85000">
              <a:schemeClr val="tx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F7CEA18-FE63-A448-7800-3850B06B7E7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9E931384-E930-E7D0-5918-D7E286163CB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24328" y="107081"/>
            <a:ext cx="7543345" cy="6857587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75BF348-E339-185A-7E03-233A280AE8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3231" y="971131"/>
            <a:ext cx="11303282" cy="1858963"/>
          </a:xfrm>
        </p:spPr>
        <p:txBody>
          <a:bodyPr anchor="b"/>
          <a:lstStyle>
            <a:lvl1pPr algn="l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E9CE734-31A4-D109-5F10-0151742F5B8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A7E786-6C5C-B6B9-30A4-3F4AFB30326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FE6DB418-E0F0-932A-07A1-CDC74C7D2D3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57200" y="3749501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FBFF053C-29FF-CFA4-679B-4EC496212E2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808737" y="3740149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BF30A6E9-9320-1527-61B6-6F52648128F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160274" y="3740149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7717E427-8128-68A0-7699-455775B52DB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511811" y="3740149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57CA923F-A9DD-8456-B46F-46D3EE2FB82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863348" y="3740149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3EB54345-9A92-3309-09BF-5B54FD5802F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4025" y="4357688"/>
            <a:ext cx="1897063" cy="515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01</a:t>
            </a:r>
            <a:endParaRPr lang="en-AU" dirty="0"/>
          </a:p>
        </p:txBody>
      </p:sp>
      <p:sp>
        <p:nvSpPr>
          <p:cNvPr id="30" name="Text Placeholder 28">
            <a:extLst>
              <a:ext uri="{FF2B5EF4-FFF2-40B4-BE49-F238E27FC236}">
                <a16:creationId xmlns:a16="http://schemas.microsoft.com/office/drawing/2014/main" id="{28A2BC99-2B5B-94F5-3421-A40DCA254678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805381" y="4357688"/>
            <a:ext cx="1897063" cy="515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02</a:t>
            </a:r>
            <a:endParaRPr lang="en-AU" dirty="0"/>
          </a:p>
        </p:txBody>
      </p:sp>
      <p:sp>
        <p:nvSpPr>
          <p:cNvPr id="31" name="Text Placeholder 28">
            <a:extLst>
              <a:ext uri="{FF2B5EF4-FFF2-40B4-BE49-F238E27FC236}">
                <a16:creationId xmlns:a16="http://schemas.microsoft.com/office/drawing/2014/main" id="{8EE11E2B-85D5-C8A3-71EB-B3AB16C04F9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156737" y="4357688"/>
            <a:ext cx="1897063" cy="515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03</a:t>
            </a:r>
            <a:endParaRPr lang="en-AU" dirty="0"/>
          </a:p>
        </p:txBody>
      </p:sp>
      <p:sp>
        <p:nvSpPr>
          <p:cNvPr id="32" name="Text Placeholder 28">
            <a:extLst>
              <a:ext uri="{FF2B5EF4-FFF2-40B4-BE49-F238E27FC236}">
                <a16:creationId xmlns:a16="http://schemas.microsoft.com/office/drawing/2014/main" id="{DB1D9280-CB27-7865-F06A-628E0F2860C9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508093" y="4357688"/>
            <a:ext cx="1897063" cy="515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04</a:t>
            </a:r>
            <a:endParaRPr lang="en-AU" dirty="0"/>
          </a:p>
        </p:txBody>
      </p:sp>
      <p:sp>
        <p:nvSpPr>
          <p:cNvPr id="33" name="Text Placeholder 28">
            <a:extLst>
              <a:ext uri="{FF2B5EF4-FFF2-40B4-BE49-F238E27FC236}">
                <a16:creationId xmlns:a16="http://schemas.microsoft.com/office/drawing/2014/main" id="{7D8DF94C-2D72-A443-3DDA-577A05BF1854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859450" y="4357688"/>
            <a:ext cx="1897063" cy="515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05</a:t>
            </a:r>
            <a:endParaRPr lang="en-AU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30B7EAA-EFA2-F9CC-85C6-D6029F79D4E1}"/>
              </a:ext>
            </a:extLst>
          </p:cNvPr>
          <p:cNvCxnSpPr>
            <a:cxnSpLocks/>
          </p:cNvCxnSpPr>
          <p:nvPr/>
        </p:nvCxnSpPr>
        <p:spPr>
          <a:xfrm>
            <a:off x="454025" y="3263901"/>
            <a:ext cx="11737975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aphic 10">
            <a:extLst>
              <a:ext uri="{FF2B5EF4-FFF2-40B4-BE49-F238E27FC236}">
                <a16:creationId xmlns:a16="http://schemas.microsoft.com/office/drawing/2014/main" id="{5DA31224-B322-33EF-5C16-0469FBC147F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975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750" fill="hold"/>
                                        <p:tgtEl>
                                          <p:spTgt spid="7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oints 3_Opt.C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9">
            <a:extLst>
              <a:ext uri="{FF2B5EF4-FFF2-40B4-BE49-F238E27FC236}">
                <a16:creationId xmlns:a16="http://schemas.microsoft.com/office/drawing/2014/main" id="{051808E5-D7CD-3F57-2239-423D3599F0E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-1688" r="-6884" b="1"/>
          <a:stretch/>
        </p:blipFill>
        <p:spPr>
          <a:xfrm>
            <a:off x="-2074895" y="3931920"/>
            <a:ext cx="3973721" cy="303274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5FD8206-4EBE-C04B-CD30-2F17CA926D02}"/>
              </a:ext>
            </a:extLst>
          </p:cNvPr>
          <p:cNvSpPr/>
          <p:nvPr/>
        </p:nvSpPr>
        <p:spPr>
          <a:xfrm>
            <a:off x="3206750" y="0"/>
            <a:ext cx="2995083" cy="6858000"/>
          </a:xfrm>
          <a:prstGeom prst="rect">
            <a:avLst/>
          </a:prstGeom>
          <a:solidFill>
            <a:schemeClr val="accent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D194CD0-5CA4-61DD-42BF-3B81A9708B12}"/>
              </a:ext>
            </a:extLst>
          </p:cNvPr>
          <p:cNvSpPr/>
          <p:nvPr/>
        </p:nvSpPr>
        <p:spPr>
          <a:xfrm>
            <a:off x="6201833" y="0"/>
            <a:ext cx="2995083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8A9CE3C-17CE-2725-99A2-9597DA7F8A45}"/>
              </a:ext>
            </a:extLst>
          </p:cNvPr>
          <p:cNvSpPr/>
          <p:nvPr/>
        </p:nvSpPr>
        <p:spPr>
          <a:xfrm>
            <a:off x="9196917" y="0"/>
            <a:ext cx="2995083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1444626"/>
            <a:ext cx="2537885" cy="1858962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4" name="Point 01">
            <a:extLst>
              <a:ext uri="{FF2B5EF4-FFF2-40B4-BE49-F238E27FC236}">
                <a16:creationId xmlns:a16="http://schemas.microsoft.com/office/drawing/2014/main" id="{B42C4404-5AAA-6C77-C5A6-16C73FEC205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3206750" y="1462224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bg1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28" name="Point 02">
            <a:extLst>
              <a:ext uri="{FF2B5EF4-FFF2-40B4-BE49-F238E27FC236}">
                <a16:creationId xmlns:a16="http://schemas.microsoft.com/office/drawing/2014/main" id="{A28DA0EC-E8F2-AD02-E1CF-02CFCD6AB59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01833" y="1462224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bg1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30" name="Point 03">
            <a:extLst>
              <a:ext uri="{FF2B5EF4-FFF2-40B4-BE49-F238E27FC236}">
                <a16:creationId xmlns:a16="http://schemas.microsoft.com/office/drawing/2014/main" id="{35779EC1-65B9-8180-7342-BBBFC26890E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196917" y="1462224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tx2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9" name="Point 01 Text">
            <a:extLst>
              <a:ext uri="{FF2B5EF4-FFF2-40B4-BE49-F238E27FC236}">
                <a16:creationId xmlns:a16="http://schemas.microsoft.com/office/drawing/2014/main" id="{25851709-55C5-237D-4146-D8948B4C442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89113" y="2406650"/>
            <a:ext cx="2430357" cy="3810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4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4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4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1" name="Point 02 Text">
            <a:extLst>
              <a:ext uri="{FF2B5EF4-FFF2-40B4-BE49-F238E27FC236}">
                <a16:creationId xmlns:a16="http://schemas.microsoft.com/office/drawing/2014/main" id="{E65279EC-17F9-C131-2769-3398363124C4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6484196" y="2406650"/>
            <a:ext cx="2430357" cy="3810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4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4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4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2" name="Point 03 Text">
            <a:extLst>
              <a:ext uri="{FF2B5EF4-FFF2-40B4-BE49-F238E27FC236}">
                <a16:creationId xmlns:a16="http://schemas.microsoft.com/office/drawing/2014/main" id="{173A961B-32EC-3AF0-1DB8-9AD941663E33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9479280" y="2406650"/>
            <a:ext cx="2430357" cy="3810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tx2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tx2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F916CBD7-A39C-C514-7AFE-AE72771806A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099215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oints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8">
            <a:extLst>
              <a:ext uri="{FF2B5EF4-FFF2-40B4-BE49-F238E27FC236}">
                <a16:creationId xmlns:a16="http://schemas.microsoft.com/office/drawing/2014/main" id="{9C05D1BB-6DE2-875B-AF53-B186966BE59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-1688" r="-6884" b="1"/>
          <a:stretch/>
        </p:blipFill>
        <p:spPr>
          <a:xfrm>
            <a:off x="-2074895" y="3931920"/>
            <a:ext cx="3973721" cy="303274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5FD8206-4EBE-C04B-CD30-2F17CA926D02}"/>
              </a:ext>
            </a:extLst>
          </p:cNvPr>
          <p:cNvSpPr/>
          <p:nvPr/>
        </p:nvSpPr>
        <p:spPr>
          <a:xfrm>
            <a:off x="3206751" y="0"/>
            <a:ext cx="2246312" cy="6858000"/>
          </a:xfrm>
          <a:prstGeom prst="rect">
            <a:avLst/>
          </a:prstGeom>
          <a:solidFill>
            <a:schemeClr val="accent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D194CD0-5CA4-61DD-42BF-3B81A9708B12}"/>
              </a:ext>
            </a:extLst>
          </p:cNvPr>
          <p:cNvSpPr/>
          <p:nvPr/>
        </p:nvSpPr>
        <p:spPr>
          <a:xfrm>
            <a:off x="5453063" y="0"/>
            <a:ext cx="2246312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8A9CE3C-17CE-2725-99A2-9597DA7F8A45}"/>
              </a:ext>
            </a:extLst>
          </p:cNvPr>
          <p:cNvSpPr/>
          <p:nvPr/>
        </p:nvSpPr>
        <p:spPr>
          <a:xfrm>
            <a:off x="7699376" y="0"/>
            <a:ext cx="2246312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CC2F493-2959-5AB0-4752-E26A7A52546C}"/>
              </a:ext>
            </a:extLst>
          </p:cNvPr>
          <p:cNvSpPr/>
          <p:nvPr/>
        </p:nvSpPr>
        <p:spPr>
          <a:xfrm>
            <a:off x="9945689" y="0"/>
            <a:ext cx="2246312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1443876"/>
            <a:ext cx="2537885" cy="1620957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5" name="Point 01">
            <a:extLst>
              <a:ext uri="{FF2B5EF4-FFF2-40B4-BE49-F238E27FC236}">
                <a16:creationId xmlns:a16="http://schemas.microsoft.com/office/drawing/2014/main" id="{0602C34B-95B9-28C3-CA71-112E4E36643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206750" y="1462224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bg1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27" name="Point 02">
            <a:extLst>
              <a:ext uri="{FF2B5EF4-FFF2-40B4-BE49-F238E27FC236}">
                <a16:creationId xmlns:a16="http://schemas.microsoft.com/office/drawing/2014/main" id="{5FEB82DC-540C-5B69-8A42-8B6205BECD9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453063" y="1462224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bg1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29" name="Point 03">
            <a:extLst>
              <a:ext uri="{FF2B5EF4-FFF2-40B4-BE49-F238E27FC236}">
                <a16:creationId xmlns:a16="http://schemas.microsoft.com/office/drawing/2014/main" id="{EF532F31-1E63-0F43-87FC-092130841460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7699376" y="1462224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bg1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31" name="Point 04">
            <a:extLst>
              <a:ext uri="{FF2B5EF4-FFF2-40B4-BE49-F238E27FC236}">
                <a16:creationId xmlns:a16="http://schemas.microsoft.com/office/drawing/2014/main" id="{99A23941-FD75-ED6B-7DE9-8C890056AE0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945689" y="1462224"/>
            <a:ext cx="1320041" cy="769441"/>
          </a:xfrm>
          <a:prstGeom prst="rect">
            <a:avLst/>
          </a:prstGeom>
          <a:noFill/>
        </p:spPr>
        <p:txBody>
          <a:bodyPr vert="horz" wrap="none" lIns="252000" tIns="0" rIns="252000" bIns="0" rtlCol="0">
            <a:spAutoFit/>
          </a:bodyPr>
          <a:lstStyle>
            <a:lvl1pPr marL="0" indent="0">
              <a:buNone/>
              <a:defRPr lang="en-US" sz="5000" dirty="0" smtClean="0">
                <a:solidFill>
                  <a:schemeClr val="tx2"/>
                </a:solidFill>
                <a:latin typeface="+mj-lt"/>
              </a:defRPr>
            </a:lvl1pPr>
            <a:lvl2pPr>
              <a:defRPr lang="en-US" sz="1400" dirty="0" smtClean="0">
                <a:solidFill>
                  <a:schemeClr val="bg1"/>
                </a:solidFill>
              </a:defRPr>
            </a:lvl2pPr>
            <a:lvl3pPr>
              <a:defRPr lang="en-US" dirty="0" smtClean="0">
                <a:solidFill>
                  <a:schemeClr val="bg1"/>
                </a:solidFill>
              </a:defRPr>
            </a:lvl3pPr>
            <a:lvl4pPr>
              <a:defRPr lang="en-US" dirty="0" smtClean="0">
                <a:solidFill>
                  <a:schemeClr val="bg1"/>
                </a:solidFill>
              </a:defRPr>
            </a:lvl4pPr>
            <a:lvl5pPr>
              <a:defRPr lang="en-AU" dirty="0">
                <a:solidFill>
                  <a:schemeClr val="bg1"/>
                </a:solidFill>
              </a:defRPr>
            </a:lvl5pPr>
          </a:lstStyle>
          <a:p>
            <a:pPr marL="228600" lvl="0" indent="-228600"/>
            <a:r>
              <a:rPr lang="en-US" dirty="0"/>
              <a:t>##</a:t>
            </a:r>
            <a:endParaRPr lang="en-AU" dirty="0"/>
          </a:p>
        </p:txBody>
      </p:sp>
      <p:sp>
        <p:nvSpPr>
          <p:cNvPr id="11" name="Point 01 Text">
            <a:extLst>
              <a:ext uri="{FF2B5EF4-FFF2-40B4-BE49-F238E27FC236}">
                <a16:creationId xmlns:a16="http://schemas.microsoft.com/office/drawing/2014/main" id="{EB09933A-63C6-1CCF-0480-5EB8BB7F7FF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477313" y="2406650"/>
            <a:ext cx="1705187" cy="3810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4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4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4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3" name="Point 02 Text">
            <a:extLst>
              <a:ext uri="{FF2B5EF4-FFF2-40B4-BE49-F238E27FC236}">
                <a16:creationId xmlns:a16="http://schemas.microsoft.com/office/drawing/2014/main" id="{C0968106-0854-1333-BDA1-B3F69C4BD92E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>
          <a:xfrm>
            <a:off x="5723625" y="2406650"/>
            <a:ext cx="1705187" cy="3810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4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4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4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4" name="Point 03 Text">
            <a:extLst>
              <a:ext uri="{FF2B5EF4-FFF2-40B4-BE49-F238E27FC236}">
                <a16:creationId xmlns:a16="http://schemas.microsoft.com/office/drawing/2014/main" id="{B38D2B05-622E-0D5C-29FC-470BAFD1FE8D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7969938" y="2406650"/>
            <a:ext cx="1705187" cy="3810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4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accent4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4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5" name="Point 04 Text">
            <a:extLst>
              <a:ext uri="{FF2B5EF4-FFF2-40B4-BE49-F238E27FC236}">
                <a16:creationId xmlns:a16="http://schemas.microsoft.com/office/drawing/2014/main" id="{DE300BB8-B89A-D59A-0956-A8B06DE36C0D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10216251" y="2406650"/>
            <a:ext cx="1705188" cy="3810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tx2"/>
                </a:solidFill>
              </a:defRPr>
            </a:lvl3pPr>
            <a:lvl4pPr>
              <a:buClr>
                <a:schemeClr val="accent2"/>
              </a:buClr>
              <a:defRPr>
                <a:solidFill>
                  <a:schemeClr val="tx2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67C52FF1-372C-2972-CE6C-2BB91F42E2C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4304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rocess 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13DED688-2DB2-F846-7891-226AF918CD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-1688" r="-6884" b="1"/>
          <a:stretch/>
        </p:blipFill>
        <p:spPr>
          <a:xfrm>
            <a:off x="-2074895" y="3039361"/>
            <a:ext cx="5143215" cy="3925307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BAA9EE5F-67B6-CDC3-E1BA-149137DE714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351088" y="1698625"/>
            <a:ext cx="2080419" cy="2089150"/>
          </a:xfrm>
          <a:prstGeom prst="roundRect">
            <a:avLst>
              <a:gd name="adj" fmla="val 8886"/>
            </a:avLst>
          </a:prstGeom>
          <a:solidFill>
            <a:schemeClr val="bg1"/>
          </a:solidFill>
        </p:spPr>
        <p:txBody>
          <a:bodyPr lIns="216000" tIns="288000" rIns="216000" bIns="216000"/>
          <a:lstStyle>
            <a:lvl1pPr>
              <a:defRPr sz="28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##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5CD42C39-842E-1D54-681E-DFF22E51960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56128" y="1698625"/>
            <a:ext cx="2080419" cy="2089150"/>
          </a:xfrm>
          <a:prstGeom prst="roundRect">
            <a:avLst>
              <a:gd name="adj" fmla="val 8886"/>
            </a:avLst>
          </a:prstGeom>
          <a:solidFill>
            <a:schemeClr val="bg1"/>
          </a:solidFill>
        </p:spPr>
        <p:txBody>
          <a:bodyPr lIns="216000" tIns="288000" rIns="216000" bIns="216000"/>
          <a:lstStyle>
            <a:lvl1pPr>
              <a:defRPr lang="en-US" sz="2800" kern="1200" dirty="0">
                <a:solidFill>
                  <a:schemeClr val="tx2"/>
                </a:solidFill>
                <a:latin typeface="+mj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##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F50099C1-EF65-B2D2-6E75-622111839F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221114" y="1698625"/>
            <a:ext cx="2080419" cy="2089150"/>
          </a:xfrm>
          <a:prstGeom prst="roundRect">
            <a:avLst>
              <a:gd name="adj" fmla="val 8886"/>
            </a:avLst>
          </a:prstGeom>
          <a:solidFill>
            <a:schemeClr val="bg1"/>
          </a:solidFill>
        </p:spPr>
        <p:txBody>
          <a:bodyPr lIns="216000" tIns="288000" rIns="216000" bIns="216000"/>
          <a:lstStyle>
            <a:lvl1pPr>
              <a:defRPr lang="en-US" sz="2800" kern="1200" dirty="0">
                <a:solidFill>
                  <a:schemeClr val="tx2"/>
                </a:solidFill>
                <a:latin typeface="+mj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##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2" name="Text Placeholder 4">
            <a:extLst>
              <a:ext uri="{FF2B5EF4-FFF2-40B4-BE49-F238E27FC236}">
                <a16:creationId xmlns:a16="http://schemas.microsoft.com/office/drawing/2014/main" id="{19FFF357-5BD2-7B3D-14FD-CBF6B4AD306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786101" y="1698625"/>
            <a:ext cx="2080419" cy="2089150"/>
          </a:xfrm>
          <a:prstGeom prst="roundRect">
            <a:avLst>
              <a:gd name="adj" fmla="val 8886"/>
            </a:avLst>
          </a:prstGeom>
          <a:solidFill>
            <a:schemeClr val="bg1"/>
          </a:solidFill>
        </p:spPr>
        <p:txBody>
          <a:bodyPr lIns="216000" tIns="288000" rIns="216000" bIns="216000"/>
          <a:lstStyle>
            <a:lvl1pPr>
              <a:defRPr lang="en-US" sz="2800" kern="1200" dirty="0">
                <a:solidFill>
                  <a:schemeClr val="tx2"/>
                </a:solidFill>
                <a:latin typeface="+mj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##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3" name="Text Placeholder 4">
            <a:extLst>
              <a:ext uri="{FF2B5EF4-FFF2-40B4-BE49-F238E27FC236}">
                <a16:creationId xmlns:a16="http://schemas.microsoft.com/office/drawing/2014/main" id="{D4FECE6C-8411-A10D-8266-4BD543DC993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351088" y="4106545"/>
            <a:ext cx="2080419" cy="2089150"/>
          </a:xfrm>
          <a:prstGeom prst="roundRect">
            <a:avLst>
              <a:gd name="adj" fmla="val 8886"/>
            </a:avLst>
          </a:prstGeom>
          <a:solidFill>
            <a:schemeClr val="bg1"/>
          </a:solidFill>
        </p:spPr>
        <p:txBody>
          <a:bodyPr lIns="216000" tIns="288000" rIns="216000" bIns="216000"/>
          <a:lstStyle>
            <a:lvl1pPr>
              <a:defRPr lang="en-US" sz="2800" kern="1200" dirty="0">
                <a:solidFill>
                  <a:schemeClr val="tx2"/>
                </a:solidFill>
                <a:latin typeface="+mj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##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4" name="Text Placeholder 4">
            <a:extLst>
              <a:ext uri="{FF2B5EF4-FFF2-40B4-BE49-F238E27FC236}">
                <a16:creationId xmlns:a16="http://schemas.microsoft.com/office/drawing/2014/main" id="{35D8B04F-6E9F-6765-B3D2-F41C3DB904A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656128" y="4106545"/>
            <a:ext cx="2080419" cy="2089150"/>
          </a:xfrm>
          <a:prstGeom prst="roundRect">
            <a:avLst>
              <a:gd name="adj" fmla="val 8886"/>
            </a:avLst>
          </a:prstGeom>
          <a:solidFill>
            <a:schemeClr val="bg1"/>
          </a:solidFill>
        </p:spPr>
        <p:txBody>
          <a:bodyPr lIns="216000" tIns="288000" rIns="216000" bIns="216000"/>
          <a:lstStyle>
            <a:lvl1pPr>
              <a:defRPr lang="en-US" sz="2800" kern="1200" dirty="0">
                <a:solidFill>
                  <a:schemeClr val="tx2"/>
                </a:solidFill>
                <a:latin typeface="+mj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##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5" name="Text Placeholder 4">
            <a:extLst>
              <a:ext uri="{FF2B5EF4-FFF2-40B4-BE49-F238E27FC236}">
                <a16:creationId xmlns:a16="http://schemas.microsoft.com/office/drawing/2014/main" id="{E53217F2-2622-CDFD-476A-73E0B00BB232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221114" y="4106545"/>
            <a:ext cx="2080419" cy="2089150"/>
          </a:xfrm>
          <a:prstGeom prst="roundRect">
            <a:avLst>
              <a:gd name="adj" fmla="val 8886"/>
            </a:avLst>
          </a:prstGeom>
          <a:solidFill>
            <a:schemeClr val="bg1"/>
          </a:solidFill>
        </p:spPr>
        <p:txBody>
          <a:bodyPr lIns="216000" tIns="288000" rIns="216000" bIns="216000"/>
          <a:lstStyle>
            <a:lvl1pPr>
              <a:defRPr lang="en-US" sz="2800" kern="1200" dirty="0">
                <a:solidFill>
                  <a:schemeClr val="tx2"/>
                </a:solidFill>
                <a:latin typeface="+mj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##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  <p:sp>
        <p:nvSpPr>
          <p:cNvPr id="26" name="Text Placeholder 4">
            <a:extLst>
              <a:ext uri="{FF2B5EF4-FFF2-40B4-BE49-F238E27FC236}">
                <a16:creationId xmlns:a16="http://schemas.microsoft.com/office/drawing/2014/main" id="{E3CBC311-7F09-F62B-CA64-AFF23A72D48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786101" y="4106545"/>
            <a:ext cx="2080419" cy="2089150"/>
          </a:xfrm>
          <a:prstGeom prst="roundRect">
            <a:avLst>
              <a:gd name="adj" fmla="val 8886"/>
            </a:avLst>
          </a:prstGeom>
          <a:solidFill>
            <a:schemeClr val="bg1"/>
          </a:solidFill>
        </p:spPr>
        <p:txBody>
          <a:bodyPr lIns="216000" tIns="288000" rIns="216000" bIns="216000"/>
          <a:lstStyle>
            <a:lvl1pPr>
              <a:defRPr lang="en-US" sz="2800" kern="1200" dirty="0">
                <a:solidFill>
                  <a:schemeClr val="tx2"/>
                </a:solidFill>
                <a:latin typeface="+mj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##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19654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Map_Opt.A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grpSp>
        <p:nvGrpSpPr>
          <p:cNvPr id="3" name="COUNTRY SHAPES">
            <a:extLst>
              <a:ext uri="{FF2B5EF4-FFF2-40B4-BE49-F238E27FC236}">
                <a16:creationId xmlns:a16="http://schemas.microsoft.com/office/drawing/2014/main" id="{A8C1A235-1DED-FA49-4F23-A24AAE9EEEA7}"/>
              </a:ext>
            </a:extLst>
          </p:cNvPr>
          <p:cNvGrpSpPr/>
          <p:nvPr/>
        </p:nvGrpSpPr>
        <p:grpSpPr>
          <a:xfrm>
            <a:off x="186862" y="1397423"/>
            <a:ext cx="11624138" cy="4995324"/>
            <a:chOff x="101425" y="495128"/>
            <a:chExt cx="8824205" cy="3810822"/>
          </a:xfrm>
          <a:solidFill>
            <a:schemeClr val="bg2">
              <a:lumMod val="90000"/>
            </a:schemeClr>
          </a:solidFill>
        </p:grpSpPr>
        <p:sp>
          <p:nvSpPr>
            <p:cNvPr id="6" name="Zimbabwe">
              <a:extLst>
                <a:ext uri="{FF2B5EF4-FFF2-40B4-BE49-F238E27FC236}">
                  <a16:creationId xmlns:a16="http://schemas.microsoft.com/office/drawing/2014/main" id="{2D0838AE-BDAA-522C-B99B-3668E825B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535" y="3209018"/>
              <a:ext cx="191963" cy="186885"/>
            </a:xfrm>
            <a:custGeom>
              <a:avLst/>
              <a:gdLst>
                <a:gd name="T0" fmla="*/ 37 w 80"/>
                <a:gd name="T1" fmla="*/ 5 h 78"/>
                <a:gd name="T2" fmla="*/ 26 w 80"/>
                <a:gd name="T3" fmla="*/ 17 h 78"/>
                <a:gd name="T4" fmla="*/ 24 w 80"/>
                <a:gd name="T5" fmla="*/ 21 h 78"/>
                <a:gd name="T6" fmla="*/ 19 w 80"/>
                <a:gd name="T7" fmla="*/ 28 h 78"/>
                <a:gd name="T8" fmla="*/ 12 w 80"/>
                <a:gd name="T9" fmla="*/ 26 h 78"/>
                <a:gd name="T10" fmla="*/ 9 w 80"/>
                <a:gd name="T11" fmla="*/ 26 h 78"/>
                <a:gd name="T12" fmla="*/ 1 w 80"/>
                <a:gd name="T13" fmla="*/ 24 h 78"/>
                <a:gd name="T14" fmla="*/ 4 w 80"/>
                <a:gd name="T15" fmla="*/ 29 h 78"/>
                <a:gd name="T16" fmla="*/ 7 w 80"/>
                <a:gd name="T17" fmla="*/ 35 h 78"/>
                <a:gd name="T18" fmla="*/ 10 w 80"/>
                <a:gd name="T19" fmla="*/ 38 h 78"/>
                <a:gd name="T20" fmla="*/ 13 w 80"/>
                <a:gd name="T21" fmla="*/ 47 h 78"/>
                <a:gd name="T22" fmla="*/ 20 w 80"/>
                <a:gd name="T23" fmla="*/ 49 h 78"/>
                <a:gd name="T24" fmla="*/ 27 w 80"/>
                <a:gd name="T25" fmla="*/ 56 h 78"/>
                <a:gd name="T26" fmla="*/ 26 w 80"/>
                <a:gd name="T27" fmla="*/ 63 h 78"/>
                <a:gd name="T28" fmla="*/ 34 w 80"/>
                <a:gd name="T29" fmla="*/ 69 h 78"/>
                <a:gd name="T30" fmla="*/ 40 w 80"/>
                <a:gd name="T31" fmla="*/ 73 h 78"/>
                <a:gd name="T32" fmla="*/ 48 w 80"/>
                <a:gd name="T33" fmla="*/ 75 h 78"/>
                <a:gd name="T34" fmla="*/ 53 w 80"/>
                <a:gd name="T35" fmla="*/ 78 h 78"/>
                <a:gd name="T36" fmla="*/ 63 w 80"/>
                <a:gd name="T37" fmla="*/ 78 h 78"/>
                <a:gd name="T38" fmla="*/ 75 w 80"/>
                <a:gd name="T39" fmla="*/ 65 h 78"/>
                <a:gd name="T40" fmla="*/ 75 w 80"/>
                <a:gd name="T41" fmla="*/ 56 h 78"/>
                <a:gd name="T42" fmla="*/ 80 w 80"/>
                <a:gd name="T43" fmla="*/ 47 h 78"/>
                <a:gd name="T44" fmla="*/ 78 w 80"/>
                <a:gd name="T45" fmla="*/ 47 h 78"/>
                <a:gd name="T46" fmla="*/ 77 w 80"/>
                <a:gd name="T47" fmla="*/ 43 h 78"/>
                <a:gd name="T48" fmla="*/ 77 w 80"/>
                <a:gd name="T49" fmla="*/ 39 h 78"/>
                <a:gd name="T50" fmla="*/ 79 w 80"/>
                <a:gd name="T51" fmla="*/ 37 h 78"/>
                <a:gd name="T52" fmla="*/ 80 w 80"/>
                <a:gd name="T53" fmla="*/ 31 h 78"/>
                <a:gd name="T54" fmla="*/ 80 w 80"/>
                <a:gd name="T55" fmla="*/ 23 h 78"/>
                <a:gd name="T56" fmla="*/ 79 w 80"/>
                <a:gd name="T57" fmla="*/ 18 h 78"/>
                <a:gd name="T58" fmla="*/ 79 w 80"/>
                <a:gd name="T59" fmla="*/ 13 h 78"/>
                <a:gd name="T60" fmla="*/ 75 w 80"/>
                <a:gd name="T61" fmla="*/ 11 h 78"/>
                <a:gd name="T62" fmla="*/ 66 w 80"/>
                <a:gd name="T63" fmla="*/ 7 h 78"/>
                <a:gd name="T64" fmla="*/ 62 w 80"/>
                <a:gd name="T65" fmla="*/ 5 h 78"/>
                <a:gd name="T66" fmla="*/ 54 w 80"/>
                <a:gd name="T6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78">
                  <a:moveTo>
                    <a:pt x="42" y="2"/>
                  </a:moveTo>
                  <a:cubicBezTo>
                    <a:pt x="41" y="3"/>
                    <a:pt x="37" y="6"/>
                    <a:pt x="37" y="5"/>
                  </a:cubicBezTo>
                  <a:cubicBezTo>
                    <a:pt x="37" y="6"/>
                    <a:pt x="38" y="10"/>
                    <a:pt x="37" y="10"/>
                  </a:cubicBezTo>
                  <a:cubicBezTo>
                    <a:pt x="33" y="12"/>
                    <a:pt x="29" y="14"/>
                    <a:pt x="26" y="17"/>
                  </a:cubicBezTo>
                  <a:cubicBezTo>
                    <a:pt x="25" y="18"/>
                    <a:pt x="26" y="18"/>
                    <a:pt x="26" y="19"/>
                  </a:cubicBezTo>
                  <a:cubicBezTo>
                    <a:pt x="26" y="20"/>
                    <a:pt x="25" y="21"/>
                    <a:pt x="24" y="21"/>
                  </a:cubicBezTo>
                  <a:cubicBezTo>
                    <a:pt x="23" y="23"/>
                    <a:pt x="21" y="24"/>
                    <a:pt x="21" y="26"/>
                  </a:cubicBezTo>
                  <a:cubicBezTo>
                    <a:pt x="19" y="25"/>
                    <a:pt x="20" y="28"/>
                    <a:pt x="19" y="28"/>
                  </a:cubicBezTo>
                  <a:cubicBezTo>
                    <a:pt x="17" y="28"/>
                    <a:pt x="16" y="29"/>
                    <a:pt x="15" y="27"/>
                  </a:cubicBezTo>
                  <a:cubicBezTo>
                    <a:pt x="15" y="27"/>
                    <a:pt x="11" y="27"/>
                    <a:pt x="12" y="26"/>
                  </a:cubicBezTo>
                  <a:cubicBezTo>
                    <a:pt x="10" y="27"/>
                    <a:pt x="10" y="27"/>
                    <a:pt x="8" y="27"/>
                  </a:cubicBezTo>
                  <a:cubicBezTo>
                    <a:pt x="8" y="27"/>
                    <a:pt x="8" y="26"/>
                    <a:pt x="9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4" y="26"/>
                    <a:pt x="3" y="26"/>
                    <a:pt x="1" y="24"/>
                  </a:cubicBezTo>
                  <a:cubicBezTo>
                    <a:pt x="0" y="25"/>
                    <a:pt x="2" y="27"/>
                    <a:pt x="2" y="28"/>
                  </a:cubicBezTo>
                  <a:cubicBezTo>
                    <a:pt x="3" y="29"/>
                    <a:pt x="3" y="28"/>
                    <a:pt x="4" y="29"/>
                  </a:cubicBezTo>
                  <a:cubicBezTo>
                    <a:pt x="4" y="29"/>
                    <a:pt x="4" y="30"/>
                    <a:pt x="5" y="31"/>
                  </a:cubicBezTo>
                  <a:cubicBezTo>
                    <a:pt x="6" y="32"/>
                    <a:pt x="6" y="34"/>
                    <a:pt x="7" y="35"/>
                  </a:cubicBezTo>
                  <a:cubicBezTo>
                    <a:pt x="8" y="35"/>
                    <a:pt x="7" y="36"/>
                    <a:pt x="7" y="37"/>
                  </a:cubicBezTo>
                  <a:cubicBezTo>
                    <a:pt x="8" y="37"/>
                    <a:pt x="9" y="37"/>
                    <a:pt x="10" y="38"/>
                  </a:cubicBezTo>
                  <a:cubicBezTo>
                    <a:pt x="8" y="40"/>
                    <a:pt x="8" y="41"/>
                    <a:pt x="10" y="43"/>
                  </a:cubicBezTo>
                  <a:cubicBezTo>
                    <a:pt x="11" y="45"/>
                    <a:pt x="14" y="45"/>
                    <a:pt x="13" y="47"/>
                  </a:cubicBezTo>
                  <a:cubicBezTo>
                    <a:pt x="15" y="47"/>
                    <a:pt x="14" y="48"/>
                    <a:pt x="16" y="48"/>
                  </a:cubicBezTo>
                  <a:cubicBezTo>
                    <a:pt x="17" y="49"/>
                    <a:pt x="18" y="49"/>
                    <a:pt x="20" y="49"/>
                  </a:cubicBezTo>
                  <a:cubicBezTo>
                    <a:pt x="22" y="49"/>
                    <a:pt x="22" y="54"/>
                    <a:pt x="22" y="56"/>
                  </a:cubicBezTo>
                  <a:cubicBezTo>
                    <a:pt x="24" y="54"/>
                    <a:pt x="25" y="56"/>
                    <a:pt x="27" y="56"/>
                  </a:cubicBezTo>
                  <a:cubicBezTo>
                    <a:pt x="26" y="57"/>
                    <a:pt x="26" y="57"/>
                    <a:pt x="25" y="57"/>
                  </a:cubicBezTo>
                  <a:cubicBezTo>
                    <a:pt x="27" y="59"/>
                    <a:pt x="27" y="60"/>
                    <a:pt x="26" y="63"/>
                  </a:cubicBezTo>
                  <a:cubicBezTo>
                    <a:pt x="28" y="63"/>
                    <a:pt x="28" y="66"/>
                    <a:pt x="29" y="68"/>
                  </a:cubicBezTo>
                  <a:cubicBezTo>
                    <a:pt x="30" y="69"/>
                    <a:pt x="33" y="67"/>
                    <a:pt x="34" y="69"/>
                  </a:cubicBezTo>
                  <a:cubicBezTo>
                    <a:pt x="35" y="67"/>
                    <a:pt x="38" y="70"/>
                    <a:pt x="39" y="71"/>
                  </a:cubicBezTo>
                  <a:cubicBezTo>
                    <a:pt x="40" y="71"/>
                    <a:pt x="39" y="73"/>
                    <a:pt x="40" y="73"/>
                  </a:cubicBezTo>
                  <a:cubicBezTo>
                    <a:pt x="41" y="73"/>
                    <a:pt x="43" y="73"/>
                    <a:pt x="44" y="75"/>
                  </a:cubicBezTo>
                  <a:cubicBezTo>
                    <a:pt x="45" y="75"/>
                    <a:pt x="46" y="75"/>
                    <a:pt x="48" y="75"/>
                  </a:cubicBezTo>
                  <a:cubicBezTo>
                    <a:pt x="48" y="75"/>
                    <a:pt x="49" y="76"/>
                    <a:pt x="50" y="76"/>
                  </a:cubicBezTo>
                  <a:cubicBezTo>
                    <a:pt x="51" y="76"/>
                    <a:pt x="53" y="78"/>
                    <a:pt x="53" y="78"/>
                  </a:cubicBezTo>
                  <a:cubicBezTo>
                    <a:pt x="54" y="77"/>
                    <a:pt x="55" y="77"/>
                    <a:pt x="56" y="77"/>
                  </a:cubicBezTo>
                  <a:cubicBezTo>
                    <a:pt x="59" y="76"/>
                    <a:pt x="60" y="76"/>
                    <a:pt x="63" y="78"/>
                  </a:cubicBezTo>
                  <a:cubicBezTo>
                    <a:pt x="62" y="76"/>
                    <a:pt x="67" y="72"/>
                    <a:pt x="68" y="71"/>
                  </a:cubicBezTo>
                  <a:cubicBezTo>
                    <a:pt x="69" y="70"/>
                    <a:pt x="73" y="64"/>
                    <a:pt x="75" y="65"/>
                  </a:cubicBezTo>
                  <a:cubicBezTo>
                    <a:pt x="73" y="63"/>
                    <a:pt x="73" y="63"/>
                    <a:pt x="74" y="60"/>
                  </a:cubicBezTo>
                  <a:cubicBezTo>
                    <a:pt x="75" y="59"/>
                    <a:pt x="73" y="57"/>
                    <a:pt x="75" y="56"/>
                  </a:cubicBezTo>
                  <a:cubicBezTo>
                    <a:pt x="77" y="56"/>
                    <a:pt x="77" y="53"/>
                    <a:pt x="78" y="52"/>
                  </a:cubicBezTo>
                  <a:cubicBezTo>
                    <a:pt x="79" y="50"/>
                    <a:pt x="80" y="49"/>
                    <a:pt x="80" y="47"/>
                  </a:cubicBezTo>
                  <a:cubicBezTo>
                    <a:pt x="79" y="47"/>
                    <a:pt x="79" y="47"/>
                    <a:pt x="79" y="46"/>
                  </a:cubicBezTo>
                  <a:cubicBezTo>
                    <a:pt x="79" y="46"/>
                    <a:pt x="78" y="47"/>
                    <a:pt x="78" y="47"/>
                  </a:cubicBezTo>
                  <a:cubicBezTo>
                    <a:pt x="78" y="46"/>
                    <a:pt x="78" y="46"/>
                    <a:pt x="78" y="45"/>
                  </a:cubicBezTo>
                  <a:cubicBezTo>
                    <a:pt x="76" y="45"/>
                    <a:pt x="76" y="44"/>
                    <a:pt x="77" y="43"/>
                  </a:cubicBezTo>
                  <a:cubicBezTo>
                    <a:pt x="78" y="42"/>
                    <a:pt x="78" y="41"/>
                    <a:pt x="78" y="40"/>
                  </a:cubicBezTo>
                  <a:cubicBezTo>
                    <a:pt x="78" y="39"/>
                    <a:pt x="77" y="39"/>
                    <a:pt x="77" y="39"/>
                  </a:cubicBezTo>
                  <a:cubicBezTo>
                    <a:pt x="76" y="39"/>
                    <a:pt x="77" y="38"/>
                    <a:pt x="77" y="37"/>
                  </a:cubicBezTo>
                  <a:cubicBezTo>
                    <a:pt x="77" y="36"/>
                    <a:pt x="78" y="37"/>
                    <a:pt x="79" y="37"/>
                  </a:cubicBezTo>
                  <a:cubicBezTo>
                    <a:pt x="80" y="35"/>
                    <a:pt x="78" y="35"/>
                    <a:pt x="78" y="34"/>
                  </a:cubicBezTo>
                  <a:cubicBezTo>
                    <a:pt x="78" y="33"/>
                    <a:pt x="80" y="32"/>
                    <a:pt x="80" y="31"/>
                  </a:cubicBezTo>
                  <a:cubicBezTo>
                    <a:pt x="78" y="30"/>
                    <a:pt x="79" y="29"/>
                    <a:pt x="79" y="27"/>
                  </a:cubicBezTo>
                  <a:cubicBezTo>
                    <a:pt x="79" y="25"/>
                    <a:pt x="79" y="24"/>
                    <a:pt x="80" y="23"/>
                  </a:cubicBezTo>
                  <a:cubicBezTo>
                    <a:pt x="79" y="22"/>
                    <a:pt x="79" y="22"/>
                    <a:pt x="80" y="20"/>
                  </a:cubicBezTo>
                  <a:cubicBezTo>
                    <a:pt x="80" y="19"/>
                    <a:pt x="79" y="19"/>
                    <a:pt x="79" y="18"/>
                  </a:cubicBezTo>
                  <a:cubicBezTo>
                    <a:pt x="79" y="18"/>
                    <a:pt x="77" y="16"/>
                    <a:pt x="78" y="15"/>
                  </a:cubicBezTo>
                  <a:cubicBezTo>
                    <a:pt x="78" y="15"/>
                    <a:pt x="79" y="14"/>
                    <a:pt x="79" y="13"/>
                  </a:cubicBezTo>
                  <a:cubicBezTo>
                    <a:pt x="78" y="13"/>
                    <a:pt x="77" y="13"/>
                    <a:pt x="77" y="13"/>
                  </a:cubicBezTo>
                  <a:cubicBezTo>
                    <a:pt x="77" y="11"/>
                    <a:pt x="76" y="12"/>
                    <a:pt x="75" y="11"/>
                  </a:cubicBezTo>
                  <a:cubicBezTo>
                    <a:pt x="74" y="11"/>
                    <a:pt x="72" y="10"/>
                    <a:pt x="70" y="10"/>
                  </a:cubicBezTo>
                  <a:cubicBezTo>
                    <a:pt x="69" y="10"/>
                    <a:pt x="67" y="8"/>
                    <a:pt x="66" y="7"/>
                  </a:cubicBezTo>
                  <a:cubicBezTo>
                    <a:pt x="65" y="7"/>
                    <a:pt x="64" y="7"/>
                    <a:pt x="63" y="6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60" y="5"/>
                    <a:pt x="57" y="5"/>
                    <a:pt x="55" y="5"/>
                  </a:cubicBezTo>
                  <a:cubicBezTo>
                    <a:pt x="52" y="5"/>
                    <a:pt x="54" y="3"/>
                    <a:pt x="54" y="1"/>
                  </a:cubicBezTo>
                  <a:cubicBezTo>
                    <a:pt x="50" y="1"/>
                    <a:pt x="44" y="0"/>
                    <a:pt x="42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Zambia">
              <a:extLst>
                <a:ext uri="{FF2B5EF4-FFF2-40B4-BE49-F238E27FC236}">
                  <a16:creationId xmlns:a16="http://schemas.microsoft.com/office/drawing/2014/main" id="{9C679739-415B-A674-9D47-07DA8EA7A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391" y="3004867"/>
              <a:ext cx="280327" cy="274233"/>
            </a:xfrm>
            <a:custGeom>
              <a:avLst/>
              <a:gdLst>
                <a:gd name="T0" fmla="*/ 70 w 117"/>
                <a:gd name="T1" fmla="*/ 4 h 114"/>
                <a:gd name="T2" fmla="*/ 66 w 117"/>
                <a:gd name="T3" fmla="*/ 12 h 114"/>
                <a:gd name="T4" fmla="*/ 66 w 117"/>
                <a:gd name="T5" fmla="*/ 15 h 114"/>
                <a:gd name="T6" fmla="*/ 68 w 117"/>
                <a:gd name="T7" fmla="*/ 29 h 114"/>
                <a:gd name="T8" fmla="*/ 65 w 117"/>
                <a:gd name="T9" fmla="*/ 43 h 114"/>
                <a:gd name="T10" fmla="*/ 70 w 117"/>
                <a:gd name="T11" fmla="*/ 47 h 114"/>
                <a:gd name="T12" fmla="*/ 75 w 117"/>
                <a:gd name="T13" fmla="*/ 49 h 114"/>
                <a:gd name="T14" fmla="*/ 79 w 117"/>
                <a:gd name="T15" fmla="*/ 47 h 114"/>
                <a:gd name="T16" fmla="*/ 79 w 117"/>
                <a:gd name="T17" fmla="*/ 61 h 114"/>
                <a:gd name="T18" fmla="*/ 77 w 117"/>
                <a:gd name="T19" fmla="*/ 58 h 114"/>
                <a:gd name="T20" fmla="*/ 69 w 117"/>
                <a:gd name="T21" fmla="*/ 59 h 114"/>
                <a:gd name="T22" fmla="*/ 68 w 117"/>
                <a:gd name="T23" fmla="*/ 56 h 114"/>
                <a:gd name="T24" fmla="*/ 65 w 117"/>
                <a:gd name="T25" fmla="*/ 52 h 114"/>
                <a:gd name="T26" fmla="*/ 61 w 117"/>
                <a:gd name="T27" fmla="*/ 49 h 114"/>
                <a:gd name="T28" fmla="*/ 56 w 117"/>
                <a:gd name="T29" fmla="*/ 47 h 114"/>
                <a:gd name="T30" fmla="*/ 51 w 117"/>
                <a:gd name="T31" fmla="*/ 40 h 114"/>
                <a:gd name="T32" fmla="*/ 39 w 117"/>
                <a:gd name="T33" fmla="*/ 41 h 114"/>
                <a:gd name="T34" fmla="*/ 35 w 117"/>
                <a:gd name="T35" fmla="*/ 41 h 114"/>
                <a:gd name="T36" fmla="*/ 28 w 117"/>
                <a:gd name="T37" fmla="*/ 37 h 114"/>
                <a:gd name="T38" fmla="*/ 23 w 117"/>
                <a:gd name="T39" fmla="*/ 37 h 114"/>
                <a:gd name="T40" fmla="*/ 22 w 117"/>
                <a:gd name="T41" fmla="*/ 33 h 114"/>
                <a:gd name="T42" fmla="*/ 19 w 117"/>
                <a:gd name="T43" fmla="*/ 33 h 114"/>
                <a:gd name="T44" fmla="*/ 20 w 117"/>
                <a:gd name="T45" fmla="*/ 46 h 114"/>
                <a:gd name="T46" fmla="*/ 21 w 117"/>
                <a:gd name="T47" fmla="*/ 56 h 114"/>
                <a:gd name="T48" fmla="*/ 1 w 117"/>
                <a:gd name="T49" fmla="*/ 56 h 114"/>
                <a:gd name="T50" fmla="*/ 0 w 117"/>
                <a:gd name="T51" fmla="*/ 90 h 114"/>
                <a:gd name="T52" fmla="*/ 3 w 117"/>
                <a:gd name="T53" fmla="*/ 97 h 114"/>
                <a:gd name="T54" fmla="*/ 14 w 117"/>
                <a:gd name="T55" fmla="*/ 107 h 114"/>
                <a:gd name="T56" fmla="*/ 26 w 117"/>
                <a:gd name="T57" fmla="*/ 107 h 114"/>
                <a:gd name="T58" fmla="*/ 38 w 117"/>
                <a:gd name="T59" fmla="*/ 111 h 114"/>
                <a:gd name="T60" fmla="*/ 39 w 117"/>
                <a:gd name="T61" fmla="*/ 112 h 114"/>
                <a:gd name="T62" fmla="*/ 46 w 117"/>
                <a:gd name="T63" fmla="*/ 112 h 114"/>
                <a:gd name="T64" fmla="*/ 52 w 117"/>
                <a:gd name="T65" fmla="*/ 111 h 114"/>
                <a:gd name="T66" fmla="*/ 57 w 117"/>
                <a:gd name="T67" fmla="*/ 104 h 114"/>
                <a:gd name="T68" fmla="*/ 68 w 117"/>
                <a:gd name="T69" fmla="*/ 95 h 114"/>
                <a:gd name="T70" fmla="*/ 73 w 117"/>
                <a:gd name="T71" fmla="*/ 87 h 114"/>
                <a:gd name="T72" fmla="*/ 84 w 117"/>
                <a:gd name="T73" fmla="*/ 84 h 114"/>
                <a:gd name="T74" fmla="*/ 83 w 117"/>
                <a:gd name="T75" fmla="*/ 80 h 114"/>
                <a:gd name="T76" fmla="*/ 91 w 117"/>
                <a:gd name="T77" fmla="*/ 75 h 114"/>
                <a:gd name="T78" fmla="*/ 113 w 117"/>
                <a:gd name="T79" fmla="*/ 68 h 114"/>
                <a:gd name="T80" fmla="*/ 110 w 117"/>
                <a:gd name="T81" fmla="*/ 67 h 114"/>
                <a:gd name="T82" fmla="*/ 107 w 117"/>
                <a:gd name="T83" fmla="*/ 63 h 114"/>
                <a:gd name="T84" fmla="*/ 108 w 117"/>
                <a:gd name="T85" fmla="*/ 62 h 114"/>
                <a:gd name="T86" fmla="*/ 111 w 117"/>
                <a:gd name="T87" fmla="*/ 50 h 114"/>
                <a:gd name="T88" fmla="*/ 116 w 117"/>
                <a:gd name="T89" fmla="*/ 48 h 114"/>
                <a:gd name="T90" fmla="*/ 114 w 117"/>
                <a:gd name="T91" fmla="*/ 35 h 114"/>
                <a:gd name="T92" fmla="*/ 115 w 117"/>
                <a:gd name="T93" fmla="*/ 31 h 114"/>
                <a:gd name="T94" fmla="*/ 114 w 117"/>
                <a:gd name="T95" fmla="*/ 23 h 114"/>
                <a:gd name="T96" fmla="*/ 114 w 117"/>
                <a:gd name="T97" fmla="*/ 20 h 114"/>
                <a:gd name="T98" fmla="*/ 111 w 117"/>
                <a:gd name="T99" fmla="*/ 16 h 114"/>
                <a:gd name="T100" fmla="*/ 110 w 117"/>
                <a:gd name="T101" fmla="*/ 15 h 114"/>
                <a:gd name="T102" fmla="*/ 105 w 117"/>
                <a:gd name="T103" fmla="*/ 13 h 114"/>
                <a:gd name="T104" fmla="*/ 99 w 117"/>
                <a:gd name="T105" fmla="*/ 11 h 114"/>
                <a:gd name="T106" fmla="*/ 93 w 117"/>
                <a:gd name="T107" fmla="*/ 5 h 114"/>
                <a:gd name="T108" fmla="*/ 88 w 117"/>
                <a:gd name="T109" fmla="*/ 0 h 114"/>
                <a:gd name="T110" fmla="*/ 73 w 117"/>
                <a:gd name="T111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114">
                  <a:moveTo>
                    <a:pt x="73" y="3"/>
                  </a:moveTo>
                  <a:cubicBezTo>
                    <a:pt x="72" y="3"/>
                    <a:pt x="69" y="4"/>
                    <a:pt x="70" y="4"/>
                  </a:cubicBezTo>
                  <a:cubicBezTo>
                    <a:pt x="70" y="6"/>
                    <a:pt x="69" y="6"/>
                    <a:pt x="69" y="8"/>
                  </a:cubicBezTo>
                  <a:cubicBezTo>
                    <a:pt x="68" y="9"/>
                    <a:pt x="67" y="11"/>
                    <a:pt x="66" y="12"/>
                  </a:cubicBezTo>
                  <a:cubicBezTo>
                    <a:pt x="66" y="12"/>
                    <a:pt x="64" y="12"/>
                    <a:pt x="63" y="12"/>
                  </a:cubicBezTo>
                  <a:cubicBezTo>
                    <a:pt x="63" y="14"/>
                    <a:pt x="66" y="13"/>
                    <a:pt x="66" y="15"/>
                  </a:cubicBezTo>
                  <a:cubicBezTo>
                    <a:pt x="66" y="17"/>
                    <a:pt x="68" y="19"/>
                    <a:pt x="67" y="20"/>
                  </a:cubicBezTo>
                  <a:cubicBezTo>
                    <a:pt x="65" y="23"/>
                    <a:pt x="66" y="25"/>
                    <a:pt x="68" y="29"/>
                  </a:cubicBezTo>
                  <a:cubicBezTo>
                    <a:pt x="65" y="28"/>
                    <a:pt x="65" y="33"/>
                    <a:pt x="65" y="35"/>
                  </a:cubicBezTo>
                  <a:cubicBezTo>
                    <a:pt x="63" y="38"/>
                    <a:pt x="64" y="39"/>
                    <a:pt x="65" y="43"/>
                  </a:cubicBezTo>
                  <a:cubicBezTo>
                    <a:pt x="65" y="43"/>
                    <a:pt x="67" y="44"/>
                    <a:pt x="68" y="45"/>
                  </a:cubicBezTo>
                  <a:cubicBezTo>
                    <a:pt x="69" y="45"/>
                    <a:pt x="69" y="46"/>
                    <a:pt x="70" y="47"/>
                  </a:cubicBezTo>
                  <a:cubicBezTo>
                    <a:pt x="71" y="49"/>
                    <a:pt x="71" y="49"/>
                    <a:pt x="73" y="48"/>
                  </a:cubicBezTo>
                  <a:cubicBezTo>
                    <a:pt x="74" y="48"/>
                    <a:pt x="74" y="48"/>
                    <a:pt x="75" y="49"/>
                  </a:cubicBezTo>
                  <a:cubicBezTo>
                    <a:pt x="75" y="48"/>
                    <a:pt x="75" y="47"/>
                    <a:pt x="75" y="46"/>
                  </a:cubicBezTo>
                  <a:cubicBezTo>
                    <a:pt x="76" y="46"/>
                    <a:pt x="79" y="46"/>
                    <a:pt x="79" y="47"/>
                  </a:cubicBezTo>
                  <a:cubicBezTo>
                    <a:pt x="79" y="48"/>
                    <a:pt x="79" y="50"/>
                    <a:pt x="79" y="51"/>
                  </a:cubicBezTo>
                  <a:cubicBezTo>
                    <a:pt x="79" y="54"/>
                    <a:pt x="79" y="58"/>
                    <a:pt x="79" y="61"/>
                  </a:cubicBezTo>
                  <a:cubicBezTo>
                    <a:pt x="78" y="61"/>
                    <a:pt x="77" y="61"/>
                    <a:pt x="76" y="61"/>
                  </a:cubicBezTo>
                  <a:cubicBezTo>
                    <a:pt x="76" y="60"/>
                    <a:pt x="79" y="58"/>
                    <a:pt x="77" y="58"/>
                  </a:cubicBezTo>
                  <a:cubicBezTo>
                    <a:pt x="76" y="58"/>
                    <a:pt x="74" y="59"/>
                    <a:pt x="73" y="60"/>
                  </a:cubicBezTo>
                  <a:cubicBezTo>
                    <a:pt x="72" y="60"/>
                    <a:pt x="69" y="60"/>
                    <a:pt x="69" y="59"/>
                  </a:cubicBezTo>
                  <a:cubicBezTo>
                    <a:pt x="69" y="58"/>
                    <a:pt x="69" y="58"/>
                    <a:pt x="69" y="57"/>
                  </a:cubicBezTo>
                  <a:cubicBezTo>
                    <a:pt x="69" y="56"/>
                    <a:pt x="68" y="57"/>
                    <a:pt x="68" y="56"/>
                  </a:cubicBezTo>
                  <a:cubicBezTo>
                    <a:pt x="68" y="54"/>
                    <a:pt x="66" y="55"/>
                    <a:pt x="66" y="54"/>
                  </a:cubicBezTo>
                  <a:cubicBezTo>
                    <a:pt x="65" y="53"/>
                    <a:pt x="65" y="53"/>
                    <a:pt x="65" y="52"/>
                  </a:cubicBezTo>
                  <a:cubicBezTo>
                    <a:pt x="66" y="52"/>
                    <a:pt x="66" y="52"/>
                    <a:pt x="65" y="51"/>
                  </a:cubicBezTo>
                  <a:cubicBezTo>
                    <a:pt x="64" y="49"/>
                    <a:pt x="64" y="49"/>
                    <a:pt x="61" y="49"/>
                  </a:cubicBezTo>
                  <a:cubicBezTo>
                    <a:pt x="61" y="49"/>
                    <a:pt x="60" y="47"/>
                    <a:pt x="59" y="46"/>
                  </a:cubicBezTo>
                  <a:cubicBezTo>
                    <a:pt x="58" y="48"/>
                    <a:pt x="57" y="48"/>
                    <a:pt x="56" y="47"/>
                  </a:cubicBezTo>
                  <a:cubicBezTo>
                    <a:pt x="55" y="46"/>
                    <a:pt x="56" y="44"/>
                    <a:pt x="55" y="43"/>
                  </a:cubicBezTo>
                  <a:cubicBezTo>
                    <a:pt x="54" y="42"/>
                    <a:pt x="53" y="39"/>
                    <a:pt x="51" y="40"/>
                  </a:cubicBezTo>
                  <a:cubicBezTo>
                    <a:pt x="50" y="40"/>
                    <a:pt x="50" y="43"/>
                    <a:pt x="50" y="44"/>
                  </a:cubicBezTo>
                  <a:cubicBezTo>
                    <a:pt x="46" y="44"/>
                    <a:pt x="42" y="44"/>
                    <a:pt x="39" y="41"/>
                  </a:cubicBezTo>
                  <a:cubicBezTo>
                    <a:pt x="39" y="42"/>
                    <a:pt x="38" y="42"/>
                    <a:pt x="37" y="42"/>
                  </a:cubicBezTo>
                  <a:cubicBezTo>
                    <a:pt x="37" y="41"/>
                    <a:pt x="35" y="41"/>
                    <a:pt x="35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1" y="35"/>
                    <a:pt x="30" y="35"/>
                    <a:pt x="28" y="37"/>
                  </a:cubicBezTo>
                  <a:cubicBezTo>
                    <a:pt x="27" y="38"/>
                    <a:pt x="26" y="38"/>
                    <a:pt x="25" y="38"/>
                  </a:cubicBezTo>
                  <a:cubicBezTo>
                    <a:pt x="24" y="38"/>
                    <a:pt x="24" y="37"/>
                    <a:pt x="23" y="37"/>
                  </a:cubicBezTo>
                  <a:cubicBezTo>
                    <a:pt x="24" y="37"/>
                    <a:pt x="25" y="36"/>
                    <a:pt x="25" y="35"/>
                  </a:cubicBezTo>
                  <a:cubicBezTo>
                    <a:pt x="25" y="34"/>
                    <a:pt x="23" y="33"/>
                    <a:pt x="22" y="33"/>
                  </a:cubicBezTo>
                  <a:cubicBezTo>
                    <a:pt x="23" y="31"/>
                    <a:pt x="21" y="31"/>
                    <a:pt x="20" y="30"/>
                  </a:cubicBezTo>
                  <a:cubicBezTo>
                    <a:pt x="20" y="32"/>
                    <a:pt x="20" y="33"/>
                    <a:pt x="19" y="33"/>
                  </a:cubicBezTo>
                  <a:cubicBezTo>
                    <a:pt x="20" y="35"/>
                    <a:pt x="22" y="37"/>
                    <a:pt x="21" y="39"/>
                  </a:cubicBezTo>
                  <a:cubicBezTo>
                    <a:pt x="20" y="41"/>
                    <a:pt x="20" y="43"/>
                    <a:pt x="20" y="46"/>
                  </a:cubicBezTo>
                  <a:cubicBezTo>
                    <a:pt x="19" y="47"/>
                    <a:pt x="22" y="47"/>
                    <a:pt x="21" y="50"/>
                  </a:cubicBezTo>
                  <a:cubicBezTo>
                    <a:pt x="19" y="52"/>
                    <a:pt x="20" y="53"/>
                    <a:pt x="21" y="56"/>
                  </a:cubicBezTo>
                  <a:cubicBezTo>
                    <a:pt x="16" y="56"/>
                    <a:pt x="12" y="56"/>
                    <a:pt x="7" y="56"/>
                  </a:cubicBezTo>
                  <a:cubicBezTo>
                    <a:pt x="5" y="56"/>
                    <a:pt x="3" y="56"/>
                    <a:pt x="1" y="56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9"/>
                    <a:pt x="0" y="79"/>
                    <a:pt x="0" y="90"/>
                  </a:cubicBezTo>
                  <a:cubicBezTo>
                    <a:pt x="0" y="91"/>
                    <a:pt x="1" y="92"/>
                    <a:pt x="1" y="93"/>
                  </a:cubicBezTo>
                  <a:cubicBezTo>
                    <a:pt x="2" y="95"/>
                    <a:pt x="2" y="95"/>
                    <a:pt x="3" y="97"/>
                  </a:cubicBezTo>
                  <a:cubicBezTo>
                    <a:pt x="5" y="99"/>
                    <a:pt x="8" y="102"/>
                    <a:pt x="10" y="104"/>
                  </a:cubicBezTo>
                  <a:cubicBezTo>
                    <a:pt x="11" y="105"/>
                    <a:pt x="12" y="107"/>
                    <a:pt x="14" y="107"/>
                  </a:cubicBezTo>
                  <a:cubicBezTo>
                    <a:pt x="15" y="108"/>
                    <a:pt x="15" y="108"/>
                    <a:pt x="16" y="108"/>
                  </a:cubicBezTo>
                  <a:cubicBezTo>
                    <a:pt x="20" y="108"/>
                    <a:pt x="23" y="107"/>
                    <a:pt x="26" y="107"/>
                  </a:cubicBezTo>
                  <a:cubicBezTo>
                    <a:pt x="29" y="107"/>
                    <a:pt x="30" y="107"/>
                    <a:pt x="32" y="109"/>
                  </a:cubicBezTo>
                  <a:cubicBezTo>
                    <a:pt x="34" y="111"/>
                    <a:pt x="35" y="111"/>
                    <a:pt x="38" y="111"/>
                  </a:cubicBezTo>
                  <a:cubicBezTo>
                    <a:pt x="38" y="111"/>
                    <a:pt x="39" y="111"/>
                    <a:pt x="40" y="111"/>
                  </a:cubicBezTo>
                  <a:cubicBezTo>
                    <a:pt x="39" y="111"/>
                    <a:pt x="39" y="112"/>
                    <a:pt x="39" y="112"/>
                  </a:cubicBezTo>
                  <a:cubicBezTo>
                    <a:pt x="41" y="112"/>
                    <a:pt x="41" y="112"/>
                    <a:pt x="43" y="111"/>
                  </a:cubicBezTo>
                  <a:cubicBezTo>
                    <a:pt x="42" y="112"/>
                    <a:pt x="46" y="112"/>
                    <a:pt x="46" y="112"/>
                  </a:cubicBezTo>
                  <a:cubicBezTo>
                    <a:pt x="47" y="114"/>
                    <a:pt x="48" y="113"/>
                    <a:pt x="50" y="113"/>
                  </a:cubicBezTo>
                  <a:cubicBezTo>
                    <a:pt x="51" y="113"/>
                    <a:pt x="50" y="110"/>
                    <a:pt x="52" y="111"/>
                  </a:cubicBezTo>
                  <a:cubicBezTo>
                    <a:pt x="52" y="109"/>
                    <a:pt x="54" y="108"/>
                    <a:pt x="55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57" y="103"/>
                    <a:pt x="56" y="103"/>
                    <a:pt x="57" y="102"/>
                  </a:cubicBezTo>
                  <a:cubicBezTo>
                    <a:pt x="60" y="99"/>
                    <a:pt x="64" y="97"/>
                    <a:pt x="68" y="95"/>
                  </a:cubicBezTo>
                  <a:cubicBezTo>
                    <a:pt x="69" y="95"/>
                    <a:pt x="68" y="91"/>
                    <a:pt x="68" y="90"/>
                  </a:cubicBezTo>
                  <a:cubicBezTo>
                    <a:pt x="68" y="91"/>
                    <a:pt x="72" y="88"/>
                    <a:pt x="73" y="87"/>
                  </a:cubicBezTo>
                  <a:cubicBezTo>
                    <a:pt x="75" y="85"/>
                    <a:pt x="81" y="86"/>
                    <a:pt x="85" y="86"/>
                  </a:cubicBezTo>
                  <a:cubicBezTo>
                    <a:pt x="84" y="85"/>
                    <a:pt x="83" y="85"/>
                    <a:pt x="84" y="84"/>
                  </a:cubicBezTo>
                  <a:cubicBezTo>
                    <a:pt x="85" y="83"/>
                    <a:pt x="84" y="83"/>
                    <a:pt x="83" y="82"/>
                  </a:cubicBezTo>
                  <a:cubicBezTo>
                    <a:pt x="83" y="82"/>
                    <a:pt x="84" y="81"/>
                    <a:pt x="83" y="80"/>
                  </a:cubicBezTo>
                  <a:cubicBezTo>
                    <a:pt x="83" y="79"/>
                    <a:pt x="83" y="79"/>
                    <a:pt x="82" y="78"/>
                  </a:cubicBezTo>
                  <a:cubicBezTo>
                    <a:pt x="85" y="77"/>
                    <a:pt x="88" y="76"/>
                    <a:pt x="91" y="75"/>
                  </a:cubicBezTo>
                  <a:cubicBezTo>
                    <a:pt x="93" y="74"/>
                    <a:pt x="95" y="73"/>
                    <a:pt x="97" y="72"/>
                  </a:cubicBezTo>
                  <a:cubicBezTo>
                    <a:pt x="102" y="71"/>
                    <a:pt x="108" y="70"/>
                    <a:pt x="113" y="68"/>
                  </a:cubicBezTo>
                  <a:cubicBezTo>
                    <a:pt x="113" y="68"/>
                    <a:pt x="112" y="67"/>
                    <a:pt x="112" y="66"/>
                  </a:cubicBezTo>
                  <a:cubicBezTo>
                    <a:pt x="111" y="67"/>
                    <a:pt x="110" y="69"/>
                    <a:pt x="110" y="67"/>
                  </a:cubicBezTo>
                  <a:cubicBezTo>
                    <a:pt x="109" y="66"/>
                    <a:pt x="109" y="65"/>
                    <a:pt x="109" y="65"/>
                  </a:cubicBezTo>
                  <a:cubicBezTo>
                    <a:pt x="107" y="65"/>
                    <a:pt x="107" y="65"/>
                    <a:pt x="107" y="63"/>
                  </a:cubicBezTo>
                  <a:cubicBezTo>
                    <a:pt x="108" y="64"/>
                    <a:pt x="109" y="63"/>
                    <a:pt x="109" y="64"/>
                  </a:cubicBezTo>
                  <a:cubicBezTo>
                    <a:pt x="109" y="63"/>
                    <a:pt x="108" y="63"/>
                    <a:pt x="108" y="62"/>
                  </a:cubicBezTo>
                  <a:cubicBezTo>
                    <a:pt x="111" y="63"/>
                    <a:pt x="109" y="56"/>
                    <a:pt x="111" y="55"/>
                  </a:cubicBezTo>
                  <a:cubicBezTo>
                    <a:pt x="108" y="55"/>
                    <a:pt x="111" y="51"/>
                    <a:pt x="111" y="50"/>
                  </a:cubicBezTo>
                  <a:cubicBezTo>
                    <a:pt x="111" y="50"/>
                    <a:pt x="113" y="51"/>
                    <a:pt x="113" y="50"/>
                  </a:cubicBezTo>
                  <a:cubicBezTo>
                    <a:pt x="114" y="49"/>
                    <a:pt x="115" y="48"/>
                    <a:pt x="116" y="48"/>
                  </a:cubicBezTo>
                  <a:cubicBezTo>
                    <a:pt x="111" y="49"/>
                    <a:pt x="116" y="40"/>
                    <a:pt x="112" y="40"/>
                  </a:cubicBezTo>
                  <a:cubicBezTo>
                    <a:pt x="112" y="39"/>
                    <a:pt x="114" y="34"/>
                    <a:pt x="114" y="35"/>
                  </a:cubicBezTo>
                  <a:cubicBezTo>
                    <a:pt x="114" y="34"/>
                    <a:pt x="112" y="32"/>
                    <a:pt x="112" y="32"/>
                  </a:cubicBezTo>
                  <a:cubicBezTo>
                    <a:pt x="112" y="31"/>
                    <a:pt x="115" y="31"/>
                    <a:pt x="115" y="31"/>
                  </a:cubicBezTo>
                  <a:cubicBezTo>
                    <a:pt x="117" y="31"/>
                    <a:pt x="116" y="26"/>
                    <a:pt x="116" y="25"/>
                  </a:cubicBezTo>
                  <a:cubicBezTo>
                    <a:pt x="115" y="24"/>
                    <a:pt x="116" y="24"/>
                    <a:pt x="114" y="23"/>
                  </a:cubicBezTo>
                  <a:cubicBezTo>
                    <a:pt x="113" y="22"/>
                    <a:pt x="113" y="22"/>
                    <a:pt x="113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19"/>
                    <a:pt x="113" y="18"/>
                    <a:pt x="112" y="19"/>
                  </a:cubicBezTo>
                  <a:cubicBezTo>
                    <a:pt x="113" y="18"/>
                    <a:pt x="112" y="17"/>
                    <a:pt x="111" y="16"/>
                  </a:cubicBezTo>
                  <a:cubicBezTo>
                    <a:pt x="111" y="16"/>
                    <a:pt x="111" y="17"/>
                    <a:pt x="111" y="17"/>
                  </a:cubicBezTo>
                  <a:cubicBezTo>
                    <a:pt x="109" y="18"/>
                    <a:pt x="110" y="16"/>
                    <a:pt x="110" y="15"/>
                  </a:cubicBezTo>
                  <a:cubicBezTo>
                    <a:pt x="108" y="15"/>
                    <a:pt x="108" y="13"/>
                    <a:pt x="107" y="13"/>
                  </a:cubicBezTo>
                  <a:cubicBezTo>
                    <a:pt x="107" y="13"/>
                    <a:pt x="106" y="14"/>
                    <a:pt x="105" y="13"/>
                  </a:cubicBezTo>
                  <a:cubicBezTo>
                    <a:pt x="105" y="13"/>
                    <a:pt x="105" y="12"/>
                    <a:pt x="105" y="12"/>
                  </a:cubicBezTo>
                  <a:cubicBezTo>
                    <a:pt x="104" y="11"/>
                    <a:pt x="101" y="11"/>
                    <a:pt x="99" y="11"/>
                  </a:cubicBezTo>
                  <a:cubicBezTo>
                    <a:pt x="100" y="10"/>
                    <a:pt x="99" y="9"/>
                    <a:pt x="99" y="8"/>
                  </a:cubicBezTo>
                  <a:cubicBezTo>
                    <a:pt x="95" y="12"/>
                    <a:pt x="97" y="5"/>
                    <a:pt x="93" y="5"/>
                  </a:cubicBezTo>
                  <a:cubicBezTo>
                    <a:pt x="92" y="5"/>
                    <a:pt x="91" y="6"/>
                    <a:pt x="89" y="4"/>
                  </a:cubicBezTo>
                  <a:cubicBezTo>
                    <a:pt x="88" y="4"/>
                    <a:pt x="88" y="1"/>
                    <a:pt x="88" y="0"/>
                  </a:cubicBezTo>
                  <a:cubicBezTo>
                    <a:pt x="85" y="2"/>
                    <a:pt x="84" y="1"/>
                    <a:pt x="81" y="1"/>
                  </a:cubicBezTo>
                  <a:cubicBezTo>
                    <a:pt x="78" y="2"/>
                    <a:pt x="76" y="2"/>
                    <a:pt x="73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Yemen">
              <a:extLst>
                <a:ext uri="{FF2B5EF4-FFF2-40B4-BE49-F238E27FC236}">
                  <a16:creationId xmlns:a16="http://schemas.microsoft.com/office/drawing/2014/main" id="{19127857-C0EA-E718-F92A-51E3FB3EA2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979" y="2263423"/>
              <a:ext cx="285406" cy="182822"/>
            </a:xfrm>
            <a:custGeom>
              <a:avLst/>
              <a:gdLst>
                <a:gd name="T0" fmla="*/ 106 w 119"/>
                <a:gd name="T1" fmla="*/ 27 h 76"/>
                <a:gd name="T2" fmla="*/ 97 w 119"/>
                <a:gd name="T3" fmla="*/ 35 h 76"/>
                <a:gd name="T4" fmla="*/ 93 w 119"/>
                <a:gd name="T5" fmla="*/ 41 h 76"/>
                <a:gd name="T6" fmla="*/ 81 w 119"/>
                <a:gd name="T7" fmla="*/ 45 h 76"/>
                <a:gd name="T8" fmla="*/ 78 w 119"/>
                <a:gd name="T9" fmla="*/ 47 h 76"/>
                <a:gd name="T10" fmla="*/ 75 w 119"/>
                <a:gd name="T11" fmla="*/ 47 h 76"/>
                <a:gd name="T12" fmla="*/ 62 w 119"/>
                <a:gd name="T13" fmla="*/ 56 h 76"/>
                <a:gd name="T14" fmla="*/ 60 w 119"/>
                <a:gd name="T15" fmla="*/ 57 h 76"/>
                <a:gd name="T16" fmla="*/ 55 w 119"/>
                <a:gd name="T17" fmla="*/ 56 h 76"/>
                <a:gd name="T18" fmla="*/ 49 w 119"/>
                <a:gd name="T19" fmla="*/ 61 h 76"/>
                <a:gd name="T20" fmla="*/ 37 w 119"/>
                <a:gd name="T21" fmla="*/ 64 h 76"/>
                <a:gd name="T22" fmla="*/ 26 w 119"/>
                <a:gd name="T23" fmla="*/ 68 h 76"/>
                <a:gd name="T24" fmla="*/ 24 w 119"/>
                <a:gd name="T25" fmla="*/ 72 h 76"/>
                <a:gd name="T26" fmla="*/ 23 w 119"/>
                <a:gd name="T27" fmla="*/ 72 h 76"/>
                <a:gd name="T28" fmla="*/ 15 w 119"/>
                <a:gd name="T29" fmla="*/ 72 h 76"/>
                <a:gd name="T30" fmla="*/ 10 w 119"/>
                <a:gd name="T31" fmla="*/ 72 h 76"/>
                <a:gd name="T32" fmla="*/ 7 w 119"/>
                <a:gd name="T33" fmla="*/ 64 h 76"/>
                <a:gd name="T34" fmla="*/ 6 w 119"/>
                <a:gd name="T35" fmla="*/ 57 h 76"/>
                <a:gd name="T36" fmla="*/ 5 w 119"/>
                <a:gd name="T37" fmla="*/ 51 h 76"/>
                <a:gd name="T38" fmla="*/ 4 w 119"/>
                <a:gd name="T39" fmla="*/ 45 h 76"/>
                <a:gd name="T40" fmla="*/ 2 w 119"/>
                <a:gd name="T41" fmla="*/ 43 h 76"/>
                <a:gd name="T42" fmla="*/ 3 w 119"/>
                <a:gd name="T43" fmla="*/ 43 h 76"/>
                <a:gd name="T44" fmla="*/ 2 w 119"/>
                <a:gd name="T45" fmla="*/ 38 h 76"/>
                <a:gd name="T46" fmla="*/ 3 w 119"/>
                <a:gd name="T47" fmla="*/ 31 h 76"/>
                <a:gd name="T48" fmla="*/ 6 w 119"/>
                <a:gd name="T49" fmla="*/ 26 h 76"/>
                <a:gd name="T50" fmla="*/ 6 w 119"/>
                <a:gd name="T51" fmla="*/ 23 h 76"/>
                <a:gd name="T52" fmla="*/ 6 w 119"/>
                <a:gd name="T53" fmla="*/ 19 h 76"/>
                <a:gd name="T54" fmla="*/ 12 w 119"/>
                <a:gd name="T55" fmla="*/ 19 h 76"/>
                <a:gd name="T56" fmla="*/ 16 w 119"/>
                <a:gd name="T57" fmla="*/ 20 h 76"/>
                <a:gd name="T58" fmla="*/ 21 w 119"/>
                <a:gd name="T59" fmla="*/ 19 h 76"/>
                <a:gd name="T60" fmla="*/ 31 w 119"/>
                <a:gd name="T61" fmla="*/ 44 h 76"/>
                <a:gd name="T62" fmla="*/ 52 w 119"/>
                <a:gd name="T63" fmla="*/ 16 h 76"/>
                <a:gd name="T64" fmla="*/ 95 w 119"/>
                <a:gd name="T65" fmla="*/ 6 h 76"/>
                <a:gd name="T66" fmla="*/ 102 w 119"/>
                <a:gd name="T67" fmla="*/ 21 h 76"/>
                <a:gd name="T68" fmla="*/ 109 w 119"/>
                <a:gd name="T69" fmla="*/ 72 h 76"/>
                <a:gd name="T70" fmla="*/ 112 w 119"/>
                <a:gd name="T71" fmla="*/ 76 h 76"/>
                <a:gd name="T72" fmla="*/ 113 w 119"/>
                <a:gd name="T73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76">
                  <a:moveTo>
                    <a:pt x="102" y="21"/>
                  </a:moveTo>
                  <a:cubicBezTo>
                    <a:pt x="102" y="23"/>
                    <a:pt x="105" y="25"/>
                    <a:pt x="106" y="27"/>
                  </a:cubicBezTo>
                  <a:cubicBezTo>
                    <a:pt x="105" y="27"/>
                    <a:pt x="99" y="29"/>
                    <a:pt x="99" y="30"/>
                  </a:cubicBezTo>
                  <a:cubicBezTo>
                    <a:pt x="98" y="32"/>
                    <a:pt x="97" y="33"/>
                    <a:pt x="97" y="35"/>
                  </a:cubicBezTo>
                  <a:cubicBezTo>
                    <a:pt x="96" y="36"/>
                    <a:pt x="97" y="38"/>
                    <a:pt x="96" y="38"/>
                  </a:cubicBezTo>
                  <a:cubicBezTo>
                    <a:pt x="95" y="39"/>
                    <a:pt x="94" y="40"/>
                    <a:pt x="93" y="41"/>
                  </a:cubicBezTo>
                  <a:cubicBezTo>
                    <a:pt x="92" y="42"/>
                    <a:pt x="90" y="41"/>
                    <a:pt x="90" y="42"/>
                  </a:cubicBezTo>
                  <a:cubicBezTo>
                    <a:pt x="90" y="44"/>
                    <a:pt x="83" y="45"/>
                    <a:pt x="81" y="45"/>
                  </a:cubicBezTo>
                  <a:cubicBezTo>
                    <a:pt x="80" y="45"/>
                    <a:pt x="79" y="46"/>
                    <a:pt x="79" y="46"/>
                  </a:cubicBezTo>
                  <a:cubicBezTo>
                    <a:pt x="78" y="46"/>
                    <a:pt x="79" y="47"/>
                    <a:pt x="78" y="47"/>
                  </a:cubicBezTo>
                  <a:cubicBezTo>
                    <a:pt x="77" y="48"/>
                    <a:pt x="76" y="48"/>
                    <a:pt x="75" y="48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3" y="48"/>
                    <a:pt x="67" y="52"/>
                    <a:pt x="65" y="51"/>
                  </a:cubicBezTo>
                  <a:cubicBezTo>
                    <a:pt x="65" y="53"/>
                    <a:pt x="64" y="54"/>
                    <a:pt x="62" y="56"/>
                  </a:cubicBezTo>
                  <a:cubicBezTo>
                    <a:pt x="62" y="57"/>
                    <a:pt x="62" y="56"/>
                    <a:pt x="61" y="56"/>
                  </a:cubicBezTo>
                  <a:cubicBezTo>
                    <a:pt x="61" y="56"/>
                    <a:pt x="60" y="57"/>
                    <a:pt x="60" y="57"/>
                  </a:cubicBezTo>
                  <a:cubicBezTo>
                    <a:pt x="60" y="58"/>
                    <a:pt x="58" y="58"/>
                    <a:pt x="57" y="58"/>
                  </a:cubicBezTo>
                  <a:cubicBezTo>
                    <a:pt x="57" y="58"/>
                    <a:pt x="57" y="56"/>
                    <a:pt x="55" y="56"/>
                  </a:cubicBezTo>
                  <a:cubicBezTo>
                    <a:pt x="54" y="56"/>
                    <a:pt x="53" y="57"/>
                    <a:pt x="53" y="57"/>
                  </a:cubicBezTo>
                  <a:cubicBezTo>
                    <a:pt x="51" y="58"/>
                    <a:pt x="51" y="61"/>
                    <a:pt x="49" y="61"/>
                  </a:cubicBezTo>
                  <a:cubicBezTo>
                    <a:pt x="46" y="61"/>
                    <a:pt x="45" y="62"/>
                    <a:pt x="42" y="64"/>
                  </a:cubicBezTo>
                  <a:cubicBezTo>
                    <a:pt x="41" y="64"/>
                    <a:pt x="39" y="64"/>
                    <a:pt x="37" y="64"/>
                  </a:cubicBezTo>
                  <a:cubicBezTo>
                    <a:pt x="35" y="64"/>
                    <a:pt x="31" y="63"/>
                    <a:pt x="30" y="65"/>
                  </a:cubicBezTo>
                  <a:cubicBezTo>
                    <a:pt x="29" y="67"/>
                    <a:pt x="29" y="68"/>
                    <a:pt x="26" y="68"/>
                  </a:cubicBezTo>
                  <a:cubicBezTo>
                    <a:pt x="27" y="69"/>
                    <a:pt x="25" y="71"/>
                    <a:pt x="24" y="71"/>
                  </a:cubicBezTo>
                  <a:cubicBezTo>
                    <a:pt x="24" y="71"/>
                    <a:pt x="24" y="72"/>
                    <a:pt x="24" y="72"/>
                  </a:cubicBezTo>
                  <a:cubicBezTo>
                    <a:pt x="23" y="72"/>
                    <a:pt x="23" y="71"/>
                    <a:pt x="23" y="70"/>
                  </a:cubicBezTo>
                  <a:cubicBezTo>
                    <a:pt x="23" y="71"/>
                    <a:pt x="23" y="72"/>
                    <a:pt x="23" y="72"/>
                  </a:cubicBezTo>
                  <a:cubicBezTo>
                    <a:pt x="22" y="70"/>
                    <a:pt x="21" y="70"/>
                    <a:pt x="19" y="72"/>
                  </a:cubicBezTo>
                  <a:cubicBezTo>
                    <a:pt x="19" y="72"/>
                    <a:pt x="16" y="72"/>
                    <a:pt x="15" y="72"/>
                  </a:cubicBezTo>
                  <a:cubicBezTo>
                    <a:pt x="17" y="72"/>
                    <a:pt x="15" y="74"/>
                    <a:pt x="14" y="72"/>
                  </a:cubicBezTo>
                  <a:cubicBezTo>
                    <a:pt x="12" y="70"/>
                    <a:pt x="11" y="71"/>
                    <a:pt x="10" y="72"/>
                  </a:cubicBezTo>
                  <a:cubicBezTo>
                    <a:pt x="10" y="70"/>
                    <a:pt x="10" y="70"/>
                    <a:pt x="9" y="68"/>
                  </a:cubicBezTo>
                  <a:cubicBezTo>
                    <a:pt x="8" y="67"/>
                    <a:pt x="7" y="66"/>
                    <a:pt x="7" y="64"/>
                  </a:cubicBezTo>
                  <a:cubicBezTo>
                    <a:pt x="7" y="63"/>
                    <a:pt x="7" y="61"/>
                    <a:pt x="8" y="59"/>
                  </a:cubicBezTo>
                  <a:cubicBezTo>
                    <a:pt x="8" y="58"/>
                    <a:pt x="5" y="58"/>
                    <a:pt x="6" y="57"/>
                  </a:cubicBezTo>
                  <a:cubicBezTo>
                    <a:pt x="7" y="55"/>
                    <a:pt x="6" y="54"/>
                    <a:pt x="5" y="52"/>
                  </a:cubicBezTo>
                  <a:cubicBezTo>
                    <a:pt x="5" y="52"/>
                    <a:pt x="6" y="51"/>
                    <a:pt x="5" y="51"/>
                  </a:cubicBezTo>
                  <a:cubicBezTo>
                    <a:pt x="5" y="51"/>
                    <a:pt x="4" y="50"/>
                    <a:pt x="4" y="50"/>
                  </a:cubicBezTo>
                  <a:cubicBezTo>
                    <a:pt x="4" y="48"/>
                    <a:pt x="5" y="46"/>
                    <a:pt x="4" y="45"/>
                  </a:cubicBezTo>
                  <a:cubicBezTo>
                    <a:pt x="3" y="44"/>
                    <a:pt x="2" y="44"/>
                    <a:pt x="0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2" y="43"/>
                    <a:pt x="2" y="42"/>
                    <a:pt x="2" y="42"/>
                  </a:cubicBezTo>
                  <a:cubicBezTo>
                    <a:pt x="2" y="42"/>
                    <a:pt x="3" y="43"/>
                    <a:pt x="3" y="43"/>
                  </a:cubicBezTo>
                  <a:cubicBezTo>
                    <a:pt x="3" y="42"/>
                    <a:pt x="4" y="41"/>
                    <a:pt x="3" y="40"/>
                  </a:cubicBezTo>
                  <a:cubicBezTo>
                    <a:pt x="2" y="39"/>
                    <a:pt x="2" y="39"/>
                    <a:pt x="2" y="38"/>
                  </a:cubicBezTo>
                  <a:cubicBezTo>
                    <a:pt x="2" y="37"/>
                    <a:pt x="3" y="36"/>
                    <a:pt x="3" y="35"/>
                  </a:cubicBezTo>
                  <a:cubicBezTo>
                    <a:pt x="3" y="34"/>
                    <a:pt x="3" y="33"/>
                    <a:pt x="3" y="31"/>
                  </a:cubicBezTo>
                  <a:cubicBezTo>
                    <a:pt x="3" y="31"/>
                    <a:pt x="3" y="31"/>
                    <a:pt x="3" y="30"/>
                  </a:cubicBezTo>
                  <a:cubicBezTo>
                    <a:pt x="4" y="29"/>
                    <a:pt x="7" y="28"/>
                    <a:pt x="6" y="26"/>
                  </a:cubicBezTo>
                  <a:cubicBezTo>
                    <a:pt x="7" y="26"/>
                    <a:pt x="7" y="26"/>
                    <a:pt x="8" y="26"/>
                  </a:cubicBezTo>
                  <a:cubicBezTo>
                    <a:pt x="8" y="24"/>
                    <a:pt x="7" y="25"/>
                    <a:pt x="6" y="23"/>
                  </a:cubicBezTo>
                  <a:cubicBezTo>
                    <a:pt x="6" y="21"/>
                    <a:pt x="6" y="21"/>
                    <a:pt x="8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8" y="17"/>
                    <a:pt x="9" y="16"/>
                    <a:pt x="11" y="17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4" y="19"/>
                    <a:pt x="15" y="20"/>
                    <a:pt x="14" y="18"/>
                  </a:cubicBezTo>
                  <a:cubicBezTo>
                    <a:pt x="15" y="18"/>
                    <a:pt x="15" y="19"/>
                    <a:pt x="16" y="20"/>
                  </a:cubicBezTo>
                  <a:cubicBezTo>
                    <a:pt x="17" y="18"/>
                    <a:pt x="17" y="18"/>
                    <a:pt x="19" y="18"/>
                  </a:cubicBezTo>
                  <a:cubicBezTo>
                    <a:pt x="20" y="18"/>
                    <a:pt x="20" y="18"/>
                    <a:pt x="21" y="19"/>
                  </a:cubicBezTo>
                  <a:cubicBezTo>
                    <a:pt x="22" y="21"/>
                    <a:pt x="23" y="24"/>
                    <a:pt x="24" y="27"/>
                  </a:cubicBezTo>
                  <a:cubicBezTo>
                    <a:pt x="26" y="33"/>
                    <a:pt x="28" y="38"/>
                    <a:pt x="31" y="44"/>
                  </a:cubicBezTo>
                  <a:cubicBezTo>
                    <a:pt x="35" y="38"/>
                    <a:pt x="39" y="32"/>
                    <a:pt x="43" y="26"/>
                  </a:cubicBezTo>
                  <a:cubicBezTo>
                    <a:pt x="46" y="22"/>
                    <a:pt x="47" y="17"/>
                    <a:pt x="52" y="16"/>
                  </a:cubicBezTo>
                  <a:cubicBezTo>
                    <a:pt x="66" y="10"/>
                    <a:pt x="80" y="5"/>
                    <a:pt x="94" y="0"/>
                  </a:cubicBezTo>
                  <a:cubicBezTo>
                    <a:pt x="94" y="2"/>
                    <a:pt x="94" y="4"/>
                    <a:pt x="95" y="6"/>
                  </a:cubicBezTo>
                  <a:cubicBezTo>
                    <a:pt x="96" y="9"/>
                    <a:pt x="98" y="12"/>
                    <a:pt x="100" y="15"/>
                  </a:cubicBezTo>
                  <a:cubicBezTo>
                    <a:pt x="101" y="17"/>
                    <a:pt x="102" y="18"/>
                    <a:pt x="102" y="21"/>
                  </a:cubicBezTo>
                  <a:close/>
                  <a:moveTo>
                    <a:pt x="113" y="73"/>
                  </a:moveTo>
                  <a:cubicBezTo>
                    <a:pt x="112" y="72"/>
                    <a:pt x="111" y="72"/>
                    <a:pt x="109" y="72"/>
                  </a:cubicBezTo>
                  <a:cubicBezTo>
                    <a:pt x="108" y="73"/>
                    <a:pt x="107" y="73"/>
                    <a:pt x="109" y="74"/>
                  </a:cubicBezTo>
                  <a:cubicBezTo>
                    <a:pt x="110" y="76"/>
                    <a:pt x="110" y="76"/>
                    <a:pt x="112" y="76"/>
                  </a:cubicBezTo>
                  <a:cubicBezTo>
                    <a:pt x="115" y="76"/>
                    <a:pt x="117" y="75"/>
                    <a:pt x="119" y="73"/>
                  </a:cubicBezTo>
                  <a:cubicBezTo>
                    <a:pt x="118" y="72"/>
                    <a:pt x="113" y="70"/>
                    <a:pt x="113" y="7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Western Sahara">
              <a:extLst>
                <a:ext uri="{FF2B5EF4-FFF2-40B4-BE49-F238E27FC236}">
                  <a16:creationId xmlns:a16="http://schemas.microsoft.com/office/drawing/2014/main" id="{F53BA609-EF7D-CAB1-C828-CBD9032D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983" y="2028801"/>
              <a:ext cx="201104" cy="172665"/>
            </a:xfrm>
            <a:custGeom>
              <a:avLst/>
              <a:gdLst>
                <a:gd name="T0" fmla="*/ 6 w 84"/>
                <a:gd name="T1" fmla="*/ 71 h 72"/>
                <a:gd name="T2" fmla="*/ 20 w 84"/>
                <a:gd name="T3" fmla="*/ 71 h 72"/>
                <a:gd name="T4" fmla="*/ 41 w 84"/>
                <a:gd name="T5" fmla="*/ 71 h 72"/>
                <a:gd name="T6" fmla="*/ 40 w 84"/>
                <a:gd name="T7" fmla="*/ 59 h 72"/>
                <a:gd name="T8" fmla="*/ 40 w 84"/>
                <a:gd name="T9" fmla="*/ 54 h 72"/>
                <a:gd name="T10" fmla="*/ 44 w 84"/>
                <a:gd name="T11" fmla="*/ 50 h 72"/>
                <a:gd name="T12" fmla="*/ 51 w 84"/>
                <a:gd name="T13" fmla="*/ 47 h 72"/>
                <a:gd name="T14" fmla="*/ 51 w 84"/>
                <a:gd name="T15" fmla="*/ 33 h 72"/>
                <a:gd name="T16" fmla="*/ 51 w 84"/>
                <a:gd name="T17" fmla="*/ 19 h 72"/>
                <a:gd name="T18" fmla="*/ 57 w 84"/>
                <a:gd name="T19" fmla="*/ 19 h 72"/>
                <a:gd name="T20" fmla="*/ 84 w 84"/>
                <a:gd name="T21" fmla="*/ 18 h 72"/>
                <a:gd name="T22" fmla="*/ 83 w 84"/>
                <a:gd name="T23" fmla="*/ 4 h 72"/>
                <a:gd name="T24" fmla="*/ 83 w 84"/>
                <a:gd name="T25" fmla="*/ 3 h 72"/>
                <a:gd name="T26" fmla="*/ 83 w 84"/>
                <a:gd name="T27" fmla="*/ 0 h 72"/>
                <a:gd name="T28" fmla="*/ 82 w 84"/>
                <a:gd name="T29" fmla="*/ 0 h 72"/>
                <a:gd name="T30" fmla="*/ 74 w 84"/>
                <a:gd name="T31" fmla="*/ 0 h 72"/>
                <a:gd name="T32" fmla="*/ 39 w 84"/>
                <a:gd name="T33" fmla="*/ 0 h 72"/>
                <a:gd name="T34" fmla="*/ 37 w 84"/>
                <a:gd name="T35" fmla="*/ 3 h 72"/>
                <a:gd name="T36" fmla="*/ 35 w 84"/>
                <a:gd name="T37" fmla="*/ 10 h 72"/>
                <a:gd name="T38" fmla="*/ 29 w 84"/>
                <a:gd name="T39" fmla="*/ 13 h 72"/>
                <a:gd name="T40" fmla="*/ 26 w 84"/>
                <a:gd name="T41" fmla="*/ 17 h 72"/>
                <a:gd name="T42" fmla="*/ 26 w 84"/>
                <a:gd name="T43" fmla="*/ 20 h 72"/>
                <a:gd name="T44" fmla="*/ 22 w 84"/>
                <a:gd name="T45" fmla="*/ 26 h 72"/>
                <a:gd name="T46" fmla="*/ 21 w 84"/>
                <a:gd name="T47" fmla="*/ 34 h 72"/>
                <a:gd name="T48" fmla="*/ 20 w 84"/>
                <a:gd name="T49" fmla="*/ 36 h 72"/>
                <a:gd name="T50" fmla="*/ 19 w 84"/>
                <a:gd name="T51" fmla="*/ 36 h 72"/>
                <a:gd name="T52" fmla="*/ 16 w 84"/>
                <a:gd name="T53" fmla="*/ 39 h 72"/>
                <a:gd name="T54" fmla="*/ 11 w 84"/>
                <a:gd name="T55" fmla="*/ 45 h 72"/>
                <a:gd name="T56" fmla="*/ 13 w 84"/>
                <a:gd name="T57" fmla="*/ 42 h 72"/>
                <a:gd name="T58" fmla="*/ 9 w 84"/>
                <a:gd name="T59" fmla="*/ 51 h 72"/>
                <a:gd name="T60" fmla="*/ 7 w 84"/>
                <a:gd name="T61" fmla="*/ 55 h 72"/>
                <a:gd name="T62" fmla="*/ 6 w 84"/>
                <a:gd name="T63" fmla="*/ 61 h 72"/>
                <a:gd name="T64" fmla="*/ 3 w 84"/>
                <a:gd name="T65" fmla="*/ 63 h 72"/>
                <a:gd name="T66" fmla="*/ 1 w 84"/>
                <a:gd name="T67" fmla="*/ 68 h 72"/>
                <a:gd name="T68" fmla="*/ 0 w 84"/>
                <a:gd name="T69" fmla="*/ 72 h 72"/>
                <a:gd name="T70" fmla="*/ 6 w 84"/>
                <a:gd name="T71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72">
                  <a:moveTo>
                    <a:pt x="6" y="71"/>
                  </a:moveTo>
                  <a:cubicBezTo>
                    <a:pt x="11" y="71"/>
                    <a:pt x="15" y="71"/>
                    <a:pt x="20" y="71"/>
                  </a:cubicBezTo>
                  <a:cubicBezTo>
                    <a:pt x="27" y="71"/>
                    <a:pt x="34" y="71"/>
                    <a:pt x="41" y="71"/>
                  </a:cubicBezTo>
                  <a:cubicBezTo>
                    <a:pt x="40" y="67"/>
                    <a:pt x="40" y="63"/>
                    <a:pt x="40" y="59"/>
                  </a:cubicBezTo>
                  <a:cubicBezTo>
                    <a:pt x="39" y="57"/>
                    <a:pt x="40" y="56"/>
                    <a:pt x="40" y="54"/>
                  </a:cubicBezTo>
                  <a:cubicBezTo>
                    <a:pt x="40" y="53"/>
                    <a:pt x="43" y="51"/>
                    <a:pt x="44" y="50"/>
                  </a:cubicBezTo>
                  <a:cubicBezTo>
                    <a:pt x="45" y="49"/>
                    <a:pt x="51" y="49"/>
                    <a:pt x="51" y="47"/>
                  </a:cubicBezTo>
                  <a:cubicBezTo>
                    <a:pt x="51" y="42"/>
                    <a:pt x="51" y="37"/>
                    <a:pt x="51" y="33"/>
                  </a:cubicBezTo>
                  <a:cubicBezTo>
                    <a:pt x="51" y="28"/>
                    <a:pt x="51" y="24"/>
                    <a:pt x="51" y="19"/>
                  </a:cubicBezTo>
                  <a:cubicBezTo>
                    <a:pt x="51" y="18"/>
                    <a:pt x="56" y="19"/>
                    <a:pt x="57" y="19"/>
                  </a:cubicBezTo>
                  <a:cubicBezTo>
                    <a:pt x="66" y="18"/>
                    <a:pt x="75" y="18"/>
                    <a:pt x="84" y="18"/>
                  </a:cubicBezTo>
                  <a:cubicBezTo>
                    <a:pt x="83" y="14"/>
                    <a:pt x="83" y="9"/>
                    <a:pt x="83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1"/>
                    <a:pt x="83" y="1"/>
                    <a:pt x="83" y="0"/>
                  </a:cubicBezTo>
                  <a:cubicBezTo>
                    <a:pt x="83" y="0"/>
                    <a:pt x="83" y="0"/>
                    <a:pt x="82" y="0"/>
                  </a:cubicBezTo>
                  <a:cubicBezTo>
                    <a:pt x="79" y="0"/>
                    <a:pt x="76" y="0"/>
                    <a:pt x="74" y="0"/>
                  </a:cubicBezTo>
                  <a:cubicBezTo>
                    <a:pt x="62" y="0"/>
                    <a:pt x="51" y="0"/>
                    <a:pt x="39" y="0"/>
                  </a:cubicBezTo>
                  <a:cubicBezTo>
                    <a:pt x="38" y="1"/>
                    <a:pt x="38" y="1"/>
                    <a:pt x="37" y="3"/>
                  </a:cubicBezTo>
                  <a:cubicBezTo>
                    <a:pt x="37" y="5"/>
                    <a:pt x="35" y="8"/>
                    <a:pt x="35" y="10"/>
                  </a:cubicBezTo>
                  <a:cubicBezTo>
                    <a:pt x="35" y="12"/>
                    <a:pt x="30" y="13"/>
                    <a:pt x="29" y="13"/>
                  </a:cubicBezTo>
                  <a:cubicBezTo>
                    <a:pt x="28" y="14"/>
                    <a:pt x="26" y="16"/>
                    <a:pt x="26" y="17"/>
                  </a:cubicBezTo>
                  <a:cubicBezTo>
                    <a:pt x="25" y="18"/>
                    <a:pt x="26" y="19"/>
                    <a:pt x="26" y="20"/>
                  </a:cubicBezTo>
                  <a:cubicBezTo>
                    <a:pt x="24" y="22"/>
                    <a:pt x="23" y="24"/>
                    <a:pt x="22" y="26"/>
                  </a:cubicBezTo>
                  <a:cubicBezTo>
                    <a:pt x="22" y="29"/>
                    <a:pt x="23" y="32"/>
                    <a:pt x="21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20" y="36"/>
                    <a:pt x="19" y="35"/>
                    <a:pt x="19" y="36"/>
                  </a:cubicBezTo>
                  <a:cubicBezTo>
                    <a:pt x="18" y="37"/>
                    <a:pt x="17" y="38"/>
                    <a:pt x="16" y="39"/>
                  </a:cubicBezTo>
                  <a:cubicBezTo>
                    <a:pt x="14" y="41"/>
                    <a:pt x="13" y="43"/>
                    <a:pt x="11" y="45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6"/>
                    <a:pt x="10" y="49"/>
                    <a:pt x="9" y="51"/>
                  </a:cubicBezTo>
                  <a:cubicBezTo>
                    <a:pt x="12" y="51"/>
                    <a:pt x="7" y="55"/>
                    <a:pt x="7" y="55"/>
                  </a:cubicBezTo>
                  <a:cubicBezTo>
                    <a:pt x="7" y="56"/>
                    <a:pt x="6" y="59"/>
                    <a:pt x="6" y="61"/>
                  </a:cubicBezTo>
                  <a:cubicBezTo>
                    <a:pt x="4" y="61"/>
                    <a:pt x="4" y="61"/>
                    <a:pt x="3" y="63"/>
                  </a:cubicBezTo>
                  <a:cubicBezTo>
                    <a:pt x="2" y="65"/>
                    <a:pt x="1" y="66"/>
                    <a:pt x="1" y="68"/>
                  </a:cubicBezTo>
                  <a:cubicBezTo>
                    <a:pt x="1" y="69"/>
                    <a:pt x="1" y="71"/>
                    <a:pt x="0" y="72"/>
                  </a:cubicBezTo>
                  <a:cubicBezTo>
                    <a:pt x="2" y="70"/>
                    <a:pt x="4" y="71"/>
                    <a:pt x="6" y="7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Wales (UK)">
              <a:extLst>
                <a:ext uri="{FF2B5EF4-FFF2-40B4-BE49-F238E27FC236}">
                  <a16:creationId xmlns:a16="http://schemas.microsoft.com/office/drawing/2014/main" id="{8C4577B7-0490-B3E5-40E2-ECB15D352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0310" y="1322905"/>
              <a:ext cx="61957" cy="57894"/>
            </a:xfrm>
            <a:custGeom>
              <a:avLst/>
              <a:gdLst>
                <a:gd name="T0" fmla="*/ 10 w 26"/>
                <a:gd name="T1" fmla="*/ 0 h 24"/>
                <a:gd name="T2" fmla="*/ 13 w 26"/>
                <a:gd name="T3" fmla="*/ 1 h 24"/>
                <a:gd name="T4" fmla="*/ 10 w 26"/>
                <a:gd name="T5" fmla="*/ 4 h 24"/>
                <a:gd name="T6" fmla="*/ 8 w 26"/>
                <a:gd name="T7" fmla="*/ 3 h 24"/>
                <a:gd name="T8" fmla="*/ 8 w 26"/>
                <a:gd name="T9" fmla="*/ 0 h 24"/>
                <a:gd name="T10" fmla="*/ 10 w 26"/>
                <a:gd name="T11" fmla="*/ 0 h 24"/>
                <a:gd name="T12" fmla="*/ 25 w 26"/>
                <a:gd name="T13" fmla="*/ 17 h 24"/>
                <a:gd name="T14" fmla="*/ 23 w 26"/>
                <a:gd name="T15" fmla="*/ 18 h 24"/>
                <a:gd name="T16" fmla="*/ 22 w 26"/>
                <a:gd name="T17" fmla="*/ 16 h 24"/>
                <a:gd name="T18" fmla="*/ 22 w 26"/>
                <a:gd name="T19" fmla="*/ 14 h 24"/>
                <a:gd name="T20" fmla="*/ 23 w 26"/>
                <a:gd name="T21" fmla="*/ 13 h 24"/>
                <a:gd name="T22" fmla="*/ 23 w 26"/>
                <a:gd name="T23" fmla="*/ 12 h 24"/>
                <a:gd name="T24" fmla="*/ 21 w 26"/>
                <a:gd name="T25" fmla="*/ 11 h 24"/>
                <a:gd name="T26" fmla="*/ 23 w 26"/>
                <a:gd name="T27" fmla="*/ 11 h 24"/>
                <a:gd name="T28" fmla="*/ 21 w 26"/>
                <a:gd name="T29" fmla="*/ 10 h 24"/>
                <a:gd name="T30" fmla="*/ 22 w 26"/>
                <a:gd name="T31" fmla="*/ 9 h 24"/>
                <a:gd name="T32" fmla="*/ 23 w 26"/>
                <a:gd name="T33" fmla="*/ 8 h 24"/>
                <a:gd name="T34" fmla="*/ 22 w 26"/>
                <a:gd name="T35" fmla="*/ 6 h 24"/>
                <a:gd name="T36" fmla="*/ 23 w 26"/>
                <a:gd name="T37" fmla="*/ 6 h 24"/>
                <a:gd name="T38" fmla="*/ 25 w 26"/>
                <a:gd name="T39" fmla="*/ 6 h 24"/>
                <a:gd name="T40" fmla="*/ 25 w 26"/>
                <a:gd name="T41" fmla="*/ 5 h 24"/>
                <a:gd name="T42" fmla="*/ 24 w 26"/>
                <a:gd name="T43" fmla="*/ 3 h 24"/>
                <a:gd name="T44" fmla="*/ 23 w 26"/>
                <a:gd name="T45" fmla="*/ 3 h 24"/>
                <a:gd name="T46" fmla="*/ 13 w 26"/>
                <a:gd name="T47" fmla="*/ 3 h 24"/>
                <a:gd name="T48" fmla="*/ 9 w 26"/>
                <a:gd name="T49" fmla="*/ 5 h 24"/>
                <a:gd name="T50" fmla="*/ 6 w 26"/>
                <a:gd name="T51" fmla="*/ 8 h 24"/>
                <a:gd name="T52" fmla="*/ 8 w 26"/>
                <a:gd name="T53" fmla="*/ 8 h 24"/>
                <a:gd name="T54" fmla="*/ 13 w 26"/>
                <a:gd name="T55" fmla="*/ 5 h 24"/>
                <a:gd name="T56" fmla="*/ 12 w 26"/>
                <a:gd name="T57" fmla="*/ 7 h 24"/>
                <a:gd name="T58" fmla="*/ 14 w 26"/>
                <a:gd name="T59" fmla="*/ 8 h 24"/>
                <a:gd name="T60" fmla="*/ 13 w 26"/>
                <a:gd name="T61" fmla="*/ 8 h 24"/>
                <a:gd name="T62" fmla="*/ 14 w 26"/>
                <a:gd name="T63" fmla="*/ 11 h 24"/>
                <a:gd name="T64" fmla="*/ 11 w 26"/>
                <a:gd name="T65" fmla="*/ 14 h 24"/>
                <a:gd name="T66" fmla="*/ 7 w 26"/>
                <a:gd name="T67" fmla="*/ 15 h 24"/>
                <a:gd name="T68" fmla="*/ 3 w 26"/>
                <a:gd name="T69" fmla="*/ 16 h 24"/>
                <a:gd name="T70" fmla="*/ 0 w 26"/>
                <a:gd name="T71" fmla="*/ 18 h 24"/>
                <a:gd name="T72" fmla="*/ 2 w 26"/>
                <a:gd name="T73" fmla="*/ 19 h 24"/>
                <a:gd name="T74" fmla="*/ 1 w 26"/>
                <a:gd name="T75" fmla="*/ 20 h 24"/>
                <a:gd name="T76" fmla="*/ 4 w 26"/>
                <a:gd name="T77" fmla="*/ 21 h 24"/>
                <a:gd name="T78" fmla="*/ 6 w 26"/>
                <a:gd name="T79" fmla="*/ 21 h 24"/>
                <a:gd name="T80" fmla="*/ 13 w 26"/>
                <a:gd name="T81" fmla="*/ 20 h 24"/>
                <a:gd name="T82" fmla="*/ 10 w 26"/>
                <a:gd name="T83" fmla="*/ 21 h 24"/>
                <a:gd name="T84" fmla="*/ 15 w 26"/>
                <a:gd name="T85" fmla="*/ 22 h 24"/>
                <a:gd name="T86" fmla="*/ 20 w 26"/>
                <a:gd name="T87" fmla="*/ 24 h 24"/>
                <a:gd name="T88" fmla="*/ 22 w 26"/>
                <a:gd name="T89" fmla="*/ 22 h 24"/>
                <a:gd name="T90" fmla="*/ 24 w 26"/>
                <a:gd name="T91" fmla="*/ 21 h 24"/>
                <a:gd name="T92" fmla="*/ 26 w 26"/>
                <a:gd name="T93" fmla="*/ 21 h 24"/>
                <a:gd name="T94" fmla="*/ 26 w 26"/>
                <a:gd name="T95" fmla="*/ 18 h 24"/>
                <a:gd name="T96" fmla="*/ 25 w 26"/>
                <a:gd name="T97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4">
                  <a:moveTo>
                    <a:pt x="10" y="0"/>
                  </a:moveTo>
                  <a:cubicBezTo>
                    <a:pt x="11" y="1"/>
                    <a:pt x="12" y="2"/>
                    <a:pt x="13" y="1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lose/>
                  <a:moveTo>
                    <a:pt x="25" y="17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1"/>
                    <a:pt x="15" y="0"/>
                    <a:pt x="13" y="3"/>
                  </a:cubicBezTo>
                  <a:cubicBezTo>
                    <a:pt x="12" y="4"/>
                    <a:pt x="11" y="5"/>
                    <a:pt x="9" y="5"/>
                  </a:cubicBezTo>
                  <a:cubicBezTo>
                    <a:pt x="6" y="5"/>
                    <a:pt x="7" y="6"/>
                    <a:pt x="6" y="8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8" y="6"/>
                    <a:pt x="12" y="6"/>
                    <a:pt x="13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9"/>
                    <a:pt x="13" y="10"/>
                    <a:pt x="14" y="11"/>
                  </a:cubicBezTo>
                  <a:cubicBezTo>
                    <a:pt x="12" y="11"/>
                    <a:pt x="12" y="13"/>
                    <a:pt x="11" y="14"/>
                  </a:cubicBezTo>
                  <a:cubicBezTo>
                    <a:pt x="9" y="15"/>
                    <a:pt x="9" y="15"/>
                    <a:pt x="7" y="15"/>
                  </a:cubicBezTo>
                  <a:cubicBezTo>
                    <a:pt x="5" y="15"/>
                    <a:pt x="5" y="16"/>
                    <a:pt x="3" y="16"/>
                  </a:cubicBezTo>
                  <a:cubicBezTo>
                    <a:pt x="2" y="16"/>
                    <a:pt x="1" y="17"/>
                    <a:pt x="0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2" y="20"/>
                    <a:pt x="3" y="20"/>
                    <a:pt x="4" y="21"/>
                  </a:cubicBezTo>
                  <a:cubicBezTo>
                    <a:pt x="5" y="20"/>
                    <a:pt x="5" y="20"/>
                    <a:pt x="6" y="21"/>
                  </a:cubicBezTo>
                  <a:cubicBezTo>
                    <a:pt x="6" y="18"/>
                    <a:pt x="11" y="20"/>
                    <a:pt x="13" y="20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11" y="21"/>
                    <a:pt x="14" y="21"/>
                    <a:pt x="15" y="22"/>
                  </a:cubicBezTo>
                  <a:cubicBezTo>
                    <a:pt x="16" y="23"/>
                    <a:pt x="18" y="24"/>
                    <a:pt x="20" y="24"/>
                  </a:cubicBezTo>
                  <a:cubicBezTo>
                    <a:pt x="21" y="24"/>
                    <a:pt x="21" y="23"/>
                    <a:pt x="22" y="22"/>
                  </a:cubicBezTo>
                  <a:cubicBezTo>
                    <a:pt x="23" y="22"/>
                    <a:pt x="23" y="21"/>
                    <a:pt x="24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6" y="18"/>
                    <a:pt x="26" y="18"/>
                    <a:pt x="26" y="18"/>
                  </a:cubicBezTo>
                  <a:lnTo>
                    <a:pt x="25" y="17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Vietnam">
              <a:extLst>
                <a:ext uri="{FF2B5EF4-FFF2-40B4-BE49-F238E27FC236}">
                  <a16:creationId xmlns:a16="http://schemas.microsoft.com/office/drawing/2014/main" id="{6AC7E2D0-5198-F677-763F-466EA614C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942" y="2143573"/>
              <a:ext cx="179775" cy="405256"/>
            </a:xfrm>
            <a:custGeom>
              <a:avLst/>
              <a:gdLst>
                <a:gd name="T0" fmla="*/ 54 w 75"/>
                <a:gd name="T1" fmla="*/ 21 h 169"/>
                <a:gd name="T2" fmla="*/ 46 w 75"/>
                <a:gd name="T3" fmla="*/ 13 h 169"/>
                <a:gd name="T4" fmla="*/ 44 w 75"/>
                <a:gd name="T5" fmla="*/ 6 h 169"/>
                <a:gd name="T6" fmla="*/ 33 w 75"/>
                <a:gd name="T7" fmla="*/ 1 h 169"/>
                <a:gd name="T8" fmla="*/ 26 w 75"/>
                <a:gd name="T9" fmla="*/ 6 h 169"/>
                <a:gd name="T10" fmla="*/ 17 w 75"/>
                <a:gd name="T11" fmla="*/ 7 h 169"/>
                <a:gd name="T12" fmla="*/ 9 w 75"/>
                <a:gd name="T13" fmla="*/ 8 h 169"/>
                <a:gd name="T14" fmla="*/ 7 w 75"/>
                <a:gd name="T15" fmla="*/ 19 h 169"/>
                <a:gd name="T16" fmla="*/ 9 w 75"/>
                <a:gd name="T17" fmla="*/ 19 h 169"/>
                <a:gd name="T18" fmla="*/ 11 w 75"/>
                <a:gd name="T19" fmla="*/ 28 h 169"/>
                <a:gd name="T20" fmla="*/ 22 w 75"/>
                <a:gd name="T21" fmla="*/ 27 h 169"/>
                <a:gd name="T22" fmla="*/ 26 w 75"/>
                <a:gd name="T23" fmla="*/ 35 h 169"/>
                <a:gd name="T24" fmla="*/ 29 w 75"/>
                <a:gd name="T25" fmla="*/ 42 h 169"/>
                <a:gd name="T26" fmla="*/ 22 w 75"/>
                <a:gd name="T27" fmla="*/ 44 h 169"/>
                <a:gd name="T28" fmla="*/ 32 w 75"/>
                <a:gd name="T29" fmla="*/ 55 h 169"/>
                <a:gd name="T30" fmla="*/ 39 w 75"/>
                <a:gd name="T31" fmla="*/ 65 h 169"/>
                <a:gd name="T32" fmla="*/ 46 w 75"/>
                <a:gd name="T33" fmla="*/ 73 h 169"/>
                <a:gd name="T34" fmla="*/ 52 w 75"/>
                <a:gd name="T35" fmla="*/ 83 h 169"/>
                <a:gd name="T36" fmla="*/ 56 w 75"/>
                <a:gd name="T37" fmla="*/ 92 h 169"/>
                <a:gd name="T38" fmla="*/ 55 w 75"/>
                <a:gd name="T39" fmla="*/ 99 h 169"/>
                <a:gd name="T40" fmla="*/ 55 w 75"/>
                <a:gd name="T41" fmla="*/ 108 h 169"/>
                <a:gd name="T42" fmla="*/ 54 w 75"/>
                <a:gd name="T43" fmla="*/ 127 h 169"/>
                <a:gd name="T44" fmla="*/ 44 w 75"/>
                <a:gd name="T45" fmla="*/ 130 h 169"/>
                <a:gd name="T46" fmla="*/ 38 w 75"/>
                <a:gd name="T47" fmla="*/ 134 h 169"/>
                <a:gd name="T48" fmla="*/ 41 w 75"/>
                <a:gd name="T49" fmla="*/ 142 h 169"/>
                <a:gd name="T50" fmla="*/ 38 w 75"/>
                <a:gd name="T51" fmla="*/ 141 h 169"/>
                <a:gd name="T52" fmla="*/ 26 w 75"/>
                <a:gd name="T53" fmla="*/ 147 h 169"/>
                <a:gd name="T54" fmla="*/ 26 w 75"/>
                <a:gd name="T55" fmla="*/ 151 h 169"/>
                <a:gd name="T56" fmla="*/ 27 w 75"/>
                <a:gd name="T57" fmla="*/ 167 h 169"/>
                <a:gd name="T58" fmla="*/ 34 w 75"/>
                <a:gd name="T59" fmla="*/ 164 h 169"/>
                <a:gd name="T60" fmla="*/ 38 w 75"/>
                <a:gd name="T61" fmla="*/ 153 h 169"/>
                <a:gd name="T62" fmla="*/ 41 w 75"/>
                <a:gd name="T63" fmla="*/ 149 h 169"/>
                <a:gd name="T64" fmla="*/ 44 w 75"/>
                <a:gd name="T65" fmla="*/ 150 h 169"/>
                <a:gd name="T66" fmla="*/ 46 w 75"/>
                <a:gd name="T67" fmla="*/ 148 h 169"/>
                <a:gd name="T68" fmla="*/ 51 w 75"/>
                <a:gd name="T69" fmla="*/ 146 h 169"/>
                <a:gd name="T70" fmla="*/ 60 w 75"/>
                <a:gd name="T71" fmla="*/ 144 h 169"/>
                <a:gd name="T72" fmla="*/ 66 w 75"/>
                <a:gd name="T73" fmla="*/ 139 h 169"/>
                <a:gd name="T74" fmla="*/ 71 w 75"/>
                <a:gd name="T75" fmla="*/ 135 h 169"/>
                <a:gd name="T76" fmla="*/ 72 w 75"/>
                <a:gd name="T77" fmla="*/ 130 h 169"/>
                <a:gd name="T78" fmla="*/ 75 w 75"/>
                <a:gd name="T79" fmla="*/ 123 h 169"/>
                <a:gd name="T80" fmla="*/ 73 w 75"/>
                <a:gd name="T81" fmla="*/ 109 h 169"/>
                <a:gd name="T82" fmla="*/ 71 w 75"/>
                <a:gd name="T83" fmla="*/ 100 h 169"/>
                <a:gd name="T84" fmla="*/ 61 w 75"/>
                <a:gd name="T85" fmla="*/ 83 h 169"/>
                <a:gd name="T86" fmla="*/ 57 w 75"/>
                <a:gd name="T87" fmla="*/ 80 h 169"/>
                <a:gd name="T88" fmla="*/ 53 w 75"/>
                <a:gd name="T89" fmla="*/ 75 h 169"/>
                <a:gd name="T90" fmla="*/ 45 w 75"/>
                <a:gd name="T91" fmla="*/ 60 h 169"/>
                <a:gd name="T92" fmla="*/ 38 w 75"/>
                <a:gd name="T93" fmla="*/ 49 h 169"/>
                <a:gd name="T94" fmla="*/ 43 w 75"/>
                <a:gd name="T95" fmla="*/ 38 h 169"/>
                <a:gd name="T96" fmla="*/ 48 w 75"/>
                <a:gd name="T97" fmla="*/ 31 h 169"/>
                <a:gd name="T98" fmla="*/ 50 w 75"/>
                <a:gd name="T99" fmla="*/ 28 h 169"/>
                <a:gd name="T100" fmla="*/ 55 w 75"/>
                <a:gd name="T101" fmla="*/ 23 h 169"/>
                <a:gd name="T102" fmla="*/ 58 w 75"/>
                <a:gd name="T103" fmla="*/ 1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5" h="169">
                  <a:moveTo>
                    <a:pt x="58" y="19"/>
                  </a:moveTo>
                  <a:cubicBezTo>
                    <a:pt x="58" y="19"/>
                    <a:pt x="57" y="20"/>
                    <a:pt x="58" y="20"/>
                  </a:cubicBezTo>
                  <a:cubicBezTo>
                    <a:pt x="55" y="20"/>
                    <a:pt x="55" y="21"/>
                    <a:pt x="54" y="19"/>
                  </a:cubicBezTo>
                  <a:cubicBezTo>
                    <a:pt x="54" y="20"/>
                    <a:pt x="54" y="20"/>
                    <a:pt x="54" y="21"/>
                  </a:cubicBezTo>
                  <a:cubicBezTo>
                    <a:pt x="53" y="19"/>
                    <a:pt x="51" y="20"/>
                    <a:pt x="50" y="17"/>
                  </a:cubicBezTo>
                  <a:cubicBezTo>
                    <a:pt x="50" y="16"/>
                    <a:pt x="48" y="15"/>
                    <a:pt x="47" y="17"/>
                  </a:cubicBezTo>
                  <a:cubicBezTo>
                    <a:pt x="47" y="15"/>
                    <a:pt x="47" y="14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6" y="11"/>
                    <a:pt x="46" y="10"/>
                    <a:pt x="46" y="9"/>
                  </a:cubicBezTo>
                  <a:cubicBezTo>
                    <a:pt x="46" y="9"/>
                    <a:pt x="47" y="10"/>
                    <a:pt x="47" y="10"/>
                  </a:cubicBezTo>
                  <a:cubicBezTo>
                    <a:pt x="48" y="9"/>
                    <a:pt x="49" y="8"/>
                    <a:pt x="48" y="7"/>
                  </a:cubicBezTo>
                  <a:cubicBezTo>
                    <a:pt x="47" y="6"/>
                    <a:pt x="45" y="6"/>
                    <a:pt x="44" y="6"/>
                  </a:cubicBezTo>
                  <a:cubicBezTo>
                    <a:pt x="42" y="6"/>
                    <a:pt x="43" y="5"/>
                    <a:pt x="42" y="5"/>
                  </a:cubicBezTo>
                  <a:cubicBezTo>
                    <a:pt x="41" y="5"/>
                    <a:pt x="40" y="6"/>
                    <a:pt x="39" y="6"/>
                  </a:cubicBezTo>
                  <a:cubicBezTo>
                    <a:pt x="38" y="5"/>
                    <a:pt x="36" y="4"/>
                    <a:pt x="36" y="3"/>
                  </a:cubicBezTo>
                  <a:cubicBezTo>
                    <a:pt x="35" y="1"/>
                    <a:pt x="33" y="0"/>
                    <a:pt x="33" y="1"/>
                  </a:cubicBezTo>
                  <a:cubicBezTo>
                    <a:pt x="32" y="2"/>
                    <a:pt x="29" y="2"/>
                    <a:pt x="28" y="3"/>
                  </a:cubicBezTo>
                  <a:cubicBezTo>
                    <a:pt x="28" y="4"/>
                    <a:pt x="29" y="5"/>
                    <a:pt x="29" y="5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5" y="7"/>
                    <a:pt x="25" y="8"/>
                    <a:pt x="24" y="9"/>
                  </a:cubicBezTo>
                  <a:cubicBezTo>
                    <a:pt x="23" y="8"/>
                    <a:pt x="22" y="7"/>
                    <a:pt x="23" y="6"/>
                  </a:cubicBezTo>
                  <a:cubicBezTo>
                    <a:pt x="20" y="7"/>
                    <a:pt x="20" y="7"/>
                    <a:pt x="21" y="10"/>
                  </a:cubicBezTo>
                  <a:cubicBezTo>
                    <a:pt x="18" y="10"/>
                    <a:pt x="18" y="10"/>
                    <a:pt x="17" y="7"/>
                  </a:cubicBezTo>
                  <a:cubicBezTo>
                    <a:pt x="16" y="9"/>
                    <a:pt x="16" y="9"/>
                    <a:pt x="14" y="8"/>
                  </a:cubicBezTo>
                  <a:cubicBezTo>
                    <a:pt x="13" y="7"/>
                    <a:pt x="12" y="9"/>
                    <a:pt x="12" y="10"/>
                  </a:cubicBezTo>
                  <a:cubicBezTo>
                    <a:pt x="11" y="11"/>
                    <a:pt x="12" y="12"/>
                    <a:pt x="10" y="11"/>
                  </a:cubicBezTo>
                  <a:cubicBezTo>
                    <a:pt x="9" y="11"/>
                    <a:pt x="9" y="9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5" y="7"/>
                    <a:pt x="3" y="11"/>
                    <a:pt x="2" y="11"/>
                  </a:cubicBezTo>
                  <a:cubicBezTo>
                    <a:pt x="0" y="13"/>
                    <a:pt x="8" y="17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10" y="20"/>
                    <a:pt x="10" y="19"/>
                  </a:cubicBezTo>
                  <a:cubicBezTo>
                    <a:pt x="11" y="21"/>
                    <a:pt x="9" y="21"/>
                    <a:pt x="9" y="22"/>
                  </a:cubicBezTo>
                  <a:cubicBezTo>
                    <a:pt x="9" y="23"/>
                    <a:pt x="10" y="25"/>
                    <a:pt x="8" y="25"/>
                  </a:cubicBezTo>
                  <a:cubicBezTo>
                    <a:pt x="10" y="25"/>
                    <a:pt x="10" y="26"/>
                    <a:pt x="11" y="28"/>
                  </a:cubicBezTo>
                  <a:cubicBezTo>
                    <a:pt x="12" y="29"/>
                    <a:pt x="13" y="29"/>
                    <a:pt x="15" y="30"/>
                  </a:cubicBezTo>
                  <a:cubicBezTo>
                    <a:pt x="16" y="30"/>
                    <a:pt x="16" y="31"/>
                    <a:pt x="17" y="31"/>
                  </a:cubicBezTo>
                  <a:cubicBezTo>
                    <a:pt x="17" y="31"/>
                    <a:pt x="18" y="30"/>
                    <a:pt x="18" y="30"/>
                  </a:cubicBezTo>
                  <a:cubicBezTo>
                    <a:pt x="20" y="29"/>
                    <a:pt x="21" y="29"/>
                    <a:pt x="22" y="27"/>
                  </a:cubicBezTo>
                  <a:cubicBezTo>
                    <a:pt x="23" y="29"/>
                    <a:pt x="24" y="30"/>
                    <a:pt x="26" y="31"/>
                  </a:cubicBezTo>
                  <a:cubicBezTo>
                    <a:pt x="26" y="32"/>
                    <a:pt x="25" y="33"/>
                    <a:pt x="24" y="34"/>
                  </a:cubicBezTo>
                  <a:cubicBezTo>
                    <a:pt x="25" y="34"/>
                    <a:pt x="27" y="33"/>
                    <a:pt x="28" y="35"/>
                  </a:cubicBezTo>
                  <a:cubicBezTo>
                    <a:pt x="27" y="35"/>
                    <a:pt x="27" y="35"/>
                    <a:pt x="26" y="35"/>
                  </a:cubicBezTo>
                  <a:cubicBezTo>
                    <a:pt x="26" y="37"/>
                    <a:pt x="28" y="36"/>
                    <a:pt x="29" y="36"/>
                  </a:cubicBezTo>
                  <a:cubicBezTo>
                    <a:pt x="30" y="36"/>
                    <a:pt x="30" y="38"/>
                    <a:pt x="30" y="39"/>
                  </a:cubicBezTo>
                  <a:cubicBezTo>
                    <a:pt x="29" y="39"/>
                    <a:pt x="28" y="39"/>
                    <a:pt x="28" y="40"/>
                  </a:cubicBezTo>
                  <a:cubicBezTo>
                    <a:pt x="28" y="40"/>
                    <a:pt x="29" y="41"/>
                    <a:pt x="29" y="42"/>
                  </a:cubicBezTo>
                  <a:cubicBezTo>
                    <a:pt x="29" y="42"/>
                    <a:pt x="27" y="42"/>
                    <a:pt x="27" y="43"/>
                  </a:cubicBezTo>
                  <a:cubicBezTo>
                    <a:pt x="26" y="43"/>
                    <a:pt x="25" y="43"/>
                    <a:pt x="24" y="42"/>
                  </a:cubicBezTo>
                  <a:cubicBezTo>
                    <a:pt x="23" y="44"/>
                    <a:pt x="22" y="43"/>
                    <a:pt x="21" y="41"/>
                  </a:cubicBezTo>
                  <a:cubicBezTo>
                    <a:pt x="20" y="43"/>
                    <a:pt x="21" y="44"/>
                    <a:pt x="22" y="44"/>
                  </a:cubicBezTo>
                  <a:cubicBezTo>
                    <a:pt x="21" y="45"/>
                    <a:pt x="20" y="46"/>
                    <a:pt x="19" y="46"/>
                  </a:cubicBezTo>
                  <a:cubicBezTo>
                    <a:pt x="19" y="48"/>
                    <a:pt x="20" y="48"/>
                    <a:pt x="22" y="48"/>
                  </a:cubicBezTo>
                  <a:cubicBezTo>
                    <a:pt x="23" y="48"/>
                    <a:pt x="24" y="49"/>
                    <a:pt x="25" y="51"/>
                  </a:cubicBezTo>
                  <a:cubicBezTo>
                    <a:pt x="27" y="53"/>
                    <a:pt x="30" y="53"/>
                    <a:pt x="32" y="55"/>
                  </a:cubicBezTo>
                  <a:cubicBezTo>
                    <a:pt x="31" y="56"/>
                    <a:pt x="31" y="56"/>
                    <a:pt x="31" y="57"/>
                  </a:cubicBezTo>
                  <a:cubicBezTo>
                    <a:pt x="33" y="57"/>
                    <a:pt x="34" y="59"/>
                    <a:pt x="35" y="60"/>
                  </a:cubicBezTo>
                  <a:cubicBezTo>
                    <a:pt x="34" y="60"/>
                    <a:pt x="34" y="59"/>
                    <a:pt x="34" y="59"/>
                  </a:cubicBezTo>
                  <a:cubicBezTo>
                    <a:pt x="36" y="60"/>
                    <a:pt x="37" y="65"/>
                    <a:pt x="39" y="65"/>
                  </a:cubicBezTo>
                  <a:cubicBezTo>
                    <a:pt x="40" y="66"/>
                    <a:pt x="39" y="68"/>
                    <a:pt x="40" y="68"/>
                  </a:cubicBezTo>
                  <a:cubicBezTo>
                    <a:pt x="42" y="69"/>
                    <a:pt x="42" y="69"/>
                    <a:pt x="42" y="71"/>
                  </a:cubicBezTo>
                  <a:cubicBezTo>
                    <a:pt x="43" y="70"/>
                    <a:pt x="43" y="70"/>
                    <a:pt x="43" y="69"/>
                  </a:cubicBezTo>
                  <a:cubicBezTo>
                    <a:pt x="44" y="71"/>
                    <a:pt x="44" y="74"/>
                    <a:pt x="46" y="73"/>
                  </a:cubicBezTo>
                  <a:cubicBezTo>
                    <a:pt x="46" y="75"/>
                    <a:pt x="46" y="76"/>
                    <a:pt x="46" y="77"/>
                  </a:cubicBezTo>
                  <a:cubicBezTo>
                    <a:pt x="46" y="78"/>
                    <a:pt x="47" y="78"/>
                    <a:pt x="47" y="80"/>
                  </a:cubicBezTo>
                  <a:cubicBezTo>
                    <a:pt x="50" y="77"/>
                    <a:pt x="49" y="81"/>
                    <a:pt x="51" y="81"/>
                  </a:cubicBezTo>
                  <a:cubicBezTo>
                    <a:pt x="53" y="81"/>
                    <a:pt x="51" y="82"/>
                    <a:pt x="52" y="83"/>
                  </a:cubicBezTo>
                  <a:cubicBezTo>
                    <a:pt x="53" y="84"/>
                    <a:pt x="54" y="84"/>
                    <a:pt x="55" y="84"/>
                  </a:cubicBezTo>
                  <a:cubicBezTo>
                    <a:pt x="54" y="85"/>
                    <a:pt x="53" y="86"/>
                    <a:pt x="51" y="86"/>
                  </a:cubicBezTo>
                  <a:cubicBezTo>
                    <a:pt x="53" y="87"/>
                    <a:pt x="53" y="88"/>
                    <a:pt x="53" y="90"/>
                  </a:cubicBezTo>
                  <a:cubicBezTo>
                    <a:pt x="54" y="91"/>
                    <a:pt x="55" y="91"/>
                    <a:pt x="56" y="92"/>
                  </a:cubicBezTo>
                  <a:cubicBezTo>
                    <a:pt x="58" y="93"/>
                    <a:pt x="57" y="96"/>
                    <a:pt x="55" y="96"/>
                  </a:cubicBezTo>
                  <a:cubicBezTo>
                    <a:pt x="55" y="96"/>
                    <a:pt x="56" y="97"/>
                    <a:pt x="56" y="97"/>
                  </a:cubicBezTo>
                  <a:cubicBezTo>
                    <a:pt x="56" y="97"/>
                    <a:pt x="55" y="97"/>
                    <a:pt x="55" y="97"/>
                  </a:cubicBezTo>
                  <a:cubicBezTo>
                    <a:pt x="55" y="98"/>
                    <a:pt x="55" y="98"/>
                    <a:pt x="55" y="99"/>
                  </a:cubicBezTo>
                  <a:cubicBezTo>
                    <a:pt x="55" y="100"/>
                    <a:pt x="55" y="101"/>
                    <a:pt x="55" y="102"/>
                  </a:cubicBezTo>
                  <a:cubicBezTo>
                    <a:pt x="55" y="102"/>
                    <a:pt x="54" y="102"/>
                    <a:pt x="54" y="102"/>
                  </a:cubicBezTo>
                  <a:cubicBezTo>
                    <a:pt x="54" y="104"/>
                    <a:pt x="54" y="106"/>
                    <a:pt x="54" y="108"/>
                  </a:cubicBezTo>
                  <a:cubicBezTo>
                    <a:pt x="54" y="108"/>
                    <a:pt x="55" y="108"/>
                    <a:pt x="55" y="108"/>
                  </a:cubicBezTo>
                  <a:cubicBezTo>
                    <a:pt x="55" y="110"/>
                    <a:pt x="57" y="111"/>
                    <a:pt x="56" y="113"/>
                  </a:cubicBezTo>
                  <a:cubicBezTo>
                    <a:pt x="56" y="115"/>
                    <a:pt x="55" y="117"/>
                    <a:pt x="55" y="119"/>
                  </a:cubicBezTo>
                  <a:cubicBezTo>
                    <a:pt x="55" y="120"/>
                    <a:pt x="57" y="123"/>
                    <a:pt x="57" y="125"/>
                  </a:cubicBezTo>
                  <a:cubicBezTo>
                    <a:pt x="56" y="125"/>
                    <a:pt x="55" y="127"/>
                    <a:pt x="54" y="127"/>
                  </a:cubicBezTo>
                  <a:cubicBezTo>
                    <a:pt x="54" y="127"/>
                    <a:pt x="53" y="126"/>
                    <a:pt x="53" y="126"/>
                  </a:cubicBezTo>
                  <a:cubicBezTo>
                    <a:pt x="52" y="128"/>
                    <a:pt x="50" y="129"/>
                    <a:pt x="49" y="128"/>
                  </a:cubicBezTo>
                  <a:cubicBezTo>
                    <a:pt x="48" y="128"/>
                    <a:pt x="48" y="130"/>
                    <a:pt x="47" y="130"/>
                  </a:cubicBezTo>
                  <a:cubicBezTo>
                    <a:pt x="46" y="130"/>
                    <a:pt x="45" y="130"/>
                    <a:pt x="44" y="130"/>
                  </a:cubicBezTo>
                  <a:cubicBezTo>
                    <a:pt x="45" y="131"/>
                    <a:pt x="45" y="133"/>
                    <a:pt x="45" y="134"/>
                  </a:cubicBezTo>
                  <a:cubicBezTo>
                    <a:pt x="43" y="133"/>
                    <a:pt x="42" y="133"/>
                    <a:pt x="40" y="132"/>
                  </a:cubicBezTo>
                  <a:cubicBezTo>
                    <a:pt x="40" y="133"/>
                    <a:pt x="40" y="134"/>
                    <a:pt x="40" y="134"/>
                  </a:cubicBezTo>
                  <a:cubicBezTo>
                    <a:pt x="39" y="134"/>
                    <a:pt x="38" y="134"/>
                    <a:pt x="38" y="134"/>
                  </a:cubicBezTo>
                  <a:cubicBezTo>
                    <a:pt x="38" y="135"/>
                    <a:pt x="38" y="136"/>
                    <a:pt x="39" y="136"/>
                  </a:cubicBezTo>
                  <a:cubicBezTo>
                    <a:pt x="39" y="137"/>
                    <a:pt x="39" y="138"/>
                    <a:pt x="39" y="138"/>
                  </a:cubicBezTo>
                  <a:cubicBezTo>
                    <a:pt x="40" y="139"/>
                    <a:pt x="41" y="141"/>
                    <a:pt x="43" y="142"/>
                  </a:cubicBezTo>
                  <a:cubicBezTo>
                    <a:pt x="42" y="142"/>
                    <a:pt x="42" y="142"/>
                    <a:pt x="41" y="142"/>
                  </a:cubicBezTo>
                  <a:cubicBezTo>
                    <a:pt x="42" y="143"/>
                    <a:pt x="42" y="144"/>
                    <a:pt x="43" y="145"/>
                  </a:cubicBezTo>
                  <a:cubicBezTo>
                    <a:pt x="42" y="144"/>
                    <a:pt x="41" y="143"/>
                    <a:pt x="40" y="142"/>
                  </a:cubicBezTo>
                  <a:cubicBezTo>
                    <a:pt x="40" y="142"/>
                    <a:pt x="39" y="143"/>
                    <a:pt x="39" y="143"/>
                  </a:cubicBezTo>
                  <a:cubicBezTo>
                    <a:pt x="38" y="142"/>
                    <a:pt x="37" y="142"/>
                    <a:pt x="38" y="141"/>
                  </a:cubicBezTo>
                  <a:cubicBezTo>
                    <a:pt x="37" y="141"/>
                    <a:pt x="35" y="141"/>
                    <a:pt x="34" y="142"/>
                  </a:cubicBezTo>
                  <a:cubicBezTo>
                    <a:pt x="33" y="144"/>
                    <a:pt x="33" y="143"/>
                    <a:pt x="31" y="142"/>
                  </a:cubicBezTo>
                  <a:cubicBezTo>
                    <a:pt x="31" y="144"/>
                    <a:pt x="31" y="145"/>
                    <a:pt x="29" y="147"/>
                  </a:cubicBezTo>
                  <a:cubicBezTo>
                    <a:pt x="28" y="148"/>
                    <a:pt x="27" y="147"/>
                    <a:pt x="26" y="147"/>
                  </a:cubicBezTo>
                  <a:cubicBezTo>
                    <a:pt x="25" y="147"/>
                    <a:pt x="25" y="148"/>
                    <a:pt x="24" y="148"/>
                  </a:cubicBezTo>
                  <a:cubicBezTo>
                    <a:pt x="24" y="149"/>
                    <a:pt x="26" y="148"/>
                    <a:pt x="25" y="150"/>
                  </a:cubicBezTo>
                  <a:cubicBezTo>
                    <a:pt x="25" y="149"/>
                    <a:pt x="26" y="150"/>
                    <a:pt x="26" y="150"/>
                  </a:cubicBezTo>
                  <a:cubicBezTo>
                    <a:pt x="26" y="150"/>
                    <a:pt x="26" y="151"/>
                    <a:pt x="26" y="151"/>
                  </a:cubicBezTo>
                  <a:cubicBezTo>
                    <a:pt x="27" y="150"/>
                    <a:pt x="27" y="150"/>
                    <a:pt x="28" y="150"/>
                  </a:cubicBezTo>
                  <a:cubicBezTo>
                    <a:pt x="28" y="151"/>
                    <a:pt x="31" y="150"/>
                    <a:pt x="31" y="152"/>
                  </a:cubicBezTo>
                  <a:cubicBezTo>
                    <a:pt x="31" y="154"/>
                    <a:pt x="29" y="154"/>
                    <a:pt x="29" y="155"/>
                  </a:cubicBezTo>
                  <a:cubicBezTo>
                    <a:pt x="29" y="158"/>
                    <a:pt x="30" y="165"/>
                    <a:pt x="27" y="167"/>
                  </a:cubicBezTo>
                  <a:cubicBezTo>
                    <a:pt x="28" y="167"/>
                    <a:pt x="29" y="166"/>
                    <a:pt x="30" y="165"/>
                  </a:cubicBezTo>
                  <a:cubicBezTo>
                    <a:pt x="29" y="167"/>
                    <a:pt x="29" y="168"/>
                    <a:pt x="27" y="168"/>
                  </a:cubicBezTo>
                  <a:cubicBezTo>
                    <a:pt x="30" y="169"/>
                    <a:pt x="29" y="169"/>
                    <a:pt x="31" y="168"/>
                  </a:cubicBezTo>
                  <a:cubicBezTo>
                    <a:pt x="33" y="167"/>
                    <a:pt x="33" y="167"/>
                    <a:pt x="34" y="164"/>
                  </a:cubicBezTo>
                  <a:cubicBezTo>
                    <a:pt x="34" y="162"/>
                    <a:pt x="36" y="163"/>
                    <a:pt x="37" y="162"/>
                  </a:cubicBezTo>
                  <a:cubicBezTo>
                    <a:pt x="39" y="161"/>
                    <a:pt x="42" y="161"/>
                    <a:pt x="41" y="159"/>
                  </a:cubicBezTo>
                  <a:cubicBezTo>
                    <a:pt x="42" y="159"/>
                    <a:pt x="42" y="159"/>
                    <a:pt x="43" y="159"/>
                  </a:cubicBezTo>
                  <a:cubicBezTo>
                    <a:pt x="43" y="157"/>
                    <a:pt x="39" y="154"/>
                    <a:pt x="38" y="153"/>
                  </a:cubicBezTo>
                  <a:cubicBezTo>
                    <a:pt x="40" y="153"/>
                    <a:pt x="40" y="153"/>
                    <a:pt x="41" y="155"/>
                  </a:cubicBezTo>
                  <a:cubicBezTo>
                    <a:pt x="42" y="157"/>
                    <a:pt x="43" y="158"/>
                    <a:pt x="45" y="158"/>
                  </a:cubicBezTo>
                  <a:cubicBezTo>
                    <a:pt x="47" y="158"/>
                    <a:pt x="44" y="154"/>
                    <a:pt x="44" y="154"/>
                  </a:cubicBezTo>
                  <a:cubicBezTo>
                    <a:pt x="42" y="152"/>
                    <a:pt x="41" y="152"/>
                    <a:pt x="41" y="149"/>
                  </a:cubicBezTo>
                  <a:cubicBezTo>
                    <a:pt x="43" y="151"/>
                    <a:pt x="45" y="155"/>
                    <a:pt x="47" y="155"/>
                  </a:cubicBezTo>
                  <a:cubicBezTo>
                    <a:pt x="47" y="154"/>
                    <a:pt x="46" y="153"/>
                    <a:pt x="46" y="152"/>
                  </a:cubicBezTo>
                  <a:cubicBezTo>
                    <a:pt x="46" y="152"/>
                    <a:pt x="45" y="152"/>
                    <a:pt x="45" y="152"/>
                  </a:cubicBezTo>
                  <a:cubicBezTo>
                    <a:pt x="44" y="151"/>
                    <a:pt x="44" y="151"/>
                    <a:pt x="44" y="150"/>
                  </a:cubicBezTo>
                  <a:cubicBezTo>
                    <a:pt x="45" y="151"/>
                    <a:pt x="47" y="153"/>
                    <a:pt x="48" y="152"/>
                  </a:cubicBezTo>
                  <a:cubicBezTo>
                    <a:pt x="49" y="151"/>
                    <a:pt x="46" y="150"/>
                    <a:pt x="45" y="150"/>
                  </a:cubicBezTo>
                  <a:cubicBezTo>
                    <a:pt x="46" y="150"/>
                    <a:pt x="47" y="150"/>
                    <a:pt x="48" y="150"/>
                  </a:cubicBezTo>
                  <a:cubicBezTo>
                    <a:pt x="49" y="148"/>
                    <a:pt x="47" y="147"/>
                    <a:pt x="46" y="148"/>
                  </a:cubicBezTo>
                  <a:cubicBezTo>
                    <a:pt x="45" y="147"/>
                    <a:pt x="46" y="147"/>
                    <a:pt x="47" y="147"/>
                  </a:cubicBezTo>
                  <a:cubicBezTo>
                    <a:pt x="47" y="146"/>
                    <a:pt x="47" y="145"/>
                    <a:pt x="47" y="144"/>
                  </a:cubicBezTo>
                  <a:cubicBezTo>
                    <a:pt x="48" y="144"/>
                    <a:pt x="50" y="146"/>
                    <a:pt x="49" y="147"/>
                  </a:cubicBezTo>
                  <a:cubicBezTo>
                    <a:pt x="50" y="147"/>
                    <a:pt x="50" y="146"/>
                    <a:pt x="51" y="146"/>
                  </a:cubicBezTo>
                  <a:cubicBezTo>
                    <a:pt x="50" y="146"/>
                    <a:pt x="50" y="147"/>
                    <a:pt x="51" y="147"/>
                  </a:cubicBezTo>
                  <a:cubicBezTo>
                    <a:pt x="52" y="147"/>
                    <a:pt x="51" y="148"/>
                    <a:pt x="52" y="148"/>
                  </a:cubicBezTo>
                  <a:cubicBezTo>
                    <a:pt x="53" y="149"/>
                    <a:pt x="55" y="147"/>
                    <a:pt x="56" y="146"/>
                  </a:cubicBezTo>
                  <a:cubicBezTo>
                    <a:pt x="57" y="145"/>
                    <a:pt x="59" y="145"/>
                    <a:pt x="60" y="144"/>
                  </a:cubicBezTo>
                  <a:cubicBezTo>
                    <a:pt x="61" y="144"/>
                    <a:pt x="61" y="141"/>
                    <a:pt x="63" y="142"/>
                  </a:cubicBezTo>
                  <a:cubicBezTo>
                    <a:pt x="63" y="141"/>
                    <a:pt x="63" y="141"/>
                    <a:pt x="63" y="140"/>
                  </a:cubicBezTo>
                  <a:cubicBezTo>
                    <a:pt x="64" y="141"/>
                    <a:pt x="65" y="140"/>
                    <a:pt x="65" y="139"/>
                  </a:cubicBezTo>
                  <a:cubicBezTo>
                    <a:pt x="65" y="139"/>
                    <a:pt x="66" y="139"/>
                    <a:pt x="66" y="139"/>
                  </a:cubicBezTo>
                  <a:cubicBezTo>
                    <a:pt x="67" y="139"/>
                    <a:pt x="67" y="138"/>
                    <a:pt x="68" y="138"/>
                  </a:cubicBezTo>
                  <a:cubicBezTo>
                    <a:pt x="68" y="137"/>
                    <a:pt x="69" y="138"/>
                    <a:pt x="70" y="137"/>
                  </a:cubicBezTo>
                  <a:cubicBezTo>
                    <a:pt x="70" y="136"/>
                    <a:pt x="70" y="135"/>
                    <a:pt x="70" y="134"/>
                  </a:cubicBezTo>
                  <a:cubicBezTo>
                    <a:pt x="70" y="134"/>
                    <a:pt x="71" y="135"/>
                    <a:pt x="71" y="135"/>
                  </a:cubicBezTo>
                  <a:cubicBezTo>
                    <a:pt x="72" y="134"/>
                    <a:pt x="73" y="133"/>
                    <a:pt x="72" y="131"/>
                  </a:cubicBezTo>
                  <a:cubicBezTo>
                    <a:pt x="72" y="132"/>
                    <a:pt x="71" y="132"/>
                    <a:pt x="71" y="133"/>
                  </a:cubicBezTo>
                  <a:cubicBezTo>
                    <a:pt x="71" y="131"/>
                    <a:pt x="71" y="130"/>
                    <a:pt x="71" y="129"/>
                  </a:cubicBezTo>
                  <a:cubicBezTo>
                    <a:pt x="72" y="129"/>
                    <a:pt x="72" y="130"/>
                    <a:pt x="72" y="130"/>
                  </a:cubicBezTo>
                  <a:cubicBezTo>
                    <a:pt x="72" y="128"/>
                    <a:pt x="73" y="127"/>
                    <a:pt x="71" y="124"/>
                  </a:cubicBezTo>
                  <a:cubicBezTo>
                    <a:pt x="72" y="125"/>
                    <a:pt x="73" y="125"/>
                    <a:pt x="74" y="126"/>
                  </a:cubicBezTo>
                  <a:cubicBezTo>
                    <a:pt x="73" y="125"/>
                    <a:pt x="71" y="122"/>
                    <a:pt x="73" y="121"/>
                  </a:cubicBezTo>
                  <a:cubicBezTo>
                    <a:pt x="74" y="122"/>
                    <a:pt x="74" y="123"/>
                    <a:pt x="75" y="123"/>
                  </a:cubicBezTo>
                  <a:cubicBezTo>
                    <a:pt x="75" y="122"/>
                    <a:pt x="74" y="122"/>
                    <a:pt x="74" y="121"/>
                  </a:cubicBezTo>
                  <a:cubicBezTo>
                    <a:pt x="74" y="121"/>
                    <a:pt x="75" y="121"/>
                    <a:pt x="75" y="121"/>
                  </a:cubicBezTo>
                  <a:cubicBezTo>
                    <a:pt x="75" y="119"/>
                    <a:pt x="70" y="115"/>
                    <a:pt x="74" y="113"/>
                  </a:cubicBezTo>
                  <a:cubicBezTo>
                    <a:pt x="72" y="113"/>
                    <a:pt x="73" y="111"/>
                    <a:pt x="73" y="109"/>
                  </a:cubicBezTo>
                  <a:cubicBezTo>
                    <a:pt x="72" y="108"/>
                    <a:pt x="72" y="106"/>
                    <a:pt x="71" y="105"/>
                  </a:cubicBezTo>
                  <a:cubicBezTo>
                    <a:pt x="72" y="105"/>
                    <a:pt x="72" y="106"/>
                    <a:pt x="73" y="106"/>
                  </a:cubicBezTo>
                  <a:cubicBezTo>
                    <a:pt x="72" y="105"/>
                    <a:pt x="72" y="103"/>
                    <a:pt x="71" y="102"/>
                  </a:cubicBezTo>
                  <a:cubicBezTo>
                    <a:pt x="71" y="101"/>
                    <a:pt x="69" y="101"/>
                    <a:pt x="71" y="100"/>
                  </a:cubicBezTo>
                  <a:cubicBezTo>
                    <a:pt x="70" y="98"/>
                    <a:pt x="69" y="98"/>
                    <a:pt x="69" y="96"/>
                  </a:cubicBezTo>
                  <a:cubicBezTo>
                    <a:pt x="69" y="93"/>
                    <a:pt x="69" y="93"/>
                    <a:pt x="67" y="91"/>
                  </a:cubicBezTo>
                  <a:cubicBezTo>
                    <a:pt x="66" y="89"/>
                    <a:pt x="61" y="84"/>
                    <a:pt x="63" y="82"/>
                  </a:cubicBezTo>
                  <a:cubicBezTo>
                    <a:pt x="62" y="83"/>
                    <a:pt x="62" y="83"/>
                    <a:pt x="61" y="83"/>
                  </a:cubicBezTo>
                  <a:cubicBezTo>
                    <a:pt x="62" y="82"/>
                    <a:pt x="61" y="81"/>
                    <a:pt x="61" y="80"/>
                  </a:cubicBezTo>
                  <a:cubicBezTo>
                    <a:pt x="61" y="80"/>
                    <a:pt x="61" y="80"/>
                    <a:pt x="60" y="81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2"/>
                    <a:pt x="58" y="81"/>
                    <a:pt x="57" y="80"/>
                  </a:cubicBezTo>
                  <a:cubicBezTo>
                    <a:pt x="58" y="80"/>
                    <a:pt x="58" y="80"/>
                    <a:pt x="59" y="80"/>
                  </a:cubicBezTo>
                  <a:cubicBezTo>
                    <a:pt x="58" y="79"/>
                    <a:pt x="58" y="78"/>
                    <a:pt x="57" y="78"/>
                  </a:cubicBezTo>
                  <a:cubicBezTo>
                    <a:pt x="56" y="79"/>
                    <a:pt x="55" y="77"/>
                    <a:pt x="54" y="77"/>
                  </a:cubicBezTo>
                  <a:cubicBezTo>
                    <a:pt x="55" y="77"/>
                    <a:pt x="54" y="75"/>
                    <a:pt x="53" y="75"/>
                  </a:cubicBezTo>
                  <a:cubicBezTo>
                    <a:pt x="51" y="75"/>
                    <a:pt x="52" y="74"/>
                    <a:pt x="52" y="73"/>
                  </a:cubicBezTo>
                  <a:cubicBezTo>
                    <a:pt x="52" y="72"/>
                    <a:pt x="52" y="72"/>
                    <a:pt x="50" y="71"/>
                  </a:cubicBezTo>
                  <a:cubicBezTo>
                    <a:pt x="48" y="70"/>
                    <a:pt x="46" y="65"/>
                    <a:pt x="44" y="65"/>
                  </a:cubicBezTo>
                  <a:cubicBezTo>
                    <a:pt x="45" y="65"/>
                    <a:pt x="46" y="61"/>
                    <a:pt x="45" y="60"/>
                  </a:cubicBezTo>
                  <a:cubicBezTo>
                    <a:pt x="44" y="60"/>
                    <a:pt x="41" y="59"/>
                    <a:pt x="41" y="59"/>
                  </a:cubicBezTo>
                  <a:cubicBezTo>
                    <a:pt x="40" y="57"/>
                    <a:pt x="38" y="56"/>
                    <a:pt x="38" y="54"/>
                  </a:cubicBezTo>
                  <a:cubicBezTo>
                    <a:pt x="38" y="52"/>
                    <a:pt x="37" y="51"/>
                    <a:pt x="35" y="49"/>
                  </a:cubicBezTo>
                  <a:cubicBezTo>
                    <a:pt x="36" y="49"/>
                    <a:pt x="37" y="49"/>
                    <a:pt x="38" y="49"/>
                  </a:cubicBezTo>
                  <a:cubicBezTo>
                    <a:pt x="38" y="48"/>
                    <a:pt x="38" y="46"/>
                    <a:pt x="38" y="44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9" y="41"/>
                    <a:pt x="39" y="41"/>
                    <a:pt x="39" y="40"/>
                  </a:cubicBezTo>
                  <a:cubicBezTo>
                    <a:pt x="40" y="39"/>
                    <a:pt x="41" y="39"/>
                    <a:pt x="43" y="38"/>
                  </a:cubicBezTo>
                  <a:cubicBezTo>
                    <a:pt x="44" y="38"/>
                    <a:pt x="43" y="36"/>
                    <a:pt x="44" y="36"/>
                  </a:cubicBezTo>
                  <a:cubicBezTo>
                    <a:pt x="44" y="36"/>
                    <a:pt x="45" y="37"/>
                    <a:pt x="46" y="37"/>
                  </a:cubicBezTo>
                  <a:cubicBezTo>
                    <a:pt x="45" y="36"/>
                    <a:pt x="45" y="36"/>
                    <a:pt x="45" y="35"/>
                  </a:cubicBezTo>
                  <a:cubicBezTo>
                    <a:pt x="47" y="35"/>
                    <a:pt x="45" y="30"/>
                    <a:pt x="48" y="31"/>
                  </a:cubicBezTo>
                  <a:cubicBezTo>
                    <a:pt x="48" y="30"/>
                    <a:pt x="47" y="29"/>
                    <a:pt x="47" y="27"/>
                  </a:cubicBezTo>
                  <a:cubicBezTo>
                    <a:pt x="49" y="27"/>
                    <a:pt x="48" y="29"/>
                    <a:pt x="49" y="28"/>
                  </a:cubicBezTo>
                  <a:cubicBezTo>
                    <a:pt x="49" y="28"/>
                    <a:pt x="49" y="27"/>
                    <a:pt x="49" y="2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1" y="27"/>
                    <a:pt x="51" y="27"/>
                  </a:cubicBezTo>
                  <a:cubicBezTo>
                    <a:pt x="51" y="28"/>
                    <a:pt x="51" y="28"/>
                    <a:pt x="51" y="29"/>
                  </a:cubicBezTo>
                  <a:cubicBezTo>
                    <a:pt x="51" y="27"/>
                    <a:pt x="53" y="27"/>
                    <a:pt x="54" y="27"/>
                  </a:cubicBezTo>
                  <a:cubicBezTo>
                    <a:pt x="54" y="25"/>
                    <a:pt x="54" y="25"/>
                    <a:pt x="55" y="23"/>
                  </a:cubicBezTo>
                  <a:cubicBezTo>
                    <a:pt x="55" y="23"/>
                    <a:pt x="55" y="24"/>
                    <a:pt x="55" y="24"/>
                  </a:cubicBezTo>
                  <a:cubicBezTo>
                    <a:pt x="57" y="22"/>
                    <a:pt x="58" y="22"/>
                    <a:pt x="61" y="22"/>
                  </a:cubicBezTo>
                  <a:cubicBezTo>
                    <a:pt x="61" y="21"/>
                    <a:pt x="60" y="21"/>
                    <a:pt x="60" y="20"/>
                  </a:cubicBezTo>
                  <a:cubicBezTo>
                    <a:pt x="59" y="21"/>
                    <a:pt x="58" y="20"/>
                    <a:pt x="58" y="1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Venezuela">
              <a:extLst>
                <a:ext uri="{FF2B5EF4-FFF2-40B4-BE49-F238E27FC236}">
                  <a16:creationId xmlns:a16="http://schemas.microsoft.com/office/drawing/2014/main" id="{8F06B450-9446-B575-5785-5FFE4967AD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1164" y="2448276"/>
              <a:ext cx="336189" cy="318923"/>
            </a:xfrm>
            <a:custGeom>
              <a:avLst/>
              <a:gdLst>
                <a:gd name="T0" fmla="*/ 18 w 140"/>
                <a:gd name="T1" fmla="*/ 13 h 133"/>
                <a:gd name="T2" fmla="*/ 13 w 140"/>
                <a:gd name="T3" fmla="*/ 29 h 133"/>
                <a:gd name="T4" fmla="*/ 18 w 140"/>
                <a:gd name="T5" fmla="*/ 33 h 133"/>
                <a:gd name="T6" fmla="*/ 22 w 140"/>
                <a:gd name="T7" fmla="*/ 33 h 133"/>
                <a:gd name="T8" fmla="*/ 25 w 140"/>
                <a:gd name="T9" fmla="*/ 29 h 133"/>
                <a:gd name="T10" fmla="*/ 33 w 140"/>
                <a:gd name="T11" fmla="*/ 8 h 133"/>
                <a:gd name="T12" fmla="*/ 35 w 140"/>
                <a:gd name="T13" fmla="*/ 7 h 133"/>
                <a:gd name="T14" fmla="*/ 36 w 140"/>
                <a:gd name="T15" fmla="*/ 3 h 133"/>
                <a:gd name="T16" fmla="*/ 46 w 140"/>
                <a:gd name="T17" fmla="*/ 10 h 133"/>
                <a:gd name="T18" fmla="*/ 52 w 140"/>
                <a:gd name="T19" fmla="*/ 16 h 133"/>
                <a:gd name="T20" fmla="*/ 62 w 140"/>
                <a:gd name="T21" fmla="*/ 19 h 133"/>
                <a:gd name="T22" fmla="*/ 77 w 140"/>
                <a:gd name="T23" fmla="*/ 23 h 133"/>
                <a:gd name="T24" fmla="*/ 86 w 140"/>
                <a:gd name="T25" fmla="*/ 26 h 133"/>
                <a:gd name="T26" fmla="*/ 96 w 140"/>
                <a:gd name="T27" fmla="*/ 20 h 133"/>
                <a:gd name="T28" fmla="*/ 105 w 140"/>
                <a:gd name="T29" fmla="*/ 17 h 133"/>
                <a:gd name="T30" fmla="*/ 111 w 140"/>
                <a:gd name="T31" fmla="*/ 20 h 133"/>
                <a:gd name="T32" fmla="*/ 111 w 140"/>
                <a:gd name="T33" fmla="*/ 29 h 133"/>
                <a:gd name="T34" fmla="*/ 112 w 140"/>
                <a:gd name="T35" fmla="*/ 25 h 133"/>
                <a:gd name="T36" fmla="*/ 122 w 140"/>
                <a:gd name="T37" fmla="*/ 31 h 133"/>
                <a:gd name="T38" fmla="*/ 123 w 140"/>
                <a:gd name="T39" fmla="*/ 35 h 133"/>
                <a:gd name="T40" fmla="*/ 118 w 140"/>
                <a:gd name="T41" fmla="*/ 41 h 133"/>
                <a:gd name="T42" fmla="*/ 130 w 140"/>
                <a:gd name="T43" fmla="*/ 43 h 133"/>
                <a:gd name="T44" fmla="*/ 136 w 140"/>
                <a:gd name="T45" fmla="*/ 44 h 133"/>
                <a:gd name="T46" fmla="*/ 137 w 140"/>
                <a:gd name="T47" fmla="*/ 45 h 133"/>
                <a:gd name="T48" fmla="*/ 130 w 140"/>
                <a:gd name="T49" fmla="*/ 50 h 133"/>
                <a:gd name="T50" fmla="*/ 128 w 140"/>
                <a:gd name="T51" fmla="*/ 58 h 133"/>
                <a:gd name="T52" fmla="*/ 128 w 140"/>
                <a:gd name="T53" fmla="*/ 62 h 133"/>
                <a:gd name="T54" fmla="*/ 122 w 140"/>
                <a:gd name="T55" fmla="*/ 65 h 133"/>
                <a:gd name="T56" fmla="*/ 122 w 140"/>
                <a:gd name="T57" fmla="*/ 74 h 133"/>
                <a:gd name="T58" fmla="*/ 128 w 140"/>
                <a:gd name="T59" fmla="*/ 83 h 133"/>
                <a:gd name="T60" fmla="*/ 119 w 140"/>
                <a:gd name="T61" fmla="*/ 88 h 133"/>
                <a:gd name="T62" fmla="*/ 115 w 140"/>
                <a:gd name="T63" fmla="*/ 92 h 133"/>
                <a:gd name="T64" fmla="*/ 105 w 140"/>
                <a:gd name="T65" fmla="*/ 99 h 133"/>
                <a:gd name="T66" fmla="*/ 100 w 140"/>
                <a:gd name="T67" fmla="*/ 95 h 133"/>
                <a:gd name="T68" fmla="*/ 89 w 140"/>
                <a:gd name="T69" fmla="*/ 92 h 133"/>
                <a:gd name="T70" fmla="*/ 89 w 140"/>
                <a:gd name="T71" fmla="*/ 95 h 133"/>
                <a:gd name="T72" fmla="*/ 92 w 140"/>
                <a:gd name="T73" fmla="*/ 104 h 133"/>
                <a:gd name="T74" fmla="*/ 101 w 140"/>
                <a:gd name="T75" fmla="*/ 112 h 133"/>
                <a:gd name="T76" fmla="*/ 94 w 140"/>
                <a:gd name="T77" fmla="*/ 118 h 133"/>
                <a:gd name="T78" fmla="*/ 87 w 140"/>
                <a:gd name="T79" fmla="*/ 125 h 133"/>
                <a:gd name="T80" fmla="*/ 82 w 140"/>
                <a:gd name="T81" fmla="*/ 129 h 133"/>
                <a:gd name="T82" fmla="*/ 79 w 140"/>
                <a:gd name="T83" fmla="*/ 128 h 133"/>
                <a:gd name="T84" fmla="*/ 65 w 140"/>
                <a:gd name="T85" fmla="*/ 125 h 133"/>
                <a:gd name="T86" fmla="*/ 59 w 140"/>
                <a:gd name="T87" fmla="*/ 109 h 133"/>
                <a:gd name="T88" fmla="*/ 62 w 140"/>
                <a:gd name="T89" fmla="*/ 100 h 133"/>
                <a:gd name="T90" fmla="*/ 56 w 140"/>
                <a:gd name="T91" fmla="*/ 92 h 133"/>
                <a:gd name="T92" fmla="*/ 58 w 140"/>
                <a:gd name="T93" fmla="*/ 76 h 133"/>
                <a:gd name="T94" fmla="*/ 58 w 140"/>
                <a:gd name="T95" fmla="*/ 68 h 133"/>
                <a:gd name="T96" fmla="*/ 48 w 140"/>
                <a:gd name="T97" fmla="*/ 70 h 133"/>
                <a:gd name="T98" fmla="*/ 33 w 140"/>
                <a:gd name="T99" fmla="*/ 59 h 133"/>
                <a:gd name="T100" fmla="*/ 25 w 140"/>
                <a:gd name="T101" fmla="*/ 58 h 133"/>
                <a:gd name="T102" fmla="*/ 10 w 140"/>
                <a:gd name="T103" fmla="*/ 51 h 133"/>
                <a:gd name="T104" fmla="*/ 7 w 140"/>
                <a:gd name="T105" fmla="*/ 38 h 133"/>
                <a:gd name="T106" fmla="*/ 0 w 140"/>
                <a:gd name="T107" fmla="*/ 34 h 133"/>
                <a:gd name="T108" fmla="*/ 11 w 140"/>
                <a:gd name="T109" fmla="*/ 12 h 133"/>
                <a:gd name="T110" fmla="*/ 15 w 140"/>
                <a:gd name="T111" fmla="*/ 7 h 133"/>
                <a:gd name="T112" fmla="*/ 90 w 140"/>
                <a:gd name="T113" fmla="*/ 15 h 133"/>
                <a:gd name="T114" fmla="*/ 96 w 140"/>
                <a:gd name="T115" fmla="*/ 1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33">
                  <a:moveTo>
                    <a:pt x="15" y="7"/>
                  </a:moveTo>
                  <a:cubicBezTo>
                    <a:pt x="14" y="7"/>
                    <a:pt x="14" y="7"/>
                    <a:pt x="14" y="8"/>
                  </a:cubicBezTo>
                  <a:cubicBezTo>
                    <a:pt x="14" y="9"/>
                    <a:pt x="16" y="14"/>
                    <a:pt x="18" y="13"/>
                  </a:cubicBezTo>
                  <a:cubicBezTo>
                    <a:pt x="18" y="15"/>
                    <a:pt x="19" y="17"/>
                    <a:pt x="18" y="19"/>
                  </a:cubicBezTo>
                  <a:cubicBezTo>
                    <a:pt x="17" y="20"/>
                    <a:pt x="16" y="22"/>
                    <a:pt x="15" y="24"/>
                  </a:cubicBezTo>
                  <a:cubicBezTo>
                    <a:pt x="14" y="25"/>
                    <a:pt x="13" y="28"/>
                    <a:pt x="13" y="29"/>
                  </a:cubicBezTo>
                  <a:cubicBezTo>
                    <a:pt x="14" y="31"/>
                    <a:pt x="14" y="32"/>
                    <a:pt x="17" y="32"/>
                  </a:cubicBezTo>
                  <a:cubicBezTo>
                    <a:pt x="16" y="32"/>
                    <a:pt x="17" y="33"/>
                    <a:pt x="16" y="34"/>
                  </a:cubicBezTo>
                  <a:cubicBezTo>
                    <a:pt x="17" y="33"/>
                    <a:pt x="17" y="34"/>
                    <a:pt x="18" y="33"/>
                  </a:cubicBezTo>
                  <a:cubicBezTo>
                    <a:pt x="17" y="34"/>
                    <a:pt x="15" y="36"/>
                    <a:pt x="17" y="36"/>
                  </a:cubicBezTo>
                  <a:cubicBezTo>
                    <a:pt x="19" y="36"/>
                    <a:pt x="21" y="36"/>
                    <a:pt x="22" y="36"/>
                  </a:cubicBezTo>
                  <a:cubicBezTo>
                    <a:pt x="22" y="35"/>
                    <a:pt x="22" y="34"/>
                    <a:pt x="22" y="33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3"/>
                    <a:pt x="23" y="31"/>
                    <a:pt x="24" y="31"/>
                  </a:cubicBezTo>
                  <a:cubicBezTo>
                    <a:pt x="24" y="30"/>
                    <a:pt x="25" y="30"/>
                    <a:pt x="25" y="29"/>
                  </a:cubicBezTo>
                  <a:cubicBezTo>
                    <a:pt x="24" y="27"/>
                    <a:pt x="23" y="26"/>
                    <a:pt x="22" y="24"/>
                  </a:cubicBezTo>
                  <a:cubicBezTo>
                    <a:pt x="22" y="23"/>
                    <a:pt x="17" y="16"/>
                    <a:pt x="21" y="16"/>
                  </a:cubicBezTo>
                  <a:cubicBezTo>
                    <a:pt x="18" y="12"/>
                    <a:pt x="34" y="13"/>
                    <a:pt x="33" y="8"/>
                  </a:cubicBezTo>
                  <a:cubicBezTo>
                    <a:pt x="33" y="8"/>
                    <a:pt x="34" y="9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7" y="11"/>
                    <a:pt x="38" y="7"/>
                    <a:pt x="35" y="7"/>
                  </a:cubicBezTo>
                  <a:cubicBezTo>
                    <a:pt x="32" y="7"/>
                    <a:pt x="31" y="6"/>
                    <a:pt x="32" y="3"/>
                  </a:cubicBezTo>
                  <a:cubicBezTo>
                    <a:pt x="33" y="2"/>
                    <a:pt x="33" y="0"/>
                    <a:pt x="34" y="0"/>
                  </a:cubicBezTo>
                  <a:cubicBezTo>
                    <a:pt x="36" y="0"/>
                    <a:pt x="36" y="2"/>
                    <a:pt x="36" y="3"/>
                  </a:cubicBezTo>
                  <a:cubicBezTo>
                    <a:pt x="37" y="5"/>
                    <a:pt x="38" y="8"/>
                    <a:pt x="39" y="10"/>
                  </a:cubicBezTo>
                  <a:cubicBezTo>
                    <a:pt x="40" y="8"/>
                    <a:pt x="40" y="8"/>
                    <a:pt x="42" y="8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8" y="11"/>
                    <a:pt x="49" y="11"/>
                    <a:pt x="50" y="13"/>
                  </a:cubicBezTo>
                  <a:cubicBezTo>
                    <a:pt x="50" y="13"/>
                    <a:pt x="51" y="15"/>
                    <a:pt x="51" y="15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2" y="16"/>
                    <a:pt x="51" y="16"/>
                    <a:pt x="51" y="16"/>
                  </a:cubicBezTo>
                  <a:cubicBezTo>
                    <a:pt x="51" y="18"/>
                    <a:pt x="53" y="18"/>
                    <a:pt x="52" y="20"/>
                  </a:cubicBezTo>
                  <a:cubicBezTo>
                    <a:pt x="56" y="20"/>
                    <a:pt x="59" y="19"/>
                    <a:pt x="62" y="19"/>
                  </a:cubicBezTo>
                  <a:cubicBezTo>
                    <a:pt x="66" y="19"/>
                    <a:pt x="70" y="19"/>
                    <a:pt x="74" y="19"/>
                  </a:cubicBezTo>
                  <a:cubicBezTo>
                    <a:pt x="72" y="20"/>
                    <a:pt x="73" y="21"/>
                    <a:pt x="74" y="22"/>
                  </a:cubicBezTo>
                  <a:cubicBezTo>
                    <a:pt x="75" y="23"/>
                    <a:pt x="75" y="22"/>
                    <a:pt x="77" y="23"/>
                  </a:cubicBezTo>
                  <a:cubicBezTo>
                    <a:pt x="79" y="24"/>
                    <a:pt x="82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6" y="25"/>
                    <a:pt x="86" y="26"/>
                  </a:cubicBezTo>
                  <a:cubicBezTo>
                    <a:pt x="88" y="23"/>
                    <a:pt x="88" y="23"/>
                    <a:pt x="90" y="23"/>
                  </a:cubicBezTo>
                  <a:cubicBezTo>
                    <a:pt x="90" y="22"/>
                    <a:pt x="90" y="22"/>
                    <a:pt x="89" y="21"/>
                  </a:cubicBezTo>
                  <a:cubicBezTo>
                    <a:pt x="92" y="22"/>
                    <a:pt x="93" y="20"/>
                    <a:pt x="96" y="20"/>
                  </a:cubicBezTo>
                  <a:cubicBezTo>
                    <a:pt x="95" y="18"/>
                    <a:pt x="91" y="20"/>
                    <a:pt x="92" y="17"/>
                  </a:cubicBezTo>
                  <a:cubicBezTo>
                    <a:pt x="93" y="18"/>
                    <a:pt x="96" y="19"/>
                    <a:pt x="96" y="17"/>
                  </a:cubicBezTo>
                  <a:cubicBezTo>
                    <a:pt x="100" y="20"/>
                    <a:pt x="101" y="17"/>
                    <a:pt x="105" y="17"/>
                  </a:cubicBezTo>
                  <a:cubicBezTo>
                    <a:pt x="108" y="17"/>
                    <a:pt x="112" y="17"/>
                    <a:pt x="116" y="17"/>
                  </a:cubicBezTo>
                  <a:cubicBezTo>
                    <a:pt x="115" y="18"/>
                    <a:pt x="114" y="18"/>
                    <a:pt x="113" y="18"/>
                  </a:cubicBezTo>
                  <a:cubicBezTo>
                    <a:pt x="112" y="19"/>
                    <a:pt x="112" y="20"/>
                    <a:pt x="111" y="20"/>
                  </a:cubicBezTo>
                  <a:cubicBezTo>
                    <a:pt x="110" y="21"/>
                    <a:pt x="107" y="20"/>
                    <a:pt x="105" y="20"/>
                  </a:cubicBezTo>
                  <a:cubicBezTo>
                    <a:pt x="105" y="21"/>
                    <a:pt x="108" y="23"/>
                    <a:pt x="109" y="24"/>
                  </a:cubicBezTo>
                  <a:cubicBezTo>
                    <a:pt x="110" y="25"/>
                    <a:pt x="110" y="27"/>
                    <a:pt x="111" y="29"/>
                  </a:cubicBezTo>
                  <a:cubicBezTo>
                    <a:pt x="111" y="28"/>
                    <a:pt x="111" y="27"/>
                    <a:pt x="111" y="25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6"/>
                    <a:pt x="112" y="25"/>
                    <a:pt x="112" y="25"/>
                  </a:cubicBezTo>
                  <a:cubicBezTo>
                    <a:pt x="114" y="25"/>
                    <a:pt x="115" y="27"/>
                    <a:pt x="116" y="28"/>
                  </a:cubicBezTo>
                  <a:cubicBezTo>
                    <a:pt x="117" y="29"/>
                    <a:pt x="118" y="28"/>
                    <a:pt x="118" y="27"/>
                  </a:cubicBezTo>
                  <a:cubicBezTo>
                    <a:pt x="119" y="28"/>
                    <a:pt x="120" y="30"/>
                    <a:pt x="122" y="31"/>
                  </a:cubicBezTo>
                  <a:cubicBezTo>
                    <a:pt x="122" y="31"/>
                    <a:pt x="124" y="30"/>
                    <a:pt x="124" y="31"/>
                  </a:cubicBezTo>
                  <a:cubicBezTo>
                    <a:pt x="124" y="33"/>
                    <a:pt x="125" y="31"/>
                    <a:pt x="125" y="32"/>
                  </a:cubicBezTo>
                  <a:cubicBezTo>
                    <a:pt x="127" y="35"/>
                    <a:pt x="123" y="34"/>
                    <a:pt x="123" y="35"/>
                  </a:cubicBezTo>
                  <a:cubicBezTo>
                    <a:pt x="123" y="36"/>
                    <a:pt x="123" y="37"/>
                    <a:pt x="123" y="38"/>
                  </a:cubicBezTo>
                  <a:cubicBezTo>
                    <a:pt x="123" y="39"/>
                    <a:pt x="123" y="40"/>
                    <a:pt x="123" y="41"/>
                  </a:cubicBezTo>
                  <a:cubicBezTo>
                    <a:pt x="121" y="41"/>
                    <a:pt x="120" y="41"/>
                    <a:pt x="118" y="41"/>
                  </a:cubicBezTo>
                  <a:cubicBezTo>
                    <a:pt x="119" y="42"/>
                    <a:pt x="120" y="43"/>
                    <a:pt x="121" y="44"/>
                  </a:cubicBezTo>
                  <a:cubicBezTo>
                    <a:pt x="122" y="43"/>
                    <a:pt x="124" y="42"/>
                    <a:pt x="124" y="44"/>
                  </a:cubicBezTo>
                  <a:cubicBezTo>
                    <a:pt x="125" y="41"/>
                    <a:pt x="128" y="41"/>
                    <a:pt x="130" y="43"/>
                  </a:cubicBezTo>
                  <a:cubicBezTo>
                    <a:pt x="129" y="42"/>
                    <a:pt x="130" y="41"/>
                    <a:pt x="129" y="41"/>
                  </a:cubicBezTo>
                  <a:cubicBezTo>
                    <a:pt x="131" y="41"/>
                    <a:pt x="132" y="41"/>
                    <a:pt x="134" y="42"/>
                  </a:cubicBezTo>
                  <a:cubicBezTo>
                    <a:pt x="135" y="43"/>
                    <a:pt x="135" y="43"/>
                    <a:pt x="136" y="44"/>
                  </a:cubicBezTo>
                  <a:cubicBezTo>
                    <a:pt x="136" y="45"/>
                    <a:pt x="137" y="44"/>
                    <a:pt x="137" y="44"/>
                  </a:cubicBezTo>
                  <a:cubicBezTo>
                    <a:pt x="138" y="45"/>
                    <a:pt x="139" y="46"/>
                    <a:pt x="140" y="46"/>
                  </a:cubicBezTo>
                  <a:cubicBezTo>
                    <a:pt x="138" y="47"/>
                    <a:pt x="138" y="47"/>
                    <a:pt x="137" y="45"/>
                  </a:cubicBezTo>
                  <a:cubicBezTo>
                    <a:pt x="136" y="46"/>
                    <a:pt x="135" y="47"/>
                    <a:pt x="134" y="46"/>
                  </a:cubicBezTo>
                  <a:cubicBezTo>
                    <a:pt x="135" y="48"/>
                    <a:pt x="134" y="48"/>
                    <a:pt x="132" y="49"/>
                  </a:cubicBezTo>
                  <a:cubicBezTo>
                    <a:pt x="131" y="49"/>
                    <a:pt x="131" y="50"/>
                    <a:pt x="130" y="50"/>
                  </a:cubicBezTo>
                  <a:cubicBezTo>
                    <a:pt x="127" y="50"/>
                    <a:pt x="127" y="54"/>
                    <a:pt x="128" y="56"/>
                  </a:cubicBezTo>
                  <a:cubicBezTo>
                    <a:pt x="128" y="56"/>
                    <a:pt x="128" y="57"/>
                    <a:pt x="127" y="57"/>
                  </a:cubicBezTo>
                  <a:cubicBezTo>
                    <a:pt x="128" y="57"/>
                    <a:pt x="129" y="57"/>
                    <a:pt x="128" y="58"/>
                  </a:cubicBezTo>
                  <a:cubicBezTo>
                    <a:pt x="129" y="58"/>
                    <a:pt x="130" y="58"/>
                    <a:pt x="131" y="58"/>
                  </a:cubicBezTo>
                  <a:cubicBezTo>
                    <a:pt x="131" y="59"/>
                    <a:pt x="131" y="61"/>
                    <a:pt x="130" y="61"/>
                  </a:cubicBezTo>
                  <a:cubicBezTo>
                    <a:pt x="129" y="61"/>
                    <a:pt x="128" y="62"/>
                    <a:pt x="128" y="62"/>
                  </a:cubicBezTo>
                  <a:cubicBezTo>
                    <a:pt x="127" y="62"/>
                    <a:pt x="126" y="62"/>
                    <a:pt x="125" y="62"/>
                  </a:cubicBezTo>
                  <a:cubicBezTo>
                    <a:pt x="125" y="62"/>
                    <a:pt x="124" y="63"/>
                    <a:pt x="123" y="63"/>
                  </a:cubicBezTo>
                  <a:cubicBezTo>
                    <a:pt x="123" y="63"/>
                    <a:pt x="122" y="64"/>
                    <a:pt x="122" y="65"/>
                  </a:cubicBezTo>
                  <a:cubicBezTo>
                    <a:pt x="121" y="65"/>
                    <a:pt x="122" y="66"/>
                    <a:pt x="123" y="66"/>
                  </a:cubicBezTo>
                  <a:cubicBezTo>
                    <a:pt x="123" y="68"/>
                    <a:pt x="122" y="69"/>
                    <a:pt x="121" y="70"/>
                  </a:cubicBezTo>
                  <a:cubicBezTo>
                    <a:pt x="120" y="72"/>
                    <a:pt x="121" y="72"/>
                    <a:pt x="122" y="74"/>
                  </a:cubicBezTo>
                  <a:cubicBezTo>
                    <a:pt x="124" y="76"/>
                    <a:pt x="125" y="78"/>
                    <a:pt x="126" y="80"/>
                  </a:cubicBezTo>
                  <a:cubicBezTo>
                    <a:pt x="127" y="80"/>
                    <a:pt x="127" y="81"/>
                    <a:pt x="128" y="81"/>
                  </a:cubicBezTo>
                  <a:cubicBezTo>
                    <a:pt x="128" y="82"/>
                    <a:pt x="128" y="82"/>
                    <a:pt x="128" y="83"/>
                  </a:cubicBezTo>
                  <a:cubicBezTo>
                    <a:pt x="129" y="84"/>
                    <a:pt x="126" y="86"/>
                    <a:pt x="125" y="86"/>
                  </a:cubicBezTo>
                  <a:cubicBezTo>
                    <a:pt x="126" y="88"/>
                    <a:pt x="124" y="88"/>
                    <a:pt x="122" y="88"/>
                  </a:cubicBezTo>
                  <a:cubicBezTo>
                    <a:pt x="121" y="88"/>
                    <a:pt x="120" y="88"/>
                    <a:pt x="119" y="88"/>
                  </a:cubicBezTo>
                  <a:cubicBezTo>
                    <a:pt x="119" y="89"/>
                    <a:pt x="119" y="90"/>
                    <a:pt x="118" y="91"/>
                  </a:cubicBezTo>
                  <a:cubicBezTo>
                    <a:pt x="118" y="92"/>
                    <a:pt x="117" y="91"/>
                    <a:pt x="116" y="92"/>
                  </a:cubicBezTo>
                  <a:cubicBezTo>
                    <a:pt x="116" y="93"/>
                    <a:pt x="116" y="92"/>
                    <a:pt x="115" y="92"/>
                  </a:cubicBezTo>
                  <a:cubicBezTo>
                    <a:pt x="113" y="92"/>
                    <a:pt x="111" y="93"/>
                    <a:pt x="110" y="91"/>
                  </a:cubicBezTo>
                  <a:cubicBezTo>
                    <a:pt x="108" y="93"/>
                    <a:pt x="109" y="94"/>
                    <a:pt x="106" y="93"/>
                  </a:cubicBezTo>
                  <a:cubicBezTo>
                    <a:pt x="107" y="96"/>
                    <a:pt x="107" y="97"/>
                    <a:pt x="105" y="99"/>
                  </a:cubicBezTo>
                  <a:cubicBezTo>
                    <a:pt x="104" y="98"/>
                    <a:pt x="103" y="97"/>
                    <a:pt x="102" y="96"/>
                  </a:cubicBezTo>
                  <a:cubicBezTo>
                    <a:pt x="100" y="95"/>
                    <a:pt x="101" y="93"/>
                    <a:pt x="99" y="94"/>
                  </a:cubicBezTo>
                  <a:cubicBezTo>
                    <a:pt x="99" y="94"/>
                    <a:pt x="99" y="95"/>
                    <a:pt x="100" y="95"/>
                  </a:cubicBezTo>
                  <a:cubicBezTo>
                    <a:pt x="98" y="95"/>
                    <a:pt x="97" y="95"/>
                    <a:pt x="96" y="94"/>
                  </a:cubicBezTo>
                  <a:cubicBezTo>
                    <a:pt x="95" y="93"/>
                    <a:pt x="95" y="94"/>
                    <a:pt x="94" y="95"/>
                  </a:cubicBezTo>
                  <a:cubicBezTo>
                    <a:pt x="93" y="92"/>
                    <a:pt x="93" y="92"/>
                    <a:pt x="89" y="92"/>
                  </a:cubicBezTo>
                  <a:cubicBezTo>
                    <a:pt x="87" y="92"/>
                    <a:pt x="89" y="91"/>
                    <a:pt x="88" y="91"/>
                  </a:cubicBezTo>
                  <a:cubicBezTo>
                    <a:pt x="87" y="91"/>
                    <a:pt x="86" y="91"/>
                    <a:pt x="86" y="91"/>
                  </a:cubicBezTo>
                  <a:cubicBezTo>
                    <a:pt x="87" y="92"/>
                    <a:pt x="88" y="94"/>
                    <a:pt x="89" y="95"/>
                  </a:cubicBezTo>
                  <a:cubicBezTo>
                    <a:pt x="90" y="96"/>
                    <a:pt x="92" y="97"/>
                    <a:pt x="93" y="99"/>
                  </a:cubicBezTo>
                  <a:cubicBezTo>
                    <a:pt x="93" y="100"/>
                    <a:pt x="92" y="100"/>
                    <a:pt x="92" y="100"/>
                  </a:cubicBezTo>
                  <a:cubicBezTo>
                    <a:pt x="92" y="102"/>
                    <a:pt x="92" y="103"/>
                    <a:pt x="92" y="104"/>
                  </a:cubicBezTo>
                  <a:cubicBezTo>
                    <a:pt x="91" y="105"/>
                    <a:pt x="94" y="106"/>
                    <a:pt x="94" y="108"/>
                  </a:cubicBezTo>
                  <a:cubicBezTo>
                    <a:pt x="94" y="111"/>
                    <a:pt x="93" y="111"/>
                    <a:pt x="96" y="112"/>
                  </a:cubicBezTo>
                  <a:cubicBezTo>
                    <a:pt x="96" y="112"/>
                    <a:pt x="101" y="112"/>
                    <a:pt x="101" y="112"/>
                  </a:cubicBezTo>
                  <a:cubicBezTo>
                    <a:pt x="101" y="115"/>
                    <a:pt x="100" y="115"/>
                    <a:pt x="97" y="116"/>
                  </a:cubicBezTo>
                  <a:cubicBezTo>
                    <a:pt x="96" y="117"/>
                    <a:pt x="96" y="116"/>
                    <a:pt x="95" y="117"/>
                  </a:cubicBezTo>
                  <a:cubicBezTo>
                    <a:pt x="95" y="118"/>
                    <a:pt x="95" y="118"/>
                    <a:pt x="94" y="118"/>
                  </a:cubicBezTo>
                  <a:cubicBezTo>
                    <a:pt x="94" y="121"/>
                    <a:pt x="92" y="122"/>
                    <a:pt x="90" y="124"/>
                  </a:cubicBezTo>
                  <a:cubicBezTo>
                    <a:pt x="91" y="123"/>
                    <a:pt x="89" y="122"/>
                    <a:pt x="89" y="123"/>
                  </a:cubicBezTo>
                  <a:cubicBezTo>
                    <a:pt x="88" y="124"/>
                    <a:pt x="87" y="125"/>
                    <a:pt x="87" y="125"/>
                  </a:cubicBezTo>
                  <a:cubicBezTo>
                    <a:pt x="87" y="126"/>
                    <a:pt x="86" y="125"/>
                    <a:pt x="86" y="125"/>
                  </a:cubicBezTo>
                  <a:cubicBezTo>
                    <a:pt x="84" y="127"/>
                    <a:pt x="85" y="127"/>
                    <a:pt x="83" y="127"/>
                  </a:cubicBezTo>
                  <a:cubicBezTo>
                    <a:pt x="82" y="127"/>
                    <a:pt x="82" y="129"/>
                    <a:pt x="82" y="129"/>
                  </a:cubicBezTo>
                  <a:cubicBezTo>
                    <a:pt x="81" y="129"/>
                    <a:pt x="81" y="129"/>
                    <a:pt x="80" y="129"/>
                  </a:cubicBezTo>
                  <a:cubicBezTo>
                    <a:pt x="80" y="130"/>
                    <a:pt x="80" y="131"/>
                    <a:pt x="80" y="132"/>
                  </a:cubicBezTo>
                  <a:cubicBezTo>
                    <a:pt x="78" y="133"/>
                    <a:pt x="79" y="129"/>
                    <a:pt x="79" y="128"/>
                  </a:cubicBezTo>
                  <a:cubicBezTo>
                    <a:pt x="76" y="128"/>
                    <a:pt x="75" y="131"/>
                    <a:pt x="73" y="131"/>
                  </a:cubicBezTo>
                  <a:cubicBezTo>
                    <a:pt x="70" y="131"/>
                    <a:pt x="68" y="128"/>
                    <a:pt x="66" y="127"/>
                  </a:cubicBezTo>
                  <a:cubicBezTo>
                    <a:pt x="65" y="126"/>
                    <a:pt x="65" y="126"/>
                    <a:pt x="65" y="125"/>
                  </a:cubicBezTo>
                  <a:cubicBezTo>
                    <a:pt x="64" y="124"/>
                    <a:pt x="65" y="122"/>
                    <a:pt x="64" y="120"/>
                  </a:cubicBezTo>
                  <a:cubicBezTo>
                    <a:pt x="63" y="117"/>
                    <a:pt x="63" y="115"/>
                    <a:pt x="63" y="112"/>
                  </a:cubicBezTo>
                  <a:cubicBezTo>
                    <a:pt x="61" y="113"/>
                    <a:pt x="59" y="110"/>
                    <a:pt x="59" y="109"/>
                  </a:cubicBezTo>
                  <a:cubicBezTo>
                    <a:pt x="57" y="107"/>
                    <a:pt x="58" y="107"/>
                    <a:pt x="56" y="107"/>
                  </a:cubicBezTo>
                  <a:cubicBezTo>
                    <a:pt x="57" y="106"/>
                    <a:pt x="59" y="105"/>
                    <a:pt x="60" y="103"/>
                  </a:cubicBezTo>
                  <a:cubicBezTo>
                    <a:pt x="61" y="103"/>
                    <a:pt x="60" y="101"/>
                    <a:pt x="62" y="100"/>
                  </a:cubicBezTo>
                  <a:cubicBezTo>
                    <a:pt x="60" y="101"/>
                    <a:pt x="60" y="99"/>
                    <a:pt x="59" y="98"/>
                  </a:cubicBezTo>
                  <a:cubicBezTo>
                    <a:pt x="59" y="96"/>
                    <a:pt x="58" y="97"/>
                    <a:pt x="57" y="96"/>
                  </a:cubicBezTo>
                  <a:cubicBezTo>
                    <a:pt x="57" y="94"/>
                    <a:pt x="57" y="93"/>
                    <a:pt x="56" y="92"/>
                  </a:cubicBezTo>
                  <a:cubicBezTo>
                    <a:pt x="55" y="91"/>
                    <a:pt x="56" y="90"/>
                    <a:pt x="56" y="89"/>
                  </a:cubicBezTo>
                  <a:cubicBezTo>
                    <a:pt x="56" y="87"/>
                    <a:pt x="58" y="83"/>
                    <a:pt x="57" y="82"/>
                  </a:cubicBezTo>
                  <a:cubicBezTo>
                    <a:pt x="54" y="79"/>
                    <a:pt x="58" y="79"/>
                    <a:pt x="58" y="76"/>
                  </a:cubicBezTo>
                  <a:cubicBezTo>
                    <a:pt x="58" y="75"/>
                    <a:pt x="58" y="74"/>
                    <a:pt x="59" y="73"/>
                  </a:cubicBezTo>
                  <a:cubicBezTo>
                    <a:pt x="61" y="71"/>
                    <a:pt x="60" y="72"/>
                    <a:pt x="59" y="70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6" y="67"/>
                    <a:pt x="56" y="67"/>
                    <a:pt x="55" y="69"/>
                  </a:cubicBezTo>
                  <a:cubicBezTo>
                    <a:pt x="54" y="69"/>
                    <a:pt x="52" y="69"/>
                    <a:pt x="51" y="69"/>
                  </a:cubicBezTo>
                  <a:cubicBezTo>
                    <a:pt x="49" y="69"/>
                    <a:pt x="49" y="69"/>
                    <a:pt x="48" y="70"/>
                  </a:cubicBezTo>
                  <a:cubicBezTo>
                    <a:pt x="47" y="71"/>
                    <a:pt x="43" y="66"/>
                    <a:pt x="42" y="70"/>
                  </a:cubicBezTo>
                  <a:cubicBezTo>
                    <a:pt x="41" y="69"/>
                    <a:pt x="40" y="69"/>
                    <a:pt x="40" y="70"/>
                  </a:cubicBezTo>
                  <a:cubicBezTo>
                    <a:pt x="37" y="66"/>
                    <a:pt x="35" y="63"/>
                    <a:pt x="33" y="59"/>
                  </a:cubicBezTo>
                  <a:cubicBezTo>
                    <a:pt x="32" y="61"/>
                    <a:pt x="31" y="61"/>
                    <a:pt x="30" y="60"/>
                  </a:cubicBezTo>
                  <a:cubicBezTo>
                    <a:pt x="30" y="60"/>
                    <a:pt x="29" y="58"/>
                    <a:pt x="29" y="58"/>
                  </a:cubicBezTo>
                  <a:cubicBezTo>
                    <a:pt x="28" y="58"/>
                    <a:pt x="26" y="58"/>
                    <a:pt x="25" y="58"/>
                  </a:cubicBezTo>
                  <a:cubicBezTo>
                    <a:pt x="25" y="59"/>
                    <a:pt x="25" y="59"/>
                    <a:pt x="24" y="59"/>
                  </a:cubicBezTo>
                  <a:cubicBezTo>
                    <a:pt x="20" y="59"/>
                    <a:pt x="12" y="62"/>
                    <a:pt x="13" y="56"/>
                  </a:cubicBezTo>
                  <a:cubicBezTo>
                    <a:pt x="9" y="56"/>
                    <a:pt x="9" y="54"/>
                    <a:pt x="10" y="51"/>
                  </a:cubicBezTo>
                  <a:cubicBezTo>
                    <a:pt x="11" y="49"/>
                    <a:pt x="12" y="45"/>
                    <a:pt x="11" y="44"/>
                  </a:cubicBezTo>
                  <a:cubicBezTo>
                    <a:pt x="10" y="43"/>
                    <a:pt x="8" y="42"/>
                    <a:pt x="7" y="41"/>
                  </a:cubicBezTo>
                  <a:cubicBezTo>
                    <a:pt x="7" y="41"/>
                    <a:pt x="7" y="38"/>
                    <a:pt x="7" y="38"/>
                  </a:cubicBezTo>
                  <a:cubicBezTo>
                    <a:pt x="7" y="36"/>
                    <a:pt x="7" y="36"/>
                    <a:pt x="5" y="36"/>
                  </a:cubicBezTo>
                  <a:cubicBezTo>
                    <a:pt x="5" y="36"/>
                    <a:pt x="5" y="34"/>
                    <a:pt x="5" y="33"/>
                  </a:cubicBezTo>
                  <a:cubicBezTo>
                    <a:pt x="4" y="34"/>
                    <a:pt x="2" y="35"/>
                    <a:pt x="0" y="34"/>
                  </a:cubicBezTo>
                  <a:cubicBezTo>
                    <a:pt x="2" y="33"/>
                    <a:pt x="5" y="30"/>
                    <a:pt x="5" y="28"/>
                  </a:cubicBezTo>
                  <a:cubicBezTo>
                    <a:pt x="5" y="25"/>
                    <a:pt x="5" y="22"/>
                    <a:pt x="6" y="20"/>
                  </a:cubicBezTo>
                  <a:cubicBezTo>
                    <a:pt x="7" y="17"/>
                    <a:pt x="8" y="15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3" y="8"/>
                    <a:pt x="14" y="6"/>
                    <a:pt x="15" y="7"/>
                  </a:cubicBezTo>
                  <a:close/>
                  <a:moveTo>
                    <a:pt x="94" y="14"/>
                  </a:moveTo>
                  <a:cubicBezTo>
                    <a:pt x="92" y="13"/>
                    <a:pt x="92" y="13"/>
                    <a:pt x="90" y="12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1" y="15"/>
                    <a:pt x="92" y="14"/>
                    <a:pt x="93" y="15"/>
                  </a:cubicBezTo>
                  <a:cubicBezTo>
                    <a:pt x="93" y="15"/>
                    <a:pt x="94" y="16"/>
                    <a:pt x="94" y="16"/>
                  </a:cubicBezTo>
                  <a:cubicBezTo>
                    <a:pt x="96" y="14"/>
                    <a:pt x="96" y="14"/>
                    <a:pt x="96" y="12"/>
                  </a:cubicBezTo>
                  <a:cubicBezTo>
                    <a:pt x="96" y="12"/>
                    <a:pt x="95" y="12"/>
                    <a:pt x="95" y="12"/>
                  </a:cubicBezTo>
                  <a:cubicBezTo>
                    <a:pt x="95" y="13"/>
                    <a:pt x="94" y="14"/>
                    <a:pt x="94" y="1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Vatican City">
              <a:extLst>
                <a:ext uri="{FF2B5EF4-FFF2-40B4-BE49-F238E27FC236}">
                  <a16:creationId xmlns:a16="http://schemas.microsoft.com/office/drawing/2014/main" id="{880C634D-42B2-BA97-A99A-7D81C3BCF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832" y="1634718"/>
              <a:ext cx="1016" cy="3047"/>
            </a:xfrm>
            <a:prstGeom prst="rect">
              <a:avLst/>
            </a:pr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Vanuatu">
              <a:extLst>
                <a:ext uri="{FF2B5EF4-FFF2-40B4-BE49-F238E27FC236}">
                  <a16:creationId xmlns:a16="http://schemas.microsoft.com/office/drawing/2014/main" id="{92D92A50-CD08-2231-699E-F9A7B88AE8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0443" y="3074948"/>
              <a:ext cx="91411" cy="244779"/>
            </a:xfrm>
            <a:custGeom>
              <a:avLst/>
              <a:gdLst>
                <a:gd name="T0" fmla="*/ 25 w 38"/>
                <a:gd name="T1" fmla="*/ 54 h 102"/>
                <a:gd name="T2" fmla="*/ 26 w 38"/>
                <a:gd name="T3" fmla="*/ 61 h 102"/>
                <a:gd name="T4" fmla="*/ 24 w 38"/>
                <a:gd name="T5" fmla="*/ 61 h 102"/>
                <a:gd name="T6" fmla="*/ 24 w 38"/>
                <a:gd name="T7" fmla="*/ 57 h 102"/>
                <a:gd name="T8" fmla="*/ 25 w 38"/>
                <a:gd name="T9" fmla="*/ 54 h 102"/>
                <a:gd name="T10" fmla="*/ 22 w 38"/>
                <a:gd name="T11" fmla="*/ 52 h 102"/>
                <a:gd name="T12" fmla="*/ 19 w 38"/>
                <a:gd name="T13" fmla="*/ 54 h 102"/>
                <a:gd name="T14" fmla="*/ 24 w 38"/>
                <a:gd name="T15" fmla="*/ 53 h 102"/>
                <a:gd name="T16" fmla="*/ 22 w 38"/>
                <a:gd name="T17" fmla="*/ 52 h 102"/>
                <a:gd name="T18" fmla="*/ 26 w 38"/>
                <a:gd name="T19" fmla="*/ 77 h 102"/>
                <a:gd name="T20" fmla="*/ 25 w 38"/>
                <a:gd name="T21" fmla="*/ 81 h 102"/>
                <a:gd name="T22" fmla="*/ 27 w 38"/>
                <a:gd name="T23" fmla="*/ 82 h 102"/>
                <a:gd name="T24" fmla="*/ 29 w 38"/>
                <a:gd name="T25" fmla="*/ 79 h 102"/>
                <a:gd name="T26" fmla="*/ 26 w 38"/>
                <a:gd name="T27" fmla="*/ 77 h 102"/>
                <a:gd name="T28" fmla="*/ 29 w 38"/>
                <a:gd name="T29" fmla="*/ 70 h 102"/>
                <a:gd name="T30" fmla="*/ 25 w 38"/>
                <a:gd name="T31" fmla="*/ 68 h 102"/>
                <a:gd name="T32" fmla="*/ 29 w 38"/>
                <a:gd name="T33" fmla="*/ 70 h 102"/>
                <a:gd name="T34" fmla="*/ 37 w 38"/>
                <a:gd name="T35" fmla="*/ 94 h 102"/>
                <a:gd name="T36" fmla="*/ 36 w 38"/>
                <a:gd name="T37" fmla="*/ 91 h 102"/>
                <a:gd name="T38" fmla="*/ 34 w 38"/>
                <a:gd name="T39" fmla="*/ 91 h 102"/>
                <a:gd name="T40" fmla="*/ 34 w 38"/>
                <a:gd name="T41" fmla="*/ 89 h 102"/>
                <a:gd name="T42" fmla="*/ 37 w 38"/>
                <a:gd name="T43" fmla="*/ 94 h 102"/>
                <a:gd name="T44" fmla="*/ 37 w 38"/>
                <a:gd name="T45" fmla="*/ 101 h 102"/>
                <a:gd name="T46" fmla="*/ 35 w 38"/>
                <a:gd name="T47" fmla="*/ 99 h 102"/>
                <a:gd name="T48" fmla="*/ 38 w 38"/>
                <a:gd name="T49" fmla="*/ 102 h 102"/>
                <a:gd name="T50" fmla="*/ 37 w 38"/>
                <a:gd name="T51" fmla="*/ 101 h 102"/>
                <a:gd name="T52" fmla="*/ 2 w 38"/>
                <a:gd name="T53" fmla="*/ 1 h 102"/>
                <a:gd name="T54" fmla="*/ 0 w 38"/>
                <a:gd name="T55" fmla="*/ 0 h 102"/>
                <a:gd name="T56" fmla="*/ 2 w 38"/>
                <a:gd name="T57" fmla="*/ 3 h 102"/>
                <a:gd name="T58" fmla="*/ 5 w 38"/>
                <a:gd name="T59" fmla="*/ 0 h 102"/>
                <a:gd name="T60" fmla="*/ 2 w 38"/>
                <a:gd name="T61" fmla="*/ 0 h 102"/>
                <a:gd name="T62" fmla="*/ 2 w 38"/>
                <a:gd name="T63" fmla="*/ 1 h 102"/>
                <a:gd name="T64" fmla="*/ 15 w 38"/>
                <a:gd name="T65" fmla="*/ 49 h 102"/>
                <a:gd name="T66" fmla="*/ 11 w 38"/>
                <a:gd name="T67" fmla="*/ 51 h 102"/>
                <a:gd name="T68" fmla="*/ 9 w 38"/>
                <a:gd name="T69" fmla="*/ 45 h 102"/>
                <a:gd name="T70" fmla="*/ 10 w 38"/>
                <a:gd name="T71" fmla="*/ 52 h 102"/>
                <a:gd name="T72" fmla="*/ 10 w 38"/>
                <a:gd name="T73" fmla="*/ 54 h 102"/>
                <a:gd name="T74" fmla="*/ 11 w 38"/>
                <a:gd name="T75" fmla="*/ 57 h 102"/>
                <a:gd name="T76" fmla="*/ 16 w 38"/>
                <a:gd name="T77" fmla="*/ 55 h 102"/>
                <a:gd name="T78" fmla="*/ 15 w 38"/>
                <a:gd name="T79" fmla="*/ 49 h 102"/>
                <a:gd name="T80" fmla="*/ 27 w 38"/>
                <a:gd name="T81" fmla="*/ 64 h 102"/>
                <a:gd name="T82" fmla="*/ 24 w 38"/>
                <a:gd name="T83" fmla="*/ 62 h 102"/>
                <a:gd name="T84" fmla="*/ 22 w 38"/>
                <a:gd name="T85" fmla="*/ 63 h 102"/>
                <a:gd name="T86" fmla="*/ 27 w 38"/>
                <a:gd name="T87" fmla="*/ 64 h 102"/>
                <a:gd name="T88" fmla="*/ 19 w 38"/>
                <a:gd name="T89" fmla="*/ 63 h 102"/>
                <a:gd name="T90" fmla="*/ 17 w 38"/>
                <a:gd name="T91" fmla="*/ 62 h 102"/>
                <a:gd name="T92" fmla="*/ 17 w 38"/>
                <a:gd name="T93" fmla="*/ 59 h 102"/>
                <a:gd name="T94" fmla="*/ 15 w 38"/>
                <a:gd name="T95" fmla="*/ 60 h 102"/>
                <a:gd name="T96" fmla="*/ 17 w 38"/>
                <a:gd name="T97" fmla="*/ 63 h 102"/>
                <a:gd name="T98" fmla="*/ 18 w 38"/>
                <a:gd name="T99" fmla="*/ 67 h 102"/>
                <a:gd name="T100" fmla="*/ 22 w 38"/>
                <a:gd name="T101" fmla="*/ 67 h 102"/>
                <a:gd name="T102" fmla="*/ 19 w 38"/>
                <a:gd name="T103" fmla="*/ 6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102">
                  <a:moveTo>
                    <a:pt x="25" y="54"/>
                  </a:moveTo>
                  <a:cubicBezTo>
                    <a:pt x="26" y="57"/>
                    <a:pt x="26" y="59"/>
                    <a:pt x="26" y="61"/>
                  </a:cubicBezTo>
                  <a:cubicBezTo>
                    <a:pt x="26" y="61"/>
                    <a:pt x="25" y="61"/>
                    <a:pt x="24" y="61"/>
                  </a:cubicBezTo>
                  <a:cubicBezTo>
                    <a:pt x="24" y="60"/>
                    <a:pt x="25" y="59"/>
                    <a:pt x="24" y="57"/>
                  </a:cubicBezTo>
                  <a:cubicBezTo>
                    <a:pt x="23" y="56"/>
                    <a:pt x="24" y="55"/>
                    <a:pt x="25" y="54"/>
                  </a:cubicBezTo>
                  <a:close/>
                  <a:moveTo>
                    <a:pt x="22" y="52"/>
                  </a:moveTo>
                  <a:cubicBezTo>
                    <a:pt x="21" y="53"/>
                    <a:pt x="20" y="54"/>
                    <a:pt x="19" y="54"/>
                  </a:cubicBezTo>
                  <a:cubicBezTo>
                    <a:pt x="21" y="54"/>
                    <a:pt x="22" y="54"/>
                    <a:pt x="24" y="53"/>
                  </a:cubicBezTo>
                  <a:cubicBezTo>
                    <a:pt x="23" y="53"/>
                    <a:pt x="23" y="53"/>
                    <a:pt x="22" y="52"/>
                  </a:cubicBezTo>
                  <a:close/>
                  <a:moveTo>
                    <a:pt x="26" y="77"/>
                  </a:moveTo>
                  <a:cubicBezTo>
                    <a:pt x="26" y="79"/>
                    <a:pt x="24" y="78"/>
                    <a:pt x="25" y="81"/>
                  </a:cubicBezTo>
                  <a:cubicBezTo>
                    <a:pt x="27" y="79"/>
                    <a:pt x="27" y="81"/>
                    <a:pt x="27" y="82"/>
                  </a:cubicBezTo>
                  <a:cubicBezTo>
                    <a:pt x="28" y="81"/>
                    <a:pt x="29" y="80"/>
                    <a:pt x="29" y="79"/>
                  </a:cubicBezTo>
                  <a:cubicBezTo>
                    <a:pt x="28" y="80"/>
                    <a:pt x="28" y="77"/>
                    <a:pt x="26" y="77"/>
                  </a:cubicBezTo>
                  <a:close/>
                  <a:moveTo>
                    <a:pt x="29" y="70"/>
                  </a:moveTo>
                  <a:cubicBezTo>
                    <a:pt x="27" y="69"/>
                    <a:pt x="27" y="68"/>
                    <a:pt x="25" y="68"/>
                  </a:cubicBezTo>
                  <a:cubicBezTo>
                    <a:pt x="25" y="70"/>
                    <a:pt x="26" y="70"/>
                    <a:pt x="29" y="70"/>
                  </a:cubicBezTo>
                  <a:close/>
                  <a:moveTo>
                    <a:pt x="37" y="94"/>
                  </a:moveTo>
                  <a:cubicBezTo>
                    <a:pt x="36" y="93"/>
                    <a:pt x="35" y="92"/>
                    <a:pt x="36" y="91"/>
                  </a:cubicBezTo>
                  <a:cubicBezTo>
                    <a:pt x="35" y="91"/>
                    <a:pt x="34" y="91"/>
                    <a:pt x="34" y="91"/>
                  </a:cubicBezTo>
                  <a:cubicBezTo>
                    <a:pt x="34" y="90"/>
                    <a:pt x="34" y="90"/>
                    <a:pt x="34" y="89"/>
                  </a:cubicBezTo>
                  <a:cubicBezTo>
                    <a:pt x="31" y="91"/>
                    <a:pt x="34" y="96"/>
                    <a:pt x="37" y="94"/>
                  </a:cubicBezTo>
                  <a:close/>
                  <a:moveTo>
                    <a:pt x="37" y="101"/>
                  </a:moveTo>
                  <a:cubicBezTo>
                    <a:pt x="36" y="100"/>
                    <a:pt x="37" y="98"/>
                    <a:pt x="35" y="99"/>
                  </a:cubicBezTo>
                  <a:cubicBezTo>
                    <a:pt x="35" y="101"/>
                    <a:pt x="36" y="102"/>
                    <a:pt x="38" y="102"/>
                  </a:cubicBezTo>
                  <a:cubicBezTo>
                    <a:pt x="38" y="100"/>
                    <a:pt x="37" y="101"/>
                    <a:pt x="37" y="101"/>
                  </a:cubicBezTo>
                  <a:close/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2" y="1"/>
                    <a:pt x="2" y="3"/>
                  </a:cubicBezTo>
                  <a:cubicBezTo>
                    <a:pt x="3" y="1"/>
                    <a:pt x="4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  <a:moveTo>
                    <a:pt x="15" y="49"/>
                  </a:moveTo>
                  <a:cubicBezTo>
                    <a:pt x="13" y="48"/>
                    <a:pt x="12" y="50"/>
                    <a:pt x="11" y="51"/>
                  </a:cubicBezTo>
                  <a:cubicBezTo>
                    <a:pt x="11" y="48"/>
                    <a:pt x="11" y="47"/>
                    <a:pt x="9" y="45"/>
                  </a:cubicBezTo>
                  <a:cubicBezTo>
                    <a:pt x="8" y="48"/>
                    <a:pt x="9" y="49"/>
                    <a:pt x="10" y="52"/>
                  </a:cubicBezTo>
                  <a:cubicBezTo>
                    <a:pt x="10" y="53"/>
                    <a:pt x="9" y="53"/>
                    <a:pt x="10" y="54"/>
                  </a:cubicBezTo>
                  <a:cubicBezTo>
                    <a:pt x="10" y="55"/>
                    <a:pt x="10" y="56"/>
                    <a:pt x="11" y="57"/>
                  </a:cubicBezTo>
                  <a:cubicBezTo>
                    <a:pt x="13" y="55"/>
                    <a:pt x="13" y="55"/>
                    <a:pt x="16" y="55"/>
                  </a:cubicBezTo>
                  <a:cubicBezTo>
                    <a:pt x="15" y="54"/>
                    <a:pt x="14" y="50"/>
                    <a:pt x="15" y="49"/>
                  </a:cubicBezTo>
                  <a:close/>
                  <a:moveTo>
                    <a:pt x="27" y="64"/>
                  </a:moveTo>
                  <a:cubicBezTo>
                    <a:pt x="25" y="64"/>
                    <a:pt x="26" y="62"/>
                    <a:pt x="24" y="62"/>
                  </a:cubicBezTo>
                  <a:cubicBezTo>
                    <a:pt x="23" y="62"/>
                    <a:pt x="23" y="63"/>
                    <a:pt x="22" y="63"/>
                  </a:cubicBezTo>
                  <a:cubicBezTo>
                    <a:pt x="23" y="64"/>
                    <a:pt x="27" y="66"/>
                    <a:pt x="27" y="64"/>
                  </a:cubicBezTo>
                  <a:close/>
                  <a:moveTo>
                    <a:pt x="19" y="63"/>
                  </a:moveTo>
                  <a:cubicBezTo>
                    <a:pt x="19" y="63"/>
                    <a:pt x="17" y="62"/>
                    <a:pt x="17" y="62"/>
                  </a:cubicBezTo>
                  <a:cubicBezTo>
                    <a:pt x="17" y="61"/>
                    <a:pt x="17" y="60"/>
                    <a:pt x="17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2"/>
                    <a:pt x="14" y="62"/>
                    <a:pt x="17" y="63"/>
                  </a:cubicBezTo>
                  <a:cubicBezTo>
                    <a:pt x="16" y="66"/>
                    <a:pt x="15" y="65"/>
                    <a:pt x="18" y="67"/>
                  </a:cubicBezTo>
                  <a:cubicBezTo>
                    <a:pt x="19" y="68"/>
                    <a:pt x="20" y="64"/>
                    <a:pt x="22" y="67"/>
                  </a:cubicBezTo>
                  <a:cubicBezTo>
                    <a:pt x="21" y="65"/>
                    <a:pt x="21" y="65"/>
                    <a:pt x="19" y="6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Uzbekistan">
              <a:extLst>
                <a:ext uri="{FF2B5EF4-FFF2-40B4-BE49-F238E27FC236}">
                  <a16:creationId xmlns:a16="http://schemas.microsoft.com/office/drawing/2014/main" id="{49BB2D0B-ECD7-DBDF-B93C-0BD295232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933" y="1537213"/>
              <a:ext cx="410334" cy="229543"/>
            </a:xfrm>
            <a:custGeom>
              <a:avLst/>
              <a:gdLst>
                <a:gd name="T0" fmla="*/ 10 w 171"/>
                <a:gd name="T1" fmla="*/ 43 h 96"/>
                <a:gd name="T2" fmla="*/ 20 w 171"/>
                <a:gd name="T3" fmla="*/ 38 h 96"/>
                <a:gd name="T4" fmla="*/ 26 w 171"/>
                <a:gd name="T5" fmla="*/ 38 h 96"/>
                <a:gd name="T6" fmla="*/ 28 w 171"/>
                <a:gd name="T7" fmla="*/ 33 h 96"/>
                <a:gd name="T8" fmla="*/ 40 w 171"/>
                <a:gd name="T9" fmla="*/ 37 h 96"/>
                <a:gd name="T10" fmla="*/ 40 w 171"/>
                <a:gd name="T11" fmla="*/ 40 h 96"/>
                <a:gd name="T12" fmla="*/ 42 w 171"/>
                <a:gd name="T13" fmla="*/ 42 h 96"/>
                <a:gd name="T14" fmla="*/ 41 w 171"/>
                <a:gd name="T15" fmla="*/ 47 h 96"/>
                <a:gd name="T16" fmla="*/ 50 w 171"/>
                <a:gd name="T17" fmla="*/ 51 h 96"/>
                <a:gd name="T18" fmla="*/ 54 w 171"/>
                <a:gd name="T19" fmla="*/ 49 h 96"/>
                <a:gd name="T20" fmla="*/ 61 w 171"/>
                <a:gd name="T21" fmla="*/ 56 h 96"/>
                <a:gd name="T22" fmla="*/ 65 w 171"/>
                <a:gd name="T23" fmla="*/ 61 h 96"/>
                <a:gd name="T24" fmla="*/ 82 w 171"/>
                <a:gd name="T25" fmla="*/ 76 h 96"/>
                <a:gd name="T26" fmla="*/ 91 w 171"/>
                <a:gd name="T27" fmla="*/ 80 h 96"/>
                <a:gd name="T28" fmla="*/ 101 w 171"/>
                <a:gd name="T29" fmla="*/ 84 h 96"/>
                <a:gd name="T30" fmla="*/ 107 w 171"/>
                <a:gd name="T31" fmla="*/ 87 h 96"/>
                <a:gd name="T32" fmla="*/ 110 w 171"/>
                <a:gd name="T33" fmla="*/ 94 h 96"/>
                <a:gd name="T34" fmla="*/ 118 w 171"/>
                <a:gd name="T35" fmla="*/ 92 h 96"/>
                <a:gd name="T36" fmla="*/ 124 w 171"/>
                <a:gd name="T37" fmla="*/ 85 h 96"/>
                <a:gd name="T38" fmla="*/ 122 w 171"/>
                <a:gd name="T39" fmla="*/ 77 h 96"/>
                <a:gd name="T40" fmla="*/ 114 w 171"/>
                <a:gd name="T41" fmla="*/ 73 h 96"/>
                <a:gd name="T42" fmla="*/ 118 w 171"/>
                <a:gd name="T43" fmla="*/ 68 h 96"/>
                <a:gd name="T44" fmla="*/ 126 w 171"/>
                <a:gd name="T45" fmla="*/ 65 h 96"/>
                <a:gd name="T46" fmla="*/ 126 w 171"/>
                <a:gd name="T47" fmla="*/ 61 h 96"/>
                <a:gd name="T48" fmla="*/ 133 w 171"/>
                <a:gd name="T49" fmla="*/ 57 h 96"/>
                <a:gd name="T50" fmla="*/ 143 w 171"/>
                <a:gd name="T51" fmla="*/ 55 h 96"/>
                <a:gd name="T52" fmla="*/ 148 w 171"/>
                <a:gd name="T53" fmla="*/ 56 h 96"/>
                <a:gd name="T54" fmla="*/ 144 w 171"/>
                <a:gd name="T55" fmla="*/ 60 h 96"/>
                <a:gd name="T56" fmla="*/ 149 w 171"/>
                <a:gd name="T57" fmla="*/ 62 h 96"/>
                <a:gd name="T58" fmla="*/ 155 w 171"/>
                <a:gd name="T59" fmla="*/ 62 h 96"/>
                <a:gd name="T60" fmla="*/ 161 w 171"/>
                <a:gd name="T61" fmla="*/ 62 h 96"/>
                <a:gd name="T62" fmla="*/ 165 w 171"/>
                <a:gd name="T63" fmla="*/ 60 h 96"/>
                <a:gd name="T64" fmla="*/ 166 w 171"/>
                <a:gd name="T65" fmla="*/ 59 h 96"/>
                <a:gd name="T66" fmla="*/ 171 w 171"/>
                <a:gd name="T67" fmla="*/ 54 h 96"/>
                <a:gd name="T68" fmla="*/ 169 w 171"/>
                <a:gd name="T69" fmla="*/ 55 h 96"/>
                <a:gd name="T70" fmla="*/ 165 w 171"/>
                <a:gd name="T71" fmla="*/ 52 h 96"/>
                <a:gd name="T72" fmla="*/ 158 w 171"/>
                <a:gd name="T73" fmla="*/ 50 h 96"/>
                <a:gd name="T74" fmla="*/ 154 w 171"/>
                <a:gd name="T75" fmla="*/ 48 h 96"/>
                <a:gd name="T76" fmla="*/ 147 w 171"/>
                <a:gd name="T77" fmla="*/ 47 h 96"/>
                <a:gd name="T78" fmla="*/ 148 w 171"/>
                <a:gd name="T79" fmla="*/ 42 h 96"/>
                <a:gd name="T80" fmla="*/ 149 w 171"/>
                <a:gd name="T81" fmla="*/ 38 h 96"/>
                <a:gd name="T82" fmla="*/ 146 w 171"/>
                <a:gd name="T83" fmla="*/ 41 h 96"/>
                <a:gd name="T84" fmla="*/ 140 w 171"/>
                <a:gd name="T85" fmla="*/ 44 h 96"/>
                <a:gd name="T86" fmla="*/ 135 w 171"/>
                <a:gd name="T87" fmla="*/ 45 h 96"/>
                <a:gd name="T88" fmla="*/ 131 w 171"/>
                <a:gd name="T89" fmla="*/ 48 h 96"/>
                <a:gd name="T90" fmla="*/ 126 w 171"/>
                <a:gd name="T91" fmla="*/ 53 h 96"/>
                <a:gd name="T92" fmla="*/ 120 w 171"/>
                <a:gd name="T93" fmla="*/ 52 h 96"/>
                <a:gd name="T94" fmla="*/ 106 w 171"/>
                <a:gd name="T95" fmla="*/ 42 h 96"/>
                <a:gd name="T96" fmla="*/ 98 w 171"/>
                <a:gd name="T97" fmla="*/ 31 h 96"/>
                <a:gd name="T98" fmla="*/ 85 w 171"/>
                <a:gd name="T99" fmla="*/ 23 h 96"/>
                <a:gd name="T100" fmla="*/ 51 w 171"/>
                <a:gd name="T101" fmla="*/ 17 h 96"/>
                <a:gd name="T102" fmla="*/ 42 w 171"/>
                <a:gd name="T103" fmla="*/ 10 h 96"/>
                <a:gd name="T104" fmla="*/ 5 w 171"/>
                <a:gd name="T105" fmla="*/ 6 h 96"/>
                <a:gd name="T106" fmla="*/ 1 w 171"/>
                <a:gd name="T107" fmla="*/ 5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96">
                  <a:moveTo>
                    <a:pt x="12" y="48"/>
                  </a:moveTo>
                  <a:cubicBezTo>
                    <a:pt x="10" y="49"/>
                    <a:pt x="12" y="45"/>
                    <a:pt x="10" y="46"/>
                  </a:cubicBezTo>
                  <a:cubicBezTo>
                    <a:pt x="11" y="45"/>
                    <a:pt x="11" y="44"/>
                    <a:pt x="10" y="43"/>
                  </a:cubicBezTo>
                  <a:cubicBezTo>
                    <a:pt x="11" y="43"/>
                    <a:pt x="12" y="42"/>
                    <a:pt x="13" y="41"/>
                  </a:cubicBezTo>
                  <a:cubicBezTo>
                    <a:pt x="14" y="40"/>
                    <a:pt x="14" y="38"/>
                    <a:pt x="16" y="39"/>
                  </a:cubicBezTo>
                  <a:cubicBezTo>
                    <a:pt x="17" y="39"/>
                    <a:pt x="18" y="40"/>
                    <a:pt x="20" y="38"/>
                  </a:cubicBezTo>
                  <a:cubicBezTo>
                    <a:pt x="21" y="37"/>
                    <a:pt x="20" y="36"/>
                    <a:pt x="21" y="35"/>
                  </a:cubicBezTo>
                  <a:cubicBezTo>
                    <a:pt x="21" y="37"/>
                    <a:pt x="22" y="36"/>
                    <a:pt x="24" y="36"/>
                  </a:cubicBezTo>
                  <a:cubicBezTo>
                    <a:pt x="25" y="37"/>
                    <a:pt x="24" y="38"/>
                    <a:pt x="26" y="38"/>
                  </a:cubicBezTo>
                  <a:cubicBezTo>
                    <a:pt x="25" y="36"/>
                    <a:pt x="23" y="35"/>
                    <a:pt x="21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26" y="33"/>
                    <a:pt x="26" y="31"/>
                    <a:pt x="28" y="33"/>
                  </a:cubicBezTo>
                  <a:cubicBezTo>
                    <a:pt x="29" y="35"/>
                    <a:pt x="29" y="35"/>
                    <a:pt x="31" y="35"/>
                  </a:cubicBezTo>
                  <a:cubicBezTo>
                    <a:pt x="32" y="35"/>
                    <a:pt x="33" y="37"/>
                    <a:pt x="33" y="38"/>
                  </a:cubicBezTo>
                  <a:cubicBezTo>
                    <a:pt x="35" y="38"/>
                    <a:pt x="37" y="38"/>
                    <a:pt x="40" y="37"/>
                  </a:cubicBezTo>
                  <a:cubicBezTo>
                    <a:pt x="39" y="38"/>
                    <a:pt x="40" y="38"/>
                    <a:pt x="40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0" y="40"/>
                    <a:pt x="40" y="40"/>
                  </a:cubicBezTo>
                  <a:cubicBezTo>
                    <a:pt x="40" y="40"/>
                    <a:pt x="40" y="41"/>
                    <a:pt x="41" y="41"/>
                  </a:cubicBezTo>
                  <a:cubicBezTo>
                    <a:pt x="40" y="41"/>
                    <a:pt x="40" y="42"/>
                    <a:pt x="40" y="42"/>
                  </a:cubicBezTo>
                  <a:cubicBezTo>
                    <a:pt x="41" y="42"/>
                    <a:pt x="42" y="41"/>
                    <a:pt x="42" y="42"/>
                  </a:cubicBezTo>
                  <a:cubicBezTo>
                    <a:pt x="42" y="44"/>
                    <a:pt x="44" y="42"/>
                    <a:pt x="43" y="44"/>
                  </a:cubicBezTo>
                  <a:cubicBezTo>
                    <a:pt x="42" y="44"/>
                    <a:pt x="42" y="43"/>
                    <a:pt x="41" y="44"/>
                  </a:cubicBezTo>
                  <a:cubicBezTo>
                    <a:pt x="43" y="46"/>
                    <a:pt x="41" y="45"/>
                    <a:pt x="41" y="47"/>
                  </a:cubicBezTo>
                  <a:cubicBezTo>
                    <a:pt x="41" y="49"/>
                    <a:pt x="43" y="49"/>
                    <a:pt x="44" y="50"/>
                  </a:cubicBezTo>
                  <a:cubicBezTo>
                    <a:pt x="46" y="51"/>
                    <a:pt x="46" y="51"/>
                    <a:pt x="47" y="50"/>
                  </a:cubicBezTo>
                  <a:cubicBezTo>
                    <a:pt x="49" y="49"/>
                    <a:pt x="50" y="50"/>
                    <a:pt x="50" y="51"/>
                  </a:cubicBezTo>
                  <a:cubicBezTo>
                    <a:pt x="50" y="50"/>
                    <a:pt x="50" y="50"/>
                    <a:pt x="50" y="49"/>
                  </a:cubicBezTo>
                  <a:cubicBezTo>
                    <a:pt x="51" y="49"/>
                    <a:pt x="52" y="51"/>
                    <a:pt x="52" y="51"/>
                  </a:cubicBezTo>
                  <a:cubicBezTo>
                    <a:pt x="54" y="51"/>
                    <a:pt x="53" y="49"/>
                    <a:pt x="54" y="49"/>
                  </a:cubicBezTo>
                  <a:cubicBezTo>
                    <a:pt x="57" y="50"/>
                    <a:pt x="59" y="50"/>
                    <a:pt x="60" y="52"/>
                  </a:cubicBezTo>
                  <a:cubicBezTo>
                    <a:pt x="61" y="53"/>
                    <a:pt x="61" y="55"/>
                    <a:pt x="61" y="55"/>
                  </a:cubicBezTo>
                  <a:cubicBezTo>
                    <a:pt x="61" y="56"/>
                    <a:pt x="60" y="56"/>
                    <a:pt x="61" y="56"/>
                  </a:cubicBezTo>
                  <a:cubicBezTo>
                    <a:pt x="62" y="56"/>
                    <a:pt x="61" y="57"/>
                    <a:pt x="62" y="57"/>
                  </a:cubicBezTo>
                  <a:cubicBezTo>
                    <a:pt x="62" y="58"/>
                    <a:pt x="64" y="59"/>
                    <a:pt x="64" y="59"/>
                  </a:cubicBezTo>
                  <a:cubicBezTo>
                    <a:pt x="64" y="60"/>
                    <a:pt x="63" y="62"/>
                    <a:pt x="65" y="61"/>
                  </a:cubicBezTo>
                  <a:cubicBezTo>
                    <a:pt x="61" y="64"/>
                    <a:pt x="74" y="70"/>
                    <a:pt x="76" y="71"/>
                  </a:cubicBezTo>
                  <a:cubicBezTo>
                    <a:pt x="76" y="71"/>
                    <a:pt x="77" y="73"/>
                    <a:pt x="77" y="74"/>
                  </a:cubicBezTo>
                  <a:cubicBezTo>
                    <a:pt x="79" y="74"/>
                    <a:pt x="80" y="75"/>
                    <a:pt x="82" y="76"/>
                  </a:cubicBezTo>
                  <a:cubicBezTo>
                    <a:pt x="83" y="76"/>
                    <a:pt x="83" y="76"/>
                    <a:pt x="84" y="77"/>
                  </a:cubicBezTo>
                  <a:cubicBezTo>
                    <a:pt x="85" y="78"/>
                    <a:pt x="87" y="78"/>
                    <a:pt x="87" y="79"/>
                  </a:cubicBezTo>
                  <a:cubicBezTo>
                    <a:pt x="88" y="79"/>
                    <a:pt x="90" y="79"/>
                    <a:pt x="91" y="80"/>
                  </a:cubicBezTo>
                  <a:cubicBezTo>
                    <a:pt x="91" y="81"/>
                    <a:pt x="92" y="83"/>
                    <a:pt x="93" y="83"/>
                  </a:cubicBezTo>
                  <a:cubicBezTo>
                    <a:pt x="94" y="83"/>
                    <a:pt x="96" y="84"/>
                    <a:pt x="97" y="84"/>
                  </a:cubicBezTo>
                  <a:cubicBezTo>
                    <a:pt x="98" y="84"/>
                    <a:pt x="101" y="83"/>
                    <a:pt x="101" y="84"/>
                  </a:cubicBezTo>
                  <a:cubicBezTo>
                    <a:pt x="101" y="84"/>
                    <a:pt x="102" y="85"/>
                    <a:pt x="102" y="85"/>
                  </a:cubicBezTo>
                  <a:cubicBezTo>
                    <a:pt x="104" y="85"/>
                    <a:pt x="103" y="86"/>
                    <a:pt x="103" y="86"/>
                  </a:cubicBezTo>
                  <a:cubicBezTo>
                    <a:pt x="104" y="86"/>
                    <a:pt x="107" y="86"/>
                    <a:pt x="107" y="87"/>
                  </a:cubicBezTo>
                  <a:cubicBezTo>
                    <a:pt x="107" y="88"/>
                    <a:pt x="106" y="89"/>
                    <a:pt x="106" y="90"/>
                  </a:cubicBezTo>
                  <a:cubicBezTo>
                    <a:pt x="106" y="91"/>
                    <a:pt x="106" y="93"/>
                    <a:pt x="106" y="94"/>
                  </a:cubicBezTo>
                  <a:cubicBezTo>
                    <a:pt x="107" y="94"/>
                    <a:pt x="109" y="94"/>
                    <a:pt x="110" y="94"/>
                  </a:cubicBezTo>
                  <a:cubicBezTo>
                    <a:pt x="111" y="95"/>
                    <a:pt x="112" y="96"/>
                    <a:pt x="113" y="96"/>
                  </a:cubicBezTo>
                  <a:cubicBezTo>
                    <a:pt x="115" y="96"/>
                    <a:pt x="116" y="96"/>
                    <a:pt x="118" y="96"/>
                  </a:cubicBezTo>
                  <a:cubicBezTo>
                    <a:pt x="118" y="94"/>
                    <a:pt x="118" y="93"/>
                    <a:pt x="118" y="92"/>
                  </a:cubicBezTo>
                  <a:cubicBezTo>
                    <a:pt x="118" y="92"/>
                    <a:pt x="120" y="92"/>
                    <a:pt x="120" y="91"/>
                  </a:cubicBezTo>
                  <a:cubicBezTo>
                    <a:pt x="120" y="89"/>
                    <a:pt x="121" y="87"/>
                    <a:pt x="123" y="88"/>
                  </a:cubicBezTo>
                  <a:cubicBezTo>
                    <a:pt x="122" y="86"/>
                    <a:pt x="125" y="86"/>
                    <a:pt x="124" y="85"/>
                  </a:cubicBezTo>
                  <a:cubicBezTo>
                    <a:pt x="123" y="84"/>
                    <a:pt x="121" y="83"/>
                    <a:pt x="122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0"/>
                    <a:pt x="120" y="76"/>
                    <a:pt x="122" y="77"/>
                  </a:cubicBezTo>
                  <a:cubicBezTo>
                    <a:pt x="123" y="74"/>
                    <a:pt x="118" y="76"/>
                    <a:pt x="117" y="76"/>
                  </a:cubicBezTo>
                  <a:cubicBezTo>
                    <a:pt x="117" y="75"/>
                    <a:pt x="117" y="74"/>
                    <a:pt x="117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2"/>
                    <a:pt x="115" y="72"/>
                    <a:pt x="115" y="72"/>
                  </a:cubicBezTo>
                  <a:cubicBezTo>
                    <a:pt x="115" y="71"/>
                    <a:pt x="115" y="70"/>
                    <a:pt x="115" y="69"/>
                  </a:cubicBezTo>
                  <a:cubicBezTo>
                    <a:pt x="116" y="70"/>
                    <a:pt x="117" y="68"/>
                    <a:pt x="118" y="68"/>
                  </a:cubicBezTo>
                  <a:cubicBezTo>
                    <a:pt x="120" y="68"/>
                    <a:pt x="120" y="69"/>
                    <a:pt x="121" y="69"/>
                  </a:cubicBezTo>
                  <a:cubicBezTo>
                    <a:pt x="122" y="69"/>
                    <a:pt x="125" y="70"/>
                    <a:pt x="125" y="69"/>
                  </a:cubicBezTo>
                  <a:cubicBezTo>
                    <a:pt x="126" y="68"/>
                    <a:pt x="126" y="67"/>
                    <a:pt x="126" y="65"/>
                  </a:cubicBezTo>
                  <a:cubicBezTo>
                    <a:pt x="127" y="66"/>
                    <a:pt x="127" y="66"/>
                    <a:pt x="128" y="67"/>
                  </a:cubicBezTo>
                  <a:cubicBezTo>
                    <a:pt x="129" y="66"/>
                    <a:pt x="128" y="63"/>
                    <a:pt x="130" y="63"/>
                  </a:cubicBezTo>
                  <a:cubicBezTo>
                    <a:pt x="128" y="63"/>
                    <a:pt x="126" y="63"/>
                    <a:pt x="126" y="61"/>
                  </a:cubicBezTo>
                  <a:cubicBezTo>
                    <a:pt x="128" y="61"/>
                    <a:pt x="130" y="61"/>
                    <a:pt x="133" y="61"/>
                  </a:cubicBezTo>
                  <a:cubicBezTo>
                    <a:pt x="135" y="61"/>
                    <a:pt x="132" y="59"/>
                    <a:pt x="132" y="58"/>
                  </a:cubicBezTo>
                  <a:cubicBezTo>
                    <a:pt x="132" y="57"/>
                    <a:pt x="133" y="58"/>
                    <a:pt x="133" y="57"/>
                  </a:cubicBezTo>
                  <a:cubicBezTo>
                    <a:pt x="133" y="57"/>
                    <a:pt x="133" y="55"/>
                    <a:pt x="134" y="55"/>
                  </a:cubicBezTo>
                  <a:cubicBezTo>
                    <a:pt x="136" y="55"/>
                    <a:pt x="136" y="56"/>
                    <a:pt x="138" y="58"/>
                  </a:cubicBezTo>
                  <a:cubicBezTo>
                    <a:pt x="138" y="54"/>
                    <a:pt x="142" y="56"/>
                    <a:pt x="143" y="55"/>
                  </a:cubicBezTo>
                  <a:cubicBezTo>
                    <a:pt x="144" y="53"/>
                    <a:pt x="143" y="52"/>
                    <a:pt x="145" y="52"/>
                  </a:cubicBezTo>
                  <a:cubicBezTo>
                    <a:pt x="146" y="53"/>
                    <a:pt x="147" y="54"/>
                    <a:pt x="146" y="55"/>
                  </a:cubicBezTo>
                  <a:cubicBezTo>
                    <a:pt x="147" y="55"/>
                    <a:pt x="148" y="55"/>
                    <a:pt x="148" y="56"/>
                  </a:cubicBezTo>
                  <a:cubicBezTo>
                    <a:pt x="147" y="57"/>
                    <a:pt x="146" y="58"/>
                    <a:pt x="145" y="58"/>
                  </a:cubicBezTo>
                  <a:cubicBezTo>
                    <a:pt x="145" y="58"/>
                    <a:pt x="145" y="58"/>
                    <a:pt x="145" y="59"/>
                  </a:cubicBezTo>
                  <a:cubicBezTo>
                    <a:pt x="144" y="59"/>
                    <a:pt x="144" y="59"/>
                    <a:pt x="144" y="60"/>
                  </a:cubicBezTo>
                  <a:cubicBezTo>
                    <a:pt x="144" y="60"/>
                    <a:pt x="145" y="60"/>
                    <a:pt x="146" y="60"/>
                  </a:cubicBezTo>
                  <a:cubicBezTo>
                    <a:pt x="146" y="60"/>
                    <a:pt x="146" y="61"/>
                    <a:pt x="146" y="61"/>
                  </a:cubicBezTo>
                  <a:cubicBezTo>
                    <a:pt x="147" y="62"/>
                    <a:pt x="148" y="62"/>
                    <a:pt x="149" y="62"/>
                  </a:cubicBezTo>
                  <a:cubicBezTo>
                    <a:pt x="149" y="62"/>
                    <a:pt x="149" y="62"/>
                    <a:pt x="150" y="63"/>
                  </a:cubicBezTo>
                  <a:cubicBezTo>
                    <a:pt x="149" y="61"/>
                    <a:pt x="151" y="62"/>
                    <a:pt x="152" y="61"/>
                  </a:cubicBezTo>
                  <a:cubicBezTo>
                    <a:pt x="154" y="59"/>
                    <a:pt x="153" y="62"/>
                    <a:pt x="155" y="62"/>
                  </a:cubicBezTo>
                  <a:cubicBezTo>
                    <a:pt x="157" y="61"/>
                    <a:pt x="156" y="63"/>
                    <a:pt x="158" y="63"/>
                  </a:cubicBezTo>
                  <a:cubicBezTo>
                    <a:pt x="158" y="63"/>
                    <a:pt x="157" y="61"/>
                    <a:pt x="159" y="62"/>
                  </a:cubicBezTo>
                  <a:cubicBezTo>
                    <a:pt x="159" y="62"/>
                    <a:pt x="160" y="62"/>
                    <a:pt x="161" y="62"/>
                  </a:cubicBezTo>
                  <a:cubicBezTo>
                    <a:pt x="161" y="62"/>
                    <a:pt x="160" y="61"/>
                    <a:pt x="160" y="61"/>
                  </a:cubicBezTo>
                  <a:cubicBezTo>
                    <a:pt x="160" y="59"/>
                    <a:pt x="162" y="61"/>
                    <a:pt x="161" y="59"/>
                  </a:cubicBezTo>
                  <a:cubicBezTo>
                    <a:pt x="163" y="59"/>
                    <a:pt x="163" y="59"/>
                    <a:pt x="165" y="60"/>
                  </a:cubicBezTo>
                  <a:cubicBezTo>
                    <a:pt x="164" y="59"/>
                    <a:pt x="164" y="58"/>
                    <a:pt x="163" y="57"/>
                  </a:cubicBezTo>
                  <a:cubicBezTo>
                    <a:pt x="164" y="57"/>
                    <a:pt x="165" y="57"/>
                    <a:pt x="165" y="58"/>
                  </a:cubicBezTo>
                  <a:cubicBezTo>
                    <a:pt x="166" y="58"/>
                    <a:pt x="165" y="59"/>
                    <a:pt x="166" y="59"/>
                  </a:cubicBezTo>
                  <a:cubicBezTo>
                    <a:pt x="168" y="59"/>
                    <a:pt x="166" y="57"/>
                    <a:pt x="168" y="57"/>
                  </a:cubicBezTo>
                  <a:cubicBezTo>
                    <a:pt x="168" y="57"/>
                    <a:pt x="168" y="56"/>
                    <a:pt x="168" y="56"/>
                  </a:cubicBezTo>
                  <a:cubicBezTo>
                    <a:pt x="169" y="57"/>
                    <a:pt x="170" y="55"/>
                    <a:pt x="171" y="54"/>
                  </a:cubicBezTo>
                  <a:cubicBezTo>
                    <a:pt x="171" y="55"/>
                    <a:pt x="170" y="54"/>
                    <a:pt x="170" y="54"/>
                  </a:cubicBezTo>
                  <a:cubicBezTo>
                    <a:pt x="170" y="54"/>
                    <a:pt x="170" y="54"/>
                    <a:pt x="170" y="53"/>
                  </a:cubicBezTo>
                  <a:cubicBezTo>
                    <a:pt x="170" y="54"/>
                    <a:pt x="169" y="54"/>
                    <a:pt x="169" y="55"/>
                  </a:cubicBezTo>
                  <a:cubicBezTo>
                    <a:pt x="169" y="54"/>
                    <a:pt x="169" y="54"/>
                    <a:pt x="169" y="53"/>
                  </a:cubicBezTo>
                  <a:cubicBezTo>
                    <a:pt x="168" y="54"/>
                    <a:pt x="168" y="54"/>
                    <a:pt x="167" y="55"/>
                  </a:cubicBezTo>
                  <a:cubicBezTo>
                    <a:pt x="167" y="54"/>
                    <a:pt x="166" y="52"/>
                    <a:pt x="165" y="52"/>
                  </a:cubicBezTo>
                  <a:cubicBezTo>
                    <a:pt x="164" y="52"/>
                    <a:pt x="163" y="52"/>
                    <a:pt x="162" y="52"/>
                  </a:cubicBezTo>
                  <a:cubicBezTo>
                    <a:pt x="162" y="52"/>
                    <a:pt x="163" y="51"/>
                    <a:pt x="162" y="51"/>
                  </a:cubicBezTo>
                  <a:cubicBezTo>
                    <a:pt x="160" y="51"/>
                    <a:pt x="159" y="52"/>
                    <a:pt x="158" y="50"/>
                  </a:cubicBezTo>
                  <a:cubicBezTo>
                    <a:pt x="158" y="48"/>
                    <a:pt x="158" y="46"/>
                    <a:pt x="156" y="47"/>
                  </a:cubicBezTo>
                  <a:cubicBezTo>
                    <a:pt x="156" y="48"/>
                    <a:pt x="156" y="49"/>
                    <a:pt x="156" y="50"/>
                  </a:cubicBezTo>
                  <a:cubicBezTo>
                    <a:pt x="155" y="50"/>
                    <a:pt x="155" y="49"/>
                    <a:pt x="154" y="48"/>
                  </a:cubicBezTo>
                  <a:cubicBezTo>
                    <a:pt x="154" y="49"/>
                    <a:pt x="154" y="50"/>
                    <a:pt x="154" y="51"/>
                  </a:cubicBezTo>
                  <a:cubicBezTo>
                    <a:pt x="152" y="51"/>
                    <a:pt x="150" y="51"/>
                    <a:pt x="149" y="50"/>
                  </a:cubicBezTo>
                  <a:cubicBezTo>
                    <a:pt x="148" y="49"/>
                    <a:pt x="148" y="48"/>
                    <a:pt x="147" y="47"/>
                  </a:cubicBezTo>
                  <a:cubicBezTo>
                    <a:pt x="146" y="49"/>
                    <a:pt x="144" y="49"/>
                    <a:pt x="145" y="47"/>
                  </a:cubicBezTo>
                  <a:cubicBezTo>
                    <a:pt x="143" y="47"/>
                    <a:pt x="142" y="47"/>
                    <a:pt x="141" y="45"/>
                  </a:cubicBezTo>
                  <a:cubicBezTo>
                    <a:pt x="144" y="45"/>
                    <a:pt x="147" y="44"/>
                    <a:pt x="148" y="42"/>
                  </a:cubicBezTo>
                  <a:cubicBezTo>
                    <a:pt x="149" y="40"/>
                    <a:pt x="148" y="40"/>
                    <a:pt x="151" y="40"/>
                  </a:cubicBezTo>
                  <a:cubicBezTo>
                    <a:pt x="152" y="41"/>
                    <a:pt x="152" y="40"/>
                    <a:pt x="153" y="39"/>
                  </a:cubicBezTo>
                  <a:cubicBezTo>
                    <a:pt x="152" y="38"/>
                    <a:pt x="151" y="37"/>
                    <a:pt x="149" y="38"/>
                  </a:cubicBezTo>
                  <a:cubicBezTo>
                    <a:pt x="150" y="38"/>
                    <a:pt x="150" y="39"/>
                    <a:pt x="149" y="39"/>
                  </a:cubicBezTo>
                  <a:cubicBezTo>
                    <a:pt x="149" y="39"/>
                    <a:pt x="147" y="39"/>
                    <a:pt x="147" y="39"/>
                  </a:cubicBezTo>
                  <a:cubicBezTo>
                    <a:pt x="148" y="40"/>
                    <a:pt x="147" y="41"/>
                    <a:pt x="146" y="41"/>
                  </a:cubicBezTo>
                  <a:cubicBezTo>
                    <a:pt x="146" y="41"/>
                    <a:pt x="146" y="40"/>
                    <a:pt x="146" y="40"/>
                  </a:cubicBezTo>
                  <a:cubicBezTo>
                    <a:pt x="144" y="40"/>
                    <a:pt x="144" y="40"/>
                    <a:pt x="142" y="42"/>
                  </a:cubicBezTo>
                  <a:cubicBezTo>
                    <a:pt x="142" y="43"/>
                    <a:pt x="141" y="44"/>
                    <a:pt x="140" y="44"/>
                  </a:cubicBezTo>
                  <a:cubicBezTo>
                    <a:pt x="140" y="45"/>
                    <a:pt x="139" y="44"/>
                    <a:pt x="139" y="44"/>
                  </a:cubicBezTo>
                  <a:cubicBezTo>
                    <a:pt x="139" y="45"/>
                    <a:pt x="138" y="46"/>
                    <a:pt x="138" y="46"/>
                  </a:cubicBezTo>
                  <a:cubicBezTo>
                    <a:pt x="137" y="46"/>
                    <a:pt x="136" y="45"/>
                    <a:pt x="135" y="45"/>
                  </a:cubicBezTo>
                  <a:cubicBezTo>
                    <a:pt x="135" y="45"/>
                    <a:pt x="135" y="47"/>
                    <a:pt x="134" y="47"/>
                  </a:cubicBezTo>
                  <a:cubicBezTo>
                    <a:pt x="133" y="47"/>
                    <a:pt x="133" y="47"/>
                    <a:pt x="132" y="47"/>
                  </a:cubicBezTo>
                  <a:cubicBezTo>
                    <a:pt x="133" y="49"/>
                    <a:pt x="131" y="48"/>
                    <a:pt x="131" y="48"/>
                  </a:cubicBezTo>
                  <a:cubicBezTo>
                    <a:pt x="131" y="49"/>
                    <a:pt x="131" y="51"/>
                    <a:pt x="131" y="51"/>
                  </a:cubicBezTo>
                  <a:cubicBezTo>
                    <a:pt x="129" y="51"/>
                    <a:pt x="127" y="51"/>
                    <a:pt x="127" y="53"/>
                  </a:cubicBezTo>
                  <a:cubicBezTo>
                    <a:pt x="127" y="53"/>
                    <a:pt x="127" y="53"/>
                    <a:pt x="126" y="53"/>
                  </a:cubicBezTo>
                  <a:cubicBezTo>
                    <a:pt x="126" y="55"/>
                    <a:pt x="126" y="56"/>
                    <a:pt x="126" y="57"/>
                  </a:cubicBezTo>
                  <a:cubicBezTo>
                    <a:pt x="124" y="57"/>
                    <a:pt x="122" y="56"/>
                    <a:pt x="121" y="55"/>
                  </a:cubicBezTo>
                  <a:cubicBezTo>
                    <a:pt x="122" y="54"/>
                    <a:pt x="122" y="52"/>
                    <a:pt x="120" y="52"/>
                  </a:cubicBezTo>
                  <a:cubicBezTo>
                    <a:pt x="120" y="51"/>
                    <a:pt x="121" y="51"/>
                    <a:pt x="121" y="51"/>
                  </a:cubicBezTo>
                  <a:cubicBezTo>
                    <a:pt x="117" y="51"/>
                    <a:pt x="112" y="51"/>
                    <a:pt x="108" y="51"/>
                  </a:cubicBezTo>
                  <a:cubicBezTo>
                    <a:pt x="107" y="51"/>
                    <a:pt x="106" y="43"/>
                    <a:pt x="106" y="42"/>
                  </a:cubicBezTo>
                  <a:cubicBezTo>
                    <a:pt x="104" y="42"/>
                    <a:pt x="103" y="42"/>
                    <a:pt x="101" y="42"/>
                  </a:cubicBezTo>
                  <a:cubicBezTo>
                    <a:pt x="101" y="38"/>
                    <a:pt x="101" y="34"/>
                    <a:pt x="101" y="30"/>
                  </a:cubicBezTo>
                  <a:cubicBezTo>
                    <a:pt x="100" y="30"/>
                    <a:pt x="99" y="31"/>
                    <a:pt x="98" y="31"/>
                  </a:cubicBezTo>
                  <a:cubicBezTo>
                    <a:pt x="98" y="29"/>
                    <a:pt x="97" y="28"/>
                    <a:pt x="96" y="27"/>
                  </a:cubicBezTo>
                  <a:cubicBezTo>
                    <a:pt x="95" y="25"/>
                    <a:pt x="92" y="24"/>
                    <a:pt x="91" y="23"/>
                  </a:cubicBezTo>
                  <a:cubicBezTo>
                    <a:pt x="88" y="21"/>
                    <a:pt x="88" y="23"/>
                    <a:pt x="85" y="23"/>
                  </a:cubicBezTo>
                  <a:cubicBezTo>
                    <a:pt x="82" y="23"/>
                    <a:pt x="79" y="23"/>
                    <a:pt x="76" y="23"/>
                  </a:cubicBezTo>
                  <a:cubicBezTo>
                    <a:pt x="71" y="23"/>
                    <a:pt x="66" y="24"/>
                    <a:pt x="61" y="24"/>
                  </a:cubicBezTo>
                  <a:cubicBezTo>
                    <a:pt x="58" y="25"/>
                    <a:pt x="55" y="15"/>
                    <a:pt x="51" y="17"/>
                  </a:cubicBezTo>
                  <a:cubicBezTo>
                    <a:pt x="51" y="16"/>
                    <a:pt x="51" y="15"/>
                    <a:pt x="51" y="14"/>
                  </a:cubicBezTo>
                  <a:cubicBezTo>
                    <a:pt x="50" y="15"/>
                    <a:pt x="50" y="15"/>
                    <a:pt x="49" y="14"/>
                  </a:cubicBezTo>
                  <a:cubicBezTo>
                    <a:pt x="47" y="13"/>
                    <a:pt x="44" y="12"/>
                    <a:pt x="42" y="10"/>
                  </a:cubicBezTo>
                  <a:cubicBezTo>
                    <a:pt x="38" y="8"/>
                    <a:pt x="33" y="5"/>
                    <a:pt x="29" y="2"/>
                  </a:cubicBezTo>
                  <a:cubicBezTo>
                    <a:pt x="26" y="0"/>
                    <a:pt x="25" y="1"/>
                    <a:pt x="22" y="2"/>
                  </a:cubicBezTo>
                  <a:cubicBezTo>
                    <a:pt x="16" y="3"/>
                    <a:pt x="11" y="5"/>
                    <a:pt x="5" y="6"/>
                  </a:cubicBezTo>
                  <a:cubicBezTo>
                    <a:pt x="3" y="7"/>
                    <a:pt x="0" y="6"/>
                    <a:pt x="1" y="9"/>
                  </a:cubicBezTo>
                  <a:cubicBezTo>
                    <a:pt x="1" y="14"/>
                    <a:pt x="1" y="19"/>
                    <a:pt x="1" y="23"/>
                  </a:cubicBezTo>
                  <a:cubicBezTo>
                    <a:pt x="1" y="32"/>
                    <a:pt x="1" y="41"/>
                    <a:pt x="1" y="50"/>
                  </a:cubicBezTo>
                  <a:cubicBezTo>
                    <a:pt x="5" y="50"/>
                    <a:pt x="10" y="51"/>
                    <a:pt x="12" y="4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Uruguay">
              <a:extLst>
                <a:ext uri="{FF2B5EF4-FFF2-40B4-BE49-F238E27FC236}">
                  <a16:creationId xmlns:a16="http://schemas.microsoft.com/office/drawing/2014/main" id="{A40FD418-C427-780D-7EED-9D67C2165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82" y="3605132"/>
              <a:ext cx="132038" cy="134069"/>
            </a:xfrm>
            <a:custGeom>
              <a:avLst/>
              <a:gdLst>
                <a:gd name="T0" fmla="*/ 50 w 55"/>
                <a:gd name="T1" fmla="*/ 34 h 56"/>
                <a:gd name="T2" fmla="*/ 55 w 55"/>
                <a:gd name="T3" fmla="*/ 29 h 56"/>
                <a:gd name="T4" fmla="*/ 48 w 55"/>
                <a:gd name="T5" fmla="*/ 24 h 56"/>
                <a:gd name="T6" fmla="*/ 47 w 55"/>
                <a:gd name="T7" fmla="*/ 22 h 56"/>
                <a:gd name="T8" fmla="*/ 45 w 55"/>
                <a:gd name="T9" fmla="*/ 22 h 56"/>
                <a:gd name="T10" fmla="*/ 41 w 55"/>
                <a:gd name="T11" fmla="*/ 18 h 56"/>
                <a:gd name="T12" fmla="*/ 41 w 55"/>
                <a:gd name="T13" fmla="*/ 17 h 56"/>
                <a:gd name="T14" fmla="*/ 39 w 55"/>
                <a:gd name="T15" fmla="*/ 15 h 56"/>
                <a:gd name="T16" fmla="*/ 35 w 55"/>
                <a:gd name="T17" fmla="*/ 15 h 56"/>
                <a:gd name="T18" fmla="*/ 32 w 55"/>
                <a:gd name="T19" fmla="*/ 12 h 56"/>
                <a:gd name="T20" fmla="*/ 29 w 55"/>
                <a:gd name="T21" fmla="*/ 8 h 56"/>
                <a:gd name="T22" fmla="*/ 29 w 55"/>
                <a:gd name="T23" fmla="*/ 10 h 56"/>
                <a:gd name="T24" fmla="*/ 27 w 55"/>
                <a:gd name="T25" fmla="*/ 11 h 56"/>
                <a:gd name="T26" fmla="*/ 25 w 55"/>
                <a:gd name="T27" fmla="*/ 11 h 56"/>
                <a:gd name="T28" fmla="*/ 26 w 55"/>
                <a:gd name="T29" fmla="*/ 9 h 56"/>
                <a:gd name="T30" fmla="*/ 22 w 55"/>
                <a:gd name="T31" fmla="*/ 5 h 56"/>
                <a:gd name="T32" fmla="*/ 18 w 55"/>
                <a:gd name="T33" fmla="*/ 1 h 56"/>
                <a:gd name="T34" fmla="*/ 15 w 55"/>
                <a:gd name="T35" fmla="*/ 1 h 56"/>
                <a:gd name="T36" fmla="*/ 13 w 55"/>
                <a:gd name="T37" fmla="*/ 2 h 56"/>
                <a:gd name="T38" fmla="*/ 9 w 55"/>
                <a:gd name="T39" fmla="*/ 1 h 56"/>
                <a:gd name="T40" fmla="*/ 8 w 55"/>
                <a:gd name="T41" fmla="*/ 1 h 56"/>
                <a:gd name="T42" fmla="*/ 6 w 55"/>
                <a:gd name="T43" fmla="*/ 5 h 56"/>
                <a:gd name="T44" fmla="*/ 7 w 55"/>
                <a:gd name="T45" fmla="*/ 10 h 56"/>
                <a:gd name="T46" fmla="*/ 5 w 55"/>
                <a:gd name="T47" fmla="*/ 14 h 56"/>
                <a:gd name="T48" fmla="*/ 4 w 55"/>
                <a:gd name="T49" fmla="*/ 15 h 56"/>
                <a:gd name="T50" fmla="*/ 5 w 55"/>
                <a:gd name="T51" fmla="*/ 17 h 56"/>
                <a:gd name="T52" fmla="*/ 4 w 55"/>
                <a:gd name="T53" fmla="*/ 21 h 56"/>
                <a:gd name="T54" fmla="*/ 3 w 55"/>
                <a:gd name="T55" fmla="*/ 27 h 56"/>
                <a:gd name="T56" fmla="*/ 4 w 55"/>
                <a:gd name="T57" fmla="*/ 31 h 56"/>
                <a:gd name="T58" fmla="*/ 4 w 55"/>
                <a:gd name="T59" fmla="*/ 34 h 56"/>
                <a:gd name="T60" fmla="*/ 2 w 55"/>
                <a:gd name="T61" fmla="*/ 36 h 56"/>
                <a:gd name="T62" fmla="*/ 1 w 55"/>
                <a:gd name="T63" fmla="*/ 40 h 56"/>
                <a:gd name="T64" fmla="*/ 2 w 55"/>
                <a:gd name="T65" fmla="*/ 47 h 56"/>
                <a:gd name="T66" fmla="*/ 8 w 55"/>
                <a:gd name="T67" fmla="*/ 51 h 56"/>
                <a:gd name="T68" fmla="*/ 12 w 55"/>
                <a:gd name="T69" fmla="*/ 49 h 56"/>
                <a:gd name="T70" fmla="*/ 16 w 55"/>
                <a:gd name="T71" fmla="*/ 51 h 56"/>
                <a:gd name="T72" fmla="*/ 19 w 55"/>
                <a:gd name="T73" fmla="*/ 53 h 56"/>
                <a:gd name="T74" fmla="*/ 21 w 55"/>
                <a:gd name="T75" fmla="*/ 53 h 56"/>
                <a:gd name="T76" fmla="*/ 21 w 55"/>
                <a:gd name="T77" fmla="*/ 55 h 56"/>
                <a:gd name="T78" fmla="*/ 25 w 55"/>
                <a:gd name="T79" fmla="*/ 54 h 56"/>
                <a:gd name="T80" fmla="*/ 29 w 55"/>
                <a:gd name="T81" fmla="*/ 53 h 56"/>
                <a:gd name="T82" fmla="*/ 32 w 55"/>
                <a:gd name="T83" fmla="*/ 53 h 56"/>
                <a:gd name="T84" fmla="*/ 33 w 55"/>
                <a:gd name="T85" fmla="*/ 55 h 56"/>
                <a:gd name="T86" fmla="*/ 35 w 55"/>
                <a:gd name="T87" fmla="*/ 56 h 56"/>
                <a:gd name="T88" fmla="*/ 42 w 55"/>
                <a:gd name="T89" fmla="*/ 50 h 56"/>
                <a:gd name="T90" fmla="*/ 45 w 55"/>
                <a:gd name="T91" fmla="*/ 50 h 56"/>
                <a:gd name="T92" fmla="*/ 47 w 55"/>
                <a:gd name="T93" fmla="*/ 49 h 56"/>
                <a:gd name="T94" fmla="*/ 48 w 55"/>
                <a:gd name="T95" fmla="*/ 48 h 56"/>
                <a:gd name="T96" fmla="*/ 50 w 55"/>
                <a:gd name="T97" fmla="*/ 43 h 56"/>
                <a:gd name="T98" fmla="*/ 50 w 55"/>
                <a:gd name="T99" fmla="*/ 42 h 56"/>
                <a:gd name="T100" fmla="*/ 50 w 55"/>
                <a:gd name="T101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" h="56">
                  <a:moveTo>
                    <a:pt x="50" y="34"/>
                  </a:moveTo>
                  <a:cubicBezTo>
                    <a:pt x="50" y="32"/>
                    <a:pt x="53" y="30"/>
                    <a:pt x="55" y="29"/>
                  </a:cubicBezTo>
                  <a:cubicBezTo>
                    <a:pt x="51" y="29"/>
                    <a:pt x="49" y="27"/>
                    <a:pt x="48" y="24"/>
                  </a:cubicBezTo>
                  <a:cubicBezTo>
                    <a:pt x="48" y="23"/>
                    <a:pt x="47" y="23"/>
                    <a:pt x="47" y="22"/>
                  </a:cubicBezTo>
                  <a:cubicBezTo>
                    <a:pt x="46" y="21"/>
                    <a:pt x="45" y="22"/>
                    <a:pt x="45" y="22"/>
                  </a:cubicBezTo>
                  <a:cubicBezTo>
                    <a:pt x="44" y="20"/>
                    <a:pt x="43" y="19"/>
                    <a:pt x="41" y="18"/>
                  </a:cubicBezTo>
                  <a:cubicBezTo>
                    <a:pt x="41" y="18"/>
                    <a:pt x="40" y="18"/>
                    <a:pt x="41" y="17"/>
                  </a:cubicBezTo>
                  <a:cubicBezTo>
                    <a:pt x="41" y="16"/>
                    <a:pt x="40" y="16"/>
                    <a:pt x="39" y="15"/>
                  </a:cubicBezTo>
                  <a:cubicBezTo>
                    <a:pt x="38" y="14"/>
                    <a:pt x="37" y="15"/>
                    <a:pt x="35" y="15"/>
                  </a:cubicBezTo>
                  <a:cubicBezTo>
                    <a:pt x="34" y="13"/>
                    <a:pt x="33" y="15"/>
                    <a:pt x="32" y="12"/>
                  </a:cubicBezTo>
                  <a:cubicBezTo>
                    <a:pt x="31" y="11"/>
                    <a:pt x="30" y="10"/>
                    <a:pt x="29" y="8"/>
                  </a:cubicBezTo>
                  <a:cubicBezTo>
                    <a:pt x="29" y="9"/>
                    <a:pt x="29" y="9"/>
                    <a:pt x="29" y="10"/>
                  </a:cubicBezTo>
                  <a:cubicBezTo>
                    <a:pt x="28" y="10"/>
                    <a:pt x="28" y="10"/>
                    <a:pt x="27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3" y="11"/>
                    <a:pt x="25" y="9"/>
                    <a:pt x="26" y="9"/>
                  </a:cubicBezTo>
                  <a:cubicBezTo>
                    <a:pt x="24" y="9"/>
                    <a:pt x="23" y="6"/>
                    <a:pt x="22" y="5"/>
                  </a:cubicBezTo>
                  <a:cubicBezTo>
                    <a:pt x="21" y="3"/>
                    <a:pt x="19" y="3"/>
                    <a:pt x="18" y="1"/>
                  </a:cubicBezTo>
                  <a:cubicBezTo>
                    <a:pt x="17" y="0"/>
                    <a:pt x="15" y="1"/>
                    <a:pt x="15" y="1"/>
                  </a:cubicBezTo>
                  <a:cubicBezTo>
                    <a:pt x="13" y="0"/>
                    <a:pt x="14" y="2"/>
                    <a:pt x="13" y="2"/>
                  </a:cubicBezTo>
                  <a:cubicBezTo>
                    <a:pt x="12" y="3"/>
                    <a:pt x="9" y="2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9" y="3"/>
                    <a:pt x="6" y="3"/>
                    <a:pt x="6" y="5"/>
                  </a:cubicBezTo>
                  <a:cubicBezTo>
                    <a:pt x="6" y="6"/>
                    <a:pt x="7" y="8"/>
                    <a:pt x="7" y="10"/>
                  </a:cubicBezTo>
                  <a:cubicBezTo>
                    <a:pt x="5" y="9"/>
                    <a:pt x="5" y="13"/>
                    <a:pt x="5" y="14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3" y="17"/>
                    <a:pt x="5" y="16"/>
                    <a:pt x="5" y="17"/>
                  </a:cubicBezTo>
                  <a:cubicBezTo>
                    <a:pt x="6" y="19"/>
                    <a:pt x="4" y="19"/>
                    <a:pt x="4" y="21"/>
                  </a:cubicBezTo>
                  <a:cubicBezTo>
                    <a:pt x="4" y="23"/>
                    <a:pt x="4" y="25"/>
                    <a:pt x="3" y="27"/>
                  </a:cubicBezTo>
                  <a:cubicBezTo>
                    <a:pt x="3" y="28"/>
                    <a:pt x="3" y="30"/>
                    <a:pt x="4" y="31"/>
                  </a:cubicBezTo>
                  <a:cubicBezTo>
                    <a:pt x="5" y="32"/>
                    <a:pt x="4" y="32"/>
                    <a:pt x="4" y="34"/>
                  </a:cubicBezTo>
                  <a:cubicBezTo>
                    <a:pt x="4" y="36"/>
                    <a:pt x="2" y="34"/>
                    <a:pt x="2" y="36"/>
                  </a:cubicBezTo>
                  <a:cubicBezTo>
                    <a:pt x="1" y="37"/>
                    <a:pt x="1" y="38"/>
                    <a:pt x="1" y="40"/>
                  </a:cubicBezTo>
                  <a:cubicBezTo>
                    <a:pt x="0" y="40"/>
                    <a:pt x="2" y="46"/>
                    <a:pt x="2" y="47"/>
                  </a:cubicBezTo>
                  <a:cubicBezTo>
                    <a:pt x="5" y="47"/>
                    <a:pt x="6" y="51"/>
                    <a:pt x="8" y="51"/>
                  </a:cubicBezTo>
                  <a:cubicBezTo>
                    <a:pt x="9" y="50"/>
                    <a:pt x="11" y="49"/>
                    <a:pt x="12" y="49"/>
                  </a:cubicBezTo>
                  <a:cubicBezTo>
                    <a:pt x="14" y="49"/>
                    <a:pt x="14" y="50"/>
                    <a:pt x="16" y="51"/>
                  </a:cubicBezTo>
                  <a:cubicBezTo>
                    <a:pt x="17" y="53"/>
                    <a:pt x="17" y="52"/>
                    <a:pt x="19" y="53"/>
                  </a:cubicBezTo>
                  <a:cubicBezTo>
                    <a:pt x="20" y="53"/>
                    <a:pt x="21" y="53"/>
                    <a:pt x="21" y="53"/>
                  </a:cubicBezTo>
                  <a:cubicBezTo>
                    <a:pt x="21" y="53"/>
                    <a:pt x="21" y="55"/>
                    <a:pt x="21" y="55"/>
                  </a:cubicBezTo>
                  <a:cubicBezTo>
                    <a:pt x="23" y="55"/>
                    <a:pt x="24" y="55"/>
                    <a:pt x="25" y="54"/>
                  </a:cubicBezTo>
                  <a:cubicBezTo>
                    <a:pt x="27" y="54"/>
                    <a:pt x="28" y="53"/>
                    <a:pt x="29" y="53"/>
                  </a:cubicBezTo>
                  <a:cubicBezTo>
                    <a:pt x="30" y="53"/>
                    <a:pt x="31" y="53"/>
                    <a:pt x="32" y="53"/>
                  </a:cubicBezTo>
                  <a:cubicBezTo>
                    <a:pt x="32" y="53"/>
                    <a:pt x="32" y="54"/>
                    <a:pt x="33" y="55"/>
                  </a:cubicBezTo>
                  <a:cubicBezTo>
                    <a:pt x="34" y="55"/>
                    <a:pt x="35" y="54"/>
                    <a:pt x="35" y="56"/>
                  </a:cubicBezTo>
                  <a:cubicBezTo>
                    <a:pt x="39" y="54"/>
                    <a:pt x="41" y="54"/>
                    <a:pt x="42" y="50"/>
                  </a:cubicBezTo>
                  <a:cubicBezTo>
                    <a:pt x="42" y="53"/>
                    <a:pt x="44" y="51"/>
                    <a:pt x="45" y="50"/>
                  </a:cubicBezTo>
                  <a:cubicBezTo>
                    <a:pt x="46" y="50"/>
                    <a:pt x="46" y="49"/>
                    <a:pt x="47" y="49"/>
                  </a:cubicBezTo>
                  <a:cubicBezTo>
                    <a:pt x="48" y="49"/>
                    <a:pt x="47" y="48"/>
                    <a:pt x="48" y="48"/>
                  </a:cubicBezTo>
                  <a:cubicBezTo>
                    <a:pt x="49" y="46"/>
                    <a:pt x="50" y="47"/>
                    <a:pt x="50" y="43"/>
                  </a:cubicBezTo>
                  <a:cubicBezTo>
                    <a:pt x="50" y="43"/>
                    <a:pt x="50" y="43"/>
                    <a:pt x="50" y="42"/>
                  </a:cubicBezTo>
                  <a:cubicBezTo>
                    <a:pt x="51" y="39"/>
                    <a:pt x="50" y="37"/>
                    <a:pt x="50" y="3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United States of America (USA)">
              <a:extLst>
                <a:ext uri="{FF2B5EF4-FFF2-40B4-BE49-F238E27FC236}">
                  <a16:creationId xmlns:a16="http://schemas.microsoft.com/office/drawing/2014/main" id="{7FD4FADF-1DAB-3D84-EE4A-7FAE56BA65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5241" y="1433614"/>
              <a:ext cx="1382337" cy="664253"/>
            </a:xfrm>
            <a:custGeom>
              <a:avLst/>
              <a:gdLst>
                <a:gd name="T0" fmla="*/ 545 w 576"/>
                <a:gd name="T1" fmla="*/ 30 h 277"/>
                <a:gd name="T2" fmla="*/ 527 w 576"/>
                <a:gd name="T3" fmla="*/ 50 h 277"/>
                <a:gd name="T4" fmla="*/ 460 w 576"/>
                <a:gd name="T5" fmla="*/ 68 h 277"/>
                <a:gd name="T6" fmla="*/ 439 w 576"/>
                <a:gd name="T7" fmla="*/ 85 h 277"/>
                <a:gd name="T8" fmla="*/ 419 w 576"/>
                <a:gd name="T9" fmla="*/ 78 h 277"/>
                <a:gd name="T10" fmla="*/ 409 w 576"/>
                <a:gd name="T11" fmla="*/ 65 h 277"/>
                <a:gd name="T12" fmla="*/ 400 w 576"/>
                <a:gd name="T13" fmla="*/ 40 h 277"/>
                <a:gd name="T14" fmla="*/ 397 w 576"/>
                <a:gd name="T15" fmla="*/ 33 h 277"/>
                <a:gd name="T16" fmla="*/ 370 w 576"/>
                <a:gd name="T17" fmla="*/ 29 h 277"/>
                <a:gd name="T18" fmla="*/ 354 w 576"/>
                <a:gd name="T19" fmla="*/ 28 h 277"/>
                <a:gd name="T20" fmla="*/ 326 w 576"/>
                <a:gd name="T21" fmla="*/ 29 h 277"/>
                <a:gd name="T22" fmla="*/ 313 w 576"/>
                <a:gd name="T23" fmla="*/ 9 h 277"/>
                <a:gd name="T24" fmla="*/ 22 w 576"/>
                <a:gd name="T25" fmla="*/ 8 h 277"/>
                <a:gd name="T26" fmla="*/ 20 w 576"/>
                <a:gd name="T27" fmla="*/ 15 h 277"/>
                <a:gd name="T28" fmla="*/ 9 w 576"/>
                <a:gd name="T29" fmla="*/ 28 h 277"/>
                <a:gd name="T30" fmla="*/ 8 w 576"/>
                <a:gd name="T31" fmla="*/ 37 h 277"/>
                <a:gd name="T32" fmla="*/ 6 w 576"/>
                <a:gd name="T33" fmla="*/ 60 h 277"/>
                <a:gd name="T34" fmla="*/ 6 w 576"/>
                <a:gd name="T35" fmla="*/ 92 h 277"/>
                <a:gd name="T36" fmla="*/ 18 w 576"/>
                <a:gd name="T37" fmla="*/ 130 h 277"/>
                <a:gd name="T38" fmla="*/ 27 w 576"/>
                <a:gd name="T39" fmla="*/ 136 h 277"/>
                <a:gd name="T40" fmla="*/ 41 w 576"/>
                <a:gd name="T41" fmla="*/ 169 h 277"/>
                <a:gd name="T42" fmla="*/ 98 w 576"/>
                <a:gd name="T43" fmla="*/ 192 h 277"/>
                <a:gd name="T44" fmla="*/ 192 w 576"/>
                <a:gd name="T45" fmla="*/ 210 h 277"/>
                <a:gd name="T46" fmla="*/ 219 w 576"/>
                <a:gd name="T47" fmla="*/ 228 h 277"/>
                <a:gd name="T48" fmla="*/ 246 w 576"/>
                <a:gd name="T49" fmla="*/ 244 h 277"/>
                <a:gd name="T50" fmla="*/ 268 w 576"/>
                <a:gd name="T51" fmla="*/ 265 h 277"/>
                <a:gd name="T52" fmla="*/ 269 w 576"/>
                <a:gd name="T53" fmla="*/ 252 h 277"/>
                <a:gd name="T54" fmla="*/ 284 w 576"/>
                <a:gd name="T55" fmla="*/ 237 h 277"/>
                <a:gd name="T56" fmla="*/ 300 w 576"/>
                <a:gd name="T57" fmla="*/ 227 h 277"/>
                <a:gd name="T58" fmla="*/ 332 w 576"/>
                <a:gd name="T59" fmla="*/ 226 h 277"/>
                <a:gd name="T60" fmla="*/ 353 w 576"/>
                <a:gd name="T61" fmla="*/ 233 h 277"/>
                <a:gd name="T62" fmla="*/ 350 w 576"/>
                <a:gd name="T63" fmla="*/ 219 h 277"/>
                <a:gd name="T64" fmla="*/ 370 w 576"/>
                <a:gd name="T65" fmla="*/ 217 h 277"/>
                <a:gd name="T66" fmla="*/ 388 w 576"/>
                <a:gd name="T67" fmla="*/ 217 h 277"/>
                <a:gd name="T68" fmla="*/ 408 w 576"/>
                <a:gd name="T69" fmla="*/ 221 h 277"/>
                <a:gd name="T70" fmla="*/ 419 w 576"/>
                <a:gd name="T71" fmla="*/ 247 h 277"/>
                <a:gd name="T72" fmla="*/ 428 w 576"/>
                <a:gd name="T73" fmla="*/ 268 h 277"/>
                <a:gd name="T74" fmla="*/ 441 w 576"/>
                <a:gd name="T75" fmla="*/ 246 h 277"/>
                <a:gd name="T76" fmla="*/ 431 w 576"/>
                <a:gd name="T77" fmla="*/ 210 h 277"/>
                <a:gd name="T78" fmla="*/ 436 w 576"/>
                <a:gd name="T79" fmla="*/ 198 h 277"/>
                <a:gd name="T80" fmla="*/ 450 w 576"/>
                <a:gd name="T81" fmla="*/ 187 h 277"/>
                <a:gd name="T82" fmla="*/ 472 w 576"/>
                <a:gd name="T83" fmla="*/ 168 h 277"/>
                <a:gd name="T84" fmla="*/ 478 w 576"/>
                <a:gd name="T85" fmla="*/ 165 h 277"/>
                <a:gd name="T86" fmla="*/ 485 w 576"/>
                <a:gd name="T87" fmla="*/ 157 h 277"/>
                <a:gd name="T88" fmla="*/ 490 w 576"/>
                <a:gd name="T89" fmla="*/ 154 h 277"/>
                <a:gd name="T90" fmla="*/ 479 w 576"/>
                <a:gd name="T91" fmla="*/ 129 h 277"/>
                <a:gd name="T92" fmla="*/ 481 w 576"/>
                <a:gd name="T93" fmla="*/ 119 h 277"/>
                <a:gd name="T94" fmla="*/ 484 w 576"/>
                <a:gd name="T95" fmla="*/ 122 h 277"/>
                <a:gd name="T96" fmla="*/ 488 w 576"/>
                <a:gd name="T97" fmla="*/ 132 h 277"/>
                <a:gd name="T98" fmla="*/ 490 w 576"/>
                <a:gd name="T99" fmla="*/ 111 h 277"/>
                <a:gd name="T100" fmla="*/ 504 w 576"/>
                <a:gd name="T101" fmla="*/ 102 h 277"/>
                <a:gd name="T102" fmla="*/ 514 w 576"/>
                <a:gd name="T103" fmla="*/ 96 h 277"/>
                <a:gd name="T104" fmla="*/ 532 w 576"/>
                <a:gd name="T105" fmla="*/ 88 h 277"/>
                <a:gd name="T106" fmla="*/ 541 w 576"/>
                <a:gd name="T107" fmla="*/ 86 h 277"/>
                <a:gd name="T108" fmla="*/ 541 w 576"/>
                <a:gd name="T109" fmla="*/ 69 h 277"/>
                <a:gd name="T110" fmla="*/ 553 w 576"/>
                <a:gd name="T111" fmla="*/ 61 h 277"/>
                <a:gd name="T112" fmla="*/ 564 w 576"/>
                <a:gd name="T113" fmla="*/ 55 h 277"/>
                <a:gd name="T114" fmla="*/ 574 w 576"/>
                <a:gd name="T115" fmla="*/ 52 h 277"/>
                <a:gd name="T116" fmla="*/ 386 w 576"/>
                <a:gd name="T117" fmla="*/ 50 h 277"/>
                <a:gd name="T118" fmla="*/ 371 w 576"/>
                <a:gd name="T119" fmla="*/ 85 h 277"/>
                <a:gd name="T120" fmla="*/ 372 w 576"/>
                <a:gd name="T121" fmla="*/ 55 h 277"/>
                <a:gd name="T122" fmla="*/ 381 w 576"/>
                <a:gd name="T123" fmla="*/ 39 h 277"/>
                <a:gd name="T124" fmla="*/ 393 w 576"/>
                <a:gd name="T125" fmla="*/ 3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277">
                  <a:moveTo>
                    <a:pt x="573" y="49"/>
                  </a:moveTo>
                  <a:cubicBezTo>
                    <a:pt x="571" y="47"/>
                    <a:pt x="569" y="46"/>
                    <a:pt x="571" y="44"/>
                  </a:cubicBezTo>
                  <a:cubicBezTo>
                    <a:pt x="570" y="44"/>
                    <a:pt x="568" y="42"/>
                    <a:pt x="567" y="42"/>
                  </a:cubicBezTo>
                  <a:cubicBezTo>
                    <a:pt x="569" y="40"/>
                    <a:pt x="568" y="34"/>
                    <a:pt x="568" y="30"/>
                  </a:cubicBezTo>
                  <a:cubicBezTo>
                    <a:pt x="568" y="29"/>
                    <a:pt x="568" y="27"/>
                    <a:pt x="568" y="26"/>
                  </a:cubicBezTo>
                  <a:cubicBezTo>
                    <a:pt x="566" y="25"/>
                    <a:pt x="564" y="24"/>
                    <a:pt x="562" y="22"/>
                  </a:cubicBezTo>
                  <a:cubicBezTo>
                    <a:pt x="562" y="23"/>
                    <a:pt x="562" y="24"/>
                    <a:pt x="562" y="24"/>
                  </a:cubicBezTo>
                  <a:cubicBezTo>
                    <a:pt x="560" y="24"/>
                    <a:pt x="560" y="24"/>
                    <a:pt x="558" y="25"/>
                  </a:cubicBezTo>
                  <a:cubicBezTo>
                    <a:pt x="557" y="25"/>
                    <a:pt x="556" y="26"/>
                    <a:pt x="555" y="24"/>
                  </a:cubicBezTo>
                  <a:cubicBezTo>
                    <a:pt x="555" y="20"/>
                    <a:pt x="550" y="25"/>
                    <a:pt x="549" y="26"/>
                  </a:cubicBezTo>
                  <a:cubicBezTo>
                    <a:pt x="547" y="27"/>
                    <a:pt x="546" y="29"/>
                    <a:pt x="545" y="30"/>
                  </a:cubicBezTo>
                  <a:cubicBezTo>
                    <a:pt x="544" y="31"/>
                    <a:pt x="545" y="33"/>
                    <a:pt x="544" y="34"/>
                  </a:cubicBezTo>
                  <a:cubicBezTo>
                    <a:pt x="543" y="35"/>
                    <a:pt x="542" y="37"/>
                    <a:pt x="543" y="38"/>
                  </a:cubicBezTo>
                  <a:cubicBezTo>
                    <a:pt x="543" y="39"/>
                    <a:pt x="543" y="40"/>
                    <a:pt x="542" y="40"/>
                  </a:cubicBezTo>
                  <a:cubicBezTo>
                    <a:pt x="541" y="41"/>
                    <a:pt x="541" y="41"/>
                    <a:pt x="542" y="42"/>
                  </a:cubicBezTo>
                  <a:cubicBezTo>
                    <a:pt x="540" y="42"/>
                    <a:pt x="536" y="44"/>
                    <a:pt x="539" y="45"/>
                  </a:cubicBezTo>
                  <a:cubicBezTo>
                    <a:pt x="538" y="45"/>
                    <a:pt x="538" y="45"/>
                    <a:pt x="537" y="45"/>
                  </a:cubicBezTo>
                  <a:cubicBezTo>
                    <a:pt x="537" y="46"/>
                    <a:pt x="537" y="47"/>
                    <a:pt x="537" y="48"/>
                  </a:cubicBezTo>
                  <a:cubicBezTo>
                    <a:pt x="536" y="47"/>
                    <a:pt x="536" y="46"/>
                    <a:pt x="535" y="47"/>
                  </a:cubicBezTo>
                  <a:cubicBezTo>
                    <a:pt x="533" y="48"/>
                    <a:pt x="533" y="48"/>
                    <a:pt x="532" y="46"/>
                  </a:cubicBezTo>
                  <a:cubicBezTo>
                    <a:pt x="532" y="47"/>
                    <a:pt x="530" y="50"/>
                    <a:pt x="531" y="50"/>
                  </a:cubicBezTo>
                  <a:cubicBezTo>
                    <a:pt x="529" y="50"/>
                    <a:pt x="528" y="50"/>
                    <a:pt x="527" y="50"/>
                  </a:cubicBezTo>
                  <a:cubicBezTo>
                    <a:pt x="521" y="50"/>
                    <a:pt x="515" y="50"/>
                    <a:pt x="509" y="51"/>
                  </a:cubicBezTo>
                  <a:cubicBezTo>
                    <a:pt x="501" y="51"/>
                    <a:pt x="492" y="49"/>
                    <a:pt x="488" y="57"/>
                  </a:cubicBezTo>
                  <a:cubicBezTo>
                    <a:pt x="487" y="58"/>
                    <a:pt x="485" y="60"/>
                    <a:pt x="484" y="59"/>
                  </a:cubicBezTo>
                  <a:cubicBezTo>
                    <a:pt x="484" y="61"/>
                    <a:pt x="485" y="60"/>
                    <a:pt x="486" y="60"/>
                  </a:cubicBezTo>
                  <a:cubicBezTo>
                    <a:pt x="486" y="60"/>
                    <a:pt x="486" y="61"/>
                    <a:pt x="485" y="61"/>
                  </a:cubicBezTo>
                  <a:cubicBezTo>
                    <a:pt x="486" y="61"/>
                    <a:pt x="486" y="61"/>
                    <a:pt x="487" y="61"/>
                  </a:cubicBezTo>
                  <a:cubicBezTo>
                    <a:pt x="486" y="62"/>
                    <a:pt x="485" y="62"/>
                    <a:pt x="484" y="62"/>
                  </a:cubicBezTo>
                  <a:cubicBezTo>
                    <a:pt x="488" y="66"/>
                    <a:pt x="481" y="66"/>
                    <a:pt x="480" y="68"/>
                  </a:cubicBezTo>
                  <a:cubicBezTo>
                    <a:pt x="478" y="70"/>
                    <a:pt x="476" y="68"/>
                    <a:pt x="475" y="69"/>
                  </a:cubicBezTo>
                  <a:cubicBezTo>
                    <a:pt x="472" y="69"/>
                    <a:pt x="472" y="69"/>
                    <a:pt x="469" y="68"/>
                  </a:cubicBezTo>
                  <a:cubicBezTo>
                    <a:pt x="467" y="67"/>
                    <a:pt x="463" y="68"/>
                    <a:pt x="460" y="68"/>
                  </a:cubicBezTo>
                  <a:cubicBezTo>
                    <a:pt x="458" y="69"/>
                    <a:pt x="457" y="69"/>
                    <a:pt x="456" y="69"/>
                  </a:cubicBezTo>
                  <a:cubicBezTo>
                    <a:pt x="454" y="71"/>
                    <a:pt x="455" y="73"/>
                    <a:pt x="456" y="74"/>
                  </a:cubicBezTo>
                  <a:cubicBezTo>
                    <a:pt x="457" y="74"/>
                    <a:pt x="458" y="73"/>
                    <a:pt x="458" y="74"/>
                  </a:cubicBezTo>
                  <a:cubicBezTo>
                    <a:pt x="458" y="75"/>
                    <a:pt x="457" y="75"/>
                    <a:pt x="456" y="76"/>
                  </a:cubicBezTo>
                  <a:cubicBezTo>
                    <a:pt x="456" y="76"/>
                    <a:pt x="456" y="76"/>
                    <a:pt x="456" y="77"/>
                  </a:cubicBezTo>
                  <a:cubicBezTo>
                    <a:pt x="456" y="77"/>
                    <a:pt x="455" y="77"/>
                    <a:pt x="454" y="77"/>
                  </a:cubicBezTo>
                  <a:cubicBezTo>
                    <a:pt x="453" y="78"/>
                    <a:pt x="450" y="80"/>
                    <a:pt x="449" y="81"/>
                  </a:cubicBezTo>
                  <a:cubicBezTo>
                    <a:pt x="448" y="81"/>
                    <a:pt x="447" y="81"/>
                    <a:pt x="446" y="81"/>
                  </a:cubicBezTo>
                  <a:cubicBezTo>
                    <a:pt x="445" y="82"/>
                    <a:pt x="444" y="83"/>
                    <a:pt x="443" y="83"/>
                  </a:cubicBezTo>
                  <a:cubicBezTo>
                    <a:pt x="442" y="84"/>
                    <a:pt x="442" y="83"/>
                    <a:pt x="441" y="84"/>
                  </a:cubicBezTo>
                  <a:cubicBezTo>
                    <a:pt x="441" y="85"/>
                    <a:pt x="439" y="84"/>
                    <a:pt x="439" y="85"/>
                  </a:cubicBezTo>
                  <a:cubicBezTo>
                    <a:pt x="437" y="85"/>
                    <a:pt x="433" y="86"/>
                    <a:pt x="433" y="87"/>
                  </a:cubicBezTo>
                  <a:cubicBezTo>
                    <a:pt x="433" y="88"/>
                    <a:pt x="428" y="89"/>
                    <a:pt x="427" y="89"/>
                  </a:cubicBezTo>
                  <a:cubicBezTo>
                    <a:pt x="425" y="89"/>
                    <a:pt x="424" y="90"/>
                    <a:pt x="422" y="90"/>
                  </a:cubicBezTo>
                  <a:cubicBezTo>
                    <a:pt x="421" y="90"/>
                    <a:pt x="420" y="89"/>
                    <a:pt x="419" y="89"/>
                  </a:cubicBezTo>
                  <a:cubicBezTo>
                    <a:pt x="418" y="89"/>
                    <a:pt x="417" y="89"/>
                    <a:pt x="416" y="90"/>
                  </a:cubicBezTo>
                  <a:cubicBezTo>
                    <a:pt x="417" y="89"/>
                    <a:pt x="417" y="89"/>
                    <a:pt x="418" y="88"/>
                  </a:cubicBezTo>
                  <a:cubicBezTo>
                    <a:pt x="416" y="88"/>
                    <a:pt x="414" y="86"/>
                    <a:pt x="413" y="87"/>
                  </a:cubicBezTo>
                  <a:cubicBezTo>
                    <a:pt x="413" y="87"/>
                    <a:pt x="412" y="86"/>
                    <a:pt x="413" y="85"/>
                  </a:cubicBezTo>
                  <a:cubicBezTo>
                    <a:pt x="413" y="84"/>
                    <a:pt x="414" y="84"/>
                    <a:pt x="415" y="84"/>
                  </a:cubicBezTo>
                  <a:cubicBezTo>
                    <a:pt x="414" y="82"/>
                    <a:pt x="414" y="81"/>
                    <a:pt x="416" y="81"/>
                  </a:cubicBezTo>
                  <a:cubicBezTo>
                    <a:pt x="417" y="80"/>
                    <a:pt x="418" y="79"/>
                    <a:pt x="419" y="78"/>
                  </a:cubicBezTo>
                  <a:cubicBezTo>
                    <a:pt x="419" y="78"/>
                    <a:pt x="420" y="79"/>
                    <a:pt x="420" y="78"/>
                  </a:cubicBezTo>
                  <a:cubicBezTo>
                    <a:pt x="420" y="77"/>
                    <a:pt x="420" y="76"/>
                    <a:pt x="421" y="76"/>
                  </a:cubicBezTo>
                  <a:cubicBezTo>
                    <a:pt x="422" y="74"/>
                    <a:pt x="423" y="73"/>
                    <a:pt x="424" y="71"/>
                  </a:cubicBezTo>
                  <a:cubicBezTo>
                    <a:pt x="422" y="71"/>
                    <a:pt x="422" y="71"/>
                    <a:pt x="422" y="69"/>
                  </a:cubicBezTo>
                  <a:cubicBezTo>
                    <a:pt x="422" y="68"/>
                    <a:pt x="421" y="68"/>
                    <a:pt x="421" y="67"/>
                  </a:cubicBezTo>
                  <a:cubicBezTo>
                    <a:pt x="421" y="67"/>
                    <a:pt x="422" y="67"/>
                    <a:pt x="422" y="66"/>
                  </a:cubicBezTo>
                  <a:cubicBezTo>
                    <a:pt x="420" y="64"/>
                    <a:pt x="421" y="61"/>
                    <a:pt x="418" y="61"/>
                  </a:cubicBezTo>
                  <a:cubicBezTo>
                    <a:pt x="417" y="60"/>
                    <a:pt x="412" y="61"/>
                    <a:pt x="414" y="62"/>
                  </a:cubicBezTo>
                  <a:cubicBezTo>
                    <a:pt x="413" y="62"/>
                    <a:pt x="412" y="64"/>
                    <a:pt x="412" y="64"/>
                  </a:cubicBezTo>
                  <a:cubicBezTo>
                    <a:pt x="411" y="64"/>
                    <a:pt x="411" y="65"/>
                    <a:pt x="410" y="65"/>
                  </a:cubicBezTo>
                  <a:cubicBezTo>
                    <a:pt x="410" y="65"/>
                    <a:pt x="409" y="65"/>
                    <a:pt x="409" y="65"/>
                  </a:cubicBezTo>
                  <a:cubicBezTo>
                    <a:pt x="408" y="64"/>
                    <a:pt x="408" y="62"/>
                    <a:pt x="408" y="62"/>
                  </a:cubicBezTo>
                  <a:cubicBezTo>
                    <a:pt x="409" y="61"/>
                    <a:pt x="410" y="61"/>
                    <a:pt x="410" y="59"/>
                  </a:cubicBezTo>
                  <a:cubicBezTo>
                    <a:pt x="412" y="60"/>
                    <a:pt x="411" y="58"/>
                    <a:pt x="412" y="58"/>
                  </a:cubicBezTo>
                  <a:cubicBezTo>
                    <a:pt x="414" y="57"/>
                    <a:pt x="414" y="56"/>
                    <a:pt x="414" y="55"/>
                  </a:cubicBezTo>
                  <a:cubicBezTo>
                    <a:pt x="414" y="53"/>
                    <a:pt x="415" y="53"/>
                    <a:pt x="414" y="52"/>
                  </a:cubicBezTo>
                  <a:cubicBezTo>
                    <a:pt x="413" y="50"/>
                    <a:pt x="412" y="50"/>
                    <a:pt x="412" y="49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3" y="47"/>
                    <a:pt x="414" y="46"/>
                    <a:pt x="411" y="46"/>
                  </a:cubicBezTo>
                  <a:cubicBezTo>
                    <a:pt x="410" y="46"/>
                    <a:pt x="408" y="43"/>
                    <a:pt x="406" y="44"/>
                  </a:cubicBezTo>
                  <a:cubicBezTo>
                    <a:pt x="405" y="42"/>
                    <a:pt x="404" y="43"/>
                    <a:pt x="402" y="42"/>
                  </a:cubicBezTo>
                  <a:cubicBezTo>
                    <a:pt x="401" y="41"/>
                    <a:pt x="400" y="42"/>
                    <a:pt x="400" y="40"/>
                  </a:cubicBezTo>
                  <a:cubicBezTo>
                    <a:pt x="399" y="39"/>
                    <a:pt x="399" y="38"/>
                    <a:pt x="400" y="38"/>
                  </a:cubicBezTo>
                  <a:cubicBezTo>
                    <a:pt x="401" y="38"/>
                    <a:pt x="403" y="39"/>
                    <a:pt x="403" y="38"/>
                  </a:cubicBezTo>
                  <a:cubicBezTo>
                    <a:pt x="403" y="38"/>
                    <a:pt x="407" y="39"/>
                    <a:pt x="408" y="39"/>
                  </a:cubicBezTo>
                  <a:cubicBezTo>
                    <a:pt x="409" y="39"/>
                    <a:pt x="410" y="39"/>
                    <a:pt x="411" y="39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11" y="38"/>
                    <a:pt x="410" y="38"/>
                    <a:pt x="409" y="38"/>
                  </a:cubicBezTo>
                  <a:cubicBezTo>
                    <a:pt x="407" y="39"/>
                    <a:pt x="405" y="34"/>
                    <a:pt x="404" y="35"/>
                  </a:cubicBezTo>
                  <a:cubicBezTo>
                    <a:pt x="406" y="34"/>
                    <a:pt x="404" y="34"/>
                    <a:pt x="404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1" y="33"/>
                    <a:pt x="400" y="33"/>
                    <a:pt x="400" y="34"/>
                  </a:cubicBezTo>
                  <a:cubicBezTo>
                    <a:pt x="399" y="33"/>
                    <a:pt x="398" y="33"/>
                    <a:pt x="397" y="33"/>
                  </a:cubicBezTo>
                  <a:cubicBezTo>
                    <a:pt x="396" y="32"/>
                    <a:pt x="398" y="30"/>
                    <a:pt x="398" y="30"/>
                  </a:cubicBezTo>
                  <a:cubicBezTo>
                    <a:pt x="397" y="30"/>
                    <a:pt x="396" y="30"/>
                    <a:pt x="395" y="29"/>
                  </a:cubicBezTo>
                  <a:cubicBezTo>
                    <a:pt x="395" y="29"/>
                    <a:pt x="393" y="30"/>
                    <a:pt x="393" y="30"/>
                  </a:cubicBezTo>
                  <a:cubicBezTo>
                    <a:pt x="391" y="31"/>
                    <a:pt x="388" y="30"/>
                    <a:pt x="386" y="30"/>
                  </a:cubicBezTo>
                  <a:cubicBezTo>
                    <a:pt x="386" y="30"/>
                    <a:pt x="386" y="31"/>
                    <a:pt x="385" y="31"/>
                  </a:cubicBezTo>
                  <a:cubicBezTo>
                    <a:pt x="385" y="30"/>
                    <a:pt x="384" y="31"/>
                    <a:pt x="384" y="31"/>
                  </a:cubicBezTo>
                  <a:cubicBezTo>
                    <a:pt x="383" y="32"/>
                    <a:pt x="383" y="32"/>
                    <a:pt x="382" y="32"/>
                  </a:cubicBezTo>
                  <a:cubicBezTo>
                    <a:pt x="381" y="32"/>
                    <a:pt x="381" y="33"/>
                    <a:pt x="381" y="33"/>
                  </a:cubicBezTo>
                  <a:cubicBezTo>
                    <a:pt x="380" y="33"/>
                    <a:pt x="378" y="33"/>
                    <a:pt x="377" y="32"/>
                  </a:cubicBezTo>
                  <a:cubicBezTo>
                    <a:pt x="377" y="31"/>
                    <a:pt x="373" y="33"/>
                    <a:pt x="373" y="32"/>
                  </a:cubicBezTo>
                  <a:cubicBezTo>
                    <a:pt x="372" y="31"/>
                    <a:pt x="371" y="30"/>
                    <a:pt x="370" y="29"/>
                  </a:cubicBezTo>
                  <a:cubicBezTo>
                    <a:pt x="368" y="28"/>
                    <a:pt x="365" y="27"/>
                    <a:pt x="364" y="29"/>
                  </a:cubicBezTo>
                  <a:cubicBezTo>
                    <a:pt x="364" y="29"/>
                    <a:pt x="364" y="28"/>
                    <a:pt x="364" y="28"/>
                  </a:cubicBezTo>
                  <a:cubicBezTo>
                    <a:pt x="363" y="28"/>
                    <a:pt x="362" y="30"/>
                    <a:pt x="362" y="29"/>
                  </a:cubicBezTo>
                  <a:cubicBezTo>
                    <a:pt x="362" y="28"/>
                    <a:pt x="362" y="25"/>
                    <a:pt x="362" y="25"/>
                  </a:cubicBezTo>
                  <a:cubicBezTo>
                    <a:pt x="363" y="25"/>
                    <a:pt x="363" y="26"/>
                    <a:pt x="363" y="27"/>
                  </a:cubicBezTo>
                  <a:cubicBezTo>
                    <a:pt x="364" y="26"/>
                    <a:pt x="367" y="24"/>
                    <a:pt x="367" y="22"/>
                  </a:cubicBezTo>
                  <a:cubicBezTo>
                    <a:pt x="368" y="22"/>
                    <a:pt x="369" y="22"/>
                    <a:pt x="370" y="22"/>
                  </a:cubicBezTo>
                  <a:cubicBezTo>
                    <a:pt x="369" y="22"/>
                    <a:pt x="366" y="21"/>
                    <a:pt x="365" y="22"/>
                  </a:cubicBezTo>
                  <a:cubicBezTo>
                    <a:pt x="362" y="23"/>
                    <a:pt x="361" y="23"/>
                    <a:pt x="361" y="25"/>
                  </a:cubicBezTo>
                  <a:cubicBezTo>
                    <a:pt x="360" y="24"/>
                    <a:pt x="358" y="26"/>
                    <a:pt x="357" y="26"/>
                  </a:cubicBezTo>
                  <a:cubicBezTo>
                    <a:pt x="356" y="26"/>
                    <a:pt x="355" y="28"/>
                    <a:pt x="354" y="28"/>
                  </a:cubicBezTo>
                  <a:cubicBezTo>
                    <a:pt x="353" y="29"/>
                    <a:pt x="351" y="28"/>
                    <a:pt x="350" y="29"/>
                  </a:cubicBezTo>
                  <a:cubicBezTo>
                    <a:pt x="348" y="29"/>
                    <a:pt x="347" y="30"/>
                    <a:pt x="346" y="31"/>
                  </a:cubicBezTo>
                  <a:cubicBezTo>
                    <a:pt x="344" y="31"/>
                    <a:pt x="344" y="30"/>
                    <a:pt x="343" y="32"/>
                  </a:cubicBezTo>
                  <a:cubicBezTo>
                    <a:pt x="342" y="32"/>
                    <a:pt x="341" y="31"/>
                    <a:pt x="340" y="31"/>
                  </a:cubicBezTo>
                  <a:cubicBezTo>
                    <a:pt x="339" y="30"/>
                    <a:pt x="339" y="31"/>
                    <a:pt x="338" y="31"/>
                  </a:cubicBezTo>
                  <a:cubicBezTo>
                    <a:pt x="337" y="31"/>
                    <a:pt x="340" y="29"/>
                    <a:pt x="339" y="28"/>
                  </a:cubicBezTo>
                  <a:cubicBezTo>
                    <a:pt x="338" y="27"/>
                    <a:pt x="335" y="28"/>
                    <a:pt x="335" y="29"/>
                  </a:cubicBezTo>
                  <a:cubicBezTo>
                    <a:pt x="335" y="28"/>
                    <a:pt x="334" y="28"/>
                    <a:pt x="333" y="29"/>
                  </a:cubicBezTo>
                  <a:cubicBezTo>
                    <a:pt x="333" y="29"/>
                    <a:pt x="334" y="29"/>
                    <a:pt x="334" y="29"/>
                  </a:cubicBezTo>
                  <a:cubicBezTo>
                    <a:pt x="334" y="29"/>
                    <a:pt x="326" y="30"/>
                    <a:pt x="325" y="30"/>
                  </a:cubicBezTo>
                  <a:cubicBezTo>
                    <a:pt x="325" y="30"/>
                    <a:pt x="326" y="30"/>
                    <a:pt x="326" y="29"/>
                  </a:cubicBezTo>
                  <a:cubicBezTo>
                    <a:pt x="331" y="26"/>
                    <a:pt x="336" y="20"/>
                    <a:pt x="343" y="19"/>
                  </a:cubicBezTo>
                  <a:cubicBezTo>
                    <a:pt x="346" y="18"/>
                    <a:pt x="349" y="17"/>
                    <a:pt x="352" y="15"/>
                  </a:cubicBezTo>
                  <a:cubicBezTo>
                    <a:pt x="351" y="15"/>
                    <a:pt x="349" y="16"/>
                    <a:pt x="348" y="16"/>
                  </a:cubicBezTo>
                  <a:cubicBezTo>
                    <a:pt x="347" y="16"/>
                    <a:pt x="347" y="16"/>
                    <a:pt x="345" y="15"/>
                  </a:cubicBezTo>
                  <a:cubicBezTo>
                    <a:pt x="344" y="14"/>
                    <a:pt x="341" y="16"/>
                    <a:pt x="339" y="15"/>
                  </a:cubicBezTo>
                  <a:cubicBezTo>
                    <a:pt x="337" y="13"/>
                    <a:pt x="335" y="14"/>
                    <a:pt x="333" y="15"/>
                  </a:cubicBezTo>
                  <a:cubicBezTo>
                    <a:pt x="331" y="17"/>
                    <a:pt x="330" y="15"/>
                    <a:pt x="329" y="13"/>
                  </a:cubicBezTo>
                  <a:cubicBezTo>
                    <a:pt x="327" y="15"/>
                    <a:pt x="324" y="9"/>
                    <a:pt x="322" y="14"/>
                  </a:cubicBezTo>
                  <a:cubicBezTo>
                    <a:pt x="322" y="11"/>
                    <a:pt x="321" y="11"/>
                    <a:pt x="319" y="11"/>
                  </a:cubicBezTo>
                  <a:cubicBezTo>
                    <a:pt x="322" y="10"/>
                    <a:pt x="316" y="8"/>
                    <a:pt x="314" y="8"/>
                  </a:cubicBezTo>
                  <a:cubicBezTo>
                    <a:pt x="314" y="8"/>
                    <a:pt x="314" y="9"/>
                    <a:pt x="313" y="9"/>
                  </a:cubicBezTo>
                  <a:cubicBezTo>
                    <a:pt x="312" y="10"/>
                    <a:pt x="311" y="10"/>
                    <a:pt x="311" y="10"/>
                  </a:cubicBezTo>
                  <a:cubicBezTo>
                    <a:pt x="309" y="10"/>
                    <a:pt x="308" y="9"/>
                    <a:pt x="307" y="8"/>
                  </a:cubicBezTo>
                  <a:cubicBezTo>
                    <a:pt x="305" y="7"/>
                    <a:pt x="299" y="10"/>
                    <a:pt x="299" y="6"/>
                  </a:cubicBezTo>
                  <a:cubicBezTo>
                    <a:pt x="299" y="3"/>
                    <a:pt x="298" y="1"/>
                    <a:pt x="294" y="0"/>
                  </a:cubicBezTo>
                  <a:cubicBezTo>
                    <a:pt x="294" y="1"/>
                    <a:pt x="294" y="3"/>
                    <a:pt x="295" y="4"/>
                  </a:cubicBezTo>
                  <a:cubicBezTo>
                    <a:pt x="264" y="4"/>
                    <a:pt x="234" y="4"/>
                    <a:pt x="204" y="4"/>
                  </a:cubicBezTo>
                  <a:cubicBezTo>
                    <a:pt x="154" y="4"/>
                    <a:pt x="104" y="4"/>
                    <a:pt x="55" y="4"/>
                  </a:cubicBezTo>
                  <a:cubicBezTo>
                    <a:pt x="42" y="4"/>
                    <a:pt x="28" y="4"/>
                    <a:pt x="15" y="4"/>
                  </a:cubicBezTo>
                  <a:cubicBezTo>
                    <a:pt x="17" y="5"/>
                    <a:pt x="18" y="5"/>
                    <a:pt x="20" y="5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6"/>
                    <a:pt x="22" y="7"/>
                    <a:pt x="22" y="8"/>
                  </a:cubicBezTo>
                  <a:cubicBezTo>
                    <a:pt x="23" y="9"/>
                    <a:pt x="20" y="10"/>
                    <a:pt x="19" y="11"/>
                  </a:cubicBezTo>
                  <a:cubicBezTo>
                    <a:pt x="21" y="11"/>
                    <a:pt x="22" y="11"/>
                    <a:pt x="23" y="12"/>
                  </a:cubicBezTo>
                  <a:cubicBezTo>
                    <a:pt x="22" y="12"/>
                    <a:pt x="20" y="12"/>
                    <a:pt x="21" y="14"/>
                  </a:cubicBezTo>
                  <a:cubicBezTo>
                    <a:pt x="21" y="13"/>
                    <a:pt x="25" y="16"/>
                    <a:pt x="25" y="16"/>
                  </a:cubicBezTo>
                  <a:cubicBezTo>
                    <a:pt x="22" y="16"/>
                    <a:pt x="24" y="20"/>
                    <a:pt x="24" y="22"/>
                  </a:cubicBezTo>
                  <a:cubicBezTo>
                    <a:pt x="24" y="25"/>
                    <a:pt x="22" y="24"/>
                    <a:pt x="20" y="23"/>
                  </a:cubicBezTo>
                  <a:cubicBezTo>
                    <a:pt x="19" y="24"/>
                    <a:pt x="20" y="29"/>
                    <a:pt x="17" y="26"/>
                  </a:cubicBezTo>
                  <a:cubicBezTo>
                    <a:pt x="15" y="25"/>
                    <a:pt x="21" y="23"/>
                    <a:pt x="15" y="23"/>
                  </a:cubicBezTo>
                  <a:cubicBezTo>
                    <a:pt x="17" y="21"/>
                    <a:pt x="17" y="19"/>
                    <a:pt x="18" y="17"/>
                  </a:cubicBezTo>
                  <a:cubicBezTo>
                    <a:pt x="18" y="18"/>
                    <a:pt x="19" y="19"/>
                    <a:pt x="19" y="20"/>
                  </a:cubicBezTo>
                  <a:cubicBezTo>
                    <a:pt x="21" y="19"/>
                    <a:pt x="20" y="17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4"/>
                    <a:pt x="17" y="15"/>
                    <a:pt x="17" y="16"/>
                  </a:cubicBezTo>
                  <a:cubicBezTo>
                    <a:pt x="16" y="14"/>
                    <a:pt x="10" y="14"/>
                    <a:pt x="8" y="14"/>
                  </a:cubicBezTo>
                  <a:cubicBezTo>
                    <a:pt x="5" y="13"/>
                    <a:pt x="2" y="13"/>
                    <a:pt x="0" y="11"/>
                  </a:cubicBezTo>
                  <a:cubicBezTo>
                    <a:pt x="0" y="13"/>
                    <a:pt x="0" y="14"/>
                    <a:pt x="1" y="16"/>
                  </a:cubicBezTo>
                  <a:cubicBezTo>
                    <a:pt x="1" y="17"/>
                    <a:pt x="4" y="19"/>
                    <a:pt x="4" y="19"/>
                  </a:cubicBezTo>
                  <a:cubicBezTo>
                    <a:pt x="3" y="22"/>
                    <a:pt x="3" y="22"/>
                    <a:pt x="5" y="24"/>
                  </a:cubicBezTo>
                  <a:cubicBezTo>
                    <a:pt x="6" y="25"/>
                    <a:pt x="4" y="27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8" y="29"/>
                    <a:pt x="7" y="30"/>
                    <a:pt x="6" y="28"/>
                  </a:cubicBezTo>
                  <a:cubicBezTo>
                    <a:pt x="6" y="28"/>
                    <a:pt x="6" y="30"/>
                    <a:pt x="6" y="30"/>
                  </a:cubicBezTo>
                  <a:cubicBezTo>
                    <a:pt x="6" y="31"/>
                    <a:pt x="8" y="30"/>
                    <a:pt x="8" y="31"/>
                  </a:cubicBezTo>
                  <a:cubicBezTo>
                    <a:pt x="9" y="32"/>
                    <a:pt x="8" y="34"/>
                    <a:pt x="7" y="34"/>
                  </a:cubicBezTo>
                  <a:cubicBezTo>
                    <a:pt x="7" y="33"/>
                    <a:pt x="7" y="33"/>
                    <a:pt x="7" y="32"/>
                  </a:cubicBezTo>
                  <a:cubicBezTo>
                    <a:pt x="6" y="33"/>
                    <a:pt x="6" y="34"/>
                    <a:pt x="5" y="36"/>
                  </a:cubicBezTo>
                  <a:cubicBezTo>
                    <a:pt x="7" y="36"/>
                    <a:pt x="9" y="36"/>
                    <a:pt x="11" y="36"/>
                  </a:cubicBezTo>
                  <a:cubicBezTo>
                    <a:pt x="13" y="36"/>
                    <a:pt x="13" y="37"/>
                    <a:pt x="15" y="37"/>
                  </a:cubicBezTo>
                  <a:cubicBezTo>
                    <a:pt x="14" y="37"/>
                    <a:pt x="13" y="38"/>
                    <a:pt x="13" y="37"/>
                  </a:cubicBezTo>
                  <a:cubicBezTo>
                    <a:pt x="12" y="37"/>
                    <a:pt x="12" y="37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ubicBezTo>
                    <a:pt x="8" y="38"/>
                    <a:pt x="8" y="39"/>
                    <a:pt x="7" y="40"/>
                  </a:cubicBezTo>
                  <a:cubicBezTo>
                    <a:pt x="7" y="40"/>
                    <a:pt x="8" y="40"/>
                    <a:pt x="8" y="40"/>
                  </a:cubicBezTo>
                  <a:cubicBezTo>
                    <a:pt x="7" y="41"/>
                    <a:pt x="7" y="41"/>
                    <a:pt x="8" y="42"/>
                  </a:cubicBezTo>
                  <a:cubicBezTo>
                    <a:pt x="9" y="43"/>
                    <a:pt x="8" y="44"/>
                    <a:pt x="8" y="45"/>
                  </a:cubicBezTo>
                  <a:cubicBezTo>
                    <a:pt x="8" y="45"/>
                    <a:pt x="7" y="44"/>
                    <a:pt x="7" y="43"/>
                  </a:cubicBezTo>
                  <a:cubicBezTo>
                    <a:pt x="6" y="45"/>
                    <a:pt x="6" y="45"/>
                    <a:pt x="7" y="46"/>
                  </a:cubicBezTo>
                  <a:cubicBezTo>
                    <a:pt x="8" y="47"/>
                    <a:pt x="8" y="48"/>
                    <a:pt x="7" y="49"/>
                  </a:cubicBezTo>
                  <a:cubicBezTo>
                    <a:pt x="7" y="50"/>
                    <a:pt x="7" y="50"/>
                    <a:pt x="7" y="51"/>
                  </a:cubicBezTo>
                  <a:cubicBezTo>
                    <a:pt x="7" y="52"/>
                    <a:pt x="6" y="53"/>
                    <a:pt x="6" y="54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5" y="55"/>
                    <a:pt x="6" y="58"/>
                    <a:pt x="6" y="60"/>
                  </a:cubicBezTo>
                  <a:cubicBezTo>
                    <a:pt x="6" y="61"/>
                    <a:pt x="5" y="63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5" y="67"/>
                    <a:pt x="4" y="67"/>
                    <a:pt x="6" y="69"/>
                  </a:cubicBezTo>
                  <a:cubicBezTo>
                    <a:pt x="5" y="69"/>
                    <a:pt x="4" y="69"/>
                    <a:pt x="4" y="70"/>
                  </a:cubicBezTo>
                  <a:cubicBezTo>
                    <a:pt x="4" y="70"/>
                    <a:pt x="3" y="69"/>
                    <a:pt x="3" y="68"/>
                  </a:cubicBezTo>
                  <a:cubicBezTo>
                    <a:pt x="3" y="71"/>
                    <a:pt x="3" y="72"/>
                    <a:pt x="1" y="74"/>
                  </a:cubicBezTo>
                  <a:cubicBezTo>
                    <a:pt x="1" y="74"/>
                    <a:pt x="4" y="76"/>
                    <a:pt x="3" y="78"/>
                  </a:cubicBezTo>
                  <a:cubicBezTo>
                    <a:pt x="3" y="80"/>
                    <a:pt x="2" y="81"/>
                    <a:pt x="4" y="83"/>
                  </a:cubicBezTo>
                  <a:cubicBezTo>
                    <a:pt x="4" y="84"/>
                    <a:pt x="5" y="83"/>
                    <a:pt x="5" y="84"/>
                  </a:cubicBezTo>
                  <a:cubicBezTo>
                    <a:pt x="5" y="85"/>
                    <a:pt x="5" y="86"/>
                    <a:pt x="5" y="87"/>
                  </a:cubicBezTo>
                  <a:cubicBezTo>
                    <a:pt x="6" y="87"/>
                    <a:pt x="7" y="91"/>
                    <a:pt x="6" y="92"/>
                  </a:cubicBezTo>
                  <a:cubicBezTo>
                    <a:pt x="6" y="94"/>
                    <a:pt x="6" y="94"/>
                    <a:pt x="6" y="95"/>
                  </a:cubicBezTo>
                  <a:cubicBezTo>
                    <a:pt x="6" y="96"/>
                    <a:pt x="5" y="97"/>
                    <a:pt x="5" y="98"/>
                  </a:cubicBezTo>
                  <a:cubicBezTo>
                    <a:pt x="5" y="98"/>
                    <a:pt x="6" y="98"/>
                    <a:pt x="6" y="98"/>
                  </a:cubicBezTo>
                  <a:cubicBezTo>
                    <a:pt x="2" y="101"/>
                    <a:pt x="3" y="105"/>
                    <a:pt x="7" y="108"/>
                  </a:cubicBezTo>
                  <a:cubicBezTo>
                    <a:pt x="10" y="110"/>
                    <a:pt x="9" y="110"/>
                    <a:pt x="9" y="113"/>
                  </a:cubicBezTo>
                  <a:cubicBezTo>
                    <a:pt x="9" y="115"/>
                    <a:pt x="10" y="117"/>
                    <a:pt x="10" y="119"/>
                  </a:cubicBezTo>
                  <a:cubicBezTo>
                    <a:pt x="10" y="119"/>
                    <a:pt x="9" y="119"/>
                    <a:pt x="9" y="119"/>
                  </a:cubicBezTo>
                  <a:cubicBezTo>
                    <a:pt x="12" y="119"/>
                    <a:pt x="11" y="121"/>
                    <a:pt x="13" y="123"/>
                  </a:cubicBezTo>
                  <a:cubicBezTo>
                    <a:pt x="15" y="125"/>
                    <a:pt x="16" y="123"/>
                    <a:pt x="16" y="12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8"/>
                    <a:pt x="17" y="129"/>
                    <a:pt x="18" y="130"/>
                  </a:cubicBezTo>
                  <a:cubicBezTo>
                    <a:pt x="20" y="131"/>
                    <a:pt x="21" y="130"/>
                    <a:pt x="22" y="132"/>
                  </a:cubicBezTo>
                  <a:cubicBezTo>
                    <a:pt x="22" y="130"/>
                    <a:pt x="22" y="129"/>
                    <a:pt x="22" y="128"/>
                  </a:cubicBezTo>
                  <a:cubicBezTo>
                    <a:pt x="23" y="128"/>
                    <a:pt x="24" y="129"/>
                    <a:pt x="25" y="129"/>
                  </a:cubicBezTo>
                  <a:cubicBezTo>
                    <a:pt x="26" y="128"/>
                    <a:pt x="27" y="128"/>
                    <a:pt x="28" y="128"/>
                  </a:cubicBezTo>
                  <a:cubicBezTo>
                    <a:pt x="28" y="128"/>
                    <a:pt x="28" y="129"/>
                    <a:pt x="27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30" y="129"/>
                    <a:pt x="30" y="128"/>
                    <a:pt x="30" y="128"/>
                  </a:cubicBezTo>
                  <a:cubicBezTo>
                    <a:pt x="32" y="128"/>
                    <a:pt x="32" y="128"/>
                    <a:pt x="33" y="130"/>
                  </a:cubicBezTo>
                  <a:cubicBezTo>
                    <a:pt x="31" y="130"/>
                    <a:pt x="24" y="129"/>
                    <a:pt x="23" y="131"/>
                  </a:cubicBezTo>
                  <a:cubicBezTo>
                    <a:pt x="25" y="131"/>
                    <a:pt x="24" y="132"/>
                    <a:pt x="25" y="133"/>
                  </a:cubicBezTo>
                  <a:cubicBezTo>
                    <a:pt x="25" y="134"/>
                    <a:pt x="26" y="135"/>
                    <a:pt x="27" y="136"/>
                  </a:cubicBezTo>
                  <a:cubicBezTo>
                    <a:pt x="24" y="135"/>
                    <a:pt x="23" y="135"/>
                    <a:pt x="23" y="132"/>
                  </a:cubicBezTo>
                  <a:cubicBezTo>
                    <a:pt x="21" y="133"/>
                    <a:pt x="21" y="136"/>
                    <a:pt x="23" y="136"/>
                  </a:cubicBezTo>
                  <a:cubicBezTo>
                    <a:pt x="24" y="137"/>
                    <a:pt x="23" y="138"/>
                    <a:pt x="23" y="139"/>
                  </a:cubicBezTo>
                  <a:cubicBezTo>
                    <a:pt x="23" y="139"/>
                    <a:pt x="24" y="140"/>
                    <a:pt x="25" y="141"/>
                  </a:cubicBezTo>
                  <a:cubicBezTo>
                    <a:pt x="25" y="141"/>
                    <a:pt x="29" y="141"/>
                    <a:pt x="29" y="141"/>
                  </a:cubicBezTo>
                  <a:cubicBezTo>
                    <a:pt x="29" y="143"/>
                    <a:pt x="30" y="146"/>
                    <a:pt x="27" y="145"/>
                  </a:cubicBezTo>
                  <a:cubicBezTo>
                    <a:pt x="28" y="150"/>
                    <a:pt x="33" y="151"/>
                    <a:pt x="33" y="155"/>
                  </a:cubicBezTo>
                  <a:cubicBezTo>
                    <a:pt x="33" y="156"/>
                    <a:pt x="34" y="156"/>
                    <a:pt x="35" y="157"/>
                  </a:cubicBezTo>
                  <a:cubicBezTo>
                    <a:pt x="36" y="157"/>
                    <a:pt x="37" y="158"/>
                    <a:pt x="37" y="159"/>
                  </a:cubicBezTo>
                  <a:cubicBezTo>
                    <a:pt x="38" y="160"/>
                    <a:pt x="38" y="163"/>
                    <a:pt x="41" y="162"/>
                  </a:cubicBezTo>
                  <a:cubicBezTo>
                    <a:pt x="40" y="164"/>
                    <a:pt x="39" y="169"/>
                    <a:pt x="41" y="169"/>
                  </a:cubicBezTo>
                  <a:cubicBezTo>
                    <a:pt x="42" y="169"/>
                    <a:pt x="43" y="170"/>
                    <a:pt x="44" y="170"/>
                  </a:cubicBezTo>
                  <a:cubicBezTo>
                    <a:pt x="45" y="170"/>
                    <a:pt x="47" y="170"/>
                    <a:pt x="49" y="170"/>
                  </a:cubicBezTo>
                  <a:cubicBezTo>
                    <a:pt x="51" y="170"/>
                    <a:pt x="52" y="171"/>
                    <a:pt x="54" y="173"/>
                  </a:cubicBezTo>
                  <a:cubicBezTo>
                    <a:pt x="56" y="175"/>
                    <a:pt x="59" y="176"/>
                    <a:pt x="60" y="174"/>
                  </a:cubicBezTo>
                  <a:cubicBezTo>
                    <a:pt x="61" y="175"/>
                    <a:pt x="61" y="176"/>
                    <a:pt x="63" y="175"/>
                  </a:cubicBezTo>
                  <a:cubicBezTo>
                    <a:pt x="62" y="176"/>
                    <a:pt x="62" y="177"/>
                    <a:pt x="62" y="178"/>
                  </a:cubicBezTo>
                  <a:cubicBezTo>
                    <a:pt x="66" y="178"/>
                    <a:pt x="67" y="179"/>
                    <a:pt x="70" y="182"/>
                  </a:cubicBezTo>
                  <a:cubicBezTo>
                    <a:pt x="72" y="183"/>
                    <a:pt x="74" y="185"/>
                    <a:pt x="74" y="188"/>
                  </a:cubicBezTo>
                  <a:cubicBezTo>
                    <a:pt x="74" y="190"/>
                    <a:pt x="75" y="190"/>
                    <a:pt x="75" y="192"/>
                  </a:cubicBezTo>
                  <a:cubicBezTo>
                    <a:pt x="83" y="191"/>
                    <a:pt x="91" y="190"/>
                    <a:pt x="99" y="190"/>
                  </a:cubicBezTo>
                  <a:cubicBezTo>
                    <a:pt x="99" y="191"/>
                    <a:pt x="98" y="191"/>
                    <a:pt x="98" y="192"/>
                  </a:cubicBezTo>
                  <a:cubicBezTo>
                    <a:pt x="107" y="196"/>
                    <a:pt x="116" y="199"/>
                    <a:pt x="126" y="202"/>
                  </a:cubicBezTo>
                  <a:cubicBezTo>
                    <a:pt x="129" y="203"/>
                    <a:pt x="133" y="205"/>
                    <a:pt x="136" y="206"/>
                  </a:cubicBezTo>
                  <a:cubicBezTo>
                    <a:pt x="137" y="206"/>
                    <a:pt x="138" y="206"/>
                    <a:pt x="139" y="206"/>
                  </a:cubicBezTo>
                  <a:cubicBezTo>
                    <a:pt x="142" y="206"/>
                    <a:pt x="145" y="206"/>
                    <a:pt x="148" y="206"/>
                  </a:cubicBezTo>
                  <a:cubicBezTo>
                    <a:pt x="153" y="206"/>
                    <a:pt x="158" y="206"/>
                    <a:pt x="163" y="206"/>
                  </a:cubicBezTo>
                  <a:cubicBezTo>
                    <a:pt x="164" y="206"/>
                    <a:pt x="164" y="202"/>
                    <a:pt x="164" y="201"/>
                  </a:cubicBezTo>
                  <a:cubicBezTo>
                    <a:pt x="164" y="200"/>
                    <a:pt x="168" y="200"/>
                    <a:pt x="169" y="200"/>
                  </a:cubicBezTo>
                  <a:cubicBezTo>
                    <a:pt x="174" y="200"/>
                    <a:pt x="179" y="199"/>
                    <a:pt x="183" y="202"/>
                  </a:cubicBezTo>
                  <a:cubicBezTo>
                    <a:pt x="184" y="202"/>
                    <a:pt x="184" y="203"/>
                    <a:pt x="184" y="204"/>
                  </a:cubicBezTo>
                  <a:cubicBezTo>
                    <a:pt x="185" y="205"/>
                    <a:pt x="185" y="205"/>
                    <a:pt x="186" y="205"/>
                  </a:cubicBezTo>
                  <a:cubicBezTo>
                    <a:pt x="189" y="206"/>
                    <a:pt x="190" y="208"/>
                    <a:pt x="192" y="210"/>
                  </a:cubicBezTo>
                  <a:cubicBezTo>
                    <a:pt x="193" y="211"/>
                    <a:pt x="193" y="212"/>
                    <a:pt x="195" y="212"/>
                  </a:cubicBezTo>
                  <a:cubicBezTo>
                    <a:pt x="196" y="213"/>
                    <a:pt x="198" y="215"/>
                    <a:pt x="199" y="216"/>
                  </a:cubicBezTo>
                  <a:cubicBezTo>
                    <a:pt x="200" y="218"/>
                    <a:pt x="200" y="219"/>
                    <a:pt x="200" y="221"/>
                  </a:cubicBezTo>
                  <a:cubicBezTo>
                    <a:pt x="200" y="222"/>
                    <a:pt x="201" y="224"/>
                    <a:pt x="202" y="226"/>
                  </a:cubicBezTo>
                  <a:cubicBezTo>
                    <a:pt x="203" y="227"/>
                    <a:pt x="206" y="228"/>
                    <a:pt x="207" y="228"/>
                  </a:cubicBezTo>
                  <a:cubicBezTo>
                    <a:pt x="208" y="229"/>
                    <a:pt x="210" y="231"/>
                    <a:pt x="211" y="231"/>
                  </a:cubicBezTo>
                  <a:cubicBezTo>
                    <a:pt x="212" y="231"/>
                    <a:pt x="212" y="231"/>
                    <a:pt x="213" y="232"/>
                  </a:cubicBezTo>
                  <a:cubicBezTo>
                    <a:pt x="213" y="233"/>
                    <a:pt x="214" y="232"/>
                    <a:pt x="215" y="232"/>
                  </a:cubicBezTo>
                  <a:cubicBezTo>
                    <a:pt x="217" y="232"/>
                    <a:pt x="216" y="229"/>
                    <a:pt x="219" y="230"/>
                  </a:cubicBezTo>
                  <a:cubicBezTo>
                    <a:pt x="218" y="229"/>
                    <a:pt x="217" y="228"/>
                    <a:pt x="217" y="228"/>
                  </a:cubicBezTo>
                  <a:cubicBezTo>
                    <a:pt x="217" y="228"/>
                    <a:pt x="218" y="228"/>
                    <a:pt x="219" y="228"/>
                  </a:cubicBezTo>
                  <a:cubicBezTo>
                    <a:pt x="218" y="226"/>
                    <a:pt x="218" y="225"/>
                    <a:pt x="220" y="224"/>
                  </a:cubicBezTo>
                  <a:cubicBezTo>
                    <a:pt x="221" y="223"/>
                    <a:pt x="224" y="224"/>
                    <a:pt x="223" y="222"/>
                  </a:cubicBezTo>
                  <a:cubicBezTo>
                    <a:pt x="225" y="222"/>
                    <a:pt x="227" y="223"/>
                    <a:pt x="229" y="223"/>
                  </a:cubicBezTo>
                  <a:cubicBezTo>
                    <a:pt x="230" y="223"/>
                    <a:pt x="235" y="223"/>
                    <a:pt x="233" y="226"/>
                  </a:cubicBezTo>
                  <a:cubicBezTo>
                    <a:pt x="234" y="226"/>
                    <a:pt x="234" y="226"/>
                    <a:pt x="235" y="226"/>
                  </a:cubicBezTo>
                  <a:cubicBezTo>
                    <a:pt x="234" y="226"/>
                    <a:pt x="234" y="227"/>
                    <a:pt x="234" y="227"/>
                  </a:cubicBezTo>
                  <a:cubicBezTo>
                    <a:pt x="236" y="227"/>
                    <a:pt x="240" y="230"/>
                    <a:pt x="239" y="231"/>
                  </a:cubicBezTo>
                  <a:cubicBezTo>
                    <a:pt x="239" y="231"/>
                    <a:pt x="240" y="231"/>
                    <a:pt x="241" y="231"/>
                  </a:cubicBezTo>
                  <a:cubicBezTo>
                    <a:pt x="240" y="234"/>
                    <a:pt x="240" y="234"/>
                    <a:pt x="242" y="236"/>
                  </a:cubicBezTo>
                  <a:cubicBezTo>
                    <a:pt x="244" y="237"/>
                    <a:pt x="242" y="239"/>
                    <a:pt x="243" y="240"/>
                  </a:cubicBezTo>
                  <a:cubicBezTo>
                    <a:pt x="244" y="241"/>
                    <a:pt x="246" y="242"/>
                    <a:pt x="246" y="244"/>
                  </a:cubicBezTo>
                  <a:cubicBezTo>
                    <a:pt x="245" y="245"/>
                    <a:pt x="249" y="247"/>
                    <a:pt x="250" y="247"/>
                  </a:cubicBezTo>
                  <a:cubicBezTo>
                    <a:pt x="250" y="247"/>
                    <a:pt x="250" y="248"/>
                    <a:pt x="250" y="248"/>
                  </a:cubicBezTo>
                  <a:cubicBezTo>
                    <a:pt x="252" y="248"/>
                    <a:pt x="252" y="248"/>
                    <a:pt x="252" y="250"/>
                  </a:cubicBezTo>
                  <a:cubicBezTo>
                    <a:pt x="252" y="252"/>
                    <a:pt x="251" y="255"/>
                    <a:pt x="253" y="255"/>
                  </a:cubicBezTo>
                  <a:cubicBezTo>
                    <a:pt x="252" y="256"/>
                    <a:pt x="254" y="257"/>
                    <a:pt x="254" y="259"/>
                  </a:cubicBezTo>
                  <a:cubicBezTo>
                    <a:pt x="253" y="260"/>
                    <a:pt x="255" y="262"/>
                    <a:pt x="256" y="263"/>
                  </a:cubicBezTo>
                  <a:cubicBezTo>
                    <a:pt x="257" y="263"/>
                    <a:pt x="258" y="262"/>
                    <a:pt x="258" y="262"/>
                  </a:cubicBezTo>
                  <a:cubicBezTo>
                    <a:pt x="259" y="263"/>
                    <a:pt x="260" y="263"/>
                    <a:pt x="261" y="264"/>
                  </a:cubicBezTo>
                  <a:cubicBezTo>
                    <a:pt x="263" y="265"/>
                    <a:pt x="263" y="265"/>
                    <a:pt x="266" y="265"/>
                  </a:cubicBezTo>
                  <a:cubicBezTo>
                    <a:pt x="266" y="265"/>
                    <a:pt x="266" y="266"/>
                    <a:pt x="266" y="266"/>
                  </a:cubicBezTo>
                  <a:cubicBezTo>
                    <a:pt x="266" y="266"/>
                    <a:pt x="267" y="265"/>
                    <a:pt x="268" y="265"/>
                  </a:cubicBezTo>
                  <a:cubicBezTo>
                    <a:pt x="268" y="266"/>
                    <a:pt x="268" y="266"/>
                    <a:pt x="269" y="266"/>
                  </a:cubicBezTo>
                  <a:cubicBezTo>
                    <a:pt x="269" y="267"/>
                    <a:pt x="270" y="266"/>
                    <a:pt x="270" y="266"/>
                  </a:cubicBezTo>
                  <a:cubicBezTo>
                    <a:pt x="272" y="269"/>
                    <a:pt x="273" y="268"/>
                    <a:pt x="275" y="266"/>
                  </a:cubicBezTo>
                  <a:cubicBezTo>
                    <a:pt x="274" y="266"/>
                    <a:pt x="273" y="266"/>
                    <a:pt x="273" y="266"/>
                  </a:cubicBezTo>
                  <a:cubicBezTo>
                    <a:pt x="274" y="264"/>
                    <a:pt x="272" y="263"/>
                    <a:pt x="271" y="261"/>
                  </a:cubicBezTo>
                  <a:cubicBezTo>
                    <a:pt x="272" y="261"/>
                    <a:pt x="272" y="261"/>
                    <a:pt x="273" y="261"/>
                  </a:cubicBezTo>
                  <a:cubicBezTo>
                    <a:pt x="272" y="260"/>
                    <a:pt x="271" y="259"/>
                    <a:pt x="271" y="258"/>
                  </a:cubicBezTo>
                  <a:cubicBezTo>
                    <a:pt x="271" y="257"/>
                    <a:pt x="271" y="256"/>
                    <a:pt x="270" y="256"/>
                  </a:cubicBezTo>
                  <a:cubicBezTo>
                    <a:pt x="270" y="256"/>
                    <a:pt x="271" y="255"/>
                    <a:pt x="271" y="255"/>
                  </a:cubicBezTo>
                  <a:cubicBezTo>
                    <a:pt x="271" y="254"/>
                    <a:pt x="272" y="254"/>
                    <a:pt x="271" y="254"/>
                  </a:cubicBezTo>
                  <a:cubicBezTo>
                    <a:pt x="270" y="253"/>
                    <a:pt x="270" y="253"/>
                    <a:pt x="269" y="252"/>
                  </a:cubicBezTo>
                  <a:cubicBezTo>
                    <a:pt x="268" y="252"/>
                    <a:pt x="269" y="250"/>
                    <a:pt x="269" y="249"/>
                  </a:cubicBezTo>
                  <a:cubicBezTo>
                    <a:pt x="270" y="250"/>
                    <a:pt x="271" y="251"/>
                    <a:pt x="272" y="252"/>
                  </a:cubicBezTo>
                  <a:cubicBezTo>
                    <a:pt x="273" y="251"/>
                    <a:pt x="274" y="248"/>
                    <a:pt x="274" y="247"/>
                  </a:cubicBezTo>
                  <a:cubicBezTo>
                    <a:pt x="274" y="247"/>
                    <a:pt x="271" y="245"/>
                    <a:pt x="271" y="245"/>
                  </a:cubicBezTo>
                  <a:cubicBezTo>
                    <a:pt x="272" y="245"/>
                    <a:pt x="273" y="245"/>
                    <a:pt x="274" y="245"/>
                  </a:cubicBezTo>
                  <a:cubicBezTo>
                    <a:pt x="274" y="245"/>
                    <a:pt x="272" y="241"/>
                    <a:pt x="274" y="241"/>
                  </a:cubicBezTo>
                  <a:cubicBezTo>
                    <a:pt x="275" y="242"/>
                    <a:pt x="277" y="243"/>
                    <a:pt x="277" y="243"/>
                  </a:cubicBezTo>
                  <a:cubicBezTo>
                    <a:pt x="278" y="242"/>
                    <a:pt x="279" y="239"/>
                    <a:pt x="278" y="239"/>
                  </a:cubicBezTo>
                  <a:cubicBezTo>
                    <a:pt x="279" y="239"/>
                    <a:pt x="281" y="240"/>
                    <a:pt x="281" y="239"/>
                  </a:cubicBezTo>
                  <a:cubicBezTo>
                    <a:pt x="282" y="238"/>
                    <a:pt x="281" y="237"/>
                    <a:pt x="280" y="236"/>
                  </a:cubicBezTo>
                  <a:cubicBezTo>
                    <a:pt x="277" y="233"/>
                    <a:pt x="283" y="237"/>
                    <a:pt x="284" y="237"/>
                  </a:cubicBezTo>
                  <a:cubicBezTo>
                    <a:pt x="285" y="237"/>
                    <a:pt x="287" y="237"/>
                    <a:pt x="287" y="236"/>
                  </a:cubicBezTo>
                  <a:cubicBezTo>
                    <a:pt x="288" y="235"/>
                    <a:pt x="288" y="236"/>
                    <a:pt x="290" y="235"/>
                  </a:cubicBezTo>
                  <a:cubicBezTo>
                    <a:pt x="290" y="235"/>
                    <a:pt x="293" y="233"/>
                    <a:pt x="294" y="233"/>
                  </a:cubicBezTo>
                  <a:cubicBezTo>
                    <a:pt x="294" y="232"/>
                    <a:pt x="294" y="230"/>
                    <a:pt x="294" y="230"/>
                  </a:cubicBezTo>
                  <a:cubicBezTo>
                    <a:pt x="294" y="230"/>
                    <a:pt x="295" y="231"/>
                    <a:pt x="295" y="231"/>
                  </a:cubicBezTo>
                  <a:cubicBezTo>
                    <a:pt x="296" y="230"/>
                    <a:pt x="295" y="229"/>
                    <a:pt x="297" y="229"/>
                  </a:cubicBezTo>
                  <a:cubicBezTo>
                    <a:pt x="297" y="229"/>
                    <a:pt x="298" y="229"/>
                    <a:pt x="298" y="228"/>
                  </a:cubicBezTo>
                  <a:cubicBezTo>
                    <a:pt x="298" y="228"/>
                    <a:pt x="296" y="227"/>
                    <a:pt x="295" y="227"/>
                  </a:cubicBezTo>
                  <a:cubicBezTo>
                    <a:pt x="296" y="227"/>
                    <a:pt x="295" y="224"/>
                    <a:pt x="295" y="224"/>
                  </a:cubicBezTo>
                  <a:cubicBezTo>
                    <a:pt x="296" y="224"/>
                    <a:pt x="298" y="224"/>
                    <a:pt x="299" y="223"/>
                  </a:cubicBezTo>
                  <a:cubicBezTo>
                    <a:pt x="299" y="224"/>
                    <a:pt x="299" y="226"/>
                    <a:pt x="300" y="227"/>
                  </a:cubicBezTo>
                  <a:cubicBezTo>
                    <a:pt x="301" y="227"/>
                    <a:pt x="303" y="225"/>
                    <a:pt x="304" y="224"/>
                  </a:cubicBezTo>
                  <a:cubicBezTo>
                    <a:pt x="307" y="224"/>
                    <a:pt x="306" y="224"/>
                    <a:pt x="306" y="221"/>
                  </a:cubicBezTo>
                  <a:cubicBezTo>
                    <a:pt x="305" y="221"/>
                    <a:pt x="308" y="220"/>
                    <a:pt x="309" y="220"/>
                  </a:cubicBezTo>
                  <a:cubicBezTo>
                    <a:pt x="308" y="221"/>
                    <a:pt x="306" y="224"/>
                    <a:pt x="308" y="224"/>
                  </a:cubicBezTo>
                  <a:cubicBezTo>
                    <a:pt x="310" y="224"/>
                    <a:pt x="312" y="223"/>
                    <a:pt x="314" y="224"/>
                  </a:cubicBezTo>
                  <a:cubicBezTo>
                    <a:pt x="317" y="225"/>
                    <a:pt x="317" y="226"/>
                    <a:pt x="320" y="226"/>
                  </a:cubicBezTo>
                  <a:cubicBezTo>
                    <a:pt x="322" y="226"/>
                    <a:pt x="324" y="226"/>
                    <a:pt x="326" y="226"/>
                  </a:cubicBezTo>
                  <a:cubicBezTo>
                    <a:pt x="322" y="221"/>
                    <a:pt x="328" y="223"/>
                    <a:pt x="328" y="223"/>
                  </a:cubicBezTo>
                  <a:cubicBezTo>
                    <a:pt x="328" y="224"/>
                    <a:pt x="327" y="224"/>
                    <a:pt x="327" y="224"/>
                  </a:cubicBezTo>
                  <a:cubicBezTo>
                    <a:pt x="328" y="224"/>
                    <a:pt x="328" y="225"/>
                    <a:pt x="329" y="225"/>
                  </a:cubicBezTo>
                  <a:cubicBezTo>
                    <a:pt x="329" y="225"/>
                    <a:pt x="332" y="226"/>
                    <a:pt x="332" y="226"/>
                  </a:cubicBezTo>
                  <a:cubicBezTo>
                    <a:pt x="334" y="225"/>
                    <a:pt x="333" y="226"/>
                    <a:pt x="334" y="227"/>
                  </a:cubicBezTo>
                  <a:cubicBezTo>
                    <a:pt x="335" y="227"/>
                    <a:pt x="334" y="228"/>
                    <a:pt x="333" y="229"/>
                  </a:cubicBezTo>
                  <a:cubicBezTo>
                    <a:pt x="333" y="228"/>
                    <a:pt x="338" y="230"/>
                    <a:pt x="338" y="230"/>
                  </a:cubicBezTo>
                  <a:cubicBezTo>
                    <a:pt x="339" y="231"/>
                    <a:pt x="340" y="231"/>
                    <a:pt x="341" y="229"/>
                  </a:cubicBezTo>
                  <a:cubicBezTo>
                    <a:pt x="341" y="229"/>
                    <a:pt x="343" y="228"/>
                    <a:pt x="343" y="228"/>
                  </a:cubicBezTo>
                  <a:cubicBezTo>
                    <a:pt x="343" y="230"/>
                    <a:pt x="342" y="230"/>
                    <a:pt x="344" y="230"/>
                  </a:cubicBezTo>
                  <a:cubicBezTo>
                    <a:pt x="345" y="231"/>
                    <a:pt x="346" y="231"/>
                    <a:pt x="346" y="230"/>
                  </a:cubicBezTo>
                  <a:cubicBezTo>
                    <a:pt x="346" y="229"/>
                    <a:pt x="345" y="227"/>
                    <a:pt x="344" y="225"/>
                  </a:cubicBezTo>
                  <a:cubicBezTo>
                    <a:pt x="345" y="226"/>
                    <a:pt x="346" y="226"/>
                    <a:pt x="347" y="227"/>
                  </a:cubicBezTo>
                  <a:cubicBezTo>
                    <a:pt x="348" y="228"/>
                    <a:pt x="349" y="227"/>
                    <a:pt x="349" y="228"/>
                  </a:cubicBezTo>
                  <a:cubicBezTo>
                    <a:pt x="350" y="228"/>
                    <a:pt x="352" y="233"/>
                    <a:pt x="353" y="233"/>
                  </a:cubicBezTo>
                  <a:cubicBezTo>
                    <a:pt x="353" y="233"/>
                    <a:pt x="352" y="231"/>
                    <a:pt x="352" y="231"/>
                  </a:cubicBezTo>
                  <a:cubicBezTo>
                    <a:pt x="355" y="233"/>
                    <a:pt x="357" y="230"/>
                    <a:pt x="354" y="228"/>
                  </a:cubicBezTo>
                  <a:cubicBezTo>
                    <a:pt x="354" y="228"/>
                    <a:pt x="352" y="228"/>
                    <a:pt x="351" y="228"/>
                  </a:cubicBezTo>
                  <a:cubicBezTo>
                    <a:pt x="350" y="227"/>
                    <a:pt x="350" y="225"/>
                    <a:pt x="348" y="224"/>
                  </a:cubicBezTo>
                  <a:cubicBezTo>
                    <a:pt x="350" y="225"/>
                    <a:pt x="354" y="222"/>
                    <a:pt x="351" y="220"/>
                  </a:cubicBezTo>
                  <a:cubicBezTo>
                    <a:pt x="350" y="220"/>
                    <a:pt x="350" y="223"/>
                    <a:pt x="350" y="223"/>
                  </a:cubicBezTo>
                  <a:cubicBezTo>
                    <a:pt x="348" y="222"/>
                    <a:pt x="348" y="221"/>
                    <a:pt x="348" y="219"/>
                  </a:cubicBezTo>
                  <a:cubicBezTo>
                    <a:pt x="347" y="219"/>
                    <a:pt x="344" y="221"/>
                    <a:pt x="343" y="220"/>
                  </a:cubicBezTo>
                  <a:cubicBezTo>
                    <a:pt x="342" y="220"/>
                    <a:pt x="342" y="219"/>
                    <a:pt x="342" y="218"/>
                  </a:cubicBezTo>
                  <a:cubicBezTo>
                    <a:pt x="343" y="217"/>
                    <a:pt x="343" y="216"/>
                    <a:pt x="344" y="215"/>
                  </a:cubicBezTo>
                  <a:cubicBezTo>
                    <a:pt x="346" y="214"/>
                    <a:pt x="347" y="220"/>
                    <a:pt x="350" y="219"/>
                  </a:cubicBezTo>
                  <a:cubicBezTo>
                    <a:pt x="351" y="218"/>
                    <a:pt x="352" y="221"/>
                    <a:pt x="352" y="219"/>
                  </a:cubicBezTo>
                  <a:cubicBezTo>
                    <a:pt x="352" y="218"/>
                    <a:pt x="351" y="216"/>
                    <a:pt x="351" y="216"/>
                  </a:cubicBezTo>
                  <a:cubicBezTo>
                    <a:pt x="352" y="216"/>
                    <a:pt x="353" y="216"/>
                    <a:pt x="353" y="217"/>
                  </a:cubicBezTo>
                  <a:cubicBezTo>
                    <a:pt x="354" y="217"/>
                    <a:pt x="357" y="217"/>
                    <a:pt x="358" y="216"/>
                  </a:cubicBezTo>
                  <a:cubicBezTo>
                    <a:pt x="358" y="216"/>
                    <a:pt x="361" y="217"/>
                    <a:pt x="361" y="217"/>
                  </a:cubicBezTo>
                  <a:cubicBezTo>
                    <a:pt x="361" y="217"/>
                    <a:pt x="361" y="217"/>
                    <a:pt x="361" y="216"/>
                  </a:cubicBezTo>
                  <a:cubicBezTo>
                    <a:pt x="361" y="216"/>
                    <a:pt x="364" y="217"/>
                    <a:pt x="365" y="217"/>
                  </a:cubicBezTo>
                  <a:cubicBezTo>
                    <a:pt x="365" y="216"/>
                    <a:pt x="365" y="212"/>
                    <a:pt x="366" y="211"/>
                  </a:cubicBezTo>
                  <a:cubicBezTo>
                    <a:pt x="366" y="211"/>
                    <a:pt x="367" y="215"/>
                    <a:pt x="367" y="215"/>
                  </a:cubicBezTo>
                  <a:cubicBezTo>
                    <a:pt x="367" y="216"/>
                    <a:pt x="368" y="217"/>
                    <a:pt x="368" y="217"/>
                  </a:cubicBezTo>
                  <a:cubicBezTo>
                    <a:pt x="369" y="218"/>
                    <a:pt x="370" y="217"/>
                    <a:pt x="370" y="217"/>
                  </a:cubicBezTo>
                  <a:cubicBezTo>
                    <a:pt x="370" y="217"/>
                    <a:pt x="370" y="217"/>
                    <a:pt x="370" y="217"/>
                  </a:cubicBezTo>
                  <a:cubicBezTo>
                    <a:pt x="369" y="217"/>
                    <a:pt x="372" y="215"/>
                    <a:pt x="373" y="215"/>
                  </a:cubicBezTo>
                  <a:cubicBezTo>
                    <a:pt x="373" y="215"/>
                    <a:pt x="372" y="217"/>
                    <a:pt x="372" y="218"/>
                  </a:cubicBezTo>
                  <a:cubicBezTo>
                    <a:pt x="373" y="217"/>
                    <a:pt x="374" y="216"/>
                    <a:pt x="376" y="217"/>
                  </a:cubicBezTo>
                  <a:cubicBezTo>
                    <a:pt x="375" y="216"/>
                    <a:pt x="374" y="214"/>
                    <a:pt x="374" y="213"/>
                  </a:cubicBezTo>
                  <a:cubicBezTo>
                    <a:pt x="374" y="213"/>
                    <a:pt x="376" y="213"/>
                    <a:pt x="376" y="214"/>
                  </a:cubicBezTo>
                  <a:cubicBezTo>
                    <a:pt x="377" y="215"/>
                    <a:pt x="377" y="217"/>
                    <a:pt x="378" y="216"/>
                  </a:cubicBezTo>
                  <a:cubicBezTo>
                    <a:pt x="380" y="216"/>
                    <a:pt x="383" y="213"/>
                    <a:pt x="384" y="216"/>
                  </a:cubicBezTo>
                  <a:cubicBezTo>
                    <a:pt x="384" y="216"/>
                    <a:pt x="383" y="216"/>
                    <a:pt x="383" y="216"/>
                  </a:cubicBezTo>
                  <a:cubicBezTo>
                    <a:pt x="383" y="218"/>
                    <a:pt x="385" y="218"/>
                    <a:pt x="386" y="218"/>
                  </a:cubicBezTo>
                  <a:cubicBezTo>
                    <a:pt x="388" y="218"/>
                    <a:pt x="387" y="218"/>
                    <a:pt x="388" y="217"/>
                  </a:cubicBezTo>
                  <a:cubicBezTo>
                    <a:pt x="390" y="217"/>
                    <a:pt x="390" y="218"/>
                    <a:pt x="389" y="219"/>
                  </a:cubicBezTo>
                  <a:cubicBezTo>
                    <a:pt x="390" y="219"/>
                    <a:pt x="391" y="219"/>
                    <a:pt x="392" y="219"/>
                  </a:cubicBezTo>
                  <a:cubicBezTo>
                    <a:pt x="391" y="220"/>
                    <a:pt x="390" y="220"/>
                    <a:pt x="389" y="220"/>
                  </a:cubicBezTo>
                  <a:cubicBezTo>
                    <a:pt x="390" y="221"/>
                    <a:pt x="391" y="222"/>
                    <a:pt x="392" y="223"/>
                  </a:cubicBezTo>
                  <a:cubicBezTo>
                    <a:pt x="391" y="223"/>
                    <a:pt x="391" y="223"/>
                    <a:pt x="391" y="223"/>
                  </a:cubicBezTo>
                  <a:cubicBezTo>
                    <a:pt x="393" y="224"/>
                    <a:pt x="396" y="225"/>
                    <a:pt x="397" y="223"/>
                  </a:cubicBezTo>
                  <a:cubicBezTo>
                    <a:pt x="397" y="223"/>
                    <a:pt x="397" y="224"/>
                    <a:pt x="397" y="225"/>
                  </a:cubicBezTo>
                  <a:cubicBezTo>
                    <a:pt x="398" y="224"/>
                    <a:pt x="399" y="222"/>
                    <a:pt x="400" y="222"/>
                  </a:cubicBezTo>
                  <a:cubicBezTo>
                    <a:pt x="401" y="223"/>
                    <a:pt x="402" y="222"/>
                    <a:pt x="403" y="222"/>
                  </a:cubicBezTo>
                  <a:cubicBezTo>
                    <a:pt x="402" y="222"/>
                    <a:pt x="402" y="221"/>
                    <a:pt x="402" y="220"/>
                  </a:cubicBezTo>
                  <a:cubicBezTo>
                    <a:pt x="404" y="220"/>
                    <a:pt x="407" y="219"/>
                    <a:pt x="408" y="221"/>
                  </a:cubicBezTo>
                  <a:cubicBezTo>
                    <a:pt x="409" y="222"/>
                    <a:pt x="409" y="222"/>
                    <a:pt x="409" y="223"/>
                  </a:cubicBezTo>
                  <a:cubicBezTo>
                    <a:pt x="409" y="224"/>
                    <a:pt x="411" y="224"/>
                    <a:pt x="412" y="224"/>
                  </a:cubicBezTo>
                  <a:cubicBezTo>
                    <a:pt x="412" y="225"/>
                    <a:pt x="412" y="226"/>
                    <a:pt x="412" y="227"/>
                  </a:cubicBezTo>
                  <a:cubicBezTo>
                    <a:pt x="413" y="226"/>
                    <a:pt x="413" y="227"/>
                    <a:pt x="414" y="228"/>
                  </a:cubicBezTo>
                  <a:cubicBezTo>
                    <a:pt x="415" y="229"/>
                    <a:pt x="415" y="231"/>
                    <a:pt x="415" y="231"/>
                  </a:cubicBezTo>
                  <a:cubicBezTo>
                    <a:pt x="416" y="231"/>
                    <a:pt x="417" y="230"/>
                    <a:pt x="418" y="231"/>
                  </a:cubicBezTo>
                  <a:cubicBezTo>
                    <a:pt x="419" y="232"/>
                    <a:pt x="420" y="233"/>
                    <a:pt x="419" y="234"/>
                  </a:cubicBezTo>
                  <a:cubicBezTo>
                    <a:pt x="419" y="236"/>
                    <a:pt x="420" y="237"/>
                    <a:pt x="419" y="239"/>
                  </a:cubicBezTo>
                  <a:cubicBezTo>
                    <a:pt x="419" y="239"/>
                    <a:pt x="418" y="240"/>
                    <a:pt x="418" y="241"/>
                  </a:cubicBezTo>
                  <a:cubicBezTo>
                    <a:pt x="418" y="241"/>
                    <a:pt x="416" y="244"/>
                    <a:pt x="417" y="245"/>
                  </a:cubicBezTo>
                  <a:cubicBezTo>
                    <a:pt x="417" y="245"/>
                    <a:pt x="418" y="246"/>
                    <a:pt x="419" y="247"/>
                  </a:cubicBezTo>
                  <a:cubicBezTo>
                    <a:pt x="420" y="246"/>
                    <a:pt x="418" y="242"/>
                    <a:pt x="419" y="242"/>
                  </a:cubicBezTo>
                  <a:cubicBezTo>
                    <a:pt x="419" y="242"/>
                    <a:pt x="420" y="244"/>
                    <a:pt x="420" y="244"/>
                  </a:cubicBezTo>
                  <a:cubicBezTo>
                    <a:pt x="421" y="244"/>
                    <a:pt x="422" y="244"/>
                    <a:pt x="421" y="245"/>
                  </a:cubicBezTo>
                  <a:cubicBezTo>
                    <a:pt x="421" y="246"/>
                    <a:pt x="421" y="248"/>
                    <a:pt x="420" y="248"/>
                  </a:cubicBezTo>
                  <a:cubicBezTo>
                    <a:pt x="420" y="248"/>
                    <a:pt x="418" y="249"/>
                    <a:pt x="418" y="249"/>
                  </a:cubicBezTo>
                  <a:cubicBezTo>
                    <a:pt x="419" y="251"/>
                    <a:pt x="421" y="251"/>
                    <a:pt x="421" y="254"/>
                  </a:cubicBezTo>
                  <a:cubicBezTo>
                    <a:pt x="422" y="261"/>
                    <a:pt x="424" y="253"/>
                    <a:pt x="424" y="254"/>
                  </a:cubicBezTo>
                  <a:cubicBezTo>
                    <a:pt x="425" y="254"/>
                    <a:pt x="425" y="257"/>
                    <a:pt x="424" y="258"/>
                  </a:cubicBezTo>
                  <a:cubicBezTo>
                    <a:pt x="424" y="260"/>
                    <a:pt x="427" y="259"/>
                    <a:pt x="427" y="258"/>
                  </a:cubicBezTo>
                  <a:cubicBezTo>
                    <a:pt x="427" y="259"/>
                    <a:pt x="427" y="260"/>
                    <a:pt x="426" y="261"/>
                  </a:cubicBezTo>
                  <a:cubicBezTo>
                    <a:pt x="427" y="261"/>
                    <a:pt x="428" y="266"/>
                    <a:pt x="428" y="268"/>
                  </a:cubicBezTo>
                  <a:cubicBezTo>
                    <a:pt x="430" y="266"/>
                    <a:pt x="431" y="267"/>
                    <a:pt x="432" y="268"/>
                  </a:cubicBezTo>
                  <a:cubicBezTo>
                    <a:pt x="430" y="269"/>
                    <a:pt x="436" y="274"/>
                    <a:pt x="437" y="275"/>
                  </a:cubicBezTo>
                  <a:cubicBezTo>
                    <a:pt x="436" y="274"/>
                    <a:pt x="434" y="274"/>
                    <a:pt x="433" y="274"/>
                  </a:cubicBezTo>
                  <a:cubicBezTo>
                    <a:pt x="434" y="275"/>
                    <a:pt x="434" y="276"/>
                    <a:pt x="435" y="277"/>
                  </a:cubicBezTo>
                  <a:cubicBezTo>
                    <a:pt x="435" y="277"/>
                    <a:pt x="437" y="276"/>
                    <a:pt x="437" y="276"/>
                  </a:cubicBezTo>
                  <a:cubicBezTo>
                    <a:pt x="438" y="275"/>
                    <a:pt x="441" y="276"/>
                    <a:pt x="442" y="276"/>
                  </a:cubicBezTo>
                  <a:cubicBezTo>
                    <a:pt x="441" y="275"/>
                    <a:pt x="442" y="273"/>
                    <a:pt x="442" y="271"/>
                  </a:cubicBezTo>
                  <a:cubicBezTo>
                    <a:pt x="442" y="269"/>
                    <a:pt x="444" y="268"/>
                    <a:pt x="444" y="267"/>
                  </a:cubicBezTo>
                  <a:cubicBezTo>
                    <a:pt x="445" y="263"/>
                    <a:pt x="446" y="260"/>
                    <a:pt x="445" y="256"/>
                  </a:cubicBezTo>
                  <a:cubicBezTo>
                    <a:pt x="444" y="254"/>
                    <a:pt x="444" y="253"/>
                    <a:pt x="443" y="251"/>
                  </a:cubicBezTo>
                  <a:cubicBezTo>
                    <a:pt x="442" y="249"/>
                    <a:pt x="442" y="248"/>
                    <a:pt x="441" y="246"/>
                  </a:cubicBezTo>
                  <a:cubicBezTo>
                    <a:pt x="440" y="242"/>
                    <a:pt x="439" y="239"/>
                    <a:pt x="437" y="235"/>
                  </a:cubicBezTo>
                  <a:cubicBezTo>
                    <a:pt x="437" y="236"/>
                    <a:pt x="440" y="239"/>
                    <a:pt x="440" y="239"/>
                  </a:cubicBezTo>
                  <a:cubicBezTo>
                    <a:pt x="441" y="238"/>
                    <a:pt x="440" y="237"/>
                    <a:pt x="440" y="236"/>
                  </a:cubicBezTo>
                  <a:cubicBezTo>
                    <a:pt x="439" y="234"/>
                    <a:pt x="438" y="232"/>
                    <a:pt x="436" y="230"/>
                  </a:cubicBezTo>
                  <a:cubicBezTo>
                    <a:pt x="435" y="227"/>
                    <a:pt x="434" y="225"/>
                    <a:pt x="433" y="222"/>
                  </a:cubicBezTo>
                  <a:cubicBezTo>
                    <a:pt x="433" y="221"/>
                    <a:pt x="433" y="219"/>
                    <a:pt x="432" y="217"/>
                  </a:cubicBezTo>
                  <a:cubicBezTo>
                    <a:pt x="432" y="216"/>
                    <a:pt x="430" y="216"/>
                    <a:pt x="430" y="214"/>
                  </a:cubicBezTo>
                  <a:cubicBezTo>
                    <a:pt x="430" y="215"/>
                    <a:pt x="431" y="215"/>
                    <a:pt x="431" y="215"/>
                  </a:cubicBezTo>
                  <a:cubicBezTo>
                    <a:pt x="431" y="214"/>
                    <a:pt x="432" y="214"/>
                    <a:pt x="432" y="213"/>
                  </a:cubicBezTo>
                  <a:cubicBezTo>
                    <a:pt x="431" y="213"/>
                    <a:pt x="431" y="213"/>
                    <a:pt x="430" y="212"/>
                  </a:cubicBezTo>
                  <a:cubicBezTo>
                    <a:pt x="430" y="211"/>
                    <a:pt x="431" y="210"/>
                    <a:pt x="431" y="210"/>
                  </a:cubicBezTo>
                  <a:cubicBezTo>
                    <a:pt x="431" y="209"/>
                    <a:pt x="431" y="209"/>
                    <a:pt x="431" y="207"/>
                  </a:cubicBezTo>
                  <a:cubicBezTo>
                    <a:pt x="431" y="208"/>
                    <a:pt x="433" y="208"/>
                    <a:pt x="433" y="207"/>
                  </a:cubicBezTo>
                  <a:cubicBezTo>
                    <a:pt x="432" y="206"/>
                    <a:pt x="431" y="206"/>
                    <a:pt x="430" y="206"/>
                  </a:cubicBezTo>
                  <a:cubicBezTo>
                    <a:pt x="431" y="206"/>
                    <a:pt x="432" y="206"/>
                    <a:pt x="433" y="206"/>
                  </a:cubicBezTo>
                  <a:cubicBezTo>
                    <a:pt x="432" y="205"/>
                    <a:pt x="433" y="205"/>
                    <a:pt x="432" y="204"/>
                  </a:cubicBezTo>
                  <a:cubicBezTo>
                    <a:pt x="434" y="205"/>
                    <a:pt x="434" y="203"/>
                    <a:pt x="434" y="203"/>
                  </a:cubicBezTo>
                  <a:cubicBezTo>
                    <a:pt x="434" y="203"/>
                    <a:pt x="432" y="201"/>
                    <a:pt x="433" y="201"/>
                  </a:cubicBezTo>
                  <a:cubicBezTo>
                    <a:pt x="432" y="201"/>
                    <a:pt x="436" y="203"/>
                    <a:pt x="435" y="201"/>
                  </a:cubicBezTo>
                  <a:cubicBezTo>
                    <a:pt x="435" y="200"/>
                    <a:pt x="434" y="200"/>
                    <a:pt x="434" y="199"/>
                  </a:cubicBezTo>
                  <a:cubicBezTo>
                    <a:pt x="435" y="199"/>
                    <a:pt x="436" y="200"/>
                    <a:pt x="437" y="199"/>
                  </a:cubicBezTo>
                  <a:cubicBezTo>
                    <a:pt x="438" y="198"/>
                    <a:pt x="437" y="198"/>
                    <a:pt x="436" y="198"/>
                  </a:cubicBezTo>
                  <a:cubicBezTo>
                    <a:pt x="436" y="197"/>
                    <a:pt x="437" y="197"/>
                    <a:pt x="438" y="197"/>
                  </a:cubicBezTo>
                  <a:cubicBezTo>
                    <a:pt x="438" y="196"/>
                    <a:pt x="437" y="192"/>
                    <a:pt x="437" y="193"/>
                  </a:cubicBezTo>
                  <a:cubicBezTo>
                    <a:pt x="438" y="193"/>
                    <a:pt x="440" y="195"/>
                    <a:pt x="440" y="195"/>
                  </a:cubicBezTo>
                  <a:cubicBezTo>
                    <a:pt x="439" y="194"/>
                    <a:pt x="441" y="195"/>
                    <a:pt x="439" y="194"/>
                  </a:cubicBezTo>
                  <a:cubicBezTo>
                    <a:pt x="439" y="193"/>
                    <a:pt x="439" y="192"/>
                    <a:pt x="440" y="191"/>
                  </a:cubicBezTo>
                  <a:cubicBezTo>
                    <a:pt x="440" y="192"/>
                    <a:pt x="442" y="193"/>
                    <a:pt x="443" y="193"/>
                  </a:cubicBezTo>
                  <a:cubicBezTo>
                    <a:pt x="444" y="193"/>
                    <a:pt x="444" y="191"/>
                    <a:pt x="445" y="191"/>
                  </a:cubicBezTo>
                  <a:cubicBezTo>
                    <a:pt x="445" y="191"/>
                    <a:pt x="446" y="191"/>
                    <a:pt x="447" y="191"/>
                  </a:cubicBezTo>
                  <a:cubicBezTo>
                    <a:pt x="447" y="190"/>
                    <a:pt x="446" y="190"/>
                    <a:pt x="446" y="189"/>
                  </a:cubicBezTo>
                  <a:cubicBezTo>
                    <a:pt x="446" y="188"/>
                    <a:pt x="447" y="189"/>
                    <a:pt x="447" y="189"/>
                  </a:cubicBezTo>
                  <a:cubicBezTo>
                    <a:pt x="448" y="188"/>
                    <a:pt x="449" y="188"/>
                    <a:pt x="450" y="187"/>
                  </a:cubicBezTo>
                  <a:cubicBezTo>
                    <a:pt x="451" y="186"/>
                    <a:pt x="449" y="186"/>
                    <a:pt x="451" y="186"/>
                  </a:cubicBezTo>
                  <a:cubicBezTo>
                    <a:pt x="455" y="186"/>
                    <a:pt x="451" y="183"/>
                    <a:pt x="452" y="181"/>
                  </a:cubicBezTo>
                  <a:cubicBezTo>
                    <a:pt x="452" y="181"/>
                    <a:pt x="453" y="182"/>
                    <a:pt x="454" y="182"/>
                  </a:cubicBezTo>
                  <a:cubicBezTo>
                    <a:pt x="453" y="182"/>
                    <a:pt x="453" y="184"/>
                    <a:pt x="454" y="185"/>
                  </a:cubicBezTo>
                  <a:cubicBezTo>
                    <a:pt x="454" y="183"/>
                    <a:pt x="455" y="182"/>
                    <a:pt x="455" y="181"/>
                  </a:cubicBezTo>
                  <a:cubicBezTo>
                    <a:pt x="455" y="180"/>
                    <a:pt x="457" y="179"/>
                    <a:pt x="458" y="179"/>
                  </a:cubicBezTo>
                  <a:cubicBezTo>
                    <a:pt x="460" y="177"/>
                    <a:pt x="461" y="177"/>
                    <a:pt x="464" y="177"/>
                  </a:cubicBezTo>
                  <a:cubicBezTo>
                    <a:pt x="467" y="177"/>
                    <a:pt x="467" y="173"/>
                    <a:pt x="468" y="171"/>
                  </a:cubicBezTo>
                  <a:cubicBezTo>
                    <a:pt x="469" y="169"/>
                    <a:pt x="471" y="170"/>
                    <a:pt x="472" y="169"/>
                  </a:cubicBezTo>
                  <a:cubicBezTo>
                    <a:pt x="472" y="169"/>
                    <a:pt x="472" y="169"/>
                    <a:pt x="472" y="169"/>
                  </a:cubicBezTo>
                  <a:cubicBezTo>
                    <a:pt x="472" y="169"/>
                    <a:pt x="472" y="169"/>
                    <a:pt x="472" y="168"/>
                  </a:cubicBezTo>
                  <a:cubicBezTo>
                    <a:pt x="471" y="167"/>
                    <a:pt x="471" y="166"/>
                    <a:pt x="470" y="166"/>
                  </a:cubicBezTo>
                  <a:cubicBezTo>
                    <a:pt x="471" y="166"/>
                    <a:pt x="472" y="166"/>
                    <a:pt x="472" y="167"/>
                  </a:cubicBezTo>
                  <a:cubicBezTo>
                    <a:pt x="472" y="167"/>
                    <a:pt x="472" y="168"/>
                    <a:pt x="472" y="168"/>
                  </a:cubicBezTo>
                  <a:cubicBezTo>
                    <a:pt x="472" y="168"/>
                    <a:pt x="472" y="169"/>
                    <a:pt x="472" y="169"/>
                  </a:cubicBezTo>
                  <a:cubicBezTo>
                    <a:pt x="472" y="169"/>
                    <a:pt x="473" y="169"/>
                    <a:pt x="473" y="168"/>
                  </a:cubicBezTo>
                  <a:cubicBezTo>
                    <a:pt x="474" y="168"/>
                    <a:pt x="478" y="168"/>
                    <a:pt x="478" y="168"/>
                  </a:cubicBezTo>
                  <a:cubicBezTo>
                    <a:pt x="478" y="168"/>
                    <a:pt x="477" y="165"/>
                    <a:pt x="478" y="166"/>
                  </a:cubicBezTo>
                  <a:cubicBezTo>
                    <a:pt x="479" y="166"/>
                    <a:pt x="480" y="168"/>
                    <a:pt x="480" y="168"/>
                  </a:cubicBezTo>
                  <a:cubicBezTo>
                    <a:pt x="480" y="168"/>
                    <a:pt x="482" y="165"/>
                    <a:pt x="482" y="165"/>
                  </a:cubicBezTo>
                  <a:cubicBezTo>
                    <a:pt x="484" y="164"/>
                    <a:pt x="482" y="164"/>
                    <a:pt x="481" y="163"/>
                  </a:cubicBezTo>
                  <a:cubicBezTo>
                    <a:pt x="483" y="165"/>
                    <a:pt x="478" y="165"/>
                    <a:pt x="478" y="165"/>
                  </a:cubicBezTo>
                  <a:cubicBezTo>
                    <a:pt x="476" y="165"/>
                    <a:pt x="475" y="162"/>
                    <a:pt x="474" y="162"/>
                  </a:cubicBezTo>
                  <a:cubicBezTo>
                    <a:pt x="475" y="162"/>
                    <a:pt x="477" y="163"/>
                    <a:pt x="479" y="164"/>
                  </a:cubicBezTo>
                  <a:cubicBezTo>
                    <a:pt x="480" y="164"/>
                    <a:pt x="480" y="162"/>
                    <a:pt x="478" y="162"/>
                  </a:cubicBezTo>
                  <a:cubicBezTo>
                    <a:pt x="479" y="162"/>
                    <a:pt x="480" y="162"/>
                    <a:pt x="481" y="161"/>
                  </a:cubicBezTo>
                  <a:cubicBezTo>
                    <a:pt x="479" y="162"/>
                    <a:pt x="476" y="160"/>
                    <a:pt x="475" y="158"/>
                  </a:cubicBezTo>
                  <a:cubicBezTo>
                    <a:pt x="476" y="158"/>
                    <a:pt x="479" y="160"/>
                    <a:pt x="479" y="159"/>
                  </a:cubicBezTo>
                  <a:cubicBezTo>
                    <a:pt x="479" y="157"/>
                    <a:pt x="480" y="159"/>
                    <a:pt x="480" y="160"/>
                  </a:cubicBezTo>
                  <a:cubicBezTo>
                    <a:pt x="480" y="159"/>
                    <a:pt x="481" y="159"/>
                    <a:pt x="481" y="158"/>
                  </a:cubicBezTo>
                  <a:cubicBezTo>
                    <a:pt x="482" y="162"/>
                    <a:pt x="485" y="158"/>
                    <a:pt x="487" y="158"/>
                  </a:cubicBezTo>
                  <a:cubicBezTo>
                    <a:pt x="489" y="157"/>
                    <a:pt x="488" y="153"/>
                    <a:pt x="487" y="153"/>
                  </a:cubicBezTo>
                  <a:cubicBezTo>
                    <a:pt x="486" y="153"/>
                    <a:pt x="486" y="157"/>
                    <a:pt x="485" y="157"/>
                  </a:cubicBezTo>
                  <a:cubicBezTo>
                    <a:pt x="484" y="157"/>
                    <a:pt x="486" y="154"/>
                    <a:pt x="485" y="153"/>
                  </a:cubicBezTo>
                  <a:cubicBezTo>
                    <a:pt x="485" y="153"/>
                    <a:pt x="482" y="154"/>
                    <a:pt x="482" y="154"/>
                  </a:cubicBezTo>
                  <a:cubicBezTo>
                    <a:pt x="481" y="154"/>
                    <a:pt x="476" y="153"/>
                    <a:pt x="477" y="151"/>
                  </a:cubicBezTo>
                  <a:cubicBezTo>
                    <a:pt x="477" y="150"/>
                    <a:pt x="478" y="148"/>
                    <a:pt x="479" y="149"/>
                  </a:cubicBezTo>
                  <a:cubicBezTo>
                    <a:pt x="479" y="150"/>
                    <a:pt x="478" y="150"/>
                    <a:pt x="479" y="152"/>
                  </a:cubicBezTo>
                  <a:cubicBezTo>
                    <a:pt x="480" y="153"/>
                    <a:pt x="482" y="153"/>
                    <a:pt x="482" y="151"/>
                  </a:cubicBezTo>
                  <a:cubicBezTo>
                    <a:pt x="482" y="151"/>
                    <a:pt x="483" y="152"/>
                    <a:pt x="484" y="152"/>
                  </a:cubicBezTo>
                  <a:cubicBezTo>
                    <a:pt x="484" y="152"/>
                    <a:pt x="486" y="151"/>
                    <a:pt x="485" y="151"/>
                  </a:cubicBezTo>
                  <a:cubicBezTo>
                    <a:pt x="486" y="152"/>
                    <a:pt x="485" y="148"/>
                    <a:pt x="485" y="148"/>
                  </a:cubicBezTo>
                  <a:cubicBezTo>
                    <a:pt x="486" y="149"/>
                    <a:pt x="487" y="150"/>
                    <a:pt x="487" y="151"/>
                  </a:cubicBezTo>
                  <a:cubicBezTo>
                    <a:pt x="487" y="152"/>
                    <a:pt x="490" y="155"/>
                    <a:pt x="490" y="154"/>
                  </a:cubicBezTo>
                  <a:cubicBezTo>
                    <a:pt x="492" y="154"/>
                    <a:pt x="486" y="148"/>
                    <a:pt x="487" y="147"/>
                  </a:cubicBezTo>
                  <a:cubicBezTo>
                    <a:pt x="488" y="147"/>
                    <a:pt x="486" y="144"/>
                    <a:pt x="486" y="143"/>
                  </a:cubicBezTo>
                  <a:cubicBezTo>
                    <a:pt x="485" y="142"/>
                    <a:pt x="484" y="142"/>
                    <a:pt x="482" y="142"/>
                  </a:cubicBezTo>
                  <a:cubicBezTo>
                    <a:pt x="481" y="142"/>
                    <a:pt x="473" y="138"/>
                    <a:pt x="473" y="136"/>
                  </a:cubicBezTo>
                  <a:cubicBezTo>
                    <a:pt x="473" y="136"/>
                    <a:pt x="482" y="141"/>
                    <a:pt x="482" y="141"/>
                  </a:cubicBezTo>
                  <a:cubicBezTo>
                    <a:pt x="482" y="140"/>
                    <a:pt x="477" y="136"/>
                    <a:pt x="478" y="134"/>
                  </a:cubicBezTo>
                  <a:cubicBezTo>
                    <a:pt x="478" y="135"/>
                    <a:pt x="481" y="137"/>
                    <a:pt x="481" y="138"/>
                  </a:cubicBezTo>
                  <a:cubicBezTo>
                    <a:pt x="481" y="137"/>
                    <a:pt x="482" y="137"/>
                    <a:pt x="483" y="136"/>
                  </a:cubicBezTo>
                  <a:cubicBezTo>
                    <a:pt x="483" y="136"/>
                    <a:pt x="483" y="135"/>
                    <a:pt x="483" y="135"/>
                  </a:cubicBezTo>
                  <a:cubicBezTo>
                    <a:pt x="483" y="133"/>
                    <a:pt x="483" y="132"/>
                    <a:pt x="483" y="131"/>
                  </a:cubicBezTo>
                  <a:cubicBezTo>
                    <a:pt x="482" y="131"/>
                    <a:pt x="480" y="130"/>
                    <a:pt x="479" y="129"/>
                  </a:cubicBezTo>
                  <a:cubicBezTo>
                    <a:pt x="478" y="129"/>
                    <a:pt x="476" y="129"/>
                    <a:pt x="476" y="129"/>
                  </a:cubicBezTo>
                  <a:cubicBezTo>
                    <a:pt x="475" y="128"/>
                    <a:pt x="477" y="127"/>
                    <a:pt x="475" y="127"/>
                  </a:cubicBezTo>
                  <a:cubicBezTo>
                    <a:pt x="473" y="126"/>
                    <a:pt x="470" y="125"/>
                    <a:pt x="472" y="122"/>
                  </a:cubicBezTo>
                  <a:cubicBezTo>
                    <a:pt x="474" y="120"/>
                    <a:pt x="474" y="119"/>
                    <a:pt x="477" y="121"/>
                  </a:cubicBezTo>
                  <a:cubicBezTo>
                    <a:pt x="476" y="122"/>
                    <a:pt x="475" y="122"/>
                    <a:pt x="474" y="123"/>
                  </a:cubicBezTo>
                  <a:cubicBezTo>
                    <a:pt x="475" y="122"/>
                    <a:pt x="476" y="129"/>
                    <a:pt x="478" y="125"/>
                  </a:cubicBezTo>
                  <a:cubicBezTo>
                    <a:pt x="478" y="127"/>
                    <a:pt x="481" y="128"/>
                    <a:pt x="483" y="128"/>
                  </a:cubicBezTo>
                  <a:cubicBezTo>
                    <a:pt x="482" y="128"/>
                    <a:pt x="481" y="127"/>
                    <a:pt x="480" y="126"/>
                  </a:cubicBezTo>
                  <a:cubicBezTo>
                    <a:pt x="480" y="124"/>
                    <a:pt x="479" y="123"/>
                    <a:pt x="479" y="122"/>
                  </a:cubicBezTo>
                  <a:cubicBezTo>
                    <a:pt x="479" y="123"/>
                    <a:pt x="480" y="124"/>
                    <a:pt x="480" y="124"/>
                  </a:cubicBezTo>
                  <a:cubicBezTo>
                    <a:pt x="480" y="122"/>
                    <a:pt x="480" y="121"/>
                    <a:pt x="481" y="119"/>
                  </a:cubicBezTo>
                  <a:cubicBezTo>
                    <a:pt x="481" y="118"/>
                    <a:pt x="482" y="118"/>
                    <a:pt x="481" y="117"/>
                  </a:cubicBezTo>
                  <a:cubicBezTo>
                    <a:pt x="480" y="116"/>
                    <a:pt x="480" y="116"/>
                    <a:pt x="480" y="115"/>
                  </a:cubicBezTo>
                  <a:cubicBezTo>
                    <a:pt x="480" y="115"/>
                    <a:pt x="481" y="116"/>
                    <a:pt x="482" y="116"/>
                  </a:cubicBezTo>
                  <a:cubicBezTo>
                    <a:pt x="482" y="115"/>
                    <a:pt x="481" y="114"/>
                    <a:pt x="481" y="113"/>
                  </a:cubicBezTo>
                  <a:cubicBezTo>
                    <a:pt x="482" y="114"/>
                    <a:pt x="483" y="114"/>
                    <a:pt x="485" y="113"/>
                  </a:cubicBezTo>
                  <a:cubicBezTo>
                    <a:pt x="484" y="112"/>
                    <a:pt x="485" y="112"/>
                    <a:pt x="486" y="111"/>
                  </a:cubicBezTo>
                  <a:cubicBezTo>
                    <a:pt x="486" y="112"/>
                    <a:pt x="488" y="114"/>
                    <a:pt x="486" y="115"/>
                  </a:cubicBezTo>
                  <a:cubicBezTo>
                    <a:pt x="484" y="115"/>
                    <a:pt x="484" y="115"/>
                    <a:pt x="483" y="116"/>
                  </a:cubicBezTo>
                  <a:cubicBezTo>
                    <a:pt x="483" y="116"/>
                    <a:pt x="484" y="116"/>
                    <a:pt x="485" y="116"/>
                  </a:cubicBezTo>
                  <a:cubicBezTo>
                    <a:pt x="483" y="118"/>
                    <a:pt x="483" y="117"/>
                    <a:pt x="484" y="119"/>
                  </a:cubicBezTo>
                  <a:cubicBezTo>
                    <a:pt x="484" y="120"/>
                    <a:pt x="485" y="121"/>
                    <a:pt x="484" y="122"/>
                  </a:cubicBezTo>
                  <a:cubicBezTo>
                    <a:pt x="485" y="122"/>
                    <a:pt x="486" y="122"/>
                    <a:pt x="486" y="123"/>
                  </a:cubicBezTo>
                  <a:cubicBezTo>
                    <a:pt x="486" y="123"/>
                    <a:pt x="483" y="122"/>
                    <a:pt x="483" y="123"/>
                  </a:cubicBezTo>
                  <a:cubicBezTo>
                    <a:pt x="482" y="124"/>
                    <a:pt x="483" y="126"/>
                    <a:pt x="484" y="127"/>
                  </a:cubicBezTo>
                  <a:cubicBezTo>
                    <a:pt x="484" y="126"/>
                    <a:pt x="484" y="126"/>
                    <a:pt x="484" y="125"/>
                  </a:cubicBezTo>
                  <a:cubicBezTo>
                    <a:pt x="485" y="128"/>
                    <a:pt x="486" y="125"/>
                    <a:pt x="487" y="126"/>
                  </a:cubicBezTo>
                  <a:cubicBezTo>
                    <a:pt x="487" y="127"/>
                    <a:pt x="486" y="127"/>
                    <a:pt x="485" y="128"/>
                  </a:cubicBezTo>
                  <a:cubicBezTo>
                    <a:pt x="486" y="128"/>
                    <a:pt x="487" y="128"/>
                    <a:pt x="489" y="128"/>
                  </a:cubicBezTo>
                  <a:cubicBezTo>
                    <a:pt x="489" y="129"/>
                    <a:pt x="485" y="130"/>
                    <a:pt x="489" y="130"/>
                  </a:cubicBezTo>
                  <a:cubicBezTo>
                    <a:pt x="489" y="130"/>
                    <a:pt x="490" y="131"/>
                    <a:pt x="490" y="132"/>
                  </a:cubicBezTo>
                  <a:cubicBezTo>
                    <a:pt x="489" y="132"/>
                    <a:pt x="487" y="132"/>
                    <a:pt x="487" y="132"/>
                  </a:cubicBezTo>
                  <a:cubicBezTo>
                    <a:pt x="487" y="132"/>
                    <a:pt x="488" y="132"/>
                    <a:pt x="488" y="132"/>
                  </a:cubicBezTo>
                  <a:cubicBezTo>
                    <a:pt x="486" y="134"/>
                    <a:pt x="484" y="138"/>
                    <a:pt x="486" y="140"/>
                  </a:cubicBezTo>
                  <a:cubicBezTo>
                    <a:pt x="487" y="139"/>
                    <a:pt x="488" y="137"/>
                    <a:pt x="488" y="135"/>
                  </a:cubicBezTo>
                  <a:cubicBezTo>
                    <a:pt x="489" y="135"/>
                    <a:pt x="489" y="136"/>
                    <a:pt x="489" y="136"/>
                  </a:cubicBezTo>
                  <a:cubicBezTo>
                    <a:pt x="489" y="133"/>
                    <a:pt x="493" y="130"/>
                    <a:pt x="494" y="127"/>
                  </a:cubicBezTo>
                  <a:cubicBezTo>
                    <a:pt x="494" y="126"/>
                    <a:pt x="493" y="125"/>
                    <a:pt x="494" y="125"/>
                  </a:cubicBezTo>
                  <a:cubicBezTo>
                    <a:pt x="495" y="125"/>
                    <a:pt x="495" y="125"/>
                    <a:pt x="495" y="123"/>
                  </a:cubicBezTo>
                  <a:cubicBezTo>
                    <a:pt x="495" y="122"/>
                    <a:pt x="494" y="123"/>
                    <a:pt x="494" y="122"/>
                  </a:cubicBezTo>
                  <a:cubicBezTo>
                    <a:pt x="494" y="121"/>
                    <a:pt x="494" y="121"/>
                    <a:pt x="495" y="121"/>
                  </a:cubicBezTo>
                  <a:cubicBezTo>
                    <a:pt x="493" y="121"/>
                    <a:pt x="491" y="115"/>
                    <a:pt x="490" y="113"/>
                  </a:cubicBezTo>
                  <a:cubicBezTo>
                    <a:pt x="488" y="111"/>
                    <a:pt x="491" y="107"/>
                    <a:pt x="494" y="109"/>
                  </a:cubicBezTo>
                  <a:cubicBezTo>
                    <a:pt x="493" y="110"/>
                    <a:pt x="491" y="110"/>
                    <a:pt x="490" y="111"/>
                  </a:cubicBezTo>
                  <a:cubicBezTo>
                    <a:pt x="491" y="112"/>
                    <a:pt x="491" y="114"/>
                    <a:pt x="492" y="115"/>
                  </a:cubicBezTo>
                  <a:cubicBezTo>
                    <a:pt x="494" y="117"/>
                    <a:pt x="495" y="116"/>
                    <a:pt x="497" y="116"/>
                  </a:cubicBezTo>
                  <a:cubicBezTo>
                    <a:pt x="497" y="117"/>
                    <a:pt x="497" y="118"/>
                    <a:pt x="497" y="119"/>
                  </a:cubicBezTo>
                  <a:cubicBezTo>
                    <a:pt x="498" y="118"/>
                    <a:pt x="501" y="116"/>
                    <a:pt x="499" y="115"/>
                  </a:cubicBezTo>
                  <a:cubicBezTo>
                    <a:pt x="500" y="115"/>
                    <a:pt x="500" y="115"/>
                    <a:pt x="501" y="115"/>
                  </a:cubicBezTo>
                  <a:cubicBezTo>
                    <a:pt x="501" y="114"/>
                    <a:pt x="501" y="113"/>
                    <a:pt x="502" y="114"/>
                  </a:cubicBezTo>
                  <a:cubicBezTo>
                    <a:pt x="502" y="113"/>
                    <a:pt x="502" y="113"/>
                    <a:pt x="501" y="112"/>
                  </a:cubicBezTo>
                  <a:cubicBezTo>
                    <a:pt x="502" y="112"/>
                    <a:pt x="503" y="111"/>
                    <a:pt x="505" y="111"/>
                  </a:cubicBezTo>
                  <a:cubicBezTo>
                    <a:pt x="504" y="111"/>
                    <a:pt x="504" y="110"/>
                    <a:pt x="503" y="110"/>
                  </a:cubicBezTo>
                  <a:cubicBezTo>
                    <a:pt x="505" y="107"/>
                    <a:pt x="505" y="107"/>
                    <a:pt x="506" y="104"/>
                  </a:cubicBezTo>
                  <a:cubicBezTo>
                    <a:pt x="506" y="102"/>
                    <a:pt x="505" y="102"/>
                    <a:pt x="504" y="102"/>
                  </a:cubicBezTo>
                  <a:cubicBezTo>
                    <a:pt x="503" y="102"/>
                    <a:pt x="502" y="101"/>
                    <a:pt x="502" y="100"/>
                  </a:cubicBezTo>
                  <a:cubicBezTo>
                    <a:pt x="505" y="100"/>
                    <a:pt x="505" y="94"/>
                    <a:pt x="505" y="92"/>
                  </a:cubicBezTo>
                  <a:cubicBezTo>
                    <a:pt x="506" y="93"/>
                    <a:pt x="506" y="94"/>
                    <a:pt x="507" y="96"/>
                  </a:cubicBezTo>
                  <a:cubicBezTo>
                    <a:pt x="507" y="97"/>
                    <a:pt x="505" y="98"/>
                    <a:pt x="506" y="99"/>
                  </a:cubicBezTo>
                  <a:cubicBezTo>
                    <a:pt x="506" y="101"/>
                    <a:pt x="507" y="100"/>
                    <a:pt x="509" y="100"/>
                  </a:cubicBezTo>
                  <a:cubicBezTo>
                    <a:pt x="509" y="100"/>
                    <a:pt x="510" y="100"/>
                    <a:pt x="511" y="100"/>
                  </a:cubicBezTo>
                  <a:cubicBezTo>
                    <a:pt x="514" y="99"/>
                    <a:pt x="517" y="98"/>
                    <a:pt x="519" y="98"/>
                  </a:cubicBezTo>
                  <a:cubicBezTo>
                    <a:pt x="522" y="98"/>
                    <a:pt x="524" y="96"/>
                    <a:pt x="526" y="95"/>
                  </a:cubicBezTo>
                  <a:cubicBezTo>
                    <a:pt x="525" y="95"/>
                    <a:pt x="524" y="95"/>
                    <a:pt x="523" y="95"/>
                  </a:cubicBezTo>
                  <a:cubicBezTo>
                    <a:pt x="523" y="94"/>
                    <a:pt x="523" y="94"/>
                    <a:pt x="522" y="93"/>
                  </a:cubicBezTo>
                  <a:cubicBezTo>
                    <a:pt x="521" y="97"/>
                    <a:pt x="518" y="96"/>
                    <a:pt x="514" y="96"/>
                  </a:cubicBezTo>
                  <a:cubicBezTo>
                    <a:pt x="513" y="96"/>
                    <a:pt x="511" y="96"/>
                    <a:pt x="510" y="96"/>
                  </a:cubicBezTo>
                  <a:cubicBezTo>
                    <a:pt x="509" y="97"/>
                    <a:pt x="508" y="99"/>
                    <a:pt x="508" y="97"/>
                  </a:cubicBezTo>
                  <a:cubicBezTo>
                    <a:pt x="508" y="96"/>
                    <a:pt x="514" y="94"/>
                    <a:pt x="515" y="93"/>
                  </a:cubicBezTo>
                  <a:cubicBezTo>
                    <a:pt x="517" y="91"/>
                    <a:pt x="522" y="95"/>
                    <a:pt x="522" y="91"/>
                  </a:cubicBezTo>
                  <a:cubicBezTo>
                    <a:pt x="522" y="92"/>
                    <a:pt x="523" y="93"/>
                    <a:pt x="524" y="93"/>
                  </a:cubicBezTo>
                  <a:cubicBezTo>
                    <a:pt x="524" y="92"/>
                    <a:pt x="524" y="91"/>
                    <a:pt x="524" y="91"/>
                  </a:cubicBezTo>
                  <a:cubicBezTo>
                    <a:pt x="525" y="91"/>
                    <a:pt x="525" y="93"/>
                    <a:pt x="526" y="92"/>
                  </a:cubicBezTo>
                  <a:cubicBezTo>
                    <a:pt x="527" y="92"/>
                    <a:pt x="529" y="91"/>
                    <a:pt x="531" y="91"/>
                  </a:cubicBezTo>
                  <a:cubicBezTo>
                    <a:pt x="532" y="91"/>
                    <a:pt x="531" y="89"/>
                    <a:pt x="531" y="88"/>
                  </a:cubicBezTo>
                  <a:cubicBezTo>
                    <a:pt x="531" y="87"/>
                    <a:pt x="531" y="87"/>
                    <a:pt x="532" y="86"/>
                  </a:cubicBezTo>
                  <a:cubicBezTo>
                    <a:pt x="532" y="87"/>
                    <a:pt x="532" y="87"/>
                    <a:pt x="532" y="88"/>
                  </a:cubicBezTo>
                  <a:cubicBezTo>
                    <a:pt x="533" y="88"/>
                    <a:pt x="533" y="87"/>
                    <a:pt x="534" y="87"/>
                  </a:cubicBezTo>
                  <a:cubicBezTo>
                    <a:pt x="534" y="88"/>
                    <a:pt x="533" y="89"/>
                    <a:pt x="533" y="90"/>
                  </a:cubicBezTo>
                  <a:cubicBezTo>
                    <a:pt x="535" y="90"/>
                    <a:pt x="535" y="90"/>
                    <a:pt x="537" y="89"/>
                  </a:cubicBezTo>
                  <a:cubicBezTo>
                    <a:pt x="537" y="88"/>
                    <a:pt x="537" y="89"/>
                    <a:pt x="538" y="88"/>
                  </a:cubicBezTo>
                  <a:cubicBezTo>
                    <a:pt x="538" y="87"/>
                    <a:pt x="538" y="87"/>
                    <a:pt x="539" y="87"/>
                  </a:cubicBezTo>
                  <a:cubicBezTo>
                    <a:pt x="539" y="88"/>
                    <a:pt x="539" y="89"/>
                    <a:pt x="539" y="90"/>
                  </a:cubicBezTo>
                  <a:cubicBezTo>
                    <a:pt x="540" y="89"/>
                    <a:pt x="541" y="89"/>
                    <a:pt x="542" y="89"/>
                  </a:cubicBezTo>
                  <a:cubicBezTo>
                    <a:pt x="543" y="89"/>
                    <a:pt x="546" y="89"/>
                    <a:pt x="546" y="88"/>
                  </a:cubicBezTo>
                  <a:cubicBezTo>
                    <a:pt x="546" y="86"/>
                    <a:pt x="546" y="82"/>
                    <a:pt x="543" y="83"/>
                  </a:cubicBezTo>
                  <a:cubicBezTo>
                    <a:pt x="544" y="84"/>
                    <a:pt x="545" y="85"/>
                    <a:pt x="546" y="87"/>
                  </a:cubicBezTo>
                  <a:cubicBezTo>
                    <a:pt x="544" y="87"/>
                    <a:pt x="542" y="88"/>
                    <a:pt x="541" y="86"/>
                  </a:cubicBezTo>
                  <a:cubicBezTo>
                    <a:pt x="540" y="86"/>
                    <a:pt x="541" y="85"/>
                    <a:pt x="540" y="85"/>
                  </a:cubicBezTo>
                  <a:cubicBezTo>
                    <a:pt x="539" y="84"/>
                    <a:pt x="538" y="84"/>
                    <a:pt x="538" y="84"/>
                  </a:cubicBezTo>
                  <a:cubicBezTo>
                    <a:pt x="540" y="83"/>
                    <a:pt x="537" y="82"/>
                    <a:pt x="537" y="81"/>
                  </a:cubicBezTo>
                  <a:cubicBezTo>
                    <a:pt x="537" y="81"/>
                    <a:pt x="537" y="82"/>
                    <a:pt x="537" y="82"/>
                  </a:cubicBezTo>
                  <a:cubicBezTo>
                    <a:pt x="536" y="81"/>
                    <a:pt x="536" y="81"/>
                    <a:pt x="534" y="81"/>
                  </a:cubicBezTo>
                  <a:cubicBezTo>
                    <a:pt x="536" y="80"/>
                    <a:pt x="537" y="76"/>
                    <a:pt x="539" y="78"/>
                  </a:cubicBezTo>
                  <a:cubicBezTo>
                    <a:pt x="539" y="78"/>
                    <a:pt x="539" y="77"/>
                    <a:pt x="540" y="77"/>
                  </a:cubicBezTo>
                  <a:cubicBezTo>
                    <a:pt x="537" y="77"/>
                    <a:pt x="538" y="75"/>
                    <a:pt x="537" y="75"/>
                  </a:cubicBezTo>
                  <a:cubicBezTo>
                    <a:pt x="537" y="74"/>
                    <a:pt x="539" y="73"/>
                    <a:pt x="538" y="71"/>
                  </a:cubicBezTo>
                  <a:cubicBezTo>
                    <a:pt x="538" y="71"/>
                    <a:pt x="539" y="71"/>
                    <a:pt x="539" y="72"/>
                  </a:cubicBezTo>
                  <a:cubicBezTo>
                    <a:pt x="538" y="70"/>
                    <a:pt x="539" y="68"/>
                    <a:pt x="541" y="69"/>
                  </a:cubicBezTo>
                  <a:cubicBezTo>
                    <a:pt x="541" y="67"/>
                    <a:pt x="542" y="66"/>
                    <a:pt x="544" y="66"/>
                  </a:cubicBezTo>
                  <a:cubicBezTo>
                    <a:pt x="543" y="66"/>
                    <a:pt x="543" y="65"/>
                    <a:pt x="542" y="65"/>
                  </a:cubicBezTo>
                  <a:cubicBezTo>
                    <a:pt x="544" y="65"/>
                    <a:pt x="544" y="65"/>
                    <a:pt x="545" y="64"/>
                  </a:cubicBezTo>
                  <a:cubicBezTo>
                    <a:pt x="546" y="63"/>
                    <a:pt x="546" y="64"/>
                    <a:pt x="547" y="65"/>
                  </a:cubicBezTo>
                  <a:cubicBezTo>
                    <a:pt x="547" y="63"/>
                    <a:pt x="547" y="62"/>
                    <a:pt x="547" y="61"/>
                  </a:cubicBezTo>
                  <a:cubicBezTo>
                    <a:pt x="548" y="61"/>
                    <a:pt x="549" y="61"/>
                    <a:pt x="549" y="61"/>
                  </a:cubicBezTo>
                  <a:cubicBezTo>
                    <a:pt x="549" y="61"/>
                    <a:pt x="549" y="62"/>
                    <a:pt x="549" y="62"/>
                  </a:cubicBezTo>
                  <a:cubicBezTo>
                    <a:pt x="550" y="62"/>
                    <a:pt x="550" y="62"/>
                    <a:pt x="551" y="64"/>
                  </a:cubicBezTo>
                  <a:cubicBezTo>
                    <a:pt x="551" y="63"/>
                    <a:pt x="551" y="62"/>
                    <a:pt x="552" y="61"/>
                  </a:cubicBezTo>
                  <a:cubicBezTo>
                    <a:pt x="552" y="61"/>
                    <a:pt x="552" y="62"/>
                    <a:pt x="552" y="62"/>
                  </a:cubicBezTo>
                  <a:cubicBezTo>
                    <a:pt x="552" y="62"/>
                    <a:pt x="553" y="61"/>
                    <a:pt x="553" y="61"/>
                  </a:cubicBezTo>
                  <a:cubicBezTo>
                    <a:pt x="553" y="61"/>
                    <a:pt x="553" y="62"/>
                    <a:pt x="553" y="62"/>
                  </a:cubicBezTo>
                  <a:cubicBezTo>
                    <a:pt x="554" y="62"/>
                    <a:pt x="555" y="61"/>
                    <a:pt x="555" y="61"/>
                  </a:cubicBezTo>
                  <a:cubicBezTo>
                    <a:pt x="555" y="61"/>
                    <a:pt x="554" y="61"/>
                    <a:pt x="554" y="61"/>
                  </a:cubicBezTo>
                  <a:cubicBezTo>
                    <a:pt x="554" y="59"/>
                    <a:pt x="555" y="58"/>
                    <a:pt x="556" y="57"/>
                  </a:cubicBezTo>
                  <a:cubicBezTo>
                    <a:pt x="556" y="57"/>
                    <a:pt x="556" y="57"/>
                    <a:pt x="555" y="56"/>
                  </a:cubicBezTo>
                  <a:cubicBezTo>
                    <a:pt x="556" y="56"/>
                    <a:pt x="557" y="55"/>
                    <a:pt x="557" y="54"/>
                  </a:cubicBezTo>
                  <a:cubicBezTo>
                    <a:pt x="557" y="56"/>
                    <a:pt x="557" y="57"/>
                    <a:pt x="558" y="58"/>
                  </a:cubicBezTo>
                  <a:cubicBezTo>
                    <a:pt x="558" y="57"/>
                    <a:pt x="559" y="57"/>
                    <a:pt x="560" y="58"/>
                  </a:cubicBezTo>
                  <a:cubicBezTo>
                    <a:pt x="559" y="57"/>
                    <a:pt x="561" y="57"/>
                    <a:pt x="561" y="55"/>
                  </a:cubicBezTo>
                  <a:cubicBezTo>
                    <a:pt x="561" y="56"/>
                    <a:pt x="561" y="56"/>
                    <a:pt x="561" y="57"/>
                  </a:cubicBezTo>
                  <a:cubicBezTo>
                    <a:pt x="562" y="55"/>
                    <a:pt x="563" y="56"/>
                    <a:pt x="564" y="55"/>
                  </a:cubicBezTo>
                  <a:cubicBezTo>
                    <a:pt x="564" y="56"/>
                    <a:pt x="564" y="57"/>
                    <a:pt x="564" y="58"/>
                  </a:cubicBezTo>
                  <a:cubicBezTo>
                    <a:pt x="565" y="57"/>
                    <a:pt x="565" y="56"/>
                    <a:pt x="566" y="55"/>
                  </a:cubicBezTo>
                  <a:cubicBezTo>
                    <a:pt x="566" y="56"/>
                    <a:pt x="566" y="57"/>
                    <a:pt x="567" y="57"/>
                  </a:cubicBezTo>
                  <a:cubicBezTo>
                    <a:pt x="566" y="56"/>
                    <a:pt x="567" y="55"/>
                    <a:pt x="568" y="54"/>
                  </a:cubicBezTo>
                  <a:cubicBezTo>
                    <a:pt x="568" y="54"/>
                    <a:pt x="568" y="55"/>
                    <a:pt x="568" y="56"/>
                  </a:cubicBezTo>
                  <a:cubicBezTo>
                    <a:pt x="568" y="55"/>
                    <a:pt x="569" y="55"/>
                    <a:pt x="569" y="54"/>
                  </a:cubicBezTo>
                  <a:cubicBezTo>
                    <a:pt x="569" y="55"/>
                    <a:pt x="569" y="56"/>
                    <a:pt x="570" y="56"/>
                  </a:cubicBezTo>
                  <a:cubicBezTo>
                    <a:pt x="570" y="54"/>
                    <a:pt x="571" y="55"/>
                    <a:pt x="571" y="54"/>
                  </a:cubicBezTo>
                  <a:cubicBezTo>
                    <a:pt x="571" y="53"/>
                    <a:pt x="573" y="52"/>
                    <a:pt x="573" y="53"/>
                  </a:cubicBezTo>
                  <a:cubicBezTo>
                    <a:pt x="573" y="56"/>
                    <a:pt x="575" y="53"/>
                    <a:pt x="576" y="52"/>
                  </a:cubicBezTo>
                  <a:cubicBezTo>
                    <a:pt x="575" y="52"/>
                    <a:pt x="574" y="52"/>
                    <a:pt x="574" y="52"/>
                  </a:cubicBezTo>
                  <a:cubicBezTo>
                    <a:pt x="573" y="51"/>
                    <a:pt x="574" y="50"/>
                    <a:pt x="575" y="50"/>
                  </a:cubicBezTo>
                  <a:cubicBezTo>
                    <a:pt x="575" y="50"/>
                    <a:pt x="574" y="49"/>
                    <a:pt x="574" y="48"/>
                  </a:cubicBezTo>
                  <a:cubicBezTo>
                    <a:pt x="574" y="48"/>
                    <a:pt x="573" y="48"/>
                    <a:pt x="573" y="47"/>
                  </a:cubicBezTo>
                  <a:cubicBezTo>
                    <a:pt x="573" y="48"/>
                    <a:pt x="572" y="48"/>
                    <a:pt x="573" y="49"/>
                  </a:cubicBezTo>
                  <a:close/>
                  <a:moveTo>
                    <a:pt x="398" y="45"/>
                  </a:moveTo>
                  <a:cubicBezTo>
                    <a:pt x="396" y="45"/>
                    <a:pt x="394" y="45"/>
                    <a:pt x="393" y="46"/>
                  </a:cubicBezTo>
                  <a:cubicBezTo>
                    <a:pt x="392" y="48"/>
                    <a:pt x="394" y="49"/>
                    <a:pt x="393" y="50"/>
                  </a:cubicBezTo>
                  <a:cubicBezTo>
                    <a:pt x="393" y="50"/>
                    <a:pt x="392" y="50"/>
                    <a:pt x="392" y="50"/>
                  </a:cubicBezTo>
                  <a:cubicBezTo>
                    <a:pt x="392" y="51"/>
                    <a:pt x="392" y="52"/>
                    <a:pt x="390" y="52"/>
                  </a:cubicBezTo>
                  <a:cubicBezTo>
                    <a:pt x="391" y="50"/>
                    <a:pt x="390" y="49"/>
                    <a:pt x="392" y="47"/>
                  </a:cubicBezTo>
                  <a:cubicBezTo>
                    <a:pt x="390" y="48"/>
                    <a:pt x="388" y="51"/>
                    <a:pt x="386" y="50"/>
                  </a:cubicBezTo>
                  <a:cubicBezTo>
                    <a:pt x="386" y="51"/>
                    <a:pt x="386" y="51"/>
                    <a:pt x="386" y="52"/>
                  </a:cubicBezTo>
                  <a:cubicBezTo>
                    <a:pt x="386" y="53"/>
                    <a:pt x="385" y="52"/>
                    <a:pt x="385" y="53"/>
                  </a:cubicBezTo>
                  <a:cubicBezTo>
                    <a:pt x="384" y="53"/>
                    <a:pt x="384" y="55"/>
                    <a:pt x="384" y="55"/>
                  </a:cubicBezTo>
                  <a:cubicBezTo>
                    <a:pt x="385" y="57"/>
                    <a:pt x="383" y="59"/>
                    <a:pt x="382" y="60"/>
                  </a:cubicBezTo>
                  <a:cubicBezTo>
                    <a:pt x="384" y="61"/>
                    <a:pt x="381" y="64"/>
                    <a:pt x="381" y="65"/>
                  </a:cubicBezTo>
                  <a:cubicBezTo>
                    <a:pt x="381" y="66"/>
                    <a:pt x="383" y="69"/>
                    <a:pt x="384" y="69"/>
                  </a:cubicBezTo>
                  <a:cubicBezTo>
                    <a:pt x="384" y="70"/>
                    <a:pt x="385" y="73"/>
                    <a:pt x="385" y="74"/>
                  </a:cubicBezTo>
                  <a:cubicBezTo>
                    <a:pt x="385" y="76"/>
                    <a:pt x="385" y="77"/>
                    <a:pt x="384" y="78"/>
                  </a:cubicBezTo>
                  <a:cubicBezTo>
                    <a:pt x="382" y="81"/>
                    <a:pt x="382" y="83"/>
                    <a:pt x="380" y="86"/>
                  </a:cubicBezTo>
                  <a:cubicBezTo>
                    <a:pt x="378" y="87"/>
                    <a:pt x="374" y="89"/>
                    <a:pt x="372" y="87"/>
                  </a:cubicBezTo>
                  <a:cubicBezTo>
                    <a:pt x="371" y="86"/>
                    <a:pt x="371" y="85"/>
                    <a:pt x="371" y="85"/>
                  </a:cubicBezTo>
                  <a:cubicBezTo>
                    <a:pt x="370" y="84"/>
                    <a:pt x="369" y="84"/>
                    <a:pt x="369" y="83"/>
                  </a:cubicBezTo>
                  <a:cubicBezTo>
                    <a:pt x="369" y="82"/>
                    <a:pt x="369" y="82"/>
                    <a:pt x="369" y="81"/>
                  </a:cubicBezTo>
                  <a:cubicBezTo>
                    <a:pt x="368" y="80"/>
                    <a:pt x="369" y="79"/>
                    <a:pt x="369" y="79"/>
                  </a:cubicBezTo>
                  <a:cubicBezTo>
                    <a:pt x="369" y="77"/>
                    <a:pt x="369" y="75"/>
                    <a:pt x="369" y="74"/>
                  </a:cubicBezTo>
                  <a:cubicBezTo>
                    <a:pt x="368" y="73"/>
                    <a:pt x="368" y="71"/>
                    <a:pt x="368" y="70"/>
                  </a:cubicBezTo>
                  <a:cubicBezTo>
                    <a:pt x="367" y="68"/>
                    <a:pt x="368" y="68"/>
                    <a:pt x="369" y="66"/>
                  </a:cubicBezTo>
                  <a:cubicBezTo>
                    <a:pt x="369" y="65"/>
                    <a:pt x="369" y="65"/>
                    <a:pt x="369" y="64"/>
                  </a:cubicBezTo>
                  <a:cubicBezTo>
                    <a:pt x="370" y="63"/>
                    <a:pt x="369" y="63"/>
                    <a:pt x="369" y="62"/>
                  </a:cubicBezTo>
                  <a:cubicBezTo>
                    <a:pt x="370" y="61"/>
                    <a:pt x="371" y="60"/>
                    <a:pt x="372" y="58"/>
                  </a:cubicBezTo>
                  <a:cubicBezTo>
                    <a:pt x="372" y="58"/>
                    <a:pt x="372" y="57"/>
                    <a:pt x="372" y="57"/>
                  </a:cubicBezTo>
                  <a:cubicBezTo>
                    <a:pt x="372" y="56"/>
                    <a:pt x="372" y="55"/>
                    <a:pt x="372" y="55"/>
                  </a:cubicBezTo>
                  <a:cubicBezTo>
                    <a:pt x="374" y="52"/>
                    <a:pt x="376" y="49"/>
                    <a:pt x="377" y="46"/>
                  </a:cubicBezTo>
                  <a:cubicBezTo>
                    <a:pt x="377" y="46"/>
                    <a:pt x="376" y="46"/>
                    <a:pt x="376" y="46"/>
                  </a:cubicBezTo>
                  <a:cubicBezTo>
                    <a:pt x="375" y="48"/>
                    <a:pt x="373" y="49"/>
                    <a:pt x="373" y="51"/>
                  </a:cubicBezTo>
                  <a:cubicBezTo>
                    <a:pt x="371" y="49"/>
                    <a:pt x="369" y="54"/>
                    <a:pt x="368" y="54"/>
                  </a:cubicBezTo>
                  <a:cubicBezTo>
                    <a:pt x="365" y="54"/>
                    <a:pt x="368" y="50"/>
                    <a:pt x="369" y="50"/>
                  </a:cubicBezTo>
                  <a:cubicBezTo>
                    <a:pt x="370" y="49"/>
                    <a:pt x="370" y="49"/>
                    <a:pt x="371" y="47"/>
                  </a:cubicBezTo>
                  <a:cubicBezTo>
                    <a:pt x="372" y="46"/>
                    <a:pt x="373" y="45"/>
                    <a:pt x="373" y="44"/>
                  </a:cubicBezTo>
                  <a:cubicBezTo>
                    <a:pt x="374" y="44"/>
                    <a:pt x="375" y="42"/>
                    <a:pt x="376" y="42"/>
                  </a:cubicBezTo>
                  <a:cubicBezTo>
                    <a:pt x="377" y="41"/>
                    <a:pt x="376" y="40"/>
                    <a:pt x="378" y="39"/>
                  </a:cubicBezTo>
                  <a:cubicBezTo>
                    <a:pt x="376" y="42"/>
                    <a:pt x="379" y="41"/>
                    <a:pt x="379" y="41"/>
                  </a:cubicBezTo>
                  <a:cubicBezTo>
                    <a:pt x="378" y="40"/>
                    <a:pt x="381" y="40"/>
                    <a:pt x="381" y="39"/>
                  </a:cubicBezTo>
                  <a:cubicBezTo>
                    <a:pt x="382" y="40"/>
                    <a:pt x="380" y="42"/>
                    <a:pt x="379" y="42"/>
                  </a:cubicBezTo>
                  <a:cubicBezTo>
                    <a:pt x="381" y="42"/>
                    <a:pt x="381" y="42"/>
                    <a:pt x="382" y="41"/>
                  </a:cubicBezTo>
                  <a:cubicBezTo>
                    <a:pt x="382" y="41"/>
                    <a:pt x="383" y="41"/>
                    <a:pt x="383" y="41"/>
                  </a:cubicBezTo>
                  <a:cubicBezTo>
                    <a:pt x="384" y="40"/>
                    <a:pt x="383" y="39"/>
                    <a:pt x="383" y="39"/>
                  </a:cubicBezTo>
                  <a:cubicBezTo>
                    <a:pt x="384" y="39"/>
                    <a:pt x="385" y="38"/>
                    <a:pt x="385" y="38"/>
                  </a:cubicBezTo>
                  <a:cubicBezTo>
                    <a:pt x="386" y="39"/>
                    <a:pt x="387" y="39"/>
                    <a:pt x="388" y="39"/>
                  </a:cubicBezTo>
                  <a:cubicBezTo>
                    <a:pt x="388" y="39"/>
                    <a:pt x="388" y="38"/>
                    <a:pt x="388" y="38"/>
                  </a:cubicBezTo>
                  <a:cubicBezTo>
                    <a:pt x="388" y="39"/>
                    <a:pt x="389" y="39"/>
                    <a:pt x="390" y="38"/>
                  </a:cubicBezTo>
                  <a:cubicBezTo>
                    <a:pt x="391" y="38"/>
                    <a:pt x="390" y="38"/>
                    <a:pt x="391" y="37"/>
                  </a:cubicBezTo>
                  <a:cubicBezTo>
                    <a:pt x="391" y="37"/>
                    <a:pt x="391" y="37"/>
                    <a:pt x="392" y="37"/>
                  </a:cubicBezTo>
                  <a:cubicBezTo>
                    <a:pt x="392" y="38"/>
                    <a:pt x="392" y="38"/>
                    <a:pt x="393" y="37"/>
                  </a:cubicBezTo>
                  <a:cubicBezTo>
                    <a:pt x="394" y="37"/>
                    <a:pt x="399" y="39"/>
                    <a:pt x="399" y="41"/>
                  </a:cubicBezTo>
                  <a:cubicBezTo>
                    <a:pt x="397" y="40"/>
                    <a:pt x="395" y="44"/>
                    <a:pt x="398" y="4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United Arab Emirates (UAE)">
              <a:extLst>
                <a:ext uri="{FF2B5EF4-FFF2-40B4-BE49-F238E27FC236}">
                  <a16:creationId xmlns:a16="http://schemas.microsoft.com/office/drawing/2014/main" id="{96C66095-F8AD-4A81-27D2-4E4D2E2D8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04" y="2069428"/>
              <a:ext cx="137117" cy="112741"/>
            </a:xfrm>
            <a:custGeom>
              <a:avLst/>
              <a:gdLst>
                <a:gd name="T0" fmla="*/ 2 w 57"/>
                <a:gd name="T1" fmla="*/ 23 h 47"/>
                <a:gd name="T2" fmla="*/ 8 w 57"/>
                <a:gd name="T3" fmla="*/ 29 h 47"/>
                <a:gd name="T4" fmla="*/ 12 w 57"/>
                <a:gd name="T5" fmla="*/ 39 h 47"/>
                <a:gd name="T6" fmla="*/ 15 w 57"/>
                <a:gd name="T7" fmla="*/ 41 h 47"/>
                <a:gd name="T8" fmla="*/ 37 w 57"/>
                <a:gd name="T9" fmla="*/ 45 h 47"/>
                <a:gd name="T10" fmla="*/ 46 w 57"/>
                <a:gd name="T11" fmla="*/ 46 h 47"/>
                <a:gd name="T12" fmla="*/ 49 w 57"/>
                <a:gd name="T13" fmla="*/ 43 h 47"/>
                <a:gd name="T14" fmla="*/ 49 w 57"/>
                <a:gd name="T15" fmla="*/ 42 h 47"/>
                <a:gd name="T16" fmla="*/ 49 w 57"/>
                <a:gd name="T17" fmla="*/ 34 h 47"/>
                <a:gd name="T18" fmla="*/ 49 w 57"/>
                <a:gd name="T19" fmla="*/ 27 h 47"/>
                <a:gd name="T20" fmla="*/ 52 w 57"/>
                <a:gd name="T21" fmla="*/ 23 h 47"/>
                <a:gd name="T22" fmla="*/ 53 w 57"/>
                <a:gd name="T23" fmla="*/ 12 h 47"/>
                <a:gd name="T24" fmla="*/ 56 w 57"/>
                <a:gd name="T25" fmla="*/ 14 h 47"/>
                <a:gd name="T26" fmla="*/ 55 w 57"/>
                <a:gd name="T27" fmla="*/ 5 h 47"/>
                <a:gd name="T28" fmla="*/ 54 w 57"/>
                <a:gd name="T29" fmla="*/ 5 h 47"/>
                <a:gd name="T30" fmla="*/ 53 w 57"/>
                <a:gd name="T31" fmla="*/ 0 h 47"/>
                <a:gd name="T32" fmla="*/ 51 w 57"/>
                <a:gd name="T33" fmla="*/ 4 h 47"/>
                <a:gd name="T34" fmla="*/ 53 w 57"/>
                <a:gd name="T35" fmla="*/ 4 h 47"/>
                <a:gd name="T36" fmla="*/ 50 w 57"/>
                <a:gd name="T37" fmla="*/ 5 h 47"/>
                <a:gd name="T38" fmla="*/ 49 w 57"/>
                <a:gd name="T39" fmla="*/ 7 h 47"/>
                <a:gd name="T40" fmla="*/ 44 w 57"/>
                <a:gd name="T41" fmla="*/ 11 h 47"/>
                <a:gd name="T42" fmla="*/ 40 w 57"/>
                <a:gd name="T43" fmla="*/ 14 h 47"/>
                <a:gd name="T44" fmla="*/ 37 w 57"/>
                <a:gd name="T45" fmla="*/ 18 h 47"/>
                <a:gd name="T46" fmla="*/ 38 w 57"/>
                <a:gd name="T47" fmla="*/ 19 h 47"/>
                <a:gd name="T48" fmla="*/ 37 w 57"/>
                <a:gd name="T49" fmla="*/ 21 h 47"/>
                <a:gd name="T50" fmla="*/ 34 w 57"/>
                <a:gd name="T51" fmla="*/ 20 h 47"/>
                <a:gd name="T52" fmla="*/ 33 w 57"/>
                <a:gd name="T53" fmla="*/ 21 h 47"/>
                <a:gd name="T54" fmla="*/ 34 w 57"/>
                <a:gd name="T55" fmla="*/ 22 h 47"/>
                <a:gd name="T56" fmla="*/ 27 w 57"/>
                <a:gd name="T57" fmla="*/ 23 h 47"/>
                <a:gd name="T58" fmla="*/ 18 w 57"/>
                <a:gd name="T59" fmla="*/ 23 h 47"/>
                <a:gd name="T60" fmla="*/ 15 w 57"/>
                <a:gd name="T61" fmla="*/ 24 h 47"/>
                <a:gd name="T62" fmla="*/ 12 w 57"/>
                <a:gd name="T63" fmla="*/ 24 h 47"/>
                <a:gd name="T64" fmla="*/ 10 w 57"/>
                <a:gd name="T65" fmla="*/ 22 h 47"/>
                <a:gd name="T66" fmla="*/ 9 w 57"/>
                <a:gd name="T67" fmla="*/ 20 h 47"/>
                <a:gd name="T68" fmla="*/ 8 w 57"/>
                <a:gd name="T69" fmla="*/ 21 h 47"/>
                <a:gd name="T70" fmla="*/ 5 w 57"/>
                <a:gd name="T71" fmla="*/ 20 h 47"/>
                <a:gd name="T72" fmla="*/ 7 w 57"/>
                <a:gd name="T73" fmla="*/ 17 h 47"/>
                <a:gd name="T74" fmla="*/ 7 w 57"/>
                <a:gd name="T75" fmla="*/ 17 h 47"/>
                <a:gd name="T76" fmla="*/ 1 w 57"/>
                <a:gd name="T77" fmla="*/ 16 h 47"/>
                <a:gd name="T78" fmla="*/ 2 w 57"/>
                <a:gd name="T7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47">
                  <a:moveTo>
                    <a:pt x="2" y="23"/>
                  </a:moveTo>
                  <a:cubicBezTo>
                    <a:pt x="4" y="25"/>
                    <a:pt x="7" y="27"/>
                    <a:pt x="8" y="29"/>
                  </a:cubicBezTo>
                  <a:cubicBezTo>
                    <a:pt x="9" y="33"/>
                    <a:pt x="11" y="36"/>
                    <a:pt x="12" y="39"/>
                  </a:cubicBezTo>
                  <a:cubicBezTo>
                    <a:pt x="13" y="41"/>
                    <a:pt x="13" y="41"/>
                    <a:pt x="15" y="41"/>
                  </a:cubicBezTo>
                  <a:cubicBezTo>
                    <a:pt x="22" y="42"/>
                    <a:pt x="29" y="44"/>
                    <a:pt x="37" y="45"/>
                  </a:cubicBezTo>
                  <a:cubicBezTo>
                    <a:pt x="40" y="45"/>
                    <a:pt x="43" y="46"/>
                    <a:pt x="46" y="46"/>
                  </a:cubicBezTo>
                  <a:cubicBezTo>
                    <a:pt x="49" y="47"/>
                    <a:pt x="48" y="45"/>
                    <a:pt x="49" y="43"/>
                  </a:cubicBezTo>
                  <a:cubicBezTo>
                    <a:pt x="49" y="43"/>
                    <a:pt x="49" y="42"/>
                    <a:pt x="49" y="42"/>
                  </a:cubicBezTo>
                  <a:cubicBezTo>
                    <a:pt x="49" y="39"/>
                    <a:pt x="49" y="37"/>
                    <a:pt x="49" y="34"/>
                  </a:cubicBezTo>
                  <a:cubicBezTo>
                    <a:pt x="49" y="32"/>
                    <a:pt x="49" y="29"/>
                    <a:pt x="49" y="27"/>
                  </a:cubicBezTo>
                  <a:cubicBezTo>
                    <a:pt x="49" y="26"/>
                    <a:pt x="51" y="24"/>
                    <a:pt x="52" y="23"/>
                  </a:cubicBezTo>
                  <a:cubicBezTo>
                    <a:pt x="54" y="20"/>
                    <a:pt x="53" y="15"/>
                    <a:pt x="53" y="12"/>
                  </a:cubicBezTo>
                  <a:cubicBezTo>
                    <a:pt x="54" y="13"/>
                    <a:pt x="55" y="14"/>
                    <a:pt x="56" y="14"/>
                  </a:cubicBezTo>
                  <a:cubicBezTo>
                    <a:pt x="56" y="12"/>
                    <a:pt x="57" y="5"/>
                    <a:pt x="55" y="5"/>
                  </a:cubicBezTo>
                  <a:cubicBezTo>
                    <a:pt x="55" y="6"/>
                    <a:pt x="54" y="5"/>
                    <a:pt x="54" y="5"/>
                  </a:cubicBezTo>
                  <a:cubicBezTo>
                    <a:pt x="54" y="3"/>
                    <a:pt x="56" y="2"/>
                    <a:pt x="53" y="0"/>
                  </a:cubicBezTo>
                  <a:cubicBezTo>
                    <a:pt x="53" y="2"/>
                    <a:pt x="52" y="3"/>
                    <a:pt x="51" y="4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2" y="4"/>
                    <a:pt x="51" y="5"/>
                    <a:pt x="50" y="5"/>
                  </a:cubicBezTo>
                  <a:cubicBezTo>
                    <a:pt x="50" y="5"/>
                    <a:pt x="50" y="7"/>
                    <a:pt x="49" y="7"/>
                  </a:cubicBezTo>
                  <a:cubicBezTo>
                    <a:pt x="47" y="7"/>
                    <a:pt x="46" y="9"/>
                    <a:pt x="44" y="11"/>
                  </a:cubicBezTo>
                  <a:cubicBezTo>
                    <a:pt x="43" y="13"/>
                    <a:pt x="42" y="13"/>
                    <a:pt x="40" y="14"/>
                  </a:cubicBezTo>
                  <a:cubicBezTo>
                    <a:pt x="38" y="16"/>
                    <a:pt x="40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7" y="21"/>
                    <a:pt x="37" y="21"/>
                  </a:cubicBezTo>
                  <a:cubicBezTo>
                    <a:pt x="35" y="22"/>
                    <a:pt x="34" y="21"/>
                    <a:pt x="34" y="20"/>
                  </a:cubicBezTo>
                  <a:cubicBezTo>
                    <a:pt x="34" y="20"/>
                    <a:pt x="33" y="21"/>
                    <a:pt x="33" y="21"/>
                  </a:cubicBezTo>
                  <a:cubicBezTo>
                    <a:pt x="33" y="22"/>
                    <a:pt x="34" y="22"/>
                    <a:pt x="34" y="22"/>
                  </a:cubicBezTo>
                  <a:cubicBezTo>
                    <a:pt x="33" y="23"/>
                    <a:pt x="28" y="25"/>
                    <a:pt x="27" y="23"/>
                  </a:cubicBezTo>
                  <a:cubicBezTo>
                    <a:pt x="25" y="21"/>
                    <a:pt x="21" y="23"/>
                    <a:pt x="18" y="23"/>
                  </a:cubicBezTo>
                  <a:cubicBezTo>
                    <a:pt x="17" y="23"/>
                    <a:pt x="16" y="24"/>
                    <a:pt x="15" y="24"/>
                  </a:cubicBezTo>
                  <a:cubicBezTo>
                    <a:pt x="13" y="25"/>
                    <a:pt x="14" y="25"/>
                    <a:pt x="12" y="24"/>
                  </a:cubicBezTo>
                  <a:cubicBezTo>
                    <a:pt x="11" y="24"/>
                    <a:pt x="10" y="24"/>
                    <a:pt x="10" y="22"/>
                  </a:cubicBezTo>
                  <a:cubicBezTo>
                    <a:pt x="10" y="21"/>
                    <a:pt x="8" y="22"/>
                    <a:pt x="9" y="20"/>
                  </a:cubicBezTo>
                  <a:cubicBezTo>
                    <a:pt x="9" y="20"/>
                    <a:pt x="8" y="21"/>
                    <a:pt x="8" y="21"/>
                  </a:cubicBezTo>
                  <a:cubicBezTo>
                    <a:pt x="7" y="21"/>
                    <a:pt x="6" y="20"/>
                    <a:pt x="5" y="20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2" y="18"/>
                    <a:pt x="1" y="16"/>
                  </a:cubicBezTo>
                  <a:cubicBezTo>
                    <a:pt x="1" y="19"/>
                    <a:pt x="0" y="21"/>
                    <a:pt x="2" y="2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Ukraine">
              <a:extLst>
                <a:ext uri="{FF2B5EF4-FFF2-40B4-BE49-F238E27FC236}">
                  <a16:creationId xmlns:a16="http://schemas.microsoft.com/office/drawing/2014/main" id="{24DB5EC8-BFA8-56F6-C439-11597B02B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54" y="1349313"/>
              <a:ext cx="431663" cy="221418"/>
            </a:xfrm>
            <a:custGeom>
              <a:avLst/>
              <a:gdLst>
                <a:gd name="T0" fmla="*/ 163 w 180"/>
                <a:gd name="T1" fmla="*/ 55 h 92"/>
                <a:gd name="T2" fmla="*/ 175 w 180"/>
                <a:gd name="T3" fmla="*/ 53 h 92"/>
                <a:gd name="T4" fmla="*/ 177 w 180"/>
                <a:gd name="T5" fmla="*/ 49 h 92"/>
                <a:gd name="T6" fmla="*/ 178 w 180"/>
                <a:gd name="T7" fmla="*/ 46 h 92"/>
                <a:gd name="T8" fmla="*/ 179 w 180"/>
                <a:gd name="T9" fmla="*/ 41 h 92"/>
                <a:gd name="T10" fmla="*/ 178 w 180"/>
                <a:gd name="T11" fmla="*/ 35 h 92"/>
                <a:gd name="T12" fmla="*/ 170 w 180"/>
                <a:gd name="T13" fmla="*/ 31 h 92"/>
                <a:gd name="T14" fmla="*/ 160 w 180"/>
                <a:gd name="T15" fmla="*/ 27 h 92"/>
                <a:gd name="T16" fmla="*/ 153 w 180"/>
                <a:gd name="T17" fmla="*/ 23 h 92"/>
                <a:gd name="T18" fmla="*/ 144 w 180"/>
                <a:gd name="T19" fmla="*/ 26 h 92"/>
                <a:gd name="T20" fmla="*/ 136 w 180"/>
                <a:gd name="T21" fmla="*/ 24 h 92"/>
                <a:gd name="T22" fmla="*/ 132 w 180"/>
                <a:gd name="T23" fmla="*/ 18 h 92"/>
                <a:gd name="T24" fmla="*/ 130 w 180"/>
                <a:gd name="T25" fmla="*/ 14 h 92"/>
                <a:gd name="T26" fmla="*/ 120 w 180"/>
                <a:gd name="T27" fmla="*/ 13 h 92"/>
                <a:gd name="T28" fmla="*/ 120 w 180"/>
                <a:gd name="T29" fmla="*/ 6 h 92"/>
                <a:gd name="T30" fmla="*/ 114 w 180"/>
                <a:gd name="T31" fmla="*/ 2 h 92"/>
                <a:gd name="T32" fmla="*/ 102 w 180"/>
                <a:gd name="T33" fmla="*/ 4 h 92"/>
                <a:gd name="T34" fmla="*/ 92 w 180"/>
                <a:gd name="T35" fmla="*/ 4 h 92"/>
                <a:gd name="T36" fmla="*/ 85 w 180"/>
                <a:gd name="T37" fmla="*/ 12 h 92"/>
                <a:gd name="T38" fmla="*/ 73 w 180"/>
                <a:gd name="T39" fmla="*/ 11 h 92"/>
                <a:gd name="T40" fmla="*/ 67 w 180"/>
                <a:gd name="T41" fmla="*/ 10 h 92"/>
                <a:gd name="T42" fmla="*/ 57 w 180"/>
                <a:gd name="T43" fmla="*/ 10 h 92"/>
                <a:gd name="T44" fmla="*/ 51 w 180"/>
                <a:gd name="T45" fmla="*/ 9 h 92"/>
                <a:gd name="T46" fmla="*/ 40 w 180"/>
                <a:gd name="T47" fmla="*/ 8 h 92"/>
                <a:gd name="T48" fmla="*/ 17 w 180"/>
                <a:gd name="T49" fmla="*/ 10 h 92"/>
                <a:gd name="T50" fmla="*/ 16 w 180"/>
                <a:gd name="T51" fmla="*/ 12 h 92"/>
                <a:gd name="T52" fmla="*/ 18 w 180"/>
                <a:gd name="T53" fmla="*/ 19 h 92"/>
                <a:gd name="T54" fmla="*/ 11 w 180"/>
                <a:gd name="T55" fmla="*/ 28 h 92"/>
                <a:gd name="T56" fmla="*/ 7 w 180"/>
                <a:gd name="T57" fmla="*/ 39 h 92"/>
                <a:gd name="T58" fmla="*/ 2 w 180"/>
                <a:gd name="T59" fmla="*/ 46 h 92"/>
                <a:gd name="T60" fmla="*/ 7 w 180"/>
                <a:gd name="T61" fmla="*/ 50 h 92"/>
                <a:gd name="T62" fmla="*/ 17 w 180"/>
                <a:gd name="T63" fmla="*/ 53 h 92"/>
                <a:gd name="T64" fmla="*/ 31 w 180"/>
                <a:gd name="T65" fmla="*/ 52 h 92"/>
                <a:gd name="T66" fmla="*/ 44 w 180"/>
                <a:gd name="T67" fmla="*/ 48 h 92"/>
                <a:gd name="T68" fmla="*/ 49 w 180"/>
                <a:gd name="T69" fmla="*/ 46 h 92"/>
                <a:gd name="T70" fmla="*/ 57 w 180"/>
                <a:gd name="T71" fmla="*/ 47 h 92"/>
                <a:gd name="T72" fmla="*/ 63 w 180"/>
                <a:gd name="T73" fmla="*/ 48 h 92"/>
                <a:gd name="T74" fmla="*/ 69 w 180"/>
                <a:gd name="T75" fmla="*/ 51 h 92"/>
                <a:gd name="T76" fmla="*/ 70 w 180"/>
                <a:gd name="T77" fmla="*/ 58 h 92"/>
                <a:gd name="T78" fmla="*/ 73 w 180"/>
                <a:gd name="T79" fmla="*/ 61 h 92"/>
                <a:gd name="T80" fmla="*/ 78 w 180"/>
                <a:gd name="T81" fmla="*/ 67 h 92"/>
                <a:gd name="T82" fmla="*/ 79 w 180"/>
                <a:gd name="T83" fmla="*/ 70 h 92"/>
                <a:gd name="T84" fmla="*/ 71 w 180"/>
                <a:gd name="T85" fmla="*/ 68 h 92"/>
                <a:gd name="T86" fmla="*/ 67 w 180"/>
                <a:gd name="T87" fmla="*/ 72 h 92"/>
                <a:gd name="T88" fmla="*/ 64 w 180"/>
                <a:gd name="T89" fmla="*/ 77 h 92"/>
                <a:gd name="T90" fmla="*/ 62 w 180"/>
                <a:gd name="T91" fmla="*/ 81 h 92"/>
                <a:gd name="T92" fmla="*/ 75 w 180"/>
                <a:gd name="T93" fmla="*/ 80 h 92"/>
                <a:gd name="T94" fmla="*/ 78 w 180"/>
                <a:gd name="T95" fmla="*/ 77 h 92"/>
                <a:gd name="T96" fmla="*/ 80 w 180"/>
                <a:gd name="T97" fmla="*/ 76 h 92"/>
                <a:gd name="T98" fmla="*/ 94 w 180"/>
                <a:gd name="T99" fmla="*/ 64 h 92"/>
                <a:gd name="T100" fmla="*/ 95 w 180"/>
                <a:gd name="T101" fmla="*/ 60 h 92"/>
                <a:gd name="T102" fmla="*/ 104 w 180"/>
                <a:gd name="T103" fmla="*/ 67 h 92"/>
                <a:gd name="T104" fmla="*/ 104 w 180"/>
                <a:gd name="T105" fmla="*/ 73 h 92"/>
                <a:gd name="T106" fmla="*/ 113 w 180"/>
                <a:gd name="T107" fmla="*/ 76 h 92"/>
                <a:gd name="T108" fmla="*/ 103 w 180"/>
                <a:gd name="T109" fmla="*/ 82 h 92"/>
                <a:gd name="T110" fmla="*/ 116 w 180"/>
                <a:gd name="T111" fmla="*/ 92 h 92"/>
                <a:gd name="T112" fmla="*/ 129 w 180"/>
                <a:gd name="T113" fmla="*/ 88 h 92"/>
                <a:gd name="T114" fmla="*/ 143 w 180"/>
                <a:gd name="T115" fmla="*/ 81 h 92"/>
                <a:gd name="T116" fmla="*/ 129 w 180"/>
                <a:gd name="T117" fmla="*/ 77 h 92"/>
                <a:gd name="T118" fmla="*/ 129 w 180"/>
                <a:gd name="T119" fmla="*/ 74 h 92"/>
                <a:gd name="T120" fmla="*/ 140 w 180"/>
                <a:gd name="T121" fmla="*/ 65 h 92"/>
                <a:gd name="T122" fmla="*/ 152 w 180"/>
                <a:gd name="T123" fmla="*/ 64 h 92"/>
                <a:gd name="T124" fmla="*/ 161 w 180"/>
                <a:gd name="T125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92">
                  <a:moveTo>
                    <a:pt x="161" y="59"/>
                  </a:moveTo>
                  <a:cubicBezTo>
                    <a:pt x="161" y="59"/>
                    <a:pt x="160" y="59"/>
                    <a:pt x="160" y="59"/>
                  </a:cubicBezTo>
                  <a:cubicBezTo>
                    <a:pt x="161" y="58"/>
                    <a:pt x="161" y="57"/>
                    <a:pt x="161" y="56"/>
                  </a:cubicBezTo>
                  <a:cubicBezTo>
                    <a:pt x="161" y="55"/>
                    <a:pt x="162" y="55"/>
                    <a:pt x="163" y="55"/>
                  </a:cubicBezTo>
                  <a:cubicBezTo>
                    <a:pt x="164" y="55"/>
                    <a:pt x="166" y="55"/>
                    <a:pt x="166" y="55"/>
                  </a:cubicBezTo>
                  <a:cubicBezTo>
                    <a:pt x="166" y="54"/>
                    <a:pt x="166" y="53"/>
                    <a:pt x="167" y="52"/>
                  </a:cubicBezTo>
                  <a:cubicBezTo>
                    <a:pt x="168" y="52"/>
                    <a:pt x="172" y="52"/>
                    <a:pt x="174" y="53"/>
                  </a:cubicBezTo>
                  <a:cubicBezTo>
                    <a:pt x="174" y="53"/>
                    <a:pt x="175" y="54"/>
                    <a:pt x="175" y="53"/>
                  </a:cubicBezTo>
                  <a:cubicBezTo>
                    <a:pt x="176" y="53"/>
                    <a:pt x="176" y="52"/>
                    <a:pt x="176" y="51"/>
                  </a:cubicBezTo>
                  <a:cubicBezTo>
                    <a:pt x="176" y="51"/>
                    <a:pt x="177" y="51"/>
                    <a:pt x="177" y="51"/>
                  </a:cubicBezTo>
                  <a:cubicBezTo>
                    <a:pt x="177" y="51"/>
                    <a:pt x="176" y="50"/>
                    <a:pt x="176" y="50"/>
                  </a:cubicBezTo>
                  <a:cubicBezTo>
                    <a:pt x="176" y="50"/>
                    <a:pt x="177" y="49"/>
                    <a:pt x="177" y="49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8" y="49"/>
                    <a:pt x="179" y="48"/>
                    <a:pt x="179" y="47"/>
                  </a:cubicBezTo>
                  <a:cubicBezTo>
                    <a:pt x="177" y="48"/>
                    <a:pt x="177" y="48"/>
                    <a:pt x="176" y="47"/>
                  </a:cubicBezTo>
                  <a:cubicBezTo>
                    <a:pt x="177" y="47"/>
                    <a:pt x="178" y="47"/>
                    <a:pt x="178" y="46"/>
                  </a:cubicBezTo>
                  <a:cubicBezTo>
                    <a:pt x="177" y="46"/>
                    <a:pt x="176" y="46"/>
                    <a:pt x="176" y="46"/>
                  </a:cubicBezTo>
                  <a:cubicBezTo>
                    <a:pt x="176" y="46"/>
                    <a:pt x="176" y="45"/>
                    <a:pt x="176" y="45"/>
                  </a:cubicBezTo>
                  <a:cubicBezTo>
                    <a:pt x="174" y="45"/>
                    <a:pt x="175" y="43"/>
                    <a:pt x="175" y="42"/>
                  </a:cubicBezTo>
                  <a:cubicBezTo>
                    <a:pt x="176" y="42"/>
                    <a:pt x="177" y="42"/>
                    <a:pt x="179" y="41"/>
                  </a:cubicBezTo>
                  <a:cubicBezTo>
                    <a:pt x="179" y="40"/>
                    <a:pt x="176" y="41"/>
                    <a:pt x="175" y="40"/>
                  </a:cubicBezTo>
                  <a:cubicBezTo>
                    <a:pt x="175" y="38"/>
                    <a:pt x="178" y="40"/>
                    <a:pt x="177" y="38"/>
                  </a:cubicBezTo>
                  <a:cubicBezTo>
                    <a:pt x="179" y="38"/>
                    <a:pt x="179" y="37"/>
                    <a:pt x="179" y="35"/>
                  </a:cubicBezTo>
                  <a:cubicBezTo>
                    <a:pt x="179" y="35"/>
                    <a:pt x="179" y="35"/>
                    <a:pt x="178" y="35"/>
                  </a:cubicBezTo>
                  <a:cubicBezTo>
                    <a:pt x="178" y="34"/>
                    <a:pt x="179" y="33"/>
                    <a:pt x="180" y="33"/>
                  </a:cubicBezTo>
                  <a:cubicBezTo>
                    <a:pt x="178" y="33"/>
                    <a:pt x="177" y="32"/>
                    <a:pt x="176" y="34"/>
                  </a:cubicBezTo>
                  <a:cubicBezTo>
                    <a:pt x="176" y="32"/>
                    <a:pt x="175" y="33"/>
                    <a:pt x="174" y="32"/>
                  </a:cubicBezTo>
                  <a:cubicBezTo>
                    <a:pt x="173" y="31"/>
                    <a:pt x="171" y="31"/>
                    <a:pt x="170" y="31"/>
                  </a:cubicBezTo>
                  <a:cubicBezTo>
                    <a:pt x="170" y="31"/>
                    <a:pt x="170" y="30"/>
                    <a:pt x="170" y="30"/>
                  </a:cubicBezTo>
                  <a:cubicBezTo>
                    <a:pt x="168" y="30"/>
                    <a:pt x="166" y="31"/>
                    <a:pt x="165" y="29"/>
                  </a:cubicBezTo>
                  <a:cubicBezTo>
                    <a:pt x="164" y="28"/>
                    <a:pt x="163" y="29"/>
                    <a:pt x="162" y="29"/>
                  </a:cubicBezTo>
                  <a:cubicBezTo>
                    <a:pt x="162" y="28"/>
                    <a:pt x="161" y="27"/>
                    <a:pt x="160" y="27"/>
                  </a:cubicBezTo>
                  <a:cubicBezTo>
                    <a:pt x="160" y="28"/>
                    <a:pt x="160" y="28"/>
                    <a:pt x="160" y="29"/>
                  </a:cubicBezTo>
                  <a:cubicBezTo>
                    <a:pt x="159" y="28"/>
                    <a:pt x="158" y="27"/>
                    <a:pt x="157" y="27"/>
                  </a:cubicBezTo>
                  <a:cubicBezTo>
                    <a:pt x="156" y="27"/>
                    <a:pt x="156" y="28"/>
                    <a:pt x="155" y="27"/>
                  </a:cubicBezTo>
                  <a:cubicBezTo>
                    <a:pt x="154" y="26"/>
                    <a:pt x="153" y="24"/>
                    <a:pt x="153" y="23"/>
                  </a:cubicBezTo>
                  <a:cubicBezTo>
                    <a:pt x="152" y="23"/>
                    <a:pt x="150" y="23"/>
                    <a:pt x="150" y="24"/>
                  </a:cubicBezTo>
                  <a:cubicBezTo>
                    <a:pt x="149" y="25"/>
                    <a:pt x="149" y="25"/>
                    <a:pt x="148" y="25"/>
                  </a:cubicBezTo>
                  <a:cubicBezTo>
                    <a:pt x="147" y="25"/>
                    <a:pt x="145" y="24"/>
                    <a:pt x="145" y="25"/>
                  </a:cubicBezTo>
                  <a:cubicBezTo>
                    <a:pt x="145" y="26"/>
                    <a:pt x="145" y="27"/>
                    <a:pt x="144" y="26"/>
                  </a:cubicBezTo>
                  <a:cubicBezTo>
                    <a:pt x="144" y="26"/>
                    <a:pt x="144" y="25"/>
                    <a:pt x="144" y="25"/>
                  </a:cubicBezTo>
                  <a:cubicBezTo>
                    <a:pt x="143" y="25"/>
                    <a:pt x="142" y="25"/>
                    <a:pt x="142" y="25"/>
                  </a:cubicBezTo>
                  <a:cubicBezTo>
                    <a:pt x="141" y="24"/>
                    <a:pt x="140" y="24"/>
                    <a:pt x="140" y="24"/>
                  </a:cubicBezTo>
                  <a:cubicBezTo>
                    <a:pt x="139" y="24"/>
                    <a:pt x="137" y="24"/>
                    <a:pt x="136" y="24"/>
                  </a:cubicBezTo>
                  <a:cubicBezTo>
                    <a:pt x="136" y="24"/>
                    <a:pt x="136" y="24"/>
                    <a:pt x="136" y="25"/>
                  </a:cubicBezTo>
                  <a:cubicBezTo>
                    <a:pt x="135" y="25"/>
                    <a:pt x="134" y="24"/>
                    <a:pt x="135" y="23"/>
                  </a:cubicBezTo>
                  <a:cubicBezTo>
                    <a:pt x="133" y="24"/>
                    <a:pt x="131" y="21"/>
                    <a:pt x="134" y="21"/>
                  </a:cubicBezTo>
                  <a:cubicBezTo>
                    <a:pt x="132" y="21"/>
                    <a:pt x="132" y="19"/>
                    <a:pt x="132" y="18"/>
                  </a:cubicBezTo>
                  <a:cubicBezTo>
                    <a:pt x="132" y="18"/>
                    <a:pt x="131" y="18"/>
                    <a:pt x="131" y="18"/>
                  </a:cubicBezTo>
                  <a:cubicBezTo>
                    <a:pt x="131" y="18"/>
                    <a:pt x="131" y="17"/>
                    <a:pt x="132" y="17"/>
                  </a:cubicBezTo>
                  <a:cubicBezTo>
                    <a:pt x="131" y="17"/>
                    <a:pt x="131" y="17"/>
                    <a:pt x="130" y="17"/>
                  </a:cubicBezTo>
                  <a:cubicBezTo>
                    <a:pt x="130" y="16"/>
                    <a:pt x="130" y="15"/>
                    <a:pt x="130" y="14"/>
                  </a:cubicBezTo>
                  <a:cubicBezTo>
                    <a:pt x="128" y="14"/>
                    <a:pt x="127" y="15"/>
                    <a:pt x="125" y="15"/>
                  </a:cubicBezTo>
                  <a:cubicBezTo>
                    <a:pt x="126" y="13"/>
                    <a:pt x="122" y="14"/>
                    <a:pt x="121" y="14"/>
                  </a:cubicBezTo>
                  <a:cubicBezTo>
                    <a:pt x="121" y="14"/>
                    <a:pt x="121" y="13"/>
                    <a:pt x="122" y="13"/>
                  </a:cubicBezTo>
                  <a:cubicBezTo>
                    <a:pt x="121" y="13"/>
                    <a:pt x="121" y="13"/>
                    <a:pt x="120" y="13"/>
                  </a:cubicBezTo>
                  <a:cubicBezTo>
                    <a:pt x="120" y="12"/>
                    <a:pt x="121" y="11"/>
                    <a:pt x="121" y="10"/>
                  </a:cubicBezTo>
                  <a:cubicBezTo>
                    <a:pt x="119" y="11"/>
                    <a:pt x="119" y="9"/>
                    <a:pt x="120" y="9"/>
                  </a:cubicBezTo>
                  <a:cubicBezTo>
                    <a:pt x="121" y="9"/>
                    <a:pt x="123" y="9"/>
                    <a:pt x="123" y="8"/>
                  </a:cubicBezTo>
                  <a:cubicBezTo>
                    <a:pt x="121" y="8"/>
                    <a:pt x="122" y="6"/>
                    <a:pt x="120" y="6"/>
                  </a:cubicBezTo>
                  <a:cubicBezTo>
                    <a:pt x="118" y="6"/>
                    <a:pt x="121" y="4"/>
                    <a:pt x="119" y="4"/>
                  </a:cubicBezTo>
                  <a:cubicBezTo>
                    <a:pt x="118" y="3"/>
                    <a:pt x="119" y="2"/>
                    <a:pt x="118" y="2"/>
                  </a:cubicBezTo>
                  <a:cubicBezTo>
                    <a:pt x="117" y="2"/>
                    <a:pt x="117" y="2"/>
                    <a:pt x="117" y="1"/>
                  </a:cubicBezTo>
                  <a:cubicBezTo>
                    <a:pt x="117" y="0"/>
                    <a:pt x="114" y="2"/>
                    <a:pt x="114" y="2"/>
                  </a:cubicBezTo>
                  <a:cubicBezTo>
                    <a:pt x="114" y="0"/>
                    <a:pt x="112" y="1"/>
                    <a:pt x="111" y="1"/>
                  </a:cubicBezTo>
                  <a:cubicBezTo>
                    <a:pt x="110" y="1"/>
                    <a:pt x="110" y="2"/>
                    <a:pt x="109" y="2"/>
                  </a:cubicBezTo>
                  <a:cubicBezTo>
                    <a:pt x="107" y="2"/>
                    <a:pt x="103" y="3"/>
                    <a:pt x="102" y="1"/>
                  </a:cubicBezTo>
                  <a:cubicBezTo>
                    <a:pt x="102" y="2"/>
                    <a:pt x="102" y="3"/>
                    <a:pt x="102" y="4"/>
                  </a:cubicBezTo>
                  <a:cubicBezTo>
                    <a:pt x="100" y="3"/>
                    <a:pt x="101" y="5"/>
                    <a:pt x="101" y="5"/>
                  </a:cubicBezTo>
                  <a:cubicBezTo>
                    <a:pt x="100" y="5"/>
                    <a:pt x="98" y="5"/>
                    <a:pt x="97" y="5"/>
                  </a:cubicBezTo>
                  <a:cubicBezTo>
                    <a:pt x="97" y="4"/>
                    <a:pt x="96" y="4"/>
                    <a:pt x="95" y="4"/>
                  </a:cubicBezTo>
                  <a:cubicBezTo>
                    <a:pt x="94" y="3"/>
                    <a:pt x="92" y="3"/>
                    <a:pt x="92" y="4"/>
                  </a:cubicBezTo>
                  <a:cubicBezTo>
                    <a:pt x="91" y="6"/>
                    <a:pt x="87" y="3"/>
                    <a:pt x="87" y="6"/>
                  </a:cubicBezTo>
                  <a:cubicBezTo>
                    <a:pt x="87" y="7"/>
                    <a:pt x="85" y="6"/>
                    <a:pt x="85" y="8"/>
                  </a:cubicBezTo>
                  <a:cubicBezTo>
                    <a:pt x="85" y="9"/>
                    <a:pt x="85" y="10"/>
                    <a:pt x="83" y="9"/>
                  </a:cubicBezTo>
                  <a:cubicBezTo>
                    <a:pt x="83" y="11"/>
                    <a:pt x="83" y="11"/>
                    <a:pt x="85" y="12"/>
                  </a:cubicBezTo>
                  <a:cubicBezTo>
                    <a:pt x="86" y="12"/>
                    <a:pt x="84" y="13"/>
                    <a:pt x="84" y="13"/>
                  </a:cubicBezTo>
                  <a:cubicBezTo>
                    <a:pt x="83" y="16"/>
                    <a:pt x="83" y="13"/>
                    <a:pt x="83" y="13"/>
                  </a:cubicBezTo>
                  <a:cubicBezTo>
                    <a:pt x="82" y="12"/>
                    <a:pt x="81" y="13"/>
                    <a:pt x="80" y="12"/>
                  </a:cubicBezTo>
                  <a:cubicBezTo>
                    <a:pt x="80" y="11"/>
                    <a:pt x="74" y="11"/>
                    <a:pt x="73" y="11"/>
                  </a:cubicBezTo>
                  <a:cubicBezTo>
                    <a:pt x="73" y="12"/>
                    <a:pt x="74" y="13"/>
                    <a:pt x="73" y="13"/>
                  </a:cubicBezTo>
                  <a:cubicBezTo>
                    <a:pt x="72" y="13"/>
                    <a:pt x="72" y="13"/>
                    <a:pt x="71" y="13"/>
                  </a:cubicBezTo>
                  <a:cubicBezTo>
                    <a:pt x="71" y="13"/>
                    <a:pt x="71" y="11"/>
                    <a:pt x="71" y="10"/>
                  </a:cubicBezTo>
                  <a:cubicBezTo>
                    <a:pt x="70" y="10"/>
                    <a:pt x="68" y="10"/>
                    <a:pt x="67" y="10"/>
                  </a:cubicBezTo>
                  <a:cubicBezTo>
                    <a:pt x="66" y="10"/>
                    <a:pt x="67" y="12"/>
                    <a:pt x="65" y="12"/>
                  </a:cubicBezTo>
                  <a:cubicBezTo>
                    <a:pt x="64" y="11"/>
                    <a:pt x="64" y="10"/>
                    <a:pt x="63" y="10"/>
                  </a:cubicBezTo>
                  <a:cubicBezTo>
                    <a:pt x="61" y="10"/>
                    <a:pt x="60" y="11"/>
                    <a:pt x="61" y="9"/>
                  </a:cubicBezTo>
                  <a:cubicBezTo>
                    <a:pt x="60" y="11"/>
                    <a:pt x="59" y="10"/>
                    <a:pt x="57" y="10"/>
                  </a:cubicBezTo>
                  <a:cubicBezTo>
                    <a:pt x="56" y="10"/>
                    <a:pt x="57" y="12"/>
                    <a:pt x="55" y="12"/>
                  </a:cubicBezTo>
                  <a:cubicBezTo>
                    <a:pt x="55" y="11"/>
                    <a:pt x="55" y="11"/>
                    <a:pt x="56" y="10"/>
                  </a:cubicBezTo>
                  <a:cubicBezTo>
                    <a:pt x="54" y="10"/>
                    <a:pt x="52" y="11"/>
                    <a:pt x="51" y="10"/>
                  </a:cubicBezTo>
                  <a:cubicBezTo>
                    <a:pt x="51" y="10"/>
                    <a:pt x="52" y="9"/>
                    <a:pt x="51" y="9"/>
                  </a:cubicBezTo>
                  <a:cubicBezTo>
                    <a:pt x="50" y="9"/>
                    <a:pt x="50" y="8"/>
                    <a:pt x="50" y="7"/>
                  </a:cubicBezTo>
                  <a:cubicBezTo>
                    <a:pt x="49" y="7"/>
                    <a:pt x="49" y="8"/>
                    <a:pt x="48" y="9"/>
                  </a:cubicBezTo>
                  <a:cubicBezTo>
                    <a:pt x="48" y="9"/>
                    <a:pt x="46" y="8"/>
                    <a:pt x="46" y="8"/>
                  </a:cubicBezTo>
                  <a:cubicBezTo>
                    <a:pt x="44" y="7"/>
                    <a:pt x="42" y="8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ubicBezTo>
                    <a:pt x="34" y="6"/>
                    <a:pt x="29" y="6"/>
                    <a:pt x="23" y="6"/>
                  </a:cubicBezTo>
                  <a:cubicBezTo>
                    <a:pt x="21" y="6"/>
                    <a:pt x="22" y="10"/>
                    <a:pt x="19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6" y="9"/>
                    <a:pt x="16" y="9"/>
                  </a:cubicBezTo>
                  <a:cubicBezTo>
                    <a:pt x="15" y="9"/>
                    <a:pt x="15" y="9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5" y="14"/>
                    <a:pt x="16" y="15"/>
                    <a:pt x="17" y="17"/>
                  </a:cubicBezTo>
                  <a:cubicBezTo>
                    <a:pt x="18" y="18"/>
                    <a:pt x="19" y="18"/>
                    <a:pt x="20" y="18"/>
                  </a:cubicBezTo>
                  <a:cubicBezTo>
                    <a:pt x="19" y="18"/>
                    <a:pt x="18" y="18"/>
                    <a:pt x="18" y="19"/>
                  </a:cubicBezTo>
                  <a:cubicBezTo>
                    <a:pt x="18" y="20"/>
                    <a:pt x="20" y="22"/>
                    <a:pt x="20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16" y="23"/>
                    <a:pt x="16" y="23"/>
                    <a:pt x="15" y="24"/>
                  </a:cubicBezTo>
                  <a:cubicBezTo>
                    <a:pt x="14" y="26"/>
                    <a:pt x="12" y="26"/>
                    <a:pt x="11" y="28"/>
                  </a:cubicBezTo>
                  <a:cubicBezTo>
                    <a:pt x="9" y="29"/>
                    <a:pt x="8" y="31"/>
                    <a:pt x="6" y="32"/>
                  </a:cubicBezTo>
                  <a:cubicBezTo>
                    <a:pt x="4" y="33"/>
                    <a:pt x="6" y="35"/>
                    <a:pt x="6" y="37"/>
                  </a:cubicBezTo>
                  <a:cubicBezTo>
                    <a:pt x="6" y="37"/>
                    <a:pt x="5" y="37"/>
                    <a:pt x="5" y="36"/>
                  </a:cubicBezTo>
                  <a:cubicBezTo>
                    <a:pt x="5" y="38"/>
                    <a:pt x="7" y="38"/>
                    <a:pt x="7" y="39"/>
                  </a:cubicBezTo>
                  <a:cubicBezTo>
                    <a:pt x="5" y="39"/>
                    <a:pt x="4" y="39"/>
                    <a:pt x="3" y="39"/>
                  </a:cubicBezTo>
                  <a:cubicBezTo>
                    <a:pt x="3" y="40"/>
                    <a:pt x="2" y="42"/>
                    <a:pt x="2" y="43"/>
                  </a:cubicBezTo>
                  <a:cubicBezTo>
                    <a:pt x="2" y="44"/>
                    <a:pt x="0" y="44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1" y="46"/>
                    <a:pt x="1" y="47"/>
                    <a:pt x="1" y="47"/>
                  </a:cubicBezTo>
                  <a:cubicBezTo>
                    <a:pt x="2" y="47"/>
                    <a:pt x="2" y="48"/>
                    <a:pt x="3" y="48"/>
                  </a:cubicBezTo>
                  <a:cubicBezTo>
                    <a:pt x="3" y="49"/>
                    <a:pt x="4" y="48"/>
                    <a:pt x="5" y="49"/>
                  </a:cubicBezTo>
                  <a:cubicBezTo>
                    <a:pt x="6" y="50"/>
                    <a:pt x="7" y="49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9" y="51"/>
                    <a:pt x="10" y="51"/>
                  </a:cubicBezTo>
                  <a:cubicBezTo>
                    <a:pt x="10" y="51"/>
                    <a:pt x="10" y="50"/>
                    <a:pt x="10" y="50"/>
                  </a:cubicBezTo>
                  <a:cubicBezTo>
                    <a:pt x="12" y="51"/>
                    <a:pt x="15" y="51"/>
                    <a:pt x="17" y="53"/>
                  </a:cubicBezTo>
                  <a:cubicBezTo>
                    <a:pt x="19" y="50"/>
                    <a:pt x="18" y="52"/>
                    <a:pt x="20" y="52"/>
                  </a:cubicBezTo>
                  <a:cubicBezTo>
                    <a:pt x="22" y="53"/>
                    <a:pt x="22" y="51"/>
                    <a:pt x="24" y="51"/>
                  </a:cubicBezTo>
                  <a:cubicBezTo>
                    <a:pt x="24" y="51"/>
                    <a:pt x="26" y="53"/>
                    <a:pt x="27" y="54"/>
                  </a:cubicBezTo>
                  <a:cubicBezTo>
                    <a:pt x="29" y="54"/>
                    <a:pt x="29" y="52"/>
                    <a:pt x="31" y="52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2"/>
                    <a:pt x="39" y="51"/>
                    <a:pt x="40" y="51"/>
                  </a:cubicBezTo>
                  <a:cubicBezTo>
                    <a:pt x="41" y="50"/>
                    <a:pt x="41" y="48"/>
                    <a:pt x="43" y="48"/>
                  </a:cubicBezTo>
                  <a:cubicBezTo>
                    <a:pt x="43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6" y="47"/>
                    <a:pt x="47" y="48"/>
                    <a:pt x="47" y="46"/>
                  </a:cubicBezTo>
                  <a:cubicBezTo>
                    <a:pt x="47" y="47"/>
                    <a:pt x="48" y="48"/>
                    <a:pt x="49" y="47"/>
                  </a:cubicBezTo>
                  <a:cubicBezTo>
                    <a:pt x="49" y="47"/>
                    <a:pt x="49" y="46"/>
                    <a:pt x="49" y="46"/>
                  </a:cubicBezTo>
                  <a:cubicBezTo>
                    <a:pt x="49" y="46"/>
                    <a:pt x="50" y="47"/>
                    <a:pt x="50" y="47"/>
                  </a:cubicBezTo>
                  <a:cubicBezTo>
                    <a:pt x="52" y="47"/>
                    <a:pt x="50" y="46"/>
                    <a:pt x="51" y="46"/>
                  </a:cubicBezTo>
                  <a:cubicBezTo>
                    <a:pt x="53" y="45"/>
                    <a:pt x="55" y="46"/>
                    <a:pt x="57" y="46"/>
                  </a:cubicBezTo>
                  <a:cubicBezTo>
                    <a:pt x="57" y="46"/>
                    <a:pt x="57" y="47"/>
                    <a:pt x="57" y="47"/>
                  </a:cubicBezTo>
                  <a:cubicBezTo>
                    <a:pt x="58" y="47"/>
                    <a:pt x="59" y="47"/>
                    <a:pt x="59" y="47"/>
                  </a:cubicBezTo>
                  <a:cubicBezTo>
                    <a:pt x="60" y="47"/>
                    <a:pt x="59" y="48"/>
                    <a:pt x="61" y="48"/>
                  </a:cubicBezTo>
                  <a:cubicBezTo>
                    <a:pt x="62" y="48"/>
                    <a:pt x="62" y="49"/>
                    <a:pt x="62" y="50"/>
                  </a:cubicBezTo>
                  <a:cubicBezTo>
                    <a:pt x="62" y="49"/>
                    <a:pt x="63" y="49"/>
                    <a:pt x="63" y="48"/>
                  </a:cubicBezTo>
                  <a:cubicBezTo>
                    <a:pt x="63" y="51"/>
                    <a:pt x="65" y="49"/>
                    <a:pt x="66" y="50"/>
                  </a:cubicBezTo>
                  <a:cubicBezTo>
                    <a:pt x="67" y="50"/>
                    <a:pt x="66" y="51"/>
                    <a:pt x="67" y="51"/>
                  </a:cubicBezTo>
                  <a:cubicBezTo>
                    <a:pt x="68" y="51"/>
                    <a:pt x="68" y="52"/>
                    <a:pt x="69" y="52"/>
                  </a:cubicBezTo>
                  <a:cubicBezTo>
                    <a:pt x="69" y="52"/>
                    <a:pt x="69" y="51"/>
                    <a:pt x="69" y="51"/>
                  </a:cubicBezTo>
                  <a:cubicBezTo>
                    <a:pt x="70" y="51"/>
                    <a:pt x="69" y="53"/>
                    <a:pt x="71" y="52"/>
                  </a:cubicBezTo>
                  <a:cubicBezTo>
                    <a:pt x="71" y="52"/>
                    <a:pt x="70" y="53"/>
                    <a:pt x="70" y="53"/>
                  </a:cubicBezTo>
                  <a:cubicBezTo>
                    <a:pt x="70" y="53"/>
                    <a:pt x="71" y="54"/>
                    <a:pt x="71" y="54"/>
                  </a:cubicBezTo>
                  <a:cubicBezTo>
                    <a:pt x="69" y="53"/>
                    <a:pt x="70" y="56"/>
                    <a:pt x="70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8"/>
                    <a:pt x="72" y="59"/>
                    <a:pt x="72" y="59"/>
                  </a:cubicBezTo>
                  <a:cubicBezTo>
                    <a:pt x="73" y="59"/>
                    <a:pt x="74" y="58"/>
                    <a:pt x="74" y="59"/>
                  </a:cubicBezTo>
                  <a:cubicBezTo>
                    <a:pt x="75" y="60"/>
                    <a:pt x="74" y="61"/>
                    <a:pt x="73" y="61"/>
                  </a:cubicBezTo>
                  <a:cubicBezTo>
                    <a:pt x="74" y="61"/>
                    <a:pt x="74" y="62"/>
                    <a:pt x="74" y="62"/>
                  </a:cubicBezTo>
                  <a:cubicBezTo>
                    <a:pt x="75" y="63"/>
                    <a:pt x="75" y="63"/>
                    <a:pt x="76" y="64"/>
                  </a:cubicBezTo>
                  <a:cubicBezTo>
                    <a:pt x="76" y="65"/>
                    <a:pt x="77" y="64"/>
                    <a:pt x="78" y="64"/>
                  </a:cubicBezTo>
                  <a:cubicBezTo>
                    <a:pt x="78" y="64"/>
                    <a:pt x="78" y="66"/>
                    <a:pt x="78" y="67"/>
                  </a:cubicBezTo>
                  <a:cubicBezTo>
                    <a:pt x="77" y="67"/>
                    <a:pt x="77" y="67"/>
                    <a:pt x="77" y="68"/>
                  </a:cubicBezTo>
                  <a:cubicBezTo>
                    <a:pt x="77" y="68"/>
                    <a:pt x="79" y="68"/>
                    <a:pt x="79" y="68"/>
                  </a:cubicBezTo>
                  <a:cubicBezTo>
                    <a:pt x="79" y="68"/>
                    <a:pt x="79" y="69"/>
                    <a:pt x="78" y="69"/>
                  </a:cubicBezTo>
                  <a:cubicBezTo>
                    <a:pt x="79" y="69"/>
                    <a:pt x="79" y="69"/>
                    <a:pt x="79" y="70"/>
                  </a:cubicBezTo>
                  <a:cubicBezTo>
                    <a:pt x="77" y="70"/>
                    <a:pt x="77" y="70"/>
                    <a:pt x="76" y="68"/>
                  </a:cubicBezTo>
                  <a:cubicBezTo>
                    <a:pt x="76" y="69"/>
                    <a:pt x="76" y="69"/>
                    <a:pt x="76" y="70"/>
                  </a:cubicBezTo>
                  <a:cubicBezTo>
                    <a:pt x="75" y="69"/>
                    <a:pt x="71" y="67"/>
                    <a:pt x="72" y="69"/>
                  </a:cubicBezTo>
                  <a:cubicBezTo>
                    <a:pt x="72" y="69"/>
                    <a:pt x="71" y="69"/>
                    <a:pt x="71" y="68"/>
                  </a:cubicBezTo>
                  <a:cubicBezTo>
                    <a:pt x="71" y="69"/>
                    <a:pt x="71" y="69"/>
                    <a:pt x="71" y="70"/>
                  </a:cubicBezTo>
                  <a:cubicBezTo>
                    <a:pt x="70" y="70"/>
                    <a:pt x="69" y="69"/>
                    <a:pt x="69" y="68"/>
                  </a:cubicBezTo>
                  <a:cubicBezTo>
                    <a:pt x="68" y="69"/>
                    <a:pt x="67" y="71"/>
                    <a:pt x="69" y="72"/>
                  </a:cubicBezTo>
                  <a:cubicBezTo>
                    <a:pt x="68" y="72"/>
                    <a:pt x="68" y="72"/>
                    <a:pt x="67" y="72"/>
                  </a:cubicBezTo>
                  <a:cubicBezTo>
                    <a:pt x="68" y="73"/>
                    <a:pt x="68" y="73"/>
                    <a:pt x="69" y="74"/>
                  </a:cubicBezTo>
                  <a:cubicBezTo>
                    <a:pt x="67" y="73"/>
                    <a:pt x="66" y="75"/>
                    <a:pt x="67" y="76"/>
                  </a:cubicBezTo>
                  <a:cubicBezTo>
                    <a:pt x="66" y="76"/>
                    <a:pt x="65" y="76"/>
                    <a:pt x="64" y="76"/>
                  </a:cubicBezTo>
                  <a:cubicBezTo>
                    <a:pt x="64" y="76"/>
                    <a:pt x="64" y="77"/>
                    <a:pt x="64" y="77"/>
                  </a:cubicBezTo>
                  <a:cubicBezTo>
                    <a:pt x="64" y="77"/>
                    <a:pt x="63" y="77"/>
                    <a:pt x="63" y="77"/>
                  </a:cubicBezTo>
                  <a:cubicBezTo>
                    <a:pt x="63" y="78"/>
                    <a:pt x="64" y="78"/>
                    <a:pt x="64" y="79"/>
                  </a:cubicBezTo>
                  <a:cubicBezTo>
                    <a:pt x="62" y="79"/>
                    <a:pt x="62" y="79"/>
                    <a:pt x="61" y="80"/>
                  </a:cubicBezTo>
                  <a:cubicBezTo>
                    <a:pt x="61" y="81"/>
                    <a:pt x="62" y="81"/>
                    <a:pt x="62" y="81"/>
                  </a:cubicBezTo>
                  <a:cubicBezTo>
                    <a:pt x="64" y="82"/>
                    <a:pt x="64" y="83"/>
                    <a:pt x="67" y="83"/>
                  </a:cubicBezTo>
                  <a:cubicBezTo>
                    <a:pt x="66" y="82"/>
                    <a:pt x="67" y="82"/>
                    <a:pt x="66" y="81"/>
                  </a:cubicBezTo>
                  <a:cubicBezTo>
                    <a:pt x="68" y="81"/>
                    <a:pt x="69" y="81"/>
                    <a:pt x="70" y="80"/>
                  </a:cubicBezTo>
                  <a:cubicBezTo>
                    <a:pt x="71" y="80"/>
                    <a:pt x="74" y="80"/>
                    <a:pt x="75" y="80"/>
                  </a:cubicBezTo>
                  <a:cubicBezTo>
                    <a:pt x="74" y="79"/>
                    <a:pt x="74" y="76"/>
                    <a:pt x="75" y="76"/>
                  </a:cubicBezTo>
                  <a:cubicBezTo>
                    <a:pt x="76" y="77"/>
                    <a:pt x="76" y="78"/>
                    <a:pt x="76" y="79"/>
                  </a:cubicBezTo>
                  <a:cubicBezTo>
                    <a:pt x="77" y="78"/>
                    <a:pt x="77" y="77"/>
                    <a:pt x="77" y="76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7"/>
                    <a:pt x="78" y="76"/>
                    <a:pt x="78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6"/>
                    <a:pt x="79" y="75"/>
                    <a:pt x="79" y="75"/>
                  </a:cubicBezTo>
                  <a:cubicBezTo>
                    <a:pt x="79" y="75"/>
                    <a:pt x="80" y="76"/>
                    <a:pt x="80" y="76"/>
                  </a:cubicBezTo>
                  <a:cubicBezTo>
                    <a:pt x="81" y="75"/>
                    <a:pt x="82" y="75"/>
                    <a:pt x="82" y="73"/>
                  </a:cubicBezTo>
                  <a:cubicBezTo>
                    <a:pt x="84" y="74"/>
                    <a:pt x="87" y="69"/>
                    <a:pt x="86" y="67"/>
                  </a:cubicBezTo>
                  <a:cubicBezTo>
                    <a:pt x="88" y="67"/>
                    <a:pt x="89" y="67"/>
                    <a:pt x="91" y="67"/>
                  </a:cubicBezTo>
                  <a:cubicBezTo>
                    <a:pt x="92" y="67"/>
                    <a:pt x="93" y="65"/>
                    <a:pt x="94" y="64"/>
                  </a:cubicBezTo>
                  <a:cubicBezTo>
                    <a:pt x="94" y="65"/>
                    <a:pt x="93" y="66"/>
                    <a:pt x="93" y="67"/>
                  </a:cubicBezTo>
                  <a:cubicBezTo>
                    <a:pt x="94" y="67"/>
                    <a:pt x="96" y="67"/>
                    <a:pt x="98" y="67"/>
                  </a:cubicBezTo>
                  <a:cubicBezTo>
                    <a:pt x="98" y="65"/>
                    <a:pt x="96" y="65"/>
                    <a:pt x="97" y="63"/>
                  </a:cubicBezTo>
                  <a:cubicBezTo>
                    <a:pt x="96" y="63"/>
                    <a:pt x="96" y="61"/>
                    <a:pt x="95" y="60"/>
                  </a:cubicBezTo>
                  <a:cubicBezTo>
                    <a:pt x="96" y="61"/>
                    <a:pt x="97" y="61"/>
                    <a:pt x="98" y="61"/>
                  </a:cubicBezTo>
                  <a:cubicBezTo>
                    <a:pt x="99" y="62"/>
                    <a:pt x="97" y="63"/>
                    <a:pt x="99" y="63"/>
                  </a:cubicBezTo>
                  <a:cubicBezTo>
                    <a:pt x="98" y="64"/>
                    <a:pt x="98" y="66"/>
                    <a:pt x="99" y="67"/>
                  </a:cubicBezTo>
                  <a:cubicBezTo>
                    <a:pt x="100" y="67"/>
                    <a:pt x="103" y="67"/>
                    <a:pt x="104" y="67"/>
                  </a:cubicBezTo>
                  <a:cubicBezTo>
                    <a:pt x="102" y="69"/>
                    <a:pt x="98" y="68"/>
                    <a:pt x="95" y="68"/>
                  </a:cubicBezTo>
                  <a:cubicBezTo>
                    <a:pt x="98" y="69"/>
                    <a:pt x="100" y="70"/>
                    <a:pt x="96" y="69"/>
                  </a:cubicBezTo>
                  <a:cubicBezTo>
                    <a:pt x="96" y="71"/>
                    <a:pt x="98" y="71"/>
                    <a:pt x="99" y="72"/>
                  </a:cubicBezTo>
                  <a:cubicBezTo>
                    <a:pt x="100" y="72"/>
                    <a:pt x="103" y="74"/>
                    <a:pt x="104" y="73"/>
                  </a:cubicBezTo>
                  <a:cubicBezTo>
                    <a:pt x="107" y="72"/>
                    <a:pt x="110" y="72"/>
                    <a:pt x="114" y="73"/>
                  </a:cubicBezTo>
                  <a:cubicBezTo>
                    <a:pt x="114" y="72"/>
                    <a:pt x="115" y="71"/>
                    <a:pt x="115" y="72"/>
                  </a:cubicBezTo>
                  <a:cubicBezTo>
                    <a:pt x="115" y="73"/>
                    <a:pt x="115" y="74"/>
                    <a:pt x="116" y="75"/>
                  </a:cubicBezTo>
                  <a:cubicBezTo>
                    <a:pt x="114" y="75"/>
                    <a:pt x="114" y="76"/>
                    <a:pt x="113" y="76"/>
                  </a:cubicBezTo>
                  <a:cubicBezTo>
                    <a:pt x="112" y="76"/>
                    <a:pt x="111" y="75"/>
                    <a:pt x="110" y="76"/>
                  </a:cubicBezTo>
                  <a:cubicBezTo>
                    <a:pt x="110" y="77"/>
                    <a:pt x="110" y="77"/>
                    <a:pt x="109" y="77"/>
                  </a:cubicBezTo>
                  <a:cubicBezTo>
                    <a:pt x="107" y="78"/>
                    <a:pt x="107" y="79"/>
                    <a:pt x="105" y="80"/>
                  </a:cubicBezTo>
                  <a:cubicBezTo>
                    <a:pt x="104" y="81"/>
                    <a:pt x="103" y="79"/>
                    <a:pt x="103" y="82"/>
                  </a:cubicBezTo>
                  <a:cubicBezTo>
                    <a:pt x="107" y="82"/>
                    <a:pt x="115" y="81"/>
                    <a:pt x="115" y="87"/>
                  </a:cubicBezTo>
                  <a:cubicBezTo>
                    <a:pt x="114" y="86"/>
                    <a:pt x="114" y="87"/>
                    <a:pt x="114" y="88"/>
                  </a:cubicBezTo>
                  <a:cubicBezTo>
                    <a:pt x="114" y="89"/>
                    <a:pt x="112" y="89"/>
                    <a:pt x="111" y="89"/>
                  </a:cubicBezTo>
                  <a:cubicBezTo>
                    <a:pt x="113" y="91"/>
                    <a:pt x="114" y="91"/>
                    <a:pt x="116" y="92"/>
                  </a:cubicBezTo>
                  <a:cubicBezTo>
                    <a:pt x="119" y="92"/>
                    <a:pt x="119" y="92"/>
                    <a:pt x="121" y="90"/>
                  </a:cubicBezTo>
                  <a:cubicBezTo>
                    <a:pt x="122" y="90"/>
                    <a:pt x="122" y="92"/>
                    <a:pt x="122" y="89"/>
                  </a:cubicBezTo>
                  <a:cubicBezTo>
                    <a:pt x="123" y="88"/>
                    <a:pt x="123" y="88"/>
                    <a:pt x="124" y="88"/>
                  </a:cubicBezTo>
                  <a:cubicBezTo>
                    <a:pt x="127" y="88"/>
                    <a:pt x="126" y="86"/>
                    <a:pt x="129" y="88"/>
                  </a:cubicBezTo>
                  <a:cubicBezTo>
                    <a:pt x="130" y="87"/>
                    <a:pt x="130" y="85"/>
                    <a:pt x="132" y="85"/>
                  </a:cubicBezTo>
                  <a:cubicBezTo>
                    <a:pt x="132" y="83"/>
                    <a:pt x="134" y="84"/>
                    <a:pt x="135" y="84"/>
                  </a:cubicBezTo>
                  <a:cubicBezTo>
                    <a:pt x="136" y="84"/>
                    <a:pt x="136" y="85"/>
                    <a:pt x="137" y="85"/>
                  </a:cubicBezTo>
                  <a:cubicBezTo>
                    <a:pt x="141" y="85"/>
                    <a:pt x="142" y="85"/>
                    <a:pt x="143" y="81"/>
                  </a:cubicBezTo>
                  <a:cubicBezTo>
                    <a:pt x="143" y="82"/>
                    <a:pt x="144" y="81"/>
                    <a:pt x="144" y="82"/>
                  </a:cubicBezTo>
                  <a:cubicBezTo>
                    <a:pt x="144" y="79"/>
                    <a:pt x="139" y="80"/>
                    <a:pt x="138" y="81"/>
                  </a:cubicBezTo>
                  <a:cubicBezTo>
                    <a:pt x="138" y="81"/>
                    <a:pt x="137" y="81"/>
                    <a:pt x="137" y="80"/>
                  </a:cubicBezTo>
                  <a:cubicBezTo>
                    <a:pt x="135" y="85"/>
                    <a:pt x="130" y="79"/>
                    <a:pt x="129" y="77"/>
                  </a:cubicBezTo>
                  <a:cubicBezTo>
                    <a:pt x="127" y="75"/>
                    <a:pt x="125" y="70"/>
                    <a:pt x="130" y="71"/>
                  </a:cubicBezTo>
                  <a:cubicBezTo>
                    <a:pt x="130" y="69"/>
                    <a:pt x="129" y="68"/>
                    <a:pt x="131" y="68"/>
                  </a:cubicBezTo>
                  <a:cubicBezTo>
                    <a:pt x="131" y="70"/>
                    <a:pt x="130" y="72"/>
                    <a:pt x="128" y="72"/>
                  </a:cubicBezTo>
                  <a:cubicBezTo>
                    <a:pt x="128" y="72"/>
                    <a:pt x="128" y="73"/>
                    <a:pt x="129" y="74"/>
                  </a:cubicBezTo>
                  <a:cubicBezTo>
                    <a:pt x="131" y="73"/>
                    <a:pt x="131" y="72"/>
                    <a:pt x="132" y="70"/>
                  </a:cubicBezTo>
                  <a:cubicBezTo>
                    <a:pt x="132" y="69"/>
                    <a:pt x="133" y="68"/>
                    <a:pt x="134" y="68"/>
                  </a:cubicBezTo>
                  <a:cubicBezTo>
                    <a:pt x="134" y="68"/>
                    <a:pt x="136" y="67"/>
                    <a:pt x="136" y="66"/>
                  </a:cubicBezTo>
                  <a:cubicBezTo>
                    <a:pt x="138" y="66"/>
                    <a:pt x="139" y="65"/>
                    <a:pt x="140" y="65"/>
                  </a:cubicBezTo>
                  <a:cubicBezTo>
                    <a:pt x="140" y="66"/>
                    <a:pt x="140" y="66"/>
                    <a:pt x="140" y="67"/>
                  </a:cubicBezTo>
                  <a:cubicBezTo>
                    <a:pt x="141" y="65"/>
                    <a:pt x="146" y="64"/>
                    <a:pt x="146" y="67"/>
                  </a:cubicBezTo>
                  <a:cubicBezTo>
                    <a:pt x="147" y="64"/>
                    <a:pt x="147" y="64"/>
                    <a:pt x="149" y="63"/>
                  </a:cubicBezTo>
                  <a:cubicBezTo>
                    <a:pt x="150" y="63"/>
                    <a:pt x="152" y="62"/>
                    <a:pt x="152" y="64"/>
                  </a:cubicBezTo>
                  <a:cubicBezTo>
                    <a:pt x="152" y="63"/>
                    <a:pt x="152" y="62"/>
                    <a:pt x="153" y="62"/>
                  </a:cubicBezTo>
                  <a:cubicBezTo>
                    <a:pt x="155" y="62"/>
                    <a:pt x="157" y="62"/>
                    <a:pt x="158" y="62"/>
                  </a:cubicBezTo>
                  <a:cubicBezTo>
                    <a:pt x="159" y="62"/>
                    <a:pt x="160" y="62"/>
                    <a:pt x="161" y="62"/>
                  </a:cubicBezTo>
                  <a:cubicBezTo>
                    <a:pt x="160" y="61"/>
                    <a:pt x="160" y="60"/>
                    <a:pt x="161" y="5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Uganda">
              <a:extLst>
                <a:ext uri="{FF2B5EF4-FFF2-40B4-BE49-F238E27FC236}">
                  <a16:creationId xmlns:a16="http://schemas.microsoft.com/office/drawing/2014/main" id="{B19EB4B5-0681-E9DC-D68E-354773B09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165" y="2666646"/>
              <a:ext cx="136101" cy="158446"/>
            </a:xfrm>
            <a:custGeom>
              <a:avLst/>
              <a:gdLst>
                <a:gd name="T0" fmla="*/ 36 w 57"/>
                <a:gd name="T1" fmla="*/ 5 h 66"/>
                <a:gd name="T2" fmla="*/ 33 w 57"/>
                <a:gd name="T3" fmla="*/ 5 h 66"/>
                <a:gd name="T4" fmla="*/ 30 w 57"/>
                <a:gd name="T5" fmla="*/ 6 h 66"/>
                <a:gd name="T6" fmla="*/ 27 w 57"/>
                <a:gd name="T7" fmla="*/ 8 h 66"/>
                <a:gd name="T8" fmla="*/ 24 w 57"/>
                <a:gd name="T9" fmla="*/ 8 h 66"/>
                <a:gd name="T10" fmla="*/ 23 w 57"/>
                <a:gd name="T11" fmla="*/ 6 h 66"/>
                <a:gd name="T12" fmla="*/ 18 w 57"/>
                <a:gd name="T13" fmla="*/ 6 h 66"/>
                <a:gd name="T14" fmla="*/ 14 w 57"/>
                <a:gd name="T15" fmla="*/ 8 h 66"/>
                <a:gd name="T16" fmla="*/ 13 w 57"/>
                <a:gd name="T17" fmla="*/ 14 h 66"/>
                <a:gd name="T18" fmla="*/ 14 w 57"/>
                <a:gd name="T19" fmla="*/ 16 h 66"/>
                <a:gd name="T20" fmla="*/ 13 w 57"/>
                <a:gd name="T21" fmla="*/ 19 h 66"/>
                <a:gd name="T22" fmla="*/ 16 w 57"/>
                <a:gd name="T23" fmla="*/ 21 h 66"/>
                <a:gd name="T24" fmla="*/ 15 w 57"/>
                <a:gd name="T25" fmla="*/ 23 h 66"/>
                <a:gd name="T26" fmla="*/ 17 w 57"/>
                <a:gd name="T27" fmla="*/ 23 h 66"/>
                <a:gd name="T28" fmla="*/ 19 w 57"/>
                <a:gd name="T29" fmla="*/ 24 h 66"/>
                <a:gd name="T30" fmla="*/ 9 w 57"/>
                <a:gd name="T31" fmla="*/ 34 h 66"/>
                <a:gd name="T32" fmla="*/ 8 w 57"/>
                <a:gd name="T33" fmla="*/ 36 h 66"/>
                <a:gd name="T34" fmla="*/ 8 w 57"/>
                <a:gd name="T35" fmla="*/ 35 h 66"/>
                <a:gd name="T36" fmla="*/ 7 w 57"/>
                <a:gd name="T37" fmla="*/ 37 h 66"/>
                <a:gd name="T38" fmla="*/ 5 w 57"/>
                <a:gd name="T39" fmla="*/ 39 h 66"/>
                <a:gd name="T40" fmla="*/ 5 w 57"/>
                <a:gd name="T41" fmla="*/ 42 h 66"/>
                <a:gd name="T42" fmla="*/ 4 w 57"/>
                <a:gd name="T43" fmla="*/ 45 h 66"/>
                <a:gd name="T44" fmla="*/ 4 w 57"/>
                <a:gd name="T45" fmla="*/ 46 h 66"/>
                <a:gd name="T46" fmla="*/ 3 w 57"/>
                <a:gd name="T47" fmla="*/ 46 h 66"/>
                <a:gd name="T48" fmla="*/ 3 w 57"/>
                <a:gd name="T49" fmla="*/ 49 h 66"/>
                <a:gd name="T50" fmla="*/ 3 w 57"/>
                <a:gd name="T51" fmla="*/ 56 h 66"/>
                <a:gd name="T52" fmla="*/ 1 w 57"/>
                <a:gd name="T53" fmla="*/ 65 h 66"/>
                <a:gd name="T54" fmla="*/ 4 w 57"/>
                <a:gd name="T55" fmla="*/ 64 h 66"/>
                <a:gd name="T56" fmla="*/ 3 w 57"/>
                <a:gd name="T57" fmla="*/ 65 h 66"/>
                <a:gd name="T58" fmla="*/ 8 w 57"/>
                <a:gd name="T59" fmla="*/ 61 h 66"/>
                <a:gd name="T60" fmla="*/ 11 w 57"/>
                <a:gd name="T61" fmla="*/ 61 h 66"/>
                <a:gd name="T62" fmla="*/ 13 w 57"/>
                <a:gd name="T63" fmla="*/ 60 h 66"/>
                <a:gd name="T64" fmla="*/ 15 w 57"/>
                <a:gd name="T65" fmla="*/ 60 h 66"/>
                <a:gd name="T66" fmla="*/ 27 w 57"/>
                <a:gd name="T67" fmla="*/ 60 h 66"/>
                <a:gd name="T68" fmla="*/ 44 w 57"/>
                <a:gd name="T69" fmla="*/ 59 h 66"/>
                <a:gd name="T70" fmla="*/ 44 w 57"/>
                <a:gd name="T71" fmla="*/ 54 h 66"/>
                <a:gd name="T72" fmla="*/ 45 w 57"/>
                <a:gd name="T73" fmla="*/ 50 h 66"/>
                <a:gd name="T74" fmla="*/ 46 w 57"/>
                <a:gd name="T75" fmla="*/ 46 h 66"/>
                <a:gd name="T76" fmla="*/ 46 w 57"/>
                <a:gd name="T77" fmla="*/ 41 h 66"/>
                <a:gd name="T78" fmla="*/ 49 w 57"/>
                <a:gd name="T79" fmla="*/ 37 h 66"/>
                <a:gd name="T80" fmla="*/ 53 w 57"/>
                <a:gd name="T81" fmla="*/ 35 h 66"/>
                <a:gd name="T82" fmla="*/ 53 w 57"/>
                <a:gd name="T83" fmla="*/ 33 h 66"/>
                <a:gd name="T84" fmla="*/ 56 w 57"/>
                <a:gd name="T85" fmla="*/ 30 h 66"/>
                <a:gd name="T86" fmla="*/ 55 w 57"/>
                <a:gd name="T87" fmla="*/ 25 h 66"/>
                <a:gd name="T88" fmla="*/ 54 w 57"/>
                <a:gd name="T89" fmla="*/ 19 h 66"/>
                <a:gd name="T90" fmla="*/ 51 w 57"/>
                <a:gd name="T91" fmla="*/ 15 h 66"/>
                <a:gd name="T92" fmla="*/ 50 w 57"/>
                <a:gd name="T93" fmla="*/ 12 h 66"/>
                <a:gd name="T94" fmla="*/ 49 w 57"/>
                <a:gd name="T95" fmla="*/ 10 h 66"/>
                <a:gd name="T96" fmla="*/ 50 w 57"/>
                <a:gd name="T97" fmla="*/ 8 h 66"/>
                <a:gd name="T98" fmla="*/ 49 w 57"/>
                <a:gd name="T99" fmla="*/ 5 h 66"/>
                <a:gd name="T100" fmla="*/ 48 w 57"/>
                <a:gd name="T101" fmla="*/ 7 h 66"/>
                <a:gd name="T102" fmla="*/ 48 w 57"/>
                <a:gd name="T103" fmla="*/ 5 h 66"/>
                <a:gd name="T104" fmla="*/ 46 w 57"/>
                <a:gd name="T105" fmla="*/ 6 h 66"/>
                <a:gd name="T106" fmla="*/ 47 w 57"/>
                <a:gd name="T107" fmla="*/ 4 h 66"/>
                <a:gd name="T108" fmla="*/ 45 w 57"/>
                <a:gd name="T109" fmla="*/ 0 h 66"/>
                <a:gd name="T110" fmla="*/ 36 w 57"/>
                <a:gd name="T11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" h="66">
                  <a:moveTo>
                    <a:pt x="36" y="5"/>
                  </a:moveTo>
                  <a:cubicBezTo>
                    <a:pt x="34" y="4"/>
                    <a:pt x="34" y="4"/>
                    <a:pt x="33" y="5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5"/>
                    <a:pt x="26" y="6"/>
                    <a:pt x="27" y="8"/>
                  </a:cubicBezTo>
                  <a:cubicBezTo>
                    <a:pt x="26" y="8"/>
                    <a:pt x="25" y="8"/>
                    <a:pt x="24" y="8"/>
                  </a:cubicBezTo>
                  <a:cubicBezTo>
                    <a:pt x="25" y="7"/>
                    <a:pt x="24" y="6"/>
                    <a:pt x="23" y="6"/>
                  </a:cubicBezTo>
                  <a:cubicBezTo>
                    <a:pt x="21" y="8"/>
                    <a:pt x="21" y="7"/>
                    <a:pt x="18" y="6"/>
                  </a:cubicBezTo>
                  <a:cubicBezTo>
                    <a:pt x="17" y="5"/>
                    <a:pt x="15" y="7"/>
                    <a:pt x="14" y="8"/>
                  </a:cubicBezTo>
                  <a:cubicBezTo>
                    <a:pt x="14" y="9"/>
                    <a:pt x="13" y="12"/>
                    <a:pt x="13" y="14"/>
                  </a:cubicBezTo>
                  <a:cubicBezTo>
                    <a:pt x="13" y="15"/>
                    <a:pt x="14" y="15"/>
                    <a:pt x="14" y="16"/>
                  </a:cubicBezTo>
                  <a:cubicBezTo>
                    <a:pt x="13" y="17"/>
                    <a:pt x="13" y="17"/>
                    <a:pt x="13" y="19"/>
                  </a:cubicBezTo>
                  <a:cubicBezTo>
                    <a:pt x="13" y="21"/>
                    <a:pt x="14" y="21"/>
                    <a:pt x="16" y="21"/>
                  </a:cubicBezTo>
                  <a:cubicBezTo>
                    <a:pt x="16" y="22"/>
                    <a:pt x="16" y="22"/>
                    <a:pt x="15" y="23"/>
                  </a:cubicBezTo>
                  <a:cubicBezTo>
                    <a:pt x="16" y="23"/>
                    <a:pt x="17" y="22"/>
                    <a:pt x="17" y="23"/>
                  </a:cubicBezTo>
                  <a:cubicBezTo>
                    <a:pt x="18" y="23"/>
                    <a:pt x="17" y="24"/>
                    <a:pt x="19" y="24"/>
                  </a:cubicBezTo>
                  <a:cubicBezTo>
                    <a:pt x="17" y="26"/>
                    <a:pt x="11" y="35"/>
                    <a:pt x="9" y="34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8" y="36"/>
                    <a:pt x="8" y="35"/>
                    <a:pt x="8" y="35"/>
                  </a:cubicBezTo>
                  <a:cubicBezTo>
                    <a:pt x="7" y="36"/>
                    <a:pt x="8" y="36"/>
                    <a:pt x="7" y="37"/>
                  </a:cubicBezTo>
                  <a:cubicBezTo>
                    <a:pt x="7" y="38"/>
                    <a:pt x="5" y="38"/>
                    <a:pt x="5" y="39"/>
                  </a:cubicBezTo>
                  <a:cubicBezTo>
                    <a:pt x="4" y="39"/>
                    <a:pt x="5" y="41"/>
                    <a:pt x="5" y="42"/>
                  </a:cubicBezTo>
                  <a:cubicBezTo>
                    <a:pt x="5" y="43"/>
                    <a:pt x="4" y="44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2" y="47"/>
                    <a:pt x="3" y="48"/>
                    <a:pt x="3" y="49"/>
                  </a:cubicBezTo>
                  <a:cubicBezTo>
                    <a:pt x="2" y="52"/>
                    <a:pt x="0" y="54"/>
                    <a:pt x="3" y="56"/>
                  </a:cubicBezTo>
                  <a:cubicBezTo>
                    <a:pt x="0" y="55"/>
                    <a:pt x="1" y="63"/>
                    <a:pt x="1" y="65"/>
                  </a:cubicBezTo>
                  <a:cubicBezTo>
                    <a:pt x="2" y="64"/>
                    <a:pt x="3" y="64"/>
                    <a:pt x="4" y="64"/>
                  </a:cubicBezTo>
                  <a:cubicBezTo>
                    <a:pt x="4" y="64"/>
                    <a:pt x="4" y="64"/>
                    <a:pt x="3" y="65"/>
                  </a:cubicBezTo>
                  <a:cubicBezTo>
                    <a:pt x="6" y="66"/>
                    <a:pt x="9" y="63"/>
                    <a:pt x="8" y="61"/>
                  </a:cubicBezTo>
                  <a:cubicBezTo>
                    <a:pt x="9" y="61"/>
                    <a:pt x="10" y="61"/>
                    <a:pt x="11" y="61"/>
                  </a:cubicBezTo>
                  <a:cubicBezTo>
                    <a:pt x="12" y="61"/>
                    <a:pt x="12" y="60"/>
                    <a:pt x="13" y="60"/>
                  </a:cubicBezTo>
                  <a:cubicBezTo>
                    <a:pt x="14" y="60"/>
                    <a:pt x="15" y="60"/>
                    <a:pt x="15" y="60"/>
                  </a:cubicBezTo>
                  <a:cubicBezTo>
                    <a:pt x="19" y="60"/>
                    <a:pt x="23" y="60"/>
                    <a:pt x="27" y="60"/>
                  </a:cubicBezTo>
                  <a:cubicBezTo>
                    <a:pt x="32" y="60"/>
                    <a:pt x="38" y="59"/>
                    <a:pt x="44" y="59"/>
                  </a:cubicBezTo>
                  <a:cubicBezTo>
                    <a:pt x="44" y="58"/>
                    <a:pt x="44" y="56"/>
                    <a:pt x="44" y="54"/>
                  </a:cubicBezTo>
                  <a:cubicBezTo>
                    <a:pt x="44" y="53"/>
                    <a:pt x="46" y="51"/>
                    <a:pt x="45" y="50"/>
                  </a:cubicBezTo>
                  <a:cubicBezTo>
                    <a:pt x="44" y="48"/>
                    <a:pt x="44" y="48"/>
                    <a:pt x="46" y="46"/>
                  </a:cubicBezTo>
                  <a:cubicBezTo>
                    <a:pt x="47" y="45"/>
                    <a:pt x="46" y="43"/>
                    <a:pt x="46" y="41"/>
                  </a:cubicBezTo>
                  <a:cubicBezTo>
                    <a:pt x="49" y="42"/>
                    <a:pt x="49" y="39"/>
                    <a:pt x="49" y="37"/>
                  </a:cubicBezTo>
                  <a:cubicBezTo>
                    <a:pt x="50" y="35"/>
                    <a:pt x="51" y="37"/>
                    <a:pt x="53" y="35"/>
                  </a:cubicBezTo>
                  <a:cubicBezTo>
                    <a:pt x="53" y="34"/>
                    <a:pt x="53" y="33"/>
                    <a:pt x="53" y="33"/>
                  </a:cubicBezTo>
                  <a:cubicBezTo>
                    <a:pt x="54" y="32"/>
                    <a:pt x="55" y="31"/>
                    <a:pt x="56" y="30"/>
                  </a:cubicBezTo>
                  <a:cubicBezTo>
                    <a:pt x="57" y="28"/>
                    <a:pt x="55" y="27"/>
                    <a:pt x="55" y="25"/>
                  </a:cubicBezTo>
                  <a:cubicBezTo>
                    <a:pt x="55" y="23"/>
                    <a:pt x="55" y="21"/>
                    <a:pt x="54" y="19"/>
                  </a:cubicBezTo>
                  <a:cubicBezTo>
                    <a:pt x="53" y="18"/>
                    <a:pt x="52" y="16"/>
                    <a:pt x="51" y="15"/>
                  </a:cubicBezTo>
                  <a:cubicBezTo>
                    <a:pt x="50" y="14"/>
                    <a:pt x="51" y="13"/>
                    <a:pt x="50" y="12"/>
                  </a:cubicBezTo>
                  <a:cubicBezTo>
                    <a:pt x="49" y="12"/>
                    <a:pt x="49" y="10"/>
                    <a:pt x="49" y="10"/>
                  </a:cubicBezTo>
                  <a:cubicBezTo>
                    <a:pt x="49" y="9"/>
                    <a:pt x="50" y="9"/>
                    <a:pt x="50" y="8"/>
                  </a:cubicBezTo>
                  <a:cubicBezTo>
                    <a:pt x="50" y="7"/>
                    <a:pt x="50" y="6"/>
                    <a:pt x="49" y="5"/>
                  </a:cubicBezTo>
                  <a:cubicBezTo>
                    <a:pt x="48" y="6"/>
                    <a:pt x="48" y="7"/>
                    <a:pt x="48" y="7"/>
                  </a:cubicBezTo>
                  <a:cubicBezTo>
                    <a:pt x="48" y="7"/>
                    <a:pt x="48" y="6"/>
                    <a:pt x="48" y="5"/>
                  </a:cubicBezTo>
                  <a:cubicBezTo>
                    <a:pt x="47" y="6"/>
                    <a:pt x="47" y="5"/>
                    <a:pt x="46" y="6"/>
                  </a:cubicBezTo>
                  <a:cubicBezTo>
                    <a:pt x="47" y="5"/>
                    <a:pt x="47" y="5"/>
                    <a:pt x="47" y="4"/>
                  </a:cubicBezTo>
                  <a:cubicBezTo>
                    <a:pt x="46" y="4"/>
                    <a:pt x="46" y="2"/>
                    <a:pt x="45" y="0"/>
                  </a:cubicBezTo>
                  <a:cubicBezTo>
                    <a:pt x="43" y="4"/>
                    <a:pt x="40" y="7"/>
                    <a:pt x="36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Tuvalu">
              <a:extLst>
                <a:ext uri="{FF2B5EF4-FFF2-40B4-BE49-F238E27FC236}">
                  <a16:creationId xmlns:a16="http://schemas.microsoft.com/office/drawing/2014/main" id="{0F81CBE6-FC58-DAE4-0CF7-ED981AE04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676" y="3110498"/>
              <a:ext cx="12188" cy="12188"/>
            </a:xfrm>
            <a:custGeom>
              <a:avLst/>
              <a:gdLst>
                <a:gd name="T0" fmla="*/ 2 w 12"/>
                <a:gd name="T1" fmla="*/ 0 h 12"/>
                <a:gd name="T2" fmla="*/ 9 w 12"/>
                <a:gd name="T3" fmla="*/ 3 h 12"/>
                <a:gd name="T4" fmla="*/ 12 w 12"/>
                <a:gd name="T5" fmla="*/ 7 h 12"/>
                <a:gd name="T6" fmla="*/ 7 w 12"/>
                <a:gd name="T7" fmla="*/ 12 h 12"/>
                <a:gd name="T8" fmla="*/ 0 w 12"/>
                <a:gd name="T9" fmla="*/ 12 h 12"/>
                <a:gd name="T10" fmla="*/ 0 w 12"/>
                <a:gd name="T11" fmla="*/ 5 h 12"/>
                <a:gd name="T12" fmla="*/ 2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2" y="0"/>
                  </a:moveTo>
                  <a:lnTo>
                    <a:pt x="9" y="3"/>
                  </a:lnTo>
                  <a:lnTo>
                    <a:pt x="12" y="7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Turkmenistan">
              <a:extLst>
                <a:ext uri="{FF2B5EF4-FFF2-40B4-BE49-F238E27FC236}">
                  <a16:creationId xmlns:a16="http://schemas.microsoft.com/office/drawing/2014/main" id="{C0758216-9233-90E0-AB85-699578701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647" y="1611358"/>
              <a:ext cx="340252" cy="211261"/>
            </a:xfrm>
            <a:custGeom>
              <a:avLst/>
              <a:gdLst>
                <a:gd name="T0" fmla="*/ 98 w 142"/>
                <a:gd name="T1" fmla="*/ 88 h 88"/>
                <a:gd name="T2" fmla="*/ 106 w 142"/>
                <a:gd name="T3" fmla="*/ 80 h 88"/>
                <a:gd name="T4" fmla="*/ 114 w 142"/>
                <a:gd name="T5" fmla="*/ 78 h 88"/>
                <a:gd name="T6" fmla="*/ 120 w 142"/>
                <a:gd name="T7" fmla="*/ 75 h 88"/>
                <a:gd name="T8" fmla="*/ 126 w 142"/>
                <a:gd name="T9" fmla="*/ 65 h 88"/>
                <a:gd name="T10" fmla="*/ 138 w 142"/>
                <a:gd name="T11" fmla="*/ 63 h 88"/>
                <a:gd name="T12" fmla="*/ 142 w 142"/>
                <a:gd name="T13" fmla="*/ 56 h 88"/>
                <a:gd name="T14" fmla="*/ 136 w 142"/>
                <a:gd name="T15" fmla="*/ 53 h 88"/>
                <a:gd name="T16" fmla="*/ 126 w 142"/>
                <a:gd name="T17" fmla="*/ 49 h 88"/>
                <a:gd name="T18" fmla="*/ 117 w 142"/>
                <a:gd name="T19" fmla="*/ 45 h 88"/>
                <a:gd name="T20" fmla="*/ 100 w 142"/>
                <a:gd name="T21" fmla="*/ 30 h 88"/>
                <a:gd name="T22" fmla="*/ 96 w 142"/>
                <a:gd name="T23" fmla="*/ 25 h 88"/>
                <a:gd name="T24" fmla="*/ 89 w 142"/>
                <a:gd name="T25" fmla="*/ 18 h 88"/>
                <a:gd name="T26" fmla="*/ 85 w 142"/>
                <a:gd name="T27" fmla="*/ 20 h 88"/>
                <a:gd name="T28" fmla="*/ 76 w 142"/>
                <a:gd name="T29" fmla="*/ 16 h 88"/>
                <a:gd name="T30" fmla="*/ 77 w 142"/>
                <a:gd name="T31" fmla="*/ 11 h 88"/>
                <a:gd name="T32" fmla="*/ 75 w 142"/>
                <a:gd name="T33" fmla="*/ 9 h 88"/>
                <a:gd name="T34" fmla="*/ 75 w 142"/>
                <a:gd name="T35" fmla="*/ 6 h 88"/>
                <a:gd name="T36" fmla="*/ 63 w 142"/>
                <a:gd name="T37" fmla="*/ 2 h 88"/>
                <a:gd name="T38" fmla="*/ 61 w 142"/>
                <a:gd name="T39" fmla="*/ 7 h 88"/>
                <a:gd name="T40" fmla="*/ 55 w 142"/>
                <a:gd name="T41" fmla="*/ 7 h 88"/>
                <a:gd name="T42" fmla="*/ 45 w 142"/>
                <a:gd name="T43" fmla="*/ 12 h 88"/>
                <a:gd name="T44" fmla="*/ 36 w 142"/>
                <a:gd name="T45" fmla="*/ 19 h 88"/>
                <a:gd name="T46" fmla="*/ 28 w 142"/>
                <a:gd name="T47" fmla="*/ 16 h 88"/>
                <a:gd name="T48" fmla="*/ 19 w 142"/>
                <a:gd name="T49" fmla="*/ 8 h 88"/>
                <a:gd name="T50" fmla="*/ 6 w 142"/>
                <a:gd name="T51" fmla="*/ 9 h 88"/>
                <a:gd name="T52" fmla="*/ 1 w 142"/>
                <a:gd name="T53" fmla="*/ 15 h 88"/>
                <a:gd name="T54" fmla="*/ 5 w 142"/>
                <a:gd name="T55" fmla="*/ 17 h 88"/>
                <a:gd name="T56" fmla="*/ 7 w 142"/>
                <a:gd name="T57" fmla="*/ 9 h 88"/>
                <a:gd name="T58" fmla="*/ 16 w 142"/>
                <a:gd name="T59" fmla="*/ 12 h 88"/>
                <a:gd name="T60" fmla="*/ 19 w 142"/>
                <a:gd name="T61" fmla="*/ 24 h 88"/>
                <a:gd name="T62" fmla="*/ 20 w 142"/>
                <a:gd name="T63" fmla="*/ 25 h 88"/>
                <a:gd name="T64" fmla="*/ 11 w 142"/>
                <a:gd name="T65" fmla="*/ 22 h 88"/>
                <a:gd name="T66" fmla="*/ 4 w 142"/>
                <a:gd name="T67" fmla="*/ 21 h 88"/>
                <a:gd name="T68" fmla="*/ 6 w 142"/>
                <a:gd name="T69" fmla="*/ 36 h 88"/>
                <a:gd name="T70" fmla="*/ 9 w 142"/>
                <a:gd name="T71" fmla="*/ 33 h 88"/>
                <a:gd name="T72" fmla="*/ 13 w 142"/>
                <a:gd name="T73" fmla="*/ 38 h 88"/>
                <a:gd name="T74" fmla="*/ 9 w 142"/>
                <a:gd name="T75" fmla="*/ 37 h 88"/>
                <a:gd name="T76" fmla="*/ 8 w 142"/>
                <a:gd name="T77" fmla="*/ 42 h 88"/>
                <a:gd name="T78" fmla="*/ 15 w 142"/>
                <a:gd name="T79" fmla="*/ 46 h 88"/>
                <a:gd name="T80" fmla="*/ 15 w 142"/>
                <a:gd name="T81" fmla="*/ 63 h 88"/>
                <a:gd name="T82" fmla="*/ 23 w 142"/>
                <a:gd name="T83" fmla="*/ 62 h 88"/>
                <a:gd name="T84" fmla="*/ 30 w 142"/>
                <a:gd name="T85" fmla="*/ 56 h 88"/>
                <a:gd name="T86" fmla="*/ 39 w 142"/>
                <a:gd name="T87" fmla="*/ 53 h 88"/>
                <a:gd name="T88" fmla="*/ 48 w 142"/>
                <a:gd name="T89" fmla="*/ 53 h 88"/>
                <a:gd name="T90" fmla="*/ 58 w 142"/>
                <a:gd name="T91" fmla="*/ 58 h 88"/>
                <a:gd name="T92" fmla="*/ 69 w 142"/>
                <a:gd name="T93" fmla="*/ 61 h 88"/>
                <a:gd name="T94" fmla="*/ 79 w 142"/>
                <a:gd name="T95" fmla="*/ 71 h 88"/>
                <a:gd name="T96" fmla="*/ 88 w 142"/>
                <a:gd name="T97" fmla="*/ 76 h 88"/>
                <a:gd name="T98" fmla="*/ 88 w 142"/>
                <a:gd name="T99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2" h="88">
                  <a:moveTo>
                    <a:pt x="94" y="85"/>
                  </a:moveTo>
                  <a:cubicBezTo>
                    <a:pt x="95" y="85"/>
                    <a:pt x="95" y="84"/>
                    <a:pt x="96" y="86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100" y="87"/>
                    <a:pt x="103" y="87"/>
                    <a:pt x="105" y="85"/>
                  </a:cubicBezTo>
                  <a:cubicBezTo>
                    <a:pt x="106" y="84"/>
                    <a:pt x="105" y="84"/>
                    <a:pt x="106" y="83"/>
                  </a:cubicBezTo>
                  <a:cubicBezTo>
                    <a:pt x="107" y="82"/>
                    <a:pt x="107" y="82"/>
                    <a:pt x="106" y="80"/>
                  </a:cubicBezTo>
                  <a:cubicBezTo>
                    <a:pt x="107" y="81"/>
                    <a:pt x="108" y="81"/>
                    <a:pt x="109" y="80"/>
                  </a:cubicBezTo>
                  <a:cubicBezTo>
                    <a:pt x="110" y="80"/>
                    <a:pt x="110" y="79"/>
                    <a:pt x="112" y="79"/>
                  </a:cubicBezTo>
                  <a:cubicBezTo>
                    <a:pt x="112" y="79"/>
                    <a:pt x="113" y="78"/>
                    <a:pt x="114" y="78"/>
                  </a:cubicBezTo>
                  <a:cubicBezTo>
                    <a:pt x="114" y="78"/>
                    <a:pt x="116" y="79"/>
                    <a:pt x="116" y="79"/>
                  </a:cubicBezTo>
                  <a:cubicBezTo>
                    <a:pt x="116" y="78"/>
                    <a:pt x="117" y="76"/>
                    <a:pt x="118" y="77"/>
                  </a:cubicBezTo>
                  <a:cubicBezTo>
                    <a:pt x="119" y="77"/>
                    <a:pt x="119" y="75"/>
                    <a:pt x="120" y="75"/>
                  </a:cubicBezTo>
                  <a:cubicBezTo>
                    <a:pt x="122" y="75"/>
                    <a:pt x="121" y="73"/>
                    <a:pt x="121" y="72"/>
                  </a:cubicBezTo>
                  <a:cubicBezTo>
                    <a:pt x="121" y="71"/>
                    <a:pt x="122" y="70"/>
                    <a:pt x="123" y="69"/>
                  </a:cubicBezTo>
                  <a:cubicBezTo>
                    <a:pt x="124" y="68"/>
                    <a:pt x="123" y="65"/>
                    <a:pt x="126" y="65"/>
                  </a:cubicBezTo>
                  <a:cubicBezTo>
                    <a:pt x="127" y="65"/>
                    <a:pt x="130" y="65"/>
                    <a:pt x="130" y="65"/>
                  </a:cubicBezTo>
                  <a:cubicBezTo>
                    <a:pt x="132" y="64"/>
                    <a:pt x="131" y="63"/>
                    <a:pt x="131" y="62"/>
                  </a:cubicBezTo>
                  <a:cubicBezTo>
                    <a:pt x="133" y="59"/>
                    <a:pt x="136" y="63"/>
                    <a:pt x="138" y="63"/>
                  </a:cubicBezTo>
                  <a:cubicBezTo>
                    <a:pt x="139" y="63"/>
                    <a:pt x="140" y="63"/>
                    <a:pt x="141" y="63"/>
                  </a:cubicBezTo>
                  <a:cubicBezTo>
                    <a:pt x="141" y="62"/>
                    <a:pt x="141" y="60"/>
                    <a:pt x="141" y="59"/>
                  </a:cubicBezTo>
                  <a:cubicBezTo>
                    <a:pt x="141" y="58"/>
                    <a:pt x="142" y="57"/>
                    <a:pt x="142" y="56"/>
                  </a:cubicBezTo>
                  <a:cubicBezTo>
                    <a:pt x="142" y="55"/>
                    <a:pt x="139" y="55"/>
                    <a:pt x="138" y="55"/>
                  </a:cubicBezTo>
                  <a:cubicBezTo>
                    <a:pt x="138" y="55"/>
                    <a:pt x="139" y="54"/>
                    <a:pt x="137" y="54"/>
                  </a:cubicBezTo>
                  <a:cubicBezTo>
                    <a:pt x="137" y="54"/>
                    <a:pt x="136" y="53"/>
                    <a:pt x="136" y="53"/>
                  </a:cubicBezTo>
                  <a:cubicBezTo>
                    <a:pt x="136" y="52"/>
                    <a:pt x="133" y="53"/>
                    <a:pt x="132" y="53"/>
                  </a:cubicBezTo>
                  <a:cubicBezTo>
                    <a:pt x="131" y="53"/>
                    <a:pt x="129" y="52"/>
                    <a:pt x="128" y="52"/>
                  </a:cubicBezTo>
                  <a:cubicBezTo>
                    <a:pt x="127" y="52"/>
                    <a:pt x="126" y="50"/>
                    <a:pt x="126" y="49"/>
                  </a:cubicBezTo>
                  <a:cubicBezTo>
                    <a:pt x="125" y="48"/>
                    <a:pt x="123" y="48"/>
                    <a:pt x="122" y="48"/>
                  </a:cubicBezTo>
                  <a:cubicBezTo>
                    <a:pt x="122" y="47"/>
                    <a:pt x="120" y="47"/>
                    <a:pt x="119" y="46"/>
                  </a:cubicBezTo>
                  <a:cubicBezTo>
                    <a:pt x="118" y="45"/>
                    <a:pt x="118" y="45"/>
                    <a:pt x="117" y="45"/>
                  </a:cubicBezTo>
                  <a:cubicBezTo>
                    <a:pt x="115" y="44"/>
                    <a:pt x="114" y="43"/>
                    <a:pt x="112" y="43"/>
                  </a:cubicBezTo>
                  <a:cubicBezTo>
                    <a:pt x="112" y="42"/>
                    <a:pt x="111" y="40"/>
                    <a:pt x="111" y="40"/>
                  </a:cubicBezTo>
                  <a:cubicBezTo>
                    <a:pt x="109" y="39"/>
                    <a:pt x="96" y="33"/>
                    <a:pt x="100" y="30"/>
                  </a:cubicBezTo>
                  <a:cubicBezTo>
                    <a:pt x="98" y="31"/>
                    <a:pt x="99" y="29"/>
                    <a:pt x="99" y="28"/>
                  </a:cubicBezTo>
                  <a:cubicBezTo>
                    <a:pt x="99" y="28"/>
                    <a:pt x="97" y="27"/>
                    <a:pt x="97" y="26"/>
                  </a:cubicBezTo>
                  <a:cubicBezTo>
                    <a:pt x="96" y="26"/>
                    <a:pt x="97" y="25"/>
                    <a:pt x="96" y="25"/>
                  </a:cubicBezTo>
                  <a:cubicBezTo>
                    <a:pt x="95" y="25"/>
                    <a:pt x="96" y="25"/>
                    <a:pt x="96" y="24"/>
                  </a:cubicBezTo>
                  <a:cubicBezTo>
                    <a:pt x="96" y="24"/>
                    <a:pt x="96" y="22"/>
                    <a:pt x="95" y="21"/>
                  </a:cubicBezTo>
                  <a:cubicBezTo>
                    <a:pt x="94" y="19"/>
                    <a:pt x="92" y="19"/>
                    <a:pt x="89" y="18"/>
                  </a:cubicBezTo>
                  <a:cubicBezTo>
                    <a:pt x="88" y="18"/>
                    <a:pt x="89" y="20"/>
                    <a:pt x="87" y="20"/>
                  </a:cubicBezTo>
                  <a:cubicBezTo>
                    <a:pt x="87" y="20"/>
                    <a:pt x="86" y="18"/>
                    <a:pt x="85" y="18"/>
                  </a:cubicBezTo>
                  <a:cubicBezTo>
                    <a:pt x="85" y="19"/>
                    <a:pt x="85" y="19"/>
                    <a:pt x="85" y="20"/>
                  </a:cubicBezTo>
                  <a:cubicBezTo>
                    <a:pt x="85" y="19"/>
                    <a:pt x="84" y="18"/>
                    <a:pt x="82" y="19"/>
                  </a:cubicBezTo>
                  <a:cubicBezTo>
                    <a:pt x="81" y="20"/>
                    <a:pt x="81" y="20"/>
                    <a:pt x="79" y="19"/>
                  </a:cubicBezTo>
                  <a:cubicBezTo>
                    <a:pt x="78" y="18"/>
                    <a:pt x="76" y="18"/>
                    <a:pt x="76" y="16"/>
                  </a:cubicBezTo>
                  <a:cubicBezTo>
                    <a:pt x="76" y="14"/>
                    <a:pt x="78" y="15"/>
                    <a:pt x="76" y="13"/>
                  </a:cubicBezTo>
                  <a:cubicBezTo>
                    <a:pt x="77" y="12"/>
                    <a:pt x="77" y="13"/>
                    <a:pt x="78" y="13"/>
                  </a:cubicBezTo>
                  <a:cubicBezTo>
                    <a:pt x="79" y="11"/>
                    <a:pt x="77" y="13"/>
                    <a:pt x="77" y="11"/>
                  </a:cubicBezTo>
                  <a:cubicBezTo>
                    <a:pt x="77" y="10"/>
                    <a:pt x="76" y="11"/>
                    <a:pt x="75" y="11"/>
                  </a:cubicBezTo>
                  <a:cubicBezTo>
                    <a:pt x="75" y="11"/>
                    <a:pt x="75" y="10"/>
                    <a:pt x="76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6" y="8"/>
                    <a:pt x="76" y="8"/>
                  </a:cubicBezTo>
                  <a:cubicBezTo>
                    <a:pt x="76" y="8"/>
                    <a:pt x="75" y="8"/>
                    <a:pt x="75" y="8"/>
                  </a:cubicBezTo>
                  <a:cubicBezTo>
                    <a:pt x="75" y="7"/>
                    <a:pt x="74" y="7"/>
                    <a:pt x="75" y="6"/>
                  </a:cubicBezTo>
                  <a:cubicBezTo>
                    <a:pt x="72" y="7"/>
                    <a:pt x="70" y="7"/>
                    <a:pt x="68" y="7"/>
                  </a:cubicBezTo>
                  <a:cubicBezTo>
                    <a:pt x="68" y="6"/>
                    <a:pt x="67" y="4"/>
                    <a:pt x="66" y="4"/>
                  </a:cubicBezTo>
                  <a:cubicBezTo>
                    <a:pt x="64" y="4"/>
                    <a:pt x="64" y="4"/>
                    <a:pt x="63" y="2"/>
                  </a:cubicBezTo>
                  <a:cubicBezTo>
                    <a:pt x="61" y="0"/>
                    <a:pt x="61" y="2"/>
                    <a:pt x="61" y="3"/>
                  </a:cubicBezTo>
                  <a:cubicBezTo>
                    <a:pt x="60" y="3"/>
                    <a:pt x="58" y="3"/>
                    <a:pt x="56" y="3"/>
                  </a:cubicBezTo>
                  <a:cubicBezTo>
                    <a:pt x="58" y="4"/>
                    <a:pt x="60" y="5"/>
                    <a:pt x="61" y="7"/>
                  </a:cubicBezTo>
                  <a:cubicBezTo>
                    <a:pt x="59" y="7"/>
                    <a:pt x="60" y="6"/>
                    <a:pt x="59" y="5"/>
                  </a:cubicBezTo>
                  <a:cubicBezTo>
                    <a:pt x="57" y="5"/>
                    <a:pt x="56" y="6"/>
                    <a:pt x="56" y="4"/>
                  </a:cubicBezTo>
                  <a:cubicBezTo>
                    <a:pt x="55" y="5"/>
                    <a:pt x="56" y="6"/>
                    <a:pt x="55" y="7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49" y="7"/>
                    <a:pt x="49" y="9"/>
                    <a:pt x="48" y="10"/>
                  </a:cubicBezTo>
                  <a:cubicBezTo>
                    <a:pt x="47" y="11"/>
                    <a:pt x="46" y="12"/>
                    <a:pt x="45" y="12"/>
                  </a:cubicBezTo>
                  <a:cubicBezTo>
                    <a:pt x="46" y="13"/>
                    <a:pt x="46" y="14"/>
                    <a:pt x="45" y="15"/>
                  </a:cubicBezTo>
                  <a:cubicBezTo>
                    <a:pt x="47" y="14"/>
                    <a:pt x="45" y="18"/>
                    <a:pt x="47" y="17"/>
                  </a:cubicBezTo>
                  <a:cubicBezTo>
                    <a:pt x="45" y="20"/>
                    <a:pt x="40" y="19"/>
                    <a:pt x="36" y="19"/>
                  </a:cubicBezTo>
                  <a:cubicBezTo>
                    <a:pt x="35" y="19"/>
                    <a:pt x="34" y="18"/>
                    <a:pt x="33" y="18"/>
                  </a:cubicBezTo>
                  <a:cubicBezTo>
                    <a:pt x="32" y="19"/>
                    <a:pt x="30" y="19"/>
                    <a:pt x="30" y="18"/>
                  </a:cubicBezTo>
                  <a:cubicBezTo>
                    <a:pt x="30" y="17"/>
                    <a:pt x="29" y="17"/>
                    <a:pt x="28" y="16"/>
                  </a:cubicBezTo>
                  <a:cubicBezTo>
                    <a:pt x="26" y="15"/>
                    <a:pt x="26" y="13"/>
                    <a:pt x="25" y="11"/>
                  </a:cubicBezTo>
                  <a:cubicBezTo>
                    <a:pt x="24" y="10"/>
                    <a:pt x="23" y="9"/>
                    <a:pt x="22" y="9"/>
                  </a:cubicBezTo>
                  <a:cubicBezTo>
                    <a:pt x="21" y="9"/>
                    <a:pt x="20" y="9"/>
                    <a:pt x="19" y="8"/>
                  </a:cubicBezTo>
                  <a:cubicBezTo>
                    <a:pt x="17" y="6"/>
                    <a:pt x="15" y="7"/>
                    <a:pt x="12" y="7"/>
                  </a:cubicBezTo>
                  <a:cubicBezTo>
                    <a:pt x="10" y="6"/>
                    <a:pt x="10" y="7"/>
                    <a:pt x="9" y="8"/>
                  </a:cubicBezTo>
                  <a:cubicBezTo>
                    <a:pt x="9" y="9"/>
                    <a:pt x="7" y="9"/>
                    <a:pt x="6" y="9"/>
                  </a:cubicBezTo>
                  <a:cubicBezTo>
                    <a:pt x="4" y="10"/>
                    <a:pt x="3" y="10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1" y="17"/>
                    <a:pt x="3" y="18"/>
                    <a:pt x="4" y="19"/>
                  </a:cubicBezTo>
                  <a:cubicBezTo>
                    <a:pt x="4" y="19"/>
                    <a:pt x="3" y="18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6"/>
                    <a:pt x="5" y="15"/>
                    <a:pt x="5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5" y="9"/>
                    <a:pt x="7" y="9"/>
                  </a:cubicBezTo>
                  <a:cubicBezTo>
                    <a:pt x="9" y="9"/>
                    <a:pt x="12" y="9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8" y="17"/>
                    <a:pt x="19" y="18"/>
                    <a:pt x="21" y="19"/>
                  </a:cubicBezTo>
                  <a:cubicBezTo>
                    <a:pt x="24" y="21"/>
                    <a:pt x="23" y="24"/>
                    <a:pt x="19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3"/>
                    <a:pt x="19" y="23"/>
                    <a:pt x="18" y="22"/>
                  </a:cubicBezTo>
                  <a:cubicBezTo>
                    <a:pt x="18" y="24"/>
                    <a:pt x="19" y="25"/>
                    <a:pt x="20" y="25"/>
                  </a:cubicBezTo>
                  <a:cubicBezTo>
                    <a:pt x="18" y="25"/>
                    <a:pt x="17" y="25"/>
                    <a:pt x="15" y="25"/>
                  </a:cubicBezTo>
                  <a:cubicBezTo>
                    <a:pt x="14" y="25"/>
                    <a:pt x="14" y="27"/>
                    <a:pt x="13" y="26"/>
                  </a:cubicBezTo>
                  <a:cubicBezTo>
                    <a:pt x="13" y="24"/>
                    <a:pt x="13" y="24"/>
                    <a:pt x="11" y="22"/>
                  </a:cubicBezTo>
                  <a:cubicBezTo>
                    <a:pt x="11" y="23"/>
                    <a:pt x="11" y="24"/>
                    <a:pt x="10" y="25"/>
                  </a:cubicBezTo>
                  <a:cubicBezTo>
                    <a:pt x="9" y="23"/>
                    <a:pt x="8" y="24"/>
                    <a:pt x="7" y="24"/>
                  </a:cubicBezTo>
                  <a:cubicBezTo>
                    <a:pt x="8" y="22"/>
                    <a:pt x="6" y="21"/>
                    <a:pt x="4" y="21"/>
                  </a:cubicBezTo>
                  <a:cubicBezTo>
                    <a:pt x="4" y="23"/>
                    <a:pt x="5" y="27"/>
                    <a:pt x="3" y="29"/>
                  </a:cubicBezTo>
                  <a:cubicBezTo>
                    <a:pt x="1" y="31"/>
                    <a:pt x="3" y="30"/>
                    <a:pt x="3" y="32"/>
                  </a:cubicBezTo>
                  <a:cubicBezTo>
                    <a:pt x="3" y="34"/>
                    <a:pt x="5" y="34"/>
                    <a:pt x="6" y="36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6" y="33"/>
                    <a:pt x="7" y="33"/>
                    <a:pt x="8" y="34"/>
                  </a:cubicBezTo>
                  <a:cubicBezTo>
                    <a:pt x="8" y="34"/>
                    <a:pt x="9" y="33"/>
                    <a:pt x="9" y="33"/>
                  </a:cubicBezTo>
                  <a:cubicBezTo>
                    <a:pt x="10" y="32"/>
                    <a:pt x="11" y="33"/>
                    <a:pt x="11" y="33"/>
                  </a:cubicBezTo>
                  <a:cubicBezTo>
                    <a:pt x="11" y="34"/>
                    <a:pt x="10" y="36"/>
                    <a:pt x="10" y="37"/>
                  </a:cubicBezTo>
                  <a:cubicBezTo>
                    <a:pt x="11" y="37"/>
                    <a:pt x="12" y="37"/>
                    <a:pt x="13" y="38"/>
                  </a:cubicBezTo>
                  <a:cubicBezTo>
                    <a:pt x="12" y="38"/>
                    <a:pt x="11" y="39"/>
                    <a:pt x="11" y="40"/>
                  </a:cubicBezTo>
                  <a:cubicBezTo>
                    <a:pt x="10" y="39"/>
                    <a:pt x="10" y="38"/>
                    <a:pt x="8" y="38"/>
                  </a:cubicBezTo>
                  <a:cubicBezTo>
                    <a:pt x="8" y="38"/>
                    <a:pt x="9" y="37"/>
                    <a:pt x="9" y="37"/>
                  </a:cubicBezTo>
                  <a:cubicBezTo>
                    <a:pt x="7" y="36"/>
                    <a:pt x="6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8" y="42"/>
                    <a:pt x="8" y="42"/>
                  </a:cubicBezTo>
                  <a:cubicBezTo>
                    <a:pt x="9" y="39"/>
                    <a:pt x="11" y="41"/>
                    <a:pt x="12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2" y="44"/>
                    <a:pt x="15" y="43"/>
                    <a:pt x="15" y="46"/>
                  </a:cubicBezTo>
                  <a:cubicBezTo>
                    <a:pt x="15" y="47"/>
                    <a:pt x="14" y="48"/>
                    <a:pt x="14" y="49"/>
                  </a:cubicBezTo>
                  <a:cubicBezTo>
                    <a:pt x="13" y="49"/>
                    <a:pt x="14" y="51"/>
                    <a:pt x="14" y="52"/>
                  </a:cubicBezTo>
                  <a:cubicBezTo>
                    <a:pt x="14" y="56"/>
                    <a:pt x="14" y="59"/>
                    <a:pt x="15" y="63"/>
                  </a:cubicBezTo>
                  <a:cubicBezTo>
                    <a:pt x="16" y="63"/>
                    <a:pt x="18" y="64"/>
                    <a:pt x="19" y="63"/>
                  </a:cubicBezTo>
                  <a:cubicBezTo>
                    <a:pt x="19" y="63"/>
                    <a:pt x="20" y="62"/>
                    <a:pt x="21" y="62"/>
                  </a:cubicBezTo>
                  <a:cubicBezTo>
                    <a:pt x="21" y="62"/>
                    <a:pt x="23" y="63"/>
                    <a:pt x="23" y="62"/>
                  </a:cubicBezTo>
                  <a:cubicBezTo>
                    <a:pt x="24" y="61"/>
                    <a:pt x="24" y="60"/>
                    <a:pt x="25" y="58"/>
                  </a:cubicBezTo>
                  <a:cubicBezTo>
                    <a:pt x="26" y="58"/>
                    <a:pt x="27" y="57"/>
                    <a:pt x="28" y="56"/>
                  </a:cubicBezTo>
                  <a:cubicBezTo>
                    <a:pt x="29" y="55"/>
                    <a:pt x="29" y="56"/>
                    <a:pt x="30" y="56"/>
                  </a:cubicBezTo>
                  <a:cubicBezTo>
                    <a:pt x="32" y="55"/>
                    <a:pt x="32" y="54"/>
                    <a:pt x="34" y="55"/>
                  </a:cubicBezTo>
                  <a:cubicBezTo>
                    <a:pt x="36" y="56"/>
                    <a:pt x="37" y="56"/>
                    <a:pt x="39" y="56"/>
                  </a:cubicBezTo>
                  <a:cubicBezTo>
                    <a:pt x="39" y="56"/>
                    <a:pt x="39" y="54"/>
                    <a:pt x="39" y="53"/>
                  </a:cubicBezTo>
                  <a:cubicBezTo>
                    <a:pt x="39" y="53"/>
                    <a:pt x="41" y="53"/>
                    <a:pt x="41" y="53"/>
                  </a:cubicBezTo>
                  <a:cubicBezTo>
                    <a:pt x="43" y="53"/>
                    <a:pt x="44" y="53"/>
                    <a:pt x="46" y="54"/>
                  </a:cubicBezTo>
                  <a:cubicBezTo>
                    <a:pt x="47" y="53"/>
                    <a:pt x="47" y="52"/>
                    <a:pt x="48" y="53"/>
                  </a:cubicBezTo>
                  <a:cubicBezTo>
                    <a:pt x="49" y="54"/>
                    <a:pt x="50" y="56"/>
                    <a:pt x="50" y="56"/>
                  </a:cubicBezTo>
                  <a:cubicBezTo>
                    <a:pt x="51" y="58"/>
                    <a:pt x="52" y="56"/>
                    <a:pt x="53" y="57"/>
                  </a:cubicBezTo>
                  <a:cubicBezTo>
                    <a:pt x="55" y="57"/>
                    <a:pt x="56" y="59"/>
                    <a:pt x="58" y="58"/>
                  </a:cubicBezTo>
                  <a:cubicBezTo>
                    <a:pt x="57" y="61"/>
                    <a:pt x="61" y="59"/>
                    <a:pt x="63" y="59"/>
                  </a:cubicBezTo>
                  <a:cubicBezTo>
                    <a:pt x="65" y="59"/>
                    <a:pt x="67" y="60"/>
                    <a:pt x="68" y="62"/>
                  </a:cubicBezTo>
                  <a:cubicBezTo>
                    <a:pt x="68" y="62"/>
                    <a:pt x="69" y="61"/>
                    <a:pt x="69" y="61"/>
                  </a:cubicBezTo>
                  <a:cubicBezTo>
                    <a:pt x="69" y="62"/>
                    <a:pt x="68" y="66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ubicBezTo>
                    <a:pt x="75" y="66"/>
                    <a:pt x="76" y="68"/>
                    <a:pt x="79" y="71"/>
                  </a:cubicBezTo>
                  <a:cubicBezTo>
                    <a:pt x="80" y="72"/>
                    <a:pt x="82" y="71"/>
                    <a:pt x="84" y="71"/>
                  </a:cubicBezTo>
                  <a:cubicBezTo>
                    <a:pt x="86" y="71"/>
                    <a:pt x="86" y="71"/>
                    <a:pt x="88" y="73"/>
                  </a:cubicBezTo>
                  <a:cubicBezTo>
                    <a:pt x="85" y="73"/>
                    <a:pt x="87" y="74"/>
                    <a:pt x="88" y="76"/>
                  </a:cubicBezTo>
                  <a:cubicBezTo>
                    <a:pt x="88" y="77"/>
                    <a:pt x="87" y="78"/>
                    <a:pt x="86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7" y="81"/>
                    <a:pt x="87" y="82"/>
                    <a:pt x="88" y="83"/>
                  </a:cubicBezTo>
                  <a:cubicBezTo>
                    <a:pt x="89" y="84"/>
                    <a:pt x="93" y="86"/>
                    <a:pt x="94" y="8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Turkey">
              <a:extLst>
                <a:ext uri="{FF2B5EF4-FFF2-40B4-BE49-F238E27FC236}">
                  <a16:creationId xmlns:a16="http://schemas.microsoft.com/office/drawing/2014/main" id="{F97935B9-B80A-E9D0-BC8E-08BAB2D7D8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786" y="1630655"/>
              <a:ext cx="456039" cy="174697"/>
            </a:xfrm>
            <a:custGeom>
              <a:avLst/>
              <a:gdLst>
                <a:gd name="T0" fmla="*/ 98 w 190"/>
                <a:gd name="T1" fmla="*/ 62 h 73"/>
                <a:gd name="T2" fmla="*/ 89 w 190"/>
                <a:gd name="T3" fmla="*/ 62 h 73"/>
                <a:gd name="T4" fmla="*/ 77 w 190"/>
                <a:gd name="T5" fmla="*/ 68 h 73"/>
                <a:gd name="T6" fmla="*/ 50 w 190"/>
                <a:gd name="T7" fmla="*/ 60 h 73"/>
                <a:gd name="T8" fmla="*/ 44 w 190"/>
                <a:gd name="T9" fmla="*/ 68 h 73"/>
                <a:gd name="T10" fmla="*/ 34 w 190"/>
                <a:gd name="T11" fmla="*/ 65 h 73"/>
                <a:gd name="T12" fmla="*/ 29 w 190"/>
                <a:gd name="T13" fmla="*/ 62 h 73"/>
                <a:gd name="T14" fmla="*/ 25 w 190"/>
                <a:gd name="T15" fmla="*/ 62 h 73"/>
                <a:gd name="T16" fmla="*/ 16 w 190"/>
                <a:gd name="T17" fmla="*/ 63 h 73"/>
                <a:gd name="T18" fmla="*/ 26 w 190"/>
                <a:gd name="T19" fmla="*/ 59 h 73"/>
                <a:gd name="T20" fmla="*/ 17 w 190"/>
                <a:gd name="T21" fmla="*/ 56 h 73"/>
                <a:gd name="T22" fmla="*/ 14 w 190"/>
                <a:gd name="T23" fmla="*/ 53 h 73"/>
                <a:gd name="T24" fmla="*/ 15 w 190"/>
                <a:gd name="T25" fmla="*/ 49 h 73"/>
                <a:gd name="T26" fmla="*/ 7 w 190"/>
                <a:gd name="T27" fmla="*/ 44 h 73"/>
                <a:gd name="T28" fmla="*/ 14 w 190"/>
                <a:gd name="T29" fmla="*/ 42 h 73"/>
                <a:gd name="T30" fmla="*/ 12 w 190"/>
                <a:gd name="T31" fmla="*/ 39 h 73"/>
                <a:gd name="T32" fmla="*/ 10 w 190"/>
                <a:gd name="T33" fmla="*/ 33 h 73"/>
                <a:gd name="T34" fmla="*/ 9 w 190"/>
                <a:gd name="T35" fmla="*/ 37 h 73"/>
                <a:gd name="T36" fmla="*/ 5 w 190"/>
                <a:gd name="T37" fmla="*/ 34 h 73"/>
                <a:gd name="T38" fmla="*/ 2 w 190"/>
                <a:gd name="T39" fmla="*/ 32 h 73"/>
                <a:gd name="T40" fmla="*/ 11 w 190"/>
                <a:gd name="T41" fmla="*/ 19 h 73"/>
                <a:gd name="T42" fmla="*/ 14 w 190"/>
                <a:gd name="T43" fmla="*/ 20 h 73"/>
                <a:gd name="T44" fmla="*/ 19 w 190"/>
                <a:gd name="T45" fmla="*/ 20 h 73"/>
                <a:gd name="T46" fmla="*/ 29 w 190"/>
                <a:gd name="T47" fmla="*/ 21 h 73"/>
                <a:gd name="T48" fmla="*/ 33 w 190"/>
                <a:gd name="T49" fmla="*/ 15 h 73"/>
                <a:gd name="T50" fmla="*/ 51 w 190"/>
                <a:gd name="T51" fmla="*/ 13 h 73"/>
                <a:gd name="T52" fmla="*/ 67 w 190"/>
                <a:gd name="T53" fmla="*/ 4 h 73"/>
                <a:gd name="T54" fmla="*/ 94 w 190"/>
                <a:gd name="T55" fmla="*/ 2 h 73"/>
                <a:gd name="T56" fmla="*/ 103 w 190"/>
                <a:gd name="T57" fmla="*/ 8 h 73"/>
                <a:gd name="T58" fmla="*/ 112 w 190"/>
                <a:gd name="T59" fmla="*/ 12 h 73"/>
                <a:gd name="T60" fmla="*/ 132 w 190"/>
                <a:gd name="T61" fmla="*/ 13 h 73"/>
                <a:gd name="T62" fmla="*/ 149 w 190"/>
                <a:gd name="T63" fmla="*/ 12 h 73"/>
                <a:gd name="T64" fmla="*/ 162 w 190"/>
                <a:gd name="T65" fmla="*/ 8 h 73"/>
                <a:gd name="T66" fmla="*/ 173 w 190"/>
                <a:gd name="T67" fmla="*/ 10 h 73"/>
                <a:gd name="T68" fmla="*/ 179 w 190"/>
                <a:gd name="T69" fmla="*/ 23 h 73"/>
                <a:gd name="T70" fmla="*/ 186 w 190"/>
                <a:gd name="T71" fmla="*/ 30 h 73"/>
                <a:gd name="T72" fmla="*/ 185 w 190"/>
                <a:gd name="T73" fmla="*/ 43 h 73"/>
                <a:gd name="T74" fmla="*/ 187 w 190"/>
                <a:gd name="T75" fmla="*/ 54 h 73"/>
                <a:gd name="T76" fmla="*/ 185 w 190"/>
                <a:gd name="T77" fmla="*/ 57 h 73"/>
                <a:gd name="T78" fmla="*/ 166 w 190"/>
                <a:gd name="T79" fmla="*/ 58 h 73"/>
                <a:gd name="T80" fmla="*/ 150 w 190"/>
                <a:gd name="T81" fmla="*/ 58 h 73"/>
                <a:gd name="T82" fmla="*/ 118 w 190"/>
                <a:gd name="T83" fmla="*/ 63 h 73"/>
                <a:gd name="T84" fmla="*/ 108 w 190"/>
                <a:gd name="T85" fmla="*/ 66 h 73"/>
                <a:gd name="T86" fmla="*/ 18 w 190"/>
                <a:gd name="T87" fmla="*/ 4 h 73"/>
                <a:gd name="T88" fmla="*/ 6 w 190"/>
                <a:gd name="T89" fmla="*/ 5 h 73"/>
                <a:gd name="T90" fmla="*/ 4 w 190"/>
                <a:gd name="T91" fmla="*/ 17 h 73"/>
                <a:gd name="T92" fmla="*/ 19 w 190"/>
                <a:gd name="T93" fmla="*/ 14 h 73"/>
                <a:gd name="T94" fmla="*/ 28 w 190"/>
                <a:gd name="T95" fmla="*/ 13 h 73"/>
                <a:gd name="T96" fmla="*/ 27 w 190"/>
                <a:gd name="T97" fmla="*/ 9 h 73"/>
                <a:gd name="T98" fmla="*/ 18 w 190"/>
                <a:gd name="T99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0" h="73">
                  <a:moveTo>
                    <a:pt x="102" y="71"/>
                  </a:moveTo>
                  <a:cubicBezTo>
                    <a:pt x="102" y="70"/>
                    <a:pt x="101" y="67"/>
                    <a:pt x="99" y="67"/>
                  </a:cubicBezTo>
                  <a:cubicBezTo>
                    <a:pt x="101" y="67"/>
                    <a:pt x="104" y="64"/>
                    <a:pt x="104" y="62"/>
                  </a:cubicBezTo>
                  <a:cubicBezTo>
                    <a:pt x="104" y="59"/>
                    <a:pt x="100" y="62"/>
                    <a:pt x="98" y="62"/>
                  </a:cubicBezTo>
                  <a:cubicBezTo>
                    <a:pt x="99" y="63"/>
                    <a:pt x="99" y="64"/>
                    <a:pt x="98" y="64"/>
                  </a:cubicBezTo>
                  <a:cubicBezTo>
                    <a:pt x="98" y="64"/>
                    <a:pt x="97" y="64"/>
                    <a:pt x="97" y="63"/>
                  </a:cubicBezTo>
                  <a:cubicBezTo>
                    <a:pt x="97" y="65"/>
                    <a:pt x="95" y="65"/>
                    <a:pt x="94" y="64"/>
                  </a:cubicBezTo>
                  <a:cubicBezTo>
                    <a:pt x="92" y="62"/>
                    <a:pt x="92" y="62"/>
                    <a:pt x="89" y="62"/>
                  </a:cubicBezTo>
                  <a:cubicBezTo>
                    <a:pt x="86" y="62"/>
                    <a:pt x="83" y="64"/>
                    <a:pt x="83" y="67"/>
                  </a:cubicBezTo>
                  <a:cubicBezTo>
                    <a:pt x="83" y="67"/>
                    <a:pt x="83" y="67"/>
                    <a:pt x="82" y="67"/>
                  </a:cubicBezTo>
                  <a:cubicBezTo>
                    <a:pt x="82" y="67"/>
                    <a:pt x="82" y="68"/>
                    <a:pt x="82" y="68"/>
                  </a:cubicBezTo>
                  <a:cubicBezTo>
                    <a:pt x="81" y="66"/>
                    <a:pt x="79" y="69"/>
                    <a:pt x="77" y="68"/>
                  </a:cubicBezTo>
                  <a:cubicBezTo>
                    <a:pt x="75" y="68"/>
                    <a:pt x="73" y="70"/>
                    <a:pt x="71" y="70"/>
                  </a:cubicBezTo>
                  <a:cubicBezTo>
                    <a:pt x="70" y="70"/>
                    <a:pt x="67" y="69"/>
                    <a:pt x="66" y="68"/>
                  </a:cubicBezTo>
                  <a:cubicBezTo>
                    <a:pt x="65" y="67"/>
                    <a:pt x="64" y="65"/>
                    <a:pt x="62" y="64"/>
                  </a:cubicBezTo>
                  <a:cubicBezTo>
                    <a:pt x="59" y="63"/>
                    <a:pt x="54" y="60"/>
                    <a:pt x="50" y="60"/>
                  </a:cubicBezTo>
                  <a:cubicBezTo>
                    <a:pt x="48" y="60"/>
                    <a:pt x="48" y="62"/>
                    <a:pt x="48" y="64"/>
                  </a:cubicBezTo>
                  <a:cubicBezTo>
                    <a:pt x="48" y="65"/>
                    <a:pt x="47" y="66"/>
                    <a:pt x="47" y="66"/>
                  </a:cubicBezTo>
                  <a:cubicBezTo>
                    <a:pt x="47" y="67"/>
                    <a:pt x="48" y="68"/>
                    <a:pt x="47" y="68"/>
                  </a:cubicBezTo>
                  <a:cubicBezTo>
                    <a:pt x="46" y="67"/>
                    <a:pt x="44" y="67"/>
                    <a:pt x="44" y="68"/>
                  </a:cubicBezTo>
                  <a:cubicBezTo>
                    <a:pt x="43" y="69"/>
                    <a:pt x="41" y="68"/>
                    <a:pt x="39" y="68"/>
                  </a:cubicBezTo>
                  <a:cubicBezTo>
                    <a:pt x="38" y="68"/>
                    <a:pt x="38" y="68"/>
                    <a:pt x="37" y="68"/>
                  </a:cubicBezTo>
                  <a:cubicBezTo>
                    <a:pt x="36" y="68"/>
                    <a:pt x="37" y="68"/>
                    <a:pt x="36" y="67"/>
                  </a:cubicBezTo>
                  <a:cubicBezTo>
                    <a:pt x="35" y="66"/>
                    <a:pt x="33" y="66"/>
                    <a:pt x="34" y="65"/>
                  </a:cubicBezTo>
                  <a:cubicBezTo>
                    <a:pt x="32" y="65"/>
                    <a:pt x="33" y="64"/>
                    <a:pt x="34" y="63"/>
                  </a:cubicBezTo>
                  <a:cubicBezTo>
                    <a:pt x="33" y="63"/>
                    <a:pt x="32" y="63"/>
                    <a:pt x="31" y="62"/>
                  </a:cubicBezTo>
                  <a:cubicBezTo>
                    <a:pt x="32" y="63"/>
                    <a:pt x="32" y="63"/>
                    <a:pt x="31" y="63"/>
                  </a:cubicBezTo>
                  <a:cubicBezTo>
                    <a:pt x="30" y="64"/>
                    <a:pt x="30" y="62"/>
                    <a:pt x="29" y="62"/>
                  </a:cubicBezTo>
                  <a:cubicBezTo>
                    <a:pt x="29" y="62"/>
                    <a:pt x="28" y="62"/>
                    <a:pt x="28" y="63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7" y="61"/>
                    <a:pt x="27" y="62"/>
                  </a:cubicBezTo>
                  <a:cubicBezTo>
                    <a:pt x="27" y="60"/>
                    <a:pt x="25" y="60"/>
                    <a:pt x="25" y="62"/>
                  </a:cubicBezTo>
                  <a:cubicBezTo>
                    <a:pt x="25" y="62"/>
                    <a:pt x="25" y="62"/>
                    <a:pt x="26" y="62"/>
                  </a:cubicBezTo>
                  <a:cubicBezTo>
                    <a:pt x="25" y="63"/>
                    <a:pt x="23" y="64"/>
                    <a:pt x="22" y="65"/>
                  </a:cubicBezTo>
                  <a:cubicBezTo>
                    <a:pt x="22" y="64"/>
                    <a:pt x="23" y="63"/>
                    <a:pt x="23" y="62"/>
                  </a:cubicBezTo>
                  <a:cubicBezTo>
                    <a:pt x="21" y="63"/>
                    <a:pt x="19" y="64"/>
                    <a:pt x="16" y="63"/>
                  </a:cubicBezTo>
                  <a:cubicBezTo>
                    <a:pt x="19" y="62"/>
                    <a:pt x="19" y="62"/>
                    <a:pt x="22" y="62"/>
                  </a:cubicBezTo>
                  <a:cubicBezTo>
                    <a:pt x="22" y="61"/>
                    <a:pt x="22" y="61"/>
                    <a:pt x="22" y="60"/>
                  </a:cubicBezTo>
                  <a:cubicBezTo>
                    <a:pt x="23" y="61"/>
                    <a:pt x="24" y="61"/>
                    <a:pt x="25" y="61"/>
                  </a:cubicBezTo>
                  <a:cubicBezTo>
                    <a:pt x="24" y="60"/>
                    <a:pt x="25" y="59"/>
                    <a:pt x="26" y="59"/>
                  </a:cubicBezTo>
                  <a:cubicBezTo>
                    <a:pt x="22" y="59"/>
                    <a:pt x="18" y="59"/>
                    <a:pt x="14" y="59"/>
                  </a:cubicBezTo>
                  <a:cubicBezTo>
                    <a:pt x="15" y="58"/>
                    <a:pt x="15" y="58"/>
                    <a:pt x="17" y="58"/>
                  </a:cubicBezTo>
                  <a:cubicBezTo>
                    <a:pt x="18" y="58"/>
                    <a:pt x="18" y="57"/>
                    <a:pt x="19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7" y="56"/>
                    <a:pt x="18" y="55"/>
                  </a:cubicBezTo>
                  <a:cubicBezTo>
                    <a:pt x="17" y="56"/>
                    <a:pt x="16" y="55"/>
                    <a:pt x="16" y="54"/>
                  </a:cubicBezTo>
                  <a:cubicBezTo>
                    <a:pt x="16" y="55"/>
                    <a:pt x="16" y="55"/>
                    <a:pt x="14" y="55"/>
                  </a:cubicBezTo>
                  <a:cubicBezTo>
                    <a:pt x="13" y="55"/>
                    <a:pt x="15" y="53"/>
                    <a:pt x="14" y="53"/>
                  </a:cubicBezTo>
                  <a:cubicBezTo>
                    <a:pt x="13" y="52"/>
                    <a:pt x="10" y="51"/>
                    <a:pt x="8" y="51"/>
                  </a:cubicBezTo>
                  <a:cubicBezTo>
                    <a:pt x="9" y="50"/>
                    <a:pt x="11" y="49"/>
                    <a:pt x="12" y="51"/>
                  </a:cubicBezTo>
                  <a:cubicBezTo>
                    <a:pt x="12" y="49"/>
                    <a:pt x="14" y="50"/>
                    <a:pt x="13" y="51"/>
                  </a:cubicBezTo>
                  <a:cubicBezTo>
                    <a:pt x="16" y="51"/>
                    <a:pt x="15" y="51"/>
                    <a:pt x="15" y="49"/>
                  </a:cubicBezTo>
                  <a:cubicBezTo>
                    <a:pt x="15" y="47"/>
                    <a:pt x="14" y="48"/>
                    <a:pt x="12" y="47"/>
                  </a:cubicBezTo>
                  <a:cubicBezTo>
                    <a:pt x="10" y="47"/>
                    <a:pt x="10" y="46"/>
                    <a:pt x="8" y="46"/>
                  </a:cubicBezTo>
                  <a:cubicBezTo>
                    <a:pt x="6" y="46"/>
                    <a:pt x="7" y="44"/>
                    <a:pt x="5" y="45"/>
                  </a:cubicBezTo>
                  <a:cubicBezTo>
                    <a:pt x="6" y="44"/>
                    <a:pt x="6" y="43"/>
                    <a:pt x="7" y="44"/>
                  </a:cubicBezTo>
                  <a:cubicBezTo>
                    <a:pt x="6" y="43"/>
                    <a:pt x="6" y="42"/>
                    <a:pt x="6" y="41"/>
                  </a:cubicBezTo>
                  <a:cubicBezTo>
                    <a:pt x="9" y="41"/>
                    <a:pt x="8" y="44"/>
                    <a:pt x="10" y="4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4"/>
                    <a:pt x="13" y="43"/>
                    <a:pt x="14" y="42"/>
                  </a:cubicBezTo>
                  <a:cubicBezTo>
                    <a:pt x="13" y="42"/>
                    <a:pt x="12" y="42"/>
                    <a:pt x="11" y="42"/>
                  </a:cubicBezTo>
                  <a:cubicBezTo>
                    <a:pt x="10" y="42"/>
                    <a:pt x="11" y="41"/>
                    <a:pt x="10" y="41"/>
                  </a:cubicBezTo>
                  <a:cubicBezTo>
                    <a:pt x="9" y="41"/>
                    <a:pt x="9" y="40"/>
                    <a:pt x="10" y="39"/>
                  </a:cubicBezTo>
                  <a:cubicBezTo>
                    <a:pt x="10" y="39"/>
                    <a:pt x="11" y="39"/>
                    <a:pt x="12" y="39"/>
                  </a:cubicBezTo>
                  <a:cubicBezTo>
                    <a:pt x="11" y="37"/>
                    <a:pt x="14" y="39"/>
                    <a:pt x="13" y="37"/>
                  </a:cubicBezTo>
                  <a:cubicBezTo>
                    <a:pt x="11" y="37"/>
                    <a:pt x="11" y="38"/>
                    <a:pt x="11" y="36"/>
                  </a:cubicBezTo>
                  <a:cubicBezTo>
                    <a:pt x="11" y="34"/>
                    <a:pt x="9" y="35"/>
                    <a:pt x="8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0" y="33"/>
                    <a:pt x="12" y="31"/>
                    <a:pt x="12" y="31"/>
                  </a:cubicBezTo>
                  <a:cubicBezTo>
                    <a:pt x="13" y="30"/>
                    <a:pt x="9" y="30"/>
                    <a:pt x="8" y="30"/>
                  </a:cubicBezTo>
                  <a:cubicBezTo>
                    <a:pt x="6" y="30"/>
                    <a:pt x="6" y="32"/>
                    <a:pt x="6" y="33"/>
                  </a:cubicBezTo>
                  <a:cubicBezTo>
                    <a:pt x="7" y="35"/>
                    <a:pt x="10" y="35"/>
                    <a:pt x="9" y="37"/>
                  </a:cubicBezTo>
                  <a:cubicBezTo>
                    <a:pt x="8" y="36"/>
                    <a:pt x="8" y="36"/>
                    <a:pt x="7" y="35"/>
                  </a:cubicBezTo>
                  <a:cubicBezTo>
                    <a:pt x="7" y="36"/>
                    <a:pt x="7" y="37"/>
                    <a:pt x="7" y="37"/>
                  </a:cubicBezTo>
                  <a:cubicBezTo>
                    <a:pt x="6" y="37"/>
                    <a:pt x="5" y="36"/>
                    <a:pt x="4" y="36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4"/>
                    <a:pt x="4" y="34"/>
                    <a:pt x="4" y="34"/>
                  </a:cubicBezTo>
                  <a:cubicBezTo>
                    <a:pt x="4" y="37"/>
                    <a:pt x="0" y="36"/>
                    <a:pt x="1" y="34"/>
                  </a:cubicBezTo>
                  <a:cubicBezTo>
                    <a:pt x="1" y="33"/>
                    <a:pt x="4" y="32"/>
                    <a:pt x="5" y="31"/>
                  </a:cubicBezTo>
                  <a:cubicBezTo>
                    <a:pt x="4" y="31"/>
                    <a:pt x="3" y="32"/>
                    <a:pt x="2" y="32"/>
                  </a:cubicBezTo>
                  <a:cubicBezTo>
                    <a:pt x="4" y="30"/>
                    <a:pt x="4" y="30"/>
                    <a:pt x="4" y="29"/>
                  </a:cubicBezTo>
                  <a:cubicBezTo>
                    <a:pt x="4" y="27"/>
                    <a:pt x="4" y="25"/>
                    <a:pt x="4" y="24"/>
                  </a:cubicBezTo>
                  <a:cubicBezTo>
                    <a:pt x="5" y="22"/>
                    <a:pt x="5" y="21"/>
                    <a:pt x="6" y="20"/>
                  </a:cubicBezTo>
                  <a:cubicBezTo>
                    <a:pt x="7" y="20"/>
                    <a:pt x="10" y="18"/>
                    <a:pt x="11" y="19"/>
                  </a:cubicBezTo>
                  <a:cubicBezTo>
                    <a:pt x="10" y="20"/>
                    <a:pt x="9" y="21"/>
                    <a:pt x="7" y="22"/>
                  </a:cubicBezTo>
                  <a:cubicBezTo>
                    <a:pt x="8" y="22"/>
                    <a:pt x="10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0"/>
                    <a:pt x="15" y="19"/>
                    <a:pt x="15" y="20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1" y="19"/>
                    <a:pt x="23" y="19"/>
                    <a:pt x="22" y="21"/>
                  </a:cubicBezTo>
                  <a:cubicBezTo>
                    <a:pt x="24" y="21"/>
                    <a:pt x="26" y="21"/>
                    <a:pt x="29" y="21"/>
                  </a:cubicBezTo>
                  <a:cubicBezTo>
                    <a:pt x="31" y="21"/>
                    <a:pt x="33" y="22"/>
                    <a:pt x="34" y="20"/>
                  </a:cubicBezTo>
                  <a:cubicBezTo>
                    <a:pt x="32" y="20"/>
                    <a:pt x="30" y="20"/>
                    <a:pt x="30" y="18"/>
                  </a:cubicBezTo>
                  <a:cubicBezTo>
                    <a:pt x="34" y="18"/>
                    <a:pt x="38" y="17"/>
                    <a:pt x="42" y="16"/>
                  </a:cubicBezTo>
                  <a:cubicBezTo>
                    <a:pt x="40" y="16"/>
                    <a:pt x="35" y="17"/>
                    <a:pt x="33" y="15"/>
                  </a:cubicBezTo>
                  <a:cubicBezTo>
                    <a:pt x="32" y="13"/>
                    <a:pt x="33" y="13"/>
                    <a:pt x="34" y="12"/>
                  </a:cubicBezTo>
                  <a:cubicBezTo>
                    <a:pt x="36" y="10"/>
                    <a:pt x="37" y="11"/>
                    <a:pt x="39" y="12"/>
                  </a:cubicBezTo>
                  <a:cubicBezTo>
                    <a:pt x="42" y="12"/>
                    <a:pt x="44" y="11"/>
                    <a:pt x="47" y="12"/>
                  </a:cubicBezTo>
                  <a:cubicBezTo>
                    <a:pt x="49" y="13"/>
                    <a:pt x="50" y="13"/>
                    <a:pt x="51" y="13"/>
                  </a:cubicBezTo>
                  <a:cubicBezTo>
                    <a:pt x="53" y="13"/>
                    <a:pt x="54" y="12"/>
                    <a:pt x="56" y="12"/>
                  </a:cubicBezTo>
                  <a:cubicBezTo>
                    <a:pt x="55" y="9"/>
                    <a:pt x="62" y="7"/>
                    <a:pt x="64" y="7"/>
                  </a:cubicBezTo>
                  <a:cubicBezTo>
                    <a:pt x="64" y="6"/>
                    <a:pt x="64" y="6"/>
                    <a:pt x="65" y="5"/>
                  </a:cubicBezTo>
                  <a:cubicBezTo>
                    <a:pt x="66" y="5"/>
                    <a:pt x="67" y="5"/>
                    <a:pt x="67" y="4"/>
                  </a:cubicBezTo>
                  <a:cubicBezTo>
                    <a:pt x="69" y="4"/>
                    <a:pt x="71" y="3"/>
                    <a:pt x="73" y="3"/>
                  </a:cubicBezTo>
                  <a:cubicBezTo>
                    <a:pt x="79" y="1"/>
                    <a:pt x="87" y="5"/>
                    <a:pt x="93" y="1"/>
                  </a:cubicBezTo>
                  <a:cubicBezTo>
                    <a:pt x="92" y="2"/>
                    <a:pt x="93" y="2"/>
                    <a:pt x="92" y="3"/>
                  </a:cubicBezTo>
                  <a:cubicBezTo>
                    <a:pt x="93" y="2"/>
                    <a:pt x="93" y="3"/>
                    <a:pt x="94" y="2"/>
                  </a:cubicBezTo>
                  <a:cubicBezTo>
                    <a:pt x="93" y="4"/>
                    <a:pt x="95" y="5"/>
                    <a:pt x="96" y="6"/>
                  </a:cubicBezTo>
                  <a:cubicBezTo>
                    <a:pt x="98" y="7"/>
                    <a:pt x="98" y="6"/>
                    <a:pt x="101" y="6"/>
                  </a:cubicBezTo>
                  <a:cubicBezTo>
                    <a:pt x="102" y="5"/>
                    <a:pt x="102" y="5"/>
                    <a:pt x="103" y="6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9"/>
                    <a:pt x="106" y="10"/>
                    <a:pt x="107" y="11"/>
                  </a:cubicBezTo>
                  <a:cubicBezTo>
                    <a:pt x="108" y="9"/>
                    <a:pt x="108" y="9"/>
                    <a:pt x="110" y="9"/>
                  </a:cubicBezTo>
                  <a:cubicBezTo>
                    <a:pt x="111" y="9"/>
                    <a:pt x="110" y="12"/>
                    <a:pt x="112" y="10"/>
                  </a:cubicBezTo>
                  <a:cubicBezTo>
                    <a:pt x="112" y="11"/>
                    <a:pt x="112" y="11"/>
                    <a:pt x="112" y="12"/>
                  </a:cubicBezTo>
                  <a:cubicBezTo>
                    <a:pt x="114" y="12"/>
                    <a:pt x="115" y="12"/>
                    <a:pt x="116" y="13"/>
                  </a:cubicBezTo>
                  <a:cubicBezTo>
                    <a:pt x="118" y="14"/>
                    <a:pt x="118" y="13"/>
                    <a:pt x="120" y="12"/>
                  </a:cubicBezTo>
                  <a:cubicBezTo>
                    <a:pt x="121" y="15"/>
                    <a:pt x="125" y="16"/>
                    <a:pt x="127" y="14"/>
                  </a:cubicBezTo>
                  <a:cubicBezTo>
                    <a:pt x="129" y="14"/>
                    <a:pt x="130" y="13"/>
                    <a:pt x="132" y="13"/>
                  </a:cubicBezTo>
                  <a:cubicBezTo>
                    <a:pt x="133" y="13"/>
                    <a:pt x="137" y="12"/>
                    <a:pt x="137" y="12"/>
                  </a:cubicBezTo>
                  <a:cubicBezTo>
                    <a:pt x="140" y="14"/>
                    <a:pt x="142" y="16"/>
                    <a:pt x="146" y="13"/>
                  </a:cubicBezTo>
                  <a:cubicBezTo>
                    <a:pt x="146" y="13"/>
                    <a:pt x="147" y="13"/>
                    <a:pt x="147" y="13"/>
                  </a:cubicBezTo>
                  <a:cubicBezTo>
                    <a:pt x="148" y="13"/>
                    <a:pt x="149" y="12"/>
                    <a:pt x="149" y="12"/>
                  </a:cubicBezTo>
                  <a:cubicBezTo>
                    <a:pt x="150" y="12"/>
                    <a:pt x="152" y="12"/>
                    <a:pt x="152" y="12"/>
                  </a:cubicBezTo>
                  <a:cubicBezTo>
                    <a:pt x="152" y="11"/>
                    <a:pt x="152" y="10"/>
                    <a:pt x="153" y="10"/>
                  </a:cubicBezTo>
                  <a:cubicBezTo>
                    <a:pt x="155" y="10"/>
                    <a:pt x="156" y="9"/>
                    <a:pt x="158" y="8"/>
                  </a:cubicBezTo>
                  <a:cubicBezTo>
                    <a:pt x="160" y="9"/>
                    <a:pt x="160" y="10"/>
                    <a:pt x="162" y="8"/>
                  </a:cubicBezTo>
                  <a:cubicBezTo>
                    <a:pt x="163" y="7"/>
                    <a:pt x="166" y="8"/>
                    <a:pt x="167" y="9"/>
                  </a:cubicBezTo>
                  <a:cubicBezTo>
                    <a:pt x="168" y="7"/>
                    <a:pt x="167" y="7"/>
                    <a:pt x="170" y="7"/>
                  </a:cubicBezTo>
                  <a:cubicBezTo>
                    <a:pt x="170" y="7"/>
                    <a:pt x="170" y="8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4" y="12"/>
                    <a:pt x="174" y="12"/>
                    <a:pt x="177" y="12"/>
                  </a:cubicBezTo>
                  <a:cubicBezTo>
                    <a:pt x="175" y="14"/>
                    <a:pt x="179" y="15"/>
                    <a:pt x="179" y="17"/>
                  </a:cubicBezTo>
                  <a:cubicBezTo>
                    <a:pt x="179" y="18"/>
                    <a:pt x="178" y="19"/>
                    <a:pt x="178" y="20"/>
                  </a:cubicBezTo>
                  <a:cubicBezTo>
                    <a:pt x="178" y="21"/>
                    <a:pt x="179" y="22"/>
                    <a:pt x="179" y="23"/>
                  </a:cubicBezTo>
                  <a:cubicBezTo>
                    <a:pt x="179" y="23"/>
                    <a:pt x="178" y="23"/>
                    <a:pt x="178" y="23"/>
                  </a:cubicBezTo>
                  <a:cubicBezTo>
                    <a:pt x="181" y="25"/>
                    <a:pt x="182" y="25"/>
                    <a:pt x="185" y="25"/>
                  </a:cubicBezTo>
                  <a:cubicBezTo>
                    <a:pt x="186" y="25"/>
                    <a:pt x="187" y="26"/>
                    <a:pt x="188" y="27"/>
                  </a:cubicBezTo>
                  <a:cubicBezTo>
                    <a:pt x="187" y="28"/>
                    <a:pt x="186" y="29"/>
                    <a:pt x="186" y="30"/>
                  </a:cubicBezTo>
                  <a:cubicBezTo>
                    <a:pt x="186" y="32"/>
                    <a:pt x="185" y="32"/>
                    <a:pt x="183" y="32"/>
                  </a:cubicBezTo>
                  <a:cubicBezTo>
                    <a:pt x="182" y="32"/>
                    <a:pt x="183" y="33"/>
                    <a:pt x="183" y="34"/>
                  </a:cubicBezTo>
                  <a:cubicBezTo>
                    <a:pt x="184" y="36"/>
                    <a:pt x="184" y="36"/>
                    <a:pt x="184" y="38"/>
                  </a:cubicBezTo>
                  <a:cubicBezTo>
                    <a:pt x="187" y="38"/>
                    <a:pt x="184" y="43"/>
                    <a:pt x="185" y="43"/>
                  </a:cubicBezTo>
                  <a:cubicBezTo>
                    <a:pt x="188" y="43"/>
                    <a:pt x="184" y="48"/>
                    <a:pt x="184" y="49"/>
                  </a:cubicBezTo>
                  <a:cubicBezTo>
                    <a:pt x="185" y="48"/>
                    <a:pt x="185" y="50"/>
                    <a:pt x="186" y="50"/>
                  </a:cubicBezTo>
                  <a:cubicBezTo>
                    <a:pt x="187" y="51"/>
                    <a:pt x="188" y="49"/>
                    <a:pt x="188" y="51"/>
                  </a:cubicBezTo>
                  <a:cubicBezTo>
                    <a:pt x="187" y="51"/>
                    <a:pt x="187" y="54"/>
                    <a:pt x="187" y="54"/>
                  </a:cubicBezTo>
                  <a:cubicBezTo>
                    <a:pt x="190" y="55"/>
                    <a:pt x="190" y="55"/>
                    <a:pt x="190" y="58"/>
                  </a:cubicBezTo>
                  <a:cubicBezTo>
                    <a:pt x="189" y="57"/>
                    <a:pt x="189" y="57"/>
                    <a:pt x="189" y="56"/>
                  </a:cubicBezTo>
                  <a:cubicBezTo>
                    <a:pt x="187" y="58"/>
                    <a:pt x="185" y="60"/>
                    <a:pt x="184" y="59"/>
                  </a:cubicBezTo>
                  <a:cubicBezTo>
                    <a:pt x="183" y="57"/>
                    <a:pt x="186" y="59"/>
                    <a:pt x="185" y="57"/>
                  </a:cubicBezTo>
                  <a:cubicBezTo>
                    <a:pt x="183" y="57"/>
                    <a:pt x="182" y="54"/>
                    <a:pt x="181" y="56"/>
                  </a:cubicBezTo>
                  <a:cubicBezTo>
                    <a:pt x="179" y="58"/>
                    <a:pt x="178" y="56"/>
                    <a:pt x="176" y="55"/>
                  </a:cubicBezTo>
                  <a:cubicBezTo>
                    <a:pt x="174" y="55"/>
                    <a:pt x="171" y="55"/>
                    <a:pt x="169" y="55"/>
                  </a:cubicBezTo>
                  <a:cubicBezTo>
                    <a:pt x="169" y="55"/>
                    <a:pt x="166" y="57"/>
                    <a:pt x="166" y="58"/>
                  </a:cubicBezTo>
                  <a:cubicBezTo>
                    <a:pt x="166" y="57"/>
                    <a:pt x="165" y="57"/>
                    <a:pt x="166" y="56"/>
                  </a:cubicBezTo>
                  <a:cubicBezTo>
                    <a:pt x="165" y="57"/>
                    <a:pt x="165" y="56"/>
                    <a:pt x="164" y="57"/>
                  </a:cubicBezTo>
                  <a:cubicBezTo>
                    <a:pt x="164" y="56"/>
                    <a:pt x="164" y="56"/>
                    <a:pt x="164" y="55"/>
                  </a:cubicBezTo>
                  <a:cubicBezTo>
                    <a:pt x="162" y="60"/>
                    <a:pt x="154" y="58"/>
                    <a:pt x="150" y="58"/>
                  </a:cubicBezTo>
                  <a:cubicBezTo>
                    <a:pt x="146" y="58"/>
                    <a:pt x="143" y="61"/>
                    <a:pt x="139" y="62"/>
                  </a:cubicBezTo>
                  <a:cubicBezTo>
                    <a:pt x="136" y="63"/>
                    <a:pt x="134" y="63"/>
                    <a:pt x="131" y="63"/>
                  </a:cubicBezTo>
                  <a:cubicBezTo>
                    <a:pt x="129" y="64"/>
                    <a:pt x="128" y="61"/>
                    <a:pt x="126" y="61"/>
                  </a:cubicBezTo>
                  <a:cubicBezTo>
                    <a:pt x="123" y="61"/>
                    <a:pt x="121" y="62"/>
                    <a:pt x="118" y="63"/>
                  </a:cubicBezTo>
                  <a:cubicBezTo>
                    <a:pt x="116" y="63"/>
                    <a:pt x="114" y="63"/>
                    <a:pt x="112" y="63"/>
                  </a:cubicBezTo>
                  <a:cubicBezTo>
                    <a:pt x="112" y="63"/>
                    <a:pt x="112" y="62"/>
                    <a:pt x="112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2"/>
                    <a:pt x="107" y="65"/>
                    <a:pt x="108" y="66"/>
                  </a:cubicBezTo>
                  <a:cubicBezTo>
                    <a:pt x="110" y="68"/>
                    <a:pt x="108" y="69"/>
                    <a:pt x="106" y="68"/>
                  </a:cubicBezTo>
                  <a:cubicBezTo>
                    <a:pt x="106" y="70"/>
                    <a:pt x="104" y="71"/>
                    <a:pt x="104" y="72"/>
                  </a:cubicBezTo>
                  <a:cubicBezTo>
                    <a:pt x="103" y="73"/>
                    <a:pt x="101" y="73"/>
                    <a:pt x="102" y="71"/>
                  </a:cubicBezTo>
                  <a:close/>
                  <a:moveTo>
                    <a:pt x="18" y="4"/>
                  </a:moveTo>
                  <a:cubicBezTo>
                    <a:pt x="16" y="2"/>
                    <a:pt x="15" y="0"/>
                    <a:pt x="12" y="2"/>
                  </a:cubicBezTo>
                  <a:cubicBezTo>
                    <a:pt x="10" y="3"/>
                    <a:pt x="10" y="2"/>
                    <a:pt x="8" y="2"/>
                  </a:cubicBezTo>
                  <a:cubicBezTo>
                    <a:pt x="7" y="3"/>
                    <a:pt x="8" y="5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7"/>
                    <a:pt x="8" y="6"/>
                    <a:pt x="8" y="7"/>
                  </a:cubicBezTo>
                  <a:cubicBezTo>
                    <a:pt x="8" y="9"/>
                    <a:pt x="8" y="10"/>
                    <a:pt x="6" y="11"/>
                  </a:cubicBezTo>
                  <a:cubicBezTo>
                    <a:pt x="6" y="12"/>
                    <a:pt x="7" y="14"/>
                    <a:pt x="6" y="15"/>
                  </a:cubicBezTo>
                  <a:cubicBezTo>
                    <a:pt x="5" y="16"/>
                    <a:pt x="3" y="16"/>
                    <a:pt x="4" y="17"/>
                  </a:cubicBezTo>
                  <a:cubicBezTo>
                    <a:pt x="3" y="17"/>
                    <a:pt x="3" y="17"/>
                    <a:pt x="2" y="17"/>
                  </a:cubicBezTo>
                  <a:cubicBezTo>
                    <a:pt x="3" y="20"/>
                    <a:pt x="9" y="17"/>
                    <a:pt x="11" y="17"/>
                  </a:cubicBezTo>
                  <a:cubicBezTo>
                    <a:pt x="10" y="20"/>
                    <a:pt x="15" y="18"/>
                    <a:pt x="16" y="17"/>
                  </a:cubicBezTo>
                  <a:cubicBezTo>
                    <a:pt x="17" y="15"/>
                    <a:pt x="17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3" y="13"/>
                    <a:pt x="25" y="13"/>
                    <a:pt x="26" y="13"/>
                  </a:cubicBezTo>
                  <a:cubicBezTo>
                    <a:pt x="27" y="14"/>
                    <a:pt x="27" y="15"/>
                    <a:pt x="28" y="13"/>
                  </a:cubicBezTo>
                  <a:cubicBezTo>
                    <a:pt x="28" y="15"/>
                    <a:pt x="30" y="15"/>
                    <a:pt x="32" y="14"/>
                  </a:cubicBezTo>
                  <a:cubicBezTo>
                    <a:pt x="33" y="14"/>
                    <a:pt x="32" y="13"/>
                    <a:pt x="32" y="12"/>
                  </a:cubicBezTo>
                  <a:cubicBezTo>
                    <a:pt x="33" y="11"/>
                    <a:pt x="34" y="11"/>
                    <a:pt x="34" y="11"/>
                  </a:cubicBezTo>
                  <a:cubicBezTo>
                    <a:pt x="32" y="10"/>
                    <a:pt x="29" y="9"/>
                    <a:pt x="27" y="9"/>
                  </a:cubicBezTo>
                  <a:cubicBezTo>
                    <a:pt x="25" y="8"/>
                    <a:pt x="25" y="8"/>
                    <a:pt x="24" y="5"/>
                  </a:cubicBezTo>
                  <a:cubicBezTo>
                    <a:pt x="23" y="5"/>
                    <a:pt x="22" y="5"/>
                    <a:pt x="22" y="4"/>
                  </a:cubicBezTo>
                  <a:cubicBezTo>
                    <a:pt x="22" y="4"/>
                    <a:pt x="23" y="3"/>
                    <a:pt x="22" y="3"/>
                  </a:cubicBezTo>
                  <a:cubicBezTo>
                    <a:pt x="21" y="3"/>
                    <a:pt x="17" y="2"/>
                    <a:pt x="18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Tunisia">
              <a:extLst>
                <a:ext uri="{FF2B5EF4-FFF2-40B4-BE49-F238E27FC236}">
                  <a16:creationId xmlns:a16="http://schemas.microsoft.com/office/drawing/2014/main" id="{D7E3AF2B-AB26-7CAC-6033-38B5C7703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35" y="1762693"/>
              <a:ext cx="108678" cy="193995"/>
            </a:xfrm>
            <a:custGeom>
              <a:avLst/>
              <a:gdLst>
                <a:gd name="T0" fmla="*/ 12 w 45"/>
                <a:gd name="T1" fmla="*/ 8 h 81"/>
                <a:gd name="T2" fmla="*/ 12 w 45"/>
                <a:gd name="T3" fmla="*/ 13 h 81"/>
                <a:gd name="T4" fmla="*/ 12 w 45"/>
                <a:gd name="T5" fmla="*/ 24 h 81"/>
                <a:gd name="T6" fmla="*/ 8 w 45"/>
                <a:gd name="T7" fmla="*/ 32 h 81"/>
                <a:gd name="T8" fmla="*/ 5 w 45"/>
                <a:gd name="T9" fmla="*/ 36 h 81"/>
                <a:gd name="T10" fmla="*/ 7 w 45"/>
                <a:gd name="T11" fmla="*/ 49 h 81"/>
                <a:gd name="T12" fmla="*/ 11 w 45"/>
                <a:gd name="T13" fmla="*/ 52 h 81"/>
                <a:gd name="T14" fmla="*/ 18 w 45"/>
                <a:gd name="T15" fmla="*/ 59 h 81"/>
                <a:gd name="T16" fmla="*/ 24 w 45"/>
                <a:gd name="T17" fmla="*/ 81 h 81"/>
                <a:gd name="T18" fmla="*/ 30 w 45"/>
                <a:gd name="T19" fmla="*/ 74 h 81"/>
                <a:gd name="T20" fmla="*/ 32 w 45"/>
                <a:gd name="T21" fmla="*/ 64 h 81"/>
                <a:gd name="T22" fmla="*/ 34 w 45"/>
                <a:gd name="T23" fmla="*/ 61 h 81"/>
                <a:gd name="T24" fmla="*/ 43 w 45"/>
                <a:gd name="T25" fmla="*/ 57 h 81"/>
                <a:gd name="T26" fmla="*/ 43 w 45"/>
                <a:gd name="T27" fmla="*/ 48 h 81"/>
                <a:gd name="T28" fmla="*/ 41 w 45"/>
                <a:gd name="T29" fmla="*/ 46 h 81"/>
                <a:gd name="T30" fmla="*/ 38 w 45"/>
                <a:gd name="T31" fmla="*/ 42 h 81"/>
                <a:gd name="T32" fmla="*/ 36 w 45"/>
                <a:gd name="T33" fmla="*/ 40 h 81"/>
                <a:gd name="T34" fmla="*/ 34 w 45"/>
                <a:gd name="T35" fmla="*/ 44 h 81"/>
                <a:gd name="T36" fmla="*/ 32 w 45"/>
                <a:gd name="T37" fmla="*/ 42 h 81"/>
                <a:gd name="T38" fmla="*/ 35 w 45"/>
                <a:gd name="T39" fmla="*/ 30 h 81"/>
                <a:gd name="T40" fmla="*/ 39 w 45"/>
                <a:gd name="T41" fmla="*/ 21 h 81"/>
                <a:gd name="T42" fmla="*/ 37 w 45"/>
                <a:gd name="T43" fmla="*/ 19 h 81"/>
                <a:gd name="T44" fmla="*/ 33 w 45"/>
                <a:gd name="T45" fmla="*/ 15 h 81"/>
                <a:gd name="T46" fmla="*/ 33 w 45"/>
                <a:gd name="T47" fmla="*/ 12 h 81"/>
                <a:gd name="T48" fmla="*/ 36 w 45"/>
                <a:gd name="T49" fmla="*/ 10 h 81"/>
                <a:gd name="T50" fmla="*/ 39 w 45"/>
                <a:gd name="T51" fmla="*/ 5 h 81"/>
                <a:gd name="T52" fmla="*/ 33 w 45"/>
                <a:gd name="T53" fmla="*/ 7 h 81"/>
                <a:gd name="T54" fmla="*/ 30 w 45"/>
                <a:gd name="T55" fmla="*/ 6 h 81"/>
                <a:gd name="T56" fmla="*/ 30 w 45"/>
                <a:gd name="T57" fmla="*/ 3 h 81"/>
                <a:gd name="T58" fmla="*/ 27 w 45"/>
                <a:gd name="T59" fmla="*/ 3 h 81"/>
                <a:gd name="T60" fmla="*/ 23 w 45"/>
                <a:gd name="T61" fmla="*/ 1 h 81"/>
                <a:gd name="T62" fmla="*/ 17 w 45"/>
                <a:gd name="T63" fmla="*/ 4 h 81"/>
                <a:gd name="T64" fmla="*/ 12 w 45"/>
                <a:gd name="T65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81">
                  <a:moveTo>
                    <a:pt x="12" y="7"/>
                  </a:moveTo>
                  <a:cubicBezTo>
                    <a:pt x="12" y="7"/>
                    <a:pt x="13" y="8"/>
                    <a:pt x="12" y="8"/>
                  </a:cubicBezTo>
                  <a:cubicBezTo>
                    <a:pt x="11" y="9"/>
                    <a:pt x="11" y="9"/>
                    <a:pt x="10" y="10"/>
                  </a:cubicBezTo>
                  <a:cubicBezTo>
                    <a:pt x="12" y="11"/>
                    <a:pt x="12" y="11"/>
                    <a:pt x="12" y="13"/>
                  </a:cubicBezTo>
                  <a:cubicBezTo>
                    <a:pt x="11" y="15"/>
                    <a:pt x="11" y="17"/>
                    <a:pt x="11" y="19"/>
                  </a:cubicBezTo>
                  <a:cubicBezTo>
                    <a:pt x="11" y="20"/>
                    <a:pt x="10" y="24"/>
                    <a:pt x="12" y="24"/>
                  </a:cubicBezTo>
                  <a:cubicBezTo>
                    <a:pt x="13" y="24"/>
                    <a:pt x="11" y="28"/>
                    <a:pt x="11" y="29"/>
                  </a:cubicBezTo>
                  <a:cubicBezTo>
                    <a:pt x="11" y="30"/>
                    <a:pt x="9" y="31"/>
                    <a:pt x="8" y="32"/>
                  </a:cubicBezTo>
                  <a:cubicBezTo>
                    <a:pt x="7" y="32"/>
                    <a:pt x="6" y="33"/>
                    <a:pt x="6" y="33"/>
                  </a:cubicBezTo>
                  <a:cubicBezTo>
                    <a:pt x="6" y="34"/>
                    <a:pt x="6" y="36"/>
                    <a:pt x="5" y="36"/>
                  </a:cubicBezTo>
                  <a:cubicBezTo>
                    <a:pt x="0" y="37"/>
                    <a:pt x="4" y="43"/>
                    <a:pt x="5" y="45"/>
                  </a:cubicBezTo>
                  <a:cubicBezTo>
                    <a:pt x="7" y="47"/>
                    <a:pt x="4" y="47"/>
                    <a:pt x="7" y="49"/>
                  </a:cubicBezTo>
                  <a:cubicBezTo>
                    <a:pt x="8" y="49"/>
                    <a:pt x="8" y="49"/>
                    <a:pt x="9" y="49"/>
                  </a:cubicBezTo>
                  <a:cubicBezTo>
                    <a:pt x="10" y="50"/>
                    <a:pt x="10" y="51"/>
                    <a:pt x="11" y="52"/>
                  </a:cubicBezTo>
                  <a:cubicBezTo>
                    <a:pt x="12" y="53"/>
                    <a:pt x="10" y="55"/>
                    <a:pt x="11" y="56"/>
                  </a:cubicBezTo>
                  <a:cubicBezTo>
                    <a:pt x="13" y="57"/>
                    <a:pt x="15" y="58"/>
                    <a:pt x="18" y="59"/>
                  </a:cubicBezTo>
                  <a:cubicBezTo>
                    <a:pt x="19" y="60"/>
                    <a:pt x="20" y="66"/>
                    <a:pt x="21" y="68"/>
                  </a:cubicBezTo>
                  <a:cubicBezTo>
                    <a:pt x="22" y="72"/>
                    <a:pt x="23" y="77"/>
                    <a:pt x="24" y="81"/>
                  </a:cubicBezTo>
                  <a:cubicBezTo>
                    <a:pt x="25" y="80"/>
                    <a:pt x="27" y="80"/>
                    <a:pt x="28" y="79"/>
                  </a:cubicBezTo>
                  <a:cubicBezTo>
                    <a:pt x="28" y="78"/>
                    <a:pt x="31" y="75"/>
                    <a:pt x="30" y="74"/>
                  </a:cubicBezTo>
                  <a:cubicBezTo>
                    <a:pt x="30" y="72"/>
                    <a:pt x="30" y="70"/>
                    <a:pt x="30" y="67"/>
                  </a:cubicBezTo>
                  <a:cubicBezTo>
                    <a:pt x="29" y="66"/>
                    <a:pt x="31" y="65"/>
                    <a:pt x="32" y="64"/>
                  </a:cubicBezTo>
                  <a:cubicBezTo>
                    <a:pt x="32" y="64"/>
                    <a:pt x="33" y="64"/>
                    <a:pt x="33" y="65"/>
                  </a:cubicBezTo>
                  <a:cubicBezTo>
                    <a:pt x="34" y="63"/>
                    <a:pt x="34" y="62"/>
                    <a:pt x="34" y="61"/>
                  </a:cubicBezTo>
                  <a:cubicBezTo>
                    <a:pt x="36" y="62"/>
                    <a:pt x="36" y="60"/>
                    <a:pt x="37" y="59"/>
                  </a:cubicBezTo>
                  <a:cubicBezTo>
                    <a:pt x="39" y="59"/>
                    <a:pt x="43" y="58"/>
                    <a:pt x="43" y="57"/>
                  </a:cubicBezTo>
                  <a:cubicBezTo>
                    <a:pt x="45" y="56"/>
                    <a:pt x="42" y="55"/>
                    <a:pt x="42" y="53"/>
                  </a:cubicBezTo>
                  <a:cubicBezTo>
                    <a:pt x="42" y="51"/>
                    <a:pt x="42" y="50"/>
                    <a:pt x="43" y="48"/>
                  </a:cubicBezTo>
                  <a:cubicBezTo>
                    <a:pt x="42" y="46"/>
                    <a:pt x="40" y="49"/>
                    <a:pt x="39" y="46"/>
                  </a:cubicBezTo>
                  <a:cubicBezTo>
                    <a:pt x="40" y="46"/>
                    <a:pt x="40" y="46"/>
                    <a:pt x="41" y="46"/>
                  </a:cubicBezTo>
                  <a:cubicBezTo>
                    <a:pt x="41" y="46"/>
                    <a:pt x="39" y="45"/>
                    <a:pt x="39" y="45"/>
                  </a:cubicBezTo>
                  <a:cubicBezTo>
                    <a:pt x="39" y="44"/>
                    <a:pt x="39" y="42"/>
                    <a:pt x="38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8" y="41"/>
                    <a:pt x="37" y="40"/>
                    <a:pt x="36" y="40"/>
                  </a:cubicBezTo>
                  <a:cubicBezTo>
                    <a:pt x="36" y="42"/>
                    <a:pt x="37" y="42"/>
                    <a:pt x="38" y="44"/>
                  </a:cubicBezTo>
                  <a:cubicBezTo>
                    <a:pt x="37" y="44"/>
                    <a:pt x="35" y="44"/>
                    <a:pt x="34" y="44"/>
                  </a:cubicBezTo>
                  <a:cubicBezTo>
                    <a:pt x="35" y="43"/>
                    <a:pt x="36" y="41"/>
                    <a:pt x="34" y="41"/>
                  </a:cubicBezTo>
                  <a:cubicBezTo>
                    <a:pt x="33" y="41"/>
                    <a:pt x="34" y="43"/>
                    <a:pt x="32" y="42"/>
                  </a:cubicBezTo>
                  <a:cubicBezTo>
                    <a:pt x="29" y="42"/>
                    <a:pt x="27" y="37"/>
                    <a:pt x="29" y="35"/>
                  </a:cubicBezTo>
                  <a:cubicBezTo>
                    <a:pt x="31" y="33"/>
                    <a:pt x="34" y="33"/>
                    <a:pt x="35" y="30"/>
                  </a:cubicBezTo>
                  <a:cubicBezTo>
                    <a:pt x="36" y="28"/>
                    <a:pt x="40" y="24"/>
                    <a:pt x="37" y="23"/>
                  </a:cubicBezTo>
                  <a:cubicBezTo>
                    <a:pt x="38" y="22"/>
                    <a:pt x="38" y="22"/>
                    <a:pt x="39" y="21"/>
                  </a:cubicBezTo>
                  <a:cubicBezTo>
                    <a:pt x="39" y="21"/>
                    <a:pt x="38" y="21"/>
                    <a:pt x="38" y="21"/>
                  </a:cubicBezTo>
                  <a:cubicBezTo>
                    <a:pt x="38" y="20"/>
                    <a:pt x="37" y="20"/>
                    <a:pt x="37" y="19"/>
                  </a:cubicBezTo>
                  <a:cubicBezTo>
                    <a:pt x="36" y="19"/>
                    <a:pt x="37" y="18"/>
                    <a:pt x="37" y="17"/>
                  </a:cubicBezTo>
                  <a:cubicBezTo>
                    <a:pt x="35" y="20"/>
                    <a:pt x="34" y="17"/>
                    <a:pt x="33" y="15"/>
                  </a:cubicBezTo>
                  <a:cubicBezTo>
                    <a:pt x="33" y="15"/>
                    <a:pt x="31" y="13"/>
                    <a:pt x="32" y="13"/>
                  </a:cubicBezTo>
                  <a:cubicBezTo>
                    <a:pt x="32" y="13"/>
                    <a:pt x="33" y="13"/>
                    <a:pt x="33" y="12"/>
                  </a:cubicBezTo>
                  <a:cubicBezTo>
                    <a:pt x="33" y="12"/>
                    <a:pt x="33" y="11"/>
                    <a:pt x="33" y="11"/>
                  </a:cubicBezTo>
                  <a:cubicBezTo>
                    <a:pt x="34" y="10"/>
                    <a:pt x="35" y="11"/>
                    <a:pt x="36" y="10"/>
                  </a:cubicBezTo>
                  <a:cubicBezTo>
                    <a:pt x="36" y="9"/>
                    <a:pt x="37" y="8"/>
                    <a:pt x="37" y="7"/>
                  </a:cubicBezTo>
                  <a:cubicBezTo>
                    <a:pt x="38" y="7"/>
                    <a:pt x="39" y="6"/>
                    <a:pt x="39" y="5"/>
                  </a:cubicBezTo>
                  <a:cubicBezTo>
                    <a:pt x="39" y="5"/>
                    <a:pt x="39" y="3"/>
                    <a:pt x="39" y="3"/>
                  </a:cubicBezTo>
                  <a:cubicBezTo>
                    <a:pt x="37" y="4"/>
                    <a:pt x="33" y="5"/>
                    <a:pt x="33" y="7"/>
                  </a:cubicBezTo>
                  <a:cubicBezTo>
                    <a:pt x="32" y="6"/>
                    <a:pt x="31" y="7"/>
                    <a:pt x="30" y="7"/>
                  </a:cubicBezTo>
                  <a:cubicBezTo>
                    <a:pt x="30" y="7"/>
                    <a:pt x="29" y="6"/>
                    <a:pt x="30" y="6"/>
                  </a:cubicBezTo>
                  <a:cubicBezTo>
                    <a:pt x="30" y="6"/>
                    <a:pt x="31" y="6"/>
                    <a:pt x="32" y="6"/>
                  </a:cubicBezTo>
                  <a:cubicBezTo>
                    <a:pt x="31" y="5"/>
                    <a:pt x="31" y="3"/>
                    <a:pt x="30" y="3"/>
                  </a:cubicBezTo>
                  <a:cubicBezTo>
                    <a:pt x="30" y="2"/>
                    <a:pt x="31" y="2"/>
                    <a:pt x="31" y="1"/>
                  </a:cubicBezTo>
                  <a:cubicBezTo>
                    <a:pt x="30" y="2"/>
                    <a:pt x="27" y="1"/>
                    <a:pt x="27" y="3"/>
                  </a:cubicBezTo>
                  <a:cubicBezTo>
                    <a:pt x="25" y="3"/>
                    <a:pt x="27" y="0"/>
                    <a:pt x="26" y="0"/>
                  </a:cubicBezTo>
                  <a:cubicBezTo>
                    <a:pt x="25" y="0"/>
                    <a:pt x="24" y="1"/>
                    <a:pt x="23" y="1"/>
                  </a:cubicBezTo>
                  <a:cubicBezTo>
                    <a:pt x="22" y="2"/>
                    <a:pt x="20" y="1"/>
                    <a:pt x="19" y="1"/>
                  </a:cubicBezTo>
                  <a:cubicBezTo>
                    <a:pt x="18" y="2"/>
                    <a:pt x="18" y="4"/>
                    <a:pt x="17" y="4"/>
                  </a:cubicBezTo>
                  <a:cubicBezTo>
                    <a:pt x="17" y="5"/>
                    <a:pt x="15" y="4"/>
                    <a:pt x="15" y="4"/>
                  </a:cubicBezTo>
                  <a:cubicBezTo>
                    <a:pt x="16" y="7"/>
                    <a:pt x="13" y="6"/>
                    <a:pt x="12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Trinidad &amp; Tobago">
              <a:extLst>
                <a:ext uri="{FF2B5EF4-FFF2-40B4-BE49-F238E27FC236}">
                  <a16:creationId xmlns:a16="http://schemas.microsoft.com/office/drawing/2014/main" id="{85647FC3-37B2-0C42-10C4-671CD8EE2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428" y="2481793"/>
              <a:ext cx="26408" cy="26408"/>
            </a:xfrm>
            <a:custGeom>
              <a:avLst/>
              <a:gdLst>
                <a:gd name="T0" fmla="*/ 3 w 11"/>
                <a:gd name="T1" fmla="*/ 3 h 11"/>
                <a:gd name="T2" fmla="*/ 4 w 11"/>
                <a:gd name="T3" fmla="*/ 8 h 11"/>
                <a:gd name="T4" fmla="*/ 0 w 11"/>
                <a:gd name="T5" fmla="*/ 11 h 11"/>
                <a:gd name="T6" fmla="*/ 8 w 11"/>
                <a:gd name="T7" fmla="*/ 10 h 11"/>
                <a:gd name="T8" fmla="*/ 9 w 11"/>
                <a:gd name="T9" fmla="*/ 3 h 11"/>
                <a:gd name="T10" fmla="*/ 10 w 11"/>
                <a:gd name="T11" fmla="*/ 3 h 11"/>
                <a:gd name="T12" fmla="*/ 3 w 11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3" y="3"/>
                  </a:moveTo>
                  <a:cubicBezTo>
                    <a:pt x="4" y="4"/>
                    <a:pt x="6" y="8"/>
                    <a:pt x="4" y="8"/>
                  </a:cubicBezTo>
                  <a:cubicBezTo>
                    <a:pt x="3" y="8"/>
                    <a:pt x="1" y="10"/>
                    <a:pt x="0" y="11"/>
                  </a:cubicBezTo>
                  <a:cubicBezTo>
                    <a:pt x="3" y="11"/>
                    <a:pt x="5" y="11"/>
                    <a:pt x="8" y="10"/>
                  </a:cubicBezTo>
                  <a:cubicBezTo>
                    <a:pt x="10" y="9"/>
                    <a:pt x="9" y="5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1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Tonga">
              <a:extLst>
                <a:ext uri="{FF2B5EF4-FFF2-40B4-BE49-F238E27FC236}">
                  <a16:creationId xmlns:a16="http://schemas.microsoft.com/office/drawing/2014/main" id="{89425760-4204-D295-2665-30767C0D6F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836" y="3288241"/>
              <a:ext cx="19298" cy="74145"/>
            </a:xfrm>
            <a:custGeom>
              <a:avLst/>
              <a:gdLst>
                <a:gd name="T0" fmla="*/ 8 w 8"/>
                <a:gd name="T1" fmla="*/ 2 h 31"/>
                <a:gd name="T2" fmla="*/ 4 w 8"/>
                <a:gd name="T3" fmla="*/ 2 h 31"/>
                <a:gd name="T4" fmla="*/ 6 w 8"/>
                <a:gd name="T5" fmla="*/ 0 h 31"/>
                <a:gd name="T6" fmla="*/ 8 w 8"/>
                <a:gd name="T7" fmla="*/ 2 h 31"/>
                <a:gd name="T8" fmla="*/ 1 w 8"/>
                <a:gd name="T9" fmla="*/ 31 h 31"/>
                <a:gd name="T10" fmla="*/ 4 w 8"/>
                <a:gd name="T11" fmla="*/ 28 h 31"/>
                <a:gd name="T12" fmla="*/ 0 w 8"/>
                <a:gd name="T13" fmla="*/ 28 h 31"/>
                <a:gd name="T14" fmla="*/ 1 w 8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1">
                  <a:moveTo>
                    <a:pt x="8" y="2"/>
                  </a:moveTo>
                  <a:cubicBezTo>
                    <a:pt x="6" y="2"/>
                    <a:pt x="5" y="2"/>
                    <a:pt x="4" y="2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lose/>
                  <a:moveTo>
                    <a:pt x="1" y="31"/>
                  </a:moveTo>
                  <a:cubicBezTo>
                    <a:pt x="3" y="31"/>
                    <a:pt x="4" y="31"/>
                    <a:pt x="4" y="28"/>
                  </a:cubicBezTo>
                  <a:cubicBezTo>
                    <a:pt x="3" y="28"/>
                    <a:pt x="1" y="28"/>
                    <a:pt x="0" y="28"/>
                  </a:cubicBezTo>
                  <a:cubicBezTo>
                    <a:pt x="2" y="29"/>
                    <a:pt x="1" y="29"/>
                    <a:pt x="1" y="3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Togo">
              <a:extLst>
                <a:ext uri="{FF2B5EF4-FFF2-40B4-BE49-F238E27FC236}">
                  <a16:creationId xmlns:a16="http://schemas.microsoft.com/office/drawing/2014/main" id="{CCF15DED-B571-C0A6-E461-22F9EE8DA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191" y="2477730"/>
              <a:ext cx="50784" cy="139148"/>
            </a:xfrm>
            <a:custGeom>
              <a:avLst/>
              <a:gdLst>
                <a:gd name="T0" fmla="*/ 18 w 21"/>
                <a:gd name="T1" fmla="*/ 44 h 58"/>
                <a:gd name="T2" fmla="*/ 19 w 21"/>
                <a:gd name="T3" fmla="*/ 30 h 58"/>
                <a:gd name="T4" fmla="*/ 18 w 21"/>
                <a:gd name="T5" fmla="*/ 27 h 58"/>
                <a:gd name="T6" fmla="*/ 17 w 21"/>
                <a:gd name="T7" fmla="*/ 23 h 58"/>
                <a:gd name="T8" fmla="*/ 16 w 21"/>
                <a:gd name="T9" fmla="*/ 14 h 58"/>
                <a:gd name="T10" fmla="*/ 10 w 21"/>
                <a:gd name="T11" fmla="*/ 8 h 58"/>
                <a:gd name="T12" fmla="*/ 11 w 21"/>
                <a:gd name="T13" fmla="*/ 3 h 58"/>
                <a:gd name="T14" fmla="*/ 5 w 21"/>
                <a:gd name="T15" fmla="*/ 2 h 58"/>
                <a:gd name="T16" fmla="*/ 0 w 21"/>
                <a:gd name="T17" fmla="*/ 0 h 58"/>
                <a:gd name="T18" fmla="*/ 0 w 21"/>
                <a:gd name="T19" fmla="*/ 2 h 58"/>
                <a:gd name="T20" fmla="*/ 2 w 21"/>
                <a:gd name="T21" fmla="*/ 1 h 58"/>
                <a:gd name="T22" fmla="*/ 2 w 21"/>
                <a:gd name="T23" fmla="*/ 5 h 58"/>
                <a:gd name="T24" fmla="*/ 3 w 21"/>
                <a:gd name="T25" fmla="*/ 7 h 58"/>
                <a:gd name="T26" fmla="*/ 5 w 21"/>
                <a:gd name="T27" fmla="*/ 9 h 58"/>
                <a:gd name="T28" fmla="*/ 7 w 21"/>
                <a:gd name="T29" fmla="*/ 11 h 58"/>
                <a:gd name="T30" fmla="*/ 5 w 21"/>
                <a:gd name="T31" fmla="*/ 10 h 58"/>
                <a:gd name="T32" fmla="*/ 7 w 21"/>
                <a:gd name="T33" fmla="*/ 13 h 58"/>
                <a:gd name="T34" fmla="*/ 5 w 21"/>
                <a:gd name="T35" fmla="*/ 14 h 58"/>
                <a:gd name="T36" fmla="*/ 6 w 21"/>
                <a:gd name="T37" fmla="*/ 17 h 58"/>
                <a:gd name="T38" fmla="*/ 4 w 21"/>
                <a:gd name="T39" fmla="*/ 17 h 58"/>
                <a:gd name="T40" fmla="*/ 5 w 21"/>
                <a:gd name="T41" fmla="*/ 18 h 58"/>
                <a:gd name="T42" fmla="*/ 4 w 21"/>
                <a:gd name="T43" fmla="*/ 19 h 58"/>
                <a:gd name="T44" fmla="*/ 4 w 21"/>
                <a:gd name="T45" fmla="*/ 20 h 58"/>
                <a:gd name="T46" fmla="*/ 7 w 21"/>
                <a:gd name="T47" fmla="*/ 23 h 58"/>
                <a:gd name="T48" fmla="*/ 8 w 21"/>
                <a:gd name="T49" fmla="*/ 26 h 58"/>
                <a:gd name="T50" fmla="*/ 6 w 21"/>
                <a:gd name="T51" fmla="*/ 28 h 58"/>
                <a:gd name="T52" fmla="*/ 7 w 21"/>
                <a:gd name="T53" fmla="*/ 29 h 58"/>
                <a:gd name="T54" fmla="*/ 9 w 21"/>
                <a:gd name="T55" fmla="*/ 31 h 58"/>
                <a:gd name="T56" fmla="*/ 8 w 21"/>
                <a:gd name="T57" fmla="*/ 35 h 58"/>
                <a:gd name="T58" fmla="*/ 8 w 21"/>
                <a:gd name="T59" fmla="*/ 39 h 58"/>
                <a:gd name="T60" fmla="*/ 8 w 21"/>
                <a:gd name="T61" fmla="*/ 44 h 58"/>
                <a:gd name="T62" fmla="*/ 8 w 21"/>
                <a:gd name="T63" fmla="*/ 47 h 58"/>
                <a:gd name="T64" fmla="*/ 8 w 21"/>
                <a:gd name="T65" fmla="*/ 52 h 58"/>
                <a:gd name="T66" fmla="*/ 11 w 21"/>
                <a:gd name="T67" fmla="*/ 55 h 58"/>
                <a:gd name="T68" fmla="*/ 15 w 21"/>
                <a:gd name="T69" fmla="*/ 57 h 58"/>
                <a:gd name="T70" fmla="*/ 15 w 21"/>
                <a:gd name="T71" fmla="*/ 58 h 58"/>
                <a:gd name="T72" fmla="*/ 18 w 21"/>
                <a:gd name="T73" fmla="*/ 57 h 58"/>
                <a:gd name="T74" fmla="*/ 21 w 21"/>
                <a:gd name="T75" fmla="*/ 55 h 58"/>
                <a:gd name="T76" fmla="*/ 18 w 21"/>
                <a:gd name="T77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58">
                  <a:moveTo>
                    <a:pt x="18" y="44"/>
                  </a:moveTo>
                  <a:cubicBezTo>
                    <a:pt x="18" y="40"/>
                    <a:pt x="16" y="33"/>
                    <a:pt x="19" y="30"/>
                  </a:cubicBezTo>
                  <a:cubicBezTo>
                    <a:pt x="17" y="31"/>
                    <a:pt x="18" y="28"/>
                    <a:pt x="18" y="27"/>
                  </a:cubicBezTo>
                  <a:cubicBezTo>
                    <a:pt x="18" y="25"/>
                    <a:pt x="19" y="24"/>
                    <a:pt x="17" y="23"/>
                  </a:cubicBezTo>
                  <a:cubicBezTo>
                    <a:pt x="15" y="21"/>
                    <a:pt x="16" y="16"/>
                    <a:pt x="16" y="14"/>
                  </a:cubicBezTo>
                  <a:cubicBezTo>
                    <a:pt x="16" y="11"/>
                    <a:pt x="9" y="11"/>
                    <a:pt x="10" y="8"/>
                  </a:cubicBezTo>
                  <a:cubicBezTo>
                    <a:pt x="10" y="6"/>
                    <a:pt x="10" y="4"/>
                    <a:pt x="11" y="3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4" y="7"/>
                    <a:pt x="4" y="10"/>
                    <a:pt x="5" y="9"/>
                  </a:cubicBezTo>
                  <a:cubicBezTo>
                    <a:pt x="6" y="9"/>
                    <a:pt x="6" y="10"/>
                    <a:pt x="7" y="11"/>
                  </a:cubicBezTo>
                  <a:cubicBezTo>
                    <a:pt x="6" y="11"/>
                    <a:pt x="6" y="11"/>
                    <a:pt x="5" y="10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6" y="13"/>
                    <a:pt x="6" y="14"/>
                    <a:pt x="5" y="14"/>
                  </a:cubicBezTo>
                  <a:cubicBezTo>
                    <a:pt x="5" y="15"/>
                    <a:pt x="6" y="16"/>
                    <a:pt x="6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5" y="18"/>
                    <a:pt x="5" y="18"/>
                  </a:cubicBezTo>
                  <a:cubicBezTo>
                    <a:pt x="5" y="18"/>
                    <a:pt x="4" y="18"/>
                    <a:pt x="4" y="19"/>
                  </a:cubicBezTo>
                  <a:cubicBezTo>
                    <a:pt x="6" y="18"/>
                    <a:pt x="6" y="20"/>
                    <a:pt x="4" y="20"/>
                  </a:cubicBezTo>
                  <a:cubicBezTo>
                    <a:pt x="7" y="20"/>
                    <a:pt x="9" y="20"/>
                    <a:pt x="7" y="23"/>
                  </a:cubicBezTo>
                  <a:cubicBezTo>
                    <a:pt x="6" y="25"/>
                    <a:pt x="6" y="25"/>
                    <a:pt x="8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6" y="29"/>
                    <a:pt x="7" y="29"/>
                  </a:cubicBezTo>
                  <a:cubicBezTo>
                    <a:pt x="7" y="30"/>
                    <a:pt x="9" y="30"/>
                    <a:pt x="9" y="31"/>
                  </a:cubicBezTo>
                  <a:cubicBezTo>
                    <a:pt x="10" y="32"/>
                    <a:pt x="8" y="34"/>
                    <a:pt x="8" y="35"/>
                  </a:cubicBezTo>
                  <a:cubicBezTo>
                    <a:pt x="9" y="37"/>
                    <a:pt x="10" y="38"/>
                    <a:pt x="8" y="39"/>
                  </a:cubicBezTo>
                  <a:cubicBezTo>
                    <a:pt x="8" y="40"/>
                    <a:pt x="7" y="44"/>
                    <a:pt x="8" y="44"/>
                  </a:cubicBezTo>
                  <a:cubicBezTo>
                    <a:pt x="10" y="44"/>
                    <a:pt x="8" y="46"/>
                    <a:pt x="8" y="47"/>
                  </a:cubicBezTo>
                  <a:cubicBezTo>
                    <a:pt x="8" y="49"/>
                    <a:pt x="8" y="51"/>
                    <a:pt x="8" y="52"/>
                  </a:cubicBezTo>
                  <a:cubicBezTo>
                    <a:pt x="9" y="53"/>
                    <a:pt x="10" y="56"/>
                    <a:pt x="11" y="55"/>
                  </a:cubicBezTo>
                  <a:cubicBezTo>
                    <a:pt x="13" y="55"/>
                    <a:pt x="13" y="57"/>
                    <a:pt x="15" y="57"/>
                  </a:cubicBezTo>
                  <a:cubicBezTo>
                    <a:pt x="15" y="57"/>
                    <a:pt x="15" y="58"/>
                    <a:pt x="15" y="58"/>
                  </a:cubicBezTo>
                  <a:cubicBezTo>
                    <a:pt x="16" y="57"/>
                    <a:pt x="17" y="57"/>
                    <a:pt x="18" y="57"/>
                  </a:cubicBezTo>
                  <a:cubicBezTo>
                    <a:pt x="19" y="57"/>
                    <a:pt x="20" y="56"/>
                    <a:pt x="21" y="55"/>
                  </a:cubicBezTo>
                  <a:cubicBezTo>
                    <a:pt x="17" y="52"/>
                    <a:pt x="18" y="48"/>
                    <a:pt x="18" y="4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Thailand">
              <a:extLst>
                <a:ext uri="{FF2B5EF4-FFF2-40B4-BE49-F238E27FC236}">
                  <a16:creationId xmlns:a16="http://schemas.microsoft.com/office/drawing/2014/main" id="{A6B10B8C-A641-FB87-D943-628AC5AA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5202" y="2222796"/>
              <a:ext cx="201104" cy="405256"/>
            </a:xfrm>
            <a:custGeom>
              <a:avLst/>
              <a:gdLst>
                <a:gd name="T0" fmla="*/ 50 w 84"/>
                <a:gd name="T1" fmla="*/ 81 h 169"/>
                <a:gd name="T2" fmla="*/ 55 w 84"/>
                <a:gd name="T3" fmla="*/ 77 h 169"/>
                <a:gd name="T4" fmla="*/ 69 w 84"/>
                <a:gd name="T5" fmla="*/ 69 h 169"/>
                <a:gd name="T6" fmla="*/ 76 w 84"/>
                <a:gd name="T7" fmla="*/ 69 h 169"/>
                <a:gd name="T8" fmla="*/ 80 w 84"/>
                <a:gd name="T9" fmla="*/ 70 h 169"/>
                <a:gd name="T10" fmla="*/ 81 w 84"/>
                <a:gd name="T11" fmla="*/ 61 h 169"/>
                <a:gd name="T12" fmla="*/ 80 w 84"/>
                <a:gd name="T13" fmla="*/ 52 h 169"/>
                <a:gd name="T14" fmla="*/ 74 w 84"/>
                <a:gd name="T15" fmla="*/ 46 h 169"/>
                <a:gd name="T16" fmla="*/ 70 w 84"/>
                <a:gd name="T17" fmla="*/ 29 h 169"/>
                <a:gd name="T18" fmla="*/ 65 w 84"/>
                <a:gd name="T19" fmla="*/ 26 h 169"/>
                <a:gd name="T20" fmla="*/ 56 w 84"/>
                <a:gd name="T21" fmla="*/ 28 h 169"/>
                <a:gd name="T22" fmla="*/ 54 w 84"/>
                <a:gd name="T23" fmla="*/ 29 h 169"/>
                <a:gd name="T24" fmla="*/ 46 w 84"/>
                <a:gd name="T25" fmla="*/ 28 h 169"/>
                <a:gd name="T26" fmla="*/ 41 w 84"/>
                <a:gd name="T27" fmla="*/ 32 h 169"/>
                <a:gd name="T28" fmla="*/ 37 w 84"/>
                <a:gd name="T29" fmla="*/ 31 h 169"/>
                <a:gd name="T30" fmla="*/ 39 w 84"/>
                <a:gd name="T31" fmla="*/ 22 h 169"/>
                <a:gd name="T32" fmla="*/ 40 w 84"/>
                <a:gd name="T33" fmla="*/ 10 h 169"/>
                <a:gd name="T34" fmla="*/ 32 w 84"/>
                <a:gd name="T35" fmla="*/ 11 h 169"/>
                <a:gd name="T36" fmla="*/ 32 w 84"/>
                <a:gd name="T37" fmla="*/ 4 h 169"/>
                <a:gd name="T38" fmla="*/ 27 w 84"/>
                <a:gd name="T39" fmla="*/ 1 h 169"/>
                <a:gd name="T40" fmla="*/ 22 w 84"/>
                <a:gd name="T41" fmla="*/ 5 h 169"/>
                <a:gd name="T42" fmla="*/ 16 w 84"/>
                <a:gd name="T43" fmla="*/ 7 h 169"/>
                <a:gd name="T44" fmla="*/ 8 w 84"/>
                <a:gd name="T45" fmla="*/ 7 h 169"/>
                <a:gd name="T46" fmla="*/ 4 w 84"/>
                <a:gd name="T47" fmla="*/ 18 h 169"/>
                <a:gd name="T48" fmla="*/ 0 w 84"/>
                <a:gd name="T49" fmla="*/ 22 h 169"/>
                <a:gd name="T50" fmla="*/ 3 w 84"/>
                <a:gd name="T51" fmla="*/ 26 h 169"/>
                <a:gd name="T52" fmla="*/ 7 w 84"/>
                <a:gd name="T53" fmla="*/ 35 h 169"/>
                <a:gd name="T54" fmla="*/ 14 w 84"/>
                <a:gd name="T55" fmla="*/ 48 h 169"/>
                <a:gd name="T56" fmla="*/ 13 w 84"/>
                <a:gd name="T57" fmla="*/ 51 h 169"/>
                <a:gd name="T58" fmla="*/ 11 w 84"/>
                <a:gd name="T59" fmla="*/ 60 h 169"/>
                <a:gd name="T60" fmla="*/ 14 w 84"/>
                <a:gd name="T61" fmla="*/ 72 h 169"/>
                <a:gd name="T62" fmla="*/ 18 w 84"/>
                <a:gd name="T63" fmla="*/ 84 h 169"/>
                <a:gd name="T64" fmla="*/ 21 w 84"/>
                <a:gd name="T65" fmla="*/ 90 h 169"/>
                <a:gd name="T66" fmla="*/ 21 w 84"/>
                <a:gd name="T67" fmla="*/ 105 h 169"/>
                <a:gd name="T68" fmla="*/ 13 w 84"/>
                <a:gd name="T69" fmla="*/ 119 h 169"/>
                <a:gd name="T70" fmla="*/ 10 w 84"/>
                <a:gd name="T71" fmla="*/ 132 h 169"/>
                <a:gd name="T72" fmla="*/ 10 w 84"/>
                <a:gd name="T73" fmla="*/ 140 h 169"/>
                <a:gd name="T74" fmla="*/ 12 w 84"/>
                <a:gd name="T75" fmla="*/ 140 h 169"/>
                <a:gd name="T76" fmla="*/ 13 w 84"/>
                <a:gd name="T77" fmla="*/ 139 h 169"/>
                <a:gd name="T78" fmla="*/ 20 w 84"/>
                <a:gd name="T79" fmla="*/ 146 h 169"/>
                <a:gd name="T80" fmla="*/ 23 w 84"/>
                <a:gd name="T81" fmla="*/ 150 h 169"/>
                <a:gd name="T82" fmla="*/ 25 w 84"/>
                <a:gd name="T83" fmla="*/ 156 h 169"/>
                <a:gd name="T84" fmla="*/ 29 w 84"/>
                <a:gd name="T85" fmla="*/ 157 h 169"/>
                <a:gd name="T86" fmla="*/ 35 w 84"/>
                <a:gd name="T87" fmla="*/ 163 h 169"/>
                <a:gd name="T88" fmla="*/ 38 w 84"/>
                <a:gd name="T89" fmla="*/ 163 h 169"/>
                <a:gd name="T90" fmla="*/ 39 w 84"/>
                <a:gd name="T91" fmla="*/ 169 h 169"/>
                <a:gd name="T92" fmla="*/ 46 w 84"/>
                <a:gd name="T93" fmla="*/ 167 h 169"/>
                <a:gd name="T94" fmla="*/ 43 w 84"/>
                <a:gd name="T95" fmla="*/ 156 h 169"/>
                <a:gd name="T96" fmla="*/ 32 w 84"/>
                <a:gd name="T97" fmla="*/ 150 h 169"/>
                <a:gd name="T98" fmla="*/ 31 w 84"/>
                <a:gd name="T99" fmla="*/ 147 h 169"/>
                <a:gd name="T100" fmla="*/ 24 w 84"/>
                <a:gd name="T101" fmla="*/ 127 h 169"/>
                <a:gd name="T102" fmla="*/ 19 w 84"/>
                <a:gd name="T103" fmla="*/ 127 h 169"/>
                <a:gd name="T104" fmla="*/ 19 w 84"/>
                <a:gd name="T105" fmla="*/ 123 h 169"/>
                <a:gd name="T106" fmla="*/ 20 w 84"/>
                <a:gd name="T107" fmla="*/ 116 h 169"/>
                <a:gd name="T108" fmla="*/ 23 w 84"/>
                <a:gd name="T109" fmla="*/ 105 h 169"/>
                <a:gd name="T110" fmla="*/ 26 w 84"/>
                <a:gd name="T111" fmla="*/ 97 h 169"/>
                <a:gd name="T112" fmla="*/ 28 w 84"/>
                <a:gd name="T113" fmla="*/ 85 h 169"/>
                <a:gd name="T114" fmla="*/ 37 w 84"/>
                <a:gd name="T115" fmla="*/ 80 h 169"/>
                <a:gd name="T116" fmla="*/ 36 w 84"/>
                <a:gd name="T117" fmla="*/ 90 h 169"/>
                <a:gd name="T118" fmla="*/ 48 w 84"/>
                <a:gd name="T119" fmla="*/ 90 h 169"/>
                <a:gd name="T120" fmla="*/ 52 w 84"/>
                <a:gd name="T121" fmla="*/ 96 h 169"/>
                <a:gd name="T122" fmla="*/ 54 w 84"/>
                <a:gd name="T123" fmla="*/ 9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" h="169">
                  <a:moveTo>
                    <a:pt x="54" y="91"/>
                  </a:moveTo>
                  <a:cubicBezTo>
                    <a:pt x="52" y="90"/>
                    <a:pt x="52" y="88"/>
                    <a:pt x="52" y="85"/>
                  </a:cubicBezTo>
                  <a:cubicBezTo>
                    <a:pt x="52" y="84"/>
                    <a:pt x="50" y="83"/>
                    <a:pt x="50" y="81"/>
                  </a:cubicBezTo>
                  <a:cubicBezTo>
                    <a:pt x="50" y="78"/>
                    <a:pt x="51" y="78"/>
                    <a:pt x="54" y="78"/>
                  </a:cubicBezTo>
                  <a:cubicBezTo>
                    <a:pt x="53" y="78"/>
                    <a:pt x="52" y="78"/>
                    <a:pt x="52" y="77"/>
                  </a:cubicBezTo>
                  <a:cubicBezTo>
                    <a:pt x="53" y="77"/>
                    <a:pt x="54" y="77"/>
                    <a:pt x="55" y="77"/>
                  </a:cubicBezTo>
                  <a:cubicBezTo>
                    <a:pt x="55" y="74"/>
                    <a:pt x="56" y="73"/>
                    <a:pt x="58" y="71"/>
                  </a:cubicBezTo>
                  <a:cubicBezTo>
                    <a:pt x="61" y="70"/>
                    <a:pt x="63" y="69"/>
                    <a:pt x="66" y="71"/>
                  </a:cubicBezTo>
                  <a:cubicBezTo>
                    <a:pt x="67" y="71"/>
                    <a:pt x="68" y="69"/>
                    <a:pt x="69" y="69"/>
                  </a:cubicBezTo>
                  <a:cubicBezTo>
                    <a:pt x="71" y="69"/>
                    <a:pt x="71" y="69"/>
                    <a:pt x="73" y="71"/>
                  </a:cubicBezTo>
                  <a:cubicBezTo>
                    <a:pt x="73" y="71"/>
                    <a:pt x="74" y="70"/>
                    <a:pt x="74" y="70"/>
                  </a:cubicBezTo>
                  <a:cubicBezTo>
                    <a:pt x="75" y="69"/>
                    <a:pt x="75" y="69"/>
                    <a:pt x="76" y="69"/>
                  </a:cubicBezTo>
                  <a:cubicBezTo>
                    <a:pt x="77" y="70"/>
                    <a:pt x="77" y="71"/>
                    <a:pt x="78" y="72"/>
                  </a:cubicBezTo>
                  <a:cubicBezTo>
                    <a:pt x="78" y="72"/>
                    <a:pt x="79" y="71"/>
                    <a:pt x="79" y="71"/>
                  </a:cubicBezTo>
                  <a:cubicBezTo>
                    <a:pt x="79" y="71"/>
                    <a:pt x="79" y="70"/>
                    <a:pt x="80" y="70"/>
                  </a:cubicBezTo>
                  <a:cubicBezTo>
                    <a:pt x="81" y="70"/>
                    <a:pt x="82" y="69"/>
                    <a:pt x="82" y="67"/>
                  </a:cubicBezTo>
                  <a:cubicBezTo>
                    <a:pt x="82" y="66"/>
                    <a:pt x="83" y="65"/>
                    <a:pt x="83" y="63"/>
                  </a:cubicBezTo>
                  <a:cubicBezTo>
                    <a:pt x="84" y="62"/>
                    <a:pt x="82" y="62"/>
                    <a:pt x="81" y="61"/>
                  </a:cubicBezTo>
                  <a:cubicBezTo>
                    <a:pt x="82" y="61"/>
                    <a:pt x="84" y="58"/>
                    <a:pt x="81" y="59"/>
                  </a:cubicBezTo>
                  <a:cubicBezTo>
                    <a:pt x="82" y="58"/>
                    <a:pt x="84" y="57"/>
                    <a:pt x="84" y="55"/>
                  </a:cubicBezTo>
                  <a:cubicBezTo>
                    <a:pt x="82" y="55"/>
                    <a:pt x="81" y="53"/>
                    <a:pt x="80" y="52"/>
                  </a:cubicBezTo>
                  <a:cubicBezTo>
                    <a:pt x="80" y="52"/>
                    <a:pt x="81" y="51"/>
                    <a:pt x="81" y="51"/>
                  </a:cubicBezTo>
                  <a:cubicBezTo>
                    <a:pt x="79" y="51"/>
                    <a:pt x="79" y="51"/>
                    <a:pt x="77" y="49"/>
                  </a:cubicBezTo>
                  <a:cubicBezTo>
                    <a:pt x="77" y="48"/>
                    <a:pt x="74" y="47"/>
                    <a:pt x="74" y="46"/>
                  </a:cubicBezTo>
                  <a:cubicBezTo>
                    <a:pt x="74" y="43"/>
                    <a:pt x="76" y="39"/>
                    <a:pt x="75" y="36"/>
                  </a:cubicBezTo>
                  <a:cubicBezTo>
                    <a:pt x="74" y="35"/>
                    <a:pt x="74" y="34"/>
                    <a:pt x="72" y="33"/>
                  </a:cubicBezTo>
                  <a:cubicBezTo>
                    <a:pt x="70" y="32"/>
                    <a:pt x="71" y="31"/>
                    <a:pt x="70" y="29"/>
                  </a:cubicBezTo>
                  <a:cubicBezTo>
                    <a:pt x="70" y="29"/>
                    <a:pt x="69" y="29"/>
                    <a:pt x="68" y="28"/>
                  </a:cubicBezTo>
                  <a:cubicBezTo>
                    <a:pt x="68" y="27"/>
                    <a:pt x="68" y="26"/>
                    <a:pt x="68" y="25"/>
                  </a:cubicBezTo>
                  <a:cubicBezTo>
                    <a:pt x="67" y="23"/>
                    <a:pt x="66" y="25"/>
                    <a:pt x="65" y="26"/>
                  </a:cubicBezTo>
                  <a:cubicBezTo>
                    <a:pt x="64" y="24"/>
                    <a:pt x="58" y="22"/>
                    <a:pt x="59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58" y="28"/>
                    <a:pt x="59" y="28"/>
                    <a:pt x="56" y="28"/>
                  </a:cubicBezTo>
                  <a:cubicBezTo>
                    <a:pt x="55" y="29"/>
                    <a:pt x="54" y="30"/>
                    <a:pt x="54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29"/>
                    <a:pt x="54" y="29"/>
                  </a:cubicBezTo>
                  <a:cubicBezTo>
                    <a:pt x="53" y="28"/>
                    <a:pt x="51" y="29"/>
                    <a:pt x="50" y="28"/>
                  </a:cubicBezTo>
                  <a:cubicBezTo>
                    <a:pt x="50" y="28"/>
                    <a:pt x="50" y="26"/>
                    <a:pt x="49" y="26"/>
                  </a:cubicBezTo>
                  <a:cubicBezTo>
                    <a:pt x="47" y="26"/>
                    <a:pt x="47" y="27"/>
                    <a:pt x="46" y="28"/>
                  </a:cubicBezTo>
                  <a:cubicBezTo>
                    <a:pt x="45" y="29"/>
                    <a:pt x="44" y="28"/>
                    <a:pt x="45" y="30"/>
                  </a:cubicBezTo>
                  <a:cubicBezTo>
                    <a:pt x="44" y="30"/>
                    <a:pt x="44" y="30"/>
                    <a:pt x="43" y="30"/>
                  </a:cubicBezTo>
                  <a:cubicBezTo>
                    <a:pt x="44" y="31"/>
                    <a:pt x="42" y="31"/>
                    <a:pt x="41" y="32"/>
                  </a:cubicBezTo>
                  <a:cubicBezTo>
                    <a:pt x="40" y="33"/>
                    <a:pt x="39" y="34"/>
                    <a:pt x="39" y="35"/>
                  </a:cubicBezTo>
                  <a:cubicBezTo>
                    <a:pt x="39" y="33"/>
                    <a:pt x="37" y="35"/>
                    <a:pt x="36" y="34"/>
                  </a:cubicBezTo>
                  <a:cubicBezTo>
                    <a:pt x="36" y="33"/>
                    <a:pt x="37" y="32"/>
                    <a:pt x="37" y="31"/>
                  </a:cubicBezTo>
                  <a:cubicBezTo>
                    <a:pt x="39" y="29"/>
                    <a:pt x="39" y="27"/>
                    <a:pt x="39" y="25"/>
                  </a:cubicBezTo>
                  <a:cubicBezTo>
                    <a:pt x="39" y="24"/>
                    <a:pt x="37" y="25"/>
                    <a:pt x="37" y="23"/>
                  </a:cubicBezTo>
                  <a:cubicBezTo>
                    <a:pt x="37" y="23"/>
                    <a:pt x="39" y="23"/>
                    <a:pt x="39" y="22"/>
                  </a:cubicBezTo>
                  <a:cubicBezTo>
                    <a:pt x="40" y="20"/>
                    <a:pt x="40" y="19"/>
                    <a:pt x="41" y="16"/>
                  </a:cubicBezTo>
                  <a:cubicBezTo>
                    <a:pt x="39" y="17"/>
                    <a:pt x="39" y="15"/>
                    <a:pt x="39" y="13"/>
                  </a:cubicBezTo>
                  <a:cubicBezTo>
                    <a:pt x="38" y="12"/>
                    <a:pt x="40" y="12"/>
                    <a:pt x="40" y="10"/>
                  </a:cubicBezTo>
                  <a:cubicBezTo>
                    <a:pt x="39" y="10"/>
                    <a:pt x="39" y="11"/>
                    <a:pt x="38" y="11"/>
                  </a:cubicBezTo>
                  <a:cubicBezTo>
                    <a:pt x="38" y="10"/>
                    <a:pt x="37" y="9"/>
                    <a:pt x="36" y="11"/>
                  </a:cubicBezTo>
                  <a:cubicBezTo>
                    <a:pt x="35" y="12"/>
                    <a:pt x="34" y="11"/>
                    <a:pt x="32" y="11"/>
                  </a:cubicBezTo>
                  <a:cubicBezTo>
                    <a:pt x="32" y="11"/>
                    <a:pt x="30" y="5"/>
                    <a:pt x="33" y="5"/>
                  </a:cubicBezTo>
                  <a:cubicBezTo>
                    <a:pt x="33" y="4"/>
                    <a:pt x="33" y="4"/>
                    <a:pt x="33" y="3"/>
                  </a:cubicBezTo>
                  <a:cubicBezTo>
                    <a:pt x="33" y="3"/>
                    <a:pt x="33" y="4"/>
                    <a:pt x="32" y="4"/>
                  </a:cubicBezTo>
                  <a:cubicBezTo>
                    <a:pt x="31" y="3"/>
                    <a:pt x="30" y="2"/>
                    <a:pt x="30" y="1"/>
                  </a:cubicBezTo>
                  <a:cubicBezTo>
                    <a:pt x="30" y="2"/>
                    <a:pt x="29" y="2"/>
                    <a:pt x="28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4" y="3"/>
                    <a:pt x="22" y="1"/>
                    <a:pt x="21" y="1"/>
                  </a:cubicBezTo>
                  <a:cubicBezTo>
                    <a:pt x="22" y="2"/>
                    <a:pt x="23" y="4"/>
                    <a:pt x="22" y="5"/>
                  </a:cubicBezTo>
                  <a:cubicBezTo>
                    <a:pt x="22" y="5"/>
                    <a:pt x="19" y="5"/>
                    <a:pt x="18" y="5"/>
                  </a:cubicBezTo>
                  <a:cubicBezTo>
                    <a:pt x="18" y="6"/>
                    <a:pt x="18" y="7"/>
                    <a:pt x="17" y="9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5" y="8"/>
                    <a:pt x="14" y="9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9" y="10"/>
                    <a:pt x="10" y="10"/>
                    <a:pt x="8" y="7"/>
                  </a:cubicBezTo>
                  <a:cubicBezTo>
                    <a:pt x="7" y="9"/>
                    <a:pt x="8" y="10"/>
                    <a:pt x="7" y="11"/>
                  </a:cubicBezTo>
                  <a:cubicBezTo>
                    <a:pt x="5" y="12"/>
                    <a:pt x="5" y="13"/>
                    <a:pt x="5" y="15"/>
                  </a:cubicBezTo>
                  <a:cubicBezTo>
                    <a:pt x="5" y="15"/>
                    <a:pt x="5" y="18"/>
                    <a:pt x="4" y="18"/>
                  </a:cubicBezTo>
                  <a:cubicBezTo>
                    <a:pt x="5" y="19"/>
                    <a:pt x="5" y="20"/>
                    <a:pt x="5" y="22"/>
                  </a:cubicBezTo>
                  <a:cubicBezTo>
                    <a:pt x="3" y="21"/>
                    <a:pt x="4" y="23"/>
                    <a:pt x="3" y="23"/>
                  </a:cubicBezTo>
                  <a:cubicBezTo>
                    <a:pt x="2" y="23"/>
                    <a:pt x="1" y="22"/>
                    <a:pt x="0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3" y="26"/>
                    <a:pt x="2" y="24"/>
                    <a:pt x="4" y="24"/>
                  </a:cubicBezTo>
                  <a:cubicBezTo>
                    <a:pt x="4" y="25"/>
                    <a:pt x="4" y="26"/>
                    <a:pt x="3" y="26"/>
                  </a:cubicBezTo>
                  <a:cubicBezTo>
                    <a:pt x="4" y="26"/>
                    <a:pt x="5" y="28"/>
                    <a:pt x="5" y="29"/>
                  </a:cubicBezTo>
                  <a:cubicBezTo>
                    <a:pt x="5" y="29"/>
                    <a:pt x="4" y="31"/>
                    <a:pt x="4" y="31"/>
                  </a:cubicBezTo>
                  <a:cubicBezTo>
                    <a:pt x="5" y="32"/>
                    <a:pt x="6" y="34"/>
                    <a:pt x="7" y="35"/>
                  </a:cubicBezTo>
                  <a:cubicBezTo>
                    <a:pt x="8" y="35"/>
                    <a:pt x="9" y="35"/>
                    <a:pt x="9" y="36"/>
                  </a:cubicBezTo>
                  <a:cubicBezTo>
                    <a:pt x="10" y="37"/>
                    <a:pt x="12" y="40"/>
                    <a:pt x="12" y="42"/>
                  </a:cubicBezTo>
                  <a:cubicBezTo>
                    <a:pt x="12" y="44"/>
                    <a:pt x="13" y="46"/>
                    <a:pt x="14" y="48"/>
                  </a:cubicBezTo>
                  <a:cubicBezTo>
                    <a:pt x="15" y="47"/>
                    <a:pt x="15" y="46"/>
                    <a:pt x="16" y="45"/>
                  </a:cubicBezTo>
                  <a:cubicBezTo>
                    <a:pt x="17" y="47"/>
                    <a:pt x="17" y="47"/>
                    <a:pt x="16" y="49"/>
                  </a:cubicBezTo>
                  <a:cubicBezTo>
                    <a:pt x="16" y="50"/>
                    <a:pt x="14" y="50"/>
                    <a:pt x="13" y="51"/>
                  </a:cubicBezTo>
                  <a:cubicBezTo>
                    <a:pt x="12" y="52"/>
                    <a:pt x="13" y="57"/>
                    <a:pt x="13" y="59"/>
                  </a:cubicBezTo>
                  <a:cubicBezTo>
                    <a:pt x="13" y="59"/>
                    <a:pt x="12" y="59"/>
                    <a:pt x="11" y="58"/>
                  </a:cubicBezTo>
                  <a:cubicBezTo>
                    <a:pt x="11" y="59"/>
                    <a:pt x="11" y="59"/>
                    <a:pt x="11" y="60"/>
                  </a:cubicBezTo>
                  <a:cubicBezTo>
                    <a:pt x="11" y="59"/>
                    <a:pt x="10" y="59"/>
                    <a:pt x="10" y="58"/>
                  </a:cubicBezTo>
                  <a:cubicBezTo>
                    <a:pt x="10" y="61"/>
                    <a:pt x="9" y="65"/>
                    <a:pt x="11" y="66"/>
                  </a:cubicBezTo>
                  <a:cubicBezTo>
                    <a:pt x="13" y="67"/>
                    <a:pt x="14" y="70"/>
                    <a:pt x="14" y="72"/>
                  </a:cubicBezTo>
                  <a:cubicBezTo>
                    <a:pt x="15" y="73"/>
                    <a:pt x="17" y="73"/>
                    <a:pt x="17" y="74"/>
                  </a:cubicBezTo>
                  <a:cubicBezTo>
                    <a:pt x="18" y="75"/>
                    <a:pt x="19" y="76"/>
                    <a:pt x="19" y="77"/>
                  </a:cubicBezTo>
                  <a:cubicBezTo>
                    <a:pt x="19" y="79"/>
                    <a:pt x="20" y="85"/>
                    <a:pt x="18" y="84"/>
                  </a:cubicBezTo>
                  <a:cubicBezTo>
                    <a:pt x="17" y="85"/>
                    <a:pt x="18" y="85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20" y="89"/>
                    <a:pt x="21" y="90"/>
                    <a:pt x="21" y="90"/>
                  </a:cubicBezTo>
                  <a:cubicBezTo>
                    <a:pt x="21" y="92"/>
                    <a:pt x="21" y="92"/>
                    <a:pt x="22" y="93"/>
                  </a:cubicBezTo>
                  <a:cubicBezTo>
                    <a:pt x="23" y="94"/>
                    <a:pt x="25" y="102"/>
                    <a:pt x="21" y="101"/>
                  </a:cubicBezTo>
                  <a:cubicBezTo>
                    <a:pt x="21" y="102"/>
                    <a:pt x="22" y="104"/>
                    <a:pt x="21" y="105"/>
                  </a:cubicBezTo>
                  <a:cubicBezTo>
                    <a:pt x="19" y="107"/>
                    <a:pt x="18" y="109"/>
                    <a:pt x="16" y="111"/>
                  </a:cubicBezTo>
                  <a:cubicBezTo>
                    <a:pt x="15" y="112"/>
                    <a:pt x="16" y="114"/>
                    <a:pt x="15" y="115"/>
                  </a:cubicBezTo>
                  <a:cubicBezTo>
                    <a:pt x="14" y="116"/>
                    <a:pt x="15" y="118"/>
                    <a:pt x="13" y="119"/>
                  </a:cubicBezTo>
                  <a:cubicBezTo>
                    <a:pt x="14" y="120"/>
                    <a:pt x="10" y="123"/>
                    <a:pt x="13" y="122"/>
                  </a:cubicBezTo>
                  <a:cubicBezTo>
                    <a:pt x="12" y="123"/>
                    <a:pt x="11" y="127"/>
                    <a:pt x="11" y="129"/>
                  </a:cubicBezTo>
                  <a:cubicBezTo>
                    <a:pt x="11" y="130"/>
                    <a:pt x="11" y="131"/>
                    <a:pt x="10" y="132"/>
                  </a:cubicBezTo>
                  <a:cubicBezTo>
                    <a:pt x="9" y="134"/>
                    <a:pt x="10" y="135"/>
                    <a:pt x="10" y="137"/>
                  </a:cubicBezTo>
                  <a:cubicBezTo>
                    <a:pt x="10" y="136"/>
                    <a:pt x="8" y="136"/>
                    <a:pt x="9" y="136"/>
                  </a:cubicBezTo>
                  <a:cubicBezTo>
                    <a:pt x="9" y="138"/>
                    <a:pt x="9" y="139"/>
                    <a:pt x="10" y="140"/>
                  </a:cubicBezTo>
                  <a:cubicBezTo>
                    <a:pt x="10" y="142"/>
                    <a:pt x="10" y="144"/>
                    <a:pt x="10" y="146"/>
                  </a:cubicBezTo>
                  <a:cubicBezTo>
                    <a:pt x="11" y="145"/>
                    <a:pt x="12" y="142"/>
                    <a:pt x="11" y="140"/>
                  </a:cubicBezTo>
                  <a:cubicBezTo>
                    <a:pt x="11" y="140"/>
                    <a:pt x="12" y="140"/>
                    <a:pt x="12" y="140"/>
                  </a:cubicBezTo>
                  <a:cubicBezTo>
                    <a:pt x="12" y="140"/>
                    <a:pt x="12" y="139"/>
                    <a:pt x="11" y="139"/>
                  </a:cubicBezTo>
                  <a:cubicBezTo>
                    <a:pt x="12" y="139"/>
                    <a:pt x="13" y="138"/>
                    <a:pt x="13" y="138"/>
                  </a:cubicBezTo>
                  <a:cubicBezTo>
                    <a:pt x="13" y="138"/>
                    <a:pt x="13" y="139"/>
                    <a:pt x="13" y="139"/>
                  </a:cubicBezTo>
                  <a:cubicBezTo>
                    <a:pt x="15" y="138"/>
                    <a:pt x="14" y="142"/>
                    <a:pt x="16" y="142"/>
                  </a:cubicBezTo>
                  <a:cubicBezTo>
                    <a:pt x="19" y="141"/>
                    <a:pt x="17" y="145"/>
                    <a:pt x="18" y="146"/>
                  </a:cubicBezTo>
                  <a:cubicBezTo>
                    <a:pt x="18" y="146"/>
                    <a:pt x="20" y="145"/>
                    <a:pt x="20" y="146"/>
                  </a:cubicBezTo>
                  <a:cubicBezTo>
                    <a:pt x="20" y="146"/>
                    <a:pt x="20" y="149"/>
                    <a:pt x="20" y="149"/>
                  </a:cubicBezTo>
                  <a:cubicBezTo>
                    <a:pt x="20" y="151"/>
                    <a:pt x="23" y="152"/>
                    <a:pt x="22" y="149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4" y="150"/>
                    <a:pt x="24" y="150"/>
                  </a:cubicBezTo>
                  <a:cubicBezTo>
                    <a:pt x="23" y="151"/>
                    <a:pt x="23" y="153"/>
                    <a:pt x="25" y="152"/>
                  </a:cubicBezTo>
                  <a:cubicBezTo>
                    <a:pt x="23" y="154"/>
                    <a:pt x="23" y="155"/>
                    <a:pt x="25" y="156"/>
                  </a:cubicBezTo>
                  <a:cubicBezTo>
                    <a:pt x="26" y="156"/>
                    <a:pt x="26" y="157"/>
                    <a:pt x="27" y="157"/>
                  </a:cubicBezTo>
                  <a:cubicBezTo>
                    <a:pt x="28" y="158"/>
                    <a:pt x="26" y="159"/>
                    <a:pt x="28" y="159"/>
                  </a:cubicBezTo>
                  <a:cubicBezTo>
                    <a:pt x="30" y="159"/>
                    <a:pt x="30" y="159"/>
                    <a:pt x="29" y="157"/>
                  </a:cubicBezTo>
                  <a:cubicBezTo>
                    <a:pt x="31" y="157"/>
                    <a:pt x="31" y="159"/>
                    <a:pt x="32" y="159"/>
                  </a:cubicBezTo>
                  <a:cubicBezTo>
                    <a:pt x="34" y="160"/>
                    <a:pt x="34" y="160"/>
                    <a:pt x="35" y="159"/>
                  </a:cubicBezTo>
                  <a:cubicBezTo>
                    <a:pt x="35" y="160"/>
                    <a:pt x="35" y="161"/>
                    <a:pt x="35" y="163"/>
                  </a:cubicBezTo>
                  <a:cubicBezTo>
                    <a:pt x="37" y="163"/>
                    <a:pt x="37" y="162"/>
                    <a:pt x="38" y="161"/>
                  </a:cubicBezTo>
                  <a:cubicBezTo>
                    <a:pt x="38" y="162"/>
                    <a:pt x="39" y="163"/>
                    <a:pt x="39" y="163"/>
                  </a:cubicBezTo>
                  <a:cubicBezTo>
                    <a:pt x="39" y="163"/>
                    <a:pt x="38" y="163"/>
                    <a:pt x="38" y="163"/>
                  </a:cubicBezTo>
                  <a:cubicBezTo>
                    <a:pt x="38" y="164"/>
                    <a:pt x="39" y="165"/>
                    <a:pt x="39" y="166"/>
                  </a:cubicBezTo>
                  <a:cubicBezTo>
                    <a:pt x="39" y="166"/>
                    <a:pt x="37" y="166"/>
                    <a:pt x="37" y="167"/>
                  </a:cubicBezTo>
                  <a:cubicBezTo>
                    <a:pt x="37" y="168"/>
                    <a:pt x="38" y="169"/>
                    <a:pt x="39" y="169"/>
                  </a:cubicBezTo>
                  <a:cubicBezTo>
                    <a:pt x="39" y="169"/>
                    <a:pt x="39" y="167"/>
                    <a:pt x="40" y="167"/>
                  </a:cubicBezTo>
                  <a:cubicBezTo>
                    <a:pt x="40" y="166"/>
                    <a:pt x="42" y="166"/>
                    <a:pt x="43" y="166"/>
                  </a:cubicBezTo>
                  <a:cubicBezTo>
                    <a:pt x="43" y="168"/>
                    <a:pt x="45" y="169"/>
                    <a:pt x="46" y="167"/>
                  </a:cubicBezTo>
                  <a:cubicBezTo>
                    <a:pt x="47" y="167"/>
                    <a:pt x="46" y="166"/>
                    <a:pt x="47" y="165"/>
                  </a:cubicBezTo>
                  <a:cubicBezTo>
                    <a:pt x="47" y="164"/>
                    <a:pt x="48" y="164"/>
                    <a:pt x="47" y="162"/>
                  </a:cubicBezTo>
                  <a:cubicBezTo>
                    <a:pt x="46" y="160"/>
                    <a:pt x="44" y="158"/>
                    <a:pt x="43" y="156"/>
                  </a:cubicBezTo>
                  <a:cubicBezTo>
                    <a:pt x="41" y="154"/>
                    <a:pt x="40" y="156"/>
                    <a:pt x="37" y="155"/>
                  </a:cubicBezTo>
                  <a:cubicBezTo>
                    <a:pt x="36" y="154"/>
                    <a:pt x="34" y="151"/>
                    <a:pt x="32" y="152"/>
                  </a:cubicBezTo>
                  <a:cubicBezTo>
                    <a:pt x="32" y="151"/>
                    <a:pt x="32" y="151"/>
                    <a:pt x="32" y="150"/>
                  </a:cubicBezTo>
                  <a:cubicBezTo>
                    <a:pt x="30" y="151"/>
                    <a:pt x="30" y="150"/>
                    <a:pt x="29" y="148"/>
                  </a:cubicBezTo>
                  <a:cubicBezTo>
                    <a:pt x="28" y="146"/>
                    <a:pt x="28" y="147"/>
                    <a:pt x="29" y="145"/>
                  </a:cubicBezTo>
                  <a:cubicBezTo>
                    <a:pt x="30" y="146"/>
                    <a:pt x="31" y="146"/>
                    <a:pt x="31" y="147"/>
                  </a:cubicBezTo>
                  <a:cubicBezTo>
                    <a:pt x="31" y="143"/>
                    <a:pt x="30" y="140"/>
                    <a:pt x="30" y="136"/>
                  </a:cubicBezTo>
                  <a:cubicBezTo>
                    <a:pt x="28" y="140"/>
                    <a:pt x="27" y="135"/>
                    <a:pt x="26" y="133"/>
                  </a:cubicBezTo>
                  <a:cubicBezTo>
                    <a:pt x="26" y="131"/>
                    <a:pt x="26" y="127"/>
                    <a:pt x="24" y="127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3" y="128"/>
                    <a:pt x="23" y="128"/>
                    <a:pt x="23" y="127"/>
                  </a:cubicBezTo>
                  <a:cubicBezTo>
                    <a:pt x="23" y="130"/>
                    <a:pt x="20" y="128"/>
                    <a:pt x="19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1" y="126"/>
                    <a:pt x="20" y="126"/>
                    <a:pt x="19" y="125"/>
                  </a:cubicBezTo>
                  <a:cubicBezTo>
                    <a:pt x="19" y="125"/>
                    <a:pt x="19" y="123"/>
                    <a:pt x="19" y="123"/>
                  </a:cubicBezTo>
                  <a:cubicBezTo>
                    <a:pt x="19" y="121"/>
                    <a:pt x="18" y="117"/>
                    <a:pt x="20" y="117"/>
                  </a:cubicBezTo>
                  <a:cubicBezTo>
                    <a:pt x="19" y="117"/>
                    <a:pt x="19" y="116"/>
                    <a:pt x="19" y="115"/>
                  </a:cubicBezTo>
                  <a:cubicBezTo>
                    <a:pt x="19" y="115"/>
                    <a:pt x="20" y="115"/>
                    <a:pt x="20" y="116"/>
                  </a:cubicBezTo>
                  <a:cubicBezTo>
                    <a:pt x="19" y="114"/>
                    <a:pt x="19" y="114"/>
                    <a:pt x="20" y="113"/>
                  </a:cubicBezTo>
                  <a:cubicBezTo>
                    <a:pt x="21" y="111"/>
                    <a:pt x="21" y="109"/>
                    <a:pt x="23" y="110"/>
                  </a:cubicBezTo>
                  <a:cubicBezTo>
                    <a:pt x="23" y="108"/>
                    <a:pt x="23" y="107"/>
                    <a:pt x="23" y="105"/>
                  </a:cubicBezTo>
                  <a:cubicBezTo>
                    <a:pt x="23" y="104"/>
                    <a:pt x="24" y="102"/>
                    <a:pt x="25" y="101"/>
                  </a:cubicBezTo>
                  <a:cubicBezTo>
                    <a:pt x="25" y="100"/>
                    <a:pt x="26" y="100"/>
                    <a:pt x="26" y="99"/>
                  </a:cubicBezTo>
                  <a:cubicBezTo>
                    <a:pt x="26" y="99"/>
                    <a:pt x="26" y="98"/>
                    <a:pt x="26" y="97"/>
                  </a:cubicBezTo>
                  <a:cubicBezTo>
                    <a:pt x="27" y="95"/>
                    <a:pt x="27" y="94"/>
                    <a:pt x="27" y="92"/>
                  </a:cubicBezTo>
                  <a:cubicBezTo>
                    <a:pt x="27" y="91"/>
                    <a:pt x="27" y="89"/>
                    <a:pt x="28" y="88"/>
                  </a:cubicBezTo>
                  <a:cubicBezTo>
                    <a:pt x="28" y="87"/>
                    <a:pt x="28" y="86"/>
                    <a:pt x="28" y="85"/>
                  </a:cubicBezTo>
                  <a:cubicBezTo>
                    <a:pt x="28" y="85"/>
                    <a:pt x="27" y="84"/>
                    <a:pt x="27" y="83"/>
                  </a:cubicBezTo>
                  <a:cubicBezTo>
                    <a:pt x="26" y="78"/>
                    <a:pt x="32" y="81"/>
                    <a:pt x="33" y="78"/>
                  </a:cubicBezTo>
                  <a:cubicBezTo>
                    <a:pt x="33" y="80"/>
                    <a:pt x="35" y="80"/>
                    <a:pt x="37" y="80"/>
                  </a:cubicBezTo>
                  <a:cubicBezTo>
                    <a:pt x="39" y="80"/>
                    <a:pt x="36" y="82"/>
                    <a:pt x="36" y="83"/>
                  </a:cubicBezTo>
                  <a:cubicBezTo>
                    <a:pt x="36" y="84"/>
                    <a:pt x="37" y="88"/>
                    <a:pt x="35" y="88"/>
                  </a:cubicBezTo>
                  <a:cubicBezTo>
                    <a:pt x="34" y="88"/>
                    <a:pt x="37" y="90"/>
                    <a:pt x="36" y="90"/>
                  </a:cubicBezTo>
                  <a:cubicBezTo>
                    <a:pt x="37" y="88"/>
                    <a:pt x="40" y="89"/>
                    <a:pt x="41" y="90"/>
                  </a:cubicBezTo>
                  <a:cubicBezTo>
                    <a:pt x="43" y="87"/>
                    <a:pt x="46" y="90"/>
                    <a:pt x="48" y="92"/>
                  </a:cubicBezTo>
                  <a:cubicBezTo>
                    <a:pt x="48" y="91"/>
                    <a:pt x="48" y="91"/>
                    <a:pt x="48" y="90"/>
                  </a:cubicBezTo>
                  <a:cubicBezTo>
                    <a:pt x="48" y="91"/>
                    <a:pt x="48" y="91"/>
                    <a:pt x="48" y="92"/>
                  </a:cubicBezTo>
                  <a:cubicBezTo>
                    <a:pt x="49" y="91"/>
                    <a:pt x="50" y="92"/>
                    <a:pt x="50" y="93"/>
                  </a:cubicBezTo>
                  <a:cubicBezTo>
                    <a:pt x="50" y="95"/>
                    <a:pt x="51" y="95"/>
                    <a:pt x="52" y="96"/>
                  </a:cubicBezTo>
                  <a:cubicBezTo>
                    <a:pt x="52" y="95"/>
                    <a:pt x="53" y="94"/>
                    <a:pt x="54" y="94"/>
                  </a:cubicBezTo>
                  <a:cubicBezTo>
                    <a:pt x="54" y="95"/>
                    <a:pt x="54" y="96"/>
                    <a:pt x="54" y="96"/>
                  </a:cubicBezTo>
                  <a:cubicBezTo>
                    <a:pt x="54" y="94"/>
                    <a:pt x="56" y="92"/>
                    <a:pt x="54" y="9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Tanzania">
              <a:extLst>
                <a:ext uri="{FF2B5EF4-FFF2-40B4-BE49-F238E27FC236}">
                  <a16:creationId xmlns:a16="http://schemas.microsoft.com/office/drawing/2014/main" id="{C12C651C-FE7B-C98A-5DD7-64282F3AA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0119" y="2808841"/>
              <a:ext cx="267123" cy="297594"/>
            </a:xfrm>
            <a:custGeom>
              <a:avLst/>
              <a:gdLst>
                <a:gd name="T0" fmla="*/ 98 w 111"/>
                <a:gd name="T1" fmla="*/ 43 h 124"/>
                <a:gd name="T2" fmla="*/ 97 w 111"/>
                <a:gd name="T3" fmla="*/ 46 h 124"/>
                <a:gd name="T4" fmla="*/ 93 w 111"/>
                <a:gd name="T5" fmla="*/ 59 h 124"/>
                <a:gd name="T6" fmla="*/ 96 w 111"/>
                <a:gd name="T7" fmla="*/ 64 h 124"/>
                <a:gd name="T8" fmla="*/ 99 w 111"/>
                <a:gd name="T9" fmla="*/ 68 h 124"/>
                <a:gd name="T10" fmla="*/ 101 w 111"/>
                <a:gd name="T11" fmla="*/ 72 h 124"/>
                <a:gd name="T12" fmla="*/ 99 w 111"/>
                <a:gd name="T13" fmla="*/ 78 h 124"/>
                <a:gd name="T14" fmla="*/ 100 w 111"/>
                <a:gd name="T15" fmla="*/ 84 h 124"/>
                <a:gd name="T16" fmla="*/ 99 w 111"/>
                <a:gd name="T17" fmla="*/ 92 h 124"/>
                <a:gd name="T18" fmla="*/ 102 w 111"/>
                <a:gd name="T19" fmla="*/ 97 h 124"/>
                <a:gd name="T20" fmla="*/ 104 w 111"/>
                <a:gd name="T21" fmla="*/ 101 h 124"/>
                <a:gd name="T22" fmla="*/ 106 w 111"/>
                <a:gd name="T23" fmla="*/ 106 h 124"/>
                <a:gd name="T24" fmla="*/ 109 w 111"/>
                <a:gd name="T25" fmla="*/ 107 h 124"/>
                <a:gd name="T26" fmla="*/ 111 w 111"/>
                <a:gd name="T27" fmla="*/ 107 h 124"/>
                <a:gd name="T28" fmla="*/ 104 w 111"/>
                <a:gd name="T29" fmla="*/ 114 h 124"/>
                <a:gd name="T30" fmla="*/ 97 w 111"/>
                <a:gd name="T31" fmla="*/ 116 h 124"/>
                <a:gd name="T32" fmla="*/ 91 w 111"/>
                <a:gd name="T33" fmla="*/ 119 h 124"/>
                <a:gd name="T34" fmla="*/ 83 w 111"/>
                <a:gd name="T35" fmla="*/ 122 h 124"/>
                <a:gd name="T36" fmla="*/ 75 w 111"/>
                <a:gd name="T37" fmla="*/ 122 h 124"/>
                <a:gd name="T38" fmla="*/ 68 w 111"/>
                <a:gd name="T39" fmla="*/ 123 h 124"/>
                <a:gd name="T40" fmla="*/ 63 w 111"/>
                <a:gd name="T41" fmla="*/ 121 h 124"/>
                <a:gd name="T42" fmla="*/ 55 w 111"/>
                <a:gd name="T43" fmla="*/ 121 h 124"/>
                <a:gd name="T44" fmla="*/ 53 w 111"/>
                <a:gd name="T45" fmla="*/ 119 h 124"/>
                <a:gd name="T46" fmla="*/ 52 w 111"/>
                <a:gd name="T47" fmla="*/ 115 h 124"/>
                <a:gd name="T48" fmla="*/ 45 w 111"/>
                <a:gd name="T49" fmla="*/ 98 h 124"/>
                <a:gd name="T50" fmla="*/ 43 w 111"/>
                <a:gd name="T51" fmla="*/ 98 h 124"/>
                <a:gd name="T52" fmla="*/ 42 w 111"/>
                <a:gd name="T53" fmla="*/ 99 h 124"/>
                <a:gd name="T54" fmla="*/ 37 w 111"/>
                <a:gd name="T55" fmla="*/ 98 h 124"/>
                <a:gd name="T56" fmla="*/ 36 w 111"/>
                <a:gd name="T57" fmla="*/ 97 h 124"/>
                <a:gd name="T58" fmla="*/ 31 w 111"/>
                <a:gd name="T59" fmla="*/ 95 h 124"/>
                <a:gd name="T60" fmla="*/ 25 w 111"/>
                <a:gd name="T61" fmla="*/ 93 h 124"/>
                <a:gd name="T62" fmla="*/ 19 w 111"/>
                <a:gd name="T63" fmla="*/ 87 h 124"/>
                <a:gd name="T64" fmla="*/ 14 w 111"/>
                <a:gd name="T65" fmla="*/ 82 h 124"/>
                <a:gd name="T66" fmla="*/ 10 w 111"/>
                <a:gd name="T67" fmla="*/ 72 h 124"/>
                <a:gd name="T68" fmla="*/ 1 w 111"/>
                <a:gd name="T69" fmla="*/ 57 h 124"/>
                <a:gd name="T70" fmla="*/ 1 w 111"/>
                <a:gd name="T71" fmla="*/ 52 h 124"/>
                <a:gd name="T72" fmla="*/ 5 w 111"/>
                <a:gd name="T73" fmla="*/ 38 h 124"/>
                <a:gd name="T74" fmla="*/ 11 w 111"/>
                <a:gd name="T75" fmla="*/ 29 h 124"/>
                <a:gd name="T76" fmla="*/ 15 w 111"/>
                <a:gd name="T77" fmla="*/ 27 h 124"/>
                <a:gd name="T78" fmla="*/ 11 w 111"/>
                <a:gd name="T79" fmla="*/ 21 h 124"/>
                <a:gd name="T80" fmla="*/ 11 w 111"/>
                <a:gd name="T81" fmla="*/ 20 h 124"/>
                <a:gd name="T82" fmla="*/ 14 w 111"/>
                <a:gd name="T83" fmla="*/ 16 h 124"/>
                <a:gd name="T84" fmla="*/ 15 w 111"/>
                <a:gd name="T85" fmla="*/ 9 h 124"/>
                <a:gd name="T86" fmla="*/ 12 w 111"/>
                <a:gd name="T87" fmla="*/ 2 h 124"/>
                <a:gd name="T88" fmla="*/ 16 w 111"/>
                <a:gd name="T89" fmla="*/ 1 h 124"/>
                <a:gd name="T90" fmla="*/ 45 w 111"/>
                <a:gd name="T91" fmla="*/ 0 h 124"/>
                <a:gd name="T92" fmla="*/ 50 w 111"/>
                <a:gd name="T93" fmla="*/ 3 h 124"/>
                <a:gd name="T94" fmla="*/ 65 w 111"/>
                <a:gd name="T95" fmla="*/ 13 h 124"/>
                <a:gd name="T96" fmla="*/ 73 w 111"/>
                <a:gd name="T97" fmla="*/ 17 h 124"/>
                <a:gd name="T98" fmla="*/ 83 w 111"/>
                <a:gd name="T99" fmla="*/ 24 h 124"/>
                <a:gd name="T100" fmla="*/ 82 w 111"/>
                <a:gd name="T101" fmla="*/ 30 h 124"/>
                <a:gd name="T102" fmla="*/ 106 w 111"/>
                <a:gd name="T103" fmla="*/ 77 h 124"/>
                <a:gd name="T104" fmla="*/ 103 w 111"/>
                <a:gd name="T105" fmla="*/ 80 h 124"/>
                <a:gd name="T106" fmla="*/ 103 w 111"/>
                <a:gd name="T107" fmla="*/ 45 h 124"/>
                <a:gd name="T108" fmla="*/ 103 w 111"/>
                <a:gd name="T109" fmla="*/ 52 h 124"/>
                <a:gd name="T110" fmla="*/ 103 w 111"/>
                <a:gd name="T111" fmla="*/ 45 h 124"/>
                <a:gd name="T112" fmla="*/ 98 w 111"/>
                <a:gd name="T113" fmla="*/ 61 h 124"/>
                <a:gd name="T114" fmla="*/ 101 w 111"/>
                <a:gd name="T115" fmla="*/ 5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24">
                  <a:moveTo>
                    <a:pt x="90" y="35"/>
                  </a:moveTo>
                  <a:cubicBezTo>
                    <a:pt x="92" y="38"/>
                    <a:pt x="95" y="40"/>
                    <a:pt x="98" y="43"/>
                  </a:cubicBezTo>
                  <a:cubicBezTo>
                    <a:pt x="98" y="43"/>
                    <a:pt x="98" y="44"/>
                    <a:pt x="98" y="44"/>
                  </a:cubicBezTo>
                  <a:cubicBezTo>
                    <a:pt x="98" y="47"/>
                    <a:pt x="97" y="44"/>
                    <a:pt x="97" y="46"/>
                  </a:cubicBezTo>
                  <a:cubicBezTo>
                    <a:pt x="96" y="47"/>
                    <a:pt x="97" y="50"/>
                    <a:pt x="96" y="51"/>
                  </a:cubicBezTo>
                  <a:cubicBezTo>
                    <a:pt x="96" y="53"/>
                    <a:pt x="93" y="57"/>
                    <a:pt x="93" y="59"/>
                  </a:cubicBezTo>
                  <a:cubicBezTo>
                    <a:pt x="94" y="60"/>
                    <a:pt x="95" y="59"/>
                    <a:pt x="95" y="61"/>
                  </a:cubicBezTo>
                  <a:cubicBezTo>
                    <a:pt x="95" y="62"/>
                    <a:pt x="95" y="63"/>
                    <a:pt x="96" y="64"/>
                  </a:cubicBezTo>
                  <a:cubicBezTo>
                    <a:pt x="96" y="63"/>
                    <a:pt x="96" y="63"/>
                    <a:pt x="96" y="62"/>
                  </a:cubicBezTo>
                  <a:cubicBezTo>
                    <a:pt x="97" y="64"/>
                    <a:pt x="98" y="65"/>
                    <a:pt x="99" y="68"/>
                  </a:cubicBezTo>
                  <a:cubicBezTo>
                    <a:pt x="99" y="68"/>
                    <a:pt x="101" y="68"/>
                    <a:pt x="102" y="69"/>
                  </a:cubicBezTo>
                  <a:cubicBezTo>
                    <a:pt x="102" y="69"/>
                    <a:pt x="101" y="71"/>
                    <a:pt x="101" y="72"/>
                  </a:cubicBezTo>
                  <a:cubicBezTo>
                    <a:pt x="101" y="71"/>
                    <a:pt x="100" y="71"/>
                    <a:pt x="100" y="70"/>
                  </a:cubicBezTo>
                  <a:cubicBezTo>
                    <a:pt x="98" y="72"/>
                    <a:pt x="99" y="75"/>
                    <a:pt x="99" y="78"/>
                  </a:cubicBezTo>
                  <a:cubicBezTo>
                    <a:pt x="100" y="78"/>
                    <a:pt x="100" y="78"/>
                    <a:pt x="100" y="77"/>
                  </a:cubicBezTo>
                  <a:cubicBezTo>
                    <a:pt x="101" y="80"/>
                    <a:pt x="100" y="82"/>
                    <a:pt x="100" y="84"/>
                  </a:cubicBezTo>
                  <a:cubicBezTo>
                    <a:pt x="100" y="88"/>
                    <a:pt x="100" y="89"/>
                    <a:pt x="102" y="91"/>
                  </a:cubicBezTo>
                  <a:cubicBezTo>
                    <a:pt x="101" y="91"/>
                    <a:pt x="100" y="91"/>
                    <a:pt x="99" y="92"/>
                  </a:cubicBezTo>
                  <a:cubicBezTo>
                    <a:pt x="100" y="92"/>
                    <a:pt x="101" y="92"/>
                    <a:pt x="100" y="93"/>
                  </a:cubicBezTo>
                  <a:cubicBezTo>
                    <a:pt x="103" y="92"/>
                    <a:pt x="104" y="96"/>
                    <a:pt x="102" y="97"/>
                  </a:cubicBezTo>
                  <a:cubicBezTo>
                    <a:pt x="104" y="97"/>
                    <a:pt x="105" y="100"/>
                    <a:pt x="103" y="101"/>
                  </a:cubicBezTo>
                  <a:cubicBezTo>
                    <a:pt x="103" y="101"/>
                    <a:pt x="104" y="101"/>
                    <a:pt x="104" y="101"/>
                  </a:cubicBezTo>
                  <a:cubicBezTo>
                    <a:pt x="104" y="102"/>
                    <a:pt x="103" y="103"/>
                    <a:pt x="103" y="103"/>
                  </a:cubicBezTo>
                  <a:cubicBezTo>
                    <a:pt x="106" y="103"/>
                    <a:pt x="105" y="104"/>
                    <a:pt x="106" y="106"/>
                  </a:cubicBezTo>
                  <a:cubicBezTo>
                    <a:pt x="106" y="106"/>
                    <a:pt x="106" y="105"/>
                    <a:pt x="106" y="105"/>
                  </a:cubicBezTo>
                  <a:cubicBezTo>
                    <a:pt x="107" y="106"/>
                    <a:pt x="108" y="106"/>
                    <a:pt x="109" y="107"/>
                  </a:cubicBezTo>
                  <a:cubicBezTo>
                    <a:pt x="108" y="107"/>
                    <a:pt x="108" y="106"/>
                    <a:pt x="108" y="106"/>
                  </a:cubicBezTo>
                  <a:cubicBezTo>
                    <a:pt x="109" y="107"/>
                    <a:pt x="110" y="107"/>
                    <a:pt x="111" y="107"/>
                  </a:cubicBezTo>
                  <a:cubicBezTo>
                    <a:pt x="111" y="108"/>
                    <a:pt x="110" y="108"/>
                    <a:pt x="110" y="109"/>
                  </a:cubicBezTo>
                  <a:cubicBezTo>
                    <a:pt x="108" y="110"/>
                    <a:pt x="106" y="113"/>
                    <a:pt x="104" y="114"/>
                  </a:cubicBezTo>
                  <a:cubicBezTo>
                    <a:pt x="103" y="114"/>
                    <a:pt x="102" y="114"/>
                    <a:pt x="100" y="115"/>
                  </a:cubicBezTo>
                  <a:cubicBezTo>
                    <a:pt x="99" y="116"/>
                    <a:pt x="99" y="117"/>
                    <a:pt x="97" y="116"/>
                  </a:cubicBezTo>
                  <a:cubicBezTo>
                    <a:pt x="96" y="116"/>
                    <a:pt x="95" y="116"/>
                    <a:pt x="94" y="117"/>
                  </a:cubicBezTo>
                  <a:cubicBezTo>
                    <a:pt x="93" y="117"/>
                    <a:pt x="92" y="119"/>
                    <a:pt x="91" y="119"/>
                  </a:cubicBezTo>
                  <a:cubicBezTo>
                    <a:pt x="90" y="120"/>
                    <a:pt x="86" y="118"/>
                    <a:pt x="84" y="118"/>
                  </a:cubicBezTo>
                  <a:cubicBezTo>
                    <a:pt x="84" y="120"/>
                    <a:pt x="85" y="121"/>
                    <a:pt x="83" y="122"/>
                  </a:cubicBezTo>
                  <a:cubicBezTo>
                    <a:pt x="82" y="123"/>
                    <a:pt x="81" y="123"/>
                    <a:pt x="79" y="123"/>
                  </a:cubicBezTo>
                  <a:cubicBezTo>
                    <a:pt x="78" y="123"/>
                    <a:pt x="77" y="122"/>
                    <a:pt x="75" y="122"/>
                  </a:cubicBezTo>
                  <a:cubicBezTo>
                    <a:pt x="74" y="122"/>
                    <a:pt x="74" y="123"/>
                    <a:pt x="73" y="123"/>
                  </a:cubicBezTo>
                  <a:cubicBezTo>
                    <a:pt x="72" y="123"/>
                    <a:pt x="68" y="124"/>
                    <a:pt x="68" y="123"/>
                  </a:cubicBezTo>
                  <a:cubicBezTo>
                    <a:pt x="68" y="121"/>
                    <a:pt x="67" y="120"/>
                    <a:pt x="66" y="119"/>
                  </a:cubicBezTo>
                  <a:cubicBezTo>
                    <a:pt x="65" y="118"/>
                    <a:pt x="63" y="121"/>
                    <a:pt x="63" y="121"/>
                  </a:cubicBezTo>
                  <a:cubicBezTo>
                    <a:pt x="62" y="122"/>
                    <a:pt x="61" y="122"/>
                    <a:pt x="59" y="122"/>
                  </a:cubicBezTo>
                  <a:cubicBezTo>
                    <a:pt x="58" y="122"/>
                    <a:pt x="56" y="122"/>
                    <a:pt x="55" y="121"/>
                  </a:cubicBezTo>
                  <a:cubicBezTo>
                    <a:pt x="55" y="120"/>
                    <a:pt x="56" y="119"/>
                    <a:pt x="55" y="119"/>
                  </a:cubicBezTo>
                  <a:cubicBezTo>
                    <a:pt x="54" y="119"/>
                    <a:pt x="53" y="119"/>
                    <a:pt x="53" y="119"/>
                  </a:cubicBezTo>
                  <a:cubicBezTo>
                    <a:pt x="53" y="118"/>
                    <a:pt x="53" y="117"/>
                    <a:pt x="53" y="117"/>
                  </a:cubicBezTo>
                  <a:cubicBezTo>
                    <a:pt x="53" y="116"/>
                    <a:pt x="52" y="115"/>
                    <a:pt x="52" y="115"/>
                  </a:cubicBezTo>
                  <a:cubicBezTo>
                    <a:pt x="52" y="114"/>
                    <a:pt x="53" y="112"/>
                    <a:pt x="53" y="111"/>
                  </a:cubicBezTo>
                  <a:cubicBezTo>
                    <a:pt x="51" y="106"/>
                    <a:pt x="52" y="99"/>
                    <a:pt x="45" y="98"/>
                  </a:cubicBezTo>
                  <a:cubicBezTo>
                    <a:pt x="45" y="98"/>
                    <a:pt x="45" y="99"/>
                    <a:pt x="45" y="100"/>
                  </a:cubicBezTo>
                  <a:cubicBezTo>
                    <a:pt x="45" y="99"/>
                    <a:pt x="44" y="98"/>
                    <a:pt x="43" y="98"/>
                  </a:cubicBezTo>
                  <a:cubicBezTo>
                    <a:pt x="43" y="99"/>
                    <a:pt x="42" y="99"/>
                    <a:pt x="42" y="98"/>
                  </a:cubicBezTo>
                  <a:cubicBezTo>
                    <a:pt x="42" y="98"/>
                    <a:pt x="42" y="99"/>
                    <a:pt x="42" y="99"/>
                  </a:cubicBezTo>
                  <a:cubicBezTo>
                    <a:pt x="40" y="100"/>
                    <a:pt x="41" y="98"/>
                    <a:pt x="40" y="98"/>
                  </a:cubicBezTo>
                  <a:cubicBezTo>
                    <a:pt x="39" y="98"/>
                    <a:pt x="38" y="98"/>
                    <a:pt x="37" y="98"/>
                  </a:cubicBezTo>
                  <a:cubicBezTo>
                    <a:pt x="37" y="98"/>
                    <a:pt x="37" y="99"/>
                    <a:pt x="37" y="99"/>
                  </a:cubicBezTo>
                  <a:cubicBezTo>
                    <a:pt x="35" y="100"/>
                    <a:pt x="36" y="98"/>
                    <a:pt x="36" y="97"/>
                  </a:cubicBezTo>
                  <a:cubicBezTo>
                    <a:pt x="34" y="97"/>
                    <a:pt x="34" y="95"/>
                    <a:pt x="33" y="95"/>
                  </a:cubicBezTo>
                  <a:cubicBezTo>
                    <a:pt x="33" y="95"/>
                    <a:pt x="32" y="96"/>
                    <a:pt x="31" y="95"/>
                  </a:cubicBezTo>
                  <a:cubicBezTo>
                    <a:pt x="31" y="95"/>
                    <a:pt x="31" y="94"/>
                    <a:pt x="31" y="94"/>
                  </a:cubicBezTo>
                  <a:cubicBezTo>
                    <a:pt x="30" y="93"/>
                    <a:pt x="27" y="93"/>
                    <a:pt x="25" y="93"/>
                  </a:cubicBezTo>
                  <a:cubicBezTo>
                    <a:pt x="26" y="92"/>
                    <a:pt x="25" y="91"/>
                    <a:pt x="25" y="90"/>
                  </a:cubicBezTo>
                  <a:cubicBezTo>
                    <a:pt x="21" y="94"/>
                    <a:pt x="23" y="87"/>
                    <a:pt x="19" y="87"/>
                  </a:cubicBezTo>
                  <a:cubicBezTo>
                    <a:pt x="18" y="87"/>
                    <a:pt x="17" y="88"/>
                    <a:pt x="15" y="86"/>
                  </a:cubicBezTo>
                  <a:cubicBezTo>
                    <a:pt x="14" y="86"/>
                    <a:pt x="14" y="83"/>
                    <a:pt x="14" y="82"/>
                  </a:cubicBezTo>
                  <a:cubicBezTo>
                    <a:pt x="12" y="81"/>
                    <a:pt x="12" y="79"/>
                    <a:pt x="11" y="77"/>
                  </a:cubicBezTo>
                  <a:cubicBezTo>
                    <a:pt x="10" y="75"/>
                    <a:pt x="11" y="74"/>
                    <a:pt x="10" y="72"/>
                  </a:cubicBezTo>
                  <a:cubicBezTo>
                    <a:pt x="8" y="68"/>
                    <a:pt x="5" y="65"/>
                    <a:pt x="2" y="62"/>
                  </a:cubicBezTo>
                  <a:cubicBezTo>
                    <a:pt x="1" y="61"/>
                    <a:pt x="1" y="59"/>
                    <a:pt x="1" y="57"/>
                  </a:cubicBezTo>
                  <a:cubicBezTo>
                    <a:pt x="1" y="57"/>
                    <a:pt x="3" y="56"/>
                    <a:pt x="3" y="55"/>
                  </a:cubicBezTo>
                  <a:cubicBezTo>
                    <a:pt x="2" y="54"/>
                    <a:pt x="2" y="53"/>
                    <a:pt x="1" y="52"/>
                  </a:cubicBezTo>
                  <a:cubicBezTo>
                    <a:pt x="0" y="48"/>
                    <a:pt x="0" y="44"/>
                    <a:pt x="0" y="40"/>
                  </a:cubicBezTo>
                  <a:cubicBezTo>
                    <a:pt x="2" y="40"/>
                    <a:pt x="5" y="41"/>
                    <a:pt x="5" y="38"/>
                  </a:cubicBezTo>
                  <a:cubicBezTo>
                    <a:pt x="6" y="40"/>
                    <a:pt x="10" y="34"/>
                    <a:pt x="9" y="32"/>
                  </a:cubicBezTo>
                  <a:cubicBezTo>
                    <a:pt x="12" y="33"/>
                    <a:pt x="10" y="30"/>
                    <a:pt x="11" y="29"/>
                  </a:cubicBezTo>
                  <a:cubicBezTo>
                    <a:pt x="13" y="29"/>
                    <a:pt x="13" y="29"/>
                    <a:pt x="13" y="27"/>
                  </a:cubicBezTo>
                  <a:cubicBezTo>
                    <a:pt x="13" y="27"/>
                    <a:pt x="15" y="27"/>
                    <a:pt x="15" y="27"/>
                  </a:cubicBezTo>
                  <a:cubicBezTo>
                    <a:pt x="15" y="26"/>
                    <a:pt x="16" y="23"/>
                    <a:pt x="14" y="23"/>
                  </a:cubicBezTo>
                  <a:cubicBezTo>
                    <a:pt x="13" y="23"/>
                    <a:pt x="10" y="23"/>
                    <a:pt x="11" y="21"/>
                  </a:cubicBezTo>
                  <a:cubicBezTo>
                    <a:pt x="12" y="21"/>
                    <a:pt x="12" y="20"/>
                    <a:pt x="12" y="19"/>
                  </a:cubicBezTo>
                  <a:cubicBezTo>
                    <a:pt x="12" y="19"/>
                    <a:pt x="11" y="19"/>
                    <a:pt x="11" y="20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6" y="17"/>
                    <a:pt x="16" y="13"/>
                    <a:pt x="15" y="12"/>
                  </a:cubicBezTo>
                  <a:cubicBezTo>
                    <a:pt x="14" y="11"/>
                    <a:pt x="14" y="10"/>
                    <a:pt x="15" y="9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5"/>
                    <a:pt x="12" y="4"/>
                    <a:pt x="12" y="2"/>
                  </a:cubicBezTo>
                  <a:cubicBezTo>
                    <a:pt x="13" y="2"/>
                    <a:pt x="13" y="1"/>
                    <a:pt x="14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20" y="1"/>
                    <a:pt x="24" y="1"/>
                    <a:pt x="28" y="1"/>
                  </a:cubicBezTo>
                  <a:cubicBezTo>
                    <a:pt x="33" y="1"/>
                    <a:pt x="39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8" y="3"/>
                    <a:pt x="50" y="3"/>
                  </a:cubicBezTo>
                  <a:cubicBezTo>
                    <a:pt x="52" y="4"/>
                    <a:pt x="53" y="6"/>
                    <a:pt x="55" y="7"/>
                  </a:cubicBezTo>
                  <a:cubicBezTo>
                    <a:pt x="58" y="9"/>
                    <a:pt x="62" y="11"/>
                    <a:pt x="65" y="13"/>
                  </a:cubicBezTo>
                  <a:cubicBezTo>
                    <a:pt x="66" y="14"/>
                    <a:pt x="68" y="14"/>
                    <a:pt x="69" y="15"/>
                  </a:cubicBezTo>
                  <a:cubicBezTo>
                    <a:pt x="71" y="16"/>
                    <a:pt x="72" y="17"/>
                    <a:pt x="73" y="17"/>
                  </a:cubicBezTo>
                  <a:cubicBezTo>
                    <a:pt x="75" y="19"/>
                    <a:pt x="77" y="21"/>
                    <a:pt x="79" y="22"/>
                  </a:cubicBezTo>
                  <a:cubicBezTo>
                    <a:pt x="81" y="23"/>
                    <a:pt x="82" y="25"/>
                    <a:pt x="83" y="24"/>
                  </a:cubicBezTo>
                  <a:cubicBezTo>
                    <a:pt x="83" y="25"/>
                    <a:pt x="84" y="27"/>
                    <a:pt x="83" y="27"/>
                  </a:cubicBezTo>
                  <a:cubicBezTo>
                    <a:pt x="82" y="28"/>
                    <a:pt x="82" y="28"/>
                    <a:pt x="82" y="30"/>
                  </a:cubicBezTo>
                  <a:cubicBezTo>
                    <a:pt x="84" y="29"/>
                    <a:pt x="88" y="34"/>
                    <a:pt x="90" y="35"/>
                  </a:cubicBezTo>
                  <a:close/>
                  <a:moveTo>
                    <a:pt x="106" y="77"/>
                  </a:moveTo>
                  <a:cubicBezTo>
                    <a:pt x="104" y="78"/>
                    <a:pt x="101" y="78"/>
                    <a:pt x="103" y="81"/>
                  </a:cubicBezTo>
                  <a:cubicBezTo>
                    <a:pt x="103" y="81"/>
                    <a:pt x="103" y="80"/>
                    <a:pt x="103" y="80"/>
                  </a:cubicBezTo>
                  <a:cubicBezTo>
                    <a:pt x="105" y="80"/>
                    <a:pt x="105" y="78"/>
                    <a:pt x="106" y="77"/>
                  </a:cubicBezTo>
                  <a:close/>
                  <a:moveTo>
                    <a:pt x="103" y="45"/>
                  </a:moveTo>
                  <a:cubicBezTo>
                    <a:pt x="103" y="46"/>
                    <a:pt x="103" y="49"/>
                    <a:pt x="103" y="49"/>
                  </a:cubicBezTo>
                  <a:cubicBezTo>
                    <a:pt x="102" y="50"/>
                    <a:pt x="103" y="50"/>
                    <a:pt x="103" y="52"/>
                  </a:cubicBezTo>
                  <a:cubicBezTo>
                    <a:pt x="105" y="50"/>
                    <a:pt x="103" y="48"/>
                    <a:pt x="105" y="47"/>
                  </a:cubicBezTo>
                  <a:cubicBezTo>
                    <a:pt x="107" y="46"/>
                    <a:pt x="104" y="45"/>
                    <a:pt x="103" y="45"/>
                  </a:cubicBezTo>
                  <a:close/>
                  <a:moveTo>
                    <a:pt x="100" y="54"/>
                  </a:moveTo>
                  <a:cubicBezTo>
                    <a:pt x="98" y="57"/>
                    <a:pt x="98" y="58"/>
                    <a:pt x="98" y="61"/>
                  </a:cubicBezTo>
                  <a:cubicBezTo>
                    <a:pt x="100" y="61"/>
                    <a:pt x="100" y="63"/>
                    <a:pt x="102" y="63"/>
                  </a:cubicBezTo>
                  <a:cubicBezTo>
                    <a:pt x="102" y="61"/>
                    <a:pt x="100" y="61"/>
                    <a:pt x="101" y="59"/>
                  </a:cubicBezTo>
                  <a:cubicBezTo>
                    <a:pt x="101" y="58"/>
                    <a:pt x="100" y="56"/>
                    <a:pt x="100" y="5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Tajikistan">
              <a:extLst>
                <a:ext uri="{FF2B5EF4-FFF2-40B4-BE49-F238E27FC236}">
                  <a16:creationId xmlns:a16="http://schemas.microsoft.com/office/drawing/2014/main" id="{B50EA4D1-550E-4566-9F41-E96F481B8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118" y="1661126"/>
              <a:ext cx="191963" cy="120866"/>
            </a:xfrm>
            <a:custGeom>
              <a:avLst/>
              <a:gdLst>
                <a:gd name="T0" fmla="*/ 59 w 80"/>
                <a:gd name="T1" fmla="*/ 18 h 50"/>
                <a:gd name="T2" fmla="*/ 53 w 80"/>
                <a:gd name="T3" fmla="*/ 20 h 50"/>
                <a:gd name="T4" fmla="*/ 51 w 80"/>
                <a:gd name="T5" fmla="*/ 20 h 50"/>
                <a:gd name="T6" fmla="*/ 48 w 80"/>
                <a:gd name="T7" fmla="*/ 18 h 50"/>
                <a:gd name="T8" fmla="*/ 44 w 80"/>
                <a:gd name="T9" fmla="*/ 18 h 50"/>
                <a:gd name="T10" fmla="*/ 41 w 80"/>
                <a:gd name="T11" fmla="*/ 16 h 50"/>
                <a:gd name="T12" fmla="*/ 38 w 80"/>
                <a:gd name="T13" fmla="*/ 19 h 50"/>
                <a:gd name="T14" fmla="*/ 34 w 80"/>
                <a:gd name="T15" fmla="*/ 17 h 50"/>
                <a:gd name="T16" fmla="*/ 29 w 80"/>
                <a:gd name="T17" fmla="*/ 16 h 50"/>
                <a:gd name="T18" fmla="*/ 20 w 80"/>
                <a:gd name="T19" fmla="*/ 15 h 50"/>
                <a:gd name="T20" fmla="*/ 22 w 80"/>
                <a:gd name="T21" fmla="*/ 14 h 50"/>
                <a:gd name="T22" fmla="*/ 28 w 80"/>
                <a:gd name="T23" fmla="*/ 10 h 50"/>
                <a:gd name="T24" fmla="*/ 34 w 80"/>
                <a:gd name="T25" fmla="*/ 12 h 50"/>
                <a:gd name="T26" fmla="*/ 36 w 80"/>
                <a:gd name="T27" fmla="*/ 10 h 50"/>
                <a:gd name="T28" fmla="*/ 33 w 80"/>
                <a:gd name="T29" fmla="*/ 8 h 50"/>
                <a:gd name="T30" fmla="*/ 32 w 80"/>
                <a:gd name="T31" fmla="*/ 7 h 50"/>
                <a:gd name="T32" fmla="*/ 35 w 80"/>
                <a:gd name="T33" fmla="*/ 4 h 50"/>
                <a:gd name="T34" fmla="*/ 32 w 80"/>
                <a:gd name="T35" fmla="*/ 0 h 50"/>
                <a:gd name="T36" fmla="*/ 25 w 80"/>
                <a:gd name="T37" fmla="*/ 6 h 50"/>
                <a:gd name="T38" fmla="*/ 20 w 80"/>
                <a:gd name="T39" fmla="*/ 5 h 50"/>
                <a:gd name="T40" fmla="*/ 20 w 80"/>
                <a:gd name="T41" fmla="*/ 9 h 50"/>
                <a:gd name="T42" fmla="*/ 17 w 80"/>
                <a:gd name="T43" fmla="*/ 11 h 50"/>
                <a:gd name="T44" fmla="*/ 17 w 80"/>
                <a:gd name="T45" fmla="*/ 11 h 50"/>
                <a:gd name="T46" fmla="*/ 13 w 80"/>
                <a:gd name="T47" fmla="*/ 13 h 50"/>
                <a:gd name="T48" fmla="*/ 8 w 80"/>
                <a:gd name="T49" fmla="*/ 17 h 50"/>
                <a:gd name="T50" fmla="*/ 2 w 80"/>
                <a:gd name="T51" fmla="*/ 17 h 50"/>
                <a:gd name="T52" fmla="*/ 1 w 80"/>
                <a:gd name="T53" fmla="*/ 21 h 50"/>
                <a:gd name="T54" fmla="*/ 4 w 80"/>
                <a:gd name="T55" fmla="*/ 24 h 50"/>
                <a:gd name="T56" fmla="*/ 8 w 80"/>
                <a:gd name="T57" fmla="*/ 29 h 50"/>
                <a:gd name="T58" fmla="*/ 11 w 80"/>
                <a:gd name="T59" fmla="*/ 33 h 50"/>
                <a:gd name="T60" fmla="*/ 7 w 80"/>
                <a:gd name="T61" fmla="*/ 39 h 50"/>
                <a:gd name="T62" fmla="*/ 5 w 80"/>
                <a:gd name="T63" fmla="*/ 44 h 50"/>
                <a:gd name="T64" fmla="*/ 7 w 80"/>
                <a:gd name="T65" fmla="*/ 48 h 50"/>
                <a:gd name="T66" fmla="*/ 14 w 80"/>
                <a:gd name="T67" fmla="*/ 44 h 50"/>
                <a:gd name="T68" fmla="*/ 16 w 80"/>
                <a:gd name="T69" fmla="*/ 42 h 50"/>
                <a:gd name="T70" fmla="*/ 21 w 80"/>
                <a:gd name="T71" fmla="*/ 42 h 50"/>
                <a:gd name="T72" fmla="*/ 28 w 80"/>
                <a:gd name="T73" fmla="*/ 36 h 50"/>
                <a:gd name="T74" fmla="*/ 35 w 80"/>
                <a:gd name="T75" fmla="*/ 29 h 50"/>
                <a:gd name="T76" fmla="*/ 40 w 80"/>
                <a:gd name="T77" fmla="*/ 36 h 50"/>
                <a:gd name="T78" fmla="*/ 42 w 80"/>
                <a:gd name="T79" fmla="*/ 37 h 50"/>
                <a:gd name="T80" fmla="*/ 41 w 80"/>
                <a:gd name="T81" fmla="*/ 44 h 50"/>
                <a:gd name="T82" fmla="*/ 51 w 80"/>
                <a:gd name="T83" fmla="*/ 46 h 50"/>
                <a:gd name="T84" fmla="*/ 58 w 80"/>
                <a:gd name="T85" fmla="*/ 42 h 50"/>
                <a:gd name="T86" fmla="*/ 65 w 80"/>
                <a:gd name="T87" fmla="*/ 41 h 50"/>
                <a:gd name="T88" fmla="*/ 64 w 80"/>
                <a:gd name="T89" fmla="*/ 44 h 50"/>
                <a:gd name="T90" fmla="*/ 71 w 80"/>
                <a:gd name="T91" fmla="*/ 41 h 50"/>
                <a:gd name="T92" fmla="*/ 80 w 80"/>
                <a:gd name="T93" fmla="*/ 41 h 50"/>
                <a:gd name="T94" fmla="*/ 75 w 80"/>
                <a:gd name="T95" fmla="*/ 32 h 50"/>
                <a:gd name="T96" fmla="*/ 68 w 80"/>
                <a:gd name="T97" fmla="*/ 28 h 50"/>
                <a:gd name="T98" fmla="*/ 64 w 80"/>
                <a:gd name="T99" fmla="*/ 24 h 50"/>
                <a:gd name="T100" fmla="*/ 63 w 80"/>
                <a:gd name="T101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0" h="50">
                  <a:moveTo>
                    <a:pt x="59" y="20"/>
                  </a:moveTo>
                  <a:cubicBezTo>
                    <a:pt x="59" y="19"/>
                    <a:pt x="59" y="19"/>
                    <a:pt x="59" y="18"/>
                  </a:cubicBezTo>
                  <a:cubicBezTo>
                    <a:pt x="58" y="19"/>
                    <a:pt x="57" y="20"/>
                    <a:pt x="56" y="20"/>
                  </a:cubicBezTo>
                  <a:cubicBezTo>
                    <a:pt x="54" y="19"/>
                    <a:pt x="54" y="18"/>
                    <a:pt x="53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19"/>
                    <a:pt x="52" y="20"/>
                    <a:pt x="51" y="20"/>
                  </a:cubicBezTo>
                  <a:cubicBezTo>
                    <a:pt x="50" y="20"/>
                    <a:pt x="50" y="20"/>
                    <a:pt x="49" y="21"/>
                  </a:cubicBezTo>
                  <a:cubicBezTo>
                    <a:pt x="48" y="21"/>
                    <a:pt x="48" y="20"/>
                    <a:pt x="48" y="18"/>
                  </a:cubicBezTo>
                  <a:cubicBezTo>
                    <a:pt x="47" y="20"/>
                    <a:pt x="46" y="21"/>
                    <a:pt x="44" y="20"/>
                  </a:cubicBezTo>
                  <a:cubicBezTo>
                    <a:pt x="44" y="20"/>
                    <a:pt x="45" y="18"/>
                    <a:pt x="44" y="18"/>
                  </a:cubicBezTo>
                  <a:cubicBezTo>
                    <a:pt x="43" y="18"/>
                    <a:pt x="42" y="19"/>
                    <a:pt x="42" y="18"/>
                  </a:cubicBezTo>
                  <a:cubicBezTo>
                    <a:pt x="42" y="18"/>
                    <a:pt x="42" y="14"/>
                    <a:pt x="41" y="16"/>
                  </a:cubicBezTo>
                  <a:cubicBezTo>
                    <a:pt x="40" y="17"/>
                    <a:pt x="39" y="18"/>
                    <a:pt x="38" y="17"/>
                  </a:cubicBezTo>
                  <a:cubicBezTo>
                    <a:pt x="38" y="18"/>
                    <a:pt x="38" y="18"/>
                    <a:pt x="38" y="19"/>
                  </a:cubicBezTo>
                  <a:cubicBezTo>
                    <a:pt x="37" y="19"/>
                    <a:pt x="35" y="19"/>
                    <a:pt x="34" y="18"/>
                  </a:cubicBezTo>
                  <a:cubicBezTo>
                    <a:pt x="34" y="18"/>
                    <a:pt x="34" y="18"/>
                    <a:pt x="34" y="17"/>
                  </a:cubicBezTo>
                  <a:cubicBezTo>
                    <a:pt x="33" y="18"/>
                    <a:pt x="32" y="17"/>
                    <a:pt x="31" y="16"/>
                  </a:cubicBezTo>
                  <a:cubicBezTo>
                    <a:pt x="31" y="18"/>
                    <a:pt x="28" y="18"/>
                    <a:pt x="29" y="16"/>
                  </a:cubicBezTo>
                  <a:cubicBezTo>
                    <a:pt x="28" y="19"/>
                    <a:pt x="23" y="17"/>
                    <a:pt x="21" y="17"/>
                  </a:cubicBezTo>
                  <a:cubicBezTo>
                    <a:pt x="20" y="17"/>
                    <a:pt x="20" y="16"/>
                    <a:pt x="20" y="15"/>
                  </a:cubicBezTo>
                  <a:cubicBezTo>
                    <a:pt x="19" y="15"/>
                    <a:pt x="20" y="13"/>
                    <a:pt x="20" y="12"/>
                  </a:cubicBezTo>
                  <a:cubicBezTo>
                    <a:pt x="22" y="11"/>
                    <a:pt x="21" y="13"/>
                    <a:pt x="22" y="14"/>
                  </a:cubicBezTo>
                  <a:cubicBezTo>
                    <a:pt x="23" y="14"/>
                    <a:pt x="23" y="12"/>
                    <a:pt x="22" y="12"/>
                  </a:cubicBezTo>
                  <a:cubicBezTo>
                    <a:pt x="22" y="10"/>
                    <a:pt x="27" y="9"/>
                    <a:pt x="28" y="10"/>
                  </a:cubicBezTo>
                  <a:cubicBezTo>
                    <a:pt x="30" y="12"/>
                    <a:pt x="31" y="9"/>
                    <a:pt x="32" y="13"/>
                  </a:cubicBezTo>
                  <a:cubicBezTo>
                    <a:pt x="32" y="12"/>
                    <a:pt x="33" y="12"/>
                    <a:pt x="34" y="12"/>
                  </a:cubicBezTo>
                  <a:cubicBezTo>
                    <a:pt x="34" y="12"/>
                    <a:pt x="34" y="11"/>
                    <a:pt x="34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5" y="10"/>
                    <a:pt x="34" y="10"/>
                    <a:pt x="33" y="9"/>
                  </a:cubicBezTo>
                  <a:cubicBezTo>
                    <a:pt x="33" y="9"/>
                    <a:pt x="33" y="8"/>
                    <a:pt x="33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4" y="2"/>
                    <a:pt x="33" y="1"/>
                    <a:pt x="32" y="0"/>
                  </a:cubicBezTo>
                  <a:cubicBezTo>
                    <a:pt x="30" y="0"/>
                    <a:pt x="31" y="1"/>
                    <a:pt x="30" y="3"/>
                  </a:cubicBezTo>
                  <a:cubicBezTo>
                    <a:pt x="29" y="4"/>
                    <a:pt x="25" y="2"/>
                    <a:pt x="25" y="6"/>
                  </a:cubicBezTo>
                  <a:cubicBezTo>
                    <a:pt x="23" y="4"/>
                    <a:pt x="23" y="3"/>
                    <a:pt x="21" y="3"/>
                  </a:cubicBezTo>
                  <a:cubicBezTo>
                    <a:pt x="20" y="3"/>
                    <a:pt x="20" y="5"/>
                    <a:pt x="20" y="5"/>
                  </a:cubicBezTo>
                  <a:cubicBezTo>
                    <a:pt x="20" y="6"/>
                    <a:pt x="19" y="5"/>
                    <a:pt x="19" y="6"/>
                  </a:cubicBezTo>
                  <a:cubicBezTo>
                    <a:pt x="19" y="7"/>
                    <a:pt x="22" y="9"/>
                    <a:pt x="20" y="9"/>
                  </a:cubicBezTo>
                  <a:cubicBezTo>
                    <a:pt x="17" y="9"/>
                    <a:pt x="15" y="9"/>
                    <a:pt x="13" y="9"/>
                  </a:cubicBezTo>
                  <a:cubicBezTo>
                    <a:pt x="13" y="11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6" y="14"/>
                    <a:pt x="15" y="15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2" y="18"/>
                    <a:pt x="9" y="17"/>
                    <a:pt x="8" y="17"/>
                  </a:cubicBezTo>
                  <a:cubicBezTo>
                    <a:pt x="7" y="17"/>
                    <a:pt x="7" y="16"/>
                    <a:pt x="5" y="16"/>
                  </a:cubicBezTo>
                  <a:cubicBezTo>
                    <a:pt x="4" y="16"/>
                    <a:pt x="3" y="18"/>
                    <a:pt x="2" y="17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2" y="20"/>
                    <a:pt x="0" y="20"/>
                    <a:pt x="1" y="21"/>
                  </a:cubicBezTo>
                  <a:cubicBezTo>
                    <a:pt x="2" y="21"/>
                    <a:pt x="3" y="21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5" y="24"/>
                    <a:pt x="10" y="22"/>
                    <a:pt x="9" y="25"/>
                  </a:cubicBezTo>
                  <a:cubicBezTo>
                    <a:pt x="7" y="24"/>
                    <a:pt x="8" y="28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8" y="31"/>
                    <a:pt x="10" y="32"/>
                    <a:pt x="11" y="33"/>
                  </a:cubicBezTo>
                  <a:cubicBezTo>
                    <a:pt x="12" y="34"/>
                    <a:pt x="9" y="34"/>
                    <a:pt x="10" y="36"/>
                  </a:cubicBezTo>
                  <a:cubicBezTo>
                    <a:pt x="8" y="35"/>
                    <a:pt x="7" y="37"/>
                    <a:pt x="7" y="39"/>
                  </a:cubicBezTo>
                  <a:cubicBezTo>
                    <a:pt x="7" y="40"/>
                    <a:pt x="5" y="40"/>
                    <a:pt x="5" y="40"/>
                  </a:cubicBezTo>
                  <a:cubicBezTo>
                    <a:pt x="5" y="41"/>
                    <a:pt x="5" y="42"/>
                    <a:pt x="5" y="44"/>
                  </a:cubicBezTo>
                  <a:cubicBezTo>
                    <a:pt x="6" y="44"/>
                    <a:pt x="5" y="45"/>
                    <a:pt x="6" y="45"/>
                  </a:cubicBezTo>
                  <a:cubicBezTo>
                    <a:pt x="7" y="45"/>
                    <a:pt x="7" y="47"/>
                    <a:pt x="7" y="48"/>
                  </a:cubicBezTo>
                  <a:cubicBezTo>
                    <a:pt x="9" y="47"/>
                    <a:pt x="10" y="45"/>
                    <a:pt x="12" y="45"/>
                  </a:cubicBezTo>
                  <a:cubicBezTo>
                    <a:pt x="13" y="45"/>
                    <a:pt x="13" y="44"/>
                    <a:pt x="14" y="44"/>
                  </a:cubicBezTo>
                  <a:cubicBezTo>
                    <a:pt x="14" y="43"/>
                    <a:pt x="16" y="44"/>
                    <a:pt x="16" y="44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7" y="42"/>
                    <a:pt x="18" y="45"/>
                    <a:pt x="19" y="45"/>
                  </a:cubicBezTo>
                  <a:cubicBezTo>
                    <a:pt x="21" y="46"/>
                    <a:pt x="22" y="44"/>
                    <a:pt x="21" y="42"/>
                  </a:cubicBezTo>
                  <a:cubicBezTo>
                    <a:pt x="21" y="39"/>
                    <a:pt x="27" y="40"/>
                    <a:pt x="29" y="40"/>
                  </a:cubicBezTo>
                  <a:cubicBezTo>
                    <a:pt x="30" y="38"/>
                    <a:pt x="29" y="37"/>
                    <a:pt x="28" y="36"/>
                  </a:cubicBezTo>
                  <a:cubicBezTo>
                    <a:pt x="30" y="36"/>
                    <a:pt x="34" y="32"/>
                    <a:pt x="33" y="30"/>
                  </a:cubicBezTo>
                  <a:cubicBezTo>
                    <a:pt x="34" y="31"/>
                    <a:pt x="35" y="30"/>
                    <a:pt x="35" y="29"/>
                  </a:cubicBezTo>
                  <a:cubicBezTo>
                    <a:pt x="37" y="30"/>
                    <a:pt x="38" y="31"/>
                    <a:pt x="40" y="32"/>
                  </a:cubicBezTo>
                  <a:cubicBezTo>
                    <a:pt x="42" y="33"/>
                    <a:pt x="39" y="34"/>
                    <a:pt x="40" y="36"/>
                  </a:cubicBezTo>
                  <a:cubicBezTo>
                    <a:pt x="41" y="36"/>
                    <a:pt x="42" y="36"/>
                    <a:pt x="44" y="35"/>
                  </a:cubicBezTo>
                  <a:cubicBezTo>
                    <a:pt x="44" y="38"/>
                    <a:pt x="43" y="36"/>
                    <a:pt x="42" y="37"/>
                  </a:cubicBezTo>
                  <a:cubicBezTo>
                    <a:pt x="42" y="38"/>
                    <a:pt x="42" y="39"/>
                    <a:pt x="42" y="40"/>
                  </a:cubicBezTo>
                  <a:cubicBezTo>
                    <a:pt x="42" y="41"/>
                    <a:pt x="43" y="44"/>
                    <a:pt x="41" y="44"/>
                  </a:cubicBezTo>
                  <a:cubicBezTo>
                    <a:pt x="41" y="46"/>
                    <a:pt x="42" y="50"/>
                    <a:pt x="45" y="50"/>
                  </a:cubicBezTo>
                  <a:cubicBezTo>
                    <a:pt x="47" y="50"/>
                    <a:pt x="49" y="46"/>
                    <a:pt x="51" y="46"/>
                  </a:cubicBezTo>
                  <a:cubicBezTo>
                    <a:pt x="54" y="46"/>
                    <a:pt x="54" y="46"/>
                    <a:pt x="55" y="44"/>
                  </a:cubicBezTo>
                  <a:cubicBezTo>
                    <a:pt x="55" y="43"/>
                    <a:pt x="58" y="43"/>
                    <a:pt x="58" y="42"/>
                  </a:cubicBezTo>
                  <a:cubicBezTo>
                    <a:pt x="59" y="42"/>
                    <a:pt x="60" y="41"/>
                    <a:pt x="61" y="41"/>
                  </a:cubicBezTo>
                  <a:cubicBezTo>
                    <a:pt x="63" y="41"/>
                    <a:pt x="64" y="41"/>
                    <a:pt x="65" y="41"/>
                  </a:cubicBezTo>
                  <a:cubicBezTo>
                    <a:pt x="65" y="42"/>
                    <a:pt x="64" y="43"/>
                    <a:pt x="63" y="42"/>
                  </a:cubicBezTo>
                  <a:cubicBezTo>
                    <a:pt x="63" y="43"/>
                    <a:pt x="63" y="43"/>
                    <a:pt x="64" y="44"/>
                  </a:cubicBezTo>
                  <a:cubicBezTo>
                    <a:pt x="66" y="43"/>
                    <a:pt x="68" y="42"/>
                    <a:pt x="70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3" y="41"/>
                    <a:pt x="76" y="42"/>
                    <a:pt x="75" y="44"/>
                  </a:cubicBezTo>
                  <a:cubicBezTo>
                    <a:pt x="77" y="43"/>
                    <a:pt x="78" y="42"/>
                    <a:pt x="80" y="41"/>
                  </a:cubicBezTo>
                  <a:cubicBezTo>
                    <a:pt x="78" y="40"/>
                    <a:pt x="75" y="39"/>
                    <a:pt x="75" y="38"/>
                  </a:cubicBezTo>
                  <a:cubicBezTo>
                    <a:pt x="75" y="36"/>
                    <a:pt x="75" y="34"/>
                    <a:pt x="75" y="32"/>
                  </a:cubicBezTo>
                  <a:cubicBezTo>
                    <a:pt x="75" y="31"/>
                    <a:pt x="75" y="28"/>
                    <a:pt x="75" y="28"/>
                  </a:cubicBezTo>
                  <a:cubicBezTo>
                    <a:pt x="72" y="28"/>
                    <a:pt x="70" y="28"/>
                    <a:pt x="68" y="28"/>
                  </a:cubicBezTo>
                  <a:cubicBezTo>
                    <a:pt x="68" y="28"/>
                    <a:pt x="68" y="29"/>
                    <a:pt x="68" y="29"/>
                  </a:cubicBezTo>
                  <a:cubicBezTo>
                    <a:pt x="65" y="30"/>
                    <a:pt x="64" y="26"/>
                    <a:pt x="64" y="24"/>
                  </a:cubicBezTo>
                  <a:cubicBezTo>
                    <a:pt x="64" y="24"/>
                    <a:pt x="65" y="24"/>
                    <a:pt x="65" y="24"/>
                  </a:cubicBezTo>
                  <a:cubicBezTo>
                    <a:pt x="63" y="22"/>
                    <a:pt x="63" y="21"/>
                    <a:pt x="63" y="19"/>
                  </a:cubicBezTo>
                  <a:cubicBezTo>
                    <a:pt x="61" y="19"/>
                    <a:pt x="60" y="19"/>
                    <a:pt x="59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Taiwan (China)">
              <a:extLst>
                <a:ext uri="{FF2B5EF4-FFF2-40B4-BE49-F238E27FC236}">
                  <a16:creationId xmlns:a16="http://schemas.microsoft.com/office/drawing/2014/main" id="{0B5C747D-C971-8AF7-438A-879D13D64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6558" y="2088726"/>
              <a:ext cx="52815" cy="95474"/>
            </a:xfrm>
            <a:custGeom>
              <a:avLst/>
              <a:gdLst>
                <a:gd name="T0" fmla="*/ 2 w 22"/>
                <a:gd name="T1" fmla="*/ 28 h 40"/>
                <a:gd name="T2" fmla="*/ 6 w 22"/>
                <a:gd name="T3" fmla="*/ 34 h 40"/>
                <a:gd name="T4" fmla="*/ 9 w 22"/>
                <a:gd name="T5" fmla="*/ 40 h 40"/>
                <a:gd name="T6" fmla="*/ 13 w 22"/>
                <a:gd name="T7" fmla="*/ 28 h 40"/>
                <a:gd name="T8" fmla="*/ 17 w 22"/>
                <a:gd name="T9" fmla="*/ 16 h 40"/>
                <a:gd name="T10" fmla="*/ 18 w 22"/>
                <a:gd name="T11" fmla="*/ 11 h 40"/>
                <a:gd name="T12" fmla="*/ 20 w 22"/>
                <a:gd name="T13" fmla="*/ 9 h 40"/>
                <a:gd name="T14" fmla="*/ 19 w 22"/>
                <a:gd name="T15" fmla="*/ 6 h 40"/>
                <a:gd name="T16" fmla="*/ 17 w 22"/>
                <a:gd name="T17" fmla="*/ 2 h 40"/>
                <a:gd name="T18" fmla="*/ 15 w 22"/>
                <a:gd name="T19" fmla="*/ 4 h 40"/>
                <a:gd name="T20" fmla="*/ 9 w 22"/>
                <a:gd name="T21" fmla="*/ 7 h 40"/>
                <a:gd name="T22" fmla="*/ 8 w 22"/>
                <a:gd name="T23" fmla="*/ 9 h 40"/>
                <a:gd name="T24" fmla="*/ 6 w 22"/>
                <a:gd name="T25" fmla="*/ 13 h 40"/>
                <a:gd name="T26" fmla="*/ 2 w 22"/>
                <a:gd name="T27" fmla="*/ 20 h 40"/>
                <a:gd name="T28" fmla="*/ 2 w 22"/>
                <a:gd name="T29" fmla="*/ 26 h 40"/>
                <a:gd name="T30" fmla="*/ 2 w 22"/>
                <a:gd name="T31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40">
                  <a:moveTo>
                    <a:pt x="2" y="28"/>
                  </a:moveTo>
                  <a:cubicBezTo>
                    <a:pt x="2" y="30"/>
                    <a:pt x="4" y="33"/>
                    <a:pt x="6" y="34"/>
                  </a:cubicBezTo>
                  <a:cubicBezTo>
                    <a:pt x="8" y="35"/>
                    <a:pt x="7" y="40"/>
                    <a:pt x="9" y="40"/>
                  </a:cubicBezTo>
                  <a:cubicBezTo>
                    <a:pt x="9" y="35"/>
                    <a:pt x="11" y="32"/>
                    <a:pt x="13" y="28"/>
                  </a:cubicBezTo>
                  <a:cubicBezTo>
                    <a:pt x="14" y="25"/>
                    <a:pt x="18" y="19"/>
                    <a:pt x="17" y="16"/>
                  </a:cubicBezTo>
                  <a:cubicBezTo>
                    <a:pt x="17" y="16"/>
                    <a:pt x="18" y="11"/>
                    <a:pt x="18" y="11"/>
                  </a:cubicBezTo>
                  <a:cubicBezTo>
                    <a:pt x="19" y="11"/>
                    <a:pt x="20" y="11"/>
                    <a:pt x="20" y="9"/>
                  </a:cubicBezTo>
                  <a:cubicBezTo>
                    <a:pt x="19" y="7"/>
                    <a:pt x="18" y="8"/>
                    <a:pt x="19" y="6"/>
                  </a:cubicBezTo>
                  <a:cubicBezTo>
                    <a:pt x="22" y="4"/>
                    <a:pt x="18" y="4"/>
                    <a:pt x="17" y="2"/>
                  </a:cubicBezTo>
                  <a:cubicBezTo>
                    <a:pt x="16" y="0"/>
                    <a:pt x="14" y="2"/>
                    <a:pt x="15" y="4"/>
                  </a:cubicBezTo>
                  <a:cubicBezTo>
                    <a:pt x="12" y="4"/>
                    <a:pt x="10" y="4"/>
                    <a:pt x="9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8" y="11"/>
                    <a:pt x="7" y="11"/>
                    <a:pt x="6" y="13"/>
                  </a:cubicBezTo>
                  <a:cubicBezTo>
                    <a:pt x="5" y="15"/>
                    <a:pt x="4" y="17"/>
                    <a:pt x="2" y="20"/>
                  </a:cubicBezTo>
                  <a:cubicBezTo>
                    <a:pt x="2" y="21"/>
                    <a:pt x="1" y="25"/>
                    <a:pt x="2" y="26"/>
                  </a:cubicBezTo>
                  <a:cubicBezTo>
                    <a:pt x="0" y="26"/>
                    <a:pt x="0" y="29"/>
                    <a:pt x="2" y="2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Syria">
              <a:extLst>
                <a:ext uri="{FF2B5EF4-FFF2-40B4-BE49-F238E27FC236}">
                  <a16:creationId xmlns:a16="http://schemas.microsoft.com/office/drawing/2014/main" id="{854C836D-778E-7A21-410A-EEBCD226D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376" y="1762693"/>
              <a:ext cx="165556" cy="136101"/>
            </a:xfrm>
            <a:custGeom>
              <a:avLst/>
              <a:gdLst>
                <a:gd name="T0" fmla="*/ 10 w 69"/>
                <a:gd name="T1" fmla="*/ 32 h 57"/>
                <a:gd name="T2" fmla="*/ 8 w 69"/>
                <a:gd name="T3" fmla="*/ 32 h 57"/>
                <a:gd name="T4" fmla="*/ 11 w 69"/>
                <a:gd name="T5" fmla="*/ 33 h 57"/>
                <a:gd name="T6" fmla="*/ 12 w 69"/>
                <a:gd name="T7" fmla="*/ 36 h 57"/>
                <a:gd name="T8" fmla="*/ 10 w 69"/>
                <a:gd name="T9" fmla="*/ 37 h 57"/>
                <a:gd name="T10" fmla="*/ 8 w 69"/>
                <a:gd name="T11" fmla="*/ 40 h 57"/>
                <a:gd name="T12" fmla="*/ 6 w 69"/>
                <a:gd name="T13" fmla="*/ 40 h 57"/>
                <a:gd name="T14" fmla="*/ 5 w 69"/>
                <a:gd name="T15" fmla="*/ 42 h 57"/>
                <a:gd name="T16" fmla="*/ 6 w 69"/>
                <a:gd name="T17" fmla="*/ 42 h 57"/>
                <a:gd name="T18" fmla="*/ 2 w 69"/>
                <a:gd name="T19" fmla="*/ 46 h 57"/>
                <a:gd name="T20" fmla="*/ 1 w 69"/>
                <a:gd name="T21" fmla="*/ 53 h 57"/>
                <a:gd name="T22" fmla="*/ 5 w 69"/>
                <a:gd name="T23" fmla="*/ 53 h 57"/>
                <a:gd name="T24" fmla="*/ 6 w 69"/>
                <a:gd name="T25" fmla="*/ 55 h 57"/>
                <a:gd name="T26" fmla="*/ 8 w 69"/>
                <a:gd name="T27" fmla="*/ 56 h 57"/>
                <a:gd name="T28" fmla="*/ 9 w 69"/>
                <a:gd name="T29" fmla="*/ 57 h 57"/>
                <a:gd name="T30" fmla="*/ 11 w 69"/>
                <a:gd name="T31" fmla="*/ 57 h 57"/>
                <a:gd name="T32" fmla="*/ 22 w 69"/>
                <a:gd name="T33" fmla="*/ 52 h 57"/>
                <a:gd name="T34" fmla="*/ 28 w 69"/>
                <a:gd name="T35" fmla="*/ 48 h 57"/>
                <a:gd name="T36" fmla="*/ 33 w 69"/>
                <a:gd name="T37" fmla="*/ 45 h 57"/>
                <a:gd name="T38" fmla="*/ 36 w 69"/>
                <a:gd name="T39" fmla="*/ 43 h 57"/>
                <a:gd name="T40" fmla="*/ 44 w 69"/>
                <a:gd name="T41" fmla="*/ 39 h 57"/>
                <a:gd name="T42" fmla="*/ 51 w 69"/>
                <a:gd name="T43" fmla="*/ 35 h 57"/>
                <a:gd name="T44" fmla="*/ 55 w 69"/>
                <a:gd name="T45" fmla="*/ 33 h 57"/>
                <a:gd name="T46" fmla="*/ 57 w 69"/>
                <a:gd name="T47" fmla="*/ 27 h 57"/>
                <a:gd name="T48" fmla="*/ 58 w 69"/>
                <a:gd name="T49" fmla="*/ 21 h 57"/>
                <a:gd name="T50" fmla="*/ 58 w 69"/>
                <a:gd name="T51" fmla="*/ 16 h 57"/>
                <a:gd name="T52" fmla="*/ 59 w 69"/>
                <a:gd name="T53" fmla="*/ 10 h 57"/>
                <a:gd name="T54" fmla="*/ 64 w 69"/>
                <a:gd name="T55" fmla="*/ 8 h 57"/>
                <a:gd name="T56" fmla="*/ 69 w 69"/>
                <a:gd name="T57" fmla="*/ 3 h 57"/>
                <a:gd name="T58" fmla="*/ 69 w 69"/>
                <a:gd name="T59" fmla="*/ 1 h 57"/>
                <a:gd name="T60" fmla="*/ 67 w 69"/>
                <a:gd name="T61" fmla="*/ 2 h 57"/>
                <a:gd name="T62" fmla="*/ 67 w 69"/>
                <a:gd name="T63" fmla="*/ 0 h 57"/>
                <a:gd name="T64" fmla="*/ 53 w 69"/>
                <a:gd name="T65" fmla="*/ 3 h 57"/>
                <a:gd name="T66" fmla="*/ 42 w 69"/>
                <a:gd name="T67" fmla="*/ 7 h 57"/>
                <a:gd name="T68" fmla="*/ 34 w 69"/>
                <a:gd name="T69" fmla="*/ 8 h 57"/>
                <a:gd name="T70" fmla="*/ 29 w 69"/>
                <a:gd name="T71" fmla="*/ 6 h 57"/>
                <a:gd name="T72" fmla="*/ 21 w 69"/>
                <a:gd name="T73" fmla="*/ 8 h 57"/>
                <a:gd name="T74" fmla="*/ 15 w 69"/>
                <a:gd name="T75" fmla="*/ 8 h 57"/>
                <a:gd name="T76" fmla="*/ 15 w 69"/>
                <a:gd name="T77" fmla="*/ 7 h 57"/>
                <a:gd name="T78" fmla="*/ 12 w 69"/>
                <a:gd name="T79" fmla="*/ 6 h 57"/>
                <a:gd name="T80" fmla="*/ 11 w 69"/>
                <a:gd name="T81" fmla="*/ 11 h 57"/>
                <a:gd name="T82" fmla="*/ 9 w 69"/>
                <a:gd name="T83" fmla="*/ 13 h 57"/>
                <a:gd name="T84" fmla="*/ 7 w 69"/>
                <a:gd name="T85" fmla="*/ 17 h 57"/>
                <a:gd name="T86" fmla="*/ 5 w 69"/>
                <a:gd name="T87" fmla="*/ 16 h 57"/>
                <a:gd name="T88" fmla="*/ 2 w 69"/>
                <a:gd name="T89" fmla="*/ 17 h 57"/>
                <a:gd name="T90" fmla="*/ 4 w 69"/>
                <a:gd name="T91" fmla="*/ 19 h 57"/>
                <a:gd name="T92" fmla="*/ 5 w 69"/>
                <a:gd name="T93" fmla="*/ 25 h 57"/>
                <a:gd name="T94" fmla="*/ 4 w 69"/>
                <a:gd name="T95" fmla="*/ 30 h 57"/>
                <a:gd name="T96" fmla="*/ 10 w 69"/>
                <a:gd name="T97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57">
                  <a:moveTo>
                    <a:pt x="10" y="32"/>
                  </a:moveTo>
                  <a:cubicBezTo>
                    <a:pt x="9" y="32"/>
                    <a:pt x="9" y="32"/>
                    <a:pt x="8" y="32"/>
                  </a:cubicBezTo>
                  <a:cubicBezTo>
                    <a:pt x="9" y="33"/>
                    <a:pt x="10" y="34"/>
                    <a:pt x="11" y="33"/>
                  </a:cubicBezTo>
                  <a:cubicBezTo>
                    <a:pt x="11" y="34"/>
                    <a:pt x="10" y="36"/>
                    <a:pt x="12" y="36"/>
                  </a:cubicBezTo>
                  <a:cubicBezTo>
                    <a:pt x="11" y="36"/>
                    <a:pt x="10" y="37"/>
                    <a:pt x="10" y="37"/>
                  </a:cubicBezTo>
                  <a:cubicBezTo>
                    <a:pt x="9" y="38"/>
                    <a:pt x="9" y="40"/>
                    <a:pt x="8" y="40"/>
                  </a:cubicBezTo>
                  <a:cubicBezTo>
                    <a:pt x="8" y="40"/>
                    <a:pt x="7" y="39"/>
                    <a:pt x="6" y="40"/>
                  </a:cubicBezTo>
                  <a:cubicBezTo>
                    <a:pt x="5" y="41"/>
                    <a:pt x="5" y="41"/>
                    <a:pt x="5" y="42"/>
                  </a:cubicBezTo>
                  <a:cubicBezTo>
                    <a:pt x="5" y="42"/>
                    <a:pt x="6" y="43"/>
                    <a:pt x="6" y="42"/>
                  </a:cubicBezTo>
                  <a:cubicBezTo>
                    <a:pt x="7" y="45"/>
                    <a:pt x="3" y="46"/>
                    <a:pt x="2" y="46"/>
                  </a:cubicBezTo>
                  <a:cubicBezTo>
                    <a:pt x="1" y="47"/>
                    <a:pt x="1" y="53"/>
                    <a:pt x="1" y="53"/>
                  </a:cubicBezTo>
                  <a:cubicBezTo>
                    <a:pt x="2" y="53"/>
                    <a:pt x="4" y="53"/>
                    <a:pt x="5" y="53"/>
                  </a:cubicBezTo>
                  <a:cubicBezTo>
                    <a:pt x="5" y="53"/>
                    <a:pt x="6" y="55"/>
                    <a:pt x="6" y="55"/>
                  </a:cubicBezTo>
                  <a:cubicBezTo>
                    <a:pt x="6" y="56"/>
                    <a:pt x="8" y="55"/>
                    <a:pt x="8" y="56"/>
                  </a:cubicBezTo>
                  <a:cubicBezTo>
                    <a:pt x="9" y="56"/>
                    <a:pt x="9" y="57"/>
                    <a:pt x="9" y="57"/>
                  </a:cubicBezTo>
                  <a:cubicBezTo>
                    <a:pt x="10" y="57"/>
                    <a:pt x="10" y="57"/>
                    <a:pt x="11" y="57"/>
                  </a:cubicBezTo>
                  <a:cubicBezTo>
                    <a:pt x="15" y="57"/>
                    <a:pt x="19" y="54"/>
                    <a:pt x="22" y="52"/>
                  </a:cubicBezTo>
                  <a:cubicBezTo>
                    <a:pt x="24" y="51"/>
                    <a:pt x="26" y="50"/>
                    <a:pt x="28" y="48"/>
                  </a:cubicBezTo>
                  <a:cubicBezTo>
                    <a:pt x="29" y="47"/>
                    <a:pt x="32" y="47"/>
                    <a:pt x="33" y="45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38" y="42"/>
                    <a:pt x="41" y="41"/>
                    <a:pt x="44" y="39"/>
                  </a:cubicBezTo>
                  <a:cubicBezTo>
                    <a:pt x="46" y="38"/>
                    <a:pt x="49" y="36"/>
                    <a:pt x="51" y="35"/>
                  </a:cubicBezTo>
                  <a:cubicBezTo>
                    <a:pt x="52" y="34"/>
                    <a:pt x="54" y="34"/>
                    <a:pt x="55" y="33"/>
                  </a:cubicBezTo>
                  <a:cubicBezTo>
                    <a:pt x="56" y="30"/>
                    <a:pt x="57" y="30"/>
                    <a:pt x="57" y="27"/>
                  </a:cubicBezTo>
                  <a:cubicBezTo>
                    <a:pt x="57" y="25"/>
                    <a:pt x="57" y="22"/>
                    <a:pt x="58" y="21"/>
                  </a:cubicBezTo>
                  <a:cubicBezTo>
                    <a:pt x="60" y="19"/>
                    <a:pt x="59" y="18"/>
                    <a:pt x="58" y="16"/>
                  </a:cubicBezTo>
                  <a:cubicBezTo>
                    <a:pt x="57" y="14"/>
                    <a:pt x="58" y="12"/>
                    <a:pt x="59" y="10"/>
                  </a:cubicBezTo>
                  <a:cubicBezTo>
                    <a:pt x="59" y="8"/>
                    <a:pt x="63" y="9"/>
                    <a:pt x="64" y="8"/>
                  </a:cubicBezTo>
                  <a:cubicBezTo>
                    <a:pt x="65" y="6"/>
                    <a:pt x="67" y="5"/>
                    <a:pt x="69" y="3"/>
                  </a:cubicBezTo>
                  <a:cubicBezTo>
                    <a:pt x="69" y="2"/>
                    <a:pt x="68" y="2"/>
                    <a:pt x="69" y="1"/>
                  </a:cubicBezTo>
                  <a:cubicBezTo>
                    <a:pt x="68" y="2"/>
                    <a:pt x="68" y="1"/>
                    <a:pt x="67" y="2"/>
                  </a:cubicBezTo>
                  <a:cubicBezTo>
                    <a:pt x="67" y="1"/>
                    <a:pt x="67" y="1"/>
                    <a:pt x="67" y="0"/>
                  </a:cubicBezTo>
                  <a:cubicBezTo>
                    <a:pt x="65" y="5"/>
                    <a:pt x="57" y="3"/>
                    <a:pt x="53" y="3"/>
                  </a:cubicBezTo>
                  <a:cubicBezTo>
                    <a:pt x="49" y="3"/>
                    <a:pt x="46" y="6"/>
                    <a:pt x="42" y="7"/>
                  </a:cubicBezTo>
                  <a:cubicBezTo>
                    <a:pt x="39" y="8"/>
                    <a:pt x="37" y="8"/>
                    <a:pt x="34" y="8"/>
                  </a:cubicBezTo>
                  <a:cubicBezTo>
                    <a:pt x="32" y="9"/>
                    <a:pt x="31" y="6"/>
                    <a:pt x="29" y="6"/>
                  </a:cubicBezTo>
                  <a:cubicBezTo>
                    <a:pt x="26" y="6"/>
                    <a:pt x="24" y="7"/>
                    <a:pt x="21" y="8"/>
                  </a:cubicBezTo>
                  <a:cubicBezTo>
                    <a:pt x="19" y="8"/>
                    <a:pt x="17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1" y="7"/>
                    <a:pt x="10" y="10"/>
                    <a:pt x="11" y="11"/>
                  </a:cubicBezTo>
                  <a:cubicBezTo>
                    <a:pt x="13" y="13"/>
                    <a:pt x="11" y="14"/>
                    <a:pt x="9" y="13"/>
                  </a:cubicBezTo>
                  <a:cubicBezTo>
                    <a:pt x="9" y="15"/>
                    <a:pt x="7" y="16"/>
                    <a:pt x="7" y="17"/>
                  </a:cubicBezTo>
                  <a:cubicBezTo>
                    <a:pt x="6" y="18"/>
                    <a:pt x="4" y="18"/>
                    <a:pt x="5" y="16"/>
                  </a:cubicBezTo>
                  <a:cubicBezTo>
                    <a:pt x="4" y="17"/>
                    <a:pt x="4" y="18"/>
                    <a:pt x="2" y="17"/>
                  </a:cubicBezTo>
                  <a:cubicBezTo>
                    <a:pt x="3" y="18"/>
                    <a:pt x="3" y="18"/>
                    <a:pt x="4" y="19"/>
                  </a:cubicBezTo>
                  <a:cubicBezTo>
                    <a:pt x="0" y="18"/>
                    <a:pt x="5" y="25"/>
                    <a:pt x="5" y="25"/>
                  </a:cubicBezTo>
                  <a:cubicBezTo>
                    <a:pt x="3" y="27"/>
                    <a:pt x="4" y="29"/>
                    <a:pt x="4" y="30"/>
                  </a:cubicBezTo>
                  <a:cubicBezTo>
                    <a:pt x="7" y="31"/>
                    <a:pt x="8" y="30"/>
                    <a:pt x="10" y="3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Switzerland">
              <a:extLst>
                <a:ext uri="{FF2B5EF4-FFF2-40B4-BE49-F238E27FC236}">
                  <a16:creationId xmlns:a16="http://schemas.microsoft.com/office/drawing/2014/main" id="{6ECF6D6D-A23F-59AC-A4F2-5CD4C53E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464" y="1477288"/>
              <a:ext cx="112740" cy="54847"/>
            </a:xfrm>
            <a:custGeom>
              <a:avLst/>
              <a:gdLst>
                <a:gd name="T0" fmla="*/ 43 w 47"/>
                <a:gd name="T1" fmla="*/ 11 h 23"/>
                <a:gd name="T2" fmla="*/ 39 w 47"/>
                <a:gd name="T3" fmla="*/ 9 h 23"/>
                <a:gd name="T4" fmla="*/ 37 w 47"/>
                <a:gd name="T5" fmla="*/ 9 h 23"/>
                <a:gd name="T6" fmla="*/ 35 w 47"/>
                <a:gd name="T7" fmla="*/ 8 h 23"/>
                <a:gd name="T8" fmla="*/ 37 w 47"/>
                <a:gd name="T9" fmla="*/ 6 h 23"/>
                <a:gd name="T10" fmla="*/ 38 w 47"/>
                <a:gd name="T11" fmla="*/ 5 h 23"/>
                <a:gd name="T12" fmla="*/ 37 w 47"/>
                <a:gd name="T13" fmla="*/ 3 h 23"/>
                <a:gd name="T14" fmla="*/ 34 w 47"/>
                <a:gd name="T15" fmla="*/ 2 h 23"/>
                <a:gd name="T16" fmla="*/ 29 w 47"/>
                <a:gd name="T17" fmla="*/ 1 h 23"/>
                <a:gd name="T18" fmla="*/ 29 w 47"/>
                <a:gd name="T19" fmla="*/ 2 h 23"/>
                <a:gd name="T20" fmla="*/ 25 w 47"/>
                <a:gd name="T21" fmla="*/ 2 h 23"/>
                <a:gd name="T22" fmla="*/ 28 w 47"/>
                <a:gd name="T23" fmla="*/ 2 h 23"/>
                <a:gd name="T24" fmla="*/ 26 w 47"/>
                <a:gd name="T25" fmla="*/ 3 h 23"/>
                <a:gd name="T26" fmla="*/ 24 w 47"/>
                <a:gd name="T27" fmla="*/ 3 h 23"/>
                <a:gd name="T28" fmla="*/ 19 w 47"/>
                <a:gd name="T29" fmla="*/ 2 h 23"/>
                <a:gd name="T30" fmla="*/ 18 w 47"/>
                <a:gd name="T31" fmla="*/ 3 h 23"/>
                <a:gd name="T32" fmla="*/ 17 w 47"/>
                <a:gd name="T33" fmla="*/ 2 h 23"/>
                <a:gd name="T34" fmla="*/ 17 w 47"/>
                <a:gd name="T35" fmla="*/ 3 h 23"/>
                <a:gd name="T36" fmla="*/ 16 w 47"/>
                <a:gd name="T37" fmla="*/ 5 h 23"/>
                <a:gd name="T38" fmla="*/ 13 w 47"/>
                <a:gd name="T39" fmla="*/ 5 h 23"/>
                <a:gd name="T40" fmla="*/ 13 w 47"/>
                <a:gd name="T41" fmla="*/ 3 h 23"/>
                <a:gd name="T42" fmla="*/ 11 w 47"/>
                <a:gd name="T43" fmla="*/ 3 h 23"/>
                <a:gd name="T44" fmla="*/ 10 w 47"/>
                <a:gd name="T45" fmla="*/ 5 h 23"/>
                <a:gd name="T46" fmla="*/ 11 w 47"/>
                <a:gd name="T47" fmla="*/ 6 h 23"/>
                <a:gd name="T48" fmla="*/ 8 w 47"/>
                <a:gd name="T49" fmla="*/ 9 h 23"/>
                <a:gd name="T50" fmla="*/ 5 w 47"/>
                <a:gd name="T51" fmla="*/ 10 h 23"/>
                <a:gd name="T52" fmla="*/ 6 w 47"/>
                <a:gd name="T53" fmla="*/ 12 h 23"/>
                <a:gd name="T54" fmla="*/ 2 w 47"/>
                <a:gd name="T55" fmla="*/ 14 h 23"/>
                <a:gd name="T56" fmla="*/ 1 w 47"/>
                <a:gd name="T57" fmla="*/ 18 h 23"/>
                <a:gd name="T58" fmla="*/ 5 w 47"/>
                <a:gd name="T59" fmla="*/ 18 h 23"/>
                <a:gd name="T60" fmla="*/ 3 w 47"/>
                <a:gd name="T61" fmla="*/ 17 h 23"/>
                <a:gd name="T62" fmla="*/ 5 w 47"/>
                <a:gd name="T63" fmla="*/ 16 h 23"/>
                <a:gd name="T64" fmla="*/ 9 w 47"/>
                <a:gd name="T65" fmla="*/ 15 h 23"/>
                <a:gd name="T66" fmla="*/ 9 w 47"/>
                <a:gd name="T67" fmla="*/ 19 h 23"/>
                <a:gd name="T68" fmla="*/ 11 w 47"/>
                <a:gd name="T69" fmla="*/ 22 h 23"/>
                <a:gd name="T70" fmla="*/ 14 w 47"/>
                <a:gd name="T71" fmla="*/ 22 h 23"/>
                <a:gd name="T72" fmla="*/ 17 w 47"/>
                <a:gd name="T73" fmla="*/ 20 h 23"/>
                <a:gd name="T74" fmla="*/ 19 w 47"/>
                <a:gd name="T75" fmla="*/ 22 h 23"/>
                <a:gd name="T76" fmla="*/ 19 w 47"/>
                <a:gd name="T77" fmla="*/ 21 h 23"/>
                <a:gd name="T78" fmla="*/ 22 w 47"/>
                <a:gd name="T79" fmla="*/ 19 h 23"/>
                <a:gd name="T80" fmla="*/ 25 w 47"/>
                <a:gd name="T81" fmla="*/ 15 h 23"/>
                <a:gd name="T82" fmla="*/ 27 w 47"/>
                <a:gd name="T83" fmla="*/ 19 h 23"/>
                <a:gd name="T84" fmla="*/ 30 w 47"/>
                <a:gd name="T85" fmla="*/ 20 h 23"/>
                <a:gd name="T86" fmla="*/ 29 w 47"/>
                <a:gd name="T87" fmla="*/ 20 h 23"/>
                <a:gd name="T88" fmla="*/ 31 w 47"/>
                <a:gd name="T89" fmla="*/ 23 h 23"/>
                <a:gd name="T90" fmla="*/ 31 w 47"/>
                <a:gd name="T91" fmla="*/ 21 h 23"/>
                <a:gd name="T92" fmla="*/ 32 w 47"/>
                <a:gd name="T93" fmla="*/ 19 h 23"/>
                <a:gd name="T94" fmla="*/ 33 w 47"/>
                <a:gd name="T95" fmla="*/ 16 h 23"/>
                <a:gd name="T96" fmla="*/ 36 w 47"/>
                <a:gd name="T97" fmla="*/ 15 h 23"/>
                <a:gd name="T98" fmla="*/ 38 w 47"/>
                <a:gd name="T99" fmla="*/ 18 h 23"/>
                <a:gd name="T100" fmla="*/ 41 w 47"/>
                <a:gd name="T101" fmla="*/ 16 h 23"/>
                <a:gd name="T102" fmla="*/ 43 w 47"/>
                <a:gd name="T103" fmla="*/ 17 h 23"/>
                <a:gd name="T104" fmla="*/ 41 w 47"/>
                <a:gd name="T105" fmla="*/ 14 h 23"/>
                <a:gd name="T106" fmla="*/ 45 w 47"/>
                <a:gd name="T107" fmla="*/ 15 h 23"/>
                <a:gd name="T108" fmla="*/ 46 w 47"/>
                <a:gd name="T109" fmla="*/ 14 h 23"/>
                <a:gd name="T110" fmla="*/ 45 w 47"/>
                <a:gd name="T111" fmla="*/ 12 h 23"/>
                <a:gd name="T112" fmla="*/ 46 w 47"/>
                <a:gd name="T113" fmla="*/ 11 h 23"/>
                <a:gd name="T114" fmla="*/ 43 w 47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3">
                  <a:moveTo>
                    <a:pt x="43" y="11"/>
                  </a:moveTo>
                  <a:cubicBezTo>
                    <a:pt x="42" y="12"/>
                    <a:pt x="39" y="10"/>
                    <a:pt x="39" y="9"/>
                  </a:cubicBezTo>
                  <a:cubicBezTo>
                    <a:pt x="39" y="8"/>
                    <a:pt x="38" y="9"/>
                    <a:pt x="37" y="9"/>
                  </a:cubicBezTo>
                  <a:cubicBezTo>
                    <a:pt x="36" y="9"/>
                    <a:pt x="36" y="9"/>
                    <a:pt x="35" y="8"/>
                  </a:cubicBezTo>
                  <a:cubicBezTo>
                    <a:pt x="35" y="7"/>
                    <a:pt x="36" y="7"/>
                    <a:pt x="37" y="6"/>
                  </a:cubicBezTo>
                  <a:cubicBezTo>
                    <a:pt x="38" y="5"/>
                    <a:pt x="36" y="4"/>
                    <a:pt x="38" y="5"/>
                  </a:cubicBezTo>
                  <a:cubicBezTo>
                    <a:pt x="38" y="4"/>
                    <a:pt x="37" y="4"/>
                    <a:pt x="37" y="3"/>
                  </a:cubicBezTo>
                  <a:cubicBezTo>
                    <a:pt x="36" y="3"/>
                    <a:pt x="35" y="3"/>
                    <a:pt x="34" y="2"/>
                  </a:cubicBezTo>
                  <a:cubicBezTo>
                    <a:pt x="32" y="1"/>
                    <a:pt x="30" y="4"/>
                    <a:pt x="29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0"/>
                    <a:pt x="25" y="0"/>
                    <a:pt x="25" y="2"/>
                  </a:cubicBezTo>
                  <a:cubicBezTo>
                    <a:pt x="26" y="2"/>
                    <a:pt x="27" y="2"/>
                    <a:pt x="28" y="2"/>
                  </a:cubicBezTo>
                  <a:cubicBezTo>
                    <a:pt x="26" y="2"/>
                    <a:pt x="27" y="3"/>
                    <a:pt x="26" y="3"/>
                  </a:cubicBezTo>
                  <a:cubicBezTo>
                    <a:pt x="25" y="3"/>
                    <a:pt x="24" y="4"/>
                    <a:pt x="24" y="3"/>
                  </a:cubicBezTo>
                  <a:cubicBezTo>
                    <a:pt x="22" y="1"/>
                    <a:pt x="21" y="5"/>
                    <a:pt x="19" y="2"/>
                  </a:cubicBezTo>
                  <a:cubicBezTo>
                    <a:pt x="19" y="2"/>
                    <a:pt x="18" y="3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7" y="4"/>
                    <a:pt x="16" y="5"/>
                  </a:cubicBezTo>
                  <a:cubicBezTo>
                    <a:pt x="15" y="5"/>
                    <a:pt x="13" y="5"/>
                    <a:pt x="13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2" y="4"/>
                    <a:pt x="11" y="5"/>
                    <a:pt x="10" y="5"/>
                  </a:cubicBezTo>
                  <a:cubicBezTo>
                    <a:pt x="11" y="5"/>
                    <a:pt x="12" y="5"/>
                    <a:pt x="11" y="6"/>
                  </a:cubicBezTo>
                  <a:cubicBezTo>
                    <a:pt x="10" y="5"/>
                    <a:pt x="9" y="8"/>
                    <a:pt x="8" y="9"/>
                  </a:cubicBezTo>
                  <a:cubicBezTo>
                    <a:pt x="7" y="10"/>
                    <a:pt x="7" y="10"/>
                    <a:pt x="5" y="10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5" y="12"/>
                    <a:pt x="2" y="13"/>
                    <a:pt x="2" y="14"/>
                  </a:cubicBezTo>
                  <a:cubicBezTo>
                    <a:pt x="2" y="15"/>
                    <a:pt x="3" y="18"/>
                    <a:pt x="1" y="18"/>
                  </a:cubicBezTo>
                  <a:cubicBezTo>
                    <a:pt x="0" y="21"/>
                    <a:pt x="4" y="18"/>
                    <a:pt x="5" y="18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6"/>
                    <a:pt x="4" y="17"/>
                    <a:pt x="5" y="16"/>
                  </a:cubicBezTo>
                  <a:cubicBezTo>
                    <a:pt x="6" y="16"/>
                    <a:pt x="8" y="14"/>
                    <a:pt x="9" y="15"/>
                  </a:cubicBezTo>
                  <a:cubicBezTo>
                    <a:pt x="10" y="16"/>
                    <a:pt x="8" y="19"/>
                    <a:pt x="9" y="19"/>
                  </a:cubicBezTo>
                  <a:cubicBezTo>
                    <a:pt x="11" y="19"/>
                    <a:pt x="10" y="21"/>
                    <a:pt x="11" y="22"/>
                  </a:cubicBezTo>
                  <a:cubicBezTo>
                    <a:pt x="12" y="22"/>
                    <a:pt x="14" y="22"/>
                    <a:pt x="14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9" y="22"/>
                    <a:pt x="19" y="22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21" y="21"/>
                    <a:pt x="23" y="20"/>
                    <a:pt x="22" y="19"/>
                  </a:cubicBezTo>
                  <a:cubicBezTo>
                    <a:pt x="22" y="17"/>
                    <a:pt x="24" y="16"/>
                    <a:pt x="25" y="15"/>
                  </a:cubicBezTo>
                  <a:cubicBezTo>
                    <a:pt x="25" y="18"/>
                    <a:pt x="25" y="18"/>
                    <a:pt x="27" y="19"/>
                  </a:cubicBezTo>
                  <a:cubicBezTo>
                    <a:pt x="28" y="20"/>
                    <a:pt x="29" y="19"/>
                    <a:pt x="30" y="20"/>
                  </a:cubicBezTo>
                  <a:cubicBezTo>
                    <a:pt x="30" y="20"/>
                    <a:pt x="29" y="21"/>
                    <a:pt x="29" y="20"/>
                  </a:cubicBezTo>
                  <a:cubicBezTo>
                    <a:pt x="30" y="21"/>
                    <a:pt x="30" y="22"/>
                    <a:pt x="31" y="23"/>
                  </a:cubicBezTo>
                  <a:cubicBezTo>
                    <a:pt x="33" y="22"/>
                    <a:pt x="32" y="22"/>
                    <a:pt x="31" y="21"/>
                  </a:cubicBezTo>
                  <a:cubicBezTo>
                    <a:pt x="31" y="20"/>
                    <a:pt x="32" y="19"/>
                    <a:pt x="32" y="19"/>
                  </a:cubicBezTo>
                  <a:cubicBezTo>
                    <a:pt x="33" y="18"/>
                    <a:pt x="33" y="17"/>
                    <a:pt x="33" y="16"/>
                  </a:cubicBezTo>
                  <a:cubicBezTo>
                    <a:pt x="33" y="15"/>
                    <a:pt x="35" y="15"/>
                    <a:pt x="36" y="15"/>
                  </a:cubicBezTo>
                  <a:cubicBezTo>
                    <a:pt x="35" y="17"/>
                    <a:pt x="36" y="18"/>
                    <a:pt x="38" y="18"/>
                  </a:cubicBezTo>
                  <a:cubicBezTo>
                    <a:pt x="37" y="16"/>
                    <a:pt x="40" y="16"/>
                    <a:pt x="41" y="16"/>
                  </a:cubicBezTo>
                  <a:cubicBezTo>
                    <a:pt x="41" y="18"/>
                    <a:pt x="43" y="19"/>
                    <a:pt x="43" y="17"/>
                  </a:cubicBezTo>
                  <a:cubicBezTo>
                    <a:pt x="43" y="16"/>
                    <a:pt x="41" y="15"/>
                    <a:pt x="41" y="14"/>
                  </a:cubicBezTo>
                  <a:cubicBezTo>
                    <a:pt x="43" y="14"/>
                    <a:pt x="44" y="14"/>
                    <a:pt x="45" y="15"/>
                  </a:cubicBezTo>
                  <a:cubicBezTo>
                    <a:pt x="45" y="15"/>
                    <a:pt x="46" y="14"/>
                    <a:pt x="46" y="14"/>
                  </a:cubicBezTo>
                  <a:cubicBezTo>
                    <a:pt x="45" y="14"/>
                    <a:pt x="44" y="13"/>
                    <a:pt x="45" y="12"/>
                  </a:cubicBezTo>
                  <a:cubicBezTo>
                    <a:pt x="45" y="12"/>
                    <a:pt x="46" y="11"/>
                    <a:pt x="46" y="11"/>
                  </a:cubicBezTo>
                  <a:cubicBezTo>
                    <a:pt x="47" y="9"/>
                    <a:pt x="44" y="10"/>
                    <a:pt x="43" y="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Sweden">
              <a:extLst>
                <a:ext uri="{FF2B5EF4-FFF2-40B4-BE49-F238E27FC236}">
                  <a16:creationId xmlns:a16="http://schemas.microsoft.com/office/drawing/2014/main" id="{791F557E-B93B-52E1-1A46-F372CCB60D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1346" y="896320"/>
              <a:ext cx="313845" cy="376817"/>
            </a:xfrm>
            <a:custGeom>
              <a:avLst/>
              <a:gdLst>
                <a:gd name="T0" fmla="*/ 57 w 131"/>
                <a:gd name="T1" fmla="*/ 140 h 157"/>
                <a:gd name="T2" fmla="*/ 74 w 131"/>
                <a:gd name="T3" fmla="*/ 114 h 157"/>
                <a:gd name="T4" fmla="*/ 78 w 131"/>
                <a:gd name="T5" fmla="*/ 128 h 157"/>
                <a:gd name="T6" fmla="*/ 73 w 131"/>
                <a:gd name="T7" fmla="*/ 137 h 157"/>
                <a:gd name="T8" fmla="*/ 80 w 131"/>
                <a:gd name="T9" fmla="*/ 127 h 157"/>
                <a:gd name="T10" fmla="*/ 126 w 131"/>
                <a:gd name="T11" fmla="*/ 23 h 157"/>
                <a:gd name="T12" fmla="*/ 127 w 131"/>
                <a:gd name="T13" fmla="*/ 14 h 157"/>
                <a:gd name="T14" fmla="*/ 98 w 131"/>
                <a:gd name="T15" fmla="*/ 0 h 157"/>
                <a:gd name="T16" fmla="*/ 88 w 131"/>
                <a:gd name="T17" fmla="*/ 8 h 157"/>
                <a:gd name="T18" fmla="*/ 66 w 131"/>
                <a:gd name="T19" fmla="*/ 12 h 157"/>
                <a:gd name="T20" fmla="*/ 50 w 131"/>
                <a:gd name="T21" fmla="*/ 19 h 157"/>
                <a:gd name="T22" fmla="*/ 34 w 131"/>
                <a:gd name="T23" fmla="*/ 33 h 157"/>
                <a:gd name="T24" fmla="*/ 33 w 131"/>
                <a:gd name="T25" fmla="*/ 45 h 157"/>
                <a:gd name="T26" fmla="*/ 30 w 131"/>
                <a:gd name="T27" fmla="*/ 58 h 157"/>
                <a:gd name="T28" fmla="*/ 11 w 131"/>
                <a:gd name="T29" fmla="*/ 64 h 157"/>
                <a:gd name="T30" fmla="*/ 11 w 131"/>
                <a:gd name="T31" fmla="*/ 81 h 157"/>
                <a:gd name="T32" fmla="*/ 14 w 131"/>
                <a:gd name="T33" fmla="*/ 101 h 157"/>
                <a:gd name="T34" fmla="*/ 6 w 131"/>
                <a:gd name="T35" fmla="*/ 108 h 157"/>
                <a:gd name="T36" fmla="*/ 2 w 131"/>
                <a:gd name="T37" fmla="*/ 117 h 157"/>
                <a:gd name="T38" fmla="*/ 6 w 131"/>
                <a:gd name="T39" fmla="*/ 123 h 157"/>
                <a:gd name="T40" fmla="*/ 8 w 131"/>
                <a:gd name="T41" fmla="*/ 128 h 157"/>
                <a:gd name="T42" fmla="*/ 10 w 131"/>
                <a:gd name="T43" fmla="*/ 132 h 157"/>
                <a:gd name="T44" fmla="*/ 16 w 131"/>
                <a:gd name="T45" fmla="*/ 141 h 157"/>
                <a:gd name="T46" fmla="*/ 15 w 131"/>
                <a:gd name="T47" fmla="*/ 145 h 157"/>
                <a:gd name="T48" fmla="*/ 21 w 131"/>
                <a:gd name="T49" fmla="*/ 156 h 157"/>
                <a:gd name="T50" fmla="*/ 36 w 131"/>
                <a:gd name="T51" fmla="*/ 148 h 157"/>
                <a:gd name="T52" fmla="*/ 48 w 131"/>
                <a:gd name="T53" fmla="*/ 148 h 157"/>
                <a:gd name="T54" fmla="*/ 55 w 131"/>
                <a:gd name="T55" fmla="*/ 134 h 157"/>
                <a:gd name="T56" fmla="*/ 54 w 131"/>
                <a:gd name="T57" fmla="*/ 126 h 157"/>
                <a:gd name="T58" fmla="*/ 57 w 131"/>
                <a:gd name="T59" fmla="*/ 126 h 157"/>
                <a:gd name="T60" fmla="*/ 56 w 131"/>
                <a:gd name="T61" fmla="*/ 123 h 157"/>
                <a:gd name="T62" fmla="*/ 61 w 131"/>
                <a:gd name="T63" fmla="*/ 119 h 157"/>
                <a:gd name="T64" fmla="*/ 65 w 131"/>
                <a:gd name="T65" fmla="*/ 112 h 157"/>
                <a:gd name="T66" fmla="*/ 55 w 131"/>
                <a:gd name="T67" fmla="*/ 110 h 157"/>
                <a:gd name="T68" fmla="*/ 64 w 131"/>
                <a:gd name="T69" fmla="*/ 109 h 157"/>
                <a:gd name="T70" fmla="*/ 71 w 131"/>
                <a:gd name="T71" fmla="*/ 111 h 157"/>
                <a:gd name="T72" fmla="*/ 74 w 131"/>
                <a:gd name="T73" fmla="*/ 109 h 157"/>
                <a:gd name="T74" fmla="*/ 80 w 131"/>
                <a:gd name="T75" fmla="*/ 104 h 157"/>
                <a:gd name="T76" fmla="*/ 74 w 131"/>
                <a:gd name="T77" fmla="*/ 102 h 157"/>
                <a:gd name="T78" fmla="*/ 68 w 131"/>
                <a:gd name="T79" fmla="*/ 97 h 157"/>
                <a:gd name="T80" fmla="*/ 63 w 131"/>
                <a:gd name="T81" fmla="*/ 95 h 157"/>
                <a:gd name="T82" fmla="*/ 62 w 131"/>
                <a:gd name="T83" fmla="*/ 88 h 157"/>
                <a:gd name="T84" fmla="*/ 66 w 131"/>
                <a:gd name="T85" fmla="*/ 85 h 157"/>
                <a:gd name="T86" fmla="*/ 64 w 131"/>
                <a:gd name="T87" fmla="*/ 77 h 157"/>
                <a:gd name="T88" fmla="*/ 70 w 131"/>
                <a:gd name="T89" fmla="*/ 74 h 157"/>
                <a:gd name="T90" fmla="*/ 75 w 131"/>
                <a:gd name="T91" fmla="*/ 71 h 157"/>
                <a:gd name="T92" fmla="*/ 80 w 131"/>
                <a:gd name="T93" fmla="*/ 68 h 157"/>
                <a:gd name="T94" fmla="*/ 85 w 131"/>
                <a:gd name="T95" fmla="*/ 65 h 157"/>
                <a:gd name="T96" fmla="*/ 92 w 131"/>
                <a:gd name="T97" fmla="*/ 62 h 157"/>
                <a:gd name="T98" fmla="*/ 97 w 131"/>
                <a:gd name="T99" fmla="*/ 61 h 157"/>
                <a:gd name="T100" fmla="*/ 103 w 131"/>
                <a:gd name="T101" fmla="*/ 51 h 157"/>
                <a:gd name="T102" fmla="*/ 106 w 131"/>
                <a:gd name="T103" fmla="*/ 45 h 157"/>
                <a:gd name="T104" fmla="*/ 109 w 131"/>
                <a:gd name="T105" fmla="*/ 42 h 157"/>
                <a:gd name="T106" fmla="*/ 114 w 131"/>
                <a:gd name="T107" fmla="*/ 40 h 157"/>
                <a:gd name="T108" fmla="*/ 116 w 131"/>
                <a:gd name="T109" fmla="*/ 36 h 157"/>
                <a:gd name="T110" fmla="*/ 131 w 131"/>
                <a:gd name="T111" fmla="*/ 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57">
                  <a:moveTo>
                    <a:pt x="54" y="146"/>
                  </a:moveTo>
                  <a:cubicBezTo>
                    <a:pt x="54" y="143"/>
                    <a:pt x="54" y="142"/>
                    <a:pt x="56" y="139"/>
                  </a:cubicBezTo>
                  <a:cubicBezTo>
                    <a:pt x="57" y="138"/>
                    <a:pt x="58" y="138"/>
                    <a:pt x="58" y="137"/>
                  </a:cubicBezTo>
                  <a:cubicBezTo>
                    <a:pt x="59" y="136"/>
                    <a:pt x="60" y="134"/>
                    <a:pt x="61" y="133"/>
                  </a:cubicBezTo>
                  <a:cubicBezTo>
                    <a:pt x="60" y="136"/>
                    <a:pt x="60" y="138"/>
                    <a:pt x="57" y="140"/>
                  </a:cubicBezTo>
                  <a:cubicBezTo>
                    <a:pt x="55" y="142"/>
                    <a:pt x="56" y="147"/>
                    <a:pt x="54" y="146"/>
                  </a:cubicBezTo>
                  <a:close/>
                  <a:moveTo>
                    <a:pt x="69" y="112"/>
                  </a:moveTo>
                  <a:cubicBezTo>
                    <a:pt x="67" y="113"/>
                    <a:pt x="69" y="114"/>
                    <a:pt x="67" y="115"/>
                  </a:cubicBezTo>
                  <a:cubicBezTo>
                    <a:pt x="68" y="118"/>
                    <a:pt x="71" y="116"/>
                    <a:pt x="70" y="114"/>
                  </a:cubicBezTo>
                  <a:cubicBezTo>
                    <a:pt x="71" y="114"/>
                    <a:pt x="73" y="114"/>
                    <a:pt x="74" y="114"/>
                  </a:cubicBezTo>
                  <a:cubicBezTo>
                    <a:pt x="73" y="114"/>
                    <a:pt x="73" y="113"/>
                    <a:pt x="72" y="113"/>
                  </a:cubicBezTo>
                  <a:cubicBezTo>
                    <a:pt x="73" y="113"/>
                    <a:pt x="73" y="112"/>
                    <a:pt x="74" y="112"/>
                  </a:cubicBezTo>
                  <a:cubicBezTo>
                    <a:pt x="72" y="112"/>
                    <a:pt x="71" y="112"/>
                    <a:pt x="69" y="112"/>
                  </a:cubicBezTo>
                  <a:close/>
                  <a:moveTo>
                    <a:pt x="80" y="127"/>
                  </a:moveTo>
                  <a:cubicBezTo>
                    <a:pt x="79" y="126"/>
                    <a:pt x="78" y="127"/>
                    <a:pt x="78" y="128"/>
                  </a:cubicBezTo>
                  <a:cubicBezTo>
                    <a:pt x="77" y="128"/>
                    <a:pt x="77" y="127"/>
                    <a:pt x="77" y="127"/>
                  </a:cubicBezTo>
                  <a:cubicBezTo>
                    <a:pt x="75" y="128"/>
                    <a:pt x="71" y="130"/>
                    <a:pt x="71" y="132"/>
                  </a:cubicBezTo>
                  <a:cubicBezTo>
                    <a:pt x="71" y="134"/>
                    <a:pt x="71" y="134"/>
                    <a:pt x="72" y="136"/>
                  </a:cubicBezTo>
                  <a:cubicBezTo>
                    <a:pt x="72" y="137"/>
                    <a:pt x="70" y="137"/>
                    <a:pt x="71" y="139"/>
                  </a:cubicBezTo>
                  <a:cubicBezTo>
                    <a:pt x="72" y="139"/>
                    <a:pt x="73" y="138"/>
                    <a:pt x="73" y="137"/>
                  </a:cubicBezTo>
                  <a:cubicBezTo>
                    <a:pt x="74" y="135"/>
                    <a:pt x="73" y="135"/>
                    <a:pt x="75" y="135"/>
                  </a:cubicBezTo>
                  <a:cubicBezTo>
                    <a:pt x="77" y="135"/>
                    <a:pt x="75" y="134"/>
                    <a:pt x="76" y="134"/>
                  </a:cubicBezTo>
                  <a:cubicBezTo>
                    <a:pt x="77" y="133"/>
                    <a:pt x="79" y="134"/>
                    <a:pt x="79" y="133"/>
                  </a:cubicBezTo>
                  <a:cubicBezTo>
                    <a:pt x="79" y="132"/>
                    <a:pt x="77" y="131"/>
                    <a:pt x="77" y="130"/>
                  </a:cubicBezTo>
                  <a:cubicBezTo>
                    <a:pt x="77" y="130"/>
                    <a:pt x="80" y="128"/>
                    <a:pt x="80" y="127"/>
                  </a:cubicBezTo>
                  <a:close/>
                  <a:moveTo>
                    <a:pt x="127" y="33"/>
                  </a:moveTo>
                  <a:cubicBezTo>
                    <a:pt x="126" y="33"/>
                    <a:pt x="127" y="30"/>
                    <a:pt x="127" y="29"/>
                  </a:cubicBezTo>
                  <a:cubicBezTo>
                    <a:pt x="129" y="29"/>
                    <a:pt x="129" y="29"/>
                    <a:pt x="129" y="26"/>
                  </a:cubicBezTo>
                  <a:cubicBezTo>
                    <a:pt x="129" y="27"/>
                    <a:pt x="130" y="26"/>
                    <a:pt x="130" y="27"/>
                  </a:cubicBezTo>
                  <a:cubicBezTo>
                    <a:pt x="129" y="26"/>
                    <a:pt x="127" y="25"/>
                    <a:pt x="126" y="23"/>
                  </a:cubicBezTo>
                  <a:cubicBezTo>
                    <a:pt x="126" y="22"/>
                    <a:pt x="125" y="22"/>
                    <a:pt x="126" y="21"/>
                  </a:cubicBezTo>
                  <a:cubicBezTo>
                    <a:pt x="126" y="20"/>
                    <a:pt x="127" y="20"/>
                    <a:pt x="128" y="20"/>
                  </a:cubicBezTo>
                  <a:cubicBezTo>
                    <a:pt x="126" y="18"/>
                    <a:pt x="126" y="19"/>
                    <a:pt x="124" y="19"/>
                  </a:cubicBezTo>
                  <a:cubicBezTo>
                    <a:pt x="124" y="17"/>
                    <a:pt x="124" y="17"/>
                    <a:pt x="126" y="17"/>
                  </a:cubicBezTo>
                  <a:cubicBezTo>
                    <a:pt x="124" y="15"/>
                    <a:pt x="123" y="13"/>
                    <a:pt x="127" y="14"/>
                  </a:cubicBezTo>
                  <a:cubicBezTo>
                    <a:pt x="125" y="12"/>
                    <a:pt x="121" y="11"/>
                    <a:pt x="121" y="10"/>
                  </a:cubicBezTo>
                  <a:cubicBezTo>
                    <a:pt x="121" y="9"/>
                    <a:pt x="113" y="8"/>
                    <a:pt x="111" y="7"/>
                  </a:cubicBezTo>
                  <a:cubicBezTo>
                    <a:pt x="110" y="7"/>
                    <a:pt x="109" y="6"/>
                    <a:pt x="108" y="5"/>
                  </a:cubicBezTo>
                  <a:cubicBezTo>
                    <a:pt x="107" y="5"/>
                    <a:pt x="106" y="6"/>
                    <a:pt x="105" y="5"/>
                  </a:cubicBezTo>
                  <a:cubicBezTo>
                    <a:pt x="103" y="4"/>
                    <a:pt x="98" y="3"/>
                    <a:pt x="98" y="0"/>
                  </a:cubicBezTo>
                  <a:cubicBezTo>
                    <a:pt x="96" y="0"/>
                    <a:pt x="93" y="0"/>
                    <a:pt x="91" y="0"/>
                  </a:cubicBezTo>
                  <a:cubicBezTo>
                    <a:pt x="92" y="1"/>
                    <a:pt x="94" y="1"/>
                    <a:pt x="93" y="3"/>
                  </a:cubicBezTo>
                  <a:cubicBezTo>
                    <a:pt x="92" y="4"/>
                    <a:pt x="91" y="5"/>
                    <a:pt x="90" y="5"/>
                  </a:cubicBezTo>
                  <a:cubicBezTo>
                    <a:pt x="90" y="6"/>
                    <a:pt x="91" y="6"/>
                    <a:pt x="92" y="7"/>
                  </a:cubicBezTo>
                  <a:cubicBezTo>
                    <a:pt x="91" y="7"/>
                    <a:pt x="89" y="8"/>
                    <a:pt x="88" y="8"/>
                  </a:cubicBezTo>
                  <a:cubicBezTo>
                    <a:pt x="86" y="8"/>
                    <a:pt x="84" y="8"/>
                    <a:pt x="83" y="7"/>
                  </a:cubicBezTo>
                  <a:cubicBezTo>
                    <a:pt x="79" y="7"/>
                    <a:pt x="76" y="7"/>
                    <a:pt x="73" y="7"/>
                  </a:cubicBezTo>
                  <a:cubicBezTo>
                    <a:pt x="71" y="7"/>
                    <a:pt x="70" y="6"/>
                    <a:pt x="70" y="8"/>
                  </a:cubicBezTo>
                  <a:cubicBezTo>
                    <a:pt x="70" y="10"/>
                    <a:pt x="72" y="10"/>
                    <a:pt x="70" y="12"/>
                  </a:cubicBezTo>
                  <a:cubicBezTo>
                    <a:pt x="69" y="14"/>
                    <a:pt x="68" y="13"/>
                    <a:pt x="66" y="12"/>
                  </a:cubicBezTo>
                  <a:cubicBezTo>
                    <a:pt x="65" y="12"/>
                    <a:pt x="63" y="11"/>
                    <a:pt x="62" y="11"/>
                  </a:cubicBezTo>
                  <a:cubicBezTo>
                    <a:pt x="62" y="13"/>
                    <a:pt x="61" y="13"/>
                    <a:pt x="59" y="13"/>
                  </a:cubicBezTo>
                  <a:cubicBezTo>
                    <a:pt x="58" y="13"/>
                    <a:pt x="57" y="13"/>
                    <a:pt x="56" y="15"/>
                  </a:cubicBezTo>
                  <a:cubicBezTo>
                    <a:pt x="55" y="16"/>
                    <a:pt x="55" y="17"/>
                    <a:pt x="53" y="17"/>
                  </a:cubicBezTo>
                  <a:cubicBezTo>
                    <a:pt x="52" y="17"/>
                    <a:pt x="51" y="17"/>
                    <a:pt x="50" y="19"/>
                  </a:cubicBezTo>
                  <a:cubicBezTo>
                    <a:pt x="51" y="19"/>
                    <a:pt x="54" y="21"/>
                    <a:pt x="54" y="21"/>
                  </a:cubicBezTo>
                  <a:cubicBezTo>
                    <a:pt x="54" y="23"/>
                    <a:pt x="52" y="24"/>
                    <a:pt x="51" y="25"/>
                  </a:cubicBezTo>
                  <a:cubicBezTo>
                    <a:pt x="48" y="25"/>
                    <a:pt x="46" y="28"/>
                    <a:pt x="44" y="29"/>
                  </a:cubicBezTo>
                  <a:cubicBezTo>
                    <a:pt x="44" y="30"/>
                    <a:pt x="44" y="31"/>
                    <a:pt x="45" y="32"/>
                  </a:cubicBezTo>
                  <a:cubicBezTo>
                    <a:pt x="41" y="33"/>
                    <a:pt x="39" y="33"/>
                    <a:pt x="34" y="33"/>
                  </a:cubicBezTo>
                  <a:cubicBezTo>
                    <a:pt x="35" y="34"/>
                    <a:pt x="36" y="35"/>
                    <a:pt x="37" y="37"/>
                  </a:cubicBezTo>
                  <a:cubicBezTo>
                    <a:pt x="37" y="38"/>
                    <a:pt x="36" y="38"/>
                    <a:pt x="35" y="38"/>
                  </a:cubicBezTo>
                  <a:cubicBezTo>
                    <a:pt x="34" y="39"/>
                    <a:pt x="34" y="39"/>
                    <a:pt x="34" y="40"/>
                  </a:cubicBezTo>
                  <a:cubicBezTo>
                    <a:pt x="34" y="42"/>
                    <a:pt x="35" y="42"/>
                    <a:pt x="34" y="43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2" y="46"/>
                    <a:pt x="32" y="46"/>
                    <a:pt x="31" y="47"/>
                  </a:cubicBezTo>
                  <a:cubicBezTo>
                    <a:pt x="29" y="49"/>
                    <a:pt x="28" y="50"/>
                    <a:pt x="26" y="52"/>
                  </a:cubicBezTo>
                  <a:cubicBezTo>
                    <a:pt x="27" y="52"/>
                    <a:pt x="31" y="53"/>
                    <a:pt x="31" y="54"/>
                  </a:cubicBezTo>
                  <a:cubicBezTo>
                    <a:pt x="31" y="55"/>
                    <a:pt x="31" y="56"/>
                    <a:pt x="31" y="57"/>
                  </a:cubicBezTo>
                  <a:cubicBezTo>
                    <a:pt x="31" y="58"/>
                    <a:pt x="29" y="56"/>
                    <a:pt x="30" y="58"/>
                  </a:cubicBezTo>
                  <a:cubicBezTo>
                    <a:pt x="27" y="58"/>
                    <a:pt x="24" y="57"/>
                    <a:pt x="22" y="57"/>
                  </a:cubicBezTo>
                  <a:cubicBezTo>
                    <a:pt x="21" y="57"/>
                    <a:pt x="20" y="57"/>
                    <a:pt x="19" y="58"/>
                  </a:cubicBezTo>
                  <a:cubicBezTo>
                    <a:pt x="18" y="58"/>
                    <a:pt x="18" y="58"/>
                    <a:pt x="17" y="58"/>
                  </a:cubicBezTo>
                  <a:cubicBezTo>
                    <a:pt x="15" y="59"/>
                    <a:pt x="13" y="61"/>
                    <a:pt x="11" y="62"/>
                  </a:cubicBezTo>
                  <a:cubicBezTo>
                    <a:pt x="11" y="62"/>
                    <a:pt x="13" y="63"/>
                    <a:pt x="11" y="64"/>
                  </a:cubicBezTo>
                  <a:cubicBezTo>
                    <a:pt x="11" y="65"/>
                    <a:pt x="10" y="65"/>
                    <a:pt x="9" y="66"/>
                  </a:cubicBezTo>
                  <a:cubicBezTo>
                    <a:pt x="10" y="67"/>
                    <a:pt x="12" y="68"/>
                    <a:pt x="11" y="69"/>
                  </a:cubicBezTo>
                  <a:cubicBezTo>
                    <a:pt x="10" y="71"/>
                    <a:pt x="12" y="72"/>
                    <a:pt x="11" y="73"/>
                  </a:cubicBezTo>
                  <a:cubicBezTo>
                    <a:pt x="9" y="76"/>
                    <a:pt x="13" y="74"/>
                    <a:pt x="12" y="77"/>
                  </a:cubicBezTo>
                  <a:cubicBezTo>
                    <a:pt x="12" y="78"/>
                    <a:pt x="12" y="80"/>
                    <a:pt x="11" y="81"/>
                  </a:cubicBezTo>
                  <a:cubicBezTo>
                    <a:pt x="11" y="85"/>
                    <a:pt x="15" y="86"/>
                    <a:pt x="17" y="88"/>
                  </a:cubicBezTo>
                  <a:cubicBezTo>
                    <a:pt x="18" y="88"/>
                    <a:pt x="18" y="90"/>
                    <a:pt x="17" y="91"/>
                  </a:cubicBezTo>
                  <a:cubicBezTo>
                    <a:pt x="16" y="92"/>
                    <a:pt x="13" y="91"/>
                    <a:pt x="12" y="91"/>
                  </a:cubicBezTo>
                  <a:cubicBezTo>
                    <a:pt x="12" y="93"/>
                    <a:pt x="14" y="95"/>
                    <a:pt x="15" y="96"/>
                  </a:cubicBezTo>
                  <a:cubicBezTo>
                    <a:pt x="17" y="99"/>
                    <a:pt x="15" y="98"/>
                    <a:pt x="14" y="101"/>
                  </a:cubicBezTo>
                  <a:cubicBezTo>
                    <a:pt x="14" y="101"/>
                    <a:pt x="15" y="103"/>
                    <a:pt x="15" y="103"/>
                  </a:cubicBezTo>
                  <a:cubicBezTo>
                    <a:pt x="14" y="104"/>
                    <a:pt x="13" y="104"/>
                    <a:pt x="12" y="104"/>
                  </a:cubicBezTo>
                  <a:cubicBezTo>
                    <a:pt x="10" y="105"/>
                    <a:pt x="9" y="104"/>
                    <a:pt x="8" y="105"/>
                  </a:cubicBezTo>
                  <a:cubicBezTo>
                    <a:pt x="9" y="105"/>
                    <a:pt x="10" y="106"/>
                    <a:pt x="9" y="107"/>
                  </a:cubicBezTo>
                  <a:cubicBezTo>
                    <a:pt x="9" y="108"/>
                    <a:pt x="7" y="108"/>
                    <a:pt x="6" y="108"/>
                  </a:cubicBezTo>
                  <a:cubicBezTo>
                    <a:pt x="7" y="110"/>
                    <a:pt x="8" y="112"/>
                    <a:pt x="8" y="114"/>
                  </a:cubicBezTo>
                  <a:cubicBezTo>
                    <a:pt x="7" y="116"/>
                    <a:pt x="6" y="116"/>
                    <a:pt x="4" y="116"/>
                  </a:cubicBezTo>
                  <a:cubicBezTo>
                    <a:pt x="5" y="114"/>
                    <a:pt x="3" y="113"/>
                    <a:pt x="2" y="112"/>
                  </a:cubicBezTo>
                  <a:cubicBezTo>
                    <a:pt x="2" y="113"/>
                    <a:pt x="2" y="113"/>
                    <a:pt x="2" y="114"/>
                  </a:cubicBezTo>
                  <a:cubicBezTo>
                    <a:pt x="0" y="115"/>
                    <a:pt x="2" y="115"/>
                    <a:pt x="2" y="117"/>
                  </a:cubicBezTo>
                  <a:cubicBezTo>
                    <a:pt x="2" y="119"/>
                    <a:pt x="2" y="121"/>
                    <a:pt x="2" y="123"/>
                  </a:cubicBezTo>
                  <a:cubicBezTo>
                    <a:pt x="3" y="123"/>
                    <a:pt x="3" y="122"/>
                    <a:pt x="3" y="121"/>
                  </a:cubicBezTo>
                  <a:cubicBezTo>
                    <a:pt x="4" y="122"/>
                    <a:pt x="4" y="122"/>
                    <a:pt x="4" y="123"/>
                  </a:cubicBezTo>
                  <a:cubicBezTo>
                    <a:pt x="5" y="122"/>
                    <a:pt x="5" y="121"/>
                    <a:pt x="7" y="121"/>
                  </a:cubicBezTo>
                  <a:cubicBezTo>
                    <a:pt x="6" y="122"/>
                    <a:pt x="6" y="122"/>
                    <a:pt x="6" y="123"/>
                  </a:cubicBezTo>
                  <a:cubicBezTo>
                    <a:pt x="7" y="123"/>
                    <a:pt x="8" y="123"/>
                    <a:pt x="9" y="123"/>
                  </a:cubicBezTo>
                  <a:cubicBezTo>
                    <a:pt x="7" y="124"/>
                    <a:pt x="4" y="123"/>
                    <a:pt x="4" y="125"/>
                  </a:cubicBezTo>
                  <a:cubicBezTo>
                    <a:pt x="5" y="125"/>
                    <a:pt x="7" y="125"/>
                    <a:pt x="8" y="125"/>
                  </a:cubicBezTo>
                  <a:cubicBezTo>
                    <a:pt x="9" y="126"/>
                    <a:pt x="7" y="128"/>
                    <a:pt x="6" y="128"/>
                  </a:cubicBezTo>
                  <a:cubicBezTo>
                    <a:pt x="7" y="128"/>
                    <a:pt x="7" y="128"/>
                    <a:pt x="8" y="128"/>
                  </a:cubicBezTo>
                  <a:cubicBezTo>
                    <a:pt x="7" y="128"/>
                    <a:pt x="7" y="129"/>
                    <a:pt x="6" y="129"/>
                  </a:cubicBezTo>
                  <a:cubicBezTo>
                    <a:pt x="7" y="129"/>
                    <a:pt x="8" y="129"/>
                    <a:pt x="9" y="129"/>
                  </a:cubicBezTo>
                  <a:cubicBezTo>
                    <a:pt x="9" y="129"/>
                    <a:pt x="8" y="130"/>
                    <a:pt x="8" y="130"/>
                  </a:cubicBezTo>
                  <a:cubicBezTo>
                    <a:pt x="9" y="131"/>
                    <a:pt x="8" y="134"/>
                    <a:pt x="10" y="133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1" y="133"/>
                    <a:pt x="11" y="134"/>
                    <a:pt x="11" y="135"/>
                  </a:cubicBezTo>
                  <a:cubicBezTo>
                    <a:pt x="12" y="136"/>
                    <a:pt x="13" y="136"/>
                    <a:pt x="12" y="137"/>
                  </a:cubicBezTo>
                  <a:cubicBezTo>
                    <a:pt x="14" y="137"/>
                    <a:pt x="13" y="138"/>
                    <a:pt x="13" y="139"/>
                  </a:cubicBezTo>
                  <a:cubicBezTo>
                    <a:pt x="14" y="139"/>
                    <a:pt x="15" y="140"/>
                    <a:pt x="16" y="140"/>
                  </a:cubicBezTo>
                  <a:cubicBezTo>
                    <a:pt x="16" y="140"/>
                    <a:pt x="16" y="141"/>
                    <a:pt x="16" y="141"/>
                  </a:cubicBezTo>
                  <a:cubicBezTo>
                    <a:pt x="17" y="141"/>
                    <a:pt x="18" y="141"/>
                    <a:pt x="18" y="141"/>
                  </a:cubicBezTo>
                  <a:cubicBezTo>
                    <a:pt x="19" y="142"/>
                    <a:pt x="19" y="143"/>
                    <a:pt x="19" y="144"/>
                  </a:cubicBezTo>
                  <a:cubicBezTo>
                    <a:pt x="18" y="144"/>
                    <a:pt x="17" y="144"/>
                    <a:pt x="16" y="144"/>
                  </a:cubicBezTo>
                  <a:cubicBezTo>
                    <a:pt x="17" y="145"/>
                    <a:pt x="17" y="146"/>
                    <a:pt x="18" y="146"/>
                  </a:cubicBezTo>
                  <a:cubicBezTo>
                    <a:pt x="17" y="147"/>
                    <a:pt x="16" y="146"/>
                    <a:pt x="15" y="145"/>
                  </a:cubicBezTo>
                  <a:cubicBezTo>
                    <a:pt x="16" y="147"/>
                    <a:pt x="17" y="150"/>
                    <a:pt x="19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19" y="152"/>
                    <a:pt x="19" y="153"/>
                  </a:cubicBezTo>
                  <a:cubicBezTo>
                    <a:pt x="19" y="154"/>
                    <a:pt x="20" y="156"/>
                    <a:pt x="18" y="156"/>
                  </a:cubicBezTo>
                  <a:cubicBezTo>
                    <a:pt x="19" y="156"/>
                    <a:pt x="20" y="155"/>
                    <a:pt x="21" y="156"/>
                  </a:cubicBezTo>
                  <a:cubicBezTo>
                    <a:pt x="22" y="156"/>
                    <a:pt x="23" y="157"/>
                    <a:pt x="24" y="157"/>
                  </a:cubicBezTo>
                  <a:cubicBezTo>
                    <a:pt x="25" y="157"/>
                    <a:pt x="26" y="156"/>
                    <a:pt x="27" y="156"/>
                  </a:cubicBezTo>
                  <a:cubicBezTo>
                    <a:pt x="28" y="155"/>
                    <a:pt x="29" y="156"/>
                    <a:pt x="30" y="156"/>
                  </a:cubicBezTo>
                  <a:cubicBezTo>
                    <a:pt x="33" y="156"/>
                    <a:pt x="33" y="154"/>
                    <a:pt x="32" y="152"/>
                  </a:cubicBezTo>
                  <a:cubicBezTo>
                    <a:pt x="31" y="150"/>
                    <a:pt x="34" y="149"/>
                    <a:pt x="36" y="148"/>
                  </a:cubicBezTo>
                  <a:cubicBezTo>
                    <a:pt x="35" y="148"/>
                    <a:pt x="36" y="149"/>
                    <a:pt x="36" y="149"/>
                  </a:cubicBezTo>
                  <a:cubicBezTo>
                    <a:pt x="37" y="149"/>
                    <a:pt x="38" y="150"/>
                    <a:pt x="38" y="148"/>
                  </a:cubicBezTo>
                  <a:cubicBezTo>
                    <a:pt x="38" y="148"/>
                    <a:pt x="36" y="148"/>
                    <a:pt x="37" y="147"/>
                  </a:cubicBezTo>
                  <a:cubicBezTo>
                    <a:pt x="38" y="147"/>
                    <a:pt x="41" y="148"/>
                    <a:pt x="43" y="148"/>
                  </a:cubicBezTo>
                  <a:cubicBezTo>
                    <a:pt x="44" y="147"/>
                    <a:pt x="49" y="145"/>
                    <a:pt x="48" y="148"/>
                  </a:cubicBezTo>
                  <a:cubicBezTo>
                    <a:pt x="49" y="146"/>
                    <a:pt x="51" y="142"/>
                    <a:pt x="54" y="141"/>
                  </a:cubicBezTo>
                  <a:cubicBezTo>
                    <a:pt x="53" y="141"/>
                    <a:pt x="53" y="140"/>
                    <a:pt x="53" y="140"/>
                  </a:cubicBezTo>
                  <a:cubicBezTo>
                    <a:pt x="54" y="139"/>
                    <a:pt x="54" y="137"/>
                    <a:pt x="55" y="136"/>
                  </a:cubicBezTo>
                  <a:cubicBezTo>
                    <a:pt x="55" y="136"/>
                    <a:pt x="54" y="136"/>
                    <a:pt x="54" y="136"/>
                  </a:cubicBezTo>
                  <a:cubicBezTo>
                    <a:pt x="54" y="135"/>
                    <a:pt x="54" y="134"/>
                    <a:pt x="55" y="134"/>
                  </a:cubicBezTo>
                  <a:cubicBezTo>
                    <a:pt x="55" y="133"/>
                    <a:pt x="56" y="134"/>
                    <a:pt x="56" y="133"/>
                  </a:cubicBezTo>
                  <a:cubicBezTo>
                    <a:pt x="57" y="132"/>
                    <a:pt x="56" y="130"/>
                    <a:pt x="55" y="131"/>
                  </a:cubicBezTo>
                  <a:cubicBezTo>
                    <a:pt x="56" y="130"/>
                    <a:pt x="57" y="130"/>
                    <a:pt x="58" y="129"/>
                  </a:cubicBezTo>
                  <a:cubicBezTo>
                    <a:pt x="57" y="129"/>
                    <a:pt x="56" y="129"/>
                    <a:pt x="55" y="129"/>
                  </a:cubicBezTo>
                  <a:cubicBezTo>
                    <a:pt x="55" y="128"/>
                    <a:pt x="54" y="127"/>
                    <a:pt x="54" y="126"/>
                  </a:cubicBezTo>
                  <a:cubicBezTo>
                    <a:pt x="55" y="126"/>
                    <a:pt x="55" y="127"/>
                    <a:pt x="56" y="128"/>
                  </a:cubicBezTo>
                  <a:cubicBezTo>
                    <a:pt x="56" y="128"/>
                    <a:pt x="56" y="128"/>
                    <a:pt x="56" y="127"/>
                  </a:cubicBezTo>
                  <a:cubicBezTo>
                    <a:pt x="57" y="128"/>
                    <a:pt x="57" y="128"/>
                    <a:pt x="57" y="128"/>
                  </a:cubicBezTo>
                  <a:cubicBezTo>
                    <a:pt x="58" y="127"/>
                    <a:pt x="57" y="126"/>
                    <a:pt x="56" y="126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7" y="125"/>
                    <a:pt x="57" y="125"/>
                    <a:pt x="56" y="125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4"/>
                    <a:pt x="57" y="124"/>
                    <a:pt x="56" y="124"/>
                  </a:cubicBezTo>
                  <a:cubicBezTo>
                    <a:pt x="57" y="124"/>
                    <a:pt x="57" y="123"/>
                    <a:pt x="58" y="123"/>
                  </a:cubicBezTo>
                  <a:cubicBezTo>
                    <a:pt x="57" y="123"/>
                    <a:pt x="57" y="123"/>
                    <a:pt x="56" y="123"/>
                  </a:cubicBezTo>
                  <a:cubicBezTo>
                    <a:pt x="56" y="123"/>
                    <a:pt x="57" y="122"/>
                    <a:pt x="57" y="122"/>
                  </a:cubicBezTo>
                  <a:cubicBezTo>
                    <a:pt x="56" y="122"/>
                    <a:pt x="56" y="122"/>
                    <a:pt x="55" y="121"/>
                  </a:cubicBezTo>
                  <a:cubicBezTo>
                    <a:pt x="57" y="121"/>
                    <a:pt x="58" y="121"/>
                    <a:pt x="60" y="120"/>
                  </a:cubicBezTo>
                  <a:cubicBezTo>
                    <a:pt x="57" y="120"/>
                    <a:pt x="54" y="119"/>
                    <a:pt x="52" y="118"/>
                  </a:cubicBezTo>
                  <a:cubicBezTo>
                    <a:pt x="55" y="119"/>
                    <a:pt x="58" y="119"/>
                    <a:pt x="61" y="119"/>
                  </a:cubicBezTo>
                  <a:cubicBezTo>
                    <a:pt x="61" y="119"/>
                    <a:pt x="61" y="118"/>
                    <a:pt x="61" y="117"/>
                  </a:cubicBezTo>
                  <a:cubicBezTo>
                    <a:pt x="62" y="117"/>
                    <a:pt x="63" y="117"/>
                    <a:pt x="63" y="117"/>
                  </a:cubicBezTo>
                  <a:cubicBezTo>
                    <a:pt x="65" y="117"/>
                    <a:pt x="64" y="116"/>
                    <a:pt x="66" y="116"/>
                  </a:cubicBezTo>
                  <a:cubicBezTo>
                    <a:pt x="65" y="114"/>
                    <a:pt x="68" y="112"/>
                    <a:pt x="65" y="111"/>
                  </a:cubicBezTo>
                  <a:cubicBezTo>
                    <a:pt x="65" y="111"/>
                    <a:pt x="65" y="112"/>
                    <a:pt x="65" y="112"/>
                  </a:cubicBezTo>
                  <a:cubicBezTo>
                    <a:pt x="64" y="109"/>
                    <a:pt x="63" y="112"/>
                    <a:pt x="63" y="112"/>
                  </a:cubicBezTo>
                  <a:cubicBezTo>
                    <a:pt x="61" y="112"/>
                    <a:pt x="63" y="111"/>
                    <a:pt x="62" y="111"/>
                  </a:cubicBezTo>
                  <a:cubicBezTo>
                    <a:pt x="61" y="111"/>
                    <a:pt x="60" y="111"/>
                    <a:pt x="60" y="111"/>
                  </a:cubicBezTo>
                  <a:cubicBezTo>
                    <a:pt x="59" y="111"/>
                    <a:pt x="59" y="110"/>
                    <a:pt x="58" y="110"/>
                  </a:cubicBezTo>
                  <a:cubicBezTo>
                    <a:pt x="57" y="110"/>
                    <a:pt x="56" y="110"/>
                    <a:pt x="55" y="110"/>
                  </a:cubicBezTo>
                  <a:cubicBezTo>
                    <a:pt x="54" y="110"/>
                    <a:pt x="52" y="110"/>
                    <a:pt x="50" y="110"/>
                  </a:cubicBezTo>
                  <a:cubicBezTo>
                    <a:pt x="52" y="109"/>
                    <a:pt x="53" y="109"/>
                    <a:pt x="54" y="109"/>
                  </a:cubicBezTo>
                  <a:cubicBezTo>
                    <a:pt x="54" y="109"/>
                    <a:pt x="54" y="109"/>
                    <a:pt x="54" y="108"/>
                  </a:cubicBezTo>
                  <a:cubicBezTo>
                    <a:pt x="56" y="108"/>
                    <a:pt x="58" y="108"/>
                    <a:pt x="60" y="108"/>
                  </a:cubicBezTo>
                  <a:cubicBezTo>
                    <a:pt x="62" y="108"/>
                    <a:pt x="63" y="110"/>
                    <a:pt x="64" y="109"/>
                  </a:cubicBezTo>
                  <a:cubicBezTo>
                    <a:pt x="64" y="109"/>
                    <a:pt x="64" y="109"/>
                    <a:pt x="63" y="108"/>
                  </a:cubicBezTo>
                  <a:cubicBezTo>
                    <a:pt x="64" y="109"/>
                    <a:pt x="64" y="108"/>
                    <a:pt x="65" y="108"/>
                  </a:cubicBezTo>
                  <a:cubicBezTo>
                    <a:pt x="65" y="107"/>
                    <a:pt x="64" y="107"/>
                    <a:pt x="65" y="106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8" y="109"/>
                    <a:pt x="67" y="112"/>
                    <a:pt x="71" y="111"/>
                  </a:cubicBezTo>
                  <a:cubicBezTo>
                    <a:pt x="70" y="110"/>
                    <a:pt x="70" y="110"/>
                    <a:pt x="70" y="109"/>
                  </a:cubicBezTo>
                  <a:cubicBezTo>
                    <a:pt x="71" y="109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09"/>
                  </a:cubicBezTo>
                  <a:cubicBezTo>
                    <a:pt x="74" y="109"/>
                    <a:pt x="74" y="111"/>
                    <a:pt x="76" y="111"/>
                  </a:cubicBezTo>
                  <a:cubicBezTo>
                    <a:pt x="75" y="110"/>
                    <a:pt x="75" y="110"/>
                    <a:pt x="74" y="109"/>
                  </a:cubicBezTo>
                  <a:cubicBezTo>
                    <a:pt x="76" y="108"/>
                    <a:pt x="77" y="107"/>
                    <a:pt x="78" y="106"/>
                  </a:cubicBezTo>
                  <a:cubicBezTo>
                    <a:pt x="78" y="106"/>
                    <a:pt x="77" y="106"/>
                    <a:pt x="77" y="105"/>
                  </a:cubicBezTo>
                  <a:cubicBezTo>
                    <a:pt x="78" y="106"/>
                    <a:pt x="78" y="106"/>
                    <a:pt x="79" y="106"/>
                  </a:cubicBezTo>
                  <a:cubicBezTo>
                    <a:pt x="79" y="106"/>
                    <a:pt x="79" y="107"/>
                    <a:pt x="79" y="107"/>
                  </a:cubicBezTo>
                  <a:cubicBezTo>
                    <a:pt x="81" y="107"/>
                    <a:pt x="81" y="104"/>
                    <a:pt x="80" y="104"/>
                  </a:cubicBezTo>
                  <a:cubicBezTo>
                    <a:pt x="79" y="104"/>
                    <a:pt x="78" y="103"/>
                    <a:pt x="78" y="102"/>
                  </a:cubicBezTo>
                  <a:cubicBezTo>
                    <a:pt x="78" y="102"/>
                    <a:pt x="77" y="102"/>
                    <a:pt x="77" y="103"/>
                  </a:cubicBezTo>
                  <a:cubicBezTo>
                    <a:pt x="77" y="102"/>
                    <a:pt x="77" y="102"/>
                    <a:pt x="76" y="102"/>
                  </a:cubicBezTo>
                  <a:cubicBezTo>
                    <a:pt x="76" y="102"/>
                    <a:pt x="76" y="103"/>
                    <a:pt x="76" y="103"/>
                  </a:cubicBezTo>
                  <a:cubicBezTo>
                    <a:pt x="75" y="102"/>
                    <a:pt x="75" y="102"/>
                    <a:pt x="74" y="102"/>
                  </a:cubicBezTo>
                  <a:cubicBezTo>
                    <a:pt x="74" y="101"/>
                    <a:pt x="75" y="101"/>
                    <a:pt x="76" y="100"/>
                  </a:cubicBezTo>
                  <a:cubicBezTo>
                    <a:pt x="75" y="100"/>
                    <a:pt x="74" y="100"/>
                    <a:pt x="72" y="100"/>
                  </a:cubicBezTo>
                  <a:cubicBezTo>
                    <a:pt x="73" y="100"/>
                    <a:pt x="74" y="100"/>
                    <a:pt x="74" y="100"/>
                  </a:cubicBezTo>
                  <a:cubicBezTo>
                    <a:pt x="74" y="99"/>
                    <a:pt x="72" y="99"/>
                    <a:pt x="71" y="98"/>
                  </a:cubicBezTo>
                  <a:cubicBezTo>
                    <a:pt x="70" y="97"/>
                    <a:pt x="68" y="96"/>
                    <a:pt x="68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7"/>
                    <a:pt x="67" y="97"/>
                    <a:pt x="67" y="98"/>
                  </a:cubicBezTo>
                  <a:cubicBezTo>
                    <a:pt x="65" y="96"/>
                    <a:pt x="66" y="96"/>
                    <a:pt x="64" y="96"/>
                  </a:cubicBezTo>
                  <a:cubicBezTo>
                    <a:pt x="63" y="97"/>
                    <a:pt x="62" y="96"/>
                    <a:pt x="62" y="95"/>
                  </a:cubicBezTo>
                  <a:cubicBezTo>
                    <a:pt x="62" y="95"/>
                    <a:pt x="63" y="95"/>
                    <a:pt x="63" y="95"/>
                  </a:cubicBezTo>
                  <a:cubicBezTo>
                    <a:pt x="63" y="95"/>
                    <a:pt x="61" y="93"/>
                    <a:pt x="61" y="93"/>
                  </a:cubicBezTo>
                  <a:cubicBezTo>
                    <a:pt x="61" y="91"/>
                    <a:pt x="63" y="91"/>
                    <a:pt x="61" y="90"/>
                  </a:cubicBezTo>
                  <a:cubicBezTo>
                    <a:pt x="61" y="90"/>
                    <a:pt x="62" y="90"/>
                    <a:pt x="62" y="90"/>
                  </a:cubicBezTo>
                  <a:cubicBezTo>
                    <a:pt x="61" y="89"/>
                    <a:pt x="61" y="89"/>
                    <a:pt x="61" y="88"/>
                  </a:cubicBezTo>
                  <a:cubicBezTo>
                    <a:pt x="61" y="89"/>
                    <a:pt x="62" y="88"/>
                    <a:pt x="62" y="88"/>
                  </a:cubicBezTo>
                  <a:cubicBezTo>
                    <a:pt x="62" y="88"/>
                    <a:pt x="61" y="88"/>
                    <a:pt x="61" y="87"/>
                  </a:cubicBezTo>
                  <a:cubicBezTo>
                    <a:pt x="61" y="87"/>
                    <a:pt x="62" y="86"/>
                    <a:pt x="62" y="86"/>
                  </a:cubicBezTo>
                  <a:cubicBezTo>
                    <a:pt x="60" y="86"/>
                    <a:pt x="60" y="84"/>
                    <a:pt x="62" y="85"/>
                  </a:cubicBezTo>
                  <a:cubicBezTo>
                    <a:pt x="62" y="84"/>
                    <a:pt x="61" y="84"/>
                    <a:pt x="61" y="83"/>
                  </a:cubicBezTo>
                  <a:cubicBezTo>
                    <a:pt x="63" y="83"/>
                    <a:pt x="64" y="85"/>
                    <a:pt x="66" y="85"/>
                  </a:cubicBezTo>
                  <a:cubicBezTo>
                    <a:pt x="65" y="84"/>
                    <a:pt x="64" y="83"/>
                    <a:pt x="63" y="83"/>
                  </a:cubicBezTo>
                  <a:cubicBezTo>
                    <a:pt x="63" y="83"/>
                    <a:pt x="63" y="81"/>
                    <a:pt x="63" y="80"/>
                  </a:cubicBezTo>
                  <a:cubicBezTo>
                    <a:pt x="64" y="81"/>
                    <a:pt x="64" y="80"/>
                    <a:pt x="64" y="80"/>
                  </a:cubicBezTo>
                  <a:cubicBezTo>
                    <a:pt x="64" y="79"/>
                    <a:pt x="65" y="78"/>
                    <a:pt x="67" y="78"/>
                  </a:cubicBezTo>
                  <a:cubicBezTo>
                    <a:pt x="65" y="78"/>
                    <a:pt x="64" y="78"/>
                    <a:pt x="64" y="77"/>
                  </a:cubicBezTo>
                  <a:cubicBezTo>
                    <a:pt x="64" y="77"/>
                    <a:pt x="63" y="77"/>
                    <a:pt x="63" y="77"/>
                  </a:cubicBezTo>
                  <a:cubicBezTo>
                    <a:pt x="63" y="75"/>
                    <a:pt x="63" y="75"/>
                    <a:pt x="64" y="74"/>
                  </a:cubicBezTo>
                  <a:cubicBezTo>
                    <a:pt x="64" y="74"/>
                    <a:pt x="65" y="75"/>
                    <a:pt x="66" y="75"/>
                  </a:cubicBezTo>
                  <a:cubicBezTo>
                    <a:pt x="67" y="75"/>
                    <a:pt x="68" y="76"/>
                    <a:pt x="68" y="75"/>
                  </a:cubicBezTo>
                  <a:cubicBezTo>
                    <a:pt x="69" y="74"/>
                    <a:pt x="69" y="74"/>
                    <a:pt x="70" y="74"/>
                  </a:cubicBezTo>
                  <a:cubicBezTo>
                    <a:pt x="70" y="74"/>
                    <a:pt x="69" y="73"/>
                    <a:pt x="69" y="73"/>
                  </a:cubicBezTo>
                  <a:cubicBezTo>
                    <a:pt x="69" y="73"/>
                    <a:pt x="70" y="72"/>
                    <a:pt x="70" y="73"/>
                  </a:cubicBezTo>
                  <a:cubicBezTo>
                    <a:pt x="69" y="71"/>
                    <a:pt x="68" y="70"/>
                    <a:pt x="66" y="69"/>
                  </a:cubicBezTo>
                  <a:cubicBezTo>
                    <a:pt x="67" y="69"/>
                    <a:pt x="69" y="71"/>
                    <a:pt x="70" y="71"/>
                  </a:cubicBezTo>
                  <a:cubicBezTo>
                    <a:pt x="72" y="71"/>
                    <a:pt x="73" y="71"/>
                    <a:pt x="75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75" y="69"/>
                    <a:pt x="73" y="69"/>
                    <a:pt x="72" y="69"/>
                  </a:cubicBezTo>
                  <a:cubicBezTo>
                    <a:pt x="74" y="69"/>
                    <a:pt x="75" y="69"/>
                    <a:pt x="76" y="68"/>
                  </a:cubicBezTo>
                  <a:cubicBezTo>
                    <a:pt x="76" y="67"/>
                    <a:pt x="79" y="68"/>
                    <a:pt x="80" y="68"/>
                  </a:cubicBezTo>
                  <a:cubicBezTo>
                    <a:pt x="79" y="66"/>
                    <a:pt x="77" y="68"/>
                    <a:pt x="77" y="66"/>
                  </a:cubicBezTo>
                  <a:cubicBezTo>
                    <a:pt x="79" y="66"/>
                    <a:pt x="80" y="66"/>
                    <a:pt x="80" y="67"/>
                  </a:cubicBezTo>
                  <a:cubicBezTo>
                    <a:pt x="80" y="66"/>
                    <a:pt x="81" y="66"/>
                    <a:pt x="82" y="66"/>
                  </a:cubicBezTo>
                  <a:cubicBezTo>
                    <a:pt x="83" y="66"/>
                    <a:pt x="83" y="64"/>
                    <a:pt x="83" y="63"/>
                  </a:cubicBezTo>
                  <a:cubicBezTo>
                    <a:pt x="83" y="64"/>
                    <a:pt x="84" y="64"/>
                    <a:pt x="85" y="65"/>
                  </a:cubicBezTo>
                  <a:cubicBezTo>
                    <a:pt x="85" y="64"/>
                    <a:pt x="84" y="64"/>
                    <a:pt x="84" y="63"/>
                  </a:cubicBezTo>
                  <a:cubicBezTo>
                    <a:pt x="85" y="63"/>
                    <a:pt x="87" y="63"/>
                    <a:pt x="86" y="65"/>
                  </a:cubicBezTo>
                  <a:cubicBezTo>
                    <a:pt x="87" y="64"/>
                    <a:pt x="88" y="62"/>
                    <a:pt x="89" y="62"/>
                  </a:cubicBezTo>
                  <a:cubicBezTo>
                    <a:pt x="90" y="62"/>
                    <a:pt x="92" y="62"/>
                    <a:pt x="92" y="61"/>
                  </a:cubicBezTo>
                  <a:cubicBezTo>
                    <a:pt x="92" y="61"/>
                    <a:pt x="92" y="62"/>
                    <a:pt x="92" y="62"/>
                  </a:cubicBezTo>
                  <a:cubicBezTo>
                    <a:pt x="92" y="61"/>
                    <a:pt x="93" y="60"/>
                    <a:pt x="94" y="61"/>
                  </a:cubicBezTo>
                  <a:cubicBezTo>
                    <a:pt x="94" y="60"/>
                    <a:pt x="94" y="60"/>
                    <a:pt x="94" y="59"/>
                  </a:cubicBezTo>
                  <a:cubicBezTo>
                    <a:pt x="95" y="60"/>
                    <a:pt x="95" y="60"/>
                    <a:pt x="95" y="61"/>
                  </a:cubicBezTo>
                  <a:cubicBezTo>
                    <a:pt x="95" y="60"/>
                    <a:pt x="95" y="60"/>
                    <a:pt x="95" y="59"/>
                  </a:cubicBezTo>
                  <a:cubicBezTo>
                    <a:pt x="96" y="60"/>
                    <a:pt x="96" y="60"/>
                    <a:pt x="97" y="61"/>
                  </a:cubicBezTo>
                  <a:cubicBezTo>
                    <a:pt x="96" y="59"/>
                    <a:pt x="97" y="59"/>
                    <a:pt x="99" y="58"/>
                  </a:cubicBezTo>
                  <a:cubicBezTo>
                    <a:pt x="99" y="58"/>
                    <a:pt x="99" y="57"/>
                    <a:pt x="100" y="56"/>
                  </a:cubicBezTo>
                  <a:cubicBezTo>
                    <a:pt x="102" y="55"/>
                    <a:pt x="104" y="54"/>
                    <a:pt x="106" y="53"/>
                  </a:cubicBezTo>
                  <a:cubicBezTo>
                    <a:pt x="104" y="53"/>
                    <a:pt x="105" y="51"/>
                    <a:pt x="103" y="50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2" y="51"/>
                    <a:pt x="101" y="50"/>
                  </a:cubicBezTo>
                  <a:cubicBezTo>
                    <a:pt x="102" y="50"/>
                    <a:pt x="102" y="50"/>
                    <a:pt x="103" y="50"/>
                  </a:cubicBezTo>
                  <a:cubicBezTo>
                    <a:pt x="102" y="49"/>
                    <a:pt x="101" y="49"/>
                    <a:pt x="100" y="49"/>
                  </a:cubicBezTo>
                  <a:cubicBezTo>
                    <a:pt x="102" y="49"/>
                    <a:pt x="103" y="46"/>
                    <a:pt x="105" y="47"/>
                  </a:cubicBezTo>
                  <a:cubicBezTo>
                    <a:pt x="104" y="45"/>
                    <a:pt x="105" y="45"/>
                    <a:pt x="106" y="45"/>
                  </a:cubicBezTo>
                  <a:cubicBezTo>
                    <a:pt x="105" y="44"/>
                    <a:pt x="105" y="44"/>
                    <a:pt x="104" y="43"/>
                  </a:cubicBezTo>
                  <a:cubicBezTo>
                    <a:pt x="105" y="44"/>
                    <a:pt x="106" y="44"/>
                    <a:pt x="107" y="43"/>
                  </a:cubicBezTo>
                  <a:cubicBezTo>
                    <a:pt x="107" y="43"/>
                    <a:pt x="105" y="43"/>
                    <a:pt x="105" y="42"/>
                  </a:cubicBezTo>
                  <a:cubicBezTo>
                    <a:pt x="105" y="41"/>
                    <a:pt x="106" y="41"/>
                    <a:pt x="107" y="42"/>
                  </a:cubicBezTo>
                  <a:cubicBezTo>
                    <a:pt x="108" y="42"/>
                    <a:pt x="108" y="43"/>
                    <a:pt x="109" y="42"/>
                  </a:cubicBezTo>
                  <a:cubicBezTo>
                    <a:pt x="109" y="42"/>
                    <a:pt x="109" y="41"/>
                    <a:pt x="110" y="41"/>
                  </a:cubicBezTo>
                  <a:cubicBezTo>
                    <a:pt x="110" y="41"/>
                    <a:pt x="109" y="41"/>
                    <a:pt x="108" y="41"/>
                  </a:cubicBezTo>
                  <a:cubicBezTo>
                    <a:pt x="109" y="41"/>
                    <a:pt x="110" y="41"/>
                    <a:pt x="110" y="40"/>
                  </a:cubicBezTo>
                  <a:cubicBezTo>
                    <a:pt x="110" y="40"/>
                    <a:pt x="110" y="40"/>
                    <a:pt x="109" y="40"/>
                  </a:cubicBezTo>
                  <a:cubicBezTo>
                    <a:pt x="111" y="40"/>
                    <a:pt x="113" y="40"/>
                    <a:pt x="114" y="40"/>
                  </a:cubicBezTo>
                  <a:cubicBezTo>
                    <a:pt x="113" y="40"/>
                    <a:pt x="112" y="39"/>
                    <a:pt x="112" y="39"/>
                  </a:cubicBezTo>
                  <a:cubicBezTo>
                    <a:pt x="113" y="39"/>
                    <a:pt x="114" y="39"/>
                    <a:pt x="114" y="38"/>
                  </a:cubicBezTo>
                  <a:cubicBezTo>
                    <a:pt x="113" y="39"/>
                    <a:pt x="112" y="37"/>
                    <a:pt x="114" y="37"/>
                  </a:cubicBezTo>
                  <a:cubicBezTo>
                    <a:pt x="115" y="37"/>
                    <a:pt x="116" y="38"/>
                    <a:pt x="116" y="38"/>
                  </a:cubicBezTo>
                  <a:cubicBezTo>
                    <a:pt x="116" y="38"/>
                    <a:pt x="116" y="37"/>
                    <a:pt x="116" y="36"/>
                  </a:cubicBezTo>
                  <a:cubicBezTo>
                    <a:pt x="117" y="37"/>
                    <a:pt x="119" y="38"/>
                    <a:pt x="121" y="39"/>
                  </a:cubicBezTo>
                  <a:cubicBezTo>
                    <a:pt x="121" y="39"/>
                    <a:pt x="122" y="37"/>
                    <a:pt x="122" y="37"/>
                  </a:cubicBezTo>
                  <a:cubicBezTo>
                    <a:pt x="123" y="38"/>
                    <a:pt x="124" y="38"/>
                    <a:pt x="125" y="39"/>
                  </a:cubicBezTo>
                  <a:cubicBezTo>
                    <a:pt x="124" y="36"/>
                    <a:pt x="129" y="37"/>
                    <a:pt x="130" y="37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0" y="35"/>
                    <a:pt x="130" y="34"/>
                    <a:pt x="127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Swaziland">
              <a:extLst>
                <a:ext uri="{FF2B5EF4-FFF2-40B4-BE49-F238E27FC236}">
                  <a16:creationId xmlns:a16="http://schemas.microsoft.com/office/drawing/2014/main" id="{74EC4B2D-CC82-D855-4825-16A49D8A6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636" y="3485282"/>
              <a:ext cx="33518" cy="45706"/>
            </a:xfrm>
            <a:custGeom>
              <a:avLst/>
              <a:gdLst>
                <a:gd name="T0" fmla="*/ 3 w 14"/>
                <a:gd name="T1" fmla="*/ 2 h 19"/>
                <a:gd name="T2" fmla="*/ 3 w 14"/>
                <a:gd name="T3" fmla="*/ 6 h 19"/>
                <a:gd name="T4" fmla="*/ 0 w 14"/>
                <a:gd name="T5" fmla="*/ 9 h 19"/>
                <a:gd name="T6" fmla="*/ 0 w 14"/>
                <a:gd name="T7" fmla="*/ 12 h 19"/>
                <a:gd name="T8" fmla="*/ 1 w 14"/>
                <a:gd name="T9" fmla="*/ 13 h 19"/>
                <a:gd name="T10" fmla="*/ 3 w 14"/>
                <a:gd name="T11" fmla="*/ 18 h 19"/>
                <a:gd name="T12" fmla="*/ 12 w 14"/>
                <a:gd name="T13" fmla="*/ 19 h 19"/>
                <a:gd name="T14" fmla="*/ 14 w 14"/>
                <a:gd name="T15" fmla="*/ 11 h 19"/>
                <a:gd name="T16" fmla="*/ 14 w 14"/>
                <a:gd name="T17" fmla="*/ 10 h 19"/>
                <a:gd name="T18" fmla="*/ 13 w 14"/>
                <a:gd name="T19" fmla="*/ 9 h 19"/>
                <a:gd name="T20" fmla="*/ 14 w 14"/>
                <a:gd name="T21" fmla="*/ 6 h 19"/>
                <a:gd name="T22" fmla="*/ 11 w 14"/>
                <a:gd name="T23" fmla="*/ 3 h 19"/>
                <a:gd name="T24" fmla="*/ 7 w 14"/>
                <a:gd name="T25" fmla="*/ 1 h 19"/>
                <a:gd name="T26" fmla="*/ 3 w 14"/>
                <a:gd name="T2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3" y="2"/>
                  </a:moveTo>
                  <a:cubicBezTo>
                    <a:pt x="3" y="3"/>
                    <a:pt x="4" y="4"/>
                    <a:pt x="3" y="6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2"/>
                    <a:pt x="1" y="13"/>
                  </a:cubicBezTo>
                  <a:cubicBezTo>
                    <a:pt x="2" y="14"/>
                    <a:pt x="3" y="16"/>
                    <a:pt x="3" y="18"/>
                  </a:cubicBezTo>
                  <a:cubicBezTo>
                    <a:pt x="4" y="19"/>
                    <a:pt x="10" y="19"/>
                    <a:pt x="12" y="19"/>
                  </a:cubicBezTo>
                  <a:cubicBezTo>
                    <a:pt x="11" y="17"/>
                    <a:pt x="11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3" y="9"/>
                    <a:pt x="12" y="9"/>
                    <a:pt x="13" y="9"/>
                  </a:cubicBezTo>
                  <a:cubicBezTo>
                    <a:pt x="13" y="7"/>
                    <a:pt x="12" y="5"/>
                    <a:pt x="14" y="6"/>
                  </a:cubicBezTo>
                  <a:cubicBezTo>
                    <a:pt x="13" y="4"/>
                    <a:pt x="13" y="2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0"/>
                    <a:pt x="3" y="1"/>
                    <a:pt x="3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Suriname">
              <a:extLst>
                <a:ext uri="{FF2B5EF4-FFF2-40B4-BE49-F238E27FC236}">
                  <a16:creationId xmlns:a16="http://schemas.microsoft.com/office/drawing/2014/main" id="{24E6C12D-A91A-597C-0806-B9E31BB63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839" y="2613831"/>
              <a:ext cx="102584" cy="119850"/>
            </a:xfrm>
            <a:custGeom>
              <a:avLst/>
              <a:gdLst>
                <a:gd name="T0" fmla="*/ 9 w 43"/>
                <a:gd name="T1" fmla="*/ 12 h 50"/>
                <a:gd name="T2" fmla="*/ 8 w 43"/>
                <a:gd name="T3" fmla="*/ 12 h 50"/>
                <a:gd name="T4" fmla="*/ 8 w 43"/>
                <a:gd name="T5" fmla="*/ 13 h 50"/>
                <a:gd name="T6" fmla="*/ 3 w 43"/>
                <a:gd name="T7" fmla="*/ 14 h 50"/>
                <a:gd name="T8" fmla="*/ 3 w 43"/>
                <a:gd name="T9" fmla="*/ 17 h 50"/>
                <a:gd name="T10" fmla="*/ 2 w 43"/>
                <a:gd name="T11" fmla="*/ 22 h 50"/>
                <a:gd name="T12" fmla="*/ 1 w 43"/>
                <a:gd name="T13" fmla="*/ 25 h 50"/>
                <a:gd name="T14" fmla="*/ 4 w 43"/>
                <a:gd name="T15" fmla="*/ 33 h 50"/>
                <a:gd name="T16" fmla="*/ 8 w 43"/>
                <a:gd name="T17" fmla="*/ 31 h 50"/>
                <a:gd name="T18" fmla="*/ 9 w 43"/>
                <a:gd name="T19" fmla="*/ 35 h 50"/>
                <a:gd name="T20" fmla="*/ 9 w 43"/>
                <a:gd name="T21" fmla="*/ 38 h 50"/>
                <a:gd name="T22" fmla="*/ 10 w 43"/>
                <a:gd name="T23" fmla="*/ 40 h 50"/>
                <a:gd name="T24" fmla="*/ 12 w 43"/>
                <a:gd name="T25" fmla="*/ 42 h 50"/>
                <a:gd name="T26" fmla="*/ 14 w 43"/>
                <a:gd name="T27" fmla="*/ 47 h 50"/>
                <a:gd name="T28" fmla="*/ 16 w 43"/>
                <a:gd name="T29" fmla="*/ 47 h 50"/>
                <a:gd name="T30" fmla="*/ 16 w 43"/>
                <a:gd name="T31" fmla="*/ 49 h 50"/>
                <a:gd name="T32" fmla="*/ 22 w 43"/>
                <a:gd name="T33" fmla="*/ 50 h 50"/>
                <a:gd name="T34" fmla="*/ 21 w 43"/>
                <a:gd name="T35" fmla="*/ 47 h 50"/>
                <a:gd name="T36" fmla="*/ 20 w 43"/>
                <a:gd name="T37" fmla="*/ 44 h 50"/>
                <a:gd name="T38" fmla="*/ 23 w 43"/>
                <a:gd name="T39" fmla="*/ 43 h 50"/>
                <a:gd name="T40" fmla="*/ 28 w 43"/>
                <a:gd name="T41" fmla="*/ 43 h 50"/>
                <a:gd name="T42" fmla="*/ 27 w 43"/>
                <a:gd name="T43" fmla="*/ 42 h 50"/>
                <a:gd name="T44" fmla="*/ 30 w 43"/>
                <a:gd name="T45" fmla="*/ 40 h 50"/>
                <a:gd name="T46" fmla="*/ 30 w 43"/>
                <a:gd name="T47" fmla="*/ 42 h 50"/>
                <a:gd name="T48" fmla="*/ 31 w 43"/>
                <a:gd name="T49" fmla="*/ 41 h 50"/>
                <a:gd name="T50" fmla="*/ 33 w 43"/>
                <a:gd name="T51" fmla="*/ 43 h 50"/>
                <a:gd name="T52" fmla="*/ 34 w 43"/>
                <a:gd name="T53" fmla="*/ 42 h 50"/>
                <a:gd name="T54" fmla="*/ 34 w 43"/>
                <a:gd name="T55" fmla="*/ 45 h 50"/>
                <a:gd name="T56" fmla="*/ 37 w 43"/>
                <a:gd name="T57" fmla="*/ 42 h 50"/>
                <a:gd name="T58" fmla="*/ 39 w 43"/>
                <a:gd name="T59" fmla="*/ 36 h 50"/>
                <a:gd name="T60" fmla="*/ 41 w 43"/>
                <a:gd name="T61" fmla="*/ 31 h 50"/>
                <a:gd name="T62" fmla="*/ 41 w 43"/>
                <a:gd name="T63" fmla="*/ 29 h 50"/>
                <a:gd name="T64" fmla="*/ 40 w 43"/>
                <a:gd name="T65" fmla="*/ 28 h 50"/>
                <a:gd name="T66" fmla="*/ 38 w 43"/>
                <a:gd name="T67" fmla="*/ 24 h 50"/>
                <a:gd name="T68" fmla="*/ 36 w 43"/>
                <a:gd name="T69" fmla="*/ 22 h 50"/>
                <a:gd name="T70" fmla="*/ 36 w 43"/>
                <a:gd name="T71" fmla="*/ 18 h 50"/>
                <a:gd name="T72" fmla="*/ 40 w 43"/>
                <a:gd name="T73" fmla="*/ 9 h 50"/>
                <a:gd name="T74" fmla="*/ 40 w 43"/>
                <a:gd name="T75" fmla="*/ 7 h 50"/>
                <a:gd name="T76" fmla="*/ 41 w 43"/>
                <a:gd name="T77" fmla="*/ 5 h 50"/>
                <a:gd name="T78" fmla="*/ 30 w 43"/>
                <a:gd name="T79" fmla="*/ 2 h 50"/>
                <a:gd name="T80" fmla="*/ 31 w 43"/>
                <a:gd name="T81" fmla="*/ 4 h 50"/>
                <a:gd name="T82" fmla="*/ 22 w 43"/>
                <a:gd name="T83" fmla="*/ 5 h 50"/>
                <a:gd name="T84" fmla="*/ 14 w 43"/>
                <a:gd name="T85" fmla="*/ 3 h 50"/>
                <a:gd name="T86" fmla="*/ 10 w 43"/>
                <a:gd name="T87" fmla="*/ 3 h 50"/>
                <a:gd name="T88" fmla="*/ 9 w 43"/>
                <a:gd name="T89" fmla="*/ 8 h 50"/>
                <a:gd name="T90" fmla="*/ 8 w 43"/>
                <a:gd name="T91" fmla="*/ 10 h 50"/>
                <a:gd name="T92" fmla="*/ 9 w 43"/>
                <a:gd name="T93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50"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6" y="13"/>
                    <a:pt x="5" y="13"/>
                    <a:pt x="3" y="14"/>
                  </a:cubicBezTo>
                  <a:cubicBezTo>
                    <a:pt x="1" y="14"/>
                    <a:pt x="1" y="16"/>
                    <a:pt x="3" y="17"/>
                  </a:cubicBezTo>
                  <a:cubicBezTo>
                    <a:pt x="2" y="19"/>
                    <a:pt x="2" y="19"/>
                    <a:pt x="2" y="22"/>
                  </a:cubicBezTo>
                  <a:cubicBezTo>
                    <a:pt x="2" y="23"/>
                    <a:pt x="0" y="23"/>
                    <a:pt x="1" y="25"/>
                  </a:cubicBezTo>
                  <a:cubicBezTo>
                    <a:pt x="1" y="28"/>
                    <a:pt x="4" y="30"/>
                    <a:pt x="4" y="33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7" y="33"/>
                    <a:pt x="8" y="34"/>
                    <a:pt x="9" y="35"/>
                  </a:cubicBezTo>
                  <a:cubicBezTo>
                    <a:pt x="9" y="36"/>
                    <a:pt x="9" y="37"/>
                    <a:pt x="9" y="38"/>
                  </a:cubicBezTo>
                  <a:cubicBezTo>
                    <a:pt x="11" y="38"/>
                    <a:pt x="9" y="39"/>
                    <a:pt x="10" y="40"/>
                  </a:cubicBezTo>
                  <a:cubicBezTo>
                    <a:pt x="11" y="41"/>
                    <a:pt x="11" y="41"/>
                    <a:pt x="12" y="42"/>
                  </a:cubicBezTo>
                  <a:cubicBezTo>
                    <a:pt x="13" y="44"/>
                    <a:pt x="13" y="45"/>
                    <a:pt x="14" y="47"/>
                  </a:cubicBezTo>
                  <a:cubicBezTo>
                    <a:pt x="14" y="48"/>
                    <a:pt x="15" y="47"/>
                    <a:pt x="16" y="47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8" y="49"/>
                    <a:pt x="20" y="50"/>
                    <a:pt x="22" y="50"/>
                  </a:cubicBezTo>
                  <a:cubicBezTo>
                    <a:pt x="22" y="49"/>
                    <a:pt x="22" y="48"/>
                    <a:pt x="21" y="47"/>
                  </a:cubicBezTo>
                  <a:cubicBezTo>
                    <a:pt x="20" y="45"/>
                    <a:pt x="19" y="45"/>
                    <a:pt x="20" y="44"/>
                  </a:cubicBezTo>
                  <a:cubicBezTo>
                    <a:pt x="22" y="42"/>
                    <a:pt x="21" y="42"/>
                    <a:pt x="23" y="43"/>
                  </a:cubicBezTo>
                  <a:cubicBezTo>
                    <a:pt x="25" y="44"/>
                    <a:pt x="26" y="43"/>
                    <a:pt x="28" y="43"/>
                  </a:cubicBezTo>
                  <a:cubicBezTo>
                    <a:pt x="27" y="43"/>
                    <a:pt x="27" y="42"/>
                    <a:pt x="27" y="42"/>
                  </a:cubicBezTo>
                  <a:cubicBezTo>
                    <a:pt x="28" y="42"/>
                    <a:pt x="29" y="42"/>
                    <a:pt x="30" y="40"/>
                  </a:cubicBezTo>
                  <a:cubicBezTo>
                    <a:pt x="30" y="41"/>
                    <a:pt x="30" y="42"/>
                    <a:pt x="30" y="42"/>
                  </a:cubicBezTo>
                  <a:cubicBezTo>
                    <a:pt x="30" y="41"/>
                    <a:pt x="30" y="41"/>
                    <a:pt x="31" y="41"/>
                  </a:cubicBezTo>
                  <a:cubicBezTo>
                    <a:pt x="31" y="42"/>
                    <a:pt x="31" y="44"/>
                    <a:pt x="33" y="43"/>
                  </a:cubicBezTo>
                  <a:cubicBezTo>
                    <a:pt x="33" y="42"/>
                    <a:pt x="33" y="42"/>
                    <a:pt x="34" y="42"/>
                  </a:cubicBezTo>
                  <a:cubicBezTo>
                    <a:pt x="34" y="43"/>
                    <a:pt x="34" y="44"/>
                    <a:pt x="34" y="45"/>
                  </a:cubicBezTo>
                  <a:cubicBezTo>
                    <a:pt x="35" y="43"/>
                    <a:pt x="37" y="44"/>
                    <a:pt x="37" y="42"/>
                  </a:cubicBezTo>
                  <a:cubicBezTo>
                    <a:pt x="38" y="39"/>
                    <a:pt x="39" y="38"/>
                    <a:pt x="39" y="36"/>
                  </a:cubicBezTo>
                  <a:cubicBezTo>
                    <a:pt x="39" y="33"/>
                    <a:pt x="41" y="33"/>
                    <a:pt x="41" y="31"/>
                  </a:cubicBezTo>
                  <a:cubicBezTo>
                    <a:pt x="41" y="31"/>
                    <a:pt x="42" y="29"/>
                    <a:pt x="41" y="29"/>
                  </a:cubicBezTo>
                  <a:cubicBezTo>
                    <a:pt x="39" y="29"/>
                    <a:pt x="41" y="28"/>
                    <a:pt x="40" y="28"/>
                  </a:cubicBezTo>
                  <a:cubicBezTo>
                    <a:pt x="37" y="26"/>
                    <a:pt x="39" y="26"/>
                    <a:pt x="38" y="24"/>
                  </a:cubicBezTo>
                  <a:cubicBezTo>
                    <a:pt x="37" y="23"/>
                    <a:pt x="36" y="23"/>
                    <a:pt x="36" y="22"/>
                  </a:cubicBezTo>
                  <a:cubicBezTo>
                    <a:pt x="36" y="21"/>
                    <a:pt x="36" y="20"/>
                    <a:pt x="36" y="18"/>
                  </a:cubicBezTo>
                  <a:cubicBezTo>
                    <a:pt x="36" y="16"/>
                    <a:pt x="36" y="8"/>
                    <a:pt x="40" y="9"/>
                  </a:cubicBezTo>
                  <a:cubicBezTo>
                    <a:pt x="40" y="9"/>
                    <a:pt x="39" y="7"/>
                    <a:pt x="40" y="7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3" y="2"/>
                    <a:pt x="31" y="2"/>
                    <a:pt x="30" y="2"/>
                  </a:cubicBezTo>
                  <a:cubicBezTo>
                    <a:pt x="30" y="3"/>
                    <a:pt x="30" y="3"/>
                    <a:pt x="31" y="4"/>
                  </a:cubicBezTo>
                  <a:cubicBezTo>
                    <a:pt x="29" y="4"/>
                    <a:pt x="21" y="0"/>
                    <a:pt x="22" y="5"/>
                  </a:cubicBezTo>
                  <a:cubicBezTo>
                    <a:pt x="20" y="3"/>
                    <a:pt x="17" y="3"/>
                    <a:pt x="14" y="3"/>
                  </a:cubicBezTo>
                  <a:cubicBezTo>
                    <a:pt x="13" y="3"/>
                    <a:pt x="10" y="2"/>
                    <a:pt x="10" y="3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9" y="10"/>
                    <a:pt x="9" y="11"/>
                    <a:pt x="9" y="1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Sudan">
              <a:extLst>
                <a:ext uri="{FF2B5EF4-FFF2-40B4-BE49-F238E27FC236}">
                  <a16:creationId xmlns:a16="http://schemas.microsoft.com/office/drawing/2014/main" id="{71EAC4D1-70A5-1530-F78A-35E2FED3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312" y="2153729"/>
              <a:ext cx="403224" cy="376817"/>
            </a:xfrm>
            <a:custGeom>
              <a:avLst/>
              <a:gdLst>
                <a:gd name="T0" fmla="*/ 126 w 168"/>
                <a:gd name="T1" fmla="*/ 9 h 157"/>
                <a:gd name="T2" fmla="*/ 97 w 168"/>
                <a:gd name="T3" fmla="*/ 12 h 157"/>
                <a:gd name="T4" fmla="*/ 88 w 168"/>
                <a:gd name="T5" fmla="*/ 12 h 157"/>
                <a:gd name="T6" fmla="*/ 32 w 168"/>
                <a:gd name="T7" fmla="*/ 16 h 157"/>
                <a:gd name="T8" fmla="*/ 23 w 168"/>
                <a:gd name="T9" fmla="*/ 35 h 157"/>
                <a:gd name="T10" fmla="*/ 20 w 168"/>
                <a:gd name="T11" fmla="*/ 83 h 157"/>
                <a:gd name="T12" fmla="*/ 13 w 168"/>
                <a:gd name="T13" fmla="*/ 89 h 157"/>
                <a:gd name="T14" fmla="*/ 7 w 168"/>
                <a:gd name="T15" fmla="*/ 99 h 157"/>
                <a:gd name="T16" fmla="*/ 5 w 168"/>
                <a:gd name="T17" fmla="*/ 110 h 157"/>
                <a:gd name="T18" fmla="*/ 6 w 168"/>
                <a:gd name="T19" fmla="*/ 119 h 157"/>
                <a:gd name="T20" fmla="*/ 10 w 168"/>
                <a:gd name="T21" fmla="*/ 125 h 157"/>
                <a:gd name="T22" fmla="*/ 13 w 168"/>
                <a:gd name="T23" fmla="*/ 135 h 157"/>
                <a:gd name="T24" fmla="*/ 20 w 168"/>
                <a:gd name="T25" fmla="*/ 152 h 157"/>
                <a:gd name="T26" fmla="*/ 33 w 168"/>
                <a:gd name="T27" fmla="*/ 144 h 157"/>
                <a:gd name="T28" fmla="*/ 41 w 168"/>
                <a:gd name="T29" fmla="*/ 146 h 157"/>
                <a:gd name="T30" fmla="*/ 49 w 168"/>
                <a:gd name="T31" fmla="*/ 154 h 157"/>
                <a:gd name="T32" fmla="*/ 61 w 168"/>
                <a:gd name="T33" fmla="*/ 154 h 157"/>
                <a:gd name="T34" fmla="*/ 78 w 168"/>
                <a:gd name="T35" fmla="*/ 152 h 157"/>
                <a:gd name="T36" fmla="*/ 91 w 168"/>
                <a:gd name="T37" fmla="*/ 152 h 157"/>
                <a:gd name="T38" fmla="*/ 101 w 168"/>
                <a:gd name="T39" fmla="*/ 144 h 157"/>
                <a:gd name="T40" fmla="*/ 106 w 168"/>
                <a:gd name="T41" fmla="*/ 133 h 157"/>
                <a:gd name="T42" fmla="*/ 110 w 168"/>
                <a:gd name="T43" fmla="*/ 127 h 157"/>
                <a:gd name="T44" fmla="*/ 114 w 168"/>
                <a:gd name="T45" fmla="*/ 131 h 157"/>
                <a:gd name="T46" fmla="*/ 121 w 168"/>
                <a:gd name="T47" fmla="*/ 148 h 157"/>
                <a:gd name="T48" fmla="*/ 124 w 168"/>
                <a:gd name="T49" fmla="*/ 149 h 157"/>
                <a:gd name="T50" fmla="*/ 131 w 168"/>
                <a:gd name="T51" fmla="*/ 140 h 157"/>
                <a:gd name="T52" fmla="*/ 133 w 168"/>
                <a:gd name="T53" fmla="*/ 127 h 157"/>
                <a:gd name="T54" fmla="*/ 140 w 168"/>
                <a:gd name="T55" fmla="*/ 118 h 157"/>
                <a:gd name="T56" fmla="*/ 145 w 168"/>
                <a:gd name="T57" fmla="*/ 109 h 157"/>
                <a:gd name="T58" fmla="*/ 146 w 168"/>
                <a:gd name="T59" fmla="*/ 93 h 157"/>
                <a:gd name="T60" fmla="*/ 149 w 168"/>
                <a:gd name="T61" fmla="*/ 86 h 157"/>
                <a:gd name="T62" fmla="*/ 153 w 168"/>
                <a:gd name="T63" fmla="*/ 77 h 157"/>
                <a:gd name="T64" fmla="*/ 153 w 168"/>
                <a:gd name="T65" fmla="*/ 69 h 157"/>
                <a:gd name="T66" fmla="*/ 155 w 168"/>
                <a:gd name="T67" fmla="*/ 68 h 157"/>
                <a:gd name="T68" fmla="*/ 159 w 168"/>
                <a:gd name="T69" fmla="*/ 64 h 157"/>
                <a:gd name="T70" fmla="*/ 163 w 168"/>
                <a:gd name="T71" fmla="*/ 64 h 157"/>
                <a:gd name="T72" fmla="*/ 166 w 168"/>
                <a:gd name="T73" fmla="*/ 61 h 157"/>
                <a:gd name="T74" fmla="*/ 167 w 168"/>
                <a:gd name="T75" fmla="*/ 56 h 157"/>
                <a:gd name="T76" fmla="*/ 164 w 168"/>
                <a:gd name="T77" fmla="*/ 53 h 157"/>
                <a:gd name="T78" fmla="*/ 159 w 168"/>
                <a:gd name="T79" fmla="*/ 50 h 157"/>
                <a:gd name="T80" fmla="*/ 153 w 168"/>
                <a:gd name="T81" fmla="*/ 30 h 157"/>
                <a:gd name="T82" fmla="*/ 155 w 168"/>
                <a:gd name="T83" fmla="*/ 23 h 157"/>
                <a:gd name="T84" fmla="*/ 151 w 168"/>
                <a:gd name="T85" fmla="*/ 13 h 157"/>
                <a:gd name="T86" fmla="*/ 141 w 168"/>
                <a:gd name="T87" fmla="*/ 4 h 157"/>
                <a:gd name="T88" fmla="*/ 131 w 168"/>
                <a:gd name="T89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157">
                  <a:moveTo>
                    <a:pt x="131" y="2"/>
                  </a:moveTo>
                  <a:cubicBezTo>
                    <a:pt x="131" y="4"/>
                    <a:pt x="130" y="6"/>
                    <a:pt x="130" y="8"/>
                  </a:cubicBezTo>
                  <a:cubicBezTo>
                    <a:pt x="129" y="9"/>
                    <a:pt x="127" y="9"/>
                    <a:pt x="126" y="9"/>
                  </a:cubicBezTo>
                  <a:cubicBezTo>
                    <a:pt x="123" y="10"/>
                    <a:pt x="123" y="10"/>
                    <a:pt x="123" y="12"/>
                  </a:cubicBezTo>
                  <a:cubicBezTo>
                    <a:pt x="123" y="13"/>
                    <a:pt x="121" y="13"/>
                    <a:pt x="121" y="13"/>
                  </a:cubicBezTo>
                  <a:cubicBezTo>
                    <a:pt x="113" y="13"/>
                    <a:pt x="105" y="13"/>
                    <a:pt x="97" y="12"/>
                  </a:cubicBezTo>
                  <a:cubicBezTo>
                    <a:pt x="97" y="12"/>
                    <a:pt x="97" y="11"/>
                    <a:pt x="97" y="10"/>
                  </a:cubicBezTo>
                  <a:cubicBezTo>
                    <a:pt x="95" y="9"/>
                    <a:pt x="96" y="12"/>
                    <a:pt x="94" y="12"/>
                  </a:cubicBezTo>
                  <a:cubicBezTo>
                    <a:pt x="92" y="12"/>
                    <a:pt x="90" y="12"/>
                    <a:pt x="88" y="12"/>
                  </a:cubicBezTo>
                  <a:cubicBezTo>
                    <a:pt x="81" y="12"/>
                    <a:pt x="74" y="12"/>
                    <a:pt x="67" y="12"/>
                  </a:cubicBezTo>
                  <a:cubicBezTo>
                    <a:pt x="55" y="12"/>
                    <a:pt x="44" y="12"/>
                    <a:pt x="32" y="12"/>
                  </a:cubicBezTo>
                  <a:cubicBezTo>
                    <a:pt x="32" y="14"/>
                    <a:pt x="32" y="15"/>
                    <a:pt x="32" y="16"/>
                  </a:cubicBezTo>
                  <a:cubicBezTo>
                    <a:pt x="32" y="22"/>
                    <a:pt x="32" y="28"/>
                    <a:pt x="32" y="33"/>
                  </a:cubicBezTo>
                  <a:cubicBezTo>
                    <a:pt x="32" y="36"/>
                    <a:pt x="32" y="35"/>
                    <a:pt x="30" y="35"/>
                  </a:cubicBezTo>
                  <a:cubicBezTo>
                    <a:pt x="28" y="35"/>
                    <a:pt x="25" y="35"/>
                    <a:pt x="23" y="35"/>
                  </a:cubicBezTo>
                  <a:cubicBezTo>
                    <a:pt x="23" y="37"/>
                    <a:pt x="23" y="39"/>
                    <a:pt x="23" y="40"/>
                  </a:cubicBezTo>
                  <a:cubicBezTo>
                    <a:pt x="23" y="55"/>
                    <a:pt x="23" y="69"/>
                    <a:pt x="23" y="84"/>
                  </a:cubicBezTo>
                  <a:cubicBezTo>
                    <a:pt x="22" y="83"/>
                    <a:pt x="20" y="82"/>
                    <a:pt x="20" y="83"/>
                  </a:cubicBezTo>
                  <a:cubicBezTo>
                    <a:pt x="18" y="84"/>
                    <a:pt x="18" y="84"/>
                    <a:pt x="16" y="84"/>
                  </a:cubicBezTo>
                  <a:cubicBezTo>
                    <a:pt x="15" y="84"/>
                    <a:pt x="12" y="84"/>
                    <a:pt x="12" y="85"/>
                  </a:cubicBezTo>
                  <a:cubicBezTo>
                    <a:pt x="11" y="87"/>
                    <a:pt x="13" y="87"/>
                    <a:pt x="13" y="89"/>
                  </a:cubicBezTo>
                  <a:cubicBezTo>
                    <a:pt x="13" y="90"/>
                    <a:pt x="10" y="92"/>
                    <a:pt x="10" y="93"/>
                  </a:cubicBezTo>
                  <a:cubicBezTo>
                    <a:pt x="9" y="94"/>
                    <a:pt x="10" y="95"/>
                    <a:pt x="8" y="95"/>
                  </a:cubicBezTo>
                  <a:cubicBezTo>
                    <a:pt x="6" y="96"/>
                    <a:pt x="7" y="97"/>
                    <a:pt x="7" y="99"/>
                  </a:cubicBezTo>
                  <a:cubicBezTo>
                    <a:pt x="7" y="100"/>
                    <a:pt x="9" y="100"/>
                    <a:pt x="8" y="102"/>
                  </a:cubicBezTo>
                  <a:cubicBezTo>
                    <a:pt x="6" y="102"/>
                    <a:pt x="5" y="104"/>
                    <a:pt x="4" y="105"/>
                  </a:cubicBezTo>
                  <a:cubicBezTo>
                    <a:pt x="3" y="107"/>
                    <a:pt x="6" y="109"/>
                    <a:pt x="5" y="110"/>
                  </a:cubicBezTo>
                  <a:cubicBezTo>
                    <a:pt x="4" y="112"/>
                    <a:pt x="2" y="114"/>
                    <a:pt x="1" y="116"/>
                  </a:cubicBezTo>
                  <a:cubicBezTo>
                    <a:pt x="0" y="119"/>
                    <a:pt x="4" y="119"/>
                    <a:pt x="4" y="117"/>
                  </a:cubicBezTo>
                  <a:cubicBezTo>
                    <a:pt x="5" y="117"/>
                    <a:pt x="6" y="118"/>
                    <a:pt x="6" y="119"/>
                  </a:cubicBezTo>
                  <a:cubicBezTo>
                    <a:pt x="7" y="120"/>
                    <a:pt x="7" y="120"/>
                    <a:pt x="7" y="121"/>
                  </a:cubicBezTo>
                  <a:cubicBezTo>
                    <a:pt x="8" y="123"/>
                    <a:pt x="8" y="124"/>
                    <a:pt x="7" y="126"/>
                  </a:cubicBezTo>
                  <a:cubicBezTo>
                    <a:pt x="8" y="126"/>
                    <a:pt x="9" y="125"/>
                    <a:pt x="10" y="125"/>
                  </a:cubicBezTo>
                  <a:cubicBezTo>
                    <a:pt x="9" y="126"/>
                    <a:pt x="7" y="129"/>
                    <a:pt x="8" y="130"/>
                  </a:cubicBezTo>
                  <a:cubicBezTo>
                    <a:pt x="9" y="131"/>
                    <a:pt x="10" y="133"/>
                    <a:pt x="10" y="132"/>
                  </a:cubicBezTo>
                  <a:cubicBezTo>
                    <a:pt x="12" y="132"/>
                    <a:pt x="12" y="133"/>
                    <a:pt x="13" y="135"/>
                  </a:cubicBezTo>
                  <a:cubicBezTo>
                    <a:pt x="13" y="135"/>
                    <a:pt x="12" y="137"/>
                    <a:pt x="12" y="137"/>
                  </a:cubicBezTo>
                  <a:cubicBezTo>
                    <a:pt x="13" y="141"/>
                    <a:pt x="16" y="144"/>
                    <a:pt x="18" y="148"/>
                  </a:cubicBezTo>
                  <a:cubicBezTo>
                    <a:pt x="20" y="150"/>
                    <a:pt x="20" y="150"/>
                    <a:pt x="20" y="152"/>
                  </a:cubicBezTo>
                  <a:cubicBezTo>
                    <a:pt x="23" y="152"/>
                    <a:pt x="25" y="151"/>
                    <a:pt x="29" y="151"/>
                  </a:cubicBezTo>
                  <a:cubicBezTo>
                    <a:pt x="30" y="151"/>
                    <a:pt x="31" y="149"/>
                    <a:pt x="31" y="148"/>
                  </a:cubicBezTo>
                  <a:cubicBezTo>
                    <a:pt x="32" y="147"/>
                    <a:pt x="31" y="145"/>
                    <a:pt x="33" y="144"/>
                  </a:cubicBezTo>
                  <a:cubicBezTo>
                    <a:pt x="34" y="144"/>
                    <a:pt x="35" y="144"/>
                    <a:pt x="35" y="145"/>
                  </a:cubicBezTo>
                  <a:cubicBezTo>
                    <a:pt x="36" y="145"/>
                    <a:pt x="37" y="144"/>
                    <a:pt x="38" y="144"/>
                  </a:cubicBezTo>
                  <a:cubicBezTo>
                    <a:pt x="40" y="143"/>
                    <a:pt x="41" y="144"/>
                    <a:pt x="41" y="146"/>
                  </a:cubicBezTo>
                  <a:cubicBezTo>
                    <a:pt x="41" y="146"/>
                    <a:pt x="43" y="148"/>
                    <a:pt x="43" y="149"/>
                  </a:cubicBezTo>
                  <a:cubicBezTo>
                    <a:pt x="44" y="150"/>
                    <a:pt x="45" y="152"/>
                    <a:pt x="45" y="153"/>
                  </a:cubicBezTo>
                  <a:cubicBezTo>
                    <a:pt x="46" y="155"/>
                    <a:pt x="48" y="154"/>
                    <a:pt x="49" y="154"/>
                  </a:cubicBezTo>
                  <a:cubicBezTo>
                    <a:pt x="50" y="154"/>
                    <a:pt x="50" y="154"/>
                    <a:pt x="51" y="154"/>
                  </a:cubicBezTo>
                  <a:cubicBezTo>
                    <a:pt x="51" y="154"/>
                    <a:pt x="52" y="153"/>
                    <a:pt x="53" y="153"/>
                  </a:cubicBezTo>
                  <a:cubicBezTo>
                    <a:pt x="54" y="153"/>
                    <a:pt x="61" y="153"/>
                    <a:pt x="61" y="154"/>
                  </a:cubicBezTo>
                  <a:cubicBezTo>
                    <a:pt x="62" y="156"/>
                    <a:pt x="62" y="156"/>
                    <a:pt x="64" y="156"/>
                  </a:cubicBezTo>
                  <a:cubicBezTo>
                    <a:pt x="65" y="156"/>
                    <a:pt x="69" y="157"/>
                    <a:pt x="70" y="156"/>
                  </a:cubicBezTo>
                  <a:cubicBezTo>
                    <a:pt x="71" y="152"/>
                    <a:pt x="74" y="152"/>
                    <a:pt x="78" y="152"/>
                  </a:cubicBezTo>
                  <a:cubicBezTo>
                    <a:pt x="77" y="148"/>
                    <a:pt x="77" y="148"/>
                    <a:pt x="80" y="146"/>
                  </a:cubicBezTo>
                  <a:cubicBezTo>
                    <a:pt x="82" y="145"/>
                    <a:pt x="84" y="147"/>
                    <a:pt x="86" y="148"/>
                  </a:cubicBezTo>
                  <a:cubicBezTo>
                    <a:pt x="87" y="149"/>
                    <a:pt x="90" y="153"/>
                    <a:pt x="91" y="152"/>
                  </a:cubicBezTo>
                  <a:cubicBezTo>
                    <a:pt x="92" y="151"/>
                    <a:pt x="93" y="152"/>
                    <a:pt x="94" y="152"/>
                  </a:cubicBezTo>
                  <a:cubicBezTo>
                    <a:pt x="96" y="152"/>
                    <a:pt x="96" y="151"/>
                    <a:pt x="97" y="150"/>
                  </a:cubicBezTo>
                  <a:cubicBezTo>
                    <a:pt x="98" y="147"/>
                    <a:pt x="100" y="146"/>
                    <a:pt x="101" y="144"/>
                  </a:cubicBezTo>
                  <a:cubicBezTo>
                    <a:pt x="102" y="141"/>
                    <a:pt x="104" y="141"/>
                    <a:pt x="105" y="138"/>
                  </a:cubicBezTo>
                  <a:cubicBezTo>
                    <a:pt x="106" y="138"/>
                    <a:pt x="107" y="138"/>
                    <a:pt x="106" y="136"/>
                  </a:cubicBezTo>
                  <a:cubicBezTo>
                    <a:pt x="106" y="135"/>
                    <a:pt x="106" y="134"/>
                    <a:pt x="106" y="133"/>
                  </a:cubicBezTo>
                  <a:cubicBezTo>
                    <a:pt x="106" y="132"/>
                    <a:pt x="106" y="130"/>
                    <a:pt x="106" y="129"/>
                  </a:cubicBezTo>
                  <a:cubicBezTo>
                    <a:pt x="106" y="128"/>
                    <a:pt x="104" y="127"/>
                    <a:pt x="103" y="127"/>
                  </a:cubicBezTo>
                  <a:cubicBezTo>
                    <a:pt x="105" y="127"/>
                    <a:pt x="107" y="127"/>
                    <a:pt x="110" y="127"/>
                  </a:cubicBezTo>
                  <a:cubicBezTo>
                    <a:pt x="109" y="126"/>
                    <a:pt x="109" y="125"/>
                    <a:pt x="109" y="124"/>
                  </a:cubicBezTo>
                  <a:cubicBezTo>
                    <a:pt x="111" y="124"/>
                    <a:pt x="113" y="124"/>
                    <a:pt x="115" y="124"/>
                  </a:cubicBezTo>
                  <a:cubicBezTo>
                    <a:pt x="114" y="126"/>
                    <a:pt x="113" y="129"/>
                    <a:pt x="114" y="131"/>
                  </a:cubicBezTo>
                  <a:cubicBezTo>
                    <a:pt x="114" y="134"/>
                    <a:pt x="116" y="138"/>
                    <a:pt x="114" y="140"/>
                  </a:cubicBezTo>
                  <a:cubicBezTo>
                    <a:pt x="117" y="141"/>
                    <a:pt x="117" y="141"/>
                    <a:pt x="119" y="143"/>
                  </a:cubicBezTo>
                  <a:cubicBezTo>
                    <a:pt x="120" y="145"/>
                    <a:pt x="122" y="146"/>
                    <a:pt x="121" y="148"/>
                  </a:cubicBezTo>
                  <a:cubicBezTo>
                    <a:pt x="124" y="148"/>
                    <a:pt x="121" y="153"/>
                    <a:pt x="121" y="154"/>
                  </a:cubicBezTo>
                  <a:cubicBezTo>
                    <a:pt x="122" y="154"/>
                    <a:pt x="123" y="154"/>
                    <a:pt x="124" y="153"/>
                  </a:cubicBezTo>
                  <a:cubicBezTo>
                    <a:pt x="124" y="152"/>
                    <a:pt x="124" y="151"/>
                    <a:pt x="124" y="149"/>
                  </a:cubicBezTo>
                  <a:cubicBezTo>
                    <a:pt x="125" y="148"/>
                    <a:pt x="126" y="147"/>
                    <a:pt x="125" y="145"/>
                  </a:cubicBezTo>
                  <a:cubicBezTo>
                    <a:pt x="125" y="142"/>
                    <a:pt x="124" y="142"/>
                    <a:pt x="126" y="140"/>
                  </a:cubicBezTo>
                  <a:cubicBezTo>
                    <a:pt x="128" y="138"/>
                    <a:pt x="130" y="141"/>
                    <a:pt x="131" y="140"/>
                  </a:cubicBezTo>
                  <a:cubicBezTo>
                    <a:pt x="132" y="139"/>
                    <a:pt x="132" y="137"/>
                    <a:pt x="133" y="135"/>
                  </a:cubicBezTo>
                  <a:cubicBezTo>
                    <a:pt x="130" y="135"/>
                    <a:pt x="133" y="132"/>
                    <a:pt x="133" y="131"/>
                  </a:cubicBezTo>
                  <a:cubicBezTo>
                    <a:pt x="133" y="130"/>
                    <a:pt x="132" y="128"/>
                    <a:pt x="133" y="127"/>
                  </a:cubicBezTo>
                  <a:cubicBezTo>
                    <a:pt x="133" y="127"/>
                    <a:pt x="135" y="127"/>
                    <a:pt x="135" y="126"/>
                  </a:cubicBezTo>
                  <a:cubicBezTo>
                    <a:pt x="136" y="123"/>
                    <a:pt x="137" y="122"/>
                    <a:pt x="138" y="120"/>
                  </a:cubicBezTo>
                  <a:cubicBezTo>
                    <a:pt x="139" y="120"/>
                    <a:pt x="140" y="118"/>
                    <a:pt x="140" y="118"/>
                  </a:cubicBezTo>
                  <a:cubicBezTo>
                    <a:pt x="141" y="118"/>
                    <a:pt x="143" y="119"/>
                    <a:pt x="143" y="118"/>
                  </a:cubicBezTo>
                  <a:cubicBezTo>
                    <a:pt x="144" y="117"/>
                    <a:pt x="144" y="113"/>
                    <a:pt x="144" y="112"/>
                  </a:cubicBezTo>
                  <a:cubicBezTo>
                    <a:pt x="144" y="110"/>
                    <a:pt x="144" y="110"/>
                    <a:pt x="145" y="109"/>
                  </a:cubicBezTo>
                  <a:cubicBezTo>
                    <a:pt x="146" y="108"/>
                    <a:pt x="147" y="108"/>
                    <a:pt x="147" y="107"/>
                  </a:cubicBezTo>
                  <a:cubicBezTo>
                    <a:pt x="147" y="105"/>
                    <a:pt x="146" y="101"/>
                    <a:pt x="148" y="100"/>
                  </a:cubicBezTo>
                  <a:cubicBezTo>
                    <a:pt x="148" y="97"/>
                    <a:pt x="147" y="96"/>
                    <a:pt x="146" y="93"/>
                  </a:cubicBezTo>
                  <a:cubicBezTo>
                    <a:pt x="146" y="92"/>
                    <a:pt x="146" y="91"/>
                    <a:pt x="147" y="90"/>
                  </a:cubicBezTo>
                  <a:cubicBezTo>
                    <a:pt x="148" y="89"/>
                    <a:pt x="148" y="88"/>
                    <a:pt x="147" y="86"/>
                  </a:cubicBezTo>
                  <a:cubicBezTo>
                    <a:pt x="148" y="87"/>
                    <a:pt x="148" y="86"/>
                    <a:pt x="149" y="86"/>
                  </a:cubicBezTo>
                  <a:cubicBezTo>
                    <a:pt x="149" y="85"/>
                    <a:pt x="149" y="84"/>
                    <a:pt x="149" y="83"/>
                  </a:cubicBezTo>
                  <a:cubicBezTo>
                    <a:pt x="149" y="82"/>
                    <a:pt x="150" y="83"/>
                    <a:pt x="150" y="82"/>
                  </a:cubicBezTo>
                  <a:cubicBezTo>
                    <a:pt x="151" y="80"/>
                    <a:pt x="151" y="77"/>
                    <a:pt x="153" y="77"/>
                  </a:cubicBezTo>
                  <a:cubicBezTo>
                    <a:pt x="151" y="77"/>
                    <a:pt x="150" y="74"/>
                    <a:pt x="151" y="73"/>
                  </a:cubicBezTo>
                  <a:cubicBezTo>
                    <a:pt x="152" y="71"/>
                    <a:pt x="153" y="70"/>
                    <a:pt x="152" y="68"/>
                  </a:cubicBezTo>
                  <a:cubicBezTo>
                    <a:pt x="153" y="68"/>
                    <a:pt x="154" y="68"/>
                    <a:pt x="153" y="69"/>
                  </a:cubicBezTo>
                  <a:cubicBezTo>
                    <a:pt x="154" y="69"/>
                    <a:pt x="154" y="68"/>
                    <a:pt x="154" y="68"/>
                  </a:cubicBezTo>
                  <a:cubicBezTo>
                    <a:pt x="154" y="68"/>
                    <a:pt x="154" y="69"/>
                    <a:pt x="155" y="69"/>
                  </a:cubicBezTo>
                  <a:cubicBezTo>
                    <a:pt x="155" y="69"/>
                    <a:pt x="155" y="68"/>
                    <a:pt x="155" y="68"/>
                  </a:cubicBezTo>
                  <a:cubicBezTo>
                    <a:pt x="155" y="67"/>
                    <a:pt x="156" y="68"/>
                    <a:pt x="156" y="68"/>
                  </a:cubicBezTo>
                  <a:cubicBezTo>
                    <a:pt x="157" y="67"/>
                    <a:pt x="157" y="66"/>
                    <a:pt x="157" y="65"/>
                  </a:cubicBezTo>
                  <a:cubicBezTo>
                    <a:pt x="158" y="65"/>
                    <a:pt x="160" y="66"/>
                    <a:pt x="159" y="64"/>
                  </a:cubicBezTo>
                  <a:cubicBezTo>
                    <a:pt x="160" y="64"/>
                    <a:pt x="161" y="64"/>
                    <a:pt x="162" y="64"/>
                  </a:cubicBezTo>
                  <a:cubicBezTo>
                    <a:pt x="162" y="64"/>
                    <a:pt x="162" y="63"/>
                    <a:pt x="162" y="63"/>
                  </a:cubicBezTo>
                  <a:cubicBezTo>
                    <a:pt x="163" y="63"/>
                    <a:pt x="162" y="64"/>
                    <a:pt x="163" y="64"/>
                  </a:cubicBezTo>
                  <a:cubicBezTo>
                    <a:pt x="164" y="64"/>
                    <a:pt x="164" y="64"/>
                    <a:pt x="164" y="63"/>
                  </a:cubicBezTo>
                  <a:cubicBezTo>
                    <a:pt x="164" y="63"/>
                    <a:pt x="165" y="63"/>
                    <a:pt x="165" y="63"/>
                  </a:cubicBezTo>
                  <a:cubicBezTo>
                    <a:pt x="165" y="62"/>
                    <a:pt x="165" y="61"/>
                    <a:pt x="166" y="61"/>
                  </a:cubicBezTo>
                  <a:cubicBezTo>
                    <a:pt x="167" y="61"/>
                    <a:pt x="166" y="60"/>
                    <a:pt x="166" y="59"/>
                  </a:cubicBezTo>
                  <a:cubicBezTo>
                    <a:pt x="166" y="58"/>
                    <a:pt x="168" y="59"/>
                    <a:pt x="167" y="59"/>
                  </a:cubicBezTo>
                  <a:cubicBezTo>
                    <a:pt x="167" y="58"/>
                    <a:pt x="167" y="57"/>
                    <a:pt x="167" y="56"/>
                  </a:cubicBezTo>
                  <a:cubicBezTo>
                    <a:pt x="167" y="56"/>
                    <a:pt x="166" y="56"/>
                    <a:pt x="166" y="55"/>
                  </a:cubicBezTo>
                  <a:cubicBezTo>
                    <a:pt x="164" y="55"/>
                    <a:pt x="164" y="55"/>
                    <a:pt x="163" y="53"/>
                  </a:cubicBezTo>
                  <a:cubicBezTo>
                    <a:pt x="163" y="54"/>
                    <a:pt x="164" y="53"/>
                    <a:pt x="164" y="53"/>
                  </a:cubicBezTo>
                  <a:cubicBezTo>
                    <a:pt x="163" y="53"/>
                    <a:pt x="162" y="51"/>
                    <a:pt x="161" y="51"/>
                  </a:cubicBezTo>
                  <a:cubicBezTo>
                    <a:pt x="161" y="51"/>
                    <a:pt x="160" y="51"/>
                    <a:pt x="159" y="51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7" y="50"/>
                    <a:pt x="157" y="50"/>
                    <a:pt x="156" y="48"/>
                  </a:cubicBezTo>
                  <a:cubicBezTo>
                    <a:pt x="156" y="47"/>
                    <a:pt x="156" y="45"/>
                    <a:pt x="156" y="44"/>
                  </a:cubicBezTo>
                  <a:cubicBezTo>
                    <a:pt x="155" y="39"/>
                    <a:pt x="155" y="35"/>
                    <a:pt x="153" y="30"/>
                  </a:cubicBezTo>
                  <a:cubicBezTo>
                    <a:pt x="154" y="30"/>
                    <a:pt x="154" y="29"/>
                    <a:pt x="155" y="29"/>
                  </a:cubicBezTo>
                  <a:cubicBezTo>
                    <a:pt x="154" y="27"/>
                    <a:pt x="153" y="24"/>
                    <a:pt x="153" y="21"/>
                  </a:cubicBezTo>
                  <a:cubicBezTo>
                    <a:pt x="154" y="22"/>
                    <a:pt x="154" y="22"/>
                    <a:pt x="155" y="23"/>
                  </a:cubicBezTo>
                  <a:cubicBezTo>
                    <a:pt x="155" y="21"/>
                    <a:pt x="153" y="19"/>
                    <a:pt x="152" y="17"/>
                  </a:cubicBezTo>
                  <a:cubicBezTo>
                    <a:pt x="150" y="16"/>
                    <a:pt x="152" y="14"/>
                    <a:pt x="150" y="13"/>
                  </a:cubicBezTo>
                  <a:cubicBezTo>
                    <a:pt x="150" y="13"/>
                    <a:pt x="151" y="13"/>
                    <a:pt x="151" y="13"/>
                  </a:cubicBezTo>
                  <a:cubicBezTo>
                    <a:pt x="151" y="10"/>
                    <a:pt x="147" y="10"/>
                    <a:pt x="146" y="8"/>
                  </a:cubicBezTo>
                  <a:cubicBezTo>
                    <a:pt x="146" y="7"/>
                    <a:pt x="145" y="5"/>
                    <a:pt x="144" y="5"/>
                  </a:cubicBezTo>
                  <a:cubicBezTo>
                    <a:pt x="142" y="5"/>
                    <a:pt x="142" y="5"/>
                    <a:pt x="141" y="4"/>
                  </a:cubicBezTo>
                  <a:cubicBezTo>
                    <a:pt x="140" y="3"/>
                    <a:pt x="139" y="1"/>
                    <a:pt x="138" y="0"/>
                  </a:cubicBezTo>
                  <a:cubicBezTo>
                    <a:pt x="137" y="1"/>
                    <a:pt x="136" y="2"/>
                    <a:pt x="134" y="3"/>
                  </a:cubicBezTo>
                  <a:cubicBezTo>
                    <a:pt x="133" y="4"/>
                    <a:pt x="133" y="3"/>
                    <a:pt x="131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Sri Lanka">
              <a:extLst>
                <a:ext uri="{FF2B5EF4-FFF2-40B4-BE49-F238E27FC236}">
                  <a16:creationId xmlns:a16="http://schemas.microsoft.com/office/drawing/2014/main" id="{DE712BD8-5F84-A7C0-2511-A7D6B2743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712" y="2515311"/>
              <a:ext cx="52815" cy="105630"/>
            </a:xfrm>
            <a:custGeom>
              <a:avLst/>
              <a:gdLst>
                <a:gd name="T0" fmla="*/ 1 w 22"/>
                <a:gd name="T1" fmla="*/ 33 h 44"/>
                <a:gd name="T2" fmla="*/ 4 w 22"/>
                <a:gd name="T3" fmla="*/ 41 h 44"/>
                <a:gd name="T4" fmla="*/ 10 w 22"/>
                <a:gd name="T5" fmla="*/ 43 h 44"/>
                <a:gd name="T6" fmla="*/ 14 w 22"/>
                <a:gd name="T7" fmla="*/ 42 h 44"/>
                <a:gd name="T8" fmla="*/ 18 w 22"/>
                <a:gd name="T9" fmla="*/ 39 h 44"/>
                <a:gd name="T10" fmla="*/ 22 w 22"/>
                <a:gd name="T11" fmla="*/ 33 h 44"/>
                <a:gd name="T12" fmla="*/ 20 w 22"/>
                <a:gd name="T13" fmla="*/ 25 h 44"/>
                <a:gd name="T14" fmla="*/ 18 w 22"/>
                <a:gd name="T15" fmla="*/ 22 h 44"/>
                <a:gd name="T16" fmla="*/ 16 w 22"/>
                <a:gd name="T17" fmla="*/ 19 h 44"/>
                <a:gd name="T18" fmla="*/ 18 w 22"/>
                <a:gd name="T19" fmla="*/ 18 h 44"/>
                <a:gd name="T20" fmla="*/ 16 w 22"/>
                <a:gd name="T21" fmla="*/ 15 h 44"/>
                <a:gd name="T22" fmla="*/ 13 w 22"/>
                <a:gd name="T23" fmla="*/ 15 h 44"/>
                <a:gd name="T24" fmla="*/ 11 w 22"/>
                <a:gd name="T25" fmla="*/ 7 h 44"/>
                <a:gd name="T26" fmla="*/ 3 w 22"/>
                <a:gd name="T27" fmla="*/ 0 h 44"/>
                <a:gd name="T28" fmla="*/ 3 w 22"/>
                <a:gd name="T29" fmla="*/ 2 h 44"/>
                <a:gd name="T30" fmla="*/ 6 w 22"/>
                <a:gd name="T31" fmla="*/ 3 h 44"/>
                <a:gd name="T32" fmla="*/ 4 w 22"/>
                <a:gd name="T33" fmla="*/ 6 h 44"/>
                <a:gd name="T34" fmla="*/ 2 w 22"/>
                <a:gd name="T35" fmla="*/ 9 h 44"/>
                <a:gd name="T36" fmla="*/ 2 w 22"/>
                <a:gd name="T37" fmla="*/ 16 h 44"/>
                <a:gd name="T38" fmla="*/ 2 w 22"/>
                <a:gd name="T39" fmla="*/ 21 h 44"/>
                <a:gd name="T40" fmla="*/ 0 w 22"/>
                <a:gd name="T41" fmla="*/ 17 h 44"/>
                <a:gd name="T42" fmla="*/ 0 w 22"/>
                <a:gd name="T43" fmla="*/ 26 h 44"/>
                <a:gd name="T44" fmla="*/ 2 w 22"/>
                <a:gd name="T45" fmla="*/ 29 h 44"/>
                <a:gd name="T46" fmla="*/ 1 w 22"/>
                <a:gd name="T47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4">
                  <a:moveTo>
                    <a:pt x="1" y="33"/>
                  </a:moveTo>
                  <a:cubicBezTo>
                    <a:pt x="2" y="37"/>
                    <a:pt x="2" y="39"/>
                    <a:pt x="4" y="41"/>
                  </a:cubicBezTo>
                  <a:cubicBezTo>
                    <a:pt x="6" y="44"/>
                    <a:pt x="7" y="43"/>
                    <a:pt x="10" y="43"/>
                  </a:cubicBezTo>
                  <a:cubicBezTo>
                    <a:pt x="12" y="43"/>
                    <a:pt x="13" y="42"/>
                    <a:pt x="14" y="42"/>
                  </a:cubicBezTo>
                  <a:cubicBezTo>
                    <a:pt x="16" y="41"/>
                    <a:pt x="17" y="40"/>
                    <a:pt x="18" y="39"/>
                  </a:cubicBezTo>
                  <a:cubicBezTo>
                    <a:pt x="20" y="38"/>
                    <a:pt x="21" y="35"/>
                    <a:pt x="22" y="33"/>
                  </a:cubicBezTo>
                  <a:cubicBezTo>
                    <a:pt x="22" y="31"/>
                    <a:pt x="21" y="27"/>
                    <a:pt x="20" y="25"/>
                  </a:cubicBezTo>
                  <a:cubicBezTo>
                    <a:pt x="19" y="23"/>
                    <a:pt x="19" y="24"/>
                    <a:pt x="18" y="22"/>
                  </a:cubicBezTo>
                  <a:cubicBezTo>
                    <a:pt x="18" y="21"/>
                    <a:pt x="16" y="20"/>
                    <a:pt x="16" y="19"/>
                  </a:cubicBezTo>
                  <a:cubicBezTo>
                    <a:pt x="16" y="19"/>
                    <a:pt x="17" y="19"/>
                    <a:pt x="18" y="18"/>
                  </a:cubicBezTo>
                  <a:cubicBezTo>
                    <a:pt x="16" y="18"/>
                    <a:pt x="16" y="16"/>
                    <a:pt x="16" y="15"/>
                  </a:cubicBezTo>
                  <a:cubicBezTo>
                    <a:pt x="16" y="15"/>
                    <a:pt x="14" y="15"/>
                    <a:pt x="13" y="15"/>
                  </a:cubicBezTo>
                  <a:cubicBezTo>
                    <a:pt x="17" y="12"/>
                    <a:pt x="11" y="10"/>
                    <a:pt x="11" y="7"/>
                  </a:cubicBezTo>
                  <a:cubicBezTo>
                    <a:pt x="10" y="3"/>
                    <a:pt x="6" y="1"/>
                    <a:pt x="3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4" y="3"/>
                    <a:pt x="4" y="3"/>
                    <a:pt x="4" y="6"/>
                  </a:cubicBezTo>
                  <a:cubicBezTo>
                    <a:pt x="4" y="7"/>
                    <a:pt x="4" y="9"/>
                    <a:pt x="2" y="9"/>
                  </a:cubicBezTo>
                  <a:cubicBezTo>
                    <a:pt x="3" y="12"/>
                    <a:pt x="3" y="13"/>
                    <a:pt x="2" y="16"/>
                  </a:cubicBezTo>
                  <a:cubicBezTo>
                    <a:pt x="1" y="17"/>
                    <a:pt x="1" y="19"/>
                    <a:pt x="2" y="21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20"/>
                    <a:pt x="0" y="23"/>
                    <a:pt x="0" y="26"/>
                  </a:cubicBezTo>
                  <a:cubicBezTo>
                    <a:pt x="0" y="27"/>
                    <a:pt x="2" y="28"/>
                    <a:pt x="2" y="29"/>
                  </a:cubicBezTo>
                  <a:cubicBezTo>
                    <a:pt x="1" y="31"/>
                    <a:pt x="1" y="32"/>
                    <a:pt x="1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Spain">
              <a:extLst>
                <a:ext uri="{FF2B5EF4-FFF2-40B4-BE49-F238E27FC236}">
                  <a16:creationId xmlns:a16="http://schemas.microsoft.com/office/drawing/2014/main" id="{757BA72C-AD70-9D43-3F6B-336833ABC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868" y="1584950"/>
              <a:ext cx="302672" cy="215324"/>
            </a:xfrm>
            <a:custGeom>
              <a:avLst/>
              <a:gdLst>
                <a:gd name="T0" fmla="*/ 113 w 126"/>
                <a:gd name="T1" fmla="*/ 18 h 90"/>
                <a:gd name="T2" fmla="*/ 110 w 126"/>
                <a:gd name="T3" fmla="*/ 16 h 90"/>
                <a:gd name="T4" fmla="*/ 99 w 126"/>
                <a:gd name="T5" fmla="*/ 12 h 90"/>
                <a:gd name="T6" fmla="*/ 90 w 126"/>
                <a:gd name="T7" fmla="*/ 11 h 90"/>
                <a:gd name="T8" fmla="*/ 82 w 126"/>
                <a:gd name="T9" fmla="*/ 11 h 90"/>
                <a:gd name="T10" fmla="*/ 77 w 126"/>
                <a:gd name="T11" fmla="*/ 8 h 90"/>
                <a:gd name="T12" fmla="*/ 76 w 126"/>
                <a:gd name="T13" fmla="*/ 5 h 90"/>
                <a:gd name="T14" fmla="*/ 69 w 126"/>
                <a:gd name="T15" fmla="*/ 7 h 90"/>
                <a:gd name="T16" fmla="*/ 58 w 126"/>
                <a:gd name="T17" fmla="*/ 5 h 90"/>
                <a:gd name="T18" fmla="*/ 54 w 126"/>
                <a:gd name="T19" fmla="*/ 6 h 90"/>
                <a:gd name="T20" fmla="*/ 47 w 126"/>
                <a:gd name="T21" fmla="*/ 6 h 90"/>
                <a:gd name="T22" fmla="*/ 35 w 126"/>
                <a:gd name="T23" fmla="*/ 2 h 90"/>
                <a:gd name="T24" fmla="*/ 22 w 126"/>
                <a:gd name="T25" fmla="*/ 5 h 90"/>
                <a:gd name="T26" fmla="*/ 14 w 126"/>
                <a:gd name="T27" fmla="*/ 1 h 90"/>
                <a:gd name="T28" fmla="*/ 9 w 126"/>
                <a:gd name="T29" fmla="*/ 4 h 90"/>
                <a:gd name="T30" fmla="*/ 5 w 126"/>
                <a:gd name="T31" fmla="*/ 7 h 90"/>
                <a:gd name="T32" fmla="*/ 1 w 126"/>
                <a:gd name="T33" fmla="*/ 7 h 90"/>
                <a:gd name="T34" fmla="*/ 1 w 126"/>
                <a:gd name="T35" fmla="*/ 11 h 90"/>
                <a:gd name="T36" fmla="*/ 5 w 126"/>
                <a:gd name="T37" fmla="*/ 12 h 90"/>
                <a:gd name="T38" fmla="*/ 6 w 126"/>
                <a:gd name="T39" fmla="*/ 14 h 90"/>
                <a:gd name="T40" fmla="*/ 5 w 126"/>
                <a:gd name="T41" fmla="*/ 16 h 90"/>
                <a:gd name="T42" fmla="*/ 7 w 126"/>
                <a:gd name="T43" fmla="*/ 18 h 90"/>
                <a:gd name="T44" fmla="*/ 4 w 126"/>
                <a:gd name="T45" fmla="*/ 23 h 90"/>
                <a:gd name="T46" fmla="*/ 10 w 126"/>
                <a:gd name="T47" fmla="*/ 20 h 90"/>
                <a:gd name="T48" fmla="*/ 13 w 126"/>
                <a:gd name="T49" fmla="*/ 21 h 90"/>
                <a:gd name="T50" fmla="*/ 20 w 126"/>
                <a:gd name="T51" fmla="*/ 21 h 90"/>
                <a:gd name="T52" fmla="*/ 26 w 126"/>
                <a:gd name="T53" fmla="*/ 23 h 90"/>
                <a:gd name="T54" fmla="*/ 26 w 126"/>
                <a:gd name="T55" fmla="*/ 24 h 90"/>
                <a:gd name="T56" fmla="*/ 28 w 126"/>
                <a:gd name="T57" fmla="*/ 30 h 90"/>
                <a:gd name="T58" fmla="*/ 24 w 126"/>
                <a:gd name="T59" fmla="*/ 36 h 90"/>
                <a:gd name="T60" fmla="*/ 24 w 126"/>
                <a:gd name="T61" fmla="*/ 39 h 90"/>
                <a:gd name="T62" fmla="*/ 23 w 126"/>
                <a:gd name="T63" fmla="*/ 43 h 90"/>
                <a:gd name="T64" fmla="*/ 21 w 126"/>
                <a:gd name="T65" fmla="*/ 48 h 90"/>
                <a:gd name="T66" fmla="*/ 19 w 126"/>
                <a:gd name="T67" fmla="*/ 52 h 90"/>
                <a:gd name="T68" fmla="*/ 23 w 126"/>
                <a:gd name="T69" fmla="*/ 55 h 90"/>
                <a:gd name="T70" fmla="*/ 21 w 126"/>
                <a:gd name="T71" fmla="*/ 65 h 90"/>
                <a:gd name="T72" fmla="*/ 21 w 126"/>
                <a:gd name="T73" fmla="*/ 66 h 90"/>
                <a:gd name="T74" fmla="*/ 17 w 126"/>
                <a:gd name="T75" fmla="*/ 72 h 90"/>
                <a:gd name="T76" fmla="*/ 23 w 126"/>
                <a:gd name="T77" fmla="*/ 76 h 90"/>
                <a:gd name="T78" fmla="*/ 29 w 126"/>
                <a:gd name="T79" fmla="*/ 82 h 90"/>
                <a:gd name="T80" fmla="*/ 29 w 126"/>
                <a:gd name="T81" fmla="*/ 85 h 90"/>
                <a:gd name="T82" fmla="*/ 37 w 126"/>
                <a:gd name="T83" fmla="*/ 89 h 90"/>
                <a:gd name="T84" fmla="*/ 43 w 126"/>
                <a:gd name="T85" fmla="*/ 84 h 90"/>
                <a:gd name="T86" fmla="*/ 49 w 126"/>
                <a:gd name="T87" fmla="*/ 81 h 90"/>
                <a:gd name="T88" fmla="*/ 63 w 126"/>
                <a:gd name="T89" fmla="*/ 82 h 90"/>
                <a:gd name="T90" fmla="*/ 67 w 126"/>
                <a:gd name="T91" fmla="*/ 81 h 90"/>
                <a:gd name="T92" fmla="*/ 75 w 126"/>
                <a:gd name="T93" fmla="*/ 76 h 90"/>
                <a:gd name="T94" fmla="*/ 76 w 126"/>
                <a:gd name="T95" fmla="*/ 74 h 90"/>
                <a:gd name="T96" fmla="*/ 86 w 126"/>
                <a:gd name="T97" fmla="*/ 72 h 90"/>
                <a:gd name="T98" fmla="*/ 85 w 126"/>
                <a:gd name="T99" fmla="*/ 69 h 90"/>
                <a:gd name="T100" fmla="*/ 87 w 126"/>
                <a:gd name="T101" fmla="*/ 63 h 90"/>
                <a:gd name="T102" fmla="*/ 95 w 126"/>
                <a:gd name="T103" fmla="*/ 57 h 90"/>
                <a:gd name="T104" fmla="*/ 90 w 126"/>
                <a:gd name="T105" fmla="*/ 52 h 90"/>
                <a:gd name="T106" fmla="*/ 91 w 126"/>
                <a:gd name="T107" fmla="*/ 47 h 90"/>
                <a:gd name="T108" fmla="*/ 94 w 126"/>
                <a:gd name="T109" fmla="*/ 43 h 90"/>
                <a:gd name="T110" fmla="*/ 99 w 126"/>
                <a:gd name="T111" fmla="*/ 38 h 90"/>
                <a:gd name="T112" fmla="*/ 99 w 126"/>
                <a:gd name="T113" fmla="*/ 35 h 90"/>
                <a:gd name="T114" fmla="*/ 107 w 126"/>
                <a:gd name="T115" fmla="*/ 32 h 90"/>
                <a:gd name="T116" fmla="*/ 115 w 126"/>
                <a:gd name="T117" fmla="*/ 28 h 90"/>
                <a:gd name="T118" fmla="*/ 124 w 126"/>
                <a:gd name="T119" fmla="*/ 21 h 90"/>
                <a:gd name="T120" fmla="*/ 126 w 126"/>
                <a:gd name="T121" fmla="*/ 18 h 90"/>
                <a:gd name="T122" fmla="*/ 119 w 126"/>
                <a:gd name="T123" fmla="*/ 1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" h="90">
                  <a:moveTo>
                    <a:pt x="117" y="17"/>
                  </a:moveTo>
                  <a:cubicBezTo>
                    <a:pt x="114" y="16"/>
                    <a:pt x="115" y="18"/>
                    <a:pt x="113" y="18"/>
                  </a:cubicBezTo>
                  <a:cubicBezTo>
                    <a:pt x="112" y="18"/>
                    <a:pt x="112" y="16"/>
                    <a:pt x="112" y="16"/>
                  </a:cubicBezTo>
                  <a:cubicBezTo>
                    <a:pt x="111" y="16"/>
                    <a:pt x="110" y="16"/>
                    <a:pt x="110" y="16"/>
                  </a:cubicBezTo>
                  <a:cubicBezTo>
                    <a:pt x="108" y="16"/>
                    <a:pt x="107" y="17"/>
                    <a:pt x="107" y="15"/>
                  </a:cubicBezTo>
                  <a:cubicBezTo>
                    <a:pt x="105" y="13"/>
                    <a:pt x="101" y="12"/>
                    <a:pt x="99" y="12"/>
                  </a:cubicBezTo>
                  <a:cubicBezTo>
                    <a:pt x="100" y="14"/>
                    <a:pt x="95" y="14"/>
                    <a:pt x="94" y="14"/>
                  </a:cubicBezTo>
                  <a:cubicBezTo>
                    <a:pt x="91" y="14"/>
                    <a:pt x="91" y="13"/>
                    <a:pt x="90" y="11"/>
                  </a:cubicBezTo>
                  <a:cubicBezTo>
                    <a:pt x="88" y="14"/>
                    <a:pt x="86" y="11"/>
                    <a:pt x="85" y="10"/>
                  </a:cubicBezTo>
                  <a:cubicBezTo>
                    <a:pt x="84" y="12"/>
                    <a:pt x="84" y="11"/>
                    <a:pt x="82" y="11"/>
                  </a:cubicBezTo>
                  <a:cubicBezTo>
                    <a:pt x="80" y="10"/>
                    <a:pt x="78" y="10"/>
                    <a:pt x="79" y="8"/>
                  </a:cubicBezTo>
                  <a:cubicBezTo>
                    <a:pt x="79" y="10"/>
                    <a:pt x="78" y="10"/>
                    <a:pt x="77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7" y="7"/>
                    <a:pt x="76" y="7"/>
                    <a:pt x="76" y="5"/>
                  </a:cubicBezTo>
                  <a:cubicBezTo>
                    <a:pt x="76" y="6"/>
                    <a:pt x="75" y="6"/>
                    <a:pt x="74" y="6"/>
                  </a:cubicBezTo>
                  <a:cubicBezTo>
                    <a:pt x="73" y="6"/>
                    <a:pt x="71" y="7"/>
                    <a:pt x="69" y="7"/>
                  </a:cubicBezTo>
                  <a:cubicBezTo>
                    <a:pt x="68" y="7"/>
                    <a:pt x="67" y="5"/>
                    <a:pt x="66" y="5"/>
                  </a:cubicBezTo>
                  <a:cubicBezTo>
                    <a:pt x="64" y="3"/>
                    <a:pt x="60" y="8"/>
                    <a:pt x="58" y="5"/>
                  </a:cubicBezTo>
                  <a:cubicBezTo>
                    <a:pt x="58" y="5"/>
                    <a:pt x="58" y="5"/>
                    <a:pt x="59" y="4"/>
                  </a:cubicBezTo>
                  <a:cubicBezTo>
                    <a:pt x="56" y="4"/>
                    <a:pt x="56" y="5"/>
                    <a:pt x="54" y="6"/>
                  </a:cubicBezTo>
                  <a:cubicBezTo>
                    <a:pt x="54" y="4"/>
                    <a:pt x="52" y="4"/>
                    <a:pt x="51" y="5"/>
                  </a:cubicBezTo>
                  <a:cubicBezTo>
                    <a:pt x="50" y="6"/>
                    <a:pt x="48" y="6"/>
                    <a:pt x="47" y="6"/>
                  </a:cubicBezTo>
                  <a:cubicBezTo>
                    <a:pt x="44" y="6"/>
                    <a:pt x="42" y="4"/>
                    <a:pt x="39" y="5"/>
                  </a:cubicBezTo>
                  <a:cubicBezTo>
                    <a:pt x="39" y="3"/>
                    <a:pt x="37" y="3"/>
                    <a:pt x="35" y="2"/>
                  </a:cubicBezTo>
                  <a:cubicBezTo>
                    <a:pt x="34" y="2"/>
                    <a:pt x="34" y="3"/>
                    <a:pt x="32" y="3"/>
                  </a:cubicBezTo>
                  <a:cubicBezTo>
                    <a:pt x="30" y="3"/>
                    <a:pt x="23" y="2"/>
                    <a:pt x="22" y="5"/>
                  </a:cubicBezTo>
                  <a:cubicBezTo>
                    <a:pt x="22" y="1"/>
                    <a:pt x="15" y="3"/>
                    <a:pt x="16" y="0"/>
                  </a:cubicBezTo>
                  <a:cubicBezTo>
                    <a:pt x="15" y="2"/>
                    <a:pt x="13" y="3"/>
                    <a:pt x="14" y="1"/>
                  </a:cubicBezTo>
                  <a:cubicBezTo>
                    <a:pt x="12" y="1"/>
                    <a:pt x="11" y="2"/>
                    <a:pt x="10" y="3"/>
                  </a:cubicBezTo>
                  <a:cubicBezTo>
                    <a:pt x="10" y="4"/>
                    <a:pt x="8" y="2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7"/>
                    <a:pt x="7" y="5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8"/>
                    <a:pt x="1" y="6"/>
                    <a:pt x="1" y="7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3" y="12"/>
                    <a:pt x="5" y="12"/>
                  </a:cubicBezTo>
                  <a:cubicBezTo>
                    <a:pt x="3" y="13"/>
                    <a:pt x="3" y="13"/>
                    <a:pt x="2" y="15"/>
                  </a:cubicBezTo>
                  <a:cubicBezTo>
                    <a:pt x="3" y="14"/>
                    <a:pt x="4" y="13"/>
                    <a:pt x="6" y="14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5" y="18"/>
                    <a:pt x="4" y="19"/>
                    <a:pt x="3" y="20"/>
                  </a:cubicBezTo>
                  <a:cubicBezTo>
                    <a:pt x="3" y="21"/>
                    <a:pt x="4" y="22"/>
                    <a:pt x="4" y="23"/>
                  </a:cubicBezTo>
                  <a:cubicBezTo>
                    <a:pt x="6" y="21"/>
                    <a:pt x="8" y="20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2" y="20"/>
                    <a:pt x="11" y="22"/>
                    <a:pt x="10" y="23"/>
                  </a:cubicBezTo>
                  <a:cubicBezTo>
                    <a:pt x="11" y="23"/>
                    <a:pt x="14" y="24"/>
                    <a:pt x="13" y="21"/>
                  </a:cubicBezTo>
                  <a:cubicBezTo>
                    <a:pt x="13" y="24"/>
                    <a:pt x="18" y="23"/>
                    <a:pt x="20" y="23"/>
                  </a:cubicBezTo>
                  <a:cubicBezTo>
                    <a:pt x="20" y="22"/>
                    <a:pt x="20" y="22"/>
                    <a:pt x="20" y="21"/>
                  </a:cubicBezTo>
                  <a:cubicBezTo>
                    <a:pt x="23" y="21"/>
                    <a:pt x="25" y="21"/>
                    <a:pt x="27" y="21"/>
                  </a:cubicBezTo>
                  <a:cubicBezTo>
                    <a:pt x="27" y="22"/>
                    <a:pt x="26" y="22"/>
                    <a:pt x="26" y="23"/>
                  </a:cubicBezTo>
                  <a:cubicBezTo>
                    <a:pt x="26" y="23"/>
                    <a:pt x="27" y="23"/>
                    <a:pt x="27" y="23"/>
                  </a:cubicBezTo>
                  <a:cubicBezTo>
                    <a:pt x="27" y="23"/>
                    <a:pt x="27" y="24"/>
                    <a:pt x="26" y="24"/>
                  </a:cubicBezTo>
                  <a:cubicBezTo>
                    <a:pt x="28" y="26"/>
                    <a:pt x="29" y="25"/>
                    <a:pt x="31" y="25"/>
                  </a:cubicBezTo>
                  <a:cubicBezTo>
                    <a:pt x="29" y="27"/>
                    <a:pt x="30" y="30"/>
                    <a:pt x="28" y="30"/>
                  </a:cubicBezTo>
                  <a:cubicBezTo>
                    <a:pt x="25" y="29"/>
                    <a:pt x="25" y="33"/>
                    <a:pt x="23" y="32"/>
                  </a:cubicBezTo>
                  <a:cubicBezTo>
                    <a:pt x="24" y="34"/>
                    <a:pt x="24" y="34"/>
                    <a:pt x="24" y="36"/>
                  </a:cubicBezTo>
                  <a:cubicBezTo>
                    <a:pt x="24" y="37"/>
                    <a:pt x="24" y="38"/>
                    <a:pt x="25" y="39"/>
                  </a:cubicBezTo>
                  <a:cubicBezTo>
                    <a:pt x="25" y="39"/>
                    <a:pt x="24" y="39"/>
                    <a:pt x="24" y="39"/>
                  </a:cubicBezTo>
                  <a:cubicBezTo>
                    <a:pt x="24" y="39"/>
                    <a:pt x="24" y="40"/>
                    <a:pt x="25" y="40"/>
                  </a:cubicBezTo>
                  <a:cubicBezTo>
                    <a:pt x="23" y="41"/>
                    <a:pt x="22" y="41"/>
                    <a:pt x="23" y="43"/>
                  </a:cubicBezTo>
                  <a:cubicBezTo>
                    <a:pt x="23" y="45"/>
                    <a:pt x="24" y="44"/>
                    <a:pt x="23" y="46"/>
                  </a:cubicBezTo>
                  <a:cubicBezTo>
                    <a:pt x="23" y="48"/>
                    <a:pt x="23" y="48"/>
                    <a:pt x="21" y="48"/>
                  </a:cubicBezTo>
                  <a:cubicBezTo>
                    <a:pt x="20" y="48"/>
                    <a:pt x="18" y="48"/>
                    <a:pt x="17" y="48"/>
                  </a:cubicBezTo>
                  <a:cubicBezTo>
                    <a:pt x="18" y="49"/>
                    <a:pt x="20" y="50"/>
                    <a:pt x="19" y="52"/>
                  </a:cubicBezTo>
                  <a:cubicBezTo>
                    <a:pt x="21" y="51"/>
                    <a:pt x="20" y="53"/>
                    <a:pt x="21" y="54"/>
                  </a:cubicBezTo>
                  <a:cubicBezTo>
                    <a:pt x="21" y="55"/>
                    <a:pt x="22" y="55"/>
                    <a:pt x="23" y="55"/>
                  </a:cubicBezTo>
                  <a:cubicBezTo>
                    <a:pt x="22" y="56"/>
                    <a:pt x="19" y="57"/>
                    <a:pt x="19" y="59"/>
                  </a:cubicBezTo>
                  <a:cubicBezTo>
                    <a:pt x="19" y="62"/>
                    <a:pt x="20" y="63"/>
                    <a:pt x="21" y="65"/>
                  </a:cubicBezTo>
                  <a:cubicBezTo>
                    <a:pt x="22" y="65"/>
                    <a:pt x="22" y="64"/>
                    <a:pt x="23" y="64"/>
                  </a:cubicBezTo>
                  <a:cubicBezTo>
                    <a:pt x="23" y="66"/>
                    <a:pt x="23" y="66"/>
                    <a:pt x="21" y="66"/>
                  </a:cubicBezTo>
                  <a:cubicBezTo>
                    <a:pt x="20" y="66"/>
                    <a:pt x="20" y="68"/>
                    <a:pt x="19" y="69"/>
                  </a:cubicBezTo>
                  <a:cubicBezTo>
                    <a:pt x="19" y="70"/>
                    <a:pt x="17" y="71"/>
                    <a:pt x="17" y="72"/>
                  </a:cubicBezTo>
                  <a:cubicBezTo>
                    <a:pt x="17" y="73"/>
                    <a:pt x="18" y="75"/>
                    <a:pt x="18" y="76"/>
                  </a:cubicBezTo>
                  <a:cubicBezTo>
                    <a:pt x="19" y="76"/>
                    <a:pt x="22" y="75"/>
                    <a:pt x="23" y="76"/>
                  </a:cubicBezTo>
                  <a:cubicBezTo>
                    <a:pt x="24" y="77"/>
                    <a:pt x="25" y="78"/>
                    <a:pt x="26" y="78"/>
                  </a:cubicBezTo>
                  <a:cubicBezTo>
                    <a:pt x="28" y="79"/>
                    <a:pt x="28" y="79"/>
                    <a:pt x="29" y="82"/>
                  </a:cubicBezTo>
                  <a:cubicBezTo>
                    <a:pt x="29" y="83"/>
                    <a:pt x="30" y="84"/>
                    <a:pt x="31" y="83"/>
                  </a:cubicBezTo>
                  <a:cubicBezTo>
                    <a:pt x="30" y="84"/>
                    <a:pt x="30" y="84"/>
                    <a:pt x="29" y="85"/>
                  </a:cubicBezTo>
                  <a:cubicBezTo>
                    <a:pt x="31" y="85"/>
                    <a:pt x="32" y="88"/>
                    <a:pt x="34" y="89"/>
                  </a:cubicBezTo>
                  <a:cubicBezTo>
                    <a:pt x="35" y="89"/>
                    <a:pt x="36" y="90"/>
                    <a:pt x="37" y="89"/>
                  </a:cubicBezTo>
                  <a:cubicBezTo>
                    <a:pt x="38" y="89"/>
                    <a:pt x="38" y="88"/>
                    <a:pt x="38" y="87"/>
                  </a:cubicBezTo>
                  <a:cubicBezTo>
                    <a:pt x="40" y="88"/>
                    <a:pt x="41" y="85"/>
                    <a:pt x="43" y="84"/>
                  </a:cubicBezTo>
                  <a:cubicBezTo>
                    <a:pt x="44" y="84"/>
                    <a:pt x="46" y="84"/>
                    <a:pt x="46" y="83"/>
                  </a:cubicBezTo>
                  <a:cubicBezTo>
                    <a:pt x="47" y="83"/>
                    <a:pt x="48" y="81"/>
                    <a:pt x="49" y="81"/>
                  </a:cubicBezTo>
                  <a:cubicBezTo>
                    <a:pt x="53" y="81"/>
                    <a:pt x="58" y="81"/>
                    <a:pt x="63" y="81"/>
                  </a:cubicBezTo>
                  <a:cubicBezTo>
                    <a:pt x="63" y="81"/>
                    <a:pt x="63" y="82"/>
                    <a:pt x="63" y="82"/>
                  </a:cubicBezTo>
                  <a:cubicBezTo>
                    <a:pt x="64" y="82"/>
                    <a:pt x="65" y="82"/>
                    <a:pt x="66" y="82"/>
                  </a:cubicBezTo>
                  <a:cubicBezTo>
                    <a:pt x="66" y="82"/>
                    <a:pt x="66" y="81"/>
                    <a:pt x="67" y="81"/>
                  </a:cubicBezTo>
                  <a:cubicBezTo>
                    <a:pt x="68" y="79"/>
                    <a:pt x="69" y="79"/>
                    <a:pt x="70" y="81"/>
                  </a:cubicBezTo>
                  <a:cubicBezTo>
                    <a:pt x="72" y="80"/>
                    <a:pt x="74" y="79"/>
                    <a:pt x="75" y="76"/>
                  </a:cubicBezTo>
                  <a:cubicBezTo>
                    <a:pt x="74" y="76"/>
                    <a:pt x="74" y="76"/>
                    <a:pt x="73" y="76"/>
                  </a:cubicBezTo>
                  <a:cubicBezTo>
                    <a:pt x="74" y="75"/>
                    <a:pt x="75" y="75"/>
                    <a:pt x="76" y="74"/>
                  </a:cubicBezTo>
                  <a:cubicBezTo>
                    <a:pt x="76" y="74"/>
                    <a:pt x="77" y="72"/>
                    <a:pt x="78" y="71"/>
                  </a:cubicBezTo>
                  <a:cubicBezTo>
                    <a:pt x="80" y="71"/>
                    <a:pt x="84" y="72"/>
                    <a:pt x="86" y="72"/>
                  </a:cubicBezTo>
                  <a:cubicBezTo>
                    <a:pt x="84" y="71"/>
                    <a:pt x="83" y="71"/>
                    <a:pt x="84" y="69"/>
                  </a:cubicBezTo>
                  <a:cubicBezTo>
                    <a:pt x="84" y="69"/>
                    <a:pt x="85" y="69"/>
                    <a:pt x="85" y="69"/>
                  </a:cubicBezTo>
                  <a:cubicBezTo>
                    <a:pt x="85" y="68"/>
                    <a:pt x="85" y="67"/>
                    <a:pt x="86" y="66"/>
                  </a:cubicBezTo>
                  <a:cubicBezTo>
                    <a:pt x="86" y="65"/>
                    <a:pt x="88" y="64"/>
                    <a:pt x="87" y="63"/>
                  </a:cubicBezTo>
                  <a:cubicBezTo>
                    <a:pt x="88" y="63"/>
                    <a:pt x="92" y="62"/>
                    <a:pt x="92" y="61"/>
                  </a:cubicBezTo>
                  <a:cubicBezTo>
                    <a:pt x="92" y="58"/>
                    <a:pt x="95" y="60"/>
                    <a:pt x="95" y="57"/>
                  </a:cubicBezTo>
                  <a:cubicBezTo>
                    <a:pt x="93" y="57"/>
                    <a:pt x="91" y="57"/>
                    <a:pt x="91" y="55"/>
                  </a:cubicBezTo>
                  <a:cubicBezTo>
                    <a:pt x="90" y="54"/>
                    <a:pt x="90" y="53"/>
                    <a:pt x="90" y="52"/>
                  </a:cubicBezTo>
                  <a:cubicBezTo>
                    <a:pt x="90" y="52"/>
                    <a:pt x="88" y="51"/>
                    <a:pt x="88" y="51"/>
                  </a:cubicBezTo>
                  <a:cubicBezTo>
                    <a:pt x="88" y="50"/>
                    <a:pt x="90" y="47"/>
                    <a:pt x="91" y="47"/>
                  </a:cubicBezTo>
                  <a:cubicBezTo>
                    <a:pt x="92" y="45"/>
                    <a:pt x="94" y="45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1"/>
                    <a:pt x="96" y="39"/>
                    <a:pt x="97" y="38"/>
                  </a:cubicBezTo>
                  <a:cubicBezTo>
                    <a:pt x="98" y="37"/>
                    <a:pt x="98" y="38"/>
                    <a:pt x="99" y="38"/>
                  </a:cubicBezTo>
                  <a:cubicBezTo>
                    <a:pt x="100" y="37"/>
                    <a:pt x="101" y="37"/>
                    <a:pt x="102" y="36"/>
                  </a:cubicBezTo>
                  <a:cubicBezTo>
                    <a:pt x="101" y="36"/>
                    <a:pt x="100" y="35"/>
                    <a:pt x="99" y="35"/>
                  </a:cubicBezTo>
                  <a:cubicBezTo>
                    <a:pt x="100" y="34"/>
                    <a:pt x="102" y="32"/>
                    <a:pt x="103" y="32"/>
                  </a:cubicBezTo>
                  <a:cubicBezTo>
                    <a:pt x="104" y="32"/>
                    <a:pt x="105" y="32"/>
                    <a:pt x="107" y="32"/>
                  </a:cubicBezTo>
                  <a:cubicBezTo>
                    <a:pt x="109" y="31"/>
                    <a:pt x="111" y="31"/>
                    <a:pt x="113" y="30"/>
                  </a:cubicBezTo>
                  <a:cubicBezTo>
                    <a:pt x="114" y="30"/>
                    <a:pt x="114" y="29"/>
                    <a:pt x="115" y="28"/>
                  </a:cubicBezTo>
                  <a:cubicBezTo>
                    <a:pt x="118" y="26"/>
                    <a:pt x="121" y="24"/>
                    <a:pt x="124" y="23"/>
                  </a:cubicBezTo>
                  <a:cubicBezTo>
                    <a:pt x="125" y="23"/>
                    <a:pt x="124" y="21"/>
                    <a:pt x="124" y="21"/>
                  </a:cubicBezTo>
                  <a:cubicBezTo>
                    <a:pt x="124" y="20"/>
                    <a:pt x="123" y="21"/>
                    <a:pt x="123" y="20"/>
                  </a:cubicBezTo>
                  <a:cubicBezTo>
                    <a:pt x="123" y="19"/>
                    <a:pt x="125" y="19"/>
                    <a:pt x="126" y="18"/>
                  </a:cubicBezTo>
                  <a:cubicBezTo>
                    <a:pt x="125" y="18"/>
                    <a:pt x="124" y="17"/>
                    <a:pt x="124" y="16"/>
                  </a:cubicBezTo>
                  <a:cubicBezTo>
                    <a:pt x="122" y="16"/>
                    <a:pt x="121" y="16"/>
                    <a:pt x="119" y="16"/>
                  </a:cubicBezTo>
                  <a:cubicBezTo>
                    <a:pt x="118" y="16"/>
                    <a:pt x="119" y="19"/>
                    <a:pt x="117" y="1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South Sudan">
              <a:extLst>
                <a:ext uri="{FF2B5EF4-FFF2-40B4-BE49-F238E27FC236}">
                  <a16:creationId xmlns:a16="http://schemas.microsoft.com/office/drawing/2014/main" id="{CA63CEED-F881-41D5-FBD4-3EC3775C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939" y="2451323"/>
              <a:ext cx="299625" cy="234622"/>
            </a:xfrm>
            <a:custGeom>
              <a:avLst/>
              <a:gdLst>
                <a:gd name="T0" fmla="*/ 3 w 125"/>
                <a:gd name="T1" fmla="*/ 32 h 98"/>
                <a:gd name="T2" fmla="*/ 2 w 125"/>
                <a:gd name="T3" fmla="*/ 36 h 98"/>
                <a:gd name="T4" fmla="*/ 8 w 125"/>
                <a:gd name="T5" fmla="*/ 39 h 98"/>
                <a:gd name="T6" fmla="*/ 8 w 125"/>
                <a:gd name="T7" fmla="*/ 44 h 98"/>
                <a:gd name="T8" fmla="*/ 11 w 125"/>
                <a:gd name="T9" fmla="*/ 45 h 98"/>
                <a:gd name="T10" fmla="*/ 19 w 125"/>
                <a:gd name="T11" fmla="*/ 49 h 98"/>
                <a:gd name="T12" fmla="*/ 19 w 125"/>
                <a:gd name="T13" fmla="*/ 55 h 98"/>
                <a:gd name="T14" fmla="*/ 28 w 125"/>
                <a:gd name="T15" fmla="*/ 61 h 98"/>
                <a:gd name="T16" fmla="*/ 30 w 125"/>
                <a:gd name="T17" fmla="*/ 69 h 98"/>
                <a:gd name="T18" fmla="*/ 37 w 125"/>
                <a:gd name="T19" fmla="*/ 77 h 98"/>
                <a:gd name="T20" fmla="*/ 42 w 125"/>
                <a:gd name="T21" fmla="*/ 82 h 98"/>
                <a:gd name="T22" fmla="*/ 43 w 125"/>
                <a:gd name="T23" fmla="*/ 86 h 98"/>
                <a:gd name="T24" fmla="*/ 49 w 125"/>
                <a:gd name="T25" fmla="*/ 89 h 98"/>
                <a:gd name="T26" fmla="*/ 53 w 125"/>
                <a:gd name="T27" fmla="*/ 86 h 98"/>
                <a:gd name="T28" fmla="*/ 57 w 125"/>
                <a:gd name="T29" fmla="*/ 89 h 98"/>
                <a:gd name="T30" fmla="*/ 64 w 125"/>
                <a:gd name="T31" fmla="*/ 86 h 98"/>
                <a:gd name="T32" fmla="*/ 65 w 125"/>
                <a:gd name="T33" fmla="*/ 89 h 98"/>
                <a:gd name="T34" fmla="*/ 66 w 125"/>
                <a:gd name="T35" fmla="*/ 90 h 98"/>
                <a:gd name="T36" fmla="*/ 67 w 125"/>
                <a:gd name="T37" fmla="*/ 93 h 98"/>
                <a:gd name="T38" fmla="*/ 74 w 125"/>
                <a:gd name="T39" fmla="*/ 98 h 98"/>
                <a:gd name="T40" fmla="*/ 83 w 125"/>
                <a:gd name="T41" fmla="*/ 96 h 98"/>
                <a:gd name="T42" fmla="*/ 87 w 125"/>
                <a:gd name="T43" fmla="*/ 98 h 98"/>
                <a:gd name="T44" fmla="*/ 93 w 125"/>
                <a:gd name="T45" fmla="*/ 95 h 98"/>
                <a:gd name="T46" fmla="*/ 105 w 125"/>
                <a:gd name="T47" fmla="*/ 90 h 98"/>
                <a:gd name="T48" fmla="*/ 109 w 125"/>
                <a:gd name="T49" fmla="*/ 86 h 98"/>
                <a:gd name="T50" fmla="*/ 125 w 125"/>
                <a:gd name="T51" fmla="*/ 86 h 98"/>
                <a:gd name="T52" fmla="*/ 122 w 125"/>
                <a:gd name="T53" fmla="*/ 78 h 98"/>
                <a:gd name="T54" fmla="*/ 118 w 125"/>
                <a:gd name="T55" fmla="*/ 77 h 98"/>
                <a:gd name="T56" fmla="*/ 115 w 125"/>
                <a:gd name="T57" fmla="*/ 72 h 98"/>
                <a:gd name="T58" fmla="*/ 113 w 125"/>
                <a:gd name="T59" fmla="*/ 66 h 98"/>
                <a:gd name="T60" fmla="*/ 110 w 125"/>
                <a:gd name="T61" fmla="*/ 60 h 98"/>
                <a:gd name="T62" fmla="*/ 105 w 125"/>
                <a:gd name="T63" fmla="*/ 54 h 98"/>
                <a:gd name="T64" fmla="*/ 98 w 125"/>
                <a:gd name="T65" fmla="*/ 51 h 98"/>
                <a:gd name="T66" fmla="*/ 97 w 125"/>
                <a:gd name="T67" fmla="*/ 45 h 98"/>
                <a:gd name="T68" fmla="*/ 106 w 125"/>
                <a:gd name="T69" fmla="*/ 43 h 98"/>
                <a:gd name="T70" fmla="*/ 107 w 125"/>
                <a:gd name="T71" fmla="*/ 29 h 98"/>
                <a:gd name="T72" fmla="*/ 104 w 125"/>
                <a:gd name="T73" fmla="*/ 24 h 98"/>
                <a:gd name="T74" fmla="*/ 97 w 125"/>
                <a:gd name="T75" fmla="*/ 16 h 98"/>
                <a:gd name="T76" fmla="*/ 98 w 125"/>
                <a:gd name="T77" fmla="*/ 0 h 98"/>
                <a:gd name="T78" fmla="*/ 93 w 125"/>
                <a:gd name="T79" fmla="*/ 3 h 98"/>
                <a:gd name="T80" fmla="*/ 89 w 125"/>
                <a:gd name="T81" fmla="*/ 5 h 98"/>
                <a:gd name="T82" fmla="*/ 89 w 125"/>
                <a:gd name="T83" fmla="*/ 12 h 98"/>
                <a:gd name="T84" fmla="*/ 84 w 125"/>
                <a:gd name="T85" fmla="*/ 20 h 98"/>
                <a:gd name="T86" fmla="*/ 77 w 125"/>
                <a:gd name="T87" fmla="*/ 28 h 98"/>
                <a:gd name="T88" fmla="*/ 69 w 125"/>
                <a:gd name="T89" fmla="*/ 24 h 98"/>
                <a:gd name="T90" fmla="*/ 61 w 125"/>
                <a:gd name="T91" fmla="*/ 28 h 98"/>
                <a:gd name="T92" fmla="*/ 47 w 125"/>
                <a:gd name="T93" fmla="*/ 32 h 98"/>
                <a:gd name="T94" fmla="*/ 36 w 125"/>
                <a:gd name="T95" fmla="*/ 29 h 98"/>
                <a:gd name="T96" fmla="*/ 32 w 125"/>
                <a:gd name="T97" fmla="*/ 30 h 98"/>
                <a:gd name="T98" fmla="*/ 26 w 125"/>
                <a:gd name="T99" fmla="*/ 25 h 98"/>
                <a:gd name="T100" fmla="*/ 21 w 125"/>
                <a:gd name="T101" fmla="*/ 20 h 98"/>
                <a:gd name="T102" fmla="*/ 16 w 125"/>
                <a:gd name="T103" fmla="*/ 20 h 98"/>
                <a:gd name="T104" fmla="*/ 12 w 125"/>
                <a:gd name="T105" fmla="*/ 27 h 98"/>
                <a:gd name="T106" fmla="*/ 1 w 125"/>
                <a:gd name="T107" fmla="*/ 3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5" h="98">
                  <a:moveTo>
                    <a:pt x="1" y="30"/>
                  </a:moveTo>
                  <a:cubicBezTo>
                    <a:pt x="2" y="31"/>
                    <a:pt x="2" y="32"/>
                    <a:pt x="3" y="32"/>
                  </a:cubicBezTo>
                  <a:cubicBezTo>
                    <a:pt x="0" y="34"/>
                    <a:pt x="0" y="34"/>
                    <a:pt x="0" y="36"/>
                  </a:cubicBezTo>
                  <a:cubicBezTo>
                    <a:pt x="1" y="36"/>
                    <a:pt x="1" y="36"/>
                    <a:pt x="2" y="36"/>
                  </a:cubicBezTo>
                  <a:cubicBezTo>
                    <a:pt x="1" y="37"/>
                    <a:pt x="1" y="38"/>
                    <a:pt x="0" y="39"/>
                  </a:cubicBezTo>
                  <a:cubicBezTo>
                    <a:pt x="3" y="39"/>
                    <a:pt x="6" y="39"/>
                    <a:pt x="8" y="39"/>
                  </a:cubicBezTo>
                  <a:cubicBezTo>
                    <a:pt x="9" y="39"/>
                    <a:pt x="7" y="41"/>
                    <a:pt x="7" y="42"/>
                  </a:cubicBezTo>
                  <a:cubicBezTo>
                    <a:pt x="7" y="42"/>
                    <a:pt x="7" y="44"/>
                    <a:pt x="8" y="44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6"/>
                    <a:pt x="13" y="45"/>
                    <a:pt x="14" y="45"/>
                  </a:cubicBezTo>
                  <a:cubicBezTo>
                    <a:pt x="15" y="45"/>
                    <a:pt x="17" y="49"/>
                    <a:pt x="19" y="49"/>
                  </a:cubicBezTo>
                  <a:cubicBezTo>
                    <a:pt x="18" y="50"/>
                    <a:pt x="19" y="53"/>
                    <a:pt x="17" y="52"/>
                  </a:cubicBezTo>
                  <a:cubicBezTo>
                    <a:pt x="17" y="53"/>
                    <a:pt x="19" y="55"/>
                    <a:pt x="19" y="55"/>
                  </a:cubicBezTo>
                  <a:cubicBezTo>
                    <a:pt x="21" y="56"/>
                    <a:pt x="23" y="57"/>
                    <a:pt x="25" y="58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30" y="63"/>
                    <a:pt x="29" y="64"/>
                    <a:pt x="28" y="65"/>
                  </a:cubicBezTo>
                  <a:cubicBezTo>
                    <a:pt x="27" y="66"/>
                    <a:pt x="30" y="67"/>
                    <a:pt x="30" y="69"/>
                  </a:cubicBezTo>
                  <a:cubicBezTo>
                    <a:pt x="30" y="71"/>
                    <a:pt x="33" y="70"/>
                    <a:pt x="34" y="71"/>
                  </a:cubicBezTo>
                  <a:cubicBezTo>
                    <a:pt x="35" y="73"/>
                    <a:pt x="41" y="74"/>
                    <a:pt x="37" y="77"/>
                  </a:cubicBezTo>
                  <a:cubicBezTo>
                    <a:pt x="39" y="78"/>
                    <a:pt x="39" y="79"/>
                    <a:pt x="39" y="81"/>
                  </a:cubicBezTo>
                  <a:cubicBezTo>
                    <a:pt x="40" y="82"/>
                    <a:pt x="41" y="83"/>
                    <a:pt x="42" y="82"/>
                  </a:cubicBezTo>
                  <a:cubicBezTo>
                    <a:pt x="41" y="83"/>
                    <a:pt x="42" y="84"/>
                    <a:pt x="42" y="84"/>
                  </a:cubicBezTo>
                  <a:cubicBezTo>
                    <a:pt x="43" y="84"/>
                    <a:pt x="42" y="86"/>
                    <a:pt x="43" y="86"/>
                  </a:cubicBezTo>
                  <a:cubicBezTo>
                    <a:pt x="44" y="87"/>
                    <a:pt x="48" y="86"/>
                    <a:pt x="46" y="89"/>
                  </a:cubicBezTo>
                  <a:cubicBezTo>
                    <a:pt x="47" y="89"/>
                    <a:pt x="48" y="89"/>
                    <a:pt x="49" y="89"/>
                  </a:cubicBezTo>
                  <a:cubicBezTo>
                    <a:pt x="49" y="89"/>
                    <a:pt x="48" y="91"/>
                    <a:pt x="50" y="90"/>
                  </a:cubicBezTo>
                  <a:cubicBezTo>
                    <a:pt x="50" y="88"/>
                    <a:pt x="53" y="88"/>
                    <a:pt x="53" y="86"/>
                  </a:cubicBezTo>
                  <a:cubicBezTo>
                    <a:pt x="54" y="87"/>
                    <a:pt x="54" y="88"/>
                    <a:pt x="55" y="88"/>
                  </a:cubicBezTo>
                  <a:cubicBezTo>
                    <a:pt x="56" y="87"/>
                    <a:pt x="55" y="89"/>
                    <a:pt x="57" y="89"/>
                  </a:cubicBezTo>
                  <a:cubicBezTo>
                    <a:pt x="59" y="90"/>
                    <a:pt x="59" y="87"/>
                    <a:pt x="60" y="85"/>
                  </a:cubicBezTo>
                  <a:cubicBezTo>
                    <a:pt x="61" y="86"/>
                    <a:pt x="62" y="87"/>
                    <a:pt x="64" y="86"/>
                  </a:cubicBezTo>
                  <a:cubicBezTo>
                    <a:pt x="64" y="87"/>
                    <a:pt x="64" y="88"/>
                    <a:pt x="64" y="89"/>
                  </a:cubicBezTo>
                  <a:cubicBezTo>
                    <a:pt x="64" y="89"/>
                    <a:pt x="64" y="89"/>
                    <a:pt x="65" y="89"/>
                  </a:cubicBezTo>
                  <a:cubicBezTo>
                    <a:pt x="65" y="89"/>
                    <a:pt x="65" y="90"/>
                    <a:pt x="65" y="90"/>
                  </a:cubicBezTo>
                  <a:cubicBezTo>
                    <a:pt x="65" y="90"/>
                    <a:pt x="66" y="90"/>
                    <a:pt x="66" y="90"/>
                  </a:cubicBezTo>
                  <a:cubicBezTo>
                    <a:pt x="66" y="91"/>
                    <a:pt x="66" y="91"/>
                    <a:pt x="67" y="92"/>
                  </a:cubicBezTo>
                  <a:cubicBezTo>
                    <a:pt x="67" y="92"/>
                    <a:pt x="67" y="93"/>
                    <a:pt x="67" y="93"/>
                  </a:cubicBezTo>
                  <a:cubicBezTo>
                    <a:pt x="70" y="94"/>
                    <a:pt x="71" y="94"/>
                    <a:pt x="71" y="97"/>
                  </a:cubicBezTo>
                  <a:cubicBezTo>
                    <a:pt x="73" y="97"/>
                    <a:pt x="73" y="97"/>
                    <a:pt x="74" y="98"/>
                  </a:cubicBezTo>
                  <a:cubicBezTo>
                    <a:pt x="75" y="97"/>
                    <a:pt x="77" y="95"/>
                    <a:pt x="78" y="96"/>
                  </a:cubicBezTo>
                  <a:cubicBezTo>
                    <a:pt x="81" y="97"/>
                    <a:pt x="81" y="98"/>
                    <a:pt x="83" y="96"/>
                  </a:cubicBezTo>
                  <a:cubicBezTo>
                    <a:pt x="84" y="96"/>
                    <a:pt x="85" y="97"/>
                    <a:pt x="84" y="98"/>
                  </a:cubicBezTo>
                  <a:cubicBezTo>
                    <a:pt x="85" y="98"/>
                    <a:pt x="86" y="98"/>
                    <a:pt x="87" y="98"/>
                  </a:cubicBezTo>
                  <a:cubicBezTo>
                    <a:pt x="86" y="96"/>
                    <a:pt x="89" y="95"/>
                    <a:pt x="90" y="96"/>
                  </a:cubicBezTo>
                  <a:cubicBezTo>
                    <a:pt x="91" y="96"/>
                    <a:pt x="92" y="96"/>
                    <a:pt x="93" y="95"/>
                  </a:cubicBezTo>
                  <a:cubicBezTo>
                    <a:pt x="94" y="94"/>
                    <a:pt x="94" y="94"/>
                    <a:pt x="96" y="95"/>
                  </a:cubicBezTo>
                  <a:cubicBezTo>
                    <a:pt x="100" y="97"/>
                    <a:pt x="103" y="94"/>
                    <a:pt x="105" y="9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6" y="89"/>
                    <a:pt x="108" y="86"/>
                    <a:pt x="109" y="86"/>
                  </a:cubicBezTo>
                  <a:cubicBezTo>
                    <a:pt x="112" y="86"/>
                    <a:pt x="114" y="86"/>
                    <a:pt x="117" y="86"/>
                  </a:cubicBezTo>
                  <a:cubicBezTo>
                    <a:pt x="120" y="86"/>
                    <a:pt x="122" y="86"/>
                    <a:pt x="125" y="86"/>
                  </a:cubicBezTo>
                  <a:cubicBezTo>
                    <a:pt x="123" y="85"/>
                    <a:pt x="122" y="84"/>
                    <a:pt x="123" y="82"/>
                  </a:cubicBezTo>
                  <a:cubicBezTo>
                    <a:pt x="123" y="80"/>
                    <a:pt x="124" y="80"/>
                    <a:pt x="122" y="78"/>
                  </a:cubicBezTo>
                  <a:cubicBezTo>
                    <a:pt x="123" y="78"/>
                    <a:pt x="124" y="78"/>
                    <a:pt x="124" y="78"/>
                  </a:cubicBezTo>
                  <a:cubicBezTo>
                    <a:pt x="122" y="77"/>
                    <a:pt x="121" y="77"/>
                    <a:pt x="118" y="77"/>
                  </a:cubicBezTo>
                  <a:cubicBezTo>
                    <a:pt x="118" y="75"/>
                    <a:pt x="117" y="75"/>
                    <a:pt x="116" y="75"/>
                  </a:cubicBezTo>
                  <a:cubicBezTo>
                    <a:pt x="116" y="75"/>
                    <a:pt x="115" y="72"/>
                    <a:pt x="115" y="72"/>
                  </a:cubicBezTo>
                  <a:cubicBezTo>
                    <a:pt x="115" y="71"/>
                    <a:pt x="115" y="69"/>
                    <a:pt x="114" y="69"/>
                  </a:cubicBezTo>
                  <a:cubicBezTo>
                    <a:pt x="113" y="68"/>
                    <a:pt x="113" y="68"/>
                    <a:pt x="113" y="66"/>
                  </a:cubicBezTo>
                  <a:cubicBezTo>
                    <a:pt x="113" y="66"/>
                    <a:pt x="113" y="63"/>
                    <a:pt x="112" y="63"/>
                  </a:cubicBezTo>
                  <a:cubicBezTo>
                    <a:pt x="111" y="61"/>
                    <a:pt x="110" y="62"/>
                    <a:pt x="110" y="60"/>
                  </a:cubicBezTo>
                  <a:cubicBezTo>
                    <a:pt x="110" y="60"/>
                    <a:pt x="106" y="57"/>
                    <a:pt x="105" y="56"/>
                  </a:cubicBezTo>
                  <a:cubicBezTo>
                    <a:pt x="105" y="55"/>
                    <a:pt x="105" y="55"/>
                    <a:pt x="105" y="54"/>
                  </a:cubicBezTo>
                  <a:cubicBezTo>
                    <a:pt x="104" y="53"/>
                    <a:pt x="103" y="51"/>
                    <a:pt x="102" y="51"/>
                  </a:cubicBezTo>
                  <a:cubicBezTo>
                    <a:pt x="101" y="50"/>
                    <a:pt x="99" y="51"/>
                    <a:pt x="98" y="51"/>
                  </a:cubicBezTo>
                  <a:cubicBezTo>
                    <a:pt x="97" y="50"/>
                    <a:pt x="98" y="49"/>
                    <a:pt x="96" y="49"/>
                  </a:cubicBezTo>
                  <a:cubicBezTo>
                    <a:pt x="93" y="49"/>
                    <a:pt x="97" y="46"/>
                    <a:pt x="97" y="45"/>
                  </a:cubicBezTo>
                  <a:cubicBezTo>
                    <a:pt x="97" y="42"/>
                    <a:pt x="99" y="42"/>
                    <a:pt x="102" y="41"/>
                  </a:cubicBezTo>
                  <a:cubicBezTo>
                    <a:pt x="101" y="44"/>
                    <a:pt x="105" y="44"/>
                    <a:pt x="106" y="43"/>
                  </a:cubicBezTo>
                  <a:cubicBezTo>
                    <a:pt x="107" y="41"/>
                    <a:pt x="107" y="40"/>
                    <a:pt x="107" y="38"/>
                  </a:cubicBezTo>
                  <a:cubicBezTo>
                    <a:pt x="106" y="35"/>
                    <a:pt x="106" y="32"/>
                    <a:pt x="107" y="29"/>
                  </a:cubicBezTo>
                  <a:cubicBezTo>
                    <a:pt x="106" y="30"/>
                    <a:pt x="105" y="30"/>
                    <a:pt x="104" y="30"/>
                  </a:cubicBezTo>
                  <a:cubicBezTo>
                    <a:pt x="104" y="29"/>
                    <a:pt x="107" y="24"/>
                    <a:pt x="104" y="24"/>
                  </a:cubicBezTo>
                  <a:cubicBezTo>
                    <a:pt x="105" y="22"/>
                    <a:pt x="103" y="21"/>
                    <a:pt x="102" y="19"/>
                  </a:cubicBezTo>
                  <a:cubicBezTo>
                    <a:pt x="100" y="17"/>
                    <a:pt x="100" y="17"/>
                    <a:pt x="97" y="16"/>
                  </a:cubicBezTo>
                  <a:cubicBezTo>
                    <a:pt x="99" y="14"/>
                    <a:pt x="97" y="10"/>
                    <a:pt x="97" y="7"/>
                  </a:cubicBezTo>
                  <a:cubicBezTo>
                    <a:pt x="96" y="5"/>
                    <a:pt x="97" y="2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92" y="1"/>
                    <a:pt x="92" y="2"/>
                    <a:pt x="93" y="3"/>
                  </a:cubicBezTo>
                  <a:cubicBezTo>
                    <a:pt x="90" y="3"/>
                    <a:pt x="88" y="3"/>
                    <a:pt x="86" y="3"/>
                  </a:cubicBezTo>
                  <a:cubicBezTo>
                    <a:pt x="87" y="3"/>
                    <a:pt x="89" y="4"/>
                    <a:pt x="89" y="5"/>
                  </a:cubicBezTo>
                  <a:cubicBezTo>
                    <a:pt x="89" y="6"/>
                    <a:pt x="89" y="8"/>
                    <a:pt x="89" y="9"/>
                  </a:cubicBezTo>
                  <a:cubicBezTo>
                    <a:pt x="89" y="10"/>
                    <a:pt x="89" y="11"/>
                    <a:pt x="89" y="12"/>
                  </a:cubicBezTo>
                  <a:cubicBezTo>
                    <a:pt x="90" y="14"/>
                    <a:pt x="89" y="14"/>
                    <a:pt x="88" y="14"/>
                  </a:cubicBezTo>
                  <a:cubicBezTo>
                    <a:pt x="87" y="17"/>
                    <a:pt x="85" y="17"/>
                    <a:pt x="84" y="20"/>
                  </a:cubicBezTo>
                  <a:cubicBezTo>
                    <a:pt x="83" y="22"/>
                    <a:pt x="81" y="23"/>
                    <a:pt x="80" y="26"/>
                  </a:cubicBezTo>
                  <a:cubicBezTo>
                    <a:pt x="79" y="27"/>
                    <a:pt x="79" y="28"/>
                    <a:pt x="77" y="28"/>
                  </a:cubicBezTo>
                  <a:cubicBezTo>
                    <a:pt x="76" y="28"/>
                    <a:pt x="75" y="27"/>
                    <a:pt x="74" y="28"/>
                  </a:cubicBezTo>
                  <a:cubicBezTo>
                    <a:pt x="73" y="29"/>
                    <a:pt x="70" y="25"/>
                    <a:pt x="69" y="24"/>
                  </a:cubicBezTo>
                  <a:cubicBezTo>
                    <a:pt x="67" y="23"/>
                    <a:pt x="65" y="21"/>
                    <a:pt x="63" y="22"/>
                  </a:cubicBezTo>
                  <a:cubicBezTo>
                    <a:pt x="60" y="24"/>
                    <a:pt x="60" y="24"/>
                    <a:pt x="61" y="28"/>
                  </a:cubicBezTo>
                  <a:cubicBezTo>
                    <a:pt x="57" y="28"/>
                    <a:pt x="54" y="28"/>
                    <a:pt x="53" y="32"/>
                  </a:cubicBezTo>
                  <a:cubicBezTo>
                    <a:pt x="52" y="33"/>
                    <a:pt x="48" y="32"/>
                    <a:pt x="47" y="32"/>
                  </a:cubicBezTo>
                  <a:cubicBezTo>
                    <a:pt x="45" y="32"/>
                    <a:pt x="45" y="32"/>
                    <a:pt x="44" y="30"/>
                  </a:cubicBezTo>
                  <a:cubicBezTo>
                    <a:pt x="44" y="29"/>
                    <a:pt x="37" y="29"/>
                    <a:pt x="36" y="29"/>
                  </a:cubicBezTo>
                  <a:cubicBezTo>
                    <a:pt x="35" y="29"/>
                    <a:pt x="34" y="30"/>
                    <a:pt x="34" y="30"/>
                  </a:cubicBezTo>
                  <a:cubicBezTo>
                    <a:pt x="33" y="30"/>
                    <a:pt x="33" y="30"/>
                    <a:pt x="32" y="30"/>
                  </a:cubicBezTo>
                  <a:cubicBezTo>
                    <a:pt x="31" y="30"/>
                    <a:pt x="29" y="31"/>
                    <a:pt x="28" y="29"/>
                  </a:cubicBezTo>
                  <a:cubicBezTo>
                    <a:pt x="28" y="28"/>
                    <a:pt x="27" y="26"/>
                    <a:pt x="26" y="25"/>
                  </a:cubicBezTo>
                  <a:cubicBezTo>
                    <a:pt x="26" y="24"/>
                    <a:pt x="24" y="22"/>
                    <a:pt x="24" y="22"/>
                  </a:cubicBezTo>
                  <a:cubicBezTo>
                    <a:pt x="24" y="20"/>
                    <a:pt x="23" y="19"/>
                    <a:pt x="21" y="20"/>
                  </a:cubicBezTo>
                  <a:cubicBezTo>
                    <a:pt x="20" y="20"/>
                    <a:pt x="19" y="21"/>
                    <a:pt x="18" y="21"/>
                  </a:cubicBezTo>
                  <a:cubicBezTo>
                    <a:pt x="18" y="20"/>
                    <a:pt x="17" y="20"/>
                    <a:pt x="16" y="20"/>
                  </a:cubicBezTo>
                  <a:cubicBezTo>
                    <a:pt x="14" y="21"/>
                    <a:pt x="15" y="23"/>
                    <a:pt x="14" y="24"/>
                  </a:cubicBezTo>
                  <a:cubicBezTo>
                    <a:pt x="14" y="25"/>
                    <a:pt x="13" y="27"/>
                    <a:pt x="12" y="27"/>
                  </a:cubicBezTo>
                  <a:cubicBezTo>
                    <a:pt x="8" y="27"/>
                    <a:pt x="6" y="28"/>
                    <a:pt x="3" y="28"/>
                  </a:cubicBezTo>
                  <a:cubicBezTo>
                    <a:pt x="2" y="29"/>
                    <a:pt x="1" y="29"/>
                    <a:pt x="1" y="3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South Georga (UK)">
              <a:extLst>
                <a:ext uri="{FF2B5EF4-FFF2-40B4-BE49-F238E27FC236}">
                  <a16:creationId xmlns:a16="http://schemas.microsoft.com/office/drawing/2014/main" id="{19333C03-AD8E-E686-E47D-098C45F31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239" y="4257197"/>
              <a:ext cx="54847" cy="26408"/>
            </a:xfrm>
            <a:custGeom>
              <a:avLst/>
              <a:gdLst>
                <a:gd name="T0" fmla="*/ 22 w 23"/>
                <a:gd name="T1" fmla="*/ 8 h 11"/>
                <a:gd name="T2" fmla="*/ 19 w 23"/>
                <a:gd name="T3" fmla="*/ 6 h 11"/>
                <a:gd name="T4" fmla="*/ 16 w 23"/>
                <a:gd name="T5" fmla="*/ 4 h 11"/>
                <a:gd name="T6" fmla="*/ 14 w 23"/>
                <a:gd name="T7" fmla="*/ 3 h 11"/>
                <a:gd name="T8" fmla="*/ 14 w 23"/>
                <a:gd name="T9" fmla="*/ 2 h 11"/>
                <a:gd name="T10" fmla="*/ 7 w 23"/>
                <a:gd name="T11" fmla="*/ 1 h 11"/>
                <a:gd name="T12" fmla="*/ 5 w 23"/>
                <a:gd name="T13" fmla="*/ 0 h 11"/>
                <a:gd name="T14" fmla="*/ 2 w 23"/>
                <a:gd name="T15" fmla="*/ 0 h 11"/>
                <a:gd name="T16" fmla="*/ 0 w 23"/>
                <a:gd name="T17" fmla="*/ 0 h 11"/>
                <a:gd name="T18" fmla="*/ 2 w 23"/>
                <a:gd name="T19" fmla="*/ 2 h 11"/>
                <a:gd name="T20" fmla="*/ 4 w 23"/>
                <a:gd name="T21" fmla="*/ 3 h 11"/>
                <a:gd name="T22" fmla="*/ 5 w 23"/>
                <a:gd name="T23" fmla="*/ 2 h 11"/>
                <a:gd name="T24" fmla="*/ 8 w 23"/>
                <a:gd name="T25" fmla="*/ 3 h 11"/>
                <a:gd name="T26" fmla="*/ 12 w 23"/>
                <a:gd name="T27" fmla="*/ 4 h 11"/>
                <a:gd name="T28" fmla="*/ 15 w 23"/>
                <a:gd name="T29" fmla="*/ 5 h 11"/>
                <a:gd name="T30" fmla="*/ 14 w 23"/>
                <a:gd name="T31" fmla="*/ 6 h 11"/>
                <a:gd name="T32" fmla="*/ 18 w 23"/>
                <a:gd name="T33" fmla="*/ 10 h 11"/>
                <a:gd name="T34" fmla="*/ 21 w 23"/>
                <a:gd name="T35" fmla="*/ 11 h 11"/>
                <a:gd name="T36" fmla="*/ 20 w 23"/>
                <a:gd name="T37" fmla="*/ 9 h 11"/>
                <a:gd name="T38" fmla="*/ 22 w 23"/>
                <a:gd name="T3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1">
                  <a:moveTo>
                    <a:pt x="22" y="8"/>
                  </a:moveTo>
                  <a:cubicBezTo>
                    <a:pt x="21" y="7"/>
                    <a:pt x="20" y="7"/>
                    <a:pt x="19" y="6"/>
                  </a:cubicBezTo>
                  <a:cubicBezTo>
                    <a:pt x="21" y="5"/>
                    <a:pt x="18" y="2"/>
                    <a:pt x="16" y="4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9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2" y="1"/>
                    <a:pt x="2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3"/>
                    <a:pt x="8" y="2"/>
                    <a:pt x="8" y="3"/>
                  </a:cubicBezTo>
                  <a:cubicBezTo>
                    <a:pt x="9" y="4"/>
                    <a:pt x="10" y="4"/>
                    <a:pt x="12" y="4"/>
                  </a:cubicBezTo>
                  <a:cubicBezTo>
                    <a:pt x="11" y="7"/>
                    <a:pt x="14" y="6"/>
                    <a:pt x="15" y="5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6" y="7"/>
                    <a:pt x="17" y="8"/>
                    <a:pt x="18" y="10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1" y="10"/>
                    <a:pt x="21" y="10"/>
                    <a:pt x="20" y="9"/>
                  </a:cubicBezTo>
                  <a:cubicBezTo>
                    <a:pt x="21" y="10"/>
                    <a:pt x="23" y="10"/>
                    <a:pt x="22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South Africa">
              <a:extLst>
                <a:ext uri="{FF2B5EF4-FFF2-40B4-BE49-F238E27FC236}">
                  <a16:creationId xmlns:a16="http://schemas.microsoft.com/office/drawing/2014/main" id="{7AC95F2B-D201-45EC-21DA-40A26D5C3F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1353" y="3388793"/>
              <a:ext cx="393067" cy="345330"/>
            </a:xfrm>
            <a:custGeom>
              <a:avLst/>
              <a:gdLst>
                <a:gd name="T0" fmla="*/ 146 w 164"/>
                <a:gd name="T1" fmla="*/ 58 h 144"/>
                <a:gd name="T2" fmla="*/ 143 w 164"/>
                <a:gd name="T3" fmla="*/ 49 h 144"/>
                <a:gd name="T4" fmla="*/ 150 w 164"/>
                <a:gd name="T5" fmla="*/ 41 h 144"/>
                <a:gd name="T6" fmla="*/ 155 w 164"/>
                <a:gd name="T7" fmla="*/ 30 h 144"/>
                <a:gd name="T8" fmla="*/ 151 w 164"/>
                <a:gd name="T9" fmla="*/ 12 h 144"/>
                <a:gd name="T10" fmla="*/ 139 w 164"/>
                <a:gd name="T11" fmla="*/ 3 h 144"/>
                <a:gd name="T12" fmla="*/ 130 w 164"/>
                <a:gd name="T13" fmla="*/ 0 h 144"/>
                <a:gd name="T14" fmla="*/ 117 w 164"/>
                <a:gd name="T15" fmla="*/ 8 h 144"/>
                <a:gd name="T16" fmla="*/ 106 w 164"/>
                <a:gd name="T17" fmla="*/ 17 h 144"/>
                <a:gd name="T18" fmla="*/ 98 w 164"/>
                <a:gd name="T19" fmla="*/ 28 h 144"/>
                <a:gd name="T20" fmla="*/ 84 w 164"/>
                <a:gd name="T21" fmla="*/ 42 h 144"/>
                <a:gd name="T22" fmla="*/ 77 w 164"/>
                <a:gd name="T23" fmla="*/ 39 h 144"/>
                <a:gd name="T24" fmla="*/ 65 w 164"/>
                <a:gd name="T25" fmla="*/ 37 h 144"/>
                <a:gd name="T26" fmla="*/ 57 w 164"/>
                <a:gd name="T27" fmla="*/ 50 h 144"/>
                <a:gd name="T28" fmla="*/ 47 w 164"/>
                <a:gd name="T29" fmla="*/ 53 h 144"/>
                <a:gd name="T30" fmla="*/ 44 w 164"/>
                <a:gd name="T31" fmla="*/ 44 h 144"/>
                <a:gd name="T32" fmla="*/ 40 w 164"/>
                <a:gd name="T33" fmla="*/ 33 h 144"/>
                <a:gd name="T34" fmla="*/ 36 w 164"/>
                <a:gd name="T35" fmla="*/ 71 h 144"/>
                <a:gd name="T36" fmla="*/ 28 w 164"/>
                <a:gd name="T37" fmla="*/ 75 h 144"/>
                <a:gd name="T38" fmla="*/ 11 w 164"/>
                <a:gd name="T39" fmla="*/ 75 h 144"/>
                <a:gd name="T40" fmla="*/ 8 w 164"/>
                <a:gd name="T41" fmla="*/ 69 h 144"/>
                <a:gd name="T42" fmla="*/ 5 w 164"/>
                <a:gd name="T43" fmla="*/ 68 h 144"/>
                <a:gd name="T44" fmla="*/ 3 w 164"/>
                <a:gd name="T45" fmla="*/ 70 h 144"/>
                <a:gd name="T46" fmla="*/ 0 w 164"/>
                <a:gd name="T47" fmla="*/ 74 h 144"/>
                <a:gd name="T48" fmla="*/ 5 w 164"/>
                <a:gd name="T49" fmla="*/ 82 h 144"/>
                <a:gd name="T50" fmla="*/ 15 w 164"/>
                <a:gd name="T51" fmla="*/ 106 h 144"/>
                <a:gd name="T52" fmla="*/ 15 w 164"/>
                <a:gd name="T53" fmla="*/ 119 h 144"/>
                <a:gd name="T54" fmla="*/ 17 w 164"/>
                <a:gd name="T55" fmla="*/ 125 h 144"/>
                <a:gd name="T56" fmla="*/ 17 w 164"/>
                <a:gd name="T57" fmla="*/ 128 h 144"/>
                <a:gd name="T58" fmla="*/ 21 w 164"/>
                <a:gd name="T59" fmla="*/ 138 h 144"/>
                <a:gd name="T60" fmla="*/ 27 w 164"/>
                <a:gd name="T61" fmla="*/ 138 h 144"/>
                <a:gd name="T62" fmla="*/ 31 w 164"/>
                <a:gd name="T63" fmla="*/ 142 h 144"/>
                <a:gd name="T64" fmla="*/ 40 w 164"/>
                <a:gd name="T65" fmla="*/ 139 h 144"/>
                <a:gd name="T66" fmla="*/ 52 w 164"/>
                <a:gd name="T67" fmla="*/ 139 h 144"/>
                <a:gd name="T68" fmla="*/ 56 w 164"/>
                <a:gd name="T69" fmla="*/ 137 h 144"/>
                <a:gd name="T70" fmla="*/ 64 w 164"/>
                <a:gd name="T71" fmla="*/ 134 h 144"/>
                <a:gd name="T72" fmla="*/ 71 w 164"/>
                <a:gd name="T73" fmla="*/ 134 h 144"/>
                <a:gd name="T74" fmla="*/ 84 w 164"/>
                <a:gd name="T75" fmla="*/ 134 h 144"/>
                <a:gd name="T76" fmla="*/ 97 w 164"/>
                <a:gd name="T77" fmla="*/ 131 h 144"/>
                <a:gd name="T78" fmla="*/ 118 w 164"/>
                <a:gd name="T79" fmla="*/ 120 h 144"/>
                <a:gd name="T80" fmla="*/ 129 w 164"/>
                <a:gd name="T81" fmla="*/ 110 h 144"/>
                <a:gd name="T82" fmla="*/ 135 w 164"/>
                <a:gd name="T83" fmla="*/ 104 h 144"/>
                <a:gd name="T84" fmla="*/ 145 w 164"/>
                <a:gd name="T85" fmla="*/ 88 h 144"/>
                <a:gd name="T86" fmla="*/ 156 w 164"/>
                <a:gd name="T87" fmla="*/ 76 h 144"/>
                <a:gd name="T88" fmla="*/ 159 w 164"/>
                <a:gd name="T89" fmla="*/ 70 h 144"/>
                <a:gd name="T90" fmla="*/ 164 w 164"/>
                <a:gd name="T91" fmla="*/ 53 h 144"/>
                <a:gd name="T92" fmla="*/ 128 w 164"/>
                <a:gd name="T93" fmla="*/ 85 h 144"/>
                <a:gd name="T94" fmla="*/ 118 w 164"/>
                <a:gd name="T95" fmla="*/ 92 h 144"/>
                <a:gd name="T96" fmla="*/ 110 w 164"/>
                <a:gd name="T97" fmla="*/ 91 h 144"/>
                <a:gd name="T98" fmla="*/ 114 w 164"/>
                <a:gd name="T99" fmla="*/ 76 h 144"/>
                <a:gd name="T100" fmla="*/ 128 w 164"/>
                <a:gd name="T101" fmla="*/ 7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144">
                  <a:moveTo>
                    <a:pt x="157" y="51"/>
                  </a:moveTo>
                  <a:cubicBezTo>
                    <a:pt x="154" y="51"/>
                    <a:pt x="154" y="57"/>
                    <a:pt x="155" y="59"/>
                  </a:cubicBezTo>
                  <a:cubicBezTo>
                    <a:pt x="153" y="59"/>
                    <a:pt x="147" y="59"/>
                    <a:pt x="146" y="58"/>
                  </a:cubicBezTo>
                  <a:cubicBezTo>
                    <a:pt x="146" y="56"/>
                    <a:pt x="145" y="54"/>
                    <a:pt x="144" y="53"/>
                  </a:cubicBezTo>
                  <a:cubicBezTo>
                    <a:pt x="144" y="52"/>
                    <a:pt x="143" y="53"/>
                    <a:pt x="143" y="52"/>
                  </a:cubicBezTo>
                  <a:cubicBezTo>
                    <a:pt x="143" y="51"/>
                    <a:pt x="143" y="50"/>
                    <a:pt x="143" y="49"/>
                  </a:cubicBezTo>
                  <a:cubicBezTo>
                    <a:pt x="143" y="48"/>
                    <a:pt x="145" y="46"/>
                    <a:pt x="146" y="46"/>
                  </a:cubicBezTo>
                  <a:cubicBezTo>
                    <a:pt x="147" y="44"/>
                    <a:pt x="146" y="43"/>
                    <a:pt x="146" y="42"/>
                  </a:cubicBezTo>
                  <a:cubicBezTo>
                    <a:pt x="146" y="41"/>
                    <a:pt x="149" y="40"/>
                    <a:pt x="150" y="41"/>
                  </a:cubicBezTo>
                  <a:cubicBezTo>
                    <a:pt x="151" y="41"/>
                    <a:pt x="153" y="42"/>
                    <a:pt x="154" y="43"/>
                  </a:cubicBezTo>
                  <a:cubicBezTo>
                    <a:pt x="154" y="41"/>
                    <a:pt x="155" y="40"/>
                    <a:pt x="155" y="39"/>
                  </a:cubicBezTo>
                  <a:cubicBezTo>
                    <a:pt x="155" y="36"/>
                    <a:pt x="155" y="33"/>
                    <a:pt x="155" y="30"/>
                  </a:cubicBezTo>
                  <a:cubicBezTo>
                    <a:pt x="155" y="29"/>
                    <a:pt x="156" y="27"/>
                    <a:pt x="155" y="25"/>
                  </a:cubicBezTo>
                  <a:cubicBezTo>
                    <a:pt x="155" y="23"/>
                    <a:pt x="154" y="22"/>
                    <a:pt x="155" y="19"/>
                  </a:cubicBezTo>
                  <a:cubicBezTo>
                    <a:pt x="151" y="20"/>
                    <a:pt x="151" y="14"/>
                    <a:pt x="151" y="12"/>
                  </a:cubicBezTo>
                  <a:cubicBezTo>
                    <a:pt x="151" y="9"/>
                    <a:pt x="149" y="5"/>
                    <a:pt x="149" y="3"/>
                  </a:cubicBezTo>
                  <a:cubicBezTo>
                    <a:pt x="146" y="1"/>
                    <a:pt x="145" y="1"/>
                    <a:pt x="142" y="2"/>
                  </a:cubicBezTo>
                  <a:cubicBezTo>
                    <a:pt x="141" y="2"/>
                    <a:pt x="140" y="2"/>
                    <a:pt x="139" y="3"/>
                  </a:cubicBezTo>
                  <a:cubicBezTo>
                    <a:pt x="139" y="3"/>
                    <a:pt x="137" y="1"/>
                    <a:pt x="136" y="1"/>
                  </a:cubicBezTo>
                  <a:cubicBezTo>
                    <a:pt x="135" y="1"/>
                    <a:pt x="134" y="0"/>
                    <a:pt x="134" y="0"/>
                  </a:cubicBezTo>
                  <a:cubicBezTo>
                    <a:pt x="132" y="0"/>
                    <a:pt x="131" y="0"/>
                    <a:pt x="130" y="0"/>
                  </a:cubicBezTo>
                  <a:cubicBezTo>
                    <a:pt x="128" y="0"/>
                    <a:pt x="127" y="1"/>
                    <a:pt x="125" y="1"/>
                  </a:cubicBezTo>
                  <a:cubicBezTo>
                    <a:pt x="125" y="7"/>
                    <a:pt x="118" y="4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ubicBezTo>
                    <a:pt x="116" y="9"/>
                    <a:pt x="115" y="11"/>
                    <a:pt x="113" y="10"/>
                  </a:cubicBezTo>
                  <a:cubicBezTo>
                    <a:pt x="113" y="12"/>
                    <a:pt x="110" y="12"/>
                    <a:pt x="111" y="14"/>
                  </a:cubicBezTo>
                  <a:cubicBezTo>
                    <a:pt x="109" y="14"/>
                    <a:pt x="105" y="15"/>
                    <a:pt x="106" y="17"/>
                  </a:cubicBezTo>
                  <a:cubicBezTo>
                    <a:pt x="104" y="16"/>
                    <a:pt x="104" y="20"/>
                    <a:pt x="104" y="21"/>
                  </a:cubicBezTo>
                  <a:cubicBezTo>
                    <a:pt x="104" y="23"/>
                    <a:pt x="104" y="24"/>
                    <a:pt x="102" y="26"/>
                  </a:cubicBezTo>
                  <a:cubicBezTo>
                    <a:pt x="101" y="28"/>
                    <a:pt x="100" y="27"/>
                    <a:pt x="98" y="28"/>
                  </a:cubicBezTo>
                  <a:cubicBezTo>
                    <a:pt x="95" y="28"/>
                    <a:pt x="95" y="28"/>
                    <a:pt x="94" y="30"/>
                  </a:cubicBezTo>
                  <a:cubicBezTo>
                    <a:pt x="93" y="34"/>
                    <a:pt x="93" y="40"/>
                    <a:pt x="89" y="41"/>
                  </a:cubicBezTo>
                  <a:cubicBezTo>
                    <a:pt x="86" y="41"/>
                    <a:pt x="86" y="40"/>
                    <a:pt x="84" y="42"/>
                  </a:cubicBezTo>
                  <a:cubicBezTo>
                    <a:pt x="83" y="43"/>
                    <a:pt x="82" y="42"/>
                    <a:pt x="81" y="41"/>
                  </a:cubicBezTo>
                  <a:cubicBezTo>
                    <a:pt x="80" y="40"/>
                    <a:pt x="80" y="41"/>
                    <a:pt x="79" y="41"/>
                  </a:cubicBezTo>
                  <a:cubicBezTo>
                    <a:pt x="78" y="41"/>
                    <a:pt x="78" y="40"/>
                    <a:pt x="77" y="39"/>
                  </a:cubicBezTo>
                  <a:cubicBezTo>
                    <a:pt x="76" y="39"/>
                    <a:pt x="75" y="40"/>
                    <a:pt x="74" y="40"/>
                  </a:cubicBezTo>
                  <a:cubicBezTo>
                    <a:pt x="73" y="40"/>
                    <a:pt x="71" y="36"/>
                    <a:pt x="70" y="35"/>
                  </a:cubicBezTo>
                  <a:cubicBezTo>
                    <a:pt x="69" y="34"/>
                    <a:pt x="66" y="36"/>
                    <a:pt x="65" y="37"/>
                  </a:cubicBezTo>
                  <a:cubicBezTo>
                    <a:pt x="63" y="38"/>
                    <a:pt x="63" y="39"/>
                    <a:pt x="63" y="42"/>
                  </a:cubicBezTo>
                  <a:cubicBezTo>
                    <a:pt x="63" y="43"/>
                    <a:pt x="60" y="45"/>
                    <a:pt x="60" y="46"/>
                  </a:cubicBezTo>
                  <a:cubicBezTo>
                    <a:pt x="58" y="48"/>
                    <a:pt x="57" y="49"/>
                    <a:pt x="57" y="50"/>
                  </a:cubicBezTo>
                  <a:cubicBezTo>
                    <a:pt x="56" y="52"/>
                    <a:pt x="53" y="50"/>
                    <a:pt x="53" y="52"/>
                  </a:cubicBezTo>
                  <a:cubicBezTo>
                    <a:pt x="53" y="54"/>
                    <a:pt x="51" y="54"/>
                    <a:pt x="50" y="52"/>
                  </a:cubicBezTo>
                  <a:cubicBezTo>
                    <a:pt x="49" y="53"/>
                    <a:pt x="48" y="54"/>
                    <a:pt x="47" y="53"/>
                  </a:cubicBezTo>
                  <a:cubicBezTo>
                    <a:pt x="45" y="53"/>
                    <a:pt x="45" y="52"/>
                    <a:pt x="44" y="53"/>
                  </a:cubicBezTo>
                  <a:cubicBezTo>
                    <a:pt x="41" y="55"/>
                    <a:pt x="41" y="50"/>
                    <a:pt x="41" y="48"/>
                  </a:cubicBezTo>
                  <a:cubicBezTo>
                    <a:pt x="43" y="49"/>
                    <a:pt x="44" y="46"/>
                    <a:pt x="44" y="44"/>
                  </a:cubicBezTo>
                  <a:cubicBezTo>
                    <a:pt x="43" y="42"/>
                    <a:pt x="43" y="39"/>
                    <a:pt x="41" y="38"/>
                  </a:cubicBezTo>
                  <a:cubicBezTo>
                    <a:pt x="42" y="38"/>
                    <a:pt x="42" y="38"/>
                    <a:pt x="43" y="38"/>
                  </a:cubicBezTo>
                  <a:cubicBezTo>
                    <a:pt x="42" y="36"/>
                    <a:pt x="41" y="34"/>
                    <a:pt x="40" y="33"/>
                  </a:cubicBezTo>
                  <a:cubicBezTo>
                    <a:pt x="39" y="32"/>
                    <a:pt x="36" y="31"/>
                    <a:pt x="36" y="30"/>
                  </a:cubicBezTo>
                  <a:cubicBezTo>
                    <a:pt x="36" y="40"/>
                    <a:pt x="36" y="49"/>
                    <a:pt x="36" y="59"/>
                  </a:cubicBezTo>
                  <a:cubicBezTo>
                    <a:pt x="36" y="63"/>
                    <a:pt x="36" y="67"/>
                    <a:pt x="36" y="71"/>
                  </a:cubicBezTo>
                  <a:cubicBezTo>
                    <a:pt x="36" y="72"/>
                    <a:pt x="32" y="72"/>
                    <a:pt x="31" y="72"/>
                  </a:cubicBezTo>
                  <a:cubicBezTo>
                    <a:pt x="30" y="72"/>
                    <a:pt x="30" y="73"/>
                    <a:pt x="30" y="74"/>
                  </a:cubicBezTo>
                  <a:cubicBezTo>
                    <a:pt x="30" y="75"/>
                    <a:pt x="29" y="75"/>
                    <a:pt x="28" y="75"/>
                  </a:cubicBezTo>
                  <a:cubicBezTo>
                    <a:pt x="29" y="79"/>
                    <a:pt x="24" y="78"/>
                    <a:pt x="25" y="76"/>
                  </a:cubicBezTo>
                  <a:cubicBezTo>
                    <a:pt x="23" y="76"/>
                    <a:pt x="20" y="76"/>
                    <a:pt x="17" y="76"/>
                  </a:cubicBezTo>
                  <a:cubicBezTo>
                    <a:pt x="15" y="76"/>
                    <a:pt x="13" y="75"/>
                    <a:pt x="11" y="75"/>
                  </a:cubicBezTo>
                  <a:cubicBezTo>
                    <a:pt x="11" y="74"/>
                    <a:pt x="11" y="74"/>
                    <a:pt x="11" y="73"/>
                  </a:cubicBezTo>
                  <a:cubicBezTo>
                    <a:pt x="11" y="74"/>
                    <a:pt x="11" y="74"/>
                    <a:pt x="10" y="75"/>
                  </a:cubicBezTo>
                  <a:cubicBezTo>
                    <a:pt x="10" y="74"/>
                    <a:pt x="9" y="70"/>
                    <a:pt x="8" y="69"/>
                  </a:cubicBezTo>
                  <a:cubicBezTo>
                    <a:pt x="8" y="69"/>
                    <a:pt x="7" y="68"/>
                    <a:pt x="7" y="67"/>
                  </a:cubicBezTo>
                  <a:cubicBezTo>
                    <a:pt x="7" y="67"/>
                    <a:pt x="5" y="67"/>
                    <a:pt x="4" y="67"/>
                  </a:cubicBezTo>
                  <a:cubicBezTo>
                    <a:pt x="5" y="67"/>
                    <a:pt x="5" y="68"/>
                    <a:pt x="5" y="68"/>
                  </a:cubicBezTo>
                  <a:cubicBezTo>
                    <a:pt x="4" y="68"/>
                    <a:pt x="4" y="68"/>
                    <a:pt x="3" y="68"/>
                  </a:cubicBezTo>
                  <a:cubicBezTo>
                    <a:pt x="4" y="69"/>
                    <a:pt x="4" y="69"/>
                    <a:pt x="4" y="70"/>
                  </a:cubicBezTo>
                  <a:cubicBezTo>
                    <a:pt x="4" y="70"/>
                    <a:pt x="4" y="70"/>
                    <a:pt x="3" y="70"/>
                  </a:cubicBezTo>
                  <a:cubicBezTo>
                    <a:pt x="3" y="71"/>
                    <a:pt x="3" y="71"/>
                    <a:pt x="3" y="72"/>
                  </a:cubicBezTo>
                  <a:cubicBezTo>
                    <a:pt x="3" y="72"/>
                    <a:pt x="2" y="71"/>
                    <a:pt x="2" y="71"/>
                  </a:cubicBezTo>
                  <a:cubicBezTo>
                    <a:pt x="1" y="72"/>
                    <a:pt x="1" y="73"/>
                    <a:pt x="0" y="74"/>
                  </a:cubicBezTo>
                  <a:cubicBezTo>
                    <a:pt x="1" y="75"/>
                    <a:pt x="2" y="76"/>
                    <a:pt x="3" y="77"/>
                  </a:cubicBezTo>
                  <a:cubicBezTo>
                    <a:pt x="3" y="78"/>
                    <a:pt x="3" y="78"/>
                    <a:pt x="3" y="79"/>
                  </a:cubicBezTo>
                  <a:cubicBezTo>
                    <a:pt x="4" y="80"/>
                    <a:pt x="4" y="81"/>
                    <a:pt x="5" y="82"/>
                  </a:cubicBezTo>
                  <a:cubicBezTo>
                    <a:pt x="6" y="84"/>
                    <a:pt x="6" y="85"/>
                    <a:pt x="6" y="87"/>
                  </a:cubicBezTo>
                  <a:cubicBezTo>
                    <a:pt x="7" y="90"/>
                    <a:pt x="9" y="92"/>
                    <a:pt x="10" y="96"/>
                  </a:cubicBezTo>
                  <a:cubicBezTo>
                    <a:pt x="12" y="99"/>
                    <a:pt x="12" y="103"/>
                    <a:pt x="15" y="106"/>
                  </a:cubicBezTo>
                  <a:cubicBezTo>
                    <a:pt x="18" y="109"/>
                    <a:pt x="19" y="111"/>
                    <a:pt x="19" y="115"/>
                  </a:cubicBezTo>
                  <a:cubicBezTo>
                    <a:pt x="20" y="118"/>
                    <a:pt x="19" y="117"/>
                    <a:pt x="18" y="119"/>
                  </a:cubicBezTo>
                  <a:cubicBezTo>
                    <a:pt x="17" y="122"/>
                    <a:pt x="16" y="121"/>
                    <a:pt x="15" y="119"/>
                  </a:cubicBezTo>
                  <a:cubicBezTo>
                    <a:pt x="15" y="120"/>
                    <a:pt x="15" y="121"/>
                    <a:pt x="14" y="121"/>
                  </a:cubicBezTo>
                  <a:cubicBezTo>
                    <a:pt x="14" y="122"/>
                    <a:pt x="14" y="124"/>
                    <a:pt x="15" y="123"/>
                  </a:cubicBezTo>
                  <a:cubicBezTo>
                    <a:pt x="16" y="123"/>
                    <a:pt x="17" y="124"/>
                    <a:pt x="17" y="125"/>
                  </a:cubicBezTo>
                  <a:cubicBezTo>
                    <a:pt x="16" y="125"/>
                    <a:pt x="15" y="125"/>
                    <a:pt x="15" y="125"/>
                  </a:cubicBezTo>
                  <a:cubicBezTo>
                    <a:pt x="15" y="125"/>
                    <a:pt x="16" y="126"/>
                    <a:pt x="17" y="126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9" y="129"/>
                    <a:pt x="19" y="131"/>
                    <a:pt x="20" y="132"/>
                  </a:cubicBezTo>
                  <a:cubicBezTo>
                    <a:pt x="21" y="133"/>
                    <a:pt x="19" y="135"/>
                    <a:pt x="19" y="136"/>
                  </a:cubicBezTo>
                  <a:cubicBezTo>
                    <a:pt x="18" y="137"/>
                    <a:pt x="19" y="137"/>
                    <a:pt x="21" y="138"/>
                  </a:cubicBezTo>
                  <a:cubicBezTo>
                    <a:pt x="19" y="137"/>
                    <a:pt x="20" y="135"/>
                    <a:pt x="22" y="135"/>
                  </a:cubicBezTo>
                  <a:cubicBezTo>
                    <a:pt x="25" y="136"/>
                    <a:pt x="24" y="137"/>
                    <a:pt x="24" y="139"/>
                  </a:cubicBezTo>
                  <a:cubicBezTo>
                    <a:pt x="25" y="139"/>
                    <a:pt x="26" y="138"/>
                    <a:pt x="27" y="138"/>
                  </a:cubicBezTo>
                  <a:cubicBezTo>
                    <a:pt x="27" y="138"/>
                    <a:pt x="27" y="139"/>
                    <a:pt x="28" y="139"/>
                  </a:cubicBezTo>
                  <a:cubicBezTo>
                    <a:pt x="30" y="139"/>
                    <a:pt x="28" y="140"/>
                    <a:pt x="29" y="141"/>
                  </a:cubicBezTo>
                  <a:cubicBezTo>
                    <a:pt x="29" y="142"/>
                    <a:pt x="30" y="142"/>
                    <a:pt x="31" y="142"/>
                  </a:cubicBezTo>
                  <a:cubicBezTo>
                    <a:pt x="33" y="143"/>
                    <a:pt x="35" y="144"/>
                    <a:pt x="36" y="143"/>
                  </a:cubicBezTo>
                  <a:cubicBezTo>
                    <a:pt x="37" y="142"/>
                    <a:pt x="37" y="142"/>
                    <a:pt x="38" y="141"/>
                  </a:cubicBezTo>
                  <a:cubicBezTo>
                    <a:pt x="39" y="141"/>
                    <a:pt x="40" y="140"/>
                    <a:pt x="40" y="139"/>
                  </a:cubicBezTo>
                  <a:cubicBezTo>
                    <a:pt x="42" y="139"/>
                    <a:pt x="44" y="140"/>
                    <a:pt x="45" y="139"/>
                  </a:cubicBezTo>
                  <a:cubicBezTo>
                    <a:pt x="46" y="137"/>
                    <a:pt x="48" y="140"/>
                    <a:pt x="49" y="139"/>
                  </a:cubicBezTo>
                  <a:cubicBezTo>
                    <a:pt x="51" y="138"/>
                    <a:pt x="51" y="138"/>
                    <a:pt x="52" y="139"/>
                  </a:cubicBezTo>
                  <a:cubicBezTo>
                    <a:pt x="53" y="140"/>
                    <a:pt x="53" y="139"/>
                    <a:pt x="54" y="138"/>
                  </a:cubicBezTo>
                  <a:cubicBezTo>
                    <a:pt x="55" y="137"/>
                    <a:pt x="55" y="137"/>
                    <a:pt x="57" y="137"/>
                  </a:cubicBezTo>
                  <a:cubicBezTo>
                    <a:pt x="57" y="137"/>
                    <a:pt x="57" y="137"/>
                    <a:pt x="56" y="137"/>
                  </a:cubicBezTo>
                  <a:cubicBezTo>
                    <a:pt x="56" y="134"/>
                    <a:pt x="59" y="136"/>
                    <a:pt x="60" y="135"/>
                  </a:cubicBezTo>
                  <a:cubicBezTo>
                    <a:pt x="61" y="134"/>
                    <a:pt x="61" y="134"/>
                    <a:pt x="62" y="135"/>
                  </a:cubicBezTo>
                  <a:cubicBezTo>
                    <a:pt x="63" y="135"/>
                    <a:pt x="63" y="135"/>
                    <a:pt x="64" y="134"/>
                  </a:cubicBezTo>
                  <a:cubicBezTo>
                    <a:pt x="63" y="135"/>
                    <a:pt x="64" y="135"/>
                    <a:pt x="63" y="135"/>
                  </a:cubicBezTo>
                  <a:cubicBezTo>
                    <a:pt x="65" y="135"/>
                    <a:pt x="67" y="135"/>
                    <a:pt x="68" y="135"/>
                  </a:cubicBezTo>
                  <a:cubicBezTo>
                    <a:pt x="69" y="135"/>
                    <a:pt x="70" y="134"/>
                    <a:pt x="71" y="134"/>
                  </a:cubicBezTo>
                  <a:cubicBezTo>
                    <a:pt x="73" y="134"/>
                    <a:pt x="77" y="136"/>
                    <a:pt x="79" y="137"/>
                  </a:cubicBezTo>
                  <a:cubicBezTo>
                    <a:pt x="81" y="137"/>
                    <a:pt x="82" y="137"/>
                    <a:pt x="83" y="137"/>
                  </a:cubicBezTo>
                  <a:cubicBezTo>
                    <a:pt x="85" y="137"/>
                    <a:pt x="84" y="134"/>
                    <a:pt x="84" y="134"/>
                  </a:cubicBezTo>
                  <a:cubicBezTo>
                    <a:pt x="87" y="134"/>
                    <a:pt x="90" y="135"/>
                    <a:pt x="92" y="136"/>
                  </a:cubicBezTo>
                  <a:cubicBezTo>
                    <a:pt x="91" y="134"/>
                    <a:pt x="92" y="134"/>
                    <a:pt x="92" y="132"/>
                  </a:cubicBezTo>
                  <a:cubicBezTo>
                    <a:pt x="92" y="131"/>
                    <a:pt x="96" y="131"/>
                    <a:pt x="97" y="131"/>
                  </a:cubicBezTo>
                  <a:cubicBezTo>
                    <a:pt x="100" y="132"/>
                    <a:pt x="103" y="131"/>
                    <a:pt x="106" y="129"/>
                  </a:cubicBezTo>
                  <a:cubicBezTo>
                    <a:pt x="109" y="126"/>
                    <a:pt x="112" y="125"/>
                    <a:pt x="116" y="123"/>
                  </a:cubicBezTo>
                  <a:cubicBezTo>
                    <a:pt x="117" y="122"/>
                    <a:pt x="116" y="121"/>
                    <a:pt x="118" y="120"/>
                  </a:cubicBezTo>
                  <a:cubicBezTo>
                    <a:pt x="119" y="119"/>
                    <a:pt x="120" y="119"/>
                    <a:pt x="121" y="118"/>
                  </a:cubicBezTo>
                  <a:cubicBezTo>
                    <a:pt x="123" y="116"/>
                    <a:pt x="124" y="115"/>
                    <a:pt x="126" y="113"/>
                  </a:cubicBezTo>
                  <a:cubicBezTo>
                    <a:pt x="127" y="112"/>
                    <a:pt x="128" y="111"/>
                    <a:pt x="129" y="110"/>
                  </a:cubicBezTo>
                  <a:cubicBezTo>
                    <a:pt x="130" y="107"/>
                    <a:pt x="128" y="107"/>
                    <a:pt x="131" y="107"/>
                  </a:cubicBezTo>
                  <a:cubicBezTo>
                    <a:pt x="132" y="106"/>
                    <a:pt x="132" y="106"/>
                    <a:pt x="133" y="105"/>
                  </a:cubicBezTo>
                  <a:cubicBezTo>
                    <a:pt x="133" y="105"/>
                    <a:pt x="134" y="104"/>
                    <a:pt x="135" y="104"/>
                  </a:cubicBezTo>
                  <a:cubicBezTo>
                    <a:pt x="137" y="103"/>
                    <a:pt x="140" y="98"/>
                    <a:pt x="141" y="96"/>
                  </a:cubicBezTo>
                  <a:cubicBezTo>
                    <a:pt x="143" y="93"/>
                    <a:pt x="144" y="90"/>
                    <a:pt x="147" y="88"/>
                  </a:cubicBezTo>
                  <a:cubicBezTo>
                    <a:pt x="146" y="88"/>
                    <a:pt x="146" y="88"/>
                    <a:pt x="145" y="88"/>
                  </a:cubicBezTo>
                  <a:cubicBezTo>
                    <a:pt x="146" y="83"/>
                    <a:pt x="150" y="79"/>
                    <a:pt x="153" y="76"/>
                  </a:cubicBezTo>
                  <a:cubicBezTo>
                    <a:pt x="153" y="76"/>
                    <a:pt x="153" y="77"/>
                    <a:pt x="153" y="78"/>
                  </a:cubicBezTo>
                  <a:cubicBezTo>
                    <a:pt x="154" y="77"/>
                    <a:pt x="156" y="77"/>
                    <a:pt x="156" y="76"/>
                  </a:cubicBezTo>
                  <a:cubicBezTo>
                    <a:pt x="156" y="75"/>
                    <a:pt x="156" y="75"/>
                    <a:pt x="157" y="74"/>
                  </a:cubicBezTo>
                  <a:cubicBezTo>
                    <a:pt x="157" y="74"/>
                    <a:pt x="158" y="73"/>
                    <a:pt x="159" y="72"/>
                  </a:cubicBezTo>
                  <a:cubicBezTo>
                    <a:pt x="160" y="72"/>
                    <a:pt x="159" y="71"/>
                    <a:pt x="159" y="70"/>
                  </a:cubicBezTo>
                  <a:cubicBezTo>
                    <a:pt x="161" y="69"/>
                    <a:pt x="161" y="63"/>
                    <a:pt x="162" y="61"/>
                  </a:cubicBezTo>
                  <a:cubicBezTo>
                    <a:pt x="162" y="60"/>
                    <a:pt x="164" y="57"/>
                    <a:pt x="164" y="56"/>
                  </a:cubicBezTo>
                  <a:cubicBezTo>
                    <a:pt x="164" y="55"/>
                    <a:pt x="164" y="54"/>
                    <a:pt x="164" y="53"/>
                  </a:cubicBezTo>
                  <a:cubicBezTo>
                    <a:pt x="161" y="53"/>
                    <a:pt x="156" y="55"/>
                    <a:pt x="157" y="51"/>
                  </a:cubicBezTo>
                  <a:close/>
                  <a:moveTo>
                    <a:pt x="128" y="83"/>
                  </a:moveTo>
                  <a:cubicBezTo>
                    <a:pt x="128" y="84"/>
                    <a:pt x="128" y="84"/>
                    <a:pt x="128" y="85"/>
                  </a:cubicBezTo>
                  <a:cubicBezTo>
                    <a:pt x="127" y="86"/>
                    <a:pt x="127" y="86"/>
                    <a:pt x="127" y="88"/>
                  </a:cubicBezTo>
                  <a:cubicBezTo>
                    <a:pt x="127" y="88"/>
                    <a:pt x="124" y="91"/>
                    <a:pt x="123" y="91"/>
                  </a:cubicBezTo>
                  <a:cubicBezTo>
                    <a:pt x="121" y="91"/>
                    <a:pt x="120" y="91"/>
                    <a:pt x="118" y="92"/>
                  </a:cubicBezTo>
                  <a:cubicBezTo>
                    <a:pt x="118" y="92"/>
                    <a:pt x="116" y="95"/>
                    <a:pt x="117" y="96"/>
                  </a:cubicBezTo>
                  <a:cubicBezTo>
                    <a:pt x="115" y="96"/>
                    <a:pt x="113" y="96"/>
                    <a:pt x="112" y="95"/>
                  </a:cubicBezTo>
                  <a:cubicBezTo>
                    <a:pt x="111" y="94"/>
                    <a:pt x="109" y="93"/>
                    <a:pt x="110" y="91"/>
                  </a:cubicBezTo>
                  <a:cubicBezTo>
                    <a:pt x="108" y="91"/>
                    <a:pt x="106" y="87"/>
                    <a:pt x="106" y="85"/>
                  </a:cubicBezTo>
                  <a:cubicBezTo>
                    <a:pt x="107" y="83"/>
                    <a:pt x="110" y="80"/>
                    <a:pt x="112" y="79"/>
                  </a:cubicBezTo>
                  <a:cubicBezTo>
                    <a:pt x="112" y="78"/>
                    <a:pt x="113" y="77"/>
                    <a:pt x="114" y="76"/>
                  </a:cubicBezTo>
                  <a:cubicBezTo>
                    <a:pt x="114" y="75"/>
                    <a:pt x="115" y="77"/>
                    <a:pt x="116" y="75"/>
                  </a:cubicBezTo>
                  <a:cubicBezTo>
                    <a:pt x="117" y="74"/>
                    <a:pt x="120" y="73"/>
                    <a:pt x="122" y="72"/>
                  </a:cubicBezTo>
                  <a:cubicBezTo>
                    <a:pt x="122" y="75"/>
                    <a:pt x="126" y="77"/>
                    <a:pt x="128" y="78"/>
                  </a:cubicBezTo>
                  <a:cubicBezTo>
                    <a:pt x="129" y="79"/>
                    <a:pt x="129" y="79"/>
                    <a:pt x="130" y="81"/>
                  </a:cubicBezTo>
                  <a:cubicBezTo>
                    <a:pt x="131" y="82"/>
                    <a:pt x="130" y="83"/>
                    <a:pt x="128" y="8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Somalia">
              <a:extLst>
                <a:ext uri="{FF2B5EF4-FFF2-40B4-BE49-F238E27FC236}">
                  <a16:creationId xmlns:a16="http://schemas.microsoft.com/office/drawing/2014/main" id="{3F88F0CC-BA63-DA62-E93D-5DDB7B72D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383" y="2453354"/>
              <a:ext cx="251888" cy="371738"/>
            </a:xfrm>
            <a:custGeom>
              <a:avLst/>
              <a:gdLst>
                <a:gd name="T0" fmla="*/ 19 w 105"/>
                <a:gd name="T1" fmla="*/ 13 h 155"/>
                <a:gd name="T2" fmla="*/ 19 w 105"/>
                <a:gd name="T3" fmla="*/ 18 h 155"/>
                <a:gd name="T4" fmla="*/ 24 w 105"/>
                <a:gd name="T5" fmla="*/ 27 h 155"/>
                <a:gd name="T6" fmla="*/ 28 w 105"/>
                <a:gd name="T7" fmla="*/ 32 h 155"/>
                <a:gd name="T8" fmla="*/ 36 w 105"/>
                <a:gd name="T9" fmla="*/ 37 h 155"/>
                <a:gd name="T10" fmla="*/ 71 w 105"/>
                <a:gd name="T11" fmla="*/ 46 h 155"/>
                <a:gd name="T12" fmla="*/ 40 w 105"/>
                <a:gd name="T13" fmla="*/ 81 h 155"/>
                <a:gd name="T14" fmla="*/ 20 w 105"/>
                <a:gd name="T15" fmla="*/ 88 h 155"/>
                <a:gd name="T16" fmla="*/ 13 w 105"/>
                <a:gd name="T17" fmla="*/ 89 h 155"/>
                <a:gd name="T18" fmla="*/ 11 w 105"/>
                <a:gd name="T19" fmla="*/ 90 h 155"/>
                <a:gd name="T20" fmla="*/ 5 w 105"/>
                <a:gd name="T21" fmla="*/ 100 h 155"/>
                <a:gd name="T22" fmla="*/ 1 w 105"/>
                <a:gd name="T23" fmla="*/ 124 h 155"/>
                <a:gd name="T24" fmla="*/ 2 w 105"/>
                <a:gd name="T25" fmla="*/ 148 h 155"/>
                <a:gd name="T26" fmla="*/ 10 w 105"/>
                <a:gd name="T27" fmla="*/ 151 h 155"/>
                <a:gd name="T28" fmla="*/ 16 w 105"/>
                <a:gd name="T29" fmla="*/ 143 h 155"/>
                <a:gd name="T30" fmla="*/ 22 w 105"/>
                <a:gd name="T31" fmla="*/ 135 h 155"/>
                <a:gd name="T32" fmla="*/ 33 w 105"/>
                <a:gd name="T33" fmla="*/ 122 h 155"/>
                <a:gd name="T34" fmla="*/ 41 w 105"/>
                <a:gd name="T35" fmla="*/ 117 h 155"/>
                <a:gd name="T36" fmla="*/ 63 w 105"/>
                <a:gd name="T37" fmla="*/ 96 h 155"/>
                <a:gd name="T38" fmla="*/ 76 w 105"/>
                <a:gd name="T39" fmla="*/ 77 h 155"/>
                <a:gd name="T40" fmla="*/ 83 w 105"/>
                <a:gd name="T41" fmla="*/ 61 h 155"/>
                <a:gd name="T42" fmla="*/ 87 w 105"/>
                <a:gd name="T43" fmla="*/ 54 h 155"/>
                <a:gd name="T44" fmla="*/ 88 w 105"/>
                <a:gd name="T45" fmla="*/ 48 h 155"/>
                <a:gd name="T46" fmla="*/ 94 w 105"/>
                <a:gd name="T47" fmla="*/ 40 h 155"/>
                <a:gd name="T48" fmla="*/ 97 w 105"/>
                <a:gd name="T49" fmla="*/ 33 h 155"/>
                <a:gd name="T50" fmla="*/ 99 w 105"/>
                <a:gd name="T51" fmla="*/ 26 h 155"/>
                <a:gd name="T52" fmla="*/ 105 w 105"/>
                <a:gd name="T53" fmla="*/ 18 h 155"/>
                <a:gd name="T54" fmla="*/ 102 w 105"/>
                <a:gd name="T55" fmla="*/ 15 h 155"/>
                <a:gd name="T56" fmla="*/ 101 w 105"/>
                <a:gd name="T57" fmla="*/ 10 h 155"/>
                <a:gd name="T58" fmla="*/ 99 w 105"/>
                <a:gd name="T59" fmla="*/ 1 h 155"/>
                <a:gd name="T60" fmla="*/ 92 w 105"/>
                <a:gd name="T61" fmla="*/ 6 h 155"/>
                <a:gd name="T62" fmla="*/ 86 w 105"/>
                <a:gd name="T63" fmla="*/ 7 h 155"/>
                <a:gd name="T64" fmla="*/ 72 w 105"/>
                <a:gd name="T65" fmla="*/ 10 h 155"/>
                <a:gd name="T66" fmla="*/ 67 w 105"/>
                <a:gd name="T67" fmla="*/ 10 h 155"/>
                <a:gd name="T68" fmla="*/ 56 w 105"/>
                <a:gd name="T69" fmla="*/ 15 h 155"/>
                <a:gd name="T70" fmla="*/ 51 w 105"/>
                <a:gd name="T71" fmla="*/ 14 h 155"/>
                <a:gd name="T72" fmla="*/ 33 w 105"/>
                <a:gd name="T73" fmla="*/ 18 h 155"/>
                <a:gd name="T74" fmla="*/ 26 w 105"/>
                <a:gd name="T75" fmla="*/ 8 h 155"/>
                <a:gd name="T76" fmla="*/ 23 w 105"/>
                <a:gd name="T77" fmla="*/ 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5" h="155">
                  <a:moveTo>
                    <a:pt x="23" y="7"/>
                  </a:moveTo>
                  <a:cubicBezTo>
                    <a:pt x="22" y="9"/>
                    <a:pt x="21" y="11"/>
                    <a:pt x="19" y="13"/>
                  </a:cubicBezTo>
                  <a:cubicBezTo>
                    <a:pt x="18" y="15"/>
                    <a:pt x="18" y="17"/>
                    <a:pt x="18" y="18"/>
                  </a:cubicBezTo>
                  <a:cubicBezTo>
                    <a:pt x="18" y="18"/>
                    <a:pt x="19" y="18"/>
                    <a:pt x="19" y="18"/>
                  </a:cubicBezTo>
                  <a:cubicBezTo>
                    <a:pt x="19" y="20"/>
                    <a:pt x="21" y="24"/>
                    <a:pt x="22" y="25"/>
                  </a:cubicBezTo>
                  <a:cubicBezTo>
                    <a:pt x="24" y="25"/>
                    <a:pt x="23" y="26"/>
                    <a:pt x="24" y="27"/>
                  </a:cubicBezTo>
                  <a:cubicBezTo>
                    <a:pt x="24" y="28"/>
                    <a:pt x="25" y="30"/>
                    <a:pt x="25" y="30"/>
                  </a:cubicBezTo>
                  <a:cubicBezTo>
                    <a:pt x="26" y="31"/>
                    <a:pt x="27" y="31"/>
                    <a:pt x="28" y="32"/>
                  </a:cubicBezTo>
                  <a:cubicBezTo>
                    <a:pt x="28" y="33"/>
                    <a:pt x="30" y="35"/>
                    <a:pt x="30" y="35"/>
                  </a:cubicBezTo>
                  <a:cubicBezTo>
                    <a:pt x="32" y="36"/>
                    <a:pt x="34" y="37"/>
                    <a:pt x="36" y="37"/>
                  </a:cubicBezTo>
                  <a:cubicBezTo>
                    <a:pt x="43" y="40"/>
                    <a:pt x="51" y="42"/>
                    <a:pt x="58" y="45"/>
                  </a:cubicBezTo>
                  <a:cubicBezTo>
                    <a:pt x="62" y="47"/>
                    <a:pt x="66" y="46"/>
                    <a:pt x="71" y="46"/>
                  </a:cubicBezTo>
                  <a:cubicBezTo>
                    <a:pt x="62" y="56"/>
                    <a:pt x="53" y="66"/>
                    <a:pt x="44" y="76"/>
                  </a:cubicBezTo>
                  <a:cubicBezTo>
                    <a:pt x="43" y="78"/>
                    <a:pt x="41" y="79"/>
                    <a:pt x="40" y="81"/>
                  </a:cubicBezTo>
                  <a:cubicBezTo>
                    <a:pt x="39" y="82"/>
                    <a:pt x="34" y="81"/>
                    <a:pt x="33" y="81"/>
                  </a:cubicBezTo>
                  <a:cubicBezTo>
                    <a:pt x="29" y="81"/>
                    <a:pt x="19" y="83"/>
                    <a:pt x="20" y="88"/>
                  </a:cubicBezTo>
                  <a:cubicBezTo>
                    <a:pt x="19" y="88"/>
                    <a:pt x="17" y="89"/>
                    <a:pt x="16" y="89"/>
                  </a:cubicBezTo>
                  <a:cubicBezTo>
                    <a:pt x="15" y="89"/>
                    <a:pt x="14" y="89"/>
                    <a:pt x="13" y="89"/>
                  </a:cubicBezTo>
                  <a:cubicBezTo>
                    <a:pt x="13" y="89"/>
                    <a:pt x="12" y="90"/>
                    <a:pt x="12" y="90"/>
                  </a:cubicBezTo>
                  <a:cubicBezTo>
                    <a:pt x="12" y="91"/>
                    <a:pt x="11" y="90"/>
                    <a:pt x="11" y="90"/>
                  </a:cubicBezTo>
                  <a:cubicBezTo>
                    <a:pt x="10" y="91"/>
                    <a:pt x="10" y="92"/>
                    <a:pt x="10" y="92"/>
                  </a:cubicBezTo>
                  <a:cubicBezTo>
                    <a:pt x="8" y="95"/>
                    <a:pt x="6" y="97"/>
                    <a:pt x="5" y="100"/>
                  </a:cubicBezTo>
                  <a:cubicBezTo>
                    <a:pt x="4" y="101"/>
                    <a:pt x="0" y="104"/>
                    <a:pt x="1" y="106"/>
                  </a:cubicBezTo>
                  <a:cubicBezTo>
                    <a:pt x="1" y="112"/>
                    <a:pt x="1" y="118"/>
                    <a:pt x="1" y="124"/>
                  </a:cubicBezTo>
                  <a:cubicBezTo>
                    <a:pt x="1" y="129"/>
                    <a:pt x="1" y="134"/>
                    <a:pt x="1" y="140"/>
                  </a:cubicBezTo>
                  <a:cubicBezTo>
                    <a:pt x="1" y="142"/>
                    <a:pt x="1" y="146"/>
                    <a:pt x="2" y="148"/>
                  </a:cubicBezTo>
                  <a:cubicBezTo>
                    <a:pt x="3" y="150"/>
                    <a:pt x="5" y="153"/>
                    <a:pt x="7" y="155"/>
                  </a:cubicBezTo>
                  <a:cubicBezTo>
                    <a:pt x="8" y="154"/>
                    <a:pt x="9" y="153"/>
                    <a:pt x="10" y="151"/>
                  </a:cubicBezTo>
                  <a:cubicBezTo>
                    <a:pt x="11" y="150"/>
                    <a:pt x="10" y="149"/>
                    <a:pt x="12" y="147"/>
                  </a:cubicBezTo>
                  <a:cubicBezTo>
                    <a:pt x="13" y="146"/>
                    <a:pt x="15" y="145"/>
                    <a:pt x="16" y="143"/>
                  </a:cubicBezTo>
                  <a:cubicBezTo>
                    <a:pt x="16" y="142"/>
                    <a:pt x="17" y="139"/>
                    <a:pt x="19" y="139"/>
                  </a:cubicBezTo>
                  <a:cubicBezTo>
                    <a:pt x="21" y="138"/>
                    <a:pt x="21" y="137"/>
                    <a:pt x="22" y="135"/>
                  </a:cubicBezTo>
                  <a:cubicBezTo>
                    <a:pt x="24" y="131"/>
                    <a:pt x="27" y="129"/>
                    <a:pt x="30" y="126"/>
                  </a:cubicBezTo>
                  <a:cubicBezTo>
                    <a:pt x="31" y="125"/>
                    <a:pt x="32" y="123"/>
                    <a:pt x="33" y="122"/>
                  </a:cubicBezTo>
                  <a:cubicBezTo>
                    <a:pt x="34" y="121"/>
                    <a:pt x="36" y="121"/>
                    <a:pt x="38" y="120"/>
                  </a:cubicBezTo>
                  <a:cubicBezTo>
                    <a:pt x="39" y="119"/>
                    <a:pt x="40" y="117"/>
                    <a:pt x="41" y="117"/>
                  </a:cubicBezTo>
                  <a:cubicBezTo>
                    <a:pt x="43" y="116"/>
                    <a:pt x="44" y="115"/>
                    <a:pt x="46" y="114"/>
                  </a:cubicBezTo>
                  <a:cubicBezTo>
                    <a:pt x="52" y="109"/>
                    <a:pt x="57" y="102"/>
                    <a:pt x="63" y="96"/>
                  </a:cubicBezTo>
                  <a:cubicBezTo>
                    <a:pt x="65" y="94"/>
                    <a:pt x="66" y="90"/>
                    <a:pt x="69" y="88"/>
                  </a:cubicBezTo>
                  <a:cubicBezTo>
                    <a:pt x="72" y="85"/>
                    <a:pt x="74" y="82"/>
                    <a:pt x="76" y="77"/>
                  </a:cubicBezTo>
                  <a:cubicBezTo>
                    <a:pt x="77" y="73"/>
                    <a:pt x="81" y="72"/>
                    <a:pt x="81" y="67"/>
                  </a:cubicBezTo>
                  <a:cubicBezTo>
                    <a:pt x="82" y="64"/>
                    <a:pt x="81" y="63"/>
                    <a:pt x="83" y="61"/>
                  </a:cubicBezTo>
                  <a:cubicBezTo>
                    <a:pt x="84" y="59"/>
                    <a:pt x="84" y="57"/>
                    <a:pt x="85" y="55"/>
                  </a:cubicBezTo>
                  <a:cubicBezTo>
                    <a:pt x="86" y="54"/>
                    <a:pt x="87" y="54"/>
                    <a:pt x="87" y="54"/>
                  </a:cubicBezTo>
                  <a:cubicBezTo>
                    <a:pt x="88" y="53"/>
                    <a:pt x="89" y="51"/>
                    <a:pt x="89" y="50"/>
                  </a:cubicBezTo>
                  <a:cubicBezTo>
                    <a:pt x="90" y="49"/>
                    <a:pt x="88" y="49"/>
                    <a:pt x="88" y="48"/>
                  </a:cubicBezTo>
                  <a:cubicBezTo>
                    <a:pt x="88" y="48"/>
                    <a:pt x="90" y="46"/>
                    <a:pt x="91" y="46"/>
                  </a:cubicBezTo>
                  <a:cubicBezTo>
                    <a:pt x="92" y="44"/>
                    <a:pt x="93" y="42"/>
                    <a:pt x="94" y="40"/>
                  </a:cubicBezTo>
                  <a:cubicBezTo>
                    <a:pt x="95" y="39"/>
                    <a:pt x="94" y="37"/>
                    <a:pt x="95" y="35"/>
                  </a:cubicBezTo>
                  <a:cubicBezTo>
                    <a:pt x="96" y="34"/>
                    <a:pt x="98" y="35"/>
                    <a:pt x="97" y="33"/>
                  </a:cubicBezTo>
                  <a:cubicBezTo>
                    <a:pt x="97" y="32"/>
                    <a:pt x="97" y="31"/>
                    <a:pt x="98" y="31"/>
                  </a:cubicBezTo>
                  <a:cubicBezTo>
                    <a:pt x="99" y="31"/>
                    <a:pt x="99" y="27"/>
                    <a:pt x="99" y="26"/>
                  </a:cubicBezTo>
                  <a:cubicBezTo>
                    <a:pt x="99" y="25"/>
                    <a:pt x="99" y="20"/>
                    <a:pt x="100" y="19"/>
                  </a:cubicBezTo>
                  <a:cubicBezTo>
                    <a:pt x="101" y="18"/>
                    <a:pt x="105" y="21"/>
                    <a:pt x="105" y="18"/>
                  </a:cubicBezTo>
                  <a:cubicBezTo>
                    <a:pt x="103" y="18"/>
                    <a:pt x="102" y="19"/>
                    <a:pt x="101" y="19"/>
                  </a:cubicBezTo>
                  <a:cubicBezTo>
                    <a:pt x="101" y="17"/>
                    <a:pt x="102" y="17"/>
                    <a:pt x="102" y="15"/>
                  </a:cubicBezTo>
                  <a:cubicBezTo>
                    <a:pt x="102" y="14"/>
                    <a:pt x="102" y="12"/>
                    <a:pt x="102" y="10"/>
                  </a:cubicBezTo>
                  <a:cubicBezTo>
                    <a:pt x="102" y="10"/>
                    <a:pt x="101" y="10"/>
                    <a:pt x="101" y="10"/>
                  </a:cubicBezTo>
                  <a:cubicBezTo>
                    <a:pt x="101" y="8"/>
                    <a:pt x="102" y="6"/>
                    <a:pt x="103" y="4"/>
                  </a:cubicBezTo>
                  <a:cubicBezTo>
                    <a:pt x="104" y="2"/>
                    <a:pt x="100" y="1"/>
                    <a:pt x="99" y="1"/>
                  </a:cubicBezTo>
                  <a:cubicBezTo>
                    <a:pt x="97" y="0"/>
                    <a:pt x="96" y="3"/>
                    <a:pt x="95" y="4"/>
                  </a:cubicBezTo>
                  <a:cubicBezTo>
                    <a:pt x="93" y="4"/>
                    <a:pt x="93" y="4"/>
                    <a:pt x="92" y="6"/>
                  </a:cubicBezTo>
                  <a:cubicBezTo>
                    <a:pt x="92" y="7"/>
                    <a:pt x="90" y="7"/>
                    <a:pt x="90" y="7"/>
                  </a:cubicBezTo>
                  <a:cubicBezTo>
                    <a:pt x="88" y="7"/>
                    <a:pt x="87" y="7"/>
                    <a:pt x="86" y="7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0" y="9"/>
                    <a:pt x="76" y="8"/>
                    <a:pt x="72" y="10"/>
                  </a:cubicBezTo>
                  <a:cubicBezTo>
                    <a:pt x="71" y="11"/>
                    <a:pt x="70" y="11"/>
                    <a:pt x="68" y="11"/>
                  </a:cubicBezTo>
                  <a:cubicBezTo>
                    <a:pt x="66" y="12"/>
                    <a:pt x="68" y="11"/>
                    <a:pt x="67" y="10"/>
                  </a:cubicBezTo>
                  <a:cubicBezTo>
                    <a:pt x="65" y="10"/>
                    <a:pt x="63" y="11"/>
                    <a:pt x="62" y="12"/>
                  </a:cubicBezTo>
                  <a:cubicBezTo>
                    <a:pt x="60" y="13"/>
                    <a:pt x="58" y="15"/>
                    <a:pt x="56" y="15"/>
                  </a:cubicBezTo>
                  <a:cubicBezTo>
                    <a:pt x="54" y="16"/>
                    <a:pt x="55" y="14"/>
                    <a:pt x="54" y="14"/>
                  </a:cubicBezTo>
                  <a:cubicBezTo>
                    <a:pt x="53" y="14"/>
                    <a:pt x="52" y="14"/>
                    <a:pt x="51" y="14"/>
                  </a:cubicBezTo>
                  <a:cubicBezTo>
                    <a:pt x="47" y="15"/>
                    <a:pt x="44" y="19"/>
                    <a:pt x="40" y="20"/>
                  </a:cubicBezTo>
                  <a:cubicBezTo>
                    <a:pt x="37" y="20"/>
                    <a:pt x="36" y="20"/>
                    <a:pt x="33" y="18"/>
                  </a:cubicBezTo>
                  <a:cubicBezTo>
                    <a:pt x="32" y="16"/>
                    <a:pt x="30" y="15"/>
                    <a:pt x="29" y="13"/>
                  </a:cubicBezTo>
                  <a:cubicBezTo>
                    <a:pt x="27" y="12"/>
                    <a:pt x="26" y="10"/>
                    <a:pt x="26" y="8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4" y="8"/>
                    <a:pt x="23" y="8"/>
                    <a:pt x="23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Solomon Islands">
              <a:extLst>
                <a:ext uri="{FF2B5EF4-FFF2-40B4-BE49-F238E27FC236}">
                  <a16:creationId xmlns:a16="http://schemas.microsoft.com/office/drawing/2014/main" id="{342F0DEB-DC68-0FB7-0093-B6E33B5429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0041" y="2964240"/>
              <a:ext cx="144226" cy="146258"/>
            </a:xfrm>
            <a:custGeom>
              <a:avLst/>
              <a:gdLst>
                <a:gd name="T0" fmla="*/ 22 w 60"/>
                <a:gd name="T1" fmla="*/ 13 h 61"/>
                <a:gd name="T2" fmla="*/ 20 w 60"/>
                <a:gd name="T3" fmla="*/ 11 h 61"/>
                <a:gd name="T4" fmla="*/ 27 w 60"/>
                <a:gd name="T5" fmla="*/ 14 h 61"/>
                <a:gd name="T6" fmla="*/ 33 w 60"/>
                <a:gd name="T7" fmla="*/ 20 h 61"/>
                <a:gd name="T8" fmla="*/ 43 w 60"/>
                <a:gd name="T9" fmla="*/ 35 h 61"/>
                <a:gd name="T10" fmla="*/ 39 w 60"/>
                <a:gd name="T11" fmla="*/ 32 h 61"/>
                <a:gd name="T12" fmla="*/ 32 w 60"/>
                <a:gd name="T13" fmla="*/ 30 h 61"/>
                <a:gd name="T14" fmla="*/ 36 w 60"/>
                <a:gd name="T15" fmla="*/ 36 h 61"/>
                <a:gd name="T16" fmla="*/ 43 w 60"/>
                <a:gd name="T17" fmla="*/ 35 h 61"/>
                <a:gd name="T18" fmla="*/ 35 w 60"/>
                <a:gd name="T19" fmla="*/ 55 h 61"/>
                <a:gd name="T20" fmla="*/ 41 w 60"/>
                <a:gd name="T21" fmla="*/ 58 h 61"/>
                <a:gd name="T22" fmla="*/ 50 w 60"/>
                <a:gd name="T23" fmla="*/ 34 h 61"/>
                <a:gd name="T24" fmla="*/ 49 w 60"/>
                <a:gd name="T25" fmla="*/ 30 h 61"/>
                <a:gd name="T26" fmla="*/ 48 w 60"/>
                <a:gd name="T27" fmla="*/ 28 h 61"/>
                <a:gd name="T28" fmla="*/ 45 w 60"/>
                <a:gd name="T29" fmla="*/ 22 h 61"/>
                <a:gd name="T30" fmla="*/ 43 w 60"/>
                <a:gd name="T31" fmla="*/ 19 h 61"/>
                <a:gd name="T32" fmla="*/ 40 w 60"/>
                <a:gd name="T33" fmla="*/ 20 h 61"/>
                <a:gd name="T34" fmla="*/ 44 w 60"/>
                <a:gd name="T35" fmla="*/ 29 h 61"/>
                <a:gd name="T36" fmla="*/ 50 w 60"/>
                <a:gd name="T37" fmla="*/ 34 h 61"/>
                <a:gd name="T38" fmla="*/ 13 w 60"/>
                <a:gd name="T39" fmla="*/ 18 h 61"/>
                <a:gd name="T40" fmla="*/ 11 w 60"/>
                <a:gd name="T41" fmla="*/ 15 h 61"/>
                <a:gd name="T42" fmla="*/ 6 w 60"/>
                <a:gd name="T43" fmla="*/ 13 h 61"/>
                <a:gd name="T44" fmla="*/ 8 w 60"/>
                <a:gd name="T45" fmla="*/ 20 h 61"/>
                <a:gd name="T46" fmla="*/ 12 w 60"/>
                <a:gd name="T47" fmla="*/ 20 h 61"/>
                <a:gd name="T48" fmla="*/ 14 w 60"/>
                <a:gd name="T49" fmla="*/ 24 h 61"/>
                <a:gd name="T50" fmla="*/ 16 w 60"/>
                <a:gd name="T51" fmla="*/ 21 h 61"/>
                <a:gd name="T52" fmla="*/ 8 w 60"/>
                <a:gd name="T53" fmla="*/ 8 h 61"/>
                <a:gd name="T54" fmla="*/ 8 w 60"/>
                <a:gd name="T55" fmla="*/ 7 h 61"/>
                <a:gd name="T56" fmla="*/ 3 w 60"/>
                <a:gd name="T57" fmla="*/ 2 h 61"/>
                <a:gd name="T58" fmla="*/ 5 w 60"/>
                <a:gd name="T59" fmla="*/ 7 h 61"/>
                <a:gd name="T60" fmla="*/ 3 w 60"/>
                <a:gd name="T61" fmla="*/ 12 h 61"/>
                <a:gd name="T62" fmla="*/ 1 w 60"/>
                <a:gd name="T63" fmla="*/ 12 h 61"/>
                <a:gd name="T64" fmla="*/ 4 w 60"/>
                <a:gd name="T65" fmla="*/ 13 h 61"/>
                <a:gd name="T66" fmla="*/ 57 w 60"/>
                <a:gd name="T67" fmla="*/ 45 h 61"/>
                <a:gd name="T68" fmla="*/ 49 w 60"/>
                <a:gd name="T69" fmla="*/ 41 h 61"/>
                <a:gd name="T70" fmla="*/ 50 w 60"/>
                <a:gd name="T71" fmla="*/ 42 h 61"/>
                <a:gd name="T72" fmla="*/ 51 w 60"/>
                <a:gd name="T73" fmla="*/ 45 h 61"/>
                <a:gd name="T74" fmla="*/ 60 w 60"/>
                <a:gd name="T75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34" y="21"/>
                  </a:moveTo>
                  <a:cubicBezTo>
                    <a:pt x="29" y="20"/>
                    <a:pt x="25" y="17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1" y="12"/>
                    <a:pt x="21" y="11"/>
                    <a:pt x="20" y="11"/>
                  </a:cubicBezTo>
                  <a:cubicBezTo>
                    <a:pt x="21" y="11"/>
                    <a:pt x="23" y="10"/>
                    <a:pt x="24" y="11"/>
                  </a:cubicBezTo>
                  <a:cubicBezTo>
                    <a:pt x="25" y="12"/>
                    <a:pt x="26" y="13"/>
                    <a:pt x="27" y="14"/>
                  </a:cubicBezTo>
                  <a:cubicBezTo>
                    <a:pt x="30" y="16"/>
                    <a:pt x="31" y="18"/>
                    <a:pt x="34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1"/>
                    <a:pt x="34" y="21"/>
                  </a:cubicBezTo>
                  <a:close/>
                  <a:moveTo>
                    <a:pt x="43" y="35"/>
                  </a:moveTo>
                  <a:cubicBezTo>
                    <a:pt x="43" y="34"/>
                    <a:pt x="43" y="34"/>
                    <a:pt x="42" y="34"/>
                  </a:cubicBezTo>
                  <a:cubicBezTo>
                    <a:pt x="41" y="32"/>
                    <a:pt x="40" y="32"/>
                    <a:pt x="39" y="32"/>
                  </a:cubicBezTo>
                  <a:cubicBezTo>
                    <a:pt x="38" y="31"/>
                    <a:pt x="36" y="32"/>
                    <a:pt x="35" y="32"/>
                  </a:cubicBezTo>
                  <a:cubicBezTo>
                    <a:pt x="34" y="30"/>
                    <a:pt x="33" y="30"/>
                    <a:pt x="32" y="30"/>
                  </a:cubicBezTo>
                  <a:cubicBezTo>
                    <a:pt x="31" y="32"/>
                    <a:pt x="31" y="33"/>
                    <a:pt x="32" y="34"/>
                  </a:cubicBezTo>
                  <a:cubicBezTo>
                    <a:pt x="33" y="36"/>
                    <a:pt x="34" y="36"/>
                    <a:pt x="36" y="36"/>
                  </a:cubicBezTo>
                  <a:cubicBezTo>
                    <a:pt x="39" y="35"/>
                    <a:pt x="41" y="37"/>
                    <a:pt x="44" y="37"/>
                  </a:cubicBezTo>
                  <a:cubicBezTo>
                    <a:pt x="44" y="37"/>
                    <a:pt x="43" y="36"/>
                    <a:pt x="43" y="35"/>
                  </a:cubicBezTo>
                  <a:close/>
                  <a:moveTo>
                    <a:pt x="38" y="56"/>
                  </a:moveTo>
                  <a:cubicBezTo>
                    <a:pt x="37" y="56"/>
                    <a:pt x="36" y="56"/>
                    <a:pt x="35" y="55"/>
                  </a:cubicBezTo>
                  <a:cubicBezTo>
                    <a:pt x="35" y="56"/>
                    <a:pt x="37" y="59"/>
                    <a:pt x="38" y="59"/>
                  </a:cubicBezTo>
                  <a:cubicBezTo>
                    <a:pt x="39" y="58"/>
                    <a:pt x="42" y="61"/>
                    <a:pt x="41" y="58"/>
                  </a:cubicBezTo>
                  <a:cubicBezTo>
                    <a:pt x="40" y="59"/>
                    <a:pt x="39" y="57"/>
                    <a:pt x="38" y="56"/>
                  </a:cubicBezTo>
                  <a:close/>
                  <a:moveTo>
                    <a:pt x="50" y="34"/>
                  </a:moveTo>
                  <a:cubicBezTo>
                    <a:pt x="50" y="35"/>
                    <a:pt x="51" y="35"/>
                    <a:pt x="51" y="36"/>
                  </a:cubicBezTo>
                  <a:cubicBezTo>
                    <a:pt x="51" y="34"/>
                    <a:pt x="50" y="32"/>
                    <a:pt x="49" y="30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8" y="31"/>
                    <a:pt x="48" y="30"/>
                    <a:pt x="48" y="28"/>
                  </a:cubicBezTo>
                  <a:cubicBezTo>
                    <a:pt x="48" y="27"/>
                    <a:pt x="45" y="25"/>
                    <a:pt x="45" y="24"/>
                  </a:cubicBezTo>
                  <a:cubicBezTo>
                    <a:pt x="44" y="23"/>
                    <a:pt x="46" y="23"/>
                    <a:pt x="45" y="22"/>
                  </a:cubicBezTo>
                  <a:cubicBezTo>
                    <a:pt x="44" y="21"/>
                    <a:pt x="43" y="20"/>
                    <a:pt x="43" y="18"/>
                  </a:cubicBezTo>
                  <a:cubicBezTo>
                    <a:pt x="43" y="18"/>
                    <a:pt x="43" y="19"/>
                    <a:pt x="43" y="19"/>
                  </a:cubicBezTo>
                  <a:cubicBezTo>
                    <a:pt x="42" y="19"/>
                    <a:pt x="42" y="19"/>
                    <a:pt x="42" y="18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42" y="20"/>
                    <a:pt x="42" y="21"/>
                    <a:pt x="43" y="22"/>
                  </a:cubicBezTo>
                  <a:cubicBezTo>
                    <a:pt x="40" y="22"/>
                    <a:pt x="43" y="28"/>
                    <a:pt x="44" y="29"/>
                  </a:cubicBezTo>
                  <a:cubicBezTo>
                    <a:pt x="46" y="32"/>
                    <a:pt x="48" y="34"/>
                    <a:pt x="50" y="36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16" y="21"/>
                  </a:moveTo>
                  <a:cubicBezTo>
                    <a:pt x="14" y="22"/>
                    <a:pt x="14" y="19"/>
                    <a:pt x="13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2" y="16"/>
                    <a:pt x="11" y="15"/>
                    <a:pt x="11" y="15"/>
                  </a:cubicBezTo>
                  <a:cubicBezTo>
                    <a:pt x="10" y="14"/>
                    <a:pt x="9" y="17"/>
                    <a:pt x="8" y="17"/>
                  </a:cubicBezTo>
                  <a:cubicBezTo>
                    <a:pt x="7" y="17"/>
                    <a:pt x="7" y="14"/>
                    <a:pt x="6" y="13"/>
                  </a:cubicBezTo>
                  <a:cubicBezTo>
                    <a:pt x="4" y="14"/>
                    <a:pt x="5" y="17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8" y="20"/>
                    <a:pt x="8" y="19"/>
                    <a:pt x="8" y="18"/>
                  </a:cubicBezTo>
                  <a:cubicBezTo>
                    <a:pt x="10" y="18"/>
                    <a:pt x="10" y="18"/>
                    <a:pt x="12" y="20"/>
                  </a:cubicBezTo>
                  <a:cubicBezTo>
                    <a:pt x="11" y="20"/>
                    <a:pt x="13" y="23"/>
                    <a:pt x="14" y="22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17" y="23"/>
                    <a:pt x="17" y="21"/>
                    <a:pt x="16" y="21"/>
                  </a:cubicBezTo>
                  <a:close/>
                  <a:moveTo>
                    <a:pt x="6" y="8"/>
                  </a:moveTo>
                  <a:cubicBezTo>
                    <a:pt x="7" y="9"/>
                    <a:pt x="8" y="8"/>
                    <a:pt x="8" y="8"/>
                  </a:cubicBezTo>
                  <a:cubicBezTo>
                    <a:pt x="10" y="9"/>
                    <a:pt x="9" y="10"/>
                    <a:pt x="11" y="8"/>
                  </a:cubicBezTo>
                  <a:cubicBezTo>
                    <a:pt x="10" y="8"/>
                    <a:pt x="8" y="7"/>
                    <a:pt x="8" y="7"/>
                  </a:cubicBezTo>
                  <a:cubicBezTo>
                    <a:pt x="7" y="6"/>
                    <a:pt x="7" y="4"/>
                    <a:pt x="6" y="4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2" y="1"/>
                    <a:pt x="2" y="0"/>
                    <a:pt x="0" y="0"/>
                  </a:cubicBezTo>
                  <a:cubicBezTo>
                    <a:pt x="0" y="2"/>
                    <a:pt x="4" y="7"/>
                    <a:pt x="5" y="7"/>
                  </a:cubicBezTo>
                  <a:cubicBezTo>
                    <a:pt x="7" y="7"/>
                    <a:pt x="5" y="8"/>
                    <a:pt x="6" y="8"/>
                  </a:cubicBezTo>
                  <a:close/>
                  <a:moveTo>
                    <a:pt x="3" y="12"/>
                  </a:moveTo>
                  <a:cubicBezTo>
                    <a:pt x="2" y="12"/>
                    <a:pt x="2" y="11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2"/>
                    <a:pt x="1" y="15"/>
                    <a:pt x="1" y="15"/>
                  </a:cubicBezTo>
                  <a:cubicBezTo>
                    <a:pt x="3" y="15"/>
                    <a:pt x="2" y="13"/>
                    <a:pt x="4" y="13"/>
                  </a:cubicBezTo>
                  <a:cubicBezTo>
                    <a:pt x="4" y="12"/>
                    <a:pt x="4" y="12"/>
                    <a:pt x="3" y="12"/>
                  </a:cubicBezTo>
                  <a:close/>
                  <a:moveTo>
                    <a:pt x="57" y="45"/>
                  </a:moveTo>
                  <a:cubicBezTo>
                    <a:pt x="57" y="43"/>
                    <a:pt x="57" y="43"/>
                    <a:pt x="55" y="44"/>
                  </a:cubicBezTo>
                  <a:cubicBezTo>
                    <a:pt x="52" y="44"/>
                    <a:pt x="51" y="40"/>
                    <a:pt x="49" y="41"/>
                  </a:cubicBezTo>
                  <a:cubicBezTo>
                    <a:pt x="48" y="41"/>
                    <a:pt x="48" y="42"/>
                    <a:pt x="47" y="42"/>
                  </a:cubicBezTo>
                  <a:cubicBezTo>
                    <a:pt x="48" y="42"/>
                    <a:pt x="49" y="42"/>
                    <a:pt x="50" y="42"/>
                  </a:cubicBezTo>
                  <a:cubicBezTo>
                    <a:pt x="50" y="43"/>
                    <a:pt x="50" y="43"/>
                    <a:pt x="50" y="44"/>
                  </a:cubicBezTo>
                  <a:cubicBezTo>
                    <a:pt x="51" y="43"/>
                    <a:pt x="50" y="44"/>
                    <a:pt x="51" y="45"/>
                  </a:cubicBezTo>
                  <a:cubicBezTo>
                    <a:pt x="52" y="46"/>
                    <a:pt x="53" y="46"/>
                    <a:pt x="54" y="47"/>
                  </a:cubicBezTo>
                  <a:cubicBezTo>
                    <a:pt x="55" y="48"/>
                    <a:pt x="58" y="47"/>
                    <a:pt x="60" y="47"/>
                  </a:cubicBezTo>
                  <a:cubicBezTo>
                    <a:pt x="58" y="48"/>
                    <a:pt x="58" y="46"/>
                    <a:pt x="57" y="4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Slovenia">
              <a:extLst>
                <a:ext uri="{FF2B5EF4-FFF2-40B4-BE49-F238E27FC236}">
                  <a16:creationId xmlns:a16="http://schemas.microsoft.com/office/drawing/2014/main" id="{8B87DD6E-25F2-981B-D92A-6DA1224F3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239" y="1500649"/>
              <a:ext cx="76176" cy="43674"/>
            </a:xfrm>
            <a:custGeom>
              <a:avLst/>
              <a:gdLst>
                <a:gd name="T0" fmla="*/ 6 w 32"/>
                <a:gd name="T1" fmla="*/ 17 h 18"/>
                <a:gd name="T2" fmla="*/ 6 w 32"/>
                <a:gd name="T3" fmla="*/ 16 h 18"/>
                <a:gd name="T4" fmla="*/ 7 w 32"/>
                <a:gd name="T5" fmla="*/ 17 h 18"/>
                <a:gd name="T6" fmla="*/ 8 w 32"/>
                <a:gd name="T7" fmla="*/ 16 h 18"/>
                <a:gd name="T8" fmla="*/ 10 w 32"/>
                <a:gd name="T9" fmla="*/ 17 h 18"/>
                <a:gd name="T10" fmla="*/ 10 w 32"/>
                <a:gd name="T11" fmla="*/ 16 h 18"/>
                <a:gd name="T12" fmla="*/ 11 w 32"/>
                <a:gd name="T13" fmla="*/ 16 h 18"/>
                <a:gd name="T14" fmla="*/ 11 w 32"/>
                <a:gd name="T15" fmla="*/ 14 h 18"/>
                <a:gd name="T16" fmla="*/ 15 w 32"/>
                <a:gd name="T17" fmla="*/ 17 h 18"/>
                <a:gd name="T18" fmla="*/ 15 w 32"/>
                <a:gd name="T19" fmla="*/ 15 h 18"/>
                <a:gd name="T20" fmla="*/ 17 w 32"/>
                <a:gd name="T21" fmla="*/ 17 h 18"/>
                <a:gd name="T22" fmla="*/ 20 w 32"/>
                <a:gd name="T23" fmla="*/ 16 h 18"/>
                <a:gd name="T24" fmla="*/ 18 w 32"/>
                <a:gd name="T25" fmla="*/ 16 h 18"/>
                <a:gd name="T26" fmla="*/ 20 w 32"/>
                <a:gd name="T27" fmla="*/ 14 h 18"/>
                <a:gd name="T28" fmla="*/ 18 w 32"/>
                <a:gd name="T29" fmla="*/ 14 h 18"/>
                <a:gd name="T30" fmla="*/ 23 w 32"/>
                <a:gd name="T31" fmla="*/ 13 h 18"/>
                <a:gd name="T32" fmla="*/ 23 w 32"/>
                <a:gd name="T33" fmla="*/ 11 h 18"/>
                <a:gd name="T34" fmla="*/ 22 w 32"/>
                <a:gd name="T35" fmla="*/ 8 h 18"/>
                <a:gd name="T36" fmla="*/ 26 w 32"/>
                <a:gd name="T37" fmla="*/ 8 h 18"/>
                <a:gd name="T38" fmla="*/ 26 w 32"/>
                <a:gd name="T39" fmla="*/ 6 h 18"/>
                <a:gd name="T40" fmla="*/ 28 w 32"/>
                <a:gd name="T41" fmla="*/ 6 h 18"/>
                <a:gd name="T42" fmla="*/ 29 w 32"/>
                <a:gd name="T43" fmla="*/ 6 h 18"/>
                <a:gd name="T44" fmla="*/ 32 w 32"/>
                <a:gd name="T45" fmla="*/ 5 h 18"/>
                <a:gd name="T46" fmla="*/ 30 w 32"/>
                <a:gd name="T47" fmla="*/ 4 h 18"/>
                <a:gd name="T48" fmla="*/ 30 w 32"/>
                <a:gd name="T49" fmla="*/ 3 h 18"/>
                <a:gd name="T50" fmla="*/ 27 w 32"/>
                <a:gd name="T51" fmla="*/ 1 h 18"/>
                <a:gd name="T52" fmla="*/ 25 w 32"/>
                <a:gd name="T53" fmla="*/ 2 h 18"/>
                <a:gd name="T54" fmla="*/ 27 w 32"/>
                <a:gd name="T55" fmla="*/ 4 h 18"/>
                <a:gd name="T56" fmla="*/ 22 w 32"/>
                <a:gd name="T57" fmla="*/ 2 h 18"/>
                <a:gd name="T58" fmla="*/ 21 w 32"/>
                <a:gd name="T59" fmla="*/ 4 h 18"/>
                <a:gd name="T60" fmla="*/ 19 w 32"/>
                <a:gd name="T61" fmla="*/ 4 h 18"/>
                <a:gd name="T62" fmla="*/ 14 w 32"/>
                <a:gd name="T63" fmla="*/ 4 h 18"/>
                <a:gd name="T64" fmla="*/ 11 w 32"/>
                <a:gd name="T65" fmla="*/ 5 h 18"/>
                <a:gd name="T66" fmla="*/ 12 w 32"/>
                <a:gd name="T67" fmla="*/ 7 h 18"/>
                <a:gd name="T68" fmla="*/ 4 w 32"/>
                <a:gd name="T69" fmla="*/ 5 h 18"/>
                <a:gd name="T70" fmla="*/ 3 w 32"/>
                <a:gd name="T71" fmla="*/ 5 h 18"/>
                <a:gd name="T72" fmla="*/ 0 w 32"/>
                <a:gd name="T73" fmla="*/ 8 h 18"/>
                <a:gd name="T74" fmla="*/ 2 w 32"/>
                <a:gd name="T75" fmla="*/ 9 h 18"/>
                <a:gd name="T76" fmla="*/ 1 w 32"/>
                <a:gd name="T77" fmla="*/ 10 h 18"/>
                <a:gd name="T78" fmla="*/ 2 w 32"/>
                <a:gd name="T79" fmla="*/ 10 h 18"/>
                <a:gd name="T80" fmla="*/ 1 w 32"/>
                <a:gd name="T81" fmla="*/ 12 h 18"/>
                <a:gd name="T82" fmla="*/ 5 w 32"/>
                <a:gd name="T83" fmla="*/ 16 h 18"/>
                <a:gd name="T84" fmla="*/ 4 w 32"/>
                <a:gd name="T85" fmla="*/ 16 h 18"/>
                <a:gd name="T86" fmla="*/ 1 w 32"/>
                <a:gd name="T87" fmla="*/ 15 h 18"/>
                <a:gd name="T88" fmla="*/ 6 w 32"/>
                <a:gd name="T8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18">
                  <a:moveTo>
                    <a:pt x="6" y="17"/>
                  </a:move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7" y="17"/>
                    <a:pt x="7" y="17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5"/>
                    <a:pt x="13" y="17"/>
                    <a:pt x="15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7"/>
                    <a:pt x="20" y="18"/>
                    <a:pt x="20" y="16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9" y="15"/>
                    <a:pt x="19" y="15"/>
                    <a:pt x="20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20" y="13"/>
                    <a:pt x="20" y="13"/>
                    <a:pt x="23" y="13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2" y="10"/>
                    <a:pt x="22" y="9"/>
                    <a:pt x="22" y="8"/>
                  </a:cubicBezTo>
                  <a:cubicBezTo>
                    <a:pt x="23" y="8"/>
                    <a:pt x="25" y="8"/>
                    <a:pt x="26" y="8"/>
                  </a:cubicBezTo>
                  <a:cubicBezTo>
                    <a:pt x="26" y="8"/>
                    <a:pt x="26" y="7"/>
                    <a:pt x="26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4"/>
                    <a:pt x="30" y="4"/>
                  </a:cubicBezTo>
                  <a:cubicBezTo>
                    <a:pt x="29" y="4"/>
                    <a:pt x="30" y="3"/>
                    <a:pt x="30" y="3"/>
                  </a:cubicBezTo>
                  <a:cubicBezTo>
                    <a:pt x="29" y="1"/>
                    <a:pt x="28" y="1"/>
                    <a:pt x="27" y="1"/>
                  </a:cubicBezTo>
                  <a:cubicBezTo>
                    <a:pt x="26" y="2"/>
                    <a:pt x="25" y="0"/>
                    <a:pt x="25" y="2"/>
                  </a:cubicBezTo>
                  <a:cubicBezTo>
                    <a:pt x="25" y="3"/>
                    <a:pt x="26" y="4"/>
                    <a:pt x="27" y="4"/>
                  </a:cubicBezTo>
                  <a:cubicBezTo>
                    <a:pt x="25" y="3"/>
                    <a:pt x="23" y="3"/>
                    <a:pt x="22" y="2"/>
                  </a:cubicBezTo>
                  <a:cubicBezTo>
                    <a:pt x="21" y="2"/>
                    <a:pt x="21" y="4"/>
                    <a:pt x="21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4"/>
                    <a:pt x="15" y="3"/>
                    <a:pt x="14" y="4"/>
                  </a:cubicBezTo>
                  <a:cubicBezTo>
                    <a:pt x="13" y="6"/>
                    <a:pt x="13" y="5"/>
                    <a:pt x="11" y="5"/>
                  </a:cubicBezTo>
                  <a:cubicBezTo>
                    <a:pt x="11" y="6"/>
                    <a:pt x="11" y="6"/>
                    <a:pt x="12" y="7"/>
                  </a:cubicBezTo>
                  <a:cubicBezTo>
                    <a:pt x="10" y="4"/>
                    <a:pt x="7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2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2" y="13"/>
                    <a:pt x="5" y="14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1" y="15"/>
                  </a:cubicBezTo>
                  <a:cubicBezTo>
                    <a:pt x="3" y="18"/>
                    <a:pt x="3" y="17"/>
                    <a:pt x="6" y="1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Slovakia">
              <a:extLst>
                <a:ext uri="{FF2B5EF4-FFF2-40B4-BE49-F238E27FC236}">
                  <a16:creationId xmlns:a16="http://schemas.microsoft.com/office/drawing/2014/main" id="{1014336A-B447-9357-1078-EB153FE75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416" y="1428536"/>
              <a:ext cx="139148" cy="50784"/>
            </a:xfrm>
            <a:custGeom>
              <a:avLst/>
              <a:gdLst>
                <a:gd name="T0" fmla="*/ 46 w 58"/>
                <a:gd name="T1" fmla="*/ 1 h 21"/>
                <a:gd name="T2" fmla="*/ 44 w 58"/>
                <a:gd name="T3" fmla="*/ 3 h 21"/>
                <a:gd name="T4" fmla="*/ 41 w 58"/>
                <a:gd name="T5" fmla="*/ 2 h 21"/>
                <a:gd name="T6" fmla="*/ 35 w 58"/>
                <a:gd name="T7" fmla="*/ 5 h 21"/>
                <a:gd name="T8" fmla="*/ 31 w 58"/>
                <a:gd name="T9" fmla="*/ 5 h 21"/>
                <a:gd name="T10" fmla="*/ 32 w 58"/>
                <a:gd name="T11" fmla="*/ 2 h 21"/>
                <a:gd name="T12" fmla="*/ 30 w 58"/>
                <a:gd name="T13" fmla="*/ 1 h 21"/>
                <a:gd name="T14" fmla="*/ 28 w 58"/>
                <a:gd name="T15" fmla="*/ 0 h 21"/>
                <a:gd name="T16" fmla="*/ 24 w 58"/>
                <a:gd name="T17" fmla="*/ 2 h 21"/>
                <a:gd name="T18" fmla="*/ 22 w 58"/>
                <a:gd name="T19" fmla="*/ 1 h 21"/>
                <a:gd name="T20" fmla="*/ 19 w 58"/>
                <a:gd name="T21" fmla="*/ 1 h 21"/>
                <a:gd name="T22" fmla="*/ 19 w 58"/>
                <a:gd name="T23" fmla="*/ 2 h 21"/>
                <a:gd name="T24" fmla="*/ 17 w 58"/>
                <a:gd name="T25" fmla="*/ 2 h 21"/>
                <a:gd name="T26" fmla="*/ 18 w 58"/>
                <a:gd name="T27" fmla="*/ 4 h 21"/>
                <a:gd name="T28" fmla="*/ 15 w 58"/>
                <a:gd name="T29" fmla="*/ 4 h 21"/>
                <a:gd name="T30" fmla="*/ 15 w 58"/>
                <a:gd name="T31" fmla="*/ 6 h 21"/>
                <a:gd name="T32" fmla="*/ 13 w 58"/>
                <a:gd name="T33" fmla="*/ 7 h 21"/>
                <a:gd name="T34" fmla="*/ 11 w 58"/>
                <a:gd name="T35" fmla="*/ 8 h 21"/>
                <a:gd name="T36" fmla="*/ 6 w 58"/>
                <a:gd name="T37" fmla="*/ 8 h 21"/>
                <a:gd name="T38" fmla="*/ 4 w 58"/>
                <a:gd name="T39" fmla="*/ 9 h 21"/>
                <a:gd name="T40" fmla="*/ 4 w 58"/>
                <a:gd name="T41" fmla="*/ 12 h 21"/>
                <a:gd name="T42" fmla="*/ 6 w 58"/>
                <a:gd name="T43" fmla="*/ 18 h 21"/>
                <a:gd name="T44" fmla="*/ 7 w 58"/>
                <a:gd name="T45" fmla="*/ 18 h 21"/>
                <a:gd name="T46" fmla="*/ 12 w 58"/>
                <a:gd name="T47" fmla="*/ 21 h 21"/>
                <a:gd name="T48" fmla="*/ 22 w 58"/>
                <a:gd name="T49" fmla="*/ 21 h 21"/>
                <a:gd name="T50" fmla="*/ 21 w 58"/>
                <a:gd name="T51" fmla="*/ 18 h 21"/>
                <a:gd name="T52" fmla="*/ 23 w 58"/>
                <a:gd name="T53" fmla="*/ 17 h 21"/>
                <a:gd name="T54" fmla="*/ 25 w 58"/>
                <a:gd name="T55" fmla="*/ 17 h 21"/>
                <a:gd name="T56" fmla="*/ 28 w 58"/>
                <a:gd name="T57" fmla="*/ 17 h 21"/>
                <a:gd name="T58" fmla="*/ 30 w 58"/>
                <a:gd name="T59" fmla="*/ 15 h 21"/>
                <a:gd name="T60" fmla="*/ 34 w 58"/>
                <a:gd name="T61" fmla="*/ 16 h 21"/>
                <a:gd name="T62" fmla="*/ 36 w 58"/>
                <a:gd name="T63" fmla="*/ 15 h 21"/>
                <a:gd name="T64" fmla="*/ 38 w 58"/>
                <a:gd name="T65" fmla="*/ 12 h 21"/>
                <a:gd name="T66" fmla="*/ 42 w 58"/>
                <a:gd name="T67" fmla="*/ 12 h 21"/>
                <a:gd name="T68" fmla="*/ 45 w 58"/>
                <a:gd name="T69" fmla="*/ 13 h 21"/>
                <a:gd name="T70" fmla="*/ 48 w 58"/>
                <a:gd name="T71" fmla="*/ 11 h 21"/>
                <a:gd name="T72" fmla="*/ 51 w 58"/>
                <a:gd name="T73" fmla="*/ 14 h 21"/>
                <a:gd name="T74" fmla="*/ 54 w 58"/>
                <a:gd name="T75" fmla="*/ 14 h 21"/>
                <a:gd name="T76" fmla="*/ 56 w 58"/>
                <a:gd name="T77" fmla="*/ 13 h 21"/>
                <a:gd name="T78" fmla="*/ 57 w 58"/>
                <a:gd name="T79" fmla="*/ 10 h 21"/>
                <a:gd name="T80" fmla="*/ 58 w 58"/>
                <a:gd name="T81" fmla="*/ 6 h 21"/>
                <a:gd name="T82" fmla="*/ 54 w 58"/>
                <a:gd name="T83" fmla="*/ 4 h 21"/>
                <a:gd name="T84" fmla="*/ 46 w 58"/>
                <a:gd name="T8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" h="21">
                  <a:moveTo>
                    <a:pt x="46" y="1"/>
                  </a:moveTo>
                  <a:cubicBezTo>
                    <a:pt x="47" y="1"/>
                    <a:pt x="44" y="3"/>
                    <a:pt x="44" y="3"/>
                  </a:cubicBezTo>
                  <a:cubicBezTo>
                    <a:pt x="42" y="4"/>
                    <a:pt x="43" y="3"/>
                    <a:pt x="41" y="2"/>
                  </a:cubicBezTo>
                  <a:cubicBezTo>
                    <a:pt x="39" y="1"/>
                    <a:pt x="34" y="2"/>
                    <a:pt x="35" y="5"/>
                  </a:cubicBezTo>
                  <a:cubicBezTo>
                    <a:pt x="33" y="3"/>
                    <a:pt x="32" y="4"/>
                    <a:pt x="31" y="5"/>
                  </a:cubicBezTo>
                  <a:cubicBezTo>
                    <a:pt x="31" y="4"/>
                    <a:pt x="31" y="3"/>
                    <a:pt x="32" y="2"/>
                  </a:cubicBezTo>
                  <a:cubicBezTo>
                    <a:pt x="30" y="3"/>
                    <a:pt x="31" y="2"/>
                    <a:pt x="30" y="1"/>
                  </a:cubicBezTo>
                  <a:cubicBezTo>
                    <a:pt x="29" y="0"/>
                    <a:pt x="29" y="1"/>
                    <a:pt x="28" y="0"/>
                  </a:cubicBezTo>
                  <a:cubicBezTo>
                    <a:pt x="27" y="1"/>
                    <a:pt x="26" y="2"/>
                    <a:pt x="24" y="2"/>
                  </a:cubicBezTo>
                  <a:cubicBezTo>
                    <a:pt x="23" y="2"/>
                    <a:pt x="24" y="0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8" y="2"/>
                    <a:pt x="18" y="3"/>
                    <a:pt x="17" y="2"/>
                  </a:cubicBezTo>
                  <a:cubicBezTo>
                    <a:pt x="18" y="3"/>
                    <a:pt x="17" y="3"/>
                    <a:pt x="18" y="4"/>
                  </a:cubicBezTo>
                  <a:cubicBezTo>
                    <a:pt x="17" y="4"/>
                    <a:pt x="16" y="4"/>
                    <a:pt x="15" y="4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9"/>
                    <a:pt x="11" y="7"/>
                    <a:pt x="11" y="8"/>
                  </a:cubicBezTo>
                  <a:cubicBezTo>
                    <a:pt x="10" y="10"/>
                    <a:pt x="7" y="9"/>
                    <a:pt x="6" y="8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11"/>
                    <a:pt x="4" y="12"/>
                  </a:cubicBezTo>
                  <a:cubicBezTo>
                    <a:pt x="0" y="13"/>
                    <a:pt x="5" y="17"/>
                    <a:pt x="6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8" y="19"/>
                    <a:pt x="10" y="20"/>
                    <a:pt x="12" y="21"/>
                  </a:cubicBezTo>
                  <a:cubicBezTo>
                    <a:pt x="15" y="21"/>
                    <a:pt x="19" y="21"/>
                    <a:pt x="22" y="21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2" y="18"/>
                    <a:pt x="22" y="18"/>
                    <a:pt x="23" y="17"/>
                  </a:cubicBezTo>
                  <a:cubicBezTo>
                    <a:pt x="23" y="16"/>
                    <a:pt x="24" y="17"/>
                    <a:pt x="25" y="17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9" y="16"/>
                    <a:pt x="28" y="15"/>
                    <a:pt x="30" y="15"/>
                  </a:cubicBezTo>
                  <a:cubicBezTo>
                    <a:pt x="32" y="15"/>
                    <a:pt x="32" y="17"/>
                    <a:pt x="34" y="16"/>
                  </a:cubicBezTo>
                  <a:cubicBezTo>
                    <a:pt x="35" y="15"/>
                    <a:pt x="36" y="16"/>
                    <a:pt x="36" y="15"/>
                  </a:cubicBezTo>
                  <a:cubicBezTo>
                    <a:pt x="37" y="14"/>
                    <a:pt x="37" y="13"/>
                    <a:pt x="38" y="12"/>
                  </a:cubicBezTo>
                  <a:cubicBezTo>
                    <a:pt x="38" y="11"/>
                    <a:pt x="41" y="11"/>
                    <a:pt x="42" y="12"/>
                  </a:cubicBezTo>
                  <a:cubicBezTo>
                    <a:pt x="43" y="12"/>
                    <a:pt x="44" y="13"/>
                    <a:pt x="45" y="13"/>
                  </a:cubicBezTo>
                  <a:cubicBezTo>
                    <a:pt x="46" y="13"/>
                    <a:pt x="47" y="11"/>
                    <a:pt x="48" y="11"/>
                  </a:cubicBezTo>
                  <a:cubicBezTo>
                    <a:pt x="49" y="11"/>
                    <a:pt x="50" y="14"/>
                    <a:pt x="51" y="14"/>
                  </a:cubicBezTo>
                  <a:cubicBezTo>
                    <a:pt x="52" y="14"/>
                    <a:pt x="53" y="14"/>
                    <a:pt x="54" y="14"/>
                  </a:cubicBezTo>
                  <a:cubicBezTo>
                    <a:pt x="55" y="14"/>
                    <a:pt x="55" y="13"/>
                    <a:pt x="56" y="13"/>
                  </a:cubicBezTo>
                  <a:cubicBezTo>
                    <a:pt x="55" y="11"/>
                    <a:pt x="57" y="11"/>
                    <a:pt x="57" y="10"/>
                  </a:cubicBezTo>
                  <a:cubicBezTo>
                    <a:pt x="57" y="9"/>
                    <a:pt x="58" y="7"/>
                    <a:pt x="58" y="6"/>
                  </a:cubicBezTo>
                  <a:cubicBezTo>
                    <a:pt x="56" y="5"/>
                    <a:pt x="55" y="5"/>
                    <a:pt x="54" y="4"/>
                  </a:cubicBezTo>
                  <a:cubicBezTo>
                    <a:pt x="51" y="2"/>
                    <a:pt x="49" y="2"/>
                    <a:pt x="46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Singapore">
              <a:extLst>
                <a:ext uri="{FF2B5EF4-FFF2-40B4-BE49-F238E27FC236}">
                  <a16:creationId xmlns:a16="http://schemas.microsoft.com/office/drawing/2014/main" id="{9518E4F3-4E04-90A7-F815-F0893F340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523" y="2743838"/>
              <a:ext cx="10157" cy="5079"/>
            </a:xfrm>
            <a:custGeom>
              <a:avLst/>
              <a:gdLst>
                <a:gd name="T0" fmla="*/ 0 w 4"/>
                <a:gd name="T1" fmla="*/ 1 h 2"/>
                <a:gd name="T2" fmla="*/ 2 w 4"/>
                <a:gd name="T3" fmla="*/ 2 h 2"/>
                <a:gd name="T4" fmla="*/ 4 w 4"/>
                <a:gd name="T5" fmla="*/ 0 h 2"/>
                <a:gd name="T6" fmla="*/ 2 w 4"/>
                <a:gd name="T7" fmla="*/ 0 h 2"/>
                <a:gd name="T8" fmla="*/ 1 w 4"/>
                <a:gd name="T9" fmla="*/ 0 h 2"/>
                <a:gd name="T10" fmla="*/ 0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Sierra Leone">
              <a:extLst>
                <a:ext uri="{FF2B5EF4-FFF2-40B4-BE49-F238E27FC236}">
                  <a16:creationId xmlns:a16="http://schemas.microsoft.com/office/drawing/2014/main" id="{C76A1436-ED44-B7E3-9C01-CF32C9B5B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315" y="2508201"/>
              <a:ext cx="76176" cy="86333"/>
            </a:xfrm>
            <a:custGeom>
              <a:avLst/>
              <a:gdLst>
                <a:gd name="T0" fmla="*/ 24 w 32"/>
                <a:gd name="T1" fmla="*/ 30 h 36"/>
                <a:gd name="T2" fmla="*/ 29 w 32"/>
                <a:gd name="T3" fmla="*/ 25 h 36"/>
                <a:gd name="T4" fmla="*/ 29 w 32"/>
                <a:gd name="T5" fmla="*/ 22 h 36"/>
                <a:gd name="T6" fmla="*/ 31 w 32"/>
                <a:gd name="T7" fmla="*/ 20 h 36"/>
                <a:gd name="T8" fmla="*/ 32 w 32"/>
                <a:gd name="T9" fmla="*/ 17 h 36"/>
                <a:gd name="T10" fmla="*/ 30 w 32"/>
                <a:gd name="T11" fmla="*/ 18 h 36"/>
                <a:gd name="T12" fmla="*/ 28 w 32"/>
                <a:gd name="T13" fmla="*/ 20 h 36"/>
                <a:gd name="T14" fmla="*/ 29 w 32"/>
                <a:gd name="T15" fmla="*/ 16 h 36"/>
                <a:gd name="T16" fmla="*/ 30 w 32"/>
                <a:gd name="T17" fmla="*/ 16 h 36"/>
                <a:gd name="T18" fmla="*/ 29 w 32"/>
                <a:gd name="T19" fmla="*/ 13 h 36"/>
                <a:gd name="T20" fmla="*/ 27 w 32"/>
                <a:gd name="T21" fmla="*/ 11 h 36"/>
                <a:gd name="T22" fmla="*/ 26 w 32"/>
                <a:gd name="T23" fmla="*/ 6 h 36"/>
                <a:gd name="T24" fmla="*/ 22 w 32"/>
                <a:gd name="T25" fmla="*/ 1 h 36"/>
                <a:gd name="T26" fmla="*/ 15 w 32"/>
                <a:gd name="T27" fmla="*/ 0 h 36"/>
                <a:gd name="T28" fmla="*/ 13 w 32"/>
                <a:gd name="T29" fmla="*/ 2 h 36"/>
                <a:gd name="T30" fmla="*/ 9 w 32"/>
                <a:gd name="T31" fmla="*/ 2 h 36"/>
                <a:gd name="T32" fmla="*/ 10 w 32"/>
                <a:gd name="T33" fmla="*/ 4 h 36"/>
                <a:gd name="T34" fmla="*/ 7 w 32"/>
                <a:gd name="T35" fmla="*/ 7 h 36"/>
                <a:gd name="T36" fmla="*/ 7 w 32"/>
                <a:gd name="T37" fmla="*/ 8 h 36"/>
                <a:gd name="T38" fmla="*/ 6 w 32"/>
                <a:gd name="T39" fmla="*/ 10 h 36"/>
                <a:gd name="T40" fmla="*/ 5 w 32"/>
                <a:gd name="T41" fmla="*/ 8 h 36"/>
                <a:gd name="T42" fmla="*/ 5 w 32"/>
                <a:gd name="T43" fmla="*/ 11 h 36"/>
                <a:gd name="T44" fmla="*/ 2 w 32"/>
                <a:gd name="T45" fmla="*/ 11 h 36"/>
                <a:gd name="T46" fmla="*/ 4 w 32"/>
                <a:gd name="T47" fmla="*/ 12 h 36"/>
                <a:gd name="T48" fmla="*/ 2 w 32"/>
                <a:gd name="T49" fmla="*/ 14 h 36"/>
                <a:gd name="T50" fmla="*/ 2 w 32"/>
                <a:gd name="T51" fmla="*/ 16 h 36"/>
                <a:gd name="T52" fmla="*/ 6 w 32"/>
                <a:gd name="T53" fmla="*/ 17 h 36"/>
                <a:gd name="T54" fmla="*/ 5 w 32"/>
                <a:gd name="T55" fmla="*/ 17 h 36"/>
                <a:gd name="T56" fmla="*/ 5 w 32"/>
                <a:gd name="T57" fmla="*/ 19 h 36"/>
                <a:gd name="T58" fmla="*/ 1 w 32"/>
                <a:gd name="T59" fmla="*/ 17 h 36"/>
                <a:gd name="T60" fmla="*/ 2 w 32"/>
                <a:gd name="T61" fmla="*/ 22 h 36"/>
                <a:gd name="T62" fmla="*/ 5 w 32"/>
                <a:gd name="T63" fmla="*/ 20 h 36"/>
                <a:gd name="T64" fmla="*/ 6 w 32"/>
                <a:gd name="T65" fmla="*/ 24 h 36"/>
                <a:gd name="T66" fmla="*/ 5 w 32"/>
                <a:gd name="T67" fmla="*/ 24 h 36"/>
                <a:gd name="T68" fmla="*/ 8 w 32"/>
                <a:gd name="T69" fmla="*/ 27 h 36"/>
                <a:gd name="T70" fmla="*/ 11 w 32"/>
                <a:gd name="T71" fmla="*/ 25 h 36"/>
                <a:gd name="T72" fmla="*/ 9 w 32"/>
                <a:gd name="T73" fmla="*/ 28 h 36"/>
                <a:gd name="T74" fmla="*/ 6 w 32"/>
                <a:gd name="T75" fmla="*/ 28 h 36"/>
                <a:gd name="T76" fmla="*/ 10 w 32"/>
                <a:gd name="T77" fmla="*/ 30 h 36"/>
                <a:gd name="T78" fmla="*/ 9 w 32"/>
                <a:gd name="T79" fmla="*/ 31 h 36"/>
                <a:gd name="T80" fmla="*/ 15 w 32"/>
                <a:gd name="T81" fmla="*/ 33 h 36"/>
                <a:gd name="T82" fmla="*/ 19 w 32"/>
                <a:gd name="T83" fmla="*/ 35 h 36"/>
                <a:gd name="T84" fmla="*/ 19 w 32"/>
                <a:gd name="T85" fmla="*/ 36 h 36"/>
                <a:gd name="T86" fmla="*/ 24 w 32"/>
                <a:gd name="T8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" h="36">
                  <a:moveTo>
                    <a:pt x="24" y="30"/>
                  </a:moveTo>
                  <a:cubicBezTo>
                    <a:pt x="26" y="29"/>
                    <a:pt x="28" y="27"/>
                    <a:pt x="29" y="25"/>
                  </a:cubicBezTo>
                  <a:cubicBezTo>
                    <a:pt x="29" y="25"/>
                    <a:pt x="28" y="22"/>
                    <a:pt x="29" y="22"/>
                  </a:cubicBezTo>
                  <a:cubicBezTo>
                    <a:pt x="31" y="21"/>
                    <a:pt x="31" y="22"/>
                    <a:pt x="31" y="20"/>
                  </a:cubicBezTo>
                  <a:cubicBezTo>
                    <a:pt x="31" y="19"/>
                    <a:pt x="31" y="18"/>
                    <a:pt x="32" y="17"/>
                  </a:cubicBezTo>
                  <a:cubicBezTo>
                    <a:pt x="32" y="17"/>
                    <a:pt x="30" y="18"/>
                    <a:pt x="30" y="18"/>
                  </a:cubicBezTo>
                  <a:cubicBezTo>
                    <a:pt x="30" y="19"/>
                    <a:pt x="29" y="21"/>
                    <a:pt x="28" y="20"/>
                  </a:cubicBezTo>
                  <a:cubicBezTo>
                    <a:pt x="27" y="19"/>
                    <a:pt x="29" y="18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29" y="15"/>
                    <a:pt x="29" y="14"/>
                    <a:pt x="29" y="13"/>
                  </a:cubicBezTo>
                  <a:cubicBezTo>
                    <a:pt x="29" y="11"/>
                    <a:pt x="29" y="11"/>
                    <a:pt x="27" y="11"/>
                  </a:cubicBezTo>
                  <a:cubicBezTo>
                    <a:pt x="29" y="9"/>
                    <a:pt x="27" y="8"/>
                    <a:pt x="26" y="6"/>
                  </a:cubicBezTo>
                  <a:cubicBezTo>
                    <a:pt x="26" y="4"/>
                    <a:pt x="23" y="1"/>
                    <a:pt x="22" y="1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1"/>
                    <a:pt x="16" y="2"/>
                    <a:pt x="13" y="2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8" y="4"/>
                    <a:pt x="8" y="5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9"/>
                    <a:pt x="6" y="8"/>
                    <a:pt x="6" y="10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0" y="11"/>
                    <a:pt x="2" y="13"/>
                    <a:pt x="4" y="12"/>
                  </a:cubicBezTo>
                  <a:cubicBezTo>
                    <a:pt x="4" y="14"/>
                    <a:pt x="3" y="13"/>
                    <a:pt x="2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5"/>
                    <a:pt x="5" y="16"/>
                    <a:pt x="6" y="17"/>
                  </a:cubicBezTo>
                  <a:cubicBezTo>
                    <a:pt x="6" y="17"/>
                    <a:pt x="5" y="18"/>
                    <a:pt x="5" y="17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3" y="19"/>
                    <a:pt x="3" y="17"/>
                    <a:pt x="1" y="17"/>
                  </a:cubicBezTo>
                  <a:cubicBezTo>
                    <a:pt x="2" y="19"/>
                    <a:pt x="3" y="20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4" y="22"/>
                    <a:pt x="6" y="22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5"/>
                    <a:pt x="7" y="26"/>
                    <a:pt x="8" y="27"/>
                  </a:cubicBezTo>
                  <a:cubicBezTo>
                    <a:pt x="8" y="27"/>
                    <a:pt x="10" y="25"/>
                    <a:pt x="11" y="25"/>
                  </a:cubicBezTo>
                  <a:cubicBezTo>
                    <a:pt x="10" y="26"/>
                    <a:pt x="10" y="28"/>
                    <a:pt x="9" y="28"/>
                  </a:cubicBezTo>
                  <a:cubicBezTo>
                    <a:pt x="8" y="28"/>
                    <a:pt x="6" y="28"/>
                    <a:pt x="6" y="28"/>
                  </a:cubicBezTo>
                  <a:cubicBezTo>
                    <a:pt x="7" y="30"/>
                    <a:pt x="7" y="30"/>
                    <a:pt x="10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1" y="31"/>
                    <a:pt x="13" y="33"/>
                    <a:pt x="15" y="33"/>
                  </a:cubicBezTo>
                  <a:cubicBezTo>
                    <a:pt x="17" y="33"/>
                    <a:pt x="17" y="33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21" y="34"/>
                    <a:pt x="22" y="31"/>
                    <a:pt x="24" y="3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Sicilia (Italy)">
              <a:extLst>
                <a:ext uri="{FF2B5EF4-FFF2-40B4-BE49-F238E27FC236}">
                  <a16:creationId xmlns:a16="http://schemas.microsoft.com/office/drawing/2014/main" id="{E2985566-3DA5-C0AB-F758-EA5AD460E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63" y="1736286"/>
              <a:ext cx="77191" cy="45706"/>
            </a:xfrm>
            <a:custGeom>
              <a:avLst/>
              <a:gdLst>
                <a:gd name="T0" fmla="*/ 3 w 32"/>
                <a:gd name="T1" fmla="*/ 2 h 19"/>
                <a:gd name="T2" fmla="*/ 1 w 32"/>
                <a:gd name="T3" fmla="*/ 6 h 19"/>
                <a:gd name="T4" fmla="*/ 3 w 32"/>
                <a:gd name="T5" fmla="*/ 9 h 19"/>
                <a:gd name="T6" fmla="*/ 6 w 32"/>
                <a:gd name="T7" fmla="*/ 9 h 19"/>
                <a:gd name="T8" fmla="*/ 9 w 32"/>
                <a:gd name="T9" fmla="*/ 11 h 19"/>
                <a:gd name="T10" fmla="*/ 11 w 32"/>
                <a:gd name="T11" fmla="*/ 13 h 19"/>
                <a:gd name="T12" fmla="*/ 15 w 32"/>
                <a:gd name="T13" fmla="*/ 14 h 19"/>
                <a:gd name="T14" fmla="*/ 20 w 32"/>
                <a:gd name="T15" fmla="*/ 18 h 19"/>
                <a:gd name="T16" fmla="*/ 27 w 32"/>
                <a:gd name="T17" fmla="*/ 19 h 19"/>
                <a:gd name="T18" fmla="*/ 30 w 32"/>
                <a:gd name="T19" fmla="*/ 15 h 19"/>
                <a:gd name="T20" fmla="*/ 27 w 32"/>
                <a:gd name="T21" fmla="*/ 13 h 19"/>
                <a:gd name="T22" fmla="*/ 28 w 32"/>
                <a:gd name="T23" fmla="*/ 12 h 19"/>
                <a:gd name="T24" fmla="*/ 32 w 32"/>
                <a:gd name="T25" fmla="*/ 1 h 19"/>
                <a:gd name="T26" fmla="*/ 28 w 32"/>
                <a:gd name="T27" fmla="*/ 2 h 19"/>
                <a:gd name="T28" fmla="*/ 28 w 32"/>
                <a:gd name="T29" fmla="*/ 1 h 19"/>
                <a:gd name="T30" fmla="*/ 26 w 32"/>
                <a:gd name="T31" fmla="*/ 2 h 19"/>
                <a:gd name="T32" fmla="*/ 24 w 32"/>
                <a:gd name="T33" fmla="*/ 2 h 19"/>
                <a:gd name="T34" fmla="*/ 20 w 32"/>
                <a:gd name="T35" fmla="*/ 3 h 19"/>
                <a:gd name="T36" fmla="*/ 14 w 32"/>
                <a:gd name="T37" fmla="*/ 4 h 19"/>
                <a:gd name="T38" fmla="*/ 12 w 32"/>
                <a:gd name="T39" fmla="*/ 4 h 19"/>
                <a:gd name="T40" fmla="*/ 11 w 32"/>
                <a:gd name="T41" fmla="*/ 2 h 19"/>
                <a:gd name="T42" fmla="*/ 10 w 32"/>
                <a:gd name="T43" fmla="*/ 4 h 19"/>
                <a:gd name="T44" fmla="*/ 6 w 32"/>
                <a:gd name="T45" fmla="*/ 2 h 19"/>
                <a:gd name="T46" fmla="*/ 4 w 32"/>
                <a:gd name="T47" fmla="*/ 3 h 19"/>
                <a:gd name="T48" fmla="*/ 3 w 32"/>
                <a:gd name="T4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9">
                  <a:moveTo>
                    <a:pt x="3" y="2"/>
                  </a:moveTo>
                  <a:cubicBezTo>
                    <a:pt x="2" y="3"/>
                    <a:pt x="1" y="4"/>
                    <a:pt x="1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4" y="10"/>
                    <a:pt x="5" y="8"/>
                    <a:pt x="6" y="9"/>
                  </a:cubicBezTo>
                  <a:cubicBezTo>
                    <a:pt x="6" y="10"/>
                    <a:pt x="8" y="10"/>
                    <a:pt x="9" y="11"/>
                  </a:cubicBezTo>
                  <a:cubicBezTo>
                    <a:pt x="10" y="11"/>
                    <a:pt x="10" y="12"/>
                    <a:pt x="11" y="13"/>
                  </a:cubicBezTo>
                  <a:cubicBezTo>
                    <a:pt x="13" y="13"/>
                    <a:pt x="14" y="14"/>
                    <a:pt x="15" y="14"/>
                  </a:cubicBezTo>
                  <a:cubicBezTo>
                    <a:pt x="17" y="14"/>
                    <a:pt x="21" y="17"/>
                    <a:pt x="20" y="18"/>
                  </a:cubicBezTo>
                  <a:cubicBezTo>
                    <a:pt x="23" y="18"/>
                    <a:pt x="25" y="18"/>
                    <a:pt x="27" y="19"/>
                  </a:cubicBezTo>
                  <a:cubicBezTo>
                    <a:pt x="27" y="17"/>
                    <a:pt x="27" y="16"/>
                    <a:pt x="30" y="15"/>
                  </a:cubicBezTo>
                  <a:cubicBezTo>
                    <a:pt x="29" y="14"/>
                    <a:pt x="28" y="13"/>
                    <a:pt x="27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4" y="10"/>
                    <a:pt x="31" y="3"/>
                    <a:pt x="32" y="1"/>
                  </a:cubicBezTo>
                  <a:cubicBezTo>
                    <a:pt x="30" y="0"/>
                    <a:pt x="29" y="1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4" y="1"/>
                    <a:pt x="24" y="2"/>
                  </a:cubicBezTo>
                  <a:cubicBezTo>
                    <a:pt x="22" y="3"/>
                    <a:pt x="22" y="3"/>
                    <a:pt x="20" y="3"/>
                  </a:cubicBezTo>
                  <a:cubicBezTo>
                    <a:pt x="19" y="3"/>
                    <a:pt x="15" y="3"/>
                    <a:pt x="14" y="4"/>
                  </a:cubicBezTo>
                  <a:cubicBezTo>
                    <a:pt x="14" y="5"/>
                    <a:pt x="14" y="5"/>
                    <a:pt x="12" y="4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1" y="3"/>
                    <a:pt x="10" y="3"/>
                    <a:pt x="10" y="4"/>
                  </a:cubicBezTo>
                  <a:cubicBezTo>
                    <a:pt x="11" y="1"/>
                    <a:pt x="8" y="1"/>
                    <a:pt x="6" y="2"/>
                  </a:cubicBezTo>
                  <a:cubicBezTo>
                    <a:pt x="6" y="3"/>
                    <a:pt x="6" y="4"/>
                    <a:pt x="4" y="3"/>
                  </a:cubicBezTo>
                  <a:cubicBezTo>
                    <a:pt x="4" y="3"/>
                    <a:pt x="5" y="2"/>
                    <a:pt x="3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Seychelles">
              <a:extLst>
                <a:ext uri="{FF2B5EF4-FFF2-40B4-BE49-F238E27FC236}">
                  <a16:creationId xmlns:a16="http://schemas.microsoft.com/office/drawing/2014/main" id="{425B15E0-4FFB-4B7C-0396-7C7D90F9A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91713" y="2899237"/>
              <a:ext cx="12188" cy="17267"/>
            </a:xfrm>
            <a:custGeom>
              <a:avLst/>
              <a:gdLst>
                <a:gd name="T0" fmla="*/ 1 w 5"/>
                <a:gd name="T1" fmla="*/ 3 h 7"/>
                <a:gd name="T2" fmla="*/ 2 w 5"/>
                <a:gd name="T3" fmla="*/ 6 h 7"/>
                <a:gd name="T4" fmla="*/ 1 w 5"/>
                <a:gd name="T5" fmla="*/ 3 h 7"/>
                <a:gd name="T6" fmla="*/ 5 w 5"/>
                <a:gd name="T7" fmla="*/ 0 h 7"/>
                <a:gd name="T8" fmla="*/ 3 w 5"/>
                <a:gd name="T9" fmla="*/ 0 h 7"/>
                <a:gd name="T10" fmla="*/ 4 w 5"/>
                <a:gd name="T11" fmla="*/ 2 h 7"/>
                <a:gd name="T12" fmla="*/ 5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2" y="4"/>
                    <a:pt x="2" y="4"/>
                    <a:pt x="2" y="6"/>
                  </a:cubicBezTo>
                  <a:cubicBezTo>
                    <a:pt x="0" y="7"/>
                    <a:pt x="1" y="4"/>
                    <a:pt x="1" y="3"/>
                  </a:cubicBezTo>
                  <a:close/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Serbia">
              <a:extLst>
                <a:ext uri="{FF2B5EF4-FFF2-40B4-BE49-F238E27FC236}">
                  <a16:creationId xmlns:a16="http://schemas.microsoft.com/office/drawing/2014/main" id="{3C24B280-D193-F623-A69A-F763C22D6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231" y="1521978"/>
              <a:ext cx="101568" cy="108678"/>
            </a:xfrm>
            <a:custGeom>
              <a:avLst/>
              <a:gdLst>
                <a:gd name="T0" fmla="*/ 1 w 42"/>
                <a:gd name="T1" fmla="*/ 2 h 45"/>
                <a:gd name="T2" fmla="*/ 1 w 42"/>
                <a:gd name="T3" fmla="*/ 4 h 45"/>
                <a:gd name="T4" fmla="*/ 1 w 42"/>
                <a:gd name="T5" fmla="*/ 8 h 45"/>
                <a:gd name="T6" fmla="*/ 6 w 42"/>
                <a:gd name="T7" fmla="*/ 11 h 45"/>
                <a:gd name="T8" fmla="*/ 2 w 42"/>
                <a:gd name="T9" fmla="*/ 12 h 45"/>
                <a:gd name="T10" fmla="*/ 3 w 42"/>
                <a:gd name="T11" fmla="*/ 14 h 45"/>
                <a:gd name="T12" fmla="*/ 5 w 42"/>
                <a:gd name="T13" fmla="*/ 17 h 45"/>
                <a:gd name="T14" fmla="*/ 3 w 42"/>
                <a:gd name="T15" fmla="*/ 18 h 45"/>
                <a:gd name="T16" fmla="*/ 2 w 42"/>
                <a:gd name="T17" fmla="*/ 20 h 45"/>
                <a:gd name="T18" fmla="*/ 8 w 42"/>
                <a:gd name="T19" fmla="*/ 24 h 45"/>
                <a:gd name="T20" fmla="*/ 7 w 42"/>
                <a:gd name="T21" fmla="*/ 29 h 45"/>
                <a:gd name="T22" fmla="*/ 5 w 42"/>
                <a:gd name="T23" fmla="*/ 32 h 45"/>
                <a:gd name="T24" fmla="*/ 9 w 42"/>
                <a:gd name="T25" fmla="*/ 35 h 45"/>
                <a:gd name="T26" fmla="*/ 12 w 42"/>
                <a:gd name="T27" fmla="*/ 36 h 45"/>
                <a:gd name="T28" fmla="*/ 14 w 42"/>
                <a:gd name="T29" fmla="*/ 39 h 45"/>
                <a:gd name="T30" fmla="*/ 17 w 42"/>
                <a:gd name="T31" fmla="*/ 34 h 45"/>
                <a:gd name="T32" fmla="*/ 23 w 42"/>
                <a:gd name="T33" fmla="*/ 36 h 45"/>
                <a:gd name="T34" fmla="*/ 29 w 42"/>
                <a:gd name="T35" fmla="*/ 41 h 45"/>
                <a:gd name="T36" fmla="*/ 29 w 42"/>
                <a:gd name="T37" fmla="*/ 45 h 45"/>
                <a:gd name="T38" fmla="*/ 35 w 42"/>
                <a:gd name="T39" fmla="*/ 44 h 45"/>
                <a:gd name="T40" fmla="*/ 39 w 42"/>
                <a:gd name="T41" fmla="*/ 37 h 45"/>
                <a:gd name="T42" fmla="*/ 40 w 42"/>
                <a:gd name="T43" fmla="*/ 32 h 45"/>
                <a:gd name="T44" fmla="*/ 37 w 42"/>
                <a:gd name="T45" fmla="*/ 24 h 45"/>
                <a:gd name="T46" fmla="*/ 38 w 42"/>
                <a:gd name="T47" fmla="*/ 21 h 45"/>
                <a:gd name="T48" fmla="*/ 39 w 42"/>
                <a:gd name="T49" fmla="*/ 18 h 45"/>
                <a:gd name="T50" fmla="*/ 32 w 42"/>
                <a:gd name="T51" fmla="*/ 19 h 45"/>
                <a:gd name="T52" fmla="*/ 28 w 42"/>
                <a:gd name="T53" fmla="*/ 17 h 45"/>
                <a:gd name="T54" fmla="*/ 26 w 42"/>
                <a:gd name="T55" fmla="*/ 16 h 45"/>
                <a:gd name="T56" fmla="*/ 24 w 42"/>
                <a:gd name="T57" fmla="*/ 10 h 45"/>
                <a:gd name="T58" fmla="*/ 20 w 42"/>
                <a:gd name="T59" fmla="*/ 4 h 45"/>
                <a:gd name="T60" fmla="*/ 15 w 42"/>
                <a:gd name="T61" fmla="*/ 0 h 45"/>
                <a:gd name="T62" fmla="*/ 5 w 42"/>
                <a:gd name="T6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45">
                  <a:moveTo>
                    <a:pt x="5" y="1"/>
                  </a:moveTo>
                  <a:cubicBezTo>
                    <a:pt x="4" y="2"/>
                    <a:pt x="3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7"/>
                    <a:pt x="4" y="7"/>
                    <a:pt x="1" y="8"/>
                  </a:cubicBezTo>
                  <a:cubicBezTo>
                    <a:pt x="0" y="8"/>
                    <a:pt x="3" y="10"/>
                    <a:pt x="3" y="10"/>
                  </a:cubicBezTo>
                  <a:cubicBezTo>
                    <a:pt x="4" y="10"/>
                    <a:pt x="5" y="9"/>
                    <a:pt x="6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3" y="11"/>
                    <a:pt x="4" y="13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5" y="18"/>
                    <a:pt x="4" y="17"/>
                    <a:pt x="4" y="18"/>
                  </a:cubicBezTo>
                  <a:cubicBezTo>
                    <a:pt x="4" y="19"/>
                    <a:pt x="3" y="19"/>
                    <a:pt x="3" y="18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3" y="21"/>
                    <a:pt x="5" y="21"/>
                    <a:pt x="5" y="23"/>
                  </a:cubicBezTo>
                  <a:cubicBezTo>
                    <a:pt x="7" y="22"/>
                    <a:pt x="6" y="24"/>
                    <a:pt x="8" y="24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2" y="27"/>
                    <a:pt x="8" y="26"/>
                    <a:pt x="7" y="29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1"/>
                    <a:pt x="5" y="31"/>
                    <a:pt x="5" y="32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7" y="34"/>
                    <a:pt x="8" y="34"/>
                    <a:pt x="9" y="35"/>
                  </a:cubicBezTo>
                  <a:cubicBezTo>
                    <a:pt x="10" y="35"/>
                    <a:pt x="10" y="35"/>
                    <a:pt x="11" y="35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ubicBezTo>
                    <a:pt x="15" y="39"/>
                    <a:pt x="16" y="38"/>
                    <a:pt x="16" y="38"/>
                  </a:cubicBezTo>
                  <a:cubicBezTo>
                    <a:pt x="16" y="37"/>
                    <a:pt x="19" y="36"/>
                    <a:pt x="17" y="34"/>
                  </a:cubicBezTo>
                  <a:cubicBezTo>
                    <a:pt x="18" y="34"/>
                    <a:pt x="19" y="33"/>
                    <a:pt x="21" y="34"/>
                  </a:cubicBezTo>
                  <a:cubicBezTo>
                    <a:pt x="20" y="35"/>
                    <a:pt x="22" y="35"/>
                    <a:pt x="23" y="36"/>
                  </a:cubicBezTo>
                  <a:cubicBezTo>
                    <a:pt x="24" y="37"/>
                    <a:pt x="25" y="38"/>
                    <a:pt x="26" y="39"/>
                  </a:cubicBezTo>
                  <a:cubicBezTo>
                    <a:pt x="27" y="40"/>
                    <a:pt x="29" y="39"/>
                    <a:pt x="29" y="41"/>
                  </a:cubicBezTo>
                  <a:cubicBezTo>
                    <a:pt x="29" y="42"/>
                    <a:pt x="27" y="44"/>
                    <a:pt x="26" y="43"/>
                  </a:cubicBezTo>
                  <a:cubicBezTo>
                    <a:pt x="27" y="45"/>
                    <a:pt x="28" y="45"/>
                    <a:pt x="29" y="45"/>
                  </a:cubicBezTo>
                  <a:cubicBezTo>
                    <a:pt x="29" y="45"/>
                    <a:pt x="29" y="44"/>
                    <a:pt x="29" y="43"/>
                  </a:cubicBezTo>
                  <a:cubicBezTo>
                    <a:pt x="31" y="44"/>
                    <a:pt x="33" y="44"/>
                    <a:pt x="35" y="44"/>
                  </a:cubicBezTo>
                  <a:cubicBezTo>
                    <a:pt x="36" y="43"/>
                    <a:pt x="37" y="43"/>
                    <a:pt x="37" y="42"/>
                  </a:cubicBezTo>
                  <a:cubicBezTo>
                    <a:pt x="34" y="40"/>
                    <a:pt x="36" y="37"/>
                    <a:pt x="39" y="37"/>
                  </a:cubicBezTo>
                  <a:cubicBezTo>
                    <a:pt x="40" y="37"/>
                    <a:pt x="42" y="35"/>
                    <a:pt x="42" y="34"/>
                  </a:cubicBezTo>
                  <a:cubicBezTo>
                    <a:pt x="42" y="33"/>
                    <a:pt x="40" y="34"/>
                    <a:pt x="40" y="32"/>
                  </a:cubicBezTo>
                  <a:cubicBezTo>
                    <a:pt x="38" y="30"/>
                    <a:pt x="36" y="29"/>
                    <a:pt x="35" y="26"/>
                  </a:cubicBezTo>
                  <a:cubicBezTo>
                    <a:pt x="34" y="25"/>
                    <a:pt x="36" y="24"/>
                    <a:pt x="37" y="24"/>
                  </a:cubicBezTo>
                  <a:cubicBezTo>
                    <a:pt x="38" y="24"/>
                    <a:pt x="39" y="24"/>
                    <a:pt x="40" y="22"/>
                  </a:cubicBezTo>
                  <a:cubicBezTo>
                    <a:pt x="39" y="22"/>
                    <a:pt x="39" y="22"/>
                    <a:pt x="38" y="21"/>
                  </a:cubicBezTo>
                  <a:cubicBezTo>
                    <a:pt x="37" y="20"/>
                    <a:pt x="37" y="21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8" y="17"/>
                    <a:pt x="36" y="15"/>
                    <a:pt x="35" y="17"/>
                  </a:cubicBezTo>
                  <a:cubicBezTo>
                    <a:pt x="34" y="18"/>
                    <a:pt x="34" y="19"/>
                    <a:pt x="32" y="19"/>
                  </a:cubicBezTo>
                  <a:cubicBezTo>
                    <a:pt x="32" y="18"/>
                    <a:pt x="31" y="17"/>
                    <a:pt x="31" y="17"/>
                  </a:cubicBezTo>
                  <a:cubicBezTo>
                    <a:pt x="30" y="17"/>
                    <a:pt x="29" y="17"/>
                    <a:pt x="28" y="17"/>
                  </a:cubicBezTo>
                  <a:cubicBezTo>
                    <a:pt x="27" y="17"/>
                    <a:pt x="28" y="16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4" y="16"/>
                    <a:pt x="29" y="13"/>
                    <a:pt x="25" y="13"/>
                  </a:cubicBezTo>
                  <a:cubicBezTo>
                    <a:pt x="28" y="11"/>
                    <a:pt x="26" y="11"/>
                    <a:pt x="24" y="10"/>
                  </a:cubicBezTo>
                  <a:cubicBezTo>
                    <a:pt x="22" y="10"/>
                    <a:pt x="20" y="10"/>
                    <a:pt x="20" y="8"/>
                  </a:cubicBezTo>
                  <a:cubicBezTo>
                    <a:pt x="19" y="7"/>
                    <a:pt x="20" y="5"/>
                    <a:pt x="20" y="4"/>
                  </a:cubicBezTo>
                  <a:cubicBezTo>
                    <a:pt x="19" y="3"/>
                    <a:pt x="19" y="4"/>
                    <a:pt x="18" y="4"/>
                  </a:cubicBezTo>
                  <a:cubicBezTo>
                    <a:pt x="17" y="2"/>
                    <a:pt x="15" y="2"/>
                    <a:pt x="15" y="0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8" y="0"/>
                    <a:pt x="7" y="0"/>
                    <a:pt x="5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Senegal">
              <a:extLst>
                <a:ext uri="{FF2B5EF4-FFF2-40B4-BE49-F238E27FC236}">
                  <a16:creationId xmlns:a16="http://schemas.microsoft.com/office/drawing/2014/main" id="{08686B2B-11ED-1B0A-21FB-BE8489CE3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795" y="2326395"/>
              <a:ext cx="151336" cy="124929"/>
            </a:xfrm>
            <a:custGeom>
              <a:avLst/>
              <a:gdLst>
                <a:gd name="T0" fmla="*/ 61 w 63"/>
                <a:gd name="T1" fmla="*/ 46 h 52"/>
                <a:gd name="T2" fmla="*/ 61 w 63"/>
                <a:gd name="T3" fmla="*/ 43 h 52"/>
                <a:gd name="T4" fmla="*/ 57 w 63"/>
                <a:gd name="T5" fmla="*/ 37 h 52"/>
                <a:gd name="T6" fmla="*/ 56 w 63"/>
                <a:gd name="T7" fmla="*/ 32 h 52"/>
                <a:gd name="T8" fmla="*/ 56 w 63"/>
                <a:gd name="T9" fmla="*/ 29 h 52"/>
                <a:gd name="T10" fmla="*/ 54 w 63"/>
                <a:gd name="T11" fmla="*/ 26 h 52"/>
                <a:gd name="T12" fmla="*/ 51 w 63"/>
                <a:gd name="T13" fmla="*/ 21 h 52"/>
                <a:gd name="T14" fmla="*/ 47 w 63"/>
                <a:gd name="T15" fmla="*/ 17 h 52"/>
                <a:gd name="T16" fmla="*/ 45 w 63"/>
                <a:gd name="T17" fmla="*/ 15 h 52"/>
                <a:gd name="T18" fmla="*/ 43 w 63"/>
                <a:gd name="T19" fmla="*/ 13 h 52"/>
                <a:gd name="T20" fmla="*/ 39 w 63"/>
                <a:gd name="T21" fmla="*/ 8 h 52"/>
                <a:gd name="T22" fmla="*/ 35 w 63"/>
                <a:gd name="T23" fmla="*/ 5 h 52"/>
                <a:gd name="T24" fmla="*/ 34 w 63"/>
                <a:gd name="T25" fmla="*/ 3 h 52"/>
                <a:gd name="T26" fmla="*/ 28 w 63"/>
                <a:gd name="T27" fmla="*/ 1 h 52"/>
                <a:gd name="T28" fmla="*/ 24 w 63"/>
                <a:gd name="T29" fmla="*/ 2 h 52"/>
                <a:gd name="T30" fmla="*/ 12 w 63"/>
                <a:gd name="T31" fmla="*/ 3 h 52"/>
                <a:gd name="T32" fmla="*/ 10 w 63"/>
                <a:gd name="T33" fmla="*/ 8 h 52"/>
                <a:gd name="T34" fmla="*/ 5 w 63"/>
                <a:gd name="T35" fmla="*/ 19 h 52"/>
                <a:gd name="T36" fmla="*/ 0 w 63"/>
                <a:gd name="T37" fmla="*/ 24 h 52"/>
                <a:gd name="T38" fmla="*/ 5 w 63"/>
                <a:gd name="T39" fmla="*/ 24 h 52"/>
                <a:gd name="T40" fmla="*/ 7 w 63"/>
                <a:gd name="T41" fmla="*/ 27 h 52"/>
                <a:gd name="T42" fmla="*/ 8 w 63"/>
                <a:gd name="T43" fmla="*/ 33 h 52"/>
                <a:gd name="T44" fmla="*/ 10 w 63"/>
                <a:gd name="T45" fmla="*/ 31 h 52"/>
                <a:gd name="T46" fmla="*/ 10 w 63"/>
                <a:gd name="T47" fmla="*/ 31 h 52"/>
                <a:gd name="T48" fmla="*/ 11 w 63"/>
                <a:gd name="T49" fmla="*/ 34 h 52"/>
                <a:gd name="T50" fmla="*/ 15 w 63"/>
                <a:gd name="T51" fmla="*/ 35 h 52"/>
                <a:gd name="T52" fmla="*/ 20 w 63"/>
                <a:gd name="T53" fmla="*/ 35 h 52"/>
                <a:gd name="T54" fmla="*/ 23 w 63"/>
                <a:gd name="T55" fmla="*/ 34 h 52"/>
                <a:gd name="T56" fmla="*/ 28 w 63"/>
                <a:gd name="T57" fmla="*/ 35 h 52"/>
                <a:gd name="T58" fmla="*/ 31 w 63"/>
                <a:gd name="T59" fmla="*/ 37 h 52"/>
                <a:gd name="T60" fmla="*/ 36 w 63"/>
                <a:gd name="T61" fmla="*/ 37 h 52"/>
                <a:gd name="T62" fmla="*/ 31 w 63"/>
                <a:gd name="T63" fmla="*/ 39 h 52"/>
                <a:gd name="T64" fmla="*/ 25 w 63"/>
                <a:gd name="T65" fmla="*/ 36 h 52"/>
                <a:gd name="T66" fmla="*/ 21 w 63"/>
                <a:gd name="T67" fmla="*/ 37 h 52"/>
                <a:gd name="T68" fmla="*/ 17 w 63"/>
                <a:gd name="T69" fmla="*/ 37 h 52"/>
                <a:gd name="T70" fmla="*/ 10 w 63"/>
                <a:gd name="T71" fmla="*/ 38 h 52"/>
                <a:gd name="T72" fmla="*/ 11 w 63"/>
                <a:gd name="T73" fmla="*/ 40 h 52"/>
                <a:gd name="T74" fmla="*/ 16 w 63"/>
                <a:gd name="T75" fmla="*/ 38 h 52"/>
                <a:gd name="T76" fmla="*/ 22 w 63"/>
                <a:gd name="T77" fmla="*/ 38 h 52"/>
                <a:gd name="T78" fmla="*/ 18 w 63"/>
                <a:gd name="T79" fmla="*/ 39 h 52"/>
                <a:gd name="T80" fmla="*/ 8 w 63"/>
                <a:gd name="T81" fmla="*/ 42 h 52"/>
                <a:gd name="T82" fmla="*/ 10 w 63"/>
                <a:gd name="T83" fmla="*/ 44 h 52"/>
                <a:gd name="T84" fmla="*/ 20 w 63"/>
                <a:gd name="T85" fmla="*/ 45 h 52"/>
                <a:gd name="T86" fmla="*/ 20 w 63"/>
                <a:gd name="T87" fmla="*/ 47 h 52"/>
                <a:gd name="T88" fmla="*/ 9 w 63"/>
                <a:gd name="T89" fmla="*/ 47 h 52"/>
                <a:gd name="T90" fmla="*/ 9 w 63"/>
                <a:gd name="T91" fmla="*/ 50 h 52"/>
                <a:gd name="T92" fmla="*/ 13 w 63"/>
                <a:gd name="T93" fmla="*/ 49 h 52"/>
                <a:gd name="T94" fmla="*/ 26 w 63"/>
                <a:gd name="T95" fmla="*/ 46 h 52"/>
                <a:gd name="T96" fmla="*/ 45 w 63"/>
                <a:gd name="T97" fmla="*/ 47 h 52"/>
                <a:gd name="T98" fmla="*/ 46 w 63"/>
                <a:gd name="T99" fmla="*/ 49 h 52"/>
                <a:gd name="T100" fmla="*/ 47 w 63"/>
                <a:gd name="T101" fmla="*/ 49 h 52"/>
                <a:gd name="T102" fmla="*/ 55 w 63"/>
                <a:gd name="T103" fmla="*/ 48 h 52"/>
                <a:gd name="T104" fmla="*/ 56 w 63"/>
                <a:gd name="T105" fmla="*/ 49 h 52"/>
                <a:gd name="T106" fmla="*/ 61 w 63"/>
                <a:gd name="T107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2">
                  <a:moveTo>
                    <a:pt x="62" y="47"/>
                  </a:moveTo>
                  <a:cubicBezTo>
                    <a:pt x="62" y="47"/>
                    <a:pt x="61" y="47"/>
                    <a:pt x="61" y="46"/>
                  </a:cubicBezTo>
                  <a:cubicBezTo>
                    <a:pt x="63" y="47"/>
                    <a:pt x="62" y="43"/>
                    <a:pt x="62" y="42"/>
                  </a:cubicBezTo>
                  <a:cubicBezTo>
                    <a:pt x="62" y="42"/>
                    <a:pt x="61" y="43"/>
                    <a:pt x="61" y="43"/>
                  </a:cubicBezTo>
                  <a:cubicBezTo>
                    <a:pt x="60" y="42"/>
                    <a:pt x="61" y="35"/>
                    <a:pt x="57" y="40"/>
                  </a:cubicBezTo>
                  <a:cubicBezTo>
                    <a:pt x="57" y="39"/>
                    <a:pt x="57" y="38"/>
                    <a:pt x="57" y="37"/>
                  </a:cubicBezTo>
                  <a:cubicBezTo>
                    <a:pt x="57" y="36"/>
                    <a:pt x="56" y="36"/>
                    <a:pt x="55" y="36"/>
                  </a:cubicBezTo>
                  <a:cubicBezTo>
                    <a:pt x="54" y="34"/>
                    <a:pt x="57" y="33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5" y="31"/>
                    <a:pt x="56" y="30"/>
                    <a:pt x="56" y="29"/>
                  </a:cubicBezTo>
                  <a:cubicBezTo>
                    <a:pt x="56" y="28"/>
                    <a:pt x="54" y="28"/>
                    <a:pt x="55" y="26"/>
                  </a:cubicBezTo>
                  <a:cubicBezTo>
                    <a:pt x="55" y="27"/>
                    <a:pt x="54" y="26"/>
                    <a:pt x="54" y="26"/>
                  </a:cubicBezTo>
                  <a:cubicBezTo>
                    <a:pt x="54" y="24"/>
                    <a:pt x="53" y="23"/>
                    <a:pt x="53" y="22"/>
                  </a:cubicBezTo>
                  <a:cubicBezTo>
                    <a:pt x="52" y="22"/>
                    <a:pt x="52" y="21"/>
                    <a:pt x="51" y="21"/>
                  </a:cubicBezTo>
                  <a:cubicBezTo>
                    <a:pt x="50" y="20"/>
                    <a:pt x="50" y="19"/>
                    <a:pt x="48" y="19"/>
                  </a:cubicBezTo>
                  <a:cubicBezTo>
                    <a:pt x="47" y="18"/>
                    <a:pt x="49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5" y="16"/>
                    <a:pt x="46" y="15"/>
                    <a:pt x="45" y="15"/>
                  </a:cubicBezTo>
                  <a:cubicBezTo>
                    <a:pt x="44" y="15"/>
                    <a:pt x="45" y="14"/>
                    <a:pt x="45" y="14"/>
                  </a:cubicBezTo>
                  <a:cubicBezTo>
                    <a:pt x="45" y="13"/>
                    <a:pt x="44" y="14"/>
                    <a:pt x="43" y="13"/>
                  </a:cubicBezTo>
                  <a:cubicBezTo>
                    <a:pt x="42" y="12"/>
                    <a:pt x="40" y="8"/>
                    <a:pt x="41" y="6"/>
                  </a:cubicBezTo>
                  <a:cubicBezTo>
                    <a:pt x="40" y="7"/>
                    <a:pt x="40" y="7"/>
                    <a:pt x="39" y="8"/>
                  </a:cubicBezTo>
                  <a:cubicBezTo>
                    <a:pt x="39" y="6"/>
                    <a:pt x="39" y="7"/>
                    <a:pt x="37" y="7"/>
                  </a:cubicBezTo>
                  <a:cubicBezTo>
                    <a:pt x="36" y="7"/>
                    <a:pt x="36" y="6"/>
                    <a:pt x="35" y="5"/>
                  </a:cubicBezTo>
                  <a:cubicBezTo>
                    <a:pt x="36" y="5"/>
                    <a:pt x="36" y="5"/>
                    <a:pt x="37" y="5"/>
                  </a:cubicBezTo>
                  <a:cubicBezTo>
                    <a:pt x="36" y="5"/>
                    <a:pt x="35" y="4"/>
                    <a:pt x="34" y="3"/>
                  </a:cubicBezTo>
                  <a:cubicBezTo>
                    <a:pt x="33" y="3"/>
                    <a:pt x="33" y="2"/>
                    <a:pt x="32" y="1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6" y="0"/>
                    <a:pt x="24" y="3"/>
                    <a:pt x="24" y="2"/>
                  </a:cubicBezTo>
                  <a:cubicBezTo>
                    <a:pt x="22" y="1"/>
                    <a:pt x="22" y="1"/>
                    <a:pt x="21" y="2"/>
                  </a:cubicBezTo>
                  <a:cubicBezTo>
                    <a:pt x="20" y="4"/>
                    <a:pt x="14" y="3"/>
                    <a:pt x="12" y="3"/>
                  </a:cubicBezTo>
                  <a:cubicBezTo>
                    <a:pt x="12" y="4"/>
                    <a:pt x="12" y="5"/>
                    <a:pt x="11" y="6"/>
                  </a:cubicBezTo>
                  <a:cubicBezTo>
                    <a:pt x="11" y="7"/>
                    <a:pt x="12" y="8"/>
                    <a:pt x="10" y="8"/>
                  </a:cubicBezTo>
                  <a:cubicBezTo>
                    <a:pt x="10" y="10"/>
                    <a:pt x="10" y="11"/>
                    <a:pt x="9" y="13"/>
                  </a:cubicBezTo>
                  <a:cubicBezTo>
                    <a:pt x="8" y="15"/>
                    <a:pt x="6" y="17"/>
                    <a:pt x="5" y="19"/>
                  </a:cubicBezTo>
                  <a:cubicBezTo>
                    <a:pt x="4" y="21"/>
                    <a:pt x="4" y="21"/>
                    <a:pt x="2" y="22"/>
                  </a:cubicBezTo>
                  <a:cubicBezTo>
                    <a:pt x="1" y="22"/>
                    <a:pt x="0" y="22"/>
                    <a:pt x="0" y="24"/>
                  </a:cubicBezTo>
                  <a:cubicBezTo>
                    <a:pt x="1" y="24"/>
                    <a:pt x="2" y="24"/>
                    <a:pt x="2" y="23"/>
                  </a:cubicBezTo>
                  <a:cubicBezTo>
                    <a:pt x="3" y="23"/>
                    <a:pt x="4" y="23"/>
                    <a:pt x="5" y="24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5" y="26"/>
                    <a:pt x="6" y="26"/>
                    <a:pt x="7" y="27"/>
                  </a:cubicBezTo>
                  <a:cubicBezTo>
                    <a:pt x="7" y="28"/>
                    <a:pt x="6" y="29"/>
                    <a:pt x="7" y="30"/>
                  </a:cubicBezTo>
                  <a:cubicBezTo>
                    <a:pt x="8" y="31"/>
                    <a:pt x="8" y="31"/>
                    <a:pt x="8" y="33"/>
                  </a:cubicBezTo>
                  <a:cubicBezTo>
                    <a:pt x="8" y="32"/>
                    <a:pt x="8" y="31"/>
                    <a:pt x="9" y="31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30"/>
                    <a:pt x="11" y="31"/>
                    <a:pt x="10" y="31"/>
                  </a:cubicBezTo>
                  <a:cubicBezTo>
                    <a:pt x="12" y="32"/>
                    <a:pt x="11" y="33"/>
                    <a:pt x="10" y="33"/>
                  </a:cubicBezTo>
                  <a:cubicBezTo>
                    <a:pt x="10" y="33"/>
                    <a:pt x="10" y="34"/>
                    <a:pt x="11" y="34"/>
                  </a:cubicBezTo>
                  <a:cubicBezTo>
                    <a:pt x="12" y="34"/>
                    <a:pt x="11" y="35"/>
                    <a:pt x="11" y="35"/>
                  </a:cubicBezTo>
                  <a:cubicBezTo>
                    <a:pt x="12" y="36"/>
                    <a:pt x="14" y="35"/>
                    <a:pt x="15" y="35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2" y="33"/>
                    <a:pt x="23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5" y="33"/>
                    <a:pt x="25" y="33"/>
                    <a:pt x="27" y="34"/>
                  </a:cubicBezTo>
                  <a:cubicBezTo>
                    <a:pt x="27" y="34"/>
                    <a:pt x="27" y="35"/>
                    <a:pt x="28" y="35"/>
                  </a:cubicBezTo>
                  <a:cubicBezTo>
                    <a:pt x="28" y="36"/>
                    <a:pt x="30" y="35"/>
                    <a:pt x="31" y="35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3" y="37"/>
                    <a:pt x="34" y="35"/>
                    <a:pt x="37" y="35"/>
                  </a:cubicBezTo>
                  <a:cubicBezTo>
                    <a:pt x="36" y="36"/>
                    <a:pt x="37" y="36"/>
                    <a:pt x="36" y="37"/>
                  </a:cubicBezTo>
                  <a:cubicBezTo>
                    <a:pt x="37" y="37"/>
                    <a:pt x="37" y="37"/>
                    <a:pt x="38" y="37"/>
                  </a:cubicBezTo>
                  <a:cubicBezTo>
                    <a:pt x="38" y="39"/>
                    <a:pt x="33" y="40"/>
                    <a:pt x="31" y="39"/>
                  </a:cubicBezTo>
                  <a:cubicBezTo>
                    <a:pt x="30" y="38"/>
                    <a:pt x="29" y="39"/>
                    <a:pt x="28" y="38"/>
                  </a:cubicBezTo>
                  <a:cubicBezTo>
                    <a:pt x="27" y="37"/>
                    <a:pt x="26" y="37"/>
                    <a:pt x="25" y="36"/>
                  </a:cubicBezTo>
                  <a:cubicBezTo>
                    <a:pt x="24" y="36"/>
                    <a:pt x="23" y="37"/>
                    <a:pt x="24" y="38"/>
                  </a:cubicBezTo>
                  <a:cubicBezTo>
                    <a:pt x="22" y="39"/>
                    <a:pt x="23" y="37"/>
                    <a:pt x="21" y="37"/>
                  </a:cubicBezTo>
                  <a:cubicBezTo>
                    <a:pt x="21" y="36"/>
                    <a:pt x="20" y="36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6" y="37"/>
                    <a:pt x="14" y="37"/>
                    <a:pt x="13" y="38"/>
                  </a:cubicBezTo>
                  <a:cubicBezTo>
                    <a:pt x="12" y="38"/>
                    <a:pt x="11" y="37"/>
                    <a:pt x="10" y="38"/>
                  </a:cubicBezTo>
                  <a:cubicBezTo>
                    <a:pt x="10" y="38"/>
                    <a:pt x="11" y="39"/>
                    <a:pt x="11" y="39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1" y="40"/>
                    <a:pt x="13" y="40"/>
                    <a:pt x="13" y="40"/>
                  </a:cubicBezTo>
                  <a:cubicBezTo>
                    <a:pt x="14" y="38"/>
                    <a:pt x="14" y="38"/>
                    <a:pt x="16" y="38"/>
                  </a:cubicBezTo>
                  <a:cubicBezTo>
                    <a:pt x="17" y="38"/>
                    <a:pt x="18" y="37"/>
                    <a:pt x="19" y="37"/>
                  </a:cubicBezTo>
                  <a:cubicBezTo>
                    <a:pt x="20" y="37"/>
                    <a:pt x="21" y="38"/>
                    <a:pt x="22" y="38"/>
                  </a:cubicBezTo>
                  <a:cubicBezTo>
                    <a:pt x="21" y="38"/>
                    <a:pt x="20" y="38"/>
                    <a:pt x="19" y="38"/>
                  </a:cubicBezTo>
                  <a:cubicBezTo>
                    <a:pt x="19" y="38"/>
                    <a:pt x="18" y="39"/>
                    <a:pt x="18" y="39"/>
                  </a:cubicBezTo>
                  <a:cubicBezTo>
                    <a:pt x="18" y="40"/>
                    <a:pt x="18" y="41"/>
                    <a:pt x="16" y="41"/>
                  </a:cubicBezTo>
                  <a:cubicBezTo>
                    <a:pt x="13" y="41"/>
                    <a:pt x="10" y="40"/>
                    <a:pt x="8" y="42"/>
                  </a:cubicBezTo>
                  <a:cubicBezTo>
                    <a:pt x="8" y="44"/>
                    <a:pt x="8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0" y="49"/>
                    <a:pt x="15" y="45"/>
                    <a:pt x="16" y="46"/>
                  </a:cubicBezTo>
                  <a:cubicBezTo>
                    <a:pt x="18" y="48"/>
                    <a:pt x="20" y="47"/>
                    <a:pt x="20" y="45"/>
                  </a:cubicBezTo>
                  <a:cubicBezTo>
                    <a:pt x="20" y="44"/>
                    <a:pt x="22" y="43"/>
                    <a:pt x="22" y="45"/>
                  </a:cubicBezTo>
                  <a:cubicBezTo>
                    <a:pt x="20" y="45"/>
                    <a:pt x="21" y="46"/>
                    <a:pt x="20" y="47"/>
                  </a:cubicBezTo>
                  <a:cubicBezTo>
                    <a:pt x="19" y="48"/>
                    <a:pt x="17" y="48"/>
                    <a:pt x="16" y="47"/>
                  </a:cubicBezTo>
                  <a:cubicBezTo>
                    <a:pt x="14" y="46"/>
                    <a:pt x="11" y="49"/>
                    <a:pt x="9" y="47"/>
                  </a:cubicBezTo>
                  <a:cubicBezTo>
                    <a:pt x="9" y="48"/>
                    <a:pt x="9" y="48"/>
                    <a:pt x="8" y="48"/>
                  </a:cubicBezTo>
                  <a:cubicBezTo>
                    <a:pt x="8" y="49"/>
                    <a:pt x="8" y="49"/>
                    <a:pt x="9" y="50"/>
                  </a:cubicBezTo>
                  <a:cubicBezTo>
                    <a:pt x="10" y="50"/>
                    <a:pt x="11" y="50"/>
                    <a:pt x="11" y="50"/>
                  </a:cubicBezTo>
                  <a:cubicBezTo>
                    <a:pt x="12" y="50"/>
                    <a:pt x="13" y="49"/>
                    <a:pt x="13" y="49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1" y="49"/>
                    <a:pt x="23" y="46"/>
                    <a:pt x="26" y="46"/>
                  </a:cubicBezTo>
                  <a:cubicBezTo>
                    <a:pt x="30" y="46"/>
                    <a:pt x="34" y="46"/>
                    <a:pt x="38" y="46"/>
                  </a:cubicBezTo>
                  <a:cubicBezTo>
                    <a:pt x="40" y="46"/>
                    <a:pt x="44" y="45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6" y="49"/>
                  </a:cubicBezTo>
                  <a:cubicBezTo>
                    <a:pt x="46" y="48"/>
                    <a:pt x="46" y="48"/>
                    <a:pt x="46" y="47"/>
                  </a:cubicBezTo>
                  <a:cubicBezTo>
                    <a:pt x="47" y="47"/>
                    <a:pt x="47" y="49"/>
                    <a:pt x="47" y="49"/>
                  </a:cubicBezTo>
                  <a:cubicBezTo>
                    <a:pt x="49" y="49"/>
                    <a:pt x="49" y="48"/>
                    <a:pt x="50" y="49"/>
                  </a:cubicBezTo>
                  <a:cubicBezTo>
                    <a:pt x="52" y="51"/>
                    <a:pt x="53" y="50"/>
                    <a:pt x="55" y="48"/>
                  </a:cubicBezTo>
                  <a:cubicBezTo>
                    <a:pt x="55" y="49"/>
                    <a:pt x="56" y="50"/>
                    <a:pt x="56" y="50"/>
                  </a:cubicBezTo>
                  <a:cubicBezTo>
                    <a:pt x="56" y="50"/>
                    <a:pt x="56" y="49"/>
                    <a:pt x="56" y="49"/>
                  </a:cubicBezTo>
                  <a:cubicBezTo>
                    <a:pt x="58" y="51"/>
                    <a:pt x="58" y="52"/>
                    <a:pt x="61" y="51"/>
                  </a:cubicBezTo>
                  <a:cubicBezTo>
                    <a:pt x="61" y="49"/>
                    <a:pt x="63" y="49"/>
                    <a:pt x="61" y="47"/>
                  </a:cubicBezTo>
                  <a:cubicBezTo>
                    <a:pt x="61" y="47"/>
                    <a:pt x="61" y="47"/>
                    <a:pt x="62" y="4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Scotland (UK)">
              <a:extLst>
                <a:ext uri="{FF2B5EF4-FFF2-40B4-BE49-F238E27FC236}">
                  <a16:creationId xmlns:a16="http://schemas.microsoft.com/office/drawing/2014/main" id="{6F2E2AE4-6AA3-2D5F-3E92-481360552E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7495" y="1078127"/>
              <a:ext cx="156414" cy="214308"/>
            </a:xfrm>
            <a:custGeom>
              <a:avLst/>
              <a:gdLst>
                <a:gd name="T0" fmla="*/ 5 w 65"/>
                <a:gd name="T1" fmla="*/ 49 h 89"/>
                <a:gd name="T2" fmla="*/ 63 w 65"/>
                <a:gd name="T3" fmla="*/ 27 h 89"/>
                <a:gd name="T4" fmla="*/ 65 w 65"/>
                <a:gd name="T5" fmla="*/ 23 h 89"/>
                <a:gd name="T6" fmla="*/ 59 w 65"/>
                <a:gd name="T7" fmla="*/ 22 h 89"/>
                <a:gd name="T8" fmla="*/ 11 w 65"/>
                <a:gd name="T9" fmla="*/ 74 h 89"/>
                <a:gd name="T10" fmla="*/ 15 w 65"/>
                <a:gd name="T11" fmla="*/ 77 h 89"/>
                <a:gd name="T12" fmla="*/ 46 w 65"/>
                <a:gd name="T13" fmla="*/ 40 h 89"/>
                <a:gd name="T14" fmla="*/ 42 w 65"/>
                <a:gd name="T15" fmla="*/ 39 h 89"/>
                <a:gd name="T16" fmla="*/ 11 w 65"/>
                <a:gd name="T17" fmla="*/ 69 h 89"/>
                <a:gd name="T18" fmla="*/ 16 w 65"/>
                <a:gd name="T19" fmla="*/ 73 h 89"/>
                <a:gd name="T20" fmla="*/ 16 w 65"/>
                <a:gd name="T21" fmla="*/ 60 h 89"/>
                <a:gd name="T22" fmla="*/ 8 w 65"/>
                <a:gd name="T23" fmla="*/ 57 h 89"/>
                <a:gd name="T24" fmla="*/ 13 w 65"/>
                <a:gd name="T25" fmla="*/ 59 h 89"/>
                <a:gd name="T26" fmla="*/ 3 w 65"/>
                <a:gd name="T27" fmla="*/ 57 h 89"/>
                <a:gd name="T28" fmla="*/ 3 w 65"/>
                <a:gd name="T29" fmla="*/ 60 h 89"/>
                <a:gd name="T30" fmla="*/ 3 w 65"/>
                <a:gd name="T31" fmla="*/ 57 h 89"/>
                <a:gd name="T32" fmla="*/ 23 w 65"/>
                <a:gd name="T33" fmla="*/ 76 h 89"/>
                <a:gd name="T34" fmla="*/ 4 w 65"/>
                <a:gd name="T35" fmla="*/ 55 h 89"/>
                <a:gd name="T36" fmla="*/ 9 w 65"/>
                <a:gd name="T37" fmla="*/ 5 h 89"/>
                <a:gd name="T38" fmla="*/ 4 w 65"/>
                <a:gd name="T39" fmla="*/ 1 h 89"/>
                <a:gd name="T40" fmla="*/ 4 w 65"/>
                <a:gd name="T41" fmla="*/ 55 h 89"/>
                <a:gd name="T42" fmla="*/ 4 w 65"/>
                <a:gd name="T43" fmla="*/ 54 h 89"/>
                <a:gd name="T44" fmla="*/ 1 w 65"/>
                <a:gd name="T45" fmla="*/ 53 h 89"/>
                <a:gd name="T46" fmla="*/ 3 w 65"/>
                <a:gd name="T47" fmla="*/ 58 h 89"/>
                <a:gd name="T48" fmla="*/ 8 w 65"/>
                <a:gd name="T49" fmla="*/ 48 h 89"/>
                <a:gd name="T50" fmla="*/ 5 w 65"/>
                <a:gd name="T51" fmla="*/ 49 h 89"/>
                <a:gd name="T52" fmla="*/ 5 w 65"/>
                <a:gd name="T53" fmla="*/ 51 h 89"/>
                <a:gd name="T54" fmla="*/ 6 w 65"/>
                <a:gd name="T55" fmla="*/ 53 h 89"/>
                <a:gd name="T56" fmla="*/ 11 w 65"/>
                <a:gd name="T57" fmla="*/ 51 h 89"/>
                <a:gd name="T58" fmla="*/ 14 w 65"/>
                <a:gd name="T59" fmla="*/ 47 h 89"/>
                <a:gd name="T60" fmla="*/ 7 w 65"/>
                <a:gd name="T61" fmla="*/ 46 h 89"/>
                <a:gd name="T62" fmla="*/ 49 w 65"/>
                <a:gd name="T63" fmla="*/ 81 h 89"/>
                <a:gd name="T64" fmla="*/ 51 w 65"/>
                <a:gd name="T65" fmla="*/ 77 h 89"/>
                <a:gd name="T66" fmla="*/ 53 w 65"/>
                <a:gd name="T67" fmla="*/ 74 h 89"/>
                <a:gd name="T68" fmla="*/ 37 w 65"/>
                <a:gd name="T69" fmla="*/ 72 h 89"/>
                <a:gd name="T70" fmla="*/ 42 w 65"/>
                <a:gd name="T71" fmla="*/ 69 h 89"/>
                <a:gd name="T72" fmla="*/ 58 w 65"/>
                <a:gd name="T73" fmla="*/ 55 h 89"/>
                <a:gd name="T74" fmla="*/ 35 w 65"/>
                <a:gd name="T75" fmla="*/ 56 h 89"/>
                <a:gd name="T76" fmla="*/ 35 w 65"/>
                <a:gd name="T77" fmla="*/ 52 h 89"/>
                <a:gd name="T78" fmla="*/ 41 w 65"/>
                <a:gd name="T79" fmla="*/ 48 h 89"/>
                <a:gd name="T80" fmla="*/ 45 w 65"/>
                <a:gd name="T81" fmla="*/ 43 h 89"/>
                <a:gd name="T82" fmla="*/ 30 w 65"/>
                <a:gd name="T83" fmla="*/ 45 h 89"/>
                <a:gd name="T84" fmla="*/ 24 w 65"/>
                <a:gd name="T85" fmla="*/ 45 h 89"/>
                <a:gd name="T86" fmla="*/ 21 w 65"/>
                <a:gd name="T87" fmla="*/ 51 h 89"/>
                <a:gd name="T88" fmla="*/ 20 w 65"/>
                <a:gd name="T89" fmla="*/ 56 h 89"/>
                <a:gd name="T90" fmla="*/ 19 w 65"/>
                <a:gd name="T91" fmla="*/ 63 h 89"/>
                <a:gd name="T92" fmla="*/ 23 w 65"/>
                <a:gd name="T93" fmla="*/ 68 h 89"/>
                <a:gd name="T94" fmla="*/ 19 w 65"/>
                <a:gd name="T95" fmla="*/ 77 h 89"/>
                <a:gd name="T96" fmla="*/ 23 w 65"/>
                <a:gd name="T97" fmla="*/ 74 h 89"/>
                <a:gd name="T98" fmla="*/ 27 w 65"/>
                <a:gd name="T99" fmla="*/ 73 h 89"/>
                <a:gd name="T100" fmla="*/ 23 w 65"/>
                <a:gd name="T101" fmla="*/ 84 h 89"/>
                <a:gd name="T102" fmla="*/ 32 w 65"/>
                <a:gd name="T103" fmla="*/ 87 h 89"/>
                <a:gd name="T104" fmla="*/ 46 w 65"/>
                <a:gd name="T105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" h="89">
                  <a:moveTo>
                    <a:pt x="5" y="49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4" y="48"/>
                    <a:pt x="5" y="48"/>
                    <a:pt x="6" y="48"/>
                  </a:cubicBezTo>
                  <a:cubicBezTo>
                    <a:pt x="5" y="48"/>
                    <a:pt x="5" y="49"/>
                    <a:pt x="5" y="49"/>
                  </a:cubicBezTo>
                  <a:close/>
                  <a:moveTo>
                    <a:pt x="59" y="24"/>
                  </a:moveTo>
                  <a:cubicBezTo>
                    <a:pt x="60" y="24"/>
                    <a:pt x="60" y="27"/>
                    <a:pt x="62" y="25"/>
                  </a:cubicBezTo>
                  <a:cubicBezTo>
                    <a:pt x="62" y="27"/>
                    <a:pt x="60" y="28"/>
                    <a:pt x="62" y="29"/>
                  </a:cubicBezTo>
                  <a:cubicBezTo>
                    <a:pt x="62" y="29"/>
                    <a:pt x="62" y="28"/>
                    <a:pt x="63" y="27"/>
                  </a:cubicBezTo>
                  <a:cubicBezTo>
                    <a:pt x="64" y="27"/>
                    <a:pt x="63" y="25"/>
                    <a:pt x="63" y="24"/>
                  </a:cubicBezTo>
                  <a:cubicBezTo>
                    <a:pt x="64" y="24"/>
                    <a:pt x="64" y="24"/>
                    <a:pt x="65" y="24"/>
                  </a:cubicBezTo>
                  <a:cubicBezTo>
                    <a:pt x="64" y="24"/>
                    <a:pt x="64" y="24"/>
                    <a:pt x="63" y="23"/>
                  </a:cubicBezTo>
                  <a:cubicBezTo>
                    <a:pt x="64" y="23"/>
                    <a:pt x="64" y="23"/>
                    <a:pt x="65" y="23"/>
                  </a:cubicBezTo>
                  <a:cubicBezTo>
                    <a:pt x="64" y="22"/>
                    <a:pt x="64" y="21"/>
                    <a:pt x="62" y="22"/>
                  </a:cubicBezTo>
                  <a:cubicBezTo>
                    <a:pt x="62" y="21"/>
                    <a:pt x="62" y="21"/>
                    <a:pt x="62" y="20"/>
                  </a:cubicBezTo>
                  <a:cubicBezTo>
                    <a:pt x="62" y="21"/>
                    <a:pt x="61" y="21"/>
                    <a:pt x="60" y="20"/>
                  </a:cubicBezTo>
                  <a:cubicBezTo>
                    <a:pt x="60" y="20"/>
                    <a:pt x="59" y="22"/>
                    <a:pt x="59" y="22"/>
                  </a:cubicBezTo>
                  <a:cubicBezTo>
                    <a:pt x="60" y="22"/>
                    <a:pt x="61" y="22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2" y="25"/>
                    <a:pt x="60" y="24"/>
                    <a:pt x="59" y="24"/>
                  </a:cubicBezTo>
                  <a:close/>
                  <a:moveTo>
                    <a:pt x="11" y="74"/>
                  </a:moveTo>
                  <a:cubicBezTo>
                    <a:pt x="10" y="75"/>
                    <a:pt x="10" y="76"/>
                    <a:pt x="10" y="77"/>
                  </a:cubicBezTo>
                  <a:cubicBezTo>
                    <a:pt x="11" y="77"/>
                    <a:pt x="12" y="76"/>
                    <a:pt x="13" y="76"/>
                  </a:cubicBezTo>
                  <a:cubicBezTo>
                    <a:pt x="13" y="77"/>
                    <a:pt x="13" y="78"/>
                    <a:pt x="13" y="78"/>
                  </a:cubicBezTo>
                  <a:cubicBezTo>
                    <a:pt x="13" y="77"/>
                    <a:pt x="14" y="77"/>
                    <a:pt x="15" y="77"/>
                  </a:cubicBezTo>
                  <a:cubicBezTo>
                    <a:pt x="15" y="74"/>
                    <a:pt x="13" y="74"/>
                    <a:pt x="11" y="74"/>
                  </a:cubicBezTo>
                  <a:close/>
                  <a:moveTo>
                    <a:pt x="44" y="40"/>
                  </a:moveTo>
                  <a:cubicBezTo>
                    <a:pt x="44" y="40"/>
                    <a:pt x="45" y="40"/>
                    <a:pt x="45" y="39"/>
                  </a:cubicBezTo>
                  <a:cubicBezTo>
                    <a:pt x="45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7" y="40"/>
                    <a:pt x="49" y="41"/>
                    <a:pt x="49" y="39"/>
                  </a:cubicBezTo>
                  <a:cubicBezTo>
                    <a:pt x="45" y="39"/>
                    <a:pt x="45" y="38"/>
                    <a:pt x="42" y="37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43" y="39"/>
                    <a:pt x="44" y="39"/>
                    <a:pt x="44" y="40"/>
                  </a:cubicBezTo>
                  <a:close/>
                  <a:moveTo>
                    <a:pt x="13" y="66"/>
                  </a:moveTo>
                  <a:cubicBezTo>
                    <a:pt x="14" y="67"/>
                    <a:pt x="14" y="68"/>
                    <a:pt x="14" y="69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2" y="71"/>
                    <a:pt x="12" y="71"/>
                    <a:pt x="14" y="70"/>
                  </a:cubicBezTo>
                  <a:cubicBezTo>
                    <a:pt x="15" y="70"/>
                    <a:pt x="16" y="70"/>
                    <a:pt x="18" y="69"/>
                  </a:cubicBezTo>
                  <a:cubicBezTo>
                    <a:pt x="19" y="69"/>
                    <a:pt x="14" y="66"/>
                    <a:pt x="13" y="66"/>
                  </a:cubicBezTo>
                  <a:close/>
                  <a:moveTo>
                    <a:pt x="16" y="73"/>
                  </a:moveTo>
                  <a:cubicBezTo>
                    <a:pt x="14" y="73"/>
                    <a:pt x="16" y="76"/>
                    <a:pt x="18" y="75"/>
                  </a:cubicBezTo>
                  <a:cubicBezTo>
                    <a:pt x="17" y="74"/>
                    <a:pt x="17" y="73"/>
                    <a:pt x="18" y="71"/>
                  </a:cubicBezTo>
                  <a:cubicBezTo>
                    <a:pt x="17" y="72"/>
                    <a:pt x="16" y="72"/>
                    <a:pt x="16" y="73"/>
                  </a:cubicBezTo>
                  <a:close/>
                  <a:moveTo>
                    <a:pt x="16" y="60"/>
                  </a:moveTo>
                  <a:cubicBezTo>
                    <a:pt x="15" y="59"/>
                    <a:pt x="14" y="58"/>
                    <a:pt x="14" y="57"/>
                  </a:cubicBezTo>
                  <a:cubicBezTo>
                    <a:pt x="14" y="55"/>
                    <a:pt x="14" y="54"/>
                    <a:pt x="13" y="53"/>
                  </a:cubicBezTo>
                  <a:cubicBezTo>
                    <a:pt x="11" y="54"/>
                    <a:pt x="11" y="58"/>
                    <a:pt x="9" y="55"/>
                  </a:cubicBezTo>
                  <a:cubicBezTo>
                    <a:pt x="10" y="57"/>
                    <a:pt x="8" y="55"/>
                    <a:pt x="8" y="57"/>
                  </a:cubicBezTo>
                  <a:cubicBezTo>
                    <a:pt x="9" y="57"/>
                    <a:pt x="10" y="57"/>
                    <a:pt x="11" y="57"/>
                  </a:cubicBezTo>
                  <a:cubicBezTo>
                    <a:pt x="11" y="58"/>
                    <a:pt x="11" y="58"/>
                    <a:pt x="10" y="59"/>
                  </a:cubicBezTo>
                  <a:cubicBezTo>
                    <a:pt x="11" y="58"/>
                    <a:pt x="12" y="59"/>
                    <a:pt x="12" y="60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2" y="61"/>
                    <a:pt x="15" y="60"/>
                    <a:pt x="16" y="60"/>
                  </a:cubicBezTo>
                  <a:close/>
                  <a:moveTo>
                    <a:pt x="3" y="58"/>
                  </a:moveTo>
                  <a:cubicBezTo>
                    <a:pt x="4" y="58"/>
                    <a:pt x="4" y="58"/>
                    <a:pt x="4" y="57"/>
                  </a:cubicBezTo>
                  <a:cubicBezTo>
                    <a:pt x="4" y="57"/>
                    <a:pt x="4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lose/>
                  <a:moveTo>
                    <a:pt x="1" y="60"/>
                  </a:moveTo>
                  <a:cubicBezTo>
                    <a:pt x="2" y="60"/>
                    <a:pt x="2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59"/>
                    <a:pt x="2" y="59"/>
                    <a:pt x="2" y="59"/>
                  </a:cubicBezTo>
                  <a:cubicBezTo>
                    <a:pt x="3" y="59"/>
                    <a:pt x="3" y="59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7"/>
                  </a:cubicBezTo>
                  <a:cubicBezTo>
                    <a:pt x="1" y="57"/>
                    <a:pt x="1" y="57"/>
                    <a:pt x="1" y="60"/>
                  </a:cubicBezTo>
                  <a:close/>
                  <a:moveTo>
                    <a:pt x="23" y="76"/>
                  </a:moveTo>
                  <a:cubicBezTo>
                    <a:pt x="21" y="77"/>
                    <a:pt x="22" y="79"/>
                    <a:pt x="23" y="80"/>
                  </a:cubicBezTo>
                  <a:cubicBezTo>
                    <a:pt x="25" y="79"/>
                    <a:pt x="25" y="77"/>
                    <a:pt x="23" y="76"/>
                  </a:cubicBezTo>
                  <a:close/>
                  <a:moveTo>
                    <a:pt x="4" y="55"/>
                  </a:moveTo>
                  <a:cubicBezTo>
                    <a:pt x="4" y="54"/>
                    <a:pt x="4" y="54"/>
                    <a:pt x="4" y="53"/>
                  </a:cubicBezTo>
                  <a:cubicBezTo>
                    <a:pt x="4" y="53"/>
                    <a:pt x="4" y="53"/>
                    <a:pt x="4" y="54"/>
                  </a:cubicBezTo>
                  <a:cubicBezTo>
                    <a:pt x="3" y="54"/>
                    <a:pt x="4" y="55"/>
                    <a:pt x="4" y="55"/>
                  </a:cubicBezTo>
                  <a:close/>
                  <a:moveTo>
                    <a:pt x="6" y="4"/>
                  </a:moveTo>
                  <a:cubicBezTo>
                    <a:pt x="5" y="5"/>
                    <a:pt x="7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0" y="3"/>
                    <a:pt x="9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6" y="0"/>
                    <a:pt x="4" y="1"/>
                    <a:pt x="4" y="1"/>
                  </a:cubicBezTo>
                  <a:cubicBezTo>
                    <a:pt x="3" y="3"/>
                    <a:pt x="3" y="4"/>
                    <a:pt x="6" y="4"/>
                  </a:cubicBezTo>
                  <a:close/>
                  <a:moveTo>
                    <a:pt x="5" y="55"/>
                  </a:moveTo>
                  <a:cubicBezTo>
                    <a:pt x="5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5"/>
                    <a:pt x="5" y="55"/>
                    <a:pt x="5" y="55"/>
                  </a:cubicBezTo>
                  <a:close/>
                  <a:moveTo>
                    <a:pt x="4" y="55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3" y="54"/>
                    <a:pt x="4" y="54"/>
                  </a:cubicBezTo>
                  <a:cubicBezTo>
                    <a:pt x="3" y="54"/>
                    <a:pt x="3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3"/>
                  </a:cubicBezTo>
                  <a:cubicBezTo>
                    <a:pt x="1" y="54"/>
                    <a:pt x="0" y="54"/>
                    <a:pt x="0" y="55"/>
                  </a:cubicBezTo>
                  <a:cubicBezTo>
                    <a:pt x="1" y="55"/>
                    <a:pt x="3" y="57"/>
                    <a:pt x="4" y="55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4" y="58"/>
                    <a:pt x="4" y="58"/>
                  </a:cubicBezTo>
                  <a:close/>
                  <a:moveTo>
                    <a:pt x="7" y="46"/>
                  </a:moveTo>
                  <a:cubicBezTo>
                    <a:pt x="7" y="47"/>
                    <a:pt x="8" y="48"/>
                    <a:pt x="8" y="48"/>
                  </a:cubicBezTo>
                  <a:cubicBezTo>
                    <a:pt x="8" y="48"/>
                    <a:pt x="7" y="48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6" y="49"/>
                    <a:pt x="6" y="48"/>
                  </a:cubicBezTo>
                  <a:cubicBezTo>
                    <a:pt x="5" y="48"/>
                    <a:pt x="5" y="49"/>
                    <a:pt x="5" y="49"/>
                  </a:cubicBezTo>
                  <a:cubicBezTo>
                    <a:pt x="5" y="49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1"/>
                  </a:cubicBezTo>
                  <a:cubicBezTo>
                    <a:pt x="5" y="51"/>
                    <a:pt x="6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2"/>
                    <a:pt x="5" y="52"/>
                    <a:pt x="4" y="52"/>
                  </a:cubicBezTo>
                  <a:cubicBezTo>
                    <a:pt x="5" y="53"/>
                    <a:pt x="5" y="53"/>
                    <a:pt x="6" y="53"/>
                  </a:cubicBezTo>
                  <a:cubicBezTo>
                    <a:pt x="6" y="52"/>
                    <a:pt x="8" y="52"/>
                    <a:pt x="9" y="52"/>
                  </a:cubicBezTo>
                  <a:cubicBezTo>
                    <a:pt x="8" y="51"/>
                    <a:pt x="8" y="51"/>
                    <a:pt x="9" y="50"/>
                  </a:cubicBezTo>
                  <a:cubicBezTo>
                    <a:pt x="8" y="50"/>
                    <a:pt x="9" y="51"/>
                    <a:pt x="9" y="51"/>
                  </a:cubicBezTo>
                  <a:cubicBezTo>
                    <a:pt x="10" y="51"/>
                    <a:pt x="10" y="51"/>
                    <a:pt x="11" y="51"/>
                  </a:cubicBezTo>
                  <a:cubicBezTo>
                    <a:pt x="11" y="51"/>
                    <a:pt x="11" y="50"/>
                    <a:pt x="12" y="50"/>
                  </a:cubicBezTo>
                  <a:cubicBezTo>
                    <a:pt x="12" y="50"/>
                    <a:pt x="11" y="49"/>
                    <a:pt x="10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3" y="48"/>
                    <a:pt x="14" y="48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4" y="46"/>
                    <a:pt x="13" y="45"/>
                    <a:pt x="13" y="45"/>
                  </a:cubicBezTo>
                  <a:cubicBezTo>
                    <a:pt x="13" y="44"/>
                    <a:pt x="12" y="44"/>
                    <a:pt x="11" y="44"/>
                  </a:cubicBezTo>
                  <a:cubicBezTo>
                    <a:pt x="10" y="45"/>
                    <a:pt x="8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lose/>
                  <a:moveTo>
                    <a:pt x="47" y="83"/>
                  </a:moveTo>
                  <a:cubicBezTo>
                    <a:pt x="48" y="83"/>
                    <a:pt x="48" y="83"/>
                    <a:pt x="48" y="83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4" y="74"/>
                    <a:pt x="54" y="74"/>
                    <a:pt x="53" y="74"/>
                  </a:cubicBezTo>
                  <a:cubicBezTo>
                    <a:pt x="52" y="74"/>
                    <a:pt x="51" y="74"/>
                    <a:pt x="49" y="73"/>
                  </a:cubicBezTo>
                  <a:cubicBezTo>
                    <a:pt x="48" y="71"/>
                    <a:pt x="47" y="74"/>
                    <a:pt x="47" y="74"/>
                  </a:cubicBezTo>
                  <a:cubicBezTo>
                    <a:pt x="45" y="74"/>
                    <a:pt x="43" y="74"/>
                    <a:pt x="41" y="74"/>
                  </a:cubicBezTo>
                  <a:cubicBezTo>
                    <a:pt x="40" y="74"/>
                    <a:pt x="38" y="72"/>
                    <a:pt x="37" y="72"/>
                  </a:cubicBezTo>
                  <a:cubicBezTo>
                    <a:pt x="38" y="72"/>
                    <a:pt x="40" y="73"/>
                    <a:pt x="40" y="73"/>
                  </a:cubicBezTo>
                  <a:cubicBezTo>
                    <a:pt x="42" y="72"/>
                    <a:pt x="43" y="72"/>
                    <a:pt x="44" y="72"/>
                  </a:cubicBezTo>
                  <a:cubicBezTo>
                    <a:pt x="46" y="71"/>
                    <a:pt x="47" y="70"/>
                    <a:pt x="50" y="70"/>
                  </a:cubicBezTo>
                  <a:cubicBezTo>
                    <a:pt x="48" y="68"/>
                    <a:pt x="44" y="70"/>
                    <a:pt x="42" y="69"/>
                  </a:cubicBezTo>
                  <a:cubicBezTo>
                    <a:pt x="44" y="68"/>
                    <a:pt x="45" y="68"/>
                    <a:pt x="48" y="68"/>
                  </a:cubicBezTo>
                  <a:cubicBezTo>
                    <a:pt x="50" y="68"/>
                    <a:pt x="49" y="63"/>
                    <a:pt x="51" y="64"/>
                  </a:cubicBezTo>
                  <a:cubicBezTo>
                    <a:pt x="53" y="64"/>
                    <a:pt x="54" y="60"/>
                    <a:pt x="55" y="59"/>
                  </a:cubicBezTo>
                  <a:cubicBezTo>
                    <a:pt x="55" y="58"/>
                    <a:pt x="59" y="56"/>
                    <a:pt x="58" y="55"/>
                  </a:cubicBezTo>
                  <a:cubicBezTo>
                    <a:pt x="55" y="52"/>
                    <a:pt x="48" y="54"/>
                    <a:pt x="44" y="53"/>
                  </a:cubicBezTo>
                  <a:cubicBezTo>
                    <a:pt x="40" y="53"/>
                    <a:pt x="38" y="54"/>
                    <a:pt x="35" y="56"/>
                  </a:cubicBezTo>
                  <a:cubicBezTo>
                    <a:pt x="35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5"/>
                    <a:pt x="31" y="54"/>
                    <a:pt x="31" y="55"/>
                  </a:cubicBezTo>
                  <a:cubicBezTo>
                    <a:pt x="31" y="52"/>
                    <a:pt x="36" y="55"/>
                    <a:pt x="37" y="52"/>
                  </a:cubicBezTo>
                  <a:cubicBezTo>
                    <a:pt x="36" y="52"/>
                    <a:pt x="35" y="52"/>
                    <a:pt x="35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2"/>
                    <a:pt x="34" y="52"/>
                    <a:pt x="33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5" y="51"/>
                    <a:pt x="35" y="50"/>
                  </a:cubicBezTo>
                  <a:cubicBezTo>
                    <a:pt x="36" y="51"/>
                    <a:pt x="40" y="50"/>
                    <a:pt x="41" y="48"/>
                  </a:cubicBezTo>
                  <a:cubicBezTo>
                    <a:pt x="42" y="47"/>
                    <a:pt x="42" y="47"/>
                    <a:pt x="43" y="46"/>
                  </a:cubicBezTo>
                  <a:cubicBezTo>
                    <a:pt x="44" y="45"/>
                    <a:pt x="44" y="45"/>
                    <a:pt x="45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3"/>
                    <a:pt x="45" y="43"/>
                  </a:cubicBezTo>
                  <a:cubicBezTo>
                    <a:pt x="43" y="43"/>
                    <a:pt x="42" y="43"/>
                    <a:pt x="40" y="43"/>
                  </a:cubicBezTo>
                  <a:cubicBezTo>
                    <a:pt x="39" y="43"/>
                    <a:pt x="38" y="44"/>
                    <a:pt x="37" y="44"/>
                  </a:cubicBezTo>
                  <a:cubicBezTo>
                    <a:pt x="36" y="44"/>
                    <a:pt x="36" y="42"/>
                    <a:pt x="34" y="43"/>
                  </a:cubicBezTo>
                  <a:cubicBezTo>
                    <a:pt x="33" y="44"/>
                    <a:pt x="31" y="45"/>
                    <a:pt x="30" y="45"/>
                  </a:cubicBezTo>
                  <a:cubicBezTo>
                    <a:pt x="30" y="45"/>
                    <a:pt x="31" y="45"/>
                    <a:pt x="31" y="44"/>
                  </a:cubicBezTo>
                  <a:cubicBezTo>
                    <a:pt x="30" y="44"/>
                    <a:pt x="29" y="45"/>
                    <a:pt x="28" y="45"/>
                  </a:cubicBezTo>
                  <a:cubicBezTo>
                    <a:pt x="29" y="44"/>
                    <a:pt x="27" y="43"/>
                    <a:pt x="25" y="42"/>
                  </a:cubicBezTo>
                  <a:cubicBezTo>
                    <a:pt x="26" y="44"/>
                    <a:pt x="24" y="44"/>
                    <a:pt x="24" y="45"/>
                  </a:cubicBezTo>
                  <a:cubicBezTo>
                    <a:pt x="25" y="46"/>
                    <a:pt x="25" y="47"/>
                    <a:pt x="27" y="47"/>
                  </a:cubicBezTo>
                  <a:cubicBezTo>
                    <a:pt x="25" y="47"/>
                    <a:pt x="24" y="47"/>
                    <a:pt x="22" y="47"/>
                  </a:cubicBezTo>
                  <a:cubicBezTo>
                    <a:pt x="23" y="49"/>
                    <a:pt x="23" y="50"/>
                    <a:pt x="24" y="52"/>
                  </a:cubicBezTo>
                  <a:cubicBezTo>
                    <a:pt x="23" y="51"/>
                    <a:pt x="23" y="50"/>
                    <a:pt x="21" y="51"/>
                  </a:cubicBezTo>
                  <a:cubicBezTo>
                    <a:pt x="20" y="52"/>
                    <a:pt x="19" y="52"/>
                    <a:pt x="18" y="52"/>
                  </a:cubicBezTo>
                  <a:cubicBezTo>
                    <a:pt x="18" y="53"/>
                    <a:pt x="19" y="54"/>
                    <a:pt x="20" y="55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8" y="56"/>
                    <a:pt x="19" y="56"/>
                    <a:pt x="20" y="56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19" y="58"/>
                    <a:pt x="20" y="59"/>
                    <a:pt x="21" y="60"/>
                  </a:cubicBezTo>
                  <a:cubicBezTo>
                    <a:pt x="20" y="60"/>
                    <a:pt x="18" y="61"/>
                    <a:pt x="16" y="62"/>
                  </a:cubicBezTo>
                  <a:cubicBezTo>
                    <a:pt x="17" y="62"/>
                    <a:pt x="18" y="63"/>
                    <a:pt x="19" y="63"/>
                  </a:cubicBezTo>
                  <a:cubicBezTo>
                    <a:pt x="17" y="64"/>
                    <a:pt x="15" y="64"/>
                    <a:pt x="13" y="64"/>
                  </a:cubicBezTo>
                  <a:cubicBezTo>
                    <a:pt x="15" y="65"/>
                    <a:pt x="17" y="66"/>
                    <a:pt x="19" y="66"/>
                  </a:cubicBezTo>
                  <a:cubicBezTo>
                    <a:pt x="21" y="66"/>
                    <a:pt x="23" y="63"/>
                    <a:pt x="24" y="65"/>
                  </a:cubicBezTo>
                  <a:cubicBezTo>
                    <a:pt x="22" y="66"/>
                    <a:pt x="22" y="66"/>
                    <a:pt x="23" y="68"/>
                  </a:cubicBezTo>
                  <a:cubicBezTo>
                    <a:pt x="23" y="68"/>
                    <a:pt x="19" y="67"/>
                    <a:pt x="19" y="68"/>
                  </a:cubicBezTo>
                  <a:cubicBezTo>
                    <a:pt x="20" y="71"/>
                    <a:pt x="21" y="72"/>
                    <a:pt x="19" y="73"/>
                  </a:cubicBezTo>
                  <a:cubicBezTo>
                    <a:pt x="18" y="74"/>
                    <a:pt x="19" y="75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8"/>
                    <a:pt x="18" y="79"/>
                    <a:pt x="17" y="80"/>
                  </a:cubicBezTo>
                  <a:cubicBezTo>
                    <a:pt x="21" y="82"/>
                    <a:pt x="22" y="76"/>
                    <a:pt x="20" y="73"/>
                  </a:cubicBezTo>
                  <a:cubicBezTo>
                    <a:pt x="22" y="73"/>
                    <a:pt x="22" y="73"/>
                    <a:pt x="23" y="72"/>
                  </a:cubicBezTo>
                  <a:cubicBezTo>
                    <a:pt x="23" y="72"/>
                    <a:pt x="23" y="73"/>
                    <a:pt x="23" y="74"/>
                  </a:cubicBezTo>
                  <a:cubicBezTo>
                    <a:pt x="24" y="73"/>
                    <a:pt x="25" y="73"/>
                    <a:pt x="26" y="74"/>
                  </a:cubicBezTo>
                  <a:cubicBezTo>
                    <a:pt x="26" y="73"/>
                    <a:pt x="26" y="71"/>
                    <a:pt x="26" y="70"/>
                  </a:cubicBezTo>
                  <a:cubicBezTo>
                    <a:pt x="27" y="72"/>
                    <a:pt x="29" y="72"/>
                    <a:pt x="30" y="73"/>
                  </a:cubicBezTo>
                  <a:cubicBezTo>
                    <a:pt x="29" y="73"/>
                    <a:pt x="28" y="73"/>
                    <a:pt x="27" y="73"/>
                  </a:cubicBezTo>
                  <a:cubicBezTo>
                    <a:pt x="27" y="75"/>
                    <a:pt x="27" y="76"/>
                    <a:pt x="29" y="77"/>
                  </a:cubicBezTo>
                  <a:cubicBezTo>
                    <a:pt x="29" y="77"/>
                    <a:pt x="29" y="79"/>
                    <a:pt x="28" y="80"/>
                  </a:cubicBezTo>
                  <a:cubicBezTo>
                    <a:pt x="27" y="81"/>
                    <a:pt x="26" y="81"/>
                    <a:pt x="26" y="82"/>
                  </a:cubicBezTo>
                  <a:cubicBezTo>
                    <a:pt x="26" y="84"/>
                    <a:pt x="25" y="84"/>
                    <a:pt x="23" y="84"/>
                  </a:cubicBezTo>
                  <a:cubicBezTo>
                    <a:pt x="25" y="85"/>
                    <a:pt x="25" y="87"/>
                    <a:pt x="26" y="89"/>
                  </a:cubicBezTo>
                  <a:cubicBezTo>
                    <a:pt x="27" y="88"/>
                    <a:pt x="27" y="87"/>
                    <a:pt x="27" y="86"/>
                  </a:cubicBezTo>
                  <a:cubicBezTo>
                    <a:pt x="28" y="86"/>
                    <a:pt x="29" y="87"/>
                    <a:pt x="29" y="88"/>
                  </a:cubicBezTo>
                  <a:cubicBezTo>
                    <a:pt x="30" y="88"/>
                    <a:pt x="32" y="88"/>
                    <a:pt x="32" y="87"/>
                  </a:cubicBezTo>
                  <a:cubicBezTo>
                    <a:pt x="32" y="87"/>
                    <a:pt x="32" y="87"/>
                    <a:pt x="31" y="86"/>
                  </a:cubicBezTo>
                  <a:cubicBezTo>
                    <a:pt x="34" y="86"/>
                    <a:pt x="36" y="87"/>
                    <a:pt x="38" y="85"/>
                  </a:cubicBezTo>
                  <a:cubicBezTo>
                    <a:pt x="40" y="85"/>
                    <a:pt x="42" y="85"/>
                    <a:pt x="44" y="85"/>
                  </a:cubicBezTo>
                  <a:cubicBezTo>
                    <a:pt x="46" y="84"/>
                    <a:pt x="46" y="84"/>
                    <a:pt x="46" y="84"/>
                  </a:cubicBezTo>
                  <a:lnTo>
                    <a:pt x="47" y="83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Saudi Arabia">
              <a:extLst>
                <a:ext uri="{FF2B5EF4-FFF2-40B4-BE49-F238E27FC236}">
                  <a16:creationId xmlns:a16="http://schemas.microsoft.com/office/drawing/2014/main" id="{8E499745-B488-8E59-5014-4807C483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047" y="1901841"/>
              <a:ext cx="513933" cy="467212"/>
            </a:xfrm>
            <a:custGeom>
              <a:avLst/>
              <a:gdLst>
                <a:gd name="T0" fmla="*/ 119 w 214"/>
                <a:gd name="T1" fmla="*/ 36 h 195"/>
                <a:gd name="T2" fmla="*/ 96 w 214"/>
                <a:gd name="T3" fmla="*/ 33 h 195"/>
                <a:gd name="T4" fmla="*/ 85 w 214"/>
                <a:gd name="T5" fmla="*/ 21 h 195"/>
                <a:gd name="T6" fmla="*/ 47 w 214"/>
                <a:gd name="T7" fmla="*/ 0 h 195"/>
                <a:gd name="T8" fmla="*/ 37 w 214"/>
                <a:gd name="T9" fmla="*/ 5 h 195"/>
                <a:gd name="T10" fmla="*/ 24 w 214"/>
                <a:gd name="T11" fmla="*/ 8 h 195"/>
                <a:gd name="T12" fmla="*/ 30 w 214"/>
                <a:gd name="T13" fmla="*/ 23 h 195"/>
                <a:gd name="T14" fmla="*/ 20 w 214"/>
                <a:gd name="T15" fmla="*/ 28 h 195"/>
                <a:gd name="T16" fmla="*/ 4 w 214"/>
                <a:gd name="T17" fmla="*/ 35 h 195"/>
                <a:gd name="T18" fmla="*/ 0 w 214"/>
                <a:gd name="T19" fmla="*/ 46 h 195"/>
                <a:gd name="T20" fmla="*/ 7 w 214"/>
                <a:gd name="T21" fmla="*/ 49 h 195"/>
                <a:gd name="T22" fmla="*/ 16 w 214"/>
                <a:gd name="T23" fmla="*/ 63 h 195"/>
                <a:gd name="T24" fmla="*/ 21 w 214"/>
                <a:gd name="T25" fmla="*/ 74 h 195"/>
                <a:gd name="T26" fmla="*/ 25 w 214"/>
                <a:gd name="T27" fmla="*/ 85 h 195"/>
                <a:gd name="T28" fmla="*/ 33 w 214"/>
                <a:gd name="T29" fmla="*/ 91 h 195"/>
                <a:gd name="T30" fmla="*/ 40 w 214"/>
                <a:gd name="T31" fmla="*/ 99 h 195"/>
                <a:gd name="T32" fmla="*/ 44 w 214"/>
                <a:gd name="T33" fmla="*/ 107 h 195"/>
                <a:gd name="T34" fmla="*/ 44 w 214"/>
                <a:gd name="T35" fmla="*/ 118 h 195"/>
                <a:gd name="T36" fmla="*/ 45 w 214"/>
                <a:gd name="T37" fmla="*/ 124 h 195"/>
                <a:gd name="T38" fmla="*/ 52 w 214"/>
                <a:gd name="T39" fmla="*/ 136 h 195"/>
                <a:gd name="T40" fmla="*/ 61 w 214"/>
                <a:gd name="T41" fmla="*/ 143 h 195"/>
                <a:gd name="T42" fmla="*/ 64 w 214"/>
                <a:gd name="T43" fmla="*/ 148 h 195"/>
                <a:gd name="T44" fmla="*/ 66 w 214"/>
                <a:gd name="T45" fmla="*/ 155 h 195"/>
                <a:gd name="T46" fmla="*/ 71 w 214"/>
                <a:gd name="T47" fmla="*/ 163 h 195"/>
                <a:gd name="T48" fmla="*/ 77 w 214"/>
                <a:gd name="T49" fmla="*/ 169 h 195"/>
                <a:gd name="T50" fmla="*/ 79 w 214"/>
                <a:gd name="T51" fmla="*/ 174 h 195"/>
                <a:gd name="T52" fmla="*/ 82 w 214"/>
                <a:gd name="T53" fmla="*/ 181 h 195"/>
                <a:gd name="T54" fmla="*/ 85 w 214"/>
                <a:gd name="T55" fmla="*/ 174 h 195"/>
                <a:gd name="T56" fmla="*/ 90 w 214"/>
                <a:gd name="T57" fmla="*/ 168 h 195"/>
                <a:gd name="T58" fmla="*/ 95 w 214"/>
                <a:gd name="T59" fmla="*/ 171 h 195"/>
                <a:gd name="T60" fmla="*/ 103 w 214"/>
                <a:gd name="T61" fmla="*/ 178 h 195"/>
                <a:gd name="T62" fmla="*/ 131 w 214"/>
                <a:gd name="T63" fmla="*/ 167 h 195"/>
                <a:gd name="T64" fmla="*/ 208 w 214"/>
                <a:gd name="T65" fmla="*/ 129 h 195"/>
                <a:gd name="T66" fmla="*/ 210 w 214"/>
                <a:gd name="T67" fmla="*/ 113 h 195"/>
                <a:gd name="T68" fmla="*/ 176 w 214"/>
                <a:gd name="T69" fmla="*/ 111 h 195"/>
                <a:gd name="T70" fmla="*/ 163 w 214"/>
                <a:gd name="T71" fmla="*/ 93 h 195"/>
                <a:gd name="T72" fmla="*/ 157 w 214"/>
                <a:gd name="T73" fmla="*/ 77 h 195"/>
                <a:gd name="T74" fmla="*/ 155 w 214"/>
                <a:gd name="T75" fmla="*/ 73 h 195"/>
                <a:gd name="T76" fmla="*/ 155 w 214"/>
                <a:gd name="T77" fmla="*/ 70 h 195"/>
                <a:gd name="T78" fmla="*/ 155 w 214"/>
                <a:gd name="T79" fmla="*/ 66 h 195"/>
                <a:gd name="T80" fmla="*/ 149 w 214"/>
                <a:gd name="T81" fmla="*/ 58 h 195"/>
                <a:gd name="T82" fmla="*/ 146 w 214"/>
                <a:gd name="T83" fmla="*/ 56 h 195"/>
                <a:gd name="T84" fmla="*/ 143 w 214"/>
                <a:gd name="T85" fmla="*/ 53 h 195"/>
                <a:gd name="T86" fmla="*/ 141 w 214"/>
                <a:gd name="T87" fmla="*/ 48 h 195"/>
                <a:gd name="T88" fmla="*/ 129 w 214"/>
                <a:gd name="T89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4" h="195">
                  <a:moveTo>
                    <a:pt x="129" y="41"/>
                  </a:moveTo>
                  <a:cubicBezTo>
                    <a:pt x="129" y="36"/>
                    <a:pt x="124" y="36"/>
                    <a:pt x="120" y="36"/>
                  </a:cubicBezTo>
                  <a:cubicBezTo>
                    <a:pt x="120" y="36"/>
                    <a:pt x="119" y="36"/>
                    <a:pt x="119" y="36"/>
                  </a:cubicBezTo>
                  <a:cubicBezTo>
                    <a:pt x="115" y="37"/>
                    <a:pt x="112" y="39"/>
                    <a:pt x="108" y="40"/>
                  </a:cubicBezTo>
                  <a:cubicBezTo>
                    <a:pt x="107" y="40"/>
                    <a:pt x="102" y="35"/>
                    <a:pt x="101" y="34"/>
                  </a:cubicBezTo>
                  <a:cubicBezTo>
                    <a:pt x="99" y="35"/>
                    <a:pt x="98" y="34"/>
                    <a:pt x="96" y="33"/>
                  </a:cubicBezTo>
                  <a:cubicBezTo>
                    <a:pt x="96" y="33"/>
                    <a:pt x="90" y="31"/>
                    <a:pt x="90" y="31"/>
                  </a:cubicBezTo>
                  <a:cubicBezTo>
                    <a:pt x="90" y="28"/>
                    <a:pt x="90" y="26"/>
                    <a:pt x="90" y="23"/>
                  </a:cubicBezTo>
                  <a:cubicBezTo>
                    <a:pt x="90" y="20"/>
                    <a:pt x="88" y="21"/>
                    <a:pt x="85" y="21"/>
                  </a:cubicBezTo>
                  <a:cubicBezTo>
                    <a:pt x="83" y="21"/>
                    <a:pt x="85" y="18"/>
                    <a:pt x="83" y="17"/>
                  </a:cubicBezTo>
                  <a:cubicBezTo>
                    <a:pt x="79" y="15"/>
                    <a:pt x="75" y="13"/>
                    <a:pt x="70" y="11"/>
                  </a:cubicBezTo>
                  <a:cubicBezTo>
                    <a:pt x="62" y="8"/>
                    <a:pt x="55" y="3"/>
                    <a:pt x="47" y="0"/>
                  </a:cubicBezTo>
                  <a:cubicBezTo>
                    <a:pt x="46" y="0"/>
                    <a:pt x="46" y="1"/>
                    <a:pt x="45" y="2"/>
                  </a:cubicBezTo>
                  <a:cubicBezTo>
                    <a:pt x="44" y="3"/>
                    <a:pt x="44" y="2"/>
                    <a:pt x="43" y="3"/>
                  </a:cubicBezTo>
                  <a:cubicBezTo>
                    <a:pt x="41" y="4"/>
                    <a:pt x="39" y="6"/>
                    <a:pt x="37" y="5"/>
                  </a:cubicBezTo>
                  <a:cubicBezTo>
                    <a:pt x="34" y="5"/>
                    <a:pt x="33" y="7"/>
                    <a:pt x="30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6" y="9"/>
                    <a:pt x="25" y="8"/>
                    <a:pt x="24" y="8"/>
                  </a:cubicBezTo>
                  <a:cubicBezTo>
                    <a:pt x="27" y="11"/>
                    <a:pt x="32" y="15"/>
                    <a:pt x="33" y="18"/>
                  </a:cubicBezTo>
                  <a:cubicBezTo>
                    <a:pt x="33" y="20"/>
                    <a:pt x="33" y="20"/>
                    <a:pt x="32" y="22"/>
                  </a:cubicBezTo>
                  <a:cubicBezTo>
                    <a:pt x="32" y="22"/>
                    <a:pt x="30" y="23"/>
                    <a:pt x="30" y="23"/>
                  </a:cubicBezTo>
                  <a:cubicBezTo>
                    <a:pt x="29" y="25"/>
                    <a:pt x="28" y="27"/>
                    <a:pt x="26" y="27"/>
                  </a:cubicBezTo>
                  <a:cubicBezTo>
                    <a:pt x="24" y="26"/>
                    <a:pt x="24" y="27"/>
                    <a:pt x="23" y="28"/>
                  </a:cubicBezTo>
                  <a:cubicBezTo>
                    <a:pt x="22" y="28"/>
                    <a:pt x="20" y="28"/>
                    <a:pt x="20" y="28"/>
                  </a:cubicBezTo>
                  <a:cubicBezTo>
                    <a:pt x="20" y="30"/>
                    <a:pt x="19" y="33"/>
                    <a:pt x="17" y="34"/>
                  </a:cubicBezTo>
                  <a:cubicBezTo>
                    <a:pt x="13" y="36"/>
                    <a:pt x="8" y="35"/>
                    <a:pt x="4" y="33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2" y="36"/>
                    <a:pt x="2" y="37"/>
                    <a:pt x="2" y="39"/>
                  </a:cubicBezTo>
                  <a:cubicBezTo>
                    <a:pt x="2" y="40"/>
                    <a:pt x="3" y="42"/>
                    <a:pt x="2" y="43"/>
                  </a:cubicBezTo>
                  <a:cubicBezTo>
                    <a:pt x="1" y="44"/>
                    <a:pt x="2" y="47"/>
                    <a:pt x="0" y="46"/>
                  </a:cubicBezTo>
                  <a:cubicBezTo>
                    <a:pt x="0" y="48"/>
                    <a:pt x="2" y="48"/>
                    <a:pt x="3" y="48"/>
                  </a:cubicBezTo>
                  <a:cubicBezTo>
                    <a:pt x="4" y="48"/>
                    <a:pt x="5" y="48"/>
                    <a:pt x="6" y="48"/>
                  </a:cubicBezTo>
                  <a:cubicBezTo>
                    <a:pt x="6" y="48"/>
                    <a:pt x="5" y="50"/>
                    <a:pt x="7" y="49"/>
                  </a:cubicBezTo>
                  <a:cubicBezTo>
                    <a:pt x="6" y="51"/>
                    <a:pt x="7" y="54"/>
                    <a:pt x="10" y="53"/>
                  </a:cubicBezTo>
                  <a:cubicBezTo>
                    <a:pt x="9" y="56"/>
                    <a:pt x="11" y="56"/>
                    <a:pt x="12" y="58"/>
                  </a:cubicBezTo>
                  <a:cubicBezTo>
                    <a:pt x="13" y="60"/>
                    <a:pt x="14" y="61"/>
                    <a:pt x="16" y="63"/>
                  </a:cubicBezTo>
                  <a:cubicBezTo>
                    <a:pt x="17" y="64"/>
                    <a:pt x="18" y="68"/>
                    <a:pt x="18" y="70"/>
                  </a:cubicBezTo>
                  <a:cubicBezTo>
                    <a:pt x="19" y="71"/>
                    <a:pt x="19" y="70"/>
                    <a:pt x="20" y="71"/>
                  </a:cubicBezTo>
                  <a:cubicBezTo>
                    <a:pt x="21" y="72"/>
                    <a:pt x="21" y="73"/>
                    <a:pt x="21" y="74"/>
                  </a:cubicBezTo>
                  <a:cubicBezTo>
                    <a:pt x="23" y="73"/>
                    <a:pt x="23" y="77"/>
                    <a:pt x="25" y="79"/>
                  </a:cubicBezTo>
                  <a:cubicBezTo>
                    <a:pt x="26" y="79"/>
                    <a:pt x="27" y="80"/>
                    <a:pt x="27" y="81"/>
                  </a:cubicBezTo>
                  <a:cubicBezTo>
                    <a:pt x="27" y="83"/>
                    <a:pt x="27" y="85"/>
                    <a:pt x="25" y="85"/>
                  </a:cubicBezTo>
                  <a:cubicBezTo>
                    <a:pt x="27" y="85"/>
                    <a:pt x="28" y="89"/>
                    <a:pt x="29" y="91"/>
                  </a:cubicBezTo>
                  <a:cubicBezTo>
                    <a:pt x="29" y="92"/>
                    <a:pt x="31" y="91"/>
                    <a:pt x="31" y="91"/>
                  </a:cubicBezTo>
                  <a:cubicBezTo>
                    <a:pt x="32" y="92"/>
                    <a:pt x="34" y="93"/>
                    <a:pt x="33" y="91"/>
                  </a:cubicBezTo>
                  <a:cubicBezTo>
                    <a:pt x="34" y="93"/>
                    <a:pt x="35" y="93"/>
                    <a:pt x="36" y="94"/>
                  </a:cubicBezTo>
                  <a:cubicBezTo>
                    <a:pt x="38" y="95"/>
                    <a:pt x="38" y="97"/>
                    <a:pt x="39" y="99"/>
                  </a:cubicBezTo>
                  <a:cubicBezTo>
                    <a:pt x="39" y="99"/>
                    <a:pt x="39" y="99"/>
                    <a:pt x="40" y="99"/>
                  </a:cubicBezTo>
                  <a:cubicBezTo>
                    <a:pt x="41" y="99"/>
                    <a:pt x="41" y="101"/>
                    <a:pt x="41" y="101"/>
                  </a:cubicBezTo>
                  <a:cubicBezTo>
                    <a:pt x="41" y="103"/>
                    <a:pt x="42" y="104"/>
                    <a:pt x="42" y="106"/>
                  </a:cubicBezTo>
                  <a:cubicBezTo>
                    <a:pt x="43" y="105"/>
                    <a:pt x="44" y="106"/>
                    <a:pt x="44" y="107"/>
                  </a:cubicBezTo>
                  <a:cubicBezTo>
                    <a:pt x="44" y="107"/>
                    <a:pt x="43" y="107"/>
                    <a:pt x="43" y="107"/>
                  </a:cubicBezTo>
                  <a:cubicBezTo>
                    <a:pt x="46" y="111"/>
                    <a:pt x="44" y="114"/>
                    <a:pt x="44" y="119"/>
                  </a:cubicBezTo>
                  <a:cubicBezTo>
                    <a:pt x="44" y="119"/>
                    <a:pt x="44" y="119"/>
                    <a:pt x="44" y="118"/>
                  </a:cubicBezTo>
                  <a:cubicBezTo>
                    <a:pt x="45" y="120"/>
                    <a:pt x="45" y="120"/>
                    <a:pt x="45" y="122"/>
                  </a:cubicBezTo>
                  <a:cubicBezTo>
                    <a:pt x="45" y="123"/>
                    <a:pt x="46" y="123"/>
                    <a:pt x="46" y="124"/>
                  </a:cubicBezTo>
                  <a:cubicBezTo>
                    <a:pt x="46" y="124"/>
                    <a:pt x="45" y="124"/>
                    <a:pt x="45" y="124"/>
                  </a:cubicBezTo>
                  <a:cubicBezTo>
                    <a:pt x="46" y="126"/>
                    <a:pt x="48" y="129"/>
                    <a:pt x="47" y="131"/>
                  </a:cubicBezTo>
                  <a:cubicBezTo>
                    <a:pt x="50" y="130"/>
                    <a:pt x="49" y="133"/>
                    <a:pt x="50" y="134"/>
                  </a:cubicBezTo>
                  <a:cubicBezTo>
                    <a:pt x="51" y="135"/>
                    <a:pt x="52" y="136"/>
                    <a:pt x="52" y="136"/>
                  </a:cubicBezTo>
                  <a:cubicBezTo>
                    <a:pt x="53" y="136"/>
                    <a:pt x="55" y="136"/>
                    <a:pt x="55" y="136"/>
                  </a:cubicBezTo>
                  <a:cubicBezTo>
                    <a:pt x="57" y="138"/>
                    <a:pt x="58" y="139"/>
                    <a:pt x="59" y="141"/>
                  </a:cubicBezTo>
                  <a:cubicBezTo>
                    <a:pt x="60" y="142"/>
                    <a:pt x="60" y="143"/>
                    <a:pt x="61" y="143"/>
                  </a:cubicBezTo>
                  <a:cubicBezTo>
                    <a:pt x="62" y="143"/>
                    <a:pt x="63" y="142"/>
                    <a:pt x="63" y="144"/>
                  </a:cubicBezTo>
                  <a:cubicBezTo>
                    <a:pt x="62" y="144"/>
                    <a:pt x="62" y="144"/>
                    <a:pt x="61" y="144"/>
                  </a:cubicBezTo>
                  <a:cubicBezTo>
                    <a:pt x="64" y="145"/>
                    <a:pt x="64" y="145"/>
                    <a:pt x="64" y="148"/>
                  </a:cubicBezTo>
                  <a:cubicBezTo>
                    <a:pt x="66" y="148"/>
                    <a:pt x="66" y="152"/>
                    <a:pt x="66" y="153"/>
                  </a:cubicBezTo>
                  <a:cubicBezTo>
                    <a:pt x="66" y="153"/>
                    <a:pt x="67" y="153"/>
                    <a:pt x="67" y="153"/>
                  </a:cubicBezTo>
                  <a:cubicBezTo>
                    <a:pt x="67" y="154"/>
                    <a:pt x="66" y="154"/>
                    <a:pt x="66" y="155"/>
                  </a:cubicBezTo>
                  <a:cubicBezTo>
                    <a:pt x="67" y="156"/>
                    <a:pt x="69" y="158"/>
                    <a:pt x="68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61"/>
                    <a:pt x="70" y="162"/>
                    <a:pt x="71" y="163"/>
                  </a:cubicBezTo>
                  <a:cubicBezTo>
                    <a:pt x="71" y="164"/>
                    <a:pt x="71" y="165"/>
                    <a:pt x="72" y="165"/>
                  </a:cubicBezTo>
                  <a:cubicBezTo>
                    <a:pt x="73" y="165"/>
                    <a:pt x="73" y="165"/>
                    <a:pt x="73" y="166"/>
                  </a:cubicBezTo>
                  <a:cubicBezTo>
                    <a:pt x="74" y="167"/>
                    <a:pt x="76" y="169"/>
                    <a:pt x="77" y="169"/>
                  </a:cubicBezTo>
                  <a:cubicBezTo>
                    <a:pt x="78" y="169"/>
                    <a:pt x="77" y="172"/>
                    <a:pt x="77" y="173"/>
                  </a:cubicBezTo>
                  <a:cubicBezTo>
                    <a:pt x="78" y="172"/>
                    <a:pt x="78" y="172"/>
                    <a:pt x="79" y="172"/>
                  </a:cubicBezTo>
                  <a:cubicBezTo>
                    <a:pt x="79" y="173"/>
                    <a:pt x="79" y="173"/>
                    <a:pt x="79" y="174"/>
                  </a:cubicBezTo>
                  <a:cubicBezTo>
                    <a:pt x="80" y="175"/>
                    <a:pt x="80" y="175"/>
                    <a:pt x="80" y="175"/>
                  </a:cubicBezTo>
                  <a:cubicBezTo>
                    <a:pt x="80" y="176"/>
                    <a:pt x="81" y="176"/>
                    <a:pt x="81" y="177"/>
                  </a:cubicBezTo>
                  <a:cubicBezTo>
                    <a:pt x="81" y="178"/>
                    <a:pt x="82" y="180"/>
                    <a:pt x="82" y="181"/>
                  </a:cubicBezTo>
                  <a:cubicBezTo>
                    <a:pt x="83" y="180"/>
                    <a:pt x="86" y="179"/>
                    <a:pt x="85" y="177"/>
                  </a:cubicBezTo>
                  <a:cubicBezTo>
                    <a:pt x="86" y="177"/>
                    <a:pt x="86" y="177"/>
                    <a:pt x="87" y="177"/>
                  </a:cubicBezTo>
                  <a:cubicBezTo>
                    <a:pt x="87" y="175"/>
                    <a:pt x="86" y="176"/>
                    <a:pt x="85" y="174"/>
                  </a:cubicBezTo>
                  <a:cubicBezTo>
                    <a:pt x="85" y="172"/>
                    <a:pt x="85" y="172"/>
                    <a:pt x="87" y="170"/>
                  </a:cubicBezTo>
                  <a:cubicBezTo>
                    <a:pt x="86" y="170"/>
                    <a:pt x="86" y="170"/>
                    <a:pt x="85" y="170"/>
                  </a:cubicBezTo>
                  <a:cubicBezTo>
                    <a:pt x="87" y="168"/>
                    <a:pt x="88" y="167"/>
                    <a:pt x="90" y="168"/>
                  </a:cubicBezTo>
                  <a:cubicBezTo>
                    <a:pt x="91" y="169"/>
                    <a:pt x="91" y="170"/>
                    <a:pt x="91" y="170"/>
                  </a:cubicBezTo>
                  <a:cubicBezTo>
                    <a:pt x="93" y="170"/>
                    <a:pt x="94" y="171"/>
                    <a:pt x="93" y="169"/>
                  </a:cubicBezTo>
                  <a:cubicBezTo>
                    <a:pt x="94" y="169"/>
                    <a:pt x="94" y="170"/>
                    <a:pt x="95" y="171"/>
                  </a:cubicBezTo>
                  <a:cubicBezTo>
                    <a:pt x="96" y="169"/>
                    <a:pt x="96" y="169"/>
                    <a:pt x="98" y="169"/>
                  </a:cubicBezTo>
                  <a:cubicBezTo>
                    <a:pt x="99" y="169"/>
                    <a:pt x="99" y="169"/>
                    <a:pt x="100" y="170"/>
                  </a:cubicBezTo>
                  <a:cubicBezTo>
                    <a:pt x="101" y="172"/>
                    <a:pt x="102" y="175"/>
                    <a:pt x="103" y="178"/>
                  </a:cubicBezTo>
                  <a:cubicBezTo>
                    <a:pt x="105" y="184"/>
                    <a:pt x="107" y="189"/>
                    <a:pt x="110" y="195"/>
                  </a:cubicBezTo>
                  <a:cubicBezTo>
                    <a:pt x="114" y="189"/>
                    <a:pt x="118" y="183"/>
                    <a:pt x="122" y="177"/>
                  </a:cubicBezTo>
                  <a:cubicBezTo>
                    <a:pt x="125" y="173"/>
                    <a:pt x="126" y="168"/>
                    <a:pt x="131" y="167"/>
                  </a:cubicBezTo>
                  <a:cubicBezTo>
                    <a:pt x="145" y="161"/>
                    <a:pt x="159" y="156"/>
                    <a:pt x="173" y="151"/>
                  </a:cubicBezTo>
                  <a:cubicBezTo>
                    <a:pt x="180" y="146"/>
                    <a:pt x="187" y="142"/>
                    <a:pt x="194" y="138"/>
                  </a:cubicBezTo>
                  <a:cubicBezTo>
                    <a:pt x="199" y="135"/>
                    <a:pt x="203" y="132"/>
                    <a:pt x="208" y="129"/>
                  </a:cubicBezTo>
                  <a:cubicBezTo>
                    <a:pt x="209" y="129"/>
                    <a:pt x="214" y="126"/>
                    <a:pt x="214" y="125"/>
                  </a:cubicBezTo>
                  <a:cubicBezTo>
                    <a:pt x="214" y="124"/>
                    <a:pt x="214" y="114"/>
                    <a:pt x="213" y="114"/>
                  </a:cubicBezTo>
                  <a:cubicBezTo>
                    <a:pt x="211" y="114"/>
                    <a:pt x="211" y="114"/>
                    <a:pt x="210" y="113"/>
                  </a:cubicBezTo>
                  <a:cubicBezTo>
                    <a:pt x="209" y="115"/>
                    <a:pt x="210" y="117"/>
                    <a:pt x="207" y="116"/>
                  </a:cubicBezTo>
                  <a:cubicBezTo>
                    <a:pt x="204" y="116"/>
                    <a:pt x="201" y="115"/>
                    <a:pt x="198" y="115"/>
                  </a:cubicBezTo>
                  <a:cubicBezTo>
                    <a:pt x="190" y="114"/>
                    <a:pt x="183" y="112"/>
                    <a:pt x="176" y="111"/>
                  </a:cubicBezTo>
                  <a:cubicBezTo>
                    <a:pt x="174" y="111"/>
                    <a:pt x="174" y="111"/>
                    <a:pt x="173" y="109"/>
                  </a:cubicBezTo>
                  <a:cubicBezTo>
                    <a:pt x="172" y="106"/>
                    <a:pt x="170" y="103"/>
                    <a:pt x="169" y="99"/>
                  </a:cubicBezTo>
                  <a:cubicBezTo>
                    <a:pt x="168" y="97"/>
                    <a:pt x="165" y="95"/>
                    <a:pt x="163" y="93"/>
                  </a:cubicBezTo>
                  <a:cubicBezTo>
                    <a:pt x="161" y="91"/>
                    <a:pt x="162" y="89"/>
                    <a:pt x="162" y="86"/>
                  </a:cubicBezTo>
                  <a:cubicBezTo>
                    <a:pt x="161" y="85"/>
                    <a:pt x="159" y="82"/>
                    <a:pt x="159" y="81"/>
                  </a:cubicBezTo>
                  <a:cubicBezTo>
                    <a:pt x="160" y="80"/>
                    <a:pt x="158" y="78"/>
                    <a:pt x="157" y="77"/>
                  </a:cubicBezTo>
                  <a:cubicBezTo>
                    <a:pt x="157" y="77"/>
                    <a:pt x="157" y="78"/>
                    <a:pt x="157" y="78"/>
                  </a:cubicBezTo>
                  <a:cubicBezTo>
                    <a:pt x="156" y="77"/>
                    <a:pt x="156" y="76"/>
                    <a:pt x="156" y="74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55" y="72"/>
                    <a:pt x="155" y="71"/>
                    <a:pt x="154" y="72"/>
                  </a:cubicBezTo>
                  <a:cubicBezTo>
                    <a:pt x="154" y="70"/>
                    <a:pt x="153" y="69"/>
                    <a:pt x="155" y="69"/>
                  </a:cubicBezTo>
                  <a:cubicBezTo>
                    <a:pt x="155" y="69"/>
                    <a:pt x="155" y="70"/>
                    <a:pt x="155" y="70"/>
                  </a:cubicBezTo>
                  <a:cubicBezTo>
                    <a:pt x="155" y="70"/>
                    <a:pt x="155" y="70"/>
                    <a:pt x="156" y="69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6" y="69"/>
                    <a:pt x="157" y="66"/>
                    <a:pt x="155" y="66"/>
                  </a:cubicBezTo>
                  <a:cubicBezTo>
                    <a:pt x="154" y="66"/>
                    <a:pt x="152" y="63"/>
                    <a:pt x="155" y="64"/>
                  </a:cubicBezTo>
                  <a:cubicBezTo>
                    <a:pt x="154" y="62"/>
                    <a:pt x="151" y="62"/>
                    <a:pt x="150" y="61"/>
                  </a:cubicBezTo>
                  <a:cubicBezTo>
                    <a:pt x="149" y="60"/>
                    <a:pt x="150" y="59"/>
                    <a:pt x="149" y="58"/>
                  </a:cubicBezTo>
                  <a:cubicBezTo>
                    <a:pt x="149" y="58"/>
                    <a:pt x="147" y="59"/>
                    <a:pt x="148" y="57"/>
                  </a:cubicBezTo>
                  <a:cubicBezTo>
                    <a:pt x="147" y="58"/>
                    <a:pt x="147" y="58"/>
                    <a:pt x="146" y="58"/>
                  </a:cubicBezTo>
                  <a:cubicBezTo>
                    <a:pt x="146" y="58"/>
                    <a:pt x="146" y="57"/>
                    <a:pt x="146" y="56"/>
                  </a:cubicBezTo>
                  <a:cubicBezTo>
                    <a:pt x="146" y="56"/>
                    <a:pt x="146" y="57"/>
                    <a:pt x="145" y="57"/>
                  </a:cubicBezTo>
                  <a:cubicBezTo>
                    <a:pt x="145" y="56"/>
                    <a:pt x="146" y="55"/>
                    <a:pt x="147" y="54"/>
                  </a:cubicBezTo>
                  <a:cubicBezTo>
                    <a:pt x="145" y="54"/>
                    <a:pt x="144" y="53"/>
                    <a:pt x="143" y="53"/>
                  </a:cubicBezTo>
                  <a:cubicBezTo>
                    <a:pt x="141" y="53"/>
                    <a:pt x="142" y="51"/>
                    <a:pt x="141" y="50"/>
                  </a:cubicBezTo>
                  <a:cubicBezTo>
                    <a:pt x="141" y="49"/>
                    <a:pt x="142" y="49"/>
                    <a:pt x="142" y="49"/>
                  </a:cubicBezTo>
                  <a:cubicBezTo>
                    <a:pt x="142" y="49"/>
                    <a:pt x="141" y="49"/>
                    <a:pt x="141" y="48"/>
                  </a:cubicBezTo>
                  <a:cubicBezTo>
                    <a:pt x="141" y="47"/>
                    <a:pt x="140" y="48"/>
                    <a:pt x="140" y="47"/>
                  </a:cubicBezTo>
                  <a:cubicBezTo>
                    <a:pt x="140" y="46"/>
                    <a:pt x="139" y="44"/>
                    <a:pt x="138" y="43"/>
                  </a:cubicBezTo>
                  <a:cubicBezTo>
                    <a:pt x="136" y="43"/>
                    <a:pt x="129" y="44"/>
                    <a:pt x="129" y="4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Sardegna (Italy)">
              <a:extLst>
                <a:ext uri="{FF2B5EF4-FFF2-40B4-BE49-F238E27FC236}">
                  <a16:creationId xmlns:a16="http://schemas.microsoft.com/office/drawing/2014/main" id="{6597BEBC-AFE5-DE9B-8D85-F1D25040A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280" y="1654016"/>
              <a:ext cx="42658" cy="67035"/>
            </a:xfrm>
            <a:custGeom>
              <a:avLst/>
              <a:gdLst>
                <a:gd name="T0" fmla="*/ 1 w 18"/>
                <a:gd name="T1" fmla="*/ 5 h 28"/>
                <a:gd name="T2" fmla="*/ 0 w 18"/>
                <a:gd name="T3" fmla="*/ 7 h 28"/>
                <a:gd name="T4" fmla="*/ 2 w 18"/>
                <a:gd name="T5" fmla="*/ 8 h 28"/>
                <a:gd name="T6" fmla="*/ 3 w 18"/>
                <a:gd name="T7" fmla="*/ 11 h 28"/>
                <a:gd name="T8" fmla="*/ 5 w 18"/>
                <a:gd name="T9" fmla="*/ 14 h 28"/>
                <a:gd name="T10" fmla="*/ 3 w 18"/>
                <a:gd name="T11" fmla="*/ 16 h 28"/>
                <a:gd name="T12" fmla="*/ 5 w 18"/>
                <a:gd name="T13" fmla="*/ 19 h 28"/>
                <a:gd name="T14" fmla="*/ 3 w 18"/>
                <a:gd name="T15" fmla="*/ 17 h 28"/>
                <a:gd name="T16" fmla="*/ 2 w 18"/>
                <a:gd name="T17" fmla="*/ 24 h 28"/>
                <a:gd name="T18" fmla="*/ 3 w 18"/>
                <a:gd name="T19" fmla="*/ 25 h 28"/>
                <a:gd name="T20" fmla="*/ 2 w 18"/>
                <a:gd name="T21" fmla="*/ 25 h 28"/>
                <a:gd name="T22" fmla="*/ 3 w 18"/>
                <a:gd name="T23" fmla="*/ 27 h 28"/>
                <a:gd name="T24" fmla="*/ 5 w 18"/>
                <a:gd name="T25" fmla="*/ 26 h 28"/>
                <a:gd name="T26" fmla="*/ 6 w 18"/>
                <a:gd name="T27" fmla="*/ 28 h 28"/>
                <a:gd name="T28" fmla="*/ 7 w 18"/>
                <a:gd name="T29" fmla="*/ 27 h 28"/>
                <a:gd name="T30" fmla="*/ 8 w 18"/>
                <a:gd name="T31" fmla="*/ 28 h 28"/>
                <a:gd name="T32" fmla="*/ 10 w 18"/>
                <a:gd name="T33" fmla="*/ 24 h 28"/>
                <a:gd name="T34" fmla="*/ 14 w 18"/>
                <a:gd name="T35" fmla="*/ 25 h 28"/>
                <a:gd name="T36" fmla="*/ 14 w 18"/>
                <a:gd name="T37" fmla="*/ 22 h 28"/>
                <a:gd name="T38" fmla="*/ 16 w 18"/>
                <a:gd name="T39" fmla="*/ 18 h 28"/>
                <a:gd name="T40" fmla="*/ 16 w 18"/>
                <a:gd name="T41" fmla="*/ 13 h 28"/>
                <a:gd name="T42" fmla="*/ 17 w 18"/>
                <a:gd name="T43" fmla="*/ 11 h 28"/>
                <a:gd name="T44" fmla="*/ 16 w 18"/>
                <a:gd name="T45" fmla="*/ 7 h 28"/>
                <a:gd name="T46" fmla="*/ 14 w 18"/>
                <a:gd name="T47" fmla="*/ 5 h 28"/>
                <a:gd name="T48" fmla="*/ 16 w 18"/>
                <a:gd name="T49" fmla="*/ 3 h 28"/>
                <a:gd name="T50" fmla="*/ 14 w 18"/>
                <a:gd name="T51" fmla="*/ 3 h 28"/>
                <a:gd name="T52" fmla="*/ 14 w 18"/>
                <a:gd name="T53" fmla="*/ 2 h 28"/>
                <a:gd name="T54" fmla="*/ 11 w 18"/>
                <a:gd name="T55" fmla="*/ 0 h 28"/>
                <a:gd name="T56" fmla="*/ 6 w 18"/>
                <a:gd name="T57" fmla="*/ 4 h 28"/>
                <a:gd name="T58" fmla="*/ 1 w 18"/>
                <a:gd name="T5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" h="28">
                  <a:moveTo>
                    <a:pt x="1" y="5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2" y="7"/>
                    <a:pt x="0" y="9"/>
                    <a:pt x="2" y="8"/>
                  </a:cubicBezTo>
                  <a:cubicBezTo>
                    <a:pt x="1" y="10"/>
                    <a:pt x="3" y="10"/>
                    <a:pt x="3" y="11"/>
                  </a:cubicBezTo>
                  <a:cubicBezTo>
                    <a:pt x="3" y="13"/>
                    <a:pt x="4" y="13"/>
                    <a:pt x="5" y="14"/>
                  </a:cubicBezTo>
                  <a:cubicBezTo>
                    <a:pt x="3" y="13"/>
                    <a:pt x="3" y="15"/>
                    <a:pt x="3" y="16"/>
                  </a:cubicBezTo>
                  <a:cubicBezTo>
                    <a:pt x="5" y="15"/>
                    <a:pt x="4" y="18"/>
                    <a:pt x="5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3" y="19"/>
                    <a:pt x="4" y="23"/>
                    <a:pt x="2" y="24"/>
                  </a:cubicBezTo>
                  <a:cubicBezTo>
                    <a:pt x="2" y="24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6"/>
                    <a:pt x="3" y="27"/>
                    <a:pt x="3" y="27"/>
                  </a:cubicBezTo>
                  <a:cubicBezTo>
                    <a:pt x="3" y="26"/>
                    <a:pt x="4" y="25"/>
                    <a:pt x="5" y="26"/>
                  </a:cubicBezTo>
                  <a:cubicBezTo>
                    <a:pt x="5" y="26"/>
                    <a:pt x="6" y="28"/>
                    <a:pt x="6" y="28"/>
                  </a:cubicBezTo>
                  <a:cubicBezTo>
                    <a:pt x="6" y="28"/>
                    <a:pt x="6" y="27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9" y="27"/>
                    <a:pt x="9" y="24"/>
                    <a:pt x="10" y="24"/>
                  </a:cubicBezTo>
                  <a:cubicBezTo>
                    <a:pt x="11" y="24"/>
                    <a:pt x="13" y="26"/>
                    <a:pt x="14" y="25"/>
                  </a:cubicBezTo>
                  <a:cubicBezTo>
                    <a:pt x="15" y="25"/>
                    <a:pt x="14" y="22"/>
                    <a:pt x="14" y="22"/>
                  </a:cubicBezTo>
                  <a:cubicBezTo>
                    <a:pt x="15" y="20"/>
                    <a:pt x="16" y="19"/>
                    <a:pt x="16" y="18"/>
                  </a:cubicBezTo>
                  <a:cubicBezTo>
                    <a:pt x="16" y="17"/>
                    <a:pt x="16" y="14"/>
                    <a:pt x="16" y="13"/>
                  </a:cubicBezTo>
                  <a:cubicBezTo>
                    <a:pt x="14" y="11"/>
                    <a:pt x="17" y="12"/>
                    <a:pt x="17" y="11"/>
                  </a:cubicBezTo>
                  <a:cubicBezTo>
                    <a:pt x="18" y="9"/>
                    <a:pt x="16" y="8"/>
                    <a:pt x="16" y="7"/>
                  </a:cubicBezTo>
                  <a:cubicBezTo>
                    <a:pt x="16" y="5"/>
                    <a:pt x="16" y="5"/>
                    <a:pt x="14" y="5"/>
                  </a:cubicBezTo>
                  <a:cubicBezTo>
                    <a:pt x="15" y="5"/>
                    <a:pt x="16" y="4"/>
                    <a:pt x="16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3" y="1"/>
                    <a:pt x="12" y="2"/>
                    <a:pt x="11" y="0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5" y="6"/>
                    <a:pt x="2" y="7"/>
                    <a:pt x="1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Sao Tomé &amp; Principe">
              <a:extLst>
                <a:ext uri="{FF2B5EF4-FFF2-40B4-BE49-F238E27FC236}">
                  <a16:creationId xmlns:a16="http://schemas.microsoft.com/office/drawing/2014/main" id="{F40EAD6A-C615-EBD9-1A12-95E35E868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637" y="2772277"/>
              <a:ext cx="10157" cy="10157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1 h 4"/>
                <a:gd name="T4" fmla="*/ 2 w 4"/>
                <a:gd name="T5" fmla="*/ 0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3" y="4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San Marino">
              <a:extLst>
                <a:ext uri="{FF2B5EF4-FFF2-40B4-BE49-F238E27FC236}">
                  <a16:creationId xmlns:a16="http://schemas.microsoft.com/office/drawing/2014/main" id="{1F9B2709-A726-78A0-4E7D-1AAD29BA1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895" y="1584950"/>
              <a:ext cx="3047" cy="2031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2 h 2"/>
                <a:gd name="T8" fmla="*/ 3 w 3"/>
                <a:gd name="T9" fmla="*/ 0 h 2"/>
                <a:gd name="T10" fmla="*/ 0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Samoa">
              <a:extLst>
                <a:ext uri="{FF2B5EF4-FFF2-40B4-BE49-F238E27FC236}">
                  <a16:creationId xmlns:a16="http://schemas.microsoft.com/office/drawing/2014/main" id="{C96F640F-905F-9D9B-9BBB-468E9503F7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32" y="3149093"/>
              <a:ext cx="38596" cy="21330"/>
            </a:xfrm>
            <a:custGeom>
              <a:avLst/>
              <a:gdLst>
                <a:gd name="T0" fmla="*/ 8 w 16"/>
                <a:gd name="T1" fmla="*/ 4 h 9"/>
                <a:gd name="T2" fmla="*/ 2 w 16"/>
                <a:gd name="T3" fmla="*/ 0 h 9"/>
                <a:gd name="T4" fmla="*/ 7 w 16"/>
                <a:gd name="T5" fmla="*/ 1 h 9"/>
                <a:gd name="T6" fmla="*/ 8 w 16"/>
                <a:gd name="T7" fmla="*/ 4 h 9"/>
                <a:gd name="T8" fmla="*/ 11 w 16"/>
                <a:gd name="T9" fmla="*/ 4 h 9"/>
                <a:gd name="T10" fmla="*/ 16 w 16"/>
                <a:gd name="T11" fmla="*/ 6 h 9"/>
                <a:gd name="T12" fmla="*/ 11 w 16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8" y="4"/>
                  </a:moveTo>
                  <a:cubicBezTo>
                    <a:pt x="6" y="6"/>
                    <a:pt x="0" y="3"/>
                    <a:pt x="2" y="0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8" y="1"/>
                    <a:pt x="9" y="4"/>
                    <a:pt x="8" y="4"/>
                  </a:cubicBezTo>
                  <a:close/>
                  <a:moveTo>
                    <a:pt x="11" y="4"/>
                  </a:moveTo>
                  <a:cubicBezTo>
                    <a:pt x="5" y="8"/>
                    <a:pt x="14" y="9"/>
                    <a:pt x="16" y="6"/>
                  </a:cubicBezTo>
                  <a:cubicBezTo>
                    <a:pt x="14" y="6"/>
                    <a:pt x="13" y="5"/>
                    <a:pt x="11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Saint Vincent and the Grenadines">
              <a:extLst>
                <a:ext uri="{FF2B5EF4-FFF2-40B4-BE49-F238E27FC236}">
                  <a16:creationId xmlns:a16="http://schemas.microsoft.com/office/drawing/2014/main" id="{2F712984-1C7D-3CD7-953D-163824E0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647" y="2417806"/>
              <a:ext cx="7110" cy="7110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3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0"/>
                    <a:pt x="1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Saint Lucia">
              <a:extLst>
                <a:ext uri="{FF2B5EF4-FFF2-40B4-BE49-F238E27FC236}">
                  <a16:creationId xmlns:a16="http://schemas.microsoft.com/office/drawing/2014/main" id="{93C1B773-CBCD-0148-1EF0-36DBB319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726" y="2398507"/>
              <a:ext cx="7110" cy="9141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4"/>
                    <a:pt x="2" y="1"/>
                    <a:pt x="2" y="0"/>
                  </a:cubicBezTo>
                  <a:cubicBezTo>
                    <a:pt x="2" y="0"/>
                    <a:pt x="0" y="4"/>
                    <a:pt x="1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Saint Kitts &amp; Nevis">
              <a:extLst>
                <a:ext uri="{FF2B5EF4-FFF2-40B4-BE49-F238E27FC236}">
                  <a16:creationId xmlns:a16="http://schemas.microsoft.com/office/drawing/2014/main" id="{6D90E0FC-7ED9-F518-1164-FA9B7E947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052" y="2307096"/>
              <a:ext cx="12188" cy="9141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1 h 4"/>
                <a:gd name="T4" fmla="*/ 0 w 5"/>
                <a:gd name="T5" fmla="*/ 0 h 4"/>
                <a:gd name="T6" fmla="*/ 0 w 5"/>
                <a:gd name="T7" fmla="*/ 0 h 4"/>
                <a:gd name="T8" fmla="*/ 2 w 5"/>
                <a:gd name="T9" fmla="*/ 2 h 4"/>
                <a:gd name="T10" fmla="*/ 2 w 5"/>
                <a:gd name="T11" fmla="*/ 4 h 4"/>
                <a:gd name="T12" fmla="*/ 5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2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3" y="4"/>
                    <a:pt x="4" y="4"/>
                    <a:pt x="5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wanda">
              <a:extLst>
                <a:ext uri="{FF2B5EF4-FFF2-40B4-BE49-F238E27FC236}">
                  <a16:creationId xmlns:a16="http://schemas.microsoft.com/office/drawing/2014/main" id="{14049E88-C8A2-B043-D5D8-F6D306E8D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899" y="2812904"/>
              <a:ext cx="52815" cy="48753"/>
            </a:xfrm>
            <a:custGeom>
              <a:avLst/>
              <a:gdLst>
                <a:gd name="T0" fmla="*/ 10 w 22"/>
                <a:gd name="T1" fmla="*/ 4 h 20"/>
                <a:gd name="T2" fmla="*/ 11 w 22"/>
                <a:gd name="T3" fmla="*/ 3 h 20"/>
                <a:gd name="T4" fmla="*/ 8 w 22"/>
                <a:gd name="T5" fmla="*/ 4 h 20"/>
                <a:gd name="T6" fmla="*/ 4 w 22"/>
                <a:gd name="T7" fmla="*/ 8 h 20"/>
                <a:gd name="T8" fmla="*/ 4 w 22"/>
                <a:gd name="T9" fmla="*/ 13 h 20"/>
                <a:gd name="T10" fmla="*/ 2 w 22"/>
                <a:gd name="T11" fmla="*/ 16 h 20"/>
                <a:gd name="T12" fmla="*/ 0 w 22"/>
                <a:gd name="T13" fmla="*/ 16 h 20"/>
                <a:gd name="T14" fmla="*/ 3 w 22"/>
                <a:gd name="T15" fmla="*/ 18 h 20"/>
                <a:gd name="T16" fmla="*/ 6 w 22"/>
                <a:gd name="T17" fmla="*/ 18 h 20"/>
                <a:gd name="T18" fmla="*/ 7 w 22"/>
                <a:gd name="T19" fmla="*/ 19 h 20"/>
                <a:gd name="T20" fmla="*/ 11 w 22"/>
                <a:gd name="T21" fmla="*/ 20 h 20"/>
                <a:gd name="T22" fmla="*/ 12 w 22"/>
                <a:gd name="T23" fmla="*/ 15 h 20"/>
                <a:gd name="T24" fmla="*/ 13 w 22"/>
                <a:gd name="T25" fmla="*/ 15 h 20"/>
                <a:gd name="T26" fmla="*/ 14 w 22"/>
                <a:gd name="T27" fmla="*/ 14 h 20"/>
                <a:gd name="T28" fmla="*/ 17 w 22"/>
                <a:gd name="T29" fmla="*/ 13 h 20"/>
                <a:gd name="T30" fmla="*/ 18 w 22"/>
                <a:gd name="T31" fmla="*/ 15 h 20"/>
                <a:gd name="T32" fmla="*/ 20 w 22"/>
                <a:gd name="T33" fmla="*/ 14 h 20"/>
                <a:gd name="T34" fmla="*/ 21 w 22"/>
                <a:gd name="T35" fmla="*/ 10 h 20"/>
                <a:gd name="T36" fmla="*/ 21 w 22"/>
                <a:gd name="T37" fmla="*/ 7 h 20"/>
                <a:gd name="T38" fmla="*/ 20 w 22"/>
                <a:gd name="T39" fmla="*/ 5 h 20"/>
                <a:gd name="T40" fmla="*/ 18 w 22"/>
                <a:gd name="T41" fmla="*/ 0 h 20"/>
                <a:gd name="T42" fmla="*/ 15 w 22"/>
                <a:gd name="T43" fmla="*/ 0 h 20"/>
                <a:gd name="T44" fmla="*/ 10 w 22"/>
                <a:gd name="T4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20">
                  <a:moveTo>
                    <a:pt x="10" y="4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6" y="5"/>
                    <a:pt x="4" y="6"/>
                    <a:pt x="4" y="8"/>
                  </a:cubicBezTo>
                  <a:cubicBezTo>
                    <a:pt x="4" y="9"/>
                    <a:pt x="4" y="12"/>
                    <a:pt x="4" y="13"/>
                  </a:cubicBezTo>
                  <a:cubicBezTo>
                    <a:pt x="3" y="14"/>
                    <a:pt x="0" y="13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1" y="19"/>
                    <a:pt x="3" y="18"/>
                  </a:cubicBezTo>
                  <a:cubicBezTo>
                    <a:pt x="2" y="15"/>
                    <a:pt x="5" y="18"/>
                    <a:pt x="6" y="18"/>
                  </a:cubicBezTo>
                  <a:cubicBezTo>
                    <a:pt x="7" y="19"/>
                    <a:pt x="5" y="19"/>
                    <a:pt x="7" y="19"/>
                  </a:cubicBezTo>
                  <a:cubicBezTo>
                    <a:pt x="8" y="20"/>
                    <a:pt x="10" y="20"/>
                    <a:pt x="11" y="20"/>
                  </a:cubicBezTo>
                  <a:cubicBezTo>
                    <a:pt x="10" y="18"/>
                    <a:pt x="12" y="16"/>
                    <a:pt x="12" y="15"/>
                  </a:cubicBezTo>
                  <a:cubicBezTo>
                    <a:pt x="12" y="14"/>
                    <a:pt x="13" y="14"/>
                    <a:pt x="13" y="15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5" y="15"/>
                    <a:pt x="16" y="14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2" y="15"/>
                    <a:pt x="22" y="11"/>
                    <a:pt x="21" y="10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1" y="6"/>
                    <a:pt x="21" y="6"/>
                    <a:pt x="20" y="5"/>
                  </a:cubicBezTo>
                  <a:cubicBezTo>
                    <a:pt x="20" y="3"/>
                    <a:pt x="18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6" y="2"/>
                    <a:pt x="13" y="5"/>
                    <a:pt x="10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ussia">
              <a:extLst>
                <a:ext uri="{FF2B5EF4-FFF2-40B4-BE49-F238E27FC236}">
                  <a16:creationId xmlns:a16="http://schemas.microsoft.com/office/drawing/2014/main" id="{71F3A2CE-230B-CC11-D6D1-B3956E9C47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8858" y="547943"/>
              <a:ext cx="4066772" cy="1113182"/>
            </a:xfrm>
            <a:custGeom>
              <a:avLst/>
              <a:gdLst>
                <a:gd name="T0" fmla="*/ 1209 w 1695"/>
                <a:gd name="T1" fmla="*/ 342 h 464"/>
                <a:gd name="T2" fmla="*/ 1221 w 1695"/>
                <a:gd name="T3" fmla="*/ 393 h 464"/>
                <a:gd name="T4" fmla="*/ 1296 w 1695"/>
                <a:gd name="T5" fmla="*/ 406 h 464"/>
                <a:gd name="T6" fmla="*/ 842 w 1695"/>
                <a:gd name="T7" fmla="*/ 33 h 464"/>
                <a:gd name="T8" fmla="*/ 730 w 1695"/>
                <a:gd name="T9" fmla="*/ 27 h 464"/>
                <a:gd name="T10" fmla="*/ 656 w 1695"/>
                <a:gd name="T11" fmla="*/ 82 h 464"/>
                <a:gd name="T12" fmla="*/ 1163 w 1695"/>
                <a:gd name="T13" fmla="*/ 71 h 464"/>
                <a:gd name="T14" fmla="*/ 857 w 1695"/>
                <a:gd name="T15" fmla="*/ 42 h 464"/>
                <a:gd name="T16" fmla="*/ 1025 w 1695"/>
                <a:gd name="T17" fmla="*/ 95 h 464"/>
                <a:gd name="T18" fmla="*/ 1047 w 1695"/>
                <a:gd name="T19" fmla="*/ 106 h 464"/>
                <a:gd name="T20" fmla="*/ 404 w 1695"/>
                <a:gd name="T21" fmla="*/ 16 h 464"/>
                <a:gd name="T22" fmla="*/ 289 w 1695"/>
                <a:gd name="T23" fmla="*/ 148 h 464"/>
                <a:gd name="T24" fmla="*/ 329 w 1695"/>
                <a:gd name="T25" fmla="*/ 17 h 464"/>
                <a:gd name="T26" fmla="*/ 454 w 1695"/>
                <a:gd name="T27" fmla="*/ 58 h 464"/>
                <a:gd name="T28" fmla="*/ 343 w 1695"/>
                <a:gd name="T29" fmla="*/ 95 h 464"/>
                <a:gd name="T30" fmla="*/ 392 w 1695"/>
                <a:gd name="T31" fmla="*/ 139 h 464"/>
                <a:gd name="T32" fmla="*/ 328 w 1695"/>
                <a:gd name="T33" fmla="*/ 121 h 464"/>
                <a:gd name="T34" fmla="*/ 494 w 1695"/>
                <a:gd name="T35" fmla="*/ 95 h 464"/>
                <a:gd name="T36" fmla="*/ 1649 w 1695"/>
                <a:gd name="T37" fmla="*/ 198 h 464"/>
                <a:gd name="T38" fmla="*/ 1564 w 1695"/>
                <a:gd name="T39" fmla="*/ 195 h 464"/>
                <a:gd name="T40" fmla="*/ 1506 w 1695"/>
                <a:gd name="T41" fmla="*/ 240 h 464"/>
                <a:gd name="T42" fmla="*/ 1420 w 1695"/>
                <a:gd name="T43" fmla="*/ 273 h 464"/>
                <a:gd name="T44" fmla="*/ 1364 w 1695"/>
                <a:gd name="T45" fmla="*/ 347 h 464"/>
                <a:gd name="T46" fmla="*/ 1438 w 1695"/>
                <a:gd name="T47" fmla="*/ 219 h 464"/>
                <a:gd name="T48" fmla="*/ 1336 w 1695"/>
                <a:gd name="T49" fmla="*/ 248 h 464"/>
                <a:gd name="T50" fmla="*/ 1259 w 1695"/>
                <a:gd name="T51" fmla="*/ 256 h 464"/>
                <a:gd name="T52" fmla="*/ 1166 w 1695"/>
                <a:gd name="T53" fmla="*/ 321 h 464"/>
                <a:gd name="T54" fmla="*/ 1174 w 1695"/>
                <a:gd name="T55" fmla="*/ 402 h 464"/>
                <a:gd name="T56" fmla="*/ 1104 w 1695"/>
                <a:gd name="T57" fmla="*/ 421 h 464"/>
                <a:gd name="T58" fmla="*/ 1058 w 1695"/>
                <a:gd name="T59" fmla="*/ 344 h 464"/>
                <a:gd name="T60" fmla="*/ 924 w 1695"/>
                <a:gd name="T61" fmla="*/ 364 h 464"/>
                <a:gd name="T62" fmla="*/ 747 w 1695"/>
                <a:gd name="T63" fmla="*/ 364 h 464"/>
                <a:gd name="T64" fmla="*/ 623 w 1695"/>
                <a:gd name="T65" fmla="*/ 351 h 464"/>
                <a:gd name="T66" fmla="*/ 520 w 1695"/>
                <a:gd name="T67" fmla="*/ 315 h 464"/>
                <a:gd name="T68" fmla="*/ 417 w 1695"/>
                <a:gd name="T69" fmla="*/ 316 h 464"/>
                <a:gd name="T70" fmla="*/ 376 w 1695"/>
                <a:gd name="T71" fmla="*/ 351 h 464"/>
                <a:gd name="T72" fmla="*/ 281 w 1695"/>
                <a:gd name="T73" fmla="*/ 359 h 464"/>
                <a:gd name="T74" fmla="*/ 265 w 1695"/>
                <a:gd name="T75" fmla="*/ 422 h 464"/>
                <a:gd name="T76" fmla="*/ 201 w 1695"/>
                <a:gd name="T77" fmla="*/ 435 h 464"/>
                <a:gd name="T78" fmla="*/ 192 w 1695"/>
                <a:gd name="T79" fmla="*/ 384 h 464"/>
                <a:gd name="T80" fmla="*/ 133 w 1695"/>
                <a:gd name="T81" fmla="*/ 335 h 464"/>
                <a:gd name="T82" fmla="*/ 71 w 1695"/>
                <a:gd name="T83" fmla="*/ 285 h 464"/>
                <a:gd name="T84" fmla="*/ 98 w 1695"/>
                <a:gd name="T85" fmla="*/ 204 h 464"/>
                <a:gd name="T86" fmla="*/ 125 w 1695"/>
                <a:gd name="T87" fmla="*/ 140 h 464"/>
                <a:gd name="T88" fmla="*/ 112 w 1695"/>
                <a:gd name="T89" fmla="*/ 168 h 464"/>
                <a:gd name="T90" fmla="*/ 178 w 1695"/>
                <a:gd name="T91" fmla="*/ 193 h 464"/>
                <a:gd name="T92" fmla="*/ 252 w 1695"/>
                <a:gd name="T93" fmla="*/ 159 h 464"/>
                <a:gd name="T94" fmla="*/ 379 w 1695"/>
                <a:gd name="T95" fmla="*/ 149 h 464"/>
                <a:gd name="T96" fmla="*/ 461 w 1695"/>
                <a:gd name="T97" fmla="*/ 125 h 464"/>
                <a:gd name="T98" fmla="*/ 510 w 1695"/>
                <a:gd name="T99" fmla="*/ 169 h 464"/>
                <a:gd name="T100" fmla="*/ 567 w 1695"/>
                <a:gd name="T101" fmla="*/ 160 h 464"/>
                <a:gd name="T102" fmla="*/ 578 w 1695"/>
                <a:gd name="T103" fmla="*/ 121 h 464"/>
                <a:gd name="T104" fmla="*/ 622 w 1695"/>
                <a:gd name="T105" fmla="*/ 113 h 464"/>
                <a:gd name="T106" fmla="*/ 684 w 1695"/>
                <a:gd name="T107" fmla="*/ 73 h 464"/>
                <a:gd name="T108" fmla="*/ 807 w 1695"/>
                <a:gd name="T109" fmla="*/ 61 h 464"/>
                <a:gd name="T110" fmla="*/ 926 w 1695"/>
                <a:gd name="T111" fmla="*/ 64 h 464"/>
                <a:gd name="T112" fmla="*/ 901 w 1695"/>
                <a:gd name="T113" fmla="*/ 91 h 464"/>
                <a:gd name="T114" fmla="*/ 1064 w 1695"/>
                <a:gd name="T115" fmla="*/ 119 h 464"/>
                <a:gd name="T116" fmla="*/ 1186 w 1695"/>
                <a:gd name="T117" fmla="*/ 118 h 464"/>
                <a:gd name="T118" fmla="*/ 1289 w 1695"/>
                <a:gd name="T119" fmla="*/ 118 h 464"/>
                <a:gd name="T120" fmla="*/ 1457 w 1695"/>
                <a:gd name="T121" fmla="*/ 140 h 464"/>
                <a:gd name="T122" fmla="*/ 1627 w 1695"/>
                <a:gd name="T123" fmla="*/ 158 h 464"/>
                <a:gd name="T124" fmla="*/ 1173 w 1695"/>
                <a:gd name="T125" fmla="*/ 30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5" h="464">
                  <a:moveTo>
                    <a:pt x="153" y="191"/>
                  </a:moveTo>
                  <a:cubicBezTo>
                    <a:pt x="152" y="193"/>
                    <a:pt x="150" y="190"/>
                    <a:pt x="149" y="190"/>
                  </a:cubicBezTo>
                  <a:cubicBezTo>
                    <a:pt x="151" y="190"/>
                    <a:pt x="154" y="189"/>
                    <a:pt x="153" y="191"/>
                  </a:cubicBezTo>
                  <a:close/>
                  <a:moveTo>
                    <a:pt x="906" y="86"/>
                  </a:moveTo>
                  <a:cubicBezTo>
                    <a:pt x="908" y="86"/>
                    <a:pt x="909" y="87"/>
                    <a:pt x="911" y="87"/>
                  </a:cubicBezTo>
                  <a:cubicBezTo>
                    <a:pt x="912" y="88"/>
                    <a:pt x="913" y="87"/>
                    <a:pt x="914" y="88"/>
                  </a:cubicBezTo>
                  <a:cubicBezTo>
                    <a:pt x="916" y="88"/>
                    <a:pt x="919" y="89"/>
                    <a:pt x="920" y="89"/>
                  </a:cubicBezTo>
                  <a:cubicBezTo>
                    <a:pt x="921" y="88"/>
                    <a:pt x="921" y="87"/>
                    <a:pt x="922" y="87"/>
                  </a:cubicBezTo>
                  <a:cubicBezTo>
                    <a:pt x="922" y="87"/>
                    <a:pt x="923" y="86"/>
                    <a:pt x="924" y="86"/>
                  </a:cubicBezTo>
                  <a:cubicBezTo>
                    <a:pt x="924" y="86"/>
                    <a:pt x="927" y="85"/>
                    <a:pt x="926" y="83"/>
                  </a:cubicBezTo>
                  <a:cubicBezTo>
                    <a:pt x="926" y="83"/>
                    <a:pt x="923" y="83"/>
                    <a:pt x="922" y="83"/>
                  </a:cubicBezTo>
                  <a:cubicBezTo>
                    <a:pt x="919" y="83"/>
                    <a:pt x="915" y="83"/>
                    <a:pt x="911" y="83"/>
                  </a:cubicBezTo>
                  <a:cubicBezTo>
                    <a:pt x="911" y="84"/>
                    <a:pt x="912" y="84"/>
                    <a:pt x="912" y="85"/>
                  </a:cubicBezTo>
                  <a:cubicBezTo>
                    <a:pt x="911" y="85"/>
                    <a:pt x="905" y="84"/>
                    <a:pt x="906" y="86"/>
                  </a:cubicBezTo>
                  <a:close/>
                  <a:moveTo>
                    <a:pt x="1425" y="265"/>
                  </a:moveTo>
                  <a:cubicBezTo>
                    <a:pt x="1426" y="263"/>
                    <a:pt x="1428" y="262"/>
                    <a:pt x="1428" y="260"/>
                  </a:cubicBezTo>
                  <a:cubicBezTo>
                    <a:pt x="1428" y="260"/>
                    <a:pt x="1427" y="260"/>
                    <a:pt x="1427" y="260"/>
                  </a:cubicBezTo>
                  <a:cubicBezTo>
                    <a:pt x="1428" y="257"/>
                    <a:pt x="1429" y="259"/>
                    <a:pt x="1431" y="260"/>
                  </a:cubicBezTo>
                  <a:cubicBezTo>
                    <a:pt x="1431" y="258"/>
                    <a:pt x="1433" y="257"/>
                    <a:pt x="1435" y="257"/>
                  </a:cubicBezTo>
                  <a:cubicBezTo>
                    <a:pt x="1437" y="257"/>
                    <a:pt x="1438" y="259"/>
                    <a:pt x="1437" y="261"/>
                  </a:cubicBezTo>
                  <a:cubicBezTo>
                    <a:pt x="1434" y="261"/>
                    <a:pt x="1433" y="261"/>
                    <a:pt x="1431" y="263"/>
                  </a:cubicBezTo>
                  <a:cubicBezTo>
                    <a:pt x="1429" y="264"/>
                    <a:pt x="1427" y="265"/>
                    <a:pt x="1425" y="265"/>
                  </a:cubicBezTo>
                  <a:close/>
                  <a:moveTo>
                    <a:pt x="1349" y="359"/>
                  </a:moveTo>
                  <a:cubicBezTo>
                    <a:pt x="1348" y="360"/>
                    <a:pt x="1348" y="360"/>
                    <a:pt x="1347" y="360"/>
                  </a:cubicBezTo>
                  <a:cubicBezTo>
                    <a:pt x="1345" y="360"/>
                    <a:pt x="1345" y="361"/>
                    <a:pt x="1345" y="362"/>
                  </a:cubicBezTo>
                  <a:cubicBezTo>
                    <a:pt x="1344" y="362"/>
                    <a:pt x="1343" y="361"/>
                    <a:pt x="1343" y="360"/>
                  </a:cubicBezTo>
                  <a:cubicBezTo>
                    <a:pt x="1342" y="358"/>
                    <a:pt x="1343" y="358"/>
                    <a:pt x="1345" y="358"/>
                  </a:cubicBezTo>
                  <a:cubicBezTo>
                    <a:pt x="1346" y="357"/>
                    <a:pt x="1348" y="358"/>
                    <a:pt x="1348" y="357"/>
                  </a:cubicBezTo>
                  <a:cubicBezTo>
                    <a:pt x="1349" y="356"/>
                    <a:pt x="1349" y="354"/>
                    <a:pt x="1350" y="353"/>
                  </a:cubicBezTo>
                  <a:cubicBezTo>
                    <a:pt x="1352" y="356"/>
                    <a:pt x="1351" y="357"/>
                    <a:pt x="1349" y="359"/>
                  </a:cubicBezTo>
                  <a:close/>
                  <a:moveTo>
                    <a:pt x="1337" y="369"/>
                  </a:moveTo>
                  <a:cubicBezTo>
                    <a:pt x="1338" y="368"/>
                    <a:pt x="1339" y="367"/>
                    <a:pt x="1338" y="366"/>
                  </a:cubicBezTo>
                  <a:cubicBezTo>
                    <a:pt x="1340" y="366"/>
                    <a:pt x="1340" y="370"/>
                    <a:pt x="1338" y="371"/>
                  </a:cubicBezTo>
                  <a:cubicBezTo>
                    <a:pt x="1337" y="371"/>
                    <a:pt x="1336" y="370"/>
                    <a:pt x="1337" y="369"/>
                  </a:cubicBezTo>
                  <a:close/>
                  <a:moveTo>
                    <a:pt x="1352" y="353"/>
                  </a:moveTo>
                  <a:cubicBezTo>
                    <a:pt x="1353" y="353"/>
                    <a:pt x="1354" y="352"/>
                    <a:pt x="1355" y="351"/>
                  </a:cubicBezTo>
                  <a:cubicBezTo>
                    <a:pt x="1355" y="354"/>
                    <a:pt x="1355" y="354"/>
                    <a:pt x="1353" y="355"/>
                  </a:cubicBezTo>
                  <a:cubicBezTo>
                    <a:pt x="1353" y="355"/>
                    <a:pt x="1352" y="354"/>
                    <a:pt x="1352" y="353"/>
                  </a:cubicBezTo>
                  <a:close/>
                  <a:moveTo>
                    <a:pt x="1256" y="426"/>
                  </a:moveTo>
                  <a:cubicBezTo>
                    <a:pt x="1254" y="427"/>
                    <a:pt x="1252" y="428"/>
                    <a:pt x="1251" y="430"/>
                  </a:cubicBezTo>
                  <a:cubicBezTo>
                    <a:pt x="1250" y="431"/>
                    <a:pt x="1249" y="431"/>
                    <a:pt x="1249" y="431"/>
                  </a:cubicBezTo>
                  <a:cubicBezTo>
                    <a:pt x="1248" y="432"/>
                    <a:pt x="1247" y="432"/>
                    <a:pt x="1247" y="432"/>
                  </a:cubicBezTo>
                  <a:cubicBezTo>
                    <a:pt x="1246" y="433"/>
                    <a:pt x="1248" y="434"/>
                    <a:pt x="1247" y="434"/>
                  </a:cubicBezTo>
                  <a:cubicBezTo>
                    <a:pt x="1243" y="434"/>
                    <a:pt x="1247" y="430"/>
                    <a:pt x="1248" y="429"/>
                  </a:cubicBezTo>
                  <a:cubicBezTo>
                    <a:pt x="1249" y="427"/>
                    <a:pt x="1251" y="426"/>
                    <a:pt x="1252" y="424"/>
                  </a:cubicBezTo>
                  <a:cubicBezTo>
                    <a:pt x="1254" y="426"/>
                    <a:pt x="1254" y="426"/>
                    <a:pt x="1256" y="426"/>
                  </a:cubicBezTo>
                  <a:close/>
                  <a:moveTo>
                    <a:pt x="1314" y="394"/>
                  </a:moveTo>
                  <a:cubicBezTo>
                    <a:pt x="1312" y="396"/>
                    <a:pt x="1310" y="399"/>
                    <a:pt x="1307" y="400"/>
                  </a:cubicBezTo>
                  <a:cubicBezTo>
                    <a:pt x="1307" y="398"/>
                    <a:pt x="1307" y="398"/>
                    <a:pt x="1309" y="397"/>
                  </a:cubicBezTo>
                  <a:cubicBezTo>
                    <a:pt x="1310" y="396"/>
                    <a:pt x="1311" y="395"/>
                    <a:pt x="1312" y="394"/>
                  </a:cubicBezTo>
                  <a:cubicBezTo>
                    <a:pt x="1313" y="394"/>
                    <a:pt x="1313" y="394"/>
                    <a:pt x="1314" y="394"/>
                  </a:cubicBezTo>
                  <a:close/>
                  <a:moveTo>
                    <a:pt x="1209" y="342"/>
                  </a:moveTo>
                  <a:cubicBezTo>
                    <a:pt x="1207" y="340"/>
                    <a:pt x="1208" y="340"/>
                    <a:pt x="1208" y="338"/>
                  </a:cubicBezTo>
                  <a:cubicBezTo>
                    <a:pt x="1208" y="338"/>
                    <a:pt x="1207" y="335"/>
                    <a:pt x="1208" y="335"/>
                  </a:cubicBezTo>
                  <a:cubicBezTo>
                    <a:pt x="1209" y="334"/>
                    <a:pt x="1210" y="333"/>
                    <a:pt x="1209" y="332"/>
                  </a:cubicBezTo>
                  <a:cubicBezTo>
                    <a:pt x="1208" y="330"/>
                    <a:pt x="1210" y="330"/>
                    <a:pt x="1210" y="329"/>
                  </a:cubicBezTo>
                  <a:cubicBezTo>
                    <a:pt x="1210" y="328"/>
                    <a:pt x="1210" y="327"/>
                    <a:pt x="1210" y="327"/>
                  </a:cubicBezTo>
                  <a:cubicBezTo>
                    <a:pt x="1209" y="327"/>
                    <a:pt x="1208" y="327"/>
                    <a:pt x="1208" y="326"/>
                  </a:cubicBezTo>
                  <a:cubicBezTo>
                    <a:pt x="1208" y="325"/>
                    <a:pt x="1208" y="323"/>
                    <a:pt x="1209" y="323"/>
                  </a:cubicBezTo>
                  <a:cubicBezTo>
                    <a:pt x="1211" y="322"/>
                    <a:pt x="1212" y="322"/>
                    <a:pt x="1213" y="322"/>
                  </a:cubicBezTo>
                  <a:cubicBezTo>
                    <a:pt x="1213" y="323"/>
                    <a:pt x="1214" y="324"/>
                    <a:pt x="1215" y="324"/>
                  </a:cubicBezTo>
                  <a:cubicBezTo>
                    <a:pt x="1216" y="323"/>
                    <a:pt x="1216" y="322"/>
                    <a:pt x="1218" y="322"/>
                  </a:cubicBezTo>
                  <a:cubicBezTo>
                    <a:pt x="1217" y="322"/>
                    <a:pt x="1216" y="322"/>
                    <a:pt x="1216" y="322"/>
                  </a:cubicBezTo>
                  <a:cubicBezTo>
                    <a:pt x="1215" y="320"/>
                    <a:pt x="1217" y="320"/>
                    <a:pt x="1218" y="320"/>
                  </a:cubicBezTo>
                  <a:cubicBezTo>
                    <a:pt x="1217" y="319"/>
                    <a:pt x="1218" y="318"/>
                    <a:pt x="1217" y="317"/>
                  </a:cubicBezTo>
                  <a:cubicBezTo>
                    <a:pt x="1216" y="315"/>
                    <a:pt x="1214" y="314"/>
                    <a:pt x="1213" y="312"/>
                  </a:cubicBezTo>
                  <a:cubicBezTo>
                    <a:pt x="1215" y="314"/>
                    <a:pt x="1216" y="314"/>
                    <a:pt x="1218" y="314"/>
                  </a:cubicBezTo>
                  <a:cubicBezTo>
                    <a:pt x="1217" y="313"/>
                    <a:pt x="1216" y="312"/>
                    <a:pt x="1218" y="311"/>
                  </a:cubicBezTo>
                  <a:cubicBezTo>
                    <a:pt x="1218" y="313"/>
                    <a:pt x="1220" y="314"/>
                    <a:pt x="1222" y="315"/>
                  </a:cubicBezTo>
                  <a:cubicBezTo>
                    <a:pt x="1221" y="316"/>
                    <a:pt x="1220" y="317"/>
                    <a:pt x="1220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9" y="319"/>
                    <a:pt x="1220" y="321"/>
                    <a:pt x="1220" y="322"/>
                  </a:cubicBezTo>
                  <a:cubicBezTo>
                    <a:pt x="1221" y="322"/>
                    <a:pt x="1221" y="322"/>
                    <a:pt x="1221" y="322"/>
                  </a:cubicBezTo>
                  <a:cubicBezTo>
                    <a:pt x="1221" y="323"/>
                    <a:pt x="1221" y="323"/>
                    <a:pt x="1222" y="323"/>
                  </a:cubicBezTo>
                  <a:cubicBezTo>
                    <a:pt x="1223" y="323"/>
                    <a:pt x="1223" y="324"/>
                    <a:pt x="1223" y="325"/>
                  </a:cubicBezTo>
                  <a:cubicBezTo>
                    <a:pt x="1224" y="326"/>
                    <a:pt x="1224" y="328"/>
                    <a:pt x="1225" y="330"/>
                  </a:cubicBezTo>
                  <a:cubicBezTo>
                    <a:pt x="1225" y="329"/>
                    <a:pt x="1224" y="330"/>
                    <a:pt x="1224" y="330"/>
                  </a:cubicBezTo>
                  <a:cubicBezTo>
                    <a:pt x="1224" y="331"/>
                    <a:pt x="1224" y="333"/>
                    <a:pt x="1224" y="335"/>
                  </a:cubicBezTo>
                  <a:cubicBezTo>
                    <a:pt x="1224" y="335"/>
                    <a:pt x="1223" y="335"/>
                    <a:pt x="1222" y="335"/>
                  </a:cubicBezTo>
                  <a:cubicBezTo>
                    <a:pt x="1222" y="336"/>
                    <a:pt x="1223" y="337"/>
                    <a:pt x="1223" y="337"/>
                  </a:cubicBezTo>
                  <a:cubicBezTo>
                    <a:pt x="1222" y="337"/>
                    <a:pt x="1222" y="337"/>
                    <a:pt x="1221" y="337"/>
                  </a:cubicBezTo>
                  <a:cubicBezTo>
                    <a:pt x="1222" y="339"/>
                    <a:pt x="1222" y="340"/>
                    <a:pt x="1223" y="341"/>
                  </a:cubicBezTo>
                  <a:cubicBezTo>
                    <a:pt x="1223" y="341"/>
                    <a:pt x="1223" y="341"/>
                    <a:pt x="1224" y="340"/>
                  </a:cubicBezTo>
                  <a:cubicBezTo>
                    <a:pt x="1224" y="342"/>
                    <a:pt x="1223" y="343"/>
                    <a:pt x="1223" y="345"/>
                  </a:cubicBezTo>
                  <a:cubicBezTo>
                    <a:pt x="1224" y="344"/>
                    <a:pt x="1224" y="344"/>
                    <a:pt x="1225" y="343"/>
                  </a:cubicBezTo>
                  <a:cubicBezTo>
                    <a:pt x="1225" y="345"/>
                    <a:pt x="1225" y="345"/>
                    <a:pt x="1226" y="346"/>
                  </a:cubicBezTo>
                  <a:cubicBezTo>
                    <a:pt x="1226" y="346"/>
                    <a:pt x="1225" y="347"/>
                    <a:pt x="1225" y="347"/>
                  </a:cubicBezTo>
                  <a:cubicBezTo>
                    <a:pt x="1227" y="349"/>
                    <a:pt x="1227" y="353"/>
                    <a:pt x="1228" y="357"/>
                  </a:cubicBezTo>
                  <a:cubicBezTo>
                    <a:pt x="1228" y="358"/>
                    <a:pt x="1228" y="359"/>
                    <a:pt x="1230" y="360"/>
                  </a:cubicBezTo>
                  <a:cubicBezTo>
                    <a:pt x="1230" y="360"/>
                    <a:pt x="1230" y="363"/>
                    <a:pt x="1231" y="364"/>
                  </a:cubicBezTo>
                  <a:cubicBezTo>
                    <a:pt x="1231" y="365"/>
                    <a:pt x="1231" y="366"/>
                    <a:pt x="1232" y="366"/>
                  </a:cubicBezTo>
                  <a:cubicBezTo>
                    <a:pt x="1232" y="367"/>
                    <a:pt x="1233" y="366"/>
                    <a:pt x="1233" y="367"/>
                  </a:cubicBezTo>
                  <a:cubicBezTo>
                    <a:pt x="1234" y="368"/>
                    <a:pt x="1233" y="370"/>
                    <a:pt x="1234" y="371"/>
                  </a:cubicBezTo>
                  <a:cubicBezTo>
                    <a:pt x="1235" y="373"/>
                    <a:pt x="1238" y="375"/>
                    <a:pt x="1239" y="377"/>
                  </a:cubicBezTo>
                  <a:cubicBezTo>
                    <a:pt x="1237" y="378"/>
                    <a:pt x="1238" y="376"/>
                    <a:pt x="1237" y="375"/>
                  </a:cubicBezTo>
                  <a:cubicBezTo>
                    <a:pt x="1235" y="374"/>
                    <a:pt x="1234" y="374"/>
                    <a:pt x="1233" y="372"/>
                  </a:cubicBezTo>
                  <a:cubicBezTo>
                    <a:pt x="1231" y="370"/>
                    <a:pt x="1227" y="369"/>
                    <a:pt x="1224" y="369"/>
                  </a:cubicBezTo>
                  <a:cubicBezTo>
                    <a:pt x="1225" y="370"/>
                    <a:pt x="1226" y="370"/>
                    <a:pt x="1227" y="371"/>
                  </a:cubicBezTo>
                  <a:cubicBezTo>
                    <a:pt x="1226" y="371"/>
                    <a:pt x="1223" y="370"/>
                    <a:pt x="1222" y="371"/>
                  </a:cubicBezTo>
                  <a:cubicBezTo>
                    <a:pt x="1220" y="373"/>
                    <a:pt x="1220" y="373"/>
                    <a:pt x="1220" y="376"/>
                  </a:cubicBezTo>
                  <a:cubicBezTo>
                    <a:pt x="1220" y="377"/>
                    <a:pt x="1219" y="379"/>
                    <a:pt x="1218" y="380"/>
                  </a:cubicBezTo>
                  <a:cubicBezTo>
                    <a:pt x="1217" y="382"/>
                    <a:pt x="1216" y="383"/>
                    <a:pt x="1216" y="385"/>
                  </a:cubicBezTo>
                  <a:cubicBezTo>
                    <a:pt x="1216" y="386"/>
                    <a:pt x="1216" y="388"/>
                    <a:pt x="1218" y="389"/>
                  </a:cubicBezTo>
                  <a:cubicBezTo>
                    <a:pt x="1219" y="391"/>
                    <a:pt x="1220" y="391"/>
                    <a:pt x="1221" y="393"/>
                  </a:cubicBezTo>
                  <a:cubicBezTo>
                    <a:pt x="1221" y="393"/>
                    <a:pt x="1222" y="397"/>
                    <a:pt x="1222" y="397"/>
                  </a:cubicBezTo>
                  <a:cubicBezTo>
                    <a:pt x="1221" y="399"/>
                    <a:pt x="1223" y="400"/>
                    <a:pt x="1225" y="400"/>
                  </a:cubicBezTo>
                  <a:cubicBezTo>
                    <a:pt x="1224" y="399"/>
                    <a:pt x="1223" y="399"/>
                    <a:pt x="1223" y="398"/>
                  </a:cubicBezTo>
                  <a:cubicBezTo>
                    <a:pt x="1224" y="398"/>
                    <a:pt x="1226" y="398"/>
                    <a:pt x="1226" y="398"/>
                  </a:cubicBezTo>
                  <a:cubicBezTo>
                    <a:pt x="1227" y="399"/>
                    <a:pt x="1226" y="402"/>
                    <a:pt x="1226" y="402"/>
                  </a:cubicBezTo>
                  <a:cubicBezTo>
                    <a:pt x="1227" y="404"/>
                    <a:pt x="1227" y="403"/>
                    <a:pt x="1227" y="405"/>
                  </a:cubicBezTo>
                  <a:cubicBezTo>
                    <a:pt x="1226" y="406"/>
                    <a:pt x="1226" y="407"/>
                    <a:pt x="1225" y="407"/>
                  </a:cubicBezTo>
                  <a:cubicBezTo>
                    <a:pt x="1224" y="406"/>
                    <a:pt x="1224" y="404"/>
                    <a:pt x="1224" y="402"/>
                  </a:cubicBezTo>
                  <a:cubicBezTo>
                    <a:pt x="1224" y="402"/>
                    <a:pt x="1225" y="402"/>
                    <a:pt x="1225" y="402"/>
                  </a:cubicBezTo>
                  <a:cubicBezTo>
                    <a:pt x="1226" y="400"/>
                    <a:pt x="1221" y="401"/>
                    <a:pt x="1220" y="401"/>
                  </a:cubicBezTo>
                  <a:cubicBezTo>
                    <a:pt x="1219" y="401"/>
                    <a:pt x="1217" y="398"/>
                    <a:pt x="1216" y="400"/>
                  </a:cubicBezTo>
                  <a:cubicBezTo>
                    <a:pt x="1216" y="400"/>
                    <a:pt x="1214" y="401"/>
                    <a:pt x="1214" y="401"/>
                  </a:cubicBezTo>
                  <a:cubicBezTo>
                    <a:pt x="1214" y="402"/>
                    <a:pt x="1214" y="403"/>
                    <a:pt x="1214" y="404"/>
                  </a:cubicBezTo>
                  <a:cubicBezTo>
                    <a:pt x="1213" y="406"/>
                    <a:pt x="1212" y="407"/>
                    <a:pt x="1212" y="409"/>
                  </a:cubicBezTo>
                  <a:cubicBezTo>
                    <a:pt x="1212" y="408"/>
                    <a:pt x="1211" y="408"/>
                    <a:pt x="1210" y="408"/>
                  </a:cubicBezTo>
                  <a:cubicBezTo>
                    <a:pt x="1209" y="408"/>
                    <a:pt x="1210" y="407"/>
                    <a:pt x="1210" y="406"/>
                  </a:cubicBezTo>
                  <a:cubicBezTo>
                    <a:pt x="1209" y="404"/>
                    <a:pt x="1209" y="404"/>
                    <a:pt x="1209" y="401"/>
                  </a:cubicBezTo>
                  <a:cubicBezTo>
                    <a:pt x="1209" y="398"/>
                    <a:pt x="1212" y="397"/>
                    <a:pt x="1211" y="394"/>
                  </a:cubicBezTo>
                  <a:cubicBezTo>
                    <a:pt x="1210" y="391"/>
                    <a:pt x="1209" y="391"/>
                    <a:pt x="1211" y="389"/>
                  </a:cubicBezTo>
                  <a:cubicBezTo>
                    <a:pt x="1212" y="388"/>
                    <a:pt x="1212" y="387"/>
                    <a:pt x="1212" y="387"/>
                  </a:cubicBezTo>
                  <a:cubicBezTo>
                    <a:pt x="1212" y="386"/>
                    <a:pt x="1214" y="386"/>
                    <a:pt x="1214" y="385"/>
                  </a:cubicBezTo>
                  <a:cubicBezTo>
                    <a:pt x="1214" y="382"/>
                    <a:pt x="1210" y="380"/>
                    <a:pt x="1210" y="377"/>
                  </a:cubicBezTo>
                  <a:cubicBezTo>
                    <a:pt x="1210" y="375"/>
                    <a:pt x="1211" y="374"/>
                    <a:pt x="1211" y="373"/>
                  </a:cubicBezTo>
                  <a:cubicBezTo>
                    <a:pt x="1211" y="370"/>
                    <a:pt x="1211" y="369"/>
                    <a:pt x="1212" y="367"/>
                  </a:cubicBezTo>
                  <a:cubicBezTo>
                    <a:pt x="1213" y="366"/>
                    <a:pt x="1213" y="360"/>
                    <a:pt x="1212" y="358"/>
                  </a:cubicBezTo>
                  <a:cubicBezTo>
                    <a:pt x="1211" y="356"/>
                    <a:pt x="1211" y="355"/>
                    <a:pt x="1212" y="353"/>
                  </a:cubicBezTo>
                  <a:cubicBezTo>
                    <a:pt x="1213" y="351"/>
                    <a:pt x="1214" y="351"/>
                    <a:pt x="1213" y="349"/>
                  </a:cubicBezTo>
                  <a:cubicBezTo>
                    <a:pt x="1212" y="348"/>
                    <a:pt x="1213" y="346"/>
                    <a:pt x="1212" y="345"/>
                  </a:cubicBezTo>
                  <a:cubicBezTo>
                    <a:pt x="1210" y="344"/>
                    <a:pt x="1209" y="344"/>
                    <a:pt x="1207" y="343"/>
                  </a:cubicBezTo>
                  <a:cubicBezTo>
                    <a:pt x="1208" y="343"/>
                    <a:pt x="1210" y="343"/>
                    <a:pt x="1209" y="342"/>
                  </a:cubicBezTo>
                  <a:close/>
                  <a:moveTo>
                    <a:pt x="1266" y="418"/>
                  </a:moveTo>
                  <a:cubicBezTo>
                    <a:pt x="1267" y="418"/>
                    <a:pt x="1269" y="417"/>
                    <a:pt x="1270" y="417"/>
                  </a:cubicBezTo>
                  <a:cubicBezTo>
                    <a:pt x="1269" y="416"/>
                    <a:pt x="1268" y="416"/>
                    <a:pt x="1269" y="415"/>
                  </a:cubicBezTo>
                  <a:cubicBezTo>
                    <a:pt x="1270" y="414"/>
                    <a:pt x="1271" y="415"/>
                    <a:pt x="1272" y="416"/>
                  </a:cubicBezTo>
                  <a:cubicBezTo>
                    <a:pt x="1273" y="417"/>
                    <a:pt x="1277" y="413"/>
                    <a:pt x="1278" y="412"/>
                  </a:cubicBezTo>
                  <a:cubicBezTo>
                    <a:pt x="1280" y="412"/>
                    <a:pt x="1279" y="414"/>
                    <a:pt x="1279" y="415"/>
                  </a:cubicBezTo>
                  <a:cubicBezTo>
                    <a:pt x="1279" y="416"/>
                    <a:pt x="1277" y="415"/>
                    <a:pt x="1276" y="416"/>
                  </a:cubicBezTo>
                  <a:cubicBezTo>
                    <a:pt x="1275" y="416"/>
                    <a:pt x="1273" y="417"/>
                    <a:pt x="1272" y="418"/>
                  </a:cubicBezTo>
                  <a:cubicBezTo>
                    <a:pt x="1270" y="419"/>
                    <a:pt x="1271" y="420"/>
                    <a:pt x="1269" y="420"/>
                  </a:cubicBezTo>
                  <a:cubicBezTo>
                    <a:pt x="1266" y="419"/>
                    <a:pt x="1268" y="419"/>
                    <a:pt x="1266" y="421"/>
                  </a:cubicBezTo>
                  <a:cubicBezTo>
                    <a:pt x="1265" y="422"/>
                    <a:pt x="1264" y="423"/>
                    <a:pt x="1263" y="425"/>
                  </a:cubicBezTo>
                  <a:cubicBezTo>
                    <a:pt x="1263" y="425"/>
                    <a:pt x="1262" y="425"/>
                    <a:pt x="1262" y="425"/>
                  </a:cubicBezTo>
                  <a:cubicBezTo>
                    <a:pt x="1261" y="425"/>
                    <a:pt x="1261" y="426"/>
                    <a:pt x="1261" y="426"/>
                  </a:cubicBezTo>
                  <a:cubicBezTo>
                    <a:pt x="1259" y="426"/>
                    <a:pt x="1260" y="424"/>
                    <a:pt x="1260" y="423"/>
                  </a:cubicBezTo>
                  <a:cubicBezTo>
                    <a:pt x="1260" y="423"/>
                    <a:pt x="1261" y="423"/>
                    <a:pt x="1262" y="423"/>
                  </a:cubicBezTo>
                  <a:cubicBezTo>
                    <a:pt x="1262" y="423"/>
                    <a:pt x="1262" y="422"/>
                    <a:pt x="1263" y="421"/>
                  </a:cubicBezTo>
                  <a:cubicBezTo>
                    <a:pt x="1264" y="421"/>
                    <a:pt x="1266" y="419"/>
                    <a:pt x="1266" y="418"/>
                  </a:cubicBezTo>
                  <a:close/>
                  <a:moveTo>
                    <a:pt x="1290" y="409"/>
                  </a:moveTo>
                  <a:cubicBezTo>
                    <a:pt x="1291" y="408"/>
                    <a:pt x="1289" y="407"/>
                    <a:pt x="1291" y="406"/>
                  </a:cubicBezTo>
                  <a:cubicBezTo>
                    <a:pt x="1292" y="406"/>
                    <a:pt x="1293" y="405"/>
                    <a:pt x="1294" y="405"/>
                  </a:cubicBezTo>
                  <a:cubicBezTo>
                    <a:pt x="1295" y="406"/>
                    <a:pt x="1296" y="405"/>
                    <a:pt x="1297" y="404"/>
                  </a:cubicBezTo>
                  <a:cubicBezTo>
                    <a:pt x="1296" y="405"/>
                    <a:pt x="1296" y="406"/>
                    <a:pt x="1296" y="406"/>
                  </a:cubicBezTo>
                  <a:cubicBezTo>
                    <a:pt x="1295" y="407"/>
                    <a:pt x="1295" y="406"/>
                    <a:pt x="1294" y="406"/>
                  </a:cubicBezTo>
                  <a:cubicBezTo>
                    <a:pt x="1293" y="407"/>
                    <a:pt x="1293" y="409"/>
                    <a:pt x="1293" y="409"/>
                  </a:cubicBezTo>
                  <a:cubicBezTo>
                    <a:pt x="1290" y="411"/>
                    <a:pt x="1288" y="413"/>
                    <a:pt x="1285" y="413"/>
                  </a:cubicBezTo>
                  <a:cubicBezTo>
                    <a:pt x="1286" y="412"/>
                    <a:pt x="1286" y="411"/>
                    <a:pt x="1287" y="410"/>
                  </a:cubicBezTo>
                  <a:cubicBezTo>
                    <a:pt x="1287" y="409"/>
                    <a:pt x="1289" y="410"/>
                    <a:pt x="1290" y="409"/>
                  </a:cubicBezTo>
                  <a:close/>
                  <a:moveTo>
                    <a:pt x="713" y="24"/>
                  </a:moveTo>
                  <a:cubicBezTo>
                    <a:pt x="713" y="24"/>
                    <a:pt x="714" y="24"/>
                    <a:pt x="715" y="23"/>
                  </a:cubicBezTo>
                  <a:cubicBezTo>
                    <a:pt x="712" y="22"/>
                    <a:pt x="707" y="23"/>
                    <a:pt x="703" y="23"/>
                  </a:cubicBezTo>
                  <a:cubicBezTo>
                    <a:pt x="704" y="22"/>
                    <a:pt x="705" y="22"/>
                    <a:pt x="705" y="21"/>
                  </a:cubicBezTo>
                  <a:cubicBezTo>
                    <a:pt x="705" y="21"/>
                    <a:pt x="704" y="21"/>
                    <a:pt x="703" y="20"/>
                  </a:cubicBezTo>
                  <a:cubicBezTo>
                    <a:pt x="708" y="20"/>
                    <a:pt x="712" y="21"/>
                    <a:pt x="717" y="21"/>
                  </a:cubicBezTo>
                  <a:cubicBezTo>
                    <a:pt x="721" y="21"/>
                    <a:pt x="725" y="22"/>
                    <a:pt x="729" y="23"/>
                  </a:cubicBezTo>
                  <a:cubicBezTo>
                    <a:pt x="726" y="23"/>
                    <a:pt x="724" y="23"/>
                    <a:pt x="721" y="24"/>
                  </a:cubicBezTo>
                  <a:cubicBezTo>
                    <a:pt x="718" y="25"/>
                    <a:pt x="715" y="24"/>
                    <a:pt x="713" y="24"/>
                  </a:cubicBezTo>
                  <a:close/>
                  <a:moveTo>
                    <a:pt x="750" y="56"/>
                  </a:moveTo>
                  <a:cubicBezTo>
                    <a:pt x="750" y="55"/>
                    <a:pt x="751" y="55"/>
                    <a:pt x="751" y="54"/>
                  </a:cubicBezTo>
                  <a:cubicBezTo>
                    <a:pt x="749" y="55"/>
                    <a:pt x="747" y="55"/>
                    <a:pt x="744" y="56"/>
                  </a:cubicBezTo>
                  <a:cubicBezTo>
                    <a:pt x="744" y="55"/>
                    <a:pt x="745" y="54"/>
                    <a:pt x="745" y="54"/>
                  </a:cubicBezTo>
                  <a:cubicBezTo>
                    <a:pt x="747" y="54"/>
                    <a:pt x="749" y="54"/>
                    <a:pt x="752" y="53"/>
                  </a:cubicBezTo>
                  <a:cubicBezTo>
                    <a:pt x="754" y="52"/>
                    <a:pt x="756" y="53"/>
                    <a:pt x="759" y="53"/>
                  </a:cubicBezTo>
                  <a:cubicBezTo>
                    <a:pt x="756" y="55"/>
                    <a:pt x="753" y="55"/>
                    <a:pt x="750" y="56"/>
                  </a:cubicBezTo>
                  <a:close/>
                  <a:moveTo>
                    <a:pt x="755" y="63"/>
                  </a:moveTo>
                  <a:cubicBezTo>
                    <a:pt x="756" y="64"/>
                    <a:pt x="756" y="65"/>
                    <a:pt x="756" y="65"/>
                  </a:cubicBezTo>
                  <a:cubicBezTo>
                    <a:pt x="753" y="64"/>
                    <a:pt x="749" y="63"/>
                    <a:pt x="745" y="63"/>
                  </a:cubicBezTo>
                  <a:cubicBezTo>
                    <a:pt x="747" y="63"/>
                    <a:pt x="749" y="63"/>
                    <a:pt x="750" y="62"/>
                  </a:cubicBezTo>
                  <a:cubicBezTo>
                    <a:pt x="752" y="61"/>
                    <a:pt x="753" y="65"/>
                    <a:pt x="755" y="63"/>
                  </a:cubicBezTo>
                  <a:cubicBezTo>
                    <a:pt x="755" y="62"/>
                    <a:pt x="759" y="63"/>
                    <a:pt x="759" y="64"/>
                  </a:cubicBezTo>
                  <a:cubicBezTo>
                    <a:pt x="758" y="66"/>
                    <a:pt x="757" y="63"/>
                    <a:pt x="755" y="63"/>
                  </a:cubicBezTo>
                  <a:close/>
                  <a:moveTo>
                    <a:pt x="803" y="34"/>
                  </a:moveTo>
                  <a:cubicBezTo>
                    <a:pt x="802" y="34"/>
                    <a:pt x="801" y="34"/>
                    <a:pt x="800" y="34"/>
                  </a:cubicBezTo>
                  <a:cubicBezTo>
                    <a:pt x="801" y="31"/>
                    <a:pt x="806" y="32"/>
                    <a:pt x="808" y="32"/>
                  </a:cubicBezTo>
                  <a:cubicBezTo>
                    <a:pt x="806" y="32"/>
                    <a:pt x="804" y="31"/>
                    <a:pt x="802" y="31"/>
                  </a:cubicBezTo>
                  <a:cubicBezTo>
                    <a:pt x="803" y="31"/>
                    <a:pt x="804" y="31"/>
                    <a:pt x="805" y="31"/>
                  </a:cubicBezTo>
                  <a:cubicBezTo>
                    <a:pt x="805" y="31"/>
                    <a:pt x="804" y="30"/>
                    <a:pt x="804" y="30"/>
                  </a:cubicBezTo>
                  <a:cubicBezTo>
                    <a:pt x="805" y="29"/>
                    <a:pt x="806" y="30"/>
                    <a:pt x="807" y="29"/>
                  </a:cubicBezTo>
                  <a:cubicBezTo>
                    <a:pt x="808" y="29"/>
                    <a:pt x="807" y="28"/>
                    <a:pt x="808" y="28"/>
                  </a:cubicBezTo>
                  <a:cubicBezTo>
                    <a:pt x="808" y="28"/>
                    <a:pt x="809" y="28"/>
                    <a:pt x="810" y="28"/>
                  </a:cubicBezTo>
                  <a:cubicBezTo>
                    <a:pt x="811" y="28"/>
                    <a:pt x="811" y="30"/>
                    <a:pt x="812" y="29"/>
                  </a:cubicBezTo>
                  <a:cubicBezTo>
                    <a:pt x="813" y="29"/>
                    <a:pt x="814" y="29"/>
                    <a:pt x="816" y="29"/>
                  </a:cubicBezTo>
                  <a:cubicBezTo>
                    <a:pt x="815" y="29"/>
                    <a:pt x="814" y="29"/>
                    <a:pt x="814" y="29"/>
                  </a:cubicBezTo>
                  <a:cubicBezTo>
                    <a:pt x="814" y="27"/>
                    <a:pt x="816" y="26"/>
                    <a:pt x="817" y="26"/>
                  </a:cubicBezTo>
                  <a:cubicBezTo>
                    <a:pt x="818" y="27"/>
                    <a:pt x="823" y="27"/>
                    <a:pt x="824" y="28"/>
                  </a:cubicBezTo>
                  <a:cubicBezTo>
                    <a:pt x="825" y="30"/>
                    <a:pt x="821" y="29"/>
                    <a:pt x="820" y="29"/>
                  </a:cubicBezTo>
                  <a:cubicBezTo>
                    <a:pt x="819" y="31"/>
                    <a:pt x="818" y="33"/>
                    <a:pt x="817" y="34"/>
                  </a:cubicBezTo>
                  <a:cubicBezTo>
                    <a:pt x="818" y="33"/>
                    <a:pt x="819" y="33"/>
                    <a:pt x="821" y="32"/>
                  </a:cubicBezTo>
                  <a:cubicBezTo>
                    <a:pt x="822" y="32"/>
                    <a:pt x="823" y="32"/>
                    <a:pt x="824" y="32"/>
                  </a:cubicBezTo>
                  <a:cubicBezTo>
                    <a:pt x="827" y="31"/>
                    <a:pt x="829" y="30"/>
                    <a:pt x="832" y="30"/>
                  </a:cubicBezTo>
                  <a:cubicBezTo>
                    <a:pt x="832" y="31"/>
                    <a:pt x="832" y="32"/>
                    <a:pt x="832" y="32"/>
                  </a:cubicBezTo>
                  <a:cubicBezTo>
                    <a:pt x="834" y="32"/>
                    <a:pt x="836" y="31"/>
                    <a:pt x="837" y="33"/>
                  </a:cubicBezTo>
                  <a:cubicBezTo>
                    <a:pt x="837" y="33"/>
                    <a:pt x="836" y="33"/>
                    <a:pt x="836" y="33"/>
                  </a:cubicBezTo>
                  <a:cubicBezTo>
                    <a:pt x="837" y="34"/>
                    <a:pt x="838" y="35"/>
                    <a:pt x="839" y="34"/>
                  </a:cubicBezTo>
                  <a:cubicBezTo>
                    <a:pt x="840" y="34"/>
                    <a:pt x="841" y="33"/>
                    <a:pt x="842" y="33"/>
                  </a:cubicBezTo>
                  <a:cubicBezTo>
                    <a:pt x="844" y="35"/>
                    <a:pt x="844" y="36"/>
                    <a:pt x="847" y="37"/>
                  </a:cubicBezTo>
                  <a:cubicBezTo>
                    <a:pt x="844" y="37"/>
                    <a:pt x="842" y="40"/>
                    <a:pt x="839" y="40"/>
                  </a:cubicBezTo>
                  <a:cubicBezTo>
                    <a:pt x="837" y="40"/>
                    <a:pt x="834" y="40"/>
                    <a:pt x="831" y="41"/>
                  </a:cubicBezTo>
                  <a:cubicBezTo>
                    <a:pt x="826" y="41"/>
                    <a:pt x="821" y="41"/>
                    <a:pt x="816" y="41"/>
                  </a:cubicBezTo>
                  <a:cubicBezTo>
                    <a:pt x="812" y="41"/>
                    <a:pt x="809" y="41"/>
                    <a:pt x="805" y="41"/>
                  </a:cubicBezTo>
                  <a:cubicBezTo>
                    <a:pt x="803" y="41"/>
                    <a:pt x="802" y="43"/>
                    <a:pt x="800" y="43"/>
                  </a:cubicBezTo>
                  <a:cubicBezTo>
                    <a:pt x="797" y="43"/>
                    <a:pt x="795" y="44"/>
                    <a:pt x="792" y="44"/>
                  </a:cubicBezTo>
                  <a:cubicBezTo>
                    <a:pt x="790" y="44"/>
                    <a:pt x="789" y="44"/>
                    <a:pt x="787" y="44"/>
                  </a:cubicBezTo>
                  <a:cubicBezTo>
                    <a:pt x="786" y="44"/>
                    <a:pt x="786" y="43"/>
                    <a:pt x="785" y="42"/>
                  </a:cubicBezTo>
                  <a:cubicBezTo>
                    <a:pt x="786" y="42"/>
                    <a:pt x="787" y="42"/>
                    <a:pt x="788" y="42"/>
                  </a:cubicBezTo>
                  <a:cubicBezTo>
                    <a:pt x="787" y="39"/>
                    <a:pt x="793" y="42"/>
                    <a:pt x="792" y="38"/>
                  </a:cubicBezTo>
                  <a:cubicBezTo>
                    <a:pt x="794" y="39"/>
                    <a:pt x="794" y="38"/>
                    <a:pt x="796" y="37"/>
                  </a:cubicBezTo>
                  <a:cubicBezTo>
                    <a:pt x="791" y="34"/>
                    <a:pt x="802" y="34"/>
                    <a:pt x="803" y="34"/>
                  </a:cubicBezTo>
                  <a:close/>
                  <a:moveTo>
                    <a:pt x="852" y="41"/>
                  </a:moveTo>
                  <a:cubicBezTo>
                    <a:pt x="853" y="40"/>
                    <a:pt x="854" y="40"/>
                    <a:pt x="856" y="39"/>
                  </a:cubicBezTo>
                  <a:cubicBezTo>
                    <a:pt x="857" y="39"/>
                    <a:pt x="860" y="39"/>
                    <a:pt x="859" y="41"/>
                  </a:cubicBezTo>
                  <a:cubicBezTo>
                    <a:pt x="858" y="40"/>
                    <a:pt x="854" y="41"/>
                    <a:pt x="852" y="41"/>
                  </a:cubicBezTo>
                  <a:close/>
                  <a:moveTo>
                    <a:pt x="720" y="66"/>
                  </a:moveTo>
                  <a:cubicBezTo>
                    <a:pt x="722" y="66"/>
                    <a:pt x="722" y="66"/>
                    <a:pt x="723" y="65"/>
                  </a:cubicBezTo>
                  <a:cubicBezTo>
                    <a:pt x="723" y="65"/>
                    <a:pt x="724" y="66"/>
                    <a:pt x="724" y="66"/>
                  </a:cubicBezTo>
                  <a:cubicBezTo>
                    <a:pt x="722" y="68"/>
                    <a:pt x="722" y="68"/>
                    <a:pt x="720" y="66"/>
                  </a:cubicBezTo>
                  <a:close/>
                  <a:moveTo>
                    <a:pt x="866" y="50"/>
                  </a:moveTo>
                  <a:cubicBezTo>
                    <a:pt x="867" y="51"/>
                    <a:pt x="869" y="51"/>
                    <a:pt x="870" y="52"/>
                  </a:cubicBezTo>
                  <a:cubicBezTo>
                    <a:pt x="868" y="52"/>
                    <a:pt x="866" y="52"/>
                    <a:pt x="864" y="52"/>
                  </a:cubicBezTo>
                  <a:cubicBezTo>
                    <a:pt x="864" y="51"/>
                    <a:pt x="866" y="50"/>
                    <a:pt x="866" y="50"/>
                  </a:cubicBezTo>
                  <a:close/>
                  <a:moveTo>
                    <a:pt x="764" y="23"/>
                  </a:moveTo>
                  <a:cubicBezTo>
                    <a:pt x="767" y="24"/>
                    <a:pt x="769" y="25"/>
                    <a:pt x="771" y="23"/>
                  </a:cubicBezTo>
                  <a:cubicBezTo>
                    <a:pt x="773" y="22"/>
                    <a:pt x="772" y="21"/>
                    <a:pt x="774" y="22"/>
                  </a:cubicBezTo>
                  <a:cubicBezTo>
                    <a:pt x="776" y="23"/>
                    <a:pt x="776" y="22"/>
                    <a:pt x="778" y="22"/>
                  </a:cubicBezTo>
                  <a:cubicBezTo>
                    <a:pt x="778" y="21"/>
                    <a:pt x="777" y="21"/>
                    <a:pt x="777" y="20"/>
                  </a:cubicBezTo>
                  <a:cubicBezTo>
                    <a:pt x="782" y="20"/>
                    <a:pt x="790" y="19"/>
                    <a:pt x="794" y="24"/>
                  </a:cubicBezTo>
                  <a:cubicBezTo>
                    <a:pt x="792" y="24"/>
                    <a:pt x="791" y="24"/>
                    <a:pt x="790" y="24"/>
                  </a:cubicBezTo>
                  <a:cubicBezTo>
                    <a:pt x="792" y="25"/>
                    <a:pt x="790" y="26"/>
                    <a:pt x="789" y="26"/>
                  </a:cubicBezTo>
                  <a:cubicBezTo>
                    <a:pt x="789" y="27"/>
                    <a:pt x="789" y="27"/>
                    <a:pt x="790" y="27"/>
                  </a:cubicBezTo>
                  <a:cubicBezTo>
                    <a:pt x="789" y="27"/>
                    <a:pt x="789" y="27"/>
                    <a:pt x="789" y="28"/>
                  </a:cubicBezTo>
                  <a:cubicBezTo>
                    <a:pt x="789" y="28"/>
                    <a:pt x="789" y="28"/>
                    <a:pt x="790" y="28"/>
                  </a:cubicBezTo>
                  <a:cubicBezTo>
                    <a:pt x="789" y="30"/>
                    <a:pt x="785" y="29"/>
                    <a:pt x="783" y="29"/>
                  </a:cubicBezTo>
                  <a:cubicBezTo>
                    <a:pt x="786" y="29"/>
                    <a:pt x="788" y="30"/>
                    <a:pt x="790" y="30"/>
                  </a:cubicBezTo>
                  <a:cubicBezTo>
                    <a:pt x="792" y="30"/>
                    <a:pt x="790" y="31"/>
                    <a:pt x="791" y="32"/>
                  </a:cubicBezTo>
                  <a:cubicBezTo>
                    <a:pt x="792" y="32"/>
                    <a:pt x="793" y="31"/>
                    <a:pt x="792" y="33"/>
                  </a:cubicBezTo>
                  <a:cubicBezTo>
                    <a:pt x="790" y="33"/>
                    <a:pt x="789" y="35"/>
                    <a:pt x="787" y="35"/>
                  </a:cubicBezTo>
                  <a:cubicBezTo>
                    <a:pt x="784" y="35"/>
                    <a:pt x="780" y="35"/>
                    <a:pt x="777" y="35"/>
                  </a:cubicBezTo>
                  <a:cubicBezTo>
                    <a:pt x="772" y="35"/>
                    <a:pt x="767" y="34"/>
                    <a:pt x="762" y="34"/>
                  </a:cubicBezTo>
                  <a:cubicBezTo>
                    <a:pt x="761" y="34"/>
                    <a:pt x="762" y="32"/>
                    <a:pt x="761" y="32"/>
                  </a:cubicBezTo>
                  <a:cubicBezTo>
                    <a:pt x="761" y="31"/>
                    <a:pt x="759" y="32"/>
                    <a:pt x="759" y="32"/>
                  </a:cubicBezTo>
                  <a:cubicBezTo>
                    <a:pt x="755" y="32"/>
                    <a:pt x="752" y="32"/>
                    <a:pt x="749" y="32"/>
                  </a:cubicBezTo>
                  <a:cubicBezTo>
                    <a:pt x="748" y="32"/>
                    <a:pt x="747" y="31"/>
                    <a:pt x="746" y="31"/>
                  </a:cubicBezTo>
                  <a:cubicBezTo>
                    <a:pt x="745" y="31"/>
                    <a:pt x="745" y="32"/>
                    <a:pt x="744" y="32"/>
                  </a:cubicBezTo>
                  <a:cubicBezTo>
                    <a:pt x="743" y="32"/>
                    <a:pt x="736" y="32"/>
                    <a:pt x="739" y="29"/>
                  </a:cubicBezTo>
                  <a:cubicBezTo>
                    <a:pt x="738" y="29"/>
                    <a:pt x="737" y="29"/>
                    <a:pt x="736" y="29"/>
                  </a:cubicBezTo>
                  <a:cubicBezTo>
                    <a:pt x="736" y="28"/>
                    <a:pt x="736" y="27"/>
                    <a:pt x="734" y="27"/>
                  </a:cubicBezTo>
                  <a:cubicBezTo>
                    <a:pt x="733" y="27"/>
                    <a:pt x="731" y="27"/>
                    <a:pt x="730" y="27"/>
                  </a:cubicBezTo>
                  <a:cubicBezTo>
                    <a:pt x="730" y="27"/>
                    <a:pt x="731" y="26"/>
                    <a:pt x="731" y="26"/>
                  </a:cubicBezTo>
                  <a:cubicBezTo>
                    <a:pt x="730" y="25"/>
                    <a:pt x="727" y="25"/>
                    <a:pt x="728" y="27"/>
                  </a:cubicBezTo>
                  <a:cubicBezTo>
                    <a:pt x="726" y="27"/>
                    <a:pt x="724" y="27"/>
                    <a:pt x="723" y="27"/>
                  </a:cubicBezTo>
                  <a:cubicBezTo>
                    <a:pt x="727" y="23"/>
                    <a:pt x="734" y="24"/>
                    <a:pt x="739" y="23"/>
                  </a:cubicBezTo>
                  <a:cubicBezTo>
                    <a:pt x="738" y="22"/>
                    <a:pt x="736" y="22"/>
                    <a:pt x="735" y="21"/>
                  </a:cubicBezTo>
                  <a:cubicBezTo>
                    <a:pt x="737" y="21"/>
                    <a:pt x="739" y="21"/>
                    <a:pt x="741" y="20"/>
                  </a:cubicBezTo>
                  <a:cubicBezTo>
                    <a:pt x="747" y="20"/>
                    <a:pt x="753" y="21"/>
                    <a:pt x="758" y="19"/>
                  </a:cubicBezTo>
                  <a:cubicBezTo>
                    <a:pt x="759" y="18"/>
                    <a:pt x="759" y="20"/>
                    <a:pt x="761" y="20"/>
                  </a:cubicBezTo>
                  <a:cubicBezTo>
                    <a:pt x="762" y="19"/>
                    <a:pt x="763" y="18"/>
                    <a:pt x="764" y="18"/>
                  </a:cubicBezTo>
                  <a:cubicBezTo>
                    <a:pt x="768" y="18"/>
                    <a:pt x="769" y="18"/>
                    <a:pt x="772" y="20"/>
                  </a:cubicBezTo>
                  <a:cubicBezTo>
                    <a:pt x="770" y="21"/>
                    <a:pt x="769" y="21"/>
                    <a:pt x="769" y="23"/>
                  </a:cubicBezTo>
                  <a:cubicBezTo>
                    <a:pt x="769" y="24"/>
                    <a:pt x="765" y="23"/>
                    <a:pt x="764" y="23"/>
                  </a:cubicBezTo>
                  <a:close/>
                  <a:moveTo>
                    <a:pt x="650" y="82"/>
                  </a:moveTo>
                  <a:cubicBezTo>
                    <a:pt x="652" y="82"/>
                    <a:pt x="653" y="82"/>
                    <a:pt x="655" y="83"/>
                  </a:cubicBezTo>
                  <a:cubicBezTo>
                    <a:pt x="651" y="83"/>
                    <a:pt x="648" y="83"/>
                    <a:pt x="644" y="83"/>
                  </a:cubicBezTo>
                  <a:cubicBezTo>
                    <a:pt x="645" y="82"/>
                    <a:pt x="645" y="82"/>
                    <a:pt x="647" y="82"/>
                  </a:cubicBezTo>
                  <a:cubicBezTo>
                    <a:pt x="649" y="82"/>
                    <a:pt x="648" y="83"/>
                    <a:pt x="650" y="82"/>
                  </a:cubicBezTo>
                  <a:close/>
                  <a:moveTo>
                    <a:pt x="721" y="13"/>
                  </a:moveTo>
                  <a:cubicBezTo>
                    <a:pt x="722" y="13"/>
                    <a:pt x="724" y="12"/>
                    <a:pt x="725" y="12"/>
                  </a:cubicBezTo>
                  <a:cubicBezTo>
                    <a:pt x="722" y="12"/>
                    <a:pt x="720" y="12"/>
                    <a:pt x="717" y="12"/>
                  </a:cubicBezTo>
                  <a:cubicBezTo>
                    <a:pt x="720" y="10"/>
                    <a:pt x="721" y="10"/>
                    <a:pt x="724" y="11"/>
                  </a:cubicBezTo>
                  <a:cubicBezTo>
                    <a:pt x="724" y="10"/>
                    <a:pt x="723" y="10"/>
                    <a:pt x="723" y="9"/>
                  </a:cubicBezTo>
                  <a:cubicBezTo>
                    <a:pt x="728" y="9"/>
                    <a:pt x="732" y="9"/>
                    <a:pt x="737" y="8"/>
                  </a:cubicBezTo>
                  <a:cubicBezTo>
                    <a:pt x="741" y="8"/>
                    <a:pt x="744" y="7"/>
                    <a:pt x="748" y="7"/>
                  </a:cubicBezTo>
                  <a:cubicBezTo>
                    <a:pt x="747" y="7"/>
                    <a:pt x="746" y="6"/>
                    <a:pt x="745" y="6"/>
                  </a:cubicBezTo>
                  <a:cubicBezTo>
                    <a:pt x="748" y="6"/>
                    <a:pt x="748" y="5"/>
                    <a:pt x="751" y="6"/>
                  </a:cubicBezTo>
                  <a:cubicBezTo>
                    <a:pt x="753" y="7"/>
                    <a:pt x="757" y="7"/>
                    <a:pt x="757" y="9"/>
                  </a:cubicBezTo>
                  <a:cubicBezTo>
                    <a:pt x="757" y="9"/>
                    <a:pt x="762" y="11"/>
                    <a:pt x="762" y="11"/>
                  </a:cubicBezTo>
                  <a:cubicBezTo>
                    <a:pt x="765" y="11"/>
                    <a:pt x="768" y="11"/>
                    <a:pt x="771" y="11"/>
                  </a:cubicBezTo>
                  <a:cubicBezTo>
                    <a:pt x="770" y="12"/>
                    <a:pt x="771" y="12"/>
                    <a:pt x="772" y="12"/>
                  </a:cubicBezTo>
                  <a:cubicBezTo>
                    <a:pt x="770" y="13"/>
                    <a:pt x="769" y="14"/>
                    <a:pt x="767" y="14"/>
                  </a:cubicBezTo>
                  <a:cubicBezTo>
                    <a:pt x="765" y="14"/>
                    <a:pt x="764" y="13"/>
                    <a:pt x="762" y="14"/>
                  </a:cubicBezTo>
                  <a:cubicBezTo>
                    <a:pt x="763" y="16"/>
                    <a:pt x="765" y="16"/>
                    <a:pt x="766" y="17"/>
                  </a:cubicBezTo>
                  <a:cubicBezTo>
                    <a:pt x="764" y="17"/>
                    <a:pt x="762" y="18"/>
                    <a:pt x="760" y="17"/>
                  </a:cubicBezTo>
                  <a:cubicBezTo>
                    <a:pt x="758" y="17"/>
                    <a:pt x="756" y="18"/>
                    <a:pt x="753" y="18"/>
                  </a:cubicBezTo>
                  <a:cubicBezTo>
                    <a:pt x="748" y="19"/>
                    <a:pt x="743" y="18"/>
                    <a:pt x="738" y="18"/>
                  </a:cubicBezTo>
                  <a:cubicBezTo>
                    <a:pt x="738" y="18"/>
                    <a:pt x="737" y="19"/>
                    <a:pt x="736" y="19"/>
                  </a:cubicBezTo>
                  <a:cubicBezTo>
                    <a:pt x="736" y="20"/>
                    <a:pt x="734" y="20"/>
                    <a:pt x="733" y="20"/>
                  </a:cubicBezTo>
                  <a:cubicBezTo>
                    <a:pt x="730" y="21"/>
                    <a:pt x="729" y="21"/>
                    <a:pt x="726" y="20"/>
                  </a:cubicBezTo>
                  <a:cubicBezTo>
                    <a:pt x="722" y="19"/>
                    <a:pt x="717" y="19"/>
                    <a:pt x="713" y="19"/>
                  </a:cubicBezTo>
                  <a:cubicBezTo>
                    <a:pt x="716" y="19"/>
                    <a:pt x="719" y="19"/>
                    <a:pt x="722" y="19"/>
                  </a:cubicBezTo>
                  <a:cubicBezTo>
                    <a:pt x="721" y="18"/>
                    <a:pt x="720" y="18"/>
                    <a:pt x="719" y="17"/>
                  </a:cubicBezTo>
                  <a:cubicBezTo>
                    <a:pt x="721" y="17"/>
                    <a:pt x="723" y="17"/>
                    <a:pt x="725" y="17"/>
                  </a:cubicBezTo>
                  <a:cubicBezTo>
                    <a:pt x="720" y="16"/>
                    <a:pt x="714" y="16"/>
                    <a:pt x="709" y="15"/>
                  </a:cubicBezTo>
                  <a:cubicBezTo>
                    <a:pt x="712" y="15"/>
                    <a:pt x="715" y="15"/>
                    <a:pt x="718" y="15"/>
                  </a:cubicBezTo>
                  <a:cubicBezTo>
                    <a:pt x="719" y="14"/>
                    <a:pt x="720" y="14"/>
                    <a:pt x="720" y="14"/>
                  </a:cubicBezTo>
                  <a:cubicBezTo>
                    <a:pt x="721" y="14"/>
                    <a:pt x="721" y="13"/>
                    <a:pt x="721" y="13"/>
                  </a:cubicBezTo>
                  <a:close/>
                  <a:moveTo>
                    <a:pt x="648" y="81"/>
                  </a:moveTo>
                  <a:cubicBezTo>
                    <a:pt x="646" y="81"/>
                    <a:pt x="645" y="81"/>
                    <a:pt x="643" y="81"/>
                  </a:cubicBezTo>
                  <a:cubicBezTo>
                    <a:pt x="645" y="80"/>
                    <a:pt x="646" y="80"/>
                    <a:pt x="648" y="79"/>
                  </a:cubicBezTo>
                  <a:cubicBezTo>
                    <a:pt x="649" y="79"/>
                    <a:pt x="650" y="81"/>
                    <a:pt x="648" y="81"/>
                  </a:cubicBezTo>
                  <a:close/>
                  <a:moveTo>
                    <a:pt x="656" y="82"/>
                  </a:moveTo>
                  <a:cubicBezTo>
                    <a:pt x="654" y="82"/>
                    <a:pt x="653" y="81"/>
                    <a:pt x="652" y="81"/>
                  </a:cubicBezTo>
                  <a:cubicBezTo>
                    <a:pt x="652" y="80"/>
                    <a:pt x="652" y="80"/>
                    <a:pt x="653" y="79"/>
                  </a:cubicBezTo>
                  <a:cubicBezTo>
                    <a:pt x="653" y="79"/>
                    <a:pt x="654" y="79"/>
                    <a:pt x="655" y="79"/>
                  </a:cubicBezTo>
                  <a:cubicBezTo>
                    <a:pt x="656" y="79"/>
                    <a:pt x="655" y="80"/>
                    <a:pt x="655" y="81"/>
                  </a:cubicBezTo>
                  <a:cubicBezTo>
                    <a:pt x="656" y="81"/>
                    <a:pt x="658" y="81"/>
                    <a:pt x="659" y="81"/>
                  </a:cubicBezTo>
                  <a:cubicBezTo>
                    <a:pt x="658" y="83"/>
                    <a:pt x="658" y="83"/>
                    <a:pt x="656" y="82"/>
                  </a:cubicBezTo>
                  <a:close/>
                  <a:moveTo>
                    <a:pt x="683" y="53"/>
                  </a:moveTo>
                  <a:cubicBezTo>
                    <a:pt x="683" y="53"/>
                    <a:pt x="683" y="52"/>
                    <a:pt x="684" y="52"/>
                  </a:cubicBezTo>
                  <a:cubicBezTo>
                    <a:pt x="685" y="52"/>
                    <a:pt x="687" y="52"/>
                    <a:pt x="689" y="52"/>
                  </a:cubicBezTo>
                  <a:cubicBezTo>
                    <a:pt x="689" y="54"/>
                    <a:pt x="685" y="53"/>
                    <a:pt x="683" y="53"/>
                  </a:cubicBezTo>
                  <a:close/>
                  <a:moveTo>
                    <a:pt x="692" y="7"/>
                  </a:moveTo>
                  <a:cubicBezTo>
                    <a:pt x="695" y="7"/>
                    <a:pt x="698" y="7"/>
                    <a:pt x="701" y="7"/>
                  </a:cubicBezTo>
                  <a:cubicBezTo>
                    <a:pt x="704" y="7"/>
                    <a:pt x="706" y="6"/>
                    <a:pt x="708" y="8"/>
                  </a:cubicBezTo>
                  <a:cubicBezTo>
                    <a:pt x="705" y="8"/>
                    <a:pt x="702" y="8"/>
                    <a:pt x="699" y="8"/>
                  </a:cubicBezTo>
                  <a:cubicBezTo>
                    <a:pt x="697" y="8"/>
                    <a:pt x="691" y="10"/>
                    <a:pt x="692" y="7"/>
                  </a:cubicBezTo>
                  <a:close/>
                  <a:moveTo>
                    <a:pt x="628" y="89"/>
                  </a:moveTo>
                  <a:cubicBezTo>
                    <a:pt x="626" y="89"/>
                    <a:pt x="624" y="89"/>
                    <a:pt x="621" y="89"/>
                  </a:cubicBezTo>
                  <a:cubicBezTo>
                    <a:pt x="621" y="88"/>
                    <a:pt x="621" y="88"/>
                    <a:pt x="621" y="87"/>
                  </a:cubicBezTo>
                  <a:cubicBezTo>
                    <a:pt x="623" y="87"/>
                    <a:pt x="628" y="86"/>
                    <a:pt x="628" y="89"/>
                  </a:cubicBezTo>
                  <a:close/>
                  <a:moveTo>
                    <a:pt x="1281" y="59"/>
                  </a:moveTo>
                  <a:cubicBezTo>
                    <a:pt x="1279" y="59"/>
                    <a:pt x="1276" y="60"/>
                    <a:pt x="1274" y="60"/>
                  </a:cubicBezTo>
                  <a:cubicBezTo>
                    <a:pt x="1278" y="58"/>
                    <a:pt x="1281" y="57"/>
                    <a:pt x="1285" y="56"/>
                  </a:cubicBezTo>
                  <a:cubicBezTo>
                    <a:pt x="1284" y="58"/>
                    <a:pt x="1283" y="59"/>
                    <a:pt x="1281" y="59"/>
                  </a:cubicBezTo>
                  <a:close/>
                  <a:moveTo>
                    <a:pt x="1258" y="77"/>
                  </a:moveTo>
                  <a:cubicBezTo>
                    <a:pt x="1256" y="77"/>
                    <a:pt x="1254" y="76"/>
                    <a:pt x="1252" y="75"/>
                  </a:cubicBezTo>
                  <a:cubicBezTo>
                    <a:pt x="1252" y="74"/>
                    <a:pt x="1253" y="72"/>
                    <a:pt x="1255" y="73"/>
                  </a:cubicBezTo>
                  <a:cubicBezTo>
                    <a:pt x="1254" y="72"/>
                    <a:pt x="1254" y="72"/>
                    <a:pt x="1254" y="71"/>
                  </a:cubicBezTo>
                  <a:cubicBezTo>
                    <a:pt x="1255" y="71"/>
                    <a:pt x="1257" y="71"/>
                    <a:pt x="1258" y="71"/>
                  </a:cubicBezTo>
                  <a:cubicBezTo>
                    <a:pt x="1258" y="72"/>
                    <a:pt x="1258" y="72"/>
                    <a:pt x="1257" y="72"/>
                  </a:cubicBezTo>
                  <a:cubicBezTo>
                    <a:pt x="1260" y="74"/>
                    <a:pt x="1261" y="74"/>
                    <a:pt x="1265" y="74"/>
                  </a:cubicBezTo>
                  <a:cubicBezTo>
                    <a:pt x="1264" y="74"/>
                    <a:pt x="1263" y="72"/>
                    <a:pt x="1264" y="72"/>
                  </a:cubicBezTo>
                  <a:cubicBezTo>
                    <a:pt x="1266" y="72"/>
                    <a:pt x="1267" y="72"/>
                    <a:pt x="1268" y="72"/>
                  </a:cubicBezTo>
                  <a:cubicBezTo>
                    <a:pt x="1271" y="73"/>
                    <a:pt x="1274" y="73"/>
                    <a:pt x="1277" y="73"/>
                  </a:cubicBezTo>
                  <a:cubicBezTo>
                    <a:pt x="1276" y="73"/>
                    <a:pt x="1276" y="73"/>
                    <a:pt x="1276" y="74"/>
                  </a:cubicBezTo>
                  <a:cubicBezTo>
                    <a:pt x="1278" y="76"/>
                    <a:pt x="1279" y="75"/>
                    <a:pt x="1282" y="74"/>
                  </a:cubicBezTo>
                  <a:cubicBezTo>
                    <a:pt x="1284" y="74"/>
                    <a:pt x="1286" y="74"/>
                    <a:pt x="1288" y="75"/>
                  </a:cubicBezTo>
                  <a:cubicBezTo>
                    <a:pt x="1289" y="75"/>
                    <a:pt x="1290" y="75"/>
                    <a:pt x="1291" y="75"/>
                  </a:cubicBezTo>
                  <a:cubicBezTo>
                    <a:pt x="1291" y="75"/>
                    <a:pt x="1292" y="75"/>
                    <a:pt x="1292" y="75"/>
                  </a:cubicBezTo>
                  <a:cubicBezTo>
                    <a:pt x="1294" y="75"/>
                    <a:pt x="1293" y="76"/>
                    <a:pt x="1294" y="76"/>
                  </a:cubicBezTo>
                  <a:cubicBezTo>
                    <a:pt x="1296" y="76"/>
                    <a:pt x="1296" y="78"/>
                    <a:pt x="1298" y="75"/>
                  </a:cubicBezTo>
                  <a:cubicBezTo>
                    <a:pt x="1298" y="75"/>
                    <a:pt x="1299" y="75"/>
                    <a:pt x="1300" y="75"/>
                  </a:cubicBezTo>
                  <a:cubicBezTo>
                    <a:pt x="1299" y="76"/>
                    <a:pt x="1298" y="79"/>
                    <a:pt x="1296" y="79"/>
                  </a:cubicBezTo>
                  <a:cubicBezTo>
                    <a:pt x="1294" y="79"/>
                    <a:pt x="1292" y="79"/>
                    <a:pt x="1289" y="80"/>
                  </a:cubicBezTo>
                  <a:cubicBezTo>
                    <a:pt x="1286" y="81"/>
                    <a:pt x="1281" y="81"/>
                    <a:pt x="1277" y="80"/>
                  </a:cubicBezTo>
                  <a:cubicBezTo>
                    <a:pt x="1275" y="80"/>
                    <a:pt x="1273" y="79"/>
                    <a:pt x="1270" y="79"/>
                  </a:cubicBezTo>
                  <a:cubicBezTo>
                    <a:pt x="1268" y="78"/>
                    <a:pt x="1266" y="78"/>
                    <a:pt x="1264" y="78"/>
                  </a:cubicBezTo>
                  <a:cubicBezTo>
                    <a:pt x="1262" y="78"/>
                    <a:pt x="1260" y="77"/>
                    <a:pt x="1258" y="77"/>
                  </a:cubicBezTo>
                  <a:close/>
                  <a:moveTo>
                    <a:pt x="1161" y="73"/>
                  </a:moveTo>
                  <a:cubicBezTo>
                    <a:pt x="1162" y="72"/>
                    <a:pt x="1163" y="74"/>
                    <a:pt x="1165" y="74"/>
                  </a:cubicBezTo>
                  <a:cubicBezTo>
                    <a:pt x="1165" y="73"/>
                    <a:pt x="1165" y="72"/>
                    <a:pt x="1164" y="72"/>
                  </a:cubicBezTo>
                  <a:cubicBezTo>
                    <a:pt x="1164" y="72"/>
                    <a:pt x="1164" y="72"/>
                    <a:pt x="1164" y="72"/>
                  </a:cubicBezTo>
                  <a:cubicBezTo>
                    <a:pt x="1164" y="72"/>
                    <a:pt x="1163" y="71"/>
                    <a:pt x="1163" y="71"/>
                  </a:cubicBezTo>
                  <a:cubicBezTo>
                    <a:pt x="1163" y="71"/>
                    <a:pt x="1163" y="71"/>
                    <a:pt x="1163" y="70"/>
                  </a:cubicBezTo>
                  <a:cubicBezTo>
                    <a:pt x="1163" y="70"/>
                    <a:pt x="1162" y="70"/>
                    <a:pt x="1161" y="70"/>
                  </a:cubicBezTo>
                  <a:cubicBezTo>
                    <a:pt x="1161" y="67"/>
                    <a:pt x="1167" y="69"/>
                    <a:pt x="1169" y="69"/>
                  </a:cubicBezTo>
                  <a:cubicBezTo>
                    <a:pt x="1167" y="68"/>
                    <a:pt x="1166" y="68"/>
                    <a:pt x="1165" y="67"/>
                  </a:cubicBezTo>
                  <a:cubicBezTo>
                    <a:pt x="1166" y="65"/>
                    <a:pt x="1170" y="66"/>
                    <a:pt x="1172" y="66"/>
                  </a:cubicBezTo>
                  <a:cubicBezTo>
                    <a:pt x="1172" y="66"/>
                    <a:pt x="1172" y="65"/>
                    <a:pt x="1172" y="65"/>
                  </a:cubicBezTo>
                  <a:cubicBezTo>
                    <a:pt x="1173" y="65"/>
                    <a:pt x="1174" y="65"/>
                    <a:pt x="1176" y="65"/>
                  </a:cubicBezTo>
                  <a:cubicBezTo>
                    <a:pt x="1175" y="65"/>
                    <a:pt x="1176" y="66"/>
                    <a:pt x="1175" y="66"/>
                  </a:cubicBezTo>
                  <a:cubicBezTo>
                    <a:pt x="1176" y="65"/>
                    <a:pt x="1177" y="64"/>
                    <a:pt x="1179" y="63"/>
                  </a:cubicBezTo>
                  <a:cubicBezTo>
                    <a:pt x="1181" y="63"/>
                    <a:pt x="1180" y="65"/>
                    <a:pt x="1182" y="65"/>
                  </a:cubicBezTo>
                  <a:cubicBezTo>
                    <a:pt x="1185" y="65"/>
                    <a:pt x="1189" y="65"/>
                    <a:pt x="1190" y="67"/>
                  </a:cubicBezTo>
                  <a:cubicBezTo>
                    <a:pt x="1190" y="67"/>
                    <a:pt x="1189" y="67"/>
                    <a:pt x="1189" y="67"/>
                  </a:cubicBezTo>
                  <a:cubicBezTo>
                    <a:pt x="1192" y="69"/>
                    <a:pt x="1193" y="69"/>
                    <a:pt x="1196" y="69"/>
                  </a:cubicBezTo>
                  <a:cubicBezTo>
                    <a:pt x="1196" y="69"/>
                    <a:pt x="1195" y="70"/>
                    <a:pt x="1195" y="70"/>
                  </a:cubicBezTo>
                  <a:cubicBezTo>
                    <a:pt x="1197" y="70"/>
                    <a:pt x="1200" y="70"/>
                    <a:pt x="1202" y="70"/>
                  </a:cubicBezTo>
                  <a:cubicBezTo>
                    <a:pt x="1200" y="69"/>
                    <a:pt x="1197" y="67"/>
                    <a:pt x="1201" y="66"/>
                  </a:cubicBezTo>
                  <a:cubicBezTo>
                    <a:pt x="1203" y="65"/>
                    <a:pt x="1206" y="66"/>
                    <a:pt x="1208" y="66"/>
                  </a:cubicBezTo>
                  <a:cubicBezTo>
                    <a:pt x="1206" y="65"/>
                    <a:pt x="1204" y="65"/>
                    <a:pt x="1204" y="63"/>
                  </a:cubicBezTo>
                  <a:cubicBezTo>
                    <a:pt x="1208" y="65"/>
                    <a:pt x="1211" y="66"/>
                    <a:pt x="1215" y="67"/>
                  </a:cubicBezTo>
                  <a:cubicBezTo>
                    <a:pt x="1217" y="67"/>
                    <a:pt x="1223" y="70"/>
                    <a:pt x="1225" y="69"/>
                  </a:cubicBezTo>
                  <a:cubicBezTo>
                    <a:pt x="1225" y="68"/>
                    <a:pt x="1225" y="67"/>
                    <a:pt x="1225" y="67"/>
                  </a:cubicBezTo>
                  <a:cubicBezTo>
                    <a:pt x="1226" y="67"/>
                    <a:pt x="1227" y="67"/>
                    <a:pt x="1228" y="67"/>
                  </a:cubicBezTo>
                  <a:cubicBezTo>
                    <a:pt x="1230" y="67"/>
                    <a:pt x="1231" y="68"/>
                    <a:pt x="1232" y="68"/>
                  </a:cubicBezTo>
                  <a:cubicBezTo>
                    <a:pt x="1236" y="69"/>
                    <a:pt x="1241" y="71"/>
                    <a:pt x="1245" y="71"/>
                  </a:cubicBezTo>
                  <a:cubicBezTo>
                    <a:pt x="1242" y="72"/>
                    <a:pt x="1240" y="72"/>
                    <a:pt x="1238" y="72"/>
                  </a:cubicBezTo>
                  <a:cubicBezTo>
                    <a:pt x="1237" y="74"/>
                    <a:pt x="1239" y="74"/>
                    <a:pt x="1240" y="74"/>
                  </a:cubicBezTo>
                  <a:cubicBezTo>
                    <a:pt x="1238" y="75"/>
                    <a:pt x="1236" y="76"/>
                    <a:pt x="1234" y="76"/>
                  </a:cubicBezTo>
                  <a:cubicBezTo>
                    <a:pt x="1232" y="77"/>
                    <a:pt x="1229" y="76"/>
                    <a:pt x="1227" y="76"/>
                  </a:cubicBezTo>
                  <a:cubicBezTo>
                    <a:pt x="1225" y="76"/>
                    <a:pt x="1223" y="77"/>
                    <a:pt x="1221" y="76"/>
                  </a:cubicBezTo>
                  <a:cubicBezTo>
                    <a:pt x="1220" y="75"/>
                    <a:pt x="1216" y="75"/>
                    <a:pt x="1216" y="72"/>
                  </a:cubicBezTo>
                  <a:cubicBezTo>
                    <a:pt x="1218" y="72"/>
                    <a:pt x="1225" y="72"/>
                    <a:pt x="1220" y="69"/>
                  </a:cubicBezTo>
                  <a:cubicBezTo>
                    <a:pt x="1219" y="68"/>
                    <a:pt x="1216" y="69"/>
                    <a:pt x="1216" y="70"/>
                  </a:cubicBezTo>
                  <a:cubicBezTo>
                    <a:pt x="1215" y="71"/>
                    <a:pt x="1212" y="70"/>
                    <a:pt x="1211" y="70"/>
                  </a:cubicBezTo>
                  <a:cubicBezTo>
                    <a:pt x="1211" y="70"/>
                    <a:pt x="1212" y="71"/>
                    <a:pt x="1212" y="71"/>
                  </a:cubicBezTo>
                  <a:cubicBezTo>
                    <a:pt x="1212" y="71"/>
                    <a:pt x="1211" y="72"/>
                    <a:pt x="1211" y="72"/>
                  </a:cubicBezTo>
                  <a:cubicBezTo>
                    <a:pt x="1212" y="72"/>
                    <a:pt x="1213" y="73"/>
                    <a:pt x="1212" y="74"/>
                  </a:cubicBezTo>
                  <a:cubicBezTo>
                    <a:pt x="1214" y="74"/>
                    <a:pt x="1214" y="74"/>
                    <a:pt x="1216" y="75"/>
                  </a:cubicBezTo>
                  <a:cubicBezTo>
                    <a:pt x="1217" y="77"/>
                    <a:pt x="1217" y="77"/>
                    <a:pt x="1219" y="77"/>
                  </a:cubicBezTo>
                  <a:cubicBezTo>
                    <a:pt x="1222" y="78"/>
                    <a:pt x="1224" y="78"/>
                    <a:pt x="1227" y="78"/>
                  </a:cubicBezTo>
                  <a:cubicBezTo>
                    <a:pt x="1223" y="80"/>
                    <a:pt x="1216" y="81"/>
                    <a:pt x="1212" y="79"/>
                  </a:cubicBezTo>
                  <a:cubicBezTo>
                    <a:pt x="1213" y="78"/>
                    <a:pt x="1214" y="78"/>
                    <a:pt x="1215" y="78"/>
                  </a:cubicBezTo>
                  <a:cubicBezTo>
                    <a:pt x="1210" y="78"/>
                    <a:pt x="1205" y="78"/>
                    <a:pt x="1200" y="79"/>
                  </a:cubicBezTo>
                  <a:cubicBezTo>
                    <a:pt x="1197" y="79"/>
                    <a:pt x="1194" y="79"/>
                    <a:pt x="1191" y="79"/>
                  </a:cubicBezTo>
                  <a:cubicBezTo>
                    <a:pt x="1190" y="79"/>
                    <a:pt x="1190" y="79"/>
                    <a:pt x="1189" y="79"/>
                  </a:cubicBezTo>
                  <a:cubicBezTo>
                    <a:pt x="1188" y="78"/>
                    <a:pt x="1187" y="78"/>
                    <a:pt x="1186" y="78"/>
                  </a:cubicBezTo>
                  <a:cubicBezTo>
                    <a:pt x="1185" y="79"/>
                    <a:pt x="1186" y="80"/>
                    <a:pt x="1187" y="79"/>
                  </a:cubicBezTo>
                  <a:cubicBezTo>
                    <a:pt x="1184" y="81"/>
                    <a:pt x="1183" y="82"/>
                    <a:pt x="1180" y="82"/>
                  </a:cubicBezTo>
                  <a:cubicBezTo>
                    <a:pt x="1176" y="82"/>
                    <a:pt x="1173" y="82"/>
                    <a:pt x="1170" y="80"/>
                  </a:cubicBezTo>
                  <a:cubicBezTo>
                    <a:pt x="1169" y="79"/>
                    <a:pt x="1168" y="78"/>
                    <a:pt x="1167" y="78"/>
                  </a:cubicBezTo>
                  <a:cubicBezTo>
                    <a:pt x="1166" y="77"/>
                    <a:pt x="1163" y="77"/>
                    <a:pt x="1162" y="77"/>
                  </a:cubicBezTo>
                  <a:cubicBezTo>
                    <a:pt x="1161" y="76"/>
                    <a:pt x="1160" y="74"/>
                    <a:pt x="1161" y="73"/>
                  </a:cubicBezTo>
                  <a:close/>
                  <a:moveTo>
                    <a:pt x="857" y="42"/>
                  </a:moveTo>
                  <a:cubicBezTo>
                    <a:pt x="859" y="42"/>
                    <a:pt x="862" y="41"/>
                    <a:pt x="864" y="41"/>
                  </a:cubicBezTo>
                  <a:cubicBezTo>
                    <a:pt x="867" y="40"/>
                    <a:pt x="868" y="40"/>
                    <a:pt x="869" y="43"/>
                  </a:cubicBezTo>
                  <a:cubicBezTo>
                    <a:pt x="865" y="43"/>
                    <a:pt x="861" y="42"/>
                    <a:pt x="857" y="42"/>
                  </a:cubicBezTo>
                  <a:close/>
                  <a:moveTo>
                    <a:pt x="1226" y="95"/>
                  </a:moveTo>
                  <a:cubicBezTo>
                    <a:pt x="1226" y="95"/>
                    <a:pt x="1225" y="95"/>
                    <a:pt x="1224" y="95"/>
                  </a:cubicBezTo>
                  <a:cubicBezTo>
                    <a:pt x="1225" y="96"/>
                    <a:pt x="1225" y="97"/>
                    <a:pt x="1226" y="98"/>
                  </a:cubicBezTo>
                  <a:cubicBezTo>
                    <a:pt x="1220" y="98"/>
                    <a:pt x="1213" y="97"/>
                    <a:pt x="1207" y="97"/>
                  </a:cubicBezTo>
                  <a:cubicBezTo>
                    <a:pt x="1204" y="97"/>
                    <a:pt x="1201" y="96"/>
                    <a:pt x="1197" y="95"/>
                  </a:cubicBezTo>
                  <a:cubicBezTo>
                    <a:pt x="1194" y="95"/>
                    <a:pt x="1191" y="96"/>
                    <a:pt x="1188" y="96"/>
                  </a:cubicBezTo>
                  <a:cubicBezTo>
                    <a:pt x="1188" y="93"/>
                    <a:pt x="1193" y="94"/>
                    <a:pt x="1196" y="94"/>
                  </a:cubicBezTo>
                  <a:cubicBezTo>
                    <a:pt x="1198" y="94"/>
                    <a:pt x="1197" y="93"/>
                    <a:pt x="1198" y="92"/>
                  </a:cubicBezTo>
                  <a:cubicBezTo>
                    <a:pt x="1200" y="91"/>
                    <a:pt x="1201" y="90"/>
                    <a:pt x="1203" y="89"/>
                  </a:cubicBezTo>
                  <a:cubicBezTo>
                    <a:pt x="1205" y="91"/>
                    <a:pt x="1205" y="90"/>
                    <a:pt x="1207" y="90"/>
                  </a:cubicBezTo>
                  <a:cubicBezTo>
                    <a:pt x="1210" y="90"/>
                    <a:pt x="1212" y="90"/>
                    <a:pt x="1215" y="91"/>
                  </a:cubicBezTo>
                  <a:cubicBezTo>
                    <a:pt x="1218" y="92"/>
                    <a:pt x="1224" y="92"/>
                    <a:pt x="1226" y="95"/>
                  </a:cubicBezTo>
                  <a:close/>
                  <a:moveTo>
                    <a:pt x="1469" y="137"/>
                  </a:moveTo>
                  <a:cubicBezTo>
                    <a:pt x="1468" y="137"/>
                    <a:pt x="1467" y="136"/>
                    <a:pt x="1467" y="136"/>
                  </a:cubicBezTo>
                  <a:cubicBezTo>
                    <a:pt x="1468" y="135"/>
                    <a:pt x="1469" y="135"/>
                    <a:pt x="1470" y="135"/>
                  </a:cubicBezTo>
                  <a:cubicBezTo>
                    <a:pt x="1472" y="135"/>
                    <a:pt x="1485" y="134"/>
                    <a:pt x="1485" y="137"/>
                  </a:cubicBezTo>
                  <a:cubicBezTo>
                    <a:pt x="1484" y="137"/>
                    <a:pt x="1483" y="137"/>
                    <a:pt x="1483" y="137"/>
                  </a:cubicBezTo>
                  <a:cubicBezTo>
                    <a:pt x="1484" y="139"/>
                    <a:pt x="1483" y="139"/>
                    <a:pt x="1481" y="140"/>
                  </a:cubicBezTo>
                  <a:cubicBezTo>
                    <a:pt x="1479" y="140"/>
                    <a:pt x="1478" y="140"/>
                    <a:pt x="1476" y="139"/>
                  </a:cubicBezTo>
                  <a:cubicBezTo>
                    <a:pt x="1474" y="139"/>
                    <a:pt x="1473" y="139"/>
                    <a:pt x="1471" y="137"/>
                  </a:cubicBezTo>
                  <a:cubicBezTo>
                    <a:pt x="1471" y="137"/>
                    <a:pt x="1470" y="137"/>
                    <a:pt x="1469" y="137"/>
                  </a:cubicBezTo>
                  <a:close/>
                  <a:moveTo>
                    <a:pt x="1577" y="125"/>
                  </a:moveTo>
                  <a:cubicBezTo>
                    <a:pt x="1575" y="123"/>
                    <a:pt x="1575" y="123"/>
                    <a:pt x="1578" y="121"/>
                  </a:cubicBezTo>
                  <a:cubicBezTo>
                    <a:pt x="1580" y="120"/>
                    <a:pt x="1583" y="118"/>
                    <a:pt x="1585" y="118"/>
                  </a:cubicBezTo>
                  <a:cubicBezTo>
                    <a:pt x="1586" y="117"/>
                    <a:pt x="1588" y="118"/>
                    <a:pt x="1589" y="118"/>
                  </a:cubicBezTo>
                  <a:cubicBezTo>
                    <a:pt x="1590" y="118"/>
                    <a:pt x="1591" y="117"/>
                    <a:pt x="1592" y="117"/>
                  </a:cubicBezTo>
                  <a:cubicBezTo>
                    <a:pt x="1598" y="117"/>
                    <a:pt x="1603" y="116"/>
                    <a:pt x="1608" y="118"/>
                  </a:cubicBezTo>
                  <a:cubicBezTo>
                    <a:pt x="1610" y="119"/>
                    <a:pt x="1611" y="120"/>
                    <a:pt x="1613" y="120"/>
                  </a:cubicBezTo>
                  <a:cubicBezTo>
                    <a:pt x="1613" y="120"/>
                    <a:pt x="1616" y="119"/>
                    <a:pt x="1615" y="121"/>
                  </a:cubicBezTo>
                  <a:cubicBezTo>
                    <a:pt x="1615" y="123"/>
                    <a:pt x="1611" y="122"/>
                    <a:pt x="1610" y="122"/>
                  </a:cubicBezTo>
                  <a:cubicBezTo>
                    <a:pt x="1603" y="122"/>
                    <a:pt x="1597" y="122"/>
                    <a:pt x="1590" y="122"/>
                  </a:cubicBezTo>
                  <a:cubicBezTo>
                    <a:pt x="1590" y="123"/>
                    <a:pt x="1590" y="123"/>
                    <a:pt x="1589" y="123"/>
                  </a:cubicBezTo>
                  <a:cubicBezTo>
                    <a:pt x="1588" y="123"/>
                    <a:pt x="1589" y="124"/>
                    <a:pt x="1588" y="124"/>
                  </a:cubicBezTo>
                  <a:cubicBezTo>
                    <a:pt x="1586" y="124"/>
                    <a:pt x="1584" y="124"/>
                    <a:pt x="1582" y="124"/>
                  </a:cubicBezTo>
                  <a:cubicBezTo>
                    <a:pt x="1580" y="125"/>
                    <a:pt x="1579" y="126"/>
                    <a:pt x="1577" y="125"/>
                  </a:cubicBezTo>
                  <a:close/>
                  <a:moveTo>
                    <a:pt x="1144" y="85"/>
                  </a:moveTo>
                  <a:cubicBezTo>
                    <a:pt x="1146" y="86"/>
                    <a:pt x="1148" y="86"/>
                    <a:pt x="1150" y="86"/>
                  </a:cubicBezTo>
                  <a:cubicBezTo>
                    <a:pt x="1151" y="87"/>
                    <a:pt x="1152" y="89"/>
                    <a:pt x="1154" y="90"/>
                  </a:cubicBezTo>
                  <a:cubicBezTo>
                    <a:pt x="1150" y="90"/>
                    <a:pt x="1150" y="90"/>
                    <a:pt x="1148" y="88"/>
                  </a:cubicBezTo>
                  <a:cubicBezTo>
                    <a:pt x="1148" y="87"/>
                    <a:pt x="1146" y="87"/>
                    <a:pt x="1146" y="87"/>
                  </a:cubicBezTo>
                  <a:cubicBezTo>
                    <a:pt x="1145" y="87"/>
                    <a:pt x="1144" y="86"/>
                    <a:pt x="1144" y="85"/>
                  </a:cubicBezTo>
                  <a:close/>
                  <a:moveTo>
                    <a:pt x="1034" y="103"/>
                  </a:moveTo>
                  <a:cubicBezTo>
                    <a:pt x="1028" y="101"/>
                    <a:pt x="1022" y="102"/>
                    <a:pt x="1016" y="100"/>
                  </a:cubicBezTo>
                  <a:cubicBezTo>
                    <a:pt x="1018" y="100"/>
                    <a:pt x="1021" y="102"/>
                    <a:pt x="1023" y="101"/>
                  </a:cubicBezTo>
                  <a:cubicBezTo>
                    <a:pt x="1023" y="101"/>
                    <a:pt x="1024" y="101"/>
                    <a:pt x="1025" y="101"/>
                  </a:cubicBezTo>
                  <a:cubicBezTo>
                    <a:pt x="1025" y="101"/>
                    <a:pt x="1024" y="100"/>
                    <a:pt x="1025" y="100"/>
                  </a:cubicBezTo>
                  <a:cubicBezTo>
                    <a:pt x="1026" y="99"/>
                    <a:pt x="1027" y="99"/>
                    <a:pt x="1027" y="98"/>
                  </a:cubicBezTo>
                  <a:cubicBezTo>
                    <a:pt x="1026" y="97"/>
                    <a:pt x="1025" y="96"/>
                    <a:pt x="1023" y="95"/>
                  </a:cubicBezTo>
                  <a:cubicBezTo>
                    <a:pt x="1024" y="95"/>
                    <a:pt x="1025" y="95"/>
                    <a:pt x="1025" y="95"/>
                  </a:cubicBezTo>
                  <a:cubicBezTo>
                    <a:pt x="1025" y="95"/>
                    <a:pt x="1024" y="94"/>
                    <a:pt x="1024" y="94"/>
                  </a:cubicBezTo>
                  <a:cubicBezTo>
                    <a:pt x="1025" y="94"/>
                    <a:pt x="1026" y="93"/>
                    <a:pt x="1025" y="92"/>
                  </a:cubicBezTo>
                  <a:cubicBezTo>
                    <a:pt x="1026" y="92"/>
                    <a:pt x="1027" y="92"/>
                    <a:pt x="1028" y="93"/>
                  </a:cubicBezTo>
                  <a:cubicBezTo>
                    <a:pt x="1029" y="94"/>
                    <a:pt x="1029" y="94"/>
                    <a:pt x="1031" y="94"/>
                  </a:cubicBezTo>
                  <a:cubicBezTo>
                    <a:pt x="1031" y="93"/>
                    <a:pt x="1030" y="92"/>
                    <a:pt x="1030" y="91"/>
                  </a:cubicBezTo>
                  <a:cubicBezTo>
                    <a:pt x="1032" y="90"/>
                    <a:pt x="1032" y="93"/>
                    <a:pt x="1034" y="92"/>
                  </a:cubicBezTo>
                  <a:cubicBezTo>
                    <a:pt x="1033" y="92"/>
                    <a:pt x="1034" y="91"/>
                    <a:pt x="1033" y="91"/>
                  </a:cubicBezTo>
                  <a:cubicBezTo>
                    <a:pt x="1037" y="91"/>
                    <a:pt x="1039" y="92"/>
                    <a:pt x="1042" y="94"/>
                  </a:cubicBezTo>
                  <a:cubicBezTo>
                    <a:pt x="1041" y="94"/>
                    <a:pt x="1042" y="93"/>
                    <a:pt x="1042" y="92"/>
                  </a:cubicBezTo>
                  <a:cubicBezTo>
                    <a:pt x="1042" y="92"/>
                    <a:pt x="1043" y="92"/>
                    <a:pt x="1044" y="92"/>
                  </a:cubicBezTo>
                  <a:cubicBezTo>
                    <a:pt x="1043" y="93"/>
                    <a:pt x="1043" y="93"/>
                    <a:pt x="1043" y="94"/>
                  </a:cubicBezTo>
                  <a:cubicBezTo>
                    <a:pt x="1045" y="94"/>
                    <a:pt x="1047" y="94"/>
                    <a:pt x="1049" y="94"/>
                  </a:cubicBezTo>
                  <a:cubicBezTo>
                    <a:pt x="1048" y="94"/>
                    <a:pt x="1047" y="94"/>
                    <a:pt x="1046" y="95"/>
                  </a:cubicBezTo>
                  <a:cubicBezTo>
                    <a:pt x="1047" y="98"/>
                    <a:pt x="1050" y="96"/>
                    <a:pt x="1051" y="94"/>
                  </a:cubicBezTo>
                  <a:cubicBezTo>
                    <a:pt x="1051" y="94"/>
                    <a:pt x="1051" y="95"/>
                    <a:pt x="1051" y="95"/>
                  </a:cubicBezTo>
                  <a:cubicBezTo>
                    <a:pt x="1052" y="95"/>
                    <a:pt x="1053" y="94"/>
                    <a:pt x="1054" y="93"/>
                  </a:cubicBezTo>
                  <a:cubicBezTo>
                    <a:pt x="1054" y="95"/>
                    <a:pt x="1053" y="96"/>
                    <a:pt x="1054" y="97"/>
                  </a:cubicBezTo>
                  <a:cubicBezTo>
                    <a:pt x="1055" y="96"/>
                    <a:pt x="1055" y="95"/>
                    <a:pt x="1056" y="95"/>
                  </a:cubicBezTo>
                  <a:cubicBezTo>
                    <a:pt x="1057" y="97"/>
                    <a:pt x="1056" y="98"/>
                    <a:pt x="1059" y="99"/>
                  </a:cubicBezTo>
                  <a:cubicBezTo>
                    <a:pt x="1058" y="98"/>
                    <a:pt x="1058" y="96"/>
                    <a:pt x="1058" y="95"/>
                  </a:cubicBezTo>
                  <a:cubicBezTo>
                    <a:pt x="1059" y="95"/>
                    <a:pt x="1059" y="96"/>
                    <a:pt x="1060" y="97"/>
                  </a:cubicBezTo>
                  <a:cubicBezTo>
                    <a:pt x="1060" y="95"/>
                    <a:pt x="1060" y="95"/>
                    <a:pt x="1062" y="95"/>
                  </a:cubicBezTo>
                  <a:cubicBezTo>
                    <a:pt x="1061" y="95"/>
                    <a:pt x="1061" y="94"/>
                    <a:pt x="1061" y="94"/>
                  </a:cubicBezTo>
                  <a:cubicBezTo>
                    <a:pt x="1062" y="94"/>
                    <a:pt x="1063" y="94"/>
                    <a:pt x="1063" y="94"/>
                  </a:cubicBezTo>
                  <a:cubicBezTo>
                    <a:pt x="1064" y="94"/>
                    <a:pt x="1065" y="95"/>
                    <a:pt x="1066" y="95"/>
                  </a:cubicBezTo>
                  <a:cubicBezTo>
                    <a:pt x="1067" y="95"/>
                    <a:pt x="1070" y="95"/>
                    <a:pt x="1072" y="95"/>
                  </a:cubicBezTo>
                  <a:cubicBezTo>
                    <a:pt x="1071" y="95"/>
                    <a:pt x="1071" y="97"/>
                    <a:pt x="1072" y="97"/>
                  </a:cubicBezTo>
                  <a:cubicBezTo>
                    <a:pt x="1073" y="96"/>
                    <a:pt x="1074" y="96"/>
                    <a:pt x="1075" y="96"/>
                  </a:cubicBezTo>
                  <a:cubicBezTo>
                    <a:pt x="1075" y="97"/>
                    <a:pt x="1075" y="97"/>
                    <a:pt x="1074" y="98"/>
                  </a:cubicBezTo>
                  <a:cubicBezTo>
                    <a:pt x="1076" y="98"/>
                    <a:pt x="1078" y="98"/>
                    <a:pt x="1081" y="98"/>
                  </a:cubicBezTo>
                  <a:cubicBezTo>
                    <a:pt x="1080" y="99"/>
                    <a:pt x="1080" y="99"/>
                    <a:pt x="1080" y="99"/>
                  </a:cubicBezTo>
                  <a:cubicBezTo>
                    <a:pt x="1081" y="99"/>
                    <a:pt x="1082" y="99"/>
                    <a:pt x="1083" y="99"/>
                  </a:cubicBezTo>
                  <a:cubicBezTo>
                    <a:pt x="1082" y="101"/>
                    <a:pt x="1077" y="101"/>
                    <a:pt x="1075" y="102"/>
                  </a:cubicBezTo>
                  <a:cubicBezTo>
                    <a:pt x="1077" y="102"/>
                    <a:pt x="1079" y="101"/>
                    <a:pt x="1081" y="102"/>
                  </a:cubicBezTo>
                  <a:cubicBezTo>
                    <a:pt x="1083" y="102"/>
                    <a:pt x="1084" y="102"/>
                    <a:pt x="1086" y="104"/>
                  </a:cubicBezTo>
                  <a:cubicBezTo>
                    <a:pt x="1084" y="105"/>
                    <a:pt x="1080" y="104"/>
                    <a:pt x="1078" y="103"/>
                  </a:cubicBezTo>
                  <a:cubicBezTo>
                    <a:pt x="1076" y="103"/>
                    <a:pt x="1075" y="103"/>
                    <a:pt x="1073" y="103"/>
                  </a:cubicBezTo>
                  <a:cubicBezTo>
                    <a:pt x="1071" y="103"/>
                    <a:pt x="1070" y="104"/>
                    <a:pt x="1068" y="104"/>
                  </a:cubicBezTo>
                  <a:cubicBezTo>
                    <a:pt x="1071" y="104"/>
                    <a:pt x="1074" y="104"/>
                    <a:pt x="1077" y="105"/>
                  </a:cubicBezTo>
                  <a:cubicBezTo>
                    <a:pt x="1076" y="105"/>
                    <a:pt x="1076" y="106"/>
                    <a:pt x="1076" y="106"/>
                  </a:cubicBezTo>
                  <a:cubicBezTo>
                    <a:pt x="1078" y="107"/>
                    <a:pt x="1079" y="107"/>
                    <a:pt x="1081" y="106"/>
                  </a:cubicBezTo>
                  <a:cubicBezTo>
                    <a:pt x="1083" y="105"/>
                    <a:pt x="1085" y="107"/>
                    <a:pt x="1087" y="108"/>
                  </a:cubicBezTo>
                  <a:cubicBezTo>
                    <a:pt x="1086" y="108"/>
                    <a:pt x="1085" y="108"/>
                    <a:pt x="1084" y="108"/>
                  </a:cubicBezTo>
                  <a:cubicBezTo>
                    <a:pt x="1085" y="109"/>
                    <a:pt x="1085" y="109"/>
                    <a:pt x="1086" y="110"/>
                  </a:cubicBezTo>
                  <a:cubicBezTo>
                    <a:pt x="1085" y="110"/>
                    <a:pt x="1085" y="110"/>
                    <a:pt x="1084" y="110"/>
                  </a:cubicBezTo>
                  <a:cubicBezTo>
                    <a:pt x="1085" y="110"/>
                    <a:pt x="1086" y="110"/>
                    <a:pt x="1086" y="111"/>
                  </a:cubicBezTo>
                  <a:cubicBezTo>
                    <a:pt x="1085" y="111"/>
                    <a:pt x="1083" y="110"/>
                    <a:pt x="1082" y="110"/>
                  </a:cubicBezTo>
                  <a:cubicBezTo>
                    <a:pt x="1080" y="111"/>
                    <a:pt x="1079" y="111"/>
                    <a:pt x="1078" y="110"/>
                  </a:cubicBezTo>
                  <a:cubicBezTo>
                    <a:pt x="1077" y="109"/>
                    <a:pt x="1075" y="110"/>
                    <a:pt x="1074" y="109"/>
                  </a:cubicBezTo>
                  <a:cubicBezTo>
                    <a:pt x="1072" y="109"/>
                    <a:pt x="1071" y="109"/>
                    <a:pt x="1069" y="108"/>
                  </a:cubicBezTo>
                  <a:cubicBezTo>
                    <a:pt x="1064" y="105"/>
                    <a:pt x="1057" y="107"/>
                    <a:pt x="1051" y="107"/>
                  </a:cubicBezTo>
                  <a:cubicBezTo>
                    <a:pt x="1050" y="107"/>
                    <a:pt x="1048" y="107"/>
                    <a:pt x="1047" y="106"/>
                  </a:cubicBezTo>
                  <a:cubicBezTo>
                    <a:pt x="1045" y="106"/>
                    <a:pt x="1044" y="105"/>
                    <a:pt x="1043" y="104"/>
                  </a:cubicBezTo>
                  <a:cubicBezTo>
                    <a:pt x="1042" y="104"/>
                    <a:pt x="1040" y="103"/>
                    <a:pt x="1039" y="103"/>
                  </a:cubicBezTo>
                  <a:cubicBezTo>
                    <a:pt x="1037" y="103"/>
                    <a:pt x="1036" y="103"/>
                    <a:pt x="1034" y="103"/>
                  </a:cubicBezTo>
                  <a:close/>
                  <a:moveTo>
                    <a:pt x="915" y="59"/>
                  </a:moveTo>
                  <a:cubicBezTo>
                    <a:pt x="915" y="59"/>
                    <a:pt x="915" y="59"/>
                    <a:pt x="916" y="58"/>
                  </a:cubicBezTo>
                  <a:cubicBezTo>
                    <a:pt x="917" y="60"/>
                    <a:pt x="918" y="60"/>
                    <a:pt x="919" y="61"/>
                  </a:cubicBezTo>
                  <a:cubicBezTo>
                    <a:pt x="917" y="61"/>
                    <a:pt x="916" y="61"/>
                    <a:pt x="915" y="59"/>
                  </a:cubicBezTo>
                  <a:close/>
                  <a:moveTo>
                    <a:pt x="1145" y="73"/>
                  </a:moveTo>
                  <a:cubicBezTo>
                    <a:pt x="1146" y="72"/>
                    <a:pt x="1147" y="71"/>
                    <a:pt x="1146" y="70"/>
                  </a:cubicBezTo>
                  <a:cubicBezTo>
                    <a:pt x="1145" y="68"/>
                    <a:pt x="1146" y="68"/>
                    <a:pt x="1147" y="67"/>
                  </a:cubicBezTo>
                  <a:cubicBezTo>
                    <a:pt x="1148" y="68"/>
                    <a:pt x="1149" y="69"/>
                    <a:pt x="1150" y="70"/>
                  </a:cubicBezTo>
                  <a:cubicBezTo>
                    <a:pt x="1152" y="70"/>
                    <a:pt x="1154" y="70"/>
                    <a:pt x="1153" y="72"/>
                  </a:cubicBezTo>
                  <a:cubicBezTo>
                    <a:pt x="1153" y="72"/>
                    <a:pt x="1152" y="72"/>
                    <a:pt x="1151" y="72"/>
                  </a:cubicBezTo>
                  <a:cubicBezTo>
                    <a:pt x="1150" y="72"/>
                    <a:pt x="1152" y="73"/>
                    <a:pt x="1150" y="73"/>
                  </a:cubicBezTo>
                  <a:cubicBezTo>
                    <a:pt x="1149" y="73"/>
                    <a:pt x="1147" y="73"/>
                    <a:pt x="1145" y="73"/>
                  </a:cubicBezTo>
                  <a:close/>
                  <a:moveTo>
                    <a:pt x="1196" y="90"/>
                  </a:moveTo>
                  <a:cubicBezTo>
                    <a:pt x="1194" y="90"/>
                    <a:pt x="1193" y="88"/>
                    <a:pt x="1191" y="89"/>
                  </a:cubicBezTo>
                  <a:cubicBezTo>
                    <a:pt x="1191" y="88"/>
                    <a:pt x="1192" y="87"/>
                    <a:pt x="1192" y="86"/>
                  </a:cubicBezTo>
                  <a:cubicBezTo>
                    <a:pt x="1194" y="86"/>
                    <a:pt x="1203" y="85"/>
                    <a:pt x="1202" y="89"/>
                  </a:cubicBezTo>
                  <a:cubicBezTo>
                    <a:pt x="1201" y="91"/>
                    <a:pt x="1197" y="90"/>
                    <a:pt x="1196" y="90"/>
                  </a:cubicBezTo>
                  <a:close/>
                  <a:moveTo>
                    <a:pt x="1170" y="117"/>
                  </a:moveTo>
                  <a:cubicBezTo>
                    <a:pt x="1167" y="118"/>
                    <a:pt x="1165" y="118"/>
                    <a:pt x="1163" y="117"/>
                  </a:cubicBezTo>
                  <a:cubicBezTo>
                    <a:pt x="1165" y="116"/>
                    <a:pt x="1168" y="115"/>
                    <a:pt x="1170" y="117"/>
                  </a:cubicBezTo>
                  <a:close/>
                  <a:moveTo>
                    <a:pt x="382" y="2"/>
                  </a:moveTo>
                  <a:cubicBezTo>
                    <a:pt x="378" y="2"/>
                    <a:pt x="375" y="2"/>
                    <a:pt x="372" y="2"/>
                  </a:cubicBezTo>
                  <a:cubicBezTo>
                    <a:pt x="372" y="1"/>
                    <a:pt x="373" y="1"/>
                    <a:pt x="373" y="0"/>
                  </a:cubicBezTo>
                  <a:cubicBezTo>
                    <a:pt x="378" y="0"/>
                    <a:pt x="383" y="0"/>
                    <a:pt x="388" y="0"/>
                  </a:cubicBezTo>
                  <a:cubicBezTo>
                    <a:pt x="386" y="2"/>
                    <a:pt x="384" y="2"/>
                    <a:pt x="382" y="2"/>
                  </a:cubicBezTo>
                  <a:close/>
                  <a:moveTo>
                    <a:pt x="348" y="6"/>
                  </a:moveTo>
                  <a:cubicBezTo>
                    <a:pt x="348" y="6"/>
                    <a:pt x="348" y="5"/>
                    <a:pt x="347" y="5"/>
                  </a:cubicBezTo>
                  <a:cubicBezTo>
                    <a:pt x="351" y="5"/>
                    <a:pt x="354" y="5"/>
                    <a:pt x="357" y="6"/>
                  </a:cubicBezTo>
                  <a:cubicBezTo>
                    <a:pt x="357" y="4"/>
                    <a:pt x="368" y="5"/>
                    <a:pt x="370" y="5"/>
                  </a:cubicBezTo>
                  <a:cubicBezTo>
                    <a:pt x="363" y="8"/>
                    <a:pt x="355" y="7"/>
                    <a:pt x="348" y="7"/>
                  </a:cubicBezTo>
                  <a:cubicBezTo>
                    <a:pt x="348" y="7"/>
                    <a:pt x="348" y="6"/>
                    <a:pt x="348" y="6"/>
                  </a:cubicBezTo>
                  <a:close/>
                  <a:moveTo>
                    <a:pt x="361" y="16"/>
                  </a:moveTo>
                  <a:cubicBezTo>
                    <a:pt x="363" y="17"/>
                    <a:pt x="364" y="18"/>
                    <a:pt x="365" y="20"/>
                  </a:cubicBezTo>
                  <a:cubicBezTo>
                    <a:pt x="360" y="20"/>
                    <a:pt x="355" y="20"/>
                    <a:pt x="350" y="20"/>
                  </a:cubicBezTo>
                  <a:cubicBezTo>
                    <a:pt x="351" y="18"/>
                    <a:pt x="352" y="20"/>
                    <a:pt x="353" y="19"/>
                  </a:cubicBezTo>
                  <a:cubicBezTo>
                    <a:pt x="354" y="18"/>
                    <a:pt x="353" y="17"/>
                    <a:pt x="354" y="17"/>
                  </a:cubicBezTo>
                  <a:cubicBezTo>
                    <a:pt x="355" y="17"/>
                    <a:pt x="355" y="16"/>
                    <a:pt x="356" y="16"/>
                  </a:cubicBezTo>
                  <a:cubicBezTo>
                    <a:pt x="357" y="16"/>
                    <a:pt x="358" y="17"/>
                    <a:pt x="359" y="17"/>
                  </a:cubicBezTo>
                  <a:cubicBezTo>
                    <a:pt x="360" y="17"/>
                    <a:pt x="360" y="16"/>
                    <a:pt x="361" y="16"/>
                  </a:cubicBezTo>
                  <a:close/>
                  <a:moveTo>
                    <a:pt x="388" y="12"/>
                  </a:moveTo>
                  <a:cubicBezTo>
                    <a:pt x="390" y="12"/>
                    <a:pt x="389" y="12"/>
                    <a:pt x="390" y="11"/>
                  </a:cubicBezTo>
                  <a:cubicBezTo>
                    <a:pt x="392" y="11"/>
                    <a:pt x="394" y="10"/>
                    <a:pt x="396" y="10"/>
                  </a:cubicBezTo>
                  <a:cubicBezTo>
                    <a:pt x="395" y="11"/>
                    <a:pt x="394" y="11"/>
                    <a:pt x="393" y="12"/>
                  </a:cubicBezTo>
                  <a:cubicBezTo>
                    <a:pt x="397" y="12"/>
                    <a:pt x="401" y="13"/>
                    <a:pt x="404" y="11"/>
                  </a:cubicBezTo>
                  <a:cubicBezTo>
                    <a:pt x="409" y="11"/>
                    <a:pt x="412" y="10"/>
                    <a:pt x="416" y="12"/>
                  </a:cubicBezTo>
                  <a:cubicBezTo>
                    <a:pt x="415" y="12"/>
                    <a:pt x="415" y="13"/>
                    <a:pt x="414" y="13"/>
                  </a:cubicBezTo>
                  <a:cubicBezTo>
                    <a:pt x="414" y="13"/>
                    <a:pt x="415" y="13"/>
                    <a:pt x="415" y="14"/>
                  </a:cubicBezTo>
                  <a:cubicBezTo>
                    <a:pt x="414" y="14"/>
                    <a:pt x="410" y="13"/>
                    <a:pt x="410" y="14"/>
                  </a:cubicBezTo>
                  <a:cubicBezTo>
                    <a:pt x="408" y="15"/>
                    <a:pt x="406" y="16"/>
                    <a:pt x="404" y="16"/>
                  </a:cubicBezTo>
                  <a:cubicBezTo>
                    <a:pt x="403" y="16"/>
                    <a:pt x="400" y="15"/>
                    <a:pt x="399" y="15"/>
                  </a:cubicBezTo>
                  <a:cubicBezTo>
                    <a:pt x="397" y="15"/>
                    <a:pt x="396" y="15"/>
                    <a:pt x="394" y="16"/>
                  </a:cubicBezTo>
                  <a:cubicBezTo>
                    <a:pt x="392" y="16"/>
                    <a:pt x="385" y="16"/>
                    <a:pt x="386" y="12"/>
                  </a:cubicBezTo>
                  <a:cubicBezTo>
                    <a:pt x="387" y="11"/>
                    <a:pt x="387" y="12"/>
                    <a:pt x="388" y="12"/>
                  </a:cubicBezTo>
                  <a:close/>
                  <a:moveTo>
                    <a:pt x="436" y="8"/>
                  </a:moveTo>
                  <a:cubicBezTo>
                    <a:pt x="435" y="8"/>
                    <a:pt x="435" y="8"/>
                    <a:pt x="434" y="8"/>
                  </a:cubicBezTo>
                  <a:cubicBezTo>
                    <a:pt x="435" y="6"/>
                    <a:pt x="439" y="7"/>
                    <a:pt x="442" y="7"/>
                  </a:cubicBezTo>
                  <a:cubicBezTo>
                    <a:pt x="444" y="7"/>
                    <a:pt x="446" y="8"/>
                    <a:pt x="448" y="9"/>
                  </a:cubicBezTo>
                  <a:cubicBezTo>
                    <a:pt x="447" y="9"/>
                    <a:pt x="447" y="9"/>
                    <a:pt x="446" y="9"/>
                  </a:cubicBezTo>
                  <a:cubicBezTo>
                    <a:pt x="447" y="10"/>
                    <a:pt x="447" y="10"/>
                    <a:pt x="448" y="11"/>
                  </a:cubicBezTo>
                  <a:cubicBezTo>
                    <a:pt x="444" y="12"/>
                    <a:pt x="439" y="12"/>
                    <a:pt x="434" y="13"/>
                  </a:cubicBezTo>
                  <a:cubicBezTo>
                    <a:pt x="431" y="13"/>
                    <a:pt x="429" y="14"/>
                    <a:pt x="426" y="14"/>
                  </a:cubicBezTo>
                  <a:cubicBezTo>
                    <a:pt x="424" y="14"/>
                    <a:pt x="420" y="13"/>
                    <a:pt x="418" y="12"/>
                  </a:cubicBezTo>
                  <a:cubicBezTo>
                    <a:pt x="419" y="9"/>
                    <a:pt x="424" y="10"/>
                    <a:pt x="426" y="9"/>
                  </a:cubicBezTo>
                  <a:cubicBezTo>
                    <a:pt x="430" y="9"/>
                    <a:pt x="433" y="11"/>
                    <a:pt x="436" y="8"/>
                  </a:cubicBezTo>
                  <a:close/>
                  <a:moveTo>
                    <a:pt x="394" y="9"/>
                  </a:moveTo>
                  <a:cubicBezTo>
                    <a:pt x="396" y="9"/>
                    <a:pt x="398" y="8"/>
                    <a:pt x="400" y="8"/>
                  </a:cubicBezTo>
                  <a:cubicBezTo>
                    <a:pt x="403" y="8"/>
                    <a:pt x="407" y="8"/>
                    <a:pt x="410" y="8"/>
                  </a:cubicBezTo>
                  <a:cubicBezTo>
                    <a:pt x="410" y="10"/>
                    <a:pt x="408" y="9"/>
                    <a:pt x="407" y="9"/>
                  </a:cubicBezTo>
                  <a:cubicBezTo>
                    <a:pt x="405" y="9"/>
                    <a:pt x="404" y="9"/>
                    <a:pt x="403" y="10"/>
                  </a:cubicBezTo>
                  <a:cubicBezTo>
                    <a:pt x="401" y="12"/>
                    <a:pt x="396" y="10"/>
                    <a:pt x="394" y="9"/>
                  </a:cubicBezTo>
                  <a:close/>
                  <a:moveTo>
                    <a:pt x="415" y="1"/>
                  </a:moveTo>
                  <a:cubicBezTo>
                    <a:pt x="420" y="1"/>
                    <a:pt x="426" y="1"/>
                    <a:pt x="431" y="1"/>
                  </a:cubicBezTo>
                  <a:cubicBezTo>
                    <a:pt x="427" y="5"/>
                    <a:pt x="420" y="3"/>
                    <a:pt x="415" y="1"/>
                  </a:cubicBezTo>
                  <a:close/>
                  <a:moveTo>
                    <a:pt x="361" y="4"/>
                  </a:moveTo>
                  <a:cubicBezTo>
                    <a:pt x="362" y="4"/>
                    <a:pt x="363" y="4"/>
                    <a:pt x="364" y="3"/>
                  </a:cubicBezTo>
                  <a:cubicBezTo>
                    <a:pt x="364" y="3"/>
                    <a:pt x="363" y="3"/>
                    <a:pt x="363" y="2"/>
                  </a:cubicBezTo>
                  <a:cubicBezTo>
                    <a:pt x="365" y="2"/>
                    <a:pt x="370" y="2"/>
                    <a:pt x="372" y="2"/>
                  </a:cubicBezTo>
                  <a:cubicBezTo>
                    <a:pt x="373" y="3"/>
                    <a:pt x="371" y="4"/>
                    <a:pt x="374" y="4"/>
                  </a:cubicBezTo>
                  <a:cubicBezTo>
                    <a:pt x="376" y="4"/>
                    <a:pt x="377" y="4"/>
                    <a:pt x="379" y="4"/>
                  </a:cubicBezTo>
                  <a:cubicBezTo>
                    <a:pt x="376" y="5"/>
                    <a:pt x="374" y="6"/>
                    <a:pt x="370" y="4"/>
                  </a:cubicBezTo>
                  <a:cubicBezTo>
                    <a:pt x="368" y="3"/>
                    <a:pt x="364" y="4"/>
                    <a:pt x="361" y="4"/>
                  </a:cubicBezTo>
                  <a:close/>
                  <a:moveTo>
                    <a:pt x="344" y="12"/>
                  </a:moveTo>
                  <a:cubicBezTo>
                    <a:pt x="340" y="12"/>
                    <a:pt x="337" y="12"/>
                    <a:pt x="333" y="12"/>
                  </a:cubicBezTo>
                  <a:cubicBezTo>
                    <a:pt x="333" y="11"/>
                    <a:pt x="333" y="10"/>
                    <a:pt x="335" y="10"/>
                  </a:cubicBezTo>
                  <a:cubicBezTo>
                    <a:pt x="337" y="11"/>
                    <a:pt x="339" y="11"/>
                    <a:pt x="341" y="11"/>
                  </a:cubicBezTo>
                  <a:cubicBezTo>
                    <a:pt x="344" y="11"/>
                    <a:pt x="347" y="11"/>
                    <a:pt x="350" y="11"/>
                  </a:cubicBezTo>
                  <a:cubicBezTo>
                    <a:pt x="346" y="10"/>
                    <a:pt x="342" y="9"/>
                    <a:pt x="338" y="9"/>
                  </a:cubicBezTo>
                  <a:cubicBezTo>
                    <a:pt x="339" y="8"/>
                    <a:pt x="339" y="8"/>
                    <a:pt x="340" y="8"/>
                  </a:cubicBezTo>
                  <a:cubicBezTo>
                    <a:pt x="347" y="9"/>
                    <a:pt x="353" y="9"/>
                    <a:pt x="360" y="9"/>
                  </a:cubicBezTo>
                  <a:cubicBezTo>
                    <a:pt x="358" y="9"/>
                    <a:pt x="356" y="8"/>
                    <a:pt x="355" y="8"/>
                  </a:cubicBezTo>
                  <a:cubicBezTo>
                    <a:pt x="362" y="8"/>
                    <a:pt x="370" y="9"/>
                    <a:pt x="377" y="11"/>
                  </a:cubicBezTo>
                  <a:cubicBezTo>
                    <a:pt x="374" y="11"/>
                    <a:pt x="371" y="10"/>
                    <a:pt x="369" y="11"/>
                  </a:cubicBezTo>
                  <a:cubicBezTo>
                    <a:pt x="370" y="11"/>
                    <a:pt x="370" y="12"/>
                    <a:pt x="371" y="12"/>
                  </a:cubicBezTo>
                  <a:cubicBezTo>
                    <a:pt x="369" y="12"/>
                    <a:pt x="367" y="12"/>
                    <a:pt x="366" y="12"/>
                  </a:cubicBezTo>
                  <a:cubicBezTo>
                    <a:pt x="364" y="12"/>
                    <a:pt x="364" y="14"/>
                    <a:pt x="362" y="13"/>
                  </a:cubicBezTo>
                  <a:cubicBezTo>
                    <a:pt x="359" y="12"/>
                    <a:pt x="355" y="13"/>
                    <a:pt x="352" y="13"/>
                  </a:cubicBezTo>
                  <a:cubicBezTo>
                    <a:pt x="350" y="14"/>
                    <a:pt x="350" y="13"/>
                    <a:pt x="348" y="12"/>
                  </a:cubicBezTo>
                  <a:cubicBezTo>
                    <a:pt x="347" y="12"/>
                    <a:pt x="346" y="12"/>
                    <a:pt x="344" y="12"/>
                  </a:cubicBezTo>
                  <a:close/>
                  <a:moveTo>
                    <a:pt x="295" y="144"/>
                  </a:moveTo>
                  <a:cubicBezTo>
                    <a:pt x="294" y="144"/>
                    <a:pt x="292" y="144"/>
                    <a:pt x="292" y="145"/>
                  </a:cubicBezTo>
                  <a:cubicBezTo>
                    <a:pt x="293" y="147"/>
                    <a:pt x="291" y="147"/>
                    <a:pt x="289" y="148"/>
                  </a:cubicBezTo>
                  <a:cubicBezTo>
                    <a:pt x="287" y="148"/>
                    <a:pt x="283" y="149"/>
                    <a:pt x="281" y="149"/>
                  </a:cubicBezTo>
                  <a:cubicBezTo>
                    <a:pt x="277" y="150"/>
                    <a:pt x="275" y="147"/>
                    <a:pt x="276" y="144"/>
                  </a:cubicBezTo>
                  <a:cubicBezTo>
                    <a:pt x="277" y="142"/>
                    <a:pt x="281" y="141"/>
                    <a:pt x="283" y="140"/>
                  </a:cubicBezTo>
                  <a:cubicBezTo>
                    <a:pt x="288" y="140"/>
                    <a:pt x="293" y="141"/>
                    <a:pt x="297" y="144"/>
                  </a:cubicBezTo>
                  <a:cubicBezTo>
                    <a:pt x="296" y="145"/>
                    <a:pt x="296" y="146"/>
                    <a:pt x="295" y="147"/>
                  </a:cubicBezTo>
                  <a:cubicBezTo>
                    <a:pt x="294" y="146"/>
                    <a:pt x="294" y="145"/>
                    <a:pt x="295" y="144"/>
                  </a:cubicBezTo>
                  <a:close/>
                  <a:moveTo>
                    <a:pt x="244" y="13"/>
                  </a:moveTo>
                  <a:cubicBezTo>
                    <a:pt x="251" y="13"/>
                    <a:pt x="259" y="12"/>
                    <a:pt x="266" y="12"/>
                  </a:cubicBezTo>
                  <a:cubicBezTo>
                    <a:pt x="266" y="12"/>
                    <a:pt x="265" y="11"/>
                    <a:pt x="265" y="11"/>
                  </a:cubicBezTo>
                  <a:cubicBezTo>
                    <a:pt x="270" y="11"/>
                    <a:pt x="275" y="10"/>
                    <a:pt x="280" y="12"/>
                  </a:cubicBezTo>
                  <a:cubicBezTo>
                    <a:pt x="280" y="12"/>
                    <a:pt x="279" y="12"/>
                    <a:pt x="279" y="12"/>
                  </a:cubicBezTo>
                  <a:cubicBezTo>
                    <a:pt x="279" y="12"/>
                    <a:pt x="280" y="13"/>
                    <a:pt x="281" y="13"/>
                  </a:cubicBezTo>
                  <a:cubicBezTo>
                    <a:pt x="278" y="13"/>
                    <a:pt x="277" y="13"/>
                    <a:pt x="274" y="12"/>
                  </a:cubicBezTo>
                  <a:cubicBezTo>
                    <a:pt x="272" y="12"/>
                    <a:pt x="270" y="12"/>
                    <a:pt x="268" y="12"/>
                  </a:cubicBezTo>
                  <a:cubicBezTo>
                    <a:pt x="269" y="12"/>
                    <a:pt x="269" y="13"/>
                    <a:pt x="269" y="13"/>
                  </a:cubicBezTo>
                  <a:cubicBezTo>
                    <a:pt x="268" y="13"/>
                    <a:pt x="267" y="13"/>
                    <a:pt x="266" y="13"/>
                  </a:cubicBezTo>
                  <a:cubicBezTo>
                    <a:pt x="265" y="14"/>
                    <a:pt x="264" y="15"/>
                    <a:pt x="263" y="15"/>
                  </a:cubicBezTo>
                  <a:cubicBezTo>
                    <a:pt x="259" y="15"/>
                    <a:pt x="258" y="15"/>
                    <a:pt x="255" y="16"/>
                  </a:cubicBezTo>
                  <a:cubicBezTo>
                    <a:pt x="255" y="14"/>
                    <a:pt x="251" y="15"/>
                    <a:pt x="250" y="15"/>
                  </a:cubicBezTo>
                  <a:cubicBezTo>
                    <a:pt x="248" y="15"/>
                    <a:pt x="246" y="14"/>
                    <a:pt x="244" y="13"/>
                  </a:cubicBezTo>
                  <a:close/>
                  <a:moveTo>
                    <a:pt x="290" y="13"/>
                  </a:moveTo>
                  <a:cubicBezTo>
                    <a:pt x="291" y="11"/>
                    <a:pt x="285" y="12"/>
                    <a:pt x="283" y="12"/>
                  </a:cubicBezTo>
                  <a:cubicBezTo>
                    <a:pt x="290" y="11"/>
                    <a:pt x="297" y="10"/>
                    <a:pt x="304" y="10"/>
                  </a:cubicBezTo>
                  <a:cubicBezTo>
                    <a:pt x="302" y="11"/>
                    <a:pt x="299" y="11"/>
                    <a:pt x="297" y="12"/>
                  </a:cubicBezTo>
                  <a:cubicBezTo>
                    <a:pt x="302" y="12"/>
                    <a:pt x="307" y="12"/>
                    <a:pt x="311" y="12"/>
                  </a:cubicBezTo>
                  <a:cubicBezTo>
                    <a:pt x="312" y="15"/>
                    <a:pt x="305" y="15"/>
                    <a:pt x="303" y="15"/>
                  </a:cubicBezTo>
                  <a:cubicBezTo>
                    <a:pt x="299" y="15"/>
                    <a:pt x="295" y="15"/>
                    <a:pt x="290" y="15"/>
                  </a:cubicBezTo>
                  <a:cubicBezTo>
                    <a:pt x="291" y="15"/>
                    <a:pt x="292" y="16"/>
                    <a:pt x="293" y="16"/>
                  </a:cubicBezTo>
                  <a:cubicBezTo>
                    <a:pt x="289" y="16"/>
                    <a:pt x="286" y="16"/>
                    <a:pt x="282" y="16"/>
                  </a:cubicBezTo>
                  <a:cubicBezTo>
                    <a:pt x="282" y="17"/>
                    <a:pt x="283" y="18"/>
                    <a:pt x="284" y="17"/>
                  </a:cubicBezTo>
                  <a:cubicBezTo>
                    <a:pt x="284" y="18"/>
                    <a:pt x="284" y="18"/>
                    <a:pt x="283" y="18"/>
                  </a:cubicBezTo>
                  <a:cubicBezTo>
                    <a:pt x="284" y="18"/>
                    <a:pt x="284" y="19"/>
                    <a:pt x="285" y="19"/>
                  </a:cubicBezTo>
                  <a:cubicBezTo>
                    <a:pt x="283" y="19"/>
                    <a:pt x="282" y="19"/>
                    <a:pt x="280" y="19"/>
                  </a:cubicBezTo>
                  <a:cubicBezTo>
                    <a:pt x="279" y="19"/>
                    <a:pt x="278" y="20"/>
                    <a:pt x="277" y="19"/>
                  </a:cubicBezTo>
                  <a:cubicBezTo>
                    <a:pt x="276" y="19"/>
                    <a:pt x="274" y="18"/>
                    <a:pt x="274" y="19"/>
                  </a:cubicBezTo>
                  <a:cubicBezTo>
                    <a:pt x="273" y="21"/>
                    <a:pt x="271" y="20"/>
                    <a:pt x="270" y="20"/>
                  </a:cubicBezTo>
                  <a:cubicBezTo>
                    <a:pt x="270" y="19"/>
                    <a:pt x="271" y="19"/>
                    <a:pt x="271" y="18"/>
                  </a:cubicBezTo>
                  <a:cubicBezTo>
                    <a:pt x="269" y="18"/>
                    <a:pt x="268" y="19"/>
                    <a:pt x="266" y="19"/>
                  </a:cubicBezTo>
                  <a:cubicBezTo>
                    <a:pt x="263" y="19"/>
                    <a:pt x="262" y="19"/>
                    <a:pt x="260" y="17"/>
                  </a:cubicBezTo>
                  <a:cubicBezTo>
                    <a:pt x="261" y="17"/>
                    <a:pt x="262" y="16"/>
                    <a:pt x="264" y="16"/>
                  </a:cubicBezTo>
                  <a:cubicBezTo>
                    <a:pt x="265" y="16"/>
                    <a:pt x="264" y="17"/>
                    <a:pt x="266" y="17"/>
                  </a:cubicBezTo>
                  <a:cubicBezTo>
                    <a:pt x="268" y="18"/>
                    <a:pt x="271" y="17"/>
                    <a:pt x="273" y="17"/>
                  </a:cubicBezTo>
                  <a:cubicBezTo>
                    <a:pt x="272" y="16"/>
                    <a:pt x="268" y="16"/>
                    <a:pt x="268" y="14"/>
                  </a:cubicBezTo>
                  <a:cubicBezTo>
                    <a:pt x="272" y="14"/>
                    <a:pt x="277" y="15"/>
                    <a:pt x="281" y="15"/>
                  </a:cubicBezTo>
                  <a:cubicBezTo>
                    <a:pt x="282" y="15"/>
                    <a:pt x="285" y="15"/>
                    <a:pt x="286" y="15"/>
                  </a:cubicBezTo>
                  <a:cubicBezTo>
                    <a:pt x="286" y="15"/>
                    <a:pt x="286" y="13"/>
                    <a:pt x="287" y="13"/>
                  </a:cubicBezTo>
                  <a:cubicBezTo>
                    <a:pt x="288" y="13"/>
                    <a:pt x="289" y="13"/>
                    <a:pt x="290" y="13"/>
                  </a:cubicBezTo>
                  <a:close/>
                  <a:moveTo>
                    <a:pt x="315" y="17"/>
                  </a:moveTo>
                  <a:cubicBezTo>
                    <a:pt x="317" y="17"/>
                    <a:pt x="319" y="17"/>
                    <a:pt x="321" y="17"/>
                  </a:cubicBezTo>
                  <a:cubicBezTo>
                    <a:pt x="321" y="17"/>
                    <a:pt x="320" y="16"/>
                    <a:pt x="320" y="16"/>
                  </a:cubicBezTo>
                  <a:cubicBezTo>
                    <a:pt x="322" y="16"/>
                    <a:pt x="325" y="16"/>
                    <a:pt x="327" y="16"/>
                  </a:cubicBezTo>
                  <a:cubicBezTo>
                    <a:pt x="328" y="16"/>
                    <a:pt x="328" y="17"/>
                    <a:pt x="329" y="17"/>
                  </a:cubicBezTo>
                  <a:cubicBezTo>
                    <a:pt x="330" y="17"/>
                    <a:pt x="331" y="17"/>
                    <a:pt x="332" y="17"/>
                  </a:cubicBezTo>
                  <a:cubicBezTo>
                    <a:pt x="332" y="18"/>
                    <a:pt x="331" y="19"/>
                    <a:pt x="331" y="19"/>
                  </a:cubicBezTo>
                  <a:cubicBezTo>
                    <a:pt x="330" y="19"/>
                    <a:pt x="329" y="18"/>
                    <a:pt x="329" y="18"/>
                  </a:cubicBezTo>
                  <a:cubicBezTo>
                    <a:pt x="328" y="19"/>
                    <a:pt x="326" y="19"/>
                    <a:pt x="325" y="19"/>
                  </a:cubicBezTo>
                  <a:cubicBezTo>
                    <a:pt x="323" y="19"/>
                    <a:pt x="320" y="19"/>
                    <a:pt x="318" y="19"/>
                  </a:cubicBezTo>
                  <a:cubicBezTo>
                    <a:pt x="316" y="19"/>
                    <a:pt x="316" y="19"/>
                    <a:pt x="315" y="17"/>
                  </a:cubicBezTo>
                  <a:close/>
                  <a:moveTo>
                    <a:pt x="534" y="101"/>
                  </a:moveTo>
                  <a:cubicBezTo>
                    <a:pt x="534" y="100"/>
                    <a:pt x="534" y="99"/>
                    <a:pt x="535" y="99"/>
                  </a:cubicBezTo>
                  <a:cubicBezTo>
                    <a:pt x="537" y="99"/>
                    <a:pt x="540" y="99"/>
                    <a:pt x="542" y="99"/>
                  </a:cubicBezTo>
                  <a:cubicBezTo>
                    <a:pt x="540" y="99"/>
                    <a:pt x="538" y="100"/>
                    <a:pt x="541" y="102"/>
                  </a:cubicBezTo>
                  <a:cubicBezTo>
                    <a:pt x="538" y="102"/>
                    <a:pt x="536" y="101"/>
                    <a:pt x="534" y="101"/>
                  </a:cubicBezTo>
                  <a:close/>
                  <a:moveTo>
                    <a:pt x="546" y="97"/>
                  </a:moveTo>
                  <a:cubicBezTo>
                    <a:pt x="546" y="95"/>
                    <a:pt x="547" y="94"/>
                    <a:pt x="548" y="94"/>
                  </a:cubicBezTo>
                  <a:cubicBezTo>
                    <a:pt x="550" y="94"/>
                    <a:pt x="552" y="94"/>
                    <a:pt x="553" y="94"/>
                  </a:cubicBezTo>
                  <a:cubicBezTo>
                    <a:pt x="552" y="95"/>
                    <a:pt x="552" y="95"/>
                    <a:pt x="550" y="95"/>
                  </a:cubicBezTo>
                  <a:cubicBezTo>
                    <a:pt x="548" y="95"/>
                    <a:pt x="548" y="95"/>
                    <a:pt x="546" y="97"/>
                  </a:cubicBezTo>
                  <a:close/>
                  <a:moveTo>
                    <a:pt x="558" y="26"/>
                  </a:moveTo>
                  <a:cubicBezTo>
                    <a:pt x="556" y="26"/>
                    <a:pt x="555" y="26"/>
                    <a:pt x="553" y="26"/>
                  </a:cubicBezTo>
                  <a:cubicBezTo>
                    <a:pt x="553" y="25"/>
                    <a:pt x="554" y="25"/>
                    <a:pt x="554" y="24"/>
                  </a:cubicBezTo>
                  <a:cubicBezTo>
                    <a:pt x="556" y="26"/>
                    <a:pt x="558" y="25"/>
                    <a:pt x="561" y="25"/>
                  </a:cubicBezTo>
                  <a:cubicBezTo>
                    <a:pt x="564" y="26"/>
                    <a:pt x="567" y="26"/>
                    <a:pt x="570" y="26"/>
                  </a:cubicBezTo>
                  <a:cubicBezTo>
                    <a:pt x="567" y="27"/>
                    <a:pt x="563" y="27"/>
                    <a:pt x="560" y="27"/>
                  </a:cubicBezTo>
                  <a:cubicBezTo>
                    <a:pt x="558" y="27"/>
                    <a:pt x="559" y="26"/>
                    <a:pt x="558" y="26"/>
                  </a:cubicBezTo>
                  <a:close/>
                  <a:moveTo>
                    <a:pt x="568" y="104"/>
                  </a:moveTo>
                  <a:cubicBezTo>
                    <a:pt x="571" y="104"/>
                    <a:pt x="574" y="105"/>
                    <a:pt x="576" y="106"/>
                  </a:cubicBezTo>
                  <a:cubicBezTo>
                    <a:pt x="575" y="107"/>
                    <a:pt x="572" y="109"/>
                    <a:pt x="570" y="108"/>
                  </a:cubicBezTo>
                  <a:cubicBezTo>
                    <a:pt x="567" y="108"/>
                    <a:pt x="564" y="108"/>
                    <a:pt x="561" y="108"/>
                  </a:cubicBezTo>
                  <a:cubicBezTo>
                    <a:pt x="562" y="108"/>
                    <a:pt x="564" y="108"/>
                    <a:pt x="565" y="107"/>
                  </a:cubicBezTo>
                  <a:cubicBezTo>
                    <a:pt x="566" y="106"/>
                    <a:pt x="567" y="105"/>
                    <a:pt x="568" y="104"/>
                  </a:cubicBezTo>
                  <a:close/>
                  <a:moveTo>
                    <a:pt x="578" y="102"/>
                  </a:moveTo>
                  <a:cubicBezTo>
                    <a:pt x="580" y="103"/>
                    <a:pt x="583" y="100"/>
                    <a:pt x="584" y="99"/>
                  </a:cubicBezTo>
                  <a:cubicBezTo>
                    <a:pt x="586" y="100"/>
                    <a:pt x="588" y="102"/>
                    <a:pt x="589" y="103"/>
                  </a:cubicBezTo>
                  <a:cubicBezTo>
                    <a:pt x="587" y="103"/>
                    <a:pt x="588" y="104"/>
                    <a:pt x="587" y="104"/>
                  </a:cubicBezTo>
                  <a:cubicBezTo>
                    <a:pt x="586" y="105"/>
                    <a:pt x="584" y="104"/>
                    <a:pt x="583" y="104"/>
                  </a:cubicBezTo>
                  <a:cubicBezTo>
                    <a:pt x="581" y="103"/>
                    <a:pt x="578" y="104"/>
                    <a:pt x="578" y="102"/>
                  </a:cubicBezTo>
                  <a:close/>
                  <a:moveTo>
                    <a:pt x="597" y="11"/>
                  </a:moveTo>
                  <a:cubicBezTo>
                    <a:pt x="592" y="11"/>
                    <a:pt x="587" y="11"/>
                    <a:pt x="582" y="11"/>
                  </a:cubicBezTo>
                  <a:cubicBezTo>
                    <a:pt x="583" y="11"/>
                    <a:pt x="585" y="11"/>
                    <a:pt x="586" y="9"/>
                  </a:cubicBezTo>
                  <a:cubicBezTo>
                    <a:pt x="588" y="9"/>
                    <a:pt x="590" y="9"/>
                    <a:pt x="592" y="9"/>
                  </a:cubicBezTo>
                  <a:cubicBezTo>
                    <a:pt x="594" y="9"/>
                    <a:pt x="598" y="8"/>
                    <a:pt x="597" y="11"/>
                  </a:cubicBezTo>
                  <a:close/>
                  <a:moveTo>
                    <a:pt x="611" y="74"/>
                  </a:moveTo>
                  <a:cubicBezTo>
                    <a:pt x="609" y="74"/>
                    <a:pt x="608" y="74"/>
                    <a:pt x="607" y="74"/>
                  </a:cubicBezTo>
                  <a:cubicBezTo>
                    <a:pt x="609" y="72"/>
                    <a:pt x="609" y="72"/>
                    <a:pt x="612" y="72"/>
                  </a:cubicBezTo>
                  <a:cubicBezTo>
                    <a:pt x="612" y="72"/>
                    <a:pt x="612" y="72"/>
                    <a:pt x="612" y="71"/>
                  </a:cubicBezTo>
                  <a:cubicBezTo>
                    <a:pt x="613" y="71"/>
                    <a:pt x="614" y="71"/>
                    <a:pt x="615" y="72"/>
                  </a:cubicBezTo>
                  <a:cubicBezTo>
                    <a:pt x="615" y="73"/>
                    <a:pt x="615" y="73"/>
                    <a:pt x="616" y="74"/>
                  </a:cubicBezTo>
                  <a:cubicBezTo>
                    <a:pt x="615" y="74"/>
                    <a:pt x="614" y="74"/>
                    <a:pt x="614" y="74"/>
                  </a:cubicBezTo>
                  <a:cubicBezTo>
                    <a:pt x="613" y="75"/>
                    <a:pt x="614" y="76"/>
                    <a:pt x="612" y="75"/>
                  </a:cubicBezTo>
                  <a:cubicBezTo>
                    <a:pt x="611" y="75"/>
                    <a:pt x="613" y="74"/>
                    <a:pt x="611" y="74"/>
                  </a:cubicBezTo>
                  <a:close/>
                  <a:moveTo>
                    <a:pt x="453" y="60"/>
                  </a:moveTo>
                  <a:cubicBezTo>
                    <a:pt x="452" y="59"/>
                    <a:pt x="451" y="59"/>
                    <a:pt x="450" y="58"/>
                  </a:cubicBezTo>
                  <a:cubicBezTo>
                    <a:pt x="451" y="58"/>
                    <a:pt x="453" y="58"/>
                    <a:pt x="454" y="58"/>
                  </a:cubicBezTo>
                  <a:cubicBezTo>
                    <a:pt x="455" y="58"/>
                    <a:pt x="456" y="57"/>
                    <a:pt x="457" y="57"/>
                  </a:cubicBezTo>
                  <a:cubicBezTo>
                    <a:pt x="460" y="56"/>
                    <a:pt x="463" y="55"/>
                    <a:pt x="467" y="55"/>
                  </a:cubicBezTo>
                  <a:cubicBezTo>
                    <a:pt x="472" y="53"/>
                    <a:pt x="477" y="56"/>
                    <a:pt x="483" y="57"/>
                  </a:cubicBezTo>
                  <a:cubicBezTo>
                    <a:pt x="482" y="57"/>
                    <a:pt x="482" y="58"/>
                    <a:pt x="482" y="58"/>
                  </a:cubicBezTo>
                  <a:cubicBezTo>
                    <a:pt x="483" y="58"/>
                    <a:pt x="484" y="58"/>
                    <a:pt x="484" y="58"/>
                  </a:cubicBezTo>
                  <a:cubicBezTo>
                    <a:pt x="483" y="58"/>
                    <a:pt x="482" y="59"/>
                    <a:pt x="480" y="59"/>
                  </a:cubicBezTo>
                  <a:cubicBezTo>
                    <a:pt x="481" y="59"/>
                    <a:pt x="482" y="59"/>
                    <a:pt x="483" y="59"/>
                  </a:cubicBezTo>
                  <a:cubicBezTo>
                    <a:pt x="480" y="61"/>
                    <a:pt x="478" y="62"/>
                    <a:pt x="475" y="62"/>
                  </a:cubicBezTo>
                  <a:cubicBezTo>
                    <a:pt x="476" y="62"/>
                    <a:pt x="476" y="63"/>
                    <a:pt x="476" y="64"/>
                  </a:cubicBezTo>
                  <a:cubicBezTo>
                    <a:pt x="471" y="63"/>
                    <a:pt x="465" y="64"/>
                    <a:pt x="460" y="66"/>
                  </a:cubicBezTo>
                  <a:cubicBezTo>
                    <a:pt x="454" y="67"/>
                    <a:pt x="448" y="68"/>
                    <a:pt x="442" y="69"/>
                  </a:cubicBezTo>
                  <a:cubicBezTo>
                    <a:pt x="439" y="69"/>
                    <a:pt x="435" y="70"/>
                    <a:pt x="432" y="70"/>
                  </a:cubicBezTo>
                  <a:cubicBezTo>
                    <a:pt x="431" y="70"/>
                    <a:pt x="430" y="70"/>
                    <a:pt x="429" y="70"/>
                  </a:cubicBezTo>
                  <a:cubicBezTo>
                    <a:pt x="428" y="70"/>
                    <a:pt x="427" y="72"/>
                    <a:pt x="426" y="72"/>
                  </a:cubicBezTo>
                  <a:cubicBezTo>
                    <a:pt x="423" y="72"/>
                    <a:pt x="419" y="72"/>
                    <a:pt x="416" y="73"/>
                  </a:cubicBezTo>
                  <a:cubicBezTo>
                    <a:pt x="416" y="73"/>
                    <a:pt x="414" y="72"/>
                    <a:pt x="414" y="73"/>
                  </a:cubicBezTo>
                  <a:cubicBezTo>
                    <a:pt x="412" y="74"/>
                    <a:pt x="412" y="74"/>
                    <a:pt x="410" y="73"/>
                  </a:cubicBezTo>
                  <a:cubicBezTo>
                    <a:pt x="409" y="76"/>
                    <a:pt x="408" y="77"/>
                    <a:pt x="407" y="74"/>
                  </a:cubicBezTo>
                  <a:cubicBezTo>
                    <a:pt x="405" y="76"/>
                    <a:pt x="402" y="76"/>
                    <a:pt x="400" y="77"/>
                  </a:cubicBezTo>
                  <a:cubicBezTo>
                    <a:pt x="400" y="77"/>
                    <a:pt x="399" y="77"/>
                    <a:pt x="399" y="77"/>
                  </a:cubicBezTo>
                  <a:cubicBezTo>
                    <a:pt x="398" y="76"/>
                    <a:pt x="398" y="78"/>
                    <a:pt x="398" y="78"/>
                  </a:cubicBezTo>
                  <a:cubicBezTo>
                    <a:pt x="397" y="78"/>
                    <a:pt x="395" y="78"/>
                    <a:pt x="394" y="78"/>
                  </a:cubicBezTo>
                  <a:cubicBezTo>
                    <a:pt x="396" y="78"/>
                    <a:pt x="398" y="78"/>
                    <a:pt x="400" y="78"/>
                  </a:cubicBezTo>
                  <a:cubicBezTo>
                    <a:pt x="399" y="80"/>
                    <a:pt x="396" y="79"/>
                    <a:pt x="395" y="79"/>
                  </a:cubicBezTo>
                  <a:cubicBezTo>
                    <a:pt x="396" y="79"/>
                    <a:pt x="397" y="79"/>
                    <a:pt x="397" y="81"/>
                  </a:cubicBezTo>
                  <a:cubicBezTo>
                    <a:pt x="395" y="81"/>
                    <a:pt x="393" y="81"/>
                    <a:pt x="390" y="81"/>
                  </a:cubicBezTo>
                  <a:cubicBezTo>
                    <a:pt x="391" y="81"/>
                    <a:pt x="391" y="82"/>
                    <a:pt x="392" y="82"/>
                  </a:cubicBezTo>
                  <a:cubicBezTo>
                    <a:pt x="389" y="82"/>
                    <a:pt x="387" y="82"/>
                    <a:pt x="385" y="80"/>
                  </a:cubicBezTo>
                  <a:cubicBezTo>
                    <a:pt x="385" y="81"/>
                    <a:pt x="385" y="81"/>
                    <a:pt x="386" y="82"/>
                  </a:cubicBezTo>
                  <a:cubicBezTo>
                    <a:pt x="385" y="82"/>
                    <a:pt x="385" y="82"/>
                    <a:pt x="385" y="82"/>
                  </a:cubicBezTo>
                  <a:cubicBezTo>
                    <a:pt x="385" y="83"/>
                    <a:pt x="385" y="84"/>
                    <a:pt x="385" y="85"/>
                  </a:cubicBezTo>
                  <a:cubicBezTo>
                    <a:pt x="382" y="83"/>
                    <a:pt x="379" y="83"/>
                    <a:pt x="375" y="82"/>
                  </a:cubicBezTo>
                  <a:cubicBezTo>
                    <a:pt x="376" y="82"/>
                    <a:pt x="379" y="85"/>
                    <a:pt x="380" y="85"/>
                  </a:cubicBezTo>
                  <a:cubicBezTo>
                    <a:pt x="380" y="85"/>
                    <a:pt x="380" y="86"/>
                    <a:pt x="380" y="86"/>
                  </a:cubicBezTo>
                  <a:cubicBezTo>
                    <a:pt x="379" y="86"/>
                    <a:pt x="378" y="88"/>
                    <a:pt x="377" y="89"/>
                  </a:cubicBezTo>
                  <a:cubicBezTo>
                    <a:pt x="377" y="88"/>
                    <a:pt x="377" y="87"/>
                    <a:pt x="377" y="86"/>
                  </a:cubicBezTo>
                  <a:cubicBezTo>
                    <a:pt x="376" y="89"/>
                    <a:pt x="376" y="88"/>
                    <a:pt x="373" y="88"/>
                  </a:cubicBezTo>
                  <a:cubicBezTo>
                    <a:pt x="371" y="88"/>
                    <a:pt x="369" y="87"/>
                    <a:pt x="367" y="87"/>
                  </a:cubicBezTo>
                  <a:cubicBezTo>
                    <a:pt x="368" y="88"/>
                    <a:pt x="368" y="88"/>
                    <a:pt x="369" y="88"/>
                  </a:cubicBezTo>
                  <a:cubicBezTo>
                    <a:pt x="368" y="88"/>
                    <a:pt x="367" y="88"/>
                    <a:pt x="367" y="88"/>
                  </a:cubicBezTo>
                  <a:cubicBezTo>
                    <a:pt x="369" y="89"/>
                    <a:pt x="372" y="89"/>
                    <a:pt x="374" y="91"/>
                  </a:cubicBezTo>
                  <a:cubicBezTo>
                    <a:pt x="372" y="91"/>
                    <a:pt x="371" y="92"/>
                    <a:pt x="371" y="93"/>
                  </a:cubicBezTo>
                  <a:cubicBezTo>
                    <a:pt x="370" y="89"/>
                    <a:pt x="363" y="90"/>
                    <a:pt x="360" y="90"/>
                  </a:cubicBezTo>
                  <a:cubicBezTo>
                    <a:pt x="361" y="90"/>
                    <a:pt x="369" y="91"/>
                    <a:pt x="370" y="93"/>
                  </a:cubicBezTo>
                  <a:cubicBezTo>
                    <a:pt x="370" y="96"/>
                    <a:pt x="361" y="92"/>
                    <a:pt x="360" y="92"/>
                  </a:cubicBezTo>
                  <a:cubicBezTo>
                    <a:pt x="362" y="94"/>
                    <a:pt x="364" y="94"/>
                    <a:pt x="366" y="95"/>
                  </a:cubicBezTo>
                  <a:cubicBezTo>
                    <a:pt x="364" y="96"/>
                    <a:pt x="363" y="97"/>
                    <a:pt x="360" y="96"/>
                  </a:cubicBezTo>
                  <a:cubicBezTo>
                    <a:pt x="361" y="97"/>
                    <a:pt x="360" y="97"/>
                    <a:pt x="361" y="98"/>
                  </a:cubicBezTo>
                  <a:cubicBezTo>
                    <a:pt x="359" y="98"/>
                    <a:pt x="357" y="97"/>
                    <a:pt x="355" y="97"/>
                  </a:cubicBezTo>
                  <a:cubicBezTo>
                    <a:pt x="354" y="96"/>
                    <a:pt x="354" y="95"/>
                    <a:pt x="352" y="95"/>
                  </a:cubicBezTo>
                  <a:cubicBezTo>
                    <a:pt x="353" y="95"/>
                    <a:pt x="352" y="96"/>
                    <a:pt x="353" y="96"/>
                  </a:cubicBezTo>
                  <a:cubicBezTo>
                    <a:pt x="349" y="96"/>
                    <a:pt x="346" y="96"/>
                    <a:pt x="343" y="95"/>
                  </a:cubicBezTo>
                  <a:cubicBezTo>
                    <a:pt x="342" y="95"/>
                    <a:pt x="340" y="96"/>
                    <a:pt x="339" y="96"/>
                  </a:cubicBezTo>
                  <a:cubicBezTo>
                    <a:pt x="337" y="96"/>
                    <a:pt x="335" y="96"/>
                    <a:pt x="334" y="96"/>
                  </a:cubicBezTo>
                  <a:cubicBezTo>
                    <a:pt x="335" y="96"/>
                    <a:pt x="336" y="96"/>
                    <a:pt x="337" y="95"/>
                  </a:cubicBezTo>
                  <a:cubicBezTo>
                    <a:pt x="336" y="95"/>
                    <a:pt x="336" y="95"/>
                    <a:pt x="335" y="95"/>
                  </a:cubicBezTo>
                  <a:cubicBezTo>
                    <a:pt x="339" y="94"/>
                    <a:pt x="343" y="93"/>
                    <a:pt x="347" y="93"/>
                  </a:cubicBezTo>
                  <a:cubicBezTo>
                    <a:pt x="344" y="93"/>
                    <a:pt x="340" y="92"/>
                    <a:pt x="338" y="92"/>
                  </a:cubicBezTo>
                  <a:cubicBezTo>
                    <a:pt x="335" y="93"/>
                    <a:pt x="336" y="94"/>
                    <a:pt x="334" y="93"/>
                  </a:cubicBezTo>
                  <a:cubicBezTo>
                    <a:pt x="331" y="93"/>
                    <a:pt x="331" y="93"/>
                    <a:pt x="329" y="91"/>
                  </a:cubicBezTo>
                  <a:cubicBezTo>
                    <a:pt x="332" y="91"/>
                    <a:pt x="333" y="91"/>
                    <a:pt x="336" y="90"/>
                  </a:cubicBezTo>
                  <a:cubicBezTo>
                    <a:pt x="337" y="89"/>
                    <a:pt x="338" y="90"/>
                    <a:pt x="339" y="90"/>
                  </a:cubicBezTo>
                  <a:cubicBezTo>
                    <a:pt x="340" y="90"/>
                    <a:pt x="341" y="89"/>
                    <a:pt x="342" y="89"/>
                  </a:cubicBezTo>
                  <a:cubicBezTo>
                    <a:pt x="341" y="89"/>
                    <a:pt x="340" y="88"/>
                    <a:pt x="340" y="88"/>
                  </a:cubicBezTo>
                  <a:cubicBezTo>
                    <a:pt x="344" y="87"/>
                    <a:pt x="348" y="87"/>
                    <a:pt x="353" y="87"/>
                  </a:cubicBezTo>
                  <a:cubicBezTo>
                    <a:pt x="350" y="87"/>
                    <a:pt x="347" y="86"/>
                    <a:pt x="344" y="86"/>
                  </a:cubicBezTo>
                  <a:cubicBezTo>
                    <a:pt x="347" y="86"/>
                    <a:pt x="349" y="86"/>
                    <a:pt x="351" y="86"/>
                  </a:cubicBezTo>
                  <a:cubicBezTo>
                    <a:pt x="349" y="86"/>
                    <a:pt x="347" y="85"/>
                    <a:pt x="345" y="85"/>
                  </a:cubicBezTo>
                  <a:cubicBezTo>
                    <a:pt x="349" y="84"/>
                    <a:pt x="352" y="84"/>
                    <a:pt x="356" y="83"/>
                  </a:cubicBezTo>
                  <a:cubicBezTo>
                    <a:pt x="354" y="83"/>
                    <a:pt x="350" y="84"/>
                    <a:pt x="349" y="82"/>
                  </a:cubicBezTo>
                  <a:cubicBezTo>
                    <a:pt x="350" y="81"/>
                    <a:pt x="351" y="80"/>
                    <a:pt x="352" y="81"/>
                  </a:cubicBezTo>
                  <a:cubicBezTo>
                    <a:pt x="353" y="82"/>
                    <a:pt x="354" y="82"/>
                    <a:pt x="356" y="81"/>
                  </a:cubicBezTo>
                  <a:cubicBezTo>
                    <a:pt x="358" y="81"/>
                    <a:pt x="360" y="81"/>
                    <a:pt x="363" y="81"/>
                  </a:cubicBezTo>
                  <a:cubicBezTo>
                    <a:pt x="361" y="81"/>
                    <a:pt x="358" y="79"/>
                    <a:pt x="358" y="80"/>
                  </a:cubicBezTo>
                  <a:cubicBezTo>
                    <a:pt x="354" y="80"/>
                    <a:pt x="354" y="81"/>
                    <a:pt x="351" y="79"/>
                  </a:cubicBezTo>
                  <a:cubicBezTo>
                    <a:pt x="353" y="79"/>
                    <a:pt x="356" y="78"/>
                    <a:pt x="359" y="78"/>
                  </a:cubicBezTo>
                  <a:cubicBezTo>
                    <a:pt x="358" y="76"/>
                    <a:pt x="354" y="78"/>
                    <a:pt x="352" y="78"/>
                  </a:cubicBezTo>
                  <a:cubicBezTo>
                    <a:pt x="353" y="77"/>
                    <a:pt x="352" y="76"/>
                    <a:pt x="351" y="77"/>
                  </a:cubicBezTo>
                  <a:cubicBezTo>
                    <a:pt x="351" y="72"/>
                    <a:pt x="364" y="79"/>
                    <a:pt x="363" y="74"/>
                  </a:cubicBezTo>
                  <a:cubicBezTo>
                    <a:pt x="362" y="74"/>
                    <a:pt x="361" y="74"/>
                    <a:pt x="360" y="74"/>
                  </a:cubicBezTo>
                  <a:cubicBezTo>
                    <a:pt x="362" y="73"/>
                    <a:pt x="364" y="73"/>
                    <a:pt x="365" y="73"/>
                  </a:cubicBezTo>
                  <a:cubicBezTo>
                    <a:pt x="367" y="74"/>
                    <a:pt x="369" y="74"/>
                    <a:pt x="371" y="74"/>
                  </a:cubicBezTo>
                  <a:cubicBezTo>
                    <a:pt x="370" y="73"/>
                    <a:pt x="369" y="72"/>
                    <a:pt x="369" y="71"/>
                  </a:cubicBezTo>
                  <a:cubicBezTo>
                    <a:pt x="371" y="71"/>
                    <a:pt x="373" y="71"/>
                    <a:pt x="375" y="71"/>
                  </a:cubicBezTo>
                  <a:cubicBezTo>
                    <a:pt x="377" y="71"/>
                    <a:pt x="373" y="70"/>
                    <a:pt x="372" y="70"/>
                  </a:cubicBezTo>
                  <a:cubicBezTo>
                    <a:pt x="374" y="70"/>
                    <a:pt x="376" y="70"/>
                    <a:pt x="378" y="70"/>
                  </a:cubicBezTo>
                  <a:cubicBezTo>
                    <a:pt x="379" y="70"/>
                    <a:pt x="380" y="70"/>
                    <a:pt x="381" y="69"/>
                  </a:cubicBezTo>
                  <a:cubicBezTo>
                    <a:pt x="382" y="68"/>
                    <a:pt x="380" y="67"/>
                    <a:pt x="383" y="67"/>
                  </a:cubicBezTo>
                  <a:cubicBezTo>
                    <a:pt x="387" y="68"/>
                    <a:pt x="392" y="67"/>
                    <a:pt x="397" y="66"/>
                  </a:cubicBezTo>
                  <a:cubicBezTo>
                    <a:pt x="396" y="66"/>
                    <a:pt x="395" y="66"/>
                    <a:pt x="394" y="66"/>
                  </a:cubicBezTo>
                  <a:cubicBezTo>
                    <a:pt x="395" y="64"/>
                    <a:pt x="399" y="65"/>
                    <a:pt x="401" y="65"/>
                  </a:cubicBezTo>
                  <a:cubicBezTo>
                    <a:pt x="400" y="65"/>
                    <a:pt x="399" y="66"/>
                    <a:pt x="399" y="66"/>
                  </a:cubicBezTo>
                  <a:cubicBezTo>
                    <a:pt x="400" y="66"/>
                    <a:pt x="402" y="65"/>
                    <a:pt x="404" y="65"/>
                  </a:cubicBezTo>
                  <a:cubicBezTo>
                    <a:pt x="404" y="65"/>
                    <a:pt x="403" y="65"/>
                    <a:pt x="403" y="64"/>
                  </a:cubicBezTo>
                  <a:cubicBezTo>
                    <a:pt x="404" y="62"/>
                    <a:pt x="408" y="63"/>
                    <a:pt x="410" y="63"/>
                  </a:cubicBezTo>
                  <a:cubicBezTo>
                    <a:pt x="414" y="64"/>
                    <a:pt x="419" y="64"/>
                    <a:pt x="423" y="64"/>
                  </a:cubicBezTo>
                  <a:cubicBezTo>
                    <a:pt x="426" y="64"/>
                    <a:pt x="428" y="63"/>
                    <a:pt x="431" y="62"/>
                  </a:cubicBezTo>
                  <a:cubicBezTo>
                    <a:pt x="434" y="61"/>
                    <a:pt x="437" y="62"/>
                    <a:pt x="440" y="62"/>
                  </a:cubicBezTo>
                  <a:cubicBezTo>
                    <a:pt x="440" y="62"/>
                    <a:pt x="440" y="61"/>
                    <a:pt x="440" y="61"/>
                  </a:cubicBezTo>
                  <a:cubicBezTo>
                    <a:pt x="442" y="61"/>
                    <a:pt x="444" y="61"/>
                    <a:pt x="446" y="60"/>
                  </a:cubicBezTo>
                  <a:cubicBezTo>
                    <a:pt x="449" y="59"/>
                    <a:pt x="450" y="60"/>
                    <a:pt x="453" y="60"/>
                  </a:cubicBezTo>
                  <a:close/>
                  <a:moveTo>
                    <a:pt x="397" y="136"/>
                  </a:moveTo>
                  <a:cubicBezTo>
                    <a:pt x="398" y="137"/>
                    <a:pt x="398" y="137"/>
                    <a:pt x="398" y="137"/>
                  </a:cubicBezTo>
                  <a:cubicBezTo>
                    <a:pt x="396" y="138"/>
                    <a:pt x="394" y="138"/>
                    <a:pt x="392" y="139"/>
                  </a:cubicBezTo>
                  <a:cubicBezTo>
                    <a:pt x="390" y="139"/>
                    <a:pt x="390" y="137"/>
                    <a:pt x="388" y="137"/>
                  </a:cubicBezTo>
                  <a:cubicBezTo>
                    <a:pt x="388" y="137"/>
                    <a:pt x="388" y="137"/>
                    <a:pt x="389" y="137"/>
                  </a:cubicBezTo>
                  <a:cubicBezTo>
                    <a:pt x="388" y="136"/>
                    <a:pt x="384" y="134"/>
                    <a:pt x="383" y="135"/>
                  </a:cubicBezTo>
                  <a:cubicBezTo>
                    <a:pt x="384" y="136"/>
                    <a:pt x="384" y="136"/>
                    <a:pt x="385" y="136"/>
                  </a:cubicBezTo>
                  <a:cubicBezTo>
                    <a:pt x="382" y="136"/>
                    <a:pt x="380" y="134"/>
                    <a:pt x="378" y="132"/>
                  </a:cubicBezTo>
                  <a:cubicBezTo>
                    <a:pt x="379" y="132"/>
                    <a:pt x="380" y="132"/>
                    <a:pt x="381" y="132"/>
                  </a:cubicBezTo>
                  <a:cubicBezTo>
                    <a:pt x="380" y="132"/>
                    <a:pt x="380" y="131"/>
                    <a:pt x="379" y="131"/>
                  </a:cubicBezTo>
                  <a:cubicBezTo>
                    <a:pt x="380" y="131"/>
                    <a:pt x="381" y="131"/>
                    <a:pt x="381" y="131"/>
                  </a:cubicBezTo>
                  <a:cubicBezTo>
                    <a:pt x="381" y="130"/>
                    <a:pt x="381" y="130"/>
                    <a:pt x="380" y="129"/>
                  </a:cubicBezTo>
                  <a:cubicBezTo>
                    <a:pt x="383" y="129"/>
                    <a:pt x="384" y="129"/>
                    <a:pt x="386" y="130"/>
                  </a:cubicBezTo>
                  <a:cubicBezTo>
                    <a:pt x="388" y="131"/>
                    <a:pt x="388" y="132"/>
                    <a:pt x="390" y="132"/>
                  </a:cubicBezTo>
                  <a:cubicBezTo>
                    <a:pt x="391" y="132"/>
                    <a:pt x="391" y="133"/>
                    <a:pt x="392" y="133"/>
                  </a:cubicBezTo>
                  <a:cubicBezTo>
                    <a:pt x="392" y="134"/>
                    <a:pt x="394" y="133"/>
                    <a:pt x="394" y="133"/>
                  </a:cubicBezTo>
                  <a:cubicBezTo>
                    <a:pt x="396" y="135"/>
                    <a:pt x="398" y="135"/>
                    <a:pt x="399" y="136"/>
                  </a:cubicBezTo>
                  <a:cubicBezTo>
                    <a:pt x="398" y="136"/>
                    <a:pt x="398" y="136"/>
                    <a:pt x="397" y="136"/>
                  </a:cubicBezTo>
                  <a:close/>
                  <a:moveTo>
                    <a:pt x="615" y="67"/>
                  </a:moveTo>
                  <a:cubicBezTo>
                    <a:pt x="616" y="66"/>
                    <a:pt x="617" y="66"/>
                    <a:pt x="619" y="65"/>
                  </a:cubicBezTo>
                  <a:cubicBezTo>
                    <a:pt x="621" y="65"/>
                    <a:pt x="624" y="67"/>
                    <a:pt x="626" y="67"/>
                  </a:cubicBezTo>
                  <a:cubicBezTo>
                    <a:pt x="622" y="68"/>
                    <a:pt x="619" y="67"/>
                    <a:pt x="615" y="67"/>
                  </a:cubicBezTo>
                  <a:close/>
                  <a:moveTo>
                    <a:pt x="386" y="17"/>
                  </a:moveTo>
                  <a:cubicBezTo>
                    <a:pt x="382" y="17"/>
                    <a:pt x="378" y="17"/>
                    <a:pt x="374" y="17"/>
                  </a:cubicBezTo>
                  <a:cubicBezTo>
                    <a:pt x="375" y="18"/>
                    <a:pt x="377" y="18"/>
                    <a:pt x="378" y="19"/>
                  </a:cubicBezTo>
                  <a:cubicBezTo>
                    <a:pt x="377" y="19"/>
                    <a:pt x="375" y="19"/>
                    <a:pt x="374" y="19"/>
                  </a:cubicBezTo>
                  <a:cubicBezTo>
                    <a:pt x="373" y="19"/>
                    <a:pt x="373" y="20"/>
                    <a:pt x="372" y="20"/>
                  </a:cubicBezTo>
                  <a:cubicBezTo>
                    <a:pt x="369" y="20"/>
                    <a:pt x="366" y="20"/>
                    <a:pt x="365" y="17"/>
                  </a:cubicBezTo>
                  <a:cubicBezTo>
                    <a:pt x="366" y="17"/>
                    <a:pt x="366" y="17"/>
                    <a:pt x="367" y="17"/>
                  </a:cubicBezTo>
                  <a:cubicBezTo>
                    <a:pt x="365" y="16"/>
                    <a:pt x="364" y="15"/>
                    <a:pt x="363" y="14"/>
                  </a:cubicBezTo>
                  <a:cubicBezTo>
                    <a:pt x="367" y="14"/>
                    <a:pt x="371" y="14"/>
                    <a:pt x="375" y="15"/>
                  </a:cubicBezTo>
                  <a:cubicBezTo>
                    <a:pt x="377" y="15"/>
                    <a:pt x="380" y="16"/>
                    <a:pt x="382" y="16"/>
                  </a:cubicBezTo>
                  <a:cubicBezTo>
                    <a:pt x="383" y="16"/>
                    <a:pt x="386" y="15"/>
                    <a:pt x="386" y="17"/>
                  </a:cubicBezTo>
                  <a:close/>
                  <a:moveTo>
                    <a:pt x="370" y="127"/>
                  </a:moveTo>
                  <a:cubicBezTo>
                    <a:pt x="369" y="127"/>
                    <a:pt x="368" y="127"/>
                    <a:pt x="367" y="127"/>
                  </a:cubicBezTo>
                  <a:cubicBezTo>
                    <a:pt x="367" y="127"/>
                    <a:pt x="367" y="128"/>
                    <a:pt x="367" y="128"/>
                  </a:cubicBezTo>
                  <a:cubicBezTo>
                    <a:pt x="366" y="128"/>
                    <a:pt x="364" y="127"/>
                    <a:pt x="362" y="127"/>
                  </a:cubicBezTo>
                  <a:cubicBezTo>
                    <a:pt x="360" y="126"/>
                    <a:pt x="360" y="128"/>
                    <a:pt x="358" y="126"/>
                  </a:cubicBezTo>
                  <a:cubicBezTo>
                    <a:pt x="359" y="127"/>
                    <a:pt x="359" y="127"/>
                    <a:pt x="359" y="128"/>
                  </a:cubicBezTo>
                  <a:cubicBezTo>
                    <a:pt x="358" y="128"/>
                    <a:pt x="357" y="129"/>
                    <a:pt x="357" y="128"/>
                  </a:cubicBezTo>
                  <a:cubicBezTo>
                    <a:pt x="356" y="127"/>
                    <a:pt x="356" y="127"/>
                    <a:pt x="355" y="127"/>
                  </a:cubicBezTo>
                  <a:cubicBezTo>
                    <a:pt x="355" y="127"/>
                    <a:pt x="355" y="128"/>
                    <a:pt x="355" y="128"/>
                  </a:cubicBezTo>
                  <a:cubicBezTo>
                    <a:pt x="354" y="128"/>
                    <a:pt x="353" y="127"/>
                    <a:pt x="353" y="127"/>
                  </a:cubicBezTo>
                  <a:cubicBezTo>
                    <a:pt x="352" y="127"/>
                    <a:pt x="352" y="127"/>
                    <a:pt x="351" y="127"/>
                  </a:cubicBezTo>
                  <a:cubicBezTo>
                    <a:pt x="350" y="127"/>
                    <a:pt x="349" y="126"/>
                    <a:pt x="348" y="125"/>
                  </a:cubicBezTo>
                  <a:cubicBezTo>
                    <a:pt x="348" y="127"/>
                    <a:pt x="347" y="127"/>
                    <a:pt x="345" y="127"/>
                  </a:cubicBezTo>
                  <a:cubicBezTo>
                    <a:pt x="346" y="127"/>
                    <a:pt x="346" y="128"/>
                    <a:pt x="347" y="128"/>
                  </a:cubicBezTo>
                  <a:cubicBezTo>
                    <a:pt x="343" y="128"/>
                    <a:pt x="342" y="127"/>
                    <a:pt x="339" y="125"/>
                  </a:cubicBezTo>
                  <a:cubicBezTo>
                    <a:pt x="339" y="126"/>
                    <a:pt x="339" y="126"/>
                    <a:pt x="339" y="127"/>
                  </a:cubicBezTo>
                  <a:cubicBezTo>
                    <a:pt x="338" y="126"/>
                    <a:pt x="337" y="126"/>
                    <a:pt x="336" y="125"/>
                  </a:cubicBezTo>
                  <a:cubicBezTo>
                    <a:pt x="336" y="126"/>
                    <a:pt x="336" y="126"/>
                    <a:pt x="336" y="127"/>
                  </a:cubicBezTo>
                  <a:cubicBezTo>
                    <a:pt x="334" y="126"/>
                    <a:pt x="334" y="126"/>
                    <a:pt x="331" y="126"/>
                  </a:cubicBezTo>
                  <a:cubicBezTo>
                    <a:pt x="329" y="126"/>
                    <a:pt x="329" y="125"/>
                    <a:pt x="327" y="124"/>
                  </a:cubicBezTo>
                  <a:cubicBezTo>
                    <a:pt x="328" y="124"/>
                    <a:pt x="329" y="124"/>
                    <a:pt x="330" y="124"/>
                  </a:cubicBezTo>
                  <a:cubicBezTo>
                    <a:pt x="330" y="123"/>
                    <a:pt x="329" y="122"/>
                    <a:pt x="328" y="121"/>
                  </a:cubicBezTo>
                  <a:cubicBezTo>
                    <a:pt x="331" y="121"/>
                    <a:pt x="334" y="121"/>
                    <a:pt x="336" y="121"/>
                  </a:cubicBezTo>
                  <a:cubicBezTo>
                    <a:pt x="334" y="121"/>
                    <a:pt x="331" y="121"/>
                    <a:pt x="328" y="120"/>
                  </a:cubicBezTo>
                  <a:cubicBezTo>
                    <a:pt x="329" y="120"/>
                    <a:pt x="330" y="119"/>
                    <a:pt x="331" y="119"/>
                  </a:cubicBezTo>
                  <a:cubicBezTo>
                    <a:pt x="332" y="119"/>
                    <a:pt x="333" y="119"/>
                    <a:pt x="333" y="117"/>
                  </a:cubicBezTo>
                  <a:cubicBezTo>
                    <a:pt x="332" y="118"/>
                    <a:pt x="330" y="119"/>
                    <a:pt x="329" y="119"/>
                  </a:cubicBezTo>
                  <a:cubicBezTo>
                    <a:pt x="327" y="120"/>
                    <a:pt x="327" y="119"/>
                    <a:pt x="326" y="118"/>
                  </a:cubicBezTo>
                  <a:cubicBezTo>
                    <a:pt x="327" y="118"/>
                    <a:pt x="328" y="118"/>
                    <a:pt x="328" y="117"/>
                  </a:cubicBezTo>
                  <a:cubicBezTo>
                    <a:pt x="327" y="116"/>
                    <a:pt x="325" y="117"/>
                    <a:pt x="325" y="119"/>
                  </a:cubicBezTo>
                  <a:cubicBezTo>
                    <a:pt x="324" y="118"/>
                    <a:pt x="324" y="118"/>
                    <a:pt x="324" y="117"/>
                  </a:cubicBezTo>
                  <a:cubicBezTo>
                    <a:pt x="322" y="119"/>
                    <a:pt x="324" y="119"/>
                    <a:pt x="325" y="120"/>
                  </a:cubicBezTo>
                  <a:cubicBezTo>
                    <a:pt x="325" y="121"/>
                    <a:pt x="326" y="120"/>
                    <a:pt x="326" y="121"/>
                  </a:cubicBezTo>
                  <a:cubicBezTo>
                    <a:pt x="326" y="122"/>
                    <a:pt x="325" y="122"/>
                    <a:pt x="324" y="122"/>
                  </a:cubicBezTo>
                  <a:cubicBezTo>
                    <a:pt x="325" y="123"/>
                    <a:pt x="324" y="123"/>
                    <a:pt x="324" y="124"/>
                  </a:cubicBezTo>
                  <a:cubicBezTo>
                    <a:pt x="325" y="121"/>
                    <a:pt x="318" y="120"/>
                    <a:pt x="315" y="120"/>
                  </a:cubicBezTo>
                  <a:cubicBezTo>
                    <a:pt x="317" y="118"/>
                    <a:pt x="318" y="119"/>
                    <a:pt x="321" y="119"/>
                  </a:cubicBezTo>
                  <a:cubicBezTo>
                    <a:pt x="320" y="118"/>
                    <a:pt x="320" y="117"/>
                    <a:pt x="319" y="116"/>
                  </a:cubicBezTo>
                  <a:cubicBezTo>
                    <a:pt x="318" y="117"/>
                    <a:pt x="317" y="118"/>
                    <a:pt x="316" y="117"/>
                  </a:cubicBezTo>
                  <a:cubicBezTo>
                    <a:pt x="316" y="117"/>
                    <a:pt x="316" y="116"/>
                    <a:pt x="317" y="116"/>
                  </a:cubicBezTo>
                  <a:cubicBezTo>
                    <a:pt x="314" y="119"/>
                    <a:pt x="312" y="117"/>
                    <a:pt x="308" y="116"/>
                  </a:cubicBezTo>
                  <a:cubicBezTo>
                    <a:pt x="309" y="116"/>
                    <a:pt x="309" y="116"/>
                    <a:pt x="310" y="116"/>
                  </a:cubicBezTo>
                  <a:cubicBezTo>
                    <a:pt x="309" y="114"/>
                    <a:pt x="308" y="112"/>
                    <a:pt x="307" y="110"/>
                  </a:cubicBezTo>
                  <a:cubicBezTo>
                    <a:pt x="307" y="109"/>
                    <a:pt x="309" y="107"/>
                    <a:pt x="309" y="106"/>
                  </a:cubicBezTo>
                  <a:cubicBezTo>
                    <a:pt x="313" y="109"/>
                    <a:pt x="316" y="111"/>
                    <a:pt x="320" y="114"/>
                  </a:cubicBezTo>
                  <a:cubicBezTo>
                    <a:pt x="319" y="111"/>
                    <a:pt x="319" y="110"/>
                    <a:pt x="320" y="107"/>
                  </a:cubicBezTo>
                  <a:cubicBezTo>
                    <a:pt x="321" y="105"/>
                    <a:pt x="323" y="105"/>
                    <a:pt x="326" y="105"/>
                  </a:cubicBezTo>
                  <a:cubicBezTo>
                    <a:pt x="323" y="104"/>
                    <a:pt x="320" y="105"/>
                    <a:pt x="318" y="103"/>
                  </a:cubicBezTo>
                  <a:cubicBezTo>
                    <a:pt x="320" y="101"/>
                    <a:pt x="324" y="102"/>
                    <a:pt x="327" y="102"/>
                  </a:cubicBezTo>
                  <a:cubicBezTo>
                    <a:pt x="326" y="101"/>
                    <a:pt x="326" y="101"/>
                    <a:pt x="325" y="100"/>
                  </a:cubicBezTo>
                  <a:cubicBezTo>
                    <a:pt x="325" y="100"/>
                    <a:pt x="326" y="100"/>
                    <a:pt x="327" y="100"/>
                  </a:cubicBezTo>
                  <a:cubicBezTo>
                    <a:pt x="326" y="100"/>
                    <a:pt x="325" y="99"/>
                    <a:pt x="325" y="99"/>
                  </a:cubicBezTo>
                  <a:cubicBezTo>
                    <a:pt x="326" y="99"/>
                    <a:pt x="327" y="98"/>
                    <a:pt x="328" y="98"/>
                  </a:cubicBezTo>
                  <a:cubicBezTo>
                    <a:pt x="330" y="97"/>
                    <a:pt x="331" y="98"/>
                    <a:pt x="332" y="97"/>
                  </a:cubicBezTo>
                  <a:cubicBezTo>
                    <a:pt x="334" y="98"/>
                    <a:pt x="335" y="98"/>
                    <a:pt x="337" y="97"/>
                  </a:cubicBezTo>
                  <a:cubicBezTo>
                    <a:pt x="340" y="97"/>
                    <a:pt x="342" y="96"/>
                    <a:pt x="345" y="96"/>
                  </a:cubicBezTo>
                  <a:cubicBezTo>
                    <a:pt x="350" y="97"/>
                    <a:pt x="355" y="97"/>
                    <a:pt x="359" y="99"/>
                  </a:cubicBezTo>
                  <a:cubicBezTo>
                    <a:pt x="357" y="99"/>
                    <a:pt x="354" y="99"/>
                    <a:pt x="351" y="99"/>
                  </a:cubicBezTo>
                  <a:cubicBezTo>
                    <a:pt x="353" y="99"/>
                    <a:pt x="356" y="99"/>
                    <a:pt x="358" y="101"/>
                  </a:cubicBezTo>
                  <a:cubicBezTo>
                    <a:pt x="355" y="101"/>
                    <a:pt x="353" y="100"/>
                    <a:pt x="350" y="100"/>
                  </a:cubicBezTo>
                  <a:cubicBezTo>
                    <a:pt x="352" y="101"/>
                    <a:pt x="354" y="101"/>
                    <a:pt x="356" y="101"/>
                  </a:cubicBezTo>
                  <a:cubicBezTo>
                    <a:pt x="355" y="104"/>
                    <a:pt x="350" y="103"/>
                    <a:pt x="348" y="103"/>
                  </a:cubicBezTo>
                  <a:cubicBezTo>
                    <a:pt x="349" y="103"/>
                    <a:pt x="351" y="103"/>
                    <a:pt x="353" y="104"/>
                  </a:cubicBezTo>
                  <a:cubicBezTo>
                    <a:pt x="352" y="104"/>
                    <a:pt x="350" y="104"/>
                    <a:pt x="350" y="105"/>
                  </a:cubicBezTo>
                  <a:cubicBezTo>
                    <a:pt x="350" y="106"/>
                    <a:pt x="348" y="105"/>
                    <a:pt x="347" y="105"/>
                  </a:cubicBezTo>
                  <a:cubicBezTo>
                    <a:pt x="348" y="107"/>
                    <a:pt x="348" y="108"/>
                    <a:pt x="349" y="110"/>
                  </a:cubicBezTo>
                  <a:cubicBezTo>
                    <a:pt x="347" y="110"/>
                    <a:pt x="346" y="110"/>
                    <a:pt x="344" y="110"/>
                  </a:cubicBezTo>
                  <a:cubicBezTo>
                    <a:pt x="346" y="112"/>
                    <a:pt x="348" y="113"/>
                    <a:pt x="350" y="115"/>
                  </a:cubicBezTo>
                  <a:cubicBezTo>
                    <a:pt x="351" y="116"/>
                    <a:pt x="352" y="117"/>
                    <a:pt x="353" y="118"/>
                  </a:cubicBezTo>
                  <a:cubicBezTo>
                    <a:pt x="354" y="119"/>
                    <a:pt x="353" y="120"/>
                    <a:pt x="354" y="121"/>
                  </a:cubicBezTo>
                  <a:cubicBezTo>
                    <a:pt x="359" y="124"/>
                    <a:pt x="365" y="124"/>
                    <a:pt x="370" y="127"/>
                  </a:cubicBezTo>
                  <a:close/>
                  <a:moveTo>
                    <a:pt x="492" y="100"/>
                  </a:moveTo>
                  <a:cubicBezTo>
                    <a:pt x="492" y="99"/>
                    <a:pt x="493" y="99"/>
                    <a:pt x="493" y="98"/>
                  </a:cubicBezTo>
                  <a:cubicBezTo>
                    <a:pt x="494" y="97"/>
                    <a:pt x="493" y="96"/>
                    <a:pt x="494" y="95"/>
                  </a:cubicBezTo>
                  <a:cubicBezTo>
                    <a:pt x="498" y="95"/>
                    <a:pt x="502" y="95"/>
                    <a:pt x="506" y="95"/>
                  </a:cubicBezTo>
                  <a:cubicBezTo>
                    <a:pt x="506" y="95"/>
                    <a:pt x="505" y="96"/>
                    <a:pt x="504" y="96"/>
                  </a:cubicBezTo>
                  <a:cubicBezTo>
                    <a:pt x="504" y="96"/>
                    <a:pt x="504" y="96"/>
                    <a:pt x="505" y="96"/>
                  </a:cubicBezTo>
                  <a:cubicBezTo>
                    <a:pt x="504" y="96"/>
                    <a:pt x="503" y="97"/>
                    <a:pt x="502" y="98"/>
                  </a:cubicBezTo>
                  <a:cubicBezTo>
                    <a:pt x="504" y="98"/>
                    <a:pt x="505" y="98"/>
                    <a:pt x="506" y="97"/>
                  </a:cubicBezTo>
                  <a:cubicBezTo>
                    <a:pt x="507" y="96"/>
                    <a:pt x="508" y="97"/>
                    <a:pt x="509" y="98"/>
                  </a:cubicBezTo>
                  <a:cubicBezTo>
                    <a:pt x="506" y="98"/>
                    <a:pt x="503" y="98"/>
                    <a:pt x="500" y="99"/>
                  </a:cubicBezTo>
                  <a:cubicBezTo>
                    <a:pt x="499" y="100"/>
                    <a:pt x="497" y="101"/>
                    <a:pt x="496" y="101"/>
                  </a:cubicBezTo>
                  <a:cubicBezTo>
                    <a:pt x="495" y="101"/>
                    <a:pt x="495" y="98"/>
                    <a:pt x="493" y="99"/>
                  </a:cubicBezTo>
                  <a:cubicBezTo>
                    <a:pt x="494" y="99"/>
                    <a:pt x="494" y="100"/>
                    <a:pt x="494" y="100"/>
                  </a:cubicBezTo>
                  <a:cubicBezTo>
                    <a:pt x="494" y="100"/>
                    <a:pt x="493" y="100"/>
                    <a:pt x="492" y="100"/>
                  </a:cubicBezTo>
                  <a:close/>
                  <a:moveTo>
                    <a:pt x="382" y="20"/>
                  </a:moveTo>
                  <a:cubicBezTo>
                    <a:pt x="385" y="20"/>
                    <a:pt x="391" y="19"/>
                    <a:pt x="393" y="21"/>
                  </a:cubicBezTo>
                  <a:cubicBezTo>
                    <a:pt x="389" y="21"/>
                    <a:pt x="386" y="21"/>
                    <a:pt x="382" y="20"/>
                  </a:cubicBezTo>
                  <a:close/>
                  <a:moveTo>
                    <a:pt x="8" y="306"/>
                  </a:moveTo>
                  <a:cubicBezTo>
                    <a:pt x="5" y="306"/>
                    <a:pt x="2" y="306"/>
                    <a:pt x="0" y="306"/>
                  </a:cubicBezTo>
                  <a:cubicBezTo>
                    <a:pt x="1" y="305"/>
                    <a:pt x="2" y="304"/>
                    <a:pt x="3" y="302"/>
                  </a:cubicBezTo>
                  <a:cubicBezTo>
                    <a:pt x="4" y="301"/>
                    <a:pt x="6" y="299"/>
                    <a:pt x="6" y="298"/>
                  </a:cubicBezTo>
                  <a:cubicBezTo>
                    <a:pt x="6" y="299"/>
                    <a:pt x="8" y="300"/>
                    <a:pt x="6" y="301"/>
                  </a:cubicBezTo>
                  <a:cubicBezTo>
                    <a:pt x="8" y="301"/>
                    <a:pt x="7" y="302"/>
                    <a:pt x="7" y="303"/>
                  </a:cubicBezTo>
                  <a:cubicBezTo>
                    <a:pt x="7" y="303"/>
                    <a:pt x="7" y="304"/>
                    <a:pt x="6" y="303"/>
                  </a:cubicBezTo>
                  <a:cubicBezTo>
                    <a:pt x="7" y="304"/>
                    <a:pt x="7" y="305"/>
                    <a:pt x="8" y="306"/>
                  </a:cubicBezTo>
                  <a:close/>
                  <a:moveTo>
                    <a:pt x="1691" y="181"/>
                  </a:moveTo>
                  <a:cubicBezTo>
                    <a:pt x="1689" y="178"/>
                    <a:pt x="1686" y="180"/>
                    <a:pt x="1683" y="182"/>
                  </a:cubicBezTo>
                  <a:cubicBezTo>
                    <a:pt x="1686" y="182"/>
                    <a:pt x="1683" y="186"/>
                    <a:pt x="1680" y="184"/>
                  </a:cubicBezTo>
                  <a:cubicBezTo>
                    <a:pt x="1678" y="183"/>
                    <a:pt x="1676" y="181"/>
                    <a:pt x="1674" y="182"/>
                  </a:cubicBezTo>
                  <a:cubicBezTo>
                    <a:pt x="1675" y="183"/>
                    <a:pt x="1677" y="184"/>
                    <a:pt x="1679" y="185"/>
                  </a:cubicBezTo>
                  <a:cubicBezTo>
                    <a:pt x="1678" y="186"/>
                    <a:pt x="1677" y="185"/>
                    <a:pt x="1675" y="185"/>
                  </a:cubicBezTo>
                  <a:cubicBezTo>
                    <a:pt x="1674" y="185"/>
                    <a:pt x="1672" y="185"/>
                    <a:pt x="1671" y="186"/>
                  </a:cubicBezTo>
                  <a:cubicBezTo>
                    <a:pt x="1670" y="184"/>
                    <a:pt x="1668" y="185"/>
                    <a:pt x="1667" y="184"/>
                  </a:cubicBezTo>
                  <a:cubicBezTo>
                    <a:pt x="1665" y="184"/>
                    <a:pt x="1663" y="181"/>
                    <a:pt x="1661" y="183"/>
                  </a:cubicBezTo>
                  <a:cubicBezTo>
                    <a:pt x="1663" y="183"/>
                    <a:pt x="1663" y="185"/>
                    <a:pt x="1664" y="185"/>
                  </a:cubicBezTo>
                  <a:cubicBezTo>
                    <a:pt x="1666" y="185"/>
                    <a:pt x="1666" y="186"/>
                    <a:pt x="1665" y="186"/>
                  </a:cubicBezTo>
                  <a:cubicBezTo>
                    <a:pt x="1666" y="186"/>
                    <a:pt x="1667" y="186"/>
                    <a:pt x="1668" y="186"/>
                  </a:cubicBezTo>
                  <a:cubicBezTo>
                    <a:pt x="1667" y="187"/>
                    <a:pt x="1668" y="188"/>
                    <a:pt x="1666" y="188"/>
                  </a:cubicBezTo>
                  <a:cubicBezTo>
                    <a:pt x="1665" y="188"/>
                    <a:pt x="1663" y="188"/>
                    <a:pt x="1662" y="189"/>
                  </a:cubicBezTo>
                  <a:cubicBezTo>
                    <a:pt x="1664" y="189"/>
                    <a:pt x="1666" y="189"/>
                    <a:pt x="1668" y="189"/>
                  </a:cubicBezTo>
                  <a:cubicBezTo>
                    <a:pt x="1667" y="189"/>
                    <a:pt x="1667" y="189"/>
                    <a:pt x="1667" y="190"/>
                  </a:cubicBezTo>
                  <a:cubicBezTo>
                    <a:pt x="1667" y="190"/>
                    <a:pt x="1668" y="190"/>
                    <a:pt x="1668" y="190"/>
                  </a:cubicBezTo>
                  <a:cubicBezTo>
                    <a:pt x="1667" y="192"/>
                    <a:pt x="1667" y="192"/>
                    <a:pt x="1664" y="192"/>
                  </a:cubicBezTo>
                  <a:cubicBezTo>
                    <a:pt x="1662" y="192"/>
                    <a:pt x="1658" y="191"/>
                    <a:pt x="1658" y="194"/>
                  </a:cubicBezTo>
                  <a:cubicBezTo>
                    <a:pt x="1660" y="193"/>
                    <a:pt x="1661" y="192"/>
                    <a:pt x="1662" y="193"/>
                  </a:cubicBezTo>
                  <a:cubicBezTo>
                    <a:pt x="1661" y="194"/>
                    <a:pt x="1660" y="194"/>
                    <a:pt x="1659" y="195"/>
                  </a:cubicBezTo>
                  <a:cubicBezTo>
                    <a:pt x="1662" y="194"/>
                    <a:pt x="1664" y="196"/>
                    <a:pt x="1667" y="198"/>
                  </a:cubicBezTo>
                  <a:cubicBezTo>
                    <a:pt x="1664" y="198"/>
                    <a:pt x="1663" y="198"/>
                    <a:pt x="1661" y="196"/>
                  </a:cubicBezTo>
                  <a:cubicBezTo>
                    <a:pt x="1661" y="195"/>
                    <a:pt x="1657" y="197"/>
                    <a:pt x="1661" y="198"/>
                  </a:cubicBezTo>
                  <a:cubicBezTo>
                    <a:pt x="1662" y="200"/>
                    <a:pt x="1660" y="200"/>
                    <a:pt x="1658" y="200"/>
                  </a:cubicBezTo>
                  <a:cubicBezTo>
                    <a:pt x="1657" y="200"/>
                    <a:pt x="1656" y="199"/>
                    <a:pt x="1655" y="199"/>
                  </a:cubicBezTo>
                  <a:cubicBezTo>
                    <a:pt x="1658" y="199"/>
                    <a:pt x="1656" y="196"/>
                    <a:pt x="1655" y="195"/>
                  </a:cubicBezTo>
                  <a:cubicBezTo>
                    <a:pt x="1655" y="196"/>
                    <a:pt x="1655" y="197"/>
                    <a:pt x="1656" y="197"/>
                  </a:cubicBezTo>
                  <a:cubicBezTo>
                    <a:pt x="1655" y="198"/>
                    <a:pt x="1654" y="199"/>
                    <a:pt x="1652" y="199"/>
                  </a:cubicBezTo>
                  <a:cubicBezTo>
                    <a:pt x="1651" y="198"/>
                    <a:pt x="1650" y="198"/>
                    <a:pt x="1649" y="198"/>
                  </a:cubicBezTo>
                  <a:cubicBezTo>
                    <a:pt x="1648" y="197"/>
                    <a:pt x="1649" y="196"/>
                    <a:pt x="1649" y="196"/>
                  </a:cubicBezTo>
                  <a:cubicBezTo>
                    <a:pt x="1646" y="195"/>
                    <a:pt x="1641" y="195"/>
                    <a:pt x="1639" y="192"/>
                  </a:cubicBezTo>
                  <a:cubicBezTo>
                    <a:pt x="1640" y="195"/>
                    <a:pt x="1636" y="194"/>
                    <a:pt x="1635" y="193"/>
                  </a:cubicBezTo>
                  <a:cubicBezTo>
                    <a:pt x="1635" y="193"/>
                    <a:pt x="1635" y="193"/>
                    <a:pt x="1636" y="192"/>
                  </a:cubicBezTo>
                  <a:cubicBezTo>
                    <a:pt x="1634" y="192"/>
                    <a:pt x="1632" y="191"/>
                    <a:pt x="1630" y="191"/>
                  </a:cubicBezTo>
                  <a:cubicBezTo>
                    <a:pt x="1631" y="191"/>
                    <a:pt x="1632" y="191"/>
                    <a:pt x="1633" y="190"/>
                  </a:cubicBezTo>
                  <a:cubicBezTo>
                    <a:pt x="1632" y="189"/>
                    <a:pt x="1631" y="189"/>
                    <a:pt x="1630" y="188"/>
                  </a:cubicBezTo>
                  <a:cubicBezTo>
                    <a:pt x="1631" y="188"/>
                    <a:pt x="1631" y="187"/>
                    <a:pt x="1631" y="187"/>
                  </a:cubicBezTo>
                  <a:cubicBezTo>
                    <a:pt x="1629" y="186"/>
                    <a:pt x="1627" y="185"/>
                    <a:pt x="1624" y="185"/>
                  </a:cubicBezTo>
                  <a:cubicBezTo>
                    <a:pt x="1622" y="184"/>
                    <a:pt x="1618" y="184"/>
                    <a:pt x="1617" y="185"/>
                  </a:cubicBezTo>
                  <a:cubicBezTo>
                    <a:pt x="1614" y="186"/>
                    <a:pt x="1611" y="186"/>
                    <a:pt x="1609" y="186"/>
                  </a:cubicBezTo>
                  <a:cubicBezTo>
                    <a:pt x="1608" y="186"/>
                    <a:pt x="1605" y="186"/>
                    <a:pt x="1605" y="186"/>
                  </a:cubicBezTo>
                  <a:cubicBezTo>
                    <a:pt x="1604" y="185"/>
                    <a:pt x="1606" y="184"/>
                    <a:pt x="1606" y="183"/>
                  </a:cubicBezTo>
                  <a:cubicBezTo>
                    <a:pt x="1605" y="183"/>
                    <a:pt x="1604" y="184"/>
                    <a:pt x="1603" y="183"/>
                  </a:cubicBezTo>
                  <a:cubicBezTo>
                    <a:pt x="1602" y="182"/>
                    <a:pt x="1601" y="180"/>
                    <a:pt x="1600" y="179"/>
                  </a:cubicBezTo>
                  <a:cubicBezTo>
                    <a:pt x="1603" y="180"/>
                    <a:pt x="1602" y="180"/>
                    <a:pt x="1604" y="178"/>
                  </a:cubicBezTo>
                  <a:cubicBezTo>
                    <a:pt x="1604" y="178"/>
                    <a:pt x="1605" y="178"/>
                    <a:pt x="1605" y="177"/>
                  </a:cubicBezTo>
                  <a:cubicBezTo>
                    <a:pt x="1605" y="177"/>
                    <a:pt x="1605" y="176"/>
                    <a:pt x="1605" y="175"/>
                  </a:cubicBezTo>
                  <a:cubicBezTo>
                    <a:pt x="1603" y="177"/>
                    <a:pt x="1603" y="178"/>
                    <a:pt x="1601" y="178"/>
                  </a:cubicBezTo>
                  <a:cubicBezTo>
                    <a:pt x="1600" y="178"/>
                    <a:pt x="1600" y="177"/>
                    <a:pt x="1599" y="177"/>
                  </a:cubicBezTo>
                  <a:cubicBezTo>
                    <a:pt x="1598" y="176"/>
                    <a:pt x="1597" y="177"/>
                    <a:pt x="1597" y="176"/>
                  </a:cubicBezTo>
                  <a:cubicBezTo>
                    <a:pt x="1598" y="179"/>
                    <a:pt x="1595" y="180"/>
                    <a:pt x="1594" y="178"/>
                  </a:cubicBezTo>
                  <a:cubicBezTo>
                    <a:pt x="1593" y="179"/>
                    <a:pt x="1592" y="179"/>
                    <a:pt x="1591" y="179"/>
                  </a:cubicBezTo>
                  <a:cubicBezTo>
                    <a:pt x="1591" y="182"/>
                    <a:pt x="1591" y="182"/>
                    <a:pt x="1594" y="183"/>
                  </a:cubicBezTo>
                  <a:cubicBezTo>
                    <a:pt x="1595" y="183"/>
                    <a:pt x="1597" y="184"/>
                    <a:pt x="1597" y="186"/>
                  </a:cubicBezTo>
                  <a:cubicBezTo>
                    <a:pt x="1596" y="186"/>
                    <a:pt x="1596" y="186"/>
                    <a:pt x="1595" y="186"/>
                  </a:cubicBezTo>
                  <a:cubicBezTo>
                    <a:pt x="1596" y="188"/>
                    <a:pt x="1594" y="189"/>
                    <a:pt x="1592" y="190"/>
                  </a:cubicBezTo>
                  <a:cubicBezTo>
                    <a:pt x="1590" y="191"/>
                    <a:pt x="1588" y="191"/>
                    <a:pt x="1586" y="192"/>
                  </a:cubicBezTo>
                  <a:cubicBezTo>
                    <a:pt x="1586" y="193"/>
                    <a:pt x="1585" y="194"/>
                    <a:pt x="1584" y="194"/>
                  </a:cubicBezTo>
                  <a:cubicBezTo>
                    <a:pt x="1583" y="194"/>
                    <a:pt x="1582" y="193"/>
                    <a:pt x="1581" y="194"/>
                  </a:cubicBezTo>
                  <a:cubicBezTo>
                    <a:pt x="1579" y="195"/>
                    <a:pt x="1578" y="196"/>
                    <a:pt x="1576" y="196"/>
                  </a:cubicBezTo>
                  <a:cubicBezTo>
                    <a:pt x="1576" y="196"/>
                    <a:pt x="1576" y="196"/>
                    <a:pt x="1577" y="195"/>
                  </a:cubicBezTo>
                  <a:cubicBezTo>
                    <a:pt x="1574" y="195"/>
                    <a:pt x="1572" y="195"/>
                    <a:pt x="1570" y="195"/>
                  </a:cubicBezTo>
                  <a:cubicBezTo>
                    <a:pt x="1569" y="195"/>
                    <a:pt x="1567" y="196"/>
                    <a:pt x="1566" y="195"/>
                  </a:cubicBezTo>
                  <a:cubicBezTo>
                    <a:pt x="1565" y="195"/>
                    <a:pt x="1565" y="194"/>
                    <a:pt x="1564" y="193"/>
                  </a:cubicBezTo>
                  <a:cubicBezTo>
                    <a:pt x="1562" y="192"/>
                    <a:pt x="1561" y="191"/>
                    <a:pt x="1558" y="190"/>
                  </a:cubicBezTo>
                  <a:cubicBezTo>
                    <a:pt x="1557" y="190"/>
                    <a:pt x="1556" y="190"/>
                    <a:pt x="1555" y="190"/>
                  </a:cubicBezTo>
                  <a:cubicBezTo>
                    <a:pt x="1554" y="190"/>
                    <a:pt x="1554" y="190"/>
                    <a:pt x="1554" y="191"/>
                  </a:cubicBezTo>
                  <a:cubicBezTo>
                    <a:pt x="1555" y="192"/>
                    <a:pt x="1557" y="192"/>
                    <a:pt x="1558" y="192"/>
                  </a:cubicBezTo>
                  <a:cubicBezTo>
                    <a:pt x="1560" y="192"/>
                    <a:pt x="1560" y="192"/>
                    <a:pt x="1562" y="193"/>
                  </a:cubicBezTo>
                  <a:cubicBezTo>
                    <a:pt x="1561" y="193"/>
                    <a:pt x="1560" y="193"/>
                    <a:pt x="1560" y="193"/>
                  </a:cubicBezTo>
                  <a:cubicBezTo>
                    <a:pt x="1559" y="193"/>
                    <a:pt x="1559" y="194"/>
                    <a:pt x="1558" y="194"/>
                  </a:cubicBezTo>
                  <a:cubicBezTo>
                    <a:pt x="1557" y="194"/>
                    <a:pt x="1556" y="193"/>
                    <a:pt x="1555" y="193"/>
                  </a:cubicBezTo>
                  <a:cubicBezTo>
                    <a:pt x="1553" y="193"/>
                    <a:pt x="1552" y="192"/>
                    <a:pt x="1551" y="192"/>
                  </a:cubicBezTo>
                  <a:cubicBezTo>
                    <a:pt x="1550" y="191"/>
                    <a:pt x="1549" y="193"/>
                    <a:pt x="1548" y="193"/>
                  </a:cubicBezTo>
                  <a:cubicBezTo>
                    <a:pt x="1544" y="192"/>
                    <a:pt x="1537" y="194"/>
                    <a:pt x="1533" y="195"/>
                  </a:cubicBezTo>
                  <a:cubicBezTo>
                    <a:pt x="1535" y="195"/>
                    <a:pt x="1537" y="195"/>
                    <a:pt x="1539" y="195"/>
                  </a:cubicBezTo>
                  <a:cubicBezTo>
                    <a:pt x="1541" y="194"/>
                    <a:pt x="1543" y="194"/>
                    <a:pt x="1544" y="194"/>
                  </a:cubicBezTo>
                  <a:cubicBezTo>
                    <a:pt x="1546" y="194"/>
                    <a:pt x="1548" y="194"/>
                    <a:pt x="1550" y="193"/>
                  </a:cubicBezTo>
                  <a:cubicBezTo>
                    <a:pt x="1551" y="192"/>
                    <a:pt x="1554" y="193"/>
                    <a:pt x="1553" y="195"/>
                  </a:cubicBezTo>
                  <a:cubicBezTo>
                    <a:pt x="1555" y="195"/>
                    <a:pt x="1557" y="197"/>
                    <a:pt x="1559" y="196"/>
                  </a:cubicBezTo>
                  <a:cubicBezTo>
                    <a:pt x="1560" y="195"/>
                    <a:pt x="1564" y="193"/>
                    <a:pt x="1564" y="195"/>
                  </a:cubicBezTo>
                  <a:cubicBezTo>
                    <a:pt x="1563" y="198"/>
                    <a:pt x="1564" y="198"/>
                    <a:pt x="1567" y="199"/>
                  </a:cubicBezTo>
                  <a:cubicBezTo>
                    <a:pt x="1568" y="200"/>
                    <a:pt x="1572" y="202"/>
                    <a:pt x="1571" y="199"/>
                  </a:cubicBezTo>
                  <a:cubicBezTo>
                    <a:pt x="1573" y="199"/>
                    <a:pt x="1575" y="201"/>
                    <a:pt x="1576" y="202"/>
                  </a:cubicBezTo>
                  <a:cubicBezTo>
                    <a:pt x="1575" y="202"/>
                    <a:pt x="1574" y="202"/>
                    <a:pt x="1574" y="203"/>
                  </a:cubicBezTo>
                  <a:cubicBezTo>
                    <a:pt x="1576" y="203"/>
                    <a:pt x="1576" y="204"/>
                    <a:pt x="1577" y="206"/>
                  </a:cubicBezTo>
                  <a:cubicBezTo>
                    <a:pt x="1575" y="207"/>
                    <a:pt x="1573" y="207"/>
                    <a:pt x="1572" y="208"/>
                  </a:cubicBezTo>
                  <a:cubicBezTo>
                    <a:pt x="1574" y="209"/>
                    <a:pt x="1576" y="207"/>
                    <a:pt x="1578" y="207"/>
                  </a:cubicBezTo>
                  <a:cubicBezTo>
                    <a:pt x="1577" y="208"/>
                    <a:pt x="1576" y="209"/>
                    <a:pt x="1576" y="210"/>
                  </a:cubicBezTo>
                  <a:cubicBezTo>
                    <a:pt x="1577" y="210"/>
                    <a:pt x="1578" y="209"/>
                    <a:pt x="1579" y="209"/>
                  </a:cubicBezTo>
                  <a:cubicBezTo>
                    <a:pt x="1578" y="210"/>
                    <a:pt x="1578" y="211"/>
                    <a:pt x="1578" y="211"/>
                  </a:cubicBezTo>
                  <a:cubicBezTo>
                    <a:pt x="1578" y="211"/>
                    <a:pt x="1579" y="210"/>
                    <a:pt x="1579" y="210"/>
                  </a:cubicBezTo>
                  <a:cubicBezTo>
                    <a:pt x="1579" y="213"/>
                    <a:pt x="1585" y="211"/>
                    <a:pt x="1584" y="214"/>
                  </a:cubicBezTo>
                  <a:cubicBezTo>
                    <a:pt x="1584" y="214"/>
                    <a:pt x="1583" y="214"/>
                    <a:pt x="1583" y="214"/>
                  </a:cubicBezTo>
                  <a:cubicBezTo>
                    <a:pt x="1582" y="215"/>
                    <a:pt x="1584" y="215"/>
                    <a:pt x="1585" y="215"/>
                  </a:cubicBezTo>
                  <a:cubicBezTo>
                    <a:pt x="1585" y="215"/>
                    <a:pt x="1586" y="218"/>
                    <a:pt x="1586" y="218"/>
                  </a:cubicBezTo>
                  <a:cubicBezTo>
                    <a:pt x="1586" y="219"/>
                    <a:pt x="1584" y="219"/>
                    <a:pt x="1583" y="220"/>
                  </a:cubicBezTo>
                  <a:cubicBezTo>
                    <a:pt x="1582" y="221"/>
                    <a:pt x="1582" y="220"/>
                    <a:pt x="1581" y="220"/>
                  </a:cubicBezTo>
                  <a:cubicBezTo>
                    <a:pt x="1582" y="222"/>
                    <a:pt x="1581" y="222"/>
                    <a:pt x="1580" y="223"/>
                  </a:cubicBezTo>
                  <a:cubicBezTo>
                    <a:pt x="1578" y="219"/>
                    <a:pt x="1568" y="220"/>
                    <a:pt x="1563" y="219"/>
                  </a:cubicBezTo>
                  <a:cubicBezTo>
                    <a:pt x="1563" y="218"/>
                    <a:pt x="1563" y="217"/>
                    <a:pt x="1564" y="216"/>
                  </a:cubicBezTo>
                  <a:cubicBezTo>
                    <a:pt x="1563" y="217"/>
                    <a:pt x="1562" y="217"/>
                    <a:pt x="1562" y="218"/>
                  </a:cubicBezTo>
                  <a:cubicBezTo>
                    <a:pt x="1562" y="217"/>
                    <a:pt x="1561" y="217"/>
                    <a:pt x="1561" y="216"/>
                  </a:cubicBezTo>
                  <a:cubicBezTo>
                    <a:pt x="1560" y="217"/>
                    <a:pt x="1560" y="217"/>
                    <a:pt x="1560" y="219"/>
                  </a:cubicBezTo>
                  <a:cubicBezTo>
                    <a:pt x="1559" y="219"/>
                    <a:pt x="1561" y="219"/>
                    <a:pt x="1562" y="219"/>
                  </a:cubicBezTo>
                  <a:cubicBezTo>
                    <a:pt x="1560" y="220"/>
                    <a:pt x="1559" y="220"/>
                    <a:pt x="1557" y="221"/>
                  </a:cubicBezTo>
                  <a:cubicBezTo>
                    <a:pt x="1557" y="220"/>
                    <a:pt x="1557" y="219"/>
                    <a:pt x="1557" y="219"/>
                  </a:cubicBezTo>
                  <a:cubicBezTo>
                    <a:pt x="1556" y="221"/>
                    <a:pt x="1556" y="220"/>
                    <a:pt x="1553" y="221"/>
                  </a:cubicBezTo>
                  <a:cubicBezTo>
                    <a:pt x="1551" y="222"/>
                    <a:pt x="1548" y="223"/>
                    <a:pt x="1545" y="224"/>
                  </a:cubicBezTo>
                  <a:cubicBezTo>
                    <a:pt x="1544" y="224"/>
                    <a:pt x="1544" y="224"/>
                    <a:pt x="1542" y="224"/>
                  </a:cubicBezTo>
                  <a:cubicBezTo>
                    <a:pt x="1542" y="224"/>
                    <a:pt x="1542" y="226"/>
                    <a:pt x="1542" y="226"/>
                  </a:cubicBezTo>
                  <a:cubicBezTo>
                    <a:pt x="1540" y="226"/>
                    <a:pt x="1537" y="225"/>
                    <a:pt x="1535" y="225"/>
                  </a:cubicBezTo>
                  <a:cubicBezTo>
                    <a:pt x="1536" y="226"/>
                    <a:pt x="1537" y="226"/>
                    <a:pt x="1538" y="227"/>
                  </a:cubicBezTo>
                  <a:cubicBezTo>
                    <a:pt x="1536" y="227"/>
                    <a:pt x="1533" y="228"/>
                    <a:pt x="1531" y="228"/>
                  </a:cubicBezTo>
                  <a:cubicBezTo>
                    <a:pt x="1531" y="228"/>
                    <a:pt x="1531" y="227"/>
                    <a:pt x="1531" y="227"/>
                  </a:cubicBezTo>
                  <a:cubicBezTo>
                    <a:pt x="1530" y="227"/>
                    <a:pt x="1530" y="227"/>
                    <a:pt x="1529" y="228"/>
                  </a:cubicBezTo>
                  <a:cubicBezTo>
                    <a:pt x="1530" y="228"/>
                    <a:pt x="1530" y="228"/>
                    <a:pt x="1530" y="229"/>
                  </a:cubicBezTo>
                  <a:cubicBezTo>
                    <a:pt x="1528" y="230"/>
                    <a:pt x="1527" y="229"/>
                    <a:pt x="1525" y="228"/>
                  </a:cubicBezTo>
                  <a:cubicBezTo>
                    <a:pt x="1525" y="229"/>
                    <a:pt x="1525" y="231"/>
                    <a:pt x="1525" y="231"/>
                  </a:cubicBezTo>
                  <a:cubicBezTo>
                    <a:pt x="1523" y="231"/>
                    <a:pt x="1523" y="230"/>
                    <a:pt x="1523" y="232"/>
                  </a:cubicBezTo>
                  <a:cubicBezTo>
                    <a:pt x="1523" y="233"/>
                    <a:pt x="1518" y="232"/>
                    <a:pt x="1517" y="232"/>
                  </a:cubicBezTo>
                  <a:cubicBezTo>
                    <a:pt x="1518" y="233"/>
                    <a:pt x="1518" y="233"/>
                    <a:pt x="1519" y="234"/>
                  </a:cubicBezTo>
                  <a:cubicBezTo>
                    <a:pt x="1518" y="234"/>
                    <a:pt x="1518" y="234"/>
                    <a:pt x="1517" y="234"/>
                  </a:cubicBezTo>
                  <a:cubicBezTo>
                    <a:pt x="1517" y="234"/>
                    <a:pt x="1517" y="235"/>
                    <a:pt x="1517" y="235"/>
                  </a:cubicBezTo>
                  <a:cubicBezTo>
                    <a:pt x="1516" y="235"/>
                    <a:pt x="1515" y="235"/>
                    <a:pt x="1514" y="235"/>
                  </a:cubicBezTo>
                  <a:cubicBezTo>
                    <a:pt x="1514" y="235"/>
                    <a:pt x="1514" y="236"/>
                    <a:pt x="1515" y="236"/>
                  </a:cubicBezTo>
                  <a:cubicBezTo>
                    <a:pt x="1514" y="236"/>
                    <a:pt x="1513" y="236"/>
                    <a:pt x="1513" y="236"/>
                  </a:cubicBezTo>
                  <a:cubicBezTo>
                    <a:pt x="1513" y="236"/>
                    <a:pt x="1513" y="237"/>
                    <a:pt x="1514" y="237"/>
                  </a:cubicBezTo>
                  <a:cubicBezTo>
                    <a:pt x="1513" y="237"/>
                    <a:pt x="1512" y="237"/>
                    <a:pt x="1511" y="236"/>
                  </a:cubicBezTo>
                  <a:cubicBezTo>
                    <a:pt x="1511" y="237"/>
                    <a:pt x="1512" y="238"/>
                    <a:pt x="1511" y="239"/>
                  </a:cubicBezTo>
                  <a:cubicBezTo>
                    <a:pt x="1511" y="238"/>
                    <a:pt x="1510" y="238"/>
                    <a:pt x="1510" y="237"/>
                  </a:cubicBezTo>
                  <a:cubicBezTo>
                    <a:pt x="1510" y="240"/>
                    <a:pt x="1507" y="239"/>
                    <a:pt x="1505" y="239"/>
                  </a:cubicBezTo>
                  <a:cubicBezTo>
                    <a:pt x="1506" y="239"/>
                    <a:pt x="1506" y="240"/>
                    <a:pt x="1506" y="240"/>
                  </a:cubicBezTo>
                  <a:cubicBezTo>
                    <a:pt x="1505" y="240"/>
                    <a:pt x="1505" y="240"/>
                    <a:pt x="1504" y="241"/>
                  </a:cubicBezTo>
                  <a:cubicBezTo>
                    <a:pt x="1504" y="241"/>
                    <a:pt x="1503" y="243"/>
                    <a:pt x="1502" y="243"/>
                  </a:cubicBezTo>
                  <a:cubicBezTo>
                    <a:pt x="1501" y="243"/>
                    <a:pt x="1497" y="242"/>
                    <a:pt x="1497" y="244"/>
                  </a:cubicBezTo>
                  <a:cubicBezTo>
                    <a:pt x="1497" y="243"/>
                    <a:pt x="1496" y="243"/>
                    <a:pt x="1496" y="242"/>
                  </a:cubicBezTo>
                  <a:cubicBezTo>
                    <a:pt x="1496" y="243"/>
                    <a:pt x="1495" y="243"/>
                    <a:pt x="1495" y="244"/>
                  </a:cubicBezTo>
                  <a:cubicBezTo>
                    <a:pt x="1496" y="244"/>
                    <a:pt x="1497" y="244"/>
                    <a:pt x="1496" y="245"/>
                  </a:cubicBezTo>
                  <a:cubicBezTo>
                    <a:pt x="1496" y="245"/>
                    <a:pt x="1495" y="245"/>
                    <a:pt x="1495" y="245"/>
                  </a:cubicBezTo>
                  <a:cubicBezTo>
                    <a:pt x="1495" y="247"/>
                    <a:pt x="1495" y="250"/>
                    <a:pt x="1492" y="249"/>
                  </a:cubicBezTo>
                  <a:cubicBezTo>
                    <a:pt x="1491" y="249"/>
                    <a:pt x="1489" y="248"/>
                    <a:pt x="1488" y="246"/>
                  </a:cubicBezTo>
                  <a:cubicBezTo>
                    <a:pt x="1489" y="246"/>
                    <a:pt x="1490" y="246"/>
                    <a:pt x="1490" y="245"/>
                  </a:cubicBezTo>
                  <a:cubicBezTo>
                    <a:pt x="1488" y="245"/>
                    <a:pt x="1488" y="245"/>
                    <a:pt x="1486" y="243"/>
                  </a:cubicBezTo>
                  <a:cubicBezTo>
                    <a:pt x="1485" y="242"/>
                    <a:pt x="1484" y="242"/>
                    <a:pt x="1482" y="242"/>
                  </a:cubicBezTo>
                  <a:cubicBezTo>
                    <a:pt x="1483" y="242"/>
                    <a:pt x="1483" y="241"/>
                    <a:pt x="1483" y="241"/>
                  </a:cubicBezTo>
                  <a:cubicBezTo>
                    <a:pt x="1480" y="241"/>
                    <a:pt x="1477" y="241"/>
                    <a:pt x="1473" y="241"/>
                  </a:cubicBezTo>
                  <a:cubicBezTo>
                    <a:pt x="1472" y="241"/>
                    <a:pt x="1470" y="242"/>
                    <a:pt x="1469" y="243"/>
                  </a:cubicBezTo>
                  <a:cubicBezTo>
                    <a:pt x="1468" y="243"/>
                    <a:pt x="1466" y="243"/>
                    <a:pt x="1465" y="243"/>
                  </a:cubicBezTo>
                  <a:cubicBezTo>
                    <a:pt x="1465" y="243"/>
                    <a:pt x="1465" y="244"/>
                    <a:pt x="1465" y="244"/>
                  </a:cubicBezTo>
                  <a:cubicBezTo>
                    <a:pt x="1464" y="244"/>
                    <a:pt x="1464" y="243"/>
                    <a:pt x="1464" y="243"/>
                  </a:cubicBezTo>
                  <a:cubicBezTo>
                    <a:pt x="1463" y="244"/>
                    <a:pt x="1463" y="244"/>
                    <a:pt x="1461" y="244"/>
                  </a:cubicBezTo>
                  <a:cubicBezTo>
                    <a:pt x="1459" y="244"/>
                    <a:pt x="1458" y="246"/>
                    <a:pt x="1458" y="246"/>
                  </a:cubicBezTo>
                  <a:cubicBezTo>
                    <a:pt x="1456" y="248"/>
                    <a:pt x="1453" y="251"/>
                    <a:pt x="1451" y="251"/>
                  </a:cubicBezTo>
                  <a:cubicBezTo>
                    <a:pt x="1451" y="249"/>
                    <a:pt x="1451" y="247"/>
                    <a:pt x="1453" y="247"/>
                  </a:cubicBezTo>
                  <a:cubicBezTo>
                    <a:pt x="1454" y="246"/>
                    <a:pt x="1454" y="244"/>
                    <a:pt x="1452" y="244"/>
                  </a:cubicBezTo>
                  <a:cubicBezTo>
                    <a:pt x="1453" y="244"/>
                    <a:pt x="1453" y="243"/>
                    <a:pt x="1454" y="243"/>
                  </a:cubicBezTo>
                  <a:cubicBezTo>
                    <a:pt x="1451" y="244"/>
                    <a:pt x="1448" y="245"/>
                    <a:pt x="1445" y="245"/>
                  </a:cubicBezTo>
                  <a:cubicBezTo>
                    <a:pt x="1443" y="245"/>
                    <a:pt x="1445" y="246"/>
                    <a:pt x="1444" y="247"/>
                  </a:cubicBezTo>
                  <a:cubicBezTo>
                    <a:pt x="1443" y="247"/>
                    <a:pt x="1442" y="247"/>
                    <a:pt x="1442" y="247"/>
                  </a:cubicBezTo>
                  <a:cubicBezTo>
                    <a:pt x="1440" y="247"/>
                    <a:pt x="1440" y="248"/>
                    <a:pt x="1442" y="248"/>
                  </a:cubicBezTo>
                  <a:cubicBezTo>
                    <a:pt x="1441" y="250"/>
                    <a:pt x="1439" y="253"/>
                    <a:pt x="1438" y="249"/>
                  </a:cubicBezTo>
                  <a:cubicBezTo>
                    <a:pt x="1437" y="247"/>
                    <a:pt x="1436" y="247"/>
                    <a:pt x="1434" y="247"/>
                  </a:cubicBezTo>
                  <a:cubicBezTo>
                    <a:pt x="1435" y="249"/>
                    <a:pt x="1431" y="249"/>
                    <a:pt x="1433" y="251"/>
                  </a:cubicBezTo>
                  <a:cubicBezTo>
                    <a:pt x="1432" y="250"/>
                    <a:pt x="1431" y="250"/>
                    <a:pt x="1430" y="250"/>
                  </a:cubicBezTo>
                  <a:cubicBezTo>
                    <a:pt x="1431" y="249"/>
                    <a:pt x="1432" y="248"/>
                    <a:pt x="1433" y="248"/>
                  </a:cubicBezTo>
                  <a:cubicBezTo>
                    <a:pt x="1431" y="248"/>
                    <a:pt x="1429" y="248"/>
                    <a:pt x="1427" y="248"/>
                  </a:cubicBezTo>
                  <a:cubicBezTo>
                    <a:pt x="1427" y="248"/>
                    <a:pt x="1427" y="249"/>
                    <a:pt x="1427" y="249"/>
                  </a:cubicBezTo>
                  <a:cubicBezTo>
                    <a:pt x="1426" y="249"/>
                    <a:pt x="1425" y="250"/>
                    <a:pt x="1424" y="250"/>
                  </a:cubicBezTo>
                  <a:cubicBezTo>
                    <a:pt x="1423" y="251"/>
                    <a:pt x="1424" y="252"/>
                    <a:pt x="1425" y="252"/>
                  </a:cubicBezTo>
                  <a:cubicBezTo>
                    <a:pt x="1424" y="253"/>
                    <a:pt x="1422" y="253"/>
                    <a:pt x="1422" y="254"/>
                  </a:cubicBezTo>
                  <a:cubicBezTo>
                    <a:pt x="1422" y="255"/>
                    <a:pt x="1423" y="255"/>
                    <a:pt x="1424" y="256"/>
                  </a:cubicBezTo>
                  <a:cubicBezTo>
                    <a:pt x="1423" y="256"/>
                    <a:pt x="1423" y="257"/>
                    <a:pt x="1422" y="257"/>
                  </a:cubicBezTo>
                  <a:cubicBezTo>
                    <a:pt x="1423" y="258"/>
                    <a:pt x="1423" y="259"/>
                    <a:pt x="1422" y="260"/>
                  </a:cubicBezTo>
                  <a:cubicBezTo>
                    <a:pt x="1422" y="258"/>
                    <a:pt x="1420" y="256"/>
                    <a:pt x="1419" y="258"/>
                  </a:cubicBezTo>
                  <a:cubicBezTo>
                    <a:pt x="1420" y="259"/>
                    <a:pt x="1420" y="259"/>
                    <a:pt x="1421" y="260"/>
                  </a:cubicBezTo>
                  <a:cubicBezTo>
                    <a:pt x="1420" y="260"/>
                    <a:pt x="1419" y="260"/>
                    <a:pt x="1418" y="261"/>
                  </a:cubicBezTo>
                  <a:cubicBezTo>
                    <a:pt x="1418" y="262"/>
                    <a:pt x="1417" y="262"/>
                    <a:pt x="1416" y="263"/>
                  </a:cubicBezTo>
                  <a:cubicBezTo>
                    <a:pt x="1414" y="264"/>
                    <a:pt x="1413" y="265"/>
                    <a:pt x="1412" y="267"/>
                  </a:cubicBezTo>
                  <a:cubicBezTo>
                    <a:pt x="1411" y="268"/>
                    <a:pt x="1410" y="269"/>
                    <a:pt x="1410" y="270"/>
                  </a:cubicBezTo>
                  <a:cubicBezTo>
                    <a:pt x="1409" y="271"/>
                    <a:pt x="1411" y="272"/>
                    <a:pt x="1411" y="273"/>
                  </a:cubicBezTo>
                  <a:cubicBezTo>
                    <a:pt x="1412" y="274"/>
                    <a:pt x="1413" y="273"/>
                    <a:pt x="1414" y="273"/>
                  </a:cubicBezTo>
                  <a:cubicBezTo>
                    <a:pt x="1415" y="274"/>
                    <a:pt x="1413" y="275"/>
                    <a:pt x="1415" y="274"/>
                  </a:cubicBezTo>
                  <a:cubicBezTo>
                    <a:pt x="1415" y="272"/>
                    <a:pt x="1415" y="272"/>
                    <a:pt x="1417" y="272"/>
                  </a:cubicBezTo>
                  <a:cubicBezTo>
                    <a:pt x="1418" y="272"/>
                    <a:pt x="1419" y="273"/>
                    <a:pt x="1420" y="273"/>
                  </a:cubicBezTo>
                  <a:cubicBezTo>
                    <a:pt x="1421" y="273"/>
                    <a:pt x="1424" y="273"/>
                    <a:pt x="1423" y="275"/>
                  </a:cubicBezTo>
                  <a:cubicBezTo>
                    <a:pt x="1422" y="276"/>
                    <a:pt x="1422" y="276"/>
                    <a:pt x="1420" y="277"/>
                  </a:cubicBezTo>
                  <a:cubicBezTo>
                    <a:pt x="1418" y="278"/>
                    <a:pt x="1417" y="278"/>
                    <a:pt x="1418" y="280"/>
                  </a:cubicBezTo>
                  <a:cubicBezTo>
                    <a:pt x="1418" y="282"/>
                    <a:pt x="1419" y="282"/>
                    <a:pt x="1418" y="283"/>
                  </a:cubicBezTo>
                  <a:cubicBezTo>
                    <a:pt x="1416" y="285"/>
                    <a:pt x="1419" y="285"/>
                    <a:pt x="1419" y="285"/>
                  </a:cubicBezTo>
                  <a:cubicBezTo>
                    <a:pt x="1420" y="287"/>
                    <a:pt x="1421" y="286"/>
                    <a:pt x="1423" y="285"/>
                  </a:cubicBezTo>
                  <a:cubicBezTo>
                    <a:pt x="1422" y="286"/>
                    <a:pt x="1422" y="287"/>
                    <a:pt x="1422" y="287"/>
                  </a:cubicBezTo>
                  <a:cubicBezTo>
                    <a:pt x="1423" y="288"/>
                    <a:pt x="1423" y="289"/>
                    <a:pt x="1423" y="290"/>
                  </a:cubicBezTo>
                  <a:cubicBezTo>
                    <a:pt x="1423" y="291"/>
                    <a:pt x="1422" y="295"/>
                    <a:pt x="1421" y="294"/>
                  </a:cubicBezTo>
                  <a:cubicBezTo>
                    <a:pt x="1418" y="293"/>
                    <a:pt x="1417" y="293"/>
                    <a:pt x="1418" y="290"/>
                  </a:cubicBezTo>
                  <a:cubicBezTo>
                    <a:pt x="1418" y="289"/>
                    <a:pt x="1421" y="290"/>
                    <a:pt x="1421" y="288"/>
                  </a:cubicBezTo>
                  <a:cubicBezTo>
                    <a:pt x="1420" y="287"/>
                    <a:pt x="1420" y="289"/>
                    <a:pt x="1418" y="289"/>
                  </a:cubicBezTo>
                  <a:cubicBezTo>
                    <a:pt x="1417" y="289"/>
                    <a:pt x="1415" y="289"/>
                    <a:pt x="1414" y="289"/>
                  </a:cubicBezTo>
                  <a:cubicBezTo>
                    <a:pt x="1414" y="291"/>
                    <a:pt x="1416" y="290"/>
                    <a:pt x="1416" y="291"/>
                  </a:cubicBezTo>
                  <a:cubicBezTo>
                    <a:pt x="1415" y="291"/>
                    <a:pt x="1414" y="291"/>
                    <a:pt x="1412" y="292"/>
                  </a:cubicBezTo>
                  <a:cubicBezTo>
                    <a:pt x="1411" y="293"/>
                    <a:pt x="1411" y="294"/>
                    <a:pt x="1410" y="295"/>
                  </a:cubicBezTo>
                  <a:cubicBezTo>
                    <a:pt x="1409" y="296"/>
                    <a:pt x="1407" y="297"/>
                    <a:pt x="1407" y="299"/>
                  </a:cubicBezTo>
                  <a:cubicBezTo>
                    <a:pt x="1407" y="300"/>
                    <a:pt x="1408" y="302"/>
                    <a:pt x="1408" y="303"/>
                  </a:cubicBezTo>
                  <a:cubicBezTo>
                    <a:pt x="1409" y="305"/>
                    <a:pt x="1414" y="307"/>
                    <a:pt x="1411" y="309"/>
                  </a:cubicBezTo>
                  <a:cubicBezTo>
                    <a:pt x="1408" y="311"/>
                    <a:pt x="1407" y="311"/>
                    <a:pt x="1403" y="311"/>
                  </a:cubicBezTo>
                  <a:cubicBezTo>
                    <a:pt x="1403" y="311"/>
                    <a:pt x="1403" y="310"/>
                    <a:pt x="1403" y="310"/>
                  </a:cubicBezTo>
                  <a:cubicBezTo>
                    <a:pt x="1399" y="309"/>
                    <a:pt x="1394" y="313"/>
                    <a:pt x="1391" y="315"/>
                  </a:cubicBezTo>
                  <a:cubicBezTo>
                    <a:pt x="1390" y="315"/>
                    <a:pt x="1389" y="318"/>
                    <a:pt x="1389" y="319"/>
                  </a:cubicBezTo>
                  <a:cubicBezTo>
                    <a:pt x="1389" y="320"/>
                    <a:pt x="1390" y="320"/>
                    <a:pt x="1390" y="320"/>
                  </a:cubicBezTo>
                  <a:cubicBezTo>
                    <a:pt x="1390" y="322"/>
                    <a:pt x="1390" y="322"/>
                    <a:pt x="1389" y="322"/>
                  </a:cubicBezTo>
                  <a:cubicBezTo>
                    <a:pt x="1390" y="323"/>
                    <a:pt x="1390" y="324"/>
                    <a:pt x="1390" y="325"/>
                  </a:cubicBezTo>
                  <a:cubicBezTo>
                    <a:pt x="1390" y="325"/>
                    <a:pt x="1391" y="325"/>
                    <a:pt x="1391" y="325"/>
                  </a:cubicBezTo>
                  <a:cubicBezTo>
                    <a:pt x="1391" y="326"/>
                    <a:pt x="1391" y="326"/>
                    <a:pt x="1391" y="327"/>
                  </a:cubicBezTo>
                  <a:cubicBezTo>
                    <a:pt x="1390" y="327"/>
                    <a:pt x="1389" y="326"/>
                    <a:pt x="1388" y="326"/>
                  </a:cubicBezTo>
                  <a:cubicBezTo>
                    <a:pt x="1388" y="325"/>
                    <a:pt x="1388" y="325"/>
                    <a:pt x="1389" y="324"/>
                  </a:cubicBezTo>
                  <a:cubicBezTo>
                    <a:pt x="1388" y="325"/>
                    <a:pt x="1387" y="326"/>
                    <a:pt x="1386" y="326"/>
                  </a:cubicBezTo>
                  <a:cubicBezTo>
                    <a:pt x="1385" y="326"/>
                    <a:pt x="1384" y="326"/>
                    <a:pt x="1383" y="326"/>
                  </a:cubicBezTo>
                  <a:cubicBezTo>
                    <a:pt x="1381" y="327"/>
                    <a:pt x="1379" y="328"/>
                    <a:pt x="1378" y="329"/>
                  </a:cubicBezTo>
                  <a:cubicBezTo>
                    <a:pt x="1377" y="328"/>
                    <a:pt x="1377" y="328"/>
                    <a:pt x="1376" y="327"/>
                  </a:cubicBezTo>
                  <a:cubicBezTo>
                    <a:pt x="1376" y="328"/>
                    <a:pt x="1375" y="328"/>
                    <a:pt x="1375" y="329"/>
                  </a:cubicBezTo>
                  <a:cubicBezTo>
                    <a:pt x="1376" y="329"/>
                    <a:pt x="1376" y="330"/>
                    <a:pt x="1377" y="330"/>
                  </a:cubicBezTo>
                  <a:cubicBezTo>
                    <a:pt x="1376" y="330"/>
                    <a:pt x="1375" y="331"/>
                    <a:pt x="1375" y="331"/>
                  </a:cubicBezTo>
                  <a:cubicBezTo>
                    <a:pt x="1376" y="331"/>
                    <a:pt x="1376" y="331"/>
                    <a:pt x="1376" y="332"/>
                  </a:cubicBezTo>
                  <a:cubicBezTo>
                    <a:pt x="1376" y="332"/>
                    <a:pt x="1375" y="332"/>
                    <a:pt x="1375" y="332"/>
                  </a:cubicBezTo>
                  <a:cubicBezTo>
                    <a:pt x="1375" y="333"/>
                    <a:pt x="1376" y="333"/>
                    <a:pt x="1376" y="334"/>
                  </a:cubicBezTo>
                  <a:cubicBezTo>
                    <a:pt x="1376" y="334"/>
                    <a:pt x="1375" y="334"/>
                    <a:pt x="1375" y="334"/>
                  </a:cubicBezTo>
                  <a:cubicBezTo>
                    <a:pt x="1375" y="335"/>
                    <a:pt x="1376" y="335"/>
                    <a:pt x="1377" y="335"/>
                  </a:cubicBezTo>
                  <a:cubicBezTo>
                    <a:pt x="1376" y="335"/>
                    <a:pt x="1376" y="335"/>
                    <a:pt x="1375" y="335"/>
                  </a:cubicBezTo>
                  <a:cubicBezTo>
                    <a:pt x="1376" y="336"/>
                    <a:pt x="1376" y="336"/>
                    <a:pt x="1376" y="336"/>
                  </a:cubicBezTo>
                  <a:cubicBezTo>
                    <a:pt x="1376" y="337"/>
                    <a:pt x="1375" y="337"/>
                    <a:pt x="1375" y="337"/>
                  </a:cubicBezTo>
                  <a:cubicBezTo>
                    <a:pt x="1375" y="337"/>
                    <a:pt x="1375" y="337"/>
                    <a:pt x="1375" y="338"/>
                  </a:cubicBezTo>
                  <a:cubicBezTo>
                    <a:pt x="1373" y="337"/>
                    <a:pt x="1373" y="338"/>
                    <a:pt x="1373" y="340"/>
                  </a:cubicBezTo>
                  <a:cubicBezTo>
                    <a:pt x="1372" y="341"/>
                    <a:pt x="1371" y="341"/>
                    <a:pt x="1370" y="342"/>
                  </a:cubicBezTo>
                  <a:cubicBezTo>
                    <a:pt x="1369" y="343"/>
                    <a:pt x="1371" y="343"/>
                    <a:pt x="1369" y="344"/>
                  </a:cubicBezTo>
                  <a:cubicBezTo>
                    <a:pt x="1368" y="344"/>
                    <a:pt x="1367" y="345"/>
                    <a:pt x="1366" y="345"/>
                  </a:cubicBezTo>
                  <a:cubicBezTo>
                    <a:pt x="1366" y="346"/>
                    <a:pt x="1366" y="347"/>
                    <a:pt x="1366" y="347"/>
                  </a:cubicBezTo>
                  <a:cubicBezTo>
                    <a:pt x="1365" y="347"/>
                    <a:pt x="1364" y="347"/>
                    <a:pt x="1364" y="347"/>
                  </a:cubicBezTo>
                  <a:cubicBezTo>
                    <a:pt x="1363" y="347"/>
                    <a:pt x="1362" y="348"/>
                    <a:pt x="1362" y="349"/>
                  </a:cubicBezTo>
                  <a:cubicBezTo>
                    <a:pt x="1360" y="350"/>
                    <a:pt x="1358" y="353"/>
                    <a:pt x="1356" y="352"/>
                  </a:cubicBezTo>
                  <a:cubicBezTo>
                    <a:pt x="1358" y="351"/>
                    <a:pt x="1358" y="350"/>
                    <a:pt x="1358" y="348"/>
                  </a:cubicBezTo>
                  <a:cubicBezTo>
                    <a:pt x="1354" y="350"/>
                    <a:pt x="1355" y="343"/>
                    <a:pt x="1355" y="342"/>
                  </a:cubicBezTo>
                  <a:cubicBezTo>
                    <a:pt x="1355" y="338"/>
                    <a:pt x="1355" y="337"/>
                    <a:pt x="1353" y="334"/>
                  </a:cubicBezTo>
                  <a:cubicBezTo>
                    <a:pt x="1354" y="334"/>
                    <a:pt x="1354" y="334"/>
                    <a:pt x="1355" y="333"/>
                  </a:cubicBezTo>
                  <a:cubicBezTo>
                    <a:pt x="1354" y="334"/>
                    <a:pt x="1352" y="331"/>
                    <a:pt x="1352" y="330"/>
                  </a:cubicBezTo>
                  <a:cubicBezTo>
                    <a:pt x="1352" y="327"/>
                    <a:pt x="1351" y="325"/>
                    <a:pt x="1350" y="323"/>
                  </a:cubicBezTo>
                  <a:cubicBezTo>
                    <a:pt x="1349" y="318"/>
                    <a:pt x="1349" y="314"/>
                    <a:pt x="1347" y="310"/>
                  </a:cubicBezTo>
                  <a:cubicBezTo>
                    <a:pt x="1346" y="305"/>
                    <a:pt x="1346" y="301"/>
                    <a:pt x="1347" y="296"/>
                  </a:cubicBezTo>
                  <a:cubicBezTo>
                    <a:pt x="1347" y="295"/>
                    <a:pt x="1347" y="294"/>
                    <a:pt x="1347" y="293"/>
                  </a:cubicBezTo>
                  <a:cubicBezTo>
                    <a:pt x="1347" y="293"/>
                    <a:pt x="1349" y="293"/>
                    <a:pt x="1349" y="292"/>
                  </a:cubicBezTo>
                  <a:cubicBezTo>
                    <a:pt x="1349" y="290"/>
                    <a:pt x="1350" y="288"/>
                    <a:pt x="1350" y="286"/>
                  </a:cubicBezTo>
                  <a:cubicBezTo>
                    <a:pt x="1352" y="288"/>
                    <a:pt x="1355" y="278"/>
                    <a:pt x="1358" y="282"/>
                  </a:cubicBezTo>
                  <a:cubicBezTo>
                    <a:pt x="1358" y="280"/>
                    <a:pt x="1359" y="279"/>
                    <a:pt x="1360" y="277"/>
                  </a:cubicBezTo>
                  <a:cubicBezTo>
                    <a:pt x="1361" y="276"/>
                    <a:pt x="1358" y="275"/>
                    <a:pt x="1358" y="274"/>
                  </a:cubicBezTo>
                  <a:cubicBezTo>
                    <a:pt x="1359" y="274"/>
                    <a:pt x="1360" y="274"/>
                    <a:pt x="1360" y="273"/>
                  </a:cubicBezTo>
                  <a:cubicBezTo>
                    <a:pt x="1362" y="274"/>
                    <a:pt x="1362" y="275"/>
                    <a:pt x="1364" y="274"/>
                  </a:cubicBezTo>
                  <a:cubicBezTo>
                    <a:pt x="1365" y="273"/>
                    <a:pt x="1365" y="273"/>
                    <a:pt x="1366" y="272"/>
                  </a:cubicBezTo>
                  <a:cubicBezTo>
                    <a:pt x="1368" y="269"/>
                    <a:pt x="1372" y="270"/>
                    <a:pt x="1374" y="272"/>
                  </a:cubicBezTo>
                  <a:cubicBezTo>
                    <a:pt x="1373" y="271"/>
                    <a:pt x="1373" y="270"/>
                    <a:pt x="1373" y="270"/>
                  </a:cubicBezTo>
                  <a:cubicBezTo>
                    <a:pt x="1375" y="269"/>
                    <a:pt x="1378" y="268"/>
                    <a:pt x="1380" y="266"/>
                  </a:cubicBezTo>
                  <a:cubicBezTo>
                    <a:pt x="1382" y="265"/>
                    <a:pt x="1384" y="264"/>
                    <a:pt x="1386" y="264"/>
                  </a:cubicBezTo>
                  <a:cubicBezTo>
                    <a:pt x="1385" y="262"/>
                    <a:pt x="1386" y="262"/>
                    <a:pt x="1387" y="261"/>
                  </a:cubicBezTo>
                  <a:cubicBezTo>
                    <a:pt x="1388" y="261"/>
                    <a:pt x="1387" y="260"/>
                    <a:pt x="1388" y="259"/>
                  </a:cubicBezTo>
                  <a:cubicBezTo>
                    <a:pt x="1390" y="258"/>
                    <a:pt x="1392" y="256"/>
                    <a:pt x="1394" y="256"/>
                  </a:cubicBezTo>
                  <a:cubicBezTo>
                    <a:pt x="1395" y="256"/>
                    <a:pt x="1394" y="254"/>
                    <a:pt x="1395" y="253"/>
                  </a:cubicBezTo>
                  <a:cubicBezTo>
                    <a:pt x="1395" y="253"/>
                    <a:pt x="1398" y="253"/>
                    <a:pt x="1398" y="253"/>
                  </a:cubicBezTo>
                  <a:cubicBezTo>
                    <a:pt x="1400" y="253"/>
                    <a:pt x="1401" y="251"/>
                    <a:pt x="1402" y="250"/>
                  </a:cubicBezTo>
                  <a:cubicBezTo>
                    <a:pt x="1404" y="249"/>
                    <a:pt x="1407" y="248"/>
                    <a:pt x="1409" y="246"/>
                  </a:cubicBezTo>
                  <a:cubicBezTo>
                    <a:pt x="1410" y="245"/>
                    <a:pt x="1409" y="244"/>
                    <a:pt x="1410" y="244"/>
                  </a:cubicBezTo>
                  <a:cubicBezTo>
                    <a:pt x="1411" y="243"/>
                    <a:pt x="1412" y="243"/>
                    <a:pt x="1413" y="243"/>
                  </a:cubicBezTo>
                  <a:cubicBezTo>
                    <a:pt x="1414" y="242"/>
                    <a:pt x="1416" y="242"/>
                    <a:pt x="1417" y="241"/>
                  </a:cubicBezTo>
                  <a:cubicBezTo>
                    <a:pt x="1418" y="241"/>
                    <a:pt x="1418" y="240"/>
                    <a:pt x="1419" y="240"/>
                  </a:cubicBezTo>
                  <a:cubicBezTo>
                    <a:pt x="1420" y="240"/>
                    <a:pt x="1421" y="240"/>
                    <a:pt x="1421" y="240"/>
                  </a:cubicBezTo>
                  <a:cubicBezTo>
                    <a:pt x="1421" y="239"/>
                    <a:pt x="1421" y="239"/>
                    <a:pt x="1421" y="239"/>
                  </a:cubicBezTo>
                  <a:cubicBezTo>
                    <a:pt x="1423" y="239"/>
                    <a:pt x="1424" y="239"/>
                    <a:pt x="1423" y="240"/>
                  </a:cubicBezTo>
                  <a:cubicBezTo>
                    <a:pt x="1425" y="237"/>
                    <a:pt x="1427" y="240"/>
                    <a:pt x="1428" y="237"/>
                  </a:cubicBezTo>
                  <a:cubicBezTo>
                    <a:pt x="1427" y="237"/>
                    <a:pt x="1426" y="236"/>
                    <a:pt x="1425" y="236"/>
                  </a:cubicBezTo>
                  <a:cubicBezTo>
                    <a:pt x="1426" y="235"/>
                    <a:pt x="1427" y="235"/>
                    <a:pt x="1429" y="235"/>
                  </a:cubicBezTo>
                  <a:cubicBezTo>
                    <a:pt x="1430" y="235"/>
                    <a:pt x="1431" y="233"/>
                    <a:pt x="1430" y="232"/>
                  </a:cubicBezTo>
                  <a:cubicBezTo>
                    <a:pt x="1430" y="232"/>
                    <a:pt x="1429" y="232"/>
                    <a:pt x="1428" y="232"/>
                  </a:cubicBezTo>
                  <a:cubicBezTo>
                    <a:pt x="1428" y="231"/>
                    <a:pt x="1429" y="229"/>
                    <a:pt x="1431" y="230"/>
                  </a:cubicBezTo>
                  <a:cubicBezTo>
                    <a:pt x="1430" y="228"/>
                    <a:pt x="1430" y="228"/>
                    <a:pt x="1431" y="227"/>
                  </a:cubicBezTo>
                  <a:cubicBezTo>
                    <a:pt x="1432" y="226"/>
                    <a:pt x="1431" y="225"/>
                    <a:pt x="1431" y="225"/>
                  </a:cubicBezTo>
                  <a:cubicBezTo>
                    <a:pt x="1431" y="222"/>
                    <a:pt x="1432" y="223"/>
                    <a:pt x="1434" y="222"/>
                  </a:cubicBezTo>
                  <a:cubicBezTo>
                    <a:pt x="1435" y="221"/>
                    <a:pt x="1435" y="220"/>
                    <a:pt x="1436" y="220"/>
                  </a:cubicBezTo>
                  <a:cubicBezTo>
                    <a:pt x="1437" y="221"/>
                    <a:pt x="1437" y="221"/>
                    <a:pt x="1438" y="221"/>
                  </a:cubicBezTo>
                  <a:cubicBezTo>
                    <a:pt x="1440" y="221"/>
                    <a:pt x="1441" y="222"/>
                    <a:pt x="1443" y="222"/>
                  </a:cubicBezTo>
                  <a:cubicBezTo>
                    <a:pt x="1442" y="221"/>
                    <a:pt x="1442" y="221"/>
                    <a:pt x="1441" y="220"/>
                  </a:cubicBezTo>
                  <a:cubicBezTo>
                    <a:pt x="1443" y="220"/>
                    <a:pt x="1445" y="220"/>
                    <a:pt x="1447" y="220"/>
                  </a:cubicBezTo>
                  <a:cubicBezTo>
                    <a:pt x="1444" y="220"/>
                    <a:pt x="1441" y="219"/>
                    <a:pt x="1438" y="219"/>
                  </a:cubicBezTo>
                  <a:cubicBezTo>
                    <a:pt x="1437" y="219"/>
                    <a:pt x="1437" y="218"/>
                    <a:pt x="1436" y="218"/>
                  </a:cubicBezTo>
                  <a:cubicBezTo>
                    <a:pt x="1435" y="217"/>
                    <a:pt x="1434" y="218"/>
                    <a:pt x="1433" y="218"/>
                  </a:cubicBezTo>
                  <a:cubicBezTo>
                    <a:pt x="1430" y="218"/>
                    <a:pt x="1427" y="218"/>
                    <a:pt x="1424" y="219"/>
                  </a:cubicBezTo>
                  <a:cubicBezTo>
                    <a:pt x="1422" y="219"/>
                    <a:pt x="1422" y="220"/>
                    <a:pt x="1423" y="222"/>
                  </a:cubicBezTo>
                  <a:cubicBezTo>
                    <a:pt x="1422" y="222"/>
                    <a:pt x="1421" y="221"/>
                    <a:pt x="1421" y="223"/>
                  </a:cubicBezTo>
                  <a:cubicBezTo>
                    <a:pt x="1421" y="224"/>
                    <a:pt x="1421" y="225"/>
                    <a:pt x="1422" y="224"/>
                  </a:cubicBezTo>
                  <a:cubicBezTo>
                    <a:pt x="1421" y="225"/>
                    <a:pt x="1421" y="227"/>
                    <a:pt x="1420" y="228"/>
                  </a:cubicBezTo>
                  <a:cubicBezTo>
                    <a:pt x="1422" y="228"/>
                    <a:pt x="1424" y="228"/>
                    <a:pt x="1424" y="230"/>
                  </a:cubicBezTo>
                  <a:cubicBezTo>
                    <a:pt x="1423" y="230"/>
                    <a:pt x="1422" y="230"/>
                    <a:pt x="1421" y="229"/>
                  </a:cubicBezTo>
                  <a:cubicBezTo>
                    <a:pt x="1422" y="231"/>
                    <a:pt x="1420" y="231"/>
                    <a:pt x="1419" y="231"/>
                  </a:cubicBezTo>
                  <a:cubicBezTo>
                    <a:pt x="1419" y="230"/>
                    <a:pt x="1420" y="230"/>
                    <a:pt x="1420" y="229"/>
                  </a:cubicBezTo>
                  <a:cubicBezTo>
                    <a:pt x="1419" y="228"/>
                    <a:pt x="1419" y="228"/>
                    <a:pt x="1417" y="229"/>
                  </a:cubicBezTo>
                  <a:cubicBezTo>
                    <a:pt x="1418" y="229"/>
                    <a:pt x="1418" y="229"/>
                    <a:pt x="1418" y="230"/>
                  </a:cubicBezTo>
                  <a:cubicBezTo>
                    <a:pt x="1417" y="230"/>
                    <a:pt x="1416" y="229"/>
                    <a:pt x="1415" y="229"/>
                  </a:cubicBezTo>
                  <a:cubicBezTo>
                    <a:pt x="1414" y="229"/>
                    <a:pt x="1414" y="230"/>
                    <a:pt x="1413" y="231"/>
                  </a:cubicBezTo>
                  <a:cubicBezTo>
                    <a:pt x="1411" y="232"/>
                    <a:pt x="1410" y="231"/>
                    <a:pt x="1408" y="234"/>
                  </a:cubicBezTo>
                  <a:cubicBezTo>
                    <a:pt x="1408" y="233"/>
                    <a:pt x="1408" y="232"/>
                    <a:pt x="1409" y="232"/>
                  </a:cubicBezTo>
                  <a:cubicBezTo>
                    <a:pt x="1408" y="233"/>
                    <a:pt x="1408" y="234"/>
                    <a:pt x="1406" y="233"/>
                  </a:cubicBezTo>
                  <a:cubicBezTo>
                    <a:pt x="1406" y="235"/>
                    <a:pt x="1406" y="235"/>
                    <a:pt x="1405" y="236"/>
                  </a:cubicBezTo>
                  <a:cubicBezTo>
                    <a:pt x="1404" y="236"/>
                    <a:pt x="1403" y="236"/>
                    <a:pt x="1402" y="237"/>
                  </a:cubicBezTo>
                  <a:cubicBezTo>
                    <a:pt x="1401" y="238"/>
                    <a:pt x="1402" y="238"/>
                    <a:pt x="1400" y="237"/>
                  </a:cubicBezTo>
                  <a:cubicBezTo>
                    <a:pt x="1399" y="237"/>
                    <a:pt x="1399" y="238"/>
                    <a:pt x="1399" y="239"/>
                  </a:cubicBezTo>
                  <a:cubicBezTo>
                    <a:pt x="1398" y="240"/>
                    <a:pt x="1398" y="241"/>
                    <a:pt x="1397" y="240"/>
                  </a:cubicBezTo>
                  <a:cubicBezTo>
                    <a:pt x="1397" y="240"/>
                    <a:pt x="1395" y="239"/>
                    <a:pt x="1395" y="240"/>
                  </a:cubicBezTo>
                  <a:cubicBezTo>
                    <a:pt x="1393" y="242"/>
                    <a:pt x="1393" y="242"/>
                    <a:pt x="1391" y="240"/>
                  </a:cubicBezTo>
                  <a:cubicBezTo>
                    <a:pt x="1392" y="240"/>
                    <a:pt x="1392" y="240"/>
                    <a:pt x="1392" y="240"/>
                  </a:cubicBezTo>
                  <a:cubicBezTo>
                    <a:pt x="1392" y="238"/>
                    <a:pt x="1394" y="237"/>
                    <a:pt x="1395" y="236"/>
                  </a:cubicBezTo>
                  <a:cubicBezTo>
                    <a:pt x="1392" y="236"/>
                    <a:pt x="1391" y="236"/>
                    <a:pt x="1389" y="237"/>
                  </a:cubicBezTo>
                  <a:cubicBezTo>
                    <a:pt x="1390" y="236"/>
                    <a:pt x="1389" y="235"/>
                    <a:pt x="1390" y="234"/>
                  </a:cubicBezTo>
                  <a:cubicBezTo>
                    <a:pt x="1389" y="233"/>
                    <a:pt x="1388" y="233"/>
                    <a:pt x="1388" y="233"/>
                  </a:cubicBezTo>
                  <a:cubicBezTo>
                    <a:pt x="1389" y="233"/>
                    <a:pt x="1390" y="232"/>
                    <a:pt x="1391" y="232"/>
                  </a:cubicBezTo>
                  <a:cubicBezTo>
                    <a:pt x="1391" y="232"/>
                    <a:pt x="1391" y="232"/>
                    <a:pt x="1391" y="231"/>
                  </a:cubicBezTo>
                  <a:cubicBezTo>
                    <a:pt x="1392" y="231"/>
                    <a:pt x="1393" y="231"/>
                    <a:pt x="1392" y="230"/>
                  </a:cubicBezTo>
                  <a:cubicBezTo>
                    <a:pt x="1393" y="230"/>
                    <a:pt x="1393" y="230"/>
                    <a:pt x="1394" y="230"/>
                  </a:cubicBezTo>
                  <a:cubicBezTo>
                    <a:pt x="1393" y="229"/>
                    <a:pt x="1393" y="229"/>
                    <a:pt x="1393" y="229"/>
                  </a:cubicBezTo>
                  <a:cubicBezTo>
                    <a:pt x="1394" y="229"/>
                    <a:pt x="1395" y="228"/>
                    <a:pt x="1394" y="227"/>
                  </a:cubicBezTo>
                  <a:cubicBezTo>
                    <a:pt x="1393" y="225"/>
                    <a:pt x="1393" y="226"/>
                    <a:pt x="1392" y="227"/>
                  </a:cubicBezTo>
                  <a:cubicBezTo>
                    <a:pt x="1389" y="228"/>
                    <a:pt x="1387" y="228"/>
                    <a:pt x="1385" y="230"/>
                  </a:cubicBezTo>
                  <a:cubicBezTo>
                    <a:pt x="1385" y="226"/>
                    <a:pt x="1383" y="227"/>
                    <a:pt x="1380" y="227"/>
                  </a:cubicBezTo>
                  <a:cubicBezTo>
                    <a:pt x="1379" y="227"/>
                    <a:pt x="1379" y="228"/>
                    <a:pt x="1378" y="228"/>
                  </a:cubicBezTo>
                  <a:cubicBezTo>
                    <a:pt x="1378" y="228"/>
                    <a:pt x="1377" y="227"/>
                    <a:pt x="1376" y="227"/>
                  </a:cubicBezTo>
                  <a:cubicBezTo>
                    <a:pt x="1376" y="227"/>
                    <a:pt x="1376" y="228"/>
                    <a:pt x="1376" y="228"/>
                  </a:cubicBezTo>
                  <a:cubicBezTo>
                    <a:pt x="1373" y="228"/>
                    <a:pt x="1367" y="227"/>
                    <a:pt x="1365" y="229"/>
                  </a:cubicBezTo>
                  <a:cubicBezTo>
                    <a:pt x="1364" y="227"/>
                    <a:pt x="1363" y="228"/>
                    <a:pt x="1362" y="229"/>
                  </a:cubicBezTo>
                  <a:cubicBezTo>
                    <a:pt x="1361" y="230"/>
                    <a:pt x="1360" y="228"/>
                    <a:pt x="1359" y="230"/>
                  </a:cubicBezTo>
                  <a:cubicBezTo>
                    <a:pt x="1359" y="232"/>
                    <a:pt x="1358" y="230"/>
                    <a:pt x="1357" y="232"/>
                  </a:cubicBezTo>
                  <a:cubicBezTo>
                    <a:pt x="1357" y="233"/>
                    <a:pt x="1357" y="233"/>
                    <a:pt x="1358" y="235"/>
                  </a:cubicBezTo>
                  <a:cubicBezTo>
                    <a:pt x="1354" y="235"/>
                    <a:pt x="1352" y="235"/>
                    <a:pt x="1350" y="238"/>
                  </a:cubicBezTo>
                  <a:cubicBezTo>
                    <a:pt x="1349" y="240"/>
                    <a:pt x="1350" y="240"/>
                    <a:pt x="1348" y="241"/>
                  </a:cubicBezTo>
                  <a:cubicBezTo>
                    <a:pt x="1346" y="241"/>
                    <a:pt x="1345" y="241"/>
                    <a:pt x="1345" y="243"/>
                  </a:cubicBezTo>
                  <a:cubicBezTo>
                    <a:pt x="1343" y="242"/>
                    <a:pt x="1340" y="244"/>
                    <a:pt x="1339" y="245"/>
                  </a:cubicBezTo>
                  <a:cubicBezTo>
                    <a:pt x="1338" y="246"/>
                    <a:pt x="1337" y="247"/>
                    <a:pt x="1336" y="248"/>
                  </a:cubicBezTo>
                  <a:cubicBezTo>
                    <a:pt x="1335" y="249"/>
                    <a:pt x="1336" y="250"/>
                    <a:pt x="1335" y="251"/>
                  </a:cubicBezTo>
                  <a:cubicBezTo>
                    <a:pt x="1335" y="250"/>
                    <a:pt x="1334" y="249"/>
                    <a:pt x="1334" y="249"/>
                  </a:cubicBezTo>
                  <a:cubicBezTo>
                    <a:pt x="1334" y="250"/>
                    <a:pt x="1334" y="252"/>
                    <a:pt x="1334" y="253"/>
                  </a:cubicBezTo>
                  <a:cubicBezTo>
                    <a:pt x="1332" y="252"/>
                    <a:pt x="1332" y="252"/>
                    <a:pt x="1331" y="254"/>
                  </a:cubicBezTo>
                  <a:cubicBezTo>
                    <a:pt x="1332" y="254"/>
                    <a:pt x="1334" y="255"/>
                    <a:pt x="1335" y="253"/>
                  </a:cubicBezTo>
                  <a:cubicBezTo>
                    <a:pt x="1334" y="254"/>
                    <a:pt x="1335" y="255"/>
                    <a:pt x="1336" y="255"/>
                  </a:cubicBezTo>
                  <a:cubicBezTo>
                    <a:pt x="1335" y="254"/>
                    <a:pt x="1336" y="254"/>
                    <a:pt x="1335" y="253"/>
                  </a:cubicBezTo>
                  <a:cubicBezTo>
                    <a:pt x="1338" y="254"/>
                    <a:pt x="1339" y="254"/>
                    <a:pt x="1342" y="255"/>
                  </a:cubicBezTo>
                  <a:cubicBezTo>
                    <a:pt x="1341" y="255"/>
                    <a:pt x="1341" y="255"/>
                    <a:pt x="1341" y="255"/>
                  </a:cubicBezTo>
                  <a:cubicBezTo>
                    <a:pt x="1342" y="256"/>
                    <a:pt x="1342" y="256"/>
                    <a:pt x="1343" y="256"/>
                  </a:cubicBezTo>
                  <a:cubicBezTo>
                    <a:pt x="1342" y="256"/>
                    <a:pt x="1342" y="256"/>
                    <a:pt x="1342" y="256"/>
                  </a:cubicBezTo>
                  <a:cubicBezTo>
                    <a:pt x="1342" y="257"/>
                    <a:pt x="1342" y="257"/>
                    <a:pt x="1343" y="257"/>
                  </a:cubicBezTo>
                  <a:cubicBezTo>
                    <a:pt x="1341" y="257"/>
                    <a:pt x="1340" y="257"/>
                    <a:pt x="1338" y="257"/>
                  </a:cubicBezTo>
                  <a:cubicBezTo>
                    <a:pt x="1338" y="258"/>
                    <a:pt x="1338" y="258"/>
                    <a:pt x="1338" y="259"/>
                  </a:cubicBezTo>
                  <a:cubicBezTo>
                    <a:pt x="1337" y="258"/>
                    <a:pt x="1335" y="257"/>
                    <a:pt x="1333" y="257"/>
                  </a:cubicBezTo>
                  <a:cubicBezTo>
                    <a:pt x="1334" y="258"/>
                    <a:pt x="1334" y="258"/>
                    <a:pt x="1334" y="259"/>
                  </a:cubicBezTo>
                  <a:cubicBezTo>
                    <a:pt x="1333" y="259"/>
                    <a:pt x="1332" y="258"/>
                    <a:pt x="1331" y="260"/>
                  </a:cubicBezTo>
                  <a:cubicBezTo>
                    <a:pt x="1331" y="260"/>
                    <a:pt x="1330" y="258"/>
                    <a:pt x="1329" y="259"/>
                  </a:cubicBezTo>
                  <a:cubicBezTo>
                    <a:pt x="1329" y="259"/>
                    <a:pt x="1329" y="259"/>
                    <a:pt x="1328" y="258"/>
                  </a:cubicBezTo>
                  <a:cubicBezTo>
                    <a:pt x="1327" y="257"/>
                    <a:pt x="1326" y="257"/>
                    <a:pt x="1324" y="257"/>
                  </a:cubicBezTo>
                  <a:cubicBezTo>
                    <a:pt x="1324" y="257"/>
                    <a:pt x="1324" y="258"/>
                    <a:pt x="1323" y="259"/>
                  </a:cubicBezTo>
                  <a:cubicBezTo>
                    <a:pt x="1322" y="259"/>
                    <a:pt x="1321" y="258"/>
                    <a:pt x="1321" y="259"/>
                  </a:cubicBezTo>
                  <a:cubicBezTo>
                    <a:pt x="1320" y="259"/>
                    <a:pt x="1319" y="260"/>
                    <a:pt x="1320" y="261"/>
                  </a:cubicBezTo>
                  <a:cubicBezTo>
                    <a:pt x="1318" y="261"/>
                    <a:pt x="1314" y="260"/>
                    <a:pt x="1314" y="259"/>
                  </a:cubicBezTo>
                  <a:cubicBezTo>
                    <a:pt x="1315" y="261"/>
                    <a:pt x="1311" y="259"/>
                    <a:pt x="1311" y="261"/>
                  </a:cubicBezTo>
                  <a:cubicBezTo>
                    <a:pt x="1309" y="261"/>
                    <a:pt x="1307" y="261"/>
                    <a:pt x="1305" y="261"/>
                  </a:cubicBezTo>
                  <a:cubicBezTo>
                    <a:pt x="1303" y="261"/>
                    <a:pt x="1302" y="260"/>
                    <a:pt x="1301" y="258"/>
                  </a:cubicBezTo>
                  <a:cubicBezTo>
                    <a:pt x="1302" y="259"/>
                    <a:pt x="1303" y="258"/>
                    <a:pt x="1304" y="258"/>
                  </a:cubicBezTo>
                  <a:cubicBezTo>
                    <a:pt x="1305" y="257"/>
                    <a:pt x="1306" y="258"/>
                    <a:pt x="1307" y="258"/>
                  </a:cubicBezTo>
                  <a:cubicBezTo>
                    <a:pt x="1309" y="259"/>
                    <a:pt x="1312" y="258"/>
                    <a:pt x="1314" y="257"/>
                  </a:cubicBezTo>
                  <a:cubicBezTo>
                    <a:pt x="1311" y="257"/>
                    <a:pt x="1309" y="256"/>
                    <a:pt x="1307" y="256"/>
                  </a:cubicBezTo>
                  <a:cubicBezTo>
                    <a:pt x="1307" y="256"/>
                    <a:pt x="1307" y="256"/>
                    <a:pt x="1307" y="255"/>
                  </a:cubicBezTo>
                  <a:cubicBezTo>
                    <a:pt x="1306" y="254"/>
                    <a:pt x="1305" y="253"/>
                    <a:pt x="1304" y="253"/>
                  </a:cubicBezTo>
                  <a:cubicBezTo>
                    <a:pt x="1302" y="253"/>
                    <a:pt x="1300" y="253"/>
                    <a:pt x="1299" y="253"/>
                  </a:cubicBezTo>
                  <a:cubicBezTo>
                    <a:pt x="1299" y="254"/>
                    <a:pt x="1299" y="254"/>
                    <a:pt x="1300" y="255"/>
                  </a:cubicBezTo>
                  <a:cubicBezTo>
                    <a:pt x="1299" y="255"/>
                    <a:pt x="1298" y="255"/>
                    <a:pt x="1297" y="254"/>
                  </a:cubicBezTo>
                  <a:cubicBezTo>
                    <a:pt x="1297" y="254"/>
                    <a:pt x="1296" y="255"/>
                    <a:pt x="1295" y="255"/>
                  </a:cubicBezTo>
                  <a:cubicBezTo>
                    <a:pt x="1296" y="254"/>
                    <a:pt x="1297" y="254"/>
                    <a:pt x="1297" y="253"/>
                  </a:cubicBezTo>
                  <a:cubicBezTo>
                    <a:pt x="1294" y="253"/>
                    <a:pt x="1291" y="252"/>
                    <a:pt x="1287" y="251"/>
                  </a:cubicBezTo>
                  <a:cubicBezTo>
                    <a:pt x="1285" y="250"/>
                    <a:pt x="1278" y="253"/>
                    <a:pt x="1283" y="254"/>
                  </a:cubicBezTo>
                  <a:cubicBezTo>
                    <a:pt x="1282" y="254"/>
                    <a:pt x="1281" y="254"/>
                    <a:pt x="1280" y="254"/>
                  </a:cubicBezTo>
                  <a:cubicBezTo>
                    <a:pt x="1280" y="255"/>
                    <a:pt x="1280" y="256"/>
                    <a:pt x="1281" y="257"/>
                  </a:cubicBezTo>
                  <a:cubicBezTo>
                    <a:pt x="1278" y="258"/>
                    <a:pt x="1279" y="255"/>
                    <a:pt x="1279" y="253"/>
                  </a:cubicBezTo>
                  <a:cubicBezTo>
                    <a:pt x="1279" y="254"/>
                    <a:pt x="1278" y="254"/>
                    <a:pt x="1278" y="255"/>
                  </a:cubicBezTo>
                  <a:cubicBezTo>
                    <a:pt x="1277" y="255"/>
                    <a:pt x="1278" y="256"/>
                    <a:pt x="1277" y="257"/>
                  </a:cubicBezTo>
                  <a:cubicBezTo>
                    <a:pt x="1276" y="258"/>
                    <a:pt x="1274" y="258"/>
                    <a:pt x="1274" y="256"/>
                  </a:cubicBezTo>
                  <a:cubicBezTo>
                    <a:pt x="1274" y="255"/>
                    <a:pt x="1274" y="254"/>
                    <a:pt x="1272" y="255"/>
                  </a:cubicBezTo>
                  <a:cubicBezTo>
                    <a:pt x="1271" y="255"/>
                    <a:pt x="1269" y="255"/>
                    <a:pt x="1269" y="257"/>
                  </a:cubicBezTo>
                  <a:cubicBezTo>
                    <a:pt x="1268" y="257"/>
                    <a:pt x="1267" y="256"/>
                    <a:pt x="1266" y="256"/>
                  </a:cubicBezTo>
                  <a:cubicBezTo>
                    <a:pt x="1267" y="256"/>
                    <a:pt x="1266" y="257"/>
                    <a:pt x="1267" y="257"/>
                  </a:cubicBezTo>
                  <a:cubicBezTo>
                    <a:pt x="1265" y="258"/>
                    <a:pt x="1265" y="256"/>
                    <a:pt x="1264" y="256"/>
                  </a:cubicBezTo>
                  <a:cubicBezTo>
                    <a:pt x="1262" y="256"/>
                    <a:pt x="1260" y="256"/>
                    <a:pt x="1259" y="256"/>
                  </a:cubicBezTo>
                  <a:cubicBezTo>
                    <a:pt x="1258" y="256"/>
                    <a:pt x="1258" y="255"/>
                    <a:pt x="1257" y="255"/>
                  </a:cubicBezTo>
                  <a:cubicBezTo>
                    <a:pt x="1257" y="254"/>
                    <a:pt x="1256" y="255"/>
                    <a:pt x="1255" y="255"/>
                  </a:cubicBezTo>
                  <a:cubicBezTo>
                    <a:pt x="1253" y="255"/>
                    <a:pt x="1254" y="255"/>
                    <a:pt x="1254" y="257"/>
                  </a:cubicBezTo>
                  <a:cubicBezTo>
                    <a:pt x="1252" y="257"/>
                    <a:pt x="1252" y="257"/>
                    <a:pt x="1250" y="259"/>
                  </a:cubicBezTo>
                  <a:cubicBezTo>
                    <a:pt x="1250" y="258"/>
                    <a:pt x="1250" y="257"/>
                    <a:pt x="1249" y="257"/>
                  </a:cubicBezTo>
                  <a:cubicBezTo>
                    <a:pt x="1250" y="257"/>
                    <a:pt x="1251" y="256"/>
                    <a:pt x="1250" y="254"/>
                  </a:cubicBezTo>
                  <a:cubicBezTo>
                    <a:pt x="1247" y="255"/>
                    <a:pt x="1243" y="255"/>
                    <a:pt x="1239" y="256"/>
                  </a:cubicBezTo>
                  <a:cubicBezTo>
                    <a:pt x="1236" y="256"/>
                    <a:pt x="1233" y="254"/>
                    <a:pt x="1230" y="254"/>
                  </a:cubicBezTo>
                  <a:cubicBezTo>
                    <a:pt x="1224" y="256"/>
                    <a:pt x="1217" y="256"/>
                    <a:pt x="1212" y="260"/>
                  </a:cubicBezTo>
                  <a:cubicBezTo>
                    <a:pt x="1207" y="264"/>
                    <a:pt x="1198" y="265"/>
                    <a:pt x="1196" y="271"/>
                  </a:cubicBezTo>
                  <a:cubicBezTo>
                    <a:pt x="1196" y="272"/>
                    <a:pt x="1197" y="273"/>
                    <a:pt x="1196" y="273"/>
                  </a:cubicBezTo>
                  <a:cubicBezTo>
                    <a:pt x="1195" y="274"/>
                    <a:pt x="1194" y="274"/>
                    <a:pt x="1193" y="274"/>
                  </a:cubicBezTo>
                  <a:cubicBezTo>
                    <a:pt x="1191" y="275"/>
                    <a:pt x="1191" y="273"/>
                    <a:pt x="1190" y="275"/>
                  </a:cubicBezTo>
                  <a:cubicBezTo>
                    <a:pt x="1189" y="278"/>
                    <a:pt x="1188" y="276"/>
                    <a:pt x="1187" y="278"/>
                  </a:cubicBezTo>
                  <a:cubicBezTo>
                    <a:pt x="1186" y="278"/>
                    <a:pt x="1184" y="280"/>
                    <a:pt x="1182" y="279"/>
                  </a:cubicBezTo>
                  <a:cubicBezTo>
                    <a:pt x="1182" y="280"/>
                    <a:pt x="1182" y="281"/>
                    <a:pt x="1181" y="281"/>
                  </a:cubicBezTo>
                  <a:cubicBezTo>
                    <a:pt x="1180" y="281"/>
                    <a:pt x="1181" y="282"/>
                    <a:pt x="1180" y="282"/>
                  </a:cubicBezTo>
                  <a:cubicBezTo>
                    <a:pt x="1178" y="282"/>
                    <a:pt x="1178" y="282"/>
                    <a:pt x="1177" y="283"/>
                  </a:cubicBezTo>
                  <a:cubicBezTo>
                    <a:pt x="1177" y="284"/>
                    <a:pt x="1176" y="284"/>
                    <a:pt x="1175" y="284"/>
                  </a:cubicBezTo>
                  <a:cubicBezTo>
                    <a:pt x="1176" y="285"/>
                    <a:pt x="1174" y="288"/>
                    <a:pt x="1172" y="288"/>
                  </a:cubicBezTo>
                  <a:cubicBezTo>
                    <a:pt x="1172" y="288"/>
                    <a:pt x="1173" y="288"/>
                    <a:pt x="1173" y="289"/>
                  </a:cubicBezTo>
                  <a:cubicBezTo>
                    <a:pt x="1171" y="289"/>
                    <a:pt x="1170" y="291"/>
                    <a:pt x="1168" y="292"/>
                  </a:cubicBezTo>
                  <a:cubicBezTo>
                    <a:pt x="1167" y="292"/>
                    <a:pt x="1167" y="292"/>
                    <a:pt x="1166" y="293"/>
                  </a:cubicBezTo>
                  <a:cubicBezTo>
                    <a:pt x="1166" y="293"/>
                    <a:pt x="1166" y="294"/>
                    <a:pt x="1166" y="294"/>
                  </a:cubicBezTo>
                  <a:cubicBezTo>
                    <a:pt x="1165" y="295"/>
                    <a:pt x="1163" y="295"/>
                    <a:pt x="1162" y="295"/>
                  </a:cubicBezTo>
                  <a:cubicBezTo>
                    <a:pt x="1162" y="296"/>
                    <a:pt x="1162" y="297"/>
                    <a:pt x="1161" y="297"/>
                  </a:cubicBezTo>
                  <a:cubicBezTo>
                    <a:pt x="1159" y="298"/>
                    <a:pt x="1158" y="299"/>
                    <a:pt x="1157" y="299"/>
                  </a:cubicBezTo>
                  <a:cubicBezTo>
                    <a:pt x="1155" y="300"/>
                    <a:pt x="1153" y="301"/>
                    <a:pt x="1151" y="302"/>
                  </a:cubicBezTo>
                  <a:cubicBezTo>
                    <a:pt x="1149" y="303"/>
                    <a:pt x="1147" y="303"/>
                    <a:pt x="1145" y="305"/>
                  </a:cubicBezTo>
                  <a:cubicBezTo>
                    <a:pt x="1144" y="305"/>
                    <a:pt x="1143" y="307"/>
                    <a:pt x="1143" y="307"/>
                  </a:cubicBezTo>
                  <a:cubicBezTo>
                    <a:pt x="1143" y="309"/>
                    <a:pt x="1144" y="309"/>
                    <a:pt x="1146" y="309"/>
                  </a:cubicBezTo>
                  <a:cubicBezTo>
                    <a:pt x="1147" y="309"/>
                    <a:pt x="1148" y="309"/>
                    <a:pt x="1149" y="310"/>
                  </a:cubicBezTo>
                  <a:cubicBezTo>
                    <a:pt x="1149" y="310"/>
                    <a:pt x="1151" y="310"/>
                    <a:pt x="1151" y="310"/>
                  </a:cubicBezTo>
                  <a:cubicBezTo>
                    <a:pt x="1153" y="310"/>
                    <a:pt x="1157" y="311"/>
                    <a:pt x="1158" y="308"/>
                  </a:cubicBezTo>
                  <a:cubicBezTo>
                    <a:pt x="1158" y="309"/>
                    <a:pt x="1158" y="310"/>
                    <a:pt x="1158" y="310"/>
                  </a:cubicBezTo>
                  <a:cubicBezTo>
                    <a:pt x="1159" y="310"/>
                    <a:pt x="1159" y="309"/>
                    <a:pt x="1160" y="309"/>
                  </a:cubicBezTo>
                  <a:cubicBezTo>
                    <a:pt x="1160" y="309"/>
                    <a:pt x="1160" y="310"/>
                    <a:pt x="1161" y="310"/>
                  </a:cubicBezTo>
                  <a:cubicBezTo>
                    <a:pt x="1159" y="310"/>
                    <a:pt x="1158" y="311"/>
                    <a:pt x="1158" y="312"/>
                  </a:cubicBezTo>
                  <a:cubicBezTo>
                    <a:pt x="1158" y="313"/>
                    <a:pt x="1159" y="312"/>
                    <a:pt x="1159" y="314"/>
                  </a:cubicBezTo>
                  <a:cubicBezTo>
                    <a:pt x="1159" y="315"/>
                    <a:pt x="1159" y="315"/>
                    <a:pt x="1158" y="316"/>
                  </a:cubicBezTo>
                  <a:cubicBezTo>
                    <a:pt x="1157" y="317"/>
                    <a:pt x="1157" y="319"/>
                    <a:pt x="1159" y="319"/>
                  </a:cubicBezTo>
                  <a:cubicBezTo>
                    <a:pt x="1160" y="319"/>
                    <a:pt x="1160" y="318"/>
                    <a:pt x="1161" y="318"/>
                  </a:cubicBezTo>
                  <a:cubicBezTo>
                    <a:pt x="1161" y="318"/>
                    <a:pt x="1162" y="319"/>
                    <a:pt x="1163" y="319"/>
                  </a:cubicBezTo>
                  <a:cubicBezTo>
                    <a:pt x="1163" y="318"/>
                    <a:pt x="1163" y="318"/>
                    <a:pt x="1163" y="317"/>
                  </a:cubicBezTo>
                  <a:cubicBezTo>
                    <a:pt x="1163" y="316"/>
                    <a:pt x="1163" y="317"/>
                    <a:pt x="1162" y="317"/>
                  </a:cubicBezTo>
                  <a:cubicBezTo>
                    <a:pt x="1162" y="315"/>
                    <a:pt x="1161" y="315"/>
                    <a:pt x="1163" y="314"/>
                  </a:cubicBezTo>
                  <a:cubicBezTo>
                    <a:pt x="1164" y="313"/>
                    <a:pt x="1164" y="312"/>
                    <a:pt x="1166" y="313"/>
                  </a:cubicBezTo>
                  <a:cubicBezTo>
                    <a:pt x="1167" y="314"/>
                    <a:pt x="1167" y="313"/>
                    <a:pt x="1169" y="313"/>
                  </a:cubicBezTo>
                  <a:cubicBezTo>
                    <a:pt x="1167" y="315"/>
                    <a:pt x="1166" y="315"/>
                    <a:pt x="1164" y="315"/>
                  </a:cubicBezTo>
                  <a:cubicBezTo>
                    <a:pt x="1163" y="317"/>
                    <a:pt x="1165" y="317"/>
                    <a:pt x="1167" y="318"/>
                  </a:cubicBezTo>
                  <a:cubicBezTo>
                    <a:pt x="1168" y="318"/>
                    <a:pt x="1169" y="317"/>
                    <a:pt x="1170" y="316"/>
                  </a:cubicBezTo>
                  <a:cubicBezTo>
                    <a:pt x="1168" y="318"/>
                    <a:pt x="1167" y="319"/>
                    <a:pt x="1166" y="321"/>
                  </a:cubicBezTo>
                  <a:cubicBezTo>
                    <a:pt x="1166" y="321"/>
                    <a:pt x="1165" y="320"/>
                    <a:pt x="1165" y="320"/>
                  </a:cubicBezTo>
                  <a:cubicBezTo>
                    <a:pt x="1164" y="321"/>
                    <a:pt x="1163" y="321"/>
                    <a:pt x="1162" y="322"/>
                  </a:cubicBezTo>
                  <a:cubicBezTo>
                    <a:pt x="1165" y="322"/>
                    <a:pt x="1168" y="322"/>
                    <a:pt x="1170" y="321"/>
                  </a:cubicBezTo>
                  <a:cubicBezTo>
                    <a:pt x="1171" y="321"/>
                    <a:pt x="1174" y="320"/>
                    <a:pt x="1174" y="319"/>
                  </a:cubicBezTo>
                  <a:cubicBezTo>
                    <a:pt x="1174" y="317"/>
                    <a:pt x="1175" y="317"/>
                    <a:pt x="1177" y="316"/>
                  </a:cubicBezTo>
                  <a:cubicBezTo>
                    <a:pt x="1177" y="319"/>
                    <a:pt x="1177" y="319"/>
                    <a:pt x="1175" y="320"/>
                  </a:cubicBezTo>
                  <a:cubicBezTo>
                    <a:pt x="1174" y="320"/>
                    <a:pt x="1173" y="321"/>
                    <a:pt x="1173" y="321"/>
                  </a:cubicBezTo>
                  <a:cubicBezTo>
                    <a:pt x="1172" y="322"/>
                    <a:pt x="1173" y="323"/>
                    <a:pt x="1173" y="323"/>
                  </a:cubicBezTo>
                  <a:cubicBezTo>
                    <a:pt x="1175" y="322"/>
                    <a:pt x="1176" y="322"/>
                    <a:pt x="1177" y="321"/>
                  </a:cubicBezTo>
                  <a:cubicBezTo>
                    <a:pt x="1177" y="319"/>
                    <a:pt x="1178" y="318"/>
                    <a:pt x="1179" y="316"/>
                  </a:cubicBezTo>
                  <a:cubicBezTo>
                    <a:pt x="1178" y="316"/>
                    <a:pt x="1178" y="316"/>
                    <a:pt x="1178" y="317"/>
                  </a:cubicBezTo>
                  <a:cubicBezTo>
                    <a:pt x="1177" y="315"/>
                    <a:pt x="1180" y="314"/>
                    <a:pt x="1178" y="314"/>
                  </a:cubicBezTo>
                  <a:cubicBezTo>
                    <a:pt x="1178" y="313"/>
                    <a:pt x="1178" y="313"/>
                    <a:pt x="1179" y="312"/>
                  </a:cubicBezTo>
                  <a:cubicBezTo>
                    <a:pt x="1180" y="314"/>
                    <a:pt x="1182" y="314"/>
                    <a:pt x="1184" y="315"/>
                  </a:cubicBezTo>
                  <a:cubicBezTo>
                    <a:pt x="1185" y="315"/>
                    <a:pt x="1187" y="313"/>
                    <a:pt x="1188" y="312"/>
                  </a:cubicBezTo>
                  <a:cubicBezTo>
                    <a:pt x="1190" y="315"/>
                    <a:pt x="1192" y="317"/>
                    <a:pt x="1195" y="316"/>
                  </a:cubicBezTo>
                  <a:cubicBezTo>
                    <a:pt x="1190" y="322"/>
                    <a:pt x="1202" y="319"/>
                    <a:pt x="1201" y="323"/>
                  </a:cubicBezTo>
                  <a:cubicBezTo>
                    <a:pt x="1201" y="323"/>
                    <a:pt x="1201" y="323"/>
                    <a:pt x="1202" y="323"/>
                  </a:cubicBezTo>
                  <a:cubicBezTo>
                    <a:pt x="1202" y="323"/>
                    <a:pt x="1202" y="324"/>
                    <a:pt x="1202" y="324"/>
                  </a:cubicBezTo>
                  <a:cubicBezTo>
                    <a:pt x="1203" y="324"/>
                    <a:pt x="1204" y="324"/>
                    <a:pt x="1206" y="324"/>
                  </a:cubicBezTo>
                  <a:cubicBezTo>
                    <a:pt x="1206" y="325"/>
                    <a:pt x="1205" y="326"/>
                    <a:pt x="1204" y="326"/>
                  </a:cubicBezTo>
                  <a:cubicBezTo>
                    <a:pt x="1205" y="326"/>
                    <a:pt x="1204" y="328"/>
                    <a:pt x="1203" y="327"/>
                  </a:cubicBezTo>
                  <a:cubicBezTo>
                    <a:pt x="1204" y="329"/>
                    <a:pt x="1199" y="327"/>
                    <a:pt x="1198" y="327"/>
                  </a:cubicBezTo>
                  <a:cubicBezTo>
                    <a:pt x="1200" y="329"/>
                    <a:pt x="1202" y="329"/>
                    <a:pt x="1205" y="330"/>
                  </a:cubicBezTo>
                  <a:cubicBezTo>
                    <a:pt x="1202" y="331"/>
                    <a:pt x="1205" y="331"/>
                    <a:pt x="1204" y="332"/>
                  </a:cubicBezTo>
                  <a:cubicBezTo>
                    <a:pt x="1204" y="334"/>
                    <a:pt x="1202" y="333"/>
                    <a:pt x="1202" y="334"/>
                  </a:cubicBezTo>
                  <a:cubicBezTo>
                    <a:pt x="1201" y="335"/>
                    <a:pt x="1205" y="337"/>
                    <a:pt x="1206" y="337"/>
                  </a:cubicBezTo>
                  <a:cubicBezTo>
                    <a:pt x="1206" y="338"/>
                    <a:pt x="1205" y="338"/>
                    <a:pt x="1204" y="338"/>
                  </a:cubicBezTo>
                  <a:cubicBezTo>
                    <a:pt x="1204" y="339"/>
                    <a:pt x="1204" y="340"/>
                    <a:pt x="1205" y="340"/>
                  </a:cubicBezTo>
                  <a:cubicBezTo>
                    <a:pt x="1203" y="339"/>
                    <a:pt x="1203" y="342"/>
                    <a:pt x="1202" y="343"/>
                  </a:cubicBezTo>
                  <a:cubicBezTo>
                    <a:pt x="1201" y="343"/>
                    <a:pt x="1199" y="344"/>
                    <a:pt x="1200" y="344"/>
                  </a:cubicBezTo>
                  <a:cubicBezTo>
                    <a:pt x="1200" y="345"/>
                    <a:pt x="1199" y="346"/>
                    <a:pt x="1198" y="346"/>
                  </a:cubicBezTo>
                  <a:cubicBezTo>
                    <a:pt x="1199" y="346"/>
                    <a:pt x="1200" y="346"/>
                    <a:pt x="1200" y="347"/>
                  </a:cubicBezTo>
                  <a:cubicBezTo>
                    <a:pt x="1198" y="346"/>
                    <a:pt x="1199" y="349"/>
                    <a:pt x="1197" y="348"/>
                  </a:cubicBezTo>
                  <a:cubicBezTo>
                    <a:pt x="1198" y="349"/>
                    <a:pt x="1199" y="353"/>
                    <a:pt x="1196" y="352"/>
                  </a:cubicBezTo>
                  <a:cubicBezTo>
                    <a:pt x="1196" y="353"/>
                    <a:pt x="1196" y="354"/>
                    <a:pt x="1196" y="355"/>
                  </a:cubicBezTo>
                  <a:cubicBezTo>
                    <a:pt x="1194" y="356"/>
                    <a:pt x="1195" y="356"/>
                    <a:pt x="1196" y="357"/>
                  </a:cubicBezTo>
                  <a:cubicBezTo>
                    <a:pt x="1197" y="358"/>
                    <a:pt x="1196" y="359"/>
                    <a:pt x="1196" y="360"/>
                  </a:cubicBezTo>
                  <a:cubicBezTo>
                    <a:pt x="1197" y="361"/>
                    <a:pt x="1197" y="361"/>
                    <a:pt x="1199" y="361"/>
                  </a:cubicBezTo>
                  <a:cubicBezTo>
                    <a:pt x="1198" y="362"/>
                    <a:pt x="1195" y="362"/>
                    <a:pt x="1195" y="363"/>
                  </a:cubicBezTo>
                  <a:cubicBezTo>
                    <a:pt x="1194" y="364"/>
                    <a:pt x="1196" y="365"/>
                    <a:pt x="1196" y="366"/>
                  </a:cubicBezTo>
                  <a:cubicBezTo>
                    <a:pt x="1196" y="368"/>
                    <a:pt x="1196" y="369"/>
                    <a:pt x="1195" y="370"/>
                  </a:cubicBezTo>
                  <a:cubicBezTo>
                    <a:pt x="1194" y="372"/>
                    <a:pt x="1194" y="372"/>
                    <a:pt x="1192" y="373"/>
                  </a:cubicBezTo>
                  <a:cubicBezTo>
                    <a:pt x="1193" y="374"/>
                    <a:pt x="1193" y="374"/>
                    <a:pt x="1194" y="375"/>
                  </a:cubicBezTo>
                  <a:cubicBezTo>
                    <a:pt x="1193" y="373"/>
                    <a:pt x="1194" y="373"/>
                    <a:pt x="1195" y="373"/>
                  </a:cubicBezTo>
                  <a:cubicBezTo>
                    <a:pt x="1195" y="375"/>
                    <a:pt x="1194" y="376"/>
                    <a:pt x="1192" y="376"/>
                  </a:cubicBezTo>
                  <a:cubicBezTo>
                    <a:pt x="1192" y="377"/>
                    <a:pt x="1193" y="379"/>
                    <a:pt x="1193" y="380"/>
                  </a:cubicBezTo>
                  <a:cubicBezTo>
                    <a:pt x="1192" y="381"/>
                    <a:pt x="1190" y="381"/>
                    <a:pt x="1189" y="382"/>
                  </a:cubicBezTo>
                  <a:cubicBezTo>
                    <a:pt x="1187" y="384"/>
                    <a:pt x="1185" y="386"/>
                    <a:pt x="1183" y="388"/>
                  </a:cubicBezTo>
                  <a:cubicBezTo>
                    <a:pt x="1182" y="389"/>
                    <a:pt x="1182" y="390"/>
                    <a:pt x="1181" y="392"/>
                  </a:cubicBezTo>
                  <a:cubicBezTo>
                    <a:pt x="1180" y="393"/>
                    <a:pt x="1179" y="394"/>
                    <a:pt x="1178" y="395"/>
                  </a:cubicBezTo>
                  <a:cubicBezTo>
                    <a:pt x="1177" y="397"/>
                    <a:pt x="1175" y="399"/>
                    <a:pt x="1174" y="402"/>
                  </a:cubicBezTo>
                  <a:cubicBezTo>
                    <a:pt x="1174" y="403"/>
                    <a:pt x="1173" y="402"/>
                    <a:pt x="1173" y="402"/>
                  </a:cubicBezTo>
                  <a:cubicBezTo>
                    <a:pt x="1172" y="403"/>
                    <a:pt x="1172" y="404"/>
                    <a:pt x="1172" y="404"/>
                  </a:cubicBezTo>
                  <a:cubicBezTo>
                    <a:pt x="1172" y="405"/>
                    <a:pt x="1171" y="406"/>
                    <a:pt x="1170" y="407"/>
                  </a:cubicBezTo>
                  <a:cubicBezTo>
                    <a:pt x="1168" y="409"/>
                    <a:pt x="1166" y="412"/>
                    <a:pt x="1164" y="414"/>
                  </a:cubicBezTo>
                  <a:cubicBezTo>
                    <a:pt x="1163" y="415"/>
                    <a:pt x="1161" y="416"/>
                    <a:pt x="1160" y="417"/>
                  </a:cubicBezTo>
                  <a:cubicBezTo>
                    <a:pt x="1159" y="418"/>
                    <a:pt x="1158" y="419"/>
                    <a:pt x="1157" y="420"/>
                  </a:cubicBezTo>
                  <a:cubicBezTo>
                    <a:pt x="1157" y="421"/>
                    <a:pt x="1156" y="421"/>
                    <a:pt x="1156" y="422"/>
                  </a:cubicBezTo>
                  <a:cubicBezTo>
                    <a:pt x="1156" y="422"/>
                    <a:pt x="1155" y="422"/>
                    <a:pt x="1154" y="422"/>
                  </a:cubicBezTo>
                  <a:cubicBezTo>
                    <a:pt x="1153" y="423"/>
                    <a:pt x="1153" y="423"/>
                    <a:pt x="1154" y="425"/>
                  </a:cubicBezTo>
                  <a:cubicBezTo>
                    <a:pt x="1152" y="425"/>
                    <a:pt x="1150" y="425"/>
                    <a:pt x="1150" y="427"/>
                  </a:cubicBezTo>
                  <a:cubicBezTo>
                    <a:pt x="1150" y="428"/>
                    <a:pt x="1148" y="430"/>
                    <a:pt x="1147" y="430"/>
                  </a:cubicBezTo>
                  <a:cubicBezTo>
                    <a:pt x="1147" y="430"/>
                    <a:pt x="1147" y="431"/>
                    <a:pt x="1147" y="431"/>
                  </a:cubicBezTo>
                  <a:cubicBezTo>
                    <a:pt x="1146" y="431"/>
                    <a:pt x="1146" y="431"/>
                    <a:pt x="1145" y="431"/>
                  </a:cubicBezTo>
                  <a:cubicBezTo>
                    <a:pt x="1146" y="431"/>
                    <a:pt x="1146" y="431"/>
                    <a:pt x="1147" y="432"/>
                  </a:cubicBezTo>
                  <a:cubicBezTo>
                    <a:pt x="1145" y="433"/>
                    <a:pt x="1145" y="435"/>
                    <a:pt x="1143" y="434"/>
                  </a:cubicBezTo>
                  <a:cubicBezTo>
                    <a:pt x="1144" y="436"/>
                    <a:pt x="1139" y="438"/>
                    <a:pt x="1137" y="439"/>
                  </a:cubicBezTo>
                  <a:cubicBezTo>
                    <a:pt x="1134" y="441"/>
                    <a:pt x="1131" y="443"/>
                    <a:pt x="1128" y="444"/>
                  </a:cubicBezTo>
                  <a:cubicBezTo>
                    <a:pt x="1128" y="444"/>
                    <a:pt x="1128" y="443"/>
                    <a:pt x="1128" y="443"/>
                  </a:cubicBezTo>
                  <a:cubicBezTo>
                    <a:pt x="1127" y="443"/>
                    <a:pt x="1127" y="444"/>
                    <a:pt x="1126" y="444"/>
                  </a:cubicBezTo>
                  <a:cubicBezTo>
                    <a:pt x="1125" y="445"/>
                    <a:pt x="1125" y="444"/>
                    <a:pt x="1124" y="444"/>
                  </a:cubicBezTo>
                  <a:cubicBezTo>
                    <a:pt x="1123" y="446"/>
                    <a:pt x="1123" y="446"/>
                    <a:pt x="1121" y="446"/>
                  </a:cubicBezTo>
                  <a:cubicBezTo>
                    <a:pt x="1122" y="445"/>
                    <a:pt x="1122" y="445"/>
                    <a:pt x="1122" y="444"/>
                  </a:cubicBezTo>
                  <a:cubicBezTo>
                    <a:pt x="1121" y="444"/>
                    <a:pt x="1120" y="444"/>
                    <a:pt x="1119" y="444"/>
                  </a:cubicBezTo>
                  <a:cubicBezTo>
                    <a:pt x="1119" y="444"/>
                    <a:pt x="1118" y="443"/>
                    <a:pt x="1119" y="443"/>
                  </a:cubicBezTo>
                  <a:cubicBezTo>
                    <a:pt x="1118" y="443"/>
                    <a:pt x="1117" y="444"/>
                    <a:pt x="1117" y="444"/>
                  </a:cubicBezTo>
                  <a:cubicBezTo>
                    <a:pt x="1117" y="442"/>
                    <a:pt x="1115" y="444"/>
                    <a:pt x="1114" y="443"/>
                  </a:cubicBezTo>
                  <a:cubicBezTo>
                    <a:pt x="1114" y="443"/>
                    <a:pt x="1114" y="441"/>
                    <a:pt x="1114" y="440"/>
                  </a:cubicBezTo>
                  <a:cubicBezTo>
                    <a:pt x="1115" y="441"/>
                    <a:pt x="1115" y="440"/>
                    <a:pt x="1115" y="439"/>
                  </a:cubicBezTo>
                  <a:cubicBezTo>
                    <a:pt x="1114" y="439"/>
                    <a:pt x="1114" y="439"/>
                    <a:pt x="1114" y="438"/>
                  </a:cubicBezTo>
                  <a:cubicBezTo>
                    <a:pt x="1113" y="439"/>
                    <a:pt x="1112" y="440"/>
                    <a:pt x="1111" y="442"/>
                  </a:cubicBezTo>
                  <a:cubicBezTo>
                    <a:pt x="1110" y="441"/>
                    <a:pt x="1110" y="441"/>
                    <a:pt x="1109" y="440"/>
                  </a:cubicBezTo>
                  <a:cubicBezTo>
                    <a:pt x="1110" y="439"/>
                    <a:pt x="1111" y="439"/>
                    <a:pt x="1112" y="438"/>
                  </a:cubicBezTo>
                  <a:cubicBezTo>
                    <a:pt x="1111" y="437"/>
                    <a:pt x="1110" y="438"/>
                    <a:pt x="1110" y="439"/>
                  </a:cubicBezTo>
                  <a:cubicBezTo>
                    <a:pt x="1110" y="439"/>
                    <a:pt x="1109" y="438"/>
                    <a:pt x="1110" y="438"/>
                  </a:cubicBezTo>
                  <a:cubicBezTo>
                    <a:pt x="1108" y="439"/>
                    <a:pt x="1109" y="439"/>
                    <a:pt x="1108" y="441"/>
                  </a:cubicBezTo>
                  <a:cubicBezTo>
                    <a:pt x="1108" y="442"/>
                    <a:pt x="1106" y="442"/>
                    <a:pt x="1105" y="443"/>
                  </a:cubicBezTo>
                  <a:cubicBezTo>
                    <a:pt x="1105" y="443"/>
                    <a:pt x="1106" y="443"/>
                    <a:pt x="1106" y="443"/>
                  </a:cubicBezTo>
                  <a:cubicBezTo>
                    <a:pt x="1104" y="444"/>
                    <a:pt x="1104" y="444"/>
                    <a:pt x="1104" y="447"/>
                  </a:cubicBezTo>
                  <a:cubicBezTo>
                    <a:pt x="1102" y="445"/>
                    <a:pt x="1101" y="446"/>
                    <a:pt x="1100" y="448"/>
                  </a:cubicBezTo>
                  <a:cubicBezTo>
                    <a:pt x="1099" y="447"/>
                    <a:pt x="1099" y="446"/>
                    <a:pt x="1100" y="446"/>
                  </a:cubicBezTo>
                  <a:cubicBezTo>
                    <a:pt x="1099" y="446"/>
                    <a:pt x="1098" y="446"/>
                    <a:pt x="1096" y="445"/>
                  </a:cubicBezTo>
                  <a:cubicBezTo>
                    <a:pt x="1098" y="443"/>
                    <a:pt x="1099" y="443"/>
                    <a:pt x="1102" y="443"/>
                  </a:cubicBezTo>
                  <a:cubicBezTo>
                    <a:pt x="1103" y="443"/>
                    <a:pt x="1102" y="442"/>
                    <a:pt x="1103" y="441"/>
                  </a:cubicBezTo>
                  <a:cubicBezTo>
                    <a:pt x="1104" y="440"/>
                    <a:pt x="1104" y="440"/>
                    <a:pt x="1102" y="439"/>
                  </a:cubicBezTo>
                  <a:cubicBezTo>
                    <a:pt x="1103" y="439"/>
                    <a:pt x="1103" y="439"/>
                    <a:pt x="1104" y="439"/>
                  </a:cubicBezTo>
                  <a:cubicBezTo>
                    <a:pt x="1104" y="439"/>
                    <a:pt x="1104" y="438"/>
                    <a:pt x="1104" y="438"/>
                  </a:cubicBezTo>
                  <a:cubicBezTo>
                    <a:pt x="1104" y="438"/>
                    <a:pt x="1105" y="438"/>
                    <a:pt x="1105" y="438"/>
                  </a:cubicBezTo>
                  <a:cubicBezTo>
                    <a:pt x="1104" y="437"/>
                    <a:pt x="1103" y="436"/>
                    <a:pt x="1102" y="435"/>
                  </a:cubicBezTo>
                  <a:cubicBezTo>
                    <a:pt x="1103" y="435"/>
                    <a:pt x="1103" y="435"/>
                    <a:pt x="1104" y="435"/>
                  </a:cubicBezTo>
                  <a:cubicBezTo>
                    <a:pt x="1104" y="433"/>
                    <a:pt x="1104" y="430"/>
                    <a:pt x="1103" y="428"/>
                  </a:cubicBezTo>
                  <a:cubicBezTo>
                    <a:pt x="1103" y="424"/>
                    <a:pt x="1102" y="423"/>
                    <a:pt x="1100" y="421"/>
                  </a:cubicBezTo>
                  <a:cubicBezTo>
                    <a:pt x="1102" y="420"/>
                    <a:pt x="1102" y="419"/>
                    <a:pt x="1104" y="421"/>
                  </a:cubicBezTo>
                  <a:cubicBezTo>
                    <a:pt x="1105" y="418"/>
                    <a:pt x="1109" y="420"/>
                    <a:pt x="1107" y="416"/>
                  </a:cubicBezTo>
                  <a:cubicBezTo>
                    <a:pt x="1109" y="417"/>
                    <a:pt x="1109" y="415"/>
                    <a:pt x="1110" y="415"/>
                  </a:cubicBezTo>
                  <a:cubicBezTo>
                    <a:pt x="1111" y="416"/>
                    <a:pt x="1110" y="416"/>
                    <a:pt x="1111" y="417"/>
                  </a:cubicBezTo>
                  <a:cubicBezTo>
                    <a:pt x="1111" y="417"/>
                    <a:pt x="1112" y="417"/>
                    <a:pt x="1112" y="417"/>
                  </a:cubicBezTo>
                  <a:cubicBezTo>
                    <a:pt x="1116" y="417"/>
                    <a:pt x="1119" y="417"/>
                    <a:pt x="1121" y="420"/>
                  </a:cubicBezTo>
                  <a:cubicBezTo>
                    <a:pt x="1121" y="419"/>
                    <a:pt x="1121" y="419"/>
                    <a:pt x="1121" y="418"/>
                  </a:cubicBezTo>
                  <a:cubicBezTo>
                    <a:pt x="1121" y="418"/>
                    <a:pt x="1122" y="418"/>
                    <a:pt x="1122" y="418"/>
                  </a:cubicBezTo>
                  <a:cubicBezTo>
                    <a:pt x="1122" y="417"/>
                    <a:pt x="1122" y="416"/>
                    <a:pt x="1123" y="415"/>
                  </a:cubicBezTo>
                  <a:cubicBezTo>
                    <a:pt x="1123" y="414"/>
                    <a:pt x="1126" y="412"/>
                    <a:pt x="1126" y="411"/>
                  </a:cubicBezTo>
                  <a:cubicBezTo>
                    <a:pt x="1126" y="410"/>
                    <a:pt x="1128" y="410"/>
                    <a:pt x="1128" y="409"/>
                  </a:cubicBezTo>
                  <a:cubicBezTo>
                    <a:pt x="1128" y="407"/>
                    <a:pt x="1127" y="406"/>
                    <a:pt x="1129" y="405"/>
                  </a:cubicBezTo>
                  <a:cubicBezTo>
                    <a:pt x="1129" y="405"/>
                    <a:pt x="1129" y="406"/>
                    <a:pt x="1129" y="406"/>
                  </a:cubicBezTo>
                  <a:cubicBezTo>
                    <a:pt x="1130" y="406"/>
                    <a:pt x="1131" y="404"/>
                    <a:pt x="1130" y="403"/>
                  </a:cubicBezTo>
                  <a:cubicBezTo>
                    <a:pt x="1129" y="402"/>
                    <a:pt x="1130" y="402"/>
                    <a:pt x="1131" y="400"/>
                  </a:cubicBezTo>
                  <a:cubicBezTo>
                    <a:pt x="1132" y="399"/>
                    <a:pt x="1131" y="397"/>
                    <a:pt x="1131" y="397"/>
                  </a:cubicBezTo>
                  <a:cubicBezTo>
                    <a:pt x="1133" y="396"/>
                    <a:pt x="1134" y="396"/>
                    <a:pt x="1134" y="394"/>
                  </a:cubicBezTo>
                  <a:cubicBezTo>
                    <a:pt x="1134" y="393"/>
                    <a:pt x="1131" y="393"/>
                    <a:pt x="1134" y="392"/>
                  </a:cubicBezTo>
                  <a:cubicBezTo>
                    <a:pt x="1134" y="391"/>
                    <a:pt x="1136" y="392"/>
                    <a:pt x="1137" y="391"/>
                  </a:cubicBezTo>
                  <a:cubicBezTo>
                    <a:pt x="1140" y="389"/>
                    <a:pt x="1137" y="386"/>
                    <a:pt x="1137" y="384"/>
                  </a:cubicBezTo>
                  <a:cubicBezTo>
                    <a:pt x="1137" y="384"/>
                    <a:pt x="1138" y="384"/>
                    <a:pt x="1138" y="384"/>
                  </a:cubicBezTo>
                  <a:cubicBezTo>
                    <a:pt x="1140" y="379"/>
                    <a:pt x="1129" y="382"/>
                    <a:pt x="1128" y="382"/>
                  </a:cubicBezTo>
                  <a:cubicBezTo>
                    <a:pt x="1126" y="382"/>
                    <a:pt x="1128" y="383"/>
                    <a:pt x="1127" y="384"/>
                  </a:cubicBezTo>
                  <a:cubicBezTo>
                    <a:pt x="1126" y="384"/>
                    <a:pt x="1124" y="384"/>
                    <a:pt x="1124" y="384"/>
                  </a:cubicBezTo>
                  <a:cubicBezTo>
                    <a:pt x="1123" y="384"/>
                    <a:pt x="1121" y="385"/>
                    <a:pt x="1121" y="385"/>
                  </a:cubicBezTo>
                  <a:cubicBezTo>
                    <a:pt x="1120" y="385"/>
                    <a:pt x="1119" y="385"/>
                    <a:pt x="1118" y="385"/>
                  </a:cubicBezTo>
                  <a:cubicBezTo>
                    <a:pt x="1118" y="387"/>
                    <a:pt x="1118" y="388"/>
                    <a:pt x="1116" y="388"/>
                  </a:cubicBezTo>
                  <a:cubicBezTo>
                    <a:pt x="1115" y="388"/>
                    <a:pt x="1114" y="388"/>
                    <a:pt x="1113" y="388"/>
                  </a:cubicBezTo>
                  <a:cubicBezTo>
                    <a:pt x="1111" y="388"/>
                    <a:pt x="1109" y="389"/>
                    <a:pt x="1108" y="389"/>
                  </a:cubicBezTo>
                  <a:cubicBezTo>
                    <a:pt x="1107" y="389"/>
                    <a:pt x="1106" y="387"/>
                    <a:pt x="1105" y="388"/>
                  </a:cubicBezTo>
                  <a:cubicBezTo>
                    <a:pt x="1103" y="388"/>
                    <a:pt x="1103" y="390"/>
                    <a:pt x="1101" y="389"/>
                  </a:cubicBezTo>
                  <a:cubicBezTo>
                    <a:pt x="1100" y="388"/>
                    <a:pt x="1101" y="387"/>
                    <a:pt x="1100" y="386"/>
                  </a:cubicBezTo>
                  <a:cubicBezTo>
                    <a:pt x="1095" y="384"/>
                    <a:pt x="1100" y="383"/>
                    <a:pt x="1099" y="380"/>
                  </a:cubicBezTo>
                  <a:cubicBezTo>
                    <a:pt x="1096" y="381"/>
                    <a:pt x="1097" y="376"/>
                    <a:pt x="1098" y="374"/>
                  </a:cubicBezTo>
                  <a:cubicBezTo>
                    <a:pt x="1095" y="375"/>
                    <a:pt x="1091" y="375"/>
                    <a:pt x="1089" y="372"/>
                  </a:cubicBezTo>
                  <a:cubicBezTo>
                    <a:pt x="1088" y="371"/>
                    <a:pt x="1089" y="371"/>
                    <a:pt x="1088" y="371"/>
                  </a:cubicBezTo>
                  <a:cubicBezTo>
                    <a:pt x="1086" y="371"/>
                    <a:pt x="1087" y="370"/>
                    <a:pt x="1086" y="369"/>
                  </a:cubicBezTo>
                  <a:cubicBezTo>
                    <a:pt x="1085" y="369"/>
                    <a:pt x="1083" y="369"/>
                    <a:pt x="1082" y="369"/>
                  </a:cubicBezTo>
                  <a:cubicBezTo>
                    <a:pt x="1082" y="369"/>
                    <a:pt x="1082" y="368"/>
                    <a:pt x="1082" y="368"/>
                  </a:cubicBezTo>
                  <a:cubicBezTo>
                    <a:pt x="1081" y="368"/>
                    <a:pt x="1079" y="368"/>
                    <a:pt x="1078" y="368"/>
                  </a:cubicBezTo>
                  <a:cubicBezTo>
                    <a:pt x="1079" y="368"/>
                    <a:pt x="1079" y="367"/>
                    <a:pt x="1079" y="367"/>
                  </a:cubicBezTo>
                  <a:cubicBezTo>
                    <a:pt x="1078" y="367"/>
                    <a:pt x="1077" y="367"/>
                    <a:pt x="1076" y="367"/>
                  </a:cubicBezTo>
                  <a:cubicBezTo>
                    <a:pt x="1076" y="367"/>
                    <a:pt x="1075" y="368"/>
                    <a:pt x="1075" y="368"/>
                  </a:cubicBezTo>
                  <a:cubicBezTo>
                    <a:pt x="1072" y="368"/>
                    <a:pt x="1070" y="367"/>
                    <a:pt x="1068" y="367"/>
                  </a:cubicBezTo>
                  <a:cubicBezTo>
                    <a:pt x="1069" y="365"/>
                    <a:pt x="1068" y="365"/>
                    <a:pt x="1067" y="364"/>
                  </a:cubicBezTo>
                  <a:cubicBezTo>
                    <a:pt x="1066" y="363"/>
                    <a:pt x="1068" y="362"/>
                    <a:pt x="1066" y="363"/>
                  </a:cubicBezTo>
                  <a:cubicBezTo>
                    <a:pt x="1067" y="361"/>
                    <a:pt x="1067" y="360"/>
                    <a:pt x="1066" y="359"/>
                  </a:cubicBezTo>
                  <a:cubicBezTo>
                    <a:pt x="1064" y="358"/>
                    <a:pt x="1065" y="356"/>
                    <a:pt x="1065" y="354"/>
                  </a:cubicBezTo>
                  <a:cubicBezTo>
                    <a:pt x="1064" y="353"/>
                    <a:pt x="1062" y="352"/>
                    <a:pt x="1061" y="351"/>
                  </a:cubicBezTo>
                  <a:cubicBezTo>
                    <a:pt x="1059" y="349"/>
                    <a:pt x="1060" y="348"/>
                    <a:pt x="1061" y="347"/>
                  </a:cubicBezTo>
                  <a:cubicBezTo>
                    <a:pt x="1060" y="347"/>
                    <a:pt x="1059" y="347"/>
                    <a:pt x="1059" y="345"/>
                  </a:cubicBezTo>
                  <a:cubicBezTo>
                    <a:pt x="1060" y="346"/>
                    <a:pt x="1060" y="345"/>
                    <a:pt x="1060" y="344"/>
                  </a:cubicBezTo>
                  <a:cubicBezTo>
                    <a:pt x="1059" y="344"/>
                    <a:pt x="1058" y="344"/>
                    <a:pt x="1058" y="344"/>
                  </a:cubicBezTo>
                  <a:cubicBezTo>
                    <a:pt x="1059" y="343"/>
                    <a:pt x="1058" y="343"/>
                    <a:pt x="1057" y="341"/>
                  </a:cubicBezTo>
                  <a:cubicBezTo>
                    <a:pt x="1056" y="340"/>
                    <a:pt x="1056" y="339"/>
                    <a:pt x="1056" y="338"/>
                  </a:cubicBezTo>
                  <a:cubicBezTo>
                    <a:pt x="1055" y="338"/>
                    <a:pt x="1055" y="338"/>
                    <a:pt x="1054" y="337"/>
                  </a:cubicBezTo>
                  <a:cubicBezTo>
                    <a:pt x="1054" y="337"/>
                    <a:pt x="1055" y="336"/>
                    <a:pt x="1055" y="336"/>
                  </a:cubicBezTo>
                  <a:cubicBezTo>
                    <a:pt x="1055" y="336"/>
                    <a:pt x="1055" y="336"/>
                    <a:pt x="1054" y="336"/>
                  </a:cubicBezTo>
                  <a:cubicBezTo>
                    <a:pt x="1055" y="336"/>
                    <a:pt x="1055" y="335"/>
                    <a:pt x="1055" y="335"/>
                  </a:cubicBezTo>
                  <a:cubicBezTo>
                    <a:pt x="1054" y="334"/>
                    <a:pt x="1053" y="334"/>
                    <a:pt x="1052" y="333"/>
                  </a:cubicBezTo>
                  <a:cubicBezTo>
                    <a:pt x="1052" y="333"/>
                    <a:pt x="1052" y="333"/>
                    <a:pt x="1052" y="334"/>
                  </a:cubicBezTo>
                  <a:cubicBezTo>
                    <a:pt x="1052" y="333"/>
                    <a:pt x="1052" y="332"/>
                    <a:pt x="1051" y="332"/>
                  </a:cubicBezTo>
                  <a:cubicBezTo>
                    <a:pt x="1051" y="332"/>
                    <a:pt x="1051" y="331"/>
                    <a:pt x="1052" y="331"/>
                  </a:cubicBezTo>
                  <a:cubicBezTo>
                    <a:pt x="1050" y="332"/>
                    <a:pt x="1050" y="329"/>
                    <a:pt x="1048" y="330"/>
                  </a:cubicBezTo>
                  <a:cubicBezTo>
                    <a:pt x="1050" y="327"/>
                    <a:pt x="1042" y="326"/>
                    <a:pt x="1040" y="326"/>
                  </a:cubicBezTo>
                  <a:cubicBezTo>
                    <a:pt x="1040" y="326"/>
                    <a:pt x="1040" y="327"/>
                    <a:pt x="1040" y="327"/>
                  </a:cubicBezTo>
                  <a:cubicBezTo>
                    <a:pt x="1039" y="328"/>
                    <a:pt x="1039" y="326"/>
                    <a:pt x="1038" y="326"/>
                  </a:cubicBezTo>
                  <a:cubicBezTo>
                    <a:pt x="1036" y="326"/>
                    <a:pt x="1035" y="325"/>
                    <a:pt x="1034" y="325"/>
                  </a:cubicBezTo>
                  <a:cubicBezTo>
                    <a:pt x="1033" y="324"/>
                    <a:pt x="1033" y="325"/>
                    <a:pt x="1032" y="325"/>
                  </a:cubicBezTo>
                  <a:cubicBezTo>
                    <a:pt x="1031" y="324"/>
                    <a:pt x="1031" y="324"/>
                    <a:pt x="1030" y="323"/>
                  </a:cubicBezTo>
                  <a:cubicBezTo>
                    <a:pt x="1029" y="323"/>
                    <a:pt x="1028" y="323"/>
                    <a:pt x="1026" y="322"/>
                  </a:cubicBezTo>
                  <a:cubicBezTo>
                    <a:pt x="1024" y="322"/>
                    <a:pt x="1022" y="323"/>
                    <a:pt x="1019" y="323"/>
                  </a:cubicBezTo>
                  <a:cubicBezTo>
                    <a:pt x="1017" y="323"/>
                    <a:pt x="1014" y="323"/>
                    <a:pt x="1011" y="324"/>
                  </a:cubicBezTo>
                  <a:cubicBezTo>
                    <a:pt x="1008" y="324"/>
                    <a:pt x="1005" y="324"/>
                    <a:pt x="1002" y="324"/>
                  </a:cubicBezTo>
                  <a:cubicBezTo>
                    <a:pt x="999" y="324"/>
                    <a:pt x="998" y="327"/>
                    <a:pt x="996" y="329"/>
                  </a:cubicBezTo>
                  <a:cubicBezTo>
                    <a:pt x="995" y="330"/>
                    <a:pt x="994" y="330"/>
                    <a:pt x="992" y="331"/>
                  </a:cubicBezTo>
                  <a:cubicBezTo>
                    <a:pt x="991" y="331"/>
                    <a:pt x="992" y="332"/>
                    <a:pt x="993" y="332"/>
                  </a:cubicBezTo>
                  <a:cubicBezTo>
                    <a:pt x="995" y="332"/>
                    <a:pt x="996" y="332"/>
                    <a:pt x="997" y="333"/>
                  </a:cubicBezTo>
                  <a:cubicBezTo>
                    <a:pt x="999" y="334"/>
                    <a:pt x="998" y="334"/>
                    <a:pt x="998" y="336"/>
                  </a:cubicBezTo>
                  <a:cubicBezTo>
                    <a:pt x="998" y="336"/>
                    <a:pt x="1000" y="337"/>
                    <a:pt x="1000" y="338"/>
                  </a:cubicBezTo>
                  <a:cubicBezTo>
                    <a:pt x="1000" y="339"/>
                    <a:pt x="998" y="339"/>
                    <a:pt x="999" y="340"/>
                  </a:cubicBezTo>
                  <a:cubicBezTo>
                    <a:pt x="996" y="339"/>
                    <a:pt x="996" y="343"/>
                    <a:pt x="993" y="343"/>
                  </a:cubicBezTo>
                  <a:cubicBezTo>
                    <a:pt x="993" y="343"/>
                    <a:pt x="990" y="348"/>
                    <a:pt x="989" y="348"/>
                  </a:cubicBezTo>
                  <a:cubicBezTo>
                    <a:pt x="989" y="348"/>
                    <a:pt x="990" y="349"/>
                    <a:pt x="990" y="349"/>
                  </a:cubicBezTo>
                  <a:cubicBezTo>
                    <a:pt x="989" y="350"/>
                    <a:pt x="988" y="350"/>
                    <a:pt x="988" y="350"/>
                  </a:cubicBezTo>
                  <a:cubicBezTo>
                    <a:pt x="986" y="351"/>
                    <a:pt x="987" y="352"/>
                    <a:pt x="987" y="353"/>
                  </a:cubicBezTo>
                  <a:cubicBezTo>
                    <a:pt x="987" y="355"/>
                    <a:pt x="984" y="358"/>
                    <a:pt x="982" y="357"/>
                  </a:cubicBezTo>
                  <a:cubicBezTo>
                    <a:pt x="985" y="359"/>
                    <a:pt x="986" y="360"/>
                    <a:pt x="984" y="363"/>
                  </a:cubicBezTo>
                  <a:cubicBezTo>
                    <a:pt x="983" y="364"/>
                    <a:pt x="978" y="362"/>
                    <a:pt x="977" y="362"/>
                  </a:cubicBezTo>
                  <a:cubicBezTo>
                    <a:pt x="977" y="364"/>
                    <a:pt x="976" y="363"/>
                    <a:pt x="976" y="364"/>
                  </a:cubicBezTo>
                  <a:cubicBezTo>
                    <a:pt x="975" y="365"/>
                    <a:pt x="976" y="365"/>
                    <a:pt x="975" y="366"/>
                  </a:cubicBezTo>
                  <a:cubicBezTo>
                    <a:pt x="973" y="367"/>
                    <a:pt x="971" y="368"/>
                    <a:pt x="969" y="368"/>
                  </a:cubicBezTo>
                  <a:cubicBezTo>
                    <a:pt x="967" y="368"/>
                    <a:pt x="965" y="367"/>
                    <a:pt x="963" y="366"/>
                  </a:cubicBezTo>
                  <a:cubicBezTo>
                    <a:pt x="962" y="366"/>
                    <a:pt x="961" y="365"/>
                    <a:pt x="959" y="365"/>
                  </a:cubicBezTo>
                  <a:cubicBezTo>
                    <a:pt x="959" y="364"/>
                    <a:pt x="959" y="364"/>
                    <a:pt x="959" y="364"/>
                  </a:cubicBezTo>
                  <a:cubicBezTo>
                    <a:pt x="959" y="364"/>
                    <a:pt x="959" y="363"/>
                    <a:pt x="958" y="363"/>
                  </a:cubicBezTo>
                  <a:cubicBezTo>
                    <a:pt x="957" y="362"/>
                    <a:pt x="954" y="361"/>
                    <a:pt x="953" y="362"/>
                  </a:cubicBezTo>
                  <a:cubicBezTo>
                    <a:pt x="951" y="364"/>
                    <a:pt x="948" y="364"/>
                    <a:pt x="946" y="364"/>
                  </a:cubicBezTo>
                  <a:cubicBezTo>
                    <a:pt x="945" y="364"/>
                    <a:pt x="944" y="361"/>
                    <a:pt x="942" y="361"/>
                  </a:cubicBezTo>
                  <a:cubicBezTo>
                    <a:pt x="941" y="360"/>
                    <a:pt x="940" y="360"/>
                    <a:pt x="939" y="359"/>
                  </a:cubicBezTo>
                  <a:cubicBezTo>
                    <a:pt x="938" y="358"/>
                    <a:pt x="938" y="360"/>
                    <a:pt x="936" y="360"/>
                  </a:cubicBezTo>
                  <a:cubicBezTo>
                    <a:pt x="935" y="360"/>
                    <a:pt x="935" y="359"/>
                    <a:pt x="934" y="359"/>
                  </a:cubicBezTo>
                  <a:cubicBezTo>
                    <a:pt x="933" y="359"/>
                    <a:pt x="932" y="360"/>
                    <a:pt x="932" y="360"/>
                  </a:cubicBezTo>
                  <a:cubicBezTo>
                    <a:pt x="930" y="361"/>
                    <a:pt x="928" y="363"/>
                    <a:pt x="926" y="363"/>
                  </a:cubicBezTo>
                  <a:cubicBezTo>
                    <a:pt x="925" y="363"/>
                    <a:pt x="924" y="363"/>
                    <a:pt x="924" y="364"/>
                  </a:cubicBezTo>
                  <a:cubicBezTo>
                    <a:pt x="923" y="365"/>
                    <a:pt x="923" y="367"/>
                    <a:pt x="922" y="367"/>
                  </a:cubicBezTo>
                  <a:cubicBezTo>
                    <a:pt x="921" y="367"/>
                    <a:pt x="920" y="368"/>
                    <a:pt x="919" y="368"/>
                  </a:cubicBezTo>
                  <a:cubicBezTo>
                    <a:pt x="918" y="368"/>
                    <a:pt x="917" y="368"/>
                    <a:pt x="916" y="368"/>
                  </a:cubicBezTo>
                  <a:cubicBezTo>
                    <a:pt x="914" y="369"/>
                    <a:pt x="913" y="369"/>
                    <a:pt x="911" y="369"/>
                  </a:cubicBezTo>
                  <a:cubicBezTo>
                    <a:pt x="908" y="369"/>
                    <a:pt x="906" y="368"/>
                    <a:pt x="904" y="370"/>
                  </a:cubicBezTo>
                  <a:cubicBezTo>
                    <a:pt x="902" y="372"/>
                    <a:pt x="902" y="373"/>
                    <a:pt x="899" y="372"/>
                  </a:cubicBezTo>
                  <a:cubicBezTo>
                    <a:pt x="898" y="372"/>
                    <a:pt x="897" y="371"/>
                    <a:pt x="896" y="371"/>
                  </a:cubicBezTo>
                  <a:cubicBezTo>
                    <a:pt x="896" y="371"/>
                    <a:pt x="895" y="372"/>
                    <a:pt x="894" y="372"/>
                  </a:cubicBezTo>
                  <a:cubicBezTo>
                    <a:pt x="892" y="372"/>
                    <a:pt x="889" y="372"/>
                    <a:pt x="887" y="371"/>
                  </a:cubicBezTo>
                  <a:cubicBezTo>
                    <a:pt x="886" y="370"/>
                    <a:pt x="886" y="369"/>
                    <a:pt x="885" y="369"/>
                  </a:cubicBezTo>
                  <a:cubicBezTo>
                    <a:pt x="884" y="369"/>
                    <a:pt x="882" y="369"/>
                    <a:pt x="881" y="369"/>
                  </a:cubicBezTo>
                  <a:cubicBezTo>
                    <a:pt x="878" y="370"/>
                    <a:pt x="877" y="370"/>
                    <a:pt x="875" y="368"/>
                  </a:cubicBezTo>
                  <a:cubicBezTo>
                    <a:pt x="872" y="366"/>
                    <a:pt x="872" y="366"/>
                    <a:pt x="872" y="363"/>
                  </a:cubicBezTo>
                  <a:cubicBezTo>
                    <a:pt x="869" y="363"/>
                    <a:pt x="866" y="363"/>
                    <a:pt x="864" y="362"/>
                  </a:cubicBezTo>
                  <a:cubicBezTo>
                    <a:pt x="862" y="361"/>
                    <a:pt x="863" y="360"/>
                    <a:pt x="862" y="360"/>
                  </a:cubicBezTo>
                  <a:cubicBezTo>
                    <a:pt x="860" y="359"/>
                    <a:pt x="859" y="359"/>
                    <a:pt x="858" y="359"/>
                  </a:cubicBezTo>
                  <a:cubicBezTo>
                    <a:pt x="856" y="359"/>
                    <a:pt x="854" y="359"/>
                    <a:pt x="853" y="359"/>
                  </a:cubicBezTo>
                  <a:cubicBezTo>
                    <a:pt x="852" y="359"/>
                    <a:pt x="853" y="357"/>
                    <a:pt x="851" y="357"/>
                  </a:cubicBezTo>
                  <a:cubicBezTo>
                    <a:pt x="848" y="357"/>
                    <a:pt x="844" y="357"/>
                    <a:pt x="842" y="357"/>
                  </a:cubicBezTo>
                  <a:cubicBezTo>
                    <a:pt x="840" y="358"/>
                    <a:pt x="838" y="358"/>
                    <a:pt x="836" y="359"/>
                  </a:cubicBezTo>
                  <a:cubicBezTo>
                    <a:pt x="835" y="359"/>
                    <a:pt x="835" y="360"/>
                    <a:pt x="834" y="360"/>
                  </a:cubicBezTo>
                  <a:cubicBezTo>
                    <a:pt x="832" y="360"/>
                    <a:pt x="831" y="360"/>
                    <a:pt x="829" y="360"/>
                  </a:cubicBezTo>
                  <a:cubicBezTo>
                    <a:pt x="828" y="360"/>
                    <a:pt x="825" y="361"/>
                    <a:pt x="824" y="360"/>
                  </a:cubicBezTo>
                  <a:cubicBezTo>
                    <a:pt x="824" y="360"/>
                    <a:pt x="824" y="359"/>
                    <a:pt x="824" y="359"/>
                  </a:cubicBezTo>
                  <a:cubicBezTo>
                    <a:pt x="824" y="358"/>
                    <a:pt x="823" y="358"/>
                    <a:pt x="822" y="358"/>
                  </a:cubicBezTo>
                  <a:cubicBezTo>
                    <a:pt x="820" y="358"/>
                    <a:pt x="819" y="358"/>
                    <a:pt x="818" y="357"/>
                  </a:cubicBezTo>
                  <a:cubicBezTo>
                    <a:pt x="818" y="356"/>
                    <a:pt x="815" y="356"/>
                    <a:pt x="815" y="356"/>
                  </a:cubicBezTo>
                  <a:cubicBezTo>
                    <a:pt x="815" y="354"/>
                    <a:pt x="815" y="353"/>
                    <a:pt x="814" y="352"/>
                  </a:cubicBezTo>
                  <a:cubicBezTo>
                    <a:pt x="814" y="352"/>
                    <a:pt x="815" y="352"/>
                    <a:pt x="816" y="352"/>
                  </a:cubicBezTo>
                  <a:cubicBezTo>
                    <a:pt x="815" y="351"/>
                    <a:pt x="814" y="349"/>
                    <a:pt x="814" y="348"/>
                  </a:cubicBezTo>
                  <a:cubicBezTo>
                    <a:pt x="814" y="346"/>
                    <a:pt x="811" y="346"/>
                    <a:pt x="809" y="346"/>
                  </a:cubicBezTo>
                  <a:cubicBezTo>
                    <a:pt x="805" y="345"/>
                    <a:pt x="803" y="344"/>
                    <a:pt x="799" y="343"/>
                  </a:cubicBezTo>
                  <a:cubicBezTo>
                    <a:pt x="798" y="342"/>
                    <a:pt x="796" y="343"/>
                    <a:pt x="794" y="343"/>
                  </a:cubicBezTo>
                  <a:cubicBezTo>
                    <a:pt x="794" y="343"/>
                    <a:pt x="793" y="342"/>
                    <a:pt x="792" y="342"/>
                  </a:cubicBezTo>
                  <a:cubicBezTo>
                    <a:pt x="791" y="342"/>
                    <a:pt x="790" y="341"/>
                    <a:pt x="790" y="340"/>
                  </a:cubicBezTo>
                  <a:cubicBezTo>
                    <a:pt x="788" y="340"/>
                    <a:pt x="786" y="340"/>
                    <a:pt x="785" y="339"/>
                  </a:cubicBezTo>
                  <a:cubicBezTo>
                    <a:pt x="783" y="339"/>
                    <a:pt x="782" y="337"/>
                    <a:pt x="780" y="338"/>
                  </a:cubicBezTo>
                  <a:cubicBezTo>
                    <a:pt x="781" y="339"/>
                    <a:pt x="780" y="341"/>
                    <a:pt x="779" y="342"/>
                  </a:cubicBezTo>
                  <a:cubicBezTo>
                    <a:pt x="778" y="341"/>
                    <a:pt x="777" y="343"/>
                    <a:pt x="775" y="343"/>
                  </a:cubicBezTo>
                  <a:cubicBezTo>
                    <a:pt x="775" y="344"/>
                    <a:pt x="775" y="345"/>
                    <a:pt x="774" y="346"/>
                  </a:cubicBezTo>
                  <a:cubicBezTo>
                    <a:pt x="773" y="346"/>
                    <a:pt x="771" y="346"/>
                    <a:pt x="771" y="347"/>
                  </a:cubicBezTo>
                  <a:cubicBezTo>
                    <a:pt x="771" y="349"/>
                    <a:pt x="771" y="350"/>
                    <a:pt x="770" y="351"/>
                  </a:cubicBezTo>
                  <a:cubicBezTo>
                    <a:pt x="769" y="352"/>
                    <a:pt x="772" y="352"/>
                    <a:pt x="772" y="352"/>
                  </a:cubicBezTo>
                  <a:cubicBezTo>
                    <a:pt x="770" y="354"/>
                    <a:pt x="774" y="356"/>
                    <a:pt x="776" y="356"/>
                  </a:cubicBezTo>
                  <a:cubicBezTo>
                    <a:pt x="775" y="358"/>
                    <a:pt x="775" y="361"/>
                    <a:pt x="773" y="362"/>
                  </a:cubicBezTo>
                  <a:cubicBezTo>
                    <a:pt x="771" y="363"/>
                    <a:pt x="767" y="362"/>
                    <a:pt x="768" y="364"/>
                  </a:cubicBezTo>
                  <a:cubicBezTo>
                    <a:pt x="766" y="363"/>
                    <a:pt x="766" y="367"/>
                    <a:pt x="764" y="365"/>
                  </a:cubicBezTo>
                  <a:cubicBezTo>
                    <a:pt x="762" y="364"/>
                    <a:pt x="760" y="362"/>
                    <a:pt x="759" y="364"/>
                  </a:cubicBezTo>
                  <a:cubicBezTo>
                    <a:pt x="758" y="364"/>
                    <a:pt x="758" y="363"/>
                    <a:pt x="758" y="363"/>
                  </a:cubicBezTo>
                  <a:cubicBezTo>
                    <a:pt x="757" y="363"/>
                    <a:pt x="757" y="364"/>
                    <a:pt x="756" y="364"/>
                  </a:cubicBezTo>
                  <a:cubicBezTo>
                    <a:pt x="755" y="362"/>
                    <a:pt x="752" y="364"/>
                    <a:pt x="752" y="362"/>
                  </a:cubicBezTo>
                  <a:cubicBezTo>
                    <a:pt x="751" y="360"/>
                    <a:pt x="748" y="364"/>
                    <a:pt x="747" y="364"/>
                  </a:cubicBezTo>
                  <a:cubicBezTo>
                    <a:pt x="748" y="362"/>
                    <a:pt x="747" y="363"/>
                    <a:pt x="745" y="363"/>
                  </a:cubicBezTo>
                  <a:cubicBezTo>
                    <a:pt x="744" y="363"/>
                    <a:pt x="744" y="363"/>
                    <a:pt x="743" y="363"/>
                  </a:cubicBezTo>
                  <a:cubicBezTo>
                    <a:pt x="742" y="363"/>
                    <a:pt x="743" y="362"/>
                    <a:pt x="743" y="361"/>
                  </a:cubicBezTo>
                  <a:cubicBezTo>
                    <a:pt x="740" y="361"/>
                    <a:pt x="737" y="362"/>
                    <a:pt x="736" y="359"/>
                  </a:cubicBezTo>
                  <a:cubicBezTo>
                    <a:pt x="736" y="357"/>
                    <a:pt x="736" y="356"/>
                    <a:pt x="734" y="356"/>
                  </a:cubicBezTo>
                  <a:cubicBezTo>
                    <a:pt x="733" y="356"/>
                    <a:pt x="731" y="356"/>
                    <a:pt x="730" y="356"/>
                  </a:cubicBezTo>
                  <a:cubicBezTo>
                    <a:pt x="729" y="356"/>
                    <a:pt x="727" y="355"/>
                    <a:pt x="726" y="355"/>
                  </a:cubicBezTo>
                  <a:cubicBezTo>
                    <a:pt x="725" y="354"/>
                    <a:pt x="723" y="355"/>
                    <a:pt x="722" y="355"/>
                  </a:cubicBezTo>
                  <a:cubicBezTo>
                    <a:pt x="722" y="354"/>
                    <a:pt x="722" y="354"/>
                    <a:pt x="723" y="353"/>
                  </a:cubicBezTo>
                  <a:cubicBezTo>
                    <a:pt x="722" y="353"/>
                    <a:pt x="721" y="353"/>
                    <a:pt x="720" y="353"/>
                  </a:cubicBezTo>
                  <a:cubicBezTo>
                    <a:pt x="720" y="353"/>
                    <a:pt x="720" y="355"/>
                    <a:pt x="720" y="355"/>
                  </a:cubicBezTo>
                  <a:cubicBezTo>
                    <a:pt x="718" y="356"/>
                    <a:pt x="717" y="353"/>
                    <a:pt x="716" y="352"/>
                  </a:cubicBezTo>
                  <a:cubicBezTo>
                    <a:pt x="716" y="352"/>
                    <a:pt x="716" y="353"/>
                    <a:pt x="716" y="353"/>
                  </a:cubicBezTo>
                  <a:cubicBezTo>
                    <a:pt x="714" y="353"/>
                    <a:pt x="715" y="355"/>
                    <a:pt x="714" y="355"/>
                  </a:cubicBezTo>
                  <a:cubicBezTo>
                    <a:pt x="713" y="355"/>
                    <a:pt x="711" y="355"/>
                    <a:pt x="710" y="355"/>
                  </a:cubicBezTo>
                  <a:cubicBezTo>
                    <a:pt x="709" y="354"/>
                    <a:pt x="706" y="356"/>
                    <a:pt x="707" y="357"/>
                  </a:cubicBezTo>
                  <a:cubicBezTo>
                    <a:pt x="705" y="357"/>
                    <a:pt x="702" y="357"/>
                    <a:pt x="701" y="358"/>
                  </a:cubicBezTo>
                  <a:cubicBezTo>
                    <a:pt x="700" y="360"/>
                    <a:pt x="699" y="360"/>
                    <a:pt x="696" y="361"/>
                  </a:cubicBezTo>
                  <a:cubicBezTo>
                    <a:pt x="695" y="361"/>
                    <a:pt x="694" y="361"/>
                    <a:pt x="693" y="361"/>
                  </a:cubicBezTo>
                  <a:cubicBezTo>
                    <a:pt x="692" y="361"/>
                    <a:pt x="693" y="363"/>
                    <a:pt x="692" y="363"/>
                  </a:cubicBezTo>
                  <a:cubicBezTo>
                    <a:pt x="691" y="363"/>
                    <a:pt x="690" y="362"/>
                    <a:pt x="689" y="364"/>
                  </a:cubicBezTo>
                  <a:cubicBezTo>
                    <a:pt x="689" y="365"/>
                    <a:pt x="689" y="365"/>
                    <a:pt x="687" y="366"/>
                  </a:cubicBezTo>
                  <a:cubicBezTo>
                    <a:pt x="686" y="366"/>
                    <a:pt x="686" y="366"/>
                    <a:pt x="685" y="367"/>
                  </a:cubicBezTo>
                  <a:cubicBezTo>
                    <a:pt x="684" y="367"/>
                    <a:pt x="685" y="368"/>
                    <a:pt x="683" y="368"/>
                  </a:cubicBezTo>
                  <a:cubicBezTo>
                    <a:pt x="681" y="368"/>
                    <a:pt x="678" y="368"/>
                    <a:pt x="675" y="368"/>
                  </a:cubicBezTo>
                  <a:cubicBezTo>
                    <a:pt x="674" y="368"/>
                    <a:pt x="674" y="369"/>
                    <a:pt x="674" y="370"/>
                  </a:cubicBezTo>
                  <a:cubicBezTo>
                    <a:pt x="674" y="371"/>
                    <a:pt x="674" y="371"/>
                    <a:pt x="673" y="371"/>
                  </a:cubicBezTo>
                  <a:cubicBezTo>
                    <a:pt x="672" y="372"/>
                    <a:pt x="672" y="372"/>
                    <a:pt x="672" y="372"/>
                  </a:cubicBezTo>
                  <a:cubicBezTo>
                    <a:pt x="671" y="372"/>
                    <a:pt x="669" y="373"/>
                    <a:pt x="667" y="373"/>
                  </a:cubicBezTo>
                  <a:cubicBezTo>
                    <a:pt x="667" y="373"/>
                    <a:pt x="666" y="373"/>
                    <a:pt x="666" y="372"/>
                  </a:cubicBezTo>
                  <a:cubicBezTo>
                    <a:pt x="666" y="371"/>
                    <a:pt x="666" y="371"/>
                    <a:pt x="665" y="371"/>
                  </a:cubicBezTo>
                  <a:cubicBezTo>
                    <a:pt x="665" y="370"/>
                    <a:pt x="663" y="371"/>
                    <a:pt x="662" y="370"/>
                  </a:cubicBezTo>
                  <a:cubicBezTo>
                    <a:pt x="661" y="369"/>
                    <a:pt x="661" y="368"/>
                    <a:pt x="661" y="366"/>
                  </a:cubicBezTo>
                  <a:cubicBezTo>
                    <a:pt x="660" y="367"/>
                    <a:pt x="660" y="367"/>
                    <a:pt x="659" y="368"/>
                  </a:cubicBezTo>
                  <a:cubicBezTo>
                    <a:pt x="659" y="367"/>
                    <a:pt x="659" y="366"/>
                    <a:pt x="659" y="365"/>
                  </a:cubicBezTo>
                  <a:cubicBezTo>
                    <a:pt x="660" y="365"/>
                    <a:pt x="660" y="365"/>
                    <a:pt x="661" y="365"/>
                  </a:cubicBezTo>
                  <a:cubicBezTo>
                    <a:pt x="660" y="365"/>
                    <a:pt x="659" y="364"/>
                    <a:pt x="658" y="364"/>
                  </a:cubicBezTo>
                  <a:cubicBezTo>
                    <a:pt x="658" y="365"/>
                    <a:pt x="658" y="366"/>
                    <a:pt x="657" y="366"/>
                  </a:cubicBezTo>
                  <a:cubicBezTo>
                    <a:pt x="657" y="367"/>
                    <a:pt x="656" y="366"/>
                    <a:pt x="656" y="366"/>
                  </a:cubicBezTo>
                  <a:cubicBezTo>
                    <a:pt x="656" y="367"/>
                    <a:pt x="656" y="368"/>
                    <a:pt x="655" y="368"/>
                  </a:cubicBezTo>
                  <a:cubicBezTo>
                    <a:pt x="654" y="369"/>
                    <a:pt x="653" y="368"/>
                    <a:pt x="652" y="367"/>
                  </a:cubicBezTo>
                  <a:cubicBezTo>
                    <a:pt x="652" y="366"/>
                    <a:pt x="651" y="367"/>
                    <a:pt x="651" y="368"/>
                  </a:cubicBezTo>
                  <a:cubicBezTo>
                    <a:pt x="650" y="366"/>
                    <a:pt x="646" y="367"/>
                    <a:pt x="644" y="367"/>
                  </a:cubicBezTo>
                  <a:cubicBezTo>
                    <a:pt x="645" y="365"/>
                    <a:pt x="643" y="364"/>
                    <a:pt x="642" y="363"/>
                  </a:cubicBezTo>
                  <a:cubicBezTo>
                    <a:pt x="642" y="363"/>
                    <a:pt x="643" y="363"/>
                    <a:pt x="643" y="363"/>
                  </a:cubicBezTo>
                  <a:cubicBezTo>
                    <a:pt x="643" y="362"/>
                    <a:pt x="643" y="362"/>
                    <a:pt x="643" y="361"/>
                  </a:cubicBezTo>
                  <a:cubicBezTo>
                    <a:pt x="643" y="361"/>
                    <a:pt x="642" y="361"/>
                    <a:pt x="641" y="361"/>
                  </a:cubicBezTo>
                  <a:cubicBezTo>
                    <a:pt x="641" y="361"/>
                    <a:pt x="641" y="360"/>
                    <a:pt x="641" y="360"/>
                  </a:cubicBezTo>
                  <a:cubicBezTo>
                    <a:pt x="639" y="360"/>
                    <a:pt x="637" y="361"/>
                    <a:pt x="637" y="359"/>
                  </a:cubicBezTo>
                  <a:cubicBezTo>
                    <a:pt x="637" y="359"/>
                    <a:pt x="636" y="360"/>
                    <a:pt x="636" y="360"/>
                  </a:cubicBezTo>
                  <a:cubicBezTo>
                    <a:pt x="634" y="359"/>
                    <a:pt x="636" y="356"/>
                    <a:pt x="634" y="356"/>
                  </a:cubicBezTo>
                  <a:cubicBezTo>
                    <a:pt x="635" y="352"/>
                    <a:pt x="626" y="351"/>
                    <a:pt x="623" y="351"/>
                  </a:cubicBezTo>
                  <a:cubicBezTo>
                    <a:pt x="624" y="351"/>
                    <a:pt x="623" y="352"/>
                    <a:pt x="624" y="352"/>
                  </a:cubicBezTo>
                  <a:cubicBezTo>
                    <a:pt x="622" y="352"/>
                    <a:pt x="621" y="352"/>
                    <a:pt x="620" y="352"/>
                  </a:cubicBezTo>
                  <a:cubicBezTo>
                    <a:pt x="620" y="353"/>
                    <a:pt x="620" y="353"/>
                    <a:pt x="620" y="353"/>
                  </a:cubicBezTo>
                  <a:cubicBezTo>
                    <a:pt x="618" y="353"/>
                    <a:pt x="615" y="353"/>
                    <a:pt x="615" y="355"/>
                  </a:cubicBezTo>
                  <a:cubicBezTo>
                    <a:pt x="614" y="354"/>
                    <a:pt x="613" y="353"/>
                    <a:pt x="612" y="353"/>
                  </a:cubicBezTo>
                  <a:cubicBezTo>
                    <a:pt x="611" y="353"/>
                    <a:pt x="608" y="354"/>
                    <a:pt x="608" y="353"/>
                  </a:cubicBezTo>
                  <a:cubicBezTo>
                    <a:pt x="607" y="353"/>
                    <a:pt x="608" y="351"/>
                    <a:pt x="607" y="351"/>
                  </a:cubicBezTo>
                  <a:cubicBezTo>
                    <a:pt x="606" y="351"/>
                    <a:pt x="605" y="352"/>
                    <a:pt x="604" y="352"/>
                  </a:cubicBezTo>
                  <a:cubicBezTo>
                    <a:pt x="604" y="351"/>
                    <a:pt x="604" y="350"/>
                    <a:pt x="604" y="348"/>
                  </a:cubicBezTo>
                  <a:cubicBezTo>
                    <a:pt x="602" y="348"/>
                    <a:pt x="601" y="348"/>
                    <a:pt x="600" y="347"/>
                  </a:cubicBezTo>
                  <a:cubicBezTo>
                    <a:pt x="600" y="349"/>
                    <a:pt x="598" y="347"/>
                    <a:pt x="597" y="349"/>
                  </a:cubicBezTo>
                  <a:cubicBezTo>
                    <a:pt x="597" y="352"/>
                    <a:pt x="598" y="352"/>
                    <a:pt x="595" y="352"/>
                  </a:cubicBezTo>
                  <a:cubicBezTo>
                    <a:pt x="595" y="352"/>
                    <a:pt x="595" y="353"/>
                    <a:pt x="595" y="354"/>
                  </a:cubicBezTo>
                  <a:cubicBezTo>
                    <a:pt x="594" y="353"/>
                    <a:pt x="594" y="352"/>
                    <a:pt x="593" y="352"/>
                  </a:cubicBezTo>
                  <a:cubicBezTo>
                    <a:pt x="594" y="353"/>
                    <a:pt x="593" y="354"/>
                    <a:pt x="592" y="353"/>
                  </a:cubicBezTo>
                  <a:cubicBezTo>
                    <a:pt x="592" y="353"/>
                    <a:pt x="591" y="351"/>
                    <a:pt x="591" y="351"/>
                  </a:cubicBezTo>
                  <a:cubicBezTo>
                    <a:pt x="589" y="348"/>
                    <a:pt x="588" y="346"/>
                    <a:pt x="587" y="344"/>
                  </a:cubicBezTo>
                  <a:cubicBezTo>
                    <a:pt x="586" y="342"/>
                    <a:pt x="584" y="340"/>
                    <a:pt x="582" y="338"/>
                  </a:cubicBezTo>
                  <a:cubicBezTo>
                    <a:pt x="581" y="337"/>
                    <a:pt x="580" y="334"/>
                    <a:pt x="579" y="333"/>
                  </a:cubicBezTo>
                  <a:cubicBezTo>
                    <a:pt x="578" y="331"/>
                    <a:pt x="575" y="328"/>
                    <a:pt x="574" y="327"/>
                  </a:cubicBezTo>
                  <a:cubicBezTo>
                    <a:pt x="572" y="327"/>
                    <a:pt x="570" y="324"/>
                    <a:pt x="569" y="322"/>
                  </a:cubicBezTo>
                  <a:cubicBezTo>
                    <a:pt x="567" y="321"/>
                    <a:pt x="564" y="320"/>
                    <a:pt x="562" y="319"/>
                  </a:cubicBezTo>
                  <a:cubicBezTo>
                    <a:pt x="560" y="318"/>
                    <a:pt x="558" y="317"/>
                    <a:pt x="557" y="315"/>
                  </a:cubicBezTo>
                  <a:cubicBezTo>
                    <a:pt x="559" y="315"/>
                    <a:pt x="561" y="316"/>
                    <a:pt x="562" y="313"/>
                  </a:cubicBezTo>
                  <a:cubicBezTo>
                    <a:pt x="561" y="313"/>
                    <a:pt x="561" y="312"/>
                    <a:pt x="560" y="313"/>
                  </a:cubicBezTo>
                  <a:cubicBezTo>
                    <a:pt x="561" y="312"/>
                    <a:pt x="562" y="312"/>
                    <a:pt x="563" y="311"/>
                  </a:cubicBezTo>
                  <a:cubicBezTo>
                    <a:pt x="562" y="311"/>
                    <a:pt x="561" y="311"/>
                    <a:pt x="560" y="311"/>
                  </a:cubicBezTo>
                  <a:cubicBezTo>
                    <a:pt x="560" y="311"/>
                    <a:pt x="560" y="312"/>
                    <a:pt x="559" y="313"/>
                  </a:cubicBezTo>
                  <a:cubicBezTo>
                    <a:pt x="557" y="313"/>
                    <a:pt x="556" y="312"/>
                    <a:pt x="554" y="314"/>
                  </a:cubicBezTo>
                  <a:cubicBezTo>
                    <a:pt x="555" y="314"/>
                    <a:pt x="555" y="314"/>
                    <a:pt x="556" y="314"/>
                  </a:cubicBezTo>
                  <a:cubicBezTo>
                    <a:pt x="554" y="314"/>
                    <a:pt x="552" y="315"/>
                    <a:pt x="551" y="315"/>
                  </a:cubicBezTo>
                  <a:cubicBezTo>
                    <a:pt x="549" y="315"/>
                    <a:pt x="547" y="314"/>
                    <a:pt x="546" y="316"/>
                  </a:cubicBezTo>
                  <a:cubicBezTo>
                    <a:pt x="547" y="316"/>
                    <a:pt x="547" y="316"/>
                    <a:pt x="548" y="317"/>
                  </a:cubicBezTo>
                  <a:cubicBezTo>
                    <a:pt x="545" y="317"/>
                    <a:pt x="541" y="318"/>
                    <a:pt x="541" y="321"/>
                  </a:cubicBezTo>
                  <a:cubicBezTo>
                    <a:pt x="540" y="321"/>
                    <a:pt x="538" y="321"/>
                    <a:pt x="537" y="320"/>
                  </a:cubicBezTo>
                  <a:cubicBezTo>
                    <a:pt x="538" y="321"/>
                    <a:pt x="541" y="322"/>
                    <a:pt x="541" y="323"/>
                  </a:cubicBezTo>
                  <a:cubicBezTo>
                    <a:pt x="539" y="323"/>
                    <a:pt x="533" y="323"/>
                    <a:pt x="533" y="320"/>
                  </a:cubicBezTo>
                  <a:cubicBezTo>
                    <a:pt x="531" y="322"/>
                    <a:pt x="532" y="322"/>
                    <a:pt x="530" y="320"/>
                  </a:cubicBezTo>
                  <a:cubicBezTo>
                    <a:pt x="530" y="321"/>
                    <a:pt x="530" y="321"/>
                    <a:pt x="530" y="322"/>
                  </a:cubicBezTo>
                  <a:cubicBezTo>
                    <a:pt x="529" y="322"/>
                    <a:pt x="528" y="323"/>
                    <a:pt x="527" y="323"/>
                  </a:cubicBezTo>
                  <a:cubicBezTo>
                    <a:pt x="527" y="323"/>
                    <a:pt x="525" y="321"/>
                    <a:pt x="525" y="321"/>
                  </a:cubicBezTo>
                  <a:cubicBezTo>
                    <a:pt x="526" y="321"/>
                    <a:pt x="527" y="320"/>
                    <a:pt x="527" y="319"/>
                  </a:cubicBezTo>
                  <a:cubicBezTo>
                    <a:pt x="527" y="319"/>
                    <a:pt x="527" y="319"/>
                    <a:pt x="528" y="319"/>
                  </a:cubicBezTo>
                  <a:cubicBezTo>
                    <a:pt x="528" y="319"/>
                    <a:pt x="528" y="318"/>
                    <a:pt x="528" y="318"/>
                  </a:cubicBezTo>
                  <a:cubicBezTo>
                    <a:pt x="529" y="318"/>
                    <a:pt x="529" y="318"/>
                    <a:pt x="530" y="318"/>
                  </a:cubicBezTo>
                  <a:cubicBezTo>
                    <a:pt x="530" y="317"/>
                    <a:pt x="530" y="316"/>
                    <a:pt x="530" y="315"/>
                  </a:cubicBezTo>
                  <a:cubicBezTo>
                    <a:pt x="530" y="315"/>
                    <a:pt x="529" y="315"/>
                    <a:pt x="529" y="315"/>
                  </a:cubicBezTo>
                  <a:cubicBezTo>
                    <a:pt x="529" y="317"/>
                    <a:pt x="528" y="316"/>
                    <a:pt x="527" y="316"/>
                  </a:cubicBezTo>
                  <a:cubicBezTo>
                    <a:pt x="526" y="317"/>
                    <a:pt x="527" y="317"/>
                    <a:pt x="526" y="317"/>
                  </a:cubicBezTo>
                  <a:cubicBezTo>
                    <a:pt x="525" y="317"/>
                    <a:pt x="524" y="317"/>
                    <a:pt x="523" y="317"/>
                  </a:cubicBezTo>
                  <a:cubicBezTo>
                    <a:pt x="523" y="317"/>
                    <a:pt x="523" y="315"/>
                    <a:pt x="523" y="315"/>
                  </a:cubicBezTo>
                  <a:cubicBezTo>
                    <a:pt x="523" y="315"/>
                    <a:pt x="521" y="315"/>
                    <a:pt x="520" y="315"/>
                  </a:cubicBezTo>
                  <a:cubicBezTo>
                    <a:pt x="518" y="315"/>
                    <a:pt x="519" y="317"/>
                    <a:pt x="517" y="318"/>
                  </a:cubicBezTo>
                  <a:cubicBezTo>
                    <a:pt x="517" y="317"/>
                    <a:pt x="517" y="316"/>
                    <a:pt x="517" y="315"/>
                  </a:cubicBezTo>
                  <a:cubicBezTo>
                    <a:pt x="517" y="315"/>
                    <a:pt x="518" y="315"/>
                    <a:pt x="518" y="315"/>
                  </a:cubicBezTo>
                  <a:cubicBezTo>
                    <a:pt x="517" y="314"/>
                    <a:pt x="515" y="312"/>
                    <a:pt x="514" y="312"/>
                  </a:cubicBezTo>
                  <a:cubicBezTo>
                    <a:pt x="513" y="314"/>
                    <a:pt x="516" y="313"/>
                    <a:pt x="515" y="315"/>
                  </a:cubicBezTo>
                  <a:cubicBezTo>
                    <a:pt x="514" y="316"/>
                    <a:pt x="513" y="315"/>
                    <a:pt x="513" y="314"/>
                  </a:cubicBezTo>
                  <a:cubicBezTo>
                    <a:pt x="512" y="313"/>
                    <a:pt x="511" y="314"/>
                    <a:pt x="510" y="314"/>
                  </a:cubicBezTo>
                  <a:cubicBezTo>
                    <a:pt x="510" y="314"/>
                    <a:pt x="510" y="315"/>
                    <a:pt x="510" y="315"/>
                  </a:cubicBezTo>
                  <a:cubicBezTo>
                    <a:pt x="509" y="315"/>
                    <a:pt x="508" y="316"/>
                    <a:pt x="508" y="314"/>
                  </a:cubicBezTo>
                  <a:cubicBezTo>
                    <a:pt x="508" y="314"/>
                    <a:pt x="507" y="314"/>
                    <a:pt x="506" y="314"/>
                  </a:cubicBezTo>
                  <a:cubicBezTo>
                    <a:pt x="505" y="314"/>
                    <a:pt x="506" y="316"/>
                    <a:pt x="504" y="315"/>
                  </a:cubicBezTo>
                  <a:cubicBezTo>
                    <a:pt x="504" y="315"/>
                    <a:pt x="503" y="313"/>
                    <a:pt x="503" y="312"/>
                  </a:cubicBezTo>
                  <a:cubicBezTo>
                    <a:pt x="503" y="312"/>
                    <a:pt x="504" y="313"/>
                    <a:pt x="505" y="313"/>
                  </a:cubicBezTo>
                  <a:cubicBezTo>
                    <a:pt x="505" y="312"/>
                    <a:pt x="505" y="311"/>
                    <a:pt x="505" y="310"/>
                  </a:cubicBezTo>
                  <a:cubicBezTo>
                    <a:pt x="506" y="310"/>
                    <a:pt x="506" y="310"/>
                    <a:pt x="506" y="309"/>
                  </a:cubicBezTo>
                  <a:cubicBezTo>
                    <a:pt x="505" y="309"/>
                    <a:pt x="504" y="309"/>
                    <a:pt x="504" y="309"/>
                  </a:cubicBezTo>
                  <a:cubicBezTo>
                    <a:pt x="504" y="308"/>
                    <a:pt x="503" y="307"/>
                    <a:pt x="502" y="306"/>
                  </a:cubicBezTo>
                  <a:cubicBezTo>
                    <a:pt x="503" y="306"/>
                    <a:pt x="504" y="306"/>
                    <a:pt x="504" y="306"/>
                  </a:cubicBezTo>
                  <a:cubicBezTo>
                    <a:pt x="504" y="306"/>
                    <a:pt x="503" y="306"/>
                    <a:pt x="502" y="305"/>
                  </a:cubicBezTo>
                  <a:cubicBezTo>
                    <a:pt x="503" y="305"/>
                    <a:pt x="503" y="305"/>
                    <a:pt x="504" y="305"/>
                  </a:cubicBezTo>
                  <a:cubicBezTo>
                    <a:pt x="502" y="303"/>
                    <a:pt x="501" y="302"/>
                    <a:pt x="498" y="302"/>
                  </a:cubicBezTo>
                  <a:cubicBezTo>
                    <a:pt x="497" y="302"/>
                    <a:pt x="497" y="303"/>
                    <a:pt x="496" y="303"/>
                  </a:cubicBezTo>
                  <a:cubicBezTo>
                    <a:pt x="495" y="303"/>
                    <a:pt x="493" y="303"/>
                    <a:pt x="492" y="303"/>
                  </a:cubicBezTo>
                  <a:cubicBezTo>
                    <a:pt x="493" y="301"/>
                    <a:pt x="486" y="299"/>
                    <a:pt x="485" y="302"/>
                  </a:cubicBezTo>
                  <a:cubicBezTo>
                    <a:pt x="485" y="300"/>
                    <a:pt x="482" y="300"/>
                    <a:pt x="483" y="302"/>
                  </a:cubicBezTo>
                  <a:cubicBezTo>
                    <a:pt x="481" y="302"/>
                    <a:pt x="482" y="300"/>
                    <a:pt x="481" y="301"/>
                  </a:cubicBezTo>
                  <a:cubicBezTo>
                    <a:pt x="480" y="301"/>
                    <a:pt x="481" y="303"/>
                    <a:pt x="479" y="302"/>
                  </a:cubicBezTo>
                  <a:cubicBezTo>
                    <a:pt x="479" y="302"/>
                    <a:pt x="479" y="303"/>
                    <a:pt x="479" y="303"/>
                  </a:cubicBezTo>
                  <a:cubicBezTo>
                    <a:pt x="478" y="303"/>
                    <a:pt x="476" y="303"/>
                    <a:pt x="475" y="303"/>
                  </a:cubicBezTo>
                  <a:cubicBezTo>
                    <a:pt x="475" y="304"/>
                    <a:pt x="475" y="304"/>
                    <a:pt x="476" y="304"/>
                  </a:cubicBezTo>
                  <a:cubicBezTo>
                    <a:pt x="475" y="304"/>
                    <a:pt x="475" y="305"/>
                    <a:pt x="475" y="306"/>
                  </a:cubicBezTo>
                  <a:cubicBezTo>
                    <a:pt x="475" y="306"/>
                    <a:pt x="473" y="306"/>
                    <a:pt x="473" y="306"/>
                  </a:cubicBezTo>
                  <a:cubicBezTo>
                    <a:pt x="471" y="306"/>
                    <a:pt x="470" y="308"/>
                    <a:pt x="469" y="308"/>
                  </a:cubicBezTo>
                  <a:cubicBezTo>
                    <a:pt x="467" y="308"/>
                    <a:pt x="465" y="308"/>
                    <a:pt x="463" y="307"/>
                  </a:cubicBezTo>
                  <a:cubicBezTo>
                    <a:pt x="463" y="307"/>
                    <a:pt x="461" y="307"/>
                    <a:pt x="461" y="307"/>
                  </a:cubicBezTo>
                  <a:cubicBezTo>
                    <a:pt x="460" y="308"/>
                    <a:pt x="461" y="309"/>
                    <a:pt x="460" y="309"/>
                  </a:cubicBezTo>
                  <a:cubicBezTo>
                    <a:pt x="458" y="309"/>
                    <a:pt x="457" y="309"/>
                    <a:pt x="455" y="310"/>
                  </a:cubicBezTo>
                  <a:cubicBezTo>
                    <a:pt x="455" y="310"/>
                    <a:pt x="454" y="310"/>
                    <a:pt x="453" y="310"/>
                  </a:cubicBezTo>
                  <a:cubicBezTo>
                    <a:pt x="452" y="310"/>
                    <a:pt x="453" y="309"/>
                    <a:pt x="452" y="309"/>
                  </a:cubicBezTo>
                  <a:cubicBezTo>
                    <a:pt x="451" y="309"/>
                    <a:pt x="452" y="309"/>
                    <a:pt x="452" y="310"/>
                  </a:cubicBezTo>
                  <a:cubicBezTo>
                    <a:pt x="451" y="310"/>
                    <a:pt x="450" y="310"/>
                    <a:pt x="449" y="310"/>
                  </a:cubicBezTo>
                  <a:cubicBezTo>
                    <a:pt x="448" y="310"/>
                    <a:pt x="447" y="310"/>
                    <a:pt x="447" y="310"/>
                  </a:cubicBezTo>
                  <a:cubicBezTo>
                    <a:pt x="446" y="311"/>
                    <a:pt x="446" y="311"/>
                    <a:pt x="445" y="311"/>
                  </a:cubicBezTo>
                  <a:cubicBezTo>
                    <a:pt x="445" y="312"/>
                    <a:pt x="445" y="312"/>
                    <a:pt x="446" y="313"/>
                  </a:cubicBezTo>
                  <a:cubicBezTo>
                    <a:pt x="443" y="313"/>
                    <a:pt x="434" y="311"/>
                    <a:pt x="434" y="314"/>
                  </a:cubicBezTo>
                  <a:cubicBezTo>
                    <a:pt x="433" y="314"/>
                    <a:pt x="433" y="313"/>
                    <a:pt x="433" y="313"/>
                  </a:cubicBezTo>
                  <a:cubicBezTo>
                    <a:pt x="432" y="314"/>
                    <a:pt x="432" y="314"/>
                    <a:pt x="431" y="314"/>
                  </a:cubicBezTo>
                  <a:cubicBezTo>
                    <a:pt x="428" y="314"/>
                    <a:pt x="429" y="314"/>
                    <a:pt x="427" y="315"/>
                  </a:cubicBezTo>
                  <a:cubicBezTo>
                    <a:pt x="425" y="316"/>
                    <a:pt x="421" y="315"/>
                    <a:pt x="419" y="315"/>
                  </a:cubicBezTo>
                  <a:cubicBezTo>
                    <a:pt x="419" y="316"/>
                    <a:pt x="419" y="317"/>
                    <a:pt x="419" y="318"/>
                  </a:cubicBezTo>
                  <a:cubicBezTo>
                    <a:pt x="418" y="318"/>
                    <a:pt x="418" y="318"/>
                    <a:pt x="417" y="318"/>
                  </a:cubicBezTo>
                  <a:cubicBezTo>
                    <a:pt x="417" y="318"/>
                    <a:pt x="417" y="317"/>
                    <a:pt x="417" y="316"/>
                  </a:cubicBezTo>
                  <a:cubicBezTo>
                    <a:pt x="416" y="316"/>
                    <a:pt x="414" y="316"/>
                    <a:pt x="414" y="316"/>
                  </a:cubicBezTo>
                  <a:cubicBezTo>
                    <a:pt x="413" y="317"/>
                    <a:pt x="414" y="318"/>
                    <a:pt x="413" y="318"/>
                  </a:cubicBezTo>
                  <a:cubicBezTo>
                    <a:pt x="412" y="318"/>
                    <a:pt x="412" y="317"/>
                    <a:pt x="411" y="317"/>
                  </a:cubicBezTo>
                  <a:cubicBezTo>
                    <a:pt x="410" y="315"/>
                    <a:pt x="406" y="317"/>
                    <a:pt x="404" y="318"/>
                  </a:cubicBezTo>
                  <a:cubicBezTo>
                    <a:pt x="405" y="318"/>
                    <a:pt x="405" y="319"/>
                    <a:pt x="405" y="320"/>
                  </a:cubicBezTo>
                  <a:cubicBezTo>
                    <a:pt x="404" y="320"/>
                    <a:pt x="403" y="321"/>
                    <a:pt x="402" y="321"/>
                  </a:cubicBezTo>
                  <a:cubicBezTo>
                    <a:pt x="403" y="321"/>
                    <a:pt x="404" y="321"/>
                    <a:pt x="404" y="321"/>
                  </a:cubicBezTo>
                  <a:cubicBezTo>
                    <a:pt x="404" y="321"/>
                    <a:pt x="404" y="321"/>
                    <a:pt x="404" y="322"/>
                  </a:cubicBezTo>
                  <a:cubicBezTo>
                    <a:pt x="406" y="322"/>
                    <a:pt x="407" y="322"/>
                    <a:pt x="409" y="322"/>
                  </a:cubicBezTo>
                  <a:cubicBezTo>
                    <a:pt x="409" y="322"/>
                    <a:pt x="408" y="323"/>
                    <a:pt x="408" y="323"/>
                  </a:cubicBezTo>
                  <a:cubicBezTo>
                    <a:pt x="406" y="323"/>
                    <a:pt x="407" y="322"/>
                    <a:pt x="407" y="322"/>
                  </a:cubicBezTo>
                  <a:cubicBezTo>
                    <a:pt x="405" y="322"/>
                    <a:pt x="406" y="323"/>
                    <a:pt x="404" y="325"/>
                  </a:cubicBezTo>
                  <a:cubicBezTo>
                    <a:pt x="406" y="325"/>
                    <a:pt x="407" y="325"/>
                    <a:pt x="408" y="325"/>
                  </a:cubicBezTo>
                  <a:cubicBezTo>
                    <a:pt x="409" y="324"/>
                    <a:pt x="409" y="326"/>
                    <a:pt x="410" y="326"/>
                  </a:cubicBezTo>
                  <a:cubicBezTo>
                    <a:pt x="412" y="326"/>
                    <a:pt x="415" y="326"/>
                    <a:pt x="415" y="328"/>
                  </a:cubicBezTo>
                  <a:cubicBezTo>
                    <a:pt x="413" y="328"/>
                    <a:pt x="411" y="329"/>
                    <a:pt x="409" y="327"/>
                  </a:cubicBezTo>
                  <a:cubicBezTo>
                    <a:pt x="407" y="327"/>
                    <a:pt x="408" y="328"/>
                    <a:pt x="407" y="328"/>
                  </a:cubicBezTo>
                  <a:cubicBezTo>
                    <a:pt x="406" y="329"/>
                    <a:pt x="404" y="328"/>
                    <a:pt x="403" y="328"/>
                  </a:cubicBezTo>
                  <a:cubicBezTo>
                    <a:pt x="403" y="328"/>
                    <a:pt x="404" y="329"/>
                    <a:pt x="404" y="329"/>
                  </a:cubicBezTo>
                  <a:cubicBezTo>
                    <a:pt x="402" y="329"/>
                    <a:pt x="402" y="329"/>
                    <a:pt x="402" y="331"/>
                  </a:cubicBezTo>
                  <a:cubicBezTo>
                    <a:pt x="402" y="331"/>
                    <a:pt x="400" y="331"/>
                    <a:pt x="400" y="332"/>
                  </a:cubicBezTo>
                  <a:cubicBezTo>
                    <a:pt x="400" y="332"/>
                    <a:pt x="401" y="332"/>
                    <a:pt x="402" y="332"/>
                  </a:cubicBezTo>
                  <a:cubicBezTo>
                    <a:pt x="403" y="333"/>
                    <a:pt x="402" y="334"/>
                    <a:pt x="403" y="334"/>
                  </a:cubicBezTo>
                  <a:cubicBezTo>
                    <a:pt x="403" y="335"/>
                    <a:pt x="403" y="335"/>
                    <a:pt x="404" y="335"/>
                  </a:cubicBezTo>
                  <a:cubicBezTo>
                    <a:pt x="403" y="337"/>
                    <a:pt x="402" y="336"/>
                    <a:pt x="401" y="336"/>
                  </a:cubicBezTo>
                  <a:cubicBezTo>
                    <a:pt x="400" y="336"/>
                    <a:pt x="401" y="338"/>
                    <a:pt x="400" y="338"/>
                  </a:cubicBezTo>
                  <a:cubicBezTo>
                    <a:pt x="400" y="338"/>
                    <a:pt x="399" y="337"/>
                    <a:pt x="398" y="338"/>
                  </a:cubicBezTo>
                  <a:cubicBezTo>
                    <a:pt x="397" y="338"/>
                    <a:pt x="396" y="339"/>
                    <a:pt x="395" y="339"/>
                  </a:cubicBezTo>
                  <a:cubicBezTo>
                    <a:pt x="393" y="339"/>
                    <a:pt x="394" y="341"/>
                    <a:pt x="395" y="342"/>
                  </a:cubicBezTo>
                  <a:cubicBezTo>
                    <a:pt x="395" y="341"/>
                    <a:pt x="395" y="341"/>
                    <a:pt x="395" y="340"/>
                  </a:cubicBezTo>
                  <a:cubicBezTo>
                    <a:pt x="396" y="342"/>
                    <a:pt x="397" y="342"/>
                    <a:pt x="398" y="342"/>
                  </a:cubicBezTo>
                  <a:cubicBezTo>
                    <a:pt x="398" y="342"/>
                    <a:pt x="397" y="343"/>
                    <a:pt x="397" y="343"/>
                  </a:cubicBezTo>
                  <a:cubicBezTo>
                    <a:pt x="399" y="342"/>
                    <a:pt x="398" y="344"/>
                    <a:pt x="400" y="344"/>
                  </a:cubicBezTo>
                  <a:cubicBezTo>
                    <a:pt x="401" y="344"/>
                    <a:pt x="403" y="344"/>
                    <a:pt x="403" y="345"/>
                  </a:cubicBezTo>
                  <a:cubicBezTo>
                    <a:pt x="403" y="346"/>
                    <a:pt x="407" y="346"/>
                    <a:pt x="407" y="346"/>
                  </a:cubicBezTo>
                  <a:cubicBezTo>
                    <a:pt x="409" y="345"/>
                    <a:pt x="410" y="347"/>
                    <a:pt x="410" y="348"/>
                  </a:cubicBezTo>
                  <a:cubicBezTo>
                    <a:pt x="408" y="348"/>
                    <a:pt x="408" y="352"/>
                    <a:pt x="408" y="353"/>
                  </a:cubicBezTo>
                  <a:cubicBezTo>
                    <a:pt x="406" y="353"/>
                    <a:pt x="403" y="354"/>
                    <a:pt x="401" y="355"/>
                  </a:cubicBezTo>
                  <a:cubicBezTo>
                    <a:pt x="399" y="355"/>
                    <a:pt x="396" y="356"/>
                    <a:pt x="396" y="353"/>
                  </a:cubicBezTo>
                  <a:cubicBezTo>
                    <a:pt x="396" y="353"/>
                    <a:pt x="395" y="354"/>
                    <a:pt x="395" y="354"/>
                  </a:cubicBezTo>
                  <a:cubicBezTo>
                    <a:pt x="396" y="352"/>
                    <a:pt x="394" y="352"/>
                    <a:pt x="393" y="352"/>
                  </a:cubicBezTo>
                  <a:cubicBezTo>
                    <a:pt x="393" y="353"/>
                    <a:pt x="393" y="354"/>
                    <a:pt x="393" y="355"/>
                  </a:cubicBezTo>
                  <a:cubicBezTo>
                    <a:pt x="393" y="355"/>
                    <a:pt x="392" y="354"/>
                    <a:pt x="392" y="355"/>
                  </a:cubicBezTo>
                  <a:cubicBezTo>
                    <a:pt x="391" y="357"/>
                    <a:pt x="389" y="355"/>
                    <a:pt x="389" y="357"/>
                  </a:cubicBezTo>
                  <a:cubicBezTo>
                    <a:pt x="389" y="357"/>
                    <a:pt x="388" y="355"/>
                    <a:pt x="388" y="355"/>
                  </a:cubicBezTo>
                  <a:cubicBezTo>
                    <a:pt x="387" y="355"/>
                    <a:pt x="385" y="355"/>
                    <a:pt x="384" y="355"/>
                  </a:cubicBezTo>
                  <a:cubicBezTo>
                    <a:pt x="382" y="355"/>
                    <a:pt x="383" y="354"/>
                    <a:pt x="381" y="353"/>
                  </a:cubicBezTo>
                  <a:cubicBezTo>
                    <a:pt x="381" y="353"/>
                    <a:pt x="380" y="354"/>
                    <a:pt x="380" y="353"/>
                  </a:cubicBezTo>
                  <a:cubicBezTo>
                    <a:pt x="379" y="353"/>
                    <a:pt x="380" y="352"/>
                    <a:pt x="379" y="352"/>
                  </a:cubicBezTo>
                  <a:cubicBezTo>
                    <a:pt x="379" y="352"/>
                    <a:pt x="380" y="351"/>
                    <a:pt x="380" y="351"/>
                  </a:cubicBezTo>
                  <a:cubicBezTo>
                    <a:pt x="378" y="351"/>
                    <a:pt x="379" y="349"/>
                    <a:pt x="379" y="349"/>
                  </a:cubicBezTo>
                  <a:cubicBezTo>
                    <a:pt x="377" y="349"/>
                    <a:pt x="375" y="349"/>
                    <a:pt x="376" y="351"/>
                  </a:cubicBezTo>
                  <a:cubicBezTo>
                    <a:pt x="374" y="349"/>
                    <a:pt x="373" y="350"/>
                    <a:pt x="371" y="349"/>
                  </a:cubicBezTo>
                  <a:cubicBezTo>
                    <a:pt x="371" y="349"/>
                    <a:pt x="371" y="352"/>
                    <a:pt x="371" y="352"/>
                  </a:cubicBezTo>
                  <a:cubicBezTo>
                    <a:pt x="370" y="352"/>
                    <a:pt x="369" y="352"/>
                    <a:pt x="368" y="352"/>
                  </a:cubicBezTo>
                  <a:cubicBezTo>
                    <a:pt x="368" y="352"/>
                    <a:pt x="365" y="350"/>
                    <a:pt x="365" y="351"/>
                  </a:cubicBezTo>
                  <a:cubicBezTo>
                    <a:pt x="365" y="351"/>
                    <a:pt x="365" y="350"/>
                    <a:pt x="365" y="349"/>
                  </a:cubicBezTo>
                  <a:cubicBezTo>
                    <a:pt x="364" y="349"/>
                    <a:pt x="363" y="350"/>
                    <a:pt x="362" y="351"/>
                  </a:cubicBezTo>
                  <a:cubicBezTo>
                    <a:pt x="362" y="350"/>
                    <a:pt x="362" y="350"/>
                    <a:pt x="362" y="349"/>
                  </a:cubicBezTo>
                  <a:cubicBezTo>
                    <a:pt x="361" y="351"/>
                    <a:pt x="360" y="352"/>
                    <a:pt x="359" y="350"/>
                  </a:cubicBezTo>
                  <a:cubicBezTo>
                    <a:pt x="359" y="349"/>
                    <a:pt x="359" y="349"/>
                    <a:pt x="358" y="350"/>
                  </a:cubicBezTo>
                  <a:cubicBezTo>
                    <a:pt x="358" y="352"/>
                    <a:pt x="358" y="350"/>
                    <a:pt x="357" y="351"/>
                  </a:cubicBezTo>
                  <a:cubicBezTo>
                    <a:pt x="357" y="351"/>
                    <a:pt x="357" y="352"/>
                    <a:pt x="356" y="352"/>
                  </a:cubicBezTo>
                  <a:cubicBezTo>
                    <a:pt x="355" y="352"/>
                    <a:pt x="355" y="352"/>
                    <a:pt x="355" y="353"/>
                  </a:cubicBezTo>
                  <a:cubicBezTo>
                    <a:pt x="355" y="354"/>
                    <a:pt x="352" y="355"/>
                    <a:pt x="351" y="356"/>
                  </a:cubicBezTo>
                  <a:cubicBezTo>
                    <a:pt x="351" y="356"/>
                    <a:pt x="350" y="356"/>
                    <a:pt x="350" y="356"/>
                  </a:cubicBezTo>
                  <a:cubicBezTo>
                    <a:pt x="348" y="356"/>
                    <a:pt x="350" y="355"/>
                    <a:pt x="349" y="355"/>
                  </a:cubicBezTo>
                  <a:cubicBezTo>
                    <a:pt x="348" y="354"/>
                    <a:pt x="346" y="354"/>
                    <a:pt x="345" y="354"/>
                  </a:cubicBezTo>
                  <a:cubicBezTo>
                    <a:pt x="344" y="354"/>
                    <a:pt x="344" y="353"/>
                    <a:pt x="344" y="352"/>
                  </a:cubicBezTo>
                  <a:cubicBezTo>
                    <a:pt x="344" y="352"/>
                    <a:pt x="343" y="352"/>
                    <a:pt x="343" y="351"/>
                  </a:cubicBezTo>
                  <a:cubicBezTo>
                    <a:pt x="342" y="350"/>
                    <a:pt x="339" y="351"/>
                    <a:pt x="339" y="351"/>
                  </a:cubicBezTo>
                  <a:cubicBezTo>
                    <a:pt x="340" y="352"/>
                    <a:pt x="339" y="354"/>
                    <a:pt x="341" y="353"/>
                  </a:cubicBezTo>
                  <a:cubicBezTo>
                    <a:pt x="341" y="353"/>
                    <a:pt x="340" y="354"/>
                    <a:pt x="340" y="354"/>
                  </a:cubicBezTo>
                  <a:cubicBezTo>
                    <a:pt x="341" y="355"/>
                    <a:pt x="340" y="356"/>
                    <a:pt x="339" y="356"/>
                  </a:cubicBezTo>
                  <a:cubicBezTo>
                    <a:pt x="338" y="356"/>
                    <a:pt x="336" y="354"/>
                    <a:pt x="338" y="354"/>
                  </a:cubicBezTo>
                  <a:cubicBezTo>
                    <a:pt x="339" y="353"/>
                    <a:pt x="339" y="353"/>
                    <a:pt x="339" y="352"/>
                  </a:cubicBezTo>
                  <a:cubicBezTo>
                    <a:pt x="338" y="352"/>
                    <a:pt x="337" y="352"/>
                    <a:pt x="336" y="352"/>
                  </a:cubicBezTo>
                  <a:cubicBezTo>
                    <a:pt x="336" y="352"/>
                    <a:pt x="337" y="351"/>
                    <a:pt x="336" y="351"/>
                  </a:cubicBezTo>
                  <a:cubicBezTo>
                    <a:pt x="335" y="351"/>
                    <a:pt x="335" y="350"/>
                    <a:pt x="335" y="349"/>
                  </a:cubicBezTo>
                  <a:cubicBezTo>
                    <a:pt x="334" y="350"/>
                    <a:pt x="333" y="348"/>
                    <a:pt x="333" y="348"/>
                  </a:cubicBezTo>
                  <a:cubicBezTo>
                    <a:pt x="330" y="349"/>
                    <a:pt x="330" y="348"/>
                    <a:pt x="329" y="347"/>
                  </a:cubicBezTo>
                  <a:cubicBezTo>
                    <a:pt x="330" y="347"/>
                    <a:pt x="330" y="347"/>
                    <a:pt x="331" y="347"/>
                  </a:cubicBezTo>
                  <a:cubicBezTo>
                    <a:pt x="328" y="345"/>
                    <a:pt x="325" y="346"/>
                    <a:pt x="322" y="346"/>
                  </a:cubicBezTo>
                  <a:cubicBezTo>
                    <a:pt x="320" y="346"/>
                    <a:pt x="320" y="346"/>
                    <a:pt x="319" y="345"/>
                  </a:cubicBezTo>
                  <a:cubicBezTo>
                    <a:pt x="317" y="344"/>
                    <a:pt x="318" y="343"/>
                    <a:pt x="317" y="341"/>
                  </a:cubicBezTo>
                  <a:cubicBezTo>
                    <a:pt x="317" y="343"/>
                    <a:pt x="316" y="343"/>
                    <a:pt x="314" y="343"/>
                  </a:cubicBezTo>
                  <a:cubicBezTo>
                    <a:pt x="313" y="343"/>
                    <a:pt x="312" y="343"/>
                    <a:pt x="311" y="344"/>
                  </a:cubicBezTo>
                  <a:cubicBezTo>
                    <a:pt x="311" y="345"/>
                    <a:pt x="312" y="345"/>
                    <a:pt x="312" y="346"/>
                  </a:cubicBezTo>
                  <a:cubicBezTo>
                    <a:pt x="311" y="346"/>
                    <a:pt x="311" y="346"/>
                    <a:pt x="310" y="346"/>
                  </a:cubicBezTo>
                  <a:cubicBezTo>
                    <a:pt x="310" y="345"/>
                    <a:pt x="310" y="345"/>
                    <a:pt x="310" y="344"/>
                  </a:cubicBezTo>
                  <a:cubicBezTo>
                    <a:pt x="309" y="346"/>
                    <a:pt x="308" y="346"/>
                    <a:pt x="306" y="346"/>
                  </a:cubicBezTo>
                  <a:cubicBezTo>
                    <a:pt x="306" y="345"/>
                    <a:pt x="306" y="344"/>
                    <a:pt x="307" y="344"/>
                  </a:cubicBezTo>
                  <a:cubicBezTo>
                    <a:pt x="306" y="341"/>
                    <a:pt x="303" y="344"/>
                    <a:pt x="302" y="341"/>
                  </a:cubicBezTo>
                  <a:cubicBezTo>
                    <a:pt x="302" y="342"/>
                    <a:pt x="302" y="343"/>
                    <a:pt x="302" y="344"/>
                  </a:cubicBezTo>
                  <a:cubicBezTo>
                    <a:pt x="301" y="344"/>
                    <a:pt x="300" y="344"/>
                    <a:pt x="300" y="343"/>
                  </a:cubicBezTo>
                  <a:cubicBezTo>
                    <a:pt x="299" y="345"/>
                    <a:pt x="299" y="346"/>
                    <a:pt x="297" y="345"/>
                  </a:cubicBezTo>
                  <a:cubicBezTo>
                    <a:pt x="297" y="346"/>
                    <a:pt x="298" y="347"/>
                    <a:pt x="298" y="347"/>
                  </a:cubicBezTo>
                  <a:cubicBezTo>
                    <a:pt x="297" y="346"/>
                    <a:pt x="297" y="347"/>
                    <a:pt x="296" y="348"/>
                  </a:cubicBezTo>
                  <a:cubicBezTo>
                    <a:pt x="296" y="349"/>
                    <a:pt x="294" y="348"/>
                    <a:pt x="293" y="348"/>
                  </a:cubicBezTo>
                  <a:cubicBezTo>
                    <a:pt x="292" y="349"/>
                    <a:pt x="292" y="350"/>
                    <a:pt x="291" y="350"/>
                  </a:cubicBezTo>
                  <a:cubicBezTo>
                    <a:pt x="289" y="350"/>
                    <a:pt x="288" y="349"/>
                    <a:pt x="288" y="351"/>
                  </a:cubicBezTo>
                  <a:cubicBezTo>
                    <a:pt x="288" y="354"/>
                    <a:pt x="286" y="353"/>
                    <a:pt x="284" y="355"/>
                  </a:cubicBezTo>
                  <a:cubicBezTo>
                    <a:pt x="282" y="358"/>
                    <a:pt x="282" y="354"/>
                    <a:pt x="279" y="355"/>
                  </a:cubicBezTo>
                  <a:cubicBezTo>
                    <a:pt x="280" y="356"/>
                    <a:pt x="281" y="357"/>
                    <a:pt x="281" y="359"/>
                  </a:cubicBezTo>
                  <a:cubicBezTo>
                    <a:pt x="281" y="360"/>
                    <a:pt x="282" y="360"/>
                    <a:pt x="282" y="361"/>
                  </a:cubicBezTo>
                  <a:cubicBezTo>
                    <a:pt x="282" y="361"/>
                    <a:pt x="283" y="361"/>
                    <a:pt x="283" y="361"/>
                  </a:cubicBezTo>
                  <a:cubicBezTo>
                    <a:pt x="281" y="363"/>
                    <a:pt x="279" y="364"/>
                    <a:pt x="276" y="364"/>
                  </a:cubicBezTo>
                  <a:cubicBezTo>
                    <a:pt x="276" y="364"/>
                    <a:pt x="276" y="363"/>
                    <a:pt x="276" y="363"/>
                  </a:cubicBezTo>
                  <a:cubicBezTo>
                    <a:pt x="274" y="363"/>
                    <a:pt x="276" y="362"/>
                    <a:pt x="275" y="361"/>
                  </a:cubicBezTo>
                  <a:cubicBezTo>
                    <a:pt x="274" y="361"/>
                    <a:pt x="272" y="360"/>
                    <a:pt x="273" y="359"/>
                  </a:cubicBezTo>
                  <a:cubicBezTo>
                    <a:pt x="272" y="359"/>
                    <a:pt x="272" y="358"/>
                    <a:pt x="272" y="359"/>
                  </a:cubicBezTo>
                  <a:cubicBezTo>
                    <a:pt x="272" y="358"/>
                    <a:pt x="272" y="358"/>
                    <a:pt x="272" y="357"/>
                  </a:cubicBezTo>
                  <a:cubicBezTo>
                    <a:pt x="271" y="357"/>
                    <a:pt x="269" y="357"/>
                    <a:pt x="268" y="357"/>
                  </a:cubicBezTo>
                  <a:cubicBezTo>
                    <a:pt x="268" y="358"/>
                    <a:pt x="268" y="358"/>
                    <a:pt x="268" y="359"/>
                  </a:cubicBezTo>
                  <a:cubicBezTo>
                    <a:pt x="267" y="358"/>
                    <a:pt x="267" y="359"/>
                    <a:pt x="267" y="361"/>
                  </a:cubicBezTo>
                  <a:cubicBezTo>
                    <a:pt x="267" y="362"/>
                    <a:pt x="266" y="363"/>
                    <a:pt x="265" y="363"/>
                  </a:cubicBezTo>
                  <a:cubicBezTo>
                    <a:pt x="263" y="364"/>
                    <a:pt x="261" y="368"/>
                    <a:pt x="262" y="370"/>
                  </a:cubicBezTo>
                  <a:cubicBezTo>
                    <a:pt x="263" y="371"/>
                    <a:pt x="263" y="370"/>
                    <a:pt x="264" y="371"/>
                  </a:cubicBezTo>
                  <a:cubicBezTo>
                    <a:pt x="265" y="372"/>
                    <a:pt x="264" y="373"/>
                    <a:pt x="263" y="374"/>
                  </a:cubicBezTo>
                  <a:cubicBezTo>
                    <a:pt x="260" y="375"/>
                    <a:pt x="260" y="378"/>
                    <a:pt x="259" y="380"/>
                  </a:cubicBezTo>
                  <a:cubicBezTo>
                    <a:pt x="260" y="381"/>
                    <a:pt x="262" y="381"/>
                    <a:pt x="263" y="382"/>
                  </a:cubicBezTo>
                  <a:cubicBezTo>
                    <a:pt x="265" y="383"/>
                    <a:pt x="264" y="384"/>
                    <a:pt x="266" y="384"/>
                  </a:cubicBezTo>
                  <a:cubicBezTo>
                    <a:pt x="265" y="385"/>
                    <a:pt x="265" y="386"/>
                    <a:pt x="266" y="386"/>
                  </a:cubicBezTo>
                  <a:cubicBezTo>
                    <a:pt x="265" y="386"/>
                    <a:pt x="265" y="386"/>
                    <a:pt x="265" y="386"/>
                  </a:cubicBezTo>
                  <a:cubicBezTo>
                    <a:pt x="264" y="389"/>
                    <a:pt x="267" y="389"/>
                    <a:pt x="268" y="389"/>
                  </a:cubicBezTo>
                  <a:cubicBezTo>
                    <a:pt x="268" y="388"/>
                    <a:pt x="268" y="387"/>
                    <a:pt x="268" y="386"/>
                  </a:cubicBezTo>
                  <a:cubicBezTo>
                    <a:pt x="270" y="387"/>
                    <a:pt x="271" y="388"/>
                    <a:pt x="274" y="388"/>
                  </a:cubicBezTo>
                  <a:cubicBezTo>
                    <a:pt x="276" y="388"/>
                    <a:pt x="276" y="390"/>
                    <a:pt x="277" y="391"/>
                  </a:cubicBezTo>
                  <a:cubicBezTo>
                    <a:pt x="277" y="391"/>
                    <a:pt x="280" y="392"/>
                    <a:pt x="280" y="392"/>
                  </a:cubicBezTo>
                  <a:cubicBezTo>
                    <a:pt x="280" y="392"/>
                    <a:pt x="281" y="394"/>
                    <a:pt x="281" y="395"/>
                  </a:cubicBezTo>
                  <a:cubicBezTo>
                    <a:pt x="281" y="397"/>
                    <a:pt x="283" y="398"/>
                    <a:pt x="284" y="400"/>
                  </a:cubicBezTo>
                  <a:cubicBezTo>
                    <a:pt x="283" y="400"/>
                    <a:pt x="281" y="400"/>
                    <a:pt x="279" y="400"/>
                  </a:cubicBezTo>
                  <a:cubicBezTo>
                    <a:pt x="279" y="401"/>
                    <a:pt x="280" y="401"/>
                    <a:pt x="281" y="401"/>
                  </a:cubicBezTo>
                  <a:cubicBezTo>
                    <a:pt x="281" y="401"/>
                    <a:pt x="281" y="402"/>
                    <a:pt x="283" y="402"/>
                  </a:cubicBezTo>
                  <a:cubicBezTo>
                    <a:pt x="284" y="402"/>
                    <a:pt x="284" y="403"/>
                    <a:pt x="284" y="403"/>
                  </a:cubicBezTo>
                  <a:cubicBezTo>
                    <a:pt x="285" y="404"/>
                    <a:pt x="284" y="405"/>
                    <a:pt x="285" y="406"/>
                  </a:cubicBezTo>
                  <a:cubicBezTo>
                    <a:pt x="284" y="406"/>
                    <a:pt x="284" y="406"/>
                    <a:pt x="283" y="406"/>
                  </a:cubicBezTo>
                  <a:cubicBezTo>
                    <a:pt x="283" y="406"/>
                    <a:pt x="283" y="407"/>
                    <a:pt x="283" y="408"/>
                  </a:cubicBezTo>
                  <a:cubicBezTo>
                    <a:pt x="283" y="407"/>
                    <a:pt x="282" y="406"/>
                    <a:pt x="282" y="406"/>
                  </a:cubicBezTo>
                  <a:cubicBezTo>
                    <a:pt x="282" y="406"/>
                    <a:pt x="282" y="407"/>
                    <a:pt x="282" y="408"/>
                  </a:cubicBezTo>
                  <a:cubicBezTo>
                    <a:pt x="282" y="407"/>
                    <a:pt x="281" y="407"/>
                    <a:pt x="281" y="406"/>
                  </a:cubicBezTo>
                  <a:cubicBezTo>
                    <a:pt x="280" y="406"/>
                    <a:pt x="280" y="407"/>
                    <a:pt x="279" y="407"/>
                  </a:cubicBezTo>
                  <a:cubicBezTo>
                    <a:pt x="282" y="407"/>
                    <a:pt x="281" y="408"/>
                    <a:pt x="281" y="410"/>
                  </a:cubicBezTo>
                  <a:cubicBezTo>
                    <a:pt x="280" y="409"/>
                    <a:pt x="279" y="409"/>
                    <a:pt x="278" y="409"/>
                  </a:cubicBezTo>
                  <a:cubicBezTo>
                    <a:pt x="277" y="409"/>
                    <a:pt x="278" y="410"/>
                    <a:pt x="277" y="410"/>
                  </a:cubicBezTo>
                  <a:cubicBezTo>
                    <a:pt x="275" y="410"/>
                    <a:pt x="273" y="411"/>
                    <a:pt x="272" y="413"/>
                  </a:cubicBezTo>
                  <a:cubicBezTo>
                    <a:pt x="272" y="410"/>
                    <a:pt x="271" y="410"/>
                    <a:pt x="269" y="410"/>
                  </a:cubicBezTo>
                  <a:cubicBezTo>
                    <a:pt x="271" y="410"/>
                    <a:pt x="271" y="411"/>
                    <a:pt x="271" y="413"/>
                  </a:cubicBezTo>
                  <a:cubicBezTo>
                    <a:pt x="270" y="412"/>
                    <a:pt x="270" y="411"/>
                    <a:pt x="268" y="411"/>
                  </a:cubicBezTo>
                  <a:cubicBezTo>
                    <a:pt x="269" y="412"/>
                    <a:pt x="269" y="412"/>
                    <a:pt x="270" y="412"/>
                  </a:cubicBezTo>
                  <a:cubicBezTo>
                    <a:pt x="269" y="412"/>
                    <a:pt x="269" y="413"/>
                    <a:pt x="268" y="413"/>
                  </a:cubicBezTo>
                  <a:cubicBezTo>
                    <a:pt x="268" y="413"/>
                    <a:pt x="269" y="413"/>
                    <a:pt x="269" y="413"/>
                  </a:cubicBezTo>
                  <a:cubicBezTo>
                    <a:pt x="269" y="414"/>
                    <a:pt x="268" y="414"/>
                    <a:pt x="267" y="414"/>
                  </a:cubicBezTo>
                  <a:cubicBezTo>
                    <a:pt x="269" y="416"/>
                    <a:pt x="268" y="415"/>
                    <a:pt x="267" y="417"/>
                  </a:cubicBezTo>
                  <a:cubicBezTo>
                    <a:pt x="267" y="418"/>
                    <a:pt x="267" y="420"/>
                    <a:pt x="265" y="419"/>
                  </a:cubicBezTo>
                  <a:cubicBezTo>
                    <a:pt x="265" y="420"/>
                    <a:pt x="265" y="421"/>
                    <a:pt x="265" y="422"/>
                  </a:cubicBezTo>
                  <a:cubicBezTo>
                    <a:pt x="263" y="420"/>
                    <a:pt x="261" y="423"/>
                    <a:pt x="260" y="425"/>
                  </a:cubicBezTo>
                  <a:cubicBezTo>
                    <a:pt x="262" y="424"/>
                    <a:pt x="260" y="426"/>
                    <a:pt x="262" y="426"/>
                  </a:cubicBezTo>
                  <a:cubicBezTo>
                    <a:pt x="264" y="427"/>
                    <a:pt x="265" y="427"/>
                    <a:pt x="266" y="428"/>
                  </a:cubicBezTo>
                  <a:cubicBezTo>
                    <a:pt x="268" y="431"/>
                    <a:pt x="268" y="435"/>
                    <a:pt x="271" y="430"/>
                  </a:cubicBezTo>
                  <a:cubicBezTo>
                    <a:pt x="271" y="431"/>
                    <a:pt x="271" y="432"/>
                    <a:pt x="271" y="433"/>
                  </a:cubicBezTo>
                  <a:cubicBezTo>
                    <a:pt x="270" y="433"/>
                    <a:pt x="269" y="434"/>
                    <a:pt x="269" y="435"/>
                  </a:cubicBezTo>
                  <a:cubicBezTo>
                    <a:pt x="269" y="434"/>
                    <a:pt x="269" y="434"/>
                    <a:pt x="269" y="434"/>
                  </a:cubicBezTo>
                  <a:cubicBezTo>
                    <a:pt x="268" y="434"/>
                    <a:pt x="267" y="434"/>
                    <a:pt x="267" y="435"/>
                  </a:cubicBezTo>
                  <a:cubicBezTo>
                    <a:pt x="268" y="437"/>
                    <a:pt x="268" y="437"/>
                    <a:pt x="268" y="439"/>
                  </a:cubicBezTo>
                  <a:cubicBezTo>
                    <a:pt x="269" y="439"/>
                    <a:pt x="269" y="438"/>
                    <a:pt x="269" y="438"/>
                  </a:cubicBezTo>
                  <a:cubicBezTo>
                    <a:pt x="270" y="440"/>
                    <a:pt x="267" y="440"/>
                    <a:pt x="268" y="442"/>
                  </a:cubicBezTo>
                  <a:cubicBezTo>
                    <a:pt x="268" y="442"/>
                    <a:pt x="270" y="443"/>
                    <a:pt x="271" y="443"/>
                  </a:cubicBezTo>
                  <a:cubicBezTo>
                    <a:pt x="271" y="444"/>
                    <a:pt x="271" y="445"/>
                    <a:pt x="272" y="446"/>
                  </a:cubicBezTo>
                  <a:cubicBezTo>
                    <a:pt x="273" y="448"/>
                    <a:pt x="278" y="452"/>
                    <a:pt x="277" y="455"/>
                  </a:cubicBezTo>
                  <a:cubicBezTo>
                    <a:pt x="278" y="455"/>
                    <a:pt x="279" y="455"/>
                    <a:pt x="280" y="455"/>
                  </a:cubicBezTo>
                  <a:cubicBezTo>
                    <a:pt x="277" y="457"/>
                    <a:pt x="277" y="459"/>
                    <a:pt x="274" y="458"/>
                  </a:cubicBezTo>
                  <a:cubicBezTo>
                    <a:pt x="274" y="461"/>
                    <a:pt x="274" y="461"/>
                    <a:pt x="272" y="462"/>
                  </a:cubicBezTo>
                  <a:cubicBezTo>
                    <a:pt x="271" y="464"/>
                    <a:pt x="271" y="460"/>
                    <a:pt x="269" y="463"/>
                  </a:cubicBezTo>
                  <a:cubicBezTo>
                    <a:pt x="269" y="461"/>
                    <a:pt x="267" y="462"/>
                    <a:pt x="266" y="461"/>
                  </a:cubicBezTo>
                  <a:cubicBezTo>
                    <a:pt x="265" y="460"/>
                    <a:pt x="267" y="459"/>
                    <a:pt x="265" y="457"/>
                  </a:cubicBezTo>
                  <a:cubicBezTo>
                    <a:pt x="265" y="458"/>
                    <a:pt x="265" y="459"/>
                    <a:pt x="265" y="459"/>
                  </a:cubicBezTo>
                  <a:cubicBezTo>
                    <a:pt x="265" y="459"/>
                    <a:pt x="264" y="458"/>
                    <a:pt x="264" y="458"/>
                  </a:cubicBezTo>
                  <a:cubicBezTo>
                    <a:pt x="263" y="457"/>
                    <a:pt x="264" y="456"/>
                    <a:pt x="264" y="456"/>
                  </a:cubicBezTo>
                  <a:cubicBezTo>
                    <a:pt x="263" y="456"/>
                    <a:pt x="261" y="457"/>
                    <a:pt x="261" y="455"/>
                  </a:cubicBezTo>
                  <a:cubicBezTo>
                    <a:pt x="261" y="455"/>
                    <a:pt x="260" y="456"/>
                    <a:pt x="260" y="456"/>
                  </a:cubicBezTo>
                  <a:cubicBezTo>
                    <a:pt x="260" y="455"/>
                    <a:pt x="259" y="455"/>
                    <a:pt x="258" y="455"/>
                  </a:cubicBezTo>
                  <a:cubicBezTo>
                    <a:pt x="257" y="455"/>
                    <a:pt x="258" y="454"/>
                    <a:pt x="258" y="453"/>
                  </a:cubicBezTo>
                  <a:cubicBezTo>
                    <a:pt x="256" y="453"/>
                    <a:pt x="255" y="453"/>
                    <a:pt x="253" y="453"/>
                  </a:cubicBezTo>
                  <a:cubicBezTo>
                    <a:pt x="253" y="453"/>
                    <a:pt x="253" y="453"/>
                    <a:pt x="253" y="452"/>
                  </a:cubicBezTo>
                  <a:cubicBezTo>
                    <a:pt x="253" y="453"/>
                    <a:pt x="252" y="452"/>
                    <a:pt x="252" y="452"/>
                  </a:cubicBezTo>
                  <a:cubicBezTo>
                    <a:pt x="251" y="451"/>
                    <a:pt x="251" y="451"/>
                    <a:pt x="249" y="451"/>
                  </a:cubicBezTo>
                  <a:cubicBezTo>
                    <a:pt x="250" y="450"/>
                    <a:pt x="251" y="449"/>
                    <a:pt x="251" y="447"/>
                  </a:cubicBezTo>
                  <a:cubicBezTo>
                    <a:pt x="249" y="447"/>
                    <a:pt x="247" y="448"/>
                    <a:pt x="247" y="446"/>
                  </a:cubicBezTo>
                  <a:cubicBezTo>
                    <a:pt x="246" y="445"/>
                    <a:pt x="245" y="446"/>
                    <a:pt x="244" y="446"/>
                  </a:cubicBezTo>
                  <a:cubicBezTo>
                    <a:pt x="244" y="446"/>
                    <a:pt x="243" y="445"/>
                    <a:pt x="243" y="444"/>
                  </a:cubicBezTo>
                  <a:cubicBezTo>
                    <a:pt x="242" y="445"/>
                    <a:pt x="242" y="445"/>
                    <a:pt x="241" y="446"/>
                  </a:cubicBezTo>
                  <a:cubicBezTo>
                    <a:pt x="241" y="445"/>
                    <a:pt x="240" y="444"/>
                    <a:pt x="239" y="445"/>
                  </a:cubicBezTo>
                  <a:cubicBezTo>
                    <a:pt x="238" y="446"/>
                    <a:pt x="237" y="446"/>
                    <a:pt x="235" y="446"/>
                  </a:cubicBezTo>
                  <a:cubicBezTo>
                    <a:pt x="235" y="446"/>
                    <a:pt x="234" y="447"/>
                    <a:pt x="234" y="447"/>
                  </a:cubicBezTo>
                  <a:cubicBezTo>
                    <a:pt x="233" y="447"/>
                    <a:pt x="233" y="447"/>
                    <a:pt x="232" y="447"/>
                  </a:cubicBezTo>
                  <a:cubicBezTo>
                    <a:pt x="230" y="447"/>
                    <a:pt x="232" y="445"/>
                    <a:pt x="232" y="444"/>
                  </a:cubicBezTo>
                  <a:cubicBezTo>
                    <a:pt x="230" y="444"/>
                    <a:pt x="229" y="443"/>
                    <a:pt x="228" y="443"/>
                  </a:cubicBezTo>
                  <a:cubicBezTo>
                    <a:pt x="226" y="443"/>
                    <a:pt x="226" y="443"/>
                    <a:pt x="225" y="442"/>
                  </a:cubicBezTo>
                  <a:cubicBezTo>
                    <a:pt x="225" y="442"/>
                    <a:pt x="224" y="440"/>
                    <a:pt x="224" y="440"/>
                  </a:cubicBezTo>
                  <a:cubicBezTo>
                    <a:pt x="223" y="439"/>
                    <a:pt x="221" y="441"/>
                    <a:pt x="219" y="440"/>
                  </a:cubicBezTo>
                  <a:cubicBezTo>
                    <a:pt x="218" y="439"/>
                    <a:pt x="214" y="438"/>
                    <a:pt x="215" y="440"/>
                  </a:cubicBezTo>
                  <a:cubicBezTo>
                    <a:pt x="213" y="439"/>
                    <a:pt x="211" y="439"/>
                    <a:pt x="208" y="439"/>
                  </a:cubicBezTo>
                  <a:cubicBezTo>
                    <a:pt x="208" y="439"/>
                    <a:pt x="208" y="438"/>
                    <a:pt x="208" y="438"/>
                  </a:cubicBezTo>
                  <a:cubicBezTo>
                    <a:pt x="208" y="438"/>
                    <a:pt x="207" y="438"/>
                    <a:pt x="206" y="438"/>
                  </a:cubicBezTo>
                  <a:cubicBezTo>
                    <a:pt x="205" y="438"/>
                    <a:pt x="204" y="437"/>
                    <a:pt x="203" y="437"/>
                  </a:cubicBezTo>
                  <a:cubicBezTo>
                    <a:pt x="202" y="436"/>
                    <a:pt x="202" y="436"/>
                    <a:pt x="202" y="437"/>
                  </a:cubicBezTo>
                  <a:cubicBezTo>
                    <a:pt x="201" y="437"/>
                    <a:pt x="201" y="435"/>
                    <a:pt x="201" y="435"/>
                  </a:cubicBezTo>
                  <a:cubicBezTo>
                    <a:pt x="200" y="435"/>
                    <a:pt x="199" y="436"/>
                    <a:pt x="199" y="436"/>
                  </a:cubicBezTo>
                  <a:cubicBezTo>
                    <a:pt x="198" y="436"/>
                    <a:pt x="197" y="435"/>
                    <a:pt x="196" y="435"/>
                  </a:cubicBezTo>
                  <a:cubicBezTo>
                    <a:pt x="194" y="435"/>
                    <a:pt x="194" y="436"/>
                    <a:pt x="194" y="438"/>
                  </a:cubicBezTo>
                  <a:cubicBezTo>
                    <a:pt x="192" y="436"/>
                    <a:pt x="190" y="435"/>
                    <a:pt x="189" y="432"/>
                  </a:cubicBezTo>
                  <a:cubicBezTo>
                    <a:pt x="187" y="431"/>
                    <a:pt x="184" y="429"/>
                    <a:pt x="182" y="428"/>
                  </a:cubicBezTo>
                  <a:cubicBezTo>
                    <a:pt x="181" y="427"/>
                    <a:pt x="178" y="427"/>
                    <a:pt x="176" y="426"/>
                  </a:cubicBezTo>
                  <a:cubicBezTo>
                    <a:pt x="175" y="426"/>
                    <a:pt x="175" y="425"/>
                    <a:pt x="174" y="425"/>
                  </a:cubicBezTo>
                  <a:cubicBezTo>
                    <a:pt x="173" y="425"/>
                    <a:pt x="173" y="423"/>
                    <a:pt x="172" y="422"/>
                  </a:cubicBezTo>
                  <a:cubicBezTo>
                    <a:pt x="173" y="424"/>
                    <a:pt x="170" y="423"/>
                    <a:pt x="169" y="423"/>
                  </a:cubicBezTo>
                  <a:cubicBezTo>
                    <a:pt x="168" y="423"/>
                    <a:pt x="169" y="420"/>
                    <a:pt x="166" y="421"/>
                  </a:cubicBezTo>
                  <a:cubicBezTo>
                    <a:pt x="167" y="420"/>
                    <a:pt x="167" y="420"/>
                    <a:pt x="167" y="419"/>
                  </a:cubicBezTo>
                  <a:cubicBezTo>
                    <a:pt x="164" y="419"/>
                    <a:pt x="162" y="418"/>
                    <a:pt x="160" y="418"/>
                  </a:cubicBezTo>
                  <a:cubicBezTo>
                    <a:pt x="161" y="417"/>
                    <a:pt x="162" y="417"/>
                    <a:pt x="163" y="417"/>
                  </a:cubicBezTo>
                  <a:cubicBezTo>
                    <a:pt x="164" y="416"/>
                    <a:pt x="162" y="415"/>
                    <a:pt x="161" y="415"/>
                  </a:cubicBezTo>
                  <a:cubicBezTo>
                    <a:pt x="162" y="413"/>
                    <a:pt x="165" y="415"/>
                    <a:pt x="166" y="415"/>
                  </a:cubicBezTo>
                  <a:cubicBezTo>
                    <a:pt x="166" y="416"/>
                    <a:pt x="164" y="416"/>
                    <a:pt x="164" y="417"/>
                  </a:cubicBezTo>
                  <a:cubicBezTo>
                    <a:pt x="164" y="418"/>
                    <a:pt x="169" y="415"/>
                    <a:pt x="168" y="415"/>
                  </a:cubicBezTo>
                  <a:cubicBezTo>
                    <a:pt x="170" y="415"/>
                    <a:pt x="173" y="416"/>
                    <a:pt x="171" y="413"/>
                  </a:cubicBezTo>
                  <a:cubicBezTo>
                    <a:pt x="171" y="414"/>
                    <a:pt x="170" y="414"/>
                    <a:pt x="170" y="414"/>
                  </a:cubicBezTo>
                  <a:cubicBezTo>
                    <a:pt x="170" y="413"/>
                    <a:pt x="170" y="412"/>
                    <a:pt x="170" y="412"/>
                  </a:cubicBezTo>
                  <a:cubicBezTo>
                    <a:pt x="170" y="412"/>
                    <a:pt x="171" y="412"/>
                    <a:pt x="171" y="412"/>
                  </a:cubicBezTo>
                  <a:cubicBezTo>
                    <a:pt x="171" y="411"/>
                    <a:pt x="173" y="410"/>
                    <a:pt x="173" y="408"/>
                  </a:cubicBezTo>
                  <a:cubicBezTo>
                    <a:pt x="174" y="406"/>
                    <a:pt x="175" y="409"/>
                    <a:pt x="173" y="410"/>
                  </a:cubicBezTo>
                  <a:cubicBezTo>
                    <a:pt x="174" y="410"/>
                    <a:pt x="174" y="410"/>
                    <a:pt x="175" y="410"/>
                  </a:cubicBezTo>
                  <a:cubicBezTo>
                    <a:pt x="175" y="409"/>
                    <a:pt x="175" y="407"/>
                    <a:pt x="176" y="406"/>
                  </a:cubicBezTo>
                  <a:cubicBezTo>
                    <a:pt x="178" y="405"/>
                    <a:pt x="177" y="409"/>
                    <a:pt x="180" y="407"/>
                  </a:cubicBezTo>
                  <a:cubicBezTo>
                    <a:pt x="179" y="405"/>
                    <a:pt x="176" y="404"/>
                    <a:pt x="175" y="403"/>
                  </a:cubicBezTo>
                  <a:cubicBezTo>
                    <a:pt x="174" y="403"/>
                    <a:pt x="174" y="404"/>
                    <a:pt x="173" y="403"/>
                  </a:cubicBezTo>
                  <a:cubicBezTo>
                    <a:pt x="172" y="402"/>
                    <a:pt x="172" y="401"/>
                    <a:pt x="171" y="400"/>
                  </a:cubicBezTo>
                  <a:cubicBezTo>
                    <a:pt x="173" y="401"/>
                    <a:pt x="174" y="400"/>
                    <a:pt x="176" y="400"/>
                  </a:cubicBezTo>
                  <a:cubicBezTo>
                    <a:pt x="178" y="399"/>
                    <a:pt x="179" y="403"/>
                    <a:pt x="180" y="400"/>
                  </a:cubicBezTo>
                  <a:cubicBezTo>
                    <a:pt x="180" y="400"/>
                    <a:pt x="179" y="400"/>
                    <a:pt x="178" y="400"/>
                  </a:cubicBezTo>
                  <a:cubicBezTo>
                    <a:pt x="178" y="398"/>
                    <a:pt x="181" y="398"/>
                    <a:pt x="182" y="397"/>
                  </a:cubicBezTo>
                  <a:cubicBezTo>
                    <a:pt x="183" y="397"/>
                    <a:pt x="184" y="396"/>
                    <a:pt x="185" y="395"/>
                  </a:cubicBezTo>
                  <a:cubicBezTo>
                    <a:pt x="186" y="395"/>
                    <a:pt x="188" y="396"/>
                    <a:pt x="187" y="394"/>
                  </a:cubicBezTo>
                  <a:cubicBezTo>
                    <a:pt x="187" y="395"/>
                    <a:pt x="186" y="395"/>
                    <a:pt x="186" y="395"/>
                  </a:cubicBezTo>
                  <a:cubicBezTo>
                    <a:pt x="186" y="393"/>
                    <a:pt x="186" y="393"/>
                    <a:pt x="184" y="393"/>
                  </a:cubicBezTo>
                  <a:cubicBezTo>
                    <a:pt x="185" y="395"/>
                    <a:pt x="181" y="395"/>
                    <a:pt x="179" y="396"/>
                  </a:cubicBezTo>
                  <a:cubicBezTo>
                    <a:pt x="179" y="395"/>
                    <a:pt x="180" y="394"/>
                    <a:pt x="181" y="394"/>
                  </a:cubicBezTo>
                  <a:cubicBezTo>
                    <a:pt x="179" y="394"/>
                    <a:pt x="178" y="394"/>
                    <a:pt x="178" y="395"/>
                  </a:cubicBezTo>
                  <a:cubicBezTo>
                    <a:pt x="177" y="395"/>
                    <a:pt x="177" y="396"/>
                    <a:pt x="177" y="396"/>
                  </a:cubicBezTo>
                  <a:cubicBezTo>
                    <a:pt x="176" y="395"/>
                    <a:pt x="176" y="394"/>
                    <a:pt x="177" y="393"/>
                  </a:cubicBezTo>
                  <a:cubicBezTo>
                    <a:pt x="177" y="393"/>
                    <a:pt x="176" y="393"/>
                    <a:pt x="176" y="393"/>
                  </a:cubicBezTo>
                  <a:cubicBezTo>
                    <a:pt x="177" y="392"/>
                    <a:pt x="177" y="391"/>
                    <a:pt x="177" y="390"/>
                  </a:cubicBezTo>
                  <a:cubicBezTo>
                    <a:pt x="177" y="389"/>
                    <a:pt x="178" y="389"/>
                    <a:pt x="179" y="389"/>
                  </a:cubicBezTo>
                  <a:cubicBezTo>
                    <a:pt x="180" y="389"/>
                    <a:pt x="182" y="389"/>
                    <a:pt x="182" y="389"/>
                  </a:cubicBezTo>
                  <a:cubicBezTo>
                    <a:pt x="182" y="388"/>
                    <a:pt x="182" y="387"/>
                    <a:pt x="183" y="386"/>
                  </a:cubicBezTo>
                  <a:cubicBezTo>
                    <a:pt x="184" y="386"/>
                    <a:pt x="188" y="386"/>
                    <a:pt x="190" y="387"/>
                  </a:cubicBezTo>
                  <a:cubicBezTo>
                    <a:pt x="190" y="387"/>
                    <a:pt x="191" y="388"/>
                    <a:pt x="191" y="387"/>
                  </a:cubicBezTo>
                  <a:cubicBezTo>
                    <a:pt x="192" y="387"/>
                    <a:pt x="192" y="386"/>
                    <a:pt x="192" y="385"/>
                  </a:cubicBezTo>
                  <a:cubicBezTo>
                    <a:pt x="192" y="385"/>
                    <a:pt x="193" y="385"/>
                    <a:pt x="193" y="385"/>
                  </a:cubicBezTo>
                  <a:cubicBezTo>
                    <a:pt x="193" y="385"/>
                    <a:pt x="192" y="384"/>
                    <a:pt x="192" y="384"/>
                  </a:cubicBezTo>
                  <a:cubicBezTo>
                    <a:pt x="192" y="384"/>
                    <a:pt x="193" y="383"/>
                    <a:pt x="193" y="383"/>
                  </a:cubicBezTo>
                  <a:cubicBezTo>
                    <a:pt x="193" y="383"/>
                    <a:pt x="193" y="383"/>
                    <a:pt x="193" y="383"/>
                  </a:cubicBezTo>
                  <a:cubicBezTo>
                    <a:pt x="194" y="383"/>
                    <a:pt x="195" y="382"/>
                    <a:pt x="195" y="381"/>
                  </a:cubicBezTo>
                  <a:cubicBezTo>
                    <a:pt x="193" y="382"/>
                    <a:pt x="193" y="382"/>
                    <a:pt x="192" y="381"/>
                  </a:cubicBezTo>
                  <a:cubicBezTo>
                    <a:pt x="193" y="381"/>
                    <a:pt x="194" y="381"/>
                    <a:pt x="194" y="380"/>
                  </a:cubicBezTo>
                  <a:cubicBezTo>
                    <a:pt x="193" y="380"/>
                    <a:pt x="192" y="380"/>
                    <a:pt x="192" y="380"/>
                  </a:cubicBezTo>
                  <a:cubicBezTo>
                    <a:pt x="192" y="380"/>
                    <a:pt x="192" y="379"/>
                    <a:pt x="192" y="379"/>
                  </a:cubicBezTo>
                  <a:cubicBezTo>
                    <a:pt x="190" y="379"/>
                    <a:pt x="191" y="377"/>
                    <a:pt x="191" y="376"/>
                  </a:cubicBezTo>
                  <a:cubicBezTo>
                    <a:pt x="192" y="376"/>
                    <a:pt x="193" y="376"/>
                    <a:pt x="195" y="375"/>
                  </a:cubicBezTo>
                  <a:cubicBezTo>
                    <a:pt x="195" y="374"/>
                    <a:pt x="192" y="375"/>
                    <a:pt x="191" y="374"/>
                  </a:cubicBezTo>
                  <a:cubicBezTo>
                    <a:pt x="191" y="372"/>
                    <a:pt x="194" y="374"/>
                    <a:pt x="193" y="372"/>
                  </a:cubicBezTo>
                  <a:cubicBezTo>
                    <a:pt x="195" y="372"/>
                    <a:pt x="195" y="371"/>
                    <a:pt x="195" y="369"/>
                  </a:cubicBezTo>
                  <a:cubicBezTo>
                    <a:pt x="195" y="369"/>
                    <a:pt x="195" y="369"/>
                    <a:pt x="194" y="369"/>
                  </a:cubicBezTo>
                  <a:cubicBezTo>
                    <a:pt x="194" y="368"/>
                    <a:pt x="195" y="367"/>
                    <a:pt x="196" y="367"/>
                  </a:cubicBezTo>
                  <a:cubicBezTo>
                    <a:pt x="194" y="367"/>
                    <a:pt x="193" y="366"/>
                    <a:pt x="192" y="368"/>
                  </a:cubicBezTo>
                  <a:cubicBezTo>
                    <a:pt x="192" y="366"/>
                    <a:pt x="191" y="367"/>
                    <a:pt x="190" y="366"/>
                  </a:cubicBezTo>
                  <a:cubicBezTo>
                    <a:pt x="189" y="365"/>
                    <a:pt x="187" y="365"/>
                    <a:pt x="186" y="365"/>
                  </a:cubicBezTo>
                  <a:cubicBezTo>
                    <a:pt x="186" y="365"/>
                    <a:pt x="186" y="364"/>
                    <a:pt x="186" y="364"/>
                  </a:cubicBezTo>
                  <a:cubicBezTo>
                    <a:pt x="184" y="364"/>
                    <a:pt x="182" y="365"/>
                    <a:pt x="181" y="363"/>
                  </a:cubicBezTo>
                  <a:cubicBezTo>
                    <a:pt x="180" y="362"/>
                    <a:pt x="179" y="363"/>
                    <a:pt x="178" y="363"/>
                  </a:cubicBezTo>
                  <a:cubicBezTo>
                    <a:pt x="178" y="362"/>
                    <a:pt x="177" y="361"/>
                    <a:pt x="176" y="361"/>
                  </a:cubicBezTo>
                  <a:cubicBezTo>
                    <a:pt x="176" y="362"/>
                    <a:pt x="176" y="362"/>
                    <a:pt x="176" y="363"/>
                  </a:cubicBezTo>
                  <a:cubicBezTo>
                    <a:pt x="175" y="362"/>
                    <a:pt x="174" y="361"/>
                    <a:pt x="173" y="361"/>
                  </a:cubicBezTo>
                  <a:cubicBezTo>
                    <a:pt x="172" y="361"/>
                    <a:pt x="172" y="362"/>
                    <a:pt x="171" y="361"/>
                  </a:cubicBezTo>
                  <a:cubicBezTo>
                    <a:pt x="170" y="360"/>
                    <a:pt x="169" y="358"/>
                    <a:pt x="169" y="357"/>
                  </a:cubicBezTo>
                  <a:cubicBezTo>
                    <a:pt x="168" y="357"/>
                    <a:pt x="166" y="357"/>
                    <a:pt x="166" y="358"/>
                  </a:cubicBezTo>
                  <a:cubicBezTo>
                    <a:pt x="165" y="359"/>
                    <a:pt x="165" y="359"/>
                    <a:pt x="164" y="359"/>
                  </a:cubicBezTo>
                  <a:cubicBezTo>
                    <a:pt x="163" y="359"/>
                    <a:pt x="161" y="358"/>
                    <a:pt x="161" y="359"/>
                  </a:cubicBezTo>
                  <a:cubicBezTo>
                    <a:pt x="161" y="360"/>
                    <a:pt x="161" y="361"/>
                    <a:pt x="160" y="360"/>
                  </a:cubicBezTo>
                  <a:cubicBezTo>
                    <a:pt x="160" y="360"/>
                    <a:pt x="160" y="359"/>
                    <a:pt x="160" y="359"/>
                  </a:cubicBezTo>
                  <a:cubicBezTo>
                    <a:pt x="159" y="359"/>
                    <a:pt x="158" y="359"/>
                    <a:pt x="158" y="359"/>
                  </a:cubicBezTo>
                  <a:cubicBezTo>
                    <a:pt x="157" y="358"/>
                    <a:pt x="156" y="358"/>
                    <a:pt x="156" y="358"/>
                  </a:cubicBezTo>
                  <a:cubicBezTo>
                    <a:pt x="155" y="358"/>
                    <a:pt x="153" y="358"/>
                    <a:pt x="152" y="358"/>
                  </a:cubicBezTo>
                  <a:cubicBezTo>
                    <a:pt x="152" y="358"/>
                    <a:pt x="152" y="358"/>
                    <a:pt x="152" y="359"/>
                  </a:cubicBezTo>
                  <a:cubicBezTo>
                    <a:pt x="151" y="359"/>
                    <a:pt x="150" y="358"/>
                    <a:pt x="151" y="357"/>
                  </a:cubicBezTo>
                  <a:cubicBezTo>
                    <a:pt x="149" y="358"/>
                    <a:pt x="147" y="355"/>
                    <a:pt x="150" y="355"/>
                  </a:cubicBezTo>
                  <a:cubicBezTo>
                    <a:pt x="148" y="355"/>
                    <a:pt x="148" y="353"/>
                    <a:pt x="148" y="352"/>
                  </a:cubicBezTo>
                  <a:cubicBezTo>
                    <a:pt x="148" y="352"/>
                    <a:pt x="147" y="352"/>
                    <a:pt x="147" y="352"/>
                  </a:cubicBezTo>
                  <a:cubicBezTo>
                    <a:pt x="147" y="352"/>
                    <a:pt x="147" y="351"/>
                    <a:pt x="148" y="351"/>
                  </a:cubicBezTo>
                  <a:cubicBezTo>
                    <a:pt x="147" y="351"/>
                    <a:pt x="147" y="351"/>
                    <a:pt x="146" y="351"/>
                  </a:cubicBezTo>
                  <a:cubicBezTo>
                    <a:pt x="146" y="350"/>
                    <a:pt x="146" y="349"/>
                    <a:pt x="146" y="348"/>
                  </a:cubicBezTo>
                  <a:cubicBezTo>
                    <a:pt x="144" y="348"/>
                    <a:pt x="143" y="349"/>
                    <a:pt x="141" y="349"/>
                  </a:cubicBezTo>
                  <a:cubicBezTo>
                    <a:pt x="142" y="347"/>
                    <a:pt x="138" y="348"/>
                    <a:pt x="137" y="348"/>
                  </a:cubicBezTo>
                  <a:cubicBezTo>
                    <a:pt x="137" y="348"/>
                    <a:pt x="137" y="347"/>
                    <a:pt x="138" y="347"/>
                  </a:cubicBezTo>
                  <a:cubicBezTo>
                    <a:pt x="137" y="347"/>
                    <a:pt x="137" y="347"/>
                    <a:pt x="136" y="347"/>
                  </a:cubicBezTo>
                  <a:cubicBezTo>
                    <a:pt x="136" y="346"/>
                    <a:pt x="137" y="345"/>
                    <a:pt x="137" y="344"/>
                  </a:cubicBezTo>
                  <a:cubicBezTo>
                    <a:pt x="135" y="345"/>
                    <a:pt x="135" y="343"/>
                    <a:pt x="136" y="343"/>
                  </a:cubicBezTo>
                  <a:cubicBezTo>
                    <a:pt x="137" y="343"/>
                    <a:pt x="139" y="343"/>
                    <a:pt x="139" y="342"/>
                  </a:cubicBezTo>
                  <a:cubicBezTo>
                    <a:pt x="137" y="342"/>
                    <a:pt x="138" y="340"/>
                    <a:pt x="136" y="340"/>
                  </a:cubicBezTo>
                  <a:cubicBezTo>
                    <a:pt x="134" y="340"/>
                    <a:pt x="137" y="338"/>
                    <a:pt x="135" y="338"/>
                  </a:cubicBezTo>
                  <a:cubicBezTo>
                    <a:pt x="134" y="337"/>
                    <a:pt x="135" y="336"/>
                    <a:pt x="134" y="336"/>
                  </a:cubicBezTo>
                  <a:cubicBezTo>
                    <a:pt x="133" y="336"/>
                    <a:pt x="133" y="336"/>
                    <a:pt x="133" y="335"/>
                  </a:cubicBezTo>
                  <a:cubicBezTo>
                    <a:pt x="133" y="334"/>
                    <a:pt x="130" y="336"/>
                    <a:pt x="130" y="336"/>
                  </a:cubicBezTo>
                  <a:cubicBezTo>
                    <a:pt x="130" y="334"/>
                    <a:pt x="128" y="335"/>
                    <a:pt x="127" y="335"/>
                  </a:cubicBezTo>
                  <a:cubicBezTo>
                    <a:pt x="126" y="335"/>
                    <a:pt x="126" y="336"/>
                    <a:pt x="125" y="336"/>
                  </a:cubicBezTo>
                  <a:cubicBezTo>
                    <a:pt x="123" y="336"/>
                    <a:pt x="119" y="337"/>
                    <a:pt x="118" y="335"/>
                  </a:cubicBezTo>
                  <a:cubicBezTo>
                    <a:pt x="118" y="336"/>
                    <a:pt x="118" y="337"/>
                    <a:pt x="118" y="338"/>
                  </a:cubicBezTo>
                  <a:cubicBezTo>
                    <a:pt x="116" y="337"/>
                    <a:pt x="117" y="339"/>
                    <a:pt x="117" y="339"/>
                  </a:cubicBezTo>
                  <a:cubicBezTo>
                    <a:pt x="116" y="339"/>
                    <a:pt x="114" y="339"/>
                    <a:pt x="113" y="339"/>
                  </a:cubicBezTo>
                  <a:cubicBezTo>
                    <a:pt x="113" y="338"/>
                    <a:pt x="112" y="338"/>
                    <a:pt x="111" y="338"/>
                  </a:cubicBezTo>
                  <a:cubicBezTo>
                    <a:pt x="112" y="335"/>
                    <a:pt x="110" y="337"/>
                    <a:pt x="110" y="336"/>
                  </a:cubicBezTo>
                  <a:cubicBezTo>
                    <a:pt x="110" y="336"/>
                    <a:pt x="110" y="334"/>
                    <a:pt x="110" y="334"/>
                  </a:cubicBezTo>
                  <a:cubicBezTo>
                    <a:pt x="110" y="334"/>
                    <a:pt x="111" y="334"/>
                    <a:pt x="111" y="334"/>
                  </a:cubicBezTo>
                  <a:cubicBezTo>
                    <a:pt x="110" y="333"/>
                    <a:pt x="110" y="332"/>
                    <a:pt x="109" y="331"/>
                  </a:cubicBezTo>
                  <a:cubicBezTo>
                    <a:pt x="109" y="331"/>
                    <a:pt x="110" y="331"/>
                    <a:pt x="110" y="331"/>
                  </a:cubicBezTo>
                  <a:cubicBezTo>
                    <a:pt x="111" y="330"/>
                    <a:pt x="108" y="328"/>
                    <a:pt x="107" y="328"/>
                  </a:cubicBezTo>
                  <a:cubicBezTo>
                    <a:pt x="108" y="328"/>
                    <a:pt x="108" y="327"/>
                    <a:pt x="108" y="325"/>
                  </a:cubicBezTo>
                  <a:cubicBezTo>
                    <a:pt x="109" y="326"/>
                    <a:pt x="111" y="326"/>
                    <a:pt x="112" y="326"/>
                  </a:cubicBezTo>
                  <a:cubicBezTo>
                    <a:pt x="113" y="326"/>
                    <a:pt x="113" y="327"/>
                    <a:pt x="113" y="327"/>
                  </a:cubicBezTo>
                  <a:cubicBezTo>
                    <a:pt x="114" y="327"/>
                    <a:pt x="115" y="327"/>
                    <a:pt x="116" y="327"/>
                  </a:cubicBezTo>
                  <a:cubicBezTo>
                    <a:pt x="118" y="327"/>
                    <a:pt x="118" y="326"/>
                    <a:pt x="119" y="324"/>
                  </a:cubicBezTo>
                  <a:cubicBezTo>
                    <a:pt x="120" y="323"/>
                    <a:pt x="122" y="326"/>
                    <a:pt x="122" y="323"/>
                  </a:cubicBezTo>
                  <a:cubicBezTo>
                    <a:pt x="120" y="324"/>
                    <a:pt x="121" y="322"/>
                    <a:pt x="121" y="322"/>
                  </a:cubicBezTo>
                  <a:cubicBezTo>
                    <a:pt x="120" y="322"/>
                    <a:pt x="119" y="322"/>
                    <a:pt x="118" y="322"/>
                  </a:cubicBezTo>
                  <a:cubicBezTo>
                    <a:pt x="119" y="321"/>
                    <a:pt x="119" y="321"/>
                    <a:pt x="120" y="320"/>
                  </a:cubicBezTo>
                  <a:cubicBezTo>
                    <a:pt x="118" y="321"/>
                    <a:pt x="117" y="319"/>
                    <a:pt x="116" y="319"/>
                  </a:cubicBezTo>
                  <a:cubicBezTo>
                    <a:pt x="114" y="319"/>
                    <a:pt x="112" y="320"/>
                    <a:pt x="112" y="318"/>
                  </a:cubicBezTo>
                  <a:cubicBezTo>
                    <a:pt x="112" y="315"/>
                    <a:pt x="113" y="316"/>
                    <a:pt x="110" y="315"/>
                  </a:cubicBezTo>
                  <a:cubicBezTo>
                    <a:pt x="109" y="315"/>
                    <a:pt x="107" y="314"/>
                    <a:pt x="108" y="312"/>
                  </a:cubicBezTo>
                  <a:cubicBezTo>
                    <a:pt x="107" y="313"/>
                    <a:pt x="107" y="312"/>
                    <a:pt x="107" y="312"/>
                  </a:cubicBezTo>
                  <a:cubicBezTo>
                    <a:pt x="107" y="312"/>
                    <a:pt x="107" y="312"/>
                    <a:pt x="107" y="311"/>
                  </a:cubicBezTo>
                  <a:cubicBezTo>
                    <a:pt x="106" y="312"/>
                    <a:pt x="106" y="311"/>
                    <a:pt x="105" y="311"/>
                  </a:cubicBezTo>
                  <a:cubicBezTo>
                    <a:pt x="105" y="310"/>
                    <a:pt x="105" y="310"/>
                    <a:pt x="107" y="310"/>
                  </a:cubicBezTo>
                  <a:cubicBezTo>
                    <a:pt x="105" y="309"/>
                    <a:pt x="103" y="308"/>
                    <a:pt x="102" y="307"/>
                  </a:cubicBezTo>
                  <a:cubicBezTo>
                    <a:pt x="102" y="307"/>
                    <a:pt x="103" y="306"/>
                    <a:pt x="104" y="306"/>
                  </a:cubicBezTo>
                  <a:cubicBezTo>
                    <a:pt x="104" y="306"/>
                    <a:pt x="103" y="305"/>
                    <a:pt x="103" y="305"/>
                  </a:cubicBezTo>
                  <a:cubicBezTo>
                    <a:pt x="104" y="305"/>
                    <a:pt x="104" y="304"/>
                    <a:pt x="104" y="303"/>
                  </a:cubicBezTo>
                  <a:cubicBezTo>
                    <a:pt x="104" y="303"/>
                    <a:pt x="103" y="303"/>
                    <a:pt x="103" y="303"/>
                  </a:cubicBezTo>
                  <a:cubicBezTo>
                    <a:pt x="103" y="303"/>
                    <a:pt x="103" y="303"/>
                    <a:pt x="103" y="302"/>
                  </a:cubicBezTo>
                  <a:cubicBezTo>
                    <a:pt x="103" y="302"/>
                    <a:pt x="102" y="302"/>
                    <a:pt x="102" y="302"/>
                  </a:cubicBezTo>
                  <a:cubicBezTo>
                    <a:pt x="103" y="301"/>
                    <a:pt x="105" y="298"/>
                    <a:pt x="102" y="298"/>
                  </a:cubicBezTo>
                  <a:cubicBezTo>
                    <a:pt x="101" y="298"/>
                    <a:pt x="101" y="297"/>
                    <a:pt x="100" y="297"/>
                  </a:cubicBezTo>
                  <a:cubicBezTo>
                    <a:pt x="99" y="297"/>
                    <a:pt x="99" y="297"/>
                    <a:pt x="98" y="296"/>
                  </a:cubicBezTo>
                  <a:cubicBezTo>
                    <a:pt x="97" y="295"/>
                    <a:pt x="93" y="295"/>
                    <a:pt x="93" y="296"/>
                  </a:cubicBezTo>
                  <a:cubicBezTo>
                    <a:pt x="93" y="298"/>
                    <a:pt x="89" y="295"/>
                    <a:pt x="90" y="298"/>
                  </a:cubicBezTo>
                  <a:cubicBezTo>
                    <a:pt x="88" y="297"/>
                    <a:pt x="87" y="296"/>
                    <a:pt x="89" y="295"/>
                  </a:cubicBezTo>
                  <a:cubicBezTo>
                    <a:pt x="87" y="293"/>
                    <a:pt x="84" y="295"/>
                    <a:pt x="81" y="294"/>
                  </a:cubicBezTo>
                  <a:cubicBezTo>
                    <a:pt x="81" y="294"/>
                    <a:pt x="82" y="293"/>
                    <a:pt x="81" y="293"/>
                  </a:cubicBezTo>
                  <a:cubicBezTo>
                    <a:pt x="80" y="293"/>
                    <a:pt x="80" y="293"/>
                    <a:pt x="79" y="293"/>
                  </a:cubicBezTo>
                  <a:cubicBezTo>
                    <a:pt x="78" y="293"/>
                    <a:pt x="77" y="293"/>
                    <a:pt x="76" y="293"/>
                  </a:cubicBezTo>
                  <a:cubicBezTo>
                    <a:pt x="76" y="291"/>
                    <a:pt x="77" y="287"/>
                    <a:pt x="74" y="288"/>
                  </a:cubicBezTo>
                  <a:cubicBezTo>
                    <a:pt x="75" y="286"/>
                    <a:pt x="74" y="286"/>
                    <a:pt x="73" y="285"/>
                  </a:cubicBezTo>
                  <a:cubicBezTo>
                    <a:pt x="73" y="285"/>
                    <a:pt x="74" y="285"/>
                    <a:pt x="74" y="285"/>
                  </a:cubicBezTo>
                  <a:cubicBezTo>
                    <a:pt x="73" y="283"/>
                    <a:pt x="72" y="283"/>
                    <a:pt x="71" y="285"/>
                  </a:cubicBezTo>
                  <a:cubicBezTo>
                    <a:pt x="70" y="284"/>
                    <a:pt x="71" y="283"/>
                    <a:pt x="72" y="282"/>
                  </a:cubicBezTo>
                  <a:cubicBezTo>
                    <a:pt x="72" y="282"/>
                    <a:pt x="71" y="281"/>
                    <a:pt x="71" y="281"/>
                  </a:cubicBezTo>
                  <a:cubicBezTo>
                    <a:pt x="72" y="281"/>
                    <a:pt x="72" y="281"/>
                    <a:pt x="73" y="281"/>
                  </a:cubicBezTo>
                  <a:cubicBezTo>
                    <a:pt x="74" y="279"/>
                    <a:pt x="72" y="280"/>
                    <a:pt x="71" y="279"/>
                  </a:cubicBezTo>
                  <a:cubicBezTo>
                    <a:pt x="70" y="277"/>
                    <a:pt x="70" y="277"/>
                    <a:pt x="67" y="277"/>
                  </a:cubicBezTo>
                  <a:cubicBezTo>
                    <a:pt x="68" y="277"/>
                    <a:pt x="67" y="276"/>
                    <a:pt x="68" y="276"/>
                  </a:cubicBezTo>
                  <a:cubicBezTo>
                    <a:pt x="68" y="276"/>
                    <a:pt x="68" y="276"/>
                    <a:pt x="69" y="276"/>
                  </a:cubicBezTo>
                  <a:cubicBezTo>
                    <a:pt x="69" y="275"/>
                    <a:pt x="69" y="275"/>
                    <a:pt x="68" y="274"/>
                  </a:cubicBezTo>
                  <a:cubicBezTo>
                    <a:pt x="69" y="274"/>
                    <a:pt x="69" y="274"/>
                    <a:pt x="70" y="275"/>
                  </a:cubicBezTo>
                  <a:cubicBezTo>
                    <a:pt x="69" y="273"/>
                    <a:pt x="72" y="273"/>
                    <a:pt x="73" y="273"/>
                  </a:cubicBezTo>
                  <a:cubicBezTo>
                    <a:pt x="72" y="272"/>
                    <a:pt x="72" y="271"/>
                    <a:pt x="70" y="272"/>
                  </a:cubicBezTo>
                  <a:cubicBezTo>
                    <a:pt x="71" y="270"/>
                    <a:pt x="70" y="269"/>
                    <a:pt x="69" y="268"/>
                  </a:cubicBezTo>
                  <a:cubicBezTo>
                    <a:pt x="68" y="268"/>
                    <a:pt x="69" y="268"/>
                    <a:pt x="69" y="267"/>
                  </a:cubicBezTo>
                  <a:cubicBezTo>
                    <a:pt x="70" y="266"/>
                    <a:pt x="69" y="265"/>
                    <a:pt x="69" y="265"/>
                  </a:cubicBezTo>
                  <a:cubicBezTo>
                    <a:pt x="68" y="263"/>
                    <a:pt x="68" y="263"/>
                    <a:pt x="70" y="261"/>
                  </a:cubicBezTo>
                  <a:cubicBezTo>
                    <a:pt x="70" y="260"/>
                    <a:pt x="73" y="261"/>
                    <a:pt x="72" y="259"/>
                  </a:cubicBezTo>
                  <a:cubicBezTo>
                    <a:pt x="72" y="259"/>
                    <a:pt x="73" y="258"/>
                    <a:pt x="73" y="258"/>
                  </a:cubicBezTo>
                  <a:cubicBezTo>
                    <a:pt x="73" y="258"/>
                    <a:pt x="73" y="257"/>
                    <a:pt x="73" y="256"/>
                  </a:cubicBezTo>
                  <a:cubicBezTo>
                    <a:pt x="74" y="256"/>
                    <a:pt x="75" y="256"/>
                    <a:pt x="77" y="256"/>
                  </a:cubicBezTo>
                  <a:cubicBezTo>
                    <a:pt x="77" y="255"/>
                    <a:pt x="76" y="254"/>
                    <a:pt x="75" y="254"/>
                  </a:cubicBezTo>
                  <a:cubicBezTo>
                    <a:pt x="76" y="252"/>
                    <a:pt x="71" y="251"/>
                    <a:pt x="77" y="251"/>
                  </a:cubicBezTo>
                  <a:cubicBezTo>
                    <a:pt x="77" y="251"/>
                    <a:pt x="77" y="252"/>
                    <a:pt x="77" y="252"/>
                  </a:cubicBezTo>
                  <a:cubicBezTo>
                    <a:pt x="77" y="252"/>
                    <a:pt x="78" y="252"/>
                    <a:pt x="79" y="252"/>
                  </a:cubicBezTo>
                  <a:cubicBezTo>
                    <a:pt x="79" y="251"/>
                    <a:pt x="79" y="251"/>
                    <a:pt x="80" y="250"/>
                  </a:cubicBezTo>
                  <a:cubicBezTo>
                    <a:pt x="81" y="249"/>
                    <a:pt x="80" y="250"/>
                    <a:pt x="81" y="251"/>
                  </a:cubicBezTo>
                  <a:cubicBezTo>
                    <a:pt x="84" y="251"/>
                    <a:pt x="84" y="250"/>
                    <a:pt x="86" y="248"/>
                  </a:cubicBezTo>
                  <a:cubicBezTo>
                    <a:pt x="87" y="247"/>
                    <a:pt x="90" y="248"/>
                    <a:pt x="91" y="249"/>
                  </a:cubicBezTo>
                  <a:cubicBezTo>
                    <a:pt x="93" y="249"/>
                    <a:pt x="94" y="249"/>
                    <a:pt x="96" y="249"/>
                  </a:cubicBezTo>
                  <a:cubicBezTo>
                    <a:pt x="96" y="249"/>
                    <a:pt x="96" y="248"/>
                    <a:pt x="96" y="248"/>
                  </a:cubicBezTo>
                  <a:cubicBezTo>
                    <a:pt x="96" y="248"/>
                    <a:pt x="95" y="248"/>
                    <a:pt x="94" y="248"/>
                  </a:cubicBezTo>
                  <a:cubicBezTo>
                    <a:pt x="93" y="248"/>
                    <a:pt x="93" y="247"/>
                    <a:pt x="93" y="247"/>
                  </a:cubicBezTo>
                  <a:cubicBezTo>
                    <a:pt x="90" y="247"/>
                    <a:pt x="88" y="247"/>
                    <a:pt x="85" y="247"/>
                  </a:cubicBezTo>
                  <a:cubicBezTo>
                    <a:pt x="84" y="247"/>
                    <a:pt x="83" y="244"/>
                    <a:pt x="82" y="244"/>
                  </a:cubicBezTo>
                  <a:cubicBezTo>
                    <a:pt x="81" y="244"/>
                    <a:pt x="78" y="244"/>
                    <a:pt x="79" y="242"/>
                  </a:cubicBezTo>
                  <a:cubicBezTo>
                    <a:pt x="80" y="242"/>
                    <a:pt x="81" y="242"/>
                    <a:pt x="82" y="243"/>
                  </a:cubicBezTo>
                  <a:cubicBezTo>
                    <a:pt x="81" y="242"/>
                    <a:pt x="82" y="240"/>
                    <a:pt x="81" y="240"/>
                  </a:cubicBezTo>
                  <a:cubicBezTo>
                    <a:pt x="79" y="240"/>
                    <a:pt x="79" y="241"/>
                    <a:pt x="78" y="241"/>
                  </a:cubicBezTo>
                  <a:cubicBezTo>
                    <a:pt x="76" y="241"/>
                    <a:pt x="77" y="243"/>
                    <a:pt x="75" y="243"/>
                  </a:cubicBezTo>
                  <a:cubicBezTo>
                    <a:pt x="74" y="243"/>
                    <a:pt x="73" y="243"/>
                    <a:pt x="73" y="243"/>
                  </a:cubicBezTo>
                  <a:cubicBezTo>
                    <a:pt x="74" y="240"/>
                    <a:pt x="78" y="237"/>
                    <a:pt x="81" y="238"/>
                  </a:cubicBezTo>
                  <a:cubicBezTo>
                    <a:pt x="80" y="235"/>
                    <a:pt x="83" y="236"/>
                    <a:pt x="84" y="235"/>
                  </a:cubicBezTo>
                  <a:cubicBezTo>
                    <a:pt x="86" y="235"/>
                    <a:pt x="87" y="233"/>
                    <a:pt x="89" y="233"/>
                  </a:cubicBezTo>
                  <a:cubicBezTo>
                    <a:pt x="90" y="232"/>
                    <a:pt x="92" y="231"/>
                    <a:pt x="93" y="230"/>
                  </a:cubicBezTo>
                  <a:cubicBezTo>
                    <a:pt x="94" y="228"/>
                    <a:pt x="95" y="228"/>
                    <a:pt x="96" y="227"/>
                  </a:cubicBezTo>
                  <a:cubicBezTo>
                    <a:pt x="98" y="225"/>
                    <a:pt x="102" y="223"/>
                    <a:pt x="104" y="222"/>
                  </a:cubicBezTo>
                  <a:cubicBezTo>
                    <a:pt x="106" y="221"/>
                    <a:pt x="107" y="220"/>
                    <a:pt x="108" y="219"/>
                  </a:cubicBezTo>
                  <a:cubicBezTo>
                    <a:pt x="108" y="217"/>
                    <a:pt x="109" y="216"/>
                    <a:pt x="110" y="215"/>
                  </a:cubicBezTo>
                  <a:cubicBezTo>
                    <a:pt x="109" y="214"/>
                    <a:pt x="106" y="213"/>
                    <a:pt x="107" y="211"/>
                  </a:cubicBezTo>
                  <a:cubicBezTo>
                    <a:pt x="105" y="211"/>
                    <a:pt x="104" y="211"/>
                    <a:pt x="103" y="210"/>
                  </a:cubicBezTo>
                  <a:cubicBezTo>
                    <a:pt x="103" y="209"/>
                    <a:pt x="101" y="209"/>
                    <a:pt x="100" y="209"/>
                  </a:cubicBezTo>
                  <a:cubicBezTo>
                    <a:pt x="98" y="208"/>
                    <a:pt x="96" y="206"/>
                    <a:pt x="94" y="206"/>
                  </a:cubicBezTo>
                  <a:cubicBezTo>
                    <a:pt x="95" y="205"/>
                    <a:pt x="97" y="205"/>
                    <a:pt x="98" y="204"/>
                  </a:cubicBezTo>
                  <a:cubicBezTo>
                    <a:pt x="99" y="203"/>
                    <a:pt x="99" y="202"/>
                    <a:pt x="101" y="202"/>
                  </a:cubicBezTo>
                  <a:cubicBezTo>
                    <a:pt x="100" y="201"/>
                    <a:pt x="99" y="199"/>
                    <a:pt x="97" y="199"/>
                  </a:cubicBezTo>
                  <a:cubicBezTo>
                    <a:pt x="95" y="199"/>
                    <a:pt x="95" y="198"/>
                    <a:pt x="94" y="197"/>
                  </a:cubicBezTo>
                  <a:cubicBezTo>
                    <a:pt x="95" y="196"/>
                    <a:pt x="95" y="196"/>
                    <a:pt x="96" y="195"/>
                  </a:cubicBezTo>
                  <a:cubicBezTo>
                    <a:pt x="95" y="193"/>
                    <a:pt x="93" y="194"/>
                    <a:pt x="91" y="193"/>
                  </a:cubicBezTo>
                  <a:cubicBezTo>
                    <a:pt x="90" y="193"/>
                    <a:pt x="90" y="190"/>
                    <a:pt x="91" y="190"/>
                  </a:cubicBezTo>
                  <a:cubicBezTo>
                    <a:pt x="92" y="190"/>
                    <a:pt x="93" y="190"/>
                    <a:pt x="93" y="189"/>
                  </a:cubicBezTo>
                  <a:cubicBezTo>
                    <a:pt x="92" y="189"/>
                    <a:pt x="91" y="188"/>
                    <a:pt x="91" y="188"/>
                  </a:cubicBezTo>
                  <a:cubicBezTo>
                    <a:pt x="91" y="187"/>
                    <a:pt x="91" y="186"/>
                    <a:pt x="93" y="185"/>
                  </a:cubicBezTo>
                  <a:cubicBezTo>
                    <a:pt x="92" y="185"/>
                    <a:pt x="92" y="185"/>
                    <a:pt x="91" y="185"/>
                  </a:cubicBezTo>
                  <a:cubicBezTo>
                    <a:pt x="92" y="184"/>
                    <a:pt x="94" y="184"/>
                    <a:pt x="95" y="183"/>
                  </a:cubicBezTo>
                  <a:cubicBezTo>
                    <a:pt x="94" y="180"/>
                    <a:pt x="92" y="178"/>
                    <a:pt x="90" y="175"/>
                  </a:cubicBezTo>
                  <a:cubicBezTo>
                    <a:pt x="88" y="173"/>
                    <a:pt x="84" y="171"/>
                    <a:pt x="85" y="169"/>
                  </a:cubicBezTo>
                  <a:cubicBezTo>
                    <a:pt x="86" y="170"/>
                    <a:pt x="89" y="166"/>
                    <a:pt x="90" y="165"/>
                  </a:cubicBezTo>
                  <a:cubicBezTo>
                    <a:pt x="91" y="164"/>
                    <a:pt x="93" y="164"/>
                    <a:pt x="94" y="163"/>
                  </a:cubicBezTo>
                  <a:cubicBezTo>
                    <a:pt x="94" y="162"/>
                    <a:pt x="94" y="162"/>
                    <a:pt x="95" y="161"/>
                  </a:cubicBezTo>
                  <a:cubicBezTo>
                    <a:pt x="92" y="160"/>
                    <a:pt x="91" y="159"/>
                    <a:pt x="89" y="157"/>
                  </a:cubicBezTo>
                  <a:cubicBezTo>
                    <a:pt x="87" y="155"/>
                    <a:pt x="84" y="155"/>
                    <a:pt x="82" y="155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1"/>
                    <a:pt x="79" y="151"/>
                    <a:pt x="81" y="150"/>
                  </a:cubicBezTo>
                  <a:cubicBezTo>
                    <a:pt x="81" y="150"/>
                    <a:pt x="83" y="149"/>
                    <a:pt x="82" y="148"/>
                  </a:cubicBezTo>
                  <a:cubicBezTo>
                    <a:pt x="82" y="147"/>
                    <a:pt x="79" y="148"/>
                    <a:pt x="79" y="148"/>
                  </a:cubicBezTo>
                  <a:cubicBezTo>
                    <a:pt x="78" y="145"/>
                    <a:pt x="82" y="146"/>
                    <a:pt x="83" y="145"/>
                  </a:cubicBezTo>
                  <a:cubicBezTo>
                    <a:pt x="84" y="145"/>
                    <a:pt x="87" y="146"/>
                    <a:pt x="87" y="145"/>
                  </a:cubicBezTo>
                  <a:cubicBezTo>
                    <a:pt x="87" y="145"/>
                    <a:pt x="87" y="143"/>
                    <a:pt x="87" y="143"/>
                  </a:cubicBezTo>
                  <a:cubicBezTo>
                    <a:pt x="90" y="142"/>
                    <a:pt x="92" y="141"/>
                    <a:pt x="95" y="140"/>
                  </a:cubicBezTo>
                  <a:cubicBezTo>
                    <a:pt x="95" y="140"/>
                    <a:pt x="96" y="140"/>
                    <a:pt x="96" y="140"/>
                  </a:cubicBezTo>
                  <a:cubicBezTo>
                    <a:pt x="97" y="140"/>
                    <a:pt x="96" y="139"/>
                    <a:pt x="97" y="139"/>
                  </a:cubicBezTo>
                  <a:cubicBezTo>
                    <a:pt x="98" y="139"/>
                    <a:pt x="99" y="140"/>
                    <a:pt x="100" y="140"/>
                  </a:cubicBezTo>
                  <a:cubicBezTo>
                    <a:pt x="102" y="140"/>
                    <a:pt x="106" y="140"/>
                    <a:pt x="103" y="137"/>
                  </a:cubicBezTo>
                  <a:cubicBezTo>
                    <a:pt x="104" y="137"/>
                    <a:pt x="105" y="137"/>
                    <a:pt x="107" y="137"/>
                  </a:cubicBezTo>
                  <a:cubicBezTo>
                    <a:pt x="108" y="137"/>
                    <a:pt x="108" y="138"/>
                    <a:pt x="108" y="139"/>
                  </a:cubicBezTo>
                  <a:cubicBezTo>
                    <a:pt x="110" y="139"/>
                    <a:pt x="111" y="139"/>
                    <a:pt x="112" y="139"/>
                  </a:cubicBezTo>
                  <a:cubicBezTo>
                    <a:pt x="112" y="138"/>
                    <a:pt x="111" y="137"/>
                    <a:pt x="111" y="136"/>
                  </a:cubicBezTo>
                  <a:cubicBezTo>
                    <a:pt x="113" y="136"/>
                    <a:pt x="114" y="137"/>
                    <a:pt x="115" y="138"/>
                  </a:cubicBezTo>
                  <a:cubicBezTo>
                    <a:pt x="114" y="137"/>
                    <a:pt x="114" y="136"/>
                    <a:pt x="114" y="135"/>
                  </a:cubicBezTo>
                  <a:cubicBezTo>
                    <a:pt x="115" y="135"/>
                    <a:pt x="116" y="135"/>
                    <a:pt x="117" y="135"/>
                  </a:cubicBezTo>
                  <a:cubicBezTo>
                    <a:pt x="118" y="136"/>
                    <a:pt x="118" y="136"/>
                    <a:pt x="119" y="136"/>
                  </a:cubicBezTo>
                  <a:cubicBezTo>
                    <a:pt x="119" y="136"/>
                    <a:pt x="119" y="137"/>
                    <a:pt x="120" y="137"/>
                  </a:cubicBezTo>
                  <a:cubicBezTo>
                    <a:pt x="121" y="138"/>
                    <a:pt x="126" y="136"/>
                    <a:pt x="125" y="139"/>
                  </a:cubicBezTo>
                  <a:cubicBezTo>
                    <a:pt x="123" y="139"/>
                    <a:pt x="120" y="139"/>
                    <a:pt x="118" y="139"/>
                  </a:cubicBezTo>
                  <a:cubicBezTo>
                    <a:pt x="117" y="138"/>
                    <a:pt x="117" y="138"/>
                    <a:pt x="116" y="138"/>
                  </a:cubicBezTo>
                  <a:cubicBezTo>
                    <a:pt x="115" y="137"/>
                    <a:pt x="114" y="139"/>
                    <a:pt x="114" y="139"/>
                  </a:cubicBezTo>
                  <a:cubicBezTo>
                    <a:pt x="115" y="139"/>
                    <a:pt x="114" y="140"/>
                    <a:pt x="116" y="139"/>
                  </a:cubicBezTo>
                  <a:cubicBezTo>
                    <a:pt x="117" y="139"/>
                    <a:pt x="117" y="140"/>
                    <a:pt x="118" y="140"/>
                  </a:cubicBezTo>
                  <a:cubicBezTo>
                    <a:pt x="117" y="140"/>
                    <a:pt x="117" y="141"/>
                    <a:pt x="116" y="141"/>
                  </a:cubicBezTo>
                  <a:cubicBezTo>
                    <a:pt x="118" y="142"/>
                    <a:pt x="118" y="140"/>
                    <a:pt x="120" y="140"/>
                  </a:cubicBezTo>
                  <a:cubicBezTo>
                    <a:pt x="120" y="140"/>
                    <a:pt x="123" y="140"/>
                    <a:pt x="123" y="140"/>
                  </a:cubicBezTo>
                  <a:cubicBezTo>
                    <a:pt x="123" y="141"/>
                    <a:pt x="122" y="141"/>
                    <a:pt x="122" y="141"/>
                  </a:cubicBezTo>
                  <a:cubicBezTo>
                    <a:pt x="122" y="141"/>
                    <a:pt x="123" y="141"/>
                    <a:pt x="123" y="141"/>
                  </a:cubicBezTo>
                  <a:cubicBezTo>
                    <a:pt x="123" y="142"/>
                    <a:pt x="123" y="143"/>
                    <a:pt x="123" y="143"/>
                  </a:cubicBezTo>
                  <a:cubicBezTo>
                    <a:pt x="125" y="143"/>
                    <a:pt x="125" y="141"/>
                    <a:pt x="125" y="140"/>
                  </a:cubicBezTo>
                  <a:cubicBezTo>
                    <a:pt x="126" y="142"/>
                    <a:pt x="127" y="141"/>
                    <a:pt x="130" y="141"/>
                  </a:cubicBezTo>
                  <a:cubicBezTo>
                    <a:pt x="129" y="142"/>
                    <a:pt x="128" y="143"/>
                    <a:pt x="127" y="143"/>
                  </a:cubicBezTo>
                  <a:cubicBezTo>
                    <a:pt x="129" y="144"/>
                    <a:pt x="127" y="144"/>
                    <a:pt x="126" y="145"/>
                  </a:cubicBezTo>
                  <a:cubicBezTo>
                    <a:pt x="124" y="145"/>
                    <a:pt x="123" y="146"/>
                    <a:pt x="125" y="147"/>
                  </a:cubicBezTo>
                  <a:cubicBezTo>
                    <a:pt x="125" y="146"/>
                    <a:pt x="127" y="145"/>
                    <a:pt x="127" y="145"/>
                  </a:cubicBezTo>
                  <a:cubicBezTo>
                    <a:pt x="128" y="145"/>
                    <a:pt x="130" y="143"/>
                    <a:pt x="130" y="143"/>
                  </a:cubicBezTo>
                  <a:cubicBezTo>
                    <a:pt x="133" y="143"/>
                    <a:pt x="137" y="143"/>
                    <a:pt x="140" y="142"/>
                  </a:cubicBezTo>
                  <a:cubicBezTo>
                    <a:pt x="143" y="142"/>
                    <a:pt x="145" y="144"/>
                    <a:pt x="147" y="144"/>
                  </a:cubicBezTo>
                  <a:cubicBezTo>
                    <a:pt x="147" y="143"/>
                    <a:pt x="146" y="143"/>
                    <a:pt x="146" y="142"/>
                  </a:cubicBezTo>
                  <a:cubicBezTo>
                    <a:pt x="152" y="145"/>
                    <a:pt x="159" y="145"/>
                    <a:pt x="165" y="147"/>
                  </a:cubicBezTo>
                  <a:cubicBezTo>
                    <a:pt x="167" y="148"/>
                    <a:pt x="169" y="148"/>
                    <a:pt x="171" y="149"/>
                  </a:cubicBezTo>
                  <a:cubicBezTo>
                    <a:pt x="172" y="149"/>
                    <a:pt x="172" y="150"/>
                    <a:pt x="173" y="151"/>
                  </a:cubicBezTo>
                  <a:cubicBezTo>
                    <a:pt x="174" y="151"/>
                    <a:pt x="177" y="151"/>
                    <a:pt x="178" y="152"/>
                  </a:cubicBezTo>
                  <a:cubicBezTo>
                    <a:pt x="179" y="154"/>
                    <a:pt x="180" y="154"/>
                    <a:pt x="182" y="155"/>
                  </a:cubicBezTo>
                  <a:cubicBezTo>
                    <a:pt x="181" y="154"/>
                    <a:pt x="181" y="153"/>
                    <a:pt x="180" y="153"/>
                  </a:cubicBezTo>
                  <a:cubicBezTo>
                    <a:pt x="182" y="153"/>
                    <a:pt x="184" y="154"/>
                    <a:pt x="185" y="155"/>
                  </a:cubicBezTo>
                  <a:cubicBezTo>
                    <a:pt x="188" y="156"/>
                    <a:pt x="189" y="157"/>
                    <a:pt x="192" y="157"/>
                  </a:cubicBezTo>
                  <a:cubicBezTo>
                    <a:pt x="192" y="157"/>
                    <a:pt x="191" y="156"/>
                    <a:pt x="191" y="156"/>
                  </a:cubicBezTo>
                  <a:cubicBezTo>
                    <a:pt x="192" y="155"/>
                    <a:pt x="193" y="157"/>
                    <a:pt x="194" y="158"/>
                  </a:cubicBezTo>
                  <a:cubicBezTo>
                    <a:pt x="196" y="159"/>
                    <a:pt x="196" y="158"/>
                    <a:pt x="198" y="158"/>
                  </a:cubicBezTo>
                  <a:cubicBezTo>
                    <a:pt x="198" y="159"/>
                    <a:pt x="197" y="160"/>
                    <a:pt x="197" y="160"/>
                  </a:cubicBezTo>
                  <a:cubicBezTo>
                    <a:pt x="198" y="160"/>
                    <a:pt x="201" y="159"/>
                    <a:pt x="202" y="161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3" y="160"/>
                    <a:pt x="204" y="161"/>
                    <a:pt x="204" y="161"/>
                  </a:cubicBezTo>
                  <a:cubicBezTo>
                    <a:pt x="204" y="161"/>
                    <a:pt x="204" y="161"/>
                    <a:pt x="205" y="161"/>
                  </a:cubicBezTo>
                  <a:cubicBezTo>
                    <a:pt x="205" y="161"/>
                    <a:pt x="203" y="164"/>
                    <a:pt x="203" y="164"/>
                  </a:cubicBezTo>
                  <a:cubicBezTo>
                    <a:pt x="204" y="164"/>
                    <a:pt x="205" y="164"/>
                    <a:pt x="206" y="164"/>
                  </a:cubicBezTo>
                  <a:cubicBezTo>
                    <a:pt x="204" y="164"/>
                    <a:pt x="205" y="166"/>
                    <a:pt x="206" y="166"/>
                  </a:cubicBezTo>
                  <a:cubicBezTo>
                    <a:pt x="206" y="167"/>
                    <a:pt x="207" y="166"/>
                    <a:pt x="208" y="168"/>
                  </a:cubicBezTo>
                  <a:cubicBezTo>
                    <a:pt x="208" y="168"/>
                    <a:pt x="207" y="168"/>
                    <a:pt x="207" y="168"/>
                  </a:cubicBezTo>
                  <a:cubicBezTo>
                    <a:pt x="208" y="170"/>
                    <a:pt x="203" y="172"/>
                    <a:pt x="201" y="173"/>
                  </a:cubicBezTo>
                  <a:cubicBezTo>
                    <a:pt x="201" y="173"/>
                    <a:pt x="201" y="174"/>
                    <a:pt x="201" y="174"/>
                  </a:cubicBezTo>
                  <a:cubicBezTo>
                    <a:pt x="201" y="175"/>
                    <a:pt x="200" y="175"/>
                    <a:pt x="199" y="175"/>
                  </a:cubicBezTo>
                  <a:cubicBezTo>
                    <a:pt x="198" y="176"/>
                    <a:pt x="197" y="176"/>
                    <a:pt x="196" y="176"/>
                  </a:cubicBezTo>
                  <a:cubicBezTo>
                    <a:pt x="190" y="177"/>
                    <a:pt x="183" y="180"/>
                    <a:pt x="177" y="179"/>
                  </a:cubicBezTo>
                  <a:cubicBezTo>
                    <a:pt x="171" y="179"/>
                    <a:pt x="165" y="178"/>
                    <a:pt x="159" y="177"/>
                  </a:cubicBezTo>
                  <a:cubicBezTo>
                    <a:pt x="155" y="177"/>
                    <a:pt x="152" y="176"/>
                    <a:pt x="149" y="176"/>
                  </a:cubicBezTo>
                  <a:cubicBezTo>
                    <a:pt x="146" y="175"/>
                    <a:pt x="144" y="173"/>
                    <a:pt x="141" y="173"/>
                  </a:cubicBezTo>
                  <a:cubicBezTo>
                    <a:pt x="141" y="173"/>
                    <a:pt x="141" y="174"/>
                    <a:pt x="141" y="174"/>
                  </a:cubicBezTo>
                  <a:cubicBezTo>
                    <a:pt x="140" y="174"/>
                    <a:pt x="138" y="175"/>
                    <a:pt x="138" y="173"/>
                  </a:cubicBezTo>
                  <a:cubicBezTo>
                    <a:pt x="138" y="173"/>
                    <a:pt x="139" y="173"/>
                    <a:pt x="139" y="173"/>
                  </a:cubicBezTo>
                  <a:cubicBezTo>
                    <a:pt x="138" y="173"/>
                    <a:pt x="135" y="173"/>
                    <a:pt x="136" y="172"/>
                  </a:cubicBezTo>
                  <a:cubicBezTo>
                    <a:pt x="133" y="173"/>
                    <a:pt x="133" y="173"/>
                    <a:pt x="131" y="170"/>
                  </a:cubicBezTo>
                  <a:cubicBezTo>
                    <a:pt x="131" y="171"/>
                    <a:pt x="130" y="171"/>
                    <a:pt x="130" y="171"/>
                  </a:cubicBezTo>
                  <a:cubicBezTo>
                    <a:pt x="130" y="171"/>
                    <a:pt x="130" y="170"/>
                    <a:pt x="130" y="170"/>
                  </a:cubicBezTo>
                  <a:cubicBezTo>
                    <a:pt x="130" y="171"/>
                    <a:pt x="130" y="171"/>
                    <a:pt x="130" y="172"/>
                  </a:cubicBezTo>
                  <a:cubicBezTo>
                    <a:pt x="128" y="171"/>
                    <a:pt x="126" y="171"/>
                    <a:pt x="124" y="170"/>
                  </a:cubicBezTo>
                  <a:cubicBezTo>
                    <a:pt x="123" y="169"/>
                    <a:pt x="121" y="168"/>
                    <a:pt x="124" y="168"/>
                  </a:cubicBezTo>
                  <a:cubicBezTo>
                    <a:pt x="123" y="167"/>
                    <a:pt x="122" y="167"/>
                    <a:pt x="121" y="167"/>
                  </a:cubicBezTo>
                  <a:cubicBezTo>
                    <a:pt x="120" y="168"/>
                    <a:pt x="119" y="166"/>
                    <a:pt x="118" y="167"/>
                  </a:cubicBezTo>
                  <a:cubicBezTo>
                    <a:pt x="117" y="168"/>
                    <a:pt x="116" y="167"/>
                    <a:pt x="115" y="167"/>
                  </a:cubicBezTo>
                  <a:cubicBezTo>
                    <a:pt x="113" y="166"/>
                    <a:pt x="113" y="167"/>
                    <a:pt x="112" y="168"/>
                  </a:cubicBezTo>
                  <a:cubicBezTo>
                    <a:pt x="115" y="168"/>
                    <a:pt x="117" y="168"/>
                    <a:pt x="119" y="169"/>
                  </a:cubicBezTo>
                  <a:cubicBezTo>
                    <a:pt x="119" y="170"/>
                    <a:pt x="118" y="170"/>
                    <a:pt x="118" y="170"/>
                  </a:cubicBezTo>
                  <a:cubicBezTo>
                    <a:pt x="120" y="171"/>
                    <a:pt x="122" y="171"/>
                    <a:pt x="124" y="171"/>
                  </a:cubicBezTo>
                  <a:cubicBezTo>
                    <a:pt x="123" y="172"/>
                    <a:pt x="123" y="172"/>
                    <a:pt x="122" y="172"/>
                  </a:cubicBezTo>
                  <a:cubicBezTo>
                    <a:pt x="122" y="172"/>
                    <a:pt x="123" y="172"/>
                    <a:pt x="124" y="172"/>
                  </a:cubicBezTo>
                  <a:cubicBezTo>
                    <a:pt x="124" y="172"/>
                    <a:pt x="125" y="173"/>
                    <a:pt x="125" y="173"/>
                  </a:cubicBezTo>
                  <a:cubicBezTo>
                    <a:pt x="127" y="174"/>
                    <a:pt x="128" y="173"/>
                    <a:pt x="129" y="174"/>
                  </a:cubicBezTo>
                  <a:cubicBezTo>
                    <a:pt x="128" y="174"/>
                    <a:pt x="126" y="174"/>
                    <a:pt x="124" y="174"/>
                  </a:cubicBezTo>
                  <a:cubicBezTo>
                    <a:pt x="126" y="174"/>
                    <a:pt x="129" y="174"/>
                    <a:pt x="131" y="174"/>
                  </a:cubicBezTo>
                  <a:cubicBezTo>
                    <a:pt x="130" y="175"/>
                    <a:pt x="130" y="175"/>
                    <a:pt x="130" y="175"/>
                  </a:cubicBezTo>
                  <a:cubicBezTo>
                    <a:pt x="130" y="175"/>
                    <a:pt x="130" y="176"/>
                    <a:pt x="131" y="176"/>
                  </a:cubicBezTo>
                  <a:cubicBezTo>
                    <a:pt x="130" y="176"/>
                    <a:pt x="128" y="177"/>
                    <a:pt x="127" y="177"/>
                  </a:cubicBezTo>
                  <a:cubicBezTo>
                    <a:pt x="129" y="177"/>
                    <a:pt x="133" y="176"/>
                    <a:pt x="133" y="178"/>
                  </a:cubicBezTo>
                  <a:cubicBezTo>
                    <a:pt x="136" y="177"/>
                    <a:pt x="136" y="177"/>
                    <a:pt x="138" y="179"/>
                  </a:cubicBezTo>
                  <a:cubicBezTo>
                    <a:pt x="140" y="180"/>
                    <a:pt x="141" y="181"/>
                    <a:pt x="142" y="181"/>
                  </a:cubicBezTo>
                  <a:cubicBezTo>
                    <a:pt x="143" y="181"/>
                    <a:pt x="142" y="183"/>
                    <a:pt x="144" y="182"/>
                  </a:cubicBezTo>
                  <a:cubicBezTo>
                    <a:pt x="143" y="182"/>
                    <a:pt x="143" y="183"/>
                    <a:pt x="143" y="183"/>
                  </a:cubicBezTo>
                  <a:cubicBezTo>
                    <a:pt x="143" y="183"/>
                    <a:pt x="143" y="183"/>
                    <a:pt x="144" y="184"/>
                  </a:cubicBezTo>
                  <a:cubicBezTo>
                    <a:pt x="143" y="183"/>
                    <a:pt x="142" y="183"/>
                    <a:pt x="141" y="182"/>
                  </a:cubicBezTo>
                  <a:cubicBezTo>
                    <a:pt x="141" y="184"/>
                    <a:pt x="142" y="184"/>
                    <a:pt x="142" y="185"/>
                  </a:cubicBezTo>
                  <a:cubicBezTo>
                    <a:pt x="141" y="186"/>
                    <a:pt x="140" y="186"/>
                    <a:pt x="139" y="186"/>
                  </a:cubicBezTo>
                  <a:cubicBezTo>
                    <a:pt x="139" y="187"/>
                    <a:pt x="139" y="187"/>
                    <a:pt x="139" y="187"/>
                  </a:cubicBezTo>
                  <a:cubicBezTo>
                    <a:pt x="139" y="187"/>
                    <a:pt x="138" y="188"/>
                    <a:pt x="138" y="187"/>
                  </a:cubicBezTo>
                  <a:cubicBezTo>
                    <a:pt x="139" y="190"/>
                    <a:pt x="141" y="188"/>
                    <a:pt x="141" y="190"/>
                  </a:cubicBezTo>
                  <a:cubicBezTo>
                    <a:pt x="141" y="190"/>
                    <a:pt x="140" y="190"/>
                    <a:pt x="140" y="190"/>
                  </a:cubicBezTo>
                  <a:cubicBezTo>
                    <a:pt x="141" y="191"/>
                    <a:pt x="142" y="191"/>
                    <a:pt x="141" y="192"/>
                  </a:cubicBezTo>
                  <a:cubicBezTo>
                    <a:pt x="142" y="191"/>
                    <a:pt x="143" y="192"/>
                    <a:pt x="144" y="193"/>
                  </a:cubicBezTo>
                  <a:cubicBezTo>
                    <a:pt x="143" y="193"/>
                    <a:pt x="142" y="193"/>
                    <a:pt x="141" y="194"/>
                  </a:cubicBezTo>
                  <a:cubicBezTo>
                    <a:pt x="142" y="194"/>
                    <a:pt x="143" y="194"/>
                    <a:pt x="145" y="194"/>
                  </a:cubicBezTo>
                  <a:cubicBezTo>
                    <a:pt x="144" y="194"/>
                    <a:pt x="143" y="195"/>
                    <a:pt x="142" y="195"/>
                  </a:cubicBezTo>
                  <a:cubicBezTo>
                    <a:pt x="143" y="195"/>
                    <a:pt x="143" y="195"/>
                    <a:pt x="143" y="195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4" y="197"/>
                    <a:pt x="145" y="198"/>
                    <a:pt x="147" y="198"/>
                  </a:cubicBezTo>
                  <a:cubicBezTo>
                    <a:pt x="146" y="200"/>
                    <a:pt x="149" y="199"/>
                    <a:pt x="151" y="199"/>
                  </a:cubicBezTo>
                  <a:cubicBezTo>
                    <a:pt x="150" y="199"/>
                    <a:pt x="150" y="198"/>
                    <a:pt x="150" y="198"/>
                  </a:cubicBezTo>
                  <a:cubicBezTo>
                    <a:pt x="151" y="198"/>
                    <a:pt x="153" y="199"/>
                    <a:pt x="152" y="200"/>
                  </a:cubicBezTo>
                  <a:cubicBezTo>
                    <a:pt x="154" y="201"/>
                    <a:pt x="156" y="201"/>
                    <a:pt x="157" y="202"/>
                  </a:cubicBezTo>
                  <a:cubicBezTo>
                    <a:pt x="157" y="202"/>
                    <a:pt x="156" y="202"/>
                    <a:pt x="156" y="202"/>
                  </a:cubicBezTo>
                  <a:cubicBezTo>
                    <a:pt x="159" y="205"/>
                    <a:pt x="166" y="205"/>
                    <a:pt x="170" y="205"/>
                  </a:cubicBezTo>
                  <a:cubicBezTo>
                    <a:pt x="170" y="204"/>
                    <a:pt x="170" y="204"/>
                    <a:pt x="170" y="204"/>
                  </a:cubicBezTo>
                  <a:cubicBezTo>
                    <a:pt x="172" y="204"/>
                    <a:pt x="175" y="204"/>
                    <a:pt x="175" y="201"/>
                  </a:cubicBezTo>
                  <a:cubicBezTo>
                    <a:pt x="174" y="201"/>
                    <a:pt x="174" y="200"/>
                    <a:pt x="174" y="200"/>
                  </a:cubicBezTo>
                  <a:cubicBezTo>
                    <a:pt x="174" y="200"/>
                    <a:pt x="174" y="200"/>
                    <a:pt x="175" y="200"/>
                  </a:cubicBezTo>
                  <a:cubicBezTo>
                    <a:pt x="174" y="199"/>
                    <a:pt x="172" y="197"/>
                    <a:pt x="171" y="198"/>
                  </a:cubicBezTo>
                  <a:cubicBezTo>
                    <a:pt x="170" y="200"/>
                    <a:pt x="168" y="199"/>
                    <a:pt x="166" y="198"/>
                  </a:cubicBezTo>
                  <a:cubicBezTo>
                    <a:pt x="165" y="198"/>
                    <a:pt x="164" y="196"/>
                    <a:pt x="162" y="195"/>
                  </a:cubicBezTo>
                  <a:cubicBezTo>
                    <a:pt x="161" y="194"/>
                    <a:pt x="159" y="194"/>
                    <a:pt x="158" y="193"/>
                  </a:cubicBezTo>
                  <a:cubicBezTo>
                    <a:pt x="161" y="193"/>
                    <a:pt x="161" y="192"/>
                    <a:pt x="163" y="190"/>
                  </a:cubicBezTo>
                  <a:cubicBezTo>
                    <a:pt x="163" y="190"/>
                    <a:pt x="162" y="190"/>
                    <a:pt x="162" y="190"/>
                  </a:cubicBezTo>
                  <a:cubicBezTo>
                    <a:pt x="164" y="187"/>
                    <a:pt x="167" y="189"/>
                    <a:pt x="169" y="191"/>
                  </a:cubicBezTo>
                  <a:cubicBezTo>
                    <a:pt x="171" y="191"/>
                    <a:pt x="173" y="192"/>
                    <a:pt x="175" y="193"/>
                  </a:cubicBezTo>
                  <a:cubicBezTo>
                    <a:pt x="176" y="193"/>
                    <a:pt x="178" y="191"/>
                    <a:pt x="178" y="193"/>
                  </a:cubicBezTo>
                  <a:cubicBezTo>
                    <a:pt x="177" y="194"/>
                    <a:pt x="176" y="194"/>
                    <a:pt x="174" y="194"/>
                  </a:cubicBezTo>
                  <a:cubicBezTo>
                    <a:pt x="175" y="194"/>
                    <a:pt x="176" y="194"/>
                    <a:pt x="176" y="195"/>
                  </a:cubicBezTo>
                  <a:cubicBezTo>
                    <a:pt x="176" y="195"/>
                    <a:pt x="175" y="195"/>
                    <a:pt x="175" y="195"/>
                  </a:cubicBezTo>
                  <a:cubicBezTo>
                    <a:pt x="177" y="197"/>
                    <a:pt x="181" y="193"/>
                    <a:pt x="184" y="194"/>
                  </a:cubicBezTo>
                  <a:cubicBezTo>
                    <a:pt x="185" y="194"/>
                    <a:pt x="187" y="196"/>
                    <a:pt x="189" y="196"/>
                  </a:cubicBezTo>
                  <a:cubicBezTo>
                    <a:pt x="190" y="197"/>
                    <a:pt x="192" y="197"/>
                    <a:pt x="193" y="197"/>
                  </a:cubicBezTo>
                  <a:cubicBezTo>
                    <a:pt x="192" y="196"/>
                    <a:pt x="192" y="196"/>
                    <a:pt x="192" y="195"/>
                  </a:cubicBezTo>
                  <a:cubicBezTo>
                    <a:pt x="194" y="195"/>
                    <a:pt x="197" y="196"/>
                    <a:pt x="199" y="197"/>
                  </a:cubicBezTo>
                  <a:cubicBezTo>
                    <a:pt x="199" y="196"/>
                    <a:pt x="199" y="195"/>
                    <a:pt x="198" y="194"/>
                  </a:cubicBezTo>
                  <a:cubicBezTo>
                    <a:pt x="198" y="194"/>
                    <a:pt x="199" y="194"/>
                    <a:pt x="199" y="194"/>
                  </a:cubicBezTo>
                  <a:cubicBezTo>
                    <a:pt x="199" y="194"/>
                    <a:pt x="198" y="193"/>
                    <a:pt x="198" y="192"/>
                  </a:cubicBezTo>
                  <a:cubicBezTo>
                    <a:pt x="198" y="191"/>
                    <a:pt x="197" y="191"/>
                    <a:pt x="196" y="191"/>
                  </a:cubicBezTo>
                  <a:cubicBezTo>
                    <a:pt x="195" y="191"/>
                    <a:pt x="191" y="188"/>
                    <a:pt x="191" y="188"/>
                  </a:cubicBezTo>
                  <a:cubicBezTo>
                    <a:pt x="190" y="184"/>
                    <a:pt x="197" y="182"/>
                    <a:pt x="200" y="181"/>
                  </a:cubicBezTo>
                  <a:cubicBezTo>
                    <a:pt x="201" y="180"/>
                    <a:pt x="203" y="179"/>
                    <a:pt x="204" y="179"/>
                  </a:cubicBezTo>
                  <a:cubicBezTo>
                    <a:pt x="206" y="179"/>
                    <a:pt x="210" y="179"/>
                    <a:pt x="211" y="178"/>
                  </a:cubicBezTo>
                  <a:cubicBezTo>
                    <a:pt x="211" y="178"/>
                    <a:pt x="214" y="174"/>
                    <a:pt x="215" y="174"/>
                  </a:cubicBezTo>
                  <a:cubicBezTo>
                    <a:pt x="217" y="174"/>
                    <a:pt x="219" y="173"/>
                    <a:pt x="221" y="175"/>
                  </a:cubicBezTo>
                  <a:cubicBezTo>
                    <a:pt x="220" y="175"/>
                    <a:pt x="220" y="175"/>
                    <a:pt x="220" y="176"/>
                  </a:cubicBezTo>
                  <a:cubicBezTo>
                    <a:pt x="222" y="176"/>
                    <a:pt x="224" y="176"/>
                    <a:pt x="226" y="176"/>
                  </a:cubicBezTo>
                  <a:cubicBezTo>
                    <a:pt x="227" y="176"/>
                    <a:pt x="227" y="177"/>
                    <a:pt x="228" y="177"/>
                  </a:cubicBezTo>
                  <a:cubicBezTo>
                    <a:pt x="229" y="177"/>
                    <a:pt x="230" y="177"/>
                    <a:pt x="231" y="177"/>
                  </a:cubicBezTo>
                  <a:cubicBezTo>
                    <a:pt x="231" y="178"/>
                    <a:pt x="228" y="178"/>
                    <a:pt x="227" y="179"/>
                  </a:cubicBezTo>
                  <a:cubicBezTo>
                    <a:pt x="228" y="179"/>
                    <a:pt x="229" y="179"/>
                    <a:pt x="229" y="181"/>
                  </a:cubicBezTo>
                  <a:cubicBezTo>
                    <a:pt x="230" y="179"/>
                    <a:pt x="231" y="178"/>
                    <a:pt x="233" y="179"/>
                  </a:cubicBezTo>
                  <a:cubicBezTo>
                    <a:pt x="234" y="179"/>
                    <a:pt x="233" y="179"/>
                    <a:pt x="234" y="180"/>
                  </a:cubicBezTo>
                  <a:cubicBezTo>
                    <a:pt x="234" y="181"/>
                    <a:pt x="235" y="181"/>
                    <a:pt x="236" y="182"/>
                  </a:cubicBezTo>
                  <a:cubicBezTo>
                    <a:pt x="236" y="181"/>
                    <a:pt x="235" y="181"/>
                    <a:pt x="235" y="180"/>
                  </a:cubicBezTo>
                  <a:cubicBezTo>
                    <a:pt x="235" y="180"/>
                    <a:pt x="236" y="180"/>
                    <a:pt x="236" y="180"/>
                  </a:cubicBezTo>
                  <a:cubicBezTo>
                    <a:pt x="235" y="178"/>
                    <a:pt x="234" y="177"/>
                    <a:pt x="236" y="175"/>
                  </a:cubicBezTo>
                  <a:cubicBezTo>
                    <a:pt x="236" y="175"/>
                    <a:pt x="236" y="174"/>
                    <a:pt x="237" y="174"/>
                  </a:cubicBezTo>
                  <a:cubicBezTo>
                    <a:pt x="239" y="174"/>
                    <a:pt x="238" y="173"/>
                    <a:pt x="239" y="173"/>
                  </a:cubicBezTo>
                  <a:cubicBezTo>
                    <a:pt x="238" y="173"/>
                    <a:pt x="237" y="172"/>
                    <a:pt x="237" y="172"/>
                  </a:cubicBezTo>
                  <a:cubicBezTo>
                    <a:pt x="238" y="170"/>
                    <a:pt x="239" y="169"/>
                    <a:pt x="237" y="168"/>
                  </a:cubicBezTo>
                  <a:cubicBezTo>
                    <a:pt x="237" y="168"/>
                    <a:pt x="238" y="167"/>
                    <a:pt x="239" y="167"/>
                  </a:cubicBezTo>
                  <a:cubicBezTo>
                    <a:pt x="238" y="167"/>
                    <a:pt x="231" y="165"/>
                    <a:pt x="231" y="166"/>
                  </a:cubicBezTo>
                  <a:cubicBezTo>
                    <a:pt x="231" y="163"/>
                    <a:pt x="233" y="161"/>
                    <a:pt x="236" y="161"/>
                  </a:cubicBezTo>
                  <a:cubicBezTo>
                    <a:pt x="235" y="161"/>
                    <a:pt x="235" y="160"/>
                    <a:pt x="235" y="159"/>
                  </a:cubicBezTo>
                  <a:cubicBezTo>
                    <a:pt x="235" y="159"/>
                    <a:pt x="236" y="159"/>
                    <a:pt x="237" y="159"/>
                  </a:cubicBezTo>
                  <a:cubicBezTo>
                    <a:pt x="236" y="158"/>
                    <a:pt x="236" y="158"/>
                    <a:pt x="235" y="158"/>
                  </a:cubicBezTo>
                  <a:cubicBezTo>
                    <a:pt x="236" y="157"/>
                    <a:pt x="237" y="157"/>
                    <a:pt x="238" y="157"/>
                  </a:cubicBezTo>
                  <a:cubicBezTo>
                    <a:pt x="237" y="157"/>
                    <a:pt x="236" y="157"/>
                    <a:pt x="236" y="155"/>
                  </a:cubicBezTo>
                  <a:cubicBezTo>
                    <a:pt x="236" y="154"/>
                    <a:pt x="235" y="153"/>
                    <a:pt x="234" y="153"/>
                  </a:cubicBezTo>
                  <a:cubicBezTo>
                    <a:pt x="232" y="152"/>
                    <a:pt x="228" y="152"/>
                    <a:pt x="227" y="149"/>
                  </a:cubicBezTo>
                  <a:cubicBezTo>
                    <a:pt x="229" y="149"/>
                    <a:pt x="231" y="149"/>
                    <a:pt x="233" y="151"/>
                  </a:cubicBezTo>
                  <a:cubicBezTo>
                    <a:pt x="236" y="153"/>
                    <a:pt x="236" y="150"/>
                    <a:pt x="239" y="150"/>
                  </a:cubicBezTo>
                  <a:cubicBezTo>
                    <a:pt x="242" y="150"/>
                    <a:pt x="245" y="150"/>
                    <a:pt x="247" y="150"/>
                  </a:cubicBezTo>
                  <a:cubicBezTo>
                    <a:pt x="249" y="151"/>
                    <a:pt x="252" y="152"/>
                    <a:pt x="254" y="152"/>
                  </a:cubicBezTo>
                  <a:cubicBezTo>
                    <a:pt x="253" y="153"/>
                    <a:pt x="257" y="156"/>
                    <a:pt x="258" y="156"/>
                  </a:cubicBezTo>
                  <a:cubicBezTo>
                    <a:pt x="259" y="156"/>
                    <a:pt x="258" y="157"/>
                    <a:pt x="260" y="157"/>
                  </a:cubicBezTo>
                  <a:cubicBezTo>
                    <a:pt x="261" y="157"/>
                    <a:pt x="262" y="158"/>
                    <a:pt x="261" y="159"/>
                  </a:cubicBezTo>
                  <a:cubicBezTo>
                    <a:pt x="258" y="159"/>
                    <a:pt x="255" y="159"/>
                    <a:pt x="252" y="159"/>
                  </a:cubicBezTo>
                  <a:cubicBezTo>
                    <a:pt x="250" y="159"/>
                    <a:pt x="249" y="160"/>
                    <a:pt x="246" y="161"/>
                  </a:cubicBezTo>
                  <a:cubicBezTo>
                    <a:pt x="249" y="163"/>
                    <a:pt x="243" y="162"/>
                    <a:pt x="243" y="163"/>
                  </a:cubicBezTo>
                  <a:cubicBezTo>
                    <a:pt x="243" y="165"/>
                    <a:pt x="242" y="165"/>
                    <a:pt x="244" y="165"/>
                  </a:cubicBezTo>
                  <a:cubicBezTo>
                    <a:pt x="246" y="166"/>
                    <a:pt x="248" y="166"/>
                    <a:pt x="249" y="166"/>
                  </a:cubicBezTo>
                  <a:cubicBezTo>
                    <a:pt x="251" y="167"/>
                    <a:pt x="251" y="170"/>
                    <a:pt x="252" y="170"/>
                  </a:cubicBezTo>
                  <a:cubicBezTo>
                    <a:pt x="255" y="170"/>
                    <a:pt x="257" y="170"/>
                    <a:pt x="260" y="170"/>
                  </a:cubicBezTo>
                  <a:cubicBezTo>
                    <a:pt x="259" y="171"/>
                    <a:pt x="259" y="171"/>
                    <a:pt x="258" y="172"/>
                  </a:cubicBezTo>
                  <a:cubicBezTo>
                    <a:pt x="260" y="171"/>
                    <a:pt x="262" y="171"/>
                    <a:pt x="265" y="170"/>
                  </a:cubicBezTo>
                  <a:cubicBezTo>
                    <a:pt x="267" y="170"/>
                    <a:pt x="267" y="168"/>
                    <a:pt x="270" y="170"/>
                  </a:cubicBezTo>
                  <a:cubicBezTo>
                    <a:pt x="269" y="170"/>
                    <a:pt x="269" y="170"/>
                    <a:pt x="269" y="169"/>
                  </a:cubicBezTo>
                  <a:cubicBezTo>
                    <a:pt x="272" y="170"/>
                    <a:pt x="271" y="167"/>
                    <a:pt x="270" y="166"/>
                  </a:cubicBezTo>
                  <a:cubicBezTo>
                    <a:pt x="271" y="166"/>
                    <a:pt x="271" y="166"/>
                    <a:pt x="272" y="166"/>
                  </a:cubicBezTo>
                  <a:cubicBezTo>
                    <a:pt x="271" y="165"/>
                    <a:pt x="272" y="165"/>
                    <a:pt x="273" y="164"/>
                  </a:cubicBezTo>
                  <a:cubicBezTo>
                    <a:pt x="273" y="164"/>
                    <a:pt x="272" y="163"/>
                    <a:pt x="272" y="162"/>
                  </a:cubicBezTo>
                  <a:cubicBezTo>
                    <a:pt x="273" y="161"/>
                    <a:pt x="276" y="160"/>
                    <a:pt x="275" y="163"/>
                  </a:cubicBezTo>
                  <a:cubicBezTo>
                    <a:pt x="276" y="160"/>
                    <a:pt x="282" y="161"/>
                    <a:pt x="285" y="161"/>
                  </a:cubicBezTo>
                  <a:cubicBezTo>
                    <a:pt x="284" y="161"/>
                    <a:pt x="283" y="161"/>
                    <a:pt x="281" y="160"/>
                  </a:cubicBezTo>
                  <a:cubicBezTo>
                    <a:pt x="282" y="159"/>
                    <a:pt x="280" y="159"/>
                    <a:pt x="279" y="158"/>
                  </a:cubicBezTo>
                  <a:cubicBezTo>
                    <a:pt x="282" y="158"/>
                    <a:pt x="285" y="159"/>
                    <a:pt x="287" y="158"/>
                  </a:cubicBezTo>
                  <a:cubicBezTo>
                    <a:pt x="289" y="157"/>
                    <a:pt x="292" y="156"/>
                    <a:pt x="295" y="156"/>
                  </a:cubicBezTo>
                  <a:cubicBezTo>
                    <a:pt x="296" y="155"/>
                    <a:pt x="298" y="155"/>
                    <a:pt x="300" y="155"/>
                  </a:cubicBezTo>
                  <a:cubicBezTo>
                    <a:pt x="301" y="155"/>
                    <a:pt x="301" y="153"/>
                    <a:pt x="302" y="153"/>
                  </a:cubicBezTo>
                  <a:cubicBezTo>
                    <a:pt x="303" y="153"/>
                    <a:pt x="309" y="154"/>
                    <a:pt x="309" y="151"/>
                  </a:cubicBezTo>
                  <a:cubicBezTo>
                    <a:pt x="310" y="153"/>
                    <a:pt x="316" y="149"/>
                    <a:pt x="316" y="152"/>
                  </a:cubicBezTo>
                  <a:cubicBezTo>
                    <a:pt x="315" y="152"/>
                    <a:pt x="315" y="152"/>
                    <a:pt x="314" y="152"/>
                  </a:cubicBezTo>
                  <a:cubicBezTo>
                    <a:pt x="315" y="152"/>
                    <a:pt x="316" y="152"/>
                    <a:pt x="317" y="152"/>
                  </a:cubicBezTo>
                  <a:cubicBezTo>
                    <a:pt x="315" y="153"/>
                    <a:pt x="316" y="155"/>
                    <a:pt x="317" y="154"/>
                  </a:cubicBezTo>
                  <a:cubicBezTo>
                    <a:pt x="319" y="154"/>
                    <a:pt x="320" y="153"/>
                    <a:pt x="321" y="152"/>
                  </a:cubicBezTo>
                  <a:cubicBezTo>
                    <a:pt x="320" y="152"/>
                    <a:pt x="320" y="151"/>
                    <a:pt x="320" y="150"/>
                  </a:cubicBezTo>
                  <a:cubicBezTo>
                    <a:pt x="319" y="150"/>
                    <a:pt x="318" y="150"/>
                    <a:pt x="317" y="150"/>
                  </a:cubicBezTo>
                  <a:cubicBezTo>
                    <a:pt x="319" y="150"/>
                    <a:pt x="321" y="149"/>
                    <a:pt x="322" y="148"/>
                  </a:cubicBezTo>
                  <a:cubicBezTo>
                    <a:pt x="324" y="148"/>
                    <a:pt x="326" y="146"/>
                    <a:pt x="327" y="146"/>
                  </a:cubicBezTo>
                  <a:cubicBezTo>
                    <a:pt x="331" y="146"/>
                    <a:pt x="335" y="147"/>
                    <a:pt x="339" y="147"/>
                  </a:cubicBezTo>
                  <a:cubicBezTo>
                    <a:pt x="337" y="147"/>
                    <a:pt x="334" y="147"/>
                    <a:pt x="331" y="147"/>
                  </a:cubicBezTo>
                  <a:cubicBezTo>
                    <a:pt x="332" y="147"/>
                    <a:pt x="333" y="148"/>
                    <a:pt x="334" y="148"/>
                  </a:cubicBezTo>
                  <a:cubicBezTo>
                    <a:pt x="332" y="149"/>
                    <a:pt x="331" y="149"/>
                    <a:pt x="330" y="151"/>
                  </a:cubicBezTo>
                  <a:cubicBezTo>
                    <a:pt x="331" y="151"/>
                    <a:pt x="334" y="153"/>
                    <a:pt x="332" y="153"/>
                  </a:cubicBezTo>
                  <a:cubicBezTo>
                    <a:pt x="330" y="153"/>
                    <a:pt x="328" y="153"/>
                    <a:pt x="326" y="154"/>
                  </a:cubicBezTo>
                  <a:cubicBezTo>
                    <a:pt x="328" y="154"/>
                    <a:pt x="330" y="155"/>
                    <a:pt x="332" y="155"/>
                  </a:cubicBezTo>
                  <a:cubicBezTo>
                    <a:pt x="334" y="155"/>
                    <a:pt x="335" y="152"/>
                    <a:pt x="337" y="153"/>
                  </a:cubicBezTo>
                  <a:cubicBezTo>
                    <a:pt x="336" y="153"/>
                    <a:pt x="335" y="154"/>
                    <a:pt x="335" y="154"/>
                  </a:cubicBezTo>
                  <a:cubicBezTo>
                    <a:pt x="337" y="154"/>
                    <a:pt x="338" y="154"/>
                    <a:pt x="340" y="156"/>
                  </a:cubicBezTo>
                  <a:cubicBezTo>
                    <a:pt x="341" y="157"/>
                    <a:pt x="342" y="154"/>
                    <a:pt x="344" y="155"/>
                  </a:cubicBezTo>
                  <a:cubicBezTo>
                    <a:pt x="343" y="154"/>
                    <a:pt x="343" y="153"/>
                    <a:pt x="342" y="153"/>
                  </a:cubicBezTo>
                  <a:cubicBezTo>
                    <a:pt x="345" y="153"/>
                    <a:pt x="347" y="152"/>
                    <a:pt x="349" y="151"/>
                  </a:cubicBezTo>
                  <a:cubicBezTo>
                    <a:pt x="351" y="150"/>
                    <a:pt x="352" y="150"/>
                    <a:pt x="354" y="149"/>
                  </a:cubicBezTo>
                  <a:cubicBezTo>
                    <a:pt x="355" y="149"/>
                    <a:pt x="357" y="150"/>
                    <a:pt x="358" y="150"/>
                  </a:cubicBezTo>
                  <a:cubicBezTo>
                    <a:pt x="360" y="151"/>
                    <a:pt x="364" y="150"/>
                    <a:pt x="367" y="151"/>
                  </a:cubicBezTo>
                  <a:cubicBezTo>
                    <a:pt x="368" y="151"/>
                    <a:pt x="368" y="150"/>
                    <a:pt x="369" y="149"/>
                  </a:cubicBezTo>
                  <a:cubicBezTo>
                    <a:pt x="370" y="149"/>
                    <a:pt x="372" y="149"/>
                    <a:pt x="373" y="149"/>
                  </a:cubicBezTo>
                  <a:cubicBezTo>
                    <a:pt x="373" y="148"/>
                    <a:pt x="374" y="147"/>
                    <a:pt x="376" y="147"/>
                  </a:cubicBezTo>
                  <a:cubicBezTo>
                    <a:pt x="375" y="149"/>
                    <a:pt x="377" y="149"/>
                    <a:pt x="379" y="149"/>
                  </a:cubicBezTo>
                  <a:cubicBezTo>
                    <a:pt x="378" y="149"/>
                    <a:pt x="377" y="148"/>
                    <a:pt x="377" y="147"/>
                  </a:cubicBezTo>
                  <a:cubicBezTo>
                    <a:pt x="379" y="145"/>
                    <a:pt x="383" y="146"/>
                    <a:pt x="386" y="146"/>
                  </a:cubicBezTo>
                  <a:cubicBezTo>
                    <a:pt x="385" y="147"/>
                    <a:pt x="385" y="147"/>
                    <a:pt x="385" y="147"/>
                  </a:cubicBezTo>
                  <a:cubicBezTo>
                    <a:pt x="386" y="148"/>
                    <a:pt x="387" y="148"/>
                    <a:pt x="389" y="149"/>
                  </a:cubicBezTo>
                  <a:cubicBezTo>
                    <a:pt x="386" y="149"/>
                    <a:pt x="385" y="149"/>
                    <a:pt x="383" y="150"/>
                  </a:cubicBezTo>
                  <a:cubicBezTo>
                    <a:pt x="384" y="151"/>
                    <a:pt x="384" y="151"/>
                    <a:pt x="385" y="152"/>
                  </a:cubicBezTo>
                  <a:cubicBezTo>
                    <a:pt x="381" y="154"/>
                    <a:pt x="386" y="153"/>
                    <a:pt x="387" y="153"/>
                  </a:cubicBezTo>
                  <a:cubicBezTo>
                    <a:pt x="390" y="153"/>
                    <a:pt x="391" y="154"/>
                    <a:pt x="393" y="152"/>
                  </a:cubicBezTo>
                  <a:cubicBezTo>
                    <a:pt x="389" y="149"/>
                    <a:pt x="394" y="149"/>
                    <a:pt x="396" y="149"/>
                  </a:cubicBezTo>
                  <a:cubicBezTo>
                    <a:pt x="398" y="149"/>
                    <a:pt x="399" y="149"/>
                    <a:pt x="400" y="148"/>
                  </a:cubicBezTo>
                  <a:cubicBezTo>
                    <a:pt x="401" y="146"/>
                    <a:pt x="401" y="146"/>
                    <a:pt x="403" y="147"/>
                  </a:cubicBezTo>
                  <a:cubicBezTo>
                    <a:pt x="403" y="146"/>
                    <a:pt x="402" y="145"/>
                    <a:pt x="401" y="144"/>
                  </a:cubicBezTo>
                  <a:cubicBezTo>
                    <a:pt x="401" y="145"/>
                    <a:pt x="401" y="145"/>
                    <a:pt x="400" y="145"/>
                  </a:cubicBezTo>
                  <a:cubicBezTo>
                    <a:pt x="400" y="143"/>
                    <a:pt x="400" y="143"/>
                    <a:pt x="398" y="142"/>
                  </a:cubicBezTo>
                  <a:cubicBezTo>
                    <a:pt x="397" y="141"/>
                    <a:pt x="397" y="139"/>
                    <a:pt x="395" y="140"/>
                  </a:cubicBezTo>
                  <a:cubicBezTo>
                    <a:pt x="395" y="138"/>
                    <a:pt x="397" y="139"/>
                    <a:pt x="399" y="139"/>
                  </a:cubicBezTo>
                  <a:cubicBezTo>
                    <a:pt x="400" y="138"/>
                    <a:pt x="399" y="137"/>
                    <a:pt x="401" y="137"/>
                  </a:cubicBezTo>
                  <a:cubicBezTo>
                    <a:pt x="401" y="137"/>
                    <a:pt x="401" y="137"/>
                    <a:pt x="401" y="136"/>
                  </a:cubicBezTo>
                  <a:cubicBezTo>
                    <a:pt x="404" y="136"/>
                    <a:pt x="406" y="138"/>
                    <a:pt x="409" y="138"/>
                  </a:cubicBezTo>
                  <a:cubicBezTo>
                    <a:pt x="414" y="138"/>
                    <a:pt x="419" y="138"/>
                    <a:pt x="424" y="138"/>
                  </a:cubicBezTo>
                  <a:cubicBezTo>
                    <a:pt x="428" y="139"/>
                    <a:pt x="431" y="139"/>
                    <a:pt x="434" y="140"/>
                  </a:cubicBezTo>
                  <a:cubicBezTo>
                    <a:pt x="436" y="140"/>
                    <a:pt x="438" y="141"/>
                    <a:pt x="439" y="141"/>
                  </a:cubicBezTo>
                  <a:cubicBezTo>
                    <a:pt x="440" y="142"/>
                    <a:pt x="441" y="142"/>
                    <a:pt x="441" y="142"/>
                  </a:cubicBezTo>
                  <a:cubicBezTo>
                    <a:pt x="441" y="143"/>
                    <a:pt x="441" y="144"/>
                    <a:pt x="443" y="144"/>
                  </a:cubicBezTo>
                  <a:cubicBezTo>
                    <a:pt x="443" y="143"/>
                    <a:pt x="443" y="143"/>
                    <a:pt x="443" y="142"/>
                  </a:cubicBezTo>
                  <a:cubicBezTo>
                    <a:pt x="445" y="143"/>
                    <a:pt x="447" y="143"/>
                    <a:pt x="449" y="143"/>
                  </a:cubicBezTo>
                  <a:cubicBezTo>
                    <a:pt x="449" y="143"/>
                    <a:pt x="451" y="144"/>
                    <a:pt x="452" y="144"/>
                  </a:cubicBezTo>
                  <a:cubicBezTo>
                    <a:pt x="452" y="145"/>
                    <a:pt x="451" y="145"/>
                    <a:pt x="450" y="145"/>
                  </a:cubicBezTo>
                  <a:cubicBezTo>
                    <a:pt x="455" y="146"/>
                    <a:pt x="460" y="147"/>
                    <a:pt x="464" y="148"/>
                  </a:cubicBezTo>
                  <a:cubicBezTo>
                    <a:pt x="464" y="148"/>
                    <a:pt x="464" y="148"/>
                    <a:pt x="464" y="148"/>
                  </a:cubicBezTo>
                  <a:cubicBezTo>
                    <a:pt x="464" y="149"/>
                    <a:pt x="465" y="149"/>
                    <a:pt x="466" y="149"/>
                  </a:cubicBezTo>
                  <a:cubicBezTo>
                    <a:pt x="468" y="149"/>
                    <a:pt x="469" y="151"/>
                    <a:pt x="470" y="152"/>
                  </a:cubicBezTo>
                  <a:cubicBezTo>
                    <a:pt x="472" y="153"/>
                    <a:pt x="474" y="153"/>
                    <a:pt x="476" y="153"/>
                  </a:cubicBezTo>
                  <a:cubicBezTo>
                    <a:pt x="475" y="154"/>
                    <a:pt x="475" y="155"/>
                    <a:pt x="476" y="156"/>
                  </a:cubicBezTo>
                  <a:cubicBezTo>
                    <a:pt x="476" y="154"/>
                    <a:pt x="477" y="154"/>
                    <a:pt x="478" y="154"/>
                  </a:cubicBezTo>
                  <a:cubicBezTo>
                    <a:pt x="479" y="154"/>
                    <a:pt x="480" y="153"/>
                    <a:pt x="480" y="152"/>
                  </a:cubicBezTo>
                  <a:cubicBezTo>
                    <a:pt x="482" y="151"/>
                    <a:pt x="483" y="149"/>
                    <a:pt x="484" y="148"/>
                  </a:cubicBezTo>
                  <a:cubicBezTo>
                    <a:pt x="484" y="148"/>
                    <a:pt x="483" y="148"/>
                    <a:pt x="483" y="148"/>
                  </a:cubicBezTo>
                  <a:cubicBezTo>
                    <a:pt x="482" y="147"/>
                    <a:pt x="484" y="147"/>
                    <a:pt x="485" y="147"/>
                  </a:cubicBezTo>
                  <a:cubicBezTo>
                    <a:pt x="483" y="147"/>
                    <a:pt x="479" y="147"/>
                    <a:pt x="477" y="147"/>
                  </a:cubicBezTo>
                  <a:cubicBezTo>
                    <a:pt x="476" y="146"/>
                    <a:pt x="475" y="144"/>
                    <a:pt x="474" y="143"/>
                  </a:cubicBezTo>
                  <a:cubicBezTo>
                    <a:pt x="473" y="142"/>
                    <a:pt x="475" y="142"/>
                    <a:pt x="475" y="141"/>
                  </a:cubicBezTo>
                  <a:cubicBezTo>
                    <a:pt x="473" y="139"/>
                    <a:pt x="473" y="140"/>
                    <a:pt x="471" y="140"/>
                  </a:cubicBezTo>
                  <a:cubicBezTo>
                    <a:pt x="470" y="140"/>
                    <a:pt x="470" y="139"/>
                    <a:pt x="469" y="139"/>
                  </a:cubicBezTo>
                  <a:cubicBezTo>
                    <a:pt x="467" y="138"/>
                    <a:pt x="466" y="138"/>
                    <a:pt x="464" y="137"/>
                  </a:cubicBezTo>
                  <a:cubicBezTo>
                    <a:pt x="463" y="137"/>
                    <a:pt x="463" y="138"/>
                    <a:pt x="462" y="138"/>
                  </a:cubicBezTo>
                  <a:cubicBezTo>
                    <a:pt x="463" y="139"/>
                    <a:pt x="463" y="140"/>
                    <a:pt x="463" y="140"/>
                  </a:cubicBezTo>
                  <a:cubicBezTo>
                    <a:pt x="459" y="141"/>
                    <a:pt x="462" y="135"/>
                    <a:pt x="463" y="133"/>
                  </a:cubicBezTo>
                  <a:cubicBezTo>
                    <a:pt x="463" y="136"/>
                    <a:pt x="466" y="135"/>
                    <a:pt x="467" y="133"/>
                  </a:cubicBezTo>
                  <a:cubicBezTo>
                    <a:pt x="465" y="134"/>
                    <a:pt x="466" y="132"/>
                    <a:pt x="464" y="132"/>
                  </a:cubicBezTo>
                  <a:cubicBezTo>
                    <a:pt x="466" y="130"/>
                    <a:pt x="466" y="128"/>
                    <a:pt x="467" y="125"/>
                  </a:cubicBezTo>
                  <a:cubicBezTo>
                    <a:pt x="465" y="125"/>
                    <a:pt x="463" y="125"/>
                    <a:pt x="461" y="125"/>
                  </a:cubicBezTo>
                  <a:cubicBezTo>
                    <a:pt x="458" y="125"/>
                    <a:pt x="461" y="123"/>
                    <a:pt x="462" y="123"/>
                  </a:cubicBezTo>
                  <a:cubicBezTo>
                    <a:pt x="461" y="123"/>
                    <a:pt x="460" y="123"/>
                    <a:pt x="460" y="123"/>
                  </a:cubicBezTo>
                  <a:cubicBezTo>
                    <a:pt x="460" y="122"/>
                    <a:pt x="461" y="120"/>
                    <a:pt x="462" y="120"/>
                  </a:cubicBezTo>
                  <a:cubicBezTo>
                    <a:pt x="463" y="120"/>
                    <a:pt x="464" y="120"/>
                    <a:pt x="465" y="120"/>
                  </a:cubicBezTo>
                  <a:cubicBezTo>
                    <a:pt x="468" y="119"/>
                    <a:pt x="470" y="118"/>
                    <a:pt x="473" y="117"/>
                  </a:cubicBezTo>
                  <a:cubicBezTo>
                    <a:pt x="474" y="116"/>
                    <a:pt x="476" y="115"/>
                    <a:pt x="477" y="114"/>
                  </a:cubicBezTo>
                  <a:cubicBezTo>
                    <a:pt x="479" y="114"/>
                    <a:pt x="478" y="113"/>
                    <a:pt x="478" y="111"/>
                  </a:cubicBezTo>
                  <a:cubicBezTo>
                    <a:pt x="479" y="109"/>
                    <a:pt x="481" y="107"/>
                    <a:pt x="483" y="106"/>
                  </a:cubicBezTo>
                  <a:cubicBezTo>
                    <a:pt x="482" y="106"/>
                    <a:pt x="482" y="106"/>
                    <a:pt x="482" y="106"/>
                  </a:cubicBezTo>
                  <a:cubicBezTo>
                    <a:pt x="483" y="104"/>
                    <a:pt x="483" y="104"/>
                    <a:pt x="485" y="103"/>
                  </a:cubicBezTo>
                  <a:cubicBezTo>
                    <a:pt x="486" y="103"/>
                    <a:pt x="487" y="102"/>
                    <a:pt x="486" y="100"/>
                  </a:cubicBezTo>
                  <a:cubicBezTo>
                    <a:pt x="488" y="100"/>
                    <a:pt x="489" y="100"/>
                    <a:pt x="491" y="100"/>
                  </a:cubicBezTo>
                  <a:cubicBezTo>
                    <a:pt x="490" y="101"/>
                    <a:pt x="489" y="101"/>
                    <a:pt x="489" y="102"/>
                  </a:cubicBezTo>
                  <a:cubicBezTo>
                    <a:pt x="497" y="102"/>
                    <a:pt x="505" y="102"/>
                    <a:pt x="514" y="101"/>
                  </a:cubicBezTo>
                  <a:cubicBezTo>
                    <a:pt x="515" y="101"/>
                    <a:pt x="517" y="102"/>
                    <a:pt x="518" y="103"/>
                  </a:cubicBezTo>
                  <a:cubicBezTo>
                    <a:pt x="519" y="103"/>
                    <a:pt x="520" y="103"/>
                    <a:pt x="521" y="103"/>
                  </a:cubicBezTo>
                  <a:cubicBezTo>
                    <a:pt x="521" y="105"/>
                    <a:pt x="520" y="105"/>
                    <a:pt x="522" y="106"/>
                  </a:cubicBezTo>
                  <a:cubicBezTo>
                    <a:pt x="522" y="106"/>
                    <a:pt x="522" y="110"/>
                    <a:pt x="522" y="110"/>
                  </a:cubicBezTo>
                  <a:cubicBezTo>
                    <a:pt x="520" y="110"/>
                    <a:pt x="518" y="110"/>
                    <a:pt x="516" y="110"/>
                  </a:cubicBezTo>
                  <a:cubicBezTo>
                    <a:pt x="516" y="112"/>
                    <a:pt x="516" y="113"/>
                    <a:pt x="517" y="115"/>
                  </a:cubicBezTo>
                  <a:cubicBezTo>
                    <a:pt x="515" y="114"/>
                    <a:pt x="515" y="116"/>
                    <a:pt x="514" y="117"/>
                  </a:cubicBezTo>
                  <a:cubicBezTo>
                    <a:pt x="513" y="117"/>
                    <a:pt x="511" y="117"/>
                    <a:pt x="510" y="117"/>
                  </a:cubicBezTo>
                  <a:cubicBezTo>
                    <a:pt x="511" y="118"/>
                    <a:pt x="511" y="119"/>
                    <a:pt x="513" y="120"/>
                  </a:cubicBezTo>
                  <a:cubicBezTo>
                    <a:pt x="515" y="120"/>
                    <a:pt x="517" y="121"/>
                    <a:pt x="518" y="121"/>
                  </a:cubicBezTo>
                  <a:cubicBezTo>
                    <a:pt x="520" y="122"/>
                    <a:pt x="520" y="121"/>
                    <a:pt x="520" y="123"/>
                  </a:cubicBezTo>
                  <a:cubicBezTo>
                    <a:pt x="520" y="123"/>
                    <a:pt x="521" y="124"/>
                    <a:pt x="521" y="124"/>
                  </a:cubicBezTo>
                  <a:cubicBezTo>
                    <a:pt x="521" y="126"/>
                    <a:pt x="520" y="127"/>
                    <a:pt x="520" y="128"/>
                  </a:cubicBezTo>
                  <a:cubicBezTo>
                    <a:pt x="522" y="128"/>
                    <a:pt x="521" y="130"/>
                    <a:pt x="520" y="130"/>
                  </a:cubicBezTo>
                  <a:cubicBezTo>
                    <a:pt x="519" y="131"/>
                    <a:pt x="517" y="130"/>
                    <a:pt x="517" y="132"/>
                  </a:cubicBezTo>
                  <a:cubicBezTo>
                    <a:pt x="518" y="132"/>
                    <a:pt x="519" y="132"/>
                    <a:pt x="520" y="133"/>
                  </a:cubicBezTo>
                  <a:cubicBezTo>
                    <a:pt x="519" y="134"/>
                    <a:pt x="518" y="134"/>
                    <a:pt x="517" y="135"/>
                  </a:cubicBezTo>
                  <a:cubicBezTo>
                    <a:pt x="518" y="135"/>
                    <a:pt x="520" y="135"/>
                    <a:pt x="520" y="136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9" y="139"/>
                    <a:pt x="519" y="140"/>
                    <a:pt x="520" y="141"/>
                  </a:cubicBezTo>
                  <a:cubicBezTo>
                    <a:pt x="519" y="141"/>
                    <a:pt x="518" y="141"/>
                    <a:pt x="518" y="141"/>
                  </a:cubicBezTo>
                  <a:cubicBezTo>
                    <a:pt x="518" y="141"/>
                    <a:pt x="519" y="142"/>
                    <a:pt x="520" y="143"/>
                  </a:cubicBezTo>
                  <a:cubicBezTo>
                    <a:pt x="519" y="143"/>
                    <a:pt x="519" y="144"/>
                    <a:pt x="517" y="144"/>
                  </a:cubicBezTo>
                  <a:cubicBezTo>
                    <a:pt x="518" y="146"/>
                    <a:pt x="519" y="148"/>
                    <a:pt x="522" y="149"/>
                  </a:cubicBezTo>
                  <a:cubicBezTo>
                    <a:pt x="524" y="149"/>
                    <a:pt x="527" y="150"/>
                    <a:pt x="529" y="152"/>
                  </a:cubicBezTo>
                  <a:cubicBezTo>
                    <a:pt x="527" y="151"/>
                    <a:pt x="528" y="153"/>
                    <a:pt x="526" y="153"/>
                  </a:cubicBezTo>
                  <a:cubicBezTo>
                    <a:pt x="525" y="154"/>
                    <a:pt x="524" y="154"/>
                    <a:pt x="525" y="156"/>
                  </a:cubicBezTo>
                  <a:cubicBezTo>
                    <a:pt x="524" y="155"/>
                    <a:pt x="523" y="156"/>
                    <a:pt x="523" y="155"/>
                  </a:cubicBezTo>
                  <a:cubicBezTo>
                    <a:pt x="523" y="156"/>
                    <a:pt x="526" y="158"/>
                    <a:pt x="526" y="158"/>
                  </a:cubicBezTo>
                  <a:cubicBezTo>
                    <a:pt x="526" y="159"/>
                    <a:pt x="524" y="160"/>
                    <a:pt x="523" y="160"/>
                  </a:cubicBezTo>
                  <a:cubicBezTo>
                    <a:pt x="524" y="160"/>
                    <a:pt x="524" y="161"/>
                    <a:pt x="525" y="161"/>
                  </a:cubicBezTo>
                  <a:cubicBezTo>
                    <a:pt x="523" y="161"/>
                    <a:pt x="519" y="160"/>
                    <a:pt x="519" y="162"/>
                  </a:cubicBezTo>
                  <a:cubicBezTo>
                    <a:pt x="518" y="164"/>
                    <a:pt x="516" y="165"/>
                    <a:pt x="514" y="165"/>
                  </a:cubicBezTo>
                  <a:cubicBezTo>
                    <a:pt x="514" y="166"/>
                    <a:pt x="515" y="166"/>
                    <a:pt x="515" y="166"/>
                  </a:cubicBezTo>
                  <a:cubicBezTo>
                    <a:pt x="514" y="167"/>
                    <a:pt x="513" y="167"/>
                    <a:pt x="512" y="167"/>
                  </a:cubicBezTo>
                  <a:cubicBezTo>
                    <a:pt x="512" y="167"/>
                    <a:pt x="512" y="168"/>
                    <a:pt x="513" y="168"/>
                  </a:cubicBezTo>
                  <a:cubicBezTo>
                    <a:pt x="512" y="169"/>
                    <a:pt x="511" y="170"/>
                    <a:pt x="511" y="170"/>
                  </a:cubicBezTo>
                  <a:cubicBezTo>
                    <a:pt x="510" y="170"/>
                    <a:pt x="510" y="169"/>
                    <a:pt x="510" y="169"/>
                  </a:cubicBezTo>
                  <a:cubicBezTo>
                    <a:pt x="509" y="171"/>
                    <a:pt x="507" y="168"/>
                    <a:pt x="506" y="169"/>
                  </a:cubicBezTo>
                  <a:cubicBezTo>
                    <a:pt x="507" y="170"/>
                    <a:pt x="508" y="172"/>
                    <a:pt x="510" y="171"/>
                  </a:cubicBezTo>
                  <a:cubicBezTo>
                    <a:pt x="507" y="174"/>
                    <a:pt x="506" y="172"/>
                    <a:pt x="503" y="173"/>
                  </a:cubicBezTo>
                  <a:cubicBezTo>
                    <a:pt x="502" y="173"/>
                    <a:pt x="503" y="174"/>
                    <a:pt x="502" y="174"/>
                  </a:cubicBezTo>
                  <a:cubicBezTo>
                    <a:pt x="502" y="174"/>
                    <a:pt x="501" y="174"/>
                    <a:pt x="500" y="174"/>
                  </a:cubicBezTo>
                  <a:cubicBezTo>
                    <a:pt x="499" y="174"/>
                    <a:pt x="498" y="174"/>
                    <a:pt x="497" y="173"/>
                  </a:cubicBezTo>
                  <a:cubicBezTo>
                    <a:pt x="498" y="173"/>
                    <a:pt x="499" y="172"/>
                    <a:pt x="500" y="171"/>
                  </a:cubicBezTo>
                  <a:cubicBezTo>
                    <a:pt x="499" y="171"/>
                    <a:pt x="498" y="172"/>
                    <a:pt x="497" y="172"/>
                  </a:cubicBezTo>
                  <a:cubicBezTo>
                    <a:pt x="497" y="173"/>
                    <a:pt x="495" y="172"/>
                    <a:pt x="495" y="171"/>
                  </a:cubicBezTo>
                  <a:cubicBezTo>
                    <a:pt x="492" y="170"/>
                    <a:pt x="491" y="170"/>
                    <a:pt x="488" y="170"/>
                  </a:cubicBezTo>
                  <a:cubicBezTo>
                    <a:pt x="489" y="171"/>
                    <a:pt x="489" y="171"/>
                    <a:pt x="490" y="172"/>
                  </a:cubicBezTo>
                  <a:cubicBezTo>
                    <a:pt x="489" y="171"/>
                    <a:pt x="484" y="169"/>
                    <a:pt x="483" y="170"/>
                  </a:cubicBezTo>
                  <a:cubicBezTo>
                    <a:pt x="482" y="171"/>
                    <a:pt x="484" y="171"/>
                    <a:pt x="484" y="172"/>
                  </a:cubicBezTo>
                  <a:cubicBezTo>
                    <a:pt x="485" y="173"/>
                    <a:pt x="483" y="173"/>
                    <a:pt x="485" y="173"/>
                  </a:cubicBezTo>
                  <a:cubicBezTo>
                    <a:pt x="486" y="174"/>
                    <a:pt x="487" y="174"/>
                    <a:pt x="488" y="174"/>
                  </a:cubicBezTo>
                  <a:cubicBezTo>
                    <a:pt x="489" y="174"/>
                    <a:pt x="491" y="174"/>
                    <a:pt x="491" y="174"/>
                  </a:cubicBezTo>
                  <a:cubicBezTo>
                    <a:pt x="492" y="175"/>
                    <a:pt x="492" y="176"/>
                    <a:pt x="493" y="176"/>
                  </a:cubicBezTo>
                  <a:cubicBezTo>
                    <a:pt x="494" y="176"/>
                    <a:pt x="496" y="177"/>
                    <a:pt x="497" y="177"/>
                  </a:cubicBezTo>
                  <a:cubicBezTo>
                    <a:pt x="499" y="177"/>
                    <a:pt x="500" y="176"/>
                    <a:pt x="502" y="175"/>
                  </a:cubicBezTo>
                  <a:cubicBezTo>
                    <a:pt x="504" y="175"/>
                    <a:pt x="507" y="175"/>
                    <a:pt x="508" y="175"/>
                  </a:cubicBezTo>
                  <a:cubicBezTo>
                    <a:pt x="511" y="177"/>
                    <a:pt x="511" y="178"/>
                    <a:pt x="514" y="177"/>
                  </a:cubicBezTo>
                  <a:cubicBezTo>
                    <a:pt x="516" y="177"/>
                    <a:pt x="517" y="176"/>
                    <a:pt x="516" y="174"/>
                  </a:cubicBezTo>
                  <a:cubicBezTo>
                    <a:pt x="518" y="174"/>
                    <a:pt x="521" y="174"/>
                    <a:pt x="522" y="173"/>
                  </a:cubicBezTo>
                  <a:cubicBezTo>
                    <a:pt x="523" y="173"/>
                    <a:pt x="523" y="172"/>
                    <a:pt x="524" y="171"/>
                  </a:cubicBezTo>
                  <a:cubicBezTo>
                    <a:pt x="525" y="171"/>
                    <a:pt x="526" y="171"/>
                    <a:pt x="527" y="170"/>
                  </a:cubicBezTo>
                  <a:cubicBezTo>
                    <a:pt x="529" y="170"/>
                    <a:pt x="530" y="170"/>
                    <a:pt x="532" y="169"/>
                  </a:cubicBezTo>
                  <a:cubicBezTo>
                    <a:pt x="533" y="168"/>
                    <a:pt x="532" y="166"/>
                    <a:pt x="533" y="165"/>
                  </a:cubicBezTo>
                  <a:cubicBezTo>
                    <a:pt x="533" y="164"/>
                    <a:pt x="536" y="163"/>
                    <a:pt x="538" y="162"/>
                  </a:cubicBezTo>
                  <a:cubicBezTo>
                    <a:pt x="540" y="161"/>
                    <a:pt x="541" y="162"/>
                    <a:pt x="541" y="159"/>
                  </a:cubicBezTo>
                  <a:cubicBezTo>
                    <a:pt x="541" y="159"/>
                    <a:pt x="541" y="154"/>
                    <a:pt x="541" y="154"/>
                  </a:cubicBezTo>
                  <a:cubicBezTo>
                    <a:pt x="539" y="154"/>
                    <a:pt x="537" y="153"/>
                    <a:pt x="536" y="153"/>
                  </a:cubicBezTo>
                  <a:cubicBezTo>
                    <a:pt x="537" y="152"/>
                    <a:pt x="537" y="151"/>
                    <a:pt x="537" y="150"/>
                  </a:cubicBezTo>
                  <a:cubicBezTo>
                    <a:pt x="537" y="148"/>
                    <a:pt x="538" y="149"/>
                    <a:pt x="539" y="148"/>
                  </a:cubicBezTo>
                  <a:cubicBezTo>
                    <a:pt x="542" y="148"/>
                    <a:pt x="544" y="147"/>
                    <a:pt x="546" y="147"/>
                  </a:cubicBezTo>
                  <a:cubicBezTo>
                    <a:pt x="550" y="146"/>
                    <a:pt x="557" y="145"/>
                    <a:pt x="560" y="148"/>
                  </a:cubicBezTo>
                  <a:cubicBezTo>
                    <a:pt x="560" y="148"/>
                    <a:pt x="559" y="148"/>
                    <a:pt x="559" y="148"/>
                  </a:cubicBezTo>
                  <a:cubicBezTo>
                    <a:pt x="561" y="150"/>
                    <a:pt x="564" y="149"/>
                    <a:pt x="566" y="152"/>
                  </a:cubicBezTo>
                  <a:cubicBezTo>
                    <a:pt x="566" y="151"/>
                    <a:pt x="565" y="152"/>
                    <a:pt x="565" y="151"/>
                  </a:cubicBezTo>
                  <a:cubicBezTo>
                    <a:pt x="565" y="152"/>
                    <a:pt x="566" y="153"/>
                    <a:pt x="566" y="153"/>
                  </a:cubicBezTo>
                  <a:cubicBezTo>
                    <a:pt x="564" y="153"/>
                    <a:pt x="564" y="155"/>
                    <a:pt x="566" y="155"/>
                  </a:cubicBezTo>
                  <a:cubicBezTo>
                    <a:pt x="566" y="155"/>
                    <a:pt x="565" y="155"/>
                    <a:pt x="565" y="156"/>
                  </a:cubicBezTo>
                  <a:cubicBezTo>
                    <a:pt x="565" y="156"/>
                    <a:pt x="566" y="157"/>
                    <a:pt x="566" y="157"/>
                  </a:cubicBezTo>
                  <a:cubicBezTo>
                    <a:pt x="565" y="157"/>
                    <a:pt x="564" y="158"/>
                    <a:pt x="566" y="159"/>
                  </a:cubicBezTo>
                  <a:cubicBezTo>
                    <a:pt x="565" y="159"/>
                    <a:pt x="565" y="160"/>
                    <a:pt x="564" y="160"/>
                  </a:cubicBezTo>
                  <a:cubicBezTo>
                    <a:pt x="566" y="162"/>
                    <a:pt x="569" y="163"/>
                    <a:pt x="572" y="163"/>
                  </a:cubicBezTo>
                  <a:cubicBezTo>
                    <a:pt x="575" y="163"/>
                    <a:pt x="580" y="164"/>
                    <a:pt x="583" y="162"/>
                  </a:cubicBezTo>
                  <a:cubicBezTo>
                    <a:pt x="581" y="161"/>
                    <a:pt x="581" y="161"/>
                    <a:pt x="578" y="162"/>
                  </a:cubicBezTo>
                  <a:cubicBezTo>
                    <a:pt x="578" y="161"/>
                    <a:pt x="578" y="161"/>
                    <a:pt x="579" y="161"/>
                  </a:cubicBezTo>
                  <a:cubicBezTo>
                    <a:pt x="576" y="161"/>
                    <a:pt x="574" y="161"/>
                    <a:pt x="572" y="161"/>
                  </a:cubicBezTo>
                  <a:cubicBezTo>
                    <a:pt x="572" y="161"/>
                    <a:pt x="572" y="161"/>
                    <a:pt x="573" y="161"/>
                  </a:cubicBezTo>
                  <a:cubicBezTo>
                    <a:pt x="571" y="160"/>
                    <a:pt x="570" y="159"/>
                    <a:pt x="569" y="161"/>
                  </a:cubicBezTo>
                  <a:cubicBezTo>
                    <a:pt x="569" y="160"/>
                    <a:pt x="568" y="160"/>
                    <a:pt x="567" y="160"/>
                  </a:cubicBezTo>
                  <a:cubicBezTo>
                    <a:pt x="570" y="158"/>
                    <a:pt x="566" y="157"/>
                    <a:pt x="568" y="156"/>
                  </a:cubicBezTo>
                  <a:cubicBezTo>
                    <a:pt x="570" y="154"/>
                    <a:pt x="571" y="154"/>
                    <a:pt x="574" y="154"/>
                  </a:cubicBezTo>
                  <a:cubicBezTo>
                    <a:pt x="573" y="153"/>
                    <a:pt x="572" y="153"/>
                    <a:pt x="573" y="152"/>
                  </a:cubicBezTo>
                  <a:cubicBezTo>
                    <a:pt x="570" y="152"/>
                    <a:pt x="571" y="152"/>
                    <a:pt x="571" y="149"/>
                  </a:cubicBezTo>
                  <a:cubicBezTo>
                    <a:pt x="570" y="149"/>
                    <a:pt x="569" y="149"/>
                    <a:pt x="569" y="148"/>
                  </a:cubicBezTo>
                  <a:cubicBezTo>
                    <a:pt x="569" y="147"/>
                    <a:pt x="569" y="147"/>
                    <a:pt x="568" y="146"/>
                  </a:cubicBezTo>
                  <a:cubicBezTo>
                    <a:pt x="567" y="146"/>
                    <a:pt x="564" y="146"/>
                    <a:pt x="563" y="145"/>
                  </a:cubicBezTo>
                  <a:cubicBezTo>
                    <a:pt x="562" y="145"/>
                    <a:pt x="561" y="144"/>
                    <a:pt x="560" y="144"/>
                  </a:cubicBezTo>
                  <a:cubicBezTo>
                    <a:pt x="558" y="144"/>
                    <a:pt x="540" y="141"/>
                    <a:pt x="541" y="145"/>
                  </a:cubicBezTo>
                  <a:cubicBezTo>
                    <a:pt x="540" y="145"/>
                    <a:pt x="537" y="143"/>
                    <a:pt x="535" y="144"/>
                  </a:cubicBezTo>
                  <a:cubicBezTo>
                    <a:pt x="533" y="145"/>
                    <a:pt x="533" y="145"/>
                    <a:pt x="530" y="144"/>
                  </a:cubicBezTo>
                  <a:cubicBezTo>
                    <a:pt x="532" y="142"/>
                    <a:pt x="533" y="142"/>
                    <a:pt x="532" y="140"/>
                  </a:cubicBezTo>
                  <a:cubicBezTo>
                    <a:pt x="531" y="139"/>
                    <a:pt x="529" y="138"/>
                    <a:pt x="528" y="137"/>
                  </a:cubicBezTo>
                  <a:cubicBezTo>
                    <a:pt x="529" y="136"/>
                    <a:pt x="529" y="135"/>
                    <a:pt x="530" y="134"/>
                  </a:cubicBezTo>
                  <a:cubicBezTo>
                    <a:pt x="531" y="132"/>
                    <a:pt x="530" y="132"/>
                    <a:pt x="532" y="131"/>
                  </a:cubicBezTo>
                  <a:cubicBezTo>
                    <a:pt x="534" y="131"/>
                    <a:pt x="538" y="128"/>
                    <a:pt x="535" y="127"/>
                  </a:cubicBezTo>
                  <a:cubicBezTo>
                    <a:pt x="534" y="126"/>
                    <a:pt x="533" y="126"/>
                    <a:pt x="533" y="125"/>
                  </a:cubicBezTo>
                  <a:cubicBezTo>
                    <a:pt x="532" y="125"/>
                    <a:pt x="533" y="124"/>
                    <a:pt x="532" y="124"/>
                  </a:cubicBezTo>
                  <a:cubicBezTo>
                    <a:pt x="532" y="123"/>
                    <a:pt x="531" y="123"/>
                    <a:pt x="531" y="123"/>
                  </a:cubicBezTo>
                  <a:cubicBezTo>
                    <a:pt x="530" y="123"/>
                    <a:pt x="531" y="122"/>
                    <a:pt x="530" y="121"/>
                  </a:cubicBezTo>
                  <a:cubicBezTo>
                    <a:pt x="528" y="120"/>
                    <a:pt x="525" y="119"/>
                    <a:pt x="523" y="119"/>
                  </a:cubicBezTo>
                  <a:cubicBezTo>
                    <a:pt x="525" y="118"/>
                    <a:pt x="526" y="117"/>
                    <a:pt x="528" y="117"/>
                  </a:cubicBezTo>
                  <a:cubicBezTo>
                    <a:pt x="527" y="114"/>
                    <a:pt x="527" y="115"/>
                    <a:pt x="529" y="113"/>
                  </a:cubicBezTo>
                  <a:cubicBezTo>
                    <a:pt x="530" y="112"/>
                    <a:pt x="531" y="111"/>
                    <a:pt x="533" y="110"/>
                  </a:cubicBezTo>
                  <a:cubicBezTo>
                    <a:pt x="533" y="112"/>
                    <a:pt x="534" y="113"/>
                    <a:pt x="535" y="115"/>
                  </a:cubicBezTo>
                  <a:cubicBezTo>
                    <a:pt x="535" y="113"/>
                    <a:pt x="535" y="112"/>
                    <a:pt x="535" y="110"/>
                  </a:cubicBezTo>
                  <a:cubicBezTo>
                    <a:pt x="539" y="110"/>
                    <a:pt x="542" y="110"/>
                    <a:pt x="545" y="110"/>
                  </a:cubicBezTo>
                  <a:cubicBezTo>
                    <a:pt x="544" y="106"/>
                    <a:pt x="544" y="105"/>
                    <a:pt x="541" y="103"/>
                  </a:cubicBezTo>
                  <a:cubicBezTo>
                    <a:pt x="544" y="102"/>
                    <a:pt x="545" y="102"/>
                    <a:pt x="548" y="103"/>
                  </a:cubicBezTo>
                  <a:cubicBezTo>
                    <a:pt x="548" y="103"/>
                    <a:pt x="547" y="104"/>
                    <a:pt x="546" y="104"/>
                  </a:cubicBezTo>
                  <a:cubicBezTo>
                    <a:pt x="548" y="105"/>
                    <a:pt x="549" y="105"/>
                    <a:pt x="550" y="106"/>
                  </a:cubicBezTo>
                  <a:cubicBezTo>
                    <a:pt x="549" y="106"/>
                    <a:pt x="549" y="106"/>
                    <a:pt x="549" y="106"/>
                  </a:cubicBezTo>
                  <a:cubicBezTo>
                    <a:pt x="550" y="108"/>
                    <a:pt x="550" y="108"/>
                    <a:pt x="549" y="110"/>
                  </a:cubicBezTo>
                  <a:cubicBezTo>
                    <a:pt x="548" y="111"/>
                    <a:pt x="549" y="111"/>
                    <a:pt x="548" y="111"/>
                  </a:cubicBezTo>
                  <a:cubicBezTo>
                    <a:pt x="547" y="111"/>
                    <a:pt x="547" y="112"/>
                    <a:pt x="548" y="112"/>
                  </a:cubicBezTo>
                  <a:cubicBezTo>
                    <a:pt x="547" y="112"/>
                    <a:pt x="545" y="113"/>
                    <a:pt x="545" y="114"/>
                  </a:cubicBezTo>
                  <a:cubicBezTo>
                    <a:pt x="545" y="115"/>
                    <a:pt x="546" y="115"/>
                    <a:pt x="547" y="115"/>
                  </a:cubicBezTo>
                  <a:cubicBezTo>
                    <a:pt x="548" y="116"/>
                    <a:pt x="547" y="116"/>
                    <a:pt x="546" y="116"/>
                  </a:cubicBezTo>
                  <a:cubicBezTo>
                    <a:pt x="547" y="117"/>
                    <a:pt x="548" y="117"/>
                    <a:pt x="549" y="118"/>
                  </a:cubicBezTo>
                  <a:cubicBezTo>
                    <a:pt x="548" y="118"/>
                    <a:pt x="546" y="117"/>
                    <a:pt x="545" y="117"/>
                  </a:cubicBezTo>
                  <a:cubicBezTo>
                    <a:pt x="545" y="119"/>
                    <a:pt x="547" y="120"/>
                    <a:pt x="549" y="120"/>
                  </a:cubicBezTo>
                  <a:cubicBezTo>
                    <a:pt x="552" y="120"/>
                    <a:pt x="553" y="119"/>
                    <a:pt x="555" y="121"/>
                  </a:cubicBezTo>
                  <a:cubicBezTo>
                    <a:pt x="554" y="121"/>
                    <a:pt x="554" y="120"/>
                    <a:pt x="554" y="120"/>
                  </a:cubicBezTo>
                  <a:cubicBezTo>
                    <a:pt x="557" y="120"/>
                    <a:pt x="562" y="120"/>
                    <a:pt x="563" y="123"/>
                  </a:cubicBezTo>
                  <a:cubicBezTo>
                    <a:pt x="563" y="120"/>
                    <a:pt x="570" y="122"/>
                    <a:pt x="572" y="122"/>
                  </a:cubicBezTo>
                  <a:cubicBezTo>
                    <a:pt x="571" y="125"/>
                    <a:pt x="576" y="124"/>
                    <a:pt x="578" y="124"/>
                  </a:cubicBezTo>
                  <a:cubicBezTo>
                    <a:pt x="580" y="125"/>
                    <a:pt x="583" y="125"/>
                    <a:pt x="584" y="123"/>
                  </a:cubicBezTo>
                  <a:cubicBezTo>
                    <a:pt x="583" y="123"/>
                    <a:pt x="581" y="122"/>
                    <a:pt x="581" y="124"/>
                  </a:cubicBezTo>
                  <a:cubicBezTo>
                    <a:pt x="580" y="124"/>
                    <a:pt x="579" y="124"/>
                    <a:pt x="578" y="123"/>
                  </a:cubicBezTo>
                  <a:cubicBezTo>
                    <a:pt x="578" y="123"/>
                    <a:pt x="579" y="123"/>
                    <a:pt x="579" y="122"/>
                  </a:cubicBezTo>
                  <a:cubicBezTo>
                    <a:pt x="578" y="123"/>
                    <a:pt x="577" y="123"/>
                    <a:pt x="576" y="123"/>
                  </a:cubicBezTo>
                  <a:cubicBezTo>
                    <a:pt x="577" y="122"/>
                    <a:pt x="577" y="122"/>
                    <a:pt x="578" y="121"/>
                  </a:cubicBezTo>
                  <a:cubicBezTo>
                    <a:pt x="577" y="121"/>
                    <a:pt x="576" y="121"/>
                    <a:pt x="575" y="121"/>
                  </a:cubicBezTo>
                  <a:cubicBezTo>
                    <a:pt x="575" y="121"/>
                    <a:pt x="576" y="120"/>
                    <a:pt x="576" y="120"/>
                  </a:cubicBezTo>
                  <a:cubicBezTo>
                    <a:pt x="575" y="120"/>
                    <a:pt x="573" y="120"/>
                    <a:pt x="572" y="120"/>
                  </a:cubicBezTo>
                  <a:cubicBezTo>
                    <a:pt x="572" y="120"/>
                    <a:pt x="573" y="119"/>
                    <a:pt x="573" y="119"/>
                  </a:cubicBezTo>
                  <a:cubicBezTo>
                    <a:pt x="571" y="119"/>
                    <a:pt x="571" y="121"/>
                    <a:pt x="569" y="120"/>
                  </a:cubicBezTo>
                  <a:cubicBezTo>
                    <a:pt x="567" y="120"/>
                    <a:pt x="565" y="119"/>
                    <a:pt x="563" y="118"/>
                  </a:cubicBezTo>
                  <a:cubicBezTo>
                    <a:pt x="560" y="118"/>
                    <a:pt x="558" y="117"/>
                    <a:pt x="556" y="116"/>
                  </a:cubicBezTo>
                  <a:cubicBezTo>
                    <a:pt x="555" y="116"/>
                    <a:pt x="554" y="113"/>
                    <a:pt x="554" y="112"/>
                  </a:cubicBezTo>
                  <a:cubicBezTo>
                    <a:pt x="556" y="112"/>
                    <a:pt x="557" y="112"/>
                    <a:pt x="559" y="112"/>
                  </a:cubicBezTo>
                  <a:cubicBezTo>
                    <a:pt x="560" y="112"/>
                    <a:pt x="562" y="111"/>
                    <a:pt x="562" y="111"/>
                  </a:cubicBezTo>
                  <a:cubicBezTo>
                    <a:pt x="563" y="111"/>
                    <a:pt x="563" y="112"/>
                    <a:pt x="564" y="112"/>
                  </a:cubicBezTo>
                  <a:cubicBezTo>
                    <a:pt x="568" y="114"/>
                    <a:pt x="571" y="114"/>
                    <a:pt x="575" y="112"/>
                  </a:cubicBezTo>
                  <a:cubicBezTo>
                    <a:pt x="573" y="110"/>
                    <a:pt x="570" y="111"/>
                    <a:pt x="567" y="111"/>
                  </a:cubicBezTo>
                  <a:cubicBezTo>
                    <a:pt x="567" y="110"/>
                    <a:pt x="567" y="110"/>
                    <a:pt x="567" y="110"/>
                  </a:cubicBezTo>
                  <a:cubicBezTo>
                    <a:pt x="570" y="110"/>
                    <a:pt x="572" y="109"/>
                    <a:pt x="575" y="107"/>
                  </a:cubicBezTo>
                  <a:cubicBezTo>
                    <a:pt x="578" y="106"/>
                    <a:pt x="583" y="107"/>
                    <a:pt x="586" y="107"/>
                  </a:cubicBezTo>
                  <a:cubicBezTo>
                    <a:pt x="587" y="107"/>
                    <a:pt x="588" y="107"/>
                    <a:pt x="589" y="108"/>
                  </a:cubicBezTo>
                  <a:cubicBezTo>
                    <a:pt x="590" y="109"/>
                    <a:pt x="591" y="110"/>
                    <a:pt x="592" y="110"/>
                  </a:cubicBezTo>
                  <a:cubicBezTo>
                    <a:pt x="596" y="110"/>
                    <a:pt x="599" y="111"/>
                    <a:pt x="602" y="111"/>
                  </a:cubicBezTo>
                  <a:cubicBezTo>
                    <a:pt x="601" y="111"/>
                    <a:pt x="601" y="112"/>
                    <a:pt x="601" y="112"/>
                  </a:cubicBezTo>
                  <a:cubicBezTo>
                    <a:pt x="603" y="113"/>
                    <a:pt x="605" y="113"/>
                    <a:pt x="606" y="115"/>
                  </a:cubicBezTo>
                  <a:cubicBezTo>
                    <a:pt x="607" y="116"/>
                    <a:pt x="610" y="115"/>
                    <a:pt x="611" y="115"/>
                  </a:cubicBezTo>
                  <a:cubicBezTo>
                    <a:pt x="616" y="115"/>
                    <a:pt x="621" y="115"/>
                    <a:pt x="626" y="115"/>
                  </a:cubicBezTo>
                  <a:cubicBezTo>
                    <a:pt x="625" y="116"/>
                    <a:pt x="624" y="117"/>
                    <a:pt x="623" y="117"/>
                  </a:cubicBezTo>
                  <a:cubicBezTo>
                    <a:pt x="622" y="118"/>
                    <a:pt x="623" y="119"/>
                    <a:pt x="621" y="119"/>
                  </a:cubicBezTo>
                  <a:cubicBezTo>
                    <a:pt x="619" y="119"/>
                    <a:pt x="618" y="120"/>
                    <a:pt x="616" y="120"/>
                  </a:cubicBezTo>
                  <a:cubicBezTo>
                    <a:pt x="615" y="120"/>
                    <a:pt x="616" y="122"/>
                    <a:pt x="616" y="123"/>
                  </a:cubicBezTo>
                  <a:cubicBezTo>
                    <a:pt x="616" y="123"/>
                    <a:pt x="615" y="123"/>
                    <a:pt x="614" y="123"/>
                  </a:cubicBezTo>
                  <a:cubicBezTo>
                    <a:pt x="615" y="124"/>
                    <a:pt x="616" y="125"/>
                    <a:pt x="616" y="126"/>
                  </a:cubicBezTo>
                  <a:cubicBezTo>
                    <a:pt x="615" y="126"/>
                    <a:pt x="614" y="127"/>
                    <a:pt x="613" y="128"/>
                  </a:cubicBezTo>
                  <a:cubicBezTo>
                    <a:pt x="615" y="129"/>
                    <a:pt x="614" y="132"/>
                    <a:pt x="617" y="132"/>
                  </a:cubicBezTo>
                  <a:cubicBezTo>
                    <a:pt x="616" y="131"/>
                    <a:pt x="615" y="130"/>
                    <a:pt x="615" y="128"/>
                  </a:cubicBezTo>
                  <a:cubicBezTo>
                    <a:pt x="616" y="128"/>
                    <a:pt x="617" y="128"/>
                    <a:pt x="618" y="128"/>
                  </a:cubicBezTo>
                  <a:cubicBezTo>
                    <a:pt x="615" y="126"/>
                    <a:pt x="619" y="124"/>
                    <a:pt x="622" y="124"/>
                  </a:cubicBezTo>
                  <a:cubicBezTo>
                    <a:pt x="621" y="124"/>
                    <a:pt x="621" y="123"/>
                    <a:pt x="621" y="123"/>
                  </a:cubicBezTo>
                  <a:cubicBezTo>
                    <a:pt x="621" y="123"/>
                    <a:pt x="624" y="125"/>
                    <a:pt x="624" y="124"/>
                  </a:cubicBezTo>
                  <a:cubicBezTo>
                    <a:pt x="624" y="126"/>
                    <a:pt x="624" y="127"/>
                    <a:pt x="624" y="128"/>
                  </a:cubicBezTo>
                  <a:cubicBezTo>
                    <a:pt x="623" y="128"/>
                    <a:pt x="623" y="128"/>
                    <a:pt x="623" y="128"/>
                  </a:cubicBezTo>
                  <a:cubicBezTo>
                    <a:pt x="623" y="128"/>
                    <a:pt x="623" y="129"/>
                    <a:pt x="624" y="129"/>
                  </a:cubicBezTo>
                  <a:cubicBezTo>
                    <a:pt x="622" y="129"/>
                    <a:pt x="620" y="131"/>
                    <a:pt x="619" y="132"/>
                  </a:cubicBezTo>
                  <a:cubicBezTo>
                    <a:pt x="622" y="133"/>
                    <a:pt x="628" y="134"/>
                    <a:pt x="623" y="131"/>
                  </a:cubicBezTo>
                  <a:cubicBezTo>
                    <a:pt x="624" y="131"/>
                    <a:pt x="629" y="132"/>
                    <a:pt x="631" y="130"/>
                  </a:cubicBezTo>
                  <a:cubicBezTo>
                    <a:pt x="632" y="127"/>
                    <a:pt x="626" y="126"/>
                    <a:pt x="627" y="123"/>
                  </a:cubicBezTo>
                  <a:cubicBezTo>
                    <a:pt x="625" y="123"/>
                    <a:pt x="625" y="123"/>
                    <a:pt x="624" y="121"/>
                  </a:cubicBezTo>
                  <a:cubicBezTo>
                    <a:pt x="624" y="121"/>
                    <a:pt x="624" y="121"/>
                    <a:pt x="625" y="121"/>
                  </a:cubicBezTo>
                  <a:cubicBezTo>
                    <a:pt x="624" y="121"/>
                    <a:pt x="624" y="120"/>
                    <a:pt x="624" y="120"/>
                  </a:cubicBezTo>
                  <a:cubicBezTo>
                    <a:pt x="624" y="120"/>
                    <a:pt x="625" y="119"/>
                    <a:pt x="626" y="119"/>
                  </a:cubicBezTo>
                  <a:cubicBezTo>
                    <a:pt x="626" y="119"/>
                    <a:pt x="626" y="117"/>
                    <a:pt x="626" y="117"/>
                  </a:cubicBezTo>
                  <a:cubicBezTo>
                    <a:pt x="628" y="117"/>
                    <a:pt x="629" y="118"/>
                    <a:pt x="629" y="116"/>
                  </a:cubicBezTo>
                  <a:cubicBezTo>
                    <a:pt x="629" y="116"/>
                    <a:pt x="628" y="115"/>
                    <a:pt x="627" y="115"/>
                  </a:cubicBezTo>
                  <a:cubicBezTo>
                    <a:pt x="627" y="115"/>
                    <a:pt x="627" y="114"/>
                    <a:pt x="627" y="114"/>
                  </a:cubicBezTo>
                  <a:cubicBezTo>
                    <a:pt x="625" y="114"/>
                    <a:pt x="623" y="113"/>
                    <a:pt x="622" y="113"/>
                  </a:cubicBezTo>
                  <a:cubicBezTo>
                    <a:pt x="621" y="113"/>
                    <a:pt x="620" y="113"/>
                    <a:pt x="619" y="113"/>
                  </a:cubicBezTo>
                  <a:cubicBezTo>
                    <a:pt x="619" y="113"/>
                    <a:pt x="619" y="112"/>
                    <a:pt x="619" y="112"/>
                  </a:cubicBezTo>
                  <a:cubicBezTo>
                    <a:pt x="617" y="112"/>
                    <a:pt x="616" y="111"/>
                    <a:pt x="614" y="111"/>
                  </a:cubicBezTo>
                  <a:cubicBezTo>
                    <a:pt x="619" y="108"/>
                    <a:pt x="609" y="107"/>
                    <a:pt x="608" y="107"/>
                  </a:cubicBezTo>
                  <a:cubicBezTo>
                    <a:pt x="605" y="107"/>
                    <a:pt x="602" y="105"/>
                    <a:pt x="599" y="106"/>
                  </a:cubicBezTo>
                  <a:cubicBezTo>
                    <a:pt x="600" y="105"/>
                    <a:pt x="600" y="105"/>
                    <a:pt x="601" y="104"/>
                  </a:cubicBezTo>
                  <a:cubicBezTo>
                    <a:pt x="600" y="105"/>
                    <a:pt x="600" y="104"/>
                    <a:pt x="599" y="104"/>
                  </a:cubicBezTo>
                  <a:cubicBezTo>
                    <a:pt x="599" y="102"/>
                    <a:pt x="601" y="104"/>
                    <a:pt x="601" y="103"/>
                  </a:cubicBezTo>
                  <a:cubicBezTo>
                    <a:pt x="602" y="101"/>
                    <a:pt x="601" y="101"/>
                    <a:pt x="600" y="100"/>
                  </a:cubicBezTo>
                  <a:cubicBezTo>
                    <a:pt x="599" y="99"/>
                    <a:pt x="599" y="100"/>
                    <a:pt x="597" y="99"/>
                  </a:cubicBezTo>
                  <a:cubicBezTo>
                    <a:pt x="597" y="99"/>
                    <a:pt x="596" y="98"/>
                    <a:pt x="596" y="98"/>
                  </a:cubicBezTo>
                  <a:cubicBezTo>
                    <a:pt x="597" y="98"/>
                    <a:pt x="597" y="98"/>
                    <a:pt x="598" y="98"/>
                  </a:cubicBezTo>
                  <a:cubicBezTo>
                    <a:pt x="598" y="97"/>
                    <a:pt x="597" y="97"/>
                    <a:pt x="596" y="96"/>
                  </a:cubicBezTo>
                  <a:cubicBezTo>
                    <a:pt x="597" y="96"/>
                    <a:pt x="598" y="95"/>
                    <a:pt x="600" y="95"/>
                  </a:cubicBezTo>
                  <a:cubicBezTo>
                    <a:pt x="599" y="95"/>
                    <a:pt x="598" y="95"/>
                    <a:pt x="598" y="95"/>
                  </a:cubicBezTo>
                  <a:cubicBezTo>
                    <a:pt x="598" y="93"/>
                    <a:pt x="601" y="94"/>
                    <a:pt x="603" y="94"/>
                  </a:cubicBezTo>
                  <a:cubicBezTo>
                    <a:pt x="605" y="93"/>
                    <a:pt x="606" y="92"/>
                    <a:pt x="608" y="92"/>
                  </a:cubicBezTo>
                  <a:cubicBezTo>
                    <a:pt x="614" y="92"/>
                    <a:pt x="619" y="92"/>
                    <a:pt x="625" y="92"/>
                  </a:cubicBezTo>
                  <a:cubicBezTo>
                    <a:pt x="629" y="93"/>
                    <a:pt x="633" y="92"/>
                    <a:pt x="637" y="92"/>
                  </a:cubicBezTo>
                  <a:cubicBezTo>
                    <a:pt x="639" y="91"/>
                    <a:pt x="640" y="91"/>
                    <a:pt x="642" y="92"/>
                  </a:cubicBezTo>
                  <a:cubicBezTo>
                    <a:pt x="644" y="92"/>
                    <a:pt x="646" y="93"/>
                    <a:pt x="648" y="93"/>
                  </a:cubicBezTo>
                  <a:cubicBezTo>
                    <a:pt x="648" y="92"/>
                    <a:pt x="648" y="92"/>
                    <a:pt x="648" y="91"/>
                  </a:cubicBezTo>
                  <a:cubicBezTo>
                    <a:pt x="651" y="92"/>
                    <a:pt x="654" y="91"/>
                    <a:pt x="657" y="90"/>
                  </a:cubicBezTo>
                  <a:cubicBezTo>
                    <a:pt x="660" y="90"/>
                    <a:pt x="661" y="90"/>
                    <a:pt x="664" y="92"/>
                  </a:cubicBezTo>
                  <a:cubicBezTo>
                    <a:pt x="660" y="93"/>
                    <a:pt x="658" y="93"/>
                    <a:pt x="655" y="93"/>
                  </a:cubicBezTo>
                  <a:cubicBezTo>
                    <a:pt x="652" y="93"/>
                    <a:pt x="651" y="94"/>
                    <a:pt x="650" y="96"/>
                  </a:cubicBezTo>
                  <a:cubicBezTo>
                    <a:pt x="653" y="97"/>
                    <a:pt x="657" y="99"/>
                    <a:pt x="661" y="101"/>
                  </a:cubicBezTo>
                  <a:cubicBezTo>
                    <a:pt x="661" y="101"/>
                    <a:pt x="661" y="99"/>
                    <a:pt x="660" y="99"/>
                  </a:cubicBezTo>
                  <a:cubicBezTo>
                    <a:pt x="659" y="99"/>
                    <a:pt x="658" y="98"/>
                    <a:pt x="656" y="98"/>
                  </a:cubicBezTo>
                  <a:cubicBezTo>
                    <a:pt x="655" y="97"/>
                    <a:pt x="653" y="97"/>
                    <a:pt x="652" y="96"/>
                  </a:cubicBezTo>
                  <a:cubicBezTo>
                    <a:pt x="655" y="94"/>
                    <a:pt x="657" y="94"/>
                    <a:pt x="661" y="94"/>
                  </a:cubicBezTo>
                  <a:cubicBezTo>
                    <a:pt x="664" y="94"/>
                    <a:pt x="669" y="93"/>
                    <a:pt x="669" y="90"/>
                  </a:cubicBezTo>
                  <a:cubicBezTo>
                    <a:pt x="667" y="90"/>
                    <a:pt x="667" y="91"/>
                    <a:pt x="666" y="91"/>
                  </a:cubicBezTo>
                  <a:cubicBezTo>
                    <a:pt x="664" y="91"/>
                    <a:pt x="664" y="90"/>
                    <a:pt x="663" y="89"/>
                  </a:cubicBezTo>
                  <a:cubicBezTo>
                    <a:pt x="664" y="89"/>
                    <a:pt x="665" y="89"/>
                    <a:pt x="667" y="89"/>
                  </a:cubicBezTo>
                  <a:cubicBezTo>
                    <a:pt x="665" y="89"/>
                    <a:pt x="663" y="89"/>
                    <a:pt x="662" y="89"/>
                  </a:cubicBezTo>
                  <a:cubicBezTo>
                    <a:pt x="661" y="88"/>
                    <a:pt x="660" y="87"/>
                    <a:pt x="659" y="87"/>
                  </a:cubicBezTo>
                  <a:cubicBezTo>
                    <a:pt x="656" y="86"/>
                    <a:pt x="653" y="88"/>
                    <a:pt x="652" y="85"/>
                  </a:cubicBezTo>
                  <a:cubicBezTo>
                    <a:pt x="656" y="85"/>
                    <a:pt x="661" y="85"/>
                    <a:pt x="665" y="85"/>
                  </a:cubicBezTo>
                  <a:cubicBezTo>
                    <a:pt x="663" y="85"/>
                    <a:pt x="660" y="85"/>
                    <a:pt x="659" y="83"/>
                  </a:cubicBezTo>
                  <a:cubicBezTo>
                    <a:pt x="659" y="83"/>
                    <a:pt x="660" y="83"/>
                    <a:pt x="661" y="83"/>
                  </a:cubicBezTo>
                  <a:cubicBezTo>
                    <a:pt x="660" y="83"/>
                    <a:pt x="660" y="82"/>
                    <a:pt x="660" y="82"/>
                  </a:cubicBezTo>
                  <a:cubicBezTo>
                    <a:pt x="661" y="82"/>
                    <a:pt x="662" y="81"/>
                    <a:pt x="663" y="81"/>
                  </a:cubicBezTo>
                  <a:cubicBezTo>
                    <a:pt x="661" y="80"/>
                    <a:pt x="659" y="80"/>
                    <a:pt x="657" y="79"/>
                  </a:cubicBezTo>
                  <a:cubicBezTo>
                    <a:pt x="659" y="79"/>
                    <a:pt x="661" y="80"/>
                    <a:pt x="664" y="79"/>
                  </a:cubicBezTo>
                  <a:cubicBezTo>
                    <a:pt x="662" y="79"/>
                    <a:pt x="658" y="80"/>
                    <a:pt x="657" y="78"/>
                  </a:cubicBezTo>
                  <a:cubicBezTo>
                    <a:pt x="661" y="78"/>
                    <a:pt x="666" y="78"/>
                    <a:pt x="670" y="78"/>
                  </a:cubicBezTo>
                  <a:cubicBezTo>
                    <a:pt x="668" y="76"/>
                    <a:pt x="664" y="77"/>
                    <a:pt x="662" y="77"/>
                  </a:cubicBezTo>
                  <a:cubicBezTo>
                    <a:pt x="663" y="74"/>
                    <a:pt x="669" y="76"/>
                    <a:pt x="671" y="77"/>
                  </a:cubicBezTo>
                  <a:cubicBezTo>
                    <a:pt x="674" y="77"/>
                    <a:pt x="676" y="74"/>
                    <a:pt x="679" y="74"/>
                  </a:cubicBezTo>
                  <a:cubicBezTo>
                    <a:pt x="679" y="74"/>
                    <a:pt x="679" y="74"/>
                    <a:pt x="679" y="73"/>
                  </a:cubicBezTo>
                  <a:cubicBezTo>
                    <a:pt x="681" y="73"/>
                    <a:pt x="682" y="72"/>
                    <a:pt x="684" y="73"/>
                  </a:cubicBezTo>
                  <a:cubicBezTo>
                    <a:pt x="684" y="73"/>
                    <a:pt x="683" y="72"/>
                    <a:pt x="683" y="72"/>
                  </a:cubicBezTo>
                  <a:cubicBezTo>
                    <a:pt x="684" y="71"/>
                    <a:pt x="685" y="71"/>
                    <a:pt x="686" y="72"/>
                  </a:cubicBezTo>
                  <a:cubicBezTo>
                    <a:pt x="687" y="73"/>
                    <a:pt x="688" y="73"/>
                    <a:pt x="689" y="73"/>
                  </a:cubicBezTo>
                  <a:cubicBezTo>
                    <a:pt x="689" y="72"/>
                    <a:pt x="689" y="72"/>
                    <a:pt x="689" y="71"/>
                  </a:cubicBezTo>
                  <a:cubicBezTo>
                    <a:pt x="691" y="71"/>
                    <a:pt x="692" y="71"/>
                    <a:pt x="694" y="71"/>
                  </a:cubicBezTo>
                  <a:cubicBezTo>
                    <a:pt x="696" y="71"/>
                    <a:pt x="698" y="70"/>
                    <a:pt x="701" y="70"/>
                  </a:cubicBezTo>
                  <a:cubicBezTo>
                    <a:pt x="704" y="70"/>
                    <a:pt x="707" y="70"/>
                    <a:pt x="711" y="70"/>
                  </a:cubicBezTo>
                  <a:cubicBezTo>
                    <a:pt x="719" y="69"/>
                    <a:pt x="726" y="68"/>
                    <a:pt x="734" y="67"/>
                  </a:cubicBezTo>
                  <a:cubicBezTo>
                    <a:pt x="732" y="67"/>
                    <a:pt x="730" y="67"/>
                    <a:pt x="727" y="67"/>
                  </a:cubicBezTo>
                  <a:cubicBezTo>
                    <a:pt x="725" y="67"/>
                    <a:pt x="726" y="67"/>
                    <a:pt x="725" y="65"/>
                  </a:cubicBezTo>
                  <a:cubicBezTo>
                    <a:pt x="725" y="65"/>
                    <a:pt x="726" y="65"/>
                    <a:pt x="727" y="65"/>
                  </a:cubicBezTo>
                  <a:cubicBezTo>
                    <a:pt x="727" y="65"/>
                    <a:pt x="726" y="66"/>
                    <a:pt x="727" y="66"/>
                  </a:cubicBezTo>
                  <a:cubicBezTo>
                    <a:pt x="729" y="66"/>
                    <a:pt x="731" y="66"/>
                    <a:pt x="732" y="66"/>
                  </a:cubicBezTo>
                  <a:cubicBezTo>
                    <a:pt x="731" y="66"/>
                    <a:pt x="730" y="65"/>
                    <a:pt x="730" y="64"/>
                  </a:cubicBezTo>
                  <a:cubicBezTo>
                    <a:pt x="732" y="65"/>
                    <a:pt x="734" y="65"/>
                    <a:pt x="737" y="65"/>
                  </a:cubicBezTo>
                  <a:cubicBezTo>
                    <a:pt x="737" y="65"/>
                    <a:pt x="737" y="66"/>
                    <a:pt x="737" y="66"/>
                  </a:cubicBezTo>
                  <a:cubicBezTo>
                    <a:pt x="737" y="66"/>
                    <a:pt x="738" y="66"/>
                    <a:pt x="739" y="65"/>
                  </a:cubicBezTo>
                  <a:cubicBezTo>
                    <a:pt x="738" y="65"/>
                    <a:pt x="738" y="65"/>
                    <a:pt x="738" y="65"/>
                  </a:cubicBezTo>
                  <a:cubicBezTo>
                    <a:pt x="742" y="65"/>
                    <a:pt x="747" y="64"/>
                    <a:pt x="751" y="66"/>
                  </a:cubicBezTo>
                  <a:cubicBezTo>
                    <a:pt x="750" y="66"/>
                    <a:pt x="749" y="67"/>
                    <a:pt x="748" y="67"/>
                  </a:cubicBezTo>
                  <a:cubicBezTo>
                    <a:pt x="749" y="67"/>
                    <a:pt x="751" y="68"/>
                    <a:pt x="751" y="67"/>
                  </a:cubicBezTo>
                  <a:cubicBezTo>
                    <a:pt x="752" y="67"/>
                    <a:pt x="752" y="66"/>
                    <a:pt x="753" y="66"/>
                  </a:cubicBezTo>
                  <a:cubicBezTo>
                    <a:pt x="755" y="66"/>
                    <a:pt x="758" y="66"/>
                    <a:pt x="759" y="67"/>
                  </a:cubicBezTo>
                  <a:cubicBezTo>
                    <a:pt x="758" y="67"/>
                    <a:pt x="757" y="67"/>
                    <a:pt x="756" y="68"/>
                  </a:cubicBezTo>
                  <a:cubicBezTo>
                    <a:pt x="758" y="68"/>
                    <a:pt x="759" y="67"/>
                    <a:pt x="761" y="68"/>
                  </a:cubicBezTo>
                  <a:cubicBezTo>
                    <a:pt x="762" y="68"/>
                    <a:pt x="763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5" y="67"/>
                    <a:pt x="766" y="67"/>
                    <a:pt x="766" y="66"/>
                  </a:cubicBezTo>
                  <a:cubicBezTo>
                    <a:pt x="767" y="66"/>
                    <a:pt x="768" y="66"/>
                    <a:pt x="770" y="66"/>
                  </a:cubicBezTo>
                  <a:cubicBezTo>
                    <a:pt x="769" y="66"/>
                    <a:pt x="769" y="66"/>
                    <a:pt x="768" y="65"/>
                  </a:cubicBezTo>
                  <a:cubicBezTo>
                    <a:pt x="769" y="65"/>
                    <a:pt x="770" y="64"/>
                    <a:pt x="771" y="66"/>
                  </a:cubicBezTo>
                  <a:cubicBezTo>
                    <a:pt x="772" y="67"/>
                    <a:pt x="772" y="66"/>
                    <a:pt x="773" y="65"/>
                  </a:cubicBezTo>
                  <a:cubicBezTo>
                    <a:pt x="773" y="65"/>
                    <a:pt x="772" y="65"/>
                    <a:pt x="772" y="65"/>
                  </a:cubicBezTo>
                  <a:cubicBezTo>
                    <a:pt x="775" y="65"/>
                    <a:pt x="776" y="65"/>
                    <a:pt x="778" y="64"/>
                  </a:cubicBezTo>
                  <a:cubicBezTo>
                    <a:pt x="780" y="63"/>
                    <a:pt x="783" y="64"/>
                    <a:pt x="785" y="64"/>
                  </a:cubicBezTo>
                  <a:cubicBezTo>
                    <a:pt x="784" y="64"/>
                    <a:pt x="783" y="64"/>
                    <a:pt x="783" y="65"/>
                  </a:cubicBezTo>
                  <a:cubicBezTo>
                    <a:pt x="784" y="65"/>
                    <a:pt x="787" y="64"/>
                    <a:pt x="787" y="66"/>
                  </a:cubicBezTo>
                  <a:cubicBezTo>
                    <a:pt x="788" y="66"/>
                    <a:pt x="788" y="65"/>
                    <a:pt x="789" y="65"/>
                  </a:cubicBezTo>
                  <a:cubicBezTo>
                    <a:pt x="791" y="68"/>
                    <a:pt x="788" y="68"/>
                    <a:pt x="786" y="68"/>
                  </a:cubicBezTo>
                  <a:cubicBezTo>
                    <a:pt x="784" y="68"/>
                    <a:pt x="784" y="70"/>
                    <a:pt x="783" y="72"/>
                  </a:cubicBezTo>
                  <a:cubicBezTo>
                    <a:pt x="786" y="73"/>
                    <a:pt x="789" y="74"/>
                    <a:pt x="793" y="74"/>
                  </a:cubicBezTo>
                  <a:cubicBezTo>
                    <a:pt x="790" y="73"/>
                    <a:pt x="788" y="72"/>
                    <a:pt x="784" y="71"/>
                  </a:cubicBezTo>
                  <a:cubicBezTo>
                    <a:pt x="785" y="71"/>
                    <a:pt x="786" y="69"/>
                    <a:pt x="786" y="69"/>
                  </a:cubicBezTo>
                  <a:cubicBezTo>
                    <a:pt x="787" y="69"/>
                    <a:pt x="788" y="69"/>
                    <a:pt x="789" y="69"/>
                  </a:cubicBezTo>
                  <a:cubicBezTo>
                    <a:pt x="790" y="69"/>
                    <a:pt x="793" y="66"/>
                    <a:pt x="791" y="65"/>
                  </a:cubicBezTo>
                  <a:cubicBezTo>
                    <a:pt x="790" y="64"/>
                    <a:pt x="789" y="63"/>
                    <a:pt x="788" y="63"/>
                  </a:cubicBezTo>
                  <a:cubicBezTo>
                    <a:pt x="787" y="63"/>
                    <a:pt x="787" y="64"/>
                    <a:pt x="786" y="63"/>
                  </a:cubicBezTo>
                  <a:cubicBezTo>
                    <a:pt x="785" y="62"/>
                    <a:pt x="784" y="62"/>
                    <a:pt x="783" y="62"/>
                  </a:cubicBezTo>
                  <a:cubicBezTo>
                    <a:pt x="782" y="62"/>
                    <a:pt x="781" y="61"/>
                    <a:pt x="781" y="61"/>
                  </a:cubicBezTo>
                  <a:cubicBezTo>
                    <a:pt x="787" y="61"/>
                    <a:pt x="793" y="61"/>
                    <a:pt x="799" y="60"/>
                  </a:cubicBezTo>
                  <a:cubicBezTo>
                    <a:pt x="801" y="59"/>
                    <a:pt x="800" y="61"/>
                    <a:pt x="802" y="61"/>
                  </a:cubicBezTo>
                  <a:cubicBezTo>
                    <a:pt x="803" y="61"/>
                    <a:pt x="805" y="61"/>
                    <a:pt x="807" y="61"/>
                  </a:cubicBezTo>
                  <a:cubicBezTo>
                    <a:pt x="808" y="61"/>
                    <a:pt x="809" y="62"/>
                    <a:pt x="811" y="62"/>
                  </a:cubicBezTo>
                  <a:cubicBezTo>
                    <a:pt x="812" y="63"/>
                    <a:pt x="813" y="62"/>
                    <a:pt x="814" y="62"/>
                  </a:cubicBezTo>
                  <a:cubicBezTo>
                    <a:pt x="810" y="61"/>
                    <a:pt x="806" y="60"/>
                    <a:pt x="802" y="59"/>
                  </a:cubicBezTo>
                  <a:cubicBezTo>
                    <a:pt x="802" y="59"/>
                    <a:pt x="803" y="59"/>
                    <a:pt x="804" y="59"/>
                  </a:cubicBezTo>
                  <a:cubicBezTo>
                    <a:pt x="803" y="58"/>
                    <a:pt x="804" y="58"/>
                    <a:pt x="805" y="57"/>
                  </a:cubicBezTo>
                  <a:cubicBezTo>
                    <a:pt x="802" y="57"/>
                    <a:pt x="802" y="58"/>
                    <a:pt x="800" y="56"/>
                  </a:cubicBezTo>
                  <a:cubicBezTo>
                    <a:pt x="802" y="56"/>
                    <a:pt x="803" y="55"/>
                    <a:pt x="805" y="54"/>
                  </a:cubicBezTo>
                  <a:cubicBezTo>
                    <a:pt x="804" y="54"/>
                    <a:pt x="804" y="54"/>
                    <a:pt x="804" y="54"/>
                  </a:cubicBezTo>
                  <a:cubicBezTo>
                    <a:pt x="806" y="53"/>
                    <a:pt x="809" y="52"/>
                    <a:pt x="812" y="51"/>
                  </a:cubicBezTo>
                  <a:cubicBezTo>
                    <a:pt x="813" y="50"/>
                    <a:pt x="813" y="50"/>
                    <a:pt x="814" y="50"/>
                  </a:cubicBezTo>
                  <a:cubicBezTo>
                    <a:pt x="816" y="51"/>
                    <a:pt x="816" y="50"/>
                    <a:pt x="817" y="49"/>
                  </a:cubicBezTo>
                  <a:cubicBezTo>
                    <a:pt x="818" y="49"/>
                    <a:pt x="820" y="49"/>
                    <a:pt x="821" y="49"/>
                  </a:cubicBezTo>
                  <a:cubicBezTo>
                    <a:pt x="821" y="49"/>
                    <a:pt x="821" y="48"/>
                    <a:pt x="822" y="48"/>
                  </a:cubicBezTo>
                  <a:cubicBezTo>
                    <a:pt x="824" y="48"/>
                    <a:pt x="827" y="48"/>
                    <a:pt x="829" y="47"/>
                  </a:cubicBezTo>
                  <a:cubicBezTo>
                    <a:pt x="830" y="47"/>
                    <a:pt x="832" y="47"/>
                    <a:pt x="833" y="46"/>
                  </a:cubicBezTo>
                  <a:cubicBezTo>
                    <a:pt x="835" y="46"/>
                    <a:pt x="835" y="48"/>
                    <a:pt x="835" y="48"/>
                  </a:cubicBezTo>
                  <a:cubicBezTo>
                    <a:pt x="837" y="48"/>
                    <a:pt x="837" y="46"/>
                    <a:pt x="838" y="46"/>
                  </a:cubicBezTo>
                  <a:cubicBezTo>
                    <a:pt x="840" y="46"/>
                    <a:pt x="840" y="47"/>
                    <a:pt x="841" y="48"/>
                  </a:cubicBezTo>
                  <a:cubicBezTo>
                    <a:pt x="843" y="49"/>
                    <a:pt x="846" y="48"/>
                    <a:pt x="849" y="49"/>
                  </a:cubicBezTo>
                  <a:cubicBezTo>
                    <a:pt x="851" y="49"/>
                    <a:pt x="852" y="49"/>
                    <a:pt x="855" y="50"/>
                  </a:cubicBezTo>
                  <a:cubicBezTo>
                    <a:pt x="852" y="50"/>
                    <a:pt x="850" y="51"/>
                    <a:pt x="847" y="51"/>
                  </a:cubicBezTo>
                  <a:cubicBezTo>
                    <a:pt x="847" y="51"/>
                    <a:pt x="848" y="52"/>
                    <a:pt x="848" y="52"/>
                  </a:cubicBezTo>
                  <a:cubicBezTo>
                    <a:pt x="845" y="52"/>
                    <a:pt x="843" y="52"/>
                    <a:pt x="841" y="52"/>
                  </a:cubicBezTo>
                  <a:cubicBezTo>
                    <a:pt x="839" y="53"/>
                    <a:pt x="835" y="52"/>
                    <a:pt x="834" y="54"/>
                  </a:cubicBezTo>
                  <a:cubicBezTo>
                    <a:pt x="837" y="54"/>
                    <a:pt x="841" y="54"/>
                    <a:pt x="844" y="54"/>
                  </a:cubicBezTo>
                  <a:cubicBezTo>
                    <a:pt x="846" y="54"/>
                    <a:pt x="849" y="53"/>
                    <a:pt x="851" y="53"/>
                  </a:cubicBezTo>
                  <a:cubicBezTo>
                    <a:pt x="849" y="55"/>
                    <a:pt x="849" y="55"/>
                    <a:pt x="846" y="55"/>
                  </a:cubicBezTo>
                  <a:cubicBezTo>
                    <a:pt x="847" y="57"/>
                    <a:pt x="854" y="54"/>
                    <a:pt x="856" y="54"/>
                  </a:cubicBezTo>
                  <a:cubicBezTo>
                    <a:pt x="860" y="54"/>
                    <a:pt x="864" y="53"/>
                    <a:pt x="867" y="56"/>
                  </a:cubicBezTo>
                  <a:cubicBezTo>
                    <a:pt x="866" y="56"/>
                    <a:pt x="866" y="56"/>
                    <a:pt x="865" y="56"/>
                  </a:cubicBezTo>
                  <a:cubicBezTo>
                    <a:pt x="865" y="56"/>
                    <a:pt x="865" y="57"/>
                    <a:pt x="865" y="57"/>
                  </a:cubicBezTo>
                  <a:cubicBezTo>
                    <a:pt x="864" y="57"/>
                    <a:pt x="864" y="57"/>
                    <a:pt x="863" y="57"/>
                  </a:cubicBezTo>
                  <a:cubicBezTo>
                    <a:pt x="862" y="57"/>
                    <a:pt x="863" y="58"/>
                    <a:pt x="862" y="58"/>
                  </a:cubicBezTo>
                  <a:cubicBezTo>
                    <a:pt x="862" y="58"/>
                    <a:pt x="860" y="58"/>
                    <a:pt x="859" y="58"/>
                  </a:cubicBezTo>
                  <a:cubicBezTo>
                    <a:pt x="859" y="58"/>
                    <a:pt x="860" y="59"/>
                    <a:pt x="860" y="59"/>
                  </a:cubicBezTo>
                  <a:cubicBezTo>
                    <a:pt x="859" y="61"/>
                    <a:pt x="855" y="58"/>
                    <a:pt x="855" y="61"/>
                  </a:cubicBezTo>
                  <a:cubicBezTo>
                    <a:pt x="859" y="61"/>
                    <a:pt x="861" y="61"/>
                    <a:pt x="865" y="60"/>
                  </a:cubicBezTo>
                  <a:cubicBezTo>
                    <a:pt x="866" y="60"/>
                    <a:pt x="866" y="62"/>
                    <a:pt x="868" y="61"/>
                  </a:cubicBezTo>
                  <a:cubicBezTo>
                    <a:pt x="869" y="60"/>
                    <a:pt x="870" y="60"/>
                    <a:pt x="872" y="60"/>
                  </a:cubicBezTo>
                  <a:cubicBezTo>
                    <a:pt x="872" y="59"/>
                    <a:pt x="871" y="59"/>
                    <a:pt x="871" y="58"/>
                  </a:cubicBezTo>
                  <a:cubicBezTo>
                    <a:pt x="877" y="58"/>
                    <a:pt x="884" y="58"/>
                    <a:pt x="890" y="58"/>
                  </a:cubicBezTo>
                  <a:cubicBezTo>
                    <a:pt x="893" y="58"/>
                    <a:pt x="896" y="56"/>
                    <a:pt x="898" y="57"/>
                  </a:cubicBezTo>
                  <a:cubicBezTo>
                    <a:pt x="901" y="59"/>
                    <a:pt x="904" y="58"/>
                    <a:pt x="908" y="58"/>
                  </a:cubicBezTo>
                  <a:cubicBezTo>
                    <a:pt x="907" y="59"/>
                    <a:pt x="907" y="59"/>
                    <a:pt x="907" y="60"/>
                  </a:cubicBezTo>
                  <a:cubicBezTo>
                    <a:pt x="909" y="60"/>
                    <a:pt x="910" y="60"/>
                    <a:pt x="912" y="60"/>
                  </a:cubicBezTo>
                  <a:cubicBezTo>
                    <a:pt x="911" y="61"/>
                    <a:pt x="911" y="62"/>
                    <a:pt x="910" y="62"/>
                  </a:cubicBezTo>
                  <a:cubicBezTo>
                    <a:pt x="913" y="61"/>
                    <a:pt x="916" y="62"/>
                    <a:pt x="919" y="62"/>
                  </a:cubicBezTo>
                  <a:cubicBezTo>
                    <a:pt x="918" y="63"/>
                    <a:pt x="918" y="63"/>
                    <a:pt x="917" y="64"/>
                  </a:cubicBezTo>
                  <a:cubicBezTo>
                    <a:pt x="920" y="64"/>
                    <a:pt x="920" y="64"/>
                    <a:pt x="918" y="66"/>
                  </a:cubicBezTo>
                  <a:cubicBezTo>
                    <a:pt x="921" y="65"/>
                    <a:pt x="922" y="65"/>
                    <a:pt x="925" y="65"/>
                  </a:cubicBezTo>
                  <a:cubicBezTo>
                    <a:pt x="924" y="64"/>
                    <a:pt x="922" y="64"/>
                    <a:pt x="921" y="63"/>
                  </a:cubicBezTo>
                  <a:cubicBezTo>
                    <a:pt x="922" y="63"/>
                    <a:pt x="925" y="63"/>
                    <a:pt x="926" y="64"/>
                  </a:cubicBezTo>
                  <a:cubicBezTo>
                    <a:pt x="927" y="65"/>
                    <a:pt x="925" y="67"/>
                    <a:pt x="927" y="66"/>
                  </a:cubicBezTo>
                  <a:cubicBezTo>
                    <a:pt x="927" y="67"/>
                    <a:pt x="926" y="67"/>
                    <a:pt x="926" y="67"/>
                  </a:cubicBezTo>
                  <a:cubicBezTo>
                    <a:pt x="928" y="68"/>
                    <a:pt x="929" y="68"/>
                    <a:pt x="931" y="68"/>
                  </a:cubicBezTo>
                  <a:cubicBezTo>
                    <a:pt x="929" y="70"/>
                    <a:pt x="930" y="71"/>
                    <a:pt x="927" y="71"/>
                  </a:cubicBezTo>
                  <a:cubicBezTo>
                    <a:pt x="927" y="70"/>
                    <a:pt x="922" y="69"/>
                    <a:pt x="921" y="68"/>
                  </a:cubicBezTo>
                  <a:cubicBezTo>
                    <a:pt x="919" y="68"/>
                    <a:pt x="915" y="66"/>
                    <a:pt x="915" y="69"/>
                  </a:cubicBezTo>
                  <a:cubicBezTo>
                    <a:pt x="917" y="69"/>
                    <a:pt x="919" y="69"/>
                    <a:pt x="920" y="69"/>
                  </a:cubicBezTo>
                  <a:cubicBezTo>
                    <a:pt x="920" y="69"/>
                    <a:pt x="919" y="70"/>
                    <a:pt x="919" y="70"/>
                  </a:cubicBezTo>
                  <a:cubicBezTo>
                    <a:pt x="920" y="70"/>
                    <a:pt x="920" y="70"/>
                    <a:pt x="920" y="71"/>
                  </a:cubicBezTo>
                  <a:cubicBezTo>
                    <a:pt x="920" y="72"/>
                    <a:pt x="922" y="71"/>
                    <a:pt x="922" y="71"/>
                  </a:cubicBezTo>
                  <a:cubicBezTo>
                    <a:pt x="922" y="71"/>
                    <a:pt x="922" y="71"/>
                    <a:pt x="922" y="70"/>
                  </a:cubicBezTo>
                  <a:cubicBezTo>
                    <a:pt x="923" y="70"/>
                    <a:pt x="924" y="70"/>
                    <a:pt x="925" y="70"/>
                  </a:cubicBezTo>
                  <a:cubicBezTo>
                    <a:pt x="925" y="70"/>
                    <a:pt x="924" y="71"/>
                    <a:pt x="925" y="72"/>
                  </a:cubicBezTo>
                  <a:cubicBezTo>
                    <a:pt x="927" y="72"/>
                    <a:pt x="929" y="71"/>
                    <a:pt x="930" y="73"/>
                  </a:cubicBezTo>
                  <a:cubicBezTo>
                    <a:pt x="929" y="73"/>
                    <a:pt x="928" y="73"/>
                    <a:pt x="927" y="73"/>
                  </a:cubicBezTo>
                  <a:cubicBezTo>
                    <a:pt x="928" y="73"/>
                    <a:pt x="928" y="74"/>
                    <a:pt x="928" y="74"/>
                  </a:cubicBezTo>
                  <a:cubicBezTo>
                    <a:pt x="924" y="76"/>
                    <a:pt x="919" y="78"/>
                    <a:pt x="914" y="79"/>
                  </a:cubicBezTo>
                  <a:cubicBezTo>
                    <a:pt x="912" y="80"/>
                    <a:pt x="912" y="79"/>
                    <a:pt x="911" y="80"/>
                  </a:cubicBezTo>
                  <a:cubicBezTo>
                    <a:pt x="910" y="82"/>
                    <a:pt x="910" y="82"/>
                    <a:pt x="909" y="82"/>
                  </a:cubicBezTo>
                  <a:cubicBezTo>
                    <a:pt x="906" y="81"/>
                    <a:pt x="905" y="81"/>
                    <a:pt x="902" y="81"/>
                  </a:cubicBezTo>
                  <a:cubicBezTo>
                    <a:pt x="902" y="81"/>
                    <a:pt x="902" y="82"/>
                    <a:pt x="903" y="82"/>
                  </a:cubicBezTo>
                  <a:cubicBezTo>
                    <a:pt x="900" y="83"/>
                    <a:pt x="898" y="83"/>
                    <a:pt x="895" y="83"/>
                  </a:cubicBezTo>
                  <a:cubicBezTo>
                    <a:pt x="895" y="83"/>
                    <a:pt x="896" y="84"/>
                    <a:pt x="896" y="84"/>
                  </a:cubicBezTo>
                  <a:cubicBezTo>
                    <a:pt x="893" y="84"/>
                    <a:pt x="891" y="85"/>
                    <a:pt x="888" y="85"/>
                  </a:cubicBezTo>
                  <a:cubicBezTo>
                    <a:pt x="889" y="86"/>
                    <a:pt x="890" y="86"/>
                    <a:pt x="891" y="86"/>
                  </a:cubicBezTo>
                  <a:cubicBezTo>
                    <a:pt x="890" y="87"/>
                    <a:pt x="888" y="89"/>
                    <a:pt x="885" y="88"/>
                  </a:cubicBezTo>
                  <a:cubicBezTo>
                    <a:pt x="882" y="88"/>
                    <a:pt x="881" y="89"/>
                    <a:pt x="879" y="91"/>
                  </a:cubicBezTo>
                  <a:cubicBezTo>
                    <a:pt x="878" y="91"/>
                    <a:pt x="877" y="91"/>
                    <a:pt x="876" y="91"/>
                  </a:cubicBezTo>
                  <a:cubicBezTo>
                    <a:pt x="875" y="92"/>
                    <a:pt x="874" y="93"/>
                    <a:pt x="873" y="94"/>
                  </a:cubicBezTo>
                  <a:cubicBezTo>
                    <a:pt x="872" y="95"/>
                    <a:pt x="867" y="94"/>
                    <a:pt x="865" y="94"/>
                  </a:cubicBezTo>
                  <a:cubicBezTo>
                    <a:pt x="864" y="94"/>
                    <a:pt x="860" y="94"/>
                    <a:pt x="860" y="96"/>
                  </a:cubicBezTo>
                  <a:cubicBezTo>
                    <a:pt x="860" y="98"/>
                    <a:pt x="856" y="96"/>
                    <a:pt x="854" y="97"/>
                  </a:cubicBezTo>
                  <a:cubicBezTo>
                    <a:pt x="854" y="97"/>
                    <a:pt x="853" y="97"/>
                    <a:pt x="852" y="98"/>
                  </a:cubicBezTo>
                  <a:cubicBezTo>
                    <a:pt x="852" y="98"/>
                    <a:pt x="852" y="99"/>
                    <a:pt x="852" y="99"/>
                  </a:cubicBezTo>
                  <a:cubicBezTo>
                    <a:pt x="852" y="99"/>
                    <a:pt x="851" y="98"/>
                    <a:pt x="851" y="99"/>
                  </a:cubicBezTo>
                  <a:cubicBezTo>
                    <a:pt x="850" y="100"/>
                    <a:pt x="850" y="100"/>
                    <a:pt x="850" y="100"/>
                  </a:cubicBezTo>
                  <a:cubicBezTo>
                    <a:pt x="848" y="102"/>
                    <a:pt x="846" y="102"/>
                    <a:pt x="843" y="103"/>
                  </a:cubicBezTo>
                  <a:cubicBezTo>
                    <a:pt x="844" y="103"/>
                    <a:pt x="848" y="104"/>
                    <a:pt x="849" y="103"/>
                  </a:cubicBezTo>
                  <a:cubicBezTo>
                    <a:pt x="851" y="101"/>
                    <a:pt x="852" y="100"/>
                    <a:pt x="855" y="100"/>
                  </a:cubicBezTo>
                  <a:cubicBezTo>
                    <a:pt x="853" y="100"/>
                    <a:pt x="855" y="99"/>
                    <a:pt x="856" y="98"/>
                  </a:cubicBezTo>
                  <a:cubicBezTo>
                    <a:pt x="856" y="98"/>
                    <a:pt x="858" y="99"/>
                    <a:pt x="858" y="99"/>
                  </a:cubicBezTo>
                  <a:cubicBezTo>
                    <a:pt x="861" y="99"/>
                    <a:pt x="862" y="99"/>
                    <a:pt x="864" y="99"/>
                  </a:cubicBezTo>
                  <a:cubicBezTo>
                    <a:pt x="868" y="98"/>
                    <a:pt x="872" y="98"/>
                    <a:pt x="876" y="98"/>
                  </a:cubicBezTo>
                  <a:cubicBezTo>
                    <a:pt x="875" y="97"/>
                    <a:pt x="874" y="98"/>
                    <a:pt x="874" y="96"/>
                  </a:cubicBezTo>
                  <a:cubicBezTo>
                    <a:pt x="877" y="96"/>
                    <a:pt x="880" y="96"/>
                    <a:pt x="882" y="96"/>
                  </a:cubicBezTo>
                  <a:cubicBezTo>
                    <a:pt x="883" y="96"/>
                    <a:pt x="885" y="97"/>
                    <a:pt x="885" y="96"/>
                  </a:cubicBezTo>
                  <a:cubicBezTo>
                    <a:pt x="885" y="94"/>
                    <a:pt x="883" y="96"/>
                    <a:pt x="883" y="94"/>
                  </a:cubicBezTo>
                  <a:cubicBezTo>
                    <a:pt x="886" y="94"/>
                    <a:pt x="892" y="98"/>
                    <a:pt x="893" y="94"/>
                  </a:cubicBezTo>
                  <a:cubicBezTo>
                    <a:pt x="893" y="94"/>
                    <a:pt x="892" y="94"/>
                    <a:pt x="892" y="94"/>
                  </a:cubicBezTo>
                  <a:cubicBezTo>
                    <a:pt x="893" y="94"/>
                    <a:pt x="894" y="94"/>
                    <a:pt x="896" y="94"/>
                  </a:cubicBezTo>
                  <a:cubicBezTo>
                    <a:pt x="897" y="94"/>
                    <a:pt x="896" y="93"/>
                    <a:pt x="897" y="93"/>
                  </a:cubicBezTo>
                  <a:cubicBezTo>
                    <a:pt x="898" y="92"/>
                    <a:pt x="901" y="94"/>
                    <a:pt x="901" y="91"/>
                  </a:cubicBezTo>
                  <a:cubicBezTo>
                    <a:pt x="897" y="91"/>
                    <a:pt x="890" y="95"/>
                    <a:pt x="887" y="91"/>
                  </a:cubicBezTo>
                  <a:cubicBezTo>
                    <a:pt x="888" y="90"/>
                    <a:pt x="890" y="90"/>
                    <a:pt x="891" y="90"/>
                  </a:cubicBezTo>
                  <a:cubicBezTo>
                    <a:pt x="892" y="90"/>
                    <a:pt x="892" y="88"/>
                    <a:pt x="894" y="89"/>
                  </a:cubicBezTo>
                  <a:cubicBezTo>
                    <a:pt x="895" y="89"/>
                    <a:pt x="904" y="91"/>
                    <a:pt x="903" y="88"/>
                  </a:cubicBezTo>
                  <a:cubicBezTo>
                    <a:pt x="905" y="89"/>
                    <a:pt x="906" y="89"/>
                    <a:pt x="908" y="89"/>
                  </a:cubicBezTo>
                  <a:cubicBezTo>
                    <a:pt x="907" y="89"/>
                    <a:pt x="905" y="90"/>
                    <a:pt x="904" y="90"/>
                  </a:cubicBezTo>
                  <a:cubicBezTo>
                    <a:pt x="906" y="92"/>
                    <a:pt x="906" y="92"/>
                    <a:pt x="909" y="91"/>
                  </a:cubicBezTo>
                  <a:cubicBezTo>
                    <a:pt x="910" y="91"/>
                    <a:pt x="912" y="92"/>
                    <a:pt x="914" y="92"/>
                  </a:cubicBezTo>
                  <a:cubicBezTo>
                    <a:pt x="915" y="93"/>
                    <a:pt x="924" y="93"/>
                    <a:pt x="920" y="90"/>
                  </a:cubicBezTo>
                  <a:cubicBezTo>
                    <a:pt x="922" y="91"/>
                    <a:pt x="927" y="92"/>
                    <a:pt x="926" y="94"/>
                  </a:cubicBezTo>
                  <a:cubicBezTo>
                    <a:pt x="925" y="94"/>
                    <a:pt x="924" y="94"/>
                    <a:pt x="924" y="95"/>
                  </a:cubicBezTo>
                  <a:cubicBezTo>
                    <a:pt x="926" y="96"/>
                    <a:pt x="927" y="96"/>
                    <a:pt x="927" y="99"/>
                  </a:cubicBezTo>
                  <a:cubicBezTo>
                    <a:pt x="926" y="101"/>
                    <a:pt x="924" y="101"/>
                    <a:pt x="922" y="102"/>
                  </a:cubicBezTo>
                  <a:cubicBezTo>
                    <a:pt x="924" y="104"/>
                    <a:pt x="924" y="105"/>
                    <a:pt x="927" y="105"/>
                  </a:cubicBezTo>
                  <a:cubicBezTo>
                    <a:pt x="929" y="105"/>
                    <a:pt x="931" y="104"/>
                    <a:pt x="933" y="104"/>
                  </a:cubicBezTo>
                  <a:cubicBezTo>
                    <a:pt x="931" y="104"/>
                    <a:pt x="929" y="104"/>
                    <a:pt x="927" y="104"/>
                  </a:cubicBezTo>
                  <a:cubicBezTo>
                    <a:pt x="925" y="104"/>
                    <a:pt x="925" y="104"/>
                    <a:pt x="925" y="102"/>
                  </a:cubicBezTo>
                  <a:cubicBezTo>
                    <a:pt x="926" y="101"/>
                    <a:pt x="929" y="100"/>
                    <a:pt x="927" y="98"/>
                  </a:cubicBezTo>
                  <a:cubicBezTo>
                    <a:pt x="929" y="98"/>
                    <a:pt x="931" y="97"/>
                    <a:pt x="932" y="96"/>
                  </a:cubicBezTo>
                  <a:cubicBezTo>
                    <a:pt x="930" y="97"/>
                    <a:pt x="928" y="96"/>
                    <a:pt x="926" y="95"/>
                  </a:cubicBezTo>
                  <a:cubicBezTo>
                    <a:pt x="929" y="95"/>
                    <a:pt x="931" y="95"/>
                    <a:pt x="934" y="95"/>
                  </a:cubicBezTo>
                  <a:cubicBezTo>
                    <a:pt x="936" y="94"/>
                    <a:pt x="939" y="95"/>
                    <a:pt x="941" y="94"/>
                  </a:cubicBezTo>
                  <a:cubicBezTo>
                    <a:pt x="942" y="94"/>
                    <a:pt x="943" y="92"/>
                    <a:pt x="944" y="92"/>
                  </a:cubicBezTo>
                  <a:cubicBezTo>
                    <a:pt x="945" y="92"/>
                    <a:pt x="945" y="92"/>
                    <a:pt x="946" y="92"/>
                  </a:cubicBezTo>
                  <a:cubicBezTo>
                    <a:pt x="950" y="92"/>
                    <a:pt x="953" y="92"/>
                    <a:pt x="956" y="93"/>
                  </a:cubicBezTo>
                  <a:cubicBezTo>
                    <a:pt x="959" y="93"/>
                    <a:pt x="963" y="94"/>
                    <a:pt x="967" y="94"/>
                  </a:cubicBezTo>
                  <a:cubicBezTo>
                    <a:pt x="970" y="94"/>
                    <a:pt x="973" y="94"/>
                    <a:pt x="977" y="94"/>
                  </a:cubicBezTo>
                  <a:cubicBezTo>
                    <a:pt x="979" y="94"/>
                    <a:pt x="980" y="93"/>
                    <a:pt x="981" y="95"/>
                  </a:cubicBezTo>
                  <a:cubicBezTo>
                    <a:pt x="979" y="95"/>
                    <a:pt x="978" y="95"/>
                    <a:pt x="976" y="95"/>
                  </a:cubicBezTo>
                  <a:cubicBezTo>
                    <a:pt x="976" y="96"/>
                    <a:pt x="976" y="97"/>
                    <a:pt x="976" y="98"/>
                  </a:cubicBezTo>
                  <a:cubicBezTo>
                    <a:pt x="978" y="97"/>
                    <a:pt x="980" y="98"/>
                    <a:pt x="982" y="98"/>
                  </a:cubicBezTo>
                  <a:cubicBezTo>
                    <a:pt x="983" y="99"/>
                    <a:pt x="988" y="98"/>
                    <a:pt x="987" y="101"/>
                  </a:cubicBezTo>
                  <a:cubicBezTo>
                    <a:pt x="988" y="101"/>
                    <a:pt x="989" y="101"/>
                    <a:pt x="990" y="100"/>
                  </a:cubicBezTo>
                  <a:cubicBezTo>
                    <a:pt x="990" y="100"/>
                    <a:pt x="990" y="99"/>
                    <a:pt x="990" y="99"/>
                  </a:cubicBezTo>
                  <a:cubicBezTo>
                    <a:pt x="991" y="99"/>
                    <a:pt x="993" y="99"/>
                    <a:pt x="994" y="99"/>
                  </a:cubicBezTo>
                  <a:cubicBezTo>
                    <a:pt x="994" y="100"/>
                    <a:pt x="993" y="101"/>
                    <a:pt x="993" y="101"/>
                  </a:cubicBezTo>
                  <a:cubicBezTo>
                    <a:pt x="995" y="102"/>
                    <a:pt x="996" y="102"/>
                    <a:pt x="997" y="102"/>
                  </a:cubicBezTo>
                  <a:cubicBezTo>
                    <a:pt x="996" y="102"/>
                    <a:pt x="995" y="101"/>
                    <a:pt x="994" y="101"/>
                  </a:cubicBezTo>
                  <a:cubicBezTo>
                    <a:pt x="997" y="101"/>
                    <a:pt x="1000" y="102"/>
                    <a:pt x="1003" y="102"/>
                  </a:cubicBezTo>
                  <a:cubicBezTo>
                    <a:pt x="1006" y="101"/>
                    <a:pt x="1008" y="100"/>
                    <a:pt x="1011" y="101"/>
                  </a:cubicBezTo>
                  <a:cubicBezTo>
                    <a:pt x="1011" y="101"/>
                    <a:pt x="1011" y="102"/>
                    <a:pt x="1010" y="102"/>
                  </a:cubicBezTo>
                  <a:cubicBezTo>
                    <a:pt x="1014" y="102"/>
                    <a:pt x="1018" y="102"/>
                    <a:pt x="1022" y="103"/>
                  </a:cubicBezTo>
                  <a:cubicBezTo>
                    <a:pt x="1024" y="103"/>
                    <a:pt x="1028" y="103"/>
                    <a:pt x="1031" y="104"/>
                  </a:cubicBezTo>
                  <a:cubicBezTo>
                    <a:pt x="1032" y="104"/>
                    <a:pt x="1034" y="105"/>
                    <a:pt x="1036" y="105"/>
                  </a:cubicBezTo>
                  <a:cubicBezTo>
                    <a:pt x="1038" y="105"/>
                    <a:pt x="1039" y="105"/>
                    <a:pt x="1041" y="105"/>
                  </a:cubicBezTo>
                  <a:cubicBezTo>
                    <a:pt x="1042" y="106"/>
                    <a:pt x="1044" y="107"/>
                    <a:pt x="1045" y="107"/>
                  </a:cubicBezTo>
                  <a:cubicBezTo>
                    <a:pt x="1047" y="108"/>
                    <a:pt x="1049" y="108"/>
                    <a:pt x="1051" y="108"/>
                  </a:cubicBezTo>
                  <a:cubicBezTo>
                    <a:pt x="1052" y="108"/>
                    <a:pt x="1054" y="108"/>
                    <a:pt x="1055" y="108"/>
                  </a:cubicBezTo>
                  <a:cubicBezTo>
                    <a:pt x="1056" y="108"/>
                    <a:pt x="1059" y="110"/>
                    <a:pt x="1059" y="110"/>
                  </a:cubicBezTo>
                  <a:cubicBezTo>
                    <a:pt x="1059" y="111"/>
                    <a:pt x="1061" y="113"/>
                    <a:pt x="1062" y="113"/>
                  </a:cubicBezTo>
                  <a:cubicBezTo>
                    <a:pt x="1063" y="114"/>
                    <a:pt x="1062" y="116"/>
                    <a:pt x="1063" y="117"/>
                  </a:cubicBezTo>
                  <a:cubicBezTo>
                    <a:pt x="1064" y="118"/>
                    <a:pt x="1063" y="119"/>
                    <a:pt x="1064" y="119"/>
                  </a:cubicBezTo>
                  <a:cubicBezTo>
                    <a:pt x="1065" y="119"/>
                    <a:pt x="1065" y="118"/>
                    <a:pt x="1064" y="117"/>
                  </a:cubicBezTo>
                  <a:cubicBezTo>
                    <a:pt x="1064" y="116"/>
                    <a:pt x="1064" y="116"/>
                    <a:pt x="1063" y="115"/>
                  </a:cubicBezTo>
                  <a:cubicBezTo>
                    <a:pt x="1063" y="114"/>
                    <a:pt x="1065" y="114"/>
                    <a:pt x="1064" y="113"/>
                  </a:cubicBezTo>
                  <a:cubicBezTo>
                    <a:pt x="1064" y="111"/>
                    <a:pt x="1063" y="112"/>
                    <a:pt x="1061" y="111"/>
                  </a:cubicBezTo>
                  <a:cubicBezTo>
                    <a:pt x="1061" y="111"/>
                    <a:pt x="1059" y="108"/>
                    <a:pt x="1059" y="107"/>
                  </a:cubicBezTo>
                  <a:cubicBezTo>
                    <a:pt x="1061" y="107"/>
                    <a:pt x="1063" y="108"/>
                    <a:pt x="1066" y="108"/>
                  </a:cubicBezTo>
                  <a:cubicBezTo>
                    <a:pt x="1067" y="108"/>
                    <a:pt x="1068" y="109"/>
                    <a:pt x="1069" y="109"/>
                  </a:cubicBezTo>
                  <a:cubicBezTo>
                    <a:pt x="1070" y="109"/>
                    <a:pt x="1070" y="110"/>
                    <a:pt x="1071" y="110"/>
                  </a:cubicBezTo>
                  <a:cubicBezTo>
                    <a:pt x="1072" y="110"/>
                    <a:pt x="1074" y="111"/>
                    <a:pt x="1075" y="111"/>
                  </a:cubicBezTo>
                  <a:cubicBezTo>
                    <a:pt x="1076" y="111"/>
                    <a:pt x="1076" y="113"/>
                    <a:pt x="1077" y="113"/>
                  </a:cubicBezTo>
                  <a:cubicBezTo>
                    <a:pt x="1078" y="115"/>
                    <a:pt x="1081" y="114"/>
                    <a:pt x="1083" y="114"/>
                  </a:cubicBezTo>
                  <a:cubicBezTo>
                    <a:pt x="1082" y="113"/>
                    <a:pt x="1082" y="112"/>
                    <a:pt x="1082" y="112"/>
                  </a:cubicBezTo>
                  <a:cubicBezTo>
                    <a:pt x="1084" y="113"/>
                    <a:pt x="1085" y="114"/>
                    <a:pt x="1087" y="115"/>
                  </a:cubicBezTo>
                  <a:cubicBezTo>
                    <a:pt x="1084" y="115"/>
                    <a:pt x="1082" y="115"/>
                    <a:pt x="1079" y="115"/>
                  </a:cubicBezTo>
                  <a:cubicBezTo>
                    <a:pt x="1079" y="117"/>
                    <a:pt x="1080" y="116"/>
                    <a:pt x="1081" y="116"/>
                  </a:cubicBezTo>
                  <a:cubicBezTo>
                    <a:pt x="1083" y="116"/>
                    <a:pt x="1083" y="117"/>
                    <a:pt x="1084" y="118"/>
                  </a:cubicBezTo>
                  <a:cubicBezTo>
                    <a:pt x="1086" y="119"/>
                    <a:pt x="1088" y="120"/>
                    <a:pt x="1089" y="122"/>
                  </a:cubicBezTo>
                  <a:cubicBezTo>
                    <a:pt x="1087" y="121"/>
                    <a:pt x="1087" y="123"/>
                    <a:pt x="1089" y="123"/>
                  </a:cubicBezTo>
                  <a:cubicBezTo>
                    <a:pt x="1090" y="123"/>
                    <a:pt x="1092" y="123"/>
                    <a:pt x="1093" y="123"/>
                  </a:cubicBezTo>
                  <a:cubicBezTo>
                    <a:pt x="1094" y="123"/>
                    <a:pt x="1093" y="124"/>
                    <a:pt x="1094" y="124"/>
                  </a:cubicBezTo>
                  <a:cubicBezTo>
                    <a:pt x="1094" y="124"/>
                    <a:pt x="1095" y="124"/>
                    <a:pt x="1096" y="124"/>
                  </a:cubicBezTo>
                  <a:cubicBezTo>
                    <a:pt x="1098" y="124"/>
                    <a:pt x="1098" y="124"/>
                    <a:pt x="1099" y="123"/>
                  </a:cubicBezTo>
                  <a:cubicBezTo>
                    <a:pt x="1099" y="124"/>
                    <a:pt x="1099" y="125"/>
                    <a:pt x="1100" y="125"/>
                  </a:cubicBezTo>
                  <a:cubicBezTo>
                    <a:pt x="1100" y="126"/>
                    <a:pt x="1101" y="125"/>
                    <a:pt x="1102" y="126"/>
                  </a:cubicBezTo>
                  <a:cubicBezTo>
                    <a:pt x="1103" y="128"/>
                    <a:pt x="1104" y="126"/>
                    <a:pt x="1106" y="125"/>
                  </a:cubicBezTo>
                  <a:cubicBezTo>
                    <a:pt x="1107" y="124"/>
                    <a:pt x="1109" y="123"/>
                    <a:pt x="1109" y="121"/>
                  </a:cubicBezTo>
                  <a:cubicBezTo>
                    <a:pt x="1109" y="119"/>
                    <a:pt x="1112" y="120"/>
                    <a:pt x="1113" y="120"/>
                  </a:cubicBezTo>
                  <a:cubicBezTo>
                    <a:pt x="1112" y="120"/>
                    <a:pt x="1112" y="120"/>
                    <a:pt x="1111" y="119"/>
                  </a:cubicBezTo>
                  <a:cubicBezTo>
                    <a:pt x="1112" y="116"/>
                    <a:pt x="1116" y="114"/>
                    <a:pt x="1119" y="112"/>
                  </a:cubicBezTo>
                  <a:cubicBezTo>
                    <a:pt x="1119" y="113"/>
                    <a:pt x="1119" y="114"/>
                    <a:pt x="1119" y="115"/>
                  </a:cubicBezTo>
                  <a:cubicBezTo>
                    <a:pt x="1121" y="114"/>
                    <a:pt x="1126" y="118"/>
                    <a:pt x="1128" y="119"/>
                  </a:cubicBezTo>
                  <a:cubicBezTo>
                    <a:pt x="1130" y="120"/>
                    <a:pt x="1135" y="119"/>
                    <a:pt x="1138" y="119"/>
                  </a:cubicBezTo>
                  <a:cubicBezTo>
                    <a:pt x="1137" y="119"/>
                    <a:pt x="1137" y="120"/>
                    <a:pt x="1137" y="120"/>
                  </a:cubicBezTo>
                  <a:cubicBezTo>
                    <a:pt x="1140" y="121"/>
                    <a:pt x="1138" y="118"/>
                    <a:pt x="1140" y="118"/>
                  </a:cubicBezTo>
                  <a:cubicBezTo>
                    <a:pt x="1142" y="118"/>
                    <a:pt x="1143" y="117"/>
                    <a:pt x="1145" y="117"/>
                  </a:cubicBezTo>
                  <a:cubicBezTo>
                    <a:pt x="1145" y="117"/>
                    <a:pt x="1145" y="116"/>
                    <a:pt x="1144" y="116"/>
                  </a:cubicBezTo>
                  <a:cubicBezTo>
                    <a:pt x="1146" y="116"/>
                    <a:pt x="1155" y="115"/>
                    <a:pt x="1156" y="116"/>
                  </a:cubicBezTo>
                  <a:cubicBezTo>
                    <a:pt x="1157" y="119"/>
                    <a:pt x="1163" y="119"/>
                    <a:pt x="1166" y="119"/>
                  </a:cubicBezTo>
                  <a:cubicBezTo>
                    <a:pt x="1166" y="119"/>
                    <a:pt x="1166" y="120"/>
                    <a:pt x="1166" y="120"/>
                  </a:cubicBezTo>
                  <a:cubicBezTo>
                    <a:pt x="1167" y="120"/>
                    <a:pt x="1168" y="120"/>
                    <a:pt x="1168" y="120"/>
                  </a:cubicBezTo>
                  <a:cubicBezTo>
                    <a:pt x="1168" y="120"/>
                    <a:pt x="1167" y="121"/>
                    <a:pt x="1167" y="121"/>
                  </a:cubicBezTo>
                  <a:cubicBezTo>
                    <a:pt x="1169" y="122"/>
                    <a:pt x="1170" y="122"/>
                    <a:pt x="1172" y="122"/>
                  </a:cubicBezTo>
                  <a:cubicBezTo>
                    <a:pt x="1171" y="121"/>
                    <a:pt x="1170" y="121"/>
                    <a:pt x="1170" y="120"/>
                  </a:cubicBezTo>
                  <a:cubicBezTo>
                    <a:pt x="1171" y="120"/>
                    <a:pt x="1172" y="120"/>
                    <a:pt x="1173" y="120"/>
                  </a:cubicBezTo>
                  <a:cubicBezTo>
                    <a:pt x="1172" y="120"/>
                    <a:pt x="1172" y="120"/>
                    <a:pt x="1172" y="120"/>
                  </a:cubicBezTo>
                  <a:cubicBezTo>
                    <a:pt x="1172" y="119"/>
                    <a:pt x="1173" y="119"/>
                    <a:pt x="1174" y="119"/>
                  </a:cubicBezTo>
                  <a:cubicBezTo>
                    <a:pt x="1173" y="119"/>
                    <a:pt x="1171" y="119"/>
                    <a:pt x="1170" y="119"/>
                  </a:cubicBezTo>
                  <a:cubicBezTo>
                    <a:pt x="1172" y="119"/>
                    <a:pt x="1171" y="117"/>
                    <a:pt x="1172" y="116"/>
                  </a:cubicBezTo>
                  <a:cubicBezTo>
                    <a:pt x="1173" y="115"/>
                    <a:pt x="1176" y="116"/>
                    <a:pt x="1175" y="117"/>
                  </a:cubicBezTo>
                  <a:cubicBezTo>
                    <a:pt x="1177" y="117"/>
                    <a:pt x="1183" y="115"/>
                    <a:pt x="1182" y="119"/>
                  </a:cubicBezTo>
                  <a:cubicBezTo>
                    <a:pt x="1183" y="119"/>
                    <a:pt x="1185" y="119"/>
                    <a:pt x="1185" y="118"/>
                  </a:cubicBezTo>
                  <a:cubicBezTo>
                    <a:pt x="1185" y="117"/>
                    <a:pt x="1185" y="118"/>
                    <a:pt x="1186" y="118"/>
                  </a:cubicBezTo>
                  <a:cubicBezTo>
                    <a:pt x="1187" y="118"/>
                    <a:pt x="1189" y="118"/>
                    <a:pt x="1191" y="118"/>
                  </a:cubicBezTo>
                  <a:cubicBezTo>
                    <a:pt x="1190" y="117"/>
                    <a:pt x="1187" y="115"/>
                    <a:pt x="1189" y="114"/>
                  </a:cubicBezTo>
                  <a:cubicBezTo>
                    <a:pt x="1188" y="113"/>
                    <a:pt x="1186" y="113"/>
                    <a:pt x="1184" y="112"/>
                  </a:cubicBezTo>
                  <a:cubicBezTo>
                    <a:pt x="1185" y="112"/>
                    <a:pt x="1186" y="112"/>
                    <a:pt x="1187" y="112"/>
                  </a:cubicBezTo>
                  <a:cubicBezTo>
                    <a:pt x="1189" y="112"/>
                    <a:pt x="1187" y="111"/>
                    <a:pt x="1188" y="111"/>
                  </a:cubicBezTo>
                  <a:cubicBezTo>
                    <a:pt x="1190" y="110"/>
                    <a:pt x="1191" y="110"/>
                    <a:pt x="1193" y="110"/>
                  </a:cubicBezTo>
                  <a:cubicBezTo>
                    <a:pt x="1190" y="110"/>
                    <a:pt x="1187" y="109"/>
                    <a:pt x="1184" y="109"/>
                  </a:cubicBezTo>
                  <a:cubicBezTo>
                    <a:pt x="1184" y="110"/>
                    <a:pt x="1184" y="111"/>
                    <a:pt x="1185" y="111"/>
                  </a:cubicBezTo>
                  <a:cubicBezTo>
                    <a:pt x="1184" y="110"/>
                    <a:pt x="1183" y="109"/>
                    <a:pt x="1182" y="109"/>
                  </a:cubicBezTo>
                  <a:cubicBezTo>
                    <a:pt x="1183" y="108"/>
                    <a:pt x="1185" y="107"/>
                    <a:pt x="1186" y="106"/>
                  </a:cubicBezTo>
                  <a:cubicBezTo>
                    <a:pt x="1187" y="105"/>
                    <a:pt x="1189" y="106"/>
                    <a:pt x="1190" y="106"/>
                  </a:cubicBezTo>
                  <a:cubicBezTo>
                    <a:pt x="1194" y="106"/>
                    <a:pt x="1198" y="106"/>
                    <a:pt x="1202" y="106"/>
                  </a:cubicBezTo>
                  <a:cubicBezTo>
                    <a:pt x="1200" y="104"/>
                    <a:pt x="1200" y="103"/>
                    <a:pt x="1197" y="102"/>
                  </a:cubicBezTo>
                  <a:cubicBezTo>
                    <a:pt x="1199" y="102"/>
                    <a:pt x="1203" y="101"/>
                    <a:pt x="1204" y="102"/>
                  </a:cubicBezTo>
                  <a:cubicBezTo>
                    <a:pt x="1207" y="104"/>
                    <a:pt x="1208" y="103"/>
                    <a:pt x="1211" y="103"/>
                  </a:cubicBezTo>
                  <a:cubicBezTo>
                    <a:pt x="1215" y="103"/>
                    <a:pt x="1219" y="104"/>
                    <a:pt x="1223" y="105"/>
                  </a:cubicBezTo>
                  <a:cubicBezTo>
                    <a:pt x="1233" y="105"/>
                    <a:pt x="1243" y="106"/>
                    <a:pt x="1253" y="107"/>
                  </a:cubicBezTo>
                  <a:cubicBezTo>
                    <a:pt x="1249" y="107"/>
                    <a:pt x="1245" y="108"/>
                    <a:pt x="1241" y="107"/>
                  </a:cubicBezTo>
                  <a:cubicBezTo>
                    <a:pt x="1239" y="106"/>
                    <a:pt x="1237" y="106"/>
                    <a:pt x="1237" y="108"/>
                  </a:cubicBezTo>
                  <a:cubicBezTo>
                    <a:pt x="1237" y="109"/>
                    <a:pt x="1235" y="109"/>
                    <a:pt x="1235" y="109"/>
                  </a:cubicBezTo>
                  <a:cubicBezTo>
                    <a:pt x="1234" y="108"/>
                    <a:pt x="1233" y="108"/>
                    <a:pt x="1232" y="109"/>
                  </a:cubicBezTo>
                  <a:cubicBezTo>
                    <a:pt x="1235" y="111"/>
                    <a:pt x="1243" y="110"/>
                    <a:pt x="1246" y="109"/>
                  </a:cubicBezTo>
                  <a:cubicBezTo>
                    <a:pt x="1247" y="108"/>
                    <a:pt x="1251" y="108"/>
                    <a:pt x="1252" y="108"/>
                  </a:cubicBezTo>
                  <a:cubicBezTo>
                    <a:pt x="1254" y="108"/>
                    <a:pt x="1257" y="108"/>
                    <a:pt x="1259" y="108"/>
                  </a:cubicBezTo>
                  <a:cubicBezTo>
                    <a:pt x="1257" y="110"/>
                    <a:pt x="1256" y="110"/>
                    <a:pt x="1254" y="110"/>
                  </a:cubicBezTo>
                  <a:cubicBezTo>
                    <a:pt x="1253" y="111"/>
                    <a:pt x="1252" y="113"/>
                    <a:pt x="1251" y="112"/>
                  </a:cubicBezTo>
                  <a:cubicBezTo>
                    <a:pt x="1251" y="112"/>
                    <a:pt x="1250" y="110"/>
                    <a:pt x="1250" y="110"/>
                  </a:cubicBezTo>
                  <a:cubicBezTo>
                    <a:pt x="1250" y="109"/>
                    <a:pt x="1249" y="109"/>
                    <a:pt x="1248" y="109"/>
                  </a:cubicBezTo>
                  <a:cubicBezTo>
                    <a:pt x="1247" y="109"/>
                    <a:pt x="1247" y="110"/>
                    <a:pt x="1247" y="111"/>
                  </a:cubicBezTo>
                  <a:cubicBezTo>
                    <a:pt x="1247" y="111"/>
                    <a:pt x="1248" y="111"/>
                    <a:pt x="1248" y="112"/>
                  </a:cubicBezTo>
                  <a:cubicBezTo>
                    <a:pt x="1247" y="113"/>
                    <a:pt x="1245" y="114"/>
                    <a:pt x="1244" y="114"/>
                  </a:cubicBezTo>
                  <a:cubicBezTo>
                    <a:pt x="1243" y="114"/>
                    <a:pt x="1243" y="113"/>
                    <a:pt x="1242" y="113"/>
                  </a:cubicBezTo>
                  <a:cubicBezTo>
                    <a:pt x="1242" y="113"/>
                    <a:pt x="1242" y="112"/>
                    <a:pt x="1241" y="112"/>
                  </a:cubicBezTo>
                  <a:cubicBezTo>
                    <a:pt x="1241" y="112"/>
                    <a:pt x="1240" y="112"/>
                    <a:pt x="1240" y="112"/>
                  </a:cubicBezTo>
                  <a:cubicBezTo>
                    <a:pt x="1240" y="112"/>
                    <a:pt x="1241" y="112"/>
                    <a:pt x="1241" y="112"/>
                  </a:cubicBezTo>
                  <a:cubicBezTo>
                    <a:pt x="1242" y="113"/>
                    <a:pt x="1241" y="114"/>
                    <a:pt x="1240" y="115"/>
                  </a:cubicBezTo>
                  <a:cubicBezTo>
                    <a:pt x="1242" y="115"/>
                    <a:pt x="1243" y="116"/>
                    <a:pt x="1245" y="116"/>
                  </a:cubicBezTo>
                  <a:cubicBezTo>
                    <a:pt x="1245" y="116"/>
                    <a:pt x="1247" y="115"/>
                    <a:pt x="1248" y="115"/>
                  </a:cubicBezTo>
                  <a:cubicBezTo>
                    <a:pt x="1251" y="114"/>
                    <a:pt x="1254" y="112"/>
                    <a:pt x="1256" y="111"/>
                  </a:cubicBezTo>
                  <a:cubicBezTo>
                    <a:pt x="1259" y="110"/>
                    <a:pt x="1260" y="108"/>
                    <a:pt x="1263" y="108"/>
                  </a:cubicBezTo>
                  <a:cubicBezTo>
                    <a:pt x="1267" y="108"/>
                    <a:pt x="1271" y="108"/>
                    <a:pt x="1275" y="108"/>
                  </a:cubicBezTo>
                  <a:cubicBezTo>
                    <a:pt x="1278" y="108"/>
                    <a:pt x="1280" y="109"/>
                    <a:pt x="1283" y="109"/>
                  </a:cubicBezTo>
                  <a:cubicBezTo>
                    <a:pt x="1285" y="110"/>
                    <a:pt x="1291" y="110"/>
                    <a:pt x="1292" y="112"/>
                  </a:cubicBezTo>
                  <a:cubicBezTo>
                    <a:pt x="1292" y="114"/>
                    <a:pt x="1290" y="114"/>
                    <a:pt x="1289" y="114"/>
                  </a:cubicBezTo>
                  <a:cubicBezTo>
                    <a:pt x="1287" y="115"/>
                    <a:pt x="1287" y="115"/>
                    <a:pt x="1285" y="113"/>
                  </a:cubicBezTo>
                  <a:cubicBezTo>
                    <a:pt x="1284" y="111"/>
                    <a:pt x="1284" y="114"/>
                    <a:pt x="1283" y="114"/>
                  </a:cubicBezTo>
                  <a:cubicBezTo>
                    <a:pt x="1282" y="114"/>
                    <a:pt x="1281" y="114"/>
                    <a:pt x="1279" y="113"/>
                  </a:cubicBezTo>
                  <a:cubicBezTo>
                    <a:pt x="1280" y="114"/>
                    <a:pt x="1280" y="114"/>
                    <a:pt x="1281" y="115"/>
                  </a:cubicBezTo>
                  <a:cubicBezTo>
                    <a:pt x="1280" y="115"/>
                    <a:pt x="1279" y="115"/>
                    <a:pt x="1279" y="115"/>
                  </a:cubicBezTo>
                  <a:cubicBezTo>
                    <a:pt x="1283" y="115"/>
                    <a:pt x="1288" y="116"/>
                    <a:pt x="1292" y="116"/>
                  </a:cubicBezTo>
                  <a:cubicBezTo>
                    <a:pt x="1291" y="116"/>
                    <a:pt x="1291" y="116"/>
                    <a:pt x="1290" y="117"/>
                  </a:cubicBezTo>
                  <a:cubicBezTo>
                    <a:pt x="1290" y="117"/>
                    <a:pt x="1289" y="118"/>
                    <a:pt x="1289" y="118"/>
                  </a:cubicBezTo>
                  <a:cubicBezTo>
                    <a:pt x="1292" y="118"/>
                    <a:pt x="1295" y="118"/>
                    <a:pt x="1298" y="117"/>
                  </a:cubicBezTo>
                  <a:cubicBezTo>
                    <a:pt x="1295" y="119"/>
                    <a:pt x="1293" y="120"/>
                    <a:pt x="1290" y="120"/>
                  </a:cubicBezTo>
                  <a:cubicBezTo>
                    <a:pt x="1292" y="120"/>
                    <a:pt x="1293" y="120"/>
                    <a:pt x="1295" y="120"/>
                  </a:cubicBezTo>
                  <a:cubicBezTo>
                    <a:pt x="1296" y="120"/>
                    <a:pt x="1296" y="118"/>
                    <a:pt x="1298" y="119"/>
                  </a:cubicBezTo>
                  <a:cubicBezTo>
                    <a:pt x="1297" y="119"/>
                    <a:pt x="1297" y="120"/>
                    <a:pt x="1297" y="120"/>
                  </a:cubicBezTo>
                  <a:cubicBezTo>
                    <a:pt x="1298" y="120"/>
                    <a:pt x="1299" y="120"/>
                    <a:pt x="1301" y="119"/>
                  </a:cubicBezTo>
                  <a:cubicBezTo>
                    <a:pt x="1302" y="118"/>
                    <a:pt x="1304" y="119"/>
                    <a:pt x="1305" y="119"/>
                  </a:cubicBezTo>
                  <a:cubicBezTo>
                    <a:pt x="1307" y="119"/>
                    <a:pt x="1310" y="121"/>
                    <a:pt x="1312" y="123"/>
                  </a:cubicBezTo>
                  <a:cubicBezTo>
                    <a:pt x="1310" y="124"/>
                    <a:pt x="1308" y="123"/>
                    <a:pt x="1306" y="123"/>
                  </a:cubicBezTo>
                  <a:cubicBezTo>
                    <a:pt x="1307" y="123"/>
                    <a:pt x="1308" y="124"/>
                    <a:pt x="1310" y="124"/>
                  </a:cubicBezTo>
                  <a:cubicBezTo>
                    <a:pt x="1310" y="125"/>
                    <a:pt x="1311" y="124"/>
                    <a:pt x="1311" y="124"/>
                  </a:cubicBezTo>
                  <a:cubicBezTo>
                    <a:pt x="1313" y="125"/>
                    <a:pt x="1315" y="126"/>
                    <a:pt x="1317" y="126"/>
                  </a:cubicBezTo>
                  <a:cubicBezTo>
                    <a:pt x="1319" y="125"/>
                    <a:pt x="1321" y="125"/>
                    <a:pt x="1324" y="124"/>
                  </a:cubicBezTo>
                  <a:cubicBezTo>
                    <a:pt x="1326" y="124"/>
                    <a:pt x="1326" y="125"/>
                    <a:pt x="1328" y="126"/>
                  </a:cubicBezTo>
                  <a:cubicBezTo>
                    <a:pt x="1329" y="126"/>
                    <a:pt x="1332" y="124"/>
                    <a:pt x="1333" y="124"/>
                  </a:cubicBezTo>
                  <a:cubicBezTo>
                    <a:pt x="1335" y="123"/>
                    <a:pt x="1337" y="124"/>
                    <a:pt x="1338" y="123"/>
                  </a:cubicBezTo>
                  <a:cubicBezTo>
                    <a:pt x="1340" y="123"/>
                    <a:pt x="1342" y="123"/>
                    <a:pt x="1344" y="123"/>
                  </a:cubicBezTo>
                  <a:cubicBezTo>
                    <a:pt x="1346" y="123"/>
                    <a:pt x="1347" y="121"/>
                    <a:pt x="1349" y="121"/>
                  </a:cubicBezTo>
                  <a:cubicBezTo>
                    <a:pt x="1356" y="121"/>
                    <a:pt x="1364" y="121"/>
                    <a:pt x="1371" y="123"/>
                  </a:cubicBezTo>
                  <a:cubicBezTo>
                    <a:pt x="1376" y="124"/>
                    <a:pt x="1381" y="125"/>
                    <a:pt x="1385" y="126"/>
                  </a:cubicBezTo>
                  <a:cubicBezTo>
                    <a:pt x="1387" y="127"/>
                    <a:pt x="1388" y="127"/>
                    <a:pt x="1389" y="128"/>
                  </a:cubicBezTo>
                  <a:cubicBezTo>
                    <a:pt x="1391" y="129"/>
                    <a:pt x="1391" y="129"/>
                    <a:pt x="1391" y="132"/>
                  </a:cubicBezTo>
                  <a:cubicBezTo>
                    <a:pt x="1389" y="131"/>
                    <a:pt x="1390" y="133"/>
                    <a:pt x="1390" y="133"/>
                  </a:cubicBezTo>
                  <a:cubicBezTo>
                    <a:pt x="1389" y="134"/>
                    <a:pt x="1388" y="133"/>
                    <a:pt x="1387" y="133"/>
                  </a:cubicBezTo>
                  <a:cubicBezTo>
                    <a:pt x="1388" y="134"/>
                    <a:pt x="1389" y="134"/>
                    <a:pt x="1389" y="135"/>
                  </a:cubicBezTo>
                  <a:cubicBezTo>
                    <a:pt x="1388" y="135"/>
                    <a:pt x="1388" y="135"/>
                    <a:pt x="1387" y="134"/>
                  </a:cubicBezTo>
                  <a:cubicBezTo>
                    <a:pt x="1387" y="135"/>
                    <a:pt x="1388" y="136"/>
                    <a:pt x="1388" y="137"/>
                  </a:cubicBezTo>
                  <a:cubicBezTo>
                    <a:pt x="1388" y="137"/>
                    <a:pt x="1388" y="137"/>
                    <a:pt x="1387" y="137"/>
                  </a:cubicBezTo>
                  <a:cubicBezTo>
                    <a:pt x="1389" y="137"/>
                    <a:pt x="1390" y="137"/>
                    <a:pt x="1392" y="137"/>
                  </a:cubicBezTo>
                  <a:cubicBezTo>
                    <a:pt x="1393" y="137"/>
                    <a:pt x="1392" y="138"/>
                    <a:pt x="1394" y="139"/>
                  </a:cubicBezTo>
                  <a:cubicBezTo>
                    <a:pt x="1396" y="139"/>
                    <a:pt x="1399" y="137"/>
                    <a:pt x="1401" y="140"/>
                  </a:cubicBezTo>
                  <a:cubicBezTo>
                    <a:pt x="1398" y="140"/>
                    <a:pt x="1399" y="142"/>
                    <a:pt x="1400" y="141"/>
                  </a:cubicBezTo>
                  <a:cubicBezTo>
                    <a:pt x="1400" y="143"/>
                    <a:pt x="1400" y="144"/>
                    <a:pt x="1400" y="145"/>
                  </a:cubicBezTo>
                  <a:cubicBezTo>
                    <a:pt x="1402" y="145"/>
                    <a:pt x="1403" y="145"/>
                    <a:pt x="1405" y="146"/>
                  </a:cubicBezTo>
                  <a:cubicBezTo>
                    <a:pt x="1404" y="147"/>
                    <a:pt x="1403" y="149"/>
                    <a:pt x="1402" y="149"/>
                  </a:cubicBezTo>
                  <a:cubicBezTo>
                    <a:pt x="1400" y="150"/>
                    <a:pt x="1400" y="150"/>
                    <a:pt x="1398" y="150"/>
                  </a:cubicBezTo>
                  <a:cubicBezTo>
                    <a:pt x="1397" y="152"/>
                    <a:pt x="1399" y="152"/>
                    <a:pt x="1400" y="152"/>
                  </a:cubicBezTo>
                  <a:cubicBezTo>
                    <a:pt x="1400" y="152"/>
                    <a:pt x="1402" y="150"/>
                    <a:pt x="1403" y="150"/>
                  </a:cubicBezTo>
                  <a:cubicBezTo>
                    <a:pt x="1404" y="149"/>
                    <a:pt x="1403" y="148"/>
                    <a:pt x="1404" y="147"/>
                  </a:cubicBezTo>
                  <a:cubicBezTo>
                    <a:pt x="1405" y="147"/>
                    <a:pt x="1407" y="147"/>
                    <a:pt x="1406" y="145"/>
                  </a:cubicBezTo>
                  <a:cubicBezTo>
                    <a:pt x="1405" y="146"/>
                    <a:pt x="1404" y="144"/>
                    <a:pt x="1405" y="143"/>
                  </a:cubicBezTo>
                  <a:cubicBezTo>
                    <a:pt x="1405" y="143"/>
                    <a:pt x="1405" y="141"/>
                    <a:pt x="1405" y="141"/>
                  </a:cubicBezTo>
                  <a:cubicBezTo>
                    <a:pt x="1406" y="141"/>
                    <a:pt x="1407" y="141"/>
                    <a:pt x="1407" y="141"/>
                  </a:cubicBezTo>
                  <a:cubicBezTo>
                    <a:pt x="1408" y="141"/>
                    <a:pt x="1409" y="140"/>
                    <a:pt x="1410" y="140"/>
                  </a:cubicBezTo>
                  <a:cubicBezTo>
                    <a:pt x="1411" y="140"/>
                    <a:pt x="1410" y="139"/>
                    <a:pt x="1411" y="139"/>
                  </a:cubicBezTo>
                  <a:cubicBezTo>
                    <a:pt x="1412" y="138"/>
                    <a:pt x="1413" y="139"/>
                    <a:pt x="1413" y="137"/>
                  </a:cubicBezTo>
                  <a:cubicBezTo>
                    <a:pt x="1416" y="138"/>
                    <a:pt x="1417" y="139"/>
                    <a:pt x="1420" y="138"/>
                  </a:cubicBezTo>
                  <a:cubicBezTo>
                    <a:pt x="1421" y="138"/>
                    <a:pt x="1422" y="137"/>
                    <a:pt x="1423" y="138"/>
                  </a:cubicBezTo>
                  <a:cubicBezTo>
                    <a:pt x="1424" y="138"/>
                    <a:pt x="1425" y="139"/>
                    <a:pt x="1426" y="138"/>
                  </a:cubicBezTo>
                  <a:cubicBezTo>
                    <a:pt x="1429" y="137"/>
                    <a:pt x="1431" y="137"/>
                    <a:pt x="1434" y="138"/>
                  </a:cubicBezTo>
                  <a:cubicBezTo>
                    <a:pt x="1436" y="139"/>
                    <a:pt x="1437" y="138"/>
                    <a:pt x="1440" y="139"/>
                  </a:cubicBezTo>
                  <a:cubicBezTo>
                    <a:pt x="1445" y="139"/>
                    <a:pt x="1451" y="140"/>
                    <a:pt x="1457" y="140"/>
                  </a:cubicBezTo>
                  <a:cubicBezTo>
                    <a:pt x="1459" y="140"/>
                    <a:pt x="1461" y="139"/>
                    <a:pt x="1464" y="138"/>
                  </a:cubicBezTo>
                  <a:cubicBezTo>
                    <a:pt x="1466" y="137"/>
                    <a:pt x="1467" y="138"/>
                    <a:pt x="1470" y="138"/>
                  </a:cubicBezTo>
                  <a:cubicBezTo>
                    <a:pt x="1470" y="138"/>
                    <a:pt x="1470" y="139"/>
                    <a:pt x="1469" y="139"/>
                  </a:cubicBezTo>
                  <a:cubicBezTo>
                    <a:pt x="1470" y="139"/>
                    <a:pt x="1473" y="139"/>
                    <a:pt x="1473" y="140"/>
                  </a:cubicBezTo>
                  <a:cubicBezTo>
                    <a:pt x="1473" y="142"/>
                    <a:pt x="1471" y="142"/>
                    <a:pt x="1473" y="143"/>
                  </a:cubicBezTo>
                  <a:cubicBezTo>
                    <a:pt x="1476" y="145"/>
                    <a:pt x="1479" y="145"/>
                    <a:pt x="1482" y="145"/>
                  </a:cubicBezTo>
                  <a:cubicBezTo>
                    <a:pt x="1484" y="145"/>
                    <a:pt x="1485" y="145"/>
                    <a:pt x="1485" y="147"/>
                  </a:cubicBezTo>
                  <a:cubicBezTo>
                    <a:pt x="1485" y="148"/>
                    <a:pt x="1486" y="148"/>
                    <a:pt x="1487" y="148"/>
                  </a:cubicBezTo>
                  <a:cubicBezTo>
                    <a:pt x="1491" y="148"/>
                    <a:pt x="1493" y="148"/>
                    <a:pt x="1496" y="149"/>
                  </a:cubicBezTo>
                  <a:cubicBezTo>
                    <a:pt x="1495" y="148"/>
                    <a:pt x="1494" y="147"/>
                    <a:pt x="1496" y="146"/>
                  </a:cubicBezTo>
                  <a:cubicBezTo>
                    <a:pt x="1496" y="147"/>
                    <a:pt x="1496" y="148"/>
                    <a:pt x="1497" y="148"/>
                  </a:cubicBezTo>
                  <a:cubicBezTo>
                    <a:pt x="1497" y="147"/>
                    <a:pt x="1497" y="147"/>
                    <a:pt x="1497" y="147"/>
                  </a:cubicBezTo>
                  <a:cubicBezTo>
                    <a:pt x="1498" y="147"/>
                    <a:pt x="1501" y="145"/>
                    <a:pt x="1502" y="145"/>
                  </a:cubicBezTo>
                  <a:cubicBezTo>
                    <a:pt x="1501" y="145"/>
                    <a:pt x="1496" y="144"/>
                    <a:pt x="1500" y="142"/>
                  </a:cubicBezTo>
                  <a:cubicBezTo>
                    <a:pt x="1499" y="142"/>
                    <a:pt x="1498" y="142"/>
                    <a:pt x="1497" y="141"/>
                  </a:cubicBezTo>
                  <a:cubicBezTo>
                    <a:pt x="1497" y="141"/>
                    <a:pt x="1498" y="140"/>
                    <a:pt x="1497" y="140"/>
                  </a:cubicBezTo>
                  <a:cubicBezTo>
                    <a:pt x="1495" y="139"/>
                    <a:pt x="1494" y="139"/>
                    <a:pt x="1492" y="138"/>
                  </a:cubicBezTo>
                  <a:cubicBezTo>
                    <a:pt x="1492" y="137"/>
                    <a:pt x="1495" y="137"/>
                    <a:pt x="1496" y="137"/>
                  </a:cubicBezTo>
                  <a:cubicBezTo>
                    <a:pt x="1495" y="136"/>
                    <a:pt x="1495" y="136"/>
                    <a:pt x="1496" y="135"/>
                  </a:cubicBezTo>
                  <a:cubicBezTo>
                    <a:pt x="1496" y="134"/>
                    <a:pt x="1494" y="134"/>
                    <a:pt x="1494" y="133"/>
                  </a:cubicBezTo>
                  <a:cubicBezTo>
                    <a:pt x="1499" y="133"/>
                    <a:pt x="1504" y="134"/>
                    <a:pt x="1510" y="134"/>
                  </a:cubicBezTo>
                  <a:cubicBezTo>
                    <a:pt x="1514" y="135"/>
                    <a:pt x="1519" y="134"/>
                    <a:pt x="1522" y="136"/>
                  </a:cubicBezTo>
                  <a:cubicBezTo>
                    <a:pt x="1522" y="137"/>
                    <a:pt x="1522" y="137"/>
                    <a:pt x="1521" y="137"/>
                  </a:cubicBezTo>
                  <a:cubicBezTo>
                    <a:pt x="1523" y="137"/>
                    <a:pt x="1524" y="138"/>
                    <a:pt x="1525" y="136"/>
                  </a:cubicBezTo>
                  <a:cubicBezTo>
                    <a:pt x="1524" y="136"/>
                    <a:pt x="1524" y="136"/>
                    <a:pt x="1523" y="136"/>
                  </a:cubicBezTo>
                  <a:cubicBezTo>
                    <a:pt x="1524" y="135"/>
                    <a:pt x="1525" y="134"/>
                    <a:pt x="1526" y="135"/>
                  </a:cubicBezTo>
                  <a:cubicBezTo>
                    <a:pt x="1526" y="135"/>
                    <a:pt x="1527" y="136"/>
                    <a:pt x="1527" y="136"/>
                  </a:cubicBezTo>
                  <a:cubicBezTo>
                    <a:pt x="1529" y="136"/>
                    <a:pt x="1531" y="136"/>
                    <a:pt x="1533" y="136"/>
                  </a:cubicBezTo>
                  <a:cubicBezTo>
                    <a:pt x="1539" y="136"/>
                    <a:pt x="1545" y="136"/>
                    <a:pt x="1551" y="136"/>
                  </a:cubicBezTo>
                  <a:cubicBezTo>
                    <a:pt x="1551" y="136"/>
                    <a:pt x="1551" y="136"/>
                    <a:pt x="1552" y="137"/>
                  </a:cubicBezTo>
                  <a:cubicBezTo>
                    <a:pt x="1553" y="138"/>
                    <a:pt x="1553" y="137"/>
                    <a:pt x="1554" y="137"/>
                  </a:cubicBezTo>
                  <a:cubicBezTo>
                    <a:pt x="1556" y="138"/>
                    <a:pt x="1557" y="139"/>
                    <a:pt x="1559" y="139"/>
                  </a:cubicBezTo>
                  <a:cubicBezTo>
                    <a:pt x="1562" y="140"/>
                    <a:pt x="1565" y="140"/>
                    <a:pt x="1568" y="141"/>
                  </a:cubicBezTo>
                  <a:cubicBezTo>
                    <a:pt x="1570" y="141"/>
                    <a:pt x="1573" y="142"/>
                    <a:pt x="1573" y="140"/>
                  </a:cubicBezTo>
                  <a:cubicBezTo>
                    <a:pt x="1574" y="140"/>
                    <a:pt x="1574" y="141"/>
                    <a:pt x="1576" y="141"/>
                  </a:cubicBezTo>
                  <a:cubicBezTo>
                    <a:pt x="1577" y="141"/>
                    <a:pt x="1579" y="141"/>
                    <a:pt x="1580" y="142"/>
                  </a:cubicBezTo>
                  <a:cubicBezTo>
                    <a:pt x="1579" y="142"/>
                    <a:pt x="1578" y="142"/>
                    <a:pt x="1577" y="142"/>
                  </a:cubicBezTo>
                  <a:cubicBezTo>
                    <a:pt x="1579" y="142"/>
                    <a:pt x="1581" y="142"/>
                    <a:pt x="1583" y="143"/>
                  </a:cubicBezTo>
                  <a:cubicBezTo>
                    <a:pt x="1585" y="144"/>
                    <a:pt x="1586" y="146"/>
                    <a:pt x="1588" y="146"/>
                  </a:cubicBezTo>
                  <a:cubicBezTo>
                    <a:pt x="1588" y="146"/>
                    <a:pt x="1588" y="146"/>
                    <a:pt x="1587" y="147"/>
                  </a:cubicBezTo>
                  <a:cubicBezTo>
                    <a:pt x="1588" y="147"/>
                    <a:pt x="1589" y="147"/>
                    <a:pt x="1590" y="147"/>
                  </a:cubicBezTo>
                  <a:cubicBezTo>
                    <a:pt x="1589" y="147"/>
                    <a:pt x="1590" y="147"/>
                    <a:pt x="1590" y="148"/>
                  </a:cubicBezTo>
                  <a:cubicBezTo>
                    <a:pt x="1591" y="148"/>
                    <a:pt x="1595" y="147"/>
                    <a:pt x="1596" y="148"/>
                  </a:cubicBezTo>
                  <a:cubicBezTo>
                    <a:pt x="1597" y="150"/>
                    <a:pt x="1600" y="149"/>
                    <a:pt x="1602" y="149"/>
                  </a:cubicBezTo>
                  <a:cubicBezTo>
                    <a:pt x="1602" y="149"/>
                    <a:pt x="1602" y="152"/>
                    <a:pt x="1602" y="152"/>
                  </a:cubicBezTo>
                  <a:cubicBezTo>
                    <a:pt x="1604" y="152"/>
                    <a:pt x="1605" y="152"/>
                    <a:pt x="1607" y="152"/>
                  </a:cubicBezTo>
                  <a:cubicBezTo>
                    <a:pt x="1608" y="152"/>
                    <a:pt x="1612" y="152"/>
                    <a:pt x="1610" y="154"/>
                  </a:cubicBezTo>
                  <a:cubicBezTo>
                    <a:pt x="1612" y="155"/>
                    <a:pt x="1613" y="151"/>
                    <a:pt x="1614" y="153"/>
                  </a:cubicBezTo>
                  <a:cubicBezTo>
                    <a:pt x="1614" y="154"/>
                    <a:pt x="1613" y="154"/>
                    <a:pt x="1613" y="154"/>
                  </a:cubicBezTo>
                  <a:cubicBezTo>
                    <a:pt x="1614" y="154"/>
                    <a:pt x="1616" y="154"/>
                    <a:pt x="1617" y="154"/>
                  </a:cubicBezTo>
                  <a:cubicBezTo>
                    <a:pt x="1617" y="155"/>
                    <a:pt x="1617" y="155"/>
                    <a:pt x="1617" y="156"/>
                  </a:cubicBezTo>
                  <a:cubicBezTo>
                    <a:pt x="1620" y="155"/>
                    <a:pt x="1624" y="157"/>
                    <a:pt x="1627" y="158"/>
                  </a:cubicBezTo>
                  <a:cubicBezTo>
                    <a:pt x="1629" y="158"/>
                    <a:pt x="1635" y="161"/>
                    <a:pt x="1637" y="161"/>
                  </a:cubicBezTo>
                  <a:cubicBezTo>
                    <a:pt x="1637" y="161"/>
                    <a:pt x="1637" y="162"/>
                    <a:pt x="1637" y="162"/>
                  </a:cubicBezTo>
                  <a:cubicBezTo>
                    <a:pt x="1637" y="162"/>
                    <a:pt x="1638" y="162"/>
                    <a:pt x="1638" y="162"/>
                  </a:cubicBezTo>
                  <a:cubicBezTo>
                    <a:pt x="1638" y="164"/>
                    <a:pt x="1637" y="164"/>
                    <a:pt x="1636" y="165"/>
                  </a:cubicBezTo>
                  <a:cubicBezTo>
                    <a:pt x="1637" y="165"/>
                    <a:pt x="1640" y="166"/>
                    <a:pt x="1639" y="163"/>
                  </a:cubicBezTo>
                  <a:cubicBezTo>
                    <a:pt x="1641" y="163"/>
                    <a:pt x="1642" y="163"/>
                    <a:pt x="1642" y="165"/>
                  </a:cubicBezTo>
                  <a:cubicBezTo>
                    <a:pt x="1641" y="164"/>
                    <a:pt x="1641" y="165"/>
                    <a:pt x="1641" y="165"/>
                  </a:cubicBezTo>
                  <a:cubicBezTo>
                    <a:pt x="1641" y="166"/>
                    <a:pt x="1641" y="167"/>
                    <a:pt x="1641" y="169"/>
                  </a:cubicBezTo>
                  <a:cubicBezTo>
                    <a:pt x="1641" y="169"/>
                    <a:pt x="1642" y="169"/>
                    <a:pt x="1643" y="169"/>
                  </a:cubicBezTo>
                  <a:cubicBezTo>
                    <a:pt x="1642" y="169"/>
                    <a:pt x="1641" y="170"/>
                    <a:pt x="1642" y="171"/>
                  </a:cubicBezTo>
                  <a:cubicBezTo>
                    <a:pt x="1642" y="172"/>
                    <a:pt x="1640" y="172"/>
                    <a:pt x="1640" y="173"/>
                  </a:cubicBezTo>
                  <a:cubicBezTo>
                    <a:pt x="1641" y="173"/>
                    <a:pt x="1643" y="172"/>
                    <a:pt x="1644" y="173"/>
                  </a:cubicBezTo>
                  <a:cubicBezTo>
                    <a:pt x="1646" y="174"/>
                    <a:pt x="1645" y="174"/>
                    <a:pt x="1645" y="176"/>
                  </a:cubicBezTo>
                  <a:cubicBezTo>
                    <a:pt x="1646" y="176"/>
                    <a:pt x="1648" y="175"/>
                    <a:pt x="1648" y="174"/>
                  </a:cubicBezTo>
                  <a:cubicBezTo>
                    <a:pt x="1652" y="174"/>
                    <a:pt x="1648" y="176"/>
                    <a:pt x="1649" y="177"/>
                  </a:cubicBezTo>
                  <a:cubicBezTo>
                    <a:pt x="1651" y="179"/>
                    <a:pt x="1650" y="175"/>
                    <a:pt x="1652" y="175"/>
                  </a:cubicBezTo>
                  <a:cubicBezTo>
                    <a:pt x="1652" y="173"/>
                    <a:pt x="1648" y="173"/>
                    <a:pt x="1647" y="172"/>
                  </a:cubicBezTo>
                  <a:cubicBezTo>
                    <a:pt x="1648" y="172"/>
                    <a:pt x="1649" y="172"/>
                    <a:pt x="1650" y="172"/>
                  </a:cubicBezTo>
                  <a:cubicBezTo>
                    <a:pt x="1650" y="170"/>
                    <a:pt x="1649" y="169"/>
                    <a:pt x="1647" y="168"/>
                  </a:cubicBezTo>
                  <a:cubicBezTo>
                    <a:pt x="1647" y="168"/>
                    <a:pt x="1647" y="168"/>
                    <a:pt x="1647" y="168"/>
                  </a:cubicBezTo>
                  <a:cubicBezTo>
                    <a:pt x="1646" y="168"/>
                    <a:pt x="1644" y="168"/>
                    <a:pt x="1643" y="167"/>
                  </a:cubicBezTo>
                  <a:cubicBezTo>
                    <a:pt x="1646" y="167"/>
                    <a:pt x="1649" y="167"/>
                    <a:pt x="1652" y="167"/>
                  </a:cubicBezTo>
                  <a:cubicBezTo>
                    <a:pt x="1653" y="167"/>
                    <a:pt x="1654" y="167"/>
                    <a:pt x="1655" y="167"/>
                  </a:cubicBezTo>
                  <a:cubicBezTo>
                    <a:pt x="1657" y="168"/>
                    <a:pt x="1657" y="168"/>
                    <a:pt x="1657" y="170"/>
                  </a:cubicBezTo>
                  <a:cubicBezTo>
                    <a:pt x="1657" y="170"/>
                    <a:pt x="1658" y="170"/>
                    <a:pt x="1658" y="170"/>
                  </a:cubicBezTo>
                  <a:cubicBezTo>
                    <a:pt x="1657" y="167"/>
                    <a:pt x="1659" y="167"/>
                    <a:pt x="1660" y="167"/>
                  </a:cubicBezTo>
                  <a:cubicBezTo>
                    <a:pt x="1660" y="168"/>
                    <a:pt x="1659" y="168"/>
                    <a:pt x="1659" y="168"/>
                  </a:cubicBezTo>
                  <a:cubicBezTo>
                    <a:pt x="1660" y="169"/>
                    <a:pt x="1661" y="169"/>
                    <a:pt x="1663" y="168"/>
                  </a:cubicBezTo>
                  <a:cubicBezTo>
                    <a:pt x="1663" y="169"/>
                    <a:pt x="1663" y="169"/>
                    <a:pt x="1662" y="170"/>
                  </a:cubicBezTo>
                  <a:cubicBezTo>
                    <a:pt x="1666" y="168"/>
                    <a:pt x="1668" y="168"/>
                    <a:pt x="1672" y="168"/>
                  </a:cubicBezTo>
                  <a:cubicBezTo>
                    <a:pt x="1674" y="168"/>
                    <a:pt x="1672" y="169"/>
                    <a:pt x="1673" y="170"/>
                  </a:cubicBezTo>
                  <a:cubicBezTo>
                    <a:pt x="1674" y="172"/>
                    <a:pt x="1675" y="171"/>
                    <a:pt x="1676" y="171"/>
                  </a:cubicBezTo>
                  <a:cubicBezTo>
                    <a:pt x="1676" y="171"/>
                    <a:pt x="1676" y="172"/>
                    <a:pt x="1676" y="172"/>
                  </a:cubicBezTo>
                  <a:cubicBezTo>
                    <a:pt x="1677" y="174"/>
                    <a:pt x="1680" y="174"/>
                    <a:pt x="1682" y="175"/>
                  </a:cubicBezTo>
                  <a:cubicBezTo>
                    <a:pt x="1684" y="175"/>
                    <a:pt x="1685" y="177"/>
                    <a:pt x="1687" y="177"/>
                  </a:cubicBezTo>
                  <a:cubicBezTo>
                    <a:pt x="1687" y="177"/>
                    <a:pt x="1687" y="177"/>
                    <a:pt x="1686" y="177"/>
                  </a:cubicBezTo>
                  <a:cubicBezTo>
                    <a:pt x="1688" y="178"/>
                    <a:pt x="1695" y="177"/>
                    <a:pt x="1691" y="181"/>
                  </a:cubicBezTo>
                  <a:close/>
                  <a:moveTo>
                    <a:pt x="1240" y="112"/>
                  </a:moveTo>
                  <a:cubicBezTo>
                    <a:pt x="1240" y="112"/>
                    <a:pt x="1241" y="112"/>
                    <a:pt x="1241" y="112"/>
                  </a:cubicBezTo>
                  <a:cubicBezTo>
                    <a:pt x="1241" y="112"/>
                    <a:pt x="1240" y="112"/>
                    <a:pt x="1240" y="112"/>
                  </a:cubicBezTo>
                  <a:close/>
                  <a:moveTo>
                    <a:pt x="1665" y="185"/>
                  </a:moveTo>
                  <a:cubicBezTo>
                    <a:pt x="1665" y="186"/>
                    <a:pt x="1665" y="186"/>
                    <a:pt x="1665" y="186"/>
                  </a:cubicBezTo>
                  <a:cubicBezTo>
                    <a:pt x="1665" y="186"/>
                    <a:pt x="1665" y="186"/>
                    <a:pt x="1665" y="185"/>
                  </a:cubicBezTo>
                  <a:close/>
                  <a:moveTo>
                    <a:pt x="1169" y="119"/>
                  </a:moveTo>
                  <a:cubicBezTo>
                    <a:pt x="1170" y="119"/>
                    <a:pt x="1170" y="119"/>
                    <a:pt x="1170" y="119"/>
                  </a:cubicBezTo>
                  <a:cubicBezTo>
                    <a:pt x="1170" y="119"/>
                    <a:pt x="1170" y="119"/>
                    <a:pt x="1169" y="119"/>
                  </a:cubicBezTo>
                  <a:close/>
                  <a:moveTo>
                    <a:pt x="1162" y="306"/>
                  </a:moveTo>
                  <a:cubicBezTo>
                    <a:pt x="1161" y="306"/>
                    <a:pt x="1159" y="306"/>
                    <a:pt x="1158" y="306"/>
                  </a:cubicBezTo>
                  <a:cubicBezTo>
                    <a:pt x="1160" y="305"/>
                    <a:pt x="1161" y="304"/>
                    <a:pt x="1163" y="304"/>
                  </a:cubicBezTo>
                  <a:cubicBezTo>
                    <a:pt x="1163" y="305"/>
                    <a:pt x="1161" y="305"/>
                    <a:pt x="1162" y="306"/>
                  </a:cubicBezTo>
                  <a:close/>
                  <a:moveTo>
                    <a:pt x="1170" y="304"/>
                  </a:moveTo>
                  <a:cubicBezTo>
                    <a:pt x="1171" y="305"/>
                    <a:pt x="1172" y="305"/>
                    <a:pt x="1173" y="305"/>
                  </a:cubicBezTo>
                  <a:cubicBezTo>
                    <a:pt x="1172" y="306"/>
                    <a:pt x="1170" y="309"/>
                    <a:pt x="1169" y="310"/>
                  </a:cubicBezTo>
                  <a:cubicBezTo>
                    <a:pt x="1167" y="310"/>
                    <a:pt x="1167" y="310"/>
                    <a:pt x="1167" y="309"/>
                  </a:cubicBezTo>
                  <a:cubicBezTo>
                    <a:pt x="1166" y="307"/>
                    <a:pt x="1165" y="308"/>
                    <a:pt x="1164" y="307"/>
                  </a:cubicBezTo>
                  <a:cubicBezTo>
                    <a:pt x="1165" y="306"/>
                    <a:pt x="1166" y="305"/>
                    <a:pt x="1168" y="303"/>
                  </a:cubicBezTo>
                  <a:cubicBezTo>
                    <a:pt x="1169" y="303"/>
                    <a:pt x="1170" y="303"/>
                    <a:pt x="1171" y="303"/>
                  </a:cubicBezTo>
                  <a:cubicBezTo>
                    <a:pt x="1170" y="304"/>
                    <a:pt x="1170" y="304"/>
                    <a:pt x="1170" y="30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Romania">
              <a:extLst>
                <a:ext uri="{FF2B5EF4-FFF2-40B4-BE49-F238E27FC236}">
                  <a16:creationId xmlns:a16="http://schemas.microsoft.com/office/drawing/2014/main" id="{8486A106-3385-EA63-0BC8-373951BC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795" y="1465100"/>
              <a:ext cx="225480" cy="126960"/>
            </a:xfrm>
            <a:custGeom>
              <a:avLst/>
              <a:gdLst>
                <a:gd name="T0" fmla="*/ 84 w 94"/>
                <a:gd name="T1" fmla="*/ 33 h 53"/>
                <a:gd name="T2" fmla="*/ 80 w 94"/>
                <a:gd name="T3" fmla="*/ 33 h 53"/>
                <a:gd name="T4" fmla="*/ 77 w 94"/>
                <a:gd name="T5" fmla="*/ 31 h 53"/>
                <a:gd name="T6" fmla="*/ 75 w 94"/>
                <a:gd name="T7" fmla="*/ 13 h 53"/>
                <a:gd name="T8" fmla="*/ 68 w 94"/>
                <a:gd name="T9" fmla="*/ 6 h 53"/>
                <a:gd name="T10" fmla="*/ 66 w 94"/>
                <a:gd name="T11" fmla="*/ 0 h 53"/>
                <a:gd name="T12" fmla="*/ 61 w 94"/>
                <a:gd name="T13" fmla="*/ 0 h 53"/>
                <a:gd name="T14" fmla="*/ 53 w 94"/>
                <a:gd name="T15" fmla="*/ 4 h 53"/>
                <a:gd name="T16" fmla="*/ 45 w 94"/>
                <a:gd name="T17" fmla="*/ 6 h 53"/>
                <a:gd name="T18" fmla="*/ 38 w 94"/>
                <a:gd name="T19" fmla="*/ 4 h 53"/>
                <a:gd name="T20" fmla="*/ 28 w 94"/>
                <a:gd name="T21" fmla="*/ 2 h 53"/>
                <a:gd name="T22" fmla="*/ 25 w 94"/>
                <a:gd name="T23" fmla="*/ 3 h 53"/>
                <a:gd name="T24" fmla="*/ 20 w 94"/>
                <a:gd name="T25" fmla="*/ 6 h 53"/>
                <a:gd name="T26" fmla="*/ 14 w 94"/>
                <a:gd name="T27" fmla="*/ 13 h 53"/>
                <a:gd name="T28" fmla="*/ 11 w 94"/>
                <a:gd name="T29" fmla="*/ 19 h 53"/>
                <a:gd name="T30" fmla="*/ 9 w 94"/>
                <a:gd name="T31" fmla="*/ 22 h 53"/>
                <a:gd name="T32" fmla="*/ 3 w 94"/>
                <a:gd name="T33" fmla="*/ 23 h 53"/>
                <a:gd name="T34" fmla="*/ 0 w 94"/>
                <a:gd name="T35" fmla="*/ 24 h 53"/>
                <a:gd name="T36" fmla="*/ 5 w 94"/>
                <a:gd name="T37" fmla="*/ 28 h 53"/>
                <a:gd name="T38" fmla="*/ 9 w 94"/>
                <a:gd name="T39" fmla="*/ 34 h 53"/>
                <a:gd name="T40" fmla="*/ 11 w 94"/>
                <a:gd name="T41" fmla="*/ 40 h 53"/>
                <a:gd name="T42" fmla="*/ 13 w 94"/>
                <a:gd name="T43" fmla="*/ 41 h 53"/>
                <a:gd name="T44" fmla="*/ 17 w 94"/>
                <a:gd name="T45" fmla="*/ 43 h 53"/>
                <a:gd name="T46" fmla="*/ 24 w 94"/>
                <a:gd name="T47" fmla="*/ 42 h 53"/>
                <a:gd name="T48" fmla="*/ 23 w 94"/>
                <a:gd name="T49" fmla="*/ 45 h 53"/>
                <a:gd name="T50" fmla="*/ 27 w 94"/>
                <a:gd name="T51" fmla="*/ 48 h 53"/>
                <a:gd name="T52" fmla="*/ 28 w 94"/>
                <a:gd name="T53" fmla="*/ 50 h 53"/>
                <a:gd name="T54" fmla="*/ 41 w 94"/>
                <a:gd name="T55" fmla="*/ 52 h 53"/>
                <a:gd name="T56" fmla="*/ 50 w 94"/>
                <a:gd name="T57" fmla="*/ 53 h 53"/>
                <a:gd name="T58" fmla="*/ 55 w 94"/>
                <a:gd name="T59" fmla="*/ 52 h 53"/>
                <a:gd name="T60" fmla="*/ 69 w 94"/>
                <a:gd name="T61" fmla="*/ 48 h 53"/>
                <a:gd name="T62" fmla="*/ 75 w 94"/>
                <a:gd name="T63" fmla="*/ 49 h 53"/>
                <a:gd name="T64" fmla="*/ 78 w 94"/>
                <a:gd name="T65" fmla="*/ 50 h 53"/>
                <a:gd name="T66" fmla="*/ 83 w 94"/>
                <a:gd name="T67" fmla="*/ 48 h 53"/>
                <a:gd name="T68" fmla="*/ 83 w 94"/>
                <a:gd name="T69" fmla="*/ 43 h 53"/>
                <a:gd name="T70" fmla="*/ 86 w 94"/>
                <a:gd name="T71" fmla="*/ 41 h 53"/>
                <a:gd name="T72" fmla="*/ 88 w 94"/>
                <a:gd name="T73" fmla="*/ 40 h 53"/>
                <a:gd name="T74" fmla="*/ 94 w 94"/>
                <a:gd name="T75" fmla="*/ 35 h 53"/>
                <a:gd name="T76" fmla="*/ 94 w 94"/>
                <a:gd name="T77" fmla="*/ 32 h 53"/>
                <a:gd name="T78" fmla="*/ 88 w 94"/>
                <a:gd name="T79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53">
                  <a:moveTo>
                    <a:pt x="88" y="32"/>
                  </a:moveTo>
                  <a:cubicBezTo>
                    <a:pt x="87" y="33"/>
                    <a:pt x="86" y="33"/>
                    <a:pt x="84" y="33"/>
                  </a:cubicBezTo>
                  <a:cubicBezTo>
                    <a:pt x="85" y="34"/>
                    <a:pt x="84" y="34"/>
                    <a:pt x="85" y="35"/>
                  </a:cubicBezTo>
                  <a:cubicBezTo>
                    <a:pt x="82" y="35"/>
                    <a:pt x="82" y="34"/>
                    <a:pt x="80" y="33"/>
                  </a:cubicBezTo>
                  <a:cubicBezTo>
                    <a:pt x="80" y="33"/>
                    <a:pt x="79" y="33"/>
                    <a:pt x="79" y="32"/>
                  </a:cubicBezTo>
                  <a:cubicBezTo>
                    <a:pt x="78" y="31"/>
                    <a:pt x="77" y="31"/>
                    <a:pt x="77" y="31"/>
                  </a:cubicBezTo>
                  <a:cubicBezTo>
                    <a:pt x="77" y="27"/>
                    <a:pt x="77" y="24"/>
                    <a:pt x="79" y="20"/>
                  </a:cubicBezTo>
                  <a:cubicBezTo>
                    <a:pt x="79" y="18"/>
                    <a:pt x="78" y="14"/>
                    <a:pt x="75" y="13"/>
                  </a:cubicBezTo>
                  <a:cubicBezTo>
                    <a:pt x="73" y="12"/>
                    <a:pt x="69" y="8"/>
                    <a:pt x="70" y="6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5"/>
                    <a:pt x="69" y="3"/>
                    <a:pt x="68" y="3"/>
                  </a:cubicBezTo>
                  <a:cubicBezTo>
                    <a:pt x="67" y="2"/>
                    <a:pt x="65" y="2"/>
                    <a:pt x="66" y="0"/>
                  </a:cubicBezTo>
                  <a:cubicBezTo>
                    <a:pt x="65" y="0"/>
                    <a:pt x="64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59" y="0"/>
                    <a:pt x="59" y="2"/>
                    <a:pt x="58" y="3"/>
                  </a:cubicBezTo>
                  <a:cubicBezTo>
                    <a:pt x="57" y="3"/>
                    <a:pt x="54" y="4"/>
                    <a:pt x="53" y="4"/>
                  </a:cubicBezTo>
                  <a:cubicBezTo>
                    <a:pt x="52" y="4"/>
                    <a:pt x="51" y="4"/>
                    <a:pt x="49" y="4"/>
                  </a:cubicBezTo>
                  <a:cubicBezTo>
                    <a:pt x="47" y="4"/>
                    <a:pt x="47" y="6"/>
                    <a:pt x="45" y="6"/>
                  </a:cubicBezTo>
                  <a:cubicBezTo>
                    <a:pt x="44" y="5"/>
                    <a:pt x="42" y="3"/>
                    <a:pt x="42" y="3"/>
                  </a:cubicBezTo>
                  <a:cubicBezTo>
                    <a:pt x="40" y="3"/>
                    <a:pt x="40" y="5"/>
                    <a:pt x="38" y="4"/>
                  </a:cubicBezTo>
                  <a:cubicBezTo>
                    <a:pt x="36" y="4"/>
                    <a:pt x="37" y="2"/>
                    <a:pt x="35" y="5"/>
                  </a:cubicBezTo>
                  <a:cubicBezTo>
                    <a:pt x="33" y="3"/>
                    <a:pt x="30" y="3"/>
                    <a:pt x="28" y="2"/>
                  </a:cubicBezTo>
                  <a:cubicBezTo>
                    <a:pt x="28" y="2"/>
                    <a:pt x="28" y="3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3"/>
                    <a:pt x="24" y="6"/>
                    <a:pt x="23" y="6"/>
                  </a:cubicBezTo>
                  <a:cubicBezTo>
                    <a:pt x="22" y="6"/>
                    <a:pt x="21" y="5"/>
                    <a:pt x="20" y="6"/>
                  </a:cubicBezTo>
                  <a:cubicBezTo>
                    <a:pt x="17" y="7"/>
                    <a:pt x="16" y="9"/>
                    <a:pt x="16" y="11"/>
                  </a:cubicBezTo>
                  <a:cubicBezTo>
                    <a:pt x="15" y="11"/>
                    <a:pt x="14" y="12"/>
                    <a:pt x="14" y="13"/>
                  </a:cubicBezTo>
                  <a:cubicBezTo>
                    <a:pt x="13" y="14"/>
                    <a:pt x="13" y="14"/>
                    <a:pt x="14" y="15"/>
                  </a:cubicBezTo>
                  <a:cubicBezTo>
                    <a:pt x="12" y="14"/>
                    <a:pt x="11" y="17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20"/>
                    <a:pt x="9" y="21"/>
                    <a:pt x="9" y="22"/>
                  </a:cubicBezTo>
                  <a:cubicBezTo>
                    <a:pt x="8" y="21"/>
                    <a:pt x="8" y="23"/>
                    <a:pt x="7" y="23"/>
                  </a:cubicBezTo>
                  <a:cubicBezTo>
                    <a:pt x="6" y="23"/>
                    <a:pt x="5" y="23"/>
                    <a:pt x="3" y="23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4" y="24"/>
                    <a:pt x="2" y="24"/>
                    <a:pt x="0" y="24"/>
                  </a:cubicBezTo>
                  <a:cubicBezTo>
                    <a:pt x="0" y="26"/>
                    <a:pt x="2" y="26"/>
                    <a:pt x="3" y="28"/>
                  </a:cubicBezTo>
                  <a:cubicBezTo>
                    <a:pt x="4" y="28"/>
                    <a:pt x="4" y="27"/>
                    <a:pt x="5" y="28"/>
                  </a:cubicBezTo>
                  <a:cubicBezTo>
                    <a:pt x="5" y="29"/>
                    <a:pt x="4" y="31"/>
                    <a:pt x="5" y="32"/>
                  </a:cubicBezTo>
                  <a:cubicBezTo>
                    <a:pt x="5" y="34"/>
                    <a:pt x="7" y="34"/>
                    <a:pt x="9" y="34"/>
                  </a:cubicBezTo>
                  <a:cubicBezTo>
                    <a:pt x="11" y="35"/>
                    <a:pt x="13" y="35"/>
                    <a:pt x="10" y="37"/>
                  </a:cubicBezTo>
                  <a:cubicBezTo>
                    <a:pt x="14" y="37"/>
                    <a:pt x="9" y="40"/>
                    <a:pt x="11" y="40"/>
                  </a:cubicBezTo>
                  <a:cubicBezTo>
                    <a:pt x="11" y="40"/>
                    <a:pt x="12" y="40"/>
                    <a:pt x="12" y="40"/>
                  </a:cubicBezTo>
                  <a:cubicBezTo>
                    <a:pt x="13" y="40"/>
                    <a:pt x="12" y="41"/>
                    <a:pt x="13" y="41"/>
                  </a:cubicBezTo>
                  <a:cubicBezTo>
                    <a:pt x="14" y="41"/>
                    <a:pt x="15" y="41"/>
                    <a:pt x="16" y="41"/>
                  </a:cubicBezTo>
                  <a:cubicBezTo>
                    <a:pt x="16" y="41"/>
                    <a:pt x="17" y="42"/>
                    <a:pt x="17" y="43"/>
                  </a:cubicBezTo>
                  <a:cubicBezTo>
                    <a:pt x="19" y="43"/>
                    <a:pt x="19" y="42"/>
                    <a:pt x="20" y="41"/>
                  </a:cubicBezTo>
                  <a:cubicBezTo>
                    <a:pt x="21" y="39"/>
                    <a:pt x="23" y="41"/>
                    <a:pt x="24" y="42"/>
                  </a:cubicBezTo>
                  <a:cubicBezTo>
                    <a:pt x="23" y="43"/>
                    <a:pt x="22" y="43"/>
                    <a:pt x="21" y="43"/>
                  </a:cubicBezTo>
                  <a:cubicBezTo>
                    <a:pt x="22" y="45"/>
                    <a:pt x="22" y="44"/>
                    <a:pt x="23" y="45"/>
                  </a:cubicBezTo>
                  <a:cubicBezTo>
                    <a:pt x="24" y="46"/>
                    <a:pt x="24" y="46"/>
                    <a:pt x="25" y="46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6" y="48"/>
                    <a:pt x="26" y="49"/>
                    <a:pt x="26" y="50"/>
                  </a:cubicBezTo>
                  <a:cubicBezTo>
                    <a:pt x="26" y="51"/>
                    <a:pt x="28" y="50"/>
                    <a:pt x="28" y="50"/>
                  </a:cubicBezTo>
                  <a:cubicBezTo>
                    <a:pt x="31" y="50"/>
                    <a:pt x="33" y="51"/>
                    <a:pt x="35" y="52"/>
                  </a:cubicBezTo>
                  <a:cubicBezTo>
                    <a:pt x="37" y="52"/>
                    <a:pt x="39" y="52"/>
                    <a:pt x="41" y="52"/>
                  </a:cubicBezTo>
                  <a:cubicBezTo>
                    <a:pt x="43" y="52"/>
                    <a:pt x="46" y="52"/>
                    <a:pt x="48" y="52"/>
                  </a:cubicBezTo>
                  <a:cubicBezTo>
                    <a:pt x="49" y="51"/>
                    <a:pt x="49" y="53"/>
                    <a:pt x="50" y="53"/>
                  </a:cubicBezTo>
                  <a:cubicBezTo>
                    <a:pt x="51" y="53"/>
                    <a:pt x="52" y="53"/>
                    <a:pt x="53" y="53"/>
                  </a:cubicBezTo>
                  <a:cubicBezTo>
                    <a:pt x="54" y="53"/>
                    <a:pt x="55" y="53"/>
                    <a:pt x="55" y="52"/>
                  </a:cubicBezTo>
                  <a:cubicBezTo>
                    <a:pt x="56" y="51"/>
                    <a:pt x="57" y="50"/>
                    <a:pt x="58" y="49"/>
                  </a:cubicBezTo>
                  <a:cubicBezTo>
                    <a:pt x="59" y="48"/>
                    <a:pt x="70" y="45"/>
                    <a:pt x="69" y="48"/>
                  </a:cubicBezTo>
                  <a:cubicBezTo>
                    <a:pt x="70" y="48"/>
                    <a:pt x="72" y="47"/>
                    <a:pt x="73" y="48"/>
                  </a:cubicBezTo>
                  <a:cubicBezTo>
                    <a:pt x="74" y="48"/>
                    <a:pt x="74" y="50"/>
                    <a:pt x="75" y="49"/>
                  </a:cubicBezTo>
                  <a:cubicBezTo>
                    <a:pt x="75" y="49"/>
                    <a:pt x="75" y="48"/>
                    <a:pt x="75" y="48"/>
                  </a:cubicBezTo>
                  <a:cubicBezTo>
                    <a:pt x="77" y="49"/>
                    <a:pt x="76" y="50"/>
                    <a:pt x="78" y="50"/>
                  </a:cubicBezTo>
                  <a:cubicBezTo>
                    <a:pt x="79" y="50"/>
                    <a:pt x="81" y="52"/>
                    <a:pt x="82" y="52"/>
                  </a:cubicBezTo>
                  <a:cubicBezTo>
                    <a:pt x="82" y="51"/>
                    <a:pt x="83" y="50"/>
                    <a:pt x="83" y="48"/>
                  </a:cubicBezTo>
                  <a:cubicBezTo>
                    <a:pt x="83" y="46"/>
                    <a:pt x="83" y="45"/>
                    <a:pt x="85" y="43"/>
                  </a:cubicBezTo>
                  <a:cubicBezTo>
                    <a:pt x="84" y="43"/>
                    <a:pt x="84" y="43"/>
                    <a:pt x="83" y="43"/>
                  </a:cubicBezTo>
                  <a:cubicBezTo>
                    <a:pt x="84" y="42"/>
                    <a:pt x="85" y="41"/>
                    <a:pt x="84" y="40"/>
                  </a:cubicBezTo>
                  <a:cubicBezTo>
                    <a:pt x="85" y="40"/>
                    <a:pt x="86" y="41"/>
                    <a:pt x="86" y="41"/>
                  </a:cubicBezTo>
                  <a:cubicBezTo>
                    <a:pt x="86" y="40"/>
                    <a:pt x="86" y="39"/>
                    <a:pt x="86" y="37"/>
                  </a:cubicBezTo>
                  <a:cubicBezTo>
                    <a:pt x="88" y="37"/>
                    <a:pt x="88" y="38"/>
                    <a:pt x="88" y="40"/>
                  </a:cubicBezTo>
                  <a:cubicBezTo>
                    <a:pt x="89" y="40"/>
                    <a:pt x="93" y="39"/>
                    <a:pt x="93" y="39"/>
                  </a:cubicBezTo>
                  <a:cubicBezTo>
                    <a:pt x="93" y="37"/>
                    <a:pt x="92" y="36"/>
                    <a:pt x="94" y="35"/>
                  </a:cubicBezTo>
                  <a:cubicBezTo>
                    <a:pt x="93" y="35"/>
                    <a:pt x="93" y="35"/>
                    <a:pt x="92" y="35"/>
                  </a:cubicBezTo>
                  <a:cubicBezTo>
                    <a:pt x="93" y="34"/>
                    <a:pt x="93" y="33"/>
                    <a:pt x="94" y="32"/>
                  </a:cubicBezTo>
                  <a:cubicBezTo>
                    <a:pt x="94" y="32"/>
                    <a:pt x="93" y="32"/>
                    <a:pt x="93" y="32"/>
                  </a:cubicBezTo>
                  <a:cubicBezTo>
                    <a:pt x="92" y="32"/>
                    <a:pt x="89" y="32"/>
                    <a:pt x="88" y="3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Qatar">
              <a:extLst>
                <a:ext uri="{FF2B5EF4-FFF2-40B4-BE49-F238E27FC236}">
                  <a16:creationId xmlns:a16="http://schemas.microsoft.com/office/drawing/2014/main" id="{7D5C5A4D-49AF-745D-5BA0-F2AC2D80E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051" y="2069428"/>
              <a:ext cx="21330" cy="43674"/>
            </a:xfrm>
            <a:custGeom>
              <a:avLst/>
              <a:gdLst>
                <a:gd name="T0" fmla="*/ 6 w 9"/>
                <a:gd name="T1" fmla="*/ 17 h 18"/>
                <a:gd name="T2" fmla="*/ 7 w 9"/>
                <a:gd name="T3" fmla="*/ 16 h 18"/>
                <a:gd name="T4" fmla="*/ 7 w 9"/>
                <a:gd name="T5" fmla="*/ 14 h 18"/>
                <a:gd name="T6" fmla="*/ 8 w 9"/>
                <a:gd name="T7" fmla="*/ 11 h 18"/>
                <a:gd name="T8" fmla="*/ 7 w 9"/>
                <a:gd name="T9" fmla="*/ 9 h 18"/>
                <a:gd name="T10" fmla="*/ 7 w 9"/>
                <a:gd name="T11" fmla="*/ 7 h 18"/>
                <a:gd name="T12" fmla="*/ 8 w 9"/>
                <a:gd name="T13" fmla="*/ 6 h 18"/>
                <a:gd name="T14" fmla="*/ 7 w 9"/>
                <a:gd name="T15" fmla="*/ 4 h 18"/>
                <a:gd name="T16" fmla="*/ 7 w 9"/>
                <a:gd name="T17" fmla="*/ 2 h 18"/>
                <a:gd name="T18" fmla="*/ 6 w 9"/>
                <a:gd name="T19" fmla="*/ 1 h 18"/>
                <a:gd name="T20" fmla="*/ 5 w 9"/>
                <a:gd name="T21" fmla="*/ 0 h 18"/>
                <a:gd name="T22" fmla="*/ 2 w 9"/>
                <a:gd name="T23" fmla="*/ 4 h 18"/>
                <a:gd name="T24" fmla="*/ 2 w 9"/>
                <a:gd name="T25" fmla="*/ 5 h 18"/>
                <a:gd name="T26" fmla="*/ 1 w 9"/>
                <a:gd name="T27" fmla="*/ 7 h 18"/>
                <a:gd name="T28" fmla="*/ 0 w 9"/>
                <a:gd name="T29" fmla="*/ 5 h 18"/>
                <a:gd name="T30" fmla="*/ 0 w 9"/>
                <a:gd name="T31" fmla="*/ 12 h 18"/>
                <a:gd name="T32" fmla="*/ 0 w 9"/>
                <a:gd name="T33" fmla="*/ 16 h 18"/>
                <a:gd name="T34" fmla="*/ 6 w 9"/>
                <a:gd name="T3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18">
                  <a:moveTo>
                    <a:pt x="6" y="17"/>
                  </a:moveTo>
                  <a:cubicBezTo>
                    <a:pt x="7" y="17"/>
                    <a:pt x="7" y="16"/>
                    <a:pt x="7" y="16"/>
                  </a:cubicBezTo>
                  <a:cubicBezTo>
                    <a:pt x="7" y="15"/>
                    <a:pt x="6" y="14"/>
                    <a:pt x="7" y="14"/>
                  </a:cubicBezTo>
                  <a:cubicBezTo>
                    <a:pt x="8" y="13"/>
                    <a:pt x="8" y="13"/>
                    <a:pt x="8" y="11"/>
                  </a:cubicBezTo>
                  <a:cubicBezTo>
                    <a:pt x="8" y="10"/>
                    <a:pt x="8" y="10"/>
                    <a:pt x="7" y="9"/>
                  </a:cubicBezTo>
                  <a:cubicBezTo>
                    <a:pt x="6" y="9"/>
                    <a:pt x="7" y="8"/>
                    <a:pt x="7" y="7"/>
                  </a:cubicBezTo>
                  <a:cubicBezTo>
                    <a:pt x="7" y="6"/>
                    <a:pt x="6" y="6"/>
                    <a:pt x="8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8" y="4"/>
                    <a:pt x="7" y="3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6" y="0"/>
                    <a:pt x="5" y="0"/>
                  </a:cubicBezTo>
                  <a:cubicBezTo>
                    <a:pt x="4" y="0"/>
                    <a:pt x="0" y="2"/>
                    <a:pt x="2" y="4"/>
                  </a:cubicBezTo>
                  <a:cubicBezTo>
                    <a:pt x="0" y="4"/>
                    <a:pt x="0" y="6"/>
                    <a:pt x="2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4"/>
                    <a:pt x="1" y="14"/>
                    <a:pt x="0" y="16"/>
                  </a:cubicBezTo>
                  <a:cubicBezTo>
                    <a:pt x="1" y="18"/>
                    <a:pt x="4" y="17"/>
                    <a:pt x="6" y="1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Puerto Rico (USA)">
              <a:extLst>
                <a:ext uri="{FF2B5EF4-FFF2-40B4-BE49-F238E27FC236}">
                  <a16:creationId xmlns:a16="http://schemas.microsoft.com/office/drawing/2014/main" id="{09BCF982-17F6-45AF-256D-0C9635CCE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21" y="2275611"/>
              <a:ext cx="40627" cy="19298"/>
            </a:xfrm>
            <a:custGeom>
              <a:avLst/>
              <a:gdLst>
                <a:gd name="T0" fmla="*/ 15 w 17"/>
                <a:gd name="T1" fmla="*/ 6 h 8"/>
                <a:gd name="T2" fmla="*/ 14 w 17"/>
                <a:gd name="T3" fmla="*/ 1 h 8"/>
                <a:gd name="T4" fmla="*/ 8 w 17"/>
                <a:gd name="T5" fmla="*/ 1 h 8"/>
                <a:gd name="T6" fmla="*/ 2 w 17"/>
                <a:gd name="T7" fmla="*/ 1 h 8"/>
                <a:gd name="T8" fmla="*/ 2 w 17"/>
                <a:gd name="T9" fmla="*/ 2 h 8"/>
                <a:gd name="T10" fmla="*/ 0 w 17"/>
                <a:gd name="T11" fmla="*/ 2 h 8"/>
                <a:gd name="T12" fmla="*/ 2 w 17"/>
                <a:gd name="T13" fmla="*/ 8 h 8"/>
                <a:gd name="T14" fmla="*/ 3 w 17"/>
                <a:gd name="T15" fmla="*/ 6 h 8"/>
                <a:gd name="T16" fmla="*/ 4 w 17"/>
                <a:gd name="T17" fmla="*/ 8 h 8"/>
                <a:gd name="T18" fmla="*/ 10 w 17"/>
                <a:gd name="T19" fmla="*/ 8 h 8"/>
                <a:gd name="T20" fmla="*/ 10 w 17"/>
                <a:gd name="T21" fmla="*/ 6 h 8"/>
                <a:gd name="T22" fmla="*/ 15 w 17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8">
                  <a:moveTo>
                    <a:pt x="15" y="6"/>
                  </a:moveTo>
                  <a:cubicBezTo>
                    <a:pt x="17" y="4"/>
                    <a:pt x="17" y="3"/>
                    <a:pt x="14" y="1"/>
                  </a:cubicBezTo>
                  <a:cubicBezTo>
                    <a:pt x="13" y="0"/>
                    <a:pt x="10" y="1"/>
                    <a:pt x="8" y="1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2" y="4"/>
                    <a:pt x="2" y="5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5"/>
                    <a:pt x="9" y="6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1" y="7"/>
                    <a:pt x="13" y="8"/>
                    <a:pt x="15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Principe (São Tomé und Príncipe)">
              <a:extLst>
                <a:ext uri="{FF2B5EF4-FFF2-40B4-BE49-F238E27FC236}">
                  <a16:creationId xmlns:a16="http://schemas.microsoft.com/office/drawing/2014/main" id="{F382A48C-FBD0-85A5-7EB0-B6C3F8DC3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35" y="2736728"/>
              <a:ext cx="10157" cy="7110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0 h 3"/>
                <a:gd name="T4" fmla="*/ 2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2"/>
                    <a:pt x="4" y="3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Portugal">
              <a:extLst>
                <a:ext uri="{FF2B5EF4-FFF2-40B4-BE49-F238E27FC236}">
                  <a16:creationId xmlns:a16="http://schemas.microsoft.com/office/drawing/2014/main" id="{F347E054-B9A1-8D73-40E3-AA4AC5049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758" y="1630655"/>
              <a:ext cx="81254" cy="146258"/>
            </a:xfrm>
            <a:custGeom>
              <a:avLst/>
              <a:gdLst>
                <a:gd name="T0" fmla="*/ 20 w 34"/>
                <a:gd name="T1" fmla="*/ 53 h 61"/>
                <a:gd name="T2" fmla="*/ 22 w 34"/>
                <a:gd name="T3" fmla="*/ 50 h 61"/>
                <a:gd name="T4" fmla="*/ 24 w 34"/>
                <a:gd name="T5" fmla="*/ 47 h 61"/>
                <a:gd name="T6" fmla="*/ 26 w 34"/>
                <a:gd name="T7" fmla="*/ 45 h 61"/>
                <a:gd name="T8" fmla="*/ 24 w 34"/>
                <a:gd name="T9" fmla="*/ 46 h 61"/>
                <a:gd name="T10" fmla="*/ 22 w 34"/>
                <a:gd name="T11" fmla="*/ 40 h 61"/>
                <a:gd name="T12" fmla="*/ 26 w 34"/>
                <a:gd name="T13" fmla="*/ 36 h 61"/>
                <a:gd name="T14" fmla="*/ 24 w 34"/>
                <a:gd name="T15" fmla="*/ 35 h 61"/>
                <a:gd name="T16" fmla="*/ 22 w 34"/>
                <a:gd name="T17" fmla="*/ 33 h 61"/>
                <a:gd name="T18" fmla="*/ 20 w 34"/>
                <a:gd name="T19" fmla="*/ 29 h 61"/>
                <a:gd name="T20" fmla="*/ 24 w 34"/>
                <a:gd name="T21" fmla="*/ 29 h 61"/>
                <a:gd name="T22" fmla="*/ 26 w 34"/>
                <a:gd name="T23" fmla="*/ 27 h 61"/>
                <a:gd name="T24" fmla="*/ 26 w 34"/>
                <a:gd name="T25" fmla="*/ 24 h 61"/>
                <a:gd name="T26" fmla="*/ 28 w 34"/>
                <a:gd name="T27" fmla="*/ 21 h 61"/>
                <a:gd name="T28" fmla="*/ 27 w 34"/>
                <a:gd name="T29" fmla="*/ 20 h 61"/>
                <a:gd name="T30" fmla="*/ 28 w 34"/>
                <a:gd name="T31" fmla="*/ 20 h 61"/>
                <a:gd name="T32" fmla="*/ 27 w 34"/>
                <a:gd name="T33" fmla="*/ 17 h 61"/>
                <a:gd name="T34" fmla="*/ 26 w 34"/>
                <a:gd name="T35" fmla="*/ 13 h 61"/>
                <a:gd name="T36" fmla="*/ 31 w 34"/>
                <a:gd name="T37" fmla="*/ 11 h 61"/>
                <a:gd name="T38" fmla="*/ 34 w 34"/>
                <a:gd name="T39" fmla="*/ 6 h 61"/>
                <a:gd name="T40" fmla="*/ 29 w 34"/>
                <a:gd name="T41" fmla="*/ 5 h 61"/>
                <a:gd name="T42" fmla="*/ 30 w 34"/>
                <a:gd name="T43" fmla="*/ 4 h 61"/>
                <a:gd name="T44" fmla="*/ 29 w 34"/>
                <a:gd name="T45" fmla="*/ 4 h 61"/>
                <a:gd name="T46" fmla="*/ 30 w 34"/>
                <a:gd name="T47" fmla="*/ 2 h 61"/>
                <a:gd name="T48" fmla="*/ 23 w 34"/>
                <a:gd name="T49" fmla="*/ 2 h 61"/>
                <a:gd name="T50" fmla="*/ 23 w 34"/>
                <a:gd name="T51" fmla="*/ 4 h 61"/>
                <a:gd name="T52" fmla="*/ 16 w 34"/>
                <a:gd name="T53" fmla="*/ 2 h 61"/>
                <a:gd name="T54" fmla="*/ 13 w 34"/>
                <a:gd name="T55" fmla="*/ 4 h 61"/>
                <a:gd name="T56" fmla="*/ 13 w 34"/>
                <a:gd name="T57" fmla="*/ 1 h 61"/>
                <a:gd name="T58" fmla="*/ 13 w 34"/>
                <a:gd name="T59" fmla="*/ 0 h 61"/>
                <a:gd name="T60" fmla="*/ 7 w 34"/>
                <a:gd name="T61" fmla="*/ 4 h 61"/>
                <a:gd name="T62" fmla="*/ 6 w 34"/>
                <a:gd name="T63" fmla="*/ 4 h 61"/>
                <a:gd name="T64" fmla="*/ 8 w 34"/>
                <a:gd name="T65" fmla="*/ 11 h 61"/>
                <a:gd name="T66" fmla="*/ 8 w 34"/>
                <a:gd name="T67" fmla="*/ 19 h 61"/>
                <a:gd name="T68" fmla="*/ 6 w 34"/>
                <a:gd name="T69" fmla="*/ 22 h 61"/>
                <a:gd name="T70" fmla="*/ 7 w 34"/>
                <a:gd name="T71" fmla="*/ 25 h 61"/>
                <a:gd name="T72" fmla="*/ 5 w 34"/>
                <a:gd name="T73" fmla="*/ 29 h 61"/>
                <a:gd name="T74" fmla="*/ 4 w 34"/>
                <a:gd name="T75" fmla="*/ 32 h 61"/>
                <a:gd name="T76" fmla="*/ 1 w 34"/>
                <a:gd name="T77" fmla="*/ 31 h 61"/>
                <a:gd name="T78" fmla="*/ 3 w 34"/>
                <a:gd name="T79" fmla="*/ 34 h 61"/>
                <a:gd name="T80" fmla="*/ 0 w 34"/>
                <a:gd name="T81" fmla="*/ 39 h 61"/>
                <a:gd name="T82" fmla="*/ 6 w 34"/>
                <a:gd name="T83" fmla="*/ 37 h 61"/>
                <a:gd name="T84" fmla="*/ 5 w 34"/>
                <a:gd name="T85" fmla="*/ 39 h 61"/>
                <a:gd name="T86" fmla="*/ 5 w 34"/>
                <a:gd name="T87" fmla="*/ 40 h 61"/>
                <a:gd name="T88" fmla="*/ 3 w 34"/>
                <a:gd name="T89" fmla="*/ 41 h 61"/>
                <a:gd name="T90" fmla="*/ 4 w 34"/>
                <a:gd name="T91" fmla="*/ 43 h 61"/>
                <a:gd name="T92" fmla="*/ 9 w 34"/>
                <a:gd name="T93" fmla="*/ 42 h 61"/>
                <a:gd name="T94" fmla="*/ 6 w 34"/>
                <a:gd name="T95" fmla="*/ 49 h 61"/>
                <a:gd name="T96" fmla="*/ 6 w 34"/>
                <a:gd name="T97" fmla="*/ 60 h 61"/>
                <a:gd name="T98" fmla="*/ 14 w 34"/>
                <a:gd name="T99" fmla="*/ 59 h 61"/>
                <a:gd name="T100" fmla="*/ 21 w 34"/>
                <a:gd name="T101" fmla="*/ 57 h 61"/>
                <a:gd name="T102" fmla="*/ 20 w 34"/>
                <a:gd name="T103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" h="61">
                  <a:moveTo>
                    <a:pt x="20" y="53"/>
                  </a:moveTo>
                  <a:cubicBezTo>
                    <a:pt x="20" y="52"/>
                    <a:pt x="22" y="51"/>
                    <a:pt x="22" y="50"/>
                  </a:cubicBezTo>
                  <a:cubicBezTo>
                    <a:pt x="23" y="49"/>
                    <a:pt x="23" y="47"/>
                    <a:pt x="24" y="47"/>
                  </a:cubicBezTo>
                  <a:cubicBezTo>
                    <a:pt x="26" y="47"/>
                    <a:pt x="26" y="47"/>
                    <a:pt x="26" y="45"/>
                  </a:cubicBezTo>
                  <a:cubicBezTo>
                    <a:pt x="25" y="45"/>
                    <a:pt x="25" y="46"/>
                    <a:pt x="24" y="46"/>
                  </a:cubicBezTo>
                  <a:cubicBezTo>
                    <a:pt x="23" y="44"/>
                    <a:pt x="22" y="43"/>
                    <a:pt x="22" y="40"/>
                  </a:cubicBezTo>
                  <a:cubicBezTo>
                    <a:pt x="22" y="38"/>
                    <a:pt x="25" y="37"/>
                    <a:pt x="26" y="36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3" y="34"/>
                    <a:pt x="24" y="32"/>
                    <a:pt x="22" y="33"/>
                  </a:cubicBezTo>
                  <a:cubicBezTo>
                    <a:pt x="23" y="31"/>
                    <a:pt x="21" y="30"/>
                    <a:pt x="20" y="29"/>
                  </a:cubicBezTo>
                  <a:cubicBezTo>
                    <a:pt x="21" y="29"/>
                    <a:pt x="23" y="29"/>
                    <a:pt x="24" y="29"/>
                  </a:cubicBezTo>
                  <a:cubicBezTo>
                    <a:pt x="26" y="29"/>
                    <a:pt x="26" y="29"/>
                    <a:pt x="26" y="27"/>
                  </a:cubicBezTo>
                  <a:cubicBezTo>
                    <a:pt x="27" y="25"/>
                    <a:pt x="26" y="26"/>
                    <a:pt x="26" y="24"/>
                  </a:cubicBezTo>
                  <a:cubicBezTo>
                    <a:pt x="25" y="22"/>
                    <a:pt x="26" y="22"/>
                    <a:pt x="28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7" y="19"/>
                    <a:pt x="27" y="18"/>
                    <a:pt x="27" y="17"/>
                  </a:cubicBezTo>
                  <a:cubicBezTo>
                    <a:pt x="27" y="15"/>
                    <a:pt x="27" y="15"/>
                    <a:pt x="26" y="13"/>
                  </a:cubicBezTo>
                  <a:cubicBezTo>
                    <a:pt x="28" y="14"/>
                    <a:pt x="28" y="10"/>
                    <a:pt x="31" y="11"/>
                  </a:cubicBezTo>
                  <a:cubicBezTo>
                    <a:pt x="33" y="11"/>
                    <a:pt x="32" y="8"/>
                    <a:pt x="34" y="6"/>
                  </a:cubicBezTo>
                  <a:cubicBezTo>
                    <a:pt x="32" y="6"/>
                    <a:pt x="31" y="7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3"/>
                    <a:pt x="30" y="3"/>
                    <a:pt x="30" y="2"/>
                  </a:cubicBezTo>
                  <a:cubicBezTo>
                    <a:pt x="28" y="2"/>
                    <a:pt x="26" y="2"/>
                    <a:pt x="23" y="2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1" y="4"/>
                    <a:pt x="16" y="5"/>
                    <a:pt x="16" y="2"/>
                  </a:cubicBezTo>
                  <a:cubicBezTo>
                    <a:pt x="17" y="5"/>
                    <a:pt x="14" y="4"/>
                    <a:pt x="13" y="4"/>
                  </a:cubicBezTo>
                  <a:cubicBezTo>
                    <a:pt x="14" y="3"/>
                    <a:pt x="15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1"/>
                    <a:pt x="9" y="2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8" y="6"/>
                    <a:pt x="7" y="9"/>
                    <a:pt x="8" y="11"/>
                  </a:cubicBezTo>
                  <a:cubicBezTo>
                    <a:pt x="9" y="13"/>
                    <a:pt x="9" y="18"/>
                    <a:pt x="8" y="19"/>
                  </a:cubicBezTo>
                  <a:cubicBezTo>
                    <a:pt x="8" y="20"/>
                    <a:pt x="6" y="21"/>
                    <a:pt x="6" y="22"/>
                  </a:cubicBezTo>
                  <a:cubicBezTo>
                    <a:pt x="6" y="24"/>
                    <a:pt x="8" y="23"/>
                    <a:pt x="7" y="25"/>
                  </a:cubicBezTo>
                  <a:cubicBezTo>
                    <a:pt x="6" y="26"/>
                    <a:pt x="6" y="28"/>
                    <a:pt x="5" y="29"/>
                  </a:cubicBezTo>
                  <a:cubicBezTo>
                    <a:pt x="4" y="30"/>
                    <a:pt x="2" y="31"/>
                    <a:pt x="4" y="32"/>
                  </a:cubicBezTo>
                  <a:cubicBezTo>
                    <a:pt x="3" y="31"/>
                    <a:pt x="2" y="31"/>
                    <a:pt x="1" y="31"/>
                  </a:cubicBezTo>
                  <a:cubicBezTo>
                    <a:pt x="1" y="33"/>
                    <a:pt x="2" y="34"/>
                    <a:pt x="3" y="34"/>
                  </a:cubicBezTo>
                  <a:cubicBezTo>
                    <a:pt x="1" y="36"/>
                    <a:pt x="1" y="37"/>
                    <a:pt x="0" y="39"/>
                  </a:cubicBezTo>
                  <a:cubicBezTo>
                    <a:pt x="4" y="39"/>
                    <a:pt x="4" y="39"/>
                    <a:pt x="6" y="37"/>
                  </a:cubicBezTo>
                  <a:cubicBezTo>
                    <a:pt x="6" y="38"/>
                    <a:pt x="7" y="40"/>
                    <a:pt x="5" y="39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2"/>
                    <a:pt x="4" y="43"/>
                  </a:cubicBezTo>
                  <a:cubicBezTo>
                    <a:pt x="6" y="42"/>
                    <a:pt x="7" y="42"/>
                    <a:pt x="9" y="42"/>
                  </a:cubicBezTo>
                  <a:cubicBezTo>
                    <a:pt x="7" y="44"/>
                    <a:pt x="7" y="46"/>
                    <a:pt x="6" y="49"/>
                  </a:cubicBezTo>
                  <a:cubicBezTo>
                    <a:pt x="10" y="48"/>
                    <a:pt x="6" y="58"/>
                    <a:pt x="6" y="60"/>
                  </a:cubicBezTo>
                  <a:cubicBezTo>
                    <a:pt x="9" y="58"/>
                    <a:pt x="12" y="57"/>
                    <a:pt x="14" y="59"/>
                  </a:cubicBezTo>
                  <a:cubicBezTo>
                    <a:pt x="18" y="61"/>
                    <a:pt x="18" y="57"/>
                    <a:pt x="21" y="57"/>
                  </a:cubicBezTo>
                  <a:cubicBezTo>
                    <a:pt x="21" y="56"/>
                    <a:pt x="20" y="54"/>
                    <a:pt x="20" y="5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Poland">
              <a:extLst>
                <a:ext uri="{FF2B5EF4-FFF2-40B4-BE49-F238E27FC236}">
                  <a16:creationId xmlns:a16="http://schemas.microsoft.com/office/drawing/2014/main" id="{57F254F5-4557-6D03-BB63-C76683403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459" y="1285325"/>
              <a:ext cx="241731" cy="157430"/>
            </a:xfrm>
            <a:custGeom>
              <a:avLst/>
              <a:gdLst>
                <a:gd name="T0" fmla="*/ 2 w 101"/>
                <a:gd name="T1" fmla="*/ 24 h 66"/>
                <a:gd name="T2" fmla="*/ 5 w 101"/>
                <a:gd name="T3" fmla="*/ 29 h 66"/>
                <a:gd name="T4" fmla="*/ 8 w 101"/>
                <a:gd name="T5" fmla="*/ 32 h 66"/>
                <a:gd name="T6" fmla="*/ 8 w 101"/>
                <a:gd name="T7" fmla="*/ 36 h 66"/>
                <a:gd name="T8" fmla="*/ 10 w 101"/>
                <a:gd name="T9" fmla="*/ 41 h 66"/>
                <a:gd name="T10" fmla="*/ 10 w 101"/>
                <a:gd name="T11" fmla="*/ 44 h 66"/>
                <a:gd name="T12" fmla="*/ 18 w 101"/>
                <a:gd name="T13" fmla="*/ 47 h 66"/>
                <a:gd name="T14" fmla="*/ 24 w 101"/>
                <a:gd name="T15" fmla="*/ 49 h 66"/>
                <a:gd name="T16" fmla="*/ 28 w 101"/>
                <a:gd name="T17" fmla="*/ 54 h 66"/>
                <a:gd name="T18" fmla="*/ 29 w 101"/>
                <a:gd name="T19" fmla="*/ 50 h 66"/>
                <a:gd name="T20" fmla="*/ 38 w 101"/>
                <a:gd name="T21" fmla="*/ 53 h 66"/>
                <a:gd name="T22" fmla="*/ 38 w 101"/>
                <a:gd name="T23" fmla="*/ 56 h 66"/>
                <a:gd name="T24" fmla="*/ 43 w 101"/>
                <a:gd name="T25" fmla="*/ 56 h 66"/>
                <a:gd name="T26" fmla="*/ 48 w 101"/>
                <a:gd name="T27" fmla="*/ 58 h 66"/>
                <a:gd name="T28" fmla="*/ 50 w 101"/>
                <a:gd name="T29" fmla="*/ 62 h 66"/>
                <a:gd name="T30" fmla="*/ 56 w 101"/>
                <a:gd name="T31" fmla="*/ 61 h 66"/>
                <a:gd name="T32" fmla="*/ 57 w 101"/>
                <a:gd name="T33" fmla="*/ 65 h 66"/>
                <a:gd name="T34" fmla="*/ 67 w 101"/>
                <a:gd name="T35" fmla="*/ 62 h 66"/>
                <a:gd name="T36" fmla="*/ 72 w 101"/>
                <a:gd name="T37" fmla="*/ 61 h 66"/>
                <a:gd name="T38" fmla="*/ 84 w 101"/>
                <a:gd name="T39" fmla="*/ 66 h 66"/>
                <a:gd name="T40" fmla="*/ 86 w 101"/>
                <a:gd name="T41" fmla="*/ 63 h 66"/>
                <a:gd name="T42" fmla="*/ 87 w 101"/>
                <a:gd name="T43" fmla="*/ 59 h 66"/>
                <a:gd name="T44" fmla="*/ 96 w 101"/>
                <a:gd name="T45" fmla="*/ 51 h 66"/>
                <a:gd name="T46" fmla="*/ 101 w 101"/>
                <a:gd name="T47" fmla="*/ 49 h 66"/>
                <a:gd name="T48" fmla="*/ 101 w 101"/>
                <a:gd name="T49" fmla="*/ 45 h 66"/>
                <a:gd name="T50" fmla="*/ 95 w 101"/>
                <a:gd name="T51" fmla="*/ 40 h 66"/>
                <a:gd name="T52" fmla="*/ 95 w 101"/>
                <a:gd name="T53" fmla="*/ 38 h 66"/>
                <a:gd name="T54" fmla="*/ 97 w 101"/>
                <a:gd name="T55" fmla="*/ 32 h 66"/>
                <a:gd name="T56" fmla="*/ 91 w 101"/>
                <a:gd name="T57" fmla="*/ 29 h 66"/>
                <a:gd name="T58" fmla="*/ 99 w 101"/>
                <a:gd name="T59" fmla="*/ 23 h 66"/>
                <a:gd name="T60" fmla="*/ 95 w 101"/>
                <a:gd name="T61" fmla="*/ 11 h 66"/>
                <a:gd name="T62" fmla="*/ 94 w 101"/>
                <a:gd name="T63" fmla="*/ 8 h 66"/>
                <a:gd name="T64" fmla="*/ 84 w 101"/>
                <a:gd name="T65" fmla="*/ 6 h 66"/>
                <a:gd name="T66" fmla="*/ 58 w 101"/>
                <a:gd name="T67" fmla="*/ 3 h 66"/>
                <a:gd name="T68" fmla="*/ 47 w 101"/>
                <a:gd name="T69" fmla="*/ 5 h 66"/>
                <a:gd name="T70" fmla="*/ 48 w 101"/>
                <a:gd name="T71" fmla="*/ 3 h 66"/>
                <a:gd name="T72" fmla="*/ 38 w 101"/>
                <a:gd name="T73" fmla="*/ 0 h 66"/>
                <a:gd name="T74" fmla="*/ 30 w 101"/>
                <a:gd name="T75" fmla="*/ 2 h 66"/>
                <a:gd name="T76" fmla="*/ 22 w 101"/>
                <a:gd name="T77" fmla="*/ 7 h 66"/>
                <a:gd name="T78" fmla="*/ 9 w 101"/>
                <a:gd name="T79" fmla="*/ 10 h 66"/>
                <a:gd name="T80" fmla="*/ 5 w 101"/>
                <a:gd name="T81" fmla="*/ 10 h 66"/>
                <a:gd name="T82" fmla="*/ 3 w 101"/>
                <a:gd name="T83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66">
                  <a:moveTo>
                    <a:pt x="3" y="20"/>
                  </a:moveTo>
                  <a:cubicBezTo>
                    <a:pt x="2" y="21"/>
                    <a:pt x="0" y="22"/>
                    <a:pt x="2" y="24"/>
                  </a:cubicBezTo>
                  <a:cubicBezTo>
                    <a:pt x="3" y="25"/>
                    <a:pt x="5" y="26"/>
                    <a:pt x="7" y="25"/>
                  </a:cubicBezTo>
                  <a:cubicBezTo>
                    <a:pt x="6" y="27"/>
                    <a:pt x="5" y="28"/>
                    <a:pt x="5" y="29"/>
                  </a:cubicBezTo>
                  <a:cubicBezTo>
                    <a:pt x="6" y="29"/>
                    <a:pt x="6" y="29"/>
                    <a:pt x="7" y="29"/>
                  </a:cubicBezTo>
                  <a:cubicBezTo>
                    <a:pt x="6" y="31"/>
                    <a:pt x="8" y="31"/>
                    <a:pt x="8" y="32"/>
                  </a:cubicBezTo>
                  <a:cubicBezTo>
                    <a:pt x="7" y="33"/>
                    <a:pt x="6" y="34"/>
                    <a:pt x="5" y="35"/>
                  </a:cubicBezTo>
                  <a:cubicBezTo>
                    <a:pt x="6" y="35"/>
                    <a:pt x="7" y="36"/>
                    <a:pt x="8" y="36"/>
                  </a:cubicBezTo>
                  <a:cubicBezTo>
                    <a:pt x="7" y="36"/>
                    <a:pt x="7" y="37"/>
                    <a:pt x="6" y="37"/>
                  </a:cubicBezTo>
                  <a:cubicBezTo>
                    <a:pt x="9" y="38"/>
                    <a:pt x="9" y="39"/>
                    <a:pt x="10" y="41"/>
                  </a:cubicBezTo>
                  <a:cubicBezTo>
                    <a:pt x="11" y="43"/>
                    <a:pt x="9" y="44"/>
                    <a:pt x="8" y="45"/>
                  </a:cubicBezTo>
                  <a:cubicBezTo>
                    <a:pt x="9" y="45"/>
                    <a:pt x="10" y="46"/>
                    <a:pt x="10" y="44"/>
                  </a:cubicBezTo>
                  <a:cubicBezTo>
                    <a:pt x="10" y="43"/>
                    <a:pt x="12" y="44"/>
                    <a:pt x="12" y="45"/>
                  </a:cubicBezTo>
                  <a:cubicBezTo>
                    <a:pt x="13" y="47"/>
                    <a:pt x="17" y="47"/>
                    <a:pt x="18" y="47"/>
                  </a:cubicBezTo>
                  <a:cubicBezTo>
                    <a:pt x="18" y="47"/>
                    <a:pt x="18" y="47"/>
                    <a:pt x="18" y="48"/>
                  </a:cubicBezTo>
                  <a:cubicBezTo>
                    <a:pt x="20" y="48"/>
                    <a:pt x="23" y="47"/>
                    <a:pt x="24" y="49"/>
                  </a:cubicBezTo>
                  <a:cubicBezTo>
                    <a:pt x="23" y="49"/>
                    <a:pt x="22" y="49"/>
                    <a:pt x="21" y="50"/>
                  </a:cubicBezTo>
                  <a:cubicBezTo>
                    <a:pt x="24" y="52"/>
                    <a:pt x="25" y="53"/>
                    <a:pt x="28" y="54"/>
                  </a:cubicBezTo>
                  <a:cubicBezTo>
                    <a:pt x="27" y="53"/>
                    <a:pt x="29" y="53"/>
                    <a:pt x="30" y="53"/>
                  </a:cubicBezTo>
                  <a:cubicBezTo>
                    <a:pt x="29" y="52"/>
                    <a:pt x="29" y="51"/>
                    <a:pt x="29" y="50"/>
                  </a:cubicBezTo>
                  <a:cubicBezTo>
                    <a:pt x="30" y="51"/>
                    <a:pt x="32" y="52"/>
                    <a:pt x="33" y="52"/>
                  </a:cubicBezTo>
                  <a:cubicBezTo>
                    <a:pt x="36" y="52"/>
                    <a:pt x="36" y="51"/>
                    <a:pt x="38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4"/>
                    <a:pt x="38" y="54"/>
                    <a:pt x="38" y="56"/>
                  </a:cubicBezTo>
                  <a:cubicBezTo>
                    <a:pt x="39" y="56"/>
                    <a:pt x="41" y="56"/>
                    <a:pt x="40" y="54"/>
                  </a:cubicBezTo>
                  <a:cubicBezTo>
                    <a:pt x="41" y="56"/>
                    <a:pt x="42" y="56"/>
                    <a:pt x="43" y="56"/>
                  </a:cubicBezTo>
                  <a:cubicBezTo>
                    <a:pt x="44" y="56"/>
                    <a:pt x="44" y="56"/>
                    <a:pt x="45" y="57"/>
                  </a:cubicBezTo>
                  <a:cubicBezTo>
                    <a:pt x="46" y="58"/>
                    <a:pt x="46" y="58"/>
                    <a:pt x="48" y="58"/>
                  </a:cubicBezTo>
                  <a:cubicBezTo>
                    <a:pt x="48" y="58"/>
                    <a:pt x="48" y="60"/>
                    <a:pt x="48" y="61"/>
                  </a:cubicBezTo>
                  <a:cubicBezTo>
                    <a:pt x="50" y="60"/>
                    <a:pt x="49" y="62"/>
                    <a:pt x="50" y="62"/>
                  </a:cubicBezTo>
                  <a:cubicBezTo>
                    <a:pt x="52" y="62"/>
                    <a:pt x="53" y="61"/>
                    <a:pt x="54" y="60"/>
                  </a:cubicBezTo>
                  <a:cubicBezTo>
                    <a:pt x="55" y="61"/>
                    <a:pt x="55" y="60"/>
                    <a:pt x="56" y="61"/>
                  </a:cubicBezTo>
                  <a:cubicBezTo>
                    <a:pt x="57" y="62"/>
                    <a:pt x="56" y="63"/>
                    <a:pt x="58" y="62"/>
                  </a:cubicBezTo>
                  <a:cubicBezTo>
                    <a:pt x="57" y="63"/>
                    <a:pt x="57" y="64"/>
                    <a:pt x="57" y="65"/>
                  </a:cubicBezTo>
                  <a:cubicBezTo>
                    <a:pt x="58" y="64"/>
                    <a:pt x="59" y="63"/>
                    <a:pt x="61" y="65"/>
                  </a:cubicBezTo>
                  <a:cubicBezTo>
                    <a:pt x="60" y="62"/>
                    <a:pt x="65" y="61"/>
                    <a:pt x="67" y="62"/>
                  </a:cubicBezTo>
                  <a:cubicBezTo>
                    <a:pt x="69" y="63"/>
                    <a:pt x="68" y="64"/>
                    <a:pt x="70" y="63"/>
                  </a:cubicBezTo>
                  <a:cubicBezTo>
                    <a:pt x="70" y="63"/>
                    <a:pt x="73" y="61"/>
                    <a:pt x="72" y="61"/>
                  </a:cubicBezTo>
                  <a:cubicBezTo>
                    <a:pt x="75" y="62"/>
                    <a:pt x="77" y="62"/>
                    <a:pt x="80" y="64"/>
                  </a:cubicBezTo>
                  <a:cubicBezTo>
                    <a:pt x="81" y="65"/>
                    <a:pt x="82" y="65"/>
                    <a:pt x="84" y="66"/>
                  </a:cubicBezTo>
                  <a:cubicBezTo>
                    <a:pt x="85" y="66"/>
                    <a:pt x="86" y="66"/>
                    <a:pt x="88" y="66"/>
                  </a:cubicBezTo>
                  <a:cubicBezTo>
                    <a:pt x="88" y="65"/>
                    <a:pt x="86" y="65"/>
                    <a:pt x="86" y="63"/>
                  </a:cubicBezTo>
                  <a:cubicBezTo>
                    <a:pt x="86" y="64"/>
                    <a:pt x="87" y="64"/>
                    <a:pt x="87" y="64"/>
                  </a:cubicBezTo>
                  <a:cubicBezTo>
                    <a:pt x="87" y="62"/>
                    <a:pt x="85" y="60"/>
                    <a:pt x="87" y="59"/>
                  </a:cubicBezTo>
                  <a:cubicBezTo>
                    <a:pt x="89" y="58"/>
                    <a:pt x="90" y="56"/>
                    <a:pt x="92" y="55"/>
                  </a:cubicBezTo>
                  <a:cubicBezTo>
                    <a:pt x="93" y="53"/>
                    <a:pt x="95" y="53"/>
                    <a:pt x="96" y="51"/>
                  </a:cubicBezTo>
                  <a:cubicBezTo>
                    <a:pt x="97" y="50"/>
                    <a:pt x="97" y="50"/>
                    <a:pt x="98" y="51"/>
                  </a:cubicBezTo>
                  <a:cubicBezTo>
                    <a:pt x="99" y="51"/>
                    <a:pt x="100" y="50"/>
                    <a:pt x="101" y="49"/>
                  </a:cubicBezTo>
                  <a:cubicBezTo>
                    <a:pt x="101" y="49"/>
                    <a:pt x="99" y="47"/>
                    <a:pt x="99" y="46"/>
                  </a:cubicBezTo>
                  <a:cubicBezTo>
                    <a:pt x="99" y="45"/>
                    <a:pt x="100" y="45"/>
                    <a:pt x="101" y="45"/>
                  </a:cubicBezTo>
                  <a:cubicBezTo>
                    <a:pt x="100" y="45"/>
                    <a:pt x="99" y="45"/>
                    <a:pt x="98" y="44"/>
                  </a:cubicBezTo>
                  <a:cubicBezTo>
                    <a:pt x="97" y="42"/>
                    <a:pt x="96" y="41"/>
                    <a:pt x="95" y="40"/>
                  </a:cubicBezTo>
                  <a:cubicBezTo>
                    <a:pt x="96" y="39"/>
                    <a:pt x="96" y="39"/>
                    <a:pt x="97" y="39"/>
                  </a:cubicBezTo>
                  <a:cubicBezTo>
                    <a:pt x="96" y="39"/>
                    <a:pt x="96" y="38"/>
                    <a:pt x="95" y="38"/>
                  </a:cubicBezTo>
                  <a:cubicBezTo>
                    <a:pt x="95" y="38"/>
                    <a:pt x="95" y="38"/>
                    <a:pt x="95" y="37"/>
                  </a:cubicBezTo>
                  <a:cubicBezTo>
                    <a:pt x="95" y="35"/>
                    <a:pt x="95" y="33"/>
                    <a:pt x="97" y="32"/>
                  </a:cubicBezTo>
                  <a:cubicBezTo>
                    <a:pt x="96" y="31"/>
                    <a:pt x="95" y="31"/>
                    <a:pt x="94" y="31"/>
                  </a:cubicBezTo>
                  <a:cubicBezTo>
                    <a:pt x="93" y="30"/>
                    <a:pt x="92" y="29"/>
                    <a:pt x="91" y="29"/>
                  </a:cubicBezTo>
                  <a:cubicBezTo>
                    <a:pt x="93" y="27"/>
                    <a:pt x="94" y="26"/>
                    <a:pt x="97" y="26"/>
                  </a:cubicBezTo>
                  <a:cubicBezTo>
                    <a:pt x="99" y="25"/>
                    <a:pt x="99" y="26"/>
                    <a:pt x="99" y="23"/>
                  </a:cubicBezTo>
                  <a:cubicBezTo>
                    <a:pt x="99" y="22"/>
                    <a:pt x="98" y="21"/>
                    <a:pt x="98" y="20"/>
                  </a:cubicBezTo>
                  <a:cubicBezTo>
                    <a:pt x="97" y="17"/>
                    <a:pt x="96" y="14"/>
                    <a:pt x="95" y="11"/>
                  </a:cubicBezTo>
                  <a:cubicBezTo>
                    <a:pt x="95" y="11"/>
                    <a:pt x="94" y="11"/>
                    <a:pt x="94" y="11"/>
                  </a:cubicBezTo>
                  <a:cubicBezTo>
                    <a:pt x="94" y="10"/>
                    <a:pt x="95" y="9"/>
                    <a:pt x="94" y="8"/>
                  </a:cubicBezTo>
                  <a:cubicBezTo>
                    <a:pt x="93" y="7"/>
                    <a:pt x="92" y="7"/>
                    <a:pt x="90" y="6"/>
                  </a:cubicBezTo>
                  <a:cubicBezTo>
                    <a:pt x="89" y="5"/>
                    <a:pt x="86" y="6"/>
                    <a:pt x="84" y="6"/>
                  </a:cubicBezTo>
                  <a:cubicBezTo>
                    <a:pt x="80" y="6"/>
                    <a:pt x="76" y="6"/>
                    <a:pt x="72" y="6"/>
                  </a:cubicBezTo>
                  <a:cubicBezTo>
                    <a:pt x="68" y="6"/>
                    <a:pt x="61" y="6"/>
                    <a:pt x="58" y="3"/>
                  </a:cubicBezTo>
                  <a:cubicBezTo>
                    <a:pt x="57" y="4"/>
                    <a:pt x="55" y="6"/>
                    <a:pt x="53" y="6"/>
                  </a:cubicBezTo>
                  <a:cubicBezTo>
                    <a:pt x="52" y="6"/>
                    <a:pt x="48" y="6"/>
                    <a:pt x="47" y="5"/>
                  </a:cubicBezTo>
                  <a:cubicBezTo>
                    <a:pt x="45" y="5"/>
                    <a:pt x="44" y="2"/>
                    <a:pt x="43" y="1"/>
                  </a:cubicBezTo>
                  <a:cubicBezTo>
                    <a:pt x="45" y="2"/>
                    <a:pt x="47" y="2"/>
                    <a:pt x="48" y="3"/>
                  </a:cubicBezTo>
                  <a:cubicBezTo>
                    <a:pt x="46" y="1"/>
                    <a:pt x="45" y="0"/>
                    <a:pt x="42" y="0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37" y="1"/>
                    <a:pt x="35" y="2"/>
                    <a:pt x="34" y="2"/>
                  </a:cubicBezTo>
                  <a:cubicBezTo>
                    <a:pt x="33" y="2"/>
                    <a:pt x="31" y="1"/>
                    <a:pt x="30" y="2"/>
                  </a:cubicBezTo>
                  <a:cubicBezTo>
                    <a:pt x="29" y="3"/>
                    <a:pt x="28" y="3"/>
                    <a:pt x="27" y="3"/>
                  </a:cubicBezTo>
                  <a:cubicBezTo>
                    <a:pt x="26" y="4"/>
                    <a:pt x="21" y="5"/>
                    <a:pt x="22" y="7"/>
                  </a:cubicBezTo>
                  <a:cubicBezTo>
                    <a:pt x="19" y="7"/>
                    <a:pt x="17" y="7"/>
                    <a:pt x="15" y="8"/>
                  </a:cubicBezTo>
                  <a:cubicBezTo>
                    <a:pt x="13" y="8"/>
                    <a:pt x="11" y="10"/>
                    <a:pt x="9" y="10"/>
                  </a:cubicBezTo>
                  <a:cubicBezTo>
                    <a:pt x="8" y="10"/>
                    <a:pt x="6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2"/>
                    <a:pt x="3" y="14"/>
                    <a:pt x="3" y="16"/>
                  </a:cubicBezTo>
                  <a:cubicBezTo>
                    <a:pt x="3" y="18"/>
                    <a:pt x="5" y="18"/>
                    <a:pt x="3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Philippines">
              <a:extLst>
                <a:ext uri="{FF2B5EF4-FFF2-40B4-BE49-F238E27FC236}">
                  <a16:creationId xmlns:a16="http://schemas.microsoft.com/office/drawing/2014/main" id="{604A4316-B692-F6D2-83E4-CD4D9AD0C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7492" y="2273579"/>
              <a:ext cx="232590" cy="373769"/>
            </a:xfrm>
            <a:custGeom>
              <a:avLst/>
              <a:gdLst>
                <a:gd name="T0" fmla="*/ 70 w 97"/>
                <a:gd name="T1" fmla="*/ 84 h 156"/>
                <a:gd name="T2" fmla="*/ 64 w 97"/>
                <a:gd name="T3" fmla="*/ 73 h 156"/>
                <a:gd name="T4" fmla="*/ 63 w 97"/>
                <a:gd name="T5" fmla="*/ 71 h 156"/>
                <a:gd name="T6" fmla="*/ 48 w 97"/>
                <a:gd name="T7" fmla="*/ 78 h 156"/>
                <a:gd name="T8" fmla="*/ 57 w 97"/>
                <a:gd name="T9" fmla="*/ 92 h 156"/>
                <a:gd name="T10" fmla="*/ 56 w 97"/>
                <a:gd name="T11" fmla="*/ 80 h 156"/>
                <a:gd name="T12" fmla="*/ 49 w 97"/>
                <a:gd name="T13" fmla="*/ 137 h 156"/>
                <a:gd name="T14" fmla="*/ 73 w 97"/>
                <a:gd name="T15" fmla="*/ 103 h 156"/>
                <a:gd name="T16" fmla="*/ 76 w 97"/>
                <a:gd name="T17" fmla="*/ 81 h 156"/>
                <a:gd name="T18" fmla="*/ 56 w 97"/>
                <a:gd name="T19" fmla="*/ 106 h 156"/>
                <a:gd name="T20" fmla="*/ 64 w 97"/>
                <a:gd name="T21" fmla="*/ 93 h 156"/>
                <a:gd name="T22" fmla="*/ 54 w 97"/>
                <a:gd name="T23" fmla="*/ 98 h 156"/>
                <a:gd name="T24" fmla="*/ 80 w 97"/>
                <a:gd name="T25" fmla="*/ 95 h 156"/>
                <a:gd name="T26" fmla="*/ 79 w 97"/>
                <a:gd name="T27" fmla="*/ 85 h 156"/>
                <a:gd name="T28" fmla="*/ 54 w 97"/>
                <a:gd name="T29" fmla="*/ 70 h 156"/>
                <a:gd name="T30" fmla="*/ 16 w 97"/>
                <a:gd name="T31" fmla="*/ 99 h 156"/>
                <a:gd name="T32" fmla="*/ 2 w 97"/>
                <a:gd name="T33" fmla="*/ 118 h 156"/>
                <a:gd name="T34" fmla="*/ 17 w 97"/>
                <a:gd name="T35" fmla="*/ 102 h 156"/>
                <a:gd name="T36" fmla="*/ 25 w 97"/>
                <a:gd name="T37" fmla="*/ 91 h 156"/>
                <a:gd name="T38" fmla="*/ 23 w 97"/>
                <a:gd name="T39" fmla="*/ 91 h 156"/>
                <a:gd name="T40" fmla="*/ 16 w 97"/>
                <a:gd name="T41" fmla="*/ 99 h 156"/>
                <a:gd name="T42" fmla="*/ 32 w 97"/>
                <a:gd name="T43" fmla="*/ 46 h 156"/>
                <a:gd name="T44" fmla="*/ 36 w 97"/>
                <a:gd name="T45" fmla="*/ 52 h 156"/>
                <a:gd name="T46" fmla="*/ 47 w 97"/>
                <a:gd name="T47" fmla="*/ 54 h 156"/>
                <a:gd name="T48" fmla="*/ 55 w 97"/>
                <a:gd name="T49" fmla="*/ 56 h 156"/>
                <a:gd name="T50" fmla="*/ 62 w 97"/>
                <a:gd name="T51" fmla="*/ 63 h 156"/>
                <a:gd name="T52" fmla="*/ 67 w 97"/>
                <a:gd name="T53" fmla="*/ 60 h 156"/>
                <a:gd name="T54" fmla="*/ 63 w 97"/>
                <a:gd name="T55" fmla="*/ 55 h 156"/>
                <a:gd name="T56" fmla="*/ 52 w 97"/>
                <a:gd name="T57" fmla="*/ 52 h 156"/>
                <a:gd name="T58" fmla="*/ 45 w 97"/>
                <a:gd name="T59" fmla="*/ 42 h 156"/>
                <a:gd name="T60" fmla="*/ 50 w 97"/>
                <a:gd name="T61" fmla="*/ 30 h 156"/>
                <a:gd name="T62" fmla="*/ 53 w 97"/>
                <a:gd name="T63" fmla="*/ 5 h 156"/>
                <a:gd name="T64" fmla="*/ 35 w 97"/>
                <a:gd name="T65" fmla="*/ 1 h 156"/>
                <a:gd name="T66" fmla="*/ 33 w 97"/>
                <a:gd name="T67" fmla="*/ 21 h 156"/>
                <a:gd name="T68" fmla="*/ 29 w 97"/>
                <a:gd name="T69" fmla="*/ 31 h 156"/>
                <a:gd name="T70" fmla="*/ 74 w 97"/>
                <a:gd name="T71" fmla="*/ 75 h 156"/>
                <a:gd name="T72" fmla="*/ 86 w 97"/>
                <a:gd name="T73" fmla="*/ 85 h 156"/>
                <a:gd name="T74" fmla="*/ 86 w 97"/>
                <a:gd name="T75" fmla="*/ 93 h 156"/>
                <a:gd name="T76" fmla="*/ 82 w 97"/>
                <a:gd name="T77" fmla="*/ 109 h 156"/>
                <a:gd name="T78" fmla="*/ 71 w 97"/>
                <a:gd name="T79" fmla="*/ 119 h 156"/>
                <a:gd name="T80" fmla="*/ 63 w 97"/>
                <a:gd name="T81" fmla="*/ 113 h 156"/>
                <a:gd name="T82" fmla="*/ 51 w 97"/>
                <a:gd name="T83" fmla="*/ 126 h 156"/>
                <a:gd name="T84" fmla="*/ 55 w 97"/>
                <a:gd name="T85" fmla="*/ 125 h 156"/>
                <a:gd name="T86" fmla="*/ 61 w 97"/>
                <a:gd name="T87" fmla="*/ 127 h 156"/>
                <a:gd name="T88" fmla="*/ 70 w 97"/>
                <a:gd name="T89" fmla="*/ 127 h 156"/>
                <a:gd name="T90" fmla="*/ 70 w 97"/>
                <a:gd name="T91" fmla="*/ 138 h 156"/>
                <a:gd name="T92" fmla="*/ 83 w 97"/>
                <a:gd name="T93" fmla="*/ 148 h 156"/>
                <a:gd name="T94" fmla="*/ 83 w 97"/>
                <a:gd name="T95" fmla="*/ 135 h 156"/>
                <a:gd name="T96" fmla="*/ 92 w 97"/>
                <a:gd name="T97" fmla="*/ 133 h 156"/>
                <a:gd name="T98" fmla="*/ 93 w 97"/>
                <a:gd name="T99" fmla="*/ 116 h 156"/>
                <a:gd name="T100" fmla="*/ 90 w 97"/>
                <a:gd name="T101" fmla="*/ 108 h 156"/>
                <a:gd name="T102" fmla="*/ 48 w 97"/>
                <a:gd name="T103" fmla="*/ 72 h 156"/>
                <a:gd name="T104" fmla="*/ 32 w 97"/>
                <a:gd name="T105" fmla="*/ 153 h 156"/>
                <a:gd name="T106" fmla="*/ 33 w 97"/>
                <a:gd name="T107" fmla="*/ 75 h 156"/>
                <a:gd name="T108" fmla="*/ 45 w 97"/>
                <a:gd name="T109" fmla="*/ 63 h 156"/>
                <a:gd name="T110" fmla="*/ 38 w 97"/>
                <a:gd name="T111" fmla="*/ 66 h 156"/>
                <a:gd name="T112" fmla="*/ 44 w 97"/>
                <a:gd name="T113" fmla="*/ 72 h 156"/>
                <a:gd name="T114" fmla="*/ 40 w 97"/>
                <a:gd name="T115" fmla="*/ 146 h 156"/>
                <a:gd name="T116" fmla="*/ 71 w 97"/>
                <a:gd name="T117" fmla="*/ 5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56">
                  <a:moveTo>
                    <a:pt x="62" y="105"/>
                  </a:moveTo>
                  <a:cubicBezTo>
                    <a:pt x="62" y="103"/>
                    <a:pt x="63" y="101"/>
                    <a:pt x="63" y="99"/>
                  </a:cubicBezTo>
                  <a:cubicBezTo>
                    <a:pt x="63" y="97"/>
                    <a:pt x="65" y="96"/>
                    <a:pt x="66" y="94"/>
                  </a:cubicBezTo>
                  <a:cubicBezTo>
                    <a:pt x="66" y="93"/>
                    <a:pt x="68" y="90"/>
                    <a:pt x="68" y="89"/>
                  </a:cubicBezTo>
                  <a:cubicBezTo>
                    <a:pt x="69" y="88"/>
                    <a:pt x="69" y="87"/>
                    <a:pt x="68" y="86"/>
                  </a:cubicBezTo>
                  <a:cubicBezTo>
                    <a:pt x="68" y="85"/>
                    <a:pt x="70" y="84"/>
                    <a:pt x="70" y="84"/>
                  </a:cubicBezTo>
                  <a:cubicBezTo>
                    <a:pt x="70" y="86"/>
                    <a:pt x="70" y="89"/>
                    <a:pt x="70" y="92"/>
                  </a:cubicBezTo>
                  <a:cubicBezTo>
                    <a:pt x="70" y="95"/>
                    <a:pt x="67" y="96"/>
                    <a:pt x="67" y="99"/>
                  </a:cubicBezTo>
                  <a:cubicBezTo>
                    <a:pt x="66" y="98"/>
                    <a:pt x="66" y="98"/>
                    <a:pt x="65" y="97"/>
                  </a:cubicBezTo>
                  <a:cubicBezTo>
                    <a:pt x="65" y="100"/>
                    <a:pt x="66" y="106"/>
                    <a:pt x="62" y="105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3"/>
                  </a:cubicBezTo>
                  <a:cubicBezTo>
                    <a:pt x="65" y="74"/>
                    <a:pt x="66" y="77"/>
                    <a:pt x="67" y="77"/>
                  </a:cubicBezTo>
                  <a:cubicBezTo>
                    <a:pt x="68" y="78"/>
                    <a:pt x="69" y="77"/>
                    <a:pt x="70" y="78"/>
                  </a:cubicBezTo>
                  <a:cubicBezTo>
                    <a:pt x="70" y="76"/>
                    <a:pt x="70" y="74"/>
                    <a:pt x="68" y="73"/>
                  </a:cubicBezTo>
                  <a:cubicBezTo>
                    <a:pt x="67" y="73"/>
                    <a:pt x="65" y="72"/>
                    <a:pt x="65" y="72"/>
                  </a:cubicBezTo>
                  <a:cubicBezTo>
                    <a:pt x="65" y="70"/>
                    <a:pt x="65" y="70"/>
                    <a:pt x="64" y="69"/>
                  </a:cubicBezTo>
                  <a:cubicBezTo>
                    <a:pt x="64" y="70"/>
                    <a:pt x="63" y="70"/>
                    <a:pt x="63" y="71"/>
                  </a:cubicBezTo>
                  <a:cubicBezTo>
                    <a:pt x="63" y="70"/>
                    <a:pt x="63" y="70"/>
                    <a:pt x="63" y="69"/>
                  </a:cubicBezTo>
                  <a:cubicBezTo>
                    <a:pt x="63" y="69"/>
                    <a:pt x="62" y="69"/>
                    <a:pt x="62" y="69"/>
                  </a:cubicBezTo>
                  <a:cubicBezTo>
                    <a:pt x="62" y="71"/>
                    <a:pt x="62" y="72"/>
                    <a:pt x="62" y="74"/>
                  </a:cubicBezTo>
                  <a:cubicBezTo>
                    <a:pt x="62" y="75"/>
                    <a:pt x="60" y="75"/>
                    <a:pt x="61" y="77"/>
                  </a:cubicBezTo>
                  <a:close/>
                  <a:moveTo>
                    <a:pt x="49" y="76"/>
                  </a:moveTo>
                  <a:cubicBezTo>
                    <a:pt x="49" y="77"/>
                    <a:pt x="49" y="78"/>
                    <a:pt x="48" y="78"/>
                  </a:cubicBezTo>
                  <a:cubicBezTo>
                    <a:pt x="53" y="77"/>
                    <a:pt x="49" y="89"/>
                    <a:pt x="48" y="91"/>
                  </a:cubicBezTo>
                  <a:cubicBezTo>
                    <a:pt x="49" y="90"/>
                    <a:pt x="49" y="91"/>
                    <a:pt x="50" y="91"/>
                  </a:cubicBezTo>
                  <a:cubicBezTo>
                    <a:pt x="50" y="93"/>
                    <a:pt x="47" y="92"/>
                    <a:pt x="49" y="95"/>
                  </a:cubicBezTo>
                  <a:cubicBezTo>
                    <a:pt x="50" y="91"/>
                    <a:pt x="53" y="91"/>
                    <a:pt x="56" y="90"/>
                  </a:cubicBezTo>
                  <a:cubicBezTo>
                    <a:pt x="55" y="91"/>
                    <a:pt x="55" y="93"/>
                    <a:pt x="55" y="94"/>
                  </a:cubicBezTo>
                  <a:cubicBezTo>
                    <a:pt x="55" y="94"/>
                    <a:pt x="57" y="92"/>
                    <a:pt x="57" y="92"/>
                  </a:cubicBezTo>
                  <a:cubicBezTo>
                    <a:pt x="57" y="90"/>
                    <a:pt x="58" y="89"/>
                    <a:pt x="58" y="88"/>
                  </a:cubicBezTo>
                  <a:cubicBezTo>
                    <a:pt x="57" y="88"/>
                    <a:pt x="57" y="88"/>
                    <a:pt x="56" y="88"/>
                  </a:cubicBezTo>
                  <a:cubicBezTo>
                    <a:pt x="58" y="87"/>
                    <a:pt x="59" y="84"/>
                    <a:pt x="61" y="85"/>
                  </a:cubicBezTo>
                  <a:cubicBezTo>
                    <a:pt x="61" y="83"/>
                    <a:pt x="61" y="82"/>
                    <a:pt x="61" y="80"/>
                  </a:cubicBezTo>
                  <a:cubicBezTo>
                    <a:pt x="60" y="81"/>
                    <a:pt x="60" y="81"/>
                    <a:pt x="59" y="82"/>
                  </a:cubicBezTo>
                  <a:cubicBezTo>
                    <a:pt x="59" y="81"/>
                    <a:pt x="58" y="80"/>
                    <a:pt x="56" y="80"/>
                  </a:cubicBezTo>
                  <a:cubicBezTo>
                    <a:pt x="56" y="80"/>
                    <a:pt x="56" y="81"/>
                    <a:pt x="56" y="81"/>
                  </a:cubicBezTo>
                  <a:cubicBezTo>
                    <a:pt x="54" y="81"/>
                    <a:pt x="54" y="81"/>
                    <a:pt x="53" y="79"/>
                  </a:cubicBezTo>
                  <a:cubicBezTo>
                    <a:pt x="52" y="77"/>
                    <a:pt x="50" y="77"/>
                    <a:pt x="49" y="76"/>
                  </a:cubicBezTo>
                  <a:close/>
                  <a:moveTo>
                    <a:pt x="53" y="137"/>
                  </a:moveTo>
                  <a:cubicBezTo>
                    <a:pt x="51" y="137"/>
                    <a:pt x="51" y="135"/>
                    <a:pt x="49" y="135"/>
                  </a:cubicBezTo>
                  <a:cubicBezTo>
                    <a:pt x="49" y="136"/>
                    <a:pt x="49" y="136"/>
                    <a:pt x="49" y="137"/>
                  </a:cubicBezTo>
                  <a:cubicBezTo>
                    <a:pt x="48" y="136"/>
                    <a:pt x="47" y="137"/>
                    <a:pt x="47" y="138"/>
                  </a:cubicBezTo>
                  <a:cubicBezTo>
                    <a:pt x="48" y="138"/>
                    <a:pt x="49" y="138"/>
                    <a:pt x="49" y="139"/>
                  </a:cubicBezTo>
                  <a:cubicBezTo>
                    <a:pt x="50" y="140"/>
                    <a:pt x="51" y="139"/>
                    <a:pt x="52" y="139"/>
                  </a:cubicBezTo>
                  <a:cubicBezTo>
                    <a:pt x="51" y="138"/>
                    <a:pt x="52" y="137"/>
                    <a:pt x="53" y="137"/>
                  </a:cubicBezTo>
                  <a:close/>
                  <a:moveTo>
                    <a:pt x="69" y="103"/>
                  </a:moveTo>
                  <a:cubicBezTo>
                    <a:pt x="71" y="103"/>
                    <a:pt x="71" y="103"/>
                    <a:pt x="73" y="103"/>
                  </a:cubicBezTo>
                  <a:cubicBezTo>
                    <a:pt x="74" y="102"/>
                    <a:pt x="74" y="101"/>
                    <a:pt x="76" y="101"/>
                  </a:cubicBezTo>
                  <a:cubicBezTo>
                    <a:pt x="75" y="101"/>
                    <a:pt x="75" y="100"/>
                    <a:pt x="75" y="99"/>
                  </a:cubicBezTo>
                  <a:cubicBezTo>
                    <a:pt x="75" y="98"/>
                    <a:pt x="75" y="99"/>
                    <a:pt x="74" y="98"/>
                  </a:cubicBezTo>
                  <a:cubicBezTo>
                    <a:pt x="73" y="97"/>
                    <a:pt x="73" y="97"/>
                    <a:pt x="71" y="97"/>
                  </a:cubicBezTo>
                  <a:cubicBezTo>
                    <a:pt x="71" y="98"/>
                    <a:pt x="66" y="102"/>
                    <a:pt x="69" y="103"/>
                  </a:cubicBezTo>
                  <a:close/>
                  <a:moveTo>
                    <a:pt x="76" y="81"/>
                  </a:moveTo>
                  <a:cubicBezTo>
                    <a:pt x="75" y="80"/>
                    <a:pt x="75" y="79"/>
                    <a:pt x="74" y="78"/>
                  </a:cubicBezTo>
                  <a:cubicBezTo>
                    <a:pt x="72" y="79"/>
                    <a:pt x="72" y="80"/>
                    <a:pt x="73" y="81"/>
                  </a:cubicBezTo>
                  <a:cubicBezTo>
                    <a:pt x="74" y="82"/>
                    <a:pt x="75" y="81"/>
                    <a:pt x="76" y="81"/>
                  </a:cubicBezTo>
                  <a:close/>
                  <a:moveTo>
                    <a:pt x="54" y="98"/>
                  </a:moveTo>
                  <a:cubicBezTo>
                    <a:pt x="54" y="99"/>
                    <a:pt x="53" y="102"/>
                    <a:pt x="53" y="103"/>
                  </a:cubicBezTo>
                  <a:cubicBezTo>
                    <a:pt x="54" y="104"/>
                    <a:pt x="55" y="105"/>
                    <a:pt x="56" y="106"/>
                  </a:cubicBezTo>
                  <a:cubicBezTo>
                    <a:pt x="58" y="107"/>
                    <a:pt x="58" y="106"/>
                    <a:pt x="59" y="108"/>
                  </a:cubicBezTo>
                  <a:cubicBezTo>
                    <a:pt x="59" y="109"/>
                    <a:pt x="62" y="108"/>
                    <a:pt x="62" y="108"/>
                  </a:cubicBezTo>
                  <a:cubicBezTo>
                    <a:pt x="62" y="107"/>
                    <a:pt x="62" y="106"/>
                    <a:pt x="61" y="105"/>
                  </a:cubicBezTo>
                  <a:cubicBezTo>
                    <a:pt x="61" y="105"/>
                    <a:pt x="61" y="103"/>
                    <a:pt x="61" y="102"/>
                  </a:cubicBezTo>
                  <a:cubicBezTo>
                    <a:pt x="61" y="99"/>
                    <a:pt x="62" y="99"/>
                    <a:pt x="63" y="96"/>
                  </a:cubicBezTo>
                  <a:cubicBezTo>
                    <a:pt x="63" y="95"/>
                    <a:pt x="63" y="93"/>
                    <a:pt x="64" y="93"/>
                  </a:cubicBezTo>
                  <a:cubicBezTo>
                    <a:pt x="65" y="93"/>
                    <a:pt x="65" y="92"/>
                    <a:pt x="65" y="91"/>
                  </a:cubicBezTo>
                  <a:cubicBezTo>
                    <a:pt x="64" y="88"/>
                    <a:pt x="65" y="88"/>
                    <a:pt x="61" y="88"/>
                  </a:cubicBezTo>
                  <a:cubicBezTo>
                    <a:pt x="59" y="89"/>
                    <a:pt x="59" y="89"/>
                    <a:pt x="59" y="91"/>
                  </a:cubicBezTo>
                  <a:cubicBezTo>
                    <a:pt x="58" y="93"/>
                    <a:pt x="57" y="92"/>
                    <a:pt x="59" y="94"/>
                  </a:cubicBezTo>
                  <a:cubicBezTo>
                    <a:pt x="59" y="95"/>
                    <a:pt x="58" y="97"/>
                    <a:pt x="58" y="98"/>
                  </a:cubicBezTo>
                  <a:cubicBezTo>
                    <a:pt x="57" y="99"/>
                    <a:pt x="55" y="98"/>
                    <a:pt x="54" y="98"/>
                  </a:cubicBezTo>
                  <a:close/>
                  <a:moveTo>
                    <a:pt x="72" y="81"/>
                  </a:moveTo>
                  <a:cubicBezTo>
                    <a:pt x="72" y="84"/>
                    <a:pt x="73" y="87"/>
                    <a:pt x="75" y="89"/>
                  </a:cubicBezTo>
                  <a:cubicBezTo>
                    <a:pt x="75" y="88"/>
                    <a:pt x="75" y="87"/>
                    <a:pt x="76" y="86"/>
                  </a:cubicBezTo>
                  <a:cubicBezTo>
                    <a:pt x="76" y="88"/>
                    <a:pt x="77" y="91"/>
                    <a:pt x="77" y="93"/>
                  </a:cubicBezTo>
                  <a:cubicBezTo>
                    <a:pt x="77" y="96"/>
                    <a:pt x="76" y="97"/>
                    <a:pt x="80" y="98"/>
                  </a:cubicBezTo>
                  <a:cubicBezTo>
                    <a:pt x="80" y="97"/>
                    <a:pt x="80" y="96"/>
                    <a:pt x="80" y="95"/>
                  </a:cubicBezTo>
                  <a:cubicBezTo>
                    <a:pt x="80" y="95"/>
                    <a:pt x="80" y="96"/>
                    <a:pt x="81" y="97"/>
                  </a:cubicBezTo>
                  <a:cubicBezTo>
                    <a:pt x="80" y="95"/>
                    <a:pt x="82" y="96"/>
                    <a:pt x="82" y="96"/>
                  </a:cubicBezTo>
                  <a:cubicBezTo>
                    <a:pt x="82" y="95"/>
                    <a:pt x="82" y="94"/>
                    <a:pt x="82" y="93"/>
                  </a:cubicBezTo>
                  <a:cubicBezTo>
                    <a:pt x="81" y="92"/>
                    <a:pt x="81" y="92"/>
                    <a:pt x="81" y="91"/>
                  </a:cubicBezTo>
                  <a:cubicBezTo>
                    <a:pt x="80" y="90"/>
                    <a:pt x="80" y="91"/>
                    <a:pt x="79" y="90"/>
                  </a:cubicBezTo>
                  <a:cubicBezTo>
                    <a:pt x="79" y="89"/>
                    <a:pt x="79" y="87"/>
                    <a:pt x="79" y="85"/>
                  </a:cubicBezTo>
                  <a:cubicBezTo>
                    <a:pt x="79" y="84"/>
                    <a:pt x="78" y="83"/>
                    <a:pt x="77" y="82"/>
                  </a:cubicBezTo>
                  <a:cubicBezTo>
                    <a:pt x="77" y="84"/>
                    <a:pt x="75" y="84"/>
                    <a:pt x="75" y="83"/>
                  </a:cubicBezTo>
                  <a:cubicBezTo>
                    <a:pt x="75" y="83"/>
                    <a:pt x="73" y="83"/>
                    <a:pt x="72" y="81"/>
                  </a:cubicBezTo>
                  <a:close/>
                  <a:moveTo>
                    <a:pt x="54" y="70"/>
                  </a:moveTo>
                  <a:cubicBezTo>
                    <a:pt x="55" y="71"/>
                    <a:pt x="56" y="72"/>
                    <a:pt x="57" y="73"/>
                  </a:cubicBezTo>
                  <a:cubicBezTo>
                    <a:pt x="57" y="71"/>
                    <a:pt x="57" y="71"/>
                    <a:pt x="54" y="70"/>
                  </a:cubicBezTo>
                  <a:close/>
                  <a:moveTo>
                    <a:pt x="51" y="41"/>
                  </a:moveTo>
                  <a:cubicBezTo>
                    <a:pt x="50" y="41"/>
                    <a:pt x="49" y="41"/>
                    <a:pt x="48" y="41"/>
                  </a:cubicBezTo>
                  <a:cubicBezTo>
                    <a:pt x="48" y="43"/>
                    <a:pt x="48" y="44"/>
                    <a:pt x="48" y="45"/>
                  </a:cubicBezTo>
                  <a:cubicBezTo>
                    <a:pt x="48" y="46"/>
                    <a:pt x="49" y="46"/>
                    <a:pt x="50" y="46"/>
                  </a:cubicBezTo>
                  <a:cubicBezTo>
                    <a:pt x="49" y="44"/>
                    <a:pt x="49" y="42"/>
                    <a:pt x="51" y="41"/>
                  </a:cubicBezTo>
                  <a:close/>
                  <a:moveTo>
                    <a:pt x="16" y="99"/>
                  </a:moveTo>
                  <a:cubicBezTo>
                    <a:pt x="15" y="100"/>
                    <a:pt x="15" y="101"/>
                    <a:pt x="14" y="102"/>
                  </a:cubicBezTo>
                  <a:cubicBezTo>
                    <a:pt x="13" y="104"/>
                    <a:pt x="12" y="106"/>
                    <a:pt x="10" y="108"/>
                  </a:cubicBezTo>
                  <a:cubicBezTo>
                    <a:pt x="9" y="106"/>
                    <a:pt x="9" y="106"/>
                    <a:pt x="7" y="108"/>
                  </a:cubicBezTo>
                  <a:cubicBezTo>
                    <a:pt x="6" y="109"/>
                    <a:pt x="5" y="111"/>
                    <a:pt x="4" y="112"/>
                  </a:cubicBezTo>
                  <a:cubicBezTo>
                    <a:pt x="3" y="113"/>
                    <a:pt x="2" y="114"/>
                    <a:pt x="1" y="116"/>
                  </a:cubicBezTo>
                  <a:cubicBezTo>
                    <a:pt x="0" y="117"/>
                    <a:pt x="1" y="117"/>
                    <a:pt x="2" y="118"/>
                  </a:cubicBezTo>
                  <a:cubicBezTo>
                    <a:pt x="2" y="117"/>
                    <a:pt x="3" y="115"/>
                    <a:pt x="4" y="115"/>
                  </a:cubicBezTo>
                  <a:cubicBezTo>
                    <a:pt x="4" y="115"/>
                    <a:pt x="6" y="114"/>
                    <a:pt x="7" y="114"/>
                  </a:cubicBezTo>
                  <a:cubicBezTo>
                    <a:pt x="8" y="113"/>
                    <a:pt x="10" y="110"/>
                    <a:pt x="11" y="108"/>
                  </a:cubicBezTo>
                  <a:cubicBezTo>
                    <a:pt x="12" y="108"/>
                    <a:pt x="12" y="107"/>
                    <a:pt x="13" y="106"/>
                  </a:cubicBezTo>
                  <a:cubicBezTo>
                    <a:pt x="14" y="106"/>
                    <a:pt x="15" y="106"/>
                    <a:pt x="15" y="105"/>
                  </a:cubicBezTo>
                  <a:cubicBezTo>
                    <a:pt x="16" y="104"/>
                    <a:pt x="17" y="103"/>
                    <a:pt x="17" y="102"/>
                  </a:cubicBezTo>
                  <a:cubicBezTo>
                    <a:pt x="17" y="102"/>
                    <a:pt x="17" y="100"/>
                    <a:pt x="17" y="99"/>
                  </a:cubicBezTo>
                  <a:cubicBezTo>
                    <a:pt x="19" y="99"/>
                    <a:pt x="19" y="99"/>
                    <a:pt x="21" y="99"/>
                  </a:cubicBezTo>
                  <a:cubicBezTo>
                    <a:pt x="22" y="99"/>
                    <a:pt x="22" y="98"/>
                    <a:pt x="23" y="97"/>
                  </a:cubicBezTo>
                  <a:cubicBezTo>
                    <a:pt x="23" y="96"/>
                    <a:pt x="23" y="94"/>
                    <a:pt x="24" y="94"/>
                  </a:cubicBezTo>
                  <a:cubicBezTo>
                    <a:pt x="25" y="94"/>
                    <a:pt x="26" y="94"/>
                    <a:pt x="26" y="93"/>
                  </a:cubicBezTo>
                  <a:cubicBezTo>
                    <a:pt x="27" y="92"/>
                    <a:pt x="26" y="92"/>
                    <a:pt x="25" y="91"/>
                  </a:cubicBezTo>
                  <a:cubicBezTo>
                    <a:pt x="25" y="90"/>
                    <a:pt x="25" y="89"/>
                    <a:pt x="24" y="88"/>
                  </a:cubicBezTo>
                  <a:cubicBezTo>
                    <a:pt x="24" y="87"/>
                    <a:pt x="26" y="87"/>
                    <a:pt x="25" y="86"/>
                  </a:cubicBezTo>
                  <a:cubicBezTo>
                    <a:pt x="24" y="85"/>
                    <a:pt x="24" y="85"/>
                    <a:pt x="25" y="84"/>
                  </a:cubicBezTo>
                  <a:cubicBezTo>
                    <a:pt x="25" y="83"/>
                    <a:pt x="24" y="83"/>
                    <a:pt x="24" y="82"/>
                  </a:cubicBezTo>
                  <a:cubicBezTo>
                    <a:pt x="23" y="84"/>
                    <a:pt x="24" y="88"/>
                    <a:pt x="22" y="88"/>
                  </a:cubicBezTo>
                  <a:cubicBezTo>
                    <a:pt x="22" y="89"/>
                    <a:pt x="23" y="90"/>
                    <a:pt x="23" y="91"/>
                  </a:cubicBezTo>
                  <a:cubicBezTo>
                    <a:pt x="22" y="92"/>
                    <a:pt x="22" y="94"/>
                    <a:pt x="21" y="93"/>
                  </a:cubicBezTo>
                  <a:cubicBezTo>
                    <a:pt x="21" y="93"/>
                    <a:pt x="20" y="94"/>
                    <a:pt x="20" y="94"/>
                  </a:cubicBezTo>
                  <a:cubicBezTo>
                    <a:pt x="20" y="94"/>
                    <a:pt x="19" y="93"/>
                    <a:pt x="19" y="93"/>
                  </a:cubicBezTo>
                  <a:cubicBezTo>
                    <a:pt x="19" y="96"/>
                    <a:pt x="19" y="95"/>
                    <a:pt x="17" y="96"/>
                  </a:cubicBezTo>
                  <a:cubicBezTo>
                    <a:pt x="17" y="97"/>
                    <a:pt x="18" y="97"/>
                    <a:pt x="19" y="97"/>
                  </a:cubicBezTo>
                  <a:cubicBezTo>
                    <a:pt x="17" y="97"/>
                    <a:pt x="16" y="98"/>
                    <a:pt x="16" y="99"/>
                  </a:cubicBezTo>
                  <a:close/>
                  <a:moveTo>
                    <a:pt x="29" y="31"/>
                  </a:moveTo>
                  <a:cubicBezTo>
                    <a:pt x="29" y="33"/>
                    <a:pt x="28" y="35"/>
                    <a:pt x="30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0" y="39"/>
                    <a:pt x="30" y="41"/>
                    <a:pt x="31" y="44"/>
                  </a:cubicBezTo>
                  <a:cubicBezTo>
                    <a:pt x="31" y="44"/>
                    <a:pt x="32" y="44"/>
                    <a:pt x="32" y="43"/>
                  </a:cubicBezTo>
                  <a:cubicBezTo>
                    <a:pt x="32" y="44"/>
                    <a:pt x="32" y="45"/>
                    <a:pt x="32" y="46"/>
                  </a:cubicBezTo>
                  <a:cubicBezTo>
                    <a:pt x="32" y="46"/>
                    <a:pt x="33" y="46"/>
                    <a:pt x="34" y="46"/>
                  </a:cubicBezTo>
                  <a:cubicBezTo>
                    <a:pt x="33" y="47"/>
                    <a:pt x="34" y="49"/>
                    <a:pt x="35" y="48"/>
                  </a:cubicBezTo>
                  <a:cubicBezTo>
                    <a:pt x="36" y="48"/>
                    <a:pt x="36" y="45"/>
                    <a:pt x="36" y="44"/>
                  </a:cubicBezTo>
                  <a:cubicBezTo>
                    <a:pt x="38" y="44"/>
                    <a:pt x="38" y="44"/>
                    <a:pt x="39" y="46"/>
                  </a:cubicBezTo>
                  <a:cubicBezTo>
                    <a:pt x="40" y="48"/>
                    <a:pt x="39" y="49"/>
                    <a:pt x="37" y="49"/>
                  </a:cubicBezTo>
                  <a:cubicBezTo>
                    <a:pt x="35" y="50"/>
                    <a:pt x="36" y="50"/>
                    <a:pt x="36" y="52"/>
                  </a:cubicBezTo>
                  <a:cubicBezTo>
                    <a:pt x="35" y="54"/>
                    <a:pt x="35" y="55"/>
                    <a:pt x="37" y="56"/>
                  </a:cubicBezTo>
                  <a:cubicBezTo>
                    <a:pt x="37" y="55"/>
                    <a:pt x="37" y="54"/>
                    <a:pt x="37" y="54"/>
                  </a:cubicBezTo>
                  <a:cubicBezTo>
                    <a:pt x="38" y="54"/>
                    <a:pt x="40" y="55"/>
                    <a:pt x="38" y="56"/>
                  </a:cubicBezTo>
                  <a:cubicBezTo>
                    <a:pt x="39" y="56"/>
                    <a:pt x="41" y="56"/>
                    <a:pt x="40" y="58"/>
                  </a:cubicBezTo>
                  <a:cubicBezTo>
                    <a:pt x="43" y="57"/>
                    <a:pt x="44" y="58"/>
                    <a:pt x="44" y="55"/>
                  </a:cubicBezTo>
                  <a:cubicBezTo>
                    <a:pt x="45" y="56"/>
                    <a:pt x="46" y="54"/>
                    <a:pt x="47" y="54"/>
                  </a:cubicBezTo>
                  <a:cubicBezTo>
                    <a:pt x="49" y="54"/>
                    <a:pt x="50" y="56"/>
                    <a:pt x="51" y="57"/>
                  </a:cubicBezTo>
                  <a:cubicBezTo>
                    <a:pt x="52" y="58"/>
                    <a:pt x="52" y="57"/>
                    <a:pt x="53" y="57"/>
                  </a:cubicBezTo>
                  <a:cubicBezTo>
                    <a:pt x="53" y="58"/>
                    <a:pt x="53" y="59"/>
                    <a:pt x="54" y="59"/>
                  </a:cubicBezTo>
                  <a:cubicBezTo>
                    <a:pt x="54" y="61"/>
                    <a:pt x="54" y="62"/>
                    <a:pt x="55" y="63"/>
                  </a:cubicBezTo>
                  <a:cubicBezTo>
                    <a:pt x="56" y="62"/>
                    <a:pt x="57" y="59"/>
                    <a:pt x="56" y="59"/>
                  </a:cubicBezTo>
                  <a:cubicBezTo>
                    <a:pt x="55" y="58"/>
                    <a:pt x="52" y="56"/>
                    <a:pt x="55" y="56"/>
                  </a:cubicBezTo>
                  <a:cubicBezTo>
                    <a:pt x="55" y="55"/>
                    <a:pt x="54" y="54"/>
                    <a:pt x="54" y="53"/>
                  </a:cubicBezTo>
                  <a:cubicBezTo>
                    <a:pt x="55" y="54"/>
                    <a:pt x="58" y="54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7"/>
                    <a:pt x="58" y="57"/>
                    <a:pt x="57" y="57"/>
                  </a:cubicBezTo>
                  <a:cubicBezTo>
                    <a:pt x="61" y="59"/>
                    <a:pt x="61" y="59"/>
                    <a:pt x="63" y="63"/>
                  </a:cubicBezTo>
                  <a:cubicBezTo>
                    <a:pt x="63" y="63"/>
                    <a:pt x="63" y="63"/>
                    <a:pt x="62" y="63"/>
                  </a:cubicBezTo>
                  <a:cubicBezTo>
                    <a:pt x="64" y="65"/>
                    <a:pt x="65" y="65"/>
                    <a:pt x="68" y="65"/>
                  </a:cubicBezTo>
                  <a:cubicBezTo>
                    <a:pt x="68" y="67"/>
                    <a:pt x="67" y="71"/>
                    <a:pt x="70" y="69"/>
                  </a:cubicBezTo>
                  <a:cubicBezTo>
                    <a:pt x="73" y="68"/>
                    <a:pt x="69" y="65"/>
                    <a:pt x="71" y="64"/>
                  </a:cubicBezTo>
                  <a:cubicBezTo>
                    <a:pt x="70" y="64"/>
                    <a:pt x="70" y="63"/>
                    <a:pt x="68" y="63"/>
                  </a:cubicBezTo>
                  <a:cubicBezTo>
                    <a:pt x="69" y="63"/>
                    <a:pt x="67" y="65"/>
                    <a:pt x="67" y="64"/>
                  </a:cubicBezTo>
                  <a:cubicBezTo>
                    <a:pt x="66" y="62"/>
                    <a:pt x="68" y="62"/>
                    <a:pt x="67" y="60"/>
                  </a:cubicBezTo>
                  <a:cubicBezTo>
                    <a:pt x="66" y="58"/>
                    <a:pt x="66" y="58"/>
                    <a:pt x="64" y="57"/>
                  </a:cubicBezTo>
                  <a:cubicBezTo>
                    <a:pt x="66" y="56"/>
                    <a:pt x="67" y="56"/>
                    <a:pt x="69" y="56"/>
                  </a:cubicBezTo>
                  <a:cubicBezTo>
                    <a:pt x="68" y="55"/>
                    <a:pt x="67" y="54"/>
                    <a:pt x="66" y="53"/>
                  </a:cubicBezTo>
                  <a:cubicBezTo>
                    <a:pt x="67" y="54"/>
                    <a:pt x="67" y="55"/>
                    <a:pt x="67" y="55"/>
                  </a:cubicBezTo>
                  <a:cubicBezTo>
                    <a:pt x="66" y="54"/>
                    <a:pt x="63" y="54"/>
                    <a:pt x="64" y="52"/>
                  </a:cubicBezTo>
                  <a:cubicBezTo>
                    <a:pt x="61" y="52"/>
                    <a:pt x="62" y="54"/>
                    <a:pt x="63" y="55"/>
                  </a:cubicBezTo>
                  <a:cubicBezTo>
                    <a:pt x="62" y="56"/>
                    <a:pt x="61" y="56"/>
                    <a:pt x="60" y="56"/>
                  </a:cubicBezTo>
                  <a:cubicBezTo>
                    <a:pt x="60" y="55"/>
                    <a:pt x="61" y="54"/>
                    <a:pt x="61" y="53"/>
                  </a:cubicBezTo>
                  <a:cubicBezTo>
                    <a:pt x="60" y="53"/>
                    <a:pt x="58" y="51"/>
                    <a:pt x="58" y="50"/>
                  </a:cubicBezTo>
                  <a:cubicBezTo>
                    <a:pt x="57" y="49"/>
                    <a:pt x="54" y="50"/>
                    <a:pt x="53" y="50"/>
                  </a:cubicBezTo>
                  <a:cubicBezTo>
                    <a:pt x="53" y="51"/>
                    <a:pt x="53" y="51"/>
                    <a:pt x="53" y="52"/>
                  </a:cubicBezTo>
                  <a:cubicBezTo>
                    <a:pt x="53" y="52"/>
                    <a:pt x="52" y="52"/>
                    <a:pt x="52" y="52"/>
                  </a:cubicBezTo>
                  <a:cubicBezTo>
                    <a:pt x="52" y="53"/>
                    <a:pt x="53" y="53"/>
                    <a:pt x="53" y="54"/>
                  </a:cubicBezTo>
                  <a:cubicBezTo>
                    <a:pt x="52" y="53"/>
                    <a:pt x="52" y="55"/>
                    <a:pt x="51" y="54"/>
                  </a:cubicBezTo>
                  <a:cubicBezTo>
                    <a:pt x="50" y="54"/>
                    <a:pt x="49" y="54"/>
                    <a:pt x="47" y="53"/>
                  </a:cubicBezTo>
                  <a:cubicBezTo>
                    <a:pt x="47" y="52"/>
                    <a:pt x="46" y="46"/>
                    <a:pt x="46" y="46"/>
                  </a:cubicBezTo>
                  <a:cubicBezTo>
                    <a:pt x="46" y="46"/>
                    <a:pt x="47" y="46"/>
                    <a:pt x="47" y="46"/>
                  </a:cubicBezTo>
                  <a:cubicBezTo>
                    <a:pt x="47" y="44"/>
                    <a:pt x="46" y="43"/>
                    <a:pt x="45" y="42"/>
                  </a:cubicBezTo>
                  <a:cubicBezTo>
                    <a:pt x="45" y="41"/>
                    <a:pt x="44" y="40"/>
                    <a:pt x="43" y="39"/>
                  </a:cubicBezTo>
                  <a:cubicBezTo>
                    <a:pt x="43" y="37"/>
                    <a:pt x="44" y="38"/>
                    <a:pt x="45" y="36"/>
                  </a:cubicBezTo>
                  <a:cubicBezTo>
                    <a:pt x="46" y="35"/>
                    <a:pt x="44" y="35"/>
                    <a:pt x="46" y="34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9" y="30"/>
                    <a:pt x="49" y="29"/>
                    <a:pt x="50" y="27"/>
                  </a:cubicBezTo>
                  <a:cubicBezTo>
                    <a:pt x="50" y="28"/>
                    <a:pt x="50" y="29"/>
                    <a:pt x="50" y="30"/>
                  </a:cubicBezTo>
                  <a:cubicBezTo>
                    <a:pt x="51" y="28"/>
                    <a:pt x="52" y="27"/>
                    <a:pt x="53" y="25"/>
                  </a:cubicBezTo>
                  <a:cubicBezTo>
                    <a:pt x="53" y="23"/>
                    <a:pt x="53" y="19"/>
                    <a:pt x="55" y="18"/>
                  </a:cubicBezTo>
                  <a:cubicBezTo>
                    <a:pt x="54" y="18"/>
                    <a:pt x="54" y="17"/>
                    <a:pt x="54" y="16"/>
                  </a:cubicBezTo>
                  <a:cubicBezTo>
                    <a:pt x="54" y="15"/>
                    <a:pt x="53" y="15"/>
                    <a:pt x="52" y="15"/>
                  </a:cubicBezTo>
                  <a:cubicBezTo>
                    <a:pt x="52" y="15"/>
                    <a:pt x="52" y="11"/>
                    <a:pt x="52" y="10"/>
                  </a:cubicBezTo>
                  <a:cubicBezTo>
                    <a:pt x="52" y="8"/>
                    <a:pt x="51" y="6"/>
                    <a:pt x="53" y="5"/>
                  </a:cubicBezTo>
                  <a:cubicBezTo>
                    <a:pt x="54" y="4"/>
                    <a:pt x="52" y="2"/>
                    <a:pt x="50" y="2"/>
                  </a:cubicBezTo>
                  <a:cubicBezTo>
                    <a:pt x="52" y="5"/>
                    <a:pt x="48" y="5"/>
                    <a:pt x="47" y="4"/>
                  </a:cubicBezTo>
                  <a:cubicBezTo>
                    <a:pt x="46" y="5"/>
                    <a:pt x="46" y="5"/>
                    <a:pt x="46" y="6"/>
                  </a:cubicBezTo>
                  <a:cubicBezTo>
                    <a:pt x="45" y="3"/>
                    <a:pt x="45" y="3"/>
                    <a:pt x="42" y="1"/>
                  </a:cubicBezTo>
                  <a:cubicBezTo>
                    <a:pt x="41" y="1"/>
                    <a:pt x="38" y="0"/>
                    <a:pt x="37" y="2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36" y="3"/>
                    <a:pt x="36" y="4"/>
                    <a:pt x="35" y="6"/>
                  </a:cubicBezTo>
                  <a:cubicBezTo>
                    <a:pt x="34" y="8"/>
                    <a:pt x="35" y="9"/>
                    <a:pt x="33" y="10"/>
                  </a:cubicBezTo>
                  <a:cubicBezTo>
                    <a:pt x="34" y="10"/>
                    <a:pt x="34" y="10"/>
                    <a:pt x="35" y="10"/>
                  </a:cubicBezTo>
                  <a:cubicBezTo>
                    <a:pt x="32" y="12"/>
                    <a:pt x="34" y="13"/>
                    <a:pt x="34" y="15"/>
                  </a:cubicBezTo>
                  <a:cubicBezTo>
                    <a:pt x="34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1"/>
                  </a:cubicBezTo>
                  <a:cubicBezTo>
                    <a:pt x="33" y="22"/>
                    <a:pt x="32" y="23"/>
                    <a:pt x="32" y="23"/>
                  </a:cubicBezTo>
                  <a:cubicBezTo>
                    <a:pt x="33" y="25"/>
                    <a:pt x="34" y="25"/>
                    <a:pt x="34" y="27"/>
                  </a:cubicBezTo>
                  <a:cubicBezTo>
                    <a:pt x="35" y="29"/>
                    <a:pt x="34" y="30"/>
                    <a:pt x="31" y="30"/>
                  </a:cubicBezTo>
                  <a:cubicBezTo>
                    <a:pt x="31" y="28"/>
                    <a:pt x="30" y="29"/>
                    <a:pt x="29" y="28"/>
                  </a:cubicBezTo>
                  <a:cubicBezTo>
                    <a:pt x="29" y="27"/>
                    <a:pt x="29" y="25"/>
                    <a:pt x="27" y="26"/>
                  </a:cubicBezTo>
                  <a:cubicBezTo>
                    <a:pt x="27" y="27"/>
                    <a:pt x="27" y="32"/>
                    <a:pt x="29" y="31"/>
                  </a:cubicBezTo>
                  <a:close/>
                  <a:moveTo>
                    <a:pt x="84" y="73"/>
                  </a:moveTo>
                  <a:cubicBezTo>
                    <a:pt x="83" y="72"/>
                    <a:pt x="83" y="74"/>
                    <a:pt x="83" y="72"/>
                  </a:cubicBezTo>
                  <a:cubicBezTo>
                    <a:pt x="83" y="71"/>
                    <a:pt x="82" y="69"/>
                    <a:pt x="81" y="69"/>
                  </a:cubicBezTo>
                  <a:cubicBezTo>
                    <a:pt x="79" y="69"/>
                    <a:pt x="78" y="69"/>
                    <a:pt x="76" y="70"/>
                  </a:cubicBezTo>
                  <a:cubicBezTo>
                    <a:pt x="75" y="71"/>
                    <a:pt x="74" y="70"/>
                    <a:pt x="72" y="69"/>
                  </a:cubicBezTo>
                  <a:cubicBezTo>
                    <a:pt x="72" y="71"/>
                    <a:pt x="72" y="74"/>
                    <a:pt x="74" y="75"/>
                  </a:cubicBezTo>
                  <a:cubicBezTo>
                    <a:pt x="76" y="76"/>
                    <a:pt x="78" y="79"/>
                    <a:pt x="80" y="78"/>
                  </a:cubicBezTo>
                  <a:cubicBezTo>
                    <a:pt x="80" y="80"/>
                    <a:pt x="79" y="80"/>
                    <a:pt x="78" y="81"/>
                  </a:cubicBezTo>
                  <a:cubicBezTo>
                    <a:pt x="80" y="82"/>
                    <a:pt x="79" y="83"/>
                    <a:pt x="80" y="84"/>
                  </a:cubicBezTo>
                  <a:cubicBezTo>
                    <a:pt x="82" y="84"/>
                    <a:pt x="82" y="86"/>
                    <a:pt x="82" y="86"/>
                  </a:cubicBezTo>
                  <a:cubicBezTo>
                    <a:pt x="82" y="85"/>
                    <a:pt x="86" y="87"/>
                    <a:pt x="88" y="86"/>
                  </a:cubicBezTo>
                  <a:cubicBezTo>
                    <a:pt x="87" y="86"/>
                    <a:pt x="86" y="86"/>
                    <a:pt x="86" y="85"/>
                  </a:cubicBezTo>
                  <a:cubicBezTo>
                    <a:pt x="86" y="85"/>
                    <a:pt x="86" y="84"/>
                    <a:pt x="86" y="84"/>
                  </a:cubicBezTo>
                  <a:cubicBezTo>
                    <a:pt x="86" y="83"/>
                    <a:pt x="84" y="82"/>
                    <a:pt x="84" y="81"/>
                  </a:cubicBezTo>
                  <a:cubicBezTo>
                    <a:pt x="83" y="79"/>
                    <a:pt x="84" y="76"/>
                    <a:pt x="85" y="75"/>
                  </a:cubicBezTo>
                  <a:cubicBezTo>
                    <a:pt x="84" y="75"/>
                    <a:pt x="85" y="74"/>
                    <a:pt x="84" y="73"/>
                  </a:cubicBezTo>
                  <a:close/>
                  <a:moveTo>
                    <a:pt x="85" y="102"/>
                  </a:moveTo>
                  <a:cubicBezTo>
                    <a:pt x="88" y="100"/>
                    <a:pt x="86" y="96"/>
                    <a:pt x="86" y="93"/>
                  </a:cubicBezTo>
                  <a:cubicBezTo>
                    <a:pt x="85" y="95"/>
                    <a:pt x="84" y="95"/>
                    <a:pt x="84" y="97"/>
                  </a:cubicBezTo>
                  <a:cubicBezTo>
                    <a:pt x="84" y="99"/>
                    <a:pt x="85" y="98"/>
                    <a:pt x="85" y="99"/>
                  </a:cubicBezTo>
                  <a:cubicBezTo>
                    <a:pt x="85" y="99"/>
                    <a:pt x="85" y="100"/>
                    <a:pt x="85" y="101"/>
                  </a:cubicBezTo>
                  <a:cubicBezTo>
                    <a:pt x="81" y="99"/>
                    <a:pt x="84" y="106"/>
                    <a:pt x="85" y="107"/>
                  </a:cubicBezTo>
                  <a:cubicBezTo>
                    <a:pt x="85" y="108"/>
                    <a:pt x="86" y="110"/>
                    <a:pt x="85" y="110"/>
                  </a:cubicBezTo>
                  <a:cubicBezTo>
                    <a:pt x="83" y="110"/>
                    <a:pt x="82" y="110"/>
                    <a:pt x="82" y="109"/>
                  </a:cubicBezTo>
                  <a:cubicBezTo>
                    <a:pt x="82" y="110"/>
                    <a:pt x="82" y="111"/>
                    <a:pt x="82" y="111"/>
                  </a:cubicBezTo>
                  <a:cubicBezTo>
                    <a:pt x="80" y="112"/>
                    <a:pt x="77" y="108"/>
                    <a:pt x="77" y="112"/>
                  </a:cubicBezTo>
                  <a:cubicBezTo>
                    <a:pt x="77" y="113"/>
                    <a:pt x="77" y="115"/>
                    <a:pt x="77" y="115"/>
                  </a:cubicBezTo>
                  <a:cubicBezTo>
                    <a:pt x="75" y="115"/>
                    <a:pt x="75" y="115"/>
                    <a:pt x="74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1" y="119"/>
                    <a:pt x="71" y="119"/>
                  </a:cubicBezTo>
                  <a:cubicBezTo>
                    <a:pt x="71" y="120"/>
                    <a:pt x="69" y="119"/>
                    <a:pt x="68" y="120"/>
                  </a:cubicBezTo>
                  <a:cubicBezTo>
                    <a:pt x="67" y="120"/>
                    <a:pt x="66" y="121"/>
                    <a:pt x="65" y="122"/>
                  </a:cubicBezTo>
                  <a:cubicBezTo>
                    <a:pt x="65" y="120"/>
                    <a:pt x="67" y="121"/>
                    <a:pt x="68" y="119"/>
                  </a:cubicBezTo>
                  <a:cubicBezTo>
                    <a:pt x="68" y="118"/>
                    <a:pt x="68" y="116"/>
                    <a:pt x="68" y="116"/>
                  </a:cubicBezTo>
                  <a:cubicBezTo>
                    <a:pt x="68" y="114"/>
                    <a:pt x="66" y="114"/>
                    <a:pt x="66" y="114"/>
                  </a:cubicBezTo>
                  <a:cubicBezTo>
                    <a:pt x="65" y="114"/>
                    <a:pt x="65" y="113"/>
                    <a:pt x="63" y="113"/>
                  </a:cubicBezTo>
                  <a:cubicBezTo>
                    <a:pt x="64" y="115"/>
                    <a:pt x="62" y="115"/>
                    <a:pt x="60" y="115"/>
                  </a:cubicBezTo>
                  <a:cubicBezTo>
                    <a:pt x="59" y="115"/>
                    <a:pt x="59" y="119"/>
                    <a:pt x="60" y="119"/>
                  </a:cubicBezTo>
                  <a:cubicBezTo>
                    <a:pt x="59" y="119"/>
                    <a:pt x="58" y="120"/>
                    <a:pt x="58" y="121"/>
                  </a:cubicBezTo>
                  <a:cubicBezTo>
                    <a:pt x="57" y="120"/>
                    <a:pt x="57" y="120"/>
                    <a:pt x="57" y="119"/>
                  </a:cubicBezTo>
                  <a:cubicBezTo>
                    <a:pt x="55" y="121"/>
                    <a:pt x="54" y="121"/>
                    <a:pt x="52" y="122"/>
                  </a:cubicBezTo>
                  <a:cubicBezTo>
                    <a:pt x="50" y="122"/>
                    <a:pt x="51" y="125"/>
                    <a:pt x="51" y="126"/>
                  </a:cubicBezTo>
                  <a:cubicBezTo>
                    <a:pt x="51" y="127"/>
                    <a:pt x="51" y="128"/>
                    <a:pt x="51" y="129"/>
                  </a:cubicBezTo>
                  <a:cubicBezTo>
                    <a:pt x="50" y="130"/>
                    <a:pt x="49" y="129"/>
                    <a:pt x="49" y="130"/>
                  </a:cubicBezTo>
                  <a:cubicBezTo>
                    <a:pt x="48" y="131"/>
                    <a:pt x="50" y="132"/>
                    <a:pt x="49" y="134"/>
                  </a:cubicBezTo>
                  <a:cubicBezTo>
                    <a:pt x="51" y="134"/>
                    <a:pt x="52" y="133"/>
                    <a:pt x="52" y="132"/>
                  </a:cubicBezTo>
                  <a:cubicBezTo>
                    <a:pt x="53" y="130"/>
                    <a:pt x="53" y="130"/>
                    <a:pt x="54" y="129"/>
                  </a:cubicBezTo>
                  <a:cubicBezTo>
                    <a:pt x="51" y="129"/>
                    <a:pt x="54" y="125"/>
                    <a:pt x="55" y="125"/>
                  </a:cubicBezTo>
                  <a:cubicBezTo>
                    <a:pt x="55" y="124"/>
                    <a:pt x="57" y="125"/>
                    <a:pt x="57" y="125"/>
                  </a:cubicBezTo>
                  <a:cubicBezTo>
                    <a:pt x="58" y="125"/>
                    <a:pt x="57" y="127"/>
                    <a:pt x="57" y="127"/>
                  </a:cubicBezTo>
                  <a:cubicBezTo>
                    <a:pt x="58" y="128"/>
                    <a:pt x="59" y="127"/>
                    <a:pt x="59" y="126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60" y="126"/>
                    <a:pt x="60" y="125"/>
                    <a:pt x="61" y="125"/>
                  </a:cubicBezTo>
                  <a:cubicBezTo>
                    <a:pt x="61" y="126"/>
                    <a:pt x="61" y="126"/>
                    <a:pt x="61" y="127"/>
                  </a:cubicBezTo>
                  <a:cubicBezTo>
                    <a:pt x="61" y="127"/>
                    <a:pt x="62" y="126"/>
                    <a:pt x="62" y="126"/>
                  </a:cubicBezTo>
                  <a:cubicBezTo>
                    <a:pt x="61" y="128"/>
                    <a:pt x="63" y="130"/>
                    <a:pt x="65" y="129"/>
                  </a:cubicBezTo>
                  <a:cubicBezTo>
                    <a:pt x="64" y="128"/>
                    <a:pt x="63" y="126"/>
                    <a:pt x="64" y="126"/>
                  </a:cubicBezTo>
                  <a:cubicBezTo>
                    <a:pt x="65" y="124"/>
                    <a:pt x="64" y="124"/>
                    <a:pt x="63" y="123"/>
                  </a:cubicBezTo>
                  <a:cubicBezTo>
                    <a:pt x="65" y="123"/>
                    <a:pt x="68" y="123"/>
                    <a:pt x="67" y="125"/>
                  </a:cubicBezTo>
                  <a:cubicBezTo>
                    <a:pt x="69" y="125"/>
                    <a:pt x="69" y="125"/>
                    <a:pt x="70" y="127"/>
                  </a:cubicBezTo>
                  <a:cubicBezTo>
                    <a:pt x="70" y="128"/>
                    <a:pt x="71" y="127"/>
                    <a:pt x="72" y="127"/>
                  </a:cubicBezTo>
                  <a:cubicBezTo>
                    <a:pt x="72" y="128"/>
                    <a:pt x="72" y="128"/>
                    <a:pt x="73" y="129"/>
                  </a:cubicBezTo>
                  <a:cubicBezTo>
                    <a:pt x="72" y="129"/>
                    <a:pt x="72" y="129"/>
                    <a:pt x="71" y="129"/>
                  </a:cubicBezTo>
                  <a:cubicBezTo>
                    <a:pt x="72" y="130"/>
                    <a:pt x="70" y="130"/>
                    <a:pt x="70" y="131"/>
                  </a:cubicBezTo>
                  <a:cubicBezTo>
                    <a:pt x="70" y="133"/>
                    <a:pt x="69" y="134"/>
                    <a:pt x="69" y="135"/>
                  </a:cubicBezTo>
                  <a:cubicBezTo>
                    <a:pt x="71" y="135"/>
                    <a:pt x="70" y="137"/>
                    <a:pt x="70" y="138"/>
                  </a:cubicBezTo>
                  <a:cubicBezTo>
                    <a:pt x="70" y="140"/>
                    <a:pt x="70" y="142"/>
                    <a:pt x="72" y="142"/>
                  </a:cubicBezTo>
                  <a:cubicBezTo>
                    <a:pt x="74" y="144"/>
                    <a:pt x="78" y="146"/>
                    <a:pt x="81" y="146"/>
                  </a:cubicBezTo>
                  <a:cubicBezTo>
                    <a:pt x="80" y="145"/>
                    <a:pt x="80" y="144"/>
                    <a:pt x="80" y="143"/>
                  </a:cubicBezTo>
                  <a:cubicBezTo>
                    <a:pt x="81" y="143"/>
                    <a:pt x="82" y="143"/>
                    <a:pt x="82" y="143"/>
                  </a:cubicBezTo>
                  <a:cubicBezTo>
                    <a:pt x="82" y="145"/>
                    <a:pt x="82" y="146"/>
                    <a:pt x="81" y="147"/>
                  </a:cubicBezTo>
                  <a:cubicBezTo>
                    <a:pt x="82" y="147"/>
                    <a:pt x="82" y="148"/>
                    <a:pt x="83" y="148"/>
                  </a:cubicBezTo>
                  <a:cubicBezTo>
                    <a:pt x="83" y="148"/>
                    <a:pt x="82" y="148"/>
                    <a:pt x="82" y="148"/>
                  </a:cubicBezTo>
                  <a:cubicBezTo>
                    <a:pt x="83" y="150"/>
                    <a:pt x="84" y="150"/>
                    <a:pt x="84" y="148"/>
                  </a:cubicBezTo>
                  <a:cubicBezTo>
                    <a:pt x="84" y="147"/>
                    <a:pt x="85" y="146"/>
                    <a:pt x="86" y="144"/>
                  </a:cubicBezTo>
                  <a:cubicBezTo>
                    <a:pt x="86" y="143"/>
                    <a:pt x="87" y="141"/>
                    <a:pt x="86" y="140"/>
                  </a:cubicBezTo>
                  <a:cubicBezTo>
                    <a:pt x="85" y="139"/>
                    <a:pt x="84" y="137"/>
                    <a:pt x="83" y="138"/>
                  </a:cubicBezTo>
                  <a:cubicBezTo>
                    <a:pt x="83" y="137"/>
                    <a:pt x="83" y="136"/>
                    <a:pt x="83" y="135"/>
                  </a:cubicBezTo>
                  <a:cubicBezTo>
                    <a:pt x="84" y="136"/>
                    <a:pt x="84" y="134"/>
                    <a:pt x="84" y="132"/>
                  </a:cubicBezTo>
                  <a:cubicBezTo>
                    <a:pt x="87" y="134"/>
                    <a:pt x="86" y="129"/>
                    <a:pt x="87" y="129"/>
                  </a:cubicBezTo>
                  <a:cubicBezTo>
                    <a:pt x="88" y="130"/>
                    <a:pt x="90" y="133"/>
                    <a:pt x="90" y="134"/>
                  </a:cubicBezTo>
                  <a:cubicBezTo>
                    <a:pt x="90" y="137"/>
                    <a:pt x="90" y="138"/>
                    <a:pt x="91" y="141"/>
                  </a:cubicBezTo>
                  <a:cubicBezTo>
                    <a:pt x="91" y="140"/>
                    <a:pt x="91" y="135"/>
                    <a:pt x="92" y="135"/>
                  </a:cubicBezTo>
                  <a:cubicBezTo>
                    <a:pt x="95" y="135"/>
                    <a:pt x="92" y="134"/>
                    <a:pt x="92" y="133"/>
                  </a:cubicBezTo>
                  <a:cubicBezTo>
                    <a:pt x="92" y="133"/>
                    <a:pt x="94" y="133"/>
                    <a:pt x="94" y="132"/>
                  </a:cubicBezTo>
                  <a:cubicBezTo>
                    <a:pt x="94" y="131"/>
                    <a:pt x="95" y="131"/>
                    <a:pt x="96" y="130"/>
                  </a:cubicBezTo>
                  <a:cubicBezTo>
                    <a:pt x="93" y="128"/>
                    <a:pt x="97" y="126"/>
                    <a:pt x="94" y="124"/>
                  </a:cubicBezTo>
                  <a:cubicBezTo>
                    <a:pt x="92" y="123"/>
                    <a:pt x="94" y="121"/>
                    <a:pt x="95" y="118"/>
                  </a:cubicBezTo>
                  <a:cubicBezTo>
                    <a:pt x="94" y="119"/>
                    <a:pt x="93" y="119"/>
                    <a:pt x="92" y="119"/>
                  </a:cubicBezTo>
                  <a:cubicBezTo>
                    <a:pt x="92" y="119"/>
                    <a:pt x="95" y="116"/>
                    <a:pt x="93" y="116"/>
                  </a:cubicBezTo>
                  <a:cubicBezTo>
                    <a:pt x="93" y="116"/>
                    <a:pt x="91" y="116"/>
                    <a:pt x="91" y="115"/>
                  </a:cubicBezTo>
                  <a:cubicBezTo>
                    <a:pt x="91" y="114"/>
                    <a:pt x="91" y="114"/>
                    <a:pt x="90" y="114"/>
                  </a:cubicBezTo>
                  <a:cubicBezTo>
                    <a:pt x="91" y="113"/>
                    <a:pt x="93" y="112"/>
                    <a:pt x="92" y="110"/>
                  </a:cubicBezTo>
                  <a:cubicBezTo>
                    <a:pt x="92" y="109"/>
                    <a:pt x="91" y="109"/>
                    <a:pt x="91" y="109"/>
                  </a:cubicBezTo>
                  <a:cubicBezTo>
                    <a:pt x="91" y="108"/>
                    <a:pt x="91" y="107"/>
                    <a:pt x="91" y="106"/>
                  </a:cubicBezTo>
                  <a:cubicBezTo>
                    <a:pt x="91" y="107"/>
                    <a:pt x="90" y="107"/>
                    <a:pt x="90" y="108"/>
                  </a:cubicBezTo>
                  <a:cubicBezTo>
                    <a:pt x="90" y="107"/>
                    <a:pt x="90" y="106"/>
                    <a:pt x="90" y="105"/>
                  </a:cubicBezTo>
                  <a:cubicBezTo>
                    <a:pt x="89" y="105"/>
                    <a:pt x="89" y="106"/>
                    <a:pt x="88" y="106"/>
                  </a:cubicBezTo>
                  <a:cubicBezTo>
                    <a:pt x="89" y="104"/>
                    <a:pt x="86" y="103"/>
                    <a:pt x="85" y="102"/>
                  </a:cubicBezTo>
                  <a:close/>
                  <a:moveTo>
                    <a:pt x="49" y="69"/>
                  </a:moveTo>
                  <a:cubicBezTo>
                    <a:pt x="49" y="70"/>
                    <a:pt x="50" y="71"/>
                    <a:pt x="50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9" y="73"/>
                    <a:pt x="50" y="74"/>
                    <a:pt x="49" y="75"/>
                  </a:cubicBezTo>
                  <a:cubicBezTo>
                    <a:pt x="52" y="73"/>
                    <a:pt x="51" y="71"/>
                    <a:pt x="51" y="68"/>
                  </a:cubicBezTo>
                  <a:cubicBezTo>
                    <a:pt x="50" y="68"/>
                    <a:pt x="50" y="69"/>
                    <a:pt x="49" y="69"/>
                  </a:cubicBezTo>
                  <a:close/>
                  <a:moveTo>
                    <a:pt x="30" y="155"/>
                  </a:moveTo>
                  <a:cubicBezTo>
                    <a:pt x="30" y="155"/>
                    <a:pt x="30" y="154"/>
                    <a:pt x="30" y="154"/>
                  </a:cubicBezTo>
                  <a:cubicBezTo>
                    <a:pt x="31" y="154"/>
                    <a:pt x="31" y="154"/>
                    <a:pt x="32" y="153"/>
                  </a:cubicBezTo>
                  <a:cubicBezTo>
                    <a:pt x="32" y="153"/>
                    <a:pt x="32" y="152"/>
                    <a:pt x="32" y="151"/>
                  </a:cubicBezTo>
                  <a:cubicBezTo>
                    <a:pt x="30" y="152"/>
                    <a:pt x="29" y="153"/>
                    <a:pt x="27" y="153"/>
                  </a:cubicBezTo>
                  <a:cubicBezTo>
                    <a:pt x="26" y="156"/>
                    <a:pt x="29" y="155"/>
                    <a:pt x="30" y="155"/>
                  </a:cubicBezTo>
                  <a:close/>
                  <a:moveTo>
                    <a:pt x="29" y="72"/>
                  </a:moveTo>
                  <a:cubicBezTo>
                    <a:pt x="29" y="76"/>
                    <a:pt x="30" y="76"/>
                    <a:pt x="34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31" y="74"/>
                    <a:pt x="31" y="74"/>
                    <a:pt x="31" y="73"/>
                  </a:cubicBezTo>
                  <a:cubicBezTo>
                    <a:pt x="30" y="73"/>
                    <a:pt x="29" y="73"/>
                    <a:pt x="29" y="72"/>
                  </a:cubicBezTo>
                  <a:close/>
                  <a:moveTo>
                    <a:pt x="45" y="67"/>
                  </a:moveTo>
                  <a:cubicBezTo>
                    <a:pt x="45" y="66"/>
                    <a:pt x="45" y="64"/>
                    <a:pt x="45" y="63"/>
                  </a:cubicBezTo>
                  <a:cubicBezTo>
                    <a:pt x="43" y="64"/>
                    <a:pt x="44" y="61"/>
                    <a:pt x="43" y="61"/>
                  </a:cubicBezTo>
                  <a:cubicBezTo>
                    <a:pt x="42" y="61"/>
                    <a:pt x="41" y="60"/>
                    <a:pt x="41" y="60"/>
                  </a:cubicBezTo>
                  <a:cubicBezTo>
                    <a:pt x="38" y="59"/>
                    <a:pt x="36" y="59"/>
                    <a:pt x="33" y="59"/>
                  </a:cubicBezTo>
                  <a:cubicBezTo>
                    <a:pt x="33" y="59"/>
                    <a:pt x="33" y="60"/>
                    <a:pt x="33" y="60"/>
                  </a:cubicBezTo>
                  <a:cubicBezTo>
                    <a:pt x="35" y="59"/>
                    <a:pt x="34" y="61"/>
                    <a:pt x="35" y="62"/>
                  </a:cubicBezTo>
                  <a:cubicBezTo>
                    <a:pt x="36" y="63"/>
                    <a:pt x="37" y="65"/>
                    <a:pt x="38" y="66"/>
                  </a:cubicBezTo>
                  <a:cubicBezTo>
                    <a:pt x="39" y="68"/>
                    <a:pt x="37" y="68"/>
                    <a:pt x="39" y="69"/>
                  </a:cubicBezTo>
                  <a:cubicBezTo>
                    <a:pt x="39" y="70"/>
                    <a:pt x="39" y="70"/>
                    <a:pt x="39" y="71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1" y="73"/>
                    <a:pt x="40" y="73"/>
                    <a:pt x="41" y="73"/>
                  </a:cubicBezTo>
                  <a:cubicBezTo>
                    <a:pt x="41" y="73"/>
                    <a:pt x="42" y="74"/>
                    <a:pt x="43" y="73"/>
                  </a:cubicBezTo>
                  <a:cubicBezTo>
                    <a:pt x="43" y="72"/>
                    <a:pt x="43" y="72"/>
                    <a:pt x="44" y="72"/>
                  </a:cubicBezTo>
                  <a:cubicBezTo>
                    <a:pt x="44" y="72"/>
                    <a:pt x="43" y="71"/>
                    <a:pt x="44" y="70"/>
                  </a:cubicBezTo>
                  <a:cubicBezTo>
                    <a:pt x="45" y="69"/>
                    <a:pt x="45" y="69"/>
                    <a:pt x="45" y="67"/>
                  </a:cubicBezTo>
                  <a:close/>
                  <a:moveTo>
                    <a:pt x="41" y="143"/>
                  </a:moveTo>
                  <a:cubicBezTo>
                    <a:pt x="40" y="144"/>
                    <a:pt x="39" y="144"/>
                    <a:pt x="38" y="144"/>
                  </a:cubicBezTo>
                  <a:cubicBezTo>
                    <a:pt x="38" y="144"/>
                    <a:pt x="37" y="145"/>
                    <a:pt x="37" y="145"/>
                  </a:cubicBezTo>
                  <a:cubicBezTo>
                    <a:pt x="38" y="145"/>
                    <a:pt x="40" y="144"/>
                    <a:pt x="40" y="146"/>
                  </a:cubicBezTo>
                  <a:cubicBezTo>
                    <a:pt x="41" y="144"/>
                    <a:pt x="44" y="147"/>
                    <a:pt x="44" y="144"/>
                  </a:cubicBezTo>
                  <a:cubicBezTo>
                    <a:pt x="43" y="144"/>
                    <a:pt x="41" y="145"/>
                    <a:pt x="41" y="143"/>
                  </a:cubicBezTo>
                  <a:close/>
                  <a:moveTo>
                    <a:pt x="70" y="57"/>
                  </a:moveTo>
                  <a:cubicBezTo>
                    <a:pt x="71" y="57"/>
                    <a:pt x="71" y="58"/>
                    <a:pt x="71" y="59"/>
                  </a:cubicBezTo>
                  <a:cubicBezTo>
                    <a:pt x="71" y="57"/>
                    <a:pt x="73" y="57"/>
                    <a:pt x="74" y="57"/>
                  </a:cubicBezTo>
                  <a:cubicBezTo>
                    <a:pt x="74" y="55"/>
                    <a:pt x="73" y="54"/>
                    <a:pt x="71" y="52"/>
                  </a:cubicBezTo>
                  <a:cubicBezTo>
                    <a:pt x="71" y="54"/>
                    <a:pt x="70" y="55"/>
                    <a:pt x="70" y="57"/>
                  </a:cubicBezTo>
                  <a:close/>
                  <a:moveTo>
                    <a:pt x="48" y="59"/>
                  </a:moveTo>
                  <a:cubicBezTo>
                    <a:pt x="48" y="61"/>
                    <a:pt x="49" y="61"/>
                    <a:pt x="49" y="63"/>
                  </a:cubicBezTo>
                  <a:cubicBezTo>
                    <a:pt x="50" y="62"/>
                    <a:pt x="51" y="61"/>
                    <a:pt x="51" y="60"/>
                  </a:cubicBezTo>
                  <a:cubicBezTo>
                    <a:pt x="50" y="59"/>
                    <a:pt x="49" y="58"/>
                    <a:pt x="48" y="5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Peru">
              <a:extLst>
                <a:ext uri="{FF2B5EF4-FFF2-40B4-BE49-F238E27FC236}">
                  <a16:creationId xmlns:a16="http://schemas.microsoft.com/office/drawing/2014/main" id="{AD93F4D1-6604-6208-7C01-88F547419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232" y="2779387"/>
              <a:ext cx="304703" cy="508855"/>
            </a:xfrm>
            <a:custGeom>
              <a:avLst/>
              <a:gdLst>
                <a:gd name="T0" fmla="*/ 116 w 127"/>
                <a:gd name="T1" fmla="*/ 198 h 212"/>
                <a:gd name="T2" fmla="*/ 126 w 127"/>
                <a:gd name="T3" fmla="*/ 188 h 212"/>
                <a:gd name="T4" fmla="*/ 120 w 127"/>
                <a:gd name="T5" fmla="*/ 177 h 212"/>
                <a:gd name="T6" fmla="*/ 121 w 127"/>
                <a:gd name="T7" fmla="*/ 169 h 212"/>
                <a:gd name="T8" fmla="*/ 123 w 127"/>
                <a:gd name="T9" fmla="*/ 160 h 212"/>
                <a:gd name="T10" fmla="*/ 126 w 127"/>
                <a:gd name="T11" fmla="*/ 147 h 212"/>
                <a:gd name="T12" fmla="*/ 116 w 127"/>
                <a:gd name="T13" fmla="*/ 126 h 212"/>
                <a:gd name="T14" fmla="*/ 107 w 127"/>
                <a:gd name="T15" fmla="*/ 116 h 212"/>
                <a:gd name="T16" fmla="*/ 105 w 127"/>
                <a:gd name="T17" fmla="*/ 111 h 212"/>
                <a:gd name="T18" fmla="*/ 90 w 127"/>
                <a:gd name="T19" fmla="*/ 110 h 212"/>
                <a:gd name="T20" fmla="*/ 80 w 127"/>
                <a:gd name="T21" fmla="*/ 98 h 212"/>
                <a:gd name="T22" fmla="*/ 74 w 127"/>
                <a:gd name="T23" fmla="*/ 87 h 212"/>
                <a:gd name="T24" fmla="*/ 82 w 127"/>
                <a:gd name="T25" fmla="*/ 76 h 212"/>
                <a:gd name="T26" fmla="*/ 89 w 127"/>
                <a:gd name="T27" fmla="*/ 58 h 212"/>
                <a:gd name="T28" fmla="*/ 100 w 127"/>
                <a:gd name="T29" fmla="*/ 52 h 212"/>
                <a:gd name="T30" fmla="*/ 103 w 127"/>
                <a:gd name="T31" fmla="*/ 52 h 212"/>
                <a:gd name="T32" fmla="*/ 107 w 127"/>
                <a:gd name="T33" fmla="*/ 48 h 212"/>
                <a:gd name="T34" fmla="*/ 112 w 127"/>
                <a:gd name="T35" fmla="*/ 51 h 212"/>
                <a:gd name="T36" fmla="*/ 109 w 127"/>
                <a:gd name="T37" fmla="*/ 44 h 212"/>
                <a:gd name="T38" fmla="*/ 110 w 127"/>
                <a:gd name="T39" fmla="*/ 30 h 212"/>
                <a:gd name="T40" fmla="*/ 99 w 127"/>
                <a:gd name="T41" fmla="*/ 27 h 212"/>
                <a:gd name="T42" fmla="*/ 87 w 127"/>
                <a:gd name="T43" fmla="*/ 28 h 212"/>
                <a:gd name="T44" fmla="*/ 81 w 127"/>
                <a:gd name="T45" fmla="*/ 27 h 212"/>
                <a:gd name="T46" fmla="*/ 78 w 127"/>
                <a:gd name="T47" fmla="*/ 17 h 212"/>
                <a:gd name="T48" fmla="*/ 74 w 127"/>
                <a:gd name="T49" fmla="*/ 14 h 212"/>
                <a:gd name="T50" fmla="*/ 67 w 127"/>
                <a:gd name="T51" fmla="*/ 5 h 212"/>
                <a:gd name="T52" fmla="*/ 57 w 127"/>
                <a:gd name="T53" fmla="*/ 3 h 212"/>
                <a:gd name="T54" fmla="*/ 59 w 127"/>
                <a:gd name="T55" fmla="*/ 13 h 212"/>
                <a:gd name="T56" fmla="*/ 40 w 127"/>
                <a:gd name="T57" fmla="*/ 33 h 212"/>
                <a:gd name="T58" fmla="*/ 31 w 127"/>
                <a:gd name="T59" fmla="*/ 40 h 212"/>
                <a:gd name="T60" fmla="*/ 27 w 127"/>
                <a:gd name="T61" fmla="*/ 53 h 212"/>
                <a:gd name="T62" fmla="*/ 19 w 127"/>
                <a:gd name="T63" fmla="*/ 55 h 212"/>
                <a:gd name="T64" fmla="*/ 9 w 127"/>
                <a:gd name="T65" fmla="*/ 52 h 212"/>
                <a:gd name="T66" fmla="*/ 12 w 127"/>
                <a:gd name="T67" fmla="*/ 45 h 212"/>
                <a:gd name="T68" fmla="*/ 1 w 127"/>
                <a:gd name="T69" fmla="*/ 49 h 212"/>
                <a:gd name="T70" fmla="*/ 5 w 127"/>
                <a:gd name="T71" fmla="*/ 64 h 212"/>
                <a:gd name="T72" fmla="*/ 12 w 127"/>
                <a:gd name="T73" fmla="*/ 77 h 212"/>
                <a:gd name="T74" fmla="*/ 22 w 127"/>
                <a:gd name="T75" fmla="*/ 93 h 212"/>
                <a:gd name="T76" fmla="*/ 27 w 127"/>
                <a:gd name="T77" fmla="*/ 102 h 212"/>
                <a:gd name="T78" fmla="*/ 32 w 127"/>
                <a:gd name="T79" fmla="*/ 117 h 212"/>
                <a:gd name="T80" fmla="*/ 41 w 127"/>
                <a:gd name="T81" fmla="*/ 136 h 212"/>
                <a:gd name="T82" fmla="*/ 48 w 127"/>
                <a:gd name="T83" fmla="*/ 149 h 212"/>
                <a:gd name="T84" fmla="*/ 50 w 127"/>
                <a:gd name="T85" fmla="*/ 160 h 212"/>
                <a:gd name="T86" fmla="*/ 54 w 127"/>
                <a:gd name="T87" fmla="*/ 168 h 212"/>
                <a:gd name="T88" fmla="*/ 69 w 127"/>
                <a:gd name="T89" fmla="*/ 180 h 212"/>
                <a:gd name="T90" fmla="*/ 82 w 127"/>
                <a:gd name="T91" fmla="*/ 188 h 212"/>
                <a:gd name="T92" fmla="*/ 99 w 127"/>
                <a:gd name="T93" fmla="*/ 202 h 212"/>
                <a:gd name="T94" fmla="*/ 114 w 127"/>
                <a:gd name="T95" fmla="*/ 20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7" h="212">
                  <a:moveTo>
                    <a:pt x="114" y="208"/>
                  </a:moveTo>
                  <a:cubicBezTo>
                    <a:pt x="115" y="207"/>
                    <a:pt x="115" y="204"/>
                    <a:pt x="115" y="202"/>
                  </a:cubicBezTo>
                  <a:cubicBezTo>
                    <a:pt x="117" y="203"/>
                    <a:pt x="117" y="201"/>
                    <a:pt x="118" y="200"/>
                  </a:cubicBezTo>
                  <a:cubicBezTo>
                    <a:pt x="118" y="199"/>
                    <a:pt x="118" y="198"/>
                    <a:pt x="116" y="198"/>
                  </a:cubicBezTo>
                  <a:cubicBezTo>
                    <a:pt x="117" y="197"/>
                    <a:pt x="118" y="197"/>
                    <a:pt x="119" y="196"/>
                  </a:cubicBezTo>
                  <a:cubicBezTo>
                    <a:pt x="120" y="196"/>
                    <a:pt x="120" y="195"/>
                    <a:pt x="120" y="194"/>
                  </a:cubicBezTo>
                  <a:cubicBezTo>
                    <a:pt x="122" y="191"/>
                    <a:pt x="123" y="191"/>
                    <a:pt x="123" y="188"/>
                  </a:cubicBezTo>
                  <a:cubicBezTo>
                    <a:pt x="124" y="188"/>
                    <a:pt x="125" y="188"/>
                    <a:pt x="126" y="188"/>
                  </a:cubicBezTo>
                  <a:cubicBezTo>
                    <a:pt x="126" y="187"/>
                    <a:pt x="126" y="187"/>
                    <a:pt x="126" y="186"/>
                  </a:cubicBezTo>
                  <a:cubicBezTo>
                    <a:pt x="122" y="187"/>
                    <a:pt x="121" y="187"/>
                    <a:pt x="120" y="184"/>
                  </a:cubicBezTo>
                  <a:cubicBezTo>
                    <a:pt x="120" y="183"/>
                    <a:pt x="118" y="181"/>
                    <a:pt x="118" y="180"/>
                  </a:cubicBezTo>
                  <a:cubicBezTo>
                    <a:pt x="119" y="179"/>
                    <a:pt x="121" y="179"/>
                    <a:pt x="120" y="177"/>
                  </a:cubicBezTo>
                  <a:cubicBezTo>
                    <a:pt x="120" y="178"/>
                    <a:pt x="121" y="177"/>
                    <a:pt x="121" y="178"/>
                  </a:cubicBezTo>
                  <a:cubicBezTo>
                    <a:pt x="121" y="176"/>
                    <a:pt x="121" y="175"/>
                    <a:pt x="122" y="175"/>
                  </a:cubicBezTo>
                  <a:cubicBezTo>
                    <a:pt x="120" y="173"/>
                    <a:pt x="120" y="172"/>
                    <a:pt x="120" y="169"/>
                  </a:cubicBezTo>
                  <a:cubicBezTo>
                    <a:pt x="120" y="170"/>
                    <a:pt x="121" y="169"/>
                    <a:pt x="121" y="169"/>
                  </a:cubicBezTo>
                  <a:cubicBezTo>
                    <a:pt x="121" y="168"/>
                    <a:pt x="120" y="167"/>
                    <a:pt x="122" y="167"/>
                  </a:cubicBezTo>
                  <a:cubicBezTo>
                    <a:pt x="124" y="166"/>
                    <a:pt x="123" y="165"/>
                    <a:pt x="123" y="164"/>
                  </a:cubicBezTo>
                  <a:cubicBezTo>
                    <a:pt x="123" y="163"/>
                    <a:pt x="126" y="162"/>
                    <a:pt x="124" y="161"/>
                  </a:cubicBezTo>
                  <a:cubicBezTo>
                    <a:pt x="124" y="161"/>
                    <a:pt x="123" y="161"/>
                    <a:pt x="123" y="160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2" y="158"/>
                    <a:pt x="121" y="156"/>
                    <a:pt x="123" y="156"/>
                  </a:cubicBezTo>
                  <a:cubicBezTo>
                    <a:pt x="124" y="156"/>
                    <a:pt x="123" y="153"/>
                    <a:pt x="123" y="153"/>
                  </a:cubicBezTo>
                  <a:cubicBezTo>
                    <a:pt x="123" y="151"/>
                    <a:pt x="122" y="146"/>
                    <a:pt x="126" y="147"/>
                  </a:cubicBezTo>
                  <a:cubicBezTo>
                    <a:pt x="125" y="145"/>
                    <a:pt x="127" y="145"/>
                    <a:pt x="126" y="143"/>
                  </a:cubicBezTo>
                  <a:cubicBezTo>
                    <a:pt x="125" y="140"/>
                    <a:pt x="124" y="138"/>
                    <a:pt x="123" y="136"/>
                  </a:cubicBezTo>
                  <a:cubicBezTo>
                    <a:pt x="121" y="132"/>
                    <a:pt x="119" y="129"/>
                    <a:pt x="118" y="126"/>
                  </a:cubicBezTo>
                  <a:cubicBezTo>
                    <a:pt x="117" y="126"/>
                    <a:pt x="117" y="126"/>
                    <a:pt x="116" y="126"/>
                  </a:cubicBezTo>
                  <a:cubicBezTo>
                    <a:pt x="115" y="126"/>
                    <a:pt x="114" y="125"/>
                    <a:pt x="113" y="126"/>
                  </a:cubicBezTo>
                  <a:cubicBezTo>
                    <a:pt x="112" y="126"/>
                    <a:pt x="112" y="127"/>
                    <a:pt x="111" y="127"/>
                  </a:cubicBezTo>
                  <a:cubicBezTo>
                    <a:pt x="109" y="128"/>
                    <a:pt x="108" y="125"/>
                    <a:pt x="107" y="127"/>
                  </a:cubicBezTo>
                  <a:cubicBezTo>
                    <a:pt x="107" y="124"/>
                    <a:pt x="107" y="120"/>
                    <a:pt x="107" y="116"/>
                  </a:cubicBezTo>
                  <a:cubicBezTo>
                    <a:pt x="107" y="115"/>
                    <a:pt x="107" y="114"/>
                    <a:pt x="108" y="113"/>
                  </a:cubicBezTo>
                  <a:cubicBezTo>
                    <a:pt x="109" y="112"/>
                    <a:pt x="109" y="111"/>
                    <a:pt x="107" y="111"/>
                  </a:cubicBezTo>
                  <a:cubicBezTo>
                    <a:pt x="108" y="111"/>
                    <a:pt x="108" y="110"/>
                    <a:pt x="108" y="109"/>
                  </a:cubicBezTo>
                  <a:cubicBezTo>
                    <a:pt x="107" y="108"/>
                    <a:pt x="106" y="110"/>
                    <a:pt x="105" y="111"/>
                  </a:cubicBezTo>
                  <a:cubicBezTo>
                    <a:pt x="105" y="113"/>
                    <a:pt x="104" y="113"/>
                    <a:pt x="102" y="114"/>
                  </a:cubicBezTo>
                  <a:cubicBezTo>
                    <a:pt x="99" y="116"/>
                    <a:pt x="96" y="115"/>
                    <a:pt x="93" y="115"/>
                  </a:cubicBezTo>
                  <a:cubicBezTo>
                    <a:pt x="91" y="115"/>
                    <a:pt x="93" y="113"/>
                    <a:pt x="92" y="113"/>
                  </a:cubicBezTo>
                  <a:cubicBezTo>
                    <a:pt x="90" y="112"/>
                    <a:pt x="92" y="110"/>
                    <a:pt x="90" y="110"/>
                  </a:cubicBezTo>
                  <a:cubicBezTo>
                    <a:pt x="88" y="110"/>
                    <a:pt x="88" y="109"/>
                    <a:pt x="87" y="109"/>
                  </a:cubicBezTo>
                  <a:cubicBezTo>
                    <a:pt x="85" y="109"/>
                    <a:pt x="83" y="109"/>
                    <a:pt x="82" y="108"/>
                  </a:cubicBezTo>
                  <a:cubicBezTo>
                    <a:pt x="85" y="105"/>
                    <a:pt x="84" y="103"/>
                    <a:pt x="81" y="100"/>
                  </a:cubicBezTo>
                  <a:cubicBezTo>
                    <a:pt x="80" y="99"/>
                    <a:pt x="81" y="98"/>
                    <a:pt x="80" y="98"/>
                  </a:cubicBezTo>
                  <a:cubicBezTo>
                    <a:pt x="79" y="97"/>
                    <a:pt x="78" y="97"/>
                    <a:pt x="78" y="96"/>
                  </a:cubicBezTo>
                  <a:cubicBezTo>
                    <a:pt x="77" y="94"/>
                    <a:pt x="77" y="93"/>
                    <a:pt x="76" y="91"/>
                  </a:cubicBezTo>
                  <a:cubicBezTo>
                    <a:pt x="76" y="91"/>
                    <a:pt x="76" y="91"/>
                    <a:pt x="77" y="90"/>
                  </a:cubicBezTo>
                  <a:cubicBezTo>
                    <a:pt x="75" y="91"/>
                    <a:pt x="74" y="88"/>
                    <a:pt x="74" y="87"/>
                  </a:cubicBezTo>
                  <a:cubicBezTo>
                    <a:pt x="74" y="86"/>
                    <a:pt x="73" y="85"/>
                    <a:pt x="74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1"/>
                    <a:pt x="75" y="80"/>
                    <a:pt x="78" y="78"/>
                  </a:cubicBezTo>
                  <a:cubicBezTo>
                    <a:pt x="79" y="78"/>
                    <a:pt x="80" y="75"/>
                    <a:pt x="82" y="76"/>
                  </a:cubicBezTo>
                  <a:cubicBezTo>
                    <a:pt x="82" y="74"/>
                    <a:pt x="81" y="72"/>
                    <a:pt x="82" y="70"/>
                  </a:cubicBezTo>
                  <a:cubicBezTo>
                    <a:pt x="83" y="68"/>
                    <a:pt x="84" y="66"/>
                    <a:pt x="84" y="64"/>
                  </a:cubicBezTo>
                  <a:cubicBezTo>
                    <a:pt x="84" y="61"/>
                    <a:pt x="83" y="60"/>
                    <a:pt x="86" y="59"/>
                  </a:cubicBezTo>
                  <a:cubicBezTo>
                    <a:pt x="88" y="58"/>
                    <a:pt x="87" y="59"/>
                    <a:pt x="89" y="58"/>
                  </a:cubicBezTo>
                  <a:cubicBezTo>
                    <a:pt x="89" y="57"/>
                    <a:pt x="90" y="58"/>
                    <a:pt x="90" y="56"/>
                  </a:cubicBezTo>
                  <a:cubicBezTo>
                    <a:pt x="92" y="57"/>
                    <a:pt x="95" y="53"/>
                    <a:pt x="97" y="52"/>
                  </a:cubicBezTo>
                  <a:cubicBezTo>
                    <a:pt x="97" y="52"/>
                    <a:pt x="97" y="53"/>
                    <a:pt x="97" y="53"/>
                  </a:cubicBezTo>
                  <a:cubicBezTo>
                    <a:pt x="98" y="53"/>
                    <a:pt x="99" y="52"/>
                    <a:pt x="100" y="52"/>
                  </a:cubicBezTo>
                  <a:cubicBezTo>
                    <a:pt x="100" y="51"/>
                    <a:pt x="100" y="51"/>
                    <a:pt x="100" y="50"/>
                  </a:cubicBezTo>
                  <a:cubicBezTo>
                    <a:pt x="101" y="50"/>
                    <a:pt x="101" y="51"/>
                    <a:pt x="101" y="52"/>
                  </a:cubicBezTo>
                  <a:cubicBezTo>
                    <a:pt x="101" y="52"/>
                    <a:pt x="102" y="51"/>
                    <a:pt x="102" y="51"/>
                  </a:cubicBezTo>
                  <a:cubicBezTo>
                    <a:pt x="102" y="51"/>
                    <a:pt x="102" y="52"/>
                    <a:pt x="103" y="52"/>
                  </a:cubicBezTo>
                  <a:cubicBezTo>
                    <a:pt x="103" y="51"/>
                    <a:pt x="104" y="50"/>
                    <a:pt x="105" y="51"/>
                  </a:cubicBezTo>
                  <a:cubicBezTo>
                    <a:pt x="104" y="50"/>
                    <a:pt x="105" y="49"/>
                    <a:pt x="106" y="48"/>
                  </a:cubicBezTo>
                  <a:cubicBezTo>
                    <a:pt x="106" y="49"/>
                    <a:pt x="106" y="49"/>
                    <a:pt x="107" y="49"/>
                  </a:cubicBezTo>
                  <a:cubicBezTo>
                    <a:pt x="107" y="49"/>
                    <a:pt x="107" y="48"/>
                    <a:pt x="107" y="48"/>
                  </a:cubicBezTo>
                  <a:cubicBezTo>
                    <a:pt x="107" y="48"/>
                    <a:pt x="107" y="49"/>
                    <a:pt x="107" y="49"/>
                  </a:cubicBezTo>
                  <a:cubicBezTo>
                    <a:pt x="108" y="49"/>
                    <a:pt x="108" y="48"/>
                    <a:pt x="108" y="48"/>
                  </a:cubicBezTo>
                  <a:cubicBezTo>
                    <a:pt x="108" y="48"/>
                    <a:pt x="108" y="49"/>
                    <a:pt x="108" y="49"/>
                  </a:cubicBezTo>
                  <a:cubicBezTo>
                    <a:pt x="109" y="46"/>
                    <a:pt x="111" y="49"/>
                    <a:pt x="112" y="51"/>
                  </a:cubicBezTo>
                  <a:cubicBezTo>
                    <a:pt x="112" y="50"/>
                    <a:pt x="112" y="50"/>
                    <a:pt x="113" y="49"/>
                  </a:cubicBezTo>
                  <a:cubicBezTo>
                    <a:pt x="112" y="51"/>
                    <a:pt x="114" y="52"/>
                    <a:pt x="114" y="50"/>
                  </a:cubicBezTo>
                  <a:cubicBezTo>
                    <a:pt x="114" y="49"/>
                    <a:pt x="114" y="49"/>
                    <a:pt x="114" y="48"/>
                  </a:cubicBezTo>
                  <a:cubicBezTo>
                    <a:pt x="113" y="46"/>
                    <a:pt x="111" y="46"/>
                    <a:pt x="109" y="44"/>
                  </a:cubicBezTo>
                  <a:cubicBezTo>
                    <a:pt x="109" y="46"/>
                    <a:pt x="107" y="46"/>
                    <a:pt x="106" y="44"/>
                  </a:cubicBezTo>
                  <a:cubicBezTo>
                    <a:pt x="106" y="44"/>
                    <a:pt x="107" y="42"/>
                    <a:pt x="108" y="42"/>
                  </a:cubicBezTo>
                  <a:cubicBezTo>
                    <a:pt x="109" y="38"/>
                    <a:pt x="111" y="35"/>
                    <a:pt x="113" y="32"/>
                  </a:cubicBezTo>
                  <a:cubicBezTo>
                    <a:pt x="111" y="33"/>
                    <a:pt x="110" y="31"/>
                    <a:pt x="110" y="30"/>
                  </a:cubicBezTo>
                  <a:cubicBezTo>
                    <a:pt x="108" y="30"/>
                    <a:pt x="107" y="31"/>
                    <a:pt x="106" y="28"/>
                  </a:cubicBezTo>
                  <a:cubicBezTo>
                    <a:pt x="106" y="26"/>
                    <a:pt x="104" y="27"/>
                    <a:pt x="102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0" y="28"/>
                    <a:pt x="100" y="29"/>
                    <a:pt x="99" y="27"/>
                  </a:cubicBezTo>
                  <a:cubicBezTo>
                    <a:pt x="99" y="27"/>
                    <a:pt x="99" y="28"/>
                    <a:pt x="99" y="29"/>
                  </a:cubicBezTo>
                  <a:cubicBezTo>
                    <a:pt x="98" y="28"/>
                    <a:pt x="98" y="27"/>
                    <a:pt x="97" y="27"/>
                  </a:cubicBezTo>
                  <a:cubicBezTo>
                    <a:pt x="97" y="27"/>
                    <a:pt x="97" y="26"/>
                    <a:pt x="97" y="25"/>
                  </a:cubicBezTo>
                  <a:cubicBezTo>
                    <a:pt x="94" y="29"/>
                    <a:pt x="91" y="31"/>
                    <a:pt x="87" y="28"/>
                  </a:cubicBezTo>
                  <a:cubicBezTo>
                    <a:pt x="87" y="29"/>
                    <a:pt x="87" y="29"/>
                    <a:pt x="87" y="30"/>
                  </a:cubicBezTo>
                  <a:cubicBezTo>
                    <a:pt x="86" y="30"/>
                    <a:pt x="83" y="30"/>
                    <a:pt x="84" y="28"/>
                  </a:cubicBezTo>
                  <a:cubicBezTo>
                    <a:pt x="84" y="29"/>
                    <a:pt x="83" y="29"/>
                    <a:pt x="83" y="30"/>
                  </a:cubicBezTo>
                  <a:cubicBezTo>
                    <a:pt x="83" y="29"/>
                    <a:pt x="82" y="28"/>
                    <a:pt x="81" y="27"/>
                  </a:cubicBezTo>
                  <a:cubicBezTo>
                    <a:pt x="84" y="28"/>
                    <a:pt x="83" y="23"/>
                    <a:pt x="82" y="22"/>
                  </a:cubicBezTo>
                  <a:cubicBezTo>
                    <a:pt x="81" y="24"/>
                    <a:pt x="79" y="22"/>
                    <a:pt x="78" y="22"/>
                  </a:cubicBezTo>
                  <a:cubicBezTo>
                    <a:pt x="78" y="21"/>
                    <a:pt x="79" y="20"/>
                    <a:pt x="79" y="19"/>
                  </a:cubicBezTo>
                  <a:cubicBezTo>
                    <a:pt x="78" y="20"/>
                    <a:pt x="78" y="18"/>
                    <a:pt x="78" y="17"/>
                  </a:cubicBezTo>
                  <a:cubicBezTo>
                    <a:pt x="78" y="16"/>
                    <a:pt x="76" y="15"/>
                    <a:pt x="76" y="15"/>
                  </a:cubicBezTo>
                  <a:cubicBezTo>
                    <a:pt x="76" y="16"/>
                    <a:pt x="76" y="16"/>
                    <a:pt x="76" y="17"/>
                  </a:cubicBezTo>
                  <a:cubicBezTo>
                    <a:pt x="75" y="16"/>
                    <a:pt x="75" y="15"/>
                    <a:pt x="74" y="15"/>
                  </a:cubicBezTo>
                  <a:cubicBezTo>
                    <a:pt x="74" y="15"/>
                    <a:pt x="73" y="14"/>
                    <a:pt x="74" y="14"/>
                  </a:cubicBezTo>
                  <a:cubicBezTo>
                    <a:pt x="72" y="14"/>
                    <a:pt x="70" y="12"/>
                    <a:pt x="71" y="11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70" y="8"/>
                    <a:pt x="70" y="8"/>
                    <a:pt x="68" y="6"/>
                  </a:cubicBezTo>
                  <a:cubicBezTo>
                    <a:pt x="67" y="5"/>
                    <a:pt x="67" y="7"/>
                    <a:pt x="67" y="5"/>
                  </a:cubicBezTo>
                  <a:cubicBezTo>
                    <a:pt x="67" y="4"/>
                    <a:pt x="66" y="4"/>
                    <a:pt x="66" y="3"/>
                  </a:cubicBezTo>
                  <a:cubicBezTo>
                    <a:pt x="65" y="4"/>
                    <a:pt x="65" y="4"/>
                    <a:pt x="64" y="5"/>
                  </a:cubicBezTo>
                  <a:cubicBezTo>
                    <a:pt x="64" y="4"/>
                    <a:pt x="60" y="0"/>
                    <a:pt x="61" y="3"/>
                  </a:cubicBezTo>
                  <a:cubicBezTo>
                    <a:pt x="60" y="3"/>
                    <a:pt x="58" y="3"/>
                    <a:pt x="57" y="3"/>
                  </a:cubicBezTo>
                  <a:cubicBezTo>
                    <a:pt x="58" y="4"/>
                    <a:pt x="59" y="5"/>
                    <a:pt x="59" y="6"/>
                  </a:cubicBezTo>
                  <a:cubicBezTo>
                    <a:pt x="59" y="6"/>
                    <a:pt x="61" y="8"/>
                    <a:pt x="61" y="8"/>
                  </a:cubicBezTo>
                  <a:cubicBezTo>
                    <a:pt x="61" y="9"/>
                    <a:pt x="61" y="10"/>
                    <a:pt x="61" y="12"/>
                  </a:cubicBezTo>
                  <a:cubicBezTo>
                    <a:pt x="61" y="13"/>
                    <a:pt x="60" y="12"/>
                    <a:pt x="59" y="13"/>
                  </a:cubicBezTo>
                  <a:cubicBezTo>
                    <a:pt x="59" y="15"/>
                    <a:pt x="59" y="18"/>
                    <a:pt x="57" y="19"/>
                  </a:cubicBezTo>
                  <a:cubicBezTo>
                    <a:pt x="55" y="22"/>
                    <a:pt x="54" y="24"/>
                    <a:pt x="52" y="26"/>
                  </a:cubicBezTo>
                  <a:cubicBezTo>
                    <a:pt x="50" y="27"/>
                    <a:pt x="49" y="30"/>
                    <a:pt x="47" y="31"/>
                  </a:cubicBezTo>
                  <a:cubicBezTo>
                    <a:pt x="45" y="32"/>
                    <a:pt x="42" y="32"/>
                    <a:pt x="40" y="33"/>
                  </a:cubicBezTo>
                  <a:cubicBezTo>
                    <a:pt x="38" y="34"/>
                    <a:pt x="35" y="35"/>
                    <a:pt x="34" y="36"/>
                  </a:cubicBezTo>
                  <a:cubicBezTo>
                    <a:pt x="34" y="37"/>
                    <a:pt x="32" y="39"/>
                    <a:pt x="32" y="39"/>
                  </a:cubicBezTo>
                  <a:cubicBezTo>
                    <a:pt x="32" y="40"/>
                    <a:pt x="32" y="41"/>
                    <a:pt x="31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28" y="40"/>
                    <a:pt x="30" y="43"/>
                    <a:pt x="30" y="44"/>
                  </a:cubicBezTo>
                  <a:cubicBezTo>
                    <a:pt x="30" y="45"/>
                    <a:pt x="29" y="45"/>
                    <a:pt x="29" y="46"/>
                  </a:cubicBezTo>
                  <a:cubicBezTo>
                    <a:pt x="28" y="47"/>
                    <a:pt x="28" y="48"/>
                    <a:pt x="28" y="49"/>
                  </a:cubicBezTo>
                  <a:cubicBezTo>
                    <a:pt x="27" y="50"/>
                    <a:pt x="27" y="52"/>
                    <a:pt x="27" y="53"/>
                  </a:cubicBezTo>
                  <a:cubicBezTo>
                    <a:pt x="27" y="53"/>
                    <a:pt x="24" y="56"/>
                    <a:pt x="24" y="56"/>
                  </a:cubicBezTo>
                  <a:cubicBezTo>
                    <a:pt x="24" y="56"/>
                    <a:pt x="25" y="56"/>
                    <a:pt x="26" y="56"/>
                  </a:cubicBezTo>
                  <a:cubicBezTo>
                    <a:pt x="23" y="58"/>
                    <a:pt x="23" y="59"/>
                    <a:pt x="21" y="58"/>
                  </a:cubicBezTo>
                  <a:cubicBezTo>
                    <a:pt x="20" y="57"/>
                    <a:pt x="20" y="55"/>
                    <a:pt x="19" y="55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2"/>
                    <a:pt x="17" y="52"/>
                    <a:pt x="15" y="52"/>
                  </a:cubicBezTo>
                  <a:cubicBezTo>
                    <a:pt x="14" y="52"/>
                    <a:pt x="14" y="51"/>
                    <a:pt x="13" y="51"/>
                  </a:cubicBezTo>
                  <a:cubicBezTo>
                    <a:pt x="11" y="50"/>
                    <a:pt x="11" y="53"/>
                    <a:pt x="9" y="52"/>
                  </a:cubicBezTo>
                  <a:cubicBezTo>
                    <a:pt x="9" y="51"/>
                    <a:pt x="10" y="50"/>
                    <a:pt x="10" y="49"/>
                  </a:cubicBezTo>
                  <a:cubicBezTo>
                    <a:pt x="10" y="49"/>
                    <a:pt x="9" y="49"/>
                    <a:pt x="9" y="49"/>
                  </a:cubicBezTo>
                  <a:cubicBezTo>
                    <a:pt x="9" y="48"/>
                    <a:pt x="8" y="47"/>
                    <a:pt x="10" y="47"/>
                  </a:cubicBezTo>
                  <a:cubicBezTo>
                    <a:pt x="10" y="47"/>
                    <a:pt x="12" y="46"/>
                    <a:pt x="12" y="45"/>
                  </a:cubicBezTo>
                  <a:cubicBezTo>
                    <a:pt x="12" y="45"/>
                    <a:pt x="10" y="42"/>
                    <a:pt x="10" y="41"/>
                  </a:cubicBezTo>
                  <a:cubicBezTo>
                    <a:pt x="8" y="41"/>
                    <a:pt x="9" y="43"/>
                    <a:pt x="8" y="43"/>
                  </a:cubicBezTo>
                  <a:cubicBezTo>
                    <a:pt x="6" y="44"/>
                    <a:pt x="5" y="43"/>
                    <a:pt x="5" y="45"/>
                  </a:cubicBezTo>
                  <a:cubicBezTo>
                    <a:pt x="6" y="46"/>
                    <a:pt x="3" y="50"/>
                    <a:pt x="1" y="49"/>
                  </a:cubicBezTo>
                  <a:cubicBezTo>
                    <a:pt x="1" y="50"/>
                    <a:pt x="1" y="52"/>
                    <a:pt x="1" y="53"/>
                  </a:cubicBezTo>
                  <a:cubicBezTo>
                    <a:pt x="1" y="54"/>
                    <a:pt x="0" y="54"/>
                    <a:pt x="0" y="55"/>
                  </a:cubicBezTo>
                  <a:cubicBezTo>
                    <a:pt x="0" y="56"/>
                    <a:pt x="2" y="58"/>
                    <a:pt x="3" y="59"/>
                  </a:cubicBezTo>
                  <a:cubicBezTo>
                    <a:pt x="0" y="58"/>
                    <a:pt x="4" y="63"/>
                    <a:pt x="5" y="64"/>
                  </a:cubicBezTo>
                  <a:cubicBezTo>
                    <a:pt x="6" y="65"/>
                    <a:pt x="5" y="67"/>
                    <a:pt x="4" y="68"/>
                  </a:cubicBezTo>
                  <a:cubicBezTo>
                    <a:pt x="4" y="68"/>
                    <a:pt x="1" y="68"/>
                    <a:pt x="2" y="70"/>
                  </a:cubicBezTo>
                  <a:cubicBezTo>
                    <a:pt x="3" y="72"/>
                    <a:pt x="6" y="74"/>
                    <a:pt x="9" y="75"/>
                  </a:cubicBezTo>
                  <a:cubicBezTo>
                    <a:pt x="9" y="76"/>
                    <a:pt x="11" y="76"/>
                    <a:pt x="12" y="77"/>
                  </a:cubicBezTo>
                  <a:cubicBezTo>
                    <a:pt x="13" y="77"/>
                    <a:pt x="14" y="78"/>
                    <a:pt x="14" y="79"/>
                  </a:cubicBezTo>
                  <a:cubicBezTo>
                    <a:pt x="15" y="81"/>
                    <a:pt x="17" y="82"/>
                    <a:pt x="17" y="83"/>
                  </a:cubicBezTo>
                  <a:cubicBezTo>
                    <a:pt x="17" y="84"/>
                    <a:pt x="17" y="85"/>
                    <a:pt x="18" y="87"/>
                  </a:cubicBezTo>
                  <a:cubicBezTo>
                    <a:pt x="18" y="88"/>
                    <a:pt x="20" y="93"/>
                    <a:pt x="22" y="93"/>
                  </a:cubicBezTo>
                  <a:cubicBezTo>
                    <a:pt x="23" y="93"/>
                    <a:pt x="23" y="94"/>
                    <a:pt x="24" y="95"/>
                  </a:cubicBezTo>
                  <a:cubicBezTo>
                    <a:pt x="24" y="96"/>
                    <a:pt x="23" y="97"/>
                    <a:pt x="24" y="97"/>
                  </a:cubicBezTo>
                  <a:cubicBezTo>
                    <a:pt x="24" y="97"/>
                    <a:pt x="25" y="98"/>
                    <a:pt x="26" y="99"/>
                  </a:cubicBezTo>
                  <a:cubicBezTo>
                    <a:pt x="26" y="99"/>
                    <a:pt x="26" y="101"/>
                    <a:pt x="27" y="102"/>
                  </a:cubicBezTo>
                  <a:cubicBezTo>
                    <a:pt x="27" y="104"/>
                    <a:pt x="27" y="104"/>
                    <a:pt x="27" y="106"/>
                  </a:cubicBezTo>
                  <a:cubicBezTo>
                    <a:pt x="29" y="106"/>
                    <a:pt x="30" y="109"/>
                    <a:pt x="30" y="111"/>
                  </a:cubicBezTo>
                  <a:cubicBezTo>
                    <a:pt x="30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2" y="117"/>
                  </a:cubicBezTo>
                  <a:cubicBezTo>
                    <a:pt x="34" y="121"/>
                    <a:pt x="36" y="125"/>
                    <a:pt x="38" y="129"/>
                  </a:cubicBezTo>
                  <a:cubicBezTo>
                    <a:pt x="36" y="128"/>
                    <a:pt x="36" y="130"/>
                    <a:pt x="37" y="130"/>
                  </a:cubicBezTo>
                  <a:cubicBezTo>
                    <a:pt x="38" y="131"/>
                    <a:pt x="41" y="131"/>
                    <a:pt x="41" y="132"/>
                  </a:cubicBezTo>
                  <a:cubicBezTo>
                    <a:pt x="42" y="133"/>
                    <a:pt x="41" y="135"/>
                    <a:pt x="41" y="136"/>
                  </a:cubicBezTo>
                  <a:cubicBezTo>
                    <a:pt x="42" y="138"/>
                    <a:pt x="43" y="138"/>
                    <a:pt x="41" y="139"/>
                  </a:cubicBezTo>
                  <a:cubicBezTo>
                    <a:pt x="43" y="139"/>
                    <a:pt x="46" y="142"/>
                    <a:pt x="46" y="143"/>
                  </a:cubicBezTo>
                  <a:cubicBezTo>
                    <a:pt x="46" y="145"/>
                    <a:pt x="47" y="145"/>
                    <a:pt x="47" y="146"/>
                  </a:cubicBezTo>
                  <a:cubicBezTo>
                    <a:pt x="47" y="148"/>
                    <a:pt x="48" y="148"/>
                    <a:pt x="48" y="149"/>
                  </a:cubicBezTo>
                  <a:cubicBezTo>
                    <a:pt x="48" y="151"/>
                    <a:pt x="52" y="153"/>
                    <a:pt x="52" y="155"/>
                  </a:cubicBezTo>
                  <a:cubicBezTo>
                    <a:pt x="52" y="156"/>
                    <a:pt x="51" y="157"/>
                    <a:pt x="50" y="158"/>
                  </a:cubicBezTo>
                  <a:cubicBezTo>
                    <a:pt x="50" y="159"/>
                    <a:pt x="49" y="158"/>
                    <a:pt x="49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50" y="161"/>
                    <a:pt x="50" y="163"/>
                    <a:pt x="51" y="163"/>
                  </a:cubicBezTo>
                  <a:cubicBezTo>
                    <a:pt x="52" y="163"/>
                    <a:pt x="52" y="163"/>
                    <a:pt x="53" y="164"/>
                  </a:cubicBezTo>
                  <a:cubicBezTo>
                    <a:pt x="52" y="164"/>
                    <a:pt x="52" y="164"/>
                    <a:pt x="52" y="164"/>
                  </a:cubicBezTo>
                  <a:cubicBezTo>
                    <a:pt x="53" y="165"/>
                    <a:pt x="54" y="166"/>
                    <a:pt x="54" y="168"/>
                  </a:cubicBezTo>
                  <a:cubicBezTo>
                    <a:pt x="54" y="169"/>
                    <a:pt x="55" y="169"/>
                    <a:pt x="56" y="170"/>
                  </a:cubicBezTo>
                  <a:cubicBezTo>
                    <a:pt x="58" y="172"/>
                    <a:pt x="60" y="174"/>
                    <a:pt x="62" y="176"/>
                  </a:cubicBezTo>
                  <a:cubicBezTo>
                    <a:pt x="63" y="177"/>
                    <a:pt x="64" y="178"/>
                    <a:pt x="65" y="179"/>
                  </a:cubicBezTo>
                  <a:cubicBezTo>
                    <a:pt x="67" y="179"/>
                    <a:pt x="68" y="179"/>
                    <a:pt x="69" y="180"/>
                  </a:cubicBezTo>
                  <a:cubicBezTo>
                    <a:pt x="69" y="182"/>
                    <a:pt x="71" y="182"/>
                    <a:pt x="72" y="183"/>
                  </a:cubicBezTo>
                  <a:cubicBezTo>
                    <a:pt x="73" y="183"/>
                    <a:pt x="74" y="185"/>
                    <a:pt x="75" y="186"/>
                  </a:cubicBezTo>
                  <a:cubicBezTo>
                    <a:pt x="76" y="187"/>
                    <a:pt x="77" y="186"/>
                    <a:pt x="78" y="186"/>
                  </a:cubicBezTo>
                  <a:cubicBezTo>
                    <a:pt x="80" y="188"/>
                    <a:pt x="80" y="187"/>
                    <a:pt x="82" y="188"/>
                  </a:cubicBezTo>
                  <a:cubicBezTo>
                    <a:pt x="84" y="189"/>
                    <a:pt x="86" y="191"/>
                    <a:pt x="89" y="192"/>
                  </a:cubicBezTo>
                  <a:cubicBezTo>
                    <a:pt x="91" y="192"/>
                    <a:pt x="92" y="195"/>
                    <a:pt x="95" y="197"/>
                  </a:cubicBezTo>
                  <a:cubicBezTo>
                    <a:pt x="98" y="198"/>
                    <a:pt x="99" y="199"/>
                    <a:pt x="100" y="202"/>
                  </a:cubicBezTo>
                  <a:cubicBezTo>
                    <a:pt x="100" y="202"/>
                    <a:pt x="99" y="202"/>
                    <a:pt x="99" y="202"/>
                  </a:cubicBezTo>
                  <a:cubicBezTo>
                    <a:pt x="101" y="203"/>
                    <a:pt x="101" y="203"/>
                    <a:pt x="102" y="205"/>
                  </a:cubicBezTo>
                  <a:cubicBezTo>
                    <a:pt x="103" y="206"/>
                    <a:pt x="103" y="206"/>
                    <a:pt x="104" y="206"/>
                  </a:cubicBezTo>
                  <a:cubicBezTo>
                    <a:pt x="106" y="208"/>
                    <a:pt x="109" y="210"/>
                    <a:pt x="110" y="211"/>
                  </a:cubicBezTo>
                  <a:cubicBezTo>
                    <a:pt x="112" y="212"/>
                    <a:pt x="113" y="211"/>
                    <a:pt x="114" y="20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Paraguay">
              <a:extLst>
                <a:ext uri="{FF2B5EF4-FFF2-40B4-BE49-F238E27FC236}">
                  <a16:creationId xmlns:a16="http://schemas.microsoft.com/office/drawing/2014/main" id="{49EA1056-63BE-4EA3-F4FE-9FB16C10E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130" y="3309570"/>
              <a:ext cx="204151" cy="230559"/>
            </a:xfrm>
            <a:custGeom>
              <a:avLst/>
              <a:gdLst>
                <a:gd name="T0" fmla="*/ 33 w 85"/>
                <a:gd name="T1" fmla="*/ 1 h 96"/>
                <a:gd name="T2" fmla="*/ 24 w 85"/>
                <a:gd name="T3" fmla="*/ 1 h 96"/>
                <a:gd name="T4" fmla="*/ 10 w 85"/>
                <a:gd name="T5" fmla="*/ 4 h 96"/>
                <a:gd name="T6" fmla="*/ 4 w 85"/>
                <a:gd name="T7" fmla="*/ 15 h 96"/>
                <a:gd name="T8" fmla="*/ 0 w 85"/>
                <a:gd name="T9" fmla="*/ 33 h 96"/>
                <a:gd name="T10" fmla="*/ 4 w 85"/>
                <a:gd name="T11" fmla="*/ 38 h 96"/>
                <a:gd name="T12" fmla="*/ 16 w 85"/>
                <a:gd name="T13" fmla="*/ 49 h 96"/>
                <a:gd name="T14" fmla="*/ 24 w 85"/>
                <a:gd name="T15" fmla="*/ 54 h 96"/>
                <a:gd name="T16" fmla="*/ 34 w 85"/>
                <a:gd name="T17" fmla="*/ 59 h 96"/>
                <a:gd name="T18" fmla="*/ 42 w 85"/>
                <a:gd name="T19" fmla="*/ 63 h 96"/>
                <a:gd name="T20" fmla="*/ 48 w 85"/>
                <a:gd name="T21" fmla="*/ 66 h 96"/>
                <a:gd name="T22" fmla="*/ 52 w 85"/>
                <a:gd name="T23" fmla="*/ 71 h 96"/>
                <a:gd name="T24" fmla="*/ 48 w 85"/>
                <a:gd name="T25" fmla="*/ 76 h 96"/>
                <a:gd name="T26" fmla="*/ 44 w 85"/>
                <a:gd name="T27" fmla="*/ 83 h 96"/>
                <a:gd name="T28" fmla="*/ 44 w 85"/>
                <a:gd name="T29" fmla="*/ 85 h 96"/>
                <a:gd name="T30" fmla="*/ 43 w 85"/>
                <a:gd name="T31" fmla="*/ 87 h 96"/>
                <a:gd name="T32" fmla="*/ 42 w 85"/>
                <a:gd name="T33" fmla="*/ 88 h 96"/>
                <a:gd name="T34" fmla="*/ 41 w 85"/>
                <a:gd name="T35" fmla="*/ 89 h 96"/>
                <a:gd name="T36" fmla="*/ 42 w 85"/>
                <a:gd name="T37" fmla="*/ 91 h 96"/>
                <a:gd name="T38" fmla="*/ 56 w 85"/>
                <a:gd name="T39" fmla="*/ 93 h 96"/>
                <a:gd name="T40" fmla="*/ 62 w 85"/>
                <a:gd name="T41" fmla="*/ 95 h 96"/>
                <a:gd name="T42" fmla="*/ 67 w 85"/>
                <a:gd name="T43" fmla="*/ 91 h 96"/>
                <a:gd name="T44" fmla="*/ 71 w 85"/>
                <a:gd name="T45" fmla="*/ 89 h 96"/>
                <a:gd name="T46" fmla="*/ 75 w 85"/>
                <a:gd name="T47" fmla="*/ 87 h 96"/>
                <a:gd name="T48" fmla="*/ 78 w 85"/>
                <a:gd name="T49" fmla="*/ 84 h 96"/>
                <a:gd name="T50" fmla="*/ 80 w 85"/>
                <a:gd name="T51" fmla="*/ 80 h 96"/>
                <a:gd name="T52" fmla="*/ 80 w 85"/>
                <a:gd name="T53" fmla="*/ 70 h 96"/>
                <a:gd name="T54" fmla="*/ 83 w 85"/>
                <a:gd name="T55" fmla="*/ 62 h 96"/>
                <a:gd name="T56" fmla="*/ 85 w 85"/>
                <a:gd name="T57" fmla="*/ 58 h 96"/>
                <a:gd name="T58" fmla="*/ 80 w 85"/>
                <a:gd name="T59" fmla="*/ 51 h 96"/>
                <a:gd name="T60" fmla="*/ 76 w 85"/>
                <a:gd name="T61" fmla="*/ 54 h 96"/>
                <a:gd name="T62" fmla="*/ 71 w 85"/>
                <a:gd name="T63" fmla="*/ 46 h 96"/>
                <a:gd name="T64" fmla="*/ 70 w 85"/>
                <a:gd name="T65" fmla="*/ 36 h 96"/>
                <a:gd name="T66" fmla="*/ 63 w 85"/>
                <a:gd name="T67" fmla="*/ 31 h 96"/>
                <a:gd name="T68" fmla="*/ 57 w 85"/>
                <a:gd name="T69" fmla="*/ 34 h 96"/>
                <a:gd name="T70" fmla="*/ 50 w 85"/>
                <a:gd name="T71" fmla="*/ 33 h 96"/>
                <a:gd name="T72" fmla="*/ 48 w 85"/>
                <a:gd name="T73" fmla="*/ 30 h 96"/>
                <a:gd name="T74" fmla="*/ 49 w 85"/>
                <a:gd name="T75" fmla="*/ 19 h 96"/>
                <a:gd name="T76" fmla="*/ 47 w 85"/>
                <a:gd name="T77" fmla="*/ 17 h 96"/>
                <a:gd name="T78" fmla="*/ 46 w 85"/>
                <a:gd name="T79" fmla="*/ 13 h 96"/>
                <a:gd name="T80" fmla="*/ 42 w 85"/>
                <a:gd name="T81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96">
                  <a:moveTo>
                    <a:pt x="42" y="4"/>
                  </a:moveTo>
                  <a:cubicBezTo>
                    <a:pt x="39" y="3"/>
                    <a:pt x="36" y="1"/>
                    <a:pt x="33" y="1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6" y="0"/>
                    <a:pt x="24" y="1"/>
                    <a:pt x="24" y="1"/>
                  </a:cubicBezTo>
                  <a:cubicBezTo>
                    <a:pt x="21" y="3"/>
                    <a:pt x="18" y="3"/>
                    <a:pt x="14" y="3"/>
                  </a:cubicBezTo>
                  <a:cubicBezTo>
                    <a:pt x="13" y="3"/>
                    <a:pt x="12" y="3"/>
                    <a:pt x="10" y="4"/>
                  </a:cubicBezTo>
                  <a:cubicBezTo>
                    <a:pt x="10" y="4"/>
                    <a:pt x="8" y="7"/>
                    <a:pt x="8" y="8"/>
                  </a:cubicBezTo>
                  <a:cubicBezTo>
                    <a:pt x="7" y="10"/>
                    <a:pt x="4" y="13"/>
                    <a:pt x="4" y="15"/>
                  </a:cubicBezTo>
                  <a:cubicBezTo>
                    <a:pt x="4" y="18"/>
                    <a:pt x="4" y="21"/>
                    <a:pt x="3" y="24"/>
                  </a:cubicBezTo>
                  <a:cubicBezTo>
                    <a:pt x="2" y="27"/>
                    <a:pt x="1" y="30"/>
                    <a:pt x="0" y="33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7" y="41"/>
                    <a:pt x="10" y="45"/>
                    <a:pt x="14" y="48"/>
                  </a:cubicBezTo>
                  <a:cubicBezTo>
                    <a:pt x="14" y="48"/>
                    <a:pt x="16" y="48"/>
                    <a:pt x="16" y="49"/>
                  </a:cubicBezTo>
                  <a:cubicBezTo>
                    <a:pt x="16" y="49"/>
                    <a:pt x="16" y="51"/>
                    <a:pt x="17" y="52"/>
                  </a:cubicBezTo>
                  <a:cubicBezTo>
                    <a:pt x="19" y="52"/>
                    <a:pt x="21" y="53"/>
                    <a:pt x="24" y="54"/>
                  </a:cubicBezTo>
                  <a:cubicBezTo>
                    <a:pt x="27" y="54"/>
                    <a:pt x="27" y="53"/>
                    <a:pt x="29" y="55"/>
                  </a:cubicBezTo>
                  <a:cubicBezTo>
                    <a:pt x="31" y="57"/>
                    <a:pt x="33" y="58"/>
                    <a:pt x="34" y="59"/>
                  </a:cubicBezTo>
                  <a:cubicBezTo>
                    <a:pt x="36" y="61"/>
                    <a:pt x="37" y="62"/>
                    <a:pt x="40" y="63"/>
                  </a:cubicBezTo>
                  <a:cubicBezTo>
                    <a:pt x="40" y="63"/>
                    <a:pt x="41" y="63"/>
                    <a:pt x="42" y="63"/>
                  </a:cubicBezTo>
                  <a:cubicBezTo>
                    <a:pt x="43" y="63"/>
                    <a:pt x="43" y="65"/>
                    <a:pt x="43" y="66"/>
                  </a:cubicBezTo>
                  <a:cubicBezTo>
                    <a:pt x="45" y="63"/>
                    <a:pt x="46" y="66"/>
                    <a:pt x="48" y="66"/>
                  </a:cubicBezTo>
                  <a:cubicBezTo>
                    <a:pt x="49" y="66"/>
                    <a:pt x="51" y="68"/>
                    <a:pt x="51" y="70"/>
                  </a:cubicBezTo>
                  <a:cubicBezTo>
                    <a:pt x="52" y="69"/>
                    <a:pt x="52" y="70"/>
                    <a:pt x="52" y="71"/>
                  </a:cubicBezTo>
                  <a:cubicBezTo>
                    <a:pt x="52" y="73"/>
                    <a:pt x="52" y="72"/>
                    <a:pt x="50" y="72"/>
                  </a:cubicBezTo>
                  <a:cubicBezTo>
                    <a:pt x="49" y="72"/>
                    <a:pt x="49" y="75"/>
                    <a:pt x="48" y="76"/>
                  </a:cubicBezTo>
                  <a:cubicBezTo>
                    <a:pt x="48" y="77"/>
                    <a:pt x="46" y="78"/>
                    <a:pt x="46" y="79"/>
                  </a:cubicBezTo>
                  <a:cubicBezTo>
                    <a:pt x="46" y="81"/>
                    <a:pt x="44" y="81"/>
                    <a:pt x="44" y="83"/>
                  </a:cubicBezTo>
                  <a:cubicBezTo>
                    <a:pt x="45" y="83"/>
                    <a:pt x="46" y="83"/>
                    <a:pt x="46" y="84"/>
                  </a:cubicBezTo>
                  <a:cubicBezTo>
                    <a:pt x="45" y="84"/>
                    <a:pt x="44" y="84"/>
                    <a:pt x="44" y="85"/>
                  </a:cubicBezTo>
                  <a:cubicBezTo>
                    <a:pt x="44" y="85"/>
                    <a:pt x="44" y="85"/>
                    <a:pt x="43" y="85"/>
                  </a:cubicBezTo>
                  <a:cubicBezTo>
                    <a:pt x="44" y="86"/>
                    <a:pt x="43" y="86"/>
                    <a:pt x="43" y="87"/>
                  </a:cubicBezTo>
                  <a:cubicBezTo>
                    <a:pt x="43" y="87"/>
                    <a:pt x="42" y="87"/>
                    <a:pt x="42" y="87"/>
                  </a:cubicBezTo>
                  <a:cubicBezTo>
                    <a:pt x="42" y="87"/>
                    <a:pt x="42" y="88"/>
                    <a:pt x="42" y="88"/>
                  </a:cubicBezTo>
                  <a:cubicBezTo>
                    <a:pt x="42" y="88"/>
                    <a:pt x="41" y="88"/>
                    <a:pt x="41" y="88"/>
                  </a:cubicBezTo>
                  <a:cubicBezTo>
                    <a:pt x="41" y="88"/>
                    <a:pt x="41" y="89"/>
                    <a:pt x="41" y="89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41" y="91"/>
                    <a:pt x="41" y="91"/>
                    <a:pt x="42" y="91"/>
                  </a:cubicBezTo>
                  <a:cubicBezTo>
                    <a:pt x="44" y="91"/>
                    <a:pt x="46" y="91"/>
                    <a:pt x="48" y="91"/>
                  </a:cubicBezTo>
                  <a:cubicBezTo>
                    <a:pt x="51" y="91"/>
                    <a:pt x="53" y="95"/>
                    <a:pt x="56" y="93"/>
                  </a:cubicBezTo>
                  <a:cubicBezTo>
                    <a:pt x="58" y="93"/>
                    <a:pt x="57" y="91"/>
                    <a:pt x="59" y="93"/>
                  </a:cubicBezTo>
                  <a:cubicBezTo>
                    <a:pt x="60" y="94"/>
                    <a:pt x="62" y="93"/>
                    <a:pt x="62" y="95"/>
                  </a:cubicBezTo>
                  <a:cubicBezTo>
                    <a:pt x="62" y="96"/>
                    <a:pt x="64" y="94"/>
                    <a:pt x="64" y="93"/>
                  </a:cubicBezTo>
                  <a:cubicBezTo>
                    <a:pt x="64" y="91"/>
                    <a:pt x="65" y="93"/>
                    <a:pt x="67" y="91"/>
                  </a:cubicBezTo>
                  <a:cubicBezTo>
                    <a:pt x="69" y="93"/>
                    <a:pt x="68" y="94"/>
                    <a:pt x="71" y="92"/>
                  </a:cubicBezTo>
                  <a:cubicBezTo>
                    <a:pt x="71" y="92"/>
                    <a:pt x="71" y="90"/>
                    <a:pt x="71" y="89"/>
                  </a:cubicBezTo>
                  <a:cubicBezTo>
                    <a:pt x="71" y="89"/>
                    <a:pt x="73" y="90"/>
                    <a:pt x="72" y="88"/>
                  </a:cubicBezTo>
                  <a:cubicBezTo>
                    <a:pt x="74" y="89"/>
                    <a:pt x="74" y="88"/>
                    <a:pt x="75" y="87"/>
                  </a:cubicBezTo>
                  <a:cubicBezTo>
                    <a:pt x="75" y="87"/>
                    <a:pt x="75" y="88"/>
                    <a:pt x="75" y="88"/>
                  </a:cubicBezTo>
                  <a:cubicBezTo>
                    <a:pt x="76" y="87"/>
                    <a:pt x="77" y="85"/>
                    <a:pt x="78" y="84"/>
                  </a:cubicBezTo>
                  <a:cubicBezTo>
                    <a:pt x="79" y="84"/>
                    <a:pt x="79" y="85"/>
                    <a:pt x="79" y="84"/>
                  </a:cubicBezTo>
                  <a:cubicBezTo>
                    <a:pt x="80" y="82"/>
                    <a:pt x="80" y="81"/>
                    <a:pt x="80" y="80"/>
                  </a:cubicBezTo>
                  <a:cubicBezTo>
                    <a:pt x="80" y="78"/>
                    <a:pt x="79" y="72"/>
                    <a:pt x="82" y="72"/>
                  </a:cubicBezTo>
                  <a:cubicBezTo>
                    <a:pt x="81" y="71"/>
                    <a:pt x="81" y="71"/>
                    <a:pt x="80" y="70"/>
                  </a:cubicBezTo>
                  <a:cubicBezTo>
                    <a:pt x="80" y="69"/>
                    <a:pt x="83" y="68"/>
                    <a:pt x="82" y="67"/>
                  </a:cubicBezTo>
                  <a:cubicBezTo>
                    <a:pt x="82" y="65"/>
                    <a:pt x="82" y="63"/>
                    <a:pt x="83" y="62"/>
                  </a:cubicBezTo>
                  <a:cubicBezTo>
                    <a:pt x="84" y="60"/>
                    <a:pt x="84" y="60"/>
                    <a:pt x="83" y="58"/>
                  </a:cubicBezTo>
                  <a:cubicBezTo>
                    <a:pt x="84" y="58"/>
                    <a:pt x="85" y="58"/>
                    <a:pt x="85" y="58"/>
                  </a:cubicBezTo>
                  <a:cubicBezTo>
                    <a:pt x="83" y="56"/>
                    <a:pt x="83" y="55"/>
                    <a:pt x="85" y="54"/>
                  </a:cubicBezTo>
                  <a:cubicBezTo>
                    <a:pt x="84" y="53"/>
                    <a:pt x="81" y="51"/>
                    <a:pt x="80" y="51"/>
                  </a:cubicBezTo>
                  <a:cubicBezTo>
                    <a:pt x="80" y="51"/>
                    <a:pt x="79" y="53"/>
                    <a:pt x="78" y="54"/>
                  </a:cubicBezTo>
                  <a:cubicBezTo>
                    <a:pt x="78" y="54"/>
                    <a:pt x="77" y="54"/>
                    <a:pt x="76" y="54"/>
                  </a:cubicBezTo>
                  <a:cubicBezTo>
                    <a:pt x="75" y="54"/>
                    <a:pt x="72" y="54"/>
                    <a:pt x="72" y="52"/>
                  </a:cubicBezTo>
                  <a:cubicBezTo>
                    <a:pt x="72" y="50"/>
                    <a:pt x="73" y="48"/>
                    <a:pt x="71" y="46"/>
                  </a:cubicBezTo>
                  <a:cubicBezTo>
                    <a:pt x="70" y="45"/>
                    <a:pt x="71" y="43"/>
                    <a:pt x="71" y="41"/>
                  </a:cubicBezTo>
                  <a:cubicBezTo>
                    <a:pt x="71" y="39"/>
                    <a:pt x="71" y="38"/>
                    <a:pt x="70" y="36"/>
                  </a:cubicBezTo>
                  <a:cubicBezTo>
                    <a:pt x="69" y="34"/>
                    <a:pt x="68" y="34"/>
                    <a:pt x="66" y="34"/>
                  </a:cubicBezTo>
                  <a:cubicBezTo>
                    <a:pt x="65" y="34"/>
                    <a:pt x="62" y="33"/>
                    <a:pt x="63" y="31"/>
                  </a:cubicBezTo>
                  <a:cubicBezTo>
                    <a:pt x="61" y="31"/>
                    <a:pt x="61" y="33"/>
                    <a:pt x="61" y="34"/>
                  </a:cubicBezTo>
                  <a:cubicBezTo>
                    <a:pt x="60" y="34"/>
                    <a:pt x="58" y="34"/>
                    <a:pt x="57" y="34"/>
                  </a:cubicBezTo>
                  <a:cubicBezTo>
                    <a:pt x="56" y="34"/>
                    <a:pt x="55" y="34"/>
                    <a:pt x="54" y="33"/>
                  </a:cubicBezTo>
                  <a:cubicBezTo>
                    <a:pt x="53" y="32"/>
                    <a:pt x="51" y="33"/>
                    <a:pt x="50" y="33"/>
                  </a:cubicBezTo>
                  <a:cubicBezTo>
                    <a:pt x="48" y="33"/>
                    <a:pt x="48" y="33"/>
                    <a:pt x="47" y="32"/>
                  </a:cubicBezTo>
                  <a:cubicBezTo>
                    <a:pt x="46" y="30"/>
                    <a:pt x="48" y="31"/>
                    <a:pt x="48" y="30"/>
                  </a:cubicBezTo>
                  <a:cubicBezTo>
                    <a:pt x="48" y="27"/>
                    <a:pt x="48" y="25"/>
                    <a:pt x="48" y="22"/>
                  </a:cubicBezTo>
                  <a:cubicBezTo>
                    <a:pt x="49" y="23"/>
                    <a:pt x="50" y="20"/>
                    <a:pt x="49" y="19"/>
                  </a:cubicBezTo>
                  <a:cubicBezTo>
                    <a:pt x="48" y="18"/>
                    <a:pt x="48" y="17"/>
                    <a:pt x="48" y="15"/>
                  </a:cubicBezTo>
                  <a:cubicBezTo>
                    <a:pt x="48" y="16"/>
                    <a:pt x="47" y="16"/>
                    <a:pt x="47" y="17"/>
                  </a:cubicBezTo>
                  <a:cubicBezTo>
                    <a:pt x="47" y="15"/>
                    <a:pt x="47" y="14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7"/>
                    <a:pt x="45" y="6"/>
                    <a:pt x="42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Papua New Guinea">
              <a:extLst>
                <a:ext uri="{FF2B5EF4-FFF2-40B4-BE49-F238E27FC236}">
                  <a16:creationId xmlns:a16="http://schemas.microsoft.com/office/drawing/2014/main" id="{FE5828B6-FA62-ABA7-8813-EADB5E657D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6271" y="2835249"/>
              <a:ext cx="364628" cy="266107"/>
            </a:xfrm>
            <a:custGeom>
              <a:avLst/>
              <a:gdLst>
                <a:gd name="T0" fmla="*/ 144 w 152"/>
                <a:gd name="T1" fmla="*/ 46 h 111"/>
                <a:gd name="T2" fmla="*/ 147 w 152"/>
                <a:gd name="T3" fmla="*/ 56 h 111"/>
                <a:gd name="T4" fmla="*/ 138 w 152"/>
                <a:gd name="T5" fmla="*/ 35 h 111"/>
                <a:gd name="T6" fmla="*/ 59 w 152"/>
                <a:gd name="T7" fmla="*/ 1 h 111"/>
                <a:gd name="T8" fmla="*/ 57 w 152"/>
                <a:gd name="T9" fmla="*/ 4 h 111"/>
                <a:gd name="T10" fmla="*/ 59 w 152"/>
                <a:gd name="T11" fmla="*/ 1 h 111"/>
                <a:gd name="T12" fmla="*/ 101 w 152"/>
                <a:gd name="T13" fmla="*/ 88 h 111"/>
                <a:gd name="T14" fmla="*/ 100 w 152"/>
                <a:gd name="T15" fmla="*/ 92 h 111"/>
                <a:gd name="T16" fmla="*/ 73 w 152"/>
                <a:gd name="T17" fmla="*/ 45 h 111"/>
                <a:gd name="T18" fmla="*/ 95 w 152"/>
                <a:gd name="T19" fmla="*/ 87 h 111"/>
                <a:gd name="T20" fmla="*/ 95 w 152"/>
                <a:gd name="T21" fmla="*/ 87 h 111"/>
                <a:gd name="T22" fmla="*/ 89 w 152"/>
                <a:gd name="T23" fmla="*/ 89 h 111"/>
                <a:gd name="T24" fmla="*/ 84 w 152"/>
                <a:gd name="T25" fmla="*/ 83 h 111"/>
                <a:gd name="T26" fmla="*/ 77 w 152"/>
                <a:gd name="T27" fmla="*/ 80 h 111"/>
                <a:gd name="T28" fmla="*/ 68 w 152"/>
                <a:gd name="T29" fmla="*/ 69 h 111"/>
                <a:gd name="T30" fmla="*/ 63 w 152"/>
                <a:gd name="T31" fmla="*/ 55 h 111"/>
                <a:gd name="T32" fmla="*/ 68 w 152"/>
                <a:gd name="T33" fmla="*/ 49 h 111"/>
                <a:gd name="T34" fmla="*/ 49 w 152"/>
                <a:gd name="T35" fmla="*/ 41 h 111"/>
                <a:gd name="T36" fmla="*/ 43 w 152"/>
                <a:gd name="T37" fmla="*/ 29 h 111"/>
                <a:gd name="T38" fmla="*/ 33 w 152"/>
                <a:gd name="T39" fmla="*/ 22 h 111"/>
                <a:gd name="T40" fmla="*/ 22 w 152"/>
                <a:gd name="T41" fmla="*/ 17 h 111"/>
                <a:gd name="T42" fmla="*/ 7 w 152"/>
                <a:gd name="T43" fmla="*/ 10 h 111"/>
                <a:gd name="T44" fmla="*/ 0 w 152"/>
                <a:gd name="T45" fmla="*/ 57 h 111"/>
                <a:gd name="T46" fmla="*/ 4 w 152"/>
                <a:gd name="T47" fmla="*/ 83 h 111"/>
                <a:gd name="T48" fmla="*/ 26 w 152"/>
                <a:gd name="T49" fmla="*/ 80 h 111"/>
                <a:gd name="T50" fmla="*/ 18 w 152"/>
                <a:gd name="T51" fmla="*/ 73 h 111"/>
                <a:gd name="T52" fmla="*/ 17 w 152"/>
                <a:gd name="T53" fmla="*/ 73 h 111"/>
                <a:gd name="T54" fmla="*/ 26 w 152"/>
                <a:gd name="T55" fmla="*/ 68 h 111"/>
                <a:gd name="T56" fmla="*/ 34 w 152"/>
                <a:gd name="T57" fmla="*/ 67 h 111"/>
                <a:gd name="T58" fmla="*/ 37 w 152"/>
                <a:gd name="T59" fmla="*/ 65 h 111"/>
                <a:gd name="T60" fmla="*/ 40 w 152"/>
                <a:gd name="T61" fmla="*/ 66 h 111"/>
                <a:gd name="T62" fmla="*/ 45 w 152"/>
                <a:gd name="T63" fmla="*/ 69 h 111"/>
                <a:gd name="T64" fmla="*/ 56 w 152"/>
                <a:gd name="T65" fmla="*/ 77 h 111"/>
                <a:gd name="T66" fmla="*/ 62 w 152"/>
                <a:gd name="T67" fmla="*/ 85 h 111"/>
                <a:gd name="T68" fmla="*/ 66 w 152"/>
                <a:gd name="T69" fmla="*/ 90 h 111"/>
                <a:gd name="T70" fmla="*/ 75 w 152"/>
                <a:gd name="T71" fmla="*/ 94 h 111"/>
                <a:gd name="T72" fmla="*/ 89 w 152"/>
                <a:gd name="T73" fmla="*/ 96 h 111"/>
                <a:gd name="T74" fmla="*/ 99 w 152"/>
                <a:gd name="T75" fmla="*/ 99 h 111"/>
                <a:gd name="T76" fmla="*/ 122 w 152"/>
                <a:gd name="T77" fmla="*/ 83 h 111"/>
                <a:gd name="T78" fmla="*/ 118 w 152"/>
                <a:gd name="T79" fmla="*/ 25 h 111"/>
                <a:gd name="T80" fmla="*/ 118 w 152"/>
                <a:gd name="T81" fmla="*/ 22 h 111"/>
                <a:gd name="T82" fmla="*/ 103 w 152"/>
                <a:gd name="T83" fmla="*/ 10 h 111"/>
                <a:gd name="T84" fmla="*/ 105 w 152"/>
                <a:gd name="T85" fmla="*/ 13 h 111"/>
                <a:gd name="T86" fmla="*/ 74 w 152"/>
                <a:gd name="T87" fmla="*/ 43 h 111"/>
                <a:gd name="T88" fmla="*/ 82 w 152"/>
                <a:gd name="T89" fmla="*/ 49 h 111"/>
                <a:gd name="T90" fmla="*/ 98 w 152"/>
                <a:gd name="T91" fmla="*/ 49 h 111"/>
                <a:gd name="T92" fmla="*/ 107 w 152"/>
                <a:gd name="T93" fmla="*/ 44 h 111"/>
                <a:gd name="T94" fmla="*/ 109 w 152"/>
                <a:gd name="T95" fmla="*/ 42 h 111"/>
                <a:gd name="T96" fmla="*/ 115 w 152"/>
                <a:gd name="T97" fmla="*/ 34 h 111"/>
                <a:gd name="T98" fmla="*/ 111 w 152"/>
                <a:gd name="T99" fmla="*/ 26 h 111"/>
                <a:gd name="T100" fmla="*/ 107 w 152"/>
                <a:gd name="T101" fmla="*/ 26 h 111"/>
                <a:gd name="T102" fmla="*/ 102 w 152"/>
                <a:gd name="T103" fmla="*/ 37 h 111"/>
                <a:gd name="T104" fmla="*/ 94 w 152"/>
                <a:gd name="T105" fmla="*/ 35 h 111"/>
                <a:gd name="T106" fmla="*/ 90 w 152"/>
                <a:gd name="T107" fmla="*/ 42 h 111"/>
                <a:gd name="T108" fmla="*/ 92 w 152"/>
                <a:gd name="T109" fmla="*/ 8 h 111"/>
                <a:gd name="T110" fmla="*/ 130 w 152"/>
                <a:gd name="T111" fmla="*/ 111 h 111"/>
                <a:gd name="T112" fmla="*/ 127 w 152"/>
                <a:gd name="T11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11">
                  <a:moveTo>
                    <a:pt x="139" y="47"/>
                  </a:moveTo>
                  <a:cubicBezTo>
                    <a:pt x="138" y="46"/>
                    <a:pt x="139" y="42"/>
                    <a:pt x="139" y="41"/>
                  </a:cubicBezTo>
                  <a:cubicBezTo>
                    <a:pt x="140" y="43"/>
                    <a:pt x="142" y="41"/>
                    <a:pt x="143" y="43"/>
                  </a:cubicBezTo>
                  <a:cubicBezTo>
                    <a:pt x="143" y="44"/>
                    <a:pt x="144" y="45"/>
                    <a:pt x="144" y="46"/>
                  </a:cubicBezTo>
                  <a:cubicBezTo>
                    <a:pt x="145" y="47"/>
                    <a:pt x="146" y="46"/>
                    <a:pt x="146" y="47"/>
                  </a:cubicBezTo>
                  <a:cubicBezTo>
                    <a:pt x="146" y="49"/>
                    <a:pt x="148" y="49"/>
                    <a:pt x="149" y="50"/>
                  </a:cubicBezTo>
                  <a:cubicBezTo>
                    <a:pt x="150" y="51"/>
                    <a:pt x="151" y="54"/>
                    <a:pt x="152" y="55"/>
                  </a:cubicBezTo>
                  <a:cubicBezTo>
                    <a:pt x="149" y="55"/>
                    <a:pt x="149" y="57"/>
                    <a:pt x="147" y="56"/>
                  </a:cubicBezTo>
                  <a:cubicBezTo>
                    <a:pt x="145" y="55"/>
                    <a:pt x="144" y="53"/>
                    <a:pt x="144" y="51"/>
                  </a:cubicBezTo>
                  <a:cubicBezTo>
                    <a:pt x="143" y="50"/>
                    <a:pt x="140" y="48"/>
                    <a:pt x="139" y="47"/>
                  </a:cubicBezTo>
                  <a:close/>
                  <a:moveTo>
                    <a:pt x="138" y="41"/>
                  </a:moveTo>
                  <a:cubicBezTo>
                    <a:pt x="139" y="38"/>
                    <a:pt x="140" y="37"/>
                    <a:pt x="138" y="35"/>
                  </a:cubicBezTo>
                  <a:cubicBezTo>
                    <a:pt x="137" y="36"/>
                    <a:pt x="137" y="36"/>
                    <a:pt x="136" y="37"/>
                  </a:cubicBezTo>
                  <a:cubicBezTo>
                    <a:pt x="137" y="37"/>
                    <a:pt x="137" y="37"/>
                    <a:pt x="138" y="37"/>
                  </a:cubicBezTo>
                  <a:cubicBezTo>
                    <a:pt x="136" y="38"/>
                    <a:pt x="137" y="40"/>
                    <a:pt x="138" y="41"/>
                  </a:cubicBezTo>
                  <a:close/>
                  <a:moveTo>
                    <a:pt x="59" y="1"/>
                  </a:moveTo>
                  <a:cubicBezTo>
                    <a:pt x="59" y="2"/>
                    <a:pt x="57" y="1"/>
                    <a:pt x="57" y="1"/>
                  </a:cubicBezTo>
                  <a:cubicBezTo>
                    <a:pt x="57" y="2"/>
                    <a:pt x="58" y="2"/>
                    <a:pt x="58" y="3"/>
                  </a:cubicBezTo>
                  <a:cubicBezTo>
                    <a:pt x="58" y="3"/>
                    <a:pt x="57" y="3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60" y="3"/>
                    <a:pt x="61" y="3"/>
                    <a:pt x="64" y="4"/>
                  </a:cubicBezTo>
                  <a:cubicBezTo>
                    <a:pt x="63" y="2"/>
                    <a:pt x="65" y="2"/>
                    <a:pt x="66" y="1"/>
                  </a:cubicBezTo>
                  <a:cubicBezTo>
                    <a:pt x="64" y="1"/>
                    <a:pt x="63" y="1"/>
                    <a:pt x="61" y="0"/>
                  </a:cubicBezTo>
                  <a:cubicBezTo>
                    <a:pt x="60" y="0"/>
                    <a:pt x="60" y="1"/>
                    <a:pt x="59" y="1"/>
                  </a:cubicBezTo>
                  <a:close/>
                  <a:moveTo>
                    <a:pt x="102" y="94"/>
                  </a:moveTo>
                  <a:cubicBezTo>
                    <a:pt x="103" y="94"/>
                    <a:pt x="104" y="95"/>
                    <a:pt x="105" y="95"/>
                  </a:cubicBezTo>
                  <a:cubicBezTo>
                    <a:pt x="105" y="94"/>
                    <a:pt x="105" y="92"/>
                    <a:pt x="105" y="91"/>
                  </a:cubicBezTo>
                  <a:cubicBezTo>
                    <a:pt x="102" y="94"/>
                    <a:pt x="101" y="91"/>
                    <a:pt x="101" y="88"/>
                  </a:cubicBezTo>
                  <a:cubicBezTo>
                    <a:pt x="101" y="85"/>
                    <a:pt x="98" y="86"/>
                    <a:pt x="96" y="85"/>
                  </a:cubicBezTo>
                  <a:cubicBezTo>
                    <a:pt x="96" y="86"/>
                    <a:pt x="96" y="87"/>
                    <a:pt x="96" y="88"/>
                  </a:cubicBezTo>
                  <a:cubicBezTo>
                    <a:pt x="97" y="88"/>
                    <a:pt x="100" y="88"/>
                    <a:pt x="100" y="88"/>
                  </a:cubicBezTo>
                  <a:cubicBezTo>
                    <a:pt x="100" y="89"/>
                    <a:pt x="100" y="91"/>
                    <a:pt x="100" y="92"/>
                  </a:cubicBezTo>
                  <a:cubicBezTo>
                    <a:pt x="101" y="93"/>
                    <a:pt x="100" y="94"/>
                    <a:pt x="102" y="94"/>
                  </a:cubicBezTo>
                  <a:close/>
                  <a:moveTo>
                    <a:pt x="73" y="45"/>
                  </a:moveTo>
                  <a:cubicBezTo>
                    <a:pt x="72" y="42"/>
                    <a:pt x="72" y="42"/>
                    <a:pt x="70" y="41"/>
                  </a:cubicBezTo>
                  <a:cubicBezTo>
                    <a:pt x="69" y="43"/>
                    <a:pt x="71" y="44"/>
                    <a:pt x="73" y="45"/>
                  </a:cubicBezTo>
                  <a:close/>
                  <a:moveTo>
                    <a:pt x="64" y="41"/>
                  </a:moveTo>
                  <a:cubicBezTo>
                    <a:pt x="65" y="40"/>
                    <a:pt x="63" y="38"/>
                    <a:pt x="63" y="37"/>
                  </a:cubicBezTo>
                  <a:cubicBezTo>
                    <a:pt x="61" y="38"/>
                    <a:pt x="62" y="42"/>
                    <a:pt x="64" y="41"/>
                  </a:cubicBezTo>
                  <a:close/>
                  <a:moveTo>
                    <a:pt x="95" y="87"/>
                  </a:moveTo>
                  <a:cubicBezTo>
                    <a:pt x="95" y="85"/>
                    <a:pt x="95" y="84"/>
                    <a:pt x="94" y="83"/>
                  </a:cubicBezTo>
                  <a:cubicBezTo>
                    <a:pt x="93" y="83"/>
                    <a:pt x="93" y="85"/>
                    <a:pt x="93" y="86"/>
                  </a:cubicBezTo>
                  <a:cubicBezTo>
                    <a:pt x="93" y="86"/>
                    <a:pt x="94" y="86"/>
                    <a:pt x="94" y="86"/>
                  </a:cubicBezTo>
                  <a:cubicBezTo>
                    <a:pt x="94" y="87"/>
                    <a:pt x="94" y="87"/>
                    <a:pt x="95" y="87"/>
                  </a:cubicBezTo>
                  <a:close/>
                  <a:moveTo>
                    <a:pt x="100" y="95"/>
                  </a:moveTo>
                  <a:cubicBezTo>
                    <a:pt x="99" y="95"/>
                    <a:pt x="97" y="95"/>
                    <a:pt x="96" y="95"/>
                  </a:cubicBezTo>
                  <a:cubicBezTo>
                    <a:pt x="94" y="95"/>
                    <a:pt x="95" y="93"/>
                    <a:pt x="93" y="94"/>
                  </a:cubicBezTo>
                  <a:cubicBezTo>
                    <a:pt x="91" y="95"/>
                    <a:pt x="89" y="91"/>
                    <a:pt x="89" y="89"/>
                  </a:cubicBezTo>
                  <a:cubicBezTo>
                    <a:pt x="90" y="90"/>
                    <a:pt x="91" y="89"/>
                    <a:pt x="92" y="88"/>
                  </a:cubicBezTo>
                  <a:cubicBezTo>
                    <a:pt x="90" y="88"/>
                    <a:pt x="87" y="89"/>
                    <a:pt x="86" y="87"/>
                  </a:cubicBezTo>
                  <a:cubicBezTo>
                    <a:pt x="86" y="87"/>
                    <a:pt x="84" y="87"/>
                    <a:pt x="84" y="86"/>
                  </a:cubicBezTo>
                  <a:cubicBezTo>
                    <a:pt x="84" y="85"/>
                    <a:pt x="84" y="84"/>
                    <a:pt x="84" y="83"/>
                  </a:cubicBezTo>
                  <a:cubicBezTo>
                    <a:pt x="85" y="83"/>
                    <a:pt x="85" y="82"/>
                    <a:pt x="85" y="80"/>
                  </a:cubicBezTo>
                  <a:cubicBezTo>
                    <a:pt x="84" y="80"/>
                    <a:pt x="83" y="81"/>
                    <a:pt x="82" y="82"/>
                  </a:cubicBezTo>
                  <a:cubicBezTo>
                    <a:pt x="81" y="82"/>
                    <a:pt x="79" y="82"/>
                    <a:pt x="78" y="82"/>
                  </a:cubicBezTo>
                  <a:cubicBezTo>
                    <a:pt x="77" y="82"/>
                    <a:pt x="77" y="81"/>
                    <a:pt x="77" y="80"/>
                  </a:cubicBezTo>
                  <a:cubicBezTo>
                    <a:pt x="76" y="79"/>
                    <a:pt x="75" y="78"/>
                    <a:pt x="74" y="77"/>
                  </a:cubicBezTo>
                  <a:cubicBezTo>
                    <a:pt x="74" y="77"/>
                    <a:pt x="74" y="75"/>
                    <a:pt x="74" y="74"/>
                  </a:cubicBezTo>
                  <a:cubicBezTo>
                    <a:pt x="74" y="73"/>
                    <a:pt x="74" y="72"/>
                    <a:pt x="73" y="71"/>
                  </a:cubicBezTo>
                  <a:cubicBezTo>
                    <a:pt x="73" y="70"/>
                    <a:pt x="70" y="68"/>
                    <a:pt x="68" y="69"/>
                  </a:cubicBezTo>
                  <a:cubicBezTo>
                    <a:pt x="69" y="67"/>
                    <a:pt x="67" y="67"/>
                    <a:pt x="66" y="66"/>
                  </a:cubicBezTo>
                  <a:cubicBezTo>
                    <a:pt x="65" y="65"/>
                    <a:pt x="64" y="63"/>
                    <a:pt x="63" y="62"/>
                  </a:cubicBezTo>
                  <a:cubicBezTo>
                    <a:pt x="63" y="61"/>
                    <a:pt x="62" y="58"/>
                    <a:pt x="62" y="58"/>
                  </a:cubicBezTo>
                  <a:cubicBezTo>
                    <a:pt x="62" y="55"/>
                    <a:pt x="61" y="55"/>
                    <a:pt x="63" y="55"/>
                  </a:cubicBezTo>
                  <a:cubicBezTo>
                    <a:pt x="65" y="55"/>
                    <a:pt x="68" y="55"/>
                    <a:pt x="70" y="55"/>
                  </a:cubicBezTo>
                  <a:cubicBezTo>
                    <a:pt x="72" y="55"/>
                    <a:pt x="70" y="53"/>
                    <a:pt x="70" y="53"/>
                  </a:cubicBezTo>
                  <a:cubicBezTo>
                    <a:pt x="70" y="52"/>
                    <a:pt x="70" y="50"/>
                    <a:pt x="70" y="50"/>
                  </a:cubicBezTo>
                  <a:cubicBezTo>
                    <a:pt x="69" y="50"/>
                    <a:pt x="69" y="51"/>
                    <a:pt x="68" y="49"/>
                  </a:cubicBezTo>
                  <a:cubicBezTo>
                    <a:pt x="68" y="49"/>
                    <a:pt x="67" y="46"/>
                    <a:pt x="66" y="46"/>
                  </a:cubicBezTo>
                  <a:cubicBezTo>
                    <a:pt x="63" y="46"/>
                    <a:pt x="60" y="46"/>
                    <a:pt x="57" y="43"/>
                  </a:cubicBezTo>
                  <a:cubicBezTo>
                    <a:pt x="57" y="43"/>
                    <a:pt x="54" y="41"/>
                    <a:pt x="54" y="41"/>
                  </a:cubicBezTo>
                  <a:cubicBezTo>
                    <a:pt x="53" y="41"/>
                    <a:pt x="49" y="41"/>
                    <a:pt x="49" y="41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1" y="38"/>
                    <a:pt x="50" y="38"/>
                    <a:pt x="50" y="37"/>
                  </a:cubicBezTo>
                  <a:cubicBezTo>
                    <a:pt x="50" y="35"/>
                    <a:pt x="51" y="33"/>
                    <a:pt x="49" y="33"/>
                  </a:cubicBezTo>
                  <a:cubicBezTo>
                    <a:pt x="47" y="32"/>
                    <a:pt x="46" y="25"/>
                    <a:pt x="43" y="29"/>
                  </a:cubicBezTo>
                  <a:cubicBezTo>
                    <a:pt x="43" y="28"/>
                    <a:pt x="42" y="25"/>
                    <a:pt x="41" y="25"/>
                  </a:cubicBezTo>
                  <a:cubicBezTo>
                    <a:pt x="38" y="25"/>
                    <a:pt x="38" y="23"/>
                    <a:pt x="37" y="22"/>
                  </a:cubicBezTo>
                  <a:cubicBezTo>
                    <a:pt x="37" y="22"/>
                    <a:pt x="36" y="22"/>
                    <a:pt x="35" y="21"/>
                  </a:cubicBezTo>
                  <a:cubicBezTo>
                    <a:pt x="35" y="21"/>
                    <a:pt x="34" y="22"/>
                    <a:pt x="33" y="22"/>
                  </a:cubicBezTo>
                  <a:cubicBezTo>
                    <a:pt x="33" y="22"/>
                    <a:pt x="29" y="20"/>
                    <a:pt x="29" y="20"/>
                  </a:cubicBezTo>
                  <a:cubicBezTo>
                    <a:pt x="29" y="18"/>
                    <a:pt x="29" y="19"/>
                    <a:pt x="28" y="18"/>
                  </a:cubicBezTo>
                  <a:cubicBezTo>
                    <a:pt x="27" y="18"/>
                    <a:pt x="27" y="17"/>
                    <a:pt x="26" y="17"/>
                  </a:cubicBezTo>
                  <a:cubicBezTo>
                    <a:pt x="24" y="17"/>
                    <a:pt x="23" y="18"/>
                    <a:pt x="22" y="17"/>
                  </a:cubicBezTo>
                  <a:cubicBezTo>
                    <a:pt x="18" y="16"/>
                    <a:pt x="16" y="14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0" y="12"/>
                    <a:pt x="8" y="11"/>
                    <a:pt x="7" y="10"/>
                  </a:cubicBezTo>
                  <a:cubicBezTo>
                    <a:pt x="6" y="9"/>
                    <a:pt x="4" y="7"/>
                    <a:pt x="2" y="8"/>
                  </a:cubicBezTo>
                  <a:cubicBezTo>
                    <a:pt x="2" y="22"/>
                    <a:pt x="2" y="36"/>
                    <a:pt x="2" y="50"/>
                  </a:cubicBezTo>
                  <a:cubicBezTo>
                    <a:pt x="2" y="52"/>
                    <a:pt x="0" y="53"/>
                    <a:pt x="0" y="55"/>
                  </a:cubicBezTo>
                  <a:cubicBezTo>
                    <a:pt x="0" y="55"/>
                    <a:pt x="0" y="56"/>
                    <a:pt x="0" y="57"/>
                  </a:cubicBezTo>
                  <a:cubicBezTo>
                    <a:pt x="0" y="57"/>
                    <a:pt x="2" y="57"/>
                    <a:pt x="2" y="57"/>
                  </a:cubicBezTo>
                  <a:cubicBezTo>
                    <a:pt x="2" y="58"/>
                    <a:pt x="2" y="59"/>
                    <a:pt x="2" y="60"/>
                  </a:cubicBezTo>
                  <a:cubicBezTo>
                    <a:pt x="2" y="68"/>
                    <a:pt x="2" y="75"/>
                    <a:pt x="2" y="82"/>
                  </a:cubicBezTo>
                  <a:cubicBezTo>
                    <a:pt x="3" y="83"/>
                    <a:pt x="2" y="83"/>
                    <a:pt x="4" y="83"/>
                  </a:cubicBezTo>
                  <a:cubicBezTo>
                    <a:pt x="6" y="83"/>
                    <a:pt x="7" y="83"/>
                    <a:pt x="9" y="83"/>
                  </a:cubicBezTo>
                  <a:cubicBezTo>
                    <a:pt x="12" y="83"/>
                    <a:pt x="14" y="83"/>
                    <a:pt x="17" y="84"/>
                  </a:cubicBezTo>
                  <a:cubicBezTo>
                    <a:pt x="20" y="86"/>
                    <a:pt x="21" y="83"/>
                    <a:pt x="24" y="82"/>
                  </a:cubicBezTo>
                  <a:cubicBezTo>
                    <a:pt x="24" y="81"/>
                    <a:pt x="26" y="82"/>
                    <a:pt x="26" y="80"/>
                  </a:cubicBezTo>
                  <a:cubicBezTo>
                    <a:pt x="26" y="80"/>
                    <a:pt x="26" y="78"/>
                    <a:pt x="26" y="78"/>
                  </a:cubicBezTo>
                  <a:cubicBezTo>
                    <a:pt x="26" y="78"/>
                    <a:pt x="25" y="78"/>
                    <a:pt x="25" y="78"/>
                  </a:cubicBezTo>
                  <a:cubicBezTo>
                    <a:pt x="23" y="76"/>
                    <a:pt x="22" y="75"/>
                    <a:pt x="20" y="74"/>
                  </a:cubicBezTo>
                  <a:cubicBezTo>
                    <a:pt x="19" y="74"/>
                    <a:pt x="19" y="73"/>
                    <a:pt x="18" y="73"/>
                  </a:cubicBezTo>
                  <a:cubicBezTo>
                    <a:pt x="18" y="73"/>
                    <a:pt x="17" y="75"/>
                    <a:pt x="17" y="75"/>
                  </a:cubicBezTo>
                  <a:cubicBezTo>
                    <a:pt x="16" y="74"/>
                    <a:pt x="15" y="73"/>
                    <a:pt x="15" y="72"/>
                  </a:cubicBezTo>
                  <a:cubicBezTo>
                    <a:pt x="14" y="73"/>
                    <a:pt x="14" y="73"/>
                    <a:pt x="13" y="73"/>
                  </a:cubicBezTo>
                  <a:cubicBezTo>
                    <a:pt x="15" y="70"/>
                    <a:pt x="16" y="71"/>
                    <a:pt x="17" y="73"/>
                  </a:cubicBezTo>
                  <a:cubicBezTo>
                    <a:pt x="18" y="72"/>
                    <a:pt x="20" y="73"/>
                    <a:pt x="21" y="73"/>
                  </a:cubicBezTo>
                  <a:cubicBezTo>
                    <a:pt x="22" y="74"/>
                    <a:pt x="23" y="73"/>
                    <a:pt x="24" y="73"/>
                  </a:cubicBezTo>
                  <a:cubicBezTo>
                    <a:pt x="25" y="73"/>
                    <a:pt x="30" y="73"/>
                    <a:pt x="28" y="71"/>
                  </a:cubicBezTo>
                  <a:cubicBezTo>
                    <a:pt x="27" y="70"/>
                    <a:pt x="25" y="70"/>
                    <a:pt x="26" y="68"/>
                  </a:cubicBezTo>
                  <a:cubicBezTo>
                    <a:pt x="27" y="69"/>
                    <a:pt x="31" y="72"/>
                    <a:pt x="31" y="69"/>
                  </a:cubicBezTo>
                  <a:cubicBezTo>
                    <a:pt x="31" y="69"/>
                    <a:pt x="31" y="70"/>
                    <a:pt x="32" y="70"/>
                  </a:cubicBezTo>
                  <a:cubicBezTo>
                    <a:pt x="32" y="68"/>
                    <a:pt x="30" y="66"/>
                    <a:pt x="28" y="63"/>
                  </a:cubicBezTo>
                  <a:cubicBezTo>
                    <a:pt x="30" y="65"/>
                    <a:pt x="32" y="68"/>
                    <a:pt x="34" y="67"/>
                  </a:cubicBezTo>
                  <a:cubicBezTo>
                    <a:pt x="33" y="66"/>
                    <a:pt x="35" y="66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7" y="68"/>
                    <a:pt x="36" y="66"/>
                    <a:pt x="36" y="65"/>
                  </a:cubicBezTo>
                  <a:cubicBezTo>
                    <a:pt x="36" y="65"/>
                    <a:pt x="37" y="65"/>
                    <a:pt x="37" y="65"/>
                  </a:cubicBezTo>
                  <a:cubicBezTo>
                    <a:pt x="37" y="65"/>
                    <a:pt x="37" y="64"/>
                    <a:pt x="37" y="63"/>
                  </a:cubicBezTo>
                  <a:cubicBezTo>
                    <a:pt x="37" y="64"/>
                    <a:pt x="37" y="65"/>
                    <a:pt x="37" y="66"/>
                  </a:cubicBezTo>
                  <a:cubicBezTo>
                    <a:pt x="38" y="66"/>
                    <a:pt x="39" y="65"/>
                    <a:pt x="39" y="64"/>
                  </a:cubicBezTo>
                  <a:cubicBezTo>
                    <a:pt x="39" y="65"/>
                    <a:pt x="39" y="65"/>
                    <a:pt x="40" y="66"/>
                  </a:cubicBezTo>
                  <a:cubicBezTo>
                    <a:pt x="40" y="66"/>
                    <a:pt x="40" y="65"/>
                    <a:pt x="41" y="65"/>
                  </a:cubicBezTo>
                  <a:cubicBezTo>
                    <a:pt x="41" y="66"/>
                    <a:pt x="41" y="67"/>
                    <a:pt x="41" y="67"/>
                  </a:cubicBezTo>
                  <a:cubicBezTo>
                    <a:pt x="41" y="67"/>
                    <a:pt x="43" y="67"/>
                    <a:pt x="43" y="67"/>
                  </a:cubicBezTo>
                  <a:cubicBezTo>
                    <a:pt x="44" y="68"/>
                    <a:pt x="44" y="69"/>
                    <a:pt x="45" y="69"/>
                  </a:cubicBezTo>
                  <a:cubicBezTo>
                    <a:pt x="47" y="69"/>
                    <a:pt x="50" y="68"/>
                    <a:pt x="50" y="70"/>
                  </a:cubicBezTo>
                  <a:cubicBezTo>
                    <a:pt x="51" y="70"/>
                    <a:pt x="52" y="70"/>
                    <a:pt x="53" y="70"/>
                  </a:cubicBezTo>
                  <a:cubicBezTo>
                    <a:pt x="52" y="71"/>
                    <a:pt x="54" y="73"/>
                    <a:pt x="55" y="74"/>
                  </a:cubicBezTo>
                  <a:cubicBezTo>
                    <a:pt x="55" y="75"/>
                    <a:pt x="56" y="76"/>
                    <a:pt x="56" y="77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7" y="81"/>
                    <a:pt x="57" y="80"/>
                    <a:pt x="58" y="80"/>
                  </a:cubicBezTo>
                  <a:cubicBezTo>
                    <a:pt x="59" y="81"/>
                    <a:pt x="60" y="82"/>
                    <a:pt x="62" y="82"/>
                  </a:cubicBezTo>
                  <a:cubicBezTo>
                    <a:pt x="60" y="83"/>
                    <a:pt x="61" y="83"/>
                    <a:pt x="62" y="85"/>
                  </a:cubicBezTo>
                  <a:cubicBezTo>
                    <a:pt x="62" y="85"/>
                    <a:pt x="61" y="85"/>
                    <a:pt x="62" y="86"/>
                  </a:cubicBezTo>
                  <a:cubicBezTo>
                    <a:pt x="62" y="86"/>
                    <a:pt x="63" y="87"/>
                    <a:pt x="63" y="87"/>
                  </a:cubicBezTo>
                  <a:cubicBezTo>
                    <a:pt x="63" y="87"/>
                    <a:pt x="63" y="86"/>
                    <a:pt x="63" y="86"/>
                  </a:cubicBezTo>
                  <a:cubicBezTo>
                    <a:pt x="63" y="87"/>
                    <a:pt x="66" y="89"/>
                    <a:pt x="66" y="90"/>
                  </a:cubicBezTo>
                  <a:cubicBezTo>
                    <a:pt x="66" y="92"/>
                    <a:pt x="66" y="91"/>
                    <a:pt x="68" y="92"/>
                  </a:cubicBezTo>
                  <a:cubicBezTo>
                    <a:pt x="69" y="92"/>
                    <a:pt x="69" y="93"/>
                    <a:pt x="69" y="94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1" y="94"/>
                    <a:pt x="72" y="93"/>
                    <a:pt x="75" y="94"/>
                  </a:cubicBezTo>
                  <a:cubicBezTo>
                    <a:pt x="76" y="95"/>
                    <a:pt x="78" y="96"/>
                    <a:pt x="79" y="94"/>
                  </a:cubicBezTo>
                  <a:cubicBezTo>
                    <a:pt x="78" y="96"/>
                    <a:pt x="81" y="95"/>
                    <a:pt x="83" y="95"/>
                  </a:cubicBezTo>
                  <a:cubicBezTo>
                    <a:pt x="85" y="96"/>
                    <a:pt x="84" y="97"/>
                    <a:pt x="86" y="95"/>
                  </a:cubicBezTo>
                  <a:cubicBezTo>
                    <a:pt x="87" y="96"/>
                    <a:pt x="88" y="96"/>
                    <a:pt x="89" y="96"/>
                  </a:cubicBezTo>
                  <a:cubicBezTo>
                    <a:pt x="91" y="96"/>
                    <a:pt x="92" y="97"/>
                    <a:pt x="93" y="97"/>
                  </a:cubicBezTo>
                  <a:cubicBezTo>
                    <a:pt x="92" y="98"/>
                    <a:pt x="91" y="98"/>
                    <a:pt x="91" y="98"/>
                  </a:cubicBezTo>
                  <a:cubicBezTo>
                    <a:pt x="91" y="100"/>
                    <a:pt x="94" y="100"/>
                    <a:pt x="95" y="100"/>
                  </a:cubicBezTo>
                  <a:cubicBezTo>
                    <a:pt x="97" y="101"/>
                    <a:pt x="97" y="99"/>
                    <a:pt x="99" y="99"/>
                  </a:cubicBezTo>
                  <a:cubicBezTo>
                    <a:pt x="99" y="98"/>
                    <a:pt x="96" y="96"/>
                    <a:pt x="95" y="96"/>
                  </a:cubicBezTo>
                  <a:cubicBezTo>
                    <a:pt x="98" y="96"/>
                    <a:pt x="98" y="97"/>
                    <a:pt x="100" y="95"/>
                  </a:cubicBezTo>
                  <a:close/>
                  <a:moveTo>
                    <a:pt x="117" y="80"/>
                  </a:moveTo>
                  <a:cubicBezTo>
                    <a:pt x="116" y="83"/>
                    <a:pt x="120" y="83"/>
                    <a:pt x="122" y="83"/>
                  </a:cubicBezTo>
                  <a:cubicBezTo>
                    <a:pt x="122" y="80"/>
                    <a:pt x="119" y="80"/>
                    <a:pt x="117" y="80"/>
                  </a:cubicBezTo>
                  <a:close/>
                  <a:moveTo>
                    <a:pt x="105" y="13"/>
                  </a:moveTo>
                  <a:cubicBezTo>
                    <a:pt x="107" y="16"/>
                    <a:pt x="110" y="19"/>
                    <a:pt x="113" y="19"/>
                  </a:cubicBezTo>
                  <a:cubicBezTo>
                    <a:pt x="114" y="19"/>
                    <a:pt x="118" y="23"/>
                    <a:pt x="118" y="25"/>
                  </a:cubicBezTo>
                  <a:cubicBezTo>
                    <a:pt x="118" y="28"/>
                    <a:pt x="118" y="31"/>
                    <a:pt x="121" y="33"/>
                  </a:cubicBezTo>
                  <a:cubicBezTo>
                    <a:pt x="122" y="32"/>
                    <a:pt x="124" y="31"/>
                    <a:pt x="122" y="29"/>
                  </a:cubicBezTo>
                  <a:cubicBezTo>
                    <a:pt x="125" y="29"/>
                    <a:pt x="122" y="26"/>
                    <a:pt x="121" y="24"/>
                  </a:cubicBezTo>
                  <a:cubicBezTo>
                    <a:pt x="120" y="24"/>
                    <a:pt x="120" y="23"/>
                    <a:pt x="118" y="22"/>
                  </a:cubicBezTo>
                  <a:cubicBezTo>
                    <a:pt x="117" y="22"/>
                    <a:pt x="118" y="21"/>
                    <a:pt x="118" y="20"/>
                  </a:cubicBezTo>
                  <a:cubicBezTo>
                    <a:pt x="115" y="20"/>
                    <a:pt x="114" y="18"/>
                    <a:pt x="113" y="17"/>
                  </a:cubicBezTo>
                  <a:cubicBezTo>
                    <a:pt x="112" y="15"/>
                    <a:pt x="110" y="15"/>
                    <a:pt x="108" y="14"/>
                  </a:cubicBezTo>
                  <a:cubicBezTo>
                    <a:pt x="107" y="13"/>
                    <a:pt x="105" y="12"/>
                    <a:pt x="103" y="10"/>
                  </a:cubicBezTo>
                  <a:cubicBezTo>
                    <a:pt x="101" y="9"/>
                    <a:pt x="102" y="8"/>
                    <a:pt x="99" y="8"/>
                  </a:cubicBezTo>
                  <a:cubicBezTo>
                    <a:pt x="100" y="8"/>
                    <a:pt x="100" y="9"/>
                    <a:pt x="100" y="9"/>
                  </a:cubicBezTo>
                  <a:cubicBezTo>
                    <a:pt x="100" y="9"/>
                    <a:pt x="99" y="9"/>
                    <a:pt x="98" y="10"/>
                  </a:cubicBezTo>
                  <a:cubicBezTo>
                    <a:pt x="99" y="12"/>
                    <a:pt x="104" y="12"/>
                    <a:pt x="105" y="13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1"/>
                    <a:pt x="79" y="41"/>
                  </a:cubicBezTo>
                  <a:cubicBezTo>
                    <a:pt x="78" y="43"/>
                    <a:pt x="77" y="42"/>
                    <a:pt x="76" y="40"/>
                  </a:cubicBezTo>
                  <a:cubicBezTo>
                    <a:pt x="75" y="41"/>
                    <a:pt x="75" y="42"/>
                    <a:pt x="74" y="43"/>
                  </a:cubicBezTo>
                  <a:cubicBezTo>
                    <a:pt x="76" y="43"/>
                    <a:pt x="76" y="44"/>
                    <a:pt x="77" y="45"/>
                  </a:cubicBezTo>
                  <a:cubicBezTo>
                    <a:pt x="77" y="45"/>
                    <a:pt x="77" y="44"/>
                    <a:pt x="78" y="45"/>
                  </a:cubicBezTo>
                  <a:cubicBezTo>
                    <a:pt x="78" y="45"/>
                    <a:pt x="79" y="45"/>
                    <a:pt x="79" y="46"/>
                  </a:cubicBezTo>
                  <a:cubicBezTo>
                    <a:pt x="80" y="46"/>
                    <a:pt x="83" y="47"/>
                    <a:pt x="82" y="49"/>
                  </a:cubicBezTo>
                  <a:cubicBezTo>
                    <a:pt x="85" y="47"/>
                    <a:pt x="86" y="47"/>
                    <a:pt x="87" y="49"/>
                  </a:cubicBezTo>
                  <a:cubicBezTo>
                    <a:pt x="88" y="51"/>
                    <a:pt x="92" y="50"/>
                    <a:pt x="94" y="50"/>
                  </a:cubicBezTo>
                  <a:cubicBezTo>
                    <a:pt x="95" y="50"/>
                    <a:pt x="95" y="50"/>
                    <a:pt x="96" y="49"/>
                  </a:cubicBezTo>
                  <a:cubicBezTo>
                    <a:pt x="97" y="48"/>
                    <a:pt x="97" y="49"/>
                    <a:pt x="98" y="49"/>
                  </a:cubicBezTo>
                  <a:cubicBezTo>
                    <a:pt x="100" y="49"/>
                    <a:pt x="99" y="48"/>
                    <a:pt x="101" y="48"/>
                  </a:cubicBezTo>
                  <a:cubicBezTo>
                    <a:pt x="102" y="47"/>
                    <a:pt x="102" y="47"/>
                    <a:pt x="102" y="46"/>
                  </a:cubicBezTo>
                  <a:cubicBezTo>
                    <a:pt x="104" y="46"/>
                    <a:pt x="106" y="46"/>
                    <a:pt x="106" y="44"/>
                  </a:cubicBezTo>
                  <a:cubicBezTo>
                    <a:pt x="106" y="44"/>
                    <a:pt x="107" y="44"/>
                    <a:pt x="107" y="44"/>
                  </a:cubicBezTo>
                  <a:cubicBezTo>
                    <a:pt x="107" y="42"/>
                    <a:pt x="106" y="42"/>
                    <a:pt x="105" y="42"/>
                  </a:cubicBezTo>
                  <a:cubicBezTo>
                    <a:pt x="106" y="41"/>
                    <a:pt x="107" y="40"/>
                    <a:pt x="108" y="42"/>
                  </a:cubicBezTo>
                  <a:cubicBezTo>
                    <a:pt x="108" y="42"/>
                    <a:pt x="108" y="41"/>
                    <a:pt x="108" y="41"/>
                  </a:cubicBezTo>
                  <a:cubicBezTo>
                    <a:pt x="109" y="41"/>
                    <a:pt x="108" y="42"/>
                    <a:pt x="109" y="42"/>
                  </a:cubicBezTo>
                  <a:cubicBezTo>
                    <a:pt x="110" y="43"/>
                    <a:pt x="111" y="42"/>
                    <a:pt x="112" y="41"/>
                  </a:cubicBezTo>
                  <a:cubicBezTo>
                    <a:pt x="115" y="39"/>
                    <a:pt x="112" y="39"/>
                    <a:pt x="111" y="37"/>
                  </a:cubicBezTo>
                  <a:cubicBezTo>
                    <a:pt x="111" y="35"/>
                    <a:pt x="111" y="36"/>
                    <a:pt x="113" y="35"/>
                  </a:cubicBezTo>
                  <a:cubicBezTo>
                    <a:pt x="114" y="35"/>
                    <a:pt x="114" y="35"/>
                    <a:pt x="115" y="34"/>
                  </a:cubicBezTo>
                  <a:cubicBezTo>
                    <a:pt x="116" y="33"/>
                    <a:pt x="117" y="30"/>
                    <a:pt x="115" y="30"/>
                  </a:cubicBezTo>
                  <a:cubicBezTo>
                    <a:pt x="115" y="29"/>
                    <a:pt x="115" y="28"/>
                    <a:pt x="116" y="28"/>
                  </a:cubicBezTo>
                  <a:cubicBezTo>
                    <a:pt x="114" y="28"/>
                    <a:pt x="114" y="27"/>
                    <a:pt x="113" y="25"/>
                  </a:cubicBezTo>
                  <a:cubicBezTo>
                    <a:pt x="113" y="25"/>
                    <a:pt x="112" y="26"/>
                    <a:pt x="111" y="26"/>
                  </a:cubicBezTo>
                  <a:cubicBezTo>
                    <a:pt x="112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0" y="28"/>
                  </a:cubicBezTo>
                  <a:cubicBezTo>
                    <a:pt x="110" y="28"/>
                    <a:pt x="110" y="26"/>
                    <a:pt x="110" y="26"/>
                  </a:cubicBezTo>
                  <a:cubicBezTo>
                    <a:pt x="109" y="26"/>
                    <a:pt x="108" y="26"/>
                    <a:pt x="107" y="26"/>
                  </a:cubicBezTo>
                  <a:cubicBezTo>
                    <a:pt x="107" y="28"/>
                    <a:pt x="108" y="33"/>
                    <a:pt x="109" y="33"/>
                  </a:cubicBezTo>
                  <a:cubicBezTo>
                    <a:pt x="109" y="34"/>
                    <a:pt x="108" y="35"/>
                    <a:pt x="108" y="35"/>
                  </a:cubicBezTo>
                  <a:cubicBezTo>
                    <a:pt x="108" y="34"/>
                    <a:pt x="106" y="34"/>
                    <a:pt x="105" y="35"/>
                  </a:cubicBezTo>
                  <a:cubicBezTo>
                    <a:pt x="104" y="36"/>
                    <a:pt x="102" y="37"/>
                    <a:pt x="102" y="37"/>
                  </a:cubicBezTo>
                  <a:cubicBezTo>
                    <a:pt x="102" y="39"/>
                    <a:pt x="102" y="39"/>
                    <a:pt x="101" y="41"/>
                  </a:cubicBezTo>
                  <a:cubicBezTo>
                    <a:pt x="100" y="42"/>
                    <a:pt x="99" y="41"/>
                    <a:pt x="98" y="42"/>
                  </a:cubicBezTo>
                  <a:cubicBezTo>
                    <a:pt x="98" y="39"/>
                    <a:pt x="94" y="43"/>
                    <a:pt x="93" y="42"/>
                  </a:cubicBezTo>
                  <a:cubicBezTo>
                    <a:pt x="92" y="40"/>
                    <a:pt x="93" y="37"/>
                    <a:pt x="94" y="35"/>
                  </a:cubicBezTo>
                  <a:cubicBezTo>
                    <a:pt x="93" y="35"/>
                    <a:pt x="92" y="35"/>
                    <a:pt x="92" y="35"/>
                  </a:cubicBezTo>
                  <a:cubicBezTo>
                    <a:pt x="93" y="37"/>
                    <a:pt x="92" y="38"/>
                    <a:pt x="91" y="39"/>
                  </a:cubicBezTo>
                  <a:cubicBezTo>
                    <a:pt x="90" y="40"/>
                    <a:pt x="91" y="40"/>
                    <a:pt x="92" y="41"/>
                  </a:cubicBezTo>
                  <a:cubicBezTo>
                    <a:pt x="91" y="40"/>
                    <a:pt x="90" y="41"/>
                    <a:pt x="90" y="42"/>
                  </a:cubicBezTo>
                  <a:cubicBezTo>
                    <a:pt x="88" y="40"/>
                    <a:pt x="87" y="41"/>
                    <a:pt x="84" y="42"/>
                  </a:cubicBezTo>
                  <a:cubicBezTo>
                    <a:pt x="82" y="43"/>
                    <a:pt x="82" y="39"/>
                    <a:pt x="80" y="42"/>
                  </a:cubicBezTo>
                  <a:close/>
                  <a:moveTo>
                    <a:pt x="94" y="5"/>
                  </a:moveTo>
                  <a:cubicBezTo>
                    <a:pt x="93" y="6"/>
                    <a:pt x="91" y="7"/>
                    <a:pt x="92" y="8"/>
                  </a:cubicBezTo>
                  <a:cubicBezTo>
                    <a:pt x="93" y="8"/>
                    <a:pt x="94" y="10"/>
                    <a:pt x="95" y="10"/>
                  </a:cubicBezTo>
                  <a:cubicBezTo>
                    <a:pt x="96" y="9"/>
                    <a:pt x="96" y="8"/>
                    <a:pt x="96" y="7"/>
                  </a:cubicBezTo>
                  <a:cubicBezTo>
                    <a:pt x="96" y="6"/>
                    <a:pt x="94" y="6"/>
                    <a:pt x="94" y="5"/>
                  </a:cubicBezTo>
                  <a:close/>
                  <a:moveTo>
                    <a:pt x="130" y="111"/>
                  </a:moveTo>
                  <a:cubicBezTo>
                    <a:pt x="128" y="108"/>
                    <a:pt x="127" y="108"/>
                    <a:pt x="124" y="107"/>
                  </a:cubicBezTo>
                  <a:cubicBezTo>
                    <a:pt x="124" y="108"/>
                    <a:pt x="124" y="109"/>
                    <a:pt x="124" y="109"/>
                  </a:cubicBezTo>
                  <a:cubicBezTo>
                    <a:pt x="125" y="110"/>
                    <a:pt x="125" y="110"/>
                    <a:pt x="126" y="111"/>
                  </a:cubicBezTo>
                  <a:cubicBezTo>
                    <a:pt x="126" y="111"/>
                    <a:pt x="126" y="110"/>
                    <a:pt x="127" y="109"/>
                  </a:cubicBezTo>
                  <a:cubicBezTo>
                    <a:pt x="128" y="111"/>
                    <a:pt x="128" y="111"/>
                    <a:pt x="130" y="1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Panama">
              <a:extLst>
                <a:ext uri="{FF2B5EF4-FFF2-40B4-BE49-F238E27FC236}">
                  <a16:creationId xmlns:a16="http://schemas.microsoft.com/office/drawing/2014/main" id="{F5EEBB47-47DA-E2F4-B2DF-36E59D149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0605" y="2518357"/>
              <a:ext cx="144226" cy="67035"/>
            </a:xfrm>
            <a:custGeom>
              <a:avLst/>
              <a:gdLst>
                <a:gd name="T0" fmla="*/ 5 w 60"/>
                <a:gd name="T1" fmla="*/ 2 h 28"/>
                <a:gd name="T2" fmla="*/ 9 w 60"/>
                <a:gd name="T3" fmla="*/ 7 h 28"/>
                <a:gd name="T4" fmla="*/ 12 w 60"/>
                <a:gd name="T5" fmla="*/ 8 h 28"/>
                <a:gd name="T6" fmla="*/ 17 w 60"/>
                <a:gd name="T7" fmla="*/ 11 h 28"/>
                <a:gd name="T8" fmla="*/ 24 w 60"/>
                <a:gd name="T9" fmla="*/ 9 h 28"/>
                <a:gd name="T10" fmla="*/ 31 w 60"/>
                <a:gd name="T11" fmla="*/ 4 h 28"/>
                <a:gd name="T12" fmla="*/ 35 w 60"/>
                <a:gd name="T13" fmla="*/ 0 h 28"/>
                <a:gd name="T14" fmla="*/ 40 w 60"/>
                <a:gd name="T15" fmla="*/ 3 h 28"/>
                <a:gd name="T16" fmla="*/ 50 w 60"/>
                <a:gd name="T17" fmla="*/ 5 h 28"/>
                <a:gd name="T18" fmla="*/ 56 w 60"/>
                <a:gd name="T19" fmla="*/ 12 h 28"/>
                <a:gd name="T20" fmla="*/ 57 w 60"/>
                <a:gd name="T21" fmla="*/ 16 h 28"/>
                <a:gd name="T22" fmla="*/ 57 w 60"/>
                <a:gd name="T23" fmla="*/ 23 h 28"/>
                <a:gd name="T24" fmla="*/ 54 w 60"/>
                <a:gd name="T25" fmla="*/ 23 h 28"/>
                <a:gd name="T26" fmla="*/ 53 w 60"/>
                <a:gd name="T27" fmla="*/ 25 h 28"/>
                <a:gd name="T28" fmla="*/ 50 w 60"/>
                <a:gd name="T29" fmla="*/ 25 h 28"/>
                <a:gd name="T30" fmla="*/ 48 w 60"/>
                <a:gd name="T31" fmla="*/ 18 h 28"/>
                <a:gd name="T32" fmla="*/ 49 w 60"/>
                <a:gd name="T33" fmla="*/ 14 h 28"/>
                <a:gd name="T34" fmla="*/ 50 w 60"/>
                <a:gd name="T35" fmla="*/ 13 h 28"/>
                <a:gd name="T36" fmla="*/ 45 w 60"/>
                <a:gd name="T37" fmla="*/ 12 h 28"/>
                <a:gd name="T38" fmla="*/ 42 w 60"/>
                <a:gd name="T39" fmla="*/ 10 h 28"/>
                <a:gd name="T40" fmla="*/ 35 w 60"/>
                <a:gd name="T41" fmla="*/ 8 h 28"/>
                <a:gd name="T42" fmla="*/ 33 w 60"/>
                <a:gd name="T43" fmla="*/ 11 h 28"/>
                <a:gd name="T44" fmla="*/ 27 w 60"/>
                <a:gd name="T45" fmla="*/ 16 h 28"/>
                <a:gd name="T46" fmla="*/ 27 w 60"/>
                <a:gd name="T47" fmla="*/ 19 h 28"/>
                <a:gd name="T48" fmla="*/ 27 w 60"/>
                <a:gd name="T49" fmla="*/ 28 h 28"/>
                <a:gd name="T50" fmla="*/ 21 w 60"/>
                <a:gd name="T51" fmla="*/ 24 h 28"/>
                <a:gd name="T52" fmla="*/ 19 w 60"/>
                <a:gd name="T53" fmla="*/ 24 h 28"/>
                <a:gd name="T54" fmla="*/ 14 w 60"/>
                <a:gd name="T55" fmla="*/ 21 h 28"/>
                <a:gd name="T56" fmla="*/ 10 w 60"/>
                <a:gd name="T57" fmla="*/ 17 h 28"/>
                <a:gd name="T58" fmla="*/ 6 w 60"/>
                <a:gd name="T59" fmla="*/ 16 h 28"/>
                <a:gd name="T60" fmla="*/ 2 w 60"/>
                <a:gd name="T61" fmla="*/ 16 h 28"/>
                <a:gd name="T62" fmla="*/ 0 w 60"/>
                <a:gd name="T63" fmla="*/ 16 h 28"/>
                <a:gd name="T64" fmla="*/ 4 w 60"/>
                <a:gd name="T65" fmla="*/ 8 h 28"/>
                <a:gd name="T66" fmla="*/ 3 w 60"/>
                <a:gd name="T67" fmla="*/ 3 h 28"/>
                <a:gd name="T68" fmla="*/ 4 w 60"/>
                <a:gd name="T69" fmla="*/ 3 h 28"/>
                <a:gd name="T70" fmla="*/ 13 w 60"/>
                <a:gd name="T71" fmla="*/ 24 h 28"/>
                <a:gd name="T72" fmla="*/ 15 w 60"/>
                <a:gd name="T73" fmla="*/ 27 h 28"/>
                <a:gd name="T74" fmla="*/ 15 w 60"/>
                <a:gd name="T7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28">
                  <a:moveTo>
                    <a:pt x="4" y="3"/>
                  </a:moveTo>
                  <a:cubicBezTo>
                    <a:pt x="4" y="3"/>
                    <a:pt x="4" y="2"/>
                    <a:pt x="5" y="2"/>
                  </a:cubicBezTo>
                  <a:cubicBezTo>
                    <a:pt x="6" y="3"/>
                    <a:pt x="9" y="3"/>
                    <a:pt x="7" y="5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11" y="8"/>
                    <a:pt x="12" y="8"/>
                  </a:cubicBezTo>
                  <a:cubicBezTo>
                    <a:pt x="12" y="8"/>
                    <a:pt x="12" y="7"/>
                    <a:pt x="11" y="6"/>
                  </a:cubicBezTo>
                  <a:cubicBezTo>
                    <a:pt x="13" y="7"/>
                    <a:pt x="16" y="11"/>
                    <a:pt x="17" y="11"/>
                  </a:cubicBezTo>
                  <a:cubicBezTo>
                    <a:pt x="19" y="11"/>
                    <a:pt x="20" y="11"/>
                    <a:pt x="21" y="10"/>
                  </a:cubicBezTo>
                  <a:cubicBezTo>
                    <a:pt x="22" y="9"/>
                    <a:pt x="23" y="10"/>
                    <a:pt x="24" y="9"/>
                  </a:cubicBezTo>
                  <a:cubicBezTo>
                    <a:pt x="25" y="8"/>
                    <a:pt x="27" y="7"/>
                    <a:pt x="28" y="6"/>
                  </a:cubicBezTo>
                  <a:cubicBezTo>
                    <a:pt x="29" y="6"/>
                    <a:pt x="30" y="5"/>
                    <a:pt x="31" y="4"/>
                  </a:cubicBezTo>
                  <a:cubicBezTo>
                    <a:pt x="32" y="3"/>
                    <a:pt x="33" y="5"/>
                    <a:pt x="34" y="3"/>
                  </a:cubicBezTo>
                  <a:cubicBezTo>
                    <a:pt x="35" y="2"/>
                    <a:pt x="33" y="1"/>
                    <a:pt x="35" y="0"/>
                  </a:cubicBezTo>
                  <a:cubicBezTo>
                    <a:pt x="36" y="2"/>
                    <a:pt x="39" y="2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cubicBezTo>
                    <a:pt x="42" y="3"/>
                    <a:pt x="43" y="3"/>
                    <a:pt x="45" y="3"/>
                  </a:cubicBezTo>
                  <a:cubicBezTo>
                    <a:pt x="47" y="3"/>
                    <a:pt x="49" y="5"/>
                    <a:pt x="50" y="5"/>
                  </a:cubicBezTo>
                  <a:cubicBezTo>
                    <a:pt x="52" y="6"/>
                    <a:pt x="52" y="7"/>
                    <a:pt x="54" y="8"/>
                  </a:cubicBezTo>
                  <a:cubicBezTo>
                    <a:pt x="55" y="10"/>
                    <a:pt x="55" y="11"/>
                    <a:pt x="56" y="12"/>
                  </a:cubicBezTo>
                  <a:cubicBezTo>
                    <a:pt x="56" y="13"/>
                    <a:pt x="56" y="13"/>
                    <a:pt x="56" y="14"/>
                  </a:cubicBezTo>
                  <a:cubicBezTo>
                    <a:pt x="57" y="15"/>
                    <a:pt x="57" y="15"/>
                    <a:pt x="57" y="16"/>
                  </a:cubicBezTo>
                  <a:cubicBezTo>
                    <a:pt x="58" y="18"/>
                    <a:pt x="58" y="19"/>
                    <a:pt x="60" y="20"/>
                  </a:cubicBezTo>
                  <a:cubicBezTo>
                    <a:pt x="57" y="20"/>
                    <a:pt x="57" y="20"/>
                    <a:pt x="57" y="23"/>
                  </a:cubicBezTo>
                  <a:cubicBezTo>
                    <a:pt x="57" y="24"/>
                    <a:pt x="56" y="24"/>
                    <a:pt x="55" y="25"/>
                  </a:cubicBezTo>
                  <a:cubicBezTo>
                    <a:pt x="55" y="24"/>
                    <a:pt x="55" y="23"/>
                    <a:pt x="54" y="23"/>
                  </a:cubicBezTo>
                  <a:cubicBezTo>
                    <a:pt x="53" y="22"/>
                    <a:pt x="52" y="24"/>
                    <a:pt x="53" y="24"/>
                  </a:cubicBezTo>
                  <a:cubicBezTo>
                    <a:pt x="54" y="24"/>
                    <a:pt x="54" y="25"/>
                    <a:pt x="53" y="25"/>
                  </a:cubicBezTo>
                  <a:cubicBezTo>
                    <a:pt x="52" y="25"/>
                    <a:pt x="52" y="28"/>
                    <a:pt x="51" y="28"/>
                  </a:cubicBezTo>
                  <a:cubicBezTo>
                    <a:pt x="50" y="27"/>
                    <a:pt x="50" y="27"/>
                    <a:pt x="50" y="25"/>
                  </a:cubicBezTo>
                  <a:cubicBezTo>
                    <a:pt x="47" y="26"/>
                    <a:pt x="48" y="22"/>
                    <a:pt x="47" y="20"/>
                  </a:cubicBezTo>
                  <a:cubicBezTo>
                    <a:pt x="46" y="18"/>
                    <a:pt x="48" y="19"/>
                    <a:pt x="48" y="18"/>
                  </a:cubicBezTo>
                  <a:cubicBezTo>
                    <a:pt x="48" y="17"/>
                    <a:pt x="47" y="15"/>
                    <a:pt x="49" y="16"/>
                  </a:cubicBezTo>
                  <a:cubicBezTo>
                    <a:pt x="49" y="15"/>
                    <a:pt x="49" y="15"/>
                    <a:pt x="49" y="14"/>
                  </a:cubicBezTo>
                  <a:cubicBezTo>
                    <a:pt x="50" y="16"/>
                    <a:pt x="51" y="16"/>
                    <a:pt x="53" y="17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7" y="15"/>
                    <a:pt x="47" y="16"/>
                  </a:cubicBezTo>
                  <a:cubicBezTo>
                    <a:pt x="46" y="15"/>
                    <a:pt x="45" y="12"/>
                    <a:pt x="45" y="12"/>
                  </a:cubicBezTo>
                  <a:cubicBezTo>
                    <a:pt x="43" y="12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0" y="9"/>
                    <a:pt x="40" y="7"/>
                  </a:cubicBezTo>
                  <a:cubicBezTo>
                    <a:pt x="40" y="9"/>
                    <a:pt x="37" y="8"/>
                    <a:pt x="35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3" y="9"/>
                    <a:pt x="33" y="9"/>
                    <a:pt x="33" y="11"/>
                  </a:cubicBezTo>
                  <a:cubicBezTo>
                    <a:pt x="33" y="12"/>
                    <a:pt x="33" y="14"/>
                    <a:pt x="32" y="15"/>
                  </a:cubicBezTo>
                  <a:cubicBezTo>
                    <a:pt x="30" y="16"/>
                    <a:pt x="29" y="16"/>
                    <a:pt x="27" y="16"/>
                  </a:cubicBezTo>
                  <a:cubicBezTo>
                    <a:pt x="26" y="16"/>
                    <a:pt x="25" y="18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ubicBezTo>
                    <a:pt x="27" y="22"/>
                    <a:pt x="35" y="27"/>
                    <a:pt x="27" y="27"/>
                  </a:cubicBezTo>
                  <a:cubicBezTo>
                    <a:pt x="27" y="27"/>
                    <a:pt x="27" y="28"/>
                    <a:pt x="27" y="28"/>
                  </a:cubicBezTo>
                  <a:cubicBezTo>
                    <a:pt x="25" y="28"/>
                    <a:pt x="23" y="28"/>
                    <a:pt x="21" y="28"/>
                  </a:cubicBezTo>
                  <a:cubicBezTo>
                    <a:pt x="21" y="27"/>
                    <a:pt x="21" y="25"/>
                    <a:pt x="21" y="24"/>
                  </a:cubicBezTo>
                  <a:cubicBezTo>
                    <a:pt x="20" y="22"/>
                    <a:pt x="20" y="21"/>
                    <a:pt x="20" y="19"/>
                  </a:cubicBezTo>
                  <a:cubicBezTo>
                    <a:pt x="19" y="21"/>
                    <a:pt x="19" y="21"/>
                    <a:pt x="19" y="24"/>
                  </a:cubicBezTo>
                  <a:cubicBezTo>
                    <a:pt x="18" y="23"/>
                    <a:pt x="16" y="23"/>
                    <a:pt x="15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5" y="19"/>
                    <a:pt x="14" y="19"/>
                  </a:cubicBezTo>
                  <a:cubicBezTo>
                    <a:pt x="13" y="17"/>
                    <a:pt x="12" y="17"/>
                    <a:pt x="10" y="17"/>
                  </a:cubicBezTo>
                  <a:cubicBezTo>
                    <a:pt x="9" y="17"/>
                    <a:pt x="9" y="17"/>
                    <a:pt x="8" y="16"/>
                  </a:cubicBezTo>
                  <a:cubicBezTo>
                    <a:pt x="8" y="15"/>
                    <a:pt x="7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5" y="16"/>
                    <a:pt x="4" y="16"/>
                    <a:pt x="2" y="16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1" y="18"/>
                    <a:pt x="1" y="17"/>
                    <a:pt x="0" y="16"/>
                  </a:cubicBezTo>
                  <a:cubicBezTo>
                    <a:pt x="2" y="15"/>
                    <a:pt x="3" y="14"/>
                    <a:pt x="2" y="12"/>
                  </a:cubicBezTo>
                  <a:cubicBezTo>
                    <a:pt x="1" y="10"/>
                    <a:pt x="3" y="10"/>
                    <a:pt x="4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4"/>
                    <a:pt x="1" y="2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lose/>
                  <a:moveTo>
                    <a:pt x="15" y="25"/>
                  </a:moveTo>
                  <a:cubicBezTo>
                    <a:pt x="14" y="25"/>
                    <a:pt x="14" y="24"/>
                    <a:pt x="13" y="24"/>
                  </a:cubicBezTo>
                  <a:cubicBezTo>
                    <a:pt x="11" y="25"/>
                    <a:pt x="12" y="26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4" y="26"/>
                    <a:pt x="14" y="26"/>
                    <a:pt x="15" y="2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Palau">
              <a:extLst>
                <a:ext uri="{FF2B5EF4-FFF2-40B4-BE49-F238E27FC236}">
                  <a16:creationId xmlns:a16="http://schemas.microsoft.com/office/drawing/2014/main" id="{43842A5B-53D0-6E16-E559-CFD424DD0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4779" y="2566094"/>
              <a:ext cx="22345" cy="33518"/>
            </a:xfrm>
            <a:custGeom>
              <a:avLst/>
              <a:gdLst>
                <a:gd name="T0" fmla="*/ 15 w 22"/>
                <a:gd name="T1" fmla="*/ 0 h 33"/>
                <a:gd name="T2" fmla="*/ 22 w 22"/>
                <a:gd name="T3" fmla="*/ 2 h 33"/>
                <a:gd name="T4" fmla="*/ 22 w 22"/>
                <a:gd name="T5" fmla="*/ 12 h 33"/>
                <a:gd name="T6" fmla="*/ 22 w 22"/>
                <a:gd name="T7" fmla="*/ 14 h 33"/>
                <a:gd name="T8" fmla="*/ 17 w 22"/>
                <a:gd name="T9" fmla="*/ 19 h 33"/>
                <a:gd name="T10" fmla="*/ 12 w 22"/>
                <a:gd name="T11" fmla="*/ 21 h 33"/>
                <a:gd name="T12" fmla="*/ 10 w 22"/>
                <a:gd name="T13" fmla="*/ 26 h 33"/>
                <a:gd name="T14" fmla="*/ 10 w 22"/>
                <a:gd name="T15" fmla="*/ 31 h 33"/>
                <a:gd name="T16" fmla="*/ 5 w 22"/>
                <a:gd name="T17" fmla="*/ 33 h 33"/>
                <a:gd name="T18" fmla="*/ 0 w 22"/>
                <a:gd name="T19" fmla="*/ 31 h 33"/>
                <a:gd name="T20" fmla="*/ 5 w 22"/>
                <a:gd name="T21" fmla="*/ 26 h 33"/>
                <a:gd name="T22" fmla="*/ 3 w 22"/>
                <a:gd name="T23" fmla="*/ 21 h 33"/>
                <a:gd name="T24" fmla="*/ 10 w 22"/>
                <a:gd name="T25" fmla="*/ 17 h 33"/>
                <a:gd name="T26" fmla="*/ 15 w 22"/>
                <a:gd name="T27" fmla="*/ 12 h 33"/>
                <a:gd name="T28" fmla="*/ 15 w 22"/>
                <a:gd name="T29" fmla="*/ 7 h 33"/>
                <a:gd name="T30" fmla="*/ 15 w 22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33">
                  <a:moveTo>
                    <a:pt x="15" y="0"/>
                  </a:moveTo>
                  <a:lnTo>
                    <a:pt x="22" y="2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17" y="19"/>
                  </a:lnTo>
                  <a:lnTo>
                    <a:pt x="12" y="21"/>
                  </a:lnTo>
                  <a:lnTo>
                    <a:pt x="10" y="26"/>
                  </a:lnTo>
                  <a:lnTo>
                    <a:pt x="10" y="31"/>
                  </a:lnTo>
                  <a:lnTo>
                    <a:pt x="5" y="33"/>
                  </a:lnTo>
                  <a:lnTo>
                    <a:pt x="0" y="31"/>
                  </a:lnTo>
                  <a:lnTo>
                    <a:pt x="5" y="26"/>
                  </a:lnTo>
                  <a:lnTo>
                    <a:pt x="3" y="21"/>
                  </a:lnTo>
                  <a:lnTo>
                    <a:pt x="10" y="17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Pakistan">
              <a:extLst>
                <a:ext uri="{FF2B5EF4-FFF2-40B4-BE49-F238E27FC236}">
                  <a16:creationId xmlns:a16="http://schemas.microsoft.com/office/drawing/2014/main" id="{A1A75A0C-C243-A297-0EE8-7395D0C36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751" y="1766756"/>
              <a:ext cx="405256" cy="367675"/>
            </a:xfrm>
            <a:custGeom>
              <a:avLst/>
              <a:gdLst>
                <a:gd name="T0" fmla="*/ 80 w 169"/>
                <a:gd name="T1" fmla="*/ 147 h 153"/>
                <a:gd name="T2" fmla="*/ 87 w 169"/>
                <a:gd name="T3" fmla="*/ 147 h 153"/>
                <a:gd name="T4" fmla="*/ 97 w 169"/>
                <a:gd name="T5" fmla="*/ 147 h 153"/>
                <a:gd name="T6" fmla="*/ 102 w 169"/>
                <a:gd name="T7" fmla="*/ 146 h 153"/>
                <a:gd name="T8" fmla="*/ 99 w 169"/>
                <a:gd name="T9" fmla="*/ 137 h 153"/>
                <a:gd name="T10" fmla="*/ 96 w 169"/>
                <a:gd name="T11" fmla="*/ 131 h 153"/>
                <a:gd name="T12" fmla="*/ 90 w 169"/>
                <a:gd name="T13" fmla="*/ 121 h 153"/>
                <a:gd name="T14" fmla="*/ 87 w 169"/>
                <a:gd name="T15" fmla="*/ 115 h 153"/>
                <a:gd name="T16" fmla="*/ 94 w 169"/>
                <a:gd name="T17" fmla="*/ 105 h 153"/>
                <a:gd name="T18" fmla="*/ 105 w 169"/>
                <a:gd name="T19" fmla="*/ 107 h 153"/>
                <a:gd name="T20" fmla="*/ 117 w 169"/>
                <a:gd name="T21" fmla="*/ 95 h 153"/>
                <a:gd name="T22" fmla="*/ 129 w 169"/>
                <a:gd name="T23" fmla="*/ 81 h 153"/>
                <a:gd name="T24" fmla="*/ 139 w 169"/>
                <a:gd name="T25" fmla="*/ 70 h 153"/>
                <a:gd name="T26" fmla="*/ 138 w 169"/>
                <a:gd name="T27" fmla="*/ 62 h 153"/>
                <a:gd name="T28" fmla="*/ 144 w 169"/>
                <a:gd name="T29" fmla="*/ 56 h 153"/>
                <a:gd name="T30" fmla="*/ 134 w 169"/>
                <a:gd name="T31" fmla="*/ 50 h 153"/>
                <a:gd name="T32" fmla="*/ 130 w 169"/>
                <a:gd name="T33" fmla="*/ 41 h 153"/>
                <a:gd name="T34" fmla="*/ 130 w 169"/>
                <a:gd name="T35" fmla="*/ 33 h 153"/>
                <a:gd name="T36" fmla="*/ 143 w 169"/>
                <a:gd name="T37" fmla="*/ 29 h 153"/>
                <a:gd name="T38" fmla="*/ 151 w 169"/>
                <a:gd name="T39" fmla="*/ 28 h 153"/>
                <a:gd name="T40" fmla="*/ 161 w 169"/>
                <a:gd name="T41" fmla="*/ 29 h 153"/>
                <a:gd name="T42" fmla="*/ 167 w 169"/>
                <a:gd name="T43" fmla="*/ 22 h 153"/>
                <a:gd name="T44" fmla="*/ 162 w 169"/>
                <a:gd name="T45" fmla="*/ 19 h 153"/>
                <a:gd name="T46" fmla="*/ 154 w 169"/>
                <a:gd name="T47" fmla="*/ 15 h 153"/>
                <a:gd name="T48" fmla="*/ 151 w 169"/>
                <a:gd name="T49" fmla="*/ 9 h 153"/>
                <a:gd name="T50" fmla="*/ 139 w 169"/>
                <a:gd name="T51" fmla="*/ 2 h 153"/>
                <a:gd name="T52" fmla="*/ 113 w 169"/>
                <a:gd name="T53" fmla="*/ 5 h 153"/>
                <a:gd name="T54" fmla="*/ 112 w 169"/>
                <a:gd name="T55" fmla="*/ 8 h 153"/>
                <a:gd name="T56" fmla="*/ 106 w 169"/>
                <a:gd name="T57" fmla="*/ 9 h 153"/>
                <a:gd name="T58" fmla="*/ 104 w 169"/>
                <a:gd name="T59" fmla="*/ 14 h 153"/>
                <a:gd name="T60" fmla="*/ 107 w 169"/>
                <a:gd name="T61" fmla="*/ 18 h 153"/>
                <a:gd name="T62" fmla="*/ 106 w 169"/>
                <a:gd name="T63" fmla="*/ 26 h 153"/>
                <a:gd name="T64" fmla="*/ 103 w 169"/>
                <a:gd name="T65" fmla="*/ 34 h 153"/>
                <a:gd name="T66" fmla="*/ 92 w 169"/>
                <a:gd name="T67" fmla="*/ 39 h 153"/>
                <a:gd name="T68" fmla="*/ 87 w 169"/>
                <a:gd name="T69" fmla="*/ 47 h 153"/>
                <a:gd name="T70" fmla="*/ 83 w 169"/>
                <a:gd name="T71" fmla="*/ 54 h 153"/>
                <a:gd name="T72" fmla="*/ 79 w 169"/>
                <a:gd name="T73" fmla="*/ 62 h 153"/>
                <a:gd name="T74" fmla="*/ 67 w 169"/>
                <a:gd name="T75" fmla="*/ 64 h 153"/>
                <a:gd name="T76" fmla="*/ 61 w 169"/>
                <a:gd name="T77" fmla="*/ 67 h 153"/>
                <a:gd name="T78" fmla="*/ 54 w 169"/>
                <a:gd name="T79" fmla="*/ 78 h 153"/>
                <a:gd name="T80" fmla="*/ 54 w 169"/>
                <a:gd name="T81" fmla="*/ 84 h 153"/>
                <a:gd name="T82" fmla="*/ 33 w 169"/>
                <a:gd name="T83" fmla="*/ 89 h 153"/>
                <a:gd name="T84" fmla="*/ 15 w 169"/>
                <a:gd name="T85" fmla="*/ 89 h 153"/>
                <a:gd name="T86" fmla="*/ 5 w 169"/>
                <a:gd name="T87" fmla="*/ 90 h 153"/>
                <a:gd name="T88" fmla="*/ 8 w 169"/>
                <a:gd name="T89" fmla="*/ 96 h 153"/>
                <a:gd name="T90" fmla="*/ 20 w 169"/>
                <a:gd name="T91" fmla="*/ 101 h 153"/>
                <a:gd name="T92" fmla="*/ 24 w 169"/>
                <a:gd name="T93" fmla="*/ 115 h 153"/>
                <a:gd name="T94" fmla="*/ 18 w 169"/>
                <a:gd name="T95" fmla="*/ 121 h 153"/>
                <a:gd name="T96" fmla="*/ 8 w 169"/>
                <a:gd name="T97" fmla="*/ 130 h 153"/>
                <a:gd name="T98" fmla="*/ 8 w 169"/>
                <a:gd name="T99" fmla="*/ 138 h 153"/>
                <a:gd name="T100" fmla="*/ 14 w 169"/>
                <a:gd name="T101" fmla="*/ 137 h 153"/>
                <a:gd name="T102" fmla="*/ 27 w 169"/>
                <a:gd name="T103" fmla="*/ 137 h 153"/>
                <a:gd name="T104" fmla="*/ 33 w 169"/>
                <a:gd name="T105" fmla="*/ 135 h 153"/>
                <a:gd name="T106" fmla="*/ 38 w 169"/>
                <a:gd name="T107" fmla="*/ 137 h 153"/>
                <a:gd name="T108" fmla="*/ 45 w 169"/>
                <a:gd name="T109" fmla="*/ 134 h 153"/>
                <a:gd name="T110" fmla="*/ 55 w 169"/>
                <a:gd name="T111" fmla="*/ 132 h 153"/>
                <a:gd name="T112" fmla="*/ 59 w 169"/>
                <a:gd name="T113" fmla="*/ 137 h 153"/>
                <a:gd name="T114" fmla="*/ 62 w 169"/>
                <a:gd name="T115" fmla="*/ 143 h 153"/>
                <a:gd name="T116" fmla="*/ 67 w 169"/>
                <a:gd name="T117" fmla="*/ 150 h 153"/>
                <a:gd name="T118" fmla="*/ 68 w 169"/>
                <a:gd name="T119" fmla="*/ 153 h 153"/>
                <a:gd name="T120" fmla="*/ 71 w 169"/>
                <a:gd name="T121" fmla="*/ 152 h 153"/>
                <a:gd name="T122" fmla="*/ 75 w 169"/>
                <a:gd name="T123" fmla="*/ 15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153">
                  <a:moveTo>
                    <a:pt x="79" y="151"/>
                  </a:moveTo>
                  <a:cubicBezTo>
                    <a:pt x="79" y="149"/>
                    <a:pt x="78" y="147"/>
                    <a:pt x="78" y="145"/>
                  </a:cubicBezTo>
                  <a:cubicBezTo>
                    <a:pt x="79" y="145"/>
                    <a:pt x="80" y="146"/>
                    <a:pt x="80" y="147"/>
                  </a:cubicBezTo>
                  <a:cubicBezTo>
                    <a:pt x="80" y="147"/>
                    <a:pt x="81" y="146"/>
                    <a:pt x="81" y="146"/>
                  </a:cubicBezTo>
                  <a:cubicBezTo>
                    <a:pt x="81" y="146"/>
                    <a:pt x="81" y="147"/>
                    <a:pt x="81" y="147"/>
                  </a:cubicBezTo>
                  <a:cubicBezTo>
                    <a:pt x="82" y="147"/>
                    <a:pt x="86" y="147"/>
                    <a:pt x="87" y="147"/>
                  </a:cubicBezTo>
                  <a:cubicBezTo>
                    <a:pt x="88" y="150"/>
                    <a:pt x="90" y="149"/>
                    <a:pt x="92" y="149"/>
                  </a:cubicBezTo>
                  <a:cubicBezTo>
                    <a:pt x="92" y="146"/>
                    <a:pt x="94" y="146"/>
                    <a:pt x="96" y="146"/>
                  </a:cubicBezTo>
                  <a:cubicBezTo>
                    <a:pt x="98" y="146"/>
                    <a:pt x="97" y="147"/>
                    <a:pt x="97" y="147"/>
                  </a:cubicBezTo>
                  <a:cubicBezTo>
                    <a:pt x="99" y="147"/>
                    <a:pt x="100" y="147"/>
                    <a:pt x="101" y="147"/>
                  </a:cubicBezTo>
                  <a:cubicBezTo>
                    <a:pt x="101" y="147"/>
                    <a:pt x="101" y="146"/>
                    <a:pt x="100" y="146"/>
                  </a:cubicBezTo>
                  <a:cubicBezTo>
                    <a:pt x="101" y="146"/>
                    <a:pt x="101" y="146"/>
                    <a:pt x="102" y="146"/>
                  </a:cubicBezTo>
                  <a:cubicBezTo>
                    <a:pt x="102" y="145"/>
                    <a:pt x="101" y="144"/>
                    <a:pt x="100" y="143"/>
                  </a:cubicBezTo>
                  <a:cubicBezTo>
                    <a:pt x="101" y="143"/>
                    <a:pt x="101" y="143"/>
                    <a:pt x="102" y="143"/>
                  </a:cubicBezTo>
                  <a:cubicBezTo>
                    <a:pt x="102" y="141"/>
                    <a:pt x="100" y="139"/>
                    <a:pt x="99" y="137"/>
                  </a:cubicBezTo>
                  <a:cubicBezTo>
                    <a:pt x="99" y="136"/>
                    <a:pt x="98" y="135"/>
                    <a:pt x="98" y="134"/>
                  </a:cubicBezTo>
                  <a:cubicBezTo>
                    <a:pt x="98" y="133"/>
                    <a:pt x="98" y="132"/>
                    <a:pt x="98" y="131"/>
                  </a:cubicBezTo>
                  <a:cubicBezTo>
                    <a:pt x="97" y="130"/>
                    <a:pt x="97" y="130"/>
                    <a:pt x="96" y="131"/>
                  </a:cubicBezTo>
                  <a:cubicBezTo>
                    <a:pt x="94" y="132"/>
                    <a:pt x="94" y="131"/>
                    <a:pt x="93" y="130"/>
                  </a:cubicBezTo>
                  <a:cubicBezTo>
                    <a:pt x="92" y="129"/>
                    <a:pt x="92" y="126"/>
                    <a:pt x="92" y="125"/>
                  </a:cubicBezTo>
                  <a:cubicBezTo>
                    <a:pt x="94" y="122"/>
                    <a:pt x="93" y="121"/>
                    <a:pt x="90" y="121"/>
                  </a:cubicBezTo>
                  <a:cubicBezTo>
                    <a:pt x="89" y="121"/>
                    <a:pt x="86" y="120"/>
                    <a:pt x="86" y="118"/>
                  </a:cubicBezTo>
                  <a:cubicBezTo>
                    <a:pt x="85" y="118"/>
                    <a:pt x="86" y="117"/>
                    <a:pt x="87" y="117"/>
                  </a:cubicBezTo>
                  <a:cubicBezTo>
                    <a:pt x="87" y="116"/>
                    <a:pt x="87" y="116"/>
                    <a:pt x="87" y="115"/>
                  </a:cubicBezTo>
                  <a:cubicBezTo>
                    <a:pt x="87" y="114"/>
                    <a:pt x="87" y="114"/>
                    <a:pt x="87" y="113"/>
                  </a:cubicBezTo>
                  <a:cubicBezTo>
                    <a:pt x="89" y="112"/>
                    <a:pt x="91" y="110"/>
                    <a:pt x="92" y="108"/>
                  </a:cubicBezTo>
                  <a:cubicBezTo>
                    <a:pt x="93" y="107"/>
                    <a:pt x="92" y="106"/>
                    <a:pt x="94" y="105"/>
                  </a:cubicBezTo>
                  <a:cubicBezTo>
                    <a:pt x="94" y="105"/>
                    <a:pt x="95" y="104"/>
                    <a:pt x="96" y="104"/>
                  </a:cubicBezTo>
                  <a:cubicBezTo>
                    <a:pt x="97" y="104"/>
                    <a:pt x="98" y="108"/>
                    <a:pt x="99" y="108"/>
                  </a:cubicBezTo>
                  <a:cubicBezTo>
                    <a:pt x="101" y="108"/>
                    <a:pt x="103" y="107"/>
                    <a:pt x="105" y="107"/>
                  </a:cubicBezTo>
                  <a:cubicBezTo>
                    <a:pt x="107" y="107"/>
                    <a:pt x="110" y="106"/>
                    <a:pt x="110" y="104"/>
                  </a:cubicBezTo>
                  <a:cubicBezTo>
                    <a:pt x="110" y="103"/>
                    <a:pt x="113" y="100"/>
                    <a:pt x="114" y="99"/>
                  </a:cubicBezTo>
                  <a:cubicBezTo>
                    <a:pt x="115" y="97"/>
                    <a:pt x="115" y="96"/>
                    <a:pt x="117" y="95"/>
                  </a:cubicBezTo>
                  <a:cubicBezTo>
                    <a:pt x="120" y="93"/>
                    <a:pt x="121" y="93"/>
                    <a:pt x="122" y="90"/>
                  </a:cubicBezTo>
                  <a:cubicBezTo>
                    <a:pt x="123" y="88"/>
                    <a:pt x="124" y="86"/>
                    <a:pt x="124" y="84"/>
                  </a:cubicBezTo>
                  <a:cubicBezTo>
                    <a:pt x="125" y="82"/>
                    <a:pt x="127" y="82"/>
                    <a:pt x="129" y="81"/>
                  </a:cubicBezTo>
                  <a:cubicBezTo>
                    <a:pt x="132" y="81"/>
                    <a:pt x="130" y="78"/>
                    <a:pt x="129" y="77"/>
                  </a:cubicBezTo>
                  <a:cubicBezTo>
                    <a:pt x="131" y="79"/>
                    <a:pt x="132" y="74"/>
                    <a:pt x="133" y="73"/>
                  </a:cubicBezTo>
                  <a:cubicBezTo>
                    <a:pt x="134" y="71"/>
                    <a:pt x="137" y="71"/>
                    <a:pt x="139" y="70"/>
                  </a:cubicBezTo>
                  <a:cubicBezTo>
                    <a:pt x="141" y="70"/>
                    <a:pt x="135" y="66"/>
                    <a:pt x="135" y="66"/>
                  </a:cubicBezTo>
                  <a:cubicBezTo>
                    <a:pt x="134" y="66"/>
                    <a:pt x="134" y="63"/>
                    <a:pt x="135" y="63"/>
                  </a:cubicBezTo>
                  <a:cubicBezTo>
                    <a:pt x="135" y="63"/>
                    <a:pt x="137" y="62"/>
                    <a:pt x="138" y="62"/>
                  </a:cubicBezTo>
                  <a:cubicBezTo>
                    <a:pt x="140" y="61"/>
                    <a:pt x="138" y="59"/>
                    <a:pt x="141" y="59"/>
                  </a:cubicBezTo>
                  <a:cubicBezTo>
                    <a:pt x="141" y="59"/>
                    <a:pt x="144" y="58"/>
                    <a:pt x="144" y="58"/>
                  </a:cubicBezTo>
                  <a:cubicBezTo>
                    <a:pt x="145" y="57"/>
                    <a:pt x="145" y="56"/>
                    <a:pt x="144" y="56"/>
                  </a:cubicBezTo>
                  <a:cubicBezTo>
                    <a:pt x="142" y="55"/>
                    <a:pt x="141" y="55"/>
                    <a:pt x="139" y="54"/>
                  </a:cubicBezTo>
                  <a:cubicBezTo>
                    <a:pt x="139" y="54"/>
                    <a:pt x="139" y="53"/>
                    <a:pt x="139" y="52"/>
                  </a:cubicBezTo>
                  <a:cubicBezTo>
                    <a:pt x="139" y="50"/>
                    <a:pt x="135" y="50"/>
                    <a:pt x="134" y="50"/>
                  </a:cubicBezTo>
                  <a:cubicBezTo>
                    <a:pt x="134" y="50"/>
                    <a:pt x="134" y="49"/>
                    <a:pt x="135" y="49"/>
                  </a:cubicBezTo>
                  <a:cubicBezTo>
                    <a:pt x="133" y="48"/>
                    <a:pt x="131" y="47"/>
                    <a:pt x="131" y="44"/>
                  </a:cubicBezTo>
                  <a:cubicBezTo>
                    <a:pt x="134" y="45"/>
                    <a:pt x="133" y="40"/>
                    <a:pt x="130" y="41"/>
                  </a:cubicBezTo>
                  <a:cubicBezTo>
                    <a:pt x="130" y="38"/>
                    <a:pt x="132" y="38"/>
                    <a:pt x="134" y="38"/>
                  </a:cubicBezTo>
                  <a:cubicBezTo>
                    <a:pt x="134" y="36"/>
                    <a:pt x="132" y="37"/>
                    <a:pt x="130" y="37"/>
                  </a:cubicBezTo>
                  <a:cubicBezTo>
                    <a:pt x="130" y="36"/>
                    <a:pt x="132" y="32"/>
                    <a:pt x="130" y="33"/>
                  </a:cubicBezTo>
                  <a:cubicBezTo>
                    <a:pt x="128" y="33"/>
                    <a:pt x="130" y="30"/>
                    <a:pt x="130" y="29"/>
                  </a:cubicBezTo>
                  <a:cubicBezTo>
                    <a:pt x="130" y="28"/>
                    <a:pt x="140" y="25"/>
                    <a:pt x="139" y="29"/>
                  </a:cubicBezTo>
                  <a:cubicBezTo>
                    <a:pt x="140" y="29"/>
                    <a:pt x="142" y="29"/>
                    <a:pt x="143" y="29"/>
                  </a:cubicBezTo>
                  <a:cubicBezTo>
                    <a:pt x="144" y="29"/>
                    <a:pt x="144" y="30"/>
                    <a:pt x="145" y="30"/>
                  </a:cubicBezTo>
                  <a:cubicBezTo>
                    <a:pt x="146" y="30"/>
                    <a:pt x="148" y="30"/>
                    <a:pt x="149" y="30"/>
                  </a:cubicBezTo>
                  <a:cubicBezTo>
                    <a:pt x="151" y="30"/>
                    <a:pt x="150" y="30"/>
                    <a:pt x="151" y="28"/>
                  </a:cubicBezTo>
                  <a:cubicBezTo>
                    <a:pt x="152" y="29"/>
                    <a:pt x="152" y="30"/>
                    <a:pt x="154" y="30"/>
                  </a:cubicBezTo>
                  <a:cubicBezTo>
                    <a:pt x="153" y="29"/>
                    <a:pt x="155" y="27"/>
                    <a:pt x="156" y="28"/>
                  </a:cubicBezTo>
                  <a:cubicBezTo>
                    <a:pt x="158" y="29"/>
                    <a:pt x="159" y="29"/>
                    <a:pt x="161" y="29"/>
                  </a:cubicBezTo>
                  <a:cubicBezTo>
                    <a:pt x="161" y="27"/>
                    <a:pt x="160" y="26"/>
                    <a:pt x="161" y="25"/>
                  </a:cubicBezTo>
                  <a:cubicBezTo>
                    <a:pt x="162" y="24"/>
                    <a:pt x="161" y="23"/>
                    <a:pt x="163" y="22"/>
                  </a:cubicBezTo>
                  <a:cubicBezTo>
                    <a:pt x="164" y="22"/>
                    <a:pt x="166" y="23"/>
                    <a:pt x="167" y="22"/>
                  </a:cubicBezTo>
                  <a:cubicBezTo>
                    <a:pt x="168" y="21"/>
                    <a:pt x="168" y="20"/>
                    <a:pt x="169" y="20"/>
                  </a:cubicBezTo>
                  <a:cubicBezTo>
                    <a:pt x="169" y="20"/>
                    <a:pt x="168" y="20"/>
                    <a:pt x="167" y="20"/>
                  </a:cubicBezTo>
                  <a:cubicBezTo>
                    <a:pt x="165" y="19"/>
                    <a:pt x="164" y="19"/>
                    <a:pt x="162" y="19"/>
                  </a:cubicBezTo>
                  <a:cubicBezTo>
                    <a:pt x="161" y="18"/>
                    <a:pt x="160" y="18"/>
                    <a:pt x="158" y="17"/>
                  </a:cubicBezTo>
                  <a:cubicBezTo>
                    <a:pt x="156" y="16"/>
                    <a:pt x="157" y="16"/>
                    <a:pt x="157" y="14"/>
                  </a:cubicBezTo>
                  <a:cubicBezTo>
                    <a:pt x="156" y="15"/>
                    <a:pt x="156" y="16"/>
                    <a:pt x="154" y="15"/>
                  </a:cubicBezTo>
                  <a:cubicBezTo>
                    <a:pt x="153" y="15"/>
                    <a:pt x="152" y="16"/>
                    <a:pt x="152" y="14"/>
                  </a:cubicBezTo>
                  <a:cubicBezTo>
                    <a:pt x="151" y="15"/>
                    <a:pt x="149" y="13"/>
                    <a:pt x="150" y="12"/>
                  </a:cubicBezTo>
                  <a:cubicBezTo>
                    <a:pt x="151" y="12"/>
                    <a:pt x="151" y="10"/>
                    <a:pt x="151" y="9"/>
                  </a:cubicBezTo>
                  <a:cubicBezTo>
                    <a:pt x="150" y="6"/>
                    <a:pt x="148" y="5"/>
                    <a:pt x="146" y="5"/>
                  </a:cubicBezTo>
                  <a:cubicBezTo>
                    <a:pt x="145" y="5"/>
                    <a:pt x="144" y="3"/>
                    <a:pt x="143" y="2"/>
                  </a:cubicBezTo>
                  <a:cubicBezTo>
                    <a:pt x="142" y="2"/>
                    <a:pt x="140" y="2"/>
                    <a:pt x="139" y="2"/>
                  </a:cubicBezTo>
                  <a:cubicBezTo>
                    <a:pt x="137" y="2"/>
                    <a:pt x="133" y="1"/>
                    <a:pt x="134" y="4"/>
                  </a:cubicBezTo>
                  <a:cubicBezTo>
                    <a:pt x="133" y="3"/>
                    <a:pt x="132" y="4"/>
                    <a:pt x="132" y="5"/>
                  </a:cubicBezTo>
                  <a:cubicBezTo>
                    <a:pt x="128" y="0"/>
                    <a:pt x="119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113" y="6"/>
                    <a:pt x="112" y="6"/>
                    <a:pt x="112" y="6"/>
                  </a:cubicBezTo>
                  <a:cubicBezTo>
                    <a:pt x="112" y="7"/>
                    <a:pt x="112" y="7"/>
                    <a:pt x="112" y="8"/>
                  </a:cubicBezTo>
                  <a:cubicBezTo>
                    <a:pt x="111" y="8"/>
                    <a:pt x="110" y="8"/>
                    <a:pt x="109" y="7"/>
                  </a:cubicBezTo>
                  <a:cubicBezTo>
                    <a:pt x="109" y="8"/>
                    <a:pt x="109" y="9"/>
                    <a:pt x="110" y="9"/>
                  </a:cubicBezTo>
                  <a:cubicBezTo>
                    <a:pt x="109" y="9"/>
                    <a:pt x="108" y="9"/>
                    <a:pt x="106" y="9"/>
                  </a:cubicBezTo>
                  <a:cubicBezTo>
                    <a:pt x="107" y="9"/>
                    <a:pt x="107" y="10"/>
                    <a:pt x="107" y="10"/>
                  </a:cubicBezTo>
                  <a:cubicBezTo>
                    <a:pt x="105" y="11"/>
                    <a:pt x="104" y="11"/>
                    <a:pt x="103" y="13"/>
                  </a:cubicBezTo>
                  <a:cubicBezTo>
                    <a:pt x="103" y="13"/>
                    <a:pt x="104" y="14"/>
                    <a:pt x="104" y="14"/>
                  </a:cubicBezTo>
                  <a:cubicBezTo>
                    <a:pt x="105" y="15"/>
                    <a:pt x="105" y="14"/>
                    <a:pt x="106" y="15"/>
                  </a:cubicBezTo>
                  <a:cubicBezTo>
                    <a:pt x="106" y="16"/>
                    <a:pt x="106" y="17"/>
                    <a:pt x="106" y="18"/>
                  </a:cubicBezTo>
                  <a:cubicBezTo>
                    <a:pt x="106" y="19"/>
                    <a:pt x="107" y="17"/>
                    <a:pt x="107" y="18"/>
                  </a:cubicBezTo>
                  <a:cubicBezTo>
                    <a:pt x="108" y="20"/>
                    <a:pt x="106" y="20"/>
                    <a:pt x="106" y="22"/>
                  </a:cubicBezTo>
                  <a:cubicBezTo>
                    <a:pt x="107" y="22"/>
                    <a:pt x="108" y="22"/>
                    <a:pt x="108" y="23"/>
                  </a:cubicBezTo>
                  <a:cubicBezTo>
                    <a:pt x="106" y="23"/>
                    <a:pt x="106" y="25"/>
                    <a:pt x="106" y="26"/>
                  </a:cubicBezTo>
                  <a:cubicBezTo>
                    <a:pt x="104" y="26"/>
                    <a:pt x="104" y="26"/>
                    <a:pt x="102" y="28"/>
                  </a:cubicBezTo>
                  <a:cubicBezTo>
                    <a:pt x="102" y="29"/>
                    <a:pt x="102" y="30"/>
                    <a:pt x="100" y="30"/>
                  </a:cubicBezTo>
                  <a:cubicBezTo>
                    <a:pt x="102" y="31"/>
                    <a:pt x="103" y="32"/>
                    <a:pt x="103" y="34"/>
                  </a:cubicBezTo>
                  <a:cubicBezTo>
                    <a:pt x="102" y="34"/>
                    <a:pt x="101" y="36"/>
                    <a:pt x="100" y="36"/>
                  </a:cubicBezTo>
                  <a:cubicBezTo>
                    <a:pt x="97" y="36"/>
                    <a:pt x="93" y="36"/>
                    <a:pt x="90" y="36"/>
                  </a:cubicBezTo>
                  <a:cubicBezTo>
                    <a:pt x="89" y="36"/>
                    <a:pt x="91" y="39"/>
                    <a:pt x="92" y="39"/>
                  </a:cubicBezTo>
                  <a:cubicBezTo>
                    <a:pt x="94" y="39"/>
                    <a:pt x="93" y="42"/>
                    <a:pt x="93" y="42"/>
                  </a:cubicBezTo>
                  <a:cubicBezTo>
                    <a:pt x="97" y="45"/>
                    <a:pt x="91" y="45"/>
                    <a:pt x="90" y="47"/>
                  </a:cubicBezTo>
                  <a:cubicBezTo>
                    <a:pt x="89" y="45"/>
                    <a:pt x="88" y="46"/>
                    <a:pt x="87" y="47"/>
                  </a:cubicBezTo>
                  <a:cubicBezTo>
                    <a:pt x="86" y="47"/>
                    <a:pt x="87" y="49"/>
                    <a:pt x="87" y="50"/>
                  </a:cubicBezTo>
                  <a:cubicBezTo>
                    <a:pt x="86" y="50"/>
                    <a:pt x="86" y="50"/>
                    <a:pt x="85" y="50"/>
                  </a:cubicBezTo>
                  <a:cubicBezTo>
                    <a:pt x="85" y="52"/>
                    <a:pt x="85" y="55"/>
                    <a:pt x="83" y="54"/>
                  </a:cubicBezTo>
                  <a:cubicBezTo>
                    <a:pt x="84" y="56"/>
                    <a:pt x="85" y="59"/>
                    <a:pt x="83" y="61"/>
                  </a:cubicBezTo>
                  <a:cubicBezTo>
                    <a:pt x="82" y="63"/>
                    <a:pt x="81" y="63"/>
                    <a:pt x="80" y="64"/>
                  </a:cubicBezTo>
                  <a:cubicBezTo>
                    <a:pt x="79" y="65"/>
                    <a:pt x="78" y="62"/>
                    <a:pt x="79" y="62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2"/>
                    <a:pt x="74" y="61"/>
                    <a:pt x="73" y="61"/>
                  </a:cubicBezTo>
                  <a:cubicBezTo>
                    <a:pt x="71" y="62"/>
                    <a:pt x="69" y="65"/>
                    <a:pt x="67" y="64"/>
                  </a:cubicBezTo>
                  <a:cubicBezTo>
                    <a:pt x="67" y="65"/>
                    <a:pt x="68" y="66"/>
                    <a:pt x="69" y="66"/>
                  </a:cubicBezTo>
                  <a:cubicBezTo>
                    <a:pt x="70" y="68"/>
                    <a:pt x="63" y="68"/>
                    <a:pt x="61" y="68"/>
                  </a:cubicBezTo>
                  <a:cubicBezTo>
                    <a:pt x="61" y="68"/>
                    <a:pt x="61" y="67"/>
                    <a:pt x="61" y="67"/>
                  </a:cubicBezTo>
                  <a:cubicBezTo>
                    <a:pt x="59" y="66"/>
                    <a:pt x="59" y="68"/>
                    <a:pt x="58" y="70"/>
                  </a:cubicBezTo>
                  <a:cubicBezTo>
                    <a:pt x="57" y="71"/>
                    <a:pt x="55" y="71"/>
                    <a:pt x="55" y="72"/>
                  </a:cubicBezTo>
                  <a:cubicBezTo>
                    <a:pt x="55" y="74"/>
                    <a:pt x="54" y="76"/>
                    <a:pt x="54" y="78"/>
                  </a:cubicBezTo>
                  <a:cubicBezTo>
                    <a:pt x="54" y="79"/>
                    <a:pt x="54" y="79"/>
                    <a:pt x="54" y="80"/>
                  </a:cubicBezTo>
                  <a:cubicBezTo>
                    <a:pt x="54" y="81"/>
                    <a:pt x="53" y="81"/>
                    <a:pt x="53" y="82"/>
                  </a:cubicBezTo>
                  <a:cubicBezTo>
                    <a:pt x="53" y="82"/>
                    <a:pt x="56" y="84"/>
                    <a:pt x="54" y="84"/>
                  </a:cubicBezTo>
                  <a:cubicBezTo>
                    <a:pt x="51" y="85"/>
                    <a:pt x="49" y="86"/>
                    <a:pt x="47" y="86"/>
                  </a:cubicBezTo>
                  <a:cubicBezTo>
                    <a:pt x="44" y="87"/>
                    <a:pt x="41" y="86"/>
                    <a:pt x="38" y="87"/>
                  </a:cubicBezTo>
                  <a:cubicBezTo>
                    <a:pt x="37" y="87"/>
                    <a:pt x="34" y="88"/>
                    <a:pt x="33" y="89"/>
                  </a:cubicBezTo>
                  <a:cubicBezTo>
                    <a:pt x="32" y="90"/>
                    <a:pt x="31" y="89"/>
                    <a:pt x="29" y="88"/>
                  </a:cubicBezTo>
                  <a:cubicBezTo>
                    <a:pt x="26" y="88"/>
                    <a:pt x="23" y="87"/>
                    <a:pt x="20" y="88"/>
                  </a:cubicBezTo>
                  <a:cubicBezTo>
                    <a:pt x="18" y="89"/>
                    <a:pt x="17" y="90"/>
                    <a:pt x="15" y="89"/>
                  </a:cubicBezTo>
                  <a:cubicBezTo>
                    <a:pt x="13" y="88"/>
                    <a:pt x="12" y="87"/>
                    <a:pt x="10" y="87"/>
                  </a:cubicBezTo>
                  <a:cubicBezTo>
                    <a:pt x="7" y="86"/>
                    <a:pt x="3" y="85"/>
                    <a:pt x="0" y="84"/>
                  </a:cubicBezTo>
                  <a:cubicBezTo>
                    <a:pt x="2" y="86"/>
                    <a:pt x="4" y="88"/>
                    <a:pt x="5" y="90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3"/>
                    <a:pt x="8" y="95"/>
                    <a:pt x="8" y="96"/>
                  </a:cubicBezTo>
                  <a:cubicBezTo>
                    <a:pt x="9" y="98"/>
                    <a:pt x="12" y="99"/>
                    <a:pt x="14" y="100"/>
                  </a:cubicBezTo>
                  <a:cubicBezTo>
                    <a:pt x="16" y="100"/>
                    <a:pt x="16" y="102"/>
                    <a:pt x="17" y="102"/>
                  </a:cubicBezTo>
                  <a:cubicBezTo>
                    <a:pt x="18" y="103"/>
                    <a:pt x="19" y="101"/>
                    <a:pt x="20" y="101"/>
                  </a:cubicBezTo>
                  <a:cubicBezTo>
                    <a:pt x="19" y="104"/>
                    <a:pt x="18" y="105"/>
                    <a:pt x="20" y="107"/>
                  </a:cubicBezTo>
                  <a:cubicBezTo>
                    <a:pt x="21" y="109"/>
                    <a:pt x="19" y="111"/>
                    <a:pt x="18" y="113"/>
                  </a:cubicBezTo>
                  <a:cubicBezTo>
                    <a:pt x="20" y="113"/>
                    <a:pt x="24" y="112"/>
                    <a:pt x="24" y="115"/>
                  </a:cubicBezTo>
                  <a:cubicBezTo>
                    <a:pt x="24" y="117"/>
                    <a:pt x="25" y="117"/>
                    <a:pt x="24" y="118"/>
                  </a:cubicBezTo>
                  <a:cubicBezTo>
                    <a:pt x="23" y="119"/>
                    <a:pt x="23" y="120"/>
                    <a:pt x="23" y="121"/>
                  </a:cubicBezTo>
                  <a:cubicBezTo>
                    <a:pt x="21" y="120"/>
                    <a:pt x="19" y="119"/>
                    <a:pt x="18" y="121"/>
                  </a:cubicBezTo>
                  <a:cubicBezTo>
                    <a:pt x="17" y="122"/>
                    <a:pt x="14" y="120"/>
                    <a:pt x="14" y="124"/>
                  </a:cubicBezTo>
                  <a:cubicBezTo>
                    <a:pt x="12" y="123"/>
                    <a:pt x="11" y="126"/>
                    <a:pt x="9" y="125"/>
                  </a:cubicBezTo>
                  <a:cubicBezTo>
                    <a:pt x="9" y="127"/>
                    <a:pt x="11" y="131"/>
                    <a:pt x="8" y="130"/>
                  </a:cubicBezTo>
                  <a:cubicBezTo>
                    <a:pt x="8" y="132"/>
                    <a:pt x="9" y="135"/>
                    <a:pt x="8" y="137"/>
                  </a:cubicBezTo>
                  <a:cubicBezTo>
                    <a:pt x="8" y="137"/>
                    <a:pt x="9" y="137"/>
                    <a:pt x="9" y="137"/>
                  </a:cubicBezTo>
                  <a:cubicBezTo>
                    <a:pt x="9" y="137"/>
                    <a:pt x="9" y="138"/>
                    <a:pt x="8" y="138"/>
                  </a:cubicBezTo>
                  <a:cubicBezTo>
                    <a:pt x="10" y="138"/>
                    <a:pt x="11" y="138"/>
                    <a:pt x="13" y="138"/>
                  </a:cubicBezTo>
                  <a:cubicBezTo>
                    <a:pt x="12" y="138"/>
                    <a:pt x="12" y="137"/>
                    <a:pt x="11" y="136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4" y="137"/>
                    <a:pt x="14" y="137"/>
                    <a:pt x="14" y="138"/>
                  </a:cubicBezTo>
                  <a:cubicBezTo>
                    <a:pt x="15" y="138"/>
                    <a:pt x="17" y="135"/>
                    <a:pt x="19" y="135"/>
                  </a:cubicBezTo>
                  <a:cubicBezTo>
                    <a:pt x="22" y="136"/>
                    <a:pt x="24" y="137"/>
                    <a:pt x="27" y="137"/>
                  </a:cubicBezTo>
                  <a:cubicBezTo>
                    <a:pt x="26" y="136"/>
                    <a:pt x="26" y="136"/>
                    <a:pt x="25" y="135"/>
                  </a:cubicBezTo>
                  <a:cubicBezTo>
                    <a:pt x="28" y="134"/>
                    <a:pt x="28" y="134"/>
                    <a:pt x="31" y="135"/>
                  </a:cubicBezTo>
                  <a:cubicBezTo>
                    <a:pt x="31" y="133"/>
                    <a:pt x="32" y="134"/>
                    <a:pt x="33" y="135"/>
                  </a:cubicBezTo>
                  <a:cubicBezTo>
                    <a:pt x="33" y="136"/>
                    <a:pt x="35" y="135"/>
                    <a:pt x="36" y="137"/>
                  </a:cubicBezTo>
                  <a:cubicBezTo>
                    <a:pt x="36" y="136"/>
                    <a:pt x="37" y="136"/>
                    <a:pt x="37" y="135"/>
                  </a:cubicBezTo>
                  <a:cubicBezTo>
                    <a:pt x="37" y="137"/>
                    <a:pt x="37" y="137"/>
                    <a:pt x="38" y="137"/>
                  </a:cubicBezTo>
                  <a:cubicBezTo>
                    <a:pt x="38" y="137"/>
                    <a:pt x="38" y="136"/>
                    <a:pt x="39" y="135"/>
                  </a:cubicBezTo>
                  <a:cubicBezTo>
                    <a:pt x="40" y="135"/>
                    <a:pt x="42" y="136"/>
                    <a:pt x="43" y="135"/>
                  </a:cubicBezTo>
                  <a:cubicBezTo>
                    <a:pt x="43" y="135"/>
                    <a:pt x="44" y="134"/>
                    <a:pt x="45" y="134"/>
                  </a:cubicBezTo>
                  <a:cubicBezTo>
                    <a:pt x="48" y="136"/>
                    <a:pt x="49" y="135"/>
                    <a:pt x="52" y="134"/>
                  </a:cubicBezTo>
                  <a:cubicBezTo>
                    <a:pt x="52" y="134"/>
                    <a:pt x="51" y="133"/>
                    <a:pt x="52" y="132"/>
                  </a:cubicBezTo>
                  <a:cubicBezTo>
                    <a:pt x="53" y="132"/>
                    <a:pt x="54" y="131"/>
                    <a:pt x="55" y="132"/>
                  </a:cubicBezTo>
                  <a:cubicBezTo>
                    <a:pt x="55" y="133"/>
                    <a:pt x="54" y="133"/>
                    <a:pt x="53" y="133"/>
                  </a:cubicBezTo>
                  <a:cubicBezTo>
                    <a:pt x="54" y="135"/>
                    <a:pt x="55" y="133"/>
                    <a:pt x="56" y="133"/>
                  </a:cubicBezTo>
                  <a:cubicBezTo>
                    <a:pt x="57" y="135"/>
                    <a:pt x="56" y="136"/>
                    <a:pt x="59" y="137"/>
                  </a:cubicBezTo>
                  <a:cubicBezTo>
                    <a:pt x="58" y="138"/>
                    <a:pt x="57" y="139"/>
                    <a:pt x="58" y="141"/>
                  </a:cubicBezTo>
                  <a:cubicBezTo>
                    <a:pt x="60" y="141"/>
                    <a:pt x="61" y="141"/>
                    <a:pt x="63" y="142"/>
                  </a:cubicBezTo>
                  <a:cubicBezTo>
                    <a:pt x="63" y="142"/>
                    <a:pt x="63" y="143"/>
                    <a:pt x="62" y="143"/>
                  </a:cubicBezTo>
                  <a:cubicBezTo>
                    <a:pt x="65" y="143"/>
                    <a:pt x="63" y="145"/>
                    <a:pt x="64" y="147"/>
                  </a:cubicBezTo>
                  <a:cubicBezTo>
                    <a:pt x="64" y="148"/>
                    <a:pt x="65" y="148"/>
                    <a:pt x="65" y="149"/>
                  </a:cubicBezTo>
                  <a:cubicBezTo>
                    <a:pt x="65" y="150"/>
                    <a:pt x="66" y="150"/>
                    <a:pt x="67" y="150"/>
                  </a:cubicBezTo>
                  <a:cubicBezTo>
                    <a:pt x="65" y="150"/>
                    <a:pt x="66" y="152"/>
                    <a:pt x="67" y="152"/>
                  </a:cubicBezTo>
                  <a:cubicBezTo>
                    <a:pt x="67" y="152"/>
                    <a:pt x="68" y="152"/>
                    <a:pt x="68" y="151"/>
                  </a:cubicBezTo>
                  <a:cubicBezTo>
                    <a:pt x="68" y="152"/>
                    <a:pt x="68" y="152"/>
                    <a:pt x="68" y="153"/>
                  </a:cubicBezTo>
                  <a:cubicBezTo>
                    <a:pt x="68" y="153"/>
                    <a:pt x="69" y="153"/>
                    <a:pt x="69" y="153"/>
                  </a:cubicBezTo>
                  <a:cubicBezTo>
                    <a:pt x="69" y="152"/>
                    <a:pt x="69" y="152"/>
                    <a:pt x="69" y="151"/>
                  </a:cubicBezTo>
                  <a:cubicBezTo>
                    <a:pt x="70" y="152"/>
                    <a:pt x="70" y="152"/>
                    <a:pt x="71" y="152"/>
                  </a:cubicBezTo>
                  <a:cubicBezTo>
                    <a:pt x="71" y="152"/>
                    <a:pt x="71" y="151"/>
                    <a:pt x="72" y="151"/>
                  </a:cubicBezTo>
                  <a:cubicBezTo>
                    <a:pt x="72" y="152"/>
                    <a:pt x="72" y="153"/>
                    <a:pt x="72" y="153"/>
                  </a:cubicBezTo>
                  <a:cubicBezTo>
                    <a:pt x="73" y="152"/>
                    <a:pt x="74" y="151"/>
                    <a:pt x="75" y="150"/>
                  </a:cubicBezTo>
                  <a:cubicBezTo>
                    <a:pt x="75" y="149"/>
                    <a:pt x="78" y="151"/>
                    <a:pt x="79" y="15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Oman">
              <a:extLst>
                <a:ext uri="{FF2B5EF4-FFF2-40B4-BE49-F238E27FC236}">
                  <a16:creationId xmlns:a16="http://schemas.microsoft.com/office/drawing/2014/main" id="{14A87E6E-4B6D-DACC-0816-01629C39D1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0459" y="2062318"/>
              <a:ext cx="188916" cy="266107"/>
            </a:xfrm>
            <a:custGeom>
              <a:avLst/>
              <a:gdLst>
                <a:gd name="T0" fmla="*/ 45 w 79"/>
                <a:gd name="T1" fmla="*/ 0 h 111"/>
                <a:gd name="T2" fmla="*/ 45 w 79"/>
                <a:gd name="T3" fmla="*/ 2 h 111"/>
                <a:gd name="T4" fmla="*/ 46 w 79"/>
                <a:gd name="T5" fmla="*/ 3 h 111"/>
                <a:gd name="T6" fmla="*/ 45 w 79"/>
                <a:gd name="T7" fmla="*/ 5 h 111"/>
                <a:gd name="T8" fmla="*/ 42 w 79"/>
                <a:gd name="T9" fmla="*/ 8 h 111"/>
                <a:gd name="T10" fmla="*/ 40 w 79"/>
                <a:gd name="T11" fmla="*/ 26 h 111"/>
                <a:gd name="T12" fmla="*/ 37 w 79"/>
                <a:gd name="T13" fmla="*/ 37 h 111"/>
                <a:gd name="T14" fmla="*/ 37 w 79"/>
                <a:gd name="T15" fmla="*/ 46 h 111"/>
                <a:gd name="T16" fmla="*/ 41 w 79"/>
                <a:gd name="T17" fmla="*/ 58 h 111"/>
                <a:gd name="T18" fmla="*/ 21 w 79"/>
                <a:gd name="T19" fmla="*/ 71 h 111"/>
                <a:gd name="T20" fmla="*/ 1 w 79"/>
                <a:gd name="T21" fmla="*/ 90 h 111"/>
                <a:gd name="T22" fmla="*/ 8 w 79"/>
                <a:gd name="T23" fmla="*/ 105 h 111"/>
                <a:gd name="T24" fmla="*/ 16 w 79"/>
                <a:gd name="T25" fmla="*/ 110 h 111"/>
                <a:gd name="T26" fmla="*/ 19 w 79"/>
                <a:gd name="T27" fmla="*/ 108 h 111"/>
                <a:gd name="T28" fmla="*/ 28 w 79"/>
                <a:gd name="T29" fmla="*/ 107 h 111"/>
                <a:gd name="T30" fmla="*/ 32 w 79"/>
                <a:gd name="T31" fmla="*/ 102 h 111"/>
                <a:gd name="T32" fmla="*/ 44 w 79"/>
                <a:gd name="T33" fmla="*/ 97 h 111"/>
                <a:gd name="T34" fmla="*/ 50 w 79"/>
                <a:gd name="T35" fmla="*/ 86 h 111"/>
                <a:gd name="T36" fmla="*/ 59 w 79"/>
                <a:gd name="T37" fmla="*/ 83 h 111"/>
                <a:gd name="T38" fmla="*/ 59 w 79"/>
                <a:gd name="T39" fmla="*/ 74 h 111"/>
                <a:gd name="T40" fmla="*/ 60 w 79"/>
                <a:gd name="T41" fmla="*/ 68 h 111"/>
                <a:gd name="T42" fmla="*/ 64 w 79"/>
                <a:gd name="T43" fmla="*/ 69 h 111"/>
                <a:gd name="T44" fmla="*/ 66 w 79"/>
                <a:gd name="T45" fmla="*/ 65 h 111"/>
                <a:gd name="T46" fmla="*/ 73 w 79"/>
                <a:gd name="T47" fmla="*/ 56 h 111"/>
                <a:gd name="T48" fmla="*/ 79 w 79"/>
                <a:gd name="T49" fmla="*/ 48 h 111"/>
                <a:gd name="T50" fmla="*/ 75 w 79"/>
                <a:gd name="T51" fmla="*/ 44 h 111"/>
                <a:gd name="T52" fmla="*/ 70 w 79"/>
                <a:gd name="T53" fmla="*/ 37 h 111"/>
                <a:gd name="T54" fmla="*/ 68 w 79"/>
                <a:gd name="T55" fmla="*/ 32 h 111"/>
                <a:gd name="T56" fmla="*/ 63 w 79"/>
                <a:gd name="T57" fmla="*/ 32 h 111"/>
                <a:gd name="T58" fmla="*/ 54 w 79"/>
                <a:gd name="T59" fmla="*/ 28 h 111"/>
                <a:gd name="T60" fmla="*/ 50 w 79"/>
                <a:gd name="T61" fmla="*/ 26 h 111"/>
                <a:gd name="T62" fmla="*/ 41 w 79"/>
                <a:gd name="T63" fmla="*/ 15 h 111"/>
                <a:gd name="T64" fmla="*/ 69 w 79"/>
                <a:gd name="T65" fmla="*/ 68 h 111"/>
                <a:gd name="T66" fmla="*/ 66 w 79"/>
                <a:gd name="T67" fmla="*/ 71 h 111"/>
                <a:gd name="T68" fmla="*/ 69 w 79"/>
                <a:gd name="T69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111">
                  <a:moveTo>
                    <a:pt x="41" y="3"/>
                  </a:moveTo>
                  <a:cubicBezTo>
                    <a:pt x="43" y="2"/>
                    <a:pt x="44" y="0"/>
                    <a:pt x="45" y="0"/>
                  </a:cubicBezTo>
                  <a:cubicBezTo>
                    <a:pt x="45" y="1"/>
                    <a:pt x="44" y="1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5" y="2"/>
                    <a:pt x="44" y="3"/>
                    <a:pt x="44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4"/>
                    <a:pt x="45" y="5"/>
                    <a:pt x="45" y="5"/>
                  </a:cubicBezTo>
                  <a:cubicBezTo>
                    <a:pt x="43" y="6"/>
                    <a:pt x="45" y="7"/>
                    <a:pt x="43" y="8"/>
                  </a:cubicBezTo>
                  <a:cubicBezTo>
                    <a:pt x="43" y="9"/>
                    <a:pt x="42" y="8"/>
                    <a:pt x="42" y="8"/>
                  </a:cubicBezTo>
                  <a:cubicBezTo>
                    <a:pt x="42" y="6"/>
                    <a:pt x="44" y="5"/>
                    <a:pt x="41" y="3"/>
                  </a:cubicBezTo>
                  <a:close/>
                  <a:moveTo>
                    <a:pt x="40" y="26"/>
                  </a:moveTo>
                  <a:cubicBezTo>
                    <a:pt x="39" y="27"/>
                    <a:pt x="37" y="29"/>
                    <a:pt x="37" y="30"/>
                  </a:cubicBezTo>
                  <a:cubicBezTo>
                    <a:pt x="37" y="32"/>
                    <a:pt x="37" y="35"/>
                    <a:pt x="37" y="37"/>
                  </a:cubicBezTo>
                  <a:cubicBezTo>
                    <a:pt x="37" y="40"/>
                    <a:pt x="37" y="42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8" y="47"/>
                    <a:pt x="38" y="47"/>
                    <a:pt x="40" y="47"/>
                  </a:cubicBezTo>
                  <a:cubicBezTo>
                    <a:pt x="41" y="47"/>
                    <a:pt x="41" y="57"/>
                    <a:pt x="41" y="58"/>
                  </a:cubicBezTo>
                  <a:cubicBezTo>
                    <a:pt x="41" y="59"/>
                    <a:pt x="36" y="62"/>
                    <a:pt x="35" y="62"/>
                  </a:cubicBezTo>
                  <a:cubicBezTo>
                    <a:pt x="30" y="65"/>
                    <a:pt x="26" y="68"/>
                    <a:pt x="21" y="71"/>
                  </a:cubicBezTo>
                  <a:cubicBezTo>
                    <a:pt x="14" y="75"/>
                    <a:pt x="7" y="79"/>
                    <a:pt x="0" y="84"/>
                  </a:cubicBezTo>
                  <a:cubicBezTo>
                    <a:pt x="0" y="86"/>
                    <a:pt x="0" y="88"/>
                    <a:pt x="1" y="90"/>
                  </a:cubicBezTo>
                  <a:cubicBezTo>
                    <a:pt x="2" y="93"/>
                    <a:pt x="4" y="96"/>
                    <a:pt x="6" y="99"/>
                  </a:cubicBezTo>
                  <a:cubicBezTo>
                    <a:pt x="7" y="101"/>
                    <a:pt x="8" y="102"/>
                    <a:pt x="8" y="105"/>
                  </a:cubicBezTo>
                  <a:cubicBezTo>
                    <a:pt x="8" y="107"/>
                    <a:pt x="11" y="109"/>
                    <a:pt x="12" y="111"/>
                  </a:cubicBezTo>
                  <a:cubicBezTo>
                    <a:pt x="14" y="111"/>
                    <a:pt x="15" y="110"/>
                    <a:pt x="16" y="110"/>
                  </a:cubicBezTo>
                  <a:cubicBezTo>
                    <a:pt x="17" y="110"/>
                    <a:pt x="18" y="110"/>
                    <a:pt x="18" y="110"/>
                  </a:cubicBezTo>
                  <a:cubicBezTo>
                    <a:pt x="18" y="110"/>
                    <a:pt x="18" y="108"/>
                    <a:pt x="19" y="108"/>
                  </a:cubicBezTo>
                  <a:cubicBezTo>
                    <a:pt x="20" y="109"/>
                    <a:pt x="20" y="107"/>
                    <a:pt x="22" y="107"/>
                  </a:cubicBezTo>
                  <a:cubicBezTo>
                    <a:pt x="24" y="107"/>
                    <a:pt x="26" y="107"/>
                    <a:pt x="28" y="107"/>
                  </a:cubicBezTo>
                  <a:cubicBezTo>
                    <a:pt x="31" y="107"/>
                    <a:pt x="33" y="105"/>
                    <a:pt x="34" y="102"/>
                  </a:cubicBezTo>
                  <a:cubicBezTo>
                    <a:pt x="33" y="102"/>
                    <a:pt x="33" y="102"/>
                    <a:pt x="32" y="102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9" y="96"/>
                    <a:pt x="43" y="94"/>
                    <a:pt x="44" y="97"/>
                  </a:cubicBezTo>
                  <a:cubicBezTo>
                    <a:pt x="45" y="95"/>
                    <a:pt x="45" y="93"/>
                    <a:pt x="47" y="94"/>
                  </a:cubicBezTo>
                  <a:cubicBezTo>
                    <a:pt x="46" y="91"/>
                    <a:pt x="46" y="87"/>
                    <a:pt x="50" y="86"/>
                  </a:cubicBezTo>
                  <a:cubicBezTo>
                    <a:pt x="51" y="86"/>
                    <a:pt x="53" y="85"/>
                    <a:pt x="54" y="85"/>
                  </a:cubicBezTo>
                  <a:cubicBezTo>
                    <a:pt x="56" y="85"/>
                    <a:pt x="59" y="86"/>
                    <a:pt x="59" y="83"/>
                  </a:cubicBezTo>
                  <a:cubicBezTo>
                    <a:pt x="59" y="82"/>
                    <a:pt x="58" y="81"/>
                    <a:pt x="58" y="79"/>
                  </a:cubicBezTo>
                  <a:cubicBezTo>
                    <a:pt x="58" y="77"/>
                    <a:pt x="57" y="76"/>
                    <a:pt x="59" y="74"/>
                  </a:cubicBezTo>
                  <a:cubicBezTo>
                    <a:pt x="59" y="73"/>
                    <a:pt x="59" y="70"/>
                    <a:pt x="59" y="69"/>
                  </a:cubicBezTo>
                  <a:cubicBezTo>
                    <a:pt x="60" y="69"/>
                    <a:pt x="60" y="69"/>
                    <a:pt x="60" y="68"/>
                  </a:cubicBezTo>
                  <a:cubicBezTo>
                    <a:pt x="60" y="67"/>
                    <a:pt x="62" y="67"/>
                    <a:pt x="62" y="66"/>
                  </a:cubicBezTo>
                  <a:cubicBezTo>
                    <a:pt x="62" y="68"/>
                    <a:pt x="63" y="68"/>
                    <a:pt x="64" y="69"/>
                  </a:cubicBezTo>
                  <a:cubicBezTo>
                    <a:pt x="64" y="68"/>
                    <a:pt x="65" y="67"/>
                    <a:pt x="66" y="68"/>
                  </a:cubicBezTo>
                  <a:cubicBezTo>
                    <a:pt x="66" y="67"/>
                    <a:pt x="66" y="65"/>
                    <a:pt x="66" y="65"/>
                  </a:cubicBezTo>
                  <a:cubicBezTo>
                    <a:pt x="67" y="64"/>
                    <a:pt x="68" y="63"/>
                    <a:pt x="68" y="62"/>
                  </a:cubicBezTo>
                  <a:cubicBezTo>
                    <a:pt x="69" y="60"/>
                    <a:pt x="70" y="58"/>
                    <a:pt x="73" y="56"/>
                  </a:cubicBezTo>
                  <a:cubicBezTo>
                    <a:pt x="75" y="55"/>
                    <a:pt x="76" y="53"/>
                    <a:pt x="77" y="51"/>
                  </a:cubicBezTo>
                  <a:cubicBezTo>
                    <a:pt x="77" y="49"/>
                    <a:pt x="78" y="49"/>
                    <a:pt x="79" y="48"/>
                  </a:cubicBezTo>
                  <a:cubicBezTo>
                    <a:pt x="79" y="47"/>
                    <a:pt x="79" y="45"/>
                    <a:pt x="79" y="44"/>
                  </a:cubicBezTo>
                  <a:cubicBezTo>
                    <a:pt x="78" y="44"/>
                    <a:pt x="76" y="44"/>
                    <a:pt x="75" y="44"/>
                  </a:cubicBezTo>
                  <a:cubicBezTo>
                    <a:pt x="76" y="42"/>
                    <a:pt x="73" y="43"/>
                    <a:pt x="73" y="41"/>
                  </a:cubicBezTo>
                  <a:cubicBezTo>
                    <a:pt x="73" y="40"/>
                    <a:pt x="71" y="39"/>
                    <a:pt x="70" y="37"/>
                  </a:cubicBezTo>
                  <a:cubicBezTo>
                    <a:pt x="70" y="36"/>
                    <a:pt x="69" y="35"/>
                    <a:pt x="68" y="34"/>
                  </a:cubicBezTo>
                  <a:cubicBezTo>
                    <a:pt x="68" y="33"/>
                    <a:pt x="69" y="32"/>
                    <a:pt x="68" y="32"/>
                  </a:cubicBezTo>
                  <a:cubicBezTo>
                    <a:pt x="67" y="32"/>
                    <a:pt x="66" y="31"/>
                    <a:pt x="66" y="31"/>
                  </a:cubicBezTo>
                  <a:cubicBezTo>
                    <a:pt x="65" y="32"/>
                    <a:pt x="64" y="33"/>
                    <a:pt x="63" y="32"/>
                  </a:cubicBezTo>
                  <a:cubicBezTo>
                    <a:pt x="61" y="31"/>
                    <a:pt x="60" y="32"/>
                    <a:pt x="59" y="31"/>
                  </a:cubicBezTo>
                  <a:cubicBezTo>
                    <a:pt x="57" y="30"/>
                    <a:pt x="55" y="29"/>
                    <a:pt x="54" y="28"/>
                  </a:cubicBezTo>
                  <a:cubicBezTo>
                    <a:pt x="53" y="28"/>
                    <a:pt x="52" y="28"/>
                    <a:pt x="52" y="28"/>
                  </a:cubicBezTo>
                  <a:cubicBezTo>
                    <a:pt x="51" y="27"/>
                    <a:pt x="51" y="26"/>
                    <a:pt x="50" y="26"/>
                  </a:cubicBezTo>
                  <a:cubicBezTo>
                    <a:pt x="47" y="23"/>
                    <a:pt x="46" y="21"/>
                    <a:pt x="44" y="17"/>
                  </a:cubicBezTo>
                  <a:cubicBezTo>
                    <a:pt x="43" y="17"/>
                    <a:pt x="42" y="16"/>
                    <a:pt x="41" y="15"/>
                  </a:cubicBezTo>
                  <a:cubicBezTo>
                    <a:pt x="41" y="18"/>
                    <a:pt x="42" y="23"/>
                    <a:pt x="40" y="26"/>
                  </a:cubicBezTo>
                  <a:close/>
                  <a:moveTo>
                    <a:pt x="69" y="68"/>
                  </a:moveTo>
                  <a:cubicBezTo>
                    <a:pt x="68" y="69"/>
                    <a:pt x="68" y="70"/>
                    <a:pt x="68" y="71"/>
                  </a:cubicBezTo>
                  <a:cubicBezTo>
                    <a:pt x="68" y="71"/>
                    <a:pt x="67" y="71"/>
                    <a:pt x="66" y="71"/>
                  </a:cubicBezTo>
                  <a:cubicBezTo>
                    <a:pt x="67" y="69"/>
                    <a:pt x="68" y="67"/>
                    <a:pt x="70" y="65"/>
                  </a:cubicBezTo>
                  <a:cubicBezTo>
                    <a:pt x="70" y="66"/>
                    <a:pt x="70" y="67"/>
                    <a:pt x="69" y="6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Norway">
              <a:extLst>
                <a:ext uri="{FF2B5EF4-FFF2-40B4-BE49-F238E27FC236}">
                  <a16:creationId xmlns:a16="http://schemas.microsoft.com/office/drawing/2014/main" id="{1B4FDAB2-D5E2-1643-6284-5CFD37FFED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8899" y="579429"/>
              <a:ext cx="1024819" cy="621595"/>
            </a:xfrm>
            <a:custGeom>
              <a:avLst/>
              <a:gdLst>
                <a:gd name="T0" fmla="*/ 307 w 427"/>
                <a:gd name="T1" fmla="*/ 7 h 259"/>
                <a:gd name="T2" fmla="*/ 337 w 427"/>
                <a:gd name="T3" fmla="*/ 4 h 259"/>
                <a:gd name="T4" fmla="*/ 317 w 427"/>
                <a:gd name="T5" fmla="*/ 16 h 259"/>
                <a:gd name="T6" fmla="*/ 200 w 427"/>
                <a:gd name="T7" fmla="*/ 15 h 259"/>
                <a:gd name="T8" fmla="*/ 218 w 427"/>
                <a:gd name="T9" fmla="*/ 27 h 259"/>
                <a:gd name="T10" fmla="*/ 245 w 427"/>
                <a:gd name="T11" fmla="*/ 20 h 259"/>
                <a:gd name="T12" fmla="*/ 234 w 427"/>
                <a:gd name="T13" fmla="*/ 31 h 259"/>
                <a:gd name="T14" fmla="*/ 242 w 427"/>
                <a:gd name="T15" fmla="*/ 36 h 259"/>
                <a:gd name="T16" fmla="*/ 254 w 427"/>
                <a:gd name="T17" fmla="*/ 47 h 259"/>
                <a:gd name="T18" fmla="*/ 282 w 427"/>
                <a:gd name="T19" fmla="*/ 28 h 259"/>
                <a:gd name="T20" fmla="*/ 273 w 427"/>
                <a:gd name="T21" fmla="*/ 12 h 259"/>
                <a:gd name="T22" fmla="*/ 247 w 427"/>
                <a:gd name="T23" fmla="*/ 17 h 259"/>
                <a:gd name="T24" fmla="*/ 217 w 427"/>
                <a:gd name="T25" fmla="*/ 9 h 259"/>
                <a:gd name="T26" fmla="*/ 321 w 427"/>
                <a:gd name="T27" fmla="*/ 29 h 259"/>
                <a:gd name="T28" fmla="*/ 315 w 427"/>
                <a:gd name="T29" fmla="*/ 37 h 259"/>
                <a:gd name="T30" fmla="*/ 388 w 427"/>
                <a:gd name="T31" fmla="*/ 20 h 259"/>
                <a:gd name="T32" fmla="*/ 5 w 427"/>
                <a:gd name="T33" fmla="*/ 112 h 259"/>
                <a:gd name="T34" fmla="*/ 213 w 427"/>
                <a:gd name="T35" fmla="*/ 236 h 259"/>
                <a:gd name="T36" fmla="*/ 220 w 427"/>
                <a:gd name="T37" fmla="*/ 190 h 259"/>
                <a:gd name="T38" fmla="*/ 252 w 427"/>
                <a:gd name="T39" fmla="*/ 157 h 259"/>
                <a:gd name="T40" fmla="*/ 294 w 427"/>
                <a:gd name="T41" fmla="*/ 135 h 259"/>
                <a:gd name="T42" fmla="*/ 348 w 427"/>
                <a:gd name="T43" fmla="*/ 129 h 259"/>
                <a:gd name="T44" fmla="*/ 391 w 427"/>
                <a:gd name="T45" fmla="*/ 127 h 259"/>
                <a:gd name="T46" fmla="*/ 387 w 427"/>
                <a:gd name="T47" fmla="*/ 122 h 259"/>
                <a:gd name="T48" fmla="*/ 376 w 427"/>
                <a:gd name="T49" fmla="*/ 114 h 259"/>
                <a:gd name="T50" fmla="*/ 366 w 427"/>
                <a:gd name="T51" fmla="*/ 111 h 259"/>
                <a:gd name="T52" fmla="*/ 341 w 427"/>
                <a:gd name="T53" fmla="*/ 118 h 259"/>
                <a:gd name="T54" fmla="*/ 345 w 427"/>
                <a:gd name="T55" fmla="*/ 112 h 259"/>
                <a:gd name="T56" fmla="*/ 332 w 427"/>
                <a:gd name="T57" fmla="*/ 115 h 259"/>
                <a:gd name="T58" fmla="*/ 322 w 427"/>
                <a:gd name="T59" fmla="*/ 115 h 259"/>
                <a:gd name="T60" fmla="*/ 321 w 427"/>
                <a:gd name="T61" fmla="*/ 117 h 259"/>
                <a:gd name="T62" fmla="*/ 302 w 427"/>
                <a:gd name="T63" fmla="*/ 122 h 259"/>
                <a:gd name="T64" fmla="*/ 292 w 427"/>
                <a:gd name="T65" fmla="*/ 127 h 259"/>
                <a:gd name="T66" fmla="*/ 283 w 427"/>
                <a:gd name="T67" fmla="*/ 130 h 259"/>
                <a:gd name="T68" fmla="*/ 269 w 427"/>
                <a:gd name="T69" fmla="*/ 128 h 259"/>
                <a:gd name="T70" fmla="*/ 259 w 427"/>
                <a:gd name="T71" fmla="*/ 131 h 259"/>
                <a:gd name="T72" fmla="*/ 252 w 427"/>
                <a:gd name="T73" fmla="*/ 133 h 259"/>
                <a:gd name="T74" fmla="*/ 242 w 427"/>
                <a:gd name="T75" fmla="*/ 132 h 259"/>
                <a:gd name="T76" fmla="*/ 236 w 427"/>
                <a:gd name="T77" fmla="*/ 142 h 259"/>
                <a:gd name="T78" fmla="*/ 269 w 427"/>
                <a:gd name="T79" fmla="*/ 140 h 259"/>
                <a:gd name="T80" fmla="*/ 247 w 427"/>
                <a:gd name="T81" fmla="*/ 143 h 259"/>
                <a:gd name="T82" fmla="*/ 242 w 427"/>
                <a:gd name="T83" fmla="*/ 149 h 259"/>
                <a:gd name="T84" fmla="*/ 237 w 427"/>
                <a:gd name="T85" fmla="*/ 156 h 259"/>
                <a:gd name="T86" fmla="*/ 227 w 427"/>
                <a:gd name="T87" fmla="*/ 164 h 259"/>
                <a:gd name="T88" fmla="*/ 216 w 427"/>
                <a:gd name="T89" fmla="*/ 172 h 259"/>
                <a:gd name="T90" fmla="*/ 206 w 427"/>
                <a:gd name="T91" fmla="*/ 180 h 259"/>
                <a:gd name="T92" fmla="*/ 195 w 427"/>
                <a:gd name="T93" fmla="*/ 188 h 259"/>
                <a:gd name="T94" fmla="*/ 201 w 427"/>
                <a:gd name="T95" fmla="*/ 193 h 259"/>
                <a:gd name="T96" fmla="*/ 181 w 427"/>
                <a:gd name="T97" fmla="*/ 197 h 259"/>
                <a:gd name="T98" fmla="*/ 165 w 427"/>
                <a:gd name="T99" fmla="*/ 204 h 259"/>
                <a:gd name="T100" fmla="*/ 162 w 427"/>
                <a:gd name="T101" fmla="*/ 211 h 259"/>
                <a:gd name="T102" fmla="*/ 151 w 427"/>
                <a:gd name="T103" fmla="*/ 213 h 259"/>
                <a:gd name="T104" fmla="*/ 156 w 427"/>
                <a:gd name="T105" fmla="*/ 220 h 259"/>
                <a:gd name="T106" fmla="*/ 140 w 427"/>
                <a:gd name="T107" fmla="*/ 225 h 259"/>
                <a:gd name="T108" fmla="*/ 144 w 427"/>
                <a:gd name="T109" fmla="*/ 234 h 259"/>
                <a:gd name="T110" fmla="*/ 153 w 427"/>
                <a:gd name="T111" fmla="*/ 234 h 259"/>
                <a:gd name="T112" fmla="*/ 156 w 427"/>
                <a:gd name="T113" fmla="*/ 243 h 259"/>
                <a:gd name="T114" fmla="*/ 155 w 427"/>
                <a:gd name="T115" fmla="*/ 255 h 259"/>
                <a:gd name="T116" fmla="*/ 182 w 427"/>
                <a:gd name="T117" fmla="*/ 251 h 259"/>
                <a:gd name="T118" fmla="*/ 197 w 427"/>
                <a:gd name="T119" fmla="*/ 23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7" h="259">
                  <a:moveTo>
                    <a:pt x="268" y="5"/>
                  </a:moveTo>
                  <a:cubicBezTo>
                    <a:pt x="273" y="6"/>
                    <a:pt x="277" y="6"/>
                    <a:pt x="282" y="6"/>
                  </a:cubicBezTo>
                  <a:cubicBezTo>
                    <a:pt x="279" y="4"/>
                    <a:pt x="281" y="3"/>
                    <a:pt x="283" y="4"/>
                  </a:cubicBezTo>
                  <a:cubicBezTo>
                    <a:pt x="285" y="4"/>
                    <a:pt x="286" y="5"/>
                    <a:pt x="288" y="6"/>
                  </a:cubicBezTo>
                  <a:cubicBezTo>
                    <a:pt x="288" y="5"/>
                    <a:pt x="289" y="4"/>
                    <a:pt x="289" y="3"/>
                  </a:cubicBezTo>
                  <a:cubicBezTo>
                    <a:pt x="288" y="3"/>
                    <a:pt x="287" y="3"/>
                    <a:pt x="285" y="3"/>
                  </a:cubicBezTo>
                  <a:cubicBezTo>
                    <a:pt x="285" y="0"/>
                    <a:pt x="289" y="2"/>
                    <a:pt x="290" y="2"/>
                  </a:cubicBezTo>
                  <a:cubicBezTo>
                    <a:pt x="292" y="3"/>
                    <a:pt x="294" y="3"/>
                    <a:pt x="296" y="3"/>
                  </a:cubicBezTo>
                  <a:cubicBezTo>
                    <a:pt x="296" y="3"/>
                    <a:pt x="296" y="4"/>
                    <a:pt x="295" y="4"/>
                  </a:cubicBezTo>
                  <a:cubicBezTo>
                    <a:pt x="296" y="4"/>
                    <a:pt x="297" y="4"/>
                    <a:pt x="298" y="4"/>
                  </a:cubicBezTo>
                  <a:cubicBezTo>
                    <a:pt x="298" y="4"/>
                    <a:pt x="299" y="5"/>
                    <a:pt x="299" y="5"/>
                  </a:cubicBezTo>
                  <a:cubicBezTo>
                    <a:pt x="300" y="6"/>
                    <a:pt x="302" y="4"/>
                    <a:pt x="303" y="4"/>
                  </a:cubicBezTo>
                  <a:cubicBezTo>
                    <a:pt x="304" y="4"/>
                    <a:pt x="303" y="7"/>
                    <a:pt x="305" y="4"/>
                  </a:cubicBezTo>
                  <a:cubicBezTo>
                    <a:pt x="305" y="4"/>
                    <a:pt x="308" y="4"/>
                    <a:pt x="309" y="4"/>
                  </a:cubicBezTo>
                  <a:cubicBezTo>
                    <a:pt x="308" y="5"/>
                    <a:pt x="307" y="5"/>
                    <a:pt x="307" y="7"/>
                  </a:cubicBezTo>
                  <a:cubicBezTo>
                    <a:pt x="309" y="6"/>
                    <a:pt x="309" y="6"/>
                    <a:pt x="311" y="7"/>
                  </a:cubicBezTo>
                  <a:cubicBezTo>
                    <a:pt x="311" y="7"/>
                    <a:pt x="312" y="7"/>
                    <a:pt x="312" y="7"/>
                  </a:cubicBezTo>
                  <a:cubicBezTo>
                    <a:pt x="312" y="8"/>
                    <a:pt x="313" y="8"/>
                    <a:pt x="314" y="8"/>
                  </a:cubicBezTo>
                  <a:cubicBezTo>
                    <a:pt x="313" y="7"/>
                    <a:pt x="314" y="6"/>
                    <a:pt x="315" y="5"/>
                  </a:cubicBezTo>
                  <a:cubicBezTo>
                    <a:pt x="316" y="4"/>
                    <a:pt x="314" y="3"/>
                    <a:pt x="313" y="3"/>
                  </a:cubicBezTo>
                  <a:cubicBezTo>
                    <a:pt x="315" y="3"/>
                    <a:pt x="318" y="2"/>
                    <a:pt x="317" y="4"/>
                  </a:cubicBezTo>
                  <a:cubicBezTo>
                    <a:pt x="318" y="3"/>
                    <a:pt x="318" y="3"/>
                    <a:pt x="318" y="1"/>
                  </a:cubicBezTo>
                  <a:cubicBezTo>
                    <a:pt x="320" y="2"/>
                    <a:pt x="324" y="2"/>
                    <a:pt x="324" y="4"/>
                  </a:cubicBezTo>
                  <a:cubicBezTo>
                    <a:pt x="324" y="4"/>
                    <a:pt x="321" y="4"/>
                    <a:pt x="321" y="5"/>
                  </a:cubicBezTo>
                  <a:cubicBezTo>
                    <a:pt x="321" y="7"/>
                    <a:pt x="321" y="6"/>
                    <a:pt x="323" y="6"/>
                  </a:cubicBezTo>
                  <a:cubicBezTo>
                    <a:pt x="324" y="6"/>
                    <a:pt x="329" y="7"/>
                    <a:pt x="328" y="4"/>
                  </a:cubicBezTo>
                  <a:cubicBezTo>
                    <a:pt x="329" y="5"/>
                    <a:pt x="331" y="5"/>
                    <a:pt x="332" y="5"/>
                  </a:cubicBezTo>
                  <a:cubicBezTo>
                    <a:pt x="332" y="4"/>
                    <a:pt x="332" y="4"/>
                    <a:pt x="332" y="3"/>
                  </a:cubicBezTo>
                  <a:cubicBezTo>
                    <a:pt x="333" y="3"/>
                    <a:pt x="334" y="3"/>
                    <a:pt x="335" y="3"/>
                  </a:cubicBezTo>
                  <a:cubicBezTo>
                    <a:pt x="335" y="3"/>
                    <a:pt x="336" y="4"/>
                    <a:pt x="337" y="4"/>
                  </a:cubicBezTo>
                  <a:cubicBezTo>
                    <a:pt x="338" y="4"/>
                    <a:pt x="343" y="3"/>
                    <a:pt x="343" y="6"/>
                  </a:cubicBezTo>
                  <a:cubicBezTo>
                    <a:pt x="345" y="5"/>
                    <a:pt x="345" y="4"/>
                    <a:pt x="347" y="5"/>
                  </a:cubicBezTo>
                  <a:cubicBezTo>
                    <a:pt x="348" y="6"/>
                    <a:pt x="351" y="6"/>
                    <a:pt x="352" y="6"/>
                  </a:cubicBezTo>
                  <a:cubicBezTo>
                    <a:pt x="354" y="6"/>
                    <a:pt x="365" y="5"/>
                    <a:pt x="361" y="9"/>
                  </a:cubicBezTo>
                  <a:cubicBezTo>
                    <a:pt x="362" y="8"/>
                    <a:pt x="363" y="8"/>
                    <a:pt x="363" y="8"/>
                  </a:cubicBezTo>
                  <a:cubicBezTo>
                    <a:pt x="362" y="10"/>
                    <a:pt x="360" y="10"/>
                    <a:pt x="357" y="11"/>
                  </a:cubicBezTo>
                  <a:cubicBezTo>
                    <a:pt x="354" y="11"/>
                    <a:pt x="351" y="12"/>
                    <a:pt x="348" y="12"/>
                  </a:cubicBezTo>
                  <a:cubicBezTo>
                    <a:pt x="351" y="13"/>
                    <a:pt x="350" y="14"/>
                    <a:pt x="348" y="15"/>
                  </a:cubicBezTo>
                  <a:cubicBezTo>
                    <a:pt x="347" y="15"/>
                    <a:pt x="346" y="15"/>
                    <a:pt x="344" y="15"/>
                  </a:cubicBezTo>
                  <a:cubicBezTo>
                    <a:pt x="342" y="15"/>
                    <a:pt x="340" y="15"/>
                    <a:pt x="338" y="15"/>
                  </a:cubicBezTo>
                  <a:cubicBezTo>
                    <a:pt x="336" y="15"/>
                    <a:pt x="335" y="17"/>
                    <a:pt x="333" y="17"/>
                  </a:cubicBezTo>
                  <a:cubicBezTo>
                    <a:pt x="331" y="16"/>
                    <a:pt x="330" y="17"/>
                    <a:pt x="328" y="17"/>
                  </a:cubicBezTo>
                  <a:cubicBezTo>
                    <a:pt x="326" y="18"/>
                    <a:pt x="325" y="17"/>
                    <a:pt x="323" y="16"/>
                  </a:cubicBezTo>
                  <a:cubicBezTo>
                    <a:pt x="322" y="16"/>
                    <a:pt x="320" y="16"/>
                    <a:pt x="318" y="16"/>
                  </a:cubicBezTo>
                  <a:cubicBezTo>
                    <a:pt x="317" y="16"/>
                    <a:pt x="317" y="17"/>
                    <a:pt x="317" y="16"/>
                  </a:cubicBezTo>
                  <a:cubicBezTo>
                    <a:pt x="317" y="15"/>
                    <a:pt x="319" y="15"/>
                    <a:pt x="319" y="15"/>
                  </a:cubicBezTo>
                  <a:cubicBezTo>
                    <a:pt x="313" y="15"/>
                    <a:pt x="307" y="15"/>
                    <a:pt x="301" y="15"/>
                  </a:cubicBezTo>
                  <a:cubicBezTo>
                    <a:pt x="299" y="15"/>
                    <a:pt x="298" y="13"/>
                    <a:pt x="295" y="14"/>
                  </a:cubicBezTo>
                  <a:cubicBezTo>
                    <a:pt x="292" y="14"/>
                    <a:pt x="290" y="13"/>
                    <a:pt x="287" y="12"/>
                  </a:cubicBezTo>
                  <a:cubicBezTo>
                    <a:pt x="292" y="12"/>
                    <a:pt x="297" y="12"/>
                    <a:pt x="302" y="12"/>
                  </a:cubicBezTo>
                  <a:cubicBezTo>
                    <a:pt x="299" y="12"/>
                    <a:pt x="297" y="11"/>
                    <a:pt x="295" y="11"/>
                  </a:cubicBezTo>
                  <a:cubicBezTo>
                    <a:pt x="301" y="10"/>
                    <a:pt x="307" y="10"/>
                    <a:pt x="314" y="10"/>
                  </a:cubicBezTo>
                  <a:cubicBezTo>
                    <a:pt x="307" y="10"/>
                    <a:pt x="299" y="8"/>
                    <a:pt x="292" y="10"/>
                  </a:cubicBezTo>
                  <a:cubicBezTo>
                    <a:pt x="288" y="11"/>
                    <a:pt x="285" y="11"/>
                    <a:pt x="280" y="11"/>
                  </a:cubicBezTo>
                  <a:cubicBezTo>
                    <a:pt x="280" y="11"/>
                    <a:pt x="279" y="11"/>
                    <a:pt x="278" y="11"/>
                  </a:cubicBezTo>
                  <a:cubicBezTo>
                    <a:pt x="278" y="11"/>
                    <a:pt x="278" y="9"/>
                    <a:pt x="278" y="10"/>
                  </a:cubicBezTo>
                  <a:cubicBezTo>
                    <a:pt x="275" y="10"/>
                    <a:pt x="274" y="10"/>
                    <a:pt x="272" y="8"/>
                  </a:cubicBezTo>
                  <a:cubicBezTo>
                    <a:pt x="274" y="8"/>
                    <a:pt x="277" y="7"/>
                    <a:pt x="279" y="7"/>
                  </a:cubicBezTo>
                  <a:cubicBezTo>
                    <a:pt x="275" y="7"/>
                    <a:pt x="272" y="6"/>
                    <a:pt x="268" y="5"/>
                  </a:cubicBezTo>
                  <a:close/>
                  <a:moveTo>
                    <a:pt x="200" y="15"/>
                  </a:moveTo>
                  <a:cubicBezTo>
                    <a:pt x="200" y="16"/>
                    <a:pt x="202" y="16"/>
                    <a:pt x="202" y="16"/>
                  </a:cubicBezTo>
                  <a:cubicBezTo>
                    <a:pt x="203" y="18"/>
                    <a:pt x="204" y="18"/>
                    <a:pt x="206" y="18"/>
                  </a:cubicBezTo>
                  <a:cubicBezTo>
                    <a:pt x="207" y="18"/>
                    <a:pt x="208" y="17"/>
                    <a:pt x="207" y="16"/>
                  </a:cubicBezTo>
                  <a:cubicBezTo>
                    <a:pt x="208" y="14"/>
                    <a:pt x="208" y="16"/>
                    <a:pt x="209" y="16"/>
                  </a:cubicBezTo>
                  <a:cubicBezTo>
                    <a:pt x="210" y="16"/>
                    <a:pt x="211" y="16"/>
                    <a:pt x="212" y="16"/>
                  </a:cubicBezTo>
                  <a:cubicBezTo>
                    <a:pt x="211" y="17"/>
                    <a:pt x="210" y="18"/>
                    <a:pt x="209" y="18"/>
                  </a:cubicBezTo>
                  <a:cubicBezTo>
                    <a:pt x="211" y="19"/>
                    <a:pt x="214" y="18"/>
                    <a:pt x="216" y="20"/>
                  </a:cubicBezTo>
                  <a:cubicBezTo>
                    <a:pt x="214" y="21"/>
                    <a:pt x="212" y="21"/>
                    <a:pt x="210" y="21"/>
                  </a:cubicBezTo>
                  <a:cubicBezTo>
                    <a:pt x="208" y="20"/>
                    <a:pt x="207" y="19"/>
                    <a:pt x="204" y="19"/>
                  </a:cubicBezTo>
                  <a:cubicBezTo>
                    <a:pt x="205" y="21"/>
                    <a:pt x="208" y="21"/>
                    <a:pt x="210" y="22"/>
                  </a:cubicBezTo>
                  <a:cubicBezTo>
                    <a:pt x="209" y="22"/>
                    <a:pt x="209" y="22"/>
                    <a:pt x="208" y="22"/>
                  </a:cubicBezTo>
                  <a:cubicBezTo>
                    <a:pt x="209" y="24"/>
                    <a:pt x="213" y="23"/>
                    <a:pt x="215" y="23"/>
                  </a:cubicBezTo>
                  <a:cubicBezTo>
                    <a:pt x="218" y="24"/>
                    <a:pt x="220" y="24"/>
                    <a:pt x="223" y="24"/>
                  </a:cubicBezTo>
                  <a:cubicBezTo>
                    <a:pt x="220" y="25"/>
                    <a:pt x="217" y="25"/>
                    <a:pt x="214" y="25"/>
                  </a:cubicBezTo>
                  <a:cubicBezTo>
                    <a:pt x="216" y="26"/>
                    <a:pt x="217" y="27"/>
                    <a:pt x="218" y="27"/>
                  </a:cubicBezTo>
                  <a:cubicBezTo>
                    <a:pt x="219" y="27"/>
                    <a:pt x="220" y="27"/>
                    <a:pt x="220" y="27"/>
                  </a:cubicBezTo>
                  <a:cubicBezTo>
                    <a:pt x="221" y="27"/>
                    <a:pt x="220" y="28"/>
                    <a:pt x="221" y="28"/>
                  </a:cubicBezTo>
                  <a:cubicBezTo>
                    <a:pt x="223" y="28"/>
                    <a:pt x="228" y="29"/>
                    <a:pt x="229" y="27"/>
                  </a:cubicBezTo>
                  <a:cubicBezTo>
                    <a:pt x="229" y="27"/>
                    <a:pt x="230" y="27"/>
                    <a:pt x="231" y="28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2" y="29"/>
                    <a:pt x="233" y="26"/>
                    <a:pt x="234" y="25"/>
                  </a:cubicBezTo>
                  <a:cubicBezTo>
                    <a:pt x="235" y="25"/>
                    <a:pt x="237" y="28"/>
                    <a:pt x="238" y="26"/>
                  </a:cubicBezTo>
                  <a:cubicBezTo>
                    <a:pt x="237" y="26"/>
                    <a:pt x="235" y="26"/>
                    <a:pt x="235" y="24"/>
                  </a:cubicBezTo>
                  <a:cubicBezTo>
                    <a:pt x="236" y="24"/>
                    <a:pt x="236" y="24"/>
                    <a:pt x="237" y="24"/>
                  </a:cubicBezTo>
                  <a:cubicBezTo>
                    <a:pt x="237" y="24"/>
                    <a:pt x="237" y="23"/>
                    <a:pt x="236" y="23"/>
                  </a:cubicBezTo>
                  <a:cubicBezTo>
                    <a:pt x="238" y="23"/>
                    <a:pt x="238" y="22"/>
                    <a:pt x="239" y="21"/>
                  </a:cubicBezTo>
                  <a:cubicBezTo>
                    <a:pt x="239" y="22"/>
                    <a:pt x="239" y="24"/>
                    <a:pt x="240" y="24"/>
                  </a:cubicBezTo>
                  <a:cubicBezTo>
                    <a:pt x="242" y="25"/>
                    <a:pt x="241" y="22"/>
                    <a:pt x="243" y="22"/>
                  </a:cubicBezTo>
                  <a:cubicBezTo>
                    <a:pt x="243" y="22"/>
                    <a:pt x="242" y="22"/>
                    <a:pt x="242" y="22"/>
                  </a:cubicBezTo>
                  <a:cubicBezTo>
                    <a:pt x="243" y="22"/>
                    <a:pt x="244" y="21"/>
                    <a:pt x="245" y="20"/>
                  </a:cubicBezTo>
                  <a:cubicBezTo>
                    <a:pt x="245" y="20"/>
                    <a:pt x="246" y="21"/>
                    <a:pt x="246" y="21"/>
                  </a:cubicBezTo>
                  <a:cubicBezTo>
                    <a:pt x="246" y="21"/>
                    <a:pt x="245" y="22"/>
                    <a:pt x="245" y="22"/>
                  </a:cubicBezTo>
                  <a:cubicBezTo>
                    <a:pt x="245" y="22"/>
                    <a:pt x="246" y="23"/>
                    <a:pt x="246" y="23"/>
                  </a:cubicBezTo>
                  <a:cubicBezTo>
                    <a:pt x="245" y="23"/>
                    <a:pt x="244" y="24"/>
                    <a:pt x="242" y="24"/>
                  </a:cubicBezTo>
                  <a:cubicBezTo>
                    <a:pt x="245" y="25"/>
                    <a:pt x="250" y="27"/>
                    <a:pt x="252" y="25"/>
                  </a:cubicBezTo>
                  <a:cubicBezTo>
                    <a:pt x="253" y="24"/>
                    <a:pt x="255" y="24"/>
                    <a:pt x="256" y="23"/>
                  </a:cubicBezTo>
                  <a:cubicBezTo>
                    <a:pt x="257" y="22"/>
                    <a:pt x="259" y="23"/>
                    <a:pt x="260" y="23"/>
                  </a:cubicBezTo>
                  <a:cubicBezTo>
                    <a:pt x="258" y="24"/>
                    <a:pt x="256" y="24"/>
                    <a:pt x="254" y="25"/>
                  </a:cubicBezTo>
                  <a:cubicBezTo>
                    <a:pt x="257" y="25"/>
                    <a:pt x="260" y="26"/>
                    <a:pt x="263" y="26"/>
                  </a:cubicBezTo>
                  <a:cubicBezTo>
                    <a:pt x="261" y="27"/>
                    <a:pt x="259" y="27"/>
                    <a:pt x="256" y="27"/>
                  </a:cubicBezTo>
                  <a:cubicBezTo>
                    <a:pt x="253" y="27"/>
                    <a:pt x="250" y="27"/>
                    <a:pt x="247" y="26"/>
                  </a:cubicBezTo>
                  <a:cubicBezTo>
                    <a:pt x="247" y="27"/>
                    <a:pt x="247" y="28"/>
                    <a:pt x="248" y="28"/>
                  </a:cubicBezTo>
                  <a:cubicBezTo>
                    <a:pt x="246" y="28"/>
                    <a:pt x="241" y="27"/>
                    <a:pt x="241" y="29"/>
                  </a:cubicBezTo>
                  <a:cubicBezTo>
                    <a:pt x="240" y="30"/>
                    <a:pt x="236" y="29"/>
                    <a:pt x="234" y="29"/>
                  </a:cubicBezTo>
                  <a:cubicBezTo>
                    <a:pt x="234" y="30"/>
                    <a:pt x="234" y="30"/>
                    <a:pt x="234" y="31"/>
                  </a:cubicBezTo>
                  <a:cubicBezTo>
                    <a:pt x="232" y="30"/>
                    <a:pt x="232" y="30"/>
                    <a:pt x="229" y="30"/>
                  </a:cubicBezTo>
                  <a:cubicBezTo>
                    <a:pt x="228" y="30"/>
                    <a:pt x="227" y="29"/>
                    <a:pt x="227" y="31"/>
                  </a:cubicBezTo>
                  <a:cubicBezTo>
                    <a:pt x="227" y="32"/>
                    <a:pt x="227" y="32"/>
                    <a:pt x="228" y="32"/>
                  </a:cubicBezTo>
                  <a:cubicBezTo>
                    <a:pt x="229" y="32"/>
                    <a:pt x="229" y="33"/>
                    <a:pt x="230" y="33"/>
                  </a:cubicBezTo>
                  <a:cubicBezTo>
                    <a:pt x="230" y="33"/>
                    <a:pt x="231" y="33"/>
                    <a:pt x="232" y="33"/>
                  </a:cubicBezTo>
                  <a:cubicBezTo>
                    <a:pt x="235" y="33"/>
                    <a:pt x="237" y="33"/>
                    <a:pt x="240" y="33"/>
                  </a:cubicBezTo>
                  <a:cubicBezTo>
                    <a:pt x="244" y="33"/>
                    <a:pt x="247" y="31"/>
                    <a:pt x="251" y="31"/>
                  </a:cubicBezTo>
                  <a:cubicBezTo>
                    <a:pt x="254" y="31"/>
                    <a:pt x="258" y="31"/>
                    <a:pt x="261" y="31"/>
                  </a:cubicBezTo>
                  <a:cubicBezTo>
                    <a:pt x="260" y="34"/>
                    <a:pt x="259" y="33"/>
                    <a:pt x="256" y="33"/>
                  </a:cubicBezTo>
                  <a:cubicBezTo>
                    <a:pt x="255" y="32"/>
                    <a:pt x="254" y="32"/>
                    <a:pt x="252" y="32"/>
                  </a:cubicBezTo>
                  <a:cubicBezTo>
                    <a:pt x="248" y="33"/>
                    <a:pt x="243" y="34"/>
                    <a:pt x="239" y="35"/>
                  </a:cubicBezTo>
                  <a:cubicBezTo>
                    <a:pt x="241" y="34"/>
                    <a:pt x="244" y="34"/>
                    <a:pt x="247" y="34"/>
                  </a:cubicBezTo>
                  <a:cubicBezTo>
                    <a:pt x="249" y="35"/>
                    <a:pt x="252" y="36"/>
                    <a:pt x="254" y="36"/>
                  </a:cubicBezTo>
                  <a:cubicBezTo>
                    <a:pt x="252" y="39"/>
                    <a:pt x="252" y="36"/>
                    <a:pt x="249" y="36"/>
                  </a:cubicBezTo>
                  <a:cubicBezTo>
                    <a:pt x="246" y="36"/>
                    <a:pt x="244" y="36"/>
                    <a:pt x="242" y="36"/>
                  </a:cubicBezTo>
                  <a:cubicBezTo>
                    <a:pt x="240" y="36"/>
                    <a:pt x="237" y="37"/>
                    <a:pt x="236" y="36"/>
                  </a:cubicBezTo>
                  <a:cubicBezTo>
                    <a:pt x="235" y="35"/>
                    <a:pt x="235" y="35"/>
                    <a:pt x="233" y="35"/>
                  </a:cubicBezTo>
                  <a:cubicBezTo>
                    <a:pt x="232" y="36"/>
                    <a:pt x="231" y="36"/>
                    <a:pt x="230" y="36"/>
                  </a:cubicBezTo>
                  <a:cubicBezTo>
                    <a:pt x="230" y="37"/>
                    <a:pt x="232" y="37"/>
                    <a:pt x="233" y="37"/>
                  </a:cubicBezTo>
                  <a:cubicBezTo>
                    <a:pt x="233" y="38"/>
                    <a:pt x="232" y="38"/>
                    <a:pt x="232" y="39"/>
                  </a:cubicBezTo>
                  <a:cubicBezTo>
                    <a:pt x="233" y="39"/>
                    <a:pt x="234" y="38"/>
                    <a:pt x="235" y="40"/>
                  </a:cubicBezTo>
                  <a:cubicBezTo>
                    <a:pt x="235" y="40"/>
                    <a:pt x="237" y="40"/>
                    <a:pt x="238" y="40"/>
                  </a:cubicBezTo>
                  <a:cubicBezTo>
                    <a:pt x="239" y="40"/>
                    <a:pt x="241" y="39"/>
                    <a:pt x="241" y="40"/>
                  </a:cubicBezTo>
                  <a:cubicBezTo>
                    <a:pt x="242" y="40"/>
                    <a:pt x="243" y="41"/>
                    <a:pt x="244" y="41"/>
                  </a:cubicBezTo>
                  <a:cubicBezTo>
                    <a:pt x="246" y="41"/>
                    <a:pt x="249" y="41"/>
                    <a:pt x="252" y="41"/>
                  </a:cubicBezTo>
                  <a:cubicBezTo>
                    <a:pt x="254" y="41"/>
                    <a:pt x="256" y="40"/>
                    <a:pt x="256" y="42"/>
                  </a:cubicBezTo>
                  <a:cubicBezTo>
                    <a:pt x="253" y="43"/>
                    <a:pt x="250" y="43"/>
                    <a:pt x="246" y="43"/>
                  </a:cubicBezTo>
                  <a:cubicBezTo>
                    <a:pt x="248" y="43"/>
                    <a:pt x="250" y="44"/>
                    <a:pt x="252" y="45"/>
                  </a:cubicBezTo>
                  <a:cubicBezTo>
                    <a:pt x="252" y="45"/>
                    <a:pt x="253" y="45"/>
                    <a:pt x="254" y="45"/>
                  </a:cubicBezTo>
                  <a:cubicBezTo>
                    <a:pt x="254" y="46"/>
                    <a:pt x="254" y="47"/>
                    <a:pt x="254" y="47"/>
                  </a:cubicBezTo>
                  <a:cubicBezTo>
                    <a:pt x="256" y="47"/>
                    <a:pt x="258" y="47"/>
                    <a:pt x="260" y="47"/>
                  </a:cubicBezTo>
                  <a:cubicBezTo>
                    <a:pt x="261" y="47"/>
                    <a:pt x="262" y="46"/>
                    <a:pt x="263" y="45"/>
                  </a:cubicBezTo>
                  <a:cubicBezTo>
                    <a:pt x="262" y="45"/>
                    <a:pt x="262" y="44"/>
                    <a:pt x="261" y="43"/>
                  </a:cubicBezTo>
                  <a:cubicBezTo>
                    <a:pt x="262" y="43"/>
                    <a:pt x="263" y="43"/>
                    <a:pt x="264" y="42"/>
                  </a:cubicBezTo>
                  <a:cubicBezTo>
                    <a:pt x="264" y="42"/>
                    <a:pt x="264" y="42"/>
                    <a:pt x="263" y="41"/>
                  </a:cubicBezTo>
                  <a:cubicBezTo>
                    <a:pt x="266" y="41"/>
                    <a:pt x="266" y="36"/>
                    <a:pt x="269" y="36"/>
                  </a:cubicBezTo>
                  <a:cubicBezTo>
                    <a:pt x="270" y="36"/>
                    <a:pt x="273" y="36"/>
                    <a:pt x="274" y="36"/>
                  </a:cubicBezTo>
                  <a:cubicBezTo>
                    <a:pt x="273" y="36"/>
                    <a:pt x="275" y="34"/>
                    <a:pt x="275" y="34"/>
                  </a:cubicBezTo>
                  <a:cubicBezTo>
                    <a:pt x="275" y="34"/>
                    <a:pt x="276" y="33"/>
                    <a:pt x="276" y="32"/>
                  </a:cubicBezTo>
                  <a:cubicBezTo>
                    <a:pt x="276" y="33"/>
                    <a:pt x="275" y="32"/>
                    <a:pt x="275" y="32"/>
                  </a:cubicBezTo>
                  <a:cubicBezTo>
                    <a:pt x="275" y="31"/>
                    <a:pt x="276" y="31"/>
                    <a:pt x="275" y="30"/>
                  </a:cubicBezTo>
                  <a:cubicBezTo>
                    <a:pt x="276" y="29"/>
                    <a:pt x="277" y="30"/>
                    <a:pt x="278" y="31"/>
                  </a:cubicBezTo>
                  <a:cubicBezTo>
                    <a:pt x="279" y="31"/>
                    <a:pt x="280" y="30"/>
                    <a:pt x="281" y="30"/>
                  </a:cubicBezTo>
                  <a:cubicBezTo>
                    <a:pt x="281" y="29"/>
                    <a:pt x="281" y="29"/>
                    <a:pt x="281" y="28"/>
                  </a:cubicBezTo>
                  <a:cubicBezTo>
                    <a:pt x="281" y="28"/>
                    <a:pt x="281" y="28"/>
                    <a:pt x="282" y="28"/>
                  </a:cubicBezTo>
                  <a:cubicBezTo>
                    <a:pt x="281" y="28"/>
                    <a:pt x="281" y="27"/>
                    <a:pt x="280" y="27"/>
                  </a:cubicBezTo>
                  <a:cubicBezTo>
                    <a:pt x="282" y="28"/>
                    <a:pt x="281" y="26"/>
                    <a:pt x="282" y="25"/>
                  </a:cubicBezTo>
                  <a:cubicBezTo>
                    <a:pt x="282" y="25"/>
                    <a:pt x="285" y="25"/>
                    <a:pt x="285" y="25"/>
                  </a:cubicBezTo>
                  <a:cubicBezTo>
                    <a:pt x="287" y="24"/>
                    <a:pt x="286" y="23"/>
                    <a:pt x="287" y="23"/>
                  </a:cubicBezTo>
                  <a:cubicBezTo>
                    <a:pt x="288" y="23"/>
                    <a:pt x="289" y="23"/>
                    <a:pt x="289" y="23"/>
                  </a:cubicBezTo>
                  <a:cubicBezTo>
                    <a:pt x="293" y="23"/>
                    <a:pt x="296" y="23"/>
                    <a:pt x="300" y="23"/>
                  </a:cubicBezTo>
                  <a:cubicBezTo>
                    <a:pt x="301" y="23"/>
                    <a:pt x="304" y="23"/>
                    <a:pt x="305" y="22"/>
                  </a:cubicBezTo>
                  <a:cubicBezTo>
                    <a:pt x="303" y="21"/>
                    <a:pt x="300" y="21"/>
                    <a:pt x="297" y="20"/>
                  </a:cubicBezTo>
                  <a:cubicBezTo>
                    <a:pt x="296" y="20"/>
                    <a:pt x="291" y="20"/>
                    <a:pt x="290" y="19"/>
                  </a:cubicBezTo>
                  <a:cubicBezTo>
                    <a:pt x="288" y="17"/>
                    <a:pt x="285" y="18"/>
                    <a:pt x="282" y="18"/>
                  </a:cubicBezTo>
                  <a:cubicBezTo>
                    <a:pt x="281" y="18"/>
                    <a:pt x="280" y="18"/>
                    <a:pt x="280" y="17"/>
                  </a:cubicBezTo>
                  <a:cubicBezTo>
                    <a:pt x="280" y="16"/>
                    <a:pt x="278" y="16"/>
                    <a:pt x="277" y="16"/>
                  </a:cubicBezTo>
                  <a:cubicBezTo>
                    <a:pt x="279" y="16"/>
                    <a:pt x="279" y="16"/>
                    <a:pt x="279" y="14"/>
                  </a:cubicBezTo>
                  <a:cubicBezTo>
                    <a:pt x="278" y="14"/>
                    <a:pt x="278" y="13"/>
                    <a:pt x="277" y="12"/>
                  </a:cubicBezTo>
                  <a:cubicBezTo>
                    <a:pt x="276" y="12"/>
                    <a:pt x="274" y="12"/>
                    <a:pt x="273" y="12"/>
                  </a:cubicBezTo>
                  <a:cubicBezTo>
                    <a:pt x="272" y="12"/>
                    <a:pt x="270" y="14"/>
                    <a:pt x="269" y="15"/>
                  </a:cubicBezTo>
                  <a:cubicBezTo>
                    <a:pt x="269" y="13"/>
                    <a:pt x="269" y="12"/>
                    <a:pt x="267" y="12"/>
                  </a:cubicBezTo>
                  <a:cubicBezTo>
                    <a:pt x="268" y="12"/>
                    <a:pt x="270" y="11"/>
                    <a:pt x="271" y="11"/>
                  </a:cubicBezTo>
                  <a:cubicBezTo>
                    <a:pt x="268" y="10"/>
                    <a:pt x="261" y="6"/>
                    <a:pt x="259" y="10"/>
                  </a:cubicBezTo>
                  <a:cubicBezTo>
                    <a:pt x="258" y="10"/>
                    <a:pt x="258" y="9"/>
                    <a:pt x="257" y="8"/>
                  </a:cubicBezTo>
                  <a:cubicBezTo>
                    <a:pt x="257" y="8"/>
                    <a:pt x="258" y="8"/>
                    <a:pt x="258" y="8"/>
                  </a:cubicBezTo>
                  <a:cubicBezTo>
                    <a:pt x="256" y="6"/>
                    <a:pt x="254" y="7"/>
                    <a:pt x="251" y="8"/>
                  </a:cubicBezTo>
                  <a:cubicBezTo>
                    <a:pt x="251" y="9"/>
                    <a:pt x="252" y="9"/>
                    <a:pt x="252" y="10"/>
                  </a:cubicBezTo>
                  <a:cubicBezTo>
                    <a:pt x="250" y="10"/>
                    <a:pt x="248" y="9"/>
                    <a:pt x="247" y="9"/>
                  </a:cubicBezTo>
                  <a:cubicBezTo>
                    <a:pt x="248" y="11"/>
                    <a:pt x="248" y="12"/>
                    <a:pt x="251" y="12"/>
                  </a:cubicBezTo>
                  <a:cubicBezTo>
                    <a:pt x="250" y="13"/>
                    <a:pt x="249" y="13"/>
                    <a:pt x="249" y="14"/>
                  </a:cubicBezTo>
                  <a:cubicBezTo>
                    <a:pt x="250" y="15"/>
                    <a:pt x="252" y="15"/>
                    <a:pt x="253" y="17"/>
                  </a:cubicBezTo>
                  <a:cubicBezTo>
                    <a:pt x="253" y="18"/>
                    <a:pt x="255" y="19"/>
                    <a:pt x="257" y="20"/>
                  </a:cubicBezTo>
                  <a:cubicBezTo>
                    <a:pt x="254" y="20"/>
                    <a:pt x="254" y="20"/>
                    <a:pt x="252" y="19"/>
                  </a:cubicBezTo>
                  <a:cubicBezTo>
                    <a:pt x="250" y="17"/>
                    <a:pt x="249" y="17"/>
                    <a:pt x="247" y="17"/>
                  </a:cubicBezTo>
                  <a:cubicBezTo>
                    <a:pt x="248" y="17"/>
                    <a:pt x="248" y="17"/>
                    <a:pt x="249" y="16"/>
                  </a:cubicBezTo>
                  <a:cubicBezTo>
                    <a:pt x="247" y="16"/>
                    <a:pt x="245" y="16"/>
                    <a:pt x="244" y="14"/>
                  </a:cubicBezTo>
                  <a:cubicBezTo>
                    <a:pt x="243" y="12"/>
                    <a:pt x="241" y="12"/>
                    <a:pt x="239" y="11"/>
                  </a:cubicBezTo>
                  <a:cubicBezTo>
                    <a:pt x="237" y="10"/>
                    <a:pt x="236" y="10"/>
                    <a:pt x="233" y="11"/>
                  </a:cubicBezTo>
                  <a:cubicBezTo>
                    <a:pt x="233" y="11"/>
                    <a:pt x="233" y="12"/>
                    <a:pt x="232" y="12"/>
                  </a:cubicBezTo>
                  <a:cubicBezTo>
                    <a:pt x="231" y="12"/>
                    <a:pt x="230" y="12"/>
                    <a:pt x="229" y="12"/>
                  </a:cubicBezTo>
                  <a:cubicBezTo>
                    <a:pt x="230" y="13"/>
                    <a:pt x="232" y="14"/>
                    <a:pt x="232" y="16"/>
                  </a:cubicBezTo>
                  <a:cubicBezTo>
                    <a:pt x="231" y="16"/>
                    <a:pt x="230" y="16"/>
                    <a:pt x="230" y="16"/>
                  </a:cubicBezTo>
                  <a:cubicBezTo>
                    <a:pt x="229" y="16"/>
                    <a:pt x="230" y="15"/>
                    <a:pt x="229" y="14"/>
                  </a:cubicBezTo>
                  <a:cubicBezTo>
                    <a:pt x="227" y="14"/>
                    <a:pt x="226" y="13"/>
                    <a:pt x="224" y="13"/>
                  </a:cubicBezTo>
                  <a:cubicBezTo>
                    <a:pt x="225" y="13"/>
                    <a:pt x="225" y="13"/>
                    <a:pt x="226" y="12"/>
                  </a:cubicBezTo>
                  <a:cubicBezTo>
                    <a:pt x="223" y="12"/>
                    <a:pt x="220" y="12"/>
                    <a:pt x="217" y="12"/>
                  </a:cubicBezTo>
                  <a:cubicBezTo>
                    <a:pt x="222" y="11"/>
                    <a:pt x="226" y="11"/>
                    <a:pt x="231" y="11"/>
                  </a:cubicBezTo>
                  <a:cubicBezTo>
                    <a:pt x="231" y="8"/>
                    <a:pt x="218" y="10"/>
                    <a:pt x="216" y="11"/>
                  </a:cubicBezTo>
                  <a:cubicBezTo>
                    <a:pt x="216" y="10"/>
                    <a:pt x="217" y="10"/>
                    <a:pt x="217" y="9"/>
                  </a:cubicBezTo>
                  <a:cubicBezTo>
                    <a:pt x="215" y="9"/>
                    <a:pt x="214" y="9"/>
                    <a:pt x="212" y="9"/>
                  </a:cubicBezTo>
                  <a:cubicBezTo>
                    <a:pt x="213" y="10"/>
                    <a:pt x="213" y="11"/>
                    <a:pt x="214" y="12"/>
                  </a:cubicBezTo>
                  <a:cubicBezTo>
                    <a:pt x="213" y="12"/>
                    <a:pt x="212" y="12"/>
                    <a:pt x="211" y="11"/>
                  </a:cubicBezTo>
                  <a:cubicBezTo>
                    <a:pt x="210" y="11"/>
                    <a:pt x="209" y="10"/>
                    <a:pt x="209" y="10"/>
                  </a:cubicBezTo>
                  <a:cubicBezTo>
                    <a:pt x="207" y="10"/>
                    <a:pt x="205" y="10"/>
                    <a:pt x="203" y="9"/>
                  </a:cubicBezTo>
                  <a:cubicBezTo>
                    <a:pt x="203" y="11"/>
                    <a:pt x="204" y="12"/>
                    <a:pt x="205" y="12"/>
                  </a:cubicBezTo>
                  <a:cubicBezTo>
                    <a:pt x="203" y="12"/>
                    <a:pt x="200" y="12"/>
                    <a:pt x="197" y="12"/>
                  </a:cubicBezTo>
                  <a:cubicBezTo>
                    <a:pt x="198" y="14"/>
                    <a:pt x="200" y="13"/>
                    <a:pt x="200" y="15"/>
                  </a:cubicBezTo>
                  <a:close/>
                  <a:moveTo>
                    <a:pt x="321" y="37"/>
                  </a:moveTo>
                  <a:cubicBezTo>
                    <a:pt x="322" y="37"/>
                    <a:pt x="325" y="37"/>
                    <a:pt x="327" y="37"/>
                  </a:cubicBezTo>
                  <a:cubicBezTo>
                    <a:pt x="328" y="37"/>
                    <a:pt x="330" y="36"/>
                    <a:pt x="330" y="36"/>
                  </a:cubicBezTo>
                  <a:cubicBezTo>
                    <a:pt x="331" y="34"/>
                    <a:pt x="332" y="35"/>
                    <a:pt x="333" y="35"/>
                  </a:cubicBezTo>
                  <a:cubicBezTo>
                    <a:pt x="335" y="36"/>
                    <a:pt x="338" y="34"/>
                    <a:pt x="339" y="33"/>
                  </a:cubicBezTo>
                  <a:cubicBezTo>
                    <a:pt x="336" y="33"/>
                    <a:pt x="333" y="32"/>
                    <a:pt x="329" y="32"/>
                  </a:cubicBezTo>
                  <a:cubicBezTo>
                    <a:pt x="327" y="32"/>
                    <a:pt x="322" y="32"/>
                    <a:pt x="321" y="29"/>
                  </a:cubicBezTo>
                  <a:cubicBezTo>
                    <a:pt x="322" y="29"/>
                    <a:pt x="325" y="30"/>
                    <a:pt x="325" y="28"/>
                  </a:cubicBezTo>
                  <a:cubicBezTo>
                    <a:pt x="321" y="28"/>
                    <a:pt x="318" y="28"/>
                    <a:pt x="314" y="28"/>
                  </a:cubicBezTo>
                  <a:cubicBezTo>
                    <a:pt x="312" y="28"/>
                    <a:pt x="313" y="24"/>
                    <a:pt x="310" y="24"/>
                  </a:cubicBezTo>
                  <a:cubicBezTo>
                    <a:pt x="304" y="24"/>
                    <a:pt x="298" y="25"/>
                    <a:pt x="292" y="25"/>
                  </a:cubicBezTo>
                  <a:cubicBezTo>
                    <a:pt x="294" y="26"/>
                    <a:pt x="296" y="26"/>
                    <a:pt x="298" y="26"/>
                  </a:cubicBezTo>
                  <a:cubicBezTo>
                    <a:pt x="297" y="26"/>
                    <a:pt x="296" y="26"/>
                    <a:pt x="295" y="27"/>
                  </a:cubicBezTo>
                  <a:cubicBezTo>
                    <a:pt x="296" y="27"/>
                    <a:pt x="297" y="27"/>
                    <a:pt x="298" y="27"/>
                  </a:cubicBezTo>
                  <a:cubicBezTo>
                    <a:pt x="298" y="27"/>
                    <a:pt x="298" y="28"/>
                    <a:pt x="297" y="28"/>
                  </a:cubicBezTo>
                  <a:cubicBezTo>
                    <a:pt x="300" y="28"/>
                    <a:pt x="303" y="28"/>
                    <a:pt x="306" y="28"/>
                  </a:cubicBezTo>
                  <a:cubicBezTo>
                    <a:pt x="304" y="28"/>
                    <a:pt x="302" y="29"/>
                    <a:pt x="300" y="29"/>
                  </a:cubicBezTo>
                  <a:cubicBezTo>
                    <a:pt x="302" y="30"/>
                    <a:pt x="304" y="30"/>
                    <a:pt x="307" y="31"/>
                  </a:cubicBezTo>
                  <a:cubicBezTo>
                    <a:pt x="305" y="32"/>
                    <a:pt x="303" y="33"/>
                    <a:pt x="304" y="35"/>
                  </a:cubicBezTo>
                  <a:cubicBezTo>
                    <a:pt x="302" y="34"/>
                    <a:pt x="298" y="35"/>
                    <a:pt x="299" y="37"/>
                  </a:cubicBezTo>
                  <a:cubicBezTo>
                    <a:pt x="305" y="36"/>
                    <a:pt x="311" y="36"/>
                    <a:pt x="318" y="36"/>
                  </a:cubicBezTo>
                  <a:cubicBezTo>
                    <a:pt x="317" y="36"/>
                    <a:pt x="316" y="37"/>
                    <a:pt x="315" y="37"/>
                  </a:cubicBezTo>
                  <a:cubicBezTo>
                    <a:pt x="315" y="40"/>
                    <a:pt x="320" y="38"/>
                    <a:pt x="321" y="37"/>
                  </a:cubicBezTo>
                  <a:close/>
                  <a:moveTo>
                    <a:pt x="284" y="70"/>
                  </a:moveTo>
                  <a:cubicBezTo>
                    <a:pt x="282" y="70"/>
                    <a:pt x="280" y="70"/>
                    <a:pt x="279" y="70"/>
                  </a:cubicBezTo>
                  <a:cubicBezTo>
                    <a:pt x="281" y="72"/>
                    <a:pt x="282" y="73"/>
                    <a:pt x="284" y="70"/>
                  </a:cubicBezTo>
                  <a:close/>
                  <a:moveTo>
                    <a:pt x="356" y="23"/>
                  </a:moveTo>
                  <a:cubicBezTo>
                    <a:pt x="358" y="23"/>
                    <a:pt x="360" y="23"/>
                    <a:pt x="361" y="23"/>
                  </a:cubicBezTo>
                  <a:cubicBezTo>
                    <a:pt x="359" y="23"/>
                    <a:pt x="357" y="21"/>
                    <a:pt x="354" y="21"/>
                  </a:cubicBezTo>
                  <a:cubicBezTo>
                    <a:pt x="355" y="23"/>
                    <a:pt x="355" y="24"/>
                    <a:pt x="356" y="23"/>
                  </a:cubicBezTo>
                  <a:close/>
                  <a:moveTo>
                    <a:pt x="341" y="48"/>
                  </a:moveTo>
                  <a:cubicBezTo>
                    <a:pt x="342" y="47"/>
                    <a:pt x="344" y="46"/>
                    <a:pt x="346" y="45"/>
                  </a:cubicBezTo>
                  <a:cubicBezTo>
                    <a:pt x="346" y="45"/>
                    <a:pt x="345" y="45"/>
                    <a:pt x="345" y="45"/>
                  </a:cubicBezTo>
                  <a:cubicBezTo>
                    <a:pt x="342" y="46"/>
                    <a:pt x="340" y="45"/>
                    <a:pt x="341" y="48"/>
                  </a:cubicBezTo>
                  <a:close/>
                  <a:moveTo>
                    <a:pt x="373" y="21"/>
                  </a:moveTo>
                  <a:cubicBezTo>
                    <a:pt x="375" y="21"/>
                    <a:pt x="376" y="21"/>
                    <a:pt x="378" y="21"/>
                  </a:cubicBezTo>
                  <a:cubicBezTo>
                    <a:pt x="381" y="22"/>
                    <a:pt x="385" y="20"/>
                    <a:pt x="388" y="20"/>
                  </a:cubicBezTo>
                  <a:cubicBezTo>
                    <a:pt x="385" y="20"/>
                    <a:pt x="383" y="20"/>
                    <a:pt x="380" y="20"/>
                  </a:cubicBezTo>
                  <a:cubicBezTo>
                    <a:pt x="378" y="20"/>
                    <a:pt x="377" y="19"/>
                    <a:pt x="375" y="19"/>
                  </a:cubicBezTo>
                  <a:cubicBezTo>
                    <a:pt x="373" y="20"/>
                    <a:pt x="371" y="20"/>
                    <a:pt x="369" y="21"/>
                  </a:cubicBezTo>
                  <a:cubicBezTo>
                    <a:pt x="370" y="22"/>
                    <a:pt x="372" y="22"/>
                    <a:pt x="373" y="21"/>
                  </a:cubicBezTo>
                  <a:close/>
                  <a:moveTo>
                    <a:pt x="427" y="6"/>
                  </a:moveTo>
                  <a:cubicBezTo>
                    <a:pt x="425" y="5"/>
                    <a:pt x="424" y="4"/>
                    <a:pt x="422" y="5"/>
                  </a:cubicBezTo>
                  <a:cubicBezTo>
                    <a:pt x="421" y="6"/>
                    <a:pt x="419" y="6"/>
                    <a:pt x="418" y="6"/>
                  </a:cubicBezTo>
                  <a:cubicBezTo>
                    <a:pt x="414" y="6"/>
                    <a:pt x="409" y="6"/>
                    <a:pt x="405" y="7"/>
                  </a:cubicBezTo>
                  <a:cubicBezTo>
                    <a:pt x="412" y="8"/>
                    <a:pt x="420" y="7"/>
                    <a:pt x="427" y="6"/>
                  </a:cubicBezTo>
                  <a:close/>
                  <a:moveTo>
                    <a:pt x="5" y="112"/>
                  </a:moveTo>
                  <a:cubicBezTo>
                    <a:pt x="8" y="111"/>
                    <a:pt x="9" y="110"/>
                    <a:pt x="11" y="110"/>
                  </a:cubicBezTo>
                  <a:cubicBezTo>
                    <a:pt x="11" y="109"/>
                    <a:pt x="12" y="108"/>
                    <a:pt x="13" y="108"/>
                  </a:cubicBezTo>
                  <a:cubicBezTo>
                    <a:pt x="10" y="108"/>
                    <a:pt x="8" y="108"/>
                    <a:pt x="6" y="110"/>
                  </a:cubicBezTo>
                  <a:cubicBezTo>
                    <a:pt x="5" y="111"/>
                    <a:pt x="2" y="111"/>
                    <a:pt x="0" y="111"/>
                  </a:cubicBezTo>
                  <a:cubicBezTo>
                    <a:pt x="1" y="113"/>
                    <a:pt x="3" y="113"/>
                    <a:pt x="5" y="112"/>
                  </a:cubicBezTo>
                  <a:close/>
                  <a:moveTo>
                    <a:pt x="174" y="193"/>
                  </a:moveTo>
                  <a:cubicBezTo>
                    <a:pt x="174" y="193"/>
                    <a:pt x="174" y="193"/>
                    <a:pt x="174" y="192"/>
                  </a:cubicBezTo>
                  <a:cubicBezTo>
                    <a:pt x="176" y="192"/>
                    <a:pt x="177" y="192"/>
                    <a:pt x="179" y="191"/>
                  </a:cubicBezTo>
                  <a:cubicBezTo>
                    <a:pt x="179" y="194"/>
                    <a:pt x="176" y="193"/>
                    <a:pt x="174" y="193"/>
                  </a:cubicBezTo>
                  <a:close/>
                  <a:moveTo>
                    <a:pt x="170" y="195"/>
                  </a:moveTo>
                  <a:cubicBezTo>
                    <a:pt x="169" y="196"/>
                    <a:pt x="169" y="197"/>
                    <a:pt x="168" y="197"/>
                  </a:cubicBezTo>
                  <a:cubicBezTo>
                    <a:pt x="168" y="197"/>
                    <a:pt x="172" y="198"/>
                    <a:pt x="172" y="198"/>
                  </a:cubicBezTo>
                  <a:cubicBezTo>
                    <a:pt x="174" y="196"/>
                    <a:pt x="172" y="195"/>
                    <a:pt x="170" y="195"/>
                  </a:cubicBezTo>
                  <a:close/>
                  <a:moveTo>
                    <a:pt x="203" y="244"/>
                  </a:moveTo>
                  <a:cubicBezTo>
                    <a:pt x="204" y="245"/>
                    <a:pt x="206" y="246"/>
                    <a:pt x="205" y="248"/>
                  </a:cubicBezTo>
                  <a:cubicBezTo>
                    <a:pt x="207" y="248"/>
                    <a:pt x="208" y="248"/>
                    <a:pt x="209" y="246"/>
                  </a:cubicBezTo>
                  <a:cubicBezTo>
                    <a:pt x="209" y="244"/>
                    <a:pt x="208" y="242"/>
                    <a:pt x="207" y="240"/>
                  </a:cubicBezTo>
                  <a:cubicBezTo>
                    <a:pt x="208" y="240"/>
                    <a:pt x="210" y="240"/>
                    <a:pt x="210" y="239"/>
                  </a:cubicBezTo>
                  <a:cubicBezTo>
                    <a:pt x="211" y="238"/>
                    <a:pt x="210" y="237"/>
                    <a:pt x="209" y="237"/>
                  </a:cubicBezTo>
                  <a:cubicBezTo>
                    <a:pt x="210" y="236"/>
                    <a:pt x="211" y="237"/>
                    <a:pt x="213" y="236"/>
                  </a:cubicBezTo>
                  <a:cubicBezTo>
                    <a:pt x="214" y="236"/>
                    <a:pt x="215" y="236"/>
                    <a:pt x="216" y="235"/>
                  </a:cubicBezTo>
                  <a:cubicBezTo>
                    <a:pt x="216" y="235"/>
                    <a:pt x="215" y="233"/>
                    <a:pt x="215" y="233"/>
                  </a:cubicBezTo>
                  <a:cubicBezTo>
                    <a:pt x="216" y="230"/>
                    <a:pt x="218" y="231"/>
                    <a:pt x="216" y="228"/>
                  </a:cubicBezTo>
                  <a:cubicBezTo>
                    <a:pt x="215" y="227"/>
                    <a:pt x="213" y="225"/>
                    <a:pt x="213" y="223"/>
                  </a:cubicBezTo>
                  <a:cubicBezTo>
                    <a:pt x="214" y="223"/>
                    <a:pt x="217" y="224"/>
                    <a:pt x="218" y="223"/>
                  </a:cubicBezTo>
                  <a:cubicBezTo>
                    <a:pt x="219" y="222"/>
                    <a:pt x="219" y="220"/>
                    <a:pt x="218" y="220"/>
                  </a:cubicBezTo>
                  <a:cubicBezTo>
                    <a:pt x="216" y="218"/>
                    <a:pt x="212" y="217"/>
                    <a:pt x="212" y="213"/>
                  </a:cubicBezTo>
                  <a:cubicBezTo>
                    <a:pt x="213" y="212"/>
                    <a:pt x="213" y="210"/>
                    <a:pt x="213" y="209"/>
                  </a:cubicBezTo>
                  <a:cubicBezTo>
                    <a:pt x="214" y="206"/>
                    <a:pt x="210" y="208"/>
                    <a:pt x="212" y="205"/>
                  </a:cubicBezTo>
                  <a:cubicBezTo>
                    <a:pt x="213" y="204"/>
                    <a:pt x="211" y="203"/>
                    <a:pt x="212" y="201"/>
                  </a:cubicBezTo>
                  <a:cubicBezTo>
                    <a:pt x="213" y="200"/>
                    <a:pt x="211" y="199"/>
                    <a:pt x="210" y="198"/>
                  </a:cubicBezTo>
                  <a:cubicBezTo>
                    <a:pt x="211" y="197"/>
                    <a:pt x="212" y="197"/>
                    <a:pt x="212" y="196"/>
                  </a:cubicBezTo>
                  <a:cubicBezTo>
                    <a:pt x="214" y="195"/>
                    <a:pt x="212" y="194"/>
                    <a:pt x="212" y="194"/>
                  </a:cubicBezTo>
                  <a:cubicBezTo>
                    <a:pt x="214" y="193"/>
                    <a:pt x="216" y="191"/>
                    <a:pt x="218" y="190"/>
                  </a:cubicBezTo>
                  <a:cubicBezTo>
                    <a:pt x="219" y="190"/>
                    <a:pt x="219" y="190"/>
                    <a:pt x="220" y="190"/>
                  </a:cubicBezTo>
                  <a:cubicBezTo>
                    <a:pt x="221" y="189"/>
                    <a:pt x="222" y="189"/>
                    <a:pt x="223" y="189"/>
                  </a:cubicBezTo>
                  <a:cubicBezTo>
                    <a:pt x="225" y="189"/>
                    <a:pt x="228" y="190"/>
                    <a:pt x="231" y="190"/>
                  </a:cubicBezTo>
                  <a:cubicBezTo>
                    <a:pt x="230" y="188"/>
                    <a:pt x="232" y="190"/>
                    <a:pt x="232" y="189"/>
                  </a:cubicBezTo>
                  <a:cubicBezTo>
                    <a:pt x="232" y="188"/>
                    <a:pt x="232" y="187"/>
                    <a:pt x="232" y="186"/>
                  </a:cubicBezTo>
                  <a:cubicBezTo>
                    <a:pt x="232" y="185"/>
                    <a:pt x="228" y="184"/>
                    <a:pt x="227" y="184"/>
                  </a:cubicBezTo>
                  <a:cubicBezTo>
                    <a:pt x="229" y="182"/>
                    <a:pt x="230" y="181"/>
                    <a:pt x="232" y="179"/>
                  </a:cubicBezTo>
                  <a:cubicBezTo>
                    <a:pt x="233" y="178"/>
                    <a:pt x="233" y="178"/>
                    <a:pt x="234" y="177"/>
                  </a:cubicBezTo>
                  <a:cubicBezTo>
                    <a:pt x="234" y="177"/>
                    <a:pt x="234" y="176"/>
                    <a:pt x="235" y="175"/>
                  </a:cubicBezTo>
                  <a:cubicBezTo>
                    <a:pt x="236" y="174"/>
                    <a:pt x="235" y="174"/>
                    <a:pt x="235" y="172"/>
                  </a:cubicBezTo>
                  <a:cubicBezTo>
                    <a:pt x="235" y="171"/>
                    <a:pt x="235" y="171"/>
                    <a:pt x="236" y="170"/>
                  </a:cubicBezTo>
                  <a:cubicBezTo>
                    <a:pt x="237" y="170"/>
                    <a:pt x="238" y="170"/>
                    <a:pt x="238" y="169"/>
                  </a:cubicBezTo>
                  <a:cubicBezTo>
                    <a:pt x="237" y="167"/>
                    <a:pt x="236" y="166"/>
                    <a:pt x="235" y="165"/>
                  </a:cubicBezTo>
                  <a:cubicBezTo>
                    <a:pt x="240" y="165"/>
                    <a:pt x="242" y="165"/>
                    <a:pt x="246" y="164"/>
                  </a:cubicBezTo>
                  <a:cubicBezTo>
                    <a:pt x="245" y="163"/>
                    <a:pt x="245" y="162"/>
                    <a:pt x="245" y="161"/>
                  </a:cubicBezTo>
                  <a:cubicBezTo>
                    <a:pt x="247" y="160"/>
                    <a:pt x="249" y="157"/>
                    <a:pt x="252" y="157"/>
                  </a:cubicBezTo>
                  <a:cubicBezTo>
                    <a:pt x="253" y="156"/>
                    <a:pt x="255" y="155"/>
                    <a:pt x="255" y="153"/>
                  </a:cubicBezTo>
                  <a:cubicBezTo>
                    <a:pt x="255" y="153"/>
                    <a:pt x="252" y="151"/>
                    <a:pt x="251" y="151"/>
                  </a:cubicBezTo>
                  <a:cubicBezTo>
                    <a:pt x="252" y="149"/>
                    <a:pt x="253" y="149"/>
                    <a:pt x="254" y="149"/>
                  </a:cubicBezTo>
                  <a:cubicBezTo>
                    <a:pt x="256" y="149"/>
                    <a:pt x="256" y="148"/>
                    <a:pt x="257" y="147"/>
                  </a:cubicBezTo>
                  <a:cubicBezTo>
                    <a:pt x="258" y="145"/>
                    <a:pt x="259" y="145"/>
                    <a:pt x="260" y="145"/>
                  </a:cubicBezTo>
                  <a:cubicBezTo>
                    <a:pt x="262" y="145"/>
                    <a:pt x="263" y="145"/>
                    <a:pt x="263" y="143"/>
                  </a:cubicBezTo>
                  <a:cubicBezTo>
                    <a:pt x="264" y="143"/>
                    <a:pt x="266" y="144"/>
                    <a:pt x="267" y="144"/>
                  </a:cubicBezTo>
                  <a:cubicBezTo>
                    <a:pt x="269" y="145"/>
                    <a:pt x="270" y="146"/>
                    <a:pt x="271" y="144"/>
                  </a:cubicBezTo>
                  <a:cubicBezTo>
                    <a:pt x="273" y="142"/>
                    <a:pt x="271" y="142"/>
                    <a:pt x="271" y="140"/>
                  </a:cubicBezTo>
                  <a:cubicBezTo>
                    <a:pt x="271" y="138"/>
                    <a:pt x="272" y="139"/>
                    <a:pt x="274" y="139"/>
                  </a:cubicBezTo>
                  <a:cubicBezTo>
                    <a:pt x="277" y="139"/>
                    <a:pt x="280" y="139"/>
                    <a:pt x="284" y="139"/>
                  </a:cubicBezTo>
                  <a:cubicBezTo>
                    <a:pt x="285" y="140"/>
                    <a:pt x="287" y="140"/>
                    <a:pt x="289" y="140"/>
                  </a:cubicBezTo>
                  <a:cubicBezTo>
                    <a:pt x="290" y="140"/>
                    <a:pt x="292" y="139"/>
                    <a:pt x="293" y="139"/>
                  </a:cubicBezTo>
                  <a:cubicBezTo>
                    <a:pt x="292" y="138"/>
                    <a:pt x="291" y="138"/>
                    <a:pt x="291" y="137"/>
                  </a:cubicBezTo>
                  <a:cubicBezTo>
                    <a:pt x="292" y="137"/>
                    <a:pt x="293" y="136"/>
                    <a:pt x="294" y="135"/>
                  </a:cubicBezTo>
                  <a:cubicBezTo>
                    <a:pt x="295" y="133"/>
                    <a:pt x="293" y="133"/>
                    <a:pt x="292" y="132"/>
                  </a:cubicBezTo>
                  <a:cubicBezTo>
                    <a:pt x="294" y="132"/>
                    <a:pt x="297" y="132"/>
                    <a:pt x="299" y="132"/>
                  </a:cubicBezTo>
                  <a:cubicBezTo>
                    <a:pt x="300" y="132"/>
                    <a:pt x="301" y="132"/>
                    <a:pt x="302" y="132"/>
                  </a:cubicBezTo>
                  <a:cubicBezTo>
                    <a:pt x="300" y="130"/>
                    <a:pt x="305" y="129"/>
                    <a:pt x="307" y="130"/>
                  </a:cubicBezTo>
                  <a:cubicBezTo>
                    <a:pt x="309" y="130"/>
                    <a:pt x="312" y="133"/>
                    <a:pt x="314" y="135"/>
                  </a:cubicBezTo>
                  <a:cubicBezTo>
                    <a:pt x="315" y="136"/>
                    <a:pt x="315" y="136"/>
                    <a:pt x="316" y="136"/>
                  </a:cubicBezTo>
                  <a:cubicBezTo>
                    <a:pt x="317" y="136"/>
                    <a:pt x="319" y="136"/>
                    <a:pt x="321" y="136"/>
                  </a:cubicBezTo>
                  <a:cubicBezTo>
                    <a:pt x="322" y="136"/>
                    <a:pt x="322" y="138"/>
                    <a:pt x="324" y="137"/>
                  </a:cubicBezTo>
                  <a:cubicBezTo>
                    <a:pt x="325" y="137"/>
                    <a:pt x="327" y="137"/>
                    <a:pt x="328" y="136"/>
                  </a:cubicBezTo>
                  <a:cubicBezTo>
                    <a:pt x="330" y="134"/>
                    <a:pt x="334" y="135"/>
                    <a:pt x="336" y="136"/>
                  </a:cubicBezTo>
                  <a:cubicBezTo>
                    <a:pt x="338" y="136"/>
                    <a:pt x="338" y="137"/>
                    <a:pt x="339" y="137"/>
                  </a:cubicBezTo>
                  <a:cubicBezTo>
                    <a:pt x="342" y="138"/>
                    <a:pt x="342" y="137"/>
                    <a:pt x="343" y="135"/>
                  </a:cubicBezTo>
                  <a:cubicBezTo>
                    <a:pt x="343" y="134"/>
                    <a:pt x="345" y="135"/>
                    <a:pt x="346" y="135"/>
                  </a:cubicBezTo>
                  <a:cubicBezTo>
                    <a:pt x="346" y="135"/>
                    <a:pt x="348" y="133"/>
                    <a:pt x="348" y="132"/>
                  </a:cubicBezTo>
                  <a:cubicBezTo>
                    <a:pt x="347" y="130"/>
                    <a:pt x="348" y="131"/>
                    <a:pt x="348" y="129"/>
                  </a:cubicBezTo>
                  <a:cubicBezTo>
                    <a:pt x="348" y="128"/>
                    <a:pt x="350" y="127"/>
                    <a:pt x="351" y="126"/>
                  </a:cubicBezTo>
                  <a:cubicBezTo>
                    <a:pt x="350" y="126"/>
                    <a:pt x="350" y="126"/>
                    <a:pt x="350" y="126"/>
                  </a:cubicBezTo>
                  <a:cubicBezTo>
                    <a:pt x="350" y="124"/>
                    <a:pt x="353" y="124"/>
                    <a:pt x="354" y="123"/>
                  </a:cubicBezTo>
                  <a:cubicBezTo>
                    <a:pt x="355" y="122"/>
                    <a:pt x="355" y="122"/>
                    <a:pt x="356" y="122"/>
                  </a:cubicBezTo>
                  <a:cubicBezTo>
                    <a:pt x="357" y="122"/>
                    <a:pt x="358" y="121"/>
                    <a:pt x="359" y="122"/>
                  </a:cubicBezTo>
                  <a:cubicBezTo>
                    <a:pt x="360" y="123"/>
                    <a:pt x="361" y="123"/>
                    <a:pt x="362" y="123"/>
                  </a:cubicBezTo>
                  <a:cubicBezTo>
                    <a:pt x="363" y="122"/>
                    <a:pt x="363" y="121"/>
                    <a:pt x="364" y="122"/>
                  </a:cubicBezTo>
                  <a:cubicBezTo>
                    <a:pt x="365" y="122"/>
                    <a:pt x="367" y="121"/>
                    <a:pt x="367" y="120"/>
                  </a:cubicBezTo>
                  <a:cubicBezTo>
                    <a:pt x="369" y="120"/>
                    <a:pt x="370" y="120"/>
                    <a:pt x="371" y="120"/>
                  </a:cubicBezTo>
                  <a:cubicBezTo>
                    <a:pt x="371" y="125"/>
                    <a:pt x="380" y="123"/>
                    <a:pt x="382" y="124"/>
                  </a:cubicBezTo>
                  <a:cubicBezTo>
                    <a:pt x="383" y="125"/>
                    <a:pt x="384" y="128"/>
                    <a:pt x="382" y="129"/>
                  </a:cubicBezTo>
                  <a:cubicBezTo>
                    <a:pt x="380" y="129"/>
                    <a:pt x="376" y="130"/>
                    <a:pt x="379" y="132"/>
                  </a:cubicBezTo>
                  <a:cubicBezTo>
                    <a:pt x="380" y="132"/>
                    <a:pt x="383" y="133"/>
                    <a:pt x="383" y="132"/>
                  </a:cubicBezTo>
                  <a:cubicBezTo>
                    <a:pt x="383" y="132"/>
                    <a:pt x="383" y="130"/>
                    <a:pt x="383" y="130"/>
                  </a:cubicBezTo>
                  <a:cubicBezTo>
                    <a:pt x="386" y="129"/>
                    <a:pt x="388" y="128"/>
                    <a:pt x="391" y="127"/>
                  </a:cubicBezTo>
                  <a:cubicBezTo>
                    <a:pt x="391" y="127"/>
                    <a:pt x="392" y="127"/>
                    <a:pt x="392" y="127"/>
                  </a:cubicBezTo>
                  <a:cubicBezTo>
                    <a:pt x="393" y="127"/>
                    <a:pt x="392" y="126"/>
                    <a:pt x="393" y="126"/>
                  </a:cubicBezTo>
                  <a:cubicBezTo>
                    <a:pt x="394" y="126"/>
                    <a:pt x="395" y="127"/>
                    <a:pt x="396" y="127"/>
                  </a:cubicBezTo>
                  <a:cubicBezTo>
                    <a:pt x="398" y="127"/>
                    <a:pt x="402" y="127"/>
                    <a:pt x="399" y="124"/>
                  </a:cubicBezTo>
                  <a:cubicBezTo>
                    <a:pt x="398" y="124"/>
                    <a:pt x="397" y="124"/>
                    <a:pt x="395" y="124"/>
                  </a:cubicBezTo>
                  <a:cubicBezTo>
                    <a:pt x="395" y="124"/>
                    <a:pt x="395" y="125"/>
                    <a:pt x="395" y="126"/>
                  </a:cubicBezTo>
                  <a:cubicBezTo>
                    <a:pt x="395" y="123"/>
                    <a:pt x="395" y="123"/>
                    <a:pt x="392" y="123"/>
                  </a:cubicBezTo>
                  <a:cubicBezTo>
                    <a:pt x="393" y="124"/>
                    <a:pt x="393" y="125"/>
                    <a:pt x="392" y="125"/>
                  </a:cubicBezTo>
                  <a:cubicBezTo>
                    <a:pt x="392" y="125"/>
                    <a:pt x="392" y="125"/>
                    <a:pt x="392" y="124"/>
                  </a:cubicBezTo>
                  <a:cubicBezTo>
                    <a:pt x="391" y="125"/>
                    <a:pt x="390" y="125"/>
                    <a:pt x="390" y="125"/>
                  </a:cubicBezTo>
                  <a:cubicBezTo>
                    <a:pt x="390" y="125"/>
                    <a:pt x="390" y="125"/>
                    <a:pt x="390" y="124"/>
                  </a:cubicBezTo>
                  <a:cubicBezTo>
                    <a:pt x="388" y="125"/>
                    <a:pt x="387" y="124"/>
                    <a:pt x="385" y="125"/>
                  </a:cubicBezTo>
                  <a:cubicBezTo>
                    <a:pt x="385" y="124"/>
                    <a:pt x="386" y="124"/>
                    <a:pt x="388" y="123"/>
                  </a:cubicBezTo>
                  <a:cubicBezTo>
                    <a:pt x="386" y="123"/>
                    <a:pt x="385" y="123"/>
                    <a:pt x="384" y="123"/>
                  </a:cubicBezTo>
                  <a:cubicBezTo>
                    <a:pt x="385" y="122"/>
                    <a:pt x="386" y="122"/>
                    <a:pt x="387" y="122"/>
                  </a:cubicBezTo>
                  <a:cubicBezTo>
                    <a:pt x="384" y="121"/>
                    <a:pt x="380" y="120"/>
                    <a:pt x="376" y="120"/>
                  </a:cubicBezTo>
                  <a:cubicBezTo>
                    <a:pt x="376" y="120"/>
                    <a:pt x="377" y="120"/>
                    <a:pt x="378" y="120"/>
                  </a:cubicBezTo>
                  <a:cubicBezTo>
                    <a:pt x="377" y="120"/>
                    <a:pt x="377" y="119"/>
                    <a:pt x="376" y="119"/>
                  </a:cubicBezTo>
                  <a:cubicBezTo>
                    <a:pt x="382" y="119"/>
                    <a:pt x="388" y="120"/>
                    <a:pt x="394" y="120"/>
                  </a:cubicBezTo>
                  <a:cubicBezTo>
                    <a:pt x="394" y="120"/>
                    <a:pt x="394" y="119"/>
                    <a:pt x="393" y="119"/>
                  </a:cubicBezTo>
                  <a:cubicBezTo>
                    <a:pt x="396" y="119"/>
                    <a:pt x="399" y="118"/>
                    <a:pt x="402" y="118"/>
                  </a:cubicBezTo>
                  <a:cubicBezTo>
                    <a:pt x="400" y="117"/>
                    <a:pt x="398" y="116"/>
                    <a:pt x="396" y="115"/>
                  </a:cubicBezTo>
                  <a:cubicBezTo>
                    <a:pt x="395" y="115"/>
                    <a:pt x="393" y="116"/>
                    <a:pt x="392" y="114"/>
                  </a:cubicBezTo>
                  <a:cubicBezTo>
                    <a:pt x="392" y="114"/>
                    <a:pt x="392" y="114"/>
                    <a:pt x="393" y="114"/>
                  </a:cubicBezTo>
                  <a:cubicBezTo>
                    <a:pt x="390" y="114"/>
                    <a:pt x="389" y="113"/>
                    <a:pt x="388" y="115"/>
                  </a:cubicBezTo>
                  <a:cubicBezTo>
                    <a:pt x="388" y="114"/>
                    <a:pt x="388" y="113"/>
                    <a:pt x="388" y="112"/>
                  </a:cubicBezTo>
                  <a:cubicBezTo>
                    <a:pt x="386" y="113"/>
                    <a:pt x="384" y="115"/>
                    <a:pt x="383" y="112"/>
                  </a:cubicBezTo>
                  <a:cubicBezTo>
                    <a:pt x="383" y="112"/>
                    <a:pt x="384" y="112"/>
                    <a:pt x="384" y="112"/>
                  </a:cubicBezTo>
                  <a:cubicBezTo>
                    <a:pt x="383" y="111"/>
                    <a:pt x="379" y="110"/>
                    <a:pt x="378" y="112"/>
                  </a:cubicBezTo>
                  <a:cubicBezTo>
                    <a:pt x="377" y="113"/>
                    <a:pt x="377" y="113"/>
                    <a:pt x="376" y="114"/>
                  </a:cubicBezTo>
                  <a:cubicBezTo>
                    <a:pt x="376" y="114"/>
                    <a:pt x="375" y="114"/>
                    <a:pt x="375" y="114"/>
                  </a:cubicBezTo>
                  <a:cubicBezTo>
                    <a:pt x="374" y="116"/>
                    <a:pt x="374" y="116"/>
                    <a:pt x="376" y="116"/>
                  </a:cubicBezTo>
                  <a:cubicBezTo>
                    <a:pt x="374" y="116"/>
                    <a:pt x="371" y="116"/>
                    <a:pt x="369" y="116"/>
                  </a:cubicBezTo>
                  <a:cubicBezTo>
                    <a:pt x="371" y="116"/>
                    <a:pt x="373" y="115"/>
                    <a:pt x="374" y="114"/>
                  </a:cubicBezTo>
                  <a:cubicBezTo>
                    <a:pt x="371" y="114"/>
                    <a:pt x="369" y="115"/>
                    <a:pt x="366" y="115"/>
                  </a:cubicBezTo>
                  <a:cubicBezTo>
                    <a:pt x="367" y="115"/>
                    <a:pt x="369" y="114"/>
                    <a:pt x="370" y="113"/>
                  </a:cubicBezTo>
                  <a:cubicBezTo>
                    <a:pt x="370" y="113"/>
                    <a:pt x="369" y="113"/>
                    <a:pt x="368" y="112"/>
                  </a:cubicBezTo>
                  <a:cubicBezTo>
                    <a:pt x="370" y="112"/>
                    <a:pt x="372" y="113"/>
                    <a:pt x="373" y="112"/>
                  </a:cubicBezTo>
                  <a:cubicBezTo>
                    <a:pt x="374" y="112"/>
                    <a:pt x="375" y="111"/>
                    <a:pt x="376" y="111"/>
                  </a:cubicBezTo>
                  <a:cubicBezTo>
                    <a:pt x="374" y="109"/>
                    <a:pt x="370" y="110"/>
                    <a:pt x="367" y="110"/>
                  </a:cubicBezTo>
                  <a:cubicBezTo>
                    <a:pt x="368" y="109"/>
                    <a:pt x="368" y="109"/>
                    <a:pt x="368" y="108"/>
                  </a:cubicBezTo>
                  <a:cubicBezTo>
                    <a:pt x="367" y="108"/>
                    <a:pt x="366" y="109"/>
                    <a:pt x="365" y="109"/>
                  </a:cubicBezTo>
                  <a:cubicBezTo>
                    <a:pt x="365" y="110"/>
                    <a:pt x="363" y="110"/>
                    <a:pt x="362" y="110"/>
                  </a:cubicBezTo>
                  <a:cubicBezTo>
                    <a:pt x="362" y="110"/>
                    <a:pt x="362" y="110"/>
                    <a:pt x="363" y="111"/>
                  </a:cubicBezTo>
                  <a:cubicBezTo>
                    <a:pt x="363" y="111"/>
                    <a:pt x="365" y="111"/>
                    <a:pt x="366" y="111"/>
                  </a:cubicBezTo>
                  <a:cubicBezTo>
                    <a:pt x="366" y="111"/>
                    <a:pt x="367" y="112"/>
                    <a:pt x="367" y="113"/>
                  </a:cubicBezTo>
                  <a:cubicBezTo>
                    <a:pt x="365" y="113"/>
                    <a:pt x="362" y="112"/>
                    <a:pt x="361" y="113"/>
                  </a:cubicBezTo>
                  <a:cubicBezTo>
                    <a:pt x="362" y="114"/>
                    <a:pt x="362" y="115"/>
                    <a:pt x="363" y="115"/>
                  </a:cubicBezTo>
                  <a:cubicBezTo>
                    <a:pt x="362" y="115"/>
                    <a:pt x="361" y="115"/>
                    <a:pt x="360" y="115"/>
                  </a:cubicBezTo>
                  <a:cubicBezTo>
                    <a:pt x="360" y="116"/>
                    <a:pt x="360" y="116"/>
                    <a:pt x="361" y="117"/>
                  </a:cubicBezTo>
                  <a:cubicBezTo>
                    <a:pt x="360" y="116"/>
                    <a:pt x="359" y="116"/>
                    <a:pt x="358" y="117"/>
                  </a:cubicBezTo>
                  <a:cubicBezTo>
                    <a:pt x="357" y="118"/>
                    <a:pt x="356" y="118"/>
                    <a:pt x="355" y="118"/>
                  </a:cubicBezTo>
                  <a:cubicBezTo>
                    <a:pt x="356" y="115"/>
                    <a:pt x="356" y="115"/>
                    <a:pt x="354" y="114"/>
                  </a:cubicBezTo>
                  <a:cubicBezTo>
                    <a:pt x="356" y="114"/>
                    <a:pt x="358" y="114"/>
                    <a:pt x="358" y="111"/>
                  </a:cubicBezTo>
                  <a:cubicBezTo>
                    <a:pt x="355" y="111"/>
                    <a:pt x="353" y="112"/>
                    <a:pt x="351" y="114"/>
                  </a:cubicBezTo>
                  <a:cubicBezTo>
                    <a:pt x="350" y="115"/>
                    <a:pt x="351" y="115"/>
                    <a:pt x="349" y="116"/>
                  </a:cubicBezTo>
                  <a:cubicBezTo>
                    <a:pt x="347" y="116"/>
                    <a:pt x="346" y="117"/>
                    <a:pt x="345" y="118"/>
                  </a:cubicBezTo>
                  <a:cubicBezTo>
                    <a:pt x="346" y="118"/>
                    <a:pt x="347" y="119"/>
                    <a:pt x="346" y="119"/>
                  </a:cubicBezTo>
                  <a:cubicBezTo>
                    <a:pt x="344" y="120"/>
                    <a:pt x="343" y="120"/>
                    <a:pt x="341" y="120"/>
                  </a:cubicBezTo>
                  <a:cubicBezTo>
                    <a:pt x="339" y="121"/>
                    <a:pt x="340" y="119"/>
                    <a:pt x="341" y="118"/>
                  </a:cubicBezTo>
                  <a:cubicBezTo>
                    <a:pt x="342" y="118"/>
                    <a:pt x="343" y="117"/>
                    <a:pt x="344" y="116"/>
                  </a:cubicBezTo>
                  <a:cubicBezTo>
                    <a:pt x="343" y="116"/>
                    <a:pt x="342" y="116"/>
                    <a:pt x="341" y="116"/>
                  </a:cubicBezTo>
                  <a:cubicBezTo>
                    <a:pt x="341" y="115"/>
                    <a:pt x="343" y="115"/>
                    <a:pt x="345" y="114"/>
                  </a:cubicBezTo>
                  <a:cubicBezTo>
                    <a:pt x="345" y="114"/>
                    <a:pt x="346" y="114"/>
                    <a:pt x="347" y="114"/>
                  </a:cubicBezTo>
                  <a:cubicBezTo>
                    <a:pt x="347" y="114"/>
                    <a:pt x="347" y="113"/>
                    <a:pt x="348" y="112"/>
                  </a:cubicBezTo>
                  <a:cubicBezTo>
                    <a:pt x="348" y="112"/>
                    <a:pt x="349" y="112"/>
                    <a:pt x="349" y="112"/>
                  </a:cubicBezTo>
                  <a:cubicBezTo>
                    <a:pt x="350" y="112"/>
                    <a:pt x="349" y="111"/>
                    <a:pt x="350" y="111"/>
                  </a:cubicBezTo>
                  <a:cubicBezTo>
                    <a:pt x="351" y="110"/>
                    <a:pt x="352" y="110"/>
                    <a:pt x="353" y="110"/>
                  </a:cubicBezTo>
                  <a:cubicBezTo>
                    <a:pt x="352" y="110"/>
                    <a:pt x="351" y="110"/>
                    <a:pt x="350" y="110"/>
                  </a:cubicBezTo>
                  <a:cubicBezTo>
                    <a:pt x="351" y="109"/>
                    <a:pt x="351" y="109"/>
                    <a:pt x="351" y="108"/>
                  </a:cubicBezTo>
                  <a:cubicBezTo>
                    <a:pt x="349" y="108"/>
                    <a:pt x="348" y="108"/>
                    <a:pt x="347" y="110"/>
                  </a:cubicBezTo>
                  <a:cubicBezTo>
                    <a:pt x="346" y="108"/>
                    <a:pt x="345" y="109"/>
                    <a:pt x="344" y="110"/>
                  </a:cubicBezTo>
                  <a:cubicBezTo>
                    <a:pt x="345" y="110"/>
                    <a:pt x="346" y="109"/>
                    <a:pt x="346" y="111"/>
                  </a:cubicBezTo>
                  <a:cubicBezTo>
                    <a:pt x="345" y="111"/>
                    <a:pt x="345" y="111"/>
                    <a:pt x="344" y="111"/>
                  </a:cubicBezTo>
                  <a:cubicBezTo>
                    <a:pt x="344" y="111"/>
                    <a:pt x="344" y="112"/>
                    <a:pt x="345" y="112"/>
                  </a:cubicBezTo>
                  <a:cubicBezTo>
                    <a:pt x="344" y="112"/>
                    <a:pt x="343" y="113"/>
                    <a:pt x="343" y="113"/>
                  </a:cubicBezTo>
                  <a:cubicBezTo>
                    <a:pt x="343" y="112"/>
                    <a:pt x="343" y="111"/>
                    <a:pt x="343" y="111"/>
                  </a:cubicBezTo>
                  <a:cubicBezTo>
                    <a:pt x="342" y="112"/>
                    <a:pt x="341" y="111"/>
                    <a:pt x="340" y="110"/>
                  </a:cubicBezTo>
                  <a:cubicBezTo>
                    <a:pt x="341" y="111"/>
                    <a:pt x="341" y="112"/>
                    <a:pt x="341" y="113"/>
                  </a:cubicBezTo>
                  <a:cubicBezTo>
                    <a:pt x="340" y="112"/>
                    <a:pt x="339" y="111"/>
                    <a:pt x="338" y="110"/>
                  </a:cubicBezTo>
                  <a:cubicBezTo>
                    <a:pt x="338" y="110"/>
                    <a:pt x="338" y="111"/>
                    <a:pt x="338" y="111"/>
                  </a:cubicBezTo>
                  <a:cubicBezTo>
                    <a:pt x="338" y="111"/>
                    <a:pt x="337" y="111"/>
                    <a:pt x="337" y="111"/>
                  </a:cubicBezTo>
                  <a:cubicBezTo>
                    <a:pt x="337" y="111"/>
                    <a:pt x="337" y="112"/>
                    <a:pt x="337" y="112"/>
                  </a:cubicBezTo>
                  <a:cubicBezTo>
                    <a:pt x="335" y="112"/>
                    <a:pt x="334" y="110"/>
                    <a:pt x="333" y="112"/>
                  </a:cubicBezTo>
                  <a:cubicBezTo>
                    <a:pt x="334" y="113"/>
                    <a:pt x="336" y="113"/>
                    <a:pt x="337" y="113"/>
                  </a:cubicBezTo>
                  <a:cubicBezTo>
                    <a:pt x="338" y="114"/>
                    <a:pt x="338" y="114"/>
                    <a:pt x="338" y="115"/>
                  </a:cubicBezTo>
                  <a:cubicBezTo>
                    <a:pt x="337" y="115"/>
                    <a:pt x="335" y="113"/>
                    <a:pt x="334" y="113"/>
                  </a:cubicBezTo>
                  <a:cubicBezTo>
                    <a:pt x="332" y="114"/>
                    <a:pt x="333" y="116"/>
                    <a:pt x="334" y="117"/>
                  </a:cubicBezTo>
                  <a:cubicBezTo>
                    <a:pt x="332" y="117"/>
                    <a:pt x="331" y="117"/>
                    <a:pt x="329" y="115"/>
                  </a:cubicBezTo>
                  <a:cubicBezTo>
                    <a:pt x="330" y="115"/>
                    <a:pt x="331" y="115"/>
                    <a:pt x="332" y="115"/>
                  </a:cubicBezTo>
                  <a:cubicBezTo>
                    <a:pt x="332" y="112"/>
                    <a:pt x="329" y="115"/>
                    <a:pt x="329" y="113"/>
                  </a:cubicBezTo>
                  <a:cubicBezTo>
                    <a:pt x="328" y="111"/>
                    <a:pt x="326" y="113"/>
                    <a:pt x="327" y="114"/>
                  </a:cubicBezTo>
                  <a:cubicBezTo>
                    <a:pt x="327" y="114"/>
                    <a:pt x="325" y="115"/>
                    <a:pt x="324" y="115"/>
                  </a:cubicBezTo>
                  <a:cubicBezTo>
                    <a:pt x="326" y="115"/>
                    <a:pt x="327" y="115"/>
                    <a:pt x="327" y="117"/>
                  </a:cubicBezTo>
                  <a:cubicBezTo>
                    <a:pt x="327" y="117"/>
                    <a:pt x="325" y="117"/>
                    <a:pt x="324" y="117"/>
                  </a:cubicBezTo>
                  <a:cubicBezTo>
                    <a:pt x="325" y="118"/>
                    <a:pt x="325" y="118"/>
                    <a:pt x="325" y="119"/>
                  </a:cubicBezTo>
                  <a:cubicBezTo>
                    <a:pt x="324" y="119"/>
                    <a:pt x="324" y="119"/>
                    <a:pt x="323" y="119"/>
                  </a:cubicBezTo>
                  <a:cubicBezTo>
                    <a:pt x="323" y="119"/>
                    <a:pt x="324" y="119"/>
                    <a:pt x="324" y="119"/>
                  </a:cubicBezTo>
                  <a:cubicBezTo>
                    <a:pt x="324" y="120"/>
                    <a:pt x="323" y="120"/>
                    <a:pt x="322" y="120"/>
                  </a:cubicBezTo>
                  <a:cubicBezTo>
                    <a:pt x="323" y="120"/>
                    <a:pt x="324" y="121"/>
                    <a:pt x="325" y="122"/>
                  </a:cubicBezTo>
                  <a:cubicBezTo>
                    <a:pt x="324" y="122"/>
                    <a:pt x="323" y="122"/>
                    <a:pt x="321" y="122"/>
                  </a:cubicBezTo>
                  <a:cubicBezTo>
                    <a:pt x="321" y="122"/>
                    <a:pt x="321" y="121"/>
                    <a:pt x="320" y="121"/>
                  </a:cubicBezTo>
                  <a:cubicBezTo>
                    <a:pt x="318" y="120"/>
                    <a:pt x="315" y="120"/>
                    <a:pt x="313" y="120"/>
                  </a:cubicBezTo>
                  <a:cubicBezTo>
                    <a:pt x="314" y="118"/>
                    <a:pt x="319" y="119"/>
                    <a:pt x="321" y="118"/>
                  </a:cubicBezTo>
                  <a:cubicBezTo>
                    <a:pt x="323" y="117"/>
                    <a:pt x="321" y="116"/>
                    <a:pt x="322" y="115"/>
                  </a:cubicBezTo>
                  <a:cubicBezTo>
                    <a:pt x="322" y="114"/>
                    <a:pt x="325" y="113"/>
                    <a:pt x="325" y="112"/>
                  </a:cubicBezTo>
                  <a:cubicBezTo>
                    <a:pt x="324" y="112"/>
                    <a:pt x="322" y="112"/>
                    <a:pt x="321" y="112"/>
                  </a:cubicBezTo>
                  <a:cubicBezTo>
                    <a:pt x="321" y="113"/>
                    <a:pt x="321" y="113"/>
                    <a:pt x="321" y="114"/>
                  </a:cubicBezTo>
                  <a:cubicBezTo>
                    <a:pt x="320" y="113"/>
                    <a:pt x="319" y="113"/>
                    <a:pt x="318" y="112"/>
                  </a:cubicBezTo>
                  <a:cubicBezTo>
                    <a:pt x="318" y="115"/>
                    <a:pt x="312" y="114"/>
                    <a:pt x="310" y="114"/>
                  </a:cubicBezTo>
                  <a:cubicBezTo>
                    <a:pt x="311" y="114"/>
                    <a:pt x="312" y="114"/>
                    <a:pt x="313" y="115"/>
                  </a:cubicBezTo>
                  <a:cubicBezTo>
                    <a:pt x="312" y="115"/>
                    <a:pt x="312" y="116"/>
                    <a:pt x="311" y="116"/>
                  </a:cubicBezTo>
                  <a:cubicBezTo>
                    <a:pt x="311" y="116"/>
                    <a:pt x="312" y="117"/>
                    <a:pt x="313" y="116"/>
                  </a:cubicBezTo>
                  <a:cubicBezTo>
                    <a:pt x="313" y="116"/>
                    <a:pt x="313" y="115"/>
                    <a:pt x="314" y="115"/>
                  </a:cubicBezTo>
                  <a:cubicBezTo>
                    <a:pt x="314" y="115"/>
                    <a:pt x="314" y="116"/>
                    <a:pt x="314" y="116"/>
                  </a:cubicBezTo>
                  <a:cubicBezTo>
                    <a:pt x="315" y="116"/>
                    <a:pt x="316" y="115"/>
                    <a:pt x="316" y="115"/>
                  </a:cubicBezTo>
                  <a:cubicBezTo>
                    <a:pt x="316" y="115"/>
                    <a:pt x="316" y="116"/>
                    <a:pt x="316" y="116"/>
                  </a:cubicBezTo>
                  <a:cubicBezTo>
                    <a:pt x="317" y="114"/>
                    <a:pt x="319" y="115"/>
                    <a:pt x="321" y="115"/>
                  </a:cubicBezTo>
                  <a:cubicBezTo>
                    <a:pt x="320" y="115"/>
                    <a:pt x="320" y="116"/>
                    <a:pt x="319" y="116"/>
                  </a:cubicBezTo>
                  <a:cubicBezTo>
                    <a:pt x="320" y="117"/>
                    <a:pt x="320" y="117"/>
                    <a:pt x="321" y="117"/>
                  </a:cubicBezTo>
                  <a:cubicBezTo>
                    <a:pt x="318" y="118"/>
                    <a:pt x="313" y="116"/>
                    <a:pt x="312" y="119"/>
                  </a:cubicBezTo>
                  <a:cubicBezTo>
                    <a:pt x="312" y="117"/>
                    <a:pt x="310" y="118"/>
                    <a:pt x="310" y="118"/>
                  </a:cubicBezTo>
                  <a:cubicBezTo>
                    <a:pt x="309" y="119"/>
                    <a:pt x="308" y="120"/>
                    <a:pt x="307" y="119"/>
                  </a:cubicBezTo>
                  <a:cubicBezTo>
                    <a:pt x="306" y="119"/>
                    <a:pt x="307" y="117"/>
                    <a:pt x="305" y="118"/>
                  </a:cubicBezTo>
                  <a:cubicBezTo>
                    <a:pt x="304" y="118"/>
                    <a:pt x="303" y="119"/>
                    <a:pt x="302" y="119"/>
                  </a:cubicBezTo>
                  <a:cubicBezTo>
                    <a:pt x="303" y="119"/>
                    <a:pt x="304" y="119"/>
                    <a:pt x="305" y="119"/>
                  </a:cubicBezTo>
                  <a:cubicBezTo>
                    <a:pt x="305" y="120"/>
                    <a:pt x="305" y="120"/>
                    <a:pt x="305" y="121"/>
                  </a:cubicBezTo>
                  <a:cubicBezTo>
                    <a:pt x="307" y="121"/>
                    <a:pt x="309" y="121"/>
                    <a:pt x="311" y="120"/>
                  </a:cubicBezTo>
                  <a:cubicBezTo>
                    <a:pt x="311" y="121"/>
                    <a:pt x="310" y="121"/>
                    <a:pt x="309" y="121"/>
                  </a:cubicBezTo>
                  <a:cubicBezTo>
                    <a:pt x="310" y="121"/>
                    <a:pt x="311" y="122"/>
                    <a:pt x="311" y="122"/>
                  </a:cubicBezTo>
                  <a:cubicBezTo>
                    <a:pt x="311" y="122"/>
                    <a:pt x="310" y="122"/>
                    <a:pt x="309" y="122"/>
                  </a:cubicBezTo>
                  <a:cubicBezTo>
                    <a:pt x="309" y="122"/>
                    <a:pt x="310" y="123"/>
                    <a:pt x="310" y="123"/>
                  </a:cubicBezTo>
                  <a:cubicBezTo>
                    <a:pt x="310" y="123"/>
                    <a:pt x="309" y="123"/>
                    <a:pt x="309" y="123"/>
                  </a:cubicBezTo>
                  <a:cubicBezTo>
                    <a:pt x="310" y="123"/>
                    <a:pt x="311" y="124"/>
                    <a:pt x="312" y="124"/>
                  </a:cubicBezTo>
                  <a:cubicBezTo>
                    <a:pt x="308" y="123"/>
                    <a:pt x="306" y="121"/>
                    <a:pt x="302" y="122"/>
                  </a:cubicBezTo>
                  <a:cubicBezTo>
                    <a:pt x="303" y="123"/>
                    <a:pt x="304" y="123"/>
                    <a:pt x="302" y="124"/>
                  </a:cubicBezTo>
                  <a:cubicBezTo>
                    <a:pt x="303" y="123"/>
                    <a:pt x="302" y="123"/>
                    <a:pt x="301" y="123"/>
                  </a:cubicBezTo>
                  <a:cubicBezTo>
                    <a:pt x="301" y="123"/>
                    <a:pt x="301" y="124"/>
                    <a:pt x="301" y="124"/>
                  </a:cubicBezTo>
                  <a:cubicBezTo>
                    <a:pt x="301" y="123"/>
                    <a:pt x="300" y="123"/>
                    <a:pt x="299" y="123"/>
                  </a:cubicBezTo>
                  <a:cubicBezTo>
                    <a:pt x="299" y="125"/>
                    <a:pt x="297" y="124"/>
                    <a:pt x="296" y="124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6" y="125"/>
                    <a:pt x="295" y="125"/>
                    <a:pt x="295" y="125"/>
                  </a:cubicBezTo>
                  <a:cubicBezTo>
                    <a:pt x="296" y="126"/>
                    <a:pt x="297" y="126"/>
                    <a:pt x="299" y="127"/>
                  </a:cubicBezTo>
                  <a:cubicBezTo>
                    <a:pt x="295" y="127"/>
                    <a:pt x="294" y="129"/>
                    <a:pt x="290" y="129"/>
                  </a:cubicBezTo>
                  <a:cubicBezTo>
                    <a:pt x="292" y="129"/>
                    <a:pt x="293" y="128"/>
                    <a:pt x="294" y="127"/>
                  </a:cubicBezTo>
                  <a:cubicBezTo>
                    <a:pt x="293" y="126"/>
                    <a:pt x="298" y="122"/>
                    <a:pt x="293" y="121"/>
                  </a:cubicBezTo>
                  <a:cubicBezTo>
                    <a:pt x="293" y="124"/>
                    <a:pt x="292" y="123"/>
                    <a:pt x="291" y="122"/>
                  </a:cubicBezTo>
                  <a:cubicBezTo>
                    <a:pt x="291" y="123"/>
                    <a:pt x="291" y="123"/>
                    <a:pt x="291" y="124"/>
                  </a:cubicBezTo>
                  <a:cubicBezTo>
                    <a:pt x="291" y="124"/>
                    <a:pt x="290" y="123"/>
                    <a:pt x="290" y="123"/>
                  </a:cubicBezTo>
                  <a:cubicBezTo>
                    <a:pt x="289" y="126"/>
                    <a:pt x="289" y="125"/>
                    <a:pt x="292" y="127"/>
                  </a:cubicBezTo>
                  <a:cubicBezTo>
                    <a:pt x="291" y="127"/>
                    <a:pt x="289" y="126"/>
                    <a:pt x="288" y="126"/>
                  </a:cubicBezTo>
                  <a:cubicBezTo>
                    <a:pt x="287" y="126"/>
                    <a:pt x="288" y="129"/>
                    <a:pt x="286" y="128"/>
                  </a:cubicBezTo>
                  <a:cubicBezTo>
                    <a:pt x="287" y="127"/>
                    <a:pt x="287" y="126"/>
                    <a:pt x="288" y="124"/>
                  </a:cubicBezTo>
                  <a:cubicBezTo>
                    <a:pt x="286" y="124"/>
                    <a:pt x="284" y="124"/>
                    <a:pt x="282" y="124"/>
                  </a:cubicBezTo>
                  <a:cubicBezTo>
                    <a:pt x="284" y="123"/>
                    <a:pt x="286" y="123"/>
                    <a:pt x="287" y="122"/>
                  </a:cubicBezTo>
                  <a:cubicBezTo>
                    <a:pt x="286" y="122"/>
                    <a:pt x="286" y="121"/>
                    <a:pt x="286" y="120"/>
                  </a:cubicBezTo>
                  <a:cubicBezTo>
                    <a:pt x="286" y="121"/>
                    <a:pt x="284" y="123"/>
                    <a:pt x="284" y="122"/>
                  </a:cubicBezTo>
                  <a:cubicBezTo>
                    <a:pt x="284" y="121"/>
                    <a:pt x="282" y="119"/>
                    <a:pt x="282" y="121"/>
                  </a:cubicBezTo>
                  <a:cubicBezTo>
                    <a:pt x="281" y="123"/>
                    <a:pt x="278" y="121"/>
                    <a:pt x="277" y="123"/>
                  </a:cubicBezTo>
                  <a:cubicBezTo>
                    <a:pt x="278" y="123"/>
                    <a:pt x="283" y="123"/>
                    <a:pt x="280" y="126"/>
                  </a:cubicBezTo>
                  <a:cubicBezTo>
                    <a:pt x="281" y="126"/>
                    <a:pt x="282" y="126"/>
                    <a:pt x="283" y="127"/>
                  </a:cubicBezTo>
                  <a:cubicBezTo>
                    <a:pt x="282" y="127"/>
                    <a:pt x="281" y="127"/>
                    <a:pt x="280" y="127"/>
                  </a:cubicBezTo>
                  <a:cubicBezTo>
                    <a:pt x="281" y="127"/>
                    <a:pt x="284" y="128"/>
                    <a:pt x="284" y="128"/>
                  </a:cubicBezTo>
                  <a:cubicBezTo>
                    <a:pt x="285" y="130"/>
                    <a:pt x="285" y="130"/>
                    <a:pt x="287" y="131"/>
                  </a:cubicBezTo>
                  <a:cubicBezTo>
                    <a:pt x="285" y="131"/>
                    <a:pt x="284" y="132"/>
                    <a:pt x="283" y="130"/>
                  </a:cubicBezTo>
                  <a:cubicBezTo>
                    <a:pt x="283" y="129"/>
                    <a:pt x="282" y="129"/>
                    <a:pt x="281" y="128"/>
                  </a:cubicBezTo>
                  <a:cubicBezTo>
                    <a:pt x="280" y="128"/>
                    <a:pt x="278" y="127"/>
                    <a:pt x="277" y="128"/>
                  </a:cubicBezTo>
                  <a:cubicBezTo>
                    <a:pt x="277" y="129"/>
                    <a:pt x="279" y="129"/>
                    <a:pt x="279" y="130"/>
                  </a:cubicBezTo>
                  <a:cubicBezTo>
                    <a:pt x="278" y="130"/>
                    <a:pt x="277" y="129"/>
                    <a:pt x="276" y="130"/>
                  </a:cubicBezTo>
                  <a:cubicBezTo>
                    <a:pt x="276" y="129"/>
                    <a:pt x="276" y="128"/>
                    <a:pt x="275" y="127"/>
                  </a:cubicBezTo>
                  <a:cubicBezTo>
                    <a:pt x="278" y="127"/>
                    <a:pt x="280" y="127"/>
                    <a:pt x="277" y="124"/>
                  </a:cubicBezTo>
                  <a:cubicBezTo>
                    <a:pt x="277" y="125"/>
                    <a:pt x="277" y="125"/>
                    <a:pt x="277" y="126"/>
                  </a:cubicBezTo>
                  <a:cubicBezTo>
                    <a:pt x="277" y="126"/>
                    <a:pt x="275" y="125"/>
                    <a:pt x="275" y="124"/>
                  </a:cubicBezTo>
                  <a:cubicBezTo>
                    <a:pt x="275" y="125"/>
                    <a:pt x="275" y="125"/>
                    <a:pt x="275" y="126"/>
                  </a:cubicBezTo>
                  <a:cubicBezTo>
                    <a:pt x="274" y="125"/>
                    <a:pt x="273" y="124"/>
                    <a:pt x="272" y="124"/>
                  </a:cubicBezTo>
                  <a:cubicBezTo>
                    <a:pt x="273" y="125"/>
                    <a:pt x="273" y="125"/>
                    <a:pt x="273" y="126"/>
                  </a:cubicBezTo>
                  <a:cubicBezTo>
                    <a:pt x="272" y="126"/>
                    <a:pt x="272" y="126"/>
                    <a:pt x="271" y="126"/>
                  </a:cubicBezTo>
                  <a:cubicBezTo>
                    <a:pt x="273" y="128"/>
                    <a:pt x="272" y="128"/>
                    <a:pt x="270" y="130"/>
                  </a:cubicBezTo>
                  <a:cubicBezTo>
                    <a:pt x="270" y="129"/>
                    <a:pt x="271" y="128"/>
                    <a:pt x="271" y="127"/>
                  </a:cubicBezTo>
                  <a:cubicBezTo>
                    <a:pt x="270" y="127"/>
                    <a:pt x="270" y="128"/>
                    <a:pt x="269" y="128"/>
                  </a:cubicBezTo>
                  <a:cubicBezTo>
                    <a:pt x="270" y="127"/>
                    <a:pt x="270" y="126"/>
                    <a:pt x="269" y="126"/>
                  </a:cubicBezTo>
                  <a:cubicBezTo>
                    <a:pt x="269" y="126"/>
                    <a:pt x="268" y="126"/>
                    <a:pt x="268" y="126"/>
                  </a:cubicBezTo>
                  <a:cubicBezTo>
                    <a:pt x="268" y="126"/>
                    <a:pt x="268" y="126"/>
                    <a:pt x="267" y="125"/>
                  </a:cubicBezTo>
                  <a:cubicBezTo>
                    <a:pt x="267" y="126"/>
                    <a:pt x="267" y="127"/>
                    <a:pt x="267" y="127"/>
                  </a:cubicBezTo>
                  <a:cubicBezTo>
                    <a:pt x="267" y="127"/>
                    <a:pt x="266" y="126"/>
                    <a:pt x="265" y="126"/>
                  </a:cubicBezTo>
                  <a:cubicBezTo>
                    <a:pt x="266" y="126"/>
                    <a:pt x="266" y="127"/>
                    <a:pt x="267" y="128"/>
                  </a:cubicBezTo>
                  <a:cubicBezTo>
                    <a:pt x="265" y="127"/>
                    <a:pt x="265" y="127"/>
                    <a:pt x="263" y="127"/>
                  </a:cubicBezTo>
                  <a:cubicBezTo>
                    <a:pt x="263" y="128"/>
                    <a:pt x="264" y="128"/>
                    <a:pt x="266" y="128"/>
                  </a:cubicBezTo>
                  <a:cubicBezTo>
                    <a:pt x="264" y="128"/>
                    <a:pt x="262" y="128"/>
                    <a:pt x="260" y="128"/>
                  </a:cubicBezTo>
                  <a:cubicBezTo>
                    <a:pt x="260" y="128"/>
                    <a:pt x="261" y="129"/>
                    <a:pt x="262" y="129"/>
                  </a:cubicBezTo>
                  <a:cubicBezTo>
                    <a:pt x="261" y="129"/>
                    <a:pt x="260" y="129"/>
                    <a:pt x="259" y="130"/>
                  </a:cubicBezTo>
                  <a:cubicBezTo>
                    <a:pt x="260" y="130"/>
                    <a:pt x="261" y="130"/>
                    <a:pt x="262" y="130"/>
                  </a:cubicBezTo>
                  <a:cubicBezTo>
                    <a:pt x="261" y="130"/>
                    <a:pt x="261" y="130"/>
                    <a:pt x="261" y="130"/>
                  </a:cubicBezTo>
                  <a:cubicBezTo>
                    <a:pt x="261" y="130"/>
                    <a:pt x="262" y="131"/>
                    <a:pt x="263" y="131"/>
                  </a:cubicBezTo>
                  <a:cubicBezTo>
                    <a:pt x="262" y="131"/>
                    <a:pt x="260" y="131"/>
                    <a:pt x="259" y="131"/>
                  </a:cubicBezTo>
                  <a:cubicBezTo>
                    <a:pt x="259" y="131"/>
                    <a:pt x="260" y="131"/>
                    <a:pt x="260" y="131"/>
                  </a:cubicBezTo>
                  <a:cubicBezTo>
                    <a:pt x="259" y="132"/>
                    <a:pt x="259" y="132"/>
                    <a:pt x="258" y="132"/>
                  </a:cubicBezTo>
                  <a:cubicBezTo>
                    <a:pt x="260" y="132"/>
                    <a:pt x="261" y="132"/>
                    <a:pt x="263" y="132"/>
                  </a:cubicBezTo>
                  <a:cubicBezTo>
                    <a:pt x="264" y="132"/>
                    <a:pt x="264" y="131"/>
                    <a:pt x="265" y="131"/>
                  </a:cubicBezTo>
                  <a:cubicBezTo>
                    <a:pt x="267" y="130"/>
                    <a:pt x="270" y="131"/>
                    <a:pt x="272" y="131"/>
                  </a:cubicBezTo>
                  <a:cubicBezTo>
                    <a:pt x="269" y="132"/>
                    <a:pt x="268" y="132"/>
                    <a:pt x="265" y="133"/>
                  </a:cubicBezTo>
                  <a:cubicBezTo>
                    <a:pt x="268" y="133"/>
                    <a:pt x="268" y="132"/>
                    <a:pt x="269" y="135"/>
                  </a:cubicBezTo>
                  <a:cubicBezTo>
                    <a:pt x="268" y="133"/>
                    <a:pt x="266" y="135"/>
                    <a:pt x="264" y="135"/>
                  </a:cubicBezTo>
                  <a:cubicBezTo>
                    <a:pt x="266" y="136"/>
                    <a:pt x="267" y="136"/>
                    <a:pt x="269" y="136"/>
                  </a:cubicBezTo>
                  <a:cubicBezTo>
                    <a:pt x="267" y="136"/>
                    <a:pt x="264" y="136"/>
                    <a:pt x="262" y="136"/>
                  </a:cubicBezTo>
                  <a:cubicBezTo>
                    <a:pt x="262" y="137"/>
                    <a:pt x="263" y="137"/>
                    <a:pt x="263" y="138"/>
                  </a:cubicBezTo>
                  <a:cubicBezTo>
                    <a:pt x="262" y="138"/>
                    <a:pt x="261" y="136"/>
                    <a:pt x="260" y="136"/>
                  </a:cubicBezTo>
                  <a:cubicBezTo>
                    <a:pt x="259" y="137"/>
                    <a:pt x="258" y="137"/>
                    <a:pt x="257" y="137"/>
                  </a:cubicBezTo>
                  <a:cubicBezTo>
                    <a:pt x="255" y="136"/>
                    <a:pt x="257" y="135"/>
                    <a:pt x="256" y="135"/>
                  </a:cubicBezTo>
                  <a:cubicBezTo>
                    <a:pt x="255" y="134"/>
                    <a:pt x="253" y="134"/>
                    <a:pt x="252" y="133"/>
                  </a:cubicBezTo>
                  <a:cubicBezTo>
                    <a:pt x="253" y="134"/>
                    <a:pt x="253" y="134"/>
                    <a:pt x="253" y="135"/>
                  </a:cubicBezTo>
                  <a:cubicBezTo>
                    <a:pt x="253" y="135"/>
                    <a:pt x="252" y="135"/>
                    <a:pt x="251" y="134"/>
                  </a:cubicBezTo>
                  <a:cubicBezTo>
                    <a:pt x="252" y="135"/>
                    <a:pt x="252" y="135"/>
                    <a:pt x="253" y="136"/>
                  </a:cubicBezTo>
                  <a:cubicBezTo>
                    <a:pt x="252" y="136"/>
                    <a:pt x="252" y="136"/>
                    <a:pt x="251" y="136"/>
                  </a:cubicBezTo>
                  <a:cubicBezTo>
                    <a:pt x="251" y="136"/>
                    <a:pt x="252" y="137"/>
                    <a:pt x="252" y="138"/>
                  </a:cubicBezTo>
                  <a:cubicBezTo>
                    <a:pt x="251" y="137"/>
                    <a:pt x="250" y="137"/>
                    <a:pt x="249" y="137"/>
                  </a:cubicBezTo>
                  <a:cubicBezTo>
                    <a:pt x="250" y="137"/>
                    <a:pt x="250" y="136"/>
                    <a:pt x="250" y="136"/>
                  </a:cubicBezTo>
                  <a:cubicBezTo>
                    <a:pt x="249" y="136"/>
                    <a:pt x="248" y="136"/>
                    <a:pt x="248" y="136"/>
                  </a:cubicBezTo>
                  <a:cubicBezTo>
                    <a:pt x="249" y="135"/>
                    <a:pt x="249" y="135"/>
                    <a:pt x="250" y="134"/>
                  </a:cubicBezTo>
                  <a:cubicBezTo>
                    <a:pt x="249" y="133"/>
                    <a:pt x="248" y="134"/>
                    <a:pt x="247" y="135"/>
                  </a:cubicBezTo>
                  <a:cubicBezTo>
                    <a:pt x="246" y="133"/>
                    <a:pt x="251" y="131"/>
                    <a:pt x="252" y="130"/>
                  </a:cubicBezTo>
                  <a:cubicBezTo>
                    <a:pt x="251" y="130"/>
                    <a:pt x="250" y="129"/>
                    <a:pt x="250" y="130"/>
                  </a:cubicBezTo>
                  <a:cubicBezTo>
                    <a:pt x="249" y="131"/>
                    <a:pt x="249" y="131"/>
                    <a:pt x="248" y="132"/>
                  </a:cubicBezTo>
                  <a:cubicBezTo>
                    <a:pt x="246" y="133"/>
                    <a:pt x="245" y="134"/>
                    <a:pt x="243" y="135"/>
                  </a:cubicBezTo>
                  <a:cubicBezTo>
                    <a:pt x="244" y="134"/>
                    <a:pt x="243" y="133"/>
                    <a:pt x="242" y="132"/>
                  </a:cubicBezTo>
                  <a:cubicBezTo>
                    <a:pt x="241" y="133"/>
                    <a:pt x="241" y="134"/>
                    <a:pt x="242" y="135"/>
                  </a:cubicBezTo>
                  <a:cubicBezTo>
                    <a:pt x="242" y="135"/>
                    <a:pt x="241" y="135"/>
                    <a:pt x="241" y="135"/>
                  </a:cubicBezTo>
                  <a:cubicBezTo>
                    <a:pt x="241" y="135"/>
                    <a:pt x="241" y="136"/>
                    <a:pt x="241" y="136"/>
                  </a:cubicBezTo>
                  <a:cubicBezTo>
                    <a:pt x="240" y="135"/>
                    <a:pt x="239" y="135"/>
                    <a:pt x="237" y="135"/>
                  </a:cubicBezTo>
                  <a:cubicBezTo>
                    <a:pt x="236" y="135"/>
                    <a:pt x="236" y="137"/>
                    <a:pt x="234" y="136"/>
                  </a:cubicBezTo>
                  <a:cubicBezTo>
                    <a:pt x="236" y="139"/>
                    <a:pt x="237" y="136"/>
                    <a:pt x="239" y="136"/>
                  </a:cubicBezTo>
                  <a:cubicBezTo>
                    <a:pt x="239" y="138"/>
                    <a:pt x="241" y="137"/>
                    <a:pt x="242" y="137"/>
                  </a:cubicBezTo>
                  <a:cubicBezTo>
                    <a:pt x="244" y="137"/>
                    <a:pt x="244" y="136"/>
                    <a:pt x="245" y="135"/>
                  </a:cubicBezTo>
                  <a:cubicBezTo>
                    <a:pt x="246" y="135"/>
                    <a:pt x="246" y="136"/>
                    <a:pt x="246" y="137"/>
                  </a:cubicBezTo>
                  <a:cubicBezTo>
                    <a:pt x="244" y="137"/>
                    <a:pt x="242" y="138"/>
                    <a:pt x="240" y="139"/>
                  </a:cubicBezTo>
                  <a:cubicBezTo>
                    <a:pt x="240" y="138"/>
                    <a:pt x="239" y="138"/>
                    <a:pt x="237" y="139"/>
                  </a:cubicBezTo>
                  <a:cubicBezTo>
                    <a:pt x="236" y="139"/>
                    <a:pt x="236" y="140"/>
                    <a:pt x="235" y="141"/>
                  </a:cubicBezTo>
                  <a:cubicBezTo>
                    <a:pt x="235" y="141"/>
                    <a:pt x="235" y="140"/>
                    <a:pt x="235" y="139"/>
                  </a:cubicBezTo>
                  <a:cubicBezTo>
                    <a:pt x="234" y="140"/>
                    <a:pt x="235" y="142"/>
                    <a:pt x="233" y="141"/>
                  </a:cubicBezTo>
                  <a:cubicBezTo>
                    <a:pt x="232" y="144"/>
                    <a:pt x="235" y="142"/>
                    <a:pt x="236" y="142"/>
                  </a:cubicBezTo>
                  <a:cubicBezTo>
                    <a:pt x="237" y="141"/>
                    <a:pt x="238" y="140"/>
                    <a:pt x="239" y="139"/>
                  </a:cubicBezTo>
                  <a:cubicBezTo>
                    <a:pt x="239" y="140"/>
                    <a:pt x="238" y="141"/>
                    <a:pt x="238" y="142"/>
                  </a:cubicBezTo>
                  <a:cubicBezTo>
                    <a:pt x="240" y="142"/>
                    <a:pt x="241" y="140"/>
                    <a:pt x="242" y="139"/>
                  </a:cubicBezTo>
                  <a:cubicBezTo>
                    <a:pt x="243" y="140"/>
                    <a:pt x="242" y="141"/>
                    <a:pt x="241" y="141"/>
                  </a:cubicBezTo>
                  <a:cubicBezTo>
                    <a:pt x="242" y="141"/>
                    <a:pt x="245" y="138"/>
                    <a:pt x="247" y="139"/>
                  </a:cubicBezTo>
                  <a:cubicBezTo>
                    <a:pt x="246" y="139"/>
                    <a:pt x="246" y="140"/>
                    <a:pt x="245" y="140"/>
                  </a:cubicBezTo>
                  <a:cubicBezTo>
                    <a:pt x="246" y="141"/>
                    <a:pt x="246" y="141"/>
                    <a:pt x="247" y="141"/>
                  </a:cubicBezTo>
                  <a:cubicBezTo>
                    <a:pt x="247" y="140"/>
                    <a:pt x="247" y="139"/>
                    <a:pt x="249" y="139"/>
                  </a:cubicBezTo>
                  <a:cubicBezTo>
                    <a:pt x="250" y="139"/>
                    <a:pt x="249" y="141"/>
                    <a:pt x="251" y="140"/>
                  </a:cubicBezTo>
                  <a:cubicBezTo>
                    <a:pt x="251" y="140"/>
                    <a:pt x="251" y="139"/>
                    <a:pt x="252" y="139"/>
                  </a:cubicBezTo>
                  <a:cubicBezTo>
                    <a:pt x="252" y="139"/>
                    <a:pt x="253" y="138"/>
                    <a:pt x="254" y="138"/>
                  </a:cubicBezTo>
                  <a:cubicBezTo>
                    <a:pt x="255" y="138"/>
                    <a:pt x="256" y="138"/>
                    <a:pt x="257" y="138"/>
                  </a:cubicBezTo>
                  <a:cubicBezTo>
                    <a:pt x="257" y="138"/>
                    <a:pt x="257" y="139"/>
                    <a:pt x="257" y="139"/>
                  </a:cubicBezTo>
                  <a:cubicBezTo>
                    <a:pt x="260" y="139"/>
                    <a:pt x="263" y="139"/>
                    <a:pt x="266" y="139"/>
                  </a:cubicBezTo>
                  <a:cubicBezTo>
                    <a:pt x="266" y="140"/>
                    <a:pt x="268" y="140"/>
                    <a:pt x="269" y="140"/>
                  </a:cubicBezTo>
                  <a:cubicBezTo>
                    <a:pt x="267" y="140"/>
                    <a:pt x="263" y="141"/>
                    <a:pt x="262" y="140"/>
                  </a:cubicBezTo>
                  <a:cubicBezTo>
                    <a:pt x="260" y="139"/>
                    <a:pt x="257" y="140"/>
                    <a:pt x="255" y="140"/>
                  </a:cubicBezTo>
                  <a:cubicBezTo>
                    <a:pt x="256" y="141"/>
                    <a:pt x="257" y="142"/>
                    <a:pt x="258" y="143"/>
                  </a:cubicBezTo>
                  <a:cubicBezTo>
                    <a:pt x="257" y="142"/>
                    <a:pt x="255" y="141"/>
                    <a:pt x="253" y="140"/>
                  </a:cubicBezTo>
                  <a:cubicBezTo>
                    <a:pt x="252" y="140"/>
                    <a:pt x="252" y="140"/>
                    <a:pt x="253" y="141"/>
                  </a:cubicBezTo>
                  <a:cubicBezTo>
                    <a:pt x="253" y="142"/>
                    <a:pt x="254" y="142"/>
                    <a:pt x="255" y="143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3"/>
                    <a:pt x="256" y="144"/>
                    <a:pt x="257" y="144"/>
                  </a:cubicBezTo>
                  <a:cubicBezTo>
                    <a:pt x="256" y="144"/>
                    <a:pt x="255" y="144"/>
                    <a:pt x="253" y="144"/>
                  </a:cubicBezTo>
                  <a:cubicBezTo>
                    <a:pt x="254" y="144"/>
                    <a:pt x="254" y="145"/>
                    <a:pt x="255" y="145"/>
                  </a:cubicBezTo>
                  <a:cubicBezTo>
                    <a:pt x="255" y="145"/>
                    <a:pt x="254" y="145"/>
                    <a:pt x="254" y="146"/>
                  </a:cubicBezTo>
                  <a:cubicBezTo>
                    <a:pt x="255" y="146"/>
                    <a:pt x="255" y="146"/>
                    <a:pt x="256" y="147"/>
                  </a:cubicBezTo>
                  <a:cubicBezTo>
                    <a:pt x="253" y="146"/>
                    <a:pt x="251" y="145"/>
                    <a:pt x="252" y="142"/>
                  </a:cubicBezTo>
                  <a:cubicBezTo>
                    <a:pt x="250" y="141"/>
                    <a:pt x="251" y="143"/>
                    <a:pt x="250" y="143"/>
                  </a:cubicBezTo>
                  <a:cubicBezTo>
                    <a:pt x="249" y="143"/>
                    <a:pt x="248" y="143"/>
                    <a:pt x="247" y="143"/>
                  </a:cubicBezTo>
                  <a:cubicBezTo>
                    <a:pt x="246" y="143"/>
                    <a:pt x="244" y="142"/>
                    <a:pt x="243" y="144"/>
                  </a:cubicBezTo>
                  <a:cubicBezTo>
                    <a:pt x="246" y="144"/>
                    <a:pt x="248" y="144"/>
                    <a:pt x="250" y="144"/>
                  </a:cubicBezTo>
                  <a:cubicBezTo>
                    <a:pt x="250" y="145"/>
                    <a:pt x="248" y="145"/>
                    <a:pt x="247" y="145"/>
                  </a:cubicBezTo>
                  <a:cubicBezTo>
                    <a:pt x="248" y="146"/>
                    <a:pt x="249" y="146"/>
                    <a:pt x="249" y="148"/>
                  </a:cubicBezTo>
                  <a:cubicBezTo>
                    <a:pt x="247" y="147"/>
                    <a:pt x="246" y="146"/>
                    <a:pt x="244" y="146"/>
                  </a:cubicBezTo>
                  <a:cubicBezTo>
                    <a:pt x="242" y="145"/>
                    <a:pt x="241" y="145"/>
                    <a:pt x="239" y="146"/>
                  </a:cubicBezTo>
                  <a:cubicBezTo>
                    <a:pt x="239" y="146"/>
                    <a:pt x="240" y="147"/>
                    <a:pt x="240" y="147"/>
                  </a:cubicBezTo>
                  <a:cubicBezTo>
                    <a:pt x="239" y="147"/>
                    <a:pt x="238" y="148"/>
                    <a:pt x="237" y="148"/>
                  </a:cubicBezTo>
                  <a:cubicBezTo>
                    <a:pt x="239" y="148"/>
                    <a:pt x="240" y="148"/>
                    <a:pt x="242" y="147"/>
                  </a:cubicBezTo>
                  <a:cubicBezTo>
                    <a:pt x="243" y="147"/>
                    <a:pt x="245" y="147"/>
                    <a:pt x="246" y="148"/>
                  </a:cubicBezTo>
                  <a:cubicBezTo>
                    <a:pt x="245" y="148"/>
                    <a:pt x="243" y="148"/>
                    <a:pt x="243" y="149"/>
                  </a:cubicBezTo>
                  <a:cubicBezTo>
                    <a:pt x="244" y="149"/>
                    <a:pt x="248" y="148"/>
                    <a:pt x="249" y="149"/>
                  </a:cubicBezTo>
                  <a:cubicBezTo>
                    <a:pt x="247" y="149"/>
                    <a:pt x="246" y="150"/>
                    <a:pt x="248" y="152"/>
                  </a:cubicBezTo>
                  <a:cubicBezTo>
                    <a:pt x="247" y="154"/>
                    <a:pt x="246" y="151"/>
                    <a:pt x="244" y="151"/>
                  </a:cubicBezTo>
                  <a:cubicBezTo>
                    <a:pt x="242" y="150"/>
                    <a:pt x="243" y="150"/>
                    <a:pt x="242" y="149"/>
                  </a:cubicBezTo>
                  <a:cubicBezTo>
                    <a:pt x="241" y="149"/>
                    <a:pt x="240" y="149"/>
                    <a:pt x="240" y="149"/>
                  </a:cubicBezTo>
                  <a:cubicBezTo>
                    <a:pt x="240" y="150"/>
                    <a:pt x="240" y="150"/>
                    <a:pt x="241" y="151"/>
                  </a:cubicBezTo>
                  <a:cubicBezTo>
                    <a:pt x="239" y="151"/>
                    <a:pt x="238" y="151"/>
                    <a:pt x="237" y="151"/>
                  </a:cubicBezTo>
                  <a:cubicBezTo>
                    <a:pt x="235" y="151"/>
                    <a:pt x="235" y="152"/>
                    <a:pt x="234" y="153"/>
                  </a:cubicBezTo>
                  <a:cubicBezTo>
                    <a:pt x="235" y="154"/>
                    <a:pt x="237" y="153"/>
                    <a:pt x="238" y="153"/>
                  </a:cubicBezTo>
                  <a:cubicBezTo>
                    <a:pt x="239" y="152"/>
                    <a:pt x="240" y="153"/>
                    <a:pt x="241" y="152"/>
                  </a:cubicBezTo>
                  <a:cubicBezTo>
                    <a:pt x="243" y="152"/>
                    <a:pt x="242" y="153"/>
                    <a:pt x="243" y="153"/>
                  </a:cubicBezTo>
                  <a:cubicBezTo>
                    <a:pt x="245" y="153"/>
                    <a:pt x="246" y="153"/>
                    <a:pt x="246" y="155"/>
                  </a:cubicBezTo>
                  <a:cubicBezTo>
                    <a:pt x="244" y="155"/>
                    <a:pt x="243" y="154"/>
                    <a:pt x="241" y="153"/>
                  </a:cubicBezTo>
                  <a:cubicBezTo>
                    <a:pt x="241" y="154"/>
                    <a:pt x="241" y="154"/>
                    <a:pt x="241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40" y="154"/>
                    <a:pt x="240" y="154"/>
                    <a:pt x="240" y="154"/>
                  </a:cubicBezTo>
                  <a:cubicBezTo>
                    <a:pt x="240" y="153"/>
                    <a:pt x="239" y="153"/>
                    <a:pt x="239" y="153"/>
                  </a:cubicBezTo>
                  <a:cubicBezTo>
                    <a:pt x="239" y="154"/>
                    <a:pt x="238" y="154"/>
                    <a:pt x="238" y="155"/>
                  </a:cubicBezTo>
                  <a:cubicBezTo>
                    <a:pt x="237" y="154"/>
                    <a:pt x="237" y="155"/>
                    <a:pt x="237" y="156"/>
                  </a:cubicBezTo>
                  <a:cubicBezTo>
                    <a:pt x="237" y="154"/>
                    <a:pt x="233" y="154"/>
                    <a:pt x="232" y="156"/>
                  </a:cubicBezTo>
                  <a:cubicBezTo>
                    <a:pt x="232" y="156"/>
                    <a:pt x="232" y="155"/>
                    <a:pt x="232" y="155"/>
                  </a:cubicBezTo>
                  <a:cubicBezTo>
                    <a:pt x="230" y="156"/>
                    <a:pt x="228" y="156"/>
                    <a:pt x="226" y="156"/>
                  </a:cubicBezTo>
                  <a:cubicBezTo>
                    <a:pt x="226" y="156"/>
                    <a:pt x="226" y="157"/>
                    <a:pt x="226" y="157"/>
                  </a:cubicBezTo>
                  <a:cubicBezTo>
                    <a:pt x="228" y="157"/>
                    <a:pt x="229" y="157"/>
                    <a:pt x="230" y="159"/>
                  </a:cubicBezTo>
                  <a:cubicBezTo>
                    <a:pt x="228" y="159"/>
                    <a:pt x="226" y="158"/>
                    <a:pt x="224" y="158"/>
                  </a:cubicBezTo>
                  <a:cubicBezTo>
                    <a:pt x="224" y="159"/>
                    <a:pt x="225" y="159"/>
                    <a:pt x="225" y="159"/>
                  </a:cubicBezTo>
                  <a:cubicBezTo>
                    <a:pt x="224" y="159"/>
                    <a:pt x="224" y="160"/>
                    <a:pt x="223" y="160"/>
                  </a:cubicBezTo>
                  <a:cubicBezTo>
                    <a:pt x="224" y="160"/>
                    <a:pt x="227" y="159"/>
                    <a:pt x="227" y="161"/>
                  </a:cubicBezTo>
                  <a:cubicBezTo>
                    <a:pt x="225" y="161"/>
                    <a:pt x="223" y="161"/>
                    <a:pt x="220" y="161"/>
                  </a:cubicBezTo>
                  <a:cubicBezTo>
                    <a:pt x="221" y="161"/>
                    <a:pt x="222" y="162"/>
                    <a:pt x="223" y="162"/>
                  </a:cubicBezTo>
                  <a:cubicBezTo>
                    <a:pt x="222" y="162"/>
                    <a:pt x="221" y="163"/>
                    <a:pt x="220" y="163"/>
                  </a:cubicBezTo>
                  <a:cubicBezTo>
                    <a:pt x="222" y="165"/>
                    <a:pt x="224" y="163"/>
                    <a:pt x="226" y="163"/>
                  </a:cubicBezTo>
                  <a:cubicBezTo>
                    <a:pt x="228" y="163"/>
                    <a:pt x="230" y="164"/>
                    <a:pt x="232" y="164"/>
                  </a:cubicBezTo>
                  <a:cubicBezTo>
                    <a:pt x="230" y="164"/>
                    <a:pt x="229" y="164"/>
                    <a:pt x="227" y="164"/>
                  </a:cubicBezTo>
                  <a:cubicBezTo>
                    <a:pt x="228" y="164"/>
                    <a:pt x="228" y="165"/>
                    <a:pt x="228" y="165"/>
                  </a:cubicBezTo>
                  <a:cubicBezTo>
                    <a:pt x="227" y="165"/>
                    <a:pt x="226" y="166"/>
                    <a:pt x="226" y="166"/>
                  </a:cubicBezTo>
                  <a:cubicBezTo>
                    <a:pt x="226" y="166"/>
                    <a:pt x="226" y="165"/>
                    <a:pt x="226" y="164"/>
                  </a:cubicBezTo>
                  <a:cubicBezTo>
                    <a:pt x="225" y="164"/>
                    <a:pt x="224" y="165"/>
                    <a:pt x="222" y="165"/>
                  </a:cubicBezTo>
                  <a:cubicBezTo>
                    <a:pt x="220" y="165"/>
                    <a:pt x="220" y="165"/>
                    <a:pt x="218" y="166"/>
                  </a:cubicBezTo>
                  <a:cubicBezTo>
                    <a:pt x="219" y="166"/>
                    <a:pt x="220" y="166"/>
                    <a:pt x="221" y="167"/>
                  </a:cubicBezTo>
                  <a:cubicBezTo>
                    <a:pt x="221" y="167"/>
                    <a:pt x="221" y="167"/>
                    <a:pt x="221" y="168"/>
                  </a:cubicBezTo>
                  <a:cubicBezTo>
                    <a:pt x="221" y="168"/>
                    <a:pt x="222" y="168"/>
                    <a:pt x="223" y="168"/>
                  </a:cubicBezTo>
                  <a:cubicBezTo>
                    <a:pt x="223" y="168"/>
                    <a:pt x="223" y="169"/>
                    <a:pt x="222" y="169"/>
                  </a:cubicBezTo>
                  <a:cubicBezTo>
                    <a:pt x="222" y="169"/>
                    <a:pt x="218" y="167"/>
                    <a:pt x="218" y="168"/>
                  </a:cubicBezTo>
                  <a:cubicBezTo>
                    <a:pt x="217" y="169"/>
                    <a:pt x="218" y="170"/>
                    <a:pt x="219" y="172"/>
                  </a:cubicBezTo>
                  <a:cubicBezTo>
                    <a:pt x="217" y="171"/>
                    <a:pt x="215" y="170"/>
                    <a:pt x="213" y="170"/>
                  </a:cubicBezTo>
                  <a:cubicBezTo>
                    <a:pt x="213" y="171"/>
                    <a:pt x="213" y="172"/>
                    <a:pt x="213" y="173"/>
                  </a:cubicBezTo>
                  <a:cubicBezTo>
                    <a:pt x="213" y="172"/>
                    <a:pt x="213" y="172"/>
                    <a:pt x="214" y="171"/>
                  </a:cubicBezTo>
                  <a:cubicBezTo>
                    <a:pt x="215" y="173"/>
                    <a:pt x="215" y="173"/>
                    <a:pt x="216" y="172"/>
                  </a:cubicBezTo>
                  <a:cubicBezTo>
                    <a:pt x="217" y="172"/>
                    <a:pt x="219" y="173"/>
                    <a:pt x="219" y="173"/>
                  </a:cubicBezTo>
                  <a:cubicBezTo>
                    <a:pt x="218" y="173"/>
                    <a:pt x="217" y="173"/>
                    <a:pt x="217" y="173"/>
                  </a:cubicBezTo>
                  <a:cubicBezTo>
                    <a:pt x="217" y="174"/>
                    <a:pt x="218" y="174"/>
                    <a:pt x="218" y="174"/>
                  </a:cubicBezTo>
                  <a:cubicBezTo>
                    <a:pt x="217" y="174"/>
                    <a:pt x="215" y="174"/>
                    <a:pt x="214" y="174"/>
                  </a:cubicBezTo>
                  <a:cubicBezTo>
                    <a:pt x="212" y="174"/>
                    <a:pt x="212" y="174"/>
                    <a:pt x="211" y="176"/>
                  </a:cubicBezTo>
                  <a:cubicBezTo>
                    <a:pt x="213" y="175"/>
                    <a:pt x="214" y="176"/>
                    <a:pt x="215" y="176"/>
                  </a:cubicBezTo>
                  <a:cubicBezTo>
                    <a:pt x="215" y="176"/>
                    <a:pt x="215" y="176"/>
                    <a:pt x="215" y="177"/>
                  </a:cubicBezTo>
                  <a:cubicBezTo>
                    <a:pt x="216" y="176"/>
                    <a:pt x="218" y="176"/>
                    <a:pt x="219" y="176"/>
                  </a:cubicBezTo>
                  <a:cubicBezTo>
                    <a:pt x="217" y="177"/>
                    <a:pt x="215" y="178"/>
                    <a:pt x="213" y="178"/>
                  </a:cubicBezTo>
                  <a:cubicBezTo>
                    <a:pt x="213" y="179"/>
                    <a:pt x="213" y="179"/>
                    <a:pt x="214" y="180"/>
                  </a:cubicBezTo>
                  <a:cubicBezTo>
                    <a:pt x="212" y="180"/>
                    <a:pt x="213" y="179"/>
                    <a:pt x="212" y="178"/>
                  </a:cubicBezTo>
                  <a:cubicBezTo>
                    <a:pt x="212" y="178"/>
                    <a:pt x="211" y="178"/>
                    <a:pt x="210" y="178"/>
                  </a:cubicBezTo>
                  <a:cubicBezTo>
                    <a:pt x="210" y="179"/>
                    <a:pt x="210" y="179"/>
                    <a:pt x="210" y="180"/>
                  </a:cubicBezTo>
                  <a:cubicBezTo>
                    <a:pt x="210" y="179"/>
                    <a:pt x="209" y="179"/>
                    <a:pt x="208" y="178"/>
                  </a:cubicBezTo>
                  <a:cubicBezTo>
                    <a:pt x="209" y="180"/>
                    <a:pt x="207" y="180"/>
                    <a:pt x="206" y="180"/>
                  </a:cubicBezTo>
                  <a:cubicBezTo>
                    <a:pt x="204" y="180"/>
                    <a:pt x="203" y="181"/>
                    <a:pt x="202" y="181"/>
                  </a:cubicBezTo>
                  <a:cubicBezTo>
                    <a:pt x="204" y="181"/>
                    <a:pt x="206" y="181"/>
                    <a:pt x="208" y="181"/>
                  </a:cubicBezTo>
                  <a:cubicBezTo>
                    <a:pt x="207" y="181"/>
                    <a:pt x="206" y="182"/>
                    <a:pt x="205" y="182"/>
                  </a:cubicBezTo>
                  <a:cubicBezTo>
                    <a:pt x="206" y="183"/>
                    <a:pt x="206" y="183"/>
                    <a:pt x="207" y="182"/>
                  </a:cubicBezTo>
                  <a:cubicBezTo>
                    <a:pt x="208" y="182"/>
                    <a:pt x="208" y="183"/>
                    <a:pt x="209" y="184"/>
                  </a:cubicBezTo>
                  <a:cubicBezTo>
                    <a:pt x="208" y="184"/>
                    <a:pt x="206" y="184"/>
                    <a:pt x="205" y="184"/>
                  </a:cubicBezTo>
                  <a:cubicBezTo>
                    <a:pt x="206" y="184"/>
                    <a:pt x="207" y="185"/>
                    <a:pt x="208" y="185"/>
                  </a:cubicBezTo>
                  <a:cubicBezTo>
                    <a:pt x="206" y="185"/>
                    <a:pt x="205" y="185"/>
                    <a:pt x="203" y="186"/>
                  </a:cubicBezTo>
                  <a:cubicBezTo>
                    <a:pt x="203" y="186"/>
                    <a:pt x="204" y="185"/>
                    <a:pt x="204" y="185"/>
                  </a:cubicBezTo>
                  <a:cubicBezTo>
                    <a:pt x="202" y="185"/>
                    <a:pt x="201" y="183"/>
                    <a:pt x="199" y="184"/>
                  </a:cubicBezTo>
                  <a:cubicBezTo>
                    <a:pt x="199" y="184"/>
                    <a:pt x="199" y="185"/>
                    <a:pt x="200" y="186"/>
                  </a:cubicBezTo>
                  <a:cubicBezTo>
                    <a:pt x="198" y="185"/>
                    <a:pt x="198" y="185"/>
                    <a:pt x="196" y="185"/>
                  </a:cubicBezTo>
                  <a:cubicBezTo>
                    <a:pt x="196" y="185"/>
                    <a:pt x="197" y="186"/>
                    <a:pt x="197" y="186"/>
                  </a:cubicBezTo>
                  <a:cubicBezTo>
                    <a:pt x="196" y="186"/>
                    <a:pt x="196" y="186"/>
                    <a:pt x="195" y="186"/>
                  </a:cubicBezTo>
                  <a:cubicBezTo>
                    <a:pt x="195" y="187"/>
                    <a:pt x="195" y="187"/>
                    <a:pt x="195" y="188"/>
                  </a:cubicBezTo>
                  <a:cubicBezTo>
                    <a:pt x="194" y="188"/>
                    <a:pt x="193" y="187"/>
                    <a:pt x="193" y="188"/>
                  </a:cubicBezTo>
                  <a:cubicBezTo>
                    <a:pt x="193" y="189"/>
                    <a:pt x="191" y="189"/>
                    <a:pt x="190" y="190"/>
                  </a:cubicBezTo>
                  <a:cubicBezTo>
                    <a:pt x="191" y="190"/>
                    <a:pt x="192" y="190"/>
                    <a:pt x="193" y="190"/>
                  </a:cubicBezTo>
                  <a:cubicBezTo>
                    <a:pt x="191" y="191"/>
                    <a:pt x="190" y="191"/>
                    <a:pt x="188" y="192"/>
                  </a:cubicBezTo>
                  <a:cubicBezTo>
                    <a:pt x="189" y="193"/>
                    <a:pt x="190" y="193"/>
                    <a:pt x="192" y="193"/>
                  </a:cubicBezTo>
                  <a:cubicBezTo>
                    <a:pt x="191" y="193"/>
                    <a:pt x="190" y="193"/>
                    <a:pt x="189" y="194"/>
                  </a:cubicBezTo>
                  <a:cubicBezTo>
                    <a:pt x="191" y="195"/>
                    <a:pt x="192" y="195"/>
                    <a:pt x="193" y="195"/>
                  </a:cubicBezTo>
                  <a:cubicBezTo>
                    <a:pt x="195" y="194"/>
                    <a:pt x="196" y="194"/>
                    <a:pt x="198" y="193"/>
                  </a:cubicBezTo>
                  <a:cubicBezTo>
                    <a:pt x="197" y="193"/>
                    <a:pt x="197" y="192"/>
                    <a:pt x="197" y="191"/>
                  </a:cubicBezTo>
                  <a:cubicBezTo>
                    <a:pt x="198" y="192"/>
                    <a:pt x="199" y="192"/>
                    <a:pt x="200" y="192"/>
                  </a:cubicBezTo>
                  <a:cubicBezTo>
                    <a:pt x="201" y="192"/>
                    <a:pt x="201" y="190"/>
                    <a:pt x="201" y="190"/>
                  </a:cubicBezTo>
                  <a:cubicBezTo>
                    <a:pt x="204" y="188"/>
                    <a:pt x="204" y="188"/>
                    <a:pt x="206" y="190"/>
                  </a:cubicBezTo>
                  <a:cubicBezTo>
                    <a:pt x="204" y="190"/>
                    <a:pt x="203" y="189"/>
                    <a:pt x="202" y="191"/>
                  </a:cubicBezTo>
                  <a:cubicBezTo>
                    <a:pt x="203" y="191"/>
                    <a:pt x="206" y="191"/>
                    <a:pt x="206" y="193"/>
                  </a:cubicBezTo>
                  <a:cubicBezTo>
                    <a:pt x="204" y="193"/>
                    <a:pt x="202" y="193"/>
                    <a:pt x="201" y="193"/>
                  </a:cubicBezTo>
                  <a:cubicBezTo>
                    <a:pt x="200" y="193"/>
                    <a:pt x="198" y="194"/>
                    <a:pt x="197" y="195"/>
                  </a:cubicBezTo>
                  <a:cubicBezTo>
                    <a:pt x="199" y="195"/>
                    <a:pt x="200" y="195"/>
                    <a:pt x="200" y="197"/>
                  </a:cubicBezTo>
                  <a:cubicBezTo>
                    <a:pt x="198" y="196"/>
                    <a:pt x="197" y="195"/>
                    <a:pt x="195" y="196"/>
                  </a:cubicBezTo>
                  <a:cubicBezTo>
                    <a:pt x="194" y="196"/>
                    <a:pt x="193" y="196"/>
                    <a:pt x="191" y="197"/>
                  </a:cubicBezTo>
                  <a:cubicBezTo>
                    <a:pt x="192" y="197"/>
                    <a:pt x="193" y="198"/>
                    <a:pt x="194" y="198"/>
                  </a:cubicBezTo>
                  <a:cubicBezTo>
                    <a:pt x="192" y="198"/>
                    <a:pt x="190" y="198"/>
                    <a:pt x="189" y="198"/>
                  </a:cubicBezTo>
                  <a:cubicBezTo>
                    <a:pt x="189" y="197"/>
                    <a:pt x="190" y="197"/>
                    <a:pt x="190" y="197"/>
                  </a:cubicBezTo>
                  <a:cubicBezTo>
                    <a:pt x="189" y="195"/>
                    <a:pt x="188" y="194"/>
                    <a:pt x="187" y="192"/>
                  </a:cubicBezTo>
                  <a:cubicBezTo>
                    <a:pt x="187" y="194"/>
                    <a:pt x="187" y="196"/>
                    <a:pt x="185" y="195"/>
                  </a:cubicBezTo>
                  <a:cubicBezTo>
                    <a:pt x="185" y="197"/>
                    <a:pt x="184" y="197"/>
                    <a:pt x="182" y="198"/>
                  </a:cubicBezTo>
                  <a:cubicBezTo>
                    <a:pt x="183" y="197"/>
                    <a:pt x="182" y="194"/>
                    <a:pt x="182" y="194"/>
                  </a:cubicBezTo>
                  <a:cubicBezTo>
                    <a:pt x="180" y="194"/>
                    <a:pt x="178" y="194"/>
                    <a:pt x="177" y="194"/>
                  </a:cubicBezTo>
                  <a:cubicBezTo>
                    <a:pt x="177" y="194"/>
                    <a:pt x="177" y="194"/>
                    <a:pt x="177" y="195"/>
                  </a:cubicBezTo>
                  <a:cubicBezTo>
                    <a:pt x="175" y="195"/>
                    <a:pt x="174" y="195"/>
                    <a:pt x="175" y="197"/>
                  </a:cubicBezTo>
                  <a:cubicBezTo>
                    <a:pt x="176" y="196"/>
                    <a:pt x="181" y="194"/>
                    <a:pt x="181" y="197"/>
                  </a:cubicBezTo>
                  <a:cubicBezTo>
                    <a:pt x="179" y="197"/>
                    <a:pt x="177" y="197"/>
                    <a:pt x="175" y="198"/>
                  </a:cubicBezTo>
                  <a:cubicBezTo>
                    <a:pt x="177" y="198"/>
                    <a:pt x="179" y="199"/>
                    <a:pt x="180" y="199"/>
                  </a:cubicBezTo>
                  <a:cubicBezTo>
                    <a:pt x="176" y="199"/>
                    <a:pt x="172" y="199"/>
                    <a:pt x="169" y="200"/>
                  </a:cubicBezTo>
                  <a:cubicBezTo>
                    <a:pt x="170" y="201"/>
                    <a:pt x="172" y="200"/>
                    <a:pt x="174" y="201"/>
                  </a:cubicBezTo>
                  <a:cubicBezTo>
                    <a:pt x="175" y="201"/>
                    <a:pt x="176" y="202"/>
                    <a:pt x="177" y="201"/>
                  </a:cubicBezTo>
                  <a:cubicBezTo>
                    <a:pt x="177" y="202"/>
                    <a:pt x="178" y="203"/>
                    <a:pt x="178" y="203"/>
                  </a:cubicBezTo>
                  <a:cubicBezTo>
                    <a:pt x="176" y="203"/>
                    <a:pt x="175" y="202"/>
                    <a:pt x="173" y="202"/>
                  </a:cubicBezTo>
                  <a:cubicBezTo>
                    <a:pt x="174" y="203"/>
                    <a:pt x="176" y="204"/>
                    <a:pt x="177" y="205"/>
                  </a:cubicBezTo>
                  <a:cubicBezTo>
                    <a:pt x="175" y="204"/>
                    <a:pt x="174" y="204"/>
                    <a:pt x="172" y="202"/>
                  </a:cubicBezTo>
                  <a:cubicBezTo>
                    <a:pt x="172" y="202"/>
                    <a:pt x="170" y="202"/>
                    <a:pt x="169" y="202"/>
                  </a:cubicBezTo>
                  <a:cubicBezTo>
                    <a:pt x="167" y="202"/>
                    <a:pt x="166" y="202"/>
                    <a:pt x="164" y="201"/>
                  </a:cubicBezTo>
                  <a:cubicBezTo>
                    <a:pt x="163" y="200"/>
                    <a:pt x="161" y="200"/>
                    <a:pt x="160" y="202"/>
                  </a:cubicBezTo>
                  <a:cubicBezTo>
                    <a:pt x="161" y="202"/>
                    <a:pt x="162" y="203"/>
                    <a:pt x="163" y="203"/>
                  </a:cubicBezTo>
                  <a:cubicBezTo>
                    <a:pt x="162" y="203"/>
                    <a:pt x="161" y="203"/>
                    <a:pt x="160" y="203"/>
                  </a:cubicBezTo>
                  <a:cubicBezTo>
                    <a:pt x="162" y="205"/>
                    <a:pt x="162" y="205"/>
                    <a:pt x="165" y="204"/>
                  </a:cubicBezTo>
                  <a:cubicBezTo>
                    <a:pt x="166" y="204"/>
                    <a:pt x="168" y="204"/>
                    <a:pt x="169" y="204"/>
                  </a:cubicBezTo>
                  <a:cubicBezTo>
                    <a:pt x="170" y="204"/>
                    <a:pt x="171" y="203"/>
                    <a:pt x="172" y="203"/>
                  </a:cubicBezTo>
                  <a:cubicBezTo>
                    <a:pt x="172" y="203"/>
                    <a:pt x="172" y="205"/>
                    <a:pt x="171" y="205"/>
                  </a:cubicBezTo>
                  <a:cubicBezTo>
                    <a:pt x="170" y="205"/>
                    <a:pt x="168" y="205"/>
                    <a:pt x="166" y="205"/>
                  </a:cubicBezTo>
                  <a:cubicBezTo>
                    <a:pt x="167" y="206"/>
                    <a:pt x="168" y="206"/>
                    <a:pt x="168" y="206"/>
                  </a:cubicBezTo>
                  <a:cubicBezTo>
                    <a:pt x="168" y="206"/>
                    <a:pt x="167" y="207"/>
                    <a:pt x="166" y="207"/>
                  </a:cubicBezTo>
                  <a:cubicBezTo>
                    <a:pt x="166" y="207"/>
                    <a:pt x="165" y="206"/>
                    <a:pt x="165" y="206"/>
                  </a:cubicBezTo>
                  <a:cubicBezTo>
                    <a:pt x="163" y="206"/>
                    <a:pt x="161" y="206"/>
                    <a:pt x="161" y="205"/>
                  </a:cubicBezTo>
                  <a:cubicBezTo>
                    <a:pt x="161" y="205"/>
                    <a:pt x="160" y="206"/>
                    <a:pt x="160" y="206"/>
                  </a:cubicBezTo>
                  <a:cubicBezTo>
                    <a:pt x="159" y="204"/>
                    <a:pt x="159" y="205"/>
                    <a:pt x="157" y="206"/>
                  </a:cubicBezTo>
                  <a:cubicBezTo>
                    <a:pt x="156" y="206"/>
                    <a:pt x="154" y="206"/>
                    <a:pt x="153" y="206"/>
                  </a:cubicBezTo>
                  <a:cubicBezTo>
                    <a:pt x="155" y="207"/>
                    <a:pt x="156" y="206"/>
                    <a:pt x="159" y="207"/>
                  </a:cubicBezTo>
                  <a:cubicBezTo>
                    <a:pt x="161" y="207"/>
                    <a:pt x="162" y="209"/>
                    <a:pt x="164" y="210"/>
                  </a:cubicBezTo>
                  <a:cubicBezTo>
                    <a:pt x="163" y="210"/>
                    <a:pt x="163" y="210"/>
                    <a:pt x="162" y="210"/>
                  </a:cubicBezTo>
                  <a:cubicBezTo>
                    <a:pt x="162" y="210"/>
                    <a:pt x="162" y="211"/>
                    <a:pt x="162" y="211"/>
                  </a:cubicBezTo>
                  <a:cubicBezTo>
                    <a:pt x="161" y="211"/>
                    <a:pt x="161" y="209"/>
                    <a:pt x="160" y="208"/>
                  </a:cubicBezTo>
                  <a:cubicBezTo>
                    <a:pt x="159" y="207"/>
                    <a:pt x="157" y="207"/>
                    <a:pt x="157" y="209"/>
                  </a:cubicBezTo>
                  <a:cubicBezTo>
                    <a:pt x="156" y="209"/>
                    <a:pt x="156" y="209"/>
                    <a:pt x="156" y="208"/>
                  </a:cubicBezTo>
                  <a:cubicBezTo>
                    <a:pt x="156" y="209"/>
                    <a:pt x="156" y="210"/>
                    <a:pt x="157" y="211"/>
                  </a:cubicBezTo>
                  <a:cubicBezTo>
                    <a:pt x="155" y="209"/>
                    <a:pt x="155" y="209"/>
                    <a:pt x="151" y="209"/>
                  </a:cubicBezTo>
                  <a:cubicBezTo>
                    <a:pt x="152" y="210"/>
                    <a:pt x="153" y="210"/>
                    <a:pt x="154" y="211"/>
                  </a:cubicBezTo>
                  <a:cubicBezTo>
                    <a:pt x="152" y="211"/>
                    <a:pt x="152" y="211"/>
                    <a:pt x="150" y="212"/>
                  </a:cubicBezTo>
                  <a:cubicBezTo>
                    <a:pt x="150" y="211"/>
                    <a:pt x="150" y="211"/>
                    <a:pt x="150" y="210"/>
                  </a:cubicBezTo>
                  <a:cubicBezTo>
                    <a:pt x="149" y="211"/>
                    <a:pt x="149" y="211"/>
                    <a:pt x="148" y="212"/>
                  </a:cubicBezTo>
                  <a:cubicBezTo>
                    <a:pt x="147" y="210"/>
                    <a:pt x="145" y="209"/>
                    <a:pt x="145" y="211"/>
                  </a:cubicBezTo>
                  <a:cubicBezTo>
                    <a:pt x="144" y="211"/>
                    <a:pt x="143" y="210"/>
                    <a:pt x="143" y="210"/>
                  </a:cubicBezTo>
                  <a:cubicBezTo>
                    <a:pt x="142" y="210"/>
                    <a:pt x="142" y="211"/>
                    <a:pt x="142" y="211"/>
                  </a:cubicBezTo>
                  <a:cubicBezTo>
                    <a:pt x="142" y="212"/>
                    <a:pt x="143" y="212"/>
                    <a:pt x="144" y="212"/>
                  </a:cubicBezTo>
                  <a:cubicBezTo>
                    <a:pt x="143" y="212"/>
                    <a:pt x="143" y="213"/>
                    <a:pt x="142" y="213"/>
                  </a:cubicBezTo>
                  <a:cubicBezTo>
                    <a:pt x="146" y="213"/>
                    <a:pt x="148" y="213"/>
                    <a:pt x="151" y="213"/>
                  </a:cubicBezTo>
                  <a:cubicBezTo>
                    <a:pt x="153" y="213"/>
                    <a:pt x="154" y="214"/>
                    <a:pt x="155" y="214"/>
                  </a:cubicBezTo>
                  <a:cubicBezTo>
                    <a:pt x="157" y="214"/>
                    <a:pt x="158" y="214"/>
                    <a:pt x="159" y="213"/>
                  </a:cubicBezTo>
                  <a:cubicBezTo>
                    <a:pt x="159" y="215"/>
                    <a:pt x="156" y="215"/>
                    <a:pt x="154" y="215"/>
                  </a:cubicBezTo>
                  <a:cubicBezTo>
                    <a:pt x="154" y="216"/>
                    <a:pt x="153" y="215"/>
                    <a:pt x="152" y="215"/>
                  </a:cubicBezTo>
                  <a:cubicBezTo>
                    <a:pt x="151" y="215"/>
                    <a:pt x="150" y="215"/>
                    <a:pt x="150" y="214"/>
                  </a:cubicBezTo>
                  <a:cubicBezTo>
                    <a:pt x="148" y="216"/>
                    <a:pt x="147" y="213"/>
                    <a:pt x="145" y="214"/>
                  </a:cubicBezTo>
                  <a:cubicBezTo>
                    <a:pt x="144" y="214"/>
                    <a:pt x="144" y="214"/>
                    <a:pt x="143" y="215"/>
                  </a:cubicBezTo>
                  <a:cubicBezTo>
                    <a:pt x="142" y="216"/>
                    <a:pt x="141" y="215"/>
                    <a:pt x="140" y="215"/>
                  </a:cubicBezTo>
                  <a:cubicBezTo>
                    <a:pt x="140" y="219"/>
                    <a:pt x="146" y="215"/>
                    <a:pt x="143" y="220"/>
                  </a:cubicBezTo>
                  <a:cubicBezTo>
                    <a:pt x="145" y="219"/>
                    <a:pt x="146" y="218"/>
                    <a:pt x="148" y="217"/>
                  </a:cubicBezTo>
                  <a:cubicBezTo>
                    <a:pt x="148" y="218"/>
                    <a:pt x="149" y="219"/>
                    <a:pt x="149" y="219"/>
                  </a:cubicBezTo>
                  <a:cubicBezTo>
                    <a:pt x="147" y="219"/>
                    <a:pt x="147" y="220"/>
                    <a:pt x="145" y="221"/>
                  </a:cubicBezTo>
                  <a:cubicBezTo>
                    <a:pt x="143" y="221"/>
                    <a:pt x="141" y="221"/>
                    <a:pt x="140" y="220"/>
                  </a:cubicBezTo>
                  <a:cubicBezTo>
                    <a:pt x="142" y="224"/>
                    <a:pt x="152" y="222"/>
                    <a:pt x="155" y="222"/>
                  </a:cubicBezTo>
                  <a:cubicBezTo>
                    <a:pt x="155" y="222"/>
                    <a:pt x="156" y="221"/>
                    <a:pt x="156" y="220"/>
                  </a:cubicBezTo>
                  <a:cubicBezTo>
                    <a:pt x="156" y="221"/>
                    <a:pt x="156" y="221"/>
                    <a:pt x="156" y="221"/>
                  </a:cubicBezTo>
                  <a:cubicBezTo>
                    <a:pt x="157" y="221"/>
                    <a:pt x="157" y="220"/>
                    <a:pt x="158" y="219"/>
                  </a:cubicBezTo>
                  <a:cubicBezTo>
                    <a:pt x="158" y="222"/>
                    <a:pt x="160" y="222"/>
                    <a:pt x="162" y="222"/>
                  </a:cubicBezTo>
                  <a:cubicBezTo>
                    <a:pt x="163" y="222"/>
                    <a:pt x="163" y="222"/>
                    <a:pt x="164" y="221"/>
                  </a:cubicBezTo>
                  <a:cubicBezTo>
                    <a:pt x="164" y="220"/>
                    <a:pt x="165" y="220"/>
                    <a:pt x="166" y="219"/>
                  </a:cubicBezTo>
                  <a:cubicBezTo>
                    <a:pt x="165" y="220"/>
                    <a:pt x="165" y="221"/>
                    <a:pt x="164" y="221"/>
                  </a:cubicBezTo>
                  <a:cubicBezTo>
                    <a:pt x="166" y="221"/>
                    <a:pt x="167" y="222"/>
                    <a:pt x="169" y="222"/>
                  </a:cubicBezTo>
                  <a:cubicBezTo>
                    <a:pt x="167" y="222"/>
                    <a:pt x="165" y="221"/>
                    <a:pt x="165" y="223"/>
                  </a:cubicBezTo>
                  <a:cubicBezTo>
                    <a:pt x="164" y="224"/>
                    <a:pt x="163" y="223"/>
                    <a:pt x="163" y="223"/>
                  </a:cubicBezTo>
                  <a:cubicBezTo>
                    <a:pt x="162" y="224"/>
                    <a:pt x="163" y="225"/>
                    <a:pt x="163" y="226"/>
                  </a:cubicBezTo>
                  <a:cubicBezTo>
                    <a:pt x="162" y="225"/>
                    <a:pt x="161" y="224"/>
                    <a:pt x="161" y="223"/>
                  </a:cubicBezTo>
                  <a:cubicBezTo>
                    <a:pt x="160" y="224"/>
                    <a:pt x="158" y="223"/>
                    <a:pt x="157" y="222"/>
                  </a:cubicBezTo>
                  <a:cubicBezTo>
                    <a:pt x="157" y="223"/>
                    <a:pt x="155" y="224"/>
                    <a:pt x="154" y="224"/>
                  </a:cubicBezTo>
                  <a:cubicBezTo>
                    <a:pt x="155" y="222"/>
                    <a:pt x="149" y="223"/>
                    <a:pt x="148" y="223"/>
                  </a:cubicBezTo>
                  <a:cubicBezTo>
                    <a:pt x="146" y="223"/>
                    <a:pt x="141" y="222"/>
                    <a:pt x="140" y="225"/>
                  </a:cubicBezTo>
                  <a:cubicBezTo>
                    <a:pt x="141" y="225"/>
                    <a:pt x="142" y="225"/>
                    <a:pt x="143" y="225"/>
                  </a:cubicBezTo>
                  <a:cubicBezTo>
                    <a:pt x="144" y="225"/>
                    <a:pt x="146" y="224"/>
                    <a:pt x="147" y="225"/>
                  </a:cubicBezTo>
                  <a:cubicBezTo>
                    <a:pt x="147" y="226"/>
                    <a:pt x="145" y="226"/>
                    <a:pt x="144" y="227"/>
                  </a:cubicBezTo>
                  <a:cubicBezTo>
                    <a:pt x="143" y="227"/>
                    <a:pt x="142" y="226"/>
                    <a:pt x="141" y="226"/>
                  </a:cubicBezTo>
                  <a:cubicBezTo>
                    <a:pt x="140" y="225"/>
                    <a:pt x="141" y="228"/>
                    <a:pt x="141" y="228"/>
                  </a:cubicBezTo>
                  <a:cubicBezTo>
                    <a:pt x="142" y="229"/>
                    <a:pt x="143" y="229"/>
                    <a:pt x="144" y="228"/>
                  </a:cubicBezTo>
                  <a:cubicBezTo>
                    <a:pt x="147" y="228"/>
                    <a:pt x="147" y="226"/>
                    <a:pt x="149" y="228"/>
                  </a:cubicBezTo>
                  <a:cubicBezTo>
                    <a:pt x="148" y="229"/>
                    <a:pt x="148" y="229"/>
                    <a:pt x="147" y="229"/>
                  </a:cubicBezTo>
                  <a:cubicBezTo>
                    <a:pt x="148" y="229"/>
                    <a:pt x="149" y="230"/>
                    <a:pt x="149" y="230"/>
                  </a:cubicBezTo>
                  <a:cubicBezTo>
                    <a:pt x="147" y="231"/>
                    <a:pt x="146" y="230"/>
                    <a:pt x="143" y="229"/>
                  </a:cubicBezTo>
                  <a:cubicBezTo>
                    <a:pt x="144" y="230"/>
                    <a:pt x="144" y="231"/>
                    <a:pt x="144" y="231"/>
                  </a:cubicBezTo>
                  <a:cubicBezTo>
                    <a:pt x="144" y="231"/>
                    <a:pt x="143" y="231"/>
                    <a:pt x="143" y="231"/>
                  </a:cubicBezTo>
                  <a:cubicBezTo>
                    <a:pt x="143" y="232"/>
                    <a:pt x="143" y="233"/>
                    <a:pt x="143" y="234"/>
                  </a:cubicBezTo>
                  <a:cubicBezTo>
                    <a:pt x="143" y="233"/>
                    <a:pt x="144" y="233"/>
                    <a:pt x="144" y="232"/>
                  </a:cubicBezTo>
                  <a:cubicBezTo>
                    <a:pt x="144" y="233"/>
                    <a:pt x="144" y="233"/>
                    <a:pt x="144" y="234"/>
                  </a:cubicBezTo>
                  <a:cubicBezTo>
                    <a:pt x="145" y="234"/>
                    <a:pt x="146" y="233"/>
                    <a:pt x="147" y="232"/>
                  </a:cubicBezTo>
                  <a:cubicBezTo>
                    <a:pt x="147" y="233"/>
                    <a:pt x="147" y="233"/>
                    <a:pt x="147" y="234"/>
                  </a:cubicBezTo>
                  <a:cubicBezTo>
                    <a:pt x="148" y="233"/>
                    <a:pt x="148" y="233"/>
                    <a:pt x="149" y="232"/>
                  </a:cubicBezTo>
                  <a:cubicBezTo>
                    <a:pt x="149" y="233"/>
                    <a:pt x="148" y="234"/>
                    <a:pt x="148" y="235"/>
                  </a:cubicBezTo>
                  <a:cubicBezTo>
                    <a:pt x="148" y="235"/>
                    <a:pt x="150" y="235"/>
                    <a:pt x="150" y="235"/>
                  </a:cubicBezTo>
                  <a:cubicBezTo>
                    <a:pt x="150" y="235"/>
                    <a:pt x="150" y="233"/>
                    <a:pt x="151" y="233"/>
                  </a:cubicBezTo>
                  <a:cubicBezTo>
                    <a:pt x="151" y="232"/>
                    <a:pt x="151" y="232"/>
                    <a:pt x="152" y="231"/>
                  </a:cubicBezTo>
                  <a:cubicBezTo>
                    <a:pt x="152" y="231"/>
                    <a:pt x="153" y="230"/>
                    <a:pt x="154" y="230"/>
                  </a:cubicBezTo>
                  <a:cubicBezTo>
                    <a:pt x="154" y="230"/>
                    <a:pt x="155" y="229"/>
                    <a:pt x="156" y="229"/>
                  </a:cubicBezTo>
                  <a:cubicBezTo>
                    <a:pt x="156" y="229"/>
                    <a:pt x="157" y="230"/>
                    <a:pt x="158" y="230"/>
                  </a:cubicBezTo>
                  <a:cubicBezTo>
                    <a:pt x="159" y="230"/>
                    <a:pt x="159" y="228"/>
                    <a:pt x="161" y="228"/>
                  </a:cubicBezTo>
                  <a:cubicBezTo>
                    <a:pt x="161" y="229"/>
                    <a:pt x="162" y="229"/>
                    <a:pt x="163" y="230"/>
                  </a:cubicBezTo>
                  <a:cubicBezTo>
                    <a:pt x="159" y="230"/>
                    <a:pt x="157" y="231"/>
                    <a:pt x="156" y="235"/>
                  </a:cubicBezTo>
                  <a:cubicBezTo>
                    <a:pt x="155" y="233"/>
                    <a:pt x="156" y="233"/>
                    <a:pt x="157" y="231"/>
                  </a:cubicBezTo>
                  <a:cubicBezTo>
                    <a:pt x="155" y="231"/>
                    <a:pt x="150" y="232"/>
                    <a:pt x="153" y="234"/>
                  </a:cubicBezTo>
                  <a:cubicBezTo>
                    <a:pt x="153" y="234"/>
                    <a:pt x="152" y="235"/>
                    <a:pt x="152" y="235"/>
                  </a:cubicBezTo>
                  <a:cubicBezTo>
                    <a:pt x="151" y="235"/>
                    <a:pt x="151" y="236"/>
                    <a:pt x="151" y="236"/>
                  </a:cubicBezTo>
                  <a:cubicBezTo>
                    <a:pt x="150" y="237"/>
                    <a:pt x="148" y="235"/>
                    <a:pt x="148" y="238"/>
                  </a:cubicBezTo>
                  <a:cubicBezTo>
                    <a:pt x="150" y="238"/>
                    <a:pt x="152" y="238"/>
                    <a:pt x="155" y="238"/>
                  </a:cubicBezTo>
                  <a:cubicBezTo>
                    <a:pt x="153" y="238"/>
                    <a:pt x="149" y="238"/>
                    <a:pt x="149" y="240"/>
                  </a:cubicBezTo>
                  <a:cubicBezTo>
                    <a:pt x="150" y="242"/>
                    <a:pt x="154" y="240"/>
                    <a:pt x="155" y="240"/>
                  </a:cubicBezTo>
                  <a:cubicBezTo>
                    <a:pt x="153" y="242"/>
                    <a:pt x="151" y="242"/>
                    <a:pt x="148" y="241"/>
                  </a:cubicBezTo>
                  <a:cubicBezTo>
                    <a:pt x="149" y="239"/>
                    <a:pt x="149" y="239"/>
                    <a:pt x="147" y="239"/>
                  </a:cubicBezTo>
                  <a:cubicBezTo>
                    <a:pt x="147" y="240"/>
                    <a:pt x="147" y="241"/>
                    <a:pt x="145" y="241"/>
                  </a:cubicBezTo>
                  <a:cubicBezTo>
                    <a:pt x="145" y="240"/>
                    <a:pt x="145" y="239"/>
                    <a:pt x="145" y="239"/>
                  </a:cubicBezTo>
                  <a:cubicBezTo>
                    <a:pt x="144" y="240"/>
                    <a:pt x="141" y="241"/>
                    <a:pt x="144" y="243"/>
                  </a:cubicBezTo>
                  <a:cubicBezTo>
                    <a:pt x="144" y="242"/>
                    <a:pt x="144" y="242"/>
                    <a:pt x="144" y="242"/>
                  </a:cubicBezTo>
                  <a:cubicBezTo>
                    <a:pt x="145" y="243"/>
                    <a:pt x="146" y="243"/>
                    <a:pt x="146" y="244"/>
                  </a:cubicBezTo>
                  <a:cubicBezTo>
                    <a:pt x="146" y="244"/>
                    <a:pt x="146" y="243"/>
                    <a:pt x="146" y="243"/>
                  </a:cubicBezTo>
                  <a:cubicBezTo>
                    <a:pt x="150" y="243"/>
                    <a:pt x="153" y="243"/>
                    <a:pt x="156" y="243"/>
                  </a:cubicBezTo>
                  <a:cubicBezTo>
                    <a:pt x="154" y="243"/>
                    <a:pt x="153" y="244"/>
                    <a:pt x="151" y="245"/>
                  </a:cubicBezTo>
                  <a:cubicBezTo>
                    <a:pt x="152" y="245"/>
                    <a:pt x="152" y="245"/>
                    <a:pt x="152" y="245"/>
                  </a:cubicBezTo>
                  <a:cubicBezTo>
                    <a:pt x="151" y="246"/>
                    <a:pt x="151" y="246"/>
                    <a:pt x="150" y="246"/>
                  </a:cubicBezTo>
                  <a:cubicBezTo>
                    <a:pt x="151" y="246"/>
                    <a:pt x="153" y="247"/>
                    <a:pt x="155" y="247"/>
                  </a:cubicBezTo>
                  <a:cubicBezTo>
                    <a:pt x="154" y="247"/>
                    <a:pt x="153" y="247"/>
                    <a:pt x="152" y="247"/>
                  </a:cubicBezTo>
                  <a:cubicBezTo>
                    <a:pt x="153" y="247"/>
                    <a:pt x="153" y="248"/>
                    <a:pt x="154" y="248"/>
                  </a:cubicBezTo>
                  <a:cubicBezTo>
                    <a:pt x="153" y="248"/>
                    <a:pt x="152" y="248"/>
                    <a:pt x="151" y="248"/>
                  </a:cubicBezTo>
                  <a:cubicBezTo>
                    <a:pt x="151" y="248"/>
                    <a:pt x="150" y="247"/>
                    <a:pt x="150" y="247"/>
                  </a:cubicBezTo>
                  <a:cubicBezTo>
                    <a:pt x="149" y="247"/>
                    <a:pt x="149" y="248"/>
                    <a:pt x="149" y="248"/>
                  </a:cubicBezTo>
                  <a:cubicBezTo>
                    <a:pt x="149" y="246"/>
                    <a:pt x="147" y="246"/>
                    <a:pt x="148" y="248"/>
                  </a:cubicBezTo>
                  <a:cubicBezTo>
                    <a:pt x="147" y="248"/>
                    <a:pt x="147" y="247"/>
                    <a:pt x="146" y="247"/>
                  </a:cubicBezTo>
                  <a:cubicBezTo>
                    <a:pt x="147" y="249"/>
                    <a:pt x="145" y="249"/>
                    <a:pt x="147" y="251"/>
                  </a:cubicBezTo>
                  <a:cubicBezTo>
                    <a:pt x="148" y="253"/>
                    <a:pt x="149" y="251"/>
                    <a:pt x="151" y="252"/>
                  </a:cubicBezTo>
                  <a:cubicBezTo>
                    <a:pt x="152" y="253"/>
                    <a:pt x="151" y="253"/>
                    <a:pt x="152" y="254"/>
                  </a:cubicBezTo>
                  <a:cubicBezTo>
                    <a:pt x="153" y="254"/>
                    <a:pt x="154" y="255"/>
                    <a:pt x="155" y="255"/>
                  </a:cubicBezTo>
                  <a:cubicBezTo>
                    <a:pt x="156" y="255"/>
                    <a:pt x="158" y="255"/>
                    <a:pt x="159" y="255"/>
                  </a:cubicBezTo>
                  <a:cubicBezTo>
                    <a:pt x="158" y="256"/>
                    <a:pt x="157" y="257"/>
                    <a:pt x="157" y="257"/>
                  </a:cubicBezTo>
                  <a:cubicBezTo>
                    <a:pt x="157" y="258"/>
                    <a:pt x="159" y="258"/>
                    <a:pt x="159" y="257"/>
                  </a:cubicBezTo>
                  <a:cubicBezTo>
                    <a:pt x="159" y="256"/>
                    <a:pt x="160" y="256"/>
                    <a:pt x="161" y="256"/>
                  </a:cubicBezTo>
                  <a:cubicBezTo>
                    <a:pt x="161" y="257"/>
                    <a:pt x="161" y="257"/>
                    <a:pt x="160" y="257"/>
                  </a:cubicBezTo>
                  <a:cubicBezTo>
                    <a:pt x="161" y="257"/>
                    <a:pt x="162" y="258"/>
                    <a:pt x="162" y="257"/>
                  </a:cubicBezTo>
                  <a:cubicBezTo>
                    <a:pt x="162" y="258"/>
                    <a:pt x="162" y="259"/>
                    <a:pt x="161" y="259"/>
                  </a:cubicBezTo>
                  <a:cubicBezTo>
                    <a:pt x="163" y="258"/>
                    <a:pt x="164" y="257"/>
                    <a:pt x="166" y="257"/>
                  </a:cubicBezTo>
                  <a:cubicBezTo>
                    <a:pt x="168" y="257"/>
                    <a:pt x="171" y="258"/>
                    <a:pt x="172" y="256"/>
                  </a:cubicBezTo>
                  <a:cubicBezTo>
                    <a:pt x="172" y="257"/>
                    <a:pt x="172" y="257"/>
                    <a:pt x="172" y="258"/>
                  </a:cubicBezTo>
                  <a:cubicBezTo>
                    <a:pt x="172" y="257"/>
                    <a:pt x="172" y="257"/>
                    <a:pt x="172" y="257"/>
                  </a:cubicBezTo>
                  <a:cubicBezTo>
                    <a:pt x="173" y="257"/>
                    <a:pt x="173" y="257"/>
                    <a:pt x="173" y="258"/>
                  </a:cubicBezTo>
                  <a:cubicBezTo>
                    <a:pt x="172" y="255"/>
                    <a:pt x="176" y="255"/>
                    <a:pt x="178" y="254"/>
                  </a:cubicBezTo>
                  <a:cubicBezTo>
                    <a:pt x="180" y="252"/>
                    <a:pt x="181" y="252"/>
                    <a:pt x="184" y="251"/>
                  </a:cubicBezTo>
                  <a:cubicBezTo>
                    <a:pt x="183" y="251"/>
                    <a:pt x="183" y="251"/>
                    <a:pt x="182" y="251"/>
                  </a:cubicBezTo>
                  <a:cubicBezTo>
                    <a:pt x="182" y="251"/>
                    <a:pt x="183" y="250"/>
                    <a:pt x="183" y="250"/>
                  </a:cubicBezTo>
                  <a:cubicBezTo>
                    <a:pt x="182" y="250"/>
                    <a:pt x="182" y="250"/>
                    <a:pt x="182" y="249"/>
                  </a:cubicBezTo>
                  <a:cubicBezTo>
                    <a:pt x="183" y="249"/>
                    <a:pt x="185" y="250"/>
                    <a:pt x="185" y="249"/>
                  </a:cubicBezTo>
                  <a:cubicBezTo>
                    <a:pt x="185" y="248"/>
                    <a:pt x="184" y="248"/>
                    <a:pt x="183" y="248"/>
                  </a:cubicBezTo>
                  <a:cubicBezTo>
                    <a:pt x="185" y="248"/>
                    <a:pt x="186" y="247"/>
                    <a:pt x="188" y="247"/>
                  </a:cubicBezTo>
                  <a:cubicBezTo>
                    <a:pt x="187" y="246"/>
                    <a:pt x="187" y="246"/>
                    <a:pt x="187" y="246"/>
                  </a:cubicBezTo>
                  <a:cubicBezTo>
                    <a:pt x="188" y="245"/>
                    <a:pt x="188" y="246"/>
                    <a:pt x="188" y="247"/>
                  </a:cubicBezTo>
                  <a:cubicBezTo>
                    <a:pt x="188" y="247"/>
                    <a:pt x="190" y="247"/>
                    <a:pt x="190" y="247"/>
                  </a:cubicBezTo>
                  <a:cubicBezTo>
                    <a:pt x="192" y="247"/>
                    <a:pt x="193" y="246"/>
                    <a:pt x="194" y="247"/>
                  </a:cubicBezTo>
                  <a:cubicBezTo>
                    <a:pt x="193" y="245"/>
                    <a:pt x="195" y="244"/>
                    <a:pt x="196" y="243"/>
                  </a:cubicBezTo>
                  <a:cubicBezTo>
                    <a:pt x="196" y="243"/>
                    <a:pt x="195" y="243"/>
                    <a:pt x="195" y="243"/>
                  </a:cubicBezTo>
                  <a:cubicBezTo>
                    <a:pt x="195" y="242"/>
                    <a:pt x="195" y="242"/>
                    <a:pt x="196" y="241"/>
                  </a:cubicBezTo>
                  <a:cubicBezTo>
                    <a:pt x="195" y="241"/>
                    <a:pt x="194" y="240"/>
                    <a:pt x="193" y="239"/>
                  </a:cubicBezTo>
                  <a:cubicBezTo>
                    <a:pt x="196" y="238"/>
                    <a:pt x="194" y="241"/>
                    <a:pt x="196" y="240"/>
                  </a:cubicBezTo>
                  <a:cubicBezTo>
                    <a:pt x="196" y="239"/>
                    <a:pt x="195" y="238"/>
                    <a:pt x="197" y="236"/>
                  </a:cubicBezTo>
                  <a:cubicBezTo>
                    <a:pt x="198" y="235"/>
                    <a:pt x="198" y="238"/>
                    <a:pt x="199" y="239"/>
                  </a:cubicBezTo>
                  <a:cubicBezTo>
                    <a:pt x="198" y="238"/>
                    <a:pt x="198" y="238"/>
                    <a:pt x="197" y="238"/>
                  </a:cubicBezTo>
                  <a:cubicBezTo>
                    <a:pt x="197" y="240"/>
                    <a:pt x="197" y="240"/>
                    <a:pt x="199" y="242"/>
                  </a:cubicBezTo>
                  <a:cubicBezTo>
                    <a:pt x="198" y="242"/>
                    <a:pt x="198" y="242"/>
                    <a:pt x="197" y="242"/>
                  </a:cubicBezTo>
                  <a:cubicBezTo>
                    <a:pt x="197" y="244"/>
                    <a:pt x="199" y="242"/>
                    <a:pt x="198" y="245"/>
                  </a:cubicBezTo>
                  <a:cubicBezTo>
                    <a:pt x="199" y="245"/>
                    <a:pt x="199" y="245"/>
                    <a:pt x="200" y="244"/>
                  </a:cubicBezTo>
                  <a:cubicBezTo>
                    <a:pt x="199" y="245"/>
                    <a:pt x="199" y="245"/>
                    <a:pt x="199" y="246"/>
                  </a:cubicBezTo>
                  <a:cubicBezTo>
                    <a:pt x="200" y="246"/>
                    <a:pt x="201" y="245"/>
                    <a:pt x="201" y="244"/>
                  </a:cubicBezTo>
                  <a:cubicBezTo>
                    <a:pt x="201" y="245"/>
                    <a:pt x="202" y="245"/>
                    <a:pt x="203" y="246"/>
                  </a:cubicBezTo>
                  <a:cubicBezTo>
                    <a:pt x="203" y="245"/>
                    <a:pt x="203" y="245"/>
                    <a:pt x="203" y="24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Northern Ireland (UK)">
              <a:extLst>
                <a:ext uri="{FF2B5EF4-FFF2-40B4-BE49-F238E27FC236}">
                  <a16:creationId xmlns:a16="http://schemas.microsoft.com/office/drawing/2014/main" id="{77430869-F406-FB26-F8AA-3614EE07D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495" y="1277200"/>
              <a:ext cx="50784" cy="36564"/>
            </a:xfrm>
            <a:custGeom>
              <a:avLst/>
              <a:gdLst>
                <a:gd name="T0" fmla="*/ 18 w 21"/>
                <a:gd name="T1" fmla="*/ 8 h 15"/>
                <a:gd name="T2" fmla="*/ 19 w 21"/>
                <a:gd name="T3" fmla="*/ 6 h 15"/>
                <a:gd name="T4" fmla="*/ 20 w 21"/>
                <a:gd name="T5" fmla="*/ 8 h 15"/>
                <a:gd name="T6" fmla="*/ 21 w 21"/>
                <a:gd name="T7" fmla="*/ 8 h 15"/>
                <a:gd name="T8" fmla="*/ 20 w 21"/>
                <a:gd name="T9" fmla="*/ 5 h 15"/>
                <a:gd name="T10" fmla="*/ 16 w 21"/>
                <a:gd name="T11" fmla="*/ 6 h 15"/>
                <a:gd name="T12" fmla="*/ 19 w 21"/>
                <a:gd name="T13" fmla="*/ 4 h 15"/>
                <a:gd name="T14" fmla="*/ 17 w 21"/>
                <a:gd name="T15" fmla="*/ 2 h 15"/>
                <a:gd name="T16" fmla="*/ 15 w 21"/>
                <a:gd name="T17" fmla="*/ 2 h 15"/>
                <a:gd name="T18" fmla="*/ 16 w 21"/>
                <a:gd name="T19" fmla="*/ 1 h 15"/>
                <a:gd name="T20" fmla="*/ 15 w 21"/>
                <a:gd name="T21" fmla="*/ 0 h 15"/>
                <a:gd name="T22" fmla="*/ 12 w 21"/>
                <a:gd name="T23" fmla="*/ 0 h 15"/>
                <a:gd name="T24" fmla="*/ 10 w 21"/>
                <a:gd name="T25" fmla="*/ 0 h 15"/>
                <a:gd name="T26" fmla="*/ 9 w 21"/>
                <a:gd name="T27" fmla="*/ 1 h 15"/>
                <a:gd name="T28" fmla="*/ 6 w 21"/>
                <a:gd name="T29" fmla="*/ 1 h 15"/>
                <a:gd name="T30" fmla="*/ 6 w 21"/>
                <a:gd name="T31" fmla="*/ 3 h 15"/>
                <a:gd name="T32" fmla="*/ 5 w 21"/>
                <a:gd name="T33" fmla="*/ 3 h 15"/>
                <a:gd name="T34" fmla="*/ 3 w 21"/>
                <a:gd name="T35" fmla="*/ 3 h 15"/>
                <a:gd name="T36" fmla="*/ 3 w 21"/>
                <a:gd name="T37" fmla="*/ 5 h 15"/>
                <a:gd name="T38" fmla="*/ 1 w 21"/>
                <a:gd name="T39" fmla="*/ 5 h 15"/>
                <a:gd name="T40" fmla="*/ 0 w 21"/>
                <a:gd name="T41" fmla="*/ 6 h 15"/>
                <a:gd name="T42" fmla="*/ 0 w 21"/>
                <a:gd name="T43" fmla="*/ 8 h 15"/>
                <a:gd name="T44" fmla="*/ 1 w 21"/>
                <a:gd name="T45" fmla="*/ 10 h 15"/>
                <a:gd name="T46" fmla="*/ 3 w 21"/>
                <a:gd name="T47" fmla="*/ 12 h 15"/>
                <a:gd name="T48" fmla="*/ 5 w 21"/>
                <a:gd name="T49" fmla="*/ 12 h 15"/>
                <a:gd name="T50" fmla="*/ 6 w 21"/>
                <a:gd name="T51" fmla="*/ 11 h 15"/>
                <a:gd name="T52" fmla="*/ 7 w 21"/>
                <a:gd name="T53" fmla="*/ 9 h 15"/>
                <a:gd name="T54" fmla="*/ 8 w 21"/>
                <a:gd name="T55" fmla="*/ 9 h 15"/>
                <a:gd name="T56" fmla="*/ 9 w 21"/>
                <a:gd name="T57" fmla="*/ 11 h 15"/>
                <a:gd name="T58" fmla="*/ 8 w 21"/>
                <a:gd name="T59" fmla="*/ 12 h 15"/>
                <a:gd name="T60" fmla="*/ 10 w 21"/>
                <a:gd name="T61" fmla="*/ 13 h 15"/>
                <a:gd name="T62" fmla="*/ 9 w 21"/>
                <a:gd name="T63" fmla="*/ 14 h 15"/>
                <a:gd name="T64" fmla="*/ 9 w 21"/>
                <a:gd name="T65" fmla="*/ 15 h 15"/>
                <a:gd name="T66" fmla="*/ 12 w 21"/>
                <a:gd name="T67" fmla="*/ 15 h 15"/>
                <a:gd name="T68" fmla="*/ 13 w 21"/>
                <a:gd name="T69" fmla="*/ 15 h 15"/>
                <a:gd name="T70" fmla="*/ 13 w 21"/>
                <a:gd name="T71" fmla="*/ 14 h 15"/>
                <a:gd name="T72" fmla="*/ 11 w 21"/>
                <a:gd name="T73" fmla="*/ 14 h 15"/>
                <a:gd name="T74" fmla="*/ 14 w 21"/>
                <a:gd name="T75" fmla="*/ 12 h 15"/>
                <a:gd name="T76" fmla="*/ 13 w 21"/>
                <a:gd name="T77" fmla="*/ 11 h 15"/>
                <a:gd name="T78" fmla="*/ 15 w 21"/>
                <a:gd name="T79" fmla="*/ 12 h 15"/>
                <a:gd name="T80" fmla="*/ 17 w 21"/>
                <a:gd name="T81" fmla="*/ 10 h 15"/>
                <a:gd name="T82" fmla="*/ 19 w 21"/>
                <a:gd name="T83" fmla="*/ 10 h 15"/>
                <a:gd name="T84" fmla="*/ 18 w 21"/>
                <a:gd name="T8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15">
                  <a:moveTo>
                    <a:pt x="18" y="8"/>
                  </a:moveTo>
                  <a:cubicBezTo>
                    <a:pt x="18" y="8"/>
                    <a:pt x="18" y="7"/>
                    <a:pt x="19" y="6"/>
                  </a:cubicBezTo>
                  <a:cubicBezTo>
                    <a:pt x="19" y="7"/>
                    <a:pt x="20" y="8"/>
                    <a:pt x="20" y="8"/>
                  </a:cubicBezTo>
                  <a:cubicBezTo>
                    <a:pt x="20" y="9"/>
                    <a:pt x="21" y="9"/>
                    <a:pt x="21" y="8"/>
                  </a:cubicBezTo>
                  <a:cubicBezTo>
                    <a:pt x="21" y="8"/>
                    <a:pt x="20" y="5"/>
                    <a:pt x="20" y="5"/>
                  </a:cubicBezTo>
                  <a:cubicBezTo>
                    <a:pt x="19" y="5"/>
                    <a:pt x="17" y="6"/>
                    <a:pt x="16" y="6"/>
                  </a:cubicBezTo>
                  <a:cubicBezTo>
                    <a:pt x="16" y="4"/>
                    <a:pt x="16" y="4"/>
                    <a:pt x="19" y="4"/>
                  </a:cubicBezTo>
                  <a:cubicBezTo>
                    <a:pt x="19" y="3"/>
                    <a:pt x="17" y="4"/>
                    <a:pt x="17" y="2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2"/>
                    <a:pt x="13" y="13"/>
                    <a:pt x="14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5" y="11"/>
                    <a:pt x="15" y="12"/>
                  </a:cubicBezTo>
                  <a:cubicBezTo>
                    <a:pt x="16" y="12"/>
                    <a:pt x="16" y="11"/>
                    <a:pt x="17" y="10"/>
                  </a:cubicBezTo>
                  <a:cubicBezTo>
                    <a:pt x="17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Nigeria">
              <a:extLst>
                <a:ext uri="{FF2B5EF4-FFF2-40B4-BE49-F238E27FC236}">
                  <a16:creationId xmlns:a16="http://schemas.microsoft.com/office/drawing/2014/main" id="{8F23AFBC-45ED-F6F0-ABFF-47061D659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273" y="2402570"/>
              <a:ext cx="287437" cy="267123"/>
            </a:xfrm>
            <a:custGeom>
              <a:avLst/>
              <a:gdLst>
                <a:gd name="T0" fmla="*/ 61 w 120"/>
                <a:gd name="T1" fmla="*/ 93 h 111"/>
                <a:gd name="T2" fmla="*/ 63 w 120"/>
                <a:gd name="T3" fmla="*/ 92 h 111"/>
                <a:gd name="T4" fmla="*/ 69 w 120"/>
                <a:gd name="T5" fmla="*/ 84 h 111"/>
                <a:gd name="T6" fmla="*/ 78 w 120"/>
                <a:gd name="T7" fmla="*/ 80 h 111"/>
                <a:gd name="T8" fmla="*/ 82 w 120"/>
                <a:gd name="T9" fmla="*/ 81 h 111"/>
                <a:gd name="T10" fmla="*/ 84 w 120"/>
                <a:gd name="T11" fmla="*/ 85 h 111"/>
                <a:gd name="T12" fmla="*/ 88 w 120"/>
                <a:gd name="T13" fmla="*/ 80 h 111"/>
                <a:gd name="T14" fmla="*/ 92 w 120"/>
                <a:gd name="T15" fmla="*/ 74 h 111"/>
                <a:gd name="T16" fmla="*/ 97 w 120"/>
                <a:gd name="T17" fmla="*/ 63 h 111"/>
                <a:gd name="T18" fmla="*/ 101 w 120"/>
                <a:gd name="T19" fmla="*/ 59 h 111"/>
                <a:gd name="T20" fmla="*/ 101 w 120"/>
                <a:gd name="T21" fmla="*/ 52 h 111"/>
                <a:gd name="T22" fmla="*/ 105 w 120"/>
                <a:gd name="T23" fmla="*/ 46 h 111"/>
                <a:gd name="T24" fmla="*/ 108 w 120"/>
                <a:gd name="T25" fmla="*/ 43 h 111"/>
                <a:gd name="T26" fmla="*/ 109 w 120"/>
                <a:gd name="T27" fmla="*/ 36 h 111"/>
                <a:gd name="T28" fmla="*/ 120 w 120"/>
                <a:gd name="T29" fmla="*/ 23 h 111"/>
                <a:gd name="T30" fmla="*/ 115 w 120"/>
                <a:gd name="T31" fmla="*/ 18 h 111"/>
                <a:gd name="T32" fmla="*/ 109 w 120"/>
                <a:gd name="T33" fmla="*/ 2 h 111"/>
                <a:gd name="T34" fmla="*/ 100 w 120"/>
                <a:gd name="T35" fmla="*/ 7 h 111"/>
                <a:gd name="T36" fmla="*/ 94 w 120"/>
                <a:gd name="T37" fmla="*/ 9 h 111"/>
                <a:gd name="T38" fmla="*/ 76 w 120"/>
                <a:gd name="T39" fmla="*/ 7 h 111"/>
                <a:gd name="T40" fmla="*/ 60 w 120"/>
                <a:gd name="T41" fmla="*/ 12 h 111"/>
                <a:gd name="T42" fmla="*/ 51 w 120"/>
                <a:gd name="T43" fmla="*/ 6 h 111"/>
                <a:gd name="T44" fmla="*/ 41 w 120"/>
                <a:gd name="T45" fmla="*/ 8 h 111"/>
                <a:gd name="T46" fmla="*/ 32 w 120"/>
                <a:gd name="T47" fmla="*/ 3 h 111"/>
                <a:gd name="T48" fmla="*/ 15 w 120"/>
                <a:gd name="T49" fmla="*/ 5 h 111"/>
                <a:gd name="T50" fmla="*/ 10 w 120"/>
                <a:gd name="T51" fmla="*/ 15 h 111"/>
                <a:gd name="T52" fmla="*/ 8 w 120"/>
                <a:gd name="T53" fmla="*/ 27 h 111"/>
                <a:gd name="T54" fmla="*/ 11 w 120"/>
                <a:gd name="T55" fmla="*/ 35 h 111"/>
                <a:gd name="T56" fmla="*/ 9 w 120"/>
                <a:gd name="T57" fmla="*/ 42 h 111"/>
                <a:gd name="T58" fmla="*/ 6 w 120"/>
                <a:gd name="T59" fmla="*/ 47 h 111"/>
                <a:gd name="T60" fmla="*/ 5 w 120"/>
                <a:gd name="T61" fmla="*/ 54 h 111"/>
                <a:gd name="T62" fmla="*/ 1 w 120"/>
                <a:gd name="T63" fmla="*/ 64 h 111"/>
                <a:gd name="T64" fmla="*/ 1 w 120"/>
                <a:gd name="T65" fmla="*/ 87 h 111"/>
                <a:gd name="T66" fmla="*/ 11 w 120"/>
                <a:gd name="T67" fmla="*/ 82 h 111"/>
                <a:gd name="T68" fmla="*/ 18 w 120"/>
                <a:gd name="T69" fmla="*/ 88 h 111"/>
                <a:gd name="T70" fmla="*/ 25 w 120"/>
                <a:gd name="T71" fmla="*/ 94 h 111"/>
                <a:gd name="T72" fmla="*/ 30 w 120"/>
                <a:gd name="T73" fmla="*/ 96 h 111"/>
                <a:gd name="T74" fmla="*/ 30 w 120"/>
                <a:gd name="T75" fmla="*/ 107 h 111"/>
                <a:gd name="T76" fmla="*/ 34 w 120"/>
                <a:gd name="T77" fmla="*/ 109 h 111"/>
                <a:gd name="T78" fmla="*/ 37 w 120"/>
                <a:gd name="T79" fmla="*/ 109 h 111"/>
                <a:gd name="T80" fmla="*/ 40 w 120"/>
                <a:gd name="T81" fmla="*/ 107 h 111"/>
                <a:gd name="T82" fmla="*/ 41 w 120"/>
                <a:gd name="T83" fmla="*/ 103 h 111"/>
                <a:gd name="T84" fmla="*/ 44 w 120"/>
                <a:gd name="T85" fmla="*/ 108 h 111"/>
                <a:gd name="T86" fmla="*/ 48 w 120"/>
                <a:gd name="T87" fmla="*/ 105 h 111"/>
                <a:gd name="T88" fmla="*/ 55 w 120"/>
                <a:gd name="T89" fmla="*/ 102 h 111"/>
                <a:gd name="T90" fmla="*/ 58 w 120"/>
                <a:gd name="T91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11">
                  <a:moveTo>
                    <a:pt x="58" y="104"/>
                  </a:moveTo>
                  <a:cubicBezTo>
                    <a:pt x="59" y="104"/>
                    <a:pt x="59" y="103"/>
                    <a:pt x="60" y="104"/>
                  </a:cubicBezTo>
                  <a:cubicBezTo>
                    <a:pt x="59" y="101"/>
                    <a:pt x="64" y="95"/>
                    <a:pt x="61" y="93"/>
                  </a:cubicBezTo>
                  <a:cubicBezTo>
                    <a:pt x="61" y="93"/>
                    <a:pt x="62" y="93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2" y="88"/>
                    <a:pt x="68" y="87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69" y="84"/>
                    <a:pt x="69" y="84"/>
                  </a:cubicBezTo>
                  <a:cubicBezTo>
                    <a:pt x="71" y="84"/>
                    <a:pt x="70" y="82"/>
                    <a:pt x="71" y="81"/>
                  </a:cubicBezTo>
                  <a:cubicBezTo>
                    <a:pt x="72" y="80"/>
                    <a:pt x="73" y="79"/>
                    <a:pt x="75" y="78"/>
                  </a:cubicBezTo>
                  <a:cubicBezTo>
                    <a:pt x="74" y="80"/>
                    <a:pt x="76" y="80"/>
                    <a:pt x="78" y="80"/>
                  </a:cubicBezTo>
                  <a:cubicBezTo>
                    <a:pt x="78" y="80"/>
                    <a:pt x="79" y="78"/>
                    <a:pt x="79" y="77"/>
                  </a:cubicBezTo>
                  <a:cubicBezTo>
                    <a:pt x="79" y="79"/>
                    <a:pt x="80" y="79"/>
                    <a:pt x="81" y="79"/>
                  </a:cubicBezTo>
                  <a:cubicBezTo>
                    <a:pt x="82" y="80"/>
                    <a:pt x="81" y="80"/>
                    <a:pt x="82" y="81"/>
                  </a:cubicBezTo>
                  <a:cubicBezTo>
                    <a:pt x="82" y="82"/>
                    <a:pt x="83" y="81"/>
                    <a:pt x="83" y="81"/>
                  </a:cubicBezTo>
                  <a:cubicBezTo>
                    <a:pt x="83" y="82"/>
                    <a:pt x="84" y="82"/>
                    <a:pt x="84" y="83"/>
                  </a:cubicBezTo>
                  <a:cubicBezTo>
                    <a:pt x="84" y="83"/>
                    <a:pt x="84" y="85"/>
                    <a:pt x="84" y="85"/>
                  </a:cubicBezTo>
                  <a:cubicBezTo>
                    <a:pt x="85" y="85"/>
                    <a:pt x="86" y="85"/>
                    <a:pt x="87" y="85"/>
                  </a:cubicBezTo>
                  <a:cubicBezTo>
                    <a:pt x="88" y="85"/>
                    <a:pt x="87" y="83"/>
                    <a:pt x="89" y="84"/>
                  </a:cubicBezTo>
                  <a:cubicBezTo>
                    <a:pt x="89" y="83"/>
                    <a:pt x="89" y="81"/>
                    <a:pt x="88" y="80"/>
                  </a:cubicBezTo>
                  <a:cubicBezTo>
                    <a:pt x="88" y="80"/>
                    <a:pt x="90" y="79"/>
                    <a:pt x="91" y="79"/>
                  </a:cubicBezTo>
                  <a:cubicBezTo>
                    <a:pt x="92" y="78"/>
                    <a:pt x="92" y="77"/>
                    <a:pt x="91" y="76"/>
                  </a:cubicBezTo>
                  <a:cubicBezTo>
                    <a:pt x="91" y="76"/>
                    <a:pt x="92" y="75"/>
                    <a:pt x="92" y="74"/>
                  </a:cubicBezTo>
                  <a:cubicBezTo>
                    <a:pt x="93" y="72"/>
                    <a:pt x="93" y="70"/>
                    <a:pt x="95" y="68"/>
                  </a:cubicBezTo>
                  <a:cubicBezTo>
                    <a:pt x="96" y="67"/>
                    <a:pt x="95" y="64"/>
                    <a:pt x="95" y="63"/>
                  </a:cubicBezTo>
                  <a:cubicBezTo>
                    <a:pt x="96" y="63"/>
                    <a:pt x="96" y="63"/>
                    <a:pt x="97" y="63"/>
                  </a:cubicBezTo>
                  <a:cubicBezTo>
                    <a:pt x="96" y="62"/>
                    <a:pt x="96" y="61"/>
                    <a:pt x="96" y="60"/>
                  </a:cubicBezTo>
                  <a:cubicBezTo>
                    <a:pt x="97" y="60"/>
                    <a:pt x="99" y="61"/>
                    <a:pt x="100" y="60"/>
                  </a:cubicBezTo>
                  <a:cubicBezTo>
                    <a:pt x="101" y="60"/>
                    <a:pt x="99" y="58"/>
                    <a:pt x="101" y="59"/>
                  </a:cubicBezTo>
                  <a:cubicBezTo>
                    <a:pt x="101" y="58"/>
                    <a:pt x="101" y="56"/>
                    <a:pt x="101" y="55"/>
                  </a:cubicBezTo>
                  <a:cubicBezTo>
                    <a:pt x="101" y="54"/>
                    <a:pt x="102" y="54"/>
                    <a:pt x="102" y="52"/>
                  </a:cubicBezTo>
                  <a:cubicBezTo>
                    <a:pt x="102" y="52"/>
                    <a:pt x="101" y="52"/>
                    <a:pt x="101" y="52"/>
                  </a:cubicBezTo>
                  <a:cubicBezTo>
                    <a:pt x="102" y="52"/>
                    <a:pt x="103" y="50"/>
                    <a:pt x="104" y="49"/>
                  </a:cubicBezTo>
                  <a:cubicBezTo>
                    <a:pt x="104" y="49"/>
                    <a:pt x="107" y="50"/>
                    <a:pt x="106" y="48"/>
                  </a:cubicBezTo>
                  <a:cubicBezTo>
                    <a:pt x="105" y="47"/>
                    <a:pt x="105" y="46"/>
                    <a:pt x="105" y="46"/>
                  </a:cubicBezTo>
                  <a:cubicBezTo>
                    <a:pt x="104" y="45"/>
                    <a:pt x="105" y="45"/>
                    <a:pt x="106" y="45"/>
                  </a:cubicBezTo>
                  <a:cubicBezTo>
                    <a:pt x="106" y="44"/>
                    <a:pt x="105" y="43"/>
                    <a:pt x="106" y="43"/>
                  </a:cubicBezTo>
                  <a:cubicBezTo>
                    <a:pt x="107" y="43"/>
                    <a:pt x="107" y="43"/>
                    <a:pt x="108" y="43"/>
                  </a:cubicBezTo>
                  <a:cubicBezTo>
                    <a:pt x="106" y="41"/>
                    <a:pt x="107" y="41"/>
                    <a:pt x="107" y="39"/>
                  </a:cubicBezTo>
                  <a:cubicBezTo>
                    <a:pt x="107" y="38"/>
                    <a:pt x="108" y="37"/>
                    <a:pt x="108" y="37"/>
                  </a:cubicBezTo>
                  <a:cubicBezTo>
                    <a:pt x="108" y="36"/>
                    <a:pt x="109" y="37"/>
                    <a:pt x="109" y="36"/>
                  </a:cubicBezTo>
                  <a:cubicBezTo>
                    <a:pt x="110" y="35"/>
                    <a:pt x="112" y="28"/>
                    <a:pt x="114" y="31"/>
                  </a:cubicBezTo>
                  <a:cubicBezTo>
                    <a:pt x="115" y="29"/>
                    <a:pt x="118" y="27"/>
                    <a:pt x="120" y="27"/>
                  </a:cubicBezTo>
                  <a:cubicBezTo>
                    <a:pt x="120" y="25"/>
                    <a:pt x="117" y="25"/>
                    <a:pt x="120" y="23"/>
                  </a:cubicBezTo>
                  <a:cubicBezTo>
                    <a:pt x="117" y="21"/>
                    <a:pt x="119" y="22"/>
                    <a:pt x="120" y="19"/>
                  </a:cubicBezTo>
                  <a:cubicBezTo>
                    <a:pt x="118" y="20"/>
                    <a:pt x="118" y="19"/>
                    <a:pt x="117" y="18"/>
                  </a:cubicBezTo>
                  <a:cubicBezTo>
                    <a:pt x="117" y="18"/>
                    <a:pt x="116" y="18"/>
                    <a:pt x="115" y="18"/>
                  </a:cubicBezTo>
                  <a:cubicBezTo>
                    <a:pt x="115" y="16"/>
                    <a:pt x="115" y="13"/>
                    <a:pt x="114" y="10"/>
                  </a:cubicBezTo>
                  <a:cubicBezTo>
                    <a:pt x="113" y="8"/>
                    <a:pt x="113" y="7"/>
                    <a:pt x="112" y="6"/>
                  </a:cubicBezTo>
                  <a:cubicBezTo>
                    <a:pt x="110" y="5"/>
                    <a:pt x="110" y="3"/>
                    <a:pt x="109" y="2"/>
                  </a:cubicBezTo>
                  <a:cubicBezTo>
                    <a:pt x="108" y="2"/>
                    <a:pt x="107" y="2"/>
                    <a:pt x="106" y="2"/>
                  </a:cubicBezTo>
                  <a:cubicBezTo>
                    <a:pt x="107" y="4"/>
                    <a:pt x="103" y="5"/>
                    <a:pt x="101" y="5"/>
                  </a:cubicBezTo>
                  <a:cubicBezTo>
                    <a:pt x="101" y="5"/>
                    <a:pt x="100" y="7"/>
                    <a:pt x="100" y="7"/>
                  </a:cubicBezTo>
                  <a:cubicBezTo>
                    <a:pt x="100" y="8"/>
                    <a:pt x="99" y="7"/>
                    <a:pt x="99" y="7"/>
                  </a:cubicBezTo>
                  <a:cubicBezTo>
                    <a:pt x="99" y="8"/>
                    <a:pt x="99" y="8"/>
                    <a:pt x="98" y="9"/>
                  </a:cubicBezTo>
                  <a:cubicBezTo>
                    <a:pt x="97" y="12"/>
                    <a:pt x="96" y="9"/>
                    <a:pt x="94" y="9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1" y="7"/>
                    <a:pt x="90" y="7"/>
                    <a:pt x="89" y="7"/>
                  </a:cubicBezTo>
                  <a:cubicBezTo>
                    <a:pt x="84" y="6"/>
                    <a:pt x="80" y="7"/>
                    <a:pt x="76" y="7"/>
                  </a:cubicBezTo>
                  <a:cubicBezTo>
                    <a:pt x="74" y="7"/>
                    <a:pt x="72" y="9"/>
                    <a:pt x="71" y="10"/>
                  </a:cubicBezTo>
                  <a:cubicBezTo>
                    <a:pt x="69" y="13"/>
                    <a:pt x="69" y="13"/>
                    <a:pt x="66" y="13"/>
                  </a:cubicBezTo>
                  <a:cubicBezTo>
                    <a:pt x="63" y="13"/>
                    <a:pt x="62" y="13"/>
                    <a:pt x="60" y="12"/>
                  </a:cubicBezTo>
                  <a:cubicBezTo>
                    <a:pt x="59" y="11"/>
                    <a:pt x="59" y="10"/>
                    <a:pt x="58" y="10"/>
                  </a:cubicBezTo>
                  <a:cubicBezTo>
                    <a:pt x="57" y="10"/>
                    <a:pt x="56" y="10"/>
                    <a:pt x="55" y="9"/>
                  </a:cubicBezTo>
                  <a:cubicBezTo>
                    <a:pt x="54" y="8"/>
                    <a:pt x="52" y="6"/>
                    <a:pt x="51" y="6"/>
                  </a:cubicBezTo>
                  <a:cubicBezTo>
                    <a:pt x="50" y="7"/>
                    <a:pt x="49" y="8"/>
                    <a:pt x="48" y="9"/>
                  </a:cubicBezTo>
                  <a:cubicBezTo>
                    <a:pt x="47" y="9"/>
                    <a:pt x="46" y="9"/>
                    <a:pt x="45" y="9"/>
                  </a:cubicBezTo>
                  <a:cubicBezTo>
                    <a:pt x="43" y="11"/>
                    <a:pt x="42" y="11"/>
                    <a:pt x="41" y="8"/>
                  </a:cubicBezTo>
                  <a:cubicBezTo>
                    <a:pt x="40" y="6"/>
                    <a:pt x="39" y="5"/>
                    <a:pt x="37" y="3"/>
                  </a:cubicBezTo>
                  <a:cubicBezTo>
                    <a:pt x="35" y="2"/>
                    <a:pt x="35" y="2"/>
                    <a:pt x="34" y="3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8" y="0"/>
                    <a:pt x="27" y="1"/>
                  </a:cubicBezTo>
                  <a:cubicBezTo>
                    <a:pt x="25" y="3"/>
                    <a:pt x="20" y="2"/>
                    <a:pt x="18" y="2"/>
                  </a:cubicBezTo>
                  <a:cubicBezTo>
                    <a:pt x="17" y="2"/>
                    <a:pt x="17" y="5"/>
                    <a:pt x="15" y="5"/>
                  </a:cubicBezTo>
                  <a:cubicBezTo>
                    <a:pt x="14" y="5"/>
                    <a:pt x="14" y="7"/>
                    <a:pt x="15" y="9"/>
                  </a:cubicBezTo>
                  <a:cubicBezTo>
                    <a:pt x="15" y="10"/>
                    <a:pt x="14" y="11"/>
                    <a:pt x="13" y="12"/>
                  </a:cubicBezTo>
                  <a:cubicBezTo>
                    <a:pt x="12" y="13"/>
                    <a:pt x="10" y="15"/>
                    <a:pt x="10" y="15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10" y="22"/>
                    <a:pt x="10" y="22"/>
                    <a:pt x="9" y="23"/>
                  </a:cubicBezTo>
                  <a:cubicBezTo>
                    <a:pt x="11" y="25"/>
                    <a:pt x="9" y="25"/>
                    <a:pt x="8" y="27"/>
                  </a:cubicBezTo>
                  <a:cubicBezTo>
                    <a:pt x="7" y="30"/>
                    <a:pt x="9" y="29"/>
                    <a:pt x="10" y="31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2" y="37"/>
                    <a:pt x="11" y="39"/>
                    <a:pt x="11" y="41"/>
                  </a:cubicBezTo>
                  <a:cubicBezTo>
                    <a:pt x="11" y="40"/>
                    <a:pt x="10" y="40"/>
                    <a:pt x="10" y="39"/>
                  </a:cubicBezTo>
                  <a:cubicBezTo>
                    <a:pt x="10" y="40"/>
                    <a:pt x="9" y="41"/>
                    <a:pt x="9" y="42"/>
                  </a:cubicBezTo>
                  <a:cubicBezTo>
                    <a:pt x="9" y="42"/>
                    <a:pt x="10" y="43"/>
                    <a:pt x="10" y="43"/>
                  </a:cubicBezTo>
                  <a:cubicBezTo>
                    <a:pt x="10" y="45"/>
                    <a:pt x="8" y="45"/>
                    <a:pt x="9" y="47"/>
                  </a:cubicBezTo>
                  <a:cubicBezTo>
                    <a:pt x="8" y="47"/>
                    <a:pt x="6" y="47"/>
                    <a:pt x="6" y="47"/>
                  </a:cubicBezTo>
                  <a:cubicBezTo>
                    <a:pt x="6" y="49"/>
                    <a:pt x="6" y="48"/>
                    <a:pt x="5" y="49"/>
                  </a:cubicBezTo>
                  <a:cubicBezTo>
                    <a:pt x="5" y="49"/>
                    <a:pt x="4" y="51"/>
                    <a:pt x="4" y="51"/>
                  </a:cubicBezTo>
                  <a:cubicBezTo>
                    <a:pt x="5" y="52"/>
                    <a:pt x="5" y="52"/>
                    <a:pt x="5" y="54"/>
                  </a:cubicBezTo>
                  <a:cubicBezTo>
                    <a:pt x="4" y="55"/>
                    <a:pt x="4" y="55"/>
                    <a:pt x="2" y="55"/>
                  </a:cubicBezTo>
                  <a:cubicBezTo>
                    <a:pt x="2" y="55"/>
                    <a:pt x="1" y="55"/>
                    <a:pt x="1" y="56"/>
                  </a:cubicBezTo>
                  <a:cubicBezTo>
                    <a:pt x="1" y="58"/>
                    <a:pt x="1" y="61"/>
                    <a:pt x="1" y="64"/>
                  </a:cubicBezTo>
                  <a:cubicBezTo>
                    <a:pt x="1" y="64"/>
                    <a:pt x="0" y="69"/>
                    <a:pt x="0" y="68"/>
                  </a:cubicBezTo>
                  <a:cubicBezTo>
                    <a:pt x="1" y="70"/>
                    <a:pt x="1" y="71"/>
                    <a:pt x="1" y="73"/>
                  </a:cubicBezTo>
                  <a:cubicBezTo>
                    <a:pt x="1" y="78"/>
                    <a:pt x="1" y="82"/>
                    <a:pt x="1" y="87"/>
                  </a:cubicBezTo>
                  <a:cubicBezTo>
                    <a:pt x="1" y="87"/>
                    <a:pt x="1" y="85"/>
                    <a:pt x="2" y="85"/>
                  </a:cubicBezTo>
                  <a:cubicBezTo>
                    <a:pt x="4" y="84"/>
                    <a:pt x="6" y="86"/>
                    <a:pt x="7" y="84"/>
                  </a:cubicBezTo>
                  <a:cubicBezTo>
                    <a:pt x="8" y="83"/>
                    <a:pt x="10" y="83"/>
                    <a:pt x="11" y="82"/>
                  </a:cubicBezTo>
                  <a:cubicBezTo>
                    <a:pt x="11" y="83"/>
                    <a:pt x="11" y="84"/>
                    <a:pt x="11" y="84"/>
                  </a:cubicBezTo>
                  <a:cubicBezTo>
                    <a:pt x="10" y="84"/>
                    <a:pt x="9" y="85"/>
                    <a:pt x="8" y="85"/>
                  </a:cubicBezTo>
                  <a:cubicBezTo>
                    <a:pt x="12" y="85"/>
                    <a:pt x="15" y="85"/>
                    <a:pt x="18" y="88"/>
                  </a:cubicBezTo>
                  <a:cubicBezTo>
                    <a:pt x="20" y="89"/>
                    <a:pt x="21" y="90"/>
                    <a:pt x="23" y="92"/>
                  </a:cubicBezTo>
                  <a:cubicBezTo>
                    <a:pt x="24" y="93"/>
                    <a:pt x="24" y="92"/>
                    <a:pt x="26" y="91"/>
                  </a:cubicBezTo>
                  <a:cubicBezTo>
                    <a:pt x="25" y="92"/>
                    <a:pt x="25" y="93"/>
                    <a:pt x="25" y="94"/>
                  </a:cubicBezTo>
                  <a:cubicBezTo>
                    <a:pt x="26" y="93"/>
                    <a:pt x="27" y="94"/>
                    <a:pt x="29" y="94"/>
                  </a:cubicBezTo>
                  <a:cubicBezTo>
                    <a:pt x="28" y="95"/>
                    <a:pt x="26" y="95"/>
                    <a:pt x="25" y="95"/>
                  </a:cubicBezTo>
                  <a:cubicBezTo>
                    <a:pt x="25" y="98"/>
                    <a:pt x="28" y="95"/>
                    <a:pt x="30" y="96"/>
                  </a:cubicBezTo>
                  <a:cubicBezTo>
                    <a:pt x="29" y="97"/>
                    <a:pt x="28" y="97"/>
                    <a:pt x="26" y="97"/>
                  </a:cubicBezTo>
                  <a:cubicBezTo>
                    <a:pt x="27" y="100"/>
                    <a:pt x="27" y="102"/>
                    <a:pt x="28" y="104"/>
                  </a:cubicBezTo>
                  <a:cubicBezTo>
                    <a:pt x="29" y="105"/>
                    <a:pt x="29" y="106"/>
                    <a:pt x="30" y="107"/>
                  </a:cubicBezTo>
                  <a:cubicBezTo>
                    <a:pt x="31" y="107"/>
                    <a:pt x="32" y="108"/>
                    <a:pt x="32" y="109"/>
                  </a:cubicBezTo>
                  <a:cubicBezTo>
                    <a:pt x="32" y="108"/>
                    <a:pt x="33" y="108"/>
                    <a:pt x="33" y="107"/>
                  </a:cubicBezTo>
                  <a:cubicBezTo>
                    <a:pt x="33" y="109"/>
                    <a:pt x="33" y="110"/>
                    <a:pt x="34" y="109"/>
                  </a:cubicBezTo>
                  <a:cubicBezTo>
                    <a:pt x="34" y="110"/>
                    <a:pt x="35" y="111"/>
                    <a:pt x="35" y="110"/>
                  </a:cubicBezTo>
                  <a:cubicBezTo>
                    <a:pt x="35" y="109"/>
                    <a:pt x="35" y="109"/>
                    <a:pt x="36" y="108"/>
                  </a:cubicBezTo>
                  <a:cubicBezTo>
                    <a:pt x="36" y="108"/>
                    <a:pt x="36" y="108"/>
                    <a:pt x="37" y="109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7"/>
                    <a:pt x="38" y="108"/>
                    <a:pt x="39" y="109"/>
                  </a:cubicBezTo>
                  <a:cubicBezTo>
                    <a:pt x="39" y="108"/>
                    <a:pt x="39" y="108"/>
                    <a:pt x="40" y="107"/>
                  </a:cubicBezTo>
                  <a:cubicBezTo>
                    <a:pt x="40" y="108"/>
                    <a:pt x="40" y="109"/>
                    <a:pt x="41" y="109"/>
                  </a:cubicBezTo>
                  <a:cubicBezTo>
                    <a:pt x="41" y="107"/>
                    <a:pt x="40" y="105"/>
                    <a:pt x="40" y="103"/>
                  </a:cubicBezTo>
                  <a:cubicBezTo>
                    <a:pt x="40" y="103"/>
                    <a:pt x="41" y="103"/>
                    <a:pt x="41" y="103"/>
                  </a:cubicBezTo>
                  <a:cubicBezTo>
                    <a:pt x="41" y="105"/>
                    <a:pt x="40" y="110"/>
                    <a:pt x="44" y="109"/>
                  </a:cubicBezTo>
                  <a:cubicBezTo>
                    <a:pt x="42" y="107"/>
                    <a:pt x="42" y="106"/>
                    <a:pt x="44" y="105"/>
                  </a:cubicBezTo>
                  <a:cubicBezTo>
                    <a:pt x="44" y="106"/>
                    <a:pt x="44" y="107"/>
                    <a:pt x="44" y="108"/>
                  </a:cubicBezTo>
                  <a:cubicBezTo>
                    <a:pt x="45" y="108"/>
                    <a:pt x="45" y="106"/>
                    <a:pt x="45" y="105"/>
                  </a:cubicBezTo>
                  <a:cubicBezTo>
                    <a:pt x="45" y="106"/>
                    <a:pt x="46" y="107"/>
                    <a:pt x="46" y="108"/>
                  </a:cubicBezTo>
                  <a:cubicBezTo>
                    <a:pt x="45" y="106"/>
                    <a:pt x="47" y="105"/>
                    <a:pt x="48" y="105"/>
                  </a:cubicBezTo>
                  <a:cubicBezTo>
                    <a:pt x="48" y="108"/>
                    <a:pt x="50" y="108"/>
                    <a:pt x="52" y="107"/>
                  </a:cubicBezTo>
                  <a:cubicBezTo>
                    <a:pt x="53" y="107"/>
                    <a:pt x="56" y="106"/>
                    <a:pt x="56" y="106"/>
                  </a:cubicBezTo>
                  <a:cubicBezTo>
                    <a:pt x="56" y="105"/>
                    <a:pt x="55" y="104"/>
                    <a:pt x="55" y="102"/>
                  </a:cubicBezTo>
                  <a:cubicBezTo>
                    <a:pt x="55" y="103"/>
                    <a:pt x="56" y="104"/>
                    <a:pt x="57" y="104"/>
                  </a:cubicBezTo>
                  <a:cubicBezTo>
                    <a:pt x="56" y="106"/>
                    <a:pt x="58" y="104"/>
                    <a:pt x="59" y="105"/>
                  </a:cubicBezTo>
                  <a:cubicBezTo>
                    <a:pt x="58" y="105"/>
                    <a:pt x="58" y="104"/>
                    <a:pt x="58" y="10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Niger">
              <a:extLst>
                <a:ext uri="{FF2B5EF4-FFF2-40B4-BE49-F238E27FC236}">
                  <a16:creationId xmlns:a16="http://schemas.microsoft.com/office/drawing/2014/main" id="{E910624D-6D27-897B-6CA6-B3BAAA874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348" y="2139510"/>
              <a:ext cx="381895" cy="320954"/>
            </a:xfrm>
            <a:custGeom>
              <a:avLst/>
              <a:gdLst>
                <a:gd name="T0" fmla="*/ 38 w 159"/>
                <a:gd name="T1" fmla="*/ 83 h 134"/>
                <a:gd name="T2" fmla="*/ 37 w 159"/>
                <a:gd name="T3" fmla="*/ 88 h 134"/>
                <a:gd name="T4" fmla="*/ 34 w 159"/>
                <a:gd name="T5" fmla="*/ 94 h 134"/>
                <a:gd name="T6" fmla="*/ 24 w 159"/>
                <a:gd name="T7" fmla="*/ 94 h 134"/>
                <a:gd name="T8" fmla="*/ 10 w 159"/>
                <a:gd name="T9" fmla="*/ 97 h 134"/>
                <a:gd name="T10" fmla="*/ 5 w 159"/>
                <a:gd name="T11" fmla="*/ 99 h 134"/>
                <a:gd name="T12" fmla="*/ 0 w 159"/>
                <a:gd name="T13" fmla="*/ 98 h 134"/>
                <a:gd name="T14" fmla="*/ 3 w 159"/>
                <a:gd name="T15" fmla="*/ 106 h 134"/>
                <a:gd name="T16" fmla="*/ 6 w 159"/>
                <a:gd name="T17" fmla="*/ 112 h 134"/>
                <a:gd name="T18" fmla="*/ 9 w 159"/>
                <a:gd name="T19" fmla="*/ 114 h 134"/>
                <a:gd name="T20" fmla="*/ 8 w 159"/>
                <a:gd name="T21" fmla="*/ 120 h 134"/>
                <a:gd name="T22" fmla="*/ 17 w 159"/>
                <a:gd name="T23" fmla="*/ 125 h 134"/>
                <a:gd name="T24" fmla="*/ 19 w 159"/>
                <a:gd name="T25" fmla="*/ 128 h 134"/>
                <a:gd name="T26" fmla="*/ 24 w 159"/>
                <a:gd name="T27" fmla="*/ 132 h 134"/>
                <a:gd name="T28" fmla="*/ 27 w 159"/>
                <a:gd name="T29" fmla="*/ 128 h 134"/>
                <a:gd name="T30" fmla="*/ 30 w 159"/>
                <a:gd name="T31" fmla="*/ 132 h 134"/>
                <a:gd name="T32" fmla="*/ 34 w 159"/>
                <a:gd name="T33" fmla="*/ 133 h 134"/>
                <a:gd name="T34" fmla="*/ 35 w 159"/>
                <a:gd name="T35" fmla="*/ 125 h 134"/>
                <a:gd name="T36" fmla="*/ 40 w 159"/>
                <a:gd name="T37" fmla="*/ 119 h 134"/>
                <a:gd name="T38" fmla="*/ 43 w 159"/>
                <a:gd name="T39" fmla="*/ 112 h 134"/>
                <a:gd name="T40" fmla="*/ 57 w 159"/>
                <a:gd name="T41" fmla="*/ 113 h 134"/>
                <a:gd name="T42" fmla="*/ 62 w 159"/>
                <a:gd name="T43" fmla="*/ 113 h 134"/>
                <a:gd name="T44" fmla="*/ 70 w 159"/>
                <a:gd name="T45" fmla="*/ 119 h 134"/>
                <a:gd name="T46" fmla="*/ 76 w 159"/>
                <a:gd name="T47" fmla="*/ 116 h 134"/>
                <a:gd name="T48" fmla="*/ 83 w 159"/>
                <a:gd name="T49" fmla="*/ 120 h 134"/>
                <a:gd name="T50" fmla="*/ 91 w 159"/>
                <a:gd name="T51" fmla="*/ 123 h 134"/>
                <a:gd name="T52" fmla="*/ 101 w 159"/>
                <a:gd name="T53" fmla="*/ 117 h 134"/>
                <a:gd name="T54" fmla="*/ 117 w 159"/>
                <a:gd name="T55" fmla="*/ 118 h 134"/>
                <a:gd name="T56" fmla="*/ 123 w 159"/>
                <a:gd name="T57" fmla="*/ 119 h 134"/>
                <a:gd name="T58" fmla="*/ 125 w 159"/>
                <a:gd name="T59" fmla="*/ 117 h 134"/>
                <a:gd name="T60" fmla="*/ 131 w 159"/>
                <a:gd name="T61" fmla="*/ 112 h 134"/>
                <a:gd name="T62" fmla="*/ 132 w 159"/>
                <a:gd name="T63" fmla="*/ 104 h 134"/>
                <a:gd name="T64" fmla="*/ 134 w 159"/>
                <a:gd name="T65" fmla="*/ 101 h 134"/>
                <a:gd name="T66" fmla="*/ 136 w 159"/>
                <a:gd name="T67" fmla="*/ 99 h 134"/>
                <a:gd name="T68" fmla="*/ 138 w 159"/>
                <a:gd name="T69" fmla="*/ 95 h 134"/>
                <a:gd name="T70" fmla="*/ 151 w 159"/>
                <a:gd name="T71" fmla="*/ 78 h 134"/>
                <a:gd name="T72" fmla="*/ 154 w 159"/>
                <a:gd name="T73" fmla="*/ 53 h 134"/>
                <a:gd name="T74" fmla="*/ 158 w 159"/>
                <a:gd name="T75" fmla="*/ 37 h 134"/>
                <a:gd name="T76" fmla="*/ 151 w 159"/>
                <a:gd name="T77" fmla="*/ 25 h 134"/>
                <a:gd name="T78" fmla="*/ 148 w 159"/>
                <a:gd name="T79" fmla="*/ 7 h 134"/>
                <a:gd name="T80" fmla="*/ 138 w 159"/>
                <a:gd name="T81" fmla="*/ 9 h 134"/>
                <a:gd name="T82" fmla="*/ 119 w 159"/>
                <a:gd name="T83" fmla="*/ 0 h 134"/>
                <a:gd name="T84" fmla="*/ 113 w 159"/>
                <a:gd name="T85" fmla="*/ 3 h 134"/>
                <a:gd name="T86" fmla="*/ 74 w 159"/>
                <a:gd name="T87" fmla="*/ 30 h 134"/>
                <a:gd name="T88" fmla="*/ 56 w 159"/>
                <a:gd name="T89" fmla="*/ 47 h 134"/>
                <a:gd name="T90" fmla="*/ 44 w 159"/>
                <a:gd name="T91" fmla="*/ 50 h 134"/>
                <a:gd name="T92" fmla="*/ 41 w 159"/>
                <a:gd name="T93" fmla="*/ 7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9" h="134">
                  <a:moveTo>
                    <a:pt x="40" y="82"/>
                  </a:moveTo>
                  <a:cubicBezTo>
                    <a:pt x="39" y="82"/>
                    <a:pt x="38" y="83"/>
                    <a:pt x="38" y="83"/>
                  </a:cubicBezTo>
                  <a:cubicBezTo>
                    <a:pt x="38" y="84"/>
                    <a:pt x="38" y="85"/>
                    <a:pt x="38" y="86"/>
                  </a:cubicBezTo>
                  <a:cubicBezTo>
                    <a:pt x="38" y="87"/>
                    <a:pt x="37" y="87"/>
                    <a:pt x="37" y="88"/>
                  </a:cubicBezTo>
                  <a:cubicBezTo>
                    <a:pt x="37" y="88"/>
                    <a:pt x="37" y="89"/>
                    <a:pt x="37" y="90"/>
                  </a:cubicBezTo>
                  <a:cubicBezTo>
                    <a:pt x="35" y="90"/>
                    <a:pt x="34" y="91"/>
                    <a:pt x="34" y="94"/>
                  </a:cubicBezTo>
                  <a:cubicBezTo>
                    <a:pt x="32" y="93"/>
                    <a:pt x="30" y="93"/>
                    <a:pt x="28" y="92"/>
                  </a:cubicBezTo>
                  <a:cubicBezTo>
                    <a:pt x="29" y="95"/>
                    <a:pt x="26" y="94"/>
                    <a:pt x="24" y="94"/>
                  </a:cubicBezTo>
                  <a:cubicBezTo>
                    <a:pt x="21" y="94"/>
                    <a:pt x="18" y="95"/>
                    <a:pt x="14" y="95"/>
                  </a:cubicBezTo>
                  <a:cubicBezTo>
                    <a:pt x="12" y="95"/>
                    <a:pt x="12" y="95"/>
                    <a:pt x="10" y="97"/>
                  </a:cubicBezTo>
                  <a:cubicBezTo>
                    <a:pt x="8" y="98"/>
                    <a:pt x="8" y="98"/>
                    <a:pt x="7" y="98"/>
                  </a:cubicBezTo>
                  <a:cubicBezTo>
                    <a:pt x="6" y="97"/>
                    <a:pt x="6" y="98"/>
                    <a:pt x="5" y="99"/>
                  </a:cubicBezTo>
                  <a:cubicBezTo>
                    <a:pt x="4" y="98"/>
                    <a:pt x="4" y="98"/>
                    <a:pt x="2" y="98"/>
                  </a:cubicBezTo>
                  <a:cubicBezTo>
                    <a:pt x="1" y="98"/>
                    <a:pt x="0" y="97"/>
                    <a:pt x="0" y="98"/>
                  </a:cubicBezTo>
                  <a:cubicBezTo>
                    <a:pt x="0" y="100"/>
                    <a:pt x="0" y="104"/>
                    <a:pt x="0" y="104"/>
                  </a:cubicBezTo>
                  <a:cubicBezTo>
                    <a:pt x="1" y="105"/>
                    <a:pt x="2" y="105"/>
                    <a:pt x="3" y="106"/>
                  </a:cubicBezTo>
                  <a:cubicBezTo>
                    <a:pt x="3" y="106"/>
                    <a:pt x="2" y="108"/>
                    <a:pt x="3" y="108"/>
                  </a:cubicBezTo>
                  <a:cubicBezTo>
                    <a:pt x="3" y="109"/>
                    <a:pt x="5" y="113"/>
                    <a:pt x="6" y="112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4"/>
                    <a:pt x="8" y="113"/>
                    <a:pt x="9" y="114"/>
                  </a:cubicBezTo>
                  <a:cubicBezTo>
                    <a:pt x="9" y="115"/>
                    <a:pt x="10" y="116"/>
                    <a:pt x="10" y="116"/>
                  </a:cubicBezTo>
                  <a:cubicBezTo>
                    <a:pt x="8" y="116"/>
                    <a:pt x="8" y="118"/>
                    <a:pt x="8" y="120"/>
                  </a:cubicBezTo>
                  <a:cubicBezTo>
                    <a:pt x="10" y="120"/>
                    <a:pt x="11" y="122"/>
                    <a:pt x="13" y="123"/>
                  </a:cubicBezTo>
                  <a:cubicBezTo>
                    <a:pt x="13" y="123"/>
                    <a:pt x="16" y="126"/>
                    <a:pt x="17" y="125"/>
                  </a:cubicBezTo>
                  <a:cubicBezTo>
                    <a:pt x="17" y="125"/>
                    <a:pt x="19" y="122"/>
                    <a:pt x="20" y="124"/>
                  </a:cubicBezTo>
                  <a:cubicBezTo>
                    <a:pt x="21" y="127"/>
                    <a:pt x="21" y="127"/>
                    <a:pt x="19" y="128"/>
                  </a:cubicBezTo>
                  <a:cubicBezTo>
                    <a:pt x="20" y="130"/>
                    <a:pt x="21" y="132"/>
                    <a:pt x="22" y="133"/>
                  </a:cubicBezTo>
                  <a:cubicBezTo>
                    <a:pt x="23" y="133"/>
                    <a:pt x="23" y="132"/>
                    <a:pt x="24" y="132"/>
                  </a:cubicBezTo>
                  <a:cubicBezTo>
                    <a:pt x="21" y="132"/>
                    <a:pt x="22" y="129"/>
                    <a:pt x="23" y="129"/>
                  </a:cubicBezTo>
                  <a:cubicBezTo>
                    <a:pt x="24" y="128"/>
                    <a:pt x="26" y="127"/>
                    <a:pt x="27" y="128"/>
                  </a:cubicBezTo>
                  <a:cubicBezTo>
                    <a:pt x="28" y="129"/>
                    <a:pt x="29" y="130"/>
                    <a:pt x="30" y="130"/>
                  </a:cubicBezTo>
                  <a:cubicBezTo>
                    <a:pt x="31" y="131"/>
                    <a:pt x="30" y="131"/>
                    <a:pt x="30" y="132"/>
                  </a:cubicBezTo>
                  <a:cubicBezTo>
                    <a:pt x="31" y="134"/>
                    <a:pt x="33" y="133"/>
                    <a:pt x="33" y="134"/>
                  </a:cubicBezTo>
                  <a:cubicBezTo>
                    <a:pt x="33" y="134"/>
                    <a:pt x="34" y="133"/>
                    <a:pt x="34" y="133"/>
                  </a:cubicBezTo>
                  <a:cubicBezTo>
                    <a:pt x="35" y="132"/>
                    <a:pt x="35" y="132"/>
                    <a:pt x="35" y="131"/>
                  </a:cubicBezTo>
                  <a:cubicBezTo>
                    <a:pt x="35" y="129"/>
                    <a:pt x="35" y="127"/>
                    <a:pt x="35" y="125"/>
                  </a:cubicBezTo>
                  <a:cubicBezTo>
                    <a:pt x="35" y="125"/>
                    <a:pt x="37" y="123"/>
                    <a:pt x="38" y="122"/>
                  </a:cubicBezTo>
                  <a:cubicBezTo>
                    <a:pt x="39" y="121"/>
                    <a:pt x="40" y="120"/>
                    <a:pt x="40" y="119"/>
                  </a:cubicBezTo>
                  <a:cubicBezTo>
                    <a:pt x="39" y="117"/>
                    <a:pt x="39" y="115"/>
                    <a:pt x="40" y="115"/>
                  </a:cubicBezTo>
                  <a:cubicBezTo>
                    <a:pt x="42" y="115"/>
                    <a:pt x="42" y="112"/>
                    <a:pt x="43" y="112"/>
                  </a:cubicBezTo>
                  <a:cubicBezTo>
                    <a:pt x="45" y="112"/>
                    <a:pt x="50" y="113"/>
                    <a:pt x="52" y="111"/>
                  </a:cubicBezTo>
                  <a:cubicBezTo>
                    <a:pt x="53" y="110"/>
                    <a:pt x="56" y="112"/>
                    <a:pt x="57" y="113"/>
                  </a:cubicBezTo>
                  <a:cubicBezTo>
                    <a:pt x="58" y="113"/>
                    <a:pt x="59" y="114"/>
                    <a:pt x="59" y="113"/>
                  </a:cubicBezTo>
                  <a:cubicBezTo>
                    <a:pt x="60" y="112"/>
                    <a:pt x="60" y="112"/>
                    <a:pt x="62" y="113"/>
                  </a:cubicBezTo>
                  <a:cubicBezTo>
                    <a:pt x="64" y="115"/>
                    <a:pt x="65" y="116"/>
                    <a:pt x="66" y="118"/>
                  </a:cubicBezTo>
                  <a:cubicBezTo>
                    <a:pt x="67" y="121"/>
                    <a:pt x="68" y="121"/>
                    <a:pt x="70" y="119"/>
                  </a:cubicBezTo>
                  <a:cubicBezTo>
                    <a:pt x="71" y="119"/>
                    <a:pt x="72" y="119"/>
                    <a:pt x="73" y="119"/>
                  </a:cubicBezTo>
                  <a:cubicBezTo>
                    <a:pt x="74" y="118"/>
                    <a:pt x="75" y="117"/>
                    <a:pt x="76" y="116"/>
                  </a:cubicBezTo>
                  <a:cubicBezTo>
                    <a:pt x="77" y="116"/>
                    <a:pt x="79" y="118"/>
                    <a:pt x="80" y="119"/>
                  </a:cubicBezTo>
                  <a:cubicBezTo>
                    <a:pt x="81" y="120"/>
                    <a:pt x="82" y="120"/>
                    <a:pt x="83" y="120"/>
                  </a:cubicBezTo>
                  <a:cubicBezTo>
                    <a:pt x="84" y="120"/>
                    <a:pt x="84" y="121"/>
                    <a:pt x="85" y="122"/>
                  </a:cubicBezTo>
                  <a:cubicBezTo>
                    <a:pt x="87" y="123"/>
                    <a:pt x="88" y="123"/>
                    <a:pt x="91" y="123"/>
                  </a:cubicBezTo>
                  <a:cubicBezTo>
                    <a:pt x="94" y="123"/>
                    <a:pt x="94" y="123"/>
                    <a:pt x="96" y="120"/>
                  </a:cubicBezTo>
                  <a:cubicBezTo>
                    <a:pt x="97" y="119"/>
                    <a:pt x="99" y="117"/>
                    <a:pt x="101" y="117"/>
                  </a:cubicBezTo>
                  <a:cubicBezTo>
                    <a:pt x="105" y="117"/>
                    <a:pt x="109" y="116"/>
                    <a:pt x="114" y="117"/>
                  </a:cubicBezTo>
                  <a:cubicBezTo>
                    <a:pt x="115" y="117"/>
                    <a:pt x="116" y="117"/>
                    <a:pt x="117" y="118"/>
                  </a:cubicBezTo>
                  <a:cubicBezTo>
                    <a:pt x="118" y="118"/>
                    <a:pt x="119" y="119"/>
                    <a:pt x="119" y="119"/>
                  </a:cubicBezTo>
                  <a:cubicBezTo>
                    <a:pt x="121" y="119"/>
                    <a:pt x="122" y="122"/>
                    <a:pt x="123" y="119"/>
                  </a:cubicBezTo>
                  <a:cubicBezTo>
                    <a:pt x="124" y="118"/>
                    <a:pt x="124" y="118"/>
                    <a:pt x="124" y="117"/>
                  </a:cubicBezTo>
                  <a:cubicBezTo>
                    <a:pt x="124" y="117"/>
                    <a:pt x="125" y="118"/>
                    <a:pt x="125" y="117"/>
                  </a:cubicBezTo>
                  <a:cubicBezTo>
                    <a:pt x="125" y="117"/>
                    <a:pt x="126" y="115"/>
                    <a:pt x="126" y="115"/>
                  </a:cubicBezTo>
                  <a:cubicBezTo>
                    <a:pt x="128" y="115"/>
                    <a:pt x="132" y="114"/>
                    <a:pt x="131" y="112"/>
                  </a:cubicBezTo>
                  <a:cubicBezTo>
                    <a:pt x="132" y="112"/>
                    <a:pt x="133" y="112"/>
                    <a:pt x="134" y="112"/>
                  </a:cubicBezTo>
                  <a:cubicBezTo>
                    <a:pt x="133" y="109"/>
                    <a:pt x="132" y="106"/>
                    <a:pt x="132" y="104"/>
                  </a:cubicBezTo>
                  <a:cubicBezTo>
                    <a:pt x="133" y="104"/>
                    <a:pt x="134" y="104"/>
                    <a:pt x="134" y="103"/>
                  </a:cubicBezTo>
                  <a:cubicBezTo>
                    <a:pt x="134" y="102"/>
                    <a:pt x="134" y="102"/>
                    <a:pt x="134" y="101"/>
                  </a:cubicBezTo>
                  <a:cubicBezTo>
                    <a:pt x="135" y="101"/>
                    <a:pt x="135" y="101"/>
                    <a:pt x="136" y="100"/>
                  </a:cubicBezTo>
                  <a:cubicBezTo>
                    <a:pt x="136" y="100"/>
                    <a:pt x="135" y="99"/>
                    <a:pt x="136" y="99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37" y="97"/>
                    <a:pt x="137" y="96"/>
                    <a:pt x="138" y="95"/>
                  </a:cubicBezTo>
                  <a:cubicBezTo>
                    <a:pt x="139" y="94"/>
                    <a:pt x="140" y="91"/>
                    <a:pt x="141" y="90"/>
                  </a:cubicBezTo>
                  <a:cubicBezTo>
                    <a:pt x="145" y="86"/>
                    <a:pt x="148" y="82"/>
                    <a:pt x="151" y="78"/>
                  </a:cubicBezTo>
                  <a:cubicBezTo>
                    <a:pt x="153" y="76"/>
                    <a:pt x="152" y="74"/>
                    <a:pt x="153" y="71"/>
                  </a:cubicBezTo>
                  <a:cubicBezTo>
                    <a:pt x="153" y="65"/>
                    <a:pt x="153" y="59"/>
                    <a:pt x="154" y="53"/>
                  </a:cubicBezTo>
                  <a:cubicBezTo>
                    <a:pt x="154" y="49"/>
                    <a:pt x="154" y="45"/>
                    <a:pt x="155" y="41"/>
                  </a:cubicBezTo>
                  <a:cubicBezTo>
                    <a:pt x="155" y="40"/>
                    <a:pt x="159" y="38"/>
                    <a:pt x="158" y="37"/>
                  </a:cubicBezTo>
                  <a:cubicBezTo>
                    <a:pt x="157" y="36"/>
                    <a:pt x="154" y="33"/>
                    <a:pt x="153" y="32"/>
                  </a:cubicBezTo>
                  <a:cubicBezTo>
                    <a:pt x="153" y="29"/>
                    <a:pt x="152" y="27"/>
                    <a:pt x="151" y="25"/>
                  </a:cubicBezTo>
                  <a:cubicBezTo>
                    <a:pt x="150" y="23"/>
                    <a:pt x="150" y="21"/>
                    <a:pt x="149" y="19"/>
                  </a:cubicBezTo>
                  <a:cubicBezTo>
                    <a:pt x="148" y="16"/>
                    <a:pt x="148" y="11"/>
                    <a:pt x="148" y="7"/>
                  </a:cubicBezTo>
                  <a:cubicBezTo>
                    <a:pt x="146" y="7"/>
                    <a:pt x="145" y="8"/>
                    <a:pt x="143" y="9"/>
                  </a:cubicBezTo>
                  <a:cubicBezTo>
                    <a:pt x="140" y="11"/>
                    <a:pt x="140" y="11"/>
                    <a:pt x="138" y="9"/>
                  </a:cubicBezTo>
                  <a:cubicBezTo>
                    <a:pt x="136" y="7"/>
                    <a:pt x="135" y="6"/>
                    <a:pt x="133" y="4"/>
                  </a:cubicBezTo>
                  <a:cubicBezTo>
                    <a:pt x="129" y="2"/>
                    <a:pt x="124" y="2"/>
                    <a:pt x="119" y="0"/>
                  </a:cubicBezTo>
                  <a:cubicBezTo>
                    <a:pt x="119" y="0"/>
                    <a:pt x="119" y="0"/>
                    <a:pt x="118" y="0"/>
                  </a:cubicBezTo>
                  <a:cubicBezTo>
                    <a:pt x="116" y="0"/>
                    <a:pt x="114" y="2"/>
                    <a:pt x="113" y="3"/>
                  </a:cubicBezTo>
                  <a:cubicBezTo>
                    <a:pt x="109" y="6"/>
                    <a:pt x="105" y="9"/>
                    <a:pt x="100" y="12"/>
                  </a:cubicBezTo>
                  <a:cubicBezTo>
                    <a:pt x="92" y="18"/>
                    <a:pt x="83" y="24"/>
                    <a:pt x="74" y="30"/>
                  </a:cubicBezTo>
                  <a:cubicBezTo>
                    <a:pt x="71" y="31"/>
                    <a:pt x="70" y="34"/>
                    <a:pt x="67" y="36"/>
                  </a:cubicBezTo>
                  <a:cubicBezTo>
                    <a:pt x="64" y="40"/>
                    <a:pt x="60" y="44"/>
                    <a:pt x="56" y="47"/>
                  </a:cubicBezTo>
                  <a:cubicBezTo>
                    <a:pt x="55" y="48"/>
                    <a:pt x="53" y="48"/>
                    <a:pt x="52" y="48"/>
                  </a:cubicBezTo>
                  <a:cubicBezTo>
                    <a:pt x="49" y="49"/>
                    <a:pt x="46" y="49"/>
                    <a:pt x="44" y="50"/>
                  </a:cubicBezTo>
                  <a:cubicBezTo>
                    <a:pt x="43" y="50"/>
                    <a:pt x="42" y="50"/>
                    <a:pt x="41" y="50"/>
                  </a:cubicBezTo>
                  <a:cubicBezTo>
                    <a:pt x="41" y="58"/>
                    <a:pt x="41" y="66"/>
                    <a:pt x="41" y="74"/>
                  </a:cubicBezTo>
                  <a:cubicBezTo>
                    <a:pt x="41" y="76"/>
                    <a:pt x="41" y="80"/>
                    <a:pt x="40" y="8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Nicaragua">
              <a:extLst>
                <a:ext uri="{FF2B5EF4-FFF2-40B4-BE49-F238E27FC236}">
                  <a16:creationId xmlns:a16="http://schemas.microsoft.com/office/drawing/2014/main" id="{5B7354A0-B835-49D2-C170-0D3C1C7B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912" y="2372100"/>
              <a:ext cx="109693" cy="119850"/>
            </a:xfrm>
            <a:custGeom>
              <a:avLst/>
              <a:gdLst>
                <a:gd name="T0" fmla="*/ 39 w 46"/>
                <a:gd name="T1" fmla="*/ 2 h 50"/>
                <a:gd name="T2" fmla="*/ 34 w 46"/>
                <a:gd name="T3" fmla="*/ 3 h 50"/>
                <a:gd name="T4" fmla="*/ 34 w 46"/>
                <a:gd name="T5" fmla="*/ 5 h 50"/>
                <a:gd name="T6" fmla="*/ 29 w 46"/>
                <a:gd name="T7" fmla="*/ 4 h 50"/>
                <a:gd name="T8" fmla="*/ 27 w 46"/>
                <a:gd name="T9" fmla="*/ 6 h 50"/>
                <a:gd name="T10" fmla="*/ 26 w 46"/>
                <a:gd name="T11" fmla="*/ 8 h 50"/>
                <a:gd name="T12" fmla="*/ 23 w 46"/>
                <a:gd name="T13" fmla="*/ 8 h 50"/>
                <a:gd name="T14" fmla="*/ 20 w 46"/>
                <a:gd name="T15" fmla="*/ 14 h 50"/>
                <a:gd name="T16" fmla="*/ 19 w 46"/>
                <a:gd name="T17" fmla="*/ 13 h 50"/>
                <a:gd name="T18" fmla="*/ 17 w 46"/>
                <a:gd name="T19" fmla="*/ 13 h 50"/>
                <a:gd name="T20" fmla="*/ 15 w 46"/>
                <a:gd name="T21" fmla="*/ 12 h 50"/>
                <a:gd name="T22" fmla="*/ 14 w 46"/>
                <a:gd name="T23" fmla="*/ 15 h 50"/>
                <a:gd name="T24" fmla="*/ 12 w 46"/>
                <a:gd name="T25" fmla="*/ 14 h 50"/>
                <a:gd name="T26" fmla="*/ 10 w 46"/>
                <a:gd name="T27" fmla="*/ 17 h 50"/>
                <a:gd name="T28" fmla="*/ 9 w 46"/>
                <a:gd name="T29" fmla="*/ 20 h 50"/>
                <a:gd name="T30" fmla="*/ 7 w 46"/>
                <a:gd name="T31" fmla="*/ 22 h 50"/>
                <a:gd name="T32" fmla="*/ 4 w 46"/>
                <a:gd name="T33" fmla="*/ 23 h 50"/>
                <a:gd name="T34" fmla="*/ 2 w 46"/>
                <a:gd name="T35" fmla="*/ 24 h 50"/>
                <a:gd name="T36" fmla="*/ 0 w 46"/>
                <a:gd name="T37" fmla="*/ 24 h 50"/>
                <a:gd name="T38" fmla="*/ 6 w 46"/>
                <a:gd name="T39" fmla="*/ 30 h 50"/>
                <a:gd name="T40" fmla="*/ 9 w 46"/>
                <a:gd name="T41" fmla="*/ 32 h 50"/>
                <a:gd name="T42" fmla="*/ 11 w 46"/>
                <a:gd name="T43" fmla="*/ 36 h 50"/>
                <a:gd name="T44" fmla="*/ 14 w 46"/>
                <a:gd name="T45" fmla="*/ 39 h 50"/>
                <a:gd name="T46" fmla="*/ 17 w 46"/>
                <a:gd name="T47" fmla="*/ 42 h 50"/>
                <a:gd name="T48" fmla="*/ 18 w 46"/>
                <a:gd name="T49" fmla="*/ 44 h 50"/>
                <a:gd name="T50" fmla="*/ 19 w 46"/>
                <a:gd name="T51" fmla="*/ 45 h 50"/>
                <a:gd name="T52" fmla="*/ 24 w 46"/>
                <a:gd name="T53" fmla="*/ 46 h 50"/>
                <a:gd name="T54" fmla="*/ 30 w 46"/>
                <a:gd name="T55" fmla="*/ 45 h 50"/>
                <a:gd name="T56" fmla="*/ 35 w 46"/>
                <a:gd name="T57" fmla="*/ 48 h 50"/>
                <a:gd name="T58" fmla="*/ 41 w 46"/>
                <a:gd name="T59" fmla="*/ 47 h 50"/>
                <a:gd name="T60" fmla="*/ 38 w 46"/>
                <a:gd name="T61" fmla="*/ 44 h 50"/>
                <a:gd name="T62" fmla="*/ 39 w 46"/>
                <a:gd name="T63" fmla="*/ 38 h 50"/>
                <a:gd name="T64" fmla="*/ 39 w 46"/>
                <a:gd name="T65" fmla="*/ 35 h 50"/>
                <a:gd name="T66" fmla="*/ 39 w 46"/>
                <a:gd name="T67" fmla="*/ 33 h 50"/>
                <a:gd name="T68" fmla="*/ 39 w 46"/>
                <a:gd name="T69" fmla="*/ 30 h 50"/>
                <a:gd name="T70" fmla="*/ 40 w 46"/>
                <a:gd name="T71" fmla="*/ 28 h 50"/>
                <a:gd name="T72" fmla="*/ 42 w 46"/>
                <a:gd name="T73" fmla="*/ 31 h 50"/>
                <a:gd name="T74" fmla="*/ 41 w 46"/>
                <a:gd name="T75" fmla="*/ 27 h 50"/>
                <a:gd name="T76" fmla="*/ 42 w 46"/>
                <a:gd name="T77" fmla="*/ 27 h 50"/>
                <a:gd name="T78" fmla="*/ 41 w 46"/>
                <a:gd name="T79" fmla="*/ 21 h 50"/>
                <a:gd name="T80" fmla="*/ 42 w 46"/>
                <a:gd name="T81" fmla="*/ 17 h 50"/>
                <a:gd name="T82" fmla="*/ 43 w 46"/>
                <a:gd name="T83" fmla="*/ 11 h 50"/>
                <a:gd name="T84" fmla="*/ 46 w 46"/>
                <a:gd name="T85" fmla="*/ 8 h 50"/>
                <a:gd name="T86" fmla="*/ 45 w 46"/>
                <a:gd name="T87" fmla="*/ 3 h 50"/>
                <a:gd name="T88" fmla="*/ 43 w 46"/>
                <a:gd name="T89" fmla="*/ 3 h 50"/>
                <a:gd name="T90" fmla="*/ 45 w 46"/>
                <a:gd name="T91" fmla="*/ 1 h 50"/>
                <a:gd name="T92" fmla="*/ 39 w 46"/>
                <a:gd name="T9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50">
                  <a:moveTo>
                    <a:pt x="39" y="2"/>
                  </a:moveTo>
                  <a:cubicBezTo>
                    <a:pt x="38" y="4"/>
                    <a:pt x="36" y="3"/>
                    <a:pt x="34" y="3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2" y="5"/>
                    <a:pt x="31" y="5"/>
                    <a:pt x="29" y="4"/>
                  </a:cubicBezTo>
                  <a:cubicBezTo>
                    <a:pt x="27" y="3"/>
                    <a:pt x="26" y="5"/>
                    <a:pt x="27" y="6"/>
                  </a:cubicBezTo>
                  <a:cubicBezTo>
                    <a:pt x="25" y="5"/>
                    <a:pt x="24" y="7"/>
                    <a:pt x="26" y="8"/>
                  </a:cubicBezTo>
                  <a:cubicBezTo>
                    <a:pt x="25" y="8"/>
                    <a:pt x="24" y="8"/>
                    <a:pt x="23" y="8"/>
                  </a:cubicBezTo>
                  <a:cubicBezTo>
                    <a:pt x="24" y="12"/>
                    <a:pt x="19" y="11"/>
                    <a:pt x="20" y="14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9" y="12"/>
                    <a:pt x="18" y="13"/>
                    <a:pt x="17" y="13"/>
                  </a:cubicBezTo>
                  <a:cubicBezTo>
                    <a:pt x="17" y="13"/>
                    <a:pt x="15" y="10"/>
                    <a:pt x="15" y="12"/>
                  </a:cubicBezTo>
                  <a:cubicBezTo>
                    <a:pt x="15" y="12"/>
                    <a:pt x="15" y="15"/>
                    <a:pt x="14" y="15"/>
                  </a:cubicBezTo>
                  <a:cubicBezTo>
                    <a:pt x="13" y="16"/>
                    <a:pt x="12" y="14"/>
                    <a:pt x="12" y="14"/>
                  </a:cubicBezTo>
                  <a:cubicBezTo>
                    <a:pt x="10" y="15"/>
                    <a:pt x="10" y="15"/>
                    <a:pt x="10" y="17"/>
                  </a:cubicBezTo>
                  <a:cubicBezTo>
                    <a:pt x="10" y="17"/>
                    <a:pt x="10" y="20"/>
                    <a:pt x="9" y="20"/>
                  </a:cubicBezTo>
                  <a:cubicBezTo>
                    <a:pt x="7" y="20"/>
                    <a:pt x="7" y="20"/>
                    <a:pt x="7" y="22"/>
                  </a:cubicBezTo>
                  <a:cubicBezTo>
                    <a:pt x="7" y="24"/>
                    <a:pt x="5" y="23"/>
                    <a:pt x="4" y="23"/>
                  </a:cubicBezTo>
                  <a:cubicBezTo>
                    <a:pt x="4" y="24"/>
                    <a:pt x="3" y="25"/>
                    <a:pt x="2" y="24"/>
                  </a:cubicBezTo>
                  <a:cubicBezTo>
                    <a:pt x="2" y="23"/>
                    <a:pt x="0" y="22"/>
                    <a:pt x="0" y="24"/>
                  </a:cubicBezTo>
                  <a:cubicBezTo>
                    <a:pt x="1" y="26"/>
                    <a:pt x="7" y="28"/>
                    <a:pt x="6" y="30"/>
                  </a:cubicBezTo>
                  <a:cubicBezTo>
                    <a:pt x="6" y="32"/>
                    <a:pt x="7" y="32"/>
                    <a:pt x="9" y="32"/>
                  </a:cubicBezTo>
                  <a:cubicBezTo>
                    <a:pt x="11" y="33"/>
                    <a:pt x="11" y="35"/>
                    <a:pt x="11" y="36"/>
                  </a:cubicBezTo>
                  <a:cubicBezTo>
                    <a:pt x="12" y="38"/>
                    <a:pt x="13" y="38"/>
                    <a:pt x="14" y="39"/>
                  </a:cubicBezTo>
                  <a:cubicBezTo>
                    <a:pt x="15" y="40"/>
                    <a:pt x="15" y="41"/>
                    <a:pt x="17" y="42"/>
                  </a:cubicBezTo>
                  <a:cubicBezTo>
                    <a:pt x="17" y="43"/>
                    <a:pt x="18" y="43"/>
                    <a:pt x="18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20" y="43"/>
                    <a:pt x="22" y="45"/>
                    <a:pt x="24" y="46"/>
                  </a:cubicBezTo>
                  <a:cubicBezTo>
                    <a:pt x="27" y="47"/>
                    <a:pt x="28" y="47"/>
                    <a:pt x="30" y="45"/>
                  </a:cubicBezTo>
                  <a:cubicBezTo>
                    <a:pt x="31" y="45"/>
                    <a:pt x="34" y="48"/>
                    <a:pt x="35" y="48"/>
                  </a:cubicBezTo>
                  <a:cubicBezTo>
                    <a:pt x="37" y="50"/>
                    <a:pt x="39" y="49"/>
                    <a:pt x="41" y="47"/>
                  </a:cubicBezTo>
                  <a:cubicBezTo>
                    <a:pt x="40" y="46"/>
                    <a:pt x="38" y="46"/>
                    <a:pt x="38" y="44"/>
                  </a:cubicBezTo>
                  <a:cubicBezTo>
                    <a:pt x="39" y="42"/>
                    <a:pt x="41" y="39"/>
                    <a:pt x="39" y="38"/>
                  </a:cubicBezTo>
                  <a:cubicBezTo>
                    <a:pt x="38" y="37"/>
                    <a:pt x="38" y="37"/>
                    <a:pt x="39" y="35"/>
                  </a:cubicBezTo>
                  <a:cubicBezTo>
                    <a:pt x="40" y="35"/>
                    <a:pt x="38" y="34"/>
                    <a:pt x="39" y="33"/>
                  </a:cubicBezTo>
                  <a:cubicBezTo>
                    <a:pt x="40" y="32"/>
                    <a:pt x="39" y="31"/>
                    <a:pt x="39" y="30"/>
                  </a:cubicBezTo>
                  <a:cubicBezTo>
                    <a:pt x="38" y="29"/>
                    <a:pt x="39" y="29"/>
                    <a:pt x="40" y="28"/>
                  </a:cubicBezTo>
                  <a:cubicBezTo>
                    <a:pt x="40" y="30"/>
                    <a:pt x="40" y="31"/>
                    <a:pt x="42" y="31"/>
                  </a:cubicBezTo>
                  <a:cubicBezTo>
                    <a:pt x="41" y="30"/>
                    <a:pt x="41" y="28"/>
                    <a:pt x="41" y="27"/>
                  </a:cubicBezTo>
                  <a:cubicBezTo>
                    <a:pt x="41" y="27"/>
                    <a:pt x="42" y="27"/>
                    <a:pt x="42" y="27"/>
                  </a:cubicBezTo>
                  <a:cubicBezTo>
                    <a:pt x="42" y="25"/>
                    <a:pt x="42" y="23"/>
                    <a:pt x="41" y="21"/>
                  </a:cubicBezTo>
                  <a:cubicBezTo>
                    <a:pt x="40" y="20"/>
                    <a:pt x="42" y="19"/>
                    <a:pt x="42" y="17"/>
                  </a:cubicBezTo>
                  <a:cubicBezTo>
                    <a:pt x="42" y="15"/>
                    <a:pt x="41" y="13"/>
                    <a:pt x="43" y="11"/>
                  </a:cubicBezTo>
                  <a:cubicBezTo>
                    <a:pt x="44" y="10"/>
                    <a:pt x="44" y="8"/>
                    <a:pt x="46" y="8"/>
                  </a:cubicBezTo>
                  <a:cubicBezTo>
                    <a:pt x="45" y="6"/>
                    <a:pt x="44" y="5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2"/>
                    <a:pt x="45" y="2"/>
                    <a:pt x="45" y="1"/>
                  </a:cubicBezTo>
                  <a:cubicBezTo>
                    <a:pt x="43" y="0"/>
                    <a:pt x="40" y="0"/>
                    <a:pt x="39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New Zealand">
              <a:extLst>
                <a:ext uri="{FF2B5EF4-FFF2-40B4-BE49-F238E27FC236}">
                  <a16:creationId xmlns:a16="http://schemas.microsoft.com/office/drawing/2014/main" id="{B228C6DF-04BC-62BB-E1A9-6BBBEFC8C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3490" y="3722951"/>
              <a:ext cx="306735" cy="450961"/>
            </a:xfrm>
            <a:custGeom>
              <a:avLst/>
              <a:gdLst>
                <a:gd name="T0" fmla="*/ 82 w 128"/>
                <a:gd name="T1" fmla="*/ 9 h 188"/>
                <a:gd name="T2" fmla="*/ 88 w 128"/>
                <a:gd name="T3" fmla="*/ 12 h 188"/>
                <a:gd name="T4" fmla="*/ 89 w 128"/>
                <a:gd name="T5" fmla="*/ 19 h 188"/>
                <a:gd name="T6" fmla="*/ 90 w 128"/>
                <a:gd name="T7" fmla="*/ 25 h 188"/>
                <a:gd name="T8" fmla="*/ 86 w 128"/>
                <a:gd name="T9" fmla="*/ 27 h 188"/>
                <a:gd name="T10" fmla="*/ 81 w 128"/>
                <a:gd name="T11" fmla="*/ 18 h 188"/>
                <a:gd name="T12" fmla="*/ 77 w 128"/>
                <a:gd name="T13" fmla="*/ 10 h 188"/>
                <a:gd name="T14" fmla="*/ 69 w 128"/>
                <a:gd name="T15" fmla="*/ 0 h 188"/>
                <a:gd name="T16" fmla="*/ 76 w 128"/>
                <a:gd name="T17" fmla="*/ 4 h 188"/>
                <a:gd name="T18" fmla="*/ 81 w 128"/>
                <a:gd name="T19" fmla="*/ 84 h 188"/>
                <a:gd name="T20" fmla="*/ 81 w 128"/>
                <a:gd name="T21" fmla="*/ 75 h 188"/>
                <a:gd name="T22" fmla="*/ 72 w 128"/>
                <a:gd name="T23" fmla="*/ 73 h 188"/>
                <a:gd name="T24" fmla="*/ 63 w 128"/>
                <a:gd name="T25" fmla="*/ 75 h 188"/>
                <a:gd name="T26" fmla="*/ 55 w 128"/>
                <a:gd name="T27" fmla="*/ 88 h 188"/>
                <a:gd name="T28" fmla="*/ 51 w 128"/>
                <a:gd name="T29" fmla="*/ 97 h 188"/>
                <a:gd name="T30" fmla="*/ 45 w 128"/>
                <a:gd name="T31" fmla="*/ 99 h 188"/>
                <a:gd name="T32" fmla="*/ 40 w 128"/>
                <a:gd name="T33" fmla="*/ 103 h 188"/>
                <a:gd name="T34" fmla="*/ 34 w 128"/>
                <a:gd name="T35" fmla="*/ 109 h 188"/>
                <a:gd name="T36" fmla="*/ 24 w 128"/>
                <a:gd name="T37" fmla="*/ 113 h 188"/>
                <a:gd name="T38" fmla="*/ 18 w 128"/>
                <a:gd name="T39" fmla="*/ 119 h 188"/>
                <a:gd name="T40" fmla="*/ 14 w 128"/>
                <a:gd name="T41" fmla="*/ 120 h 188"/>
                <a:gd name="T42" fmla="*/ 13 w 128"/>
                <a:gd name="T43" fmla="*/ 124 h 188"/>
                <a:gd name="T44" fmla="*/ 9 w 128"/>
                <a:gd name="T45" fmla="*/ 127 h 188"/>
                <a:gd name="T46" fmla="*/ 6 w 128"/>
                <a:gd name="T47" fmla="*/ 129 h 188"/>
                <a:gd name="T48" fmla="*/ 9 w 128"/>
                <a:gd name="T49" fmla="*/ 133 h 188"/>
                <a:gd name="T50" fmla="*/ 20 w 128"/>
                <a:gd name="T51" fmla="*/ 136 h 188"/>
                <a:gd name="T52" fmla="*/ 31 w 128"/>
                <a:gd name="T53" fmla="*/ 140 h 188"/>
                <a:gd name="T54" fmla="*/ 34 w 128"/>
                <a:gd name="T55" fmla="*/ 140 h 188"/>
                <a:gd name="T56" fmla="*/ 50 w 128"/>
                <a:gd name="T57" fmla="*/ 129 h 188"/>
                <a:gd name="T58" fmla="*/ 47 w 128"/>
                <a:gd name="T59" fmla="*/ 117 h 188"/>
                <a:gd name="T60" fmla="*/ 51 w 128"/>
                <a:gd name="T61" fmla="*/ 111 h 188"/>
                <a:gd name="T62" fmla="*/ 64 w 128"/>
                <a:gd name="T63" fmla="*/ 109 h 188"/>
                <a:gd name="T64" fmla="*/ 57 w 128"/>
                <a:gd name="T65" fmla="*/ 100 h 188"/>
                <a:gd name="T66" fmla="*/ 67 w 128"/>
                <a:gd name="T67" fmla="*/ 107 h 188"/>
                <a:gd name="T68" fmla="*/ 69 w 128"/>
                <a:gd name="T69" fmla="*/ 106 h 188"/>
                <a:gd name="T70" fmla="*/ 70 w 128"/>
                <a:gd name="T71" fmla="*/ 101 h 188"/>
                <a:gd name="T72" fmla="*/ 81 w 128"/>
                <a:gd name="T73" fmla="*/ 89 h 188"/>
                <a:gd name="T74" fmla="*/ 128 w 128"/>
                <a:gd name="T75" fmla="*/ 37 h 188"/>
                <a:gd name="T76" fmla="*/ 104 w 128"/>
                <a:gd name="T77" fmla="*/ 37 h 188"/>
                <a:gd name="T78" fmla="*/ 98 w 128"/>
                <a:gd name="T79" fmla="*/ 25 h 188"/>
                <a:gd name="T80" fmla="*/ 95 w 128"/>
                <a:gd name="T81" fmla="*/ 29 h 188"/>
                <a:gd name="T82" fmla="*/ 88 w 128"/>
                <a:gd name="T83" fmla="*/ 31 h 188"/>
                <a:gd name="T84" fmla="*/ 89 w 128"/>
                <a:gd name="T85" fmla="*/ 41 h 188"/>
                <a:gd name="T86" fmla="*/ 84 w 128"/>
                <a:gd name="T87" fmla="*/ 52 h 188"/>
                <a:gd name="T88" fmla="*/ 87 w 128"/>
                <a:gd name="T89" fmla="*/ 62 h 188"/>
                <a:gd name="T90" fmla="*/ 92 w 128"/>
                <a:gd name="T91" fmla="*/ 74 h 188"/>
                <a:gd name="T92" fmla="*/ 91 w 128"/>
                <a:gd name="T93" fmla="*/ 78 h 188"/>
                <a:gd name="T94" fmla="*/ 109 w 128"/>
                <a:gd name="T95" fmla="*/ 68 h 188"/>
                <a:gd name="T96" fmla="*/ 120 w 128"/>
                <a:gd name="T97" fmla="*/ 53 h 188"/>
                <a:gd name="T98" fmla="*/ 25 w 128"/>
                <a:gd name="T99" fmla="*/ 144 h 188"/>
                <a:gd name="T100" fmla="*/ 20 w 128"/>
                <a:gd name="T101" fmla="*/ 143 h 188"/>
                <a:gd name="T102" fmla="*/ 25 w 128"/>
                <a:gd name="T103" fmla="*/ 144 h 188"/>
                <a:gd name="T104" fmla="*/ 1 w 128"/>
                <a:gd name="T10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8" h="188">
                  <a:moveTo>
                    <a:pt x="77" y="7"/>
                  </a:moveTo>
                  <a:cubicBezTo>
                    <a:pt x="78" y="7"/>
                    <a:pt x="78" y="7"/>
                    <a:pt x="79" y="7"/>
                  </a:cubicBezTo>
                  <a:cubicBezTo>
                    <a:pt x="78" y="6"/>
                    <a:pt x="78" y="6"/>
                    <a:pt x="78" y="5"/>
                  </a:cubicBezTo>
                  <a:cubicBezTo>
                    <a:pt x="79" y="6"/>
                    <a:pt x="80" y="7"/>
                    <a:pt x="79" y="8"/>
                  </a:cubicBezTo>
                  <a:cubicBezTo>
                    <a:pt x="81" y="6"/>
                    <a:pt x="81" y="8"/>
                    <a:pt x="82" y="9"/>
                  </a:cubicBezTo>
                  <a:cubicBezTo>
                    <a:pt x="82" y="9"/>
                    <a:pt x="82" y="9"/>
                    <a:pt x="81" y="9"/>
                  </a:cubicBezTo>
                  <a:cubicBezTo>
                    <a:pt x="82" y="10"/>
                    <a:pt x="83" y="10"/>
                    <a:pt x="84" y="11"/>
                  </a:cubicBezTo>
                  <a:cubicBezTo>
                    <a:pt x="84" y="10"/>
                    <a:pt x="83" y="10"/>
                    <a:pt x="83" y="9"/>
                  </a:cubicBezTo>
                  <a:cubicBezTo>
                    <a:pt x="84" y="9"/>
                    <a:pt x="85" y="9"/>
                    <a:pt x="85" y="11"/>
                  </a:cubicBezTo>
                  <a:cubicBezTo>
                    <a:pt x="85" y="12"/>
                    <a:pt x="87" y="13"/>
                    <a:pt x="88" y="12"/>
                  </a:cubicBezTo>
                  <a:cubicBezTo>
                    <a:pt x="86" y="13"/>
                    <a:pt x="87" y="15"/>
                    <a:pt x="88" y="16"/>
                  </a:cubicBezTo>
                  <a:cubicBezTo>
                    <a:pt x="87" y="17"/>
                    <a:pt x="86" y="15"/>
                    <a:pt x="86" y="15"/>
                  </a:cubicBezTo>
                  <a:cubicBezTo>
                    <a:pt x="84" y="16"/>
                    <a:pt x="85" y="17"/>
                    <a:pt x="86" y="17"/>
                  </a:cubicBezTo>
                  <a:cubicBezTo>
                    <a:pt x="87" y="18"/>
                    <a:pt x="87" y="18"/>
                    <a:pt x="87" y="19"/>
                  </a:cubicBezTo>
                  <a:cubicBezTo>
                    <a:pt x="87" y="19"/>
                    <a:pt x="88" y="19"/>
                    <a:pt x="89" y="19"/>
                  </a:cubicBezTo>
                  <a:cubicBezTo>
                    <a:pt x="89" y="19"/>
                    <a:pt x="89" y="20"/>
                    <a:pt x="89" y="20"/>
                  </a:cubicBezTo>
                  <a:cubicBezTo>
                    <a:pt x="90" y="21"/>
                    <a:pt x="90" y="22"/>
                    <a:pt x="91" y="22"/>
                  </a:cubicBezTo>
                  <a:cubicBezTo>
                    <a:pt x="89" y="22"/>
                    <a:pt x="90" y="23"/>
                    <a:pt x="90" y="24"/>
                  </a:cubicBezTo>
                  <a:cubicBezTo>
                    <a:pt x="89" y="25"/>
                    <a:pt x="88" y="24"/>
                    <a:pt x="89" y="25"/>
                  </a:cubicBezTo>
                  <a:cubicBezTo>
                    <a:pt x="89" y="25"/>
                    <a:pt x="90" y="25"/>
                    <a:pt x="90" y="25"/>
                  </a:cubicBezTo>
                  <a:cubicBezTo>
                    <a:pt x="90" y="26"/>
                    <a:pt x="89" y="27"/>
                    <a:pt x="89" y="27"/>
                  </a:cubicBezTo>
                  <a:cubicBezTo>
                    <a:pt x="89" y="29"/>
                    <a:pt x="90" y="28"/>
                    <a:pt x="91" y="28"/>
                  </a:cubicBezTo>
                  <a:cubicBezTo>
                    <a:pt x="91" y="30"/>
                    <a:pt x="90" y="29"/>
                    <a:pt x="89" y="29"/>
                  </a:cubicBezTo>
                  <a:cubicBezTo>
                    <a:pt x="88" y="29"/>
                    <a:pt x="87" y="32"/>
                    <a:pt x="86" y="30"/>
                  </a:cubicBezTo>
                  <a:cubicBezTo>
                    <a:pt x="86" y="29"/>
                    <a:pt x="86" y="28"/>
                    <a:pt x="86" y="27"/>
                  </a:cubicBezTo>
                  <a:cubicBezTo>
                    <a:pt x="86" y="26"/>
                    <a:pt x="85" y="25"/>
                    <a:pt x="84" y="24"/>
                  </a:cubicBezTo>
                  <a:cubicBezTo>
                    <a:pt x="84" y="24"/>
                    <a:pt x="85" y="25"/>
                    <a:pt x="86" y="25"/>
                  </a:cubicBezTo>
                  <a:cubicBezTo>
                    <a:pt x="86" y="23"/>
                    <a:pt x="86" y="23"/>
                    <a:pt x="85" y="22"/>
                  </a:cubicBezTo>
                  <a:cubicBezTo>
                    <a:pt x="85" y="22"/>
                    <a:pt x="85" y="21"/>
                    <a:pt x="86" y="21"/>
                  </a:cubicBezTo>
                  <a:cubicBezTo>
                    <a:pt x="85" y="20"/>
                    <a:pt x="83" y="19"/>
                    <a:pt x="81" y="18"/>
                  </a:cubicBezTo>
                  <a:cubicBezTo>
                    <a:pt x="81" y="20"/>
                    <a:pt x="82" y="20"/>
                    <a:pt x="83" y="22"/>
                  </a:cubicBezTo>
                  <a:cubicBezTo>
                    <a:pt x="83" y="22"/>
                    <a:pt x="83" y="23"/>
                    <a:pt x="82" y="23"/>
                  </a:cubicBezTo>
                  <a:cubicBezTo>
                    <a:pt x="82" y="22"/>
                    <a:pt x="81" y="21"/>
                    <a:pt x="80" y="20"/>
                  </a:cubicBezTo>
                  <a:cubicBezTo>
                    <a:pt x="79" y="17"/>
                    <a:pt x="79" y="15"/>
                    <a:pt x="75" y="14"/>
                  </a:cubicBezTo>
                  <a:cubicBezTo>
                    <a:pt x="76" y="13"/>
                    <a:pt x="78" y="11"/>
                    <a:pt x="77" y="10"/>
                  </a:cubicBezTo>
                  <a:cubicBezTo>
                    <a:pt x="77" y="10"/>
                    <a:pt x="74" y="13"/>
                    <a:pt x="74" y="12"/>
                  </a:cubicBezTo>
                  <a:cubicBezTo>
                    <a:pt x="74" y="12"/>
                    <a:pt x="73" y="10"/>
                    <a:pt x="73" y="9"/>
                  </a:cubicBezTo>
                  <a:cubicBezTo>
                    <a:pt x="73" y="9"/>
                    <a:pt x="74" y="9"/>
                    <a:pt x="74" y="8"/>
                  </a:cubicBezTo>
                  <a:cubicBezTo>
                    <a:pt x="73" y="6"/>
                    <a:pt x="73" y="5"/>
                    <a:pt x="71" y="4"/>
                  </a:cubicBezTo>
                  <a:cubicBezTo>
                    <a:pt x="70" y="3"/>
                    <a:pt x="68" y="2"/>
                    <a:pt x="69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2" y="0"/>
                    <a:pt x="72" y="1"/>
                    <a:pt x="71" y="1"/>
                  </a:cubicBezTo>
                  <a:cubicBezTo>
                    <a:pt x="73" y="1"/>
                    <a:pt x="72" y="3"/>
                    <a:pt x="73" y="4"/>
                  </a:cubicBezTo>
                  <a:cubicBezTo>
                    <a:pt x="75" y="5"/>
                    <a:pt x="74" y="7"/>
                    <a:pt x="76" y="7"/>
                  </a:cubicBezTo>
                  <a:cubicBezTo>
                    <a:pt x="76" y="6"/>
                    <a:pt x="76" y="5"/>
                    <a:pt x="76" y="4"/>
                  </a:cubicBezTo>
                  <a:cubicBezTo>
                    <a:pt x="77" y="5"/>
                    <a:pt x="77" y="6"/>
                    <a:pt x="77" y="7"/>
                  </a:cubicBezTo>
                  <a:close/>
                  <a:moveTo>
                    <a:pt x="83" y="86"/>
                  </a:moveTo>
                  <a:cubicBezTo>
                    <a:pt x="84" y="85"/>
                    <a:pt x="85" y="85"/>
                    <a:pt x="85" y="83"/>
                  </a:cubicBezTo>
                  <a:cubicBezTo>
                    <a:pt x="84" y="84"/>
                    <a:pt x="84" y="83"/>
                    <a:pt x="84" y="82"/>
                  </a:cubicBezTo>
                  <a:cubicBezTo>
                    <a:pt x="83" y="83"/>
                    <a:pt x="82" y="83"/>
                    <a:pt x="81" y="84"/>
                  </a:cubicBezTo>
                  <a:cubicBezTo>
                    <a:pt x="83" y="82"/>
                    <a:pt x="83" y="81"/>
                    <a:pt x="83" y="79"/>
                  </a:cubicBezTo>
                  <a:cubicBezTo>
                    <a:pt x="84" y="80"/>
                    <a:pt x="84" y="78"/>
                    <a:pt x="85" y="78"/>
                  </a:cubicBezTo>
                  <a:cubicBezTo>
                    <a:pt x="85" y="78"/>
                    <a:pt x="84" y="78"/>
                    <a:pt x="83" y="78"/>
                  </a:cubicBezTo>
                  <a:cubicBezTo>
                    <a:pt x="84" y="77"/>
                    <a:pt x="85" y="76"/>
                    <a:pt x="85" y="75"/>
                  </a:cubicBezTo>
                  <a:cubicBezTo>
                    <a:pt x="84" y="75"/>
                    <a:pt x="82" y="76"/>
                    <a:pt x="81" y="75"/>
                  </a:cubicBezTo>
                  <a:cubicBezTo>
                    <a:pt x="81" y="75"/>
                    <a:pt x="82" y="74"/>
                    <a:pt x="82" y="74"/>
                  </a:cubicBezTo>
                  <a:cubicBezTo>
                    <a:pt x="79" y="74"/>
                    <a:pt x="81" y="77"/>
                    <a:pt x="78" y="77"/>
                  </a:cubicBezTo>
                  <a:cubicBezTo>
                    <a:pt x="78" y="77"/>
                    <a:pt x="78" y="76"/>
                    <a:pt x="78" y="75"/>
                  </a:cubicBezTo>
                  <a:cubicBezTo>
                    <a:pt x="77" y="76"/>
                    <a:pt x="74" y="78"/>
                    <a:pt x="72" y="78"/>
                  </a:cubicBezTo>
                  <a:cubicBezTo>
                    <a:pt x="72" y="76"/>
                    <a:pt x="72" y="75"/>
                    <a:pt x="72" y="73"/>
                  </a:cubicBezTo>
                  <a:cubicBezTo>
                    <a:pt x="70" y="74"/>
                    <a:pt x="69" y="72"/>
                    <a:pt x="69" y="71"/>
                  </a:cubicBezTo>
                  <a:cubicBezTo>
                    <a:pt x="70" y="71"/>
                    <a:pt x="71" y="71"/>
                    <a:pt x="72" y="70"/>
                  </a:cubicBezTo>
                  <a:cubicBezTo>
                    <a:pt x="71" y="70"/>
                    <a:pt x="70" y="69"/>
                    <a:pt x="69" y="69"/>
                  </a:cubicBezTo>
                  <a:cubicBezTo>
                    <a:pt x="68" y="68"/>
                    <a:pt x="67" y="71"/>
                    <a:pt x="68" y="72"/>
                  </a:cubicBezTo>
                  <a:cubicBezTo>
                    <a:pt x="66" y="70"/>
                    <a:pt x="63" y="73"/>
                    <a:pt x="63" y="75"/>
                  </a:cubicBezTo>
                  <a:cubicBezTo>
                    <a:pt x="63" y="76"/>
                    <a:pt x="63" y="78"/>
                    <a:pt x="63" y="79"/>
                  </a:cubicBezTo>
                  <a:cubicBezTo>
                    <a:pt x="63" y="80"/>
                    <a:pt x="62" y="80"/>
                    <a:pt x="62" y="81"/>
                  </a:cubicBezTo>
                  <a:cubicBezTo>
                    <a:pt x="61" y="83"/>
                    <a:pt x="61" y="83"/>
                    <a:pt x="60" y="83"/>
                  </a:cubicBezTo>
                  <a:cubicBezTo>
                    <a:pt x="59" y="83"/>
                    <a:pt x="56" y="83"/>
                    <a:pt x="56" y="84"/>
                  </a:cubicBezTo>
                  <a:cubicBezTo>
                    <a:pt x="56" y="86"/>
                    <a:pt x="56" y="86"/>
                    <a:pt x="55" y="88"/>
                  </a:cubicBezTo>
                  <a:cubicBezTo>
                    <a:pt x="55" y="89"/>
                    <a:pt x="56" y="90"/>
                    <a:pt x="54" y="91"/>
                  </a:cubicBezTo>
                  <a:cubicBezTo>
                    <a:pt x="55" y="91"/>
                    <a:pt x="55" y="91"/>
                    <a:pt x="56" y="91"/>
                  </a:cubicBezTo>
                  <a:cubicBezTo>
                    <a:pt x="53" y="92"/>
                    <a:pt x="53" y="92"/>
                    <a:pt x="52" y="95"/>
                  </a:cubicBezTo>
                  <a:cubicBezTo>
                    <a:pt x="53" y="95"/>
                    <a:pt x="53" y="96"/>
                    <a:pt x="53" y="98"/>
                  </a:cubicBezTo>
                  <a:cubicBezTo>
                    <a:pt x="52" y="98"/>
                    <a:pt x="52" y="97"/>
                    <a:pt x="51" y="97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0" y="95"/>
                    <a:pt x="49" y="97"/>
                    <a:pt x="49" y="99"/>
                  </a:cubicBezTo>
                  <a:cubicBezTo>
                    <a:pt x="49" y="98"/>
                    <a:pt x="49" y="98"/>
                    <a:pt x="47" y="98"/>
                  </a:cubicBezTo>
                  <a:cubicBezTo>
                    <a:pt x="46" y="98"/>
                    <a:pt x="46" y="100"/>
                    <a:pt x="46" y="101"/>
                  </a:cubicBezTo>
                  <a:cubicBezTo>
                    <a:pt x="45" y="100"/>
                    <a:pt x="45" y="100"/>
                    <a:pt x="45" y="99"/>
                  </a:cubicBezTo>
                  <a:cubicBezTo>
                    <a:pt x="45" y="100"/>
                    <a:pt x="45" y="100"/>
                    <a:pt x="45" y="101"/>
                  </a:cubicBezTo>
                  <a:cubicBezTo>
                    <a:pt x="44" y="101"/>
                    <a:pt x="44" y="101"/>
                    <a:pt x="43" y="100"/>
                  </a:cubicBezTo>
                  <a:cubicBezTo>
                    <a:pt x="44" y="102"/>
                    <a:pt x="42" y="101"/>
                    <a:pt x="42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2" y="103"/>
                    <a:pt x="41" y="103"/>
                    <a:pt x="40" y="103"/>
                  </a:cubicBezTo>
                  <a:cubicBezTo>
                    <a:pt x="40" y="104"/>
                    <a:pt x="40" y="105"/>
                    <a:pt x="41" y="105"/>
                  </a:cubicBezTo>
                  <a:cubicBezTo>
                    <a:pt x="40" y="105"/>
                    <a:pt x="39" y="105"/>
                    <a:pt x="37" y="105"/>
                  </a:cubicBezTo>
                  <a:cubicBezTo>
                    <a:pt x="37" y="106"/>
                    <a:pt x="38" y="106"/>
                    <a:pt x="38" y="106"/>
                  </a:cubicBezTo>
                  <a:cubicBezTo>
                    <a:pt x="36" y="106"/>
                    <a:pt x="35" y="106"/>
                    <a:pt x="34" y="107"/>
                  </a:cubicBezTo>
                  <a:cubicBezTo>
                    <a:pt x="33" y="107"/>
                    <a:pt x="33" y="108"/>
                    <a:pt x="34" y="109"/>
                  </a:cubicBezTo>
                  <a:cubicBezTo>
                    <a:pt x="34" y="109"/>
                    <a:pt x="32" y="108"/>
                    <a:pt x="32" y="108"/>
                  </a:cubicBezTo>
                  <a:cubicBezTo>
                    <a:pt x="31" y="109"/>
                    <a:pt x="30" y="110"/>
                    <a:pt x="29" y="110"/>
                  </a:cubicBezTo>
                  <a:cubicBezTo>
                    <a:pt x="29" y="110"/>
                    <a:pt x="27" y="109"/>
                    <a:pt x="26" y="110"/>
                  </a:cubicBezTo>
                  <a:cubicBezTo>
                    <a:pt x="25" y="111"/>
                    <a:pt x="24" y="112"/>
                    <a:pt x="23" y="112"/>
                  </a:cubicBezTo>
                  <a:cubicBezTo>
                    <a:pt x="23" y="112"/>
                    <a:pt x="24" y="113"/>
                    <a:pt x="24" y="113"/>
                  </a:cubicBezTo>
                  <a:cubicBezTo>
                    <a:pt x="23" y="113"/>
                    <a:pt x="21" y="114"/>
                    <a:pt x="20" y="115"/>
                  </a:cubicBezTo>
                  <a:cubicBezTo>
                    <a:pt x="20" y="117"/>
                    <a:pt x="22" y="116"/>
                    <a:pt x="22" y="118"/>
                  </a:cubicBezTo>
                  <a:cubicBezTo>
                    <a:pt x="22" y="118"/>
                    <a:pt x="19" y="116"/>
                    <a:pt x="19" y="116"/>
                  </a:cubicBezTo>
                  <a:cubicBezTo>
                    <a:pt x="18" y="116"/>
                    <a:pt x="19" y="118"/>
                    <a:pt x="19" y="118"/>
                  </a:cubicBezTo>
                  <a:cubicBezTo>
                    <a:pt x="18" y="118"/>
                    <a:pt x="18" y="118"/>
                    <a:pt x="18" y="119"/>
                  </a:cubicBezTo>
                  <a:cubicBezTo>
                    <a:pt x="18" y="119"/>
                    <a:pt x="17" y="118"/>
                    <a:pt x="17" y="117"/>
                  </a:cubicBezTo>
                  <a:cubicBezTo>
                    <a:pt x="17" y="118"/>
                    <a:pt x="17" y="119"/>
                    <a:pt x="17" y="120"/>
                  </a:cubicBezTo>
                  <a:cubicBezTo>
                    <a:pt x="17" y="120"/>
                    <a:pt x="16" y="119"/>
                    <a:pt x="16" y="119"/>
                  </a:cubicBezTo>
                  <a:cubicBezTo>
                    <a:pt x="15" y="120"/>
                    <a:pt x="15" y="121"/>
                    <a:pt x="16" y="122"/>
                  </a:cubicBezTo>
                  <a:cubicBezTo>
                    <a:pt x="15" y="121"/>
                    <a:pt x="14" y="121"/>
                    <a:pt x="14" y="120"/>
                  </a:cubicBezTo>
                  <a:cubicBezTo>
                    <a:pt x="14" y="121"/>
                    <a:pt x="14" y="121"/>
                    <a:pt x="14" y="122"/>
                  </a:cubicBezTo>
                  <a:cubicBezTo>
                    <a:pt x="14" y="122"/>
                    <a:pt x="13" y="122"/>
                    <a:pt x="13" y="121"/>
                  </a:cubicBezTo>
                  <a:cubicBezTo>
                    <a:pt x="13" y="122"/>
                    <a:pt x="13" y="123"/>
                    <a:pt x="12" y="124"/>
                  </a:cubicBezTo>
                  <a:cubicBezTo>
                    <a:pt x="13" y="123"/>
                    <a:pt x="14" y="123"/>
                    <a:pt x="15" y="123"/>
                  </a:cubicBezTo>
                  <a:cubicBezTo>
                    <a:pt x="15" y="124"/>
                    <a:pt x="14" y="124"/>
                    <a:pt x="13" y="124"/>
                  </a:cubicBezTo>
                  <a:cubicBezTo>
                    <a:pt x="13" y="125"/>
                    <a:pt x="14" y="125"/>
                    <a:pt x="15" y="125"/>
                  </a:cubicBezTo>
                  <a:cubicBezTo>
                    <a:pt x="14" y="125"/>
                    <a:pt x="13" y="126"/>
                    <a:pt x="12" y="125"/>
                  </a:cubicBezTo>
                  <a:cubicBezTo>
                    <a:pt x="12" y="125"/>
                    <a:pt x="11" y="124"/>
                    <a:pt x="10" y="124"/>
                  </a:cubicBezTo>
                  <a:cubicBezTo>
                    <a:pt x="11" y="124"/>
                    <a:pt x="11" y="125"/>
                    <a:pt x="11" y="125"/>
                  </a:cubicBezTo>
                  <a:cubicBezTo>
                    <a:pt x="10" y="125"/>
                    <a:pt x="9" y="126"/>
                    <a:pt x="9" y="127"/>
                  </a:cubicBezTo>
                  <a:cubicBezTo>
                    <a:pt x="10" y="127"/>
                    <a:pt x="11" y="127"/>
                    <a:pt x="13" y="127"/>
                  </a:cubicBezTo>
                  <a:cubicBezTo>
                    <a:pt x="11" y="127"/>
                    <a:pt x="10" y="127"/>
                    <a:pt x="10" y="129"/>
                  </a:cubicBezTo>
                  <a:cubicBezTo>
                    <a:pt x="11" y="129"/>
                    <a:pt x="12" y="129"/>
                    <a:pt x="12" y="129"/>
                  </a:cubicBezTo>
                  <a:cubicBezTo>
                    <a:pt x="12" y="129"/>
                    <a:pt x="12" y="129"/>
                    <a:pt x="12" y="130"/>
                  </a:cubicBezTo>
                  <a:cubicBezTo>
                    <a:pt x="10" y="130"/>
                    <a:pt x="8" y="129"/>
                    <a:pt x="6" y="129"/>
                  </a:cubicBezTo>
                  <a:cubicBezTo>
                    <a:pt x="6" y="130"/>
                    <a:pt x="7" y="131"/>
                    <a:pt x="7" y="132"/>
                  </a:cubicBezTo>
                  <a:cubicBezTo>
                    <a:pt x="7" y="132"/>
                    <a:pt x="8" y="131"/>
                    <a:pt x="9" y="131"/>
                  </a:cubicBezTo>
                  <a:cubicBezTo>
                    <a:pt x="9" y="131"/>
                    <a:pt x="9" y="132"/>
                    <a:pt x="9" y="132"/>
                  </a:cubicBezTo>
                  <a:cubicBezTo>
                    <a:pt x="9" y="132"/>
                    <a:pt x="10" y="131"/>
                    <a:pt x="10" y="131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10" y="133"/>
                    <a:pt x="10" y="133"/>
                    <a:pt x="11" y="132"/>
                  </a:cubicBezTo>
                  <a:cubicBezTo>
                    <a:pt x="11" y="133"/>
                    <a:pt x="10" y="134"/>
                    <a:pt x="9" y="135"/>
                  </a:cubicBezTo>
                  <a:cubicBezTo>
                    <a:pt x="11" y="135"/>
                    <a:pt x="14" y="135"/>
                    <a:pt x="16" y="135"/>
                  </a:cubicBezTo>
                  <a:cubicBezTo>
                    <a:pt x="17" y="134"/>
                    <a:pt x="17" y="133"/>
                    <a:pt x="18" y="133"/>
                  </a:cubicBezTo>
                  <a:cubicBezTo>
                    <a:pt x="19" y="134"/>
                    <a:pt x="20" y="136"/>
                    <a:pt x="20" y="136"/>
                  </a:cubicBezTo>
                  <a:cubicBezTo>
                    <a:pt x="22" y="136"/>
                    <a:pt x="23" y="136"/>
                    <a:pt x="25" y="136"/>
                  </a:cubicBezTo>
                  <a:cubicBezTo>
                    <a:pt x="25" y="137"/>
                    <a:pt x="25" y="138"/>
                    <a:pt x="26" y="138"/>
                  </a:cubicBezTo>
                  <a:cubicBezTo>
                    <a:pt x="26" y="138"/>
                    <a:pt x="26" y="138"/>
                    <a:pt x="25" y="139"/>
                  </a:cubicBezTo>
                  <a:cubicBezTo>
                    <a:pt x="27" y="139"/>
                    <a:pt x="29" y="139"/>
                    <a:pt x="30" y="139"/>
                  </a:cubicBezTo>
                  <a:cubicBezTo>
                    <a:pt x="31" y="139"/>
                    <a:pt x="30" y="140"/>
                    <a:pt x="31" y="140"/>
                  </a:cubicBezTo>
                  <a:cubicBezTo>
                    <a:pt x="31" y="140"/>
                    <a:pt x="33" y="140"/>
                    <a:pt x="33" y="140"/>
                  </a:cubicBezTo>
                  <a:cubicBezTo>
                    <a:pt x="33" y="140"/>
                    <a:pt x="33" y="139"/>
                    <a:pt x="33" y="139"/>
                  </a:cubicBezTo>
                  <a:cubicBezTo>
                    <a:pt x="33" y="139"/>
                    <a:pt x="33" y="139"/>
                    <a:pt x="34" y="140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40"/>
                    <a:pt x="34" y="140"/>
                  </a:cubicBezTo>
                  <a:cubicBezTo>
                    <a:pt x="35" y="140"/>
                    <a:pt x="36" y="139"/>
                    <a:pt x="37" y="139"/>
                  </a:cubicBezTo>
                  <a:cubicBezTo>
                    <a:pt x="38" y="139"/>
                    <a:pt x="39" y="139"/>
                    <a:pt x="40" y="138"/>
                  </a:cubicBezTo>
                  <a:cubicBezTo>
                    <a:pt x="39" y="138"/>
                    <a:pt x="39" y="137"/>
                    <a:pt x="39" y="137"/>
                  </a:cubicBezTo>
                  <a:cubicBezTo>
                    <a:pt x="40" y="136"/>
                    <a:pt x="46" y="134"/>
                    <a:pt x="45" y="132"/>
                  </a:cubicBezTo>
                  <a:cubicBezTo>
                    <a:pt x="46" y="132"/>
                    <a:pt x="50" y="131"/>
                    <a:pt x="50" y="129"/>
                  </a:cubicBezTo>
                  <a:cubicBezTo>
                    <a:pt x="49" y="129"/>
                    <a:pt x="49" y="129"/>
                    <a:pt x="48" y="129"/>
                  </a:cubicBezTo>
                  <a:cubicBezTo>
                    <a:pt x="49" y="128"/>
                    <a:pt x="50" y="127"/>
                    <a:pt x="52" y="126"/>
                  </a:cubicBezTo>
                  <a:cubicBezTo>
                    <a:pt x="51" y="126"/>
                    <a:pt x="51" y="126"/>
                    <a:pt x="50" y="126"/>
                  </a:cubicBezTo>
                  <a:cubicBezTo>
                    <a:pt x="51" y="124"/>
                    <a:pt x="52" y="122"/>
                    <a:pt x="54" y="121"/>
                  </a:cubicBezTo>
                  <a:cubicBezTo>
                    <a:pt x="51" y="120"/>
                    <a:pt x="49" y="120"/>
                    <a:pt x="47" y="117"/>
                  </a:cubicBezTo>
                  <a:cubicBezTo>
                    <a:pt x="49" y="118"/>
                    <a:pt x="52" y="119"/>
                    <a:pt x="54" y="120"/>
                  </a:cubicBezTo>
                  <a:cubicBezTo>
                    <a:pt x="54" y="119"/>
                    <a:pt x="54" y="118"/>
                    <a:pt x="54" y="116"/>
                  </a:cubicBezTo>
                  <a:cubicBezTo>
                    <a:pt x="54" y="115"/>
                    <a:pt x="55" y="115"/>
                    <a:pt x="55" y="115"/>
                  </a:cubicBezTo>
                  <a:cubicBezTo>
                    <a:pt x="55" y="114"/>
                    <a:pt x="55" y="113"/>
                    <a:pt x="54" y="113"/>
                  </a:cubicBezTo>
                  <a:cubicBezTo>
                    <a:pt x="52" y="113"/>
                    <a:pt x="52" y="112"/>
                    <a:pt x="51" y="111"/>
                  </a:cubicBezTo>
                  <a:cubicBezTo>
                    <a:pt x="53" y="109"/>
                    <a:pt x="55" y="114"/>
                    <a:pt x="57" y="111"/>
                  </a:cubicBezTo>
                  <a:cubicBezTo>
                    <a:pt x="56" y="111"/>
                    <a:pt x="56" y="110"/>
                    <a:pt x="55" y="110"/>
                  </a:cubicBezTo>
                  <a:cubicBezTo>
                    <a:pt x="57" y="109"/>
                    <a:pt x="56" y="110"/>
                    <a:pt x="58" y="111"/>
                  </a:cubicBezTo>
                  <a:cubicBezTo>
                    <a:pt x="59" y="111"/>
                    <a:pt x="60" y="109"/>
                    <a:pt x="60" y="108"/>
                  </a:cubicBezTo>
                  <a:cubicBezTo>
                    <a:pt x="61" y="111"/>
                    <a:pt x="62" y="109"/>
                    <a:pt x="64" y="109"/>
                  </a:cubicBezTo>
                  <a:cubicBezTo>
                    <a:pt x="62" y="107"/>
                    <a:pt x="60" y="106"/>
                    <a:pt x="58" y="105"/>
                  </a:cubicBezTo>
                  <a:cubicBezTo>
                    <a:pt x="56" y="102"/>
                    <a:pt x="55" y="102"/>
                    <a:pt x="51" y="102"/>
                  </a:cubicBezTo>
                  <a:cubicBezTo>
                    <a:pt x="53" y="101"/>
                    <a:pt x="54" y="100"/>
                    <a:pt x="56" y="101"/>
                  </a:cubicBezTo>
                  <a:cubicBezTo>
                    <a:pt x="55" y="100"/>
                    <a:pt x="55" y="99"/>
                    <a:pt x="55" y="98"/>
                  </a:cubicBezTo>
                  <a:cubicBezTo>
                    <a:pt x="56" y="99"/>
                    <a:pt x="56" y="99"/>
                    <a:pt x="57" y="100"/>
                  </a:cubicBezTo>
                  <a:cubicBezTo>
                    <a:pt x="57" y="100"/>
                    <a:pt x="57" y="100"/>
                    <a:pt x="58" y="99"/>
                  </a:cubicBezTo>
                  <a:cubicBezTo>
                    <a:pt x="57" y="101"/>
                    <a:pt x="58" y="103"/>
                    <a:pt x="60" y="105"/>
                  </a:cubicBezTo>
                  <a:cubicBezTo>
                    <a:pt x="62" y="106"/>
                    <a:pt x="63" y="107"/>
                    <a:pt x="66" y="108"/>
                  </a:cubicBezTo>
                  <a:cubicBezTo>
                    <a:pt x="65" y="107"/>
                    <a:pt x="67" y="105"/>
                    <a:pt x="68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8" y="107"/>
                    <a:pt x="71" y="109"/>
                    <a:pt x="72" y="107"/>
                  </a:cubicBezTo>
                  <a:cubicBezTo>
                    <a:pt x="72" y="108"/>
                    <a:pt x="74" y="109"/>
                    <a:pt x="74" y="107"/>
                  </a:cubicBezTo>
                  <a:cubicBezTo>
                    <a:pt x="74" y="106"/>
                    <a:pt x="72" y="105"/>
                    <a:pt x="71" y="105"/>
                  </a:cubicBezTo>
                  <a:cubicBezTo>
                    <a:pt x="71" y="105"/>
                    <a:pt x="71" y="106"/>
                    <a:pt x="71" y="106"/>
                  </a:cubicBezTo>
                  <a:cubicBezTo>
                    <a:pt x="70" y="106"/>
                    <a:pt x="70" y="106"/>
                    <a:pt x="69" y="106"/>
                  </a:cubicBezTo>
                  <a:cubicBezTo>
                    <a:pt x="71" y="105"/>
                    <a:pt x="69" y="103"/>
                    <a:pt x="67" y="103"/>
                  </a:cubicBezTo>
                  <a:cubicBezTo>
                    <a:pt x="65" y="103"/>
                    <a:pt x="64" y="103"/>
                    <a:pt x="62" y="102"/>
                  </a:cubicBezTo>
                  <a:cubicBezTo>
                    <a:pt x="64" y="102"/>
                    <a:pt x="69" y="103"/>
                    <a:pt x="70" y="102"/>
                  </a:cubicBezTo>
                  <a:cubicBezTo>
                    <a:pt x="68" y="101"/>
                    <a:pt x="67" y="101"/>
                    <a:pt x="65" y="100"/>
                  </a:cubicBezTo>
                  <a:cubicBezTo>
                    <a:pt x="66" y="100"/>
                    <a:pt x="69" y="101"/>
                    <a:pt x="70" y="101"/>
                  </a:cubicBezTo>
                  <a:cubicBezTo>
                    <a:pt x="71" y="101"/>
                    <a:pt x="71" y="99"/>
                    <a:pt x="72" y="99"/>
                  </a:cubicBezTo>
                  <a:cubicBezTo>
                    <a:pt x="72" y="99"/>
                    <a:pt x="73" y="100"/>
                    <a:pt x="74" y="99"/>
                  </a:cubicBezTo>
                  <a:cubicBezTo>
                    <a:pt x="75" y="97"/>
                    <a:pt x="75" y="96"/>
                    <a:pt x="77" y="94"/>
                  </a:cubicBezTo>
                  <a:cubicBezTo>
                    <a:pt x="78" y="93"/>
                    <a:pt x="77" y="91"/>
                    <a:pt x="79" y="91"/>
                  </a:cubicBezTo>
                  <a:cubicBezTo>
                    <a:pt x="79" y="90"/>
                    <a:pt x="80" y="90"/>
                    <a:pt x="81" y="89"/>
                  </a:cubicBezTo>
                  <a:cubicBezTo>
                    <a:pt x="81" y="89"/>
                    <a:pt x="81" y="88"/>
                    <a:pt x="80" y="87"/>
                  </a:cubicBezTo>
                  <a:cubicBezTo>
                    <a:pt x="82" y="89"/>
                    <a:pt x="82" y="87"/>
                    <a:pt x="83" y="86"/>
                  </a:cubicBezTo>
                  <a:close/>
                  <a:moveTo>
                    <a:pt x="124" y="48"/>
                  </a:moveTo>
                  <a:cubicBezTo>
                    <a:pt x="125" y="47"/>
                    <a:pt x="125" y="46"/>
                    <a:pt x="125" y="45"/>
                  </a:cubicBezTo>
                  <a:cubicBezTo>
                    <a:pt x="125" y="42"/>
                    <a:pt x="125" y="39"/>
                    <a:pt x="128" y="37"/>
                  </a:cubicBezTo>
                  <a:cubicBezTo>
                    <a:pt x="126" y="38"/>
                    <a:pt x="126" y="36"/>
                    <a:pt x="125" y="36"/>
                  </a:cubicBezTo>
                  <a:cubicBezTo>
                    <a:pt x="123" y="35"/>
                    <a:pt x="122" y="36"/>
                    <a:pt x="121" y="37"/>
                  </a:cubicBezTo>
                  <a:cubicBezTo>
                    <a:pt x="119" y="38"/>
                    <a:pt x="118" y="41"/>
                    <a:pt x="115" y="41"/>
                  </a:cubicBezTo>
                  <a:cubicBezTo>
                    <a:pt x="112" y="41"/>
                    <a:pt x="110" y="40"/>
                    <a:pt x="107" y="38"/>
                  </a:cubicBezTo>
                  <a:cubicBezTo>
                    <a:pt x="106" y="38"/>
                    <a:pt x="105" y="37"/>
                    <a:pt x="104" y="37"/>
                  </a:cubicBezTo>
                  <a:cubicBezTo>
                    <a:pt x="102" y="38"/>
                    <a:pt x="102" y="37"/>
                    <a:pt x="101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0" y="34"/>
                    <a:pt x="103" y="27"/>
                    <a:pt x="99" y="28"/>
                  </a:cubicBezTo>
                  <a:cubicBezTo>
                    <a:pt x="99" y="28"/>
                    <a:pt x="100" y="27"/>
                    <a:pt x="100" y="27"/>
                  </a:cubicBezTo>
                  <a:cubicBezTo>
                    <a:pt x="98" y="27"/>
                    <a:pt x="98" y="27"/>
                    <a:pt x="98" y="25"/>
                  </a:cubicBezTo>
                  <a:cubicBezTo>
                    <a:pt x="98" y="23"/>
                    <a:pt x="97" y="24"/>
                    <a:pt x="96" y="24"/>
                  </a:cubicBezTo>
                  <a:cubicBezTo>
                    <a:pt x="95" y="25"/>
                    <a:pt x="96" y="25"/>
                    <a:pt x="96" y="25"/>
                  </a:cubicBezTo>
                  <a:cubicBezTo>
                    <a:pt x="97" y="26"/>
                    <a:pt x="97" y="27"/>
                    <a:pt x="97" y="28"/>
                  </a:cubicBezTo>
                  <a:cubicBezTo>
                    <a:pt x="96" y="29"/>
                    <a:pt x="97" y="31"/>
                    <a:pt x="98" y="32"/>
                  </a:cubicBezTo>
                  <a:cubicBezTo>
                    <a:pt x="94" y="32"/>
                    <a:pt x="97" y="31"/>
                    <a:pt x="95" y="29"/>
                  </a:cubicBezTo>
                  <a:cubicBezTo>
                    <a:pt x="95" y="29"/>
                    <a:pt x="94" y="30"/>
                    <a:pt x="93" y="29"/>
                  </a:cubicBezTo>
                  <a:cubicBezTo>
                    <a:pt x="93" y="28"/>
                    <a:pt x="93" y="28"/>
                    <a:pt x="92" y="28"/>
                  </a:cubicBezTo>
                  <a:cubicBezTo>
                    <a:pt x="92" y="29"/>
                    <a:pt x="92" y="30"/>
                    <a:pt x="91" y="31"/>
                  </a:cubicBezTo>
                  <a:cubicBezTo>
                    <a:pt x="91" y="31"/>
                    <a:pt x="90" y="31"/>
                    <a:pt x="89" y="32"/>
                  </a:cubicBezTo>
                  <a:cubicBezTo>
                    <a:pt x="89" y="32"/>
                    <a:pt x="88" y="32"/>
                    <a:pt x="88" y="31"/>
                  </a:cubicBezTo>
                  <a:cubicBezTo>
                    <a:pt x="88" y="33"/>
                    <a:pt x="88" y="34"/>
                    <a:pt x="90" y="33"/>
                  </a:cubicBezTo>
                  <a:cubicBezTo>
                    <a:pt x="89" y="36"/>
                    <a:pt x="90" y="37"/>
                    <a:pt x="92" y="39"/>
                  </a:cubicBezTo>
                  <a:cubicBezTo>
                    <a:pt x="91" y="39"/>
                    <a:pt x="90" y="39"/>
                    <a:pt x="90" y="39"/>
                  </a:cubicBezTo>
                  <a:cubicBezTo>
                    <a:pt x="90" y="40"/>
                    <a:pt x="91" y="40"/>
                    <a:pt x="91" y="41"/>
                  </a:cubicBezTo>
                  <a:cubicBezTo>
                    <a:pt x="90" y="41"/>
                    <a:pt x="90" y="41"/>
                    <a:pt x="89" y="41"/>
                  </a:cubicBezTo>
                  <a:cubicBezTo>
                    <a:pt x="90" y="42"/>
                    <a:pt x="91" y="42"/>
                    <a:pt x="91" y="43"/>
                  </a:cubicBezTo>
                  <a:cubicBezTo>
                    <a:pt x="90" y="43"/>
                    <a:pt x="89" y="43"/>
                    <a:pt x="89" y="42"/>
                  </a:cubicBezTo>
                  <a:cubicBezTo>
                    <a:pt x="90" y="45"/>
                    <a:pt x="89" y="45"/>
                    <a:pt x="88" y="48"/>
                  </a:cubicBezTo>
                  <a:cubicBezTo>
                    <a:pt x="88" y="49"/>
                    <a:pt x="87" y="51"/>
                    <a:pt x="86" y="52"/>
                  </a:cubicBezTo>
                  <a:cubicBezTo>
                    <a:pt x="85" y="52"/>
                    <a:pt x="85" y="51"/>
                    <a:pt x="84" y="52"/>
                  </a:cubicBezTo>
                  <a:cubicBezTo>
                    <a:pt x="83" y="53"/>
                    <a:pt x="82" y="53"/>
                    <a:pt x="81" y="54"/>
                  </a:cubicBezTo>
                  <a:cubicBezTo>
                    <a:pt x="80" y="54"/>
                    <a:pt x="78" y="55"/>
                    <a:pt x="79" y="56"/>
                  </a:cubicBezTo>
                  <a:cubicBezTo>
                    <a:pt x="80" y="57"/>
                    <a:pt x="81" y="58"/>
                    <a:pt x="82" y="58"/>
                  </a:cubicBezTo>
                  <a:cubicBezTo>
                    <a:pt x="82" y="59"/>
                    <a:pt x="83" y="58"/>
                    <a:pt x="84" y="59"/>
                  </a:cubicBezTo>
                  <a:cubicBezTo>
                    <a:pt x="84" y="59"/>
                    <a:pt x="86" y="62"/>
                    <a:pt x="87" y="62"/>
                  </a:cubicBezTo>
                  <a:cubicBezTo>
                    <a:pt x="89" y="62"/>
                    <a:pt x="90" y="62"/>
                    <a:pt x="92" y="63"/>
                  </a:cubicBezTo>
                  <a:cubicBezTo>
                    <a:pt x="94" y="65"/>
                    <a:pt x="95" y="64"/>
                    <a:pt x="94" y="67"/>
                  </a:cubicBezTo>
                  <a:cubicBezTo>
                    <a:pt x="95" y="66"/>
                    <a:pt x="95" y="66"/>
                    <a:pt x="96" y="66"/>
                  </a:cubicBezTo>
                  <a:cubicBezTo>
                    <a:pt x="96" y="68"/>
                    <a:pt x="94" y="68"/>
                    <a:pt x="94" y="69"/>
                  </a:cubicBezTo>
                  <a:cubicBezTo>
                    <a:pt x="93" y="71"/>
                    <a:pt x="93" y="72"/>
                    <a:pt x="92" y="74"/>
                  </a:cubicBezTo>
                  <a:cubicBezTo>
                    <a:pt x="92" y="74"/>
                    <a:pt x="92" y="75"/>
                    <a:pt x="91" y="75"/>
                  </a:cubicBezTo>
                  <a:cubicBezTo>
                    <a:pt x="91" y="75"/>
                    <a:pt x="91" y="76"/>
                    <a:pt x="91" y="77"/>
                  </a:cubicBezTo>
                  <a:cubicBezTo>
                    <a:pt x="90" y="77"/>
                    <a:pt x="88" y="78"/>
                    <a:pt x="87" y="78"/>
                  </a:cubicBezTo>
                  <a:cubicBezTo>
                    <a:pt x="88" y="79"/>
                    <a:pt x="89" y="80"/>
                    <a:pt x="90" y="80"/>
                  </a:cubicBezTo>
                  <a:cubicBezTo>
                    <a:pt x="90" y="79"/>
                    <a:pt x="90" y="77"/>
                    <a:pt x="91" y="78"/>
                  </a:cubicBezTo>
                  <a:cubicBezTo>
                    <a:pt x="91" y="78"/>
                    <a:pt x="91" y="80"/>
                    <a:pt x="91" y="81"/>
                  </a:cubicBezTo>
                  <a:cubicBezTo>
                    <a:pt x="92" y="78"/>
                    <a:pt x="95" y="80"/>
                    <a:pt x="94" y="82"/>
                  </a:cubicBezTo>
                  <a:cubicBezTo>
                    <a:pt x="97" y="83"/>
                    <a:pt x="105" y="78"/>
                    <a:pt x="103" y="74"/>
                  </a:cubicBezTo>
                  <a:cubicBezTo>
                    <a:pt x="106" y="75"/>
                    <a:pt x="106" y="73"/>
                    <a:pt x="107" y="71"/>
                  </a:cubicBezTo>
                  <a:cubicBezTo>
                    <a:pt x="107" y="70"/>
                    <a:pt x="108" y="69"/>
                    <a:pt x="109" y="68"/>
                  </a:cubicBezTo>
                  <a:cubicBezTo>
                    <a:pt x="110" y="66"/>
                    <a:pt x="110" y="66"/>
                    <a:pt x="111" y="64"/>
                  </a:cubicBezTo>
                  <a:cubicBezTo>
                    <a:pt x="111" y="63"/>
                    <a:pt x="111" y="60"/>
                    <a:pt x="113" y="61"/>
                  </a:cubicBezTo>
                  <a:cubicBezTo>
                    <a:pt x="114" y="60"/>
                    <a:pt x="112" y="60"/>
                    <a:pt x="111" y="58"/>
                  </a:cubicBezTo>
                  <a:cubicBezTo>
                    <a:pt x="110" y="56"/>
                    <a:pt x="111" y="56"/>
                    <a:pt x="113" y="55"/>
                  </a:cubicBezTo>
                  <a:cubicBezTo>
                    <a:pt x="115" y="53"/>
                    <a:pt x="118" y="53"/>
                    <a:pt x="120" y="53"/>
                  </a:cubicBezTo>
                  <a:cubicBezTo>
                    <a:pt x="119" y="54"/>
                    <a:pt x="120" y="55"/>
                    <a:pt x="121" y="56"/>
                  </a:cubicBezTo>
                  <a:cubicBezTo>
                    <a:pt x="122" y="55"/>
                    <a:pt x="123" y="54"/>
                    <a:pt x="121" y="53"/>
                  </a:cubicBezTo>
                  <a:cubicBezTo>
                    <a:pt x="120" y="52"/>
                    <a:pt x="120" y="50"/>
                    <a:pt x="120" y="49"/>
                  </a:cubicBezTo>
                  <a:cubicBezTo>
                    <a:pt x="122" y="49"/>
                    <a:pt x="123" y="49"/>
                    <a:pt x="124" y="48"/>
                  </a:cubicBezTo>
                  <a:close/>
                  <a:moveTo>
                    <a:pt x="25" y="144"/>
                  </a:moveTo>
                  <a:cubicBezTo>
                    <a:pt x="24" y="143"/>
                    <a:pt x="23" y="143"/>
                    <a:pt x="22" y="143"/>
                  </a:cubicBezTo>
                  <a:cubicBezTo>
                    <a:pt x="22" y="143"/>
                    <a:pt x="23" y="142"/>
                    <a:pt x="24" y="142"/>
                  </a:cubicBezTo>
                  <a:cubicBezTo>
                    <a:pt x="23" y="140"/>
                    <a:pt x="22" y="140"/>
                    <a:pt x="19" y="140"/>
                  </a:cubicBezTo>
                  <a:cubicBezTo>
                    <a:pt x="20" y="141"/>
                    <a:pt x="20" y="142"/>
                    <a:pt x="20" y="143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20" y="143"/>
                    <a:pt x="19" y="144"/>
                    <a:pt x="20" y="144"/>
                  </a:cubicBezTo>
                  <a:cubicBezTo>
                    <a:pt x="17" y="143"/>
                    <a:pt x="19" y="146"/>
                    <a:pt x="17" y="145"/>
                  </a:cubicBezTo>
                  <a:cubicBezTo>
                    <a:pt x="16" y="147"/>
                    <a:pt x="19" y="147"/>
                    <a:pt x="20" y="146"/>
                  </a:cubicBezTo>
                  <a:cubicBezTo>
                    <a:pt x="20" y="145"/>
                    <a:pt x="22" y="145"/>
                    <a:pt x="24" y="146"/>
                  </a:cubicBezTo>
                  <a:cubicBezTo>
                    <a:pt x="24" y="145"/>
                    <a:pt x="24" y="144"/>
                    <a:pt x="25" y="144"/>
                  </a:cubicBezTo>
                  <a:close/>
                  <a:moveTo>
                    <a:pt x="3" y="188"/>
                  </a:moveTo>
                  <a:cubicBezTo>
                    <a:pt x="5" y="188"/>
                    <a:pt x="4" y="185"/>
                    <a:pt x="5" y="184"/>
                  </a:cubicBezTo>
                  <a:cubicBezTo>
                    <a:pt x="5" y="184"/>
                    <a:pt x="4" y="184"/>
                    <a:pt x="3" y="184"/>
                  </a:cubicBezTo>
                  <a:cubicBezTo>
                    <a:pt x="3" y="185"/>
                    <a:pt x="3" y="185"/>
                    <a:pt x="2" y="186"/>
                  </a:cubicBezTo>
                  <a:cubicBezTo>
                    <a:pt x="0" y="186"/>
                    <a:pt x="0" y="186"/>
                    <a:pt x="1" y="188"/>
                  </a:cubicBezTo>
                  <a:cubicBezTo>
                    <a:pt x="2" y="188"/>
                    <a:pt x="2" y="187"/>
                    <a:pt x="3" y="186"/>
                  </a:cubicBezTo>
                  <a:cubicBezTo>
                    <a:pt x="3" y="187"/>
                    <a:pt x="3" y="187"/>
                    <a:pt x="3" y="18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New Caledonia (France)">
              <a:extLst>
                <a:ext uri="{FF2B5EF4-FFF2-40B4-BE49-F238E27FC236}">
                  <a16:creationId xmlns:a16="http://schemas.microsoft.com/office/drawing/2014/main" id="{B705BAE1-8410-F806-530D-5CFF11E8B8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4185" y="3293319"/>
              <a:ext cx="209230" cy="102584"/>
            </a:xfrm>
            <a:custGeom>
              <a:avLst/>
              <a:gdLst>
                <a:gd name="T0" fmla="*/ 86 w 87"/>
                <a:gd name="T1" fmla="*/ 34 h 43"/>
                <a:gd name="T2" fmla="*/ 85 w 87"/>
                <a:gd name="T3" fmla="*/ 32 h 43"/>
                <a:gd name="T4" fmla="*/ 74 w 87"/>
                <a:gd name="T5" fmla="*/ 22 h 43"/>
                <a:gd name="T6" fmla="*/ 74 w 87"/>
                <a:gd name="T7" fmla="*/ 25 h 43"/>
                <a:gd name="T8" fmla="*/ 78 w 87"/>
                <a:gd name="T9" fmla="*/ 28 h 43"/>
                <a:gd name="T10" fmla="*/ 78 w 87"/>
                <a:gd name="T11" fmla="*/ 24 h 43"/>
                <a:gd name="T12" fmla="*/ 71 w 87"/>
                <a:gd name="T13" fmla="*/ 42 h 43"/>
                <a:gd name="T14" fmla="*/ 73 w 87"/>
                <a:gd name="T15" fmla="*/ 43 h 43"/>
                <a:gd name="T16" fmla="*/ 73 w 87"/>
                <a:gd name="T17" fmla="*/ 38 h 43"/>
                <a:gd name="T18" fmla="*/ 70 w 87"/>
                <a:gd name="T19" fmla="*/ 36 h 43"/>
                <a:gd name="T20" fmla="*/ 63 w 87"/>
                <a:gd name="T21" fmla="*/ 30 h 43"/>
                <a:gd name="T22" fmla="*/ 59 w 87"/>
                <a:gd name="T23" fmla="*/ 28 h 43"/>
                <a:gd name="T24" fmla="*/ 51 w 87"/>
                <a:gd name="T25" fmla="*/ 20 h 43"/>
                <a:gd name="T26" fmla="*/ 48 w 87"/>
                <a:gd name="T27" fmla="*/ 19 h 43"/>
                <a:gd name="T28" fmla="*/ 46 w 87"/>
                <a:gd name="T29" fmla="*/ 19 h 43"/>
                <a:gd name="T30" fmla="*/ 48 w 87"/>
                <a:gd name="T31" fmla="*/ 22 h 43"/>
                <a:gd name="T32" fmla="*/ 49 w 87"/>
                <a:gd name="T33" fmla="*/ 25 h 43"/>
                <a:gd name="T34" fmla="*/ 53 w 87"/>
                <a:gd name="T35" fmla="*/ 28 h 43"/>
                <a:gd name="T36" fmla="*/ 56 w 87"/>
                <a:gd name="T37" fmla="*/ 33 h 43"/>
                <a:gd name="T38" fmla="*/ 59 w 87"/>
                <a:gd name="T39" fmla="*/ 34 h 43"/>
                <a:gd name="T40" fmla="*/ 63 w 87"/>
                <a:gd name="T41" fmla="*/ 37 h 43"/>
                <a:gd name="T42" fmla="*/ 65 w 87"/>
                <a:gd name="T43" fmla="*/ 38 h 43"/>
                <a:gd name="T44" fmla="*/ 70 w 87"/>
                <a:gd name="T45" fmla="*/ 41 h 43"/>
                <a:gd name="T46" fmla="*/ 41 w 87"/>
                <a:gd name="T47" fmla="*/ 11 h 43"/>
                <a:gd name="T48" fmla="*/ 38 w 87"/>
                <a:gd name="T49" fmla="*/ 4 h 43"/>
                <a:gd name="T50" fmla="*/ 44 w 87"/>
                <a:gd name="T51" fmla="*/ 10 h 43"/>
                <a:gd name="T52" fmla="*/ 46 w 87"/>
                <a:gd name="T53" fmla="*/ 14 h 43"/>
                <a:gd name="T54" fmla="*/ 44 w 87"/>
                <a:gd name="T55" fmla="*/ 10 h 43"/>
                <a:gd name="T56" fmla="*/ 3 w 87"/>
                <a:gd name="T57" fmla="*/ 4 h 43"/>
                <a:gd name="T58" fmla="*/ 1 w 87"/>
                <a:gd name="T59" fmla="*/ 0 h 43"/>
                <a:gd name="T60" fmla="*/ 70 w 87"/>
                <a:gd name="T61" fmla="*/ 13 h 43"/>
                <a:gd name="T62" fmla="*/ 66 w 87"/>
                <a:gd name="T63" fmla="*/ 21 h 43"/>
                <a:gd name="T64" fmla="*/ 72 w 87"/>
                <a:gd name="T65" fmla="*/ 19 h 43"/>
                <a:gd name="T66" fmla="*/ 70 w 87"/>
                <a:gd name="T6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43">
                  <a:moveTo>
                    <a:pt x="85" y="32"/>
                  </a:moveTo>
                  <a:cubicBezTo>
                    <a:pt x="86" y="32"/>
                    <a:pt x="87" y="32"/>
                    <a:pt x="86" y="34"/>
                  </a:cubicBezTo>
                  <a:cubicBezTo>
                    <a:pt x="83" y="33"/>
                    <a:pt x="82" y="34"/>
                    <a:pt x="82" y="30"/>
                  </a:cubicBezTo>
                  <a:cubicBezTo>
                    <a:pt x="84" y="30"/>
                    <a:pt x="84" y="32"/>
                    <a:pt x="85" y="32"/>
                  </a:cubicBezTo>
                  <a:close/>
                  <a:moveTo>
                    <a:pt x="78" y="24"/>
                  </a:moveTo>
                  <a:cubicBezTo>
                    <a:pt x="79" y="23"/>
                    <a:pt x="75" y="22"/>
                    <a:pt x="74" y="22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6" y="24"/>
                    <a:pt x="76" y="25"/>
                    <a:pt x="74" y="25"/>
                  </a:cubicBezTo>
                  <a:cubicBezTo>
                    <a:pt x="75" y="26"/>
                    <a:pt x="76" y="28"/>
                    <a:pt x="78" y="29"/>
                  </a:cubicBezTo>
                  <a:cubicBezTo>
                    <a:pt x="78" y="29"/>
                    <a:pt x="78" y="29"/>
                    <a:pt x="78" y="28"/>
                  </a:cubicBezTo>
                  <a:cubicBezTo>
                    <a:pt x="78" y="28"/>
                    <a:pt x="79" y="28"/>
                    <a:pt x="80" y="28"/>
                  </a:cubicBezTo>
                  <a:cubicBezTo>
                    <a:pt x="78" y="27"/>
                    <a:pt x="77" y="26"/>
                    <a:pt x="78" y="24"/>
                  </a:cubicBezTo>
                  <a:close/>
                  <a:moveTo>
                    <a:pt x="70" y="41"/>
                  </a:moveTo>
                  <a:cubicBezTo>
                    <a:pt x="70" y="41"/>
                    <a:pt x="71" y="42"/>
                    <a:pt x="71" y="42"/>
                  </a:cubicBezTo>
                  <a:cubicBezTo>
                    <a:pt x="71" y="42"/>
                    <a:pt x="72" y="41"/>
                    <a:pt x="72" y="41"/>
                  </a:cubicBezTo>
                  <a:cubicBezTo>
                    <a:pt x="72" y="41"/>
                    <a:pt x="72" y="42"/>
                    <a:pt x="73" y="43"/>
                  </a:cubicBezTo>
                  <a:cubicBezTo>
                    <a:pt x="73" y="42"/>
                    <a:pt x="74" y="42"/>
                    <a:pt x="75" y="41"/>
                  </a:cubicBezTo>
                  <a:cubicBezTo>
                    <a:pt x="73" y="41"/>
                    <a:pt x="73" y="39"/>
                    <a:pt x="73" y="38"/>
                  </a:cubicBezTo>
                  <a:cubicBezTo>
                    <a:pt x="73" y="38"/>
                    <a:pt x="72" y="39"/>
                    <a:pt x="71" y="39"/>
                  </a:cubicBezTo>
                  <a:cubicBezTo>
                    <a:pt x="71" y="38"/>
                    <a:pt x="71" y="37"/>
                    <a:pt x="70" y="36"/>
                  </a:cubicBezTo>
                  <a:cubicBezTo>
                    <a:pt x="69" y="36"/>
                    <a:pt x="69" y="36"/>
                    <a:pt x="69" y="34"/>
                  </a:cubicBezTo>
                  <a:cubicBezTo>
                    <a:pt x="67" y="36"/>
                    <a:pt x="64" y="31"/>
                    <a:pt x="63" y="30"/>
                  </a:cubicBezTo>
                  <a:cubicBezTo>
                    <a:pt x="63" y="31"/>
                    <a:pt x="63" y="32"/>
                    <a:pt x="63" y="32"/>
                  </a:cubicBezTo>
                  <a:cubicBezTo>
                    <a:pt x="61" y="31"/>
                    <a:pt x="61" y="29"/>
                    <a:pt x="59" y="28"/>
                  </a:cubicBezTo>
                  <a:cubicBezTo>
                    <a:pt x="58" y="28"/>
                    <a:pt x="57" y="25"/>
                    <a:pt x="56" y="24"/>
                  </a:cubicBezTo>
                  <a:cubicBezTo>
                    <a:pt x="55" y="23"/>
                    <a:pt x="53" y="21"/>
                    <a:pt x="51" y="20"/>
                  </a:cubicBezTo>
                  <a:cubicBezTo>
                    <a:pt x="50" y="19"/>
                    <a:pt x="49" y="18"/>
                    <a:pt x="47" y="17"/>
                  </a:cubicBezTo>
                  <a:cubicBezTo>
                    <a:pt x="48" y="17"/>
                    <a:pt x="48" y="18"/>
                    <a:pt x="48" y="19"/>
                  </a:cubicBezTo>
                  <a:cubicBezTo>
                    <a:pt x="47" y="18"/>
                    <a:pt x="45" y="17"/>
                    <a:pt x="44" y="16"/>
                  </a:cubicBezTo>
                  <a:cubicBezTo>
                    <a:pt x="44" y="19"/>
                    <a:pt x="44" y="17"/>
                    <a:pt x="46" y="19"/>
                  </a:cubicBezTo>
                  <a:cubicBezTo>
                    <a:pt x="46" y="20"/>
                    <a:pt x="45" y="20"/>
                    <a:pt x="46" y="21"/>
                  </a:cubicBezTo>
                  <a:cubicBezTo>
                    <a:pt x="46" y="21"/>
                    <a:pt x="47" y="22"/>
                    <a:pt x="48" y="22"/>
                  </a:cubicBezTo>
                  <a:cubicBezTo>
                    <a:pt x="48" y="23"/>
                    <a:pt x="48" y="24"/>
                    <a:pt x="48" y="24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51" y="26"/>
                    <a:pt x="51" y="26"/>
                    <a:pt x="51" y="28"/>
                  </a:cubicBezTo>
                  <a:cubicBezTo>
                    <a:pt x="52" y="27"/>
                    <a:pt x="52" y="27"/>
                    <a:pt x="53" y="28"/>
                  </a:cubicBezTo>
                  <a:cubicBezTo>
                    <a:pt x="54" y="29"/>
                    <a:pt x="53" y="30"/>
                    <a:pt x="54" y="31"/>
                  </a:cubicBezTo>
                  <a:cubicBezTo>
                    <a:pt x="55" y="31"/>
                    <a:pt x="56" y="31"/>
                    <a:pt x="56" y="33"/>
                  </a:cubicBezTo>
                  <a:cubicBezTo>
                    <a:pt x="57" y="33"/>
                    <a:pt x="59" y="33"/>
                    <a:pt x="59" y="33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60" y="34"/>
                    <a:pt x="61" y="36"/>
                    <a:pt x="63" y="36"/>
                  </a:cubicBezTo>
                  <a:cubicBezTo>
                    <a:pt x="63" y="36"/>
                    <a:pt x="63" y="36"/>
                    <a:pt x="63" y="37"/>
                  </a:cubicBezTo>
                  <a:cubicBezTo>
                    <a:pt x="64" y="37"/>
                    <a:pt x="65" y="37"/>
                    <a:pt x="66" y="37"/>
                  </a:cubicBezTo>
                  <a:cubicBezTo>
                    <a:pt x="65" y="37"/>
                    <a:pt x="65" y="38"/>
                    <a:pt x="65" y="38"/>
                  </a:cubicBezTo>
                  <a:cubicBezTo>
                    <a:pt x="67" y="38"/>
                    <a:pt x="66" y="40"/>
                    <a:pt x="68" y="41"/>
                  </a:cubicBezTo>
                  <a:cubicBezTo>
                    <a:pt x="68" y="41"/>
                    <a:pt x="69" y="40"/>
                    <a:pt x="70" y="41"/>
                  </a:cubicBezTo>
                  <a:close/>
                  <a:moveTo>
                    <a:pt x="38" y="10"/>
                  </a:moveTo>
                  <a:cubicBezTo>
                    <a:pt x="41" y="11"/>
                    <a:pt x="41" y="11"/>
                    <a:pt x="41" y="11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4"/>
                    <a:pt x="38" y="4"/>
                    <a:pt x="38" y="4"/>
                  </a:cubicBezTo>
                  <a:lnTo>
                    <a:pt x="38" y="10"/>
                  </a:lnTo>
                  <a:close/>
                  <a:moveTo>
                    <a:pt x="44" y="10"/>
                  </a:moveTo>
                  <a:cubicBezTo>
                    <a:pt x="43" y="14"/>
                    <a:pt x="43" y="14"/>
                    <a:pt x="43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2"/>
                    <a:pt x="46" y="12"/>
                    <a:pt x="46" y="12"/>
                  </a:cubicBezTo>
                  <a:lnTo>
                    <a:pt x="44" y="10"/>
                  </a:lnTo>
                  <a:close/>
                  <a:moveTo>
                    <a:pt x="0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3"/>
                  </a:lnTo>
                  <a:close/>
                  <a:moveTo>
                    <a:pt x="70" y="13"/>
                  </a:moveTo>
                  <a:cubicBezTo>
                    <a:pt x="67" y="17"/>
                    <a:pt x="67" y="17"/>
                    <a:pt x="67" y="17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1" y="15"/>
                    <a:pt x="71" y="15"/>
                    <a:pt x="71" y="15"/>
                  </a:cubicBezTo>
                  <a:lnTo>
                    <a:pt x="70" y="13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Netherlands">
              <a:extLst>
                <a:ext uri="{FF2B5EF4-FFF2-40B4-BE49-F238E27FC236}">
                  <a16:creationId xmlns:a16="http://schemas.microsoft.com/office/drawing/2014/main" id="{88720AA0-DABA-A0B8-5ABB-9B1B28695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540" y="1320874"/>
              <a:ext cx="93442" cy="77191"/>
            </a:xfrm>
            <a:custGeom>
              <a:avLst/>
              <a:gdLst>
                <a:gd name="T0" fmla="*/ 10 w 39"/>
                <a:gd name="T1" fmla="*/ 23 h 32"/>
                <a:gd name="T2" fmla="*/ 15 w 39"/>
                <a:gd name="T3" fmla="*/ 23 h 32"/>
                <a:gd name="T4" fmla="*/ 17 w 39"/>
                <a:gd name="T5" fmla="*/ 24 h 32"/>
                <a:gd name="T6" fmla="*/ 19 w 39"/>
                <a:gd name="T7" fmla="*/ 26 h 32"/>
                <a:gd name="T8" fmla="*/ 25 w 39"/>
                <a:gd name="T9" fmla="*/ 28 h 32"/>
                <a:gd name="T10" fmla="*/ 24 w 39"/>
                <a:gd name="T11" fmla="*/ 28 h 32"/>
                <a:gd name="T12" fmla="*/ 23 w 39"/>
                <a:gd name="T13" fmla="*/ 31 h 32"/>
                <a:gd name="T14" fmla="*/ 27 w 39"/>
                <a:gd name="T15" fmla="*/ 32 h 32"/>
                <a:gd name="T16" fmla="*/ 27 w 39"/>
                <a:gd name="T17" fmla="*/ 30 h 32"/>
                <a:gd name="T18" fmla="*/ 26 w 39"/>
                <a:gd name="T19" fmla="*/ 30 h 32"/>
                <a:gd name="T20" fmla="*/ 25 w 39"/>
                <a:gd name="T21" fmla="*/ 29 h 32"/>
                <a:gd name="T22" fmla="*/ 28 w 39"/>
                <a:gd name="T23" fmla="*/ 25 h 32"/>
                <a:gd name="T24" fmla="*/ 27 w 39"/>
                <a:gd name="T25" fmla="*/ 21 h 32"/>
                <a:gd name="T26" fmla="*/ 26 w 39"/>
                <a:gd name="T27" fmla="*/ 21 h 32"/>
                <a:gd name="T28" fmla="*/ 27 w 39"/>
                <a:gd name="T29" fmla="*/ 18 h 32"/>
                <a:gd name="T30" fmla="*/ 31 w 39"/>
                <a:gd name="T31" fmla="*/ 18 h 32"/>
                <a:gd name="T32" fmla="*/ 34 w 39"/>
                <a:gd name="T33" fmla="*/ 17 h 32"/>
                <a:gd name="T34" fmla="*/ 33 w 39"/>
                <a:gd name="T35" fmla="*/ 17 h 32"/>
                <a:gd name="T36" fmla="*/ 35 w 39"/>
                <a:gd name="T37" fmla="*/ 15 h 32"/>
                <a:gd name="T38" fmla="*/ 37 w 39"/>
                <a:gd name="T39" fmla="*/ 12 h 32"/>
                <a:gd name="T40" fmla="*/ 33 w 39"/>
                <a:gd name="T41" fmla="*/ 12 h 32"/>
                <a:gd name="T42" fmla="*/ 34 w 39"/>
                <a:gd name="T43" fmla="*/ 11 h 32"/>
                <a:gd name="T44" fmla="*/ 33 w 39"/>
                <a:gd name="T45" fmla="*/ 10 h 32"/>
                <a:gd name="T46" fmla="*/ 36 w 39"/>
                <a:gd name="T47" fmla="*/ 10 h 32"/>
                <a:gd name="T48" fmla="*/ 38 w 39"/>
                <a:gd name="T49" fmla="*/ 6 h 32"/>
                <a:gd name="T50" fmla="*/ 37 w 39"/>
                <a:gd name="T51" fmla="*/ 4 h 32"/>
                <a:gd name="T52" fmla="*/ 39 w 39"/>
                <a:gd name="T53" fmla="*/ 3 h 32"/>
                <a:gd name="T54" fmla="*/ 37 w 39"/>
                <a:gd name="T55" fmla="*/ 2 h 32"/>
                <a:gd name="T56" fmla="*/ 35 w 39"/>
                <a:gd name="T57" fmla="*/ 1 h 32"/>
                <a:gd name="T58" fmla="*/ 32 w 39"/>
                <a:gd name="T59" fmla="*/ 1 h 32"/>
                <a:gd name="T60" fmla="*/ 25 w 39"/>
                <a:gd name="T61" fmla="*/ 1 h 32"/>
                <a:gd name="T62" fmla="*/ 21 w 39"/>
                <a:gd name="T63" fmla="*/ 3 h 32"/>
                <a:gd name="T64" fmla="*/ 20 w 39"/>
                <a:gd name="T65" fmla="*/ 5 h 32"/>
                <a:gd name="T66" fmla="*/ 14 w 39"/>
                <a:gd name="T67" fmla="*/ 8 h 32"/>
                <a:gd name="T68" fmla="*/ 13 w 39"/>
                <a:gd name="T69" fmla="*/ 6 h 32"/>
                <a:gd name="T70" fmla="*/ 8 w 39"/>
                <a:gd name="T71" fmla="*/ 18 h 32"/>
                <a:gd name="T72" fmla="*/ 6 w 39"/>
                <a:gd name="T73" fmla="*/ 17 h 32"/>
                <a:gd name="T74" fmla="*/ 6 w 39"/>
                <a:gd name="T75" fmla="*/ 20 h 32"/>
                <a:gd name="T76" fmla="*/ 3 w 39"/>
                <a:gd name="T77" fmla="*/ 21 h 32"/>
                <a:gd name="T78" fmla="*/ 5 w 39"/>
                <a:gd name="T79" fmla="*/ 22 h 32"/>
                <a:gd name="T80" fmla="*/ 0 w 39"/>
                <a:gd name="T81" fmla="*/ 22 h 32"/>
                <a:gd name="T82" fmla="*/ 5 w 39"/>
                <a:gd name="T83" fmla="*/ 25 h 32"/>
                <a:gd name="T84" fmla="*/ 11 w 39"/>
                <a:gd name="T85" fmla="*/ 25 h 32"/>
                <a:gd name="T86" fmla="*/ 10 w 39"/>
                <a:gd name="T8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" h="32">
                  <a:moveTo>
                    <a:pt x="10" y="23"/>
                  </a:moveTo>
                  <a:cubicBezTo>
                    <a:pt x="11" y="23"/>
                    <a:pt x="13" y="23"/>
                    <a:pt x="15" y="23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6" y="25"/>
                    <a:pt x="18" y="26"/>
                    <a:pt x="19" y="26"/>
                  </a:cubicBezTo>
                  <a:cubicBezTo>
                    <a:pt x="21" y="26"/>
                    <a:pt x="23" y="27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9"/>
                    <a:pt x="22" y="30"/>
                    <a:pt x="23" y="31"/>
                  </a:cubicBezTo>
                  <a:cubicBezTo>
                    <a:pt x="24" y="31"/>
                    <a:pt x="26" y="32"/>
                    <a:pt x="27" y="32"/>
                  </a:cubicBezTo>
                  <a:cubicBezTo>
                    <a:pt x="27" y="31"/>
                    <a:pt x="27" y="31"/>
                    <a:pt x="27" y="30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6" y="29"/>
                    <a:pt x="26" y="29"/>
                    <a:pt x="25" y="29"/>
                  </a:cubicBezTo>
                  <a:cubicBezTo>
                    <a:pt x="27" y="29"/>
                    <a:pt x="26" y="27"/>
                    <a:pt x="28" y="25"/>
                  </a:cubicBezTo>
                  <a:cubicBezTo>
                    <a:pt x="29" y="24"/>
                    <a:pt x="26" y="23"/>
                    <a:pt x="27" y="21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19"/>
                    <a:pt x="28" y="20"/>
                    <a:pt x="27" y="18"/>
                  </a:cubicBezTo>
                  <a:cubicBezTo>
                    <a:pt x="29" y="19"/>
                    <a:pt x="29" y="20"/>
                    <a:pt x="31" y="18"/>
                  </a:cubicBezTo>
                  <a:cubicBezTo>
                    <a:pt x="32" y="18"/>
                    <a:pt x="34" y="19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6" y="14"/>
                    <a:pt x="37" y="12"/>
                  </a:cubicBezTo>
                  <a:cubicBezTo>
                    <a:pt x="35" y="13"/>
                    <a:pt x="34" y="13"/>
                    <a:pt x="33" y="12"/>
                  </a:cubicBezTo>
                  <a:cubicBezTo>
                    <a:pt x="33" y="12"/>
                    <a:pt x="33" y="11"/>
                    <a:pt x="34" y="11"/>
                  </a:cubicBezTo>
                  <a:cubicBezTo>
                    <a:pt x="33" y="11"/>
                    <a:pt x="33" y="10"/>
                    <a:pt x="33" y="10"/>
                  </a:cubicBezTo>
                  <a:cubicBezTo>
                    <a:pt x="34" y="10"/>
                    <a:pt x="35" y="10"/>
                    <a:pt x="36" y="10"/>
                  </a:cubicBezTo>
                  <a:cubicBezTo>
                    <a:pt x="36" y="8"/>
                    <a:pt x="36" y="8"/>
                    <a:pt x="38" y="6"/>
                  </a:cubicBezTo>
                  <a:cubicBezTo>
                    <a:pt x="38" y="6"/>
                    <a:pt x="38" y="5"/>
                    <a:pt x="37" y="4"/>
                  </a:cubicBezTo>
                  <a:cubicBezTo>
                    <a:pt x="37" y="4"/>
                    <a:pt x="38" y="3"/>
                    <a:pt x="39" y="3"/>
                  </a:cubicBezTo>
                  <a:cubicBezTo>
                    <a:pt x="38" y="3"/>
                    <a:pt x="37" y="2"/>
                    <a:pt x="37" y="2"/>
                  </a:cubicBezTo>
                  <a:cubicBezTo>
                    <a:pt x="35" y="3"/>
                    <a:pt x="36" y="1"/>
                    <a:pt x="35" y="1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0" y="1"/>
                    <a:pt x="26" y="0"/>
                    <a:pt x="25" y="1"/>
                  </a:cubicBezTo>
                  <a:cubicBezTo>
                    <a:pt x="24" y="2"/>
                    <a:pt x="22" y="3"/>
                    <a:pt x="21" y="3"/>
                  </a:cubicBezTo>
                  <a:cubicBezTo>
                    <a:pt x="20" y="4"/>
                    <a:pt x="21" y="5"/>
                    <a:pt x="20" y="5"/>
                  </a:cubicBezTo>
                  <a:cubicBezTo>
                    <a:pt x="19" y="6"/>
                    <a:pt x="16" y="7"/>
                    <a:pt x="14" y="8"/>
                  </a:cubicBezTo>
                  <a:cubicBezTo>
                    <a:pt x="15" y="7"/>
                    <a:pt x="14" y="6"/>
                    <a:pt x="13" y="6"/>
                  </a:cubicBezTo>
                  <a:cubicBezTo>
                    <a:pt x="14" y="11"/>
                    <a:pt x="10" y="14"/>
                    <a:pt x="8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6" y="18"/>
                    <a:pt x="6" y="19"/>
                    <a:pt x="6" y="20"/>
                  </a:cubicBezTo>
                  <a:cubicBezTo>
                    <a:pt x="5" y="19"/>
                    <a:pt x="4" y="20"/>
                    <a:pt x="3" y="21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4" y="22"/>
                    <a:pt x="2" y="22"/>
                    <a:pt x="0" y="22"/>
                  </a:cubicBezTo>
                  <a:cubicBezTo>
                    <a:pt x="0" y="25"/>
                    <a:pt x="4" y="23"/>
                    <a:pt x="5" y="25"/>
                  </a:cubicBezTo>
                  <a:cubicBezTo>
                    <a:pt x="7" y="25"/>
                    <a:pt x="9" y="25"/>
                    <a:pt x="11" y="25"/>
                  </a:cubicBezTo>
                  <a:cubicBezTo>
                    <a:pt x="11" y="24"/>
                    <a:pt x="10" y="24"/>
                    <a:pt x="10" y="2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Nepal">
              <a:extLst>
                <a:ext uri="{FF2B5EF4-FFF2-40B4-BE49-F238E27FC236}">
                  <a16:creationId xmlns:a16="http://schemas.microsoft.com/office/drawing/2014/main" id="{DE97594A-60AC-66BD-E38B-6FC1E14F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1821" y="1951609"/>
              <a:ext cx="199073" cy="112741"/>
            </a:xfrm>
            <a:custGeom>
              <a:avLst/>
              <a:gdLst>
                <a:gd name="T0" fmla="*/ 4 w 83"/>
                <a:gd name="T1" fmla="*/ 8 h 47"/>
                <a:gd name="T2" fmla="*/ 2 w 83"/>
                <a:gd name="T3" fmla="*/ 13 h 47"/>
                <a:gd name="T4" fmla="*/ 1 w 83"/>
                <a:gd name="T5" fmla="*/ 18 h 47"/>
                <a:gd name="T6" fmla="*/ 5 w 83"/>
                <a:gd name="T7" fmla="*/ 21 h 47"/>
                <a:gd name="T8" fmla="*/ 9 w 83"/>
                <a:gd name="T9" fmla="*/ 23 h 47"/>
                <a:gd name="T10" fmla="*/ 14 w 83"/>
                <a:gd name="T11" fmla="*/ 25 h 47"/>
                <a:gd name="T12" fmla="*/ 23 w 83"/>
                <a:gd name="T13" fmla="*/ 30 h 47"/>
                <a:gd name="T14" fmla="*/ 30 w 83"/>
                <a:gd name="T15" fmla="*/ 33 h 47"/>
                <a:gd name="T16" fmla="*/ 34 w 83"/>
                <a:gd name="T17" fmla="*/ 35 h 47"/>
                <a:gd name="T18" fmla="*/ 38 w 83"/>
                <a:gd name="T19" fmla="*/ 35 h 47"/>
                <a:gd name="T20" fmla="*/ 40 w 83"/>
                <a:gd name="T21" fmla="*/ 35 h 47"/>
                <a:gd name="T22" fmla="*/ 46 w 83"/>
                <a:gd name="T23" fmla="*/ 35 h 47"/>
                <a:gd name="T24" fmla="*/ 50 w 83"/>
                <a:gd name="T25" fmla="*/ 41 h 47"/>
                <a:gd name="T26" fmla="*/ 57 w 83"/>
                <a:gd name="T27" fmla="*/ 41 h 47"/>
                <a:gd name="T28" fmla="*/ 62 w 83"/>
                <a:gd name="T29" fmla="*/ 44 h 47"/>
                <a:gd name="T30" fmla="*/ 70 w 83"/>
                <a:gd name="T31" fmla="*/ 44 h 47"/>
                <a:gd name="T32" fmla="*/ 73 w 83"/>
                <a:gd name="T33" fmla="*/ 47 h 47"/>
                <a:gd name="T34" fmla="*/ 79 w 83"/>
                <a:gd name="T35" fmla="*/ 45 h 47"/>
                <a:gd name="T36" fmla="*/ 81 w 83"/>
                <a:gd name="T37" fmla="*/ 42 h 47"/>
                <a:gd name="T38" fmla="*/ 80 w 83"/>
                <a:gd name="T39" fmla="*/ 34 h 47"/>
                <a:gd name="T40" fmla="*/ 80 w 83"/>
                <a:gd name="T41" fmla="*/ 30 h 47"/>
                <a:gd name="T42" fmla="*/ 78 w 83"/>
                <a:gd name="T43" fmla="*/ 28 h 47"/>
                <a:gd name="T44" fmla="*/ 71 w 83"/>
                <a:gd name="T45" fmla="*/ 30 h 47"/>
                <a:gd name="T46" fmla="*/ 69 w 83"/>
                <a:gd name="T47" fmla="*/ 28 h 47"/>
                <a:gd name="T48" fmla="*/ 64 w 83"/>
                <a:gd name="T49" fmla="*/ 29 h 47"/>
                <a:gd name="T50" fmla="*/ 60 w 83"/>
                <a:gd name="T51" fmla="*/ 29 h 47"/>
                <a:gd name="T52" fmla="*/ 56 w 83"/>
                <a:gd name="T53" fmla="*/ 25 h 47"/>
                <a:gd name="T54" fmla="*/ 50 w 83"/>
                <a:gd name="T55" fmla="*/ 20 h 47"/>
                <a:gd name="T56" fmla="*/ 41 w 83"/>
                <a:gd name="T57" fmla="*/ 14 h 47"/>
                <a:gd name="T58" fmla="*/ 37 w 83"/>
                <a:gd name="T59" fmla="*/ 15 h 47"/>
                <a:gd name="T60" fmla="*/ 30 w 83"/>
                <a:gd name="T61" fmla="*/ 9 h 47"/>
                <a:gd name="T62" fmla="*/ 21 w 83"/>
                <a:gd name="T63" fmla="*/ 4 h 47"/>
                <a:gd name="T64" fmla="*/ 16 w 83"/>
                <a:gd name="T65" fmla="*/ 0 h 47"/>
                <a:gd name="T66" fmla="*/ 13 w 83"/>
                <a:gd name="T67" fmla="*/ 0 h 47"/>
                <a:gd name="T68" fmla="*/ 12 w 83"/>
                <a:gd name="T69" fmla="*/ 3 h 47"/>
                <a:gd name="T70" fmla="*/ 10 w 83"/>
                <a:gd name="T7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47">
                  <a:moveTo>
                    <a:pt x="7" y="5"/>
                  </a:moveTo>
                  <a:cubicBezTo>
                    <a:pt x="6" y="6"/>
                    <a:pt x="4" y="6"/>
                    <a:pt x="4" y="8"/>
                  </a:cubicBezTo>
                  <a:cubicBezTo>
                    <a:pt x="4" y="10"/>
                    <a:pt x="3" y="10"/>
                    <a:pt x="2" y="11"/>
                  </a:cubicBezTo>
                  <a:cubicBezTo>
                    <a:pt x="3" y="11"/>
                    <a:pt x="4" y="14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1" y="14"/>
                    <a:pt x="0" y="17"/>
                    <a:pt x="1" y="18"/>
                  </a:cubicBezTo>
                  <a:cubicBezTo>
                    <a:pt x="1" y="19"/>
                    <a:pt x="2" y="20"/>
                    <a:pt x="3" y="20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6" y="21"/>
                    <a:pt x="8" y="23"/>
                    <a:pt x="9" y="23"/>
                  </a:cubicBezTo>
                  <a:cubicBezTo>
                    <a:pt x="12" y="24"/>
                    <a:pt x="12" y="24"/>
                    <a:pt x="13" y="27"/>
                  </a:cubicBezTo>
                  <a:cubicBezTo>
                    <a:pt x="13" y="26"/>
                    <a:pt x="14" y="26"/>
                    <a:pt x="14" y="25"/>
                  </a:cubicBezTo>
                  <a:cubicBezTo>
                    <a:pt x="14" y="27"/>
                    <a:pt x="18" y="30"/>
                    <a:pt x="20" y="29"/>
                  </a:cubicBezTo>
                  <a:cubicBezTo>
                    <a:pt x="21" y="28"/>
                    <a:pt x="22" y="30"/>
                    <a:pt x="23" y="30"/>
                  </a:cubicBezTo>
                  <a:cubicBezTo>
                    <a:pt x="24" y="31"/>
                    <a:pt x="26" y="31"/>
                    <a:pt x="27" y="31"/>
                  </a:cubicBezTo>
                  <a:cubicBezTo>
                    <a:pt x="27" y="33"/>
                    <a:pt x="27" y="33"/>
                    <a:pt x="30" y="33"/>
                  </a:cubicBezTo>
                  <a:cubicBezTo>
                    <a:pt x="30" y="33"/>
                    <a:pt x="32" y="33"/>
                    <a:pt x="32" y="34"/>
                  </a:cubicBezTo>
                  <a:cubicBezTo>
                    <a:pt x="33" y="34"/>
                    <a:pt x="33" y="35"/>
                    <a:pt x="34" y="35"/>
                  </a:cubicBezTo>
                  <a:cubicBezTo>
                    <a:pt x="34" y="34"/>
                    <a:pt x="34" y="34"/>
                    <a:pt x="34" y="33"/>
                  </a:cubicBezTo>
                  <a:cubicBezTo>
                    <a:pt x="35" y="33"/>
                    <a:pt x="37" y="33"/>
                    <a:pt x="38" y="35"/>
                  </a:cubicBezTo>
                  <a:cubicBezTo>
                    <a:pt x="38" y="34"/>
                    <a:pt x="38" y="34"/>
                    <a:pt x="39" y="33"/>
                  </a:cubicBezTo>
                  <a:cubicBezTo>
                    <a:pt x="39" y="34"/>
                    <a:pt x="40" y="34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2" y="35"/>
                    <a:pt x="44" y="35"/>
                    <a:pt x="46" y="35"/>
                  </a:cubicBezTo>
                  <a:cubicBezTo>
                    <a:pt x="48" y="35"/>
                    <a:pt x="46" y="38"/>
                    <a:pt x="46" y="39"/>
                  </a:cubicBezTo>
                  <a:cubicBezTo>
                    <a:pt x="47" y="39"/>
                    <a:pt x="49" y="40"/>
                    <a:pt x="50" y="41"/>
                  </a:cubicBezTo>
                  <a:cubicBezTo>
                    <a:pt x="51" y="41"/>
                    <a:pt x="51" y="40"/>
                    <a:pt x="52" y="40"/>
                  </a:cubicBezTo>
                  <a:cubicBezTo>
                    <a:pt x="50" y="44"/>
                    <a:pt x="55" y="41"/>
                    <a:pt x="57" y="41"/>
                  </a:cubicBezTo>
                  <a:cubicBezTo>
                    <a:pt x="57" y="44"/>
                    <a:pt x="58" y="45"/>
                    <a:pt x="60" y="42"/>
                  </a:cubicBezTo>
                  <a:cubicBezTo>
                    <a:pt x="61" y="43"/>
                    <a:pt x="61" y="44"/>
                    <a:pt x="62" y="44"/>
                  </a:cubicBezTo>
                  <a:cubicBezTo>
                    <a:pt x="64" y="44"/>
                    <a:pt x="65" y="45"/>
                    <a:pt x="66" y="45"/>
                  </a:cubicBezTo>
                  <a:cubicBezTo>
                    <a:pt x="68" y="45"/>
                    <a:pt x="68" y="43"/>
                    <a:pt x="70" y="44"/>
                  </a:cubicBezTo>
                  <a:cubicBezTo>
                    <a:pt x="70" y="44"/>
                    <a:pt x="70" y="45"/>
                    <a:pt x="71" y="45"/>
                  </a:cubicBezTo>
                  <a:cubicBezTo>
                    <a:pt x="72" y="46"/>
                    <a:pt x="72" y="46"/>
                    <a:pt x="73" y="47"/>
                  </a:cubicBezTo>
                  <a:cubicBezTo>
                    <a:pt x="73" y="45"/>
                    <a:pt x="74" y="45"/>
                    <a:pt x="75" y="46"/>
                  </a:cubicBezTo>
                  <a:cubicBezTo>
                    <a:pt x="76" y="47"/>
                    <a:pt x="78" y="46"/>
                    <a:pt x="79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0" y="46"/>
                    <a:pt x="81" y="44"/>
                    <a:pt x="81" y="42"/>
                  </a:cubicBezTo>
                  <a:cubicBezTo>
                    <a:pt x="82" y="40"/>
                    <a:pt x="81" y="40"/>
                    <a:pt x="79" y="38"/>
                  </a:cubicBezTo>
                  <a:cubicBezTo>
                    <a:pt x="78" y="37"/>
                    <a:pt x="80" y="35"/>
                    <a:pt x="80" y="34"/>
                  </a:cubicBezTo>
                  <a:cubicBezTo>
                    <a:pt x="80" y="33"/>
                    <a:pt x="82" y="30"/>
                    <a:pt x="83" y="29"/>
                  </a:cubicBezTo>
                  <a:cubicBezTo>
                    <a:pt x="82" y="30"/>
                    <a:pt x="81" y="30"/>
                    <a:pt x="80" y="30"/>
                  </a:cubicBezTo>
                  <a:cubicBezTo>
                    <a:pt x="80" y="30"/>
                    <a:pt x="80" y="29"/>
                    <a:pt x="81" y="29"/>
                  </a:cubicBezTo>
                  <a:cubicBezTo>
                    <a:pt x="80" y="29"/>
                    <a:pt x="79" y="28"/>
                    <a:pt x="78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6" y="29"/>
                    <a:pt x="73" y="30"/>
                    <a:pt x="71" y="30"/>
                  </a:cubicBezTo>
                  <a:cubicBezTo>
                    <a:pt x="71" y="30"/>
                    <a:pt x="71" y="29"/>
                    <a:pt x="70" y="28"/>
                  </a:cubicBezTo>
                  <a:cubicBezTo>
                    <a:pt x="70" y="28"/>
                    <a:pt x="69" y="29"/>
                    <a:pt x="69" y="28"/>
                  </a:cubicBezTo>
                  <a:cubicBezTo>
                    <a:pt x="67" y="27"/>
                    <a:pt x="67" y="27"/>
                    <a:pt x="65" y="27"/>
                  </a:cubicBezTo>
                  <a:cubicBezTo>
                    <a:pt x="66" y="28"/>
                    <a:pt x="65" y="29"/>
                    <a:pt x="64" y="29"/>
                  </a:cubicBezTo>
                  <a:cubicBezTo>
                    <a:pt x="62" y="28"/>
                    <a:pt x="62" y="28"/>
                    <a:pt x="62" y="26"/>
                  </a:cubicBezTo>
                  <a:cubicBezTo>
                    <a:pt x="60" y="26"/>
                    <a:pt x="61" y="28"/>
                    <a:pt x="60" y="29"/>
                  </a:cubicBezTo>
                  <a:cubicBezTo>
                    <a:pt x="59" y="27"/>
                    <a:pt x="57" y="26"/>
                    <a:pt x="57" y="24"/>
                  </a:cubicBezTo>
                  <a:cubicBezTo>
                    <a:pt x="57" y="24"/>
                    <a:pt x="56" y="25"/>
                    <a:pt x="56" y="25"/>
                  </a:cubicBezTo>
                  <a:cubicBezTo>
                    <a:pt x="55" y="23"/>
                    <a:pt x="52" y="24"/>
                    <a:pt x="50" y="24"/>
                  </a:cubicBezTo>
                  <a:cubicBezTo>
                    <a:pt x="50" y="22"/>
                    <a:pt x="52" y="22"/>
                    <a:pt x="50" y="20"/>
                  </a:cubicBezTo>
                  <a:cubicBezTo>
                    <a:pt x="49" y="24"/>
                    <a:pt x="44" y="19"/>
                    <a:pt x="42" y="18"/>
                  </a:cubicBezTo>
                  <a:cubicBezTo>
                    <a:pt x="42" y="18"/>
                    <a:pt x="41" y="14"/>
                    <a:pt x="41" y="14"/>
                  </a:cubicBezTo>
                  <a:cubicBezTo>
                    <a:pt x="40" y="13"/>
                    <a:pt x="37" y="14"/>
                    <a:pt x="36" y="14"/>
                  </a:cubicBezTo>
                  <a:cubicBezTo>
                    <a:pt x="37" y="14"/>
                    <a:pt x="36" y="15"/>
                    <a:pt x="37" y="15"/>
                  </a:cubicBezTo>
                  <a:cubicBezTo>
                    <a:pt x="34" y="16"/>
                    <a:pt x="34" y="12"/>
                    <a:pt x="32" y="10"/>
                  </a:cubicBezTo>
                  <a:cubicBezTo>
                    <a:pt x="31" y="9"/>
                    <a:pt x="31" y="10"/>
                    <a:pt x="30" y="9"/>
                  </a:cubicBezTo>
                  <a:cubicBezTo>
                    <a:pt x="30" y="8"/>
                    <a:pt x="27" y="7"/>
                    <a:pt x="27" y="7"/>
                  </a:cubicBezTo>
                  <a:cubicBezTo>
                    <a:pt x="25" y="6"/>
                    <a:pt x="22" y="5"/>
                    <a:pt x="21" y="4"/>
                  </a:cubicBezTo>
                  <a:cubicBezTo>
                    <a:pt x="21" y="3"/>
                    <a:pt x="21" y="1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1"/>
                    <a:pt x="14" y="1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2" y="4"/>
                    <a:pt x="11" y="5"/>
                    <a:pt x="10" y="3"/>
                  </a:cubicBezTo>
                  <a:cubicBezTo>
                    <a:pt x="9" y="2"/>
                    <a:pt x="8" y="4"/>
                    <a:pt x="7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Nauru">
              <a:extLst>
                <a:ext uri="{FF2B5EF4-FFF2-40B4-BE49-F238E27FC236}">
                  <a16:creationId xmlns:a16="http://schemas.microsoft.com/office/drawing/2014/main" id="{F55BAF8A-664E-AC77-AB10-ED44E3D2C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9897" y="2786496"/>
              <a:ext cx="14219" cy="14219"/>
            </a:xfrm>
            <a:custGeom>
              <a:avLst/>
              <a:gdLst>
                <a:gd name="T0" fmla="*/ 5 w 14"/>
                <a:gd name="T1" fmla="*/ 0 h 14"/>
                <a:gd name="T2" fmla="*/ 14 w 14"/>
                <a:gd name="T3" fmla="*/ 7 h 14"/>
                <a:gd name="T4" fmla="*/ 7 w 14"/>
                <a:gd name="T5" fmla="*/ 14 h 14"/>
                <a:gd name="T6" fmla="*/ 0 w 14"/>
                <a:gd name="T7" fmla="*/ 10 h 14"/>
                <a:gd name="T8" fmla="*/ 5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5" y="0"/>
                  </a:moveTo>
                  <a:lnTo>
                    <a:pt x="14" y="7"/>
                  </a:lnTo>
                  <a:lnTo>
                    <a:pt x="7" y="14"/>
                  </a:lnTo>
                  <a:lnTo>
                    <a:pt x="0" y="1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Namibia">
              <a:extLst>
                <a:ext uri="{FF2B5EF4-FFF2-40B4-BE49-F238E27FC236}">
                  <a16:creationId xmlns:a16="http://schemas.microsoft.com/office/drawing/2014/main" id="{7F45B2C2-C78B-E4F3-471E-14C6A7FBB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644" y="3240504"/>
              <a:ext cx="318923" cy="338221"/>
            </a:xfrm>
            <a:custGeom>
              <a:avLst/>
              <a:gdLst>
                <a:gd name="T0" fmla="*/ 49 w 133"/>
                <a:gd name="T1" fmla="*/ 132 h 141"/>
                <a:gd name="T2" fmla="*/ 49 w 133"/>
                <a:gd name="T3" fmla="*/ 130 h 141"/>
                <a:gd name="T4" fmla="*/ 50 w 133"/>
                <a:gd name="T5" fmla="*/ 129 h 141"/>
                <a:gd name="T6" fmla="*/ 54 w 133"/>
                <a:gd name="T7" fmla="*/ 131 h 141"/>
                <a:gd name="T8" fmla="*/ 57 w 133"/>
                <a:gd name="T9" fmla="*/ 135 h 141"/>
                <a:gd name="T10" fmla="*/ 63 w 133"/>
                <a:gd name="T11" fmla="*/ 138 h 141"/>
                <a:gd name="T12" fmla="*/ 74 w 133"/>
                <a:gd name="T13" fmla="*/ 137 h 141"/>
                <a:gd name="T14" fmla="*/ 77 w 133"/>
                <a:gd name="T15" fmla="*/ 134 h 141"/>
                <a:gd name="T16" fmla="*/ 82 w 133"/>
                <a:gd name="T17" fmla="*/ 121 h 141"/>
                <a:gd name="T18" fmla="*/ 82 w 133"/>
                <a:gd name="T19" fmla="*/ 78 h 141"/>
                <a:gd name="T20" fmla="*/ 83 w 133"/>
                <a:gd name="T21" fmla="*/ 60 h 141"/>
                <a:gd name="T22" fmla="*/ 92 w 133"/>
                <a:gd name="T23" fmla="*/ 33 h 141"/>
                <a:gd name="T24" fmla="*/ 95 w 133"/>
                <a:gd name="T25" fmla="*/ 18 h 141"/>
                <a:gd name="T26" fmla="*/ 113 w 133"/>
                <a:gd name="T27" fmla="*/ 14 h 141"/>
                <a:gd name="T28" fmla="*/ 127 w 133"/>
                <a:gd name="T29" fmla="*/ 15 h 141"/>
                <a:gd name="T30" fmla="*/ 127 w 133"/>
                <a:gd name="T31" fmla="*/ 9 h 141"/>
                <a:gd name="T32" fmla="*/ 101 w 133"/>
                <a:gd name="T33" fmla="*/ 13 h 141"/>
                <a:gd name="T34" fmla="*/ 84 w 133"/>
                <a:gd name="T35" fmla="*/ 13 h 141"/>
                <a:gd name="T36" fmla="*/ 71 w 133"/>
                <a:gd name="T37" fmla="*/ 12 h 141"/>
                <a:gd name="T38" fmla="*/ 58 w 133"/>
                <a:gd name="T39" fmla="*/ 8 h 141"/>
                <a:gd name="T40" fmla="*/ 21 w 133"/>
                <a:gd name="T41" fmla="*/ 8 h 141"/>
                <a:gd name="T42" fmla="*/ 17 w 133"/>
                <a:gd name="T43" fmla="*/ 4 h 141"/>
                <a:gd name="T44" fmla="*/ 7 w 133"/>
                <a:gd name="T45" fmla="*/ 5 h 141"/>
                <a:gd name="T46" fmla="*/ 0 w 133"/>
                <a:gd name="T47" fmla="*/ 14 h 141"/>
                <a:gd name="T48" fmla="*/ 6 w 133"/>
                <a:gd name="T49" fmla="*/ 24 h 141"/>
                <a:gd name="T50" fmla="*/ 8 w 133"/>
                <a:gd name="T51" fmla="*/ 28 h 141"/>
                <a:gd name="T52" fmla="*/ 13 w 133"/>
                <a:gd name="T53" fmla="*/ 36 h 141"/>
                <a:gd name="T54" fmla="*/ 15 w 133"/>
                <a:gd name="T55" fmla="*/ 44 h 141"/>
                <a:gd name="T56" fmla="*/ 20 w 133"/>
                <a:gd name="T57" fmla="*/ 55 h 141"/>
                <a:gd name="T58" fmla="*/ 27 w 133"/>
                <a:gd name="T59" fmla="*/ 70 h 141"/>
                <a:gd name="T60" fmla="*/ 26 w 133"/>
                <a:gd name="T61" fmla="*/ 82 h 141"/>
                <a:gd name="T62" fmla="*/ 28 w 133"/>
                <a:gd name="T63" fmla="*/ 90 h 141"/>
                <a:gd name="T64" fmla="*/ 30 w 133"/>
                <a:gd name="T65" fmla="*/ 94 h 141"/>
                <a:gd name="T66" fmla="*/ 31 w 133"/>
                <a:gd name="T67" fmla="*/ 100 h 141"/>
                <a:gd name="T68" fmla="*/ 32 w 133"/>
                <a:gd name="T69" fmla="*/ 106 h 141"/>
                <a:gd name="T70" fmla="*/ 33 w 133"/>
                <a:gd name="T71" fmla="*/ 110 h 141"/>
                <a:gd name="T72" fmla="*/ 33 w 133"/>
                <a:gd name="T73" fmla="*/ 116 h 141"/>
                <a:gd name="T74" fmla="*/ 35 w 133"/>
                <a:gd name="T75" fmla="*/ 123 h 141"/>
                <a:gd name="T76" fmla="*/ 39 w 133"/>
                <a:gd name="T77" fmla="*/ 126 h 141"/>
                <a:gd name="T78" fmla="*/ 46 w 133"/>
                <a:gd name="T79" fmla="*/ 136 h 141"/>
                <a:gd name="T80" fmla="*/ 49 w 133"/>
                <a:gd name="T81" fmla="*/ 13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3" h="141">
                  <a:moveTo>
                    <a:pt x="49" y="134"/>
                  </a:moveTo>
                  <a:cubicBezTo>
                    <a:pt x="49" y="133"/>
                    <a:pt x="49" y="133"/>
                    <a:pt x="49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1"/>
                    <a:pt x="50" y="131"/>
                    <a:pt x="49" y="130"/>
                  </a:cubicBezTo>
                  <a:cubicBezTo>
                    <a:pt x="50" y="130"/>
                    <a:pt x="50" y="130"/>
                    <a:pt x="51" y="130"/>
                  </a:cubicBezTo>
                  <a:cubicBezTo>
                    <a:pt x="51" y="130"/>
                    <a:pt x="51" y="129"/>
                    <a:pt x="50" y="129"/>
                  </a:cubicBezTo>
                  <a:cubicBezTo>
                    <a:pt x="51" y="129"/>
                    <a:pt x="53" y="129"/>
                    <a:pt x="53" y="129"/>
                  </a:cubicBezTo>
                  <a:cubicBezTo>
                    <a:pt x="53" y="130"/>
                    <a:pt x="54" y="131"/>
                    <a:pt x="54" y="131"/>
                  </a:cubicBezTo>
                  <a:cubicBezTo>
                    <a:pt x="55" y="132"/>
                    <a:pt x="56" y="136"/>
                    <a:pt x="56" y="137"/>
                  </a:cubicBezTo>
                  <a:cubicBezTo>
                    <a:pt x="57" y="136"/>
                    <a:pt x="57" y="136"/>
                    <a:pt x="57" y="135"/>
                  </a:cubicBezTo>
                  <a:cubicBezTo>
                    <a:pt x="57" y="136"/>
                    <a:pt x="57" y="136"/>
                    <a:pt x="57" y="137"/>
                  </a:cubicBezTo>
                  <a:cubicBezTo>
                    <a:pt x="59" y="137"/>
                    <a:pt x="61" y="138"/>
                    <a:pt x="63" y="138"/>
                  </a:cubicBezTo>
                  <a:cubicBezTo>
                    <a:pt x="66" y="138"/>
                    <a:pt x="69" y="138"/>
                    <a:pt x="71" y="138"/>
                  </a:cubicBezTo>
                  <a:cubicBezTo>
                    <a:pt x="70" y="140"/>
                    <a:pt x="75" y="141"/>
                    <a:pt x="74" y="137"/>
                  </a:cubicBezTo>
                  <a:cubicBezTo>
                    <a:pt x="75" y="137"/>
                    <a:pt x="76" y="137"/>
                    <a:pt x="76" y="136"/>
                  </a:cubicBezTo>
                  <a:cubicBezTo>
                    <a:pt x="76" y="135"/>
                    <a:pt x="76" y="134"/>
                    <a:pt x="77" y="134"/>
                  </a:cubicBezTo>
                  <a:cubicBezTo>
                    <a:pt x="78" y="134"/>
                    <a:pt x="82" y="134"/>
                    <a:pt x="82" y="133"/>
                  </a:cubicBezTo>
                  <a:cubicBezTo>
                    <a:pt x="82" y="129"/>
                    <a:pt x="82" y="125"/>
                    <a:pt x="82" y="121"/>
                  </a:cubicBezTo>
                  <a:cubicBezTo>
                    <a:pt x="82" y="111"/>
                    <a:pt x="82" y="102"/>
                    <a:pt x="82" y="92"/>
                  </a:cubicBezTo>
                  <a:cubicBezTo>
                    <a:pt x="82" y="87"/>
                    <a:pt x="82" y="83"/>
                    <a:pt x="82" y="78"/>
                  </a:cubicBezTo>
                  <a:cubicBezTo>
                    <a:pt x="82" y="73"/>
                    <a:pt x="82" y="67"/>
                    <a:pt x="82" y="62"/>
                  </a:cubicBezTo>
                  <a:cubicBezTo>
                    <a:pt x="82" y="60"/>
                    <a:pt x="82" y="60"/>
                    <a:pt x="83" y="60"/>
                  </a:cubicBezTo>
                  <a:cubicBezTo>
                    <a:pt x="86" y="60"/>
                    <a:pt x="89" y="60"/>
                    <a:pt x="92" y="60"/>
                  </a:cubicBezTo>
                  <a:cubicBezTo>
                    <a:pt x="92" y="60"/>
                    <a:pt x="92" y="35"/>
                    <a:pt x="92" y="33"/>
                  </a:cubicBezTo>
                  <a:cubicBezTo>
                    <a:pt x="92" y="28"/>
                    <a:pt x="92" y="23"/>
                    <a:pt x="92" y="19"/>
                  </a:cubicBezTo>
                  <a:cubicBezTo>
                    <a:pt x="92" y="18"/>
                    <a:pt x="94" y="18"/>
                    <a:pt x="95" y="18"/>
                  </a:cubicBezTo>
                  <a:cubicBezTo>
                    <a:pt x="97" y="18"/>
                    <a:pt x="98" y="18"/>
                    <a:pt x="100" y="17"/>
                  </a:cubicBezTo>
                  <a:cubicBezTo>
                    <a:pt x="104" y="16"/>
                    <a:pt x="109" y="15"/>
                    <a:pt x="113" y="14"/>
                  </a:cubicBezTo>
                  <a:cubicBezTo>
                    <a:pt x="115" y="14"/>
                    <a:pt x="118" y="17"/>
                    <a:pt x="117" y="19"/>
                  </a:cubicBezTo>
                  <a:cubicBezTo>
                    <a:pt x="118" y="19"/>
                    <a:pt x="128" y="12"/>
                    <a:pt x="127" y="15"/>
                  </a:cubicBezTo>
                  <a:cubicBezTo>
                    <a:pt x="129" y="13"/>
                    <a:pt x="130" y="12"/>
                    <a:pt x="133" y="11"/>
                  </a:cubicBezTo>
                  <a:cubicBezTo>
                    <a:pt x="131" y="9"/>
                    <a:pt x="130" y="9"/>
                    <a:pt x="127" y="9"/>
                  </a:cubicBezTo>
                  <a:cubicBezTo>
                    <a:pt x="124" y="9"/>
                    <a:pt x="121" y="10"/>
                    <a:pt x="117" y="10"/>
                  </a:cubicBezTo>
                  <a:cubicBezTo>
                    <a:pt x="112" y="11"/>
                    <a:pt x="106" y="12"/>
                    <a:pt x="101" y="13"/>
                  </a:cubicBezTo>
                  <a:cubicBezTo>
                    <a:pt x="97" y="14"/>
                    <a:pt x="93" y="15"/>
                    <a:pt x="90" y="14"/>
                  </a:cubicBezTo>
                  <a:cubicBezTo>
                    <a:pt x="88" y="14"/>
                    <a:pt x="86" y="13"/>
                    <a:pt x="84" y="13"/>
                  </a:cubicBezTo>
                  <a:cubicBezTo>
                    <a:pt x="81" y="13"/>
                    <a:pt x="79" y="13"/>
                    <a:pt x="76" y="13"/>
                  </a:cubicBezTo>
                  <a:cubicBezTo>
                    <a:pt x="74" y="13"/>
                    <a:pt x="73" y="12"/>
                    <a:pt x="71" y="12"/>
                  </a:cubicBezTo>
                  <a:cubicBezTo>
                    <a:pt x="68" y="12"/>
                    <a:pt x="68" y="10"/>
                    <a:pt x="67" y="8"/>
                  </a:cubicBezTo>
                  <a:cubicBezTo>
                    <a:pt x="66" y="7"/>
                    <a:pt x="59" y="8"/>
                    <a:pt x="58" y="8"/>
                  </a:cubicBezTo>
                  <a:cubicBezTo>
                    <a:pt x="47" y="8"/>
                    <a:pt x="35" y="8"/>
                    <a:pt x="24" y="8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6"/>
                    <a:pt x="18" y="6"/>
                  </a:cubicBezTo>
                  <a:cubicBezTo>
                    <a:pt x="16" y="5"/>
                    <a:pt x="18" y="5"/>
                    <a:pt x="17" y="4"/>
                  </a:cubicBezTo>
                  <a:cubicBezTo>
                    <a:pt x="16" y="0"/>
                    <a:pt x="9" y="5"/>
                    <a:pt x="7" y="7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0" y="9"/>
                    <a:pt x="0" y="11"/>
                    <a:pt x="0" y="14"/>
                  </a:cubicBezTo>
                  <a:cubicBezTo>
                    <a:pt x="0" y="16"/>
                    <a:pt x="1" y="17"/>
                    <a:pt x="2" y="19"/>
                  </a:cubicBezTo>
                  <a:cubicBezTo>
                    <a:pt x="3" y="21"/>
                    <a:pt x="4" y="22"/>
                    <a:pt x="6" y="24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9" y="30"/>
                    <a:pt x="9" y="32"/>
                    <a:pt x="10" y="33"/>
                  </a:cubicBezTo>
                  <a:cubicBezTo>
                    <a:pt x="11" y="34"/>
                    <a:pt x="12" y="35"/>
                    <a:pt x="13" y="36"/>
                  </a:cubicBezTo>
                  <a:cubicBezTo>
                    <a:pt x="13" y="37"/>
                    <a:pt x="12" y="38"/>
                    <a:pt x="13" y="38"/>
                  </a:cubicBezTo>
                  <a:cubicBezTo>
                    <a:pt x="14" y="40"/>
                    <a:pt x="14" y="42"/>
                    <a:pt x="15" y="44"/>
                  </a:cubicBezTo>
                  <a:cubicBezTo>
                    <a:pt x="15" y="46"/>
                    <a:pt x="16" y="48"/>
                    <a:pt x="17" y="50"/>
                  </a:cubicBezTo>
                  <a:cubicBezTo>
                    <a:pt x="18" y="51"/>
                    <a:pt x="18" y="53"/>
                    <a:pt x="20" y="55"/>
                  </a:cubicBezTo>
                  <a:cubicBezTo>
                    <a:pt x="21" y="56"/>
                    <a:pt x="22" y="58"/>
                    <a:pt x="23" y="60"/>
                  </a:cubicBezTo>
                  <a:cubicBezTo>
                    <a:pt x="26" y="62"/>
                    <a:pt x="30" y="67"/>
                    <a:pt x="27" y="70"/>
                  </a:cubicBezTo>
                  <a:cubicBezTo>
                    <a:pt x="27" y="70"/>
                    <a:pt x="26" y="70"/>
                    <a:pt x="26" y="69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3"/>
                    <a:pt x="26" y="84"/>
                    <a:pt x="27" y="85"/>
                  </a:cubicBezTo>
                  <a:cubicBezTo>
                    <a:pt x="27" y="86"/>
                    <a:pt x="27" y="89"/>
                    <a:pt x="28" y="90"/>
                  </a:cubicBezTo>
                  <a:cubicBezTo>
                    <a:pt x="28" y="90"/>
                    <a:pt x="30" y="91"/>
                    <a:pt x="30" y="92"/>
                  </a:cubicBezTo>
                  <a:cubicBezTo>
                    <a:pt x="30" y="92"/>
                    <a:pt x="29" y="93"/>
                    <a:pt x="30" y="94"/>
                  </a:cubicBezTo>
                  <a:cubicBezTo>
                    <a:pt x="31" y="95"/>
                    <a:pt x="30" y="96"/>
                    <a:pt x="30" y="99"/>
                  </a:cubicBezTo>
                  <a:cubicBezTo>
                    <a:pt x="30" y="99"/>
                    <a:pt x="31" y="100"/>
                    <a:pt x="31" y="100"/>
                  </a:cubicBezTo>
                  <a:cubicBezTo>
                    <a:pt x="31" y="101"/>
                    <a:pt x="30" y="102"/>
                    <a:pt x="30" y="103"/>
                  </a:cubicBezTo>
                  <a:cubicBezTo>
                    <a:pt x="29" y="103"/>
                    <a:pt x="32" y="106"/>
                    <a:pt x="32" y="106"/>
                  </a:cubicBezTo>
                  <a:cubicBezTo>
                    <a:pt x="32" y="106"/>
                    <a:pt x="31" y="107"/>
                    <a:pt x="31" y="106"/>
                  </a:cubicBezTo>
                  <a:cubicBezTo>
                    <a:pt x="31" y="108"/>
                    <a:pt x="31" y="109"/>
                    <a:pt x="33" y="110"/>
                  </a:cubicBezTo>
                  <a:cubicBezTo>
                    <a:pt x="33" y="111"/>
                    <a:pt x="34" y="113"/>
                    <a:pt x="32" y="113"/>
                  </a:cubicBezTo>
                  <a:cubicBezTo>
                    <a:pt x="32" y="114"/>
                    <a:pt x="33" y="115"/>
                    <a:pt x="33" y="116"/>
                  </a:cubicBezTo>
                  <a:cubicBezTo>
                    <a:pt x="34" y="116"/>
                    <a:pt x="34" y="116"/>
                    <a:pt x="34" y="117"/>
                  </a:cubicBezTo>
                  <a:cubicBezTo>
                    <a:pt x="34" y="119"/>
                    <a:pt x="34" y="121"/>
                    <a:pt x="35" y="123"/>
                  </a:cubicBezTo>
                  <a:cubicBezTo>
                    <a:pt x="35" y="123"/>
                    <a:pt x="36" y="125"/>
                    <a:pt x="37" y="125"/>
                  </a:cubicBezTo>
                  <a:cubicBezTo>
                    <a:pt x="37" y="125"/>
                    <a:pt x="39" y="126"/>
                    <a:pt x="39" y="126"/>
                  </a:cubicBezTo>
                  <a:cubicBezTo>
                    <a:pt x="40" y="128"/>
                    <a:pt x="39" y="129"/>
                    <a:pt x="40" y="130"/>
                  </a:cubicBezTo>
                  <a:cubicBezTo>
                    <a:pt x="42" y="132"/>
                    <a:pt x="44" y="134"/>
                    <a:pt x="46" y="136"/>
                  </a:cubicBezTo>
                  <a:cubicBezTo>
                    <a:pt x="47" y="135"/>
                    <a:pt x="47" y="134"/>
                    <a:pt x="48" y="133"/>
                  </a:cubicBezTo>
                  <a:cubicBezTo>
                    <a:pt x="48" y="133"/>
                    <a:pt x="49" y="134"/>
                    <a:pt x="49" y="13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Mustique (St Vincent and the Grenadines)">
              <a:extLst>
                <a:ext uri="{FF2B5EF4-FFF2-40B4-BE49-F238E27FC236}">
                  <a16:creationId xmlns:a16="http://schemas.microsoft.com/office/drawing/2014/main" id="{B31B712F-0989-EA0E-8BD0-520F17A08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569" y="2436088"/>
              <a:ext cx="7110" cy="5079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Mozambique">
              <a:extLst>
                <a:ext uri="{FF2B5EF4-FFF2-40B4-BE49-F238E27FC236}">
                  <a16:creationId xmlns:a16="http://schemas.microsoft.com/office/drawing/2014/main" id="{67B54FB0-9FF4-0734-1ED8-BB5911336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416" y="3069870"/>
              <a:ext cx="262045" cy="450961"/>
            </a:xfrm>
            <a:custGeom>
              <a:avLst/>
              <a:gdLst>
                <a:gd name="T0" fmla="*/ 86 w 109"/>
                <a:gd name="T1" fmla="*/ 8 h 188"/>
                <a:gd name="T2" fmla="*/ 75 w 109"/>
                <a:gd name="T3" fmla="*/ 13 h 188"/>
                <a:gd name="T4" fmla="*/ 65 w 109"/>
                <a:gd name="T5" fmla="*/ 14 h 188"/>
                <a:gd name="T6" fmla="*/ 55 w 109"/>
                <a:gd name="T7" fmla="*/ 12 h 188"/>
                <a:gd name="T8" fmla="*/ 45 w 109"/>
                <a:gd name="T9" fmla="*/ 13 h 188"/>
                <a:gd name="T10" fmla="*/ 43 w 109"/>
                <a:gd name="T11" fmla="*/ 26 h 188"/>
                <a:gd name="T12" fmla="*/ 51 w 109"/>
                <a:gd name="T13" fmla="*/ 40 h 188"/>
                <a:gd name="T14" fmla="*/ 56 w 109"/>
                <a:gd name="T15" fmla="*/ 53 h 188"/>
                <a:gd name="T16" fmla="*/ 51 w 109"/>
                <a:gd name="T17" fmla="*/ 65 h 188"/>
                <a:gd name="T18" fmla="*/ 51 w 109"/>
                <a:gd name="T19" fmla="*/ 76 h 188"/>
                <a:gd name="T20" fmla="*/ 47 w 109"/>
                <a:gd name="T21" fmla="*/ 71 h 188"/>
                <a:gd name="T22" fmla="*/ 40 w 109"/>
                <a:gd name="T23" fmla="*/ 60 h 188"/>
                <a:gd name="T24" fmla="*/ 44 w 109"/>
                <a:gd name="T25" fmla="*/ 55 h 188"/>
                <a:gd name="T26" fmla="*/ 44 w 109"/>
                <a:gd name="T27" fmla="*/ 47 h 188"/>
                <a:gd name="T28" fmla="*/ 34 w 109"/>
                <a:gd name="T29" fmla="*/ 44 h 188"/>
                <a:gd name="T30" fmla="*/ 15 w 109"/>
                <a:gd name="T31" fmla="*/ 45 h 188"/>
                <a:gd name="T32" fmla="*/ 1 w 109"/>
                <a:gd name="T33" fmla="*/ 53 h 188"/>
                <a:gd name="T34" fmla="*/ 3 w 109"/>
                <a:gd name="T35" fmla="*/ 59 h 188"/>
                <a:gd name="T36" fmla="*/ 12 w 109"/>
                <a:gd name="T37" fmla="*/ 64 h 188"/>
                <a:gd name="T38" fmla="*/ 24 w 109"/>
                <a:gd name="T39" fmla="*/ 69 h 188"/>
                <a:gd name="T40" fmla="*/ 27 w 109"/>
                <a:gd name="T41" fmla="*/ 73 h 188"/>
                <a:gd name="T42" fmla="*/ 29 w 109"/>
                <a:gd name="T43" fmla="*/ 81 h 188"/>
                <a:gd name="T44" fmla="*/ 27 w 109"/>
                <a:gd name="T45" fmla="*/ 92 h 188"/>
                <a:gd name="T46" fmla="*/ 26 w 109"/>
                <a:gd name="T47" fmla="*/ 97 h 188"/>
                <a:gd name="T48" fmla="*/ 27 w 109"/>
                <a:gd name="T49" fmla="*/ 103 h 188"/>
                <a:gd name="T50" fmla="*/ 29 w 109"/>
                <a:gd name="T51" fmla="*/ 105 h 188"/>
                <a:gd name="T52" fmla="*/ 23 w 109"/>
                <a:gd name="T53" fmla="*/ 118 h 188"/>
                <a:gd name="T54" fmla="*/ 12 w 109"/>
                <a:gd name="T55" fmla="*/ 136 h 188"/>
                <a:gd name="T56" fmla="*/ 18 w 109"/>
                <a:gd name="T57" fmla="*/ 158 h 188"/>
                <a:gd name="T58" fmla="*/ 17 w 109"/>
                <a:gd name="T59" fmla="*/ 176 h 188"/>
                <a:gd name="T60" fmla="*/ 20 w 109"/>
                <a:gd name="T61" fmla="*/ 183 h 188"/>
                <a:gd name="T62" fmla="*/ 27 w 109"/>
                <a:gd name="T63" fmla="*/ 184 h 188"/>
                <a:gd name="T64" fmla="*/ 27 w 109"/>
                <a:gd name="T65" fmla="*/ 180 h 188"/>
                <a:gd name="T66" fmla="*/ 30 w 109"/>
                <a:gd name="T67" fmla="*/ 168 h 188"/>
                <a:gd name="T68" fmla="*/ 45 w 109"/>
                <a:gd name="T69" fmla="*/ 163 h 188"/>
                <a:gd name="T70" fmla="*/ 53 w 109"/>
                <a:gd name="T71" fmla="*/ 151 h 188"/>
                <a:gd name="T72" fmla="*/ 55 w 109"/>
                <a:gd name="T73" fmla="*/ 142 h 188"/>
                <a:gd name="T74" fmla="*/ 51 w 109"/>
                <a:gd name="T75" fmla="*/ 128 h 188"/>
                <a:gd name="T76" fmla="*/ 48 w 109"/>
                <a:gd name="T77" fmla="*/ 123 h 188"/>
                <a:gd name="T78" fmla="*/ 48 w 109"/>
                <a:gd name="T79" fmla="*/ 119 h 188"/>
                <a:gd name="T80" fmla="*/ 44 w 109"/>
                <a:gd name="T81" fmla="*/ 113 h 188"/>
                <a:gd name="T82" fmla="*/ 45 w 109"/>
                <a:gd name="T83" fmla="*/ 106 h 188"/>
                <a:gd name="T84" fmla="*/ 46 w 109"/>
                <a:gd name="T85" fmla="*/ 106 h 188"/>
                <a:gd name="T86" fmla="*/ 59 w 109"/>
                <a:gd name="T87" fmla="*/ 95 h 188"/>
                <a:gd name="T88" fmla="*/ 63 w 109"/>
                <a:gd name="T89" fmla="*/ 94 h 188"/>
                <a:gd name="T90" fmla="*/ 67 w 109"/>
                <a:gd name="T91" fmla="*/ 88 h 188"/>
                <a:gd name="T92" fmla="*/ 71 w 109"/>
                <a:gd name="T93" fmla="*/ 81 h 188"/>
                <a:gd name="T94" fmla="*/ 79 w 109"/>
                <a:gd name="T95" fmla="*/ 76 h 188"/>
                <a:gd name="T96" fmla="*/ 89 w 109"/>
                <a:gd name="T97" fmla="*/ 72 h 188"/>
                <a:gd name="T98" fmla="*/ 98 w 109"/>
                <a:gd name="T99" fmla="*/ 62 h 188"/>
                <a:gd name="T100" fmla="*/ 105 w 109"/>
                <a:gd name="T101" fmla="*/ 52 h 188"/>
                <a:gd name="T102" fmla="*/ 104 w 109"/>
                <a:gd name="T103" fmla="*/ 50 h 188"/>
                <a:gd name="T104" fmla="*/ 103 w 109"/>
                <a:gd name="T105" fmla="*/ 42 h 188"/>
                <a:gd name="T106" fmla="*/ 104 w 109"/>
                <a:gd name="T107" fmla="*/ 35 h 188"/>
                <a:gd name="T108" fmla="*/ 102 w 109"/>
                <a:gd name="T109" fmla="*/ 29 h 188"/>
                <a:gd name="T110" fmla="*/ 103 w 109"/>
                <a:gd name="T111" fmla="*/ 23 h 188"/>
                <a:gd name="T112" fmla="*/ 102 w 109"/>
                <a:gd name="T113" fmla="*/ 13 h 188"/>
                <a:gd name="T114" fmla="*/ 103 w 109"/>
                <a:gd name="T115" fmla="*/ 6 h 188"/>
                <a:gd name="T116" fmla="*/ 102 w 109"/>
                <a:gd name="T1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9" h="188">
                  <a:moveTo>
                    <a:pt x="92" y="6"/>
                  </a:moveTo>
                  <a:cubicBezTo>
                    <a:pt x="91" y="7"/>
                    <a:pt x="91" y="8"/>
                    <a:pt x="89" y="7"/>
                  </a:cubicBezTo>
                  <a:cubicBezTo>
                    <a:pt x="88" y="7"/>
                    <a:pt x="87" y="7"/>
                    <a:pt x="86" y="8"/>
                  </a:cubicBezTo>
                  <a:cubicBezTo>
                    <a:pt x="85" y="8"/>
                    <a:pt x="84" y="10"/>
                    <a:pt x="83" y="10"/>
                  </a:cubicBezTo>
                  <a:cubicBezTo>
                    <a:pt x="82" y="11"/>
                    <a:pt x="78" y="9"/>
                    <a:pt x="76" y="9"/>
                  </a:cubicBezTo>
                  <a:cubicBezTo>
                    <a:pt x="76" y="11"/>
                    <a:pt x="77" y="12"/>
                    <a:pt x="75" y="13"/>
                  </a:cubicBezTo>
                  <a:cubicBezTo>
                    <a:pt x="74" y="14"/>
                    <a:pt x="73" y="14"/>
                    <a:pt x="71" y="14"/>
                  </a:cubicBezTo>
                  <a:cubicBezTo>
                    <a:pt x="70" y="14"/>
                    <a:pt x="69" y="13"/>
                    <a:pt x="67" y="13"/>
                  </a:cubicBezTo>
                  <a:cubicBezTo>
                    <a:pt x="66" y="13"/>
                    <a:pt x="66" y="14"/>
                    <a:pt x="65" y="14"/>
                  </a:cubicBezTo>
                  <a:cubicBezTo>
                    <a:pt x="64" y="14"/>
                    <a:pt x="60" y="15"/>
                    <a:pt x="60" y="14"/>
                  </a:cubicBezTo>
                  <a:cubicBezTo>
                    <a:pt x="60" y="12"/>
                    <a:pt x="59" y="11"/>
                    <a:pt x="58" y="10"/>
                  </a:cubicBezTo>
                  <a:cubicBezTo>
                    <a:pt x="57" y="9"/>
                    <a:pt x="55" y="12"/>
                    <a:pt x="55" y="12"/>
                  </a:cubicBezTo>
                  <a:cubicBezTo>
                    <a:pt x="54" y="13"/>
                    <a:pt x="53" y="13"/>
                    <a:pt x="51" y="13"/>
                  </a:cubicBezTo>
                  <a:cubicBezTo>
                    <a:pt x="50" y="13"/>
                    <a:pt x="48" y="13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3" y="13"/>
                    <a:pt x="44" y="13"/>
                    <a:pt x="44" y="14"/>
                  </a:cubicBezTo>
                  <a:cubicBezTo>
                    <a:pt x="43" y="16"/>
                    <a:pt x="42" y="18"/>
                    <a:pt x="42" y="20"/>
                  </a:cubicBezTo>
                  <a:cubicBezTo>
                    <a:pt x="42" y="22"/>
                    <a:pt x="43" y="24"/>
                    <a:pt x="43" y="26"/>
                  </a:cubicBezTo>
                  <a:cubicBezTo>
                    <a:pt x="43" y="28"/>
                    <a:pt x="43" y="31"/>
                    <a:pt x="44" y="32"/>
                  </a:cubicBezTo>
                  <a:cubicBezTo>
                    <a:pt x="44" y="34"/>
                    <a:pt x="46" y="34"/>
                    <a:pt x="47" y="35"/>
                  </a:cubicBezTo>
                  <a:cubicBezTo>
                    <a:pt x="48" y="36"/>
                    <a:pt x="50" y="38"/>
                    <a:pt x="51" y="40"/>
                  </a:cubicBezTo>
                  <a:cubicBezTo>
                    <a:pt x="53" y="42"/>
                    <a:pt x="55" y="44"/>
                    <a:pt x="56" y="46"/>
                  </a:cubicBezTo>
                  <a:cubicBezTo>
                    <a:pt x="57" y="47"/>
                    <a:pt x="56" y="50"/>
                    <a:pt x="58" y="50"/>
                  </a:cubicBezTo>
                  <a:cubicBezTo>
                    <a:pt x="57" y="51"/>
                    <a:pt x="56" y="52"/>
                    <a:pt x="56" y="53"/>
                  </a:cubicBezTo>
                  <a:cubicBezTo>
                    <a:pt x="55" y="54"/>
                    <a:pt x="57" y="55"/>
                    <a:pt x="57" y="56"/>
                  </a:cubicBezTo>
                  <a:cubicBezTo>
                    <a:pt x="56" y="58"/>
                    <a:pt x="57" y="63"/>
                    <a:pt x="54" y="64"/>
                  </a:cubicBezTo>
                  <a:cubicBezTo>
                    <a:pt x="53" y="65"/>
                    <a:pt x="52" y="64"/>
                    <a:pt x="51" y="65"/>
                  </a:cubicBezTo>
                  <a:cubicBezTo>
                    <a:pt x="50" y="66"/>
                    <a:pt x="51" y="68"/>
                    <a:pt x="50" y="69"/>
                  </a:cubicBezTo>
                  <a:cubicBezTo>
                    <a:pt x="49" y="70"/>
                    <a:pt x="51" y="70"/>
                    <a:pt x="51" y="71"/>
                  </a:cubicBezTo>
                  <a:cubicBezTo>
                    <a:pt x="51" y="73"/>
                    <a:pt x="51" y="74"/>
                    <a:pt x="51" y="76"/>
                  </a:cubicBezTo>
                  <a:cubicBezTo>
                    <a:pt x="50" y="76"/>
                    <a:pt x="49" y="76"/>
                    <a:pt x="49" y="76"/>
                  </a:cubicBezTo>
                  <a:cubicBezTo>
                    <a:pt x="48" y="74"/>
                    <a:pt x="50" y="74"/>
                    <a:pt x="50" y="73"/>
                  </a:cubicBezTo>
                  <a:cubicBezTo>
                    <a:pt x="50" y="72"/>
                    <a:pt x="48" y="72"/>
                    <a:pt x="47" y="71"/>
                  </a:cubicBezTo>
                  <a:cubicBezTo>
                    <a:pt x="45" y="70"/>
                    <a:pt x="44" y="65"/>
                    <a:pt x="42" y="66"/>
                  </a:cubicBezTo>
                  <a:cubicBezTo>
                    <a:pt x="42" y="65"/>
                    <a:pt x="43" y="63"/>
                    <a:pt x="43" y="63"/>
                  </a:cubicBezTo>
                  <a:cubicBezTo>
                    <a:pt x="41" y="62"/>
                    <a:pt x="40" y="62"/>
                    <a:pt x="40" y="60"/>
                  </a:cubicBezTo>
                  <a:cubicBezTo>
                    <a:pt x="42" y="61"/>
                    <a:pt x="41" y="59"/>
                    <a:pt x="42" y="58"/>
                  </a:cubicBezTo>
                  <a:cubicBezTo>
                    <a:pt x="43" y="58"/>
                    <a:pt x="43" y="58"/>
                    <a:pt x="43" y="57"/>
                  </a:cubicBezTo>
                  <a:cubicBezTo>
                    <a:pt x="43" y="56"/>
                    <a:pt x="44" y="56"/>
                    <a:pt x="44" y="55"/>
                  </a:cubicBezTo>
                  <a:cubicBezTo>
                    <a:pt x="45" y="54"/>
                    <a:pt x="44" y="52"/>
                    <a:pt x="44" y="51"/>
                  </a:cubicBezTo>
                  <a:cubicBezTo>
                    <a:pt x="44" y="49"/>
                    <a:pt x="44" y="48"/>
                    <a:pt x="43" y="47"/>
                  </a:cubicBezTo>
                  <a:cubicBezTo>
                    <a:pt x="43" y="47"/>
                    <a:pt x="44" y="47"/>
                    <a:pt x="44" y="47"/>
                  </a:cubicBezTo>
                  <a:cubicBezTo>
                    <a:pt x="43" y="45"/>
                    <a:pt x="41" y="43"/>
                    <a:pt x="40" y="46"/>
                  </a:cubicBezTo>
                  <a:cubicBezTo>
                    <a:pt x="39" y="47"/>
                    <a:pt x="35" y="44"/>
                    <a:pt x="35" y="47"/>
                  </a:cubicBezTo>
                  <a:cubicBezTo>
                    <a:pt x="35" y="46"/>
                    <a:pt x="34" y="45"/>
                    <a:pt x="34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3"/>
                    <a:pt x="31" y="42"/>
                    <a:pt x="31" y="41"/>
                  </a:cubicBezTo>
                  <a:cubicBezTo>
                    <a:pt x="26" y="43"/>
                    <a:pt x="20" y="44"/>
                    <a:pt x="15" y="45"/>
                  </a:cubicBezTo>
                  <a:cubicBezTo>
                    <a:pt x="13" y="46"/>
                    <a:pt x="11" y="47"/>
                    <a:pt x="9" y="48"/>
                  </a:cubicBezTo>
                  <a:cubicBezTo>
                    <a:pt x="6" y="49"/>
                    <a:pt x="3" y="50"/>
                    <a:pt x="0" y="51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2" y="54"/>
                    <a:pt x="1" y="55"/>
                    <a:pt x="1" y="55"/>
                  </a:cubicBezTo>
                  <a:cubicBezTo>
                    <a:pt x="2" y="56"/>
                    <a:pt x="3" y="56"/>
                    <a:pt x="2" y="57"/>
                  </a:cubicBezTo>
                  <a:cubicBezTo>
                    <a:pt x="1" y="58"/>
                    <a:pt x="2" y="58"/>
                    <a:pt x="3" y="59"/>
                  </a:cubicBezTo>
                  <a:cubicBezTo>
                    <a:pt x="3" y="61"/>
                    <a:pt x="1" y="63"/>
                    <a:pt x="4" y="63"/>
                  </a:cubicBezTo>
                  <a:cubicBezTo>
                    <a:pt x="6" y="63"/>
                    <a:pt x="9" y="63"/>
                    <a:pt x="11" y="63"/>
                  </a:cubicBezTo>
                  <a:cubicBezTo>
                    <a:pt x="12" y="63"/>
                    <a:pt x="12" y="63"/>
                    <a:pt x="12" y="64"/>
                  </a:cubicBezTo>
                  <a:cubicBezTo>
                    <a:pt x="13" y="65"/>
                    <a:pt x="14" y="65"/>
                    <a:pt x="15" y="65"/>
                  </a:cubicBezTo>
                  <a:cubicBezTo>
                    <a:pt x="16" y="66"/>
                    <a:pt x="18" y="68"/>
                    <a:pt x="19" y="68"/>
                  </a:cubicBezTo>
                  <a:cubicBezTo>
                    <a:pt x="21" y="68"/>
                    <a:pt x="23" y="69"/>
                    <a:pt x="24" y="69"/>
                  </a:cubicBezTo>
                  <a:cubicBezTo>
                    <a:pt x="25" y="70"/>
                    <a:pt x="26" y="69"/>
                    <a:pt x="26" y="71"/>
                  </a:cubicBezTo>
                  <a:cubicBezTo>
                    <a:pt x="26" y="71"/>
                    <a:pt x="27" y="71"/>
                    <a:pt x="28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6" y="74"/>
                    <a:pt x="28" y="76"/>
                    <a:pt x="28" y="76"/>
                  </a:cubicBezTo>
                  <a:cubicBezTo>
                    <a:pt x="28" y="77"/>
                    <a:pt x="29" y="77"/>
                    <a:pt x="29" y="78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28" y="82"/>
                    <a:pt x="28" y="83"/>
                    <a:pt x="28" y="85"/>
                  </a:cubicBezTo>
                  <a:cubicBezTo>
                    <a:pt x="28" y="87"/>
                    <a:pt x="27" y="88"/>
                    <a:pt x="29" y="89"/>
                  </a:cubicBezTo>
                  <a:cubicBezTo>
                    <a:pt x="29" y="90"/>
                    <a:pt x="27" y="91"/>
                    <a:pt x="27" y="92"/>
                  </a:cubicBezTo>
                  <a:cubicBezTo>
                    <a:pt x="27" y="93"/>
                    <a:pt x="29" y="93"/>
                    <a:pt x="28" y="95"/>
                  </a:cubicBezTo>
                  <a:cubicBezTo>
                    <a:pt x="27" y="95"/>
                    <a:pt x="26" y="94"/>
                    <a:pt x="26" y="95"/>
                  </a:cubicBezTo>
                  <a:cubicBezTo>
                    <a:pt x="26" y="96"/>
                    <a:pt x="25" y="97"/>
                    <a:pt x="26" y="97"/>
                  </a:cubicBezTo>
                  <a:cubicBezTo>
                    <a:pt x="26" y="97"/>
                    <a:pt x="27" y="97"/>
                    <a:pt x="27" y="98"/>
                  </a:cubicBezTo>
                  <a:cubicBezTo>
                    <a:pt x="27" y="99"/>
                    <a:pt x="27" y="100"/>
                    <a:pt x="26" y="101"/>
                  </a:cubicBezTo>
                  <a:cubicBezTo>
                    <a:pt x="25" y="102"/>
                    <a:pt x="25" y="103"/>
                    <a:pt x="27" y="103"/>
                  </a:cubicBezTo>
                  <a:cubicBezTo>
                    <a:pt x="27" y="104"/>
                    <a:pt x="27" y="104"/>
                    <a:pt x="27" y="105"/>
                  </a:cubicBezTo>
                  <a:cubicBezTo>
                    <a:pt x="27" y="105"/>
                    <a:pt x="28" y="104"/>
                    <a:pt x="28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7"/>
                    <a:pt x="28" y="108"/>
                    <a:pt x="27" y="110"/>
                  </a:cubicBezTo>
                  <a:cubicBezTo>
                    <a:pt x="26" y="111"/>
                    <a:pt x="26" y="114"/>
                    <a:pt x="24" y="114"/>
                  </a:cubicBezTo>
                  <a:cubicBezTo>
                    <a:pt x="22" y="115"/>
                    <a:pt x="24" y="117"/>
                    <a:pt x="23" y="118"/>
                  </a:cubicBezTo>
                  <a:cubicBezTo>
                    <a:pt x="22" y="121"/>
                    <a:pt x="22" y="121"/>
                    <a:pt x="24" y="123"/>
                  </a:cubicBezTo>
                  <a:cubicBezTo>
                    <a:pt x="22" y="122"/>
                    <a:pt x="18" y="128"/>
                    <a:pt x="17" y="129"/>
                  </a:cubicBezTo>
                  <a:cubicBezTo>
                    <a:pt x="16" y="130"/>
                    <a:pt x="11" y="134"/>
                    <a:pt x="12" y="136"/>
                  </a:cubicBezTo>
                  <a:cubicBezTo>
                    <a:pt x="12" y="138"/>
                    <a:pt x="14" y="142"/>
                    <a:pt x="14" y="145"/>
                  </a:cubicBezTo>
                  <a:cubicBezTo>
                    <a:pt x="14" y="147"/>
                    <a:pt x="14" y="153"/>
                    <a:pt x="18" y="152"/>
                  </a:cubicBezTo>
                  <a:cubicBezTo>
                    <a:pt x="17" y="155"/>
                    <a:pt x="18" y="156"/>
                    <a:pt x="18" y="158"/>
                  </a:cubicBezTo>
                  <a:cubicBezTo>
                    <a:pt x="19" y="160"/>
                    <a:pt x="18" y="162"/>
                    <a:pt x="18" y="163"/>
                  </a:cubicBezTo>
                  <a:cubicBezTo>
                    <a:pt x="18" y="166"/>
                    <a:pt x="18" y="169"/>
                    <a:pt x="18" y="172"/>
                  </a:cubicBezTo>
                  <a:cubicBezTo>
                    <a:pt x="18" y="173"/>
                    <a:pt x="17" y="174"/>
                    <a:pt x="17" y="176"/>
                  </a:cubicBezTo>
                  <a:cubicBezTo>
                    <a:pt x="19" y="175"/>
                    <a:pt x="19" y="177"/>
                    <a:pt x="20" y="179"/>
                  </a:cubicBezTo>
                  <a:cubicBezTo>
                    <a:pt x="18" y="178"/>
                    <a:pt x="19" y="180"/>
                    <a:pt x="19" y="182"/>
                  </a:cubicBezTo>
                  <a:cubicBezTo>
                    <a:pt x="18" y="182"/>
                    <a:pt x="19" y="182"/>
                    <a:pt x="20" y="183"/>
                  </a:cubicBezTo>
                  <a:cubicBezTo>
                    <a:pt x="20" y="183"/>
                    <a:pt x="20" y="184"/>
                    <a:pt x="20" y="184"/>
                  </a:cubicBezTo>
                  <a:cubicBezTo>
                    <a:pt x="19" y="188"/>
                    <a:pt x="24" y="186"/>
                    <a:pt x="27" y="186"/>
                  </a:cubicBezTo>
                  <a:cubicBezTo>
                    <a:pt x="27" y="186"/>
                    <a:pt x="27" y="185"/>
                    <a:pt x="27" y="184"/>
                  </a:cubicBezTo>
                  <a:cubicBezTo>
                    <a:pt x="27" y="182"/>
                    <a:pt x="28" y="181"/>
                    <a:pt x="28" y="179"/>
                  </a:cubicBezTo>
                  <a:cubicBezTo>
                    <a:pt x="28" y="179"/>
                    <a:pt x="28" y="177"/>
                    <a:pt x="27" y="178"/>
                  </a:cubicBezTo>
                  <a:cubicBezTo>
                    <a:pt x="27" y="178"/>
                    <a:pt x="27" y="180"/>
                    <a:pt x="27" y="180"/>
                  </a:cubicBezTo>
                  <a:cubicBezTo>
                    <a:pt x="25" y="179"/>
                    <a:pt x="24" y="177"/>
                    <a:pt x="23" y="176"/>
                  </a:cubicBezTo>
                  <a:cubicBezTo>
                    <a:pt x="25" y="177"/>
                    <a:pt x="26" y="174"/>
                    <a:pt x="26" y="173"/>
                  </a:cubicBezTo>
                  <a:cubicBezTo>
                    <a:pt x="27" y="171"/>
                    <a:pt x="29" y="169"/>
                    <a:pt x="30" y="168"/>
                  </a:cubicBezTo>
                  <a:cubicBezTo>
                    <a:pt x="31" y="167"/>
                    <a:pt x="35" y="167"/>
                    <a:pt x="36" y="167"/>
                  </a:cubicBezTo>
                  <a:cubicBezTo>
                    <a:pt x="37" y="166"/>
                    <a:pt x="38" y="166"/>
                    <a:pt x="40" y="165"/>
                  </a:cubicBezTo>
                  <a:cubicBezTo>
                    <a:pt x="41" y="164"/>
                    <a:pt x="43" y="163"/>
                    <a:pt x="45" y="163"/>
                  </a:cubicBezTo>
                  <a:cubicBezTo>
                    <a:pt x="46" y="162"/>
                    <a:pt x="48" y="162"/>
                    <a:pt x="49" y="161"/>
                  </a:cubicBezTo>
                  <a:cubicBezTo>
                    <a:pt x="50" y="159"/>
                    <a:pt x="52" y="158"/>
                    <a:pt x="53" y="156"/>
                  </a:cubicBezTo>
                  <a:cubicBezTo>
                    <a:pt x="54" y="155"/>
                    <a:pt x="53" y="153"/>
                    <a:pt x="53" y="151"/>
                  </a:cubicBezTo>
                  <a:cubicBezTo>
                    <a:pt x="53" y="152"/>
                    <a:pt x="52" y="153"/>
                    <a:pt x="51" y="154"/>
                  </a:cubicBezTo>
                  <a:cubicBezTo>
                    <a:pt x="51" y="152"/>
                    <a:pt x="53" y="150"/>
                    <a:pt x="51" y="150"/>
                  </a:cubicBezTo>
                  <a:cubicBezTo>
                    <a:pt x="53" y="150"/>
                    <a:pt x="52" y="143"/>
                    <a:pt x="55" y="142"/>
                  </a:cubicBezTo>
                  <a:cubicBezTo>
                    <a:pt x="52" y="142"/>
                    <a:pt x="53" y="134"/>
                    <a:pt x="54" y="131"/>
                  </a:cubicBezTo>
                  <a:cubicBezTo>
                    <a:pt x="52" y="132"/>
                    <a:pt x="52" y="135"/>
                    <a:pt x="52" y="137"/>
                  </a:cubicBezTo>
                  <a:cubicBezTo>
                    <a:pt x="50" y="136"/>
                    <a:pt x="51" y="130"/>
                    <a:pt x="51" y="128"/>
                  </a:cubicBezTo>
                  <a:cubicBezTo>
                    <a:pt x="51" y="127"/>
                    <a:pt x="51" y="127"/>
                    <a:pt x="50" y="125"/>
                  </a:cubicBezTo>
                  <a:cubicBezTo>
                    <a:pt x="49" y="124"/>
                    <a:pt x="48" y="124"/>
                    <a:pt x="50" y="122"/>
                  </a:cubicBezTo>
                  <a:cubicBezTo>
                    <a:pt x="49" y="123"/>
                    <a:pt x="49" y="123"/>
                    <a:pt x="48" y="123"/>
                  </a:cubicBezTo>
                  <a:cubicBezTo>
                    <a:pt x="48" y="122"/>
                    <a:pt x="48" y="121"/>
                    <a:pt x="49" y="120"/>
                  </a:cubicBezTo>
                  <a:cubicBezTo>
                    <a:pt x="49" y="119"/>
                    <a:pt x="51" y="120"/>
                    <a:pt x="50" y="118"/>
                  </a:cubicBezTo>
                  <a:cubicBezTo>
                    <a:pt x="49" y="118"/>
                    <a:pt x="49" y="119"/>
                    <a:pt x="48" y="119"/>
                  </a:cubicBezTo>
                  <a:cubicBezTo>
                    <a:pt x="48" y="118"/>
                    <a:pt x="48" y="117"/>
                    <a:pt x="46" y="117"/>
                  </a:cubicBezTo>
                  <a:cubicBezTo>
                    <a:pt x="47" y="117"/>
                    <a:pt x="47" y="116"/>
                    <a:pt x="47" y="116"/>
                  </a:cubicBezTo>
                  <a:cubicBezTo>
                    <a:pt x="46" y="115"/>
                    <a:pt x="45" y="114"/>
                    <a:pt x="44" y="113"/>
                  </a:cubicBezTo>
                  <a:cubicBezTo>
                    <a:pt x="46" y="113"/>
                    <a:pt x="45" y="112"/>
                    <a:pt x="45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09"/>
                    <a:pt x="46" y="108"/>
                    <a:pt x="45" y="106"/>
                  </a:cubicBezTo>
                  <a:cubicBezTo>
                    <a:pt x="45" y="105"/>
                    <a:pt x="43" y="104"/>
                    <a:pt x="43" y="104"/>
                  </a:cubicBezTo>
                  <a:cubicBezTo>
                    <a:pt x="44" y="103"/>
                    <a:pt x="45" y="105"/>
                    <a:pt x="47" y="105"/>
                  </a:cubicBezTo>
                  <a:cubicBezTo>
                    <a:pt x="46" y="105"/>
                    <a:pt x="47" y="106"/>
                    <a:pt x="46" y="106"/>
                  </a:cubicBezTo>
                  <a:cubicBezTo>
                    <a:pt x="48" y="107"/>
                    <a:pt x="52" y="103"/>
                    <a:pt x="54" y="101"/>
                  </a:cubicBezTo>
                  <a:cubicBezTo>
                    <a:pt x="54" y="100"/>
                    <a:pt x="54" y="98"/>
                    <a:pt x="55" y="97"/>
                  </a:cubicBezTo>
                  <a:cubicBezTo>
                    <a:pt x="57" y="96"/>
                    <a:pt x="58" y="97"/>
                    <a:pt x="59" y="95"/>
                  </a:cubicBezTo>
                  <a:cubicBezTo>
                    <a:pt x="59" y="95"/>
                    <a:pt x="60" y="96"/>
                    <a:pt x="60" y="96"/>
                  </a:cubicBezTo>
                  <a:cubicBezTo>
                    <a:pt x="61" y="95"/>
                    <a:pt x="60" y="93"/>
                    <a:pt x="60" y="93"/>
                  </a:cubicBezTo>
                  <a:cubicBezTo>
                    <a:pt x="61" y="94"/>
                    <a:pt x="62" y="95"/>
                    <a:pt x="63" y="94"/>
                  </a:cubicBezTo>
                  <a:cubicBezTo>
                    <a:pt x="62" y="94"/>
                    <a:pt x="61" y="94"/>
                    <a:pt x="62" y="92"/>
                  </a:cubicBezTo>
                  <a:cubicBezTo>
                    <a:pt x="62" y="92"/>
                    <a:pt x="63" y="92"/>
                    <a:pt x="64" y="92"/>
                  </a:cubicBezTo>
                  <a:cubicBezTo>
                    <a:pt x="63" y="90"/>
                    <a:pt x="65" y="88"/>
                    <a:pt x="67" y="88"/>
                  </a:cubicBezTo>
                  <a:cubicBezTo>
                    <a:pt x="70" y="88"/>
                    <a:pt x="67" y="85"/>
                    <a:pt x="66" y="84"/>
                  </a:cubicBezTo>
                  <a:cubicBezTo>
                    <a:pt x="67" y="84"/>
                    <a:pt x="68" y="84"/>
                    <a:pt x="69" y="85"/>
                  </a:cubicBezTo>
                  <a:cubicBezTo>
                    <a:pt x="69" y="84"/>
                    <a:pt x="70" y="81"/>
                    <a:pt x="71" y="81"/>
                  </a:cubicBezTo>
                  <a:cubicBezTo>
                    <a:pt x="72" y="82"/>
                    <a:pt x="74" y="79"/>
                    <a:pt x="75" y="78"/>
                  </a:cubicBezTo>
                  <a:cubicBezTo>
                    <a:pt x="75" y="79"/>
                    <a:pt x="75" y="80"/>
                    <a:pt x="75" y="80"/>
                  </a:cubicBezTo>
                  <a:cubicBezTo>
                    <a:pt x="76" y="79"/>
                    <a:pt x="80" y="78"/>
                    <a:pt x="79" y="76"/>
                  </a:cubicBezTo>
                  <a:cubicBezTo>
                    <a:pt x="80" y="78"/>
                    <a:pt x="80" y="77"/>
                    <a:pt x="82" y="77"/>
                  </a:cubicBezTo>
                  <a:cubicBezTo>
                    <a:pt x="83" y="76"/>
                    <a:pt x="84" y="76"/>
                    <a:pt x="83" y="75"/>
                  </a:cubicBezTo>
                  <a:cubicBezTo>
                    <a:pt x="85" y="75"/>
                    <a:pt x="90" y="75"/>
                    <a:pt x="89" y="72"/>
                  </a:cubicBezTo>
                  <a:cubicBezTo>
                    <a:pt x="91" y="72"/>
                    <a:pt x="95" y="70"/>
                    <a:pt x="96" y="68"/>
                  </a:cubicBezTo>
                  <a:cubicBezTo>
                    <a:pt x="97" y="67"/>
                    <a:pt x="96" y="66"/>
                    <a:pt x="98" y="65"/>
                  </a:cubicBezTo>
                  <a:cubicBezTo>
                    <a:pt x="99" y="65"/>
                    <a:pt x="100" y="63"/>
                    <a:pt x="98" y="62"/>
                  </a:cubicBezTo>
                  <a:cubicBezTo>
                    <a:pt x="101" y="59"/>
                    <a:pt x="103" y="57"/>
                    <a:pt x="105" y="54"/>
                  </a:cubicBezTo>
                  <a:cubicBezTo>
                    <a:pt x="104" y="54"/>
                    <a:pt x="103" y="54"/>
                    <a:pt x="103" y="52"/>
                  </a:cubicBezTo>
                  <a:cubicBezTo>
                    <a:pt x="104" y="52"/>
                    <a:pt x="105" y="52"/>
                    <a:pt x="105" y="52"/>
                  </a:cubicBezTo>
                  <a:cubicBezTo>
                    <a:pt x="105" y="52"/>
                    <a:pt x="104" y="51"/>
                    <a:pt x="104" y="51"/>
                  </a:cubicBezTo>
                  <a:cubicBezTo>
                    <a:pt x="104" y="51"/>
                    <a:pt x="105" y="51"/>
                    <a:pt x="105" y="51"/>
                  </a:cubicBezTo>
                  <a:cubicBezTo>
                    <a:pt x="105" y="50"/>
                    <a:pt x="104" y="50"/>
                    <a:pt x="104" y="50"/>
                  </a:cubicBezTo>
                  <a:cubicBezTo>
                    <a:pt x="109" y="51"/>
                    <a:pt x="106" y="44"/>
                    <a:pt x="105" y="42"/>
                  </a:cubicBezTo>
                  <a:cubicBezTo>
                    <a:pt x="105" y="43"/>
                    <a:pt x="105" y="44"/>
                    <a:pt x="104" y="45"/>
                  </a:cubicBezTo>
                  <a:cubicBezTo>
                    <a:pt x="104" y="43"/>
                    <a:pt x="104" y="43"/>
                    <a:pt x="103" y="42"/>
                  </a:cubicBezTo>
                  <a:cubicBezTo>
                    <a:pt x="103" y="42"/>
                    <a:pt x="104" y="42"/>
                    <a:pt x="104" y="42"/>
                  </a:cubicBezTo>
                  <a:cubicBezTo>
                    <a:pt x="104" y="40"/>
                    <a:pt x="103" y="38"/>
                    <a:pt x="103" y="35"/>
                  </a:cubicBezTo>
                  <a:cubicBezTo>
                    <a:pt x="103" y="35"/>
                    <a:pt x="104" y="35"/>
                    <a:pt x="104" y="35"/>
                  </a:cubicBezTo>
                  <a:cubicBezTo>
                    <a:pt x="104" y="35"/>
                    <a:pt x="103" y="34"/>
                    <a:pt x="103" y="34"/>
                  </a:cubicBezTo>
                  <a:cubicBezTo>
                    <a:pt x="105" y="33"/>
                    <a:pt x="104" y="31"/>
                    <a:pt x="104" y="29"/>
                  </a:cubicBezTo>
                  <a:cubicBezTo>
                    <a:pt x="103" y="29"/>
                    <a:pt x="102" y="29"/>
                    <a:pt x="102" y="29"/>
                  </a:cubicBezTo>
                  <a:cubicBezTo>
                    <a:pt x="101" y="28"/>
                    <a:pt x="101" y="28"/>
                    <a:pt x="102" y="27"/>
                  </a:cubicBezTo>
                  <a:cubicBezTo>
                    <a:pt x="103" y="27"/>
                    <a:pt x="104" y="28"/>
                    <a:pt x="104" y="26"/>
                  </a:cubicBezTo>
                  <a:cubicBezTo>
                    <a:pt x="104" y="25"/>
                    <a:pt x="105" y="23"/>
                    <a:pt x="103" y="23"/>
                  </a:cubicBezTo>
                  <a:cubicBezTo>
                    <a:pt x="103" y="23"/>
                    <a:pt x="104" y="22"/>
                    <a:pt x="104" y="22"/>
                  </a:cubicBezTo>
                  <a:cubicBezTo>
                    <a:pt x="102" y="22"/>
                    <a:pt x="103" y="18"/>
                    <a:pt x="103" y="16"/>
                  </a:cubicBezTo>
                  <a:cubicBezTo>
                    <a:pt x="103" y="15"/>
                    <a:pt x="102" y="14"/>
                    <a:pt x="102" y="13"/>
                  </a:cubicBezTo>
                  <a:cubicBezTo>
                    <a:pt x="102" y="12"/>
                    <a:pt x="103" y="11"/>
                    <a:pt x="103" y="10"/>
                  </a:cubicBezTo>
                  <a:cubicBezTo>
                    <a:pt x="100" y="11"/>
                    <a:pt x="103" y="7"/>
                    <a:pt x="104" y="6"/>
                  </a:cubicBezTo>
                  <a:cubicBezTo>
                    <a:pt x="104" y="6"/>
                    <a:pt x="103" y="6"/>
                    <a:pt x="103" y="6"/>
                  </a:cubicBezTo>
                  <a:cubicBezTo>
                    <a:pt x="103" y="5"/>
                    <a:pt x="103" y="4"/>
                    <a:pt x="104" y="4"/>
                  </a:cubicBezTo>
                  <a:cubicBezTo>
                    <a:pt x="104" y="4"/>
                    <a:pt x="103" y="3"/>
                    <a:pt x="103" y="3"/>
                  </a:cubicBezTo>
                  <a:cubicBezTo>
                    <a:pt x="105" y="2"/>
                    <a:pt x="103" y="0"/>
                    <a:pt x="102" y="0"/>
                  </a:cubicBezTo>
                  <a:cubicBezTo>
                    <a:pt x="100" y="1"/>
                    <a:pt x="98" y="4"/>
                    <a:pt x="96" y="5"/>
                  </a:cubicBezTo>
                  <a:cubicBezTo>
                    <a:pt x="95" y="5"/>
                    <a:pt x="94" y="5"/>
                    <a:pt x="92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Morocco">
              <a:extLst>
                <a:ext uri="{FF2B5EF4-FFF2-40B4-BE49-F238E27FC236}">
                  <a16:creationId xmlns:a16="http://schemas.microsoft.com/office/drawing/2014/main" id="{D7FE3DCB-8C1F-B768-E3AE-430A1E608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425" y="1800274"/>
              <a:ext cx="290484" cy="228528"/>
            </a:xfrm>
            <a:custGeom>
              <a:avLst/>
              <a:gdLst>
                <a:gd name="T0" fmla="*/ 1 w 121"/>
                <a:gd name="T1" fmla="*/ 94 h 95"/>
                <a:gd name="T2" fmla="*/ 35 w 121"/>
                <a:gd name="T3" fmla="*/ 95 h 95"/>
                <a:gd name="T4" fmla="*/ 44 w 121"/>
                <a:gd name="T5" fmla="*/ 95 h 95"/>
                <a:gd name="T6" fmla="*/ 46 w 121"/>
                <a:gd name="T7" fmla="*/ 82 h 95"/>
                <a:gd name="T8" fmla="*/ 54 w 121"/>
                <a:gd name="T9" fmla="*/ 76 h 95"/>
                <a:gd name="T10" fmla="*/ 61 w 121"/>
                <a:gd name="T11" fmla="*/ 73 h 95"/>
                <a:gd name="T12" fmla="*/ 66 w 121"/>
                <a:gd name="T13" fmla="*/ 70 h 95"/>
                <a:gd name="T14" fmla="*/ 80 w 121"/>
                <a:gd name="T15" fmla="*/ 67 h 95"/>
                <a:gd name="T16" fmla="*/ 86 w 121"/>
                <a:gd name="T17" fmla="*/ 61 h 95"/>
                <a:gd name="T18" fmla="*/ 94 w 121"/>
                <a:gd name="T19" fmla="*/ 57 h 95"/>
                <a:gd name="T20" fmla="*/ 94 w 121"/>
                <a:gd name="T21" fmla="*/ 52 h 95"/>
                <a:gd name="T22" fmla="*/ 93 w 121"/>
                <a:gd name="T23" fmla="*/ 49 h 95"/>
                <a:gd name="T24" fmla="*/ 102 w 121"/>
                <a:gd name="T25" fmla="*/ 44 h 95"/>
                <a:gd name="T26" fmla="*/ 118 w 121"/>
                <a:gd name="T27" fmla="*/ 41 h 95"/>
                <a:gd name="T28" fmla="*/ 116 w 121"/>
                <a:gd name="T29" fmla="*/ 35 h 95"/>
                <a:gd name="T30" fmla="*/ 115 w 121"/>
                <a:gd name="T31" fmla="*/ 31 h 95"/>
                <a:gd name="T32" fmla="*/ 114 w 121"/>
                <a:gd name="T33" fmla="*/ 26 h 95"/>
                <a:gd name="T34" fmla="*/ 114 w 121"/>
                <a:gd name="T35" fmla="*/ 19 h 95"/>
                <a:gd name="T36" fmla="*/ 113 w 121"/>
                <a:gd name="T37" fmla="*/ 16 h 95"/>
                <a:gd name="T38" fmla="*/ 109 w 121"/>
                <a:gd name="T39" fmla="*/ 12 h 95"/>
                <a:gd name="T40" fmla="*/ 106 w 121"/>
                <a:gd name="T41" fmla="*/ 9 h 95"/>
                <a:gd name="T42" fmla="*/ 102 w 121"/>
                <a:gd name="T43" fmla="*/ 5 h 95"/>
                <a:gd name="T44" fmla="*/ 98 w 121"/>
                <a:gd name="T45" fmla="*/ 9 h 95"/>
                <a:gd name="T46" fmla="*/ 88 w 121"/>
                <a:gd name="T47" fmla="*/ 9 h 95"/>
                <a:gd name="T48" fmla="*/ 78 w 121"/>
                <a:gd name="T49" fmla="*/ 0 h 95"/>
                <a:gd name="T50" fmla="*/ 72 w 121"/>
                <a:gd name="T51" fmla="*/ 3 h 95"/>
                <a:gd name="T52" fmla="*/ 63 w 121"/>
                <a:gd name="T53" fmla="*/ 22 h 95"/>
                <a:gd name="T54" fmla="*/ 55 w 121"/>
                <a:gd name="T55" fmla="*/ 27 h 95"/>
                <a:gd name="T56" fmla="*/ 49 w 121"/>
                <a:gd name="T57" fmla="*/ 29 h 95"/>
                <a:gd name="T58" fmla="*/ 44 w 121"/>
                <a:gd name="T59" fmla="*/ 34 h 95"/>
                <a:gd name="T60" fmla="*/ 39 w 121"/>
                <a:gd name="T61" fmla="*/ 42 h 95"/>
                <a:gd name="T62" fmla="*/ 35 w 121"/>
                <a:gd name="T63" fmla="*/ 49 h 95"/>
                <a:gd name="T64" fmla="*/ 33 w 121"/>
                <a:gd name="T65" fmla="*/ 60 h 95"/>
                <a:gd name="T66" fmla="*/ 33 w 121"/>
                <a:gd name="T67" fmla="*/ 71 h 95"/>
                <a:gd name="T68" fmla="*/ 18 w 121"/>
                <a:gd name="T69" fmla="*/ 86 h 95"/>
                <a:gd name="T70" fmla="*/ 8 w 121"/>
                <a:gd name="T71" fmla="*/ 9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95">
                  <a:moveTo>
                    <a:pt x="2" y="91"/>
                  </a:moveTo>
                  <a:cubicBezTo>
                    <a:pt x="2" y="92"/>
                    <a:pt x="2" y="94"/>
                    <a:pt x="1" y="94"/>
                  </a:cubicBezTo>
                  <a:cubicBezTo>
                    <a:pt x="0" y="94"/>
                    <a:pt x="0" y="95"/>
                    <a:pt x="0" y="95"/>
                  </a:cubicBezTo>
                  <a:cubicBezTo>
                    <a:pt x="12" y="95"/>
                    <a:pt x="23" y="95"/>
                    <a:pt x="35" y="95"/>
                  </a:cubicBezTo>
                  <a:cubicBezTo>
                    <a:pt x="37" y="95"/>
                    <a:pt x="40" y="95"/>
                    <a:pt x="43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4" y="92"/>
                    <a:pt x="44" y="88"/>
                    <a:pt x="44" y="84"/>
                  </a:cubicBezTo>
                  <a:cubicBezTo>
                    <a:pt x="44" y="83"/>
                    <a:pt x="45" y="83"/>
                    <a:pt x="46" y="82"/>
                  </a:cubicBezTo>
                  <a:cubicBezTo>
                    <a:pt x="48" y="82"/>
                    <a:pt x="48" y="80"/>
                    <a:pt x="49" y="80"/>
                  </a:cubicBezTo>
                  <a:cubicBezTo>
                    <a:pt x="51" y="78"/>
                    <a:pt x="52" y="77"/>
                    <a:pt x="54" y="76"/>
                  </a:cubicBezTo>
                  <a:cubicBezTo>
                    <a:pt x="55" y="75"/>
                    <a:pt x="57" y="76"/>
                    <a:pt x="57" y="75"/>
                  </a:cubicBezTo>
                  <a:cubicBezTo>
                    <a:pt x="58" y="74"/>
                    <a:pt x="59" y="72"/>
                    <a:pt x="61" y="73"/>
                  </a:cubicBezTo>
                  <a:cubicBezTo>
                    <a:pt x="62" y="73"/>
                    <a:pt x="64" y="73"/>
                    <a:pt x="66" y="73"/>
                  </a:cubicBezTo>
                  <a:cubicBezTo>
                    <a:pt x="66" y="72"/>
                    <a:pt x="66" y="71"/>
                    <a:pt x="66" y="70"/>
                  </a:cubicBezTo>
                  <a:cubicBezTo>
                    <a:pt x="69" y="70"/>
                    <a:pt x="72" y="69"/>
                    <a:pt x="75" y="69"/>
                  </a:cubicBezTo>
                  <a:cubicBezTo>
                    <a:pt x="78" y="68"/>
                    <a:pt x="78" y="69"/>
                    <a:pt x="80" y="67"/>
                  </a:cubicBezTo>
                  <a:cubicBezTo>
                    <a:pt x="81" y="66"/>
                    <a:pt x="81" y="64"/>
                    <a:pt x="81" y="62"/>
                  </a:cubicBezTo>
                  <a:cubicBezTo>
                    <a:pt x="81" y="62"/>
                    <a:pt x="85" y="61"/>
                    <a:pt x="86" y="61"/>
                  </a:cubicBezTo>
                  <a:cubicBezTo>
                    <a:pt x="87" y="60"/>
                    <a:pt x="88" y="60"/>
                    <a:pt x="90" y="59"/>
                  </a:cubicBezTo>
                  <a:cubicBezTo>
                    <a:pt x="91" y="58"/>
                    <a:pt x="93" y="58"/>
                    <a:pt x="94" y="57"/>
                  </a:cubicBezTo>
                  <a:cubicBezTo>
                    <a:pt x="96" y="57"/>
                    <a:pt x="95" y="54"/>
                    <a:pt x="93" y="54"/>
                  </a:cubicBezTo>
                  <a:cubicBezTo>
                    <a:pt x="93" y="53"/>
                    <a:pt x="93" y="52"/>
                    <a:pt x="94" y="52"/>
                  </a:cubicBezTo>
                  <a:cubicBezTo>
                    <a:pt x="93" y="52"/>
                    <a:pt x="93" y="51"/>
                    <a:pt x="93" y="51"/>
                  </a:cubicBezTo>
                  <a:cubicBezTo>
                    <a:pt x="93" y="51"/>
                    <a:pt x="93" y="49"/>
                    <a:pt x="93" y="49"/>
                  </a:cubicBezTo>
                  <a:cubicBezTo>
                    <a:pt x="94" y="49"/>
                    <a:pt x="96" y="49"/>
                    <a:pt x="97" y="49"/>
                  </a:cubicBezTo>
                  <a:cubicBezTo>
                    <a:pt x="98" y="48"/>
                    <a:pt x="103" y="46"/>
                    <a:pt x="102" y="44"/>
                  </a:cubicBezTo>
                  <a:cubicBezTo>
                    <a:pt x="108" y="44"/>
                    <a:pt x="114" y="44"/>
                    <a:pt x="120" y="44"/>
                  </a:cubicBezTo>
                  <a:cubicBezTo>
                    <a:pt x="118" y="43"/>
                    <a:pt x="118" y="43"/>
                    <a:pt x="118" y="41"/>
                  </a:cubicBezTo>
                  <a:cubicBezTo>
                    <a:pt x="120" y="42"/>
                    <a:pt x="121" y="40"/>
                    <a:pt x="120" y="39"/>
                  </a:cubicBezTo>
                  <a:cubicBezTo>
                    <a:pt x="118" y="38"/>
                    <a:pt x="117" y="37"/>
                    <a:pt x="116" y="35"/>
                  </a:cubicBezTo>
                  <a:cubicBezTo>
                    <a:pt x="116" y="35"/>
                    <a:pt x="116" y="34"/>
                    <a:pt x="116" y="33"/>
                  </a:cubicBezTo>
                  <a:cubicBezTo>
                    <a:pt x="116" y="33"/>
                    <a:pt x="115" y="32"/>
                    <a:pt x="115" y="31"/>
                  </a:cubicBezTo>
                  <a:cubicBezTo>
                    <a:pt x="114" y="30"/>
                    <a:pt x="115" y="28"/>
                    <a:pt x="115" y="27"/>
                  </a:cubicBezTo>
                  <a:cubicBezTo>
                    <a:pt x="115" y="27"/>
                    <a:pt x="114" y="26"/>
                    <a:pt x="114" y="26"/>
                  </a:cubicBezTo>
                  <a:cubicBezTo>
                    <a:pt x="114" y="25"/>
                    <a:pt x="115" y="23"/>
                    <a:pt x="115" y="21"/>
                  </a:cubicBezTo>
                  <a:cubicBezTo>
                    <a:pt x="115" y="21"/>
                    <a:pt x="114" y="20"/>
                    <a:pt x="114" y="19"/>
                  </a:cubicBezTo>
                  <a:cubicBezTo>
                    <a:pt x="113" y="18"/>
                    <a:pt x="114" y="18"/>
                    <a:pt x="115" y="17"/>
                  </a:cubicBezTo>
                  <a:cubicBezTo>
                    <a:pt x="115" y="17"/>
                    <a:pt x="113" y="16"/>
                    <a:pt x="113" y="16"/>
                  </a:cubicBezTo>
                  <a:cubicBezTo>
                    <a:pt x="113" y="15"/>
                    <a:pt x="114" y="14"/>
                    <a:pt x="113" y="13"/>
                  </a:cubicBezTo>
                  <a:cubicBezTo>
                    <a:pt x="112" y="13"/>
                    <a:pt x="110" y="12"/>
                    <a:pt x="109" y="12"/>
                  </a:cubicBezTo>
                  <a:cubicBezTo>
                    <a:pt x="108" y="11"/>
                    <a:pt x="109" y="10"/>
                    <a:pt x="109" y="9"/>
                  </a:cubicBezTo>
                  <a:cubicBezTo>
                    <a:pt x="108" y="9"/>
                    <a:pt x="107" y="9"/>
                    <a:pt x="106" y="9"/>
                  </a:cubicBezTo>
                  <a:cubicBezTo>
                    <a:pt x="105" y="9"/>
                    <a:pt x="103" y="9"/>
                    <a:pt x="102" y="9"/>
                  </a:cubicBezTo>
                  <a:cubicBezTo>
                    <a:pt x="102" y="8"/>
                    <a:pt x="102" y="6"/>
                    <a:pt x="102" y="5"/>
                  </a:cubicBezTo>
                  <a:cubicBezTo>
                    <a:pt x="100" y="5"/>
                    <a:pt x="101" y="7"/>
                    <a:pt x="101" y="8"/>
                  </a:cubicBezTo>
                  <a:cubicBezTo>
                    <a:pt x="101" y="9"/>
                    <a:pt x="98" y="9"/>
                    <a:pt x="98" y="9"/>
                  </a:cubicBezTo>
                  <a:cubicBezTo>
                    <a:pt x="96" y="10"/>
                    <a:pt x="95" y="6"/>
                    <a:pt x="93" y="9"/>
                  </a:cubicBezTo>
                  <a:cubicBezTo>
                    <a:pt x="91" y="8"/>
                    <a:pt x="90" y="8"/>
                    <a:pt x="88" y="9"/>
                  </a:cubicBezTo>
                  <a:cubicBezTo>
                    <a:pt x="86" y="10"/>
                    <a:pt x="85" y="9"/>
                    <a:pt x="83" y="8"/>
                  </a:cubicBezTo>
                  <a:cubicBezTo>
                    <a:pt x="81" y="7"/>
                    <a:pt x="77" y="3"/>
                    <a:pt x="78" y="0"/>
                  </a:cubicBezTo>
                  <a:cubicBezTo>
                    <a:pt x="76" y="0"/>
                    <a:pt x="77" y="1"/>
                    <a:pt x="76" y="1"/>
                  </a:cubicBezTo>
                  <a:cubicBezTo>
                    <a:pt x="75" y="2"/>
                    <a:pt x="73" y="2"/>
                    <a:pt x="72" y="3"/>
                  </a:cubicBezTo>
                  <a:cubicBezTo>
                    <a:pt x="70" y="7"/>
                    <a:pt x="69" y="11"/>
                    <a:pt x="67" y="16"/>
                  </a:cubicBezTo>
                  <a:cubicBezTo>
                    <a:pt x="66" y="19"/>
                    <a:pt x="65" y="20"/>
                    <a:pt x="63" y="22"/>
                  </a:cubicBezTo>
                  <a:cubicBezTo>
                    <a:pt x="61" y="23"/>
                    <a:pt x="59" y="25"/>
                    <a:pt x="57" y="26"/>
                  </a:cubicBezTo>
                  <a:cubicBezTo>
                    <a:pt x="57" y="27"/>
                    <a:pt x="56" y="26"/>
                    <a:pt x="55" y="27"/>
                  </a:cubicBezTo>
                  <a:cubicBezTo>
                    <a:pt x="54" y="27"/>
                    <a:pt x="53" y="28"/>
                    <a:pt x="52" y="29"/>
                  </a:cubicBezTo>
                  <a:cubicBezTo>
                    <a:pt x="51" y="29"/>
                    <a:pt x="50" y="29"/>
                    <a:pt x="49" y="29"/>
                  </a:cubicBezTo>
                  <a:cubicBezTo>
                    <a:pt x="48" y="29"/>
                    <a:pt x="49" y="30"/>
                    <a:pt x="48" y="30"/>
                  </a:cubicBezTo>
                  <a:cubicBezTo>
                    <a:pt x="46" y="30"/>
                    <a:pt x="45" y="33"/>
                    <a:pt x="44" y="34"/>
                  </a:cubicBezTo>
                  <a:cubicBezTo>
                    <a:pt x="42" y="35"/>
                    <a:pt x="39" y="37"/>
                    <a:pt x="39" y="38"/>
                  </a:cubicBezTo>
                  <a:cubicBezTo>
                    <a:pt x="38" y="39"/>
                    <a:pt x="39" y="41"/>
                    <a:pt x="39" y="42"/>
                  </a:cubicBezTo>
                  <a:cubicBezTo>
                    <a:pt x="39" y="43"/>
                    <a:pt x="38" y="44"/>
                    <a:pt x="38" y="45"/>
                  </a:cubicBezTo>
                  <a:cubicBezTo>
                    <a:pt x="37" y="46"/>
                    <a:pt x="36" y="48"/>
                    <a:pt x="35" y="49"/>
                  </a:cubicBezTo>
                  <a:cubicBezTo>
                    <a:pt x="33" y="52"/>
                    <a:pt x="33" y="52"/>
                    <a:pt x="33" y="55"/>
                  </a:cubicBezTo>
                  <a:cubicBezTo>
                    <a:pt x="33" y="57"/>
                    <a:pt x="33" y="58"/>
                    <a:pt x="33" y="60"/>
                  </a:cubicBezTo>
                  <a:cubicBezTo>
                    <a:pt x="33" y="61"/>
                    <a:pt x="33" y="60"/>
                    <a:pt x="34" y="61"/>
                  </a:cubicBezTo>
                  <a:cubicBezTo>
                    <a:pt x="36" y="64"/>
                    <a:pt x="35" y="68"/>
                    <a:pt x="33" y="71"/>
                  </a:cubicBezTo>
                  <a:cubicBezTo>
                    <a:pt x="30" y="75"/>
                    <a:pt x="27" y="79"/>
                    <a:pt x="23" y="81"/>
                  </a:cubicBezTo>
                  <a:cubicBezTo>
                    <a:pt x="21" y="82"/>
                    <a:pt x="20" y="84"/>
                    <a:pt x="18" y="86"/>
                  </a:cubicBezTo>
                  <a:cubicBezTo>
                    <a:pt x="17" y="87"/>
                    <a:pt x="16" y="88"/>
                    <a:pt x="13" y="89"/>
                  </a:cubicBezTo>
                  <a:cubicBezTo>
                    <a:pt x="11" y="90"/>
                    <a:pt x="10" y="89"/>
                    <a:pt x="8" y="90"/>
                  </a:cubicBezTo>
                  <a:cubicBezTo>
                    <a:pt x="6" y="90"/>
                    <a:pt x="4" y="92"/>
                    <a:pt x="2" y="9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Montenegro">
              <a:extLst>
                <a:ext uri="{FF2B5EF4-FFF2-40B4-BE49-F238E27FC236}">
                  <a16:creationId xmlns:a16="http://schemas.microsoft.com/office/drawing/2014/main" id="{4B73A2EF-9891-BAB9-5CF8-AB4291C89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089" y="1592060"/>
              <a:ext cx="45706" cy="45706"/>
            </a:xfrm>
            <a:custGeom>
              <a:avLst/>
              <a:gdLst>
                <a:gd name="T0" fmla="*/ 9 w 19"/>
                <a:gd name="T1" fmla="*/ 16 h 19"/>
                <a:gd name="T2" fmla="*/ 11 w 19"/>
                <a:gd name="T3" fmla="*/ 13 h 19"/>
                <a:gd name="T4" fmla="*/ 13 w 19"/>
                <a:gd name="T5" fmla="*/ 11 h 19"/>
                <a:gd name="T6" fmla="*/ 13 w 19"/>
                <a:gd name="T7" fmla="*/ 13 h 19"/>
                <a:gd name="T8" fmla="*/ 17 w 19"/>
                <a:gd name="T9" fmla="*/ 12 h 19"/>
                <a:gd name="T10" fmla="*/ 16 w 19"/>
                <a:gd name="T11" fmla="*/ 11 h 19"/>
                <a:gd name="T12" fmla="*/ 18 w 19"/>
                <a:gd name="T13" fmla="*/ 10 h 19"/>
                <a:gd name="T14" fmla="*/ 19 w 19"/>
                <a:gd name="T15" fmla="*/ 9 h 19"/>
                <a:gd name="T16" fmla="*/ 16 w 19"/>
                <a:gd name="T17" fmla="*/ 7 h 19"/>
                <a:gd name="T18" fmla="*/ 15 w 19"/>
                <a:gd name="T19" fmla="*/ 6 h 19"/>
                <a:gd name="T20" fmla="*/ 13 w 19"/>
                <a:gd name="T21" fmla="*/ 6 h 19"/>
                <a:gd name="T22" fmla="*/ 10 w 19"/>
                <a:gd name="T23" fmla="*/ 4 h 19"/>
                <a:gd name="T24" fmla="*/ 9 w 19"/>
                <a:gd name="T25" fmla="*/ 3 h 19"/>
                <a:gd name="T26" fmla="*/ 8 w 19"/>
                <a:gd name="T27" fmla="*/ 1 h 19"/>
                <a:gd name="T28" fmla="*/ 5 w 19"/>
                <a:gd name="T29" fmla="*/ 0 h 19"/>
                <a:gd name="T30" fmla="*/ 6 w 19"/>
                <a:gd name="T31" fmla="*/ 2 h 19"/>
                <a:gd name="T32" fmla="*/ 5 w 19"/>
                <a:gd name="T33" fmla="*/ 4 h 19"/>
                <a:gd name="T34" fmla="*/ 5 w 19"/>
                <a:gd name="T35" fmla="*/ 3 h 19"/>
                <a:gd name="T36" fmla="*/ 2 w 19"/>
                <a:gd name="T37" fmla="*/ 6 h 19"/>
                <a:gd name="T38" fmla="*/ 1 w 19"/>
                <a:gd name="T39" fmla="*/ 8 h 19"/>
                <a:gd name="T40" fmla="*/ 2 w 19"/>
                <a:gd name="T41" fmla="*/ 11 h 19"/>
                <a:gd name="T42" fmla="*/ 0 w 19"/>
                <a:gd name="T43" fmla="*/ 13 h 19"/>
                <a:gd name="T44" fmla="*/ 3 w 19"/>
                <a:gd name="T45" fmla="*/ 14 h 19"/>
                <a:gd name="T46" fmla="*/ 4 w 19"/>
                <a:gd name="T47" fmla="*/ 15 h 19"/>
                <a:gd name="T48" fmla="*/ 5 w 19"/>
                <a:gd name="T49" fmla="*/ 16 h 19"/>
                <a:gd name="T50" fmla="*/ 7 w 19"/>
                <a:gd name="T51" fmla="*/ 17 h 19"/>
                <a:gd name="T52" fmla="*/ 8 w 19"/>
                <a:gd name="T53" fmla="*/ 18 h 19"/>
                <a:gd name="T54" fmla="*/ 9 w 19"/>
                <a:gd name="T55" fmla="*/ 19 h 19"/>
                <a:gd name="T56" fmla="*/ 9 w 19"/>
                <a:gd name="T5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9">
                  <a:moveTo>
                    <a:pt x="9" y="16"/>
                  </a:moveTo>
                  <a:cubicBezTo>
                    <a:pt x="10" y="15"/>
                    <a:pt x="9" y="14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4" y="13"/>
                    <a:pt x="16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8" y="8"/>
                    <a:pt x="17" y="8"/>
                    <a:pt x="16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2" y="5"/>
                    <a:pt x="11" y="5"/>
                    <a:pt x="10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7" y="2"/>
                    <a:pt x="6" y="0"/>
                    <a:pt x="5" y="0"/>
                  </a:cubicBezTo>
                  <a:cubicBezTo>
                    <a:pt x="5" y="2"/>
                    <a:pt x="6" y="1"/>
                    <a:pt x="6" y="2"/>
                  </a:cubicBezTo>
                  <a:cubicBezTo>
                    <a:pt x="7" y="3"/>
                    <a:pt x="7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2" y="5"/>
                    <a:pt x="2" y="6"/>
                  </a:cubicBezTo>
                  <a:cubicBezTo>
                    <a:pt x="2" y="7"/>
                    <a:pt x="1" y="6"/>
                    <a:pt x="1" y="8"/>
                  </a:cubicBezTo>
                  <a:cubicBezTo>
                    <a:pt x="1" y="9"/>
                    <a:pt x="1" y="9"/>
                    <a:pt x="2" y="11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2" y="14"/>
                    <a:pt x="3" y="12"/>
                    <a:pt x="3" y="14"/>
                  </a:cubicBezTo>
                  <a:cubicBezTo>
                    <a:pt x="3" y="15"/>
                    <a:pt x="4" y="14"/>
                    <a:pt x="4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1" y="18"/>
                    <a:pt x="10" y="17"/>
                    <a:pt x="9" y="1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Mongolia">
              <a:extLst>
                <a:ext uri="{FF2B5EF4-FFF2-40B4-BE49-F238E27FC236}">
                  <a16:creationId xmlns:a16="http://schemas.microsoft.com/office/drawing/2014/main" id="{59A60BB2-C589-B0E5-57F2-463FDA411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6675" y="1356422"/>
              <a:ext cx="769883" cy="290484"/>
            </a:xfrm>
            <a:custGeom>
              <a:avLst/>
              <a:gdLst>
                <a:gd name="T0" fmla="*/ 3 w 321"/>
                <a:gd name="T1" fmla="*/ 39 h 121"/>
                <a:gd name="T2" fmla="*/ 15 w 321"/>
                <a:gd name="T3" fmla="*/ 48 h 121"/>
                <a:gd name="T4" fmla="*/ 23 w 321"/>
                <a:gd name="T5" fmla="*/ 51 h 121"/>
                <a:gd name="T6" fmla="*/ 27 w 321"/>
                <a:gd name="T7" fmla="*/ 53 h 121"/>
                <a:gd name="T8" fmla="*/ 32 w 321"/>
                <a:gd name="T9" fmla="*/ 66 h 121"/>
                <a:gd name="T10" fmla="*/ 31 w 321"/>
                <a:gd name="T11" fmla="*/ 77 h 121"/>
                <a:gd name="T12" fmla="*/ 37 w 321"/>
                <a:gd name="T13" fmla="*/ 81 h 121"/>
                <a:gd name="T14" fmla="*/ 44 w 321"/>
                <a:gd name="T15" fmla="*/ 81 h 121"/>
                <a:gd name="T16" fmla="*/ 58 w 321"/>
                <a:gd name="T17" fmla="*/ 82 h 121"/>
                <a:gd name="T18" fmla="*/ 67 w 321"/>
                <a:gd name="T19" fmla="*/ 88 h 121"/>
                <a:gd name="T20" fmla="*/ 78 w 321"/>
                <a:gd name="T21" fmla="*/ 94 h 121"/>
                <a:gd name="T22" fmla="*/ 86 w 321"/>
                <a:gd name="T23" fmla="*/ 106 h 121"/>
                <a:gd name="T24" fmla="*/ 126 w 321"/>
                <a:gd name="T25" fmla="*/ 109 h 121"/>
                <a:gd name="T26" fmla="*/ 149 w 321"/>
                <a:gd name="T27" fmla="*/ 114 h 121"/>
                <a:gd name="T28" fmla="*/ 167 w 321"/>
                <a:gd name="T29" fmla="*/ 118 h 121"/>
                <a:gd name="T30" fmla="*/ 176 w 321"/>
                <a:gd name="T31" fmla="*/ 118 h 121"/>
                <a:gd name="T32" fmla="*/ 196 w 321"/>
                <a:gd name="T33" fmla="*/ 111 h 121"/>
                <a:gd name="T34" fmla="*/ 220 w 321"/>
                <a:gd name="T35" fmla="*/ 110 h 121"/>
                <a:gd name="T36" fmla="*/ 238 w 321"/>
                <a:gd name="T37" fmla="*/ 99 h 121"/>
                <a:gd name="T38" fmla="*/ 237 w 321"/>
                <a:gd name="T39" fmla="*/ 90 h 121"/>
                <a:gd name="T40" fmla="*/ 240 w 321"/>
                <a:gd name="T41" fmla="*/ 82 h 121"/>
                <a:gd name="T42" fmla="*/ 258 w 321"/>
                <a:gd name="T43" fmla="*/ 85 h 121"/>
                <a:gd name="T44" fmla="*/ 279 w 321"/>
                <a:gd name="T45" fmla="*/ 77 h 121"/>
                <a:gd name="T46" fmla="*/ 284 w 321"/>
                <a:gd name="T47" fmla="*/ 72 h 121"/>
                <a:gd name="T48" fmla="*/ 296 w 321"/>
                <a:gd name="T49" fmla="*/ 65 h 121"/>
                <a:gd name="T50" fmla="*/ 305 w 321"/>
                <a:gd name="T51" fmla="*/ 63 h 121"/>
                <a:gd name="T52" fmla="*/ 321 w 321"/>
                <a:gd name="T53" fmla="*/ 60 h 121"/>
                <a:gd name="T54" fmla="*/ 317 w 321"/>
                <a:gd name="T55" fmla="*/ 56 h 121"/>
                <a:gd name="T56" fmla="*/ 313 w 321"/>
                <a:gd name="T57" fmla="*/ 53 h 121"/>
                <a:gd name="T58" fmla="*/ 307 w 321"/>
                <a:gd name="T59" fmla="*/ 48 h 121"/>
                <a:gd name="T60" fmla="*/ 288 w 321"/>
                <a:gd name="T61" fmla="*/ 50 h 121"/>
                <a:gd name="T62" fmla="*/ 277 w 321"/>
                <a:gd name="T63" fmla="*/ 47 h 121"/>
                <a:gd name="T64" fmla="*/ 283 w 321"/>
                <a:gd name="T65" fmla="*/ 38 h 121"/>
                <a:gd name="T66" fmla="*/ 283 w 321"/>
                <a:gd name="T67" fmla="*/ 25 h 121"/>
                <a:gd name="T68" fmla="*/ 269 w 321"/>
                <a:gd name="T69" fmla="*/ 22 h 121"/>
                <a:gd name="T70" fmla="*/ 262 w 321"/>
                <a:gd name="T71" fmla="*/ 23 h 121"/>
                <a:gd name="T72" fmla="*/ 252 w 321"/>
                <a:gd name="T73" fmla="*/ 30 h 121"/>
                <a:gd name="T74" fmla="*/ 241 w 321"/>
                <a:gd name="T75" fmla="*/ 32 h 121"/>
                <a:gd name="T76" fmla="*/ 226 w 321"/>
                <a:gd name="T77" fmla="*/ 34 h 121"/>
                <a:gd name="T78" fmla="*/ 215 w 321"/>
                <a:gd name="T79" fmla="*/ 32 h 121"/>
                <a:gd name="T80" fmla="*/ 202 w 321"/>
                <a:gd name="T81" fmla="*/ 26 h 121"/>
                <a:gd name="T82" fmla="*/ 188 w 321"/>
                <a:gd name="T83" fmla="*/ 22 h 121"/>
                <a:gd name="T84" fmla="*/ 172 w 321"/>
                <a:gd name="T85" fmla="*/ 20 h 121"/>
                <a:gd name="T86" fmla="*/ 159 w 321"/>
                <a:gd name="T87" fmla="*/ 23 h 121"/>
                <a:gd name="T88" fmla="*/ 152 w 321"/>
                <a:gd name="T89" fmla="*/ 21 h 121"/>
                <a:gd name="T90" fmla="*/ 144 w 321"/>
                <a:gd name="T91" fmla="*/ 15 h 121"/>
                <a:gd name="T92" fmla="*/ 139 w 321"/>
                <a:gd name="T93" fmla="*/ 9 h 121"/>
                <a:gd name="T94" fmla="*/ 122 w 321"/>
                <a:gd name="T95" fmla="*/ 5 h 121"/>
                <a:gd name="T96" fmla="*/ 110 w 321"/>
                <a:gd name="T97" fmla="*/ 1 h 121"/>
                <a:gd name="T98" fmla="*/ 104 w 321"/>
                <a:gd name="T99" fmla="*/ 9 h 121"/>
                <a:gd name="T100" fmla="*/ 102 w 321"/>
                <a:gd name="T101" fmla="*/ 15 h 121"/>
                <a:gd name="T102" fmla="*/ 98 w 321"/>
                <a:gd name="T103" fmla="*/ 27 h 121"/>
                <a:gd name="T104" fmla="*/ 88 w 321"/>
                <a:gd name="T105" fmla="*/ 26 h 121"/>
                <a:gd name="T106" fmla="*/ 77 w 321"/>
                <a:gd name="T107" fmla="*/ 27 h 121"/>
                <a:gd name="T108" fmla="*/ 73 w 321"/>
                <a:gd name="T109" fmla="*/ 24 h 121"/>
                <a:gd name="T110" fmla="*/ 60 w 321"/>
                <a:gd name="T111" fmla="*/ 19 h 121"/>
                <a:gd name="T112" fmla="*/ 53 w 321"/>
                <a:gd name="T113" fmla="*/ 16 h 121"/>
                <a:gd name="T114" fmla="*/ 46 w 321"/>
                <a:gd name="T115" fmla="*/ 15 h 121"/>
                <a:gd name="T116" fmla="*/ 40 w 321"/>
                <a:gd name="T117" fmla="*/ 18 h 121"/>
                <a:gd name="T118" fmla="*/ 26 w 321"/>
                <a:gd name="T119" fmla="*/ 24 h 121"/>
                <a:gd name="T120" fmla="*/ 19 w 321"/>
                <a:gd name="T121" fmla="*/ 27 h 121"/>
                <a:gd name="T122" fmla="*/ 13 w 321"/>
                <a:gd name="T123" fmla="*/ 31 h 121"/>
                <a:gd name="T124" fmla="*/ 3 w 321"/>
                <a:gd name="T125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1" h="121">
                  <a:moveTo>
                    <a:pt x="2" y="36"/>
                  </a:moveTo>
                  <a:cubicBezTo>
                    <a:pt x="1" y="37"/>
                    <a:pt x="1" y="38"/>
                    <a:pt x="0" y="38"/>
                  </a:cubicBezTo>
                  <a:cubicBezTo>
                    <a:pt x="1" y="38"/>
                    <a:pt x="2" y="39"/>
                    <a:pt x="3" y="39"/>
                  </a:cubicBezTo>
                  <a:cubicBezTo>
                    <a:pt x="4" y="40"/>
                    <a:pt x="3" y="41"/>
                    <a:pt x="2" y="41"/>
                  </a:cubicBezTo>
                  <a:cubicBezTo>
                    <a:pt x="4" y="42"/>
                    <a:pt x="7" y="43"/>
                    <a:pt x="8" y="45"/>
                  </a:cubicBezTo>
                  <a:cubicBezTo>
                    <a:pt x="9" y="47"/>
                    <a:pt x="13" y="48"/>
                    <a:pt x="15" y="48"/>
                  </a:cubicBezTo>
                  <a:cubicBezTo>
                    <a:pt x="16" y="48"/>
                    <a:pt x="17" y="47"/>
                    <a:pt x="18" y="48"/>
                  </a:cubicBezTo>
                  <a:cubicBezTo>
                    <a:pt x="20" y="50"/>
                    <a:pt x="20" y="50"/>
                    <a:pt x="22" y="49"/>
                  </a:cubicBezTo>
                  <a:cubicBezTo>
                    <a:pt x="23" y="49"/>
                    <a:pt x="23" y="51"/>
                    <a:pt x="23" y="51"/>
                  </a:cubicBezTo>
                  <a:cubicBezTo>
                    <a:pt x="23" y="51"/>
                    <a:pt x="24" y="51"/>
                    <a:pt x="24" y="51"/>
                  </a:cubicBezTo>
                  <a:cubicBezTo>
                    <a:pt x="25" y="52"/>
                    <a:pt x="27" y="52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6"/>
                    <a:pt x="27" y="56"/>
                    <a:pt x="29" y="59"/>
                  </a:cubicBezTo>
                  <a:cubicBezTo>
                    <a:pt x="30" y="60"/>
                    <a:pt x="31" y="60"/>
                    <a:pt x="32" y="61"/>
                  </a:cubicBezTo>
                  <a:cubicBezTo>
                    <a:pt x="34" y="63"/>
                    <a:pt x="33" y="64"/>
                    <a:pt x="32" y="66"/>
                  </a:cubicBezTo>
                  <a:cubicBezTo>
                    <a:pt x="32" y="68"/>
                    <a:pt x="32" y="69"/>
                    <a:pt x="34" y="71"/>
                  </a:cubicBezTo>
                  <a:cubicBezTo>
                    <a:pt x="31" y="70"/>
                    <a:pt x="29" y="75"/>
                    <a:pt x="29" y="77"/>
                  </a:cubicBezTo>
                  <a:cubicBezTo>
                    <a:pt x="29" y="77"/>
                    <a:pt x="31" y="77"/>
                    <a:pt x="31" y="77"/>
                  </a:cubicBezTo>
                  <a:cubicBezTo>
                    <a:pt x="31" y="78"/>
                    <a:pt x="30" y="80"/>
                    <a:pt x="32" y="80"/>
                  </a:cubicBezTo>
                  <a:cubicBezTo>
                    <a:pt x="32" y="80"/>
                    <a:pt x="34" y="79"/>
                    <a:pt x="34" y="80"/>
                  </a:cubicBezTo>
                  <a:cubicBezTo>
                    <a:pt x="34" y="82"/>
                    <a:pt x="35" y="81"/>
                    <a:pt x="37" y="81"/>
                  </a:cubicBezTo>
                  <a:cubicBezTo>
                    <a:pt x="37" y="81"/>
                    <a:pt x="37" y="80"/>
                    <a:pt x="37" y="80"/>
                  </a:cubicBezTo>
                  <a:cubicBezTo>
                    <a:pt x="38" y="81"/>
                    <a:pt x="39" y="81"/>
                    <a:pt x="41" y="81"/>
                  </a:cubicBezTo>
                  <a:cubicBezTo>
                    <a:pt x="42" y="81"/>
                    <a:pt x="43" y="81"/>
                    <a:pt x="44" y="81"/>
                  </a:cubicBezTo>
                  <a:cubicBezTo>
                    <a:pt x="44" y="81"/>
                    <a:pt x="45" y="82"/>
                    <a:pt x="46" y="82"/>
                  </a:cubicBezTo>
                  <a:cubicBezTo>
                    <a:pt x="48" y="82"/>
                    <a:pt x="50" y="82"/>
                    <a:pt x="53" y="82"/>
                  </a:cubicBezTo>
                  <a:cubicBezTo>
                    <a:pt x="54" y="82"/>
                    <a:pt x="57" y="82"/>
                    <a:pt x="58" y="82"/>
                  </a:cubicBezTo>
                  <a:cubicBezTo>
                    <a:pt x="60" y="83"/>
                    <a:pt x="61" y="84"/>
                    <a:pt x="63" y="85"/>
                  </a:cubicBezTo>
                  <a:cubicBezTo>
                    <a:pt x="64" y="85"/>
                    <a:pt x="65" y="86"/>
                    <a:pt x="65" y="86"/>
                  </a:cubicBezTo>
                  <a:cubicBezTo>
                    <a:pt x="66" y="87"/>
                    <a:pt x="65" y="87"/>
                    <a:pt x="67" y="88"/>
                  </a:cubicBezTo>
                  <a:cubicBezTo>
                    <a:pt x="70" y="90"/>
                    <a:pt x="74" y="90"/>
                    <a:pt x="77" y="90"/>
                  </a:cubicBezTo>
                  <a:cubicBezTo>
                    <a:pt x="76" y="91"/>
                    <a:pt x="76" y="91"/>
                    <a:pt x="76" y="92"/>
                  </a:cubicBezTo>
                  <a:cubicBezTo>
                    <a:pt x="76" y="94"/>
                    <a:pt x="76" y="94"/>
                    <a:pt x="78" y="94"/>
                  </a:cubicBezTo>
                  <a:cubicBezTo>
                    <a:pt x="79" y="94"/>
                    <a:pt x="80" y="98"/>
                    <a:pt x="80" y="99"/>
                  </a:cubicBezTo>
                  <a:cubicBezTo>
                    <a:pt x="81" y="102"/>
                    <a:pt x="81" y="102"/>
                    <a:pt x="83" y="104"/>
                  </a:cubicBezTo>
                  <a:cubicBezTo>
                    <a:pt x="84" y="104"/>
                    <a:pt x="85" y="105"/>
                    <a:pt x="86" y="106"/>
                  </a:cubicBezTo>
                  <a:cubicBezTo>
                    <a:pt x="87" y="106"/>
                    <a:pt x="86" y="108"/>
                    <a:pt x="87" y="108"/>
                  </a:cubicBezTo>
                  <a:cubicBezTo>
                    <a:pt x="96" y="107"/>
                    <a:pt x="106" y="109"/>
                    <a:pt x="115" y="110"/>
                  </a:cubicBezTo>
                  <a:cubicBezTo>
                    <a:pt x="119" y="110"/>
                    <a:pt x="122" y="109"/>
                    <a:pt x="126" y="109"/>
                  </a:cubicBezTo>
                  <a:cubicBezTo>
                    <a:pt x="131" y="109"/>
                    <a:pt x="135" y="109"/>
                    <a:pt x="140" y="110"/>
                  </a:cubicBezTo>
                  <a:cubicBezTo>
                    <a:pt x="142" y="110"/>
                    <a:pt x="141" y="113"/>
                    <a:pt x="143" y="114"/>
                  </a:cubicBezTo>
                  <a:cubicBezTo>
                    <a:pt x="144" y="115"/>
                    <a:pt x="147" y="113"/>
                    <a:pt x="149" y="114"/>
                  </a:cubicBezTo>
                  <a:cubicBezTo>
                    <a:pt x="151" y="115"/>
                    <a:pt x="153" y="116"/>
                    <a:pt x="156" y="117"/>
                  </a:cubicBezTo>
                  <a:cubicBezTo>
                    <a:pt x="158" y="118"/>
                    <a:pt x="159" y="118"/>
                    <a:pt x="161" y="118"/>
                  </a:cubicBezTo>
                  <a:cubicBezTo>
                    <a:pt x="162" y="118"/>
                    <a:pt x="167" y="118"/>
                    <a:pt x="167" y="118"/>
                  </a:cubicBezTo>
                  <a:cubicBezTo>
                    <a:pt x="167" y="119"/>
                    <a:pt x="167" y="120"/>
                    <a:pt x="167" y="120"/>
                  </a:cubicBezTo>
                  <a:cubicBezTo>
                    <a:pt x="169" y="120"/>
                    <a:pt x="170" y="121"/>
                    <a:pt x="171" y="121"/>
                  </a:cubicBezTo>
                  <a:cubicBezTo>
                    <a:pt x="173" y="121"/>
                    <a:pt x="175" y="119"/>
                    <a:pt x="176" y="118"/>
                  </a:cubicBezTo>
                  <a:cubicBezTo>
                    <a:pt x="177" y="117"/>
                    <a:pt x="179" y="117"/>
                    <a:pt x="181" y="116"/>
                  </a:cubicBezTo>
                  <a:cubicBezTo>
                    <a:pt x="185" y="115"/>
                    <a:pt x="189" y="113"/>
                    <a:pt x="193" y="113"/>
                  </a:cubicBezTo>
                  <a:cubicBezTo>
                    <a:pt x="195" y="113"/>
                    <a:pt x="194" y="111"/>
                    <a:pt x="196" y="111"/>
                  </a:cubicBezTo>
                  <a:cubicBezTo>
                    <a:pt x="198" y="111"/>
                    <a:pt x="200" y="111"/>
                    <a:pt x="203" y="111"/>
                  </a:cubicBezTo>
                  <a:cubicBezTo>
                    <a:pt x="207" y="111"/>
                    <a:pt x="212" y="111"/>
                    <a:pt x="217" y="111"/>
                  </a:cubicBezTo>
                  <a:cubicBezTo>
                    <a:pt x="218" y="111"/>
                    <a:pt x="218" y="110"/>
                    <a:pt x="220" y="110"/>
                  </a:cubicBezTo>
                  <a:cubicBezTo>
                    <a:pt x="221" y="109"/>
                    <a:pt x="223" y="109"/>
                    <a:pt x="225" y="108"/>
                  </a:cubicBezTo>
                  <a:cubicBezTo>
                    <a:pt x="228" y="106"/>
                    <a:pt x="229" y="101"/>
                    <a:pt x="233" y="100"/>
                  </a:cubicBezTo>
                  <a:cubicBezTo>
                    <a:pt x="233" y="100"/>
                    <a:pt x="238" y="100"/>
                    <a:pt x="238" y="99"/>
                  </a:cubicBezTo>
                  <a:cubicBezTo>
                    <a:pt x="240" y="97"/>
                    <a:pt x="240" y="97"/>
                    <a:pt x="243" y="97"/>
                  </a:cubicBezTo>
                  <a:cubicBezTo>
                    <a:pt x="241" y="95"/>
                    <a:pt x="240" y="94"/>
                    <a:pt x="239" y="92"/>
                  </a:cubicBezTo>
                  <a:cubicBezTo>
                    <a:pt x="238" y="92"/>
                    <a:pt x="237" y="91"/>
                    <a:pt x="237" y="90"/>
                  </a:cubicBezTo>
                  <a:cubicBezTo>
                    <a:pt x="236" y="89"/>
                    <a:pt x="237" y="89"/>
                    <a:pt x="238" y="88"/>
                  </a:cubicBezTo>
                  <a:cubicBezTo>
                    <a:pt x="238" y="87"/>
                    <a:pt x="237" y="86"/>
                    <a:pt x="238" y="86"/>
                  </a:cubicBezTo>
                  <a:cubicBezTo>
                    <a:pt x="238" y="85"/>
                    <a:pt x="239" y="83"/>
                    <a:pt x="240" y="82"/>
                  </a:cubicBezTo>
                  <a:cubicBezTo>
                    <a:pt x="241" y="81"/>
                    <a:pt x="244" y="81"/>
                    <a:pt x="246" y="81"/>
                  </a:cubicBezTo>
                  <a:cubicBezTo>
                    <a:pt x="247" y="81"/>
                    <a:pt x="250" y="84"/>
                    <a:pt x="251" y="84"/>
                  </a:cubicBezTo>
                  <a:cubicBezTo>
                    <a:pt x="253" y="86"/>
                    <a:pt x="255" y="85"/>
                    <a:pt x="258" y="85"/>
                  </a:cubicBezTo>
                  <a:cubicBezTo>
                    <a:pt x="261" y="85"/>
                    <a:pt x="266" y="81"/>
                    <a:pt x="267" y="78"/>
                  </a:cubicBezTo>
                  <a:cubicBezTo>
                    <a:pt x="268" y="76"/>
                    <a:pt x="270" y="78"/>
                    <a:pt x="271" y="78"/>
                  </a:cubicBezTo>
                  <a:cubicBezTo>
                    <a:pt x="274" y="78"/>
                    <a:pt x="276" y="78"/>
                    <a:pt x="279" y="77"/>
                  </a:cubicBezTo>
                  <a:cubicBezTo>
                    <a:pt x="280" y="77"/>
                    <a:pt x="281" y="76"/>
                    <a:pt x="281" y="75"/>
                  </a:cubicBezTo>
                  <a:cubicBezTo>
                    <a:pt x="282" y="75"/>
                    <a:pt x="283" y="75"/>
                    <a:pt x="284" y="74"/>
                  </a:cubicBezTo>
                  <a:cubicBezTo>
                    <a:pt x="285" y="73"/>
                    <a:pt x="285" y="73"/>
                    <a:pt x="284" y="72"/>
                  </a:cubicBezTo>
                  <a:cubicBezTo>
                    <a:pt x="283" y="71"/>
                    <a:pt x="285" y="70"/>
                    <a:pt x="285" y="69"/>
                  </a:cubicBezTo>
                  <a:cubicBezTo>
                    <a:pt x="286" y="68"/>
                    <a:pt x="289" y="67"/>
                    <a:pt x="290" y="67"/>
                  </a:cubicBezTo>
                  <a:cubicBezTo>
                    <a:pt x="293" y="66"/>
                    <a:pt x="295" y="68"/>
                    <a:pt x="296" y="65"/>
                  </a:cubicBezTo>
                  <a:cubicBezTo>
                    <a:pt x="297" y="62"/>
                    <a:pt x="298" y="65"/>
                    <a:pt x="300" y="65"/>
                  </a:cubicBezTo>
                  <a:cubicBezTo>
                    <a:pt x="300" y="65"/>
                    <a:pt x="300" y="64"/>
                    <a:pt x="301" y="64"/>
                  </a:cubicBezTo>
                  <a:cubicBezTo>
                    <a:pt x="302" y="63"/>
                    <a:pt x="303" y="63"/>
                    <a:pt x="305" y="63"/>
                  </a:cubicBezTo>
                  <a:cubicBezTo>
                    <a:pt x="308" y="62"/>
                    <a:pt x="312" y="62"/>
                    <a:pt x="314" y="64"/>
                  </a:cubicBezTo>
                  <a:cubicBezTo>
                    <a:pt x="315" y="65"/>
                    <a:pt x="318" y="64"/>
                    <a:pt x="319" y="64"/>
                  </a:cubicBezTo>
                  <a:cubicBezTo>
                    <a:pt x="321" y="64"/>
                    <a:pt x="321" y="61"/>
                    <a:pt x="321" y="60"/>
                  </a:cubicBezTo>
                  <a:cubicBezTo>
                    <a:pt x="320" y="60"/>
                    <a:pt x="320" y="60"/>
                    <a:pt x="320" y="60"/>
                  </a:cubicBezTo>
                  <a:cubicBezTo>
                    <a:pt x="319" y="58"/>
                    <a:pt x="320" y="58"/>
                    <a:pt x="318" y="56"/>
                  </a:cubicBezTo>
                  <a:cubicBezTo>
                    <a:pt x="318" y="56"/>
                    <a:pt x="318" y="56"/>
                    <a:pt x="317" y="56"/>
                  </a:cubicBezTo>
                  <a:cubicBezTo>
                    <a:pt x="315" y="56"/>
                    <a:pt x="316" y="56"/>
                    <a:pt x="315" y="55"/>
                  </a:cubicBezTo>
                  <a:cubicBezTo>
                    <a:pt x="315" y="54"/>
                    <a:pt x="315" y="53"/>
                    <a:pt x="315" y="53"/>
                  </a:cubicBezTo>
                  <a:cubicBezTo>
                    <a:pt x="314" y="53"/>
                    <a:pt x="313" y="54"/>
                    <a:pt x="313" y="53"/>
                  </a:cubicBezTo>
                  <a:cubicBezTo>
                    <a:pt x="312" y="53"/>
                    <a:pt x="313" y="52"/>
                    <a:pt x="312" y="52"/>
                  </a:cubicBezTo>
                  <a:cubicBezTo>
                    <a:pt x="311" y="52"/>
                    <a:pt x="310" y="51"/>
                    <a:pt x="309" y="51"/>
                  </a:cubicBezTo>
                  <a:cubicBezTo>
                    <a:pt x="308" y="50"/>
                    <a:pt x="308" y="49"/>
                    <a:pt x="307" y="48"/>
                  </a:cubicBezTo>
                  <a:cubicBezTo>
                    <a:pt x="305" y="48"/>
                    <a:pt x="303" y="48"/>
                    <a:pt x="301" y="48"/>
                  </a:cubicBezTo>
                  <a:cubicBezTo>
                    <a:pt x="299" y="48"/>
                    <a:pt x="296" y="50"/>
                    <a:pt x="295" y="52"/>
                  </a:cubicBezTo>
                  <a:cubicBezTo>
                    <a:pt x="293" y="51"/>
                    <a:pt x="291" y="49"/>
                    <a:pt x="288" y="50"/>
                  </a:cubicBezTo>
                  <a:cubicBezTo>
                    <a:pt x="286" y="50"/>
                    <a:pt x="284" y="50"/>
                    <a:pt x="283" y="50"/>
                  </a:cubicBezTo>
                  <a:cubicBezTo>
                    <a:pt x="282" y="50"/>
                    <a:pt x="281" y="52"/>
                    <a:pt x="281" y="52"/>
                  </a:cubicBezTo>
                  <a:cubicBezTo>
                    <a:pt x="279" y="50"/>
                    <a:pt x="278" y="49"/>
                    <a:pt x="277" y="47"/>
                  </a:cubicBezTo>
                  <a:cubicBezTo>
                    <a:pt x="280" y="46"/>
                    <a:pt x="280" y="46"/>
                    <a:pt x="280" y="43"/>
                  </a:cubicBezTo>
                  <a:cubicBezTo>
                    <a:pt x="280" y="42"/>
                    <a:pt x="280" y="41"/>
                    <a:pt x="281" y="40"/>
                  </a:cubicBezTo>
                  <a:cubicBezTo>
                    <a:pt x="281" y="40"/>
                    <a:pt x="283" y="39"/>
                    <a:pt x="283" y="38"/>
                  </a:cubicBezTo>
                  <a:cubicBezTo>
                    <a:pt x="282" y="34"/>
                    <a:pt x="288" y="31"/>
                    <a:pt x="289" y="27"/>
                  </a:cubicBezTo>
                  <a:cubicBezTo>
                    <a:pt x="289" y="27"/>
                    <a:pt x="289" y="26"/>
                    <a:pt x="288" y="26"/>
                  </a:cubicBezTo>
                  <a:cubicBezTo>
                    <a:pt x="287" y="25"/>
                    <a:pt x="284" y="24"/>
                    <a:pt x="283" y="25"/>
                  </a:cubicBezTo>
                  <a:cubicBezTo>
                    <a:pt x="281" y="27"/>
                    <a:pt x="278" y="27"/>
                    <a:pt x="276" y="27"/>
                  </a:cubicBezTo>
                  <a:cubicBezTo>
                    <a:pt x="275" y="27"/>
                    <a:pt x="274" y="24"/>
                    <a:pt x="272" y="24"/>
                  </a:cubicBezTo>
                  <a:cubicBezTo>
                    <a:pt x="271" y="23"/>
                    <a:pt x="270" y="23"/>
                    <a:pt x="269" y="22"/>
                  </a:cubicBezTo>
                  <a:cubicBezTo>
                    <a:pt x="268" y="21"/>
                    <a:pt x="268" y="23"/>
                    <a:pt x="266" y="23"/>
                  </a:cubicBezTo>
                  <a:cubicBezTo>
                    <a:pt x="265" y="23"/>
                    <a:pt x="265" y="22"/>
                    <a:pt x="264" y="22"/>
                  </a:cubicBezTo>
                  <a:cubicBezTo>
                    <a:pt x="263" y="22"/>
                    <a:pt x="262" y="23"/>
                    <a:pt x="262" y="23"/>
                  </a:cubicBezTo>
                  <a:cubicBezTo>
                    <a:pt x="260" y="24"/>
                    <a:pt x="258" y="26"/>
                    <a:pt x="256" y="26"/>
                  </a:cubicBezTo>
                  <a:cubicBezTo>
                    <a:pt x="255" y="26"/>
                    <a:pt x="254" y="26"/>
                    <a:pt x="254" y="27"/>
                  </a:cubicBezTo>
                  <a:cubicBezTo>
                    <a:pt x="253" y="28"/>
                    <a:pt x="253" y="30"/>
                    <a:pt x="252" y="30"/>
                  </a:cubicBezTo>
                  <a:cubicBezTo>
                    <a:pt x="251" y="30"/>
                    <a:pt x="250" y="31"/>
                    <a:pt x="249" y="31"/>
                  </a:cubicBezTo>
                  <a:cubicBezTo>
                    <a:pt x="248" y="31"/>
                    <a:pt x="247" y="31"/>
                    <a:pt x="246" y="31"/>
                  </a:cubicBezTo>
                  <a:cubicBezTo>
                    <a:pt x="244" y="32"/>
                    <a:pt x="243" y="32"/>
                    <a:pt x="241" y="32"/>
                  </a:cubicBezTo>
                  <a:cubicBezTo>
                    <a:pt x="238" y="32"/>
                    <a:pt x="236" y="31"/>
                    <a:pt x="234" y="33"/>
                  </a:cubicBezTo>
                  <a:cubicBezTo>
                    <a:pt x="232" y="35"/>
                    <a:pt x="232" y="36"/>
                    <a:pt x="229" y="35"/>
                  </a:cubicBezTo>
                  <a:cubicBezTo>
                    <a:pt x="228" y="35"/>
                    <a:pt x="227" y="34"/>
                    <a:pt x="226" y="34"/>
                  </a:cubicBezTo>
                  <a:cubicBezTo>
                    <a:pt x="226" y="34"/>
                    <a:pt x="225" y="35"/>
                    <a:pt x="224" y="35"/>
                  </a:cubicBezTo>
                  <a:cubicBezTo>
                    <a:pt x="222" y="35"/>
                    <a:pt x="219" y="35"/>
                    <a:pt x="217" y="34"/>
                  </a:cubicBezTo>
                  <a:cubicBezTo>
                    <a:pt x="216" y="33"/>
                    <a:pt x="216" y="32"/>
                    <a:pt x="215" y="32"/>
                  </a:cubicBezTo>
                  <a:cubicBezTo>
                    <a:pt x="214" y="32"/>
                    <a:pt x="212" y="32"/>
                    <a:pt x="211" y="32"/>
                  </a:cubicBezTo>
                  <a:cubicBezTo>
                    <a:pt x="208" y="33"/>
                    <a:pt x="207" y="33"/>
                    <a:pt x="205" y="31"/>
                  </a:cubicBezTo>
                  <a:cubicBezTo>
                    <a:pt x="202" y="29"/>
                    <a:pt x="202" y="29"/>
                    <a:pt x="202" y="26"/>
                  </a:cubicBezTo>
                  <a:cubicBezTo>
                    <a:pt x="199" y="26"/>
                    <a:pt x="196" y="26"/>
                    <a:pt x="194" y="25"/>
                  </a:cubicBezTo>
                  <a:cubicBezTo>
                    <a:pt x="192" y="24"/>
                    <a:pt x="193" y="23"/>
                    <a:pt x="192" y="23"/>
                  </a:cubicBezTo>
                  <a:cubicBezTo>
                    <a:pt x="190" y="22"/>
                    <a:pt x="189" y="22"/>
                    <a:pt x="188" y="22"/>
                  </a:cubicBezTo>
                  <a:cubicBezTo>
                    <a:pt x="186" y="22"/>
                    <a:pt x="184" y="22"/>
                    <a:pt x="183" y="22"/>
                  </a:cubicBezTo>
                  <a:cubicBezTo>
                    <a:pt x="182" y="22"/>
                    <a:pt x="183" y="20"/>
                    <a:pt x="181" y="20"/>
                  </a:cubicBezTo>
                  <a:cubicBezTo>
                    <a:pt x="178" y="20"/>
                    <a:pt x="174" y="20"/>
                    <a:pt x="172" y="20"/>
                  </a:cubicBezTo>
                  <a:cubicBezTo>
                    <a:pt x="170" y="21"/>
                    <a:pt x="168" y="21"/>
                    <a:pt x="166" y="22"/>
                  </a:cubicBezTo>
                  <a:cubicBezTo>
                    <a:pt x="165" y="22"/>
                    <a:pt x="165" y="23"/>
                    <a:pt x="164" y="23"/>
                  </a:cubicBezTo>
                  <a:cubicBezTo>
                    <a:pt x="162" y="23"/>
                    <a:pt x="161" y="23"/>
                    <a:pt x="159" y="23"/>
                  </a:cubicBezTo>
                  <a:cubicBezTo>
                    <a:pt x="158" y="23"/>
                    <a:pt x="155" y="24"/>
                    <a:pt x="154" y="23"/>
                  </a:cubicBezTo>
                  <a:cubicBezTo>
                    <a:pt x="154" y="23"/>
                    <a:pt x="154" y="22"/>
                    <a:pt x="154" y="22"/>
                  </a:cubicBezTo>
                  <a:cubicBezTo>
                    <a:pt x="154" y="21"/>
                    <a:pt x="153" y="21"/>
                    <a:pt x="152" y="21"/>
                  </a:cubicBezTo>
                  <a:cubicBezTo>
                    <a:pt x="150" y="21"/>
                    <a:pt x="149" y="21"/>
                    <a:pt x="148" y="20"/>
                  </a:cubicBezTo>
                  <a:cubicBezTo>
                    <a:pt x="148" y="19"/>
                    <a:pt x="145" y="19"/>
                    <a:pt x="145" y="19"/>
                  </a:cubicBezTo>
                  <a:cubicBezTo>
                    <a:pt x="145" y="17"/>
                    <a:pt x="145" y="16"/>
                    <a:pt x="144" y="15"/>
                  </a:cubicBezTo>
                  <a:cubicBezTo>
                    <a:pt x="144" y="15"/>
                    <a:pt x="145" y="15"/>
                    <a:pt x="146" y="15"/>
                  </a:cubicBezTo>
                  <a:cubicBezTo>
                    <a:pt x="145" y="14"/>
                    <a:pt x="144" y="12"/>
                    <a:pt x="144" y="11"/>
                  </a:cubicBezTo>
                  <a:cubicBezTo>
                    <a:pt x="144" y="9"/>
                    <a:pt x="141" y="9"/>
                    <a:pt x="139" y="9"/>
                  </a:cubicBezTo>
                  <a:cubicBezTo>
                    <a:pt x="135" y="8"/>
                    <a:pt x="133" y="7"/>
                    <a:pt x="129" y="6"/>
                  </a:cubicBezTo>
                  <a:cubicBezTo>
                    <a:pt x="128" y="5"/>
                    <a:pt x="126" y="6"/>
                    <a:pt x="124" y="6"/>
                  </a:cubicBezTo>
                  <a:cubicBezTo>
                    <a:pt x="124" y="6"/>
                    <a:pt x="123" y="5"/>
                    <a:pt x="122" y="5"/>
                  </a:cubicBezTo>
                  <a:cubicBezTo>
                    <a:pt x="121" y="5"/>
                    <a:pt x="120" y="4"/>
                    <a:pt x="120" y="3"/>
                  </a:cubicBezTo>
                  <a:cubicBezTo>
                    <a:pt x="118" y="3"/>
                    <a:pt x="116" y="3"/>
                    <a:pt x="115" y="2"/>
                  </a:cubicBezTo>
                  <a:cubicBezTo>
                    <a:pt x="113" y="2"/>
                    <a:pt x="112" y="0"/>
                    <a:pt x="110" y="1"/>
                  </a:cubicBezTo>
                  <a:cubicBezTo>
                    <a:pt x="111" y="2"/>
                    <a:pt x="110" y="4"/>
                    <a:pt x="109" y="5"/>
                  </a:cubicBezTo>
                  <a:cubicBezTo>
                    <a:pt x="108" y="4"/>
                    <a:pt x="107" y="6"/>
                    <a:pt x="105" y="6"/>
                  </a:cubicBezTo>
                  <a:cubicBezTo>
                    <a:pt x="105" y="7"/>
                    <a:pt x="105" y="8"/>
                    <a:pt x="104" y="9"/>
                  </a:cubicBezTo>
                  <a:cubicBezTo>
                    <a:pt x="103" y="9"/>
                    <a:pt x="101" y="9"/>
                    <a:pt x="101" y="10"/>
                  </a:cubicBezTo>
                  <a:cubicBezTo>
                    <a:pt x="101" y="12"/>
                    <a:pt x="101" y="13"/>
                    <a:pt x="100" y="14"/>
                  </a:cubicBezTo>
                  <a:cubicBezTo>
                    <a:pt x="99" y="15"/>
                    <a:pt x="102" y="15"/>
                    <a:pt x="102" y="15"/>
                  </a:cubicBezTo>
                  <a:cubicBezTo>
                    <a:pt x="100" y="17"/>
                    <a:pt x="104" y="19"/>
                    <a:pt x="106" y="19"/>
                  </a:cubicBezTo>
                  <a:cubicBezTo>
                    <a:pt x="105" y="21"/>
                    <a:pt x="105" y="24"/>
                    <a:pt x="103" y="25"/>
                  </a:cubicBezTo>
                  <a:cubicBezTo>
                    <a:pt x="101" y="26"/>
                    <a:pt x="97" y="25"/>
                    <a:pt x="98" y="27"/>
                  </a:cubicBezTo>
                  <a:cubicBezTo>
                    <a:pt x="96" y="26"/>
                    <a:pt x="96" y="30"/>
                    <a:pt x="94" y="28"/>
                  </a:cubicBezTo>
                  <a:cubicBezTo>
                    <a:pt x="92" y="27"/>
                    <a:pt x="90" y="25"/>
                    <a:pt x="89" y="27"/>
                  </a:cubicBezTo>
                  <a:cubicBezTo>
                    <a:pt x="88" y="27"/>
                    <a:pt x="88" y="26"/>
                    <a:pt x="88" y="26"/>
                  </a:cubicBezTo>
                  <a:cubicBezTo>
                    <a:pt x="87" y="26"/>
                    <a:pt x="87" y="27"/>
                    <a:pt x="86" y="27"/>
                  </a:cubicBezTo>
                  <a:cubicBezTo>
                    <a:pt x="85" y="25"/>
                    <a:pt x="82" y="27"/>
                    <a:pt x="82" y="25"/>
                  </a:cubicBezTo>
                  <a:cubicBezTo>
                    <a:pt x="81" y="23"/>
                    <a:pt x="78" y="27"/>
                    <a:pt x="77" y="27"/>
                  </a:cubicBezTo>
                  <a:cubicBezTo>
                    <a:pt x="78" y="25"/>
                    <a:pt x="77" y="26"/>
                    <a:pt x="75" y="26"/>
                  </a:cubicBezTo>
                  <a:cubicBezTo>
                    <a:pt x="74" y="26"/>
                    <a:pt x="74" y="26"/>
                    <a:pt x="73" y="26"/>
                  </a:cubicBezTo>
                  <a:cubicBezTo>
                    <a:pt x="72" y="26"/>
                    <a:pt x="73" y="25"/>
                    <a:pt x="73" y="24"/>
                  </a:cubicBezTo>
                  <a:cubicBezTo>
                    <a:pt x="70" y="24"/>
                    <a:pt x="67" y="25"/>
                    <a:pt x="66" y="22"/>
                  </a:cubicBezTo>
                  <a:cubicBezTo>
                    <a:pt x="66" y="20"/>
                    <a:pt x="66" y="19"/>
                    <a:pt x="64" y="19"/>
                  </a:cubicBezTo>
                  <a:cubicBezTo>
                    <a:pt x="63" y="19"/>
                    <a:pt x="61" y="19"/>
                    <a:pt x="60" y="19"/>
                  </a:cubicBezTo>
                  <a:cubicBezTo>
                    <a:pt x="59" y="19"/>
                    <a:pt x="57" y="18"/>
                    <a:pt x="56" y="18"/>
                  </a:cubicBezTo>
                  <a:cubicBezTo>
                    <a:pt x="55" y="17"/>
                    <a:pt x="53" y="18"/>
                    <a:pt x="52" y="18"/>
                  </a:cubicBezTo>
                  <a:cubicBezTo>
                    <a:pt x="52" y="17"/>
                    <a:pt x="52" y="17"/>
                    <a:pt x="53" y="16"/>
                  </a:cubicBezTo>
                  <a:cubicBezTo>
                    <a:pt x="52" y="16"/>
                    <a:pt x="51" y="16"/>
                    <a:pt x="50" y="16"/>
                  </a:cubicBezTo>
                  <a:cubicBezTo>
                    <a:pt x="50" y="16"/>
                    <a:pt x="50" y="18"/>
                    <a:pt x="50" y="18"/>
                  </a:cubicBezTo>
                  <a:cubicBezTo>
                    <a:pt x="48" y="19"/>
                    <a:pt x="47" y="16"/>
                    <a:pt x="46" y="15"/>
                  </a:cubicBezTo>
                  <a:cubicBezTo>
                    <a:pt x="46" y="15"/>
                    <a:pt x="46" y="16"/>
                    <a:pt x="46" y="16"/>
                  </a:cubicBezTo>
                  <a:cubicBezTo>
                    <a:pt x="44" y="16"/>
                    <a:pt x="45" y="18"/>
                    <a:pt x="44" y="18"/>
                  </a:cubicBezTo>
                  <a:cubicBezTo>
                    <a:pt x="43" y="18"/>
                    <a:pt x="41" y="18"/>
                    <a:pt x="40" y="18"/>
                  </a:cubicBezTo>
                  <a:cubicBezTo>
                    <a:pt x="39" y="17"/>
                    <a:pt x="36" y="19"/>
                    <a:pt x="37" y="20"/>
                  </a:cubicBezTo>
                  <a:cubicBezTo>
                    <a:pt x="35" y="20"/>
                    <a:pt x="32" y="20"/>
                    <a:pt x="31" y="21"/>
                  </a:cubicBezTo>
                  <a:cubicBezTo>
                    <a:pt x="30" y="23"/>
                    <a:pt x="29" y="23"/>
                    <a:pt x="26" y="24"/>
                  </a:cubicBezTo>
                  <a:cubicBezTo>
                    <a:pt x="25" y="24"/>
                    <a:pt x="24" y="24"/>
                    <a:pt x="23" y="24"/>
                  </a:cubicBezTo>
                  <a:cubicBezTo>
                    <a:pt x="22" y="24"/>
                    <a:pt x="23" y="26"/>
                    <a:pt x="22" y="26"/>
                  </a:cubicBezTo>
                  <a:cubicBezTo>
                    <a:pt x="21" y="26"/>
                    <a:pt x="20" y="25"/>
                    <a:pt x="19" y="27"/>
                  </a:cubicBezTo>
                  <a:cubicBezTo>
                    <a:pt x="19" y="28"/>
                    <a:pt x="19" y="28"/>
                    <a:pt x="17" y="29"/>
                  </a:cubicBezTo>
                  <a:cubicBezTo>
                    <a:pt x="16" y="29"/>
                    <a:pt x="16" y="29"/>
                    <a:pt x="15" y="30"/>
                  </a:cubicBezTo>
                  <a:cubicBezTo>
                    <a:pt x="14" y="30"/>
                    <a:pt x="15" y="31"/>
                    <a:pt x="13" y="31"/>
                  </a:cubicBezTo>
                  <a:cubicBezTo>
                    <a:pt x="11" y="31"/>
                    <a:pt x="8" y="31"/>
                    <a:pt x="5" y="31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4" y="34"/>
                    <a:pt x="4" y="34"/>
                    <a:pt x="3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3" y="35"/>
                    <a:pt x="2" y="3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Monaco">
              <a:extLst>
                <a:ext uri="{FF2B5EF4-FFF2-40B4-BE49-F238E27FC236}">
                  <a16:creationId xmlns:a16="http://schemas.microsoft.com/office/drawing/2014/main" id="{268FC617-BC83-26A7-7C25-ECD04C57F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35" y="1586981"/>
              <a:ext cx="5079" cy="3047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Moldovia">
              <a:extLst>
                <a:ext uri="{FF2B5EF4-FFF2-40B4-BE49-F238E27FC236}">
                  <a16:creationId xmlns:a16="http://schemas.microsoft.com/office/drawing/2014/main" id="{8A6E9047-E64F-3913-08D4-F379F0F1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084" y="1457990"/>
              <a:ext cx="84302" cy="83286"/>
            </a:xfrm>
            <a:custGeom>
              <a:avLst/>
              <a:gdLst>
                <a:gd name="T0" fmla="*/ 6 w 35"/>
                <a:gd name="T1" fmla="*/ 6 h 35"/>
                <a:gd name="T2" fmla="*/ 6 w 35"/>
                <a:gd name="T3" fmla="*/ 9 h 35"/>
                <a:gd name="T4" fmla="*/ 8 w 35"/>
                <a:gd name="T5" fmla="*/ 9 h 35"/>
                <a:gd name="T6" fmla="*/ 13 w 35"/>
                <a:gd name="T7" fmla="*/ 16 h 35"/>
                <a:gd name="T8" fmla="*/ 17 w 35"/>
                <a:gd name="T9" fmla="*/ 23 h 35"/>
                <a:gd name="T10" fmla="*/ 15 w 35"/>
                <a:gd name="T11" fmla="*/ 34 h 35"/>
                <a:gd name="T12" fmla="*/ 17 w 35"/>
                <a:gd name="T13" fmla="*/ 35 h 35"/>
                <a:gd name="T14" fmla="*/ 20 w 35"/>
                <a:gd name="T15" fmla="*/ 34 h 35"/>
                <a:gd name="T16" fmla="*/ 19 w 35"/>
                <a:gd name="T17" fmla="*/ 32 h 35"/>
                <a:gd name="T18" fmla="*/ 20 w 35"/>
                <a:gd name="T19" fmla="*/ 32 h 35"/>
                <a:gd name="T20" fmla="*/ 20 w 35"/>
                <a:gd name="T21" fmla="*/ 31 h 35"/>
                <a:gd name="T22" fmla="*/ 23 w 35"/>
                <a:gd name="T23" fmla="*/ 31 h 35"/>
                <a:gd name="T24" fmla="*/ 25 w 35"/>
                <a:gd name="T25" fmla="*/ 29 h 35"/>
                <a:gd name="T26" fmla="*/ 23 w 35"/>
                <a:gd name="T27" fmla="*/ 27 h 35"/>
                <a:gd name="T28" fmla="*/ 25 w 35"/>
                <a:gd name="T29" fmla="*/ 27 h 35"/>
                <a:gd name="T30" fmla="*/ 25 w 35"/>
                <a:gd name="T31" fmla="*/ 23 h 35"/>
                <a:gd name="T32" fmla="*/ 27 w 35"/>
                <a:gd name="T33" fmla="*/ 25 h 35"/>
                <a:gd name="T34" fmla="*/ 27 w 35"/>
                <a:gd name="T35" fmla="*/ 23 h 35"/>
                <a:gd name="T36" fmla="*/ 28 w 35"/>
                <a:gd name="T37" fmla="*/ 24 h 35"/>
                <a:gd name="T38" fmla="*/ 32 w 35"/>
                <a:gd name="T39" fmla="*/ 25 h 35"/>
                <a:gd name="T40" fmla="*/ 32 w 35"/>
                <a:gd name="T41" fmla="*/ 23 h 35"/>
                <a:gd name="T42" fmla="*/ 35 w 35"/>
                <a:gd name="T43" fmla="*/ 25 h 35"/>
                <a:gd name="T44" fmla="*/ 34 w 35"/>
                <a:gd name="T45" fmla="*/ 24 h 35"/>
                <a:gd name="T46" fmla="*/ 35 w 35"/>
                <a:gd name="T47" fmla="*/ 23 h 35"/>
                <a:gd name="T48" fmla="*/ 33 w 35"/>
                <a:gd name="T49" fmla="*/ 23 h 35"/>
                <a:gd name="T50" fmla="*/ 34 w 35"/>
                <a:gd name="T51" fmla="*/ 22 h 35"/>
                <a:gd name="T52" fmla="*/ 34 w 35"/>
                <a:gd name="T53" fmla="*/ 19 h 35"/>
                <a:gd name="T54" fmla="*/ 32 w 35"/>
                <a:gd name="T55" fmla="*/ 19 h 35"/>
                <a:gd name="T56" fmla="*/ 30 w 35"/>
                <a:gd name="T57" fmla="*/ 17 h 35"/>
                <a:gd name="T58" fmla="*/ 29 w 35"/>
                <a:gd name="T59" fmla="*/ 16 h 35"/>
                <a:gd name="T60" fmla="*/ 30 w 35"/>
                <a:gd name="T61" fmla="*/ 14 h 35"/>
                <a:gd name="T62" fmla="*/ 28 w 35"/>
                <a:gd name="T63" fmla="*/ 14 h 35"/>
                <a:gd name="T64" fmla="*/ 28 w 35"/>
                <a:gd name="T65" fmla="*/ 13 h 35"/>
                <a:gd name="T66" fmla="*/ 26 w 35"/>
                <a:gd name="T67" fmla="*/ 13 h 35"/>
                <a:gd name="T68" fmla="*/ 27 w 35"/>
                <a:gd name="T69" fmla="*/ 9 h 35"/>
                <a:gd name="T70" fmla="*/ 26 w 35"/>
                <a:gd name="T71" fmla="*/ 8 h 35"/>
                <a:gd name="T72" fmla="*/ 27 w 35"/>
                <a:gd name="T73" fmla="*/ 7 h 35"/>
                <a:gd name="T74" fmla="*/ 25 w 35"/>
                <a:gd name="T75" fmla="*/ 6 h 35"/>
                <a:gd name="T76" fmla="*/ 25 w 35"/>
                <a:gd name="T77" fmla="*/ 7 h 35"/>
                <a:gd name="T78" fmla="*/ 23 w 35"/>
                <a:gd name="T79" fmla="*/ 6 h 35"/>
                <a:gd name="T80" fmla="*/ 22 w 35"/>
                <a:gd name="T81" fmla="*/ 5 h 35"/>
                <a:gd name="T82" fmla="*/ 19 w 35"/>
                <a:gd name="T83" fmla="*/ 3 h 35"/>
                <a:gd name="T84" fmla="*/ 18 w 35"/>
                <a:gd name="T85" fmla="*/ 5 h 35"/>
                <a:gd name="T86" fmla="*/ 17 w 35"/>
                <a:gd name="T87" fmla="*/ 3 h 35"/>
                <a:gd name="T88" fmla="*/ 15 w 35"/>
                <a:gd name="T89" fmla="*/ 2 h 35"/>
                <a:gd name="T90" fmla="*/ 13 w 35"/>
                <a:gd name="T91" fmla="*/ 2 h 35"/>
                <a:gd name="T92" fmla="*/ 13 w 35"/>
                <a:gd name="T93" fmla="*/ 1 h 35"/>
                <a:gd name="T94" fmla="*/ 7 w 35"/>
                <a:gd name="T95" fmla="*/ 1 h 35"/>
                <a:gd name="T96" fmla="*/ 6 w 35"/>
                <a:gd name="T97" fmla="*/ 2 h 35"/>
                <a:gd name="T98" fmla="*/ 5 w 35"/>
                <a:gd name="T99" fmla="*/ 1 h 35"/>
                <a:gd name="T100" fmla="*/ 5 w 35"/>
                <a:gd name="T101" fmla="*/ 2 h 35"/>
                <a:gd name="T102" fmla="*/ 3 w 35"/>
                <a:gd name="T103" fmla="*/ 1 h 35"/>
                <a:gd name="T104" fmla="*/ 0 w 35"/>
                <a:gd name="T105" fmla="*/ 2 h 35"/>
                <a:gd name="T106" fmla="*/ 0 w 35"/>
                <a:gd name="T107" fmla="*/ 3 h 35"/>
                <a:gd name="T108" fmla="*/ 4 w 35"/>
                <a:gd name="T109" fmla="*/ 3 h 35"/>
                <a:gd name="T110" fmla="*/ 6 w 35"/>
                <a:gd name="T11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35">
                  <a:moveTo>
                    <a:pt x="6" y="6"/>
                  </a:moveTo>
                  <a:cubicBezTo>
                    <a:pt x="7" y="6"/>
                    <a:pt x="6" y="8"/>
                    <a:pt x="6" y="9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7" y="11"/>
                    <a:pt x="11" y="15"/>
                    <a:pt x="13" y="16"/>
                  </a:cubicBezTo>
                  <a:cubicBezTo>
                    <a:pt x="16" y="17"/>
                    <a:pt x="17" y="21"/>
                    <a:pt x="17" y="23"/>
                  </a:cubicBezTo>
                  <a:cubicBezTo>
                    <a:pt x="15" y="27"/>
                    <a:pt x="15" y="30"/>
                    <a:pt x="15" y="34"/>
                  </a:cubicBezTo>
                  <a:cubicBezTo>
                    <a:pt x="15" y="34"/>
                    <a:pt x="16" y="34"/>
                    <a:pt x="17" y="35"/>
                  </a:cubicBezTo>
                  <a:cubicBezTo>
                    <a:pt x="18" y="34"/>
                    <a:pt x="18" y="34"/>
                    <a:pt x="20" y="34"/>
                  </a:cubicBezTo>
                  <a:cubicBezTo>
                    <a:pt x="20" y="33"/>
                    <a:pt x="19" y="33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1" y="31"/>
                    <a:pt x="22" y="31"/>
                    <a:pt x="23" y="31"/>
                  </a:cubicBezTo>
                  <a:cubicBezTo>
                    <a:pt x="22" y="30"/>
                    <a:pt x="23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3" y="26"/>
                    <a:pt x="24" y="24"/>
                    <a:pt x="25" y="23"/>
                  </a:cubicBezTo>
                  <a:cubicBezTo>
                    <a:pt x="25" y="24"/>
                    <a:pt x="26" y="25"/>
                    <a:pt x="27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7" y="24"/>
                    <a:pt x="28" y="24"/>
                    <a:pt x="28" y="24"/>
                  </a:cubicBezTo>
                  <a:cubicBezTo>
                    <a:pt x="27" y="22"/>
                    <a:pt x="31" y="24"/>
                    <a:pt x="32" y="25"/>
                  </a:cubicBezTo>
                  <a:cubicBezTo>
                    <a:pt x="32" y="24"/>
                    <a:pt x="32" y="24"/>
                    <a:pt x="32" y="23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4"/>
                    <a:pt x="35" y="24"/>
                    <a:pt x="34" y="24"/>
                  </a:cubicBezTo>
                  <a:cubicBezTo>
                    <a:pt x="35" y="24"/>
                    <a:pt x="35" y="23"/>
                    <a:pt x="35" y="23"/>
                  </a:cubicBezTo>
                  <a:cubicBezTo>
                    <a:pt x="35" y="23"/>
                    <a:pt x="33" y="23"/>
                    <a:pt x="33" y="23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4" y="21"/>
                    <a:pt x="34" y="19"/>
                    <a:pt x="34" y="19"/>
                  </a:cubicBezTo>
                  <a:cubicBezTo>
                    <a:pt x="33" y="19"/>
                    <a:pt x="32" y="20"/>
                    <a:pt x="32" y="19"/>
                  </a:cubicBezTo>
                  <a:cubicBezTo>
                    <a:pt x="31" y="18"/>
                    <a:pt x="31" y="18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30" y="16"/>
                    <a:pt x="31" y="15"/>
                    <a:pt x="30" y="14"/>
                  </a:cubicBezTo>
                  <a:cubicBezTo>
                    <a:pt x="30" y="13"/>
                    <a:pt x="29" y="14"/>
                    <a:pt x="28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6" y="11"/>
                    <a:pt x="25" y="8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6" y="8"/>
                    <a:pt x="27" y="7"/>
                    <a:pt x="27" y="7"/>
                  </a:cubicBezTo>
                  <a:cubicBezTo>
                    <a:pt x="25" y="8"/>
                    <a:pt x="26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4" y="7"/>
                    <a:pt x="24" y="6"/>
                    <a:pt x="23" y="6"/>
                  </a:cubicBezTo>
                  <a:cubicBezTo>
                    <a:pt x="22" y="6"/>
                    <a:pt x="23" y="5"/>
                    <a:pt x="22" y="5"/>
                  </a:cubicBezTo>
                  <a:cubicBezTo>
                    <a:pt x="21" y="4"/>
                    <a:pt x="19" y="6"/>
                    <a:pt x="19" y="3"/>
                  </a:cubicBezTo>
                  <a:cubicBezTo>
                    <a:pt x="19" y="4"/>
                    <a:pt x="18" y="4"/>
                    <a:pt x="18" y="5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5" y="3"/>
                    <a:pt x="16" y="2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1" y="1"/>
                    <a:pt x="9" y="0"/>
                    <a:pt x="7" y="1"/>
                  </a:cubicBezTo>
                  <a:cubicBezTo>
                    <a:pt x="6" y="1"/>
                    <a:pt x="8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3" y="2"/>
                    <a:pt x="3" y="1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3" y="5"/>
                    <a:pt x="5" y="5"/>
                    <a:pt x="6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Micronesia, Federated States of">
              <a:extLst>
                <a:ext uri="{FF2B5EF4-FFF2-40B4-BE49-F238E27FC236}">
                  <a16:creationId xmlns:a16="http://schemas.microsoft.com/office/drawing/2014/main" id="{A56967A7-66C1-D1BE-BFEE-C0EBFAB5A4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01707" y="2533718"/>
              <a:ext cx="374163" cy="115909"/>
            </a:xfrm>
            <a:custGeom>
              <a:avLst/>
              <a:gdLst>
                <a:gd name="T0" fmla="*/ 156 w 156"/>
                <a:gd name="T1" fmla="*/ 25 h 48"/>
                <a:gd name="T2" fmla="*/ 149 w 156"/>
                <a:gd name="T3" fmla="*/ 31 h 48"/>
                <a:gd name="T4" fmla="*/ 148 w 156"/>
                <a:gd name="T5" fmla="*/ 27 h 48"/>
                <a:gd name="T6" fmla="*/ 156 w 156"/>
                <a:gd name="T7" fmla="*/ 23 h 48"/>
                <a:gd name="T8" fmla="*/ 122 w 156"/>
                <a:gd name="T9" fmla="*/ 21 h 48"/>
                <a:gd name="T10" fmla="*/ 128 w 156"/>
                <a:gd name="T11" fmla="*/ 21 h 48"/>
                <a:gd name="T12" fmla="*/ 125 w 156"/>
                <a:gd name="T13" fmla="*/ 17 h 48"/>
                <a:gd name="T14" fmla="*/ 139 w 156"/>
                <a:gd name="T15" fmla="*/ 38 h 48"/>
                <a:gd name="T16" fmla="*/ 144 w 156"/>
                <a:gd name="T17" fmla="*/ 42 h 48"/>
                <a:gd name="T18" fmla="*/ 146 w 156"/>
                <a:gd name="T19" fmla="*/ 38 h 48"/>
                <a:gd name="T20" fmla="*/ 139 w 156"/>
                <a:gd name="T21" fmla="*/ 38 h 48"/>
                <a:gd name="T22" fmla="*/ 103 w 156"/>
                <a:gd name="T23" fmla="*/ 44 h 48"/>
                <a:gd name="T24" fmla="*/ 109 w 156"/>
                <a:gd name="T25" fmla="*/ 48 h 48"/>
                <a:gd name="T26" fmla="*/ 108 w 156"/>
                <a:gd name="T27" fmla="*/ 42 h 48"/>
                <a:gd name="T28" fmla="*/ 85 w 156"/>
                <a:gd name="T29" fmla="*/ 20 h 48"/>
                <a:gd name="T30" fmla="*/ 88 w 156"/>
                <a:gd name="T31" fmla="*/ 24 h 48"/>
                <a:gd name="T32" fmla="*/ 93 w 156"/>
                <a:gd name="T33" fmla="*/ 21 h 48"/>
                <a:gd name="T34" fmla="*/ 86 w 156"/>
                <a:gd name="T35" fmla="*/ 19 h 48"/>
                <a:gd name="T36" fmla="*/ 68 w 156"/>
                <a:gd name="T37" fmla="*/ 2 h 48"/>
                <a:gd name="T38" fmla="*/ 73 w 156"/>
                <a:gd name="T39" fmla="*/ 5 h 48"/>
                <a:gd name="T40" fmla="*/ 72 w 156"/>
                <a:gd name="T41" fmla="*/ 0 h 48"/>
                <a:gd name="T42" fmla="*/ 68 w 156"/>
                <a:gd name="T43" fmla="*/ 2 h 48"/>
                <a:gd name="T44" fmla="*/ 72 w 156"/>
                <a:gd name="T45" fmla="*/ 10 h 48"/>
                <a:gd name="T46" fmla="*/ 76 w 156"/>
                <a:gd name="T47" fmla="*/ 6 h 48"/>
                <a:gd name="T48" fmla="*/ 64 w 156"/>
                <a:gd name="T49" fmla="*/ 7 h 48"/>
                <a:gd name="T50" fmla="*/ 68 w 156"/>
                <a:gd name="T51" fmla="*/ 10 h 48"/>
                <a:gd name="T52" fmla="*/ 64 w 156"/>
                <a:gd name="T53" fmla="*/ 7 h 48"/>
                <a:gd name="T54" fmla="*/ 59 w 156"/>
                <a:gd name="T55" fmla="*/ 21 h 48"/>
                <a:gd name="T56" fmla="*/ 64 w 156"/>
                <a:gd name="T57" fmla="*/ 23 h 48"/>
                <a:gd name="T58" fmla="*/ 64 w 156"/>
                <a:gd name="T59" fmla="*/ 20 h 48"/>
                <a:gd name="T60" fmla="*/ 64 w 156"/>
                <a:gd name="T61" fmla="*/ 31 h 48"/>
                <a:gd name="T62" fmla="*/ 65 w 156"/>
                <a:gd name="T63" fmla="*/ 27 h 48"/>
                <a:gd name="T64" fmla="*/ 32 w 156"/>
                <a:gd name="T65" fmla="*/ 19 h 48"/>
                <a:gd name="T66" fmla="*/ 33 w 156"/>
                <a:gd name="T67" fmla="*/ 23 h 48"/>
                <a:gd name="T68" fmla="*/ 34 w 156"/>
                <a:gd name="T69" fmla="*/ 17 h 48"/>
                <a:gd name="T70" fmla="*/ 9 w 156"/>
                <a:gd name="T71" fmla="*/ 20 h 48"/>
                <a:gd name="T72" fmla="*/ 11 w 156"/>
                <a:gd name="T73" fmla="*/ 23 h 48"/>
                <a:gd name="T74" fmla="*/ 13 w 156"/>
                <a:gd name="T75" fmla="*/ 20 h 48"/>
                <a:gd name="T76" fmla="*/ 9 w 156"/>
                <a:gd name="T77" fmla="*/ 20 h 48"/>
                <a:gd name="T78" fmla="*/ 1 w 156"/>
                <a:gd name="T79" fmla="*/ 32 h 48"/>
                <a:gd name="T80" fmla="*/ 4 w 156"/>
                <a:gd name="T81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48">
                  <a:moveTo>
                    <a:pt x="156" y="23"/>
                  </a:moveTo>
                  <a:cubicBezTo>
                    <a:pt x="156" y="25"/>
                    <a:pt x="156" y="25"/>
                    <a:pt x="156" y="25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49" y="31"/>
                    <a:pt x="149" y="31"/>
                  </a:cubicBezTo>
                  <a:cubicBezTo>
                    <a:pt x="149" y="31"/>
                    <a:pt x="147" y="29"/>
                    <a:pt x="147" y="29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54" y="22"/>
                    <a:pt x="154" y="22"/>
                    <a:pt x="154" y="22"/>
                  </a:cubicBezTo>
                  <a:lnTo>
                    <a:pt x="156" y="23"/>
                  </a:lnTo>
                  <a:close/>
                  <a:moveTo>
                    <a:pt x="122" y="19"/>
                  </a:moveTo>
                  <a:cubicBezTo>
                    <a:pt x="122" y="21"/>
                    <a:pt x="122" y="21"/>
                    <a:pt x="122" y="21"/>
                  </a:cubicBezTo>
                  <a:cubicBezTo>
                    <a:pt x="126" y="23"/>
                    <a:pt x="126" y="23"/>
                    <a:pt x="126" y="23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5" y="17"/>
                    <a:pt x="125" y="17"/>
                    <a:pt x="125" y="17"/>
                  </a:cubicBezTo>
                  <a:lnTo>
                    <a:pt x="122" y="19"/>
                  </a:lnTo>
                  <a:close/>
                  <a:moveTo>
                    <a:pt x="139" y="38"/>
                  </a:moveTo>
                  <a:cubicBezTo>
                    <a:pt x="139" y="38"/>
                    <a:pt x="140" y="40"/>
                    <a:pt x="141" y="40"/>
                  </a:cubicBezTo>
                  <a:cubicBezTo>
                    <a:pt x="141" y="41"/>
                    <a:pt x="143" y="42"/>
                    <a:pt x="144" y="42"/>
                  </a:cubicBezTo>
                  <a:cubicBezTo>
                    <a:pt x="144" y="42"/>
                    <a:pt x="145" y="41"/>
                    <a:pt x="145" y="41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2" y="36"/>
                    <a:pt x="142" y="36"/>
                  </a:cubicBezTo>
                  <a:lnTo>
                    <a:pt x="139" y="38"/>
                  </a:lnTo>
                  <a:close/>
                  <a:moveTo>
                    <a:pt x="107" y="42"/>
                  </a:moveTo>
                  <a:cubicBezTo>
                    <a:pt x="103" y="44"/>
                    <a:pt x="103" y="44"/>
                    <a:pt x="103" y="44"/>
                  </a:cubicBezTo>
                  <a:cubicBezTo>
                    <a:pt x="103" y="44"/>
                    <a:pt x="104" y="47"/>
                    <a:pt x="104" y="47"/>
                  </a:cubicBezTo>
                  <a:cubicBezTo>
                    <a:pt x="105" y="48"/>
                    <a:pt x="109" y="48"/>
                    <a:pt x="109" y="48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08" y="42"/>
                    <a:pt x="108" y="42"/>
                    <a:pt x="108" y="42"/>
                  </a:cubicBezTo>
                  <a:lnTo>
                    <a:pt x="107" y="42"/>
                  </a:lnTo>
                  <a:close/>
                  <a:moveTo>
                    <a:pt x="85" y="20"/>
                  </a:moveTo>
                  <a:cubicBezTo>
                    <a:pt x="85" y="20"/>
                    <a:pt x="86" y="22"/>
                    <a:pt x="86" y="22"/>
                  </a:cubicBezTo>
                  <a:cubicBezTo>
                    <a:pt x="87" y="22"/>
                    <a:pt x="88" y="24"/>
                    <a:pt x="88" y="24"/>
                  </a:cubicBezTo>
                  <a:cubicBezTo>
                    <a:pt x="89" y="25"/>
                    <a:pt x="92" y="24"/>
                    <a:pt x="92" y="24"/>
                  </a:cubicBezTo>
                  <a:cubicBezTo>
                    <a:pt x="92" y="24"/>
                    <a:pt x="93" y="21"/>
                    <a:pt x="93" y="21"/>
                  </a:cubicBezTo>
                  <a:cubicBezTo>
                    <a:pt x="93" y="20"/>
                    <a:pt x="90" y="19"/>
                    <a:pt x="90" y="19"/>
                  </a:cubicBezTo>
                  <a:cubicBezTo>
                    <a:pt x="90" y="19"/>
                    <a:pt x="86" y="19"/>
                    <a:pt x="86" y="19"/>
                  </a:cubicBezTo>
                  <a:lnTo>
                    <a:pt x="85" y="20"/>
                  </a:lnTo>
                  <a:close/>
                  <a:moveTo>
                    <a:pt x="68" y="2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2"/>
                    <a:pt x="70" y="2"/>
                    <a:pt x="70" y="2"/>
                  </a:cubicBezTo>
                  <a:lnTo>
                    <a:pt x="68" y="2"/>
                  </a:lnTo>
                  <a:close/>
                  <a:moveTo>
                    <a:pt x="71" y="7"/>
                  </a:moveTo>
                  <a:cubicBezTo>
                    <a:pt x="72" y="10"/>
                    <a:pt x="72" y="10"/>
                    <a:pt x="72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6"/>
                    <a:pt x="76" y="6"/>
                    <a:pt x="76" y="6"/>
                  </a:cubicBezTo>
                  <a:lnTo>
                    <a:pt x="71" y="7"/>
                  </a:lnTo>
                  <a:close/>
                  <a:moveTo>
                    <a:pt x="64" y="7"/>
                  </a:moveTo>
                  <a:cubicBezTo>
                    <a:pt x="64" y="9"/>
                    <a:pt x="64" y="9"/>
                    <a:pt x="64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6"/>
                    <a:pt x="67" y="6"/>
                    <a:pt x="67" y="6"/>
                  </a:cubicBezTo>
                  <a:lnTo>
                    <a:pt x="64" y="7"/>
                  </a:lnTo>
                  <a:close/>
                  <a:moveTo>
                    <a:pt x="64" y="20"/>
                  </a:moveTo>
                  <a:cubicBezTo>
                    <a:pt x="59" y="21"/>
                    <a:pt x="59" y="21"/>
                    <a:pt x="59" y="21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5" y="21"/>
                    <a:pt x="65" y="21"/>
                    <a:pt x="65" y="21"/>
                  </a:cubicBezTo>
                  <a:lnTo>
                    <a:pt x="64" y="20"/>
                  </a:lnTo>
                  <a:close/>
                  <a:moveTo>
                    <a:pt x="60" y="29"/>
                  </a:moveTo>
                  <a:cubicBezTo>
                    <a:pt x="64" y="31"/>
                    <a:pt x="64" y="31"/>
                    <a:pt x="64" y="31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7"/>
                    <a:pt x="65" y="27"/>
                    <a:pt x="65" y="27"/>
                  </a:cubicBezTo>
                  <a:lnTo>
                    <a:pt x="60" y="29"/>
                  </a:lnTo>
                  <a:close/>
                  <a:moveTo>
                    <a:pt x="32" y="19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4" y="17"/>
                    <a:pt x="34" y="17"/>
                    <a:pt x="34" y="17"/>
                  </a:cubicBezTo>
                  <a:lnTo>
                    <a:pt x="32" y="19"/>
                  </a:lnTo>
                  <a:close/>
                  <a:moveTo>
                    <a:pt x="9" y="20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1" y="19"/>
                    <a:pt x="11" y="19"/>
                    <a:pt x="11" y="19"/>
                  </a:cubicBezTo>
                  <a:lnTo>
                    <a:pt x="9" y="20"/>
                  </a:lnTo>
                  <a:close/>
                  <a:moveTo>
                    <a:pt x="0" y="28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27"/>
                    <a:pt x="4" y="27"/>
                    <a:pt x="4" y="27"/>
                  </a:cubicBezTo>
                  <a:lnTo>
                    <a:pt x="0" y="2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Mexico">
              <a:extLst>
                <a:ext uri="{FF2B5EF4-FFF2-40B4-BE49-F238E27FC236}">
                  <a16:creationId xmlns:a16="http://schemas.microsoft.com/office/drawing/2014/main" id="{2CBBC031-D17C-E06B-F9A6-978D4784A2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65016" y="1889653"/>
              <a:ext cx="732304" cy="496667"/>
            </a:xfrm>
            <a:custGeom>
              <a:avLst/>
              <a:gdLst>
                <a:gd name="T0" fmla="*/ 192 w 305"/>
                <a:gd name="T1" fmla="*/ 101 h 207"/>
                <a:gd name="T2" fmla="*/ 196 w 305"/>
                <a:gd name="T3" fmla="*/ 124 h 207"/>
                <a:gd name="T4" fmla="*/ 208 w 305"/>
                <a:gd name="T5" fmla="*/ 153 h 207"/>
                <a:gd name="T6" fmla="*/ 233 w 305"/>
                <a:gd name="T7" fmla="*/ 163 h 207"/>
                <a:gd name="T8" fmla="*/ 248 w 305"/>
                <a:gd name="T9" fmla="*/ 160 h 207"/>
                <a:gd name="T10" fmla="*/ 256 w 305"/>
                <a:gd name="T11" fmla="*/ 156 h 207"/>
                <a:gd name="T12" fmla="*/ 267 w 305"/>
                <a:gd name="T13" fmla="*/ 135 h 207"/>
                <a:gd name="T14" fmla="*/ 299 w 305"/>
                <a:gd name="T15" fmla="*/ 126 h 207"/>
                <a:gd name="T16" fmla="*/ 297 w 305"/>
                <a:gd name="T17" fmla="*/ 141 h 207"/>
                <a:gd name="T18" fmla="*/ 295 w 305"/>
                <a:gd name="T19" fmla="*/ 154 h 207"/>
                <a:gd name="T20" fmla="*/ 291 w 305"/>
                <a:gd name="T21" fmla="*/ 157 h 207"/>
                <a:gd name="T22" fmla="*/ 284 w 305"/>
                <a:gd name="T23" fmla="*/ 167 h 207"/>
                <a:gd name="T24" fmla="*/ 261 w 305"/>
                <a:gd name="T25" fmla="*/ 173 h 207"/>
                <a:gd name="T26" fmla="*/ 264 w 305"/>
                <a:gd name="T27" fmla="*/ 184 h 207"/>
                <a:gd name="T28" fmla="*/ 250 w 305"/>
                <a:gd name="T29" fmla="*/ 207 h 207"/>
                <a:gd name="T30" fmla="*/ 240 w 305"/>
                <a:gd name="T31" fmla="*/ 197 h 207"/>
                <a:gd name="T32" fmla="*/ 224 w 305"/>
                <a:gd name="T33" fmla="*/ 187 h 207"/>
                <a:gd name="T34" fmla="*/ 205 w 305"/>
                <a:gd name="T35" fmla="*/ 194 h 207"/>
                <a:gd name="T36" fmla="*/ 178 w 305"/>
                <a:gd name="T37" fmla="*/ 184 h 207"/>
                <a:gd name="T38" fmla="*/ 154 w 305"/>
                <a:gd name="T39" fmla="*/ 170 h 207"/>
                <a:gd name="T40" fmla="*/ 133 w 305"/>
                <a:gd name="T41" fmla="*/ 159 h 207"/>
                <a:gd name="T42" fmla="*/ 116 w 305"/>
                <a:gd name="T43" fmla="*/ 144 h 207"/>
                <a:gd name="T44" fmla="*/ 115 w 305"/>
                <a:gd name="T45" fmla="*/ 120 h 207"/>
                <a:gd name="T46" fmla="*/ 94 w 305"/>
                <a:gd name="T47" fmla="*/ 94 h 207"/>
                <a:gd name="T48" fmla="*/ 91 w 305"/>
                <a:gd name="T49" fmla="*/ 90 h 207"/>
                <a:gd name="T50" fmla="*/ 85 w 305"/>
                <a:gd name="T51" fmla="*/ 83 h 207"/>
                <a:gd name="T52" fmla="*/ 77 w 305"/>
                <a:gd name="T53" fmla="*/ 79 h 207"/>
                <a:gd name="T54" fmla="*/ 74 w 305"/>
                <a:gd name="T55" fmla="*/ 68 h 207"/>
                <a:gd name="T56" fmla="*/ 66 w 305"/>
                <a:gd name="T57" fmla="*/ 55 h 207"/>
                <a:gd name="T58" fmla="*/ 54 w 305"/>
                <a:gd name="T59" fmla="*/ 48 h 207"/>
                <a:gd name="T60" fmla="*/ 47 w 305"/>
                <a:gd name="T61" fmla="*/ 35 h 207"/>
                <a:gd name="T62" fmla="*/ 40 w 305"/>
                <a:gd name="T63" fmla="*/ 21 h 207"/>
                <a:gd name="T64" fmla="*/ 30 w 305"/>
                <a:gd name="T65" fmla="*/ 15 h 207"/>
                <a:gd name="T66" fmla="*/ 24 w 305"/>
                <a:gd name="T67" fmla="*/ 20 h 207"/>
                <a:gd name="T68" fmla="*/ 34 w 305"/>
                <a:gd name="T69" fmla="*/ 38 h 207"/>
                <a:gd name="T70" fmla="*/ 46 w 305"/>
                <a:gd name="T71" fmla="*/ 57 h 207"/>
                <a:gd name="T72" fmla="*/ 55 w 305"/>
                <a:gd name="T73" fmla="*/ 68 h 207"/>
                <a:gd name="T74" fmla="*/ 61 w 305"/>
                <a:gd name="T75" fmla="*/ 82 h 207"/>
                <a:gd name="T76" fmla="*/ 74 w 305"/>
                <a:gd name="T77" fmla="*/ 99 h 207"/>
                <a:gd name="T78" fmla="*/ 70 w 305"/>
                <a:gd name="T79" fmla="*/ 108 h 207"/>
                <a:gd name="T80" fmla="*/ 52 w 305"/>
                <a:gd name="T81" fmla="*/ 90 h 207"/>
                <a:gd name="T82" fmla="*/ 42 w 305"/>
                <a:gd name="T83" fmla="*/ 70 h 207"/>
                <a:gd name="T84" fmla="*/ 28 w 305"/>
                <a:gd name="T85" fmla="*/ 63 h 207"/>
                <a:gd name="T86" fmla="*/ 33 w 305"/>
                <a:gd name="T87" fmla="*/ 57 h 207"/>
                <a:gd name="T88" fmla="*/ 25 w 305"/>
                <a:gd name="T89" fmla="*/ 42 h 207"/>
                <a:gd name="T90" fmla="*/ 8 w 305"/>
                <a:gd name="T91" fmla="*/ 20 h 207"/>
                <a:gd name="T92" fmla="*/ 5 w 305"/>
                <a:gd name="T93" fmla="*/ 10 h 207"/>
                <a:gd name="T94" fmla="*/ 24 w 305"/>
                <a:gd name="T95" fmla="*/ 0 h 207"/>
                <a:gd name="T96" fmla="*/ 88 w 305"/>
                <a:gd name="T97" fmla="*/ 16 h 207"/>
                <a:gd name="T98" fmla="*/ 117 w 305"/>
                <a:gd name="T99" fmla="*/ 20 h 207"/>
                <a:gd name="T100" fmla="*/ 136 w 305"/>
                <a:gd name="T101" fmla="*/ 41 h 207"/>
                <a:gd name="T102" fmla="*/ 145 w 305"/>
                <a:gd name="T103" fmla="*/ 34 h 207"/>
                <a:gd name="T104" fmla="*/ 164 w 305"/>
                <a:gd name="T105" fmla="*/ 41 h 207"/>
                <a:gd name="T106" fmla="*/ 175 w 305"/>
                <a:gd name="T107" fmla="*/ 58 h 207"/>
                <a:gd name="T108" fmla="*/ 186 w 305"/>
                <a:gd name="T109" fmla="*/ 74 h 207"/>
                <a:gd name="T110" fmla="*/ 200 w 305"/>
                <a:gd name="T111" fmla="*/ 76 h 207"/>
                <a:gd name="T112" fmla="*/ 39 w 305"/>
                <a:gd name="T113" fmla="*/ 38 h 207"/>
                <a:gd name="T114" fmla="*/ 302 w 305"/>
                <a:gd name="T115" fmla="*/ 14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" h="207">
                  <a:moveTo>
                    <a:pt x="200" y="76"/>
                  </a:moveTo>
                  <a:cubicBezTo>
                    <a:pt x="200" y="78"/>
                    <a:pt x="200" y="80"/>
                    <a:pt x="199" y="82"/>
                  </a:cubicBezTo>
                  <a:cubicBezTo>
                    <a:pt x="198" y="84"/>
                    <a:pt x="198" y="85"/>
                    <a:pt x="197" y="86"/>
                  </a:cubicBezTo>
                  <a:cubicBezTo>
                    <a:pt x="197" y="87"/>
                    <a:pt x="196" y="87"/>
                    <a:pt x="196" y="88"/>
                  </a:cubicBezTo>
                  <a:cubicBezTo>
                    <a:pt x="195" y="91"/>
                    <a:pt x="195" y="94"/>
                    <a:pt x="195" y="97"/>
                  </a:cubicBezTo>
                  <a:cubicBezTo>
                    <a:pt x="194" y="99"/>
                    <a:pt x="195" y="101"/>
                    <a:pt x="192" y="101"/>
                  </a:cubicBezTo>
                  <a:cubicBezTo>
                    <a:pt x="194" y="103"/>
                    <a:pt x="194" y="105"/>
                    <a:pt x="194" y="107"/>
                  </a:cubicBezTo>
                  <a:cubicBezTo>
                    <a:pt x="194" y="109"/>
                    <a:pt x="194" y="110"/>
                    <a:pt x="194" y="112"/>
                  </a:cubicBezTo>
                  <a:cubicBezTo>
                    <a:pt x="194" y="112"/>
                    <a:pt x="192" y="113"/>
                    <a:pt x="192" y="114"/>
                  </a:cubicBezTo>
                  <a:cubicBezTo>
                    <a:pt x="193" y="117"/>
                    <a:pt x="193" y="119"/>
                    <a:pt x="194" y="122"/>
                  </a:cubicBezTo>
                  <a:cubicBezTo>
                    <a:pt x="194" y="122"/>
                    <a:pt x="196" y="127"/>
                    <a:pt x="195" y="128"/>
                  </a:cubicBezTo>
                  <a:cubicBezTo>
                    <a:pt x="197" y="126"/>
                    <a:pt x="197" y="126"/>
                    <a:pt x="196" y="124"/>
                  </a:cubicBezTo>
                  <a:cubicBezTo>
                    <a:pt x="197" y="125"/>
                    <a:pt x="199" y="126"/>
                    <a:pt x="198" y="128"/>
                  </a:cubicBezTo>
                  <a:cubicBezTo>
                    <a:pt x="197" y="130"/>
                    <a:pt x="198" y="132"/>
                    <a:pt x="199" y="134"/>
                  </a:cubicBezTo>
                  <a:cubicBezTo>
                    <a:pt x="200" y="136"/>
                    <a:pt x="200" y="137"/>
                    <a:pt x="200" y="139"/>
                  </a:cubicBezTo>
                  <a:cubicBezTo>
                    <a:pt x="200" y="141"/>
                    <a:pt x="203" y="143"/>
                    <a:pt x="204" y="144"/>
                  </a:cubicBezTo>
                  <a:cubicBezTo>
                    <a:pt x="205" y="145"/>
                    <a:pt x="207" y="146"/>
                    <a:pt x="207" y="147"/>
                  </a:cubicBezTo>
                  <a:cubicBezTo>
                    <a:pt x="207" y="149"/>
                    <a:pt x="207" y="151"/>
                    <a:pt x="208" y="153"/>
                  </a:cubicBezTo>
                  <a:cubicBezTo>
                    <a:pt x="209" y="154"/>
                    <a:pt x="209" y="154"/>
                    <a:pt x="210" y="154"/>
                  </a:cubicBezTo>
                  <a:cubicBezTo>
                    <a:pt x="211" y="155"/>
                    <a:pt x="210" y="156"/>
                    <a:pt x="211" y="156"/>
                  </a:cubicBezTo>
                  <a:cubicBezTo>
                    <a:pt x="212" y="157"/>
                    <a:pt x="214" y="159"/>
                    <a:pt x="212" y="159"/>
                  </a:cubicBezTo>
                  <a:cubicBezTo>
                    <a:pt x="216" y="160"/>
                    <a:pt x="220" y="159"/>
                    <a:pt x="223" y="162"/>
                  </a:cubicBezTo>
                  <a:cubicBezTo>
                    <a:pt x="225" y="164"/>
                    <a:pt x="226" y="166"/>
                    <a:pt x="228" y="166"/>
                  </a:cubicBezTo>
                  <a:cubicBezTo>
                    <a:pt x="230" y="166"/>
                    <a:pt x="234" y="166"/>
                    <a:pt x="233" y="163"/>
                  </a:cubicBezTo>
                  <a:cubicBezTo>
                    <a:pt x="235" y="163"/>
                    <a:pt x="236" y="163"/>
                    <a:pt x="237" y="162"/>
                  </a:cubicBezTo>
                  <a:cubicBezTo>
                    <a:pt x="238" y="161"/>
                    <a:pt x="240" y="162"/>
                    <a:pt x="239" y="164"/>
                  </a:cubicBezTo>
                  <a:cubicBezTo>
                    <a:pt x="241" y="164"/>
                    <a:pt x="240" y="162"/>
                    <a:pt x="241" y="162"/>
                  </a:cubicBezTo>
                  <a:cubicBezTo>
                    <a:pt x="242" y="162"/>
                    <a:pt x="243" y="162"/>
                    <a:pt x="244" y="161"/>
                  </a:cubicBezTo>
                  <a:cubicBezTo>
                    <a:pt x="244" y="161"/>
                    <a:pt x="245" y="162"/>
                    <a:pt x="245" y="162"/>
                  </a:cubicBezTo>
                  <a:cubicBezTo>
                    <a:pt x="245" y="160"/>
                    <a:pt x="246" y="160"/>
                    <a:pt x="248" y="160"/>
                  </a:cubicBezTo>
                  <a:cubicBezTo>
                    <a:pt x="250" y="160"/>
                    <a:pt x="252" y="159"/>
                    <a:pt x="253" y="161"/>
                  </a:cubicBezTo>
                  <a:cubicBezTo>
                    <a:pt x="252" y="161"/>
                    <a:pt x="252" y="161"/>
                    <a:pt x="251" y="161"/>
                  </a:cubicBezTo>
                  <a:cubicBezTo>
                    <a:pt x="253" y="162"/>
                    <a:pt x="253" y="162"/>
                    <a:pt x="253" y="164"/>
                  </a:cubicBezTo>
                  <a:cubicBezTo>
                    <a:pt x="253" y="163"/>
                    <a:pt x="254" y="162"/>
                    <a:pt x="255" y="162"/>
                  </a:cubicBezTo>
                  <a:cubicBezTo>
                    <a:pt x="256" y="162"/>
                    <a:pt x="257" y="162"/>
                    <a:pt x="258" y="161"/>
                  </a:cubicBezTo>
                  <a:cubicBezTo>
                    <a:pt x="259" y="159"/>
                    <a:pt x="257" y="158"/>
                    <a:pt x="256" y="156"/>
                  </a:cubicBezTo>
                  <a:cubicBezTo>
                    <a:pt x="260" y="156"/>
                    <a:pt x="263" y="153"/>
                    <a:pt x="264" y="148"/>
                  </a:cubicBezTo>
                  <a:cubicBezTo>
                    <a:pt x="265" y="147"/>
                    <a:pt x="264" y="147"/>
                    <a:pt x="265" y="146"/>
                  </a:cubicBezTo>
                  <a:cubicBezTo>
                    <a:pt x="267" y="145"/>
                    <a:pt x="266" y="145"/>
                    <a:pt x="266" y="143"/>
                  </a:cubicBezTo>
                  <a:cubicBezTo>
                    <a:pt x="266" y="141"/>
                    <a:pt x="268" y="140"/>
                    <a:pt x="265" y="138"/>
                  </a:cubicBezTo>
                  <a:cubicBezTo>
                    <a:pt x="266" y="138"/>
                    <a:pt x="267" y="137"/>
                    <a:pt x="267" y="137"/>
                  </a:cubicBezTo>
                  <a:cubicBezTo>
                    <a:pt x="268" y="136"/>
                    <a:pt x="267" y="135"/>
                    <a:pt x="267" y="135"/>
                  </a:cubicBezTo>
                  <a:cubicBezTo>
                    <a:pt x="268" y="133"/>
                    <a:pt x="270" y="132"/>
                    <a:pt x="271" y="131"/>
                  </a:cubicBezTo>
                  <a:cubicBezTo>
                    <a:pt x="274" y="130"/>
                    <a:pt x="278" y="130"/>
                    <a:pt x="281" y="129"/>
                  </a:cubicBezTo>
                  <a:cubicBezTo>
                    <a:pt x="285" y="128"/>
                    <a:pt x="287" y="126"/>
                    <a:pt x="291" y="126"/>
                  </a:cubicBezTo>
                  <a:cubicBezTo>
                    <a:pt x="292" y="126"/>
                    <a:pt x="294" y="128"/>
                    <a:pt x="295" y="128"/>
                  </a:cubicBezTo>
                  <a:cubicBezTo>
                    <a:pt x="296" y="128"/>
                    <a:pt x="296" y="127"/>
                    <a:pt x="297" y="127"/>
                  </a:cubicBezTo>
                  <a:cubicBezTo>
                    <a:pt x="297" y="126"/>
                    <a:pt x="298" y="126"/>
                    <a:pt x="299" y="126"/>
                  </a:cubicBezTo>
                  <a:cubicBezTo>
                    <a:pt x="299" y="127"/>
                    <a:pt x="299" y="127"/>
                    <a:pt x="298" y="128"/>
                  </a:cubicBezTo>
                  <a:cubicBezTo>
                    <a:pt x="299" y="127"/>
                    <a:pt x="300" y="126"/>
                    <a:pt x="301" y="126"/>
                  </a:cubicBezTo>
                  <a:cubicBezTo>
                    <a:pt x="301" y="128"/>
                    <a:pt x="304" y="128"/>
                    <a:pt x="303" y="131"/>
                  </a:cubicBezTo>
                  <a:cubicBezTo>
                    <a:pt x="302" y="132"/>
                    <a:pt x="305" y="132"/>
                    <a:pt x="303" y="133"/>
                  </a:cubicBezTo>
                  <a:cubicBezTo>
                    <a:pt x="302" y="134"/>
                    <a:pt x="302" y="135"/>
                    <a:pt x="301" y="136"/>
                  </a:cubicBezTo>
                  <a:cubicBezTo>
                    <a:pt x="300" y="138"/>
                    <a:pt x="298" y="139"/>
                    <a:pt x="297" y="141"/>
                  </a:cubicBezTo>
                  <a:cubicBezTo>
                    <a:pt x="296" y="142"/>
                    <a:pt x="297" y="145"/>
                    <a:pt x="297" y="147"/>
                  </a:cubicBezTo>
                  <a:cubicBezTo>
                    <a:pt x="296" y="146"/>
                    <a:pt x="296" y="146"/>
                    <a:pt x="295" y="145"/>
                  </a:cubicBezTo>
                  <a:cubicBezTo>
                    <a:pt x="295" y="147"/>
                    <a:pt x="295" y="148"/>
                    <a:pt x="293" y="149"/>
                  </a:cubicBezTo>
                  <a:cubicBezTo>
                    <a:pt x="294" y="150"/>
                    <a:pt x="296" y="151"/>
                    <a:pt x="297" y="149"/>
                  </a:cubicBezTo>
                  <a:cubicBezTo>
                    <a:pt x="297" y="150"/>
                    <a:pt x="296" y="151"/>
                    <a:pt x="296" y="151"/>
                  </a:cubicBezTo>
                  <a:cubicBezTo>
                    <a:pt x="294" y="152"/>
                    <a:pt x="295" y="152"/>
                    <a:pt x="295" y="154"/>
                  </a:cubicBezTo>
                  <a:cubicBezTo>
                    <a:pt x="295" y="153"/>
                    <a:pt x="296" y="153"/>
                    <a:pt x="296" y="153"/>
                  </a:cubicBezTo>
                  <a:cubicBezTo>
                    <a:pt x="295" y="155"/>
                    <a:pt x="295" y="157"/>
                    <a:pt x="295" y="159"/>
                  </a:cubicBezTo>
                  <a:cubicBezTo>
                    <a:pt x="294" y="160"/>
                    <a:pt x="293" y="159"/>
                    <a:pt x="293" y="161"/>
                  </a:cubicBezTo>
                  <a:cubicBezTo>
                    <a:pt x="293" y="163"/>
                    <a:pt x="293" y="163"/>
                    <a:pt x="292" y="164"/>
                  </a:cubicBezTo>
                  <a:cubicBezTo>
                    <a:pt x="292" y="163"/>
                    <a:pt x="292" y="162"/>
                    <a:pt x="290" y="162"/>
                  </a:cubicBezTo>
                  <a:cubicBezTo>
                    <a:pt x="291" y="161"/>
                    <a:pt x="291" y="159"/>
                    <a:pt x="291" y="157"/>
                  </a:cubicBezTo>
                  <a:cubicBezTo>
                    <a:pt x="289" y="158"/>
                    <a:pt x="288" y="159"/>
                    <a:pt x="289" y="160"/>
                  </a:cubicBezTo>
                  <a:cubicBezTo>
                    <a:pt x="290" y="162"/>
                    <a:pt x="288" y="163"/>
                    <a:pt x="288" y="164"/>
                  </a:cubicBezTo>
                  <a:cubicBezTo>
                    <a:pt x="287" y="164"/>
                    <a:pt x="287" y="165"/>
                    <a:pt x="287" y="165"/>
                  </a:cubicBezTo>
                  <a:cubicBezTo>
                    <a:pt x="287" y="164"/>
                    <a:pt x="287" y="163"/>
                    <a:pt x="288" y="162"/>
                  </a:cubicBezTo>
                  <a:cubicBezTo>
                    <a:pt x="285" y="161"/>
                    <a:pt x="286" y="166"/>
                    <a:pt x="284" y="165"/>
                  </a:cubicBezTo>
                  <a:cubicBezTo>
                    <a:pt x="284" y="165"/>
                    <a:pt x="284" y="167"/>
                    <a:pt x="284" y="167"/>
                  </a:cubicBezTo>
                  <a:cubicBezTo>
                    <a:pt x="284" y="168"/>
                    <a:pt x="283" y="167"/>
                    <a:pt x="283" y="169"/>
                  </a:cubicBezTo>
                  <a:cubicBezTo>
                    <a:pt x="282" y="169"/>
                    <a:pt x="279" y="166"/>
                    <a:pt x="279" y="168"/>
                  </a:cubicBezTo>
                  <a:cubicBezTo>
                    <a:pt x="279" y="169"/>
                    <a:pt x="280" y="170"/>
                    <a:pt x="278" y="170"/>
                  </a:cubicBezTo>
                  <a:cubicBezTo>
                    <a:pt x="274" y="170"/>
                    <a:pt x="270" y="170"/>
                    <a:pt x="266" y="170"/>
                  </a:cubicBezTo>
                  <a:cubicBezTo>
                    <a:pt x="264" y="170"/>
                    <a:pt x="263" y="170"/>
                    <a:pt x="261" y="170"/>
                  </a:cubicBezTo>
                  <a:cubicBezTo>
                    <a:pt x="261" y="170"/>
                    <a:pt x="261" y="172"/>
                    <a:pt x="261" y="173"/>
                  </a:cubicBezTo>
                  <a:cubicBezTo>
                    <a:pt x="261" y="174"/>
                    <a:pt x="261" y="177"/>
                    <a:pt x="260" y="177"/>
                  </a:cubicBezTo>
                  <a:cubicBezTo>
                    <a:pt x="259" y="177"/>
                    <a:pt x="257" y="177"/>
                    <a:pt x="256" y="177"/>
                  </a:cubicBezTo>
                  <a:cubicBezTo>
                    <a:pt x="257" y="177"/>
                    <a:pt x="259" y="177"/>
                    <a:pt x="259" y="178"/>
                  </a:cubicBezTo>
                  <a:cubicBezTo>
                    <a:pt x="259" y="179"/>
                    <a:pt x="260" y="180"/>
                    <a:pt x="261" y="181"/>
                  </a:cubicBezTo>
                  <a:cubicBezTo>
                    <a:pt x="261" y="181"/>
                    <a:pt x="263" y="180"/>
                    <a:pt x="263" y="181"/>
                  </a:cubicBezTo>
                  <a:cubicBezTo>
                    <a:pt x="264" y="182"/>
                    <a:pt x="265" y="183"/>
                    <a:pt x="264" y="184"/>
                  </a:cubicBezTo>
                  <a:cubicBezTo>
                    <a:pt x="267" y="184"/>
                    <a:pt x="267" y="188"/>
                    <a:pt x="267" y="190"/>
                  </a:cubicBezTo>
                  <a:cubicBezTo>
                    <a:pt x="264" y="190"/>
                    <a:pt x="261" y="190"/>
                    <a:pt x="257" y="190"/>
                  </a:cubicBezTo>
                  <a:cubicBezTo>
                    <a:pt x="254" y="190"/>
                    <a:pt x="253" y="190"/>
                    <a:pt x="252" y="192"/>
                  </a:cubicBezTo>
                  <a:cubicBezTo>
                    <a:pt x="251" y="194"/>
                    <a:pt x="248" y="198"/>
                    <a:pt x="250" y="200"/>
                  </a:cubicBezTo>
                  <a:cubicBezTo>
                    <a:pt x="251" y="201"/>
                    <a:pt x="249" y="201"/>
                    <a:pt x="249" y="202"/>
                  </a:cubicBezTo>
                  <a:cubicBezTo>
                    <a:pt x="249" y="204"/>
                    <a:pt x="249" y="205"/>
                    <a:pt x="250" y="207"/>
                  </a:cubicBezTo>
                  <a:cubicBezTo>
                    <a:pt x="249" y="206"/>
                    <a:pt x="248" y="205"/>
                    <a:pt x="248" y="206"/>
                  </a:cubicBezTo>
                  <a:cubicBezTo>
                    <a:pt x="247" y="204"/>
                    <a:pt x="246" y="204"/>
                    <a:pt x="245" y="203"/>
                  </a:cubicBezTo>
                  <a:cubicBezTo>
                    <a:pt x="244" y="202"/>
                    <a:pt x="244" y="202"/>
                    <a:pt x="244" y="201"/>
                  </a:cubicBezTo>
                  <a:cubicBezTo>
                    <a:pt x="244" y="199"/>
                    <a:pt x="243" y="201"/>
                    <a:pt x="243" y="200"/>
                  </a:cubicBezTo>
                  <a:cubicBezTo>
                    <a:pt x="242" y="200"/>
                    <a:pt x="243" y="199"/>
                    <a:pt x="242" y="199"/>
                  </a:cubicBezTo>
                  <a:cubicBezTo>
                    <a:pt x="241" y="198"/>
                    <a:pt x="240" y="197"/>
                    <a:pt x="240" y="197"/>
                  </a:cubicBezTo>
                  <a:cubicBezTo>
                    <a:pt x="238" y="196"/>
                    <a:pt x="237" y="195"/>
                    <a:pt x="236" y="194"/>
                  </a:cubicBezTo>
                  <a:cubicBezTo>
                    <a:pt x="234" y="192"/>
                    <a:pt x="232" y="189"/>
                    <a:pt x="230" y="187"/>
                  </a:cubicBezTo>
                  <a:cubicBezTo>
                    <a:pt x="230" y="188"/>
                    <a:pt x="230" y="188"/>
                    <a:pt x="230" y="189"/>
                  </a:cubicBezTo>
                  <a:cubicBezTo>
                    <a:pt x="229" y="188"/>
                    <a:pt x="228" y="186"/>
                    <a:pt x="227" y="187"/>
                  </a:cubicBezTo>
                  <a:cubicBezTo>
                    <a:pt x="227" y="187"/>
                    <a:pt x="228" y="188"/>
                    <a:pt x="228" y="188"/>
                  </a:cubicBezTo>
                  <a:cubicBezTo>
                    <a:pt x="227" y="188"/>
                    <a:pt x="225" y="189"/>
                    <a:pt x="224" y="187"/>
                  </a:cubicBezTo>
                  <a:cubicBezTo>
                    <a:pt x="225" y="187"/>
                    <a:pt x="226" y="187"/>
                    <a:pt x="225" y="186"/>
                  </a:cubicBezTo>
                  <a:cubicBezTo>
                    <a:pt x="223" y="186"/>
                    <a:pt x="222" y="185"/>
                    <a:pt x="220" y="187"/>
                  </a:cubicBezTo>
                  <a:cubicBezTo>
                    <a:pt x="222" y="187"/>
                    <a:pt x="223" y="187"/>
                    <a:pt x="224" y="188"/>
                  </a:cubicBezTo>
                  <a:cubicBezTo>
                    <a:pt x="221" y="188"/>
                    <a:pt x="219" y="188"/>
                    <a:pt x="217" y="190"/>
                  </a:cubicBezTo>
                  <a:cubicBezTo>
                    <a:pt x="216" y="191"/>
                    <a:pt x="213" y="192"/>
                    <a:pt x="211" y="193"/>
                  </a:cubicBezTo>
                  <a:cubicBezTo>
                    <a:pt x="209" y="194"/>
                    <a:pt x="207" y="194"/>
                    <a:pt x="205" y="194"/>
                  </a:cubicBezTo>
                  <a:cubicBezTo>
                    <a:pt x="203" y="193"/>
                    <a:pt x="202" y="193"/>
                    <a:pt x="200" y="193"/>
                  </a:cubicBezTo>
                  <a:cubicBezTo>
                    <a:pt x="199" y="192"/>
                    <a:pt x="200" y="191"/>
                    <a:pt x="199" y="191"/>
                  </a:cubicBezTo>
                  <a:cubicBezTo>
                    <a:pt x="197" y="191"/>
                    <a:pt x="196" y="191"/>
                    <a:pt x="194" y="191"/>
                  </a:cubicBezTo>
                  <a:cubicBezTo>
                    <a:pt x="194" y="191"/>
                    <a:pt x="193" y="190"/>
                    <a:pt x="192" y="190"/>
                  </a:cubicBezTo>
                  <a:cubicBezTo>
                    <a:pt x="190" y="189"/>
                    <a:pt x="187" y="188"/>
                    <a:pt x="185" y="187"/>
                  </a:cubicBezTo>
                  <a:cubicBezTo>
                    <a:pt x="183" y="185"/>
                    <a:pt x="181" y="184"/>
                    <a:pt x="178" y="184"/>
                  </a:cubicBezTo>
                  <a:cubicBezTo>
                    <a:pt x="177" y="183"/>
                    <a:pt x="176" y="183"/>
                    <a:pt x="175" y="182"/>
                  </a:cubicBezTo>
                  <a:cubicBezTo>
                    <a:pt x="174" y="182"/>
                    <a:pt x="173" y="183"/>
                    <a:pt x="173" y="180"/>
                  </a:cubicBezTo>
                  <a:cubicBezTo>
                    <a:pt x="171" y="181"/>
                    <a:pt x="168" y="179"/>
                    <a:pt x="166" y="178"/>
                  </a:cubicBezTo>
                  <a:cubicBezTo>
                    <a:pt x="164" y="177"/>
                    <a:pt x="161" y="176"/>
                    <a:pt x="159" y="175"/>
                  </a:cubicBezTo>
                  <a:cubicBezTo>
                    <a:pt x="158" y="174"/>
                    <a:pt x="157" y="173"/>
                    <a:pt x="157" y="172"/>
                  </a:cubicBezTo>
                  <a:cubicBezTo>
                    <a:pt x="156" y="171"/>
                    <a:pt x="155" y="172"/>
                    <a:pt x="154" y="170"/>
                  </a:cubicBezTo>
                  <a:cubicBezTo>
                    <a:pt x="154" y="168"/>
                    <a:pt x="153" y="168"/>
                    <a:pt x="151" y="167"/>
                  </a:cubicBezTo>
                  <a:cubicBezTo>
                    <a:pt x="151" y="167"/>
                    <a:pt x="150" y="169"/>
                    <a:pt x="149" y="169"/>
                  </a:cubicBezTo>
                  <a:cubicBezTo>
                    <a:pt x="146" y="168"/>
                    <a:pt x="144" y="167"/>
                    <a:pt x="141" y="166"/>
                  </a:cubicBezTo>
                  <a:cubicBezTo>
                    <a:pt x="140" y="166"/>
                    <a:pt x="139" y="165"/>
                    <a:pt x="138" y="164"/>
                  </a:cubicBezTo>
                  <a:cubicBezTo>
                    <a:pt x="137" y="163"/>
                    <a:pt x="136" y="162"/>
                    <a:pt x="135" y="161"/>
                  </a:cubicBezTo>
                  <a:cubicBezTo>
                    <a:pt x="134" y="160"/>
                    <a:pt x="133" y="161"/>
                    <a:pt x="133" y="159"/>
                  </a:cubicBezTo>
                  <a:cubicBezTo>
                    <a:pt x="132" y="158"/>
                    <a:pt x="132" y="157"/>
                    <a:pt x="130" y="156"/>
                  </a:cubicBezTo>
                  <a:cubicBezTo>
                    <a:pt x="129" y="156"/>
                    <a:pt x="127" y="156"/>
                    <a:pt x="127" y="155"/>
                  </a:cubicBezTo>
                  <a:cubicBezTo>
                    <a:pt x="126" y="155"/>
                    <a:pt x="125" y="153"/>
                    <a:pt x="124" y="154"/>
                  </a:cubicBezTo>
                  <a:cubicBezTo>
                    <a:pt x="124" y="154"/>
                    <a:pt x="124" y="153"/>
                    <a:pt x="124" y="153"/>
                  </a:cubicBezTo>
                  <a:cubicBezTo>
                    <a:pt x="121" y="154"/>
                    <a:pt x="120" y="149"/>
                    <a:pt x="119" y="147"/>
                  </a:cubicBezTo>
                  <a:cubicBezTo>
                    <a:pt x="118" y="146"/>
                    <a:pt x="117" y="146"/>
                    <a:pt x="116" y="144"/>
                  </a:cubicBezTo>
                  <a:cubicBezTo>
                    <a:pt x="116" y="143"/>
                    <a:pt x="115" y="141"/>
                    <a:pt x="114" y="140"/>
                  </a:cubicBezTo>
                  <a:cubicBezTo>
                    <a:pt x="116" y="140"/>
                    <a:pt x="117" y="138"/>
                    <a:pt x="119" y="138"/>
                  </a:cubicBezTo>
                  <a:cubicBezTo>
                    <a:pt x="120" y="136"/>
                    <a:pt x="117" y="136"/>
                    <a:pt x="115" y="136"/>
                  </a:cubicBezTo>
                  <a:cubicBezTo>
                    <a:pt x="118" y="136"/>
                    <a:pt x="117" y="132"/>
                    <a:pt x="119" y="133"/>
                  </a:cubicBezTo>
                  <a:cubicBezTo>
                    <a:pt x="119" y="131"/>
                    <a:pt x="118" y="129"/>
                    <a:pt x="120" y="128"/>
                  </a:cubicBezTo>
                  <a:cubicBezTo>
                    <a:pt x="117" y="128"/>
                    <a:pt x="113" y="122"/>
                    <a:pt x="115" y="120"/>
                  </a:cubicBezTo>
                  <a:cubicBezTo>
                    <a:pt x="116" y="118"/>
                    <a:pt x="114" y="117"/>
                    <a:pt x="113" y="115"/>
                  </a:cubicBezTo>
                  <a:cubicBezTo>
                    <a:pt x="113" y="114"/>
                    <a:pt x="112" y="113"/>
                    <a:pt x="112" y="112"/>
                  </a:cubicBezTo>
                  <a:cubicBezTo>
                    <a:pt x="112" y="112"/>
                    <a:pt x="111" y="112"/>
                    <a:pt x="111" y="112"/>
                  </a:cubicBezTo>
                  <a:cubicBezTo>
                    <a:pt x="108" y="109"/>
                    <a:pt x="104" y="106"/>
                    <a:pt x="103" y="103"/>
                  </a:cubicBezTo>
                  <a:cubicBezTo>
                    <a:pt x="101" y="100"/>
                    <a:pt x="101" y="100"/>
                    <a:pt x="99" y="98"/>
                  </a:cubicBezTo>
                  <a:cubicBezTo>
                    <a:pt x="97" y="97"/>
                    <a:pt x="95" y="96"/>
                    <a:pt x="94" y="94"/>
                  </a:cubicBezTo>
                  <a:cubicBezTo>
                    <a:pt x="95" y="95"/>
                    <a:pt x="96" y="95"/>
                    <a:pt x="97" y="95"/>
                  </a:cubicBezTo>
                  <a:cubicBezTo>
                    <a:pt x="96" y="94"/>
                    <a:pt x="96" y="93"/>
                    <a:pt x="95" y="93"/>
                  </a:cubicBezTo>
                  <a:cubicBezTo>
                    <a:pt x="94" y="93"/>
                    <a:pt x="94" y="92"/>
                    <a:pt x="93" y="92"/>
                  </a:cubicBezTo>
                  <a:cubicBezTo>
                    <a:pt x="91" y="92"/>
                    <a:pt x="91" y="92"/>
                    <a:pt x="91" y="90"/>
                  </a:cubicBezTo>
                  <a:cubicBezTo>
                    <a:pt x="92" y="89"/>
                    <a:pt x="91" y="88"/>
                    <a:pt x="91" y="87"/>
                  </a:cubicBezTo>
                  <a:cubicBezTo>
                    <a:pt x="91" y="88"/>
                    <a:pt x="91" y="89"/>
                    <a:pt x="91" y="90"/>
                  </a:cubicBezTo>
                  <a:cubicBezTo>
                    <a:pt x="89" y="89"/>
                    <a:pt x="89" y="88"/>
                    <a:pt x="88" y="87"/>
                  </a:cubicBezTo>
                  <a:cubicBezTo>
                    <a:pt x="89" y="87"/>
                    <a:pt x="89" y="87"/>
                    <a:pt x="90" y="87"/>
                  </a:cubicBezTo>
                  <a:cubicBezTo>
                    <a:pt x="89" y="86"/>
                    <a:pt x="88" y="85"/>
                    <a:pt x="88" y="84"/>
                  </a:cubicBezTo>
                  <a:cubicBezTo>
                    <a:pt x="88" y="85"/>
                    <a:pt x="88" y="85"/>
                    <a:pt x="88" y="86"/>
                  </a:cubicBezTo>
                  <a:cubicBezTo>
                    <a:pt x="86" y="85"/>
                    <a:pt x="86" y="84"/>
                    <a:pt x="84" y="84"/>
                  </a:cubicBezTo>
                  <a:cubicBezTo>
                    <a:pt x="85" y="84"/>
                    <a:pt x="85" y="83"/>
                    <a:pt x="85" y="83"/>
                  </a:cubicBezTo>
                  <a:cubicBezTo>
                    <a:pt x="84" y="83"/>
                    <a:pt x="84" y="83"/>
                    <a:pt x="83" y="82"/>
                  </a:cubicBezTo>
                  <a:cubicBezTo>
                    <a:pt x="83" y="82"/>
                    <a:pt x="83" y="82"/>
                    <a:pt x="82" y="83"/>
                  </a:cubicBezTo>
                  <a:cubicBezTo>
                    <a:pt x="82" y="82"/>
                    <a:pt x="82" y="81"/>
                    <a:pt x="82" y="80"/>
                  </a:cubicBezTo>
                  <a:cubicBezTo>
                    <a:pt x="82" y="81"/>
                    <a:pt x="81" y="82"/>
                    <a:pt x="81" y="83"/>
                  </a:cubicBezTo>
                  <a:cubicBezTo>
                    <a:pt x="81" y="82"/>
                    <a:pt x="79" y="81"/>
                    <a:pt x="77" y="80"/>
                  </a:cubicBezTo>
                  <a:cubicBezTo>
                    <a:pt x="80" y="81"/>
                    <a:pt x="77" y="79"/>
                    <a:pt x="77" y="79"/>
                  </a:cubicBezTo>
                  <a:cubicBezTo>
                    <a:pt x="77" y="76"/>
                    <a:pt x="77" y="76"/>
                    <a:pt x="78" y="74"/>
                  </a:cubicBezTo>
                  <a:cubicBezTo>
                    <a:pt x="78" y="74"/>
                    <a:pt x="79" y="75"/>
                    <a:pt x="79" y="75"/>
                  </a:cubicBezTo>
                  <a:cubicBezTo>
                    <a:pt x="79" y="74"/>
                    <a:pt x="80" y="74"/>
                    <a:pt x="81" y="74"/>
                  </a:cubicBezTo>
                  <a:cubicBezTo>
                    <a:pt x="81" y="73"/>
                    <a:pt x="80" y="72"/>
                    <a:pt x="78" y="73"/>
                  </a:cubicBezTo>
                  <a:cubicBezTo>
                    <a:pt x="79" y="70"/>
                    <a:pt x="78" y="69"/>
                    <a:pt x="76" y="67"/>
                  </a:cubicBezTo>
                  <a:cubicBezTo>
                    <a:pt x="77" y="69"/>
                    <a:pt x="75" y="70"/>
                    <a:pt x="74" y="68"/>
                  </a:cubicBezTo>
                  <a:cubicBezTo>
                    <a:pt x="73" y="67"/>
                    <a:pt x="71" y="65"/>
                    <a:pt x="72" y="63"/>
                  </a:cubicBezTo>
                  <a:cubicBezTo>
                    <a:pt x="70" y="65"/>
                    <a:pt x="71" y="65"/>
                    <a:pt x="69" y="64"/>
                  </a:cubicBezTo>
                  <a:cubicBezTo>
                    <a:pt x="68" y="63"/>
                    <a:pt x="66" y="62"/>
                    <a:pt x="67" y="61"/>
                  </a:cubicBezTo>
                  <a:cubicBezTo>
                    <a:pt x="67" y="61"/>
                    <a:pt x="66" y="61"/>
                    <a:pt x="66" y="61"/>
                  </a:cubicBezTo>
                  <a:cubicBezTo>
                    <a:pt x="66" y="59"/>
                    <a:pt x="65" y="59"/>
                    <a:pt x="65" y="58"/>
                  </a:cubicBezTo>
                  <a:cubicBezTo>
                    <a:pt x="65" y="57"/>
                    <a:pt x="66" y="57"/>
                    <a:pt x="66" y="55"/>
                  </a:cubicBezTo>
                  <a:cubicBezTo>
                    <a:pt x="65" y="55"/>
                    <a:pt x="64" y="55"/>
                    <a:pt x="64" y="55"/>
                  </a:cubicBezTo>
                  <a:cubicBezTo>
                    <a:pt x="64" y="55"/>
                    <a:pt x="64" y="54"/>
                    <a:pt x="64" y="54"/>
                  </a:cubicBezTo>
                  <a:cubicBezTo>
                    <a:pt x="63" y="54"/>
                    <a:pt x="63" y="55"/>
                    <a:pt x="62" y="55"/>
                  </a:cubicBezTo>
                  <a:cubicBezTo>
                    <a:pt x="62" y="54"/>
                    <a:pt x="60" y="54"/>
                    <a:pt x="59" y="52"/>
                  </a:cubicBezTo>
                  <a:cubicBezTo>
                    <a:pt x="58" y="51"/>
                    <a:pt x="55" y="50"/>
                    <a:pt x="58" y="49"/>
                  </a:cubicBezTo>
                  <a:cubicBezTo>
                    <a:pt x="56" y="49"/>
                    <a:pt x="55" y="50"/>
                    <a:pt x="54" y="48"/>
                  </a:cubicBezTo>
                  <a:cubicBezTo>
                    <a:pt x="53" y="47"/>
                    <a:pt x="52" y="46"/>
                    <a:pt x="53" y="45"/>
                  </a:cubicBezTo>
                  <a:cubicBezTo>
                    <a:pt x="49" y="44"/>
                    <a:pt x="52" y="39"/>
                    <a:pt x="49" y="38"/>
                  </a:cubicBezTo>
                  <a:cubicBezTo>
                    <a:pt x="49" y="40"/>
                    <a:pt x="49" y="40"/>
                    <a:pt x="50" y="42"/>
                  </a:cubicBezTo>
                  <a:cubicBezTo>
                    <a:pt x="50" y="43"/>
                    <a:pt x="50" y="44"/>
                    <a:pt x="49" y="45"/>
                  </a:cubicBezTo>
                  <a:cubicBezTo>
                    <a:pt x="45" y="46"/>
                    <a:pt x="46" y="40"/>
                    <a:pt x="48" y="39"/>
                  </a:cubicBezTo>
                  <a:cubicBezTo>
                    <a:pt x="47" y="38"/>
                    <a:pt x="48" y="37"/>
                    <a:pt x="47" y="35"/>
                  </a:cubicBezTo>
                  <a:cubicBezTo>
                    <a:pt x="47" y="34"/>
                    <a:pt x="45" y="33"/>
                    <a:pt x="45" y="32"/>
                  </a:cubicBezTo>
                  <a:cubicBezTo>
                    <a:pt x="45" y="32"/>
                    <a:pt x="44" y="32"/>
                    <a:pt x="44" y="32"/>
                  </a:cubicBezTo>
                  <a:cubicBezTo>
                    <a:pt x="44" y="31"/>
                    <a:pt x="44" y="29"/>
                    <a:pt x="44" y="28"/>
                  </a:cubicBezTo>
                  <a:cubicBezTo>
                    <a:pt x="44" y="28"/>
                    <a:pt x="43" y="28"/>
                    <a:pt x="43" y="27"/>
                  </a:cubicBezTo>
                  <a:cubicBezTo>
                    <a:pt x="43" y="27"/>
                    <a:pt x="43" y="26"/>
                    <a:pt x="42" y="26"/>
                  </a:cubicBezTo>
                  <a:cubicBezTo>
                    <a:pt x="41" y="24"/>
                    <a:pt x="40" y="24"/>
                    <a:pt x="40" y="21"/>
                  </a:cubicBezTo>
                  <a:cubicBezTo>
                    <a:pt x="40" y="20"/>
                    <a:pt x="40" y="18"/>
                    <a:pt x="42" y="18"/>
                  </a:cubicBezTo>
                  <a:cubicBezTo>
                    <a:pt x="40" y="16"/>
                    <a:pt x="37" y="18"/>
                    <a:pt x="36" y="16"/>
                  </a:cubicBezTo>
                  <a:cubicBezTo>
                    <a:pt x="36" y="16"/>
                    <a:pt x="36" y="14"/>
                    <a:pt x="35" y="14"/>
                  </a:cubicBezTo>
                  <a:cubicBezTo>
                    <a:pt x="34" y="13"/>
                    <a:pt x="33" y="12"/>
                    <a:pt x="32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1" y="13"/>
                    <a:pt x="31" y="14"/>
                    <a:pt x="30" y="15"/>
                  </a:cubicBezTo>
                  <a:cubicBezTo>
                    <a:pt x="29" y="13"/>
                    <a:pt x="27" y="12"/>
                    <a:pt x="26" y="11"/>
                  </a:cubicBezTo>
                  <a:cubicBezTo>
                    <a:pt x="24" y="10"/>
                    <a:pt x="23" y="9"/>
                    <a:pt x="22" y="7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4" y="12"/>
                    <a:pt x="25" y="12"/>
                    <a:pt x="23" y="13"/>
                  </a:cubicBezTo>
                  <a:cubicBezTo>
                    <a:pt x="23" y="14"/>
                    <a:pt x="23" y="16"/>
                    <a:pt x="23" y="16"/>
                  </a:cubicBezTo>
                  <a:cubicBezTo>
                    <a:pt x="23" y="18"/>
                    <a:pt x="22" y="19"/>
                    <a:pt x="24" y="20"/>
                  </a:cubicBezTo>
                  <a:cubicBezTo>
                    <a:pt x="25" y="20"/>
                    <a:pt x="24" y="23"/>
                    <a:pt x="24" y="23"/>
                  </a:cubicBezTo>
                  <a:cubicBezTo>
                    <a:pt x="24" y="24"/>
                    <a:pt x="25" y="25"/>
                    <a:pt x="25" y="26"/>
                  </a:cubicBezTo>
                  <a:cubicBezTo>
                    <a:pt x="26" y="27"/>
                    <a:pt x="25" y="33"/>
                    <a:pt x="28" y="32"/>
                  </a:cubicBezTo>
                  <a:cubicBezTo>
                    <a:pt x="27" y="33"/>
                    <a:pt x="28" y="34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ubicBezTo>
                    <a:pt x="31" y="34"/>
                    <a:pt x="33" y="36"/>
                    <a:pt x="34" y="38"/>
                  </a:cubicBezTo>
                  <a:cubicBezTo>
                    <a:pt x="35" y="40"/>
                    <a:pt x="36" y="42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8" y="43"/>
                    <a:pt x="38" y="44"/>
                    <a:pt x="38" y="45"/>
                  </a:cubicBezTo>
                  <a:cubicBezTo>
                    <a:pt x="41" y="44"/>
                    <a:pt x="40" y="50"/>
                    <a:pt x="43" y="48"/>
                  </a:cubicBezTo>
                  <a:cubicBezTo>
                    <a:pt x="42" y="50"/>
                    <a:pt x="44" y="51"/>
                    <a:pt x="44" y="52"/>
                  </a:cubicBezTo>
                  <a:cubicBezTo>
                    <a:pt x="44" y="55"/>
                    <a:pt x="44" y="55"/>
                    <a:pt x="46" y="57"/>
                  </a:cubicBezTo>
                  <a:cubicBezTo>
                    <a:pt x="47" y="59"/>
                    <a:pt x="48" y="58"/>
                    <a:pt x="49" y="60"/>
                  </a:cubicBezTo>
                  <a:cubicBezTo>
                    <a:pt x="50" y="63"/>
                    <a:pt x="49" y="63"/>
                    <a:pt x="52" y="63"/>
                  </a:cubicBezTo>
                  <a:cubicBezTo>
                    <a:pt x="50" y="64"/>
                    <a:pt x="51" y="64"/>
                    <a:pt x="52" y="65"/>
                  </a:cubicBezTo>
                  <a:cubicBezTo>
                    <a:pt x="52" y="66"/>
                    <a:pt x="52" y="69"/>
                    <a:pt x="52" y="69"/>
                  </a:cubicBezTo>
                  <a:cubicBezTo>
                    <a:pt x="56" y="71"/>
                    <a:pt x="53" y="68"/>
                    <a:pt x="53" y="66"/>
                  </a:cubicBezTo>
                  <a:cubicBezTo>
                    <a:pt x="54" y="67"/>
                    <a:pt x="55" y="67"/>
                    <a:pt x="55" y="68"/>
                  </a:cubicBezTo>
                  <a:cubicBezTo>
                    <a:pt x="56" y="69"/>
                    <a:pt x="56" y="70"/>
                    <a:pt x="56" y="71"/>
                  </a:cubicBezTo>
                  <a:cubicBezTo>
                    <a:pt x="57" y="71"/>
                    <a:pt x="57" y="72"/>
                    <a:pt x="57" y="72"/>
                  </a:cubicBezTo>
                  <a:cubicBezTo>
                    <a:pt x="57" y="73"/>
                    <a:pt x="58" y="72"/>
                    <a:pt x="58" y="73"/>
                  </a:cubicBezTo>
                  <a:cubicBezTo>
                    <a:pt x="58" y="74"/>
                    <a:pt x="57" y="75"/>
                    <a:pt x="59" y="75"/>
                  </a:cubicBezTo>
                  <a:cubicBezTo>
                    <a:pt x="57" y="77"/>
                    <a:pt x="59" y="79"/>
                    <a:pt x="60" y="82"/>
                  </a:cubicBezTo>
                  <a:cubicBezTo>
                    <a:pt x="60" y="82"/>
                    <a:pt x="61" y="82"/>
                    <a:pt x="61" y="82"/>
                  </a:cubicBezTo>
                  <a:cubicBezTo>
                    <a:pt x="62" y="82"/>
                    <a:pt x="61" y="83"/>
                    <a:pt x="61" y="83"/>
                  </a:cubicBezTo>
                  <a:cubicBezTo>
                    <a:pt x="62" y="84"/>
                    <a:pt x="63" y="86"/>
                    <a:pt x="63" y="87"/>
                  </a:cubicBezTo>
                  <a:cubicBezTo>
                    <a:pt x="65" y="90"/>
                    <a:pt x="65" y="91"/>
                    <a:pt x="65" y="94"/>
                  </a:cubicBezTo>
                  <a:cubicBezTo>
                    <a:pt x="65" y="97"/>
                    <a:pt x="66" y="98"/>
                    <a:pt x="69" y="97"/>
                  </a:cubicBezTo>
                  <a:cubicBezTo>
                    <a:pt x="69" y="97"/>
                    <a:pt x="68" y="96"/>
                    <a:pt x="68" y="95"/>
                  </a:cubicBezTo>
                  <a:cubicBezTo>
                    <a:pt x="71" y="94"/>
                    <a:pt x="71" y="99"/>
                    <a:pt x="74" y="99"/>
                  </a:cubicBezTo>
                  <a:cubicBezTo>
                    <a:pt x="73" y="99"/>
                    <a:pt x="73" y="100"/>
                    <a:pt x="73" y="100"/>
                  </a:cubicBezTo>
                  <a:cubicBezTo>
                    <a:pt x="75" y="100"/>
                    <a:pt x="74" y="102"/>
                    <a:pt x="75" y="103"/>
                  </a:cubicBezTo>
                  <a:cubicBezTo>
                    <a:pt x="76" y="104"/>
                    <a:pt x="79" y="107"/>
                    <a:pt x="77" y="108"/>
                  </a:cubicBezTo>
                  <a:cubicBezTo>
                    <a:pt x="76" y="109"/>
                    <a:pt x="76" y="109"/>
                    <a:pt x="75" y="109"/>
                  </a:cubicBezTo>
                  <a:cubicBezTo>
                    <a:pt x="74" y="110"/>
                    <a:pt x="74" y="112"/>
                    <a:pt x="73" y="112"/>
                  </a:cubicBezTo>
                  <a:cubicBezTo>
                    <a:pt x="71" y="113"/>
                    <a:pt x="70" y="109"/>
                    <a:pt x="70" y="108"/>
                  </a:cubicBezTo>
                  <a:cubicBezTo>
                    <a:pt x="69" y="107"/>
                    <a:pt x="69" y="104"/>
                    <a:pt x="67" y="104"/>
                  </a:cubicBezTo>
                  <a:cubicBezTo>
                    <a:pt x="66" y="103"/>
                    <a:pt x="64" y="102"/>
                    <a:pt x="63" y="100"/>
                  </a:cubicBezTo>
                  <a:cubicBezTo>
                    <a:pt x="61" y="99"/>
                    <a:pt x="60" y="97"/>
                    <a:pt x="59" y="96"/>
                  </a:cubicBezTo>
                  <a:cubicBezTo>
                    <a:pt x="57" y="95"/>
                    <a:pt x="56" y="94"/>
                    <a:pt x="55" y="93"/>
                  </a:cubicBezTo>
                  <a:cubicBezTo>
                    <a:pt x="54" y="93"/>
                    <a:pt x="54" y="93"/>
                    <a:pt x="53" y="93"/>
                  </a:cubicBezTo>
                  <a:cubicBezTo>
                    <a:pt x="54" y="92"/>
                    <a:pt x="53" y="91"/>
                    <a:pt x="52" y="90"/>
                  </a:cubicBezTo>
                  <a:cubicBezTo>
                    <a:pt x="52" y="90"/>
                    <a:pt x="51" y="90"/>
                    <a:pt x="51" y="91"/>
                  </a:cubicBezTo>
                  <a:cubicBezTo>
                    <a:pt x="51" y="90"/>
                    <a:pt x="51" y="88"/>
                    <a:pt x="50" y="88"/>
                  </a:cubicBezTo>
                  <a:cubicBezTo>
                    <a:pt x="52" y="86"/>
                    <a:pt x="51" y="82"/>
                    <a:pt x="51" y="80"/>
                  </a:cubicBezTo>
                  <a:cubicBezTo>
                    <a:pt x="51" y="79"/>
                    <a:pt x="50" y="77"/>
                    <a:pt x="49" y="76"/>
                  </a:cubicBezTo>
                  <a:cubicBezTo>
                    <a:pt x="48" y="75"/>
                    <a:pt x="47" y="75"/>
                    <a:pt x="48" y="72"/>
                  </a:cubicBezTo>
                  <a:cubicBezTo>
                    <a:pt x="45" y="72"/>
                    <a:pt x="44" y="72"/>
                    <a:pt x="42" y="70"/>
                  </a:cubicBezTo>
                  <a:cubicBezTo>
                    <a:pt x="40" y="69"/>
                    <a:pt x="40" y="68"/>
                    <a:pt x="41" y="66"/>
                  </a:cubicBezTo>
                  <a:cubicBezTo>
                    <a:pt x="40" y="66"/>
                    <a:pt x="40" y="66"/>
                    <a:pt x="39" y="65"/>
                  </a:cubicBezTo>
                  <a:cubicBezTo>
                    <a:pt x="39" y="66"/>
                    <a:pt x="39" y="67"/>
                    <a:pt x="39" y="68"/>
                  </a:cubicBezTo>
                  <a:cubicBezTo>
                    <a:pt x="38" y="67"/>
                    <a:pt x="37" y="68"/>
                    <a:pt x="36" y="69"/>
                  </a:cubicBezTo>
                  <a:cubicBezTo>
                    <a:pt x="35" y="67"/>
                    <a:pt x="33" y="63"/>
                    <a:pt x="31" y="66"/>
                  </a:cubicBezTo>
                  <a:cubicBezTo>
                    <a:pt x="30" y="64"/>
                    <a:pt x="30" y="63"/>
                    <a:pt x="28" y="63"/>
                  </a:cubicBezTo>
                  <a:cubicBezTo>
                    <a:pt x="26" y="63"/>
                    <a:pt x="27" y="61"/>
                    <a:pt x="27" y="60"/>
                  </a:cubicBezTo>
                  <a:cubicBezTo>
                    <a:pt x="25" y="59"/>
                    <a:pt x="24" y="60"/>
                    <a:pt x="24" y="58"/>
                  </a:cubicBezTo>
                  <a:cubicBezTo>
                    <a:pt x="23" y="56"/>
                    <a:pt x="22" y="57"/>
                    <a:pt x="21" y="55"/>
                  </a:cubicBezTo>
                  <a:cubicBezTo>
                    <a:pt x="22" y="55"/>
                    <a:pt x="23" y="55"/>
                    <a:pt x="24" y="56"/>
                  </a:cubicBezTo>
                  <a:cubicBezTo>
                    <a:pt x="26" y="56"/>
                    <a:pt x="27" y="57"/>
                    <a:pt x="28" y="55"/>
                  </a:cubicBezTo>
                  <a:cubicBezTo>
                    <a:pt x="29" y="57"/>
                    <a:pt x="30" y="57"/>
                    <a:pt x="33" y="57"/>
                  </a:cubicBezTo>
                  <a:cubicBezTo>
                    <a:pt x="31" y="57"/>
                    <a:pt x="28" y="56"/>
                    <a:pt x="29" y="54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1"/>
                    <a:pt x="31" y="50"/>
                    <a:pt x="31" y="49"/>
                  </a:cubicBezTo>
                  <a:cubicBezTo>
                    <a:pt x="32" y="47"/>
                    <a:pt x="30" y="46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6" y="43"/>
                    <a:pt x="26" y="43"/>
                    <a:pt x="25" y="42"/>
                  </a:cubicBezTo>
                  <a:cubicBezTo>
                    <a:pt x="24" y="41"/>
                    <a:pt x="23" y="39"/>
                    <a:pt x="21" y="38"/>
                  </a:cubicBezTo>
                  <a:cubicBezTo>
                    <a:pt x="20" y="37"/>
                    <a:pt x="17" y="37"/>
                    <a:pt x="16" y="36"/>
                  </a:cubicBezTo>
                  <a:cubicBezTo>
                    <a:pt x="16" y="35"/>
                    <a:pt x="14" y="31"/>
                    <a:pt x="14" y="31"/>
                  </a:cubicBezTo>
                  <a:cubicBezTo>
                    <a:pt x="14" y="30"/>
                    <a:pt x="14" y="26"/>
                    <a:pt x="12" y="27"/>
                  </a:cubicBezTo>
                  <a:cubicBezTo>
                    <a:pt x="12" y="26"/>
                    <a:pt x="12" y="23"/>
                    <a:pt x="12" y="22"/>
                  </a:cubicBezTo>
                  <a:cubicBezTo>
                    <a:pt x="11" y="21"/>
                    <a:pt x="9" y="21"/>
                    <a:pt x="8" y="20"/>
                  </a:cubicBezTo>
                  <a:cubicBezTo>
                    <a:pt x="8" y="20"/>
                    <a:pt x="9" y="19"/>
                    <a:pt x="8" y="19"/>
                  </a:cubicBezTo>
                  <a:cubicBezTo>
                    <a:pt x="8" y="18"/>
                    <a:pt x="8" y="17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6" y="14"/>
                    <a:pt x="5" y="14"/>
                    <a:pt x="4" y="13"/>
                  </a:cubicBezTo>
                  <a:cubicBezTo>
                    <a:pt x="5" y="13"/>
                    <a:pt x="5" y="12"/>
                    <a:pt x="6" y="12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5" y="11"/>
                    <a:pt x="5" y="10"/>
                    <a:pt x="6" y="10"/>
                  </a:cubicBezTo>
                  <a:cubicBezTo>
                    <a:pt x="5" y="9"/>
                    <a:pt x="4" y="9"/>
                    <a:pt x="3" y="7"/>
                  </a:cubicBezTo>
                  <a:cubicBezTo>
                    <a:pt x="3" y="7"/>
                    <a:pt x="3" y="6"/>
                    <a:pt x="2" y="5"/>
                  </a:cubicBezTo>
                  <a:cubicBezTo>
                    <a:pt x="2" y="5"/>
                    <a:pt x="1" y="6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1"/>
                    <a:pt x="23" y="1"/>
                    <a:pt x="23" y="2"/>
                  </a:cubicBezTo>
                  <a:cubicBezTo>
                    <a:pt x="32" y="6"/>
                    <a:pt x="41" y="9"/>
                    <a:pt x="51" y="12"/>
                  </a:cubicBezTo>
                  <a:cubicBezTo>
                    <a:pt x="54" y="13"/>
                    <a:pt x="58" y="15"/>
                    <a:pt x="61" y="16"/>
                  </a:cubicBezTo>
                  <a:cubicBezTo>
                    <a:pt x="62" y="16"/>
                    <a:pt x="63" y="16"/>
                    <a:pt x="64" y="16"/>
                  </a:cubicBezTo>
                  <a:cubicBezTo>
                    <a:pt x="67" y="16"/>
                    <a:pt x="70" y="16"/>
                    <a:pt x="73" y="16"/>
                  </a:cubicBezTo>
                  <a:cubicBezTo>
                    <a:pt x="78" y="16"/>
                    <a:pt x="83" y="16"/>
                    <a:pt x="88" y="16"/>
                  </a:cubicBezTo>
                  <a:cubicBezTo>
                    <a:pt x="89" y="16"/>
                    <a:pt x="89" y="12"/>
                    <a:pt x="89" y="11"/>
                  </a:cubicBezTo>
                  <a:cubicBezTo>
                    <a:pt x="89" y="10"/>
                    <a:pt x="93" y="10"/>
                    <a:pt x="94" y="10"/>
                  </a:cubicBezTo>
                  <a:cubicBezTo>
                    <a:pt x="99" y="10"/>
                    <a:pt x="104" y="9"/>
                    <a:pt x="108" y="12"/>
                  </a:cubicBezTo>
                  <a:cubicBezTo>
                    <a:pt x="109" y="12"/>
                    <a:pt x="109" y="13"/>
                    <a:pt x="109" y="14"/>
                  </a:cubicBezTo>
                  <a:cubicBezTo>
                    <a:pt x="110" y="15"/>
                    <a:pt x="110" y="15"/>
                    <a:pt x="111" y="15"/>
                  </a:cubicBezTo>
                  <a:cubicBezTo>
                    <a:pt x="114" y="16"/>
                    <a:pt x="115" y="18"/>
                    <a:pt x="117" y="20"/>
                  </a:cubicBezTo>
                  <a:cubicBezTo>
                    <a:pt x="118" y="21"/>
                    <a:pt x="118" y="22"/>
                    <a:pt x="120" y="22"/>
                  </a:cubicBezTo>
                  <a:cubicBezTo>
                    <a:pt x="121" y="23"/>
                    <a:pt x="123" y="25"/>
                    <a:pt x="124" y="26"/>
                  </a:cubicBezTo>
                  <a:cubicBezTo>
                    <a:pt x="125" y="28"/>
                    <a:pt x="125" y="29"/>
                    <a:pt x="125" y="31"/>
                  </a:cubicBezTo>
                  <a:cubicBezTo>
                    <a:pt x="125" y="32"/>
                    <a:pt x="126" y="34"/>
                    <a:pt x="127" y="36"/>
                  </a:cubicBezTo>
                  <a:cubicBezTo>
                    <a:pt x="128" y="37"/>
                    <a:pt x="131" y="38"/>
                    <a:pt x="132" y="38"/>
                  </a:cubicBezTo>
                  <a:cubicBezTo>
                    <a:pt x="133" y="39"/>
                    <a:pt x="135" y="41"/>
                    <a:pt x="136" y="41"/>
                  </a:cubicBezTo>
                  <a:cubicBezTo>
                    <a:pt x="137" y="41"/>
                    <a:pt x="137" y="41"/>
                    <a:pt x="138" y="42"/>
                  </a:cubicBezTo>
                  <a:cubicBezTo>
                    <a:pt x="138" y="43"/>
                    <a:pt x="139" y="42"/>
                    <a:pt x="140" y="42"/>
                  </a:cubicBezTo>
                  <a:cubicBezTo>
                    <a:pt x="142" y="42"/>
                    <a:pt x="141" y="39"/>
                    <a:pt x="144" y="40"/>
                  </a:cubicBezTo>
                  <a:cubicBezTo>
                    <a:pt x="143" y="39"/>
                    <a:pt x="142" y="38"/>
                    <a:pt x="142" y="38"/>
                  </a:cubicBezTo>
                  <a:cubicBezTo>
                    <a:pt x="142" y="38"/>
                    <a:pt x="143" y="38"/>
                    <a:pt x="144" y="38"/>
                  </a:cubicBezTo>
                  <a:cubicBezTo>
                    <a:pt x="143" y="36"/>
                    <a:pt x="143" y="35"/>
                    <a:pt x="145" y="34"/>
                  </a:cubicBezTo>
                  <a:cubicBezTo>
                    <a:pt x="146" y="33"/>
                    <a:pt x="149" y="34"/>
                    <a:pt x="148" y="32"/>
                  </a:cubicBezTo>
                  <a:cubicBezTo>
                    <a:pt x="150" y="32"/>
                    <a:pt x="152" y="33"/>
                    <a:pt x="154" y="33"/>
                  </a:cubicBezTo>
                  <a:cubicBezTo>
                    <a:pt x="155" y="33"/>
                    <a:pt x="160" y="33"/>
                    <a:pt x="158" y="36"/>
                  </a:cubicBezTo>
                  <a:cubicBezTo>
                    <a:pt x="159" y="36"/>
                    <a:pt x="159" y="36"/>
                    <a:pt x="160" y="36"/>
                  </a:cubicBezTo>
                  <a:cubicBezTo>
                    <a:pt x="159" y="36"/>
                    <a:pt x="159" y="37"/>
                    <a:pt x="159" y="37"/>
                  </a:cubicBezTo>
                  <a:cubicBezTo>
                    <a:pt x="161" y="37"/>
                    <a:pt x="165" y="40"/>
                    <a:pt x="164" y="41"/>
                  </a:cubicBezTo>
                  <a:cubicBezTo>
                    <a:pt x="164" y="41"/>
                    <a:pt x="165" y="41"/>
                    <a:pt x="166" y="41"/>
                  </a:cubicBezTo>
                  <a:cubicBezTo>
                    <a:pt x="165" y="44"/>
                    <a:pt x="165" y="44"/>
                    <a:pt x="167" y="46"/>
                  </a:cubicBezTo>
                  <a:cubicBezTo>
                    <a:pt x="169" y="47"/>
                    <a:pt x="167" y="49"/>
                    <a:pt x="168" y="50"/>
                  </a:cubicBezTo>
                  <a:cubicBezTo>
                    <a:pt x="169" y="51"/>
                    <a:pt x="171" y="52"/>
                    <a:pt x="171" y="54"/>
                  </a:cubicBezTo>
                  <a:cubicBezTo>
                    <a:pt x="170" y="55"/>
                    <a:pt x="174" y="57"/>
                    <a:pt x="175" y="57"/>
                  </a:cubicBezTo>
                  <a:cubicBezTo>
                    <a:pt x="175" y="57"/>
                    <a:pt x="175" y="58"/>
                    <a:pt x="175" y="58"/>
                  </a:cubicBezTo>
                  <a:cubicBezTo>
                    <a:pt x="177" y="58"/>
                    <a:pt x="177" y="58"/>
                    <a:pt x="177" y="60"/>
                  </a:cubicBezTo>
                  <a:cubicBezTo>
                    <a:pt x="177" y="62"/>
                    <a:pt x="176" y="65"/>
                    <a:pt x="178" y="65"/>
                  </a:cubicBezTo>
                  <a:cubicBezTo>
                    <a:pt x="177" y="66"/>
                    <a:pt x="179" y="67"/>
                    <a:pt x="179" y="69"/>
                  </a:cubicBezTo>
                  <a:cubicBezTo>
                    <a:pt x="178" y="70"/>
                    <a:pt x="180" y="72"/>
                    <a:pt x="181" y="73"/>
                  </a:cubicBezTo>
                  <a:cubicBezTo>
                    <a:pt x="182" y="73"/>
                    <a:pt x="183" y="72"/>
                    <a:pt x="183" y="72"/>
                  </a:cubicBezTo>
                  <a:cubicBezTo>
                    <a:pt x="184" y="73"/>
                    <a:pt x="185" y="73"/>
                    <a:pt x="186" y="74"/>
                  </a:cubicBezTo>
                  <a:cubicBezTo>
                    <a:pt x="188" y="75"/>
                    <a:pt x="188" y="75"/>
                    <a:pt x="191" y="75"/>
                  </a:cubicBezTo>
                  <a:cubicBezTo>
                    <a:pt x="191" y="75"/>
                    <a:pt x="191" y="76"/>
                    <a:pt x="191" y="76"/>
                  </a:cubicBezTo>
                  <a:cubicBezTo>
                    <a:pt x="191" y="76"/>
                    <a:pt x="192" y="75"/>
                    <a:pt x="193" y="75"/>
                  </a:cubicBezTo>
                  <a:cubicBezTo>
                    <a:pt x="193" y="76"/>
                    <a:pt x="193" y="76"/>
                    <a:pt x="194" y="76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7" y="79"/>
                    <a:pt x="198" y="78"/>
                    <a:pt x="200" y="76"/>
                  </a:cubicBezTo>
                  <a:close/>
                  <a:moveTo>
                    <a:pt x="18" y="50"/>
                  </a:moveTo>
                  <a:cubicBezTo>
                    <a:pt x="19" y="51"/>
                    <a:pt x="19" y="52"/>
                    <a:pt x="18" y="53"/>
                  </a:cubicBezTo>
                  <a:cubicBezTo>
                    <a:pt x="20" y="53"/>
                    <a:pt x="21" y="50"/>
                    <a:pt x="18" y="50"/>
                  </a:cubicBezTo>
                  <a:close/>
                  <a:moveTo>
                    <a:pt x="36" y="36"/>
                  </a:moveTo>
                  <a:cubicBezTo>
                    <a:pt x="35" y="39"/>
                    <a:pt x="39" y="41"/>
                    <a:pt x="41" y="42"/>
                  </a:cubicBezTo>
                  <a:cubicBezTo>
                    <a:pt x="39" y="41"/>
                    <a:pt x="39" y="40"/>
                    <a:pt x="39" y="38"/>
                  </a:cubicBezTo>
                  <a:cubicBezTo>
                    <a:pt x="38" y="39"/>
                    <a:pt x="37" y="37"/>
                    <a:pt x="36" y="36"/>
                  </a:cubicBezTo>
                  <a:close/>
                  <a:moveTo>
                    <a:pt x="304" y="138"/>
                  </a:moveTo>
                  <a:cubicBezTo>
                    <a:pt x="303" y="138"/>
                    <a:pt x="302" y="138"/>
                    <a:pt x="301" y="138"/>
                  </a:cubicBezTo>
                  <a:cubicBezTo>
                    <a:pt x="301" y="139"/>
                    <a:pt x="300" y="140"/>
                    <a:pt x="300" y="141"/>
                  </a:cubicBezTo>
                  <a:cubicBezTo>
                    <a:pt x="300" y="141"/>
                    <a:pt x="302" y="143"/>
                    <a:pt x="302" y="143"/>
                  </a:cubicBezTo>
                  <a:cubicBezTo>
                    <a:pt x="302" y="142"/>
                    <a:pt x="301" y="141"/>
                    <a:pt x="302" y="140"/>
                  </a:cubicBezTo>
                  <a:cubicBezTo>
                    <a:pt x="302" y="140"/>
                    <a:pt x="303" y="139"/>
                    <a:pt x="304" y="13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Menorca (Spain)">
              <a:extLst>
                <a:ext uri="{FF2B5EF4-FFF2-40B4-BE49-F238E27FC236}">
                  <a16:creationId xmlns:a16="http://schemas.microsoft.com/office/drawing/2014/main" id="{4442A544-DB92-5A3F-E590-6506F8CA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680" y="1685502"/>
              <a:ext cx="14219" cy="12188"/>
            </a:xfrm>
            <a:custGeom>
              <a:avLst/>
              <a:gdLst>
                <a:gd name="T0" fmla="*/ 0 w 6"/>
                <a:gd name="T1" fmla="*/ 2 h 5"/>
                <a:gd name="T2" fmla="*/ 3 w 6"/>
                <a:gd name="T3" fmla="*/ 3 h 5"/>
                <a:gd name="T4" fmla="*/ 6 w 6"/>
                <a:gd name="T5" fmla="*/ 3 h 5"/>
                <a:gd name="T6" fmla="*/ 3 w 6"/>
                <a:gd name="T7" fmla="*/ 2 h 5"/>
                <a:gd name="T8" fmla="*/ 4 w 6"/>
                <a:gd name="T9" fmla="*/ 0 h 5"/>
                <a:gd name="T10" fmla="*/ 0 w 6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5" y="3"/>
                    <a:pt x="4" y="5"/>
                    <a:pt x="6" y="3"/>
                  </a:cubicBezTo>
                  <a:cubicBezTo>
                    <a:pt x="4" y="3"/>
                    <a:pt x="5" y="1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Mauritius">
              <a:extLst>
                <a:ext uri="{FF2B5EF4-FFF2-40B4-BE49-F238E27FC236}">
                  <a16:creationId xmlns:a16="http://schemas.microsoft.com/office/drawing/2014/main" id="{C310C269-86DA-6395-5286-922F33F4AB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6635" y="3326836"/>
              <a:ext cx="65003" cy="40627"/>
            </a:xfrm>
            <a:custGeom>
              <a:avLst/>
              <a:gdLst>
                <a:gd name="T0" fmla="*/ 0 w 27"/>
                <a:gd name="T1" fmla="*/ 12 h 17"/>
                <a:gd name="T2" fmla="*/ 2 w 27"/>
                <a:gd name="T3" fmla="*/ 13 h 17"/>
                <a:gd name="T4" fmla="*/ 2 w 27"/>
                <a:gd name="T5" fmla="*/ 11 h 17"/>
                <a:gd name="T6" fmla="*/ 4 w 27"/>
                <a:gd name="T7" fmla="*/ 11 h 17"/>
                <a:gd name="T8" fmla="*/ 5 w 27"/>
                <a:gd name="T9" fmla="*/ 13 h 17"/>
                <a:gd name="T10" fmla="*/ 7 w 27"/>
                <a:gd name="T11" fmla="*/ 16 h 17"/>
                <a:gd name="T12" fmla="*/ 3 w 27"/>
                <a:gd name="T13" fmla="*/ 16 h 17"/>
                <a:gd name="T14" fmla="*/ 0 w 27"/>
                <a:gd name="T15" fmla="*/ 12 h 17"/>
                <a:gd name="T16" fmla="*/ 24 w 27"/>
                <a:gd name="T17" fmla="*/ 1 h 17"/>
                <a:gd name="T18" fmla="*/ 24 w 27"/>
                <a:gd name="T19" fmla="*/ 3 h 17"/>
                <a:gd name="T20" fmla="*/ 22 w 27"/>
                <a:gd name="T21" fmla="*/ 3 h 17"/>
                <a:gd name="T22" fmla="*/ 23 w 27"/>
                <a:gd name="T23" fmla="*/ 6 h 17"/>
                <a:gd name="T24" fmla="*/ 21 w 27"/>
                <a:gd name="T25" fmla="*/ 6 h 17"/>
                <a:gd name="T26" fmla="*/ 24 w 27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7">
                  <a:moveTo>
                    <a:pt x="0" y="12"/>
                  </a:moveTo>
                  <a:cubicBezTo>
                    <a:pt x="1" y="13"/>
                    <a:pt x="1" y="13"/>
                    <a:pt x="2" y="13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6" y="11"/>
                    <a:pt x="4" y="12"/>
                    <a:pt x="5" y="13"/>
                  </a:cubicBezTo>
                  <a:cubicBezTo>
                    <a:pt x="7" y="14"/>
                    <a:pt x="7" y="13"/>
                    <a:pt x="7" y="16"/>
                  </a:cubicBezTo>
                  <a:cubicBezTo>
                    <a:pt x="6" y="17"/>
                    <a:pt x="3" y="16"/>
                    <a:pt x="3" y="16"/>
                  </a:cubicBezTo>
                  <a:cubicBezTo>
                    <a:pt x="1" y="15"/>
                    <a:pt x="1" y="14"/>
                    <a:pt x="0" y="12"/>
                  </a:cubicBezTo>
                  <a:close/>
                  <a:moveTo>
                    <a:pt x="24" y="1"/>
                  </a:moveTo>
                  <a:cubicBezTo>
                    <a:pt x="24" y="1"/>
                    <a:pt x="24" y="2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4"/>
                    <a:pt x="23" y="5"/>
                    <a:pt x="23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7" y="12"/>
                    <a:pt x="27" y="0"/>
                    <a:pt x="24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Mauritania">
              <a:extLst>
                <a:ext uri="{FF2B5EF4-FFF2-40B4-BE49-F238E27FC236}">
                  <a16:creationId xmlns:a16="http://schemas.microsoft.com/office/drawing/2014/main" id="{E5724925-3340-31A9-30D6-D381FCE5D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983" y="2037942"/>
              <a:ext cx="294546" cy="341268"/>
            </a:xfrm>
            <a:custGeom>
              <a:avLst/>
              <a:gdLst>
                <a:gd name="T0" fmla="*/ 7 w 123"/>
                <a:gd name="T1" fmla="*/ 123 h 142"/>
                <a:gd name="T2" fmla="*/ 19 w 123"/>
                <a:gd name="T3" fmla="*/ 122 h 142"/>
                <a:gd name="T4" fmla="*/ 23 w 123"/>
                <a:gd name="T5" fmla="*/ 121 h 142"/>
                <a:gd name="T6" fmla="*/ 29 w 123"/>
                <a:gd name="T7" fmla="*/ 123 h 142"/>
                <a:gd name="T8" fmla="*/ 30 w 123"/>
                <a:gd name="T9" fmla="*/ 125 h 142"/>
                <a:gd name="T10" fmla="*/ 34 w 123"/>
                <a:gd name="T11" fmla="*/ 128 h 142"/>
                <a:gd name="T12" fmla="*/ 38 w 123"/>
                <a:gd name="T13" fmla="*/ 133 h 142"/>
                <a:gd name="T14" fmla="*/ 40 w 123"/>
                <a:gd name="T15" fmla="*/ 135 h 142"/>
                <a:gd name="T16" fmla="*/ 42 w 123"/>
                <a:gd name="T17" fmla="*/ 137 h 142"/>
                <a:gd name="T18" fmla="*/ 46 w 123"/>
                <a:gd name="T19" fmla="*/ 141 h 142"/>
                <a:gd name="T20" fmla="*/ 52 w 123"/>
                <a:gd name="T21" fmla="*/ 139 h 142"/>
                <a:gd name="T22" fmla="*/ 54 w 123"/>
                <a:gd name="T23" fmla="*/ 133 h 142"/>
                <a:gd name="T24" fmla="*/ 62 w 123"/>
                <a:gd name="T25" fmla="*/ 138 h 142"/>
                <a:gd name="T26" fmla="*/ 68 w 123"/>
                <a:gd name="T27" fmla="*/ 136 h 142"/>
                <a:gd name="T28" fmla="*/ 76 w 123"/>
                <a:gd name="T29" fmla="*/ 134 h 142"/>
                <a:gd name="T30" fmla="*/ 78 w 123"/>
                <a:gd name="T31" fmla="*/ 134 h 142"/>
                <a:gd name="T32" fmla="*/ 116 w 123"/>
                <a:gd name="T33" fmla="*/ 134 h 142"/>
                <a:gd name="T34" fmla="*/ 114 w 123"/>
                <a:gd name="T35" fmla="*/ 122 h 142"/>
                <a:gd name="T36" fmla="*/ 104 w 123"/>
                <a:gd name="T37" fmla="*/ 26 h 142"/>
                <a:gd name="T38" fmla="*/ 83 w 123"/>
                <a:gd name="T39" fmla="*/ 0 h 142"/>
                <a:gd name="T40" fmla="*/ 57 w 123"/>
                <a:gd name="T41" fmla="*/ 15 h 142"/>
                <a:gd name="T42" fmla="*/ 51 w 123"/>
                <a:gd name="T43" fmla="*/ 29 h 142"/>
                <a:gd name="T44" fmla="*/ 44 w 123"/>
                <a:gd name="T45" fmla="*/ 46 h 142"/>
                <a:gd name="T46" fmla="*/ 40 w 123"/>
                <a:gd name="T47" fmla="*/ 55 h 142"/>
                <a:gd name="T48" fmla="*/ 20 w 123"/>
                <a:gd name="T49" fmla="*/ 67 h 142"/>
                <a:gd name="T50" fmla="*/ 0 w 123"/>
                <a:gd name="T51" fmla="*/ 68 h 142"/>
                <a:gd name="T52" fmla="*/ 2 w 123"/>
                <a:gd name="T53" fmla="*/ 70 h 142"/>
                <a:gd name="T54" fmla="*/ 5 w 123"/>
                <a:gd name="T55" fmla="*/ 74 h 142"/>
                <a:gd name="T56" fmla="*/ 7 w 123"/>
                <a:gd name="T57" fmla="*/ 84 h 142"/>
                <a:gd name="T58" fmla="*/ 5 w 123"/>
                <a:gd name="T59" fmla="*/ 90 h 142"/>
                <a:gd name="T60" fmla="*/ 7 w 123"/>
                <a:gd name="T61" fmla="*/ 118 h 142"/>
                <a:gd name="T62" fmla="*/ 5 w 123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" h="142">
                  <a:moveTo>
                    <a:pt x="6" y="126"/>
                  </a:moveTo>
                  <a:cubicBezTo>
                    <a:pt x="7" y="125"/>
                    <a:pt x="7" y="124"/>
                    <a:pt x="7" y="123"/>
                  </a:cubicBezTo>
                  <a:cubicBezTo>
                    <a:pt x="9" y="123"/>
                    <a:pt x="15" y="124"/>
                    <a:pt x="16" y="122"/>
                  </a:cubicBezTo>
                  <a:cubicBezTo>
                    <a:pt x="17" y="121"/>
                    <a:pt x="17" y="121"/>
                    <a:pt x="19" y="122"/>
                  </a:cubicBezTo>
                  <a:cubicBezTo>
                    <a:pt x="19" y="123"/>
                    <a:pt x="21" y="120"/>
                    <a:pt x="21" y="120"/>
                  </a:cubicBezTo>
                  <a:cubicBezTo>
                    <a:pt x="22" y="120"/>
                    <a:pt x="22" y="121"/>
                    <a:pt x="23" y="121"/>
                  </a:cubicBezTo>
                  <a:cubicBezTo>
                    <a:pt x="24" y="121"/>
                    <a:pt x="26" y="121"/>
                    <a:pt x="27" y="121"/>
                  </a:cubicBezTo>
                  <a:cubicBezTo>
                    <a:pt x="28" y="122"/>
                    <a:pt x="28" y="123"/>
                    <a:pt x="29" y="123"/>
                  </a:cubicBezTo>
                  <a:cubicBezTo>
                    <a:pt x="30" y="124"/>
                    <a:pt x="31" y="125"/>
                    <a:pt x="32" y="125"/>
                  </a:cubicBezTo>
                  <a:cubicBezTo>
                    <a:pt x="31" y="125"/>
                    <a:pt x="31" y="125"/>
                    <a:pt x="30" y="125"/>
                  </a:cubicBezTo>
                  <a:cubicBezTo>
                    <a:pt x="31" y="126"/>
                    <a:pt x="31" y="127"/>
                    <a:pt x="32" y="127"/>
                  </a:cubicBezTo>
                  <a:cubicBezTo>
                    <a:pt x="34" y="127"/>
                    <a:pt x="34" y="126"/>
                    <a:pt x="34" y="128"/>
                  </a:cubicBezTo>
                  <a:cubicBezTo>
                    <a:pt x="35" y="127"/>
                    <a:pt x="35" y="127"/>
                    <a:pt x="36" y="126"/>
                  </a:cubicBezTo>
                  <a:cubicBezTo>
                    <a:pt x="35" y="128"/>
                    <a:pt x="37" y="132"/>
                    <a:pt x="38" y="133"/>
                  </a:cubicBezTo>
                  <a:cubicBezTo>
                    <a:pt x="39" y="134"/>
                    <a:pt x="40" y="133"/>
                    <a:pt x="40" y="134"/>
                  </a:cubicBezTo>
                  <a:cubicBezTo>
                    <a:pt x="40" y="134"/>
                    <a:pt x="39" y="135"/>
                    <a:pt x="40" y="135"/>
                  </a:cubicBezTo>
                  <a:cubicBezTo>
                    <a:pt x="41" y="135"/>
                    <a:pt x="40" y="136"/>
                    <a:pt x="42" y="136"/>
                  </a:cubicBezTo>
                  <a:cubicBezTo>
                    <a:pt x="42" y="136"/>
                    <a:pt x="42" y="137"/>
                    <a:pt x="42" y="137"/>
                  </a:cubicBezTo>
                  <a:cubicBezTo>
                    <a:pt x="44" y="137"/>
                    <a:pt x="42" y="138"/>
                    <a:pt x="43" y="139"/>
                  </a:cubicBezTo>
                  <a:cubicBezTo>
                    <a:pt x="45" y="139"/>
                    <a:pt x="45" y="140"/>
                    <a:pt x="46" y="141"/>
                  </a:cubicBezTo>
                  <a:cubicBezTo>
                    <a:pt x="47" y="141"/>
                    <a:pt x="47" y="142"/>
                    <a:pt x="48" y="142"/>
                  </a:cubicBezTo>
                  <a:cubicBezTo>
                    <a:pt x="51" y="142"/>
                    <a:pt x="52" y="142"/>
                    <a:pt x="52" y="139"/>
                  </a:cubicBezTo>
                  <a:cubicBezTo>
                    <a:pt x="53" y="137"/>
                    <a:pt x="53" y="135"/>
                    <a:pt x="53" y="133"/>
                  </a:cubicBezTo>
                  <a:cubicBezTo>
                    <a:pt x="53" y="133"/>
                    <a:pt x="54" y="133"/>
                    <a:pt x="54" y="133"/>
                  </a:cubicBezTo>
                  <a:cubicBezTo>
                    <a:pt x="55" y="133"/>
                    <a:pt x="55" y="132"/>
                    <a:pt x="56" y="132"/>
                  </a:cubicBezTo>
                  <a:cubicBezTo>
                    <a:pt x="58" y="134"/>
                    <a:pt x="60" y="136"/>
                    <a:pt x="62" y="138"/>
                  </a:cubicBezTo>
                  <a:cubicBezTo>
                    <a:pt x="63" y="137"/>
                    <a:pt x="62" y="136"/>
                    <a:pt x="63" y="135"/>
                  </a:cubicBezTo>
                  <a:cubicBezTo>
                    <a:pt x="64" y="134"/>
                    <a:pt x="65" y="135"/>
                    <a:pt x="68" y="136"/>
                  </a:cubicBezTo>
                  <a:cubicBezTo>
                    <a:pt x="69" y="136"/>
                    <a:pt x="71" y="136"/>
                    <a:pt x="72" y="136"/>
                  </a:cubicBezTo>
                  <a:cubicBezTo>
                    <a:pt x="73" y="134"/>
                    <a:pt x="74" y="134"/>
                    <a:pt x="76" y="134"/>
                  </a:cubicBezTo>
                  <a:cubicBezTo>
                    <a:pt x="76" y="133"/>
                    <a:pt x="77" y="132"/>
                    <a:pt x="78" y="132"/>
                  </a:cubicBezTo>
                  <a:cubicBezTo>
                    <a:pt x="78" y="132"/>
                    <a:pt x="78" y="133"/>
                    <a:pt x="78" y="134"/>
                  </a:cubicBezTo>
                  <a:cubicBezTo>
                    <a:pt x="87" y="134"/>
                    <a:pt x="97" y="134"/>
                    <a:pt x="107" y="134"/>
                  </a:cubicBezTo>
                  <a:cubicBezTo>
                    <a:pt x="109" y="134"/>
                    <a:pt x="116" y="135"/>
                    <a:pt x="116" y="134"/>
                  </a:cubicBezTo>
                  <a:cubicBezTo>
                    <a:pt x="116" y="131"/>
                    <a:pt x="117" y="128"/>
                    <a:pt x="117" y="126"/>
                  </a:cubicBezTo>
                  <a:cubicBezTo>
                    <a:pt x="117" y="124"/>
                    <a:pt x="115" y="124"/>
                    <a:pt x="114" y="122"/>
                  </a:cubicBezTo>
                  <a:cubicBezTo>
                    <a:pt x="112" y="105"/>
                    <a:pt x="112" y="87"/>
                    <a:pt x="109" y="69"/>
                  </a:cubicBezTo>
                  <a:cubicBezTo>
                    <a:pt x="107" y="55"/>
                    <a:pt x="106" y="41"/>
                    <a:pt x="104" y="26"/>
                  </a:cubicBezTo>
                  <a:cubicBezTo>
                    <a:pt x="113" y="26"/>
                    <a:pt x="118" y="26"/>
                    <a:pt x="123" y="26"/>
                  </a:cubicBezTo>
                  <a:cubicBezTo>
                    <a:pt x="110" y="17"/>
                    <a:pt x="96" y="9"/>
                    <a:pt x="83" y="0"/>
                  </a:cubicBezTo>
                  <a:cubicBezTo>
                    <a:pt x="83" y="5"/>
                    <a:pt x="83" y="10"/>
                    <a:pt x="84" y="14"/>
                  </a:cubicBezTo>
                  <a:cubicBezTo>
                    <a:pt x="75" y="14"/>
                    <a:pt x="66" y="14"/>
                    <a:pt x="57" y="15"/>
                  </a:cubicBezTo>
                  <a:cubicBezTo>
                    <a:pt x="56" y="15"/>
                    <a:pt x="51" y="14"/>
                    <a:pt x="51" y="15"/>
                  </a:cubicBezTo>
                  <a:cubicBezTo>
                    <a:pt x="51" y="20"/>
                    <a:pt x="51" y="24"/>
                    <a:pt x="51" y="29"/>
                  </a:cubicBezTo>
                  <a:cubicBezTo>
                    <a:pt x="51" y="33"/>
                    <a:pt x="51" y="38"/>
                    <a:pt x="51" y="43"/>
                  </a:cubicBezTo>
                  <a:cubicBezTo>
                    <a:pt x="51" y="45"/>
                    <a:pt x="45" y="45"/>
                    <a:pt x="44" y="46"/>
                  </a:cubicBezTo>
                  <a:cubicBezTo>
                    <a:pt x="43" y="47"/>
                    <a:pt x="40" y="49"/>
                    <a:pt x="40" y="50"/>
                  </a:cubicBezTo>
                  <a:cubicBezTo>
                    <a:pt x="40" y="52"/>
                    <a:pt x="39" y="53"/>
                    <a:pt x="40" y="55"/>
                  </a:cubicBezTo>
                  <a:cubicBezTo>
                    <a:pt x="40" y="59"/>
                    <a:pt x="40" y="63"/>
                    <a:pt x="41" y="67"/>
                  </a:cubicBezTo>
                  <a:cubicBezTo>
                    <a:pt x="34" y="67"/>
                    <a:pt x="27" y="67"/>
                    <a:pt x="20" y="67"/>
                  </a:cubicBezTo>
                  <a:cubicBezTo>
                    <a:pt x="15" y="67"/>
                    <a:pt x="11" y="67"/>
                    <a:pt x="6" y="67"/>
                  </a:cubicBezTo>
                  <a:cubicBezTo>
                    <a:pt x="4" y="67"/>
                    <a:pt x="2" y="66"/>
                    <a:pt x="0" y="68"/>
                  </a:cubicBezTo>
                  <a:cubicBezTo>
                    <a:pt x="0" y="70"/>
                    <a:pt x="0" y="71"/>
                    <a:pt x="0" y="73"/>
                  </a:cubicBezTo>
                  <a:cubicBezTo>
                    <a:pt x="1" y="72"/>
                    <a:pt x="1" y="71"/>
                    <a:pt x="2" y="70"/>
                  </a:cubicBezTo>
                  <a:cubicBezTo>
                    <a:pt x="3" y="72"/>
                    <a:pt x="4" y="74"/>
                    <a:pt x="5" y="76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7" y="76"/>
                    <a:pt x="6" y="78"/>
                    <a:pt x="8" y="79"/>
                  </a:cubicBezTo>
                  <a:cubicBezTo>
                    <a:pt x="9" y="81"/>
                    <a:pt x="9" y="83"/>
                    <a:pt x="7" y="84"/>
                  </a:cubicBezTo>
                  <a:cubicBezTo>
                    <a:pt x="10" y="83"/>
                    <a:pt x="8" y="89"/>
                    <a:pt x="6" y="88"/>
                  </a:cubicBezTo>
                  <a:cubicBezTo>
                    <a:pt x="7" y="89"/>
                    <a:pt x="6" y="90"/>
                    <a:pt x="5" y="90"/>
                  </a:cubicBezTo>
                  <a:cubicBezTo>
                    <a:pt x="9" y="94"/>
                    <a:pt x="9" y="98"/>
                    <a:pt x="10" y="104"/>
                  </a:cubicBezTo>
                  <a:cubicBezTo>
                    <a:pt x="11" y="109"/>
                    <a:pt x="9" y="114"/>
                    <a:pt x="7" y="118"/>
                  </a:cubicBezTo>
                  <a:cubicBezTo>
                    <a:pt x="6" y="121"/>
                    <a:pt x="5" y="123"/>
                    <a:pt x="5" y="126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7" y="128"/>
                    <a:pt x="6" y="127"/>
                    <a:pt x="6" y="12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Martinique (France)">
              <a:extLst>
                <a:ext uri="{FF2B5EF4-FFF2-40B4-BE49-F238E27FC236}">
                  <a16:creationId xmlns:a16="http://schemas.microsoft.com/office/drawing/2014/main" id="{5BB99E50-2BC9-2724-A668-8B1C44D37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647" y="2376162"/>
              <a:ext cx="12188" cy="12188"/>
            </a:xfrm>
            <a:custGeom>
              <a:avLst/>
              <a:gdLst>
                <a:gd name="T0" fmla="*/ 4 w 5"/>
                <a:gd name="T1" fmla="*/ 2 h 5"/>
                <a:gd name="T2" fmla="*/ 2 w 5"/>
                <a:gd name="T3" fmla="*/ 0 h 5"/>
                <a:gd name="T4" fmla="*/ 3 w 5"/>
                <a:gd name="T5" fmla="*/ 2 h 5"/>
                <a:gd name="T6" fmla="*/ 1 w 5"/>
                <a:gd name="T7" fmla="*/ 3 h 5"/>
                <a:gd name="T8" fmla="*/ 5 w 5"/>
                <a:gd name="T9" fmla="*/ 5 h 5"/>
                <a:gd name="T10" fmla="*/ 4 w 5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4" y="1"/>
                    <a:pt x="3" y="1"/>
                    <a:pt x="2" y="0"/>
                  </a:cubicBezTo>
                  <a:cubicBezTo>
                    <a:pt x="0" y="1"/>
                    <a:pt x="1" y="3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5" y="4"/>
                    <a:pt x="4" y="3"/>
                    <a:pt x="4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Marshall Islands">
              <a:extLst>
                <a:ext uri="{FF2B5EF4-FFF2-40B4-BE49-F238E27FC236}">
                  <a16:creationId xmlns:a16="http://schemas.microsoft.com/office/drawing/2014/main" id="{72C2393F-AB35-84B7-2105-5DAFEB1391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9189" y="2254281"/>
              <a:ext cx="246810" cy="410334"/>
            </a:xfrm>
            <a:custGeom>
              <a:avLst/>
              <a:gdLst>
                <a:gd name="T0" fmla="*/ 189 w 243"/>
                <a:gd name="T1" fmla="*/ 224 h 404"/>
                <a:gd name="T2" fmla="*/ 182 w 243"/>
                <a:gd name="T3" fmla="*/ 215 h 404"/>
                <a:gd name="T4" fmla="*/ 184 w 243"/>
                <a:gd name="T5" fmla="*/ 246 h 404"/>
                <a:gd name="T6" fmla="*/ 187 w 243"/>
                <a:gd name="T7" fmla="*/ 238 h 404"/>
                <a:gd name="T8" fmla="*/ 184 w 243"/>
                <a:gd name="T9" fmla="*/ 267 h 404"/>
                <a:gd name="T10" fmla="*/ 196 w 243"/>
                <a:gd name="T11" fmla="*/ 262 h 404"/>
                <a:gd name="T12" fmla="*/ 184 w 243"/>
                <a:gd name="T13" fmla="*/ 262 h 404"/>
                <a:gd name="T14" fmla="*/ 206 w 243"/>
                <a:gd name="T15" fmla="*/ 288 h 404"/>
                <a:gd name="T16" fmla="*/ 208 w 243"/>
                <a:gd name="T17" fmla="*/ 281 h 404"/>
                <a:gd name="T18" fmla="*/ 215 w 243"/>
                <a:gd name="T19" fmla="*/ 335 h 404"/>
                <a:gd name="T20" fmla="*/ 236 w 243"/>
                <a:gd name="T21" fmla="*/ 331 h 404"/>
                <a:gd name="T22" fmla="*/ 220 w 243"/>
                <a:gd name="T23" fmla="*/ 328 h 404"/>
                <a:gd name="T24" fmla="*/ 227 w 243"/>
                <a:gd name="T25" fmla="*/ 359 h 404"/>
                <a:gd name="T26" fmla="*/ 243 w 243"/>
                <a:gd name="T27" fmla="*/ 359 h 404"/>
                <a:gd name="T28" fmla="*/ 227 w 243"/>
                <a:gd name="T29" fmla="*/ 354 h 404"/>
                <a:gd name="T30" fmla="*/ 173 w 243"/>
                <a:gd name="T31" fmla="*/ 361 h 404"/>
                <a:gd name="T32" fmla="*/ 182 w 243"/>
                <a:gd name="T33" fmla="*/ 368 h 404"/>
                <a:gd name="T34" fmla="*/ 180 w 243"/>
                <a:gd name="T35" fmla="*/ 361 h 404"/>
                <a:gd name="T36" fmla="*/ 166 w 243"/>
                <a:gd name="T37" fmla="*/ 324 h 404"/>
                <a:gd name="T38" fmla="*/ 161 w 243"/>
                <a:gd name="T39" fmla="*/ 312 h 404"/>
                <a:gd name="T40" fmla="*/ 158 w 243"/>
                <a:gd name="T41" fmla="*/ 328 h 404"/>
                <a:gd name="T42" fmla="*/ 149 w 243"/>
                <a:gd name="T43" fmla="*/ 321 h 404"/>
                <a:gd name="T44" fmla="*/ 144 w 243"/>
                <a:gd name="T45" fmla="*/ 319 h 404"/>
                <a:gd name="T46" fmla="*/ 142 w 243"/>
                <a:gd name="T47" fmla="*/ 309 h 404"/>
                <a:gd name="T48" fmla="*/ 151 w 243"/>
                <a:gd name="T49" fmla="*/ 401 h 404"/>
                <a:gd name="T50" fmla="*/ 163 w 243"/>
                <a:gd name="T51" fmla="*/ 394 h 404"/>
                <a:gd name="T52" fmla="*/ 71 w 243"/>
                <a:gd name="T53" fmla="*/ 213 h 404"/>
                <a:gd name="T54" fmla="*/ 85 w 243"/>
                <a:gd name="T55" fmla="*/ 210 h 404"/>
                <a:gd name="T56" fmla="*/ 71 w 243"/>
                <a:gd name="T57" fmla="*/ 213 h 404"/>
                <a:gd name="T58" fmla="*/ 173 w 243"/>
                <a:gd name="T59" fmla="*/ 137 h 404"/>
                <a:gd name="T60" fmla="*/ 156 w 243"/>
                <a:gd name="T61" fmla="*/ 137 h 404"/>
                <a:gd name="T62" fmla="*/ 111 w 243"/>
                <a:gd name="T63" fmla="*/ 14 h 404"/>
                <a:gd name="T64" fmla="*/ 106 w 243"/>
                <a:gd name="T65" fmla="*/ 0 h 404"/>
                <a:gd name="T66" fmla="*/ 125 w 243"/>
                <a:gd name="T67" fmla="*/ 222 h 404"/>
                <a:gd name="T68" fmla="*/ 128 w 243"/>
                <a:gd name="T69" fmla="*/ 213 h 404"/>
                <a:gd name="T70" fmla="*/ 78 w 243"/>
                <a:gd name="T71" fmla="*/ 279 h 404"/>
                <a:gd name="T72" fmla="*/ 80 w 243"/>
                <a:gd name="T73" fmla="*/ 269 h 404"/>
                <a:gd name="T74" fmla="*/ 14 w 243"/>
                <a:gd name="T75" fmla="*/ 380 h 404"/>
                <a:gd name="T76" fmla="*/ 26 w 243"/>
                <a:gd name="T77" fmla="*/ 378 h 404"/>
                <a:gd name="T78" fmla="*/ 17 w 243"/>
                <a:gd name="T79" fmla="*/ 376 h 404"/>
                <a:gd name="T80" fmla="*/ 12 w 243"/>
                <a:gd name="T81" fmla="*/ 217 h 404"/>
                <a:gd name="T82" fmla="*/ 3 w 243"/>
                <a:gd name="T83" fmla="*/ 224 h 404"/>
                <a:gd name="T84" fmla="*/ 128 w 243"/>
                <a:gd name="T85" fmla="*/ 276 h 404"/>
                <a:gd name="T86" fmla="*/ 128 w 243"/>
                <a:gd name="T87" fmla="*/ 267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3" h="404">
                  <a:moveTo>
                    <a:pt x="182" y="215"/>
                  </a:moveTo>
                  <a:lnTo>
                    <a:pt x="189" y="220"/>
                  </a:lnTo>
                  <a:lnTo>
                    <a:pt x="189" y="224"/>
                  </a:lnTo>
                  <a:lnTo>
                    <a:pt x="180" y="224"/>
                  </a:lnTo>
                  <a:lnTo>
                    <a:pt x="180" y="217"/>
                  </a:lnTo>
                  <a:lnTo>
                    <a:pt x="182" y="215"/>
                  </a:lnTo>
                  <a:close/>
                  <a:moveTo>
                    <a:pt x="180" y="238"/>
                  </a:moveTo>
                  <a:lnTo>
                    <a:pt x="180" y="243"/>
                  </a:lnTo>
                  <a:lnTo>
                    <a:pt x="184" y="246"/>
                  </a:lnTo>
                  <a:lnTo>
                    <a:pt x="192" y="243"/>
                  </a:lnTo>
                  <a:lnTo>
                    <a:pt x="192" y="236"/>
                  </a:lnTo>
                  <a:lnTo>
                    <a:pt x="187" y="238"/>
                  </a:lnTo>
                  <a:lnTo>
                    <a:pt x="180" y="238"/>
                  </a:lnTo>
                  <a:close/>
                  <a:moveTo>
                    <a:pt x="184" y="262"/>
                  </a:moveTo>
                  <a:lnTo>
                    <a:pt x="184" y="267"/>
                  </a:lnTo>
                  <a:lnTo>
                    <a:pt x="192" y="269"/>
                  </a:lnTo>
                  <a:lnTo>
                    <a:pt x="199" y="269"/>
                  </a:lnTo>
                  <a:lnTo>
                    <a:pt x="196" y="262"/>
                  </a:lnTo>
                  <a:lnTo>
                    <a:pt x="192" y="262"/>
                  </a:lnTo>
                  <a:lnTo>
                    <a:pt x="189" y="257"/>
                  </a:lnTo>
                  <a:lnTo>
                    <a:pt x="184" y="262"/>
                  </a:lnTo>
                  <a:close/>
                  <a:moveTo>
                    <a:pt x="201" y="281"/>
                  </a:moveTo>
                  <a:lnTo>
                    <a:pt x="203" y="286"/>
                  </a:lnTo>
                  <a:lnTo>
                    <a:pt x="206" y="288"/>
                  </a:lnTo>
                  <a:lnTo>
                    <a:pt x="213" y="286"/>
                  </a:lnTo>
                  <a:lnTo>
                    <a:pt x="210" y="281"/>
                  </a:lnTo>
                  <a:lnTo>
                    <a:pt x="208" y="281"/>
                  </a:lnTo>
                  <a:lnTo>
                    <a:pt x="201" y="281"/>
                  </a:lnTo>
                  <a:close/>
                  <a:moveTo>
                    <a:pt x="206" y="331"/>
                  </a:moveTo>
                  <a:lnTo>
                    <a:pt x="215" y="335"/>
                  </a:lnTo>
                  <a:lnTo>
                    <a:pt x="222" y="335"/>
                  </a:lnTo>
                  <a:lnTo>
                    <a:pt x="227" y="342"/>
                  </a:lnTo>
                  <a:lnTo>
                    <a:pt x="236" y="331"/>
                  </a:lnTo>
                  <a:lnTo>
                    <a:pt x="232" y="326"/>
                  </a:lnTo>
                  <a:lnTo>
                    <a:pt x="227" y="326"/>
                  </a:lnTo>
                  <a:lnTo>
                    <a:pt x="220" y="328"/>
                  </a:lnTo>
                  <a:lnTo>
                    <a:pt x="206" y="326"/>
                  </a:lnTo>
                  <a:lnTo>
                    <a:pt x="206" y="331"/>
                  </a:lnTo>
                  <a:close/>
                  <a:moveTo>
                    <a:pt x="227" y="359"/>
                  </a:moveTo>
                  <a:lnTo>
                    <a:pt x="229" y="361"/>
                  </a:lnTo>
                  <a:lnTo>
                    <a:pt x="239" y="361"/>
                  </a:lnTo>
                  <a:lnTo>
                    <a:pt x="243" y="359"/>
                  </a:lnTo>
                  <a:lnTo>
                    <a:pt x="243" y="352"/>
                  </a:lnTo>
                  <a:lnTo>
                    <a:pt x="236" y="354"/>
                  </a:lnTo>
                  <a:lnTo>
                    <a:pt x="227" y="354"/>
                  </a:lnTo>
                  <a:lnTo>
                    <a:pt x="227" y="359"/>
                  </a:lnTo>
                  <a:close/>
                  <a:moveTo>
                    <a:pt x="180" y="361"/>
                  </a:moveTo>
                  <a:lnTo>
                    <a:pt x="173" y="361"/>
                  </a:lnTo>
                  <a:lnTo>
                    <a:pt x="170" y="368"/>
                  </a:lnTo>
                  <a:lnTo>
                    <a:pt x="177" y="371"/>
                  </a:lnTo>
                  <a:lnTo>
                    <a:pt x="182" y="368"/>
                  </a:lnTo>
                  <a:lnTo>
                    <a:pt x="187" y="361"/>
                  </a:lnTo>
                  <a:lnTo>
                    <a:pt x="182" y="354"/>
                  </a:lnTo>
                  <a:lnTo>
                    <a:pt x="180" y="361"/>
                  </a:lnTo>
                  <a:close/>
                  <a:moveTo>
                    <a:pt x="161" y="312"/>
                  </a:moveTo>
                  <a:lnTo>
                    <a:pt x="158" y="319"/>
                  </a:lnTo>
                  <a:lnTo>
                    <a:pt x="166" y="324"/>
                  </a:lnTo>
                  <a:lnTo>
                    <a:pt x="168" y="321"/>
                  </a:lnTo>
                  <a:lnTo>
                    <a:pt x="166" y="314"/>
                  </a:lnTo>
                  <a:lnTo>
                    <a:pt x="161" y="312"/>
                  </a:lnTo>
                  <a:close/>
                  <a:moveTo>
                    <a:pt x="149" y="321"/>
                  </a:moveTo>
                  <a:lnTo>
                    <a:pt x="151" y="326"/>
                  </a:lnTo>
                  <a:lnTo>
                    <a:pt x="158" y="328"/>
                  </a:lnTo>
                  <a:lnTo>
                    <a:pt x="161" y="326"/>
                  </a:lnTo>
                  <a:lnTo>
                    <a:pt x="154" y="316"/>
                  </a:lnTo>
                  <a:lnTo>
                    <a:pt x="149" y="321"/>
                  </a:lnTo>
                  <a:close/>
                  <a:moveTo>
                    <a:pt x="140" y="312"/>
                  </a:moveTo>
                  <a:lnTo>
                    <a:pt x="140" y="314"/>
                  </a:lnTo>
                  <a:lnTo>
                    <a:pt x="144" y="319"/>
                  </a:lnTo>
                  <a:lnTo>
                    <a:pt x="147" y="319"/>
                  </a:lnTo>
                  <a:lnTo>
                    <a:pt x="149" y="312"/>
                  </a:lnTo>
                  <a:lnTo>
                    <a:pt x="142" y="309"/>
                  </a:lnTo>
                  <a:lnTo>
                    <a:pt x="140" y="312"/>
                  </a:lnTo>
                  <a:close/>
                  <a:moveTo>
                    <a:pt x="151" y="394"/>
                  </a:moveTo>
                  <a:lnTo>
                    <a:pt x="151" y="401"/>
                  </a:lnTo>
                  <a:lnTo>
                    <a:pt x="158" y="404"/>
                  </a:lnTo>
                  <a:lnTo>
                    <a:pt x="163" y="401"/>
                  </a:lnTo>
                  <a:lnTo>
                    <a:pt x="163" y="394"/>
                  </a:lnTo>
                  <a:lnTo>
                    <a:pt x="156" y="392"/>
                  </a:lnTo>
                  <a:lnTo>
                    <a:pt x="151" y="394"/>
                  </a:lnTo>
                  <a:close/>
                  <a:moveTo>
                    <a:pt x="71" y="213"/>
                  </a:moveTo>
                  <a:lnTo>
                    <a:pt x="78" y="217"/>
                  </a:lnTo>
                  <a:lnTo>
                    <a:pt x="85" y="215"/>
                  </a:lnTo>
                  <a:lnTo>
                    <a:pt x="85" y="210"/>
                  </a:lnTo>
                  <a:lnTo>
                    <a:pt x="78" y="205"/>
                  </a:lnTo>
                  <a:lnTo>
                    <a:pt x="71" y="205"/>
                  </a:lnTo>
                  <a:lnTo>
                    <a:pt x="71" y="213"/>
                  </a:lnTo>
                  <a:close/>
                  <a:moveTo>
                    <a:pt x="156" y="137"/>
                  </a:moveTo>
                  <a:lnTo>
                    <a:pt x="163" y="139"/>
                  </a:lnTo>
                  <a:lnTo>
                    <a:pt x="173" y="137"/>
                  </a:lnTo>
                  <a:lnTo>
                    <a:pt x="166" y="125"/>
                  </a:lnTo>
                  <a:lnTo>
                    <a:pt x="158" y="127"/>
                  </a:lnTo>
                  <a:lnTo>
                    <a:pt x="156" y="137"/>
                  </a:lnTo>
                  <a:close/>
                  <a:moveTo>
                    <a:pt x="102" y="7"/>
                  </a:moveTo>
                  <a:lnTo>
                    <a:pt x="104" y="9"/>
                  </a:lnTo>
                  <a:lnTo>
                    <a:pt x="111" y="14"/>
                  </a:lnTo>
                  <a:lnTo>
                    <a:pt x="111" y="7"/>
                  </a:lnTo>
                  <a:lnTo>
                    <a:pt x="114" y="5"/>
                  </a:lnTo>
                  <a:lnTo>
                    <a:pt x="106" y="0"/>
                  </a:lnTo>
                  <a:lnTo>
                    <a:pt x="102" y="7"/>
                  </a:lnTo>
                  <a:close/>
                  <a:moveTo>
                    <a:pt x="123" y="217"/>
                  </a:moveTo>
                  <a:lnTo>
                    <a:pt x="125" y="222"/>
                  </a:lnTo>
                  <a:lnTo>
                    <a:pt x="132" y="222"/>
                  </a:lnTo>
                  <a:lnTo>
                    <a:pt x="135" y="215"/>
                  </a:lnTo>
                  <a:lnTo>
                    <a:pt x="128" y="213"/>
                  </a:lnTo>
                  <a:lnTo>
                    <a:pt x="123" y="217"/>
                  </a:lnTo>
                  <a:close/>
                  <a:moveTo>
                    <a:pt x="76" y="274"/>
                  </a:moveTo>
                  <a:lnTo>
                    <a:pt x="78" y="279"/>
                  </a:lnTo>
                  <a:lnTo>
                    <a:pt x="85" y="279"/>
                  </a:lnTo>
                  <a:lnTo>
                    <a:pt x="88" y="272"/>
                  </a:lnTo>
                  <a:lnTo>
                    <a:pt x="80" y="269"/>
                  </a:lnTo>
                  <a:lnTo>
                    <a:pt x="76" y="274"/>
                  </a:lnTo>
                  <a:close/>
                  <a:moveTo>
                    <a:pt x="17" y="376"/>
                  </a:moveTo>
                  <a:lnTo>
                    <a:pt x="14" y="380"/>
                  </a:lnTo>
                  <a:lnTo>
                    <a:pt x="17" y="385"/>
                  </a:lnTo>
                  <a:lnTo>
                    <a:pt x="24" y="385"/>
                  </a:lnTo>
                  <a:lnTo>
                    <a:pt x="26" y="378"/>
                  </a:lnTo>
                  <a:lnTo>
                    <a:pt x="29" y="373"/>
                  </a:lnTo>
                  <a:lnTo>
                    <a:pt x="19" y="371"/>
                  </a:lnTo>
                  <a:lnTo>
                    <a:pt x="17" y="376"/>
                  </a:lnTo>
                  <a:close/>
                  <a:moveTo>
                    <a:pt x="3" y="224"/>
                  </a:moveTo>
                  <a:lnTo>
                    <a:pt x="10" y="224"/>
                  </a:lnTo>
                  <a:lnTo>
                    <a:pt x="12" y="217"/>
                  </a:lnTo>
                  <a:lnTo>
                    <a:pt x="7" y="213"/>
                  </a:lnTo>
                  <a:lnTo>
                    <a:pt x="0" y="217"/>
                  </a:lnTo>
                  <a:lnTo>
                    <a:pt x="3" y="224"/>
                  </a:lnTo>
                  <a:close/>
                  <a:moveTo>
                    <a:pt x="128" y="267"/>
                  </a:moveTo>
                  <a:lnTo>
                    <a:pt x="123" y="269"/>
                  </a:lnTo>
                  <a:lnTo>
                    <a:pt x="128" y="276"/>
                  </a:lnTo>
                  <a:lnTo>
                    <a:pt x="132" y="276"/>
                  </a:lnTo>
                  <a:lnTo>
                    <a:pt x="132" y="272"/>
                  </a:lnTo>
                  <a:lnTo>
                    <a:pt x="128" y="267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Marquesas (France)">
              <a:extLst>
                <a:ext uri="{FF2B5EF4-FFF2-40B4-BE49-F238E27FC236}">
                  <a16:creationId xmlns:a16="http://schemas.microsoft.com/office/drawing/2014/main" id="{9551CCE4-0A81-1CDD-FA7E-FC6916D6C9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0347" y="2995321"/>
              <a:ext cx="88457" cy="76256"/>
            </a:xfrm>
            <a:custGeom>
              <a:avLst/>
              <a:gdLst>
                <a:gd name="T0" fmla="*/ 10 w 87"/>
                <a:gd name="T1" fmla="*/ 0 h 75"/>
                <a:gd name="T2" fmla="*/ 17 w 87"/>
                <a:gd name="T3" fmla="*/ 4 h 75"/>
                <a:gd name="T4" fmla="*/ 14 w 87"/>
                <a:gd name="T5" fmla="*/ 12 h 75"/>
                <a:gd name="T6" fmla="*/ 7 w 87"/>
                <a:gd name="T7" fmla="*/ 14 h 75"/>
                <a:gd name="T8" fmla="*/ 0 w 87"/>
                <a:gd name="T9" fmla="*/ 7 h 75"/>
                <a:gd name="T10" fmla="*/ 10 w 87"/>
                <a:gd name="T11" fmla="*/ 0 h 75"/>
                <a:gd name="T12" fmla="*/ 28 w 87"/>
                <a:gd name="T13" fmla="*/ 21 h 75"/>
                <a:gd name="T14" fmla="*/ 21 w 87"/>
                <a:gd name="T15" fmla="*/ 21 h 75"/>
                <a:gd name="T16" fmla="*/ 10 w 87"/>
                <a:gd name="T17" fmla="*/ 28 h 75"/>
                <a:gd name="T18" fmla="*/ 24 w 87"/>
                <a:gd name="T19" fmla="*/ 28 h 75"/>
                <a:gd name="T20" fmla="*/ 31 w 87"/>
                <a:gd name="T21" fmla="*/ 26 h 75"/>
                <a:gd name="T22" fmla="*/ 28 w 87"/>
                <a:gd name="T23" fmla="*/ 21 h 75"/>
                <a:gd name="T24" fmla="*/ 57 w 87"/>
                <a:gd name="T25" fmla="*/ 30 h 75"/>
                <a:gd name="T26" fmla="*/ 66 w 87"/>
                <a:gd name="T27" fmla="*/ 33 h 75"/>
                <a:gd name="T28" fmla="*/ 66 w 87"/>
                <a:gd name="T29" fmla="*/ 23 h 75"/>
                <a:gd name="T30" fmla="*/ 59 w 87"/>
                <a:gd name="T31" fmla="*/ 21 h 75"/>
                <a:gd name="T32" fmla="*/ 57 w 87"/>
                <a:gd name="T33" fmla="*/ 30 h 75"/>
                <a:gd name="T34" fmla="*/ 43 w 87"/>
                <a:gd name="T35" fmla="*/ 54 h 75"/>
                <a:gd name="T36" fmla="*/ 43 w 87"/>
                <a:gd name="T37" fmla="*/ 61 h 75"/>
                <a:gd name="T38" fmla="*/ 52 w 87"/>
                <a:gd name="T39" fmla="*/ 56 h 75"/>
                <a:gd name="T40" fmla="*/ 57 w 87"/>
                <a:gd name="T41" fmla="*/ 49 h 75"/>
                <a:gd name="T42" fmla="*/ 54 w 87"/>
                <a:gd name="T43" fmla="*/ 47 h 75"/>
                <a:gd name="T44" fmla="*/ 45 w 87"/>
                <a:gd name="T45" fmla="*/ 49 h 75"/>
                <a:gd name="T46" fmla="*/ 43 w 87"/>
                <a:gd name="T47" fmla="*/ 54 h 75"/>
                <a:gd name="T48" fmla="*/ 73 w 87"/>
                <a:gd name="T49" fmla="*/ 73 h 75"/>
                <a:gd name="T50" fmla="*/ 85 w 87"/>
                <a:gd name="T51" fmla="*/ 75 h 75"/>
                <a:gd name="T52" fmla="*/ 87 w 87"/>
                <a:gd name="T53" fmla="*/ 61 h 75"/>
                <a:gd name="T54" fmla="*/ 76 w 87"/>
                <a:gd name="T55" fmla="*/ 61 h 75"/>
                <a:gd name="T56" fmla="*/ 73 w 87"/>
                <a:gd name="T57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" h="75">
                  <a:moveTo>
                    <a:pt x="10" y="0"/>
                  </a:moveTo>
                  <a:lnTo>
                    <a:pt x="17" y="4"/>
                  </a:lnTo>
                  <a:lnTo>
                    <a:pt x="14" y="12"/>
                  </a:lnTo>
                  <a:lnTo>
                    <a:pt x="7" y="14"/>
                  </a:lnTo>
                  <a:lnTo>
                    <a:pt x="0" y="7"/>
                  </a:lnTo>
                  <a:lnTo>
                    <a:pt x="10" y="0"/>
                  </a:lnTo>
                  <a:close/>
                  <a:moveTo>
                    <a:pt x="28" y="21"/>
                  </a:moveTo>
                  <a:lnTo>
                    <a:pt x="21" y="21"/>
                  </a:lnTo>
                  <a:lnTo>
                    <a:pt x="10" y="28"/>
                  </a:lnTo>
                  <a:lnTo>
                    <a:pt x="24" y="28"/>
                  </a:lnTo>
                  <a:lnTo>
                    <a:pt x="31" y="26"/>
                  </a:lnTo>
                  <a:lnTo>
                    <a:pt x="28" y="21"/>
                  </a:lnTo>
                  <a:close/>
                  <a:moveTo>
                    <a:pt x="57" y="30"/>
                  </a:moveTo>
                  <a:lnTo>
                    <a:pt x="66" y="33"/>
                  </a:lnTo>
                  <a:lnTo>
                    <a:pt x="66" y="23"/>
                  </a:lnTo>
                  <a:lnTo>
                    <a:pt x="59" y="21"/>
                  </a:lnTo>
                  <a:lnTo>
                    <a:pt x="57" y="30"/>
                  </a:lnTo>
                  <a:close/>
                  <a:moveTo>
                    <a:pt x="43" y="54"/>
                  </a:moveTo>
                  <a:lnTo>
                    <a:pt x="43" y="61"/>
                  </a:lnTo>
                  <a:lnTo>
                    <a:pt x="52" y="56"/>
                  </a:lnTo>
                  <a:lnTo>
                    <a:pt x="57" y="49"/>
                  </a:lnTo>
                  <a:lnTo>
                    <a:pt x="54" y="47"/>
                  </a:lnTo>
                  <a:lnTo>
                    <a:pt x="45" y="49"/>
                  </a:lnTo>
                  <a:lnTo>
                    <a:pt x="43" y="54"/>
                  </a:lnTo>
                  <a:close/>
                  <a:moveTo>
                    <a:pt x="73" y="73"/>
                  </a:moveTo>
                  <a:lnTo>
                    <a:pt x="85" y="75"/>
                  </a:lnTo>
                  <a:lnTo>
                    <a:pt x="87" y="61"/>
                  </a:lnTo>
                  <a:lnTo>
                    <a:pt x="76" y="61"/>
                  </a:lnTo>
                  <a:lnTo>
                    <a:pt x="73" y="73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Malta">
              <a:extLst>
                <a:ext uri="{FF2B5EF4-FFF2-40B4-BE49-F238E27FC236}">
                  <a16:creationId xmlns:a16="http://schemas.microsoft.com/office/drawing/2014/main" id="{FDA6D1B9-BEB8-000B-8C18-15728FCC33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538" y="1798242"/>
              <a:ext cx="9141" cy="7110"/>
            </a:xfrm>
            <a:custGeom>
              <a:avLst/>
              <a:gdLst>
                <a:gd name="T0" fmla="*/ 4 w 4"/>
                <a:gd name="T1" fmla="*/ 2 h 3"/>
                <a:gd name="T2" fmla="*/ 1 w 4"/>
                <a:gd name="T3" fmla="*/ 3 h 3"/>
                <a:gd name="T4" fmla="*/ 1 w 4"/>
                <a:gd name="T5" fmla="*/ 1 h 3"/>
                <a:gd name="T6" fmla="*/ 4 w 4"/>
                <a:gd name="T7" fmla="*/ 2 h 3"/>
                <a:gd name="T8" fmla="*/ 0 w 4"/>
                <a:gd name="T9" fmla="*/ 0 h 3"/>
                <a:gd name="T10" fmla="*/ 0 w 4"/>
                <a:gd name="T11" fmla="*/ 1 h 3"/>
                <a:gd name="T12" fmla="*/ 1 w 4"/>
                <a:gd name="T13" fmla="*/ 0 h 3"/>
                <a:gd name="T14" fmla="*/ 0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3" y="1"/>
                    <a:pt x="4" y="1"/>
                    <a:pt x="4" y="2"/>
                  </a:cubicBezTo>
                  <a:close/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Mallorca (Spain)">
              <a:extLst>
                <a:ext uri="{FF2B5EF4-FFF2-40B4-BE49-F238E27FC236}">
                  <a16:creationId xmlns:a16="http://schemas.microsoft.com/office/drawing/2014/main" id="{84370E2E-79C4-D94A-D045-C7F32206A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085" y="1692612"/>
              <a:ext cx="31486" cy="19298"/>
            </a:xfrm>
            <a:custGeom>
              <a:avLst/>
              <a:gdLst>
                <a:gd name="T0" fmla="*/ 10 w 13"/>
                <a:gd name="T1" fmla="*/ 0 h 8"/>
                <a:gd name="T2" fmla="*/ 7 w 13"/>
                <a:gd name="T3" fmla="*/ 0 h 8"/>
                <a:gd name="T4" fmla="*/ 3 w 13"/>
                <a:gd name="T5" fmla="*/ 6 h 8"/>
                <a:gd name="T6" fmla="*/ 6 w 13"/>
                <a:gd name="T7" fmla="*/ 5 h 8"/>
                <a:gd name="T8" fmla="*/ 8 w 13"/>
                <a:gd name="T9" fmla="*/ 7 h 8"/>
                <a:gd name="T10" fmla="*/ 13 w 13"/>
                <a:gd name="T11" fmla="*/ 2 h 8"/>
                <a:gd name="T12" fmla="*/ 9 w 13"/>
                <a:gd name="T13" fmla="*/ 2 h 8"/>
                <a:gd name="T14" fmla="*/ 10 w 13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0" y="3"/>
                    <a:pt x="3" y="6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6" y="8"/>
                    <a:pt x="6" y="7"/>
                    <a:pt x="8" y="7"/>
                  </a:cubicBezTo>
                  <a:cubicBezTo>
                    <a:pt x="11" y="7"/>
                    <a:pt x="13" y="5"/>
                    <a:pt x="13" y="2"/>
                  </a:cubicBezTo>
                  <a:cubicBezTo>
                    <a:pt x="12" y="2"/>
                    <a:pt x="10" y="2"/>
                    <a:pt x="9" y="2"/>
                  </a:cubicBezTo>
                  <a:cubicBezTo>
                    <a:pt x="8" y="2"/>
                    <a:pt x="10" y="0"/>
                    <a:pt x="10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Mali">
              <a:extLst>
                <a:ext uri="{FF2B5EF4-FFF2-40B4-BE49-F238E27FC236}">
                  <a16:creationId xmlns:a16="http://schemas.microsoft.com/office/drawing/2014/main" id="{327EBAB3-D2DF-C0F3-2C29-DB1720BCC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754" y="2100914"/>
              <a:ext cx="396114" cy="407287"/>
            </a:xfrm>
            <a:custGeom>
              <a:avLst/>
              <a:gdLst>
                <a:gd name="T0" fmla="*/ 66 w 165"/>
                <a:gd name="T1" fmla="*/ 96 h 170"/>
                <a:gd name="T2" fmla="*/ 68 w 165"/>
                <a:gd name="T3" fmla="*/ 108 h 170"/>
                <a:gd name="T4" fmla="*/ 30 w 165"/>
                <a:gd name="T5" fmla="*/ 108 h 170"/>
                <a:gd name="T6" fmla="*/ 28 w 165"/>
                <a:gd name="T7" fmla="*/ 108 h 170"/>
                <a:gd name="T8" fmla="*/ 20 w 165"/>
                <a:gd name="T9" fmla="*/ 110 h 170"/>
                <a:gd name="T10" fmla="*/ 14 w 165"/>
                <a:gd name="T11" fmla="*/ 112 h 170"/>
                <a:gd name="T12" fmla="*/ 6 w 165"/>
                <a:gd name="T13" fmla="*/ 107 h 170"/>
                <a:gd name="T14" fmla="*/ 4 w 165"/>
                <a:gd name="T15" fmla="*/ 113 h 170"/>
                <a:gd name="T16" fmla="*/ 1 w 165"/>
                <a:gd name="T17" fmla="*/ 120 h 170"/>
                <a:gd name="T18" fmla="*/ 3 w 165"/>
                <a:gd name="T19" fmla="*/ 123 h 170"/>
                <a:gd name="T20" fmla="*/ 3 w 165"/>
                <a:gd name="T21" fmla="*/ 126 h 170"/>
                <a:gd name="T22" fmla="*/ 4 w 165"/>
                <a:gd name="T23" fmla="*/ 131 h 170"/>
                <a:gd name="T24" fmla="*/ 8 w 165"/>
                <a:gd name="T25" fmla="*/ 137 h 170"/>
                <a:gd name="T26" fmla="*/ 8 w 165"/>
                <a:gd name="T27" fmla="*/ 140 h 170"/>
                <a:gd name="T28" fmla="*/ 8 w 165"/>
                <a:gd name="T29" fmla="*/ 141 h 170"/>
                <a:gd name="T30" fmla="*/ 11 w 165"/>
                <a:gd name="T31" fmla="*/ 148 h 170"/>
                <a:gd name="T32" fmla="*/ 16 w 165"/>
                <a:gd name="T33" fmla="*/ 149 h 170"/>
                <a:gd name="T34" fmla="*/ 24 w 165"/>
                <a:gd name="T35" fmla="*/ 147 h 170"/>
                <a:gd name="T36" fmla="*/ 29 w 165"/>
                <a:gd name="T37" fmla="*/ 142 h 170"/>
                <a:gd name="T38" fmla="*/ 34 w 165"/>
                <a:gd name="T39" fmla="*/ 149 h 170"/>
                <a:gd name="T40" fmla="*/ 37 w 165"/>
                <a:gd name="T41" fmla="*/ 154 h 170"/>
                <a:gd name="T42" fmla="*/ 38 w 165"/>
                <a:gd name="T43" fmla="*/ 156 h 170"/>
                <a:gd name="T44" fmla="*/ 36 w 165"/>
                <a:gd name="T45" fmla="*/ 160 h 170"/>
                <a:gd name="T46" fmla="*/ 40 w 165"/>
                <a:gd name="T47" fmla="*/ 166 h 170"/>
                <a:gd name="T48" fmla="*/ 42 w 165"/>
                <a:gd name="T49" fmla="*/ 169 h 170"/>
                <a:gd name="T50" fmla="*/ 47 w 165"/>
                <a:gd name="T51" fmla="*/ 166 h 170"/>
                <a:gd name="T52" fmla="*/ 49 w 165"/>
                <a:gd name="T53" fmla="*/ 166 h 170"/>
                <a:gd name="T54" fmla="*/ 53 w 165"/>
                <a:gd name="T55" fmla="*/ 169 h 170"/>
                <a:gd name="T56" fmla="*/ 56 w 165"/>
                <a:gd name="T57" fmla="*/ 162 h 170"/>
                <a:gd name="T58" fmla="*/ 60 w 165"/>
                <a:gd name="T59" fmla="*/ 165 h 170"/>
                <a:gd name="T60" fmla="*/ 60 w 165"/>
                <a:gd name="T61" fmla="*/ 168 h 170"/>
                <a:gd name="T62" fmla="*/ 63 w 165"/>
                <a:gd name="T63" fmla="*/ 168 h 170"/>
                <a:gd name="T64" fmla="*/ 67 w 165"/>
                <a:gd name="T65" fmla="*/ 165 h 170"/>
                <a:gd name="T66" fmla="*/ 69 w 165"/>
                <a:gd name="T67" fmla="*/ 158 h 170"/>
                <a:gd name="T68" fmla="*/ 70 w 165"/>
                <a:gd name="T69" fmla="*/ 150 h 170"/>
                <a:gd name="T70" fmla="*/ 73 w 165"/>
                <a:gd name="T71" fmla="*/ 148 h 170"/>
                <a:gd name="T72" fmla="*/ 77 w 165"/>
                <a:gd name="T73" fmla="*/ 147 h 170"/>
                <a:gd name="T74" fmla="*/ 78 w 165"/>
                <a:gd name="T75" fmla="*/ 140 h 170"/>
                <a:gd name="T76" fmla="*/ 82 w 165"/>
                <a:gd name="T77" fmla="*/ 133 h 170"/>
                <a:gd name="T78" fmla="*/ 83 w 165"/>
                <a:gd name="T79" fmla="*/ 132 h 170"/>
                <a:gd name="T80" fmla="*/ 87 w 165"/>
                <a:gd name="T81" fmla="*/ 133 h 170"/>
                <a:gd name="T82" fmla="*/ 91 w 165"/>
                <a:gd name="T83" fmla="*/ 128 h 170"/>
                <a:gd name="T84" fmla="*/ 93 w 165"/>
                <a:gd name="T85" fmla="*/ 127 h 170"/>
                <a:gd name="T86" fmla="*/ 102 w 165"/>
                <a:gd name="T87" fmla="*/ 123 h 170"/>
                <a:gd name="T88" fmla="*/ 105 w 165"/>
                <a:gd name="T89" fmla="*/ 119 h 170"/>
                <a:gd name="T90" fmla="*/ 114 w 165"/>
                <a:gd name="T91" fmla="*/ 113 h 170"/>
                <a:gd name="T92" fmla="*/ 124 w 165"/>
                <a:gd name="T93" fmla="*/ 114 h 170"/>
                <a:gd name="T94" fmla="*/ 129 w 165"/>
                <a:gd name="T95" fmla="*/ 115 h 170"/>
                <a:gd name="T96" fmla="*/ 134 w 165"/>
                <a:gd name="T97" fmla="*/ 113 h 170"/>
                <a:gd name="T98" fmla="*/ 148 w 165"/>
                <a:gd name="T99" fmla="*/ 110 h 170"/>
                <a:gd name="T100" fmla="*/ 158 w 165"/>
                <a:gd name="T101" fmla="*/ 110 h 170"/>
                <a:gd name="T102" fmla="*/ 161 w 165"/>
                <a:gd name="T103" fmla="*/ 104 h 170"/>
                <a:gd name="T104" fmla="*/ 162 w 165"/>
                <a:gd name="T105" fmla="*/ 99 h 170"/>
                <a:gd name="T106" fmla="*/ 165 w 165"/>
                <a:gd name="T107" fmla="*/ 90 h 170"/>
                <a:gd name="T108" fmla="*/ 156 w 165"/>
                <a:gd name="T109" fmla="*/ 69 h 170"/>
                <a:gd name="T110" fmla="*/ 154 w 165"/>
                <a:gd name="T111" fmla="*/ 64 h 170"/>
                <a:gd name="T112" fmla="*/ 148 w 165"/>
                <a:gd name="T113" fmla="*/ 56 h 170"/>
                <a:gd name="T114" fmla="*/ 141 w 165"/>
                <a:gd name="T115" fmla="*/ 54 h 170"/>
                <a:gd name="T116" fmla="*/ 139 w 165"/>
                <a:gd name="T117" fmla="*/ 50 h 170"/>
                <a:gd name="T118" fmla="*/ 133 w 165"/>
                <a:gd name="T119" fmla="*/ 48 h 170"/>
                <a:gd name="T120" fmla="*/ 130 w 165"/>
                <a:gd name="T121" fmla="*/ 41 h 170"/>
                <a:gd name="T122" fmla="*/ 76 w 165"/>
                <a:gd name="T123" fmla="*/ 1 h 170"/>
                <a:gd name="T124" fmla="*/ 56 w 165"/>
                <a:gd name="T1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170">
                  <a:moveTo>
                    <a:pt x="61" y="43"/>
                  </a:moveTo>
                  <a:cubicBezTo>
                    <a:pt x="64" y="61"/>
                    <a:pt x="64" y="79"/>
                    <a:pt x="66" y="96"/>
                  </a:cubicBezTo>
                  <a:cubicBezTo>
                    <a:pt x="67" y="98"/>
                    <a:pt x="69" y="98"/>
                    <a:pt x="69" y="100"/>
                  </a:cubicBezTo>
                  <a:cubicBezTo>
                    <a:pt x="69" y="102"/>
                    <a:pt x="68" y="105"/>
                    <a:pt x="68" y="108"/>
                  </a:cubicBezTo>
                  <a:cubicBezTo>
                    <a:pt x="68" y="109"/>
                    <a:pt x="61" y="108"/>
                    <a:pt x="59" y="108"/>
                  </a:cubicBezTo>
                  <a:cubicBezTo>
                    <a:pt x="49" y="108"/>
                    <a:pt x="39" y="108"/>
                    <a:pt x="30" y="108"/>
                  </a:cubicBezTo>
                  <a:cubicBezTo>
                    <a:pt x="30" y="107"/>
                    <a:pt x="30" y="106"/>
                    <a:pt x="30" y="106"/>
                  </a:cubicBezTo>
                  <a:cubicBezTo>
                    <a:pt x="29" y="106"/>
                    <a:pt x="28" y="107"/>
                    <a:pt x="28" y="108"/>
                  </a:cubicBezTo>
                  <a:cubicBezTo>
                    <a:pt x="26" y="108"/>
                    <a:pt x="25" y="108"/>
                    <a:pt x="24" y="110"/>
                  </a:cubicBezTo>
                  <a:cubicBezTo>
                    <a:pt x="23" y="110"/>
                    <a:pt x="21" y="110"/>
                    <a:pt x="20" y="110"/>
                  </a:cubicBezTo>
                  <a:cubicBezTo>
                    <a:pt x="17" y="109"/>
                    <a:pt x="16" y="108"/>
                    <a:pt x="15" y="109"/>
                  </a:cubicBezTo>
                  <a:cubicBezTo>
                    <a:pt x="14" y="110"/>
                    <a:pt x="15" y="111"/>
                    <a:pt x="14" y="112"/>
                  </a:cubicBezTo>
                  <a:cubicBezTo>
                    <a:pt x="12" y="110"/>
                    <a:pt x="10" y="108"/>
                    <a:pt x="8" y="106"/>
                  </a:cubicBezTo>
                  <a:cubicBezTo>
                    <a:pt x="7" y="106"/>
                    <a:pt x="7" y="107"/>
                    <a:pt x="6" y="107"/>
                  </a:cubicBezTo>
                  <a:cubicBezTo>
                    <a:pt x="6" y="107"/>
                    <a:pt x="5" y="107"/>
                    <a:pt x="5" y="107"/>
                  </a:cubicBezTo>
                  <a:cubicBezTo>
                    <a:pt x="5" y="109"/>
                    <a:pt x="5" y="111"/>
                    <a:pt x="4" y="113"/>
                  </a:cubicBezTo>
                  <a:cubicBezTo>
                    <a:pt x="4" y="116"/>
                    <a:pt x="3" y="116"/>
                    <a:pt x="0" y="116"/>
                  </a:cubicBezTo>
                  <a:cubicBezTo>
                    <a:pt x="0" y="117"/>
                    <a:pt x="1" y="118"/>
                    <a:pt x="1" y="120"/>
                  </a:cubicBezTo>
                  <a:cubicBezTo>
                    <a:pt x="1" y="120"/>
                    <a:pt x="2" y="121"/>
                    <a:pt x="2" y="120"/>
                  </a:cubicBezTo>
                  <a:cubicBezTo>
                    <a:pt x="1" y="122"/>
                    <a:pt x="3" y="122"/>
                    <a:pt x="3" y="123"/>
                  </a:cubicBezTo>
                  <a:cubicBezTo>
                    <a:pt x="3" y="124"/>
                    <a:pt x="2" y="125"/>
                    <a:pt x="2" y="126"/>
                  </a:cubicBezTo>
                  <a:cubicBezTo>
                    <a:pt x="2" y="126"/>
                    <a:pt x="3" y="126"/>
                    <a:pt x="3" y="126"/>
                  </a:cubicBezTo>
                  <a:cubicBezTo>
                    <a:pt x="4" y="127"/>
                    <a:pt x="1" y="128"/>
                    <a:pt x="2" y="130"/>
                  </a:cubicBezTo>
                  <a:cubicBezTo>
                    <a:pt x="3" y="130"/>
                    <a:pt x="4" y="130"/>
                    <a:pt x="4" y="131"/>
                  </a:cubicBezTo>
                  <a:cubicBezTo>
                    <a:pt x="4" y="132"/>
                    <a:pt x="4" y="133"/>
                    <a:pt x="4" y="134"/>
                  </a:cubicBezTo>
                  <a:cubicBezTo>
                    <a:pt x="8" y="129"/>
                    <a:pt x="7" y="136"/>
                    <a:pt x="8" y="137"/>
                  </a:cubicBezTo>
                  <a:cubicBezTo>
                    <a:pt x="8" y="137"/>
                    <a:pt x="9" y="136"/>
                    <a:pt x="9" y="136"/>
                  </a:cubicBezTo>
                  <a:cubicBezTo>
                    <a:pt x="9" y="137"/>
                    <a:pt x="10" y="141"/>
                    <a:pt x="8" y="140"/>
                  </a:cubicBezTo>
                  <a:cubicBezTo>
                    <a:pt x="8" y="141"/>
                    <a:pt x="9" y="141"/>
                    <a:pt x="9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10" y="143"/>
                    <a:pt x="8" y="143"/>
                    <a:pt x="8" y="145"/>
                  </a:cubicBezTo>
                  <a:cubicBezTo>
                    <a:pt x="8" y="147"/>
                    <a:pt x="9" y="148"/>
                    <a:pt x="11" y="148"/>
                  </a:cubicBezTo>
                  <a:cubicBezTo>
                    <a:pt x="13" y="148"/>
                    <a:pt x="11" y="144"/>
                    <a:pt x="14" y="145"/>
                  </a:cubicBezTo>
                  <a:cubicBezTo>
                    <a:pt x="15" y="146"/>
                    <a:pt x="15" y="149"/>
                    <a:pt x="16" y="149"/>
                  </a:cubicBezTo>
                  <a:cubicBezTo>
                    <a:pt x="17" y="148"/>
                    <a:pt x="17" y="146"/>
                    <a:pt x="19" y="146"/>
                  </a:cubicBezTo>
                  <a:cubicBezTo>
                    <a:pt x="21" y="145"/>
                    <a:pt x="23" y="147"/>
                    <a:pt x="24" y="147"/>
                  </a:cubicBezTo>
                  <a:cubicBezTo>
                    <a:pt x="27" y="148"/>
                    <a:pt x="25" y="145"/>
                    <a:pt x="27" y="145"/>
                  </a:cubicBezTo>
                  <a:cubicBezTo>
                    <a:pt x="29" y="145"/>
                    <a:pt x="30" y="144"/>
                    <a:pt x="29" y="142"/>
                  </a:cubicBezTo>
                  <a:cubicBezTo>
                    <a:pt x="32" y="143"/>
                    <a:pt x="33" y="143"/>
                    <a:pt x="33" y="146"/>
                  </a:cubicBezTo>
                  <a:cubicBezTo>
                    <a:pt x="33" y="148"/>
                    <a:pt x="34" y="148"/>
                    <a:pt x="34" y="149"/>
                  </a:cubicBezTo>
                  <a:cubicBezTo>
                    <a:pt x="34" y="150"/>
                    <a:pt x="34" y="151"/>
                    <a:pt x="34" y="152"/>
                  </a:cubicBezTo>
                  <a:cubicBezTo>
                    <a:pt x="36" y="152"/>
                    <a:pt x="36" y="153"/>
                    <a:pt x="37" y="154"/>
                  </a:cubicBezTo>
                  <a:cubicBezTo>
                    <a:pt x="38" y="155"/>
                    <a:pt x="39" y="154"/>
                    <a:pt x="39" y="156"/>
                  </a:cubicBezTo>
                  <a:cubicBezTo>
                    <a:pt x="39" y="156"/>
                    <a:pt x="38" y="155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58"/>
                    <a:pt x="36" y="159"/>
                    <a:pt x="36" y="160"/>
                  </a:cubicBezTo>
                  <a:cubicBezTo>
                    <a:pt x="38" y="160"/>
                    <a:pt x="38" y="157"/>
                    <a:pt x="40" y="160"/>
                  </a:cubicBezTo>
                  <a:cubicBezTo>
                    <a:pt x="41" y="161"/>
                    <a:pt x="40" y="165"/>
                    <a:pt x="40" y="166"/>
                  </a:cubicBezTo>
                  <a:cubicBezTo>
                    <a:pt x="41" y="166"/>
                    <a:pt x="41" y="166"/>
                    <a:pt x="42" y="165"/>
                  </a:cubicBezTo>
                  <a:cubicBezTo>
                    <a:pt x="41" y="167"/>
                    <a:pt x="45" y="167"/>
                    <a:pt x="42" y="169"/>
                  </a:cubicBezTo>
                  <a:cubicBezTo>
                    <a:pt x="44" y="170"/>
                    <a:pt x="45" y="168"/>
                    <a:pt x="45" y="167"/>
                  </a:cubicBezTo>
                  <a:cubicBezTo>
                    <a:pt x="46" y="166"/>
                    <a:pt x="46" y="167"/>
                    <a:pt x="47" y="166"/>
                  </a:cubicBezTo>
                  <a:cubicBezTo>
                    <a:pt x="48" y="166"/>
                    <a:pt x="47" y="165"/>
                    <a:pt x="48" y="165"/>
                  </a:cubicBezTo>
                  <a:cubicBezTo>
                    <a:pt x="49" y="165"/>
                    <a:pt x="48" y="166"/>
                    <a:pt x="49" y="166"/>
                  </a:cubicBezTo>
                  <a:cubicBezTo>
                    <a:pt x="49" y="166"/>
                    <a:pt x="49" y="166"/>
                    <a:pt x="49" y="167"/>
                  </a:cubicBezTo>
                  <a:cubicBezTo>
                    <a:pt x="50" y="169"/>
                    <a:pt x="51" y="169"/>
                    <a:pt x="53" y="169"/>
                  </a:cubicBezTo>
                  <a:cubicBezTo>
                    <a:pt x="53" y="166"/>
                    <a:pt x="53" y="166"/>
                    <a:pt x="56" y="166"/>
                  </a:cubicBezTo>
                  <a:cubicBezTo>
                    <a:pt x="57" y="166"/>
                    <a:pt x="56" y="163"/>
                    <a:pt x="56" y="162"/>
                  </a:cubicBezTo>
                  <a:cubicBezTo>
                    <a:pt x="57" y="164"/>
                    <a:pt x="59" y="165"/>
                    <a:pt x="59" y="162"/>
                  </a:cubicBezTo>
                  <a:cubicBezTo>
                    <a:pt x="60" y="162"/>
                    <a:pt x="62" y="164"/>
                    <a:pt x="60" y="165"/>
                  </a:cubicBezTo>
                  <a:cubicBezTo>
                    <a:pt x="60" y="165"/>
                    <a:pt x="61" y="165"/>
                    <a:pt x="61" y="165"/>
                  </a:cubicBezTo>
                  <a:cubicBezTo>
                    <a:pt x="61" y="167"/>
                    <a:pt x="59" y="166"/>
                    <a:pt x="60" y="168"/>
                  </a:cubicBezTo>
                  <a:cubicBezTo>
                    <a:pt x="61" y="168"/>
                    <a:pt x="61" y="168"/>
                    <a:pt x="62" y="169"/>
                  </a:cubicBezTo>
                  <a:cubicBezTo>
                    <a:pt x="62" y="168"/>
                    <a:pt x="62" y="168"/>
                    <a:pt x="63" y="168"/>
                  </a:cubicBezTo>
                  <a:cubicBezTo>
                    <a:pt x="63" y="166"/>
                    <a:pt x="64" y="166"/>
                    <a:pt x="65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7" y="165"/>
                    <a:pt x="67" y="164"/>
                    <a:pt x="68" y="164"/>
                  </a:cubicBezTo>
                  <a:cubicBezTo>
                    <a:pt x="68" y="162"/>
                    <a:pt x="67" y="158"/>
                    <a:pt x="69" y="158"/>
                  </a:cubicBezTo>
                  <a:cubicBezTo>
                    <a:pt x="69" y="157"/>
                    <a:pt x="70" y="156"/>
                    <a:pt x="70" y="154"/>
                  </a:cubicBezTo>
                  <a:cubicBezTo>
                    <a:pt x="70" y="152"/>
                    <a:pt x="68" y="152"/>
                    <a:pt x="70" y="150"/>
                  </a:cubicBezTo>
                  <a:cubicBezTo>
                    <a:pt x="69" y="151"/>
                    <a:pt x="68" y="150"/>
                    <a:pt x="69" y="149"/>
                  </a:cubicBezTo>
                  <a:cubicBezTo>
                    <a:pt x="70" y="150"/>
                    <a:pt x="72" y="148"/>
                    <a:pt x="73" y="148"/>
                  </a:cubicBezTo>
                  <a:cubicBezTo>
                    <a:pt x="74" y="147"/>
                    <a:pt x="74" y="148"/>
                    <a:pt x="75" y="147"/>
                  </a:cubicBezTo>
                  <a:cubicBezTo>
                    <a:pt x="76" y="147"/>
                    <a:pt x="76" y="146"/>
                    <a:pt x="77" y="147"/>
                  </a:cubicBezTo>
                  <a:cubicBezTo>
                    <a:pt x="76" y="145"/>
                    <a:pt x="78" y="145"/>
                    <a:pt x="78" y="144"/>
                  </a:cubicBezTo>
                  <a:cubicBezTo>
                    <a:pt x="78" y="142"/>
                    <a:pt x="78" y="141"/>
                    <a:pt x="78" y="140"/>
                  </a:cubicBezTo>
                  <a:cubicBezTo>
                    <a:pt x="82" y="142"/>
                    <a:pt x="80" y="136"/>
                    <a:pt x="79" y="135"/>
                  </a:cubicBezTo>
                  <a:cubicBezTo>
                    <a:pt x="81" y="135"/>
                    <a:pt x="80" y="133"/>
                    <a:pt x="82" y="133"/>
                  </a:cubicBezTo>
                  <a:cubicBezTo>
                    <a:pt x="81" y="132"/>
                    <a:pt x="82" y="131"/>
                    <a:pt x="82" y="131"/>
                  </a:cubicBezTo>
                  <a:cubicBezTo>
                    <a:pt x="82" y="131"/>
                    <a:pt x="83" y="132"/>
                    <a:pt x="83" y="132"/>
                  </a:cubicBezTo>
                  <a:cubicBezTo>
                    <a:pt x="86" y="131"/>
                    <a:pt x="86" y="137"/>
                    <a:pt x="89" y="135"/>
                  </a:cubicBezTo>
                  <a:cubicBezTo>
                    <a:pt x="88" y="134"/>
                    <a:pt x="88" y="134"/>
                    <a:pt x="87" y="133"/>
                  </a:cubicBezTo>
                  <a:cubicBezTo>
                    <a:pt x="88" y="133"/>
                    <a:pt x="89" y="133"/>
                    <a:pt x="90" y="133"/>
                  </a:cubicBezTo>
                  <a:cubicBezTo>
                    <a:pt x="90" y="132"/>
                    <a:pt x="89" y="128"/>
                    <a:pt x="91" y="128"/>
                  </a:cubicBezTo>
                  <a:cubicBezTo>
                    <a:pt x="91" y="128"/>
                    <a:pt x="91" y="130"/>
                    <a:pt x="92" y="130"/>
                  </a:cubicBezTo>
                  <a:cubicBezTo>
                    <a:pt x="94" y="129"/>
                    <a:pt x="93" y="129"/>
                    <a:pt x="93" y="127"/>
                  </a:cubicBezTo>
                  <a:cubicBezTo>
                    <a:pt x="93" y="125"/>
                    <a:pt x="95" y="124"/>
                    <a:pt x="96" y="123"/>
                  </a:cubicBezTo>
                  <a:cubicBezTo>
                    <a:pt x="99" y="121"/>
                    <a:pt x="99" y="123"/>
                    <a:pt x="102" y="123"/>
                  </a:cubicBezTo>
                  <a:cubicBezTo>
                    <a:pt x="103" y="123"/>
                    <a:pt x="103" y="122"/>
                    <a:pt x="103" y="121"/>
                  </a:cubicBezTo>
                  <a:cubicBezTo>
                    <a:pt x="103" y="120"/>
                    <a:pt x="104" y="120"/>
                    <a:pt x="105" y="119"/>
                  </a:cubicBezTo>
                  <a:cubicBezTo>
                    <a:pt x="106" y="119"/>
                    <a:pt x="108" y="117"/>
                    <a:pt x="110" y="116"/>
                  </a:cubicBezTo>
                  <a:cubicBezTo>
                    <a:pt x="112" y="116"/>
                    <a:pt x="113" y="115"/>
                    <a:pt x="114" y="113"/>
                  </a:cubicBezTo>
                  <a:cubicBezTo>
                    <a:pt x="116" y="111"/>
                    <a:pt x="118" y="113"/>
                    <a:pt x="119" y="114"/>
                  </a:cubicBezTo>
                  <a:cubicBezTo>
                    <a:pt x="119" y="111"/>
                    <a:pt x="123" y="114"/>
                    <a:pt x="124" y="114"/>
                  </a:cubicBezTo>
                  <a:cubicBezTo>
                    <a:pt x="124" y="113"/>
                    <a:pt x="125" y="114"/>
                    <a:pt x="126" y="114"/>
                  </a:cubicBezTo>
                  <a:cubicBezTo>
                    <a:pt x="128" y="114"/>
                    <a:pt x="128" y="114"/>
                    <a:pt x="129" y="115"/>
                  </a:cubicBezTo>
                  <a:cubicBezTo>
                    <a:pt x="130" y="114"/>
                    <a:pt x="130" y="113"/>
                    <a:pt x="131" y="114"/>
                  </a:cubicBezTo>
                  <a:cubicBezTo>
                    <a:pt x="132" y="114"/>
                    <a:pt x="132" y="114"/>
                    <a:pt x="134" y="113"/>
                  </a:cubicBezTo>
                  <a:cubicBezTo>
                    <a:pt x="136" y="111"/>
                    <a:pt x="136" y="111"/>
                    <a:pt x="138" y="111"/>
                  </a:cubicBezTo>
                  <a:cubicBezTo>
                    <a:pt x="142" y="111"/>
                    <a:pt x="145" y="110"/>
                    <a:pt x="148" y="110"/>
                  </a:cubicBezTo>
                  <a:cubicBezTo>
                    <a:pt x="150" y="110"/>
                    <a:pt x="153" y="111"/>
                    <a:pt x="152" y="108"/>
                  </a:cubicBezTo>
                  <a:cubicBezTo>
                    <a:pt x="154" y="109"/>
                    <a:pt x="156" y="109"/>
                    <a:pt x="158" y="110"/>
                  </a:cubicBezTo>
                  <a:cubicBezTo>
                    <a:pt x="158" y="107"/>
                    <a:pt x="159" y="106"/>
                    <a:pt x="161" y="106"/>
                  </a:cubicBezTo>
                  <a:cubicBezTo>
                    <a:pt x="161" y="105"/>
                    <a:pt x="161" y="104"/>
                    <a:pt x="161" y="104"/>
                  </a:cubicBezTo>
                  <a:cubicBezTo>
                    <a:pt x="161" y="103"/>
                    <a:pt x="162" y="103"/>
                    <a:pt x="162" y="102"/>
                  </a:cubicBezTo>
                  <a:cubicBezTo>
                    <a:pt x="162" y="101"/>
                    <a:pt x="162" y="100"/>
                    <a:pt x="162" y="99"/>
                  </a:cubicBezTo>
                  <a:cubicBezTo>
                    <a:pt x="162" y="99"/>
                    <a:pt x="163" y="98"/>
                    <a:pt x="164" y="98"/>
                  </a:cubicBezTo>
                  <a:cubicBezTo>
                    <a:pt x="165" y="96"/>
                    <a:pt x="165" y="92"/>
                    <a:pt x="165" y="90"/>
                  </a:cubicBezTo>
                  <a:cubicBezTo>
                    <a:pt x="165" y="82"/>
                    <a:pt x="165" y="74"/>
                    <a:pt x="165" y="66"/>
                  </a:cubicBezTo>
                  <a:cubicBezTo>
                    <a:pt x="162" y="67"/>
                    <a:pt x="159" y="68"/>
                    <a:pt x="156" y="69"/>
                  </a:cubicBezTo>
                  <a:cubicBezTo>
                    <a:pt x="155" y="69"/>
                    <a:pt x="154" y="67"/>
                    <a:pt x="153" y="67"/>
                  </a:cubicBezTo>
                  <a:cubicBezTo>
                    <a:pt x="153" y="66"/>
                    <a:pt x="153" y="65"/>
                    <a:pt x="154" y="64"/>
                  </a:cubicBezTo>
                  <a:cubicBezTo>
                    <a:pt x="154" y="63"/>
                    <a:pt x="155" y="59"/>
                    <a:pt x="154" y="58"/>
                  </a:cubicBezTo>
                  <a:cubicBezTo>
                    <a:pt x="153" y="57"/>
                    <a:pt x="149" y="57"/>
                    <a:pt x="148" y="56"/>
                  </a:cubicBezTo>
                  <a:cubicBezTo>
                    <a:pt x="146" y="56"/>
                    <a:pt x="145" y="55"/>
                    <a:pt x="144" y="53"/>
                  </a:cubicBezTo>
                  <a:cubicBezTo>
                    <a:pt x="143" y="54"/>
                    <a:pt x="142" y="55"/>
                    <a:pt x="141" y="54"/>
                  </a:cubicBezTo>
                  <a:cubicBezTo>
                    <a:pt x="140" y="53"/>
                    <a:pt x="140" y="53"/>
                    <a:pt x="139" y="52"/>
                  </a:cubicBezTo>
                  <a:cubicBezTo>
                    <a:pt x="139" y="51"/>
                    <a:pt x="139" y="51"/>
                    <a:pt x="139" y="50"/>
                  </a:cubicBezTo>
                  <a:cubicBezTo>
                    <a:pt x="139" y="50"/>
                    <a:pt x="136" y="49"/>
                    <a:pt x="136" y="49"/>
                  </a:cubicBezTo>
                  <a:cubicBezTo>
                    <a:pt x="136" y="47"/>
                    <a:pt x="134" y="48"/>
                    <a:pt x="133" y="48"/>
                  </a:cubicBezTo>
                  <a:cubicBezTo>
                    <a:pt x="133" y="47"/>
                    <a:pt x="134" y="44"/>
                    <a:pt x="133" y="44"/>
                  </a:cubicBezTo>
                  <a:cubicBezTo>
                    <a:pt x="132" y="43"/>
                    <a:pt x="131" y="42"/>
                    <a:pt x="130" y="41"/>
                  </a:cubicBezTo>
                  <a:cubicBezTo>
                    <a:pt x="127" y="39"/>
                    <a:pt x="124" y="38"/>
                    <a:pt x="121" y="36"/>
                  </a:cubicBezTo>
                  <a:cubicBezTo>
                    <a:pt x="106" y="25"/>
                    <a:pt x="91" y="13"/>
                    <a:pt x="76" y="1"/>
                  </a:cubicBezTo>
                  <a:cubicBezTo>
                    <a:pt x="75" y="1"/>
                    <a:pt x="75" y="0"/>
                    <a:pt x="75" y="0"/>
                  </a:cubicBezTo>
                  <a:cubicBezTo>
                    <a:pt x="70" y="0"/>
                    <a:pt x="65" y="0"/>
                    <a:pt x="56" y="0"/>
                  </a:cubicBezTo>
                  <a:cubicBezTo>
                    <a:pt x="58" y="15"/>
                    <a:pt x="59" y="29"/>
                    <a:pt x="61" y="4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Maledives">
              <a:extLst>
                <a:ext uri="{FF2B5EF4-FFF2-40B4-BE49-F238E27FC236}">
                  <a16:creationId xmlns:a16="http://schemas.microsoft.com/office/drawing/2014/main" id="{0986E38B-FD1B-BFEF-F384-5076F80BCE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4078" y="2590471"/>
              <a:ext cx="24376" cy="213292"/>
            </a:xfrm>
            <a:custGeom>
              <a:avLst/>
              <a:gdLst>
                <a:gd name="T0" fmla="*/ 9 w 10"/>
                <a:gd name="T1" fmla="*/ 57 h 89"/>
                <a:gd name="T2" fmla="*/ 10 w 10"/>
                <a:gd name="T3" fmla="*/ 56 h 89"/>
                <a:gd name="T4" fmla="*/ 10 w 10"/>
                <a:gd name="T5" fmla="*/ 57 h 89"/>
                <a:gd name="T6" fmla="*/ 9 w 10"/>
                <a:gd name="T7" fmla="*/ 57 h 89"/>
                <a:gd name="T8" fmla="*/ 7 w 10"/>
                <a:gd name="T9" fmla="*/ 0 h 89"/>
                <a:gd name="T10" fmla="*/ 5 w 10"/>
                <a:gd name="T11" fmla="*/ 0 h 89"/>
                <a:gd name="T12" fmla="*/ 6 w 10"/>
                <a:gd name="T13" fmla="*/ 2 h 89"/>
                <a:gd name="T14" fmla="*/ 7 w 10"/>
                <a:gd name="T15" fmla="*/ 0 h 89"/>
                <a:gd name="T16" fmla="*/ 7 w 10"/>
                <a:gd name="T17" fmla="*/ 42 h 89"/>
                <a:gd name="T18" fmla="*/ 9 w 10"/>
                <a:gd name="T19" fmla="*/ 45 h 89"/>
                <a:gd name="T20" fmla="*/ 7 w 10"/>
                <a:gd name="T21" fmla="*/ 42 h 89"/>
                <a:gd name="T22" fmla="*/ 7 w 10"/>
                <a:gd name="T23" fmla="*/ 10 h 89"/>
                <a:gd name="T24" fmla="*/ 7 w 10"/>
                <a:gd name="T25" fmla="*/ 8 h 89"/>
                <a:gd name="T26" fmla="*/ 5 w 10"/>
                <a:gd name="T27" fmla="*/ 8 h 89"/>
                <a:gd name="T28" fmla="*/ 7 w 10"/>
                <a:gd name="T29" fmla="*/ 10 h 89"/>
                <a:gd name="T30" fmla="*/ 7 w 10"/>
                <a:gd name="T31" fmla="*/ 19 h 89"/>
                <a:gd name="T32" fmla="*/ 8 w 10"/>
                <a:gd name="T33" fmla="*/ 19 h 89"/>
                <a:gd name="T34" fmla="*/ 8 w 10"/>
                <a:gd name="T35" fmla="*/ 17 h 89"/>
                <a:gd name="T36" fmla="*/ 7 w 10"/>
                <a:gd name="T37" fmla="*/ 19 h 89"/>
                <a:gd name="T38" fmla="*/ 0 w 10"/>
                <a:gd name="T39" fmla="*/ 39 h 89"/>
                <a:gd name="T40" fmla="*/ 1 w 10"/>
                <a:gd name="T41" fmla="*/ 39 h 89"/>
                <a:gd name="T42" fmla="*/ 0 w 10"/>
                <a:gd name="T43" fmla="*/ 37 h 89"/>
                <a:gd name="T44" fmla="*/ 0 w 10"/>
                <a:gd name="T45" fmla="*/ 39 h 89"/>
                <a:gd name="T46" fmla="*/ 7 w 10"/>
                <a:gd name="T47" fmla="*/ 87 h 89"/>
                <a:gd name="T48" fmla="*/ 5 w 10"/>
                <a:gd name="T49" fmla="*/ 87 h 89"/>
                <a:gd name="T50" fmla="*/ 5 w 10"/>
                <a:gd name="T51" fmla="*/ 89 h 89"/>
                <a:gd name="T52" fmla="*/ 7 w 10"/>
                <a:gd name="T5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89">
                  <a:moveTo>
                    <a:pt x="9" y="57"/>
                  </a:moveTo>
                  <a:cubicBezTo>
                    <a:pt x="9" y="57"/>
                    <a:pt x="10" y="56"/>
                    <a:pt x="10" y="56"/>
                  </a:cubicBezTo>
                  <a:cubicBezTo>
                    <a:pt x="10" y="56"/>
                    <a:pt x="10" y="57"/>
                    <a:pt x="10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7" y="2"/>
                    <a:pt x="7" y="1"/>
                    <a:pt x="7" y="0"/>
                  </a:cubicBezTo>
                  <a:close/>
                  <a:moveTo>
                    <a:pt x="7" y="42"/>
                  </a:moveTo>
                  <a:cubicBezTo>
                    <a:pt x="7" y="44"/>
                    <a:pt x="7" y="44"/>
                    <a:pt x="9" y="45"/>
                  </a:cubicBezTo>
                  <a:cubicBezTo>
                    <a:pt x="9" y="43"/>
                    <a:pt x="9" y="43"/>
                    <a:pt x="7" y="42"/>
                  </a:cubicBezTo>
                  <a:close/>
                  <a:moveTo>
                    <a:pt x="7" y="10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9"/>
                    <a:pt x="6" y="9"/>
                    <a:pt x="7" y="10"/>
                  </a:cubicBezTo>
                  <a:close/>
                  <a:moveTo>
                    <a:pt x="7" y="19"/>
                  </a:move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8"/>
                    <a:pt x="8" y="17"/>
                  </a:cubicBezTo>
                  <a:cubicBezTo>
                    <a:pt x="7" y="18"/>
                    <a:pt x="7" y="18"/>
                    <a:pt x="7" y="19"/>
                  </a:cubicBezTo>
                  <a:close/>
                  <a:moveTo>
                    <a:pt x="0" y="39"/>
                  </a:moveTo>
                  <a:cubicBezTo>
                    <a:pt x="0" y="39"/>
                    <a:pt x="1" y="39"/>
                    <a:pt x="1" y="39"/>
                  </a:cubicBezTo>
                  <a:cubicBezTo>
                    <a:pt x="1" y="38"/>
                    <a:pt x="1" y="38"/>
                    <a:pt x="0" y="37"/>
                  </a:cubicBezTo>
                  <a:cubicBezTo>
                    <a:pt x="0" y="38"/>
                    <a:pt x="0" y="39"/>
                    <a:pt x="0" y="39"/>
                  </a:cubicBezTo>
                  <a:close/>
                  <a:moveTo>
                    <a:pt x="7" y="87"/>
                  </a:moveTo>
                  <a:cubicBezTo>
                    <a:pt x="6" y="87"/>
                    <a:pt x="6" y="87"/>
                    <a:pt x="5" y="87"/>
                  </a:cubicBezTo>
                  <a:cubicBezTo>
                    <a:pt x="5" y="88"/>
                    <a:pt x="5" y="89"/>
                    <a:pt x="5" y="89"/>
                  </a:cubicBezTo>
                  <a:cubicBezTo>
                    <a:pt x="5" y="89"/>
                    <a:pt x="7" y="88"/>
                    <a:pt x="7" y="8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Malaysia">
              <a:extLst>
                <a:ext uri="{FF2B5EF4-FFF2-40B4-BE49-F238E27FC236}">
                  <a16:creationId xmlns:a16="http://schemas.microsoft.com/office/drawing/2014/main" id="{6BAAC492-5A18-B70F-CC7A-7E1E83EDBC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049" y="2583361"/>
              <a:ext cx="472290" cy="176728"/>
            </a:xfrm>
            <a:custGeom>
              <a:avLst/>
              <a:gdLst>
                <a:gd name="T0" fmla="*/ 190 w 197"/>
                <a:gd name="T1" fmla="*/ 34 h 74"/>
                <a:gd name="T2" fmla="*/ 179 w 197"/>
                <a:gd name="T3" fmla="*/ 34 h 74"/>
                <a:gd name="T4" fmla="*/ 171 w 197"/>
                <a:gd name="T5" fmla="*/ 34 h 74"/>
                <a:gd name="T6" fmla="*/ 162 w 197"/>
                <a:gd name="T7" fmla="*/ 34 h 74"/>
                <a:gd name="T8" fmla="*/ 156 w 197"/>
                <a:gd name="T9" fmla="*/ 50 h 74"/>
                <a:gd name="T10" fmla="*/ 157 w 197"/>
                <a:gd name="T11" fmla="*/ 55 h 74"/>
                <a:gd name="T12" fmla="*/ 152 w 197"/>
                <a:gd name="T13" fmla="*/ 58 h 74"/>
                <a:gd name="T14" fmla="*/ 144 w 197"/>
                <a:gd name="T15" fmla="*/ 67 h 74"/>
                <a:gd name="T16" fmla="*/ 135 w 197"/>
                <a:gd name="T17" fmla="*/ 65 h 74"/>
                <a:gd name="T18" fmla="*/ 124 w 197"/>
                <a:gd name="T19" fmla="*/ 71 h 74"/>
                <a:gd name="T20" fmla="*/ 116 w 197"/>
                <a:gd name="T21" fmla="*/ 71 h 74"/>
                <a:gd name="T22" fmla="*/ 104 w 197"/>
                <a:gd name="T23" fmla="*/ 68 h 74"/>
                <a:gd name="T24" fmla="*/ 100 w 197"/>
                <a:gd name="T25" fmla="*/ 62 h 74"/>
                <a:gd name="T26" fmla="*/ 107 w 197"/>
                <a:gd name="T27" fmla="*/ 63 h 74"/>
                <a:gd name="T28" fmla="*/ 111 w 197"/>
                <a:gd name="T29" fmla="*/ 66 h 74"/>
                <a:gd name="T30" fmla="*/ 112 w 197"/>
                <a:gd name="T31" fmla="*/ 66 h 74"/>
                <a:gd name="T32" fmla="*/ 116 w 197"/>
                <a:gd name="T33" fmla="*/ 67 h 74"/>
                <a:gd name="T34" fmla="*/ 116 w 197"/>
                <a:gd name="T35" fmla="*/ 64 h 74"/>
                <a:gd name="T36" fmla="*/ 116 w 197"/>
                <a:gd name="T37" fmla="*/ 56 h 74"/>
                <a:gd name="T38" fmla="*/ 121 w 197"/>
                <a:gd name="T39" fmla="*/ 51 h 74"/>
                <a:gd name="T40" fmla="*/ 133 w 197"/>
                <a:gd name="T41" fmla="*/ 48 h 74"/>
                <a:gd name="T42" fmla="*/ 143 w 197"/>
                <a:gd name="T43" fmla="*/ 34 h 74"/>
                <a:gd name="T44" fmla="*/ 147 w 197"/>
                <a:gd name="T45" fmla="*/ 35 h 74"/>
                <a:gd name="T46" fmla="*/ 152 w 197"/>
                <a:gd name="T47" fmla="*/ 33 h 74"/>
                <a:gd name="T48" fmla="*/ 154 w 197"/>
                <a:gd name="T49" fmla="*/ 29 h 74"/>
                <a:gd name="T50" fmla="*/ 156 w 197"/>
                <a:gd name="T51" fmla="*/ 28 h 74"/>
                <a:gd name="T52" fmla="*/ 160 w 197"/>
                <a:gd name="T53" fmla="*/ 19 h 74"/>
                <a:gd name="T54" fmla="*/ 167 w 197"/>
                <a:gd name="T55" fmla="*/ 13 h 74"/>
                <a:gd name="T56" fmla="*/ 173 w 197"/>
                <a:gd name="T57" fmla="*/ 5 h 74"/>
                <a:gd name="T58" fmla="*/ 171 w 197"/>
                <a:gd name="T59" fmla="*/ 9 h 74"/>
                <a:gd name="T60" fmla="*/ 179 w 197"/>
                <a:gd name="T61" fmla="*/ 9 h 74"/>
                <a:gd name="T62" fmla="*/ 181 w 197"/>
                <a:gd name="T63" fmla="*/ 13 h 74"/>
                <a:gd name="T64" fmla="*/ 179 w 197"/>
                <a:gd name="T65" fmla="*/ 16 h 74"/>
                <a:gd name="T66" fmla="*/ 183 w 197"/>
                <a:gd name="T67" fmla="*/ 19 h 74"/>
                <a:gd name="T68" fmla="*/ 193 w 197"/>
                <a:gd name="T69" fmla="*/ 21 h 74"/>
                <a:gd name="T70" fmla="*/ 193 w 197"/>
                <a:gd name="T71" fmla="*/ 26 h 74"/>
                <a:gd name="T72" fmla="*/ 187 w 197"/>
                <a:gd name="T73" fmla="*/ 31 h 74"/>
                <a:gd name="T74" fmla="*/ 176 w 197"/>
                <a:gd name="T75" fmla="*/ 2 h 74"/>
                <a:gd name="T76" fmla="*/ 3 w 197"/>
                <a:gd name="T77" fmla="*/ 10 h 74"/>
                <a:gd name="T78" fmla="*/ 43 w 197"/>
                <a:gd name="T79" fmla="*/ 59 h 74"/>
                <a:gd name="T80" fmla="*/ 39 w 197"/>
                <a:gd name="T81" fmla="*/ 50 h 74"/>
                <a:gd name="T82" fmla="*/ 38 w 197"/>
                <a:gd name="T83" fmla="*/ 38 h 74"/>
                <a:gd name="T84" fmla="*/ 37 w 197"/>
                <a:gd name="T85" fmla="*/ 25 h 74"/>
                <a:gd name="T86" fmla="*/ 27 w 197"/>
                <a:gd name="T87" fmla="*/ 13 h 74"/>
                <a:gd name="T88" fmla="*/ 23 w 197"/>
                <a:gd name="T89" fmla="*/ 17 h 74"/>
                <a:gd name="T90" fmla="*/ 16 w 197"/>
                <a:gd name="T91" fmla="*/ 19 h 74"/>
                <a:gd name="T92" fmla="*/ 15 w 197"/>
                <a:gd name="T93" fmla="*/ 13 h 74"/>
                <a:gd name="T94" fmla="*/ 12 w 197"/>
                <a:gd name="T95" fmla="*/ 13 h 74"/>
                <a:gd name="T96" fmla="*/ 6 w 197"/>
                <a:gd name="T97" fmla="*/ 7 h 74"/>
                <a:gd name="T98" fmla="*/ 7 w 197"/>
                <a:gd name="T99" fmla="*/ 14 h 74"/>
                <a:gd name="T100" fmla="*/ 8 w 197"/>
                <a:gd name="T101" fmla="*/ 26 h 74"/>
                <a:gd name="T102" fmla="*/ 10 w 197"/>
                <a:gd name="T103" fmla="*/ 31 h 74"/>
                <a:gd name="T104" fmla="*/ 12 w 197"/>
                <a:gd name="T105" fmla="*/ 37 h 74"/>
                <a:gd name="T106" fmla="*/ 12 w 197"/>
                <a:gd name="T107" fmla="*/ 40 h 74"/>
                <a:gd name="T108" fmla="*/ 17 w 197"/>
                <a:gd name="T109" fmla="*/ 50 h 74"/>
                <a:gd name="T110" fmla="*/ 21 w 197"/>
                <a:gd name="T111" fmla="*/ 53 h 74"/>
                <a:gd name="T112" fmla="*/ 30 w 197"/>
                <a:gd name="T113" fmla="*/ 60 h 74"/>
                <a:gd name="T114" fmla="*/ 39 w 197"/>
                <a:gd name="T115" fmla="*/ 69 h 74"/>
                <a:gd name="T116" fmla="*/ 41 w 197"/>
                <a:gd name="T117" fmla="*/ 67 h 74"/>
                <a:gd name="T118" fmla="*/ 44 w 197"/>
                <a:gd name="T119" fmla="*/ 66 h 74"/>
                <a:gd name="T120" fmla="*/ 44 w 197"/>
                <a:gd name="T121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" h="74">
                  <a:moveTo>
                    <a:pt x="187" y="31"/>
                  </a:moveTo>
                  <a:cubicBezTo>
                    <a:pt x="187" y="31"/>
                    <a:pt x="189" y="31"/>
                    <a:pt x="189" y="32"/>
                  </a:cubicBezTo>
                  <a:cubicBezTo>
                    <a:pt x="189" y="33"/>
                    <a:pt x="190" y="32"/>
                    <a:pt x="190" y="34"/>
                  </a:cubicBezTo>
                  <a:cubicBezTo>
                    <a:pt x="188" y="33"/>
                    <a:pt x="186" y="35"/>
                    <a:pt x="184" y="35"/>
                  </a:cubicBezTo>
                  <a:cubicBezTo>
                    <a:pt x="183" y="35"/>
                    <a:pt x="180" y="34"/>
                    <a:pt x="180" y="32"/>
                  </a:cubicBezTo>
                  <a:cubicBezTo>
                    <a:pt x="180" y="33"/>
                    <a:pt x="180" y="33"/>
                    <a:pt x="179" y="34"/>
                  </a:cubicBezTo>
                  <a:cubicBezTo>
                    <a:pt x="179" y="34"/>
                    <a:pt x="181" y="35"/>
                    <a:pt x="181" y="35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77" y="33"/>
                    <a:pt x="174" y="34"/>
                    <a:pt x="171" y="34"/>
                  </a:cubicBezTo>
                  <a:cubicBezTo>
                    <a:pt x="170" y="34"/>
                    <a:pt x="167" y="33"/>
                    <a:pt x="166" y="34"/>
                  </a:cubicBezTo>
                  <a:cubicBezTo>
                    <a:pt x="165" y="34"/>
                    <a:pt x="165" y="36"/>
                    <a:pt x="164" y="35"/>
                  </a:cubicBezTo>
                  <a:cubicBezTo>
                    <a:pt x="164" y="35"/>
                    <a:pt x="163" y="34"/>
                    <a:pt x="162" y="34"/>
                  </a:cubicBezTo>
                  <a:cubicBezTo>
                    <a:pt x="163" y="34"/>
                    <a:pt x="162" y="35"/>
                    <a:pt x="163" y="35"/>
                  </a:cubicBezTo>
                  <a:cubicBezTo>
                    <a:pt x="160" y="35"/>
                    <a:pt x="160" y="41"/>
                    <a:pt x="160" y="43"/>
                  </a:cubicBezTo>
                  <a:cubicBezTo>
                    <a:pt x="160" y="46"/>
                    <a:pt x="159" y="48"/>
                    <a:pt x="156" y="50"/>
                  </a:cubicBezTo>
                  <a:cubicBezTo>
                    <a:pt x="157" y="49"/>
                    <a:pt x="156" y="49"/>
                    <a:pt x="157" y="48"/>
                  </a:cubicBezTo>
                  <a:cubicBezTo>
                    <a:pt x="154" y="50"/>
                    <a:pt x="156" y="52"/>
                    <a:pt x="154" y="53"/>
                  </a:cubicBezTo>
                  <a:cubicBezTo>
                    <a:pt x="155" y="54"/>
                    <a:pt x="156" y="54"/>
                    <a:pt x="157" y="55"/>
                  </a:cubicBezTo>
                  <a:cubicBezTo>
                    <a:pt x="155" y="55"/>
                    <a:pt x="155" y="57"/>
                    <a:pt x="153" y="56"/>
                  </a:cubicBezTo>
                  <a:cubicBezTo>
                    <a:pt x="153" y="57"/>
                    <a:pt x="153" y="57"/>
                    <a:pt x="153" y="58"/>
                  </a:cubicBezTo>
                  <a:cubicBezTo>
                    <a:pt x="153" y="58"/>
                    <a:pt x="152" y="58"/>
                    <a:pt x="152" y="58"/>
                  </a:cubicBezTo>
                  <a:cubicBezTo>
                    <a:pt x="152" y="59"/>
                    <a:pt x="153" y="61"/>
                    <a:pt x="151" y="62"/>
                  </a:cubicBezTo>
                  <a:cubicBezTo>
                    <a:pt x="150" y="64"/>
                    <a:pt x="152" y="66"/>
                    <a:pt x="150" y="67"/>
                  </a:cubicBezTo>
                  <a:cubicBezTo>
                    <a:pt x="148" y="68"/>
                    <a:pt x="145" y="67"/>
                    <a:pt x="144" y="67"/>
                  </a:cubicBezTo>
                  <a:cubicBezTo>
                    <a:pt x="142" y="67"/>
                    <a:pt x="142" y="68"/>
                    <a:pt x="140" y="70"/>
                  </a:cubicBezTo>
                  <a:cubicBezTo>
                    <a:pt x="139" y="68"/>
                    <a:pt x="135" y="67"/>
                    <a:pt x="133" y="67"/>
                  </a:cubicBezTo>
                  <a:cubicBezTo>
                    <a:pt x="134" y="67"/>
                    <a:pt x="135" y="66"/>
                    <a:pt x="135" y="65"/>
                  </a:cubicBezTo>
                  <a:cubicBezTo>
                    <a:pt x="133" y="65"/>
                    <a:pt x="131" y="65"/>
                    <a:pt x="129" y="65"/>
                  </a:cubicBezTo>
                  <a:cubicBezTo>
                    <a:pt x="128" y="66"/>
                    <a:pt x="127" y="67"/>
                    <a:pt x="125" y="67"/>
                  </a:cubicBezTo>
                  <a:cubicBezTo>
                    <a:pt x="125" y="68"/>
                    <a:pt x="126" y="71"/>
                    <a:pt x="124" y="71"/>
                  </a:cubicBezTo>
                  <a:cubicBezTo>
                    <a:pt x="123" y="71"/>
                    <a:pt x="122" y="72"/>
                    <a:pt x="120" y="72"/>
                  </a:cubicBezTo>
                  <a:cubicBezTo>
                    <a:pt x="119" y="72"/>
                    <a:pt x="118" y="72"/>
                    <a:pt x="117" y="72"/>
                  </a:cubicBezTo>
                  <a:cubicBezTo>
                    <a:pt x="117" y="72"/>
                    <a:pt x="116" y="71"/>
                    <a:pt x="116" y="71"/>
                  </a:cubicBezTo>
                  <a:cubicBezTo>
                    <a:pt x="114" y="72"/>
                    <a:pt x="112" y="72"/>
                    <a:pt x="111" y="73"/>
                  </a:cubicBezTo>
                  <a:cubicBezTo>
                    <a:pt x="108" y="74"/>
                    <a:pt x="109" y="72"/>
                    <a:pt x="107" y="72"/>
                  </a:cubicBezTo>
                  <a:cubicBezTo>
                    <a:pt x="106" y="72"/>
                    <a:pt x="104" y="69"/>
                    <a:pt x="104" y="68"/>
                  </a:cubicBezTo>
                  <a:cubicBezTo>
                    <a:pt x="103" y="66"/>
                    <a:pt x="102" y="68"/>
                    <a:pt x="101" y="66"/>
                  </a:cubicBezTo>
                  <a:cubicBezTo>
                    <a:pt x="101" y="65"/>
                    <a:pt x="102" y="64"/>
                    <a:pt x="101" y="64"/>
                  </a:cubicBezTo>
                  <a:cubicBezTo>
                    <a:pt x="100" y="63"/>
                    <a:pt x="99" y="63"/>
                    <a:pt x="100" y="62"/>
                  </a:cubicBezTo>
                  <a:cubicBezTo>
                    <a:pt x="101" y="63"/>
                    <a:pt x="102" y="62"/>
                    <a:pt x="103" y="63"/>
                  </a:cubicBezTo>
                  <a:cubicBezTo>
                    <a:pt x="104" y="65"/>
                    <a:pt x="105" y="64"/>
                    <a:pt x="107" y="64"/>
                  </a:cubicBezTo>
                  <a:cubicBezTo>
                    <a:pt x="107" y="64"/>
                    <a:pt x="107" y="63"/>
                    <a:pt x="107" y="63"/>
                  </a:cubicBezTo>
                  <a:cubicBezTo>
                    <a:pt x="107" y="64"/>
                    <a:pt x="108" y="65"/>
                    <a:pt x="109" y="64"/>
                  </a:cubicBezTo>
                  <a:cubicBezTo>
                    <a:pt x="109" y="65"/>
                    <a:pt x="108" y="65"/>
                    <a:pt x="108" y="66"/>
                  </a:cubicBezTo>
                  <a:cubicBezTo>
                    <a:pt x="109" y="66"/>
                    <a:pt x="110" y="66"/>
                    <a:pt x="111" y="66"/>
                  </a:cubicBezTo>
                  <a:cubicBezTo>
                    <a:pt x="111" y="66"/>
                    <a:pt x="111" y="66"/>
                    <a:pt x="110" y="67"/>
                  </a:cubicBezTo>
                  <a:cubicBezTo>
                    <a:pt x="111" y="67"/>
                    <a:pt x="111" y="67"/>
                    <a:pt x="112" y="67"/>
                  </a:cubicBezTo>
                  <a:cubicBezTo>
                    <a:pt x="112" y="67"/>
                    <a:pt x="112" y="66"/>
                    <a:pt x="112" y="66"/>
                  </a:cubicBezTo>
                  <a:cubicBezTo>
                    <a:pt x="113" y="66"/>
                    <a:pt x="113" y="66"/>
                    <a:pt x="114" y="67"/>
                  </a:cubicBezTo>
                  <a:cubicBezTo>
                    <a:pt x="115" y="69"/>
                    <a:pt x="116" y="68"/>
                    <a:pt x="117" y="68"/>
                  </a:cubicBezTo>
                  <a:cubicBezTo>
                    <a:pt x="117" y="68"/>
                    <a:pt x="117" y="67"/>
                    <a:pt x="116" y="67"/>
                  </a:cubicBezTo>
                  <a:cubicBezTo>
                    <a:pt x="116" y="67"/>
                    <a:pt x="116" y="67"/>
                    <a:pt x="116" y="68"/>
                  </a:cubicBezTo>
                  <a:cubicBezTo>
                    <a:pt x="115" y="67"/>
                    <a:pt x="114" y="66"/>
                    <a:pt x="114" y="64"/>
                  </a:cubicBezTo>
                  <a:cubicBezTo>
                    <a:pt x="114" y="64"/>
                    <a:pt x="115" y="64"/>
                    <a:pt x="116" y="64"/>
                  </a:cubicBezTo>
                  <a:cubicBezTo>
                    <a:pt x="115" y="63"/>
                    <a:pt x="115" y="63"/>
                    <a:pt x="115" y="62"/>
                  </a:cubicBezTo>
                  <a:cubicBezTo>
                    <a:pt x="116" y="60"/>
                    <a:pt x="116" y="59"/>
                    <a:pt x="117" y="59"/>
                  </a:cubicBezTo>
                  <a:cubicBezTo>
                    <a:pt x="115" y="59"/>
                    <a:pt x="116" y="58"/>
                    <a:pt x="116" y="56"/>
                  </a:cubicBezTo>
                  <a:cubicBezTo>
                    <a:pt x="117" y="56"/>
                    <a:pt x="118" y="56"/>
                    <a:pt x="118" y="56"/>
                  </a:cubicBezTo>
                  <a:cubicBezTo>
                    <a:pt x="118" y="55"/>
                    <a:pt x="119" y="55"/>
                    <a:pt x="120" y="55"/>
                  </a:cubicBezTo>
                  <a:cubicBezTo>
                    <a:pt x="117" y="54"/>
                    <a:pt x="118" y="52"/>
                    <a:pt x="121" y="51"/>
                  </a:cubicBezTo>
                  <a:cubicBezTo>
                    <a:pt x="121" y="51"/>
                    <a:pt x="122" y="51"/>
                    <a:pt x="123" y="51"/>
                  </a:cubicBezTo>
                  <a:cubicBezTo>
                    <a:pt x="124" y="50"/>
                    <a:pt x="125" y="50"/>
                    <a:pt x="127" y="49"/>
                  </a:cubicBezTo>
                  <a:cubicBezTo>
                    <a:pt x="129" y="49"/>
                    <a:pt x="131" y="49"/>
                    <a:pt x="133" y="48"/>
                  </a:cubicBezTo>
                  <a:cubicBezTo>
                    <a:pt x="135" y="47"/>
                    <a:pt x="136" y="44"/>
                    <a:pt x="137" y="42"/>
                  </a:cubicBezTo>
                  <a:cubicBezTo>
                    <a:pt x="138" y="40"/>
                    <a:pt x="140" y="39"/>
                    <a:pt x="141" y="38"/>
                  </a:cubicBezTo>
                  <a:cubicBezTo>
                    <a:pt x="142" y="37"/>
                    <a:pt x="143" y="35"/>
                    <a:pt x="143" y="34"/>
                  </a:cubicBezTo>
                  <a:cubicBezTo>
                    <a:pt x="144" y="34"/>
                    <a:pt x="143" y="32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2"/>
                    <a:pt x="147" y="34"/>
                    <a:pt x="147" y="35"/>
                  </a:cubicBezTo>
                  <a:cubicBezTo>
                    <a:pt x="149" y="35"/>
                    <a:pt x="150" y="39"/>
                    <a:pt x="151" y="38"/>
                  </a:cubicBezTo>
                  <a:cubicBezTo>
                    <a:pt x="152" y="36"/>
                    <a:pt x="151" y="34"/>
                    <a:pt x="153" y="33"/>
                  </a:cubicBezTo>
                  <a:cubicBezTo>
                    <a:pt x="153" y="33"/>
                    <a:pt x="152" y="32"/>
                    <a:pt x="152" y="33"/>
                  </a:cubicBezTo>
                  <a:cubicBezTo>
                    <a:pt x="152" y="31"/>
                    <a:pt x="152" y="30"/>
                    <a:pt x="152" y="29"/>
                  </a:cubicBezTo>
                  <a:cubicBezTo>
                    <a:pt x="152" y="29"/>
                    <a:pt x="154" y="28"/>
                    <a:pt x="154" y="27"/>
                  </a:cubicBezTo>
                  <a:cubicBezTo>
                    <a:pt x="154" y="28"/>
                    <a:pt x="154" y="28"/>
                    <a:pt x="154" y="29"/>
                  </a:cubicBezTo>
                  <a:cubicBezTo>
                    <a:pt x="154" y="30"/>
                    <a:pt x="154" y="32"/>
                    <a:pt x="154" y="33"/>
                  </a:cubicBezTo>
                  <a:cubicBezTo>
                    <a:pt x="154" y="35"/>
                    <a:pt x="157" y="34"/>
                    <a:pt x="158" y="34"/>
                  </a:cubicBezTo>
                  <a:cubicBezTo>
                    <a:pt x="157" y="32"/>
                    <a:pt x="157" y="30"/>
                    <a:pt x="156" y="28"/>
                  </a:cubicBezTo>
                  <a:cubicBezTo>
                    <a:pt x="155" y="28"/>
                    <a:pt x="155" y="28"/>
                    <a:pt x="155" y="27"/>
                  </a:cubicBezTo>
                  <a:cubicBezTo>
                    <a:pt x="158" y="27"/>
                    <a:pt x="158" y="27"/>
                    <a:pt x="160" y="25"/>
                  </a:cubicBezTo>
                  <a:cubicBezTo>
                    <a:pt x="157" y="23"/>
                    <a:pt x="158" y="22"/>
                    <a:pt x="160" y="19"/>
                  </a:cubicBezTo>
                  <a:cubicBezTo>
                    <a:pt x="160" y="21"/>
                    <a:pt x="161" y="21"/>
                    <a:pt x="162" y="21"/>
                  </a:cubicBezTo>
                  <a:cubicBezTo>
                    <a:pt x="162" y="19"/>
                    <a:pt x="165" y="18"/>
                    <a:pt x="164" y="17"/>
                  </a:cubicBezTo>
                  <a:cubicBezTo>
                    <a:pt x="164" y="15"/>
                    <a:pt x="164" y="12"/>
                    <a:pt x="167" y="13"/>
                  </a:cubicBezTo>
                  <a:cubicBezTo>
                    <a:pt x="166" y="10"/>
                    <a:pt x="170" y="10"/>
                    <a:pt x="170" y="8"/>
                  </a:cubicBezTo>
                  <a:cubicBezTo>
                    <a:pt x="171" y="7"/>
                    <a:pt x="170" y="5"/>
                    <a:pt x="170" y="4"/>
                  </a:cubicBezTo>
                  <a:cubicBezTo>
                    <a:pt x="170" y="3"/>
                    <a:pt x="172" y="4"/>
                    <a:pt x="173" y="5"/>
                  </a:cubicBezTo>
                  <a:cubicBezTo>
                    <a:pt x="172" y="5"/>
                    <a:pt x="172" y="5"/>
                    <a:pt x="171" y="5"/>
                  </a:cubicBezTo>
                  <a:cubicBezTo>
                    <a:pt x="172" y="5"/>
                    <a:pt x="172" y="6"/>
                    <a:pt x="173" y="6"/>
                  </a:cubicBezTo>
                  <a:cubicBezTo>
                    <a:pt x="172" y="7"/>
                    <a:pt x="171" y="8"/>
                    <a:pt x="171" y="9"/>
                  </a:cubicBezTo>
                  <a:cubicBezTo>
                    <a:pt x="174" y="9"/>
                    <a:pt x="173" y="5"/>
                    <a:pt x="175" y="4"/>
                  </a:cubicBezTo>
                  <a:cubicBezTo>
                    <a:pt x="176" y="5"/>
                    <a:pt x="176" y="5"/>
                    <a:pt x="176" y="7"/>
                  </a:cubicBezTo>
                  <a:cubicBezTo>
                    <a:pt x="176" y="8"/>
                    <a:pt x="177" y="8"/>
                    <a:pt x="179" y="9"/>
                  </a:cubicBezTo>
                  <a:cubicBezTo>
                    <a:pt x="178" y="9"/>
                    <a:pt x="179" y="8"/>
                    <a:pt x="178" y="8"/>
                  </a:cubicBezTo>
                  <a:cubicBezTo>
                    <a:pt x="179" y="9"/>
                    <a:pt x="180" y="9"/>
                    <a:pt x="181" y="9"/>
                  </a:cubicBezTo>
                  <a:cubicBezTo>
                    <a:pt x="181" y="10"/>
                    <a:pt x="181" y="12"/>
                    <a:pt x="181" y="13"/>
                  </a:cubicBezTo>
                  <a:cubicBezTo>
                    <a:pt x="180" y="13"/>
                    <a:pt x="180" y="13"/>
                    <a:pt x="179" y="13"/>
                  </a:cubicBezTo>
                  <a:cubicBezTo>
                    <a:pt x="179" y="14"/>
                    <a:pt x="180" y="15"/>
                    <a:pt x="181" y="16"/>
                  </a:cubicBezTo>
                  <a:cubicBezTo>
                    <a:pt x="180" y="16"/>
                    <a:pt x="179" y="16"/>
                    <a:pt x="179" y="16"/>
                  </a:cubicBezTo>
                  <a:cubicBezTo>
                    <a:pt x="181" y="16"/>
                    <a:pt x="183" y="16"/>
                    <a:pt x="184" y="14"/>
                  </a:cubicBezTo>
                  <a:cubicBezTo>
                    <a:pt x="185" y="15"/>
                    <a:pt x="185" y="16"/>
                    <a:pt x="185" y="17"/>
                  </a:cubicBezTo>
                  <a:cubicBezTo>
                    <a:pt x="183" y="17"/>
                    <a:pt x="183" y="17"/>
                    <a:pt x="183" y="19"/>
                  </a:cubicBezTo>
                  <a:cubicBezTo>
                    <a:pt x="184" y="19"/>
                    <a:pt x="186" y="17"/>
                    <a:pt x="187" y="17"/>
                  </a:cubicBezTo>
                  <a:cubicBezTo>
                    <a:pt x="189" y="17"/>
                    <a:pt x="190" y="19"/>
                    <a:pt x="189" y="21"/>
                  </a:cubicBezTo>
                  <a:cubicBezTo>
                    <a:pt x="190" y="20"/>
                    <a:pt x="192" y="20"/>
                    <a:pt x="193" y="21"/>
                  </a:cubicBezTo>
                  <a:cubicBezTo>
                    <a:pt x="194" y="23"/>
                    <a:pt x="195" y="22"/>
                    <a:pt x="197" y="22"/>
                  </a:cubicBezTo>
                  <a:cubicBezTo>
                    <a:pt x="197" y="23"/>
                    <a:pt x="197" y="24"/>
                    <a:pt x="197" y="25"/>
                  </a:cubicBezTo>
                  <a:cubicBezTo>
                    <a:pt x="195" y="24"/>
                    <a:pt x="194" y="26"/>
                    <a:pt x="193" y="26"/>
                  </a:cubicBezTo>
                  <a:cubicBezTo>
                    <a:pt x="191" y="27"/>
                    <a:pt x="190" y="27"/>
                    <a:pt x="189" y="27"/>
                  </a:cubicBezTo>
                  <a:cubicBezTo>
                    <a:pt x="188" y="27"/>
                    <a:pt x="188" y="26"/>
                    <a:pt x="187" y="26"/>
                  </a:cubicBezTo>
                  <a:cubicBezTo>
                    <a:pt x="185" y="28"/>
                    <a:pt x="185" y="29"/>
                    <a:pt x="187" y="31"/>
                  </a:cubicBezTo>
                  <a:close/>
                  <a:moveTo>
                    <a:pt x="176" y="0"/>
                  </a:moveTo>
                  <a:cubicBezTo>
                    <a:pt x="175" y="1"/>
                    <a:pt x="174" y="1"/>
                    <a:pt x="174" y="2"/>
                  </a:cubicBezTo>
                  <a:cubicBezTo>
                    <a:pt x="174" y="2"/>
                    <a:pt x="175" y="2"/>
                    <a:pt x="176" y="2"/>
                  </a:cubicBezTo>
                  <a:cubicBezTo>
                    <a:pt x="176" y="1"/>
                    <a:pt x="176" y="1"/>
                    <a:pt x="176" y="0"/>
                  </a:cubicBezTo>
                  <a:close/>
                  <a:moveTo>
                    <a:pt x="2" y="13"/>
                  </a:moveTo>
                  <a:cubicBezTo>
                    <a:pt x="3" y="12"/>
                    <a:pt x="3" y="11"/>
                    <a:pt x="3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0" y="11"/>
                    <a:pt x="1" y="12"/>
                    <a:pt x="2" y="13"/>
                  </a:cubicBezTo>
                  <a:close/>
                  <a:moveTo>
                    <a:pt x="43" y="59"/>
                  </a:moveTo>
                  <a:cubicBezTo>
                    <a:pt x="43" y="58"/>
                    <a:pt x="43" y="55"/>
                    <a:pt x="42" y="54"/>
                  </a:cubicBezTo>
                  <a:cubicBezTo>
                    <a:pt x="42" y="54"/>
                    <a:pt x="40" y="53"/>
                    <a:pt x="40" y="52"/>
                  </a:cubicBezTo>
                  <a:cubicBezTo>
                    <a:pt x="39" y="52"/>
                    <a:pt x="39" y="51"/>
                    <a:pt x="39" y="50"/>
                  </a:cubicBezTo>
                  <a:cubicBezTo>
                    <a:pt x="39" y="48"/>
                    <a:pt x="39" y="46"/>
                    <a:pt x="39" y="43"/>
                  </a:cubicBezTo>
                  <a:cubicBezTo>
                    <a:pt x="39" y="43"/>
                    <a:pt x="38" y="42"/>
                    <a:pt x="38" y="41"/>
                  </a:cubicBezTo>
                  <a:cubicBezTo>
                    <a:pt x="38" y="40"/>
                    <a:pt x="38" y="39"/>
                    <a:pt x="38" y="38"/>
                  </a:cubicBezTo>
                  <a:cubicBezTo>
                    <a:pt x="38" y="38"/>
                    <a:pt x="38" y="38"/>
                    <a:pt x="39" y="38"/>
                  </a:cubicBezTo>
                  <a:cubicBezTo>
                    <a:pt x="37" y="36"/>
                    <a:pt x="39" y="35"/>
                    <a:pt x="39" y="33"/>
                  </a:cubicBezTo>
                  <a:cubicBezTo>
                    <a:pt x="39" y="30"/>
                    <a:pt x="39" y="28"/>
                    <a:pt x="37" y="25"/>
                  </a:cubicBezTo>
                  <a:cubicBezTo>
                    <a:pt x="37" y="23"/>
                    <a:pt x="36" y="22"/>
                    <a:pt x="34" y="21"/>
                  </a:cubicBezTo>
                  <a:cubicBezTo>
                    <a:pt x="31" y="19"/>
                    <a:pt x="30" y="18"/>
                    <a:pt x="29" y="15"/>
                  </a:cubicBezTo>
                  <a:cubicBezTo>
                    <a:pt x="29" y="14"/>
                    <a:pt x="28" y="13"/>
                    <a:pt x="27" y="13"/>
                  </a:cubicBezTo>
                  <a:cubicBezTo>
                    <a:pt x="26" y="12"/>
                    <a:pt x="25" y="13"/>
                    <a:pt x="24" y="12"/>
                  </a:cubicBezTo>
                  <a:cubicBezTo>
                    <a:pt x="25" y="14"/>
                    <a:pt x="24" y="14"/>
                    <a:pt x="24" y="15"/>
                  </a:cubicBezTo>
                  <a:cubicBezTo>
                    <a:pt x="23" y="16"/>
                    <a:pt x="24" y="17"/>
                    <a:pt x="23" y="17"/>
                  </a:cubicBezTo>
                  <a:cubicBezTo>
                    <a:pt x="22" y="19"/>
                    <a:pt x="20" y="18"/>
                    <a:pt x="20" y="16"/>
                  </a:cubicBezTo>
                  <a:cubicBezTo>
                    <a:pt x="19" y="16"/>
                    <a:pt x="17" y="16"/>
                    <a:pt x="17" y="17"/>
                  </a:cubicBezTo>
                  <a:cubicBezTo>
                    <a:pt x="16" y="17"/>
                    <a:pt x="16" y="19"/>
                    <a:pt x="16" y="19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6" y="16"/>
                    <a:pt x="16" y="16"/>
                  </a:cubicBezTo>
                  <a:cubicBezTo>
                    <a:pt x="16" y="15"/>
                    <a:pt x="15" y="14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5" y="12"/>
                    <a:pt x="15" y="11"/>
                  </a:cubicBezTo>
                  <a:cubicBezTo>
                    <a:pt x="14" y="12"/>
                    <a:pt x="14" y="13"/>
                    <a:pt x="12" y="13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11" y="10"/>
                    <a:pt x="11" y="10"/>
                    <a:pt x="9" y="9"/>
                  </a:cubicBezTo>
                  <a:cubicBezTo>
                    <a:pt x="8" y="9"/>
                    <a:pt x="8" y="7"/>
                    <a:pt x="6" y="7"/>
                  </a:cubicBezTo>
                  <a:cubicBezTo>
                    <a:pt x="7" y="9"/>
                    <a:pt x="7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7" y="12"/>
                    <a:pt x="6" y="13"/>
                    <a:pt x="7" y="14"/>
                  </a:cubicBezTo>
                  <a:cubicBezTo>
                    <a:pt x="8" y="16"/>
                    <a:pt x="7" y="17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9" y="25"/>
                    <a:pt x="7" y="25"/>
                    <a:pt x="8" y="26"/>
                  </a:cubicBezTo>
                  <a:cubicBezTo>
                    <a:pt x="8" y="27"/>
                    <a:pt x="9" y="28"/>
                    <a:pt x="10" y="28"/>
                  </a:cubicBezTo>
                  <a:cubicBezTo>
                    <a:pt x="10" y="29"/>
                    <a:pt x="9" y="30"/>
                    <a:pt x="11" y="30"/>
                  </a:cubicBezTo>
                  <a:cubicBezTo>
                    <a:pt x="11" y="30"/>
                    <a:pt x="10" y="31"/>
                    <a:pt x="10" y="31"/>
                  </a:cubicBezTo>
                  <a:cubicBezTo>
                    <a:pt x="10" y="31"/>
                    <a:pt x="11" y="31"/>
                    <a:pt x="11" y="31"/>
                  </a:cubicBezTo>
                  <a:cubicBezTo>
                    <a:pt x="10" y="33"/>
                    <a:pt x="10" y="34"/>
                    <a:pt x="10" y="36"/>
                  </a:cubicBezTo>
                  <a:cubicBezTo>
                    <a:pt x="10" y="37"/>
                    <a:pt x="12" y="37"/>
                    <a:pt x="12" y="37"/>
                  </a:cubicBezTo>
                  <a:cubicBezTo>
                    <a:pt x="13" y="37"/>
                    <a:pt x="12" y="38"/>
                    <a:pt x="14" y="38"/>
                  </a:cubicBezTo>
                  <a:cubicBezTo>
                    <a:pt x="13" y="38"/>
                    <a:pt x="11" y="37"/>
                    <a:pt x="11" y="38"/>
                  </a:cubicBezTo>
                  <a:cubicBezTo>
                    <a:pt x="11" y="40"/>
                    <a:pt x="12" y="39"/>
                    <a:pt x="12" y="40"/>
                  </a:cubicBezTo>
                  <a:cubicBezTo>
                    <a:pt x="12" y="41"/>
                    <a:pt x="14" y="41"/>
                    <a:pt x="14" y="42"/>
                  </a:cubicBezTo>
                  <a:cubicBezTo>
                    <a:pt x="15" y="43"/>
                    <a:pt x="16" y="44"/>
                    <a:pt x="16" y="45"/>
                  </a:cubicBezTo>
                  <a:cubicBezTo>
                    <a:pt x="17" y="46"/>
                    <a:pt x="19" y="49"/>
                    <a:pt x="17" y="50"/>
                  </a:cubicBezTo>
                  <a:cubicBezTo>
                    <a:pt x="17" y="50"/>
                    <a:pt x="17" y="50"/>
                    <a:pt x="17" y="51"/>
                  </a:cubicBezTo>
                  <a:cubicBezTo>
                    <a:pt x="17" y="52"/>
                    <a:pt x="17" y="51"/>
                    <a:pt x="18" y="51"/>
                  </a:cubicBezTo>
                  <a:cubicBezTo>
                    <a:pt x="19" y="52"/>
                    <a:pt x="19" y="52"/>
                    <a:pt x="21" y="53"/>
                  </a:cubicBezTo>
                  <a:cubicBezTo>
                    <a:pt x="22" y="54"/>
                    <a:pt x="22" y="54"/>
                    <a:pt x="22" y="55"/>
                  </a:cubicBezTo>
                  <a:cubicBezTo>
                    <a:pt x="23" y="57"/>
                    <a:pt x="23" y="56"/>
                    <a:pt x="24" y="57"/>
                  </a:cubicBezTo>
                  <a:cubicBezTo>
                    <a:pt x="25" y="58"/>
                    <a:pt x="29" y="59"/>
                    <a:pt x="30" y="60"/>
                  </a:cubicBezTo>
                  <a:cubicBezTo>
                    <a:pt x="31" y="63"/>
                    <a:pt x="33" y="63"/>
                    <a:pt x="35" y="65"/>
                  </a:cubicBezTo>
                  <a:cubicBezTo>
                    <a:pt x="36" y="65"/>
                    <a:pt x="37" y="66"/>
                    <a:pt x="37" y="66"/>
                  </a:cubicBezTo>
                  <a:cubicBezTo>
                    <a:pt x="38" y="67"/>
                    <a:pt x="38" y="68"/>
                    <a:pt x="39" y="69"/>
                  </a:cubicBezTo>
                  <a:cubicBezTo>
                    <a:pt x="39" y="69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42" y="66"/>
                    <a:pt x="43" y="66"/>
                    <a:pt x="44" y="66"/>
                  </a:cubicBezTo>
                  <a:cubicBezTo>
                    <a:pt x="44" y="65"/>
                    <a:pt x="43" y="65"/>
                    <a:pt x="43" y="64"/>
                  </a:cubicBezTo>
                  <a:cubicBezTo>
                    <a:pt x="44" y="65"/>
                    <a:pt x="45" y="66"/>
                    <a:pt x="46" y="66"/>
                  </a:cubicBezTo>
                  <a:cubicBezTo>
                    <a:pt x="45" y="66"/>
                    <a:pt x="45" y="67"/>
                    <a:pt x="44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6"/>
                    <a:pt x="46" y="58"/>
                    <a:pt x="43" y="5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Malawi">
              <a:extLst>
                <a:ext uri="{FF2B5EF4-FFF2-40B4-BE49-F238E27FC236}">
                  <a16:creationId xmlns:a16="http://schemas.microsoft.com/office/drawing/2014/main" id="{2A146361-F1F0-14E0-3A52-0C3D93203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42" y="3043463"/>
              <a:ext cx="79223" cy="209230"/>
            </a:xfrm>
            <a:custGeom>
              <a:avLst/>
              <a:gdLst>
                <a:gd name="T0" fmla="*/ 7 w 33"/>
                <a:gd name="T1" fmla="*/ 4 h 87"/>
                <a:gd name="T2" fmla="*/ 7 w 33"/>
                <a:gd name="T3" fmla="*/ 7 h 87"/>
                <a:gd name="T4" fmla="*/ 8 w 33"/>
                <a:gd name="T5" fmla="*/ 15 h 87"/>
                <a:gd name="T6" fmla="*/ 7 w 33"/>
                <a:gd name="T7" fmla="*/ 19 h 87"/>
                <a:gd name="T8" fmla="*/ 9 w 33"/>
                <a:gd name="T9" fmla="*/ 32 h 87"/>
                <a:gd name="T10" fmla="*/ 4 w 33"/>
                <a:gd name="T11" fmla="*/ 34 h 87"/>
                <a:gd name="T12" fmla="*/ 1 w 33"/>
                <a:gd name="T13" fmla="*/ 46 h 87"/>
                <a:gd name="T14" fmla="*/ 0 w 33"/>
                <a:gd name="T15" fmla="*/ 47 h 87"/>
                <a:gd name="T16" fmla="*/ 3 w 33"/>
                <a:gd name="T17" fmla="*/ 51 h 87"/>
                <a:gd name="T18" fmla="*/ 6 w 33"/>
                <a:gd name="T19" fmla="*/ 52 h 87"/>
                <a:gd name="T20" fmla="*/ 9 w 33"/>
                <a:gd name="T21" fmla="*/ 55 h 87"/>
                <a:gd name="T22" fmla="*/ 15 w 33"/>
                <a:gd name="T23" fmla="*/ 57 h 87"/>
                <a:gd name="T24" fmla="*/ 18 w 33"/>
                <a:gd name="T25" fmla="*/ 58 h 87"/>
                <a:gd name="T26" fmla="*/ 19 w 33"/>
                <a:gd name="T27" fmla="*/ 66 h 87"/>
                <a:gd name="T28" fmla="*/ 17 w 33"/>
                <a:gd name="T29" fmla="*/ 69 h 87"/>
                <a:gd name="T30" fmla="*/ 18 w 33"/>
                <a:gd name="T31" fmla="*/ 74 h 87"/>
                <a:gd name="T32" fmla="*/ 22 w 33"/>
                <a:gd name="T33" fmla="*/ 82 h 87"/>
                <a:gd name="T34" fmla="*/ 24 w 33"/>
                <a:gd name="T35" fmla="*/ 87 h 87"/>
                <a:gd name="T36" fmla="*/ 26 w 33"/>
                <a:gd name="T37" fmla="*/ 82 h 87"/>
                <a:gd name="T38" fmla="*/ 26 w 33"/>
                <a:gd name="T39" fmla="*/ 76 h 87"/>
                <a:gd name="T40" fmla="*/ 32 w 33"/>
                <a:gd name="T41" fmla="*/ 67 h 87"/>
                <a:gd name="T42" fmla="*/ 33 w 33"/>
                <a:gd name="T43" fmla="*/ 61 h 87"/>
                <a:gd name="T44" fmla="*/ 26 w 33"/>
                <a:gd name="T45" fmla="*/ 51 h 87"/>
                <a:gd name="T46" fmla="*/ 19 w 33"/>
                <a:gd name="T47" fmla="*/ 43 h 87"/>
                <a:gd name="T48" fmla="*/ 17 w 33"/>
                <a:gd name="T49" fmla="*/ 31 h 87"/>
                <a:gd name="T50" fmla="*/ 20 w 33"/>
                <a:gd name="T51" fmla="*/ 24 h 87"/>
                <a:gd name="T52" fmla="*/ 22 w 33"/>
                <a:gd name="T53" fmla="*/ 21 h 87"/>
                <a:gd name="T54" fmla="*/ 20 w 33"/>
                <a:gd name="T55" fmla="*/ 19 h 87"/>
                <a:gd name="T56" fmla="*/ 20 w 33"/>
                <a:gd name="T57" fmla="*/ 13 h 87"/>
                <a:gd name="T58" fmla="*/ 12 w 33"/>
                <a:gd name="T59" fmla="*/ 2 h 87"/>
                <a:gd name="T60" fmla="*/ 9 w 33"/>
                <a:gd name="T61" fmla="*/ 0 h 87"/>
                <a:gd name="T62" fmla="*/ 7 w 33"/>
                <a:gd name="T63" fmla="*/ 0 h 87"/>
                <a:gd name="T64" fmla="*/ 5 w 33"/>
                <a:gd name="T65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87">
                  <a:moveTo>
                    <a:pt x="5" y="3"/>
                  </a:moveTo>
                  <a:cubicBezTo>
                    <a:pt x="6" y="2"/>
                    <a:pt x="7" y="3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9" y="8"/>
                    <a:pt x="8" y="8"/>
                    <a:pt x="9" y="9"/>
                  </a:cubicBezTo>
                  <a:cubicBezTo>
                    <a:pt x="9" y="10"/>
                    <a:pt x="10" y="15"/>
                    <a:pt x="8" y="15"/>
                  </a:cubicBezTo>
                  <a:cubicBezTo>
                    <a:pt x="8" y="15"/>
                    <a:pt x="5" y="15"/>
                    <a:pt x="5" y="16"/>
                  </a:cubicBezTo>
                  <a:cubicBezTo>
                    <a:pt x="5" y="16"/>
                    <a:pt x="7" y="18"/>
                    <a:pt x="7" y="19"/>
                  </a:cubicBezTo>
                  <a:cubicBezTo>
                    <a:pt x="7" y="18"/>
                    <a:pt x="5" y="23"/>
                    <a:pt x="5" y="24"/>
                  </a:cubicBezTo>
                  <a:cubicBezTo>
                    <a:pt x="9" y="24"/>
                    <a:pt x="4" y="33"/>
                    <a:pt x="9" y="32"/>
                  </a:cubicBezTo>
                  <a:cubicBezTo>
                    <a:pt x="8" y="32"/>
                    <a:pt x="7" y="33"/>
                    <a:pt x="6" y="34"/>
                  </a:cubicBezTo>
                  <a:cubicBezTo>
                    <a:pt x="6" y="35"/>
                    <a:pt x="4" y="34"/>
                    <a:pt x="4" y="34"/>
                  </a:cubicBezTo>
                  <a:cubicBezTo>
                    <a:pt x="4" y="35"/>
                    <a:pt x="1" y="39"/>
                    <a:pt x="4" y="39"/>
                  </a:cubicBezTo>
                  <a:cubicBezTo>
                    <a:pt x="2" y="40"/>
                    <a:pt x="4" y="47"/>
                    <a:pt x="1" y="46"/>
                  </a:cubicBezTo>
                  <a:cubicBezTo>
                    <a:pt x="1" y="47"/>
                    <a:pt x="2" y="47"/>
                    <a:pt x="2" y="48"/>
                  </a:cubicBezTo>
                  <a:cubicBezTo>
                    <a:pt x="2" y="47"/>
                    <a:pt x="1" y="48"/>
                    <a:pt x="0" y="47"/>
                  </a:cubicBezTo>
                  <a:cubicBezTo>
                    <a:pt x="0" y="49"/>
                    <a:pt x="0" y="49"/>
                    <a:pt x="2" y="49"/>
                  </a:cubicBezTo>
                  <a:cubicBezTo>
                    <a:pt x="2" y="49"/>
                    <a:pt x="2" y="50"/>
                    <a:pt x="3" y="51"/>
                  </a:cubicBezTo>
                  <a:cubicBezTo>
                    <a:pt x="3" y="53"/>
                    <a:pt x="4" y="51"/>
                    <a:pt x="5" y="50"/>
                  </a:cubicBezTo>
                  <a:cubicBezTo>
                    <a:pt x="5" y="51"/>
                    <a:pt x="6" y="52"/>
                    <a:pt x="6" y="52"/>
                  </a:cubicBezTo>
                  <a:cubicBezTo>
                    <a:pt x="6" y="53"/>
                    <a:pt x="7" y="54"/>
                    <a:pt x="7" y="55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6"/>
                    <a:pt x="10" y="57"/>
                    <a:pt x="10" y="58"/>
                  </a:cubicBezTo>
                  <a:cubicBezTo>
                    <a:pt x="10" y="55"/>
                    <a:pt x="14" y="58"/>
                    <a:pt x="15" y="57"/>
                  </a:cubicBezTo>
                  <a:cubicBezTo>
                    <a:pt x="16" y="54"/>
                    <a:pt x="18" y="56"/>
                    <a:pt x="19" y="58"/>
                  </a:cubicBezTo>
                  <a:cubicBezTo>
                    <a:pt x="19" y="58"/>
                    <a:pt x="18" y="58"/>
                    <a:pt x="18" y="58"/>
                  </a:cubicBezTo>
                  <a:cubicBezTo>
                    <a:pt x="19" y="59"/>
                    <a:pt x="19" y="60"/>
                    <a:pt x="19" y="62"/>
                  </a:cubicBezTo>
                  <a:cubicBezTo>
                    <a:pt x="19" y="63"/>
                    <a:pt x="20" y="65"/>
                    <a:pt x="19" y="66"/>
                  </a:cubicBezTo>
                  <a:cubicBezTo>
                    <a:pt x="19" y="67"/>
                    <a:pt x="18" y="67"/>
                    <a:pt x="18" y="68"/>
                  </a:cubicBezTo>
                  <a:cubicBezTo>
                    <a:pt x="18" y="69"/>
                    <a:pt x="18" y="69"/>
                    <a:pt x="17" y="69"/>
                  </a:cubicBezTo>
                  <a:cubicBezTo>
                    <a:pt x="16" y="70"/>
                    <a:pt x="17" y="72"/>
                    <a:pt x="15" y="71"/>
                  </a:cubicBezTo>
                  <a:cubicBezTo>
                    <a:pt x="15" y="73"/>
                    <a:pt x="16" y="73"/>
                    <a:pt x="18" y="74"/>
                  </a:cubicBezTo>
                  <a:cubicBezTo>
                    <a:pt x="18" y="74"/>
                    <a:pt x="17" y="76"/>
                    <a:pt x="17" y="77"/>
                  </a:cubicBezTo>
                  <a:cubicBezTo>
                    <a:pt x="19" y="76"/>
                    <a:pt x="20" y="81"/>
                    <a:pt x="22" y="82"/>
                  </a:cubicBezTo>
                  <a:cubicBezTo>
                    <a:pt x="23" y="83"/>
                    <a:pt x="25" y="83"/>
                    <a:pt x="25" y="84"/>
                  </a:cubicBezTo>
                  <a:cubicBezTo>
                    <a:pt x="25" y="85"/>
                    <a:pt x="23" y="85"/>
                    <a:pt x="24" y="87"/>
                  </a:cubicBezTo>
                  <a:cubicBezTo>
                    <a:pt x="24" y="87"/>
                    <a:pt x="25" y="87"/>
                    <a:pt x="26" y="87"/>
                  </a:cubicBezTo>
                  <a:cubicBezTo>
                    <a:pt x="26" y="85"/>
                    <a:pt x="26" y="84"/>
                    <a:pt x="26" y="82"/>
                  </a:cubicBezTo>
                  <a:cubicBezTo>
                    <a:pt x="26" y="81"/>
                    <a:pt x="24" y="81"/>
                    <a:pt x="25" y="80"/>
                  </a:cubicBezTo>
                  <a:cubicBezTo>
                    <a:pt x="26" y="79"/>
                    <a:pt x="25" y="77"/>
                    <a:pt x="26" y="76"/>
                  </a:cubicBezTo>
                  <a:cubicBezTo>
                    <a:pt x="27" y="75"/>
                    <a:pt x="28" y="76"/>
                    <a:pt x="29" y="75"/>
                  </a:cubicBezTo>
                  <a:cubicBezTo>
                    <a:pt x="32" y="74"/>
                    <a:pt x="31" y="69"/>
                    <a:pt x="32" y="67"/>
                  </a:cubicBezTo>
                  <a:cubicBezTo>
                    <a:pt x="32" y="66"/>
                    <a:pt x="30" y="65"/>
                    <a:pt x="31" y="64"/>
                  </a:cubicBezTo>
                  <a:cubicBezTo>
                    <a:pt x="31" y="63"/>
                    <a:pt x="32" y="62"/>
                    <a:pt x="33" y="61"/>
                  </a:cubicBezTo>
                  <a:cubicBezTo>
                    <a:pt x="31" y="61"/>
                    <a:pt x="32" y="58"/>
                    <a:pt x="31" y="57"/>
                  </a:cubicBezTo>
                  <a:cubicBezTo>
                    <a:pt x="30" y="55"/>
                    <a:pt x="28" y="53"/>
                    <a:pt x="26" y="51"/>
                  </a:cubicBezTo>
                  <a:cubicBezTo>
                    <a:pt x="25" y="49"/>
                    <a:pt x="23" y="47"/>
                    <a:pt x="22" y="46"/>
                  </a:cubicBezTo>
                  <a:cubicBezTo>
                    <a:pt x="21" y="45"/>
                    <a:pt x="19" y="45"/>
                    <a:pt x="19" y="43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7" y="33"/>
                    <a:pt x="17" y="31"/>
                  </a:cubicBezTo>
                  <a:cubicBezTo>
                    <a:pt x="17" y="29"/>
                    <a:pt x="18" y="27"/>
                    <a:pt x="19" y="25"/>
                  </a:cubicBezTo>
                  <a:cubicBezTo>
                    <a:pt x="19" y="24"/>
                    <a:pt x="18" y="24"/>
                    <a:pt x="20" y="24"/>
                  </a:cubicBezTo>
                  <a:cubicBezTo>
                    <a:pt x="21" y="24"/>
                    <a:pt x="21" y="23"/>
                    <a:pt x="22" y="23"/>
                  </a:cubicBezTo>
                  <a:cubicBezTo>
                    <a:pt x="22" y="22"/>
                    <a:pt x="23" y="21"/>
                    <a:pt x="22" y="21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8"/>
                    <a:pt x="19" y="17"/>
                    <a:pt x="19" y="17"/>
                  </a:cubicBezTo>
                  <a:cubicBezTo>
                    <a:pt x="19" y="16"/>
                    <a:pt x="20" y="14"/>
                    <a:pt x="20" y="13"/>
                  </a:cubicBezTo>
                  <a:cubicBezTo>
                    <a:pt x="18" y="8"/>
                    <a:pt x="19" y="1"/>
                    <a:pt x="12" y="0"/>
                  </a:cubicBezTo>
                  <a:cubicBezTo>
                    <a:pt x="12" y="0"/>
                    <a:pt x="12" y="1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7" y="2"/>
                    <a:pt x="8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1"/>
                    <a:pt x="6" y="2"/>
                    <a:pt x="5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Madaira (Portugal)">
              <a:extLst>
                <a:ext uri="{FF2B5EF4-FFF2-40B4-BE49-F238E27FC236}">
                  <a16:creationId xmlns:a16="http://schemas.microsoft.com/office/drawing/2014/main" id="{670F2218-E2F3-9E60-7770-15018F4EB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904" y="1884575"/>
              <a:ext cx="19298" cy="10157"/>
            </a:xfrm>
            <a:custGeom>
              <a:avLst/>
              <a:gdLst>
                <a:gd name="T0" fmla="*/ 6 w 8"/>
                <a:gd name="T1" fmla="*/ 2 h 4"/>
                <a:gd name="T2" fmla="*/ 0 w 8"/>
                <a:gd name="T3" fmla="*/ 0 h 4"/>
                <a:gd name="T4" fmla="*/ 0 w 8"/>
                <a:gd name="T5" fmla="*/ 2 h 4"/>
                <a:gd name="T6" fmla="*/ 6 w 8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6" y="2"/>
                  </a:moveTo>
                  <a:cubicBezTo>
                    <a:pt x="8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4" y="4"/>
                    <a:pt x="6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Madagascar">
              <a:extLst>
                <a:ext uri="{FF2B5EF4-FFF2-40B4-BE49-F238E27FC236}">
                  <a16:creationId xmlns:a16="http://schemas.microsoft.com/office/drawing/2014/main" id="{035B1321-5294-101E-B4BC-FB4F231DA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198" y="3108466"/>
              <a:ext cx="177744" cy="376817"/>
            </a:xfrm>
            <a:custGeom>
              <a:avLst/>
              <a:gdLst>
                <a:gd name="T0" fmla="*/ 71 w 74"/>
                <a:gd name="T1" fmla="*/ 47 h 157"/>
                <a:gd name="T2" fmla="*/ 72 w 74"/>
                <a:gd name="T3" fmla="*/ 34 h 157"/>
                <a:gd name="T4" fmla="*/ 70 w 74"/>
                <a:gd name="T5" fmla="*/ 28 h 157"/>
                <a:gd name="T6" fmla="*/ 69 w 74"/>
                <a:gd name="T7" fmla="*/ 16 h 157"/>
                <a:gd name="T8" fmla="*/ 65 w 74"/>
                <a:gd name="T9" fmla="*/ 10 h 157"/>
                <a:gd name="T10" fmla="*/ 65 w 74"/>
                <a:gd name="T11" fmla="*/ 6 h 157"/>
                <a:gd name="T12" fmla="*/ 63 w 74"/>
                <a:gd name="T13" fmla="*/ 6 h 157"/>
                <a:gd name="T14" fmla="*/ 62 w 74"/>
                <a:gd name="T15" fmla="*/ 5 h 157"/>
                <a:gd name="T16" fmla="*/ 60 w 74"/>
                <a:gd name="T17" fmla="*/ 1 h 157"/>
                <a:gd name="T18" fmla="*/ 60 w 74"/>
                <a:gd name="T19" fmla="*/ 4 h 157"/>
                <a:gd name="T20" fmla="*/ 59 w 74"/>
                <a:gd name="T21" fmla="*/ 7 h 157"/>
                <a:gd name="T22" fmla="*/ 58 w 74"/>
                <a:gd name="T23" fmla="*/ 13 h 157"/>
                <a:gd name="T24" fmla="*/ 53 w 74"/>
                <a:gd name="T25" fmla="*/ 19 h 157"/>
                <a:gd name="T26" fmla="*/ 49 w 74"/>
                <a:gd name="T27" fmla="*/ 18 h 157"/>
                <a:gd name="T28" fmla="*/ 48 w 74"/>
                <a:gd name="T29" fmla="*/ 23 h 157"/>
                <a:gd name="T30" fmla="*/ 49 w 74"/>
                <a:gd name="T31" fmla="*/ 25 h 157"/>
                <a:gd name="T32" fmla="*/ 48 w 74"/>
                <a:gd name="T33" fmla="*/ 25 h 157"/>
                <a:gd name="T34" fmla="*/ 47 w 74"/>
                <a:gd name="T35" fmla="*/ 26 h 157"/>
                <a:gd name="T36" fmla="*/ 48 w 74"/>
                <a:gd name="T37" fmla="*/ 30 h 157"/>
                <a:gd name="T38" fmla="*/ 46 w 74"/>
                <a:gd name="T39" fmla="*/ 32 h 157"/>
                <a:gd name="T40" fmla="*/ 43 w 74"/>
                <a:gd name="T41" fmla="*/ 31 h 157"/>
                <a:gd name="T42" fmla="*/ 41 w 74"/>
                <a:gd name="T43" fmla="*/ 40 h 157"/>
                <a:gd name="T44" fmla="*/ 40 w 74"/>
                <a:gd name="T45" fmla="*/ 39 h 157"/>
                <a:gd name="T46" fmla="*/ 33 w 74"/>
                <a:gd name="T47" fmla="*/ 42 h 157"/>
                <a:gd name="T48" fmla="*/ 32 w 74"/>
                <a:gd name="T49" fmla="*/ 47 h 157"/>
                <a:gd name="T50" fmla="*/ 29 w 74"/>
                <a:gd name="T51" fmla="*/ 43 h 157"/>
                <a:gd name="T52" fmla="*/ 26 w 74"/>
                <a:gd name="T53" fmla="*/ 44 h 157"/>
                <a:gd name="T54" fmla="*/ 25 w 74"/>
                <a:gd name="T55" fmla="*/ 46 h 157"/>
                <a:gd name="T56" fmla="*/ 21 w 74"/>
                <a:gd name="T57" fmla="*/ 45 h 157"/>
                <a:gd name="T58" fmla="*/ 16 w 74"/>
                <a:gd name="T59" fmla="*/ 49 h 157"/>
                <a:gd name="T60" fmla="*/ 9 w 74"/>
                <a:gd name="T61" fmla="*/ 65 h 157"/>
                <a:gd name="T62" fmla="*/ 10 w 74"/>
                <a:gd name="T63" fmla="*/ 72 h 157"/>
                <a:gd name="T64" fmla="*/ 12 w 74"/>
                <a:gd name="T65" fmla="*/ 77 h 157"/>
                <a:gd name="T66" fmla="*/ 11 w 74"/>
                <a:gd name="T67" fmla="*/ 83 h 157"/>
                <a:gd name="T68" fmla="*/ 12 w 74"/>
                <a:gd name="T69" fmla="*/ 89 h 157"/>
                <a:gd name="T70" fmla="*/ 10 w 74"/>
                <a:gd name="T71" fmla="*/ 100 h 157"/>
                <a:gd name="T72" fmla="*/ 7 w 74"/>
                <a:gd name="T73" fmla="*/ 106 h 157"/>
                <a:gd name="T74" fmla="*/ 2 w 74"/>
                <a:gd name="T75" fmla="*/ 113 h 157"/>
                <a:gd name="T76" fmla="*/ 5 w 74"/>
                <a:gd name="T77" fmla="*/ 130 h 157"/>
                <a:gd name="T78" fmla="*/ 5 w 74"/>
                <a:gd name="T79" fmla="*/ 140 h 157"/>
                <a:gd name="T80" fmla="*/ 8 w 74"/>
                <a:gd name="T81" fmla="*/ 143 h 157"/>
                <a:gd name="T82" fmla="*/ 12 w 74"/>
                <a:gd name="T83" fmla="*/ 150 h 157"/>
                <a:gd name="T84" fmla="*/ 12 w 74"/>
                <a:gd name="T85" fmla="*/ 152 h 157"/>
                <a:gd name="T86" fmla="*/ 20 w 74"/>
                <a:gd name="T87" fmla="*/ 155 h 157"/>
                <a:gd name="T88" fmla="*/ 35 w 74"/>
                <a:gd name="T89" fmla="*/ 151 h 157"/>
                <a:gd name="T90" fmla="*/ 40 w 74"/>
                <a:gd name="T91" fmla="*/ 147 h 157"/>
                <a:gd name="T92" fmla="*/ 45 w 74"/>
                <a:gd name="T93" fmla="*/ 136 h 157"/>
                <a:gd name="T94" fmla="*/ 46 w 74"/>
                <a:gd name="T95" fmla="*/ 132 h 157"/>
                <a:gd name="T96" fmla="*/ 51 w 74"/>
                <a:gd name="T97" fmla="*/ 113 h 157"/>
                <a:gd name="T98" fmla="*/ 59 w 74"/>
                <a:gd name="T99" fmla="*/ 83 h 157"/>
                <a:gd name="T100" fmla="*/ 63 w 74"/>
                <a:gd name="T101" fmla="*/ 64 h 157"/>
                <a:gd name="T102" fmla="*/ 64 w 74"/>
                <a:gd name="T103" fmla="*/ 60 h 157"/>
                <a:gd name="T104" fmla="*/ 66 w 74"/>
                <a:gd name="T105" fmla="*/ 54 h 157"/>
                <a:gd name="T106" fmla="*/ 67 w 74"/>
                <a:gd name="T107" fmla="*/ 49 h 157"/>
                <a:gd name="T108" fmla="*/ 65 w 74"/>
                <a:gd name="T109" fmla="*/ 42 h 157"/>
                <a:gd name="T110" fmla="*/ 68 w 74"/>
                <a:gd name="T111" fmla="*/ 4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" h="157">
                  <a:moveTo>
                    <a:pt x="68" y="45"/>
                  </a:moveTo>
                  <a:cubicBezTo>
                    <a:pt x="69" y="46"/>
                    <a:pt x="70" y="46"/>
                    <a:pt x="71" y="47"/>
                  </a:cubicBezTo>
                  <a:cubicBezTo>
                    <a:pt x="72" y="44"/>
                    <a:pt x="74" y="40"/>
                    <a:pt x="73" y="37"/>
                  </a:cubicBezTo>
                  <a:cubicBezTo>
                    <a:pt x="73" y="36"/>
                    <a:pt x="73" y="35"/>
                    <a:pt x="72" y="34"/>
                  </a:cubicBezTo>
                  <a:cubicBezTo>
                    <a:pt x="72" y="33"/>
                    <a:pt x="71" y="33"/>
                    <a:pt x="71" y="32"/>
                  </a:cubicBezTo>
                  <a:cubicBezTo>
                    <a:pt x="71" y="30"/>
                    <a:pt x="71" y="29"/>
                    <a:pt x="70" y="28"/>
                  </a:cubicBezTo>
                  <a:cubicBezTo>
                    <a:pt x="70" y="25"/>
                    <a:pt x="70" y="23"/>
                    <a:pt x="70" y="20"/>
                  </a:cubicBezTo>
                  <a:cubicBezTo>
                    <a:pt x="70" y="19"/>
                    <a:pt x="69" y="18"/>
                    <a:pt x="69" y="16"/>
                  </a:cubicBezTo>
                  <a:cubicBezTo>
                    <a:pt x="68" y="14"/>
                    <a:pt x="69" y="13"/>
                    <a:pt x="68" y="12"/>
                  </a:cubicBezTo>
                  <a:cubicBezTo>
                    <a:pt x="66" y="11"/>
                    <a:pt x="67" y="9"/>
                    <a:pt x="65" y="10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8"/>
                    <a:pt x="65" y="7"/>
                    <a:pt x="65" y="6"/>
                  </a:cubicBezTo>
                  <a:cubicBezTo>
                    <a:pt x="65" y="5"/>
                    <a:pt x="64" y="6"/>
                    <a:pt x="64" y="5"/>
                  </a:cubicBezTo>
                  <a:cubicBezTo>
                    <a:pt x="64" y="5"/>
                    <a:pt x="63" y="6"/>
                    <a:pt x="63" y="6"/>
                  </a:cubicBezTo>
                  <a:cubicBezTo>
                    <a:pt x="63" y="5"/>
                    <a:pt x="63" y="5"/>
                    <a:pt x="63" y="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4"/>
                    <a:pt x="62" y="3"/>
                    <a:pt x="63" y="3"/>
                  </a:cubicBezTo>
                  <a:cubicBezTo>
                    <a:pt x="61" y="2"/>
                    <a:pt x="63" y="0"/>
                    <a:pt x="60" y="1"/>
                  </a:cubicBezTo>
                  <a:cubicBezTo>
                    <a:pt x="60" y="1"/>
                    <a:pt x="60" y="2"/>
                    <a:pt x="59" y="2"/>
                  </a:cubicBezTo>
                  <a:cubicBezTo>
                    <a:pt x="61" y="2"/>
                    <a:pt x="60" y="3"/>
                    <a:pt x="60" y="4"/>
                  </a:cubicBezTo>
                  <a:cubicBezTo>
                    <a:pt x="60" y="5"/>
                    <a:pt x="58" y="4"/>
                    <a:pt x="58" y="5"/>
                  </a:cubicBezTo>
                  <a:cubicBezTo>
                    <a:pt x="58" y="6"/>
                    <a:pt x="59" y="7"/>
                    <a:pt x="59" y="7"/>
                  </a:cubicBezTo>
                  <a:cubicBezTo>
                    <a:pt x="58" y="6"/>
                    <a:pt x="57" y="6"/>
                    <a:pt x="56" y="6"/>
                  </a:cubicBezTo>
                  <a:cubicBezTo>
                    <a:pt x="58" y="8"/>
                    <a:pt x="59" y="10"/>
                    <a:pt x="58" y="13"/>
                  </a:cubicBezTo>
                  <a:cubicBezTo>
                    <a:pt x="58" y="15"/>
                    <a:pt x="55" y="20"/>
                    <a:pt x="54" y="17"/>
                  </a:cubicBezTo>
                  <a:cubicBezTo>
                    <a:pt x="54" y="18"/>
                    <a:pt x="53" y="18"/>
                    <a:pt x="53" y="19"/>
                  </a:cubicBezTo>
                  <a:cubicBezTo>
                    <a:pt x="52" y="20"/>
                    <a:pt x="53" y="21"/>
                    <a:pt x="53" y="22"/>
                  </a:cubicBezTo>
                  <a:cubicBezTo>
                    <a:pt x="50" y="22"/>
                    <a:pt x="51" y="19"/>
                    <a:pt x="49" y="18"/>
                  </a:cubicBezTo>
                  <a:cubicBezTo>
                    <a:pt x="50" y="20"/>
                    <a:pt x="48" y="19"/>
                    <a:pt x="48" y="20"/>
                  </a:cubicBezTo>
                  <a:cubicBezTo>
                    <a:pt x="48" y="20"/>
                    <a:pt x="47" y="22"/>
                    <a:pt x="48" y="23"/>
                  </a:cubicBezTo>
                  <a:cubicBezTo>
                    <a:pt x="48" y="23"/>
                    <a:pt x="49" y="23"/>
                    <a:pt x="49" y="23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49" y="25"/>
                    <a:pt x="49" y="26"/>
                    <a:pt x="49" y="27"/>
                  </a:cubicBezTo>
                  <a:cubicBezTo>
                    <a:pt x="49" y="26"/>
                    <a:pt x="48" y="26"/>
                    <a:pt x="48" y="25"/>
                  </a:cubicBezTo>
                  <a:cubicBezTo>
                    <a:pt x="48" y="26"/>
                    <a:pt x="48" y="26"/>
                    <a:pt x="48" y="27"/>
                  </a:cubicBezTo>
                  <a:cubicBezTo>
                    <a:pt x="48" y="26"/>
                    <a:pt x="47" y="26"/>
                    <a:pt x="47" y="26"/>
                  </a:cubicBezTo>
                  <a:cubicBezTo>
                    <a:pt x="46" y="27"/>
                    <a:pt x="44" y="29"/>
                    <a:pt x="46" y="30"/>
                  </a:cubicBezTo>
                  <a:cubicBezTo>
                    <a:pt x="46" y="30"/>
                    <a:pt x="48" y="29"/>
                    <a:pt x="48" y="30"/>
                  </a:cubicBezTo>
                  <a:cubicBezTo>
                    <a:pt x="48" y="31"/>
                    <a:pt x="49" y="32"/>
                    <a:pt x="49" y="32"/>
                  </a:cubicBezTo>
                  <a:cubicBezTo>
                    <a:pt x="48" y="33"/>
                    <a:pt x="46" y="30"/>
                    <a:pt x="46" y="32"/>
                  </a:cubicBezTo>
                  <a:cubicBezTo>
                    <a:pt x="45" y="34"/>
                    <a:pt x="45" y="35"/>
                    <a:pt x="43" y="36"/>
                  </a:cubicBezTo>
                  <a:cubicBezTo>
                    <a:pt x="43" y="34"/>
                    <a:pt x="46" y="33"/>
                    <a:pt x="43" y="31"/>
                  </a:cubicBezTo>
                  <a:cubicBezTo>
                    <a:pt x="42" y="33"/>
                    <a:pt x="40" y="35"/>
                    <a:pt x="40" y="37"/>
                  </a:cubicBezTo>
                  <a:cubicBezTo>
                    <a:pt x="40" y="38"/>
                    <a:pt x="41" y="38"/>
                    <a:pt x="41" y="40"/>
                  </a:cubicBezTo>
                  <a:cubicBezTo>
                    <a:pt x="40" y="41"/>
                    <a:pt x="40" y="41"/>
                    <a:pt x="39" y="42"/>
                  </a:cubicBezTo>
                  <a:cubicBezTo>
                    <a:pt x="39" y="41"/>
                    <a:pt x="39" y="40"/>
                    <a:pt x="40" y="39"/>
                  </a:cubicBezTo>
                  <a:cubicBezTo>
                    <a:pt x="39" y="39"/>
                    <a:pt x="38" y="39"/>
                    <a:pt x="39" y="38"/>
                  </a:cubicBezTo>
                  <a:cubicBezTo>
                    <a:pt x="37" y="39"/>
                    <a:pt x="35" y="40"/>
                    <a:pt x="33" y="42"/>
                  </a:cubicBezTo>
                  <a:cubicBezTo>
                    <a:pt x="32" y="43"/>
                    <a:pt x="34" y="46"/>
                    <a:pt x="34" y="47"/>
                  </a:cubicBezTo>
                  <a:cubicBezTo>
                    <a:pt x="33" y="46"/>
                    <a:pt x="32" y="46"/>
                    <a:pt x="32" y="47"/>
                  </a:cubicBezTo>
                  <a:cubicBezTo>
                    <a:pt x="32" y="46"/>
                    <a:pt x="32" y="44"/>
                    <a:pt x="32" y="43"/>
                  </a:cubicBezTo>
                  <a:cubicBezTo>
                    <a:pt x="31" y="43"/>
                    <a:pt x="30" y="43"/>
                    <a:pt x="29" y="43"/>
                  </a:cubicBezTo>
                  <a:cubicBezTo>
                    <a:pt x="29" y="44"/>
                    <a:pt x="29" y="45"/>
                    <a:pt x="29" y="46"/>
                  </a:cubicBezTo>
                  <a:cubicBezTo>
                    <a:pt x="29" y="44"/>
                    <a:pt x="27" y="44"/>
                    <a:pt x="26" y="44"/>
                  </a:cubicBezTo>
                  <a:cubicBezTo>
                    <a:pt x="26" y="44"/>
                    <a:pt x="25" y="46"/>
                    <a:pt x="25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3" y="46"/>
                    <a:pt x="22" y="47"/>
                    <a:pt x="23" y="48"/>
                  </a:cubicBezTo>
                  <a:cubicBezTo>
                    <a:pt x="21" y="49"/>
                    <a:pt x="21" y="47"/>
                    <a:pt x="21" y="45"/>
                  </a:cubicBezTo>
                  <a:cubicBezTo>
                    <a:pt x="20" y="47"/>
                    <a:pt x="20" y="48"/>
                    <a:pt x="19" y="49"/>
                  </a:cubicBezTo>
                  <a:cubicBezTo>
                    <a:pt x="18" y="50"/>
                    <a:pt x="18" y="49"/>
                    <a:pt x="16" y="49"/>
                  </a:cubicBezTo>
                  <a:cubicBezTo>
                    <a:pt x="13" y="47"/>
                    <a:pt x="13" y="50"/>
                    <a:pt x="13" y="53"/>
                  </a:cubicBezTo>
                  <a:cubicBezTo>
                    <a:pt x="13" y="57"/>
                    <a:pt x="9" y="60"/>
                    <a:pt x="9" y="65"/>
                  </a:cubicBezTo>
                  <a:cubicBezTo>
                    <a:pt x="9" y="66"/>
                    <a:pt x="10" y="66"/>
                    <a:pt x="10" y="67"/>
                  </a:cubicBezTo>
                  <a:cubicBezTo>
                    <a:pt x="10" y="69"/>
                    <a:pt x="10" y="70"/>
                    <a:pt x="10" y="72"/>
                  </a:cubicBezTo>
                  <a:cubicBezTo>
                    <a:pt x="10" y="73"/>
                    <a:pt x="9" y="74"/>
                    <a:pt x="10" y="75"/>
                  </a:cubicBezTo>
                  <a:cubicBezTo>
                    <a:pt x="11" y="76"/>
                    <a:pt x="11" y="76"/>
                    <a:pt x="12" y="77"/>
                  </a:cubicBezTo>
                  <a:cubicBezTo>
                    <a:pt x="13" y="79"/>
                    <a:pt x="11" y="78"/>
                    <a:pt x="11" y="80"/>
                  </a:cubicBezTo>
                  <a:cubicBezTo>
                    <a:pt x="10" y="80"/>
                    <a:pt x="11" y="82"/>
                    <a:pt x="11" y="83"/>
                  </a:cubicBezTo>
                  <a:cubicBezTo>
                    <a:pt x="12" y="85"/>
                    <a:pt x="13" y="86"/>
                    <a:pt x="13" y="89"/>
                  </a:cubicBezTo>
                  <a:cubicBezTo>
                    <a:pt x="13" y="89"/>
                    <a:pt x="12" y="89"/>
                    <a:pt x="12" y="89"/>
                  </a:cubicBezTo>
                  <a:cubicBezTo>
                    <a:pt x="15" y="91"/>
                    <a:pt x="12" y="94"/>
                    <a:pt x="11" y="96"/>
                  </a:cubicBezTo>
                  <a:cubicBezTo>
                    <a:pt x="11" y="97"/>
                    <a:pt x="10" y="99"/>
                    <a:pt x="10" y="100"/>
                  </a:cubicBezTo>
                  <a:cubicBezTo>
                    <a:pt x="10" y="102"/>
                    <a:pt x="9" y="100"/>
                    <a:pt x="8" y="102"/>
                  </a:cubicBezTo>
                  <a:cubicBezTo>
                    <a:pt x="8" y="103"/>
                    <a:pt x="8" y="106"/>
                    <a:pt x="7" y="106"/>
                  </a:cubicBezTo>
                  <a:cubicBezTo>
                    <a:pt x="7" y="107"/>
                    <a:pt x="5" y="106"/>
                    <a:pt x="4" y="107"/>
                  </a:cubicBezTo>
                  <a:cubicBezTo>
                    <a:pt x="4" y="108"/>
                    <a:pt x="4" y="116"/>
                    <a:pt x="2" y="113"/>
                  </a:cubicBezTo>
                  <a:cubicBezTo>
                    <a:pt x="2" y="117"/>
                    <a:pt x="0" y="121"/>
                    <a:pt x="3" y="124"/>
                  </a:cubicBezTo>
                  <a:cubicBezTo>
                    <a:pt x="4" y="127"/>
                    <a:pt x="5" y="127"/>
                    <a:pt x="5" y="130"/>
                  </a:cubicBezTo>
                  <a:cubicBezTo>
                    <a:pt x="5" y="132"/>
                    <a:pt x="8" y="131"/>
                    <a:pt x="5" y="134"/>
                  </a:cubicBezTo>
                  <a:cubicBezTo>
                    <a:pt x="4" y="134"/>
                    <a:pt x="5" y="139"/>
                    <a:pt x="5" y="140"/>
                  </a:cubicBezTo>
                  <a:cubicBezTo>
                    <a:pt x="5" y="141"/>
                    <a:pt x="5" y="142"/>
                    <a:pt x="6" y="142"/>
                  </a:cubicBezTo>
                  <a:cubicBezTo>
                    <a:pt x="6" y="143"/>
                    <a:pt x="8" y="143"/>
                    <a:pt x="8" y="143"/>
                  </a:cubicBezTo>
                  <a:cubicBezTo>
                    <a:pt x="8" y="145"/>
                    <a:pt x="9" y="147"/>
                    <a:pt x="10" y="150"/>
                  </a:cubicBezTo>
                  <a:cubicBezTo>
                    <a:pt x="10" y="149"/>
                    <a:pt x="11" y="149"/>
                    <a:pt x="12" y="150"/>
                  </a:cubicBezTo>
                  <a:cubicBezTo>
                    <a:pt x="12" y="151"/>
                    <a:pt x="12" y="151"/>
                    <a:pt x="13" y="151"/>
                  </a:cubicBezTo>
                  <a:cubicBezTo>
                    <a:pt x="13" y="151"/>
                    <a:pt x="12" y="152"/>
                    <a:pt x="12" y="152"/>
                  </a:cubicBezTo>
                  <a:cubicBezTo>
                    <a:pt x="13" y="152"/>
                    <a:pt x="15" y="152"/>
                    <a:pt x="17" y="152"/>
                  </a:cubicBezTo>
                  <a:cubicBezTo>
                    <a:pt x="17" y="153"/>
                    <a:pt x="19" y="155"/>
                    <a:pt x="20" y="155"/>
                  </a:cubicBezTo>
                  <a:cubicBezTo>
                    <a:pt x="21" y="157"/>
                    <a:pt x="25" y="155"/>
                    <a:pt x="27" y="153"/>
                  </a:cubicBezTo>
                  <a:cubicBezTo>
                    <a:pt x="29" y="152"/>
                    <a:pt x="32" y="151"/>
                    <a:pt x="35" y="151"/>
                  </a:cubicBezTo>
                  <a:cubicBezTo>
                    <a:pt x="36" y="151"/>
                    <a:pt x="37" y="150"/>
                    <a:pt x="39" y="150"/>
                  </a:cubicBezTo>
                  <a:cubicBezTo>
                    <a:pt x="40" y="150"/>
                    <a:pt x="40" y="148"/>
                    <a:pt x="40" y="147"/>
                  </a:cubicBezTo>
                  <a:cubicBezTo>
                    <a:pt x="43" y="148"/>
                    <a:pt x="41" y="141"/>
                    <a:pt x="42" y="140"/>
                  </a:cubicBezTo>
                  <a:cubicBezTo>
                    <a:pt x="43" y="139"/>
                    <a:pt x="44" y="137"/>
                    <a:pt x="45" y="136"/>
                  </a:cubicBezTo>
                  <a:cubicBezTo>
                    <a:pt x="46" y="134"/>
                    <a:pt x="46" y="134"/>
                    <a:pt x="44" y="133"/>
                  </a:cubicBezTo>
                  <a:cubicBezTo>
                    <a:pt x="44" y="133"/>
                    <a:pt x="45" y="132"/>
                    <a:pt x="46" y="132"/>
                  </a:cubicBezTo>
                  <a:cubicBezTo>
                    <a:pt x="45" y="129"/>
                    <a:pt x="47" y="125"/>
                    <a:pt x="47" y="122"/>
                  </a:cubicBezTo>
                  <a:cubicBezTo>
                    <a:pt x="48" y="118"/>
                    <a:pt x="50" y="116"/>
                    <a:pt x="51" y="113"/>
                  </a:cubicBezTo>
                  <a:cubicBezTo>
                    <a:pt x="54" y="106"/>
                    <a:pt x="54" y="99"/>
                    <a:pt x="56" y="93"/>
                  </a:cubicBezTo>
                  <a:cubicBezTo>
                    <a:pt x="58" y="90"/>
                    <a:pt x="58" y="86"/>
                    <a:pt x="59" y="83"/>
                  </a:cubicBezTo>
                  <a:cubicBezTo>
                    <a:pt x="60" y="80"/>
                    <a:pt x="63" y="77"/>
                    <a:pt x="63" y="75"/>
                  </a:cubicBezTo>
                  <a:cubicBezTo>
                    <a:pt x="63" y="71"/>
                    <a:pt x="64" y="67"/>
                    <a:pt x="63" y="64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3" y="61"/>
                    <a:pt x="64" y="60"/>
                    <a:pt x="64" y="60"/>
                  </a:cubicBezTo>
                  <a:cubicBezTo>
                    <a:pt x="65" y="58"/>
                    <a:pt x="66" y="57"/>
                    <a:pt x="67" y="56"/>
                  </a:cubicBezTo>
                  <a:cubicBezTo>
                    <a:pt x="66" y="56"/>
                    <a:pt x="66" y="55"/>
                    <a:pt x="66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8" y="53"/>
                    <a:pt x="68" y="50"/>
                    <a:pt x="67" y="49"/>
                  </a:cubicBezTo>
                  <a:cubicBezTo>
                    <a:pt x="66" y="48"/>
                    <a:pt x="65" y="48"/>
                    <a:pt x="66" y="46"/>
                  </a:cubicBezTo>
                  <a:cubicBezTo>
                    <a:pt x="66" y="45"/>
                    <a:pt x="65" y="43"/>
                    <a:pt x="65" y="42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7" y="42"/>
                    <a:pt x="68" y="44"/>
                    <a:pt x="68" y="4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Macedonia">
              <a:extLst>
                <a:ext uri="{FF2B5EF4-FFF2-40B4-BE49-F238E27FC236}">
                  <a16:creationId xmlns:a16="http://schemas.microsoft.com/office/drawing/2014/main" id="{B07753D6-E392-1AA5-87E3-BE4E2DEAC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795" y="1625577"/>
              <a:ext cx="65003" cy="43674"/>
            </a:xfrm>
            <a:custGeom>
              <a:avLst/>
              <a:gdLst>
                <a:gd name="T0" fmla="*/ 14 w 27"/>
                <a:gd name="T1" fmla="*/ 2 h 18"/>
                <a:gd name="T2" fmla="*/ 11 w 27"/>
                <a:gd name="T3" fmla="*/ 0 h 18"/>
                <a:gd name="T4" fmla="*/ 9 w 27"/>
                <a:gd name="T5" fmla="*/ 2 h 18"/>
                <a:gd name="T6" fmla="*/ 9 w 27"/>
                <a:gd name="T7" fmla="*/ 3 h 18"/>
                <a:gd name="T8" fmla="*/ 5 w 27"/>
                <a:gd name="T9" fmla="*/ 3 h 18"/>
                <a:gd name="T10" fmla="*/ 2 w 27"/>
                <a:gd name="T11" fmla="*/ 6 h 18"/>
                <a:gd name="T12" fmla="*/ 1 w 27"/>
                <a:gd name="T13" fmla="*/ 7 h 18"/>
                <a:gd name="T14" fmla="*/ 3 w 27"/>
                <a:gd name="T15" fmla="*/ 8 h 18"/>
                <a:gd name="T16" fmla="*/ 2 w 27"/>
                <a:gd name="T17" fmla="*/ 10 h 18"/>
                <a:gd name="T18" fmla="*/ 1 w 27"/>
                <a:gd name="T19" fmla="*/ 12 h 18"/>
                <a:gd name="T20" fmla="*/ 4 w 27"/>
                <a:gd name="T21" fmla="*/ 15 h 18"/>
                <a:gd name="T22" fmla="*/ 4 w 27"/>
                <a:gd name="T23" fmla="*/ 16 h 18"/>
                <a:gd name="T24" fmla="*/ 6 w 27"/>
                <a:gd name="T25" fmla="*/ 18 h 18"/>
                <a:gd name="T26" fmla="*/ 11 w 27"/>
                <a:gd name="T27" fmla="*/ 17 h 18"/>
                <a:gd name="T28" fmla="*/ 16 w 27"/>
                <a:gd name="T29" fmla="*/ 16 h 18"/>
                <a:gd name="T30" fmla="*/ 19 w 27"/>
                <a:gd name="T31" fmla="*/ 14 h 18"/>
                <a:gd name="T32" fmla="*/ 24 w 27"/>
                <a:gd name="T33" fmla="*/ 14 h 18"/>
                <a:gd name="T34" fmla="*/ 24 w 27"/>
                <a:gd name="T35" fmla="*/ 11 h 18"/>
                <a:gd name="T36" fmla="*/ 26 w 27"/>
                <a:gd name="T37" fmla="*/ 11 h 18"/>
                <a:gd name="T38" fmla="*/ 25 w 27"/>
                <a:gd name="T39" fmla="*/ 6 h 18"/>
                <a:gd name="T40" fmla="*/ 22 w 27"/>
                <a:gd name="T41" fmla="*/ 3 h 18"/>
                <a:gd name="T42" fmla="*/ 20 w 27"/>
                <a:gd name="T43" fmla="*/ 1 h 18"/>
                <a:gd name="T44" fmla="*/ 14 w 27"/>
                <a:gd name="T45" fmla="*/ 0 h 18"/>
                <a:gd name="T46" fmla="*/ 14 w 27"/>
                <a:gd name="T4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4" y="2"/>
                  </a:moveTo>
                  <a:cubicBezTo>
                    <a:pt x="13" y="2"/>
                    <a:pt x="12" y="2"/>
                    <a:pt x="11" y="0"/>
                  </a:cubicBezTo>
                  <a:cubicBezTo>
                    <a:pt x="11" y="2"/>
                    <a:pt x="11" y="3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4" y="4"/>
                    <a:pt x="5" y="7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2" y="9"/>
                    <a:pt x="1" y="10"/>
                    <a:pt x="2" y="10"/>
                  </a:cubicBezTo>
                  <a:cubicBezTo>
                    <a:pt x="3" y="11"/>
                    <a:pt x="3" y="11"/>
                    <a:pt x="1" y="12"/>
                  </a:cubicBezTo>
                  <a:cubicBezTo>
                    <a:pt x="0" y="13"/>
                    <a:pt x="2" y="16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6" y="17"/>
                    <a:pt x="6" y="18"/>
                  </a:cubicBezTo>
                  <a:cubicBezTo>
                    <a:pt x="8" y="18"/>
                    <a:pt x="10" y="18"/>
                    <a:pt x="11" y="17"/>
                  </a:cubicBezTo>
                  <a:cubicBezTo>
                    <a:pt x="12" y="16"/>
                    <a:pt x="14" y="16"/>
                    <a:pt x="16" y="16"/>
                  </a:cubicBezTo>
                  <a:cubicBezTo>
                    <a:pt x="17" y="15"/>
                    <a:pt x="17" y="14"/>
                    <a:pt x="19" y="14"/>
                  </a:cubicBezTo>
                  <a:cubicBezTo>
                    <a:pt x="21" y="14"/>
                    <a:pt x="23" y="14"/>
                    <a:pt x="24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7" y="11"/>
                    <a:pt x="26" y="7"/>
                    <a:pt x="25" y="6"/>
                  </a:cubicBezTo>
                  <a:cubicBezTo>
                    <a:pt x="24" y="3"/>
                    <a:pt x="25" y="3"/>
                    <a:pt x="22" y="3"/>
                  </a:cubicBezTo>
                  <a:cubicBezTo>
                    <a:pt x="21" y="3"/>
                    <a:pt x="21" y="1"/>
                    <a:pt x="20" y="1"/>
                  </a:cubicBezTo>
                  <a:cubicBezTo>
                    <a:pt x="18" y="1"/>
                    <a:pt x="16" y="1"/>
                    <a:pt x="14" y="0"/>
                  </a:cubicBezTo>
                  <a:cubicBezTo>
                    <a:pt x="14" y="1"/>
                    <a:pt x="14" y="2"/>
                    <a:pt x="14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Luxembourg">
              <a:extLst>
                <a:ext uri="{FF2B5EF4-FFF2-40B4-BE49-F238E27FC236}">
                  <a16:creationId xmlns:a16="http://schemas.microsoft.com/office/drawing/2014/main" id="{7D7CAF16-1729-93C6-DFD9-313B05630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418" y="1412285"/>
              <a:ext cx="19298" cy="19298"/>
            </a:xfrm>
            <a:custGeom>
              <a:avLst/>
              <a:gdLst>
                <a:gd name="T0" fmla="*/ 8 w 8"/>
                <a:gd name="T1" fmla="*/ 4 h 8"/>
                <a:gd name="T2" fmla="*/ 3 w 8"/>
                <a:gd name="T3" fmla="*/ 3 h 8"/>
                <a:gd name="T4" fmla="*/ 3 w 8"/>
                <a:gd name="T5" fmla="*/ 1 h 8"/>
                <a:gd name="T6" fmla="*/ 2 w 8"/>
                <a:gd name="T7" fmla="*/ 0 h 8"/>
                <a:gd name="T8" fmla="*/ 0 w 8"/>
                <a:gd name="T9" fmla="*/ 4 h 8"/>
                <a:gd name="T10" fmla="*/ 1 w 8"/>
                <a:gd name="T11" fmla="*/ 8 h 8"/>
                <a:gd name="T12" fmla="*/ 5 w 8"/>
                <a:gd name="T13" fmla="*/ 8 h 8"/>
                <a:gd name="T14" fmla="*/ 8 w 8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4"/>
                    <a:pt x="5" y="4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3"/>
                    <a:pt x="0" y="4"/>
                  </a:cubicBezTo>
                  <a:cubicBezTo>
                    <a:pt x="0" y="6"/>
                    <a:pt x="1" y="6"/>
                    <a:pt x="1" y="8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5" y="6"/>
                    <a:pt x="7" y="5"/>
                    <a:pt x="8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Lithuania">
              <a:extLst>
                <a:ext uri="{FF2B5EF4-FFF2-40B4-BE49-F238E27FC236}">
                  <a16:creationId xmlns:a16="http://schemas.microsoft.com/office/drawing/2014/main" id="{675DA0C0-4853-9390-075C-7CDC0657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607" y="1239620"/>
              <a:ext cx="167587" cy="74145"/>
            </a:xfrm>
            <a:custGeom>
              <a:avLst/>
              <a:gdLst>
                <a:gd name="T0" fmla="*/ 14 w 70"/>
                <a:gd name="T1" fmla="*/ 25 h 31"/>
                <a:gd name="T2" fmla="*/ 26 w 70"/>
                <a:gd name="T3" fmla="*/ 25 h 31"/>
                <a:gd name="T4" fmla="*/ 32 w 70"/>
                <a:gd name="T5" fmla="*/ 25 h 31"/>
                <a:gd name="T6" fmla="*/ 36 w 70"/>
                <a:gd name="T7" fmla="*/ 27 h 31"/>
                <a:gd name="T8" fmla="*/ 36 w 70"/>
                <a:gd name="T9" fmla="*/ 30 h 31"/>
                <a:gd name="T10" fmla="*/ 41 w 70"/>
                <a:gd name="T11" fmla="*/ 28 h 31"/>
                <a:gd name="T12" fmla="*/ 43 w 70"/>
                <a:gd name="T13" fmla="*/ 28 h 31"/>
                <a:gd name="T14" fmla="*/ 46 w 70"/>
                <a:gd name="T15" fmla="*/ 30 h 31"/>
                <a:gd name="T16" fmla="*/ 50 w 70"/>
                <a:gd name="T17" fmla="*/ 29 h 31"/>
                <a:gd name="T18" fmla="*/ 49 w 70"/>
                <a:gd name="T19" fmla="*/ 27 h 31"/>
                <a:gd name="T20" fmla="*/ 54 w 70"/>
                <a:gd name="T21" fmla="*/ 27 h 31"/>
                <a:gd name="T22" fmla="*/ 54 w 70"/>
                <a:gd name="T23" fmla="*/ 26 h 31"/>
                <a:gd name="T24" fmla="*/ 56 w 70"/>
                <a:gd name="T25" fmla="*/ 25 h 31"/>
                <a:gd name="T26" fmla="*/ 57 w 70"/>
                <a:gd name="T27" fmla="*/ 27 h 31"/>
                <a:gd name="T28" fmla="*/ 60 w 70"/>
                <a:gd name="T29" fmla="*/ 27 h 31"/>
                <a:gd name="T30" fmla="*/ 58 w 70"/>
                <a:gd name="T31" fmla="*/ 26 h 31"/>
                <a:gd name="T32" fmla="*/ 57 w 70"/>
                <a:gd name="T33" fmla="*/ 25 h 31"/>
                <a:gd name="T34" fmla="*/ 58 w 70"/>
                <a:gd name="T35" fmla="*/ 20 h 31"/>
                <a:gd name="T36" fmla="*/ 59 w 70"/>
                <a:gd name="T37" fmla="*/ 20 h 31"/>
                <a:gd name="T38" fmla="*/ 64 w 70"/>
                <a:gd name="T39" fmla="*/ 15 h 31"/>
                <a:gd name="T40" fmla="*/ 69 w 70"/>
                <a:gd name="T41" fmla="*/ 16 h 31"/>
                <a:gd name="T42" fmla="*/ 70 w 70"/>
                <a:gd name="T43" fmla="*/ 14 h 31"/>
                <a:gd name="T44" fmla="*/ 66 w 70"/>
                <a:gd name="T45" fmla="*/ 13 h 31"/>
                <a:gd name="T46" fmla="*/ 67 w 70"/>
                <a:gd name="T47" fmla="*/ 10 h 31"/>
                <a:gd name="T48" fmla="*/ 64 w 70"/>
                <a:gd name="T49" fmla="*/ 9 h 31"/>
                <a:gd name="T50" fmla="*/ 61 w 70"/>
                <a:gd name="T51" fmla="*/ 6 h 31"/>
                <a:gd name="T52" fmla="*/ 58 w 70"/>
                <a:gd name="T53" fmla="*/ 5 h 31"/>
                <a:gd name="T54" fmla="*/ 57 w 70"/>
                <a:gd name="T55" fmla="*/ 4 h 31"/>
                <a:gd name="T56" fmla="*/ 52 w 70"/>
                <a:gd name="T57" fmla="*/ 2 h 31"/>
                <a:gd name="T58" fmla="*/ 49 w 70"/>
                <a:gd name="T59" fmla="*/ 1 h 31"/>
                <a:gd name="T60" fmla="*/ 47 w 70"/>
                <a:gd name="T61" fmla="*/ 2 h 31"/>
                <a:gd name="T62" fmla="*/ 47 w 70"/>
                <a:gd name="T63" fmla="*/ 4 h 31"/>
                <a:gd name="T64" fmla="*/ 43 w 70"/>
                <a:gd name="T65" fmla="*/ 4 h 31"/>
                <a:gd name="T66" fmla="*/ 34 w 70"/>
                <a:gd name="T67" fmla="*/ 2 h 31"/>
                <a:gd name="T68" fmla="*/ 32 w 70"/>
                <a:gd name="T69" fmla="*/ 2 h 31"/>
                <a:gd name="T70" fmla="*/ 32 w 70"/>
                <a:gd name="T71" fmla="*/ 1 h 31"/>
                <a:gd name="T72" fmla="*/ 28 w 70"/>
                <a:gd name="T73" fmla="*/ 2 h 31"/>
                <a:gd name="T74" fmla="*/ 28 w 70"/>
                <a:gd name="T75" fmla="*/ 1 h 31"/>
                <a:gd name="T76" fmla="*/ 23 w 70"/>
                <a:gd name="T77" fmla="*/ 1 h 31"/>
                <a:gd name="T78" fmla="*/ 19 w 70"/>
                <a:gd name="T79" fmla="*/ 2 h 31"/>
                <a:gd name="T80" fmla="*/ 17 w 70"/>
                <a:gd name="T81" fmla="*/ 2 h 31"/>
                <a:gd name="T82" fmla="*/ 15 w 70"/>
                <a:gd name="T83" fmla="*/ 4 h 31"/>
                <a:gd name="T84" fmla="*/ 12 w 70"/>
                <a:gd name="T85" fmla="*/ 5 h 31"/>
                <a:gd name="T86" fmla="*/ 12 w 70"/>
                <a:gd name="T87" fmla="*/ 5 h 31"/>
                <a:gd name="T88" fmla="*/ 12 w 70"/>
                <a:gd name="T89" fmla="*/ 9 h 31"/>
                <a:gd name="T90" fmla="*/ 13 w 70"/>
                <a:gd name="T91" fmla="*/ 10 h 31"/>
                <a:gd name="T92" fmla="*/ 13 w 70"/>
                <a:gd name="T93" fmla="*/ 13 h 31"/>
                <a:gd name="T94" fmla="*/ 14 w 70"/>
                <a:gd name="T95" fmla="*/ 15 h 31"/>
                <a:gd name="T96" fmla="*/ 13 w 70"/>
                <a:gd name="T97" fmla="*/ 15 h 31"/>
                <a:gd name="T98" fmla="*/ 15 w 70"/>
                <a:gd name="T99" fmla="*/ 18 h 31"/>
                <a:gd name="T100" fmla="*/ 7 w 70"/>
                <a:gd name="T101" fmla="*/ 18 h 31"/>
                <a:gd name="T102" fmla="*/ 5 w 70"/>
                <a:gd name="T103" fmla="*/ 18 h 31"/>
                <a:gd name="T104" fmla="*/ 0 w 70"/>
                <a:gd name="T105" fmla="*/ 18 h 31"/>
                <a:gd name="T106" fmla="*/ 2 w 70"/>
                <a:gd name="T107" fmla="*/ 19 h 31"/>
                <a:gd name="T108" fmla="*/ 0 w 70"/>
                <a:gd name="T109" fmla="*/ 20 h 31"/>
                <a:gd name="T110" fmla="*/ 5 w 70"/>
                <a:gd name="T111" fmla="*/ 21 h 31"/>
                <a:gd name="T112" fmla="*/ 3 w 70"/>
                <a:gd name="T113" fmla="*/ 22 h 31"/>
                <a:gd name="T114" fmla="*/ 0 w 70"/>
                <a:gd name="T115" fmla="*/ 22 h 31"/>
                <a:gd name="T116" fmla="*/ 14 w 70"/>
                <a:gd name="T117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0" h="31">
                  <a:moveTo>
                    <a:pt x="14" y="25"/>
                  </a:moveTo>
                  <a:cubicBezTo>
                    <a:pt x="18" y="25"/>
                    <a:pt x="22" y="25"/>
                    <a:pt x="26" y="25"/>
                  </a:cubicBezTo>
                  <a:cubicBezTo>
                    <a:pt x="28" y="25"/>
                    <a:pt x="31" y="24"/>
                    <a:pt x="32" y="25"/>
                  </a:cubicBezTo>
                  <a:cubicBezTo>
                    <a:pt x="34" y="26"/>
                    <a:pt x="35" y="26"/>
                    <a:pt x="36" y="27"/>
                  </a:cubicBezTo>
                  <a:cubicBezTo>
                    <a:pt x="37" y="28"/>
                    <a:pt x="36" y="29"/>
                    <a:pt x="36" y="30"/>
                  </a:cubicBezTo>
                  <a:cubicBezTo>
                    <a:pt x="39" y="30"/>
                    <a:pt x="39" y="30"/>
                    <a:pt x="41" y="28"/>
                  </a:cubicBezTo>
                  <a:cubicBezTo>
                    <a:pt x="40" y="31"/>
                    <a:pt x="43" y="30"/>
                    <a:pt x="43" y="28"/>
                  </a:cubicBezTo>
                  <a:cubicBezTo>
                    <a:pt x="44" y="29"/>
                    <a:pt x="45" y="31"/>
                    <a:pt x="46" y="30"/>
                  </a:cubicBezTo>
                  <a:cubicBezTo>
                    <a:pt x="48" y="29"/>
                    <a:pt x="48" y="29"/>
                    <a:pt x="50" y="29"/>
                  </a:cubicBezTo>
                  <a:cubicBezTo>
                    <a:pt x="49" y="28"/>
                    <a:pt x="49" y="28"/>
                    <a:pt x="49" y="27"/>
                  </a:cubicBezTo>
                  <a:cubicBezTo>
                    <a:pt x="50" y="27"/>
                    <a:pt x="52" y="27"/>
                    <a:pt x="54" y="27"/>
                  </a:cubicBezTo>
                  <a:cubicBezTo>
                    <a:pt x="54" y="27"/>
                    <a:pt x="54" y="26"/>
                    <a:pt x="54" y="26"/>
                  </a:cubicBezTo>
                  <a:cubicBezTo>
                    <a:pt x="55" y="26"/>
                    <a:pt x="55" y="26"/>
                    <a:pt x="56" y="25"/>
                  </a:cubicBezTo>
                  <a:cubicBezTo>
                    <a:pt x="56" y="25"/>
                    <a:pt x="57" y="26"/>
                    <a:pt x="57" y="27"/>
                  </a:cubicBezTo>
                  <a:cubicBezTo>
                    <a:pt x="57" y="28"/>
                    <a:pt x="59" y="27"/>
                    <a:pt x="60" y="27"/>
                  </a:cubicBezTo>
                  <a:cubicBezTo>
                    <a:pt x="60" y="25"/>
                    <a:pt x="59" y="27"/>
                    <a:pt x="58" y="26"/>
                  </a:cubicBezTo>
                  <a:cubicBezTo>
                    <a:pt x="58" y="25"/>
                    <a:pt x="59" y="24"/>
                    <a:pt x="57" y="25"/>
                  </a:cubicBezTo>
                  <a:cubicBezTo>
                    <a:pt x="59" y="23"/>
                    <a:pt x="60" y="23"/>
                    <a:pt x="58" y="20"/>
                  </a:cubicBezTo>
                  <a:cubicBezTo>
                    <a:pt x="58" y="20"/>
                    <a:pt x="59" y="20"/>
                    <a:pt x="59" y="20"/>
                  </a:cubicBezTo>
                  <a:cubicBezTo>
                    <a:pt x="58" y="17"/>
                    <a:pt x="66" y="19"/>
                    <a:pt x="64" y="15"/>
                  </a:cubicBezTo>
                  <a:cubicBezTo>
                    <a:pt x="65" y="15"/>
                    <a:pt x="67" y="15"/>
                    <a:pt x="69" y="16"/>
                  </a:cubicBezTo>
                  <a:cubicBezTo>
                    <a:pt x="68" y="15"/>
                    <a:pt x="69" y="14"/>
                    <a:pt x="70" y="14"/>
                  </a:cubicBezTo>
                  <a:cubicBezTo>
                    <a:pt x="69" y="14"/>
                    <a:pt x="66" y="14"/>
                    <a:pt x="66" y="13"/>
                  </a:cubicBezTo>
                  <a:cubicBezTo>
                    <a:pt x="66" y="12"/>
                    <a:pt x="68" y="11"/>
                    <a:pt x="67" y="10"/>
                  </a:cubicBezTo>
                  <a:cubicBezTo>
                    <a:pt x="66" y="10"/>
                    <a:pt x="66" y="9"/>
                    <a:pt x="64" y="9"/>
                  </a:cubicBezTo>
                  <a:cubicBezTo>
                    <a:pt x="63" y="9"/>
                    <a:pt x="63" y="6"/>
                    <a:pt x="61" y="6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7" y="5"/>
                    <a:pt x="57" y="4"/>
                    <a:pt x="57" y="4"/>
                  </a:cubicBezTo>
                  <a:cubicBezTo>
                    <a:pt x="55" y="4"/>
                    <a:pt x="52" y="4"/>
                    <a:pt x="52" y="2"/>
                  </a:cubicBezTo>
                  <a:cubicBezTo>
                    <a:pt x="51" y="2"/>
                    <a:pt x="51" y="1"/>
                    <a:pt x="49" y="1"/>
                  </a:cubicBezTo>
                  <a:cubicBezTo>
                    <a:pt x="48" y="1"/>
                    <a:pt x="49" y="3"/>
                    <a:pt x="47" y="2"/>
                  </a:cubicBezTo>
                  <a:cubicBezTo>
                    <a:pt x="47" y="3"/>
                    <a:pt x="47" y="3"/>
                    <a:pt x="47" y="4"/>
                  </a:cubicBezTo>
                  <a:cubicBezTo>
                    <a:pt x="45" y="2"/>
                    <a:pt x="45" y="2"/>
                    <a:pt x="43" y="4"/>
                  </a:cubicBezTo>
                  <a:cubicBezTo>
                    <a:pt x="40" y="1"/>
                    <a:pt x="38" y="2"/>
                    <a:pt x="34" y="2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2" y="1"/>
                    <a:pt x="32" y="1"/>
                  </a:cubicBezTo>
                  <a:cubicBezTo>
                    <a:pt x="30" y="0"/>
                    <a:pt x="30" y="3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6" y="1"/>
                    <a:pt x="24" y="1"/>
                    <a:pt x="23" y="1"/>
                  </a:cubicBezTo>
                  <a:cubicBezTo>
                    <a:pt x="21" y="1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4" y="3"/>
                    <a:pt x="14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5" y="12"/>
                    <a:pt x="13" y="13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4" y="15"/>
                    <a:pt x="14" y="16"/>
                    <a:pt x="13" y="15"/>
                  </a:cubicBezTo>
                  <a:cubicBezTo>
                    <a:pt x="14" y="16"/>
                    <a:pt x="14" y="17"/>
                    <a:pt x="15" y="18"/>
                  </a:cubicBezTo>
                  <a:cubicBezTo>
                    <a:pt x="12" y="18"/>
                    <a:pt x="9" y="18"/>
                    <a:pt x="7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3" y="18"/>
                    <a:pt x="2" y="18"/>
                    <a:pt x="0" y="18"/>
                  </a:cubicBezTo>
                  <a:cubicBezTo>
                    <a:pt x="0" y="18"/>
                    <a:pt x="1" y="20"/>
                    <a:pt x="2" y="19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2" y="20"/>
                    <a:pt x="3" y="20"/>
                    <a:pt x="5" y="21"/>
                  </a:cubicBezTo>
                  <a:cubicBezTo>
                    <a:pt x="5" y="21"/>
                    <a:pt x="4" y="22"/>
                    <a:pt x="3" y="22"/>
                  </a:cubicBezTo>
                  <a:cubicBezTo>
                    <a:pt x="2" y="22"/>
                    <a:pt x="1" y="22"/>
                    <a:pt x="0" y="22"/>
                  </a:cubicBezTo>
                  <a:cubicBezTo>
                    <a:pt x="3" y="25"/>
                    <a:pt x="10" y="25"/>
                    <a:pt x="14" y="2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Liechtenstein">
              <a:extLst>
                <a:ext uri="{FF2B5EF4-FFF2-40B4-BE49-F238E27FC236}">
                  <a16:creationId xmlns:a16="http://schemas.microsoft.com/office/drawing/2014/main" id="{A59470DD-BAB3-A8C3-5C52-054A4C0CD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750" y="1491508"/>
              <a:ext cx="5079" cy="711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Libya">
              <a:extLst>
                <a:ext uri="{FF2B5EF4-FFF2-40B4-BE49-F238E27FC236}">
                  <a16:creationId xmlns:a16="http://schemas.microsoft.com/office/drawing/2014/main" id="{D1CE6BFD-EF2B-A193-E7A1-A7C3D5AD7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688" y="1877465"/>
              <a:ext cx="380879" cy="371738"/>
            </a:xfrm>
            <a:custGeom>
              <a:avLst/>
              <a:gdLst>
                <a:gd name="T0" fmla="*/ 17 w 159"/>
                <a:gd name="T1" fmla="*/ 11 h 155"/>
                <a:gd name="T2" fmla="*/ 13 w 159"/>
                <a:gd name="T3" fmla="*/ 17 h 155"/>
                <a:gd name="T4" fmla="*/ 10 w 159"/>
                <a:gd name="T5" fmla="*/ 19 h 155"/>
                <a:gd name="T6" fmla="*/ 8 w 159"/>
                <a:gd name="T7" fmla="*/ 31 h 155"/>
                <a:gd name="T8" fmla="*/ 1 w 159"/>
                <a:gd name="T9" fmla="*/ 34 h 155"/>
                <a:gd name="T10" fmla="*/ 6 w 159"/>
                <a:gd name="T11" fmla="*/ 47 h 155"/>
                <a:gd name="T12" fmla="*/ 7 w 159"/>
                <a:gd name="T13" fmla="*/ 63 h 155"/>
                <a:gd name="T14" fmla="*/ 5 w 159"/>
                <a:gd name="T15" fmla="*/ 67 h 155"/>
                <a:gd name="T16" fmla="*/ 7 w 159"/>
                <a:gd name="T17" fmla="*/ 73 h 155"/>
                <a:gd name="T18" fmla="*/ 3 w 159"/>
                <a:gd name="T19" fmla="*/ 79 h 155"/>
                <a:gd name="T20" fmla="*/ 8 w 159"/>
                <a:gd name="T21" fmla="*/ 89 h 155"/>
                <a:gd name="T22" fmla="*/ 12 w 159"/>
                <a:gd name="T23" fmla="*/ 99 h 155"/>
                <a:gd name="T24" fmla="*/ 24 w 159"/>
                <a:gd name="T25" fmla="*/ 102 h 155"/>
                <a:gd name="T26" fmla="*/ 29 w 159"/>
                <a:gd name="T27" fmla="*/ 109 h 155"/>
                <a:gd name="T28" fmla="*/ 48 w 159"/>
                <a:gd name="T29" fmla="*/ 118 h 155"/>
                <a:gd name="T30" fmla="*/ 58 w 159"/>
                <a:gd name="T31" fmla="*/ 116 h 155"/>
                <a:gd name="T32" fmla="*/ 71 w 159"/>
                <a:gd name="T33" fmla="*/ 112 h 155"/>
                <a:gd name="T34" fmla="*/ 148 w 159"/>
                <a:gd name="T35" fmla="*/ 155 h 155"/>
                <a:gd name="T36" fmla="*/ 155 w 159"/>
                <a:gd name="T37" fmla="*/ 150 h 155"/>
                <a:gd name="T38" fmla="*/ 157 w 159"/>
                <a:gd name="T39" fmla="*/ 131 h 155"/>
                <a:gd name="T40" fmla="*/ 157 w 159"/>
                <a:gd name="T41" fmla="*/ 115 h 155"/>
                <a:gd name="T42" fmla="*/ 157 w 159"/>
                <a:gd name="T43" fmla="*/ 44 h 155"/>
                <a:gd name="T44" fmla="*/ 155 w 159"/>
                <a:gd name="T45" fmla="*/ 34 h 155"/>
                <a:gd name="T46" fmla="*/ 157 w 159"/>
                <a:gd name="T47" fmla="*/ 26 h 155"/>
                <a:gd name="T48" fmla="*/ 159 w 159"/>
                <a:gd name="T49" fmla="*/ 16 h 155"/>
                <a:gd name="T50" fmla="*/ 147 w 159"/>
                <a:gd name="T51" fmla="*/ 13 h 155"/>
                <a:gd name="T52" fmla="*/ 139 w 159"/>
                <a:gd name="T53" fmla="*/ 9 h 155"/>
                <a:gd name="T54" fmla="*/ 133 w 159"/>
                <a:gd name="T55" fmla="*/ 4 h 155"/>
                <a:gd name="T56" fmla="*/ 125 w 159"/>
                <a:gd name="T57" fmla="*/ 2 h 155"/>
                <a:gd name="T58" fmla="*/ 110 w 159"/>
                <a:gd name="T59" fmla="*/ 10 h 155"/>
                <a:gd name="T60" fmla="*/ 107 w 159"/>
                <a:gd name="T61" fmla="*/ 26 h 155"/>
                <a:gd name="T62" fmla="*/ 90 w 159"/>
                <a:gd name="T63" fmla="*/ 28 h 155"/>
                <a:gd name="T64" fmla="*/ 86 w 159"/>
                <a:gd name="T65" fmla="*/ 25 h 155"/>
                <a:gd name="T66" fmla="*/ 81 w 159"/>
                <a:gd name="T67" fmla="*/ 23 h 155"/>
                <a:gd name="T68" fmla="*/ 71 w 159"/>
                <a:gd name="T69" fmla="*/ 22 h 155"/>
                <a:gd name="T70" fmla="*/ 61 w 159"/>
                <a:gd name="T71" fmla="*/ 12 h 155"/>
                <a:gd name="T72" fmla="*/ 52 w 159"/>
                <a:gd name="T73" fmla="*/ 8 h 155"/>
                <a:gd name="T74" fmla="*/ 44 w 159"/>
                <a:gd name="T75" fmla="*/ 4 h 155"/>
                <a:gd name="T76" fmla="*/ 29 w 159"/>
                <a:gd name="T77" fmla="*/ 3 h 155"/>
                <a:gd name="T78" fmla="*/ 22 w 159"/>
                <a:gd name="T79" fmla="*/ 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9" h="155">
                  <a:moveTo>
                    <a:pt x="23" y="9"/>
                  </a:moveTo>
                  <a:cubicBezTo>
                    <a:pt x="23" y="10"/>
                    <a:pt x="19" y="11"/>
                    <a:pt x="17" y="11"/>
                  </a:cubicBezTo>
                  <a:cubicBezTo>
                    <a:pt x="16" y="12"/>
                    <a:pt x="16" y="14"/>
                    <a:pt x="14" y="13"/>
                  </a:cubicBezTo>
                  <a:cubicBezTo>
                    <a:pt x="14" y="14"/>
                    <a:pt x="14" y="15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1" y="17"/>
                    <a:pt x="9" y="18"/>
                    <a:pt x="10" y="19"/>
                  </a:cubicBezTo>
                  <a:cubicBezTo>
                    <a:pt x="10" y="22"/>
                    <a:pt x="10" y="24"/>
                    <a:pt x="10" y="26"/>
                  </a:cubicBezTo>
                  <a:cubicBezTo>
                    <a:pt x="11" y="27"/>
                    <a:pt x="8" y="30"/>
                    <a:pt x="8" y="31"/>
                  </a:cubicBezTo>
                  <a:cubicBezTo>
                    <a:pt x="7" y="32"/>
                    <a:pt x="5" y="32"/>
                    <a:pt x="4" y="33"/>
                  </a:cubicBezTo>
                  <a:cubicBezTo>
                    <a:pt x="3" y="33"/>
                    <a:pt x="2" y="34"/>
                    <a:pt x="1" y="34"/>
                  </a:cubicBezTo>
                  <a:cubicBezTo>
                    <a:pt x="3" y="36"/>
                    <a:pt x="4" y="39"/>
                    <a:pt x="6" y="41"/>
                  </a:cubicBezTo>
                  <a:cubicBezTo>
                    <a:pt x="7" y="43"/>
                    <a:pt x="6" y="45"/>
                    <a:pt x="6" y="47"/>
                  </a:cubicBezTo>
                  <a:cubicBezTo>
                    <a:pt x="6" y="50"/>
                    <a:pt x="6" y="53"/>
                    <a:pt x="6" y="55"/>
                  </a:cubicBezTo>
                  <a:cubicBezTo>
                    <a:pt x="7" y="58"/>
                    <a:pt x="7" y="60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7" y="65"/>
                    <a:pt x="5" y="65"/>
                    <a:pt x="5" y="67"/>
                  </a:cubicBezTo>
                  <a:cubicBezTo>
                    <a:pt x="5" y="68"/>
                    <a:pt x="6" y="70"/>
                    <a:pt x="6" y="71"/>
                  </a:cubicBezTo>
                  <a:cubicBezTo>
                    <a:pt x="6" y="72"/>
                    <a:pt x="8" y="71"/>
                    <a:pt x="7" y="73"/>
                  </a:cubicBezTo>
                  <a:cubicBezTo>
                    <a:pt x="6" y="75"/>
                    <a:pt x="6" y="75"/>
                    <a:pt x="4" y="76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79"/>
                    <a:pt x="0" y="79"/>
                    <a:pt x="2" y="81"/>
                  </a:cubicBezTo>
                  <a:cubicBezTo>
                    <a:pt x="4" y="83"/>
                    <a:pt x="6" y="86"/>
                    <a:pt x="8" y="89"/>
                  </a:cubicBezTo>
                  <a:cubicBezTo>
                    <a:pt x="9" y="91"/>
                    <a:pt x="7" y="94"/>
                    <a:pt x="9" y="95"/>
                  </a:cubicBezTo>
                  <a:cubicBezTo>
                    <a:pt x="9" y="96"/>
                    <a:pt x="11" y="99"/>
                    <a:pt x="12" y="99"/>
                  </a:cubicBezTo>
                  <a:cubicBezTo>
                    <a:pt x="13" y="99"/>
                    <a:pt x="14" y="97"/>
                    <a:pt x="15" y="97"/>
                  </a:cubicBezTo>
                  <a:cubicBezTo>
                    <a:pt x="18" y="99"/>
                    <a:pt x="21" y="100"/>
                    <a:pt x="24" y="102"/>
                  </a:cubicBezTo>
                  <a:cubicBezTo>
                    <a:pt x="25" y="102"/>
                    <a:pt x="27" y="108"/>
                    <a:pt x="28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4" y="111"/>
                    <a:pt x="39" y="111"/>
                    <a:pt x="43" y="113"/>
                  </a:cubicBezTo>
                  <a:cubicBezTo>
                    <a:pt x="45" y="115"/>
                    <a:pt x="46" y="116"/>
                    <a:pt x="48" y="118"/>
                  </a:cubicBezTo>
                  <a:cubicBezTo>
                    <a:pt x="50" y="120"/>
                    <a:pt x="50" y="120"/>
                    <a:pt x="53" y="118"/>
                  </a:cubicBezTo>
                  <a:cubicBezTo>
                    <a:pt x="55" y="117"/>
                    <a:pt x="56" y="116"/>
                    <a:pt x="58" y="116"/>
                  </a:cubicBezTo>
                  <a:cubicBezTo>
                    <a:pt x="61" y="114"/>
                    <a:pt x="63" y="113"/>
                    <a:pt x="66" y="111"/>
                  </a:cubicBezTo>
                  <a:cubicBezTo>
                    <a:pt x="68" y="110"/>
                    <a:pt x="69" y="111"/>
                    <a:pt x="71" y="112"/>
                  </a:cubicBezTo>
                  <a:cubicBezTo>
                    <a:pt x="82" y="118"/>
                    <a:pt x="92" y="123"/>
                    <a:pt x="102" y="129"/>
                  </a:cubicBezTo>
                  <a:cubicBezTo>
                    <a:pt x="118" y="137"/>
                    <a:pt x="133" y="146"/>
                    <a:pt x="148" y="155"/>
                  </a:cubicBezTo>
                  <a:cubicBezTo>
                    <a:pt x="148" y="154"/>
                    <a:pt x="148" y="152"/>
                    <a:pt x="148" y="150"/>
                  </a:cubicBezTo>
                  <a:cubicBezTo>
                    <a:pt x="150" y="150"/>
                    <a:pt x="153" y="150"/>
                    <a:pt x="155" y="150"/>
                  </a:cubicBezTo>
                  <a:cubicBezTo>
                    <a:pt x="157" y="150"/>
                    <a:pt x="157" y="151"/>
                    <a:pt x="157" y="148"/>
                  </a:cubicBezTo>
                  <a:cubicBezTo>
                    <a:pt x="157" y="143"/>
                    <a:pt x="157" y="137"/>
                    <a:pt x="157" y="131"/>
                  </a:cubicBezTo>
                  <a:cubicBezTo>
                    <a:pt x="157" y="130"/>
                    <a:pt x="157" y="129"/>
                    <a:pt x="157" y="127"/>
                  </a:cubicBezTo>
                  <a:cubicBezTo>
                    <a:pt x="157" y="123"/>
                    <a:pt x="157" y="119"/>
                    <a:pt x="157" y="115"/>
                  </a:cubicBezTo>
                  <a:cubicBezTo>
                    <a:pt x="157" y="92"/>
                    <a:pt x="157" y="70"/>
                    <a:pt x="157" y="47"/>
                  </a:cubicBezTo>
                  <a:cubicBezTo>
                    <a:pt x="157" y="46"/>
                    <a:pt x="157" y="45"/>
                    <a:pt x="157" y="44"/>
                  </a:cubicBezTo>
                  <a:cubicBezTo>
                    <a:pt x="156" y="42"/>
                    <a:pt x="156" y="41"/>
                    <a:pt x="156" y="39"/>
                  </a:cubicBezTo>
                  <a:cubicBezTo>
                    <a:pt x="156" y="37"/>
                    <a:pt x="155" y="36"/>
                    <a:pt x="155" y="34"/>
                  </a:cubicBezTo>
                  <a:cubicBezTo>
                    <a:pt x="155" y="32"/>
                    <a:pt x="156" y="32"/>
                    <a:pt x="157" y="30"/>
                  </a:cubicBezTo>
                  <a:cubicBezTo>
                    <a:pt x="158" y="29"/>
                    <a:pt x="157" y="27"/>
                    <a:pt x="157" y="26"/>
                  </a:cubicBezTo>
                  <a:cubicBezTo>
                    <a:pt x="156" y="24"/>
                    <a:pt x="156" y="22"/>
                    <a:pt x="156" y="20"/>
                  </a:cubicBezTo>
                  <a:cubicBezTo>
                    <a:pt x="156" y="20"/>
                    <a:pt x="158" y="17"/>
                    <a:pt x="159" y="16"/>
                  </a:cubicBezTo>
                  <a:cubicBezTo>
                    <a:pt x="159" y="15"/>
                    <a:pt x="157" y="15"/>
                    <a:pt x="158" y="13"/>
                  </a:cubicBezTo>
                  <a:cubicBezTo>
                    <a:pt x="154" y="13"/>
                    <a:pt x="151" y="13"/>
                    <a:pt x="147" y="13"/>
                  </a:cubicBezTo>
                  <a:cubicBezTo>
                    <a:pt x="147" y="13"/>
                    <a:pt x="147" y="12"/>
                    <a:pt x="147" y="12"/>
                  </a:cubicBezTo>
                  <a:cubicBezTo>
                    <a:pt x="145" y="12"/>
                    <a:pt x="140" y="11"/>
                    <a:pt x="139" y="9"/>
                  </a:cubicBezTo>
                  <a:cubicBezTo>
                    <a:pt x="138" y="8"/>
                    <a:pt x="139" y="7"/>
                    <a:pt x="138" y="6"/>
                  </a:cubicBezTo>
                  <a:cubicBezTo>
                    <a:pt x="136" y="5"/>
                    <a:pt x="135" y="4"/>
                    <a:pt x="133" y="4"/>
                  </a:cubicBezTo>
                  <a:cubicBezTo>
                    <a:pt x="132" y="3"/>
                    <a:pt x="130" y="4"/>
                    <a:pt x="130" y="3"/>
                  </a:cubicBezTo>
                  <a:cubicBezTo>
                    <a:pt x="129" y="1"/>
                    <a:pt x="127" y="2"/>
                    <a:pt x="125" y="2"/>
                  </a:cubicBezTo>
                  <a:cubicBezTo>
                    <a:pt x="123" y="2"/>
                    <a:pt x="121" y="4"/>
                    <a:pt x="118" y="5"/>
                  </a:cubicBezTo>
                  <a:cubicBezTo>
                    <a:pt x="115" y="6"/>
                    <a:pt x="113" y="7"/>
                    <a:pt x="110" y="10"/>
                  </a:cubicBezTo>
                  <a:cubicBezTo>
                    <a:pt x="108" y="12"/>
                    <a:pt x="106" y="14"/>
                    <a:pt x="107" y="17"/>
                  </a:cubicBezTo>
                  <a:cubicBezTo>
                    <a:pt x="108" y="21"/>
                    <a:pt x="110" y="23"/>
                    <a:pt x="107" y="26"/>
                  </a:cubicBezTo>
                  <a:cubicBezTo>
                    <a:pt x="105" y="29"/>
                    <a:pt x="104" y="31"/>
                    <a:pt x="101" y="32"/>
                  </a:cubicBezTo>
                  <a:cubicBezTo>
                    <a:pt x="98" y="35"/>
                    <a:pt x="93" y="30"/>
                    <a:pt x="90" y="28"/>
                  </a:cubicBezTo>
                  <a:cubicBezTo>
                    <a:pt x="90" y="28"/>
                    <a:pt x="89" y="26"/>
                    <a:pt x="88" y="26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5" y="24"/>
                    <a:pt x="83" y="25"/>
                    <a:pt x="83" y="25"/>
                  </a:cubicBezTo>
                  <a:cubicBezTo>
                    <a:pt x="82" y="24"/>
                    <a:pt x="82" y="24"/>
                    <a:pt x="81" y="23"/>
                  </a:cubicBezTo>
                  <a:cubicBezTo>
                    <a:pt x="78" y="23"/>
                    <a:pt x="76" y="22"/>
                    <a:pt x="74" y="22"/>
                  </a:cubicBezTo>
                  <a:cubicBezTo>
                    <a:pt x="73" y="22"/>
                    <a:pt x="72" y="22"/>
                    <a:pt x="71" y="22"/>
                  </a:cubicBezTo>
                  <a:cubicBezTo>
                    <a:pt x="70" y="22"/>
                    <a:pt x="70" y="21"/>
                    <a:pt x="69" y="21"/>
                  </a:cubicBezTo>
                  <a:cubicBezTo>
                    <a:pt x="64" y="19"/>
                    <a:pt x="62" y="18"/>
                    <a:pt x="61" y="12"/>
                  </a:cubicBezTo>
                  <a:cubicBezTo>
                    <a:pt x="61" y="10"/>
                    <a:pt x="61" y="9"/>
                    <a:pt x="58" y="9"/>
                  </a:cubicBezTo>
                  <a:cubicBezTo>
                    <a:pt x="57" y="8"/>
                    <a:pt x="53" y="9"/>
                    <a:pt x="52" y="8"/>
                  </a:cubicBezTo>
                  <a:cubicBezTo>
                    <a:pt x="50" y="5"/>
                    <a:pt x="49" y="5"/>
                    <a:pt x="46" y="4"/>
                  </a:cubicBezTo>
                  <a:cubicBezTo>
                    <a:pt x="45" y="4"/>
                    <a:pt x="44" y="4"/>
                    <a:pt x="44" y="4"/>
                  </a:cubicBezTo>
                  <a:cubicBezTo>
                    <a:pt x="43" y="3"/>
                    <a:pt x="42" y="3"/>
                    <a:pt x="41" y="2"/>
                  </a:cubicBezTo>
                  <a:cubicBezTo>
                    <a:pt x="37" y="2"/>
                    <a:pt x="34" y="5"/>
                    <a:pt x="29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2" y="2"/>
                    <a:pt x="22" y="3"/>
                    <a:pt x="22" y="5"/>
                  </a:cubicBezTo>
                  <a:cubicBezTo>
                    <a:pt x="22" y="7"/>
                    <a:pt x="25" y="8"/>
                    <a:pt x="23" y="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Liberia">
              <a:extLst>
                <a:ext uri="{FF2B5EF4-FFF2-40B4-BE49-F238E27FC236}">
                  <a16:creationId xmlns:a16="http://schemas.microsoft.com/office/drawing/2014/main" id="{351D241F-BB3D-4A52-BBBA-7112F2B67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021" y="2548828"/>
              <a:ext cx="100552" cy="115787"/>
            </a:xfrm>
            <a:custGeom>
              <a:avLst/>
              <a:gdLst>
                <a:gd name="T0" fmla="*/ 42 w 42"/>
                <a:gd name="T1" fmla="*/ 38 h 48"/>
                <a:gd name="T2" fmla="*/ 42 w 42"/>
                <a:gd name="T3" fmla="*/ 34 h 48"/>
                <a:gd name="T4" fmla="*/ 41 w 42"/>
                <a:gd name="T5" fmla="*/ 32 h 48"/>
                <a:gd name="T6" fmla="*/ 39 w 42"/>
                <a:gd name="T7" fmla="*/ 29 h 48"/>
                <a:gd name="T8" fmla="*/ 39 w 42"/>
                <a:gd name="T9" fmla="*/ 31 h 48"/>
                <a:gd name="T10" fmla="*/ 37 w 42"/>
                <a:gd name="T11" fmla="*/ 28 h 48"/>
                <a:gd name="T12" fmla="*/ 37 w 42"/>
                <a:gd name="T13" fmla="*/ 26 h 48"/>
                <a:gd name="T14" fmla="*/ 34 w 42"/>
                <a:gd name="T15" fmla="*/ 26 h 48"/>
                <a:gd name="T16" fmla="*/ 32 w 42"/>
                <a:gd name="T17" fmla="*/ 24 h 48"/>
                <a:gd name="T18" fmla="*/ 30 w 42"/>
                <a:gd name="T19" fmla="*/ 23 h 48"/>
                <a:gd name="T20" fmla="*/ 33 w 42"/>
                <a:gd name="T21" fmla="*/ 17 h 48"/>
                <a:gd name="T22" fmla="*/ 31 w 42"/>
                <a:gd name="T23" fmla="*/ 11 h 48"/>
                <a:gd name="T24" fmla="*/ 30 w 42"/>
                <a:gd name="T25" fmla="*/ 10 h 48"/>
                <a:gd name="T26" fmla="*/ 28 w 42"/>
                <a:gd name="T27" fmla="*/ 12 h 48"/>
                <a:gd name="T28" fmla="*/ 24 w 42"/>
                <a:gd name="T29" fmla="*/ 15 h 48"/>
                <a:gd name="T30" fmla="*/ 20 w 42"/>
                <a:gd name="T31" fmla="*/ 14 h 48"/>
                <a:gd name="T32" fmla="*/ 22 w 42"/>
                <a:gd name="T33" fmla="*/ 6 h 48"/>
                <a:gd name="T34" fmla="*/ 20 w 42"/>
                <a:gd name="T35" fmla="*/ 4 h 48"/>
                <a:gd name="T36" fmla="*/ 20 w 42"/>
                <a:gd name="T37" fmla="*/ 2 h 48"/>
                <a:gd name="T38" fmla="*/ 19 w 42"/>
                <a:gd name="T39" fmla="*/ 2 h 48"/>
                <a:gd name="T40" fmla="*/ 18 w 42"/>
                <a:gd name="T41" fmla="*/ 0 h 48"/>
                <a:gd name="T42" fmla="*/ 18 w 42"/>
                <a:gd name="T43" fmla="*/ 2 h 48"/>
                <a:gd name="T44" fmla="*/ 15 w 42"/>
                <a:gd name="T45" fmla="*/ 2 h 48"/>
                <a:gd name="T46" fmla="*/ 13 w 42"/>
                <a:gd name="T47" fmla="*/ 0 h 48"/>
                <a:gd name="T48" fmla="*/ 12 w 42"/>
                <a:gd name="T49" fmla="*/ 3 h 48"/>
                <a:gd name="T50" fmla="*/ 10 w 42"/>
                <a:gd name="T51" fmla="*/ 5 h 48"/>
                <a:gd name="T52" fmla="*/ 10 w 42"/>
                <a:gd name="T53" fmla="*/ 8 h 48"/>
                <a:gd name="T54" fmla="*/ 5 w 42"/>
                <a:gd name="T55" fmla="*/ 13 h 48"/>
                <a:gd name="T56" fmla="*/ 0 w 42"/>
                <a:gd name="T57" fmla="*/ 19 h 48"/>
                <a:gd name="T58" fmla="*/ 2 w 42"/>
                <a:gd name="T59" fmla="*/ 19 h 48"/>
                <a:gd name="T60" fmla="*/ 7 w 42"/>
                <a:gd name="T61" fmla="*/ 24 h 48"/>
                <a:gd name="T62" fmla="*/ 8 w 42"/>
                <a:gd name="T63" fmla="*/ 26 h 48"/>
                <a:gd name="T64" fmla="*/ 11 w 42"/>
                <a:gd name="T65" fmla="*/ 28 h 48"/>
                <a:gd name="T66" fmla="*/ 11 w 42"/>
                <a:gd name="T67" fmla="*/ 27 h 48"/>
                <a:gd name="T68" fmla="*/ 13 w 42"/>
                <a:gd name="T69" fmla="*/ 29 h 48"/>
                <a:gd name="T70" fmla="*/ 15 w 42"/>
                <a:gd name="T71" fmla="*/ 31 h 48"/>
                <a:gd name="T72" fmla="*/ 19 w 42"/>
                <a:gd name="T73" fmla="*/ 36 h 48"/>
                <a:gd name="T74" fmla="*/ 21 w 42"/>
                <a:gd name="T75" fmla="*/ 39 h 48"/>
                <a:gd name="T76" fmla="*/ 26 w 42"/>
                <a:gd name="T77" fmla="*/ 41 h 48"/>
                <a:gd name="T78" fmla="*/ 29 w 42"/>
                <a:gd name="T79" fmla="*/ 44 h 48"/>
                <a:gd name="T80" fmla="*/ 33 w 42"/>
                <a:gd name="T81" fmla="*/ 45 h 48"/>
                <a:gd name="T82" fmla="*/ 37 w 42"/>
                <a:gd name="T83" fmla="*/ 47 h 48"/>
                <a:gd name="T84" fmla="*/ 40 w 42"/>
                <a:gd name="T85" fmla="*/ 48 h 48"/>
                <a:gd name="T86" fmla="*/ 42 w 42"/>
                <a:gd name="T87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48">
                  <a:moveTo>
                    <a:pt x="42" y="38"/>
                  </a:moveTo>
                  <a:cubicBezTo>
                    <a:pt x="41" y="36"/>
                    <a:pt x="41" y="36"/>
                    <a:pt x="42" y="34"/>
                  </a:cubicBezTo>
                  <a:cubicBezTo>
                    <a:pt x="41" y="34"/>
                    <a:pt x="41" y="33"/>
                    <a:pt x="41" y="32"/>
                  </a:cubicBezTo>
                  <a:cubicBezTo>
                    <a:pt x="41" y="31"/>
                    <a:pt x="40" y="30"/>
                    <a:pt x="39" y="29"/>
                  </a:cubicBezTo>
                  <a:cubicBezTo>
                    <a:pt x="39" y="30"/>
                    <a:pt x="39" y="30"/>
                    <a:pt x="39" y="31"/>
                  </a:cubicBezTo>
                  <a:cubicBezTo>
                    <a:pt x="38" y="30"/>
                    <a:pt x="38" y="28"/>
                    <a:pt x="37" y="28"/>
                  </a:cubicBezTo>
                  <a:cubicBezTo>
                    <a:pt x="38" y="27"/>
                    <a:pt x="37" y="27"/>
                    <a:pt x="37" y="26"/>
                  </a:cubicBezTo>
                  <a:cubicBezTo>
                    <a:pt x="36" y="25"/>
                    <a:pt x="34" y="26"/>
                    <a:pt x="34" y="26"/>
                  </a:cubicBezTo>
                  <a:cubicBezTo>
                    <a:pt x="32" y="26"/>
                    <a:pt x="33" y="25"/>
                    <a:pt x="32" y="24"/>
                  </a:cubicBezTo>
                  <a:cubicBezTo>
                    <a:pt x="31" y="24"/>
                    <a:pt x="30" y="25"/>
                    <a:pt x="30" y="23"/>
                  </a:cubicBezTo>
                  <a:cubicBezTo>
                    <a:pt x="32" y="23"/>
                    <a:pt x="32" y="19"/>
                    <a:pt x="33" y="17"/>
                  </a:cubicBezTo>
                  <a:cubicBezTo>
                    <a:pt x="33" y="15"/>
                    <a:pt x="30" y="14"/>
                    <a:pt x="31" y="11"/>
                  </a:cubicBezTo>
                  <a:cubicBezTo>
                    <a:pt x="29" y="12"/>
                    <a:pt x="30" y="10"/>
                    <a:pt x="30" y="10"/>
                  </a:cubicBezTo>
                  <a:cubicBezTo>
                    <a:pt x="28" y="10"/>
                    <a:pt x="29" y="11"/>
                    <a:pt x="28" y="12"/>
                  </a:cubicBezTo>
                  <a:cubicBezTo>
                    <a:pt x="28" y="15"/>
                    <a:pt x="26" y="15"/>
                    <a:pt x="24" y="15"/>
                  </a:cubicBezTo>
                  <a:cubicBezTo>
                    <a:pt x="26" y="14"/>
                    <a:pt x="21" y="13"/>
                    <a:pt x="20" y="14"/>
                  </a:cubicBezTo>
                  <a:cubicBezTo>
                    <a:pt x="21" y="12"/>
                    <a:pt x="23" y="8"/>
                    <a:pt x="22" y="6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1"/>
                    <a:pt x="19" y="2"/>
                    <a:pt x="19" y="2"/>
                  </a:cubicBezTo>
                  <a:cubicBezTo>
                    <a:pt x="19" y="1"/>
                    <a:pt x="20" y="0"/>
                    <a:pt x="18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7" y="0"/>
                    <a:pt x="15" y="0"/>
                    <a:pt x="15" y="2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5"/>
                    <a:pt x="12" y="4"/>
                    <a:pt x="10" y="5"/>
                  </a:cubicBezTo>
                  <a:cubicBezTo>
                    <a:pt x="9" y="5"/>
                    <a:pt x="10" y="8"/>
                    <a:pt x="10" y="8"/>
                  </a:cubicBezTo>
                  <a:cubicBezTo>
                    <a:pt x="9" y="10"/>
                    <a:pt x="7" y="12"/>
                    <a:pt x="5" y="13"/>
                  </a:cubicBezTo>
                  <a:cubicBezTo>
                    <a:pt x="3" y="14"/>
                    <a:pt x="2" y="17"/>
                    <a:pt x="0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1" y="22"/>
                    <a:pt x="5" y="23"/>
                    <a:pt x="7" y="24"/>
                  </a:cubicBezTo>
                  <a:cubicBezTo>
                    <a:pt x="8" y="24"/>
                    <a:pt x="7" y="25"/>
                    <a:pt x="8" y="26"/>
                  </a:cubicBezTo>
                  <a:cubicBezTo>
                    <a:pt x="9" y="26"/>
                    <a:pt x="10" y="27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6"/>
                    <a:pt x="12" y="28"/>
                    <a:pt x="13" y="29"/>
                  </a:cubicBezTo>
                  <a:cubicBezTo>
                    <a:pt x="13" y="30"/>
                    <a:pt x="14" y="30"/>
                    <a:pt x="15" y="31"/>
                  </a:cubicBezTo>
                  <a:cubicBezTo>
                    <a:pt x="17" y="32"/>
                    <a:pt x="20" y="34"/>
                    <a:pt x="19" y="36"/>
                  </a:cubicBezTo>
                  <a:cubicBezTo>
                    <a:pt x="22" y="36"/>
                    <a:pt x="20" y="38"/>
                    <a:pt x="21" y="39"/>
                  </a:cubicBezTo>
                  <a:cubicBezTo>
                    <a:pt x="23" y="40"/>
                    <a:pt x="24" y="40"/>
                    <a:pt x="26" y="41"/>
                  </a:cubicBezTo>
                  <a:cubicBezTo>
                    <a:pt x="27" y="42"/>
                    <a:pt x="28" y="43"/>
                    <a:pt x="29" y="44"/>
                  </a:cubicBezTo>
                  <a:cubicBezTo>
                    <a:pt x="30" y="45"/>
                    <a:pt x="32" y="45"/>
                    <a:pt x="33" y="45"/>
                  </a:cubicBezTo>
                  <a:cubicBezTo>
                    <a:pt x="34" y="46"/>
                    <a:pt x="36" y="46"/>
                    <a:pt x="37" y="47"/>
                  </a:cubicBezTo>
                  <a:cubicBezTo>
                    <a:pt x="37" y="48"/>
                    <a:pt x="39" y="48"/>
                    <a:pt x="40" y="48"/>
                  </a:cubicBezTo>
                  <a:cubicBezTo>
                    <a:pt x="40" y="46"/>
                    <a:pt x="39" y="36"/>
                    <a:pt x="42" y="3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Lesotho">
              <a:extLst>
                <a:ext uri="{FF2B5EF4-FFF2-40B4-BE49-F238E27FC236}">
                  <a16:creationId xmlns:a16="http://schemas.microsoft.com/office/drawing/2014/main" id="{27EAA30D-ADBA-C1E0-F70C-94C0CF740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272" y="3561458"/>
              <a:ext cx="59925" cy="57894"/>
            </a:xfrm>
            <a:custGeom>
              <a:avLst/>
              <a:gdLst>
                <a:gd name="T0" fmla="*/ 22 w 25"/>
                <a:gd name="T1" fmla="*/ 6 h 24"/>
                <a:gd name="T2" fmla="*/ 16 w 25"/>
                <a:gd name="T3" fmla="*/ 0 h 24"/>
                <a:gd name="T4" fmla="*/ 10 w 25"/>
                <a:gd name="T5" fmla="*/ 3 h 24"/>
                <a:gd name="T6" fmla="*/ 8 w 25"/>
                <a:gd name="T7" fmla="*/ 4 h 24"/>
                <a:gd name="T8" fmla="*/ 6 w 25"/>
                <a:gd name="T9" fmla="*/ 7 h 24"/>
                <a:gd name="T10" fmla="*/ 0 w 25"/>
                <a:gd name="T11" fmla="*/ 13 h 24"/>
                <a:gd name="T12" fmla="*/ 4 w 25"/>
                <a:gd name="T13" fmla="*/ 19 h 24"/>
                <a:gd name="T14" fmla="*/ 6 w 25"/>
                <a:gd name="T15" fmla="*/ 23 h 24"/>
                <a:gd name="T16" fmla="*/ 11 w 25"/>
                <a:gd name="T17" fmla="*/ 24 h 24"/>
                <a:gd name="T18" fmla="*/ 12 w 25"/>
                <a:gd name="T19" fmla="*/ 20 h 24"/>
                <a:gd name="T20" fmla="*/ 17 w 25"/>
                <a:gd name="T21" fmla="*/ 19 h 24"/>
                <a:gd name="T22" fmla="*/ 21 w 25"/>
                <a:gd name="T23" fmla="*/ 16 h 24"/>
                <a:gd name="T24" fmla="*/ 22 w 25"/>
                <a:gd name="T25" fmla="*/ 13 h 24"/>
                <a:gd name="T26" fmla="*/ 22 w 25"/>
                <a:gd name="T27" fmla="*/ 11 h 24"/>
                <a:gd name="T28" fmla="*/ 24 w 25"/>
                <a:gd name="T29" fmla="*/ 9 h 24"/>
                <a:gd name="T30" fmla="*/ 22 w 25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4">
                  <a:moveTo>
                    <a:pt x="22" y="6"/>
                  </a:moveTo>
                  <a:cubicBezTo>
                    <a:pt x="20" y="5"/>
                    <a:pt x="16" y="3"/>
                    <a:pt x="16" y="0"/>
                  </a:cubicBezTo>
                  <a:cubicBezTo>
                    <a:pt x="14" y="1"/>
                    <a:pt x="11" y="2"/>
                    <a:pt x="10" y="3"/>
                  </a:cubicBezTo>
                  <a:cubicBezTo>
                    <a:pt x="9" y="5"/>
                    <a:pt x="8" y="3"/>
                    <a:pt x="8" y="4"/>
                  </a:cubicBezTo>
                  <a:cubicBezTo>
                    <a:pt x="7" y="5"/>
                    <a:pt x="6" y="6"/>
                    <a:pt x="6" y="7"/>
                  </a:cubicBezTo>
                  <a:cubicBezTo>
                    <a:pt x="4" y="8"/>
                    <a:pt x="1" y="11"/>
                    <a:pt x="0" y="13"/>
                  </a:cubicBezTo>
                  <a:cubicBezTo>
                    <a:pt x="0" y="15"/>
                    <a:pt x="2" y="19"/>
                    <a:pt x="4" y="19"/>
                  </a:cubicBezTo>
                  <a:cubicBezTo>
                    <a:pt x="3" y="21"/>
                    <a:pt x="5" y="22"/>
                    <a:pt x="6" y="23"/>
                  </a:cubicBezTo>
                  <a:cubicBezTo>
                    <a:pt x="7" y="24"/>
                    <a:pt x="9" y="24"/>
                    <a:pt x="11" y="24"/>
                  </a:cubicBezTo>
                  <a:cubicBezTo>
                    <a:pt x="10" y="23"/>
                    <a:pt x="12" y="20"/>
                    <a:pt x="12" y="20"/>
                  </a:cubicBezTo>
                  <a:cubicBezTo>
                    <a:pt x="14" y="19"/>
                    <a:pt x="15" y="19"/>
                    <a:pt x="17" y="19"/>
                  </a:cubicBezTo>
                  <a:cubicBezTo>
                    <a:pt x="18" y="19"/>
                    <a:pt x="21" y="16"/>
                    <a:pt x="21" y="16"/>
                  </a:cubicBezTo>
                  <a:cubicBezTo>
                    <a:pt x="21" y="14"/>
                    <a:pt x="21" y="14"/>
                    <a:pt x="22" y="13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4" y="11"/>
                    <a:pt x="25" y="10"/>
                    <a:pt x="24" y="9"/>
                  </a:cubicBezTo>
                  <a:cubicBezTo>
                    <a:pt x="23" y="7"/>
                    <a:pt x="23" y="7"/>
                    <a:pt x="22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Lebanon">
              <a:extLst>
                <a:ext uri="{FF2B5EF4-FFF2-40B4-BE49-F238E27FC236}">
                  <a16:creationId xmlns:a16="http://schemas.microsoft.com/office/drawing/2014/main" id="{51997BEA-B53B-AD2C-B614-9BA1FAB07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235" y="1834807"/>
              <a:ext cx="38596" cy="44690"/>
            </a:xfrm>
            <a:custGeom>
              <a:avLst/>
              <a:gdLst>
                <a:gd name="T0" fmla="*/ 4 w 16"/>
                <a:gd name="T1" fmla="*/ 16 h 19"/>
                <a:gd name="T2" fmla="*/ 6 w 16"/>
                <a:gd name="T3" fmla="*/ 16 h 19"/>
                <a:gd name="T4" fmla="*/ 10 w 16"/>
                <a:gd name="T5" fmla="*/ 12 h 19"/>
                <a:gd name="T6" fmla="*/ 9 w 16"/>
                <a:gd name="T7" fmla="*/ 12 h 19"/>
                <a:gd name="T8" fmla="*/ 10 w 16"/>
                <a:gd name="T9" fmla="*/ 10 h 19"/>
                <a:gd name="T10" fmla="*/ 12 w 16"/>
                <a:gd name="T11" fmla="*/ 10 h 19"/>
                <a:gd name="T12" fmla="*/ 14 w 16"/>
                <a:gd name="T13" fmla="*/ 7 h 19"/>
                <a:gd name="T14" fmla="*/ 16 w 16"/>
                <a:gd name="T15" fmla="*/ 6 h 19"/>
                <a:gd name="T16" fmla="*/ 15 w 16"/>
                <a:gd name="T17" fmla="*/ 3 h 19"/>
                <a:gd name="T18" fmla="*/ 12 w 16"/>
                <a:gd name="T19" fmla="*/ 2 h 19"/>
                <a:gd name="T20" fmla="*/ 14 w 16"/>
                <a:gd name="T21" fmla="*/ 2 h 19"/>
                <a:gd name="T22" fmla="*/ 8 w 16"/>
                <a:gd name="T23" fmla="*/ 0 h 19"/>
                <a:gd name="T24" fmla="*/ 9 w 16"/>
                <a:gd name="T25" fmla="*/ 3 h 19"/>
                <a:gd name="T26" fmla="*/ 6 w 16"/>
                <a:gd name="T27" fmla="*/ 4 h 19"/>
                <a:gd name="T28" fmla="*/ 2 w 16"/>
                <a:gd name="T29" fmla="*/ 13 h 19"/>
                <a:gd name="T30" fmla="*/ 1 w 16"/>
                <a:gd name="T31" fmla="*/ 18 h 19"/>
                <a:gd name="T32" fmla="*/ 0 w 16"/>
                <a:gd name="T33" fmla="*/ 19 h 19"/>
                <a:gd name="T34" fmla="*/ 4 w 16"/>
                <a:gd name="T35" fmla="*/ 19 h 19"/>
                <a:gd name="T36" fmla="*/ 4 w 16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4" y="16"/>
                  </a:moveTo>
                  <a:cubicBezTo>
                    <a:pt x="5" y="16"/>
                    <a:pt x="5" y="16"/>
                    <a:pt x="6" y="16"/>
                  </a:cubicBezTo>
                  <a:cubicBezTo>
                    <a:pt x="7" y="16"/>
                    <a:pt x="11" y="15"/>
                    <a:pt x="10" y="12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1"/>
                    <a:pt x="9" y="11"/>
                    <a:pt x="10" y="10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8"/>
                    <a:pt x="14" y="7"/>
                  </a:cubicBezTo>
                  <a:cubicBezTo>
                    <a:pt x="14" y="7"/>
                    <a:pt x="15" y="6"/>
                    <a:pt x="16" y="6"/>
                  </a:cubicBezTo>
                  <a:cubicBezTo>
                    <a:pt x="14" y="6"/>
                    <a:pt x="15" y="4"/>
                    <a:pt x="15" y="3"/>
                  </a:cubicBezTo>
                  <a:cubicBezTo>
                    <a:pt x="14" y="4"/>
                    <a:pt x="13" y="3"/>
                    <a:pt x="12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2" y="0"/>
                    <a:pt x="11" y="1"/>
                    <a:pt x="8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7" y="2"/>
                    <a:pt x="8" y="5"/>
                    <a:pt x="6" y="4"/>
                  </a:cubicBezTo>
                  <a:cubicBezTo>
                    <a:pt x="6" y="8"/>
                    <a:pt x="5" y="11"/>
                    <a:pt x="2" y="13"/>
                  </a:cubicBezTo>
                  <a:cubicBezTo>
                    <a:pt x="2" y="14"/>
                    <a:pt x="1" y="17"/>
                    <a:pt x="1" y="18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1" y="19"/>
                    <a:pt x="3" y="19"/>
                    <a:pt x="4" y="19"/>
                  </a:cubicBezTo>
                  <a:cubicBezTo>
                    <a:pt x="4" y="18"/>
                    <a:pt x="4" y="17"/>
                    <a:pt x="4" y="1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Latvia">
              <a:extLst>
                <a:ext uri="{FF2B5EF4-FFF2-40B4-BE49-F238E27FC236}">
                  <a16:creationId xmlns:a16="http://schemas.microsoft.com/office/drawing/2014/main" id="{605F675D-936D-9A96-8767-FE0128177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015" y="1195945"/>
              <a:ext cx="174696" cy="67035"/>
            </a:xfrm>
            <a:custGeom>
              <a:avLst/>
              <a:gdLst>
                <a:gd name="T0" fmla="*/ 6 w 73"/>
                <a:gd name="T1" fmla="*/ 20 h 28"/>
                <a:gd name="T2" fmla="*/ 12 w 73"/>
                <a:gd name="T3" fmla="*/ 19 h 28"/>
                <a:gd name="T4" fmla="*/ 17 w 73"/>
                <a:gd name="T5" fmla="*/ 20 h 28"/>
                <a:gd name="T6" fmla="*/ 21 w 73"/>
                <a:gd name="T7" fmla="*/ 20 h 28"/>
                <a:gd name="T8" fmla="*/ 32 w 73"/>
                <a:gd name="T9" fmla="*/ 22 h 28"/>
                <a:gd name="T10" fmla="*/ 36 w 73"/>
                <a:gd name="T11" fmla="*/ 20 h 28"/>
                <a:gd name="T12" fmla="*/ 41 w 73"/>
                <a:gd name="T13" fmla="*/ 20 h 28"/>
                <a:gd name="T14" fmla="*/ 47 w 73"/>
                <a:gd name="T15" fmla="*/ 23 h 28"/>
                <a:gd name="T16" fmla="*/ 53 w 73"/>
                <a:gd name="T17" fmla="*/ 27 h 28"/>
                <a:gd name="T18" fmla="*/ 57 w 73"/>
                <a:gd name="T19" fmla="*/ 26 h 28"/>
                <a:gd name="T20" fmla="*/ 60 w 73"/>
                <a:gd name="T21" fmla="*/ 27 h 28"/>
                <a:gd name="T22" fmla="*/ 63 w 73"/>
                <a:gd name="T23" fmla="*/ 27 h 28"/>
                <a:gd name="T24" fmla="*/ 66 w 73"/>
                <a:gd name="T25" fmla="*/ 27 h 28"/>
                <a:gd name="T26" fmla="*/ 69 w 73"/>
                <a:gd name="T27" fmla="*/ 23 h 28"/>
                <a:gd name="T28" fmla="*/ 72 w 73"/>
                <a:gd name="T29" fmla="*/ 23 h 28"/>
                <a:gd name="T30" fmla="*/ 69 w 73"/>
                <a:gd name="T31" fmla="*/ 15 h 28"/>
                <a:gd name="T32" fmla="*/ 67 w 73"/>
                <a:gd name="T33" fmla="*/ 15 h 28"/>
                <a:gd name="T34" fmla="*/ 67 w 73"/>
                <a:gd name="T35" fmla="*/ 11 h 28"/>
                <a:gd name="T36" fmla="*/ 67 w 73"/>
                <a:gd name="T37" fmla="*/ 9 h 28"/>
                <a:gd name="T38" fmla="*/ 64 w 73"/>
                <a:gd name="T39" fmla="*/ 6 h 28"/>
                <a:gd name="T40" fmla="*/ 57 w 73"/>
                <a:gd name="T41" fmla="*/ 6 h 28"/>
                <a:gd name="T42" fmla="*/ 55 w 73"/>
                <a:gd name="T43" fmla="*/ 6 h 28"/>
                <a:gd name="T44" fmla="*/ 48 w 73"/>
                <a:gd name="T45" fmla="*/ 3 h 28"/>
                <a:gd name="T46" fmla="*/ 43 w 73"/>
                <a:gd name="T47" fmla="*/ 2 h 28"/>
                <a:gd name="T48" fmla="*/ 39 w 73"/>
                <a:gd name="T49" fmla="*/ 0 h 28"/>
                <a:gd name="T50" fmla="*/ 35 w 73"/>
                <a:gd name="T51" fmla="*/ 2 h 28"/>
                <a:gd name="T52" fmla="*/ 35 w 73"/>
                <a:gd name="T53" fmla="*/ 6 h 28"/>
                <a:gd name="T54" fmla="*/ 30 w 73"/>
                <a:gd name="T55" fmla="*/ 12 h 28"/>
                <a:gd name="T56" fmla="*/ 22 w 73"/>
                <a:gd name="T57" fmla="*/ 9 h 28"/>
                <a:gd name="T58" fmla="*/ 17 w 73"/>
                <a:gd name="T59" fmla="*/ 4 h 28"/>
                <a:gd name="T60" fmla="*/ 5 w 73"/>
                <a:gd name="T61" fmla="*/ 10 h 28"/>
                <a:gd name="T62" fmla="*/ 1 w 73"/>
                <a:gd name="T63" fmla="*/ 15 h 28"/>
                <a:gd name="T64" fmla="*/ 0 w 73"/>
                <a:gd name="T65" fmla="*/ 21 h 28"/>
                <a:gd name="T66" fmla="*/ 4 w 73"/>
                <a:gd name="T6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" y="22"/>
                  </a:moveTo>
                  <a:cubicBezTo>
                    <a:pt x="5" y="22"/>
                    <a:pt x="5" y="21"/>
                    <a:pt x="6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9" y="20"/>
                    <a:pt x="10" y="19"/>
                    <a:pt x="12" y="19"/>
                  </a:cubicBezTo>
                  <a:cubicBezTo>
                    <a:pt x="13" y="19"/>
                    <a:pt x="15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9" y="21"/>
                    <a:pt x="19" y="18"/>
                    <a:pt x="21" y="19"/>
                  </a:cubicBezTo>
                  <a:cubicBezTo>
                    <a:pt x="21" y="19"/>
                    <a:pt x="20" y="20"/>
                    <a:pt x="21" y="20"/>
                  </a:cubicBezTo>
                  <a:cubicBezTo>
                    <a:pt x="21" y="20"/>
                    <a:pt x="22" y="20"/>
                    <a:pt x="23" y="20"/>
                  </a:cubicBezTo>
                  <a:cubicBezTo>
                    <a:pt x="27" y="20"/>
                    <a:pt x="29" y="19"/>
                    <a:pt x="32" y="22"/>
                  </a:cubicBezTo>
                  <a:cubicBezTo>
                    <a:pt x="34" y="20"/>
                    <a:pt x="34" y="20"/>
                    <a:pt x="36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8" y="21"/>
                    <a:pt x="37" y="19"/>
                    <a:pt x="38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2"/>
                    <a:pt x="44" y="22"/>
                    <a:pt x="46" y="22"/>
                  </a:cubicBezTo>
                  <a:cubicBezTo>
                    <a:pt x="46" y="22"/>
                    <a:pt x="46" y="23"/>
                    <a:pt x="47" y="23"/>
                  </a:cubicBezTo>
                  <a:cubicBezTo>
                    <a:pt x="48" y="23"/>
                    <a:pt x="49" y="23"/>
                    <a:pt x="50" y="24"/>
                  </a:cubicBezTo>
                  <a:cubicBezTo>
                    <a:pt x="52" y="24"/>
                    <a:pt x="52" y="27"/>
                    <a:pt x="53" y="27"/>
                  </a:cubicBezTo>
                  <a:cubicBezTo>
                    <a:pt x="55" y="27"/>
                    <a:pt x="55" y="28"/>
                    <a:pt x="56" y="28"/>
                  </a:cubicBezTo>
                  <a:cubicBezTo>
                    <a:pt x="57" y="28"/>
                    <a:pt x="57" y="27"/>
                    <a:pt x="57" y="26"/>
                  </a:cubicBezTo>
                  <a:cubicBezTo>
                    <a:pt x="57" y="27"/>
                    <a:pt x="58" y="28"/>
                    <a:pt x="58" y="28"/>
                  </a:cubicBezTo>
                  <a:cubicBezTo>
                    <a:pt x="58" y="27"/>
                    <a:pt x="59" y="26"/>
                    <a:pt x="60" y="27"/>
                  </a:cubicBezTo>
                  <a:cubicBezTo>
                    <a:pt x="60" y="26"/>
                    <a:pt x="60" y="26"/>
                    <a:pt x="60" y="25"/>
                  </a:cubicBezTo>
                  <a:cubicBezTo>
                    <a:pt x="62" y="25"/>
                    <a:pt x="63" y="25"/>
                    <a:pt x="63" y="27"/>
                  </a:cubicBezTo>
                  <a:cubicBezTo>
                    <a:pt x="63" y="26"/>
                    <a:pt x="63" y="26"/>
                    <a:pt x="63" y="25"/>
                  </a:cubicBezTo>
                  <a:cubicBezTo>
                    <a:pt x="64" y="26"/>
                    <a:pt x="65" y="27"/>
                    <a:pt x="66" y="27"/>
                  </a:cubicBezTo>
                  <a:cubicBezTo>
                    <a:pt x="68" y="27"/>
                    <a:pt x="66" y="26"/>
                    <a:pt x="67" y="24"/>
                  </a:cubicBezTo>
                  <a:cubicBezTo>
                    <a:pt x="67" y="25"/>
                    <a:pt x="69" y="23"/>
                    <a:pt x="69" y="23"/>
                  </a:cubicBezTo>
                  <a:cubicBezTo>
                    <a:pt x="70" y="22"/>
                    <a:pt x="71" y="24"/>
                    <a:pt x="72" y="22"/>
                  </a:cubicBezTo>
                  <a:cubicBezTo>
                    <a:pt x="72" y="22"/>
                    <a:pt x="72" y="22"/>
                    <a:pt x="72" y="23"/>
                  </a:cubicBezTo>
                  <a:cubicBezTo>
                    <a:pt x="72" y="21"/>
                    <a:pt x="73" y="17"/>
                    <a:pt x="70" y="18"/>
                  </a:cubicBezTo>
                  <a:cubicBezTo>
                    <a:pt x="71" y="16"/>
                    <a:pt x="70" y="16"/>
                    <a:pt x="69" y="15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69" y="13"/>
                    <a:pt x="68" y="13"/>
                    <a:pt x="67" y="15"/>
                  </a:cubicBezTo>
                  <a:cubicBezTo>
                    <a:pt x="66" y="14"/>
                    <a:pt x="67" y="13"/>
                    <a:pt x="68" y="12"/>
                  </a:cubicBezTo>
                  <a:cubicBezTo>
                    <a:pt x="68" y="12"/>
                    <a:pt x="67" y="11"/>
                    <a:pt x="67" y="11"/>
                  </a:cubicBezTo>
                  <a:cubicBezTo>
                    <a:pt x="68" y="11"/>
                    <a:pt x="68" y="11"/>
                    <a:pt x="69" y="11"/>
                  </a:cubicBezTo>
                  <a:cubicBezTo>
                    <a:pt x="70" y="9"/>
                    <a:pt x="68" y="10"/>
                    <a:pt x="67" y="9"/>
                  </a:cubicBezTo>
                  <a:cubicBezTo>
                    <a:pt x="66" y="7"/>
                    <a:pt x="66" y="7"/>
                    <a:pt x="63" y="7"/>
                  </a:cubicBezTo>
                  <a:cubicBezTo>
                    <a:pt x="64" y="7"/>
                    <a:pt x="63" y="6"/>
                    <a:pt x="64" y="6"/>
                  </a:cubicBezTo>
                  <a:cubicBezTo>
                    <a:pt x="62" y="6"/>
                    <a:pt x="60" y="6"/>
                    <a:pt x="59" y="6"/>
                  </a:cubicBezTo>
                  <a:cubicBezTo>
                    <a:pt x="58" y="6"/>
                    <a:pt x="57" y="5"/>
                    <a:pt x="57" y="6"/>
                  </a:cubicBezTo>
                  <a:cubicBezTo>
                    <a:pt x="56" y="6"/>
                    <a:pt x="57" y="7"/>
                    <a:pt x="56" y="7"/>
                  </a:cubicBezTo>
                  <a:cubicBezTo>
                    <a:pt x="55" y="7"/>
                    <a:pt x="56" y="6"/>
                    <a:pt x="55" y="6"/>
                  </a:cubicBezTo>
                  <a:cubicBezTo>
                    <a:pt x="54" y="6"/>
                    <a:pt x="53" y="6"/>
                    <a:pt x="53" y="5"/>
                  </a:cubicBezTo>
                  <a:cubicBezTo>
                    <a:pt x="51" y="4"/>
                    <a:pt x="51" y="3"/>
                    <a:pt x="48" y="3"/>
                  </a:cubicBezTo>
                  <a:cubicBezTo>
                    <a:pt x="49" y="0"/>
                    <a:pt x="44" y="3"/>
                    <a:pt x="45" y="0"/>
                  </a:cubicBezTo>
                  <a:cubicBezTo>
                    <a:pt x="44" y="1"/>
                    <a:pt x="43" y="1"/>
                    <a:pt x="43" y="2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8" y="2"/>
                    <a:pt x="36" y="1"/>
                    <a:pt x="35" y="2"/>
                  </a:cubicBezTo>
                  <a:cubicBezTo>
                    <a:pt x="34" y="2"/>
                    <a:pt x="35" y="3"/>
                    <a:pt x="33" y="3"/>
                  </a:cubicBezTo>
                  <a:cubicBezTo>
                    <a:pt x="33" y="4"/>
                    <a:pt x="34" y="5"/>
                    <a:pt x="35" y="6"/>
                  </a:cubicBezTo>
                  <a:cubicBezTo>
                    <a:pt x="35" y="7"/>
                    <a:pt x="35" y="9"/>
                    <a:pt x="35" y="10"/>
                  </a:cubicBezTo>
                  <a:cubicBezTo>
                    <a:pt x="32" y="9"/>
                    <a:pt x="32" y="12"/>
                    <a:pt x="30" y="12"/>
                  </a:cubicBezTo>
                  <a:cubicBezTo>
                    <a:pt x="28" y="13"/>
                    <a:pt x="25" y="12"/>
                    <a:pt x="24" y="11"/>
                  </a:cubicBezTo>
                  <a:cubicBezTo>
                    <a:pt x="23" y="11"/>
                    <a:pt x="22" y="10"/>
                    <a:pt x="22" y="9"/>
                  </a:cubicBezTo>
                  <a:cubicBezTo>
                    <a:pt x="21" y="8"/>
                    <a:pt x="21" y="8"/>
                    <a:pt x="20" y="7"/>
                  </a:cubicBezTo>
                  <a:cubicBezTo>
                    <a:pt x="19" y="7"/>
                    <a:pt x="15" y="5"/>
                    <a:pt x="17" y="4"/>
                  </a:cubicBezTo>
                  <a:cubicBezTo>
                    <a:pt x="15" y="4"/>
                    <a:pt x="12" y="6"/>
                    <a:pt x="10" y="6"/>
                  </a:cubicBezTo>
                  <a:cubicBezTo>
                    <a:pt x="7" y="6"/>
                    <a:pt x="7" y="7"/>
                    <a:pt x="5" y="10"/>
                  </a:cubicBezTo>
                  <a:cubicBezTo>
                    <a:pt x="4" y="10"/>
                    <a:pt x="5" y="12"/>
                    <a:pt x="5" y="12"/>
                  </a:cubicBezTo>
                  <a:cubicBezTo>
                    <a:pt x="3" y="13"/>
                    <a:pt x="2" y="14"/>
                    <a:pt x="1" y="15"/>
                  </a:cubicBezTo>
                  <a:cubicBezTo>
                    <a:pt x="0" y="16"/>
                    <a:pt x="1" y="17"/>
                    <a:pt x="1" y="18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0" y="22"/>
                    <a:pt x="0" y="22"/>
                    <a:pt x="1" y="23"/>
                  </a:cubicBezTo>
                  <a:cubicBezTo>
                    <a:pt x="3" y="23"/>
                    <a:pt x="3" y="21"/>
                    <a:pt x="4" y="2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Laos">
              <a:extLst>
                <a:ext uri="{FF2B5EF4-FFF2-40B4-BE49-F238E27FC236}">
                  <a16:creationId xmlns:a16="http://schemas.microsoft.com/office/drawing/2014/main" id="{226DEE2C-48AF-D6A5-A607-01ABE9EA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237" y="2167949"/>
              <a:ext cx="184853" cy="237669"/>
            </a:xfrm>
            <a:custGeom>
              <a:avLst/>
              <a:gdLst>
                <a:gd name="T0" fmla="*/ 4 w 77"/>
                <a:gd name="T1" fmla="*/ 18 h 99"/>
                <a:gd name="T2" fmla="*/ 2 w 77"/>
                <a:gd name="T3" fmla="*/ 20 h 99"/>
                <a:gd name="T4" fmla="*/ 2 w 77"/>
                <a:gd name="T5" fmla="*/ 24 h 99"/>
                <a:gd name="T6" fmla="*/ 5 w 77"/>
                <a:gd name="T7" fmla="*/ 26 h 99"/>
                <a:gd name="T8" fmla="*/ 4 w 77"/>
                <a:gd name="T9" fmla="*/ 34 h 99"/>
                <a:gd name="T10" fmla="*/ 10 w 77"/>
                <a:gd name="T11" fmla="*/ 34 h 99"/>
                <a:gd name="T12" fmla="*/ 11 w 77"/>
                <a:gd name="T13" fmla="*/ 36 h 99"/>
                <a:gd name="T14" fmla="*/ 11 w 77"/>
                <a:gd name="T15" fmla="*/ 45 h 99"/>
                <a:gd name="T16" fmla="*/ 11 w 77"/>
                <a:gd name="T17" fmla="*/ 48 h 99"/>
                <a:gd name="T18" fmla="*/ 8 w 77"/>
                <a:gd name="T19" fmla="*/ 57 h 99"/>
                <a:gd name="T20" fmla="*/ 13 w 77"/>
                <a:gd name="T21" fmla="*/ 55 h 99"/>
                <a:gd name="T22" fmla="*/ 17 w 77"/>
                <a:gd name="T23" fmla="*/ 53 h 99"/>
                <a:gd name="T24" fmla="*/ 21 w 77"/>
                <a:gd name="T25" fmla="*/ 49 h 99"/>
                <a:gd name="T26" fmla="*/ 26 w 77"/>
                <a:gd name="T27" fmla="*/ 52 h 99"/>
                <a:gd name="T28" fmla="*/ 26 w 77"/>
                <a:gd name="T29" fmla="*/ 54 h 99"/>
                <a:gd name="T30" fmla="*/ 30 w 77"/>
                <a:gd name="T31" fmla="*/ 49 h 99"/>
                <a:gd name="T32" fmla="*/ 37 w 77"/>
                <a:gd name="T33" fmla="*/ 49 h 99"/>
                <a:gd name="T34" fmla="*/ 40 w 77"/>
                <a:gd name="T35" fmla="*/ 51 h 99"/>
                <a:gd name="T36" fmla="*/ 44 w 77"/>
                <a:gd name="T37" fmla="*/ 56 h 99"/>
                <a:gd name="T38" fmla="*/ 46 w 77"/>
                <a:gd name="T39" fmla="*/ 69 h 99"/>
                <a:gd name="T40" fmla="*/ 53 w 77"/>
                <a:gd name="T41" fmla="*/ 74 h 99"/>
                <a:gd name="T42" fmla="*/ 56 w 77"/>
                <a:gd name="T43" fmla="*/ 78 h 99"/>
                <a:gd name="T44" fmla="*/ 53 w 77"/>
                <a:gd name="T45" fmla="*/ 84 h 99"/>
                <a:gd name="T46" fmla="*/ 54 w 77"/>
                <a:gd name="T47" fmla="*/ 90 h 99"/>
                <a:gd name="T48" fmla="*/ 51 w 77"/>
                <a:gd name="T49" fmla="*/ 94 h 99"/>
                <a:gd name="T50" fmla="*/ 56 w 77"/>
                <a:gd name="T51" fmla="*/ 96 h 99"/>
                <a:gd name="T52" fmla="*/ 60 w 77"/>
                <a:gd name="T53" fmla="*/ 95 h 99"/>
                <a:gd name="T54" fmla="*/ 61 w 77"/>
                <a:gd name="T55" fmla="*/ 91 h 99"/>
                <a:gd name="T56" fmla="*/ 65 w 77"/>
                <a:gd name="T57" fmla="*/ 89 h 99"/>
                <a:gd name="T58" fmla="*/ 69 w 77"/>
                <a:gd name="T59" fmla="*/ 93 h 99"/>
                <a:gd name="T60" fmla="*/ 74 w 77"/>
                <a:gd name="T61" fmla="*/ 89 h 99"/>
                <a:gd name="T62" fmla="*/ 75 w 77"/>
                <a:gd name="T63" fmla="*/ 87 h 99"/>
                <a:gd name="T64" fmla="*/ 75 w 77"/>
                <a:gd name="T65" fmla="*/ 82 h 99"/>
                <a:gd name="T66" fmla="*/ 70 w 77"/>
                <a:gd name="T67" fmla="*/ 76 h 99"/>
                <a:gd name="T68" fmla="*/ 71 w 77"/>
                <a:gd name="T69" fmla="*/ 73 h 99"/>
                <a:gd name="T70" fmla="*/ 66 w 77"/>
                <a:gd name="T71" fmla="*/ 70 h 99"/>
                <a:gd name="T72" fmla="*/ 65 w 77"/>
                <a:gd name="T73" fmla="*/ 63 h 99"/>
                <a:gd name="T74" fmla="*/ 61 w 77"/>
                <a:gd name="T75" fmla="*/ 61 h 99"/>
                <a:gd name="T76" fmla="*/ 58 w 77"/>
                <a:gd name="T77" fmla="*/ 55 h 99"/>
                <a:gd name="T78" fmla="*/ 54 w 77"/>
                <a:gd name="T79" fmla="*/ 50 h 99"/>
                <a:gd name="T80" fmla="*/ 51 w 77"/>
                <a:gd name="T81" fmla="*/ 45 h 99"/>
                <a:gd name="T82" fmla="*/ 41 w 77"/>
                <a:gd name="T83" fmla="*/ 38 h 99"/>
                <a:gd name="T84" fmla="*/ 41 w 77"/>
                <a:gd name="T85" fmla="*/ 34 h 99"/>
                <a:gd name="T86" fmla="*/ 43 w 77"/>
                <a:gd name="T87" fmla="*/ 32 h 99"/>
                <a:gd name="T88" fmla="*/ 48 w 77"/>
                <a:gd name="T89" fmla="*/ 32 h 99"/>
                <a:gd name="T90" fmla="*/ 49 w 77"/>
                <a:gd name="T91" fmla="*/ 29 h 99"/>
                <a:gd name="T92" fmla="*/ 45 w 77"/>
                <a:gd name="T93" fmla="*/ 25 h 99"/>
                <a:gd name="T94" fmla="*/ 43 w 77"/>
                <a:gd name="T95" fmla="*/ 24 h 99"/>
                <a:gd name="T96" fmla="*/ 41 w 77"/>
                <a:gd name="T97" fmla="*/ 17 h 99"/>
                <a:gd name="T98" fmla="*/ 36 w 77"/>
                <a:gd name="T99" fmla="*/ 21 h 99"/>
                <a:gd name="T100" fmla="*/ 30 w 77"/>
                <a:gd name="T101" fmla="*/ 18 h 99"/>
                <a:gd name="T102" fmla="*/ 28 w 77"/>
                <a:gd name="T103" fmla="*/ 12 h 99"/>
                <a:gd name="T104" fmla="*/ 28 w 77"/>
                <a:gd name="T105" fmla="*/ 9 h 99"/>
                <a:gd name="T106" fmla="*/ 27 w 77"/>
                <a:gd name="T107" fmla="*/ 8 h 99"/>
                <a:gd name="T108" fmla="*/ 26 w 77"/>
                <a:gd name="T109" fmla="*/ 9 h 99"/>
                <a:gd name="T110" fmla="*/ 17 w 77"/>
                <a:gd name="T111" fmla="*/ 0 h 99"/>
                <a:gd name="T112" fmla="*/ 16 w 77"/>
                <a:gd name="T113" fmla="*/ 9 h 99"/>
                <a:gd name="T114" fmla="*/ 16 w 77"/>
                <a:gd name="T115" fmla="*/ 13 h 99"/>
                <a:gd name="T116" fmla="*/ 15 w 77"/>
                <a:gd name="T117" fmla="*/ 16 h 99"/>
                <a:gd name="T118" fmla="*/ 12 w 77"/>
                <a:gd name="T119" fmla="*/ 16 h 99"/>
                <a:gd name="T120" fmla="*/ 11 w 77"/>
                <a:gd name="T121" fmla="*/ 12 h 99"/>
                <a:gd name="T122" fmla="*/ 6 w 77"/>
                <a:gd name="T123" fmla="*/ 1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" h="99">
                  <a:moveTo>
                    <a:pt x="6" y="13"/>
                  </a:moveTo>
                  <a:cubicBezTo>
                    <a:pt x="6" y="15"/>
                    <a:pt x="5" y="17"/>
                    <a:pt x="4" y="18"/>
                  </a:cubicBezTo>
                  <a:cubicBezTo>
                    <a:pt x="4" y="18"/>
                    <a:pt x="5" y="18"/>
                    <a:pt x="6" y="18"/>
                  </a:cubicBezTo>
                  <a:cubicBezTo>
                    <a:pt x="5" y="20"/>
                    <a:pt x="3" y="19"/>
                    <a:pt x="2" y="20"/>
                  </a:cubicBezTo>
                  <a:cubicBezTo>
                    <a:pt x="1" y="22"/>
                    <a:pt x="1" y="25"/>
                    <a:pt x="0" y="26"/>
                  </a:cubicBezTo>
                  <a:cubicBezTo>
                    <a:pt x="1" y="25"/>
                    <a:pt x="2" y="25"/>
                    <a:pt x="2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2" y="28"/>
                    <a:pt x="4" y="34"/>
                    <a:pt x="4" y="34"/>
                  </a:cubicBezTo>
                  <a:cubicBezTo>
                    <a:pt x="6" y="34"/>
                    <a:pt x="7" y="35"/>
                    <a:pt x="8" y="34"/>
                  </a:cubicBezTo>
                  <a:cubicBezTo>
                    <a:pt x="9" y="32"/>
                    <a:pt x="10" y="33"/>
                    <a:pt x="10" y="34"/>
                  </a:cubicBezTo>
                  <a:cubicBezTo>
                    <a:pt x="11" y="34"/>
                    <a:pt x="11" y="33"/>
                    <a:pt x="12" y="33"/>
                  </a:cubicBezTo>
                  <a:cubicBezTo>
                    <a:pt x="12" y="35"/>
                    <a:pt x="10" y="35"/>
                    <a:pt x="11" y="36"/>
                  </a:cubicBezTo>
                  <a:cubicBezTo>
                    <a:pt x="11" y="38"/>
                    <a:pt x="11" y="40"/>
                    <a:pt x="13" y="39"/>
                  </a:cubicBezTo>
                  <a:cubicBezTo>
                    <a:pt x="12" y="42"/>
                    <a:pt x="12" y="43"/>
                    <a:pt x="11" y="45"/>
                  </a:cubicBezTo>
                  <a:cubicBezTo>
                    <a:pt x="11" y="46"/>
                    <a:pt x="9" y="46"/>
                    <a:pt x="9" y="46"/>
                  </a:cubicBezTo>
                  <a:cubicBezTo>
                    <a:pt x="9" y="48"/>
                    <a:pt x="11" y="47"/>
                    <a:pt x="11" y="48"/>
                  </a:cubicBezTo>
                  <a:cubicBezTo>
                    <a:pt x="11" y="50"/>
                    <a:pt x="11" y="52"/>
                    <a:pt x="9" y="54"/>
                  </a:cubicBezTo>
                  <a:cubicBezTo>
                    <a:pt x="9" y="55"/>
                    <a:pt x="8" y="56"/>
                    <a:pt x="8" y="57"/>
                  </a:cubicBezTo>
                  <a:cubicBezTo>
                    <a:pt x="9" y="58"/>
                    <a:pt x="11" y="56"/>
                    <a:pt x="11" y="58"/>
                  </a:cubicBezTo>
                  <a:cubicBezTo>
                    <a:pt x="11" y="57"/>
                    <a:pt x="12" y="56"/>
                    <a:pt x="13" y="55"/>
                  </a:cubicBezTo>
                  <a:cubicBezTo>
                    <a:pt x="14" y="54"/>
                    <a:pt x="16" y="54"/>
                    <a:pt x="15" y="53"/>
                  </a:cubicBezTo>
                  <a:cubicBezTo>
                    <a:pt x="16" y="53"/>
                    <a:pt x="16" y="53"/>
                    <a:pt x="17" y="53"/>
                  </a:cubicBezTo>
                  <a:cubicBezTo>
                    <a:pt x="16" y="51"/>
                    <a:pt x="17" y="52"/>
                    <a:pt x="18" y="51"/>
                  </a:cubicBezTo>
                  <a:cubicBezTo>
                    <a:pt x="19" y="50"/>
                    <a:pt x="19" y="49"/>
                    <a:pt x="21" y="49"/>
                  </a:cubicBezTo>
                  <a:cubicBezTo>
                    <a:pt x="22" y="49"/>
                    <a:pt x="22" y="51"/>
                    <a:pt x="22" y="51"/>
                  </a:cubicBezTo>
                  <a:cubicBezTo>
                    <a:pt x="23" y="52"/>
                    <a:pt x="25" y="51"/>
                    <a:pt x="26" y="52"/>
                  </a:cubicBezTo>
                  <a:cubicBezTo>
                    <a:pt x="25" y="52"/>
                    <a:pt x="25" y="53"/>
                    <a:pt x="25" y="53"/>
                  </a:cubicBezTo>
                  <a:cubicBezTo>
                    <a:pt x="25" y="53"/>
                    <a:pt x="25" y="54"/>
                    <a:pt x="26" y="54"/>
                  </a:cubicBezTo>
                  <a:cubicBezTo>
                    <a:pt x="26" y="53"/>
                    <a:pt x="27" y="52"/>
                    <a:pt x="28" y="51"/>
                  </a:cubicBezTo>
                  <a:cubicBezTo>
                    <a:pt x="31" y="51"/>
                    <a:pt x="30" y="51"/>
                    <a:pt x="30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45"/>
                    <a:pt x="36" y="47"/>
                    <a:pt x="37" y="49"/>
                  </a:cubicBezTo>
                  <a:cubicBezTo>
                    <a:pt x="38" y="48"/>
                    <a:pt x="39" y="46"/>
                    <a:pt x="40" y="48"/>
                  </a:cubicBezTo>
                  <a:cubicBezTo>
                    <a:pt x="40" y="49"/>
                    <a:pt x="40" y="50"/>
                    <a:pt x="40" y="51"/>
                  </a:cubicBezTo>
                  <a:cubicBezTo>
                    <a:pt x="41" y="52"/>
                    <a:pt x="42" y="52"/>
                    <a:pt x="42" y="52"/>
                  </a:cubicBezTo>
                  <a:cubicBezTo>
                    <a:pt x="43" y="54"/>
                    <a:pt x="42" y="55"/>
                    <a:pt x="44" y="56"/>
                  </a:cubicBezTo>
                  <a:cubicBezTo>
                    <a:pt x="46" y="57"/>
                    <a:pt x="46" y="58"/>
                    <a:pt x="47" y="59"/>
                  </a:cubicBezTo>
                  <a:cubicBezTo>
                    <a:pt x="48" y="62"/>
                    <a:pt x="46" y="66"/>
                    <a:pt x="46" y="69"/>
                  </a:cubicBezTo>
                  <a:cubicBezTo>
                    <a:pt x="46" y="70"/>
                    <a:pt x="49" y="71"/>
                    <a:pt x="49" y="72"/>
                  </a:cubicBezTo>
                  <a:cubicBezTo>
                    <a:pt x="51" y="74"/>
                    <a:pt x="51" y="74"/>
                    <a:pt x="53" y="74"/>
                  </a:cubicBezTo>
                  <a:cubicBezTo>
                    <a:pt x="53" y="74"/>
                    <a:pt x="52" y="75"/>
                    <a:pt x="52" y="75"/>
                  </a:cubicBezTo>
                  <a:cubicBezTo>
                    <a:pt x="53" y="76"/>
                    <a:pt x="54" y="78"/>
                    <a:pt x="56" y="78"/>
                  </a:cubicBezTo>
                  <a:cubicBezTo>
                    <a:pt x="56" y="80"/>
                    <a:pt x="54" y="81"/>
                    <a:pt x="53" y="82"/>
                  </a:cubicBezTo>
                  <a:cubicBezTo>
                    <a:pt x="56" y="81"/>
                    <a:pt x="54" y="84"/>
                    <a:pt x="53" y="84"/>
                  </a:cubicBezTo>
                  <a:cubicBezTo>
                    <a:pt x="54" y="85"/>
                    <a:pt x="56" y="85"/>
                    <a:pt x="55" y="86"/>
                  </a:cubicBezTo>
                  <a:cubicBezTo>
                    <a:pt x="55" y="88"/>
                    <a:pt x="54" y="89"/>
                    <a:pt x="54" y="90"/>
                  </a:cubicBezTo>
                  <a:cubicBezTo>
                    <a:pt x="54" y="92"/>
                    <a:pt x="53" y="93"/>
                    <a:pt x="52" y="93"/>
                  </a:cubicBezTo>
                  <a:cubicBezTo>
                    <a:pt x="51" y="93"/>
                    <a:pt x="51" y="94"/>
                    <a:pt x="51" y="94"/>
                  </a:cubicBezTo>
                  <a:cubicBezTo>
                    <a:pt x="51" y="94"/>
                    <a:pt x="52" y="95"/>
                    <a:pt x="52" y="96"/>
                  </a:cubicBezTo>
                  <a:cubicBezTo>
                    <a:pt x="54" y="95"/>
                    <a:pt x="54" y="95"/>
                    <a:pt x="56" y="96"/>
                  </a:cubicBezTo>
                  <a:cubicBezTo>
                    <a:pt x="57" y="96"/>
                    <a:pt x="59" y="99"/>
                    <a:pt x="60" y="97"/>
                  </a:cubicBezTo>
                  <a:cubicBezTo>
                    <a:pt x="60" y="97"/>
                    <a:pt x="60" y="95"/>
                    <a:pt x="60" y="95"/>
                  </a:cubicBezTo>
                  <a:cubicBezTo>
                    <a:pt x="60" y="94"/>
                    <a:pt x="59" y="96"/>
                    <a:pt x="59" y="94"/>
                  </a:cubicBezTo>
                  <a:cubicBezTo>
                    <a:pt x="59" y="93"/>
                    <a:pt x="62" y="93"/>
                    <a:pt x="61" y="91"/>
                  </a:cubicBezTo>
                  <a:cubicBezTo>
                    <a:pt x="62" y="91"/>
                    <a:pt x="62" y="92"/>
                    <a:pt x="63" y="92"/>
                  </a:cubicBezTo>
                  <a:cubicBezTo>
                    <a:pt x="63" y="91"/>
                    <a:pt x="64" y="90"/>
                    <a:pt x="65" y="89"/>
                  </a:cubicBezTo>
                  <a:cubicBezTo>
                    <a:pt x="65" y="90"/>
                    <a:pt x="65" y="91"/>
                    <a:pt x="65" y="92"/>
                  </a:cubicBezTo>
                  <a:cubicBezTo>
                    <a:pt x="67" y="91"/>
                    <a:pt x="67" y="95"/>
                    <a:pt x="69" y="93"/>
                  </a:cubicBezTo>
                  <a:cubicBezTo>
                    <a:pt x="70" y="92"/>
                    <a:pt x="73" y="92"/>
                    <a:pt x="72" y="90"/>
                  </a:cubicBezTo>
                  <a:cubicBezTo>
                    <a:pt x="73" y="92"/>
                    <a:pt x="74" y="91"/>
                    <a:pt x="74" y="89"/>
                  </a:cubicBezTo>
                  <a:cubicBezTo>
                    <a:pt x="74" y="88"/>
                    <a:pt x="74" y="88"/>
                    <a:pt x="74" y="87"/>
                  </a:cubicBezTo>
                  <a:cubicBezTo>
                    <a:pt x="74" y="87"/>
                    <a:pt x="75" y="87"/>
                    <a:pt x="75" y="87"/>
                  </a:cubicBezTo>
                  <a:cubicBezTo>
                    <a:pt x="75" y="87"/>
                    <a:pt x="74" y="86"/>
                    <a:pt x="74" y="86"/>
                  </a:cubicBezTo>
                  <a:cubicBezTo>
                    <a:pt x="76" y="86"/>
                    <a:pt x="77" y="83"/>
                    <a:pt x="75" y="82"/>
                  </a:cubicBezTo>
                  <a:cubicBezTo>
                    <a:pt x="74" y="81"/>
                    <a:pt x="73" y="81"/>
                    <a:pt x="72" y="80"/>
                  </a:cubicBezTo>
                  <a:cubicBezTo>
                    <a:pt x="72" y="78"/>
                    <a:pt x="72" y="77"/>
                    <a:pt x="70" y="76"/>
                  </a:cubicBezTo>
                  <a:cubicBezTo>
                    <a:pt x="72" y="76"/>
                    <a:pt x="73" y="75"/>
                    <a:pt x="74" y="74"/>
                  </a:cubicBezTo>
                  <a:cubicBezTo>
                    <a:pt x="73" y="74"/>
                    <a:pt x="72" y="74"/>
                    <a:pt x="71" y="73"/>
                  </a:cubicBezTo>
                  <a:cubicBezTo>
                    <a:pt x="70" y="72"/>
                    <a:pt x="72" y="71"/>
                    <a:pt x="70" y="71"/>
                  </a:cubicBezTo>
                  <a:cubicBezTo>
                    <a:pt x="68" y="71"/>
                    <a:pt x="69" y="67"/>
                    <a:pt x="66" y="70"/>
                  </a:cubicBezTo>
                  <a:cubicBezTo>
                    <a:pt x="66" y="68"/>
                    <a:pt x="65" y="68"/>
                    <a:pt x="65" y="67"/>
                  </a:cubicBezTo>
                  <a:cubicBezTo>
                    <a:pt x="65" y="66"/>
                    <a:pt x="65" y="65"/>
                    <a:pt x="65" y="63"/>
                  </a:cubicBezTo>
                  <a:cubicBezTo>
                    <a:pt x="63" y="64"/>
                    <a:pt x="63" y="61"/>
                    <a:pt x="62" y="59"/>
                  </a:cubicBezTo>
                  <a:cubicBezTo>
                    <a:pt x="62" y="60"/>
                    <a:pt x="62" y="60"/>
                    <a:pt x="61" y="61"/>
                  </a:cubicBezTo>
                  <a:cubicBezTo>
                    <a:pt x="61" y="59"/>
                    <a:pt x="61" y="59"/>
                    <a:pt x="59" y="58"/>
                  </a:cubicBezTo>
                  <a:cubicBezTo>
                    <a:pt x="58" y="58"/>
                    <a:pt x="59" y="56"/>
                    <a:pt x="58" y="55"/>
                  </a:cubicBezTo>
                  <a:cubicBezTo>
                    <a:pt x="56" y="55"/>
                    <a:pt x="55" y="50"/>
                    <a:pt x="53" y="49"/>
                  </a:cubicBezTo>
                  <a:cubicBezTo>
                    <a:pt x="53" y="49"/>
                    <a:pt x="53" y="50"/>
                    <a:pt x="54" y="50"/>
                  </a:cubicBezTo>
                  <a:cubicBezTo>
                    <a:pt x="53" y="49"/>
                    <a:pt x="52" y="47"/>
                    <a:pt x="50" y="47"/>
                  </a:cubicBezTo>
                  <a:cubicBezTo>
                    <a:pt x="50" y="46"/>
                    <a:pt x="50" y="46"/>
                    <a:pt x="51" y="45"/>
                  </a:cubicBezTo>
                  <a:cubicBezTo>
                    <a:pt x="49" y="43"/>
                    <a:pt x="46" y="43"/>
                    <a:pt x="44" y="41"/>
                  </a:cubicBezTo>
                  <a:cubicBezTo>
                    <a:pt x="43" y="39"/>
                    <a:pt x="42" y="38"/>
                    <a:pt x="41" y="38"/>
                  </a:cubicBezTo>
                  <a:cubicBezTo>
                    <a:pt x="39" y="38"/>
                    <a:pt x="38" y="38"/>
                    <a:pt x="38" y="36"/>
                  </a:cubicBezTo>
                  <a:cubicBezTo>
                    <a:pt x="39" y="36"/>
                    <a:pt x="40" y="35"/>
                    <a:pt x="41" y="34"/>
                  </a:cubicBezTo>
                  <a:cubicBezTo>
                    <a:pt x="40" y="34"/>
                    <a:pt x="39" y="33"/>
                    <a:pt x="40" y="31"/>
                  </a:cubicBezTo>
                  <a:cubicBezTo>
                    <a:pt x="41" y="33"/>
                    <a:pt x="42" y="34"/>
                    <a:pt x="43" y="32"/>
                  </a:cubicBezTo>
                  <a:cubicBezTo>
                    <a:pt x="44" y="33"/>
                    <a:pt x="45" y="33"/>
                    <a:pt x="46" y="33"/>
                  </a:cubicBezTo>
                  <a:cubicBezTo>
                    <a:pt x="46" y="32"/>
                    <a:pt x="48" y="32"/>
                    <a:pt x="48" y="32"/>
                  </a:cubicBezTo>
                  <a:cubicBezTo>
                    <a:pt x="48" y="31"/>
                    <a:pt x="47" y="30"/>
                    <a:pt x="47" y="30"/>
                  </a:cubicBezTo>
                  <a:cubicBezTo>
                    <a:pt x="47" y="29"/>
                    <a:pt x="48" y="29"/>
                    <a:pt x="49" y="29"/>
                  </a:cubicBezTo>
                  <a:cubicBezTo>
                    <a:pt x="49" y="28"/>
                    <a:pt x="49" y="26"/>
                    <a:pt x="48" y="26"/>
                  </a:cubicBezTo>
                  <a:cubicBezTo>
                    <a:pt x="47" y="26"/>
                    <a:pt x="45" y="27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3"/>
                    <a:pt x="44" y="24"/>
                    <a:pt x="43" y="24"/>
                  </a:cubicBezTo>
                  <a:cubicBezTo>
                    <a:pt x="44" y="23"/>
                    <a:pt x="45" y="22"/>
                    <a:pt x="45" y="21"/>
                  </a:cubicBezTo>
                  <a:cubicBezTo>
                    <a:pt x="43" y="20"/>
                    <a:pt x="42" y="19"/>
                    <a:pt x="41" y="17"/>
                  </a:cubicBezTo>
                  <a:cubicBezTo>
                    <a:pt x="40" y="19"/>
                    <a:pt x="39" y="19"/>
                    <a:pt x="37" y="20"/>
                  </a:cubicBezTo>
                  <a:cubicBezTo>
                    <a:pt x="37" y="20"/>
                    <a:pt x="36" y="21"/>
                    <a:pt x="36" y="21"/>
                  </a:cubicBezTo>
                  <a:cubicBezTo>
                    <a:pt x="35" y="21"/>
                    <a:pt x="35" y="20"/>
                    <a:pt x="34" y="20"/>
                  </a:cubicBezTo>
                  <a:cubicBezTo>
                    <a:pt x="32" y="19"/>
                    <a:pt x="31" y="19"/>
                    <a:pt x="30" y="18"/>
                  </a:cubicBezTo>
                  <a:cubicBezTo>
                    <a:pt x="29" y="16"/>
                    <a:pt x="29" y="15"/>
                    <a:pt x="27" y="15"/>
                  </a:cubicBezTo>
                  <a:cubicBezTo>
                    <a:pt x="29" y="15"/>
                    <a:pt x="28" y="13"/>
                    <a:pt x="28" y="12"/>
                  </a:cubicBezTo>
                  <a:cubicBezTo>
                    <a:pt x="28" y="11"/>
                    <a:pt x="30" y="11"/>
                    <a:pt x="29" y="9"/>
                  </a:cubicBezTo>
                  <a:cubicBezTo>
                    <a:pt x="29" y="10"/>
                    <a:pt x="28" y="9"/>
                    <a:pt x="28" y="9"/>
                  </a:cubicBezTo>
                  <a:cubicBezTo>
                    <a:pt x="28" y="9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27" y="7"/>
                    <a:pt x="19" y="3"/>
                    <a:pt x="21" y="1"/>
                  </a:cubicBezTo>
                  <a:cubicBezTo>
                    <a:pt x="19" y="1"/>
                    <a:pt x="18" y="2"/>
                    <a:pt x="17" y="0"/>
                  </a:cubicBezTo>
                  <a:cubicBezTo>
                    <a:pt x="16" y="2"/>
                    <a:pt x="15" y="3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8" y="10"/>
                    <a:pt x="18" y="11"/>
                  </a:cubicBezTo>
                  <a:cubicBezTo>
                    <a:pt x="18" y="11"/>
                    <a:pt x="16" y="12"/>
                    <a:pt x="16" y="13"/>
                  </a:cubicBezTo>
                  <a:cubicBezTo>
                    <a:pt x="16" y="14"/>
                    <a:pt x="18" y="14"/>
                    <a:pt x="17" y="15"/>
                  </a:cubicBezTo>
                  <a:cubicBezTo>
                    <a:pt x="17" y="16"/>
                    <a:pt x="16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1" y="14"/>
                    <a:pt x="10" y="13"/>
                    <a:pt x="11" y="12"/>
                  </a:cubicBezTo>
                  <a:cubicBezTo>
                    <a:pt x="10" y="13"/>
                    <a:pt x="8" y="14"/>
                    <a:pt x="7" y="15"/>
                  </a:cubicBezTo>
                  <a:cubicBezTo>
                    <a:pt x="7" y="14"/>
                    <a:pt x="7" y="14"/>
                    <a:pt x="6" y="1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Kyrgyzstan">
              <a:extLst>
                <a:ext uri="{FF2B5EF4-FFF2-40B4-BE49-F238E27FC236}">
                  <a16:creationId xmlns:a16="http://schemas.microsoft.com/office/drawing/2014/main" id="{2E40DC2F-B62A-5878-B492-5BCCAFCA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2824" y="1599170"/>
              <a:ext cx="266107" cy="112741"/>
            </a:xfrm>
            <a:custGeom>
              <a:avLst/>
              <a:gdLst>
                <a:gd name="T0" fmla="*/ 102 w 111"/>
                <a:gd name="T1" fmla="*/ 10 h 47"/>
                <a:gd name="T2" fmla="*/ 95 w 111"/>
                <a:gd name="T3" fmla="*/ 7 h 47"/>
                <a:gd name="T4" fmla="*/ 80 w 111"/>
                <a:gd name="T5" fmla="*/ 5 h 47"/>
                <a:gd name="T6" fmla="*/ 77 w 111"/>
                <a:gd name="T7" fmla="*/ 4 h 47"/>
                <a:gd name="T8" fmla="*/ 66 w 111"/>
                <a:gd name="T9" fmla="*/ 5 h 47"/>
                <a:gd name="T10" fmla="*/ 59 w 111"/>
                <a:gd name="T11" fmla="*/ 5 h 47"/>
                <a:gd name="T12" fmla="*/ 56 w 111"/>
                <a:gd name="T13" fmla="*/ 1 h 47"/>
                <a:gd name="T14" fmla="*/ 47 w 111"/>
                <a:gd name="T15" fmla="*/ 1 h 47"/>
                <a:gd name="T16" fmla="*/ 44 w 111"/>
                <a:gd name="T17" fmla="*/ 5 h 47"/>
                <a:gd name="T18" fmla="*/ 43 w 111"/>
                <a:gd name="T19" fmla="*/ 11 h 47"/>
                <a:gd name="T20" fmla="*/ 40 w 111"/>
                <a:gd name="T21" fmla="*/ 9 h 47"/>
                <a:gd name="T22" fmla="*/ 33 w 111"/>
                <a:gd name="T23" fmla="*/ 8 h 47"/>
                <a:gd name="T24" fmla="*/ 29 w 111"/>
                <a:gd name="T25" fmla="*/ 7 h 47"/>
                <a:gd name="T26" fmla="*/ 27 w 111"/>
                <a:gd name="T27" fmla="*/ 6 h 47"/>
                <a:gd name="T28" fmla="*/ 19 w 111"/>
                <a:gd name="T29" fmla="*/ 9 h 47"/>
                <a:gd name="T30" fmla="*/ 16 w 111"/>
                <a:gd name="T31" fmla="*/ 12 h 47"/>
                <a:gd name="T32" fmla="*/ 21 w 111"/>
                <a:gd name="T33" fmla="*/ 13 h 47"/>
                <a:gd name="T34" fmla="*/ 16 w 111"/>
                <a:gd name="T35" fmla="*/ 16 h 47"/>
                <a:gd name="T36" fmla="*/ 13 w 111"/>
                <a:gd name="T37" fmla="*/ 21 h 47"/>
                <a:gd name="T38" fmla="*/ 17 w 111"/>
                <a:gd name="T39" fmla="*/ 24 h 47"/>
                <a:gd name="T40" fmla="*/ 22 w 111"/>
                <a:gd name="T41" fmla="*/ 22 h 47"/>
                <a:gd name="T42" fmla="*/ 24 w 111"/>
                <a:gd name="T43" fmla="*/ 21 h 47"/>
                <a:gd name="T44" fmla="*/ 30 w 111"/>
                <a:gd name="T45" fmla="*/ 25 h 47"/>
                <a:gd name="T46" fmla="*/ 33 w 111"/>
                <a:gd name="T47" fmla="*/ 26 h 47"/>
                <a:gd name="T48" fmla="*/ 37 w 111"/>
                <a:gd name="T49" fmla="*/ 27 h 47"/>
                <a:gd name="T50" fmla="*/ 38 w 111"/>
                <a:gd name="T51" fmla="*/ 27 h 47"/>
                <a:gd name="T52" fmla="*/ 39 w 111"/>
                <a:gd name="T53" fmla="*/ 28 h 47"/>
                <a:gd name="T54" fmla="*/ 36 w 111"/>
                <a:gd name="T55" fmla="*/ 31 h 47"/>
                <a:gd name="T56" fmla="*/ 33 w 111"/>
                <a:gd name="T57" fmla="*/ 32 h 47"/>
                <a:gd name="T58" fmla="*/ 33 w 111"/>
                <a:gd name="T59" fmla="*/ 34 h 47"/>
                <a:gd name="T60" fmla="*/ 28 w 111"/>
                <a:gd name="T61" fmla="*/ 35 h 47"/>
                <a:gd name="T62" fmla="*/ 27 w 111"/>
                <a:gd name="T63" fmla="*/ 36 h 47"/>
                <a:gd name="T64" fmla="*/ 23 w 111"/>
                <a:gd name="T65" fmla="*/ 36 h 47"/>
                <a:gd name="T66" fmla="*/ 18 w 111"/>
                <a:gd name="T67" fmla="*/ 37 h 47"/>
                <a:gd name="T68" fmla="*/ 15 w 111"/>
                <a:gd name="T69" fmla="*/ 37 h 47"/>
                <a:gd name="T70" fmla="*/ 13 w 111"/>
                <a:gd name="T71" fmla="*/ 39 h 47"/>
                <a:gd name="T72" fmla="*/ 3 w 111"/>
                <a:gd name="T73" fmla="*/ 38 h 47"/>
                <a:gd name="T74" fmla="*/ 1 w 111"/>
                <a:gd name="T75" fmla="*/ 38 h 47"/>
                <a:gd name="T76" fmla="*/ 2 w 111"/>
                <a:gd name="T77" fmla="*/ 43 h 47"/>
                <a:gd name="T78" fmla="*/ 12 w 111"/>
                <a:gd name="T79" fmla="*/ 42 h 47"/>
                <a:gd name="T80" fmla="*/ 15 w 111"/>
                <a:gd name="T81" fmla="*/ 44 h 47"/>
                <a:gd name="T82" fmla="*/ 19 w 111"/>
                <a:gd name="T83" fmla="*/ 43 h 47"/>
                <a:gd name="T84" fmla="*/ 23 w 111"/>
                <a:gd name="T85" fmla="*/ 44 h 47"/>
                <a:gd name="T86" fmla="*/ 25 w 111"/>
                <a:gd name="T87" fmla="*/ 46 h 47"/>
                <a:gd name="T88" fmla="*/ 30 w 111"/>
                <a:gd name="T89" fmla="*/ 47 h 47"/>
                <a:gd name="T90" fmla="*/ 34 w 111"/>
                <a:gd name="T91" fmla="*/ 45 h 47"/>
                <a:gd name="T92" fmla="*/ 37 w 111"/>
                <a:gd name="T93" fmla="*/ 46 h 47"/>
                <a:gd name="T94" fmla="*/ 40 w 111"/>
                <a:gd name="T95" fmla="*/ 46 h 47"/>
                <a:gd name="T96" fmla="*/ 47 w 111"/>
                <a:gd name="T97" fmla="*/ 43 h 47"/>
                <a:gd name="T98" fmla="*/ 56 w 111"/>
                <a:gd name="T99" fmla="*/ 37 h 47"/>
                <a:gd name="T100" fmla="*/ 60 w 111"/>
                <a:gd name="T101" fmla="*/ 33 h 47"/>
                <a:gd name="T102" fmla="*/ 65 w 111"/>
                <a:gd name="T103" fmla="*/ 34 h 47"/>
                <a:gd name="T104" fmla="*/ 74 w 111"/>
                <a:gd name="T105" fmla="*/ 33 h 47"/>
                <a:gd name="T106" fmla="*/ 76 w 111"/>
                <a:gd name="T107" fmla="*/ 29 h 47"/>
                <a:gd name="T108" fmla="*/ 83 w 111"/>
                <a:gd name="T109" fmla="*/ 27 h 47"/>
                <a:gd name="T110" fmla="*/ 91 w 111"/>
                <a:gd name="T111" fmla="*/ 22 h 47"/>
                <a:gd name="T112" fmla="*/ 96 w 111"/>
                <a:gd name="T113" fmla="*/ 20 h 47"/>
                <a:gd name="T114" fmla="*/ 109 w 111"/>
                <a:gd name="T115" fmla="*/ 15 h 47"/>
                <a:gd name="T116" fmla="*/ 107 w 111"/>
                <a:gd name="T11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47">
                  <a:moveTo>
                    <a:pt x="107" y="10"/>
                  </a:moveTo>
                  <a:cubicBezTo>
                    <a:pt x="106" y="10"/>
                    <a:pt x="104" y="10"/>
                    <a:pt x="102" y="10"/>
                  </a:cubicBezTo>
                  <a:cubicBezTo>
                    <a:pt x="103" y="8"/>
                    <a:pt x="99" y="8"/>
                    <a:pt x="99" y="6"/>
                  </a:cubicBezTo>
                  <a:cubicBezTo>
                    <a:pt x="98" y="6"/>
                    <a:pt x="96" y="7"/>
                    <a:pt x="95" y="7"/>
                  </a:cubicBezTo>
                  <a:cubicBezTo>
                    <a:pt x="95" y="4"/>
                    <a:pt x="90" y="5"/>
                    <a:pt x="88" y="5"/>
                  </a:cubicBezTo>
                  <a:cubicBezTo>
                    <a:pt x="85" y="5"/>
                    <a:pt x="83" y="5"/>
                    <a:pt x="80" y="5"/>
                  </a:cubicBezTo>
                  <a:cubicBezTo>
                    <a:pt x="80" y="5"/>
                    <a:pt x="80" y="4"/>
                    <a:pt x="80" y="4"/>
                  </a:cubicBezTo>
                  <a:cubicBezTo>
                    <a:pt x="80" y="4"/>
                    <a:pt x="77" y="3"/>
                    <a:pt x="77" y="4"/>
                  </a:cubicBezTo>
                  <a:cubicBezTo>
                    <a:pt x="76" y="5"/>
                    <a:pt x="76" y="5"/>
                    <a:pt x="75" y="5"/>
                  </a:cubicBezTo>
                  <a:cubicBezTo>
                    <a:pt x="73" y="5"/>
                    <a:pt x="66" y="4"/>
                    <a:pt x="66" y="5"/>
                  </a:cubicBezTo>
                  <a:cubicBezTo>
                    <a:pt x="65" y="6"/>
                    <a:pt x="65" y="7"/>
                    <a:pt x="63" y="7"/>
                  </a:cubicBezTo>
                  <a:cubicBezTo>
                    <a:pt x="62" y="6"/>
                    <a:pt x="61" y="5"/>
                    <a:pt x="59" y="5"/>
                  </a:cubicBezTo>
                  <a:cubicBezTo>
                    <a:pt x="57" y="4"/>
                    <a:pt x="54" y="3"/>
                    <a:pt x="52" y="3"/>
                  </a:cubicBezTo>
                  <a:cubicBezTo>
                    <a:pt x="53" y="2"/>
                    <a:pt x="55" y="2"/>
                    <a:pt x="56" y="1"/>
                  </a:cubicBezTo>
                  <a:cubicBezTo>
                    <a:pt x="54" y="1"/>
                    <a:pt x="49" y="0"/>
                    <a:pt x="49" y="2"/>
                  </a:cubicBezTo>
                  <a:cubicBezTo>
                    <a:pt x="48" y="2"/>
                    <a:pt x="48" y="1"/>
                    <a:pt x="47" y="1"/>
                  </a:cubicBezTo>
                  <a:cubicBezTo>
                    <a:pt x="47" y="2"/>
                    <a:pt x="47" y="2"/>
                    <a:pt x="47" y="3"/>
                  </a:cubicBezTo>
                  <a:cubicBezTo>
                    <a:pt x="46" y="2"/>
                    <a:pt x="43" y="3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3" y="7"/>
                    <a:pt x="43" y="9"/>
                    <a:pt x="43" y="11"/>
                  </a:cubicBezTo>
                  <a:cubicBezTo>
                    <a:pt x="42" y="11"/>
                    <a:pt x="42" y="10"/>
                    <a:pt x="42" y="9"/>
                  </a:cubicBezTo>
                  <a:cubicBezTo>
                    <a:pt x="42" y="9"/>
                    <a:pt x="40" y="9"/>
                    <a:pt x="40" y="9"/>
                  </a:cubicBezTo>
                  <a:cubicBezTo>
                    <a:pt x="38" y="9"/>
                    <a:pt x="35" y="10"/>
                    <a:pt x="36" y="7"/>
                  </a:cubicBezTo>
                  <a:cubicBezTo>
                    <a:pt x="35" y="8"/>
                    <a:pt x="34" y="8"/>
                    <a:pt x="33" y="8"/>
                  </a:cubicBezTo>
                  <a:cubicBezTo>
                    <a:pt x="33" y="7"/>
                    <a:pt x="32" y="6"/>
                    <a:pt x="31" y="6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8" y="6"/>
                    <a:pt x="27" y="5"/>
                    <a:pt x="27" y="5"/>
                  </a:cubicBezTo>
                  <a:cubicBezTo>
                    <a:pt x="27" y="5"/>
                    <a:pt x="26" y="6"/>
                    <a:pt x="27" y="6"/>
                  </a:cubicBezTo>
                  <a:cubicBezTo>
                    <a:pt x="25" y="6"/>
                    <a:pt x="20" y="5"/>
                    <a:pt x="20" y="8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8" y="11"/>
                    <a:pt x="17" y="10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11"/>
                    <a:pt x="20" y="12"/>
                    <a:pt x="21" y="13"/>
                  </a:cubicBezTo>
                  <a:cubicBezTo>
                    <a:pt x="20" y="14"/>
                    <a:pt x="20" y="15"/>
                    <a:pt x="19" y="14"/>
                  </a:cubicBezTo>
                  <a:cubicBezTo>
                    <a:pt x="16" y="14"/>
                    <a:pt x="17" y="14"/>
                    <a:pt x="16" y="16"/>
                  </a:cubicBezTo>
                  <a:cubicBezTo>
                    <a:pt x="15" y="18"/>
                    <a:pt x="12" y="19"/>
                    <a:pt x="9" y="19"/>
                  </a:cubicBezTo>
                  <a:cubicBezTo>
                    <a:pt x="10" y="21"/>
                    <a:pt x="11" y="21"/>
                    <a:pt x="13" y="21"/>
                  </a:cubicBezTo>
                  <a:cubicBezTo>
                    <a:pt x="12" y="23"/>
                    <a:pt x="14" y="23"/>
                    <a:pt x="15" y="21"/>
                  </a:cubicBezTo>
                  <a:cubicBezTo>
                    <a:pt x="16" y="22"/>
                    <a:pt x="16" y="23"/>
                    <a:pt x="17" y="24"/>
                  </a:cubicBezTo>
                  <a:cubicBezTo>
                    <a:pt x="18" y="25"/>
                    <a:pt x="20" y="25"/>
                    <a:pt x="22" y="25"/>
                  </a:cubicBezTo>
                  <a:cubicBezTo>
                    <a:pt x="22" y="24"/>
                    <a:pt x="22" y="23"/>
                    <a:pt x="22" y="22"/>
                  </a:cubicBezTo>
                  <a:cubicBezTo>
                    <a:pt x="23" y="23"/>
                    <a:pt x="23" y="24"/>
                    <a:pt x="24" y="24"/>
                  </a:cubicBezTo>
                  <a:cubicBezTo>
                    <a:pt x="24" y="23"/>
                    <a:pt x="24" y="22"/>
                    <a:pt x="24" y="21"/>
                  </a:cubicBezTo>
                  <a:cubicBezTo>
                    <a:pt x="26" y="20"/>
                    <a:pt x="26" y="22"/>
                    <a:pt x="26" y="24"/>
                  </a:cubicBezTo>
                  <a:cubicBezTo>
                    <a:pt x="27" y="26"/>
                    <a:pt x="28" y="25"/>
                    <a:pt x="30" y="25"/>
                  </a:cubicBezTo>
                  <a:cubicBezTo>
                    <a:pt x="31" y="25"/>
                    <a:pt x="30" y="26"/>
                    <a:pt x="30" y="26"/>
                  </a:cubicBezTo>
                  <a:cubicBezTo>
                    <a:pt x="31" y="26"/>
                    <a:pt x="32" y="26"/>
                    <a:pt x="33" y="26"/>
                  </a:cubicBezTo>
                  <a:cubicBezTo>
                    <a:pt x="34" y="26"/>
                    <a:pt x="35" y="28"/>
                    <a:pt x="35" y="29"/>
                  </a:cubicBezTo>
                  <a:cubicBezTo>
                    <a:pt x="36" y="28"/>
                    <a:pt x="36" y="28"/>
                    <a:pt x="37" y="27"/>
                  </a:cubicBezTo>
                  <a:cubicBezTo>
                    <a:pt x="37" y="28"/>
                    <a:pt x="37" y="28"/>
                    <a:pt x="37" y="29"/>
                  </a:cubicBezTo>
                  <a:cubicBezTo>
                    <a:pt x="37" y="28"/>
                    <a:pt x="38" y="28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9" y="29"/>
                    <a:pt x="39" y="28"/>
                  </a:cubicBezTo>
                  <a:cubicBezTo>
                    <a:pt x="38" y="29"/>
                    <a:pt x="37" y="31"/>
                    <a:pt x="36" y="30"/>
                  </a:cubicBezTo>
                  <a:cubicBezTo>
                    <a:pt x="36" y="30"/>
                    <a:pt x="36" y="31"/>
                    <a:pt x="36" y="31"/>
                  </a:cubicBezTo>
                  <a:cubicBezTo>
                    <a:pt x="34" y="31"/>
                    <a:pt x="36" y="33"/>
                    <a:pt x="34" y="33"/>
                  </a:cubicBezTo>
                  <a:cubicBezTo>
                    <a:pt x="33" y="33"/>
                    <a:pt x="34" y="32"/>
                    <a:pt x="33" y="32"/>
                  </a:cubicBezTo>
                  <a:cubicBezTo>
                    <a:pt x="33" y="31"/>
                    <a:pt x="32" y="31"/>
                    <a:pt x="31" y="31"/>
                  </a:cubicBezTo>
                  <a:cubicBezTo>
                    <a:pt x="32" y="32"/>
                    <a:pt x="32" y="33"/>
                    <a:pt x="33" y="34"/>
                  </a:cubicBezTo>
                  <a:cubicBezTo>
                    <a:pt x="31" y="33"/>
                    <a:pt x="31" y="33"/>
                    <a:pt x="29" y="33"/>
                  </a:cubicBezTo>
                  <a:cubicBezTo>
                    <a:pt x="30" y="35"/>
                    <a:pt x="28" y="33"/>
                    <a:pt x="28" y="35"/>
                  </a:cubicBezTo>
                  <a:cubicBezTo>
                    <a:pt x="28" y="35"/>
                    <a:pt x="29" y="36"/>
                    <a:pt x="29" y="36"/>
                  </a:cubicBezTo>
                  <a:cubicBezTo>
                    <a:pt x="28" y="36"/>
                    <a:pt x="27" y="36"/>
                    <a:pt x="27" y="36"/>
                  </a:cubicBezTo>
                  <a:cubicBezTo>
                    <a:pt x="25" y="35"/>
                    <a:pt x="26" y="37"/>
                    <a:pt x="26" y="37"/>
                  </a:cubicBezTo>
                  <a:cubicBezTo>
                    <a:pt x="24" y="37"/>
                    <a:pt x="25" y="35"/>
                    <a:pt x="23" y="36"/>
                  </a:cubicBezTo>
                  <a:cubicBezTo>
                    <a:pt x="21" y="36"/>
                    <a:pt x="22" y="33"/>
                    <a:pt x="20" y="35"/>
                  </a:cubicBezTo>
                  <a:cubicBezTo>
                    <a:pt x="19" y="36"/>
                    <a:pt x="17" y="35"/>
                    <a:pt x="18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7"/>
                    <a:pt x="16" y="37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4" y="38"/>
                    <a:pt x="13" y="38"/>
                    <a:pt x="13" y="39"/>
                  </a:cubicBezTo>
                  <a:cubicBezTo>
                    <a:pt x="12" y="35"/>
                    <a:pt x="11" y="38"/>
                    <a:pt x="9" y="36"/>
                  </a:cubicBezTo>
                  <a:cubicBezTo>
                    <a:pt x="8" y="35"/>
                    <a:pt x="3" y="36"/>
                    <a:pt x="3" y="38"/>
                  </a:cubicBezTo>
                  <a:cubicBezTo>
                    <a:pt x="4" y="38"/>
                    <a:pt x="4" y="40"/>
                    <a:pt x="3" y="40"/>
                  </a:cubicBezTo>
                  <a:cubicBezTo>
                    <a:pt x="2" y="39"/>
                    <a:pt x="3" y="37"/>
                    <a:pt x="1" y="38"/>
                  </a:cubicBezTo>
                  <a:cubicBezTo>
                    <a:pt x="1" y="39"/>
                    <a:pt x="0" y="41"/>
                    <a:pt x="1" y="41"/>
                  </a:cubicBezTo>
                  <a:cubicBezTo>
                    <a:pt x="1" y="42"/>
                    <a:pt x="1" y="43"/>
                    <a:pt x="2" y="43"/>
                  </a:cubicBezTo>
                  <a:cubicBezTo>
                    <a:pt x="4" y="43"/>
                    <a:pt x="9" y="45"/>
                    <a:pt x="10" y="42"/>
                  </a:cubicBezTo>
                  <a:cubicBezTo>
                    <a:pt x="9" y="44"/>
                    <a:pt x="12" y="44"/>
                    <a:pt x="12" y="42"/>
                  </a:cubicBezTo>
                  <a:cubicBezTo>
                    <a:pt x="13" y="43"/>
                    <a:pt x="14" y="44"/>
                    <a:pt x="15" y="43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5"/>
                    <a:pt x="18" y="45"/>
                    <a:pt x="19" y="45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20" y="44"/>
                    <a:pt x="21" y="43"/>
                    <a:pt x="22" y="42"/>
                  </a:cubicBezTo>
                  <a:cubicBezTo>
                    <a:pt x="23" y="40"/>
                    <a:pt x="23" y="44"/>
                    <a:pt x="23" y="44"/>
                  </a:cubicBezTo>
                  <a:cubicBezTo>
                    <a:pt x="23" y="45"/>
                    <a:pt x="24" y="44"/>
                    <a:pt x="25" y="44"/>
                  </a:cubicBezTo>
                  <a:cubicBezTo>
                    <a:pt x="26" y="44"/>
                    <a:pt x="25" y="46"/>
                    <a:pt x="25" y="46"/>
                  </a:cubicBezTo>
                  <a:cubicBezTo>
                    <a:pt x="27" y="47"/>
                    <a:pt x="28" y="46"/>
                    <a:pt x="29" y="44"/>
                  </a:cubicBezTo>
                  <a:cubicBezTo>
                    <a:pt x="29" y="46"/>
                    <a:pt x="29" y="47"/>
                    <a:pt x="30" y="47"/>
                  </a:cubicBezTo>
                  <a:cubicBezTo>
                    <a:pt x="31" y="46"/>
                    <a:pt x="31" y="46"/>
                    <a:pt x="32" y="46"/>
                  </a:cubicBezTo>
                  <a:cubicBezTo>
                    <a:pt x="33" y="46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5" y="44"/>
                    <a:pt x="35" y="45"/>
                    <a:pt x="37" y="46"/>
                  </a:cubicBezTo>
                  <a:cubicBezTo>
                    <a:pt x="38" y="46"/>
                    <a:pt x="39" y="45"/>
                    <a:pt x="40" y="44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41" y="45"/>
                    <a:pt x="42" y="45"/>
                    <a:pt x="44" y="45"/>
                  </a:cubicBezTo>
                  <a:cubicBezTo>
                    <a:pt x="45" y="45"/>
                    <a:pt x="48" y="45"/>
                    <a:pt x="47" y="43"/>
                  </a:cubicBezTo>
                  <a:cubicBezTo>
                    <a:pt x="46" y="41"/>
                    <a:pt x="46" y="41"/>
                    <a:pt x="47" y="39"/>
                  </a:cubicBezTo>
                  <a:cubicBezTo>
                    <a:pt x="48" y="36"/>
                    <a:pt x="53" y="37"/>
                    <a:pt x="56" y="37"/>
                  </a:cubicBezTo>
                  <a:cubicBezTo>
                    <a:pt x="56" y="35"/>
                    <a:pt x="56" y="34"/>
                    <a:pt x="56" y="32"/>
                  </a:cubicBezTo>
                  <a:cubicBezTo>
                    <a:pt x="57" y="33"/>
                    <a:pt x="60" y="33"/>
                    <a:pt x="60" y="33"/>
                  </a:cubicBezTo>
                  <a:cubicBezTo>
                    <a:pt x="61" y="32"/>
                    <a:pt x="63" y="31"/>
                    <a:pt x="64" y="30"/>
                  </a:cubicBezTo>
                  <a:cubicBezTo>
                    <a:pt x="64" y="32"/>
                    <a:pt x="65" y="33"/>
                    <a:pt x="65" y="34"/>
                  </a:cubicBezTo>
                  <a:cubicBezTo>
                    <a:pt x="67" y="34"/>
                    <a:pt x="70" y="35"/>
                    <a:pt x="70" y="32"/>
                  </a:cubicBezTo>
                  <a:cubicBezTo>
                    <a:pt x="72" y="34"/>
                    <a:pt x="73" y="35"/>
                    <a:pt x="74" y="33"/>
                  </a:cubicBezTo>
                  <a:cubicBezTo>
                    <a:pt x="74" y="32"/>
                    <a:pt x="74" y="30"/>
                    <a:pt x="74" y="30"/>
                  </a:cubicBezTo>
                  <a:cubicBezTo>
                    <a:pt x="74" y="29"/>
                    <a:pt x="76" y="29"/>
                    <a:pt x="76" y="29"/>
                  </a:cubicBezTo>
                  <a:cubicBezTo>
                    <a:pt x="74" y="27"/>
                    <a:pt x="77" y="26"/>
                    <a:pt x="78" y="26"/>
                  </a:cubicBezTo>
                  <a:cubicBezTo>
                    <a:pt x="79" y="26"/>
                    <a:pt x="81" y="27"/>
                    <a:pt x="83" y="27"/>
                  </a:cubicBezTo>
                  <a:cubicBezTo>
                    <a:pt x="86" y="28"/>
                    <a:pt x="89" y="26"/>
                    <a:pt x="91" y="24"/>
                  </a:cubicBezTo>
                  <a:cubicBezTo>
                    <a:pt x="91" y="23"/>
                    <a:pt x="91" y="23"/>
                    <a:pt x="91" y="22"/>
                  </a:cubicBezTo>
                  <a:cubicBezTo>
                    <a:pt x="92" y="22"/>
                    <a:pt x="93" y="21"/>
                    <a:pt x="93" y="21"/>
                  </a:cubicBezTo>
                  <a:cubicBezTo>
                    <a:pt x="94" y="20"/>
                    <a:pt x="96" y="20"/>
                    <a:pt x="96" y="20"/>
                  </a:cubicBezTo>
                  <a:cubicBezTo>
                    <a:pt x="100" y="19"/>
                    <a:pt x="103" y="17"/>
                    <a:pt x="107" y="17"/>
                  </a:cubicBezTo>
                  <a:cubicBezTo>
                    <a:pt x="105" y="15"/>
                    <a:pt x="107" y="14"/>
                    <a:pt x="109" y="15"/>
                  </a:cubicBezTo>
                  <a:cubicBezTo>
                    <a:pt x="111" y="16"/>
                    <a:pt x="111" y="15"/>
                    <a:pt x="111" y="13"/>
                  </a:cubicBezTo>
                  <a:cubicBezTo>
                    <a:pt x="109" y="13"/>
                    <a:pt x="109" y="10"/>
                    <a:pt x="107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Kuwait">
              <a:extLst>
                <a:ext uri="{FF2B5EF4-FFF2-40B4-BE49-F238E27FC236}">
                  <a16:creationId xmlns:a16="http://schemas.microsoft.com/office/drawing/2014/main" id="{88D2F35C-2A7E-4F03-E818-4A61A167E7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0452" y="1958719"/>
              <a:ext cx="45706" cy="48753"/>
            </a:xfrm>
            <a:custGeom>
              <a:avLst/>
              <a:gdLst>
                <a:gd name="T0" fmla="*/ 14 w 19"/>
                <a:gd name="T1" fmla="*/ 1 h 20"/>
                <a:gd name="T2" fmla="*/ 16 w 19"/>
                <a:gd name="T3" fmla="*/ 7 h 20"/>
                <a:gd name="T4" fmla="*/ 12 w 19"/>
                <a:gd name="T5" fmla="*/ 9 h 20"/>
                <a:gd name="T6" fmla="*/ 16 w 19"/>
                <a:gd name="T7" fmla="*/ 9 h 20"/>
                <a:gd name="T8" fmla="*/ 18 w 19"/>
                <a:gd name="T9" fmla="*/ 15 h 20"/>
                <a:gd name="T10" fmla="*/ 19 w 19"/>
                <a:gd name="T11" fmla="*/ 19 h 20"/>
                <a:gd name="T12" fmla="*/ 10 w 19"/>
                <a:gd name="T13" fmla="*/ 17 h 20"/>
                <a:gd name="T14" fmla="*/ 1 w 19"/>
                <a:gd name="T15" fmla="*/ 12 h 20"/>
                <a:gd name="T16" fmla="*/ 0 w 19"/>
                <a:gd name="T17" fmla="*/ 12 h 20"/>
                <a:gd name="T18" fmla="*/ 5 w 19"/>
                <a:gd name="T19" fmla="*/ 3 h 20"/>
                <a:gd name="T20" fmla="*/ 14 w 19"/>
                <a:gd name="T21" fmla="*/ 1 h 20"/>
                <a:gd name="T22" fmla="*/ 18 w 19"/>
                <a:gd name="T23" fmla="*/ 7 h 20"/>
                <a:gd name="T24" fmla="*/ 16 w 19"/>
                <a:gd name="T25" fmla="*/ 3 h 20"/>
                <a:gd name="T26" fmla="*/ 18 w 19"/>
                <a:gd name="T2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0">
                  <a:moveTo>
                    <a:pt x="14" y="1"/>
                  </a:moveTo>
                  <a:cubicBezTo>
                    <a:pt x="15" y="3"/>
                    <a:pt x="15" y="5"/>
                    <a:pt x="16" y="7"/>
                  </a:cubicBezTo>
                  <a:cubicBezTo>
                    <a:pt x="13" y="6"/>
                    <a:pt x="13" y="7"/>
                    <a:pt x="12" y="9"/>
                  </a:cubicBezTo>
                  <a:cubicBezTo>
                    <a:pt x="13" y="9"/>
                    <a:pt x="15" y="9"/>
                    <a:pt x="16" y="9"/>
                  </a:cubicBezTo>
                  <a:cubicBezTo>
                    <a:pt x="16" y="11"/>
                    <a:pt x="17" y="13"/>
                    <a:pt x="18" y="15"/>
                  </a:cubicBezTo>
                  <a:cubicBezTo>
                    <a:pt x="19" y="16"/>
                    <a:pt x="18" y="18"/>
                    <a:pt x="19" y="19"/>
                  </a:cubicBezTo>
                  <a:cubicBezTo>
                    <a:pt x="17" y="19"/>
                    <a:pt x="10" y="20"/>
                    <a:pt x="10" y="17"/>
                  </a:cubicBezTo>
                  <a:cubicBezTo>
                    <a:pt x="10" y="12"/>
                    <a:pt x="5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3" y="9"/>
                    <a:pt x="4" y="7"/>
                    <a:pt x="5" y="3"/>
                  </a:cubicBezTo>
                  <a:cubicBezTo>
                    <a:pt x="7" y="0"/>
                    <a:pt x="11" y="1"/>
                    <a:pt x="14" y="1"/>
                  </a:cubicBezTo>
                  <a:close/>
                  <a:moveTo>
                    <a:pt x="18" y="7"/>
                  </a:moveTo>
                  <a:cubicBezTo>
                    <a:pt x="19" y="5"/>
                    <a:pt x="18" y="3"/>
                    <a:pt x="16" y="3"/>
                  </a:cubicBezTo>
                  <a:cubicBezTo>
                    <a:pt x="16" y="5"/>
                    <a:pt x="16" y="5"/>
                    <a:pt x="18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Kosovo">
              <a:extLst>
                <a:ext uri="{FF2B5EF4-FFF2-40B4-BE49-F238E27FC236}">
                  <a16:creationId xmlns:a16="http://schemas.microsoft.com/office/drawing/2014/main" id="{89FDB6CA-1157-FE26-AA92-DA40D0076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685" y="1601201"/>
              <a:ext cx="40627" cy="41643"/>
            </a:xfrm>
            <a:custGeom>
              <a:avLst/>
              <a:gdLst>
                <a:gd name="T0" fmla="*/ 8 w 17"/>
                <a:gd name="T1" fmla="*/ 13 h 17"/>
                <a:gd name="T2" fmla="*/ 12 w 17"/>
                <a:gd name="T3" fmla="*/ 13 h 17"/>
                <a:gd name="T4" fmla="*/ 12 w 17"/>
                <a:gd name="T5" fmla="*/ 12 h 17"/>
                <a:gd name="T6" fmla="*/ 14 w 17"/>
                <a:gd name="T7" fmla="*/ 10 h 17"/>
                <a:gd name="T8" fmla="*/ 17 w 17"/>
                <a:gd name="T9" fmla="*/ 8 h 17"/>
                <a:gd name="T10" fmla="*/ 14 w 17"/>
                <a:gd name="T11" fmla="*/ 6 h 17"/>
                <a:gd name="T12" fmla="*/ 11 w 17"/>
                <a:gd name="T13" fmla="*/ 3 h 17"/>
                <a:gd name="T14" fmla="*/ 9 w 17"/>
                <a:gd name="T15" fmla="*/ 1 h 17"/>
                <a:gd name="T16" fmla="*/ 5 w 17"/>
                <a:gd name="T17" fmla="*/ 1 h 17"/>
                <a:gd name="T18" fmla="*/ 4 w 17"/>
                <a:gd name="T19" fmla="*/ 5 h 17"/>
                <a:gd name="T20" fmla="*/ 2 w 17"/>
                <a:gd name="T21" fmla="*/ 6 h 17"/>
                <a:gd name="T22" fmla="*/ 0 w 17"/>
                <a:gd name="T23" fmla="*/ 7 h 17"/>
                <a:gd name="T24" fmla="*/ 1 w 17"/>
                <a:gd name="T25" fmla="*/ 8 h 17"/>
                <a:gd name="T26" fmla="*/ 2 w 17"/>
                <a:gd name="T27" fmla="*/ 11 h 17"/>
                <a:gd name="T28" fmla="*/ 4 w 17"/>
                <a:gd name="T29" fmla="*/ 12 h 17"/>
                <a:gd name="T30" fmla="*/ 5 w 17"/>
                <a:gd name="T31" fmla="*/ 16 h 17"/>
                <a:gd name="T32" fmla="*/ 8 w 17"/>
                <a:gd name="T3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8" y="13"/>
                  </a:moveTo>
                  <a:cubicBezTo>
                    <a:pt x="10" y="12"/>
                    <a:pt x="11" y="11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5" y="11"/>
                    <a:pt x="17" y="9"/>
                    <a:pt x="17" y="8"/>
                  </a:cubicBezTo>
                  <a:cubicBezTo>
                    <a:pt x="17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2"/>
                    <a:pt x="8" y="2"/>
                    <a:pt x="9" y="1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7" y="3"/>
                    <a:pt x="4" y="4"/>
                    <a:pt x="4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2" y="11"/>
                    <a:pt x="3" y="11"/>
                    <a:pt x="4" y="12"/>
                  </a:cubicBezTo>
                  <a:cubicBezTo>
                    <a:pt x="5" y="13"/>
                    <a:pt x="6" y="14"/>
                    <a:pt x="5" y="16"/>
                  </a:cubicBezTo>
                  <a:cubicBezTo>
                    <a:pt x="8" y="17"/>
                    <a:pt x="7" y="14"/>
                    <a:pt x="8" y="1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Korea, South">
              <a:extLst>
                <a:ext uri="{FF2B5EF4-FFF2-40B4-BE49-F238E27FC236}">
                  <a16:creationId xmlns:a16="http://schemas.microsoft.com/office/drawing/2014/main" id="{8E720769-B93F-EDEA-9720-7C29D20C8C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2816" y="1726129"/>
              <a:ext cx="86333" cy="151336"/>
            </a:xfrm>
            <a:custGeom>
              <a:avLst/>
              <a:gdLst>
                <a:gd name="T0" fmla="*/ 5 w 36"/>
                <a:gd name="T1" fmla="*/ 62 h 63"/>
                <a:gd name="T2" fmla="*/ 7 w 36"/>
                <a:gd name="T3" fmla="*/ 59 h 63"/>
                <a:gd name="T4" fmla="*/ 17 w 36"/>
                <a:gd name="T5" fmla="*/ 5 h 63"/>
                <a:gd name="T6" fmla="*/ 10 w 36"/>
                <a:gd name="T7" fmla="*/ 5 h 63"/>
                <a:gd name="T8" fmla="*/ 7 w 36"/>
                <a:gd name="T9" fmla="*/ 11 h 63"/>
                <a:gd name="T10" fmla="*/ 8 w 36"/>
                <a:gd name="T11" fmla="*/ 16 h 63"/>
                <a:gd name="T12" fmla="*/ 10 w 36"/>
                <a:gd name="T13" fmla="*/ 19 h 63"/>
                <a:gd name="T14" fmla="*/ 5 w 36"/>
                <a:gd name="T15" fmla="*/ 19 h 63"/>
                <a:gd name="T16" fmla="*/ 3 w 36"/>
                <a:gd name="T17" fmla="*/ 19 h 63"/>
                <a:gd name="T18" fmla="*/ 1 w 36"/>
                <a:gd name="T19" fmla="*/ 22 h 63"/>
                <a:gd name="T20" fmla="*/ 1 w 36"/>
                <a:gd name="T21" fmla="*/ 24 h 63"/>
                <a:gd name="T22" fmla="*/ 5 w 36"/>
                <a:gd name="T23" fmla="*/ 22 h 63"/>
                <a:gd name="T24" fmla="*/ 4 w 36"/>
                <a:gd name="T25" fmla="*/ 27 h 63"/>
                <a:gd name="T26" fmla="*/ 4 w 36"/>
                <a:gd name="T27" fmla="*/ 28 h 63"/>
                <a:gd name="T28" fmla="*/ 8 w 36"/>
                <a:gd name="T29" fmla="*/ 30 h 63"/>
                <a:gd name="T30" fmla="*/ 7 w 36"/>
                <a:gd name="T31" fmla="*/ 33 h 63"/>
                <a:gd name="T32" fmla="*/ 7 w 36"/>
                <a:gd name="T33" fmla="*/ 37 h 63"/>
                <a:gd name="T34" fmla="*/ 2 w 36"/>
                <a:gd name="T35" fmla="*/ 39 h 63"/>
                <a:gd name="T36" fmla="*/ 3 w 36"/>
                <a:gd name="T37" fmla="*/ 43 h 63"/>
                <a:gd name="T38" fmla="*/ 2 w 36"/>
                <a:gd name="T39" fmla="*/ 45 h 63"/>
                <a:gd name="T40" fmla="*/ 5 w 36"/>
                <a:gd name="T41" fmla="*/ 50 h 63"/>
                <a:gd name="T42" fmla="*/ 8 w 36"/>
                <a:gd name="T43" fmla="*/ 48 h 63"/>
                <a:gd name="T44" fmla="*/ 13 w 36"/>
                <a:gd name="T45" fmla="*/ 48 h 63"/>
                <a:gd name="T46" fmla="*/ 15 w 36"/>
                <a:gd name="T47" fmla="*/ 44 h 63"/>
                <a:gd name="T48" fmla="*/ 16 w 36"/>
                <a:gd name="T49" fmla="*/ 46 h 63"/>
                <a:gd name="T50" fmla="*/ 18 w 36"/>
                <a:gd name="T51" fmla="*/ 42 h 63"/>
                <a:gd name="T52" fmla="*/ 26 w 36"/>
                <a:gd name="T53" fmla="*/ 46 h 63"/>
                <a:gd name="T54" fmla="*/ 25 w 36"/>
                <a:gd name="T55" fmla="*/ 42 h 63"/>
                <a:gd name="T56" fmla="*/ 25 w 36"/>
                <a:gd name="T57" fmla="*/ 39 h 63"/>
                <a:gd name="T58" fmla="*/ 31 w 36"/>
                <a:gd name="T59" fmla="*/ 39 h 63"/>
                <a:gd name="T60" fmla="*/ 34 w 36"/>
                <a:gd name="T61" fmla="*/ 36 h 63"/>
                <a:gd name="T62" fmla="*/ 35 w 36"/>
                <a:gd name="T63" fmla="*/ 33 h 63"/>
                <a:gd name="T64" fmla="*/ 34 w 36"/>
                <a:gd name="T65" fmla="*/ 31 h 63"/>
                <a:gd name="T66" fmla="*/ 34 w 36"/>
                <a:gd name="T67" fmla="*/ 23 h 63"/>
                <a:gd name="T68" fmla="*/ 32 w 36"/>
                <a:gd name="T69" fmla="*/ 15 h 63"/>
                <a:gd name="T70" fmla="*/ 29 w 36"/>
                <a:gd name="T71" fmla="*/ 10 h 63"/>
                <a:gd name="T72" fmla="*/ 24 w 36"/>
                <a:gd name="T73" fmla="*/ 2 h 63"/>
                <a:gd name="T74" fmla="*/ 17 w 36"/>
                <a:gd name="T75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63">
                  <a:moveTo>
                    <a:pt x="9" y="59"/>
                  </a:moveTo>
                  <a:cubicBezTo>
                    <a:pt x="8" y="62"/>
                    <a:pt x="8" y="61"/>
                    <a:pt x="5" y="62"/>
                  </a:cubicBezTo>
                  <a:cubicBezTo>
                    <a:pt x="2" y="63"/>
                    <a:pt x="2" y="63"/>
                    <a:pt x="0" y="61"/>
                  </a:cubicBezTo>
                  <a:cubicBezTo>
                    <a:pt x="2" y="60"/>
                    <a:pt x="4" y="59"/>
                    <a:pt x="7" y="59"/>
                  </a:cubicBezTo>
                  <a:cubicBezTo>
                    <a:pt x="7" y="59"/>
                    <a:pt x="8" y="59"/>
                    <a:pt x="9" y="59"/>
                  </a:cubicBezTo>
                  <a:close/>
                  <a:moveTo>
                    <a:pt x="17" y="5"/>
                  </a:moveTo>
                  <a:cubicBezTo>
                    <a:pt x="17" y="4"/>
                    <a:pt x="17" y="4"/>
                    <a:pt x="17" y="3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8" y="5"/>
                    <a:pt x="7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5" y="11"/>
                    <a:pt x="5" y="11"/>
                  </a:cubicBezTo>
                  <a:cubicBezTo>
                    <a:pt x="5" y="13"/>
                    <a:pt x="6" y="15"/>
                    <a:pt x="8" y="16"/>
                  </a:cubicBezTo>
                  <a:cubicBezTo>
                    <a:pt x="7" y="16"/>
                    <a:pt x="6" y="16"/>
                    <a:pt x="6" y="16"/>
                  </a:cubicBezTo>
                  <a:cubicBezTo>
                    <a:pt x="7" y="17"/>
                    <a:pt x="9" y="18"/>
                    <a:pt x="10" y="19"/>
                  </a:cubicBezTo>
                  <a:cubicBezTo>
                    <a:pt x="10" y="21"/>
                    <a:pt x="9" y="20"/>
                    <a:pt x="8" y="19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3" y="19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2" y="21"/>
                    <a:pt x="1" y="20"/>
                    <a:pt x="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1" y="23"/>
                    <a:pt x="1" y="24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3" y="23"/>
                    <a:pt x="3" y="22"/>
                    <a:pt x="5" y="22"/>
                  </a:cubicBezTo>
                  <a:cubicBezTo>
                    <a:pt x="4" y="24"/>
                    <a:pt x="4" y="25"/>
                    <a:pt x="6" y="26"/>
                  </a:cubicBezTo>
                  <a:cubicBezTo>
                    <a:pt x="5" y="26"/>
                    <a:pt x="4" y="27"/>
                    <a:pt x="4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5" y="29"/>
                    <a:pt x="6" y="29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7" y="31"/>
                    <a:pt x="6" y="32"/>
                    <a:pt x="5" y="33"/>
                  </a:cubicBezTo>
                  <a:cubicBezTo>
                    <a:pt x="6" y="33"/>
                    <a:pt x="7" y="33"/>
                    <a:pt x="7" y="33"/>
                  </a:cubicBezTo>
                  <a:cubicBezTo>
                    <a:pt x="6" y="34"/>
                    <a:pt x="6" y="34"/>
                    <a:pt x="5" y="35"/>
                  </a:cubicBezTo>
                  <a:cubicBezTo>
                    <a:pt x="6" y="35"/>
                    <a:pt x="6" y="36"/>
                    <a:pt x="7" y="37"/>
                  </a:cubicBezTo>
                  <a:cubicBezTo>
                    <a:pt x="6" y="37"/>
                    <a:pt x="4" y="36"/>
                    <a:pt x="4" y="36"/>
                  </a:cubicBezTo>
                  <a:cubicBezTo>
                    <a:pt x="3" y="37"/>
                    <a:pt x="3" y="38"/>
                    <a:pt x="2" y="39"/>
                  </a:cubicBezTo>
                  <a:cubicBezTo>
                    <a:pt x="4" y="39"/>
                    <a:pt x="4" y="41"/>
                    <a:pt x="2" y="41"/>
                  </a:cubicBezTo>
                  <a:cubicBezTo>
                    <a:pt x="4" y="41"/>
                    <a:pt x="3" y="42"/>
                    <a:pt x="3" y="43"/>
                  </a:cubicBezTo>
                  <a:cubicBezTo>
                    <a:pt x="4" y="44"/>
                    <a:pt x="4" y="45"/>
                    <a:pt x="5" y="44"/>
                  </a:cubicBezTo>
                  <a:cubicBezTo>
                    <a:pt x="4" y="46"/>
                    <a:pt x="3" y="45"/>
                    <a:pt x="2" y="45"/>
                  </a:cubicBezTo>
                  <a:cubicBezTo>
                    <a:pt x="3" y="47"/>
                    <a:pt x="3" y="47"/>
                    <a:pt x="5" y="46"/>
                  </a:cubicBezTo>
                  <a:cubicBezTo>
                    <a:pt x="5" y="46"/>
                    <a:pt x="4" y="50"/>
                    <a:pt x="5" y="50"/>
                  </a:cubicBezTo>
                  <a:cubicBezTo>
                    <a:pt x="6" y="50"/>
                    <a:pt x="7" y="48"/>
                    <a:pt x="7" y="47"/>
                  </a:cubicBezTo>
                  <a:cubicBezTo>
                    <a:pt x="8" y="46"/>
                    <a:pt x="8" y="47"/>
                    <a:pt x="8" y="48"/>
                  </a:cubicBezTo>
                  <a:cubicBezTo>
                    <a:pt x="9" y="49"/>
                    <a:pt x="10" y="48"/>
                    <a:pt x="10" y="46"/>
                  </a:cubicBezTo>
                  <a:cubicBezTo>
                    <a:pt x="10" y="47"/>
                    <a:pt x="13" y="47"/>
                    <a:pt x="13" y="48"/>
                  </a:cubicBezTo>
                  <a:cubicBezTo>
                    <a:pt x="13" y="47"/>
                    <a:pt x="12" y="46"/>
                    <a:pt x="12" y="44"/>
                  </a:cubicBezTo>
                  <a:cubicBezTo>
                    <a:pt x="13" y="44"/>
                    <a:pt x="14" y="44"/>
                    <a:pt x="15" y="44"/>
                  </a:cubicBezTo>
                  <a:cubicBezTo>
                    <a:pt x="14" y="45"/>
                    <a:pt x="14" y="46"/>
                    <a:pt x="14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5" y="44"/>
                    <a:pt x="16" y="43"/>
                  </a:cubicBezTo>
                  <a:cubicBezTo>
                    <a:pt x="16" y="41"/>
                    <a:pt x="17" y="43"/>
                    <a:pt x="18" y="42"/>
                  </a:cubicBezTo>
                  <a:cubicBezTo>
                    <a:pt x="20" y="41"/>
                    <a:pt x="22" y="44"/>
                    <a:pt x="24" y="44"/>
                  </a:cubicBezTo>
                  <a:cubicBezTo>
                    <a:pt x="25" y="43"/>
                    <a:pt x="25" y="46"/>
                    <a:pt x="26" y="46"/>
                  </a:cubicBezTo>
                  <a:cubicBezTo>
                    <a:pt x="27" y="46"/>
                    <a:pt x="27" y="44"/>
                    <a:pt x="27" y="43"/>
                  </a:cubicBezTo>
                  <a:cubicBezTo>
                    <a:pt x="27" y="42"/>
                    <a:pt x="26" y="42"/>
                    <a:pt x="25" y="42"/>
                  </a:cubicBezTo>
                  <a:cubicBezTo>
                    <a:pt x="24" y="42"/>
                    <a:pt x="23" y="41"/>
                    <a:pt x="22" y="41"/>
                  </a:cubicBezTo>
                  <a:cubicBezTo>
                    <a:pt x="23" y="40"/>
                    <a:pt x="24" y="40"/>
                    <a:pt x="25" y="39"/>
                  </a:cubicBezTo>
                  <a:cubicBezTo>
                    <a:pt x="26" y="39"/>
                    <a:pt x="29" y="41"/>
                    <a:pt x="29" y="41"/>
                  </a:cubicBezTo>
                  <a:cubicBezTo>
                    <a:pt x="30" y="41"/>
                    <a:pt x="31" y="40"/>
                    <a:pt x="31" y="39"/>
                  </a:cubicBezTo>
                  <a:cubicBezTo>
                    <a:pt x="32" y="38"/>
                    <a:pt x="32" y="38"/>
                    <a:pt x="33" y="38"/>
                  </a:cubicBezTo>
                  <a:cubicBezTo>
                    <a:pt x="34" y="38"/>
                    <a:pt x="33" y="37"/>
                    <a:pt x="34" y="36"/>
                  </a:cubicBezTo>
                  <a:cubicBezTo>
                    <a:pt x="34" y="36"/>
                    <a:pt x="34" y="35"/>
                    <a:pt x="35" y="35"/>
                  </a:cubicBezTo>
                  <a:cubicBezTo>
                    <a:pt x="35" y="34"/>
                    <a:pt x="34" y="33"/>
                    <a:pt x="35" y="33"/>
                  </a:cubicBezTo>
                  <a:cubicBezTo>
                    <a:pt x="36" y="32"/>
                    <a:pt x="36" y="31"/>
                    <a:pt x="35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3" y="29"/>
                    <a:pt x="33" y="27"/>
                    <a:pt x="33" y="25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5" y="22"/>
                    <a:pt x="34" y="21"/>
                    <a:pt x="34" y="20"/>
                  </a:cubicBezTo>
                  <a:cubicBezTo>
                    <a:pt x="33" y="18"/>
                    <a:pt x="33" y="17"/>
                    <a:pt x="32" y="15"/>
                  </a:cubicBezTo>
                  <a:cubicBezTo>
                    <a:pt x="31" y="14"/>
                    <a:pt x="30" y="13"/>
                    <a:pt x="30" y="12"/>
                  </a:cubicBezTo>
                  <a:cubicBezTo>
                    <a:pt x="29" y="11"/>
                    <a:pt x="31" y="11"/>
                    <a:pt x="29" y="10"/>
                  </a:cubicBezTo>
                  <a:cubicBezTo>
                    <a:pt x="27" y="8"/>
                    <a:pt x="26" y="7"/>
                    <a:pt x="25" y="5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1"/>
                    <a:pt x="23" y="1"/>
                    <a:pt x="23" y="0"/>
                  </a:cubicBezTo>
                  <a:cubicBezTo>
                    <a:pt x="22" y="2"/>
                    <a:pt x="19" y="4"/>
                    <a:pt x="17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Korea, North">
              <a:extLst>
                <a:ext uri="{FF2B5EF4-FFF2-40B4-BE49-F238E27FC236}">
                  <a16:creationId xmlns:a16="http://schemas.microsoft.com/office/drawing/2014/main" id="{D9791E60-9813-CFE3-E5D6-566A7FF1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189" y="1606279"/>
              <a:ext cx="151336" cy="146258"/>
            </a:xfrm>
            <a:custGeom>
              <a:avLst/>
              <a:gdLst>
                <a:gd name="T0" fmla="*/ 60 w 63"/>
                <a:gd name="T1" fmla="*/ 6 h 61"/>
                <a:gd name="T2" fmla="*/ 57 w 63"/>
                <a:gd name="T3" fmla="*/ 2 h 61"/>
                <a:gd name="T4" fmla="*/ 54 w 63"/>
                <a:gd name="T5" fmla="*/ 7 h 61"/>
                <a:gd name="T6" fmla="*/ 51 w 63"/>
                <a:gd name="T7" fmla="*/ 9 h 61"/>
                <a:gd name="T8" fmla="*/ 48 w 63"/>
                <a:gd name="T9" fmla="*/ 11 h 61"/>
                <a:gd name="T10" fmla="*/ 46 w 63"/>
                <a:gd name="T11" fmla="*/ 13 h 61"/>
                <a:gd name="T12" fmla="*/ 39 w 63"/>
                <a:gd name="T13" fmla="*/ 11 h 61"/>
                <a:gd name="T14" fmla="*/ 39 w 63"/>
                <a:gd name="T15" fmla="*/ 17 h 61"/>
                <a:gd name="T16" fmla="*/ 30 w 63"/>
                <a:gd name="T17" fmla="*/ 18 h 61"/>
                <a:gd name="T18" fmla="*/ 28 w 63"/>
                <a:gd name="T19" fmla="*/ 17 h 61"/>
                <a:gd name="T20" fmla="*/ 24 w 63"/>
                <a:gd name="T21" fmla="*/ 15 h 61"/>
                <a:gd name="T22" fmla="*/ 22 w 63"/>
                <a:gd name="T23" fmla="*/ 17 h 61"/>
                <a:gd name="T24" fmla="*/ 18 w 63"/>
                <a:gd name="T25" fmla="*/ 23 h 61"/>
                <a:gd name="T26" fmla="*/ 15 w 63"/>
                <a:gd name="T27" fmla="*/ 25 h 61"/>
                <a:gd name="T28" fmla="*/ 12 w 63"/>
                <a:gd name="T29" fmla="*/ 26 h 61"/>
                <a:gd name="T30" fmla="*/ 10 w 63"/>
                <a:gd name="T31" fmla="*/ 27 h 61"/>
                <a:gd name="T32" fmla="*/ 6 w 63"/>
                <a:gd name="T33" fmla="*/ 28 h 61"/>
                <a:gd name="T34" fmla="*/ 2 w 63"/>
                <a:gd name="T35" fmla="*/ 32 h 61"/>
                <a:gd name="T36" fmla="*/ 1 w 63"/>
                <a:gd name="T37" fmla="*/ 38 h 61"/>
                <a:gd name="T38" fmla="*/ 4 w 63"/>
                <a:gd name="T39" fmla="*/ 38 h 61"/>
                <a:gd name="T40" fmla="*/ 10 w 63"/>
                <a:gd name="T41" fmla="*/ 41 h 61"/>
                <a:gd name="T42" fmla="*/ 8 w 63"/>
                <a:gd name="T43" fmla="*/ 48 h 61"/>
                <a:gd name="T44" fmla="*/ 12 w 63"/>
                <a:gd name="T45" fmla="*/ 51 h 61"/>
                <a:gd name="T46" fmla="*/ 8 w 63"/>
                <a:gd name="T47" fmla="*/ 52 h 61"/>
                <a:gd name="T48" fmla="*/ 5 w 63"/>
                <a:gd name="T49" fmla="*/ 53 h 61"/>
                <a:gd name="T50" fmla="*/ 4 w 63"/>
                <a:gd name="T51" fmla="*/ 57 h 61"/>
                <a:gd name="T52" fmla="*/ 9 w 63"/>
                <a:gd name="T53" fmla="*/ 57 h 61"/>
                <a:gd name="T54" fmla="*/ 7 w 63"/>
                <a:gd name="T55" fmla="*/ 60 h 61"/>
                <a:gd name="T56" fmla="*/ 10 w 63"/>
                <a:gd name="T57" fmla="*/ 61 h 61"/>
                <a:gd name="T58" fmla="*/ 11 w 63"/>
                <a:gd name="T59" fmla="*/ 60 h 61"/>
                <a:gd name="T60" fmla="*/ 13 w 63"/>
                <a:gd name="T61" fmla="*/ 60 h 61"/>
                <a:gd name="T62" fmla="*/ 14 w 63"/>
                <a:gd name="T63" fmla="*/ 59 h 61"/>
                <a:gd name="T64" fmla="*/ 16 w 63"/>
                <a:gd name="T65" fmla="*/ 60 h 61"/>
                <a:gd name="T66" fmla="*/ 18 w 63"/>
                <a:gd name="T67" fmla="*/ 61 h 61"/>
                <a:gd name="T68" fmla="*/ 27 w 63"/>
                <a:gd name="T69" fmla="*/ 55 h 61"/>
                <a:gd name="T70" fmla="*/ 34 w 63"/>
                <a:gd name="T71" fmla="*/ 55 h 61"/>
                <a:gd name="T72" fmla="*/ 35 w 63"/>
                <a:gd name="T73" fmla="*/ 47 h 61"/>
                <a:gd name="T74" fmla="*/ 30 w 63"/>
                <a:gd name="T75" fmla="*/ 41 h 61"/>
                <a:gd name="T76" fmla="*/ 32 w 63"/>
                <a:gd name="T77" fmla="*/ 37 h 61"/>
                <a:gd name="T78" fmla="*/ 38 w 63"/>
                <a:gd name="T79" fmla="*/ 35 h 61"/>
                <a:gd name="T80" fmla="*/ 40 w 63"/>
                <a:gd name="T81" fmla="*/ 34 h 61"/>
                <a:gd name="T82" fmla="*/ 42 w 63"/>
                <a:gd name="T83" fmla="*/ 32 h 61"/>
                <a:gd name="T84" fmla="*/ 45 w 63"/>
                <a:gd name="T85" fmla="*/ 29 h 61"/>
                <a:gd name="T86" fmla="*/ 50 w 63"/>
                <a:gd name="T87" fmla="*/ 26 h 61"/>
                <a:gd name="T88" fmla="*/ 55 w 63"/>
                <a:gd name="T89" fmla="*/ 19 h 61"/>
                <a:gd name="T90" fmla="*/ 55 w 63"/>
                <a:gd name="T91" fmla="*/ 15 h 61"/>
                <a:gd name="T92" fmla="*/ 56 w 63"/>
                <a:gd name="T93" fmla="*/ 14 h 61"/>
                <a:gd name="T94" fmla="*/ 59 w 63"/>
                <a:gd name="T95" fmla="*/ 10 h 61"/>
                <a:gd name="T96" fmla="*/ 62 w 63"/>
                <a:gd name="T97" fmla="*/ 10 h 61"/>
                <a:gd name="T98" fmla="*/ 63 w 63"/>
                <a:gd name="T99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" h="61">
                  <a:moveTo>
                    <a:pt x="62" y="6"/>
                  </a:moveTo>
                  <a:cubicBezTo>
                    <a:pt x="61" y="6"/>
                    <a:pt x="61" y="6"/>
                    <a:pt x="60" y="6"/>
                  </a:cubicBezTo>
                  <a:cubicBezTo>
                    <a:pt x="58" y="4"/>
                    <a:pt x="58" y="4"/>
                    <a:pt x="58" y="2"/>
                  </a:cubicBezTo>
                  <a:cubicBezTo>
                    <a:pt x="58" y="2"/>
                    <a:pt x="58" y="2"/>
                    <a:pt x="57" y="2"/>
                  </a:cubicBezTo>
                  <a:cubicBezTo>
                    <a:pt x="57" y="0"/>
                    <a:pt x="55" y="0"/>
                    <a:pt x="55" y="2"/>
                  </a:cubicBezTo>
                  <a:cubicBezTo>
                    <a:pt x="54" y="4"/>
                    <a:pt x="54" y="5"/>
                    <a:pt x="54" y="7"/>
                  </a:cubicBezTo>
                  <a:cubicBezTo>
                    <a:pt x="53" y="7"/>
                    <a:pt x="52" y="7"/>
                    <a:pt x="51" y="7"/>
                  </a:cubicBezTo>
                  <a:cubicBezTo>
                    <a:pt x="51" y="8"/>
                    <a:pt x="51" y="8"/>
                    <a:pt x="51" y="9"/>
                  </a:cubicBezTo>
                  <a:cubicBezTo>
                    <a:pt x="50" y="7"/>
                    <a:pt x="50" y="8"/>
                    <a:pt x="48" y="8"/>
                  </a:cubicBezTo>
                  <a:cubicBezTo>
                    <a:pt x="48" y="9"/>
                    <a:pt x="48" y="11"/>
                    <a:pt x="48" y="11"/>
                  </a:cubicBezTo>
                  <a:cubicBezTo>
                    <a:pt x="47" y="11"/>
                    <a:pt x="46" y="11"/>
                    <a:pt x="45" y="11"/>
                  </a:cubicBezTo>
                  <a:cubicBezTo>
                    <a:pt x="45" y="12"/>
                    <a:pt x="45" y="12"/>
                    <a:pt x="46" y="13"/>
                  </a:cubicBezTo>
                  <a:cubicBezTo>
                    <a:pt x="44" y="13"/>
                    <a:pt x="43" y="13"/>
                    <a:pt x="41" y="13"/>
                  </a:cubicBezTo>
                  <a:cubicBezTo>
                    <a:pt x="41" y="13"/>
                    <a:pt x="39" y="11"/>
                    <a:pt x="39" y="11"/>
                  </a:cubicBezTo>
                  <a:cubicBezTo>
                    <a:pt x="37" y="12"/>
                    <a:pt x="36" y="12"/>
                    <a:pt x="36" y="14"/>
                  </a:cubicBezTo>
                  <a:cubicBezTo>
                    <a:pt x="37" y="15"/>
                    <a:pt x="38" y="16"/>
                    <a:pt x="39" y="17"/>
                  </a:cubicBezTo>
                  <a:cubicBezTo>
                    <a:pt x="41" y="19"/>
                    <a:pt x="34" y="19"/>
                    <a:pt x="33" y="19"/>
                  </a:cubicBezTo>
                  <a:cubicBezTo>
                    <a:pt x="32" y="19"/>
                    <a:pt x="32" y="18"/>
                    <a:pt x="30" y="18"/>
                  </a:cubicBezTo>
                  <a:cubicBezTo>
                    <a:pt x="29" y="18"/>
                    <a:pt x="28" y="18"/>
                    <a:pt x="27" y="18"/>
                  </a:cubicBezTo>
                  <a:cubicBezTo>
                    <a:pt x="27" y="17"/>
                    <a:pt x="28" y="17"/>
                    <a:pt x="28" y="17"/>
                  </a:cubicBezTo>
                  <a:cubicBezTo>
                    <a:pt x="26" y="17"/>
                    <a:pt x="28" y="15"/>
                    <a:pt x="27" y="15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23" y="16"/>
                    <a:pt x="23" y="17"/>
                    <a:pt x="22" y="17"/>
                  </a:cubicBezTo>
                  <a:cubicBezTo>
                    <a:pt x="21" y="18"/>
                    <a:pt x="22" y="18"/>
                    <a:pt x="21" y="19"/>
                  </a:cubicBezTo>
                  <a:cubicBezTo>
                    <a:pt x="21" y="20"/>
                    <a:pt x="19" y="22"/>
                    <a:pt x="18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6" y="25"/>
                    <a:pt x="16" y="24"/>
                    <a:pt x="15" y="25"/>
                  </a:cubicBezTo>
                  <a:cubicBezTo>
                    <a:pt x="14" y="25"/>
                    <a:pt x="13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7"/>
                    <a:pt x="11" y="28"/>
                    <a:pt x="11" y="29"/>
                  </a:cubicBezTo>
                  <a:cubicBezTo>
                    <a:pt x="11" y="28"/>
                    <a:pt x="10" y="27"/>
                    <a:pt x="10" y="27"/>
                  </a:cubicBezTo>
                  <a:cubicBezTo>
                    <a:pt x="10" y="27"/>
                    <a:pt x="10" y="28"/>
                    <a:pt x="10" y="29"/>
                  </a:cubicBezTo>
                  <a:cubicBezTo>
                    <a:pt x="8" y="28"/>
                    <a:pt x="7" y="28"/>
                    <a:pt x="6" y="28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5" y="29"/>
                    <a:pt x="3" y="31"/>
                    <a:pt x="2" y="32"/>
                  </a:cubicBezTo>
                  <a:cubicBezTo>
                    <a:pt x="1" y="34"/>
                    <a:pt x="1" y="37"/>
                    <a:pt x="0" y="36"/>
                  </a:cubicBezTo>
                  <a:cubicBezTo>
                    <a:pt x="0" y="37"/>
                    <a:pt x="0" y="38"/>
                    <a:pt x="1" y="38"/>
                  </a:cubicBezTo>
                  <a:cubicBezTo>
                    <a:pt x="2" y="38"/>
                    <a:pt x="3" y="39"/>
                    <a:pt x="3" y="40"/>
                  </a:cubicBezTo>
                  <a:cubicBezTo>
                    <a:pt x="4" y="40"/>
                    <a:pt x="4" y="39"/>
                    <a:pt x="4" y="38"/>
                  </a:cubicBezTo>
                  <a:cubicBezTo>
                    <a:pt x="6" y="39"/>
                    <a:pt x="9" y="41"/>
                    <a:pt x="11" y="40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10" y="42"/>
                    <a:pt x="13" y="45"/>
                    <a:pt x="10" y="44"/>
                  </a:cubicBezTo>
                  <a:cubicBezTo>
                    <a:pt x="11" y="46"/>
                    <a:pt x="9" y="47"/>
                    <a:pt x="8" y="48"/>
                  </a:cubicBezTo>
                  <a:cubicBezTo>
                    <a:pt x="9" y="48"/>
                    <a:pt x="8" y="49"/>
                    <a:pt x="9" y="49"/>
                  </a:cubicBezTo>
                  <a:cubicBezTo>
                    <a:pt x="11" y="49"/>
                    <a:pt x="11" y="49"/>
                    <a:pt x="12" y="51"/>
                  </a:cubicBezTo>
                  <a:cubicBezTo>
                    <a:pt x="11" y="51"/>
                    <a:pt x="9" y="51"/>
                    <a:pt x="8" y="51"/>
                  </a:cubicBezTo>
                  <a:cubicBezTo>
                    <a:pt x="8" y="51"/>
                    <a:pt x="8" y="52"/>
                    <a:pt x="8" y="52"/>
                  </a:cubicBezTo>
                  <a:cubicBezTo>
                    <a:pt x="7" y="52"/>
                    <a:pt x="7" y="51"/>
                    <a:pt x="7" y="51"/>
                  </a:cubicBezTo>
                  <a:cubicBezTo>
                    <a:pt x="6" y="52"/>
                    <a:pt x="7" y="54"/>
                    <a:pt x="5" y="53"/>
                  </a:cubicBezTo>
                  <a:cubicBezTo>
                    <a:pt x="6" y="55"/>
                    <a:pt x="4" y="55"/>
                    <a:pt x="3" y="56"/>
                  </a:cubicBezTo>
                  <a:cubicBezTo>
                    <a:pt x="3" y="56"/>
                    <a:pt x="4" y="57"/>
                    <a:pt x="4" y="57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7"/>
                    <a:pt x="6" y="58"/>
                    <a:pt x="9" y="57"/>
                  </a:cubicBezTo>
                  <a:cubicBezTo>
                    <a:pt x="8" y="58"/>
                    <a:pt x="7" y="59"/>
                    <a:pt x="6" y="58"/>
                  </a:cubicBezTo>
                  <a:cubicBezTo>
                    <a:pt x="7" y="59"/>
                    <a:pt x="7" y="59"/>
                    <a:pt x="7" y="60"/>
                  </a:cubicBezTo>
                  <a:cubicBezTo>
                    <a:pt x="8" y="60"/>
                    <a:pt x="9" y="59"/>
                    <a:pt x="9" y="59"/>
                  </a:cubicBezTo>
                  <a:cubicBezTo>
                    <a:pt x="9" y="59"/>
                    <a:pt x="10" y="60"/>
                    <a:pt x="10" y="61"/>
                  </a:cubicBezTo>
                  <a:cubicBezTo>
                    <a:pt x="10" y="60"/>
                    <a:pt x="10" y="60"/>
                    <a:pt x="10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1" y="60"/>
                    <a:pt x="12" y="59"/>
                    <a:pt x="12" y="59"/>
                  </a:cubicBezTo>
                  <a:cubicBezTo>
                    <a:pt x="12" y="59"/>
                    <a:pt x="13" y="60"/>
                    <a:pt x="13" y="60"/>
                  </a:cubicBezTo>
                  <a:cubicBezTo>
                    <a:pt x="13" y="60"/>
                    <a:pt x="13" y="59"/>
                    <a:pt x="13" y="59"/>
                  </a:cubicBezTo>
                  <a:cubicBezTo>
                    <a:pt x="13" y="59"/>
                    <a:pt x="13" y="59"/>
                    <a:pt x="14" y="59"/>
                  </a:cubicBezTo>
                  <a:cubicBezTo>
                    <a:pt x="13" y="58"/>
                    <a:pt x="12" y="58"/>
                    <a:pt x="12" y="57"/>
                  </a:cubicBezTo>
                  <a:cubicBezTo>
                    <a:pt x="15" y="57"/>
                    <a:pt x="15" y="58"/>
                    <a:pt x="16" y="60"/>
                  </a:cubicBezTo>
                  <a:cubicBezTo>
                    <a:pt x="16" y="60"/>
                    <a:pt x="16" y="59"/>
                    <a:pt x="16" y="59"/>
                  </a:cubicBezTo>
                  <a:cubicBezTo>
                    <a:pt x="17" y="60"/>
                    <a:pt x="17" y="60"/>
                    <a:pt x="18" y="61"/>
                  </a:cubicBezTo>
                  <a:cubicBezTo>
                    <a:pt x="18" y="58"/>
                    <a:pt x="23" y="59"/>
                    <a:pt x="24" y="61"/>
                  </a:cubicBezTo>
                  <a:cubicBezTo>
                    <a:pt x="24" y="59"/>
                    <a:pt x="25" y="55"/>
                    <a:pt x="27" y="55"/>
                  </a:cubicBezTo>
                  <a:cubicBezTo>
                    <a:pt x="29" y="55"/>
                    <a:pt x="32" y="54"/>
                    <a:pt x="34" y="53"/>
                  </a:cubicBezTo>
                  <a:cubicBezTo>
                    <a:pt x="34" y="54"/>
                    <a:pt x="34" y="54"/>
                    <a:pt x="34" y="55"/>
                  </a:cubicBezTo>
                  <a:cubicBezTo>
                    <a:pt x="36" y="54"/>
                    <a:pt x="39" y="52"/>
                    <a:pt x="40" y="50"/>
                  </a:cubicBezTo>
                  <a:cubicBezTo>
                    <a:pt x="40" y="50"/>
                    <a:pt x="36" y="47"/>
                    <a:pt x="35" y="47"/>
                  </a:cubicBezTo>
                  <a:cubicBezTo>
                    <a:pt x="34" y="46"/>
                    <a:pt x="32" y="44"/>
                    <a:pt x="30" y="44"/>
                  </a:cubicBezTo>
                  <a:cubicBezTo>
                    <a:pt x="30" y="43"/>
                    <a:pt x="30" y="42"/>
                    <a:pt x="30" y="41"/>
                  </a:cubicBezTo>
                  <a:cubicBezTo>
                    <a:pt x="31" y="41"/>
                    <a:pt x="32" y="42"/>
                    <a:pt x="32" y="43"/>
                  </a:cubicBezTo>
                  <a:cubicBezTo>
                    <a:pt x="32" y="41"/>
                    <a:pt x="32" y="39"/>
                    <a:pt x="32" y="37"/>
                  </a:cubicBezTo>
                  <a:cubicBezTo>
                    <a:pt x="33" y="38"/>
                    <a:pt x="33" y="37"/>
                    <a:pt x="34" y="36"/>
                  </a:cubicBezTo>
                  <a:cubicBezTo>
                    <a:pt x="35" y="36"/>
                    <a:pt x="36" y="35"/>
                    <a:pt x="38" y="35"/>
                  </a:cubicBezTo>
                  <a:cubicBezTo>
                    <a:pt x="38" y="35"/>
                    <a:pt x="39" y="35"/>
                    <a:pt x="39" y="35"/>
                  </a:cubicBezTo>
                  <a:cubicBezTo>
                    <a:pt x="40" y="35"/>
                    <a:pt x="39" y="34"/>
                    <a:pt x="40" y="34"/>
                  </a:cubicBezTo>
                  <a:cubicBezTo>
                    <a:pt x="41" y="33"/>
                    <a:pt x="43" y="34"/>
                    <a:pt x="44" y="34"/>
                  </a:cubicBezTo>
                  <a:cubicBezTo>
                    <a:pt x="44" y="33"/>
                    <a:pt x="43" y="32"/>
                    <a:pt x="42" y="32"/>
                  </a:cubicBezTo>
                  <a:cubicBezTo>
                    <a:pt x="43" y="31"/>
                    <a:pt x="44" y="31"/>
                    <a:pt x="46" y="31"/>
                  </a:cubicBezTo>
                  <a:cubicBezTo>
                    <a:pt x="45" y="31"/>
                    <a:pt x="46" y="30"/>
                    <a:pt x="45" y="29"/>
                  </a:cubicBezTo>
                  <a:cubicBezTo>
                    <a:pt x="47" y="30"/>
                    <a:pt x="49" y="29"/>
                    <a:pt x="48" y="27"/>
                  </a:cubicBezTo>
                  <a:cubicBezTo>
                    <a:pt x="50" y="28"/>
                    <a:pt x="49" y="26"/>
                    <a:pt x="50" y="26"/>
                  </a:cubicBezTo>
                  <a:cubicBezTo>
                    <a:pt x="51" y="25"/>
                    <a:pt x="53" y="26"/>
                    <a:pt x="54" y="26"/>
                  </a:cubicBezTo>
                  <a:cubicBezTo>
                    <a:pt x="54" y="24"/>
                    <a:pt x="53" y="19"/>
                    <a:pt x="55" y="19"/>
                  </a:cubicBezTo>
                  <a:cubicBezTo>
                    <a:pt x="54" y="19"/>
                    <a:pt x="53" y="19"/>
                    <a:pt x="53" y="18"/>
                  </a:cubicBezTo>
                  <a:cubicBezTo>
                    <a:pt x="52" y="16"/>
                    <a:pt x="54" y="16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7" y="12"/>
                    <a:pt x="57" y="11"/>
                    <a:pt x="59" y="11"/>
                  </a:cubicBezTo>
                  <a:cubicBezTo>
                    <a:pt x="59" y="11"/>
                    <a:pt x="59" y="11"/>
                    <a:pt x="59" y="10"/>
                  </a:cubicBezTo>
                  <a:cubicBezTo>
                    <a:pt x="60" y="10"/>
                    <a:pt x="61" y="11"/>
                    <a:pt x="61" y="9"/>
                  </a:cubicBezTo>
                  <a:cubicBezTo>
                    <a:pt x="61" y="9"/>
                    <a:pt x="62" y="10"/>
                    <a:pt x="62" y="10"/>
                  </a:cubicBezTo>
                  <a:cubicBezTo>
                    <a:pt x="62" y="10"/>
                    <a:pt x="62" y="9"/>
                    <a:pt x="63" y="9"/>
                  </a:cubicBezTo>
                  <a:cubicBezTo>
                    <a:pt x="63" y="9"/>
                    <a:pt x="63" y="8"/>
                    <a:pt x="63" y="7"/>
                  </a:cubicBezTo>
                  <a:cubicBezTo>
                    <a:pt x="61" y="8"/>
                    <a:pt x="62" y="7"/>
                    <a:pt x="62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Kiribati">
              <a:extLst>
                <a:ext uri="{FF2B5EF4-FFF2-40B4-BE49-F238E27FC236}">
                  <a16:creationId xmlns:a16="http://schemas.microsoft.com/office/drawing/2014/main" id="{8E30838E-B4AF-8C7A-541A-2FC3AA863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5998" y="2687976"/>
              <a:ext cx="108678" cy="168602"/>
            </a:xfrm>
            <a:custGeom>
              <a:avLst/>
              <a:gdLst>
                <a:gd name="T0" fmla="*/ 19 w 107"/>
                <a:gd name="T1" fmla="*/ 0 h 166"/>
                <a:gd name="T2" fmla="*/ 15 w 107"/>
                <a:gd name="T3" fmla="*/ 15 h 166"/>
                <a:gd name="T4" fmla="*/ 8 w 107"/>
                <a:gd name="T5" fmla="*/ 0 h 166"/>
                <a:gd name="T6" fmla="*/ 10 w 107"/>
                <a:gd name="T7" fmla="*/ 50 h 166"/>
                <a:gd name="T8" fmla="*/ 17 w 107"/>
                <a:gd name="T9" fmla="*/ 45 h 166"/>
                <a:gd name="T10" fmla="*/ 3 w 107"/>
                <a:gd name="T11" fmla="*/ 38 h 166"/>
                <a:gd name="T12" fmla="*/ 19 w 107"/>
                <a:gd name="T13" fmla="*/ 52 h 166"/>
                <a:gd name="T14" fmla="*/ 12 w 107"/>
                <a:gd name="T15" fmla="*/ 60 h 166"/>
                <a:gd name="T16" fmla="*/ 22 w 107"/>
                <a:gd name="T17" fmla="*/ 52 h 166"/>
                <a:gd name="T18" fmla="*/ 10 w 107"/>
                <a:gd name="T19" fmla="*/ 64 h 166"/>
                <a:gd name="T20" fmla="*/ 10 w 107"/>
                <a:gd name="T21" fmla="*/ 76 h 166"/>
                <a:gd name="T22" fmla="*/ 17 w 107"/>
                <a:gd name="T23" fmla="*/ 74 h 166"/>
                <a:gd name="T24" fmla="*/ 12 w 107"/>
                <a:gd name="T25" fmla="*/ 64 h 166"/>
                <a:gd name="T26" fmla="*/ 29 w 107"/>
                <a:gd name="T27" fmla="*/ 76 h 166"/>
                <a:gd name="T28" fmla="*/ 34 w 107"/>
                <a:gd name="T29" fmla="*/ 83 h 166"/>
                <a:gd name="T30" fmla="*/ 38 w 107"/>
                <a:gd name="T31" fmla="*/ 76 h 166"/>
                <a:gd name="T32" fmla="*/ 31 w 107"/>
                <a:gd name="T33" fmla="*/ 74 h 166"/>
                <a:gd name="T34" fmla="*/ 22 w 107"/>
                <a:gd name="T35" fmla="*/ 90 h 166"/>
                <a:gd name="T36" fmla="*/ 29 w 107"/>
                <a:gd name="T37" fmla="*/ 95 h 166"/>
                <a:gd name="T38" fmla="*/ 31 w 107"/>
                <a:gd name="T39" fmla="*/ 86 h 166"/>
                <a:gd name="T40" fmla="*/ 22 w 107"/>
                <a:gd name="T41" fmla="*/ 90 h 166"/>
                <a:gd name="T42" fmla="*/ 43 w 107"/>
                <a:gd name="T43" fmla="*/ 109 h 166"/>
                <a:gd name="T44" fmla="*/ 50 w 107"/>
                <a:gd name="T45" fmla="*/ 114 h 166"/>
                <a:gd name="T46" fmla="*/ 55 w 107"/>
                <a:gd name="T47" fmla="*/ 109 h 166"/>
                <a:gd name="T48" fmla="*/ 43 w 107"/>
                <a:gd name="T49" fmla="*/ 104 h 166"/>
                <a:gd name="T50" fmla="*/ 50 w 107"/>
                <a:gd name="T51" fmla="*/ 123 h 166"/>
                <a:gd name="T52" fmla="*/ 55 w 107"/>
                <a:gd name="T53" fmla="*/ 128 h 166"/>
                <a:gd name="T54" fmla="*/ 60 w 107"/>
                <a:gd name="T55" fmla="*/ 123 h 166"/>
                <a:gd name="T56" fmla="*/ 50 w 107"/>
                <a:gd name="T57" fmla="*/ 123 h 166"/>
                <a:gd name="T58" fmla="*/ 60 w 107"/>
                <a:gd name="T59" fmla="*/ 133 h 166"/>
                <a:gd name="T60" fmla="*/ 62 w 107"/>
                <a:gd name="T61" fmla="*/ 137 h 166"/>
                <a:gd name="T62" fmla="*/ 67 w 107"/>
                <a:gd name="T63" fmla="*/ 133 h 166"/>
                <a:gd name="T64" fmla="*/ 64 w 107"/>
                <a:gd name="T65" fmla="*/ 126 h 166"/>
                <a:gd name="T66" fmla="*/ 71 w 107"/>
                <a:gd name="T67" fmla="*/ 137 h 166"/>
                <a:gd name="T68" fmla="*/ 69 w 107"/>
                <a:gd name="T69" fmla="*/ 145 h 166"/>
                <a:gd name="T70" fmla="*/ 76 w 107"/>
                <a:gd name="T71" fmla="*/ 145 h 166"/>
                <a:gd name="T72" fmla="*/ 76 w 107"/>
                <a:gd name="T73" fmla="*/ 137 h 166"/>
                <a:gd name="T74" fmla="*/ 71 w 107"/>
                <a:gd name="T75" fmla="*/ 137 h 166"/>
                <a:gd name="T76" fmla="*/ 81 w 107"/>
                <a:gd name="T77" fmla="*/ 128 h 166"/>
                <a:gd name="T78" fmla="*/ 88 w 107"/>
                <a:gd name="T79" fmla="*/ 135 h 166"/>
                <a:gd name="T80" fmla="*/ 90 w 107"/>
                <a:gd name="T81" fmla="*/ 123 h 166"/>
                <a:gd name="T82" fmla="*/ 83 w 107"/>
                <a:gd name="T83" fmla="*/ 126 h 166"/>
                <a:gd name="T84" fmla="*/ 93 w 107"/>
                <a:gd name="T85" fmla="*/ 128 h 166"/>
                <a:gd name="T86" fmla="*/ 97 w 107"/>
                <a:gd name="T87" fmla="*/ 135 h 166"/>
                <a:gd name="T88" fmla="*/ 100 w 107"/>
                <a:gd name="T89" fmla="*/ 126 h 166"/>
                <a:gd name="T90" fmla="*/ 95 w 107"/>
                <a:gd name="T91" fmla="*/ 123 h 166"/>
                <a:gd name="T92" fmla="*/ 81 w 107"/>
                <a:gd name="T93" fmla="*/ 156 h 166"/>
                <a:gd name="T94" fmla="*/ 86 w 107"/>
                <a:gd name="T95" fmla="*/ 161 h 166"/>
                <a:gd name="T96" fmla="*/ 88 w 107"/>
                <a:gd name="T97" fmla="*/ 156 h 166"/>
                <a:gd name="T98" fmla="*/ 81 w 107"/>
                <a:gd name="T99" fmla="*/ 154 h 166"/>
                <a:gd name="T100" fmla="*/ 97 w 107"/>
                <a:gd name="T101" fmla="*/ 159 h 166"/>
                <a:gd name="T102" fmla="*/ 100 w 107"/>
                <a:gd name="T103" fmla="*/ 166 h 166"/>
                <a:gd name="T104" fmla="*/ 107 w 107"/>
                <a:gd name="T105" fmla="*/ 163 h 166"/>
                <a:gd name="T106" fmla="*/ 100 w 107"/>
                <a:gd name="T107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66">
                  <a:moveTo>
                    <a:pt x="8" y="0"/>
                  </a:moveTo>
                  <a:lnTo>
                    <a:pt x="19" y="0"/>
                  </a:lnTo>
                  <a:lnTo>
                    <a:pt x="19" y="10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8" y="0"/>
                  </a:lnTo>
                  <a:close/>
                  <a:moveTo>
                    <a:pt x="3" y="43"/>
                  </a:moveTo>
                  <a:lnTo>
                    <a:pt x="10" y="50"/>
                  </a:lnTo>
                  <a:lnTo>
                    <a:pt x="17" y="52"/>
                  </a:lnTo>
                  <a:lnTo>
                    <a:pt x="17" y="45"/>
                  </a:lnTo>
                  <a:lnTo>
                    <a:pt x="15" y="38"/>
                  </a:lnTo>
                  <a:lnTo>
                    <a:pt x="3" y="38"/>
                  </a:lnTo>
                  <a:lnTo>
                    <a:pt x="3" y="43"/>
                  </a:lnTo>
                  <a:close/>
                  <a:moveTo>
                    <a:pt x="19" y="52"/>
                  </a:moveTo>
                  <a:lnTo>
                    <a:pt x="15" y="52"/>
                  </a:lnTo>
                  <a:lnTo>
                    <a:pt x="12" y="60"/>
                  </a:lnTo>
                  <a:lnTo>
                    <a:pt x="19" y="62"/>
                  </a:lnTo>
                  <a:lnTo>
                    <a:pt x="22" y="52"/>
                  </a:lnTo>
                  <a:lnTo>
                    <a:pt x="19" y="52"/>
                  </a:lnTo>
                  <a:close/>
                  <a:moveTo>
                    <a:pt x="10" y="64"/>
                  </a:moveTo>
                  <a:lnTo>
                    <a:pt x="8" y="71"/>
                  </a:lnTo>
                  <a:lnTo>
                    <a:pt x="10" y="76"/>
                  </a:lnTo>
                  <a:lnTo>
                    <a:pt x="15" y="76"/>
                  </a:lnTo>
                  <a:lnTo>
                    <a:pt x="17" y="74"/>
                  </a:lnTo>
                  <a:lnTo>
                    <a:pt x="15" y="67"/>
                  </a:lnTo>
                  <a:lnTo>
                    <a:pt x="12" y="64"/>
                  </a:lnTo>
                  <a:lnTo>
                    <a:pt x="10" y="64"/>
                  </a:lnTo>
                  <a:close/>
                  <a:moveTo>
                    <a:pt x="29" y="76"/>
                  </a:moveTo>
                  <a:lnTo>
                    <a:pt x="26" y="81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1" y="74"/>
                  </a:lnTo>
                  <a:lnTo>
                    <a:pt x="29" y="76"/>
                  </a:lnTo>
                  <a:close/>
                  <a:moveTo>
                    <a:pt x="22" y="90"/>
                  </a:moveTo>
                  <a:lnTo>
                    <a:pt x="24" y="93"/>
                  </a:lnTo>
                  <a:lnTo>
                    <a:pt x="29" y="95"/>
                  </a:lnTo>
                  <a:lnTo>
                    <a:pt x="31" y="95"/>
                  </a:lnTo>
                  <a:lnTo>
                    <a:pt x="31" y="86"/>
                  </a:lnTo>
                  <a:lnTo>
                    <a:pt x="26" y="83"/>
                  </a:lnTo>
                  <a:lnTo>
                    <a:pt x="22" y="90"/>
                  </a:lnTo>
                  <a:close/>
                  <a:moveTo>
                    <a:pt x="43" y="104"/>
                  </a:moveTo>
                  <a:lnTo>
                    <a:pt x="43" y="109"/>
                  </a:lnTo>
                  <a:lnTo>
                    <a:pt x="48" y="114"/>
                  </a:lnTo>
                  <a:lnTo>
                    <a:pt x="50" y="114"/>
                  </a:lnTo>
                  <a:lnTo>
                    <a:pt x="52" y="114"/>
                  </a:lnTo>
                  <a:lnTo>
                    <a:pt x="55" y="109"/>
                  </a:lnTo>
                  <a:lnTo>
                    <a:pt x="48" y="104"/>
                  </a:lnTo>
                  <a:lnTo>
                    <a:pt x="43" y="104"/>
                  </a:lnTo>
                  <a:close/>
                  <a:moveTo>
                    <a:pt x="50" y="123"/>
                  </a:moveTo>
                  <a:lnTo>
                    <a:pt x="50" y="123"/>
                  </a:lnTo>
                  <a:lnTo>
                    <a:pt x="52" y="130"/>
                  </a:lnTo>
                  <a:lnTo>
                    <a:pt x="55" y="128"/>
                  </a:lnTo>
                  <a:lnTo>
                    <a:pt x="57" y="128"/>
                  </a:lnTo>
                  <a:lnTo>
                    <a:pt x="60" y="123"/>
                  </a:lnTo>
                  <a:lnTo>
                    <a:pt x="55" y="121"/>
                  </a:lnTo>
                  <a:lnTo>
                    <a:pt x="50" y="123"/>
                  </a:lnTo>
                  <a:close/>
                  <a:moveTo>
                    <a:pt x="64" y="126"/>
                  </a:moveTo>
                  <a:lnTo>
                    <a:pt x="60" y="133"/>
                  </a:lnTo>
                  <a:lnTo>
                    <a:pt x="57" y="135"/>
                  </a:lnTo>
                  <a:lnTo>
                    <a:pt x="62" y="137"/>
                  </a:lnTo>
                  <a:lnTo>
                    <a:pt x="64" y="135"/>
                  </a:lnTo>
                  <a:lnTo>
                    <a:pt x="67" y="133"/>
                  </a:lnTo>
                  <a:lnTo>
                    <a:pt x="67" y="128"/>
                  </a:lnTo>
                  <a:lnTo>
                    <a:pt x="64" y="126"/>
                  </a:lnTo>
                  <a:lnTo>
                    <a:pt x="64" y="126"/>
                  </a:lnTo>
                  <a:close/>
                  <a:moveTo>
                    <a:pt x="71" y="137"/>
                  </a:moveTo>
                  <a:lnTo>
                    <a:pt x="69" y="140"/>
                  </a:lnTo>
                  <a:lnTo>
                    <a:pt x="69" y="145"/>
                  </a:lnTo>
                  <a:lnTo>
                    <a:pt x="74" y="147"/>
                  </a:lnTo>
                  <a:lnTo>
                    <a:pt x="76" y="145"/>
                  </a:lnTo>
                  <a:lnTo>
                    <a:pt x="78" y="142"/>
                  </a:lnTo>
                  <a:lnTo>
                    <a:pt x="76" y="137"/>
                  </a:lnTo>
                  <a:lnTo>
                    <a:pt x="74" y="135"/>
                  </a:lnTo>
                  <a:lnTo>
                    <a:pt x="71" y="137"/>
                  </a:lnTo>
                  <a:close/>
                  <a:moveTo>
                    <a:pt x="83" y="126"/>
                  </a:moveTo>
                  <a:lnTo>
                    <a:pt x="81" y="128"/>
                  </a:lnTo>
                  <a:lnTo>
                    <a:pt x="83" y="130"/>
                  </a:lnTo>
                  <a:lnTo>
                    <a:pt x="88" y="135"/>
                  </a:lnTo>
                  <a:lnTo>
                    <a:pt x="88" y="128"/>
                  </a:lnTo>
                  <a:lnTo>
                    <a:pt x="90" y="123"/>
                  </a:lnTo>
                  <a:lnTo>
                    <a:pt x="86" y="121"/>
                  </a:lnTo>
                  <a:lnTo>
                    <a:pt x="83" y="126"/>
                  </a:lnTo>
                  <a:close/>
                  <a:moveTo>
                    <a:pt x="93" y="123"/>
                  </a:moveTo>
                  <a:lnTo>
                    <a:pt x="93" y="128"/>
                  </a:lnTo>
                  <a:lnTo>
                    <a:pt x="93" y="133"/>
                  </a:lnTo>
                  <a:lnTo>
                    <a:pt x="97" y="135"/>
                  </a:lnTo>
                  <a:lnTo>
                    <a:pt x="100" y="130"/>
                  </a:lnTo>
                  <a:lnTo>
                    <a:pt x="100" y="126"/>
                  </a:lnTo>
                  <a:lnTo>
                    <a:pt x="100" y="123"/>
                  </a:lnTo>
                  <a:lnTo>
                    <a:pt x="95" y="123"/>
                  </a:lnTo>
                  <a:lnTo>
                    <a:pt x="93" y="123"/>
                  </a:lnTo>
                  <a:close/>
                  <a:moveTo>
                    <a:pt x="81" y="156"/>
                  </a:moveTo>
                  <a:lnTo>
                    <a:pt x="81" y="161"/>
                  </a:lnTo>
                  <a:lnTo>
                    <a:pt x="86" y="161"/>
                  </a:lnTo>
                  <a:lnTo>
                    <a:pt x="88" y="163"/>
                  </a:lnTo>
                  <a:lnTo>
                    <a:pt x="88" y="156"/>
                  </a:lnTo>
                  <a:lnTo>
                    <a:pt x="86" y="152"/>
                  </a:lnTo>
                  <a:lnTo>
                    <a:pt x="81" y="154"/>
                  </a:lnTo>
                  <a:lnTo>
                    <a:pt x="81" y="156"/>
                  </a:lnTo>
                  <a:close/>
                  <a:moveTo>
                    <a:pt x="97" y="159"/>
                  </a:moveTo>
                  <a:lnTo>
                    <a:pt x="97" y="163"/>
                  </a:lnTo>
                  <a:lnTo>
                    <a:pt x="100" y="166"/>
                  </a:lnTo>
                  <a:lnTo>
                    <a:pt x="104" y="166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0" y="156"/>
                  </a:lnTo>
                  <a:lnTo>
                    <a:pt x="97" y="159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Kenya">
              <a:extLst>
                <a:ext uri="{FF2B5EF4-FFF2-40B4-BE49-F238E27FC236}">
                  <a16:creationId xmlns:a16="http://schemas.microsoft.com/office/drawing/2014/main" id="{8D3F5572-2F65-EABF-8237-343BB34E1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796" y="2657505"/>
              <a:ext cx="191963" cy="253919"/>
            </a:xfrm>
            <a:custGeom>
              <a:avLst/>
              <a:gdLst>
                <a:gd name="T0" fmla="*/ 71 w 80"/>
                <a:gd name="T1" fmla="*/ 39 h 106"/>
                <a:gd name="T2" fmla="*/ 75 w 80"/>
                <a:gd name="T3" fmla="*/ 15 h 106"/>
                <a:gd name="T4" fmla="*/ 78 w 80"/>
                <a:gd name="T5" fmla="*/ 7 h 106"/>
                <a:gd name="T6" fmla="*/ 68 w 80"/>
                <a:gd name="T7" fmla="*/ 4 h 106"/>
                <a:gd name="T8" fmla="*/ 60 w 80"/>
                <a:gd name="T9" fmla="*/ 8 h 106"/>
                <a:gd name="T10" fmla="*/ 53 w 80"/>
                <a:gd name="T11" fmla="*/ 14 h 106"/>
                <a:gd name="T12" fmla="*/ 46 w 80"/>
                <a:gd name="T13" fmla="*/ 12 h 106"/>
                <a:gd name="T14" fmla="*/ 36 w 80"/>
                <a:gd name="T15" fmla="*/ 6 h 106"/>
                <a:gd name="T16" fmla="*/ 21 w 80"/>
                <a:gd name="T17" fmla="*/ 2 h 106"/>
                <a:gd name="T18" fmla="*/ 13 w 80"/>
                <a:gd name="T19" fmla="*/ 0 h 106"/>
                <a:gd name="T20" fmla="*/ 1 w 80"/>
                <a:gd name="T21" fmla="*/ 4 h 106"/>
                <a:gd name="T22" fmla="*/ 3 w 80"/>
                <a:gd name="T23" fmla="*/ 8 h 106"/>
                <a:gd name="T24" fmla="*/ 4 w 80"/>
                <a:gd name="T25" fmla="*/ 9 h 106"/>
                <a:gd name="T26" fmla="*/ 5 w 80"/>
                <a:gd name="T27" fmla="*/ 9 h 106"/>
                <a:gd name="T28" fmla="*/ 5 w 80"/>
                <a:gd name="T29" fmla="*/ 14 h 106"/>
                <a:gd name="T30" fmla="*/ 7 w 80"/>
                <a:gd name="T31" fmla="*/ 19 h 106"/>
                <a:gd name="T32" fmla="*/ 11 w 80"/>
                <a:gd name="T33" fmla="*/ 29 h 106"/>
                <a:gd name="T34" fmla="*/ 9 w 80"/>
                <a:gd name="T35" fmla="*/ 37 h 106"/>
                <a:gd name="T36" fmla="*/ 5 w 80"/>
                <a:gd name="T37" fmla="*/ 41 h 106"/>
                <a:gd name="T38" fmla="*/ 2 w 80"/>
                <a:gd name="T39" fmla="*/ 50 h 106"/>
                <a:gd name="T40" fmla="*/ 0 w 80"/>
                <a:gd name="T41" fmla="*/ 58 h 106"/>
                <a:gd name="T42" fmla="*/ 1 w 80"/>
                <a:gd name="T43" fmla="*/ 63 h 106"/>
                <a:gd name="T44" fmla="*/ 10 w 80"/>
                <a:gd name="T45" fmla="*/ 70 h 106"/>
                <a:gd name="T46" fmla="*/ 24 w 80"/>
                <a:gd name="T47" fmla="*/ 78 h 106"/>
                <a:gd name="T48" fmla="*/ 34 w 80"/>
                <a:gd name="T49" fmla="*/ 85 h 106"/>
                <a:gd name="T50" fmla="*/ 38 w 80"/>
                <a:gd name="T51" fmla="*/ 90 h 106"/>
                <a:gd name="T52" fmla="*/ 45 w 80"/>
                <a:gd name="T53" fmla="*/ 98 h 106"/>
                <a:gd name="T54" fmla="*/ 54 w 80"/>
                <a:gd name="T55" fmla="*/ 105 h 106"/>
                <a:gd name="T56" fmla="*/ 56 w 80"/>
                <a:gd name="T57" fmla="*/ 104 h 106"/>
                <a:gd name="T58" fmla="*/ 57 w 80"/>
                <a:gd name="T59" fmla="*/ 99 h 106"/>
                <a:gd name="T60" fmla="*/ 59 w 80"/>
                <a:gd name="T61" fmla="*/ 94 h 106"/>
                <a:gd name="T62" fmla="*/ 61 w 80"/>
                <a:gd name="T63" fmla="*/ 90 h 106"/>
                <a:gd name="T64" fmla="*/ 63 w 80"/>
                <a:gd name="T65" fmla="*/ 82 h 106"/>
                <a:gd name="T66" fmla="*/ 67 w 80"/>
                <a:gd name="T67" fmla="*/ 82 h 106"/>
                <a:gd name="T68" fmla="*/ 71 w 80"/>
                <a:gd name="T69" fmla="*/ 79 h 106"/>
                <a:gd name="T70" fmla="*/ 71 w 80"/>
                <a:gd name="T71" fmla="*/ 74 h 106"/>
                <a:gd name="T72" fmla="*/ 74 w 80"/>
                <a:gd name="T73" fmla="*/ 76 h 106"/>
                <a:gd name="T74" fmla="*/ 72 w 80"/>
                <a:gd name="T75" fmla="*/ 6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106">
                  <a:moveTo>
                    <a:pt x="71" y="55"/>
                  </a:moveTo>
                  <a:cubicBezTo>
                    <a:pt x="71" y="49"/>
                    <a:pt x="71" y="44"/>
                    <a:pt x="71" y="39"/>
                  </a:cubicBezTo>
                  <a:cubicBezTo>
                    <a:pt x="71" y="33"/>
                    <a:pt x="71" y="27"/>
                    <a:pt x="71" y="21"/>
                  </a:cubicBezTo>
                  <a:cubicBezTo>
                    <a:pt x="70" y="19"/>
                    <a:pt x="74" y="16"/>
                    <a:pt x="75" y="15"/>
                  </a:cubicBezTo>
                  <a:cubicBezTo>
                    <a:pt x="76" y="12"/>
                    <a:pt x="78" y="10"/>
                    <a:pt x="80" y="7"/>
                  </a:cubicBezTo>
                  <a:cubicBezTo>
                    <a:pt x="79" y="7"/>
                    <a:pt x="79" y="7"/>
                    <a:pt x="78" y="7"/>
                  </a:cubicBezTo>
                  <a:cubicBezTo>
                    <a:pt x="75" y="8"/>
                    <a:pt x="74" y="9"/>
                    <a:pt x="72" y="7"/>
                  </a:cubicBezTo>
                  <a:cubicBezTo>
                    <a:pt x="71" y="6"/>
                    <a:pt x="69" y="5"/>
                    <a:pt x="68" y="4"/>
                  </a:cubicBezTo>
                  <a:cubicBezTo>
                    <a:pt x="68" y="4"/>
                    <a:pt x="66" y="5"/>
                    <a:pt x="65" y="5"/>
                  </a:cubicBezTo>
                  <a:cubicBezTo>
                    <a:pt x="64" y="6"/>
                    <a:pt x="61" y="7"/>
                    <a:pt x="60" y="8"/>
                  </a:cubicBezTo>
                  <a:cubicBezTo>
                    <a:pt x="59" y="10"/>
                    <a:pt x="58" y="13"/>
                    <a:pt x="57" y="13"/>
                  </a:cubicBezTo>
                  <a:cubicBezTo>
                    <a:pt x="56" y="14"/>
                    <a:pt x="54" y="14"/>
                    <a:pt x="53" y="14"/>
                  </a:cubicBezTo>
                  <a:cubicBezTo>
                    <a:pt x="52" y="13"/>
                    <a:pt x="53" y="12"/>
                    <a:pt x="51" y="12"/>
                  </a:cubicBezTo>
                  <a:cubicBezTo>
                    <a:pt x="50" y="12"/>
                    <a:pt x="47" y="11"/>
                    <a:pt x="46" y="12"/>
                  </a:cubicBezTo>
                  <a:cubicBezTo>
                    <a:pt x="44" y="13"/>
                    <a:pt x="42" y="11"/>
                    <a:pt x="41" y="10"/>
                  </a:cubicBezTo>
                  <a:cubicBezTo>
                    <a:pt x="40" y="8"/>
                    <a:pt x="37" y="7"/>
                    <a:pt x="36" y="6"/>
                  </a:cubicBezTo>
                  <a:cubicBezTo>
                    <a:pt x="32" y="4"/>
                    <a:pt x="29" y="2"/>
                    <a:pt x="25" y="2"/>
                  </a:cubicBezTo>
                  <a:cubicBezTo>
                    <a:pt x="24" y="2"/>
                    <a:pt x="22" y="2"/>
                    <a:pt x="21" y="2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18" y="0"/>
                    <a:pt x="16" y="0"/>
                    <a:pt x="13" y="0"/>
                  </a:cubicBezTo>
                  <a:cubicBezTo>
                    <a:pt x="10" y="0"/>
                    <a:pt x="8" y="0"/>
                    <a:pt x="5" y="0"/>
                  </a:cubicBezTo>
                  <a:cubicBezTo>
                    <a:pt x="4" y="0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3" y="9"/>
                    <a:pt x="3" y="9"/>
                    <a:pt x="2" y="10"/>
                  </a:cubicBezTo>
                  <a:cubicBezTo>
                    <a:pt x="3" y="9"/>
                    <a:pt x="3" y="10"/>
                    <a:pt x="4" y="9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3"/>
                    <a:pt x="5" y="13"/>
                    <a:pt x="5" y="14"/>
                  </a:cubicBezTo>
                  <a:cubicBezTo>
                    <a:pt x="5" y="14"/>
                    <a:pt x="5" y="16"/>
                    <a:pt x="6" y="16"/>
                  </a:cubicBezTo>
                  <a:cubicBezTo>
                    <a:pt x="7" y="17"/>
                    <a:pt x="6" y="18"/>
                    <a:pt x="7" y="19"/>
                  </a:cubicBezTo>
                  <a:cubicBezTo>
                    <a:pt x="8" y="20"/>
                    <a:pt x="9" y="22"/>
                    <a:pt x="10" y="23"/>
                  </a:cubicBezTo>
                  <a:cubicBezTo>
                    <a:pt x="11" y="25"/>
                    <a:pt x="11" y="27"/>
                    <a:pt x="11" y="29"/>
                  </a:cubicBezTo>
                  <a:cubicBezTo>
                    <a:pt x="11" y="31"/>
                    <a:pt x="13" y="32"/>
                    <a:pt x="12" y="34"/>
                  </a:cubicBezTo>
                  <a:cubicBezTo>
                    <a:pt x="11" y="35"/>
                    <a:pt x="10" y="36"/>
                    <a:pt x="9" y="37"/>
                  </a:cubicBezTo>
                  <a:cubicBezTo>
                    <a:pt x="9" y="37"/>
                    <a:pt x="9" y="38"/>
                    <a:pt x="9" y="39"/>
                  </a:cubicBezTo>
                  <a:cubicBezTo>
                    <a:pt x="7" y="41"/>
                    <a:pt x="6" y="39"/>
                    <a:pt x="5" y="41"/>
                  </a:cubicBezTo>
                  <a:cubicBezTo>
                    <a:pt x="5" y="43"/>
                    <a:pt x="5" y="46"/>
                    <a:pt x="2" y="45"/>
                  </a:cubicBezTo>
                  <a:cubicBezTo>
                    <a:pt x="2" y="47"/>
                    <a:pt x="3" y="49"/>
                    <a:pt x="2" y="50"/>
                  </a:cubicBezTo>
                  <a:cubicBezTo>
                    <a:pt x="0" y="52"/>
                    <a:pt x="0" y="52"/>
                    <a:pt x="1" y="54"/>
                  </a:cubicBezTo>
                  <a:cubicBezTo>
                    <a:pt x="2" y="55"/>
                    <a:pt x="0" y="57"/>
                    <a:pt x="0" y="58"/>
                  </a:cubicBezTo>
                  <a:cubicBezTo>
                    <a:pt x="0" y="60"/>
                    <a:pt x="0" y="62"/>
                    <a:pt x="0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6"/>
                    <a:pt x="3" y="66"/>
                    <a:pt x="5" y="66"/>
                  </a:cubicBezTo>
                  <a:cubicBezTo>
                    <a:pt x="7" y="67"/>
                    <a:pt x="8" y="69"/>
                    <a:pt x="10" y="70"/>
                  </a:cubicBezTo>
                  <a:cubicBezTo>
                    <a:pt x="13" y="72"/>
                    <a:pt x="17" y="74"/>
                    <a:pt x="20" y="76"/>
                  </a:cubicBezTo>
                  <a:cubicBezTo>
                    <a:pt x="21" y="77"/>
                    <a:pt x="23" y="77"/>
                    <a:pt x="24" y="78"/>
                  </a:cubicBezTo>
                  <a:cubicBezTo>
                    <a:pt x="26" y="79"/>
                    <a:pt x="27" y="80"/>
                    <a:pt x="28" y="80"/>
                  </a:cubicBezTo>
                  <a:cubicBezTo>
                    <a:pt x="30" y="82"/>
                    <a:pt x="32" y="84"/>
                    <a:pt x="34" y="85"/>
                  </a:cubicBezTo>
                  <a:cubicBezTo>
                    <a:pt x="36" y="86"/>
                    <a:pt x="37" y="88"/>
                    <a:pt x="38" y="87"/>
                  </a:cubicBezTo>
                  <a:cubicBezTo>
                    <a:pt x="38" y="88"/>
                    <a:pt x="39" y="90"/>
                    <a:pt x="38" y="90"/>
                  </a:cubicBezTo>
                  <a:cubicBezTo>
                    <a:pt x="37" y="91"/>
                    <a:pt x="37" y="91"/>
                    <a:pt x="37" y="93"/>
                  </a:cubicBezTo>
                  <a:cubicBezTo>
                    <a:pt x="39" y="92"/>
                    <a:pt x="43" y="97"/>
                    <a:pt x="45" y="98"/>
                  </a:cubicBezTo>
                  <a:cubicBezTo>
                    <a:pt x="47" y="101"/>
                    <a:pt x="50" y="103"/>
                    <a:pt x="53" y="106"/>
                  </a:cubicBezTo>
                  <a:cubicBezTo>
                    <a:pt x="53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6"/>
                  </a:cubicBezTo>
                  <a:cubicBezTo>
                    <a:pt x="56" y="106"/>
                    <a:pt x="55" y="105"/>
                    <a:pt x="56" y="104"/>
                  </a:cubicBezTo>
                  <a:cubicBezTo>
                    <a:pt x="57" y="102"/>
                    <a:pt x="57" y="100"/>
                    <a:pt x="58" y="99"/>
                  </a:cubicBezTo>
                  <a:cubicBezTo>
                    <a:pt x="58" y="99"/>
                    <a:pt x="57" y="99"/>
                    <a:pt x="57" y="99"/>
                  </a:cubicBezTo>
                  <a:cubicBezTo>
                    <a:pt x="56" y="97"/>
                    <a:pt x="58" y="98"/>
                    <a:pt x="59" y="97"/>
                  </a:cubicBezTo>
                  <a:cubicBezTo>
                    <a:pt x="59" y="96"/>
                    <a:pt x="60" y="94"/>
                    <a:pt x="59" y="94"/>
                  </a:cubicBezTo>
                  <a:cubicBezTo>
                    <a:pt x="59" y="94"/>
                    <a:pt x="60" y="94"/>
                    <a:pt x="60" y="94"/>
                  </a:cubicBezTo>
                  <a:cubicBezTo>
                    <a:pt x="60" y="92"/>
                    <a:pt x="60" y="91"/>
                    <a:pt x="61" y="90"/>
                  </a:cubicBezTo>
                  <a:cubicBezTo>
                    <a:pt x="61" y="90"/>
                    <a:pt x="61" y="91"/>
                    <a:pt x="61" y="91"/>
                  </a:cubicBezTo>
                  <a:cubicBezTo>
                    <a:pt x="64" y="89"/>
                    <a:pt x="61" y="85"/>
                    <a:pt x="63" y="82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7" y="82"/>
                    <a:pt x="67" y="82"/>
                  </a:cubicBezTo>
                  <a:cubicBezTo>
                    <a:pt x="69" y="80"/>
                    <a:pt x="70" y="79"/>
                    <a:pt x="68" y="78"/>
                  </a:cubicBezTo>
                  <a:cubicBezTo>
                    <a:pt x="69" y="78"/>
                    <a:pt x="70" y="78"/>
                    <a:pt x="71" y="79"/>
                  </a:cubicBezTo>
                  <a:cubicBezTo>
                    <a:pt x="71" y="78"/>
                    <a:pt x="71" y="77"/>
                    <a:pt x="70" y="76"/>
                  </a:cubicBezTo>
                  <a:cubicBezTo>
                    <a:pt x="69" y="75"/>
                    <a:pt x="70" y="75"/>
                    <a:pt x="71" y="74"/>
                  </a:cubicBezTo>
                  <a:cubicBezTo>
                    <a:pt x="70" y="76"/>
                    <a:pt x="73" y="76"/>
                    <a:pt x="73" y="74"/>
                  </a:cubicBezTo>
                  <a:cubicBezTo>
                    <a:pt x="73" y="75"/>
                    <a:pt x="74" y="75"/>
                    <a:pt x="74" y="76"/>
                  </a:cubicBezTo>
                  <a:cubicBezTo>
                    <a:pt x="75" y="74"/>
                    <a:pt x="76" y="72"/>
                    <a:pt x="77" y="70"/>
                  </a:cubicBezTo>
                  <a:cubicBezTo>
                    <a:pt x="75" y="68"/>
                    <a:pt x="73" y="65"/>
                    <a:pt x="72" y="63"/>
                  </a:cubicBezTo>
                  <a:cubicBezTo>
                    <a:pt x="71" y="61"/>
                    <a:pt x="71" y="57"/>
                    <a:pt x="71" y="5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Kazakhstan">
              <a:extLst>
                <a:ext uri="{FF2B5EF4-FFF2-40B4-BE49-F238E27FC236}">
                  <a16:creationId xmlns:a16="http://schemas.microsoft.com/office/drawing/2014/main" id="{C8AAA108-3B5B-8FFE-B1BF-B9329B5D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452" y="1266027"/>
              <a:ext cx="977082" cy="407287"/>
            </a:xfrm>
            <a:custGeom>
              <a:avLst/>
              <a:gdLst>
                <a:gd name="T0" fmla="*/ 31 w 407"/>
                <a:gd name="T1" fmla="*/ 101 h 170"/>
                <a:gd name="T2" fmla="*/ 41 w 407"/>
                <a:gd name="T3" fmla="*/ 98 h 170"/>
                <a:gd name="T4" fmla="*/ 54 w 407"/>
                <a:gd name="T5" fmla="*/ 98 h 170"/>
                <a:gd name="T6" fmla="*/ 62 w 407"/>
                <a:gd name="T7" fmla="*/ 113 h 170"/>
                <a:gd name="T8" fmla="*/ 45 w 407"/>
                <a:gd name="T9" fmla="*/ 121 h 170"/>
                <a:gd name="T10" fmla="*/ 38 w 407"/>
                <a:gd name="T11" fmla="*/ 124 h 170"/>
                <a:gd name="T12" fmla="*/ 47 w 407"/>
                <a:gd name="T13" fmla="*/ 136 h 170"/>
                <a:gd name="T14" fmla="*/ 61 w 407"/>
                <a:gd name="T15" fmla="*/ 151 h 170"/>
                <a:gd name="T16" fmla="*/ 84 w 407"/>
                <a:gd name="T17" fmla="*/ 155 h 170"/>
                <a:gd name="T18" fmla="*/ 99 w 407"/>
                <a:gd name="T19" fmla="*/ 119 h 170"/>
                <a:gd name="T20" fmla="*/ 155 w 407"/>
                <a:gd name="T21" fmla="*/ 137 h 170"/>
                <a:gd name="T22" fmla="*/ 195 w 407"/>
                <a:gd name="T23" fmla="*/ 155 h 170"/>
                <a:gd name="T24" fmla="*/ 220 w 407"/>
                <a:gd name="T25" fmla="*/ 166 h 170"/>
                <a:gd name="T26" fmla="*/ 232 w 407"/>
                <a:gd name="T27" fmla="*/ 159 h 170"/>
                <a:gd name="T28" fmla="*/ 243 w 407"/>
                <a:gd name="T29" fmla="*/ 152 h 170"/>
                <a:gd name="T30" fmla="*/ 253 w 407"/>
                <a:gd name="T31" fmla="*/ 144 h 170"/>
                <a:gd name="T32" fmla="*/ 269 w 407"/>
                <a:gd name="T33" fmla="*/ 150 h 170"/>
                <a:gd name="T34" fmla="*/ 278 w 407"/>
                <a:gd name="T35" fmla="*/ 142 h 170"/>
                <a:gd name="T36" fmla="*/ 306 w 407"/>
                <a:gd name="T37" fmla="*/ 144 h 170"/>
                <a:gd name="T38" fmla="*/ 336 w 407"/>
                <a:gd name="T39" fmla="*/ 147 h 170"/>
                <a:gd name="T40" fmla="*/ 337 w 407"/>
                <a:gd name="T41" fmla="*/ 131 h 170"/>
                <a:gd name="T42" fmla="*/ 352 w 407"/>
                <a:gd name="T43" fmla="*/ 116 h 170"/>
                <a:gd name="T44" fmla="*/ 368 w 407"/>
                <a:gd name="T45" fmla="*/ 96 h 170"/>
                <a:gd name="T46" fmla="*/ 390 w 407"/>
                <a:gd name="T47" fmla="*/ 92 h 170"/>
                <a:gd name="T48" fmla="*/ 400 w 407"/>
                <a:gd name="T49" fmla="*/ 75 h 170"/>
                <a:gd name="T50" fmla="*/ 402 w 407"/>
                <a:gd name="T51" fmla="*/ 66 h 170"/>
                <a:gd name="T52" fmla="*/ 385 w 407"/>
                <a:gd name="T53" fmla="*/ 68 h 170"/>
                <a:gd name="T54" fmla="*/ 377 w 407"/>
                <a:gd name="T55" fmla="*/ 61 h 170"/>
                <a:gd name="T56" fmla="*/ 353 w 407"/>
                <a:gd name="T57" fmla="*/ 54 h 170"/>
                <a:gd name="T58" fmla="*/ 336 w 407"/>
                <a:gd name="T59" fmla="*/ 53 h 170"/>
                <a:gd name="T60" fmla="*/ 320 w 407"/>
                <a:gd name="T61" fmla="*/ 34 h 170"/>
                <a:gd name="T62" fmla="*/ 304 w 407"/>
                <a:gd name="T63" fmla="*/ 12 h 170"/>
                <a:gd name="T64" fmla="*/ 289 w 407"/>
                <a:gd name="T65" fmla="*/ 18 h 170"/>
                <a:gd name="T66" fmla="*/ 268 w 407"/>
                <a:gd name="T67" fmla="*/ 24 h 170"/>
                <a:gd name="T68" fmla="*/ 270 w 407"/>
                <a:gd name="T69" fmla="*/ 16 h 170"/>
                <a:gd name="T70" fmla="*/ 258 w 407"/>
                <a:gd name="T71" fmla="*/ 16 h 170"/>
                <a:gd name="T72" fmla="*/ 249 w 407"/>
                <a:gd name="T73" fmla="*/ 15 h 170"/>
                <a:gd name="T74" fmla="*/ 245 w 407"/>
                <a:gd name="T75" fmla="*/ 10 h 170"/>
                <a:gd name="T76" fmla="*/ 233 w 407"/>
                <a:gd name="T77" fmla="*/ 4 h 170"/>
                <a:gd name="T78" fmla="*/ 217 w 407"/>
                <a:gd name="T79" fmla="*/ 5 h 170"/>
                <a:gd name="T80" fmla="*/ 196 w 407"/>
                <a:gd name="T81" fmla="*/ 11 h 170"/>
                <a:gd name="T82" fmla="*/ 187 w 407"/>
                <a:gd name="T83" fmla="*/ 14 h 170"/>
                <a:gd name="T84" fmla="*/ 158 w 407"/>
                <a:gd name="T85" fmla="*/ 19 h 170"/>
                <a:gd name="T86" fmla="*/ 143 w 407"/>
                <a:gd name="T87" fmla="*/ 22 h 170"/>
                <a:gd name="T88" fmla="*/ 149 w 407"/>
                <a:gd name="T89" fmla="*/ 26 h 170"/>
                <a:gd name="T90" fmla="*/ 143 w 407"/>
                <a:gd name="T91" fmla="*/ 32 h 170"/>
                <a:gd name="T92" fmla="*/ 139 w 407"/>
                <a:gd name="T93" fmla="*/ 39 h 170"/>
                <a:gd name="T94" fmla="*/ 144 w 407"/>
                <a:gd name="T95" fmla="*/ 46 h 170"/>
                <a:gd name="T96" fmla="*/ 134 w 407"/>
                <a:gd name="T97" fmla="*/ 53 h 170"/>
                <a:gd name="T98" fmla="*/ 121 w 407"/>
                <a:gd name="T99" fmla="*/ 54 h 170"/>
                <a:gd name="T100" fmla="*/ 109 w 407"/>
                <a:gd name="T101" fmla="*/ 53 h 170"/>
                <a:gd name="T102" fmla="*/ 98 w 407"/>
                <a:gd name="T103" fmla="*/ 52 h 170"/>
                <a:gd name="T104" fmla="*/ 85 w 407"/>
                <a:gd name="T105" fmla="*/ 53 h 170"/>
                <a:gd name="T106" fmla="*/ 80 w 407"/>
                <a:gd name="T107" fmla="*/ 53 h 170"/>
                <a:gd name="T108" fmla="*/ 63 w 407"/>
                <a:gd name="T109" fmla="*/ 47 h 170"/>
                <a:gd name="T110" fmla="*/ 51 w 407"/>
                <a:gd name="T111" fmla="*/ 45 h 170"/>
                <a:gd name="T112" fmla="*/ 39 w 407"/>
                <a:gd name="T113" fmla="*/ 48 h 170"/>
                <a:gd name="T114" fmla="*/ 22 w 407"/>
                <a:gd name="T115" fmla="*/ 60 h 170"/>
                <a:gd name="T116" fmla="*/ 13 w 407"/>
                <a:gd name="T117" fmla="*/ 60 h 170"/>
                <a:gd name="T118" fmla="*/ 5 w 407"/>
                <a:gd name="T119" fmla="*/ 72 h 170"/>
                <a:gd name="T120" fmla="*/ 9 w 407"/>
                <a:gd name="T121" fmla="*/ 90 h 170"/>
                <a:gd name="T122" fmla="*/ 20 w 407"/>
                <a:gd name="T123" fmla="*/ 10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7" h="170">
                  <a:moveTo>
                    <a:pt x="27" y="104"/>
                  </a:moveTo>
                  <a:cubicBezTo>
                    <a:pt x="28" y="105"/>
                    <a:pt x="28" y="104"/>
                    <a:pt x="29" y="105"/>
                  </a:cubicBezTo>
                  <a:cubicBezTo>
                    <a:pt x="28" y="104"/>
                    <a:pt x="27" y="103"/>
                    <a:pt x="27" y="103"/>
                  </a:cubicBezTo>
                  <a:cubicBezTo>
                    <a:pt x="27" y="103"/>
                    <a:pt x="28" y="103"/>
                    <a:pt x="29" y="103"/>
                  </a:cubicBezTo>
                  <a:cubicBezTo>
                    <a:pt x="29" y="103"/>
                    <a:pt x="28" y="102"/>
                    <a:pt x="28" y="101"/>
                  </a:cubicBezTo>
                  <a:cubicBezTo>
                    <a:pt x="28" y="102"/>
                    <a:pt x="30" y="103"/>
                    <a:pt x="31" y="103"/>
                  </a:cubicBezTo>
                  <a:cubicBezTo>
                    <a:pt x="31" y="103"/>
                    <a:pt x="31" y="102"/>
                    <a:pt x="31" y="101"/>
                  </a:cubicBezTo>
                  <a:cubicBezTo>
                    <a:pt x="31" y="102"/>
                    <a:pt x="31" y="103"/>
                    <a:pt x="31" y="103"/>
                  </a:cubicBezTo>
                  <a:cubicBezTo>
                    <a:pt x="32" y="103"/>
                    <a:pt x="32" y="102"/>
                    <a:pt x="32" y="102"/>
                  </a:cubicBezTo>
                  <a:cubicBezTo>
                    <a:pt x="32" y="102"/>
                    <a:pt x="32" y="103"/>
                    <a:pt x="32" y="103"/>
                  </a:cubicBezTo>
                  <a:cubicBezTo>
                    <a:pt x="33" y="103"/>
                    <a:pt x="36" y="101"/>
                    <a:pt x="36" y="101"/>
                  </a:cubicBezTo>
                  <a:cubicBezTo>
                    <a:pt x="37" y="101"/>
                    <a:pt x="38" y="99"/>
                    <a:pt x="39" y="98"/>
                  </a:cubicBezTo>
                  <a:cubicBezTo>
                    <a:pt x="39" y="98"/>
                    <a:pt x="40" y="99"/>
                    <a:pt x="40" y="99"/>
                  </a:cubicBezTo>
                  <a:cubicBezTo>
                    <a:pt x="40" y="99"/>
                    <a:pt x="41" y="98"/>
                    <a:pt x="41" y="98"/>
                  </a:cubicBezTo>
                  <a:cubicBezTo>
                    <a:pt x="41" y="98"/>
                    <a:pt x="42" y="98"/>
                    <a:pt x="43" y="98"/>
                  </a:cubicBezTo>
                  <a:cubicBezTo>
                    <a:pt x="43" y="98"/>
                    <a:pt x="43" y="97"/>
                    <a:pt x="43" y="97"/>
                  </a:cubicBezTo>
                  <a:cubicBezTo>
                    <a:pt x="45" y="97"/>
                    <a:pt x="49" y="95"/>
                    <a:pt x="51" y="98"/>
                  </a:cubicBezTo>
                  <a:cubicBezTo>
                    <a:pt x="51" y="97"/>
                    <a:pt x="51" y="96"/>
                    <a:pt x="52" y="97"/>
                  </a:cubicBezTo>
                  <a:cubicBezTo>
                    <a:pt x="52" y="97"/>
                    <a:pt x="52" y="98"/>
                    <a:pt x="52" y="98"/>
                  </a:cubicBezTo>
                  <a:cubicBezTo>
                    <a:pt x="53" y="98"/>
                    <a:pt x="53" y="99"/>
                    <a:pt x="53" y="99"/>
                  </a:cubicBezTo>
                  <a:cubicBezTo>
                    <a:pt x="54" y="99"/>
                    <a:pt x="54" y="99"/>
                    <a:pt x="54" y="98"/>
                  </a:cubicBezTo>
                  <a:cubicBezTo>
                    <a:pt x="55" y="99"/>
                    <a:pt x="57" y="100"/>
                    <a:pt x="58" y="99"/>
                  </a:cubicBezTo>
                  <a:cubicBezTo>
                    <a:pt x="59" y="97"/>
                    <a:pt x="62" y="98"/>
                    <a:pt x="63" y="98"/>
                  </a:cubicBezTo>
                  <a:cubicBezTo>
                    <a:pt x="65" y="98"/>
                    <a:pt x="65" y="100"/>
                    <a:pt x="66" y="100"/>
                  </a:cubicBezTo>
                  <a:cubicBezTo>
                    <a:pt x="69" y="101"/>
                    <a:pt x="65" y="103"/>
                    <a:pt x="64" y="103"/>
                  </a:cubicBezTo>
                  <a:cubicBezTo>
                    <a:pt x="66" y="103"/>
                    <a:pt x="66" y="105"/>
                    <a:pt x="66" y="107"/>
                  </a:cubicBezTo>
                  <a:cubicBezTo>
                    <a:pt x="66" y="109"/>
                    <a:pt x="65" y="109"/>
                    <a:pt x="64" y="110"/>
                  </a:cubicBezTo>
                  <a:cubicBezTo>
                    <a:pt x="64" y="111"/>
                    <a:pt x="61" y="113"/>
                    <a:pt x="62" y="113"/>
                  </a:cubicBezTo>
                  <a:cubicBezTo>
                    <a:pt x="64" y="114"/>
                    <a:pt x="65" y="115"/>
                    <a:pt x="67" y="116"/>
                  </a:cubicBezTo>
                  <a:cubicBezTo>
                    <a:pt x="63" y="117"/>
                    <a:pt x="59" y="115"/>
                    <a:pt x="55" y="115"/>
                  </a:cubicBezTo>
                  <a:cubicBezTo>
                    <a:pt x="54" y="115"/>
                    <a:pt x="52" y="115"/>
                    <a:pt x="52" y="115"/>
                  </a:cubicBezTo>
                  <a:cubicBezTo>
                    <a:pt x="51" y="116"/>
                    <a:pt x="51" y="117"/>
                    <a:pt x="50" y="117"/>
                  </a:cubicBezTo>
                  <a:cubicBezTo>
                    <a:pt x="48" y="116"/>
                    <a:pt x="47" y="118"/>
                    <a:pt x="47" y="120"/>
                  </a:cubicBezTo>
                  <a:cubicBezTo>
                    <a:pt x="46" y="119"/>
                    <a:pt x="45" y="119"/>
                    <a:pt x="43" y="120"/>
                  </a:cubicBezTo>
                  <a:cubicBezTo>
                    <a:pt x="44" y="120"/>
                    <a:pt x="44" y="121"/>
                    <a:pt x="45" y="121"/>
                  </a:cubicBezTo>
                  <a:cubicBezTo>
                    <a:pt x="45" y="121"/>
                    <a:pt x="44" y="121"/>
                    <a:pt x="44" y="122"/>
                  </a:cubicBezTo>
                  <a:cubicBezTo>
                    <a:pt x="45" y="123"/>
                    <a:pt x="46" y="124"/>
                    <a:pt x="47" y="124"/>
                  </a:cubicBezTo>
                  <a:cubicBezTo>
                    <a:pt x="48" y="125"/>
                    <a:pt x="48" y="124"/>
                    <a:pt x="49" y="124"/>
                  </a:cubicBezTo>
                  <a:cubicBezTo>
                    <a:pt x="49" y="125"/>
                    <a:pt x="50" y="125"/>
                    <a:pt x="51" y="126"/>
                  </a:cubicBezTo>
                  <a:cubicBezTo>
                    <a:pt x="49" y="126"/>
                    <a:pt x="46" y="126"/>
                    <a:pt x="45" y="126"/>
                  </a:cubicBezTo>
                  <a:cubicBezTo>
                    <a:pt x="44" y="126"/>
                    <a:pt x="44" y="124"/>
                    <a:pt x="43" y="124"/>
                  </a:cubicBezTo>
                  <a:cubicBezTo>
                    <a:pt x="42" y="124"/>
                    <a:pt x="40" y="124"/>
                    <a:pt x="38" y="124"/>
                  </a:cubicBezTo>
                  <a:cubicBezTo>
                    <a:pt x="38" y="124"/>
                    <a:pt x="37" y="125"/>
                    <a:pt x="37" y="126"/>
                  </a:cubicBezTo>
                  <a:cubicBezTo>
                    <a:pt x="36" y="127"/>
                    <a:pt x="38" y="127"/>
                    <a:pt x="39" y="128"/>
                  </a:cubicBezTo>
                  <a:cubicBezTo>
                    <a:pt x="40" y="128"/>
                    <a:pt x="41" y="128"/>
                    <a:pt x="41" y="128"/>
                  </a:cubicBezTo>
                  <a:cubicBezTo>
                    <a:pt x="42" y="129"/>
                    <a:pt x="43" y="130"/>
                    <a:pt x="44" y="131"/>
                  </a:cubicBezTo>
                  <a:cubicBezTo>
                    <a:pt x="43" y="131"/>
                    <a:pt x="43" y="131"/>
                    <a:pt x="42" y="131"/>
                  </a:cubicBezTo>
                  <a:cubicBezTo>
                    <a:pt x="44" y="132"/>
                    <a:pt x="47" y="134"/>
                    <a:pt x="46" y="136"/>
                  </a:cubicBezTo>
                  <a:cubicBezTo>
                    <a:pt x="46" y="136"/>
                    <a:pt x="47" y="136"/>
                    <a:pt x="47" y="136"/>
                  </a:cubicBezTo>
                  <a:cubicBezTo>
                    <a:pt x="47" y="138"/>
                    <a:pt x="47" y="140"/>
                    <a:pt x="47" y="141"/>
                  </a:cubicBezTo>
                  <a:cubicBezTo>
                    <a:pt x="49" y="141"/>
                    <a:pt x="50" y="141"/>
                    <a:pt x="52" y="141"/>
                  </a:cubicBezTo>
                  <a:cubicBezTo>
                    <a:pt x="51" y="143"/>
                    <a:pt x="53" y="144"/>
                    <a:pt x="54" y="145"/>
                  </a:cubicBezTo>
                  <a:cubicBezTo>
                    <a:pt x="55" y="146"/>
                    <a:pt x="56" y="143"/>
                    <a:pt x="57" y="144"/>
                  </a:cubicBezTo>
                  <a:cubicBezTo>
                    <a:pt x="59" y="146"/>
                    <a:pt x="63" y="144"/>
                    <a:pt x="63" y="148"/>
                  </a:cubicBezTo>
                  <a:cubicBezTo>
                    <a:pt x="62" y="148"/>
                    <a:pt x="62" y="147"/>
                    <a:pt x="61" y="147"/>
                  </a:cubicBezTo>
                  <a:cubicBezTo>
                    <a:pt x="61" y="148"/>
                    <a:pt x="62" y="150"/>
                    <a:pt x="61" y="151"/>
                  </a:cubicBezTo>
                  <a:cubicBezTo>
                    <a:pt x="59" y="153"/>
                    <a:pt x="58" y="154"/>
                    <a:pt x="60" y="156"/>
                  </a:cubicBezTo>
                  <a:cubicBezTo>
                    <a:pt x="62" y="154"/>
                    <a:pt x="63" y="154"/>
                    <a:pt x="65" y="153"/>
                  </a:cubicBezTo>
                  <a:cubicBezTo>
                    <a:pt x="66" y="153"/>
                    <a:pt x="68" y="153"/>
                    <a:pt x="68" y="152"/>
                  </a:cubicBezTo>
                  <a:cubicBezTo>
                    <a:pt x="69" y="151"/>
                    <a:pt x="69" y="150"/>
                    <a:pt x="71" y="151"/>
                  </a:cubicBezTo>
                  <a:cubicBezTo>
                    <a:pt x="74" y="151"/>
                    <a:pt x="76" y="150"/>
                    <a:pt x="78" y="152"/>
                  </a:cubicBezTo>
                  <a:cubicBezTo>
                    <a:pt x="79" y="153"/>
                    <a:pt x="80" y="153"/>
                    <a:pt x="81" y="153"/>
                  </a:cubicBezTo>
                  <a:cubicBezTo>
                    <a:pt x="82" y="153"/>
                    <a:pt x="83" y="154"/>
                    <a:pt x="84" y="155"/>
                  </a:cubicBezTo>
                  <a:cubicBezTo>
                    <a:pt x="85" y="157"/>
                    <a:pt x="85" y="159"/>
                    <a:pt x="87" y="160"/>
                  </a:cubicBezTo>
                  <a:cubicBezTo>
                    <a:pt x="88" y="161"/>
                    <a:pt x="89" y="161"/>
                    <a:pt x="89" y="162"/>
                  </a:cubicBezTo>
                  <a:cubicBezTo>
                    <a:pt x="89" y="163"/>
                    <a:pt x="91" y="163"/>
                    <a:pt x="92" y="162"/>
                  </a:cubicBezTo>
                  <a:cubicBezTo>
                    <a:pt x="93" y="162"/>
                    <a:pt x="94" y="163"/>
                    <a:pt x="95" y="163"/>
                  </a:cubicBezTo>
                  <a:cubicBezTo>
                    <a:pt x="95" y="154"/>
                    <a:pt x="95" y="145"/>
                    <a:pt x="95" y="136"/>
                  </a:cubicBezTo>
                  <a:cubicBezTo>
                    <a:pt x="95" y="132"/>
                    <a:pt x="95" y="127"/>
                    <a:pt x="95" y="122"/>
                  </a:cubicBezTo>
                  <a:cubicBezTo>
                    <a:pt x="94" y="119"/>
                    <a:pt x="97" y="120"/>
                    <a:pt x="99" y="119"/>
                  </a:cubicBezTo>
                  <a:cubicBezTo>
                    <a:pt x="105" y="118"/>
                    <a:pt x="110" y="116"/>
                    <a:pt x="116" y="115"/>
                  </a:cubicBezTo>
                  <a:cubicBezTo>
                    <a:pt x="119" y="114"/>
                    <a:pt x="120" y="113"/>
                    <a:pt x="123" y="115"/>
                  </a:cubicBezTo>
                  <a:cubicBezTo>
                    <a:pt x="127" y="118"/>
                    <a:pt x="132" y="121"/>
                    <a:pt x="136" y="123"/>
                  </a:cubicBezTo>
                  <a:cubicBezTo>
                    <a:pt x="138" y="125"/>
                    <a:pt x="141" y="126"/>
                    <a:pt x="143" y="127"/>
                  </a:cubicBezTo>
                  <a:cubicBezTo>
                    <a:pt x="144" y="128"/>
                    <a:pt x="144" y="128"/>
                    <a:pt x="145" y="127"/>
                  </a:cubicBezTo>
                  <a:cubicBezTo>
                    <a:pt x="145" y="128"/>
                    <a:pt x="145" y="129"/>
                    <a:pt x="145" y="130"/>
                  </a:cubicBezTo>
                  <a:cubicBezTo>
                    <a:pt x="149" y="128"/>
                    <a:pt x="152" y="138"/>
                    <a:pt x="155" y="137"/>
                  </a:cubicBezTo>
                  <a:cubicBezTo>
                    <a:pt x="160" y="137"/>
                    <a:pt x="165" y="136"/>
                    <a:pt x="170" y="136"/>
                  </a:cubicBezTo>
                  <a:cubicBezTo>
                    <a:pt x="173" y="136"/>
                    <a:pt x="176" y="136"/>
                    <a:pt x="179" y="136"/>
                  </a:cubicBezTo>
                  <a:cubicBezTo>
                    <a:pt x="182" y="136"/>
                    <a:pt x="182" y="134"/>
                    <a:pt x="185" y="136"/>
                  </a:cubicBezTo>
                  <a:cubicBezTo>
                    <a:pt x="186" y="137"/>
                    <a:pt x="189" y="138"/>
                    <a:pt x="190" y="140"/>
                  </a:cubicBezTo>
                  <a:cubicBezTo>
                    <a:pt x="191" y="141"/>
                    <a:pt x="192" y="142"/>
                    <a:pt x="192" y="144"/>
                  </a:cubicBezTo>
                  <a:cubicBezTo>
                    <a:pt x="193" y="144"/>
                    <a:pt x="194" y="143"/>
                    <a:pt x="195" y="143"/>
                  </a:cubicBezTo>
                  <a:cubicBezTo>
                    <a:pt x="195" y="147"/>
                    <a:pt x="195" y="151"/>
                    <a:pt x="195" y="155"/>
                  </a:cubicBezTo>
                  <a:cubicBezTo>
                    <a:pt x="197" y="155"/>
                    <a:pt x="198" y="155"/>
                    <a:pt x="200" y="155"/>
                  </a:cubicBezTo>
                  <a:cubicBezTo>
                    <a:pt x="200" y="156"/>
                    <a:pt x="201" y="164"/>
                    <a:pt x="202" y="164"/>
                  </a:cubicBezTo>
                  <a:cubicBezTo>
                    <a:pt x="206" y="164"/>
                    <a:pt x="211" y="164"/>
                    <a:pt x="215" y="164"/>
                  </a:cubicBezTo>
                  <a:cubicBezTo>
                    <a:pt x="215" y="164"/>
                    <a:pt x="214" y="164"/>
                    <a:pt x="214" y="165"/>
                  </a:cubicBezTo>
                  <a:cubicBezTo>
                    <a:pt x="216" y="165"/>
                    <a:pt x="216" y="167"/>
                    <a:pt x="215" y="168"/>
                  </a:cubicBezTo>
                  <a:cubicBezTo>
                    <a:pt x="216" y="169"/>
                    <a:pt x="218" y="170"/>
                    <a:pt x="220" y="170"/>
                  </a:cubicBezTo>
                  <a:cubicBezTo>
                    <a:pt x="220" y="169"/>
                    <a:pt x="220" y="168"/>
                    <a:pt x="220" y="166"/>
                  </a:cubicBezTo>
                  <a:cubicBezTo>
                    <a:pt x="221" y="166"/>
                    <a:pt x="221" y="166"/>
                    <a:pt x="221" y="166"/>
                  </a:cubicBezTo>
                  <a:cubicBezTo>
                    <a:pt x="221" y="164"/>
                    <a:pt x="223" y="164"/>
                    <a:pt x="225" y="164"/>
                  </a:cubicBezTo>
                  <a:cubicBezTo>
                    <a:pt x="225" y="164"/>
                    <a:pt x="225" y="162"/>
                    <a:pt x="225" y="161"/>
                  </a:cubicBezTo>
                  <a:cubicBezTo>
                    <a:pt x="225" y="161"/>
                    <a:pt x="227" y="162"/>
                    <a:pt x="226" y="160"/>
                  </a:cubicBezTo>
                  <a:cubicBezTo>
                    <a:pt x="227" y="160"/>
                    <a:pt x="227" y="160"/>
                    <a:pt x="228" y="160"/>
                  </a:cubicBezTo>
                  <a:cubicBezTo>
                    <a:pt x="229" y="160"/>
                    <a:pt x="229" y="158"/>
                    <a:pt x="229" y="158"/>
                  </a:cubicBezTo>
                  <a:cubicBezTo>
                    <a:pt x="230" y="158"/>
                    <a:pt x="231" y="159"/>
                    <a:pt x="232" y="159"/>
                  </a:cubicBezTo>
                  <a:cubicBezTo>
                    <a:pt x="232" y="159"/>
                    <a:pt x="233" y="158"/>
                    <a:pt x="233" y="157"/>
                  </a:cubicBezTo>
                  <a:cubicBezTo>
                    <a:pt x="233" y="157"/>
                    <a:pt x="234" y="158"/>
                    <a:pt x="234" y="157"/>
                  </a:cubicBezTo>
                  <a:cubicBezTo>
                    <a:pt x="235" y="157"/>
                    <a:pt x="236" y="156"/>
                    <a:pt x="236" y="155"/>
                  </a:cubicBezTo>
                  <a:cubicBezTo>
                    <a:pt x="238" y="153"/>
                    <a:pt x="238" y="153"/>
                    <a:pt x="240" y="153"/>
                  </a:cubicBezTo>
                  <a:cubicBezTo>
                    <a:pt x="240" y="153"/>
                    <a:pt x="240" y="154"/>
                    <a:pt x="240" y="154"/>
                  </a:cubicBezTo>
                  <a:cubicBezTo>
                    <a:pt x="241" y="154"/>
                    <a:pt x="242" y="153"/>
                    <a:pt x="241" y="152"/>
                  </a:cubicBezTo>
                  <a:cubicBezTo>
                    <a:pt x="241" y="152"/>
                    <a:pt x="243" y="152"/>
                    <a:pt x="243" y="152"/>
                  </a:cubicBezTo>
                  <a:cubicBezTo>
                    <a:pt x="244" y="152"/>
                    <a:pt x="244" y="151"/>
                    <a:pt x="243" y="151"/>
                  </a:cubicBezTo>
                  <a:cubicBezTo>
                    <a:pt x="243" y="151"/>
                    <a:pt x="243" y="151"/>
                    <a:pt x="242" y="151"/>
                  </a:cubicBezTo>
                  <a:cubicBezTo>
                    <a:pt x="243" y="149"/>
                    <a:pt x="244" y="150"/>
                    <a:pt x="245" y="149"/>
                  </a:cubicBezTo>
                  <a:cubicBezTo>
                    <a:pt x="245" y="149"/>
                    <a:pt x="244" y="148"/>
                    <a:pt x="245" y="148"/>
                  </a:cubicBezTo>
                  <a:cubicBezTo>
                    <a:pt x="246" y="148"/>
                    <a:pt x="246" y="148"/>
                    <a:pt x="246" y="147"/>
                  </a:cubicBezTo>
                  <a:cubicBezTo>
                    <a:pt x="246" y="144"/>
                    <a:pt x="251" y="145"/>
                    <a:pt x="253" y="145"/>
                  </a:cubicBezTo>
                  <a:cubicBezTo>
                    <a:pt x="252" y="145"/>
                    <a:pt x="253" y="144"/>
                    <a:pt x="253" y="144"/>
                  </a:cubicBezTo>
                  <a:cubicBezTo>
                    <a:pt x="253" y="144"/>
                    <a:pt x="254" y="145"/>
                    <a:pt x="255" y="146"/>
                  </a:cubicBezTo>
                  <a:cubicBezTo>
                    <a:pt x="256" y="146"/>
                    <a:pt x="256" y="145"/>
                    <a:pt x="257" y="145"/>
                  </a:cubicBezTo>
                  <a:cubicBezTo>
                    <a:pt x="258" y="145"/>
                    <a:pt x="259" y="146"/>
                    <a:pt x="259" y="147"/>
                  </a:cubicBezTo>
                  <a:cubicBezTo>
                    <a:pt x="260" y="147"/>
                    <a:pt x="261" y="147"/>
                    <a:pt x="262" y="146"/>
                  </a:cubicBezTo>
                  <a:cubicBezTo>
                    <a:pt x="261" y="149"/>
                    <a:pt x="264" y="148"/>
                    <a:pt x="266" y="148"/>
                  </a:cubicBezTo>
                  <a:cubicBezTo>
                    <a:pt x="266" y="148"/>
                    <a:pt x="268" y="148"/>
                    <a:pt x="268" y="148"/>
                  </a:cubicBezTo>
                  <a:cubicBezTo>
                    <a:pt x="268" y="149"/>
                    <a:pt x="268" y="150"/>
                    <a:pt x="269" y="150"/>
                  </a:cubicBezTo>
                  <a:cubicBezTo>
                    <a:pt x="269" y="148"/>
                    <a:pt x="269" y="146"/>
                    <a:pt x="269" y="144"/>
                  </a:cubicBezTo>
                  <a:cubicBezTo>
                    <a:pt x="269" y="144"/>
                    <a:pt x="270" y="144"/>
                    <a:pt x="270" y="144"/>
                  </a:cubicBezTo>
                  <a:cubicBezTo>
                    <a:pt x="269" y="142"/>
                    <a:pt x="272" y="141"/>
                    <a:pt x="273" y="142"/>
                  </a:cubicBezTo>
                  <a:cubicBezTo>
                    <a:pt x="273" y="141"/>
                    <a:pt x="273" y="141"/>
                    <a:pt x="273" y="140"/>
                  </a:cubicBezTo>
                  <a:cubicBezTo>
                    <a:pt x="274" y="140"/>
                    <a:pt x="274" y="141"/>
                    <a:pt x="275" y="141"/>
                  </a:cubicBezTo>
                  <a:cubicBezTo>
                    <a:pt x="275" y="139"/>
                    <a:pt x="280" y="140"/>
                    <a:pt x="282" y="140"/>
                  </a:cubicBezTo>
                  <a:cubicBezTo>
                    <a:pt x="281" y="141"/>
                    <a:pt x="279" y="141"/>
                    <a:pt x="278" y="142"/>
                  </a:cubicBezTo>
                  <a:cubicBezTo>
                    <a:pt x="280" y="142"/>
                    <a:pt x="283" y="143"/>
                    <a:pt x="285" y="144"/>
                  </a:cubicBezTo>
                  <a:cubicBezTo>
                    <a:pt x="287" y="144"/>
                    <a:pt x="288" y="145"/>
                    <a:pt x="289" y="146"/>
                  </a:cubicBezTo>
                  <a:cubicBezTo>
                    <a:pt x="291" y="146"/>
                    <a:pt x="291" y="145"/>
                    <a:pt x="292" y="144"/>
                  </a:cubicBezTo>
                  <a:cubicBezTo>
                    <a:pt x="292" y="143"/>
                    <a:pt x="299" y="144"/>
                    <a:pt x="301" y="144"/>
                  </a:cubicBezTo>
                  <a:cubicBezTo>
                    <a:pt x="302" y="144"/>
                    <a:pt x="302" y="144"/>
                    <a:pt x="303" y="143"/>
                  </a:cubicBezTo>
                  <a:cubicBezTo>
                    <a:pt x="303" y="142"/>
                    <a:pt x="306" y="143"/>
                    <a:pt x="306" y="143"/>
                  </a:cubicBezTo>
                  <a:cubicBezTo>
                    <a:pt x="306" y="143"/>
                    <a:pt x="306" y="144"/>
                    <a:pt x="306" y="144"/>
                  </a:cubicBezTo>
                  <a:cubicBezTo>
                    <a:pt x="309" y="144"/>
                    <a:pt x="311" y="144"/>
                    <a:pt x="314" y="144"/>
                  </a:cubicBezTo>
                  <a:cubicBezTo>
                    <a:pt x="316" y="144"/>
                    <a:pt x="321" y="143"/>
                    <a:pt x="321" y="146"/>
                  </a:cubicBezTo>
                  <a:cubicBezTo>
                    <a:pt x="322" y="146"/>
                    <a:pt x="324" y="145"/>
                    <a:pt x="325" y="145"/>
                  </a:cubicBezTo>
                  <a:cubicBezTo>
                    <a:pt x="325" y="147"/>
                    <a:pt x="329" y="147"/>
                    <a:pt x="328" y="149"/>
                  </a:cubicBezTo>
                  <a:cubicBezTo>
                    <a:pt x="330" y="149"/>
                    <a:pt x="332" y="149"/>
                    <a:pt x="333" y="149"/>
                  </a:cubicBezTo>
                  <a:cubicBezTo>
                    <a:pt x="335" y="149"/>
                    <a:pt x="335" y="152"/>
                    <a:pt x="337" y="152"/>
                  </a:cubicBezTo>
                  <a:cubicBezTo>
                    <a:pt x="337" y="150"/>
                    <a:pt x="336" y="148"/>
                    <a:pt x="336" y="147"/>
                  </a:cubicBezTo>
                  <a:cubicBezTo>
                    <a:pt x="336" y="145"/>
                    <a:pt x="338" y="145"/>
                    <a:pt x="339" y="144"/>
                  </a:cubicBezTo>
                  <a:cubicBezTo>
                    <a:pt x="339" y="144"/>
                    <a:pt x="338" y="143"/>
                    <a:pt x="338" y="143"/>
                  </a:cubicBezTo>
                  <a:cubicBezTo>
                    <a:pt x="339" y="142"/>
                    <a:pt x="340" y="141"/>
                    <a:pt x="342" y="142"/>
                  </a:cubicBezTo>
                  <a:cubicBezTo>
                    <a:pt x="342" y="140"/>
                    <a:pt x="341" y="140"/>
                    <a:pt x="340" y="139"/>
                  </a:cubicBezTo>
                  <a:cubicBezTo>
                    <a:pt x="343" y="140"/>
                    <a:pt x="340" y="135"/>
                    <a:pt x="340" y="135"/>
                  </a:cubicBezTo>
                  <a:cubicBezTo>
                    <a:pt x="339" y="134"/>
                    <a:pt x="339" y="133"/>
                    <a:pt x="338" y="132"/>
                  </a:cubicBezTo>
                  <a:cubicBezTo>
                    <a:pt x="338" y="132"/>
                    <a:pt x="339" y="131"/>
                    <a:pt x="337" y="131"/>
                  </a:cubicBezTo>
                  <a:cubicBezTo>
                    <a:pt x="337" y="130"/>
                    <a:pt x="338" y="128"/>
                    <a:pt x="338" y="127"/>
                  </a:cubicBezTo>
                  <a:cubicBezTo>
                    <a:pt x="338" y="127"/>
                    <a:pt x="337" y="127"/>
                    <a:pt x="337" y="127"/>
                  </a:cubicBezTo>
                  <a:cubicBezTo>
                    <a:pt x="338" y="125"/>
                    <a:pt x="338" y="124"/>
                    <a:pt x="339" y="123"/>
                  </a:cubicBezTo>
                  <a:cubicBezTo>
                    <a:pt x="337" y="124"/>
                    <a:pt x="338" y="121"/>
                    <a:pt x="336" y="122"/>
                  </a:cubicBezTo>
                  <a:cubicBezTo>
                    <a:pt x="334" y="123"/>
                    <a:pt x="333" y="124"/>
                    <a:pt x="332" y="122"/>
                  </a:cubicBezTo>
                  <a:cubicBezTo>
                    <a:pt x="335" y="120"/>
                    <a:pt x="339" y="118"/>
                    <a:pt x="342" y="119"/>
                  </a:cubicBezTo>
                  <a:cubicBezTo>
                    <a:pt x="345" y="119"/>
                    <a:pt x="348" y="117"/>
                    <a:pt x="352" y="116"/>
                  </a:cubicBezTo>
                  <a:cubicBezTo>
                    <a:pt x="351" y="119"/>
                    <a:pt x="356" y="117"/>
                    <a:pt x="357" y="118"/>
                  </a:cubicBezTo>
                  <a:cubicBezTo>
                    <a:pt x="361" y="121"/>
                    <a:pt x="360" y="115"/>
                    <a:pt x="360" y="115"/>
                  </a:cubicBezTo>
                  <a:cubicBezTo>
                    <a:pt x="356" y="115"/>
                    <a:pt x="357" y="113"/>
                    <a:pt x="358" y="110"/>
                  </a:cubicBezTo>
                  <a:cubicBezTo>
                    <a:pt x="359" y="108"/>
                    <a:pt x="360" y="106"/>
                    <a:pt x="361" y="104"/>
                  </a:cubicBezTo>
                  <a:cubicBezTo>
                    <a:pt x="361" y="101"/>
                    <a:pt x="363" y="100"/>
                    <a:pt x="363" y="98"/>
                  </a:cubicBezTo>
                  <a:cubicBezTo>
                    <a:pt x="363" y="96"/>
                    <a:pt x="363" y="95"/>
                    <a:pt x="365" y="95"/>
                  </a:cubicBezTo>
                  <a:cubicBezTo>
                    <a:pt x="366" y="95"/>
                    <a:pt x="367" y="96"/>
                    <a:pt x="368" y="96"/>
                  </a:cubicBezTo>
                  <a:cubicBezTo>
                    <a:pt x="373" y="98"/>
                    <a:pt x="377" y="98"/>
                    <a:pt x="382" y="98"/>
                  </a:cubicBezTo>
                  <a:cubicBezTo>
                    <a:pt x="382" y="98"/>
                    <a:pt x="381" y="99"/>
                    <a:pt x="381" y="99"/>
                  </a:cubicBezTo>
                  <a:cubicBezTo>
                    <a:pt x="383" y="99"/>
                    <a:pt x="383" y="99"/>
                    <a:pt x="385" y="97"/>
                  </a:cubicBezTo>
                  <a:cubicBezTo>
                    <a:pt x="386" y="96"/>
                    <a:pt x="388" y="97"/>
                    <a:pt x="389" y="97"/>
                  </a:cubicBezTo>
                  <a:cubicBezTo>
                    <a:pt x="389" y="96"/>
                    <a:pt x="389" y="96"/>
                    <a:pt x="389" y="95"/>
                  </a:cubicBezTo>
                  <a:cubicBezTo>
                    <a:pt x="389" y="95"/>
                    <a:pt x="390" y="95"/>
                    <a:pt x="390" y="96"/>
                  </a:cubicBezTo>
                  <a:cubicBezTo>
                    <a:pt x="391" y="94"/>
                    <a:pt x="391" y="93"/>
                    <a:pt x="390" y="92"/>
                  </a:cubicBezTo>
                  <a:cubicBezTo>
                    <a:pt x="390" y="91"/>
                    <a:pt x="389" y="89"/>
                    <a:pt x="389" y="89"/>
                  </a:cubicBezTo>
                  <a:cubicBezTo>
                    <a:pt x="389" y="87"/>
                    <a:pt x="388" y="86"/>
                    <a:pt x="389" y="85"/>
                  </a:cubicBezTo>
                  <a:cubicBezTo>
                    <a:pt x="390" y="84"/>
                    <a:pt x="390" y="81"/>
                    <a:pt x="391" y="81"/>
                  </a:cubicBezTo>
                  <a:cubicBezTo>
                    <a:pt x="392" y="80"/>
                    <a:pt x="395" y="81"/>
                    <a:pt x="396" y="81"/>
                  </a:cubicBezTo>
                  <a:cubicBezTo>
                    <a:pt x="397" y="81"/>
                    <a:pt x="398" y="80"/>
                    <a:pt x="399" y="79"/>
                  </a:cubicBezTo>
                  <a:cubicBezTo>
                    <a:pt x="400" y="79"/>
                    <a:pt x="402" y="80"/>
                    <a:pt x="402" y="78"/>
                  </a:cubicBezTo>
                  <a:cubicBezTo>
                    <a:pt x="402" y="77"/>
                    <a:pt x="402" y="75"/>
                    <a:pt x="400" y="75"/>
                  </a:cubicBezTo>
                  <a:cubicBezTo>
                    <a:pt x="403" y="73"/>
                    <a:pt x="403" y="73"/>
                    <a:pt x="407" y="73"/>
                  </a:cubicBezTo>
                  <a:cubicBezTo>
                    <a:pt x="407" y="72"/>
                    <a:pt x="407" y="72"/>
                    <a:pt x="406" y="72"/>
                  </a:cubicBezTo>
                  <a:cubicBezTo>
                    <a:pt x="406" y="71"/>
                    <a:pt x="404" y="72"/>
                    <a:pt x="403" y="71"/>
                  </a:cubicBezTo>
                  <a:cubicBezTo>
                    <a:pt x="402" y="70"/>
                    <a:pt x="402" y="69"/>
                    <a:pt x="402" y="67"/>
                  </a:cubicBezTo>
                  <a:cubicBezTo>
                    <a:pt x="401" y="68"/>
                    <a:pt x="401" y="68"/>
                    <a:pt x="400" y="69"/>
                  </a:cubicBezTo>
                  <a:cubicBezTo>
                    <a:pt x="400" y="68"/>
                    <a:pt x="400" y="67"/>
                    <a:pt x="400" y="66"/>
                  </a:cubicBezTo>
                  <a:cubicBezTo>
                    <a:pt x="401" y="66"/>
                    <a:pt x="401" y="66"/>
                    <a:pt x="402" y="66"/>
                  </a:cubicBezTo>
                  <a:cubicBezTo>
                    <a:pt x="401" y="66"/>
                    <a:pt x="400" y="65"/>
                    <a:pt x="399" y="65"/>
                  </a:cubicBezTo>
                  <a:cubicBezTo>
                    <a:pt x="399" y="66"/>
                    <a:pt x="399" y="67"/>
                    <a:pt x="398" y="67"/>
                  </a:cubicBezTo>
                  <a:cubicBezTo>
                    <a:pt x="398" y="68"/>
                    <a:pt x="397" y="67"/>
                    <a:pt x="397" y="67"/>
                  </a:cubicBezTo>
                  <a:cubicBezTo>
                    <a:pt x="397" y="68"/>
                    <a:pt x="397" y="69"/>
                    <a:pt x="396" y="69"/>
                  </a:cubicBezTo>
                  <a:cubicBezTo>
                    <a:pt x="395" y="70"/>
                    <a:pt x="394" y="69"/>
                    <a:pt x="393" y="68"/>
                  </a:cubicBezTo>
                  <a:cubicBezTo>
                    <a:pt x="393" y="67"/>
                    <a:pt x="392" y="68"/>
                    <a:pt x="392" y="69"/>
                  </a:cubicBezTo>
                  <a:cubicBezTo>
                    <a:pt x="391" y="67"/>
                    <a:pt x="387" y="68"/>
                    <a:pt x="385" y="68"/>
                  </a:cubicBezTo>
                  <a:cubicBezTo>
                    <a:pt x="386" y="66"/>
                    <a:pt x="384" y="65"/>
                    <a:pt x="383" y="64"/>
                  </a:cubicBezTo>
                  <a:cubicBezTo>
                    <a:pt x="383" y="64"/>
                    <a:pt x="384" y="64"/>
                    <a:pt x="384" y="64"/>
                  </a:cubicBezTo>
                  <a:cubicBezTo>
                    <a:pt x="384" y="63"/>
                    <a:pt x="384" y="63"/>
                    <a:pt x="384" y="62"/>
                  </a:cubicBezTo>
                  <a:cubicBezTo>
                    <a:pt x="384" y="62"/>
                    <a:pt x="383" y="62"/>
                    <a:pt x="382" y="62"/>
                  </a:cubicBezTo>
                  <a:cubicBezTo>
                    <a:pt x="382" y="62"/>
                    <a:pt x="382" y="61"/>
                    <a:pt x="382" y="61"/>
                  </a:cubicBezTo>
                  <a:cubicBezTo>
                    <a:pt x="380" y="61"/>
                    <a:pt x="378" y="62"/>
                    <a:pt x="378" y="60"/>
                  </a:cubicBezTo>
                  <a:cubicBezTo>
                    <a:pt x="378" y="60"/>
                    <a:pt x="377" y="61"/>
                    <a:pt x="377" y="61"/>
                  </a:cubicBezTo>
                  <a:cubicBezTo>
                    <a:pt x="375" y="60"/>
                    <a:pt x="377" y="57"/>
                    <a:pt x="375" y="57"/>
                  </a:cubicBezTo>
                  <a:cubicBezTo>
                    <a:pt x="376" y="53"/>
                    <a:pt x="367" y="52"/>
                    <a:pt x="364" y="52"/>
                  </a:cubicBezTo>
                  <a:cubicBezTo>
                    <a:pt x="365" y="52"/>
                    <a:pt x="364" y="53"/>
                    <a:pt x="365" y="53"/>
                  </a:cubicBezTo>
                  <a:cubicBezTo>
                    <a:pt x="363" y="53"/>
                    <a:pt x="362" y="53"/>
                    <a:pt x="361" y="53"/>
                  </a:cubicBezTo>
                  <a:cubicBezTo>
                    <a:pt x="361" y="54"/>
                    <a:pt x="361" y="54"/>
                    <a:pt x="361" y="54"/>
                  </a:cubicBezTo>
                  <a:cubicBezTo>
                    <a:pt x="359" y="54"/>
                    <a:pt x="356" y="54"/>
                    <a:pt x="356" y="56"/>
                  </a:cubicBezTo>
                  <a:cubicBezTo>
                    <a:pt x="355" y="55"/>
                    <a:pt x="354" y="54"/>
                    <a:pt x="353" y="54"/>
                  </a:cubicBezTo>
                  <a:cubicBezTo>
                    <a:pt x="352" y="54"/>
                    <a:pt x="349" y="55"/>
                    <a:pt x="349" y="54"/>
                  </a:cubicBezTo>
                  <a:cubicBezTo>
                    <a:pt x="348" y="54"/>
                    <a:pt x="349" y="52"/>
                    <a:pt x="348" y="52"/>
                  </a:cubicBezTo>
                  <a:cubicBezTo>
                    <a:pt x="347" y="52"/>
                    <a:pt x="346" y="53"/>
                    <a:pt x="345" y="53"/>
                  </a:cubicBezTo>
                  <a:cubicBezTo>
                    <a:pt x="345" y="52"/>
                    <a:pt x="345" y="51"/>
                    <a:pt x="345" y="49"/>
                  </a:cubicBezTo>
                  <a:cubicBezTo>
                    <a:pt x="343" y="49"/>
                    <a:pt x="342" y="49"/>
                    <a:pt x="341" y="48"/>
                  </a:cubicBezTo>
                  <a:cubicBezTo>
                    <a:pt x="341" y="50"/>
                    <a:pt x="339" y="48"/>
                    <a:pt x="338" y="50"/>
                  </a:cubicBezTo>
                  <a:cubicBezTo>
                    <a:pt x="338" y="53"/>
                    <a:pt x="339" y="53"/>
                    <a:pt x="336" y="53"/>
                  </a:cubicBezTo>
                  <a:cubicBezTo>
                    <a:pt x="336" y="53"/>
                    <a:pt x="336" y="54"/>
                    <a:pt x="336" y="55"/>
                  </a:cubicBezTo>
                  <a:cubicBezTo>
                    <a:pt x="335" y="54"/>
                    <a:pt x="335" y="53"/>
                    <a:pt x="334" y="53"/>
                  </a:cubicBezTo>
                  <a:cubicBezTo>
                    <a:pt x="335" y="54"/>
                    <a:pt x="334" y="55"/>
                    <a:pt x="333" y="54"/>
                  </a:cubicBezTo>
                  <a:cubicBezTo>
                    <a:pt x="333" y="54"/>
                    <a:pt x="332" y="52"/>
                    <a:pt x="332" y="52"/>
                  </a:cubicBezTo>
                  <a:cubicBezTo>
                    <a:pt x="330" y="49"/>
                    <a:pt x="329" y="47"/>
                    <a:pt x="328" y="45"/>
                  </a:cubicBezTo>
                  <a:cubicBezTo>
                    <a:pt x="327" y="43"/>
                    <a:pt x="325" y="41"/>
                    <a:pt x="323" y="39"/>
                  </a:cubicBezTo>
                  <a:cubicBezTo>
                    <a:pt x="322" y="38"/>
                    <a:pt x="321" y="35"/>
                    <a:pt x="320" y="34"/>
                  </a:cubicBezTo>
                  <a:cubicBezTo>
                    <a:pt x="319" y="32"/>
                    <a:pt x="316" y="29"/>
                    <a:pt x="315" y="28"/>
                  </a:cubicBezTo>
                  <a:cubicBezTo>
                    <a:pt x="313" y="28"/>
                    <a:pt x="311" y="25"/>
                    <a:pt x="310" y="23"/>
                  </a:cubicBezTo>
                  <a:cubicBezTo>
                    <a:pt x="308" y="22"/>
                    <a:pt x="305" y="21"/>
                    <a:pt x="303" y="20"/>
                  </a:cubicBezTo>
                  <a:cubicBezTo>
                    <a:pt x="301" y="19"/>
                    <a:pt x="299" y="18"/>
                    <a:pt x="298" y="16"/>
                  </a:cubicBezTo>
                  <a:cubicBezTo>
                    <a:pt x="300" y="16"/>
                    <a:pt x="302" y="17"/>
                    <a:pt x="303" y="14"/>
                  </a:cubicBezTo>
                  <a:cubicBezTo>
                    <a:pt x="302" y="14"/>
                    <a:pt x="302" y="13"/>
                    <a:pt x="301" y="14"/>
                  </a:cubicBezTo>
                  <a:cubicBezTo>
                    <a:pt x="302" y="13"/>
                    <a:pt x="303" y="13"/>
                    <a:pt x="304" y="12"/>
                  </a:cubicBezTo>
                  <a:cubicBezTo>
                    <a:pt x="303" y="12"/>
                    <a:pt x="302" y="12"/>
                    <a:pt x="301" y="12"/>
                  </a:cubicBezTo>
                  <a:cubicBezTo>
                    <a:pt x="301" y="12"/>
                    <a:pt x="301" y="13"/>
                    <a:pt x="300" y="14"/>
                  </a:cubicBezTo>
                  <a:cubicBezTo>
                    <a:pt x="298" y="14"/>
                    <a:pt x="297" y="13"/>
                    <a:pt x="295" y="15"/>
                  </a:cubicBezTo>
                  <a:cubicBezTo>
                    <a:pt x="296" y="15"/>
                    <a:pt x="296" y="15"/>
                    <a:pt x="297" y="15"/>
                  </a:cubicBezTo>
                  <a:cubicBezTo>
                    <a:pt x="295" y="15"/>
                    <a:pt x="293" y="16"/>
                    <a:pt x="292" y="16"/>
                  </a:cubicBezTo>
                  <a:cubicBezTo>
                    <a:pt x="290" y="16"/>
                    <a:pt x="288" y="15"/>
                    <a:pt x="287" y="17"/>
                  </a:cubicBezTo>
                  <a:cubicBezTo>
                    <a:pt x="288" y="17"/>
                    <a:pt x="288" y="17"/>
                    <a:pt x="289" y="18"/>
                  </a:cubicBezTo>
                  <a:cubicBezTo>
                    <a:pt x="286" y="18"/>
                    <a:pt x="282" y="19"/>
                    <a:pt x="282" y="22"/>
                  </a:cubicBezTo>
                  <a:cubicBezTo>
                    <a:pt x="281" y="22"/>
                    <a:pt x="279" y="22"/>
                    <a:pt x="278" y="21"/>
                  </a:cubicBezTo>
                  <a:cubicBezTo>
                    <a:pt x="279" y="22"/>
                    <a:pt x="282" y="23"/>
                    <a:pt x="282" y="24"/>
                  </a:cubicBezTo>
                  <a:cubicBezTo>
                    <a:pt x="280" y="24"/>
                    <a:pt x="274" y="24"/>
                    <a:pt x="274" y="21"/>
                  </a:cubicBezTo>
                  <a:cubicBezTo>
                    <a:pt x="272" y="23"/>
                    <a:pt x="273" y="23"/>
                    <a:pt x="271" y="21"/>
                  </a:cubicBezTo>
                  <a:cubicBezTo>
                    <a:pt x="271" y="22"/>
                    <a:pt x="271" y="22"/>
                    <a:pt x="271" y="23"/>
                  </a:cubicBezTo>
                  <a:cubicBezTo>
                    <a:pt x="270" y="23"/>
                    <a:pt x="269" y="24"/>
                    <a:pt x="268" y="24"/>
                  </a:cubicBezTo>
                  <a:cubicBezTo>
                    <a:pt x="268" y="24"/>
                    <a:pt x="266" y="22"/>
                    <a:pt x="266" y="22"/>
                  </a:cubicBezTo>
                  <a:cubicBezTo>
                    <a:pt x="267" y="22"/>
                    <a:pt x="268" y="21"/>
                    <a:pt x="268" y="20"/>
                  </a:cubicBezTo>
                  <a:cubicBezTo>
                    <a:pt x="268" y="20"/>
                    <a:pt x="268" y="20"/>
                    <a:pt x="269" y="20"/>
                  </a:cubicBezTo>
                  <a:cubicBezTo>
                    <a:pt x="269" y="20"/>
                    <a:pt x="269" y="19"/>
                    <a:pt x="269" y="19"/>
                  </a:cubicBezTo>
                  <a:cubicBezTo>
                    <a:pt x="270" y="19"/>
                    <a:pt x="270" y="19"/>
                    <a:pt x="271" y="19"/>
                  </a:cubicBezTo>
                  <a:cubicBezTo>
                    <a:pt x="271" y="18"/>
                    <a:pt x="271" y="17"/>
                    <a:pt x="271" y="16"/>
                  </a:cubicBezTo>
                  <a:cubicBezTo>
                    <a:pt x="271" y="16"/>
                    <a:pt x="270" y="16"/>
                    <a:pt x="270" y="16"/>
                  </a:cubicBezTo>
                  <a:cubicBezTo>
                    <a:pt x="270" y="18"/>
                    <a:pt x="269" y="17"/>
                    <a:pt x="268" y="17"/>
                  </a:cubicBezTo>
                  <a:cubicBezTo>
                    <a:pt x="267" y="18"/>
                    <a:pt x="268" y="18"/>
                    <a:pt x="267" y="18"/>
                  </a:cubicBezTo>
                  <a:cubicBezTo>
                    <a:pt x="266" y="18"/>
                    <a:pt x="265" y="18"/>
                    <a:pt x="264" y="18"/>
                  </a:cubicBezTo>
                  <a:cubicBezTo>
                    <a:pt x="264" y="18"/>
                    <a:pt x="264" y="16"/>
                    <a:pt x="264" y="16"/>
                  </a:cubicBezTo>
                  <a:cubicBezTo>
                    <a:pt x="264" y="16"/>
                    <a:pt x="262" y="16"/>
                    <a:pt x="261" y="16"/>
                  </a:cubicBezTo>
                  <a:cubicBezTo>
                    <a:pt x="259" y="16"/>
                    <a:pt x="260" y="18"/>
                    <a:pt x="258" y="19"/>
                  </a:cubicBezTo>
                  <a:cubicBezTo>
                    <a:pt x="258" y="18"/>
                    <a:pt x="258" y="17"/>
                    <a:pt x="258" y="16"/>
                  </a:cubicBezTo>
                  <a:cubicBezTo>
                    <a:pt x="258" y="16"/>
                    <a:pt x="259" y="16"/>
                    <a:pt x="259" y="16"/>
                  </a:cubicBezTo>
                  <a:cubicBezTo>
                    <a:pt x="258" y="15"/>
                    <a:pt x="256" y="13"/>
                    <a:pt x="255" y="13"/>
                  </a:cubicBezTo>
                  <a:cubicBezTo>
                    <a:pt x="254" y="15"/>
                    <a:pt x="257" y="14"/>
                    <a:pt x="256" y="16"/>
                  </a:cubicBezTo>
                  <a:cubicBezTo>
                    <a:pt x="255" y="17"/>
                    <a:pt x="254" y="16"/>
                    <a:pt x="254" y="15"/>
                  </a:cubicBezTo>
                  <a:cubicBezTo>
                    <a:pt x="253" y="14"/>
                    <a:pt x="252" y="15"/>
                    <a:pt x="251" y="15"/>
                  </a:cubicBezTo>
                  <a:cubicBezTo>
                    <a:pt x="251" y="15"/>
                    <a:pt x="251" y="16"/>
                    <a:pt x="251" y="16"/>
                  </a:cubicBezTo>
                  <a:cubicBezTo>
                    <a:pt x="250" y="16"/>
                    <a:pt x="249" y="17"/>
                    <a:pt x="249" y="15"/>
                  </a:cubicBezTo>
                  <a:cubicBezTo>
                    <a:pt x="249" y="15"/>
                    <a:pt x="248" y="15"/>
                    <a:pt x="247" y="15"/>
                  </a:cubicBezTo>
                  <a:cubicBezTo>
                    <a:pt x="246" y="15"/>
                    <a:pt x="247" y="17"/>
                    <a:pt x="245" y="16"/>
                  </a:cubicBezTo>
                  <a:cubicBezTo>
                    <a:pt x="245" y="16"/>
                    <a:pt x="244" y="14"/>
                    <a:pt x="244" y="13"/>
                  </a:cubicBezTo>
                  <a:cubicBezTo>
                    <a:pt x="244" y="13"/>
                    <a:pt x="245" y="14"/>
                    <a:pt x="246" y="14"/>
                  </a:cubicBezTo>
                  <a:cubicBezTo>
                    <a:pt x="246" y="13"/>
                    <a:pt x="246" y="12"/>
                    <a:pt x="246" y="11"/>
                  </a:cubicBezTo>
                  <a:cubicBezTo>
                    <a:pt x="247" y="11"/>
                    <a:pt x="247" y="11"/>
                    <a:pt x="247" y="10"/>
                  </a:cubicBezTo>
                  <a:cubicBezTo>
                    <a:pt x="246" y="10"/>
                    <a:pt x="245" y="10"/>
                    <a:pt x="245" y="10"/>
                  </a:cubicBezTo>
                  <a:cubicBezTo>
                    <a:pt x="245" y="9"/>
                    <a:pt x="244" y="8"/>
                    <a:pt x="243" y="7"/>
                  </a:cubicBezTo>
                  <a:cubicBezTo>
                    <a:pt x="244" y="7"/>
                    <a:pt x="245" y="7"/>
                    <a:pt x="245" y="7"/>
                  </a:cubicBezTo>
                  <a:cubicBezTo>
                    <a:pt x="245" y="7"/>
                    <a:pt x="244" y="7"/>
                    <a:pt x="243" y="6"/>
                  </a:cubicBezTo>
                  <a:cubicBezTo>
                    <a:pt x="244" y="6"/>
                    <a:pt x="244" y="6"/>
                    <a:pt x="245" y="6"/>
                  </a:cubicBezTo>
                  <a:cubicBezTo>
                    <a:pt x="243" y="4"/>
                    <a:pt x="242" y="3"/>
                    <a:pt x="239" y="3"/>
                  </a:cubicBezTo>
                  <a:cubicBezTo>
                    <a:pt x="238" y="3"/>
                    <a:pt x="238" y="4"/>
                    <a:pt x="237" y="4"/>
                  </a:cubicBezTo>
                  <a:cubicBezTo>
                    <a:pt x="236" y="4"/>
                    <a:pt x="234" y="4"/>
                    <a:pt x="233" y="4"/>
                  </a:cubicBezTo>
                  <a:cubicBezTo>
                    <a:pt x="234" y="2"/>
                    <a:pt x="227" y="0"/>
                    <a:pt x="226" y="3"/>
                  </a:cubicBezTo>
                  <a:cubicBezTo>
                    <a:pt x="226" y="1"/>
                    <a:pt x="223" y="1"/>
                    <a:pt x="224" y="3"/>
                  </a:cubicBezTo>
                  <a:cubicBezTo>
                    <a:pt x="222" y="3"/>
                    <a:pt x="223" y="1"/>
                    <a:pt x="222" y="2"/>
                  </a:cubicBezTo>
                  <a:cubicBezTo>
                    <a:pt x="221" y="2"/>
                    <a:pt x="222" y="4"/>
                    <a:pt x="220" y="3"/>
                  </a:cubicBezTo>
                  <a:cubicBezTo>
                    <a:pt x="220" y="3"/>
                    <a:pt x="220" y="4"/>
                    <a:pt x="220" y="4"/>
                  </a:cubicBezTo>
                  <a:cubicBezTo>
                    <a:pt x="219" y="4"/>
                    <a:pt x="217" y="4"/>
                    <a:pt x="216" y="4"/>
                  </a:cubicBezTo>
                  <a:cubicBezTo>
                    <a:pt x="216" y="5"/>
                    <a:pt x="216" y="5"/>
                    <a:pt x="217" y="5"/>
                  </a:cubicBezTo>
                  <a:cubicBezTo>
                    <a:pt x="216" y="5"/>
                    <a:pt x="216" y="6"/>
                    <a:pt x="216" y="7"/>
                  </a:cubicBezTo>
                  <a:cubicBezTo>
                    <a:pt x="216" y="7"/>
                    <a:pt x="214" y="7"/>
                    <a:pt x="214" y="7"/>
                  </a:cubicBezTo>
                  <a:cubicBezTo>
                    <a:pt x="212" y="7"/>
                    <a:pt x="211" y="9"/>
                    <a:pt x="210" y="9"/>
                  </a:cubicBezTo>
                  <a:cubicBezTo>
                    <a:pt x="208" y="9"/>
                    <a:pt x="206" y="9"/>
                    <a:pt x="204" y="8"/>
                  </a:cubicBezTo>
                  <a:cubicBezTo>
                    <a:pt x="204" y="8"/>
                    <a:pt x="202" y="8"/>
                    <a:pt x="202" y="8"/>
                  </a:cubicBezTo>
                  <a:cubicBezTo>
                    <a:pt x="201" y="9"/>
                    <a:pt x="202" y="10"/>
                    <a:pt x="201" y="10"/>
                  </a:cubicBezTo>
                  <a:cubicBezTo>
                    <a:pt x="199" y="10"/>
                    <a:pt x="198" y="10"/>
                    <a:pt x="196" y="11"/>
                  </a:cubicBezTo>
                  <a:cubicBezTo>
                    <a:pt x="196" y="11"/>
                    <a:pt x="195" y="11"/>
                    <a:pt x="194" y="11"/>
                  </a:cubicBezTo>
                  <a:cubicBezTo>
                    <a:pt x="193" y="11"/>
                    <a:pt x="194" y="10"/>
                    <a:pt x="193" y="10"/>
                  </a:cubicBezTo>
                  <a:cubicBezTo>
                    <a:pt x="192" y="10"/>
                    <a:pt x="193" y="10"/>
                    <a:pt x="193" y="11"/>
                  </a:cubicBezTo>
                  <a:cubicBezTo>
                    <a:pt x="192" y="11"/>
                    <a:pt x="191" y="11"/>
                    <a:pt x="190" y="11"/>
                  </a:cubicBezTo>
                  <a:cubicBezTo>
                    <a:pt x="189" y="11"/>
                    <a:pt x="188" y="11"/>
                    <a:pt x="188" y="11"/>
                  </a:cubicBezTo>
                  <a:cubicBezTo>
                    <a:pt x="187" y="12"/>
                    <a:pt x="187" y="12"/>
                    <a:pt x="186" y="12"/>
                  </a:cubicBezTo>
                  <a:cubicBezTo>
                    <a:pt x="186" y="13"/>
                    <a:pt x="186" y="13"/>
                    <a:pt x="187" y="14"/>
                  </a:cubicBezTo>
                  <a:cubicBezTo>
                    <a:pt x="184" y="14"/>
                    <a:pt x="175" y="12"/>
                    <a:pt x="175" y="15"/>
                  </a:cubicBezTo>
                  <a:cubicBezTo>
                    <a:pt x="174" y="15"/>
                    <a:pt x="174" y="14"/>
                    <a:pt x="174" y="14"/>
                  </a:cubicBezTo>
                  <a:cubicBezTo>
                    <a:pt x="173" y="15"/>
                    <a:pt x="173" y="15"/>
                    <a:pt x="172" y="15"/>
                  </a:cubicBezTo>
                  <a:cubicBezTo>
                    <a:pt x="169" y="15"/>
                    <a:pt x="170" y="15"/>
                    <a:pt x="168" y="16"/>
                  </a:cubicBezTo>
                  <a:cubicBezTo>
                    <a:pt x="166" y="17"/>
                    <a:pt x="162" y="16"/>
                    <a:pt x="160" y="16"/>
                  </a:cubicBezTo>
                  <a:cubicBezTo>
                    <a:pt x="160" y="17"/>
                    <a:pt x="160" y="18"/>
                    <a:pt x="160" y="19"/>
                  </a:cubicBezTo>
                  <a:cubicBezTo>
                    <a:pt x="159" y="19"/>
                    <a:pt x="159" y="19"/>
                    <a:pt x="158" y="19"/>
                  </a:cubicBezTo>
                  <a:cubicBezTo>
                    <a:pt x="158" y="19"/>
                    <a:pt x="158" y="18"/>
                    <a:pt x="158" y="17"/>
                  </a:cubicBezTo>
                  <a:cubicBezTo>
                    <a:pt x="157" y="17"/>
                    <a:pt x="155" y="17"/>
                    <a:pt x="155" y="17"/>
                  </a:cubicBezTo>
                  <a:cubicBezTo>
                    <a:pt x="154" y="18"/>
                    <a:pt x="155" y="19"/>
                    <a:pt x="154" y="19"/>
                  </a:cubicBezTo>
                  <a:cubicBezTo>
                    <a:pt x="153" y="19"/>
                    <a:pt x="153" y="18"/>
                    <a:pt x="152" y="18"/>
                  </a:cubicBezTo>
                  <a:cubicBezTo>
                    <a:pt x="151" y="16"/>
                    <a:pt x="147" y="18"/>
                    <a:pt x="145" y="19"/>
                  </a:cubicBezTo>
                  <a:cubicBezTo>
                    <a:pt x="146" y="19"/>
                    <a:pt x="146" y="20"/>
                    <a:pt x="146" y="21"/>
                  </a:cubicBezTo>
                  <a:cubicBezTo>
                    <a:pt x="145" y="21"/>
                    <a:pt x="144" y="22"/>
                    <a:pt x="143" y="22"/>
                  </a:cubicBezTo>
                  <a:cubicBezTo>
                    <a:pt x="144" y="22"/>
                    <a:pt x="145" y="22"/>
                    <a:pt x="145" y="22"/>
                  </a:cubicBezTo>
                  <a:cubicBezTo>
                    <a:pt x="145" y="22"/>
                    <a:pt x="145" y="22"/>
                    <a:pt x="145" y="23"/>
                  </a:cubicBezTo>
                  <a:cubicBezTo>
                    <a:pt x="147" y="23"/>
                    <a:pt x="148" y="23"/>
                    <a:pt x="150" y="23"/>
                  </a:cubicBezTo>
                  <a:cubicBezTo>
                    <a:pt x="150" y="23"/>
                    <a:pt x="149" y="24"/>
                    <a:pt x="149" y="24"/>
                  </a:cubicBezTo>
                  <a:cubicBezTo>
                    <a:pt x="147" y="24"/>
                    <a:pt x="148" y="23"/>
                    <a:pt x="148" y="23"/>
                  </a:cubicBezTo>
                  <a:cubicBezTo>
                    <a:pt x="146" y="23"/>
                    <a:pt x="147" y="24"/>
                    <a:pt x="145" y="26"/>
                  </a:cubicBezTo>
                  <a:cubicBezTo>
                    <a:pt x="147" y="26"/>
                    <a:pt x="148" y="26"/>
                    <a:pt x="149" y="26"/>
                  </a:cubicBezTo>
                  <a:cubicBezTo>
                    <a:pt x="150" y="25"/>
                    <a:pt x="150" y="27"/>
                    <a:pt x="151" y="27"/>
                  </a:cubicBezTo>
                  <a:cubicBezTo>
                    <a:pt x="153" y="27"/>
                    <a:pt x="156" y="27"/>
                    <a:pt x="156" y="29"/>
                  </a:cubicBezTo>
                  <a:cubicBezTo>
                    <a:pt x="154" y="29"/>
                    <a:pt x="152" y="30"/>
                    <a:pt x="150" y="28"/>
                  </a:cubicBezTo>
                  <a:cubicBezTo>
                    <a:pt x="148" y="28"/>
                    <a:pt x="149" y="29"/>
                    <a:pt x="148" y="29"/>
                  </a:cubicBezTo>
                  <a:cubicBezTo>
                    <a:pt x="147" y="30"/>
                    <a:pt x="145" y="29"/>
                    <a:pt x="144" y="29"/>
                  </a:cubicBezTo>
                  <a:cubicBezTo>
                    <a:pt x="144" y="29"/>
                    <a:pt x="145" y="30"/>
                    <a:pt x="145" y="30"/>
                  </a:cubicBezTo>
                  <a:cubicBezTo>
                    <a:pt x="143" y="30"/>
                    <a:pt x="143" y="30"/>
                    <a:pt x="143" y="32"/>
                  </a:cubicBezTo>
                  <a:cubicBezTo>
                    <a:pt x="143" y="32"/>
                    <a:pt x="141" y="32"/>
                    <a:pt x="141" y="33"/>
                  </a:cubicBezTo>
                  <a:cubicBezTo>
                    <a:pt x="141" y="33"/>
                    <a:pt x="142" y="33"/>
                    <a:pt x="143" y="33"/>
                  </a:cubicBezTo>
                  <a:cubicBezTo>
                    <a:pt x="144" y="34"/>
                    <a:pt x="143" y="35"/>
                    <a:pt x="144" y="35"/>
                  </a:cubicBezTo>
                  <a:cubicBezTo>
                    <a:pt x="144" y="36"/>
                    <a:pt x="144" y="36"/>
                    <a:pt x="145" y="36"/>
                  </a:cubicBezTo>
                  <a:cubicBezTo>
                    <a:pt x="144" y="38"/>
                    <a:pt x="143" y="37"/>
                    <a:pt x="142" y="37"/>
                  </a:cubicBezTo>
                  <a:cubicBezTo>
                    <a:pt x="141" y="37"/>
                    <a:pt x="142" y="39"/>
                    <a:pt x="141" y="39"/>
                  </a:cubicBezTo>
                  <a:cubicBezTo>
                    <a:pt x="141" y="39"/>
                    <a:pt x="140" y="38"/>
                    <a:pt x="139" y="39"/>
                  </a:cubicBezTo>
                  <a:cubicBezTo>
                    <a:pt x="138" y="39"/>
                    <a:pt x="137" y="40"/>
                    <a:pt x="136" y="40"/>
                  </a:cubicBezTo>
                  <a:cubicBezTo>
                    <a:pt x="134" y="40"/>
                    <a:pt x="135" y="42"/>
                    <a:pt x="136" y="43"/>
                  </a:cubicBezTo>
                  <a:cubicBezTo>
                    <a:pt x="136" y="42"/>
                    <a:pt x="136" y="42"/>
                    <a:pt x="136" y="41"/>
                  </a:cubicBezTo>
                  <a:cubicBezTo>
                    <a:pt x="137" y="43"/>
                    <a:pt x="138" y="43"/>
                    <a:pt x="139" y="43"/>
                  </a:cubicBezTo>
                  <a:cubicBezTo>
                    <a:pt x="139" y="43"/>
                    <a:pt x="138" y="44"/>
                    <a:pt x="138" y="44"/>
                  </a:cubicBezTo>
                  <a:cubicBezTo>
                    <a:pt x="140" y="43"/>
                    <a:pt x="139" y="45"/>
                    <a:pt x="141" y="45"/>
                  </a:cubicBezTo>
                  <a:cubicBezTo>
                    <a:pt x="142" y="45"/>
                    <a:pt x="144" y="45"/>
                    <a:pt x="144" y="46"/>
                  </a:cubicBezTo>
                  <a:cubicBezTo>
                    <a:pt x="144" y="47"/>
                    <a:pt x="148" y="47"/>
                    <a:pt x="148" y="47"/>
                  </a:cubicBezTo>
                  <a:cubicBezTo>
                    <a:pt x="150" y="46"/>
                    <a:pt x="151" y="48"/>
                    <a:pt x="151" y="49"/>
                  </a:cubicBezTo>
                  <a:cubicBezTo>
                    <a:pt x="149" y="49"/>
                    <a:pt x="149" y="53"/>
                    <a:pt x="149" y="54"/>
                  </a:cubicBezTo>
                  <a:cubicBezTo>
                    <a:pt x="147" y="54"/>
                    <a:pt x="144" y="55"/>
                    <a:pt x="142" y="56"/>
                  </a:cubicBezTo>
                  <a:cubicBezTo>
                    <a:pt x="140" y="56"/>
                    <a:pt x="137" y="57"/>
                    <a:pt x="137" y="54"/>
                  </a:cubicBezTo>
                  <a:cubicBezTo>
                    <a:pt x="137" y="54"/>
                    <a:pt x="136" y="55"/>
                    <a:pt x="136" y="55"/>
                  </a:cubicBezTo>
                  <a:cubicBezTo>
                    <a:pt x="137" y="53"/>
                    <a:pt x="135" y="53"/>
                    <a:pt x="134" y="53"/>
                  </a:cubicBezTo>
                  <a:cubicBezTo>
                    <a:pt x="134" y="54"/>
                    <a:pt x="134" y="55"/>
                    <a:pt x="134" y="56"/>
                  </a:cubicBezTo>
                  <a:cubicBezTo>
                    <a:pt x="134" y="56"/>
                    <a:pt x="133" y="55"/>
                    <a:pt x="133" y="56"/>
                  </a:cubicBezTo>
                  <a:cubicBezTo>
                    <a:pt x="132" y="58"/>
                    <a:pt x="130" y="56"/>
                    <a:pt x="130" y="58"/>
                  </a:cubicBezTo>
                  <a:cubicBezTo>
                    <a:pt x="130" y="58"/>
                    <a:pt x="129" y="56"/>
                    <a:pt x="129" y="56"/>
                  </a:cubicBezTo>
                  <a:cubicBezTo>
                    <a:pt x="128" y="56"/>
                    <a:pt x="126" y="56"/>
                    <a:pt x="125" y="56"/>
                  </a:cubicBezTo>
                  <a:cubicBezTo>
                    <a:pt x="123" y="56"/>
                    <a:pt x="124" y="55"/>
                    <a:pt x="122" y="54"/>
                  </a:cubicBezTo>
                  <a:cubicBezTo>
                    <a:pt x="122" y="54"/>
                    <a:pt x="121" y="55"/>
                    <a:pt x="121" y="54"/>
                  </a:cubicBezTo>
                  <a:cubicBezTo>
                    <a:pt x="120" y="54"/>
                    <a:pt x="121" y="53"/>
                    <a:pt x="120" y="53"/>
                  </a:cubicBezTo>
                  <a:cubicBezTo>
                    <a:pt x="120" y="53"/>
                    <a:pt x="121" y="52"/>
                    <a:pt x="121" y="52"/>
                  </a:cubicBezTo>
                  <a:cubicBezTo>
                    <a:pt x="119" y="52"/>
                    <a:pt x="120" y="50"/>
                    <a:pt x="120" y="50"/>
                  </a:cubicBezTo>
                  <a:cubicBezTo>
                    <a:pt x="118" y="50"/>
                    <a:pt x="116" y="50"/>
                    <a:pt x="117" y="52"/>
                  </a:cubicBezTo>
                  <a:cubicBezTo>
                    <a:pt x="115" y="50"/>
                    <a:pt x="114" y="51"/>
                    <a:pt x="112" y="50"/>
                  </a:cubicBezTo>
                  <a:cubicBezTo>
                    <a:pt x="112" y="50"/>
                    <a:pt x="112" y="53"/>
                    <a:pt x="112" y="53"/>
                  </a:cubicBezTo>
                  <a:cubicBezTo>
                    <a:pt x="111" y="53"/>
                    <a:pt x="110" y="53"/>
                    <a:pt x="109" y="53"/>
                  </a:cubicBezTo>
                  <a:cubicBezTo>
                    <a:pt x="109" y="53"/>
                    <a:pt x="106" y="51"/>
                    <a:pt x="106" y="52"/>
                  </a:cubicBezTo>
                  <a:cubicBezTo>
                    <a:pt x="106" y="52"/>
                    <a:pt x="106" y="51"/>
                    <a:pt x="106" y="50"/>
                  </a:cubicBezTo>
                  <a:cubicBezTo>
                    <a:pt x="105" y="50"/>
                    <a:pt x="104" y="51"/>
                    <a:pt x="103" y="52"/>
                  </a:cubicBezTo>
                  <a:cubicBezTo>
                    <a:pt x="103" y="51"/>
                    <a:pt x="103" y="51"/>
                    <a:pt x="103" y="50"/>
                  </a:cubicBezTo>
                  <a:cubicBezTo>
                    <a:pt x="102" y="52"/>
                    <a:pt x="101" y="53"/>
                    <a:pt x="100" y="51"/>
                  </a:cubicBezTo>
                  <a:cubicBezTo>
                    <a:pt x="100" y="50"/>
                    <a:pt x="100" y="50"/>
                    <a:pt x="99" y="51"/>
                  </a:cubicBezTo>
                  <a:cubicBezTo>
                    <a:pt x="99" y="53"/>
                    <a:pt x="99" y="51"/>
                    <a:pt x="98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6" y="53"/>
                    <a:pt x="96" y="53"/>
                    <a:pt x="96" y="54"/>
                  </a:cubicBezTo>
                  <a:cubicBezTo>
                    <a:pt x="96" y="55"/>
                    <a:pt x="93" y="56"/>
                    <a:pt x="92" y="57"/>
                  </a:cubicBezTo>
                  <a:cubicBezTo>
                    <a:pt x="92" y="57"/>
                    <a:pt x="91" y="57"/>
                    <a:pt x="91" y="57"/>
                  </a:cubicBezTo>
                  <a:cubicBezTo>
                    <a:pt x="89" y="57"/>
                    <a:pt x="91" y="56"/>
                    <a:pt x="90" y="56"/>
                  </a:cubicBezTo>
                  <a:cubicBezTo>
                    <a:pt x="89" y="55"/>
                    <a:pt x="87" y="55"/>
                    <a:pt x="86" y="55"/>
                  </a:cubicBezTo>
                  <a:cubicBezTo>
                    <a:pt x="85" y="55"/>
                    <a:pt x="85" y="54"/>
                    <a:pt x="85" y="53"/>
                  </a:cubicBezTo>
                  <a:cubicBezTo>
                    <a:pt x="85" y="53"/>
                    <a:pt x="84" y="53"/>
                    <a:pt x="84" y="52"/>
                  </a:cubicBezTo>
                  <a:cubicBezTo>
                    <a:pt x="83" y="51"/>
                    <a:pt x="80" y="52"/>
                    <a:pt x="80" y="52"/>
                  </a:cubicBezTo>
                  <a:cubicBezTo>
                    <a:pt x="81" y="53"/>
                    <a:pt x="80" y="55"/>
                    <a:pt x="82" y="54"/>
                  </a:cubicBezTo>
                  <a:cubicBezTo>
                    <a:pt x="82" y="54"/>
                    <a:pt x="81" y="55"/>
                    <a:pt x="81" y="55"/>
                  </a:cubicBezTo>
                  <a:cubicBezTo>
                    <a:pt x="82" y="56"/>
                    <a:pt x="81" y="57"/>
                    <a:pt x="80" y="57"/>
                  </a:cubicBezTo>
                  <a:cubicBezTo>
                    <a:pt x="79" y="57"/>
                    <a:pt x="77" y="55"/>
                    <a:pt x="79" y="55"/>
                  </a:cubicBezTo>
                  <a:cubicBezTo>
                    <a:pt x="80" y="54"/>
                    <a:pt x="80" y="54"/>
                    <a:pt x="80" y="53"/>
                  </a:cubicBezTo>
                  <a:cubicBezTo>
                    <a:pt x="79" y="53"/>
                    <a:pt x="78" y="53"/>
                    <a:pt x="77" y="53"/>
                  </a:cubicBezTo>
                  <a:cubicBezTo>
                    <a:pt x="77" y="53"/>
                    <a:pt x="78" y="52"/>
                    <a:pt x="77" y="52"/>
                  </a:cubicBezTo>
                  <a:cubicBezTo>
                    <a:pt x="76" y="52"/>
                    <a:pt x="76" y="51"/>
                    <a:pt x="76" y="50"/>
                  </a:cubicBezTo>
                  <a:cubicBezTo>
                    <a:pt x="75" y="51"/>
                    <a:pt x="74" y="49"/>
                    <a:pt x="74" y="49"/>
                  </a:cubicBezTo>
                  <a:cubicBezTo>
                    <a:pt x="71" y="50"/>
                    <a:pt x="71" y="49"/>
                    <a:pt x="70" y="48"/>
                  </a:cubicBezTo>
                  <a:cubicBezTo>
                    <a:pt x="71" y="48"/>
                    <a:pt x="71" y="48"/>
                    <a:pt x="72" y="48"/>
                  </a:cubicBezTo>
                  <a:cubicBezTo>
                    <a:pt x="69" y="46"/>
                    <a:pt x="66" y="47"/>
                    <a:pt x="63" y="47"/>
                  </a:cubicBezTo>
                  <a:cubicBezTo>
                    <a:pt x="61" y="47"/>
                    <a:pt x="61" y="47"/>
                    <a:pt x="60" y="46"/>
                  </a:cubicBezTo>
                  <a:cubicBezTo>
                    <a:pt x="58" y="45"/>
                    <a:pt x="59" y="44"/>
                    <a:pt x="58" y="42"/>
                  </a:cubicBezTo>
                  <a:cubicBezTo>
                    <a:pt x="58" y="44"/>
                    <a:pt x="57" y="44"/>
                    <a:pt x="55" y="44"/>
                  </a:cubicBezTo>
                  <a:cubicBezTo>
                    <a:pt x="54" y="44"/>
                    <a:pt x="53" y="44"/>
                    <a:pt x="52" y="45"/>
                  </a:cubicBezTo>
                  <a:cubicBezTo>
                    <a:pt x="52" y="46"/>
                    <a:pt x="53" y="46"/>
                    <a:pt x="53" y="47"/>
                  </a:cubicBezTo>
                  <a:cubicBezTo>
                    <a:pt x="52" y="47"/>
                    <a:pt x="52" y="47"/>
                    <a:pt x="51" y="47"/>
                  </a:cubicBezTo>
                  <a:cubicBezTo>
                    <a:pt x="51" y="46"/>
                    <a:pt x="51" y="46"/>
                    <a:pt x="51" y="45"/>
                  </a:cubicBezTo>
                  <a:cubicBezTo>
                    <a:pt x="50" y="47"/>
                    <a:pt x="49" y="47"/>
                    <a:pt x="47" y="47"/>
                  </a:cubicBezTo>
                  <a:cubicBezTo>
                    <a:pt x="47" y="46"/>
                    <a:pt x="47" y="45"/>
                    <a:pt x="48" y="45"/>
                  </a:cubicBezTo>
                  <a:cubicBezTo>
                    <a:pt x="47" y="42"/>
                    <a:pt x="44" y="45"/>
                    <a:pt x="43" y="42"/>
                  </a:cubicBezTo>
                  <a:cubicBezTo>
                    <a:pt x="43" y="43"/>
                    <a:pt x="43" y="44"/>
                    <a:pt x="43" y="45"/>
                  </a:cubicBezTo>
                  <a:cubicBezTo>
                    <a:pt x="42" y="45"/>
                    <a:pt x="41" y="45"/>
                    <a:pt x="41" y="44"/>
                  </a:cubicBezTo>
                  <a:cubicBezTo>
                    <a:pt x="40" y="46"/>
                    <a:pt x="40" y="47"/>
                    <a:pt x="38" y="46"/>
                  </a:cubicBezTo>
                  <a:cubicBezTo>
                    <a:pt x="38" y="47"/>
                    <a:pt x="39" y="48"/>
                    <a:pt x="39" y="48"/>
                  </a:cubicBezTo>
                  <a:cubicBezTo>
                    <a:pt x="38" y="47"/>
                    <a:pt x="38" y="48"/>
                    <a:pt x="37" y="49"/>
                  </a:cubicBezTo>
                  <a:cubicBezTo>
                    <a:pt x="37" y="50"/>
                    <a:pt x="35" y="49"/>
                    <a:pt x="34" y="49"/>
                  </a:cubicBezTo>
                  <a:cubicBezTo>
                    <a:pt x="33" y="50"/>
                    <a:pt x="33" y="51"/>
                    <a:pt x="32" y="51"/>
                  </a:cubicBezTo>
                  <a:cubicBezTo>
                    <a:pt x="30" y="51"/>
                    <a:pt x="29" y="50"/>
                    <a:pt x="29" y="52"/>
                  </a:cubicBezTo>
                  <a:cubicBezTo>
                    <a:pt x="29" y="55"/>
                    <a:pt x="27" y="54"/>
                    <a:pt x="25" y="56"/>
                  </a:cubicBezTo>
                  <a:cubicBezTo>
                    <a:pt x="23" y="59"/>
                    <a:pt x="23" y="55"/>
                    <a:pt x="20" y="56"/>
                  </a:cubicBezTo>
                  <a:cubicBezTo>
                    <a:pt x="21" y="57"/>
                    <a:pt x="22" y="58"/>
                    <a:pt x="22" y="60"/>
                  </a:cubicBezTo>
                  <a:cubicBezTo>
                    <a:pt x="22" y="61"/>
                    <a:pt x="23" y="61"/>
                    <a:pt x="23" y="62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2" y="64"/>
                    <a:pt x="20" y="65"/>
                    <a:pt x="17" y="65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5" y="64"/>
                    <a:pt x="17" y="63"/>
                    <a:pt x="16" y="62"/>
                  </a:cubicBezTo>
                  <a:cubicBezTo>
                    <a:pt x="15" y="62"/>
                    <a:pt x="13" y="61"/>
                    <a:pt x="14" y="60"/>
                  </a:cubicBezTo>
                  <a:cubicBezTo>
                    <a:pt x="13" y="60"/>
                    <a:pt x="13" y="59"/>
                    <a:pt x="13" y="60"/>
                  </a:cubicBezTo>
                  <a:cubicBezTo>
                    <a:pt x="13" y="59"/>
                    <a:pt x="13" y="59"/>
                    <a:pt x="13" y="58"/>
                  </a:cubicBezTo>
                  <a:cubicBezTo>
                    <a:pt x="12" y="58"/>
                    <a:pt x="10" y="58"/>
                    <a:pt x="9" y="58"/>
                  </a:cubicBezTo>
                  <a:cubicBezTo>
                    <a:pt x="9" y="59"/>
                    <a:pt x="9" y="59"/>
                    <a:pt x="9" y="60"/>
                  </a:cubicBezTo>
                  <a:cubicBezTo>
                    <a:pt x="8" y="59"/>
                    <a:pt x="8" y="60"/>
                    <a:pt x="8" y="62"/>
                  </a:cubicBezTo>
                  <a:cubicBezTo>
                    <a:pt x="8" y="63"/>
                    <a:pt x="7" y="64"/>
                    <a:pt x="6" y="64"/>
                  </a:cubicBezTo>
                  <a:cubicBezTo>
                    <a:pt x="4" y="65"/>
                    <a:pt x="2" y="69"/>
                    <a:pt x="3" y="71"/>
                  </a:cubicBezTo>
                  <a:cubicBezTo>
                    <a:pt x="4" y="72"/>
                    <a:pt x="4" y="71"/>
                    <a:pt x="5" y="72"/>
                  </a:cubicBezTo>
                  <a:cubicBezTo>
                    <a:pt x="6" y="73"/>
                    <a:pt x="5" y="74"/>
                    <a:pt x="4" y="75"/>
                  </a:cubicBezTo>
                  <a:cubicBezTo>
                    <a:pt x="1" y="76"/>
                    <a:pt x="1" y="79"/>
                    <a:pt x="0" y="81"/>
                  </a:cubicBezTo>
                  <a:cubicBezTo>
                    <a:pt x="1" y="82"/>
                    <a:pt x="3" y="82"/>
                    <a:pt x="4" y="83"/>
                  </a:cubicBezTo>
                  <a:cubicBezTo>
                    <a:pt x="6" y="84"/>
                    <a:pt x="5" y="85"/>
                    <a:pt x="7" y="85"/>
                  </a:cubicBezTo>
                  <a:cubicBezTo>
                    <a:pt x="6" y="86"/>
                    <a:pt x="6" y="87"/>
                    <a:pt x="7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90"/>
                    <a:pt x="8" y="90"/>
                    <a:pt x="9" y="90"/>
                  </a:cubicBezTo>
                  <a:cubicBezTo>
                    <a:pt x="9" y="89"/>
                    <a:pt x="9" y="88"/>
                    <a:pt x="9" y="87"/>
                  </a:cubicBezTo>
                  <a:cubicBezTo>
                    <a:pt x="11" y="88"/>
                    <a:pt x="12" y="89"/>
                    <a:pt x="15" y="89"/>
                  </a:cubicBezTo>
                  <a:cubicBezTo>
                    <a:pt x="17" y="89"/>
                    <a:pt x="17" y="91"/>
                    <a:pt x="18" y="92"/>
                  </a:cubicBezTo>
                  <a:cubicBezTo>
                    <a:pt x="18" y="92"/>
                    <a:pt x="21" y="93"/>
                    <a:pt x="21" y="93"/>
                  </a:cubicBezTo>
                  <a:cubicBezTo>
                    <a:pt x="21" y="93"/>
                    <a:pt x="22" y="95"/>
                    <a:pt x="22" y="96"/>
                  </a:cubicBezTo>
                  <a:cubicBezTo>
                    <a:pt x="22" y="98"/>
                    <a:pt x="24" y="99"/>
                    <a:pt x="25" y="101"/>
                  </a:cubicBezTo>
                  <a:cubicBezTo>
                    <a:pt x="24" y="101"/>
                    <a:pt x="22" y="101"/>
                    <a:pt x="20" y="101"/>
                  </a:cubicBezTo>
                  <a:cubicBezTo>
                    <a:pt x="20" y="102"/>
                    <a:pt x="21" y="102"/>
                    <a:pt x="22" y="102"/>
                  </a:cubicBezTo>
                  <a:cubicBezTo>
                    <a:pt x="22" y="102"/>
                    <a:pt x="22" y="103"/>
                    <a:pt x="24" y="103"/>
                  </a:cubicBezTo>
                  <a:cubicBezTo>
                    <a:pt x="25" y="103"/>
                    <a:pt x="25" y="104"/>
                    <a:pt x="25" y="104"/>
                  </a:cubicBezTo>
                  <a:cubicBezTo>
                    <a:pt x="26" y="105"/>
                    <a:pt x="27" y="106"/>
                    <a:pt x="28" y="106"/>
                  </a:cubicBezTo>
                  <a:cubicBezTo>
                    <a:pt x="27" y="105"/>
                    <a:pt x="27" y="105"/>
                    <a:pt x="27" y="10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Jordan">
              <a:extLst>
                <a:ext uri="{FF2B5EF4-FFF2-40B4-BE49-F238E27FC236}">
                  <a16:creationId xmlns:a16="http://schemas.microsoft.com/office/drawing/2014/main" id="{8FA384E1-D501-6C3D-D89C-9ADF630A9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094" y="1870355"/>
              <a:ext cx="109693" cy="117819"/>
            </a:xfrm>
            <a:custGeom>
              <a:avLst/>
              <a:gdLst>
                <a:gd name="T0" fmla="*/ 16 w 46"/>
                <a:gd name="T1" fmla="*/ 47 h 49"/>
                <a:gd name="T2" fmla="*/ 19 w 46"/>
                <a:gd name="T3" fmla="*/ 41 h 49"/>
                <a:gd name="T4" fmla="*/ 22 w 46"/>
                <a:gd name="T5" fmla="*/ 41 h 49"/>
                <a:gd name="T6" fmla="*/ 25 w 46"/>
                <a:gd name="T7" fmla="*/ 40 h 49"/>
                <a:gd name="T8" fmla="*/ 29 w 46"/>
                <a:gd name="T9" fmla="*/ 36 h 49"/>
                <a:gd name="T10" fmla="*/ 31 w 46"/>
                <a:gd name="T11" fmla="*/ 35 h 49"/>
                <a:gd name="T12" fmla="*/ 32 w 46"/>
                <a:gd name="T13" fmla="*/ 31 h 49"/>
                <a:gd name="T14" fmla="*/ 23 w 46"/>
                <a:gd name="T15" fmla="*/ 21 h 49"/>
                <a:gd name="T16" fmla="*/ 26 w 46"/>
                <a:gd name="T17" fmla="*/ 21 h 49"/>
                <a:gd name="T18" fmla="*/ 29 w 46"/>
                <a:gd name="T19" fmla="*/ 20 h 49"/>
                <a:gd name="T20" fmla="*/ 36 w 46"/>
                <a:gd name="T21" fmla="*/ 18 h 49"/>
                <a:gd name="T22" fmla="*/ 42 w 46"/>
                <a:gd name="T23" fmla="*/ 16 h 49"/>
                <a:gd name="T24" fmla="*/ 44 w 46"/>
                <a:gd name="T25" fmla="*/ 15 h 49"/>
                <a:gd name="T26" fmla="*/ 46 w 46"/>
                <a:gd name="T27" fmla="*/ 13 h 49"/>
                <a:gd name="T28" fmla="*/ 41 w 46"/>
                <a:gd name="T29" fmla="*/ 0 h 49"/>
                <a:gd name="T30" fmla="*/ 36 w 46"/>
                <a:gd name="T31" fmla="*/ 3 h 49"/>
                <a:gd name="T32" fmla="*/ 30 w 46"/>
                <a:gd name="T33" fmla="*/ 7 h 49"/>
                <a:gd name="T34" fmla="*/ 19 w 46"/>
                <a:gd name="T35" fmla="*/ 12 h 49"/>
                <a:gd name="T36" fmla="*/ 17 w 46"/>
                <a:gd name="T37" fmla="*/ 12 h 49"/>
                <a:gd name="T38" fmla="*/ 16 w 46"/>
                <a:gd name="T39" fmla="*/ 11 h 49"/>
                <a:gd name="T40" fmla="*/ 14 w 46"/>
                <a:gd name="T41" fmla="*/ 10 h 49"/>
                <a:gd name="T42" fmla="*/ 13 w 46"/>
                <a:gd name="T43" fmla="*/ 8 h 49"/>
                <a:gd name="T44" fmla="*/ 9 w 46"/>
                <a:gd name="T45" fmla="*/ 8 h 49"/>
                <a:gd name="T46" fmla="*/ 8 w 46"/>
                <a:gd name="T47" fmla="*/ 10 h 49"/>
                <a:gd name="T48" fmla="*/ 7 w 46"/>
                <a:gd name="T49" fmla="*/ 12 h 49"/>
                <a:gd name="T50" fmla="*/ 4 w 46"/>
                <a:gd name="T51" fmla="*/ 11 h 49"/>
                <a:gd name="T52" fmla="*/ 3 w 46"/>
                <a:gd name="T53" fmla="*/ 14 h 49"/>
                <a:gd name="T54" fmla="*/ 4 w 46"/>
                <a:gd name="T55" fmla="*/ 17 h 49"/>
                <a:gd name="T56" fmla="*/ 2 w 46"/>
                <a:gd name="T57" fmla="*/ 18 h 49"/>
                <a:gd name="T58" fmla="*/ 5 w 46"/>
                <a:gd name="T59" fmla="*/ 19 h 49"/>
                <a:gd name="T60" fmla="*/ 3 w 46"/>
                <a:gd name="T61" fmla="*/ 24 h 49"/>
                <a:gd name="T62" fmla="*/ 6 w 46"/>
                <a:gd name="T63" fmla="*/ 23 h 49"/>
                <a:gd name="T64" fmla="*/ 8 w 46"/>
                <a:gd name="T65" fmla="*/ 21 h 49"/>
                <a:gd name="T66" fmla="*/ 8 w 46"/>
                <a:gd name="T67" fmla="*/ 24 h 49"/>
                <a:gd name="T68" fmla="*/ 8 w 46"/>
                <a:gd name="T69" fmla="*/ 26 h 49"/>
                <a:gd name="T70" fmla="*/ 7 w 46"/>
                <a:gd name="T71" fmla="*/ 26 h 49"/>
                <a:gd name="T72" fmla="*/ 7 w 46"/>
                <a:gd name="T73" fmla="*/ 28 h 49"/>
                <a:gd name="T74" fmla="*/ 6 w 46"/>
                <a:gd name="T75" fmla="*/ 30 h 49"/>
                <a:gd name="T76" fmla="*/ 5 w 46"/>
                <a:gd name="T77" fmla="*/ 35 h 49"/>
                <a:gd name="T78" fmla="*/ 2 w 46"/>
                <a:gd name="T79" fmla="*/ 45 h 49"/>
                <a:gd name="T80" fmla="*/ 3 w 46"/>
                <a:gd name="T81" fmla="*/ 44 h 49"/>
                <a:gd name="T82" fmla="*/ 3 w 46"/>
                <a:gd name="T83" fmla="*/ 46 h 49"/>
                <a:gd name="T84" fmla="*/ 16 w 46"/>
                <a:gd name="T85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" h="49">
                  <a:moveTo>
                    <a:pt x="16" y="47"/>
                  </a:moveTo>
                  <a:cubicBezTo>
                    <a:pt x="18" y="46"/>
                    <a:pt x="19" y="43"/>
                    <a:pt x="19" y="41"/>
                  </a:cubicBezTo>
                  <a:cubicBezTo>
                    <a:pt x="19" y="41"/>
                    <a:pt x="21" y="41"/>
                    <a:pt x="22" y="41"/>
                  </a:cubicBezTo>
                  <a:cubicBezTo>
                    <a:pt x="23" y="40"/>
                    <a:pt x="23" y="39"/>
                    <a:pt x="25" y="40"/>
                  </a:cubicBezTo>
                  <a:cubicBezTo>
                    <a:pt x="27" y="40"/>
                    <a:pt x="28" y="38"/>
                    <a:pt x="29" y="36"/>
                  </a:cubicBezTo>
                  <a:cubicBezTo>
                    <a:pt x="29" y="36"/>
                    <a:pt x="31" y="35"/>
                    <a:pt x="31" y="35"/>
                  </a:cubicBezTo>
                  <a:cubicBezTo>
                    <a:pt x="32" y="33"/>
                    <a:pt x="32" y="33"/>
                    <a:pt x="32" y="31"/>
                  </a:cubicBezTo>
                  <a:cubicBezTo>
                    <a:pt x="31" y="28"/>
                    <a:pt x="26" y="24"/>
                    <a:pt x="23" y="21"/>
                  </a:cubicBezTo>
                  <a:cubicBezTo>
                    <a:pt x="24" y="21"/>
                    <a:pt x="25" y="22"/>
                    <a:pt x="26" y="21"/>
                  </a:cubicBezTo>
                  <a:cubicBezTo>
                    <a:pt x="27" y="21"/>
                    <a:pt x="28" y="20"/>
                    <a:pt x="29" y="20"/>
                  </a:cubicBezTo>
                  <a:cubicBezTo>
                    <a:pt x="32" y="20"/>
                    <a:pt x="33" y="18"/>
                    <a:pt x="36" y="18"/>
                  </a:cubicBezTo>
                  <a:cubicBezTo>
                    <a:pt x="38" y="19"/>
                    <a:pt x="40" y="17"/>
                    <a:pt x="42" y="16"/>
                  </a:cubicBezTo>
                  <a:cubicBezTo>
                    <a:pt x="43" y="15"/>
                    <a:pt x="43" y="16"/>
                    <a:pt x="44" y="15"/>
                  </a:cubicBezTo>
                  <a:cubicBezTo>
                    <a:pt x="45" y="14"/>
                    <a:pt x="45" y="13"/>
                    <a:pt x="46" y="13"/>
                  </a:cubicBezTo>
                  <a:cubicBezTo>
                    <a:pt x="44" y="9"/>
                    <a:pt x="42" y="5"/>
                    <a:pt x="41" y="0"/>
                  </a:cubicBezTo>
                  <a:cubicBezTo>
                    <a:pt x="40" y="2"/>
                    <a:pt x="37" y="2"/>
                    <a:pt x="36" y="3"/>
                  </a:cubicBezTo>
                  <a:cubicBezTo>
                    <a:pt x="34" y="5"/>
                    <a:pt x="32" y="6"/>
                    <a:pt x="30" y="7"/>
                  </a:cubicBezTo>
                  <a:cubicBezTo>
                    <a:pt x="27" y="9"/>
                    <a:pt x="23" y="12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2"/>
                    <a:pt x="17" y="11"/>
                    <a:pt x="16" y="11"/>
                  </a:cubicBezTo>
                  <a:cubicBezTo>
                    <a:pt x="16" y="10"/>
                    <a:pt x="14" y="11"/>
                    <a:pt x="14" y="10"/>
                  </a:cubicBezTo>
                  <a:cubicBezTo>
                    <a:pt x="14" y="10"/>
                    <a:pt x="13" y="8"/>
                    <a:pt x="13" y="8"/>
                  </a:cubicBezTo>
                  <a:cubicBezTo>
                    <a:pt x="12" y="8"/>
                    <a:pt x="10" y="8"/>
                    <a:pt x="9" y="8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8" y="11"/>
                    <a:pt x="9" y="12"/>
                    <a:pt x="7" y="12"/>
                  </a:cubicBezTo>
                  <a:cubicBezTo>
                    <a:pt x="8" y="10"/>
                    <a:pt x="4" y="8"/>
                    <a:pt x="4" y="11"/>
                  </a:cubicBezTo>
                  <a:cubicBezTo>
                    <a:pt x="3" y="12"/>
                    <a:pt x="2" y="14"/>
                    <a:pt x="3" y="14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3" y="17"/>
                    <a:pt x="2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0" y="24"/>
                    <a:pt x="3" y="24"/>
                  </a:cubicBezTo>
                  <a:cubicBezTo>
                    <a:pt x="4" y="24"/>
                    <a:pt x="5" y="24"/>
                    <a:pt x="6" y="23"/>
                  </a:cubicBezTo>
                  <a:cubicBezTo>
                    <a:pt x="7" y="22"/>
                    <a:pt x="8" y="23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6" y="23"/>
                    <a:pt x="7" y="26"/>
                    <a:pt x="8" y="26"/>
                  </a:cubicBezTo>
                  <a:cubicBezTo>
                    <a:pt x="8" y="26"/>
                    <a:pt x="7" y="27"/>
                    <a:pt x="7" y="26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6" y="29"/>
                    <a:pt x="7" y="29"/>
                    <a:pt x="6" y="30"/>
                  </a:cubicBezTo>
                  <a:cubicBezTo>
                    <a:pt x="6" y="32"/>
                    <a:pt x="5" y="33"/>
                    <a:pt x="5" y="35"/>
                  </a:cubicBezTo>
                  <a:cubicBezTo>
                    <a:pt x="5" y="39"/>
                    <a:pt x="3" y="42"/>
                    <a:pt x="2" y="45"/>
                  </a:cubicBezTo>
                  <a:cubicBezTo>
                    <a:pt x="3" y="45"/>
                    <a:pt x="3" y="44"/>
                    <a:pt x="3" y="44"/>
                  </a:cubicBezTo>
                  <a:cubicBezTo>
                    <a:pt x="3" y="44"/>
                    <a:pt x="3" y="45"/>
                    <a:pt x="3" y="46"/>
                  </a:cubicBezTo>
                  <a:cubicBezTo>
                    <a:pt x="7" y="48"/>
                    <a:pt x="12" y="49"/>
                    <a:pt x="16" y="4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Japan">
              <a:extLst>
                <a:ext uri="{FF2B5EF4-FFF2-40B4-BE49-F238E27FC236}">
                  <a16:creationId xmlns:a16="http://schemas.microsoft.com/office/drawing/2014/main" id="{79603CA2-6593-802E-F3E2-BD5F651CF8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1411" y="1539244"/>
              <a:ext cx="436741" cy="530184"/>
            </a:xfrm>
            <a:custGeom>
              <a:avLst/>
              <a:gdLst>
                <a:gd name="T0" fmla="*/ 19 w 182"/>
                <a:gd name="T1" fmla="*/ 124 h 221"/>
                <a:gd name="T2" fmla="*/ 21 w 182"/>
                <a:gd name="T3" fmla="*/ 193 h 221"/>
                <a:gd name="T4" fmla="*/ 33 w 182"/>
                <a:gd name="T5" fmla="*/ 167 h 221"/>
                <a:gd name="T6" fmla="*/ 47 w 182"/>
                <a:gd name="T7" fmla="*/ 139 h 221"/>
                <a:gd name="T8" fmla="*/ 53 w 182"/>
                <a:gd name="T9" fmla="*/ 146 h 221"/>
                <a:gd name="T10" fmla="*/ 67 w 182"/>
                <a:gd name="T11" fmla="*/ 136 h 221"/>
                <a:gd name="T12" fmla="*/ 62 w 182"/>
                <a:gd name="T13" fmla="*/ 127 h 221"/>
                <a:gd name="T14" fmla="*/ 53 w 182"/>
                <a:gd name="T15" fmla="*/ 130 h 221"/>
                <a:gd name="T16" fmla="*/ 30 w 182"/>
                <a:gd name="T17" fmla="*/ 174 h 221"/>
                <a:gd name="T18" fmla="*/ 21 w 182"/>
                <a:gd name="T19" fmla="*/ 141 h 221"/>
                <a:gd name="T20" fmla="*/ 21 w 182"/>
                <a:gd name="T21" fmla="*/ 147 h 221"/>
                <a:gd name="T22" fmla="*/ 27 w 182"/>
                <a:gd name="T23" fmla="*/ 142 h 221"/>
                <a:gd name="T24" fmla="*/ 24 w 182"/>
                <a:gd name="T25" fmla="*/ 160 h 221"/>
                <a:gd name="T26" fmla="*/ 31 w 182"/>
                <a:gd name="T27" fmla="*/ 164 h 221"/>
                <a:gd name="T28" fmla="*/ 38 w 182"/>
                <a:gd name="T29" fmla="*/ 157 h 221"/>
                <a:gd name="T30" fmla="*/ 44 w 182"/>
                <a:gd name="T31" fmla="*/ 143 h 221"/>
                <a:gd name="T32" fmla="*/ 40 w 182"/>
                <a:gd name="T33" fmla="*/ 137 h 221"/>
                <a:gd name="T34" fmla="*/ 41 w 182"/>
                <a:gd name="T35" fmla="*/ 130 h 221"/>
                <a:gd name="T36" fmla="*/ 48 w 182"/>
                <a:gd name="T37" fmla="*/ 129 h 221"/>
                <a:gd name="T38" fmla="*/ 62 w 182"/>
                <a:gd name="T39" fmla="*/ 125 h 221"/>
                <a:gd name="T40" fmla="*/ 77 w 182"/>
                <a:gd name="T41" fmla="*/ 124 h 221"/>
                <a:gd name="T42" fmla="*/ 78 w 182"/>
                <a:gd name="T43" fmla="*/ 135 h 221"/>
                <a:gd name="T44" fmla="*/ 86 w 182"/>
                <a:gd name="T45" fmla="*/ 130 h 221"/>
                <a:gd name="T46" fmla="*/ 89 w 182"/>
                <a:gd name="T47" fmla="*/ 122 h 221"/>
                <a:gd name="T48" fmla="*/ 97 w 182"/>
                <a:gd name="T49" fmla="*/ 123 h 221"/>
                <a:gd name="T50" fmla="*/ 112 w 182"/>
                <a:gd name="T51" fmla="*/ 120 h 221"/>
                <a:gd name="T52" fmla="*/ 118 w 182"/>
                <a:gd name="T53" fmla="*/ 117 h 221"/>
                <a:gd name="T54" fmla="*/ 125 w 182"/>
                <a:gd name="T55" fmla="*/ 113 h 221"/>
                <a:gd name="T56" fmla="*/ 132 w 182"/>
                <a:gd name="T57" fmla="*/ 112 h 221"/>
                <a:gd name="T58" fmla="*/ 133 w 182"/>
                <a:gd name="T59" fmla="*/ 84 h 221"/>
                <a:gd name="T60" fmla="*/ 139 w 182"/>
                <a:gd name="T61" fmla="*/ 80 h 221"/>
                <a:gd name="T62" fmla="*/ 141 w 182"/>
                <a:gd name="T63" fmla="*/ 75 h 221"/>
                <a:gd name="T64" fmla="*/ 143 w 182"/>
                <a:gd name="T65" fmla="*/ 68 h 221"/>
                <a:gd name="T66" fmla="*/ 137 w 182"/>
                <a:gd name="T67" fmla="*/ 57 h 221"/>
                <a:gd name="T68" fmla="*/ 135 w 182"/>
                <a:gd name="T69" fmla="*/ 48 h 221"/>
                <a:gd name="T70" fmla="*/ 127 w 182"/>
                <a:gd name="T71" fmla="*/ 49 h 221"/>
                <a:gd name="T72" fmla="*/ 121 w 182"/>
                <a:gd name="T73" fmla="*/ 56 h 221"/>
                <a:gd name="T74" fmla="*/ 124 w 182"/>
                <a:gd name="T75" fmla="*/ 71 h 221"/>
                <a:gd name="T76" fmla="*/ 110 w 182"/>
                <a:gd name="T77" fmla="*/ 92 h 221"/>
                <a:gd name="T78" fmla="*/ 96 w 182"/>
                <a:gd name="T79" fmla="*/ 92 h 221"/>
                <a:gd name="T80" fmla="*/ 90 w 182"/>
                <a:gd name="T81" fmla="*/ 101 h 221"/>
                <a:gd name="T82" fmla="*/ 81 w 182"/>
                <a:gd name="T83" fmla="*/ 114 h 221"/>
                <a:gd name="T84" fmla="*/ 76 w 182"/>
                <a:gd name="T85" fmla="*/ 112 h 221"/>
                <a:gd name="T86" fmla="*/ 55 w 182"/>
                <a:gd name="T87" fmla="*/ 113 h 221"/>
                <a:gd name="T88" fmla="*/ 36 w 182"/>
                <a:gd name="T89" fmla="*/ 127 h 221"/>
                <a:gd name="T90" fmla="*/ 29 w 182"/>
                <a:gd name="T91" fmla="*/ 132 h 221"/>
                <a:gd name="T92" fmla="*/ 22 w 182"/>
                <a:gd name="T93" fmla="*/ 139 h 221"/>
                <a:gd name="T94" fmla="*/ 13 w 182"/>
                <a:gd name="T95" fmla="*/ 147 h 221"/>
                <a:gd name="T96" fmla="*/ 109 w 182"/>
                <a:gd name="T97" fmla="*/ 86 h 221"/>
                <a:gd name="T98" fmla="*/ 0 w 182"/>
                <a:gd name="T99" fmla="*/ 221 h 221"/>
                <a:gd name="T100" fmla="*/ 2 w 182"/>
                <a:gd name="T101" fmla="*/ 214 h 221"/>
                <a:gd name="T102" fmla="*/ 123 w 182"/>
                <a:gd name="T103" fmla="*/ 44 h 221"/>
                <a:gd name="T104" fmla="*/ 126 w 182"/>
                <a:gd name="T105" fmla="*/ 38 h 221"/>
                <a:gd name="T106" fmla="*/ 156 w 182"/>
                <a:gd name="T107" fmla="*/ 41 h 221"/>
                <a:gd name="T108" fmla="*/ 171 w 182"/>
                <a:gd name="T109" fmla="*/ 29 h 221"/>
                <a:gd name="T110" fmla="*/ 175 w 182"/>
                <a:gd name="T111" fmla="*/ 25 h 221"/>
                <a:gd name="T112" fmla="*/ 165 w 182"/>
                <a:gd name="T113" fmla="*/ 15 h 221"/>
                <a:gd name="T114" fmla="*/ 146 w 182"/>
                <a:gd name="T115" fmla="*/ 3 h 221"/>
                <a:gd name="T116" fmla="*/ 141 w 182"/>
                <a:gd name="T117" fmla="*/ 13 h 221"/>
                <a:gd name="T118" fmla="*/ 129 w 182"/>
                <a:gd name="T119" fmla="*/ 2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" h="221">
                  <a:moveTo>
                    <a:pt x="17" y="125"/>
                  </a:moveTo>
                  <a:cubicBezTo>
                    <a:pt x="18" y="125"/>
                    <a:pt x="18" y="125"/>
                    <a:pt x="18" y="125"/>
                  </a:cubicBezTo>
                  <a:cubicBezTo>
                    <a:pt x="17" y="126"/>
                    <a:pt x="17" y="126"/>
                    <a:pt x="17" y="128"/>
                  </a:cubicBezTo>
                  <a:cubicBezTo>
                    <a:pt x="17" y="128"/>
                    <a:pt x="16" y="128"/>
                    <a:pt x="16" y="128"/>
                  </a:cubicBezTo>
                  <a:cubicBezTo>
                    <a:pt x="16" y="126"/>
                    <a:pt x="16" y="125"/>
                    <a:pt x="16" y="124"/>
                  </a:cubicBezTo>
                  <a:cubicBezTo>
                    <a:pt x="17" y="124"/>
                    <a:pt x="18" y="124"/>
                    <a:pt x="19" y="124"/>
                  </a:cubicBezTo>
                  <a:cubicBezTo>
                    <a:pt x="18" y="124"/>
                    <a:pt x="18" y="125"/>
                    <a:pt x="17" y="125"/>
                  </a:cubicBezTo>
                  <a:close/>
                  <a:moveTo>
                    <a:pt x="15" y="198"/>
                  </a:moveTo>
                  <a:cubicBezTo>
                    <a:pt x="16" y="198"/>
                    <a:pt x="17" y="198"/>
                    <a:pt x="17" y="199"/>
                  </a:cubicBezTo>
                  <a:cubicBezTo>
                    <a:pt x="18" y="198"/>
                    <a:pt x="19" y="198"/>
                    <a:pt x="18" y="197"/>
                  </a:cubicBezTo>
                  <a:cubicBezTo>
                    <a:pt x="19" y="196"/>
                    <a:pt x="20" y="196"/>
                    <a:pt x="20" y="196"/>
                  </a:cubicBezTo>
                  <a:cubicBezTo>
                    <a:pt x="22" y="195"/>
                    <a:pt x="21" y="194"/>
                    <a:pt x="21" y="193"/>
                  </a:cubicBezTo>
                  <a:cubicBezTo>
                    <a:pt x="19" y="194"/>
                    <a:pt x="18" y="195"/>
                    <a:pt x="17" y="196"/>
                  </a:cubicBezTo>
                  <a:cubicBezTo>
                    <a:pt x="16" y="196"/>
                    <a:pt x="16" y="197"/>
                    <a:pt x="15" y="198"/>
                  </a:cubicBezTo>
                  <a:close/>
                  <a:moveTo>
                    <a:pt x="33" y="167"/>
                  </a:moveTo>
                  <a:cubicBezTo>
                    <a:pt x="33" y="169"/>
                    <a:pt x="32" y="171"/>
                    <a:pt x="32" y="172"/>
                  </a:cubicBezTo>
                  <a:cubicBezTo>
                    <a:pt x="34" y="172"/>
                    <a:pt x="34" y="173"/>
                    <a:pt x="34" y="170"/>
                  </a:cubicBezTo>
                  <a:cubicBezTo>
                    <a:pt x="35" y="168"/>
                    <a:pt x="34" y="168"/>
                    <a:pt x="33" y="167"/>
                  </a:cubicBezTo>
                  <a:close/>
                  <a:moveTo>
                    <a:pt x="73" y="125"/>
                  </a:moveTo>
                  <a:cubicBezTo>
                    <a:pt x="71" y="126"/>
                    <a:pt x="70" y="127"/>
                    <a:pt x="70" y="129"/>
                  </a:cubicBezTo>
                  <a:cubicBezTo>
                    <a:pt x="73" y="129"/>
                    <a:pt x="73" y="128"/>
                    <a:pt x="73" y="125"/>
                  </a:cubicBezTo>
                  <a:close/>
                  <a:moveTo>
                    <a:pt x="44" y="138"/>
                  </a:moveTo>
                  <a:cubicBezTo>
                    <a:pt x="45" y="138"/>
                    <a:pt x="46" y="138"/>
                    <a:pt x="47" y="138"/>
                  </a:cubicBezTo>
                  <a:cubicBezTo>
                    <a:pt x="47" y="138"/>
                    <a:pt x="47" y="139"/>
                    <a:pt x="47" y="139"/>
                  </a:cubicBezTo>
                  <a:cubicBezTo>
                    <a:pt x="48" y="139"/>
                    <a:pt x="48" y="139"/>
                    <a:pt x="49" y="139"/>
                  </a:cubicBezTo>
                  <a:cubicBezTo>
                    <a:pt x="48" y="140"/>
                    <a:pt x="47" y="141"/>
                    <a:pt x="47" y="142"/>
                  </a:cubicBezTo>
                  <a:cubicBezTo>
                    <a:pt x="47" y="143"/>
                    <a:pt x="49" y="142"/>
                    <a:pt x="49" y="143"/>
                  </a:cubicBezTo>
                  <a:cubicBezTo>
                    <a:pt x="49" y="143"/>
                    <a:pt x="50" y="143"/>
                    <a:pt x="51" y="143"/>
                  </a:cubicBezTo>
                  <a:cubicBezTo>
                    <a:pt x="51" y="145"/>
                    <a:pt x="50" y="144"/>
                    <a:pt x="50" y="146"/>
                  </a:cubicBezTo>
                  <a:cubicBezTo>
                    <a:pt x="50" y="146"/>
                    <a:pt x="53" y="146"/>
                    <a:pt x="53" y="146"/>
                  </a:cubicBezTo>
                  <a:cubicBezTo>
                    <a:pt x="53" y="145"/>
                    <a:pt x="52" y="142"/>
                    <a:pt x="54" y="142"/>
                  </a:cubicBezTo>
                  <a:cubicBezTo>
                    <a:pt x="54" y="141"/>
                    <a:pt x="56" y="141"/>
                    <a:pt x="55" y="140"/>
                  </a:cubicBezTo>
                  <a:cubicBezTo>
                    <a:pt x="55" y="139"/>
                    <a:pt x="55" y="139"/>
                    <a:pt x="56" y="139"/>
                  </a:cubicBezTo>
                  <a:cubicBezTo>
                    <a:pt x="58" y="137"/>
                    <a:pt x="59" y="137"/>
                    <a:pt x="61" y="137"/>
                  </a:cubicBezTo>
                  <a:cubicBezTo>
                    <a:pt x="63" y="137"/>
                    <a:pt x="63" y="138"/>
                    <a:pt x="65" y="139"/>
                  </a:cubicBezTo>
                  <a:cubicBezTo>
                    <a:pt x="66" y="138"/>
                    <a:pt x="66" y="137"/>
                    <a:pt x="67" y="136"/>
                  </a:cubicBezTo>
                  <a:cubicBezTo>
                    <a:pt x="68" y="135"/>
                    <a:pt x="70" y="134"/>
                    <a:pt x="69" y="133"/>
                  </a:cubicBezTo>
                  <a:cubicBezTo>
                    <a:pt x="70" y="133"/>
                    <a:pt x="70" y="133"/>
                    <a:pt x="71" y="133"/>
                  </a:cubicBezTo>
                  <a:cubicBezTo>
                    <a:pt x="71" y="131"/>
                    <a:pt x="69" y="132"/>
                    <a:pt x="69" y="131"/>
                  </a:cubicBezTo>
                  <a:cubicBezTo>
                    <a:pt x="69" y="131"/>
                    <a:pt x="69" y="130"/>
                    <a:pt x="69" y="129"/>
                  </a:cubicBezTo>
                  <a:cubicBezTo>
                    <a:pt x="68" y="129"/>
                    <a:pt x="67" y="128"/>
                    <a:pt x="66" y="128"/>
                  </a:cubicBezTo>
                  <a:cubicBezTo>
                    <a:pt x="65" y="127"/>
                    <a:pt x="63" y="127"/>
                    <a:pt x="62" y="127"/>
                  </a:cubicBezTo>
                  <a:cubicBezTo>
                    <a:pt x="61" y="128"/>
                    <a:pt x="60" y="128"/>
                    <a:pt x="58" y="129"/>
                  </a:cubicBezTo>
                  <a:cubicBezTo>
                    <a:pt x="60" y="129"/>
                    <a:pt x="60" y="131"/>
                    <a:pt x="58" y="131"/>
                  </a:cubicBezTo>
                  <a:cubicBezTo>
                    <a:pt x="57" y="131"/>
                    <a:pt x="56" y="132"/>
                    <a:pt x="54" y="133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4" y="132"/>
                    <a:pt x="54" y="131"/>
                    <a:pt x="53" y="131"/>
                  </a:cubicBezTo>
                  <a:cubicBezTo>
                    <a:pt x="53" y="131"/>
                    <a:pt x="53" y="131"/>
                    <a:pt x="53" y="130"/>
                  </a:cubicBezTo>
                  <a:cubicBezTo>
                    <a:pt x="51" y="130"/>
                    <a:pt x="51" y="131"/>
                    <a:pt x="51" y="133"/>
                  </a:cubicBezTo>
                  <a:cubicBezTo>
                    <a:pt x="51" y="134"/>
                    <a:pt x="49" y="134"/>
                    <a:pt x="50" y="136"/>
                  </a:cubicBezTo>
                  <a:cubicBezTo>
                    <a:pt x="48" y="135"/>
                    <a:pt x="45" y="137"/>
                    <a:pt x="44" y="138"/>
                  </a:cubicBezTo>
                  <a:close/>
                  <a:moveTo>
                    <a:pt x="30" y="174"/>
                  </a:moveTo>
                  <a:cubicBezTo>
                    <a:pt x="30" y="172"/>
                    <a:pt x="29" y="172"/>
                    <a:pt x="28" y="172"/>
                  </a:cubicBezTo>
                  <a:cubicBezTo>
                    <a:pt x="27" y="174"/>
                    <a:pt x="28" y="174"/>
                    <a:pt x="30" y="174"/>
                  </a:cubicBezTo>
                  <a:close/>
                  <a:moveTo>
                    <a:pt x="25" y="147"/>
                  </a:moveTo>
                  <a:cubicBezTo>
                    <a:pt x="24" y="148"/>
                    <a:pt x="24" y="148"/>
                    <a:pt x="23" y="148"/>
                  </a:cubicBezTo>
                  <a:cubicBezTo>
                    <a:pt x="23" y="149"/>
                    <a:pt x="23" y="150"/>
                    <a:pt x="23" y="151"/>
                  </a:cubicBezTo>
                  <a:cubicBezTo>
                    <a:pt x="25" y="150"/>
                    <a:pt x="25" y="150"/>
                    <a:pt x="25" y="147"/>
                  </a:cubicBezTo>
                  <a:close/>
                  <a:moveTo>
                    <a:pt x="18" y="141"/>
                  </a:moveTo>
                  <a:cubicBezTo>
                    <a:pt x="19" y="141"/>
                    <a:pt x="20" y="141"/>
                    <a:pt x="21" y="141"/>
                  </a:cubicBezTo>
                  <a:cubicBezTo>
                    <a:pt x="19" y="141"/>
                    <a:pt x="19" y="143"/>
                    <a:pt x="20" y="144"/>
                  </a:cubicBezTo>
                  <a:cubicBezTo>
                    <a:pt x="21" y="144"/>
                    <a:pt x="21" y="144"/>
                    <a:pt x="22" y="143"/>
                  </a:cubicBezTo>
                  <a:cubicBezTo>
                    <a:pt x="21" y="143"/>
                    <a:pt x="21" y="142"/>
                    <a:pt x="21" y="142"/>
                  </a:cubicBezTo>
                  <a:cubicBezTo>
                    <a:pt x="23" y="142"/>
                    <a:pt x="23" y="142"/>
                    <a:pt x="23" y="143"/>
                  </a:cubicBezTo>
                  <a:cubicBezTo>
                    <a:pt x="23" y="145"/>
                    <a:pt x="23" y="145"/>
                    <a:pt x="21" y="145"/>
                  </a:cubicBezTo>
                  <a:cubicBezTo>
                    <a:pt x="23" y="146"/>
                    <a:pt x="22" y="146"/>
                    <a:pt x="21" y="147"/>
                  </a:cubicBezTo>
                  <a:cubicBezTo>
                    <a:pt x="23" y="148"/>
                    <a:pt x="23" y="145"/>
                    <a:pt x="25" y="146"/>
                  </a:cubicBezTo>
                  <a:cubicBezTo>
                    <a:pt x="25" y="146"/>
                    <a:pt x="24" y="146"/>
                    <a:pt x="24" y="146"/>
                  </a:cubicBezTo>
                  <a:cubicBezTo>
                    <a:pt x="25" y="146"/>
                    <a:pt x="26" y="147"/>
                    <a:pt x="27" y="147"/>
                  </a:cubicBezTo>
                  <a:cubicBezTo>
                    <a:pt x="27" y="145"/>
                    <a:pt x="27" y="145"/>
                    <a:pt x="24" y="145"/>
                  </a:cubicBezTo>
                  <a:cubicBezTo>
                    <a:pt x="26" y="143"/>
                    <a:pt x="24" y="143"/>
                    <a:pt x="24" y="142"/>
                  </a:cubicBezTo>
                  <a:cubicBezTo>
                    <a:pt x="24" y="140"/>
                    <a:pt x="26" y="141"/>
                    <a:pt x="27" y="142"/>
                  </a:cubicBezTo>
                  <a:cubicBezTo>
                    <a:pt x="28" y="142"/>
                    <a:pt x="30" y="146"/>
                    <a:pt x="28" y="147"/>
                  </a:cubicBezTo>
                  <a:cubicBezTo>
                    <a:pt x="29" y="147"/>
                    <a:pt x="29" y="147"/>
                    <a:pt x="30" y="147"/>
                  </a:cubicBezTo>
                  <a:cubicBezTo>
                    <a:pt x="28" y="147"/>
                    <a:pt x="28" y="154"/>
                    <a:pt x="26" y="152"/>
                  </a:cubicBezTo>
                  <a:cubicBezTo>
                    <a:pt x="26" y="154"/>
                    <a:pt x="25" y="156"/>
                    <a:pt x="26" y="157"/>
                  </a:cubicBezTo>
                  <a:cubicBezTo>
                    <a:pt x="27" y="158"/>
                    <a:pt x="26" y="159"/>
                    <a:pt x="26" y="161"/>
                  </a:cubicBezTo>
                  <a:cubicBezTo>
                    <a:pt x="26" y="160"/>
                    <a:pt x="25" y="160"/>
                    <a:pt x="24" y="160"/>
                  </a:cubicBezTo>
                  <a:cubicBezTo>
                    <a:pt x="25" y="161"/>
                    <a:pt x="26" y="162"/>
                    <a:pt x="25" y="163"/>
                  </a:cubicBezTo>
                  <a:cubicBezTo>
                    <a:pt x="27" y="163"/>
                    <a:pt x="28" y="163"/>
                    <a:pt x="30" y="163"/>
                  </a:cubicBezTo>
                  <a:cubicBezTo>
                    <a:pt x="28" y="162"/>
                    <a:pt x="29" y="160"/>
                    <a:pt x="29" y="158"/>
                  </a:cubicBezTo>
                  <a:cubicBezTo>
                    <a:pt x="30" y="158"/>
                    <a:pt x="31" y="157"/>
                    <a:pt x="31" y="159"/>
                  </a:cubicBezTo>
                  <a:cubicBezTo>
                    <a:pt x="31" y="159"/>
                    <a:pt x="31" y="159"/>
                    <a:pt x="30" y="159"/>
                  </a:cubicBezTo>
                  <a:cubicBezTo>
                    <a:pt x="31" y="161"/>
                    <a:pt x="31" y="162"/>
                    <a:pt x="31" y="164"/>
                  </a:cubicBezTo>
                  <a:cubicBezTo>
                    <a:pt x="31" y="165"/>
                    <a:pt x="29" y="164"/>
                    <a:pt x="30" y="166"/>
                  </a:cubicBezTo>
                  <a:cubicBezTo>
                    <a:pt x="32" y="165"/>
                    <a:pt x="33" y="164"/>
                    <a:pt x="35" y="162"/>
                  </a:cubicBezTo>
                  <a:cubicBezTo>
                    <a:pt x="34" y="162"/>
                    <a:pt x="34" y="162"/>
                    <a:pt x="33" y="162"/>
                  </a:cubicBezTo>
                  <a:cubicBezTo>
                    <a:pt x="33" y="159"/>
                    <a:pt x="36" y="161"/>
                    <a:pt x="37" y="162"/>
                  </a:cubicBezTo>
                  <a:cubicBezTo>
                    <a:pt x="37" y="161"/>
                    <a:pt x="37" y="160"/>
                    <a:pt x="37" y="159"/>
                  </a:cubicBezTo>
                  <a:cubicBezTo>
                    <a:pt x="37" y="158"/>
                    <a:pt x="38" y="158"/>
                    <a:pt x="38" y="157"/>
                  </a:cubicBezTo>
                  <a:cubicBezTo>
                    <a:pt x="38" y="155"/>
                    <a:pt x="38" y="153"/>
                    <a:pt x="39" y="151"/>
                  </a:cubicBezTo>
                  <a:cubicBezTo>
                    <a:pt x="39" y="150"/>
                    <a:pt x="40" y="151"/>
                    <a:pt x="40" y="150"/>
                  </a:cubicBezTo>
                  <a:cubicBezTo>
                    <a:pt x="41" y="149"/>
                    <a:pt x="40" y="148"/>
                    <a:pt x="40" y="147"/>
                  </a:cubicBezTo>
                  <a:cubicBezTo>
                    <a:pt x="41" y="146"/>
                    <a:pt x="43" y="145"/>
                    <a:pt x="44" y="145"/>
                  </a:cubicBezTo>
                  <a:cubicBezTo>
                    <a:pt x="44" y="145"/>
                    <a:pt x="43" y="144"/>
                    <a:pt x="43" y="144"/>
                  </a:cubicBezTo>
                  <a:cubicBezTo>
                    <a:pt x="43" y="144"/>
                    <a:pt x="44" y="144"/>
                    <a:pt x="44" y="143"/>
                  </a:cubicBezTo>
                  <a:cubicBezTo>
                    <a:pt x="42" y="144"/>
                    <a:pt x="43" y="142"/>
                    <a:pt x="44" y="142"/>
                  </a:cubicBezTo>
                  <a:cubicBezTo>
                    <a:pt x="43" y="142"/>
                    <a:pt x="42" y="142"/>
                    <a:pt x="42" y="142"/>
                  </a:cubicBezTo>
                  <a:cubicBezTo>
                    <a:pt x="42" y="141"/>
                    <a:pt x="42" y="140"/>
                    <a:pt x="42" y="139"/>
                  </a:cubicBezTo>
                  <a:cubicBezTo>
                    <a:pt x="41" y="139"/>
                    <a:pt x="39" y="139"/>
                    <a:pt x="38" y="139"/>
                  </a:cubicBezTo>
                  <a:cubicBezTo>
                    <a:pt x="38" y="139"/>
                    <a:pt x="38" y="138"/>
                    <a:pt x="38" y="138"/>
                  </a:cubicBezTo>
                  <a:cubicBezTo>
                    <a:pt x="40" y="139"/>
                    <a:pt x="41" y="139"/>
                    <a:pt x="40" y="137"/>
                  </a:cubicBezTo>
                  <a:cubicBezTo>
                    <a:pt x="40" y="135"/>
                    <a:pt x="40" y="135"/>
                    <a:pt x="38" y="135"/>
                  </a:cubicBezTo>
                  <a:cubicBezTo>
                    <a:pt x="38" y="136"/>
                    <a:pt x="38" y="136"/>
                    <a:pt x="38" y="137"/>
                  </a:cubicBezTo>
                  <a:cubicBezTo>
                    <a:pt x="37" y="136"/>
                    <a:pt x="36" y="136"/>
                    <a:pt x="35" y="136"/>
                  </a:cubicBezTo>
                  <a:cubicBezTo>
                    <a:pt x="34" y="136"/>
                    <a:pt x="32" y="135"/>
                    <a:pt x="32" y="134"/>
                  </a:cubicBezTo>
                  <a:cubicBezTo>
                    <a:pt x="32" y="132"/>
                    <a:pt x="35" y="131"/>
                    <a:pt x="36" y="133"/>
                  </a:cubicBezTo>
                  <a:cubicBezTo>
                    <a:pt x="36" y="132"/>
                    <a:pt x="40" y="130"/>
                    <a:pt x="41" y="130"/>
                  </a:cubicBezTo>
                  <a:cubicBezTo>
                    <a:pt x="41" y="130"/>
                    <a:pt x="42" y="132"/>
                    <a:pt x="42" y="132"/>
                  </a:cubicBezTo>
                  <a:cubicBezTo>
                    <a:pt x="44" y="133"/>
                    <a:pt x="44" y="133"/>
                    <a:pt x="44" y="134"/>
                  </a:cubicBezTo>
                  <a:cubicBezTo>
                    <a:pt x="45" y="133"/>
                    <a:pt x="45" y="132"/>
                    <a:pt x="45" y="130"/>
                  </a:cubicBezTo>
                  <a:cubicBezTo>
                    <a:pt x="45" y="130"/>
                    <a:pt x="46" y="130"/>
                    <a:pt x="46" y="130"/>
                  </a:cubicBezTo>
                  <a:cubicBezTo>
                    <a:pt x="45" y="129"/>
                    <a:pt x="44" y="128"/>
                    <a:pt x="46" y="127"/>
                  </a:cubicBezTo>
                  <a:cubicBezTo>
                    <a:pt x="48" y="126"/>
                    <a:pt x="48" y="129"/>
                    <a:pt x="48" y="129"/>
                  </a:cubicBezTo>
                  <a:cubicBezTo>
                    <a:pt x="50" y="129"/>
                    <a:pt x="54" y="125"/>
                    <a:pt x="54" y="129"/>
                  </a:cubicBezTo>
                  <a:cubicBezTo>
                    <a:pt x="55" y="128"/>
                    <a:pt x="56" y="127"/>
                    <a:pt x="55" y="126"/>
                  </a:cubicBezTo>
                  <a:cubicBezTo>
                    <a:pt x="56" y="127"/>
                    <a:pt x="56" y="127"/>
                    <a:pt x="57" y="127"/>
                  </a:cubicBezTo>
                  <a:cubicBezTo>
                    <a:pt x="57" y="127"/>
                    <a:pt x="60" y="124"/>
                    <a:pt x="60" y="125"/>
                  </a:cubicBezTo>
                  <a:cubicBezTo>
                    <a:pt x="61" y="126"/>
                    <a:pt x="62" y="127"/>
                    <a:pt x="63" y="126"/>
                  </a:cubicBezTo>
                  <a:cubicBezTo>
                    <a:pt x="63" y="125"/>
                    <a:pt x="62" y="125"/>
                    <a:pt x="62" y="125"/>
                  </a:cubicBezTo>
                  <a:cubicBezTo>
                    <a:pt x="63" y="125"/>
                    <a:pt x="64" y="125"/>
                    <a:pt x="64" y="125"/>
                  </a:cubicBezTo>
                  <a:cubicBezTo>
                    <a:pt x="65" y="125"/>
                    <a:pt x="65" y="124"/>
                    <a:pt x="66" y="124"/>
                  </a:cubicBezTo>
                  <a:cubicBezTo>
                    <a:pt x="67" y="123"/>
                    <a:pt x="67" y="124"/>
                    <a:pt x="67" y="123"/>
                  </a:cubicBezTo>
                  <a:cubicBezTo>
                    <a:pt x="68" y="122"/>
                    <a:pt x="68" y="122"/>
                    <a:pt x="69" y="122"/>
                  </a:cubicBezTo>
                  <a:cubicBezTo>
                    <a:pt x="71" y="122"/>
                    <a:pt x="71" y="123"/>
                    <a:pt x="73" y="124"/>
                  </a:cubicBezTo>
                  <a:cubicBezTo>
                    <a:pt x="74" y="124"/>
                    <a:pt x="76" y="124"/>
                    <a:pt x="77" y="124"/>
                  </a:cubicBezTo>
                  <a:cubicBezTo>
                    <a:pt x="78" y="126"/>
                    <a:pt x="75" y="127"/>
                    <a:pt x="74" y="127"/>
                  </a:cubicBezTo>
                  <a:cubicBezTo>
                    <a:pt x="73" y="128"/>
                    <a:pt x="75" y="130"/>
                    <a:pt x="75" y="132"/>
                  </a:cubicBezTo>
                  <a:cubicBezTo>
                    <a:pt x="75" y="131"/>
                    <a:pt x="75" y="131"/>
                    <a:pt x="74" y="131"/>
                  </a:cubicBezTo>
                  <a:cubicBezTo>
                    <a:pt x="74" y="132"/>
                    <a:pt x="74" y="132"/>
                    <a:pt x="74" y="133"/>
                  </a:cubicBezTo>
                  <a:cubicBezTo>
                    <a:pt x="76" y="132"/>
                    <a:pt x="74" y="134"/>
                    <a:pt x="75" y="134"/>
                  </a:cubicBezTo>
                  <a:cubicBezTo>
                    <a:pt x="76" y="134"/>
                    <a:pt x="77" y="135"/>
                    <a:pt x="78" y="135"/>
                  </a:cubicBezTo>
                  <a:cubicBezTo>
                    <a:pt x="77" y="135"/>
                    <a:pt x="77" y="135"/>
                    <a:pt x="76" y="135"/>
                  </a:cubicBezTo>
                  <a:cubicBezTo>
                    <a:pt x="77" y="136"/>
                    <a:pt x="80" y="139"/>
                    <a:pt x="81" y="138"/>
                  </a:cubicBezTo>
                  <a:cubicBezTo>
                    <a:pt x="81" y="138"/>
                    <a:pt x="82" y="137"/>
                    <a:pt x="82" y="136"/>
                  </a:cubicBezTo>
                  <a:cubicBezTo>
                    <a:pt x="82" y="136"/>
                    <a:pt x="82" y="136"/>
                    <a:pt x="82" y="135"/>
                  </a:cubicBezTo>
                  <a:cubicBezTo>
                    <a:pt x="83" y="134"/>
                    <a:pt x="84" y="133"/>
                    <a:pt x="85" y="133"/>
                  </a:cubicBezTo>
                  <a:cubicBezTo>
                    <a:pt x="85" y="132"/>
                    <a:pt x="86" y="130"/>
                    <a:pt x="86" y="130"/>
                  </a:cubicBezTo>
                  <a:cubicBezTo>
                    <a:pt x="87" y="130"/>
                    <a:pt x="86" y="129"/>
                    <a:pt x="87" y="129"/>
                  </a:cubicBezTo>
                  <a:cubicBezTo>
                    <a:pt x="88" y="129"/>
                    <a:pt x="89" y="129"/>
                    <a:pt x="90" y="128"/>
                  </a:cubicBezTo>
                  <a:cubicBezTo>
                    <a:pt x="91" y="127"/>
                    <a:pt x="91" y="128"/>
                    <a:pt x="91" y="129"/>
                  </a:cubicBezTo>
                  <a:cubicBezTo>
                    <a:pt x="93" y="129"/>
                    <a:pt x="93" y="126"/>
                    <a:pt x="92" y="126"/>
                  </a:cubicBezTo>
                  <a:cubicBezTo>
                    <a:pt x="91" y="126"/>
                    <a:pt x="89" y="126"/>
                    <a:pt x="89" y="124"/>
                  </a:cubicBezTo>
                  <a:cubicBezTo>
                    <a:pt x="89" y="124"/>
                    <a:pt x="89" y="122"/>
                    <a:pt x="89" y="122"/>
                  </a:cubicBezTo>
                  <a:cubicBezTo>
                    <a:pt x="90" y="122"/>
                    <a:pt x="90" y="122"/>
                    <a:pt x="90" y="121"/>
                  </a:cubicBezTo>
                  <a:cubicBezTo>
                    <a:pt x="90" y="119"/>
                    <a:pt x="90" y="120"/>
                    <a:pt x="92" y="120"/>
                  </a:cubicBezTo>
                  <a:cubicBezTo>
                    <a:pt x="91" y="120"/>
                    <a:pt x="91" y="123"/>
                    <a:pt x="92" y="123"/>
                  </a:cubicBezTo>
                  <a:cubicBezTo>
                    <a:pt x="92" y="122"/>
                    <a:pt x="92" y="122"/>
                    <a:pt x="93" y="121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95" y="122"/>
                    <a:pt x="96" y="121"/>
                    <a:pt x="97" y="123"/>
                  </a:cubicBezTo>
                  <a:cubicBezTo>
                    <a:pt x="95" y="123"/>
                    <a:pt x="93" y="123"/>
                    <a:pt x="93" y="125"/>
                  </a:cubicBezTo>
                  <a:cubicBezTo>
                    <a:pt x="98" y="124"/>
                    <a:pt x="101" y="123"/>
                    <a:pt x="105" y="125"/>
                  </a:cubicBezTo>
                  <a:cubicBezTo>
                    <a:pt x="105" y="124"/>
                    <a:pt x="105" y="124"/>
                    <a:pt x="106" y="123"/>
                  </a:cubicBezTo>
                  <a:cubicBezTo>
                    <a:pt x="106" y="122"/>
                    <a:pt x="106" y="122"/>
                    <a:pt x="106" y="121"/>
                  </a:cubicBezTo>
                  <a:cubicBezTo>
                    <a:pt x="107" y="120"/>
                    <a:pt x="109" y="120"/>
                    <a:pt x="109" y="118"/>
                  </a:cubicBezTo>
                  <a:cubicBezTo>
                    <a:pt x="110" y="118"/>
                    <a:pt x="111" y="118"/>
                    <a:pt x="112" y="120"/>
                  </a:cubicBezTo>
                  <a:cubicBezTo>
                    <a:pt x="111" y="120"/>
                    <a:pt x="111" y="120"/>
                    <a:pt x="110" y="120"/>
                  </a:cubicBezTo>
                  <a:cubicBezTo>
                    <a:pt x="110" y="121"/>
                    <a:pt x="110" y="125"/>
                    <a:pt x="112" y="125"/>
                  </a:cubicBezTo>
                  <a:cubicBezTo>
                    <a:pt x="111" y="123"/>
                    <a:pt x="113" y="124"/>
                    <a:pt x="113" y="123"/>
                  </a:cubicBezTo>
                  <a:cubicBezTo>
                    <a:pt x="114" y="123"/>
                    <a:pt x="114" y="122"/>
                    <a:pt x="114" y="121"/>
                  </a:cubicBezTo>
                  <a:cubicBezTo>
                    <a:pt x="114" y="121"/>
                    <a:pt x="114" y="117"/>
                    <a:pt x="114" y="117"/>
                  </a:cubicBezTo>
                  <a:cubicBezTo>
                    <a:pt x="116" y="117"/>
                    <a:pt x="117" y="117"/>
                    <a:pt x="118" y="117"/>
                  </a:cubicBezTo>
                  <a:cubicBezTo>
                    <a:pt x="119" y="117"/>
                    <a:pt x="118" y="118"/>
                    <a:pt x="119" y="118"/>
                  </a:cubicBezTo>
                  <a:cubicBezTo>
                    <a:pt x="121" y="119"/>
                    <a:pt x="120" y="117"/>
                    <a:pt x="119" y="116"/>
                  </a:cubicBezTo>
                  <a:cubicBezTo>
                    <a:pt x="120" y="116"/>
                    <a:pt x="120" y="115"/>
                    <a:pt x="120" y="114"/>
                  </a:cubicBezTo>
                  <a:cubicBezTo>
                    <a:pt x="120" y="114"/>
                    <a:pt x="121" y="114"/>
                    <a:pt x="121" y="114"/>
                  </a:cubicBezTo>
                  <a:cubicBezTo>
                    <a:pt x="121" y="114"/>
                    <a:pt x="121" y="113"/>
                    <a:pt x="121" y="113"/>
                  </a:cubicBezTo>
                  <a:cubicBezTo>
                    <a:pt x="122" y="113"/>
                    <a:pt x="123" y="113"/>
                    <a:pt x="125" y="113"/>
                  </a:cubicBezTo>
                  <a:cubicBezTo>
                    <a:pt x="124" y="114"/>
                    <a:pt x="122" y="116"/>
                    <a:pt x="121" y="117"/>
                  </a:cubicBezTo>
                  <a:cubicBezTo>
                    <a:pt x="122" y="117"/>
                    <a:pt x="122" y="117"/>
                    <a:pt x="123" y="117"/>
                  </a:cubicBezTo>
                  <a:cubicBezTo>
                    <a:pt x="122" y="118"/>
                    <a:pt x="120" y="121"/>
                    <a:pt x="122" y="121"/>
                  </a:cubicBezTo>
                  <a:cubicBezTo>
                    <a:pt x="122" y="121"/>
                    <a:pt x="125" y="119"/>
                    <a:pt x="126" y="118"/>
                  </a:cubicBezTo>
                  <a:cubicBezTo>
                    <a:pt x="128" y="117"/>
                    <a:pt x="126" y="115"/>
                    <a:pt x="127" y="114"/>
                  </a:cubicBezTo>
                  <a:cubicBezTo>
                    <a:pt x="129" y="112"/>
                    <a:pt x="129" y="112"/>
                    <a:pt x="132" y="112"/>
                  </a:cubicBezTo>
                  <a:cubicBezTo>
                    <a:pt x="130" y="110"/>
                    <a:pt x="127" y="106"/>
                    <a:pt x="129" y="104"/>
                  </a:cubicBezTo>
                  <a:cubicBezTo>
                    <a:pt x="130" y="103"/>
                    <a:pt x="130" y="101"/>
                    <a:pt x="131" y="100"/>
                  </a:cubicBezTo>
                  <a:cubicBezTo>
                    <a:pt x="131" y="99"/>
                    <a:pt x="133" y="98"/>
                    <a:pt x="133" y="97"/>
                  </a:cubicBezTo>
                  <a:cubicBezTo>
                    <a:pt x="132" y="96"/>
                    <a:pt x="134" y="95"/>
                    <a:pt x="134" y="93"/>
                  </a:cubicBezTo>
                  <a:cubicBezTo>
                    <a:pt x="134" y="92"/>
                    <a:pt x="133" y="91"/>
                    <a:pt x="133" y="89"/>
                  </a:cubicBezTo>
                  <a:cubicBezTo>
                    <a:pt x="133" y="88"/>
                    <a:pt x="133" y="86"/>
                    <a:pt x="133" y="84"/>
                  </a:cubicBezTo>
                  <a:cubicBezTo>
                    <a:pt x="133" y="83"/>
                    <a:pt x="134" y="83"/>
                    <a:pt x="134" y="81"/>
                  </a:cubicBezTo>
                  <a:cubicBezTo>
                    <a:pt x="134" y="82"/>
                    <a:pt x="135" y="82"/>
                    <a:pt x="135" y="83"/>
                  </a:cubicBezTo>
                  <a:cubicBezTo>
                    <a:pt x="135" y="82"/>
                    <a:pt x="135" y="82"/>
                    <a:pt x="135" y="81"/>
                  </a:cubicBezTo>
                  <a:cubicBezTo>
                    <a:pt x="136" y="81"/>
                    <a:pt x="137" y="82"/>
                    <a:pt x="139" y="83"/>
                  </a:cubicBezTo>
                  <a:cubicBezTo>
                    <a:pt x="139" y="80"/>
                    <a:pt x="137" y="82"/>
                    <a:pt x="137" y="80"/>
                  </a:cubicBezTo>
                  <a:cubicBezTo>
                    <a:pt x="138" y="80"/>
                    <a:pt x="138" y="80"/>
                    <a:pt x="139" y="80"/>
                  </a:cubicBezTo>
                  <a:cubicBezTo>
                    <a:pt x="138" y="79"/>
                    <a:pt x="138" y="80"/>
                    <a:pt x="139" y="79"/>
                  </a:cubicBezTo>
                  <a:cubicBezTo>
                    <a:pt x="138" y="79"/>
                    <a:pt x="138" y="79"/>
                    <a:pt x="137" y="79"/>
                  </a:cubicBezTo>
                  <a:cubicBezTo>
                    <a:pt x="138" y="78"/>
                    <a:pt x="138" y="77"/>
                    <a:pt x="139" y="76"/>
                  </a:cubicBezTo>
                  <a:cubicBezTo>
                    <a:pt x="139" y="76"/>
                    <a:pt x="140" y="77"/>
                    <a:pt x="140" y="75"/>
                  </a:cubicBezTo>
                  <a:cubicBezTo>
                    <a:pt x="140" y="75"/>
                    <a:pt x="140" y="75"/>
                    <a:pt x="141" y="75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41" y="75"/>
                    <a:pt x="142" y="75"/>
                    <a:pt x="142" y="75"/>
                  </a:cubicBezTo>
                  <a:cubicBezTo>
                    <a:pt x="142" y="75"/>
                    <a:pt x="141" y="74"/>
                    <a:pt x="141" y="74"/>
                  </a:cubicBezTo>
                  <a:cubicBezTo>
                    <a:pt x="142" y="74"/>
                    <a:pt x="141" y="72"/>
                    <a:pt x="143" y="71"/>
                  </a:cubicBezTo>
                  <a:cubicBezTo>
                    <a:pt x="141" y="71"/>
                    <a:pt x="142" y="70"/>
                    <a:pt x="143" y="69"/>
                  </a:cubicBezTo>
                  <a:cubicBezTo>
                    <a:pt x="143" y="69"/>
                    <a:pt x="142" y="69"/>
                    <a:pt x="142" y="69"/>
                  </a:cubicBezTo>
                  <a:cubicBezTo>
                    <a:pt x="142" y="69"/>
                    <a:pt x="143" y="69"/>
                    <a:pt x="143" y="68"/>
                  </a:cubicBezTo>
                  <a:cubicBezTo>
                    <a:pt x="143" y="68"/>
                    <a:pt x="142" y="68"/>
                    <a:pt x="142" y="68"/>
                  </a:cubicBezTo>
                  <a:cubicBezTo>
                    <a:pt x="144" y="66"/>
                    <a:pt x="142" y="64"/>
                    <a:pt x="141" y="61"/>
                  </a:cubicBezTo>
                  <a:cubicBezTo>
                    <a:pt x="141" y="62"/>
                    <a:pt x="142" y="61"/>
                    <a:pt x="142" y="62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42" y="61"/>
                    <a:pt x="142" y="60"/>
                    <a:pt x="142" y="60"/>
                  </a:cubicBezTo>
                  <a:cubicBezTo>
                    <a:pt x="139" y="61"/>
                    <a:pt x="140" y="56"/>
                    <a:pt x="137" y="57"/>
                  </a:cubicBezTo>
                  <a:cubicBezTo>
                    <a:pt x="137" y="54"/>
                    <a:pt x="137" y="52"/>
                    <a:pt x="137" y="49"/>
                  </a:cubicBezTo>
                  <a:cubicBezTo>
                    <a:pt x="137" y="46"/>
                    <a:pt x="136" y="47"/>
                    <a:pt x="134" y="47"/>
                  </a:cubicBezTo>
                  <a:cubicBezTo>
                    <a:pt x="134" y="47"/>
                    <a:pt x="134" y="46"/>
                    <a:pt x="134" y="46"/>
                  </a:cubicBezTo>
                  <a:cubicBezTo>
                    <a:pt x="133" y="46"/>
                    <a:pt x="131" y="45"/>
                    <a:pt x="131" y="46"/>
                  </a:cubicBezTo>
                  <a:cubicBezTo>
                    <a:pt x="131" y="47"/>
                    <a:pt x="131" y="48"/>
                    <a:pt x="131" y="49"/>
                  </a:cubicBezTo>
                  <a:cubicBezTo>
                    <a:pt x="131" y="51"/>
                    <a:pt x="134" y="49"/>
                    <a:pt x="135" y="48"/>
                  </a:cubicBezTo>
                  <a:cubicBezTo>
                    <a:pt x="136" y="49"/>
                    <a:pt x="136" y="50"/>
                    <a:pt x="136" y="50"/>
                  </a:cubicBezTo>
                  <a:cubicBezTo>
                    <a:pt x="135" y="52"/>
                    <a:pt x="135" y="52"/>
                    <a:pt x="135" y="54"/>
                  </a:cubicBezTo>
                  <a:cubicBezTo>
                    <a:pt x="135" y="54"/>
                    <a:pt x="132" y="52"/>
                    <a:pt x="131" y="52"/>
                  </a:cubicBezTo>
                  <a:cubicBezTo>
                    <a:pt x="132" y="53"/>
                    <a:pt x="131" y="53"/>
                    <a:pt x="132" y="54"/>
                  </a:cubicBezTo>
                  <a:cubicBezTo>
                    <a:pt x="129" y="54"/>
                    <a:pt x="129" y="51"/>
                    <a:pt x="129" y="50"/>
                  </a:cubicBezTo>
                  <a:cubicBezTo>
                    <a:pt x="128" y="50"/>
                    <a:pt x="127" y="49"/>
                    <a:pt x="127" y="49"/>
                  </a:cubicBezTo>
                  <a:cubicBezTo>
                    <a:pt x="125" y="51"/>
                    <a:pt x="126" y="50"/>
                    <a:pt x="127" y="52"/>
                  </a:cubicBezTo>
                  <a:cubicBezTo>
                    <a:pt x="127" y="52"/>
                    <a:pt x="126" y="52"/>
                    <a:pt x="126" y="51"/>
                  </a:cubicBezTo>
                  <a:cubicBezTo>
                    <a:pt x="126" y="52"/>
                    <a:pt x="126" y="53"/>
                    <a:pt x="126" y="54"/>
                  </a:cubicBezTo>
                  <a:cubicBezTo>
                    <a:pt x="124" y="53"/>
                    <a:pt x="125" y="54"/>
                    <a:pt x="124" y="55"/>
                  </a:cubicBezTo>
                  <a:cubicBezTo>
                    <a:pt x="123" y="55"/>
                    <a:pt x="122" y="55"/>
                    <a:pt x="122" y="55"/>
                  </a:cubicBezTo>
                  <a:cubicBezTo>
                    <a:pt x="122" y="56"/>
                    <a:pt x="121" y="56"/>
                    <a:pt x="121" y="56"/>
                  </a:cubicBezTo>
                  <a:cubicBezTo>
                    <a:pt x="123" y="56"/>
                    <a:pt x="122" y="58"/>
                    <a:pt x="122" y="59"/>
                  </a:cubicBezTo>
                  <a:cubicBezTo>
                    <a:pt x="123" y="59"/>
                    <a:pt x="123" y="59"/>
                    <a:pt x="124" y="59"/>
                  </a:cubicBezTo>
                  <a:cubicBezTo>
                    <a:pt x="124" y="60"/>
                    <a:pt x="123" y="62"/>
                    <a:pt x="122" y="63"/>
                  </a:cubicBezTo>
                  <a:cubicBezTo>
                    <a:pt x="122" y="63"/>
                    <a:pt x="120" y="63"/>
                    <a:pt x="119" y="63"/>
                  </a:cubicBezTo>
                  <a:cubicBezTo>
                    <a:pt x="120" y="63"/>
                    <a:pt x="124" y="65"/>
                    <a:pt x="124" y="65"/>
                  </a:cubicBezTo>
                  <a:cubicBezTo>
                    <a:pt x="124" y="67"/>
                    <a:pt x="124" y="69"/>
                    <a:pt x="124" y="71"/>
                  </a:cubicBezTo>
                  <a:cubicBezTo>
                    <a:pt x="123" y="71"/>
                    <a:pt x="123" y="71"/>
                    <a:pt x="122" y="71"/>
                  </a:cubicBezTo>
                  <a:cubicBezTo>
                    <a:pt x="123" y="73"/>
                    <a:pt x="122" y="75"/>
                    <a:pt x="122" y="77"/>
                  </a:cubicBezTo>
                  <a:cubicBezTo>
                    <a:pt x="121" y="78"/>
                    <a:pt x="119" y="79"/>
                    <a:pt x="119" y="80"/>
                  </a:cubicBezTo>
                  <a:cubicBezTo>
                    <a:pt x="117" y="82"/>
                    <a:pt x="119" y="84"/>
                    <a:pt x="116" y="85"/>
                  </a:cubicBezTo>
                  <a:cubicBezTo>
                    <a:pt x="115" y="86"/>
                    <a:pt x="113" y="86"/>
                    <a:pt x="112" y="87"/>
                  </a:cubicBezTo>
                  <a:cubicBezTo>
                    <a:pt x="110" y="89"/>
                    <a:pt x="111" y="90"/>
                    <a:pt x="110" y="92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5" y="95"/>
                    <a:pt x="96" y="97"/>
                    <a:pt x="97" y="100"/>
                  </a:cubicBezTo>
                  <a:cubicBezTo>
                    <a:pt x="97" y="100"/>
                    <a:pt x="93" y="100"/>
                    <a:pt x="94" y="100"/>
                  </a:cubicBezTo>
                  <a:cubicBezTo>
                    <a:pt x="94" y="98"/>
                    <a:pt x="94" y="97"/>
                    <a:pt x="94" y="96"/>
                  </a:cubicBezTo>
                  <a:cubicBezTo>
                    <a:pt x="92" y="96"/>
                    <a:pt x="92" y="96"/>
                    <a:pt x="92" y="94"/>
                  </a:cubicBezTo>
                  <a:cubicBezTo>
                    <a:pt x="94" y="95"/>
                    <a:pt x="96" y="95"/>
                    <a:pt x="96" y="92"/>
                  </a:cubicBezTo>
                  <a:cubicBezTo>
                    <a:pt x="96" y="92"/>
                    <a:pt x="97" y="92"/>
                    <a:pt x="97" y="92"/>
                  </a:cubicBezTo>
                  <a:cubicBezTo>
                    <a:pt x="96" y="90"/>
                    <a:pt x="96" y="91"/>
                    <a:pt x="94" y="92"/>
                  </a:cubicBezTo>
                  <a:cubicBezTo>
                    <a:pt x="93" y="92"/>
                    <a:pt x="90" y="94"/>
                    <a:pt x="90" y="93"/>
                  </a:cubicBezTo>
                  <a:cubicBezTo>
                    <a:pt x="90" y="94"/>
                    <a:pt x="90" y="95"/>
                    <a:pt x="90" y="96"/>
                  </a:cubicBezTo>
                  <a:cubicBezTo>
                    <a:pt x="90" y="96"/>
                    <a:pt x="91" y="97"/>
                    <a:pt x="91" y="97"/>
                  </a:cubicBezTo>
                  <a:cubicBezTo>
                    <a:pt x="92" y="99"/>
                    <a:pt x="91" y="100"/>
                    <a:pt x="90" y="101"/>
                  </a:cubicBezTo>
                  <a:cubicBezTo>
                    <a:pt x="90" y="102"/>
                    <a:pt x="87" y="103"/>
                    <a:pt x="86" y="104"/>
                  </a:cubicBezTo>
                  <a:cubicBezTo>
                    <a:pt x="86" y="104"/>
                    <a:pt x="86" y="105"/>
                    <a:pt x="86" y="105"/>
                  </a:cubicBezTo>
                  <a:cubicBezTo>
                    <a:pt x="86" y="106"/>
                    <a:pt x="86" y="106"/>
                    <a:pt x="85" y="106"/>
                  </a:cubicBezTo>
                  <a:cubicBezTo>
                    <a:pt x="82" y="108"/>
                    <a:pt x="84" y="110"/>
                    <a:pt x="84" y="113"/>
                  </a:cubicBezTo>
                  <a:cubicBezTo>
                    <a:pt x="84" y="113"/>
                    <a:pt x="83" y="112"/>
                    <a:pt x="83" y="112"/>
                  </a:cubicBezTo>
                  <a:cubicBezTo>
                    <a:pt x="83" y="114"/>
                    <a:pt x="82" y="113"/>
                    <a:pt x="81" y="114"/>
                  </a:cubicBezTo>
                  <a:cubicBezTo>
                    <a:pt x="81" y="114"/>
                    <a:pt x="81" y="113"/>
                    <a:pt x="81" y="113"/>
                  </a:cubicBezTo>
                  <a:cubicBezTo>
                    <a:pt x="79" y="114"/>
                    <a:pt x="79" y="115"/>
                    <a:pt x="77" y="113"/>
                  </a:cubicBezTo>
                  <a:cubicBezTo>
                    <a:pt x="77" y="113"/>
                    <a:pt x="77" y="114"/>
                    <a:pt x="78" y="115"/>
                  </a:cubicBezTo>
                  <a:cubicBezTo>
                    <a:pt x="77" y="115"/>
                    <a:pt x="76" y="114"/>
                    <a:pt x="76" y="113"/>
                  </a:cubicBezTo>
                  <a:cubicBezTo>
                    <a:pt x="76" y="114"/>
                    <a:pt x="75" y="114"/>
                    <a:pt x="75" y="114"/>
                  </a:cubicBezTo>
                  <a:cubicBezTo>
                    <a:pt x="75" y="113"/>
                    <a:pt x="76" y="112"/>
                    <a:pt x="76" y="112"/>
                  </a:cubicBezTo>
                  <a:cubicBezTo>
                    <a:pt x="75" y="111"/>
                    <a:pt x="74" y="113"/>
                    <a:pt x="72" y="113"/>
                  </a:cubicBezTo>
                  <a:cubicBezTo>
                    <a:pt x="70" y="113"/>
                    <a:pt x="68" y="113"/>
                    <a:pt x="66" y="113"/>
                  </a:cubicBezTo>
                  <a:cubicBezTo>
                    <a:pt x="64" y="113"/>
                    <a:pt x="63" y="114"/>
                    <a:pt x="61" y="114"/>
                  </a:cubicBezTo>
                  <a:cubicBezTo>
                    <a:pt x="59" y="114"/>
                    <a:pt x="57" y="114"/>
                    <a:pt x="55" y="114"/>
                  </a:cubicBezTo>
                  <a:cubicBezTo>
                    <a:pt x="56" y="114"/>
                    <a:pt x="56" y="113"/>
                    <a:pt x="57" y="113"/>
                  </a:cubicBezTo>
                  <a:cubicBezTo>
                    <a:pt x="56" y="113"/>
                    <a:pt x="55" y="113"/>
                    <a:pt x="55" y="113"/>
                  </a:cubicBezTo>
                  <a:cubicBezTo>
                    <a:pt x="54" y="113"/>
                    <a:pt x="54" y="114"/>
                    <a:pt x="54" y="114"/>
                  </a:cubicBezTo>
                  <a:cubicBezTo>
                    <a:pt x="53" y="115"/>
                    <a:pt x="51" y="114"/>
                    <a:pt x="50" y="114"/>
                  </a:cubicBezTo>
                  <a:cubicBezTo>
                    <a:pt x="49" y="114"/>
                    <a:pt x="50" y="117"/>
                    <a:pt x="49" y="117"/>
                  </a:cubicBezTo>
                  <a:cubicBezTo>
                    <a:pt x="48" y="118"/>
                    <a:pt x="48" y="118"/>
                    <a:pt x="47" y="119"/>
                  </a:cubicBezTo>
                  <a:cubicBezTo>
                    <a:pt x="44" y="120"/>
                    <a:pt x="43" y="122"/>
                    <a:pt x="41" y="123"/>
                  </a:cubicBezTo>
                  <a:cubicBezTo>
                    <a:pt x="40" y="125"/>
                    <a:pt x="37" y="125"/>
                    <a:pt x="36" y="127"/>
                  </a:cubicBezTo>
                  <a:cubicBezTo>
                    <a:pt x="36" y="126"/>
                    <a:pt x="34" y="126"/>
                    <a:pt x="35" y="128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8"/>
                  </a:cubicBezTo>
                  <a:cubicBezTo>
                    <a:pt x="34" y="127"/>
                    <a:pt x="33" y="126"/>
                    <a:pt x="33" y="126"/>
                  </a:cubicBezTo>
                  <a:cubicBezTo>
                    <a:pt x="32" y="128"/>
                    <a:pt x="33" y="130"/>
                    <a:pt x="32" y="133"/>
                  </a:cubicBezTo>
                  <a:cubicBezTo>
                    <a:pt x="30" y="132"/>
                    <a:pt x="30" y="131"/>
                    <a:pt x="29" y="132"/>
                  </a:cubicBezTo>
                  <a:cubicBezTo>
                    <a:pt x="28" y="133"/>
                    <a:pt x="27" y="134"/>
                    <a:pt x="28" y="136"/>
                  </a:cubicBezTo>
                  <a:cubicBezTo>
                    <a:pt x="26" y="135"/>
                    <a:pt x="25" y="135"/>
                    <a:pt x="24" y="136"/>
                  </a:cubicBezTo>
                  <a:cubicBezTo>
                    <a:pt x="25" y="137"/>
                    <a:pt x="25" y="137"/>
                    <a:pt x="26" y="137"/>
                  </a:cubicBezTo>
                  <a:cubicBezTo>
                    <a:pt x="25" y="137"/>
                    <a:pt x="24" y="138"/>
                    <a:pt x="23" y="138"/>
                  </a:cubicBezTo>
                  <a:cubicBezTo>
                    <a:pt x="23" y="137"/>
                    <a:pt x="23" y="136"/>
                    <a:pt x="22" y="137"/>
                  </a:cubicBezTo>
                  <a:cubicBezTo>
                    <a:pt x="22" y="137"/>
                    <a:pt x="22" y="138"/>
                    <a:pt x="22" y="139"/>
                  </a:cubicBezTo>
                  <a:cubicBezTo>
                    <a:pt x="22" y="139"/>
                    <a:pt x="21" y="138"/>
                    <a:pt x="21" y="138"/>
                  </a:cubicBezTo>
                  <a:cubicBezTo>
                    <a:pt x="21" y="138"/>
                    <a:pt x="21" y="139"/>
                    <a:pt x="21" y="139"/>
                  </a:cubicBezTo>
                  <a:cubicBezTo>
                    <a:pt x="20" y="139"/>
                    <a:pt x="20" y="139"/>
                    <a:pt x="19" y="138"/>
                  </a:cubicBezTo>
                  <a:cubicBezTo>
                    <a:pt x="20" y="139"/>
                    <a:pt x="19" y="140"/>
                    <a:pt x="18" y="141"/>
                  </a:cubicBezTo>
                  <a:close/>
                  <a:moveTo>
                    <a:pt x="9" y="146"/>
                  </a:moveTo>
                  <a:cubicBezTo>
                    <a:pt x="9" y="148"/>
                    <a:pt x="12" y="147"/>
                    <a:pt x="13" y="147"/>
                  </a:cubicBezTo>
                  <a:cubicBezTo>
                    <a:pt x="12" y="146"/>
                    <a:pt x="12" y="145"/>
                    <a:pt x="11" y="144"/>
                  </a:cubicBezTo>
                  <a:cubicBezTo>
                    <a:pt x="11" y="145"/>
                    <a:pt x="10" y="146"/>
                    <a:pt x="9" y="146"/>
                  </a:cubicBezTo>
                  <a:close/>
                  <a:moveTo>
                    <a:pt x="108" y="82"/>
                  </a:moveTo>
                  <a:cubicBezTo>
                    <a:pt x="106" y="83"/>
                    <a:pt x="105" y="84"/>
                    <a:pt x="104" y="85"/>
                  </a:cubicBezTo>
                  <a:cubicBezTo>
                    <a:pt x="106" y="86"/>
                    <a:pt x="105" y="87"/>
                    <a:pt x="105" y="88"/>
                  </a:cubicBezTo>
                  <a:cubicBezTo>
                    <a:pt x="107" y="88"/>
                    <a:pt x="107" y="88"/>
                    <a:pt x="109" y="86"/>
                  </a:cubicBezTo>
                  <a:cubicBezTo>
                    <a:pt x="108" y="86"/>
                    <a:pt x="108" y="85"/>
                    <a:pt x="107" y="85"/>
                  </a:cubicBezTo>
                  <a:cubicBezTo>
                    <a:pt x="108" y="84"/>
                    <a:pt x="108" y="84"/>
                    <a:pt x="109" y="83"/>
                  </a:cubicBezTo>
                  <a:cubicBezTo>
                    <a:pt x="108" y="83"/>
                    <a:pt x="108" y="82"/>
                    <a:pt x="108" y="82"/>
                  </a:cubicBezTo>
                  <a:close/>
                  <a:moveTo>
                    <a:pt x="1" y="216"/>
                  </a:moveTo>
                  <a:cubicBezTo>
                    <a:pt x="1" y="216"/>
                    <a:pt x="0" y="217"/>
                    <a:pt x="0" y="217"/>
                  </a:cubicBezTo>
                  <a:cubicBezTo>
                    <a:pt x="1" y="218"/>
                    <a:pt x="0" y="219"/>
                    <a:pt x="0" y="221"/>
                  </a:cubicBezTo>
                  <a:cubicBezTo>
                    <a:pt x="0" y="221"/>
                    <a:pt x="1" y="221"/>
                    <a:pt x="1" y="221"/>
                  </a:cubicBezTo>
                  <a:cubicBezTo>
                    <a:pt x="2" y="220"/>
                    <a:pt x="1" y="219"/>
                    <a:pt x="2" y="219"/>
                  </a:cubicBezTo>
                  <a:cubicBezTo>
                    <a:pt x="3" y="218"/>
                    <a:pt x="3" y="216"/>
                    <a:pt x="5" y="216"/>
                  </a:cubicBezTo>
                  <a:cubicBezTo>
                    <a:pt x="6" y="216"/>
                    <a:pt x="7" y="215"/>
                    <a:pt x="7" y="213"/>
                  </a:cubicBezTo>
                  <a:cubicBezTo>
                    <a:pt x="7" y="213"/>
                    <a:pt x="6" y="213"/>
                    <a:pt x="5" y="213"/>
                  </a:cubicBezTo>
                  <a:cubicBezTo>
                    <a:pt x="4" y="216"/>
                    <a:pt x="3" y="214"/>
                    <a:pt x="2" y="214"/>
                  </a:cubicBezTo>
                  <a:cubicBezTo>
                    <a:pt x="1" y="215"/>
                    <a:pt x="2" y="216"/>
                    <a:pt x="1" y="216"/>
                  </a:cubicBezTo>
                  <a:close/>
                  <a:moveTo>
                    <a:pt x="124" y="31"/>
                  </a:moveTo>
                  <a:cubicBezTo>
                    <a:pt x="122" y="32"/>
                    <a:pt x="121" y="32"/>
                    <a:pt x="121" y="35"/>
                  </a:cubicBezTo>
                  <a:cubicBezTo>
                    <a:pt x="121" y="36"/>
                    <a:pt x="121" y="38"/>
                    <a:pt x="121" y="38"/>
                  </a:cubicBezTo>
                  <a:cubicBezTo>
                    <a:pt x="122" y="39"/>
                    <a:pt x="123" y="39"/>
                    <a:pt x="124" y="39"/>
                  </a:cubicBezTo>
                  <a:cubicBezTo>
                    <a:pt x="125" y="41"/>
                    <a:pt x="124" y="42"/>
                    <a:pt x="123" y="44"/>
                  </a:cubicBezTo>
                  <a:cubicBezTo>
                    <a:pt x="123" y="46"/>
                    <a:pt x="122" y="48"/>
                    <a:pt x="125" y="47"/>
                  </a:cubicBezTo>
                  <a:cubicBezTo>
                    <a:pt x="127" y="47"/>
                    <a:pt x="126" y="45"/>
                    <a:pt x="128" y="44"/>
                  </a:cubicBezTo>
                  <a:cubicBezTo>
                    <a:pt x="129" y="43"/>
                    <a:pt x="130" y="40"/>
                    <a:pt x="131" y="43"/>
                  </a:cubicBezTo>
                  <a:cubicBezTo>
                    <a:pt x="131" y="44"/>
                    <a:pt x="134" y="43"/>
                    <a:pt x="135" y="43"/>
                  </a:cubicBezTo>
                  <a:cubicBezTo>
                    <a:pt x="134" y="42"/>
                    <a:pt x="132" y="41"/>
                    <a:pt x="130" y="39"/>
                  </a:cubicBezTo>
                  <a:cubicBezTo>
                    <a:pt x="129" y="39"/>
                    <a:pt x="126" y="39"/>
                    <a:pt x="126" y="38"/>
                  </a:cubicBezTo>
                  <a:cubicBezTo>
                    <a:pt x="126" y="37"/>
                    <a:pt x="127" y="34"/>
                    <a:pt x="128" y="34"/>
                  </a:cubicBezTo>
                  <a:cubicBezTo>
                    <a:pt x="129" y="34"/>
                    <a:pt x="130" y="34"/>
                    <a:pt x="131" y="35"/>
                  </a:cubicBezTo>
                  <a:cubicBezTo>
                    <a:pt x="131" y="35"/>
                    <a:pt x="132" y="36"/>
                    <a:pt x="133" y="37"/>
                  </a:cubicBezTo>
                  <a:cubicBezTo>
                    <a:pt x="134" y="37"/>
                    <a:pt x="136" y="35"/>
                    <a:pt x="137" y="34"/>
                  </a:cubicBezTo>
                  <a:cubicBezTo>
                    <a:pt x="140" y="31"/>
                    <a:pt x="143" y="35"/>
                    <a:pt x="146" y="37"/>
                  </a:cubicBezTo>
                  <a:cubicBezTo>
                    <a:pt x="150" y="39"/>
                    <a:pt x="152" y="40"/>
                    <a:pt x="156" y="41"/>
                  </a:cubicBezTo>
                  <a:cubicBezTo>
                    <a:pt x="156" y="38"/>
                    <a:pt x="156" y="37"/>
                    <a:pt x="158" y="35"/>
                  </a:cubicBezTo>
                  <a:cubicBezTo>
                    <a:pt x="159" y="33"/>
                    <a:pt x="161" y="31"/>
                    <a:pt x="163" y="29"/>
                  </a:cubicBezTo>
                  <a:cubicBezTo>
                    <a:pt x="164" y="29"/>
                    <a:pt x="166" y="28"/>
                    <a:pt x="166" y="29"/>
                  </a:cubicBezTo>
                  <a:cubicBezTo>
                    <a:pt x="166" y="31"/>
                    <a:pt x="167" y="30"/>
                    <a:pt x="169" y="30"/>
                  </a:cubicBezTo>
                  <a:cubicBezTo>
                    <a:pt x="169" y="30"/>
                    <a:pt x="170" y="30"/>
                    <a:pt x="171" y="30"/>
                  </a:cubicBezTo>
                  <a:cubicBezTo>
                    <a:pt x="171" y="30"/>
                    <a:pt x="171" y="29"/>
                    <a:pt x="171" y="29"/>
                  </a:cubicBezTo>
                  <a:cubicBezTo>
                    <a:pt x="172" y="28"/>
                    <a:pt x="174" y="29"/>
                    <a:pt x="174" y="29"/>
                  </a:cubicBezTo>
                  <a:cubicBezTo>
                    <a:pt x="174" y="28"/>
                    <a:pt x="174" y="28"/>
                    <a:pt x="174" y="27"/>
                  </a:cubicBezTo>
                  <a:cubicBezTo>
                    <a:pt x="176" y="27"/>
                    <a:pt x="177" y="28"/>
                    <a:pt x="178" y="27"/>
                  </a:cubicBezTo>
                  <a:cubicBezTo>
                    <a:pt x="179" y="26"/>
                    <a:pt x="180" y="25"/>
                    <a:pt x="182" y="25"/>
                  </a:cubicBezTo>
                  <a:cubicBezTo>
                    <a:pt x="180" y="25"/>
                    <a:pt x="179" y="24"/>
                    <a:pt x="178" y="25"/>
                  </a:cubicBezTo>
                  <a:cubicBezTo>
                    <a:pt x="177" y="26"/>
                    <a:pt x="176" y="27"/>
                    <a:pt x="175" y="25"/>
                  </a:cubicBezTo>
                  <a:cubicBezTo>
                    <a:pt x="176" y="25"/>
                    <a:pt x="176" y="25"/>
                    <a:pt x="177" y="25"/>
                  </a:cubicBezTo>
                  <a:cubicBezTo>
                    <a:pt x="175" y="23"/>
                    <a:pt x="173" y="22"/>
                    <a:pt x="174" y="20"/>
                  </a:cubicBezTo>
                  <a:cubicBezTo>
                    <a:pt x="174" y="18"/>
                    <a:pt x="177" y="16"/>
                    <a:pt x="176" y="14"/>
                  </a:cubicBezTo>
                  <a:cubicBezTo>
                    <a:pt x="175" y="15"/>
                    <a:pt x="172" y="16"/>
                    <a:pt x="171" y="18"/>
                  </a:cubicBezTo>
                  <a:cubicBezTo>
                    <a:pt x="170" y="19"/>
                    <a:pt x="168" y="18"/>
                    <a:pt x="166" y="18"/>
                  </a:cubicBezTo>
                  <a:cubicBezTo>
                    <a:pt x="166" y="17"/>
                    <a:pt x="166" y="16"/>
                    <a:pt x="165" y="15"/>
                  </a:cubicBezTo>
                  <a:cubicBezTo>
                    <a:pt x="165" y="16"/>
                    <a:pt x="165" y="16"/>
                    <a:pt x="165" y="17"/>
                  </a:cubicBezTo>
                  <a:cubicBezTo>
                    <a:pt x="164" y="17"/>
                    <a:pt x="164" y="16"/>
                    <a:pt x="163" y="15"/>
                  </a:cubicBezTo>
                  <a:cubicBezTo>
                    <a:pt x="163" y="19"/>
                    <a:pt x="158" y="16"/>
                    <a:pt x="160" y="15"/>
                  </a:cubicBezTo>
                  <a:cubicBezTo>
                    <a:pt x="158" y="15"/>
                    <a:pt x="156" y="13"/>
                    <a:pt x="155" y="12"/>
                  </a:cubicBezTo>
                  <a:cubicBezTo>
                    <a:pt x="153" y="11"/>
                    <a:pt x="151" y="10"/>
                    <a:pt x="150" y="9"/>
                  </a:cubicBezTo>
                  <a:cubicBezTo>
                    <a:pt x="149" y="7"/>
                    <a:pt x="148" y="5"/>
                    <a:pt x="146" y="3"/>
                  </a:cubicBezTo>
                  <a:cubicBezTo>
                    <a:pt x="144" y="2"/>
                    <a:pt x="143" y="4"/>
                    <a:pt x="143" y="0"/>
                  </a:cubicBezTo>
                  <a:cubicBezTo>
                    <a:pt x="142" y="0"/>
                    <a:pt x="141" y="1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0" y="2"/>
                    <a:pt x="140" y="2"/>
                    <a:pt x="139" y="3"/>
                  </a:cubicBezTo>
                  <a:cubicBezTo>
                    <a:pt x="138" y="4"/>
                    <a:pt x="140" y="6"/>
                    <a:pt x="141" y="8"/>
                  </a:cubicBezTo>
                  <a:cubicBezTo>
                    <a:pt x="141" y="8"/>
                    <a:pt x="141" y="12"/>
                    <a:pt x="141" y="13"/>
                  </a:cubicBezTo>
                  <a:cubicBezTo>
                    <a:pt x="140" y="14"/>
                    <a:pt x="139" y="14"/>
                    <a:pt x="140" y="15"/>
                  </a:cubicBezTo>
                  <a:cubicBezTo>
                    <a:pt x="140" y="16"/>
                    <a:pt x="140" y="17"/>
                    <a:pt x="140" y="18"/>
                  </a:cubicBezTo>
                  <a:cubicBezTo>
                    <a:pt x="137" y="18"/>
                    <a:pt x="135" y="21"/>
                    <a:pt x="137" y="22"/>
                  </a:cubicBezTo>
                  <a:cubicBezTo>
                    <a:pt x="135" y="24"/>
                    <a:pt x="138" y="24"/>
                    <a:pt x="136" y="26"/>
                  </a:cubicBezTo>
                  <a:cubicBezTo>
                    <a:pt x="135" y="27"/>
                    <a:pt x="132" y="29"/>
                    <a:pt x="133" y="26"/>
                  </a:cubicBezTo>
                  <a:cubicBezTo>
                    <a:pt x="130" y="28"/>
                    <a:pt x="130" y="27"/>
                    <a:pt x="129" y="25"/>
                  </a:cubicBezTo>
                  <a:cubicBezTo>
                    <a:pt x="127" y="24"/>
                    <a:pt x="127" y="25"/>
                    <a:pt x="126" y="26"/>
                  </a:cubicBezTo>
                  <a:cubicBezTo>
                    <a:pt x="128" y="26"/>
                    <a:pt x="127" y="28"/>
                    <a:pt x="128" y="29"/>
                  </a:cubicBezTo>
                  <a:cubicBezTo>
                    <a:pt x="128" y="30"/>
                    <a:pt x="127" y="30"/>
                    <a:pt x="126" y="31"/>
                  </a:cubicBezTo>
                  <a:cubicBezTo>
                    <a:pt x="126" y="31"/>
                    <a:pt x="125" y="31"/>
                    <a:pt x="124" y="3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Jamaica">
              <a:extLst>
                <a:ext uri="{FF2B5EF4-FFF2-40B4-BE49-F238E27FC236}">
                  <a16:creationId xmlns:a16="http://schemas.microsoft.com/office/drawing/2014/main" id="{358D2B1E-4FCD-9895-D375-4A0AD1122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314" y="2275611"/>
              <a:ext cx="54847" cy="26408"/>
            </a:xfrm>
            <a:custGeom>
              <a:avLst/>
              <a:gdLst>
                <a:gd name="T0" fmla="*/ 23 w 23"/>
                <a:gd name="T1" fmla="*/ 8 h 11"/>
                <a:gd name="T2" fmla="*/ 18 w 23"/>
                <a:gd name="T3" fmla="*/ 4 h 11"/>
                <a:gd name="T4" fmla="*/ 14 w 23"/>
                <a:gd name="T5" fmla="*/ 2 h 11"/>
                <a:gd name="T6" fmla="*/ 2 w 23"/>
                <a:gd name="T7" fmla="*/ 1 h 11"/>
                <a:gd name="T8" fmla="*/ 0 w 23"/>
                <a:gd name="T9" fmla="*/ 4 h 11"/>
                <a:gd name="T10" fmla="*/ 4 w 23"/>
                <a:gd name="T11" fmla="*/ 4 h 11"/>
                <a:gd name="T12" fmla="*/ 7 w 23"/>
                <a:gd name="T13" fmla="*/ 7 h 11"/>
                <a:gd name="T14" fmla="*/ 10 w 23"/>
                <a:gd name="T15" fmla="*/ 8 h 11"/>
                <a:gd name="T16" fmla="*/ 14 w 23"/>
                <a:gd name="T17" fmla="*/ 11 h 11"/>
                <a:gd name="T18" fmla="*/ 13 w 23"/>
                <a:gd name="T19" fmla="*/ 8 h 11"/>
                <a:gd name="T20" fmla="*/ 16 w 23"/>
                <a:gd name="T21" fmla="*/ 8 h 11"/>
                <a:gd name="T22" fmla="*/ 16 w 23"/>
                <a:gd name="T23" fmla="*/ 6 h 11"/>
                <a:gd name="T24" fmla="*/ 19 w 23"/>
                <a:gd name="T25" fmla="*/ 8 h 11"/>
                <a:gd name="T26" fmla="*/ 23 w 23"/>
                <a:gd name="T2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1">
                  <a:moveTo>
                    <a:pt x="23" y="8"/>
                  </a:moveTo>
                  <a:cubicBezTo>
                    <a:pt x="21" y="5"/>
                    <a:pt x="21" y="5"/>
                    <a:pt x="18" y="4"/>
                  </a:cubicBezTo>
                  <a:cubicBezTo>
                    <a:pt x="17" y="4"/>
                    <a:pt x="15" y="3"/>
                    <a:pt x="14" y="2"/>
                  </a:cubicBezTo>
                  <a:cubicBezTo>
                    <a:pt x="10" y="0"/>
                    <a:pt x="6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4" y="3"/>
                    <a:pt x="4" y="4"/>
                  </a:cubicBezTo>
                  <a:cubicBezTo>
                    <a:pt x="5" y="6"/>
                    <a:pt x="6" y="5"/>
                    <a:pt x="7" y="7"/>
                  </a:cubicBezTo>
                  <a:cubicBezTo>
                    <a:pt x="7" y="9"/>
                    <a:pt x="9" y="7"/>
                    <a:pt x="10" y="8"/>
                  </a:cubicBezTo>
                  <a:cubicBezTo>
                    <a:pt x="11" y="9"/>
                    <a:pt x="12" y="10"/>
                    <a:pt x="14" y="11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8" y="8"/>
                    <a:pt x="19" y="8"/>
                  </a:cubicBezTo>
                  <a:cubicBezTo>
                    <a:pt x="20" y="8"/>
                    <a:pt x="21" y="8"/>
                    <a:pt x="23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Italy">
              <a:extLst>
                <a:ext uri="{FF2B5EF4-FFF2-40B4-BE49-F238E27FC236}">
                  <a16:creationId xmlns:a16="http://schemas.microsoft.com/office/drawing/2014/main" id="{F4C5BFD8-FD25-F2F4-0F1D-6EDE001AB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715" y="1495571"/>
              <a:ext cx="288452" cy="251888"/>
            </a:xfrm>
            <a:custGeom>
              <a:avLst/>
              <a:gdLst>
                <a:gd name="T0" fmla="*/ 111 w 120"/>
                <a:gd name="T1" fmla="*/ 73 h 105"/>
                <a:gd name="T2" fmla="*/ 99 w 120"/>
                <a:gd name="T3" fmla="*/ 67 h 105"/>
                <a:gd name="T4" fmla="*/ 92 w 120"/>
                <a:gd name="T5" fmla="*/ 59 h 105"/>
                <a:gd name="T6" fmla="*/ 81 w 120"/>
                <a:gd name="T7" fmla="*/ 58 h 105"/>
                <a:gd name="T8" fmla="*/ 73 w 120"/>
                <a:gd name="T9" fmla="*/ 49 h 105"/>
                <a:gd name="T10" fmla="*/ 64 w 120"/>
                <a:gd name="T11" fmla="*/ 38 h 105"/>
                <a:gd name="T12" fmla="*/ 57 w 120"/>
                <a:gd name="T13" fmla="*/ 27 h 105"/>
                <a:gd name="T14" fmla="*/ 56 w 120"/>
                <a:gd name="T15" fmla="*/ 23 h 105"/>
                <a:gd name="T16" fmla="*/ 56 w 120"/>
                <a:gd name="T17" fmla="*/ 20 h 105"/>
                <a:gd name="T18" fmla="*/ 66 w 120"/>
                <a:gd name="T19" fmla="*/ 17 h 105"/>
                <a:gd name="T20" fmla="*/ 70 w 120"/>
                <a:gd name="T21" fmla="*/ 16 h 105"/>
                <a:gd name="T22" fmla="*/ 69 w 120"/>
                <a:gd name="T23" fmla="*/ 14 h 105"/>
                <a:gd name="T24" fmla="*/ 70 w 120"/>
                <a:gd name="T25" fmla="*/ 11 h 105"/>
                <a:gd name="T26" fmla="*/ 67 w 120"/>
                <a:gd name="T27" fmla="*/ 6 h 105"/>
                <a:gd name="T28" fmla="*/ 57 w 120"/>
                <a:gd name="T29" fmla="*/ 0 h 105"/>
                <a:gd name="T30" fmla="*/ 46 w 120"/>
                <a:gd name="T31" fmla="*/ 2 h 105"/>
                <a:gd name="T32" fmla="*/ 39 w 120"/>
                <a:gd name="T33" fmla="*/ 3 h 105"/>
                <a:gd name="T34" fmla="*/ 38 w 120"/>
                <a:gd name="T35" fmla="*/ 7 h 105"/>
                <a:gd name="T36" fmla="*/ 34 w 120"/>
                <a:gd name="T37" fmla="*/ 8 h 105"/>
                <a:gd name="T38" fmla="*/ 26 w 120"/>
                <a:gd name="T39" fmla="*/ 8 h 105"/>
                <a:gd name="T40" fmla="*/ 24 w 120"/>
                <a:gd name="T41" fmla="*/ 15 h 105"/>
                <a:gd name="T42" fmla="*/ 20 w 120"/>
                <a:gd name="T43" fmla="*/ 11 h 105"/>
                <a:gd name="T44" fmla="*/ 12 w 120"/>
                <a:gd name="T45" fmla="*/ 13 h 105"/>
                <a:gd name="T46" fmla="*/ 7 w 120"/>
                <a:gd name="T47" fmla="*/ 14 h 105"/>
                <a:gd name="T48" fmla="*/ 4 w 120"/>
                <a:gd name="T49" fmla="*/ 17 h 105"/>
                <a:gd name="T50" fmla="*/ 2 w 120"/>
                <a:gd name="T51" fmla="*/ 21 h 105"/>
                <a:gd name="T52" fmla="*/ 4 w 120"/>
                <a:gd name="T53" fmla="*/ 28 h 105"/>
                <a:gd name="T54" fmla="*/ 4 w 120"/>
                <a:gd name="T55" fmla="*/ 32 h 105"/>
                <a:gd name="T56" fmla="*/ 9 w 120"/>
                <a:gd name="T57" fmla="*/ 38 h 105"/>
                <a:gd name="T58" fmla="*/ 17 w 120"/>
                <a:gd name="T59" fmla="*/ 34 h 105"/>
                <a:gd name="T60" fmla="*/ 27 w 120"/>
                <a:gd name="T61" fmla="*/ 33 h 105"/>
                <a:gd name="T62" fmla="*/ 38 w 120"/>
                <a:gd name="T63" fmla="*/ 43 h 105"/>
                <a:gd name="T64" fmla="*/ 43 w 120"/>
                <a:gd name="T65" fmla="*/ 50 h 105"/>
                <a:gd name="T66" fmla="*/ 46 w 120"/>
                <a:gd name="T67" fmla="*/ 55 h 105"/>
                <a:gd name="T68" fmla="*/ 58 w 120"/>
                <a:gd name="T69" fmla="*/ 62 h 105"/>
                <a:gd name="T70" fmla="*/ 69 w 120"/>
                <a:gd name="T71" fmla="*/ 68 h 105"/>
                <a:gd name="T72" fmla="*/ 77 w 120"/>
                <a:gd name="T73" fmla="*/ 74 h 105"/>
                <a:gd name="T74" fmla="*/ 88 w 120"/>
                <a:gd name="T75" fmla="*/ 81 h 105"/>
                <a:gd name="T76" fmla="*/ 95 w 120"/>
                <a:gd name="T77" fmla="*/ 93 h 105"/>
                <a:gd name="T78" fmla="*/ 92 w 120"/>
                <a:gd name="T79" fmla="*/ 101 h 105"/>
                <a:gd name="T80" fmla="*/ 95 w 120"/>
                <a:gd name="T81" fmla="*/ 104 h 105"/>
                <a:gd name="T82" fmla="*/ 105 w 120"/>
                <a:gd name="T83" fmla="*/ 94 h 105"/>
                <a:gd name="T84" fmla="*/ 99 w 120"/>
                <a:gd name="T85" fmla="*/ 84 h 105"/>
                <a:gd name="T86" fmla="*/ 106 w 120"/>
                <a:gd name="T87" fmla="*/ 76 h 105"/>
                <a:gd name="T88" fmla="*/ 114 w 120"/>
                <a:gd name="T89" fmla="*/ 82 h 105"/>
                <a:gd name="T90" fmla="*/ 119 w 120"/>
                <a:gd name="T91" fmla="*/ 81 h 105"/>
                <a:gd name="T92" fmla="*/ 57 w 120"/>
                <a:gd name="T93" fmla="*/ 59 h 105"/>
                <a:gd name="T94" fmla="*/ 57 w 120"/>
                <a:gd name="T95" fmla="*/ 59 h 105"/>
                <a:gd name="T96" fmla="*/ 59 w 120"/>
                <a:gd name="T97" fmla="*/ 37 h 105"/>
                <a:gd name="T98" fmla="*/ 60 w 120"/>
                <a:gd name="T99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0" h="105">
                  <a:moveTo>
                    <a:pt x="114" y="74"/>
                  </a:moveTo>
                  <a:cubicBezTo>
                    <a:pt x="114" y="74"/>
                    <a:pt x="114" y="73"/>
                    <a:pt x="114" y="73"/>
                  </a:cubicBezTo>
                  <a:cubicBezTo>
                    <a:pt x="113" y="73"/>
                    <a:pt x="112" y="73"/>
                    <a:pt x="111" y="73"/>
                  </a:cubicBezTo>
                  <a:cubicBezTo>
                    <a:pt x="110" y="72"/>
                    <a:pt x="108" y="72"/>
                    <a:pt x="107" y="71"/>
                  </a:cubicBezTo>
                  <a:cubicBezTo>
                    <a:pt x="106" y="70"/>
                    <a:pt x="104" y="69"/>
                    <a:pt x="103" y="68"/>
                  </a:cubicBezTo>
                  <a:cubicBezTo>
                    <a:pt x="102" y="67"/>
                    <a:pt x="100" y="67"/>
                    <a:pt x="99" y="67"/>
                  </a:cubicBezTo>
                  <a:cubicBezTo>
                    <a:pt x="96" y="66"/>
                    <a:pt x="94" y="65"/>
                    <a:pt x="92" y="62"/>
                  </a:cubicBezTo>
                  <a:cubicBezTo>
                    <a:pt x="94" y="62"/>
                    <a:pt x="96" y="62"/>
                    <a:pt x="96" y="60"/>
                  </a:cubicBezTo>
                  <a:cubicBezTo>
                    <a:pt x="96" y="58"/>
                    <a:pt x="94" y="59"/>
                    <a:pt x="92" y="59"/>
                  </a:cubicBezTo>
                  <a:cubicBezTo>
                    <a:pt x="91" y="59"/>
                    <a:pt x="89" y="59"/>
                    <a:pt x="88" y="60"/>
                  </a:cubicBezTo>
                  <a:cubicBezTo>
                    <a:pt x="87" y="60"/>
                    <a:pt x="86" y="59"/>
                    <a:pt x="84" y="59"/>
                  </a:cubicBezTo>
                  <a:cubicBezTo>
                    <a:pt x="83" y="59"/>
                    <a:pt x="82" y="58"/>
                    <a:pt x="81" y="58"/>
                  </a:cubicBezTo>
                  <a:cubicBezTo>
                    <a:pt x="80" y="58"/>
                    <a:pt x="80" y="57"/>
                    <a:pt x="80" y="56"/>
                  </a:cubicBezTo>
                  <a:cubicBezTo>
                    <a:pt x="80" y="56"/>
                    <a:pt x="80" y="55"/>
                    <a:pt x="79" y="55"/>
                  </a:cubicBezTo>
                  <a:cubicBezTo>
                    <a:pt x="77" y="53"/>
                    <a:pt x="75" y="51"/>
                    <a:pt x="73" y="49"/>
                  </a:cubicBezTo>
                  <a:cubicBezTo>
                    <a:pt x="71" y="47"/>
                    <a:pt x="71" y="43"/>
                    <a:pt x="70" y="41"/>
                  </a:cubicBezTo>
                  <a:cubicBezTo>
                    <a:pt x="70" y="40"/>
                    <a:pt x="69" y="41"/>
                    <a:pt x="68" y="40"/>
                  </a:cubicBezTo>
                  <a:cubicBezTo>
                    <a:pt x="67" y="39"/>
                    <a:pt x="66" y="38"/>
                    <a:pt x="64" y="38"/>
                  </a:cubicBezTo>
                  <a:cubicBezTo>
                    <a:pt x="62" y="36"/>
                    <a:pt x="60" y="36"/>
                    <a:pt x="59" y="33"/>
                  </a:cubicBezTo>
                  <a:cubicBezTo>
                    <a:pt x="58" y="31"/>
                    <a:pt x="56" y="28"/>
                    <a:pt x="56" y="26"/>
                  </a:cubicBezTo>
                  <a:cubicBezTo>
                    <a:pt x="57" y="26"/>
                    <a:pt x="57" y="27"/>
                    <a:pt x="57" y="27"/>
                  </a:cubicBezTo>
                  <a:cubicBezTo>
                    <a:pt x="57" y="27"/>
                    <a:pt x="57" y="26"/>
                    <a:pt x="57" y="26"/>
                  </a:cubicBezTo>
                  <a:cubicBezTo>
                    <a:pt x="58" y="26"/>
                    <a:pt x="58" y="26"/>
                    <a:pt x="59" y="26"/>
                  </a:cubicBezTo>
                  <a:cubicBezTo>
                    <a:pt x="59" y="24"/>
                    <a:pt x="58" y="24"/>
                    <a:pt x="56" y="23"/>
                  </a:cubicBezTo>
                  <a:cubicBezTo>
                    <a:pt x="57" y="23"/>
                    <a:pt x="57" y="23"/>
                    <a:pt x="58" y="23"/>
                  </a:cubicBezTo>
                  <a:cubicBezTo>
                    <a:pt x="57" y="22"/>
                    <a:pt x="55" y="22"/>
                    <a:pt x="55" y="20"/>
                  </a:cubicBezTo>
                  <a:cubicBezTo>
                    <a:pt x="55" y="20"/>
                    <a:pt x="56" y="20"/>
                    <a:pt x="56" y="20"/>
                  </a:cubicBezTo>
                  <a:cubicBezTo>
                    <a:pt x="56" y="18"/>
                    <a:pt x="58" y="17"/>
                    <a:pt x="60" y="18"/>
                  </a:cubicBezTo>
                  <a:cubicBezTo>
                    <a:pt x="59" y="18"/>
                    <a:pt x="59" y="18"/>
                    <a:pt x="58" y="19"/>
                  </a:cubicBezTo>
                  <a:cubicBezTo>
                    <a:pt x="61" y="19"/>
                    <a:pt x="63" y="16"/>
                    <a:pt x="66" y="17"/>
                  </a:cubicBezTo>
                  <a:cubicBezTo>
                    <a:pt x="65" y="16"/>
                    <a:pt x="65" y="15"/>
                    <a:pt x="66" y="15"/>
                  </a:cubicBezTo>
                  <a:cubicBezTo>
                    <a:pt x="66" y="15"/>
                    <a:pt x="68" y="16"/>
                    <a:pt x="68" y="16"/>
                  </a:cubicBezTo>
                  <a:cubicBezTo>
                    <a:pt x="69" y="16"/>
                    <a:pt x="69" y="15"/>
                    <a:pt x="70" y="16"/>
                  </a:cubicBezTo>
                  <a:cubicBezTo>
                    <a:pt x="70" y="16"/>
                    <a:pt x="71" y="17"/>
                    <a:pt x="72" y="18"/>
                  </a:cubicBezTo>
                  <a:cubicBezTo>
                    <a:pt x="72" y="18"/>
                    <a:pt x="72" y="18"/>
                    <a:pt x="73" y="18"/>
                  </a:cubicBezTo>
                  <a:cubicBezTo>
                    <a:pt x="73" y="16"/>
                    <a:pt x="70" y="15"/>
                    <a:pt x="69" y="14"/>
                  </a:cubicBezTo>
                  <a:cubicBezTo>
                    <a:pt x="70" y="14"/>
                    <a:pt x="71" y="14"/>
                    <a:pt x="70" y="12"/>
                  </a:cubicBezTo>
                  <a:cubicBezTo>
                    <a:pt x="70" y="12"/>
                    <a:pt x="69" y="12"/>
                    <a:pt x="69" y="12"/>
                  </a:cubicBezTo>
                  <a:cubicBezTo>
                    <a:pt x="69" y="12"/>
                    <a:pt x="70" y="11"/>
                    <a:pt x="70" y="11"/>
                  </a:cubicBezTo>
                  <a:cubicBezTo>
                    <a:pt x="70" y="10"/>
                    <a:pt x="69" y="10"/>
                    <a:pt x="68" y="10"/>
                  </a:cubicBezTo>
                  <a:cubicBezTo>
                    <a:pt x="69" y="9"/>
                    <a:pt x="70" y="8"/>
                    <a:pt x="71" y="7"/>
                  </a:cubicBezTo>
                  <a:cubicBezTo>
                    <a:pt x="70" y="6"/>
                    <a:pt x="68" y="6"/>
                    <a:pt x="67" y="6"/>
                  </a:cubicBezTo>
                  <a:cubicBezTo>
                    <a:pt x="64" y="6"/>
                    <a:pt x="62" y="6"/>
                    <a:pt x="59" y="5"/>
                  </a:cubicBezTo>
                  <a:cubicBezTo>
                    <a:pt x="57" y="4"/>
                    <a:pt x="57" y="3"/>
                    <a:pt x="55" y="2"/>
                  </a:cubicBezTo>
                  <a:cubicBezTo>
                    <a:pt x="56" y="1"/>
                    <a:pt x="56" y="1"/>
                    <a:pt x="57" y="0"/>
                  </a:cubicBezTo>
                  <a:cubicBezTo>
                    <a:pt x="55" y="0"/>
                    <a:pt x="52" y="3"/>
                    <a:pt x="52" y="2"/>
                  </a:cubicBezTo>
                  <a:cubicBezTo>
                    <a:pt x="50" y="0"/>
                    <a:pt x="50" y="1"/>
                    <a:pt x="49" y="2"/>
                  </a:cubicBezTo>
                  <a:cubicBezTo>
                    <a:pt x="48" y="2"/>
                    <a:pt x="47" y="2"/>
                    <a:pt x="46" y="2"/>
                  </a:cubicBezTo>
                  <a:cubicBezTo>
                    <a:pt x="45" y="2"/>
                    <a:pt x="44" y="4"/>
                    <a:pt x="44" y="4"/>
                  </a:cubicBezTo>
                  <a:cubicBezTo>
                    <a:pt x="43" y="5"/>
                    <a:pt x="42" y="3"/>
                    <a:pt x="41" y="3"/>
                  </a:cubicBezTo>
                  <a:cubicBezTo>
                    <a:pt x="41" y="3"/>
                    <a:pt x="40" y="3"/>
                    <a:pt x="39" y="3"/>
                  </a:cubicBezTo>
                  <a:cubicBezTo>
                    <a:pt x="39" y="3"/>
                    <a:pt x="38" y="4"/>
                    <a:pt x="38" y="4"/>
                  </a:cubicBezTo>
                  <a:cubicBezTo>
                    <a:pt x="37" y="5"/>
                    <a:pt x="38" y="6"/>
                    <a:pt x="39" y="6"/>
                  </a:cubicBezTo>
                  <a:cubicBezTo>
                    <a:pt x="39" y="6"/>
                    <a:pt x="38" y="7"/>
                    <a:pt x="38" y="7"/>
                  </a:cubicBezTo>
                  <a:cubicBezTo>
                    <a:pt x="37" y="6"/>
                    <a:pt x="36" y="6"/>
                    <a:pt x="34" y="6"/>
                  </a:cubicBezTo>
                  <a:cubicBezTo>
                    <a:pt x="34" y="7"/>
                    <a:pt x="36" y="8"/>
                    <a:pt x="36" y="9"/>
                  </a:cubicBezTo>
                  <a:cubicBezTo>
                    <a:pt x="36" y="11"/>
                    <a:pt x="34" y="10"/>
                    <a:pt x="34" y="8"/>
                  </a:cubicBezTo>
                  <a:cubicBezTo>
                    <a:pt x="33" y="8"/>
                    <a:pt x="30" y="8"/>
                    <a:pt x="31" y="10"/>
                  </a:cubicBezTo>
                  <a:cubicBezTo>
                    <a:pt x="29" y="10"/>
                    <a:pt x="28" y="9"/>
                    <a:pt x="29" y="7"/>
                  </a:cubicBezTo>
                  <a:cubicBezTo>
                    <a:pt x="28" y="7"/>
                    <a:pt x="26" y="7"/>
                    <a:pt x="26" y="8"/>
                  </a:cubicBezTo>
                  <a:cubicBezTo>
                    <a:pt x="26" y="9"/>
                    <a:pt x="26" y="10"/>
                    <a:pt x="25" y="11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5" y="14"/>
                    <a:pt x="26" y="14"/>
                    <a:pt x="24" y="15"/>
                  </a:cubicBezTo>
                  <a:cubicBezTo>
                    <a:pt x="23" y="14"/>
                    <a:pt x="23" y="13"/>
                    <a:pt x="22" y="12"/>
                  </a:cubicBezTo>
                  <a:cubicBezTo>
                    <a:pt x="22" y="13"/>
                    <a:pt x="23" y="12"/>
                    <a:pt x="23" y="12"/>
                  </a:cubicBezTo>
                  <a:cubicBezTo>
                    <a:pt x="22" y="11"/>
                    <a:pt x="21" y="12"/>
                    <a:pt x="20" y="11"/>
                  </a:cubicBezTo>
                  <a:cubicBezTo>
                    <a:pt x="18" y="10"/>
                    <a:pt x="18" y="10"/>
                    <a:pt x="18" y="7"/>
                  </a:cubicBezTo>
                  <a:cubicBezTo>
                    <a:pt x="17" y="8"/>
                    <a:pt x="15" y="9"/>
                    <a:pt x="15" y="11"/>
                  </a:cubicBezTo>
                  <a:cubicBezTo>
                    <a:pt x="16" y="12"/>
                    <a:pt x="14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2" y="14"/>
                    <a:pt x="10" y="12"/>
                    <a:pt x="10" y="12"/>
                  </a:cubicBezTo>
                  <a:cubicBezTo>
                    <a:pt x="9" y="13"/>
                    <a:pt x="8" y="14"/>
                    <a:pt x="7" y="14"/>
                  </a:cubicBezTo>
                  <a:cubicBezTo>
                    <a:pt x="7" y="14"/>
                    <a:pt x="5" y="14"/>
                    <a:pt x="4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4" y="16"/>
                    <a:pt x="4" y="17"/>
                  </a:cubicBezTo>
                  <a:cubicBezTo>
                    <a:pt x="4" y="18"/>
                    <a:pt x="6" y="19"/>
                    <a:pt x="6" y="19"/>
                  </a:cubicBezTo>
                  <a:cubicBezTo>
                    <a:pt x="5" y="22"/>
                    <a:pt x="4" y="22"/>
                    <a:pt x="2" y="23"/>
                  </a:cubicBezTo>
                  <a:cubicBezTo>
                    <a:pt x="2" y="23"/>
                    <a:pt x="2" y="22"/>
                    <a:pt x="2" y="21"/>
                  </a:cubicBezTo>
                  <a:cubicBezTo>
                    <a:pt x="1" y="22"/>
                    <a:pt x="1" y="22"/>
                    <a:pt x="0" y="23"/>
                  </a:cubicBezTo>
                  <a:cubicBezTo>
                    <a:pt x="1" y="24"/>
                    <a:pt x="1" y="25"/>
                    <a:pt x="3" y="25"/>
                  </a:cubicBezTo>
                  <a:cubicBezTo>
                    <a:pt x="5" y="26"/>
                    <a:pt x="5" y="26"/>
                    <a:pt x="4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2" y="29"/>
                    <a:pt x="2" y="29"/>
                    <a:pt x="3" y="31"/>
                  </a:cubicBezTo>
                  <a:cubicBezTo>
                    <a:pt x="4" y="31"/>
                    <a:pt x="3" y="32"/>
                    <a:pt x="4" y="32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8" y="34"/>
                    <a:pt x="10" y="33"/>
                    <a:pt x="11" y="34"/>
                  </a:cubicBezTo>
                  <a:cubicBezTo>
                    <a:pt x="12" y="36"/>
                    <a:pt x="10" y="36"/>
                    <a:pt x="9" y="38"/>
                  </a:cubicBezTo>
                  <a:cubicBezTo>
                    <a:pt x="12" y="38"/>
                    <a:pt x="12" y="37"/>
                    <a:pt x="15" y="36"/>
                  </a:cubicBezTo>
                  <a:cubicBezTo>
                    <a:pt x="15" y="36"/>
                    <a:pt x="16" y="37"/>
                    <a:pt x="16" y="36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7" y="33"/>
                    <a:pt x="18" y="33"/>
                    <a:pt x="19" y="34"/>
                  </a:cubicBezTo>
                  <a:cubicBezTo>
                    <a:pt x="18" y="32"/>
                    <a:pt x="20" y="31"/>
                    <a:pt x="22" y="31"/>
                  </a:cubicBezTo>
                  <a:cubicBezTo>
                    <a:pt x="24" y="31"/>
                    <a:pt x="26" y="32"/>
                    <a:pt x="27" y="33"/>
                  </a:cubicBezTo>
                  <a:cubicBezTo>
                    <a:pt x="29" y="34"/>
                    <a:pt x="30" y="35"/>
                    <a:pt x="32" y="35"/>
                  </a:cubicBezTo>
                  <a:cubicBezTo>
                    <a:pt x="34" y="35"/>
                    <a:pt x="35" y="35"/>
                    <a:pt x="36" y="37"/>
                  </a:cubicBezTo>
                  <a:cubicBezTo>
                    <a:pt x="37" y="39"/>
                    <a:pt x="37" y="41"/>
                    <a:pt x="38" y="43"/>
                  </a:cubicBezTo>
                  <a:cubicBezTo>
                    <a:pt x="39" y="44"/>
                    <a:pt x="39" y="46"/>
                    <a:pt x="39" y="48"/>
                  </a:cubicBezTo>
                  <a:cubicBezTo>
                    <a:pt x="39" y="49"/>
                    <a:pt x="41" y="48"/>
                    <a:pt x="41" y="49"/>
                  </a:cubicBezTo>
                  <a:cubicBezTo>
                    <a:pt x="41" y="50"/>
                    <a:pt x="42" y="49"/>
                    <a:pt x="43" y="50"/>
                  </a:cubicBezTo>
                  <a:cubicBezTo>
                    <a:pt x="44" y="50"/>
                    <a:pt x="46" y="51"/>
                    <a:pt x="46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4"/>
                    <a:pt x="46" y="54"/>
                    <a:pt x="46" y="55"/>
                  </a:cubicBezTo>
                  <a:cubicBezTo>
                    <a:pt x="47" y="52"/>
                    <a:pt x="51" y="55"/>
                    <a:pt x="51" y="56"/>
                  </a:cubicBezTo>
                  <a:cubicBezTo>
                    <a:pt x="52" y="58"/>
                    <a:pt x="54" y="59"/>
                    <a:pt x="56" y="60"/>
                  </a:cubicBezTo>
                  <a:cubicBezTo>
                    <a:pt x="57" y="61"/>
                    <a:pt x="58" y="61"/>
                    <a:pt x="58" y="62"/>
                  </a:cubicBezTo>
                  <a:cubicBezTo>
                    <a:pt x="58" y="63"/>
                    <a:pt x="59" y="65"/>
                    <a:pt x="60" y="65"/>
                  </a:cubicBezTo>
                  <a:cubicBezTo>
                    <a:pt x="62" y="66"/>
                    <a:pt x="65" y="64"/>
                    <a:pt x="65" y="68"/>
                  </a:cubicBezTo>
                  <a:cubicBezTo>
                    <a:pt x="66" y="65"/>
                    <a:pt x="68" y="67"/>
                    <a:pt x="69" y="68"/>
                  </a:cubicBezTo>
                  <a:cubicBezTo>
                    <a:pt x="69" y="67"/>
                    <a:pt x="69" y="67"/>
                    <a:pt x="69" y="66"/>
                  </a:cubicBezTo>
                  <a:cubicBezTo>
                    <a:pt x="73" y="67"/>
                    <a:pt x="72" y="68"/>
                    <a:pt x="74" y="71"/>
                  </a:cubicBezTo>
                  <a:cubicBezTo>
                    <a:pt x="74" y="72"/>
                    <a:pt x="81" y="72"/>
                    <a:pt x="77" y="74"/>
                  </a:cubicBezTo>
                  <a:cubicBezTo>
                    <a:pt x="79" y="75"/>
                    <a:pt x="80" y="74"/>
                    <a:pt x="82" y="73"/>
                  </a:cubicBezTo>
                  <a:cubicBezTo>
                    <a:pt x="82" y="75"/>
                    <a:pt x="85" y="77"/>
                    <a:pt x="83" y="78"/>
                  </a:cubicBezTo>
                  <a:cubicBezTo>
                    <a:pt x="83" y="79"/>
                    <a:pt x="87" y="82"/>
                    <a:pt x="88" y="81"/>
                  </a:cubicBezTo>
                  <a:cubicBezTo>
                    <a:pt x="90" y="77"/>
                    <a:pt x="91" y="82"/>
                    <a:pt x="92" y="84"/>
                  </a:cubicBezTo>
                  <a:cubicBezTo>
                    <a:pt x="92" y="86"/>
                    <a:pt x="94" y="87"/>
                    <a:pt x="94" y="89"/>
                  </a:cubicBezTo>
                  <a:cubicBezTo>
                    <a:pt x="94" y="90"/>
                    <a:pt x="94" y="92"/>
                    <a:pt x="95" y="93"/>
                  </a:cubicBezTo>
                  <a:cubicBezTo>
                    <a:pt x="96" y="93"/>
                    <a:pt x="96" y="94"/>
                    <a:pt x="96" y="95"/>
                  </a:cubicBezTo>
                  <a:cubicBezTo>
                    <a:pt x="95" y="95"/>
                    <a:pt x="91" y="96"/>
                    <a:pt x="92" y="97"/>
                  </a:cubicBezTo>
                  <a:cubicBezTo>
                    <a:pt x="93" y="98"/>
                    <a:pt x="94" y="101"/>
                    <a:pt x="92" y="101"/>
                  </a:cubicBezTo>
                  <a:cubicBezTo>
                    <a:pt x="91" y="101"/>
                    <a:pt x="91" y="101"/>
                    <a:pt x="90" y="102"/>
                  </a:cubicBezTo>
                  <a:cubicBezTo>
                    <a:pt x="90" y="103"/>
                    <a:pt x="90" y="103"/>
                    <a:pt x="90" y="104"/>
                  </a:cubicBezTo>
                  <a:cubicBezTo>
                    <a:pt x="91" y="105"/>
                    <a:pt x="94" y="105"/>
                    <a:pt x="95" y="104"/>
                  </a:cubicBezTo>
                  <a:cubicBezTo>
                    <a:pt x="95" y="103"/>
                    <a:pt x="96" y="101"/>
                    <a:pt x="97" y="101"/>
                  </a:cubicBezTo>
                  <a:cubicBezTo>
                    <a:pt x="100" y="99"/>
                    <a:pt x="99" y="99"/>
                    <a:pt x="99" y="96"/>
                  </a:cubicBezTo>
                  <a:cubicBezTo>
                    <a:pt x="99" y="94"/>
                    <a:pt x="105" y="91"/>
                    <a:pt x="105" y="94"/>
                  </a:cubicBezTo>
                  <a:cubicBezTo>
                    <a:pt x="105" y="93"/>
                    <a:pt x="106" y="92"/>
                    <a:pt x="106" y="91"/>
                  </a:cubicBezTo>
                  <a:cubicBezTo>
                    <a:pt x="104" y="92"/>
                    <a:pt x="106" y="88"/>
                    <a:pt x="104" y="87"/>
                  </a:cubicBezTo>
                  <a:cubicBezTo>
                    <a:pt x="102" y="86"/>
                    <a:pt x="99" y="86"/>
                    <a:pt x="99" y="84"/>
                  </a:cubicBezTo>
                  <a:cubicBezTo>
                    <a:pt x="99" y="83"/>
                    <a:pt x="100" y="82"/>
                    <a:pt x="100" y="81"/>
                  </a:cubicBezTo>
                  <a:cubicBezTo>
                    <a:pt x="100" y="80"/>
                    <a:pt x="100" y="80"/>
                    <a:pt x="101" y="79"/>
                  </a:cubicBezTo>
                  <a:cubicBezTo>
                    <a:pt x="103" y="77"/>
                    <a:pt x="103" y="76"/>
                    <a:pt x="106" y="76"/>
                  </a:cubicBezTo>
                  <a:cubicBezTo>
                    <a:pt x="106" y="76"/>
                    <a:pt x="106" y="77"/>
                    <a:pt x="106" y="77"/>
                  </a:cubicBezTo>
                  <a:cubicBezTo>
                    <a:pt x="108" y="77"/>
                    <a:pt x="110" y="77"/>
                    <a:pt x="112" y="78"/>
                  </a:cubicBezTo>
                  <a:cubicBezTo>
                    <a:pt x="113" y="79"/>
                    <a:pt x="115" y="81"/>
                    <a:pt x="114" y="82"/>
                  </a:cubicBezTo>
                  <a:cubicBezTo>
                    <a:pt x="115" y="83"/>
                    <a:pt x="116" y="83"/>
                    <a:pt x="117" y="84"/>
                  </a:cubicBezTo>
                  <a:cubicBezTo>
                    <a:pt x="117" y="83"/>
                    <a:pt x="117" y="82"/>
                    <a:pt x="117" y="81"/>
                  </a:cubicBezTo>
                  <a:cubicBezTo>
                    <a:pt x="118" y="81"/>
                    <a:pt x="118" y="81"/>
                    <a:pt x="119" y="81"/>
                  </a:cubicBezTo>
                  <a:cubicBezTo>
                    <a:pt x="120" y="78"/>
                    <a:pt x="116" y="76"/>
                    <a:pt x="114" y="74"/>
                  </a:cubicBezTo>
                  <a:close/>
                  <a:moveTo>
                    <a:pt x="57" y="59"/>
                  </a:moveTo>
                  <a:cubicBezTo>
                    <a:pt x="57" y="59"/>
                    <a:pt x="57" y="59"/>
                    <a:pt x="57" y="59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7" y="58"/>
                  </a:cubicBezTo>
                  <a:lnTo>
                    <a:pt x="57" y="59"/>
                  </a:lnTo>
                  <a:close/>
                  <a:moveTo>
                    <a:pt x="60" y="38"/>
                  </a:moveTo>
                  <a:cubicBezTo>
                    <a:pt x="59" y="38"/>
                    <a:pt x="59" y="38"/>
                    <a:pt x="59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0" y="37"/>
                    <a:pt x="60" y="37"/>
                    <a:pt x="60" y="37"/>
                  </a:cubicBezTo>
                  <a:lnTo>
                    <a:pt x="60" y="3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Israel">
              <a:extLst>
                <a:ext uri="{FF2B5EF4-FFF2-40B4-BE49-F238E27FC236}">
                  <a16:creationId xmlns:a16="http://schemas.microsoft.com/office/drawing/2014/main" id="{1206B07E-40FB-0887-8E68-EB1B15BC5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906" y="1872386"/>
              <a:ext cx="35549" cy="105630"/>
            </a:xfrm>
            <a:custGeom>
              <a:avLst/>
              <a:gdLst>
                <a:gd name="T0" fmla="*/ 1 w 15"/>
                <a:gd name="T1" fmla="*/ 24 h 44"/>
                <a:gd name="T2" fmla="*/ 2 w 15"/>
                <a:gd name="T3" fmla="*/ 25 h 44"/>
                <a:gd name="T4" fmla="*/ 2 w 15"/>
                <a:gd name="T5" fmla="*/ 28 h 44"/>
                <a:gd name="T6" fmla="*/ 3 w 15"/>
                <a:gd name="T7" fmla="*/ 32 h 44"/>
                <a:gd name="T8" fmla="*/ 4 w 15"/>
                <a:gd name="T9" fmla="*/ 35 h 44"/>
                <a:gd name="T10" fmla="*/ 5 w 15"/>
                <a:gd name="T11" fmla="*/ 35 h 44"/>
                <a:gd name="T12" fmla="*/ 5 w 15"/>
                <a:gd name="T13" fmla="*/ 37 h 44"/>
                <a:gd name="T14" fmla="*/ 7 w 15"/>
                <a:gd name="T15" fmla="*/ 39 h 44"/>
                <a:gd name="T16" fmla="*/ 7 w 15"/>
                <a:gd name="T17" fmla="*/ 44 h 44"/>
                <a:gd name="T18" fmla="*/ 10 w 15"/>
                <a:gd name="T19" fmla="*/ 34 h 44"/>
                <a:gd name="T20" fmla="*/ 11 w 15"/>
                <a:gd name="T21" fmla="*/ 29 h 44"/>
                <a:gd name="T22" fmla="*/ 12 w 15"/>
                <a:gd name="T23" fmla="*/ 27 h 44"/>
                <a:gd name="T24" fmla="*/ 12 w 15"/>
                <a:gd name="T25" fmla="*/ 25 h 44"/>
                <a:gd name="T26" fmla="*/ 13 w 15"/>
                <a:gd name="T27" fmla="*/ 25 h 44"/>
                <a:gd name="T28" fmla="*/ 13 w 15"/>
                <a:gd name="T29" fmla="*/ 23 h 44"/>
                <a:gd name="T30" fmla="*/ 13 w 15"/>
                <a:gd name="T31" fmla="*/ 20 h 44"/>
                <a:gd name="T32" fmla="*/ 11 w 15"/>
                <a:gd name="T33" fmla="*/ 22 h 44"/>
                <a:gd name="T34" fmla="*/ 8 w 15"/>
                <a:gd name="T35" fmla="*/ 23 h 44"/>
                <a:gd name="T36" fmla="*/ 10 w 15"/>
                <a:gd name="T37" fmla="*/ 18 h 44"/>
                <a:gd name="T38" fmla="*/ 7 w 15"/>
                <a:gd name="T39" fmla="*/ 17 h 44"/>
                <a:gd name="T40" fmla="*/ 9 w 15"/>
                <a:gd name="T41" fmla="*/ 16 h 44"/>
                <a:gd name="T42" fmla="*/ 8 w 15"/>
                <a:gd name="T43" fmla="*/ 13 h 44"/>
                <a:gd name="T44" fmla="*/ 9 w 15"/>
                <a:gd name="T45" fmla="*/ 10 h 44"/>
                <a:gd name="T46" fmla="*/ 12 w 15"/>
                <a:gd name="T47" fmla="*/ 11 h 44"/>
                <a:gd name="T48" fmla="*/ 13 w 15"/>
                <a:gd name="T49" fmla="*/ 9 h 44"/>
                <a:gd name="T50" fmla="*/ 14 w 15"/>
                <a:gd name="T51" fmla="*/ 7 h 44"/>
                <a:gd name="T52" fmla="*/ 15 w 15"/>
                <a:gd name="T53" fmla="*/ 0 h 44"/>
                <a:gd name="T54" fmla="*/ 13 w 15"/>
                <a:gd name="T55" fmla="*/ 0 h 44"/>
                <a:gd name="T56" fmla="*/ 13 w 15"/>
                <a:gd name="T57" fmla="*/ 3 h 44"/>
                <a:gd name="T58" fmla="*/ 9 w 15"/>
                <a:gd name="T59" fmla="*/ 3 h 44"/>
                <a:gd name="T60" fmla="*/ 9 w 15"/>
                <a:gd name="T61" fmla="*/ 6 h 44"/>
                <a:gd name="T62" fmla="*/ 7 w 15"/>
                <a:gd name="T63" fmla="*/ 6 h 44"/>
                <a:gd name="T64" fmla="*/ 6 w 15"/>
                <a:gd name="T65" fmla="*/ 11 h 44"/>
                <a:gd name="T66" fmla="*/ 5 w 15"/>
                <a:gd name="T67" fmla="*/ 15 h 44"/>
                <a:gd name="T68" fmla="*/ 4 w 15"/>
                <a:gd name="T69" fmla="*/ 17 h 44"/>
                <a:gd name="T70" fmla="*/ 4 w 15"/>
                <a:gd name="T71" fmla="*/ 19 h 44"/>
                <a:gd name="T72" fmla="*/ 0 w 15"/>
                <a:gd name="T73" fmla="*/ 23 h 44"/>
                <a:gd name="T74" fmla="*/ 1 w 15"/>
                <a:gd name="T75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44">
                  <a:moveTo>
                    <a:pt x="1" y="24"/>
                  </a:moveTo>
                  <a:cubicBezTo>
                    <a:pt x="1" y="25"/>
                    <a:pt x="2" y="25"/>
                    <a:pt x="2" y="25"/>
                  </a:cubicBezTo>
                  <a:cubicBezTo>
                    <a:pt x="2" y="26"/>
                    <a:pt x="1" y="28"/>
                    <a:pt x="2" y="28"/>
                  </a:cubicBezTo>
                  <a:cubicBezTo>
                    <a:pt x="3" y="30"/>
                    <a:pt x="3" y="30"/>
                    <a:pt x="3" y="32"/>
                  </a:cubicBezTo>
                  <a:cubicBezTo>
                    <a:pt x="3" y="33"/>
                    <a:pt x="5" y="33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8"/>
                    <a:pt x="7" y="38"/>
                    <a:pt x="7" y="39"/>
                  </a:cubicBezTo>
                  <a:cubicBezTo>
                    <a:pt x="7" y="41"/>
                    <a:pt x="6" y="43"/>
                    <a:pt x="7" y="44"/>
                  </a:cubicBezTo>
                  <a:cubicBezTo>
                    <a:pt x="8" y="41"/>
                    <a:pt x="10" y="38"/>
                    <a:pt x="10" y="34"/>
                  </a:cubicBezTo>
                  <a:cubicBezTo>
                    <a:pt x="10" y="32"/>
                    <a:pt x="11" y="31"/>
                    <a:pt x="11" y="29"/>
                  </a:cubicBezTo>
                  <a:cubicBezTo>
                    <a:pt x="12" y="28"/>
                    <a:pt x="11" y="28"/>
                    <a:pt x="12" y="27"/>
                  </a:cubicBezTo>
                  <a:cubicBezTo>
                    <a:pt x="12" y="27"/>
                    <a:pt x="12" y="26"/>
                    <a:pt x="12" y="25"/>
                  </a:cubicBezTo>
                  <a:cubicBezTo>
                    <a:pt x="12" y="26"/>
                    <a:pt x="13" y="25"/>
                    <a:pt x="13" y="25"/>
                  </a:cubicBezTo>
                  <a:cubicBezTo>
                    <a:pt x="12" y="25"/>
                    <a:pt x="11" y="22"/>
                    <a:pt x="13" y="23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3" y="22"/>
                    <a:pt x="12" y="21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ubicBezTo>
                    <a:pt x="5" y="23"/>
                    <a:pt x="10" y="18"/>
                    <a:pt x="10" y="18"/>
                  </a:cubicBezTo>
                  <a:cubicBezTo>
                    <a:pt x="9" y="18"/>
                    <a:pt x="8" y="18"/>
                    <a:pt x="7" y="17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5"/>
                    <a:pt x="8" y="15"/>
                    <a:pt x="8" y="13"/>
                  </a:cubicBezTo>
                  <a:cubicBezTo>
                    <a:pt x="7" y="13"/>
                    <a:pt x="8" y="11"/>
                    <a:pt x="9" y="10"/>
                  </a:cubicBezTo>
                  <a:cubicBezTo>
                    <a:pt x="9" y="7"/>
                    <a:pt x="13" y="9"/>
                    <a:pt x="12" y="11"/>
                  </a:cubicBezTo>
                  <a:cubicBezTo>
                    <a:pt x="14" y="11"/>
                    <a:pt x="13" y="10"/>
                    <a:pt x="13" y="9"/>
                  </a:cubicBezTo>
                  <a:cubicBezTo>
                    <a:pt x="13" y="8"/>
                    <a:pt x="14" y="8"/>
                    <a:pt x="14" y="7"/>
                  </a:cubicBezTo>
                  <a:cubicBezTo>
                    <a:pt x="14" y="7"/>
                    <a:pt x="14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2" y="3"/>
                    <a:pt x="10" y="3"/>
                    <a:pt x="9" y="3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8" y="8"/>
                    <a:pt x="8" y="9"/>
                    <a:pt x="6" y="11"/>
                  </a:cubicBezTo>
                  <a:cubicBezTo>
                    <a:pt x="6" y="11"/>
                    <a:pt x="6" y="14"/>
                    <a:pt x="5" y="15"/>
                  </a:cubicBezTo>
                  <a:cubicBezTo>
                    <a:pt x="5" y="15"/>
                    <a:pt x="4" y="17"/>
                    <a:pt x="4" y="17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3" y="20"/>
                    <a:pt x="2" y="22"/>
                    <a:pt x="0" y="23"/>
                  </a:cubicBez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Ireland">
              <a:extLst>
                <a:ext uri="{FF2B5EF4-FFF2-40B4-BE49-F238E27FC236}">
                  <a16:creationId xmlns:a16="http://schemas.microsoft.com/office/drawing/2014/main" id="{C251DE8A-4A7B-7409-49EA-295ADEB90B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8429" y="1268059"/>
              <a:ext cx="148289" cy="110709"/>
            </a:xfrm>
            <a:custGeom>
              <a:avLst/>
              <a:gdLst>
                <a:gd name="T0" fmla="*/ 61 w 62"/>
                <a:gd name="T1" fmla="*/ 13 h 46"/>
                <a:gd name="T2" fmla="*/ 57 w 62"/>
                <a:gd name="T3" fmla="*/ 17 h 46"/>
                <a:gd name="T4" fmla="*/ 59 w 62"/>
                <a:gd name="T5" fmla="*/ 12 h 46"/>
                <a:gd name="T6" fmla="*/ 38 w 62"/>
                <a:gd name="T7" fmla="*/ 19 h 46"/>
                <a:gd name="T8" fmla="*/ 39 w 62"/>
                <a:gd name="T9" fmla="*/ 17 h 46"/>
                <a:gd name="T10" fmla="*/ 38 w 62"/>
                <a:gd name="T11" fmla="*/ 15 h 46"/>
                <a:gd name="T12" fmla="*/ 36 w 62"/>
                <a:gd name="T13" fmla="*/ 13 h 46"/>
                <a:gd name="T14" fmla="*/ 34 w 62"/>
                <a:gd name="T15" fmla="*/ 16 h 46"/>
                <a:gd name="T16" fmla="*/ 30 w 62"/>
                <a:gd name="T17" fmla="*/ 14 h 46"/>
                <a:gd name="T18" fmla="*/ 29 w 62"/>
                <a:gd name="T19" fmla="*/ 10 h 46"/>
                <a:gd name="T20" fmla="*/ 32 w 62"/>
                <a:gd name="T21" fmla="*/ 9 h 46"/>
                <a:gd name="T22" fmla="*/ 34 w 62"/>
                <a:gd name="T23" fmla="*/ 7 h 46"/>
                <a:gd name="T24" fmla="*/ 35 w 62"/>
                <a:gd name="T25" fmla="*/ 5 h 46"/>
                <a:gd name="T26" fmla="*/ 39 w 62"/>
                <a:gd name="T27" fmla="*/ 4 h 46"/>
                <a:gd name="T28" fmla="*/ 44 w 62"/>
                <a:gd name="T29" fmla="*/ 4 h 46"/>
                <a:gd name="T30" fmla="*/ 40 w 62"/>
                <a:gd name="T31" fmla="*/ 2 h 46"/>
                <a:gd name="T32" fmla="*/ 33 w 62"/>
                <a:gd name="T33" fmla="*/ 4 h 46"/>
                <a:gd name="T34" fmla="*/ 30 w 62"/>
                <a:gd name="T35" fmla="*/ 1 h 46"/>
                <a:gd name="T36" fmla="*/ 30 w 62"/>
                <a:gd name="T37" fmla="*/ 2 h 46"/>
                <a:gd name="T38" fmla="*/ 27 w 62"/>
                <a:gd name="T39" fmla="*/ 4 h 46"/>
                <a:gd name="T40" fmla="*/ 25 w 62"/>
                <a:gd name="T41" fmla="*/ 3 h 46"/>
                <a:gd name="T42" fmla="*/ 20 w 62"/>
                <a:gd name="T43" fmla="*/ 7 h 46"/>
                <a:gd name="T44" fmla="*/ 16 w 62"/>
                <a:gd name="T45" fmla="*/ 8 h 46"/>
                <a:gd name="T46" fmla="*/ 20 w 62"/>
                <a:gd name="T47" fmla="*/ 11 h 46"/>
                <a:gd name="T48" fmla="*/ 20 w 62"/>
                <a:gd name="T49" fmla="*/ 13 h 46"/>
                <a:gd name="T50" fmla="*/ 6 w 62"/>
                <a:gd name="T51" fmla="*/ 12 h 46"/>
                <a:gd name="T52" fmla="*/ 4 w 62"/>
                <a:gd name="T53" fmla="*/ 15 h 46"/>
                <a:gd name="T54" fmla="*/ 5 w 62"/>
                <a:gd name="T55" fmla="*/ 16 h 46"/>
                <a:gd name="T56" fmla="*/ 4 w 62"/>
                <a:gd name="T57" fmla="*/ 18 h 46"/>
                <a:gd name="T58" fmla="*/ 6 w 62"/>
                <a:gd name="T59" fmla="*/ 19 h 46"/>
                <a:gd name="T60" fmla="*/ 3 w 62"/>
                <a:gd name="T61" fmla="*/ 22 h 46"/>
                <a:gd name="T62" fmla="*/ 2 w 62"/>
                <a:gd name="T63" fmla="*/ 23 h 46"/>
                <a:gd name="T64" fmla="*/ 6 w 62"/>
                <a:gd name="T65" fmla="*/ 24 h 46"/>
                <a:gd name="T66" fmla="*/ 8 w 62"/>
                <a:gd name="T67" fmla="*/ 26 h 46"/>
                <a:gd name="T68" fmla="*/ 10 w 62"/>
                <a:gd name="T69" fmla="*/ 26 h 46"/>
                <a:gd name="T70" fmla="*/ 14 w 62"/>
                <a:gd name="T71" fmla="*/ 26 h 46"/>
                <a:gd name="T72" fmla="*/ 9 w 62"/>
                <a:gd name="T73" fmla="*/ 28 h 46"/>
                <a:gd name="T74" fmla="*/ 8 w 62"/>
                <a:gd name="T75" fmla="*/ 31 h 46"/>
                <a:gd name="T76" fmla="*/ 17 w 62"/>
                <a:gd name="T77" fmla="*/ 32 h 46"/>
                <a:gd name="T78" fmla="*/ 8 w 62"/>
                <a:gd name="T79" fmla="*/ 34 h 46"/>
                <a:gd name="T80" fmla="*/ 7 w 62"/>
                <a:gd name="T81" fmla="*/ 36 h 46"/>
                <a:gd name="T82" fmla="*/ 7 w 62"/>
                <a:gd name="T83" fmla="*/ 38 h 46"/>
                <a:gd name="T84" fmla="*/ 6 w 62"/>
                <a:gd name="T85" fmla="*/ 42 h 46"/>
                <a:gd name="T86" fmla="*/ 10 w 62"/>
                <a:gd name="T87" fmla="*/ 41 h 46"/>
                <a:gd name="T88" fmla="*/ 8 w 62"/>
                <a:gd name="T89" fmla="*/ 44 h 46"/>
                <a:gd name="T90" fmla="*/ 10 w 62"/>
                <a:gd name="T91" fmla="*/ 44 h 46"/>
                <a:gd name="T92" fmla="*/ 14 w 62"/>
                <a:gd name="T93" fmla="*/ 44 h 46"/>
                <a:gd name="T94" fmla="*/ 19 w 62"/>
                <a:gd name="T95" fmla="*/ 44 h 46"/>
                <a:gd name="T96" fmla="*/ 23 w 62"/>
                <a:gd name="T97" fmla="*/ 40 h 46"/>
                <a:gd name="T98" fmla="*/ 25 w 62"/>
                <a:gd name="T99" fmla="*/ 40 h 46"/>
                <a:gd name="T100" fmla="*/ 28 w 62"/>
                <a:gd name="T101" fmla="*/ 39 h 46"/>
                <a:gd name="T102" fmla="*/ 35 w 62"/>
                <a:gd name="T103" fmla="*/ 38 h 46"/>
                <a:gd name="T104" fmla="*/ 42 w 62"/>
                <a:gd name="T105" fmla="*/ 36 h 46"/>
                <a:gd name="T106" fmla="*/ 43 w 62"/>
                <a:gd name="T107" fmla="*/ 34 h 46"/>
                <a:gd name="T108" fmla="*/ 41 w 62"/>
                <a:gd name="T109" fmla="*/ 24 h 46"/>
                <a:gd name="T110" fmla="*/ 43 w 62"/>
                <a:gd name="T111" fmla="*/ 22 h 46"/>
                <a:gd name="T112" fmla="*/ 42 w 62"/>
                <a:gd name="T113" fmla="*/ 19 h 46"/>
                <a:gd name="T114" fmla="*/ 38 w 62"/>
                <a:gd name="T115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" h="46">
                  <a:moveTo>
                    <a:pt x="62" y="12"/>
                  </a:move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61" y="14"/>
                    <a:pt x="61" y="14"/>
                  </a:cubicBezTo>
                  <a:cubicBezTo>
                    <a:pt x="59" y="13"/>
                    <a:pt x="58" y="18"/>
                    <a:pt x="57" y="17"/>
                  </a:cubicBezTo>
                  <a:cubicBezTo>
                    <a:pt x="56" y="16"/>
                    <a:pt x="56" y="14"/>
                    <a:pt x="57" y="14"/>
                  </a:cubicBezTo>
                  <a:cubicBezTo>
                    <a:pt x="57" y="14"/>
                    <a:pt x="58" y="13"/>
                    <a:pt x="59" y="12"/>
                  </a:cubicBezTo>
                  <a:cubicBezTo>
                    <a:pt x="60" y="12"/>
                    <a:pt x="61" y="12"/>
                    <a:pt x="62" y="12"/>
                  </a:cubicBezTo>
                  <a:close/>
                  <a:moveTo>
                    <a:pt x="38" y="19"/>
                  </a:move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3"/>
                    <a:pt x="43" y="3"/>
                  </a:cubicBezTo>
                  <a:cubicBezTo>
                    <a:pt x="42" y="3"/>
                    <a:pt x="41" y="2"/>
                    <a:pt x="40" y="2"/>
                  </a:cubicBezTo>
                  <a:cubicBezTo>
                    <a:pt x="39" y="2"/>
                    <a:pt x="35" y="4"/>
                    <a:pt x="34" y="4"/>
                  </a:cubicBezTo>
                  <a:cubicBezTo>
                    <a:pt x="33" y="5"/>
                    <a:pt x="33" y="5"/>
                    <a:pt x="33" y="4"/>
                  </a:cubicBezTo>
                  <a:cubicBezTo>
                    <a:pt x="33" y="3"/>
                    <a:pt x="34" y="4"/>
                    <a:pt x="35" y="3"/>
                  </a:cubicBezTo>
                  <a:cubicBezTo>
                    <a:pt x="36" y="2"/>
                    <a:pt x="31" y="1"/>
                    <a:pt x="30" y="1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1" y="4"/>
                    <a:pt x="30" y="5"/>
                    <a:pt x="28" y="6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8" y="4"/>
                    <a:pt x="28" y="4"/>
                    <a:pt x="29" y="3"/>
                  </a:cubicBezTo>
                  <a:cubicBezTo>
                    <a:pt x="28" y="0"/>
                    <a:pt x="26" y="3"/>
                    <a:pt x="25" y="3"/>
                  </a:cubicBezTo>
                  <a:cubicBezTo>
                    <a:pt x="22" y="3"/>
                    <a:pt x="22" y="4"/>
                    <a:pt x="20" y="6"/>
                  </a:cubicBezTo>
                  <a:cubicBezTo>
                    <a:pt x="21" y="6"/>
                    <a:pt x="22" y="7"/>
                    <a:pt x="20" y="7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19" y="8"/>
                    <a:pt x="19" y="7"/>
                    <a:pt x="16" y="8"/>
                  </a:cubicBezTo>
                  <a:cubicBezTo>
                    <a:pt x="19" y="9"/>
                    <a:pt x="21" y="10"/>
                    <a:pt x="23" y="10"/>
                  </a:cubicBezTo>
                  <a:cubicBezTo>
                    <a:pt x="22" y="12"/>
                    <a:pt x="22" y="11"/>
                    <a:pt x="20" y="11"/>
                  </a:cubicBezTo>
                  <a:cubicBezTo>
                    <a:pt x="19" y="11"/>
                    <a:pt x="18" y="12"/>
                    <a:pt x="17" y="13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18" y="15"/>
                    <a:pt x="15" y="13"/>
                    <a:pt x="13" y="15"/>
                  </a:cubicBezTo>
                  <a:cubicBezTo>
                    <a:pt x="14" y="11"/>
                    <a:pt x="8" y="12"/>
                    <a:pt x="6" y="12"/>
                  </a:cubicBezTo>
                  <a:cubicBezTo>
                    <a:pt x="6" y="13"/>
                    <a:pt x="7" y="13"/>
                    <a:pt x="7" y="14"/>
                  </a:cubicBezTo>
                  <a:cubicBezTo>
                    <a:pt x="5" y="14"/>
                    <a:pt x="3" y="13"/>
                    <a:pt x="4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6" y="16"/>
                    <a:pt x="6" y="15"/>
                  </a:cubicBezTo>
                  <a:cubicBezTo>
                    <a:pt x="7" y="17"/>
                    <a:pt x="6" y="17"/>
                    <a:pt x="4" y="18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9" y="19"/>
                    <a:pt x="8" y="19"/>
                    <a:pt x="6" y="19"/>
                  </a:cubicBezTo>
                  <a:cubicBezTo>
                    <a:pt x="5" y="19"/>
                    <a:pt x="7" y="21"/>
                    <a:pt x="7" y="22"/>
                  </a:cubicBezTo>
                  <a:cubicBezTo>
                    <a:pt x="6" y="22"/>
                    <a:pt x="4" y="22"/>
                    <a:pt x="3" y="22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3"/>
                    <a:pt x="3" y="23"/>
                    <a:pt x="2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7" y="25"/>
                    <a:pt x="8" y="24"/>
                    <a:pt x="8" y="23"/>
                  </a:cubicBezTo>
                  <a:cubicBezTo>
                    <a:pt x="8" y="24"/>
                    <a:pt x="8" y="25"/>
                    <a:pt x="8" y="26"/>
                  </a:cubicBezTo>
                  <a:cubicBezTo>
                    <a:pt x="9" y="25"/>
                    <a:pt x="9" y="25"/>
                    <a:pt x="9" y="24"/>
                  </a:cubicBezTo>
                  <a:cubicBezTo>
                    <a:pt x="9" y="25"/>
                    <a:pt x="10" y="25"/>
                    <a:pt x="10" y="26"/>
                  </a:cubicBezTo>
                  <a:cubicBezTo>
                    <a:pt x="11" y="25"/>
                    <a:pt x="16" y="23"/>
                    <a:pt x="15" y="27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1" y="26"/>
                    <a:pt x="11" y="26"/>
                    <a:pt x="9" y="28"/>
                  </a:cubicBezTo>
                  <a:cubicBezTo>
                    <a:pt x="10" y="28"/>
                    <a:pt x="10" y="29"/>
                    <a:pt x="11" y="28"/>
                  </a:cubicBezTo>
                  <a:cubicBezTo>
                    <a:pt x="10" y="30"/>
                    <a:pt x="9" y="30"/>
                    <a:pt x="8" y="31"/>
                  </a:cubicBezTo>
                  <a:cubicBezTo>
                    <a:pt x="10" y="31"/>
                    <a:pt x="12" y="31"/>
                    <a:pt x="14" y="31"/>
                  </a:cubicBezTo>
                  <a:cubicBezTo>
                    <a:pt x="15" y="31"/>
                    <a:pt x="16" y="32"/>
                    <a:pt x="17" y="32"/>
                  </a:cubicBezTo>
                  <a:cubicBezTo>
                    <a:pt x="14" y="32"/>
                    <a:pt x="10" y="32"/>
                    <a:pt x="6" y="32"/>
                  </a:cubicBezTo>
                  <a:cubicBezTo>
                    <a:pt x="6" y="34"/>
                    <a:pt x="7" y="33"/>
                    <a:pt x="8" y="34"/>
                  </a:cubicBezTo>
                  <a:cubicBezTo>
                    <a:pt x="7" y="34"/>
                    <a:pt x="6" y="34"/>
                    <a:pt x="5" y="35"/>
                  </a:cubicBezTo>
                  <a:cubicBezTo>
                    <a:pt x="5" y="35"/>
                    <a:pt x="6" y="36"/>
                    <a:pt x="7" y="36"/>
                  </a:cubicBezTo>
                  <a:cubicBezTo>
                    <a:pt x="5" y="36"/>
                    <a:pt x="3" y="36"/>
                    <a:pt x="1" y="37"/>
                  </a:cubicBezTo>
                  <a:cubicBezTo>
                    <a:pt x="3" y="37"/>
                    <a:pt x="5" y="38"/>
                    <a:pt x="7" y="38"/>
                  </a:cubicBezTo>
                  <a:cubicBezTo>
                    <a:pt x="4" y="38"/>
                    <a:pt x="3" y="40"/>
                    <a:pt x="0" y="40"/>
                  </a:cubicBezTo>
                  <a:cubicBezTo>
                    <a:pt x="1" y="42"/>
                    <a:pt x="4" y="41"/>
                    <a:pt x="6" y="42"/>
                  </a:cubicBezTo>
                  <a:cubicBezTo>
                    <a:pt x="5" y="43"/>
                    <a:pt x="3" y="42"/>
                    <a:pt x="4" y="44"/>
                  </a:cubicBezTo>
                  <a:cubicBezTo>
                    <a:pt x="6" y="43"/>
                    <a:pt x="8" y="43"/>
                    <a:pt x="10" y="41"/>
                  </a:cubicBezTo>
                  <a:cubicBezTo>
                    <a:pt x="10" y="44"/>
                    <a:pt x="8" y="44"/>
                    <a:pt x="6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8" y="45"/>
                    <a:pt x="7" y="45"/>
                    <a:pt x="6" y="45"/>
                  </a:cubicBezTo>
                  <a:cubicBezTo>
                    <a:pt x="8" y="46"/>
                    <a:pt x="9" y="45"/>
                    <a:pt x="10" y="44"/>
                  </a:cubicBezTo>
                  <a:cubicBezTo>
                    <a:pt x="10" y="45"/>
                    <a:pt x="10" y="45"/>
                    <a:pt x="10" y="46"/>
                  </a:cubicBezTo>
                  <a:cubicBezTo>
                    <a:pt x="12" y="46"/>
                    <a:pt x="12" y="44"/>
                    <a:pt x="14" y="44"/>
                  </a:cubicBezTo>
                  <a:cubicBezTo>
                    <a:pt x="15" y="44"/>
                    <a:pt x="18" y="45"/>
                    <a:pt x="18" y="43"/>
                  </a:cubicBezTo>
                  <a:cubicBezTo>
                    <a:pt x="18" y="43"/>
                    <a:pt x="18" y="44"/>
                    <a:pt x="19" y="44"/>
                  </a:cubicBezTo>
                  <a:cubicBezTo>
                    <a:pt x="19" y="44"/>
                    <a:pt x="22" y="42"/>
                    <a:pt x="21" y="42"/>
                  </a:cubicBezTo>
                  <a:cubicBezTo>
                    <a:pt x="20" y="40"/>
                    <a:pt x="22" y="40"/>
                    <a:pt x="23" y="40"/>
                  </a:cubicBezTo>
                  <a:cubicBezTo>
                    <a:pt x="23" y="41"/>
                    <a:pt x="23" y="41"/>
                    <a:pt x="22" y="42"/>
                  </a:cubicBezTo>
                  <a:cubicBezTo>
                    <a:pt x="24" y="42"/>
                    <a:pt x="24" y="42"/>
                    <a:pt x="25" y="40"/>
                  </a:cubicBezTo>
                  <a:cubicBezTo>
                    <a:pt x="26" y="40"/>
                    <a:pt x="27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0" y="39"/>
                    <a:pt x="35" y="39"/>
                    <a:pt x="35" y="36"/>
                  </a:cubicBezTo>
                  <a:cubicBezTo>
                    <a:pt x="35" y="37"/>
                    <a:pt x="35" y="37"/>
                    <a:pt x="35" y="38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5" y="39"/>
                    <a:pt x="41" y="38"/>
                    <a:pt x="42" y="36"/>
                  </a:cubicBezTo>
                  <a:cubicBezTo>
                    <a:pt x="41" y="36"/>
                    <a:pt x="40" y="36"/>
                    <a:pt x="39" y="35"/>
                  </a:cubicBezTo>
                  <a:cubicBezTo>
                    <a:pt x="41" y="35"/>
                    <a:pt x="42" y="34"/>
                    <a:pt x="43" y="34"/>
                  </a:cubicBezTo>
                  <a:cubicBezTo>
                    <a:pt x="40" y="32"/>
                    <a:pt x="43" y="31"/>
                    <a:pt x="44" y="28"/>
                  </a:cubicBezTo>
                  <a:cubicBezTo>
                    <a:pt x="45" y="26"/>
                    <a:pt x="44" y="25"/>
                    <a:pt x="41" y="24"/>
                  </a:cubicBezTo>
                  <a:cubicBezTo>
                    <a:pt x="42" y="23"/>
                    <a:pt x="43" y="24"/>
                    <a:pt x="44" y="25"/>
                  </a:cubicBezTo>
                  <a:cubicBezTo>
                    <a:pt x="45" y="24"/>
                    <a:pt x="44" y="23"/>
                    <a:pt x="43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1"/>
                    <a:pt x="42" y="20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lnTo>
                    <a:pt x="38" y="19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Iraq">
              <a:extLst>
                <a:ext uri="{FF2B5EF4-FFF2-40B4-BE49-F238E27FC236}">
                  <a16:creationId xmlns:a16="http://schemas.microsoft.com/office/drawing/2014/main" id="{97D5BEA9-A0CE-CFAA-A80A-4AF71F78D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599" y="1759647"/>
              <a:ext cx="237668" cy="237669"/>
            </a:xfrm>
            <a:custGeom>
              <a:avLst/>
              <a:gdLst>
                <a:gd name="T0" fmla="*/ 92 w 99"/>
                <a:gd name="T1" fmla="*/ 79 h 99"/>
                <a:gd name="T2" fmla="*/ 88 w 99"/>
                <a:gd name="T3" fmla="*/ 73 h 99"/>
                <a:gd name="T4" fmla="*/ 90 w 99"/>
                <a:gd name="T5" fmla="*/ 64 h 99"/>
                <a:gd name="T6" fmla="*/ 87 w 99"/>
                <a:gd name="T7" fmla="*/ 59 h 99"/>
                <a:gd name="T8" fmla="*/ 82 w 99"/>
                <a:gd name="T9" fmla="*/ 55 h 99"/>
                <a:gd name="T10" fmla="*/ 73 w 99"/>
                <a:gd name="T11" fmla="*/ 51 h 99"/>
                <a:gd name="T12" fmla="*/ 73 w 99"/>
                <a:gd name="T13" fmla="*/ 50 h 99"/>
                <a:gd name="T14" fmla="*/ 70 w 99"/>
                <a:gd name="T15" fmla="*/ 45 h 99"/>
                <a:gd name="T16" fmla="*/ 68 w 99"/>
                <a:gd name="T17" fmla="*/ 42 h 99"/>
                <a:gd name="T18" fmla="*/ 68 w 99"/>
                <a:gd name="T19" fmla="*/ 36 h 99"/>
                <a:gd name="T20" fmla="*/ 69 w 99"/>
                <a:gd name="T21" fmla="*/ 33 h 99"/>
                <a:gd name="T22" fmla="*/ 70 w 99"/>
                <a:gd name="T23" fmla="*/ 30 h 99"/>
                <a:gd name="T24" fmla="*/ 72 w 99"/>
                <a:gd name="T25" fmla="*/ 28 h 99"/>
                <a:gd name="T26" fmla="*/ 72 w 99"/>
                <a:gd name="T27" fmla="*/ 21 h 99"/>
                <a:gd name="T28" fmla="*/ 76 w 99"/>
                <a:gd name="T29" fmla="*/ 18 h 99"/>
                <a:gd name="T30" fmla="*/ 67 w 99"/>
                <a:gd name="T31" fmla="*/ 16 h 99"/>
                <a:gd name="T32" fmla="*/ 63 w 99"/>
                <a:gd name="T33" fmla="*/ 12 h 99"/>
                <a:gd name="T34" fmla="*/ 60 w 99"/>
                <a:gd name="T35" fmla="*/ 4 h 99"/>
                <a:gd name="T36" fmla="*/ 54 w 99"/>
                <a:gd name="T37" fmla="*/ 5 h 99"/>
                <a:gd name="T38" fmla="*/ 51 w 99"/>
                <a:gd name="T39" fmla="*/ 2 h 99"/>
                <a:gd name="T40" fmla="*/ 39 w 99"/>
                <a:gd name="T41" fmla="*/ 1 h 99"/>
                <a:gd name="T42" fmla="*/ 31 w 99"/>
                <a:gd name="T43" fmla="*/ 9 h 99"/>
                <a:gd name="T44" fmla="*/ 25 w 99"/>
                <a:gd name="T45" fmla="*/ 17 h 99"/>
                <a:gd name="T46" fmla="*/ 24 w 99"/>
                <a:gd name="T47" fmla="*/ 28 h 99"/>
                <a:gd name="T48" fmla="*/ 18 w 99"/>
                <a:gd name="T49" fmla="*/ 36 h 99"/>
                <a:gd name="T50" fmla="*/ 3 w 99"/>
                <a:gd name="T51" fmla="*/ 44 h 99"/>
                <a:gd name="T52" fmla="*/ 5 w 99"/>
                <a:gd name="T53" fmla="*/ 59 h 99"/>
                <a:gd name="T54" fmla="*/ 41 w 99"/>
                <a:gd name="T55" fmla="*/ 76 h 99"/>
                <a:gd name="T56" fmla="*/ 48 w 99"/>
                <a:gd name="T57" fmla="*/ 82 h 99"/>
                <a:gd name="T58" fmla="*/ 54 w 99"/>
                <a:gd name="T59" fmla="*/ 92 h 99"/>
                <a:gd name="T60" fmla="*/ 66 w 99"/>
                <a:gd name="T61" fmla="*/ 99 h 99"/>
                <a:gd name="T62" fmla="*/ 82 w 99"/>
                <a:gd name="T63" fmla="*/ 86 h 99"/>
                <a:gd name="T64" fmla="*/ 99 w 99"/>
                <a:gd name="T65" fmla="*/ 8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99">
                  <a:moveTo>
                    <a:pt x="98" y="84"/>
                  </a:moveTo>
                  <a:cubicBezTo>
                    <a:pt x="96" y="83"/>
                    <a:pt x="94" y="81"/>
                    <a:pt x="92" y="79"/>
                  </a:cubicBezTo>
                  <a:cubicBezTo>
                    <a:pt x="91" y="78"/>
                    <a:pt x="93" y="74"/>
                    <a:pt x="91" y="74"/>
                  </a:cubicBezTo>
                  <a:cubicBezTo>
                    <a:pt x="90" y="74"/>
                    <a:pt x="88" y="74"/>
                    <a:pt x="88" y="73"/>
                  </a:cubicBezTo>
                  <a:cubicBezTo>
                    <a:pt x="88" y="72"/>
                    <a:pt x="88" y="70"/>
                    <a:pt x="88" y="69"/>
                  </a:cubicBezTo>
                  <a:cubicBezTo>
                    <a:pt x="88" y="67"/>
                    <a:pt x="91" y="65"/>
                    <a:pt x="90" y="64"/>
                  </a:cubicBezTo>
                  <a:cubicBezTo>
                    <a:pt x="89" y="63"/>
                    <a:pt x="89" y="62"/>
                    <a:pt x="88" y="61"/>
                  </a:cubicBezTo>
                  <a:cubicBezTo>
                    <a:pt x="87" y="60"/>
                    <a:pt x="88" y="59"/>
                    <a:pt x="87" y="59"/>
                  </a:cubicBezTo>
                  <a:cubicBezTo>
                    <a:pt x="86" y="58"/>
                    <a:pt x="86" y="57"/>
                    <a:pt x="84" y="57"/>
                  </a:cubicBezTo>
                  <a:cubicBezTo>
                    <a:pt x="83" y="57"/>
                    <a:pt x="82" y="56"/>
                    <a:pt x="82" y="55"/>
                  </a:cubicBezTo>
                  <a:cubicBezTo>
                    <a:pt x="80" y="54"/>
                    <a:pt x="78" y="53"/>
                    <a:pt x="76" y="51"/>
                  </a:cubicBezTo>
                  <a:cubicBezTo>
                    <a:pt x="75" y="51"/>
                    <a:pt x="73" y="51"/>
                    <a:pt x="73" y="51"/>
                  </a:cubicBezTo>
                  <a:cubicBezTo>
                    <a:pt x="72" y="51"/>
                    <a:pt x="72" y="49"/>
                    <a:pt x="72" y="49"/>
                  </a:cubicBezTo>
                  <a:cubicBezTo>
                    <a:pt x="72" y="49"/>
                    <a:pt x="73" y="50"/>
                    <a:pt x="73" y="50"/>
                  </a:cubicBezTo>
                  <a:cubicBezTo>
                    <a:pt x="73" y="49"/>
                    <a:pt x="73" y="47"/>
                    <a:pt x="73" y="46"/>
                  </a:cubicBezTo>
                  <a:cubicBezTo>
                    <a:pt x="72" y="44"/>
                    <a:pt x="71" y="45"/>
                    <a:pt x="70" y="45"/>
                  </a:cubicBezTo>
                  <a:cubicBezTo>
                    <a:pt x="70" y="44"/>
                    <a:pt x="71" y="44"/>
                    <a:pt x="71" y="44"/>
                  </a:cubicBezTo>
                  <a:cubicBezTo>
                    <a:pt x="69" y="44"/>
                    <a:pt x="69" y="44"/>
                    <a:pt x="68" y="42"/>
                  </a:cubicBezTo>
                  <a:cubicBezTo>
                    <a:pt x="68" y="40"/>
                    <a:pt x="66" y="40"/>
                    <a:pt x="65" y="39"/>
                  </a:cubicBezTo>
                  <a:cubicBezTo>
                    <a:pt x="66" y="38"/>
                    <a:pt x="68" y="37"/>
                    <a:pt x="68" y="36"/>
                  </a:cubicBezTo>
                  <a:cubicBezTo>
                    <a:pt x="67" y="36"/>
                    <a:pt x="67" y="35"/>
                    <a:pt x="66" y="36"/>
                  </a:cubicBezTo>
                  <a:cubicBezTo>
                    <a:pt x="67" y="33"/>
                    <a:pt x="66" y="33"/>
                    <a:pt x="69" y="33"/>
                  </a:cubicBezTo>
                  <a:cubicBezTo>
                    <a:pt x="69" y="32"/>
                    <a:pt x="69" y="31"/>
                    <a:pt x="69" y="30"/>
                  </a:cubicBezTo>
                  <a:cubicBezTo>
                    <a:pt x="69" y="31"/>
                    <a:pt x="70" y="30"/>
                    <a:pt x="70" y="30"/>
                  </a:cubicBezTo>
                  <a:cubicBezTo>
                    <a:pt x="69" y="28"/>
                    <a:pt x="72" y="28"/>
                    <a:pt x="71" y="26"/>
                  </a:cubicBezTo>
                  <a:cubicBezTo>
                    <a:pt x="71" y="27"/>
                    <a:pt x="72" y="27"/>
                    <a:pt x="72" y="28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2" y="23"/>
                    <a:pt x="70" y="20"/>
                    <a:pt x="72" y="21"/>
                  </a:cubicBezTo>
                  <a:cubicBezTo>
                    <a:pt x="72" y="21"/>
                    <a:pt x="72" y="20"/>
                    <a:pt x="72" y="20"/>
                  </a:cubicBezTo>
                  <a:cubicBezTo>
                    <a:pt x="74" y="20"/>
                    <a:pt x="75" y="20"/>
                    <a:pt x="76" y="18"/>
                  </a:cubicBezTo>
                  <a:cubicBezTo>
                    <a:pt x="74" y="18"/>
                    <a:pt x="72" y="19"/>
                    <a:pt x="70" y="19"/>
                  </a:cubicBezTo>
                  <a:cubicBezTo>
                    <a:pt x="68" y="19"/>
                    <a:pt x="67" y="17"/>
                    <a:pt x="67" y="16"/>
                  </a:cubicBezTo>
                  <a:cubicBezTo>
                    <a:pt x="66" y="16"/>
                    <a:pt x="66" y="17"/>
                    <a:pt x="65" y="17"/>
                  </a:cubicBezTo>
                  <a:cubicBezTo>
                    <a:pt x="66" y="16"/>
                    <a:pt x="65" y="12"/>
                    <a:pt x="63" y="12"/>
                  </a:cubicBezTo>
                  <a:cubicBezTo>
                    <a:pt x="61" y="12"/>
                    <a:pt x="63" y="7"/>
                    <a:pt x="61" y="8"/>
                  </a:cubicBezTo>
                  <a:cubicBezTo>
                    <a:pt x="61" y="6"/>
                    <a:pt x="61" y="5"/>
                    <a:pt x="60" y="4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7" y="4"/>
                    <a:pt x="55" y="6"/>
                    <a:pt x="54" y="5"/>
                  </a:cubicBezTo>
                  <a:cubicBezTo>
                    <a:pt x="53" y="3"/>
                    <a:pt x="56" y="5"/>
                    <a:pt x="55" y="3"/>
                  </a:cubicBezTo>
                  <a:cubicBezTo>
                    <a:pt x="53" y="3"/>
                    <a:pt x="52" y="0"/>
                    <a:pt x="51" y="2"/>
                  </a:cubicBezTo>
                  <a:cubicBezTo>
                    <a:pt x="49" y="4"/>
                    <a:pt x="48" y="2"/>
                    <a:pt x="46" y="1"/>
                  </a:cubicBezTo>
                  <a:cubicBezTo>
                    <a:pt x="44" y="1"/>
                    <a:pt x="41" y="1"/>
                    <a:pt x="39" y="1"/>
                  </a:cubicBezTo>
                  <a:cubicBezTo>
                    <a:pt x="39" y="1"/>
                    <a:pt x="36" y="3"/>
                    <a:pt x="36" y="4"/>
                  </a:cubicBezTo>
                  <a:cubicBezTo>
                    <a:pt x="34" y="6"/>
                    <a:pt x="32" y="7"/>
                    <a:pt x="31" y="9"/>
                  </a:cubicBezTo>
                  <a:cubicBezTo>
                    <a:pt x="30" y="10"/>
                    <a:pt x="26" y="9"/>
                    <a:pt x="26" y="11"/>
                  </a:cubicBezTo>
                  <a:cubicBezTo>
                    <a:pt x="25" y="13"/>
                    <a:pt x="24" y="15"/>
                    <a:pt x="25" y="17"/>
                  </a:cubicBezTo>
                  <a:cubicBezTo>
                    <a:pt x="26" y="19"/>
                    <a:pt x="27" y="20"/>
                    <a:pt x="25" y="22"/>
                  </a:cubicBezTo>
                  <a:cubicBezTo>
                    <a:pt x="24" y="23"/>
                    <a:pt x="24" y="26"/>
                    <a:pt x="24" y="28"/>
                  </a:cubicBezTo>
                  <a:cubicBezTo>
                    <a:pt x="24" y="31"/>
                    <a:pt x="23" y="31"/>
                    <a:pt x="22" y="34"/>
                  </a:cubicBezTo>
                  <a:cubicBezTo>
                    <a:pt x="21" y="35"/>
                    <a:pt x="19" y="35"/>
                    <a:pt x="18" y="36"/>
                  </a:cubicBezTo>
                  <a:cubicBezTo>
                    <a:pt x="16" y="37"/>
                    <a:pt x="13" y="39"/>
                    <a:pt x="11" y="40"/>
                  </a:cubicBezTo>
                  <a:cubicBezTo>
                    <a:pt x="8" y="42"/>
                    <a:pt x="5" y="43"/>
                    <a:pt x="3" y="44"/>
                  </a:cubicBezTo>
                  <a:cubicBezTo>
                    <a:pt x="2" y="45"/>
                    <a:pt x="0" y="46"/>
                    <a:pt x="0" y="46"/>
                  </a:cubicBezTo>
                  <a:cubicBezTo>
                    <a:pt x="1" y="51"/>
                    <a:pt x="3" y="55"/>
                    <a:pt x="5" y="59"/>
                  </a:cubicBezTo>
                  <a:cubicBezTo>
                    <a:pt x="13" y="62"/>
                    <a:pt x="20" y="67"/>
                    <a:pt x="28" y="70"/>
                  </a:cubicBezTo>
                  <a:cubicBezTo>
                    <a:pt x="33" y="72"/>
                    <a:pt x="37" y="74"/>
                    <a:pt x="41" y="76"/>
                  </a:cubicBezTo>
                  <a:cubicBezTo>
                    <a:pt x="43" y="77"/>
                    <a:pt x="41" y="80"/>
                    <a:pt x="43" y="80"/>
                  </a:cubicBezTo>
                  <a:cubicBezTo>
                    <a:pt x="46" y="80"/>
                    <a:pt x="48" y="79"/>
                    <a:pt x="48" y="82"/>
                  </a:cubicBezTo>
                  <a:cubicBezTo>
                    <a:pt x="48" y="85"/>
                    <a:pt x="48" y="87"/>
                    <a:pt x="48" y="90"/>
                  </a:cubicBezTo>
                  <a:cubicBezTo>
                    <a:pt x="48" y="90"/>
                    <a:pt x="54" y="92"/>
                    <a:pt x="54" y="92"/>
                  </a:cubicBezTo>
                  <a:cubicBezTo>
                    <a:pt x="56" y="93"/>
                    <a:pt x="57" y="94"/>
                    <a:pt x="59" y="93"/>
                  </a:cubicBezTo>
                  <a:cubicBezTo>
                    <a:pt x="60" y="94"/>
                    <a:pt x="65" y="99"/>
                    <a:pt x="66" y="99"/>
                  </a:cubicBezTo>
                  <a:cubicBezTo>
                    <a:pt x="70" y="98"/>
                    <a:pt x="73" y="96"/>
                    <a:pt x="77" y="95"/>
                  </a:cubicBezTo>
                  <a:cubicBezTo>
                    <a:pt x="80" y="92"/>
                    <a:pt x="81" y="90"/>
                    <a:pt x="82" y="86"/>
                  </a:cubicBezTo>
                  <a:cubicBezTo>
                    <a:pt x="84" y="83"/>
                    <a:pt x="88" y="84"/>
                    <a:pt x="91" y="84"/>
                  </a:cubicBezTo>
                  <a:cubicBezTo>
                    <a:pt x="94" y="84"/>
                    <a:pt x="96" y="86"/>
                    <a:pt x="99" y="86"/>
                  </a:cubicBezTo>
                  <a:cubicBezTo>
                    <a:pt x="98" y="85"/>
                    <a:pt x="98" y="85"/>
                    <a:pt x="98" y="8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Iran">
              <a:extLst>
                <a:ext uri="{FF2B5EF4-FFF2-40B4-BE49-F238E27FC236}">
                  <a16:creationId xmlns:a16="http://schemas.microsoft.com/office/drawing/2014/main" id="{177EEE81-04CC-4472-3263-8B1E0BE50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0527" y="1694643"/>
              <a:ext cx="463149" cy="406271"/>
            </a:xfrm>
            <a:custGeom>
              <a:avLst/>
              <a:gdLst>
                <a:gd name="T0" fmla="*/ 166 w 193"/>
                <a:gd name="T1" fmla="*/ 165 h 169"/>
                <a:gd name="T2" fmla="*/ 162 w 193"/>
                <a:gd name="T3" fmla="*/ 164 h 169"/>
                <a:gd name="T4" fmla="*/ 153 w 193"/>
                <a:gd name="T5" fmla="*/ 164 h 169"/>
                <a:gd name="T6" fmla="*/ 137 w 193"/>
                <a:gd name="T7" fmla="*/ 161 h 169"/>
                <a:gd name="T8" fmla="*/ 130 w 193"/>
                <a:gd name="T9" fmla="*/ 150 h 169"/>
                <a:gd name="T10" fmla="*/ 121 w 193"/>
                <a:gd name="T11" fmla="*/ 144 h 169"/>
                <a:gd name="T12" fmla="*/ 108 w 193"/>
                <a:gd name="T13" fmla="*/ 152 h 169"/>
                <a:gd name="T14" fmla="*/ 96 w 193"/>
                <a:gd name="T15" fmla="*/ 150 h 169"/>
                <a:gd name="T16" fmla="*/ 80 w 193"/>
                <a:gd name="T17" fmla="*/ 136 h 169"/>
                <a:gd name="T18" fmla="*/ 71 w 193"/>
                <a:gd name="T19" fmla="*/ 129 h 169"/>
                <a:gd name="T20" fmla="*/ 68 w 193"/>
                <a:gd name="T21" fmla="*/ 122 h 169"/>
                <a:gd name="T22" fmla="*/ 61 w 193"/>
                <a:gd name="T23" fmla="*/ 110 h 169"/>
                <a:gd name="T24" fmla="*/ 53 w 193"/>
                <a:gd name="T25" fmla="*/ 107 h 169"/>
                <a:gd name="T26" fmla="*/ 49 w 193"/>
                <a:gd name="T27" fmla="*/ 111 h 169"/>
                <a:gd name="T28" fmla="*/ 36 w 193"/>
                <a:gd name="T29" fmla="*/ 100 h 169"/>
                <a:gd name="T30" fmla="*/ 35 w 193"/>
                <a:gd name="T31" fmla="*/ 86 h 169"/>
                <a:gd name="T32" fmla="*/ 21 w 193"/>
                <a:gd name="T33" fmla="*/ 78 h 169"/>
                <a:gd name="T34" fmla="*/ 18 w 193"/>
                <a:gd name="T35" fmla="*/ 72 h 169"/>
                <a:gd name="T36" fmla="*/ 16 w 193"/>
                <a:gd name="T37" fmla="*/ 63 h 169"/>
                <a:gd name="T38" fmla="*/ 18 w 193"/>
                <a:gd name="T39" fmla="*/ 57 h 169"/>
                <a:gd name="T40" fmla="*/ 20 w 193"/>
                <a:gd name="T41" fmla="*/ 48 h 169"/>
                <a:gd name="T42" fmla="*/ 15 w 193"/>
                <a:gd name="T43" fmla="*/ 43 h 169"/>
                <a:gd name="T44" fmla="*/ 8 w 193"/>
                <a:gd name="T45" fmla="*/ 31 h 169"/>
                <a:gd name="T46" fmla="*/ 2 w 193"/>
                <a:gd name="T47" fmla="*/ 22 h 169"/>
                <a:gd name="T48" fmla="*/ 1 w 193"/>
                <a:gd name="T49" fmla="*/ 5 h 169"/>
                <a:gd name="T50" fmla="*/ 9 w 193"/>
                <a:gd name="T51" fmla="*/ 2 h 169"/>
                <a:gd name="T52" fmla="*/ 18 w 193"/>
                <a:gd name="T53" fmla="*/ 11 h 169"/>
                <a:gd name="T54" fmla="*/ 29 w 193"/>
                <a:gd name="T55" fmla="*/ 7 h 169"/>
                <a:gd name="T56" fmla="*/ 43 w 193"/>
                <a:gd name="T57" fmla="*/ 5 h 169"/>
                <a:gd name="T58" fmla="*/ 42 w 193"/>
                <a:gd name="T59" fmla="*/ 12 h 169"/>
                <a:gd name="T60" fmla="*/ 49 w 193"/>
                <a:gd name="T61" fmla="*/ 22 h 169"/>
                <a:gd name="T62" fmla="*/ 75 w 193"/>
                <a:gd name="T63" fmla="*/ 36 h 169"/>
                <a:gd name="T64" fmla="*/ 98 w 193"/>
                <a:gd name="T65" fmla="*/ 34 h 169"/>
                <a:gd name="T66" fmla="*/ 105 w 193"/>
                <a:gd name="T67" fmla="*/ 27 h 169"/>
                <a:gd name="T68" fmla="*/ 114 w 193"/>
                <a:gd name="T69" fmla="*/ 21 h 169"/>
                <a:gd name="T70" fmla="*/ 125 w 193"/>
                <a:gd name="T71" fmla="*/ 18 h 169"/>
                <a:gd name="T72" fmla="*/ 137 w 193"/>
                <a:gd name="T73" fmla="*/ 22 h 169"/>
                <a:gd name="T74" fmla="*/ 153 w 193"/>
                <a:gd name="T75" fmla="*/ 26 h 169"/>
                <a:gd name="T76" fmla="*/ 168 w 193"/>
                <a:gd name="T77" fmla="*/ 36 h 169"/>
                <a:gd name="T78" fmla="*/ 172 w 193"/>
                <a:gd name="T79" fmla="*/ 44 h 169"/>
                <a:gd name="T80" fmla="*/ 170 w 193"/>
                <a:gd name="T81" fmla="*/ 52 h 169"/>
                <a:gd name="T82" fmla="*/ 164 w 193"/>
                <a:gd name="T83" fmla="*/ 67 h 169"/>
                <a:gd name="T84" fmla="*/ 167 w 193"/>
                <a:gd name="T85" fmla="*/ 90 h 169"/>
                <a:gd name="T86" fmla="*/ 168 w 193"/>
                <a:gd name="T87" fmla="*/ 114 h 169"/>
                <a:gd name="T88" fmla="*/ 176 w 193"/>
                <a:gd name="T89" fmla="*/ 126 h 169"/>
                <a:gd name="T90" fmla="*/ 188 w 193"/>
                <a:gd name="T91" fmla="*/ 137 h 169"/>
                <a:gd name="T92" fmla="*/ 191 w 193"/>
                <a:gd name="T93" fmla="*/ 151 h 169"/>
                <a:gd name="T94" fmla="*/ 176 w 193"/>
                <a:gd name="T95" fmla="*/ 160 h 169"/>
                <a:gd name="T96" fmla="*/ 113 w 193"/>
                <a:gd name="T97" fmla="*/ 150 h 169"/>
                <a:gd name="T98" fmla="*/ 121 w 193"/>
                <a:gd name="T99" fmla="*/ 14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69">
                  <a:moveTo>
                    <a:pt x="176" y="167"/>
                  </a:moveTo>
                  <a:cubicBezTo>
                    <a:pt x="175" y="166"/>
                    <a:pt x="175" y="166"/>
                    <a:pt x="175" y="165"/>
                  </a:cubicBezTo>
                  <a:cubicBezTo>
                    <a:pt x="176" y="169"/>
                    <a:pt x="172" y="168"/>
                    <a:pt x="170" y="167"/>
                  </a:cubicBezTo>
                  <a:cubicBezTo>
                    <a:pt x="169" y="167"/>
                    <a:pt x="167" y="166"/>
                    <a:pt x="166" y="165"/>
                  </a:cubicBezTo>
                  <a:cubicBezTo>
                    <a:pt x="165" y="165"/>
                    <a:pt x="166" y="164"/>
                    <a:pt x="165" y="164"/>
                  </a:cubicBezTo>
                  <a:cubicBezTo>
                    <a:pt x="165" y="164"/>
                    <a:pt x="164" y="164"/>
                    <a:pt x="163" y="164"/>
                  </a:cubicBezTo>
                  <a:cubicBezTo>
                    <a:pt x="163" y="164"/>
                    <a:pt x="163" y="165"/>
                    <a:pt x="163" y="165"/>
                  </a:cubicBezTo>
                  <a:cubicBezTo>
                    <a:pt x="163" y="165"/>
                    <a:pt x="163" y="164"/>
                    <a:pt x="162" y="164"/>
                  </a:cubicBezTo>
                  <a:cubicBezTo>
                    <a:pt x="162" y="165"/>
                    <a:pt x="161" y="166"/>
                    <a:pt x="160" y="165"/>
                  </a:cubicBezTo>
                  <a:cubicBezTo>
                    <a:pt x="160" y="165"/>
                    <a:pt x="160" y="164"/>
                    <a:pt x="160" y="164"/>
                  </a:cubicBezTo>
                  <a:cubicBezTo>
                    <a:pt x="160" y="164"/>
                    <a:pt x="159" y="165"/>
                    <a:pt x="159" y="165"/>
                  </a:cubicBezTo>
                  <a:cubicBezTo>
                    <a:pt x="158" y="163"/>
                    <a:pt x="155" y="164"/>
                    <a:pt x="153" y="164"/>
                  </a:cubicBezTo>
                  <a:cubicBezTo>
                    <a:pt x="153" y="164"/>
                    <a:pt x="151" y="164"/>
                    <a:pt x="151" y="164"/>
                  </a:cubicBezTo>
                  <a:cubicBezTo>
                    <a:pt x="150" y="164"/>
                    <a:pt x="149" y="163"/>
                    <a:pt x="148" y="163"/>
                  </a:cubicBezTo>
                  <a:cubicBezTo>
                    <a:pt x="146" y="162"/>
                    <a:pt x="143" y="163"/>
                    <a:pt x="141" y="163"/>
                  </a:cubicBezTo>
                  <a:cubicBezTo>
                    <a:pt x="140" y="163"/>
                    <a:pt x="139" y="161"/>
                    <a:pt x="137" y="161"/>
                  </a:cubicBezTo>
                  <a:cubicBezTo>
                    <a:pt x="136" y="161"/>
                    <a:pt x="137" y="160"/>
                    <a:pt x="136" y="160"/>
                  </a:cubicBezTo>
                  <a:cubicBezTo>
                    <a:pt x="135" y="160"/>
                    <a:pt x="133" y="160"/>
                    <a:pt x="132" y="160"/>
                  </a:cubicBezTo>
                  <a:cubicBezTo>
                    <a:pt x="131" y="159"/>
                    <a:pt x="131" y="156"/>
                    <a:pt x="131" y="155"/>
                  </a:cubicBezTo>
                  <a:cubicBezTo>
                    <a:pt x="130" y="153"/>
                    <a:pt x="130" y="152"/>
                    <a:pt x="130" y="150"/>
                  </a:cubicBezTo>
                  <a:cubicBezTo>
                    <a:pt x="130" y="148"/>
                    <a:pt x="127" y="147"/>
                    <a:pt x="129" y="145"/>
                  </a:cubicBezTo>
                  <a:cubicBezTo>
                    <a:pt x="129" y="146"/>
                    <a:pt x="128" y="146"/>
                    <a:pt x="128" y="146"/>
                  </a:cubicBezTo>
                  <a:cubicBezTo>
                    <a:pt x="128" y="145"/>
                    <a:pt x="128" y="145"/>
                    <a:pt x="128" y="144"/>
                  </a:cubicBezTo>
                  <a:cubicBezTo>
                    <a:pt x="125" y="144"/>
                    <a:pt x="123" y="144"/>
                    <a:pt x="121" y="144"/>
                  </a:cubicBezTo>
                  <a:cubicBezTo>
                    <a:pt x="118" y="145"/>
                    <a:pt x="117" y="147"/>
                    <a:pt x="115" y="147"/>
                  </a:cubicBezTo>
                  <a:cubicBezTo>
                    <a:pt x="115" y="147"/>
                    <a:pt x="115" y="148"/>
                    <a:pt x="115" y="148"/>
                  </a:cubicBezTo>
                  <a:cubicBezTo>
                    <a:pt x="114" y="148"/>
                    <a:pt x="112" y="148"/>
                    <a:pt x="111" y="148"/>
                  </a:cubicBezTo>
                  <a:cubicBezTo>
                    <a:pt x="110" y="149"/>
                    <a:pt x="109" y="152"/>
                    <a:pt x="108" y="152"/>
                  </a:cubicBezTo>
                  <a:cubicBezTo>
                    <a:pt x="107" y="152"/>
                    <a:pt x="106" y="152"/>
                    <a:pt x="106" y="152"/>
                  </a:cubicBezTo>
                  <a:cubicBezTo>
                    <a:pt x="105" y="152"/>
                    <a:pt x="105" y="151"/>
                    <a:pt x="104" y="151"/>
                  </a:cubicBezTo>
                  <a:cubicBezTo>
                    <a:pt x="103" y="151"/>
                    <a:pt x="103" y="149"/>
                    <a:pt x="101" y="149"/>
                  </a:cubicBezTo>
                  <a:cubicBezTo>
                    <a:pt x="100" y="149"/>
                    <a:pt x="97" y="150"/>
                    <a:pt x="96" y="150"/>
                  </a:cubicBezTo>
                  <a:cubicBezTo>
                    <a:pt x="95" y="148"/>
                    <a:pt x="94" y="147"/>
                    <a:pt x="93" y="146"/>
                  </a:cubicBezTo>
                  <a:cubicBezTo>
                    <a:pt x="91" y="145"/>
                    <a:pt x="87" y="141"/>
                    <a:pt x="85" y="142"/>
                  </a:cubicBezTo>
                  <a:cubicBezTo>
                    <a:pt x="87" y="141"/>
                    <a:pt x="85" y="139"/>
                    <a:pt x="84" y="139"/>
                  </a:cubicBezTo>
                  <a:cubicBezTo>
                    <a:pt x="83" y="139"/>
                    <a:pt x="81" y="137"/>
                    <a:pt x="80" y="136"/>
                  </a:cubicBezTo>
                  <a:cubicBezTo>
                    <a:pt x="80" y="136"/>
                    <a:pt x="77" y="136"/>
                    <a:pt x="76" y="136"/>
                  </a:cubicBezTo>
                  <a:cubicBezTo>
                    <a:pt x="75" y="136"/>
                    <a:pt x="75" y="135"/>
                    <a:pt x="74" y="135"/>
                  </a:cubicBezTo>
                  <a:cubicBezTo>
                    <a:pt x="72" y="134"/>
                    <a:pt x="73" y="134"/>
                    <a:pt x="72" y="132"/>
                  </a:cubicBezTo>
                  <a:cubicBezTo>
                    <a:pt x="72" y="131"/>
                    <a:pt x="71" y="130"/>
                    <a:pt x="71" y="129"/>
                  </a:cubicBezTo>
                  <a:cubicBezTo>
                    <a:pt x="70" y="128"/>
                    <a:pt x="71" y="126"/>
                    <a:pt x="69" y="126"/>
                  </a:cubicBezTo>
                  <a:cubicBezTo>
                    <a:pt x="68" y="126"/>
                    <a:pt x="67" y="124"/>
                    <a:pt x="68" y="123"/>
                  </a:cubicBezTo>
                  <a:cubicBezTo>
                    <a:pt x="68" y="124"/>
                    <a:pt x="68" y="124"/>
                    <a:pt x="69" y="125"/>
                  </a:cubicBezTo>
                  <a:cubicBezTo>
                    <a:pt x="69" y="123"/>
                    <a:pt x="69" y="122"/>
                    <a:pt x="68" y="122"/>
                  </a:cubicBezTo>
                  <a:cubicBezTo>
                    <a:pt x="66" y="122"/>
                    <a:pt x="66" y="122"/>
                    <a:pt x="66" y="120"/>
                  </a:cubicBezTo>
                  <a:cubicBezTo>
                    <a:pt x="66" y="118"/>
                    <a:pt x="64" y="116"/>
                    <a:pt x="63" y="115"/>
                  </a:cubicBezTo>
                  <a:cubicBezTo>
                    <a:pt x="62" y="114"/>
                    <a:pt x="61" y="113"/>
                    <a:pt x="61" y="113"/>
                  </a:cubicBezTo>
                  <a:cubicBezTo>
                    <a:pt x="60" y="112"/>
                    <a:pt x="61" y="110"/>
                    <a:pt x="61" y="110"/>
                  </a:cubicBezTo>
                  <a:cubicBezTo>
                    <a:pt x="60" y="109"/>
                    <a:pt x="56" y="111"/>
                    <a:pt x="55" y="111"/>
                  </a:cubicBezTo>
                  <a:cubicBezTo>
                    <a:pt x="55" y="109"/>
                    <a:pt x="53" y="110"/>
                    <a:pt x="52" y="110"/>
                  </a:cubicBezTo>
                  <a:cubicBezTo>
                    <a:pt x="51" y="110"/>
                    <a:pt x="52" y="109"/>
                    <a:pt x="51" y="108"/>
                  </a:cubicBezTo>
                  <a:cubicBezTo>
                    <a:pt x="51" y="108"/>
                    <a:pt x="52" y="108"/>
                    <a:pt x="53" y="107"/>
                  </a:cubicBezTo>
                  <a:cubicBezTo>
                    <a:pt x="51" y="107"/>
                    <a:pt x="50" y="106"/>
                    <a:pt x="49" y="106"/>
                  </a:cubicBezTo>
                  <a:cubicBezTo>
                    <a:pt x="49" y="106"/>
                    <a:pt x="50" y="107"/>
                    <a:pt x="50" y="107"/>
                  </a:cubicBezTo>
                  <a:cubicBezTo>
                    <a:pt x="49" y="107"/>
                    <a:pt x="48" y="107"/>
                    <a:pt x="48" y="107"/>
                  </a:cubicBezTo>
                  <a:cubicBezTo>
                    <a:pt x="49" y="109"/>
                    <a:pt x="49" y="109"/>
                    <a:pt x="49" y="111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4" y="110"/>
                    <a:pt x="42" y="108"/>
                    <a:pt x="40" y="106"/>
                  </a:cubicBezTo>
                  <a:cubicBezTo>
                    <a:pt x="39" y="105"/>
                    <a:pt x="41" y="101"/>
                    <a:pt x="39" y="101"/>
                  </a:cubicBezTo>
                  <a:cubicBezTo>
                    <a:pt x="38" y="101"/>
                    <a:pt x="36" y="101"/>
                    <a:pt x="36" y="100"/>
                  </a:cubicBezTo>
                  <a:cubicBezTo>
                    <a:pt x="36" y="99"/>
                    <a:pt x="36" y="97"/>
                    <a:pt x="36" y="96"/>
                  </a:cubicBezTo>
                  <a:cubicBezTo>
                    <a:pt x="36" y="94"/>
                    <a:pt x="39" y="92"/>
                    <a:pt x="38" y="91"/>
                  </a:cubicBezTo>
                  <a:cubicBezTo>
                    <a:pt x="37" y="90"/>
                    <a:pt x="37" y="89"/>
                    <a:pt x="36" y="88"/>
                  </a:cubicBezTo>
                  <a:cubicBezTo>
                    <a:pt x="35" y="87"/>
                    <a:pt x="36" y="86"/>
                    <a:pt x="35" y="86"/>
                  </a:cubicBezTo>
                  <a:cubicBezTo>
                    <a:pt x="34" y="85"/>
                    <a:pt x="34" y="84"/>
                    <a:pt x="32" y="84"/>
                  </a:cubicBezTo>
                  <a:cubicBezTo>
                    <a:pt x="31" y="84"/>
                    <a:pt x="30" y="83"/>
                    <a:pt x="30" y="82"/>
                  </a:cubicBezTo>
                  <a:cubicBezTo>
                    <a:pt x="28" y="81"/>
                    <a:pt x="26" y="80"/>
                    <a:pt x="24" y="78"/>
                  </a:cubicBezTo>
                  <a:cubicBezTo>
                    <a:pt x="23" y="78"/>
                    <a:pt x="21" y="78"/>
                    <a:pt x="21" y="78"/>
                  </a:cubicBezTo>
                  <a:cubicBezTo>
                    <a:pt x="20" y="78"/>
                    <a:pt x="20" y="76"/>
                    <a:pt x="20" y="76"/>
                  </a:cubicBezTo>
                  <a:cubicBezTo>
                    <a:pt x="20" y="76"/>
                    <a:pt x="21" y="77"/>
                    <a:pt x="21" y="77"/>
                  </a:cubicBezTo>
                  <a:cubicBezTo>
                    <a:pt x="21" y="76"/>
                    <a:pt x="21" y="74"/>
                    <a:pt x="21" y="73"/>
                  </a:cubicBezTo>
                  <a:cubicBezTo>
                    <a:pt x="20" y="71"/>
                    <a:pt x="19" y="72"/>
                    <a:pt x="18" y="72"/>
                  </a:cubicBezTo>
                  <a:cubicBezTo>
                    <a:pt x="18" y="71"/>
                    <a:pt x="19" y="71"/>
                    <a:pt x="19" y="71"/>
                  </a:cubicBezTo>
                  <a:cubicBezTo>
                    <a:pt x="17" y="71"/>
                    <a:pt x="17" y="71"/>
                    <a:pt x="16" y="69"/>
                  </a:cubicBezTo>
                  <a:cubicBezTo>
                    <a:pt x="16" y="67"/>
                    <a:pt x="14" y="67"/>
                    <a:pt x="13" y="66"/>
                  </a:cubicBezTo>
                  <a:cubicBezTo>
                    <a:pt x="14" y="65"/>
                    <a:pt x="16" y="64"/>
                    <a:pt x="16" y="63"/>
                  </a:cubicBezTo>
                  <a:cubicBezTo>
                    <a:pt x="15" y="63"/>
                    <a:pt x="15" y="62"/>
                    <a:pt x="14" y="63"/>
                  </a:cubicBezTo>
                  <a:cubicBezTo>
                    <a:pt x="15" y="60"/>
                    <a:pt x="14" y="60"/>
                    <a:pt x="17" y="60"/>
                  </a:cubicBezTo>
                  <a:cubicBezTo>
                    <a:pt x="17" y="59"/>
                    <a:pt x="17" y="58"/>
                    <a:pt x="17" y="57"/>
                  </a:cubicBezTo>
                  <a:cubicBezTo>
                    <a:pt x="17" y="58"/>
                    <a:pt x="18" y="57"/>
                    <a:pt x="18" y="57"/>
                  </a:cubicBezTo>
                  <a:cubicBezTo>
                    <a:pt x="17" y="55"/>
                    <a:pt x="20" y="55"/>
                    <a:pt x="19" y="53"/>
                  </a:cubicBezTo>
                  <a:cubicBezTo>
                    <a:pt x="19" y="54"/>
                    <a:pt x="20" y="54"/>
                    <a:pt x="20" y="55"/>
                  </a:cubicBezTo>
                  <a:cubicBezTo>
                    <a:pt x="22" y="54"/>
                    <a:pt x="22" y="52"/>
                    <a:pt x="21" y="51"/>
                  </a:cubicBezTo>
                  <a:cubicBezTo>
                    <a:pt x="20" y="50"/>
                    <a:pt x="18" y="47"/>
                    <a:pt x="20" y="48"/>
                  </a:cubicBezTo>
                  <a:cubicBezTo>
                    <a:pt x="20" y="48"/>
                    <a:pt x="20" y="47"/>
                    <a:pt x="20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22" y="45"/>
                    <a:pt x="20" y="46"/>
                    <a:pt x="18" y="46"/>
                  </a:cubicBezTo>
                  <a:cubicBezTo>
                    <a:pt x="16" y="46"/>
                    <a:pt x="15" y="44"/>
                    <a:pt x="15" y="43"/>
                  </a:cubicBezTo>
                  <a:cubicBezTo>
                    <a:pt x="14" y="43"/>
                    <a:pt x="14" y="44"/>
                    <a:pt x="13" y="44"/>
                  </a:cubicBezTo>
                  <a:cubicBezTo>
                    <a:pt x="14" y="43"/>
                    <a:pt x="13" y="39"/>
                    <a:pt x="11" y="39"/>
                  </a:cubicBezTo>
                  <a:cubicBezTo>
                    <a:pt x="9" y="39"/>
                    <a:pt x="11" y="34"/>
                    <a:pt x="9" y="35"/>
                  </a:cubicBezTo>
                  <a:cubicBezTo>
                    <a:pt x="9" y="33"/>
                    <a:pt x="9" y="32"/>
                    <a:pt x="8" y="31"/>
                  </a:cubicBezTo>
                  <a:cubicBezTo>
                    <a:pt x="8" y="28"/>
                    <a:pt x="8" y="28"/>
                    <a:pt x="5" y="27"/>
                  </a:cubicBezTo>
                  <a:cubicBezTo>
                    <a:pt x="5" y="27"/>
                    <a:pt x="5" y="24"/>
                    <a:pt x="6" y="24"/>
                  </a:cubicBezTo>
                  <a:cubicBezTo>
                    <a:pt x="6" y="22"/>
                    <a:pt x="5" y="24"/>
                    <a:pt x="4" y="23"/>
                  </a:cubicBezTo>
                  <a:cubicBezTo>
                    <a:pt x="3" y="23"/>
                    <a:pt x="3" y="21"/>
                    <a:pt x="2" y="22"/>
                  </a:cubicBezTo>
                  <a:cubicBezTo>
                    <a:pt x="2" y="21"/>
                    <a:pt x="6" y="16"/>
                    <a:pt x="3" y="16"/>
                  </a:cubicBezTo>
                  <a:cubicBezTo>
                    <a:pt x="2" y="16"/>
                    <a:pt x="5" y="11"/>
                    <a:pt x="2" y="11"/>
                  </a:cubicBezTo>
                  <a:cubicBezTo>
                    <a:pt x="2" y="9"/>
                    <a:pt x="2" y="9"/>
                    <a:pt x="1" y="7"/>
                  </a:cubicBezTo>
                  <a:cubicBezTo>
                    <a:pt x="1" y="6"/>
                    <a:pt x="0" y="5"/>
                    <a:pt x="1" y="5"/>
                  </a:cubicBezTo>
                  <a:cubicBezTo>
                    <a:pt x="3" y="5"/>
                    <a:pt x="4" y="5"/>
                    <a:pt x="4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5"/>
                    <a:pt x="9" y="5"/>
                    <a:pt x="11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3" y="7"/>
                    <a:pt x="13" y="8"/>
                  </a:cubicBezTo>
                  <a:cubicBezTo>
                    <a:pt x="14" y="10"/>
                    <a:pt x="15" y="10"/>
                    <a:pt x="18" y="11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2" y="11"/>
                    <a:pt x="23" y="10"/>
                    <a:pt x="23" y="10"/>
                  </a:cubicBezTo>
                  <a:cubicBezTo>
                    <a:pt x="24" y="10"/>
                    <a:pt x="25" y="11"/>
                    <a:pt x="25" y="11"/>
                  </a:cubicBezTo>
                  <a:cubicBezTo>
                    <a:pt x="26" y="10"/>
                    <a:pt x="28" y="7"/>
                    <a:pt x="29" y="7"/>
                  </a:cubicBezTo>
                  <a:cubicBezTo>
                    <a:pt x="30" y="7"/>
                    <a:pt x="30" y="6"/>
                    <a:pt x="31" y="6"/>
                  </a:cubicBezTo>
                  <a:cubicBezTo>
                    <a:pt x="32" y="5"/>
                    <a:pt x="33" y="5"/>
                    <a:pt x="34" y="4"/>
                  </a:cubicBezTo>
                  <a:cubicBezTo>
                    <a:pt x="35" y="2"/>
                    <a:pt x="37" y="2"/>
                    <a:pt x="39" y="1"/>
                  </a:cubicBezTo>
                  <a:cubicBezTo>
                    <a:pt x="41" y="0"/>
                    <a:pt x="42" y="3"/>
                    <a:pt x="43" y="5"/>
                  </a:cubicBezTo>
                  <a:cubicBezTo>
                    <a:pt x="43" y="5"/>
                    <a:pt x="41" y="5"/>
                    <a:pt x="41" y="6"/>
                  </a:cubicBezTo>
                  <a:cubicBezTo>
                    <a:pt x="41" y="8"/>
                    <a:pt x="42" y="9"/>
                    <a:pt x="43" y="8"/>
                  </a:cubicBezTo>
                  <a:cubicBezTo>
                    <a:pt x="43" y="11"/>
                    <a:pt x="41" y="9"/>
                    <a:pt x="40" y="10"/>
                  </a:cubicBezTo>
                  <a:cubicBezTo>
                    <a:pt x="39" y="11"/>
                    <a:pt x="42" y="12"/>
                    <a:pt x="42" y="12"/>
                  </a:cubicBezTo>
                  <a:cubicBezTo>
                    <a:pt x="43" y="13"/>
                    <a:pt x="42" y="14"/>
                    <a:pt x="43" y="14"/>
                  </a:cubicBezTo>
                  <a:cubicBezTo>
                    <a:pt x="43" y="14"/>
                    <a:pt x="44" y="13"/>
                    <a:pt x="45" y="14"/>
                  </a:cubicBezTo>
                  <a:cubicBezTo>
                    <a:pt x="46" y="16"/>
                    <a:pt x="45" y="16"/>
                    <a:pt x="48" y="16"/>
                  </a:cubicBezTo>
                  <a:cubicBezTo>
                    <a:pt x="48" y="18"/>
                    <a:pt x="48" y="20"/>
                    <a:pt x="49" y="22"/>
                  </a:cubicBezTo>
                  <a:cubicBezTo>
                    <a:pt x="50" y="26"/>
                    <a:pt x="55" y="27"/>
                    <a:pt x="59" y="27"/>
                  </a:cubicBezTo>
                  <a:cubicBezTo>
                    <a:pt x="62" y="27"/>
                    <a:pt x="62" y="30"/>
                    <a:pt x="63" y="31"/>
                  </a:cubicBezTo>
                  <a:cubicBezTo>
                    <a:pt x="64" y="32"/>
                    <a:pt x="67" y="33"/>
                    <a:pt x="68" y="34"/>
                  </a:cubicBezTo>
                  <a:cubicBezTo>
                    <a:pt x="70" y="35"/>
                    <a:pt x="72" y="35"/>
                    <a:pt x="75" y="36"/>
                  </a:cubicBezTo>
                  <a:cubicBezTo>
                    <a:pt x="76" y="36"/>
                    <a:pt x="77" y="36"/>
                    <a:pt x="78" y="36"/>
                  </a:cubicBezTo>
                  <a:cubicBezTo>
                    <a:pt x="78" y="36"/>
                    <a:pt x="79" y="38"/>
                    <a:pt x="80" y="38"/>
                  </a:cubicBezTo>
                  <a:cubicBezTo>
                    <a:pt x="84" y="36"/>
                    <a:pt x="87" y="34"/>
                    <a:pt x="92" y="33"/>
                  </a:cubicBezTo>
                  <a:cubicBezTo>
                    <a:pt x="94" y="33"/>
                    <a:pt x="96" y="33"/>
                    <a:pt x="98" y="34"/>
                  </a:cubicBezTo>
                  <a:cubicBezTo>
                    <a:pt x="101" y="34"/>
                    <a:pt x="100" y="32"/>
                    <a:pt x="99" y="30"/>
                  </a:cubicBezTo>
                  <a:cubicBezTo>
                    <a:pt x="99" y="29"/>
                    <a:pt x="99" y="29"/>
                    <a:pt x="99" y="28"/>
                  </a:cubicBezTo>
                  <a:cubicBezTo>
                    <a:pt x="100" y="28"/>
                    <a:pt x="102" y="29"/>
                    <a:pt x="103" y="28"/>
                  </a:cubicBezTo>
                  <a:cubicBezTo>
                    <a:pt x="103" y="28"/>
                    <a:pt x="104" y="27"/>
                    <a:pt x="105" y="27"/>
                  </a:cubicBezTo>
                  <a:cubicBezTo>
                    <a:pt x="105" y="27"/>
                    <a:pt x="107" y="28"/>
                    <a:pt x="107" y="27"/>
                  </a:cubicBezTo>
                  <a:cubicBezTo>
                    <a:pt x="108" y="26"/>
                    <a:pt x="108" y="25"/>
                    <a:pt x="109" y="23"/>
                  </a:cubicBezTo>
                  <a:cubicBezTo>
                    <a:pt x="110" y="23"/>
                    <a:pt x="111" y="22"/>
                    <a:pt x="112" y="21"/>
                  </a:cubicBezTo>
                  <a:cubicBezTo>
                    <a:pt x="113" y="20"/>
                    <a:pt x="113" y="21"/>
                    <a:pt x="114" y="21"/>
                  </a:cubicBezTo>
                  <a:cubicBezTo>
                    <a:pt x="116" y="20"/>
                    <a:pt x="116" y="19"/>
                    <a:pt x="118" y="20"/>
                  </a:cubicBezTo>
                  <a:cubicBezTo>
                    <a:pt x="120" y="21"/>
                    <a:pt x="121" y="21"/>
                    <a:pt x="123" y="21"/>
                  </a:cubicBezTo>
                  <a:cubicBezTo>
                    <a:pt x="123" y="21"/>
                    <a:pt x="123" y="19"/>
                    <a:pt x="123" y="18"/>
                  </a:cubicBezTo>
                  <a:cubicBezTo>
                    <a:pt x="123" y="18"/>
                    <a:pt x="125" y="18"/>
                    <a:pt x="125" y="18"/>
                  </a:cubicBezTo>
                  <a:cubicBezTo>
                    <a:pt x="127" y="18"/>
                    <a:pt x="128" y="18"/>
                    <a:pt x="130" y="19"/>
                  </a:cubicBezTo>
                  <a:cubicBezTo>
                    <a:pt x="131" y="18"/>
                    <a:pt x="131" y="17"/>
                    <a:pt x="132" y="18"/>
                  </a:cubicBezTo>
                  <a:cubicBezTo>
                    <a:pt x="133" y="19"/>
                    <a:pt x="134" y="21"/>
                    <a:pt x="134" y="21"/>
                  </a:cubicBezTo>
                  <a:cubicBezTo>
                    <a:pt x="135" y="23"/>
                    <a:pt x="136" y="21"/>
                    <a:pt x="137" y="22"/>
                  </a:cubicBezTo>
                  <a:cubicBezTo>
                    <a:pt x="139" y="22"/>
                    <a:pt x="140" y="24"/>
                    <a:pt x="142" y="23"/>
                  </a:cubicBezTo>
                  <a:cubicBezTo>
                    <a:pt x="141" y="26"/>
                    <a:pt x="145" y="24"/>
                    <a:pt x="147" y="24"/>
                  </a:cubicBezTo>
                  <a:cubicBezTo>
                    <a:pt x="149" y="24"/>
                    <a:pt x="151" y="25"/>
                    <a:pt x="152" y="27"/>
                  </a:cubicBezTo>
                  <a:cubicBezTo>
                    <a:pt x="152" y="27"/>
                    <a:pt x="153" y="26"/>
                    <a:pt x="153" y="26"/>
                  </a:cubicBezTo>
                  <a:cubicBezTo>
                    <a:pt x="153" y="27"/>
                    <a:pt x="152" y="31"/>
                    <a:pt x="155" y="30"/>
                  </a:cubicBezTo>
                  <a:cubicBezTo>
                    <a:pt x="155" y="30"/>
                    <a:pt x="155" y="31"/>
                    <a:pt x="155" y="31"/>
                  </a:cubicBezTo>
                  <a:cubicBezTo>
                    <a:pt x="159" y="31"/>
                    <a:pt x="160" y="33"/>
                    <a:pt x="163" y="36"/>
                  </a:cubicBezTo>
                  <a:cubicBezTo>
                    <a:pt x="164" y="37"/>
                    <a:pt x="166" y="36"/>
                    <a:pt x="168" y="36"/>
                  </a:cubicBezTo>
                  <a:cubicBezTo>
                    <a:pt x="170" y="36"/>
                    <a:pt x="170" y="36"/>
                    <a:pt x="172" y="38"/>
                  </a:cubicBezTo>
                  <a:cubicBezTo>
                    <a:pt x="169" y="38"/>
                    <a:pt x="171" y="39"/>
                    <a:pt x="172" y="41"/>
                  </a:cubicBezTo>
                  <a:cubicBezTo>
                    <a:pt x="172" y="42"/>
                    <a:pt x="171" y="43"/>
                    <a:pt x="170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71" y="46"/>
                    <a:pt x="171" y="47"/>
                    <a:pt x="172" y="48"/>
                  </a:cubicBezTo>
                  <a:cubicBezTo>
                    <a:pt x="173" y="50"/>
                    <a:pt x="172" y="49"/>
                    <a:pt x="171" y="50"/>
                  </a:cubicBezTo>
                  <a:cubicBezTo>
                    <a:pt x="171" y="50"/>
                    <a:pt x="171" y="51"/>
                    <a:pt x="171" y="52"/>
                  </a:cubicBezTo>
                  <a:cubicBezTo>
                    <a:pt x="171" y="52"/>
                    <a:pt x="171" y="52"/>
                    <a:pt x="170" y="52"/>
                  </a:cubicBezTo>
                  <a:cubicBezTo>
                    <a:pt x="170" y="54"/>
                    <a:pt x="171" y="56"/>
                    <a:pt x="169" y="58"/>
                  </a:cubicBezTo>
                  <a:cubicBezTo>
                    <a:pt x="168" y="60"/>
                    <a:pt x="165" y="60"/>
                    <a:pt x="168" y="63"/>
                  </a:cubicBezTo>
                  <a:cubicBezTo>
                    <a:pt x="167" y="63"/>
                    <a:pt x="166" y="62"/>
                    <a:pt x="165" y="63"/>
                  </a:cubicBezTo>
                  <a:cubicBezTo>
                    <a:pt x="165" y="65"/>
                    <a:pt x="164" y="66"/>
                    <a:pt x="164" y="67"/>
                  </a:cubicBezTo>
                  <a:cubicBezTo>
                    <a:pt x="164" y="72"/>
                    <a:pt x="165" y="72"/>
                    <a:pt x="170" y="72"/>
                  </a:cubicBezTo>
                  <a:cubicBezTo>
                    <a:pt x="168" y="72"/>
                    <a:pt x="166" y="75"/>
                    <a:pt x="166" y="76"/>
                  </a:cubicBezTo>
                  <a:cubicBezTo>
                    <a:pt x="166" y="79"/>
                    <a:pt x="167" y="81"/>
                    <a:pt x="167" y="84"/>
                  </a:cubicBezTo>
                  <a:cubicBezTo>
                    <a:pt x="168" y="86"/>
                    <a:pt x="168" y="88"/>
                    <a:pt x="167" y="90"/>
                  </a:cubicBezTo>
                  <a:cubicBezTo>
                    <a:pt x="166" y="93"/>
                    <a:pt x="168" y="94"/>
                    <a:pt x="170" y="95"/>
                  </a:cubicBezTo>
                  <a:cubicBezTo>
                    <a:pt x="171" y="95"/>
                    <a:pt x="176" y="95"/>
                    <a:pt x="176" y="96"/>
                  </a:cubicBezTo>
                  <a:cubicBezTo>
                    <a:pt x="177" y="97"/>
                    <a:pt x="178" y="101"/>
                    <a:pt x="177" y="102"/>
                  </a:cubicBezTo>
                  <a:cubicBezTo>
                    <a:pt x="174" y="106"/>
                    <a:pt x="171" y="109"/>
                    <a:pt x="168" y="114"/>
                  </a:cubicBezTo>
                  <a:cubicBezTo>
                    <a:pt x="170" y="116"/>
                    <a:pt x="172" y="118"/>
                    <a:pt x="173" y="120"/>
                  </a:cubicBezTo>
                  <a:cubicBezTo>
                    <a:pt x="173" y="121"/>
                    <a:pt x="173" y="122"/>
                    <a:pt x="173" y="122"/>
                  </a:cubicBezTo>
                  <a:cubicBezTo>
                    <a:pt x="174" y="122"/>
                    <a:pt x="175" y="122"/>
                    <a:pt x="175" y="122"/>
                  </a:cubicBezTo>
                  <a:cubicBezTo>
                    <a:pt x="175" y="123"/>
                    <a:pt x="176" y="125"/>
                    <a:pt x="176" y="126"/>
                  </a:cubicBezTo>
                  <a:cubicBezTo>
                    <a:pt x="177" y="128"/>
                    <a:pt x="180" y="129"/>
                    <a:pt x="182" y="130"/>
                  </a:cubicBezTo>
                  <a:cubicBezTo>
                    <a:pt x="184" y="130"/>
                    <a:pt x="184" y="132"/>
                    <a:pt x="185" y="132"/>
                  </a:cubicBezTo>
                  <a:cubicBezTo>
                    <a:pt x="186" y="133"/>
                    <a:pt x="187" y="131"/>
                    <a:pt x="188" y="131"/>
                  </a:cubicBezTo>
                  <a:cubicBezTo>
                    <a:pt x="187" y="134"/>
                    <a:pt x="186" y="135"/>
                    <a:pt x="188" y="137"/>
                  </a:cubicBezTo>
                  <a:cubicBezTo>
                    <a:pt x="189" y="139"/>
                    <a:pt x="187" y="141"/>
                    <a:pt x="186" y="143"/>
                  </a:cubicBezTo>
                  <a:cubicBezTo>
                    <a:pt x="188" y="143"/>
                    <a:pt x="192" y="142"/>
                    <a:pt x="192" y="145"/>
                  </a:cubicBezTo>
                  <a:cubicBezTo>
                    <a:pt x="192" y="147"/>
                    <a:pt x="193" y="147"/>
                    <a:pt x="192" y="148"/>
                  </a:cubicBezTo>
                  <a:cubicBezTo>
                    <a:pt x="191" y="149"/>
                    <a:pt x="191" y="150"/>
                    <a:pt x="191" y="151"/>
                  </a:cubicBezTo>
                  <a:cubicBezTo>
                    <a:pt x="189" y="150"/>
                    <a:pt x="187" y="149"/>
                    <a:pt x="186" y="151"/>
                  </a:cubicBezTo>
                  <a:cubicBezTo>
                    <a:pt x="185" y="152"/>
                    <a:pt x="182" y="150"/>
                    <a:pt x="182" y="154"/>
                  </a:cubicBezTo>
                  <a:cubicBezTo>
                    <a:pt x="180" y="153"/>
                    <a:pt x="179" y="156"/>
                    <a:pt x="177" y="155"/>
                  </a:cubicBezTo>
                  <a:cubicBezTo>
                    <a:pt x="177" y="157"/>
                    <a:pt x="179" y="161"/>
                    <a:pt x="176" y="160"/>
                  </a:cubicBezTo>
                  <a:cubicBezTo>
                    <a:pt x="176" y="162"/>
                    <a:pt x="177" y="165"/>
                    <a:pt x="176" y="167"/>
                  </a:cubicBezTo>
                  <a:close/>
                  <a:moveTo>
                    <a:pt x="120" y="147"/>
                  </a:moveTo>
                  <a:cubicBezTo>
                    <a:pt x="119" y="147"/>
                    <a:pt x="118" y="147"/>
                    <a:pt x="118" y="147"/>
                  </a:cubicBezTo>
                  <a:cubicBezTo>
                    <a:pt x="118" y="149"/>
                    <a:pt x="114" y="149"/>
                    <a:pt x="113" y="150"/>
                  </a:cubicBezTo>
                  <a:cubicBezTo>
                    <a:pt x="113" y="150"/>
                    <a:pt x="113" y="150"/>
                    <a:pt x="113" y="151"/>
                  </a:cubicBezTo>
                  <a:cubicBezTo>
                    <a:pt x="115" y="150"/>
                    <a:pt x="117" y="150"/>
                    <a:pt x="118" y="149"/>
                  </a:cubicBezTo>
                  <a:cubicBezTo>
                    <a:pt x="120" y="149"/>
                    <a:pt x="120" y="150"/>
                    <a:pt x="121" y="149"/>
                  </a:cubicBezTo>
                  <a:cubicBezTo>
                    <a:pt x="122" y="148"/>
                    <a:pt x="122" y="147"/>
                    <a:pt x="121" y="146"/>
                  </a:cubicBezTo>
                  <a:cubicBezTo>
                    <a:pt x="121" y="145"/>
                    <a:pt x="121" y="146"/>
                    <a:pt x="120" y="14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Indonesia">
              <a:extLst>
                <a:ext uri="{FF2B5EF4-FFF2-40B4-BE49-F238E27FC236}">
                  <a16:creationId xmlns:a16="http://schemas.microsoft.com/office/drawing/2014/main" id="{1B445707-46F0-F253-93F4-11F633341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5823" y="2585392"/>
              <a:ext cx="1134512" cy="498698"/>
            </a:xfrm>
            <a:custGeom>
              <a:avLst/>
              <a:gdLst>
                <a:gd name="T0" fmla="*/ 268 w 473"/>
                <a:gd name="T1" fmla="*/ 156 h 208"/>
                <a:gd name="T2" fmla="*/ 295 w 473"/>
                <a:gd name="T3" fmla="*/ 134 h 208"/>
                <a:gd name="T4" fmla="*/ 289 w 473"/>
                <a:gd name="T5" fmla="*/ 140 h 208"/>
                <a:gd name="T6" fmla="*/ 109 w 473"/>
                <a:gd name="T7" fmla="*/ 68 h 208"/>
                <a:gd name="T8" fmla="*/ 130 w 473"/>
                <a:gd name="T9" fmla="*/ 115 h 208"/>
                <a:gd name="T10" fmla="*/ 111 w 473"/>
                <a:gd name="T11" fmla="*/ 85 h 208"/>
                <a:gd name="T12" fmla="*/ 343 w 473"/>
                <a:gd name="T13" fmla="*/ 91 h 208"/>
                <a:gd name="T14" fmla="*/ 348 w 473"/>
                <a:gd name="T15" fmla="*/ 52 h 208"/>
                <a:gd name="T16" fmla="*/ 291 w 473"/>
                <a:gd name="T17" fmla="*/ 173 h 208"/>
                <a:gd name="T18" fmla="*/ 366 w 473"/>
                <a:gd name="T19" fmla="*/ 105 h 208"/>
                <a:gd name="T20" fmla="*/ 372 w 473"/>
                <a:gd name="T21" fmla="*/ 86 h 208"/>
                <a:gd name="T22" fmla="*/ 252 w 473"/>
                <a:gd name="T23" fmla="*/ 121 h 208"/>
                <a:gd name="T24" fmla="*/ 268 w 473"/>
                <a:gd name="T25" fmla="*/ 136 h 208"/>
                <a:gd name="T26" fmla="*/ 290 w 473"/>
                <a:gd name="T27" fmla="*/ 132 h 208"/>
                <a:gd name="T28" fmla="*/ 276 w 473"/>
                <a:gd name="T29" fmla="*/ 105 h 208"/>
                <a:gd name="T30" fmla="*/ 267 w 473"/>
                <a:gd name="T31" fmla="*/ 76 h 208"/>
                <a:gd name="T32" fmla="*/ 310 w 473"/>
                <a:gd name="T33" fmla="*/ 69 h 208"/>
                <a:gd name="T34" fmla="*/ 263 w 473"/>
                <a:gd name="T35" fmla="*/ 82 h 208"/>
                <a:gd name="T36" fmla="*/ 309 w 473"/>
                <a:gd name="T37" fmla="*/ 179 h 208"/>
                <a:gd name="T38" fmla="*/ 320 w 473"/>
                <a:gd name="T39" fmla="*/ 43 h 208"/>
                <a:gd name="T40" fmla="*/ 79 w 473"/>
                <a:gd name="T41" fmla="*/ 63 h 208"/>
                <a:gd name="T42" fmla="*/ 365 w 473"/>
                <a:gd name="T43" fmla="*/ 116 h 208"/>
                <a:gd name="T44" fmla="*/ 373 w 473"/>
                <a:gd name="T45" fmla="*/ 126 h 208"/>
                <a:gd name="T46" fmla="*/ 293 w 473"/>
                <a:gd name="T47" fmla="*/ 207 h 208"/>
                <a:gd name="T48" fmla="*/ 444 w 473"/>
                <a:gd name="T49" fmla="*/ 178 h 208"/>
                <a:gd name="T50" fmla="*/ 473 w 473"/>
                <a:gd name="T51" fmla="*/ 161 h 208"/>
                <a:gd name="T52" fmla="*/ 423 w 473"/>
                <a:gd name="T53" fmla="*/ 116 h 208"/>
                <a:gd name="T54" fmla="*/ 375 w 473"/>
                <a:gd name="T55" fmla="*/ 96 h 208"/>
                <a:gd name="T56" fmla="*/ 402 w 473"/>
                <a:gd name="T57" fmla="*/ 107 h 208"/>
                <a:gd name="T58" fmla="*/ 395 w 473"/>
                <a:gd name="T59" fmla="*/ 129 h 208"/>
                <a:gd name="T60" fmla="*/ 409 w 473"/>
                <a:gd name="T61" fmla="*/ 129 h 208"/>
                <a:gd name="T62" fmla="*/ 449 w 473"/>
                <a:gd name="T63" fmla="*/ 157 h 208"/>
                <a:gd name="T64" fmla="*/ 380 w 473"/>
                <a:gd name="T65" fmla="*/ 164 h 208"/>
                <a:gd name="T66" fmla="*/ 404 w 473"/>
                <a:gd name="T67" fmla="*/ 156 h 208"/>
                <a:gd name="T68" fmla="*/ 266 w 473"/>
                <a:gd name="T69" fmla="*/ 183 h 208"/>
                <a:gd name="T70" fmla="*/ 57 w 473"/>
                <a:gd name="T71" fmla="*/ 103 h 208"/>
                <a:gd name="T72" fmla="*/ 60 w 473"/>
                <a:gd name="T73" fmla="*/ 105 h 208"/>
                <a:gd name="T74" fmla="*/ 43 w 473"/>
                <a:gd name="T75" fmla="*/ 75 h 208"/>
                <a:gd name="T76" fmla="*/ 123 w 473"/>
                <a:gd name="T77" fmla="*/ 136 h 208"/>
                <a:gd name="T78" fmla="*/ 110 w 473"/>
                <a:gd name="T79" fmla="*/ 104 h 208"/>
                <a:gd name="T80" fmla="*/ 93 w 473"/>
                <a:gd name="T81" fmla="*/ 74 h 208"/>
                <a:gd name="T82" fmla="*/ 59 w 473"/>
                <a:gd name="T83" fmla="*/ 46 h 208"/>
                <a:gd name="T84" fmla="*/ 31 w 473"/>
                <a:gd name="T85" fmla="*/ 39 h 208"/>
                <a:gd name="T86" fmla="*/ 69 w 473"/>
                <a:gd name="T87" fmla="*/ 95 h 208"/>
                <a:gd name="T88" fmla="*/ 109 w 473"/>
                <a:gd name="T89" fmla="*/ 145 h 208"/>
                <a:gd name="T90" fmla="*/ 268 w 473"/>
                <a:gd name="T91" fmla="*/ 192 h 208"/>
                <a:gd name="T92" fmla="*/ 238 w 473"/>
                <a:gd name="T93" fmla="*/ 178 h 208"/>
                <a:gd name="T94" fmla="*/ 227 w 473"/>
                <a:gd name="T95" fmla="*/ 118 h 208"/>
                <a:gd name="T96" fmla="*/ 240 w 473"/>
                <a:gd name="T97" fmla="*/ 91 h 208"/>
                <a:gd name="T98" fmla="*/ 241 w 473"/>
                <a:gd name="T99" fmla="*/ 50 h 208"/>
                <a:gd name="T100" fmla="*/ 231 w 473"/>
                <a:gd name="T101" fmla="*/ 33 h 208"/>
                <a:gd name="T102" fmla="*/ 195 w 473"/>
                <a:gd name="T103" fmla="*/ 64 h 208"/>
                <a:gd name="T104" fmla="*/ 154 w 473"/>
                <a:gd name="T105" fmla="*/ 72 h 208"/>
                <a:gd name="T106" fmla="*/ 165 w 473"/>
                <a:gd name="T107" fmla="*/ 107 h 208"/>
                <a:gd name="T108" fmla="*/ 200 w 473"/>
                <a:gd name="T109" fmla="*/ 118 h 208"/>
                <a:gd name="T110" fmla="*/ 192 w 473"/>
                <a:gd name="T111" fmla="*/ 166 h 208"/>
                <a:gd name="T112" fmla="*/ 149 w 473"/>
                <a:gd name="T113" fmla="*/ 156 h 208"/>
                <a:gd name="T114" fmla="*/ 117 w 473"/>
                <a:gd name="T115" fmla="*/ 161 h 208"/>
                <a:gd name="T116" fmla="*/ 177 w 473"/>
                <a:gd name="T117" fmla="*/ 177 h 208"/>
                <a:gd name="T118" fmla="*/ 282 w 473"/>
                <a:gd name="T119" fmla="*/ 201 h 208"/>
                <a:gd name="T120" fmla="*/ 308 w 473"/>
                <a:gd name="T121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3" h="208">
                  <a:moveTo>
                    <a:pt x="284" y="142"/>
                  </a:moveTo>
                  <a:cubicBezTo>
                    <a:pt x="285" y="142"/>
                    <a:pt x="284" y="143"/>
                    <a:pt x="284" y="145"/>
                  </a:cubicBezTo>
                  <a:cubicBezTo>
                    <a:pt x="283" y="145"/>
                    <a:pt x="282" y="143"/>
                    <a:pt x="281" y="142"/>
                  </a:cubicBezTo>
                  <a:cubicBezTo>
                    <a:pt x="282" y="141"/>
                    <a:pt x="282" y="140"/>
                    <a:pt x="282" y="139"/>
                  </a:cubicBezTo>
                  <a:cubicBezTo>
                    <a:pt x="282" y="140"/>
                    <a:pt x="282" y="140"/>
                    <a:pt x="282" y="140"/>
                  </a:cubicBezTo>
                  <a:cubicBezTo>
                    <a:pt x="282" y="140"/>
                    <a:pt x="283" y="140"/>
                    <a:pt x="283" y="139"/>
                  </a:cubicBezTo>
                  <a:cubicBezTo>
                    <a:pt x="283" y="140"/>
                    <a:pt x="283" y="141"/>
                    <a:pt x="284" y="142"/>
                  </a:cubicBezTo>
                  <a:close/>
                  <a:moveTo>
                    <a:pt x="293" y="100"/>
                  </a:moveTo>
                  <a:cubicBezTo>
                    <a:pt x="294" y="99"/>
                    <a:pt x="297" y="96"/>
                    <a:pt x="295" y="95"/>
                  </a:cubicBezTo>
                  <a:cubicBezTo>
                    <a:pt x="293" y="96"/>
                    <a:pt x="289" y="98"/>
                    <a:pt x="293" y="100"/>
                  </a:cubicBezTo>
                  <a:close/>
                  <a:moveTo>
                    <a:pt x="145" y="41"/>
                  </a:moveTo>
                  <a:cubicBezTo>
                    <a:pt x="146" y="41"/>
                    <a:pt x="147" y="41"/>
                    <a:pt x="148" y="40"/>
                  </a:cubicBezTo>
                  <a:cubicBezTo>
                    <a:pt x="148" y="39"/>
                    <a:pt x="149" y="38"/>
                    <a:pt x="147" y="38"/>
                  </a:cubicBezTo>
                  <a:cubicBezTo>
                    <a:pt x="148" y="38"/>
                    <a:pt x="148" y="37"/>
                    <a:pt x="148" y="37"/>
                  </a:cubicBezTo>
                  <a:cubicBezTo>
                    <a:pt x="147" y="37"/>
                    <a:pt x="147" y="36"/>
                    <a:pt x="146" y="34"/>
                  </a:cubicBezTo>
                  <a:cubicBezTo>
                    <a:pt x="145" y="35"/>
                    <a:pt x="144" y="36"/>
                    <a:pt x="143" y="37"/>
                  </a:cubicBezTo>
                  <a:cubicBezTo>
                    <a:pt x="145" y="39"/>
                    <a:pt x="146" y="39"/>
                    <a:pt x="145" y="41"/>
                  </a:cubicBezTo>
                  <a:close/>
                  <a:moveTo>
                    <a:pt x="268" y="156"/>
                  </a:moveTo>
                  <a:cubicBezTo>
                    <a:pt x="269" y="155"/>
                    <a:pt x="269" y="153"/>
                    <a:pt x="269" y="151"/>
                  </a:cubicBezTo>
                  <a:cubicBezTo>
                    <a:pt x="270" y="149"/>
                    <a:pt x="268" y="149"/>
                    <a:pt x="268" y="147"/>
                  </a:cubicBezTo>
                  <a:cubicBezTo>
                    <a:pt x="267" y="148"/>
                    <a:pt x="267" y="156"/>
                    <a:pt x="268" y="156"/>
                  </a:cubicBezTo>
                  <a:close/>
                  <a:moveTo>
                    <a:pt x="290" y="90"/>
                  </a:moveTo>
                  <a:cubicBezTo>
                    <a:pt x="291" y="90"/>
                    <a:pt x="292" y="90"/>
                    <a:pt x="293" y="91"/>
                  </a:cubicBezTo>
                  <a:cubicBezTo>
                    <a:pt x="292" y="91"/>
                    <a:pt x="292" y="91"/>
                    <a:pt x="292" y="92"/>
                  </a:cubicBezTo>
                  <a:cubicBezTo>
                    <a:pt x="294" y="92"/>
                    <a:pt x="295" y="92"/>
                    <a:pt x="296" y="94"/>
                  </a:cubicBezTo>
                  <a:cubicBezTo>
                    <a:pt x="296" y="95"/>
                    <a:pt x="297" y="95"/>
                    <a:pt x="297" y="95"/>
                  </a:cubicBezTo>
                  <a:cubicBezTo>
                    <a:pt x="298" y="95"/>
                    <a:pt x="298" y="93"/>
                    <a:pt x="298" y="92"/>
                  </a:cubicBezTo>
                  <a:cubicBezTo>
                    <a:pt x="300" y="88"/>
                    <a:pt x="292" y="90"/>
                    <a:pt x="290" y="90"/>
                  </a:cubicBezTo>
                  <a:close/>
                  <a:moveTo>
                    <a:pt x="291" y="147"/>
                  </a:moveTo>
                  <a:cubicBezTo>
                    <a:pt x="291" y="147"/>
                    <a:pt x="292" y="146"/>
                    <a:pt x="292" y="146"/>
                  </a:cubicBezTo>
                  <a:cubicBezTo>
                    <a:pt x="293" y="145"/>
                    <a:pt x="292" y="145"/>
                    <a:pt x="292" y="144"/>
                  </a:cubicBezTo>
                  <a:cubicBezTo>
                    <a:pt x="293" y="143"/>
                    <a:pt x="293" y="143"/>
                    <a:pt x="294" y="143"/>
                  </a:cubicBezTo>
                  <a:cubicBezTo>
                    <a:pt x="296" y="144"/>
                    <a:pt x="297" y="140"/>
                    <a:pt x="293" y="141"/>
                  </a:cubicBezTo>
                  <a:cubicBezTo>
                    <a:pt x="293" y="139"/>
                    <a:pt x="293" y="138"/>
                    <a:pt x="293" y="137"/>
                  </a:cubicBezTo>
                  <a:cubicBezTo>
                    <a:pt x="293" y="136"/>
                    <a:pt x="296" y="137"/>
                    <a:pt x="296" y="137"/>
                  </a:cubicBezTo>
                  <a:cubicBezTo>
                    <a:pt x="296" y="136"/>
                    <a:pt x="295" y="135"/>
                    <a:pt x="295" y="134"/>
                  </a:cubicBezTo>
                  <a:cubicBezTo>
                    <a:pt x="294" y="132"/>
                    <a:pt x="294" y="133"/>
                    <a:pt x="292" y="133"/>
                  </a:cubicBezTo>
                  <a:cubicBezTo>
                    <a:pt x="292" y="136"/>
                    <a:pt x="292" y="143"/>
                    <a:pt x="289" y="144"/>
                  </a:cubicBezTo>
                  <a:cubicBezTo>
                    <a:pt x="290" y="145"/>
                    <a:pt x="290" y="146"/>
                    <a:pt x="290" y="147"/>
                  </a:cubicBezTo>
                  <a:cubicBezTo>
                    <a:pt x="290" y="147"/>
                    <a:pt x="291" y="146"/>
                    <a:pt x="291" y="146"/>
                  </a:cubicBezTo>
                  <a:cubicBezTo>
                    <a:pt x="291" y="146"/>
                    <a:pt x="291" y="147"/>
                    <a:pt x="291" y="147"/>
                  </a:cubicBezTo>
                  <a:close/>
                  <a:moveTo>
                    <a:pt x="300" y="97"/>
                  </a:moveTo>
                  <a:cubicBezTo>
                    <a:pt x="299" y="97"/>
                    <a:pt x="298" y="97"/>
                    <a:pt x="297" y="96"/>
                  </a:cubicBezTo>
                  <a:cubicBezTo>
                    <a:pt x="296" y="99"/>
                    <a:pt x="293" y="99"/>
                    <a:pt x="296" y="101"/>
                  </a:cubicBezTo>
                  <a:cubicBezTo>
                    <a:pt x="296" y="100"/>
                    <a:pt x="296" y="99"/>
                    <a:pt x="296" y="99"/>
                  </a:cubicBezTo>
                  <a:cubicBezTo>
                    <a:pt x="297" y="99"/>
                    <a:pt x="297" y="99"/>
                    <a:pt x="297" y="99"/>
                  </a:cubicBezTo>
                  <a:cubicBezTo>
                    <a:pt x="297" y="99"/>
                    <a:pt x="297" y="100"/>
                    <a:pt x="297" y="100"/>
                  </a:cubicBezTo>
                  <a:cubicBezTo>
                    <a:pt x="298" y="99"/>
                    <a:pt x="299" y="98"/>
                    <a:pt x="300" y="97"/>
                  </a:cubicBezTo>
                  <a:close/>
                  <a:moveTo>
                    <a:pt x="294" y="127"/>
                  </a:moveTo>
                  <a:cubicBezTo>
                    <a:pt x="293" y="128"/>
                    <a:pt x="292" y="128"/>
                    <a:pt x="292" y="129"/>
                  </a:cubicBezTo>
                  <a:cubicBezTo>
                    <a:pt x="293" y="130"/>
                    <a:pt x="293" y="130"/>
                    <a:pt x="295" y="130"/>
                  </a:cubicBezTo>
                  <a:cubicBezTo>
                    <a:pt x="297" y="129"/>
                    <a:pt x="295" y="127"/>
                    <a:pt x="294" y="127"/>
                  </a:cubicBezTo>
                  <a:close/>
                  <a:moveTo>
                    <a:pt x="289" y="142"/>
                  </a:moveTo>
                  <a:cubicBezTo>
                    <a:pt x="290" y="142"/>
                    <a:pt x="290" y="141"/>
                    <a:pt x="289" y="140"/>
                  </a:cubicBezTo>
                  <a:cubicBezTo>
                    <a:pt x="289" y="140"/>
                    <a:pt x="290" y="139"/>
                    <a:pt x="290" y="139"/>
                  </a:cubicBezTo>
                  <a:cubicBezTo>
                    <a:pt x="291" y="138"/>
                    <a:pt x="291" y="136"/>
                    <a:pt x="290" y="136"/>
                  </a:cubicBezTo>
                  <a:cubicBezTo>
                    <a:pt x="289" y="134"/>
                    <a:pt x="288" y="136"/>
                    <a:pt x="287" y="136"/>
                  </a:cubicBezTo>
                  <a:cubicBezTo>
                    <a:pt x="288" y="139"/>
                    <a:pt x="287" y="140"/>
                    <a:pt x="286" y="143"/>
                  </a:cubicBezTo>
                  <a:cubicBezTo>
                    <a:pt x="288" y="143"/>
                    <a:pt x="288" y="143"/>
                    <a:pt x="289" y="142"/>
                  </a:cubicBezTo>
                  <a:close/>
                  <a:moveTo>
                    <a:pt x="140" y="119"/>
                  </a:moveTo>
                  <a:cubicBezTo>
                    <a:pt x="142" y="119"/>
                    <a:pt x="143" y="119"/>
                    <a:pt x="143" y="117"/>
                  </a:cubicBezTo>
                  <a:cubicBezTo>
                    <a:pt x="143" y="119"/>
                    <a:pt x="143" y="120"/>
                    <a:pt x="145" y="120"/>
                  </a:cubicBezTo>
                  <a:cubicBezTo>
                    <a:pt x="144" y="118"/>
                    <a:pt x="146" y="119"/>
                    <a:pt x="146" y="118"/>
                  </a:cubicBezTo>
                  <a:cubicBezTo>
                    <a:pt x="147" y="118"/>
                    <a:pt x="148" y="115"/>
                    <a:pt x="147" y="114"/>
                  </a:cubicBezTo>
                  <a:cubicBezTo>
                    <a:pt x="147" y="113"/>
                    <a:pt x="146" y="112"/>
                    <a:pt x="144" y="112"/>
                  </a:cubicBezTo>
                  <a:cubicBezTo>
                    <a:pt x="143" y="112"/>
                    <a:pt x="142" y="112"/>
                    <a:pt x="140" y="112"/>
                  </a:cubicBezTo>
                  <a:cubicBezTo>
                    <a:pt x="141" y="114"/>
                    <a:pt x="141" y="114"/>
                    <a:pt x="139" y="116"/>
                  </a:cubicBezTo>
                  <a:cubicBezTo>
                    <a:pt x="142" y="116"/>
                    <a:pt x="139" y="118"/>
                    <a:pt x="140" y="119"/>
                  </a:cubicBezTo>
                  <a:close/>
                  <a:moveTo>
                    <a:pt x="108" y="70"/>
                  </a:moveTo>
                  <a:cubicBezTo>
                    <a:pt x="108" y="70"/>
                    <a:pt x="109" y="72"/>
                    <a:pt x="109" y="72"/>
                  </a:cubicBezTo>
                  <a:cubicBezTo>
                    <a:pt x="109" y="73"/>
                    <a:pt x="111" y="73"/>
                    <a:pt x="111" y="72"/>
                  </a:cubicBezTo>
                  <a:cubicBezTo>
                    <a:pt x="111" y="69"/>
                    <a:pt x="111" y="68"/>
                    <a:pt x="109" y="68"/>
                  </a:cubicBezTo>
                  <a:cubicBezTo>
                    <a:pt x="106" y="69"/>
                    <a:pt x="106" y="69"/>
                    <a:pt x="107" y="71"/>
                  </a:cubicBezTo>
                  <a:cubicBezTo>
                    <a:pt x="107" y="71"/>
                    <a:pt x="108" y="70"/>
                    <a:pt x="108" y="70"/>
                  </a:cubicBezTo>
                  <a:close/>
                  <a:moveTo>
                    <a:pt x="87" y="66"/>
                  </a:moveTo>
                  <a:cubicBezTo>
                    <a:pt x="88" y="66"/>
                    <a:pt x="89" y="68"/>
                    <a:pt x="90" y="68"/>
                  </a:cubicBezTo>
                  <a:cubicBezTo>
                    <a:pt x="90" y="64"/>
                    <a:pt x="88" y="64"/>
                    <a:pt x="84" y="64"/>
                  </a:cubicBezTo>
                  <a:cubicBezTo>
                    <a:pt x="85" y="66"/>
                    <a:pt x="85" y="65"/>
                    <a:pt x="87" y="66"/>
                  </a:cubicBezTo>
                  <a:close/>
                  <a:moveTo>
                    <a:pt x="96" y="72"/>
                  </a:moveTo>
                  <a:cubicBezTo>
                    <a:pt x="94" y="70"/>
                    <a:pt x="94" y="70"/>
                    <a:pt x="92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2" y="72"/>
                    <a:pt x="94" y="73"/>
                    <a:pt x="96" y="72"/>
                  </a:cubicBezTo>
                  <a:close/>
                  <a:moveTo>
                    <a:pt x="118" y="107"/>
                  </a:moveTo>
                  <a:cubicBezTo>
                    <a:pt x="119" y="107"/>
                    <a:pt x="120" y="107"/>
                    <a:pt x="121" y="107"/>
                  </a:cubicBezTo>
                  <a:cubicBezTo>
                    <a:pt x="122" y="107"/>
                    <a:pt x="122" y="108"/>
                    <a:pt x="122" y="109"/>
                  </a:cubicBezTo>
                  <a:cubicBezTo>
                    <a:pt x="122" y="110"/>
                    <a:pt x="123" y="111"/>
                    <a:pt x="123" y="111"/>
                  </a:cubicBezTo>
                  <a:cubicBezTo>
                    <a:pt x="123" y="114"/>
                    <a:pt x="124" y="115"/>
                    <a:pt x="127" y="115"/>
                  </a:cubicBezTo>
                  <a:cubicBezTo>
                    <a:pt x="128" y="116"/>
                    <a:pt x="128" y="116"/>
                    <a:pt x="129" y="117"/>
                  </a:cubicBezTo>
                  <a:cubicBezTo>
                    <a:pt x="129" y="118"/>
                    <a:pt x="131" y="117"/>
                    <a:pt x="131" y="117"/>
                  </a:cubicBezTo>
                  <a:cubicBezTo>
                    <a:pt x="130" y="116"/>
                    <a:pt x="130" y="116"/>
                    <a:pt x="130" y="115"/>
                  </a:cubicBezTo>
                  <a:cubicBezTo>
                    <a:pt x="131" y="113"/>
                    <a:pt x="131" y="113"/>
                    <a:pt x="132" y="112"/>
                  </a:cubicBezTo>
                  <a:cubicBezTo>
                    <a:pt x="128" y="111"/>
                    <a:pt x="127" y="111"/>
                    <a:pt x="126" y="107"/>
                  </a:cubicBezTo>
                  <a:cubicBezTo>
                    <a:pt x="125" y="104"/>
                    <a:pt x="125" y="101"/>
                    <a:pt x="123" y="99"/>
                  </a:cubicBezTo>
                  <a:cubicBezTo>
                    <a:pt x="121" y="100"/>
                    <a:pt x="121" y="100"/>
                    <a:pt x="122" y="103"/>
                  </a:cubicBezTo>
                  <a:cubicBezTo>
                    <a:pt x="120" y="103"/>
                    <a:pt x="121" y="99"/>
                    <a:pt x="119" y="100"/>
                  </a:cubicBezTo>
                  <a:cubicBezTo>
                    <a:pt x="118" y="100"/>
                    <a:pt x="117" y="101"/>
                    <a:pt x="117" y="102"/>
                  </a:cubicBezTo>
                  <a:cubicBezTo>
                    <a:pt x="118" y="103"/>
                    <a:pt x="118" y="103"/>
                    <a:pt x="118" y="104"/>
                  </a:cubicBezTo>
                  <a:cubicBezTo>
                    <a:pt x="116" y="105"/>
                    <a:pt x="115" y="105"/>
                    <a:pt x="115" y="107"/>
                  </a:cubicBezTo>
                  <a:cubicBezTo>
                    <a:pt x="116" y="105"/>
                    <a:pt x="117" y="107"/>
                    <a:pt x="118" y="107"/>
                  </a:cubicBezTo>
                  <a:close/>
                  <a:moveTo>
                    <a:pt x="107" y="87"/>
                  </a:moveTo>
                  <a:cubicBezTo>
                    <a:pt x="106" y="89"/>
                    <a:pt x="108" y="90"/>
                    <a:pt x="109" y="90"/>
                  </a:cubicBezTo>
                  <a:cubicBezTo>
                    <a:pt x="109" y="89"/>
                    <a:pt x="109" y="89"/>
                    <a:pt x="109" y="88"/>
                  </a:cubicBezTo>
                  <a:cubicBezTo>
                    <a:pt x="110" y="88"/>
                    <a:pt x="110" y="88"/>
                    <a:pt x="111" y="88"/>
                  </a:cubicBezTo>
                  <a:cubicBezTo>
                    <a:pt x="111" y="86"/>
                    <a:pt x="108" y="87"/>
                    <a:pt x="107" y="87"/>
                  </a:cubicBezTo>
                  <a:close/>
                  <a:moveTo>
                    <a:pt x="108" y="84"/>
                  </a:moveTo>
                  <a:cubicBezTo>
                    <a:pt x="107" y="84"/>
                    <a:pt x="109" y="86"/>
                    <a:pt x="109" y="86"/>
                  </a:cubicBezTo>
                  <a:cubicBezTo>
                    <a:pt x="110" y="86"/>
                    <a:pt x="110" y="85"/>
                    <a:pt x="110" y="85"/>
                  </a:cubicBezTo>
                  <a:cubicBezTo>
                    <a:pt x="110" y="85"/>
                    <a:pt x="111" y="85"/>
                    <a:pt x="111" y="85"/>
                  </a:cubicBezTo>
                  <a:cubicBezTo>
                    <a:pt x="111" y="85"/>
                    <a:pt x="112" y="86"/>
                    <a:pt x="112" y="86"/>
                  </a:cubicBezTo>
                  <a:cubicBezTo>
                    <a:pt x="113" y="86"/>
                    <a:pt x="113" y="86"/>
                    <a:pt x="114" y="86"/>
                  </a:cubicBezTo>
                  <a:cubicBezTo>
                    <a:pt x="113" y="85"/>
                    <a:pt x="112" y="85"/>
                    <a:pt x="111" y="84"/>
                  </a:cubicBezTo>
                  <a:cubicBezTo>
                    <a:pt x="110" y="83"/>
                    <a:pt x="110" y="82"/>
                    <a:pt x="109" y="81"/>
                  </a:cubicBezTo>
                  <a:cubicBezTo>
                    <a:pt x="109" y="83"/>
                    <a:pt x="109" y="84"/>
                    <a:pt x="108" y="84"/>
                  </a:cubicBezTo>
                  <a:close/>
                  <a:moveTo>
                    <a:pt x="419" y="92"/>
                  </a:moveTo>
                  <a:cubicBezTo>
                    <a:pt x="421" y="93"/>
                    <a:pt x="420" y="92"/>
                    <a:pt x="422" y="94"/>
                  </a:cubicBezTo>
                  <a:cubicBezTo>
                    <a:pt x="422" y="95"/>
                    <a:pt x="422" y="96"/>
                    <a:pt x="423" y="96"/>
                  </a:cubicBezTo>
                  <a:cubicBezTo>
                    <a:pt x="425" y="96"/>
                    <a:pt x="425" y="97"/>
                    <a:pt x="427" y="95"/>
                  </a:cubicBezTo>
                  <a:cubicBezTo>
                    <a:pt x="424" y="95"/>
                    <a:pt x="424" y="92"/>
                    <a:pt x="423" y="91"/>
                  </a:cubicBezTo>
                  <a:cubicBezTo>
                    <a:pt x="422" y="91"/>
                    <a:pt x="418" y="90"/>
                    <a:pt x="417" y="90"/>
                  </a:cubicBezTo>
                  <a:cubicBezTo>
                    <a:pt x="417" y="91"/>
                    <a:pt x="418" y="91"/>
                    <a:pt x="419" y="92"/>
                  </a:cubicBezTo>
                  <a:close/>
                  <a:moveTo>
                    <a:pt x="343" y="72"/>
                  </a:moveTo>
                  <a:cubicBezTo>
                    <a:pt x="342" y="73"/>
                    <a:pt x="342" y="75"/>
                    <a:pt x="340" y="73"/>
                  </a:cubicBezTo>
                  <a:cubicBezTo>
                    <a:pt x="339" y="75"/>
                    <a:pt x="338" y="79"/>
                    <a:pt x="341" y="79"/>
                  </a:cubicBezTo>
                  <a:cubicBezTo>
                    <a:pt x="340" y="81"/>
                    <a:pt x="340" y="81"/>
                    <a:pt x="340" y="84"/>
                  </a:cubicBezTo>
                  <a:cubicBezTo>
                    <a:pt x="340" y="85"/>
                    <a:pt x="342" y="86"/>
                    <a:pt x="342" y="87"/>
                  </a:cubicBezTo>
                  <a:cubicBezTo>
                    <a:pt x="343" y="88"/>
                    <a:pt x="343" y="89"/>
                    <a:pt x="343" y="91"/>
                  </a:cubicBezTo>
                  <a:cubicBezTo>
                    <a:pt x="344" y="92"/>
                    <a:pt x="344" y="90"/>
                    <a:pt x="345" y="91"/>
                  </a:cubicBezTo>
                  <a:cubicBezTo>
                    <a:pt x="346" y="92"/>
                    <a:pt x="346" y="92"/>
                    <a:pt x="349" y="92"/>
                  </a:cubicBezTo>
                  <a:cubicBezTo>
                    <a:pt x="343" y="92"/>
                    <a:pt x="343" y="81"/>
                    <a:pt x="342" y="78"/>
                  </a:cubicBezTo>
                  <a:cubicBezTo>
                    <a:pt x="344" y="78"/>
                    <a:pt x="347" y="77"/>
                    <a:pt x="348" y="79"/>
                  </a:cubicBezTo>
                  <a:cubicBezTo>
                    <a:pt x="349" y="80"/>
                    <a:pt x="352" y="80"/>
                    <a:pt x="353" y="80"/>
                  </a:cubicBezTo>
                  <a:cubicBezTo>
                    <a:pt x="351" y="79"/>
                    <a:pt x="350" y="79"/>
                    <a:pt x="350" y="76"/>
                  </a:cubicBezTo>
                  <a:cubicBezTo>
                    <a:pt x="350" y="76"/>
                    <a:pt x="348" y="76"/>
                    <a:pt x="348" y="75"/>
                  </a:cubicBezTo>
                  <a:cubicBezTo>
                    <a:pt x="347" y="75"/>
                    <a:pt x="347" y="75"/>
                    <a:pt x="346" y="74"/>
                  </a:cubicBezTo>
                  <a:cubicBezTo>
                    <a:pt x="345" y="73"/>
                    <a:pt x="350" y="70"/>
                    <a:pt x="350" y="70"/>
                  </a:cubicBezTo>
                  <a:cubicBezTo>
                    <a:pt x="351" y="69"/>
                    <a:pt x="350" y="65"/>
                    <a:pt x="350" y="64"/>
                  </a:cubicBezTo>
                  <a:cubicBezTo>
                    <a:pt x="349" y="64"/>
                    <a:pt x="348" y="64"/>
                    <a:pt x="347" y="64"/>
                  </a:cubicBezTo>
                  <a:cubicBezTo>
                    <a:pt x="346" y="66"/>
                    <a:pt x="346" y="67"/>
                    <a:pt x="344" y="68"/>
                  </a:cubicBezTo>
                  <a:cubicBezTo>
                    <a:pt x="345" y="68"/>
                    <a:pt x="346" y="68"/>
                    <a:pt x="346" y="68"/>
                  </a:cubicBezTo>
                  <a:cubicBezTo>
                    <a:pt x="346" y="69"/>
                    <a:pt x="345" y="70"/>
                    <a:pt x="344" y="70"/>
                  </a:cubicBezTo>
                  <a:cubicBezTo>
                    <a:pt x="343" y="70"/>
                    <a:pt x="343" y="71"/>
                    <a:pt x="343" y="72"/>
                  </a:cubicBezTo>
                  <a:close/>
                  <a:moveTo>
                    <a:pt x="349" y="59"/>
                  </a:moveTo>
                  <a:cubicBezTo>
                    <a:pt x="349" y="59"/>
                    <a:pt x="350" y="56"/>
                    <a:pt x="350" y="55"/>
                  </a:cubicBezTo>
                  <a:cubicBezTo>
                    <a:pt x="351" y="54"/>
                    <a:pt x="350" y="53"/>
                    <a:pt x="348" y="52"/>
                  </a:cubicBezTo>
                  <a:cubicBezTo>
                    <a:pt x="348" y="53"/>
                    <a:pt x="346" y="55"/>
                    <a:pt x="346" y="56"/>
                  </a:cubicBezTo>
                  <a:cubicBezTo>
                    <a:pt x="346" y="59"/>
                    <a:pt x="346" y="59"/>
                    <a:pt x="349" y="59"/>
                  </a:cubicBezTo>
                  <a:close/>
                  <a:moveTo>
                    <a:pt x="339" y="73"/>
                  </a:moveTo>
                  <a:cubicBezTo>
                    <a:pt x="340" y="72"/>
                    <a:pt x="340" y="71"/>
                    <a:pt x="341" y="70"/>
                  </a:cubicBezTo>
                  <a:cubicBezTo>
                    <a:pt x="341" y="70"/>
                    <a:pt x="343" y="69"/>
                    <a:pt x="343" y="68"/>
                  </a:cubicBezTo>
                  <a:cubicBezTo>
                    <a:pt x="344" y="67"/>
                    <a:pt x="343" y="63"/>
                    <a:pt x="343" y="62"/>
                  </a:cubicBezTo>
                  <a:cubicBezTo>
                    <a:pt x="343" y="62"/>
                    <a:pt x="343" y="62"/>
                    <a:pt x="342" y="62"/>
                  </a:cubicBezTo>
                  <a:cubicBezTo>
                    <a:pt x="341" y="60"/>
                    <a:pt x="343" y="59"/>
                    <a:pt x="344" y="58"/>
                  </a:cubicBezTo>
                  <a:cubicBezTo>
                    <a:pt x="343" y="58"/>
                    <a:pt x="343" y="58"/>
                    <a:pt x="342" y="58"/>
                  </a:cubicBezTo>
                  <a:cubicBezTo>
                    <a:pt x="341" y="60"/>
                    <a:pt x="338" y="62"/>
                    <a:pt x="339" y="65"/>
                  </a:cubicBezTo>
                  <a:cubicBezTo>
                    <a:pt x="339" y="66"/>
                    <a:pt x="338" y="69"/>
                    <a:pt x="338" y="71"/>
                  </a:cubicBezTo>
                  <a:cubicBezTo>
                    <a:pt x="338" y="71"/>
                    <a:pt x="339" y="72"/>
                    <a:pt x="339" y="73"/>
                  </a:cubicBezTo>
                  <a:close/>
                  <a:moveTo>
                    <a:pt x="300" y="178"/>
                  </a:moveTo>
                  <a:cubicBezTo>
                    <a:pt x="301" y="178"/>
                    <a:pt x="302" y="177"/>
                    <a:pt x="303" y="176"/>
                  </a:cubicBezTo>
                  <a:cubicBezTo>
                    <a:pt x="303" y="176"/>
                    <a:pt x="302" y="175"/>
                    <a:pt x="302" y="175"/>
                  </a:cubicBezTo>
                  <a:cubicBezTo>
                    <a:pt x="301" y="177"/>
                    <a:pt x="298" y="176"/>
                    <a:pt x="296" y="177"/>
                  </a:cubicBezTo>
                  <a:cubicBezTo>
                    <a:pt x="294" y="177"/>
                    <a:pt x="294" y="177"/>
                    <a:pt x="294" y="175"/>
                  </a:cubicBezTo>
                  <a:cubicBezTo>
                    <a:pt x="294" y="174"/>
                    <a:pt x="292" y="174"/>
                    <a:pt x="291" y="173"/>
                  </a:cubicBezTo>
                  <a:cubicBezTo>
                    <a:pt x="292" y="176"/>
                    <a:pt x="293" y="176"/>
                    <a:pt x="291" y="178"/>
                  </a:cubicBezTo>
                  <a:cubicBezTo>
                    <a:pt x="292" y="178"/>
                    <a:pt x="292" y="179"/>
                    <a:pt x="293" y="179"/>
                  </a:cubicBezTo>
                  <a:cubicBezTo>
                    <a:pt x="293" y="177"/>
                    <a:pt x="296" y="178"/>
                    <a:pt x="298" y="178"/>
                  </a:cubicBezTo>
                  <a:cubicBezTo>
                    <a:pt x="297" y="178"/>
                    <a:pt x="297" y="179"/>
                    <a:pt x="296" y="179"/>
                  </a:cubicBezTo>
                  <a:cubicBezTo>
                    <a:pt x="296" y="180"/>
                    <a:pt x="297" y="180"/>
                    <a:pt x="297" y="181"/>
                  </a:cubicBezTo>
                  <a:cubicBezTo>
                    <a:pt x="298" y="180"/>
                    <a:pt x="298" y="180"/>
                    <a:pt x="299" y="179"/>
                  </a:cubicBezTo>
                  <a:cubicBezTo>
                    <a:pt x="299" y="180"/>
                    <a:pt x="299" y="180"/>
                    <a:pt x="299" y="181"/>
                  </a:cubicBezTo>
                  <a:cubicBezTo>
                    <a:pt x="301" y="180"/>
                    <a:pt x="299" y="178"/>
                    <a:pt x="300" y="178"/>
                  </a:cubicBezTo>
                  <a:close/>
                  <a:moveTo>
                    <a:pt x="336" y="87"/>
                  </a:moveTo>
                  <a:cubicBezTo>
                    <a:pt x="336" y="89"/>
                    <a:pt x="337" y="90"/>
                    <a:pt x="338" y="92"/>
                  </a:cubicBezTo>
                  <a:cubicBezTo>
                    <a:pt x="338" y="91"/>
                    <a:pt x="340" y="90"/>
                    <a:pt x="340" y="91"/>
                  </a:cubicBezTo>
                  <a:cubicBezTo>
                    <a:pt x="340" y="93"/>
                    <a:pt x="341" y="92"/>
                    <a:pt x="343" y="92"/>
                  </a:cubicBezTo>
                  <a:cubicBezTo>
                    <a:pt x="343" y="90"/>
                    <a:pt x="340" y="91"/>
                    <a:pt x="340" y="90"/>
                  </a:cubicBezTo>
                  <a:cubicBezTo>
                    <a:pt x="340" y="88"/>
                    <a:pt x="339" y="87"/>
                    <a:pt x="339" y="86"/>
                  </a:cubicBezTo>
                  <a:cubicBezTo>
                    <a:pt x="338" y="86"/>
                    <a:pt x="338" y="86"/>
                    <a:pt x="338" y="87"/>
                  </a:cubicBezTo>
                  <a:cubicBezTo>
                    <a:pt x="336" y="86"/>
                    <a:pt x="336" y="85"/>
                    <a:pt x="334" y="85"/>
                  </a:cubicBezTo>
                  <a:cubicBezTo>
                    <a:pt x="334" y="88"/>
                    <a:pt x="334" y="89"/>
                    <a:pt x="336" y="87"/>
                  </a:cubicBezTo>
                  <a:close/>
                  <a:moveTo>
                    <a:pt x="366" y="105"/>
                  </a:moveTo>
                  <a:cubicBezTo>
                    <a:pt x="366" y="105"/>
                    <a:pt x="367" y="105"/>
                    <a:pt x="368" y="105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68" y="104"/>
                    <a:pt x="368" y="103"/>
                    <a:pt x="368" y="102"/>
                  </a:cubicBezTo>
                  <a:cubicBezTo>
                    <a:pt x="367" y="102"/>
                    <a:pt x="366" y="103"/>
                    <a:pt x="366" y="101"/>
                  </a:cubicBezTo>
                  <a:cubicBezTo>
                    <a:pt x="364" y="102"/>
                    <a:pt x="362" y="103"/>
                    <a:pt x="360" y="104"/>
                  </a:cubicBezTo>
                  <a:cubicBezTo>
                    <a:pt x="362" y="105"/>
                    <a:pt x="362" y="105"/>
                    <a:pt x="364" y="105"/>
                  </a:cubicBezTo>
                  <a:cubicBezTo>
                    <a:pt x="365" y="105"/>
                    <a:pt x="365" y="104"/>
                    <a:pt x="366" y="105"/>
                  </a:cubicBezTo>
                  <a:close/>
                  <a:moveTo>
                    <a:pt x="433" y="103"/>
                  </a:moveTo>
                  <a:cubicBezTo>
                    <a:pt x="431" y="103"/>
                    <a:pt x="430" y="103"/>
                    <a:pt x="428" y="103"/>
                  </a:cubicBezTo>
                  <a:cubicBezTo>
                    <a:pt x="427" y="103"/>
                    <a:pt x="426" y="101"/>
                    <a:pt x="425" y="101"/>
                  </a:cubicBezTo>
                  <a:cubicBezTo>
                    <a:pt x="422" y="101"/>
                    <a:pt x="421" y="101"/>
                    <a:pt x="418" y="100"/>
                  </a:cubicBezTo>
                  <a:cubicBezTo>
                    <a:pt x="418" y="100"/>
                    <a:pt x="417" y="101"/>
                    <a:pt x="417" y="102"/>
                  </a:cubicBezTo>
                  <a:cubicBezTo>
                    <a:pt x="420" y="102"/>
                    <a:pt x="422" y="103"/>
                    <a:pt x="425" y="104"/>
                  </a:cubicBezTo>
                  <a:cubicBezTo>
                    <a:pt x="427" y="105"/>
                    <a:pt x="430" y="104"/>
                    <a:pt x="433" y="103"/>
                  </a:cubicBezTo>
                  <a:close/>
                  <a:moveTo>
                    <a:pt x="367" y="85"/>
                  </a:moveTo>
                  <a:cubicBezTo>
                    <a:pt x="368" y="85"/>
                    <a:pt x="368" y="85"/>
                    <a:pt x="368" y="86"/>
                  </a:cubicBezTo>
                  <a:cubicBezTo>
                    <a:pt x="369" y="86"/>
                    <a:pt x="369" y="86"/>
                    <a:pt x="369" y="85"/>
                  </a:cubicBezTo>
                  <a:cubicBezTo>
                    <a:pt x="369" y="87"/>
                    <a:pt x="372" y="87"/>
                    <a:pt x="372" y="86"/>
                  </a:cubicBezTo>
                  <a:cubicBezTo>
                    <a:pt x="373" y="87"/>
                    <a:pt x="374" y="87"/>
                    <a:pt x="375" y="85"/>
                  </a:cubicBezTo>
                  <a:cubicBezTo>
                    <a:pt x="375" y="86"/>
                    <a:pt x="375" y="86"/>
                    <a:pt x="375" y="87"/>
                  </a:cubicBezTo>
                  <a:cubicBezTo>
                    <a:pt x="377" y="85"/>
                    <a:pt x="376" y="85"/>
                    <a:pt x="376" y="84"/>
                  </a:cubicBezTo>
                  <a:cubicBezTo>
                    <a:pt x="373" y="82"/>
                    <a:pt x="370" y="83"/>
                    <a:pt x="366" y="83"/>
                  </a:cubicBezTo>
                  <a:cubicBezTo>
                    <a:pt x="366" y="83"/>
                    <a:pt x="366" y="83"/>
                    <a:pt x="366" y="84"/>
                  </a:cubicBezTo>
                  <a:cubicBezTo>
                    <a:pt x="366" y="84"/>
                    <a:pt x="365" y="84"/>
                    <a:pt x="365" y="84"/>
                  </a:cubicBezTo>
                  <a:cubicBezTo>
                    <a:pt x="365" y="85"/>
                    <a:pt x="366" y="85"/>
                    <a:pt x="367" y="85"/>
                  </a:cubicBezTo>
                  <a:close/>
                  <a:moveTo>
                    <a:pt x="332" y="33"/>
                  </a:moveTo>
                  <a:cubicBezTo>
                    <a:pt x="332" y="32"/>
                    <a:pt x="330" y="30"/>
                    <a:pt x="330" y="30"/>
                  </a:cubicBezTo>
                  <a:cubicBezTo>
                    <a:pt x="330" y="32"/>
                    <a:pt x="331" y="35"/>
                    <a:pt x="329" y="37"/>
                  </a:cubicBezTo>
                  <a:cubicBezTo>
                    <a:pt x="330" y="37"/>
                    <a:pt x="331" y="37"/>
                    <a:pt x="332" y="36"/>
                  </a:cubicBezTo>
                  <a:cubicBezTo>
                    <a:pt x="331" y="35"/>
                    <a:pt x="333" y="35"/>
                    <a:pt x="332" y="33"/>
                  </a:cubicBezTo>
                  <a:close/>
                  <a:moveTo>
                    <a:pt x="255" y="111"/>
                  </a:moveTo>
                  <a:cubicBezTo>
                    <a:pt x="254" y="112"/>
                    <a:pt x="253" y="113"/>
                    <a:pt x="252" y="113"/>
                  </a:cubicBezTo>
                  <a:cubicBezTo>
                    <a:pt x="252" y="113"/>
                    <a:pt x="252" y="112"/>
                    <a:pt x="252" y="112"/>
                  </a:cubicBezTo>
                  <a:cubicBezTo>
                    <a:pt x="251" y="113"/>
                    <a:pt x="250" y="114"/>
                    <a:pt x="252" y="115"/>
                  </a:cubicBezTo>
                  <a:cubicBezTo>
                    <a:pt x="253" y="115"/>
                    <a:pt x="253" y="118"/>
                    <a:pt x="251" y="117"/>
                  </a:cubicBezTo>
                  <a:cubicBezTo>
                    <a:pt x="252" y="119"/>
                    <a:pt x="252" y="119"/>
                    <a:pt x="252" y="121"/>
                  </a:cubicBezTo>
                  <a:cubicBezTo>
                    <a:pt x="252" y="122"/>
                    <a:pt x="253" y="123"/>
                    <a:pt x="254" y="124"/>
                  </a:cubicBezTo>
                  <a:cubicBezTo>
                    <a:pt x="253" y="124"/>
                    <a:pt x="254" y="123"/>
                    <a:pt x="254" y="122"/>
                  </a:cubicBezTo>
                  <a:cubicBezTo>
                    <a:pt x="256" y="123"/>
                    <a:pt x="256" y="123"/>
                    <a:pt x="257" y="121"/>
                  </a:cubicBezTo>
                  <a:cubicBezTo>
                    <a:pt x="258" y="122"/>
                    <a:pt x="258" y="123"/>
                    <a:pt x="259" y="122"/>
                  </a:cubicBezTo>
                  <a:cubicBezTo>
                    <a:pt x="259" y="123"/>
                    <a:pt x="258" y="125"/>
                    <a:pt x="258" y="125"/>
                  </a:cubicBezTo>
                  <a:cubicBezTo>
                    <a:pt x="259" y="126"/>
                    <a:pt x="260" y="127"/>
                    <a:pt x="259" y="128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59" y="130"/>
                    <a:pt x="259" y="131"/>
                    <a:pt x="259" y="134"/>
                  </a:cubicBezTo>
                  <a:cubicBezTo>
                    <a:pt x="259" y="135"/>
                    <a:pt x="259" y="135"/>
                    <a:pt x="258" y="136"/>
                  </a:cubicBezTo>
                  <a:cubicBezTo>
                    <a:pt x="258" y="137"/>
                    <a:pt x="259" y="138"/>
                    <a:pt x="259" y="138"/>
                  </a:cubicBezTo>
                  <a:cubicBezTo>
                    <a:pt x="258" y="139"/>
                    <a:pt x="258" y="140"/>
                    <a:pt x="258" y="141"/>
                  </a:cubicBezTo>
                  <a:cubicBezTo>
                    <a:pt x="258" y="141"/>
                    <a:pt x="257" y="142"/>
                    <a:pt x="257" y="142"/>
                  </a:cubicBezTo>
                  <a:cubicBezTo>
                    <a:pt x="258" y="145"/>
                    <a:pt x="257" y="146"/>
                    <a:pt x="260" y="146"/>
                  </a:cubicBezTo>
                  <a:cubicBezTo>
                    <a:pt x="260" y="148"/>
                    <a:pt x="261" y="148"/>
                    <a:pt x="262" y="147"/>
                  </a:cubicBezTo>
                  <a:cubicBezTo>
                    <a:pt x="263" y="146"/>
                    <a:pt x="263" y="147"/>
                    <a:pt x="264" y="146"/>
                  </a:cubicBezTo>
                  <a:cubicBezTo>
                    <a:pt x="265" y="145"/>
                    <a:pt x="266" y="145"/>
                    <a:pt x="267" y="145"/>
                  </a:cubicBezTo>
                  <a:cubicBezTo>
                    <a:pt x="268" y="145"/>
                    <a:pt x="267" y="147"/>
                    <a:pt x="269" y="146"/>
                  </a:cubicBezTo>
                  <a:cubicBezTo>
                    <a:pt x="268" y="143"/>
                    <a:pt x="264" y="140"/>
                    <a:pt x="268" y="136"/>
                  </a:cubicBezTo>
                  <a:cubicBezTo>
                    <a:pt x="269" y="135"/>
                    <a:pt x="267" y="134"/>
                    <a:pt x="267" y="133"/>
                  </a:cubicBezTo>
                  <a:cubicBezTo>
                    <a:pt x="267" y="131"/>
                    <a:pt x="266" y="128"/>
                    <a:pt x="267" y="126"/>
                  </a:cubicBezTo>
                  <a:cubicBezTo>
                    <a:pt x="267" y="125"/>
                    <a:pt x="269" y="126"/>
                    <a:pt x="268" y="124"/>
                  </a:cubicBezTo>
                  <a:cubicBezTo>
                    <a:pt x="268" y="123"/>
                    <a:pt x="267" y="123"/>
                    <a:pt x="267" y="122"/>
                  </a:cubicBezTo>
                  <a:cubicBezTo>
                    <a:pt x="267" y="120"/>
                    <a:pt x="266" y="119"/>
                    <a:pt x="266" y="117"/>
                  </a:cubicBezTo>
                  <a:cubicBezTo>
                    <a:pt x="266" y="115"/>
                    <a:pt x="269" y="114"/>
                    <a:pt x="270" y="113"/>
                  </a:cubicBezTo>
                  <a:cubicBezTo>
                    <a:pt x="271" y="111"/>
                    <a:pt x="272" y="113"/>
                    <a:pt x="274" y="113"/>
                  </a:cubicBezTo>
                  <a:cubicBezTo>
                    <a:pt x="274" y="114"/>
                    <a:pt x="273" y="114"/>
                    <a:pt x="273" y="114"/>
                  </a:cubicBezTo>
                  <a:cubicBezTo>
                    <a:pt x="275" y="114"/>
                    <a:pt x="274" y="118"/>
                    <a:pt x="274" y="119"/>
                  </a:cubicBezTo>
                  <a:cubicBezTo>
                    <a:pt x="272" y="121"/>
                    <a:pt x="271" y="122"/>
                    <a:pt x="273" y="123"/>
                  </a:cubicBezTo>
                  <a:cubicBezTo>
                    <a:pt x="275" y="124"/>
                    <a:pt x="276" y="126"/>
                    <a:pt x="278" y="128"/>
                  </a:cubicBezTo>
                  <a:cubicBezTo>
                    <a:pt x="278" y="128"/>
                    <a:pt x="280" y="128"/>
                    <a:pt x="280" y="129"/>
                  </a:cubicBezTo>
                  <a:cubicBezTo>
                    <a:pt x="281" y="130"/>
                    <a:pt x="280" y="131"/>
                    <a:pt x="279" y="130"/>
                  </a:cubicBezTo>
                  <a:cubicBezTo>
                    <a:pt x="279" y="132"/>
                    <a:pt x="278" y="135"/>
                    <a:pt x="279" y="136"/>
                  </a:cubicBezTo>
                  <a:cubicBezTo>
                    <a:pt x="280" y="137"/>
                    <a:pt x="281" y="137"/>
                    <a:pt x="282" y="138"/>
                  </a:cubicBezTo>
                  <a:cubicBezTo>
                    <a:pt x="283" y="137"/>
                    <a:pt x="284" y="137"/>
                    <a:pt x="285" y="137"/>
                  </a:cubicBezTo>
                  <a:cubicBezTo>
                    <a:pt x="280" y="135"/>
                    <a:pt x="289" y="133"/>
                    <a:pt x="291" y="133"/>
                  </a:cubicBezTo>
                  <a:cubicBezTo>
                    <a:pt x="291" y="133"/>
                    <a:pt x="291" y="132"/>
                    <a:pt x="290" y="132"/>
                  </a:cubicBezTo>
                  <a:cubicBezTo>
                    <a:pt x="291" y="132"/>
                    <a:pt x="291" y="133"/>
                    <a:pt x="292" y="133"/>
                  </a:cubicBezTo>
                  <a:cubicBezTo>
                    <a:pt x="292" y="131"/>
                    <a:pt x="292" y="131"/>
                    <a:pt x="292" y="129"/>
                  </a:cubicBezTo>
                  <a:cubicBezTo>
                    <a:pt x="291" y="129"/>
                    <a:pt x="291" y="130"/>
                    <a:pt x="290" y="129"/>
                  </a:cubicBezTo>
                  <a:cubicBezTo>
                    <a:pt x="290" y="129"/>
                    <a:pt x="289" y="128"/>
                    <a:pt x="289" y="128"/>
                  </a:cubicBezTo>
                  <a:cubicBezTo>
                    <a:pt x="291" y="128"/>
                    <a:pt x="291" y="126"/>
                    <a:pt x="290" y="126"/>
                  </a:cubicBezTo>
                  <a:cubicBezTo>
                    <a:pt x="289" y="126"/>
                    <a:pt x="289" y="126"/>
                    <a:pt x="288" y="125"/>
                  </a:cubicBezTo>
                  <a:cubicBezTo>
                    <a:pt x="287" y="125"/>
                    <a:pt x="286" y="125"/>
                    <a:pt x="285" y="124"/>
                  </a:cubicBezTo>
                  <a:cubicBezTo>
                    <a:pt x="285" y="123"/>
                    <a:pt x="286" y="122"/>
                    <a:pt x="286" y="121"/>
                  </a:cubicBezTo>
                  <a:cubicBezTo>
                    <a:pt x="287" y="121"/>
                    <a:pt x="287" y="121"/>
                    <a:pt x="287" y="120"/>
                  </a:cubicBezTo>
                  <a:cubicBezTo>
                    <a:pt x="287" y="120"/>
                    <a:pt x="288" y="120"/>
                    <a:pt x="288" y="120"/>
                  </a:cubicBezTo>
                  <a:cubicBezTo>
                    <a:pt x="288" y="120"/>
                    <a:pt x="288" y="119"/>
                    <a:pt x="288" y="119"/>
                  </a:cubicBezTo>
                  <a:cubicBezTo>
                    <a:pt x="287" y="119"/>
                    <a:pt x="286" y="118"/>
                    <a:pt x="286" y="117"/>
                  </a:cubicBezTo>
                  <a:cubicBezTo>
                    <a:pt x="286" y="117"/>
                    <a:pt x="286" y="116"/>
                    <a:pt x="287" y="116"/>
                  </a:cubicBezTo>
                  <a:cubicBezTo>
                    <a:pt x="285" y="116"/>
                    <a:pt x="285" y="115"/>
                    <a:pt x="284" y="114"/>
                  </a:cubicBezTo>
                  <a:cubicBezTo>
                    <a:pt x="283" y="113"/>
                    <a:pt x="284" y="112"/>
                    <a:pt x="283" y="111"/>
                  </a:cubicBezTo>
                  <a:cubicBezTo>
                    <a:pt x="281" y="110"/>
                    <a:pt x="281" y="109"/>
                    <a:pt x="281" y="107"/>
                  </a:cubicBezTo>
                  <a:cubicBezTo>
                    <a:pt x="281" y="106"/>
                    <a:pt x="280" y="107"/>
                    <a:pt x="279" y="107"/>
                  </a:cubicBezTo>
                  <a:cubicBezTo>
                    <a:pt x="279" y="105"/>
                    <a:pt x="278" y="104"/>
                    <a:pt x="276" y="105"/>
                  </a:cubicBezTo>
                  <a:cubicBezTo>
                    <a:pt x="276" y="105"/>
                    <a:pt x="276" y="104"/>
                    <a:pt x="276" y="103"/>
                  </a:cubicBezTo>
                  <a:cubicBezTo>
                    <a:pt x="278" y="103"/>
                    <a:pt x="281" y="106"/>
                    <a:pt x="281" y="103"/>
                  </a:cubicBezTo>
                  <a:cubicBezTo>
                    <a:pt x="281" y="100"/>
                    <a:pt x="283" y="103"/>
                    <a:pt x="286" y="101"/>
                  </a:cubicBezTo>
                  <a:cubicBezTo>
                    <a:pt x="287" y="101"/>
                    <a:pt x="289" y="98"/>
                    <a:pt x="290" y="96"/>
                  </a:cubicBezTo>
                  <a:cubicBezTo>
                    <a:pt x="291" y="96"/>
                    <a:pt x="290" y="95"/>
                    <a:pt x="291" y="94"/>
                  </a:cubicBezTo>
                  <a:cubicBezTo>
                    <a:pt x="292" y="94"/>
                    <a:pt x="291" y="93"/>
                    <a:pt x="291" y="92"/>
                  </a:cubicBezTo>
                  <a:cubicBezTo>
                    <a:pt x="291" y="92"/>
                    <a:pt x="290" y="92"/>
                    <a:pt x="290" y="93"/>
                  </a:cubicBezTo>
                  <a:cubicBezTo>
                    <a:pt x="290" y="90"/>
                    <a:pt x="289" y="91"/>
                    <a:pt x="287" y="91"/>
                  </a:cubicBezTo>
                  <a:cubicBezTo>
                    <a:pt x="285" y="91"/>
                    <a:pt x="286" y="93"/>
                    <a:pt x="285" y="93"/>
                  </a:cubicBezTo>
                  <a:cubicBezTo>
                    <a:pt x="285" y="94"/>
                    <a:pt x="281" y="94"/>
                    <a:pt x="281" y="94"/>
                  </a:cubicBezTo>
                  <a:cubicBezTo>
                    <a:pt x="280" y="92"/>
                    <a:pt x="280" y="92"/>
                    <a:pt x="278" y="92"/>
                  </a:cubicBezTo>
                  <a:cubicBezTo>
                    <a:pt x="278" y="94"/>
                    <a:pt x="275" y="97"/>
                    <a:pt x="274" y="99"/>
                  </a:cubicBezTo>
                  <a:cubicBezTo>
                    <a:pt x="273" y="101"/>
                    <a:pt x="271" y="94"/>
                    <a:pt x="271" y="99"/>
                  </a:cubicBezTo>
                  <a:cubicBezTo>
                    <a:pt x="270" y="96"/>
                    <a:pt x="269" y="94"/>
                    <a:pt x="267" y="92"/>
                  </a:cubicBezTo>
                  <a:cubicBezTo>
                    <a:pt x="267" y="92"/>
                    <a:pt x="267" y="93"/>
                    <a:pt x="267" y="94"/>
                  </a:cubicBezTo>
                  <a:cubicBezTo>
                    <a:pt x="265" y="91"/>
                    <a:pt x="264" y="91"/>
                    <a:pt x="264" y="88"/>
                  </a:cubicBezTo>
                  <a:cubicBezTo>
                    <a:pt x="264" y="85"/>
                    <a:pt x="264" y="82"/>
                    <a:pt x="265" y="80"/>
                  </a:cubicBezTo>
                  <a:cubicBezTo>
                    <a:pt x="265" y="79"/>
                    <a:pt x="267" y="78"/>
                    <a:pt x="267" y="76"/>
                  </a:cubicBezTo>
                  <a:cubicBezTo>
                    <a:pt x="268" y="76"/>
                    <a:pt x="270" y="76"/>
                    <a:pt x="271" y="76"/>
                  </a:cubicBezTo>
                  <a:cubicBezTo>
                    <a:pt x="272" y="77"/>
                    <a:pt x="273" y="77"/>
                    <a:pt x="274" y="78"/>
                  </a:cubicBezTo>
                  <a:cubicBezTo>
                    <a:pt x="275" y="78"/>
                    <a:pt x="276" y="76"/>
                    <a:pt x="277" y="76"/>
                  </a:cubicBezTo>
                  <a:cubicBezTo>
                    <a:pt x="276" y="77"/>
                    <a:pt x="276" y="77"/>
                    <a:pt x="276" y="78"/>
                  </a:cubicBezTo>
                  <a:cubicBezTo>
                    <a:pt x="277" y="78"/>
                    <a:pt x="279" y="76"/>
                    <a:pt x="280" y="76"/>
                  </a:cubicBezTo>
                  <a:cubicBezTo>
                    <a:pt x="281" y="77"/>
                    <a:pt x="280" y="78"/>
                    <a:pt x="282" y="77"/>
                  </a:cubicBezTo>
                  <a:cubicBezTo>
                    <a:pt x="284" y="76"/>
                    <a:pt x="286" y="77"/>
                    <a:pt x="289" y="77"/>
                  </a:cubicBezTo>
                  <a:cubicBezTo>
                    <a:pt x="292" y="77"/>
                    <a:pt x="293" y="76"/>
                    <a:pt x="296" y="79"/>
                  </a:cubicBezTo>
                  <a:cubicBezTo>
                    <a:pt x="297" y="80"/>
                    <a:pt x="301" y="79"/>
                    <a:pt x="303" y="79"/>
                  </a:cubicBezTo>
                  <a:cubicBezTo>
                    <a:pt x="305" y="79"/>
                    <a:pt x="308" y="78"/>
                    <a:pt x="309" y="76"/>
                  </a:cubicBezTo>
                  <a:cubicBezTo>
                    <a:pt x="310" y="74"/>
                    <a:pt x="312" y="72"/>
                    <a:pt x="313" y="70"/>
                  </a:cubicBezTo>
                  <a:cubicBezTo>
                    <a:pt x="313" y="69"/>
                    <a:pt x="314" y="68"/>
                    <a:pt x="314" y="67"/>
                  </a:cubicBezTo>
                  <a:cubicBezTo>
                    <a:pt x="315" y="66"/>
                    <a:pt x="316" y="67"/>
                    <a:pt x="316" y="65"/>
                  </a:cubicBezTo>
                  <a:cubicBezTo>
                    <a:pt x="315" y="64"/>
                    <a:pt x="315" y="65"/>
                    <a:pt x="315" y="64"/>
                  </a:cubicBezTo>
                  <a:cubicBezTo>
                    <a:pt x="315" y="63"/>
                    <a:pt x="315" y="63"/>
                    <a:pt x="314" y="63"/>
                  </a:cubicBezTo>
                  <a:cubicBezTo>
                    <a:pt x="313" y="63"/>
                    <a:pt x="312" y="64"/>
                    <a:pt x="311" y="64"/>
                  </a:cubicBezTo>
                  <a:cubicBezTo>
                    <a:pt x="312" y="65"/>
                    <a:pt x="312" y="65"/>
                    <a:pt x="313" y="66"/>
                  </a:cubicBezTo>
                  <a:cubicBezTo>
                    <a:pt x="311" y="66"/>
                    <a:pt x="307" y="67"/>
                    <a:pt x="310" y="69"/>
                  </a:cubicBezTo>
                  <a:cubicBezTo>
                    <a:pt x="308" y="68"/>
                    <a:pt x="306" y="69"/>
                    <a:pt x="306" y="71"/>
                  </a:cubicBezTo>
                  <a:cubicBezTo>
                    <a:pt x="306" y="72"/>
                    <a:pt x="304" y="73"/>
                    <a:pt x="303" y="73"/>
                  </a:cubicBezTo>
                  <a:cubicBezTo>
                    <a:pt x="299" y="73"/>
                    <a:pt x="296" y="72"/>
                    <a:pt x="293" y="71"/>
                  </a:cubicBezTo>
                  <a:cubicBezTo>
                    <a:pt x="293" y="72"/>
                    <a:pt x="292" y="73"/>
                    <a:pt x="292" y="74"/>
                  </a:cubicBezTo>
                  <a:cubicBezTo>
                    <a:pt x="290" y="71"/>
                    <a:pt x="290" y="71"/>
                    <a:pt x="287" y="71"/>
                  </a:cubicBezTo>
                  <a:cubicBezTo>
                    <a:pt x="285" y="71"/>
                    <a:pt x="285" y="69"/>
                    <a:pt x="283" y="71"/>
                  </a:cubicBezTo>
                  <a:cubicBezTo>
                    <a:pt x="282" y="69"/>
                    <a:pt x="282" y="70"/>
                    <a:pt x="280" y="70"/>
                  </a:cubicBezTo>
                  <a:cubicBezTo>
                    <a:pt x="278" y="70"/>
                    <a:pt x="278" y="69"/>
                    <a:pt x="278" y="67"/>
                  </a:cubicBezTo>
                  <a:cubicBezTo>
                    <a:pt x="278" y="69"/>
                    <a:pt x="276" y="69"/>
                    <a:pt x="275" y="68"/>
                  </a:cubicBezTo>
                  <a:cubicBezTo>
                    <a:pt x="274" y="67"/>
                    <a:pt x="273" y="67"/>
                    <a:pt x="272" y="67"/>
                  </a:cubicBezTo>
                  <a:cubicBezTo>
                    <a:pt x="272" y="69"/>
                    <a:pt x="271" y="74"/>
                    <a:pt x="269" y="74"/>
                  </a:cubicBezTo>
                  <a:cubicBezTo>
                    <a:pt x="266" y="74"/>
                    <a:pt x="269" y="72"/>
                    <a:pt x="267" y="71"/>
                  </a:cubicBezTo>
                  <a:cubicBezTo>
                    <a:pt x="266" y="70"/>
                    <a:pt x="266" y="73"/>
                    <a:pt x="266" y="74"/>
                  </a:cubicBezTo>
                  <a:cubicBezTo>
                    <a:pt x="265" y="74"/>
                    <a:pt x="264" y="74"/>
                    <a:pt x="264" y="73"/>
                  </a:cubicBezTo>
                  <a:cubicBezTo>
                    <a:pt x="264" y="74"/>
                    <a:pt x="264" y="76"/>
                    <a:pt x="264" y="77"/>
                  </a:cubicBezTo>
                  <a:cubicBezTo>
                    <a:pt x="263" y="77"/>
                    <a:pt x="262" y="78"/>
                    <a:pt x="263" y="79"/>
                  </a:cubicBezTo>
                  <a:cubicBezTo>
                    <a:pt x="262" y="79"/>
                    <a:pt x="262" y="79"/>
                    <a:pt x="261" y="79"/>
                  </a:cubicBezTo>
                  <a:cubicBezTo>
                    <a:pt x="261" y="80"/>
                    <a:pt x="263" y="82"/>
                    <a:pt x="263" y="82"/>
                  </a:cubicBezTo>
                  <a:cubicBezTo>
                    <a:pt x="262" y="83"/>
                    <a:pt x="261" y="83"/>
                    <a:pt x="260" y="82"/>
                  </a:cubicBezTo>
                  <a:cubicBezTo>
                    <a:pt x="260" y="83"/>
                    <a:pt x="260" y="85"/>
                    <a:pt x="262" y="85"/>
                  </a:cubicBezTo>
                  <a:cubicBezTo>
                    <a:pt x="261" y="87"/>
                    <a:pt x="262" y="89"/>
                    <a:pt x="263" y="92"/>
                  </a:cubicBezTo>
                  <a:cubicBezTo>
                    <a:pt x="261" y="93"/>
                    <a:pt x="261" y="91"/>
                    <a:pt x="260" y="89"/>
                  </a:cubicBezTo>
                  <a:cubicBezTo>
                    <a:pt x="260" y="92"/>
                    <a:pt x="258" y="93"/>
                    <a:pt x="257" y="96"/>
                  </a:cubicBezTo>
                  <a:cubicBezTo>
                    <a:pt x="256" y="97"/>
                    <a:pt x="257" y="101"/>
                    <a:pt x="257" y="103"/>
                  </a:cubicBezTo>
                  <a:cubicBezTo>
                    <a:pt x="257" y="104"/>
                    <a:pt x="257" y="105"/>
                    <a:pt x="257" y="105"/>
                  </a:cubicBezTo>
                  <a:cubicBezTo>
                    <a:pt x="255" y="105"/>
                    <a:pt x="255" y="107"/>
                    <a:pt x="255" y="108"/>
                  </a:cubicBezTo>
                  <a:cubicBezTo>
                    <a:pt x="254" y="109"/>
                    <a:pt x="255" y="110"/>
                    <a:pt x="255" y="111"/>
                  </a:cubicBezTo>
                  <a:close/>
                  <a:moveTo>
                    <a:pt x="303" y="179"/>
                  </a:moveTo>
                  <a:cubicBezTo>
                    <a:pt x="304" y="179"/>
                    <a:pt x="304" y="179"/>
                    <a:pt x="305" y="180"/>
                  </a:cubicBezTo>
                  <a:cubicBezTo>
                    <a:pt x="306" y="179"/>
                    <a:pt x="306" y="177"/>
                    <a:pt x="307" y="175"/>
                  </a:cubicBezTo>
                  <a:cubicBezTo>
                    <a:pt x="306" y="176"/>
                    <a:pt x="305" y="176"/>
                    <a:pt x="305" y="177"/>
                  </a:cubicBezTo>
                  <a:cubicBezTo>
                    <a:pt x="305" y="177"/>
                    <a:pt x="304" y="177"/>
                    <a:pt x="304" y="176"/>
                  </a:cubicBezTo>
                  <a:cubicBezTo>
                    <a:pt x="303" y="177"/>
                    <a:pt x="303" y="178"/>
                    <a:pt x="303" y="179"/>
                  </a:cubicBezTo>
                  <a:close/>
                  <a:moveTo>
                    <a:pt x="308" y="179"/>
                  </a:moveTo>
                  <a:cubicBezTo>
                    <a:pt x="308" y="179"/>
                    <a:pt x="308" y="178"/>
                    <a:pt x="309" y="178"/>
                  </a:cubicBezTo>
                  <a:cubicBezTo>
                    <a:pt x="309" y="178"/>
                    <a:pt x="309" y="179"/>
                    <a:pt x="309" y="179"/>
                  </a:cubicBezTo>
                  <a:cubicBezTo>
                    <a:pt x="310" y="179"/>
                    <a:pt x="312" y="179"/>
                    <a:pt x="313" y="178"/>
                  </a:cubicBezTo>
                  <a:cubicBezTo>
                    <a:pt x="315" y="178"/>
                    <a:pt x="315" y="178"/>
                    <a:pt x="315" y="176"/>
                  </a:cubicBezTo>
                  <a:cubicBezTo>
                    <a:pt x="314" y="174"/>
                    <a:pt x="309" y="175"/>
                    <a:pt x="308" y="175"/>
                  </a:cubicBezTo>
                  <a:cubicBezTo>
                    <a:pt x="308" y="175"/>
                    <a:pt x="308" y="175"/>
                    <a:pt x="308" y="175"/>
                  </a:cubicBezTo>
                  <a:cubicBezTo>
                    <a:pt x="308" y="176"/>
                    <a:pt x="309" y="176"/>
                    <a:pt x="309" y="176"/>
                  </a:cubicBezTo>
                  <a:cubicBezTo>
                    <a:pt x="307" y="176"/>
                    <a:pt x="306" y="178"/>
                    <a:pt x="308" y="179"/>
                  </a:cubicBezTo>
                  <a:close/>
                  <a:moveTo>
                    <a:pt x="315" y="103"/>
                  </a:moveTo>
                  <a:cubicBezTo>
                    <a:pt x="313" y="101"/>
                    <a:pt x="308" y="100"/>
                    <a:pt x="307" y="102"/>
                  </a:cubicBezTo>
                  <a:cubicBezTo>
                    <a:pt x="307" y="103"/>
                    <a:pt x="306" y="105"/>
                    <a:pt x="308" y="106"/>
                  </a:cubicBezTo>
                  <a:cubicBezTo>
                    <a:pt x="309" y="106"/>
                    <a:pt x="311" y="105"/>
                    <a:pt x="312" y="104"/>
                  </a:cubicBezTo>
                  <a:cubicBezTo>
                    <a:pt x="317" y="103"/>
                    <a:pt x="324" y="107"/>
                    <a:pt x="327" y="103"/>
                  </a:cubicBezTo>
                  <a:cubicBezTo>
                    <a:pt x="324" y="103"/>
                    <a:pt x="320" y="103"/>
                    <a:pt x="317" y="102"/>
                  </a:cubicBezTo>
                  <a:cubicBezTo>
                    <a:pt x="316" y="103"/>
                    <a:pt x="316" y="103"/>
                    <a:pt x="316" y="103"/>
                  </a:cubicBezTo>
                  <a:cubicBezTo>
                    <a:pt x="316" y="102"/>
                    <a:pt x="316" y="101"/>
                    <a:pt x="315" y="101"/>
                  </a:cubicBezTo>
                  <a:cubicBezTo>
                    <a:pt x="315" y="102"/>
                    <a:pt x="315" y="102"/>
                    <a:pt x="315" y="103"/>
                  </a:cubicBezTo>
                  <a:close/>
                  <a:moveTo>
                    <a:pt x="323" y="43"/>
                  </a:moveTo>
                  <a:cubicBezTo>
                    <a:pt x="321" y="43"/>
                    <a:pt x="321" y="40"/>
                    <a:pt x="320" y="39"/>
                  </a:cubicBezTo>
                  <a:cubicBezTo>
                    <a:pt x="320" y="41"/>
                    <a:pt x="320" y="41"/>
                    <a:pt x="320" y="43"/>
                  </a:cubicBezTo>
                  <a:cubicBezTo>
                    <a:pt x="320" y="43"/>
                    <a:pt x="322" y="43"/>
                    <a:pt x="323" y="43"/>
                  </a:cubicBezTo>
                  <a:close/>
                  <a:moveTo>
                    <a:pt x="321" y="174"/>
                  </a:moveTo>
                  <a:cubicBezTo>
                    <a:pt x="323" y="172"/>
                    <a:pt x="325" y="173"/>
                    <a:pt x="328" y="173"/>
                  </a:cubicBezTo>
                  <a:cubicBezTo>
                    <a:pt x="329" y="173"/>
                    <a:pt x="328" y="172"/>
                    <a:pt x="329" y="171"/>
                  </a:cubicBezTo>
                  <a:cubicBezTo>
                    <a:pt x="330" y="171"/>
                    <a:pt x="331" y="171"/>
                    <a:pt x="332" y="172"/>
                  </a:cubicBezTo>
                  <a:cubicBezTo>
                    <a:pt x="332" y="169"/>
                    <a:pt x="331" y="171"/>
                    <a:pt x="330" y="170"/>
                  </a:cubicBezTo>
                  <a:cubicBezTo>
                    <a:pt x="330" y="169"/>
                    <a:pt x="330" y="168"/>
                    <a:pt x="328" y="169"/>
                  </a:cubicBezTo>
                  <a:cubicBezTo>
                    <a:pt x="326" y="170"/>
                    <a:pt x="325" y="170"/>
                    <a:pt x="323" y="170"/>
                  </a:cubicBezTo>
                  <a:cubicBezTo>
                    <a:pt x="321" y="171"/>
                    <a:pt x="321" y="172"/>
                    <a:pt x="321" y="174"/>
                  </a:cubicBezTo>
                  <a:close/>
                  <a:moveTo>
                    <a:pt x="324" y="105"/>
                  </a:moveTo>
                  <a:cubicBezTo>
                    <a:pt x="324" y="105"/>
                    <a:pt x="323" y="105"/>
                    <a:pt x="323" y="105"/>
                  </a:cubicBezTo>
                  <a:cubicBezTo>
                    <a:pt x="321" y="108"/>
                    <a:pt x="322" y="109"/>
                    <a:pt x="324" y="111"/>
                  </a:cubicBezTo>
                  <a:cubicBezTo>
                    <a:pt x="324" y="109"/>
                    <a:pt x="322" y="107"/>
                    <a:pt x="324" y="105"/>
                  </a:cubicBezTo>
                  <a:close/>
                  <a:moveTo>
                    <a:pt x="79" y="63"/>
                  </a:moveTo>
                  <a:cubicBezTo>
                    <a:pt x="80" y="63"/>
                    <a:pt x="81" y="62"/>
                    <a:pt x="81" y="61"/>
                  </a:cubicBezTo>
                  <a:cubicBezTo>
                    <a:pt x="81" y="59"/>
                    <a:pt x="82" y="58"/>
                    <a:pt x="80" y="58"/>
                  </a:cubicBezTo>
                  <a:cubicBezTo>
                    <a:pt x="79" y="58"/>
                    <a:pt x="80" y="60"/>
                    <a:pt x="78" y="59"/>
                  </a:cubicBezTo>
                  <a:cubicBezTo>
                    <a:pt x="78" y="60"/>
                    <a:pt x="78" y="63"/>
                    <a:pt x="79" y="63"/>
                  </a:cubicBezTo>
                  <a:close/>
                  <a:moveTo>
                    <a:pt x="345" y="101"/>
                  </a:moveTo>
                  <a:cubicBezTo>
                    <a:pt x="345" y="99"/>
                    <a:pt x="341" y="98"/>
                    <a:pt x="340" y="97"/>
                  </a:cubicBezTo>
                  <a:cubicBezTo>
                    <a:pt x="339" y="99"/>
                    <a:pt x="337" y="98"/>
                    <a:pt x="338" y="99"/>
                  </a:cubicBezTo>
                  <a:cubicBezTo>
                    <a:pt x="338" y="101"/>
                    <a:pt x="338" y="102"/>
                    <a:pt x="339" y="103"/>
                  </a:cubicBezTo>
                  <a:cubicBezTo>
                    <a:pt x="340" y="102"/>
                    <a:pt x="340" y="101"/>
                    <a:pt x="342" y="101"/>
                  </a:cubicBezTo>
                  <a:cubicBezTo>
                    <a:pt x="343" y="101"/>
                    <a:pt x="345" y="102"/>
                    <a:pt x="345" y="101"/>
                  </a:cubicBezTo>
                  <a:close/>
                  <a:moveTo>
                    <a:pt x="345" y="123"/>
                  </a:moveTo>
                  <a:cubicBezTo>
                    <a:pt x="344" y="124"/>
                    <a:pt x="344" y="124"/>
                    <a:pt x="342" y="124"/>
                  </a:cubicBezTo>
                  <a:cubicBezTo>
                    <a:pt x="340" y="127"/>
                    <a:pt x="346" y="124"/>
                    <a:pt x="347" y="124"/>
                  </a:cubicBezTo>
                  <a:cubicBezTo>
                    <a:pt x="348" y="124"/>
                    <a:pt x="347" y="121"/>
                    <a:pt x="345" y="123"/>
                  </a:cubicBezTo>
                  <a:close/>
                  <a:moveTo>
                    <a:pt x="345" y="175"/>
                  </a:moveTo>
                  <a:cubicBezTo>
                    <a:pt x="344" y="175"/>
                    <a:pt x="342" y="175"/>
                    <a:pt x="341" y="175"/>
                  </a:cubicBezTo>
                  <a:cubicBezTo>
                    <a:pt x="343" y="176"/>
                    <a:pt x="343" y="177"/>
                    <a:pt x="345" y="175"/>
                  </a:cubicBezTo>
                  <a:close/>
                  <a:moveTo>
                    <a:pt x="373" y="123"/>
                  </a:moveTo>
                  <a:cubicBezTo>
                    <a:pt x="372" y="122"/>
                    <a:pt x="372" y="123"/>
                    <a:pt x="371" y="122"/>
                  </a:cubicBezTo>
                  <a:cubicBezTo>
                    <a:pt x="371" y="121"/>
                    <a:pt x="370" y="122"/>
                    <a:pt x="370" y="121"/>
                  </a:cubicBezTo>
                  <a:cubicBezTo>
                    <a:pt x="369" y="120"/>
                    <a:pt x="369" y="119"/>
                    <a:pt x="369" y="119"/>
                  </a:cubicBezTo>
                  <a:cubicBezTo>
                    <a:pt x="368" y="116"/>
                    <a:pt x="367" y="116"/>
                    <a:pt x="365" y="116"/>
                  </a:cubicBezTo>
                  <a:cubicBezTo>
                    <a:pt x="362" y="116"/>
                    <a:pt x="361" y="115"/>
                    <a:pt x="359" y="115"/>
                  </a:cubicBezTo>
                  <a:cubicBezTo>
                    <a:pt x="358" y="115"/>
                    <a:pt x="357" y="114"/>
                    <a:pt x="356" y="115"/>
                  </a:cubicBezTo>
                  <a:cubicBezTo>
                    <a:pt x="356" y="116"/>
                    <a:pt x="355" y="116"/>
                    <a:pt x="354" y="116"/>
                  </a:cubicBezTo>
                  <a:cubicBezTo>
                    <a:pt x="353" y="116"/>
                    <a:pt x="354" y="115"/>
                    <a:pt x="353" y="115"/>
                  </a:cubicBezTo>
                  <a:cubicBezTo>
                    <a:pt x="352" y="115"/>
                    <a:pt x="350" y="115"/>
                    <a:pt x="349" y="115"/>
                  </a:cubicBezTo>
                  <a:cubicBezTo>
                    <a:pt x="347" y="115"/>
                    <a:pt x="346" y="114"/>
                    <a:pt x="345" y="116"/>
                  </a:cubicBezTo>
                  <a:cubicBezTo>
                    <a:pt x="344" y="117"/>
                    <a:pt x="345" y="117"/>
                    <a:pt x="344" y="118"/>
                  </a:cubicBezTo>
                  <a:cubicBezTo>
                    <a:pt x="343" y="118"/>
                    <a:pt x="342" y="118"/>
                    <a:pt x="341" y="118"/>
                  </a:cubicBezTo>
                  <a:cubicBezTo>
                    <a:pt x="343" y="119"/>
                    <a:pt x="342" y="121"/>
                    <a:pt x="343" y="122"/>
                  </a:cubicBezTo>
                  <a:cubicBezTo>
                    <a:pt x="343" y="120"/>
                    <a:pt x="344" y="119"/>
                    <a:pt x="346" y="117"/>
                  </a:cubicBezTo>
                  <a:cubicBezTo>
                    <a:pt x="346" y="120"/>
                    <a:pt x="348" y="120"/>
                    <a:pt x="348" y="123"/>
                  </a:cubicBezTo>
                  <a:cubicBezTo>
                    <a:pt x="350" y="121"/>
                    <a:pt x="351" y="120"/>
                    <a:pt x="352" y="119"/>
                  </a:cubicBezTo>
                  <a:cubicBezTo>
                    <a:pt x="353" y="121"/>
                    <a:pt x="352" y="121"/>
                    <a:pt x="354" y="121"/>
                  </a:cubicBezTo>
                  <a:cubicBezTo>
                    <a:pt x="356" y="122"/>
                    <a:pt x="357" y="122"/>
                    <a:pt x="358" y="123"/>
                  </a:cubicBezTo>
                  <a:cubicBezTo>
                    <a:pt x="358" y="120"/>
                    <a:pt x="358" y="120"/>
                    <a:pt x="361" y="120"/>
                  </a:cubicBezTo>
                  <a:cubicBezTo>
                    <a:pt x="363" y="120"/>
                    <a:pt x="363" y="123"/>
                    <a:pt x="363" y="123"/>
                  </a:cubicBezTo>
                  <a:cubicBezTo>
                    <a:pt x="365" y="123"/>
                    <a:pt x="367" y="123"/>
                    <a:pt x="368" y="124"/>
                  </a:cubicBezTo>
                  <a:cubicBezTo>
                    <a:pt x="370" y="125"/>
                    <a:pt x="371" y="127"/>
                    <a:pt x="373" y="126"/>
                  </a:cubicBezTo>
                  <a:cubicBezTo>
                    <a:pt x="372" y="126"/>
                    <a:pt x="372" y="126"/>
                    <a:pt x="371" y="126"/>
                  </a:cubicBezTo>
                  <a:cubicBezTo>
                    <a:pt x="372" y="124"/>
                    <a:pt x="373" y="124"/>
                    <a:pt x="373" y="123"/>
                  </a:cubicBezTo>
                  <a:close/>
                  <a:moveTo>
                    <a:pt x="360" y="171"/>
                  </a:moveTo>
                  <a:cubicBezTo>
                    <a:pt x="359" y="173"/>
                    <a:pt x="360" y="173"/>
                    <a:pt x="361" y="174"/>
                  </a:cubicBezTo>
                  <a:cubicBezTo>
                    <a:pt x="362" y="173"/>
                    <a:pt x="362" y="173"/>
                    <a:pt x="362" y="172"/>
                  </a:cubicBezTo>
                  <a:cubicBezTo>
                    <a:pt x="362" y="171"/>
                    <a:pt x="360" y="171"/>
                    <a:pt x="360" y="171"/>
                  </a:cubicBezTo>
                  <a:close/>
                  <a:moveTo>
                    <a:pt x="334" y="120"/>
                  </a:moveTo>
                  <a:cubicBezTo>
                    <a:pt x="334" y="119"/>
                    <a:pt x="334" y="119"/>
                    <a:pt x="333" y="118"/>
                  </a:cubicBezTo>
                  <a:cubicBezTo>
                    <a:pt x="331" y="117"/>
                    <a:pt x="328" y="117"/>
                    <a:pt x="326" y="117"/>
                  </a:cubicBezTo>
                  <a:cubicBezTo>
                    <a:pt x="326" y="119"/>
                    <a:pt x="325" y="119"/>
                    <a:pt x="323" y="118"/>
                  </a:cubicBezTo>
                  <a:cubicBezTo>
                    <a:pt x="324" y="120"/>
                    <a:pt x="324" y="123"/>
                    <a:pt x="325" y="124"/>
                  </a:cubicBezTo>
                  <a:cubicBezTo>
                    <a:pt x="325" y="124"/>
                    <a:pt x="326" y="124"/>
                    <a:pt x="327" y="124"/>
                  </a:cubicBezTo>
                  <a:cubicBezTo>
                    <a:pt x="328" y="125"/>
                    <a:pt x="329" y="125"/>
                    <a:pt x="330" y="126"/>
                  </a:cubicBezTo>
                  <a:cubicBezTo>
                    <a:pt x="332" y="128"/>
                    <a:pt x="335" y="123"/>
                    <a:pt x="337" y="121"/>
                  </a:cubicBezTo>
                  <a:cubicBezTo>
                    <a:pt x="336" y="121"/>
                    <a:pt x="334" y="122"/>
                    <a:pt x="334" y="120"/>
                  </a:cubicBezTo>
                  <a:close/>
                  <a:moveTo>
                    <a:pt x="295" y="203"/>
                  </a:moveTo>
                  <a:cubicBezTo>
                    <a:pt x="294" y="203"/>
                    <a:pt x="292" y="204"/>
                    <a:pt x="291" y="205"/>
                  </a:cubicBezTo>
                  <a:cubicBezTo>
                    <a:pt x="291" y="206"/>
                    <a:pt x="292" y="208"/>
                    <a:pt x="293" y="207"/>
                  </a:cubicBezTo>
                  <a:cubicBezTo>
                    <a:pt x="294" y="205"/>
                    <a:pt x="295" y="205"/>
                    <a:pt x="297" y="204"/>
                  </a:cubicBezTo>
                  <a:cubicBezTo>
                    <a:pt x="298" y="204"/>
                    <a:pt x="297" y="203"/>
                    <a:pt x="297" y="201"/>
                  </a:cubicBezTo>
                  <a:cubicBezTo>
                    <a:pt x="297" y="202"/>
                    <a:pt x="296" y="203"/>
                    <a:pt x="295" y="203"/>
                  </a:cubicBezTo>
                  <a:close/>
                  <a:moveTo>
                    <a:pt x="394" y="142"/>
                  </a:moveTo>
                  <a:cubicBezTo>
                    <a:pt x="393" y="143"/>
                    <a:pt x="394" y="145"/>
                    <a:pt x="393" y="146"/>
                  </a:cubicBezTo>
                  <a:cubicBezTo>
                    <a:pt x="392" y="148"/>
                    <a:pt x="392" y="148"/>
                    <a:pt x="392" y="150"/>
                  </a:cubicBezTo>
                  <a:cubicBezTo>
                    <a:pt x="393" y="150"/>
                    <a:pt x="393" y="149"/>
                    <a:pt x="393" y="148"/>
                  </a:cubicBezTo>
                  <a:cubicBezTo>
                    <a:pt x="393" y="147"/>
                    <a:pt x="395" y="147"/>
                    <a:pt x="395" y="146"/>
                  </a:cubicBezTo>
                  <a:cubicBezTo>
                    <a:pt x="395" y="144"/>
                    <a:pt x="394" y="144"/>
                    <a:pt x="395" y="142"/>
                  </a:cubicBezTo>
                  <a:cubicBezTo>
                    <a:pt x="395" y="142"/>
                    <a:pt x="395" y="142"/>
                    <a:pt x="394" y="142"/>
                  </a:cubicBezTo>
                  <a:close/>
                  <a:moveTo>
                    <a:pt x="452" y="174"/>
                  </a:moveTo>
                  <a:cubicBezTo>
                    <a:pt x="452" y="173"/>
                    <a:pt x="453" y="171"/>
                    <a:pt x="453" y="170"/>
                  </a:cubicBezTo>
                  <a:cubicBezTo>
                    <a:pt x="453" y="169"/>
                    <a:pt x="451" y="167"/>
                    <a:pt x="451" y="166"/>
                  </a:cubicBezTo>
                  <a:cubicBezTo>
                    <a:pt x="450" y="166"/>
                    <a:pt x="449" y="166"/>
                    <a:pt x="448" y="166"/>
                  </a:cubicBezTo>
                  <a:cubicBezTo>
                    <a:pt x="448" y="166"/>
                    <a:pt x="448" y="167"/>
                    <a:pt x="447" y="167"/>
                  </a:cubicBezTo>
                  <a:cubicBezTo>
                    <a:pt x="446" y="168"/>
                    <a:pt x="444" y="169"/>
                    <a:pt x="443" y="170"/>
                  </a:cubicBezTo>
                  <a:cubicBezTo>
                    <a:pt x="441" y="171"/>
                    <a:pt x="440" y="175"/>
                    <a:pt x="439" y="178"/>
                  </a:cubicBezTo>
                  <a:cubicBezTo>
                    <a:pt x="441" y="178"/>
                    <a:pt x="442" y="178"/>
                    <a:pt x="444" y="178"/>
                  </a:cubicBezTo>
                  <a:cubicBezTo>
                    <a:pt x="445" y="178"/>
                    <a:pt x="447" y="178"/>
                    <a:pt x="448" y="178"/>
                  </a:cubicBezTo>
                  <a:cubicBezTo>
                    <a:pt x="448" y="177"/>
                    <a:pt x="449" y="176"/>
                    <a:pt x="449" y="175"/>
                  </a:cubicBezTo>
                  <a:cubicBezTo>
                    <a:pt x="450" y="175"/>
                    <a:pt x="451" y="175"/>
                    <a:pt x="452" y="174"/>
                  </a:cubicBezTo>
                  <a:close/>
                  <a:moveTo>
                    <a:pt x="448" y="178"/>
                  </a:moveTo>
                  <a:cubicBezTo>
                    <a:pt x="450" y="178"/>
                    <a:pt x="451" y="177"/>
                    <a:pt x="452" y="177"/>
                  </a:cubicBezTo>
                  <a:cubicBezTo>
                    <a:pt x="452" y="177"/>
                    <a:pt x="451" y="176"/>
                    <a:pt x="451" y="175"/>
                  </a:cubicBezTo>
                  <a:cubicBezTo>
                    <a:pt x="450" y="176"/>
                    <a:pt x="449" y="177"/>
                    <a:pt x="448" y="178"/>
                  </a:cubicBezTo>
                  <a:close/>
                  <a:moveTo>
                    <a:pt x="409" y="146"/>
                  </a:moveTo>
                  <a:cubicBezTo>
                    <a:pt x="409" y="146"/>
                    <a:pt x="410" y="146"/>
                    <a:pt x="410" y="146"/>
                  </a:cubicBezTo>
                  <a:cubicBezTo>
                    <a:pt x="410" y="145"/>
                    <a:pt x="409" y="145"/>
                    <a:pt x="408" y="144"/>
                  </a:cubicBezTo>
                  <a:cubicBezTo>
                    <a:pt x="408" y="146"/>
                    <a:pt x="408" y="148"/>
                    <a:pt x="406" y="147"/>
                  </a:cubicBezTo>
                  <a:cubicBezTo>
                    <a:pt x="407" y="149"/>
                    <a:pt x="407" y="149"/>
                    <a:pt x="406" y="150"/>
                  </a:cubicBezTo>
                  <a:cubicBezTo>
                    <a:pt x="406" y="150"/>
                    <a:pt x="406" y="150"/>
                    <a:pt x="407" y="150"/>
                  </a:cubicBezTo>
                  <a:cubicBezTo>
                    <a:pt x="405" y="152"/>
                    <a:pt x="408" y="154"/>
                    <a:pt x="409" y="155"/>
                  </a:cubicBezTo>
                  <a:cubicBezTo>
                    <a:pt x="411" y="154"/>
                    <a:pt x="411" y="152"/>
                    <a:pt x="409" y="150"/>
                  </a:cubicBezTo>
                  <a:cubicBezTo>
                    <a:pt x="411" y="150"/>
                    <a:pt x="411" y="146"/>
                    <a:pt x="409" y="146"/>
                  </a:cubicBezTo>
                  <a:close/>
                  <a:moveTo>
                    <a:pt x="473" y="164"/>
                  </a:moveTo>
                  <a:cubicBezTo>
                    <a:pt x="473" y="163"/>
                    <a:pt x="473" y="162"/>
                    <a:pt x="473" y="161"/>
                  </a:cubicBezTo>
                  <a:cubicBezTo>
                    <a:pt x="473" y="161"/>
                    <a:pt x="471" y="161"/>
                    <a:pt x="471" y="161"/>
                  </a:cubicBezTo>
                  <a:cubicBezTo>
                    <a:pt x="471" y="160"/>
                    <a:pt x="471" y="159"/>
                    <a:pt x="471" y="159"/>
                  </a:cubicBezTo>
                  <a:cubicBezTo>
                    <a:pt x="471" y="157"/>
                    <a:pt x="473" y="156"/>
                    <a:pt x="473" y="154"/>
                  </a:cubicBezTo>
                  <a:cubicBezTo>
                    <a:pt x="473" y="140"/>
                    <a:pt x="473" y="126"/>
                    <a:pt x="473" y="112"/>
                  </a:cubicBezTo>
                  <a:cubicBezTo>
                    <a:pt x="472" y="112"/>
                    <a:pt x="471" y="112"/>
                    <a:pt x="470" y="112"/>
                  </a:cubicBezTo>
                  <a:cubicBezTo>
                    <a:pt x="471" y="110"/>
                    <a:pt x="468" y="110"/>
                    <a:pt x="467" y="109"/>
                  </a:cubicBezTo>
                  <a:cubicBezTo>
                    <a:pt x="468" y="113"/>
                    <a:pt x="465" y="109"/>
                    <a:pt x="464" y="109"/>
                  </a:cubicBezTo>
                  <a:cubicBezTo>
                    <a:pt x="463" y="109"/>
                    <a:pt x="461" y="109"/>
                    <a:pt x="460" y="109"/>
                  </a:cubicBezTo>
                  <a:cubicBezTo>
                    <a:pt x="458" y="107"/>
                    <a:pt x="455" y="106"/>
                    <a:pt x="453" y="105"/>
                  </a:cubicBezTo>
                  <a:cubicBezTo>
                    <a:pt x="452" y="104"/>
                    <a:pt x="450" y="103"/>
                    <a:pt x="449" y="103"/>
                  </a:cubicBezTo>
                  <a:cubicBezTo>
                    <a:pt x="446" y="103"/>
                    <a:pt x="444" y="98"/>
                    <a:pt x="441" y="99"/>
                  </a:cubicBezTo>
                  <a:cubicBezTo>
                    <a:pt x="439" y="100"/>
                    <a:pt x="437" y="102"/>
                    <a:pt x="435" y="103"/>
                  </a:cubicBezTo>
                  <a:cubicBezTo>
                    <a:pt x="434" y="103"/>
                    <a:pt x="436" y="106"/>
                    <a:pt x="436" y="107"/>
                  </a:cubicBezTo>
                  <a:cubicBezTo>
                    <a:pt x="434" y="107"/>
                    <a:pt x="433" y="107"/>
                    <a:pt x="431" y="108"/>
                  </a:cubicBezTo>
                  <a:cubicBezTo>
                    <a:pt x="430" y="109"/>
                    <a:pt x="428" y="108"/>
                    <a:pt x="427" y="108"/>
                  </a:cubicBezTo>
                  <a:cubicBezTo>
                    <a:pt x="427" y="109"/>
                    <a:pt x="427" y="111"/>
                    <a:pt x="425" y="111"/>
                  </a:cubicBezTo>
                  <a:cubicBezTo>
                    <a:pt x="426" y="111"/>
                    <a:pt x="425" y="112"/>
                    <a:pt x="426" y="112"/>
                  </a:cubicBezTo>
                  <a:cubicBezTo>
                    <a:pt x="423" y="111"/>
                    <a:pt x="423" y="114"/>
                    <a:pt x="423" y="116"/>
                  </a:cubicBezTo>
                  <a:cubicBezTo>
                    <a:pt x="422" y="115"/>
                    <a:pt x="420" y="117"/>
                    <a:pt x="421" y="119"/>
                  </a:cubicBezTo>
                  <a:cubicBezTo>
                    <a:pt x="419" y="118"/>
                    <a:pt x="418" y="120"/>
                    <a:pt x="418" y="121"/>
                  </a:cubicBezTo>
                  <a:cubicBezTo>
                    <a:pt x="417" y="121"/>
                    <a:pt x="416" y="121"/>
                    <a:pt x="415" y="121"/>
                  </a:cubicBezTo>
                  <a:cubicBezTo>
                    <a:pt x="414" y="120"/>
                    <a:pt x="413" y="120"/>
                    <a:pt x="412" y="120"/>
                  </a:cubicBezTo>
                  <a:cubicBezTo>
                    <a:pt x="412" y="119"/>
                    <a:pt x="412" y="117"/>
                    <a:pt x="412" y="116"/>
                  </a:cubicBezTo>
                  <a:cubicBezTo>
                    <a:pt x="409" y="117"/>
                    <a:pt x="409" y="112"/>
                    <a:pt x="409" y="111"/>
                  </a:cubicBezTo>
                  <a:cubicBezTo>
                    <a:pt x="407" y="110"/>
                    <a:pt x="408" y="113"/>
                    <a:pt x="408" y="115"/>
                  </a:cubicBezTo>
                  <a:cubicBezTo>
                    <a:pt x="404" y="110"/>
                    <a:pt x="405" y="107"/>
                    <a:pt x="405" y="101"/>
                  </a:cubicBezTo>
                  <a:cubicBezTo>
                    <a:pt x="405" y="100"/>
                    <a:pt x="407" y="99"/>
                    <a:pt x="405" y="97"/>
                  </a:cubicBezTo>
                  <a:cubicBezTo>
                    <a:pt x="405" y="96"/>
                    <a:pt x="401" y="91"/>
                    <a:pt x="405" y="92"/>
                  </a:cubicBezTo>
                  <a:cubicBezTo>
                    <a:pt x="403" y="90"/>
                    <a:pt x="400" y="92"/>
                    <a:pt x="398" y="91"/>
                  </a:cubicBezTo>
                  <a:cubicBezTo>
                    <a:pt x="396" y="90"/>
                    <a:pt x="392" y="89"/>
                    <a:pt x="393" y="87"/>
                  </a:cubicBezTo>
                  <a:cubicBezTo>
                    <a:pt x="393" y="87"/>
                    <a:pt x="392" y="88"/>
                    <a:pt x="392" y="88"/>
                  </a:cubicBezTo>
                  <a:cubicBezTo>
                    <a:pt x="391" y="86"/>
                    <a:pt x="389" y="87"/>
                    <a:pt x="388" y="87"/>
                  </a:cubicBezTo>
                  <a:cubicBezTo>
                    <a:pt x="385" y="87"/>
                    <a:pt x="385" y="87"/>
                    <a:pt x="384" y="89"/>
                  </a:cubicBezTo>
                  <a:cubicBezTo>
                    <a:pt x="382" y="91"/>
                    <a:pt x="382" y="91"/>
                    <a:pt x="379" y="91"/>
                  </a:cubicBezTo>
                  <a:cubicBezTo>
                    <a:pt x="377" y="91"/>
                    <a:pt x="377" y="93"/>
                    <a:pt x="376" y="92"/>
                  </a:cubicBezTo>
                  <a:cubicBezTo>
                    <a:pt x="376" y="93"/>
                    <a:pt x="376" y="96"/>
                    <a:pt x="375" y="96"/>
                  </a:cubicBezTo>
                  <a:cubicBezTo>
                    <a:pt x="373" y="96"/>
                    <a:pt x="373" y="93"/>
                    <a:pt x="374" y="92"/>
                  </a:cubicBezTo>
                  <a:cubicBezTo>
                    <a:pt x="372" y="92"/>
                    <a:pt x="369" y="93"/>
                    <a:pt x="370" y="95"/>
                  </a:cubicBezTo>
                  <a:cubicBezTo>
                    <a:pt x="370" y="97"/>
                    <a:pt x="372" y="97"/>
                    <a:pt x="374" y="97"/>
                  </a:cubicBezTo>
                  <a:cubicBezTo>
                    <a:pt x="373" y="98"/>
                    <a:pt x="373" y="98"/>
                    <a:pt x="372" y="99"/>
                  </a:cubicBezTo>
                  <a:cubicBezTo>
                    <a:pt x="374" y="99"/>
                    <a:pt x="375" y="99"/>
                    <a:pt x="376" y="100"/>
                  </a:cubicBezTo>
                  <a:cubicBezTo>
                    <a:pt x="376" y="100"/>
                    <a:pt x="376" y="99"/>
                    <a:pt x="375" y="99"/>
                  </a:cubicBezTo>
                  <a:cubicBezTo>
                    <a:pt x="377" y="98"/>
                    <a:pt x="377" y="100"/>
                    <a:pt x="378" y="100"/>
                  </a:cubicBezTo>
                  <a:cubicBezTo>
                    <a:pt x="378" y="100"/>
                    <a:pt x="378" y="99"/>
                    <a:pt x="378" y="99"/>
                  </a:cubicBezTo>
                  <a:cubicBezTo>
                    <a:pt x="379" y="100"/>
                    <a:pt x="381" y="100"/>
                    <a:pt x="383" y="100"/>
                  </a:cubicBezTo>
                  <a:cubicBezTo>
                    <a:pt x="382" y="101"/>
                    <a:pt x="382" y="101"/>
                    <a:pt x="382" y="101"/>
                  </a:cubicBezTo>
                  <a:cubicBezTo>
                    <a:pt x="382" y="101"/>
                    <a:pt x="383" y="101"/>
                    <a:pt x="384" y="101"/>
                  </a:cubicBezTo>
                  <a:cubicBezTo>
                    <a:pt x="383" y="102"/>
                    <a:pt x="382" y="103"/>
                    <a:pt x="383" y="104"/>
                  </a:cubicBezTo>
                  <a:cubicBezTo>
                    <a:pt x="383" y="106"/>
                    <a:pt x="385" y="105"/>
                    <a:pt x="383" y="107"/>
                  </a:cubicBezTo>
                  <a:cubicBezTo>
                    <a:pt x="385" y="106"/>
                    <a:pt x="385" y="108"/>
                    <a:pt x="386" y="108"/>
                  </a:cubicBezTo>
                  <a:cubicBezTo>
                    <a:pt x="388" y="108"/>
                    <a:pt x="390" y="108"/>
                    <a:pt x="390" y="109"/>
                  </a:cubicBezTo>
                  <a:cubicBezTo>
                    <a:pt x="392" y="108"/>
                    <a:pt x="393" y="108"/>
                    <a:pt x="395" y="108"/>
                  </a:cubicBezTo>
                  <a:cubicBezTo>
                    <a:pt x="397" y="108"/>
                    <a:pt x="401" y="107"/>
                    <a:pt x="401" y="108"/>
                  </a:cubicBezTo>
                  <a:cubicBezTo>
                    <a:pt x="402" y="108"/>
                    <a:pt x="402" y="107"/>
                    <a:pt x="402" y="107"/>
                  </a:cubicBezTo>
                  <a:cubicBezTo>
                    <a:pt x="402" y="108"/>
                    <a:pt x="402" y="109"/>
                    <a:pt x="404" y="109"/>
                  </a:cubicBezTo>
                  <a:cubicBezTo>
                    <a:pt x="402" y="109"/>
                    <a:pt x="403" y="111"/>
                    <a:pt x="402" y="111"/>
                  </a:cubicBezTo>
                  <a:cubicBezTo>
                    <a:pt x="401" y="111"/>
                    <a:pt x="401" y="113"/>
                    <a:pt x="401" y="113"/>
                  </a:cubicBezTo>
                  <a:cubicBezTo>
                    <a:pt x="401" y="112"/>
                    <a:pt x="400" y="112"/>
                    <a:pt x="400" y="111"/>
                  </a:cubicBezTo>
                  <a:cubicBezTo>
                    <a:pt x="400" y="112"/>
                    <a:pt x="400" y="112"/>
                    <a:pt x="400" y="113"/>
                  </a:cubicBezTo>
                  <a:cubicBezTo>
                    <a:pt x="400" y="112"/>
                    <a:pt x="398" y="112"/>
                    <a:pt x="398" y="110"/>
                  </a:cubicBezTo>
                  <a:cubicBezTo>
                    <a:pt x="398" y="111"/>
                    <a:pt x="398" y="112"/>
                    <a:pt x="398" y="112"/>
                  </a:cubicBezTo>
                  <a:cubicBezTo>
                    <a:pt x="397" y="111"/>
                    <a:pt x="396" y="110"/>
                    <a:pt x="396" y="109"/>
                  </a:cubicBezTo>
                  <a:cubicBezTo>
                    <a:pt x="395" y="111"/>
                    <a:pt x="392" y="115"/>
                    <a:pt x="390" y="114"/>
                  </a:cubicBezTo>
                  <a:cubicBezTo>
                    <a:pt x="388" y="113"/>
                    <a:pt x="385" y="113"/>
                    <a:pt x="382" y="113"/>
                  </a:cubicBezTo>
                  <a:cubicBezTo>
                    <a:pt x="382" y="115"/>
                    <a:pt x="383" y="115"/>
                    <a:pt x="384" y="115"/>
                  </a:cubicBezTo>
                  <a:cubicBezTo>
                    <a:pt x="383" y="115"/>
                    <a:pt x="383" y="116"/>
                    <a:pt x="383" y="116"/>
                  </a:cubicBezTo>
                  <a:cubicBezTo>
                    <a:pt x="385" y="116"/>
                    <a:pt x="386" y="116"/>
                    <a:pt x="388" y="118"/>
                  </a:cubicBezTo>
                  <a:cubicBezTo>
                    <a:pt x="390" y="119"/>
                    <a:pt x="389" y="120"/>
                    <a:pt x="391" y="121"/>
                  </a:cubicBezTo>
                  <a:cubicBezTo>
                    <a:pt x="391" y="120"/>
                    <a:pt x="391" y="120"/>
                    <a:pt x="392" y="120"/>
                  </a:cubicBezTo>
                  <a:cubicBezTo>
                    <a:pt x="392" y="121"/>
                    <a:pt x="392" y="122"/>
                    <a:pt x="392" y="124"/>
                  </a:cubicBezTo>
                  <a:cubicBezTo>
                    <a:pt x="390" y="123"/>
                    <a:pt x="390" y="126"/>
                    <a:pt x="391" y="127"/>
                  </a:cubicBezTo>
                  <a:cubicBezTo>
                    <a:pt x="392" y="130"/>
                    <a:pt x="393" y="129"/>
                    <a:pt x="395" y="129"/>
                  </a:cubicBezTo>
                  <a:cubicBezTo>
                    <a:pt x="396" y="129"/>
                    <a:pt x="397" y="127"/>
                    <a:pt x="397" y="127"/>
                  </a:cubicBezTo>
                  <a:cubicBezTo>
                    <a:pt x="398" y="126"/>
                    <a:pt x="397" y="126"/>
                    <a:pt x="398" y="125"/>
                  </a:cubicBezTo>
                  <a:cubicBezTo>
                    <a:pt x="398" y="124"/>
                    <a:pt x="400" y="123"/>
                    <a:pt x="398" y="121"/>
                  </a:cubicBezTo>
                  <a:cubicBezTo>
                    <a:pt x="400" y="122"/>
                    <a:pt x="400" y="119"/>
                    <a:pt x="400" y="117"/>
                  </a:cubicBezTo>
                  <a:cubicBezTo>
                    <a:pt x="400" y="117"/>
                    <a:pt x="401" y="117"/>
                    <a:pt x="401" y="118"/>
                  </a:cubicBezTo>
                  <a:cubicBezTo>
                    <a:pt x="401" y="117"/>
                    <a:pt x="401" y="115"/>
                    <a:pt x="402" y="116"/>
                  </a:cubicBezTo>
                  <a:cubicBezTo>
                    <a:pt x="403" y="116"/>
                    <a:pt x="402" y="118"/>
                    <a:pt x="402" y="119"/>
                  </a:cubicBezTo>
                  <a:cubicBezTo>
                    <a:pt x="399" y="118"/>
                    <a:pt x="400" y="124"/>
                    <a:pt x="401" y="125"/>
                  </a:cubicBezTo>
                  <a:cubicBezTo>
                    <a:pt x="401" y="125"/>
                    <a:pt x="401" y="124"/>
                    <a:pt x="401" y="124"/>
                  </a:cubicBezTo>
                  <a:cubicBezTo>
                    <a:pt x="401" y="125"/>
                    <a:pt x="402" y="127"/>
                    <a:pt x="404" y="127"/>
                  </a:cubicBezTo>
                  <a:cubicBezTo>
                    <a:pt x="403" y="126"/>
                    <a:pt x="404" y="126"/>
                    <a:pt x="403" y="125"/>
                  </a:cubicBezTo>
                  <a:cubicBezTo>
                    <a:pt x="404" y="126"/>
                    <a:pt x="404" y="126"/>
                    <a:pt x="404" y="126"/>
                  </a:cubicBezTo>
                  <a:cubicBezTo>
                    <a:pt x="404" y="126"/>
                    <a:pt x="404" y="126"/>
                    <a:pt x="405" y="125"/>
                  </a:cubicBezTo>
                  <a:cubicBezTo>
                    <a:pt x="404" y="127"/>
                    <a:pt x="408" y="129"/>
                    <a:pt x="407" y="126"/>
                  </a:cubicBezTo>
                  <a:cubicBezTo>
                    <a:pt x="408" y="128"/>
                    <a:pt x="410" y="129"/>
                    <a:pt x="410" y="126"/>
                  </a:cubicBezTo>
                  <a:cubicBezTo>
                    <a:pt x="411" y="127"/>
                    <a:pt x="412" y="127"/>
                    <a:pt x="413" y="128"/>
                  </a:cubicBezTo>
                  <a:cubicBezTo>
                    <a:pt x="412" y="128"/>
                    <a:pt x="411" y="127"/>
                    <a:pt x="410" y="128"/>
                  </a:cubicBezTo>
                  <a:cubicBezTo>
                    <a:pt x="410" y="129"/>
                    <a:pt x="410" y="129"/>
                    <a:pt x="409" y="129"/>
                  </a:cubicBezTo>
                  <a:cubicBezTo>
                    <a:pt x="412" y="130"/>
                    <a:pt x="413" y="132"/>
                    <a:pt x="416" y="133"/>
                  </a:cubicBezTo>
                  <a:cubicBezTo>
                    <a:pt x="418" y="134"/>
                    <a:pt x="421" y="133"/>
                    <a:pt x="423" y="133"/>
                  </a:cubicBezTo>
                  <a:cubicBezTo>
                    <a:pt x="423" y="133"/>
                    <a:pt x="423" y="134"/>
                    <a:pt x="423" y="135"/>
                  </a:cubicBezTo>
                  <a:cubicBezTo>
                    <a:pt x="423" y="135"/>
                    <a:pt x="425" y="135"/>
                    <a:pt x="425" y="135"/>
                  </a:cubicBezTo>
                  <a:cubicBezTo>
                    <a:pt x="426" y="135"/>
                    <a:pt x="427" y="136"/>
                    <a:pt x="428" y="136"/>
                  </a:cubicBezTo>
                  <a:cubicBezTo>
                    <a:pt x="431" y="138"/>
                    <a:pt x="431" y="138"/>
                    <a:pt x="434" y="138"/>
                  </a:cubicBezTo>
                  <a:cubicBezTo>
                    <a:pt x="434" y="139"/>
                    <a:pt x="434" y="139"/>
                    <a:pt x="434" y="140"/>
                  </a:cubicBezTo>
                  <a:cubicBezTo>
                    <a:pt x="435" y="140"/>
                    <a:pt x="435" y="140"/>
                    <a:pt x="436" y="138"/>
                  </a:cubicBezTo>
                  <a:cubicBezTo>
                    <a:pt x="436" y="140"/>
                    <a:pt x="436" y="140"/>
                    <a:pt x="438" y="141"/>
                  </a:cubicBezTo>
                  <a:cubicBezTo>
                    <a:pt x="439" y="142"/>
                    <a:pt x="439" y="141"/>
                    <a:pt x="440" y="142"/>
                  </a:cubicBezTo>
                  <a:cubicBezTo>
                    <a:pt x="440" y="142"/>
                    <a:pt x="441" y="142"/>
                    <a:pt x="442" y="142"/>
                  </a:cubicBezTo>
                  <a:cubicBezTo>
                    <a:pt x="441" y="143"/>
                    <a:pt x="441" y="143"/>
                    <a:pt x="441" y="144"/>
                  </a:cubicBezTo>
                  <a:cubicBezTo>
                    <a:pt x="443" y="143"/>
                    <a:pt x="442" y="145"/>
                    <a:pt x="444" y="145"/>
                  </a:cubicBezTo>
                  <a:cubicBezTo>
                    <a:pt x="444" y="147"/>
                    <a:pt x="444" y="147"/>
                    <a:pt x="446" y="147"/>
                  </a:cubicBezTo>
                  <a:cubicBezTo>
                    <a:pt x="446" y="147"/>
                    <a:pt x="444" y="148"/>
                    <a:pt x="445" y="149"/>
                  </a:cubicBezTo>
                  <a:cubicBezTo>
                    <a:pt x="445" y="149"/>
                    <a:pt x="447" y="149"/>
                    <a:pt x="447" y="149"/>
                  </a:cubicBezTo>
                  <a:cubicBezTo>
                    <a:pt x="444" y="149"/>
                    <a:pt x="447" y="153"/>
                    <a:pt x="447" y="154"/>
                  </a:cubicBezTo>
                  <a:cubicBezTo>
                    <a:pt x="448" y="156"/>
                    <a:pt x="447" y="156"/>
                    <a:pt x="449" y="157"/>
                  </a:cubicBezTo>
                  <a:cubicBezTo>
                    <a:pt x="449" y="158"/>
                    <a:pt x="450" y="158"/>
                    <a:pt x="449" y="159"/>
                  </a:cubicBezTo>
                  <a:cubicBezTo>
                    <a:pt x="452" y="160"/>
                    <a:pt x="453" y="161"/>
                    <a:pt x="455" y="162"/>
                  </a:cubicBezTo>
                  <a:cubicBezTo>
                    <a:pt x="453" y="161"/>
                    <a:pt x="451" y="161"/>
                    <a:pt x="448" y="161"/>
                  </a:cubicBezTo>
                  <a:cubicBezTo>
                    <a:pt x="448" y="163"/>
                    <a:pt x="452" y="164"/>
                    <a:pt x="454" y="165"/>
                  </a:cubicBezTo>
                  <a:cubicBezTo>
                    <a:pt x="452" y="165"/>
                    <a:pt x="451" y="165"/>
                    <a:pt x="449" y="165"/>
                  </a:cubicBezTo>
                  <a:cubicBezTo>
                    <a:pt x="452" y="165"/>
                    <a:pt x="452" y="165"/>
                    <a:pt x="453" y="167"/>
                  </a:cubicBezTo>
                  <a:cubicBezTo>
                    <a:pt x="453" y="168"/>
                    <a:pt x="454" y="168"/>
                    <a:pt x="455" y="169"/>
                  </a:cubicBezTo>
                  <a:cubicBezTo>
                    <a:pt x="455" y="169"/>
                    <a:pt x="454" y="170"/>
                    <a:pt x="454" y="171"/>
                  </a:cubicBezTo>
                  <a:cubicBezTo>
                    <a:pt x="454" y="172"/>
                    <a:pt x="452" y="175"/>
                    <a:pt x="452" y="175"/>
                  </a:cubicBezTo>
                  <a:cubicBezTo>
                    <a:pt x="453" y="178"/>
                    <a:pt x="455" y="175"/>
                    <a:pt x="455" y="174"/>
                  </a:cubicBezTo>
                  <a:cubicBezTo>
                    <a:pt x="455" y="176"/>
                    <a:pt x="459" y="175"/>
                    <a:pt x="460" y="175"/>
                  </a:cubicBezTo>
                  <a:cubicBezTo>
                    <a:pt x="462" y="175"/>
                    <a:pt x="463" y="174"/>
                    <a:pt x="464" y="173"/>
                  </a:cubicBezTo>
                  <a:cubicBezTo>
                    <a:pt x="464" y="174"/>
                    <a:pt x="464" y="175"/>
                    <a:pt x="463" y="176"/>
                  </a:cubicBezTo>
                  <a:cubicBezTo>
                    <a:pt x="465" y="178"/>
                    <a:pt x="467" y="179"/>
                    <a:pt x="468" y="182"/>
                  </a:cubicBezTo>
                  <a:cubicBezTo>
                    <a:pt x="468" y="183"/>
                    <a:pt x="469" y="184"/>
                    <a:pt x="470" y="185"/>
                  </a:cubicBezTo>
                  <a:cubicBezTo>
                    <a:pt x="471" y="186"/>
                    <a:pt x="471" y="185"/>
                    <a:pt x="473" y="186"/>
                  </a:cubicBezTo>
                  <a:cubicBezTo>
                    <a:pt x="473" y="179"/>
                    <a:pt x="473" y="172"/>
                    <a:pt x="473" y="164"/>
                  </a:cubicBezTo>
                  <a:close/>
                  <a:moveTo>
                    <a:pt x="380" y="164"/>
                  </a:moveTo>
                  <a:cubicBezTo>
                    <a:pt x="380" y="164"/>
                    <a:pt x="379" y="163"/>
                    <a:pt x="379" y="163"/>
                  </a:cubicBezTo>
                  <a:cubicBezTo>
                    <a:pt x="378" y="165"/>
                    <a:pt x="376" y="165"/>
                    <a:pt x="377" y="167"/>
                  </a:cubicBezTo>
                  <a:cubicBezTo>
                    <a:pt x="375" y="167"/>
                    <a:pt x="375" y="169"/>
                    <a:pt x="376" y="170"/>
                  </a:cubicBezTo>
                  <a:cubicBezTo>
                    <a:pt x="376" y="170"/>
                    <a:pt x="375" y="170"/>
                    <a:pt x="375" y="170"/>
                  </a:cubicBezTo>
                  <a:cubicBezTo>
                    <a:pt x="375" y="171"/>
                    <a:pt x="374" y="172"/>
                    <a:pt x="374" y="174"/>
                  </a:cubicBezTo>
                  <a:cubicBezTo>
                    <a:pt x="375" y="173"/>
                    <a:pt x="375" y="173"/>
                    <a:pt x="376" y="173"/>
                  </a:cubicBezTo>
                  <a:cubicBezTo>
                    <a:pt x="376" y="173"/>
                    <a:pt x="375" y="174"/>
                    <a:pt x="375" y="174"/>
                  </a:cubicBezTo>
                  <a:cubicBezTo>
                    <a:pt x="377" y="173"/>
                    <a:pt x="377" y="172"/>
                    <a:pt x="379" y="170"/>
                  </a:cubicBezTo>
                  <a:cubicBezTo>
                    <a:pt x="379" y="170"/>
                    <a:pt x="380" y="169"/>
                    <a:pt x="380" y="168"/>
                  </a:cubicBezTo>
                  <a:cubicBezTo>
                    <a:pt x="381" y="167"/>
                    <a:pt x="381" y="166"/>
                    <a:pt x="380" y="165"/>
                  </a:cubicBezTo>
                  <a:cubicBezTo>
                    <a:pt x="381" y="165"/>
                    <a:pt x="381" y="164"/>
                    <a:pt x="380" y="163"/>
                  </a:cubicBezTo>
                  <a:cubicBezTo>
                    <a:pt x="380" y="163"/>
                    <a:pt x="380" y="164"/>
                    <a:pt x="380" y="164"/>
                  </a:cubicBezTo>
                  <a:close/>
                  <a:moveTo>
                    <a:pt x="390" y="146"/>
                  </a:moveTo>
                  <a:cubicBezTo>
                    <a:pt x="390" y="148"/>
                    <a:pt x="389" y="149"/>
                    <a:pt x="391" y="150"/>
                  </a:cubicBezTo>
                  <a:cubicBezTo>
                    <a:pt x="391" y="149"/>
                    <a:pt x="392" y="146"/>
                    <a:pt x="390" y="146"/>
                  </a:cubicBezTo>
                  <a:close/>
                  <a:moveTo>
                    <a:pt x="404" y="153"/>
                  </a:moveTo>
                  <a:cubicBezTo>
                    <a:pt x="404" y="154"/>
                    <a:pt x="405" y="156"/>
                    <a:pt x="406" y="157"/>
                  </a:cubicBezTo>
                  <a:cubicBezTo>
                    <a:pt x="405" y="157"/>
                    <a:pt x="405" y="156"/>
                    <a:pt x="404" y="156"/>
                  </a:cubicBezTo>
                  <a:cubicBezTo>
                    <a:pt x="404" y="157"/>
                    <a:pt x="404" y="159"/>
                    <a:pt x="403" y="160"/>
                  </a:cubicBezTo>
                  <a:cubicBezTo>
                    <a:pt x="403" y="162"/>
                    <a:pt x="406" y="161"/>
                    <a:pt x="407" y="161"/>
                  </a:cubicBezTo>
                  <a:cubicBezTo>
                    <a:pt x="406" y="160"/>
                    <a:pt x="407" y="159"/>
                    <a:pt x="408" y="159"/>
                  </a:cubicBezTo>
                  <a:cubicBezTo>
                    <a:pt x="408" y="158"/>
                    <a:pt x="408" y="157"/>
                    <a:pt x="408" y="156"/>
                  </a:cubicBezTo>
                  <a:cubicBezTo>
                    <a:pt x="408" y="155"/>
                    <a:pt x="406" y="154"/>
                    <a:pt x="404" y="153"/>
                  </a:cubicBezTo>
                  <a:close/>
                  <a:moveTo>
                    <a:pt x="289" y="178"/>
                  </a:moveTo>
                  <a:cubicBezTo>
                    <a:pt x="288" y="179"/>
                    <a:pt x="289" y="181"/>
                    <a:pt x="286" y="181"/>
                  </a:cubicBezTo>
                  <a:cubicBezTo>
                    <a:pt x="284" y="180"/>
                    <a:pt x="283" y="179"/>
                    <a:pt x="284" y="178"/>
                  </a:cubicBezTo>
                  <a:cubicBezTo>
                    <a:pt x="282" y="178"/>
                    <a:pt x="281" y="179"/>
                    <a:pt x="280" y="179"/>
                  </a:cubicBezTo>
                  <a:cubicBezTo>
                    <a:pt x="279" y="179"/>
                    <a:pt x="280" y="181"/>
                    <a:pt x="279" y="181"/>
                  </a:cubicBezTo>
                  <a:cubicBezTo>
                    <a:pt x="277" y="181"/>
                    <a:pt x="276" y="178"/>
                    <a:pt x="274" y="178"/>
                  </a:cubicBezTo>
                  <a:cubicBezTo>
                    <a:pt x="272" y="178"/>
                    <a:pt x="271" y="178"/>
                    <a:pt x="270" y="177"/>
                  </a:cubicBezTo>
                  <a:cubicBezTo>
                    <a:pt x="269" y="176"/>
                    <a:pt x="269" y="176"/>
                    <a:pt x="267" y="176"/>
                  </a:cubicBezTo>
                  <a:cubicBezTo>
                    <a:pt x="266" y="176"/>
                    <a:pt x="267" y="177"/>
                    <a:pt x="265" y="178"/>
                  </a:cubicBezTo>
                  <a:cubicBezTo>
                    <a:pt x="265" y="178"/>
                    <a:pt x="264" y="177"/>
                    <a:pt x="264" y="179"/>
                  </a:cubicBezTo>
                  <a:cubicBezTo>
                    <a:pt x="264" y="179"/>
                    <a:pt x="263" y="178"/>
                    <a:pt x="263" y="178"/>
                  </a:cubicBezTo>
                  <a:cubicBezTo>
                    <a:pt x="263" y="179"/>
                    <a:pt x="260" y="181"/>
                    <a:pt x="261" y="182"/>
                  </a:cubicBezTo>
                  <a:cubicBezTo>
                    <a:pt x="263" y="184"/>
                    <a:pt x="264" y="181"/>
                    <a:pt x="266" y="183"/>
                  </a:cubicBezTo>
                  <a:cubicBezTo>
                    <a:pt x="266" y="184"/>
                    <a:pt x="270" y="183"/>
                    <a:pt x="272" y="183"/>
                  </a:cubicBezTo>
                  <a:cubicBezTo>
                    <a:pt x="273" y="183"/>
                    <a:pt x="275" y="186"/>
                    <a:pt x="275" y="183"/>
                  </a:cubicBezTo>
                  <a:cubicBezTo>
                    <a:pt x="275" y="184"/>
                    <a:pt x="276" y="184"/>
                    <a:pt x="276" y="185"/>
                  </a:cubicBezTo>
                  <a:cubicBezTo>
                    <a:pt x="278" y="183"/>
                    <a:pt x="279" y="184"/>
                    <a:pt x="281" y="183"/>
                  </a:cubicBezTo>
                  <a:cubicBezTo>
                    <a:pt x="283" y="183"/>
                    <a:pt x="284" y="182"/>
                    <a:pt x="286" y="182"/>
                  </a:cubicBezTo>
                  <a:cubicBezTo>
                    <a:pt x="288" y="182"/>
                    <a:pt x="290" y="181"/>
                    <a:pt x="291" y="181"/>
                  </a:cubicBezTo>
                  <a:cubicBezTo>
                    <a:pt x="293" y="180"/>
                    <a:pt x="290" y="178"/>
                    <a:pt x="289" y="178"/>
                  </a:cubicBezTo>
                  <a:close/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3"/>
                    <a:pt x="2" y="2"/>
                    <a:pt x="3" y="0"/>
                  </a:cubicBezTo>
                  <a:close/>
                  <a:moveTo>
                    <a:pt x="57" y="101"/>
                  </a:moveTo>
                  <a:cubicBezTo>
                    <a:pt x="56" y="100"/>
                    <a:pt x="56" y="100"/>
                    <a:pt x="55" y="99"/>
                  </a:cubicBezTo>
                  <a:cubicBezTo>
                    <a:pt x="55" y="99"/>
                    <a:pt x="56" y="99"/>
                    <a:pt x="56" y="99"/>
                  </a:cubicBezTo>
                  <a:cubicBezTo>
                    <a:pt x="54" y="98"/>
                    <a:pt x="56" y="97"/>
                    <a:pt x="55" y="96"/>
                  </a:cubicBezTo>
                  <a:cubicBezTo>
                    <a:pt x="54" y="95"/>
                    <a:pt x="53" y="95"/>
                    <a:pt x="54" y="93"/>
                  </a:cubicBezTo>
                  <a:cubicBezTo>
                    <a:pt x="53" y="93"/>
                    <a:pt x="51" y="93"/>
                    <a:pt x="50" y="93"/>
                  </a:cubicBezTo>
                  <a:cubicBezTo>
                    <a:pt x="50" y="98"/>
                    <a:pt x="52" y="103"/>
                    <a:pt x="57" y="103"/>
                  </a:cubicBezTo>
                  <a:cubicBezTo>
                    <a:pt x="57" y="102"/>
                    <a:pt x="57" y="102"/>
                    <a:pt x="56" y="101"/>
                  </a:cubicBezTo>
                  <a:cubicBezTo>
                    <a:pt x="56" y="101"/>
                    <a:pt x="57" y="101"/>
                    <a:pt x="57" y="101"/>
                  </a:cubicBezTo>
                  <a:close/>
                  <a:moveTo>
                    <a:pt x="64" y="110"/>
                  </a:moveTo>
                  <a:cubicBezTo>
                    <a:pt x="64" y="112"/>
                    <a:pt x="64" y="113"/>
                    <a:pt x="64" y="115"/>
                  </a:cubicBezTo>
                  <a:cubicBezTo>
                    <a:pt x="64" y="115"/>
                    <a:pt x="66" y="113"/>
                    <a:pt x="67" y="113"/>
                  </a:cubicBezTo>
                  <a:cubicBezTo>
                    <a:pt x="66" y="113"/>
                    <a:pt x="64" y="111"/>
                    <a:pt x="64" y="110"/>
                  </a:cubicBezTo>
                  <a:close/>
                  <a:moveTo>
                    <a:pt x="86" y="142"/>
                  </a:moveTo>
                  <a:cubicBezTo>
                    <a:pt x="86" y="143"/>
                    <a:pt x="85" y="143"/>
                    <a:pt x="84" y="144"/>
                  </a:cubicBezTo>
                  <a:cubicBezTo>
                    <a:pt x="85" y="144"/>
                    <a:pt x="87" y="146"/>
                    <a:pt x="88" y="145"/>
                  </a:cubicBezTo>
                  <a:cubicBezTo>
                    <a:pt x="90" y="144"/>
                    <a:pt x="87" y="143"/>
                    <a:pt x="86" y="142"/>
                  </a:cubicBezTo>
                  <a:close/>
                  <a:moveTo>
                    <a:pt x="67" y="114"/>
                  </a:moveTo>
                  <a:cubicBezTo>
                    <a:pt x="65" y="116"/>
                    <a:pt x="67" y="119"/>
                    <a:pt x="69" y="120"/>
                  </a:cubicBezTo>
                  <a:cubicBezTo>
                    <a:pt x="69" y="120"/>
                    <a:pt x="69" y="119"/>
                    <a:pt x="68" y="119"/>
                  </a:cubicBezTo>
                  <a:cubicBezTo>
                    <a:pt x="71" y="119"/>
                    <a:pt x="67" y="115"/>
                    <a:pt x="67" y="114"/>
                  </a:cubicBezTo>
                  <a:close/>
                  <a:moveTo>
                    <a:pt x="60" y="105"/>
                  </a:moveTo>
                  <a:cubicBezTo>
                    <a:pt x="60" y="106"/>
                    <a:pt x="59" y="108"/>
                    <a:pt x="59" y="108"/>
                  </a:cubicBezTo>
                  <a:cubicBezTo>
                    <a:pt x="61" y="108"/>
                    <a:pt x="62" y="109"/>
                    <a:pt x="63" y="109"/>
                  </a:cubicBezTo>
                  <a:cubicBezTo>
                    <a:pt x="62" y="108"/>
                    <a:pt x="62" y="105"/>
                    <a:pt x="60" y="105"/>
                  </a:cubicBezTo>
                  <a:close/>
                  <a:moveTo>
                    <a:pt x="25" y="52"/>
                  </a:moveTo>
                  <a:cubicBezTo>
                    <a:pt x="24" y="51"/>
                    <a:pt x="23" y="50"/>
                    <a:pt x="22" y="48"/>
                  </a:cubicBezTo>
                  <a:cubicBezTo>
                    <a:pt x="21" y="51"/>
                    <a:pt x="22" y="53"/>
                    <a:pt x="25" y="53"/>
                  </a:cubicBezTo>
                  <a:cubicBezTo>
                    <a:pt x="26" y="53"/>
                    <a:pt x="26" y="54"/>
                    <a:pt x="27" y="55"/>
                  </a:cubicBezTo>
                  <a:cubicBezTo>
                    <a:pt x="28" y="56"/>
                    <a:pt x="29" y="55"/>
                    <a:pt x="30" y="55"/>
                  </a:cubicBezTo>
                  <a:cubicBezTo>
                    <a:pt x="28" y="54"/>
                    <a:pt x="27" y="53"/>
                    <a:pt x="26" y="51"/>
                  </a:cubicBezTo>
                  <a:cubicBezTo>
                    <a:pt x="26" y="52"/>
                    <a:pt x="26" y="52"/>
                    <a:pt x="25" y="52"/>
                  </a:cubicBezTo>
                  <a:close/>
                  <a:moveTo>
                    <a:pt x="48" y="85"/>
                  </a:moveTo>
                  <a:cubicBezTo>
                    <a:pt x="49" y="87"/>
                    <a:pt x="48" y="87"/>
                    <a:pt x="47" y="88"/>
                  </a:cubicBezTo>
                  <a:cubicBezTo>
                    <a:pt x="47" y="89"/>
                    <a:pt x="48" y="89"/>
                    <a:pt x="48" y="90"/>
                  </a:cubicBezTo>
                  <a:cubicBezTo>
                    <a:pt x="47" y="88"/>
                    <a:pt x="49" y="89"/>
                    <a:pt x="49" y="87"/>
                  </a:cubicBezTo>
                  <a:cubicBezTo>
                    <a:pt x="49" y="86"/>
                    <a:pt x="50" y="85"/>
                    <a:pt x="48" y="85"/>
                  </a:cubicBezTo>
                  <a:close/>
                  <a:moveTo>
                    <a:pt x="38" y="65"/>
                  </a:moveTo>
                  <a:cubicBezTo>
                    <a:pt x="38" y="66"/>
                    <a:pt x="36" y="66"/>
                    <a:pt x="35" y="66"/>
                  </a:cubicBezTo>
                  <a:cubicBezTo>
                    <a:pt x="35" y="68"/>
                    <a:pt x="37" y="69"/>
                    <a:pt x="38" y="70"/>
                  </a:cubicBezTo>
                  <a:cubicBezTo>
                    <a:pt x="38" y="70"/>
                    <a:pt x="38" y="71"/>
                    <a:pt x="37" y="71"/>
                  </a:cubicBezTo>
                  <a:cubicBezTo>
                    <a:pt x="39" y="71"/>
                    <a:pt x="40" y="74"/>
                    <a:pt x="40" y="76"/>
                  </a:cubicBezTo>
                  <a:cubicBezTo>
                    <a:pt x="41" y="77"/>
                    <a:pt x="43" y="77"/>
                    <a:pt x="43" y="75"/>
                  </a:cubicBezTo>
                  <a:cubicBezTo>
                    <a:pt x="43" y="72"/>
                    <a:pt x="44" y="71"/>
                    <a:pt x="42" y="70"/>
                  </a:cubicBezTo>
                  <a:cubicBezTo>
                    <a:pt x="41" y="68"/>
                    <a:pt x="39" y="66"/>
                    <a:pt x="38" y="65"/>
                  </a:cubicBezTo>
                  <a:close/>
                  <a:moveTo>
                    <a:pt x="220" y="176"/>
                  </a:moveTo>
                  <a:cubicBezTo>
                    <a:pt x="218" y="175"/>
                    <a:pt x="217" y="175"/>
                    <a:pt x="216" y="174"/>
                  </a:cubicBezTo>
                  <a:cubicBezTo>
                    <a:pt x="215" y="174"/>
                    <a:pt x="215" y="175"/>
                    <a:pt x="214" y="175"/>
                  </a:cubicBezTo>
                  <a:cubicBezTo>
                    <a:pt x="212" y="175"/>
                    <a:pt x="211" y="175"/>
                    <a:pt x="209" y="174"/>
                  </a:cubicBezTo>
                  <a:cubicBezTo>
                    <a:pt x="209" y="175"/>
                    <a:pt x="208" y="176"/>
                    <a:pt x="209" y="177"/>
                  </a:cubicBezTo>
                  <a:cubicBezTo>
                    <a:pt x="210" y="178"/>
                    <a:pt x="211" y="178"/>
                    <a:pt x="212" y="179"/>
                  </a:cubicBezTo>
                  <a:cubicBezTo>
                    <a:pt x="213" y="179"/>
                    <a:pt x="217" y="183"/>
                    <a:pt x="214" y="183"/>
                  </a:cubicBezTo>
                  <a:cubicBezTo>
                    <a:pt x="215" y="183"/>
                    <a:pt x="216" y="183"/>
                    <a:pt x="217" y="183"/>
                  </a:cubicBezTo>
                  <a:cubicBezTo>
                    <a:pt x="215" y="180"/>
                    <a:pt x="225" y="179"/>
                    <a:pt x="220" y="176"/>
                  </a:cubicBezTo>
                  <a:close/>
                  <a:moveTo>
                    <a:pt x="116" y="149"/>
                  </a:moveTo>
                  <a:cubicBezTo>
                    <a:pt x="116" y="147"/>
                    <a:pt x="116" y="146"/>
                    <a:pt x="116" y="145"/>
                  </a:cubicBezTo>
                  <a:cubicBezTo>
                    <a:pt x="118" y="144"/>
                    <a:pt x="117" y="146"/>
                    <a:pt x="119" y="147"/>
                  </a:cubicBezTo>
                  <a:cubicBezTo>
                    <a:pt x="119" y="147"/>
                    <a:pt x="120" y="146"/>
                    <a:pt x="120" y="146"/>
                  </a:cubicBezTo>
                  <a:cubicBezTo>
                    <a:pt x="120" y="147"/>
                    <a:pt x="119" y="148"/>
                    <a:pt x="120" y="149"/>
                  </a:cubicBezTo>
                  <a:cubicBezTo>
                    <a:pt x="120" y="149"/>
                    <a:pt x="122" y="150"/>
                    <a:pt x="122" y="150"/>
                  </a:cubicBezTo>
                  <a:cubicBezTo>
                    <a:pt x="122" y="146"/>
                    <a:pt x="123" y="141"/>
                    <a:pt x="123" y="136"/>
                  </a:cubicBezTo>
                  <a:cubicBezTo>
                    <a:pt x="123" y="136"/>
                    <a:pt x="124" y="134"/>
                    <a:pt x="123" y="133"/>
                  </a:cubicBezTo>
                  <a:cubicBezTo>
                    <a:pt x="122" y="132"/>
                    <a:pt x="122" y="132"/>
                    <a:pt x="122" y="131"/>
                  </a:cubicBezTo>
                  <a:cubicBezTo>
                    <a:pt x="122" y="129"/>
                    <a:pt x="123" y="127"/>
                    <a:pt x="123" y="125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1" y="123"/>
                    <a:pt x="124" y="121"/>
                    <a:pt x="126" y="120"/>
                  </a:cubicBezTo>
                  <a:cubicBezTo>
                    <a:pt x="125" y="119"/>
                    <a:pt x="125" y="118"/>
                    <a:pt x="124" y="117"/>
                  </a:cubicBezTo>
                  <a:cubicBezTo>
                    <a:pt x="124" y="116"/>
                    <a:pt x="123" y="117"/>
                    <a:pt x="123" y="116"/>
                  </a:cubicBezTo>
                  <a:cubicBezTo>
                    <a:pt x="121" y="114"/>
                    <a:pt x="122" y="112"/>
                    <a:pt x="119" y="111"/>
                  </a:cubicBezTo>
                  <a:cubicBezTo>
                    <a:pt x="120" y="111"/>
                    <a:pt x="120" y="110"/>
                    <a:pt x="121" y="110"/>
                  </a:cubicBezTo>
                  <a:cubicBezTo>
                    <a:pt x="119" y="108"/>
                    <a:pt x="119" y="111"/>
                    <a:pt x="117" y="110"/>
                  </a:cubicBezTo>
                  <a:cubicBezTo>
                    <a:pt x="116" y="109"/>
                    <a:pt x="115" y="109"/>
                    <a:pt x="113" y="109"/>
                  </a:cubicBezTo>
                  <a:cubicBezTo>
                    <a:pt x="113" y="109"/>
                    <a:pt x="112" y="111"/>
                    <a:pt x="112" y="112"/>
                  </a:cubicBezTo>
                  <a:cubicBezTo>
                    <a:pt x="111" y="113"/>
                    <a:pt x="110" y="114"/>
                    <a:pt x="109" y="115"/>
                  </a:cubicBezTo>
                  <a:cubicBezTo>
                    <a:pt x="108" y="113"/>
                    <a:pt x="110" y="112"/>
                    <a:pt x="111" y="112"/>
                  </a:cubicBezTo>
                  <a:cubicBezTo>
                    <a:pt x="112" y="111"/>
                    <a:pt x="111" y="110"/>
                    <a:pt x="110" y="109"/>
                  </a:cubicBezTo>
                  <a:cubicBezTo>
                    <a:pt x="112" y="109"/>
                    <a:pt x="113" y="107"/>
                    <a:pt x="113" y="105"/>
                  </a:cubicBezTo>
                  <a:cubicBezTo>
                    <a:pt x="112" y="105"/>
                    <a:pt x="111" y="106"/>
                    <a:pt x="110" y="105"/>
                  </a:cubicBezTo>
                  <a:cubicBezTo>
                    <a:pt x="110" y="105"/>
                    <a:pt x="110" y="104"/>
                    <a:pt x="110" y="104"/>
                  </a:cubicBezTo>
                  <a:cubicBezTo>
                    <a:pt x="108" y="104"/>
                    <a:pt x="109" y="103"/>
                    <a:pt x="109" y="101"/>
                  </a:cubicBezTo>
                  <a:cubicBezTo>
                    <a:pt x="109" y="100"/>
                    <a:pt x="110" y="98"/>
                    <a:pt x="109" y="97"/>
                  </a:cubicBezTo>
                  <a:cubicBezTo>
                    <a:pt x="107" y="96"/>
                    <a:pt x="108" y="96"/>
                    <a:pt x="108" y="94"/>
                  </a:cubicBezTo>
                  <a:cubicBezTo>
                    <a:pt x="107" y="94"/>
                    <a:pt x="106" y="95"/>
                    <a:pt x="105" y="94"/>
                  </a:cubicBezTo>
                  <a:cubicBezTo>
                    <a:pt x="104" y="94"/>
                    <a:pt x="103" y="93"/>
                    <a:pt x="102" y="95"/>
                  </a:cubicBezTo>
                  <a:cubicBezTo>
                    <a:pt x="102" y="94"/>
                    <a:pt x="102" y="94"/>
                    <a:pt x="102" y="93"/>
                  </a:cubicBezTo>
                  <a:cubicBezTo>
                    <a:pt x="101" y="94"/>
                    <a:pt x="100" y="93"/>
                    <a:pt x="99" y="93"/>
                  </a:cubicBezTo>
                  <a:cubicBezTo>
                    <a:pt x="98" y="92"/>
                    <a:pt x="99" y="90"/>
                    <a:pt x="98" y="91"/>
                  </a:cubicBezTo>
                  <a:cubicBezTo>
                    <a:pt x="98" y="90"/>
                    <a:pt x="98" y="88"/>
                    <a:pt x="100" y="88"/>
                  </a:cubicBezTo>
                  <a:cubicBezTo>
                    <a:pt x="100" y="86"/>
                    <a:pt x="99" y="87"/>
                    <a:pt x="98" y="87"/>
                  </a:cubicBezTo>
                  <a:cubicBezTo>
                    <a:pt x="98" y="86"/>
                    <a:pt x="98" y="86"/>
                    <a:pt x="99" y="85"/>
                  </a:cubicBezTo>
                  <a:cubicBezTo>
                    <a:pt x="98" y="85"/>
                    <a:pt x="97" y="85"/>
                    <a:pt x="96" y="85"/>
                  </a:cubicBezTo>
                  <a:cubicBezTo>
                    <a:pt x="98" y="84"/>
                    <a:pt x="99" y="83"/>
                    <a:pt x="102" y="83"/>
                  </a:cubicBezTo>
                  <a:cubicBezTo>
                    <a:pt x="102" y="81"/>
                    <a:pt x="99" y="74"/>
                    <a:pt x="96" y="78"/>
                  </a:cubicBezTo>
                  <a:cubicBezTo>
                    <a:pt x="95" y="80"/>
                    <a:pt x="94" y="80"/>
                    <a:pt x="92" y="80"/>
                  </a:cubicBezTo>
                  <a:cubicBezTo>
                    <a:pt x="91" y="81"/>
                    <a:pt x="88" y="82"/>
                    <a:pt x="88" y="80"/>
                  </a:cubicBezTo>
                  <a:cubicBezTo>
                    <a:pt x="90" y="81"/>
                    <a:pt x="93" y="79"/>
                    <a:pt x="95" y="79"/>
                  </a:cubicBezTo>
                  <a:cubicBezTo>
                    <a:pt x="97" y="78"/>
                    <a:pt x="93" y="75"/>
                    <a:pt x="93" y="74"/>
                  </a:cubicBezTo>
                  <a:cubicBezTo>
                    <a:pt x="92" y="73"/>
                    <a:pt x="88" y="75"/>
                    <a:pt x="88" y="72"/>
                  </a:cubicBezTo>
                  <a:cubicBezTo>
                    <a:pt x="89" y="70"/>
                    <a:pt x="88" y="67"/>
                    <a:pt x="86" y="67"/>
                  </a:cubicBezTo>
                  <a:cubicBezTo>
                    <a:pt x="86" y="68"/>
                    <a:pt x="86" y="69"/>
                    <a:pt x="86" y="70"/>
                  </a:cubicBezTo>
                  <a:cubicBezTo>
                    <a:pt x="85" y="68"/>
                    <a:pt x="84" y="67"/>
                    <a:pt x="83" y="65"/>
                  </a:cubicBezTo>
                  <a:cubicBezTo>
                    <a:pt x="81" y="63"/>
                    <a:pt x="80" y="64"/>
                    <a:pt x="78" y="64"/>
                  </a:cubicBezTo>
                  <a:cubicBezTo>
                    <a:pt x="77" y="63"/>
                    <a:pt x="77" y="60"/>
                    <a:pt x="76" y="59"/>
                  </a:cubicBezTo>
                  <a:cubicBezTo>
                    <a:pt x="75" y="57"/>
                    <a:pt x="74" y="57"/>
                    <a:pt x="72" y="56"/>
                  </a:cubicBezTo>
                  <a:cubicBezTo>
                    <a:pt x="72" y="58"/>
                    <a:pt x="73" y="58"/>
                    <a:pt x="74" y="59"/>
                  </a:cubicBezTo>
                  <a:cubicBezTo>
                    <a:pt x="74" y="59"/>
                    <a:pt x="74" y="61"/>
                    <a:pt x="74" y="62"/>
                  </a:cubicBezTo>
                  <a:cubicBezTo>
                    <a:pt x="73" y="61"/>
                    <a:pt x="72" y="59"/>
                    <a:pt x="71" y="58"/>
                  </a:cubicBezTo>
                  <a:cubicBezTo>
                    <a:pt x="71" y="58"/>
                    <a:pt x="70" y="58"/>
                    <a:pt x="69" y="57"/>
                  </a:cubicBezTo>
                  <a:cubicBezTo>
                    <a:pt x="67" y="55"/>
                    <a:pt x="67" y="53"/>
                    <a:pt x="66" y="51"/>
                  </a:cubicBezTo>
                  <a:cubicBezTo>
                    <a:pt x="66" y="52"/>
                    <a:pt x="66" y="53"/>
                    <a:pt x="65" y="54"/>
                  </a:cubicBezTo>
                  <a:cubicBezTo>
                    <a:pt x="65" y="53"/>
                    <a:pt x="65" y="52"/>
                    <a:pt x="65" y="51"/>
                  </a:cubicBezTo>
                  <a:cubicBezTo>
                    <a:pt x="65" y="52"/>
                    <a:pt x="64" y="52"/>
                    <a:pt x="64" y="53"/>
                  </a:cubicBezTo>
                  <a:cubicBezTo>
                    <a:pt x="64" y="51"/>
                    <a:pt x="65" y="49"/>
                    <a:pt x="63" y="49"/>
                  </a:cubicBezTo>
                  <a:cubicBezTo>
                    <a:pt x="62" y="49"/>
                    <a:pt x="62" y="47"/>
                    <a:pt x="61" y="46"/>
                  </a:cubicBezTo>
                  <a:cubicBezTo>
                    <a:pt x="61" y="46"/>
                    <a:pt x="60" y="47"/>
                    <a:pt x="59" y="46"/>
                  </a:cubicBezTo>
                  <a:cubicBezTo>
                    <a:pt x="58" y="45"/>
                    <a:pt x="57" y="42"/>
                    <a:pt x="55" y="41"/>
                  </a:cubicBezTo>
                  <a:cubicBezTo>
                    <a:pt x="54" y="40"/>
                    <a:pt x="51" y="40"/>
                    <a:pt x="52" y="38"/>
                  </a:cubicBezTo>
                  <a:cubicBezTo>
                    <a:pt x="51" y="38"/>
                    <a:pt x="51" y="38"/>
                    <a:pt x="50" y="38"/>
                  </a:cubicBezTo>
                  <a:cubicBezTo>
                    <a:pt x="51" y="36"/>
                    <a:pt x="47" y="36"/>
                    <a:pt x="45" y="35"/>
                  </a:cubicBezTo>
                  <a:cubicBezTo>
                    <a:pt x="47" y="34"/>
                    <a:pt x="47" y="34"/>
                    <a:pt x="47" y="32"/>
                  </a:cubicBezTo>
                  <a:cubicBezTo>
                    <a:pt x="46" y="30"/>
                    <a:pt x="45" y="29"/>
                    <a:pt x="44" y="30"/>
                  </a:cubicBezTo>
                  <a:cubicBezTo>
                    <a:pt x="44" y="29"/>
                    <a:pt x="42" y="28"/>
                    <a:pt x="43" y="26"/>
                  </a:cubicBezTo>
                  <a:cubicBezTo>
                    <a:pt x="42" y="27"/>
                    <a:pt x="41" y="25"/>
                    <a:pt x="40" y="24"/>
                  </a:cubicBezTo>
                  <a:cubicBezTo>
                    <a:pt x="39" y="22"/>
                    <a:pt x="39" y="22"/>
                    <a:pt x="37" y="23"/>
                  </a:cubicBezTo>
                  <a:cubicBezTo>
                    <a:pt x="36" y="24"/>
                    <a:pt x="36" y="23"/>
                    <a:pt x="36" y="23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3" y="22"/>
                    <a:pt x="31" y="24"/>
                    <a:pt x="30" y="24"/>
                  </a:cubicBezTo>
                  <a:cubicBezTo>
                    <a:pt x="29" y="24"/>
                    <a:pt x="23" y="22"/>
                    <a:pt x="23" y="21"/>
                  </a:cubicBezTo>
                  <a:cubicBezTo>
                    <a:pt x="24" y="19"/>
                    <a:pt x="18" y="18"/>
                    <a:pt x="17" y="18"/>
                  </a:cubicBezTo>
                  <a:cubicBezTo>
                    <a:pt x="17" y="21"/>
                    <a:pt x="16" y="24"/>
                    <a:pt x="17" y="26"/>
                  </a:cubicBezTo>
                  <a:cubicBezTo>
                    <a:pt x="19" y="29"/>
                    <a:pt x="20" y="31"/>
                    <a:pt x="22" y="33"/>
                  </a:cubicBezTo>
                  <a:cubicBezTo>
                    <a:pt x="24" y="35"/>
                    <a:pt x="26" y="36"/>
                    <a:pt x="28" y="38"/>
                  </a:cubicBezTo>
                  <a:cubicBezTo>
                    <a:pt x="29" y="39"/>
                    <a:pt x="29" y="40"/>
                    <a:pt x="31" y="39"/>
                  </a:cubicBezTo>
                  <a:cubicBezTo>
                    <a:pt x="32" y="39"/>
                    <a:pt x="33" y="40"/>
                    <a:pt x="33" y="41"/>
                  </a:cubicBezTo>
                  <a:cubicBezTo>
                    <a:pt x="35" y="43"/>
                    <a:pt x="36" y="46"/>
                    <a:pt x="38" y="48"/>
                  </a:cubicBezTo>
                  <a:cubicBezTo>
                    <a:pt x="40" y="50"/>
                    <a:pt x="40" y="52"/>
                    <a:pt x="41" y="55"/>
                  </a:cubicBezTo>
                  <a:cubicBezTo>
                    <a:pt x="41" y="56"/>
                    <a:pt x="42" y="57"/>
                    <a:pt x="43" y="57"/>
                  </a:cubicBezTo>
                  <a:cubicBezTo>
                    <a:pt x="44" y="57"/>
                    <a:pt x="44" y="57"/>
                    <a:pt x="45" y="58"/>
                  </a:cubicBezTo>
                  <a:cubicBezTo>
                    <a:pt x="47" y="60"/>
                    <a:pt x="49" y="61"/>
                    <a:pt x="52" y="63"/>
                  </a:cubicBezTo>
                  <a:cubicBezTo>
                    <a:pt x="51" y="62"/>
                    <a:pt x="52" y="62"/>
                    <a:pt x="52" y="61"/>
                  </a:cubicBezTo>
                  <a:cubicBezTo>
                    <a:pt x="52" y="62"/>
                    <a:pt x="53" y="63"/>
                    <a:pt x="53" y="64"/>
                  </a:cubicBezTo>
                  <a:cubicBezTo>
                    <a:pt x="52" y="64"/>
                    <a:pt x="52" y="65"/>
                    <a:pt x="51" y="64"/>
                  </a:cubicBezTo>
                  <a:cubicBezTo>
                    <a:pt x="52" y="67"/>
                    <a:pt x="54" y="70"/>
                    <a:pt x="55" y="73"/>
                  </a:cubicBezTo>
                  <a:cubicBezTo>
                    <a:pt x="55" y="74"/>
                    <a:pt x="55" y="75"/>
                    <a:pt x="55" y="76"/>
                  </a:cubicBezTo>
                  <a:cubicBezTo>
                    <a:pt x="56" y="78"/>
                    <a:pt x="56" y="78"/>
                    <a:pt x="55" y="79"/>
                  </a:cubicBezTo>
                  <a:cubicBezTo>
                    <a:pt x="57" y="79"/>
                    <a:pt x="56" y="80"/>
                    <a:pt x="56" y="80"/>
                  </a:cubicBezTo>
                  <a:cubicBezTo>
                    <a:pt x="57" y="80"/>
                    <a:pt x="58" y="81"/>
                    <a:pt x="59" y="81"/>
                  </a:cubicBezTo>
                  <a:cubicBezTo>
                    <a:pt x="62" y="82"/>
                    <a:pt x="62" y="83"/>
                    <a:pt x="62" y="85"/>
                  </a:cubicBezTo>
                  <a:cubicBezTo>
                    <a:pt x="62" y="87"/>
                    <a:pt x="66" y="90"/>
                    <a:pt x="67" y="91"/>
                  </a:cubicBezTo>
                  <a:cubicBezTo>
                    <a:pt x="67" y="92"/>
                    <a:pt x="68" y="92"/>
                    <a:pt x="67" y="93"/>
                  </a:cubicBezTo>
                  <a:cubicBezTo>
                    <a:pt x="67" y="94"/>
                    <a:pt x="69" y="94"/>
                    <a:pt x="69" y="95"/>
                  </a:cubicBezTo>
                  <a:cubicBezTo>
                    <a:pt x="69" y="95"/>
                    <a:pt x="68" y="95"/>
                    <a:pt x="68" y="95"/>
                  </a:cubicBezTo>
                  <a:cubicBezTo>
                    <a:pt x="68" y="97"/>
                    <a:pt x="70" y="97"/>
                    <a:pt x="70" y="98"/>
                  </a:cubicBezTo>
                  <a:cubicBezTo>
                    <a:pt x="70" y="100"/>
                    <a:pt x="70" y="101"/>
                    <a:pt x="72" y="102"/>
                  </a:cubicBezTo>
                  <a:cubicBezTo>
                    <a:pt x="73" y="103"/>
                    <a:pt x="73" y="104"/>
                    <a:pt x="73" y="105"/>
                  </a:cubicBezTo>
                  <a:cubicBezTo>
                    <a:pt x="73" y="106"/>
                    <a:pt x="72" y="106"/>
                    <a:pt x="72" y="107"/>
                  </a:cubicBezTo>
                  <a:cubicBezTo>
                    <a:pt x="73" y="110"/>
                    <a:pt x="75" y="112"/>
                    <a:pt x="78" y="114"/>
                  </a:cubicBezTo>
                  <a:cubicBezTo>
                    <a:pt x="79" y="116"/>
                    <a:pt x="79" y="119"/>
                    <a:pt x="80" y="120"/>
                  </a:cubicBezTo>
                  <a:cubicBezTo>
                    <a:pt x="82" y="121"/>
                    <a:pt x="86" y="122"/>
                    <a:pt x="86" y="124"/>
                  </a:cubicBezTo>
                  <a:cubicBezTo>
                    <a:pt x="86" y="126"/>
                    <a:pt x="86" y="128"/>
                    <a:pt x="87" y="128"/>
                  </a:cubicBezTo>
                  <a:cubicBezTo>
                    <a:pt x="88" y="129"/>
                    <a:pt x="89" y="130"/>
                    <a:pt x="90" y="130"/>
                  </a:cubicBezTo>
                  <a:cubicBezTo>
                    <a:pt x="92" y="132"/>
                    <a:pt x="93" y="134"/>
                    <a:pt x="96" y="135"/>
                  </a:cubicBezTo>
                  <a:cubicBezTo>
                    <a:pt x="97" y="136"/>
                    <a:pt x="99" y="139"/>
                    <a:pt x="101" y="138"/>
                  </a:cubicBezTo>
                  <a:cubicBezTo>
                    <a:pt x="101" y="139"/>
                    <a:pt x="101" y="139"/>
                    <a:pt x="101" y="140"/>
                  </a:cubicBezTo>
                  <a:cubicBezTo>
                    <a:pt x="102" y="139"/>
                    <a:pt x="104" y="141"/>
                    <a:pt x="103" y="142"/>
                  </a:cubicBezTo>
                  <a:cubicBezTo>
                    <a:pt x="105" y="142"/>
                    <a:pt x="106" y="145"/>
                    <a:pt x="107" y="146"/>
                  </a:cubicBezTo>
                  <a:cubicBezTo>
                    <a:pt x="108" y="147"/>
                    <a:pt x="110" y="148"/>
                    <a:pt x="109" y="150"/>
                  </a:cubicBezTo>
                  <a:cubicBezTo>
                    <a:pt x="110" y="150"/>
                    <a:pt x="111" y="150"/>
                    <a:pt x="111" y="150"/>
                  </a:cubicBezTo>
                  <a:cubicBezTo>
                    <a:pt x="111" y="148"/>
                    <a:pt x="110" y="147"/>
                    <a:pt x="109" y="145"/>
                  </a:cubicBezTo>
                  <a:cubicBezTo>
                    <a:pt x="111" y="144"/>
                    <a:pt x="115" y="148"/>
                    <a:pt x="116" y="149"/>
                  </a:cubicBezTo>
                  <a:close/>
                  <a:moveTo>
                    <a:pt x="227" y="176"/>
                  </a:moveTo>
                  <a:cubicBezTo>
                    <a:pt x="226" y="177"/>
                    <a:pt x="225" y="179"/>
                    <a:pt x="225" y="180"/>
                  </a:cubicBezTo>
                  <a:cubicBezTo>
                    <a:pt x="225" y="182"/>
                    <a:pt x="224" y="182"/>
                    <a:pt x="222" y="182"/>
                  </a:cubicBezTo>
                  <a:cubicBezTo>
                    <a:pt x="222" y="183"/>
                    <a:pt x="223" y="184"/>
                    <a:pt x="224" y="185"/>
                  </a:cubicBezTo>
                  <a:cubicBezTo>
                    <a:pt x="225" y="182"/>
                    <a:pt x="226" y="186"/>
                    <a:pt x="228" y="183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30" y="183"/>
                    <a:pt x="230" y="180"/>
                    <a:pt x="231" y="178"/>
                  </a:cubicBezTo>
                  <a:cubicBezTo>
                    <a:pt x="232" y="176"/>
                    <a:pt x="228" y="176"/>
                    <a:pt x="227" y="176"/>
                  </a:cubicBezTo>
                  <a:close/>
                  <a:moveTo>
                    <a:pt x="268" y="192"/>
                  </a:moveTo>
                  <a:cubicBezTo>
                    <a:pt x="266" y="192"/>
                    <a:pt x="265" y="190"/>
                    <a:pt x="264" y="189"/>
                  </a:cubicBezTo>
                  <a:cubicBezTo>
                    <a:pt x="262" y="188"/>
                    <a:pt x="261" y="188"/>
                    <a:pt x="259" y="189"/>
                  </a:cubicBezTo>
                  <a:cubicBezTo>
                    <a:pt x="257" y="190"/>
                    <a:pt x="255" y="190"/>
                    <a:pt x="253" y="190"/>
                  </a:cubicBezTo>
                  <a:cubicBezTo>
                    <a:pt x="252" y="192"/>
                    <a:pt x="255" y="192"/>
                    <a:pt x="255" y="194"/>
                  </a:cubicBezTo>
                  <a:cubicBezTo>
                    <a:pt x="255" y="194"/>
                    <a:pt x="260" y="193"/>
                    <a:pt x="260" y="194"/>
                  </a:cubicBezTo>
                  <a:cubicBezTo>
                    <a:pt x="260" y="195"/>
                    <a:pt x="262" y="196"/>
                    <a:pt x="264" y="198"/>
                  </a:cubicBezTo>
                  <a:cubicBezTo>
                    <a:pt x="266" y="200"/>
                    <a:pt x="272" y="201"/>
                    <a:pt x="272" y="196"/>
                  </a:cubicBezTo>
                  <a:cubicBezTo>
                    <a:pt x="271" y="195"/>
                    <a:pt x="269" y="192"/>
                    <a:pt x="268" y="192"/>
                  </a:cubicBezTo>
                  <a:close/>
                  <a:moveTo>
                    <a:pt x="251" y="182"/>
                  </a:moveTo>
                  <a:cubicBezTo>
                    <a:pt x="253" y="182"/>
                    <a:pt x="254" y="182"/>
                    <a:pt x="256" y="180"/>
                  </a:cubicBezTo>
                  <a:cubicBezTo>
                    <a:pt x="255" y="180"/>
                    <a:pt x="254" y="180"/>
                    <a:pt x="254" y="180"/>
                  </a:cubicBezTo>
                  <a:cubicBezTo>
                    <a:pt x="255" y="180"/>
                    <a:pt x="255" y="177"/>
                    <a:pt x="253" y="176"/>
                  </a:cubicBezTo>
                  <a:cubicBezTo>
                    <a:pt x="251" y="175"/>
                    <a:pt x="251" y="178"/>
                    <a:pt x="251" y="179"/>
                  </a:cubicBezTo>
                  <a:cubicBezTo>
                    <a:pt x="251" y="180"/>
                    <a:pt x="250" y="180"/>
                    <a:pt x="250" y="179"/>
                  </a:cubicBezTo>
                  <a:cubicBezTo>
                    <a:pt x="250" y="176"/>
                    <a:pt x="249" y="176"/>
                    <a:pt x="246" y="178"/>
                  </a:cubicBezTo>
                  <a:cubicBezTo>
                    <a:pt x="246" y="177"/>
                    <a:pt x="246" y="176"/>
                    <a:pt x="245" y="176"/>
                  </a:cubicBezTo>
                  <a:cubicBezTo>
                    <a:pt x="245" y="175"/>
                    <a:pt x="244" y="176"/>
                    <a:pt x="244" y="175"/>
                  </a:cubicBezTo>
                  <a:cubicBezTo>
                    <a:pt x="244" y="175"/>
                    <a:pt x="243" y="174"/>
                    <a:pt x="243" y="174"/>
                  </a:cubicBezTo>
                  <a:cubicBezTo>
                    <a:pt x="242" y="174"/>
                    <a:pt x="241" y="175"/>
                    <a:pt x="241" y="175"/>
                  </a:cubicBezTo>
                  <a:cubicBezTo>
                    <a:pt x="241" y="177"/>
                    <a:pt x="242" y="179"/>
                    <a:pt x="243" y="179"/>
                  </a:cubicBezTo>
                  <a:cubicBezTo>
                    <a:pt x="243" y="180"/>
                    <a:pt x="244" y="179"/>
                    <a:pt x="245" y="179"/>
                  </a:cubicBezTo>
                  <a:cubicBezTo>
                    <a:pt x="245" y="179"/>
                    <a:pt x="246" y="180"/>
                    <a:pt x="246" y="181"/>
                  </a:cubicBezTo>
                  <a:cubicBezTo>
                    <a:pt x="246" y="181"/>
                    <a:pt x="244" y="180"/>
                    <a:pt x="244" y="181"/>
                  </a:cubicBezTo>
                  <a:cubicBezTo>
                    <a:pt x="243" y="182"/>
                    <a:pt x="243" y="182"/>
                    <a:pt x="242" y="182"/>
                  </a:cubicBezTo>
                  <a:cubicBezTo>
                    <a:pt x="242" y="180"/>
                    <a:pt x="241" y="181"/>
                    <a:pt x="240" y="180"/>
                  </a:cubicBezTo>
                  <a:cubicBezTo>
                    <a:pt x="240" y="179"/>
                    <a:pt x="240" y="177"/>
                    <a:pt x="238" y="178"/>
                  </a:cubicBezTo>
                  <a:cubicBezTo>
                    <a:pt x="238" y="178"/>
                    <a:pt x="238" y="179"/>
                    <a:pt x="239" y="179"/>
                  </a:cubicBezTo>
                  <a:cubicBezTo>
                    <a:pt x="238" y="179"/>
                    <a:pt x="237" y="178"/>
                    <a:pt x="236" y="178"/>
                  </a:cubicBezTo>
                  <a:cubicBezTo>
                    <a:pt x="234" y="178"/>
                    <a:pt x="233" y="179"/>
                    <a:pt x="232" y="179"/>
                  </a:cubicBezTo>
                  <a:cubicBezTo>
                    <a:pt x="231" y="180"/>
                    <a:pt x="232" y="182"/>
                    <a:pt x="231" y="183"/>
                  </a:cubicBezTo>
                  <a:cubicBezTo>
                    <a:pt x="231" y="185"/>
                    <a:pt x="232" y="185"/>
                    <a:pt x="233" y="185"/>
                  </a:cubicBezTo>
                  <a:cubicBezTo>
                    <a:pt x="234" y="186"/>
                    <a:pt x="235" y="185"/>
                    <a:pt x="236" y="185"/>
                  </a:cubicBezTo>
                  <a:cubicBezTo>
                    <a:pt x="237" y="184"/>
                    <a:pt x="237" y="186"/>
                    <a:pt x="238" y="186"/>
                  </a:cubicBezTo>
                  <a:cubicBezTo>
                    <a:pt x="240" y="185"/>
                    <a:pt x="242" y="184"/>
                    <a:pt x="244" y="183"/>
                  </a:cubicBezTo>
                  <a:cubicBezTo>
                    <a:pt x="245" y="182"/>
                    <a:pt x="248" y="183"/>
                    <a:pt x="248" y="180"/>
                  </a:cubicBezTo>
                  <a:cubicBezTo>
                    <a:pt x="248" y="182"/>
                    <a:pt x="247" y="183"/>
                    <a:pt x="249" y="183"/>
                  </a:cubicBezTo>
                  <a:cubicBezTo>
                    <a:pt x="250" y="183"/>
                    <a:pt x="252" y="183"/>
                    <a:pt x="254" y="183"/>
                  </a:cubicBezTo>
                  <a:cubicBezTo>
                    <a:pt x="253" y="183"/>
                    <a:pt x="252" y="182"/>
                    <a:pt x="251" y="182"/>
                  </a:cubicBezTo>
                  <a:close/>
                  <a:moveTo>
                    <a:pt x="225" y="119"/>
                  </a:moveTo>
                  <a:cubicBezTo>
                    <a:pt x="226" y="119"/>
                    <a:pt x="225" y="122"/>
                    <a:pt x="225" y="122"/>
                  </a:cubicBezTo>
                  <a:cubicBezTo>
                    <a:pt x="224" y="123"/>
                    <a:pt x="223" y="124"/>
                    <a:pt x="223" y="126"/>
                  </a:cubicBezTo>
                  <a:cubicBezTo>
                    <a:pt x="224" y="127"/>
                    <a:pt x="225" y="128"/>
                    <a:pt x="225" y="129"/>
                  </a:cubicBezTo>
                  <a:cubicBezTo>
                    <a:pt x="227" y="127"/>
                    <a:pt x="228" y="124"/>
                    <a:pt x="226" y="121"/>
                  </a:cubicBezTo>
                  <a:cubicBezTo>
                    <a:pt x="226" y="121"/>
                    <a:pt x="228" y="120"/>
                    <a:pt x="227" y="118"/>
                  </a:cubicBezTo>
                  <a:cubicBezTo>
                    <a:pt x="226" y="118"/>
                    <a:pt x="224" y="118"/>
                    <a:pt x="224" y="117"/>
                  </a:cubicBezTo>
                  <a:cubicBezTo>
                    <a:pt x="224" y="116"/>
                    <a:pt x="224" y="114"/>
                    <a:pt x="225" y="114"/>
                  </a:cubicBezTo>
                  <a:cubicBezTo>
                    <a:pt x="226" y="114"/>
                    <a:pt x="226" y="116"/>
                    <a:pt x="226" y="117"/>
                  </a:cubicBezTo>
                  <a:cubicBezTo>
                    <a:pt x="227" y="116"/>
                    <a:pt x="227" y="115"/>
                    <a:pt x="228" y="113"/>
                  </a:cubicBezTo>
                  <a:cubicBezTo>
                    <a:pt x="228" y="113"/>
                    <a:pt x="227" y="112"/>
                    <a:pt x="227" y="112"/>
                  </a:cubicBezTo>
                  <a:cubicBezTo>
                    <a:pt x="227" y="111"/>
                    <a:pt x="228" y="111"/>
                    <a:pt x="228" y="110"/>
                  </a:cubicBezTo>
                  <a:cubicBezTo>
                    <a:pt x="228" y="112"/>
                    <a:pt x="228" y="112"/>
                    <a:pt x="229" y="112"/>
                  </a:cubicBezTo>
                  <a:cubicBezTo>
                    <a:pt x="229" y="111"/>
                    <a:pt x="230" y="108"/>
                    <a:pt x="229" y="108"/>
                  </a:cubicBezTo>
                  <a:cubicBezTo>
                    <a:pt x="227" y="108"/>
                    <a:pt x="229" y="106"/>
                    <a:pt x="227" y="107"/>
                  </a:cubicBezTo>
                  <a:cubicBezTo>
                    <a:pt x="228" y="106"/>
                    <a:pt x="228" y="105"/>
                    <a:pt x="228" y="104"/>
                  </a:cubicBezTo>
                  <a:cubicBezTo>
                    <a:pt x="228" y="102"/>
                    <a:pt x="227" y="103"/>
                    <a:pt x="226" y="103"/>
                  </a:cubicBezTo>
                  <a:cubicBezTo>
                    <a:pt x="226" y="101"/>
                    <a:pt x="227" y="101"/>
                    <a:pt x="228" y="101"/>
                  </a:cubicBezTo>
                  <a:cubicBezTo>
                    <a:pt x="230" y="101"/>
                    <a:pt x="229" y="100"/>
                    <a:pt x="229" y="99"/>
                  </a:cubicBezTo>
                  <a:cubicBezTo>
                    <a:pt x="229" y="98"/>
                    <a:pt x="232" y="98"/>
                    <a:pt x="231" y="97"/>
                  </a:cubicBezTo>
                  <a:cubicBezTo>
                    <a:pt x="231" y="96"/>
                    <a:pt x="230" y="95"/>
                    <a:pt x="230" y="95"/>
                  </a:cubicBezTo>
                  <a:cubicBezTo>
                    <a:pt x="232" y="95"/>
                    <a:pt x="232" y="95"/>
                    <a:pt x="232" y="97"/>
                  </a:cubicBezTo>
                  <a:cubicBezTo>
                    <a:pt x="234" y="97"/>
                    <a:pt x="235" y="94"/>
                    <a:pt x="236" y="92"/>
                  </a:cubicBezTo>
                  <a:cubicBezTo>
                    <a:pt x="237" y="91"/>
                    <a:pt x="239" y="93"/>
                    <a:pt x="240" y="91"/>
                  </a:cubicBezTo>
                  <a:cubicBezTo>
                    <a:pt x="239" y="91"/>
                    <a:pt x="239" y="91"/>
                    <a:pt x="239" y="91"/>
                  </a:cubicBezTo>
                  <a:cubicBezTo>
                    <a:pt x="240" y="89"/>
                    <a:pt x="240" y="88"/>
                    <a:pt x="240" y="87"/>
                  </a:cubicBezTo>
                  <a:cubicBezTo>
                    <a:pt x="239" y="87"/>
                    <a:pt x="239" y="88"/>
                    <a:pt x="238" y="88"/>
                  </a:cubicBezTo>
                  <a:cubicBezTo>
                    <a:pt x="238" y="85"/>
                    <a:pt x="238" y="82"/>
                    <a:pt x="238" y="79"/>
                  </a:cubicBezTo>
                  <a:cubicBezTo>
                    <a:pt x="238" y="79"/>
                    <a:pt x="239" y="79"/>
                    <a:pt x="240" y="79"/>
                  </a:cubicBezTo>
                  <a:cubicBezTo>
                    <a:pt x="240" y="76"/>
                    <a:pt x="240" y="72"/>
                    <a:pt x="244" y="74"/>
                  </a:cubicBezTo>
                  <a:cubicBezTo>
                    <a:pt x="243" y="72"/>
                    <a:pt x="243" y="72"/>
                    <a:pt x="243" y="70"/>
                  </a:cubicBezTo>
                  <a:cubicBezTo>
                    <a:pt x="245" y="73"/>
                    <a:pt x="246" y="75"/>
                    <a:pt x="250" y="72"/>
                  </a:cubicBezTo>
                  <a:cubicBezTo>
                    <a:pt x="251" y="76"/>
                    <a:pt x="254" y="72"/>
                    <a:pt x="253" y="70"/>
                  </a:cubicBezTo>
                  <a:cubicBezTo>
                    <a:pt x="253" y="70"/>
                    <a:pt x="253" y="71"/>
                    <a:pt x="252" y="71"/>
                  </a:cubicBezTo>
                  <a:cubicBezTo>
                    <a:pt x="252" y="70"/>
                    <a:pt x="251" y="68"/>
                    <a:pt x="250" y="67"/>
                  </a:cubicBezTo>
                  <a:cubicBezTo>
                    <a:pt x="249" y="66"/>
                    <a:pt x="247" y="66"/>
                    <a:pt x="246" y="65"/>
                  </a:cubicBezTo>
                  <a:cubicBezTo>
                    <a:pt x="245" y="63"/>
                    <a:pt x="245" y="62"/>
                    <a:pt x="243" y="61"/>
                  </a:cubicBezTo>
                  <a:cubicBezTo>
                    <a:pt x="241" y="61"/>
                    <a:pt x="242" y="60"/>
                    <a:pt x="240" y="59"/>
                  </a:cubicBezTo>
                  <a:cubicBezTo>
                    <a:pt x="243" y="59"/>
                    <a:pt x="244" y="57"/>
                    <a:pt x="243" y="55"/>
                  </a:cubicBezTo>
                  <a:cubicBezTo>
                    <a:pt x="243" y="54"/>
                    <a:pt x="243" y="52"/>
                    <a:pt x="242" y="51"/>
                  </a:cubicBezTo>
                  <a:cubicBezTo>
                    <a:pt x="241" y="51"/>
                    <a:pt x="240" y="52"/>
                    <a:pt x="239" y="50"/>
                  </a:cubicBezTo>
                  <a:cubicBezTo>
                    <a:pt x="240" y="50"/>
                    <a:pt x="240" y="50"/>
                    <a:pt x="241" y="50"/>
                  </a:cubicBezTo>
                  <a:cubicBezTo>
                    <a:pt x="240" y="49"/>
                    <a:pt x="240" y="50"/>
                    <a:pt x="241" y="49"/>
                  </a:cubicBezTo>
                  <a:cubicBezTo>
                    <a:pt x="239" y="49"/>
                    <a:pt x="240" y="47"/>
                    <a:pt x="238" y="48"/>
                  </a:cubicBezTo>
                  <a:cubicBezTo>
                    <a:pt x="238" y="47"/>
                    <a:pt x="238" y="47"/>
                    <a:pt x="239" y="46"/>
                  </a:cubicBezTo>
                  <a:cubicBezTo>
                    <a:pt x="237" y="46"/>
                    <a:pt x="236" y="47"/>
                    <a:pt x="236" y="45"/>
                  </a:cubicBezTo>
                  <a:cubicBezTo>
                    <a:pt x="237" y="45"/>
                    <a:pt x="237" y="45"/>
                    <a:pt x="238" y="45"/>
                  </a:cubicBezTo>
                  <a:cubicBezTo>
                    <a:pt x="238" y="45"/>
                    <a:pt x="238" y="44"/>
                    <a:pt x="239" y="43"/>
                  </a:cubicBezTo>
                  <a:cubicBezTo>
                    <a:pt x="237" y="44"/>
                    <a:pt x="236" y="44"/>
                    <a:pt x="236" y="42"/>
                  </a:cubicBezTo>
                  <a:cubicBezTo>
                    <a:pt x="236" y="41"/>
                    <a:pt x="234" y="42"/>
                    <a:pt x="234" y="42"/>
                  </a:cubicBezTo>
                  <a:cubicBezTo>
                    <a:pt x="233" y="39"/>
                    <a:pt x="237" y="41"/>
                    <a:pt x="239" y="41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41"/>
                    <a:pt x="240" y="41"/>
                    <a:pt x="242" y="41"/>
                  </a:cubicBezTo>
                  <a:cubicBezTo>
                    <a:pt x="241" y="41"/>
                    <a:pt x="241" y="40"/>
                    <a:pt x="241" y="39"/>
                  </a:cubicBezTo>
                  <a:cubicBezTo>
                    <a:pt x="241" y="40"/>
                    <a:pt x="242" y="40"/>
                    <a:pt x="242" y="40"/>
                  </a:cubicBezTo>
                  <a:cubicBezTo>
                    <a:pt x="241" y="38"/>
                    <a:pt x="240" y="38"/>
                    <a:pt x="238" y="38"/>
                  </a:cubicBezTo>
                  <a:cubicBezTo>
                    <a:pt x="239" y="38"/>
                    <a:pt x="239" y="38"/>
                    <a:pt x="240" y="38"/>
                  </a:cubicBezTo>
                  <a:cubicBezTo>
                    <a:pt x="239" y="37"/>
                    <a:pt x="238" y="36"/>
                    <a:pt x="237" y="35"/>
                  </a:cubicBezTo>
                  <a:cubicBezTo>
                    <a:pt x="238" y="35"/>
                    <a:pt x="239" y="36"/>
                    <a:pt x="240" y="35"/>
                  </a:cubicBezTo>
                  <a:cubicBezTo>
                    <a:pt x="237" y="32"/>
                    <a:pt x="234" y="33"/>
                    <a:pt x="231" y="33"/>
                  </a:cubicBezTo>
                  <a:cubicBezTo>
                    <a:pt x="230" y="33"/>
                    <a:pt x="227" y="32"/>
                    <a:pt x="226" y="33"/>
                  </a:cubicBezTo>
                  <a:cubicBezTo>
                    <a:pt x="225" y="33"/>
                    <a:pt x="225" y="35"/>
                    <a:pt x="224" y="34"/>
                  </a:cubicBezTo>
                  <a:cubicBezTo>
                    <a:pt x="224" y="34"/>
                    <a:pt x="223" y="33"/>
                    <a:pt x="222" y="33"/>
                  </a:cubicBezTo>
                  <a:cubicBezTo>
                    <a:pt x="223" y="33"/>
                    <a:pt x="222" y="34"/>
                    <a:pt x="223" y="34"/>
                  </a:cubicBezTo>
                  <a:cubicBezTo>
                    <a:pt x="220" y="34"/>
                    <a:pt x="220" y="40"/>
                    <a:pt x="220" y="42"/>
                  </a:cubicBezTo>
                  <a:cubicBezTo>
                    <a:pt x="220" y="45"/>
                    <a:pt x="219" y="47"/>
                    <a:pt x="216" y="49"/>
                  </a:cubicBezTo>
                  <a:cubicBezTo>
                    <a:pt x="217" y="48"/>
                    <a:pt x="216" y="48"/>
                    <a:pt x="217" y="47"/>
                  </a:cubicBezTo>
                  <a:cubicBezTo>
                    <a:pt x="214" y="49"/>
                    <a:pt x="216" y="51"/>
                    <a:pt x="214" y="52"/>
                  </a:cubicBezTo>
                  <a:cubicBezTo>
                    <a:pt x="215" y="53"/>
                    <a:pt x="216" y="53"/>
                    <a:pt x="217" y="54"/>
                  </a:cubicBezTo>
                  <a:cubicBezTo>
                    <a:pt x="215" y="54"/>
                    <a:pt x="215" y="56"/>
                    <a:pt x="213" y="55"/>
                  </a:cubicBezTo>
                  <a:cubicBezTo>
                    <a:pt x="213" y="56"/>
                    <a:pt x="213" y="56"/>
                    <a:pt x="213" y="57"/>
                  </a:cubicBezTo>
                  <a:cubicBezTo>
                    <a:pt x="213" y="57"/>
                    <a:pt x="212" y="57"/>
                    <a:pt x="212" y="57"/>
                  </a:cubicBezTo>
                  <a:cubicBezTo>
                    <a:pt x="212" y="58"/>
                    <a:pt x="213" y="60"/>
                    <a:pt x="211" y="61"/>
                  </a:cubicBezTo>
                  <a:cubicBezTo>
                    <a:pt x="210" y="63"/>
                    <a:pt x="212" y="65"/>
                    <a:pt x="210" y="66"/>
                  </a:cubicBezTo>
                  <a:cubicBezTo>
                    <a:pt x="208" y="67"/>
                    <a:pt x="205" y="66"/>
                    <a:pt x="204" y="66"/>
                  </a:cubicBezTo>
                  <a:cubicBezTo>
                    <a:pt x="202" y="66"/>
                    <a:pt x="202" y="67"/>
                    <a:pt x="200" y="69"/>
                  </a:cubicBezTo>
                  <a:cubicBezTo>
                    <a:pt x="199" y="67"/>
                    <a:pt x="195" y="66"/>
                    <a:pt x="193" y="66"/>
                  </a:cubicBezTo>
                  <a:cubicBezTo>
                    <a:pt x="194" y="66"/>
                    <a:pt x="195" y="65"/>
                    <a:pt x="195" y="64"/>
                  </a:cubicBezTo>
                  <a:cubicBezTo>
                    <a:pt x="193" y="64"/>
                    <a:pt x="191" y="64"/>
                    <a:pt x="189" y="64"/>
                  </a:cubicBezTo>
                  <a:cubicBezTo>
                    <a:pt x="188" y="65"/>
                    <a:pt x="187" y="66"/>
                    <a:pt x="185" y="66"/>
                  </a:cubicBezTo>
                  <a:cubicBezTo>
                    <a:pt x="185" y="67"/>
                    <a:pt x="186" y="70"/>
                    <a:pt x="184" y="70"/>
                  </a:cubicBezTo>
                  <a:cubicBezTo>
                    <a:pt x="183" y="70"/>
                    <a:pt x="182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  <a:cubicBezTo>
                    <a:pt x="177" y="71"/>
                    <a:pt x="176" y="70"/>
                    <a:pt x="176" y="70"/>
                  </a:cubicBezTo>
                  <a:cubicBezTo>
                    <a:pt x="174" y="71"/>
                    <a:pt x="172" y="71"/>
                    <a:pt x="171" y="72"/>
                  </a:cubicBezTo>
                  <a:cubicBezTo>
                    <a:pt x="168" y="73"/>
                    <a:pt x="169" y="71"/>
                    <a:pt x="167" y="71"/>
                  </a:cubicBezTo>
                  <a:cubicBezTo>
                    <a:pt x="166" y="71"/>
                    <a:pt x="164" y="68"/>
                    <a:pt x="164" y="67"/>
                  </a:cubicBezTo>
                  <a:cubicBezTo>
                    <a:pt x="163" y="65"/>
                    <a:pt x="162" y="67"/>
                    <a:pt x="161" y="65"/>
                  </a:cubicBezTo>
                  <a:cubicBezTo>
                    <a:pt x="161" y="64"/>
                    <a:pt x="162" y="63"/>
                    <a:pt x="161" y="63"/>
                  </a:cubicBezTo>
                  <a:cubicBezTo>
                    <a:pt x="160" y="62"/>
                    <a:pt x="159" y="62"/>
                    <a:pt x="160" y="61"/>
                  </a:cubicBezTo>
                  <a:cubicBezTo>
                    <a:pt x="160" y="61"/>
                    <a:pt x="160" y="60"/>
                    <a:pt x="160" y="59"/>
                  </a:cubicBezTo>
                  <a:cubicBezTo>
                    <a:pt x="158" y="60"/>
                    <a:pt x="157" y="61"/>
                    <a:pt x="156" y="62"/>
                  </a:cubicBezTo>
                  <a:cubicBezTo>
                    <a:pt x="157" y="62"/>
                    <a:pt x="157" y="62"/>
                    <a:pt x="157" y="62"/>
                  </a:cubicBezTo>
                  <a:cubicBezTo>
                    <a:pt x="157" y="64"/>
                    <a:pt x="155" y="63"/>
                    <a:pt x="154" y="64"/>
                  </a:cubicBezTo>
                  <a:cubicBezTo>
                    <a:pt x="154" y="65"/>
                    <a:pt x="154" y="68"/>
                    <a:pt x="154" y="68"/>
                  </a:cubicBezTo>
                  <a:cubicBezTo>
                    <a:pt x="151" y="67"/>
                    <a:pt x="154" y="71"/>
                    <a:pt x="154" y="72"/>
                  </a:cubicBezTo>
                  <a:cubicBezTo>
                    <a:pt x="153" y="72"/>
                    <a:pt x="153" y="72"/>
                    <a:pt x="152" y="72"/>
                  </a:cubicBezTo>
                  <a:cubicBezTo>
                    <a:pt x="153" y="75"/>
                    <a:pt x="153" y="76"/>
                    <a:pt x="153" y="79"/>
                  </a:cubicBezTo>
                  <a:cubicBezTo>
                    <a:pt x="155" y="78"/>
                    <a:pt x="156" y="81"/>
                    <a:pt x="157" y="82"/>
                  </a:cubicBezTo>
                  <a:cubicBezTo>
                    <a:pt x="156" y="82"/>
                    <a:pt x="156" y="82"/>
                    <a:pt x="155" y="82"/>
                  </a:cubicBezTo>
                  <a:cubicBezTo>
                    <a:pt x="156" y="83"/>
                    <a:pt x="156" y="84"/>
                    <a:pt x="156" y="86"/>
                  </a:cubicBezTo>
                  <a:cubicBezTo>
                    <a:pt x="156" y="85"/>
                    <a:pt x="155" y="85"/>
                    <a:pt x="154" y="84"/>
                  </a:cubicBezTo>
                  <a:cubicBezTo>
                    <a:pt x="154" y="88"/>
                    <a:pt x="157" y="89"/>
                    <a:pt x="159" y="91"/>
                  </a:cubicBezTo>
                  <a:cubicBezTo>
                    <a:pt x="158" y="91"/>
                    <a:pt x="157" y="90"/>
                    <a:pt x="156" y="90"/>
                  </a:cubicBezTo>
                  <a:cubicBezTo>
                    <a:pt x="156" y="92"/>
                    <a:pt x="156" y="92"/>
                    <a:pt x="158" y="94"/>
                  </a:cubicBezTo>
                  <a:cubicBezTo>
                    <a:pt x="157" y="93"/>
                    <a:pt x="158" y="92"/>
                    <a:pt x="160" y="92"/>
                  </a:cubicBezTo>
                  <a:cubicBezTo>
                    <a:pt x="160" y="92"/>
                    <a:pt x="161" y="94"/>
                    <a:pt x="161" y="94"/>
                  </a:cubicBezTo>
                  <a:cubicBezTo>
                    <a:pt x="160" y="95"/>
                    <a:pt x="160" y="94"/>
                    <a:pt x="159" y="93"/>
                  </a:cubicBezTo>
                  <a:cubicBezTo>
                    <a:pt x="159" y="94"/>
                    <a:pt x="158" y="96"/>
                    <a:pt x="158" y="96"/>
                  </a:cubicBezTo>
                  <a:cubicBezTo>
                    <a:pt x="158" y="96"/>
                    <a:pt x="159" y="98"/>
                    <a:pt x="159" y="97"/>
                  </a:cubicBezTo>
                  <a:cubicBezTo>
                    <a:pt x="160" y="96"/>
                    <a:pt x="162" y="95"/>
                    <a:pt x="163" y="95"/>
                  </a:cubicBezTo>
                  <a:cubicBezTo>
                    <a:pt x="163" y="97"/>
                    <a:pt x="165" y="97"/>
                    <a:pt x="164" y="99"/>
                  </a:cubicBezTo>
                  <a:cubicBezTo>
                    <a:pt x="164" y="100"/>
                    <a:pt x="163" y="102"/>
                    <a:pt x="164" y="103"/>
                  </a:cubicBezTo>
                  <a:cubicBezTo>
                    <a:pt x="165" y="105"/>
                    <a:pt x="166" y="105"/>
                    <a:pt x="165" y="107"/>
                  </a:cubicBezTo>
                  <a:cubicBezTo>
                    <a:pt x="164" y="109"/>
                    <a:pt x="166" y="109"/>
                    <a:pt x="166" y="111"/>
                  </a:cubicBezTo>
                  <a:cubicBezTo>
                    <a:pt x="166" y="111"/>
                    <a:pt x="167" y="111"/>
                    <a:pt x="167" y="111"/>
                  </a:cubicBezTo>
                  <a:cubicBezTo>
                    <a:pt x="168" y="113"/>
                    <a:pt x="164" y="112"/>
                    <a:pt x="166" y="114"/>
                  </a:cubicBezTo>
                  <a:cubicBezTo>
                    <a:pt x="167" y="115"/>
                    <a:pt x="165" y="116"/>
                    <a:pt x="167" y="117"/>
                  </a:cubicBezTo>
                  <a:cubicBezTo>
                    <a:pt x="167" y="117"/>
                    <a:pt x="169" y="115"/>
                    <a:pt x="169" y="115"/>
                  </a:cubicBezTo>
                  <a:cubicBezTo>
                    <a:pt x="171" y="115"/>
                    <a:pt x="169" y="117"/>
                    <a:pt x="171" y="117"/>
                  </a:cubicBezTo>
                  <a:cubicBezTo>
                    <a:pt x="171" y="117"/>
                    <a:pt x="171" y="116"/>
                    <a:pt x="171" y="115"/>
                  </a:cubicBezTo>
                  <a:cubicBezTo>
                    <a:pt x="172" y="115"/>
                    <a:pt x="172" y="116"/>
                    <a:pt x="173" y="116"/>
                  </a:cubicBezTo>
                  <a:cubicBezTo>
                    <a:pt x="172" y="116"/>
                    <a:pt x="172" y="116"/>
                    <a:pt x="171" y="116"/>
                  </a:cubicBezTo>
                  <a:cubicBezTo>
                    <a:pt x="171" y="118"/>
                    <a:pt x="174" y="117"/>
                    <a:pt x="175" y="117"/>
                  </a:cubicBezTo>
                  <a:cubicBezTo>
                    <a:pt x="177" y="116"/>
                    <a:pt x="179" y="115"/>
                    <a:pt x="180" y="117"/>
                  </a:cubicBezTo>
                  <a:cubicBezTo>
                    <a:pt x="181" y="116"/>
                    <a:pt x="181" y="115"/>
                    <a:pt x="182" y="113"/>
                  </a:cubicBezTo>
                  <a:cubicBezTo>
                    <a:pt x="182" y="116"/>
                    <a:pt x="182" y="119"/>
                    <a:pt x="182" y="122"/>
                  </a:cubicBezTo>
                  <a:cubicBezTo>
                    <a:pt x="182" y="124"/>
                    <a:pt x="186" y="121"/>
                    <a:pt x="186" y="120"/>
                  </a:cubicBezTo>
                  <a:cubicBezTo>
                    <a:pt x="188" y="122"/>
                    <a:pt x="190" y="121"/>
                    <a:pt x="192" y="120"/>
                  </a:cubicBezTo>
                  <a:cubicBezTo>
                    <a:pt x="194" y="119"/>
                    <a:pt x="193" y="117"/>
                    <a:pt x="195" y="116"/>
                  </a:cubicBezTo>
                  <a:cubicBezTo>
                    <a:pt x="194" y="118"/>
                    <a:pt x="196" y="118"/>
                    <a:pt x="197" y="120"/>
                  </a:cubicBezTo>
                  <a:cubicBezTo>
                    <a:pt x="197" y="118"/>
                    <a:pt x="199" y="118"/>
                    <a:pt x="200" y="118"/>
                  </a:cubicBezTo>
                  <a:cubicBezTo>
                    <a:pt x="200" y="119"/>
                    <a:pt x="200" y="124"/>
                    <a:pt x="202" y="122"/>
                  </a:cubicBezTo>
                  <a:cubicBezTo>
                    <a:pt x="204" y="121"/>
                    <a:pt x="204" y="121"/>
                    <a:pt x="205" y="118"/>
                  </a:cubicBezTo>
                  <a:cubicBezTo>
                    <a:pt x="205" y="119"/>
                    <a:pt x="205" y="120"/>
                    <a:pt x="205" y="121"/>
                  </a:cubicBezTo>
                  <a:cubicBezTo>
                    <a:pt x="206" y="120"/>
                    <a:pt x="207" y="119"/>
                    <a:pt x="207" y="118"/>
                  </a:cubicBezTo>
                  <a:cubicBezTo>
                    <a:pt x="208" y="120"/>
                    <a:pt x="207" y="120"/>
                    <a:pt x="206" y="121"/>
                  </a:cubicBezTo>
                  <a:cubicBezTo>
                    <a:pt x="207" y="123"/>
                    <a:pt x="208" y="122"/>
                    <a:pt x="210" y="121"/>
                  </a:cubicBezTo>
                  <a:cubicBezTo>
                    <a:pt x="208" y="123"/>
                    <a:pt x="209" y="123"/>
                    <a:pt x="209" y="125"/>
                  </a:cubicBezTo>
                  <a:cubicBezTo>
                    <a:pt x="209" y="127"/>
                    <a:pt x="210" y="129"/>
                    <a:pt x="210" y="130"/>
                  </a:cubicBezTo>
                  <a:cubicBezTo>
                    <a:pt x="212" y="131"/>
                    <a:pt x="215" y="128"/>
                    <a:pt x="217" y="127"/>
                  </a:cubicBezTo>
                  <a:cubicBezTo>
                    <a:pt x="219" y="126"/>
                    <a:pt x="222" y="125"/>
                    <a:pt x="223" y="123"/>
                  </a:cubicBezTo>
                  <a:cubicBezTo>
                    <a:pt x="223" y="122"/>
                    <a:pt x="224" y="120"/>
                    <a:pt x="225" y="119"/>
                  </a:cubicBezTo>
                  <a:close/>
                  <a:moveTo>
                    <a:pt x="207" y="179"/>
                  </a:moveTo>
                  <a:cubicBezTo>
                    <a:pt x="208" y="177"/>
                    <a:pt x="208" y="175"/>
                    <a:pt x="208" y="172"/>
                  </a:cubicBezTo>
                  <a:cubicBezTo>
                    <a:pt x="208" y="170"/>
                    <a:pt x="204" y="171"/>
                    <a:pt x="204" y="168"/>
                  </a:cubicBezTo>
                  <a:cubicBezTo>
                    <a:pt x="203" y="169"/>
                    <a:pt x="202" y="170"/>
                    <a:pt x="201" y="170"/>
                  </a:cubicBezTo>
                  <a:cubicBezTo>
                    <a:pt x="200" y="170"/>
                    <a:pt x="198" y="169"/>
                    <a:pt x="197" y="171"/>
                  </a:cubicBezTo>
                  <a:cubicBezTo>
                    <a:pt x="196" y="172"/>
                    <a:pt x="193" y="169"/>
                    <a:pt x="191" y="169"/>
                  </a:cubicBezTo>
                  <a:cubicBezTo>
                    <a:pt x="191" y="168"/>
                    <a:pt x="192" y="167"/>
                    <a:pt x="192" y="166"/>
                  </a:cubicBezTo>
                  <a:cubicBezTo>
                    <a:pt x="192" y="164"/>
                    <a:pt x="191" y="165"/>
                    <a:pt x="189" y="165"/>
                  </a:cubicBezTo>
                  <a:cubicBezTo>
                    <a:pt x="190" y="164"/>
                    <a:pt x="190" y="164"/>
                    <a:pt x="191" y="163"/>
                  </a:cubicBezTo>
                  <a:cubicBezTo>
                    <a:pt x="189" y="164"/>
                    <a:pt x="190" y="162"/>
                    <a:pt x="190" y="161"/>
                  </a:cubicBezTo>
                  <a:cubicBezTo>
                    <a:pt x="188" y="161"/>
                    <a:pt x="187" y="161"/>
                    <a:pt x="185" y="161"/>
                  </a:cubicBezTo>
                  <a:cubicBezTo>
                    <a:pt x="184" y="161"/>
                    <a:pt x="185" y="159"/>
                    <a:pt x="183" y="159"/>
                  </a:cubicBezTo>
                  <a:cubicBezTo>
                    <a:pt x="183" y="160"/>
                    <a:pt x="183" y="160"/>
                    <a:pt x="183" y="160"/>
                  </a:cubicBezTo>
                  <a:cubicBezTo>
                    <a:pt x="181" y="160"/>
                    <a:pt x="180" y="159"/>
                    <a:pt x="178" y="158"/>
                  </a:cubicBezTo>
                  <a:cubicBezTo>
                    <a:pt x="178" y="159"/>
                    <a:pt x="178" y="159"/>
                    <a:pt x="178" y="160"/>
                  </a:cubicBezTo>
                  <a:cubicBezTo>
                    <a:pt x="178" y="159"/>
                    <a:pt x="175" y="159"/>
                    <a:pt x="175" y="158"/>
                  </a:cubicBezTo>
                  <a:cubicBezTo>
                    <a:pt x="175" y="156"/>
                    <a:pt x="173" y="155"/>
                    <a:pt x="172" y="155"/>
                  </a:cubicBezTo>
                  <a:cubicBezTo>
                    <a:pt x="170" y="155"/>
                    <a:pt x="170" y="158"/>
                    <a:pt x="170" y="159"/>
                  </a:cubicBezTo>
                  <a:cubicBezTo>
                    <a:pt x="171" y="160"/>
                    <a:pt x="169" y="161"/>
                    <a:pt x="168" y="162"/>
                  </a:cubicBezTo>
                  <a:cubicBezTo>
                    <a:pt x="167" y="160"/>
                    <a:pt x="165" y="161"/>
                    <a:pt x="164" y="161"/>
                  </a:cubicBezTo>
                  <a:cubicBezTo>
                    <a:pt x="162" y="161"/>
                    <a:pt x="161" y="160"/>
                    <a:pt x="159" y="159"/>
                  </a:cubicBezTo>
                  <a:cubicBezTo>
                    <a:pt x="160" y="162"/>
                    <a:pt x="155" y="160"/>
                    <a:pt x="154" y="159"/>
                  </a:cubicBezTo>
                  <a:cubicBezTo>
                    <a:pt x="154" y="161"/>
                    <a:pt x="153" y="161"/>
                    <a:pt x="152" y="160"/>
                  </a:cubicBezTo>
                  <a:cubicBezTo>
                    <a:pt x="152" y="159"/>
                    <a:pt x="150" y="160"/>
                    <a:pt x="149" y="159"/>
                  </a:cubicBezTo>
                  <a:cubicBezTo>
                    <a:pt x="149" y="159"/>
                    <a:pt x="149" y="157"/>
                    <a:pt x="149" y="156"/>
                  </a:cubicBezTo>
                  <a:cubicBezTo>
                    <a:pt x="148" y="154"/>
                    <a:pt x="148" y="154"/>
                    <a:pt x="146" y="154"/>
                  </a:cubicBezTo>
                  <a:cubicBezTo>
                    <a:pt x="144" y="154"/>
                    <a:pt x="144" y="154"/>
                    <a:pt x="143" y="153"/>
                  </a:cubicBezTo>
                  <a:cubicBezTo>
                    <a:pt x="142" y="153"/>
                    <a:pt x="141" y="154"/>
                    <a:pt x="140" y="154"/>
                  </a:cubicBezTo>
                  <a:cubicBezTo>
                    <a:pt x="139" y="154"/>
                    <a:pt x="138" y="152"/>
                    <a:pt x="138" y="151"/>
                  </a:cubicBezTo>
                  <a:cubicBezTo>
                    <a:pt x="137" y="150"/>
                    <a:pt x="136" y="150"/>
                    <a:pt x="135" y="150"/>
                  </a:cubicBezTo>
                  <a:cubicBezTo>
                    <a:pt x="135" y="152"/>
                    <a:pt x="133" y="151"/>
                    <a:pt x="131" y="152"/>
                  </a:cubicBezTo>
                  <a:cubicBezTo>
                    <a:pt x="129" y="152"/>
                    <a:pt x="128" y="151"/>
                    <a:pt x="127" y="150"/>
                  </a:cubicBezTo>
                  <a:cubicBezTo>
                    <a:pt x="127" y="150"/>
                    <a:pt x="127" y="151"/>
                    <a:pt x="127" y="151"/>
                  </a:cubicBezTo>
                  <a:cubicBezTo>
                    <a:pt x="126" y="151"/>
                    <a:pt x="125" y="150"/>
                    <a:pt x="126" y="149"/>
                  </a:cubicBezTo>
                  <a:cubicBezTo>
                    <a:pt x="125" y="149"/>
                    <a:pt x="123" y="150"/>
                    <a:pt x="123" y="151"/>
                  </a:cubicBezTo>
                  <a:cubicBezTo>
                    <a:pt x="122" y="153"/>
                    <a:pt x="122" y="155"/>
                    <a:pt x="121" y="156"/>
                  </a:cubicBezTo>
                  <a:cubicBezTo>
                    <a:pt x="121" y="156"/>
                    <a:pt x="121" y="156"/>
                    <a:pt x="121" y="155"/>
                  </a:cubicBezTo>
                  <a:cubicBezTo>
                    <a:pt x="121" y="156"/>
                    <a:pt x="121" y="158"/>
                    <a:pt x="121" y="158"/>
                  </a:cubicBezTo>
                  <a:cubicBezTo>
                    <a:pt x="120" y="159"/>
                    <a:pt x="119" y="158"/>
                    <a:pt x="118" y="158"/>
                  </a:cubicBezTo>
                  <a:cubicBezTo>
                    <a:pt x="118" y="158"/>
                    <a:pt x="118" y="157"/>
                    <a:pt x="117" y="158"/>
                  </a:cubicBezTo>
                  <a:cubicBezTo>
                    <a:pt x="117" y="158"/>
                    <a:pt x="117" y="159"/>
                    <a:pt x="117" y="159"/>
                  </a:cubicBezTo>
                  <a:cubicBezTo>
                    <a:pt x="116" y="159"/>
                    <a:pt x="116" y="160"/>
                    <a:pt x="116" y="161"/>
                  </a:cubicBezTo>
                  <a:cubicBezTo>
                    <a:pt x="116" y="161"/>
                    <a:pt x="117" y="161"/>
                    <a:pt x="117" y="161"/>
                  </a:cubicBezTo>
                  <a:cubicBezTo>
                    <a:pt x="119" y="159"/>
                    <a:pt x="118" y="161"/>
                    <a:pt x="119" y="161"/>
                  </a:cubicBezTo>
                  <a:cubicBezTo>
                    <a:pt x="121" y="161"/>
                    <a:pt x="123" y="161"/>
                    <a:pt x="125" y="160"/>
                  </a:cubicBezTo>
                  <a:cubicBezTo>
                    <a:pt x="126" y="160"/>
                    <a:pt x="127" y="162"/>
                    <a:pt x="128" y="162"/>
                  </a:cubicBezTo>
                  <a:cubicBezTo>
                    <a:pt x="128" y="162"/>
                    <a:pt x="130" y="162"/>
                    <a:pt x="130" y="162"/>
                  </a:cubicBezTo>
                  <a:cubicBezTo>
                    <a:pt x="130" y="163"/>
                    <a:pt x="130" y="163"/>
                    <a:pt x="129" y="163"/>
                  </a:cubicBezTo>
                  <a:cubicBezTo>
                    <a:pt x="129" y="164"/>
                    <a:pt x="129" y="164"/>
                    <a:pt x="129" y="165"/>
                  </a:cubicBezTo>
                  <a:cubicBezTo>
                    <a:pt x="128" y="164"/>
                    <a:pt x="127" y="166"/>
                    <a:pt x="128" y="166"/>
                  </a:cubicBezTo>
                  <a:cubicBezTo>
                    <a:pt x="129" y="166"/>
                    <a:pt x="131" y="167"/>
                    <a:pt x="132" y="167"/>
                  </a:cubicBezTo>
                  <a:cubicBezTo>
                    <a:pt x="135" y="167"/>
                    <a:pt x="138" y="168"/>
                    <a:pt x="140" y="169"/>
                  </a:cubicBezTo>
                  <a:cubicBezTo>
                    <a:pt x="143" y="170"/>
                    <a:pt x="145" y="171"/>
                    <a:pt x="148" y="171"/>
                  </a:cubicBezTo>
                  <a:cubicBezTo>
                    <a:pt x="149" y="171"/>
                    <a:pt x="149" y="169"/>
                    <a:pt x="150" y="170"/>
                  </a:cubicBezTo>
                  <a:cubicBezTo>
                    <a:pt x="152" y="170"/>
                    <a:pt x="152" y="170"/>
                    <a:pt x="154" y="168"/>
                  </a:cubicBezTo>
                  <a:cubicBezTo>
                    <a:pt x="153" y="170"/>
                    <a:pt x="155" y="170"/>
                    <a:pt x="156" y="170"/>
                  </a:cubicBezTo>
                  <a:cubicBezTo>
                    <a:pt x="156" y="170"/>
                    <a:pt x="158" y="170"/>
                    <a:pt x="158" y="170"/>
                  </a:cubicBezTo>
                  <a:cubicBezTo>
                    <a:pt x="158" y="170"/>
                    <a:pt x="158" y="171"/>
                    <a:pt x="158" y="171"/>
                  </a:cubicBezTo>
                  <a:cubicBezTo>
                    <a:pt x="162" y="171"/>
                    <a:pt x="163" y="171"/>
                    <a:pt x="166" y="173"/>
                  </a:cubicBezTo>
                  <a:cubicBezTo>
                    <a:pt x="169" y="175"/>
                    <a:pt x="171" y="175"/>
                    <a:pt x="173" y="177"/>
                  </a:cubicBezTo>
                  <a:cubicBezTo>
                    <a:pt x="174" y="177"/>
                    <a:pt x="176" y="177"/>
                    <a:pt x="177" y="177"/>
                  </a:cubicBezTo>
                  <a:cubicBezTo>
                    <a:pt x="178" y="177"/>
                    <a:pt x="180" y="178"/>
                    <a:pt x="181" y="178"/>
                  </a:cubicBezTo>
                  <a:cubicBezTo>
                    <a:pt x="181" y="177"/>
                    <a:pt x="181" y="177"/>
                    <a:pt x="181" y="176"/>
                  </a:cubicBezTo>
                  <a:cubicBezTo>
                    <a:pt x="181" y="177"/>
                    <a:pt x="182" y="177"/>
                    <a:pt x="182" y="178"/>
                  </a:cubicBezTo>
                  <a:cubicBezTo>
                    <a:pt x="182" y="178"/>
                    <a:pt x="182" y="177"/>
                    <a:pt x="182" y="176"/>
                  </a:cubicBezTo>
                  <a:cubicBezTo>
                    <a:pt x="184" y="177"/>
                    <a:pt x="187" y="178"/>
                    <a:pt x="190" y="179"/>
                  </a:cubicBezTo>
                  <a:cubicBezTo>
                    <a:pt x="190" y="179"/>
                    <a:pt x="192" y="178"/>
                    <a:pt x="193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6"/>
                    <a:pt x="196" y="177"/>
                    <a:pt x="196" y="177"/>
                  </a:cubicBezTo>
                  <a:cubicBezTo>
                    <a:pt x="198" y="177"/>
                    <a:pt x="199" y="177"/>
                    <a:pt x="200" y="178"/>
                  </a:cubicBezTo>
                  <a:cubicBezTo>
                    <a:pt x="200" y="178"/>
                    <a:pt x="200" y="179"/>
                    <a:pt x="200" y="179"/>
                  </a:cubicBezTo>
                  <a:cubicBezTo>
                    <a:pt x="201" y="179"/>
                    <a:pt x="202" y="179"/>
                    <a:pt x="203" y="179"/>
                  </a:cubicBezTo>
                  <a:cubicBezTo>
                    <a:pt x="204" y="180"/>
                    <a:pt x="205" y="180"/>
                    <a:pt x="207" y="180"/>
                  </a:cubicBezTo>
                  <a:cubicBezTo>
                    <a:pt x="208" y="180"/>
                    <a:pt x="207" y="182"/>
                    <a:pt x="207" y="182"/>
                  </a:cubicBezTo>
                  <a:cubicBezTo>
                    <a:pt x="208" y="182"/>
                    <a:pt x="209" y="182"/>
                    <a:pt x="210" y="182"/>
                  </a:cubicBezTo>
                  <a:cubicBezTo>
                    <a:pt x="208" y="181"/>
                    <a:pt x="209" y="178"/>
                    <a:pt x="207" y="179"/>
                  </a:cubicBezTo>
                  <a:close/>
                  <a:moveTo>
                    <a:pt x="279" y="203"/>
                  </a:moveTo>
                  <a:cubicBezTo>
                    <a:pt x="281" y="203"/>
                    <a:pt x="282" y="203"/>
                    <a:pt x="284" y="201"/>
                  </a:cubicBezTo>
                  <a:cubicBezTo>
                    <a:pt x="283" y="201"/>
                    <a:pt x="283" y="201"/>
                    <a:pt x="282" y="201"/>
                  </a:cubicBezTo>
                  <a:cubicBezTo>
                    <a:pt x="282" y="203"/>
                    <a:pt x="280" y="203"/>
                    <a:pt x="279" y="203"/>
                  </a:cubicBezTo>
                  <a:close/>
                  <a:moveTo>
                    <a:pt x="316" y="187"/>
                  </a:moveTo>
                  <a:cubicBezTo>
                    <a:pt x="316" y="185"/>
                    <a:pt x="316" y="185"/>
                    <a:pt x="316" y="185"/>
                  </a:cubicBezTo>
                  <a:cubicBezTo>
                    <a:pt x="315" y="183"/>
                    <a:pt x="315" y="183"/>
                    <a:pt x="315" y="183"/>
                  </a:cubicBezTo>
                  <a:cubicBezTo>
                    <a:pt x="314" y="183"/>
                    <a:pt x="314" y="183"/>
                    <a:pt x="314" y="183"/>
                  </a:cubicBezTo>
                  <a:cubicBezTo>
                    <a:pt x="314" y="183"/>
                    <a:pt x="314" y="183"/>
                    <a:pt x="314" y="183"/>
                  </a:cubicBezTo>
                  <a:cubicBezTo>
                    <a:pt x="313" y="184"/>
                    <a:pt x="312" y="185"/>
                    <a:pt x="311" y="185"/>
                  </a:cubicBezTo>
                  <a:cubicBezTo>
                    <a:pt x="311" y="185"/>
                    <a:pt x="310" y="186"/>
                    <a:pt x="310" y="186"/>
                  </a:cubicBezTo>
                  <a:cubicBezTo>
                    <a:pt x="309" y="188"/>
                    <a:pt x="309" y="188"/>
                    <a:pt x="309" y="188"/>
                  </a:cubicBezTo>
                  <a:cubicBezTo>
                    <a:pt x="308" y="191"/>
                    <a:pt x="308" y="191"/>
                    <a:pt x="308" y="191"/>
                  </a:cubicBezTo>
                  <a:cubicBezTo>
                    <a:pt x="305" y="190"/>
                    <a:pt x="305" y="190"/>
                    <a:pt x="305" y="190"/>
                  </a:cubicBezTo>
                  <a:cubicBezTo>
                    <a:pt x="303" y="189"/>
                    <a:pt x="303" y="189"/>
                    <a:pt x="303" y="189"/>
                  </a:cubicBezTo>
                  <a:cubicBezTo>
                    <a:pt x="301" y="191"/>
                    <a:pt x="300" y="193"/>
                    <a:pt x="300" y="195"/>
                  </a:cubicBezTo>
                  <a:cubicBezTo>
                    <a:pt x="299" y="197"/>
                    <a:pt x="301" y="196"/>
                    <a:pt x="301" y="198"/>
                  </a:cubicBezTo>
                  <a:cubicBezTo>
                    <a:pt x="301" y="199"/>
                    <a:pt x="300" y="199"/>
                    <a:pt x="299" y="199"/>
                  </a:cubicBezTo>
                  <a:cubicBezTo>
                    <a:pt x="299" y="199"/>
                    <a:pt x="299" y="200"/>
                    <a:pt x="299" y="200"/>
                  </a:cubicBezTo>
                  <a:cubicBezTo>
                    <a:pt x="301" y="200"/>
                    <a:pt x="302" y="200"/>
                    <a:pt x="304" y="199"/>
                  </a:cubicBezTo>
                  <a:cubicBezTo>
                    <a:pt x="305" y="199"/>
                    <a:pt x="307" y="197"/>
                    <a:pt x="308" y="198"/>
                  </a:cubicBezTo>
                  <a:cubicBezTo>
                    <a:pt x="310" y="198"/>
                    <a:pt x="310" y="196"/>
                    <a:pt x="311" y="195"/>
                  </a:cubicBezTo>
                  <a:cubicBezTo>
                    <a:pt x="312" y="193"/>
                    <a:pt x="313" y="193"/>
                    <a:pt x="314" y="192"/>
                  </a:cubicBezTo>
                  <a:cubicBezTo>
                    <a:pt x="313" y="191"/>
                    <a:pt x="314" y="190"/>
                    <a:pt x="315" y="190"/>
                  </a:cubicBezTo>
                  <a:cubicBezTo>
                    <a:pt x="315" y="189"/>
                    <a:pt x="315" y="189"/>
                    <a:pt x="315" y="189"/>
                  </a:cubicBezTo>
                  <a:lnTo>
                    <a:pt x="316" y="187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India">
              <a:extLst>
                <a:ext uri="{FF2B5EF4-FFF2-40B4-BE49-F238E27FC236}">
                  <a16:creationId xmlns:a16="http://schemas.microsoft.com/office/drawing/2014/main" id="{4DFDD10E-119F-DE24-FD18-20AB25A83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6416" y="1800274"/>
              <a:ext cx="702849" cy="763789"/>
            </a:xfrm>
            <a:custGeom>
              <a:avLst/>
              <a:gdLst>
                <a:gd name="T0" fmla="*/ 203 w 293"/>
                <a:gd name="T1" fmla="*/ 161 h 318"/>
                <a:gd name="T2" fmla="*/ 200 w 293"/>
                <a:gd name="T3" fmla="*/ 158 h 318"/>
                <a:gd name="T4" fmla="*/ 189 w 293"/>
                <a:gd name="T5" fmla="*/ 174 h 318"/>
                <a:gd name="T6" fmla="*/ 173 w 293"/>
                <a:gd name="T7" fmla="*/ 183 h 318"/>
                <a:gd name="T8" fmla="*/ 163 w 293"/>
                <a:gd name="T9" fmla="*/ 196 h 318"/>
                <a:gd name="T10" fmla="*/ 141 w 293"/>
                <a:gd name="T11" fmla="*/ 221 h 318"/>
                <a:gd name="T12" fmla="*/ 121 w 293"/>
                <a:gd name="T13" fmla="*/ 245 h 318"/>
                <a:gd name="T14" fmla="*/ 117 w 293"/>
                <a:gd name="T15" fmla="*/ 274 h 318"/>
                <a:gd name="T16" fmla="*/ 107 w 293"/>
                <a:gd name="T17" fmla="*/ 304 h 318"/>
                <a:gd name="T18" fmla="*/ 88 w 293"/>
                <a:gd name="T19" fmla="*/ 313 h 318"/>
                <a:gd name="T20" fmla="*/ 83 w 293"/>
                <a:gd name="T21" fmla="*/ 300 h 318"/>
                <a:gd name="T22" fmla="*/ 72 w 293"/>
                <a:gd name="T23" fmla="*/ 273 h 318"/>
                <a:gd name="T24" fmla="*/ 67 w 293"/>
                <a:gd name="T25" fmla="*/ 252 h 318"/>
                <a:gd name="T26" fmla="*/ 57 w 293"/>
                <a:gd name="T27" fmla="*/ 234 h 318"/>
                <a:gd name="T28" fmla="*/ 51 w 293"/>
                <a:gd name="T29" fmla="*/ 214 h 318"/>
                <a:gd name="T30" fmla="*/ 50 w 293"/>
                <a:gd name="T31" fmla="*/ 195 h 318"/>
                <a:gd name="T32" fmla="*/ 46 w 293"/>
                <a:gd name="T33" fmla="*/ 180 h 318"/>
                <a:gd name="T34" fmla="*/ 46 w 293"/>
                <a:gd name="T35" fmla="*/ 168 h 318"/>
                <a:gd name="T36" fmla="*/ 45 w 293"/>
                <a:gd name="T37" fmla="*/ 157 h 318"/>
                <a:gd name="T38" fmla="*/ 42 w 293"/>
                <a:gd name="T39" fmla="*/ 157 h 318"/>
                <a:gd name="T40" fmla="*/ 32 w 293"/>
                <a:gd name="T41" fmla="*/ 172 h 318"/>
                <a:gd name="T42" fmla="*/ 11 w 293"/>
                <a:gd name="T43" fmla="*/ 156 h 318"/>
                <a:gd name="T44" fmla="*/ 20 w 293"/>
                <a:gd name="T45" fmla="*/ 148 h 318"/>
                <a:gd name="T46" fmla="*/ 4 w 293"/>
                <a:gd name="T47" fmla="*/ 142 h 318"/>
                <a:gd name="T48" fmla="*/ 8 w 293"/>
                <a:gd name="T49" fmla="*/ 133 h 318"/>
                <a:gd name="T50" fmla="*/ 28 w 293"/>
                <a:gd name="T51" fmla="*/ 132 h 318"/>
                <a:gd name="T52" fmla="*/ 21 w 293"/>
                <a:gd name="T53" fmla="*/ 116 h 318"/>
                <a:gd name="T54" fmla="*/ 22 w 293"/>
                <a:gd name="T55" fmla="*/ 91 h 318"/>
                <a:gd name="T56" fmla="*/ 52 w 293"/>
                <a:gd name="T57" fmla="*/ 70 h 318"/>
                <a:gd name="T58" fmla="*/ 69 w 293"/>
                <a:gd name="T59" fmla="*/ 45 h 318"/>
                <a:gd name="T60" fmla="*/ 58 w 293"/>
                <a:gd name="T61" fmla="*/ 27 h 318"/>
                <a:gd name="T62" fmla="*/ 77 w 293"/>
                <a:gd name="T63" fmla="*/ 16 h 318"/>
                <a:gd name="T64" fmla="*/ 97 w 293"/>
                <a:gd name="T65" fmla="*/ 6 h 318"/>
                <a:gd name="T66" fmla="*/ 115 w 293"/>
                <a:gd name="T67" fmla="*/ 1 h 318"/>
                <a:gd name="T68" fmla="*/ 121 w 293"/>
                <a:gd name="T69" fmla="*/ 13 h 318"/>
                <a:gd name="T70" fmla="*/ 109 w 293"/>
                <a:gd name="T71" fmla="*/ 26 h 318"/>
                <a:gd name="T72" fmla="*/ 109 w 293"/>
                <a:gd name="T73" fmla="*/ 41 h 318"/>
                <a:gd name="T74" fmla="*/ 105 w 293"/>
                <a:gd name="T75" fmla="*/ 51 h 318"/>
                <a:gd name="T76" fmla="*/ 121 w 293"/>
                <a:gd name="T77" fmla="*/ 62 h 318"/>
                <a:gd name="T78" fmla="*/ 120 w 293"/>
                <a:gd name="T79" fmla="*/ 81 h 318"/>
                <a:gd name="T80" fmla="*/ 142 w 293"/>
                <a:gd name="T81" fmla="*/ 93 h 318"/>
                <a:gd name="T82" fmla="*/ 159 w 293"/>
                <a:gd name="T83" fmla="*/ 98 h 318"/>
                <a:gd name="T84" fmla="*/ 181 w 293"/>
                <a:gd name="T85" fmla="*/ 107 h 318"/>
                <a:gd name="T86" fmla="*/ 200 w 293"/>
                <a:gd name="T87" fmla="*/ 105 h 318"/>
                <a:gd name="T88" fmla="*/ 207 w 293"/>
                <a:gd name="T89" fmla="*/ 99 h 318"/>
                <a:gd name="T90" fmla="*/ 223 w 293"/>
                <a:gd name="T91" fmla="*/ 103 h 318"/>
                <a:gd name="T92" fmla="*/ 239 w 293"/>
                <a:gd name="T93" fmla="*/ 98 h 318"/>
                <a:gd name="T94" fmla="*/ 254 w 293"/>
                <a:gd name="T95" fmla="*/ 83 h 318"/>
                <a:gd name="T96" fmla="*/ 275 w 293"/>
                <a:gd name="T97" fmla="*/ 78 h 318"/>
                <a:gd name="T98" fmla="*/ 281 w 293"/>
                <a:gd name="T99" fmla="*/ 84 h 318"/>
                <a:gd name="T100" fmla="*/ 291 w 293"/>
                <a:gd name="T101" fmla="*/ 91 h 318"/>
                <a:gd name="T102" fmla="*/ 278 w 293"/>
                <a:gd name="T103" fmla="*/ 102 h 318"/>
                <a:gd name="T104" fmla="*/ 265 w 293"/>
                <a:gd name="T105" fmla="*/ 120 h 318"/>
                <a:gd name="T106" fmla="*/ 252 w 293"/>
                <a:gd name="T107" fmla="*/ 135 h 318"/>
                <a:gd name="T108" fmla="*/ 248 w 293"/>
                <a:gd name="T109" fmla="*/ 158 h 318"/>
                <a:gd name="T110" fmla="*/ 242 w 293"/>
                <a:gd name="T111" fmla="*/ 149 h 318"/>
                <a:gd name="T112" fmla="*/ 233 w 293"/>
                <a:gd name="T113" fmla="*/ 134 h 318"/>
                <a:gd name="T114" fmla="*/ 241 w 293"/>
                <a:gd name="T115" fmla="*/ 125 h 318"/>
                <a:gd name="T116" fmla="*/ 208 w 293"/>
                <a:gd name="T117" fmla="*/ 108 h 318"/>
                <a:gd name="T118" fmla="*/ 201 w 293"/>
                <a:gd name="T119" fmla="*/ 111 h 318"/>
                <a:gd name="T120" fmla="*/ 209 w 293"/>
                <a:gd name="T121" fmla="*/ 121 h 318"/>
                <a:gd name="T122" fmla="*/ 205 w 293"/>
                <a:gd name="T123" fmla="*/ 138 h 318"/>
                <a:gd name="T124" fmla="*/ 110 w 293"/>
                <a:gd name="T125" fmla="*/ 30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3" h="318">
                  <a:moveTo>
                    <a:pt x="210" y="159"/>
                  </a:moveTo>
                  <a:cubicBezTo>
                    <a:pt x="209" y="160"/>
                    <a:pt x="208" y="160"/>
                    <a:pt x="208" y="160"/>
                  </a:cubicBezTo>
                  <a:cubicBezTo>
                    <a:pt x="208" y="161"/>
                    <a:pt x="209" y="162"/>
                    <a:pt x="210" y="164"/>
                  </a:cubicBezTo>
                  <a:cubicBezTo>
                    <a:pt x="209" y="163"/>
                    <a:pt x="208" y="163"/>
                    <a:pt x="207" y="162"/>
                  </a:cubicBezTo>
                  <a:cubicBezTo>
                    <a:pt x="207" y="163"/>
                    <a:pt x="207" y="163"/>
                    <a:pt x="207" y="164"/>
                  </a:cubicBezTo>
                  <a:cubicBezTo>
                    <a:pt x="204" y="163"/>
                    <a:pt x="206" y="159"/>
                    <a:pt x="206" y="157"/>
                  </a:cubicBezTo>
                  <a:cubicBezTo>
                    <a:pt x="204" y="159"/>
                    <a:pt x="204" y="162"/>
                    <a:pt x="204" y="165"/>
                  </a:cubicBezTo>
                  <a:cubicBezTo>
                    <a:pt x="204" y="163"/>
                    <a:pt x="204" y="162"/>
                    <a:pt x="203" y="161"/>
                  </a:cubicBezTo>
                  <a:cubicBezTo>
                    <a:pt x="203" y="162"/>
                    <a:pt x="203" y="163"/>
                    <a:pt x="203" y="164"/>
                  </a:cubicBezTo>
                  <a:cubicBezTo>
                    <a:pt x="202" y="163"/>
                    <a:pt x="202" y="162"/>
                    <a:pt x="202" y="161"/>
                  </a:cubicBezTo>
                  <a:cubicBezTo>
                    <a:pt x="202" y="162"/>
                    <a:pt x="202" y="163"/>
                    <a:pt x="202" y="164"/>
                  </a:cubicBezTo>
                  <a:cubicBezTo>
                    <a:pt x="200" y="164"/>
                    <a:pt x="200" y="160"/>
                    <a:pt x="201" y="159"/>
                  </a:cubicBezTo>
                  <a:cubicBezTo>
                    <a:pt x="201" y="158"/>
                    <a:pt x="201" y="157"/>
                    <a:pt x="200" y="156"/>
                  </a:cubicBezTo>
                  <a:cubicBezTo>
                    <a:pt x="199" y="156"/>
                    <a:pt x="199" y="155"/>
                    <a:pt x="198" y="154"/>
                  </a:cubicBezTo>
                  <a:cubicBezTo>
                    <a:pt x="198" y="155"/>
                    <a:pt x="198" y="157"/>
                    <a:pt x="198" y="157"/>
                  </a:cubicBezTo>
                  <a:cubicBezTo>
                    <a:pt x="199" y="158"/>
                    <a:pt x="200" y="156"/>
                    <a:pt x="200" y="158"/>
                  </a:cubicBezTo>
                  <a:cubicBezTo>
                    <a:pt x="198" y="158"/>
                    <a:pt x="200" y="159"/>
                    <a:pt x="199" y="160"/>
                  </a:cubicBezTo>
                  <a:cubicBezTo>
                    <a:pt x="198" y="161"/>
                    <a:pt x="197" y="162"/>
                    <a:pt x="196" y="163"/>
                  </a:cubicBezTo>
                  <a:cubicBezTo>
                    <a:pt x="195" y="164"/>
                    <a:pt x="192" y="164"/>
                    <a:pt x="191" y="165"/>
                  </a:cubicBezTo>
                  <a:cubicBezTo>
                    <a:pt x="189" y="165"/>
                    <a:pt x="188" y="166"/>
                    <a:pt x="187" y="168"/>
                  </a:cubicBezTo>
                  <a:cubicBezTo>
                    <a:pt x="186" y="170"/>
                    <a:pt x="189" y="171"/>
                    <a:pt x="188" y="173"/>
                  </a:cubicBezTo>
                  <a:cubicBezTo>
                    <a:pt x="188" y="173"/>
                    <a:pt x="189" y="173"/>
                    <a:pt x="189" y="173"/>
                  </a:cubicBezTo>
                  <a:cubicBezTo>
                    <a:pt x="189" y="173"/>
                    <a:pt x="188" y="174"/>
                    <a:pt x="188" y="174"/>
                  </a:cubicBezTo>
                  <a:cubicBezTo>
                    <a:pt x="188" y="174"/>
                    <a:pt x="189" y="174"/>
                    <a:pt x="189" y="174"/>
                  </a:cubicBezTo>
                  <a:cubicBezTo>
                    <a:pt x="188" y="175"/>
                    <a:pt x="185" y="176"/>
                    <a:pt x="185" y="178"/>
                  </a:cubicBezTo>
                  <a:cubicBezTo>
                    <a:pt x="186" y="177"/>
                    <a:pt x="186" y="177"/>
                    <a:pt x="187" y="177"/>
                  </a:cubicBezTo>
                  <a:cubicBezTo>
                    <a:pt x="187" y="179"/>
                    <a:pt x="186" y="178"/>
                    <a:pt x="185" y="179"/>
                  </a:cubicBezTo>
                  <a:cubicBezTo>
                    <a:pt x="183" y="180"/>
                    <a:pt x="183" y="180"/>
                    <a:pt x="183" y="182"/>
                  </a:cubicBezTo>
                  <a:cubicBezTo>
                    <a:pt x="183" y="181"/>
                    <a:pt x="182" y="181"/>
                    <a:pt x="181" y="180"/>
                  </a:cubicBezTo>
                  <a:cubicBezTo>
                    <a:pt x="182" y="184"/>
                    <a:pt x="180" y="183"/>
                    <a:pt x="178" y="184"/>
                  </a:cubicBezTo>
                  <a:cubicBezTo>
                    <a:pt x="177" y="184"/>
                    <a:pt x="176" y="184"/>
                    <a:pt x="174" y="185"/>
                  </a:cubicBezTo>
                  <a:cubicBezTo>
                    <a:pt x="174" y="185"/>
                    <a:pt x="173" y="183"/>
                    <a:pt x="173" y="183"/>
                  </a:cubicBezTo>
                  <a:cubicBezTo>
                    <a:pt x="173" y="184"/>
                    <a:pt x="173" y="185"/>
                    <a:pt x="173" y="186"/>
                  </a:cubicBezTo>
                  <a:cubicBezTo>
                    <a:pt x="173" y="185"/>
                    <a:pt x="172" y="185"/>
                    <a:pt x="172" y="185"/>
                  </a:cubicBezTo>
                  <a:cubicBezTo>
                    <a:pt x="172" y="185"/>
                    <a:pt x="172" y="186"/>
                    <a:pt x="172" y="187"/>
                  </a:cubicBezTo>
                  <a:cubicBezTo>
                    <a:pt x="172" y="186"/>
                    <a:pt x="171" y="186"/>
                    <a:pt x="171" y="185"/>
                  </a:cubicBezTo>
                  <a:cubicBezTo>
                    <a:pt x="170" y="186"/>
                    <a:pt x="170" y="187"/>
                    <a:pt x="169" y="187"/>
                  </a:cubicBezTo>
                  <a:cubicBezTo>
                    <a:pt x="170" y="187"/>
                    <a:pt x="171" y="188"/>
                    <a:pt x="171" y="188"/>
                  </a:cubicBezTo>
                  <a:cubicBezTo>
                    <a:pt x="170" y="189"/>
                    <a:pt x="168" y="192"/>
                    <a:pt x="166" y="191"/>
                  </a:cubicBezTo>
                  <a:cubicBezTo>
                    <a:pt x="166" y="194"/>
                    <a:pt x="164" y="194"/>
                    <a:pt x="163" y="196"/>
                  </a:cubicBezTo>
                  <a:cubicBezTo>
                    <a:pt x="162" y="197"/>
                    <a:pt x="162" y="198"/>
                    <a:pt x="161" y="199"/>
                  </a:cubicBezTo>
                  <a:cubicBezTo>
                    <a:pt x="161" y="200"/>
                    <a:pt x="160" y="200"/>
                    <a:pt x="160" y="200"/>
                  </a:cubicBezTo>
                  <a:cubicBezTo>
                    <a:pt x="160" y="200"/>
                    <a:pt x="161" y="201"/>
                    <a:pt x="160" y="201"/>
                  </a:cubicBezTo>
                  <a:cubicBezTo>
                    <a:pt x="159" y="203"/>
                    <a:pt x="157" y="203"/>
                    <a:pt x="156" y="204"/>
                  </a:cubicBezTo>
                  <a:cubicBezTo>
                    <a:pt x="154" y="206"/>
                    <a:pt x="153" y="209"/>
                    <a:pt x="151" y="208"/>
                  </a:cubicBezTo>
                  <a:cubicBezTo>
                    <a:pt x="153" y="212"/>
                    <a:pt x="140" y="213"/>
                    <a:pt x="141" y="218"/>
                  </a:cubicBezTo>
                  <a:cubicBezTo>
                    <a:pt x="142" y="217"/>
                    <a:pt x="142" y="217"/>
                    <a:pt x="143" y="216"/>
                  </a:cubicBezTo>
                  <a:cubicBezTo>
                    <a:pt x="143" y="217"/>
                    <a:pt x="142" y="220"/>
                    <a:pt x="141" y="221"/>
                  </a:cubicBezTo>
                  <a:cubicBezTo>
                    <a:pt x="140" y="222"/>
                    <a:pt x="137" y="225"/>
                    <a:pt x="136" y="224"/>
                  </a:cubicBezTo>
                  <a:cubicBezTo>
                    <a:pt x="130" y="219"/>
                    <a:pt x="132" y="229"/>
                    <a:pt x="128" y="230"/>
                  </a:cubicBezTo>
                  <a:cubicBezTo>
                    <a:pt x="128" y="229"/>
                    <a:pt x="128" y="228"/>
                    <a:pt x="127" y="227"/>
                  </a:cubicBezTo>
                  <a:cubicBezTo>
                    <a:pt x="128" y="228"/>
                    <a:pt x="127" y="230"/>
                    <a:pt x="127" y="231"/>
                  </a:cubicBezTo>
                  <a:cubicBezTo>
                    <a:pt x="127" y="230"/>
                    <a:pt x="127" y="229"/>
                    <a:pt x="127" y="228"/>
                  </a:cubicBezTo>
                  <a:cubicBezTo>
                    <a:pt x="123" y="228"/>
                    <a:pt x="122" y="230"/>
                    <a:pt x="121" y="233"/>
                  </a:cubicBezTo>
                  <a:cubicBezTo>
                    <a:pt x="119" y="236"/>
                    <a:pt x="120" y="238"/>
                    <a:pt x="120" y="241"/>
                  </a:cubicBezTo>
                  <a:cubicBezTo>
                    <a:pt x="120" y="243"/>
                    <a:pt x="121" y="243"/>
                    <a:pt x="121" y="245"/>
                  </a:cubicBezTo>
                  <a:cubicBezTo>
                    <a:pt x="120" y="246"/>
                    <a:pt x="119" y="247"/>
                    <a:pt x="119" y="249"/>
                  </a:cubicBezTo>
                  <a:cubicBezTo>
                    <a:pt x="119" y="250"/>
                    <a:pt x="121" y="251"/>
                    <a:pt x="121" y="252"/>
                  </a:cubicBezTo>
                  <a:cubicBezTo>
                    <a:pt x="121" y="253"/>
                    <a:pt x="122" y="254"/>
                    <a:pt x="122" y="256"/>
                  </a:cubicBezTo>
                  <a:cubicBezTo>
                    <a:pt x="121" y="255"/>
                    <a:pt x="120" y="254"/>
                    <a:pt x="119" y="253"/>
                  </a:cubicBezTo>
                  <a:cubicBezTo>
                    <a:pt x="119" y="254"/>
                    <a:pt x="119" y="256"/>
                    <a:pt x="120" y="256"/>
                  </a:cubicBezTo>
                  <a:cubicBezTo>
                    <a:pt x="122" y="257"/>
                    <a:pt x="122" y="257"/>
                    <a:pt x="122" y="259"/>
                  </a:cubicBezTo>
                  <a:cubicBezTo>
                    <a:pt x="122" y="262"/>
                    <a:pt x="122" y="265"/>
                    <a:pt x="120" y="267"/>
                  </a:cubicBezTo>
                  <a:cubicBezTo>
                    <a:pt x="119" y="269"/>
                    <a:pt x="118" y="272"/>
                    <a:pt x="117" y="274"/>
                  </a:cubicBezTo>
                  <a:cubicBezTo>
                    <a:pt x="116" y="276"/>
                    <a:pt x="116" y="277"/>
                    <a:pt x="117" y="278"/>
                  </a:cubicBezTo>
                  <a:cubicBezTo>
                    <a:pt x="117" y="279"/>
                    <a:pt x="117" y="280"/>
                    <a:pt x="116" y="281"/>
                  </a:cubicBezTo>
                  <a:cubicBezTo>
                    <a:pt x="118" y="279"/>
                    <a:pt x="117" y="283"/>
                    <a:pt x="117" y="284"/>
                  </a:cubicBezTo>
                  <a:cubicBezTo>
                    <a:pt x="117" y="287"/>
                    <a:pt x="117" y="289"/>
                    <a:pt x="117" y="292"/>
                  </a:cubicBezTo>
                  <a:cubicBezTo>
                    <a:pt x="117" y="293"/>
                    <a:pt x="116" y="293"/>
                    <a:pt x="114" y="292"/>
                  </a:cubicBezTo>
                  <a:cubicBezTo>
                    <a:pt x="112" y="291"/>
                    <a:pt x="112" y="293"/>
                    <a:pt x="112" y="295"/>
                  </a:cubicBezTo>
                  <a:cubicBezTo>
                    <a:pt x="111" y="296"/>
                    <a:pt x="109" y="298"/>
                    <a:pt x="109" y="299"/>
                  </a:cubicBezTo>
                  <a:cubicBezTo>
                    <a:pt x="108" y="301"/>
                    <a:pt x="108" y="303"/>
                    <a:pt x="107" y="304"/>
                  </a:cubicBezTo>
                  <a:cubicBezTo>
                    <a:pt x="106" y="304"/>
                    <a:pt x="105" y="306"/>
                    <a:pt x="106" y="306"/>
                  </a:cubicBezTo>
                  <a:cubicBezTo>
                    <a:pt x="105" y="306"/>
                    <a:pt x="104" y="306"/>
                    <a:pt x="103" y="306"/>
                  </a:cubicBezTo>
                  <a:cubicBezTo>
                    <a:pt x="103" y="306"/>
                    <a:pt x="100" y="309"/>
                    <a:pt x="100" y="310"/>
                  </a:cubicBezTo>
                  <a:cubicBezTo>
                    <a:pt x="100" y="310"/>
                    <a:pt x="101" y="310"/>
                    <a:pt x="102" y="310"/>
                  </a:cubicBezTo>
                  <a:cubicBezTo>
                    <a:pt x="100" y="311"/>
                    <a:pt x="100" y="311"/>
                    <a:pt x="100" y="312"/>
                  </a:cubicBezTo>
                  <a:cubicBezTo>
                    <a:pt x="100" y="313"/>
                    <a:pt x="99" y="314"/>
                    <a:pt x="98" y="315"/>
                  </a:cubicBezTo>
                  <a:cubicBezTo>
                    <a:pt x="97" y="316"/>
                    <a:pt x="93" y="315"/>
                    <a:pt x="94" y="318"/>
                  </a:cubicBezTo>
                  <a:cubicBezTo>
                    <a:pt x="92" y="317"/>
                    <a:pt x="89" y="315"/>
                    <a:pt x="88" y="313"/>
                  </a:cubicBezTo>
                  <a:cubicBezTo>
                    <a:pt x="87" y="311"/>
                    <a:pt x="86" y="310"/>
                    <a:pt x="83" y="309"/>
                  </a:cubicBezTo>
                  <a:cubicBezTo>
                    <a:pt x="84" y="309"/>
                    <a:pt x="86" y="308"/>
                    <a:pt x="85" y="307"/>
                  </a:cubicBezTo>
                  <a:cubicBezTo>
                    <a:pt x="83" y="307"/>
                    <a:pt x="85" y="306"/>
                    <a:pt x="84" y="305"/>
                  </a:cubicBezTo>
                  <a:cubicBezTo>
                    <a:pt x="84" y="304"/>
                    <a:pt x="83" y="305"/>
                    <a:pt x="83" y="304"/>
                  </a:cubicBezTo>
                  <a:cubicBezTo>
                    <a:pt x="82" y="304"/>
                    <a:pt x="82" y="303"/>
                    <a:pt x="82" y="302"/>
                  </a:cubicBezTo>
                  <a:cubicBezTo>
                    <a:pt x="81" y="301"/>
                    <a:pt x="81" y="300"/>
                    <a:pt x="81" y="299"/>
                  </a:cubicBezTo>
                  <a:cubicBezTo>
                    <a:pt x="82" y="300"/>
                    <a:pt x="83" y="302"/>
                    <a:pt x="84" y="302"/>
                  </a:cubicBezTo>
                  <a:cubicBezTo>
                    <a:pt x="85" y="302"/>
                    <a:pt x="83" y="300"/>
                    <a:pt x="83" y="300"/>
                  </a:cubicBezTo>
                  <a:cubicBezTo>
                    <a:pt x="82" y="299"/>
                    <a:pt x="82" y="298"/>
                    <a:pt x="82" y="297"/>
                  </a:cubicBezTo>
                  <a:cubicBezTo>
                    <a:pt x="82" y="297"/>
                    <a:pt x="82" y="296"/>
                    <a:pt x="83" y="296"/>
                  </a:cubicBezTo>
                  <a:cubicBezTo>
                    <a:pt x="82" y="296"/>
                    <a:pt x="81" y="295"/>
                    <a:pt x="80" y="294"/>
                  </a:cubicBezTo>
                  <a:cubicBezTo>
                    <a:pt x="83" y="292"/>
                    <a:pt x="80" y="291"/>
                    <a:pt x="79" y="289"/>
                  </a:cubicBezTo>
                  <a:cubicBezTo>
                    <a:pt x="78" y="288"/>
                    <a:pt x="78" y="285"/>
                    <a:pt x="78" y="284"/>
                  </a:cubicBezTo>
                  <a:cubicBezTo>
                    <a:pt x="77" y="282"/>
                    <a:pt x="76" y="280"/>
                    <a:pt x="75" y="278"/>
                  </a:cubicBezTo>
                  <a:cubicBezTo>
                    <a:pt x="74" y="277"/>
                    <a:pt x="74" y="277"/>
                    <a:pt x="73" y="275"/>
                  </a:cubicBezTo>
                  <a:cubicBezTo>
                    <a:pt x="73" y="275"/>
                    <a:pt x="72" y="274"/>
                    <a:pt x="72" y="273"/>
                  </a:cubicBezTo>
                  <a:cubicBezTo>
                    <a:pt x="72" y="273"/>
                    <a:pt x="71" y="273"/>
                    <a:pt x="71" y="273"/>
                  </a:cubicBezTo>
                  <a:cubicBezTo>
                    <a:pt x="71" y="271"/>
                    <a:pt x="72" y="271"/>
                    <a:pt x="70" y="270"/>
                  </a:cubicBezTo>
                  <a:cubicBezTo>
                    <a:pt x="69" y="269"/>
                    <a:pt x="68" y="268"/>
                    <a:pt x="67" y="267"/>
                  </a:cubicBezTo>
                  <a:cubicBezTo>
                    <a:pt x="69" y="267"/>
                    <a:pt x="70" y="267"/>
                    <a:pt x="72" y="267"/>
                  </a:cubicBezTo>
                  <a:cubicBezTo>
                    <a:pt x="70" y="264"/>
                    <a:pt x="69" y="261"/>
                    <a:pt x="67" y="258"/>
                  </a:cubicBezTo>
                  <a:cubicBezTo>
                    <a:pt x="67" y="257"/>
                    <a:pt x="68" y="256"/>
                    <a:pt x="67" y="255"/>
                  </a:cubicBezTo>
                  <a:cubicBezTo>
                    <a:pt x="67" y="254"/>
                    <a:pt x="64" y="253"/>
                    <a:pt x="63" y="253"/>
                  </a:cubicBezTo>
                  <a:cubicBezTo>
                    <a:pt x="64" y="253"/>
                    <a:pt x="65" y="252"/>
                    <a:pt x="67" y="252"/>
                  </a:cubicBezTo>
                  <a:cubicBezTo>
                    <a:pt x="67" y="252"/>
                    <a:pt x="67" y="249"/>
                    <a:pt x="67" y="249"/>
                  </a:cubicBezTo>
                  <a:cubicBezTo>
                    <a:pt x="67" y="246"/>
                    <a:pt x="63" y="248"/>
                    <a:pt x="62" y="245"/>
                  </a:cubicBezTo>
                  <a:cubicBezTo>
                    <a:pt x="64" y="245"/>
                    <a:pt x="65" y="244"/>
                    <a:pt x="67" y="244"/>
                  </a:cubicBezTo>
                  <a:cubicBezTo>
                    <a:pt x="65" y="244"/>
                    <a:pt x="64" y="244"/>
                    <a:pt x="62" y="244"/>
                  </a:cubicBezTo>
                  <a:cubicBezTo>
                    <a:pt x="63" y="242"/>
                    <a:pt x="61" y="241"/>
                    <a:pt x="60" y="241"/>
                  </a:cubicBezTo>
                  <a:cubicBezTo>
                    <a:pt x="60" y="241"/>
                    <a:pt x="60" y="240"/>
                    <a:pt x="61" y="240"/>
                  </a:cubicBezTo>
                  <a:cubicBezTo>
                    <a:pt x="61" y="240"/>
                    <a:pt x="60" y="240"/>
                    <a:pt x="60" y="240"/>
                  </a:cubicBezTo>
                  <a:cubicBezTo>
                    <a:pt x="60" y="238"/>
                    <a:pt x="57" y="236"/>
                    <a:pt x="57" y="234"/>
                  </a:cubicBezTo>
                  <a:cubicBezTo>
                    <a:pt x="58" y="235"/>
                    <a:pt x="58" y="235"/>
                    <a:pt x="59" y="235"/>
                  </a:cubicBezTo>
                  <a:cubicBezTo>
                    <a:pt x="58" y="234"/>
                    <a:pt x="57" y="233"/>
                    <a:pt x="56" y="233"/>
                  </a:cubicBezTo>
                  <a:cubicBezTo>
                    <a:pt x="57" y="231"/>
                    <a:pt x="54" y="229"/>
                    <a:pt x="54" y="227"/>
                  </a:cubicBezTo>
                  <a:cubicBezTo>
                    <a:pt x="54" y="225"/>
                    <a:pt x="53" y="224"/>
                    <a:pt x="52" y="221"/>
                  </a:cubicBezTo>
                  <a:cubicBezTo>
                    <a:pt x="52" y="221"/>
                    <a:pt x="52" y="221"/>
                    <a:pt x="53" y="221"/>
                  </a:cubicBezTo>
                  <a:cubicBezTo>
                    <a:pt x="52" y="221"/>
                    <a:pt x="52" y="220"/>
                    <a:pt x="51" y="220"/>
                  </a:cubicBezTo>
                  <a:cubicBezTo>
                    <a:pt x="52" y="220"/>
                    <a:pt x="52" y="220"/>
                    <a:pt x="53" y="220"/>
                  </a:cubicBezTo>
                  <a:cubicBezTo>
                    <a:pt x="51" y="218"/>
                    <a:pt x="51" y="216"/>
                    <a:pt x="51" y="214"/>
                  </a:cubicBezTo>
                  <a:cubicBezTo>
                    <a:pt x="51" y="212"/>
                    <a:pt x="49" y="210"/>
                    <a:pt x="52" y="210"/>
                  </a:cubicBezTo>
                  <a:cubicBezTo>
                    <a:pt x="49" y="210"/>
                    <a:pt x="49" y="203"/>
                    <a:pt x="48" y="202"/>
                  </a:cubicBezTo>
                  <a:cubicBezTo>
                    <a:pt x="49" y="202"/>
                    <a:pt x="49" y="203"/>
                    <a:pt x="49" y="203"/>
                  </a:cubicBezTo>
                  <a:cubicBezTo>
                    <a:pt x="49" y="201"/>
                    <a:pt x="50" y="200"/>
                    <a:pt x="48" y="199"/>
                  </a:cubicBezTo>
                  <a:cubicBezTo>
                    <a:pt x="48" y="199"/>
                    <a:pt x="49" y="199"/>
                    <a:pt x="49" y="199"/>
                  </a:cubicBezTo>
                  <a:cubicBezTo>
                    <a:pt x="48" y="198"/>
                    <a:pt x="48" y="198"/>
                    <a:pt x="48" y="196"/>
                  </a:cubicBezTo>
                  <a:cubicBezTo>
                    <a:pt x="48" y="196"/>
                    <a:pt x="49" y="196"/>
                    <a:pt x="49" y="197"/>
                  </a:cubicBezTo>
                  <a:cubicBezTo>
                    <a:pt x="50" y="196"/>
                    <a:pt x="50" y="195"/>
                    <a:pt x="50" y="195"/>
                  </a:cubicBezTo>
                  <a:cubicBezTo>
                    <a:pt x="49" y="195"/>
                    <a:pt x="48" y="195"/>
                    <a:pt x="48" y="195"/>
                  </a:cubicBezTo>
                  <a:cubicBezTo>
                    <a:pt x="48" y="194"/>
                    <a:pt x="50" y="194"/>
                    <a:pt x="49" y="193"/>
                  </a:cubicBezTo>
                  <a:cubicBezTo>
                    <a:pt x="48" y="193"/>
                    <a:pt x="48" y="193"/>
                    <a:pt x="47" y="194"/>
                  </a:cubicBezTo>
                  <a:cubicBezTo>
                    <a:pt x="47" y="192"/>
                    <a:pt x="47" y="189"/>
                    <a:pt x="49" y="191"/>
                  </a:cubicBezTo>
                  <a:cubicBezTo>
                    <a:pt x="49" y="189"/>
                    <a:pt x="48" y="191"/>
                    <a:pt x="47" y="190"/>
                  </a:cubicBezTo>
                  <a:cubicBezTo>
                    <a:pt x="46" y="189"/>
                    <a:pt x="47" y="187"/>
                    <a:pt x="48" y="187"/>
                  </a:cubicBezTo>
                  <a:cubicBezTo>
                    <a:pt x="45" y="187"/>
                    <a:pt x="46" y="187"/>
                    <a:pt x="46" y="184"/>
                  </a:cubicBezTo>
                  <a:cubicBezTo>
                    <a:pt x="46" y="182"/>
                    <a:pt x="46" y="181"/>
                    <a:pt x="46" y="180"/>
                  </a:cubicBezTo>
                  <a:cubicBezTo>
                    <a:pt x="47" y="179"/>
                    <a:pt x="48" y="177"/>
                    <a:pt x="48" y="176"/>
                  </a:cubicBezTo>
                  <a:cubicBezTo>
                    <a:pt x="48" y="175"/>
                    <a:pt x="48" y="173"/>
                    <a:pt x="48" y="172"/>
                  </a:cubicBezTo>
                  <a:cubicBezTo>
                    <a:pt x="48" y="172"/>
                    <a:pt x="47" y="172"/>
                    <a:pt x="47" y="173"/>
                  </a:cubicBezTo>
                  <a:cubicBezTo>
                    <a:pt x="47" y="172"/>
                    <a:pt x="48" y="171"/>
                    <a:pt x="48" y="170"/>
                  </a:cubicBezTo>
                  <a:cubicBezTo>
                    <a:pt x="48" y="170"/>
                    <a:pt x="47" y="170"/>
                    <a:pt x="47" y="170"/>
                  </a:cubicBezTo>
                  <a:cubicBezTo>
                    <a:pt x="47" y="170"/>
                    <a:pt x="48" y="170"/>
                    <a:pt x="48" y="170"/>
                  </a:cubicBezTo>
                  <a:cubicBezTo>
                    <a:pt x="47" y="168"/>
                    <a:pt x="46" y="169"/>
                    <a:pt x="45" y="169"/>
                  </a:cubicBezTo>
                  <a:cubicBezTo>
                    <a:pt x="45" y="168"/>
                    <a:pt x="45" y="168"/>
                    <a:pt x="46" y="168"/>
                  </a:cubicBezTo>
                  <a:cubicBezTo>
                    <a:pt x="45" y="168"/>
                    <a:pt x="45" y="167"/>
                    <a:pt x="44" y="167"/>
                  </a:cubicBezTo>
                  <a:cubicBezTo>
                    <a:pt x="45" y="167"/>
                    <a:pt x="46" y="166"/>
                    <a:pt x="47" y="165"/>
                  </a:cubicBezTo>
                  <a:cubicBezTo>
                    <a:pt x="46" y="165"/>
                    <a:pt x="45" y="166"/>
                    <a:pt x="45" y="166"/>
                  </a:cubicBezTo>
                  <a:cubicBezTo>
                    <a:pt x="45" y="165"/>
                    <a:pt x="46" y="163"/>
                    <a:pt x="47" y="164"/>
                  </a:cubicBezTo>
                  <a:cubicBezTo>
                    <a:pt x="49" y="164"/>
                    <a:pt x="49" y="163"/>
                    <a:pt x="50" y="162"/>
                  </a:cubicBezTo>
                  <a:cubicBezTo>
                    <a:pt x="49" y="162"/>
                    <a:pt x="47" y="162"/>
                    <a:pt x="45" y="162"/>
                  </a:cubicBezTo>
                  <a:cubicBezTo>
                    <a:pt x="43" y="162"/>
                    <a:pt x="45" y="160"/>
                    <a:pt x="46" y="160"/>
                  </a:cubicBezTo>
                  <a:cubicBezTo>
                    <a:pt x="44" y="160"/>
                    <a:pt x="44" y="157"/>
                    <a:pt x="45" y="157"/>
                  </a:cubicBezTo>
                  <a:cubicBezTo>
                    <a:pt x="46" y="157"/>
                    <a:pt x="47" y="158"/>
                    <a:pt x="47" y="157"/>
                  </a:cubicBezTo>
                  <a:cubicBezTo>
                    <a:pt x="47" y="157"/>
                    <a:pt x="48" y="157"/>
                    <a:pt x="48" y="157"/>
                  </a:cubicBezTo>
                  <a:cubicBezTo>
                    <a:pt x="49" y="156"/>
                    <a:pt x="48" y="156"/>
                    <a:pt x="47" y="155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4" y="156"/>
                    <a:pt x="44" y="155"/>
                    <a:pt x="42" y="154"/>
                  </a:cubicBezTo>
                  <a:cubicBezTo>
                    <a:pt x="43" y="156"/>
                    <a:pt x="41" y="155"/>
                    <a:pt x="40" y="156"/>
                  </a:cubicBezTo>
                  <a:cubicBezTo>
                    <a:pt x="41" y="156"/>
                    <a:pt x="41" y="157"/>
                    <a:pt x="42" y="157"/>
                  </a:cubicBezTo>
                  <a:cubicBezTo>
                    <a:pt x="42" y="159"/>
                    <a:pt x="41" y="159"/>
                    <a:pt x="40" y="159"/>
                  </a:cubicBezTo>
                  <a:cubicBezTo>
                    <a:pt x="40" y="159"/>
                    <a:pt x="43" y="160"/>
                    <a:pt x="41" y="161"/>
                  </a:cubicBezTo>
                  <a:cubicBezTo>
                    <a:pt x="41" y="161"/>
                    <a:pt x="39" y="161"/>
                    <a:pt x="39" y="161"/>
                  </a:cubicBezTo>
                  <a:cubicBezTo>
                    <a:pt x="40" y="161"/>
                    <a:pt x="41" y="161"/>
                    <a:pt x="42" y="162"/>
                  </a:cubicBezTo>
                  <a:cubicBezTo>
                    <a:pt x="43" y="164"/>
                    <a:pt x="42" y="163"/>
                    <a:pt x="41" y="165"/>
                  </a:cubicBezTo>
                  <a:cubicBezTo>
                    <a:pt x="41" y="165"/>
                    <a:pt x="40" y="167"/>
                    <a:pt x="40" y="168"/>
                  </a:cubicBezTo>
                  <a:cubicBezTo>
                    <a:pt x="40" y="170"/>
                    <a:pt x="40" y="168"/>
                    <a:pt x="38" y="169"/>
                  </a:cubicBezTo>
                  <a:cubicBezTo>
                    <a:pt x="36" y="170"/>
                    <a:pt x="34" y="171"/>
                    <a:pt x="32" y="172"/>
                  </a:cubicBezTo>
                  <a:cubicBezTo>
                    <a:pt x="29" y="173"/>
                    <a:pt x="28" y="174"/>
                    <a:pt x="25" y="173"/>
                  </a:cubicBezTo>
                  <a:cubicBezTo>
                    <a:pt x="23" y="172"/>
                    <a:pt x="21" y="170"/>
                    <a:pt x="19" y="169"/>
                  </a:cubicBezTo>
                  <a:cubicBezTo>
                    <a:pt x="18" y="167"/>
                    <a:pt x="17" y="164"/>
                    <a:pt x="15" y="163"/>
                  </a:cubicBezTo>
                  <a:cubicBezTo>
                    <a:pt x="15" y="163"/>
                    <a:pt x="13" y="162"/>
                    <a:pt x="12" y="161"/>
                  </a:cubicBezTo>
                  <a:cubicBezTo>
                    <a:pt x="12" y="161"/>
                    <a:pt x="13" y="160"/>
                    <a:pt x="12" y="160"/>
                  </a:cubicBezTo>
                  <a:cubicBezTo>
                    <a:pt x="12" y="159"/>
                    <a:pt x="12" y="159"/>
                    <a:pt x="11" y="158"/>
                  </a:cubicBezTo>
                  <a:cubicBezTo>
                    <a:pt x="9" y="156"/>
                    <a:pt x="8" y="155"/>
                    <a:pt x="10" y="153"/>
                  </a:cubicBezTo>
                  <a:cubicBezTo>
                    <a:pt x="9" y="155"/>
                    <a:pt x="12" y="154"/>
                    <a:pt x="11" y="156"/>
                  </a:cubicBezTo>
                  <a:cubicBezTo>
                    <a:pt x="13" y="156"/>
                    <a:pt x="16" y="155"/>
                    <a:pt x="17" y="153"/>
                  </a:cubicBezTo>
                  <a:cubicBezTo>
                    <a:pt x="17" y="153"/>
                    <a:pt x="17" y="154"/>
                    <a:pt x="17" y="154"/>
                  </a:cubicBezTo>
                  <a:cubicBezTo>
                    <a:pt x="18" y="153"/>
                    <a:pt x="18" y="153"/>
                    <a:pt x="20" y="153"/>
                  </a:cubicBezTo>
                  <a:cubicBezTo>
                    <a:pt x="21" y="153"/>
                    <a:pt x="21" y="153"/>
                    <a:pt x="21" y="152"/>
                  </a:cubicBezTo>
                  <a:cubicBezTo>
                    <a:pt x="22" y="151"/>
                    <a:pt x="22" y="149"/>
                    <a:pt x="23" y="149"/>
                  </a:cubicBezTo>
                  <a:cubicBezTo>
                    <a:pt x="24" y="148"/>
                    <a:pt x="24" y="148"/>
                    <a:pt x="24" y="146"/>
                  </a:cubicBezTo>
                  <a:cubicBezTo>
                    <a:pt x="22" y="146"/>
                    <a:pt x="23" y="147"/>
                    <a:pt x="23" y="148"/>
                  </a:cubicBezTo>
                  <a:cubicBezTo>
                    <a:pt x="22" y="148"/>
                    <a:pt x="21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19" y="149"/>
                    <a:pt x="18" y="149"/>
                    <a:pt x="17" y="149"/>
                  </a:cubicBezTo>
                  <a:cubicBezTo>
                    <a:pt x="17" y="149"/>
                    <a:pt x="17" y="150"/>
                    <a:pt x="16" y="150"/>
                  </a:cubicBezTo>
                  <a:cubicBezTo>
                    <a:pt x="15" y="151"/>
                    <a:pt x="13" y="149"/>
                    <a:pt x="11" y="149"/>
                  </a:cubicBezTo>
                  <a:cubicBezTo>
                    <a:pt x="9" y="149"/>
                    <a:pt x="9" y="148"/>
                    <a:pt x="7" y="147"/>
                  </a:cubicBezTo>
                  <a:cubicBezTo>
                    <a:pt x="6" y="146"/>
                    <a:pt x="5" y="145"/>
                    <a:pt x="4" y="145"/>
                  </a:cubicBezTo>
                  <a:cubicBezTo>
                    <a:pt x="5" y="145"/>
                    <a:pt x="5" y="144"/>
                    <a:pt x="5" y="144"/>
                  </a:cubicBezTo>
                  <a:cubicBezTo>
                    <a:pt x="3" y="144"/>
                    <a:pt x="5" y="142"/>
                    <a:pt x="4" y="142"/>
                  </a:cubicBezTo>
                  <a:cubicBezTo>
                    <a:pt x="3" y="142"/>
                    <a:pt x="3" y="141"/>
                    <a:pt x="3" y="140"/>
                  </a:cubicBezTo>
                  <a:cubicBezTo>
                    <a:pt x="3" y="141"/>
                    <a:pt x="2" y="141"/>
                    <a:pt x="1" y="141"/>
                  </a:cubicBezTo>
                  <a:cubicBezTo>
                    <a:pt x="1" y="141"/>
                    <a:pt x="2" y="140"/>
                    <a:pt x="2" y="140"/>
                  </a:cubicBezTo>
                  <a:cubicBezTo>
                    <a:pt x="1" y="140"/>
                    <a:pt x="0" y="140"/>
                    <a:pt x="0" y="139"/>
                  </a:cubicBezTo>
                  <a:cubicBezTo>
                    <a:pt x="1" y="138"/>
                    <a:pt x="2" y="137"/>
                    <a:pt x="3" y="136"/>
                  </a:cubicBezTo>
                  <a:cubicBezTo>
                    <a:pt x="3" y="135"/>
                    <a:pt x="6" y="137"/>
                    <a:pt x="7" y="137"/>
                  </a:cubicBezTo>
                  <a:cubicBezTo>
                    <a:pt x="7" y="135"/>
                    <a:pt x="6" y="133"/>
                    <a:pt x="6" y="131"/>
                  </a:cubicBezTo>
                  <a:cubicBezTo>
                    <a:pt x="7" y="131"/>
                    <a:pt x="8" y="132"/>
                    <a:pt x="8" y="133"/>
                  </a:cubicBezTo>
                  <a:cubicBezTo>
                    <a:pt x="8" y="133"/>
                    <a:pt x="9" y="132"/>
                    <a:pt x="9" y="132"/>
                  </a:cubicBezTo>
                  <a:cubicBezTo>
                    <a:pt x="9" y="132"/>
                    <a:pt x="9" y="133"/>
                    <a:pt x="9" y="133"/>
                  </a:cubicBezTo>
                  <a:cubicBezTo>
                    <a:pt x="10" y="133"/>
                    <a:pt x="14" y="133"/>
                    <a:pt x="15" y="133"/>
                  </a:cubicBezTo>
                  <a:cubicBezTo>
                    <a:pt x="16" y="136"/>
                    <a:pt x="18" y="135"/>
                    <a:pt x="20" y="135"/>
                  </a:cubicBezTo>
                  <a:cubicBezTo>
                    <a:pt x="20" y="132"/>
                    <a:pt x="22" y="132"/>
                    <a:pt x="24" y="132"/>
                  </a:cubicBezTo>
                  <a:cubicBezTo>
                    <a:pt x="26" y="132"/>
                    <a:pt x="25" y="133"/>
                    <a:pt x="25" y="133"/>
                  </a:cubicBezTo>
                  <a:cubicBezTo>
                    <a:pt x="27" y="133"/>
                    <a:pt x="28" y="133"/>
                    <a:pt x="29" y="133"/>
                  </a:cubicBezTo>
                  <a:cubicBezTo>
                    <a:pt x="29" y="133"/>
                    <a:pt x="29" y="132"/>
                    <a:pt x="28" y="132"/>
                  </a:cubicBezTo>
                  <a:cubicBezTo>
                    <a:pt x="29" y="132"/>
                    <a:pt x="29" y="132"/>
                    <a:pt x="30" y="132"/>
                  </a:cubicBezTo>
                  <a:cubicBezTo>
                    <a:pt x="30" y="131"/>
                    <a:pt x="29" y="130"/>
                    <a:pt x="28" y="129"/>
                  </a:cubicBezTo>
                  <a:cubicBezTo>
                    <a:pt x="29" y="129"/>
                    <a:pt x="29" y="129"/>
                    <a:pt x="30" y="129"/>
                  </a:cubicBezTo>
                  <a:cubicBezTo>
                    <a:pt x="30" y="127"/>
                    <a:pt x="28" y="125"/>
                    <a:pt x="27" y="123"/>
                  </a:cubicBezTo>
                  <a:cubicBezTo>
                    <a:pt x="27" y="122"/>
                    <a:pt x="26" y="121"/>
                    <a:pt x="26" y="120"/>
                  </a:cubicBezTo>
                  <a:cubicBezTo>
                    <a:pt x="26" y="119"/>
                    <a:pt x="26" y="118"/>
                    <a:pt x="26" y="117"/>
                  </a:cubicBezTo>
                  <a:cubicBezTo>
                    <a:pt x="25" y="116"/>
                    <a:pt x="25" y="116"/>
                    <a:pt x="24" y="117"/>
                  </a:cubicBezTo>
                  <a:cubicBezTo>
                    <a:pt x="22" y="118"/>
                    <a:pt x="22" y="117"/>
                    <a:pt x="21" y="116"/>
                  </a:cubicBezTo>
                  <a:cubicBezTo>
                    <a:pt x="20" y="115"/>
                    <a:pt x="20" y="112"/>
                    <a:pt x="20" y="111"/>
                  </a:cubicBezTo>
                  <a:cubicBezTo>
                    <a:pt x="22" y="108"/>
                    <a:pt x="21" y="107"/>
                    <a:pt x="18" y="107"/>
                  </a:cubicBezTo>
                  <a:cubicBezTo>
                    <a:pt x="17" y="107"/>
                    <a:pt x="14" y="106"/>
                    <a:pt x="14" y="104"/>
                  </a:cubicBezTo>
                  <a:cubicBezTo>
                    <a:pt x="13" y="104"/>
                    <a:pt x="14" y="103"/>
                    <a:pt x="15" y="103"/>
                  </a:cubicBezTo>
                  <a:cubicBezTo>
                    <a:pt x="15" y="102"/>
                    <a:pt x="15" y="102"/>
                    <a:pt x="15" y="101"/>
                  </a:cubicBezTo>
                  <a:cubicBezTo>
                    <a:pt x="15" y="100"/>
                    <a:pt x="15" y="100"/>
                    <a:pt x="15" y="99"/>
                  </a:cubicBezTo>
                  <a:cubicBezTo>
                    <a:pt x="17" y="98"/>
                    <a:pt x="19" y="96"/>
                    <a:pt x="20" y="94"/>
                  </a:cubicBezTo>
                  <a:cubicBezTo>
                    <a:pt x="21" y="93"/>
                    <a:pt x="20" y="92"/>
                    <a:pt x="22" y="91"/>
                  </a:cubicBezTo>
                  <a:cubicBezTo>
                    <a:pt x="22" y="91"/>
                    <a:pt x="23" y="90"/>
                    <a:pt x="24" y="90"/>
                  </a:cubicBezTo>
                  <a:cubicBezTo>
                    <a:pt x="25" y="90"/>
                    <a:pt x="26" y="94"/>
                    <a:pt x="27" y="94"/>
                  </a:cubicBezTo>
                  <a:cubicBezTo>
                    <a:pt x="29" y="94"/>
                    <a:pt x="31" y="93"/>
                    <a:pt x="33" y="93"/>
                  </a:cubicBezTo>
                  <a:cubicBezTo>
                    <a:pt x="35" y="93"/>
                    <a:pt x="38" y="92"/>
                    <a:pt x="38" y="90"/>
                  </a:cubicBezTo>
                  <a:cubicBezTo>
                    <a:pt x="38" y="89"/>
                    <a:pt x="41" y="86"/>
                    <a:pt x="42" y="85"/>
                  </a:cubicBezTo>
                  <a:cubicBezTo>
                    <a:pt x="43" y="83"/>
                    <a:pt x="43" y="82"/>
                    <a:pt x="45" y="81"/>
                  </a:cubicBezTo>
                  <a:cubicBezTo>
                    <a:pt x="48" y="79"/>
                    <a:pt x="49" y="79"/>
                    <a:pt x="50" y="76"/>
                  </a:cubicBezTo>
                  <a:cubicBezTo>
                    <a:pt x="51" y="74"/>
                    <a:pt x="52" y="72"/>
                    <a:pt x="52" y="70"/>
                  </a:cubicBezTo>
                  <a:cubicBezTo>
                    <a:pt x="53" y="68"/>
                    <a:pt x="55" y="68"/>
                    <a:pt x="57" y="67"/>
                  </a:cubicBezTo>
                  <a:cubicBezTo>
                    <a:pt x="60" y="67"/>
                    <a:pt x="58" y="64"/>
                    <a:pt x="57" y="63"/>
                  </a:cubicBezTo>
                  <a:cubicBezTo>
                    <a:pt x="59" y="65"/>
                    <a:pt x="60" y="60"/>
                    <a:pt x="61" y="59"/>
                  </a:cubicBezTo>
                  <a:cubicBezTo>
                    <a:pt x="62" y="57"/>
                    <a:pt x="65" y="57"/>
                    <a:pt x="67" y="56"/>
                  </a:cubicBezTo>
                  <a:cubicBezTo>
                    <a:pt x="69" y="56"/>
                    <a:pt x="63" y="52"/>
                    <a:pt x="63" y="52"/>
                  </a:cubicBezTo>
                  <a:cubicBezTo>
                    <a:pt x="62" y="52"/>
                    <a:pt x="62" y="49"/>
                    <a:pt x="63" y="49"/>
                  </a:cubicBezTo>
                  <a:cubicBezTo>
                    <a:pt x="63" y="49"/>
                    <a:pt x="65" y="48"/>
                    <a:pt x="66" y="48"/>
                  </a:cubicBezTo>
                  <a:cubicBezTo>
                    <a:pt x="68" y="47"/>
                    <a:pt x="66" y="45"/>
                    <a:pt x="69" y="45"/>
                  </a:cubicBezTo>
                  <a:cubicBezTo>
                    <a:pt x="69" y="45"/>
                    <a:pt x="72" y="44"/>
                    <a:pt x="72" y="44"/>
                  </a:cubicBezTo>
                  <a:cubicBezTo>
                    <a:pt x="73" y="43"/>
                    <a:pt x="73" y="42"/>
                    <a:pt x="72" y="42"/>
                  </a:cubicBezTo>
                  <a:cubicBezTo>
                    <a:pt x="70" y="41"/>
                    <a:pt x="69" y="41"/>
                    <a:pt x="67" y="40"/>
                  </a:cubicBezTo>
                  <a:cubicBezTo>
                    <a:pt x="67" y="40"/>
                    <a:pt x="67" y="39"/>
                    <a:pt x="67" y="38"/>
                  </a:cubicBezTo>
                  <a:cubicBezTo>
                    <a:pt x="67" y="36"/>
                    <a:pt x="63" y="36"/>
                    <a:pt x="62" y="36"/>
                  </a:cubicBezTo>
                  <a:cubicBezTo>
                    <a:pt x="62" y="36"/>
                    <a:pt x="62" y="35"/>
                    <a:pt x="63" y="35"/>
                  </a:cubicBezTo>
                  <a:cubicBezTo>
                    <a:pt x="61" y="34"/>
                    <a:pt x="59" y="33"/>
                    <a:pt x="59" y="30"/>
                  </a:cubicBezTo>
                  <a:cubicBezTo>
                    <a:pt x="62" y="31"/>
                    <a:pt x="61" y="26"/>
                    <a:pt x="58" y="27"/>
                  </a:cubicBezTo>
                  <a:cubicBezTo>
                    <a:pt x="58" y="24"/>
                    <a:pt x="60" y="24"/>
                    <a:pt x="62" y="24"/>
                  </a:cubicBezTo>
                  <a:cubicBezTo>
                    <a:pt x="62" y="22"/>
                    <a:pt x="60" y="23"/>
                    <a:pt x="58" y="23"/>
                  </a:cubicBezTo>
                  <a:cubicBezTo>
                    <a:pt x="58" y="22"/>
                    <a:pt x="60" y="18"/>
                    <a:pt x="58" y="19"/>
                  </a:cubicBezTo>
                  <a:cubicBezTo>
                    <a:pt x="56" y="19"/>
                    <a:pt x="58" y="16"/>
                    <a:pt x="58" y="15"/>
                  </a:cubicBezTo>
                  <a:cubicBezTo>
                    <a:pt x="58" y="14"/>
                    <a:pt x="68" y="11"/>
                    <a:pt x="67" y="15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2" y="15"/>
                    <a:pt x="72" y="16"/>
                    <a:pt x="73" y="16"/>
                  </a:cubicBezTo>
                  <a:cubicBezTo>
                    <a:pt x="74" y="16"/>
                    <a:pt x="76" y="16"/>
                    <a:pt x="77" y="16"/>
                  </a:cubicBezTo>
                  <a:cubicBezTo>
                    <a:pt x="79" y="16"/>
                    <a:pt x="78" y="16"/>
                    <a:pt x="79" y="14"/>
                  </a:cubicBezTo>
                  <a:cubicBezTo>
                    <a:pt x="80" y="15"/>
                    <a:pt x="80" y="16"/>
                    <a:pt x="82" y="16"/>
                  </a:cubicBezTo>
                  <a:cubicBezTo>
                    <a:pt x="81" y="15"/>
                    <a:pt x="83" y="13"/>
                    <a:pt x="84" y="14"/>
                  </a:cubicBezTo>
                  <a:cubicBezTo>
                    <a:pt x="86" y="15"/>
                    <a:pt x="87" y="15"/>
                    <a:pt x="89" y="15"/>
                  </a:cubicBezTo>
                  <a:cubicBezTo>
                    <a:pt x="89" y="13"/>
                    <a:pt x="88" y="12"/>
                    <a:pt x="89" y="11"/>
                  </a:cubicBezTo>
                  <a:cubicBezTo>
                    <a:pt x="90" y="10"/>
                    <a:pt x="89" y="9"/>
                    <a:pt x="91" y="8"/>
                  </a:cubicBezTo>
                  <a:cubicBezTo>
                    <a:pt x="92" y="8"/>
                    <a:pt x="94" y="9"/>
                    <a:pt x="95" y="8"/>
                  </a:cubicBezTo>
                  <a:cubicBezTo>
                    <a:pt x="96" y="7"/>
                    <a:pt x="96" y="6"/>
                    <a:pt x="97" y="6"/>
                  </a:cubicBezTo>
                  <a:cubicBezTo>
                    <a:pt x="98" y="5"/>
                    <a:pt x="98" y="5"/>
                    <a:pt x="99" y="4"/>
                  </a:cubicBezTo>
                  <a:cubicBezTo>
                    <a:pt x="99" y="5"/>
                    <a:pt x="100" y="5"/>
                    <a:pt x="100" y="6"/>
                  </a:cubicBezTo>
                  <a:cubicBezTo>
                    <a:pt x="101" y="4"/>
                    <a:pt x="102" y="3"/>
                    <a:pt x="104" y="2"/>
                  </a:cubicBezTo>
                  <a:cubicBezTo>
                    <a:pt x="105" y="1"/>
                    <a:pt x="106" y="2"/>
                    <a:pt x="107" y="0"/>
                  </a:cubicBezTo>
                  <a:cubicBezTo>
                    <a:pt x="108" y="1"/>
                    <a:pt x="108" y="2"/>
                    <a:pt x="110" y="1"/>
                  </a:cubicBezTo>
                  <a:cubicBezTo>
                    <a:pt x="111" y="1"/>
                    <a:pt x="112" y="0"/>
                    <a:pt x="114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4" y="1"/>
                    <a:pt x="115" y="1"/>
                  </a:cubicBezTo>
                  <a:cubicBezTo>
                    <a:pt x="115" y="3"/>
                    <a:pt x="115" y="4"/>
                    <a:pt x="117" y="4"/>
                  </a:cubicBezTo>
                  <a:cubicBezTo>
                    <a:pt x="119" y="4"/>
                    <a:pt x="119" y="6"/>
                    <a:pt x="120" y="7"/>
                  </a:cubicBezTo>
                  <a:cubicBezTo>
                    <a:pt x="119" y="5"/>
                    <a:pt x="120" y="5"/>
                    <a:pt x="121" y="4"/>
                  </a:cubicBezTo>
                  <a:cubicBezTo>
                    <a:pt x="121" y="5"/>
                    <a:pt x="122" y="6"/>
                    <a:pt x="123" y="5"/>
                  </a:cubicBezTo>
                  <a:cubicBezTo>
                    <a:pt x="123" y="6"/>
                    <a:pt x="123" y="7"/>
                    <a:pt x="123" y="7"/>
                  </a:cubicBezTo>
                  <a:cubicBezTo>
                    <a:pt x="123" y="7"/>
                    <a:pt x="122" y="7"/>
                    <a:pt x="122" y="7"/>
                  </a:cubicBezTo>
                  <a:cubicBezTo>
                    <a:pt x="122" y="8"/>
                    <a:pt x="122" y="9"/>
                    <a:pt x="121" y="9"/>
                  </a:cubicBezTo>
                  <a:cubicBezTo>
                    <a:pt x="121" y="9"/>
                    <a:pt x="121" y="12"/>
                    <a:pt x="121" y="13"/>
                  </a:cubicBezTo>
                  <a:cubicBezTo>
                    <a:pt x="120" y="14"/>
                    <a:pt x="120" y="15"/>
                    <a:pt x="118" y="15"/>
                  </a:cubicBezTo>
                  <a:cubicBezTo>
                    <a:pt x="117" y="14"/>
                    <a:pt x="118" y="17"/>
                    <a:pt x="116" y="16"/>
                  </a:cubicBezTo>
                  <a:cubicBezTo>
                    <a:pt x="116" y="16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8"/>
                    <a:pt x="115" y="19"/>
                    <a:pt x="115" y="20"/>
                  </a:cubicBezTo>
                  <a:cubicBezTo>
                    <a:pt x="113" y="20"/>
                    <a:pt x="114" y="22"/>
                    <a:pt x="113" y="23"/>
                  </a:cubicBezTo>
                  <a:cubicBezTo>
                    <a:pt x="112" y="23"/>
                    <a:pt x="109" y="23"/>
                    <a:pt x="108" y="22"/>
                  </a:cubicBezTo>
                  <a:cubicBezTo>
                    <a:pt x="108" y="23"/>
                    <a:pt x="110" y="25"/>
                    <a:pt x="109" y="26"/>
                  </a:cubicBezTo>
                  <a:cubicBezTo>
                    <a:pt x="109" y="27"/>
                    <a:pt x="108" y="26"/>
                    <a:pt x="108" y="27"/>
                  </a:cubicBezTo>
                  <a:cubicBezTo>
                    <a:pt x="108" y="27"/>
                    <a:pt x="107" y="29"/>
                    <a:pt x="108" y="29"/>
                  </a:cubicBezTo>
                  <a:cubicBezTo>
                    <a:pt x="109" y="31"/>
                    <a:pt x="110" y="32"/>
                    <a:pt x="112" y="32"/>
                  </a:cubicBezTo>
                  <a:cubicBezTo>
                    <a:pt x="113" y="32"/>
                    <a:pt x="113" y="33"/>
                    <a:pt x="113" y="34"/>
                  </a:cubicBezTo>
                  <a:cubicBezTo>
                    <a:pt x="113" y="35"/>
                    <a:pt x="114" y="35"/>
                    <a:pt x="114" y="36"/>
                  </a:cubicBezTo>
                  <a:cubicBezTo>
                    <a:pt x="115" y="37"/>
                    <a:pt x="113" y="38"/>
                    <a:pt x="112" y="39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0" y="39"/>
                    <a:pt x="110" y="41"/>
                    <a:pt x="109" y="41"/>
                  </a:cubicBezTo>
                  <a:cubicBezTo>
                    <a:pt x="106" y="41"/>
                    <a:pt x="108" y="39"/>
                    <a:pt x="107" y="38"/>
                  </a:cubicBezTo>
                  <a:cubicBezTo>
                    <a:pt x="106" y="38"/>
                    <a:pt x="103" y="38"/>
                    <a:pt x="102" y="38"/>
                  </a:cubicBezTo>
                  <a:cubicBezTo>
                    <a:pt x="103" y="40"/>
                    <a:pt x="103" y="42"/>
                    <a:pt x="104" y="42"/>
                  </a:cubicBezTo>
                  <a:cubicBezTo>
                    <a:pt x="105" y="42"/>
                    <a:pt x="105" y="44"/>
                    <a:pt x="105" y="44"/>
                  </a:cubicBezTo>
                  <a:cubicBezTo>
                    <a:pt x="106" y="45"/>
                    <a:pt x="106" y="46"/>
                    <a:pt x="107" y="46"/>
                  </a:cubicBezTo>
                  <a:cubicBezTo>
                    <a:pt x="106" y="47"/>
                    <a:pt x="105" y="48"/>
                    <a:pt x="106" y="49"/>
                  </a:cubicBezTo>
                  <a:cubicBezTo>
                    <a:pt x="107" y="48"/>
                    <a:pt x="107" y="49"/>
                    <a:pt x="107" y="50"/>
                  </a:cubicBezTo>
                  <a:cubicBezTo>
                    <a:pt x="106" y="50"/>
                    <a:pt x="105" y="50"/>
                    <a:pt x="105" y="51"/>
                  </a:cubicBezTo>
                  <a:cubicBezTo>
                    <a:pt x="107" y="51"/>
                    <a:pt x="106" y="53"/>
                    <a:pt x="107" y="53"/>
                  </a:cubicBezTo>
                  <a:cubicBezTo>
                    <a:pt x="108" y="53"/>
                    <a:pt x="110" y="53"/>
                    <a:pt x="109" y="51"/>
                  </a:cubicBezTo>
                  <a:cubicBezTo>
                    <a:pt x="110" y="52"/>
                    <a:pt x="112" y="52"/>
                    <a:pt x="112" y="54"/>
                  </a:cubicBezTo>
                  <a:cubicBezTo>
                    <a:pt x="112" y="55"/>
                    <a:pt x="114" y="56"/>
                    <a:pt x="115" y="57"/>
                  </a:cubicBezTo>
                  <a:cubicBezTo>
                    <a:pt x="115" y="57"/>
                    <a:pt x="116" y="57"/>
                    <a:pt x="116" y="57"/>
                  </a:cubicBezTo>
                  <a:cubicBezTo>
                    <a:pt x="116" y="57"/>
                    <a:pt x="117" y="58"/>
                    <a:pt x="117" y="58"/>
                  </a:cubicBezTo>
                  <a:cubicBezTo>
                    <a:pt x="118" y="59"/>
                    <a:pt x="120" y="60"/>
                    <a:pt x="121" y="59"/>
                  </a:cubicBezTo>
                  <a:cubicBezTo>
                    <a:pt x="121" y="60"/>
                    <a:pt x="121" y="61"/>
                    <a:pt x="121" y="62"/>
                  </a:cubicBezTo>
                  <a:cubicBezTo>
                    <a:pt x="122" y="62"/>
                    <a:pt x="124" y="62"/>
                    <a:pt x="125" y="63"/>
                  </a:cubicBezTo>
                  <a:cubicBezTo>
                    <a:pt x="126" y="64"/>
                    <a:pt x="128" y="65"/>
                    <a:pt x="129" y="66"/>
                  </a:cubicBezTo>
                  <a:cubicBezTo>
                    <a:pt x="128" y="65"/>
                    <a:pt x="127" y="67"/>
                    <a:pt x="126" y="68"/>
                  </a:cubicBezTo>
                  <a:cubicBezTo>
                    <a:pt x="125" y="69"/>
                    <a:pt x="123" y="69"/>
                    <a:pt x="123" y="71"/>
                  </a:cubicBezTo>
                  <a:cubicBezTo>
                    <a:pt x="123" y="73"/>
                    <a:pt x="122" y="73"/>
                    <a:pt x="121" y="74"/>
                  </a:cubicBezTo>
                  <a:cubicBezTo>
                    <a:pt x="122" y="74"/>
                    <a:pt x="123" y="77"/>
                    <a:pt x="121" y="76"/>
                  </a:cubicBezTo>
                  <a:cubicBezTo>
                    <a:pt x="121" y="77"/>
                    <a:pt x="121" y="77"/>
                    <a:pt x="122" y="78"/>
                  </a:cubicBezTo>
                  <a:cubicBezTo>
                    <a:pt x="120" y="77"/>
                    <a:pt x="119" y="80"/>
                    <a:pt x="120" y="81"/>
                  </a:cubicBezTo>
                  <a:cubicBezTo>
                    <a:pt x="120" y="82"/>
                    <a:pt x="121" y="83"/>
                    <a:pt x="122" y="83"/>
                  </a:cubicBezTo>
                  <a:cubicBezTo>
                    <a:pt x="123" y="83"/>
                    <a:pt x="124" y="83"/>
                    <a:pt x="124" y="84"/>
                  </a:cubicBezTo>
                  <a:cubicBezTo>
                    <a:pt x="124" y="84"/>
                    <a:pt x="124" y="83"/>
                    <a:pt x="124" y="83"/>
                  </a:cubicBezTo>
                  <a:cubicBezTo>
                    <a:pt x="125" y="84"/>
                    <a:pt x="127" y="86"/>
                    <a:pt x="128" y="86"/>
                  </a:cubicBezTo>
                  <a:cubicBezTo>
                    <a:pt x="131" y="87"/>
                    <a:pt x="131" y="87"/>
                    <a:pt x="132" y="90"/>
                  </a:cubicBezTo>
                  <a:cubicBezTo>
                    <a:pt x="132" y="89"/>
                    <a:pt x="133" y="89"/>
                    <a:pt x="133" y="88"/>
                  </a:cubicBezTo>
                  <a:cubicBezTo>
                    <a:pt x="133" y="90"/>
                    <a:pt x="137" y="93"/>
                    <a:pt x="139" y="92"/>
                  </a:cubicBezTo>
                  <a:cubicBezTo>
                    <a:pt x="140" y="91"/>
                    <a:pt x="141" y="93"/>
                    <a:pt x="142" y="93"/>
                  </a:cubicBezTo>
                  <a:cubicBezTo>
                    <a:pt x="143" y="94"/>
                    <a:pt x="145" y="94"/>
                    <a:pt x="146" y="94"/>
                  </a:cubicBezTo>
                  <a:cubicBezTo>
                    <a:pt x="146" y="96"/>
                    <a:pt x="146" y="96"/>
                    <a:pt x="149" y="96"/>
                  </a:cubicBezTo>
                  <a:cubicBezTo>
                    <a:pt x="149" y="96"/>
                    <a:pt x="151" y="96"/>
                    <a:pt x="151" y="97"/>
                  </a:cubicBezTo>
                  <a:cubicBezTo>
                    <a:pt x="152" y="97"/>
                    <a:pt x="152" y="98"/>
                    <a:pt x="153" y="98"/>
                  </a:cubicBezTo>
                  <a:cubicBezTo>
                    <a:pt x="153" y="97"/>
                    <a:pt x="153" y="97"/>
                    <a:pt x="153" y="96"/>
                  </a:cubicBezTo>
                  <a:cubicBezTo>
                    <a:pt x="154" y="96"/>
                    <a:pt x="156" y="96"/>
                    <a:pt x="157" y="98"/>
                  </a:cubicBezTo>
                  <a:cubicBezTo>
                    <a:pt x="157" y="97"/>
                    <a:pt x="157" y="97"/>
                    <a:pt x="158" y="96"/>
                  </a:cubicBezTo>
                  <a:cubicBezTo>
                    <a:pt x="158" y="97"/>
                    <a:pt x="159" y="97"/>
                    <a:pt x="159" y="98"/>
                  </a:cubicBezTo>
                  <a:cubicBezTo>
                    <a:pt x="159" y="97"/>
                    <a:pt x="160" y="97"/>
                    <a:pt x="160" y="96"/>
                  </a:cubicBezTo>
                  <a:cubicBezTo>
                    <a:pt x="161" y="98"/>
                    <a:pt x="163" y="98"/>
                    <a:pt x="165" y="98"/>
                  </a:cubicBezTo>
                  <a:cubicBezTo>
                    <a:pt x="167" y="98"/>
                    <a:pt x="165" y="101"/>
                    <a:pt x="165" y="102"/>
                  </a:cubicBezTo>
                  <a:cubicBezTo>
                    <a:pt x="166" y="102"/>
                    <a:pt x="168" y="103"/>
                    <a:pt x="169" y="104"/>
                  </a:cubicBezTo>
                  <a:cubicBezTo>
                    <a:pt x="170" y="104"/>
                    <a:pt x="170" y="103"/>
                    <a:pt x="171" y="103"/>
                  </a:cubicBezTo>
                  <a:cubicBezTo>
                    <a:pt x="169" y="107"/>
                    <a:pt x="174" y="104"/>
                    <a:pt x="176" y="104"/>
                  </a:cubicBezTo>
                  <a:cubicBezTo>
                    <a:pt x="176" y="107"/>
                    <a:pt x="177" y="108"/>
                    <a:pt x="179" y="105"/>
                  </a:cubicBezTo>
                  <a:cubicBezTo>
                    <a:pt x="180" y="106"/>
                    <a:pt x="180" y="107"/>
                    <a:pt x="181" y="107"/>
                  </a:cubicBezTo>
                  <a:cubicBezTo>
                    <a:pt x="183" y="107"/>
                    <a:pt x="184" y="108"/>
                    <a:pt x="185" y="108"/>
                  </a:cubicBezTo>
                  <a:cubicBezTo>
                    <a:pt x="187" y="108"/>
                    <a:pt x="187" y="106"/>
                    <a:pt x="189" y="107"/>
                  </a:cubicBezTo>
                  <a:cubicBezTo>
                    <a:pt x="189" y="107"/>
                    <a:pt x="189" y="108"/>
                    <a:pt x="190" y="108"/>
                  </a:cubicBezTo>
                  <a:cubicBezTo>
                    <a:pt x="191" y="109"/>
                    <a:pt x="191" y="109"/>
                    <a:pt x="192" y="110"/>
                  </a:cubicBezTo>
                  <a:cubicBezTo>
                    <a:pt x="192" y="108"/>
                    <a:pt x="193" y="108"/>
                    <a:pt x="194" y="109"/>
                  </a:cubicBezTo>
                  <a:cubicBezTo>
                    <a:pt x="195" y="110"/>
                    <a:pt x="197" y="109"/>
                    <a:pt x="198" y="108"/>
                  </a:cubicBezTo>
                  <a:cubicBezTo>
                    <a:pt x="198" y="109"/>
                    <a:pt x="198" y="109"/>
                    <a:pt x="198" y="109"/>
                  </a:cubicBezTo>
                  <a:cubicBezTo>
                    <a:pt x="199" y="109"/>
                    <a:pt x="200" y="107"/>
                    <a:pt x="200" y="105"/>
                  </a:cubicBezTo>
                  <a:cubicBezTo>
                    <a:pt x="201" y="103"/>
                    <a:pt x="200" y="103"/>
                    <a:pt x="198" y="101"/>
                  </a:cubicBezTo>
                  <a:cubicBezTo>
                    <a:pt x="197" y="100"/>
                    <a:pt x="199" y="98"/>
                    <a:pt x="199" y="97"/>
                  </a:cubicBezTo>
                  <a:cubicBezTo>
                    <a:pt x="199" y="96"/>
                    <a:pt x="201" y="93"/>
                    <a:pt x="202" y="92"/>
                  </a:cubicBezTo>
                  <a:cubicBezTo>
                    <a:pt x="201" y="93"/>
                    <a:pt x="200" y="93"/>
                    <a:pt x="199" y="93"/>
                  </a:cubicBezTo>
                  <a:cubicBezTo>
                    <a:pt x="199" y="93"/>
                    <a:pt x="199" y="92"/>
                    <a:pt x="200" y="92"/>
                  </a:cubicBezTo>
                  <a:cubicBezTo>
                    <a:pt x="200" y="92"/>
                    <a:pt x="201" y="91"/>
                    <a:pt x="201" y="91"/>
                  </a:cubicBezTo>
                  <a:cubicBezTo>
                    <a:pt x="203" y="90"/>
                    <a:pt x="204" y="89"/>
                    <a:pt x="206" y="90"/>
                  </a:cubicBezTo>
                  <a:cubicBezTo>
                    <a:pt x="210" y="92"/>
                    <a:pt x="204" y="96"/>
                    <a:pt x="207" y="99"/>
                  </a:cubicBezTo>
                  <a:cubicBezTo>
                    <a:pt x="206" y="99"/>
                    <a:pt x="206" y="100"/>
                    <a:pt x="207" y="100"/>
                  </a:cubicBezTo>
                  <a:cubicBezTo>
                    <a:pt x="208" y="100"/>
                    <a:pt x="207" y="102"/>
                    <a:pt x="207" y="103"/>
                  </a:cubicBezTo>
                  <a:cubicBezTo>
                    <a:pt x="207" y="103"/>
                    <a:pt x="208" y="102"/>
                    <a:pt x="208" y="102"/>
                  </a:cubicBezTo>
                  <a:cubicBezTo>
                    <a:pt x="209" y="103"/>
                    <a:pt x="209" y="104"/>
                    <a:pt x="210" y="104"/>
                  </a:cubicBezTo>
                  <a:cubicBezTo>
                    <a:pt x="212" y="104"/>
                    <a:pt x="214" y="104"/>
                    <a:pt x="215" y="104"/>
                  </a:cubicBezTo>
                  <a:cubicBezTo>
                    <a:pt x="215" y="105"/>
                    <a:pt x="214" y="105"/>
                    <a:pt x="214" y="106"/>
                  </a:cubicBezTo>
                  <a:cubicBezTo>
                    <a:pt x="215" y="106"/>
                    <a:pt x="219" y="106"/>
                    <a:pt x="219" y="105"/>
                  </a:cubicBezTo>
                  <a:cubicBezTo>
                    <a:pt x="220" y="105"/>
                    <a:pt x="221" y="103"/>
                    <a:pt x="223" y="103"/>
                  </a:cubicBezTo>
                  <a:cubicBezTo>
                    <a:pt x="226" y="104"/>
                    <a:pt x="229" y="104"/>
                    <a:pt x="233" y="104"/>
                  </a:cubicBezTo>
                  <a:cubicBezTo>
                    <a:pt x="233" y="104"/>
                    <a:pt x="233" y="103"/>
                    <a:pt x="233" y="103"/>
                  </a:cubicBezTo>
                  <a:cubicBezTo>
                    <a:pt x="235" y="102"/>
                    <a:pt x="233" y="104"/>
                    <a:pt x="235" y="104"/>
                  </a:cubicBezTo>
                  <a:cubicBezTo>
                    <a:pt x="236" y="104"/>
                    <a:pt x="237" y="105"/>
                    <a:pt x="237" y="103"/>
                  </a:cubicBezTo>
                  <a:cubicBezTo>
                    <a:pt x="238" y="104"/>
                    <a:pt x="240" y="105"/>
                    <a:pt x="240" y="104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39" y="101"/>
                    <a:pt x="239" y="102"/>
                    <a:pt x="238" y="101"/>
                  </a:cubicBezTo>
                  <a:cubicBezTo>
                    <a:pt x="238" y="99"/>
                    <a:pt x="240" y="100"/>
                    <a:pt x="239" y="98"/>
                  </a:cubicBezTo>
                  <a:cubicBezTo>
                    <a:pt x="238" y="96"/>
                    <a:pt x="238" y="97"/>
                    <a:pt x="236" y="98"/>
                  </a:cubicBezTo>
                  <a:cubicBezTo>
                    <a:pt x="236" y="97"/>
                    <a:pt x="236" y="97"/>
                    <a:pt x="236" y="96"/>
                  </a:cubicBezTo>
                  <a:cubicBezTo>
                    <a:pt x="234" y="97"/>
                    <a:pt x="233" y="95"/>
                    <a:pt x="235" y="94"/>
                  </a:cubicBezTo>
                  <a:cubicBezTo>
                    <a:pt x="239" y="94"/>
                    <a:pt x="241" y="93"/>
                    <a:pt x="245" y="91"/>
                  </a:cubicBezTo>
                  <a:cubicBezTo>
                    <a:pt x="246" y="91"/>
                    <a:pt x="245" y="89"/>
                    <a:pt x="247" y="88"/>
                  </a:cubicBezTo>
                  <a:cubicBezTo>
                    <a:pt x="248" y="88"/>
                    <a:pt x="249" y="88"/>
                    <a:pt x="250" y="87"/>
                  </a:cubicBezTo>
                  <a:cubicBezTo>
                    <a:pt x="251" y="87"/>
                    <a:pt x="250" y="87"/>
                    <a:pt x="250" y="86"/>
                  </a:cubicBezTo>
                  <a:cubicBezTo>
                    <a:pt x="251" y="83"/>
                    <a:pt x="252" y="83"/>
                    <a:pt x="254" y="83"/>
                  </a:cubicBezTo>
                  <a:cubicBezTo>
                    <a:pt x="256" y="83"/>
                    <a:pt x="257" y="83"/>
                    <a:pt x="259" y="81"/>
                  </a:cubicBezTo>
                  <a:cubicBezTo>
                    <a:pt x="260" y="80"/>
                    <a:pt x="259" y="80"/>
                    <a:pt x="261" y="78"/>
                  </a:cubicBezTo>
                  <a:cubicBezTo>
                    <a:pt x="262" y="78"/>
                    <a:pt x="264" y="77"/>
                    <a:pt x="265" y="75"/>
                  </a:cubicBezTo>
                  <a:cubicBezTo>
                    <a:pt x="265" y="76"/>
                    <a:pt x="266" y="76"/>
                    <a:pt x="266" y="77"/>
                  </a:cubicBezTo>
                  <a:cubicBezTo>
                    <a:pt x="267" y="77"/>
                    <a:pt x="266" y="78"/>
                    <a:pt x="266" y="78"/>
                  </a:cubicBezTo>
                  <a:cubicBezTo>
                    <a:pt x="267" y="79"/>
                    <a:pt x="269" y="78"/>
                    <a:pt x="270" y="78"/>
                  </a:cubicBezTo>
                  <a:cubicBezTo>
                    <a:pt x="271" y="78"/>
                    <a:pt x="274" y="81"/>
                    <a:pt x="273" y="78"/>
                  </a:cubicBezTo>
                  <a:cubicBezTo>
                    <a:pt x="274" y="78"/>
                    <a:pt x="274" y="78"/>
                    <a:pt x="275" y="78"/>
                  </a:cubicBezTo>
                  <a:cubicBezTo>
                    <a:pt x="273" y="76"/>
                    <a:pt x="277" y="75"/>
                    <a:pt x="279" y="74"/>
                  </a:cubicBezTo>
                  <a:cubicBezTo>
                    <a:pt x="279" y="74"/>
                    <a:pt x="280" y="75"/>
                    <a:pt x="280" y="76"/>
                  </a:cubicBezTo>
                  <a:cubicBezTo>
                    <a:pt x="281" y="77"/>
                    <a:pt x="281" y="77"/>
                    <a:pt x="282" y="77"/>
                  </a:cubicBezTo>
                  <a:cubicBezTo>
                    <a:pt x="282" y="77"/>
                    <a:pt x="280" y="78"/>
                    <a:pt x="280" y="79"/>
                  </a:cubicBezTo>
                  <a:cubicBezTo>
                    <a:pt x="280" y="80"/>
                    <a:pt x="280" y="81"/>
                    <a:pt x="281" y="80"/>
                  </a:cubicBezTo>
                  <a:cubicBezTo>
                    <a:pt x="281" y="79"/>
                    <a:pt x="282" y="79"/>
                    <a:pt x="283" y="78"/>
                  </a:cubicBezTo>
                  <a:cubicBezTo>
                    <a:pt x="283" y="78"/>
                    <a:pt x="284" y="83"/>
                    <a:pt x="285" y="82"/>
                  </a:cubicBezTo>
                  <a:cubicBezTo>
                    <a:pt x="284" y="83"/>
                    <a:pt x="283" y="85"/>
                    <a:pt x="281" y="84"/>
                  </a:cubicBezTo>
                  <a:cubicBezTo>
                    <a:pt x="282" y="85"/>
                    <a:pt x="282" y="85"/>
                    <a:pt x="282" y="86"/>
                  </a:cubicBezTo>
                  <a:cubicBezTo>
                    <a:pt x="282" y="86"/>
                    <a:pt x="281" y="86"/>
                    <a:pt x="281" y="86"/>
                  </a:cubicBezTo>
                  <a:cubicBezTo>
                    <a:pt x="281" y="86"/>
                    <a:pt x="282" y="88"/>
                    <a:pt x="283" y="87"/>
                  </a:cubicBezTo>
                  <a:cubicBezTo>
                    <a:pt x="284" y="87"/>
                    <a:pt x="284" y="86"/>
                    <a:pt x="285" y="86"/>
                  </a:cubicBezTo>
                  <a:cubicBezTo>
                    <a:pt x="287" y="85"/>
                    <a:pt x="288" y="88"/>
                    <a:pt x="289" y="86"/>
                  </a:cubicBezTo>
                  <a:cubicBezTo>
                    <a:pt x="290" y="87"/>
                    <a:pt x="291" y="88"/>
                    <a:pt x="292" y="89"/>
                  </a:cubicBezTo>
                  <a:cubicBezTo>
                    <a:pt x="292" y="91"/>
                    <a:pt x="293" y="90"/>
                    <a:pt x="292" y="93"/>
                  </a:cubicBezTo>
                  <a:cubicBezTo>
                    <a:pt x="292" y="92"/>
                    <a:pt x="291" y="92"/>
                    <a:pt x="291" y="91"/>
                  </a:cubicBezTo>
                  <a:cubicBezTo>
                    <a:pt x="291" y="92"/>
                    <a:pt x="290" y="93"/>
                    <a:pt x="289" y="93"/>
                  </a:cubicBezTo>
                  <a:cubicBezTo>
                    <a:pt x="288" y="94"/>
                    <a:pt x="287" y="94"/>
                    <a:pt x="287" y="96"/>
                  </a:cubicBezTo>
                  <a:cubicBezTo>
                    <a:pt x="288" y="98"/>
                    <a:pt x="292" y="100"/>
                    <a:pt x="289" y="102"/>
                  </a:cubicBezTo>
                  <a:cubicBezTo>
                    <a:pt x="289" y="101"/>
                    <a:pt x="288" y="100"/>
                    <a:pt x="287" y="101"/>
                  </a:cubicBezTo>
                  <a:cubicBezTo>
                    <a:pt x="287" y="99"/>
                    <a:pt x="286" y="96"/>
                    <a:pt x="285" y="98"/>
                  </a:cubicBezTo>
                  <a:cubicBezTo>
                    <a:pt x="284" y="99"/>
                    <a:pt x="284" y="99"/>
                    <a:pt x="282" y="99"/>
                  </a:cubicBezTo>
                  <a:cubicBezTo>
                    <a:pt x="281" y="99"/>
                    <a:pt x="280" y="99"/>
                    <a:pt x="280" y="100"/>
                  </a:cubicBezTo>
                  <a:cubicBezTo>
                    <a:pt x="279" y="100"/>
                    <a:pt x="278" y="101"/>
                    <a:pt x="278" y="102"/>
                  </a:cubicBezTo>
                  <a:cubicBezTo>
                    <a:pt x="277" y="103"/>
                    <a:pt x="276" y="102"/>
                    <a:pt x="275" y="103"/>
                  </a:cubicBezTo>
                  <a:cubicBezTo>
                    <a:pt x="275" y="103"/>
                    <a:pt x="275" y="104"/>
                    <a:pt x="274" y="104"/>
                  </a:cubicBezTo>
                  <a:cubicBezTo>
                    <a:pt x="274" y="104"/>
                    <a:pt x="274" y="104"/>
                    <a:pt x="273" y="104"/>
                  </a:cubicBezTo>
                  <a:cubicBezTo>
                    <a:pt x="272" y="105"/>
                    <a:pt x="274" y="106"/>
                    <a:pt x="272" y="106"/>
                  </a:cubicBezTo>
                  <a:cubicBezTo>
                    <a:pt x="270" y="105"/>
                    <a:pt x="269" y="108"/>
                    <a:pt x="269" y="109"/>
                  </a:cubicBezTo>
                  <a:cubicBezTo>
                    <a:pt x="268" y="110"/>
                    <a:pt x="271" y="112"/>
                    <a:pt x="269" y="114"/>
                  </a:cubicBezTo>
                  <a:cubicBezTo>
                    <a:pt x="268" y="115"/>
                    <a:pt x="269" y="117"/>
                    <a:pt x="267" y="119"/>
                  </a:cubicBezTo>
                  <a:cubicBezTo>
                    <a:pt x="267" y="120"/>
                    <a:pt x="265" y="119"/>
                    <a:pt x="265" y="120"/>
                  </a:cubicBezTo>
                  <a:cubicBezTo>
                    <a:pt x="264" y="121"/>
                    <a:pt x="264" y="122"/>
                    <a:pt x="264" y="123"/>
                  </a:cubicBezTo>
                  <a:cubicBezTo>
                    <a:pt x="265" y="123"/>
                    <a:pt x="265" y="123"/>
                    <a:pt x="266" y="123"/>
                  </a:cubicBezTo>
                  <a:cubicBezTo>
                    <a:pt x="267" y="124"/>
                    <a:pt x="265" y="126"/>
                    <a:pt x="264" y="127"/>
                  </a:cubicBezTo>
                  <a:cubicBezTo>
                    <a:pt x="264" y="128"/>
                    <a:pt x="264" y="129"/>
                    <a:pt x="263" y="130"/>
                  </a:cubicBezTo>
                  <a:cubicBezTo>
                    <a:pt x="261" y="132"/>
                    <a:pt x="261" y="136"/>
                    <a:pt x="259" y="139"/>
                  </a:cubicBezTo>
                  <a:cubicBezTo>
                    <a:pt x="260" y="137"/>
                    <a:pt x="256" y="136"/>
                    <a:pt x="255" y="136"/>
                  </a:cubicBezTo>
                  <a:cubicBezTo>
                    <a:pt x="254" y="136"/>
                    <a:pt x="254" y="137"/>
                    <a:pt x="253" y="137"/>
                  </a:cubicBezTo>
                  <a:cubicBezTo>
                    <a:pt x="253" y="136"/>
                    <a:pt x="252" y="136"/>
                    <a:pt x="252" y="135"/>
                  </a:cubicBezTo>
                  <a:cubicBezTo>
                    <a:pt x="252" y="135"/>
                    <a:pt x="251" y="135"/>
                    <a:pt x="251" y="136"/>
                  </a:cubicBezTo>
                  <a:cubicBezTo>
                    <a:pt x="253" y="138"/>
                    <a:pt x="252" y="139"/>
                    <a:pt x="252" y="143"/>
                  </a:cubicBezTo>
                  <a:cubicBezTo>
                    <a:pt x="252" y="145"/>
                    <a:pt x="253" y="148"/>
                    <a:pt x="250" y="146"/>
                  </a:cubicBezTo>
                  <a:cubicBezTo>
                    <a:pt x="250" y="148"/>
                    <a:pt x="250" y="148"/>
                    <a:pt x="249" y="149"/>
                  </a:cubicBezTo>
                  <a:cubicBezTo>
                    <a:pt x="248" y="151"/>
                    <a:pt x="250" y="151"/>
                    <a:pt x="250" y="153"/>
                  </a:cubicBezTo>
                  <a:cubicBezTo>
                    <a:pt x="250" y="154"/>
                    <a:pt x="250" y="157"/>
                    <a:pt x="250" y="157"/>
                  </a:cubicBezTo>
                  <a:cubicBezTo>
                    <a:pt x="248" y="157"/>
                    <a:pt x="249" y="158"/>
                    <a:pt x="249" y="160"/>
                  </a:cubicBezTo>
                  <a:cubicBezTo>
                    <a:pt x="248" y="160"/>
                    <a:pt x="248" y="159"/>
                    <a:pt x="248" y="158"/>
                  </a:cubicBezTo>
                  <a:cubicBezTo>
                    <a:pt x="248" y="158"/>
                    <a:pt x="247" y="159"/>
                    <a:pt x="247" y="159"/>
                  </a:cubicBezTo>
                  <a:cubicBezTo>
                    <a:pt x="247" y="159"/>
                    <a:pt x="246" y="158"/>
                    <a:pt x="245" y="157"/>
                  </a:cubicBezTo>
                  <a:cubicBezTo>
                    <a:pt x="246" y="158"/>
                    <a:pt x="245" y="159"/>
                    <a:pt x="244" y="159"/>
                  </a:cubicBezTo>
                  <a:cubicBezTo>
                    <a:pt x="244" y="159"/>
                    <a:pt x="244" y="160"/>
                    <a:pt x="244" y="160"/>
                  </a:cubicBezTo>
                  <a:cubicBezTo>
                    <a:pt x="244" y="158"/>
                    <a:pt x="244" y="155"/>
                    <a:pt x="244" y="153"/>
                  </a:cubicBezTo>
                  <a:cubicBezTo>
                    <a:pt x="243" y="152"/>
                    <a:pt x="243" y="151"/>
                    <a:pt x="243" y="150"/>
                  </a:cubicBezTo>
                  <a:cubicBezTo>
                    <a:pt x="243" y="150"/>
                    <a:pt x="243" y="149"/>
                    <a:pt x="243" y="149"/>
                  </a:cubicBezTo>
                  <a:cubicBezTo>
                    <a:pt x="243" y="149"/>
                    <a:pt x="242" y="149"/>
                    <a:pt x="242" y="149"/>
                  </a:cubicBezTo>
                  <a:cubicBezTo>
                    <a:pt x="242" y="146"/>
                    <a:pt x="242" y="144"/>
                    <a:pt x="242" y="142"/>
                  </a:cubicBezTo>
                  <a:cubicBezTo>
                    <a:pt x="242" y="139"/>
                    <a:pt x="239" y="140"/>
                    <a:pt x="237" y="139"/>
                  </a:cubicBezTo>
                  <a:cubicBezTo>
                    <a:pt x="238" y="140"/>
                    <a:pt x="239" y="141"/>
                    <a:pt x="239" y="142"/>
                  </a:cubicBezTo>
                  <a:cubicBezTo>
                    <a:pt x="235" y="141"/>
                    <a:pt x="238" y="149"/>
                    <a:pt x="234" y="148"/>
                  </a:cubicBezTo>
                  <a:cubicBezTo>
                    <a:pt x="234" y="147"/>
                    <a:pt x="234" y="146"/>
                    <a:pt x="233" y="145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0" y="147"/>
                    <a:pt x="229" y="135"/>
                    <a:pt x="233" y="136"/>
                  </a:cubicBezTo>
                  <a:cubicBezTo>
                    <a:pt x="233" y="135"/>
                    <a:pt x="233" y="135"/>
                    <a:pt x="233" y="134"/>
                  </a:cubicBezTo>
                  <a:cubicBezTo>
                    <a:pt x="233" y="135"/>
                    <a:pt x="234" y="135"/>
                    <a:pt x="235" y="135"/>
                  </a:cubicBezTo>
                  <a:cubicBezTo>
                    <a:pt x="235" y="134"/>
                    <a:pt x="235" y="134"/>
                    <a:pt x="235" y="133"/>
                  </a:cubicBezTo>
                  <a:cubicBezTo>
                    <a:pt x="235" y="134"/>
                    <a:pt x="235" y="134"/>
                    <a:pt x="236" y="135"/>
                  </a:cubicBezTo>
                  <a:cubicBezTo>
                    <a:pt x="236" y="134"/>
                    <a:pt x="236" y="134"/>
                    <a:pt x="236" y="133"/>
                  </a:cubicBezTo>
                  <a:cubicBezTo>
                    <a:pt x="236" y="134"/>
                    <a:pt x="237" y="134"/>
                    <a:pt x="237" y="135"/>
                  </a:cubicBezTo>
                  <a:cubicBezTo>
                    <a:pt x="237" y="134"/>
                    <a:pt x="237" y="132"/>
                    <a:pt x="237" y="132"/>
                  </a:cubicBezTo>
                  <a:cubicBezTo>
                    <a:pt x="238" y="132"/>
                    <a:pt x="239" y="132"/>
                    <a:pt x="239" y="132"/>
                  </a:cubicBezTo>
                  <a:cubicBezTo>
                    <a:pt x="240" y="129"/>
                    <a:pt x="241" y="128"/>
                    <a:pt x="241" y="125"/>
                  </a:cubicBezTo>
                  <a:cubicBezTo>
                    <a:pt x="242" y="126"/>
                    <a:pt x="242" y="127"/>
                    <a:pt x="243" y="127"/>
                  </a:cubicBezTo>
                  <a:cubicBezTo>
                    <a:pt x="242" y="123"/>
                    <a:pt x="240" y="123"/>
                    <a:pt x="237" y="123"/>
                  </a:cubicBezTo>
                  <a:cubicBezTo>
                    <a:pt x="232" y="123"/>
                    <a:pt x="227" y="123"/>
                    <a:pt x="222" y="123"/>
                  </a:cubicBezTo>
                  <a:cubicBezTo>
                    <a:pt x="220" y="123"/>
                    <a:pt x="216" y="122"/>
                    <a:pt x="216" y="120"/>
                  </a:cubicBezTo>
                  <a:cubicBezTo>
                    <a:pt x="216" y="118"/>
                    <a:pt x="218" y="110"/>
                    <a:pt x="214" y="111"/>
                  </a:cubicBezTo>
                  <a:cubicBezTo>
                    <a:pt x="214" y="112"/>
                    <a:pt x="214" y="112"/>
                    <a:pt x="215" y="112"/>
                  </a:cubicBezTo>
                  <a:cubicBezTo>
                    <a:pt x="215" y="115"/>
                    <a:pt x="212" y="113"/>
                    <a:pt x="211" y="112"/>
                  </a:cubicBezTo>
                  <a:cubicBezTo>
                    <a:pt x="210" y="112"/>
                    <a:pt x="209" y="109"/>
                    <a:pt x="208" y="108"/>
                  </a:cubicBezTo>
                  <a:cubicBezTo>
                    <a:pt x="208" y="108"/>
                    <a:pt x="207" y="109"/>
                    <a:pt x="207" y="109"/>
                  </a:cubicBezTo>
                  <a:cubicBezTo>
                    <a:pt x="208" y="110"/>
                    <a:pt x="209" y="110"/>
                    <a:pt x="209" y="111"/>
                  </a:cubicBezTo>
                  <a:cubicBezTo>
                    <a:pt x="208" y="111"/>
                    <a:pt x="207" y="111"/>
                    <a:pt x="207" y="110"/>
                  </a:cubicBezTo>
                  <a:cubicBezTo>
                    <a:pt x="206" y="110"/>
                    <a:pt x="206" y="111"/>
                    <a:pt x="205" y="111"/>
                  </a:cubicBezTo>
                  <a:cubicBezTo>
                    <a:pt x="206" y="110"/>
                    <a:pt x="205" y="109"/>
                    <a:pt x="204" y="108"/>
                  </a:cubicBezTo>
                  <a:cubicBezTo>
                    <a:pt x="203" y="107"/>
                    <a:pt x="203" y="107"/>
                    <a:pt x="201" y="108"/>
                  </a:cubicBezTo>
                  <a:cubicBezTo>
                    <a:pt x="202" y="108"/>
                    <a:pt x="203" y="108"/>
                    <a:pt x="204" y="110"/>
                  </a:cubicBezTo>
                  <a:cubicBezTo>
                    <a:pt x="202" y="109"/>
                    <a:pt x="202" y="110"/>
                    <a:pt x="201" y="111"/>
                  </a:cubicBezTo>
                  <a:cubicBezTo>
                    <a:pt x="200" y="112"/>
                    <a:pt x="201" y="112"/>
                    <a:pt x="201" y="113"/>
                  </a:cubicBezTo>
                  <a:cubicBezTo>
                    <a:pt x="201" y="114"/>
                    <a:pt x="199" y="114"/>
                    <a:pt x="199" y="115"/>
                  </a:cubicBezTo>
                  <a:cubicBezTo>
                    <a:pt x="199" y="117"/>
                    <a:pt x="201" y="116"/>
                    <a:pt x="202" y="116"/>
                  </a:cubicBezTo>
                  <a:cubicBezTo>
                    <a:pt x="203" y="117"/>
                    <a:pt x="204" y="119"/>
                    <a:pt x="205" y="120"/>
                  </a:cubicBezTo>
                  <a:cubicBezTo>
                    <a:pt x="205" y="119"/>
                    <a:pt x="206" y="119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7" y="120"/>
                    <a:pt x="207" y="120"/>
                    <a:pt x="206" y="120"/>
                  </a:cubicBezTo>
                  <a:cubicBezTo>
                    <a:pt x="207" y="121"/>
                    <a:pt x="208" y="122"/>
                    <a:pt x="209" y="121"/>
                  </a:cubicBezTo>
                  <a:cubicBezTo>
                    <a:pt x="209" y="123"/>
                    <a:pt x="205" y="123"/>
                    <a:pt x="204" y="123"/>
                  </a:cubicBezTo>
                  <a:cubicBezTo>
                    <a:pt x="203" y="123"/>
                    <a:pt x="202" y="126"/>
                    <a:pt x="202" y="127"/>
                  </a:cubicBezTo>
                  <a:cubicBezTo>
                    <a:pt x="201" y="126"/>
                    <a:pt x="201" y="126"/>
                    <a:pt x="200" y="125"/>
                  </a:cubicBezTo>
                  <a:cubicBezTo>
                    <a:pt x="201" y="127"/>
                    <a:pt x="198" y="129"/>
                    <a:pt x="200" y="131"/>
                  </a:cubicBezTo>
                  <a:cubicBezTo>
                    <a:pt x="202" y="132"/>
                    <a:pt x="203" y="133"/>
                    <a:pt x="206" y="133"/>
                  </a:cubicBezTo>
                  <a:cubicBezTo>
                    <a:pt x="207" y="134"/>
                    <a:pt x="206" y="134"/>
                    <a:pt x="205" y="134"/>
                  </a:cubicBezTo>
                  <a:cubicBezTo>
                    <a:pt x="206" y="135"/>
                    <a:pt x="207" y="136"/>
                    <a:pt x="206" y="137"/>
                  </a:cubicBezTo>
                  <a:cubicBezTo>
                    <a:pt x="204" y="137"/>
                    <a:pt x="205" y="138"/>
                    <a:pt x="205" y="138"/>
                  </a:cubicBezTo>
                  <a:cubicBezTo>
                    <a:pt x="204" y="140"/>
                    <a:pt x="203" y="139"/>
                    <a:pt x="205" y="141"/>
                  </a:cubicBezTo>
                  <a:cubicBezTo>
                    <a:pt x="206" y="142"/>
                    <a:pt x="206" y="142"/>
                    <a:pt x="206" y="144"/>
                  </a:cubicBezTo>
                  <a:cubicBezTo>
                    <a:pt x="206" y="146"/>
                    <a:pt x="207" y="145"/>
                    <a:pt x="209" y="145"/>
                  </a:cubicBezTo>
                  <a:cubicBezTo>
                    <a:pt x="207" y="146"/>
                    <a:pt x="207" y="147"/>
                    <a:pt x="208" y="148"/>
                  </a:cubicBezTo>
                  <a:cubicBezTo>
                    <a:pt x="209" y="149"/>
                    <a:pt x="209" y="150"/>
                    <a:pt x="209" y="152"/>
                  </a:cubicBezTo>
                  <a:cubicBezTo>
                    <a:pt x="209" y="153"/>
                    <a:pt x="208" y="155"/>
                    <a:pt x="209" y="156"/>
                  </a:cubicBezTo>
                  <a:cubicBezTo>
                    <a:pt x="210" y="157"/>
                    <a:pt x="210" y="158"/>
                    <a:pt x="210" y="159"/>
                  </a:cubicBezTo>
                  <a:close/>
                  <a:moveTo>
                    <a:pt x="110" y="303"/>
                  </a:moveTo>
                  <a:cubicBezTo>
                    <a:pt x="111" y="304"/>
                    <a:pt x="112" y="305"/>
                    <a:pt x="113" y="306"/>
                  </a:cubicBezTo>
                  <a:cubicBezTo>
                    <a:pt x="113" y="303"/>
                    <a:pt x="113" y="303"/>
                    <a:pt x="110" y="30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Iceland">
              <a:extLst>
                <a:ext uri="{FF2B5EF4-FFF2-40B4-BE49-F238E27FC236}">
                  <a16:creationId xmlns:a16="http://schemas.microsoft.com/office/drawing/2014/main" id="{B2D106D0-5A85-DFCD-2081-8A7E9FB6F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239" y="963355"/>
              <a:ext cx="264076" cy="88364"/>
            </a:xfrm>
            <a:custGeom>
              <a:avLst/>
              <a:gdLst>
                <a:gd name="T0" fmla="*/ 76 w 110"/>
                <a:gd name="T1" fmla="*/ 30 h 37"/>
                <a:gd name="T2" fmla="*/ 85 w 110"/>
                <a:gd name="T3" fmla="*/ 29 h 37"/>
                <a:gd name="T4" fmla="*/ 96 w 110"/>
                <a:gd name="T5" fmla="*/ 26 h 37"/>
                <a:gd name="T6" fmla="*/ 101 w 110"/>
                <a:gd name="T7" fmla="*/ 23 h 37"/>
                <a:gd name="T8" fmla="*/ 100 w 110"/>
                <a:gd name="T9" fmla="*/ 21 h 37"/>
                <a:gd name="T10" fmla="*/ 102 w 110"/>
                <a:gd name="T11" fmla="*/ 18 h 37"/>
                <a:gd name="T12" fmla="*/ 110 w 110"/>
                <a:gd name="T13" fmla="*/ 17 h 37"/>
                <a:gd name="T14" fmla="*/ 105 w 110"/>
                <a:gd name="T15" fmla="*/ 15 h 37"/>
                <a:gd name="T16" fmla="*/ 107 w 110"/>
                <a:gd name="T17" fmla="*/ 13 h 37"/>
                <a:gd name="T18" fmla="*/ 100 w 110"/>
                <a:gd name="T19" fmla="*/ 11 h 37"/>
                <a:gd name="T20" fmla="*/ 93 w 110"/>
                <a:gd name="T21" fmla="*/ 5 h 37"/>
                <a:gd name="T22" fmla="*/ 99 w 110"/>
                <a:gd name="T23" fmla="*/ 3 h 37"/>
                <a:gd name="T24" fmla="*/ 89 w 110"/>
                <a:gd name="T25" fmla="*/ 6 h 37"/>
                <a:gd name="T26" fmla="*/ 84 w 110"/>
                <a:gd name="T27" fmla="*/ 2 h 37"/>
                <a:gd name="T28" fmla="*/ 80 w 110"/>
                <a:gd name="T29" fmla="*/ 5 h 37"/>
                <a:gd name="T30" fmla="*/ 72 w 110"/>
                <a:gd name="T31" fmla="*/ 8 h 37"/>
                <a:gd name="T32" fmla="*/ 62 w 110"/>
                <a:gd name="T33" fmla="*/ 5 h 37"/>
                <a:gd name="T34" fmla="*/ 60 w 110"/>
                <a:gd name="T35" fmla="*/ 8 h 37"/>
                <a:gd name="T36" fmla="*/ 55 w 110"/>
                <a:gd name="T37" fmla="*/ 7 h 37"/>
                <a:gd name="T38" fmla="*/ 49 w 110"/>
                <a:gd name="T39" fmla="*/ 9 h 37"/>
                <a:gd name="T40" fmla="*/ 48 w 110"/>
                <a:gd name="T41" fmla="*/ 10 h 37"/>
                <a:gd name="T42" fmla="*/ 41 w 110"/>
                <a:gd name="T43" fmla="*/ 6 h 37"/>
                <a:gd name="T44" fmla="*/ 42 w 110"/>
                <a:gd name="T45" fmla="*/ 13 h 37"/>
                <a:gd name="T46" fmla="*/ 35 w 110"/>
                <a:gd name="T47" fmla="*/ 11 h 37"/>
                <a:gd name="T48" fmla="*/ 34 w 110"/>
                <a:gd name="T49" fmla="*/ 18 h 37"/>
                <a:gd name="T50" fmla="*/ 32 w 110"/>
                <a:gd name="T51" fmla="*/ 12 h 37"/>
                <a:gd name="T52" fmla="*/ 31 w 110"/>
                <a:gd name="T53" fmla="*/ 9 h 37"/>
                <a:gd name="T54" fmla="*/ 32 w 110"/>
                <a:gd name="T55" fmla="*/ 6 h 37"/>
                <a:gd name="T56" fmla="*/ 23 w 110"/>
                <a:gd name="T57" fmla="*/ 3 h 37"/>
                <a:gd name="T58" fmla="*/ 15 w 110"/>
                <a:gd name="T59" fmla="*/ 0 h 37"/>
                <a:gd name="T60" fmla="*/ 15 w 110"/>
                <a:gd name="T61" fmla="*/ 4 h 37"/>
                <a:gd name="T62" fmla="*/ 20 w 110"/>
                <a:gd name="T63" fmla="*/ 8 h 37"/>
                <a:gd name="T64" fmla="*/ 16 w 110"/>
                <a:gd name="T65" fmla="*/ 8 h 37"/>
                <a:gd name="T66" fmla="*/ 9 w 110"/>
                <a:gd name="T67" fmla="*/ 4 h 37"/>
                <a:gd name="T68" fmla="*/ 13 w 110"/>
                <a:gd name="T69" fmla="*/ 8 h 37"/>
                <a:gd name="T70" fmla="*/ 4 w 110"/>
                <a:gd name="T71" fmla="*/ 9 h 37"/>
                <a:gd name="T72" fmla="*/ 4 w 110"/>
                <a:gd name="T73" fmla="*/ 13 h 37"/>
                <a:gd name="T74" fmla="*/ 13 w 110"/>
                <a:gd name="T75" fmla="*/ 12 h 37"/>
                <a:gd name="T76" fmla="*/ 19 w 110"/>
                <a:gd name="T77" fmla="*/ 12 h 37"/>
                <a:gd name="T78" fmla="*/ 22 w 110"/>
                <a:gd name="T79" fmla="*/ 13 h 37"/>
                <a:gd name="T80" fmla="*/ 27 w 110"/>
                <a:gd name="T81" fmla="*/ 15 h 37"/>
                <a:gd name="T82" fmla="*/ 12 w 110"/>
                <a:gd name="T83" fmla="*/ 18 h 37"/>
                <a:gd name="T84" fmla="*/ 7 w 110"/>
                <a:gd name="T85" fmla="*/ 21 h 37"/>
                <a:gd name="T86" fmla="*/ 21 w 110"/>
                <a:gd name="T87" fmla="*/ 23 h 37"/>
                <a:gd name="T88" fmla="*/ 29 w 110"/>
                <a:gd name="T89" fmla="*/ 22 h 37"/>
                <a:gd name="T90" fmla="*/ 26 w 110"/>
                <a:gd name="T91" fmla="*/ 26 h 37"/>
                <a:gd name="T92" fmla="*/ 25 w 110"/>
                <a:gd name="T93" fmla="*/ 29 h 37"/>
                <a:gd name="T94" fmla="*/ 18 w 110"/>
                <a:gd name="T95" fmla="*/ 31 h 37"/>
                <a:gd name="T96" fmla="*/ 34 w 110"/>
                <a:gd name="T97" fmla="*/ 30 h 37"/>
                <a:gd name="T98" fmla="*/ 37 w 110"/>
                <a:gd name="T99" fmla="*/ 33 h 37"/>
                <a:gd name="T100" fmla="*/ 41 w 110"/>
                <a:gd name="T101" fmla="*/ 33 h 37"/>
                <a:gd name="T102" fmla="*/ 61 w 110"/>
                <a:gd name="T103" fmla="*/ 36 h 37"/>
                <a:gd name="T104" fmla="*/ 70 w 110"/>
                <a:gd name="T105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37">
                  <a:moveTo>
                    <a:pt x="70" y="33"/>
                  </a:moveTo>
                  <a:cubicBezTo>
                    <a:pt x="72" y="32"/>
                    <a:pt x="74" y="30"/>
                    <a:pt x="76" y="33"/>
                  </a:cubicBezTo>
                  <a:cubicBezTo>
                    <a:pt x="76" y="32"/>
                    <a:pt x="76" y="31"/>
                    <a:pt x="76" y="30"/>
                  </a:cubicBezTo>
                  <a:cubicBezTo>
                    <a:pt x="76" y="33"/>
                    <a:pt x="78" y="31"/>
                    <a:pt x="81" y="30"/>
                  </a:cubicBezTo>
                  <a:cubicBezTo>
                    <a:pt x="82" y="30"/>
                    <a:pt x="82" y="30"/>
                    <a:pt x="83" y="29"/>
                  </a:cubicBezTo>
                  <a:cubicBezTo>
                    <a:pt x="84" y="28"/>
                    <a:pt x="84" y="29"/>
                    <a:pt x="85" y="29"/>
                  </a:cubicBezTo>
                  <a:cubicBezTo>
                    <a:pt x="87" y="28"/>
                    <a:pt x="89" y="27"/>
                    <a:pt x="91" y="26"/>
                  </a:cubicBezTo>
                  <a:cubicBezTo>
                    <a:pt x="92" y="26"/>
                    <a:pt x="95" y="27"/>
                    <a:pt x="96" y="27"/>
                  </a:cubicBezTo>
                  <a:cubicBezTo>
                    <a:pt x="96" y="27"/>
                    <a:pt x="96" y="26"/>
                    <a:pt x="96" y="26"/>
                  </a:cubicBezTo>
                  <a:cubicBezTo>
                    <a:pt x="97" y="25"/>
                    <a:pt x="98" y="25"/>
                    <a:pt x="100" y="25"/>
                  </a:cubicBezTo>
                  <a:cubicBezTo>
                    <a:pt x="100" y="25"/>
                    <a:pt x="99" y="24"/>
                    <a:pt x="99" y="24"/>
                  </a:cubicBezTo>
                  <a:cubicBezTo>
                    <a:pt x="99" y="24"/>
                    <a:pt x="100" y="23"/>
                    <a:pt x="101" y="23"/>
                  </a:cubicBezTo>
                  <a:cubicBezTo>
                    <a:pt x="100" y="23"/>
                    <a:pt x="100" y="23"/>
                    <a:pt x="99" y="22"/>
                  </a:cubicBezTo>
                  <a:cubicBezTo>
                    <a:pt x="100" y="23"/>
                    <a:pt x="100" y="22"/>
                    <a:pt x="101" y="22"/>
                  </a:cubicBezTo>
                  <a:cubicBezTo>
                    <a:pt x="100" y="22"/>
                    <a:pt x="100" y="21"/>
                    <a:pt x="100" y="21"/>
                  </a:cubicBezTo>
                  <a:cubicBezTo>
                    <a:pt x="102" y="20"/>
                    <a:pt x="102" y="22"/>
                    <a:pt x="104" y="22"/>
                  </a:cubicBezTo>
                  <a:cubicBezTo>
                    <a:pt x="105" y="21"/>
                    <a:pt x="107" y="21"/>
                    <a:pt x="108" y="20"/>
                  </a:cubicBezTo>
                  <a:cubicBezTo>
                    <a:pt x="106" y="19"/>
                    <a:pt x="104" y="19"/>
                    <a:pt x="102" y="18"/>
                  </a:cubicBezTo>
                  <a:cubicBezTo>
                    <a:pt x="103" y="18"/>
                    <a:pt x="104" y="18"/>
                    <a:pt x="105" y="18"/>
                  </a:cubicBezTo>
                  <a:cubicBezTo>
                    <a:pt x="104" y="18"/>
                    <a:pt x="105" y="17"/>
                    <a:pt x="104" y="17"/>
                  </a:cubicBezTo>
                  <a:cubicBezTo>
                    <a:pt x="106" y="18"/>
                    <a:pt x="109" y="20"/>
                    <a:pt x="110" y="17"/>
                  </a:cubicBezTo>
                  <a:cubicBezTo>
                    <a:pt x="109" y="17"/>
                    <a:pt x="109" y="17"/>
                    <a:pt x="108" y="17"/>
                  </a:cubicBezTo>
                  <a:cubicBezTo>
                    <a:pt x="108" y="16"/>
                    <a:pt x="109" y="16"/>
                    <a:pt x="109" y="15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6" y="16"/>
                    <a:pt x="106" y="14"/>
                    <a:pt x="107" y="14"/>
                  </a:cubicBezTo>
                  <a:cubicBezTo>
                    <a:pt x="108" y="14"/>
                    <a:pt x="109" y="14"/>
                    <a:pt x="110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6" y="12"/>
                    <a:pt x="105" y="12"/>
                  </a:cubicBezTo>
                  <a:cubicBezTo>
                    <a:pt x="104" y="12"/>
                    <a:pt x="103" y="11"/>
                    <a:pt x="102" y="11"/>
                  </a:cubicBezTo>
                  <a:cubicBezTo>
                    <a:pt x="101" y="11"/>
                    <a:pt x="102" y="13"/>
                    <a:pt x="100" y="11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99" y="9"/>
                    <a:pt x="98" y="10"/>
                    <a:pt x="96" y="10"/>
                  </a:cubicBezTo>
                  <a:cubicBezTo>
                    <a:pt x="103" y="4"/>
                    <a:pt x="92" y="9"/>
                    <a:pt x="93" y="5"/>
                  </a:cubicBezTo>
                  <a:cubicBezTo>
                    <a:pt x="94" y="5"/>
                    <a:pt x="95" y="5"/>
                    <a:pt x="95" y="5"/>
                  </a:cubicBezTo>
                  <a:cubicBezTo>
                    <a:pt x="96" y="5"/>
                    <a:pt x="96" y="4"/>
                    <a:pt x="96" y="4"/>
                  </a:cubicBezTo>
                  <a:cubicBezTo>
                    <a:pt x="97" y="4"/>
                    <a:pt x="98" y="3"/>
                    <a:pt x="99" y="3"/>
                  </a:cubicBezTo>
                  <a:cubicBezTo>
                    <a:pt x="98" y="2"/>
                    <a:pt x="96" y="2"/>
                    <a:pt x="95" y="3"/>
                  </a:cubicBezTo>
                  <a:cubicBezTo>
                    <a:pt x="94" y="4"/>
                    <a:pt x="94" y="4"/>
                    <a:pt x="92" y="3"/>
                  </a:cubicBezTo>
                  <a:cubicBezTo>
                    <a:pt x="92" y="6"/>
                    <a:pt x="92" y="6"/>
                    <a:pt x="89" y="6"/>
                  </a:cubicBezTo>
                  <a:cubicBezTo>
                    <a:pt x="87" y="6"/>
                    <a:pt x="87" y="5"/>
                    <a:pt x="87" y="3"/>
                  </a:cubicBezTo>
                  <a:cubicBezTo>
                    <a:pt x="87" y="4"/>
                    <a:pt x="88" y="4"/>
                    <a:pt x="88" y="4"/>
                  </a:cubicBezTo>
                  <a:cubicBezTo>
                    <a:pt x="89" y="2"/>
                    <a:pt x="86" y="2"/>
                    <a:pt x="84" y="2"/>
                  </a:cubicBezTo>
                  <a:cubicBezTo>
                    <a:pt x="85" y="2"/>
                    <a:pt x="86" y="1"/>
                    <a:pt x="86" y="1"/>
                  </a:cubicBezTo>
                  <a:cubicBezTo>
                    <a:pt x="84" y="1"/>
                    <a:pt x="81" y="1"/>
                    <a:pt x="79" y="1"/>
                  </a:cubicBezTo>
                  <a:cubicBezTo>
                    <a:pt x="79" y="2"/>
                    <a:pt x="80" y="4"/>
                    <a:pt x="80" y="5"/>
                  </a:cubicBezTo>
                  <a:cubicBezTo>
                    <a:pt x="79" y="5"/>
                    <a:pt x="78" y="5"/>
                    <a:pt x="78" y="6"/>
                  </a:cubicBezTo>
                  <a:cubicBezTo>
                    <a:pt x="78" y="4"/>
                    <a:pt x="75" y="5"/>
                    <a:pt x="73" y="5"/>
                  </a:cubicBezTo>
                  <a:cubicBezTo>
                    <a:pt x="71" y="5"/>
                    <a:pt x="72" y="7"/>
                    <a:pt x="72" y="8"/>
                  </a:cubicBezTo>
                  <a:cubicBezTo>
                    <a:pt x="72" y="8"/>
                    <a:pt x="71" y="7"/>
                    <a:pt x="71" y="7"/>
                  </a:cubicBezTo>
                  <a:cubicBezTo>
                    <a:pt x="70" y="9"/>
                    <a:pt x="68" y="8"/>
                    <a:pt x="67" y="6"/>
                  </a:cubicBezTo>
                  <a:cubicBezTo>
                    <a:pt x="66" y="5"/>
                    <a:pt x="64" y="5"/>
                    <a:pt x="62" y="5"/>
                  </a:cubicBezTo>
                  <a:cubicBezTo>
                    <a:pt x="62" y="8"/>
                    <a:pt x="63" y="7"/>
                    <a:pt x="64" y="8"/>
                  </a:cubicBezTo>
                  <a:cubicBezTo>
                    <a:pt x="65" y="9"/>
                    <a:pt x="65" y="11"/>
                    <a:pt x="64" y="12"/>
                  </a:cubicBezTo>
                  <a:cubicBezTo>
                    <a:pt x="63" y="10"/>
                    <a:pt x="62" y="7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4"/>
                    <a:pt x="54" y="4"/>
                    <a:pt x="53" y="5"/>
                  </a:cubicBezTo>
                  <a:cubicBezTo>
                    <a:pt x="54" y="6"/>
                    <a:pt x="54" y="6"/>
                    <a:pt x="55" y="7"/>
                  </a:cubicBezTo>
                  <a:cubicBezTo>
                    <a:pt x="54" y="7"/>
                    <a:pt x="50" y="6"/>
                    <a:pt x="50" y="7"/>
                  </a:cubicBezTo>
                  <a:cubicBezTo>
                    <a:pt x="50" y="8"/>
                    <a:pt x="52" y="8"/>
                    <a:pt x="51" y="10"/>
                  </a:cubicBezTo>
                  <a:cubicBezTo>
                    <a:pt x="50" y="10"/>
                    <a:pt x="50" y="10"/>
                    <a:pt x="49" y="9"/>
                  </a:cubicBezTo>
                  <a:cubicBezTo>
                    <a:pt x="49" y="10"/>
                    <a:pt x="50" y="11"/>
                    <a:pt x="50" y="11"/>
                  </a:cubicBezTo>
                  <a:cubicBezTo>
                    <a:pt x="49" y="11"/>
                    <a:pt x="48" y="11"/>
                    <a:pt x="48" y="11"/>
                  </a:cubicBezTo>
                  <a:cubicBezTo>
                    <a:pt x="47" y="11"/>
                    <a:pt x="48" y="10"/>
                    <a:pt x="48" y="10"/>
                  </a:cubicBezTo>
                  <a:cubicBezTo>
                    <a:pt x="47" y="9"/>
                    <a:pt x="47" y="8"/>
                    <a:pt x="46" y="8"/>
                  </a:cubicBezTo>
                  <a:cubicBezTo>
                    <a:pt x="46" y="7"/>
                    <a:pt x="45" y="5"/>
                    <a:pt x="44" y="5"/>
                  </a:cubicBezTo>
                  <a:cubicBezTo>
                    <a:pt x="43" y="5"/>
                    <a:pt x="42" y="6"/>
                    <a:pt x="41" y="6"/>
                  </a:cubicBezTo>
                  <a:cubicBezTo>
                    <a:pt x="41" y="7"/>
                    <a:pt x="42" y="8"/>
                    <a:pt x="42" y="10"/>
                  </a:cubicBezTo>
                  <a:cubicBezTo>
                    <a:pt x="42" y="12"/>
                    <a:pt x="42" y="12"/>
                    <a:pt x="39" y="12"/>
                  </a:cubicBezTo>
                  <a:cubicBezTo>
                    <a:pt x="39" y="12"/>
                    <a:pt x="42" y="13"/>
                    <a:pt x="42" y="13"/>
                  </a:cubicBezTo>
                  <a:cubicBezTo>
                    <a:pt x="42" y="14"/>
                    <a:pt x="40" y="13"/>
                    <a:pt x="40" y="13"/>
                  </a:cubicBezTo>
                  <a:cubicBezTo>
                    <a:pt x="39" y="13"/>
                    <a:pt x="39" y="12"/>
                    <a:pt x="39" y="12"/>
                  </a:cubicBezTo>
                  <a:cubicBezTo>
                    <a:pt x="38" y="10"/>
                    <a:pt x="36" y="11"/>
                    <a:pt x="35" y="11"/>
                  </a:cubicBezTo>
                  <a:cubicBezTo>
                    <a:pt x="35" y="12"/>
                    <a:pt x="36" y="13"/>
                    <a:pt x="37" y="14"/>
                  </a:cubicBezTo>
                  <a:cubicBezTo>
                    <a:pt x="36" y="14"/>
                    <a:pt x="34" y="13"/>
                    <a:pt x="34" y="13"/>
                  </a:cubicBezTo>
                  <a:cubicBezTo>
                    <a:pt x="35" y="15"/>
                    <a:pt x="34" y="16"/>
                    <a:pt x="34" y="18"/>
                  </a:cubicBezTo>
                  <a:cubicBezTo>
                    <a:pt x="34" y="16"/>
                    <a:pt x="34" y="15"/>
                    <a:pt x="33" y="14"/>
                  </a:cubicBezTo>
                  <a:cubicBezTo>
                    <a:pt x="33" y="13"/>
                    <a:pt x="31" y="13"/>
                    <a:pt x="30" y="13"/>
                  </a:cubicBezTo>
                  <a:cubicBezTo>
                    <a:pt x="31" y="13"/>
                    <a:pt x="31" y="12"/>
                    <a:pt x="32" y="12"/>
                  </a:cubicBezTo>
                  <a:cubicBezTo>
                    <a:pt x="29" y="11"/>
                    <a:pt x="29" y="11"/>
                    <a:pt x="27" y="9"/>
                  </a:cubicBezTo>
                  <a:cubicBezTo>
                    <a:pt x="29" y="10"/>
                    <a:pt x="30" y="11"/>
                    <a:pt x="32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1" y="9"/>
                    <a:pt x="30" y="8"/>
                    <a:pt x="30" y="7"/>
                  </a:cubicBezTo>
                  <a:cubicBezTo>
                    <a:pt x="30" y="8"/>
                    <a:pt x="31" y="8"/>
                    <a:pt x="32" y="8"/>
                  </a:cubicBezTo>
                  <a:cubicBezTo>
                    <a:pt x="32" y="7"/>
                    <a:pt x="32" y="7"/>
                    <a:pt x="32" y="6"/>
                  </a:cubicBezTo>
                  <a:cubicBezTo>
                    <a:pt x="31" y="6"/>
                    <a:pt x="29" y="7"/>
                    <a:pt x="28" y="6"/>
                  </a:cubicBezTo>
                  <a:cubicBezTo>
                    <a:pt x="28" y="6"/>
                    <a:pt x="26" y="5"/>
                    <a:pt x="26" y="5"/>
                  </a:cubicBezTo>
                  <a:cubicBezTo>
                    <a:pt x="26" y="3"/>
                    <a:pt x="25" y="3"/>
                    <a:pt x="23" y="3"/>
                  </a:cubicBezTo>
                  <a:cubicBezTo>
                    <a:pt x="22" y="3"/>
                    <a:pt x="22" y="2"/>
                    <a:pt x="21" y="1"/>
                  </a:cubicBezTo>
                  <a:cubicBezTo>
                    <a:pt x="20" y="2"/>
                    <a:pt x="21" y="3"/>
                    <a:pt x="19" y="2"/>
                  </a:cubicBezTo>
                  <a:cubicBezTo>
                    <a:pt x="18" y="1"/>
                    <a:pt x="16" y="0"/>
                    <a:pt x="15" y="0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3" y="4"/>
                    <a:pt x="14" y="3"/>
                    <a:pt x="15" y="4"/>
                  </a:cubicBezTo>
                  <a:cubicBezTo>
                    <a:pt x="16" y="5"/>
                    <a:pt x="16" y="5"/>
                    <a:pt x="18" y="5"/>
                  </a:cubicBezTo>
                  <a:cubicBezTo>
                    <a:pt x="21" y="6"/>
                    <a:pt x="21" y="7"/>
                    <a:pt x="21" y="9"/>
                  </a:cubicBezTo>
                  <a:cubicBezTo>
                    <a:pt x="21" y="9"/>
                    <a:pt x="20" y="8"/>
                    <a:pt x="20" y="8"/>
                  </a:cubicBezTo>
                  <a:cubicBezTo>
                    <a:pt x="20" y="8"/>
                    <a:pt x="19" y="9"/>
                    <a:pt x="19" y="9"/>
                  </a:cubicBezTo>
                  <a:cubicBezTo>
                    <a:pt x="19" y="8"/>
                    <a:pt x="18" y="7"/>
                    <a:pt x="18" y="6"/>
                  </a:cubicBezTo>
                  <a:cubicBezTo>
                    <a:pt x="17" y="7"/>
                    <a:pt x="17" y="7"/>
                    <a:pt x="16" y="8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2" y="5"/>
                    <a:pt x="10" y="5"/>
                    <a:pt x="9" y="4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8" y="9"/>
                    <a:pt x="10" y="8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0"/>
                    <a:pt x="6" y="9"/>
                    <a:pt x="4" y="9"/>
                  </a:cubicBezTo>
                  <a:cubicBezTo>
                    <a:pt x="5" y="10"/>
                    <a:pt x="6" y="11"/>
                    <a:pt x="6" y="12"/>
                  </a:cubicBezTo>
                  <a:cubicBezTo>
                    <a:pt x="4" y="12"/>
                    <a:pt x="2" y="12"/>
                    <a:pt x="0" y="12"/>
                  </a:cubicBezTo>
                  <a:cubicBezTo>
                    <a:pt x="1" y="14"/>
                    <a:pt x="2" y="14"/>
                    <a:pt x="4" y="13"/>
                  </a:cubicBezTo>
                  <a:cubicBezTo>
                    <a:pt x="5" y="13"/>
                    <a:pt x="5" y="14"/>
                    <a:pt x="7" y="15"/>
                  </a:cubicBezTo>
                  <a:cubicBezTo>
                    <a:pt x="7" y="12"/>
                    <a:pt x="12" y="14"/>
                    <a:pt x="13" y="13"/>
                  </a:cubicBezTo>
                  <a:cubicBezTo>
                    <a:pt x="14" y="13"/>
                    <a:pt x="13" y="12"/>
                    <a:pt x="13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7" y="11"/>
                    <a:pt x="17" y="12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20" y="13"/>
                    <a:pt x="20" y="13"/>
                  </a:cubicBezTo>
                  <a:cubicBezTo>
                    <a:pt x="21" y="11"/>
                    <a:pt x="21" y="11"/>
                    <a:pt x="24" y="11"/>
                  </a:cubicBezTo>
                  <a:cubicBezTo>
                    <a:pt x="23" y="12"/>
                    <a:pt x="23" y="12"/>
                    <a:pt x="22" y="13"/>
                  </a:cubicBezTo>
                  <a:cubicBezTo>
                    <a:pt x="24" y="13"/>
                    <a:pt x="25" y="13"/>
                    <a:pt x="27" y="13"/>
                  </a:cubicBezTo>
                  <a:cubicBezTo>
                    <a:pt x="24" y="14"/>
                    <a:pt x="23" y="14"/>
                    <a:pt x="21" y="15"/>
                  </a:cubicBezTo>
                  <a:cubicBezTo>
                    <a:pt x="24" y="17"/>
                    <a:pt x="24" y="17"/>
                    <a:pt x="27" y="15"/>
                  </a:cubicBezTo>
                  <a:cubicBezTo>
                    <a:pt x="27" y="15"/>
                    <a:pt x="26" y="18"/>
                    <a:pt x="26" y="18"/>
                  </a:cubicBezTo>
                  <a:cubicBezTo>
                    <a:pt x="25" y="18"/>
                    <a:pt x="23" y="18"/>
                    <a:pt x="22" y="18"/>
                  </a:cubicBezTo>
                  <a:cubicBezTo>
                    <a:pt x="19" y="18"/>
                    <a:pt x="16" y="18"/>
                    <a:pt x="12" y="18"/>
                  </a:cubicBezTo>
                  <a:cubicBezTo>
                    <a:pt x="13" y="18"/>
                    <a:pt x="12" y="19"/>
                    <a:pt x="12" y="20"/>
                  </a:cubicBezTo>
                  <a:cubicBezTo>
                    <a:pt x="10" y="20"/>
                    <a:pt x="7" y="19"/>
                    <a:pt x="4" y="19"/>
                  </a:cubicBezTo>
                  <a:cubicBezTo>
                    <a:pt x="5" y="21"/>
                    <a:pt x="5" y="21"/>
                    <a:pt x="7" y="21"/>
                  </a:cubicBezTo>
                  <a:cubicBezTo>
                    <a:pt x="9" y="21"/>
                    <a:pt x="11" y="21"/>
                    <a:pt x="13" y="21"/>
                  </a:cubicBezTo>
                  <a:cubicBezTo>
                    <a:pt x="16" y="21"/>
                    <a:pt x="19" y="20"/>
                    <a:pt x="22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2" y="24"/>
                    <a:pt x="22" y="24"/>
                    <a:pt x="23" y="24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3" y="22"/>
                    <a:pt x="27" y="22"/>
                    <a:pt x="29" y="22"/>
                  </a:cubicBezTo>
                  <a:cubicBezTo>
                    <a:pt x="26" y="23"/>
                    <a:pt x="25" y="23"/>
                    <a:pt x="26" y="26"/>
                  </a:cubicBezTo>
                  <a:cubicBezTo>
                    <a:pt x="28" y="25"/>
                    <a:pt x="28" y="25"/>
                    <a:pt x="31" y="25"/>
                  </a:cubicBezTo>
                  <a:cubicBezTo>
                    <a:pt x="29" y="26"/>
                    <a:pt x="28" y="26"/>
                    <a:pt x="26" y="26"/>
                  </a:cubicBezTo>
                  <a:cubicBezTo>
                    <a:pt x="27" y="27"/>
                    <a:pt x="27" y="27"/>
                    <a:pt x="28" y="28"/>
                  </a:cubicBezTo>
                  <a:cubicBezTo>
                    <a:pt x="27" y="28"/>
                    <a:pt x="26" y="28"/>
                    <a:pt x="25" y="28"/>
                  </a:cubicBezTo>
                  <a:cubicBezTo>
                    <a:pt x="25" y="28"/>
                    <a:pt x="25" y="29"/>
                    <a:pt x="25" y="29"/>
                  </a:cubicBezTo>
                  <a:cubicBezTo>
                    <a:pt x="23" y="28"/>
                    <a:pt x="21" y="30"/>
                    <a:pt x="19" y="30"/>
                  </a:cubicBezTo>
                  <a:cubicBezTo>
                    <a:pt x="19" y="30"/>
                    <a:pt x="19" y="28"/>
                    <a:pt x="18" y="28"/>
                  </a:cubicBezTo>
                  <a:cubicBezTo>
                    <a:pt x="18" y="29"/>
                    <a:pt x="18" y="31"/>
                    <a:pt x="18" y="31"/>
                  </a:cubicBezTo>
                  <a:cubicBezTo>
                    <a:pt x="22" y="31"/>
                    <a:pt x="27" y="31"/>
                    <a:pt x="32" y="31"/>
                  </a:cubicBezTo>
                  <a:cubicBezTo>
                    <a:pt x="32" y="31"/>
                    <a:pt x="32" y="30"/>
                    <a:pt x="31" y="30"/>
                  </a:cubicBezTo>
                  <a:cubicBezTo>
                    <a:pt x="32" y="30"/>
                    <a:pt x="33" y="30"/>
                    <a:pt x="34" y="30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5" y="31"/>
                    <a:pt x="37" y="31"/>
                    <a:pt x="39" y="31"/>
                  </a:cubicBezTo>
                  <a:cubicBezTo>
                    <a:pt x="38" y="31"/>
                    <a:pt x="37" y="32"/>
                    <a:pt x="37" y="33"/>
                  </a:cubicBezTo>
                  <a:cubicBezTo>
                    <a:pt x="39" y="33"/>
                    <a:pt x="40" y="33"/>
                    <a:pt x="41" y="31"/>
                  </a:cubicBezTo>
                  <a:cubicBezTo>
                    <a:pt x="41" y="32"/>
                    <a:pt x="42" y="32"/>
                    <a:pt x="42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6"/>
                    <a:pt x="44" y="35"/>
                    <a:pt x="46" y="35"/>
                  </a:cubicBezTo>
                  <a:cubicBezTo>
                    <a:pt x="49" y="35"/>
                    <a:pt x="51" y="35"/>
                    <a:pt x="53" y="36"/>
                  </a:cubicBezTo>
                  <a:cubicBezTo>
                    <a:pt x="56" y="37"/>
                    <a:pt x="57" y="37"/>
                    <a:pt x="61" y="36"/>
                  </a:cubicBezTo>
                  <a:cubicBezTo>
                    <a:pt x="63" y="35"/>
                    <a:pt x="65" y="36"/>
                    <a:pt x="66" y="35"/>
                  </a:cubicBezTo>
                  <a:cubicBezTo>
                    <a:pt x="66" y="35"/>
                    <a:pt x="65" y="34"/>
                    <a:pt x="65" y="34"/>
                  </a:cubicBezTo>
                  <a:cubicBezTo>
                    <a:pt x="67" y="32"/>
                    <a:pt x="67" y="34"/>
                    <a:pt x="70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Ibiza (Spain)">
              <a:extLst>
                <a:ext uri="{FF2B5EF4-FFF2-40B4-BE49-F238E27FC236}">
                  <a16:creationId xmlns:a16="http://schemas.microsoft.com/office/drawing/2014/main" id="{DB54B5B5-9E4F-37F7-B706-9317794E9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756" y="1713941"/>
              <a:ext cx="9141" cy="711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0 h 3"/>
                <a:gd name="T4" fmla="*/ 0 w 4"/>
                <a:gd name="T5" fmla="*/ 3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1"/>
                    <a:pt x="4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Hungary">
              <a:extLst>
                <a:ext uri="{FF2B5EF4-FFF2-40B4-BE49-F238E27FC236}">
                  <a16:creationId xmlns:a16="http://schemas.microsoft.com/office/drawing/2014/main" id="{C5AA342C-660A-CCA6-C4E6-E61651CBE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243" y="1454943"/>
              <a:ext cx="160477" cy="79223"/>
            </a:xfrm>
            <a:custGeom>
              <a:avLst/>
              <a:gdLst>
                <a:gd name="T0" fmla="*/ 56 w 67"/>
                <a:gd name="T1" fmla="*/ 3 h 33"/>
                <a:gd name="T2" fmla="*/ 50 w 67"/>
                <a:gd name="T3" fmla="*/ 2 h 33"/>
                <a:gd name="T4" fmla="*/ 43 w 67"/>
                <a:gd name="T5" fmla="*/ 1 h 33"/>
                <a:gd name="T6" fmla="*/ 39 w 67"/>
                <a:gd name="T7" fmla="*/ 5 h 33"/>
                <a:gd name="T8" fmla="*/ 33 w 67"/>
                <a:gd name="T9" fmla="*/ 6 h 33"/>
                <a:gd name="T10" fmla="*/ 28 w 67"/>
                <a:gd name="T11" fmla="*/ 6 h 33"/>
                <a:gd name="T12" fmla="*/ 27 w 67"/>
                <a:gd name="T13" fmla="*/ 10 h 33"/>
                <a:gd name="T14" fmla="*/ 12 w 67"/>
                <a:gd name="T15" fmla="*/ 7 h 33"/>
                <a:gd name="T16" fmla="*/ 8 w 67"/>
                <a:gd name="T17" fmla="*/ 8 h 33"/>
                <a:gd name="T18" fmla="*/ 7 w 67"/>
                <a:gd name="T19" fmla="*/ 11 h 33"/>
                <a:gd name="T20" fmla="*/ 3 w 67"/>
                <a:gd name="T21" fmla="*/ 11 h 33"/>
                <a:gd name="T22" fmla="*/ 3 w 67"/>
                <a:gd name="T23" fmla="*/ 14 h 33"/>
                <a:gd name="T24" fmla="*/ 3 w 67"/>
                <a:gd name="T25" fmla="*/ 15 h 33"/>
                <a:gd name="T26" fmla="*/ 3 w 67"/>
                <a:gd name="T27" fmla="*/ 17 h 33"/>
                <a:gd name="T28" fmla="*/ 0 w 67"/>
                <a:gd name="T29" fmla="*/ 20 h 33"/>
                <a:gd name="T30" fmla="*/ 3 w 67"/>
                <a:gd name="T31" fmla="*/ 23 h 33"/>
                <a:gd name="T32" fmla="*/ 7 w 67"/>
                <a:gd name="T33" fmla="*/ 25 h 33"/>
                <a:gd name="T34" fmla="*/ 10 w 67"/>
                <a:gd name="T35" fmla="*/ 27 h 33"/>
                <a:gd name="T36" fmla="*/ 16 w 67"/>
                <a:gd name="T37" fmla="*/ 32 h 33"/>
                <a:gd name="T38" fmla="*/ 25 w 67"/>
                <a:gd name="T39" fmla="*/ 31 h 33"/>
                <a:gd name="T40" fmla="*/ 28 w 67"/>
                <a:gd name="T41" fmla="*/ 30 h 33"/>
                <a:gd name="T42" fmla="*/ 37 w 67"/>
                <a:gd name="T43" fmla="*/ 28 h 33"/>
                <a:gd name="T44" fmla="*/ 47 w 67"/>
                <a:gd name="T45" fmla="*/ 27 h 33"/>
                <a:gd name="T46" fmla="*/ 49 w 67"/>
                <a:gd name="T47" fmla="*/ 27 h 33"/>
                <a:gd name="T48" fmla="*/ 51 w 67"/>
                <a:gd name="T49" fmla="*/ 23 h 33"/>
                <a:gd name="T50" fmla="*/ 56 w 67"/>
                <a:gd name="T51" fmla="*/ 19 h 33"/>
                <a:gd name="T52" fmla="*/ 58 w 67"/>
                <a:gd name="T53" fmla="*/ 15 h 33"/>
                <a:gd name="T54" fmla="*/ 65 w 67"/>
                <a:gd name="T55" fmla="*/ 10 h 33"/>
                <a:gd name="T56" fmla="*/ 67 w 67"/>
                <a:gd name="T57" fmla="*/ 6 h 33"/>
                <a:gd name="T58" fmla="*/ 63 w 67"/>
                <a:gd name="T59" fmla="*/ 4 h 33"/>
                <a:gd name="T60" fmla="*/ 62 w 67"/>
                <a:gd name="T61" fmla="*/ 2 h 33"/>
                <a:gd name="T62" fmla="*/ 59 w 67"/>
                <a:gd name="T6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33">
                  <a:moveTo>
                    <a:pt x="59" y="3"/>
                  </a:moveTo>
                  <a:cubicBezTo>
                    <a:pt x="58" y="3"/>
                    <a:pt x="57" y="3"/>
                    <a:pt x="56" y="3"/>
                  </a:cubicBezTo>
                  <a:cubicBezTo>
                    <a:pt x="55" y="3"/>
                    <a:pt x="54" y="0"/>
                    <a:pt x="53" y="0"/>
                  </a:cubicBezTo>
                  <a:cubicBezTo>
                    <a:pt x="52" y="0"/>
                    <a:pt x="51" y="2"/>
                    <a:pt x="50" y="2"/>
                  </a:cubicBezTo>
                  <a:cubicBezTo>
                    <a:pt x="49" y="2"/>
                    <a:pt x="48" y="1"/>
                    <a:pt x="47" y="1"/>
                  </a:cubicBezTo>
                  <a:cubicBezTo>
                    <a:pt x="46" y="0"/>
                    <a:pt x="43" y="0"/>
                    <a:pt x="43" y="1"/>
                  </a:cubicBezTo>
                  <a:cubicBezTo>
                    <a:pt x="42" y="2"/>
                    <a:pt x="42" y="3"/>
                    <a:pt x="41" y="4"/>
                  </a:cubicBezTo>
                  <a:cubicBezTo>
                    <a:pt x="41" y="5"/>
                    <a:pt x="40" y="4"/>
                    <a:pt x="39" y="5"/>
                  </a:cubicBezTo>
                  <a:cubicBezTo>
                    <a:pt x="37" y="6"/>
                    <a:pt x="37" y="4"/>
                    <a:pt x="35" y="4"/>
                  </a:cubicBezTo>
                  <a:cubicBezTo>
                    <a:pt x="33" y="4"/>
                    <a:pt x="34" y="5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6"/>
                    <a:pt x="28" y="5"/>
                    <a:pt x="28" y="6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8"/>
                    <a:pt x="26" y="9"/>
                    <a:pt x="27" y="10"/>
                  </a:cubicBezTo>
                  <a:cubicBezTo>
                    <a:pt x="24" y="10"/>
                    <a:pt x="20" y="10"/>
                    <a:pt x="17" y="10"/>
                  </a:cubicBezTo>
                  <a:cubicBezTo>
                    <a:pt x="15" y="9"/>
                    <a:pt x="13" y="8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9" y="8"/>
                    <a:pt x="8" y="8"/>
                  </a:cubicBezTo>
                  <a:cubicBezTo>
                    <a:pt x="9" y="8"/>
                    <a:pt x="10" y="8"/>
                    <a:pt x="10" y="10"/>
                  </a:cubicBezTo>
                  <a:cubicBezTo>
                    <a:pt x="10" y="10"/>
                    <a:pt x="7" y="11"/>
                    <a:pt x="7" y="11"/>
                  </a:cubicBezTo>
                  <a:cubicBezTo>
                    <a:pt x="6" y="11"/>
                    <a:pt x="6" y="10"/>
                    <a:pt x="5" y="10"/>
                  </a:cubicBezTo>
                  <a:cubicBezTo>
                    <a:pt x="4" y="10"/>
                    <a:pt x="4" y="10"/>
                    <a:pt x="3" y="11"/>
                  </a:cubicBezTo>
                  <a:cubicBezTo>
                    <a:pt x="4" y="11"/>
                    <a:pt x="6" y="11"/>
                    <a:pt x="6" y="12"/>
                  </a:cubicBezTo>
                  <a:cubicBezTo>
                    <a:pt x="6" y="14"/>
                    <a:pt x="3" y="14"/>
                    <a:pt x="3" y="14"/>
                  </a:cubicBezTo>
                  <a:cubicBezTo>
                    <a:pt x="3" y="14"/>
                    <a:pt x="3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6"/>
                    <a:pt x="3" y="17"/>
                    <a:pt x="4" y="16"/>
                  </a:cubicBezTo>
                  <a:cubicBezTo>
                    <a:pt x="4" y="16"/>
                    <a:pt x="4" y="17"/>
                    <a:pt x="3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2" y="18"/>
                    <a:pt x="2" y="18"/>
                    <a:pt x="0" y="20"/>
                  </a:cubicBezTo>
                  <a:cubicBezTo>
                    <a:pt x="1" y="20"/>
                    <a:pt x="2" y="20"/>
                    <a:pt x="3" y="22"/>
                  </a:cubicBezTo>
                  <a:cubicBezTo>
                    <a:pt x="3" y="22"/>
                    <a:pt x="2" y="23"/>
                    <a:pt x="3" y="23"/>
                  </a:cubicBezTo>
                  <a:cubicBezTo>
                    <a:pt x="4" y="23"/>
                    <a:pt x="4" y="24"/>
                    <a:pt x="5" y="24"/>
                  </a:cubicBezTo>
                  <a:cubicBezTo>
                    <a:pt x="5" y="24"/>
                    <a:pt x="6" y="25"/>
                    <a:pt x="7" y="25"/>
                  </a:cubicBezTo>
                  <a:cubicBezTo>
                    <a:pt x="8" y="25"/>
                    <a:pt x="8" y="26"/>
                    <a:pt x="8" y="26"/>
                  </a:cubicBezTo>
                  <a:cubicBezTo>
                    <a:pt x="9" y="27"/>
                    <a:pt x="9" y="26"/>
                    <a:pt x="10" y="27"/>
                  </a:cubicBezTo>
                  <a:cubicBezTo>
                    <a:pt x="11" y="28"/>
                    <a:pt x="12" y="29"/>
                    <a:pt x="12" y="31"/>
                  </a:cubicBezTo>
                  <a:cubicBezTo>
                    <a:pt x="14" y="31"/>
                    <a:pt x="15" y="31"/>
                    <a:pt x="16" y="32"/>
                  </a:cubicBezTo>
                  <a:cubicBezTo>
                    <a:pt x="18" y="33"/>
                    <a:pt x="20" y="32"/>
                    <a:pt x="21" y="32"/>
                  </a:cubicBezTo>
                  <a:cubicBezTo>
                    <a:pt x="22" y="32"/>
                    <a:pt x="24" y="33"/>
                    <a:pt x="25" y="31"/>
                  </a:cubicBezTo>
                  <a:cubicBezTo>
                    <a:pt x="25" y="30"/>
                    <a:pt x="26" y="31"/>
                    <a:pt x="27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1" y="30"/>
                    <a:pt x="32" y="29"/>
                  </a:cubicBezTo>
                  <a:cubicBezTo>
                    <a:pt x="34" y="28"/>
                    <a:pt x="35" y="28"/>
                    <a:pt x="37" y="28"/>
                  </a:cubicBezTo>
                  <a:cubicBezTo>
                    <a:pt x="38" y="28"/>
                    <a:pt x="40" y="28"/>
                    <a:pt x="42" y="28"/>
                  </a:cubicBezTo>
                  <a:cubicBezTo>
                    <a:pt x="44" y="28"/>
                    <a:pt x="46" y="28"/>
                    <a:pt x="47" y="27"/>
                  </a:cubicBezTo>
                  <a:cubicBezTo>
                    <a:pt x="46" y="27"/>
                    <a:pt x="46" y="27"/>
                    <a:pt x="45" y="27"/>
                  </a:cubicBezTo>
                  <a:cubicBezTo>
                    <a:pt x="47" y="27"/>
                    <a:pt x="48" y="27"/>
                    <a:pt x="49" y="27"/>
                  </a:cubicBezTo>
                  <a:cubicBezTo>
                    <a:pt x="50" y="27"/>
                    <a:pt x="50" y="25"/>
                    <a:pt x="51" y="26"/>
                  </a:cubicBezTo>
                  <a:cubicBezTo>
                    <a:pt x="51" y="25"/>
                    <a:pt x="51" y="24"/>
                    <a:pt x="51" y="23"/>
                  </a:cubicBezTo>
                  <a:cubicBezTo>
                    <a:pt x="51" y="23"/>
                    <a:pt x="52" y="23"/>
                    <a:pt x="53" y="23"/>
                  </a:cubicBezTo>
                  <a:cubicBezTo>
                    <a:pt x="53" y="21"/>
                    <a:pt x="54" y="18"/>
                    <a:pt x="56" y="19"/>
                  </a:cubicBezTo>
                  <a:cubicBezTo>
                    <a:pt x="55" y="18"/>
                    <a:pt x="55" y="18"/>
                    <a:pt x="56" y="17"/>
                  </a:cubicBezTo>
                  <a:cubicBezTo>
                    <a:pt x="56" y="16"/>
                    <a:pt x="57" y="15"/>
                    <a:pt x="58" y="15"/>
                  </a:cubicBezTo>
                  <a:cubicBezTo>
                    <a:pt x="58" y="13"/>
                    <a:pt x="59" y="11"/>
                    <a:pt x="62" y="10"/>
                  </a:cubicBezTo>
                  <a:cubicBezTo>
                    <a:pt x="63" y="9"/>
                    <a:pt x="64" y="10"/>
                    <a:pt x="65" y="10"/>
                  </a:cubicBezTo>
                  <a:cubicBezTo>
                    <a:pt x="66" y="10"/>
                    <a:pt x="67" y="7"/>
                    <a:pt x="67" y="7"/>
                  </a:cubicBezTo>
                  <a:cubicBezTo>
                    <a:pt x="67" y="7"/>
                    <a:pt x="67" y="6"/>
                    <a:pt x="67" y="6"/>
                  </a:cubicBezTo>
                  <a:cubicBezTo>
                    <a:pt x="67" y="5"/>
                    <a:pt x="66" y="6"/>
                    <a:pt x="65" y="5"/>
                  </a:cubicBezTo>
                  <a:cubicBezTo>
                    <a:pt x="64" y="4"/>
                    <a:pt x="63" y="5"/>
                    <a:pt x="63" y="4"/>
                  </a:cubicBezTo>
                  <a:cubicBezTo>
                    <a:pt x="62" y="4"/>
                    <a:pt x="62" y="3"/>
                    <a:pt x="61" y="3"/>
                  </a:cubicBezTo>
                  <a:cubicBezTo>
                    <a:pt x="61" y="3"/>
                    <a:pt x="61" y="2"/>
                    <a:pt x="62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3"/>
                    <a:pt x="59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Honduras">
              <a:extLst>
                <a:ext uri="{FF2B5EF4-FFF2-40B4-BE49-F238E27FC236}">
                  <a16:creationId xmlns:a16="http://schemas.microsoft.com/office/drawing/2014/main" id="{96C8E6DA-3DBC-313E-F19A-7ACD42C7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284" y="2342645"/>
              <a:ext cx="148289" cy="86333"/>
            </a:xfrm>
            <a:custGeom>
              <a:avLst/>
              <a:gdLst>
                <a:gd name="T0" fmla="*/ 11 w 62"/>
                <a:gd name="T1" fmla="*/ 6 h 36"/>
                <a:gd name="T2" fmla="*/ 8 w 62"/>
                <a:gd name="T3" fmla="*/ 8 h 36"/>
                <a:gd name="T4" fmla="*/ 2 w 62"/>
                <a:gd name="T5" fmla="*/ 11 h 36"/>
                <a:gd name="T6" fmla="*/ 1 w 62"/>
                <a:gd name="T7" fmla="*/ 14 h 36"/>
                <a:gd name="T8" fmla="*/ 3 w 62"/>
                <a:gd name="T9" fmla="*/ 18 h 36"/>
                <a:gd name="T10" fmla="*/ 0 w 62"/>
                <a:gd name="T11" fmla="*/ 19 h 36"/>
                <a:gd name="T12" fmla="*/ 6 w 62"/>
                <a:gd name="T13" fmla="*/ 23 h 36"/>
                <a:gd name="T14" fmla="*/ 6 w 62"/>
                <a:gd name="T15" fmla="*/ 22 h 36"/>
                <a:gd name="T16" fmla="*/ 7 w 62"/>
                <a:gd name="T17" fmla="*/ 24 h 36"/>
                <a:gd name="T18" fmla="*/ 9 w 62"/>
                <a:gd name="T19" fmla="*/ 25 h 36"/>
                <a:gd name="T20" fmla="*/ 11 w 62"/>
                <a:gd name="T21" fmla="*/ 26 h 36"/>
                <a:gd name="T22" fmla="*/ 14 w 62"/>
                <a:gd name="T23" fmla="*/ 26 h 36"/>
                <a:gd name="T24" fmla="*/ 18 w 62"/>
                <a:gd name="T25" fmla="*/ 26 h 36"/>
                <a:gd name="T26" fmla="*/ 16 w 62"/>
                <a:gd name="T27" fmla="*/ 29 h 36"/>
                <a:gd name="T28" fmla="*/ 17 w 62"/>
                <a:gd name="T29" fmla="*/ 31 h 36"/>
                <a:gd name="T30" fmla="*/ 18 w 62"/>
                <a:gd name="T31" fmla="*/ 30 h 36"/>
                <a:gd name="T32" fmla="*/ 20 w 62"/>
                <a:gd name="T33" fmla="*/ 31 h 36"/>
                <a:gd name="T34" fmla="*/ 19 w 62"/>
                <a:gd name="T35" fmla="*/ 33 h 36"/>
                <a:gd name="T36" fmla="*/ 21 w 62"/>
                <a:gd name="T37" fmla="*/ 34 h 36"/>
                <a:gd name="T38" fmla="*/ 21 w 62"/>
                <a:gd name="T39" fmla="*/ 35 h 36"/>
                <a:gd name="T40" fmla="*/ 24 w 62"/>
                <a:gd name="T41" fmla="*/ 34 h 36"/>
                <a:gd name="T42" fmla="*/ 26 w 62"/>
                <a:gd name="T43" fmla="*/ 32 h 36"/>
                <a:gd name="T44" fmla="*/ 27 w 62"/>
                <a:gd name="T45" fmla="*/ 29 h 36"/>
                <a:gd name="T46" fmla="*/ 29 w 62"/>
                <a:gd name="T47" fmla="*/ 26 h 36"/>
                <a:gd name="T48" fmla="*/ 31 w 62"/>
                <a:gd name="T49" fmla="*/ 27 h 36"/>
                <a:gd name="T50" fmla="*/ 32 w 62"/>
                <a:gd name="T51" fmla="*/ 24 h 36"/>
                <a:gd name="T52" fmla="*/ 34 w 62"/>
                <a:gd name="T53" fmla="*/ 25 h 36"/>
                <a:gd name="T54" fmla="*/ 36 w 62"/>
                <a:gd name="T55" fmla="*/ 25 h 36"/>
                <a:gd name="T56" fmla="*/ 37 w 62"/>
                <a:gd name="T57" fmla="*/ 26 h 36"/>
                <a:gd name="T58" fmla="*/ 40 w 62"/>
                <a:gd name="T59" fmla="*/ 20 h 36"/>
                <a:gd name="T60" fmla="*/ 43 w 62"/>
                <a:gd name="T61" fmla="*/ 20 h 36"/>
                <a:gd name="T62" fmla="*/ 44 w 62"/>
                <a:gd name="T63" fmla="*/ 18 h 36"/>
                <a:gd name="T64" fmla="*/ 46 w 62"/>
                <a:gd name="T65" fmla="*/ 16 h 36"/>
                <a:gd name="T66" fmla="*/ 51 w 62"/>
                <a:gd name="T67" fmla="*/ 17 h 36"/>
                <a:gd name="T68" fmla="*/ 51 w 62"/>
                <a:gd name="T69" fmla="*/ 15 h 36"/>
                <a:gd name="T70" fmla="*/ 56 w 62"/>
                <a:gd name="T71" fmla="*/ 14 h 36"/>
                <a:gd name="T72" fmla="*/ 62 w 62"/>
                <a:gd name="T73" fmla="*/ 13 h 36"/>
                <a:gd name="T74" fmla="*/ 61 w 62"/>
                <a:gd name="T75" fmla="*/ 12 h 36"/>
                <a:gd name="T76" fmla="*/ 58 w 62"/>
                <a:gd name="T77" fmla="*/ 11 h 36"/>
                <a:gd name="T78" fmla="*/ 56 w 62"/>
                <a:gd name="T79" fmla="*/ 8 h 36"/>
                <a:gd name="T80" fmla="*/ 55 w 62"/>
                <a:gd name="T81" fmla="*/ 10 h 36"/>
                <a:gd name="T82" fmla="*/ 52 w 62"/>
                <a:gd name="T83" fmla="*/ 6 h 36"/>
                <a:gd name="T84" fmla="*/ 56 w 62"/>
                <a:gd name="T85" fmla="*/ 7 h 36"/>
                <a:gd name="T86" fmla="*/ 52 w 62"/>
                <a:gd name="T87" fmla="*/ 4 h 36"/>
                <a:gd name="T88" fmla="*/ 48 w 62"/>
                <a:gd name="T89" fmla="*/ 4 h 36"/>
                <a:gd name="T90" fmla="*/ 45 w 62"/>
                <a:gd name="T91" fmla="*/ 1 h 36"/>
                <a:gd name="T92" fmla="*/ 44 w 62"/>
                <a:gd name="T93" fmla="*/ 2 h 36"/>
                <a:gd name="T94" fmla="*/ 42 w 62"/>
                <a:gd name="T95" fmla="*/ 2 h 36"/>
                <a:gd name="T96" fmla="*/ 35 w 62"/>
                <a:gd name="T97" fmla="*/ 1 h 36"/>
                <a:gd name="T98" fmla="*/ 21 w 62"/>
                <a:gd name="T99" fmla="*/ 3 h 36"/>
                <a:gd name="T100" fmla="*/ 18 w 62"/>
                <a:gd name="T101" fmla="*/ 3 h 36"/>
                <a:gd name="T102" fmla="*/ 17 w 62"/>
                <a:gd name="T103" fmla="*/ 2 h 36"/>
                <a:gd name="T104" fmla="*/ 14 w 62"/>
                <a:gd name="T105" fmla="*/ 4 h 36"/>
                <a:gd name="T106" fmla="*/ 11 w 62"/>
                <a:gd name="T107" fmla="*/ 4 h 36"/>
                <a:gd name="T108" fmla="*/ 11 w 62"/>
                <a:gd name="T109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" h="36">
                  <a:moveTo>
                    <a:pt x="11" y="6"/>
                  </a:move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4" y="12"/>
                    <a:pt x="2" y="11"/>
                  </a:cubicBezTo>
                  <a:cubicBezTo>
                    <a:pt x="3" y="13"/>
                    <a:pt x="1" y="13"/>
                    <a:pt x="1" y="14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" y="17"/>
                    <a:pt x="1" y="19"/>
                    <a:pt x="0" y="19"/>
                  </a:cubicBezTo>
                  <a:cubicBezTo>
                    <a:pt x="2" y="21"/>
                    <a:pt x="4" y="21"/>
                    <a:pt x="6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7" y="25"/>
                    <a:pt x="9" y="24"/>
                    <a:pt x="9" y="25"/>
                  </a:cubicBezTo>
                  <a:cubicBezTo>
                    <a:pt x="9" y="26"/>
                    <a:pt x="10" y="27"/>
                    <a:pt x="11" y="26"/>
                  </a:cubicBezTo>
                  <a:cubicBezTo>
                    <a:pt x="12" y="24"/>
                    <a:pt x="15" y="23"/>
                    <a:pt x="14" y="26"/>
                  </a:cubicBezTo>
                  <a:cubicBezTo>
                    <a:pt x="15" y="26"/>
                    <a:pt x="16" y="26"/>
                    <a:pt x="18" y="26"/>
                  </a:cubicBezTo>
                  <a:cubicBezTo>
                    <a:pt x="17" y="27"/>
                    <a:pt x="17" y="28"/>
                    <a:pt x="16" y="29"/>
                  </a:cubicBezTo>
                  <a:cubicBezTo>
                    <a:pt x="16" y="30"/>
                    <a:pt x="17" y="30"/>
                    <a:pt x="17" y="31"/>
                  </a:cubicBezTo>
                  <a:cubicBezTo>
                    <a:pt x="17" y="31"/>
                    <a:pt x="18" y="30"/>
                    <a:pt x="18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19" y="32"/>
                    <a:pt x="18" y="32"/>
                    <a:pt x="19" y="33"/>
                  </a:cubicBezTo>
                  <a:cubicBezTo>
                    <a:pt x="19" y="34"/>
                    <a:pt x="20" y="34"/>
                    <a:pt x="21" y="34"/>
                  </a:cubicBezTo>
                  <a:cubicBezTo>
                    <a:pt x="21" y="34"/>
                    <a:pt x="21" y="34"/>
                    <a:pt x="21" y="35"/>
                  </a:cubicBezTo>
                  <a:cubicBezTo>
                    <a:pt x="22" y="35"/>
                    <a:pt x="24" y="36"/>
                    <a:pt x="24" y="34"/>
                  </a:cubicBezTo>
                  <a:cubicBezTo>
                    <a:pt x="24" y="32"/>
                    <a:pt x="24" y="32"/>
                    <a:pt x="26" y="32"/>
                  </a:cubicBezTo>
                  <a:cubicBezTo>
                    <a:pt x="27" y="32"/>
                    <a:pt x="27" y="29"/>
                    <a:pt x="27" y="29"/>
                  </a:cubicBezTo>
                  <a:cubicBezTo>
                    <a:pt x="27" y="27"/>
                    <a:pt x="27" y="27"/>
                    <a:pt x="29" y="26"/>
                  </a:cubicBezTo>
                  <a:cubicBezTo>
                    <a:pt x="29" y="26"/>
                    <a:pt x="30" y="28"/>
                    <a:pt x="31" y="27"/>
                  </a:cubicBezTo>
                  <a:cubicBezTo>
                    <a:pt x="32" y="27"/>
                    <a:pt x="32" y="24"/>
                    <a:pt x="32" y="24"/>
                  </a:cubicBezTo>
                  <a:cubicBezTo>
                    <a:pt x="32" y="22"/>
                    <a:pt x="34" y="25"/>
                    <a:pt x="34" y="25"/>
                  </a:cubicBezTo>
                  <a:cubicBezTo>
                    <a:pt x="35" y="25"/>
                    <a:pt x="36" y="24"/>
                    <a:pt x="36" y="25"/>
                  </a:cubicBezTo>
                  <a:cubicBezTo>
                    <a:pt x="36" y="26"/>
                    <a:pt x="36" y="26"/>
                    <a:pt x="37" y="26"/>
                  </a:cubicBezTo>
                  <a:cubicBezTo>
                    <a:pt x="36" y="23"/>
                    <a:pt x="41" y="24"/>
                    <a:pt x="40" y="20"/>
                  </a:cubicBezTo>
                  <a:cubicBezTo>
                    <a:pt x="41" y="20"/>
                    <a:pt x="42" y="20"/>
                    <a:pt x="43" y="20"/>
                  </a:cubicBezTo>
                  <a:cubicBezTo>
                    <a:pt x="41" y="19"/>
                    <a:pt x="42" y="17"/>
                    <a:pt x="44" y="18"/>
                  </a:cubicBezTo>
                  <a:cubicBezTo>
                    <a:pt x="43" y="17"/>
                    <a:pt x="44" y="15"/>
                    <a:pt x="46" y="16"/>
                  </a:cubicBezTo>
                  <a:cubicBezTo>
                    <a:pt x="48" y="17"/>
                    <a:pt x="49" y="17"/>
                    <a:pt x="51" y="17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53" y="15"/>
                    <a:pt x="55" y="16"/>
                    <a:pt x="56" y="14"/>
                  </a:cubicBezTo>
                  <a:cubicBezTo>
                    <a:pt x="57" y="12"/>
                    <a:pt x="60" y="12"/>
                    <a:pt x="62" y="13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0" y="10"/>
                    <a:pt x="60" y="10"/>
                    <a:pt x="58" y="11"/>
                  </a:cubicBezTo>
                  <a:cubicBezTo>
                    <a:pt x="60" y="10"/>
                    <a:pt x="58" y="9"/>
                    <a:pt x="56" y="8"/>
                  </a:cubicBezTo>
                  <a:cubicBezTo>
                    <a:pt x="57" y="9"/>
                    <a:pt x="56" y="10"/>
                    <a:pt x="55" y="10"/>
                  </a:cubicBezTo>
                  <a:cubicBezTo>
                    <a:pt x="56" y="7"/>
                    <a:pt x="52" y="10"/>
                    <a:pt x="52" y="6"/>
                  </a:cubicBezTo>
                  <a:cubicBezTo>
                    <a:pt x="53" y="6"/>
                    <a:pt x="54" y="7"/>
                    <a:pt x="56" y="7"/>
                  </a:cubicBezTo>
                  <a:cubicBezTo>
                    <a:pt x="55" y="6"/>
                    <a:pt x="54" y="5"/>
                    <a:pt x="52" y="4"/>
                  </a:cubicBezTo>
                  <a:cubicBezTo>
                    <a:pt x="51" y="3"/>
                    <a:pt x="50" y="3"/>
                    <a:pt x="48" y="4"/>
                  </a:cubicBezTo>
                  <a:cubicBezTo>
                    <a:pt x="48" y="2"/>
                    <a:pt x="46" y="1"/>
                    <a:pt x="45" y="1"/>
                  </a:cubicBezTo>
                  <a:cubicBezTo>
                    <a:pt x="44" y="0"/>
                    <a:pt x="44" y="1"/>
                    <a:pt x="44" y="2"/>
                  </a:cubicBezTo>
                  <a:cubicBezTo>
                    <a:pt x="43" y="2"/>
                    <a:pt x="42" y="2"/>
                    <a:pt x="42" y="2"/>
                  </a:cubicBezTo>
                  <a:cubicBezTo>
                    <a:pt x="39" y="2"/>
                    <a:pt x="37" y="2"/>
                    <a:pt x="35" y="1"/>
                  </a:cubicBezTo>
                  <a:cubicBezTo>
                    <a:pt x="33" y="4"/>
                    <a:pt x="24" y="4"/>
                    <a:pt x="21" y="3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8" y="3"/>
                    <a:pt x="18" y="2"/>
                    <a:pt x="17" y="2"/>
                  </a:cubicBezTo>
                  <a:cubicBezTo>
                    <a:pt x="16" y="2"/>
                    <a:pt x="15" y="3"/>
                    <a:pt x="14" y="4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10" y="4"/>
                    <a:pt x="11" y="5"/>
                    <a:pt x="11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Hawaii (USA)">
              <a:extLst>
                <a:ext uri="{FF2B5EF4-FFF2-40B4-BE49-F238E27FC236}">
                  <a16:creationId xmlns:a16="http://schemas.microsoft.com/office/drawing/2014/main" id="{A2BA16BB-552B-C648-D9EB-B66EA7B60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276" y="2177090"/>
              <a:ext cx="122897" cy="89380"/>
            </a:xfrm>
            <a:custGeom>
              <a:avLst/>
              <a:gdLst>
                <a:gd name="T0" fmla="*/ 28 w 51"/>
                <a:gd name="T1" fmla="*/ 13 h 37"/>
                <a:gd name="T2" fmla="*/ 24 w 51"/>
                <a:gd name="T3" fmla="*/ 13 h 37"/>
                <a:gd name="T4" fmla="*/ 25 w 51"/>
                <a:gd name="T5" fmla="*/ 10 h 37"/>
                <a:gd name="T6" fmla="*/ 30 w 51"/>
                <a:gd name="T7" fmla="*/ 12 h 37"/>
                <a:gd name="T8" fmla="*/ 28 w 51"/>
                <a:gd name="T9" fmla="*/ 13 h 37"/>
                <a:gd name="T10" fmla="*/ 34 w 51"/>
                <a:gd name="T11" fmla="*/ 18 h 37"/>
                <a:gd name="T12" fmla="*/ 37 w 51"/>
                <a:gd name="T13" fmla="*/ 17 h 37"/>
                <a:gd name="T14" fmla="*/ 39 w 51"/>
                <a:gd name="T15" fmla="*/ 16 h 37"/>
                <a:gd name="T16" fmla="*/ 35 w 51"/>
                <a:gd name="T17" fmla="*/ 14 h 37"/>
                <a:gd name="T18" fmla="*/ 31 w 51"/>
                <a:gd name="T19" fmla="*/ 13 h 37"/>
                <a:gd name="T20" fmla="*/ 30 w 51"/>
                <a:gd name="T21" fmla="*/ 15 h 37"/>
                <a:gd name="T22" fmla="*/ 34 w 51"/>
                <a:gd name="T23" fmla="*/ 18 h 37"/>
                <a:gd name="T24" fmla="*/ 2 w 51"/>
                <a:gd name="T25" fmla="*/ 3 h 37"/>
                <a:gd name="T26" fmla="*/ 5 w 51"/>
                <a:gd name="T27" fmla="*/ 0 h 37"/>
                <a:gd name="T28" fmla="*/ 1 w 51"/>
                <a:gd name="T29" fmla="*/ 0 h 37"/>
                <a:gd name="T30" fmla="*/ 2 w 51"/>
                <a:gd name="T31" fmla="*/ 3 h 37"/>
                <a:gd name="T32" fmla="*/ 41 w 51"/>
                <a:gd name="T33" fmla="*/ 37 h 37"/>
                <a:gd name="T34" fmla="*/ 44 w 51"/>
                <a:gd name="T35" fmla="*/ 35 h 37"/>
                <a:gd name="T36" fmla="*/ 47 w 51"/>
                <a:gd name="T37" fmla="*/ 33 h 37"/>
                <a:gd name="T38" fmla="*/ 50 w 51"/>
                <a:gd name="T39" fmla="*/ 31 h 37"/>
                <a:gd name="T40" fmla="*/ 40 w 51"/>
                <a:gd name="T41" fmla="*/ 21 h 37"/>
                <a:gd name="T42" fmla="*/ 38 w 51"/>
                <a:gd name="T43" fmla="*/ 22 h 37"/>
                <a:gd name="T44" fmla="*/ 37 w 51"/>
                <a:gd name="T45" fmla="*/ 28 h 37"/>
                <a:gd name="T46" fmla="*/ 38 w 51"/>
                <a:gd name="T47" fmla="*/ 36 h 37"/>
                <a:gd name="T48" fmla="*/ 41 w 51"/>
                <a:gd name="T49" fmla="*/ 37 h 37"/>
                <a:gd name="T50" fmla="*/ 20 w 51"/>
                <a:gd name="T51" fmla="*/ 10 h 37"/>
                <a:gd name="T52" fmla="*/ 21 w 51"/>
                <a:gd name="T53" fmla="*/ 8 h 37"/>
                <a:gd name="T54" fmla="*/ 20 w 51"/>
                <a:gd name="T55" fmla="*/ 8 h 37"/>
                <a:gd name="T56" fmla="*/ 18 w 51"/>
                <a:gd name="T57" fmla="*/ 5 h 37"/>
                <a:gd name="T58" fmla="*/ 15 w 51"/>
                <a:gd name="T59" fmla="*/ 6 h 37"/>
                <a:gd name="T60" fmla="*/ 16 w 51"/>
                <a:gd name="T61" fmla="*/ 9 h 37"/>
                <a:gd name="T62" fmla="*/ 18 w 51"/>
                <a:gd name="T63" fmla="*/ 10 h 37"/>
                <a:gd name="T64" fmla="*/ 18 w 51"/>
                <a:gd name="T65" fmla="*/ 9 h 37"/>
                <a:gd name="T66" fmla="*/ 20 w 51"/>
                <a:gd name="T67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37">
                  <a:moveTo>
                    <a:pt x="28" y="13"/>
                  </a:moveTo>
                  <a:cubicBezTo>
                    <a:pt x="26" y="12"/>
                    <a:pt x="26" y="12"/>
                    <a:pt x="24" y="13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7" y="11"/>
                    <a:pt x="29" y="11"/>
                    <a:pt x="30" y="12"/>
                  </a:cubicBezTo>
                  <a:cubicBezTo>
                    <a:pt x="30" y="13"/>
                    <a:pt x="29" y="13"/>
                    <a:pt x="28" y="13"/>
                  </a:cubicBezTo>
                  <a:close/>
                  <a:moveTo>
                    <a:pt x="34" y="18"/>
                  </a:moveTo>
                  <a:cubicBezTo>
                    <a:pt x="35" y="18"/>
                    <a:pt x="36" y="17"/>
                    <a:pt x="37" y="17"/>
                  </a:cubicBezTo>
                  <a:cubicBezTo>
                    <a:pt x="38" y="17"/>
                    <a:pt x="39" y="18"/>
                    <a:pt x="39" y="16"/>
                  </a:cubicBezTo>
                  <a:cubicBezTo>
                    <a:pt x="37" y="16"/>
                    <a:pt x="36" y="15"/>
                    <a:pt x="35" y="14"/>
                  </a:cubicBezTo>
                  <a:cubicBezTo>
                    <a:pt x="33" y="14"/>
                    <a:pt x="33" y="14"/>
                    <a:pt x="31" y="13"/>
                  </a:cubicBezTo>
                  <a:cubicBezTo>
                    <a:pt x="31" y="13"/>
                    <a:pt x="30" y="14"/>
                    <a:pt x="30" y="15"/>
                  </a:cubicBezTo>
                  <a:cubicBezTo>
                    <a:pt x="32" y="14"/>
                    <a:pt x="33" y="17"/>
                    <a:pt x="34" y="18"/>
                  </a:cubicBezTo>
                  <a:close/>
                  <a:moveTo>
                    <a:pt x="2" y="3"/>
                  </a:moveTo>
                  <a:cubicBezTo>
                    <a:pt x="4" y="3"/>
                    <a:pt x="4" y="2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2"/>
                    <a:pt x="0" y="3"/>
                    <a:pt x="2" y="3"/>
                  </a:cubicBezTo>
                  <a:close/>
                  <a:moveTo>
                    <a:pt x="41" y="37"/>
                  </a:moveTo>
                  <a:cubicBezTo>
                    <a:pt x="43" y="37"/>
                    <a:pt x="43" y="36"/>
                    <a:pt x="44" y="35"/>
                  </a:cubicBezTo>
                  <a:cubicBezTo>
                    <a:pt x="45" y="33"/>
                    <a:pt x="46" y="33"/>
                    <a:pt x="47" y="33"/>
                  </a:cubicBezTo>
                  <a:cubicBezTo>
                    <a:pt x="48" y="33"/>
                    <a:pt x="49" y="32"/>
                    <a:pt x="50" y="31"/>
                  </a:cubicBezTo>
                  <a:cubicBezTo>
                    <a:pt x="51" y="29"/>
                    <a:pt x="41" y="22"/>
                    <a:pt x="40" y="21"/>
                  </a:cubicBezTo>
                  <a:cubicBezTo>
                    <a:pt x="40" y="22"/>
                    <a:pt x="39" y="23"/>
                    <a:pt x="38" y="22"/>
                  </a:cubicBezTo>
                  <a:cubicBezTo>
                    <a:pt x="42" y="25"/>
                    <a:pt x="37" y="26"/>
                    <a:pt x="37" y="28"/>
                  </a:cubicBezTo>
                  <a:cubicBezTo>
                    <a:pt x="39" y="30"/>
                    <a:pt x="38" y="33"/>
                    <a:pt x="38" y="36"/>
                  </a:cubicBezTo>
                  <a:cubicBezTo>
                    <a:pt x="40" y="35"/>
                    <a:pt x="40" y="37"/>
                    <a:pt x="41" y="37"/>
                  </a:cubicBezTo>
                  <a:close/>
                  <a:moveTo>
                    <a:pt x="20" y="10"/>
                  </a:moveTo>
                  <a:cubicBezTo>
                    <a:pt x="22" y="10"/>
                    <a:pt x="21" y="9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21" y="6"/>
                    <a:pt x="19" y="6"/>
                    <a:pt x="18" y="5"/>
                  </a:cubicBezTo>
                  <a:cubicBezTo>
                    <a:pt x="17" y="6"/>
                    <a:pt x="16" y="7"/>
                    <a:pt x="15" y="6"/>
                  </a:cubicBezTo>
                  <a:cubicBezTo>
                    <a:pt x="14" y="8"/>
                    <a:pt x="16" y="8"/>
                    <a:pt x="16" y="9"/>
                  </a:cubicBezTo>
                  <a:cubicBezTo>
                    <a:pt x="16" y="10"/>
                    <a:pt x="16" y="11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9" y="9"/>
                    <a:pt x="18" y="11"/>
                    <a:pt x="20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Haiti">
              <a:extLst>
                <a:ext uri="{FF2B5EF4-FFF2-40B4-BE49-F238E27FC236}">
                  <a16:creationId xmlns:a16="http://schemas.microsoft.com/office/drawing/2014/main" id="{1D65A86E-48DC-29D7-F564-A978C9C34D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6787" y="2234984"/>
              <a:ext cx="68051" cy="57894"/>
            </a:xfrm>
            <a:custGeom>
              <a:avLst/>
              <a:gdLst>
                <a:gd name="T0" fmla="*/ 16 w 28"/>
                <a:gd name="T1" fmla="*/ 15 h 24"/>
                <a:gd name="T2" fmla="*/ 11 w 28"/>
                <a:gd name="T3" fmla="*/ 13 h 24"/>
                <a:gd name="T4" fmla="*/ 13 w 28"/>
                <a:gd name="T5" fmla="*/ 12 h 24"/>
                <a:gd name="T6" fmla="*/ 16 w 28"/>
                <a:gd name="T7" fmla="*/ 15 h 24"/>
                <a:gd name="T8" fmla="*/ 28 w 28"/>
                <a:gd name="T9" fmla="*/ 19 h 24"/>
                <a:gd name="T10" fmla="*/ 25 w 28"/>
                <a:gd name="T11" fmla="*/ 18 h 24"/>
                <a:gd name="T12" fmla="*/ 24 w 28"/>
                <a:gd name="T13" fmla="*/ 17 h 24"/>
                <a:gd name="T14" fmla="*/ 25 w 28"/>
                <a:gd name="T15" fmla="*/ 17 h 24"/>
                <a:gd name="T16" fmla="*/ 28 w 28"/>
                <a:gd name="T17" fmla="*/ 16 h 24"/>
                <a:gd name="T18" fmla="*/ 28 w 28"/>
                <a:gd name="T19" fmla="*/ 15 h 24"/>
                <a:gd name="T20" fmla="*/ 27 w 28"/>
                <a:gd name="T21" fmla="*/ 14 h 24"/>
                <a:gd name="T22" fmla="*/ 25 w 28"/>
                <a:gd name="T23" fmla="*/ 13 h 24"/>
                <a:gd name="T24" fmla="*/ 28 w 28"/>
                <a:gd name="T25" fmla="*/ 12 h 24"/>
                <a:gd name="T26" fmla="*/ 28 w 28"/>
                <a:gd name="T27" fmla="*/ 9 h 24"/>
                <a:gd name="T28" fmla="*/ 26 w 28"/>
                <a:gd name="T29" fmla="*/ 9 h 24"/>
                <a:gd name="T30" fmla="*/ 26 w 28"/>
                <a:gd name="T31" fmla="*/ 8 h 24"/>
                <a:gd name="T32" fmla="*/ 28 w 28"/>
                <a:gd name="T33" fmla="*/ 6 h 24"/>
                <a:gd name="T34" fmla="*/ 27 w 28"/>
                <a:gd name="T35" fmla="*/ 4 h 24"/>
                <a:gd name="T36" fmla="*/ 27 w 28"/>
                <a:gd name="T37" fmla="*/ 5 h 24"/>
                <a:gd name="T38" fmla="*/ 25 w 28"/>
                <a:gd name="T39" fmla="*/ 3 h 24"/>
                <a:gd name="T40" fmla="*/ 21 w 28"/>
                <a:gd name="T41" fmla="*/ 3 h 24"/>
                <a:gd name="T42" fmla="*/ 16 w 28"/>
                <a:gd name="T43" fmla="*/ 1 h 24"/>
                <a:gd name="T44" fmla="*/ 13 w 28"/>
                <a:gd name="T45" fmla="*/ 2 h 24"/>
                <a:gd name="T46" fmla="*/ 10 w 28"/>
                <a:gd name="T47" fmla="*/ 2 h 24"/>
                <a:gd name="T48" fmla="*/ 13 w 28"/>
                <a:gd name="T49" fmla="*/ 5 h 24"/>
                <a:gd name="T50" fmla="*/ 17 w 28"/>
                <a:gd name="T51" fmla="*/ 7 h 24"/>
                <a:gd name="T52" fmla="*/ 16 w 28"/>
                <a:gd name="T53" fmla="*/ 10 h 24"/>
                <a:gd name="T54" fmla="*/ 16 w 28"/>
                <a:gd name="T55" fmla="*/ 12 h 24"/>
                <a:gd name="T56" fmla="*/ 20 w 28"/>
                <a:gd name="T57" fmla="*/ 15 h 24"/>
                <a:gd name="T58" fmla="*/ 21 w 28"/>
                <a:gd name="T59" fmla="*/ 18 h 24"/>
                <a:gd name="T60" fmla="*/ 15 w 28"/>
                <a:gd name="T61" fmla="*/ 18 h 24"/>
                <a:gd name="T62" fmla="*/ 8 w 28"/>
                <a:gd name="T63" fmla="*/ 17 h 24"/>
                <a:gd name="T64" fmla="*/ 10 w 28"/>
                <a:gd name="T65" fmla="*/ 16 h 24"/>
                <a:gd name="T66" fmla="*/ 0 w 28"/>
                <a:gd name="T67" fmla="*/ 19 h 24"/>
                <a:gd name="T68" fmla="*/ 1 w 28"/>
                <a:gd name="T69" fmla="*/ 20 h 24"/>
                <a:gd name="T70" fmla="*/ 3 w 28"/>
                <a:gd name="T71" fmla="*/ 21 h 24"/>
                <a:gd name="T72" fmla="*/ 8 w 28"/>
                <a:gd name="T73" fmla="*/ 23 h 24"/>
                <a:gd name="T74" fmla="*/ 6 w 28"/>
                <a:gd name="T75" fmla="*/ 22 h 24"/>
                <a:gd name="T76" fmla="*/ 20 w 28"/>
                <a:gd name="T77" fmla="*/ 22 h 24"/>
                <a:gd name="T78" fmla="*/ 24 w 28"/>
                <a:gd name="T79" fmla="*/ 20 h 24"/>
                <a:gd name="T80" fmla="*/ 26 w 28"/>
                <a:gd name="T81" fmla="*/ 23 h 24"/>
                <a:gd name="T82" fmla="*/ 26 w 28"/>
                <a:gd name="T83" fmla="*/ 21 h 24"/>
                <a:gd name="T84" fmla="*/ 28 w 28"/>
                <a:gd name="T85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24">
                  <a:moveTo>
                    <a:pt x="16" y="15"/>
                  </a:moveTo>
                  <a:cubicBezTo>
                    <a:pt x="14" y="15"/>
                    <a:pt x="13" y="14"/>
                    <a:pt x="11" y="13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4" y="13"/>
                    <a:pt x="17" y="13"/>
                    <a:pt x="16" y="15"/>
                  </a:cubicBezTo>
                  <a:close/>
                  <a:moveTo>
                    <a:pt x="28" y="1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5" y="5"/>
                    <a:pt x="26" y="3"/>
                    <a:pt x="25" y="3"/>
                  </a:cubicBezTo>
                  <a:cubicBezTo>
                    <a:pt x="23" y="3"/>
                    <a:pt x="22" y="3"/>
                    <a:pt x="21" y="3"/>
                  </a:cubicBezTo>
                  <a:cubicBezTo>
                    <a:pt x="21" y="1"/>
                    <a:pt x="17" y="0"/>
                    <a:pt x="16" y="1"/>
                  </a:cubicBezTo>
                  <a:cubicBezTo>
                    <a:pt x="15" y="1"/>
                    <a:pt x="14" y="2"/>
                    <a:pt x="13" y="2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5"/>
                    <a:pt x="10" y="5"/>
                    <a:pt x="13" y="5"/>
                  </a:cubicBezTo>
                  <a:cubicBezTo>
                    <a:pt x="15" y="5"/>
                    <a:pt x="15" y="5"/>
                    <a:pt x="17" y="7"/>
                  </a:cubicBezTo>
                  <a:cubicBezTo>
                    <a:pt x="19" y="9"/>
                    <a:pt x="16" y="8"/>
                    <a:pt x="16" y="10"/>
                  </a:cubicBezTo>
                  <a:cubicBezTo>
                    <a:pt x="16" y="10"/>
                    <a:pt x="20" y="11"/>
                    <a:pt x="16" y="12"/>
                  </a:cubicBezTo>
                  <a:cubicBezTo>
                    <a:pt x="17" y="13"/>
                    <a:pt x="18" y="14"/>
                    <a:pt x="20" y="15"/>
                  </a:cubicBezTo>
                  <a:cubicBezTo>
                    <a:pt x="22" y="15"/>
                    <a:pt x="21" y="16"/>
                    <a:pt x="21" y="18"/>
                  </a:cubicBezTo>
                  <a:cubicBezTo>
                    <a:pt x="20" y="15"/>
                    <a:pt x="17" y="18"/>
                    <a:pt x="15" y="18"/>
                  </a:cubicBezTo>
                  <a:cubicBezTo>
                    <a:pt x="14" y="18"/>
                    <a:pt x="8" y="20"/>
                    <a:pt x="8" y="17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6" y="16"/>
                    <a:pt x="0" y="13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5" y="23"/>
                    <a:pt x="5" y="24"/>
                    <a:pt x="8" y="23"/>
                  </a:cubicBezTo>
                  <a:cubicBezTo>
                    <a:pt x="7" y="23"/>
                    <a:pt x="6" y="23"/>
                    <a:pt x="6" y="22"/>
                  </a:cubicBezTo>
                  <a:cubicBezTo>
                    <a:pt x="9" y="18"/>
                    <a:pt x="16" y="23"/>
                    <a:pt x="20" y="22"/>
                  </a:cubicBezTo>
                  <a:cubicBezTo>
                    <a:pt x="21" y="22"/>
                    <a:pt x="23" y="20"/>
                    <a:pt x="24" y="20"/>
                  </a:cubicBezTo>
                  <a:cubicBezTo>
                    <a:pt x="25" y="21"/>
                    <a:pt x="25" y="22"/>
                    <a:pt x="26" y="23"/>
                  </a:cubicBezTo>
                  <a:cubicBezTo>
                    <a:pt x="26" y="21"/>
                    <a:pt x="26" y="21"/>
                    <a:pt x="26" y="21"/>
                  </a:cubicBezTo>
                  <a:lnTo>
                    <a:pt x="28" y="19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Guyana">
              <a:extLst>
                <a:ext uri="{FF2B5EF4-FFF2-40B4-BE49-F238E27FC236}">
                  <a16:creationId xmlns:a16="http://schemas.microsoft.com/office/drawing/2014/main" id="{0609322F-9117-50E8-C426-534074683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616" y="2556953"/>
              <a:ext cx="116803" cy="193995"/>
            </a:xfrm>
            <a:custGeom>
              <a:avLst/>
              <a:gdLst>
                <a:gd name="T0" fmla="*/ 14 w 49"/>
                <a:gd name="T1" fmla="*/ 1 h 81"/>
                <a:gd name="T2" fmla="*/ 10 w 49"/>
                <a:gd name="T3" fmla="*/ 5 h 81"/>
                <a:gd name="T4" fmla="*/ 7 w 49"/>
                <a:gd name="T5" fmla="*/ 12 h 81"/>
                <a:gd name="T6" fmla="*/ 11 w 49"/>
                <a:gd name="T7" fmla="*/ 13 h 81"/>
                <a:gd name="T8" fmla="*/ 8 w 49"/>
                <a:gd name="T9" fmla="*/ 17 h 81"/>
                <a:gd name="T10" fmla="*/ 3 w 49"/>
                <a:gd name="T11" fmla="*/ 18 h 81"/>
                <a:gd name="T12" fmla="*/ 3 w 49"/>
                <a:gd name="T13" fmla="*/ 21 h 81"/>
                <a:gd name="T14" fmla="*/ 2 w 49"/>
                <a:gd name="T15" fmla="*/ 29 h 81"/>
                <a:gd name="T16" fmla="*/ 8 w 49"/>
                <a:gd name="T17" fmla="*/ 36 h 81"/>
                <a:gd name="T18" fmla="*/ 14 w 49"/>
                <a:gd name="T19" fmla="*/ 36 h 81"/>
                <a:gd name="T20" fmla="*/ 18 w 49"/>
                <a:gd name="T21" fmla="*/ 45 h 81"/>
                <a:gd name="T22" fmla="*/ 19 w 49"/>
                <a:gd name="T23" fmla="*/ 49 h 81"/>
                <a:gd name="T24" fmla="*/ 14 w 49"/>
                <a:gd name="T25" fmla="*/ 62 h 81"/>
                <a:gd name="T26" fmla="*/ 17 w 49"/>
                <a:gd name="T27" fmla="*/ 69 h 81"/>
                <a:gd name="T28" fmla="*/ 18 w 49"/>
                <a:gd name="T29" fmla="*/ 75 h 81"/>
                <a:gd name="T30" fmla="*/ 25 w 49"/>
                <a:gd name="T31" fmla="*/ 79 h 81"/>
                <a:gd name="T32" fmla="*/ 27 w 49"/>
                <a:gd name="T33" fmla="*/ 79 h 81"/>
                <a:gd name="T34" fmla="*/ 34 w 49"/>
                <a:gd name="T35" fmla="*/ 78 h 81"/>
                <a:gd name="T36" fmla="*/ 41 w 49"/>
                <a:gd name="T37" fmla="*/ 71 h 81"/>
                <a:gd name="T38" fmla="*/ 43 w 49"/>
                <a:gd name="T39" fmla="*/ 71 h 81"/>
                <a:gd name="T40" fmla="*/ 49 w 49"/>
                <a:gd name="T41" fmla="*/ 73 h 81"/>
                <a:gd name="T42" fmla="*/ 47 w 49"/>
                <a:gd name="T43" fmla="*/ 71 h 81"/>
                <a:gd name="T44" fmla="*/ 43 w 49"/>
                <a:gd name="T45" fmla="*/ 64 h 81"/>
                <a:gd name="T46" fmla="*/ 42 w 49"/>
                <a:gd name="T47" fmla="*/ 59 h 81"/>
                <a:gd name="T48" fmla="*/ 37 w 49"/>
                <a:gd name="T49" fmla="*/ 57 h 81"/>
                <a:gd name="T50" fmla="*/ 35 w 49"/>
                <a:gd name="T51" fmla="*/ 46 h 81"/>
                <a:gd name="T52" fmla="*/ 36 w 49"/>
                <a:gd name="T53" fmla="*/ 38 h 81"/>
                <a:gd name="T54" fmla="*/ 41 w 49"/>
                <a:gd name="T55" fmla="*/ 36 h 81"/>
                <a:gd name="T56" fmla="*/ 41 w 49"/>
                <a:gd name="T57" fmla="*/ 34 h 81"/>
                <a:gd name="T58" fmla="*/ 41 w 49"/>
                <a:gd name="T59" fmla="*/ 23 h 81"/>
                <a:gd name="T60" fmla="*/ 35 w 49"/>
                <a:gd name="T61" fmla="*/ 19 h 81"/>
                <a:gd name="T62" fmla="*/ 29 w 49"/>
                <a:gd name="T63" fmla="*/ 20 h 81"/>
                <a:gd name="T64" fmla="*/ 28 w 49"/>
                <a:gd name="T65" fmla="*/ 17 h 81"/>
                <a:gd name="T66" fmla="*/ 25 w 49"/>
                <a:gd name="T67" fmla="*/ 6 h 81"/>
                <a:gd name="T68" fmla="*/ 17 w 49"/>
                <a:gd name="T6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81">
                  <a:moveTo>
                    <a:pt x="17" y="0"/>
                  </a:moveTo>
                  <a:cubicBezTo>
                    <a:pt x="16" y="1"/>
                    <a:pt x="15" y="2"/>
                    <a:pt x="14" y="1"/>
                  </a:cubicBezTo>
                  <a:cubicBezTo>
                    <a:pt x="15" y="3"/>
                    <a:pt x="14" y="3"/>
                    <a:pt x="12" y="4"/>
                  </a:cubicBezTo>
                  <a:cubicBezTo>
                    <a:pt x="11" y="4"/>
                    <a:pt x="11" y="5"/>
                    <a:pt x="10" y="5"/>
                  </a:cubicBezTo>
                  <a:cubicBezTo>
                    <a:pt x="7" y="5"/>
                    <a:pt x="7" y="9"/>
                    <a:pt x="8" y="11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8" y="12"/>
                    <a:pt x="9" y="12"/>
                    <a:pt x="8" y="13"/>
                  </a:cubicBezTo>
                  <a:cubicBezTo>
                    <a:pt x="9" y="13"/>
                    <a:pt x="10" y="13"/>
                    <a:pt x="11" y="13"/>
                  </a:cubicBezTo>
                  <a:cubicBezTo>
                    <a:pt x="11" y="14"/>
                    <a:pt x="11" y="16"/>
                    <a:pt x="10" y="16"/>
                  </a:cubicBezTo>
                  <a:cubicBezTo>
                    <a:pt x="9" y="16"/>
                    <a:pt x="8" y="17"/>
                    <a:pt x="8" y="17"/>
                  </a:cubicBezTo>
                  <a:cubicBezTo>
                    <a:pt x="7" y="17"/>
                    <a:pt x="6" y="17"/>
                    <a:pt x="5" y="17"/>
                  </a:cubicBezTo>
                  <a:cubicBezTo>
                    <a:pt x="5" y="17"/>
                    <a:pt x="4" y="18"/>
                    <a:pt x="3" y="18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1" y="20"/>
                    <a:pt x="2" y="21"/>
                    <a:pt x="3" y="21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7"/>
                    <a:pt x="1" y="27"/>
                    <a:pt x="2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7" y="35"/>
                    <a:pt x="7" y="36"/>
                    <a:pt x="8" y="36"/>
                  </a:cubicBezTo>
                  <a:cubicBezTo>
                    <a:pt x="9" y="36"/>
                    <a:pt x="10" y="35"/>
                    <a:pt x="12" y="34"/>
                  </a:cubicBezTo>
                  <a:cubicBezTo>
                    <a:pt x="13" y="33"/>
                    <a:pt x="13" y="35"/>
                    <a:pt x="14" y="36"/>
                  </a:cubicBezTo>
                  <a:cubicBezTo>
                    <a:pt x="16" y="39"/>
                    <a:pt x="12" y="41"/>
                    <a:pt x="13" y="44"/>
                  </a:cubicBezTo>
                  <a:cubicBezTo>
                    <a:pt x="15" y="44"/>
                    <a:pt x="16" y="43"/>
                    <a:pt x="18" y="45"/>
                  </a:cubicBezTo>
                  <a:cubicBezTo>
                    <a:pt x="16" y="44"/>
                    <a:pt x="16" y="46"/>
                    <a:pt x="16" y="48"/>
                  </a:cubicBezTo>
                  <a:cubicBezTo>
                    <a:pt x="18" y="47"/>
                    <a:pt x="17" y="49"/>
                    <a:pt x="19" y="49"/>
                  </a:cubicBezTo>
                  <a:cubicBezTo>
                    <a:pt x="18" y="50"/>
                    <a:pt x="15" y="54"/>
                    <a:pt x="15" y="55"/>
                  </a:cubicBezTo>
                  <a:cubicBezTo>
                    <a:pt x="15" y="57"/>
                    <a:pt x="14" y="60"/>
                    <a:pt x="14" y="62"/>
                  </a:cubicBezTo>
                  <a:cubicBezTo>
                    <a:pt x="14" y="64"/>
                    <a:pt x="14" y="65"/>
                    <a:pt x="15" y="66"/>
                  </a:cubicBezTo>
                  <a:cubicBezTo>
                    <a:pt x="15" y="67"/>
                    <a:pt x="16" y="68"/>
                    <a:pt x="17" y="69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8" y="74"/>
                    <a:pt x="18" y="75"/>
                  </a:cubicBezTo>
                  <a:cubicBezTo>
                    <a:pt x="20" y="75"/>
                    <a:pt x="20" y="79"/>
                    <a:pt x="21" y="79"/>
                  </a:cubicBezTo>
                  <a:cubicBezTo>
                    <a:pt x="22" y="79"/>
                    <a:pt x="24" y="79"/>
                    <a:pt x="25" y="79"/>
                  </a:cubicBezTo>
                  <a:cubicBezTo>
                    <a:pt x="26" y="80"/>
                    <a:pt x="25" y="81"/>
                    <a:pt x="27" y="81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8" y="80"/>
                    <a:pt x="29" y="80"/>
                    <a:pt x="29" y="80"/>
                  </a:cubicBezTo>
                  <a:cubicBezTo>
                    <a:pt x="29" y="76"/>
                    <a:pt x="31" y="76"/>
                    <a:pt x="34" y="78"/>
                  </a:cubicBezTo>
                  <a:cubicBezTo>
                    <a:pt x="34" y="77"/>
                    <a:pt x="34" y="76"/>
                    <a:pt x="34" y="75"/>
                  </a:cubicBezTo>
                  <a:cubicBezTo>
                    <a:pt x="36" y="75"/>
                    <a:pt x="42" y="75"/>
                    <a:pt x="41" y="71"/>
                  </a:cubicBezTo>
                  <a:cubicBezTo>
                    <a:pt x="41" y="72"/>
                    <a:pt x="41" y="72"/>
                    <a:pt x="42" y="73"/>
                  </a:cubicBezTo>
                  <a:cubicBezTo>
                    <a:pt x="42" y="72"/>
                    <a:pt x="43" y="72"/>
                    <a:pt x="43" y="71"/>
                  </a:cubicBezTo>
                  <a:cubicBezTo>
                    <a:pt x="43" y="72"/>
                    <a:pt x="43" y="72"/>
                    <a:pt x="43" y="73"/>
                  </a:cubicBezTo>
                  <a:cubicBezTo>
                    <a:pt x="45" y="73"/>
                    <a:pt x="47" y="73"/>
                    <a:pt x="49" y="73"/>
                  </a:cubicBezTo>
                  <a:cubicBezTo>
                    <a:pt x="49" y="73"/>
                    <a:pt x="49" y="72"/>
                    <a:pt x="49" y="71"/>
                  </a:cubicBezTo>
                  <a:cubicBezTo>
                    <a:pt x="48" y="71"/>
                    <a:pt x="47" y="72"/>
                    <a:pt x="47" y="71"/>
                  </a:cubicBezTo>
                  <a:cubicBezTo>
                    <a:pt x="46" y="69"/>
                    <a:pt x="46" y="68"/>
                    <a:pt x="45" y="66"/>
                  </a:cubicBezTo>
                  <a:cubicBezTo>
                    <a:pt x="44" y="65"/>
                    <a:pt x="44" y="65"/>
                    <a:pt x="43" y="64"/>
                  </a:cubicBezTo>
                  <a:cubicBezTo>
                    <a:pt x="42" y="63"/>
                    <a:pt x="44" y="62"/>
                    <a:pt x="42" y="62"/>
                  </a:cubicBezTo>
                  <a:cubicBezTo>
                    <a:pt x="42" y="61"/>
                    <a:pt x="42" y="60"/>
                    <a:pt x="42" y="59"/>
                  </a:cubicBezTo>
                  <a:cubicBezTo>
                    <a:pt x="41" y="58"/>
                    <a:pt x="40" y="57"/>
                    <a:pt x="41" y="55"/>
                  </a:cubicBezTo>
                  <a:cubicBezTo>
                    <a:pt x="40" y="56"/>
                    <a:pt x="39" y="56"/>
                    <a:pt x="37" y="57"/>
                  </a:cubicBezTo>
                  <a:cubicBezTo>
                    <a:pt x="37" y="54"/>
                    <a:pt x="34" y="52"/>
                    <a:pt x="34" y="49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5" y="43"/>
                    <a:pt x="35" y="43"/>
                    <a:pt x="36" y="41"/>
                  </a:cubicBezTo>
                  <a:cubicBezTo>
                    <a:pt x="34" y="40"/>
                    <a:pt x="34" y="38"/>
                    <a:pt x="36" y="38"/>
                  </a:cubicBezTo>
                  <a:cubicBezTo>
                    <a:pt x="38" y="37"/>
                    <a:pt x="39" y="37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6"/>
                    <a:pt x="42" y="36"/>
                    <a:pt x="42" y="36"/>
                  </a:cubicBezTo>
                  <a:cubicBezTo>
                    <a:pt x="42" y="35"/>
                    <a:pt x="42" y="34"/>
                    <a:pt x="41" y="34"/>
                  </a:cubicBezTo>
                  <a:cubicBezTo>
                    <a:pt x="41" y="33"/>
                    <a:pt x="41" y="32"/>
                    <a:pt x="42" y="32"/>
                  </a:cubicBezTo>
                  <a:cubicBezTo>
                    <a:pt x="42" y="29"/>
                    <a:pt x="43" y="25"/>
                    <a:pt x="41" y="23"/>
                  </a:cubicBezTo>
                  <a:cubicBezTo>
                    <a:pt x="40" y="22"/>
                    <a:pt x="39" y="23"/>
                    <a:pt x="38" y="22"/>
                  </a:cubicBezTo>
                  <a:cubicBezTo>
                    <a:pt x="37" y="21"/>
                    <a:pt x="36" y="20"/>
                    <a:pt x="35" y="19"/>
                  </a:cubicBezTo>
                  <a:cubicBezTo>
                    <a:pt x="34" y="18"/>
                    <a:pt x="29" y="15"/>
                    <a:pt x="29" y="16"/>
                  </a:cubicBezTo>
                  <a:cubicBezTo>
                    <a:pt x="29" y="18"/>
                    <a:pt x="29" y="19"/>
                    <a:pt x="29" y="20"/>
                  </a:cubicBezTo>
                  <a:cubicBezTo>
                    <a:pt x="28" y="22"/>
                    <a:pt x="28" y="22"/>
                    <a:pt x="26" y="21"/>
                  </a:cubicBezTo>
                  <a:cubicBezTo>
                    <a:pt x="29" y="21"/>
                    <a:pt x="28" y="19"/>
                    <a:pt x="28" y="17"/>
                  </a:cubicBezTo>
                  <a:cubicBezTo>
                    <a:pt x="28" y="16"/>
                    <a:pt x="29" y="16"/>
                    <a:pt x="29" y="14"/>
                  </a:cubicBezTo>
                  <a:cubicBezTo>
                    <a:pt x="29" y="11"/>
                    <a:pt x="27" y="8"/>
                    <a:pt x="25" y="6"/>
                  </a:cubicBezTo>
                  <a:cubicBezTo>
                    <a:pt x="24" y="4"/>
                    <a:pt x="22" y="3"/>
                    <a:pt x="20" y="1"/>
                  </a:cubicBezTo>
                  <a:cubicBezTo>
                    <a:pt x="18" y="2"/>
                    <a:pt x="18" y="2"/>
                    <a:pt x="17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Guinea-Bissau">
              <a:extLst>
                <a:ext uri="{FF2B5EF4-FFF2-40B4-BE49-F238E27FC236}">
                  <a16:creationId xmlns:a16="http://schemas.microsoft.com/office/drawing/2014/main" id="{60958212-9584-F4D9-28C2-A75C4ECF1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124" y="2436088"/>
              <a:ext cx="74145" cy="45706"/>
            </a:xfrm>
            <a:custGeom>
              <a:avLst/>
              <a:gdLst>
                <a:gd name="T0" fmla="*/ 15 w 31"/>
                <a:gd name="T1" fmla="*/ 19 h 19"/>
                <a:gd name="T2" fmla="*/ 19 w 31"/>
                <a:gd name="T3" fmla="*/ 17 h 19"/>
                <a:gd name="T4" fmla="*/ 21 w 31"/>
                <a:gd name="T5" fmla="*/ 13 h 19"/>
                <a:gd name="T6" fmla="*/ 26 w 31"/>
                <a:gd name="T7" fmla="*/ 12 h 19"/>
                <a:gd name="T8" fmla="*/ 28 w 31"/>
                <a:gd name="T9" fmla="*/ 11 h 19"/>
                <a:gd name="T10" fmla="*/ 29 w 31"/>
                <a:gd name="T11" fmla="*/ 12 h 19"/>
                <a:gd name="T12" fmla="*/ 26 w 31"/>
                <a:gd name="T13" fmla="*/ 7 h 19"/>
                <a:gd name="T14" fmla="*/ 30 w 31"/>
                <a:gd name="T15" fmla="*/ 6 h 19"/>
                <a:gd name="T16" fmla="*/ 29 w 31"/>
                <a:gd name="T17" fmla="*/ 0 h 19"/>
                <a:gd name="T18" fmla="*/ 17 w 31"/>
                <a:gd name="T19" fmla="*/ 0 h 19"/>
                <a:gd name="T20" fmla="*/ 10 w 31"/>
                <a:gd name="T21" fmla="*/ 3 h 19"/>
                <a:gd name="T22" fmla="*/ 4 w 31"/>
                <a:gd name="T23" fmla="*/ 3 h 19"/>
                <a:gd name="T24" fmla="*/ 2 w 31"/>
                <a:gd name="T25" fmla="*/ 4 h 19"/>
                <a:gd name="T26" fmla="*/ 0 w 31"/>
                <a:gd name="T27" fmla="*/ 4 h 19"/>
                <a:gd name="T28" fmla="*/ 5 w 31"/>
                <a:gd name="T29" fmla="*/ 4 h 19"/>
                <a:gd name="T30" fmla="*/ 3 w 31"/>
                <a:gd name="T31" fmla="*/ 8 h 19"/>
                <a:gd name="T32" fmla="*/ 8 w 31"/>
                <a:gd name="T33" fmla="*/ 9 h 19"/>
                <a:gd name="T34" fmla="*/ 7 w 31"/>
                <a:gd name="T35" fmla="*/ 11 h 19"/>
                <a:gd name="T36" fmla="*/ 11 w 31"/>
                <a:gd name="T37" fmla="*/ 9 h 19"/>
                <a:gd name="T38" fmla="*/ 15 w 31"/>
                <a:gd name="T39" fmla="*/ 9 h 19"/>
                <a:gd name="T40" fmla="*/ 12 w 31"/>
                <a:gd name="T41" fmla="*/ 9 h 19"/>
                <a:gd name="T42" fmla="*/ 11 w 31"/>
                <a:gd name="T43" fmla="*/ 12 h 19"/>
                <a:gd name="T44" fmla="*/ 17 w 31"/>
                <a:gd name="T45" fmla="*/ 12 h 19"/>
                <a:gd name="T46" fmla="*/ 13 w 31"/>
                <a:gd name="T47" fmla="*/ 13 h 19"/>
                <a:gd name="T48" fmla="*/ 11 w 31"/>
                <a:gd name="T49" fmla="*/ 16 h 19"/>
                <a:gd name="T50" fmla="*/ 14 w 31"/>
                <a:gd name="T51" fmla="*/ 14 h 19"/>
                <a:gd name="T52" fmla="*/ 13 w 31"/>
                <a:gd name="T53" fmla="*/ 17 h 19"/>
                <a:gd name="T54" fmla="*/ 15 w 31"/>
                <a:gd name="T55" fmla="*/ 17 h 19"/>
                <a:gd name="T56" fmla="*/ 15 w 31"/>
                <a:gd name="T5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19">
                  <a:moveTo>
                    <a:pt x="15" y="19"/>
                  </a:moveTo>
                  <a:cubicBezTo>
                    <a:pt x="16" y="16"/>
                    <a:pt x="17" y="19"/>
                    <a:pt x="19" y="17"/>
                  </a:cubicBezTo>
                  <a:cubicBezTo>
                    <a:pt x="20" y="15"/>
                    <a:pt x="17" y="13"/>
                    <a:pt x="21" y="13"/>
                  </a:cubicBezTo>
                  <a:cubicBezTo>
                    <a:pt x="23" y="13"/>
                    <a:pt x="24" y="12"/>
                    <a:pt x="26" y="12"/>
                  </a:cubicBezTo>
                  <a:cubicBezTo>
                    <a:pt x="28" y="12"/>
                    <a:pt x="27" y="11"/>
                    <a:pt x="28" y="11"/>
                  </a:cubicBezTo>
                  <a:cubicBezTo>
                    <a:pt x="29" y="10"/>
                    <a:pt x="29" y="11"/>
                    <a:pt x="29" y="12"/>
                  </a:cubicBezTo>
                  <a:cubicBezTo>
                    <a:pt x="31" y="10"/>
                    <a:pt x="29" y="5"/>
                    <a:pt x="26" y="7"/>
                  </a:cubicBezTo>
                  <a:cubicBezTo>
                    <a:pt x="28" y="5"/>
                    <a:pt x="28" y="5"/>
                    <a:pt x="30" y="6"/>
                  </a:cubicBezTo>
                  <a:cubicBezTo>
                    <a:pt x="30" y="4"/>
                    <a:pt x="29" y="2"/>
                    <a:pt x="29" y="0"/>
                  </a:cubicBezTo>
                  <a:cubicBezTo>
                    <a:pt x="25" y="0"/>
                    <a:pt x="21" y="0"/>
                    <a:pt x="17" y="0"/>
                  </a:cubicBezTo>
                  <a:cubicBezTo>
                    <a:pt x="14" y="0"/>
                    <a:pt x="12" y="3"/>
                    <a:pt x="10" y="3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5" y="4"/>
                    <a:pt x="2" y="7"/>
                    <a:pt x="3" y="8"/>
                  </a:cubicBezTo>
                  <a:cubicBezTo>
                    <a:pt x="5" y="9"/>
                    <a:pt x="6" y="9"/>
                    <a:pt x="8" y="9"/>
                  </a:cubicBezTo>
                  <a:cubicBezTo>
                    <a:pt x="8" y="10"/>
                    <a:pt x="7" y="10"/>
                    <a:pt x="7" y="11"/>
                  </a:cubicBezTo>
                  <a:cubicBezTo>
                    <a:pt x="8" y="11"/>
                    <a:pt x="10" y="10"/>
                    <a:pt x="11" y="9"/>
                  </a:cubicBezTo>
                  <a:cubicBezTo>
                    <a:pt x="13" y="7"/>
                    <a:pt x="13" y="8"/>
                    <a:pt x="15" y="9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2" y="10"/>
                    <a:pt x="11" y="11"/>
                    <a:pt x="11" y="12"/>
                  </a:cubicBezTo>
                  <a:cubicBezTo>
                    <a:pt x="12" y="13"/>
                    <a:pt x="16" y="12"/>
                    <a:pt x="17" y="12"/>
                  </a:cubicBezTo>
                  <a:cubicBezTo>
                    <a:pt x="16" y="14"/>
                    <a:pt x="15" y="13"/>
                    <a:pt x="13" y="13"/>
                  </a:cubicBezTo>
                  <a:cubicBezTo>
                    <a:pt x="12" y="13"/>
                    <a:pt x="12" y="14"/>
                    <a:pt x="11" y="16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2" y="16"/>
                    <a:pt x="12" y="16"/>
                    <a:pt x="13" y="17"/>
                  </a:cubicBezTo>
                  <a:cubicBezTo>
                    <a:pt x="13" y="17"/>
                    <a:pt x="14" y="17"/>
                    <a:pt x="15" y="17"/>
                  </a:cubicBezTo>
                  <a:cubicBezTo>
                    <a:pt x="15" y="18"/>
                    <a:pt x="15" y="18"/>
                    <a:pt x="15" y="1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Guinea">
              <a:extLst>
                <a:ext uri="{FF2B5EF4-FFF2-40B4-BE49-F238E27FC236}">
                  <a16:creationId xmlns:a16="http://schemas.microsoft.com/office/drawing/2014/main" id="{6ECE3850-CC8B-055B-A4D0-20F08A036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610" y="2434056"/>
              <a:ext cx="184853" cy="151336"/>
            </a:xfrm>
            <a:custGeom>
              <a:avLst/>
              <a:gdLst>
                <a:gd name="T0" fmla="*/ 25 w 77"/>
                <a:gd name="T1" fmla="*/ 41 h 63"/>
                <a:gd name="T2" fmla="*/ 26 w 77"/>
                <a:gd name="T3" fmla="*/ 38 h 63"/>
                <a:gd name="T4" fmla="*/ 28 w 77"/>
                <a:gd name="T5" fmla="*/ 33 h 63"/>
                <a:gd name="T6" fmla="*/ 34 w 77"/>
                <a:gd name="T7" fmla="*/ 31 h 63"/>
                <a:gd name="T8" fmla="*/ 45 w 77"/>
                <a:gd name="T9" fmla="*/ 37 h 63"/>
                <a:gd name="T10" fmla="*/ 48 w 77"/>
                <a:gd name="T11" fmla="*/ 44 h 63"/>
                <a:gd name="T12" fmla="*/ 48 w 77"/>
                <a:gd name="T13" fmla="*/ 47 h 63"/>
                <a:gd name="T14" fmla="*/ 49 w 77"/>
                <a:gd name="T15" fmla="*/ 49 h 63"/>
                <a:gd name="T16" fmla="*/ 53 w 77"/>
                <a:gd name="T17" fmla="*/ 50 h 63"/>
                <a:gd name="T18" fmla="*/ 56 w 77"/>
                <a:gd name="T19" fmla="*/ 48 h 63"/>
                <a:gd name="T20" fmla="*/ 58 w 77"/>
                <a:gd name="T21" fmla="*/ 50 h 63"/>
                <a:gd name="T22" fmla="*/ 60 w 77"/>
                <a:gd name="T23" fmla="*/ 54 h 63"/>
                <a:gd name="T24" fmla="*/ 62 w 77"/>
                <a:gd name="T25" fmla="*/ 63 h 63"/>
                <a:gd name="T26" fmla="*/ 68 w 77"/>
                <a:gd name="T27" fmla="*/ 58 h 63"/>
                <a:gd name="T28" fmla="*/ 72 w 77"/>
                <a:gd name="T29" fmla="*/ 57 h 63"/>
                <a:gd name="T30" fmla="*/ 73 w 77"/>
                <a:gd name="T31" fmla="*/ 53 h 63"/>
                <a:gd name="T32" fmla="*/ 74 w 77"/>
                <a:gd name="T33" fmla="*/ 50 h 63"/>
                <a:gd name="T34" fmla="*/ 76 w 77"/>
                <a:gd name="T35" fmla="*/ 50 h 63"/>
                <a:gd name="T36" fmla="*/ 73 w 77"/>
                <a:gd name="T37" fmla="*/ 46 h 63"/>
                <a:gd name="T38" fmla="*/ 75 w 77"/>
                <a:gd name="T39" fmla="*/ 41 h 63"/>
                <a:gd name="T40" fmla="*/ 73 w 77"/>
                <a:gd name="T41" fmla="*/ 39 h 63"/>
                <a:gd name="T42" fmla="*/ 72 w 77"/>
                <a:gd name="T43" fmla="*/ 36 h 63"/>
                <a:gd name="T44" fmla="*/ 73 w 77"/>
                <a:gd name="T45" fmla="*/ 26 h 63"/>
                <a:gd name="T46" fmla="*/ 71 w 77"/>
                <a:gd name="T47" fmla="*/ 21 h 63"/>
                <a:gd name="T48" fmla="*/ 69 w 77"/>
                <a:gd name="T49" fmla="*/ 18 h 63"/>
                <a:gd name="T50" fmla="*/ 70 w 77"/>
                <a:gd name="T51" fmla="*/ 17 h 63"/>
                <a:gd name="T52" fmla="*/ 65 w 77"/>
                <a:gd name="T53" fmla="*/ 13 h 63"/>
                <a:gd name="T54" fmla="*/ 64 w 77"/>
                <a:gd name="T55" fmla="*/ 7 h 63"/>
                <a:gd name="T56" fmla="*/ 58 w 77"/>
                <a:gd name="T57" fmla="*/ 6 h 63"/>
                <a:gd name="T58" fmla="*/ 50 w 77"/>
                <a:gd name="T59" fmla="*/ 7 h 63"/>
                <a:gd name="T60" fmla="*/ 45 w 77"/>
                <a:gd name="T61" fmla="*/ 6 h 63"/>
                <a:gd name="T62" fmla="*/ 39 w 77"/>
                <a:gd name="T63" fmla="*/ 6 h 63"/>
                <a:gd name="T64" fmla="*/ 34 w 77"/>
                <a:gd name="T65" fmla="*/ 5 h 63"/>
                <a:gd name="T66" fmla="*/ 28 w 77"/>
                <a:gd name="T67" fmla="*/ 4 h 63"/>
                <a:gd name="T68" fmla="*/ 24 w 77"/>
                <a:gd name="T69" fmla="*/ 2 h 63"/>
                <a:gd name="T70" fmla="*/ 22 w 77"/>
                <a:gd name="T71" fmla="*/ 2 h 63"/>
                <a:gd name="T72" fmla="*/ 16 w 77"/>
                <a:gd name="T73" fmla="*/ 1 h 63"/>
                <a:gd name="T74" fmla="*/ 13 w 77"/>
                <a:gd name="T75" fmla="*/ 8 h 63"/>
                <a:gd name="T76" fmla="*/ 15 w 77"/>
                <a:gd name="T77" fmla="*/ 12 h 63"/>
                <a:gd name="T78" fmla="*/ 8 w 77"/>
                <a:gd name="T79" fmla="*/ 14 h 63"/>
                <a:gd name="T80" fmla="*/ 2 w 77"/>
                <a:gd name="T81" fmla="*/ 20 h 63"/>
                <a:gd name="T82" fmla="*/ 0 w 77"/>
                <a:gd name="T83" fmla="*/ 18 h 63"/>
                <a:gd name="T84" fmla="*/ 3 w 77"/>
                <a:gd name="T85" fmla="*/ 20 h 63"/>
                <a:gd name="T86" fmla="*/ 4 w 77"/>
                <a:gd name="T87" fmla="*/ 19 h 63"/>
                <a:gd name="T88" fmla="*/ 7 w 77"/>
                <a:gd name="T89" fmla="*/ 22 h 63"/>
                <a:gd name="T90" fmla="*/ 6 w 77"/>
                <a:gd name="T91" fmla="*/ 24 h 63"/>
                <a:gd name="T92" fmla="*/ 8 w 77"/>
                <a:gd name="T93" fmla="*/ 26 h 63"/>
                <a:gd name="T94" fmla="*/ 8 w 77"/>
                <a:gd name="T95" fmla="*/ 28 h 63"/>
                <a:gd name="T96" fmla="*/ 13 w 77"/>
                <a:gd name="T97" fmla="*/ 30 h 63"/>
                <a:gd name="T98" fmla="*/ 16 w 77"/>
                <a:gd name="T99" fmla="*/ 34 h 63"/>
                <a:gd name="T100" fmla="*/ 17 w 77"/>
                <a:gd name="T101" fmla="*/ 37 h 63"/>
                <a:gd name="T102" fmla="*/ 19 w 77"/>
                <a:gd name="T103" fmla="*/ 39 h 63"/>
                <a:gd name="T104" fmla="*/ 21 w 77"/>
                <a:gd name="T105" fmla="*/ 42 h 63"/>
                <a:gd name="T106" fmla="*/ 24 w 77"/>
                <a:gd name="T107" fmla="*/ 3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" h="63">
                  <a:moveTo>
                    <a:pt x="24" y="39"/>
                  </a:moveTo>
                  <a:cubicBezTo>
                    <a:pt x="24" y="40"/>
                    <a:pt x="25" y="40"/>
                    <a:pt x="25" y="41"/>
                  </a:cubicBezTo>
                  <a:cubicBezTo>
                    <a:pt x="25" y="39"/>
                    <a:pt x="26" y="40"/>
                    <a:pt x="26" y="39"/>
                  </a:cubicBezTo>
                  <a:cubicBezTo>
                    <a:pt x="26" y="39"/>
                    <a:pt x="26" y="38"/>
                    <a:pt x="26" y="38"/>
                  </a:cubicBezTo>
                  <a:cubicBezTo>
                    <a:pt x="27" y="36"/>
                    <a:pt x="27" y="35"/>
                    <a:pt x="29" y="35"/>
                  </a:cubicBezTo>
                  <a:cubicBezTo>
                    <a:pt x="29" y="34"/>
                    <a:pt x="28" y="34"/>
                    <a:pt x="28" y="33"/>
                  </a:cubicBezTo>
                  <a:cubicBezTo>
                    <a:pt x="30" y="33"/>
                    <a:pt x="31" y="33"/>
                    <a:pt x="32" y="33"/>
                  </a:cubicBezTo>
                  <a:cubicBezTo>
                    <a:pt x="35" y="33"/>
                    <a:pt x="33" y="32"/>
                    <a:pt x="34" y="31"/>
                  </a:cubicBezTo>
                  <a:cubicBezTo>
                    <a:pt x="36" y="31"/>
                    <a:pt x="39" y="32"/>
                    <a:pt x="41" y="32"/>
                  </a:cubicBezTo>
                  <a:cubicBezTo>
                    <a:pt x="42" y="32"/>
                    <a:pt x="45" y="35"/>
                    <a:pt x="45" y="37"/>
                  </a:cubicBezTo>
                  <a:cubicBezTo>
                    <a:pt x="46" y="39"/>
                    <a:pt x="48" y="40"/>
                    <a:pt x="46" y="42"/>
                  </a:cubicBezTo>
                  <a:cubicBezTo>
                    <a:pt x="48" y="42"/>
                    <a:pt x="48" y="42"/>
                    <a:pt x="48" y="44"/>
                  </a:cubicBezTo>
                  <a:cubicBezTo>
                    <a:pt x="48" y="45"/>
                    <a:pt x="48" y="46"/>
                    <a:pt x="49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8" y="49"/>
                    <a:pt x="46" y="50"/>
                    <a:pt x="47" y="51"/>
                  </a:cubicBezTo>
                  <a:cubicBezTo>
                    <a:pt x="48" y="52"/>
                    <a:pt x="49" y="50"/>
                    <a:pt x="49" y="49"/>
                  </a:cubicBezTo>
                  <a:cubicBezTo>
                    <a:pt x="49" y="49"/>
                    <a:pt x="51" y="48"/>
                    <a:pt x="51" y="48"/>
                  </a:cubicBezTo>
                  <a:cubicBezTo>
                    <a:pt x="52" y="48"/>
                    <a:pt x="53" y="48"/>
                    <a:pt x="53" y="50"/>
                  </a:cubicBezTo>
                  <a:cubicBezTo>
                    <a:pt x="53" y="48"/>
                    <a:pt x="55" y="48"/>
                    <a:pt x="56" y="50"/>
                  </a:cubicBezTo>
                  <a:cubicBezTo>
                    <a:pt x="56" y="49"/>
                    <a:pt x="56" y="49"/>
                    <a:pt x="56" y="48"/>
                  </a:cubicBezTo>
                  <a:cubicBezTo>
                    <a:pt x="58" y="48"/>
                    <a:pt x="57" y="49"/>
                    <a:pt x="57" y="50"/>
                  </a:cubicBezTo>
                  <a:cubicBezTo>
                    <a:pt x="57" y="50"/>
                    <a:pt x="58" y="49"/>
                    <a:pt x="58" y="50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3"/>
                    <a:pt x="59" y="53"/>
                    <a:pt x="60" y="54"/>
                  </a:cubicBezTo>
                  <a:cubicBezTo>
                    <a:pt x="61" y="56"/>
                    <a:pt x="59" y="60"/>
                    <a:pt x="58" y="62"/>
                  </a:cubicBezTo>
                  <a:cubicBezTo>
                    <a:pt x="59" y="61"/>
                    <a:pt x="64" y="62"/>
                    <a:pt x="62" y="63"/>
                  </a:cubicBezTo>
                  <a:cubicBezTo>
                    <a:pt x="64" y="63"/>
                    <a:pt x="66" y="63"/>
                    <a:pt x="66" y="60"/>
                  </a:cubicBezTo>
                  <a:cubicBezTo>
                    <a:pt x="67" y="59"/>
                    <a:pt x="66" y="58"/>
                    <a:pt x="68" y="58"/>
                  </a:cubicBezTo>
                  <a:cubicBezTo>
                    <a:pt x="68" y="58"/>
                    <a:pt x="67" y="60"/>
                    <a:pt x="69" y="59"/>
                  </a:cubicBezTo>
                  <a:cubicBezTo>
                    <a:pt x="71" y="59"/>
                    <a:pt x="71" y="59"/>
                    <a:pt x="72" y="57"/>
                  </a:cubicBezTo>
                  <a:cubicBezTo>
                    <a:pt x="73" y="55"/>
                    <a:pt x="73" y="54"/>
                    <a:pt x="75" y="54"/>
                  </a:cubicBezTo>
                  <a:cubicBezTo>
                    <a:pt x="74" y="54"/>
                    <a:pt x="73" y="54"/>
                    <a:pt x="73" y="53"/>
                  </a:cubicBezTo>
                  <a:cubicBezTo>
                    <a:pt x="71" y="53"/>
                    <a:pt x="71" y="51"/>
                    <a:pt x="71" y="49"/>
                  </a:cubicBezTo>
                  <a:cubicBezTo>
                    <a:pt x="71" y="49"/>
                    <a:pt x="75" y="47"/>
                    <a:pt x="74" y="50"/>
                  </a:cubicBezTo>
                  <a:cubicBezTo>
                    <a:pt x="75" y="49"/>
                    <a:pt x="75" y="49"/>
                    <a:pt x="76" y="49"/>
                  </a:cubicBezTo>
                  <a:cubicBezTo>
                    <a:pt x="75" y="49"/>
                    <a:pt x="76" y="50"/>
                    <a:pt x="76" y="50"/>
                  </a:cubicBezTo>
                  <a:cubicBezTo>
                    <a:pt x="77" y="50"/>
                    <a:pt x="77" y="49"/>
                    <a:pt x="77" y="48"/>
                  </a:cubicBezTo>
                  <a:cubicBezTo>
                    <a:pt x="77" y="46"/>
                    <a:pt x="75" y="46"/>
                    <a:pt x="73" y="46"/>
                  </a:cubicBezTo>
                  <a:cubicBezTo>
                    <a:pt x="74" y="45"/>
                    <a:pt x="76" y="43"/>
                    <a:pt x="76" y="42"/>
                  </a:cubicBezTo>
                  <a:cubicBezTo>
                    <a:pt x="76" y="42"/>
                    <a:pt x="75" y="41"/>
                    <a:pt x="75" y="41"/>
                  </a:cubicBezTo>
                  <a:cubicBezTo>
                    <a:pt x="75" y="40"/>
                    <a:pt x="75" y="39"/>
                    <a:pt x="75" y="38"/>
                  </a:cubicBezTo>
                  <a:cubicBezTo>
                    <a:pt x="74" y="39"/>
                    <a:pt x="74" y="39"/>
                    <a:pt x="73" y="39"/>
                  </a:cubicBezTo>
                  <a:cubicBezTo>
                    <a:pt x="74" y="38"/>
                    <a:pt x="73" y="38"/>
                    <a:pt x="72" y="38"/>
                  </a:cubicBezTo>
                  <a:cubicBezTo>
                    <a:pt x="72" y="38"/>
                    <a:pt x="72" y="36"/>
                    <a:pt x="72" y="36"/>
                  </a:cubicBezTo>
                  <a:cubicBezTo>
                    <a:pt x="72" y="34"/>
                    <a:pt x="72" y="31"/>
                    <a:pt x="73" y="30"/>
                  </a:cubicBezTo>
                  <a:cubicBezTo>
                    <a:pt x="76" y="28"/>
                    <a:pt x="72" y="28"/>
                    <a:pt x="73" y="26"/>
                  </a:cubicBezTo>
                  <a:cubicBezTo>
                    <a:pt x="72" y="27"/>
                    <a:pt x="72" y="27"/>
                    <a:pt x="71" y="27"/>
                  </a:cubicBezTo>
                  <a:cubicBezTo>
                    <a:pt x="71" y="26"/>
                    <a:pt x="72" y="22"/>
                    <a:pt x="71" y="21"/>
                  </a:cubicBezTo>
                  <a:cubicBezTo>
                    <a:pt x="69" y="18"/>
                    <a:pt x="69" y="21"/>
                    <a:pt x="67" y="21"/>
                  </a:cubicBezTo>
                  <a:cubicBezTo>
                    <a:pt x="67" y="20"/>
                    <a:pt x="68" y="19"/>
                    <a:pt x="69" y="18"/>
                  </a:cubicBezTo>
                  <a:cubicBezTo>
                    <a:pt x="69" y="18"/>
                    <a:pt x="69" y="17"/>
                    <a:pt x="69" y="17"/>
                  </a:cubicBezTo>
                  <a:cubicBezTo>
                    <a:pt x="69" y="16"/>
                    <a:pt x="70" y="17"/>
                    <a:pt x="70" y="17"/>
                  </a:cubicBezTo>
                  <a:cubicBezTo>
                    <a:pt x="70" y="15"/>
                    <a:pt x="69" y="16"/>
                    <a:pt x="68" y="15"/>
                  </a:cubicBezTo>
                  <a:cubicBezTo>
                    <a:pt x="67" y="14"/>
                    <a:pt x="67" y="13"/>
                    <a:pt x="65" y="13"/>
                  </a:cubicBezTo>
                  <a:cubicBezTo>
                    <a:pt x="65" y="12"/>
                    <a:pt x="65" y="11"/>
                    <a:pt x="65" y="10"/>
                  </a:cubicBezTo>
                  <a:cubicBezTo>
                    <a:pt x="65" y="9"/>
                    <a:pt x="64" y="9"/>
                    <a:pt x="64" y="7"/>
                  </a:cubicBezTo>
                  <a:cubicBezTo>
                    <a:pt x="64" y="4"/>
                    <a:pt x="63" y="4"/>
                    <a:pt x="60" y="3"/>
                  </a:cubicBezTo>
                  <a:cubicBezTo>
                    <a:pt x="61" y="5"/>
                    <a:pt x="60" y="6"/>
                    <a:pt x="58" y="6"/>
                  </a:cubicBezTo>
                  <a:cubicBezTo>
                    <a:pt x="56" y="6"/>
                    <a:pt x="58" y="9"/>
                    <a:pt x="55" y="8"/>
                  </a:cubicBezTo>
                  <a:cubicBezTo>
                    <a:pt x="54" y="8"/>
                    <a:pt x="52" y="6"/>
                    <a:pt x="50" y="7"/>
                  </a:cubicBezTo>
                  <a:cubicBezTo>
                    <a:pt x="48" y="7"/>
                    <a:pt x="48" y="9"/>
                    <a:pt x="47" y="10"/>
                  </a:cubicBezTo>
                  <a:cubicBezTo>
                    <a:pt x="46" y="10"/>
                    <a:pt x="46" y="7"/>
                    <a:pt x="45" y="6"/>
                  </a:cubicBezTo>
                  <a:cubicBezTo>
                    <a:pt x="42" y="5"/>
                    <a:pt x="44" y="9"/>
                    <a:pt x="42" y="9"/>
                  </a:cubicBezTo>
                  <a:cubicBezTo>
                    <a:pt x="40" y="9"/>
                    <a:pt x="39" y="8"/>
                    <a:pt x="39" y="6"/>
                  </a:cubicBezTo>
                  <a:cubicBezTo>
                    <a:pt x="36" y="7"/>
                    <a:pt x="36" y="6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cubicBezTo>
                    <a:pt x="34" y="5"/>
                    <a:pt x="33" y="4"/>
                    <a:pt x="33" y="3"/>
                  </a:cubicBezTo>
                  <a:cubicBezTo>
                    <a:pt x="31" y="5"/>
                    <a:pt x="30" y="6"/>
                    <a:pt x="28" y="4"/>
                  </a:cubicBezTo>
                  <a:cubicBezTo>
                    <a:pt x="27" y="3"/>
                    <a:pt x="27" y="4"/>
                    <a:pt x="25" y="4"/>
                  </a:cubicBezTo>
                  <a:cubicBezTo>
                    <a:pt x="25" y="4"/>
                    <a:pt x="25" y="2"/>
                    <a:pt x="24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0"/>
                    <a:pt x="18" y="1"/>
                    <a:pt x="16" y="1"/>
                  </a:cubicBezTo>
                  <a:cubicBezTo>
                    <a:pt x="16" y="3"/>
                    <a:pt x="17" y="5"/>
                    <a:pt x="17" y="7"/>
                  </a:cubicBezTo>
                  <a:cubicBezTo>
                    <a:pt x="15" y="6"/>
                    <a:pt x="15" y="6"/>
                    <a:pt x="13" y="8"/>
                  </a:cubicBezTo>
                  <a:cubicBezTo>
                    <a:pt x="16" y="6"/>
                    <a:pt x="18" y="11"/>
                    <a:pt x="16" y="13"/>
                  </a:cubicBezTo>
                  <a:cubicBezTo>
                    <a:pt x="16" y="12"/>
                    <a:pt x="16" y="11"/>
                    <a:pt x="15" y="12"/>
                  </a:cubicBezTo>
                  <a:cubicBezTo>
                    <a:pt x="14" y="12"/>
                    <a:pt x="15" y="13"/>
                    <a:pt x="13" y="13"/>
                  </a:cubicBezTo>
                  <a:cubicBezTo>
                    <a:pt x="11" y="13"/>
                    <a:pt x="10" y="14"/>
                    <a:pt x="8" y="14"/>
                  </a:cubicBezTo>
                  <a:cubicBezTo>
                    <a:pt x="4" y="14"/>
                    <a:pt x="7" y="16"/>
                    <a:pt x="6" y="18"/>
                  </a:cubicBezTo>
                  <a:cubicBezTo>
                    <a:pt x="4" y="20"/>
                    <a:pt x="3" y="17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9"/>
                    <a:pt x="1" y="20"/>
                    <a:pt x="2" y="21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22"/>
                    <a:pt x="3" y="22"/>
                    <a:pt x="4" y="24"/>
                  </a:cubicBezTo>
                  <a:cubicBezTo>
                    <a:pt x="4" y="22"/>
                    <a:pt x="4" y="21"/>
                    <a:pt x="4" y="19"/>
                  </a:cubicBezTo>
                  <a:cubicBezTo>
                    <a:pt x="6" y="19"/>
                    <a:pt x="5" y="21"/>
                    <a:pt x="6" y="22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6" y="22"/>
                    <a:pt x="6" y="23"/>
                    <a:pt x="5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3"/>
                    <a:pt x="9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6"/>
                    <a:pt x="8" y="26"/>
                    <a:pt x="9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29"/>
                    <a:pt x="12" y="29"/>
                    <a:pt x="12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2"/>
                    <a:pt x="15" y="34"/>
                    <a:pt x="17" y="33"/>
                  </a:cubicBezTo>
                  <a:cubicBezTo>
                    <a:pt x="17" y="33"/>
                    <a:pt x="16" y="34"/>
                    <a:pt x="16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5"/>
                    <a:pt x="17" y="36"/>
                    <a:pt x="17" y="37"/>
                  </a:cubicBezTo>
                  <a:cubicBezTo>
                    <a:pt x="18" y="36"/>
                    <a:pt x="18" y="38"/>
                    <a:pt x="18" y="38"/>
                  </a:cubicBezTo>
                  <a:cubicBezTo>
                    <a:pt x="19" y="38"/>
                    <a:pt x="19" y="38"/>
                    <a:pt x="19" y="39"/>
                  </a:cubicBezTo>
                  <a:cubicBezTo>
                    <a:pt x="21" y="39"/>
                    <a:pt x="20" y="41"/>
                    <a:pt x="21" y="41"/>
                  </a:cubicBezTo>
                  <a:cubicBezTo>
                    <a:pt x="22" y="41"/>
                    <a:pt x="22" y="42"/>
                    <a:pt x="21" y="42"/>
                  </a:cubicBezTo>
                  <a:cubicBezTo>
                    <a:pt x="22" y="42"/>
                    <a:pt x="23" y="42"/>
                    <a:pt x="24" y="42"/>
                  </a:cubicBezTo>
                  <a:cubicBezTo>
                    <a:pt x="24" y="41"/>
                    <a:pt x="24" y="40"/>
                    <a:pt x="24" y="3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Guatemala">
              <a:extLst>
                <a:ext uri="{FF2B5EF4-FFF2-40B4-BE49-F238E27FC236}">
                  <a16:creationId xmlns:a16="http://schemas.microsoft.com/office/drawing/2014/main" id="{0E58CE3F-E363-0676-EB8D-79DB363AA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203" y="2296940"/>
              <a:ext cx="96490" cy="110709"/>
            </a:xfrm>
            <a:custGeom>
              <a:avLst/>
              <a:gdLst>
                <a:gd name="T0" fmla="*/ 31 w 40"/>
                <a:gd name="T1" fmla="*/ 11 h 46"/>
                <a:gd name="T2" fmla="*/ 30 w 40"/>
                <a:gd name="T3" fmla="*/ 0 h 46"/>
                <a:gd name="T4" fmla="*/ 18 w 40"/>
                <a:gd name="T5" fmla="*/ 0 h 46"/>
                <a:gd name="T6" fmla="*/ 13 w 40"/>
                <a:gd name="T7" fmla="*/ 0 h 46"/>
                <a:gd name="T8" fmla="*/ 13 w 40"/>
                <a:gd name="T9" fmla="*/ 3 h 46"/>
                <a:gd name="T10" fmla="*/ 12 w 40"/>
                <a:gd name="T11" fmla="*/ 7 h 46"/>
                <a:gd name="T12" fmla="*/ 8 w 40"/>
                <a:gd name="T13" fmla="*/ 7 h 46"/>
                <a:gd name="T14" fmla="*/ 11 w 40"/>
                <a:gd name="T15" fmla="*/ 8 h 46"/>
                <a:gd name="T16" fmla="*/ 13 w 40"/>
                <a:gd name="T17" fmla="*/ 11 h 46"/>
                <a:gd name="T18" fmla="*/ 15 w 40"/>
                <a:gd name="T19" fmla="*/ 11 h 46"/>
                <a:gd name="T20" fmla="*/ 16 w 40"/>
                <a:gd name="T21" fmla="*/ 14 h 46"/>
                <a:gd name="T22" fmla="*/ 19 w 40"/>
                <a:gd name="T23" fmla="*/ 20 h 46"/>
                <a:gd name="T24" fmla="*/ 9 w 40"/>
                <a:gd name="T25" fmla="*/ 20 h 46"/>
                <a:gd name="T26" fmla="*/ 4 w 40"/>
                <a:gd name="T27" fmla="*/ 22 h 46"/>
                <a:gd name="T28" fmla="*/ 2 w 40"/>
                <a:gd name="T29" fmla="*/ 30 h 46"/>
                <a:gd name="T30" fmla="*/ 1 w 40"/>
                <a:gd name="T31" fmla="*/ 32 h 46"/>
                <a:gd name="T32" fmla="*/ 2 w 40"/>
                <a:gd name="T33" fmla="*/ 37 h 46"/>
                <a:gd name="T34" fmla="*/ 0 w 40"/>
                <a:gd name="T35" fmla="*/ 36 h 46"/>
                <a:gd name="T36" fmla="*/ 6 w 40"/>
                <a:gd name="T37" fmla="*/ 41 h 46"/>
                <a:gd name="T38" fmla="*/ 16 w 40"/>
                <a:gd name="T39" fmla="*/ 44 h 46"/>
                <a:gd name="T40" fmla="*/ 22 w 40"/>
                <a:gd name="T41" fmla="*/ 46 h 46"/>
                <a:gd name="T42" fmla="*/ 25 w 40"/>
                <a:gd name="T43" fmla="*/ 42 h 46"/>
                <a:gd name="T44" fmla="*/ 28 w 40"/>
                <a:gd name="T45" fmla="*/ 41 h 46"/>
                <a:gd name="T46" fmla="*/ 27 w 40"/>
                <a:gd name="T47" fmla="*/ 41 h 46"/>
                <a:gd name="T48" fmla="*/ 28 w 40"/>
                <a:gd name="T49" fmla="*/ 40 h 46"/>
                <a:gd name="T50" fmla="*/ 27 w 40"/>
                <a:gd name="T51" fmla="*/ 38 h 46"/>
                <a:gd name="T52" fmla="*/ 29 w 40"/>
                <a:gd name="T53" fmla="*/ 38 h 46"/>
                <a:gd name="T54" fmla="*/ 32 w 40"/>
                <a:gd name="T55" fmla="*/ 37 h 46"/>
                <a:gd name="T56" fmla="*/ 30 w 40"/>
                <a:gd name="T57" fmla="*/ 33 h 46"/>
                <a:gd name="T58" fmla="*/ 31 w 40"/>
                <a:gd name="T59" fmla="*/ 30 h 46"/>
                <a:gd name="T60" fmla="*/ 37 w 40"/>
                <a:gd name="T61" fmla="*/ 27 h 46"/>
                <a:gd name="T62" fmla="*/ 40 w 40"/>
                <a:gd name="T63" fmla="*/ 25 h 46"/>
                <a:gd name="T64" fmla="*/ 40 w 40"/>
                <a:gd name="T65" fmla="*/ 23 h 46"/>
                <a:gd name="T66" fmla="*/ 37 w 40"/>
                <a:gd name="T67" fmla="*/ 20 h 46"/>
                <a:gd name="T68" fmla="*/ 37 w 40"/>
                <a:gd name="T69" fmla="*/ 24 h 46"/>
                <a:gd name="T70" fmla="*/ 35 w 40"/>
                <a:gd name="T71" fmla="*/ 23 h 46"/>
                <a:gd name="T72" fmla="*/ 34 w 40"/>
                <a:gd name="T73" fmla="*/ 22 h 46"/>
                <a:gd name="T74" fmla="*/ 33 w 40"/>
                <a:gd name="T75" fmla="*/ 22 h 46"/>
                <a:gd name="T76" fmla="*/ 30 w 40"/>
                <a:gd name="T77" fmla="*/ 21 h 46"/>
                <a:gd name="T78" fmla="*/ 31 w 40"/>
                <a:gd name="T7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" h="46">
                  <a:moveTo>
                    <a:pt x="31" y="11"/>
                  </a:moveTo>
                  <a:cubicBezTo>
                    <a:pt x="31" y="7"/>
                    <a:pt x="30" y="4"/>
                    <a:pt x="30" y="0"/>
                  </a:cubicBezTo>
                  <a:cubicBezTo>
                    <a:pt x="26" y="0"/>
                    <a:pt x="22" y="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0"/>
                    <a:pt x="13" y="2"/>
                    <a:pt x="13" y="3"/>
                  </a:cubicBezTo>
                  <a:cubicBezTo>
                    <a:pt x="13" y="4"/>
                    <a:pt x="13" y="7"/>
                    <a:pt x="12" y="7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9" y="7"/>
                    <a:pt x="11" y="7"/>
                    <a:pt x="11" y="8"/>
                  </a:cubicBezTo>
                  <a:cubicBezTo>
                    <a:pt x="11" y="9"/>
                    <a:pt x="12" y="10"/>
                    <a:pt x="13" y="11"/>
                  </a:cubicBezTo>
                  <a:cubicBezTo>
                    <a:pt x="13" y="11"/>
                    <a:pt x="15" y="10"/>
                    <a:pt x="15" y="11"/>
                  </a:cubicBezTo>
                  <a:cubicBezTo>
                    <a:pt x="16" y="12"/>
                    <a:pt x="17" y="13"/>
                    <a:pt x="16" y="14"/>
                  </a:cubicBezTo>
                  <a:cubicBezTo>
                    <a:pt x="19" y="14"/>
                    <a:pt x="19" y="18"/>
                    <a:pt x="19" y="20"/>
                  </a:cubicBezTo>
                  <a:cubicBezTo>
                    <a:pt x="16" y="20"/>
                    <a:pt x="13" y="20"/>
                    <a:pt x="9" y="20"/>
                  </a:cubicBezTo>
                  <a:cubicBezTo>
                    <a:pt x="6" y="20"/>
                    <a:pt x="5" y="20"/>
                    <a:pt x="4" y="22"/>
                  </a:cubicBezTo>
                  <a:cubicBezTo>
                    <a:pt x="3" y="24"/>
                    <a:pt x="0" y="28"/>
                    <a:pt x="2" y="30"/>
                  </a:cubicBezTo>
                  <a:cubicBezTo>
                    <a:pt x="3" y="31"/>
                    <a:pt x="1" y="31"/>
                    <a:pt x="1" y="32"/>
                  </a:cubicBezTo>
                  <a:cubicBezTo>
                    <a:pt x="1" y="34"/>
                    <a:pt x="1" y="35"/>
                    <a:pt x="2" y="37"/>
                  </a:cubicBezTo>
                  <a:cubicBezTo>
                    <a:pt x="1" y="36"/>
                    <a:pt x="0" y="35"/>
                    <a:pt x="0" y="36"/>
                  </a:cubicBezTo>
                  <a:cubicBezTo>
                    <a:pt x="1" y="38"/>
                    <a:pt x="4" y="40"/>
                    <a:pt x="6" y="41"/>
                  </a:cubicBezTo>
                  <a:cubicBezTo>
                    <a:pt x="10" y="43"/>
                    <a:pt x="11" y="44"/>
                    <a:pt x="16" y="44"/>
                  </a:cubicBezTo>
                  <a:cubicBezTo>
                    <a:pt x="18" y="43"/>
                    <a:pt x="20" y="45"/>
                    <a:pt x="22" y="46"/>
                  </a:cubicBezTo>
                  <a:cubicBezTo>
                    <a:pt x="22" y="45"/>
                    <a:pt x="23" y="42"/>
                    <a:pt x="25" y="42"/>
                  </a:cubicBezTo>
                  <a:cubicBezTo>
                    <a:pt x="26" y="42"/>
                    <a:pt x="26" y="41"/>
                    <a:pt x="28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7" y="40"/>
                    <a:pt x="26" y="39"/>
                    <a:pt x="27" y="38"/>
                  </a:cubicBezTo>
                  <a:cubicBezTo>
                    <a:pt x="27" y="38"/>
                    <a:pt x="28" y="38"/>
                    <a:pt x="29" y="38"/>
                  </a:cubicBezTo>
                  <a:cubicBezTo>
                    <a:pt x="30" y="38"/>
                    <a:pt x="30" y="36"/>
                    <a:pt x="32" y="37"/>
                  </a:cubicBezTo>
                  <a:cubicBezTo>
                    <a:pt x="32" y="35"/>
                    <a:pt x="31" y="34"/>
                    <a:pt x="30" y="33"/>
                  </a:cubicBezTo>
                  <a:cubicBezTo>
                    <a:pt x="30" y="32"/>
                    <a:pt x="32" y="32"/>
                    <a:pt x="31" y="30"/>
                  </a:cubicBezTo>
                  <a:cubicBezTo>
                    <a:pt x="33" y="31"/>
                    <a:pt x="36" y="28"/>
                    <a:pt x="37" y="27"/>
                  </a:cubicBezTo>
                  <a:cubicBezTo>
                    <a:pt x="38" y="26"/>
                    <a:pt x="39" y="26"/>
                    <a:pt x="40" y="25"/>
                  </a:cubicBezTo>
                  <a:cubicBezTo>
                    <a:pt x="40" y="24"/>
                    <a:pt x="39" y="23"/>
                    <a:pt x="40" y="23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8" y="22"/>
                    <a:pt x="37" y="23"/>
                    <a:pt x="37" y="24"/>
                  </a:cubicBezTo>
                  <a:cubicBezTo>
                    <a:pt x="36" y="24"/>
                    <a:pt x="36" y="24"/>
                    <a:pt x="35" y="23"/>
                  </a:cubicBezTo>
                  <a:cubicBezTo>
                    <a:pt x="35" y="22"/>
                    <a:pt x="34" y="23"/>
                    <a:pt x="34" y="22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2" y="21"/>
                    <a:pt x="31" y="21"/>
                    <a:pt x="30" y="21"/>
                  </a:cubicBezTo>
                  <a:cubicBezTo>
                    <a:pt x="32" y="18"/>
                    <a:pt x="31" y="15"/>
                    <a:pt x="31" y="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Guam (USA)">
              <a:extLst>
                <a:ext uri="{FF2B5EF4-FFF2-40B4-BE49-F238E27FC236}">
                  <a16:creationId xmlns:a16="http://schemas.microsoft.com/office/drawing/2014/main" id="{6887E313-A182-F1C4-C3F3-103EBBEBA8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29714" y="2367022"/>
              <a:ext cx="33518" cy="61957"/>
            </a:xfrm>
            <a:custGeom>
              <a:avLst/>
              <a:gdLst>
                <a:gd name="T0" fmla="*/ 7 w 33"/>
                <a:gd name="T1" fmla="*/ 42 h 61"/>
                <a:gd name="T2" fmla="*/ 12 w 33"/>
                <a:gd name="T3" fmla="*/ 50 h 61"/>
                <a:gd name="T4" fmla="*/ 7 w 33"/>
                <a:gd name="T5" fmla="*/ 54 h 61"/>
                <a:gd name="T6" fmla="*/ 7 w 33"/>
                <a:gd name="T7" fmla="*/ 61 h 61"/>
                <a:gd name="T8" fmla="*/ 2 w 33"/>
                <a:gd name="T9" fmla="*/ 61 h 61"/>
                <a:gd name="T10" fmla="*/ 0 w 33"/>
                <a:gd name="T11" fmla="*/ 57 h 61"/>
                <a:gd name="T12" fmla="*/ 0 w 33"/>
                <a:gd name="T13" fmla="*/ 52 h 61"/>
                <a:gd name="T14" fmla="*/ 0 w 33"/>
                <a:gd name="T15" fmla="*/ 47 h 61"/>
                <a:gd name="T16" fmla="*/ 2 w 33"/>
                <a:gd name="T17" fmla="*/ 42 h 61"/>
                <a:gd name="T18" fmla="*/ 7 w 33"/>
                <a:gd name="T19" fmla="*/ 42 h 61"/>
                <a:gd name="T20" fmla="*/ 7 w 33"/>
                <a:gd name="T21" fmla="*/ 31 h 61"/>
                <a:gd name="T22" fmla="*/ 7 w 33"/>
                <a:gd name="T23" fmla="*/ 33 h 61"/>
                <a:gd name="T24" fmla="*/ 9 w 33"/>
                <a:gd name="T25" fmla="*/ 35 h 61"/>
                <a:gd name="T26" fmla="*/ 14 w 33"/>
                <a:gd name="T27" fmla="*/ 38 h 61"/>
                <a:gd name="T28" fmla="*/ 21 w 33"/>
                <a:gd name="T29" fmla="*/ 35 h 61"/>
                <a:gd name="T30" fmla="*/ 21 w 33"/>
                <a:gd name="T31" fmla="*/ 31 h 61"/>
                <a:gd name="T32" fmla="*/ 19 w 33"/>
                <a:gd name="T33" fmla="*/ 28 h 61"/>
                <a:gd name="T34" fmla="*/ 12 w 33"/>
                <a:gd name="T35" fmla="*/ 31 h 61"/>
                <a:gd name="T36" fmla="*/ 7 w 33"/>
                <a:gd name="T37" fmla="*/ 31 h 61"/>
                <a:gd name="T38" fmla="*/ 23 w 33"/>
                <a:gd name="T39" fmla="*/ 5 h 61"/>
                <a:gd name="T40" fmla="*/ 23 w 33"/>
                <a:gd name="T41" fmla="*/ 7 h 61"/>
                <a:gd name="T42" fmla="*/ 21 w 33"/>
                <a:gd name="T43" fmla="*/ 14 h 61"/>
                <a:gd name="T44" fmla="*/ 26 w 33"/>
                <a:gd name="T45" fmla="*/ 16 h 61"/>
                <a:gd name="T46" fmla="*/ 28 w 33"/>
                <a:gd name="T47" fmla="*/ 16 h 61"/>
                <a:gd name="T48" fmla="*/ 33 w 33"/>
                <a:gd name="T49" fmla="*/ 9 h 61"/>
                <a:gd name="T50" fmla="*/ 33 w 33"/>
                <a:gd name="T51" fmla="*/ 2 h 61"/>
                <a:gd name="T52" fmla="*/ 26 w 33"/>
                <a:gd name="T53" fmla="*/ 0 h 61"/>
                <a:gd name="T54" fmla="*/ 23 w 33"/>
                <a:gd name="T55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" h="61">
                  <a:moveTo>
                    <a:pt x="7" y="42"/>
                  </a:moveTo>
                  <a:lnTo>
                    <a:pt x="12" y="50"/>
                  </a:lnTo>
                  <a:lnTo>
                    <a:pt x="7" y="54"/>
                  </a:lnTo>
                  <a:lnTo>
                    <a:pt x="7" y="61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2" y="42"/>
                  </a:lnTo>
                  <a:lnTo>
                    <a:pt x="7" y="42"/>
                  </a:lnTo>
                  <a:close/>
                  <a:moveTo>
                    <a:pt x="7" y="31"/>
                  </a:moveTo>
                  <a:lnTo>
                    <a:pt x="7" y="33"/>
                  </a:lnTo>
                  <a:lnTo>
                    <a:pt x="9" y="35"/>
                  </a:lnTo>
                  <a:lnTo>
                    <a:pt x="14" y="38"/>
                  </a:lnTo>
                  <a:lnTo>
                    <a:pt x="21" y="35"/>
                  </a:lnTo>
                  <a:lnTo>
                    <a:pt x="21" y="31"/>
                  </a:lnTo>
                  <a:lnTo>
                    <a:pt x="19" y="28"/>
                  </a:lnTo>
                  <a:lnTo>
                    <a:pt x="12" y="31"/>
                  </a:lnTo>
                  <a:lnTo>
                    <a:pt x="7" y="31"/>
                  </a:lnTo>
                  <a:close/>
                  <a:moveTo>
                    <a:pt x="23" y="5"/>
                  </a:moveTo>
                  <a:lnTo>
                    <a:pt x="23" y="7"/>
                  </a:lnTo>
                  <a:lnTo>
                    <a:pt x="21" y="14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33" y="9"/>
                  </a:lnTo>
                  <a:lnTo>
                    <a:pt x="33" y="2"/>
                  </a:lnTo>
                  <a:lnTo>
                    <a:pt x="26" y="0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Guadeloupe (France)">
              <a:extLst>
                <a:ext uri="{FF2B5EF4-FFF2-40B4-BE49-F238E27FC236}">
                  <a16:creationId xmlns:a16="http://schemas.microsoft.com/office/drawing/2014/main" id="{543CC868-4631-9CB7-6EF8-46A28458C9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7428" y="2330457"/>
              <a:ext cx="19298" cy="17267"/>
            </a:xfrm>
            <a:custGeom>
              <a:avLst/>
              <a:gdLst>
                <a:gd name="T0" fmla="*/ 2 w 8"/>
                <a:gd name="T1" fmla="*/ 2 h 7"/>
                <a:gd name="T2" fmla="*/ 2 w 8"/>
                <a:gd name="T3" fmla="*/ 7 h 7"/>
                <a:gd name="T4" fmla="*/ 1 w 8"/>
                <a:gd name="T5" fmla="*/ 4 h 7"/>
                <a:gd name="T6" fmla="*/ 2 w 8"/>
                <a:gd name="T7" fmla="*/ 2 h 7"/>
                <a:gd name="T8" fmla="*/ 4 w 8"/>
                <a:gd name="T9" fmla="*/ 0 h 7"/>
                <a:gd name="T10" fmla="*/ 5 w 8"/>
                <a:gd name="T11" fmla="*/ 5 h 7"/>
                <a:gd name="T12" fmla="*/ 8 w 8"/>
                <a:gd name="T13" fmla="*/ 3 h 7"/>
                <a:gd name="T14" fmla="*/ 6 w 8"/>
                <a:gd name="T15" fmla="*/ 2 h 7"/>
                <a:gd name="T16" fmla="*/ 4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4" y="4"/>
                    <a:pt x="4" y="5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2"/>
                    <a:pt x="0" y="3"/>
                    <a:pt x="2" y="2"/>
                  </a:cubicBezTo>
                  <a:close/>
                  <a:moveTo>
                    <a:pt x="4" y="0"/>
                  </a:moveTo>
                  <a:cubicBezTo>
                    <a:pt x="4" y="2"/>
                    <a:pt x="4" y="3"/>
                    <a:pt x="5" y="5"/>
                  </a:cubicBezTo>
                  <a:cubicBezTo>
                    <a:pt x="6" y="4"/>
                    <a:pt x="7" y="4"/>
                    <a:pt x="8" y="3"/>
                  </a:cubicBezTo>
                  <a:cubicBezTo>
                    <a:pt x="7" y="3"/>
                    <a:pt x="6" y="3"/>
                    <a:pt x="6" y="2"/>
                  </a:cubicBezTo>
                  <a:cubicBezTo>
                    <a:pt x="5" y="1"/>
                    <a:pt x="6" y="0"/>
                    <a:pt x="4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Grenada">
              <a:extLst>
                <a:ext uri="{FF2B5EF4-FFF2-40B4-BE49-F238E27FC236}">
                  <a16:creationId xmlns:a16="http://schemas.microsoft.com/office/drawing/2014/main" id="{82B391B8-CA5D-8CE6-EC52-4F7633049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428" y="2448276"/>
              <a:ext cx="9141" cy="7110"/>
            </a:xfrm>
            <a:custGeom>
              <a:avLst/>
              <a:gdLst>
                <a:gd name="T0" fmla="*/ 3 w 4"/>
                <a:gd name="T1" fmla="*/ 2 h 3"/>
                <a:gd name="T2" fmla="*/ 2 w 4"/>
                <a:gd name="T3" fmla="*/ 0 h 3"/>
                <a:gd name="T4" fmla="*/ 0 w 4"/>
                <a:gd name="T5" fmla="*/ 3 h 3"/>
                <a:gd name="T6" fmla="*/ 3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1"/>
                    <a:pt x="4" y="0"/>
                    <a:pt x="2" y="0"/>
                  </a:cubicBezTo>
                  <a:cubicBezTo>
                    <a:pt x="2" y="1"/>
                    <a:pt x="2" y="2"/>
                    <a:pt x="0" y="3"/>
                  </a:cubicBezTo>
                  <a:cubicBezTo>
                    <a:pt x="1" y="3"/>
                    <a:pt x="3" y="3"/>
                    <a:pt x="3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Greenland (Denmark)">
              <a:extLst>
                <a:ext uri="{FF2B5EF4-FFF2-40B4-BE49-F238E27FC236}">
                  <a16:creationId xmlns:a16="http://schemas.microsoft.com/office/drawing/2014/main" id="{5697E4E7-FF9B-ACD3-0032-F8EA0751E0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8273" y="495128"/>
              <a:ext cx="1461560" cy="655112"/>
            </a:xfrm>
            <a:custGeom>
              <a:avLst/>
              <a:gdLst>
                <a:gd name="T0" fmla="*/ 197 w 609"/>
                <a:gd name="T1" fmla="*/ 163 h 273"/>
                <a:gd name="T2" fmla="*/ 223 w 609"/>
                <a:gd name="T3" fmla="*/ 181 h 273"/>
                <a:gd name="T4" fmla="*/ 538 w 609"/>
                <a:gd name="T5" fmla="*/ 82 h 273"/>
                <a:gd name="T6" fmla="*/ 442 w 609"/>
                <a:gd name="T7" fmla="*/ 132 h 273"/>
                <a:gd name="T8" fmla="*/ 58 w 609"/>
                <a:gd name="T9" fmla="*/ 40 h 273"/>
                <a:gd name="T10" fmla="*/ 44 w 609"/>
                <a:gd name="T11" fmla="*/ 56 h 273"/>
                <a:gd name="T12" fmla="*/ 31 w 609"/>
                <a:gd name="T13" fmla="*/ 67 h 273"/>
                <a:gd name="T14" fmla="*/ 65 w 609"/>
                <a:gd name="T15" fmla="*/ 74 h 273"/>
                <a:gd name="T16" fmla="*/ 43 w 609"/>
                <a:gd name="T17" fmla="*/ 82 h 273"/>
                <a:gd name="T18" fmla="*/ 88 w 609"/>
                <a:gd name="T19" fmla="*/ 86 h 273"/>
                <a:gd name="T20" fmla="*/ 148 w 609"/>
                <a:gd name="T21" fmla="*/ 92 h 273"/>
                <a:gd name="T22" fmla="*/ 170 w 609"/>
                <a:gd name="T23" fmla="*/ 108 h 273"/>
                <a:gd name="T24" fmla="*/ 186 w 609"/>
                <a:gd name="T25" fmla="*/ 126 h 273"/>
                <a:gd name="T26" fmla="*/ 203 w 609"/>
                <a:gd name="T27" fmla="*/ 138 h 273"/>
                <a:gd name="T28" fmla="*/ 224 w 609"/>
                <a:gd name="T29" fmla="*/ 150 h 273"/>
                <a:gd name="T30" fmla="*/ 218 w 609"/>
                <a:gd name="T31" fmla="*/ 157 h 273"/>
                <a:gd name="T32" fmla="*/ 201 w 609"/>
                <a:gd name="T33" fmla="*/ 176 h 273"/>
                <a:gd name="T34" fmla="*/ 207 w 609"/>
                <a:gd name="T35" fmla="*/ 186 h 273"/>
                <a:gd name="T36" fmla="*/ 194 w 609"/>
                <a:gd name="T37" fmla="*/ 199 h 273"/>
                <a:gd name="T38" fmla="*/ 204 w 609"/>
                <a:gd name="T39" fmla="*/ 204 h 273"/>
                <a:gd name="T40" fmla="*/ 210 w 609"/>
                <a:gd name="T41" fmla="*/ 217 h 273"/>
                <a:gd name="T42" fmla="*/ 230 w 609"/>
                <a:gd name="T43" fmla="*/ 217 h 273"/>
                <a:gd name="T44" fmla="*/ 218 w 609"/>
                <a:gd name="T45" fmla="*/ 229 h 273"/>
                <a:gd name="T46" fmla="*/ 228 w 609"/>
                <a:gd name="T47" fmla="*/ 240 h 273"/>
                <a:gd name="T48" fmla="*/ 248 w 609"/>
                <a:gd name="T49" fmla="*/ 251 h 273"/>
                <a:gd name="T50" fmla="*/ 267 w 609"/>
                <a:gd name="T51" fmla="*/ 259 h 273"/>
                <a:gd name="T52" fmla="*/ 279 w 609"/>
                <a:gd name="T53" fmla="*/ 268 h 273"/>
                <a:gd name="T54" fmla="*/ 295 w 609"/>
                <a:gd name="T55" fmla="*/ 271 h 273"/>
                <a:gd name="T56" fmla="*/ 295 w 609"/>
                <a:gd name="T57" fmla="*/ 257 h 273"/>
                <a:gd name="T58" fmla="*/ 301 w 609"/>
                <a:gd name="T59" fmla="*/ 241 h 273"/>
                <a:gd name="T60" fmla="*/ 312 w 609"/>
                <a:gd name="T61" fmla="*/ 233 h 273"/>
                <a:gd name="T62" fmla="*/ 328 w 609"/>
                <a:gd name="T63" fmla="*/ 221 h 273"/>
                <a:gd name="T64" fmla="*/ 330 w 609"/>
                <a:gd name="T65" fmla="*/ 211 h 273"/>
                <a:gd name="T66" fmla="*/ 350 w 609"/>
                <a:gd name="T67" fmla="*/ 203 h 273"/>
                <a:gd name="T68" fmla="*/ 367 w 609"/>
                <a:gd name="T69" fmla="*/ 203 h 273"/>
                <a:gd name="T70" fmla="*/ 392 w 609"/>
                <a:gd name="T71" fmla="*/ 190 h 273"/>
                <a:gd name="T72" fmla="*/ 404 w 609"/>
                <a:gd name="T73" fmla="*/ 172 h 273"/>
                <a:gd name="T74" fmla="*/ 447 w 609"/>
                <a:gd name="T75" fmla="*/ 174 h 273"/>
                <a:gd name="T76" fmla="*/ 486 w 609"/>
                <a:gd name="T77" fmla="*/ 160 h 273"/>
                <a:gd name="T78" fmla="*/ 456 w 609"/>
                <a:gd name="T79" fmla="*/ 154 h 273"/>
                <a:gd name="T80" fmla="*/ 447 w 609"/>
                <a:gd name="T81" fmla="*/ 140 h 273"/>
                <a:gd name="T82" fmla="*/ 504 w 609"/>
                <a:gd name="T83" fmla="*/ 152 h 273"/>
                <a:gd name="T84" fmla="*/ 499 w 609"/>
                <a:gd name="T85" fmla="*/ 138 h 273"/>
                <a:gd name="T86" fmla="*/ 459 w 609"/>
                <a:gd name="T87" fmla="*/ 120 h 273"/>
                <a:gd name="T88" fmla="*/ 492 w 609"/>
                <a:gd name="T89" fmla="*/ 116 h 273"/>
                <a:gd name="T90" fmla="*/ 536 w 609"/>
                <a:gd name="T91" fmla="*/ 105 h 273"/>
                <a:gd name="T92" fmla="*/ 535 w 609"/>
                <a:gd name="T93" fmla="*/ 97 h 273"/>
                <a:gd name="T94" fmla="*/ 546 w 609"/>
                <a:gd name="T95" fmla="*/ 80 h 273"/>
                <a:gd name="T96" fmla="*/ 512 w 609"/>
                <a:gd name="T97" fmla="*/ 70 h 273"/>
                <a:gd name="T98" fmla="*/ 555 w 609"/>
                <a:gd name="T99" fmla="*/ 42 h 273"/>
                <a:gd name="T100" fmla="*/ 562 w 609"/>
                <a:gd name="T101" fmla="*/ 36 h 273"/>
                <a:gd name="T102" fmla="*/ 583 w 609"/>
                <a:gd name="T103" fmla="*/ 21 h 273"/>
                <a:gd name="T104" fmla="*/ 493 w 609"/>
                <a:gd name="T105" fmla="*/ 35 h 273"/>
                <a:gd name="T106" fmla="*/ 437 w 609"/>
                <a:gd name="T107" fmla="*/ 21 h 273"/>
                <a:gd name="T108" fmla="*/ 493 w 609"/>
                <a:gd name="T109" fmla="*/ 12 h 273"/>
                <a:gd name="T110" fmla="*/ 401 w 609"/>
                <a:gd name="T111" fmla="*/ 9 h 273"/>
                <a:gd name="T112" fmla="*/ 377 w 609"/>
                <a:gd name="T113" fmla="*/ 2 h 273"/>
                <a:gd name="T114" fmla="*/ 301 w 609"/>
                <a:gd name="T115" fmla="*/ 6 h 273"/>
                <a:gd name="T116" fmla="*/ 318 w 609"/>
                <a:gd name="T117" fmla="*/ 12 h 273"/>
                <a:gd name="T118" fmla="*/ 285 w 609"/>
                <a:gd name="T119" fmla="*/ 21 h 273"/>
                <a:gd name="T120" fmla="*/ 194 w 609"/>
                <a:gd name="T121" fmla="*/ 23 h 273"/>
                <a:gd name="T122" fmla="*/ 130 w 609"/>
                <a:gd name="T123" fmla="*/ 21 h 273"/>
                <a:gd name="T124" fmla="*/ 4 w 609"/>
                <a:gd name="T125" fmla="*/ 7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9" h="273">
                  <a:moveTo>
                    <a:pt x="511" y="123"/>
                  </a:moveTo>
                  <a:cubicBezTo>
                    <a:pt x="510" y="124"/>
                    <a:pt x="509" y="124"/>
                    <a:pt x="509" y="125"/>
                  </a:cubicBezTo>
                  <a:cubicBezTo>
                    <a:pt x="510" y="125"/>
                    <a:pt x="511" y="124"/>
                    <a:pt x="511" y="126"/>
                  </a:cubicBezTo>
                  <a:cubicBezTo>
                    <a:pt x="509" y="126"/>
                    <a:pt x="508" y="126"/>
                    <a:pt x="507" y="125"/>
                  </a:cubicBezTo>
                  <a:cubicBezTo>
                    <a:pt x="506" y="125"/>
                    <a:pt x="503" y="125"/>
                    <a:pt x="502" y="125"/>
                  </a:cubicBezTo>
                  <a:cubicBezTo>
                    <a:pt x="501" y="125"/>
                    <a:pt x="501" y="123"/>
                    <a:pt x="499" y="123"/>
                  </a:cubicBezTo>
                  <a:cubicBezTo>
                    <a:pt x="497" y="123"/>
                    <a:pt x="495" y="123"/>
                    <a:pt x="493" y="123"/>
                  </a:cubicBezTo>
                  <a:cubicBezTo>
                    <a:pt x="499" y="126"/>
                    <a:pt x="505" y="128"/>
                    <a:pt x="511" y="128"/>
                  </a:cubicBezTo>
                  <a:cubicBezTo>
                    <a:pt x="511" y="129"/>
                    <a:pt x="511" y="131"/>
                    <a:pt x="510" y="132"/>
                  </a:cubicBezTo>
                  <a:cubicBezTo>
                    <a:pt x="508" y="131"/>
                    <a:pt x="505" y="130"/>
                    <a:pt x="502" y="129"/>
                  </a:cubicBezTo>
                  <a:cubicBezTo>
                    <a:pt x="500" y="128"/>
                    <a:pt x="498" y="126"/>
                    <a:pt x="495" y="127"/>
                  </a:cubicBezTo>
                  <a:cubicBezTo>
                    <a:pt x="493" y="127"/>
                    <a:pt x="489" y="127"/>
                    <a:pt x="488" y="125"/>
                  </a:cubicBezTo>
                  <a:cubicBezTo>
                    <a:pt x="485" y="122"/>
                    <a:pt x="484" y="122"/>
                    <a:pt x="481" y="122"/>
                  </a:cubicBezTo>
                  <a:cubicBezTo>
                    <a:pt x="481" y="121"/>
                    <a:pt x="481" y="119"/>
                    <a:pt x="482" y="119"/>
                  </a:cubicBezTo>
                  <a:cubicBezTo>
                    <a:pt x="483" y="118"/>
                    <a:pt x="485" y="118"/>
                    <a:pt x="486" y="117"/>
                  </a:cubicBezTo>
                  <a:cubicBezTo>
                    <a:pt x="491" y="118"/>
                    <a:pt x="495" y="118"/>
                    <a:pt x="499" y="120"/>
                  </a:cubicBezTo>
                  <a:cubicBezTo>
                    <a:pt x="503" y="122"/>
                    <a:pt x="507" y="122"/>
                    <a:pt x="511" y="123"/>
                  </a:cubicBezTo>
                  <a:close/>
                  <a:moveTo>
                    <a:pt x="191" y="161"/>
                  </a:moveTo>
                  <a:cubicBezTo>
                    <a:pt x="191" y="161"/>
                    <a:pt x="191" y="160"/>
                    <a:pt x="191" y="160"/>
                  </a:cubicBezTo>
                  <a:cubicBezTo>
                    <a:pt x="194" y="161"/>
                    <a:pt x="195" y="161"/>
                    <a:pt x="197" y="163"/>
                  </a:cubicBezTo>
                  <a:cubicBezTo>
                    <a:pt x="194" y="163"/>
                    <a:pt x="191" y="163"/>
                    <a:pt x="188" y="163"/>
                  </a:cubicBezTo>
                  <a:cubicBezTo>
                    <a:pt x="189" y="164"/>
                    <a:pt x="192" y="165"/>
                    <a:pt x="193" y="165"/>
                  </a:cubicBezTo>
                  <a:cubicBezTo>
                    <a:pt x="195" y="165"/>
                    <a:pt x="197" y="164"/>
                    <a:pt x="200" y="164"/>
                  </a:cubicBezTo>
                  <a:cubicBezTo>
                    <a:pt x="204" y="163"/>
                    <a:pt x="208" y="164"/>
                    <a:pt x="212" y="161"/>
                  </a:cubicBezTo>
                  <a:cubicBezTo>
                    <a:pt x="211" y="161"/>
                    <a:pt x="211" y="161"/>
                    <a:pt x="211" y="160"/>
                  </a:cubicBezTo>
                  <a:cubicBezTo>
                    <a:pt x="211" y="160"/>
                    <a:pt x="211" y="160"/>
                    <a:pt x="212" y="159"/>
                  </a:cubicBezTo>
                  <a:cubicBezTo>
                    <a:pt x="209" y="159"/>
                    <a:pt x="207" y="158"/>
                    <a:pt x="204" y="157"/>
                  </a:cubicBezTo>
                  <a:cubicBezTo>
                    <a:pt x="202" y="156"/>
                    <a:pt x="199" y="154"/>
                    <a:pt x="197" y="155"/>
                  </a:cubicBezTo>
                  <a:cubicBezTo>
                    <a:pt x="194" y="155"/>
                    <a:pt x="192" y="155"/>
                    <a:pt x="189" y="154"/>
                  </a:cubicBezTo>
                  <a:cubicBezTo>
                    <a:pt x="187" y="153"/>
                    <a:pt x="185" y="154"/>
                    <a:pt x="183" y="154"/>
                  </a:cubicBezTo>
                  <a:cubicBezTo>
                    <a:pt x="182" y="156"/>
                    <a:pt x="184" y="156"/>
                    <a:pt x="186" y="156"/>
                  </a:cubicBezTo>
                  <a:cubicBezTo>
                    <a:pt x="188" y="156"/>
                    <a:pt x="188" y="156"/>
                    <a:pt x="189" y="158"/>
                  </a:cubicBezTo>
                  <a:cubicBezTo>
                    <a:pt x="187" y="157"/>
                    <a:pt x="185" y="157"/>
                    <a:pt x="182" y="157"/>
                  </a:cubicBezTo>
                  <a:cubicBezTo>
                    <a:pt x="183" y="157"/>
                    <a:pt x="183" y="158"/>
                    <a:pt x="184" y="159"/>
                  </a:cubicBezTo>
                  <a:cubicBezTo>
                    <a:pt x="183" y="159"/>
                    <a:pt x="182" y="159"/>
                    <a:pt x="181" y="159"/>
                  </a:cubicBezTo>
                  <a:cubicBezTo>
                    <a:pt x="184" y="161"/>
                    <a:pt x="187" y="162"/>
                    <a:pt x="191" y="161"/>
                  </a:cubicBezTo>
                  <a:close/>
                  <a:moveTo>
                    <a:pt x="194" y="183"/>
                  </a:moveTo>
                  <a:cubicBezTo>
                    <a:pt x="199" y="181"/>
                    <a:pt x="203" y="180"/>
                    <a:pt x="208" y="180"/>
                  </a:cubicBezTo>
                  <a:cubicBezTo>
                    <a:pt x="211" y="180"/>
                    <a:pt x="213" y="181"/>
                    <a:pt x="215" y="181"/>
                  </a:cubicBezTo>
                  <a:cubicBezTo>
                    <a:pt x="218" y="181"/>
                    <a:pt x="220" y="181"/>
                    <a:pt x="223" y="181"/>
                  </a:cubicBezTo>
                  <a:cubicBezTo>
                    <a:pt x="219" y="179"/>
                    <a:pt x="214" y="178"/>
                    <a:pt x="210" y="178"/>
                  </a:cubicBezTo>
                  <a:cubicBezTo>
                    <a:pt x="207" y="178"/>
                    <a:pt x="205" y="179"/>
                    <a:pt x="203" y="178"/>
                  </a:cubicBezTo>
                  <a:cubicBezTo>
                    <a:pt x="200" y="178"/>
                    <a:pt x="199" y="177"/>
                    <a:pt x="197" y="175"/>
                  </a:cubicBezTo>
                  <a:cubicBezTo>
                    <a:pt x="196" y="176"/>
                    <a:pt x="199" y="178"/>
                    <a:pt x="200" y="179"/>
                  </a:cubicBezTo>
                  <a:cubicBezTo>
                    <a:pt x="199" y="179"/>
                    <a:pt x="198" y="178"/>
                    <a:pt x="197" y="178"/>
                  </a:cubicBezTo>
                  <a:cubicBezTo>
                    <a:pt x="197" y="179"/>
                    <a:pt x="198" y="179"/>
                    <a:pt x="198" y="180"/>
                  </a:cubicBezTo>
                  <a:cubicBezTo>
                    <a:pt x="196" y="180"/>
                    <a:pt x="195" y="180"/>
                    <a:pt x="193" y="180"/>
                  </a:cubicBezTo>
                  <a:cubicBezTo>
                    <a:pt x="194" y="181"/>
                    <a:pt x="194" y="182"/>
                    <a:pt x="194" y="183"/>
                  </a:cubicBezTo>
                  <a:close/>
                  <a:moveTo>
                    <a:pt x="554" y="67"/>
                  </a:moveTo>
                  <a:cubicBezTo>
                    <a:pt x="553" y="67"/>
                    <a:pt x="551" y="67"/>
                    <a:pt x="550" y="67"/>
                  </a:cubicBezTo>
                  <a:cubicBezTo>
                    <a:pt x="549" y="68"/>
                    <a:pt x="548" y="69"/>
                    <a:pt x="548" y="70"/>
                  </a:cubicBezTo>
                  <a:cubicBezTo>
                    <a:pt x="551" y="69"/>
                    <a:pt x="552" y="69"/>
                    <a:pt x="554" y="67"/>
                  </a:cubicBezTo>
                  <a:close/>
                  <a:moveTo>
                    <a:pt x="555" y="53"/>
                  </a:moveTo>
                  <a:cubicBezTo>
                    <a:pt x="554" y="52"/>
                    <a:pt x="553" y="52"/>
                    <a:pt x="552" y="51"/>
                  </a:cubicBezTo>
                  <a:cubicBezTo>
                    <a:pt x="552" y="52"/>
                    <a:pt x="547" y="52"/>
                    <a:pt x="549" y="54"/>
                  </a:cubicBezTo>
                  <a:cubicBezTo>
                    <a:pt x="549" y="55"/>
                    <a:pt x="554" y="53"/>
                    <a:pt x="555" y="53"/>
                  </a:cubicBezTo>
                  <a:close/>
                  <a:moveTo>
                    <a:pt x="543" y="89"/>
                  </a:moveTo>
                  <a:cubicBezTo>
                    <a:pt x="544" y="90"/>
                    <a:pt x="545" y="90"/>
                    <a:pt x="545" y="88"/>
                  </a:cubicBezTo>
                  <a:cubicBezTo>
                    <a:pt x="545" y="86"/>
                    <a:pt x="543" y="84"/>
                    <a:pt x="543" y="82"/>
                  </a:cubicBezTo>
                  <a:cubicBezTo>
                    <a:pt x="542" y="80"/>
                    <a:pt x="539" y="80"/>
                    <a:pt x="538" y="82"/>
                  </a:cubicBezTo>
                  <a:cubicBezTo>
                    <a:pt x="538" y="84"/>
                    <a:pt x="541" y="85"/>
                    <a:pt x="542" y="87"/>
                  </a:cubicBezTo>
                  <a:cubicBezTo>
                    <a:pt x="543" y="87"/>
                    <a:pt x="542" y="89"/>
                    <a:pt x="543" y="89"/>
                  </a:cubicBezTo>
                  <a:close/>
                  <a:moveTo>
                    <a:pt x="548" y="100"/>
                  </a:moveTo>
                  <a:cubicBezTo>
                    <a:pt x="552" y="100"/>
                    <a:pt x="555" y="102"/>
                    <a:pt x="556" y="97"/>
                  </a:cubicBezTo>
                  <a:cubicBezTo>
                    <a:pt x="555" y="97"/>
                    <a:pt x="555" y="97"/>
                    <a:pt x="554" y="97"/>
                  </a:cubicBezTo>
                  <a:cubicBezTo>
                    <a:pt x="554" y="99"/>
                    <a:pt x="553" y="98"/>
                    <a:pt x="551" y="99"/>
                  </a:cubicBezTo>
                  <a:cubicBezTo>
                    <a:pt x="550" y="99"/>
                    <a:pt x="550" y="98"/>
                    <a:pt x="549" y="97"/>
                  </a:cubicBezTo>
                  <a:cubicBezTo>
                    <a:pt x="550" y="97"/>
                    <a:pt x="551" y="96"/>
                    <a:pt x="552" y="96"/>
                  </a:cubicBezTo>
                  <a:cubicBezTo>
                    <a:pt x="551" y="95"/>
                    <a:pt x="550" y="95"/>
                    <a:pt x="549" y="95"/>
                  </a:cubicBezTo>
                  <a:cubicBezTo>
                    <a:pt x="548" y="94"/>
                    <a:pt x="548" y="97"/>
                    <a:pt x="547" y="96"/>
                  </a:cubicBezTo>
                  <a:cubicBezTo>
                    <a:pt x="545" y="95"/>
                    <a:pt x="545" y="94"/>
                    <a:pt x="543" y="95"/>
                  </a:cubicBezTo>
                  <a:cubicBezTo>
                    <a:pt x="542" y="95"/>
                    <a:pt x="541" y="96"/>
                    <a:pt x="540" y="96"/>
                  </a:cubicBezTo>
                  <a:cubicBezTo>
                    <a:pt x="540" y="97"/>
                    <a:pt x="542" y="101"/>
                    <a:pt x="542" y="101"/>
                  </a:cubicBezTo>
                  <a:cubicBezTo>
                    <a:pt x="544" y="100"/>
                    <a:pt x="546" y="100"/>
                    <a:pt x="548" y="100"/>
                  </a:cubicBezTo>
                  <a:close/>
                  <a:moveTo>
                    <a:pt x="452" y="132"/>
                  </a:moveTo>
                  <a:cubicBezTo>
                    <a:pt x="451" y="132"/>
                    <a:pt x="451" y="132"/>
                    <a:pt x="450" y="132"/>
                  </a:cubicBezTo>
                  <a:cubicBezTo>
                    <a:pt x="451" y="132"/>
                    <a:pt x="452" y="132"/>
                    <a:pt x="452" y="133"/>
                  </a:cubicBezTo>
                  <a:cubicBezTo>
                    <a:pt x="453" y="133"/>
                    <a:pt x="453" y="134"/>
                    <a:pt x="454" y="134"/>
                  </a:cubicBezTo>
                  <a:cubicBezTo>
                    <a:pt x="453" y="133"/>
                    <a:pt x="453" y="132"/>
                    <a:pt x="452" y="132"/>
                  </a:cubicBezTo>
                  <a:close/>
                  <a:moveTo>
                    <a:pt x="442" y="132"/>
                  </a:moveTo>
                  <a:cubicBezTo>
                    <a:pt x="445" y="132"/>
                    <a:pt x="447" y="132"/>
                    <a:pt x="450" y="132"/>
                  </a:cubicBezTo>
                  <a:cubicBezTo>
                    <a:pt x="448" y="132"/>
                    <a:pt x="444" y="132"/>
                    <a:pt x="442" y="132"/>
                  </a:cubicBezTo>
                  <a:close/>
                  <a:moveTo>
                    <a:pt x="123" y="24"/>
                  </a:moveTo>
                  <a:cubicBezTo>
                    <a:pt x="123" y="25"/>
                    <a:pt x="123" y="26"/>
                    <a:pt x="122" y="26"/>
                  </a:cubicBezTo>
                  <a:cubicBezTo>
                    <a:pt x="121" y="27"/>
                    <a:pt x="120" y="27"/>
                    <a:pt x="119" y="27"/>
                  </a:cubicBezTo>
                  <a:cubicBezTo>
                    <a:pt x="120" y="28"/>
                    <a:pt x="121" y="29"/>
                    <a:pt x="123" y="29"/>
                  </a:cubicBezTo>
                  <a:cubicBezTo>
                    <a:pt x="120" y="30"/>
                    <a:pt x="118" y="30"/>
                    <a:pt x="116" y="31"/>
                  </a:cubicBezTo>
                  <a:cubicBezTo>
                    <a:pt x="114" y="31"/>
                    <a:pt x="111" y="29"/>
                    <a:pt x="109" y="29"/>
                  </a:cubicBezTo>
                  <a:cubicBezTo>
                    <a:pt x="106" y="28"/>
                    <a:pt x="101" y="29"/>
                    <a:pt x="97" y="28"/>
                  </a:cubicBezTo>
                  <a:cubicBezTo>
                    <a:pt x="97" y="31"/>
                    <a:pt x="102" y="33"/>
                    <a:pt x="104" y="34"/>
                  </a:cubicBezTo>
                  <a:cubicBezTo>
                    <a:pt x="102" y="34"/>
                    <a:pt x="100" y="33"/>
                    <a:pt x="98" y="32"/>
                  </a:cubicBezTo>
                  <a:cubicBezTo>
                    <a:pt x="97" y="32"/>
                    <a:pt x="97" y="31"/>
                    <a:pt x="95" y="30"/>
                  </a:cubicBezTo>
                  <a:cubicBezTo>
                    <a:pt x="91" y="30"/>
                    <a:pt x="87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1" y="32"/>
                    <a:pt x="80" y="32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5"/>
                    <a:pt x="75" y="34"/>
                    <a:pt x="73" y="35"/>
                  </a:cubicBezTo>
                  <a:cubicBezTo>
                    <a:pt x="69" y="36"/>
                    <a:pt x="67" y="37"/>
                    <a:pt x="63" y="37"/>
                  </a:cubicBezTo>
                  <a:cubicBezTo>
                    <a:pt x="61" y="38"/>
                    <a:pt x="59" y="39"/>
                    <a:pt x="56" y="39"/>
                  </a:cubicBezTo>
                  <a:cubicBezTo>
                    <a:pt x="57" y="40"/>
                    <a:pt x="57" y="40"/>
                    <a:pt x="58" y="40"/>
                  </a:cubicBezTo>
                  <a:cubicBezTo>
                    <a:pt x="57" y="40"/>
                    <a:pt x="57" y="41"/>
                    <a:pt x="56" y="41"/>
                  </a:cubicBezTo>
                  <a:cubicBezTo>
                    <a:pt x="63" y="42"/>
                    <a:pt x="69" y="42"/>
                    <a:pt x="76" y="42"/>
                  </a:cubicBezTo>
                  <a:cubicBezTo>
                    <a:pt x="80" y="42"/>
                    <a:pt x="83" y="42"/>
                    <a:pt x="86" y="41"/>
                  </a:cubicBezTo>
                  <a:cubicBezTo>
                    <a:pt x="88" y="40"/>
                    <a:pt x="87" y="38"/>
                    <a:pt x="90" y="40"/>
                  </a:cubicBezTo>
                  <a:cubicBezTo>
                    <a:pt x="91" y="40"/>
                    <a:pt x="92" y="41"/>
                    <a:pt x="93" y="41"/>
                  </a:cubicBezTo>
                  <a:cubicBezTo>
                    <a:pt x="89" y="41"/>
                    <a:pt x="85" y="43"/>
                    <a:pt x="80" y="43"/>
                  </a:cubicBezTo>
                  <a:cubicBezTo>
                    <a:pt x="80" y="43"/>
                    <a:pt x="81" y="43"/>
                    <a:pt x="81" y="44"/>
                  </a:cubicBezTo>
                  <a:cubicBezTo>
                    <a:pt x="81" y="44"/>
                    <a:pt x="81" y="44"/>
                    <a:pt x="80" y="45"/>
                  </a:cubicBezTo>
                  <a:cubicBezTo>
                    <a:pt x="81" y="45"/>
                    <a:pt x="81" y="45"/>
                    <a:pt x="82" y="45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2" y="47"/>
                    <a:pt x="83" y="46"/>
                    <a:pt x="83" y="49"/>
                  </a:cubicBezTo>
                  <a:cubicBezTo>
                    <a:pt x="82" y="50"/>
                    <a:pt x="80" y="50"/>
                    <a:pt x="79" y="51"/>
                  </a:cubicBezTo>
                  <a:cubicBezTo>
                    <a:pt x="77" y="51"/>
                    <a:pt x="77" y="52"/>
                    <a:pt x="75" y="51"/>
                  </a:cubicBezTo>
                  <a:cubicBezTo>
                    <a:pt x="73" y="51"/>
                    <a:pt x="74" y="52"/>
                    <a:pt x="72" y="53"/>
                  </a:cubicBezTo>
                  <a:cubicBezTo>
                    <a:pt x="72" y="53"/>
                    <a:pt x="70" y="53"/>
                    <a:pt x="69" y="53"/>
                  </a:cubicBezTo>
                  <a:cubicBezTo>
                    <a:pt x="67" y="53"/>
                    <a:pt x="65" y="53"/>
                    <a:pt x="63" y="52"/>
                  </a:cubicBezTo>
                  <a:cubicBezTo>
                    <a:pt x="60" y="52"/>
                    <a:pt x="57" y="52"/>
                    <a:pt x="54" y="52"/>
                  </a:cubicBezTo>
                  <a:cubicBezTo>
                    <a:pt x="54" y="53"/>
                    <a:pt x="54" y="53"/>
                    <a:pt x="55" y="54"/>
                  </a:cubicBezTo>
                  <a:cubicBezTo>
                    <a:pt x="50" y="54"/>
                    <a:pt x="45" y="54"/>
                    <a:pt x="40" y="54"/>
                  </a:cubicBezTo>
                  <a:cubicBezTo>
                    <a:pt x="41" y="55"/>
                    <a:pt x="42" y="56"/>
                    <a:pt x="44" y="56"/>
                  </a:cubicBezTo>
                  <a:cubicBezTo>
                    <a:pt x="43" y="57"/>
                    <a:pt x="42" y="57"/>
                    <a:pt x="41" y="56"/>
                  </a:cubicBezTo>
                  <a:cubicBezTo>
                    <a:pt x="40" y="56"/>
                    <a:pt x="40" y="55"/>
                    <a:pt x="39" y="56"/>
                  </a:cubicBezTo>
                  <a:cubicBezTo>
                    <a:pt x="37" y="57"/>
                    <a:pt x="35" y="57"/>
                    <a:pt x="33" y="56"/>
                  </a:cubicBezTo>
                  <a:cubicBezTo>
                    <a:pt x="31" y="56"/>
                    <a:pt x="29" y="57"/>
                    <a:pt x="28" y="57"/>
                  </a:cubicBezTo>
                  <a:cubicBezTo>
                    <a:pt x="25" y="57"/>
                    <a:pt x="24" y="57"/>
                    <a:pt x="24" y="59"/>
                  </a:cubicBezTo>
                  <a:cubicBezTo>
                    <a:pt x="20" y="59"/>
                    <a:pt x="17" y="58"/>
                    <a:pt x="14" y="58"/>
                  </a:cubicBezTo>
                  <a:cubicBezTo>
                    <a:pt x="11" y="58"/>
                    <a:pt x="9" y="59"/>
                    <a:pt x="6" y="59"/>
                  </a:cubicBezTo>
                  <a:cubicBezTo>
                    <a:pt x="5" y="59"/>
                    <a:pt x="6" y="61"/>
                    <a:pt x="4" y="60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4" y="61"/>
                    <a:pt x="4" y="62"/>
                    <a:pt x="3" y="62"/>
                  </a:cubicBezTo>
                  <a:cubicBezTo>
                    <a:pt x="4" y="62"/>
                    <a:pt x="5" y="62"/>
                    <a:pt x="6" y="62"/>
                  </a:cubicBezTo>
                  <a:cubicBezTo>
                    <a:pt x="4" y="64"/>
                    <a:pt x="3" y="63"/>
                    <a:pt x="0" y="63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5" y="64"/>
                    <a:pt x="7" y="64"/>
                    <a:pt x="9" y="64"/>
                  </a:cubicBezTo>
                  <a:cubicBezTo>
                    <a:pt x="8" y="65"/>
                    <a:pt x="8" y="65"/>
                    <a:pt x="8" y="66"/>
                  </a:cubicBezTo>
                  <a:cubicBezTo>
                    <a:pt x="10" y="66"/>
                    <a:pt x="12" y="68"/>
                    <a:pt x="13" y="66"/>
                  </a:cubicBezTo>
                  <a:cubicBezTo>
                    <a:pt x="15" y="65"/>
                    <a:pt x="17" y="66"/>
                    <a:pt x="19" y="67"/>
                  </a:cubicBezTo>
                  <a:cubicBezTo>
                    <a:pt x="18" y="67"/>
                    <a:pt x="17" y="67"/>
                    <a:pt x="17" y="68"/>
                  </a:cubicBezTo>
                  <a:cubicBezTo>
                    <a:pt x="19" y="68"/>
                    <a:pt x="22" y="69"/>
                    <a:pt x="24" y="68"/>
                  </a:cubicBezTo>
                  <a:cubicBezTo>
                    <a:pt x="27" y="66"/>
                    <a:pt x="28" y="66"/>
                    <a:pt x="31" y="67"/>
                  </a:cubicBezTo>
                  <a:cubicBezTo>
                    <a:pt x="29" y="68"/>
                    <a:pt x="27" y="68"/>
                    <a:pt x="24" y="69"/>
                  </a:cubicBezTo>
                  <a:cubicBezTo>
                    <a:pt x="25" y="71"/>
                    <a:pt x="29" y="69"/>
                    <a:pt x="31" y="68"/>
                  </a:cubicBezTo>
                  <a:cubicBezTo>
                    <a:pt x="33" y="68"/>
                    <a:pt x="34" y="68"/>
                    <a:pt x="37" y="68"/>
                  </a:cubicBezTo>
                  <a:cubicBezTo>
                    <a:pt x="34" y="69"/>
                    <a:pt x="31" y="69"/>
                    <a:pt x="29" y="70"/>
                  </a:cubicBezTo>
                  <a:cubicBezTo>
                    <a:pt x="28" y="70"/>
                    <a:pt x="28" y="71"/>
                    <a:pt x="29" y="71"/>
                  </a:cubicBezTo>
                  <a:cubicBezTo>
                    <a:pt x="30" y="71"/>
                    <a:pt x="31" y="71"/>
                    <a:pt x="32" y="72"/>
                  </a:cubicBezTo>
                  <a:cubicBezTo>
                    <a:pt x="37" y="72"/>
                    <a:pt x="41" y="72"/>
                    <a:pt x="46" y="71"/>
                  </a:cubicBezTo>
                  <a:cubicBezTo>
                    <a:pt x="45" y="70"/>
                    <a:pt x="44" y="70"/>
                    <a:pt x="43" y="69"/>
                  </a:cubicBezTo>
                  <a:cubicBezTo>
                    <a:pt x="44" y="70"/>
                    <a:pt x="46" y="69"/>
                    <a:pt x="47" y="70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52" y="71"/>
                    <a:pt x="56" y="72"/>
                    <a:pt x="59" y="71"/>
                  </a:cubicBezTo>
                  <a:cubicBezTo>
                    <a:pt x="59" y="71"/>
                    <a:pt x="59" y="70"/>
                    <a:pt x="59" y="70"/>
                  </a:cubicBezTo>
                  <a:cubicBezTo>
                    <a:pt x="60" y="70"/>
                    <a:pt x="61" y="69"/>
                    <a:pt x="62" y="69"/>
                  </a:cubicBezTo>
                  <a:cubicBezTo>
                    <a:pt x="63" y="69"/>
                    <a:pt x="64" y="68"/>
                    <a:pt x="65" y="69"/>
                  </a:cubicBezTo>
                  <a:cubicBezTo>
                    <a:pt x="67" y="70"/>
                    <a:pt x="68" y="69"/>
                    <a:pt x="69" y="70"/>
                  </a:cubicBezTo>
                  <a:cubicBezTo>
                    <a:pt x="69" y="70"/>
                    <a:pt x="69" y="71"/>
                    <a:pt x="69" y="71"/>
                  </a:cubicBezTo>
                  <a:cubicBezTo>
                    <a:pt x="70" y="71"/>
                    <a:pt x="70" y="72"/>
                    <a:pt x="71" y="72"/>
                  </a:cubicBezTo>
                  <a:cubicBezTo>
                    <a:pt x="69" y="72"/>
                    <a:pt x="67" y="72"/>
                    <a:pt x="66" y="72"/>
                  </a:cubicBezTo>
                  <a:cubicBezTo>
                    <a:pt x="67" y="73"/>
                    <a:pt x="68" y="73"/>
                    <a:pt x="69" y="74"/>
                  </a:cubicBezTo>
                  <a:cubicBezTo>
                    <a:pt x="68" y="74"/>
                    <a:pt x="66" y="74"/>
                    <a:pt x="65" y="74"/>
                  </a:cubicBezTo>
                  <a:cubicBezTo>
                    <a:pt x="64" y="73"/>
                    <a:pt x="64" y="72"/>
                    <a:pt x="62" y="72"/>
                  </a:cubicBezTo>
                  <a:cubicBezTo>
                    <a:pt x="60" y="72"/>
                    <a:pt x="58" y="72"/>
                    <a:pt x="55" y="72"/>
                  </a:cubicBezTo>
                  <a:cubicBezTo>
                    <a:pt x="50" y="72"/>
                    <a:pt x="46" y="73"/>
                    <a:pt x="41" y="73"/>
                  </a:cubicBezTo>
                  <a:cubicBezTo>
                    <a:pt x="44" y="74"/>
                    <a:pt x="48" y="74"/>
                    <a:pt x="51" y="74"/>
                  </a:cubicBezTo>
                  <a:cubicBezTo>
                    <a:pt x="55" y="74"/>
                    <a:pt x="59" y="74"/>
                    <a:pt x="63" y="75"/>
                  </a:cubicBezTo>
                  <a:cubicBezTo>
                    <a:pt x="55" y="75"/>
                    <a:pt x="48" y="75"/>
                    <a:pt x="40" y="74"/>
                  </a:cubicBezTo>
                  <a:cubicBezTo>
                    <a:pt x="37" y="74"/>
                    <a:pt x="34" y="73"/>
                    <a:pt x="31" y="74"/>
                  </a:cubicBezTo>
                  <a:cubicBezTo>
                    <a:pt x="27" y="74"/>
                    <a:pt x="23" y="75"/>
                    <a:pt x="19" y="75"/>
                  </a:cubicBezTo>
                  <a:cubicBezTo>
                    <a:pt x="20" y="75"/>
                    <a:pt x="20" y="76"/>
                    <a:pt x="20" y="76"/>
                  </a:cubicBezTo>
                  <a:cubicBezTo>
                    <a:pt x="19" y="76"/>
                    <a:pt x="18" y="76"/>
                    <a:pt x="18" y="76"/>
                  </a:cubicBezTo>
                  <a:cubicBezTo>
                    <a:pt x="20" y="78"/>
                    <a:pt x="23" y="77"/>
                    <a:pt x="25" y="78"/>
                  </a:cubicBezTo>
                  <a:cubicBezTo>
                    <a:pt x="24" y="78"/>
                    <a:pt x="23" y="78"/>
                    <a:pt x="22" y="78"/>
                  </a:cubicBezTo>
                  <a:cubicBezTo>
                    <a:pt x="21" y="80"/>
                    <a:pt x="27" y="79"/>
                    <a:pt x="28" y="78"/>
                  </a:cubicBezTo>
                  <a:cubicBezTo>
                    <a:pt x="31" y="77"/>
                    <a:pt x="33" y="76"/>
                    <a:pt x="36" y="76"/>
                  </a:cubicBezTo>
                  <a:cubicBezTo>
                    <a:pt x="34" y="77"/>
                    <a:pt x="32" y="77"/>
                    <a:pt x="31" y="79"/>
                  </a:cubicBezTo>
                  <a:cubicBezTo>
                    <a:pt x="35" y="79"/>
                    <a:pt x="39" y="80"/>
                    <a:pt x="43" y="80"/>
                  </a:cubicBezTo>
                  <a:cubicBezTo>
                    <a:pt x="46" y="81"/>
                    <a:pt x="49" y="80"/>
                    <a:pt x="52" y="80"/>
                  </a:cubicBezTo>
                  <a:cubicBezTo>
                    <a:pt x="52" y="80"/>
                    <a:pt x="51" y="80"/>
                    <a:pt x="51" y="80"/>
                  </a:cubicBezTo>
                  <a:cubicBezTo>
                    <a:pt x="51" y="81"/>
                    <a:pt x="51" y="81"/>
                    <a:pt x="52" y="82"/>
                  </a:cubicBezTo>
                  <a:cubicBezTo>
                    <a:pt x="48" y="82"/>
                    <a:pt x="45" y="81"/>
                    <a:pt x="43" y="82"/>
                  </a:cubicBezTo>
                  <a:cubicBezTo>
                    <a:pt x="41" y="83"/>
                    <a:pt x="35" y="82"/>
                    <a:pt x="36" y="84"/>
                  </a:cubicBezTo>
                  <a:cubicBezTo>
                    <a:pt x="38" y="84"/>
                    <a:pt x="41" y="86"/>
                    <a:pt x="44" y="86"/>
                  </a:cubicBezTo>
                  <a:cubicBezTo>
                    <a:pt x="43" y="86"/>
                    <a:pt x="43" y="87"/>
                    <a:pt x="43" y="87"/>
                  </a:cubicBezTo>
                  <a:cubicBezTo>
                    <a:pt x="51" y="88"/>
                    <a:pt x="59" y="89"/>
                    <a:pt x="67" y="90"/>
                  </a:cubicBezTo>
                  <a:cubicBezTo>
                    <a:pt x="65" y="88"/>
                    <a:pt x="64" y="88"/>
                    <a:pt x="62" y="87"/>
                  </a:cubicBezTo>
                  <a:cubicBezTo>
                    <a:pt x="60" y="87"/>
                    <a:pt x="58" y="88"/>
                    <a:pt x="58" y="85"/>
                  </a:cubicBezTo>
                  <a:cubicBezTo>
                    <a:pt x="60" y="85"/>
                    <a:pt x="62" y="85"/>
                    <a:pt x="64" y="85"/>
                  </a:cubicBezTo>
                  <a:cubicBezTo>
                    <a:pt x="64" y="86"/>
                    <a:pt x="64" y="86"/>
                    <a:pt x="63" y="87"/>
                  </a:cubicBezTo>
                  <a:cubicBezTo>
                    <a:pt x="65" y="87"/>
                    <a:pt x="66" y="87"/>
                    <a:pt x="67" y="87"/>
                  </a:cubicBezTo>
                  <a:cubicBezTo>
                    <a:pt x="68" y="87"/>
                    <a:pt x="69" y="86"/>
                    <a:pt x="69" y="86"/>
                  </a:cubicBezTo>
                  <a:cubicBezTo>
                    <a:pt x="71" y="85"/>
                    <a:pt x="74" y="86"/>
                    <a:pt x="76" y="86"/>
                  </a:cubicBezTo>
                  <a:cubicBezTo>
                    <a:pt x="75" y="86"/>
                    <a:pt x="74" y="87"/>
                    <a:pt x="72" y="87"/>
                  </a:cubicBezTo>
                  <a:cubicBezTo>
                    <a:pt x="74" y="90"/>
                    <a:pt x="78" y="87"/>
                    <a:pt x="79" y="85"/>
                  </a:cubicBezTo>
                  <a:cubicBezTo>
                    <a:pt x="79" y="86"/>
                    <a:pt x="79" y="86"/>
                    <a:pt x="79" y="87"/>
                  </a:cubicBezTo>
                  <a:cubicBezTo>
                    <a:pt x="81" y="87"/>
                    <a:pt x="83" y="87"/>
                    <a:pt x="85" y="87"/>
                  </a:cubicBezTo>
                  <a:cubicBezTo>
                    <a:pt x="85" y="86"/>
                    <a:pt x="84" y="86"/>
                    <a:pt x="84" y="85"/>
                  </a:cubicBezTo>
                  <a:cubicBezTo>
                    <a:pt x="85" y="86"/>
                    <a:pt x="86" y="86"/>
                    <a:pt x="87" y="86"/>
                  </a:cubicBezTo>
                  <a:cubicBezTo>
                    <a:pt x="87" y="85"/>
                    <a:pt x="87" y="85"/>
                    <a:pt x="87" y="84"/>
                  </a:cubicBezTo>
                  <a:cubicBezTo>
                    <a:pt x="88" y="84"/>
                    <a:pt x="89" y="84"/>
                    <a:pt x="90" y="84"/>
                  </a:cubicBezTo>
                  <a:cubicBezTo>
                    <a:pt x="89" y="85"/>
                    <a:pt x="89" y="85"/>
                    <a:pt x="88" y="86"/>
                  </a:cubicBezTo>
                  <a:cubicBezTo>
                    <a:pt x="90" y="87"/>
                    <a:pt x="92" y="87"/>
                    <a:pt x="94" y="87"/>
                  </a:cubicBezTo>
                  <a:cubicBezTo>
                    <a:pt x="93" y="83"/>
                    <a:pt x="99" y="84"/>
                    <a:pt x="101" y="84"/>
                  </a:cubicBezTo>
                  <a:cubicBezTo>
                    <a:pt x="101" y="84"/>
                    <a:pt x="102" y="84"/>
                    <a:pt x="102" y="84"/>
                  </a:cubicBezTo>
                  <a:cubicBezTo>
                    <a:pt x="103" y="84"/>
                    <a:pt x="102" y="86"/>
                    <a:pt x="103" y="85"/>
                  </a:cubicBezTo>
                  <a:cubicBezTo>
                    <a:pt x="104" y="85"/>
                    <a:pt x="105" y="85"/>
                    <a:pt x="107" y="85"/>
                  </a:cubicBezTo>
                  <a:cubicBezTo>
                    <a:pt x="110" y="85"/>
                    <a:pt x="113" y="85"/>
                    <a:pt x="116" y="87"/>
                  </a:cubicBezTo>
                  <a:cubicBezTo>
                    <a:pt x="117" y="88"/>
                    <a:pt x="121" y="87"/>
                    <a:pt x="123" y="87"/>
                  </a:cubicBezTo>
                  <a:cubicBezTo>
                    <a:pt x="123" y="87"/>
                    <a:pt x="123" y="87"/>
                    <a:pt x="122" y="87"/>
                  </a:cubicBezTo>
                  <a:cubicBezTo>
                    <a:pt x="123" y="89"/>
                    <a:pt x="124" y="88"/>
                    <a:pt x="125" y="87"/>
                  </a:cubicBezTo>
                  <a:cubicBezTo>
                    <a:pt x="126" y="87"/>
                    <a:pt x="127" y="87"/>
                    <a:pt x="128" y="88"/>
                  </a:cubicBezTo>
                  <a:cubicBezTo>
                    <a:pt x="130" y="88"/>
                    <a:pt x="131" y="90"/>
                    <a:pt x="134" y="88"/>
                  </a:cubicBezTo>
                  <a:cubicBezTo>
                    <a:pt x="133" y="89"/>
                    <a:pt x="133" y="90"/>
                    <a:pt x="132" y="91"/>
                  </a:cubicBezTo>
                  <a:cubicBezTo>
                    <a:pt x="134" y="91"/>
                    <a:pt x="135" y="90"/>
                    <a:pt x="136" y="89"/>
                  </a:cubicBezTo>
                  <a:cubicBezTo>
                    <a:pt x="136" y="89"/>
                    <a:pt x="138" y="89"/>
                    <a:pt x="139" y="90"/>
                  </a:cubicBezTo>
                  <a:cubicBezTo>
                    <a:pt x="139" y="90"/>
                    <a:pt x="138" y="91"/>
                    <a:pt x="138" y="91"/>
                  </a:cubicBezTo>
                  <a:cubicBezTo>
                    <a:pt x="139" y="91"/>
                    <a:pt x="140" y="91"/>
                    <a:pt x="140" y="91"/>
                  </a:cubicBezTo>
                  <a:cubicBezTo>
                    <a:pt x="140" y="91"/>
                    <a:pt x="141" y="91"/>
                    <a:pt x="141" y="92"/>
                  </a:cubicBezTo>
                  <a:cubicBezTo>
                    <a:pt x="142" y="91"/>
                    <a:pt x="143" y="91"/>
                    <a:pt x="145" y="90"/>
                  </a:cubicBezTo>
                  <a:cubicBezTo>
                    <a:pt x="145" y="91"/>
                    <a:pt x="145" y="91"/>
                    <a:pt x="145" y="92"/>
                  </a:cubicBezTo>
                  <a:cubicBezTo>
                    <a:pt x="146" y="92"/>
                    <a:pt x="147" y="92"/>
                    <a:pt x="148" y="92"/>
                  </a:cubicBezTo>
                  <a:cubicBezTo>
                    <a:pt x="147" y="92"/>
                    <a:pt x="147" y="93"/>
                    <a:pt x="146" y="93"/>
                  </a:cubicBezTo>
                  <a:cubicBezTo>
                    <a:pt x="148" y="93"/>
                    <a:pt x="151" y="92"/>
                    <a:pt x="150" y="95"/>
                  </a:cubicBezTo>
                  <a:cubicBezTo>
                    <a:pt x="148" y="95"/>
                    <a:pt x="147" y="95"/>
                    <a:pt x="145" y="95"/>
                  </a:cubicBezTo>
                  <a:cubicBezTo>
                    <a:pt x="144" y="94"/>
                    <a:pt x="143" y="96"/>
                    <a:pt x="145" y="96"/>
                  </a:cubicBezTo>
                  <a:cubicBezTo>
                    <a:pt x="147" y="96"/>
                    <a:pt x="148" y="96"/>
                    <a:pt x="149" y="98"/>
                  </a:cubicBezTo>
                  <a:cubicBezTo>
                    <a:pt x="149" y="98"/>
                    <a:pt x="151" y="98"/>
                    <a:pt x="152" y="97"/>
                  </a:cubicBezTo>
                  <a:cubicBezTo>
                    <a:pt x="151" y="98"/>
                    <a:pt x="150" y="99"/>
                    <a:pt x="150" y="99"/>
                  </a:cubicBezTo>
                  <a:cubicBezTo>
                    <a:pt x="152" y="99"/>
                    <a:pt x="154" y="100"/>
                    <a:pt x="157" y="101"/>
                  </a:cubicBezTo>
                  <a:cubicBezTo>
                    <a:pt x="158" y="101"/>
                    <a:pt x="158" y="101"/>
                    <a:pt x="160" y="100"/>
                  </a:cubicBezTo>
                  <a:cubicBezTo>
                    <a:pt x="161" y="100"/>
                    <a:pt x="161" y="101"/>
                    <a:pt x="162" y="102"/>
                  </a:cubicBezTo>
                  <a:cubicBezTo>
                    <a:pt x="161" y="102"/>
                    <a:pt x="160" y="102"/>
                    <a:pt x="159" y="103"/>
                  </a:cubicBezTo>
                  <a:cubicBezTo>
                    <a:pt x="163" y="103"/>
                    <a:pt x="165" y="104"/>
                    <a:pt x="168" y="105"/>
                  </a:cubicBezTo>
                  <a:cubicBezTo>
                    <a:pt x="167" y="105"/>
                    <a:pt x="165" y="105"/>
                    <a:pt x="164" y="105"/>
                  </a:cubicBezTo>
                  <a:cubicBezTo>
                    <a:pt x="165" y="105"/>
                    <a:pt x="167" y="106"/>
                    <a:pt x="168" y="107"/>
                  </a:cubicBezTo>
                  <a:cubicBezTo>
                    <a:pt x="166" y="106"/>
                    <a:pt x="165" y="106"/>
                    <a:pt x="163" y="106"/>
                  </a:cubicBezTo>
                  <a:cubicBezTo>
                    <a:pt x="163" y="107"/>
                    <a:pt x="164" y="107"/>
                    <a:pt x="164" y="107"/>
                  </a:cubicBezTo>
                  <a:cubicBezTo>
                    <a:pt x="162" y="108"/>
                    <a:pt x="160" y="109"/>
                    <a:pt x="158" y="109"/>
                  </a:cubicBezTo>
                  <a:cubicBezTo>
                    <a:pt x="160" y="110"/>
                    <a:pt x="162" y="110"/>
                    <a:pt x="164" y="110"/>
                  </a:cubicBezTo>
                  <a:cubicBezTo>
                    <a:pt x="165" y="109"/>
                    <a:pt x="166" y="109"/>
                    <a:pt x="166" y="108"/>
                  </a:cubicBezTo>
                  <a:cubicBezTo>
                    <a:pt x="168" y="108"/>
                    <a:pt x="169" y="108"/>
                    <a:pt x="170" y="108"/>
                  </a:cubicBezTo>
                  <a:cubicBezTo>
                    <a:pt x="169" y="108"/>
                    <a:pt x="169" y="108"/>
                    <a:pt x="168" y="109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10"/>
                    <a:pt x="168" y="110"/>
                    <a:pt x="168" y="111"/>
                  </a:cubicBezTo>
                  <a:cubicBezTo>
                    <a:pt x="168" y="111"/>
                    <a:pt x="170" y="110"/>
                    <a:pt x="170" y="111"/>
                  </a:cubicBezTo>
                  <a:cubicBezTo>
                    <a:pt x="170" y="112"/>
                    <a:pt x="171" y="112"/>
                    <a:pt x="172" y="112"/>
                  </a:cubicBezTo>
                  <a:cubicBezTo>
                    <a:pt x="174" y="112"/>
                    <a:pt x="176" y="112"/>
                    <a:pt x="175" y="114"/>
                  </a:cubicBezTo>
                  <a:cubicBezTo>
                    <a:pt x="174" y="114"/>
                    <a:pt x="173" y="113"/>
                    <a:pt x="172" y="113"/>
                  </a:cubicBezTo>
                  <a:cubicBezTo>
                    <a:pt x="172" y="113"/>
                    <a:pt x="172" y="114"/>
                    <a:pt x="173" y="114"/>
                  </a:cubicBezTo>
                  <a:cubicBezTo>
                    <a:pt x="172" y="114"/>
                    <a:pt x="171" y="114"/>
                    <a:pt x="171" y="114"/>
                  </a:cubicBezTo>
                  <a:cubicBezTo>
                    <a:pt x="170" y="115"/>
                    <a:pt x="170" y="115"/>
                    <a:pt x="171" y="116"/>
                  </a:cubicBezTo>
                  <a:cubicBezTo>
                    <a:pt x="173" y="116"/>
                    <a:pt x="174" y="116"/>
                    <a:pt x="176" y="117"/>
                  </a:cubicBezTo>
                  <a:cubicBezTo>
                    <a:pt x="177" y="118"/>
                    <a:pt x="18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78" y="119"/>
                    <a:pt x="179" y="119"/>
                    <a:pt x="180" y="120"/>
                  </a:cubicBezTo>
                  <a:cubicBezTo>
                    <a:pt x="178" y="120"/>
                    <a:pt x="176" y="121"/>
                    <a:pt x="174" y="121"/>
                  </a:cubicBezTo>
                  <a:cubicBezTo>
                    <a:pt x="177" y="122"/>
                    <a:pt x="178" y="123"/>
                    <a:pt x="181" y="121"/>
                  </a:cubicBezTo>
                  <a:cubicBezTo>
                    <a:pt x="180" y="121"/>
                    <a:pt x="181" y="122"/>
                    <a:pt x="180" y="122"/>
                  </a:cubicBezTo>
                  <a:cubicBezTo>
                    <a:pt x="183" y="122"/>
                    <a:pt x="184" y="123"/>
                    <a:pt x="186" y="125"/>
                  </a:cubicBezTo>
                  <a:cubicBezTo>
                    <a:pt x="184" y="125"/>
                    <a:pt x="183" y="125"/>
                    <a:pt x="182" y="125"/>
                  </a:cubicBezTo>
                  <a:cubicBezTo>
                    <a:pt x="183" y="125"/>
                    <a:pt x="185" y="126"/>
                    <a:pt x="186" y="126"/>
                  </a:cubicBezTo>
                  <a:cubicBezTo>
                    <a:pt x="182" y="126"/>
                    <a:pt x="179" y="127"/>
                    <a:pt x="175" y="128"/>
                  </a:cubicBezTo>
                  <a:cubicBezTo>
                    <a:pt x="179" y="129"/>
                    <a:pt x="183" y="131"/>
                    <a:pt x="187" y="132"/>
                  </a:cubicBezTo>
                  <a:cubicBezTo>
                    <a:pt x="185" y="132"/>
                    <a:pt x="183" y="131"/>
                    <a:pt x="182" y="133"/>
                  </a:cubicBezTo>
                  <a:cubicBezTo>
                    <a:pt x="181" y="134"/>
                    <a:pt x="180" y="136"/>
                    <a:pt x="179" y="137"/>
                  </a:cubicBezTo>
                  <a:cubicBezTo>
                    <a:pt x="178" y="135"/>
                    <a:pt x="177" y="134"/>
                    <a:pt x="176" y="132"/>
                  </a:cubicBezTo>
                  <a:cubicBezTo>
                    <a:pt x="175" y="133"/>
                    <a:pt x="175" y="135"/>
                    <a:pt x="174" y="136"/>
                  </a:cubicBezTo>
                  <a:cubicBezTo>
                    <a:pt x="174" y="137"/>
                    <a:pt x="172" y="137"/>
                    <a:pt x="171" y="137"/>
                  </a:cubicBezTo>
                  <a:cubicBezTo>
                    <a:pt x="172" y="137"/>
                    <a:pt x="174" y="138"/>
                    <a:pt x="175" y="138"/>
                  </a:cubicBezTo>
                  <a:cubicBezTo>
                    <a:pt x="175" y="138"/>
                    <a:pt x="175" y="139"/>
                    <a:pt x="174" y="139"/>
                  </a:cubicBezTo>
                  <a:cubicBezTo>
                    <a:pt x="175" y="140"/>
                    <a:pt x="179" y="142"/>
                    <a:pt x="179" y="140"/>
                  </a:cubicBezTo>
                  <a:cubicBezTo>
                    <a:pt x="180" y="143"/>
                    <a:pt x="189" y="140"/>
                    <a:pt x="192" y="140"/>
                  </a:cubicBezTo>
                  <a:cubicBezTo>
                    <a:pt x="191" y="139"/>
                    <a:pt x="191" y="139"/>
                    <a:pt x="191" y="138"/>
                  </a:cubicBezTo>
                  <a:cubicBezTo>
                    <a:pt x="195" y="138"/>
                    <a:pt x="195" y="137"/>
                    <a:pt x="193" y="134"/>
                  </a:cubicBezTo>
                  <a:cubicBezTo>
                    <a:pt x="192" y="133"/>
                    <a:pt x="191" y="132"/>
                    <a:pt x="192" y="131"/>
                  </a:cubicBezTo>
                  <a:cubicBezTo>
                    <a:pt x="193" y="130"/>
                    <a:pt x="193" y="129"/>
                    <a:pt x="194" y="128"/>
                  </a:cubicBezTo>
                  <a:cubicBezTo>
                    <a:pt x="196" y="130"/>
                    <a:pt x="198" y="133"/>
                    <a:pt x="200" y="136"/>
                  </a:cubicBezTo>
                  <a:cubicBezTo>
                    <a:pt x="201" y="137"/>
                    <a:pt x="200" y="137"/>
                    <a:pt x="199" y="137"/>
                  </a:cubicBezTo>
                  <a:cubicBezTo>
                    <a:pt x="197" y="136"/>
                    <a:pt x="197" y="137"/>
                    <a:pt x="195" y="138"/>
                  </a:cubicBezTo>
                  <a:cubicBezTo>
                    <a:pt x="197" y="138"/>
                    <a:pt x="197" y="139"/>
                    <a:pt x="199" y="139"/>
                  </a:cubicBezTo>
                  <a:cubicBezTo>
                    <a:pt x="200" y="139"/>
                    <a:pt x="201" y="139"/>
                    <a:pt x="203" y="138"/>
                  </a:cubicBezTo>
                  <a:cubicBezTo>
                    <a:pt x="202" y="138"/>
                    <a:pt x="202" y="137"/>
                    <a:pt x="202" y="137"/>
                  </a:cubicBezTo>
                  <a:cubicBezTo>
                    <a:pt x="206" y="137"/>
                    <a:pt x="209" y="137"/>
                    <a:pt x="213" y="136"/>
                  </a:cubicBezTo>
                  <a:cubicBezTo>
                    <a:pt x="213" y="139"/>
                    <a:pt x="209" y="138"/>
                    <a:pt x="207" y="138"/>
                  </a:cubicBezTo>
                  <a:cubicBezTo>
                    <a:pt x="204" y="139"/>
                    <a:pt x="202" y="140"/>
                    <a:pt x="200" y="141"/>
                  </a:cubicBezTo>
                  <a:cubicBezTo>
                    <a:pt x="202" y="141"/>
                    <a:pt x="204" y="141"/>
                    <a:pt x="205" y="141"/>
                  </a:cubicBezTo>
                  <a:cubicBezTo>
                    <a:pt x="207" y="141"/>
                    <a:pt x="207" y="140"/>
                    <a:pt x="209" y="141"/>
                  </a:cubicBezTo>
                  <a:cubicBezTo>
                    <a:pt x="211" y="141"/>
                    <a:pt x="212" y="139"/>
                    <a:pt x="213" y="139"/>
                  </a:cubicBezTo>
                  <a:cubicBezTo>
                    <a:pt x="215" y="139"/>
                    <a:pt x="216" y="139"/>
                    <a:pt x="218" y="140"/>
                  </a:cubicBezTo>
                  <a:cubicBezTo>
                    <a:pt x="217" y="140"/>
                    <a:pt x="216" y="140"/>
                    <a:pt x="214" y="140"/>
                  </a:cubicBezTo>
                  <a:cubicBezTo>
                    <a:pt x="215" y="141"/>
                    <a:pt x="215" y="141"/>
                    <a:pt x="215" y="142"/>
                  </a:cubicBezTo>
                  <a:cubicBezTo>
                    <a:pt x="214" y="142"/>
                    <a:pt x="209" y="141"/>
                    <a:pt x="210" y="144"/>
                  </a:cubicBezTo>
                  <a:cubicBezTo>
                    <a:pt x="213" y="143"/>
                    <a:pt x="216" y="143"/>
                    <a:pt x="219" y="143"/>
                  </a:cubicBezTo>
                  <a:cubicBezTo>
                    <a:pt x="216" y="144"/>
                    <a:pt x="214" y="145"/>
                    <a:pt x="212" y="146"/>
                  </a:cubicBezTo>
                  <a:cubicBezTo>
                    <a:pt x="214" y="146"/>
                    <a:pt x="215" y="147"/>
                    <a:pt x="216" y="146"/>
                  </a:cubicBezTo>
                  <a:cubicBezTo>
                    <a:pt x="218" y="145"/>
                    <a:pt x="219" y="145"/>
                    <a:pt x="221" y="145"/>
                  </a:cubicBezTo>
                  <a:cubicBezTo>
                    <a:pt x="219" y="146"/>
                    <a:pt x="218" y="147"/>
                    <a:pt x="216" y="148"/>
                  </a:cubicBezTo>
                  <a:cubicBezTo>
                    <a:pt x="218" y="148"/>
                    <a:pt x="219" y="148"/>
                    <a:pt x="221" y="147"/>
                  </a:cubicBezTo>
                  <a:cubicBezTo>
                    <a:pt x="222" y="147"/>
                    <a:pt x="224" y="147"/>
                    <a:pt x="225" y="147"/>
                  </a:cubicBezTo>
                  <a:cubicBezTo>
                    <a:pt x="224" y="148"/>
                    <a:pt x="224" y="148"/>
                    <a:pt x="223" y="148"/>
                  </a:cubicBezTo>
                  <a:cubicBezTo>
                    <a:pt x="223" y="149"/>
                    <a:pt x="224" y="149"/>
                    <a:pt x="224" y="150"/>
                  </a:cubicBezTo>
                  <a:cubicBezTo>
                    <a:pt x="222" y="150"/>
                    <a:pt x="220" y="149"/>
                    <a:pt x="218" y="150"/>
                  </a:cubicBezTo>
                  <a:cubicBezTo>
                    <a:pt x="221" y="152"/>
                    <a:pt x="223" y="151"/>
                    <a:pt x="226" y="151"/>
                  </a:cubicBezTo>
                  <a:cubicBezTo>
                    <a:pt x="225" y="151"/>
                    <a:pt x="225" y="151"/>
                    <a:pt x="224" y="151"/>
                  </a:cubicBezTo>
                  <a:cubicBezTo>
                    <a:pt x="225" y="152"/>
                    <a:pt x="225" y="152"/>
                    <a:pt x="226" y="153"/>
                  </a:cubicBezTo>
                  <a:cubicBezTo>
                    <a:pt x="222" y="153"/>
                    <a:pt x="218" y="152"/>
                    <a:pt x="215" y="152"/>
                  </a:cubicBezTo>
                  <a:cubicBezTo>
                    <a:pt x="211" y="151"/>
                    <a:pt x="208" y="149"/>
                    <a:pt x="204" y="147"/>
                  </a:cubicBezTo>
                  <a:cubicBezTo>
                    <a:pt x="203" y="147"/>
                    <a:pt x="202" y="147"/>
                    <a:pt x="201" y="147"/>
                  </a:cubicBezTo>
                  <a:cubicBezTo>
                    <a:pt x="198" y="147"/>
                    <a:pt x="196" y="147"/>
                    <a:pt x="193" y="147"/>
                  </a:cubicBezTo>
                  <a:cubicBezTo>
                    <a:pt x="191" y="147"/>
                    <a:pt x="190" y="147"/>
                    <a:pt x="188" y="147"/>
                  </a:cubicBezTo>
                  <a:cubicBezTo>
                    <a:pt x="187" y="147"/>
                    <a:pt x="187" y="148"/>
                    <a:pt x="186" y="148"/>
                  </a:cubicBezTo>
                  <a:cubicBezTo>
                    <a:pt x="186" y="149"/>
                    <a:pt x="185" y="149"/>
                    <a:pt x="184" y="149"/>
                  </a:cubicBezTo>
                  <a:cubicBezTo>
                    <a:pt x="186" y="150"/>
                    <a:pt x="188" y="150"/>
                    <a:pt x="189" y="151"/>
                  </a:cubicBezTo>
                  <a:cubicBezTo>
                    <a:pt x="191" y="153"/>
                    <a:pt x="192" y="153"/>
                    <a:pt x="195" y="153"/>
                  </a:cubicBezTo>
                  <a:cubicBezTo>
                    <a:pt x="197" y="153"/>
                    <a:pt x="199" y="152"/>
                    <a:pt x="201" y="153"/>
                  </a:cubicBezTo>
                  <a:cubicBezTo>
                    <a:pt x="203" y="153"/>
                    <a:pt x="204" y="156"/>
                    <a:pt x="206" y="156"/>
                  </a:cubicBezTo>
                  <a:cubicBezTo>
                    <a:pt x="208" y="156"/>
                    <a:pt x="210" y="156"/>
                    <a:pt x="212" y="157"/>
                  </a:cubicBezTo>
                  <a:cubicBezTo>
                    <a:pt x="215" y="157"/>
                    <a:pt x="215" y="158"/>
                    <a:pt x="217" y="155"/>
                  </a:cubicBezTo>
                  <a:cubicBezTo>
                    <a:pt x="218" y="154"/>
                    <a:pt x="221" y="157"/>
                    <a:pt x="222" y="157"/>
                  </a:cubicBezTo>
                  <a:cubicBezTo>
                    <a:pt x="224" y="157"/>
                    <a:pt x="226" y="156"/>
                    <a:pt x="228" y="156"/>
                  </a:cubicBezTo>
                  <a:cubicBezTo>
                    <a:pt x="226" y="159"/>
                    <a:pt x="220" y="157"/>
                    <a:pt x="218" y="157"/>
                  </a:cubicBezTo>
                  <a:cubicBezTo>
                    <a:pt x="218" y="158"/>
                    <a:pt x="219" y="158"/>
                    <a:pt x="219" y="158"/>
                  </a:cubicBezTo>
                  <a:cubicBezTo>
                    <a:pt x="218" y="159"/>
                    <a:pt x="217" y="159"/>
                    <a:pt x="216" y="160"/>
                  </a:cubicBezTo>
                  <a:cubicBezTo>
                    <a:pt x="217" y="160"/>
                    <a:pt x="219" y="162"/>
                    <a:pt x="219" y="161"/>
                  </a:cubicBezTo>
                  <a:cubicBezTo>
                    <a:pt x="221" y="161"/>
                    <a:pt x="221" y="159"/>
                    <a:pt x="221" y="159"/>
                  </a:cubicBezTo>
                  <a:cubicBezTo>
                    <a:pt x="223" y="158"/>
                    <a:pt x="227" y="159"/>
                    <a:pt x="229" y="159"/>
                  </a:cubicBezTo>
                  <a:cubicBezTo>
                    <a:pt x="226" y="159"/>
                    <a:pt x="224" y="160"/>
                    <a:pt x="222" y="160"/>
                  </a:cubicBezTo>
                  <a:cubicBezTo>
                    <a:pt x="224" y="161"/>
                    <a:pt x="226" y="162"/>
                    <a:pt x="228" y="162"/>
                  </a:cubicBezTo>
                  <a:cubicBezTo>
                    <a:pt x="226" y="162"/>
                    <a:pt x="222" y="162"/>
                    <a:pt x="221" y="164"/>
                  </a:cubicBezTo>
                  <a:cubicBezTo>
                    <a:pt x="225" y="164"/>
                    <a:pt x="226" y="164"/>
                    <a:pt x="229" y="166"/>
                  </a:cubicBezTo>
                  <a:cubicBezTo>
                    <a:pt x="226" y="165"/>
                    <a:pt x="223" y="165"/>
                    <a:pt x="220" y="165"/>
                  </a:cubicBezTo>
                  <a:cubicBezTo>
                    <a:pt x="223" y="166"/>
                    <a:pt x="226" y="166"/>
                    <a:pt x="229" y="168"/>
                  </a:cubicBezTo>
                  <a:cubicBezTo>
                    <a:pt x="228" y="170"/>
                    <a:pt x="226" y="167"/>
                    <a:pt x="224" y="167"/>
                  </a:cubicBezTo>
                  <a:cubicBezTo>
                    <a:pt x="222" y="167"/>
                    <a:pt x="221" y="167"/>
                    <a:pt x="219" y="167"/>
                  </a:cubicBezTo>
                  <a:cubicBezTo>
                    <a:pt x="220" y="168"/>
                    <a:pt x="220" y="168"/>
                    <a:pt x="221" y="169"/>
                  </a:cubicBezTo>
                  <a:cubicBezTo>
                    <a:pt x="221" y="169"/>
                    <a:pt x="220" y="169"/>
                    <a:pt x="219" y="169"/>
                  </a:cubicBezTo>
                  <a:cubicBezTo>
                    <a:pt x="220" y="170"/>
                    <a:pt x="219" y="170"/>
                    <a:pt x="218" y="171"/>
                  </a:cubicBezTo>
                  <a:cubicBezTo>
                    <a:pt x="221" y="171"/>
                    <a:pt x="222" y="171"/>
                    <a:pt x="224" y="170"/>
                  </a:cubicBezTo>
                  <a:cubicBezTo>
                    <a:pt x="223" y="173"/>
                    <a:pt x="222" y="172"/>
                    <a:pt x="220" y="172"/>
                  </a:cubicBezTo>
                  <a:cubicBezTo>
                    <a:pt x="217" y="172"/>
                    <a:pt x="215" y="172"/>
                    <a:pt x="212" y="172"/>
                  </a:cubicBezTo>
                  <a:cubicBezTo>
                    <a:pt x="209" y="172"/>
                    <a:pt x="204" y="174"/>
                    <a:pt x="201" y="176"/>
                  </a:cubicBezTo>
                  <a:cubicBezTo>
                    <a:pt x="206" y="176"/>
                    <a:pt x="210" y="176"/>
                    <a:pt x="214" y="176"/>
                  </a:cubicBezTo>
                  <a:cubicBezTo>
                    <a:pt x="214" y="176"/>
                    <a:pt x="213" y="175"/>
                    <a:pt x="213" y="174"/>
                  </a:cubicBezTo>
                  <a:cubicBezTo>
                    <a:pt x="215" y="175"/>
                    <a:pt x="218" y="175"/>
                    <a:pt x="220" y="175"/>
                  </a:cubicBezTo>
                  <a:cubicBezTo>
                    <a:pt x="220" y="177"/>
                    <a:pt x="219" y="176"/>
                    <a:pt x="217" y="177"/>
                  </a:cubicBezTo>
                  <a:cubicBezTo>
                    <a:pt x="220" y="179"/>
                    <a:pt x="225" y="179"/>
                    <a:pt x="228" y="180"/>
                  </a:cubicBezTo>
                  <a:cubicBezTo>
                    <a:pt x="227" y="180"/>
                    <a:pt x="225" y="180"/>
                    <a:pt x="225" y="181"/>
                  </a:cubicBezTo>
                  <a:cubicBezTo>
                    <a:pt x="228" y="181"/>
                    <a:pt x="230" y="182"/>
                    <a:pt x="233" y="183"/>
                  </a:cubicBezTo>
                  <a:cubicBezTo>
                    <a:pt x="229" y="183"/>
                    <a:pt x="227" y="181"/>
                    <a:pt x="224" y="184"/>
                  </a:cubicBezTo>
                  <a:cubicBezTo>
                    <a:pt x="226" y="185"/>
                    <a:pt x="228" y="185"/>
                    <a:pt x="229" y="186"/>
                  </a:cubicBezTo>
                  <a:cubicBezTo>
                    <a:pt x="228" y="186"/>
                    <a:pt x="226" y="186"/>
                    <a:pt x="224" y="186"/>
                  </a:cubicBezTo>
                  <a:cubicBezTo>
                    <a:pt x="223" y="185"/>
                    <a:pt x="221" y="184"/>
                    <a:pt x="219" y="183"/>
                  </a:cubicBezTo>
                  <a:cubicBezTo>
                    <a:pt x="218" y="183"/>
                    <a:pt x="216" y="183"/>
                    <a:pt x="214" y="183"/>
                  </a:cubicBezTo>
                  <a:cubicBezTo>
                    <a:pt x="213" y="183"/>
                    <a:pt x="211" y="183"/>
                    <a:pt x="209" y="182"/>
                  </a:cubicBezTo>
                  <a:cubicBezTo>
                    <a:pt x="208" y="182"/>
                    <a:pt x="206" y="182"/>
                    <a:pt x="204" y="182"/>
                  </a:cubicBezTo>
                  <a:cubicBezTo>
                    <a:pt x="203" y="182"/>
                    <a:pt x="202" y="183"/>
                    <a:pt x="200" y="183"/>
                  </a:cubicBezTo>
                  <a:cubicBezTo>
                    <a:pt x="199" y="184"/>
                    <a:pt x="198" y="185"/>
                    <a:pt x="196" y="185"/>
                  </a:cubicBezTo>
                  <a:cubicBezTo>
                    <a:pt x="194" y="185"/>
                    <a:pt x="192" y="185"/>
                    <a:pt x="192" y="187"/>
                  </a:cubicBezTo>
                  <a:cubicBezTo>
                    <a:pt x="194" y="187"/>
                    <a:pt x="195" y="187"/>
                    <a:pt x="197" y="187"/>
                  </a:cubicBezTo>
                  <a:cubicBezTo>
                    <a:pt x="197" y="187"/>
                    <a:pt x="198" y="186"/>
                    <a:pt x="199" y="186"/>
                  </a:cubicBezTo>
                  <a:cubicBezTo>
                    <a:pt x="202" y="186"/>
                    <a:pt x="204" y="186"/>
                    <a:pt x="207" y="186"/>
                  </a:cubicBezTo>
                  <a:cubicBezTo>
                    <a:pt x="207" y="186"/>
                    <a:pt x="209" y="185"/>
                    <a:pt x="209" y="185"/>
                  </a:cubicBezTo>
                  <a:cubicBezTo>
                    <a:pt x="210" y="186"/>
                    <a:pt x="212" y="186"/>
                    <a:pt x="213" y="186"/>
                  </a:cubicBezTo>
                  <a:cubicBezTo>
                    <a:pt x="215" y="186"/>
                    <a:pt x="217" y="186"/>
                    <a:pt x="220" y="185"/>
                  </a:cubicBezTo>
                  <a:cubicBezTo>
                    <a:pt x="219" y="186"/>
                    <a:pt x="218" y="186"/>
                    <a:pt x="218" y="187"/>
                  </a:cubicBezTo>
                  <a:cubicBezTo>
                    <a:pt x="221" y="188"/>
                    <a:pt x="224" y="188"/>
                    <a:pt x="227" y="188"/>
                  </a:cubicBezTo>
                  <a:cubicBezTo>
                    <a:pt x="225" y="189"/>
                    <a:pt x="220" y="191"/>
                    <a:pt x="218" y="189"/>
                  </a:cubicBezTo>
                  <a:cubicBezTo>
                    <a:pt x="216" y="187"/>
                    <a:pt x="212" y="187"/>
                    <a:pt x="209" y="187"/>
                  </a:cubicBezTo>
                  <a:cubicBezTo>
                    <a:pt x="207" y="187"/>
                    <a:pt x="204" y="187"/>
                    <a:pt x="201" y="187"/>
                  </a:cubicBezTo>
                  <a:cubicBezTo>
                    <a:pt x="198" y="188"/>
                    <a:pt x="195" y="188"/>
                    <a:pt x="192" y="188"/>
                  </a:cubicBezTo>
                  <a:cubicBezTo>
                    <a:pt x="194" y="189"/>
                    <a:pt x="195" y="189"/>
                    <a:pt x="197" y="190"/>
                  </a:cubicBezTo>
                  <a:cubicBezTo>
                    <a:pt x="195" y="190"/>
                    <a:pt x="194" y="190"/>
                    <a:pt x="192" y="190"/>
                  </a:cubicBezTo>
                  <a:cubicBezTo>
                    <a:pt x="192" y="193"/>
                    <a:pt x="199" y="190"/>
                    <a:pt x="200" y="192"/>
                  </a:cubicBezTo>
                  <a:cubicBezTo>
                    <a:pt x="201" y="194"/>
                    <a:pt x="202" y="193"/>
                    <a:pt x="204" y="192"/>
                  </a:cubicBezTo>
                  <a:cubicBezTo>
                    <a:pt x="206" y="191"/>
                    <a:pt x="206" y="191"/>
                    <a:pt x="208" y="192"/>
                  </a:cubicBezTo>
                  <a:cubicBezTo>
                    <a:pt x="207" y="192"/>
                    <a:pt x="206" y="192"/>
                    <a:pt x="205" y="193"/>
                  </a:cubicBezTo>
                  <a:cubicBezTo>
                    <a:pt x="205" y="194"/>
                    <a:pt x="205" y="194"/>
                    <a:pt x="204" y="194"/>
                  </a:cubicBezTo>
                  <a:cubicBezTo>
                    <a:pt x="202" y="194"/>
                    <a:pt x="200" y="194"/>
                    <a:pt x="198" y="195"/>
                  </a:cubicBezTo>
                  <a:cubicBezTo>
                    <a:pt x="201" y="195"/>
                    <a:pt x="202" y="195"/>
                    <a:pt x="205" y="196"/>
                  </a:cubicBezTo>
                  <a:cubicBezTo>
                    <a:pt x="201" y="196"/>
                    <a:pt x="198" y="196"/>
                    <a:pt x="195" y="196"/>
                  </a:cubicBezTo>
                  <a:cubicBezTo>
                    <a:pt x="195" y="197"/>
                    <a:pt x="195" y="198"/>
                    <a:pt x="194" y="199"/>
                  </a:cubicBezTo>
                  <a:cubicBezTo>
                    <a:pt x="195" y="199"/>
                    <a:pt x="195" y="199"/>
                    <a:pt x="196" y="198"/>
                  </a:cubicBezTo>
                  <a:cubicBezTo>
                    <a:pt x="195" y="199"/>
                    <a:pt x="195" y="200"/>
                    <a:pt x="195" y="200"/>
                  </a:cubicBezTo>
                  <a:cubicBezTo>
                    <a:pt x="199" y="199"/>
                    <a:pt x="206" y="198"/>
                    <a:pt x="209" y="195"/>
                  </a:cubicBezTo>
                  <a:cubicBezTo>
                    <a:pt x="211" y="194"/>
                    <a:pt x="215" y="193"/>
                    <a:pt x="217" y="192"/>
                  </a:cubicBezTo>
                  <a:cubicBezTo>
                    <a:pt x="218" y="192"/>
                    <a:pt x="220" y="191"/>
                    <a:pt x="221" y="191"/>
                  </a:cubicBezTo>
                  <a:cubicBezTo>
                    <a:pt x="222" y="191"/>
                    <a:pt x="223" y="192"/>
                    <a:pt x="223" y="193"/>
                  </a:cubicBezTo>
                  <a:cubicBezTo>
                    <a:pt x="220" y="192"/>
                    <a:pt x="219" y="193"/>
                    <a:pt x="216" y="194"/>
                  </a:cubicBezTo>
                  <a:cubicBezTo>
                    <a:pt x="214" y="194"/>
                    <a:pt x="212" y="196"/>
                    <a:pt x="210" y="197"/>
                  </a:cubicBezTo>
                  <a:cubicBezTo>
                    <a:pt x="205" y="198"/>
                    <a:pt x="201" y="200"/>
                    <a:pt x="196" y="201"/>
                  </a:cubicBezTo>
                  <a:cubicBezTo>
                    <a:pt x="196" y="201"/>
                    <a:pt x="197" y="201"/>
                    <a:pt x="198" y="201"/>
                  </a:cubicBezTo>
                  <a:cubicBezTo>
                    <a:pt x="197" y="202"/>
                    <a:pt x="196" y="202"/>
                    <a:pt x="196" y="203"/>
                  </a:cubicBezTo>
                  <a:cubicBezTo>
                    <a:pt x="197" y="202"/>
                    <a:pt x="199" y="202"/>
                    <a:pt x="200" y="202"/>
                  </a:cubicBezTo>
                  <a:cubicBezTo>
                    <a:pt x="199" y="202"/>
                    <a:pt x="199" y="203"/>
                    <a:pt x="198" y="204"/>
                  </a:cubicBezTo>
                  <a:cubicBezTo>
                    <a:pt x="200" y="204"/>
                    <a:pt x="203" y="202"/>
                    <a:pt x="205" y="201"/>
                  </a:cubicBezTo>
                  <a:cubicBezTo>
                    <a:pt x="207" y="201"/>
                    <a:pt x="209" y="201"/>
                    <a:pt x="210" y="201"/>
                  </a:cubicBezTo>
                  <a:cubicBezTo>
                    <a:pt x="212" y="200"/>
                    <a:pt x="212" y="201"/>
                    <a:pt x="214" y="202"/>
                  </a:cubicBezTo>
                  <a:cubicBezTo>
                    <a:pt x="212" y="202"/>
                    <a:pt x="211" y="202"/>
                    <a:pt x="209" y="203"/>
                  </a:cubicBezTo>
                  <a:cubicBezTo>
                    <a:pt x="208" y="203"/>
                    <a:pt x="207" y="203"/>
                    <a:pt x="206" y="203"/>
                  </a:cubicBezTo>
                  <a:cubicBezTo>
                    <a:pt x="203" y="203"/>
                    <a:pt x="201" y="204"/>
                    <a:pt x="198" y="205"/>
                  </a:cubicBezTo>
                  <a:cubicBezTo>
                    <a:pt x="201" y="205"/>
                    <a:pt x="202" y="205"/>
                    <a:pt x="204" y="204"/>
                  </a:cubicBezTo>
                  <a:cubicBezTo>
                    <a:pt x="204" y="205"/>
                    <a:pt x="204" y="206"/>
                    <a:pt x="202" y="206"/>
                  </a:cubicBezTo>
                  <a:cubicBezTo>
                    <a:pt x="204" y="206"/>
                    <a:pt x="204" y="207"/>
                    <a:pt x="203" y="208"/>
                  </a:cubicBezTo>
                  <a:cubicBezTo>
                    <a:pt x="205" y="208"/>
                    <a:pt x="212" y="207"/>
                    <a:pt x="211" y="205"/>
                  </a:cubicBezTo>
                  <a:cubicBezTo>
                    <a:pt x="213" y="205"/>
                    <a:pt x="216" y="203"/>
                    <a:pt x="219" y="204"/>
                  </a:cubicBezTo>
                  <a:cubicBezTo>
                    <a:pt x="220" y="204"/>
                    <a:pt x="221" y="205"/>
                    <a:pt x="222" y="205"/>
                  </a:cubicBezTo>
                  <a:cubicBezTo>
                    <a:pt x="223" y="205"/>
                    <a:pt x="225" y="205"/>
                    <a:pt x="226" y="205"/>
                  </a:cubicBezTo>
                  <a:cubicBezTo>
                    <a:pt x="222" y="206"/>
                    <a:pt x="219" y="206"/>
                    <a:pt x="215" y="206"/>
                  </a:cubicBezTo>
                  <a:cubicBezTo>
                    <a:pt x="212" y="206"/>
                    <a:pt x="208" y="209"/>
                    <a:pt x="205" y="209"/>
                  </a:cubicBezTo>
                  <a:cubicBezTo>
                    <a:pt x="207" y="211"/>
                    <a:pt x="206" y="211"/>
                    <a:pt x="208" y="210"/>
                  </a:cubicBezTo>
                  <a:cubicBezTo>
                    <a:pt x="208" y="210"/>
                    <a:pt x="208" y="210"/>
                    <a:pt x="208" y="210"/>
                  </a:cubicBezTo>
                  <a:cubicBezTo>
                    <a:pt x="209" y="210"/>
                    <a:pt x="210" y="210"/>
                    <a:pt x="211" y="209"/>
                  </a:cubicBezTo>
                  <a:cubicBezTo>
                    <a:pt x="210" y="211"/>
                    <a:pt x="210" y="212"/>
                    <a:pt x="209" y="212"/>
                  </a:cubicBezTo>
                  <a:cubicBezTo>
                    <a:pt x="210" y="213"/>
                    <a:pt x="209" y="213"/>
                    <a:pt x="208" y="215"/>
                  </a:cubicBezTo>
                  <a:cubicBezTo>
                    <a:pt x="209" y="214"/>
                    <a:pt x="210" y="214"/>
                    <a:pt x="211" y="214"/>
                  </a:cubicBezTo>
                  <a:cubicBezTo>
                    <a:pt x="210" y="214"/>
                    <a:pt x="210" y="215"/>
                    <a:pt x="209" y="215"/>
                  </a:cubicBezTo>
                  <a:cubicBezTo>
                    <a:pt x="211" y="215"/>
                    <a:pt x="212" y="215"/>
                    <a:pt x="214" y="214"/>
                  </a:cubicBezTo>
                  <a:cubicBezTo>
                    <a:pt x="215" y="213"/>
                    <a:pt x="217" y="213"/>
                    <a:pt x="218" y="213"/>
                  </a:cubicBezTo>
                  <a:cubicBezTo>
                    <a:pt x="218" y="214"/>
                    <a:pt x="217" y="215"/>
                    <a:pt x="217" y="215"/>
                  </a:cubicBezTo>
                  <a:cubicBezTo>
                    <a:pt x="216" y="215"/>
                    <a:pt x="215" y="215"/>
                    <a:pt x="214" y="215"/>
                  </a:cubicBezTo>
                  <a:cubicBezTo>
                    <a:pt x="213" y="216"/>
                    <a:pt x="211" y="216"/>
                    <a:pt x="210" y="217"/>
                  </a:cubicBezTo>
                  <a:cubicBezTo>
                    <a:pt x="210" y="217"/>
                    <a:pt x="210" y="217"/>
                    <a:pt x="211" y="217"/>
                  </a:cubicBezTo>
                  <a:cubicBezTo>
                    <a:pt x="210" y="218"/>
                    <a:pt x="209" y="219"/>
                    <a:pt x="209" y="220"/>
                  </a:cubicBezTo>
                  <a:cubicBezTo>
                    <a:pt x="210" y="220"/>
                    <a:pt x="210" y="220"/>
                    <a:pt x="211" y="220"/>
                  </a:cubicBezTo>
                  <a:cubicBezTo>
                    <a:pt x="211" y="220"/>
                    <a:pt x="210" y="221"/>
                    <a:pt x="210" y="221"/>
                  </a:cubicBezTo>
                  <a:cubicBezTo>
                    <a:pt x="211" y="221"/>
                    <a:pt x="211" y="222"/>
                    <a:pt x="211" y="223"/>
                  </a:cubicBezTo>
                  <a:cubicBezTo>
                    <a:pt x="212" y="222"/>
                    <a:pt x="213" y="222"/>
                    <a:pt x="214" y="222"/>
                  </a:cubicBezTo>
                  <a:cubicBezTo>
                    <a:pt x="214" y="222"/>
                    <a:pt x="213" y="221"/>
                    <a:pt x="213" y="221"/>
                  </a:cubicBezTo>
                  <a:cubicBezTo>
                    <a:pt x="215" y="220"/>
                    <a:pt x="216" y="220"/>
                    <a:pt x="216" y="219"/>
                  </a:cubicBezTo>
                  <a:cubicBezTo>
                    <a:pt x="217" y="217"/>
                    <a:pt x="218" y="217"/>
                    <a:pt x="218" y="216"/>
                  </a:cubicBezTo>
                  <a:cubicBezTo>
                    <a:pt x="219" y="216"/>
                    <a:pt x="219" y="216"/>
                    <a:pt x="220" y="216"/>
                  </a:cubicBezTo>
                  <a:cubicBezTo>
                    <a:pt x="220" y="217"/>
                    <a:pt x="220" y="217"/>
                    <a:pt x="219" y="217"/>
                  </a:cubicBezTo>
                  <a:cubicBezTo>
                    <a:pt x="221" y="217"/>
                    <a:pt x="222" y="216"/>
                    <a:pt x="224" y="215"/>
                  </a:cubicBezTo>
                  <a:cubicBezTo>
                    <a:pt x="222" y="213"/>
                    <a:pt x="221" y="212"/>
                    <a:pt x="220" y="210"/>
                  </a:cubicBezTo>
                  <a:cubicBezTo>
                    <a:pt x="222" y="211"/>
                    <a:pt x="222" y="211"/>
                    <a:pt x="224" y="210"/>
                  </a:cubicBezTo>
                  <a:cubicBezTo>
                    <a:pt x="223" y="212"/>
                    <a:pt x="223" y="212"/>
                    <a:pt x="224" y="214"/>
                  </a:cubicBezTo>
                  <a:cubicBezTo>
                    <a:pt x="225" y="215"/>
                    <a:pt x="225" y="215"/>
                    <a:pt x="226" y="216"/>
                  </a:cubicBezTo>
                  <a:cubicBezTo>
                    <a:pt x="228" y="214"/>
                    <a:pt x="228" y="215"/>
                    <a:pt x="231" y="214"/>
                  </a:cubicBezTo>
                  <a:cubicBezTo>
                    <a:pt x="230" y="215"/>
                    <a:pt x="229" y="216"/>
                    <a:pt x="229" y="216"/>
                  </a:cubicBezTo>
                  <a:cubicBezTo>
                    <a:pt x="230" y="216"/>
                    <a:pt x="231" y="216"/>
                    <a:pt x="232" y="216"/>
                  </a:cubicBezTo>
                  <a:cubicBezTo>
                    <a:pt x="231" y="217"/>
                    <a:pt x="230" y="217"/>
                    <a:pt x="230" y="217"/>
                  </a:cubicBezTo>
                  <a:cubicBezTo>
                    <a:pt x="231" y="218"/>
                    <a:pt x="231" y="219"/>
                    <a:pt x="233" y="219"/>
                  </a:cubicBezTo>
                  <a:cubicBezTo>
                    <a:pt x="234" y="219"/>
                    <a:pt x="235" y="220"/>
                    <a:pt x="236" y="221"/>
                  </a:cubicBezTo>
                  <a:cubicBezTo>
                    <a:pt x="232" y="223"/>
                    <a:pt x="224" y="212"/>
                    <a:pt x="222" y="219"/>
                  </a:cubicBezTo>
                  <a:cubicBezTo>
                    <a:pt x="223" y="219"/>
                    <a:pt x="225" y="219"/>
                    <a:pt x="226" y="219"/>
                  </a:cubicBezTo>
                  <a:cubicBezTo>
                    <a:pt x="226" y="219"/>
                    <a:pt x="225" y="220"/>
                    <a:pt x="224" y="220"/>
                  </a:cubicBezTo>
                  <a:cubicBezTo>
                    <a:pt x="223" y="220"/>
                    <a:pt x="222" y="220"/>
                    <a:pt x="221" y="220"/>
                  </a:cubicBezTo>
                  <a:cubicBezTo>
                    <a:pt x="221" y="220"/>
                    <a:pt x="222" y="223"/>
                    <a:pt x="222" y="223"/>
                  </a:cubicBezTo>
                  <a:cubicBezTo>
                    <a:pt x="224" y="222"/>
                    <a:pt x="225" y="221"/>
                    <a:pt x="226" y="221"/>
                  </a:cubicBezTo>
                  <a:cubicBezTo>
                    <a:pt x="227" y="221"/>
                    <a:pt x="229" y="222"/>
                    <a:pt x="230" y="222"/>
                  </a:cubicBezTo>
                  <a:cubicBezTo>
                    <a:pt x="231" y="222"/>
                    <a:pt x="231" y="224"/>
                    <a:pt x="231" y="225"/>
                  </a:cubicBezTo>
                  <a:cubicBezTo>
                    <a:pt x="229" y="223"/>
                    <a:pt x="226" y="221"/>
                    <a:pt x="224" y="223"/>
                  </a:cubicBezTo>
                  <a:cubicBezTo>
                    <a:pt x="222" y="223"/>
                    <a:pt x="223" y="224"/>
                    <a:pt x="221" y="224"/>
                  </a:cubicBezTo>
                  <a:cubicBezTo>
                    <a:pt x="220" y="224"/>
                    <a:pt x="220" y="224"/>
                    <a:pt x="219" y="225"/>
                  </a:cubicBezTo>
                  <a:cubicBezTo>
                    <a:pt x="218" y="224"/>
                    <a:pt x="217" y="224"/>
                    <a:pt x="216" y="224"/>
                  </a:cubicBezTo>
                  <a:cubicBezTo>
                    <a:pt x="215" y="223"/>
                    <a:pt x="215" y="224"/>
                    <a:pt x="214" y="225"/>
                  </a:cubicBezTo>
                  <a:cubicBezTo>
                    <a:pt x="215" y="225"/>
                    <a:pt x="217" y="224"/>
                    <a:pt x="217" y="226"/>
                  </a:cubicBezTo>
                  <a:cubicBezTo>
                    <a:pt x="216" y="226"/>
                    <a:pt x="216" y="226"/>
                    <a:pt x="216" y="226"/>
                  </a:cubicBezTo>
                  <a:cubicBezTo>
                    <a:pt x="216" y="227"/>
                    <a:pt x="217" y="227"/>
                    <a:pt x="218" y="228"/>
                  </a:cubicBezTo>
                  <a:cubicBezTo>
                    <a:pt x="217" y="228"/>
                    <a:pt x="216" y="228"/>
                    <a:pt x="215" y="228"/>
                  </a:cubicBezTo>
                  <a:cubicBezTo>
                    <a:pt x="216" y="228"/>
                    <a:pt x="217" y="229"/>
                    <a:pt x="218" y="229"/>
                  </a:cubicBezTo>
                  <a:cubicBezTo>
                    <a:pt x="217" y="230"/>
                    <a:pt x="217" y="230"/>
                    <a:pt x="217" y="231"/>
                  </a:cubicBezTo>
                  <a:cubicBezTo>
                    <a:pt x="218" y="230"/>
                    <a:pt x="219" y="230"/>
                    <a:pt x="219" y="228"/>
                  </a:cubicBezTo>
                  <a:cubicBezTo>
                    <a:pt x="221" y="229"/>
                    <a:pt x="223" y="229"/>
                    <a:pt x="225" y="229"/>
                  </a:cubicBezTo>
                  <a:cubicBezTo>
                    <a:pt x="223" y="229"/>
                    <a:pt x="221" y="229"/>
                    <a:pt x="220" y="230"/>
                  </a:cubicBezTo>
                  <a:cubicBezTo>
                    <a:pt x="220" y="230"/>
                    <a:pt x="221" y="230"/>
                    <a:pt x="221" y="231"/>
                  </a:cubicBezTo>
                  <a:cubicBezTo>
                    <a:pt x="220" y="231"/>
                    <a:pt x="220" y="232"/>
                    <a:pt x="219" y="232"/>
                  </a:cubicBezTo>
                  <a:cubicBezTo>
                    <a:pt x="220" y="232"/>
                    <a:pt x="220" y="234"/>
                    <a:pt x="220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5" y="234"/>
                    <a:pt x="226" y="233"/>
                    <a:pt x="227" y="233"/>
                  </a:cubicBezTo>
                  <a:cubicBezTo>
                    <a:pt x="228" y="233"/>
                    <a:pt x="230" y="233"/>
                    <a:pt x="231" y="233"/>
                  </a:cubicBezTo>
                  <a:cubicBezTo>
                    <a:pt x="229" y="234"/>
                    <a:pt x="227" y="234"/>
                    <a:pt x="225" y="236"/>
                  </a:cubicBezTo>
                  <a:cubicBezTo>
                    <a:pt x="225" y="236"/>
                    <a:pt x="225" y="236"/>
                    <a:pt x="226" y="236"/>
                  </a:cubicBezTo>
                  <a:cubicBezTo>
                    <a:pt x="225" y="236"/>
                    <a:pt x="225" y="237"/>
                    <a:pt x="225" y="237"/>
                  </a:cubicBezTo>
                  <a:cubicBezTo>
                    <a:pt x="226" y="237"/>
                    <a:pt x="227" y="237"/>
                    <a:pt x="227" y="238"/>
                  </a:cubicBezTo>
                  <a:cubicBezTo>
                    <a:pt x="228" y="237"/>
                    <a:pt x="228" y="235"/>
                    <a:pt x="229" y="236"/>
                  </a:cubicBezTo>
                  <a:cubicBezTo>
                    <a:pt x="229" y="236"/>
                    <a:pt x="229" y="237"/>
                    <a:pt x="229" y="237"/>
                  </a:cubicBezTo>
                  <a:cubicBezTo>
                    <a:pt x="231" y="236"/>
                    <a:pt x="232" y="235"/>
                    <a:pt x="234" y="236"/>
                  </a:cubicBezTo>
                  <a:cubicBezTo>
                    <a:pt x="233" y="237"/>
                    <a:pt x="231" y="238"/>
                    <a:pt x="230" y="238"/>
                  </a:cubicBezTo>
                  <a:cubicBezTo>
                    <a:pt x="230" y="239"/>
                    <a:pt x="230" y="239"/>
                    <a:pt x="230" y="240"/>
                  </a:cubicBezTo>
                  <a:cubicBezTo>
                    <a:pt x="230" y="240"/>
                    <a:pt x="228" y="239"/>
                    <a:pt x="228" y="240"/>
                  </a:cubicBezTo>
                  <a:cubicBezTo>
                    <a:pt x="228" y="240"/>
                    <a:pt x="227" y="242"/>
                    <a:pt x="228" y="243"/>
                  </a:cubicBezTo>
                  <a:cubicBezTo>
                    <a:pt x="229" y="244"/>
                    <a:pt x="231" y="243"/>
                    <a:pt x="231" y="245"/>
                  </a:cubicBezTo>
                  <a:cubicBezTo>
                    <a:pt x="232" y="244"/>
                    <a:pt x="232" y="244"/>
                    <a:pt x="233" y="243"/>
                  </a:cubicBezTo>
                  <a:cubicBezTo>
                    <a:pt x="233" y="244"/>
                    <a:pt x="233" y="244"/>
                    <a:pt x="233" y="245"/>
                  </a:cubicBezTo>
                  <a:cubicBezTo>
                    <a:pt x="234" y="244"/>
                    <a:pt x="234" y="244"/>
                    <a:pt x="235" y="244"/>
                  </a:cubicBezTo>
                  <a:cubicBezTo>
                    <a:pt x="236" y="245"/>
                    <a:pt x="234" y="246"/>
                    <a:pt x="234" y="248"/>
                  </a:cubicBezTo>
                  <a:cubicBezTo>
                    <a:pt x="236" y="248"/>
                    <a:pt x="237" y="246"/>
                    <a:pt x="238" y="245"/>
                  </a:cubicBezTo>
                  <a:cubicBezTo>
                    <a:pt x="238" y="245"/>
                    <a:pt x="238" y="246"/>
                    <a:pt x="238" y="247"/>
                  </a:cubicBezTo>
                  <a:cubicBezTo>
                    <a:pt x="239" y="246"/>
                    <a:pt x="240" y="246"/>
                    <a:pt x="241" y="245"/>
                  </a:cubicBezTo>
                  <a:cubicBezTo>
                    <a:pt x="240" y="246"/>
                    <a:pt x="239" y="247"/>
                    <a:pt x="238" y="248"/>
                  </a:cubicBezTo>
                  <a:cubicBezTo>
                    <a:pt x="236" y="249"/>
                    <a:pt x="238" y="250"/>
                    <a:pt x="239" y="251"/>
                  </a:cubicBezTo>
                  <a:cubicBezTo>
                    <a:pt x="239" y="248"/>
                    <a:pt x="241" y="247"/>
                    <a:pt x="244" y="247"/>
                  </a:cubicBezTo>
                  <a:cubicBezTo>
                    <a:pt x="243" y="248"/>
                    <a:pt x="242" y="248"/>
                    <a:pt x="241" y="249"/>
                  </a:cubicBezTo>
                  <a:cubicBezTo>
                    <a:pt x="241" y="249"/>
                    <a:pt x="242" y="250"/>
                    <a:pt x="242" y="250"/>
                  </a:cubicBezTo>
                  <a:cubicBezTo>
                    <a:pt x="242" y="250"/>
                    <a:pt x="241" y="250"/>
                    <a:pt x="240" y="250"/>
                  </a:cubicBezTo>
                  <a:cubicBezTo>
                    <a:pt x="241" y="251"/>
                    <a:pt x="242" y="251"/>
                    <a:pt x="242" y="252"/>
                  </a:cubicBezTo>
                  <a:cubicBezTo>
                    <a:pt x="240" y="252"/>
                    <a:pt x="239" y="251"/>
                    <a:pt x="237" y="253"/>
                  </a:cubicBezTo>
                  <a:cubicBezTo>
                    <a:pt x="238" y="253"/>
                    <a:pt x="239" y="253"/>
                    <a:pt x="240" y="253"/>
                  </a:cubicBezTo>
                  <a:cubicBezTo>
                    <a:pt x="240" y="253"/>
                    <a:pt x="240" y="254"/>
                    <a:pt x="240" y="254"/>
                  </a:cubicBezTo>
                  <a:cubicBezTo>
                    <a:pt x="242" y="253"/>
                    <a:pt x="245" y="252"/>
                    <a:pt x="248" y="251"/>
                  </a:cubicBezTo>
                  <a:cubicBezTo>
                    <a:pt x="248" y="252"/>
                    <a:pt x="248" y="252"/>
                    <a:pt x="248" y="253"/>
                  </a:cubicBezTo>
                  <a:cubicBezTo>
                    <a:pt x="246" y="253"/>
                    <a:pt x="245" y="253"/>
                    <a:pt x="243" y="254"/>
                  </a:cubicBezTo>
                  <a:cubicBezTo>
                    <a:pt x="244" y="254"/>
                    <a:pt x="245" y="254"/>
                    <a:pt x="246" y="254"/>
                  </a:cubicBezTo>
                  <a:cubicBezTo>
                    <a:pt x="246" y="256"/>
                    <a:pt x="245" y="256"/>
                    <a:pt x="244" y="257"/>
                  </a:cubicBezTo>
                  <a:cubicBezTo>
                    <a:pt x="246" y="257"/>
                    <a:pt x="247" y="256"/>
                    <a:pt x="249" y="255"/>
                  </a:cubicBezTo>
                  <a:cubicBezTo>
                    <a:pt x="249" y="256"/>
                    <a:pt x="248" y="257"/>
                    <a:pt x="247" y="258"/>
                  </a:cubicBezTo>
                  <a:cubicBezTo>
                    <a:pt x="250" y="257"/>
                    <a:pt x="251" y="257"/>
                    <a:pt x="254" y="257"/>
                  </a:cubicBezTo>
                  <a:cubicBezTo>
                    <a:pt x="253" y="258"/>
                    <a:pt x="252" y="258"/>
                    <a:pt x="250" y="258"/>
                  </a:cubicBezTo>
                  <a:cubicBezTo>
                    <a:pt x="249" y="258"/>
                    <a:pt x="248" y="258"/>
                    <a:pt x="247" y="259"/>
                  </a:cubicBezTo>
                  <a:cubicBezTo>
                    <a:pt x="249" y="259"/>
                    <a:pt x="251" y="259"/>
                    <a:pt x="253" y="259"/>
                  </a:cubicBezTo>
                  <a:cubicBezTo>
                    <a:pt x="251" y="260"/>
                    <a:pt x="250" y="261"/>
                    <a:pt x="248" y="261"/>
                  </a:cubicBezTo>
                  <a:cubicBezTo>
                    <a:pt x="249" y="263"/>
                    <a:pt x="250" y="262"/>
                    <a:pt x="253" y="262"/>
                  </a:cubicBezTo>
                  <a:cubicBezTo>
                    <a:pt x="254" y="262"/>
                    <a:pt x="253" y="261"/>
                    <a:pt x="254" y="261"/>
                  </a:cubicBezTo>
                  <a:cubicBezTo>
                    <a:pt x="255" y="261"/>
                    <a:pt x="256" y="261"/>
                    <a:pt x="257" y="261"/>
                  </a:cubicBezTo>
                  <a:cubicBezTo>
                    <a:pt x="256" y="261"/>
                    <a:pt x="255" y="261"/>
                    <a:pt x="255" y="260"/>
                  </a:cubicBezTo>
                  <a:cubicBezTo>
                    <a:pt x="257" y="260"/>
                    <a:pt x="258" y="258"/>
                    <a:pt x="258" y="261"/>
                  </a:cubicBezTo>
                  <a:cubicBezTo>
                    <a:pt x="260" y="260"/>
                    <a:pt x="260" y="259"/>
                    <a:pt x="262" y="261"/>
                  </a:cubicBezTo>
                  <a:cubicBezTo>
                    <a:pt x="262" y="259"/>
                    <a:pt x="264" y="259"/>
                    <a:pt x="265" y="258"/>
                  </a:cubicBezTo>
                  <a:cubicBezTo>
                    <a:pt x="264" y="260"/>
                    <a:pt x="263" y="261"/>
                    <a:pt x="262" y="262"/>
                  </a:cubicBezTo>
                  <a:cubicBezTo>
                    <a:pt x="264" y="261"/>
                    <a:pt x="265" y="261"/>
                    <a:pt x="267" y="259"/>
                  </a:cubicBezTo>
                  <a:cubicBezTo>
                    <a:pt x="267" y="259"/>
                    <a:pt x="267" y="260"/>
                    <a:pt x="267" y="261"/>
                  </a:cubicBezTo>
                  <a:cubicBezTo>
                    <a:pt x="270" y="260"/>
                    <a:pt x="271" y="258"/>
                    <a:pt x="272" y="256"/>
                  </a:cubicBezTo>
                  <a:cubicBezTo>
                    <a:pt x="273" y="257"/>
                    <a:pt x="272" y="258"/>
                    <a:pt x="274" y="258"/>
                  </a:cubicBezTo>
                  <a:cubicBezTo>
                    <a:pt x="275" y="258"/>
                    <a:pt x="275" y="257"/>
                    <a:pt x="276" y="255"/>
                  </a:cubicBezTo>
                  <a:cubicBezTo>
                    <a:pt x="277" y="256"/>
                    <a:pt x="277" y="257"/>
                    <a:pt x="278" y="258"/>
                  </a:cubicBezTo>
                  <a:cubicBezTo>
                    <a:pt x="277" y="259"/>
                    <a:pt x="275" y="259"/>
                    <a:pt x="273" y="259"/>
                  </a:cubicBezTo>
                  <a:cubicBezTo>
                    <a:pt x="272" y="260"/>
                    <a:pt x="270" y="261"/>
                    <a:pt x="269" y="262"/>
                  </a:cubicBezTo>
                  <a:cubicBezTo>
                    <a:pt x="270" y="263"/>
                    <a:pt x="271" y="261"/>
                    <a:pt x="273" y="261"/>
                  </a:cubicBezTo>
                  <a:cubicBezTo>
                    <a:pt x="274" y="261"/>
                    <a:pt x="276" y="260"/>
                    <a:pt x="278" y="260"/>
                  </a:cubicBezTo>
                  <a:cubicBezTo>
                    <a:pt x="275" y="261"/>
                    <a:pt x="273" y="262"/>
                    <a:pt x="271" y="263"/>
                  </a:cubicBezTo>
                  <a:cubicBezTo>
                    <a:pt x="272" y="264"/>
                    <a:pt x="273" y="264"/>
                    <a:pt x="274" y="264"/>
                  </a:cubicBezTo>
                  <a:cubicBezTo>
                    <a:pt x="275" y="264"/>
                    <a:pt x="274" y="265"/>
                    <a:pt x="275" y="265"/>
                  </a:cubicBezTo>
                  <a:cubicBezTo>
                    <a:pt x="276" y="265"/>
                    <a:pt x="277" y="264"/>
                    <a:pt x="278" y="263"/>
                  </a:cubicBezTo>
                  <a:cubicBezTo>
                    <a:pt x="278" y="264"/>
                    <a:pt x="278" y="264"/>
                    <a:pt x="279" y="265"/>
                  </a:cubicBezTo>
                  <a:cubicBezTo>
                    <a:pt x="279" y="265"/>
                    <a:pt x="280" y="264"/>
                    <a:pt x="280" y="263"/>
                  </a:cubicBezTo>
                  <a:cubicBezTo>
                    <a:pt x="282" y="262"/>
                    <a:pt x="282" y="262"/>
                    <a:pt x="284" y="262"/>
                  </a:cubicBezTo>
                  <a:cubicBezTo>
                    <a:pt x="283" y="263"/>
                    <a:pt x="281" y="267"/>
                    <a:pt x="280" y="266"/>
                  </a:cubicBezTo>
                  <a:cubicBezTo>
                    <a:pt x="280" y="266"/>
                    <a:pt x="278" y="265"/>
                    <a:pt x="277" y="266"/>
                  </a:cubicBezTo>
                  <a:cubicBezTo>
                    <a:pt x="277" y="266"/>
                    <a:pt x="277" y="268"/>
                    <a:pt x="277" y="269"/>
                  </a:cubicBezTo>
                  <a:cubicBezTo>
                    <a:pt x="278" y="268"/>
                    <a:pt x="278" y="268"/>
                    <a:pt x="279" y="268"/>
                  </a:cubicBezTo>
                  <a:cubicBezTo>
                    <a:pt x="279" y="269"/>
                    <a:pt x="279" y="269"/>
                    <a:pt x="279" y="270"/>
                  </a:cubicBezTo>
                  <a:cubicBezTo>
                    <a:pt x="280" y="270"/>
                    <a:pt x="282" y="267"/>
                    <a:pt x="282" y="266"/>
                  </a:cubicBezTo>
                  <a:cubicBezTo>
                    <a:pt x="283" y="265"/>
                    <a:pt x="285" y="264"/>
                    <a:pt x="286" y="263"/>
                  </a:cubicBezTo>
                  <a:cubicBezTo>
                    <a:pt x="286" y="265"/>
                    <a:pt x="285" y="266"/>
                    <a:pt x="283" y="267"/>
                  </a:cubicBezTo>
                  <a:cubicBezTo>
                    <a:pt x="282" y="267"/>
                    <a:pt x="282" y="269"/>
                    <a:pt x="281" y="270"/>
                  </a:cubicBezTo>
                  <a:cubicBezTo>
                    <a:pt x="282" y="270"/>
                    <a:pt x="283" y="270"/>
                    <a:pt x="283" y="268"/>
                  </a:cubicBezTo>
                  <a:cubicBezTo>
                    <a:pt x="283" y="269"/>
                    <a:pt x="284" y="271"/>
                    <a:pt x="285" y="270"/>
                  </a:cubicBezTo>
                  <a:cubicBezTo>
                    <a:pt x="286" y="268"/>
                    <a:pt x="286" y="269"/>
                    <a:pt x="288" y="269"/>
                  </a:cubicBezTo>
                  <a:cubicBezTo>
                    <a:pt x="288" y="268"/>
                    <a:pt x="288" y="268"/>
                    <a:pt x="287" y="267"/>
                  </a:cubicBezTo>
                  <a:cubicBezTo>
                    <a:pt x="288" y="268"/>
                    <a:pt x="289" y="267"/>
                    <a:pt x="288" y="266"/>
                  </a:cubicBezTo>
                  <a:cubicBezTo>
                    <a:pt x="289" y="266"/>
                    <a:pt x="289" y="267"/>
                    <a:pt x="289" y="267"/>
                  </a:cubicBezTo>
                  <a:cubicBezTo>
                    <a:pt x="289" y="267"/>
                    <a:pt x="289" y="266"/>
                    <a:pt x="289" y="266"/>
                  </a:cubicBezTo>
                  <a:cubicBezTo>
                    <a:pt x="291" y="266"/>
                    <a:pt x="291" y="268"/>
                    <a:pt x="289" y="268"/>
                  </a:cubicBezTo>
                  <a:cubicBezTo>
                    <a:pt x="290" y="269"/>
                    <a:pt x="290" y="269"/>
                    <a:pt x="290" y="269"/>
                  </a:cubicBezTo>
                  <a:cubicBezTo>
                    <a:pt x="290" y="270"/>
                    <a:pt x="288" y="271"/>
                    <a:pt x="289" y="272"/>
                  </a:cubicBezTo>
                  <a:cubicBezTo>
                    <a:pt x="290" y="273"/>
                    <a:pt x="290" y="273"/>
                    <a:pt x="292" y="272"/>
                  </a:cubicBezTo>
                  <a:cubicBezTo>
                    <a:pt x="291" y="272"/>
                    <a:pt x="291" y="271"/>
                    <a:pt x="291" y="270"/>
                  </a:cubicBezTo>
                  <a:cubicBezTo>
                    <a:pt x="292" y="270"/>
                    <a:pt x="293" y="270"/>
                    <a:pt x="293" y="270"/>
                  </a:cubicBezTo>
                  <a:cubicBezTo>
                    <a:pt x="292" y="271"/>
                    <a:pt x="292" y="273"/>
                    <a:pt x="293" y="273"/>
                  </a:cubicBezTo>
                  <a:cubicBezTo>
                    <a:pt x="294" y="273"/>
                    <a:pt x="293" y="271"/>
                    <a:pt x="295" y="271"/>
                  </a:cubicBezTo>
                  <a:cubicBezTo>
                    <a:pt x="295" y="270"/>
                    <a:pt x="295" y="270"/>
                    <a:pt x="295" y="269"/>
                  </a:cubicBezTo>
                  <a:cubicBezTo>
                    <a:pt x="297" y="269"/>
                    <a:pt x="298" y="270"/>
                    <a:pt x="300" y="270"/>
                  </a:cubicBezTo>
                  <a:cubicBezTo>
                    <a:pt x="300" y="268"/>
                    <a:pt x="298" y="269"/>
                    <a:pt x="298" y="267"/>
                  </a:cubicBezTo>
                  <a:cubicBezTo>
                    <a:pt x="299" y="267"/>
                    <a:pt x="301" y="267"/>
                    <a:pt x="299" y="266"/>
                  </a:cubicBezTo>
                  <a:cubicBezTo>
                    <a:pt x="298" y="266"/>
                    <a:pt x="296" y="267"/>
                    <a:pt x="295" y="267"/>
                  </a:cubicBezTo>
                  <a:cubicBezTo>
                    <a:pt x="296" y="267"/>
                    <a:pt x="297" y="266"/>
                    <a:pt x="297" y="266"/>
                  </a:cubicBezTo>
                  <a:cubicBezTo>
                    <a:pt x="296" y="266"/>
                    <a:pt x="294" y="266"/>
                    <a:pt x="292" y="266"/>
                  </a:cubicBezTo>
                  <a:cubicBezTo>
                    <a:pt x="291" y="265"/>
                    <a:pt x="289" y="264"/>
                    <a:pt x="288" y="263"/>
                  </a:cubicBezTo>
                  <a:cubicBezTo>
                    <a:pt x="290" y="264"/>
                    <a:pt x="291" y="264"/>
                    <a:pt x="293" y="265"/>
                  </a:cubicBezTo>
                  <a:cubicBezTo>
                    <a:pt x="293" y="264"/>
                    <a:pt x="294" y="263"/>
                    <a:pt x="294" y="262"/>
                  </a:cubicBezTo>
                  <a:cubicBezTo>
                    <a:pt x="294" y="262"/>
                    <a:pt x="295" y="265"/>
                    <a:pt x="295" y="265"/>
                  </a:cubicBezTo>
                  <a:cubicBezTo>
                    <a:pt x="296" y="265"/>
                    <a:pt x="297" y="265"/>
                    <a:pt x="298" y="265"/>
                  </a:cubicBezTo>
                  <a:cubicBezTo>
                    <a:pt x="299" y="265"/>
                    <a:pt x="301" y="265"/>
                    <a:pt x="302" y="264"/>
                  </a:cubicBezTo>
                  <a:cubicBezTo>
                    <a:pt x="301" y="264"/>
                    <a:pt x="299" y="263"/>
                    <a:pt x="298" y="263"/>
                  </a:cubicBezTo>
                  <a:cubicBezTo>
                    <a:pt x="300" y="263"/>
                    <a:pt x="303" y="263"/>
                    <a:pt x="303" y="261"/>
                  </a:cubicBezTo>
                  <a:cubicBezTo>
                    <a:pt x="302" y="262"/>
                    <a:pt x="300" y="262"/>
                    <a:pt x="299" y="262"/>
                  </a:cubicBezTo>
                  <a:cubicBezTo>
                    <a:pt x="297" y="262"/>
                    <a:pt x="297" y="261"/>
                    <a:pt x="297" y="260"/>
                  </a:cubicBezTo>
                  <a:cubicBezTo>
                    <a:pt x="299" y="261"/>
                    <a:pt x="301" y="260"/>
                    <a:pt x="304" y="259"/>
                  </a:cubicBezTo>
                  <a:cubicBezTo>
                    <a:pt x="301" y="259"/>
                    <a:pt x="298" y="259"/>
                    <a:pt x="295" y="258"/>
                  </a:cubicBezTo>
                  <a:cubicBezTo>
                    <a:pt x="295" y="258"/>
                    <a:pt x="295" y="257"/>
                    <a:pt x="295" y="257"/>
                  </a:cubicBezTo>
                  <a:cubicBezTo>
                    <a:pt x="297" y="259"/>
                    <a:pt x="301" y="258"/>
                    <a:pt x="304" y="258"/>
                  </a:cubicBezTo>
                  <a:cubicBezTo>
                    <a:pt x="303" y="257"/>
                    <a:pt x="302" y="257"/>
                    <a:pt x="301" y="257"/>
                  </a:cubicBezTo>
                  <a:cubicBezTo>
                    <a:pt x="302" y="257"/>
                    <a:pt x="303" y="257"/>
                    <a:pt x="304" y="257"/>
                  </a:cubicBezTo>
                  <a:cubicBezTo>
                    <a:pt x="302" y="256"/>
                    <a:pt x="301" y="256"/>
                    <a:pt x="299" y="256"/>
                  </a:cubicBezTo>
                  <a:cubicBezTo>
                    <a:pt x="302" y="255"/>
                    <a:pt x="304" y="255"/>
                    <a:pt x="307" y="255"/>
                  </a:cubicBezTo>
                  <a:cubicBezTo>
                    <a:pt x="305" y="254"/>
                    <a:pt x="302" y="254"/>
                    <a:pt x="300" y="253"/>
                  </a:cubicBezTo>
                  <a:cubicBezTo>
                    <a:pt x="302" y="253"/>
                    <a:pt x="304" y="253"/>
                    <a:pt x="307" y="253"/>
                  </a:cubicBezTo>
                  <a:cubicBezTo>
                    <a:pt x="306" y="253"/>
                    <a:pt x="306" y="252"/>
                    <a:pt x="306" y="252"/>
                  </a:cubicBezTo>
                  <a:cubicBezTo>
                    <a:pt x="307" y="252"/>
                    <a:pt x="307" y="252"/>
                    <a:pt x="308" y="252"/>
                  </a:cubicBezTo>
                  <a:cubicBezTo>
                    <a:pt x="306" y="251"/>
                    <a:pt x="304" y="251"/>
                    <a:pt x="302" y="250"/>
                  </a:cubicBezTo>
                  <a:cubicBezTo>
                    <a:pt x="304" y="250"/>
                    <a:pt x="306" y="250"/>
                    <a:pt x="308" y="250"/>
                  </a:cubicBezTo>
                  <a:cubicBezTo>
                    <a:pt x="307" y="250"/>
                    <a:pt x="307" y="249"/>
                    <a:pt x="306" y="249"/>
                  </a:cubicBezTo>
                  <a:cubicBezTo>
                    <a:pt x="307" y="249"/>
                    <a:pt x="308" y="249"/>
                    <a:pt x="309" y="249"/>
                  </a:cubicBezTo>
                  <a:cubicBezTo>
                    <a:pt x="310" y="247"/>
                    <a:pt x="307" y="248"/>
                    <a:pt x="306" y="248"/>
                  </a:cubicBezTo>
                  <a:cubicBezTo>
                    <a:pt x="306" y="247"/>
                    <a:pt x="307" y="247"/>
                    <a:pt x="308" y="246"/>
                  </a:cubicBezTo>
                  <a:cubicBezTo>
                    <a:pt x="307" y="246"/>
                    <a:pt x="307" y="246"/>
                    <a:pt x="307" y="246"/>
                  </a:cubicBezTo>
                  <a:cubicBezTo>
                    <a:pt x="307" y="246"/>
                    <a:pt x="308" y="245"/>
                    <a:pt x="308" y="245"/>
                  </a:cubicBezTo>
                  <a:cubicBezTo>
                    <a:pt x="308" y="245"/>
                    <a:pt x="307" y="245"/>
                    <a:pt x="307" y="245"/>
                  </a:cubicBezTo>
                  <a:cubicBezTo>
                    <a:pt x="307" y="245"/>
                    <a:pt x="307" y="244"/>
                    <a:pt x="308" y="244"/>
                  </a:cubicBezTo>
                  <a:cubicBezTo>
                    <a:pt x="306" y="244"/>
                    <a:pt x="300" y="243"/>
                    <a:pt x="301" y="241"/>
                  </a:cubicBezTo>
                  <a:cubicBezTo>
                    <a:pt x="303" y="242"/>
                    <a:pt x="306" y="244"/>
                    <a:pt x="308" y="242"/>
                  </a:cubicBezTo>
                  <a:cubicBezTo>
                    <a:pt x="306" y="241"/>
                    <a:pt x="303" y="241"/>
                    <a:pt x="301" y="240"/>
                  </a:cubicBezTo>
                  <a:cubicBezTo>
                    <a:pt x="302" y="240"/>
                    <a:pt x="303" y="240"/>
                    <a:pt x="304" y="240"/>
                  </a:cubicBezTo>
                  <a:cubicBezTo>
                    <a:pt x="303" y="239"/>
                    <a:pt x="304" y="239"/>
                    <a:pt x="303" y="238"/>
                  </a:cubicBezTo>
                  <a:cubicBezTo>
                    <a:pt x="304" y="239"/>
                    <a:pt x="304" y="239"/>
                    <a:pt x="305" y="239"/>
                  </a:cubicBezTo>
                  <a:cubicBezTo>
                    <a:pt x="305" y="239"/>
                    <a:pt x="304" y="238"/>
                    <a:pt x="304" y="237"/>
                  </a:cubicBezTo>
                  <a:cubicBezTo>
                    <a:pt x="305" y="237"/>
                    <a:pt x="306" y="238"/>
                    <a:pt x="307" y="238"/>
                  </a:cubicBezTo>
                  <a:cubicBezTo>
                    <a:pt x="307" y="239"/>
                    <a:pt x="306" y="239"/>
                    <a:pt x="306" y="240"/>
                  </a:cubicBezTo>
                  <a:cubicBezTo>
                    <a:pt x="308" y="240"/>
                    <a:pt x="310" y="240"/>
                    <a:pt x="312" y="240"/>
                  </a:cubicBezTo>
                  <a:cubicBezTo>
                    <a:pt x="311" y="239"/>
                    <a:pt x="311" y="238"/>
                    <a:pt x="310" y="237"/>
                  </a:cubicBezTo>
                  <a:cubicBezTo>
                    <a:pt x="311" y="238"/>
                    <a:pt x="312" y="238"/>
                    <a:pt x="313" y="238"/>
                  </a:cubicBezTo>
                  <a:cubicBezTo>
                    <a:pt x="313" y="238"/>
                    <a:pt x="313" y="238"/>
                    <a:pt x="312" y="237"/>
                  </a:cubicBezTo>
                  <a:cubicBezTo>
                    <a:pt x="313" y="238"/>
                    <a:pt x="314" y="237"/>
                    <a:pt x="315" y="237"/>
                  </a:cubicBezTo>
                  <a:cubicBezTo>
                    <a:pt x="313" y="236"/>
                    <a:pt x="308" y="237"/>
                    <a:pt x="309" y="234"/>
                  </a:cubicBezTo>
                  <a:cubicBezTo>
                    <a:pt x="310" y="235"/>
                    <a:pt x="311" y="233"/>
                    <a:pt x="312" y="235"/>
                  </a:cubicBezTo>
                  <a:cubicBezTo>
                    <a:pt x="312" y="233"/>
                    <a:pt x="314" y="235"/>
                    <a:pt x="315" y="236"/>
                  </a:cubicBezTo>
                  <a:cubicBezTo>
                    <a:pt x="315" y="233"/>
                    <a:pt x="318" y="234"/>
                    <a:pt x="320" y="235"/>
                  </a:cubicBezTo>
                  <a:cubicBezTo>
                    <a:pt x="320" y="234"/>
                    <a:pt x="319" y="233"/>
                    <a:pt x="318" y="233"/>
                  </a:cubicBezTo>
                  <a:cubicBezTo>
                    <a:pt x="317" y="233"/>
                    <a:pt x="316" y="233"/>
                    <a:pt x="315" y="233"/>
                  </a:cubicBezTo>
                  <a:cubicBezTo>
                    <a:pt x="314" y="233"/>
                    <a:pt x="312" y="234"/>
                    <a:pt x="312" y="233"/>
                  </a:cubicBezTo>
                  <a:cubicBezTo>
                    <a:pt x="312" y="232"/>
                    <a:pt x="312" y="231"/>
                    <a:pt x="311" y="230"/>
                  </a:cubicBezTo>
                  <a:cubicBezTo>
                    <a:pt x="313" y="230"/>
                    <a:pt x="314" y="230"/>
                    <a:pt x="315" y="231"/>
                  </a:cubicBezTo>
                  <a:cubicBezTo>
                    <a:pt x="315" y="230"/>
                    <a:pt x="316" y="231"/>
                    <a:pt x="317" y="232"/>
                  </a:cubicBezTo>
                  <a:cubicBezTo>
                    <a:pt x="317" y="231"/>
                    <a:pt x="317" y="231"/>
                    <a:pt x="317" y="230"/>
                  </a:cubicBezTo>
                  <a:cubicBezTo>
                    <a:pt x="318" y="232"/>
                    <a:pt x="319" y="232"/>
                    <a:pt x="321" y="232"/>
                  </a:cubicBezTo>
                  <a:cubicBezTo>
                    <a:pt x="320" y="231"/>
                    <a:pt x="319" y="231"/>
                    <a:pt x="319" y="231"/>
                  </a:cubicBezTo>
                  <a:cubicBezTo>
                    <a:pt x="320" y="231"/>
                    <a:pt x="323" y="231"/>
                    <a:pt x="323" y="230"/>
                  </a:cubicBezTo>
                  <a:cubicBezTo>
                    <a:pt x="320" y="230"/>
                    <a:pt x="317" y="228"/>
                    <a:pt x="314" y="228"/>
                  </a:cubicBezTo>
                  <a:cubicBezTo>
                    <a:pt x="315" y="227"/>
                    <a:pt x="315" y="226"/>
                    <a:pt x="316" y="227"/>
                  </a:cubicBezTo>
                  <a:cubicBezTo>
                    <a:pt x="317" y="227"/>
                    <a:pt x="318" y="228"/>
                    <a:pt x="319" y="228"/>
                  </a:cubicBezTo>
                  <a:cubicBezTo>
                    <a:pt x="321" y="229"/>
                    <a:pt x="323" y="229"/>
                    <a:pt x="325" y="228"/>
                  </a:cubicBezTo>
                  <a:cubicBezTo>
                    <a:pt x="325" y="228"/>
                    <a:pt x="324" y="227"/>
                    <a:pt x="324" y="227"/>
                  </a:cubicBezTo>
                  <a:cubicBezTo>
                    <a:pt x="324" y="227"/>
                    <a:pt x="325" y="227"/>
                    <a:pt x="325" y="227"/>
                  </a:cubicBezTo>
                  <a:cubicBezTo>
                    <a:pt x="325" y="226"/>
                    <a:pt x="323" y="226"/>
                    <a:pt x="322" y="225"/>
                  </a:cubicBezTo>
                  <a:cubicBezTo>
                    <a:pt x="323" y="225"/>
                    <a:pt x="324" y="225"/>
                    <a:pt x="325" y="224"/>
                  </a:cubicBezTo>
                  <a:cubicBezTo>
                    <a:pt x="323" y="223"/>
                    <a:pt x="322" y="222"/>
                    <a:pt x="320" y="224"/>
                  </a:cubicBezTo>
                  <a:cubicBezTo>
                    <a:pt x="319" y="224"/>
                    <a:pt x="318" y="223"/>
                    <a:pt x="317" y="223"/>
                  </a:cubicBezTo>
                  <a:cubicBezTo>
                    <a:pt x="316" y="223"/>
                    <a:pt x="315" y="223"/>
                    <a:pt x="315" y="223"/>
                  </a:cubicBezTo>
                  <a:cubicBezTo>
                    <a:pt x="315" y="220"/>
                    <a:pt x="318" y="222"/>
                    <a:pt x="320" y="221"/>
                  </a:cubicBezTo>
                  <a:cubicBezTo>
                    <a:pt x="324" y="219"/>
                    <a:pt x="325" y="221"/>
                    <a:pt x="328" y="221"/>
                  </a:cubicBezTo>
                  <a:cubicBezTo>
                    <a:pt x="327" y="221"/>
                    <a:pt x="327" y="220"/>
                    <a:pt x="327" y="220"/>
                  </a:cubicBezTo>
                  <a:cubicBezTo>
                    <a:pt x="328" y="220"/>
                    <a:pt x="328" y="220"/>
                    <a:pt x="329" y="220"/>
                  </a:cubicBezTo>
                  <a:cubicBezTo>
                    <a:pt x="329" y="218"/>
                    <a:pt x="328" y="219"/>
                    <a:pt x="327" y="218"/>
                  </a:cubicBezTo>
                  <a:cubicBezTo>
                    <a:pt x="326" y="218"/>
                    <a:pt x="327" y="217"/>
                    <a:pt x="326" y="217"/>
                  </a:cubicBezTo>
                  <a:cubicBezTo>
                    <a:pt x="326" y="217"/>
                    <a:pt x="325" y="217"/>
                    <a:pt x="324" y="217"/>
                  </a:cubicBezTo>
                  <a:cubicBezTo>
                    <a:pt x="325" y="217"/>
                    <a:pt x="326" y="216"/>
                    <a:pt x="327" y="216"/>
                  </a:cubicBezTo>
                  <a:cubicBezTo>
                    <a:pt x="325" y="216"/>
                    <a:pt x="325" y="215"/>
                    <a:pt x="324" y="215"/>
                  </a:cubicBezTo>
                  <a:cubicBezTo>
                    <a:pt x="324" y="215"/>
                    <a:pt x="324" y="216"/>
                    <a:pt x="324" y="216"/>
                  </a:cubicBezTo>
                  <a:cubicBezTo>
                    <a:pt x="323" y="216"/>
                    <a:pt x="322" y="216"/>
                    <a:pt x="322" y="216"/>
                  </a:cubicBezTo>
                  <a:cubicBezTo>
                    <a:pt x="322" y="216"/>
                    <a:pt x="322" y="215"/>
                    <a:pt x="322" y="214"/>
                  </a:cubicBezTo>
                  <a:cubicBezTo>
                    <a:pt x="321" y="215"/>
                    <a:pt x="320" y="215"/>
                    <a:pt x="319" y="215"/>
                  </a:cubicBezTo>
                  <a:cubicBezTo>
                    <a:pt x="319" y="214"/>
                    <a:pt x="319" y="213"/>
                    <a:pt x="320" y="213"/>
                  </a:cubicBezTo>
                  <a:cubicBezTo>
                    <a:pt x="320" y="213"/>
                    <a:pt x="320" y="212"/>
                    <a:pt x="319" y="212"/>
                  </a:cubicBezTo>
                  <a:cubicBezTo>
                    <a:pt x="321" y="212"/>
                    <a:pt x="322" y="212"/>
                    <a:pt x="324" y="213"/>
                  </a:cubicBezTo>
                  <a:cubicBezTo>
                    <a:pt x="324" y="213"/>
                    <a:pt x="324" y="212"/>
                    <a:pt x="324" y="212"/>
                  </a:cubicBezTo>
                  <a:cubicBezTo>
                    <a:pt x="325" y="212"/>
                    <a:pt x="326" y="213"/>
                    <a:pt x="326" y="213"/>
                  </a:cubicBezTo>
                  <a:cubicBezTo>
                    <a:pt x="326" y="213"/>
                    <a:pt x="327" y="212"/>
                    <a:pt x="326" y="212"/>
                  </a:cubicBezTo>
                  <a:cubicBezTo>
                    <a:pt x="327" y="214"/>
                    <a:pt x="329" y="214"/>
                    <a:pt x="329" y="212"/>
                  </a:cubicBezTo>
                  <a:cubicBezTo>
                    <a:pt x="329" y="212"/>
                    <a:pt x="330" y="212"/>
                    <a:pt x="331" y="212"/>
                  </a:cubicBezTo>
                  <a:cubicBezTo>
                    <a:pt x="330" y="212"/>
                    <a:pt x="330" y="211"/>
                    <a:pt x="330" y="211"/>
                  </a:cubicBezTo>
                  <a:cubicBezTo>
                    <a:pt x="331" y="211"/>
                    <a:pt x="332" y="211"/>
                    <a:pt x="333" y="211"/>
                  </a:cubicBezTo>
                  <a:cubicBezTo>
                    <a:pt x="332" y="210"/>
                    <a:pt x="332" y="210"/>
                    <a:pt x="331" y="210"/>
                  </a:cubicBezTo>
                  <a:cubicBezTo>
                    <a:pt x="331" y="210"/>
                    <a:pt x="331" y="209"/>
                    <a:pt x="332" y="209"/>
                  </a:cubicBezTo>
                  <a:cubicBezTo>
                    <a:pt x="331" y="209"/>
                    <a:pt x="329" y="208"/>
                    <a:pt x="328" y="208"/>
                  </a:cubicBezTo>
                  <a:cubicBezTo>
                    <a:pt x="329" y="208"/>
                    <a:pt x="330" y="208"/>
                    <a:pt x="330" y="207"/>
                  </a:cubicBezTo>
                  <a:cubicBezTo>
                    <a:pt x="331" y="207"/>
                    <a:pt x="331" y="208"/>
                    <a:pt x="332" y="208"/>
                  </a:cubicBezTo>
                  <a:cubicBezTo>
                    <a:pt x="332" y="206"/>
                    <a:pt x="333" y="207"/>
                    <a:pt x="334" y="207"/>
                  </a:cubicBezTo>
                  <a:cubicBezTo>
                    <a:pt x="334" y="206"/>
                    <a:pt x="333" y="206"/>
                    <a:pt x="333" y="205"/>
                  </a:cubicBezTo>
                  <a:cubicBezTo>
                    <a:pt x="335" y="205"/>
                    <a:pt x="336" y="205"/>
                    <a:pt x="336" y="207"/>
                  </a:cubicBezTo>
                  <a:cubicBezTo>
                    <a:pt x="336" y="207"/>
                    <a:pt x="337" y="207"/>
                    <a:pt x="338" y="207"/>
                  </a:cubicBezTo>
                  <a:cubicBezTo>
                    <a:pt x="338" y="206"/>
                    <a:pt x="337" y="206"/>
                    <a:pt x="337" y="205"/>
                  </a:cubicBezTo>
                  <a:cubicBezTo>
                    <a:pt x="339" y="205"/>
                    <a:pt x="340" y="207"/>
                    <a:pt x="342" y="207"/>
                  </a:cubicBezTo>
                  <a:cubicBezTo>
                    <a:pt x="344" y="207"/>
                    <a:pt x="342" y="203"/>
                    <a:pt x="345" y="207"/>
                  </a:cubicBezTo>
                  <a:cubicBezTo>
                    <a:pt x="345" y="206"/>
                    <a:pt x="345" y="206"/>
                    <a:pt x="345" y="205"/>
                  </a:cubicBezTo>
                  <a:cubicBezTo>
                    <a:pt x="345" y="206"/>
                    <a:pt x="346" y="206"/>
                    <a:pt x="346" y="207"/>
                  </a:cubicBezTo>
                  <a:cubicBezTo>
                    <a:pt x="346" y="207"/>
                    <a:pt x="346" y="206"/>
                    <a:pt x="346" y="206"/>
                  </a:cubicBezTo>
                  <a:cubicBezTo>
                    <a:pt x="347" y="206"/>
                    <a:pt x="348" y="207"/>
                    <a:pt x="348" y="207"/>
                  </a:cubicBezTo>
                  <a:cubicBezTo>
                    <a:pt x="348" y="206"/>
                    <a:pt x="348" y="205"/>
                    <a:pt x="350" y="204"/>
                  </a:cubicBezTo>
                  <a:cubicBezTo>
                    <a:pt x="348" y="204"/>
                    <a:pt x="345" y="203"/>
                    <a:pt x="346" y="201"/>
                  </a:cubicBezTo>
                  <a:cubicBezTo>
                    <a:pt x="348" y="203"/>
                    <a:pt x="348" y="203"/>
                    <a:pt x="350" y="203"/>
                  </a:cubicBezTo>
                  <a:cubicBezTo>
                    <a:pt x="352" y="203"/>
                    <a:pt x="350" y="202"/>
                    <a:pt x="350" y="202"/>
                  </a:cubicBezTo>
                  <a:cubicBezTo>
                    <a:pt x="349" y="201"/>
                    <a:pt x="349" y="201"/>
                    <a:pt x="350" y="200"/>
                  </a:cubicBezTo>
                  <a:cubicBezTo>
                    <a:pt x="350" y="200"/>
                    <a:pt x="351" y="201"/>
                    <a:pt x="351" y="201"/>
                  </a:cubicBezTo>
                  <a:cubicBezTo>
                    <a:pt x="351" y="199"/>
                    <a:pt x="353" y="201"/>
                    <a:pt x="353" y="199"/>
                  </a:cubicBezTo>
                  <a:cubicBezTo>
                    <a:pt x="351" y="199"/>
                    <a:pt x="348" y="200"/>
                    <a:pt x="349" y="197"/>
                  </a:cubicBezTo>
                  <a:cubicBezTo>
                    <a:pt x="351" y="197"/>
                    <a:pt x="352" y="197"/>
                    <a:pt x="354" y="198"/>
                  </a:cubicBezTo>
                  <a:cubicBezTo>
                    <a:pt x="356" y="199"/>
                    <a:pt x="358" y="198"/>
                    <a:pt x="359" y="197"/>
                  </a:cubicBezTo>
                  <a:cubicBezTo>
                    <a:pt x="360" y="200"/>
                    <a:pt x="357" y="199"/>
                    <a:pt x="355" y="200"/>
                  </a:cubicBezTo>
                  <a:cubicBezTo>
                    <a:pt x="354" y="201"/>
                    <a:pt x="351" y="202"/>
                    <a:pt x="353" y="204"/>
                  </a:cubicBezTo>
                  <a:cubicBezTo>
                    <a:pt x="352" y="204"/>
                    <a:pt x="351" y="204"/>
                    <a:pt x="350" y="204"/>
                  </a:cubicBezTo>
                  <a:cubicBezTo>
                    <a:pt x="350" y="205"/>
                    <a:pt x="350" y="206"/>
                    <a:pt x="350" y="207"/>
                  </a:cubicBezTo>
                  <a:cubicBezTo>
                    <a:pt x="352" y="207"/>
                    <a:pt x="352" y="207"/>
                    <a:pt x="354" y="205"/>
                  </a:cubicBezTo>
                  <a:cubicBezTo>
                    <a:pt x="354" y="207"/>
                    <a:pt x="355" y="208"/>
                    <a:pt x="356" y="207"/>
                  </a:cubicBezTo>
                  <a:cubicBezTo>
                    <a:pt x="358" y="205"/>
                    <a:pt x="357" y="205"/>
                    <a:pt x="356" y="203"/>
                  </a:cubicBezTo>
                  <a:cubicBezTo>
                    <a:pt x="359" y="204"/>
                    <a:pt x="358" y="204"/>
                    <a:pt x="360" y="201"/>
                  </a:cubicBezTo>
                  <a:cubicBezTo>
                    <a:pt x="360" y="202"/>
                    <a:pt x="359" y="206"/>
                    <a:pt x="361" y="204"/>
                  </a:cubicBezTo>
                  <a:cubicBezTo>
                    <a:pt x="363" y="203"/>
                    <a:pt x="364" y="203"/>
                    <a:pt x="366" y="203"/>
                  </a:cubicBezTo>
                  <a:cubicBezTo>
                    <a:pt x="365" y="202"/>
                    <a:pt x="365" y="202"/>
                    <a:pt x="364" y="201"/>
                  </a:cubicBezTo>
                  <a:cubicBezTo>
                    <a:pt x="365" y="201"/>
                    <a:pt x="366" y="201"/>
                    <a:pt x="367" y="201"/>
                  </a:cubicBezTo>
                  <a:cubicBezTo>
                    <a:pt x="367" y="202"/>
                    <a:pt x="367" y="202"/>
                    <a:pt x="367" y="203"/>
                  </a:cubicBezTo>
                  <a:cubicBezTo>
                    <a:pt x="367" y="202"/>
                    <a:pt x="368" y="202"/>
                    <a:pt x="368" y="201"/>
                  </a:cubicBezTo>
                  <a:cubicBezTo>
                    <a:pt x="368" y="202"/>
                    <a:pt x="368" y="202"/>
                    <a:pt x="368" y="203"/>
                  </a:cubicBezTo>
                  <a:cubicBezTo>
                    <a:pt x="369" y="203"/>
                    <a:pt x="372" y="202"/>
                    <a:pt x="371" y="200"/>
                  </a:cubicBezTo>
                  <a:cubicBezTo>
                    <a:pt x="372" y="200"/>
                    <a:pt x="373" y="201"/>
                    <a:pt x="374" y="201"/>
                  </a:cubicBezTo>
                  <a:cubicBezTo>
                    <a:pt x="374" y="201"/>
                    <a:pt x="375" y="200"/>
                    <a:pt x="375" y="200"/>
                  </a:cubicBezTo>
                  <a:cubicBezTo>
                    <a:pt x="373" y="199"/>
                    <a:pt x="372" y="199"/>
                    <a:pt x="371" y="197"/>
                  </a:cubicBezTo>
                  <a:cubicBezTo>
                    <a:pt x="373" y="197"/>
                    <a:pt x="376" y="199"/>
                    <a:pt x="378" y="199"/>
                  </a:cubicBezTo>
                  <a:cubicBezTo>
                    <a:pt x="377" y="198"/>
                    <a:pt x="378" y="197"/>
                    <a:pt x="380" y="197"/>
                  </a:cubicBezTo>
                  <a:cubicBezTo>
                    <a:pt x="379" y="198"/>
                    <a:pt x="379" y="198"/>
                    <a:pt x="379" y="199"/>
                  </a:cubicBezTo>
                  <a:cubicBezTo>
                    <a:pt x="381" y="199"/>
                    <a:pt x="382" y="199"/>
                    <a:pt x="382" y="197"/>
                  </a:cubicBezTo>
                  <a:cubicBezTo>
                    <a:pt x="382" y="198"/>
                    <a:pt x="382" y="199"/>
                    <a:pt x="383" y="199"/>
                  </a:cubicBezTo>
                  <a:cubicBezTo>
                    <a:pt x="383" y="197"/>
                    <a:pt x="385" y="197"/>
                    <a:pt x="387" y="196"/>
                  </a:cubicBezTo>
                  <a:cubicBezTo>
                    <a:pt x="385" y="195"/>
                    <a:pt x="385" y="195"/>
                    <a:pt x="387" y="193"/>
                  </a:cubicBezTo>
                  <a:cubicBezTo>
                    <a:pt x="387" y="194"/>
                    <a:pt x="387" y="194"/>
                    <a:pt x="388" y="195"/>
                  </a:cubicBezTo>
                  <a:cubicBezTo>
                    <a:pt x="388" y="193"/>
                    <a:pt x="390" y="193"/>
                    <a:pt x="391" y="193"/>
                  </a:cubicBezTo>
                  <a:cubicBezTo>
                    <a:pt x="390" y="193"/>
                    <a:pt x="390" y="193"/>
                    <a:pt x="390" y="192"/>
                  </a:cubicBezTo>
                  <a:cubicBezTo>
                    <a:pt x="390" y="192"/>
                    <a:pt x="391" y="192"/>
                    <a:pt x="391" y="192"/>
                  </a:cubicBezTo>
                  <a:cubicBezTo>
                    <a:pt x="391" y="192"/>
                    <a:pt x="391" y="191"/>
                    <a:pt x="390" y="191"/>
                  </a:cubicBezTo>
                  <a:cubicBezTo>
                    <a:pt x="391" y="191"/>
                    <a:pt x="392" y="191"/>
                    <a:pt x="393" y="191"/>
                  </a:cubicBezTo>
                  <a:cubicBezTo>
                    <a:pt x="393" y="191"/>
                    <a:pt x="393" y="190"/>
                    <a:pt x="392" y="190"/>
                  </a:cubicBezTo>
                  <a:cubicBezTo>
                    <a:pt x="393" y="190"/>
                    <a:pt x="395" y="190"/>
                    <a:pt x="396" y="190"/>
                  </a:cubicBezTo>
                  <a:cubicBezTo>
                    <a:pt x="395" y="189"/>
                    <a:pt x="394" y="189"/>
                    <a:pt x="394" y="188"/>
                  </a:cubicBezTo>
                  <a:cubicBezTo>
                    <a:pt x="395" y="188"/>
                    <a:pt x="396" y="188"/>
                    <a:pt x="397" y="188"/>
                  </a:cubicBezTo>
                  <a:cubicBezTo>
                    <a:pt x="396" y="188"/>
                    <a:pt x="395" y="187"/>
                    <a:pt x="394" y="187"/>
                  </a:cubicBezTo>
                  <a:cubicBezTo>
                    <a:pt x="395" y="187"/>
                    <a:pt x="396" y="187"/>
                    <a:pt x="397" y="187"/>
                  </a:cubicBezTo>
                  <a:cubicBezTo>
                    <a:pt x="396" y="187"/>
                    <a:pt x="396" y="186"/>
                    <a:pt x="395" y="186"/>
                  </a:cubicBezTo>
                  <a:cubicBezTo>
                    <a:pt x="396" y="186"/>
                    <a:pt x="397" y="186"/>
                    <a:pt x="397" y="186"/>
                  </a:cubicBezTo>
                  <a:cubicBezTo>
                    <a:pt x="397" y="185"/>
                    <a:pt x="397" y="185"/>
                    <a:pt x="397" y="184"/>
                  </a:cubicBezTo>
                  <a:cubicBezTo>
                    <a:pt x="397" y="185"/>
                    <a:pt x="398" y="184"/>
                    <a:pt x="399" y="184"/>
                  </a:cubicBezTo>
                  <a:cubicBezTo>
                    <a:pt x="398" y="183"/>
                    <a:pt x="398" y="183"/>
                    <a:pt x="398" y="183"/>
                  </a:cubicBezTo>
                  <a:cubicBezTo>
                    <a:pt x="401" y="183"/>
                    <a:pt x="402" y="183"/>
                    <a:pt x="404" y="182"/>
                  </a:cubicBezTo>
                  <a:cubicBezTo>
                    <a:pt x="405" y="182"/>
                    <a:pt x="404" y="181"/>
                    <a:pt x="405" y="180"/>
                  </a:cubicBezTo>
                  <a:cubicBezTo>
                    <a:pt x="405" y="180"/>
                    <a:pt x="406" y="180"/>
                    <a:pt x="406" y="180"/>
                  </a:cubicBezTo>
                  <a:cubicBezTo>
                    <a:pt x="407" y="180"/>
                    <a:pt x="408" y="181"/>
                    <a:pt x="408" y="182"/>
                  </a:cubicBezTo>
                  <a:cubicBezTo>
                    <a:pt x="408" y="181"/>
                    <a:pt x="408" y="180"/>
                    <a:pt x="409" y="180"/>
                  </a:cubicBezTo>
                  <a:cubicBezTo>
                    <a:pt x="409" y="180"/>
                    <a:pt x="409" y="179"/>
                    <a:pt x="408" y="179"/>
                  </a:cubicBezTo>
                  <a:cubicBezTo>
                    <a:pt x="410" y="179"/>
                    <a:pt x="412" y="179"/>
                    <a:pt x="410" y="178"/>
                  </a:cubicBezTo>
                  <a:cubicBezTo>
                    <a:pt x="409" y="178"/>
                    <a:pt x="407" y="177"/>
                    <a:pt x="406" y="177"/>
                  </a:cubicBezTo>
                  <a:cubicBezTo>
                    <a:pt x="407" y="177"/>
                    <a:pt x="408" y="177"/>
                    <a:pt x="409" y="177"/>
                  </a:cubicBezTo>
                  <a:cubicBezTo>
                    <a:pt x="407" y="175"/>
                    <a:pt x="405" y="175"/>
                    <a:pt x="404" y="172"/>
                  </a:cubicBezTo>
                  <a:cubicBezTo>
                    <a:pt x="406" y="172"/>
                    <a:pt x="407" y="173"/>
                    <a:pt x="407" y="174"/>
                  </a:cubicBezTo>
                  <a:cubicBezTo>
                    <a:pt x="408" y="174"/>
                    <a:pt x="409" y="173"/>
                    <a:pt x="410" y="174"/>
                  </a:cubicBezTo>
                  <a:cubicBezTo>
                    <a:pt x="409" y="174"/>
                    <a:pt x="409" y="175"/>
                    <a:pt x="409" y="175"/>
                  </a:cubicBezTo>
                  <a:cubicBezTo>
                    <a:pt x="410" y="176"/>
                    <a:pt x="414" y="176"/>
                    <a:pt x="414" y="178"/>
                  </a:cubicBezTo>
                  <a:cubicBezTo>
                    <a:pt x="414" y="178"/>
                    <a:pt x="413" y="178"/>
                    <a:pt x="413" y="178"/>
                  </a:cubicBezTo>
                  <a:cubicBezTo>
                    <a:pt x="414" y="178"/>
                    <a:pt x="415" y="180"/>
                    <a:pt x="416" y="178"/>
                  </a:cubicBezTo>
                  <a:cubicBezTo>
                    <a:pt x="416" y="177"/>
                    <a:pt x="417" y="178"/>
                    <a:pt x="419" y="178"/>
                  </a:cubicBezTo>
                  <a:cubicBezTo>
                    <a:pt x="421" y="179"/>
                    <a:pt x="423" y="179"/>
                    <a:pt x="426" y="179"/>
                  </a:cubicBezTo>
                  <a:cubicBezTo>
                    <a:pt x="425" y="177"/>
                    <a:pt x="423" y="177"/>
                    <a:pt x="422" y="176"/>
                  </a:cubicBezTo>
                  <a:cubicBezTo>
                    <a:pt x="424" y="176"/>
                    <a:pt x="425" y="176"/>
                    <a:pt x="427" y="176"/>
                  </a:cubicBezTo>
                  <a:cubicBezTo>
                    <a:pt x="427" y="177"/>
                    <a:pt x="426" y="177"/>
                    <a:pt x="426" y="178"/>
                  </a:cubicBezTo>
                  <a:cubicBezTo>
                    <a:pt x="428" y="178"/>
                    <a:pt x="429" y="178"/>
                    <a:pt x="430" y="178"/>
                  </a:cubicBezTo>
                  <a:cubicBezTo>
                    <a:pt x="429" y="177"/>
                    <a:pt x="429" y="176"/>
                    <a:pt x="429" y="175"/>
                  </a:cubicBezTo>
                  <a:cubicBezTo>
                    <a:pt x="431" y="175"/>
                    <a:pt x="432" y="175"/>
                    <a:pt x="433" y="176"/>
                  </a:cubicBezTo>
                  <a:cubicBezTo>
                    <a:pt x="434" y="177"/>
                    <a:pt x="436" y="176"/>
                    <a:pt x="437" y="175"/>
                  </a:cubicBezTo>
                  <a:cubicBezTo>
                    <a:pt x="437" y="176"/>
                    <a:pt x="439" y="177"/>
                    <a:pt x="439" y="176"/>
                  </a:cubicBezTo>
                  <a:cubicBezTo>
                    <a:pt x="439" y="175"/>
                    <a:pt x="441" y="175"/>
                    <a:pt x="442" y="175"/>
                  </a:cubicBezTo>
                  <a:cubicBezTo>
                    <a:pt x="444" y="175"/>
                    <a:pt x="444" y="175"/>
                    <a:pt x="445" y="174"/>
                  </a:cubicBezTo>
                  <a:cubicBezTo>
                    <a:pt x="445" y="173"/>
                    <a:pt x="447" y="175"/>
                    <a:pt x="447" y="175"/>
                  </a:cubicBezTo>
                  <a:cubicBezTo>
                    <a:pt x="447" y="175"/>
                    <a:pt x="447" y="174"/>
                    <a:pt x="447" y="174"/>
                  </a:cubicBezTo>
                  <a:cubicBezTo>
                    <a:pt x="448" y="174"/>
                    <a:pt x="449" y="174"/>
                    <a:pt x="450" y="173"/>
                  </a:cubicBezTo>
                  <a:cubicBezTo>
                    <a:pt x="450" y="171"/>
                    <a:pt x="452" y="174"/>
                    <a:pt x="451" y="174"/>
                  </a:cubicBezTo>
                  <a:cubicBezTo>
                    <a:pt x="453" y="174"/>
                    <a:pt x="456" y="174"/>
                    <a:pt x="458" y="174"/>
                  </a:cubicBezTo>
                  <a:cubicBezTo>
                    <a:pt x="457" y="173"/>
                    <a:pt x="457" y="173"/>
                    <a:pt x="457" y="172"/>
                  </a:cubicBezTo>
                  <a:cubicBezTo>
                    <a:pt x="459" y="172"/>
                    <a:pt x="460" y="173"/>
                    <a:pt x="462" y="171"/>
                  </a:cubicBezTo>
                  <a:cubicBezTo>
                    <a:pt x="463" y="171"/>
                    <a:pt x="463" y="173"/>
                    <a:pt x="464" y="173"/>
                  </a:cubicBezTo>
                  <a:cubicBezTo>
                    <a:pt x="465" y="172"/>
                    <a:pt x="466" y="172"/>
                    <a:pt x="467" y="171"/>
                  </a:cubicBezTo>
                  <a:cubicBezTo>
                    <a:pt x="467" y="171"/>
                    <a:pt x="467" y="170"/>
                    <a:pt x="467" y="170"/>
                  </a:cubicBezTo>
                  <a:cubicBezTo>
                    <a:pt x="469" y="170"/>
                    <a:pt x="470" y="170"/>
                    <a:pt x="471" y="170"/>
                  </a:cubicBezTo>
                  <a:cubicBezTo>
                    <a:pt x="472" y="170"/>
                    <a:pt x="473" y="170"/>
                    <a:pt x="474" y="170"/>
                  </a:cubicBezTo>
                  <a:cubicBezTo>
                    <a:pt x="474" y="170"/>
                    <a:pt x="474" y="169"/>
                    <a:pt x="475" y="169"/>
                  </a:cubicBezTo>
                  <a:cubicBezTo>
                    <a:pt x="475" y="168"/>
                    <a:pt x="474" y="168"/>
                    <a:pt x="474" y="167"/>
                  </a:cubicBezTo>
                  <a:cubicBezTo>
                    <a:pt x="475" y="167"/>
                    <a:pt x="476" y="167"/>
                    <a:pt x="478" y="167"/>
                  </a:cubicBezTo>
                  <a:cubicBezTo>
                    <a:pt x="477" y="167"/>
                    <a:pt x="477" y="167"/>
                    <a:pt x="477" y="167"/>
                  </a:cubicBezTo>
                  <a:cubicBezTo>
                    <a:pt x="478" y="166"/>
                    <a:pt x="479" y="166"/>
                    <a:pt x="480" y="166"/>
                  </a:cubicBezTo>
                  <a:cubicBezTo>
                    <a:pt x="479" y="166"/>
                    <a:pt x="477" y="166"/>
                    <a:pt x="477" y="164"/>
                  </a:cubicBezTo>
                  <a:cubicBezTo>
                    <a:pt x="480" y="165"/>
                    <a:pt x="482" y="165"/>
                    <a:pt x="484" y="165"/>
                  </a:cubicBezTo>
                  <a:cubicBezTo>
                    <a:pt x="483" y="164"/>
                    <a:pt x="483" y="164"/>
                    <a:pt x="482" y="163"/>
                  </a:cubicBezTo>
                  <a:cubicBezTo>
                    <a:pt x="484" y="163"/>
                    <a:pt x="486" y="163"/>
                    <a:pt x="488" y="163"/>
                  </a:cubicBezTo>
                  <a:cubicBezTo>
                    <a:pt x="488" y="162"/>
                    <a:pt x="487" y="161"/>
                    <a:pt x="486" y="160"/>
                  </a:cubicBezTo>
                  <a:cubicBezTo>
                    <a:pt x="487" y="160"/>
                    <a:pt x="488" y="161"/>
                    <a:pt x="489" y="162"/>
                  </a:cubicBezTo>
                  <a:cubicBezTo>
                    <a:pt x="489" y="161"/>
                    <a:pt x="489" y="161"/>
                    <a:pt x="490" y="160"/>
                  </a:cubicBezTo>
                  <a:cubicBezTo>
                    <a:pt x="490" y="161"/>
                    <a:pt x="492" y="163"/>
                    <a:pt x="493" y="162"/>
                  </a:cubicBezTo>
                  <a:cubicBezTo>
                    <a:pt x="495" y="161"/>
                    <a:pt x="492" y="160"/>
                    <a:pt x="491" y="159"/>
                  </a:cubicBezTo>
                  <a:cubicBezTo>
                    <a:pt x="494" y="159"/>
                    <a:pt x="498" y="160"/>
                    <a:pt x="501" y="160"/>
                  </a:cubicBezTo>
                  <a:cubicBezTo>
                    <a:pt x="499" y="159"/>
                    <a:pt x="498" y="158"/>
                    <a:pt x="497" y="158"/>
                  </a:cubicBezTo>
                  <a:cubicBezTo>
                    <a:pt x="499" y="157"/>
                    <a:pt x="500" y="157"/>
                    <a:pt x="502" y="159"/>
                  </a:cubicBezTo>
                  <a:cubicBezTo>
                    <a:pt x="502" y="158"/>
                    <a:pt x="502" y="158"/>
                    <a:pt x="501" y="157"/>
                  </a:cubicBezTo>
                  <a:cubicBezTo>
                    <a:pt x="505" y="157"/>
                    <a:pt x="506" y="157"/>
                    <a:pt x="509" y="155"/>
                  </a:cubicBezTo>
                  <a:cubicBezTo>
                    <a:pt x="503" y="155"/>
                    <a:pt x="498" y="155"/>
                    <a:pt x="492" y="155"/>
                  </a:cubicBezTo>
                  <a:cubicBezTo>
                    <a:pt x="487" y="154"/>
                    <a:pt x="482" y="153"/>
                    <a:pt x="477" y="153"/>
                  </a:cubicBezTo>
                  <a:cubicBezTo>
                    <a:pt x="477" y="153"/>
                    <a:pt x="477" y="152"/>
                    <a:pt x="477" y="152"/>
                  </a:cubicBezTo>
                  <a:cubicBezTo>
                    <a:pt x="474" y="153"/>
                    <a:pt x="471" y="153"/>
                    <a:pt x="468" y="154"/>
                  </a:cubicBezTo>
                  <a:cubicBezTo>
                    <a:pt x="465" y="155"/>
                    <a:pt x="461" y="154"/>
                    <a:pt x="459" y="156"/>
                  </a:cubicBezTo>
                  <a:cubicBezTo>
                    <a:pt x="457" y="157"/>
                    <a:pt x="457" y="157"/>
                    <a:pt x="455" y="156"/>
                  </a:cubicBezTo>
                  <a:cubicBezTo>
                    <a:pt x="454" y="155"/>
                    <a:pt x="453" y="157"/>
                    <a:pt x="452" y="157"/>
                  </a:cubicBezTo>
                  <a:cubicBezTo>
                    <a:pt x="450" y="157"/>
                    <a:pt x="449" y="157"/>
                    <a:pt x="447" y="157"/>
                  </a:cubicBezTo>
                  <a:cubicBezTo>
                    <a:pt x="445" y="157"/>
                    <a:pt x="445" y="157"/>
                    <a:pt x="444" y="155"/>
                  </a:cubicBezTo>
                  <a:cubicBezTo>
                    <a:pt x="447" y="155"/>
                    <a:pt x="449" y="155"/>
                    <a:pt x="451" y="155"/>
                  </a:cubicBezTo>
                  <a:cubicBezTo>
                    <a:pt x="453" y="155"/>
                    <a:pt x="454" y="154"/>
                    <a:pt x="456" y="154"/>
                  </a:cubicBezTo>
                  <a:cubicBezTo>
                    <a:pt x="457" y="154"/>
                    <a:pt x="458" y="154"/>
                    <a:pt x="459" y="154"/>
                  </a:cubicBezTo>
                  <a:cubicBezTo>
                    <a:pt x="459" y="154"/>
                    <a:pt x="460" y="153"/>
                    <a:pt x="461" y="153"/>
                  </a:cubicBezTo>
                  <a:cubicBezTo>
                    <a:pt x="463" y="153"/>
                    <a:pt x="465" y="153"/>
                    <a:pt x="467" y="153"/>
                  </a:cubicBezTo>
                  <a:cubicBezTo>
                    <a:pt x="464" y="151"/>
                    <a:pt x="464" y="151"/>
                    <a:pt x="460" y="151"/>
                  </a:cubicBezTo>
                  <a:cubicBezTo>
                    <a:pt x="457" y="152"/>
                    <a:pt x="455" y="152"/>
                    <a:pt x="452" y="153"/>
                  </a:cubicBezTo>
                  <a:cubicBezTo>
                    <a:pt x="451" y="153"/>
                    <a:pt x="449" y="153"/>
                    <a:pt x="448" y="153"/>
                  </a:cubicBezTo>
                  <a:cubicBezTo>
                    <a:pt x="447" y="152"/>
                    <a:pt x="446" y="152"/>
                    <a:pt x="445" y="152"/>
                  </a:cubicBezTo>
                  <a:cubicBezTo>
                    <a:pt x="443" y="152"/>
                    <a:pt x="441" y="153"/>
                    <a:pt x="440" y="153"/>
                  </a:cubicBezTo>
                  <a:cubicBezTo>
                    <a:pt x="439" y="153"/>
                    <a:pt x="438" y="152"/>
                    <a:pt x="438" y="151"/>
                  </a:cubicBezTo>
                  <a:cubicBezTo>
                    <a:pt x="442" y="151"/>
                    <a:pt x="448" y="151"/>
                    <a:pt x="450" y="147"/>
                  </a:cubicBezTo>
                  <a:cubicBezTo>
                    <a:pt x="447" y="147"/>
                    <a:pt x="447" y="147"/>
                    <a:pt x="447" y="145"/>
                  </a:cubicBezTo>
                  <a:cubicBezTo>
                    <a:pt x="449" y="146"/>
                    <a:pt x="450" y="146"/>
                    <a:pt x="452" y="146"/>
                  </a:cubicBezTo>
                  <a:cubicBezTo>
                    <a:pt x="452" y="146"/>
                    <a:pt x="451" y="145"/>
                    <a:pt x="450" y="145"/>
                  </a:cubicBezTo>
                  <a:cubicBezTo>
                    <a:pt x="450" y="144"/>
                    <a:pt x="452" y="143"/>
                    <a:pt x="452" y="143"/>
                  </a:cubicBezTo>
                  <a:cubicBezTo>
                    <a:pt x="453" y="144"/>
                    <a:pt x="454" y="145"/>
                    <a:pt x="455" y="145"/>
                  </a:cubicBezTo>
                  <a:cubicBezTo>
                    <a:pt x="457" y="146"/>
                    <a:pt x="459" y="146"/>
                    <a:pt x="461" y="146"/>
                  </a:cubicBezTo>
                  <a:cubicBezTo>
                    <a:pt x="465" y="146"/>
                    <a:pt x="473" y="146"/>
                    <a:pt x="474" y="142"/>
                  </a:cubicBezTo>
                  <a:cubicBezTo>
                    <a:pt x="469" y="140"/>
                    <a:pt x="464" y="140"/>
                    <a:pt x="459" y="140"/>
                  </a:cubicBezTo>
                  <a:cubicBezTo>
                    <a:pt x="456" y="140"/>
                    <a:pt x="454" y="140"/>
                    <a:pt x="452" y="140"/>
                  </a:cubicBezTo>
                  <a:cubicBezTo>
                    <a:pt x="450" y="140"/>
                    <a:pt x="448" y="140"/>
                    <a:pt x="447" y="140"/>
                  </a:cubicBezTo>
                  <a:cubicBezTo>
                    <a:pt x="446" y="140"/>
                    <a:pt x="446" y="139"/>
                    <a:pt x="446" y="138"/>
                  </a:cubicBezTo>
                  <a:cubicBezTo>
                    <a:pt x="449" y="138"/>
                    <a:pt x="452" y="139"/>
                    <a:pt x="455" y="138"/>
                  </a:cubicBezTo>
                  <a:cubicBezTo>
                    <a:pt x="455" y="138"/>
                    <a:pt x="454" y="136"/>
                    <a:pt x="454" y="134"/>
                  </a:cubicBezTo>
                  <a:cubicBezTo>
                    <a:pt x="453" y="134"/>
                    <a:pt x="453" y="133"/>
                    <a:pt x="452" y="133"/>
                  </a:cubicBezTo>
                  <a:cubicBezTo>
                    <a:pt x="452" y="132"/>
                    <a:pt x="451" y="132"/>
                    <a:pt x="450" y="132"/>
                  </a:cubicBezTo>
                  <a:cubicBezTo>
                    <a:pt x="447" y="132"/>
                    <a:pt x="445" y="132"/>
                    <a:pt x="442" y="132"/>
                  </a:cubicBezTo>
                  <a:cubicBezTo>
                    <a:pt x="444" y="132"/>
                    <a:pt x="448" y="132"/>
                    <a:pt x="450" y="132"/>
                  </a:cubicBezTo>
                  <a:cubicBezTo>
                    <a:pt x="451" y="132"/>
                    <a:pt x="451" y="132"/>
                    <a:pt x="452" y="132"/>
                  </a:cubicBezTo>
                  <a:cubicBezTo>
                    <a:pt x="453" y="132"/>
                    <a:pt x="453" y="133"/>
                    <a:pt x="454" y="134"/>
                  </a:cubicBezTo>
                  <a:cubicBezTo>
                    <a:pt x="455" y="135"/>
                    <a:pt x="456" y="136"/>
                    <a:pt x="457" y="136"/>
                  </a:cubicBezTo>
                  <a:cubicBezTo>
                    <a:pt x="459" y="137"/>
                    <a:pt x="461" y="138"/>
                    <a:pt x="463" y="139"/>
                  </a:cubicBezTo>
                  <a:cubicBezTo>
                    <a:pt x="465" y="139"/>
                    <a:pt x="466" y="137"/>
                    <a:pt x="468" y="138"/>
                  </a:cubicBezTo>
                  <a:cubicBezTo>
                    <a:pt x="470" y="138"/>
                    <a:pt x="472" y="139"/>
                    <a:pt x="474" y="140"/>
                  </a:cubicBezTo>
                  <a:cubicBezTo>
                    <a:pt x="475" y="140"/>
                    <a:pt x="478" y="143"/>
                    <a:pt x="479" y="142"/>
                  </a:cubicBezTo>
                  <a:cubicBezTo>
                    <a:pt x="481" y="141"/>
                    <a:pt x="482" y="140"/>
                    <a:pt x="485" y="141"/>
                  </a:cubicBezTo>
                  <a:cubicBezTo>
                    <a:pt x="484" y="141"/>
                    <a:pt x="484" y="142"/>
                    <a:pt x="483" y="142"/>
                  </a:cubicBezTo>
                  <a:cubicBezTo>
                    <a:pt x="484" y="143"/>
                    <a:pt x="488" y="144"/>
                    <a:pt x="488" y="145"/>
                  </a:cubicBezTo>
                  <a:cubicBezTo>
                    <a:pt x="488" y="148"/>
                    <a:pt x="489" y="148"/>
                    <a:pt x="491" y="149"/>
                  </a:cubicBezTo>
                  <a:cubicBezTo>
                    <a:pt x="493" y="150"/>
                    <a:pt x="495" y="151"/>
                    <a:pt x="497" y="151"/>
                  </a:cubicBezTo>
                  <a:cubicBezTo>
                    <a:pt x="499" y="151"/>
                    <a:pt x="502" y="152"/>
                    <a:pt x="504" y="152"/>
                  </a:cubicBezTo>
                  <a:cubicBezTo>
                    <a:pt x="504" y="151"/>
                    <a:pt x="503" y="147"/>
                    <a:pt x="504" y="147"/>
                  </a:cubicBezTo>
                  <a:cubicBezTo>
                    <a:pt x="506" y="147"/>
                    <a:pt x="506" y="151"/>
                    <a:pt x="506" y="151"/>
                  </a:cubicBezTo>
                  <a:cubicBezTo>
                    <a:pt x="507" y="151"/>
                    <a:pt x="509" y="151"/>
                    <a:pt x="511" y="151"/>
                  </a:cubicBezTo>
                  <a:cubicBezTo>
                    <a:pt x="510" y="152"/>
                    <a:pt x="510" y="152"/>
                    <a:pt x="510" y="153"/>
                  </a:cubicBezTo>
                  <a:cubicBezTo>
                    <a:pt x="511" y="152"/>
                    <a:pt x="516" y="152"/>
                    <a:pt x="516" y="150"/>
                  </a:cubicBezTo>
                  <a:cubicBezTo>
                    <a:pt x="516" y="149"/>
                    <a:pt x="514" y="149"/>
                    <a:pt x="513" y="149"/>
                  </a:cubicBezTo>
                  <a:cubicBezTo>
                    <a:pt x="512" y="149"/>
                    <a:pt x="511" y="148"/>
                    <a:pt x="511" y="147"/>
                  </a:cubicBezTo>
                  <a:cubicBezTo>
                    <a:pt x="511" y="147"/>
                    <a:pt x="512" y="147"/>
                    <a:pt x="513" y="147"/>
                  </a:cubicBezTo>
                  <a:cubicBezTo>
                    <a:pt x="513" y="147"/>
                    <a:pt x="512" y="146"/>
                    <a:pt x="513" y="145"/>
                  </a:cubicBezTo>
                  <a:cubicBezTo>
                    <a:pt x="511" y="145"/>
                    <a:pt x="509" y="145"/>
                    <a:pt x="507" y="145"/>
                  </a:cubicBezTo>
                  <a:cubicBezTo>
                    <a:pt x="509" y="144"/>
                    <a:pt x="511" y="144"/>
                    <a:pt x="513" y="144"/>
                  </a:cubicBezTo>
                  <a:cubicBezTo>
                    <a:pt x="514" y="141"/>
                    <a:pt x="511" y="142"/>
                    <a:pt x="510" y="142"/>
                  </a:cubicBezTo>
                  <a:cubicBezTo>
                    <a:pt x="511" y="141"/>
                    <a:pt x="511" y="141"/>
                    <a:pt x="513" y="141"/>
                  </a:cubicBezTo>
                  <a:cubicBezTo>
                    <a:pt x="513" y="137"/>
                    <a:pt x="508" y="141"/>
                    <a:pt x="507" y="141"/>
                  </a:cubicBezTo>
                  <a:cubicBezTo>
                    <a:pt x="507" y="141"/>
                    <a:pt x="506" y="142"/>
                    <a:pt x="507" y="142"/>
                  </a:cubicBezTo>
                  <a:cubicBezTo>
                    <a:pt x="505" y="143"/>
                    <a:pt x="505" y="141"/>
                    <a:pt x="504" y="140"/>
                  </a:cubicBezTo>
                  <a:cubicBezTo>
                    <a:pt x="505" y="140"/>
                    <a:pt x="507" y="139"/>
                    <a:pt x="508" y="138"/>
                  </a:cubicBezTo>
                  <a:cubicBezTo>
                    <a:pt x="509" y="138"/>
                    <a:pt x="510" y="137"/>
                    <a:pt x="511" y="137"/>
                  </a:cubicBezTo>
                  <a:cubicBezTo>
                    <a:pt x="509" y="137"/>
                    <a:pt x="507" y="137"/>
                    <a:pt x="505" y="138"/>
                  </a:cubicBezTo>
                  <a:cubicBezTo>
                    <a:pt x="503" y="139"/>
                    <a:pt x="501" y="138"/>
                    <a:pt x="499" y="138"/>
                  </a:cubicBezTo>
                  <a:cubicBezTo>
                    <a:pt x="500" y="138"/>
                    <a:pt x="502" y="137"/>
                    <a:pt x="504" y="136"/>
                  </a:cubicBezTo>
                  <a:cubicBezTo>
                    <a:pt x="505" y="136"/>
                    <a:pt x="505" y="133"/>
                    <a:pt x="505" y="132"/>
                  </a:cubicBezTo>
                  <a:cubicBezTo>
                    <a:pt x="501" y="132"/>
                    <a:pt x="496" y="132"/>
                    <a:pt x="492" y="132"/>
                  </a:cubicBezTo>
                  <a:cubicBezTo>
                    <a:pt x="491" y="132"/>
                    <a:pt x="486" y="133"/>
                    <a:pt x="485" y="131"/>
                  </a:cubicBezTo>
                  <a:cubicBezTo>
                    <a:pt x="484" y="129"/>
                    <a:pt x="484" y="128"/>
                    <a:pt x="482" y="127"/>
                  </a:cubicBezTo>
                  <a:cubicBezTo>
                    <a:pt x="482" y="127"/>
                    <a:pt x="483" y="126"/>
                    <a:pt x="483" y="126"/>
                  </a:cubicBezTo>
                  <a:cubicBezTo>
                    <a:pt x="481" y="125"/>
                    <a:pt x="480" y="126"/>
                    <a:pt x="478" y="125"/>
                  </a:cubicBezTo>
                  <a:cubicBezTo>
                    <a:pt x="477" y="125"/>
                    <a:pt x="475" y="123"/>
                    <a:pt x="474" y="124"/>
                  </a:cubicBezTo>
                  <a:cubicBezTo>
                    <a:pt x="472" y="124"/>
                    <a:pt x="471" y="124"/>
                    <a:pt x="469" y="125"/>
                  </a:cubicBezTo>
                  <a:cubicBezTo>
                    <a:pt x="467" y="125"/>
                    <a:pt x="467" y="127"/>
                    <a:pt x="466" y="128"/>
                  </a:cubicBezTo>
                  <a:cubicBezTo>
                    <a:pt x="466" y="127"/>
                    <a:pt x="466" y="127"/>
                    <a:pt x="466" y="126"/>
                  </a:cubicBezTo>
                  <a:cubicBezTo>
                    <a:pt x="465" y="126"/>
                    <a:pt x="464" y="126"/>
                    <a:pt x="463" y="126"/>
                  </a:cubicBezTo>
                  <a:cubicBezTo>
                    <a:pt x="463" y="126"/>
                    <a:pt x="463" y="125"/>
                    <a:pt x="463" y="125"/>
                  </a:cubicBezTo>
                  <a:cubicBezTo>
                    <a:pt x="464" y="125"/>
                    <a:pt x="465" y="125"/>
                    <a:pt x="466" y="125"/>
                  </a:cubicBezTo>
                  <a:cubicBezTo>
                    <a:pt x="464" y="124"/>
                    <a:pt x="464" y="124"/>
                    <a:pt x="461" y="124"/>
                  </a:cubicBezTo>
                  <a:cubicBezTo>
                    <a:pt x="458" y="125"/>
                    <a:pt x="459" y="124"/>
                    <a:pt x="457" y="122"/>
                  </a:cubicBezTo>
                  <a:cubicBezTo>
                    <a:pt x="456" y="123"/>
                    <a:pt x="456" y="124"/>
                    <a:pt x="456" y="124"/>
                  </a:cubicBezTo>
                  <a:cubicBezTo>
                    <a:pt x="455" y="123"/>
                    <a:pt x="455" y="122"/>
                    <a:pt x="456" y="121"/>
                  </a:cubicBezTo>
                  <a:cubicBezTo>
                    <a:pt x="455" y="121"/>
                    <a:pt x="454" y="121"/>
                    <a:pt x="453" y="121"/>
                  </a:cubicBezTo>
                  <a:cubicBezTo>
                    <a:pt x="455" y="121"/>
                    <a:pt x="458" y="119"/>
                    <a:pt x="459" y="120"/>
                  </a:cubicBezTo>
                  <a:cubicBezTo>
                    <a:pt x="461" y="121"/>
                    <a:pt x="463" y="122"/>
                    <a:pt x="465" y="120"/>
                  </a:cubicBezTo>
                  <a:cubicBezTo>
                    <a:pt x="461" y="119"/>
                    <a:pt x="458" y="119"/>
                    <a:pt x="455" y="117"/>
                  </a:cubicBezTo>
                  <a:cubicBezTo>
                    <a:pt x="458" y="117"/>
                    <a:pt x="458" y="118"/>
                    <a:pt x="461" y="118"/>
                  </a:cubicBezTo>
                  <a:cubicBezTo>
                    <a:pt x="462" y="119"/>
                    <a:pt x="465" y="118"/>
                    <a:pt x="466" y="118"/>
                  </a:cubicBezTo>
                  <a:cubicBezTo>
                    <a:pt x="469" y="121"/>
                    <a:pt x="474" y="120"/>
                    <a:pt x="478" y="118"/>
                  </a:cubicBezTo>
                  <a:cubicBezTo>
                    <a:pt x="477" y="118"/>
                    <a:pt x="477" y="117"/>
                    <a:pt x="476" y="117"/>
                  </a:cubicBezTo>
                  <a:cubicBezTo>
                    <a:pt x="478" y="117"/>
                    <a:pt x="481" y="117"/>
                    <a:pt x="483" y="117"/>
                  </a:cubicBezTo>
                  <a:cubicBezTo>
                    <a:pt x="482" y="117"/>
                    <a:pt x="481" y="116"/>
                    <a:pt x="480" y="116"/>
                  </a:cubicBezTo>
                  <a:cubicBezTo>
                    <a:pt x="478" y="116"/>
                    <a:pt x="480" y="115"/>
                    <a:pt x="478" y="115"/>
                  </a:cubicBezTo>
                  <a:cubicBezTo>
                    <a:pt x="476" y="114"/>
                    <a:pt x="474" y="114"/>
                    <a:pt x="473" y="112"/>
                  </a:cubicBezTo>
                  <a:cubicBezTo>
                    <a:pt x="473" y="112"/>
                    <a:pt x="475" y="111"/>
                    <a:pt x="475" y="112"/>
                  </a:cubicBezTo>
                  <a:cubicBezTo>
                    <a:pt x="476" y="113"/>
                    <a:pt x="476" y="113"/>
                    <a:pt x="477" y="113"/>
                  </a:cubicBezTo>
                  <a:cubicBezTo>
                    <a:pt x="479" y="114"/>
                    <a:pt x="480" y="114"/>
                    <a:pt x="482" y="114"/>
                  </a:cubicBezTo>
                  <a:cubicBezTo>
                    <a:pt x="481" y="114"/>
                    <a:pt x="481" y="115"/>
                    <a:pt x="480" y="115"/>
                  </a:cubicBezTo>
                  <a:cubicBezTo>
                    <a:pt x="482" y="116"/>
                    <a:pt x="484" y="116"/>
                    <a:pt x="487" y="116"/>
                  </a:cubicBezTo>
                  <a:cubicBezTo>
                    <a:pt x="483" y="113"/>
                    <a:pt x="494" y="113"/>
                    <a:pt x="495" y="113"/>
                  </a:cubicBezTo>
                  <a:cubicBezTo>
                    <a:pt x="499" y="114"/>
                    <a:pt x="503" y="115"/>
                    <a:pt x="507" y="116"/>
                  </a:cubicBezTo>
                  <a:cubicBezTo>
                    <a:pt x="505" y="116"/>
                    <a:pt x="501" y="117"/>
                    <a:pt x="499" y="116"/>
                  </a:cubicBezTo>
                  <a:cubicBezTo>
                    <a:pt x="496" y="115"/>
                    <a:pt x="493" y="114"/>
                    <a:pt x="491" y="114"/>
                  </a:cubicBezTo>
                  <a:cubicBezTo>
                    <a:pt x="491" y="115"/>
                    <a:pt x="490" y="116"/>
                    <a:pt x="492" y="116"/>
                  </a:cubicBezTo>
                  <a:cubicBezTo>
                    <a:pt x="494" y="117"/>
                    <a:pt x="495" y="117"/>
                    <a:pt x="497" y="118"/>
                  </a:cubicBezTo>
                  <a:cubicBezTo>
                    <a:pt x="500" y="119"/>
                    <a:pt x="503" y="120"/>
                    <a:pt x="506" y="120"/>
                  </a:cubicBezTo>
                  <a:cubicBezTo>
                    <a:pt x="507" y="121"/>
                    <a:pt x="513" y="119"/>
                    <a:pt x="514" y="119"/>
                  </a:cubicBezTo>
                  <a:cubicBezTo>
                    <a:pt x="516" y="118"/>
                    <a:pt x="514" y="117"/>
                    <a:pt x="516" y="117"/>
                  </a:cubicBezTo>
                  <a:cubicBezTo>
                    <a:pt x="518" y="118"/>
                    <a:pt x="520" y="118"/>
                    <a:pt x="522" y="118"/>
                  </a:cubicBezTo>
                  <a:cubicBezTo>
                    <a:pt x="523" y="118"/>
                    <a:pt x="526" y="118"/>
                    <a:pt x="526" y="118"/>
                  </a:cubicBezTo>
                  <a:cubicBezTo>
                    <a:pt x="528" y="116"/>
                    <a:pt x="525" y="116"/>
                    <a:pt x="524" y="116"/>
                  </a:cubicBezTo>
                  <a:cubicBezTo>
                    <a:pt x="523" y="114"/>
                    <a:pt x="526" y="114"/>
                    <a:pt x="526" y="114"/>
                  </a:cubicBezTo>
                  <a:cubicBezTo>
                    <a:pt x="528" y="113"/>
                    <a:pt x="527" y="112"/>
                    <a:pt x="526" y="112"/>
                  </a:cubicBezTo>
                  <a:cubicBezTo>
                    <a:pt x="523" y="112"/>
                    <a:pt x="520" y="112"/>
                    <a:pt x="517" y="112"/>
                  </a:cubicBezTo>
                  <a:cubicBezTo>
                    <a:pt x="515" y="111"/>
                    <a:pt x="512" y="110"/>
                    <a:pt x="510" y="112"/>
                  </a:cubicBezTo>
                  <a:cubicBezTo>
                    <a:pt x="510" y="110"/>
                    <a:pt x="507" y="110"/>
                    <a:pt x="506" y="110"/>
                  </a:cubicBezTo>
                  <a:cubicBezTo>
                    <a:pt x="507" y="109"/>
                    <a:pt x="509" y="108"/>
                    <a:pt x="510" y="107"/>
                  </a:cubicBezTo>
                  <a:cubicBezTo>
                    <a:pt x="511" y="107"/>
                    <a:pt x="512" y="105"/>
                    <a:pt x="512" y="105"/>
                  </a:cubicBezTo>
                  <a:cubicBezTo>
                    <a:pt x="516" y="105"/>
                    <a:pt x="520" y="105"/>
                    <a:pt x="524" y="105"/>
                  </a:cubicBezTo>
                  <a:cubicBezTo>
                    <a:pt x="525" y="105"/>
                    <a:pt x="526" y="106"/>
                    <a:pt x="527" y="107"/>
                  </a:cubicBezTo>
                  <a:cubicBezTo>
                    <a:pt x="528" y="108"/>
                    <a:pt x="529" y="108"/>
                    <a:pt x="531" y="108"/>
                  </a:cubicBezTo>
                  <a:cubicBezTo>
                    <a:pt x="533" y="108"/>
                    <a:pt x="535" y="108"/>
                    <a:pt x="537" y="108"/>
                  </a:cubicBezTo>
                  <a:cubicBezTo>
                    <a:pt x="538" y="107"/>
                    <a:pt x="539" y="106"/>
                    <a:pt x="540" y="105"/>
                  </a:cubicBezTo>
                  <a:cubicBezTo>
                    <a:pt x="539" y="105"/>
                    <a:pt x="538" y="105"/>
                    <a:pt x="536" y="105"/>
                  </a:cubicBezTo>
                  <a:cubicBezTo>
                    <a:pt x="537" y="105"/>
                    <a:pt x="537" y="104"/>
                    <a:pt x="538" y="104"/>
                  </a:cubicBezTo>
                  <a:cubicBezTo>
                    <a:pt x="536" y="104"/>
                    <a:pt x="535" y="102"/>
                    <a:pt x="534" y="103"/>
                  </a:cubicBezTo>
                  <a:cubicBezTo>
                    <a:pt x="533" y="104"/>
                    <a:pt x="532" y="104"/>
                    <a:pt x="530" y="104"/>
                  </a:cubicBezTo>
                  <a:cubicBezTo>
                    <a:pt x="528" y="104"/>
                    <a:pt x="527" y="104"/>
                    <a:pt x="525" y="104"/>
                  </a:cubicBezTo>
                  <a:cubicBezTo>
                    <a:pt x="523" y="103"/>
                    <a:pt x="523" y="103"/>
                    <a:pt x="523" y="101"/>
                  </a:cubicBezTo>
                  <a:cubicBezTo>
                    <a:pt x="525" y="103"/>
                    <a:pt x="526" y="103"/>
                    <a:pt x="528" y="103"/>
                  </a:cubicBezTo>
                  <a:cubicBezTo>
                    <a:pt x="530" y="103"/>
                    <a:pt x="532" y="102"/>
                    <a:pt x="533" y="101"/>
                  </a:cubicBezTo>
                  <a:cubicBezTo>
                    <a:pt x="531" y="101"/>
                    <a:pt x="529" y="99"/>
                    <a:pt x="526" y="99"/>
                  </a:cubicBezTo>
                  <a:cubicBezTo>
                    <a:pt x="524" y="98"/>
                    <a:pt x="522" y="98"/>
                    <a:pt x="520" y="97"/>
                  </a:cubicBezTo>
                  <a:cubicBezTo>
                    <a:pt x="517" y="96"/>
                    <a:pt x="515" y="95"/>
                    <a:pt x="512" y="95"/>
                  </a:cubicBezTo>
                  <a:cubicBezTo>
                    <a:pt x="509" y="95"/>
                    <a:pt x="508" y="96"/>
                    <a:pt x="505" y="93"/>
                  </a:cubicBezTo>
                  <a:cubicBezTo>
                    <a:pt x="507" y="94"/>
                    <a:pt x="509" y="94"/>
                    <a:pt x="511" y="94"/>
                  </a:cubicBezTo>
                  <a:cubicBezTo>
                    <a:pt x="510" y="93"/>
                    <a:pt x="509" y="93"/>
                    <a:pt x="508" y="92"/>
                  </a:cubicBezTo>
                  <a:cubicBezTo>
                    <a:pt x="510" y="92"/>
                    <a:pt x="512" y="93"/>
                    <a:pt x="514" y="93"/>
                  </a:cubicBezTo>
                  <a:cubicBezTo>
                    <a:pt x="515" y="93"/>
                    <a:pt x="516" y="93"/>
                    <a:pt x="517" y="93"/>
                  </a:cubicBezTo>
                  <a:cubicBezTo>
                    <a:pt x="517" y="93"/>
                    <a:pt x="518" y="95"/>
                    <a:pt x="518" y="95"/>
                  </a:cubicBezTo>
                  <a:cubicBezTo>
                    <a:pt x="522" y="95"/>
                    <a:pt x="526" y="96"/>
                    <a:pt x="531" y="96"/>
                  </a:cubicBezTo>
                  <a:cubicBezTo>
                    <a:pt x="530" y="97"/>
                    <a:pt x="530" y="97"/>
                    <a:pt x="529" y="97"/>
                  </a:cubicBezTo>
                  <a:cubicBezTo>
                    <a:pt x="530" y="98"/>
                    <a:pt x="531" y="98"/>
                    <a:pt x="533" y="99"/>
                  </a:cubicBezTo>
                  <a:cubicBezTo>
                    <a:pt x="534" y="99"/>
                    <a:pt x="534" y="99"/>
                    <a:pt x="535" y="97"/>
                  </a:cubicBezTo>
                  <a:cubicBezTo>
                    <a:pt x="536" y="96"/>
                    <a:pt x="536" y="96"/>
                    <a:pt x="536" y="94"/>
                  </a:cubicBezTo>
                  <a:cubicBezTo>
                    <a:pt x="537" y="93"/>
                    <a:pt x="535" y="93"/>
                    <a:pt x="534" y="92"/>
                  </a:cubicBezTo>
                  <a:cubicBezTo>
                    <a:pt x="535" y="92"/>
                    <a:pt x="536" y="91"/>
                    <a:pt x="537" y="91"/>
                  </a:cubicBezTo>
                  <a:cubicBezTo>
                    <a:pt x="527" y="90"/>
                    <a:pt x="518" y="89"/>
                    <a:pt x="509" y="88"/>
                  </a:cubicBezTo>
                  <a:cubicBezTo>
                    <a:pt x="517" y="88"/>
                    <a:pt x="524" y="88"/>
                    <a:pt x="531" y="88"/>
                  </a:cubicBezTo>
                  <a:cubicBezTo>
                    <a:pt x="532" y="88"/>
                    <a:pt x="533" y="89"/>
                    <a:pt x="533" y="88"/>
                  </a:cubicBezTo>
                  <a:cubicBezTo>
                    <a:pt x="534" y="86"/>
                    <a:pt x="532" y="85"/>
                    <a:pt x="531" y="85"/>
                  </a:cubicBezTo>
                  <a:cubicBezTo>
                    <a:pt x="527" y="85"/>
                    <a:pt x="524" y="85"/>
                    <a:pt x="521" y="84"/>
                  </a:cubicBezTo>
                  <a:cubicBezTo>
                    <a:pt x="522" y="85"/>
                    <a:pt x="523" y="86"/>
                    <a:pt x="523" y="86"/>
                  </a:cubicBezTo>
                  <a:cubicBezTo>
                    <a:pt x="522" y="86"/>
                    <a:pt x="512" y="86"/>
                    <a:pt x="515" y="83"/>
                  </a:cubicBezTo>
                  <a:cubicBezTo>
                    <a:pt x="510" y="84"/>
                    <a:pt x="507" y="83"/>
                    <a:pt x="503" y="80"/>
                  </a:cubicBezTo>
                  <a:cubicBezTo>
                    <a:pt x="504" y="80"/>
                    <a:pt x="505" y="80"/>
                    <a:pt x="506" y="80"/>
                  </a:cubicBezTo>
                  <a:cubicBezTo>
                    <a:pt x="506" y="80"/>
                    <a:pt x="506" y="79"/>
                    <a:pt x="506" y="78"/>
                  </a:cubicBezTo>
                  <a:cubicBezTo>
                    <a:pt x="508" y="78"/>
                    <a:pt x="509" y="79"/>
                    <a:pt x="511" y="79"/>
                  </a:cubicBezTo>
                  <a:cubicBezTo>
                    <a:pt x="512" y="79"/>
                    <a:pt x="513" y="81"/>
                    <a:pt x="513" y="82"/>
                  </a:cubicBezTo>
                  <a:cubicBezTo>
                    <a:pt x="514" y="80"/>
                    <a:pt x="515" y="80"/>
                    <a:pt x="517" y="79"/>
                  </a:cubicBezTo>
                  <a:cubicBezTo>
                    <a:pt x="516" y="78"/>
                    <a:pt x="515" y="77"/>
                    <a:pt x="514" y="77"/>
                  </a:cubicBezTo>
                  <a:cubicBezTo>
                    <a:pt x="520" y="77"/>
                    <a:pt x="526" y="78"/>
                    <a:pt x="531" y="77"/>
                  </a:cubicBezTo>
                  <a:cubicBezTo>
                    <a:pt x="534" y="77"/>
                    <a:pt x="536" y="80"/>
                    <a:pt x="538" y="79"/>
                  </a:cubicBezTo>
                  <a:cubicBezTo>
                    <a:pt x="541" y="78"/>
                    <a:pt x="543" y="79"/>
                    <a:pt x="546" y="80"/>
                  </a:cubicBezTo>
                  <a:cubicBezTo>
                    <a:pt x="545" y="79"/>
                    <a:pt x="547" y="79"/>
                    <a:pt x="548" y="79"/>
                  </a:cubicBezTo>
                  <a:cubicBezTo>
                    <a:pt x="548" y="79"/>
                    <a:pt x="549" y="77"/>
                    <a:pt x="549" y="77"/>
                  </a:cubicBezTo>
                  <a:cubicBezTo>
                    <a:pt x="549" y="76"/>
                    <a:pt x="548" y="75"/>
                    <a:pt x="548" y="74"/>
                  </a:cubicBezTo>
                  <a:cubicBezTo>
                    <a:pt x="547" y="73"/>
                    <a:pt x="547" y="74"/>
                    <a:pt x="546" y="74"/>
                  </a:cubicBezTo>
                  <a:cubicBezTo>
                    <a:pt x="546" y="72"/>
                    <a:pt x="541" y="71"/>
                    <a:pt x="540" y="72"/>
                  </a:cubicBezTo>
                  <a:cubicBezTo>
                    <a:pt x="538" y="73"/>
                    <a:pt x="540" y="73"/>
                    <a:pt x="538" y="74"/>
                  </a:cubicBezTo>
                  <a:cubicBezTo>
                    <a:pt x="536" y="74"/>
                    <a:pt x="537" y="73"/>
                    <a:pt x="535" y="72"/>
                  </a:cubicBezTo>
                  <a:cubicBezTo>
                    <a:pt x="533" y="72"/>
                    <a:pt x="530" y="73"/>
                    <a:pt x="529" y="73"/>
                  </a:cubicBezTo>
                  <a:cubicBezTo>
                    <a:pt x="527" y="73"/>
                    <a:pt x="525" y="73"/>
                    <a:pt x="524" y="73"/>
                  </a:cubicBezTo>
                  <a:cubicBezTo>
                    <a:pt x="522" y="73"/>
                    <a:pt x="522" y="72"/>
                    <a:pt x="522" y="71"/>
                  </a:cubicBezTo>
                  <a:cubicBezTo>
                    <a:pt x="524" y="71"/>
                    <a:pt x="526" y="71"/>
                    <a:pt x="528" y="71"/>
                  </a:cubicBezTo>
                  <a:cubicBezTo>
                    <a:pt x="526" y="70"/>
                    <a:pt x="524" y="70"/>
                    <a:pt x="521" y="69"/>
                  </a:cubicBezTo>
                  <a:cubicBezTo>
                    <a:pt x="527" y="67"/>
                    <a:pt x="534" y="70"/>
                    <a:pt x="540" y="70"/>
                  </a:cubicBezTo>
                  <a:cubicBezTo>
                    <a:pt x="538" y="69"/>
                    <a:pt x="538" y="68"/>
                    <a:pt x="537" y="69"/>
                  </a:cubicBezTo>
                  <a:cubicBezTo>
                    <a:pt x="535" y="69"/>
                    <a:pt x="535" y="69"/>
                    <a:pt x="533" y="68"/>
                  </a:cubicBezTo>
                  <a:cubicBezTo>
                    <a:pt x="531" y="67"/>
                    <a:pt x="529" y="66"/>
                    <a:pt x="527" y="66"/>
                  </a:cubicBezTo>
                  <a:cubicBezTo>
                    <a:pt x="524" y="66"/>
                    <a:pt x="522" y="66"/>
                    <a:pt x="519" y="65"/>
                  </a:cubicBezTo>
                  <a:cubicBezTo>
                    <a:pt x="518" y="65"/>
                    <a:pt x="517" y="67"/>
                    <a:pt x="516" y="67"/>
                  </a:cubicBezTo>
                  <a:cubicBezTo>
                    <a:pt x="516" y="68"/>
                    <a:pt x="518" y="70"/>
                    <a:pt x="518" y="70"/>
                  </a:cubicBezTo>
                  <a:cubicBezTo>
                    <a:pt x="516" y="70"/>
                    <a:pt x="514" y="70"/>
                    <a:pt x="512" y="70"/>
                  </a:cubicBezTo>
                  <a:cubicBezTo>
                    <a:pt x="513" y="70"/>
                    <a:pt x="513" y="70"/>
                    <a:pt x="513" y="69"/>
                  </a:cubicBezTo>
                  <a:cubicBezTo>
                    <a:pt x="512" y="70"/>
                    <a:pt x="511" y="70"/>
                    <a:pt x="510" y="70"/>
                  </a:cubicBezTo>
                  <a:cubicBezTo>
                    <a:pt x="510" y="68"/>
                    <a:pt x="510" y="68"/>
                    <a:pt x="511" y="67"/>
                  </a:cubicBezTo>
                  <a:cubicBezTo>
                    <a:pt x="512" y="66"/>
                    <a:pt x="513" y="67"/>
                    <a:pt x="513" y="66"/>
                  </a:cubicBezTo>
                  <a:cubicBezTo>
                    <a:pt x="514" y="64"/>
                    <a:pt x="514" y="66"/>
                    <a:pt x="515" y="64"/>
                  </a:cubicBezTo>
                  <a:cubicBezTo>
                    <a:pt x="516" y="64"/>
                    <a:pt x="515" y="62"/>
                    <a:pt x="517" y="63"/>
                  </a:cubicBezTo>
                  <a:cubicBezTo>
                    <a:pt x="516" y="60"/>
                    <a:pt x="520" y="59"/>
                    <a:pt x="521" y="58"/>
                  </a:cubicBezTo>
                  <a:cubicBezTo>
                    <a:pt x="520" y="58"/>
                    <a:pt x="518" y="58"/>
                    <a:pt x="517" y="58"/>
                  </a:cubicBezTo>
                  <a:cubicBezTo>
                    <a:pt x="518" y="57"/>
                    <a:pt x="518" y="56"/>
                    <a:pt x="520" y="56"/>
                  </a:cubicBezTo>
                  <a:cubicBezTo>
                    <a:pt x="521" y="56"/>
                    <a:pt x="522" y="57"/>
                    <a:pt x="523" y="56"/>
                  </a:cubicBezTo>
                  <a:cubicBezTo>
                    <a:pt x="524" y="55"/>
                    <a:pt x="529" y="56"/>
                    <a:pt x="531" y="56"/>
                  </a:cubicBezTo>
                  <a:cubicBezTo>
                    <a:pt x="531" y="55"/>
                    <a:pt x="530" y="54"/>
                    <a:pt x="529" y="54"/>
                  </a:cubicBezTo>
                  <a:cubicBezTo>
                    <a:pt x="531" y="52"/>
                    <a:pt x="532" y="52"/>
                    <a:pt x="535" y="52"/>
                  </a:cubicBezTo>
                  <a:cubicBezTo>
                    <a:pt x="535" y="52"/>
                    <a:pt x="535" y="51"/>
                    <a:pt x="534" y="51"/>
                  </a:cubicBezTo>
                  <a:cubicBezTo>
                    <a:pt x="536" y="51"/>
                    <a:pt x="538" y="51"/>
                    <a:pt x="540" y="51"/>
                  </a:cubicBezTo>
                  <a:cubicBezTo>
                    <a:pt x="537" y="50"/>
                    <a:pt x="534" y="50"/>
                    <a:pt x="532" y="49"/>
                  </a:cubicBezTo>
                  <a:cubicBezTo>
                    <a:pt x="533" y="49"/>
                    <a:pt x="533" y="48"/>
                    <a:pt x="534" y="47"/>
                  </a:cubicBezTo>
                  <a:cubicBezTo>
                    <a:pt x="534" y="46"/>
                    <a:pt x="536" y="46"/>
                    <a:pt x="537" y="45"/>
                  </a:cubicBezTo>
                  <a:cubicBezTo>
                    <a:pt x="538" y="44"/>
                    <a:pt x="541" y="45"/>
                    <a:pt x="542" y="46"/>
                  </a:cubicBezTo>
                  <a:cubicBezTo>
                    <a:pt x="547" y="46"/>
                    <a:pt x="550" y="45"/>
                    <a:pt x="555" y="42"/>
                  </a:cubicBezTo>
                  <a:cubicBezTo>
                    <a:pt x="548" y="41"/>
                    <a:pt x="542" y="42"/>
                    <a:pt x="536" y="43"/>
                  </a:cubicBezTo>
                  <a:cubicBezTo>
                    <a:pt x="535" y="43"/>
                    <a:pt x="533" y="43"/>
                    <a:pt x="532" y="43"/>
                  </a:cubicBezTo>
                  <a:cubicBezTo>
                    <a:pt x="531" y="43"/>
                    <a:pt x="530" y="43"/>
                    <a:pt x="530" y="43"/>
                  </a:cubicBezTo>
                  <a:cubicBezTo>
                    <a:pt x="530" y="44"/>
                    <a:pt x="530" y="45"/>
                    <a:pt x="530" y="45"/>
                  </a:cubicBezTo>
                  <a:cubicBezTo>
                    <a:pt x="529" y="45"/>
                    <a:pt x="528" y="45"/>
                    <a:pt x="527" y="46"/>
                  </a:cubicBezTo>
                  <a:cubicBezTo>
                    <a:pt x="526" y="46"/>
                    <a:pt x="527" y="45"/>
                    <a:pt x="526" y="45"/>
                  </a:cubicBezTo>
                  <a:cubicBezTo>
                    <a:pt x="525" y="45"/>
                    <a:pt x="523" y="44"/>
                    <a:pt x="522" y="44"/>
                  </a:cubicBezTo>
                  <a:cubicBezTo>
                    <a:pt x="524" y="44"/>
                    <a:pt x="524" y="44"/>
                    <a:pt x="524" y="42"/>
                  </a:cubicBezTo>
                  <a:cubicBezTo>
                    <a:pt x="525" y="41"/>
                    <a:pt x="525" y="41"/>
                    <a:pt x="527" y="41"/>
                  </a:cubicBezTo>
                  <a:cubicBezTo>
                    <a:pt x="528" y="41"/>
                    <a:pt x="528" y="40"/>
                    <a:pt x="529" y="39"/>
                  </a:cubicBezTo>
                  <a:cubicBezTo>
                    <a:pt x="530" y="38"/>
                    <a:pt x="532" y="39"/>
                    <a:pt x="533" y="39"/>
                  </a:cubicBezTo>
                  <a:cubicBezTo>
                    <a:pt x="532" y="40"/>
                    <a:pt x="530" y="41"/>
                    <a:pt x="529" y="42"/>
                  </a:cubicBezTo>
                  <a:cubicBezTo>
                    <a:pt x="533" y="42"/>
                    <a:pt x="536" y="41"/>
                    <a:pt x="539" y="41"/>
                  </a:cubicBezTo>
                  <a:cubicBezTo>
                    <a:pt x="538" y="40"/>
                    <a:pt x="537" y="40"/>
                    <a:pt x="536" y="39"/>
                  </a:cubicBezTo>
                  <a:cubicBezTo>
                    <a:pt x="541" y="40"/>
                    <a:pt x="545" y="40"/>
                    <a:pt x="550" y="40"/>
                  </a:cubicBezTo>
                  <a:cubicBezTo>
                    <a:pt x="552" y="41"/>
                    <a:pt x="555" y="41"/>
                    <a:pt x="557" y="41"/>
                  </a:cubicBezTo>
                  <a:cubicBezTo>
                    <a:pt x="560" y="40"/>
                    <a:pt x="561" y="40"/>
                    <a:pt x="564" y="40"/>
                  </a:cubicBezTo>
                  <a:cubicBezTo>
                    <a:pt x="563" y="39"/>
                    <a:pt x="562" y="39"/>
                    <a:pt x="561" y="38"/>
                  </a:cubicBezTo>
                  <a:cubicBezTo>
                    <a:pt x="564" y="38"/>
                    <a:pt x="566" y="38"/>
                    <a:pt x="569" y="37"/>
                  </a:cubicBezTo>
                  <a:cubicBezTo>
                    <a:pt x="566" y="37"/>
                    <a:pt x="564" y="37"/>
                    <a:pt x="562" y="36"/>
                  </a:cubicBezTo>
                  <a:cubicBezTo>
                    <a:pt x="560" y="36"/>
                    <a:pt x="557" y="35"/>
                    <a:pt x="555" y="36"/>
                  </a:cubicBezTo>
                  <a:cubicBezTo>
                    <a:pt x="552" y="37"/>
                    <a:pt x="547" y="39"/>
                    <a:pt x="543" y="37"/>
                  </a:cubicBezTo>
                  <a:cubicBezTo>
                    <a:pt x="538" y="36"/>
                    <a:pt x="533" y="36"/>
                    <a:pt x="529" y="36"/>
                  </a:cubicBezTo>
                  <a:cubicBezTo>
                    <a:pt x="527" y="36"/>
                    <a:pt x="525" y="37"/>
                    <a:pt x="523" y="38"/>
                  </a:cubicBezTo>
                  <a:cubicBezTo>
                    <a:pt x="521" y="38"/>
                    <a:pt x="519" y="37"/>
                    <a:pt x="517" y="37"/>
                  </a:cubicBezTo>
                  <a:cubicBezTo>
                    <a:pt x="519" y="36"/>
                    <a:pt x="521" y="35"/>
                    <a:pt x="524" y="35"/>
                  </a:cubicBezTo>
                  <a:cubicBezTo>
                    <a:pt x="527" y="35"/>
                    <a:pt x="531" y="35"/>
                    <a:pt x="534" y="35"/>
                  </a:cubicBezTo>
                  <a:cubicBezTo>
                    <a:pt x="538" y="35"/>
                    <a:pt x="549" y="37"/>
                    <a:pt x="550" y="32"/>
                  </a:cubicBezTo>
                  <a:cubicBezTo>
                    <a:pt x="553" y="35"/>
                    <a:pt x="553" y="34"/>
                    <a:pt x="557" y="34"/>
                  </a:cubicBezTo>
                  <a:cubicBezTo>
                    <a:pt x="561" y="34"/>
                    <a:pt x="565" y="34"/>
                    <a:pt x="569" y="34"/>
                  </a:cubicBezTo>
                  <a:cubicBezTo>
                    <a:pt x="570" y="34"/>
                    <a:pt x="571" y="34"/>
                    <a:pt x="571" y="33"/>
                  </a:cubicBezTo>
                  <a:cubicBezTo>
                    <a:pt x="571" y="32"/>
                    <a:pt x="574" y="32"/>
                    <a:pt x="575" y="32"/>
                  </a:cubicBezTo>
                  <a:cubicBezTo>
                    <a:pt x="576" y="32"/>
                    <a:pt x="583" y="34"/>
                    <a:pt x="583" y="31"/>
                  </a:cubicBezTo>
                  <a:cubicBezTo>
                    <a:pt x="580" y="32"/>
                    <a:pt x="580" y="32"/>
                    <a:pt x="578" y="29"/>
                  </a:cubicBezTo>
                  <a:cubicBezTo>
                    <a:pt x="582" y="30"/>
                    <a:pt x="591" y="32"/>
                    <a:pt x="593" y="28"/>
                  </a:cubicBezTo>
                  <a:cubicBezTo>
                    <a:pt x="594" y="26"/>
                    <a:pt x="596" y="28"/>
                    <a:pt x="597" y="28"/>
                  </a:cubicBezTo>
                  <a:cubicBezTo>
                    <a:pt x="599" y="27"/>
                    <a:pt x="599" y="26"/>
                    <a:pt x="600" y="26"/>
                  </a:cubicBezTo>
                  <a:cubicBezTo>
                    <a:pt x="603" y="25"/>
                    <a:pt x="606" y="25"/>
                    <a:pt x="609" y="25"/>
                  </a:cubicBezTo>
                  <a:cubicBezTo>
                    <a:pt x="604" y="23"/>
                    <a:pt x="601" y="22"/>
                    <a:pt x="596" y="22"/>
                  </a:cubicBezTo>
                  <a:cubicBezTo>
                    <a:pt x="592" y="21"/>
                    <a:pt x="588" y="21"/>
                    <a:pt x="583" y="21"/>
                  </a:cubicBezTo>
                  <a:cubicBezTo>
                    <a:pt x="574" y="21"/>
                    <a:pt x="564" y="20"/>
                    <a:pt x="554" y="21"/>
                  </a:cubicBezTo>
                  <a:cubicBezTo>
                    <a:pt x="555" y="22"/>
                    <a:pt x="556" y="22"/>
                    <a:pt x="557" y="23"/>
                  </a:cubicBezTo>
                  <a:cubicBezTo>
                    <a:pt x="556" y="23"/>
                    <a:pt x="552" y="21"/>
                    <a:pt x="552" y="22"/>
                  </a:cubicBezTo>
                  <a:cubicBezTo>
                    <a:pt x="549" y="23"/>
                    <a:pt x="553" y="24"/>
                    <a:pt x="554" y="25"/>
                  </a:cubicBezTo>
                  <a:cubicBezTo>
                    <a:pt x="552" y="25"/>
                    <a:pt x="550" y="24"/>
                    <a:pt x="548" y="24"/>
                  </a:cubicBezTo>
                  <a:cubicBezTo>
                    <a:pt x="549" y="25"/>
                    <a:pt x="549" y="26"/>
                    <a:pt x="550" y="26"/>
                  </a:cubicBezTo>
                  <a:cubicBezTo>
                    <a:pt x="549" y="27"/>
                    <a:pt x="547" y="27"/>
                    <a:pt x="546" y="27"/>
                  </a:cubicBezTo>
                  <a:cubicBezTo>
                    <a:pt x="545" y="26"/>
                    <a:pt x="544" y="25"/>
                    <a:pt x="542" y="25"/>
                  </a:cubicBezTo>
                  <a:cubicBezTo>
                    <a:pt x="543" y="27"/>
                    <a:pt x="541" y="27"/>
                    <a:pt x="540" y="25"/>
                  </a:cubicBezTo>
                  <a:cubicBezTo>
                    <a:pt x="539" y="24"/>
                    <a:pt x="537" y="25"/>
                    <a:pt x="536" y="25"/>
                  </a:cubicBezTo>
                  <a:cubicBezTo>
                    <a:pt x="533" y="25"/>
                    <a:pt x="530" y="26"/>
                    <a:pt x="527" y="26"/>
                  </a:cubicBezTo>
                  <a:cubicBezTo>
                    <a:pt x="528" y="25"/>
                    <a:pt x="529" y="24"/>
                    <a:pt x="531" y="23"/>
                  </a:cubicBezTo>
                  <a:cubicBezTo>
                    <a:pt x="526" y="24"/>
                    <a:pt x="521" y="25"/>
                    <a:pt x="516" y="26"/>
                  </a:cubicBezTo>
                  <a:cubicBezTo>
                    <a:pt x="515" y="26"/>
                    <a:pt x="516" y="27"/>
                    <a:pt x="516" y="27"/>
                  </a:cubicBezTo>
                  <a:cubicBezTo>
                    <a:pt x="515" y="28"/>
                    <a:pt x="513" y="28"/>
                    <a:pt x="513" y="29"/>
                  </a:cubicBezTo>
                  <a:cubicBezTo>
                    <a:pt x="511" y="30"/>
                    <a:pt x="509" y="30"/>
                    <a:pt x="507" y="31"/>
                  </a:cubicBezTo>
                  <a:cubicBezTo>
                    <a:pt x="505" y="31"/>
                    <a:pt x="503" y="32"/>
                    <a:pt x="501" y="32"/>
                  </a:cubicBezTo>
                  <a:cubicBezTo>
                    <a:pt x="499" y="32"/>
                    <a:pt x="498" y="33"/>
                    <a:pt x="496" y="33"/>
                  </a:cubicBezTo>
                  <a:cubicBezTo>
                    <a:pt x="494" y="33"/>
                    <a:pt x="496" y="34"/>
                    <a:pt x="495" y="34"/>
                  </a:cubicBezTo>
                  <a:cubicBezTo>
                    <a:pt x="495" y="35"/>
                    <a:pt x="493" y="35"/>
                    <a:pt x="493" y="35"/>
                  </a:cubicBezTo>
                  <a:cubicBezTo>
                    <a:pt x="491" y="36"/>
                    <a:pt x="490" y="36"/>
                    <a:pt x="489" y="37"/>
                  </a:cubicBezTo>
                  <a:cubicBezTo>
                    <a:pt x="487" y="38"/>
                    <a:pt x="486" y="37"/>
                    <a:pt x="484" y="37"/>
                  </a:cubicBezTo>
                  <a:cubicBezTo>
                    <a:pt x="486" y="37"/>
                    <a:pt x="485" y="35"/>
                    <a:pt x="486" y="35"/>
                  </a:cubicBezTo>
                  <a:cubicBezTo>
                    <a:pt x="488" y="35"/>
                    <a:pt x="490" y="34"/>
                    <a:pt x="492" y="34"/>
                  </a:cubicBezTo>
                  <a:cubicBezTo>
                    <a:pt x="490" y="31"/>
                    <a:pt x="500" y="29"/>
                    <a:pt x="503" y="29"/>
                  </a:cubicBezTo>
                  <a:cubicBezTo>
                    <a:pt x="502" y="28"/>
                    <a:pt x="501" y="28"/>
                    <a:pt x="501" y="27"/>
                  </a:cubicBezTo>
                  <a:cubicBezTo>
                    <a:pt x="503" y="27"/>
                    <a:pt x="507" y="27"/>
                    <a:pt x="509" y="25"/>
                  </a:cubicBezTo>
                  <a:cubicBezTo>
                    <a:pt x="510" y="23"/>
                    <a:pt x="510" y="20"/>
                    <a:pt x="507" y="20"/>
                  </a:cubicBezTo>
                  <a:cubicBezTo>
                    <a:pt x="503" y="20"/>
                    <a:pt x="498" y="20"/>
                    <a:pt x="494" y="19"/>
                  </a:cubicBezTo>
                  <a:cubicBezTo>
                    <a:pt x="492" y="19"/>
                    <a:pt x="488" y="19"/>
                    <a:pt x="489" y="22"/>
                  </a:cubicBezTo>
                  <a:cubicBezTo>
                    <a:pt x="490" y="24"/>
                    <a:pt x="482" y="23"/>
                    <a:pt x="482" y="23"/>
                  </a:cubicBezTo>
                  <a:cubicBezTo>
                    <a:pt x="479" y="24"/>
                    <a:pt x="476" y="25"/>
                    <a:pt x="473" y="25"/>
                  </a:cubicBezTo>
                  <a:cubicBezTo>
                    <a:pt x="469" y="26"/>
                    <a:pt x="465" y="26"/>
                    <a:pt x="461" y="27"/>
                  </a:cubicBezTo>
                  <a:cubicBezTo>
                    <a:pt x="458" y="27"/>
                    <a:pt x="457" y="27"/>
                    <a:pt x="454" y="26"/>
                  </a:cubicBezTo>
                  <a:cubicBezTo>
                    <a:pt x="458" y="25"/>
                    <a:pt x="462" y="24"/>
                    <a:pt x="467" y="24"/>
                  </a:cubicBezTo>
                  <a:cubicBezTo>
                    <a:pt x="471" y="24"/>
                    <a:pt x="474" y="22"/>
                    <a:pt x="478" y="22"/>
                  </a:cubicBezTo>
                  <a:cubicBezTo>
                    <a:pt x="478" y="21"/>
                    <a:pt x="478" y="20"/>
                    <a:pt x="477" y="20"/>
                  </a:cubicBezTo>
                  <a:cubicBezTo>
                    <a:pt x="475" y="20"/>
                    <a:pt x="474" y="20"/>
                    <a:pt x="472" y="20"/>
                  </a:cubicBezTo>
                  <a:cubicBezTo>
                    <a:pt x="467" y="20"/>
                    <a:pt x="462" y="20"/>
                    <a:pt x="457" y="20"/>
                  </a:cubicBezTo>
                  <a:cubicBezTo>
                    <a:pt x="450" y="20"/>
                    <a:pt x="444" y="20"/>
                    <a:pt x="437" y="21"/>
                  </a:cubicBezTo>
                  <a:cubicBezTo>
                    <a:pt x="435" y="22"/>
                    <a:pt x="432" y="21"/>
                    <a:pt x="430" y="21"/>
                  </a:cubicBezTo>
                  <a:cubicBezTo>
                    <a:pt x="425" y="22"/>
                    <a:pt x="421" y="22"/>
                    <a:pt x="416" y="22"/>
                  </a:cubicBezTo>
                  <a:cubicBezTo>
                    <a:pt x="413" y="23"/>
                    <a:pt x="410" y="22"/>
                    <a:pt x="407" y="22"/>
                  </a:cubicBezTo>
                  <a:cubicBezTo>
                    <a:pt x="405" y="22"/>
                    <a:pt x="404" y="23"/>
                    <a:pt x="402" y="23"/>
                  </a:cubicBezTo>
                  <a:cubicBezTo>
                    <a:pt x="400" y="24"/>
                    <a:pt x="400" y="23"/>
                    <a:pt x="399" y="22"/>
                  </a:cubicBezTo>
                  <a:cubicBezTo>
                    <a:pt x="408" y="21"/>
                    <a:pt x="417" y="19"/>
                    <a:pt x="427" y="19"/>
                  </a:cubicBezTo>
                  <a:cubicBezTo>
                    <a:pt x="425" y="19"/>
                    <a:pt x="423" y="18"/>
                    <a:pt x="422" y="18"/>
                  </a:cubicBezTo>
                  <a:cubicBezTo>
                    <a:pt x="438" y="18"/>
                    <a:pt x="455" y="18"/>
                    <a:pt x="471" y="18"/>
                  </a:cubicBezTo>
                  <a:cubicBezTo>
                    <a:pt x="476" y="18"/>
                    <a:pt x="482" y="19"/>
                    <a:pt x="487" y="18"/>
                  </a:cubicBezTo>
                  <a:cubicBezTo>
                    <a:pt x="491" y="17"/>
                    <a:pt x="495" y="16"/>
                    <a:pt x="499" y="16"/>
                  </a:cubicBezTo>
                  <a:cubicBezTo>
                    <a:pt x="500" y="16"/>
                    <a:pt x="502" y="16"/>
                    <a:pt x="504" y="16"/>
                  </a:cubicBezTo>
                  <a:cubicBezTo>
                    <a:pt x="505" y="15"/>
                    <a:pt x="506" y="15"/>
                    <a:pt x="508" y="16"/>
                  </a:cubicBezTo>
                  <a:cubicBezTo>
                    <a:pt x="507" y="16"/>
                    <a:pt x="508" y="15"/>
                    <a:pt x="507" y="15"/>
                  </a:cubicBezTo>
                  <a:cubicBezTo>
                    <a:pt x="510" y="14"/>
                    <a:pt x="513" y="14"/>
                    <a:pt x="516" y="13"/>
                  </a:cubicBezTo>
                  <a:cubicBezTo>
                    <a:pt x="514" y="12"/>
                    <a:pt x="511" y="12"/>
                    <a:pt x="508" y="11"/>
                  </a:cubicBezTo>
                  <a:cubicBezTo>
                    <a:pt x="507" y="11"/>
                    <a:pt x="506" y="11"/>
                    <a:pt x="504" y="10"/>
                  </a:cubicBezTo>
                  <a:cubicBezTo>
                    <a:pt x="504" y="10"/>
                    <a:pt x="503" y="12"/>
                    <a:pt x="503" y="12"/>
                  </a:cubicBezTo>
                  <a:cubicBezTo>
                    <a:pt x="502" y="12"/>
                    <a:pt x="500" y="11"/>
                    <a:pt x="499" y="10"/>
                  </a:cubicBezTo>
                  <a:cubicBezTo>
                    <a:pt x="497" y="10"/>
                    <a:pt x="496" y="10"/>
                    <a:pt x="495" y="10"/>
                  </a:cubicBezTo>
                  <a:cubicBezTo>
                    <a:pt x="494" y="10"/>
                    <a:pt x="493" y="11"/>
                    <a:pt x="493" y="12"/>
                  </a:cubicBezTo>
                  <a:cubicBezTo>
                    <a:pt x="492" y="13"/>
                    <a:pt x="490" y="12"/>
                    <a:pt x="490" y="12"/>
                  </a:cubicBezTo>
                  <a:cubicBezTo>
                    <a:pt x="490" y="11"/>
                    <a:pt x="491" y="11"/>
                    <a:pt x="491" y="10"/>
                  </a:cubicBezTo>
                  <a:cubicBezTo>
                    <a:pt x="489" y="8"/>
                    <a:pt x="486" y="9"/>
                    <a:pt x="483" y="10"/>
                  </a:cubicBezTo>
                  <a:cubicBezTo>
                    <a:pt x="480" y="10"/>
                    <a:pt x="476" y="10"/>
                    <a:pt x="473" y="11"/>
                  </a:cubicBezTo>
                  <a:cubicBezTo>
                    <a:pt x="476" y="10"/>
                    <a:pt x="479" y="9"/>
                    <a:pt x="482" y="9"/>
                  </a:cubicBezTo>
                  <a:cubicBezTo>
                    <a:pt x="481" y="8"/>
                    <a:pt x="480" y="8"/>
                    <a:pt x="480" y="8"/>
                  </a:cubicBezTo>
                  <a:cubicBezTo>
                    <a:pt x="481" y="8"/>
                    <a:pt x="481" y="8"/>
                    <a:pt x="482" y="7"/>
                  </a:cubicBezTo>
                  <a:cubicBezTo>
                    <a:pt x="480" y="7"/>
                    <a:pt x="480" y="6"/>
                    <a:pt x="478" y="7"/>
                  </a:cubicBezTo>
                  <a:cubicBezTo>
                    <a:pt x="474" y="7"/>
                    <a:pt x="469" y="8"/>
                    <a:pt x="465" y="8"/>
                  </a:cubicBezTo>
                  <a:cubicBezTo>
                    <a:pt x="461" y="8"/>
                    <a:pt x="456" y="8"/>
                    <a:pt x="452" y="8"/>
                  </a:cubicBezTo>
                  <a:cubicBezTo>
                    <a:pt x="442" y="8"/>
                    <a:pt x="433" y="8"/>
                    <a:pt x="424" y="8"/>
                  </a:cubicBezTo>
                  <a:cubicBezTo>
                    <a:pt x="421" y="8"/>
                    <a:pt x="417" y="9"/>
                    <a:pt x="414" y="9"/>
                  </a:cubicBezTo>
                  <a:cubicBezTo>
                    <a:pt x="409" y="9"/>
                    <a:pt x="404" y="9"/>
                    <a:pt x="399" y="10"/>
                  </a:cubicBezTo>
                  <a:cubicBezTo>
                    <a:pt x="397" y="10"/>
                    <a:pt x="395" y="11"/>
                    <a:pt x="393" y="11"/>
                  </a:cubicBezTo>
                  <a:cubicBezTo>
                    <a:pt x="392" y="11"/>
                    <a:pt x="391" y="10"/>
                    <a:pt x="391" y="10"/>
                  </a:cubicBezTo>
                  <a:cubicBezTo>
                    <a:pt x="390" y="10"/>
                    <a:pt x="389" y="10"/>
                    <a:pt x="388" y="10"/>
                  </a:cubicBezTo>
                  <a:cubicBezTo>
                    <a:pt x="384" y="11"/>
                    <a:pt x="379" y="11"/>
                    <a:pt x="375" y="12"/>
                  </a:cubicBezTo>
                  <a:cubicBezTo>
                    <a:pt x="375" y="10"/>
                    <a:pt x="378" y="10"/>
                    <a:pt x="380" y="10"/>
                  </a:cubicBezTo>
                  <a:cubicBezTo>
                    <a:pt x="383" y="10"/>
                    <a:pt x="386" y="10"/>
                    <a:pt x="389" y="9"/>
                  </a:cubicBezTo>
                  <a:cubicBezTo>
                    <a:pt x="393" y="9"/>
                    <a:pt x="397" y="9"/>
                    <a:pt x="401" y="9"/>
                  </a:cubicBezTo>
                  <a:cubicBezTo>
                    <a:pt x="399" y="8"/>
                    <a:pt x="397" y="7"/>
                    <a:pt x="396" y="6"/>
                  </a:cubicBezTo>
                  <a:cubicBezTo>
                    <a:pt x="399" y="7"/>
                    <a:pt x="401" y="7"/>
                    <a:pt x="404" y="8"/>
                  </a:cubicBezTo>
                  <a:cubicBezTo>
                    <a:pt x="408" y="8"/>
                    <a:pt x="412" y="8"/>
                    <a:pt x="416" y="8"/>
                  </a:cubicBezTo>
                  <a:cubicBezTo>
                    <a:pt x="421" y="8"/>
                    <a:pt x="425" y="6"/>
                    <a:pt x="430" y="6"/>
                  </a:cubicBezTo>
                  <a:cubicBezTo>
                    <a:pt x="439" y="6"/>
                    <a:pt x="448" y="7"/>
                    <a:pt x="457" y="7"/>
                  </a:cubicBezTo>
                  <a:cubicBezTo>
                    <a:pt x="462" y="7"/>
                    <a:pt x="468" y="8"/>
                    <a:pt x="473" y="5"/>
                  </a:cubicBezTo>
                  <a:cubicBezTo>
                    <a:pt x="468" y="3"/>
                    <a:pt x="463" y="4"/>
                    <a:pt x="458" y="4"/>
                  </a:cubicBezTo>
                  <a:cubicBezTo>
                    <a:pt x="452" y="4"/>
                    <a:pt x="446" y="4"/>
                    <a:pt x="441" y="4"/>
                  </a:cubicBezTo>
                  <a:cubicBezTo>
                    <a:pt x="442" y="4"/>
                    <a:pt x="444" y="3"/>
                    <a:pt x="445" y="2"/>
                  </a:cubicBezTo>
                  <a:cubicBezTo>
                    <a:pt x="440" y="3"/>
                    <a:pt x="436" y="3"/>
                    <a:pt x="431" y="2"/>
                  </a:cubicBezTo>
                  <a:cubicBezTo>
                    <a:pt x="427" y="1"/>
                    <a:pt x="422" y="1"/>
                    <a:pt x="418" y="2"/>
                  </a:cubicBezTo>
                  <a:cubicBezTo>
                    <a:pt x="415" y="2"/>
                    <a:pt x="412" y="2"/>
                    <a:pt x="408" y="3"/>
                  </a:cubicBezTo>
                  <a:cubicBezTo>
                    <a:pt x="406" y="3"/>
                    <a:pt x="408" y="1"/>
                    <a:pt x="406" y="1"/>
                  </a:cubicBezTo>
                  <a:cubicBezTo>
                    <a:pt x="401" y="1"/>
                    <a:pt x="396" y="1"/>
                    <a:pt x="391" y="0"/>
                  </a:cubicBezTo>
                  <a:cubicBezTo>
                    <a:pt x="392" y="1"/>
                    <a:pt x="393" y="2"/>
                    <a:pt x="394" y="2"/>
                  </a:cubicBezTo>
                  <a:cubicBezTo>
                    <a:pt x="392" y="4"/>
                    <a:pt x="392" y="5"/>
                    <a:pt x="391" y="3"/>
                  </a:cubicBezTo>
                  <a:cubicBezTo>
                    <a:pt x="390" y="2"/>
                    <a:pt x="389" y="2"/>
                    <a:pt x="388" y="1"/>
                  </a:cubicBezTo>
                  <a:cubicBezTo>
                    <a:pt x="387" y="2"/>
                    <a:pt x="387" y="3"/>
                    <a:pt x="385" y="3"/>
                  </a:cubicBezTo>
                  <a:cubicBezTo>
                    <a:pt x="384" y="3"/>
                    <a:pt x="385" y="1"/>
                    <a:pt x="384" y="1"/>
                  </a:cubicBezTo>
                  <a:cubicBezTo>
                    <a:pt x="382" y="1"/>
                    <a:pt x="380" y="2"/>
                    <a:pt x="377" y="2"/>
                  </a:cubicBezTo>
                  <a:cubicBezTo>
                    <a:pt x="372" y="2"/>
                    <a:pt x="367" y="2"/>
                    <a:pt x="361" y="1"/>
                  </a:cubicBezTo>
                  <a:cubicBezTo>
                    <a:pt x="363" y="2"/>
                    <a:pt x="365" y="3"/>
                    <a:pt x="366" y="4"/>
                  </a:cubicBezTo>
                  <a:cubicBezTo>
                    <a:pt x="361" y="4"/>
                    <a:pt x="356" y="2"/>
                    <a:pt x="350" y="2"/>
                  </a:cubicBezTo>
                  <a:cubicBezTo>
                    <a:pt x="351" y="3"/>
                    <a:pt x="352" y="3"/>
                    <a:pt x="352" y="3"/>
                  </a:cubicBezTo>
                  <a:cubicBezTo>
                    <a:pt x="350" y="3"/>
                    <a:pt x="347" y="3"/>
                    <a:pt x="345" y="3"/>
                  </a:cubicBezTo>
                  <a:cubicBezTo>
                    <a:pt x="343" y="3"/>
                    <a:pt x="343" y="3"/>
                    <a:pt x="341" y="5"/>
                  </a:cubicBezTo>
                  <a:cubicBezTo>
                    <a:pt x="346" y="7"/>
                    <a:pt x="351" y="6"/>
                    <a:pt x="356" y="6"/>
                  </a:cubicBezTo>
                  <a:cubicBezTo>
                    <a:pt x="354" y="8"/>
                    <a:pt x="353" y="8"/>
                    <a:pt x="350" y="8"/>
                  </a:cubicBezTo>
                  <a:cubicBezTo>
                    <a:pt x="347" y="8"/>
                    <a:pt x="344" y="8"/>
                    <a:pt x="342" y="7"/>
                  </a:cubicBezTo>
                  <a:cubicBezTo>
                    <a:pt x="343" y="8"/>
                    <a:pt x="344" y="9"/>
                    <a:pt x="346" y="10"/>
                  </a:cubicBezTo>
                  <a:cubicBezTo>
                    <a:pt x="345" y="11"/>
                    <a:pt x="344" y="11"/>
                    <a:pt x="343" y="12"/>
                  </a:cubicBezTo>
                  <a:cubicBezTo>
                    <a:pt x="342" y="9"/>
                    <a:pt x="342" y="11"/>
                    <a:pt x="340" y="10"/>
                  </a:cubicBezTo>
                  <a:cubicBezTo>
                    <a:pt x="339" y="10"/>
                    <a:pt x="341" y="9"/>
                    <a:pt x="338" y="9"/>
                  </a:cubicBezTo>
                  <a:cubicBezTo>
                    <a:pt x="335" y="9"/>
                    <a:pt x="331" y="9"/>
                    <a:pt x="327" y="9"/>
                  </a:cubicBezTo>
                  <a:cubicBezTo>
                    <a:pt x="325" y="9"/>
                    <a:pt x="322" y="8"/>
                    <a:pt x="319" y="7"/>
                  </a:cubicBezTo>
                  <a:cubicBezTo>
                    <a:pt x="317" y="7"/>
                    <a:pt x="315" y="7"/>
                    <a:pt x="312" y="7"/>
                  </a:cubicBezTo>
                  <a:cubicBezTo>
                    <a:pt x="313" y="7"/>
                    <a:pt x="313" y="7"/>
                    <a:pt x="314" y="6"/>
                  </a:cubicBezTo>
                  <a:cubicBezTo>
                    <a:pt x="312" y="6"/>
                    <a:pt x="310" y="6"/>
                    <a:pt x="308" y="5"/>
                  </a:cubicBezTo>
                  <a:cubicBezTo>
                    <a:pt x="307" y="5"/>
                    <a:pt x="304" y="4"/>
                    <a:pt x="303" y="5"/>
                  </a:cubicBezTo>
                  <a:cubicBezTo>
                    <a:pt x="302" y="5"/>
                    <a:pt x="302" y="6"/>
                    <a:pt x="301" y="6"/>
                  </a:cubicBezTo>
                  <a:cubicBezTo>
                    <a:pt x="301" y="6"/>
                    <a:pt x="300" y="6"/>
                    <a:pt x="299" y="6"/>
                  </a:cubicBezTo>
                  <a:cubicBezTo>
                    <a:pt x="297" y="6"/>
                    <a:pt x="295" y="6"/>
                    <a:pt x="294" y="6"/>
                  </a:cubicBezTo>
                  <a:cubicBezTo>
                    <a:pt x="294" y="6"/>
                    <a:pt x="295" y="6"/>
                    <a:pt x="295" y="7"/>
                  </a:cubicBezTo>
                  <a:cubicBezTo>
                    <a:pt x="292" y="7"/>
                    <a:pt x="289" y="7"/>
                    <a:pt x="286" y="6"/>
                  </a:cubicBezTo>
                  <a:cubicBezTo>
                    <a:pt x="284" y="6"/>
                    <a:pt x="281" y="6"/>
                    <a:pt x="278" y="6"/>
                  </a:cubicBezTo>
                  <a:cubicBezTo>
                    <a:pt x="276" y="6"/>
                    <a:pt x="273" y="7"/>
                    <a:pt x="270" y="7"/>
                  </a:cubicBezTo>
                  <a:cubicBezTo>
                    <a:pt x="267" y="7"/>
                    <a:pt x="265" y="8"/>
                    <a:pt x="262" y="9"/>
                  </a:cubicBezTo>
                  <a:cubicBezTo>
                    <a:pt x="266" y="10"/>
                    <a:pt x="268" y="10"/>
                    <a:pt x="272" y="10"/>
                  </a:cubicBezTo>
                  <a:cubicBezTo>
                    <a:pt x="273" y="10"/>
                    <a:pt x="273" y="8"/>
                    <a:pt x="275" y="8"/>
                  </a:cubicBezTo>
                  <a:cubicBezTo>
                    <a:pt x="277" y="9"/>
                    <a:pt x="279" y="9"/>
                    <a:pt x="281" y="9"/>
                  </a:cubicBezTo>
                  <a:cubicBezTo>
                    <a:pt x="286" y="9"/>
                    <a:pt x="292" y="9"/>
                    <a:pt x="297" y="9"/>
                  </a:cubicBezTo>
                  <a:cubicBezTo>
                    <a:pt x="304" y="9"/>
                    <a:pt x="310" y="9"/>
                    <a:pt x="316" y="10"/>
                  </a:cubicBezTo>
                  <a:cubicBezTo>
                    <a:pt x="319" y="11"/>
                    <a:pt x="322" y="11"/>
                    <a:pt x="326" y="11"/>
                  </a:cubicBezTo>
                  <a:cubicBezTo>
                    <a:pt x="330" y="11"/>
                    <a:pt x="331" y="12"/>
                    <a:pt x="335" y="13"/>
                  </a:cubicBezTo>
                  <a:cubicBezTo>
                    <a:pt x="334" y="14"/>
                    <a:pt x="333" y="14"/>
                    <a:pt x="332" y="14"/>
                  </a:cubicBezTo>
                  <a:cubicBezTo>
                    <a:pt x="333" y="14"/>
                    <a:pt x="333" y="15"/>
                    <a:pt x="334" y="16"/>
                  </a:cubicBezTo>
                  <a:cubicBezTo>
                    <a:pt x="332" y="16"/>
                    <a:pt x="331" y="16"/>
                    <a:pt x="330" y="16"/>
                  </a:cubicBezTo>
                  <a:cubicBezTo>
                    <a:pt x="330" y="16"/>
                    <a:pt x="330" y="14"/>
                    <a:pt x="330" y="14"/>
                  </a:cubicBezTo>
                  <a:cubicBezTo>
                    <a:pt x="328" y="13"/>
                    <a:pt x="326" y="13"/>
                    <a:pt x="324" y="13"/>
                  </a:cubicBezTo>
                  <a:cubicBezTo>
                    <a:pt x="322" y="13"/>
                    <a:pt x="320" y="13"/>
                    <a:pt x="318" y="12"/>
                  </a:cubicBezTo>
                  <a:cubicBezTo>
                    <a:pt x="317" y="11"/>
                    <a:pt x="315" y="12"/>
                    <a:pt x="313" y="12"/>
                  </a:cubicBezTo>
                  <a:cubicBezTo>
                    <a:pt x="314" y="13"/>
                    <a:pt x="314" y="13"/>
                    <a:pt x="314" y="14"/>
                  </a:cubicBezTo>
                  <a:cubicBezTo>
                    <a:pt x="314" y="14"/>
                    <a:pt x="312" y="14"/>
                    <a:pt x="312" y="14"/>
                  </a:cubicBezTo>
                  <a:cubicBezTo>
                    <a:pt x="311" y="14"/>
                    <a:pt x="312" y="12"/>
                    <a:pt x="311" y="12"/>
                  </a:cubicBezTo>
                  <a:cubicBezTo>
                    <a:pt x="310" y="12"/>
                    <a:pt x="308" y="12"/>
                    <a:pt x="306" y="12"/>
                  </a:cubicBezTo>
                  <a:cubicBezTo>
                    <a:pt x="303" y="11"/>
                    <a:pt x="301" y="10"/>
                    <a:pt x="298" y="10"/>
                  </a:cubicBezTo>
                  <a:cubicBezTo>
                    <a:pt x="292" y="10"/>
                    <a:pt x="287" y="10"/>
                    <a:pt x="282" y="10"/>
                  </a:cubicBezTo>
                  <a:cubicBezTo>
                    <a:pt x="281" y="10"/>
                    <a:pt x="274" y="9"/>
                    <a:pt x="274" y="11"/>
                  </a:cubicBezTo>
                  <a:cubicBezTo>
                    <a:pt x="280" y="11"/>
                    <a:pt x="285" y="13"/>
                    <a:pt x="291" y="15"/>
                  </a:cubicBezTo>
                  <a:cubicBezTo>
                    <a:pt x="296" y="16"/>
                    <a:pt x="301" y="16"/>
                    <a:pt x="307" y="17"/>
                  </a:cubicBezTo>
                  <a:cubicBezTo>
                    <a:pt x="299" y="17"/>
                    <a:pt x="292" y="17"/>
                    <a:pt x="284" y="16"/>
                  </a:cubicBezTo>
                  <a:cubicBezTo>
                    <a:pt x="285" y="16"/>
                    <a:pt x="285" y="16"/>
                    <a:pt x="286" y="16"/>
                  </a:cubicBezTo>
                  <a:cubicBezTo>
                    <a:pt x="280" y="15"/>
                    <a:pt x="275" y="14"/>
                    <a:pt x="269" y="13"/>
                  </a:cubicBezTo>
                  <a:cubicBezTo>
                    <a:pt x="267" y="12"/>
                    <a:pt x="265" y="11"/>
                    <a:pt x="262" y="12"/>
                  </a:cubicBezTo>
                  <a:cubicBezTo>
                    <a:pt x="259" y="12"/>
                    <a:pt x="256" y="12"/>
                    <a:pt x="253" y="13"/>
                  </a:cubicBezTo>
                  <a:cubicBezTo>
                    <a:pt x="256" y="14"/>
                    <a:pt x="259" y="15"/>
                    <a:pt x="262" y="16"/>
                  </a:cubicBezTo>
                  <a:cubicBezTo>
                    <a:pt x="265" y="16"/>
                    <a:pt x="269" y="17"/>
                    <a:pt x="273" y="18"/>
                  </a:cubicBezTo>
                  <a:cubicBezTo>
                    <a:pt x="276" y="18"/>
                    <a:pt x="279" y="20"/>
                    <a:pt x="281" y="20"/>
                  </a:cubicBezTo>
                  <a:cubicBezTo>
                    <a:pt x="282" y="20"/>
                    <a:pt x="283" y="20"/>
                    <a:pt x="284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7" y="22"/>
                    <a:pt x="288" y="22"/>
                    <a:pt x="290" y="23"/>
                  </a:cubicBezTo>
                  <a:cubicBezTo>
                    <a:pt x="285" y="23"/>
                    <a:pt x="277" y="24"/>
                    <a:pt x="272" y="21"/>
                  </a:cubicBezTo>
                  <a:cubicBezTo>
                    <a:pt x="267" y="18"/>
                    <a:pt x="260" y="19"/>
                    <a:pt x="255" y="19"/>
                  </a:cubicBezTo>
                  <a:cubicBezTo>
                    <a:pt x="255" y="18"/>
                    <a:pt x="255" y="18"/>
                    <a:pt x="255" y="17"/>
                  </a:cubicBezTo>
                  <a:cubicBezTo>
                    <a:pt x="251" y="18"/>
                    <a:pt x="248" y="17"/>
                    <a:pt x="245" y="16"/>
                  </a:cubicBezTo>
                  <a:cubicBezTo>
                    <a:pt x="243" y="15"/>
                    <a:pt x="241" y="14"/>
                    <a:pt x="239" y="14"/>
                  </a:cubicBezTo>
                  <a:cubicBezTo>
                    <a:pt x="233" y="14"/>
                    <a:pt x="226" y="14"/>
                    <a:pt x="220" y="14"/>
                  </a:cubicBezTo>
                  <a:cubicBezTo>
                    <a:pt x="221" y="16"/>
                    <a:pt x="221" y="17"/>
                    <a:pt x="223" y="17"/>
                  </a:cubicBezTo>
                  <a:cubicBezTo>
                    <a:pt x="224" y="17"/>
                    <a:pt x="225" y="19"/>
                    <a:pt x="226" y="19"/>
                  </a:cubicBezTo>
                  <a:cubicBezTo>
                    <a:pt x="229" y="20"/>
                    <a:pt x="232" y="20"/>
                    <a:pt x="236" y="21"/>
                  </a:cubicBezTo>
                  <a:cubicBezTo>
                    <a:pt x="231" y="21"/>
                    <a:pt x="225" y="21"/>
                    <a:pt x="220" y="21"/>
                  </a:cubicBezTo>
                  <a:cubicBezTo>
                    <a:pt x="225" y="22"/>
                    <a:pt x="230" y="23"/>
                    <a:pt x="236" y="23"/>
                  </a:cubicBezTo>
                  <a:cubicBezTo>
                    <a:pt x="235" y="24"/>
                    <a:pt x="233" y="25"/>
                    <a:pt x="232" y="25"/>
                  </a:cubicBezTo>
                  <a:cubicBezTo>
                    <a:pt x="231" y="25"/>
                    <a:pt x="230" y="24"/>
                    <a:pt x="228" y="24"/>
                  </a:cubicBezTo>
                  <a:cubicBezTo>
                    <a:pt x="225" y="23"/>
                    <a:pt x="222" y="23"/>
                    <a:pt x="219" y="22"/>
                  </a:cubicBezTo>
                  <a:cubicBezTo>
                    <a:pt x="213" y="19"/>
                    <a:pt x="206" y="20"/>
                    <a:pt x="200" y="20"/>
                  </a:cubicBezTo>
                  <a:cubicBezTo>
                    <a:pt x="200" y="20"/>
                    <a:pt x="201" y="21"/>
                    <a:pt x="201" y="21"/>
                  </a:cubicBezTo>
                  <a:cubicBezTo>
                    <a:pt x="199" y="22"/>
                    <a:pt x="196" y="22"/>
                    <a:pt x="196" y="24"/>
                  </a:cubicBezTo>
                  <a:cubicBezTo>
                    <a:pt x="196" y="26"/>
                    <a:pt x="193" y="25"/>
                    <a:pt x="192" y="25"/>
                  </a:cubicBezTo>
                  <a:cubicBezTo>
                    <a:pt x="192" y="23"/>
                    <a:pt x="192" y="23"/>
                    <a:pt x="194" y="23"/>
                  </a:cubicBezTo>
                  <a:cubicBezTo>
                    <a:pt x="195" y="23"/>
                    <a:pt x="195" y="22"/>
                    <a:pt x="196" y="21"/>
                  </a:cubicBezTo>
                  <a:cubicBezTo>
                    <a:pt x="195" y="21"/>
                    <a:pt x="194" y="20"/>
                    <a:pt x="194" y="20"/>
                  </a:cubicBezTo>
                  <a:cubicBezTo>
                    <a:pt x="194" y="20"/>
                    <a:pt x="195" y="20"/>
                    <a:pt x="196" y="20"/>
                  </a:cubicBezTo>
                  <a:cubicBezTo>
                    <a:pt x="192" y="14"/>
                    <a:pt x="184" y="16"/>
                    <a:pt x="178" y="16"/>
                  </a:cubicBezTo>
                  <a:cubicBezTo>
                    <a:pt x="179" y="17"/>
                    <a:pt x="179" y="18"/>
                    <a:pt x="180" y="19"/>
                  </a:cubicBezTo>
                  <a:cubicBezTo>
                    <a:pt x="177" y="18"/>
                    <a:pt x="170" y="15"/>
                    <a:pt x="169" y="18"/>
                  </a:cubicBezTo>
                  <a:cubicBezTo>
                    <a:pt x="169" y="18"/>
                    <a:pt x="165" y="17"/>
                    <a:pt x="164" y="17"/>
                  </a:cubicBezTo>
                  <a:cubicBezTo>
                    <a:pt x="163" y="17"/>
                    <a:pt x="161" y="17"/>
                    <a:pt x="159" y="18"/>
                  </a:cubicBezTo>
                  <a:cubicBezTo>
                    <a:pt x="151" y="18"/>
                    <a:pt x="143" y="19"/>
                    <a:pt x="135" y="19"/>
                  </a:cubicBezTo>
                  <a:cubicBezTo>
                    <a:pt x="138" y="20"/>
                    <a:pt x="141" y="21"/>
                    <a:pt x="144" y="21"/>
                  </a:cubicBezTo>
                  <a:cubicBezTo>
                    <a:pt x="146" y="21"/>
                    <a:pt x="146" y="21"/>
                    <a:pt x="148" y="22"/>
                  </a:cubicBezTo>
                  <a:cubicBezTo>
                    <a:pt x="149" y="23"/>
                    <a:pt x="149" y="23"/>
                    <a:pt x="151" y="24"/>
                  </a:cubicBezTo>
                  <a:cubicBezTo>
                    <a:pt x="154" y="24"/>
                    <a:pt x="157" y="25"/>
                    <a:pt x="161" y="25"/>
                  </a:cubicBezTo>
                  <a:cubicBezTo>
                    <a:pt x="162" y="26"/>
                    <a:pt x="163" y="26"/>
                    <a:pt x="165" y="25"/>
                  </a:cubicBezTo>
                  <a:cubicBezTo>
                    <a:pt x="165" y="25"/>
                    <a:pt x="166" y="28"/>
                    <a:pt x="167" y="28"/>
                  </a:cubicBezTo>
                  <a:cubicBezTo>
                    <a:pt x="162" y="27"/>
                    <a:pt x="158" y="26"/>
                    <a:pt x="154" y="25"/>
                  </a:cubicBezTo>
                  <a:cubicBezTo>
                    <a:pt x="151" y="25"/>
                    <a:pt x="149" y="24"/>
                    <a:pt x="147" y="24"/>
                  </a:cubicBezTo>
                  <a:cubicBezTo>
                    <a:pt x="146" y="24"/>
                    <a:pt x="144" y="24"/>
                    <a:pt x="144" y="24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39" y="22"/>
                    <a:pt x="134" y="20"/>
                    <a:pt x="130" y="21"/>
                  </a:cubicBezTo>
                  <a:cubicBezTo>
                    <a:pt x="125" y="21"/>
                    <a:pt x="121" y="22"/>
                    <a:pt x="116" y="22"/>
                  </a:cubicBezTo>
                  <a:cubicBezTo>
                    <a:pt x="118" y="24"/>
                    <a:pt x="120" y="24"/>
                    <a:pt x="123" y="24"/>
                  </a:cubicBezTo>
                  <a:close/>
                  <a:moveTo>
                    <a:pt x="536" y="55"/>
                  </a:moveTo>
                  <a:cubicBezTo>
                    <a:pt x="535" y="56"/>
                    <a:pt x="534" y="56"/>
                    <a:pt x="532" y="57"/>
                  </a:cubicBezTo>
                  <a:cubicBezTo>
                    <a:pt x="535" y="57"/>
                    <a:pt x="536" y="57"/>
                    <a:pt x="539" y="57"/>
                  </a:cubicBezTo>
                  <a:cubicBezTo>
                    <a:pt x="538" y="57"/>
                    <a:pt x="538" y="57"/>
                    <a:pt x="537" y="56"/>
                  </a:cubicBezTo>
                  <a:cubicBezTo>
                    <a:pt x="538" y="56"/>
                    <a:pt x="538" y="55"/>
                    <a:pt x="539" y="55"/>
                  </a:cubicBezTo>
                  <a:cubicBezTo>
                    <a:pt x="538" y="55"/>
                    <a:pt x="537" y="55"/>
                    <a:pt x="536" y="55"/>
                  </a:cubicBezTo>
                  <a:close/>
                  <a:moveTo>
                    <a:pt x="197" y="144"/>
                  </a:moveTo>
                  <a:cubicBezTo>
                    <a:pt x="196" y="143"/>
                    <a:pt x="196" y="143"/>
                    <a:pt x="195" y="142"/>
                  </a:cubicBezTo>
                  <a:cubicBezTo>
                    <a:pt x="194" y="142"/>
                    <a:pt x="193" y="143"/>
                    <a:pt x="191" y="143"/>
                  </a:cubicBezTo>
                  <a:cubicBezTo>
                    <a:pt x="191" y="143"/>
                    <a:pt x="191" y="145"/>
                    <a:pt x="192" y="145"/>
                  </a:cubicBezTo>
                  <a:cubicBezTo>
                    <a:pt x="193" y="145"/>
                    <a:pt x="196" y="146"/>
                    <a:pt x="197" y="144"/>
                  </a:cubicBezTo>
                  <a:close/>
                  <a:moveTo>
                    <a:pt x="10" y="73"/>
                  </a:moveTo>
                  <a:cubicBezTo>
                    <a:pt x="10" y="75"/>
                    <a:pt x="13" y="74"/>
                    <a:pt x="15" y="74"/>
                  </a:cubicBezTo>
                  <a:cubicBezTo>
                    <a:pt x="17" y="73"/>
                    <a:pt x="19" y="72"/>
                    <a:pt x="21" y="73"/>
                  </a:cubicBezTo>
                  <a:cubicBezTo>
                    <a:pt x="23" y="73"/>
                    <a:pt x="26" y="74"/>
                    <a:pt x="27" y="72"/>
                  </a:cubicBezTo>
                  <a:cubicBezTo>
                    <a:pt x="24" y="71"/>
                    <a:pt x="21" y="70"/>
                    <a:pt x="18" y="71"/>
                  </a:cubicBezTo>
                  <a:cubicBezTo>
                    <a:pt x="15" y="73"/>
                    <a:pt x="12" y="71"/>
                    <a:pt x="9" y="71"/>
                  </a:cubicBezTo>
                  <a:cubicBezTo>
                    <a:pt x="7" y="71"/>
                    <a:pt x="6" y="71"/>
                    <a:pt x="4" y="72"/>
                  </a:cubicBezTo>
                  <a:cubicBezTo>
                    <a:pt x="5" y="73"/>
                    <a:pt x="10" y="72"/>
                    <a:pt x="10" y="7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Greece">
              <a:extLst>
                <a:ext uri="{FF2B5EF4-FFF2-40B4-BE49-F238E27FC236}">
                  <a16:creationId xmlns:a16="http://schemas.microsoft.com/office/drawing/2014/main" id="{E05EC069-E15F-41A0-D4D3-DC6943A4EF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7528" y="1642843"/>
              <a:ext cx="206183" cy="186885"/>
            </a:xfrm>
            <a:custGeom>
              <a:avLst/>
              <a:gdLst>
                <a:gd name="T0" fmla="*/ 55 w 86"/>
                <a:gd name="T1" fmla="*/ 8 h 78"/>
                <a:gd name="T2" fmla="*/ 49 w 86"/>
                <a:gd name="T3" fmla="*/ 13 h 78"/>
                <a:gd name="T4" fmla="*/ 43 w 86"/>
                <a:gd name="T5" fmla="*/ 13 h 78"/>
                <a:gd name="T6" fmla="*/ 41 w 86"/>
                <a:gd name="T7" fmla="*/ 16 h 78"/>
                <a:gd name="T8" fmla="*/ 41 w 86"/>
                <a:gd name="T9" fmla="*/ 21 h 78"/>
                <a:gd name="T10" fmla="*/ 34 w 86"/>
                <a:gd name="T11" fmla="*/ 13 h 78"/>
                <a:gd name="T12" fmla="*/ 33 w 86"/>
                <a:gd name="T13" fmla="*/ 26 h 78"/>
                <a:gd name="T14" fmla="*/ 33 w 86"/>
                <a:gd name="T15" fmla="*/ 31 h 78"/>
                <a:gd name="T16" fmla="*/ 37 w 86"/>
                <a:gd name="T17" fmla="*/ 36 h 78"/>
                <a:gd name="T18" fmla="*/ 43 w 86"/>
                <a:gd name="T19" fmla="*/ 41 h 78"/>
                <a:gd name="T20" fmla="*/ 40 w 86"/>
                <a:gd name="T21" fmla="*/ 43 h 78"/>
                <a:gd name="T22" fmla="*/ 35 w 86"/>
                <a:gd name="T23" fmla="*/ 47 h 78"/>
                <a:gd name="T24" fmla="*/ 30 w 86"/>
                <a:gd name="T25" fmla="*/ 48 h 78"/>
                <a:gd name="T26" fmla="*/ 34 w 86"/>
                <a:gd name="T27" fmla="*/ 57 h 78"/>
                <a:gd name="T28" fmla="*/ 32 w 86"/>
                <a:gd name="T29" fmla="*/ 57 h 78"/>
                <a:gd name="T30" fmla="*/ 28 w 86"/>
                <a:gd name="T31" fmla="*/ 58 h 78"/>
                <a:gd name="T32" fmla="*/ 24 w 86"/>
                <a:gd name="T33" fmla="*/ 57 h 78"/>
                <a:gd name="T34" fmla="*/ 18 w 86"/>
                <a:gd name="T35" fmla="*/ 46 h 78"/>
                <a:gd name="T36" fmla="*/ 19 w 86"/>
                <a:gd name="T37" fmla="*/ 41 h 78"/>
                <a:gd name="T38" fmla="*/ 33 w 86"/>
                <a:gd name="T39" fmla="*/ 43 h 78"/>
                <a:gd name="T40" fmla="*/ 30 w 86"/>
                <a:gd name="T41" fmla="*/ 38 h 78"/>
                <a:gd name="T42" fmla="*/ 15 w 86"/>
                <a:gd name="T43" fmla="*/ 40 h 78"/>
                <a:gd name="T44" fmla="*/ 12 w 86"/>
                <a:gd name="T45" fmla="*/ 35 h 78"/>
                <a:gd name="T46" fmla="*/ 5 w 86"/>
                <a:gd name="T47" fmla="*/ 25 h 78"/>
                <a:gd name="T48" fmla="*/ 7 w 86"/>
                <a:gd name="T49" fmla="*/ 23 h 78"/>
                <a:gd name="T50" fmla="*/ 11 w 86"/>
                <a:gd name="T51" fmla="*/ 18 h 78"/>
                <a:gd name="T52" fmla="*/ 18 w 86"/>
                <a:gd name="T53" fmla="*/ 10 h 78"/>
                <a:gd name="T54" fmla="*/ 31 w 86"/>
                <a:gd name="T55" fmla="*/ 4 h 78"/>
                <a:gd name="T56" fmla="*/ 43 w 86"/>
                <a:gd name="T57" fmla="*/ 3 h 78"/>
                <a:gd name="T58" fmla="*/ 50 w 86"/>
                <a:gd name="T59" fmla="*/ 4 h 78"/>
                <a:gd name="T60" fmla="*/ 65 w 86"/>
                <a:gd name="T61" fmla="*/ 2 h 78"/>
                <a:gd name="T62" fmla="*/ 67 w 86"/>
                <a:gd name="T63" fmla="*/ 6 h 78"/>
                <a:gd name="T64" fmla="*/ 62 w 86"/>
                <a:gd name="T65" fmla="*/ 40 h 78"/>
                <a:gd name="T66" fmla="*/ 61 w 86"/>
                <a:gd name="T67" fmla="*/ 37 h 78"/>
                <a:gd name="T68" fmla="*/ 86 w 86"/>
                <a:gd name="T69" fmla="*/ 61 h 78"/>
                <a:gd name="T70" fmla="*/ 5 w 86"/>
                <a:gd name="T71" fmla="*/ 28 h 78"/>
                <a:gd name="T72" fmla="*/ 5 w 86"/>
                <a:gd name="T73" fmla="*/ 28 h 78"/>
                <a:gd name="T74" fmla="*/ 55 w 86"/>
                <a:gd name="T75" fmla="*/ 22 h 78"/>
                <a:gd name="T76" fmla="*/ 32 w 86"/>
                <a:gd name="T77" fmla="*/ 33 h 78"/>
                <a:gd name="T78" fmla="*/ 41 w 86"/>
                <a:gd name="T79" fmla="*/ 38 h 78"/>
                <a:gd name="T80" fmla="*/ 48 w 86"/>
                <a:gd name="T81" fmla="*/ 42 h 78"/>
                <a:gd name="T82" fmla="*/ 47 w 86"/>
                <a:gd name="T83" fmla="*/ 37 h 78"/>
                <a:gd name="T84" fmla="*/ 38 w 86"/>
                <a:gd name="T85" fmla="*/ 32 h 78"/>
                <a:gd name="T86" fmla="*/ 50 w 86"/>
                <a:gd name="T87" fmla="*/ 44 h 78"/>
                <a:gd name="T88" fmla="*/ 58 w 86"/>
                <a:gd name="T89" fmla="*/ 56 h 78"/>
                <a:gd name="T90" fmla="*/ 11 w 86"/>
                <a:gd name="T91" fmla="*/ 44 h 78"/>
                <a:gd name="T92" fmla="*/ 11 w 86"/>
                <a:gd name="T93" fmla="*/ 44 h 78"/>
                <a:gd name="T94" fmla="*/ 45 w 86"/>
                <a:gd name="T95" fmla="*/ 75 h 78"/>
                <a:gd name="T96" fmla="*/ 66 w 86"/>
                <a:gd name="T97" fmla="*/ 75 h 78"/>
                <a:gd name="T98" fmla="*/ 58 w 86"/>
                <a:gd name="T99" fmla="*/ 74 h 78"/>
                <a:gd name="T100" fmla="*/ 42 w 86"/>
                <a:gd name="T101" fmla="*/ 71 h 78"/>
                <a:gd name="T102" fmla="*/ 9 w 86"/>
                <a:gd name="T103" fmla="*/ 40 h 78"/>
                <a:gd name="T104" fmla="*/ 10 w 86"/>
                <a:gd name="T105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" h="78">
                  <a:moveTo>
                    <a:pt x="63" y="12"/>
                  </a:moveTo>
                  <a:cubicBezTo>
                    <a:pt x="63" y="12"/>
                    <a:pt x="63" y="11"/>
                    <a:pt x="64" y="11"/>
                  </a:cubicBezTo>
                  <a:cubicBezTo>
                    <a:pt x="60" y="11"/>
                    <a:pt x="58" y="10"/>
                    <a:pt x="54" y="10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4" y="9"/>
                    <a:pt x="54" y="10"/>
                    <a:pt x="53" y="10"/>
                  </a:cubicBezTo>
                  <a:cubicBezTo>
                    <a:pt x="52" y="10"/>
                    <a:pt x="52" y="10"/>
                    <a:pt x="51" y="11"/>
                  </a:cubicBezTo>
                  <a:cubicBezTo>
                    <a:pt x="50" y="12"/>
                    <a:pt x="51" y="12"/>
                    <a:pt x="51" y="13"/>
                  </a:cubicBezTo>
                  <a:cubicBezTo>
                    <a:pt x="51" y="14"/>
                    <a:pt x="49" y="13"/>
                    <a:pt x="49" y="13"/>
                  </a:cubicBezTo>
                  <a:cubicBezTo>
                    <a:pt x="48" y="12"/>
                    <a:pt x="50" y="11"/>
                    <a:pt x="50" y="11"/>
                  </a:cubicBezTo>
                  <a:cubicBezTo>
                    <a:pt x="49" y="10"/>
                    <a:pt x="48" y="9"/>
                    <a:pt x="47" y="10"/>
                  </a:cubicBezTo>
                  <a:cubicBezTo>
                    <a:pt x="46" y="12"/>
                    <a:pt x="43" y="14"/>
                    <a:pt x="42" y="11"/>
                  </a:cubicBezTo>
                  <a:cubicBezTo>
                    <a:pt x="41" y="12"/>
                    <a:pt x="40" y="14"/>
                    <a:pt x="43" y="13"/>
                  </a:cubicBezTo>
                  <a:cubicBezTo>
                    <a:pt x="43" y="14"/>
                    <a:pt x="42" y="14"/>
                    <a:pt x="42" y="15"/>
                  </a:cubicBezTo>
                  <a:cubicBezTo>
                    <a:pt x="44" y="16"/>
                    <a:pt x="46" y="17"/>
                    <a:pt x="48" y="19"/>
                  </a:cubicBezTo>
                  <a:cubicBezTo>
                    <a:pt x="46" y="19"/>
                    <a:pt x="46" y="18"/>
                    <a:pt x="45" y="17"/>
                  </a:cubicBezTo>
                  <a:cubicBezTo>
                    <a:pt x="43" y="17"/>
                    <a:pt x="42" y="16"/>
                    <a:pt x="41" y="16"/>
                  </a:cubicBezTo>
                  <a:cubicBezTo>
                    <a:pt x="42" y="17"/>
                    <a:pt x="43" y="19"/>
                    <a:pt x="44" y="20"/>
                  </a:cubicBezTo>
                  <a:cubicBezTo>
                    <a:pt x="43" y="20"/>
                    <a:pt x="42" y="20"/>
                    <a:pt x="41" y="19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9" y="20"/>
                    <a:pt x="39" y="20"/>
                    <a:pt x="41" y="21"/>
                  </a:cubicBezTo>
                  <a:cubicBezTo>
                    <a:pt x="40" y="21"/>
                    <a:pt x="38" y="21"/>
                    <a:pt x="37" y="20"/>
                  </a:cubicBezTo>
                  <a:cubicBezTo>
                    <a:pt x="37" y="19"/>
                    <a:pt x="38" y="17"/>
                    <a:pt x="36" y="17"/>
                  </a:cubicBezTo>
                  <a:cubicBezTo>
                    <a:pt x="36" y="17"/>
                    <a:pt x="33" y="17"/>
                    <a:pt x="32" y="16"/>
                  </a:cubicBezTo>
                  <a:cubicBezTo>
                    <a:pt x="32" y="14"/>
                    <a:pt x="32" y="14"/>
                    <a:pt x="34" y="13"/>
                  </a:cubicBezTo>
                  <a:cubicBezTo>
                    <a:pt x="32" y="13"/>
                    <a:pt x="31" y="14"/>
                    <a:pt x="29" y="15"/>
                  </a:cubicBezTo>
                  <a:cubicBezTo>
                    <a:pt x="31" y="17"/>
                    <a:pt x="29" y="16"/>
                    <a:pt x="29" y="19"/>
                  </a:cubicBezTo>
                  <a:cubicBezTo>
                    <a:pt x="29" y="21"/>
                    <a:pt x="31" y="21"/>
                    <a:pt x="32" y="22"/>
                  </a:cubicBezTo>
                  <a:cubicBezTo>
                    <a:pt x="33" y="23"/>
                    <a:pt x="32" y="25"/>
                    <a:pt x="33" y="26"/>
                  </a:cubicBezTo>
                  <a:cubicBezTo>
                    <a:pt x="36" y="27"/>
                    <a:pt x="36" y="27"/>
                    <a:pt x="37" y="29"/>
                  </a:cubicBezTo>
                  <a:cubicBezTo>
                    <a:pt x="36" y="30"/>
                    <a:pt x="36" y="28"/>
                    <a:pt x="35" y="28"/>
                  </a:cubicBezTo>
                  <a:cubicBezTo>
                    <a:pt x="34" y="28"/>
                    <a:pt x="32" y="28"/>
                    <a:pt x="31" y="28"/>
                  </a:cubicBezTo>
                  <a:cubicBezTo>
                    <a:pt x="32" y="29"/>
                    <a:pt x="34" y="30"/>
                    <a:pt x="33" y="31"/>
                  </a:cubicBezTo>
                  <a:cubicBezTo>
                    <a:pt x="32" y="32"/>
                    <a:pt x="31" y="33"/>
                    <a:pt x="29" y="33"/>
                  </a:cubicBezTo>
                  <a:cubicBezTo>
                    <a:pt x="31" y="34"/>
                    <a:pt x="31" y="35"/>
                    <a:pt x="33" y="35"/>
                  </a:cubicBezTo>
                  <a:cubicBezTo>
                    <a:pt x="34" y="34"/>
                    <a:pt x="34" y="36"/>
                    <a:pt x="35" y="36"/>
                  </a:cubicBezTo>
                  <a:cubicBezTo>
                    <a:pt x="36" y="36"/>
                    <a:pt x="37" y="36"/>
                    <a:pt x="37" y="36"/>
                  </a:cubicBezTo>
                  <a:cubicBezTo>
                    <a:pt x="37" y="36"/>
                    <a:pt x="37" y="36"/>
                    <a:pt x="36" y="36"/>
                  </a:cubicBezTo>
                  <a:cubicBezTo>
                    <a:pt x="37" y="38"/>
                    <a:pt x="39" y="37"/>
                    <a:pt x="40" y="38"/>
                  </a:cubicBezTo>
                  <a:cubicBezTo>
                    <a:pt x="41" y="39"/>
                    <a:pt x="43" y="40"/>
                    <a:pt x="44" y="41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4" y="43"/>
                    <a:pt x="44" y="44"/>
                    <a:pt x="44" y="46"/>
                  </a:cubicBezTo>
                  <a:cubicBezTo>
                    <a:pt x="43" y="47"/>
                    <a:pt x="43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3"/>
                    <a:pt x="40" y="44"/>
                    <a:pt x="40" y="43"/>
                  </a:cubicBezTo>
                  <a:cubicBezTo>
                    <a:pt x="39" y="43"/>
                    <a:pt x="40" y="42"/>
                    <a:pt x="39" y="42"/>
                  </a:cubicBezTo>
                  <a:cubicBezTo>
                    <a:pt x="38" y="42"/>
                    <a:pt x="38" y="43"/>
                    <a:pt x="37" y="44"/>
                  </a:cubicBezTo>
                  <a:cubicBezTo>
                    <a:pt x="37" y="44"/>
                    <a:pt x="35" y="44"/>
                    <a:pt x="34" y="44"/>
                  </a:cubicBezTo>
                  <a:cubicBezTo>
                    <a:pt x="34" y="45"/>
                    <a:pt x="35" y="46"/>
                    <a:pt x="35" y="47"/>
                  </a:cubicBezTo>
                  <a:cubicBezTo>
                    <a:pt x="35" y="49"/>
                    <a:pt x="37" y="47"/>
                    <a:pt x="37" y="46"/>
                  </a:cubicBezTo>
                  <a:cubicBezTo>
                    <a:pt x="37" y="47"/>
                    <a:pt x="37" y="48"/>
                    <a:pt x="38" y="49"/>
                  </a:cubicBezTo>
                  <a:cubicBezTo>
                    <a:pt x="36" y="50"/>
                    <a:pt x="36" y="50"/>
                    <a:pt x="34" y="50"/>
                  </a:cubicBezTo>
                  <a:cubicBezTo>
                    <a:pt x="36" y="48"/>
                    <a:pt x="31" y="47"/>
                    <a:pt x="30" y="48"/>
                  </a:cubicBezTo>
                  <a:cubicBezTo>
                    <a:pt x="30" y="49"/>
                    <a:pt x="31" y="50"/>
                    <a:pt x="32" y="51"/>
                  </a:cubicBezTo>
                  <a:cubicBezTo>
                    <a:pt x="32" y="52"/>
                    <a:pt x="32" y="52"/>
                    <a:pt x="32" y="53"/>
                  </a:cubicBezTo>
                  <a:cubicBezTo>
                    <a:pt x="32" y="54"/>
                    <a:pt x="33" y="54"/>
                    <a:pt x="34" y="54"/>
                  </a:cubicBezTo>
                  <a:cubicBezTo>
                    <a:pt x="34" y="55"/>
                    <a:pt x="34" y="57"/>
                    <a:pt x="34" y="57"/>
                  </a:cubicBezTo>
                  <a:cubicBezTo>
                    <a:pt x="33" y="59"/>
                    <a:pt x="35" y="60"/>
                    <a:pt x="36" y="61"/>
                  </a:cubicBezTo>
                  <a:cubicBezTo>
                    <a:pt x="34" y="61"/>
                    <a:pt x="35" y="60"/>
                    <a:pt x="34" y="60"/>
                  </a:cubicBezTo>
                  <a:cubicBezTo>
                    <a:pt x="33" y="59"/>
                    <a:pt x="32" y="60"/>
                    <a:pt x="32" y="59"/>
                  </a:cubicBezTo>
                  <a:cubicBezTo>
                    <a:pt x="32" y="59"/>
                    <a:pt x="32" y="58"/>
                    <a:pt x="32" y="57"/>
                  </a:cubicBezTo>
                  <a:cubicBezTo>
                    <a:pt x="31" y="56"/>
                    <a:pt x="29" y="57"/>
                    <a:pt x="29" y="58"/>
                  </a:cubicBezTo>
                  <a:cubicBezTo>
                    <a:pt x="28" y="58"/>
                    <a:pt x="28" y="60"/>
                    <a:pt x="28" y="61"/>
                  </a:cubicBezTo>
                  <a:cubicBezTo>
                    <a:pt x="28" y="61"/>
                    <a:pt x="27" y="60"/>
                    <a:pt x="27" y="60"/>
                  </a:cubicBezTo>
                  <a:cubicBezTo>
                    <a:pt x="26" y="59"/>
                    <a:pt x="28" y="59"/>
                    <a:pt x="28" y="58"/>
                  </a:cubicBezTo>
                  <a:cubicBezTo>
                    <a:pt x="27" y="57"/>
                    <a:pt x="26" y="55"/>
                    <a:pt x="25" y="55"/>
                  </a:cubicBezTo>
                  <a:cubicBezTo>
                    <a:pt x="25" y="55"/>
                    <a:pt x="25" y="55"/>
                    <a:pt x="26" y="54"/>
                  </a:cubicBezTo>
                  <a:cubicBezTo>
                    <a:pt x="25" y="54"/>
                    <a:pt x="24" y="54"/>
                    <a:pt x="23" y="54"/>
                  </a:cubicBezTo>
                  <a:cubicBezTo>
                    <a:pt x="23" y="55"/>
                    <a:pt x="23" y="56"/>
                    <a:pt x="24" y="57"/>
                  </a:cubicBezTo>
                  <a:cubicBezTo>
                    <a:pt x="23" y="57"/>
                    <a:pt x="22" y="57"/>
                    <a:pt x="21" y="57"/>
                  </a:cubicBezTo>
                  <a:cubicBezTo>
                    <a:pt x="21" y="55"/>
                    <a:pt x="21" y="53"/>
                    <a:pt x="19" y="53"/>
                  </a:cubicBezTo>
                  <a:cubicBezTo>
                    <a:pt x="19" y="52"/>
                    <a:pt x="21" y="51"/>
                    <a:pt x="21" y="50"/>
                  </a:cubicBezTo>
                  <a:cubicBezTo>
                    <a:pt x="20" y="49"/>
                    <a:pt x="19" y="48"/>
                    <a:pt x="18" y="46"/>
                  </a:cubicBezTo>
                  <a:cubicBezTo>
                    <a:pt x="17" y="46"/>
                    <a:pt x="16" y="46"/>
                    <a:pt x="16" y="46"/>
                  </a:cubicBezTo>
                  <a:cubicBezTo>
                    <a:pt x="16" y="44"/>
                    <a:pt x="15" y="45"/>
                    <a:pt x="15" y="45"/>
                  </a:cubicBezTo>
                  <a:cubicBezTo>
                    <a:pt x="15" y="43"/>
                    <a:pt x="16" y="42"/>
                    <a:pt x="17" y="41"/>
                  </a:cubicBezTo>
                  <a:cubicBezTo>
                    <a:pt x="18" y="41"/>
                    <a:pt x="19" y="41"/>
                    <a:pt x="19" y="41"/>
                  </a:cubicBezTo>
                  <a:cubicBezTo>
                    <a:pt x="20" y="41"/>
                    <a:pt x="20" y="41"/>
                    <a:pt x="21" y="40"/>
                  </a:cubicBezTo>
                  <a:cubicBezTo>
                    <a:pt x="22" y="39"/>
                    <a:pt x="24" y="39"/>
                    <a:pt x="25" y="40"/>
                  </a:cubicBezTo>
                  <a:cubicBezTo>
                    <a:pt x="26" y="42"/>
                    <a:pt x="30" y="42"/>
                    <a:pt x="33" y="44"/>
                  </a:cubicBezTo>
                  <a:cubicBezTo>
                    <a:pt x="33" y="44"/>
                    <a:pt x="33" y="43"/>
                    <a:pt x="33" y="43"/>
                  </a:cubicBezTo>
                  <a:cubicBezTo>
                    <a:pt x="33" y="43"/>
                    <a:pt x="33" y="42"/>
                    <a:pt x="32" y="42"/>
                  </a:cubicBezTo>
                  <a:cubicBezTo>
                    <a:pt x="34" y="42"/>
                    <a:pt x="35" y="42"/>
                    <a:pt x="36" y="41"/>
                  </a:cubicBezTo>
                  <a:cubicBezTo>
                    <a:pt x="35" y="41"/>
                    <a:pt x="33" y="39"/>
                    <a:pt x="33" y="41"/>
                  </a:cubicBezTo>
                  <a:cubicBezTo>
                    <a:pt x="33" y="39"/>
                    <a:pt x="31" y="40"/>
                    <a:pt x="30" y="38"/>
                  </a:cubicBezTo>
                  <a:cubicBezTo>
                    <a:pt x="29" y="40"/>
                    <a:pt x="27" y="38"/>
                    <a:pt x="25" y="38"/>
                  </a:cubicBezTo>
                  <a:cubicBezTo>
                    <a:pt x="23" y="38"/>
                    <a:pt x="20" y="38"/>
                    <a:pt x="19" y="40"/>
                  </a:cubicBezTo>
                  <a:cubicBezTo>
                    <a:pt x="19" y="38"/>
                    <a:pt x="17" y="39"/>
                    <a:pt x="16" y="37"/>
                  </a:cubicBezTo>
                  <a:cubicBezTo>
                    <a:pt x="17" y="38"/>
                    <a:pt x="16" y="39"/>
                    <a:pt x="15" y="40"/>
                  </a:cubicBezTo>
                  <a:cubicBezTo>
                    <a:pt x="15" y="39"/>
                    <a:pt x="14" y="39"/>
                    <a:pt x="14" y="38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3" y="36"/>
                    <a:pt x="13" y="35"/>
                    <a:pt x="12" y="34"/>
                  </a:cubicBezTo>
                  <a:cubicBezTo>
                    <a:pt x="12" y="34"/>
                    <a:pt x="12" y="34"/>
                    <a:pt x="12" y="35"/>
                  </a:cubicBezTo>
                  <a:cubicBezTo>
                    <a:pt x="11" y="34"/>
                    <a:pt x="11" y="34"/>
                    <a:pt x="11" y="33"/>
                  </a:cubicBezTo>
                  <a:cubicBezTo>
                    <a:pt x="16" y="30"/>
                    <a:pt x="7" y="31"/>
                    <a:pt x="8" y="28"/>
                  </a:cubicBezTo>
                  <a:cubicBezTo>
                    <a:pt x="7" y="28"/>
                    <a:pt x="5" y="27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5"/>
                    <a:pt x="5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7" y="22"/>
                    <a:pt x="7" y="21"/>
                    <a:pt x="7" y="20"/>
                  </a:cubicBezTo>
                  <a:cubicBezTo>
                    <a:pt x="7" y="20"/>
                    <a:pt x="8" y="20"/>
                    <a:pt x="9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1" y="17"/>
                    <a:pt x="11" y="15"/>
                    <a:pt x="12" y="15"/>
                  </a:cubicBezTo>
                  <a:cubicBezTo>
                    <a:pt x="12" y="14"/>
                    <a:pt x="14" y="15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5" y="11"/>
                    <a:pt x="17" y="11"/>
                    <a:pt x="18" y="10"/>
                  </a:cubicBezTo>
                  <a:cubicBezTo>
                    <a:pt x="19" y="9"/>
                    <a:pt x="21" y="9"/>
                    <a:pt x="23" y="9"/>
                  </a:cubicBezTo>
                  <a:cubicBezTo>
                    <a:pt x="24" y="8"/>
                    <a:pt x="24" y="7"/>
                    <a:pt x="26" y="7"/>
                  </a:cubicBezTo>
                  <a:cubicBezTo>
                    <a:pt x="28" y="7"/>
                    <a:pt x="30" y="7"/>
                    <a:pt x="31" y="7"/>
                  </a:cubicBezTo>
                  <a:cubicBezTo>
                    <a:pt x="31" y="6"/>
                    <a:pt x="31" y="5"/>
                    <a:pt x="31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5"/>
                    <a:pt x="34" y="6"/>
                    <a:pt x="35" y="5"/>
                  </a:cubicBezTo>
                  <a:cubicBezTo>
                    <a:pt x="36" y="5"/>
                    <a:pt x="36" y="4"/>
                    <a:pt x="37" y="4"/>
                  </a:cubicBezTo>
                  <a:cubicBezTo>
                    <a:pt x="40" y="4"/>
                    <a:pt x="40" y="4"/>
                    <a:pt x="43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4" y="3"/>
                    <a:pt x="44" y="3"/>
                    <a:pt x="46" y="3"/>
                  </a:cubicBezTo>
                  <a:cubicBezTo>
                    <a:pt x="47" y="3"/>
                    <a:pt x="48" y="3"/>
                    <a:pt x="49" y="1"/>
                  </a:cubicBezTo>
                  <a:cubicBezTo>
                    <a:pt x="49" y="2"/>
                    <a:pt x="49" y="4"/>
                    <a:pt x="50" y="4"/>
                  </a:cubicBezTo>
                  <a:cubicBezTo>
                    <a:pt x="50" y="5"/>
                    <a:pt x="52" y="4"/>
                    <a:pt x="53" y="4"/>
                  </a:cubicBezTo>
                  <a:cubicBezTo>
                    <a:pt x="56" y="6"/>
                    <a:pt x="57" y="6"/>
                    <a:pt x="61" y="6"/>
                  </a:cubicBezTo>
                  <a:cubicBezTo>
                    <a:pt x="62" y="6"/>
                    <a:pt x="63" y="5"/>
                    <a:pt x="64" y="5"/>
                  </a:cubicBezTo>
                  <a:cubicBezTo>
                    <a:pt x="65" y="4"/>
                    <a:pt x="65" y="4"/>
                    <a:pt x="65" y="2"/>
                  </a:cubicBezTo>
                  <a:cubicBezTo>
                    <a:pt x="65" y="2"/>
                    <a:pt x="62" y="1"/>
                    <a:pt x="64" y="0"/>
                  </a:cubicBezTo>
                  <a:cubicBezTo>
                    <a:pt x="64" y="0"/>
                    <a:pt x="67" y="0"/>
                    <a:pt x="67" y="0"/>
                  </a:cubicBezTo>
                  <a:cubicBezTo>
                    <a:pt x="68" y="2"/>
                    <a:pt x="69" y="1"/>
                    <a:pt x="69" y="2"/>
                  </a:cubicBezTo>
                  <a:cubicBezTo>
                    <a:pt x="69" y="4"/>
                    <a:pt x="69" y="5"/>
                    <a:pt x="67" y="6"/>
                  </a:cubicBezTo>
                  <a:cubicBezTo>
                    <a:pt x="67" y="7"/>
                    <a:pt x="68" y="9"/>
                    <a:pt x="67" y="10"/>
                  </a:cubicBezTo>
                  <a:cubicBezTo>
                    <a:pt x="66" y="11"/>
                    <a:pt x="64" y="11"/>
                    <a:pt x="65" y="12"/>
                  </a:cubicBezTo>
                  <a:cubicBezTo>
                    <a:pt x="64" y="12"/>
                    <a:pt x="64" y="12"/>
                    <a:pt x="63" y="12"/>
                  </a:cubicBezTo>
                  <a:close/>
                  <a:moveTo>
                    <a:pt x="62" y="40"/>
                  </a:moveTo>
                  <a:cubicBezTo>
                    <a:pt x="63" y="41"/>
                    <a:pt x="64" y="42"/>
                    <a:pt x="64" y="40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5" y="36"/>
                    <a:pt x="64" y="36"/>
                    <a:pt x="61" y="36"/>
                  </a:cubicBezTo>
                  <a:cubicBezTo>
                    <a:pt x="61" y="36"/>
                    <a:pt x="61" y="37"/>
                    <a:pt x="61" y="37"/>
                  </a:cubicBezTo>
                  <a:cubicBezTo>
                    <a:pt x="62" y="37"/>
                    <a:pt x="63" y="37"/>
                    <a:pt x="63" y="38"/>
                  </a:cubicBezTo>
                  <a:cubicBezTo>
                    <a:pt x="64" y="39"/>
                    <a:pt x="63" y="40"/>
                    <a:pt x="62" y="40"/>
                  </a:cubicBezTo>
                  <a:close/>
                  <a:moveTo>
                    <a:pt x="84" y="65"/>
                  </a:moveTo>
                  <a:cubicBezTo>
                    <a:pt x="85" y="65"/>
                    <a:pt x="85" y="61"/>
                    <a:pt x="86" y="61"/>
                  </a:cubicBezTo>
                  <a:cubicBezTo>
                    <a:pt x="84" y="61"/>
                    <a:pt x="83" y="62"/>
                    <a:pt x="82" y="62"/>
                  </a:cubicBezTo>
                  <a:cubicBezTo>
                    <a:pt x="80" y="63"/>
                    <a:pt x="81" y="65"/>
                    <a:pt x="81" y="67"/>
                  </a:cubicBezTo>
                  <a:cubicBezTo>
                    <a:pt x="82" y="66"/>
                    <a:pt x="83" y="64"/>
                    <a:pt x="84" y="65"/>
                  </a:cubicBezTo>
                  <a:close/>
                  <a:moveTo>
                    <a:pt x="5" y="28"/>
                  </a:moveTo>
                  <a:cubicBezTo>
                    <a:pt x="5" y="26"/>
                    <a:pt x="3" y="27"/>
                    <a:pt x="3" y="25"/>
                  </a:cubicBezTo>
                  <a:cubicBezTo>
                    <a:pt x="2" y="22"/>
                    <a:pt x="3" y="23"/>
                    <a:pt x="0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27"/>
                    <a:pt x="3" y="28"/>
                    <a:pt x="5" y="28"/>
                  </a:cubicBezTo>
                  <a:close/>
                  <a:moveTo>
                    <a:pt x="54" y="20"/>
                  </a:moveTo>
                  <a:cubicBezTo>
                    <a:pt x="53" y="20"/>
                    <a:pt x="53" y="20"/>
                    <a:pt x="53" y="20"/>
                  </a:cubicBezTo>
                  <a:cubicBezTo>
                    <a:pt x="54" y="21"/>
                    <a:pt x="54" y="23"/>
                    <a:pt x="56" y="23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6" y="22"/>
                    <a:pt x="56" y="22"/>
                    <a:pt x="57" y="23"/>
                  </a:cubicBezTo>
                  <a:cubicBezTo>
                    <a:pt x="57" y="22"/>
                    <a:pt x="57" y="21"/>
                    <a:pt x="58" y="20"/>
                  </a:cubicBezTo>
                  <a:cubicBezTo>
                    <a:pt x="57" y="20"/>
                    <a:pt x="55" y="20"/>
                    <a:pt x="54" y="20"/>
                  </a:cubicBezTo>
                  <a:close/>
                  <a:moveTo>
                    <a:pt x="32" y="33"/>
                  </a:moveTo>
                  <a:cubicBezTo>
                    <a:pt x="33" y="34"/>
                    <a:pt x="36" y="34"/>
                    <a:pt x="37" y="34"/>
                  </a:cubicBezTo>
                  <a:cubicBezTo>
                    <a:pt x="38" y="35"/>
                    <a:pt x="38" y="35"/>
                    <a:pt x="38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1" y="37"/>
                    <a:pt x="41" y="38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5" y="39"/>
                    <a:pt x="44" y="40"/>
                    <a:pt x="45" y="40"/>
                  </a:cubicBezTo>
                  <a:cubicBezTo>
                    <a:pt x="45" y="40"/>
                    <a:pt x="47" y="43"/>
                    <a:pt x="48" y="44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48" y="43"/>
                    <a:pt x="48" y="43"/>
                    <a:pt x="49" y="44"/>
                  </a:cubicBezTo>
                  <a:cubicBezTo>
                    <a:pt x="48" y="43"/>
                    <a:pt x="49" y="42"/>
                    <a:pt x="50" y="41"/>
                  </a:cubicBezTo>
                  <a:cubicBezTo>
                    <a:pt x="47" y="41"/>
                    <a:pt x="46" y="40"/>
                    <a:pt x="45" y="37"/>
                  </a:cubicBezTo>
                  <a:cubicBezTo>
                    <a:pt x="46" y="37"/>
                    <a:pt x="46" y="37"/>
                    <a:pt x="47" y="37"/>
                  </a:cubicBezTo>
                  <a:cubicBezTo>
                    <a:pt x="45" y="35"/>
                    <a:pt x="45" y="36"/>
                    <a:pt x="42" y="36"/>
                  </a:cubicBezTo>
                  <a:cubicBezTo>
                    <a:pt x="42" y="36"/>
                    <a:pt x="41" y="35"/>
                    <a:pt x="41" y="35"/>
                  </a:cubicBezTo>
                  <a:cubicBezTo>
                    <a:pt x="40" y="34"/>
                    <a:pt x="40" y="35"/>
                    <a:pt x="40" y="35"/>
                  </a:cubicBezTo>
                  <a:cubicBezTo>
                    <a:pt x="38" y="34"/>
                    <a:pt x="39" y="32"/>
                    <a:pt x="38" y="32"/>
                  </a:cubicBezTo>
                  <a:cubicBezTo>
                    <a:pt x="37" y="31"/>
                    <a:pt x="36" y="31"/>
                    <a:pt x="35" y="30"/>
                  </a:cubicBezTo>
                  <a:cubicBezTo>
                    <a:pt x="35" y="33"/>
                    <a:pt x="34" y="32"/>
                    <a:pt x="32" y="33"/>
                  </a:cubicBezTo>
                  <a:close/>
                  <a:moveTo>
                    <a:pt x="51" y="43"/>
                  </a:moveTo>
                  <a:cubicBezTo>
                    <a:pt x="51" y="43"/>
                    <a:pt x="50" y="43"/>
                    <a:pt x="50" y="44"/>
                  </a:cubicBezTo>
                  <a:cubicBezTo>
                    <a:pt x="51" y="45"/>
                    <a:pt x="52" y="45"/>
                    <a:pt x="54" y="46"/>
                  </a:cubicBezTo>
                  <a:cubicBezTo>
                    <a:pt x="53" y="46"/>
                    <a:pt x="54" y="44"/>
                    <a:pt x="53" y="44"/>
                  </a:cubicBezTo>
                  <a:cubicBezTo>
                    <a:pt x="52" y="44"/>
                    <a:pt x="52" y="43"/>
                    <a:pt x="51" y="43"/>
                  </a:cubicBezTo>
                  <a:close/>
                  <a:moveTo>
                    <a:pt x="58" y="56"/>
                  </a:moveTo>
                  <a:cubicBezTo>
                    <a:pt x="59" y="54"/>
                    <a:pt x="59" y="54"/>
                    <a:pt x="59" y="52"/>
                  </a:cubicBezTo>
                  <a:cubicBezTo>
                    <a:pt x="58" y="52"/>
                    <a:pt x="58" y="52"/>
                    <a:pt x="57" y="53"/>
                  </a:cubicBezTo>
                  <a:cubicBezTo>
                    <a:pt x="57" y="53"/>
                    <a:pt x="57" y="57"/>
                    <a:pt x="58" y="56"/>
                  </a:cubicBezTo>
                  <a:close/>
                  <a:moveTo>
                    <a:pt x="11" y="44"/>
                  </a:moveTo>
                  <a:cubicBezTo>
                    <a:pt x="10" y="44"/>
                    <a:pt x="9" y="45"/>
                    <a:pt x="9" y="45"/>
                  </a:cubicBezTo>
                  <a:cubicBezTo>
                    <a:pt x="11" y="46"/>
                    <a:pt x="12" y="46"/>
                    <a:pt x="14" y="46"/>
                  </a:cubicBezTo>
                  <a:cubicBezTo>
                    <a:pt x="14" y="46"/>
                    <a:pt x="13" y="45"/>
                    <a:pt x="12" y="45"/>
                  </a:cubicBezTo>
                  <a:cubicBezTo>
                    <a:pt x="11" y="45"/>
                    <a:pt x="11" y="45"/>
                    <a:pt x="11" y="44"/>
                  </a:cubicBezTo>
                  <a:close/>
                  <a:moveTo>
                    <a:pt x="39" y="70"/>
                  </a:moveTo>
                  <a:cubicBezTo>
                    <a:pt x="39" y="71"/>
                    <a:pt x="39" y="73"/>
                    <a:pt x="38" y="74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47" y="75"/>
                    <a:pt x="51" y="75"/>
                    <a:pt x="51" y="78"/>
                  </a:cubicBezTo>
                  <a:cubicBezTo>
                    <a:pt x="54" y="78"/>
                    <a:pt x="56" y="77"/>
                    <a:pt x="59" y="76"/>
                  </a:cubicBezTo>
                  <a:cubicBezTo>
                    <a:pt x="62" y="76"/>
                    <a:pt x="66" y="78"/>
                    <a:pt x="67" y="74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5" y="75"/>
                    <a:pt x="65" y="75"/>
                    <a:pt x="65" y="74"/>
                  </a:cubicBezTo>
                  <a:cubicBezTo>
                    <a:pt x="64" y="76"/>
                    <a:pt x="62" y="75"/>
                    <a:pt x="60" y="75"/>
                  </a:cubicBezTo>
                  <a:cubicBezTo>
                    <a:pt x="60" y="75"/>
                    <a:pt x="61" y="73"/>
                    <a:pt x="61" y="73"/>
                  </a:cubicBezTo>
                  <a:cubicBezTo>
                    <a:pt x="60" y="73"/>
                    <a:pt x="59" y="74"/>
                    <a:pt x="58" y="74"/>
                  </a:cubicBezTo>
                  <a:cubicBezTo>
                    <a:pt x="56" y="73"/>
                    <a:pt x="55" y="73"/>
                    <a:pt x="54" y="73"/>
                  </a:cubicBezTo>
                  <a:cubicBezTo>
                    <a:pt x="52" y="73"/>
                    <a:pt x="44" y="74"/>
                    <a:pt x="46" y="70"/>
                  </a:cubicBezTo>
                  <a:cubicBezTo>
                    <a:pt x="44" y="70"/>
                    <a:pt x="45" y="71"/>
                    <a:pt x="44" y="71"/>
                  </a:cubicBezTo>
                  <a:cubicBezTo>
                    <a:pt x="44" y="72"/>
                    <a:pt x="42" y="71"/>
                    <a:pt x="42" y="71"/>
                  </a:cubicBezTo>
                  <a:cubicBezTo>
                    <a:pt x="42" y="70"/>
                    <a:pt x="42" y="69"/>
                    <a:pt x="41" y="69"/>
                  </a:cubicBezTo>
                  <a:cubicBezTo>
                    <a:pt x="41" y="69"/>
                    <a:pt x="41" y="71"/>
                    <a:pt x="41" y="71"/>
                  </a:cubicBezTo>
                  <a:cubicBezTo>
                    <a:pt x="41" y="71"/>
                    <a:pt x="39" y="70"/>
                    <a:pt x="39" y="70"/>
                  </a:cubicBezTo>
                  <a:close/>
                  <a:moveTo>
                    <a:pt x="9" y="40"/>
                  </a:move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7" y="41"/>
                    <a:pt x="8" y="41"/>
                  </a:cubicBezTo>
                  <a:cubicBezTo>
                    <a:pt x="10" y="41"/>
                    <a:pt x="10" y="43"/>
                    <a:pt x="12" y="43"/>
                  </a:cubicBezTo>
                  <a:cubicBezTo>
                    <a:pt x="12" y="41"/>
                    <a:pt x="11" y="40"/>
                    <a:pt x="10" y="40"/>
                  </a:cubicBezTo>
                  <a:cubicBezTo>
                    <a:pt x="9" y="39"/>
                    <a:pt x="9" y="38"/>
                    <a:pt x="10" y="37"/>
                  </a:cubicBezTo>
                  <a:cubicBezTo>
                    <a:pt x="9" y="38"/>
                    <a:pt x="9" y="39"/>
                    <a:pt x="9" y="4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Gibraltar (UK)">
              <a:extLst>
                <a:ext uri="{FF2B5EF4-FFF2-40B4-BE49-F238E27FC236}">
                  <a16:creationId xmlns:a16="http://schemas.microsoft.com/office/drawing/2014/main" id="{15AA9E6A-FEE2-4AE4-C342-639B949D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279" y="1793164"/>
              <a:ext cx="2031" cy="5079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2 w 2"/>
                <a:gd name="T5" fmla="*/ 3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Ghana">
              <a:extLst>
                <a:ext uri="{FF2B5EF4-FFF2-40B4-BE49-F238E27FC236}">
                  <a16:creationId xmlns:a16="http://schemas.microsoft.com/office/drawing/2014/main" id="{4C0D421D-1AF3-F053-8F2E-FFAF8B2DE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94" y="2477730"/>
              <a:ext cx="107662" cy="176728"/>
            </a:xfrm>
            <a:custGeom>
              <a:avLst/>
              <a:gdLst>
                <a:gd name="T0" fmla="*/ 41 w 45"/>
                <a:gd name="T1" fmla="*/ 55 h 74"/>
                <a:gd name="T2" fmla="*/ 38 w 45"/>
                <a:gd name="T3" fmla="*/ 47 h 74"/>
                <a:gd name="T4" fmla="*/ 38 w 45"/>
                <a:gd name="T5" fmla="*/ 39 h 74"/>
                <a:gd name="T6" fmla="*/ 39 w 45"/>
                <a:gd name="T7" fmla="*/ 31 h 74"/>
                <a:gd name="T8" fmla="*/ 36 w 45"/>
                <a:gd name="T9" fmla="*/ 28 h 74"/>
                <a:gd name="T10" fmla="*/ 37 w 45"/>
                <a:gd name="T11" fmla="*/ 23 h 74"/>
                <a:gd name="T12" fmla="*/ 34 w 45"/>
                <a:gd name="T13" fmla="*/ 19 h 74"/>
                <a:gd name="T14" fmla="*/ 34 w 45"/>
                <a:gd name="T15" fmla="*/ 17 h 74"/>
                <a:gd name="T16" fmla="*/ 35 w 45"/>
                <a:gd name="T17" fmla="*/ 14 h 74"/>
                <a:gd name="T18" fmla="*/ 35 w 45"/>
                <a:gd name="T19" fmla="*/ 10 h 74"/>
                <a:gd name="T20" fmla="*/ 35 w 45"/>
                <a:gd name="T21" fmla="*/ 9 h 74"/>
                <a:gd name="T22" fmla="*/ 32 w 45"/>
                <a:gd name="T23" fmla="*/ 5 h 74"/>
                <a:gd name="T24" fmla="*/ 30 w 45"/>
                <a:gd name="T25" fmla="*/ 2 h 74"/>
                <a:gd name="T26" fmla="*/ 29 w 45"/>
                <a:gd name="T27" fmla="*/ 1 h 74"/>
                <a:gd name="T28" fmla="*/ 16 w 45"/>
                <a:gd name="T29" fmla="*/ 3 h 74"/>
                <a:gd name="T30" fmla="*/ 3 w 45"/>
                <a:gd name="T31" fmla="*/ 4 h 74"/>
                <a:gd name="T32" fmla="*/ 6 w 45"/>
                <a:gd name="T33" fmla="*/ 16 h 74"/>
                <a:gd name="T34" fmla="*/ 5 w 45"/>
                <a:gd name="T35" fmla="*/ 20 h 74"/>
                <a:gd name="T36" fmla="*/ 7 w 45"/>
                <a:gd name="T37" fmla="*/ 31 h 74"/>
                <a:gd name="T38" fmla="*/ 7 w 45"/>
                <a:gd name="T39" fmla="*/ 34 h 74"/>
                <a:gd name="T40" fmla="*/ 4 w 45"/>
                <a:gd name="T41" fmla="*/ 37 h 74"/>
                <a:gd name="T42" fmla="*/ 2 w 45"/>
                <a:gd name="T43" fmla="*/ 45 h 74"/>
                <a:gd name="T44" fmla="*/ 1 w 45"/>
                <a:gd name="T45" fmla="*/ 48 h 74"/>
                <a:gd name="T46" fmla="*/ 0 w 45"/>
                <a:gd name="T47" fmla="*/ 52 h 74"/>
                <a:gd name="T48" fmla="*/ 2 w 45"/>
                <a:gd name="T49" fmla="*/ 62 h 74"/>
                <a:gd name="T50" fmla="*/ 5 w 45"/>
                <a:gd name="T51" fmla="*/ 64 h 74"/>
                <a:gd name="T52" fmla="*/ 4 w 45"/>
                <a:gd name="T53" fmla="*/ 66 h 74"/>
                <a:gd name="T54" fmla="*/ 4 w 45"/>
                <a:gd name="T55" fmla="*/ 68 h 74"/>
                <a:gd name="T56" fmla="*/ 2 w 45"/>
                <a:gd name="T57" fmla="*/ 70 h 74"/>
                <a:gd name="T58" fmla="*/ 12 w 45"/>
                <a:gd name="T59" fmla="*/ 74 h 74"/>
                <a:gd name="T60" fmla="*/ 17 w 45"/>
                <a:gd name="T61" fmla="*/ 70 h 74"/>
                <a:gd name="T62" fmla="*/ 24 w 45"/>
                <a:gd name="T63" fmla="*/ 68 h 74"/>
                <a:gd name="T64" fmla="*/ 28 w 45"/>
                <a:gd name="T65" fmla="*/ 65 h 74"/>
                <a:gd name="T66" fmla="*/ 39 w 45"/>
                <a:gd name="T67" fmla="*/ 62 h 74"/>
                <a:gd name="T68" fmla="*/ 34 w 45"/>
                <a:gd name="T69" fmla="*/ 58 h 74"/>
                <a:gd name="T70" fmla="*/ 41 w 45"/>
                <a:gd name="T71" fmla="*/ 62 h 74"/>
                <a:gd name="T72" fmla="*/ 45 w 45"/>
                <a:gd name="T73" fmla="*/ 5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" h="74">
                  <a:moveTo>
                    <a:pt x="45" y="57"/>
                  </a:moveTo>
                  <a:cubicBezTo>
                    <a:pt x="43" y="57"/>
                    <a:pt x="43" y="55"/>
                    <a:pt x="41" y="55"/>
                  </a:cubicBezTo>
                  <a:cubicBezTo>
                    <a:pt x="40" y="56"/>
                    <a:pt x="39" y="53"/>
                    <a:pt x="38" y="52"/>
                  </a:cubicBezTo>
                  <a:cubicBezTo>
                    <a:pt x="38" y="51"/>
                    <a:pt x="38" y="49"/>
                    <a:pt x="38" y="47"/>
                  </a:cubicBezTo>
                  <a:cubicBezTo>
                    <a:pt x="38" y="46"/>
                    <a:pt x="40" y="44"/>
                    <a:pt x="38" y="44"/>
                  </a:cubicBezTo>
                  <a:cubicBezTo>
                    <a:pt x="37" y="44"/>
                    <a:pt x="38" y="40"/>
                    <a:pt x="38" y="39"/>
                  </a:cubicBezTo>
                  <a:cubicBezTo>
                    <a:pt x="40" y="38"/>
                    <a:pt x="39" y="37"/>
                    <a:pt x="38" y="35"/>
                  </a:cubicBezTo>
                  <a:cubicBezTo>
                    <a:pt x="38" y="34"/>
                    <a:pt x="40" y="32"/>
                    <a:pt x="39" y="31"/>
                  </a:cubicBezTo>
                  <a:cubicBezTo>
                    <a:pt x="39" y="30"/>
                    <a:pt x="37" y="30"/>
                    <a:pt x="37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8" y="27"/>
                    <a:pt x="38" y="26"/>
                  </a:cubicBezTo>
                  <a:cubicBezTo>
                    <a:pt x="36" y="25"/>
                    <a:pt x="36" y="25"/>
                    <a:pt x="37" y="23"/>
                  </a:cubicBezTo>
                  <a:cubicBezTo>
                    <a:pt x="39" y="20"/>
                    <a:pt x="37" y="20"/>
                    <a:pt x="34" y="20"/>
                  </a:cubicBezTo>
                  <a:cubicBezTo>
                    <a:pt x="36" y="20"/>
                    <a:pt x="36" y="18"/>
                    <a:pt x="34" y="19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5" y="18"/>
                    <a:pt x="34" y="17"/>
                    <a:pt x="34" y="17"/>
                  </a:cubicBezTo>
                  <a:cubicBezTo>
                    <a:pt x="35" y="17"/>
                    <a:pt x="35" y="17"/>
                    <a:pt x="36" y="17"/>
                  </a:cubicBezTo>
                  <a:cubicBezTo>
                    <a:pt x="36" y="16"/>
                    <a:pt x="35" y="15"/>
                    <a:pt x="35" y="14"/>
                  </a:cubicBezTo>
                  <a:cubicBezTo>
                    <a:pt x="36" y="14"/>
                    <a:pt x="36" y="13"/>
                    <a:pt x="37" y="13"/>
                  </a:cubicBezTo>
                  <a:cubicBezTo>
                    <a:pt x="36" y="13"/>
                    <a:pt x="35" y="12"/>
                    <a:pt x="35" y="10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6" y="10"/>
                    <a:pt x="36" y="9"/>
                    <a:pt x="35" y="9"/>
                  </a:cubicBezTo>
                  <a:cubicBezTo>
                    <a:pt x="34" y="10"/>
                    <a:pt x="34" y="7"/>
                    <a:pt x="33" y="7"/>
                  </a:cubicBezTo>
                  <a:cubicBezTo>
                    <a:pt x="33" y="6"/>
                    <a:pt x="32" y="7"/>
                    <a:pt x="32" y="5"/>
                  </a:cubicBezTo>
                  <a:cubicBezTo>
                    <a:pt x="32" y="4"/>
                    <a:pt x="32" y="3"/>
                    <a:pt x="32" y="1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8" y="3"/>
                    <a:pt x="28" y="3"/>
                    <a:pt x="25" y="3"/>
                  </a:cubicBezTo>
                  <a:cubicBezTo>
                    <a:pt x="22" y="3"/>
                    <a:pt x="19" y="3"/>
                    <a:pt x="16" y="3"/>
                  </a:cubicBezTo>
                  <a:cubicBezTo>
                    <a:pt x="13" y="3"/>
                    <a:pt x="10" y="3"/>
                    <a:pt x="7" y="3"/>
                  </a:cubicBezTo>
                  <a:cubicBezTo>
                    <a:pt x="6" y="3"/>
                    <a:pt x="4" y="2"/>
                    <a:pt x="3" y="4"/>
                  </a:cubicBezTo>
                  <a:cubicBezTo>
                    <a:pt x="2" y="6"/>
                    <a:pt x="4" y="8"/>
                    <a:pt x="4" y="10"/>
                  </a:cubicBezTo>
                  <a:cubicBezTo>
                    <a:pt x="4" y="12"/>
                    <a:pt x="4" y="14"/>
                    <a:pt x="6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6" y="22"/>
                    <a:pt x="6" y="22"/>
                    <a:pt x="4" y="24"/>
                  </a:cubicBezTo>
                  <a:cubicBezTo>
                    <a:pt x="6" y="26"/>
                    <a:pt x="7" y="28"/>
                    <a:pt x="7" y="31"/>
                  </a:cubicBezTo>
                  <a:cubicBezTo>
                    <a:pt x="7" y="32"/>
                    <a:pt x="8" y="33"/>
                    <a:pt x="8" y="34"/>
                  </a:cubicBezTo>
                  <a:cubicBezTo>
                    <a:pt x="8" y="35"/>
                    <a:pt x="7" y="34"/>
                    <a:pt x="7" y="34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5" y="36"/>
                    <a:pt x="5" y="36"/>
                    <a:pt x="4" y="37"/>
                  </a:cubicBezTo>
                  <a:cubicBezTo>
                    <a:pt x="4" y="37"/>
                    <a:pt x="4" y="39"/>
                    <a:pt x="4" y="40"/>
                  </a:cubicBezTo>
                  <a:cubicBezTo>
                    <a:pt x="3" y="41"/>
                    <a:pt x="3" y="43"/>
                    <a:pt x="2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2" y="47"/>
                    <a:pt x="1" y="47"/>
                    <a:pt x="1" y="48"/>
                  </a:cubicBezTo>
                  <a:cubicBezTo>
                    <a:pt x="0" y="50"/>
                    <a:pt x="0" y="50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4"/>
                    <a:pt x="1" y="58"/>
                    <a:pt x="2" y="60"/>
                  </a:cubicBezTo>
                  <a:cubicBezTo>
                    <a:pt x="2" y="61"/>
                    <a:pt x="1" y="62"/>
                    <a:pt x="2" y="62"/>
                  </a:cubicBezTo>
                  <a:cubicBezTo>
                    <a:pt x="4" y="62"/>
                    <a:pt x="2" y="63"/>
                    <a:pt x="3" y="63"/>
                  </a:cubicBezTo>
                  <a:cubicBezTo>
                    <a:pt x="3" y="64"/>
                    <a:pt x="4" y="63"/>
                    <a:pt x="5" y="64"/>
                  </a:cubicBezTo>
                  <a:cubicBezTo>
                    <a:pt x="5" y="65"/>
                    <a:pt x="5" y="65"/>
                    <a:pt x="6" y="66"/>
                  </a:cubicBezTo>
                  <a:cubicBezTo>
                    <a:pt x="5" y="66"/>
                    <a:pt x="5" y="66"/>
                    <a:pt x="4" y="66"/>
                  </a:cubicBezTo>
                  <a:cubicBezTo>
                    <a:pt x="6" y="68"/>
                    <a:pt x="6" y="68"/>
                    <a:pt x="4" y="70"/>
                  </a:cubicBezTo>
                  <a:cubicBezTo>
                    <a:pt x="4" y="69"/>
                    <a:pt x="4" y="69"/>
                    <a:pt x="4" y="68"/>
                  </a:cubicBezTo>
                  <a:cubicBezTo>
                    <a:pt x="3" y="69"/>
                    <a:pt x="2" y="69"/>
                    <a:pt x="1" y="70"/>
                  </a:cubicBezTo>
                  <a:cubicBezTo>
                    <a:pt x="1" y="70"/>
                    <a:pt x="2" y="70"/>
                    <a:pt x="2" y="70"/>
                  </a:cubicBezTo>
                  <a:cubicBezTo>
                    <a:pt x="4" y="71"/>
                    <a:pt x="6" y="71"/>
                    <a:pt x="8" y="71"/>
                  </a:cubicBezTo>
                  <a:cubicBezTo>
                    <a:pt x="10" y="72"/>
                    <a:pt x="10" y="74"/>
                    <a:pt x="12" y="74"/>
                  </a:cubicBezTo>
                  <a:cubicBezTo>
                    <a:pt x="13" y="74"/>
                    <a:pt x="15" y="72"/>
                    <a:pt x="16" y="72"/>
                  </a:cubicBezTo>
                  <a:cubicBezTo>
                    <a:pt x="17" y="71"/>
                    <a:pt x="15" y="70"/>
                    <a:pt x="17" y="70"/>
                  </a:cubicBezTo>
                  <a:cubicBezTo>
                    <a:pt x="18" y="69"/>
                    <a:pt x="19" y="69"/>
                    <a:pt x="20" y="69"/>
                  </a:cubicBezTo>
                  <a:cubicBezTo>
                    <a:pt x="21" y="68"/>
                    <a:pt x="23" y="70"/>
                    <a:pt x="24" y="68"/>
                  </a:cubicBezTo>
                  <a:cubicBezTo>
                    <a:pt x="25" y="68"/>
                    <a:pt x="26" y="66"/>
                    <a:pt x="26" y="66"/>
                  </a:cubicBezTo>
                  <a:cubicBezTo>
                    <a:pt x="28" y="66"/>
                    <a:pt x="27" y="65"/>
                    <a:pt x="28" y="65"/>
                  </a:cubicBezTo>
                  <a:cubicBezTo>
                    <a:pt x="30" y="64"/>
                    <a:pt x="32" y="64"/>
                    <a:pt x="33" y="63"/>
                  </a:cubicBezTo>
                  <a:cubicBezTo>
                    <a:pt x="35" y="63"/>
                    <a:pt x="36" y="62"/>
                    <a:pt x="39" y="62"/>
                  </a:cubicBezTo>
                  <a:cubicBezTo>
                    <a:pt x="38" y="60"/>
                    <a:pt x="37" y="58"/>
                    <a:pt x="35" y="60"/>
                  </a:cubicBezTo>
                  <a:cubicBezTo>
                    <a:pt x="35" y="59"/>
                    <a:pt x="34" y="58"/>
                    <a:pt x="34" y="58"/>
                  </a:cubicBezTo>
                  <a:cubicBezTo>
                    <a:pt x="35" y="58"/>
                    <a:pt x="37" y="57"/>
                    <a:pt x="38" y="59"/>
                  </a:cubicBezTo>
                  <a:cubicBezTo>
                    <a:pt x="39" y="60"/>
                    <a:pt x="40" y="61"/>
                    <a:pt x="41" y="62"/>
                  </a:cubicBezTo>
                  <a:cubicBezTo>
                    <a:pt x="42" y="62"/>
                    <a:pt x="42" y="62"/>
                    <a:pt x="42" y="61"/>
                  </a:cubicBezTo>
                  <a:cubicBezTo>
                    <a:pt x="42" y="59"/>
                    <a:pt x="43" y="58"/>
                    <a:pt x="45" y="58"/>
                  </a:cubicBezTo>
                  <a:cubicBezTo>
                    <a:pt x="45" y="58"/>
                    <a:pt x="45" y="57"/>
                    <a:pt x="45" y="5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Germany">
              <a:extLst>
                <a:ext uri="{FF2B5EF4-FFF2-40B4-BE49-F238E27FC236}">
                  <a16:creationId xmlns:a16="http://schemas.microsoft.com/office/drawing/2014/main" id="{29E18928-A999-C3D9-BF16-25F71D3D7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9464" y="1282278"/>
              <a:ext cx="220402" cy="209230"/>
            </a:xfrm>
            <a:custGeom>
              <a:avLst/>
              <a:gdLst>
                <a:gd name="T0" fmla="*/ 78 w 92"/>
                <a:gd name="T1" fmla="*/ 8 h 87"/>
                <a:gd name="T2" fmla="*/ 13 w 92"/>
                <a:gd name="T3" fmla="*/ 22 h 87"/>
                <a:gd name="T4" fmla="*/ 9 w 92"/>
                <a:gd name="T5" fmla="*/ 27 h 87"/>
                <a:gd name="T6" fmla="*/ 10 w 92"/>
                <a:gd name="T7" fmla="*/ 31 h 87"/>
                <a:gd name="T8" fmla="*/ 6 w 92"/>
                <a:gd name="T9" fmla="*/ 34 h 87"/>
                <a:gd name="T10" fmla="*/ 2 w 92"/>
                <a:gd name="T11" fmla="*/ 37 h 87"/>
                <a:gd name="T12" fmla="*/ 1 w 92"/>
                <a:gd name="T13" fmla="*/ 46 h 87"/>
                <a:gd name="T14" fmla="*/ 3 w 92"/>
                <a:gd name="T15" fmla="*/ 49 h 87"/>
                <a:gd name="T16" fmla="*/ 2 w 92"/>
                <a:gd name="T17" fmla="*/ 57 h 87"/>
                <a:gd name="T18" fmla="*/ 7 w 92"/>
                <a:gd name="T19" fmla="*/ 64 h 87"/>
                <a:gd name="T20" fmla="*/ 12 w 92"/>
                <a:gd name="T21" fmla="*/ 66 h 87"/>
                <a:gd name="T22" fmla="*/ 23 w 92"/>
                <a:gd name="T23" fmla="*/ 68 h 87"/>
                <a:gd name="T24" fmla="*/ 17 w 92"/>
                <a:gd name="T25" fmla="*/ 79 h 87"/>
                <a:gd name="T26" fmla="*/ 18 w 92"/>
                <a:gd name="T27" fmla="*/ 84 h 87"/>
                <a:gd name="T28" fmla="*/ 26 w 92"/>
                <a:gd name="T29" fmla="*/ 84 h 87"/>
                <a:gd name="T30" fmla="*/ 29 w 92"/>
                <a:gd name="T31" fmla="*/ 83 h 87"/>
                <a:gd name="T32" fmla="*/ 37 w 92"/>
                <a:gd name="T33" fmla="*/ 84 h 87"/>
                <a:gd name="T34" fmla="*/ 42 w 92"/>
                <a:gd name="T35" fmla="*/ 86 h 87"/>
                <a:gd name="T36" fmla="*/ 46 w 92"/>
                <a:gd name="T37" fmla="*/ 83 h 87"/>
                <a:gd name="T38" fmla="*/ 55 w 92"/>
                <a:gd name="T39" fmla="*/ 84 h 87"/>
                <a:gd name="T40" fmla="*/ 63 w 92"/>
                <a:gd name="T41" fmla="*/ 83 h 87"/>
                <a:gd name="T42" fmla="*/ 71 w 92"/>
                <a:gd name="T43" fmla="*/ 85 h 87"/>
                <a:gd name="T44" fmla="*/ 68 w 92"/>
                <a:gd name="T45" fmla="*/ 78 h 87"/>
                <a:gd name="T46" fmla="*/ 80 w 92"/>
                <a:gd name="T47" fmla="*/ 71 h 87"/>
                <a:gd name="T48" fmla="*/ 76 w 92"/>
                <a:gd name="T49" fmla="*/ 69 h 87"/>
                <a:gd name="T50" fmla="*/ 67 w 92"/>
                <a:gd name="T51" fmla="*/ 62 h 87"/>
                <a:gd name="T52" fmla="*/ 63 w 92"/>
                <a:gd name="T53" fmla="*/ 54 h 87"/>
                <a:gd name="T54" fmla="*/ 69 w 92"/>
                <a:gd name="T55" fmla="*/ 51 h 87"/>
                <a:gd name="T56" fmla="*/ 85 w 92"/>
                <a:gd name="T57" fmla="*/ 46 h 87"/>
                <a:gd name="T58" fmla="*/ 89 w 92"/>
                <a:gd name="T59" fmla="*/ 47 h 87"/>
                <a:gd name="T60" fmla="*/ 87 w 92"/>
                <a:gd name="T61" fmla="*/ 38 h 87"/>
                <a:gd name="T62" fmla="*/ 89 w 92"/>
                <a:gd name="T63" fmla="*/ 33 h 87"/>
                <a:gd name="T64" fmla="*/ 88 w 92"/>
                <a:gd name="T65" fmla="*/ 26 h 87"/>
                <a:gd name="T66" fmla="*/ 84 w 92"/>
                <a:gd name="T67" fmla="*/ 17 h 87"/>
                <a:gd name="T68" fmla="*/ 82 w 92"/>
                <a:gd name="T69" fmla="*/ 11 h 87"/>
                <a:gd name="T70" fmla="*/ 72 w 92"/>
                <a:gd name="T71" fmla="*/ 8 h 87"/>
                <a:gd name="T72" fmla="*/ 62 w 92"/>
                <a:gd name="T73" fmla="*/ 9 h 87"/>
                <a:gd name="T74" fmla="*/ 56 w 92"/>
                <a:gd name="T75" fmla="*/ 12 h 87"/>
                <a:gd name="T76" fmla="*/ 52 w 92"/>
                <a:gd name="T77" fmla="*/ 10 h 87"/>
                <a:gd name="T78" fmla="*/ 47 w 92"/>
                <a:gd name="T79" fmla="*/ 6 h 87"/>
                <a:gd name="T80" fmla="*/ 42 w 92"/>
                <a:gd name="T81" fmla="*/ 5 h 87"/>
                <a:gd name="T82" fmla="*/ 40 w 92"/>
                <a:gd name="T83" fmla="*/ 3 h 87"/>
                <a:gd name="T84" fmla="*/ 34 w 92"/>
                <a:gd name="T85" fmla="*/ 1 h 87"/>
                <a:gd name="T86" fmla="*/ 26 w 92"/>
                <a:gd name="T87" fmla="*/ 6 h 87"/>
                <a:gd name="T88" fmla="*/ 31 w 92"/>
                <a:gd name="T89" fmla="*/ 9 h 87"/>
                <a:gd name="T90" fmla="*/ 34 w 92"/>
                <a:gd name="T91" fmla="*/ 13 h 87"/>
                <a:gd name="T92" fmla="*/ 35 w 92"/>
                <a:gd name="T93" fmla="*/ 13 h 87"/>
                <a:gd name="T94" fmla="*/ 27 w 92"/>
                <a:gd name="T95" fmla="*/ 13 h 87"/>
                <a:gd name="T96" fmla="*/ 24 w 92"/>
                <a:gd name="T97" fmla="*/ 17 h 87"/>
                <a:gd name="T98" fmla="*/ 17 w 92"/>
                <a:gd name="T99" fmla="*/ 14 h 87"/>
                <a:gd name="T100" fmla="*/ 12 w 92"/>
                <a:gd name="T101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" h="87">
                  <a:moveTo>
                    <a:pt x="74" y="8"/>
                  </a:moveTo>
                  <a:cubicBezTo>
                    <a:pt x="73" y="5"/>
                    <a:pt x="73" y="5"/>
                    <a:pt x="75" y="3"/>
                  </a:cubicBezTo>
                  <a:cubicBezTo>
                    <a:pt x="78" y="4"/>
                    <a:pt x="78" y="5"/>
                    <a:pt x="78" y="8"/>
                  </a:cubicBezTo>
                  <a:cubicBezTo>
                    <a:pt x="76" y="6"/>
                    <a:pt x="76" y="6"/>
                    <a:pt x="74" y="8"/>
                  </a:cubicBezTo>
                  <a:close/>
                  <a:moveTo>
                    <a:pt x="12" y="20"/>
                  </a:moveTo>
                  <a:cubicBezTo>
                    <a:pt x="13" y="21"/>
                    <a:pt x="13" y="22"/>
                    <a:pt x="13" y="22"/>
                  </a:cubicBezTo>
                  <a:cubicBezTo>
                    <a:pt x="11" y="24"/>
                    <a:pt x="11" y="24"/>
                    <a:pt x="11" y="26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9" y="29"/>
                    <a:pt x="10" y="29"/>
                    <a:pt x="12" y="28"/>
                  </a:cubicBezTo>
                  <a:cubicBezTo>
                    <a:pt x="11" y="30"/>
                    <a:pt x="12" y="30"/>
                    <a:pt x="10" y="31"/>
                  </a:cubicBezTo>
                  <a:cubicBezTo>
                    <a:pt x="10" y="32"/>
                    <a:pt x="9" y="32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9" y="35"/>
                    <a:pt x="7" y="34"/>
                    <a:pt x="6" y="34"/>
                  </a:cubicBezTo>
                  <a:cubicBezTo>
                    <a:pt x="4" y="36"/>
                    <a:pt x="4" y="35"/>
                    <a:pt x="2" y="34"/>
                  </a:cubicBezTo>
                  <a:cubicBezTo>
                    <a:pt x="3" y="36"/>
                    <a:pt x="0" y="35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1" y="39"/>
                    <a:pt x="4" y="40"/>
                    <a:pt x="3" y="41"/>
                  </a:cubicBezTo>
                  <a:cubicBezTo>
                    <a:pt x="1" y="43"/>
                    <a:pt x="2" y="45"/>
                    <a:pt x="0" y="45"/>
                  </a:cubicBezTo>
                  <a:cubicBezTo>
                    <a:pt x="1" y="45"/>
                    <a:pt x="1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3" y="50"/>
                    <a:pt x="3" y="49"/>
                  </a:cubicBezTo>
                  <a:cubicBezTo>
                    <a:pt x="3" y="51"/>
                    <a:pt x="5" y="51"/>
                    <a:pt x="4" y="53"/>
                  </a:cubicBezTo>
                  <a:cubicBezTo>
                    <a:pt x="4" y="54"/>
                    <a:pt x="3" y="54"/>
                    <a:pt x="2" y="55"/>
                  </a:cubicBezTo>
                  <a:cubicBezTo>
                    <a:pt x="2" y="56"/>
                    <a:pt x="2" y="57"/>
                    <a:pt x="2" y="57"/>
                  </a:cubicBezTo>
                  <a:cubicBezTo>
                    <a:pt x="4" y="58"/>
                    <a:pt x="5" y="58"/>
                    <a:pt x="7" y="58"/>
                  </a:cubicBezTo>
                  <a:cubicBezTo>
                    <a:pt x="6" y="59"/>
                    <a:pt x="4" y="60"/>
                    <a:pt x="4" y="62"/>
                  </a:cubicBezTo>
                  <a:cubicBezTo>
                    <a:pt x="5" y="62"/>
                    <a:pt x="7" y="62"/>
                    <a:pt x="7" y="64"/>
                  </a:cubicBezTo>
                  <a:cubicBezTo>
                    <a:pt x="7" y="65"/>
                    <a:pt x="8" y="65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1" y="66"/>
                    <a:pt x="12" y="66"/>
                  </a:cubicBezTo>
                  <a:cubicBezTo>
                    <a:pt x="14" y="66"/>
                    <a:pt x="16" y="65"/>
                    <a:pt x="16" y="67"/>
                  </a:cubicBezTo>
                  <a:cubicBezTo>
                    <a:pt x="16" y="68"/>
                    <a:pt x="19" y="67"/>
                    <a:pt x="20" y="67"/>
                  </a:cubicBezTo>
                  <a:cubicBezTo>
                    <a:pt x="21" y="67"/>
                    <a:pt x="22" y="68"/>
                    <a:pt x="23" y="68"/>
                  </a:cubicBezTo>
                  <a:cubicBezTo>
                    <a:pt x="22" y="68"/>
                    <a:pt x="19" y="72"/>
                    <a:pt x="20" y="74"/>
                  </a:cubicBezTo>
                  <a:cubicBezTo>
                    <a:pt x="18" y="73"/>
                    <a:pt x="19" y="75"/>
                    <a:pt x="18" y="75"/>
                  </a:cubicBezTo>
                  <a:cubicBezTo>
                    <a:pt x="18" y="77"/>
                    <a:pt x="17" y="77"/>
                    <a:pt x="17" y="79"/>
                  </a:cubicBezTo>
                  <a:cubicBezTo>
                    <a:pt x="17" y="81"/>
                    <a:pt x="14" y="83"/>
                    <a:pt x="17" y="84"/>
                  </a:cubicBezTo>
                  <a:cubicBezTo>
                    <a:pt x="17" y="84"/>
                    <a:pt x="17" y="84"/>
                    <a:pt x="17" y="83"/>
                  </a:cubicBezTo>
                  <a:cubicBezTo>
                    <a:pt x="17" y="83"/>
                    <a:pt x="18" y="84"/>
                    <a:pt x="18" y="84"/>
                  </a:cubicBezTo>
                  <a:cubicBezTo>
                    <a:pt x="18" y="84"/>
                    <a:pt x="19" y="83"/>
                    <a:pt x="19" y="83"/>
                  </a:cubicBezTo>
                  <a:cubicBezTo>
                    <a:pt x="21" y="86"/>
                    <a:pt x="22" y="82"/>
                    <a:pt x="24" y="84"/>
                  </a:cubicBezTo>
                  <a:cubicBezTo>
                    <a:pt x="24" y="85"/>
                    <a:pt x="25" y="84"/>
                    <a:pt x="26" y="84"/>
                  </a:cubicBezTo>
                  <a:cubicBezTo>
                    <a:pt x="27" y="84"/>
                    <a:pt x="26" y="83"/>
                    <a:pt x="28" y="83"/>
                  </a:cubicBezTo>
                  <a:cubicBezTo>
                    <a:pt x="27" y="83"/>
                    <a:pt x="26" y="83"/>
                    <a:pt x="25" y="83"/>
                  </a:cubicBezTo>
                  <a:cubicBezTo>
                    <a:pt x="25" y="81"/>
                    <a:pt x="29" y="81"/>
                    <a:pt x="29" y="83"/>
                  </a:cubicBezTo>
                  <a:cubicBezTo>
                    <a:pt x="29" y="83"/>
                    <a:pt x="29" y="82"/>
                    <a:pt x="29" y="82"/>
                  </a:cubicBezTo>
                  <a:cubicBezTo>
                    <a:pt x="30" y="85"/>
                    <a:pt x="32" y="82"/>
                    <a:pt x="34" y="83"/>
                  </a:cubicBezTo>
                  <a:cubicBezTo>
                    <a:pt x="35" y="84"/>
                    <a:pt x="36" y="84"/>
                    <a:pt x="37" y="84"/>
                  </a:cubicBezTo>
                  <a:cubicBezTo>
                    <a:pt x="38" y="85"/>
                    <a:pt x="39" y="84"/>
                    <a:pt x="39" y="83"/>
                  </a:cubicBezTo>
                  <a:cubicBezTo>
                    <a:pt x="39" y="85"/>
                    <a:pt x="40" y="84"/>
                    <a:pt x="41" y="84"/>
                  </a:cubicBezTo>
                  <a:cubicBezTo>
                    <a:pt x="42" y="85"/>
                    <a:pt x="41" y="85"/>
                    <a:pt x="42" y="86"/>
                  </a:cubicBezTo>
                  <a:cubicBezTo>
                    <a:pt x="43" y="86"/>
                    <a:pt x="43" y="86"/>
                    <a:pt x="43" y="87"/>
                  </a:cubicBezTo>
                  <a:cubicBezTo>
                    <a:pt x="44" y="87"/>
                    <a:pt x="45" y="86"/>
                    <a:pt x="46" y="86"/>
                  </a:cubicBezTo>
                  <a:cubicBezTo>
                    <a:pt x="44" y="84"/>
                    <a:pt x="45" y="84"/>
                    <a:pt x="46" y="83"/>
                  </a:cubicBezTo>
                  <a:cubicBezTo>
                    <a:pt x="46" y="86"/>
                    <a:pt x="48" y="83"/>
                    <a:pt x="50" y="85"/>
                  </a:cubicBezTo>
                  <a:cubicBezTo>
                    <a:pt x="51" y="86"/>
                    <a:pt x="53" y="86"/>
                    <a:pt x="55" y="86"/>
                  </a:cubicBezTo>
                  <a:cubicBezTo>
                    <a:pt x="55" y="85"/>
                    <a:pt x="55" y="85"/>
                    <a:pt x="55" y="84"/>
                  </a:cubicBezTo>
                  <a:cubicBezTo>
                    <a:pt x="57" y="85"/>
                    <a:pt x="57" y="83"/>
                    <a:pt x="59" y="83"/>
                  </a:cubicBezTo>
                  <a:cubicBezTo>
                    <a:pt x="61" y="83"/>
                    <a:pt x="62" y="83"/>
                    <a:pt x="63" y="82"/>
                  </a:cubicBezTo>
                  <a:cubicBezTo>
                    <a:pt x="63" y="82"/>
                    <a:pt x="63" y="83"/>
                    <a:pt x="63" y="83"/>
                  </a:cubicBezTo>
                  <a:cubicBezTo>
                    <a:pt x="65" y="83"/>
                    <a:pt x="67" y="83"/>
                    <a:pt x="69" y="83"/>
                  </a:cubicBezTo>
                  <a:cubicBezTo>
                    <a:pt x="70" y="83"/>
                    <a:pt x="69" y="84"/>
                    <a:pt x="69" y="84"/>
                  </a:cubicBezTo>
                  <a:cubicBezTo>
                    <a:pt x="70" y="85"/>
                    <a:pt x="71" y="85"/>
                    <a:pt x="71" y="85"/>
                  </a:cubicBezTo>
                  <a:cubicBezTo>
                    <a:pt x="71" y="84"/>
                    <a:pt x="72" y="81"/>
                    <a:pt x="70" y="82"/>
                  </a:cubicBezTo>
                  <a:cubicBezTo>
                    <a:pt x="71" y="81"/>
                    <a:pt x="71" y="81"/>
                    <a:pt x="71" y="80"/>
                  </a:cubicBezTo>
                  <a:cubicBezTo>
                    <a:pt x="70" y="80"/>
                    <a:pt x="69" y="79"/>
                    <a:pt x="68" y="78"/>
                  </a:cubicBezTo>
                  <a:cubicBezTo>
                    <a:pt x="70" y="76"/>
                    <a:pt x="72" y="76"/>
                    <a:pt x="75" y="75"/>
                  </a:cubicBezTo>
                  <a:cubicBezTo>
                    <a:pt x="76" y="75"/>
                    <a:pt x="74" y="73"/>
                    <a:pt x="76" y="72"/>
                  </a:cubicBezTo>
                  <a:cubicBezTo>
                    <a:pt x="78" y="72"/>
                    <a:pt x="78" y="73"/>
                    <a:pt x="80" y="71"/>
                  </a:cubicBezTo>
                  <a:cubicBezTo>
                    <a:pt x="79" y="71"/>
                    <a:pt x="79" y="71"/>
                    <a:pt x="78" y="71"/>
                  </a:cubicBezTo>
                  <a:cubicBezTo>
                    <a:pt x="81" y="69"/>
                    <a:pt x="77" y="68"/>
                    <a:pt x="76" y="67"/>
                  </a:cubicBezTo>
                  <a:cubicBezTo>
                    <a:pt x="76" y="68"/>
                    <a:pt x="76" y="68"/>
                    <a:pt x="76" y="69"/>
                  </a:cubicBezTo>
                  <a:cubicBezTo>
                    <a:pt x="75" y="67"/>
                    <a:pt x="74" y="67"/>
                    <a:pt x="73" y="66"/>
                  </a:cubicBezTo>
                  <a:cubicBezTo>
                    <a:pt x="72" y="66"/>
                    <a:pt x="71" y="63"/>
                    <a:pt x="70" y="63"/>
                  </a:cubicBezTo>
                  <a:cubicBezTo>
                    <a:pt x="68" y="63"/>
                    <a:pt x="68" y="63"/>
                    <a:pt x="67" y="62"/>
                  </a:cubicBezTo>
                  <a:cubicBezTo>
                    <a:pt x="66" y="61"/>
                    <a:pt x="66" y="59"/>
                    <a:pt x="64" y="59"/>
                  </a:cubicBezTo>
                  <a:cubicBezTo>
                    <a:pt x="65" y="58"/>
                    <a:pt x="66" y="58"/>
                    <a:pt x="67" y="57"/>
                  </a:cubicBezTo>
                  <a:cubicBezTo>
                    <a:pt x="65" y="57"/>
                    <a:pt x="63" y="56"/>
                    <a:pt x="63" y="54"/>
                  </a:cubicBezTo>
                  <a:cubicBezTo>
                    <a:pt x="63" y="54"/>
                    <a:pt x="62" y="54"/>
                    <a:pt x="62" y="54"/>
                  </a:cubicBezTo>
                  <a:cubicBezTo>
                    <a:pt x="61" y="52"/>
                    <a:pt x="64" y="52"/>
                    <a:pt x="64" y="54"/>
                  </a:cubicBezTo>
                  <a:cubicBezTo>
                    <a:pt x="64" y="52"/>
                    <a:pt x="67" y="52"/>
                    <a:pt x="69" y="51"/>
                  </a:cubicBezTo>
                  <a:cubicBezTo>
                    <a:pt x="70" y="51"/>
                    <a:pt x="70" y="52"/>
                    <a:pt x="71" y="50"/>
                  </a:cubicBezTo>
                  <a:cubicBezTo>
                    <a:pt x="72" y="49"/>
                    <a:pt x="73" y="51"/>
                    <a:pt x="74" y="50"/>
                  </a:cubicBezTo>
                  <a:cubicBezTo>
                    <a:pt x="76" y="47"/>
                    <a:pt x="82" y="47"/>
                    <a:pt x="85" y="46"/>
                  </a:cubicBezTo>
                  <a:cubicBezTo>
                    <a:pt x="84" y="46"/>
                    <a:pt x="84" y="45"/>
                    <a:pt x="83" y="45"/>
                  </a:cubicBezTo>
                  <a:cubicBezTo>
                    <a:pt x="84" y="45"/>
                    <a:pt x="86" y="44"/>
                    <a:pt x="86" y="45"/>
                  </a:cubicBezTo>
                  <a:cubicBezTo>
                    <a:pt x="86" y="47"/>
                    <a:pt x="88" y="46"/>
                    <a:pt x="89" y="47"/>
                  </a:cubicBezTo>
                  <a:cubicBezTo>
                    <a:pt x="89" y="47"/>
                    <a:pt x="89" y="47"/>
                    <a:pt x="89" y="46"/>
                  </a:cubicBezTo>
                  <a:cubicBezTo>
                    <a:pt x="90" y="45"/>
                    <a:pt x="92" y="44"/>
                    <a:pt x="91" y="42"/>
                  </a:cubicBezTo>
                  <a:cubicBezTo>
                    <a:pt x="90" y="40"/>
                    <a:pt x="90" y="39"/>
                    <a:pt x="87" y="38"/>
                  </a:cubicBezTo>
                  <a:cubicBezTo>
                    <a:pt x="88" y="38"/>
                    <a:pt x="88" y="37"/>
                    <a:pt x="89" y="37"/>
                  </a:cubicBezTo>
                  <a:cubicBezTo>
                    <a:pt x="88" y="37"/>
                    <a:pt x="87" y="36"/>
                    <a:pt x="86" y="36"/>
                  </a:cubicBezTo>
                  <a:cubicBezTo>
                    <a:pt x="87" y="35"/>
                    <a:pt x="88" y="34"/>
                    <a:pt x="89" y="33"/>
                  </a:cubicBezTo>
                  <a:cubicBezTo>
                    <a:pt x="89" y="32"/>
                    <a:pt x="87" y="32"/>
                    <a:pt x="88" y="30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6" y="29"/>
                    <a:pt x="87" y="28"/>
                    <a:pt x="88" y="26"/>
                  </a:cubicBezTo>
                  <a:cubicBezTo>
                    <a:pt x="86" y="27"/>
                    <a:pt x="84" y="26"/>
                    <a:pt x="83" y="25"/>
                  </a:cubicBezTo>
                  <a:cubicBezTo>
                    <a:pt x="81" y="23"/>
                    <a:pt x="83" y="22"/>
                    <a:pt x="84" y="21"/>
                  </a:cubicBezTo>
                  <a:cubicBezTo>
                    <a:pt x="86" y="19"/>
                    <a:pt x="84" y="19"/>
                    <a:pt x="84" y="17"/>
                  </a:cubicBezTo>
                  <a:cubicBezTo>
                    <a:pt x="84" y="15"/>
                    <a:pt x="85" y="13"/>
                    <a:pt x="86" y="11"/>
                  </a:cubicBezTo>
                  <a:cubicBezTo>
                    <a:pt x="86" y="11"/>
                    <a:pt x="85" y="12"/>
                    <a:pt x="85" y="12"/>
                  </a:cubicBezTo>
                  <a:cubicBezTo>
                    <a:pt x="83" y="12"/>
                    <a:pt x="83" y="12"/>
                    <a:pt x="82" y="11"/>
                  </a:cubicBezTo>
                  <a:cubicBezTo>
                    <a:pt x="82" y="10"/>
                    <a:pt x="80" y="11"/>
                    <a:pt x="80" y="11"/>
                  </a:cubicBezTo>
                  <a:cubicBezTo>
                    <a:pt x="79" y="11"/>
                    <a:pt x="79" y="10"/>
                    <a:pt x="80" y="9"/>
                  </a:cubicBezTo>
                  <a:cubicBezTo>
                    <a:pt x="77" y="9"/>
                    <a:pt x="75" y="10"/>
                    <a:pt x="72" y="8"/>
                  </a:cubicBezTo>
                  <a:cubicBezTo>
                    <a:pt x="71" y="7"/>
                    <a:pt x="71" y="6"/>
                    <a:pt x="70" y="5"/>
                  </a:cubicBezTo>
                  <a:cubicBezTo>
                    <a:pt x="69" y="5"/>
                    <a:pt x="67" y="5"/>
                    <a:pt x="66" y="5"/>
                  </a:cubicBezTo>
                  <a:cubicBezTo>
                    <a:pt x="65" y="5"/>
                    <a:pt x="64" y="9"/>
                    <a:pt x="62" y="9"/>
                  </a:cubicBezTo>
                  <a:cubicBezTo>
                    <a:pt x="61" y="9"/>
                    <a:pt x="59" y="9"/>
                    <a:pt x="58" y="9"/>
                  </a:cubicBezTo>
                  <a:cubicBezTo>
                    <a:pt x="57" y="9"/>
                    <a:pt x="57" y="11"/>
                    <a:pt x="55" y="11"/>
                  </a:cubicBezTo>
                  <a:cubicBezTo>
                    <a:pt x="55" y="11"/>
                    <a:pt x="55" y="11"/>
                    <a:pt x="56" y="12"/>
                  </a:cubicBezTo>
                  <a:cubicBezTo>
                    <a:pt x="55" y="11"/>
                    <a:pt x="54" y="11"/>
                    <a:pt x="54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2" y="12"/>
                    <a:pt x="54" y="10"/>
                    <a:pt x="52" y="10"/>
                  </a:cubicBezTo>
                  <a:cubicBezTo>
                    <a:pt x="50" y="10"/>
                    <a:pt x="48" y="11"/>
                    <a:pt x="48" y="9"/>
                  </a:cubicBezTo>
                  <a:cubicBezTo>
                    <a:pt x="50" y="10"/>
                    <a:pt x="52" y="8"/>
                    <a:pt x="52" y="7"/>
                  </a:cubicBezTo>
                  <a:cubicBezTo>
                    <a:pt x="52" y="6"/>
                    <a:pt x="48" y="7"/>
                    <a:pt x="47" y="6"/>
                  </a:cubicBezTo>
                  <a:cubicBezTo>
                    <a:pt x="47" y="6"/>
                    <a:pt x="46" y="5"/>
                    <a:pt x="45" y="5"/>
                  </a:cubicBezTo>
                  <a:cubicBezTo>
                    <a:pt x="44" y="5"/>
                    <a:pt x="44" y="7"/>
                    <a:pt x="43" y="7"/>
                  </a:cubicBezTo>
                  <a:cubicBezTo>
                    <a:pt x="42" y="7"/>
                    <a:pt x="43" y="5"/>
                    <a:pt x="42" y="5"/>
                  </a:cubicBezTo>
                  <a:cubicBezTo>
                    <a:pt x="41" y="5"/>
                    <a:pt x="40" y="5"/>
                    <a:pt x="39" y="5"/>
                  </a:cubicBezTo>
                  <a:cubicBezTo>
                    <a:pt x="39" y="5"/>
                    <a:pt x="41" y="4"/>
                    <a:pt x="42" y="4"/>
                  </a:cubicBezTo>
                  <a:cubicBezTo>
                    <a:pt x="41" y="4"/>
                    <a:pt x="41" y="3"/>
                    <a:pt x="40" y="3"/>
                  </a:cubicBezTo>
                  <a:cubicBezTo>
                    <a:pt x="40" y="3"/>
                    <a:pt x="41" y="3"/>
                    <a:pt x="41" y="3"/>
                  </a:cubicBezTo>
                  <a:cubicBezTo>
                    <a:pt x="41" y="2"/>
                    <a:pt x="40" y="2"/>
                    <a:pt x="41" y="1"/>
                  </a:cubicBezTo>
                  <a:cubicBezTo>
                    <a:pt x="39" y="1"/>
                    <a:pt x="36" y="2"/>
                    <a:pt x="34" y="1"/>
                  </a:cubicBezTo>
                  <a:cubicBezTo>
                    <a:pt x="31" y="0"/>
                    <a:pt x="30" y="0"/>
                    <a:pt x="28" y="1"/>
                  </a:cubicBezTo>
                  <a:cubicBezTo>
                    <a:pt x="28" y="3"/>
                    <a:pt x="30" y="4"/>
                    <a:pt x="31" y="5"/>
                  </a:cubicBezTo>
                  <a:cubicBezTo>
                    <a:pt x="29" y="5"/>
                    <a:pt x="28" y="7"/>
                    <a:pt x="26" y="6"/>
                  </a:cubicBezTo>
                  <a:cubicBezTo>
                    <a:pt x="27" y="9"/>
                    <a:pt x="30" y="7"/>
                    <a:pt x="31" y="6"/>
                  </a:cubicBezTo>
                  <a:cubicBezTo>
                    <a:pt x="31" y="7"/>
                    <a:pt x="30" y="8"/>
                    <a:pt x="29" y="8"/>
                  </a:cubicBezTo>
                  <a:cubicBezTo>
                    <a:pt x="29" y="9"/>
                    <a:pt x="30" y="10"/>
                    <a:pt x="31" y="9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30" y="12"/>
                    <a:pt x="31" y="11"/>
                    <a:pt x="32" y="11"/>
                  </a:cubicBezTo>
                  <a:cubicBezTo>
                    <a:pt x="33" y="12"/>
                    <a:pt x="34" y="12"/>
                    <a:pt x="34" y="13"/>
                  </a:cubicBezTo>
                  <a:cubicBezTo>
                    <a:pt x="36" y="14"/>
                    <a:pt x="37" y="15"/>
                    <a:pt x="40" y="16"/>
                  </a:cubicBezTo>
                  <a:cubicBezTo>
                    <a:pt x="39" y="16"/>
                    <a:pt x="37" y="16"/>
                    <a:pt x="37" y="16"/>
                  </a:cubicBezTo>
                  <a:cubicBezTo>
                    <a:pt x="36" y="15"/>
                    <a:pt x="35" y="14"/>
                    <a:pt x="35" y="13"/>
                  </a:cubicBezTo>
                  <a:cubicBezTo>
                    <a:pt x="35" y="14"/>
                    <a:pt x="32" y="13"/>
                    <a:pt x="33" y="13"/>
                  </a:cubicBezTo>
                  <a:cubicBezTo>
                    <a:pt x="32" y="12"/>
                    <a:pt x="31" y="12"/>
                    <a:pt x="31" y="13"/>
                  </a:cubicBezTo>
                  <a:cubicBezTo>
                    <a:pt x="29" y="13"/>
                    <a:pt x="28" y="11"/>
                    <a:pt x="27" y="13"/>
                  </a:cubicBezTo>
                  <a:cubicBezTo>
                    <a:pt x="26" y="14"/>
                    <a:pt x="27" y="15"/>
                    <a:pt x="27" y="18"/>
                  </a:cubicBezTo>
                  <a:cubicBezTo>
                    <a:pt x="26" y="16"/>
                    <a:pt x="26" y="16"/>
                    <a:pt x="25" y="15"/>
                  </a:cubicBezTo>
                  <a:cubicBezTo>
                    <a:pt x="23" y="14"/>
                    <a:pt x="24" y="17"/>
                    <a:pt x="24" y="17"/>
                  </a:cubicBezTo>
                  <a:cubicBezTo>
                    <a:pt x="23" y="17"/>
                    <a:pt x="23" y="17"/>
                    <a:pt x="22" y="17"/>
                  </a:cubicBezTo>
                  <a:cubicBezTo>
                    <a:pt x="21" y="16"/>
                    <a:pt x="22" y="16"/>
                    <a:pt x="23" y="15"/>
                  </a:cubicBezTo>
                  <a:cubicBezTo>
                    <a:pt x="22" y="14"/>
                    <a:pt x="18" y="14"/>
                    <a:pt x="17" y="14"/>
                  </a:cubicBezTo>
                  <a:cubicBezTo>
                    <a:pt x="14" y="14"/>
                    <a:pt x="13" y="15"/>
                    <a:pt x="11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7"/>
                    <a:pt x="11" y="17"/>
                    <a:pt x="12" y="18"/>
                  </a:cubicBezTo>
                  <a:cubicBezTo>
                    <a:pt x="12" y="18"/>
                    <a:pt x="13" y="19"/>
                    <a:pt x="14" y="19"/>
                  </a:cubicBezTo>
                  <a:cubicBezTo>
                    <a:pt x="13" y="19"/>
                    <a:pt x="12" y="20"/>
                    <a:pt x="12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Georgia">
              <a:extLst>
                <a:ext uri="{FF2B5EF4-FFF2-40B4-BE49-F238E27FC236}">
                  <a16:creationId xmlns:a16="http://schemas.microsoft.com/office/drawing/2014/main" id="{F065B1B5-D1F5-472F-4A43-3CC0904FE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053" y="1592060"/>
              <a:ext cx="160477" cy="69066"/>
            </a:xfrm>
            <a:custGeom>
              <a:avLst/>
              <a:gdLst>
                <a:gd name="T0" fmla="*/ 25 w 67"/>
                <a:gd name="T1" fmla="*/ 25 h 29"/>
                <a:gd name="T2" fmla="*/ 28 w 67"/>
                <a:gd name="T3" fmla="*/ 24 h 29"/>
                <a:gd name="T4" fmla="*/ 35 w 67"/>
                <a:gd name="T5" fmla="*/ 28 h 29"/>
                <a:gd name="T6" fmla="*/ 46 w 67"/>
                <a:gd name="T7" fmla="*/ 26 h 29"/>
                <a:gd name="T8" fmla="*/ 47 w 67"/>
                <a:gd name="T9" fmla="*/ 27 h 29"/>
                <a:gd name="T10" fmla="*/ 50 w 67"/>
                <a:gd name="T11" fmla="*/ 26 h 29"/>
                <a:gd name="T12" fmla="*/ 58 w 67"/>
                <a:gd name="T13" fmla="*/ 25 h 29"/>
                <a:gd name="T14" fmla="*/ 62 w 67"/>
                <a:gd name="T15" fmla="*/ 28 h 29"/>
                <a:gd name="T16" fmla="*/ 66 w 67"/>
                <a:gd name="T17" fmla="*/ 28 h 29"/>
                <a:gd name="T18" fmla="*/ 67 w 67"/>
                <a:gd name="T19" fmla="*/ 26 h 29"/>
                <a:gd name="T20" fmla="*/ 64 w 67"/>
                <a:gd name="T21" fmla="*/ 22 h 29"/>
                <a:gd name="T22" fmla="*/ 64 w 67"/>
                <a:gd name="T23" fmla="*/ 20 h 29"/>
                <a:gd name="T24" fmla="*/ 59 w 67"/>
                <a:gd name="T25" fmla="*/ 18 h 29"/>
                <a:gd name="T26" fmla="*/ 58 w 67"/>
                <a:gd name="T27" fmla="*/ 17 h 29"/>
                <a:gd name="T28" fmla="*/ 57 w 67"/>
                <a:gd name="T29" fmla="*/ 12 h 29"/>
                <a:gd name="T30" fmla="*/ 50 w 67"/>
                <a:gd name="T31" fmla="*/ 11 h 29"/>
                <a:gd name="T32" fmla="*/ 47 w 67"/>
                <a:gd name="T33" fmla="*/ 11 h 29"/>
                <a:gd name="T34" fmla="*/ 41 w 67"/>
                <a:gd name="T35" fmla="*/ 11 h 29"/>
                <a:gd name="T36" fmla="*/ 38 w 67"/>
                <a:gd name="T37" fmla="*/ 12 h 29"/>
                <a:gd name="T38" fmla="*/ 34 w 67"/>
                <a:gd name="T39" fmla="*/ 8 h 29"/>
                <a:gd name="T40" fmla="*/ 30 w 67"/>
                <a:gd name="T41" fmla="*/ 5 h 29"/>
                <a:gd name="T42" fmla="*/ 21 w 67"/>
                <a:gd name="T43" fmla="*/ 5 h 29"/>
                <a:gd name="T44" fmla="*/ 14 w 67"/>
                <a:gd name="T45" fmla="*/ 3 h 29"/>
                <a:gd name="T46" fmla="*/ 9 w 67"/>
                <a:gd name="T47" fmla="*/ 2 h 29"/>
                <a:gd name="T48" fmla="*/ 7 w 67"/>
                <a:gd name="T49" fmla="*/ 0 h 29"/>
                <a:gd name="T50" fmla="*/ 2 w 67"/>
                <a:gd name="T51" fmla="*/ 0 h 29"/>
                <a:gd name="T52" fmla="*/ 3 w 67"/>
                <a:gd name="T53" fmla="*/ 3 h 29"/>
                <a:gd name="T54" fmla="*/ 8 w 67"/>
                <a:gd name="T55" fmla="*/ 6 h 29"/>
                <a:gd name="T56" fmla="*/ 14 w 67"/>
                <a:gd name="T57" fmla="*/ 9 h 29"/>
                <a:gd name="T58" fmla="*/ 16 w 67"/>
                <a:gd name="T59" fmla="*/ 16 h 29"/>
                <a:gd name="T60" fmla="*/ 18 w 67"/>
                <a:gd name="T61" fmla="*/ 20 h 29"/>
                <a:gd name="T62" fmla="*/ 20 w 67"/>
                <a:gd name="T63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29">
                  <a:moveTo>
                    <a:pt x="20" y="24"/>
                  </a:moveTo>
                  <a:cubicBezTo>
                    <a:pt x="21" y="23"/>
                    <a:pt x="24" y="24"/>
                    <a:pt x="25" y="25"/>
                  </a:cubicBezTo>
                  <a:cubicBezTo>
                    <a:pt x="26" y="23"/>
                    <a:pt x="25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2" y="28"/>
                    <a:pt x="32" y="28"/>
                    <a:pt x="35" y="28"/>
                  </a:cubicBezTo>
                  <a:cubicBezTo>
                    <a:pt x="37" y="28"/>
                    <a:pt x="42" y="29"/>
                    <a:pt x="42" y="26"/>
                  </a:cubicBezTo>
                  <a:cubicBezTo>
                    <a:pt x="43" y="29"/>
                    <a:pt x="45" y="28"/>
                    <a:pt x="46" y="26"/>
                  </a:cubicBezTo>
                  <a:cubicBezTo>
                    <a:pt x="46" y="28"/>
                    <a:pt x="47" y="28"/>
                    <a:pt x="49" y="28"/>
                  </a:cubicBezTo>
                  <a:cubicBezTo>
                    <a:pt x="49" y="27"/>
                    <a:pt x="48" y="27"/>
                    <a:pt x="47" y="27"/>
                  </a:cubicBezTo>
                  <a:cubicBezTo>
                    <a:pt x="48" y="27"/>
                    <a:pt x="49" y="27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5"/>
                    <a:pt x="52" y="24"/>
                    <a:pt x="53" y="24"/>
                  </a:cubicBezTo>
                  <a:cubicBezTo>
                    <a:pt x="53" y="26"/>
                    <a:pt x="57" y="25"/>
                    <a:pt x="58" y="25"/>
                  </a:cubicBezTo>
                  <a:cubicBezTo>
                    <a:pt x="58" y="26"/>
                    <a:pt x="57" y="26"/>
                    <a:pt x="57" y="26"/>
                  </a:cubicBezTo>
                  <a:cubicBezTo>
                    <a:pt x="59" y="26"/>
                    <a:pt x="60" y="28"/>
                    <a:pt x="62" y="28"/>
                  </a:cubicBezTo>
                  <a:cubicBezTo>
                    <a:pt x="63" y="28"/>
                    <a:pt x="63" y="29"/>
                    <a:pt x="64" y="29"/>
                  </a:cubicBezTo>
                  <a:cubicBezTo>
                    <a:pt x="65" y="29"/>
                    <a:pt x="66" y="29"/>
                    <a:pt x="66" y="28"/>
                  </a:cubicBezTo>
                  <a:cubicBezTo>
                    <a:pt x="66" y="28"/>
                    <a:pt x="66" y="29"/>
                    <a:pt x="66" y="29"/>
                  </a:cubicBezTo>
                  <a:cubicBezTo>
                    <a:pt x="66" y="28"/>
                    <a:pt x="66" y="27"/>
                    <a:pt x="67" y="26"/>
                  </a:cubicBezTo>
                  <a:cubicBezTo>
                    <a:pt x="66" y="25"/>
                    <a:pt x="64" y="24"/>
                    <a:pt x="62" y="24"/>
                  </a:cubicBezTo>
                  <a:cubicBezTo>
                    <a:pt x="63" y="24"/>
                    <a:pt x="64" y="23"/>
                    <a:pt x="64" y="22"/>
                  </a:cubicBezTo>
                  <a:cubicBezTo>
                    <a:pt x="63" y="22"/>
                    <a:pt x="62" y="23"/>
                    <a:pt x="61" y="23"/>
                  </a:cubicBezTo>
                  <a:cubicBezTo>
                    <a:pt x="61" y="21"/>
                    <a:pt x="63" y="21"/>
                    <a:pt x="64" y="20"/>
                  </a:cubicBezTo>
                  <a:cubicBezTo>
                    <a:pt x="63" y="20"/>
                    <a:pt x="64" y="19"/>
                    <a:pt x="64" y="18"/>
                  </a:cubicBezTo>
                  <a:cubicBezTo>
                    <a:pt x="62" y="18"/>
                    <a:pt x="61" y="18"/>
                    <a:pt x="59" y="18"/>
                  </a:cubicBezTo>
                  <a:cubicBezTo>
                    <a:pt x="59" y="18"/>
                    <a:pt x="59" y="18"/>
                    <a:pt x="59" y="17"/>
                  </a:cubicBezTo>
                  <a:cubicBezTo>
                    <a:pt x="59" y="18"/>
                    <a:pt x="58" y="17"/>
                    <a:pt x="58" y="17"/>
                  </a:cubicBezTo>
                  <a:cubicBezTo>
                    <a:pt x="57" y="16"/>
                    <a:pt x="57" y="16"/>
                    <a:pt x="55" y="16"/>
                  </a:cubicBezTo>
                  <a:cubicBezTo>
                    <a:pt x="56" y="15"/>
                    <a:pt x="57" y="14"/>
                    <a:pt x="57" y="12"/>
                  </a:cubicBezTo>
                  <a:cubicBezTo>
                    <a:pt x="55" y="12"/>
                    <a:pt x="53" y="13"/>
                    <a:pt x="53" y="11"/>
                  </a:cubicBezTo>
                  <a:cubicBezTo>
                    <a:pt x="52" y="10"/>
                    <a:pt x="51" y="11"/>
                    <a:pt x="50" y="11"/>
                  </a:cubicBezTo>
                  <a:cubicBezTo>
                    <a:pt x="50" y="11"/>
                    <a:pt x="49" y="10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7" y="10"/>
                    <a:pt x="46" y="9"/>
                    <a:pt x="45" y="10"/>
                  </a:cubicBezTo>
                  <a:cubicBezTo>
                    <a:pt x="44" y="11"/>
                    <a:pt x="43" y="11"/>
                    <a:pt x="41" y="11"/>
                  </a:cubicBezTo>
                  <a:cubicBezTo>
                    <a:pt x="41" y="11"/>
                    <a:pt x="40" y="12"/>
                    <a:pt x="40" y="12"/>
                  </a:cubicBezTo>
                  <a:cubicBezTo>
                    <a:pt x="39" y="12"/>
                    <a:pt x="39" y="12"/>
                    <a:pt x="38" y="12"/>
                  </a:cubicBezTo>
                  <a:cubicBezTo>
                    <a:pt x="36" y="12"/>
                    <a:pt x="38" y="10"/>
                    <a:pt x="38" y="9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2" y="8"/>
                    <a:pt x="32" y="8"/>
                    <a:pt x="31" y="7"/>
                  </a:cubicBezTo>
                  <a:cubicBezTo>
                    <a:pt x="31" y="7"/>
                    <a:pt x="30" y="5"/>
                    <a:pt x="30" y="5"/>
                  </a:cubicBezTo>
                  <a:cubicBezTo>
                    <a:pt x="29" y="4"/>
                    <a:pt x="27" y="6"/>
                    <a:pt x="25" y="5"/>
                  </a:cubicBezTo>
                  <a:cubicBezTo>
                    <a:pt x="24" y="4"/>
                    <a:pt x="20" y="3"/>
                    <a:pt x="21" y="5"/>
                  </a:cubicBezTo>
                  <a:cubicBezTo>
                    <a:pt x="19" y="4"/>
                    <a:pt x="17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3"/>
                    <a:pt x="3" y="3"/>
                    <a:pt x="3" y="3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6" y="7"/>
                    <a:pt x="7" y="4"/>
                    <a:pt x="8" y="6"/>
                  </a:cubicBezTo>
                  <a:cubicBezTo>
                    <a:pt x="8" y="8"/>
                    <a:pt x="10" y="8"/>
                    <a:pt x="11" y="9"/>
                  </a:cubicBezTo>
                  <a:cubicBezTo>
                    <a:pt x="12" y="10"/>
                    <a:pt x="13" y="9"/>
                    <a:pt x="14" y="9"/>
                  </a:cubicBezTo>
                  <a:cubicBezTo>
                    <a:pt x="14" y="9"/>
                    <a:pt x="15" y="11"/>
                    <a:pt x="15" y="11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6"/>
                    <a:pt x="16" y="17"/>
                    <a:pt x="17" y="18"/>
                  </a:cubicBezTo>
                  <a:cubicBezTo>
                    <a:pt x="17" y="18"/>
                    <a:pt x="18" y="19"/>
                    <a:pt x="18" y="20"/>
                  </a:cubicBezTo>
                  <a:cubicBezTo>
                    <a:pt x="17" y="21"/>
                    <a:pt x="17" y="23"/>
                    <a:pt x="16" y="24"/>
                  </a:cubicBezTo>
                  <a:cubicBezTo>
                    <a:pt x="18" y="25"/>
                    <a:pt x="18" y="26"/>
                    <a:pt x="20" y="2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Galapagos Islands (Ecuador)">
              <a:extLst>
                <a:ext uri="{FF2B5EF4-FFF2-40B4-BE49-F238E27FC236}">
                  <a16:creationId xmlns:a16="http://schemas.microsoft.com/office/drawing/2014/main" id="{7EB153CC-5E1B-F263-70C3-0F721D5CD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423" y="2777355"/>
              <a:ext cx="59925" cy="35549"/>
            </a:xfrm>
            <a:custGeom>
              <a:avLst/>
              <a:gdLst>
                <a:gd name="T0" fmla="*/ 13 w 25"/>
                <a:gd name="T1" fmla="*/ 8 h 15"/>
                <a:gd name="T2" fmla="*/ 15 w 25"/>
                <a:gd name="T3" fmla="*/ 8 h 15"/>
                <a:gd name="T4" fmla="*/ 13 w 25"/>
                <a:gd name="T5" fmla="*/ 8 h 15"/>
                <a:gd name="T6" fmla="*/ 12 w 25"/>
                <a:gd name="T7" fmla="*/ 5 h 15"/>
                <a:gd name="T8" fmla="*/ 9 w 25"/>
                <a:gd name="T9" fmla="*/ 4 h 15"/>
                <a:gd name="T10" fmla="*/ 8 w 25"/>
                <a:gd name="T11" fmla="*/ 6 h 15"/>
                <a:gd name="T12" fmla="*/ 12 w 25"/>
                <a:gd name="T13" fmla="*/ 5 h 15"/>
                <a:gd name="T14" fmla="*/ 20 w 25"/>
                <a:gd name="T15" fmla="*/ 14 h 15"/>
                <a:gd name="T16" fmla="*/ 25 w 25"/>
                <a:gd name="T17" fmla="*/ 11 h 15"/>
                <a:gd name="T18" fmla="*/ 23 w 25"/>
                <a:gd name="T19" fmla="*/ 11 h 15"/>
                <a:gd name="T20" fmla="*/ 20 w 25"/>
                <a:gd name="T21" fmla="*/ 14 h 15"/>
                <a:gd name="T22" fmla="*/ 3 w 25"/>
                <a:gd name="T23" fmla="*/ 11 h 15"/>
                <a:gd name="T24" fmla="*/ 4 w 25"/>
                <a:gd name="T25" fmla="*/ 14 h 15"/>
                <a:gd name="T26" fmla="*/ 8 w 25"/>
                <a:gd name="T27" fmla="*/ 13 h 15"/>
                <a:gd name="T28" fmla="*/ 7 w 25"/>
                <a:gd name="T29" fmla="*/ 9 h 15"/>
                <a:gd name="T30" fmla="*/ 4 w 25"/>
                <a:gd name="T31" fmla="*/ 0 h 15"/>
                <a:gd name="T32" fmla="*/ 1 w 25"/>
                <a:gd name="T33" fmla="*/ 3 h 15"/>
                <a:gd name="T34" fmla="*/ 4 w 25"/>
                <a:gd name="T35" fmla="*/ 5 h 15"/>
                <a:gd name="T36" fmla="*/ 0 w 25"/>
                <a:gd name="T37" fmla="*/ 6 h 15"/>
                <a:gd name="T38" fmla="*/ 2 w 25"/>
                <a:gd name="T39" fmla="*/ 8 h 15"/>
                <a:gd name="T40" fmla="*/ 4 w 25"/>
                <a:gd name="T41" fmla="*/ 7 h 15"/>
                <a:gd name="T42" fmla="*/ 3 w 25"/>
                <a:gd name="T4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15">
                  <a:moveTo>
                    <a:pt x="13" y="8"/>
                  </a:moveTo>
                  <a:cubicBezTo>
                    <a:pt x="14" y="8"/>
                    <a:pt x="14" y="8"/>
                    <a:pt x="15" y="8"/>
                  </a:cubicBezTo>
                  <a:cubicBezTo>
                    <a:pt x="16" y="13"/>
                    <a:pt x="7" y="11"/>
                    <a:pt x="13" y="8"/>
                  </a:cubicBezTo>
                  <a:close/>
                  <a:moveTo>
                    <a:pt x="12" y="5"/>
                  </a:moveTo>
                  <a:cubicBezTo>
                    <a:pt x="11" y="5"/>
                    <a:pt x="10" y="5"/>
                    <a:pt x="9" y="4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10" y="7"/>
                    <a:pt x="10" y="7"/>
                    <a:pt x="12" y="5"/>
                  </a:cubicBezTo>
                  <a:close/>
                  <a:moveTo>
                    <a:pt x="20" y="14"/>
                  </a:moveTo>
                  <a:cubicBezTo>
                    <a:pt x="22" y="15"/>
                    <a:pt x="24" y="12"/>
                    <a:pt x="25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1"/>
                    <a:pt x="19" y="12"/>
                    <a:pt x="20" y="14"/>
                  </a:cubicBezTo>
                  <a:close/>
                  <a:moveTo>
                    <a:pt x="3" y="11"/>
                  </a:moveTo>
                  <a:cubicBezTo>
                    <a:pt x="1" y="12"/>
                    <a:pt x="2" y="14"/>
                    <a:pt x="4" y="14"/>
                  </a:cubicBezTo>
                  <a:cubicBezTo>
                    <a:pt x="6" y="15"/>
                    <a:pt x="7" y="14"/>
                    <a:pt x="8" y="13"/>
                  </a:cubicBezTo>
                  <a:cubicBezTo>
                    <a:pt x="9" y="11"/>
                    <a:pt x="9" y="8"/>
                    <a:pt x="7" y="9"/>
                  </a:cubicBezTo>
                  <a:cubicBezTo>
                    <a:pt x="7" y="6"/>
                    <a:pt x="5" y="3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7"/>
                    <a:pt x="0" y="8"/>
                    <a:pt x="2" y="8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9"/>
                    <a:pt x="5" y="10"/>
                    <a:pt x="3" y="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Gambia, The">
              <a:extLst>
                <a:ext uri="{FF2B5EF4-FFF2-40B4-BE49-F238E27FC236}">
                  <a16:creationId xmlns:a16="http://schemas.microsoft.com/office/drawing/2014/main" id="{D3370003-26FA-563C-E1EC-677C6F62B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00" y="2405617"/>
              <a:ext cx="45706" cy="16251"/>
            </a:xfrm>
            <a:custGeom>
              <a:avLst/>
              <a:gdLst>
                <a:gd name="T0" fmla="*/ 2 w 19"/>
                <a:gd name="T1" fmla="*/ 4 h 7"/>
                <a:gd name="T2" fmla="*/ 5 w 19"/>
                <a:gd name="T3" fmla="*/ 5 h 7"/>
                <a:gd name="T4" fmla="*/ 6 w 19"/>
                <a:gd name="T5" fmla="*/ 3 h 7"/>
                <a:gd name="T6" fmla="*/ 9 w 19"/>
                <a:gd name="T7" fmla="*/ 5 h 7"/>
                <a:gd name="T8" fmla="*/ 12 w 19"/>
                <a:gd name="T9" fmla="*/ 6 h 7"/>
                <a:gd name="T10" fmla="*/ 19 w 19"/>
                <a:gd name="T11" fmla="*/ 4 h 7"/>
                <a:gd name="T12" fmla="*/ 17 w 19"/>
                <a:gd name="T13" fmla="*/ 4 h 7"/>
                <a:gd name="T14" fmla="*/ 18 w 19"/>
                <a:gd name="T15" fmla="*/ 2 h 7"/>
                <a:gd name="T16" fmla="*/ 12 w 19"/>
                <a:gd name="T17" fmla="*/ 4 h 7"/>
                <a:gd name="T18" fmla="*/ 12 w 19"/>
                <a:gd name="T19" fmla="*/ 2 h 7"/>
                <a:gd name="T20" fmla="*/ 9 w 19"/>
                <a:gd name="T21" fmla="*/ 2 h 7"/>
                <a:gd name="T22" fmla="*/ 8 w 19"/>
                <a:gd name="T23" fmla="*/ 1 h 7"/>
                <a:gd name="T24" fmla="*/ 4 w 19"/>
                <a:gd name="T25" fmla="*/ 1 h 7"/>
                <a:gd name="T26" fmla="*/ 4 w 19"/>
                <a:gd name="T27" fmla="*/ 0 h 7"/>
                <a:gd name="T28" fmla="*/ 1 w 19"/>
                <a:gd name="T29" fmla="*/ 2 h 7"/>
                <a:gd name="T30" fmla="*/ 0 w 19"/>
                <a:gd name="T31" fmla="*/ 2 h 7"/>
                <a:gd name="T32" fmla="*/ 0 w 19"/>
                <a:gd name="T33" fmla="*/ 4 h 7"/>
                <a:gd name="T34" fmla="*/ 2 w 19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7">
                  <a:moveTo>
                    <a:pt x="2" y="4"/>
                  </a:moveTo>
                  <a:cubicBezTo>
                    <a:pt x="4" y="4"/>
                    <a:pt x="3" y="6"/>
                    <a:pt x="5" y="5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7" y="4"/>
                    <a:pt x="8" y="4"/>
                    <a:pt x="9" y="5"/>
                  </a:cubicBezTo>
                  <a:cubicBezTo>
                    <a:pt x="10" y="6"/>
                    <a:pt x="11" y="5"/>
                    <a:pt x="12" y="6"/>
                  </a:cubicBezTo>
                  <a:cubicBezTo>
                    <a:pt x="14" y="7"/>
                    <a:pt x="19" y="6"/>
                    <a:pt x="19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8" y="3"/>
                    <a:pt x="17" y="3"/>
                    <a:pt x="18" y="2"/>
                  </a:cubicBezTo>
                  <a:cubicBezTo>
                    <a:pt x="15" y="2"/>
                    <a:pt x="14" y="4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1" y="2"/>
                    <a:pt x="9" y="3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6" y="0"/>
                    <a:pt x="6" y="0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3"/>
                    <a:pt x="2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Gabon">
              <a:extLst>
                <a:ext uri="{FF2B5EF4-FFF2-40B4-BE49-F238E27FC236}">
                  <a16:creationId xmlns:a16="http://schemas.microsoft.com/office/drawing/2014/main" id="{510475E9-22DA-0389-CD10-300713B48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452" y="2719461"/>
              <a:ext cx="144226" cy="170634"/>
            </a:xfrm>
            <a:custGeom>
              <a:avLst/>
              <a:gdLst>
                <a:gd name="T0" fmla="*/ 28 w 60"/>
                <a:gd name="T1" fmla="*/ 66 h 71"/>
                <a:gd name="T2" fmla="*/ 31 w 60"/>
                <a:gd name="T3" fmla="*/ 68 h 71"/>
                <a:gd name="T4" fmla="*/ 31 w 60"/>
                <a:gd name="T5" fmla="*/ 62 h 71"/>
                <a:gd name="T6" fmla="*/ 29 w 60"/>
                <a:gd name="T7" fmla="*/ 58 h 71"/>
                <a:gd name="T8" fmla="*/ 29 w 60"/>
                <a:gd name="T9" fmla="*/ 53 h 71"/>
                <a:gd name="T10" fmla="*/ 32 w 60"/>
                <a:gd name="T11" fmla="*/ 53 h 71"/>
                <a:gd name="T12" fmla="*/ 39 w 60"/>
                <a:gd name="T13" fmla="*/ 50 h 71"/>
                <a:gd name="T14" fmla="*/ 43 w 60"/>
                <a:gd name="T15" fmla="*/ 52 h 71"/>
                <a:gd name="T16" fmla="*/ 48 w 60"/>
                <a:gd name="T17" fmla="*/ 54 h 71"/>
                <a:gd name="T18" fmla="*/ 53 w 60"/>
                <a:gd name="T19" fmla="*/ 55 h 71"/>
                <a:gd name="T20" fmla="*/ 56 w 60"/>
                <a:gd name="T21" fmla="*/ 50 h 71"/>
                <a:gd name="T22" fmla="*/ 57 w 60"/>
                <a:gd name="T23" fmla="*/ 45 h 71"/>
                <a:gd name="T24" fmla="*/ 59 w 60"/>
                <a:gd name="T25" fmla="*/ 34 h 71"/>
                <a:gd name="T26" fmla="*/ 56 w 60"/>
                <a:gd name="T27" fmla="*/ 32 h 71"/>
                <a:gd name="T28" fmla="*/ 54 w 60"/>
                <a:gd name="T29" fmla="*/ 26 h 71"/>
                <a:gd name="T30" fmla="*/ 56 w 60"/>
                <a:gd name="T31" fmla="*/ 20 h 71"/>
                <a:gd name="T32" fmla="*/ 56 w 60"/>
                <a:gd name="T33" fmla="*/ 11 h 71"/>
                <a:gd name="T34" fmla="*/ 51 w 60"/>
                <a:gd name="T35" fmla="*/ 9 h 71"/>
                <a:gd name="T36" fmla="*/ 49 w 60"/>
                <a:gd name="T37" fmla="*/ 12 h 71"/>
                <a:gd name="T38" fmla="*/ 47 w 60"/>
                <a:gd name="T39" fmla="*/ 11 h 71"/>
                <a:gd name="T40" fmla="*/ 47 w 60"/>
                <a:gd name="T41" fmla="*/ 2 h 71"/>
                <a:gd name="T42" fmla="*/ 28 w 60"/>
                <a:gd name="T43" fmla="*/ 0 h 71"/>
                <a:gd name="T44" fmla="*/ 27 w 60"/>
                <a:gd name="T45" fmla="*/ 15 h 71"/>
                <a:gd name="T46" fmla="*/ 13 w 60"/>
                <a:gd name="T47" fmla="*/ 15 h 71"/>
                <a:gd name="T48" fmla="*/ 11 w 60"/>
                <a:gd name="T49" fmla="*/ 15 h 71"/>
                <a:gd name="T50" fmla="*/ 10 w 60"/>
                <a:gd name="T51" fmla="*/ 22 h 71"/>
                <a:gd name="T52" fmla="*/ 8 w 60"/>
                <a:gd name="T53" fmla="*/ 23 h 71"/>
                <a:gd name="T54" fmla="*/ 11 w 60"/>
                <a:gd name="T55" fmla="*/ 25 h 71"/>
                <a:gd name="T56" fmla="*/ 8 w 60"/>
                <a:gd name="T57" fmla="*/ 24 h 71"/>
                <a:gd name="T58" fmla="*/ 5 w 60"/>
                <a:gd name="T59" fmla="*/ 34 h 71"/>
                <a:gd name="T60" fmla="*/ 3 w 60"/>
                <a:gd name="T61" fmla="*/ 33 h 71"/>
                <a:gd name="T62" fmla="*/ 0 w 60"/>
                <a:gd name="T63" fmla="*/ 33 h 71"/>
                <a:gd name="T64" fmla="*/ 5 w 60"/>
                <a:gd name="T65" fmla="*/ 42 h 71"/>
                <a:gd name="T66" fmla="*/ 6 w 60"/>
                <a:gd name="T67" fmla="*/ 44 h 71"/>
                <a:gd name="T68" fmla="*/ 8 w 60"/>
                <a:gd name="T69" fmla="*/ 46 h 71"/>
                <a:gd name="T70" fmla="*/ 8 w 60"/>
                <a:gd name="T71" fmla="*/ 47 h 71"/>
                <a:gd name="T72" fmla="*/ 7 w 60"/>
                <a:gd name="T73" fmla="*/ 49 h 71"/>
                <a:gd name="T74" fmla="*/ 10 w 60"/>
                <a:gd name="T75" fmla="*/ 55 h 71"/>
                <a:gd name="T76" fmla="*/ 12 w 60"/>
                <a:gd name="T77" fmla="*/ 55 h 71"/>
                <a:gd name="T78" fmla="*/ 13 w 60"/>
                <a:gd name="T79" fmla="*/ 55 h 71"/>
                <a:gd name="T80" fmla="*/ 13 w 60"/>
                <a:gd name="T81" fmla="*/ 56 h 71"/>
                <a:gd name="T82" fmla="*/ 21 w 60"/>
                <a:gd name="T83" fmla="*/ 66 h 71"/>
                <a:gd name="T84" fmla="*/ 25 w 60"/>
                <a:gd name="T8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71">
                  <a:moveTo>
                    <a:pt x="26" y="68"/>
                  </a:moveTo>
                  <a:cubicBezTo>
                    <a:pt x="27" y="68"/>
                    <a:pt x="29" y="68"/>
                    <a:pt x="28" y="66"/>
                  </a:cubicBezTo>
                  <a:cubicBezTo>
                    <a:pt x="30" y="66"/>
                    <a:pt x="30" y="69"/>
                    <a:pt x="31" y="69"/>
                  </a:cubicBezTo>
                  <a:cubicBezTo>
                    <a:pt x="33" y="69"/>
                    <a:pt x="33" y="67"/>
                    <a:pt x="31" y="68"/>
                  </a:cubicBezTo>
                  <a:cubicBezTo>
                    <a:pt x="32" y="66"/>
                    <a:pt x="33" y="65"/>
                    <a:pt x="34" y="64"/>
                  </a:cubicBezTo>
                  <a:cubicBezTo>
                    <a:pt x="33" y="64"/>
                    <a:pt x="32" y="63"/>
                    <a:pt x="31" y="62"/>
                  </a:cubicBezTo>
                  <a:cubicBezTo>
                    <a:pt x="32" y="61"/>
                    <a:pt x="32" y="61"/>
                    <a:pt x="31" y="60"/>
                  </a:cubicBezTo>
                  <a:cubicBezTo>
                    <a:pt x="31" y="59"/>
                    <a:pt x="29" y="59"/>
                    <a:pt x="29" y="58"/>
                  </a:cubicBezTo>
                  <a:cubicBezTo>
                    <a:pt x="29" y="57"/>
                    <a:pt x="31" y="56"/>
                    <a:pt x="30" y="56"/>
                  </a:cubicBezTo>
                  <a:cubicBezTo>
                    <a:pt x="30" y="55"/>
                    <a:pt x="30" y="54"/>
                    <a:pt x="29" y="53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32" y="54"/>
                    <a:pt x="32" y="54"/>
                    <a:pt x="32" y="53"/>
                  </a:cubicBezTo>
                  <a:cubicBezTo>
                    <a:pt x="34" y="53"/>
                    <a:pt x="36" y="53"/>
                    <a:pt x="38" y="53"/>
                  </a:cubicBezTo>
                  <a:cubicBezTo>
                    <a:pt x="40" y="53"/>
                    <a:pt x="39" y="51"/>
                    <a:pt x="39" y="50"/>
                  </a:cubicBezTo>
                  <a:cubicBezTo>
                    <a:pt x="39" y="48"/>
                    <a:pt x="40" y="46"/>
                    <a:pt x="42" y="48"/>
                  </a:cubicBezTo>
                  <a:cubicBezTo>
                    <a:pt x="43" y="49"/>
                    <a:pt x="43" y="51"/>
                    <a:pt x="43" y="52"/>
                  </a:cubicBezTo>
                  <a:cubicBezTo>
                    <a:pt x="45" y="52"/>
                    <a:pt x="44" y="53"/>
                    <a:pt x="45" y="54"/>
                  </a:cubicBezTo>
                  <a:cubicBezTo>
                    <a:pt x="45" y="54"/>
                    <a:pt x="47" y="54"/>
                    <a:pt x="48" y="54"/>
                  </a:cubicBezTo>
                  <a:cubicBezTo>
                    <a:pt x="50" y="55"/>
                    <a:pt x="50" y="53"/>
                    <a:pt x="51" y="51"/>
                  </a:cubicBezTo>
                  <a:cubicBezTo>
                    <a:pt x="53" y="52"/>
                    <a:pt x="55" y="53"/>
                    <a:pt x="53" y="55"/>
                  </a:cubicBezTo>
                  <a:cubicBezTo>
                    <a:pt x="55" y="55"/>
                    <a:pt x="56" y="54"/>
                    <a:pt x="55" y="52"/>
                  </a:cubicBezTo>
                  <a:cubicBezTo>
                    <a:pt x="56" y="52"/>
                    <a:pt x="56" y="51"/>
                    <a:pt x="56" y="50"/>
                  </a:cubicBezTo>
                  <a:cubicBezTo>
                    <a:pt x="56" y="49"/>
                    <a:pt x="56" y="49"/>
                    <a:pt x="57" y="49"/>
                  </a:cubicBezTo>
                  <a:cubicBezTo>
                    <a:pt x="59" y="48"/>
                    <a:pt x="59" y="45"/>
                    <a:pt x="57" y="45"/>
                  </a:cubicBezTo>
                  <a:cubicBezTo>
                    <a:pt x="60" y="44"/>
                    <a:pt x="58" y="40"/>
                    <a:pt x="58" y="38"/>
                  </a:cubicBezTo>
                  <a:cubicBezTo>
                    <a:pt x="59" y="37"/>
                    <a:pt x="60" y="35"/>
                    <a:pt x="59" y="34"/>
                  </a:cubicBezTo>
                  <a:cubicBezTo>
                    <a:pt x="59" y="33"/>
                    <a:pt x="58" y="32"/>
                    <a:pt x="57" y="31"/>
                  </a:cubicBezTo>
                  <a:cubicBezTo>
                    <a:pt x="57" y="31"/>
                    <a:pt x="56" y="32"/>
                    <a:pt x="56" y="32"/>
                  </a:cubicBezTo>
                  <a:cubicBezTo>
                    <a:pt x="56" y="30"/>
                    <a:pt x="54" y="30"/>
                    <a:pt x="52" y="30"/>
                  </a:cubicBezTo>
                  <a:cubicBezTo>
                    <a:pt x="51" y="30"/>
                    <a:pt x="53" y="26"/>
                    <a:pt x="54" y="26"/>
                  </a:cubicBezTo>
                  <a:cubicBezTo>
                    <a:pt x="50" y="27"/>
                    <a:pt x="52" y="22"/>
                    <a:pt x="54" y="22"/>
                  </a:cubicBezTo>
                  <a:cubicBezTo>
                    <a:pt x="55" y="22"/>
                    <a:pt x="54" y="21"/>
                    <a:pt x="56" y="20"/>
                  </a:cubicBezTo>
                  <a:cubicBezTo>
                    <a:pt x="58" y="20"/>
                    <a:pt x="57" y="20"/>
                    <a:pt x="58" y="18"/>
                  </a:cubicBezTo>
                  <a:cubicBezTo>
                    <a:pt x="59" y="16"/>
                    <a:pt x="57" y="13"/>
                    <a:pt x="56" y="11"/>
                  </a:cubicBezTo>
                  <a:cubicBezTo>
                    <a:pt x="56" y="12"/>
                    <a:pt x="54" y="11"/>
                    <a:pt x="54" y="10"/>
                  </a:cubicBezTo>
                  <a:cubicBezTo>
                    <a:pt x="53" y="10"/>
                    <a:pt x="52" y="10"/>
                    <a:pt x="51" y="9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0" y="11"/>
                    <a:pt x="49" y="12"/>
                    <a:pt x="49" y="12"/>
                  </a:cubicBezTo>
                  <a:cubicBezTo>
                    <a:pt x="49" y="12"/>
                    <a:pt x="48" y="12"/>
                    <a:pt x="48" y="11"/>
                  </a:cubicBezTo>
                  <a:cubicBezTo>
                    <a:pt x="45" y="14"/>
                    <a:pt x="45" y="11"/>
                    <a:pt x="47" y="11"/>
                  </a:cubicBezTo>
                  <a:cubicBezTo>
                    <a:pt x="46" y="9"/>
                    <a:pt x="45" y="8"/>
                    <a:pt x="45" y="6"/>
                  </a:cubicBezTo>
                  <a:cubicBezTo>
                    <a:pt x="45" y="4"/>
                    <a:pt x="47" y="4"/>
                    <a:pt x="47" y="2"/>
                  </a:cubicBezTo>
                  <a:cubicBezTo>
                    <a:pt x="48" y="0"/>
                    <a:pt x="41" y="1"/>
                    <a:pt x="39" y="1"/>
                  </a:cubicBezTo>
                  <a:cubicBezTo>
                    <a:pt x="35" y="1"/>
                    <a:pt x="32" y="1"/>
                    <a:pt x="28" y="0"/>
                  </a:cubicBezTo>
                  <a:cubicBezTo>
                    <a:pt x="26" y="0"/>
                    <a:pt x="28" y="2"/>
                    <a:pt x="27" y="2"/>
                  </a:cubicBezTo>
                  <a:cubicBezTo>
                    <a:pt x="27" y="6"/>
                    <a:pt x="27" y="11"/>
                    <a:pt x="27" y="15"/>
                  </a:cubicBezTo>
                  <a:cubicBezTo>
                    <a:pt x="24" y="15"/>
                    <a:pt x="21" y="15"/>
                    <a:pt x="17" y="15"/>
                  </a:cubicBezTo>
                  <a:cubicBezTo>
                    <a:pt x="16" y="15"/>
                    <a:pt x="14" y="15"/>
                    <a:pt x="13" y="15"/>
                  </a:cubicBezTo>
                  <a:cubicBezTo>
                    <a:pt x="12" y="15"/>
                    <a:pt x="13" y="13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0" y="15"/>
                    <a:pt x="10" y="14"/>
                  </a:cubicBezTo>
                  <a:cubicBezTo>
                    <a:pt x="10" y="16"/>
                    <a:pt x="10" y="20"/>
                    <a:pt x="10" y="22"/>
                  </a:cubicBezTo>
                  <a:cubicBezTo>
                    <a:pt x="10" y="20"/>
                    <a:pt x="9" y="19"/>
                    <a:pt x="8" y="19"/>
                  </a:cubicBezTo>
                  <a:cubicBezTo>
                    <a:pt x="7" y="19"/>
                    <a:pt x="8" y="22"/>
                    <a:pt x="8" y="23"/>
                  </a:cubicBezTo>
                  <a:cubicBezTo>
                    <a:pt x="9" y="24"/>
                    <a:pt x="13" y="24"/>
                    <a:pt x="15" y="24"/>
                  </a:cubicBezTo>
                  <a:cubicBezTo>
                    <a:pt x="13" y="24"/>
                    <a:pt x="13" y="26"/>
                    <a:pt x="11" y="25"/>
                  </a:cubicBezTo>
                  <a:cubicBezTo>
                    <a:pt x="11" y="25"/>
                    <a:pt x="10" y="26"/>
                    <a:pt x="9" y="25"/>
                  </a:cubicBezTo>
                  <a:cubicBezTo>
                    <a:pt x="8" y="25"/>
                    <a:pt x="9" y="24"/>
                    <a:pt x="8" y="24"/>
                  </a:cubicBezTo>
                  <a:cubicBezTo>
                    <a:pt x="8" y="25"/>
                    <a:pt x="9" y="30"/>
                    <a:pt x="8" y="31"/>
                  </a:cubicBezTo>
                  <a:cubicBezTo>
                    <a:pt x="7" y="32"/>
                    <a:pt x="5" y="33"/>
                    <a:pt x="5" y="34"/>
                  </a:cubicBezTo>
                  <a:cubicBezTo>
                    <a:pt x="5" y="35"/>
                    <a:pt x="5" y="35"/>
                    <a:pt x="4" y="36"/>
                  </a:cubicBezTo>
                  <a:cubicBezTo>
                    <a:pt x="4" y="35"/>
                    <a:pt x="3" y="34"/>
                    <a:pt x="3" y="33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2" y="34"/>
                    <a:pt x="1" y="33"/>
                    <a:pt x="0" y="33"/>
                  </a:cubicBezTo>
                  <a:cubicBezTo>
                    <a:pt x="1" y="35"/>
                    <a:pt x="3" y="36"/>
                    <a:pt x="3" y="38"/>
                  </a:cubicBezTo>
                  <a:cubicBezTo>
                    <a:pt x="3" y="39"/>
                    <a:pt x="5" y="40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7" y="42"/>
                    <a:pt x="4" y="45"/>
                    <a:pt x="6" y="44"/>
                  </a:cubicBezTo>
                  <a:cubicBezTo>
                    <a:pt x="7" y="44"/>
                    <a:pt x="8" y="44"/>
                    <a:pt x="9" y="43"/>
                  </a:cubicBezTo>
                  <a:cubicBezTo>
                    <a:pt x="9" y="44"/>
                    <a:pt x="9" y="45"/>
                    <a:pt x="8" y="46"/>
                  </a:cubicBezTo>
                  <a:cubicBezTo>
                    <a:pt x="6" y="46"/>
                    <a:pt x="6" y="46"/>
                    <a:pt x="6" y="48"/>
                  </a:cubicBezTo>
                  <a:cubicBezTo>
                    <a:pt x="7" y="47"/>
                    <a:pt x="7" y="47"/>
                    <a:pt x="8" y="47"/>
                  </a:cubicBezTo>
                  <a:cubicBezTo>
                    <a:pt x="8" y="47"/>
                    <a:pt x="9" y="48"/>
                    <a:pt x="10" y="49"/>
                  </a:cubicBezTo>
                  <a:cubicBezTo>
                    <a:pt x="9" y="48"/>
                    <a:pt x="8" y="47"/>
                    <a:pt x="7" y="49"/>
                  </a:cubicBezTo>
                  <a:cubicBezTo>
                    <a:pt x="9" y="50"/>
                    <a:pt x="9" y="50"/>
                    <a:pt x="10" y="52"/>
                  </a:cubicBezTo>
                  <a:cubicBezTo>
                    <a:pt x="10" y="53"/>
                    <a:pt x="9" y="53"/>
                    <a:pt x="10" y="55"/>
                  </a:cubicBezTo>
                  <a:cubicBezTo>
                    <a:pt x="10" y="54"/>
                    <a:pt x="11" y="54"/>
                    <a:pt x="11" y="53"/>
                  </a:cubicBezTo>
                  <a:cubicBezTo>
                    <a:pt x="11" y="54"/>
                    <a:pt x="11" y="54"/>
                    <a:pt x="12" y="55"/>
                  </a:cubicBezTo>
                  <a:cubicBezTo>
                    <a:pt x="12" y="54"/>
                    <a:pt x="12" y="54"/>
                    <a:pt x="12" y="53"/>
                  </a:cubicBezTo>
                  <a:cubicBezTo>
                    <a:pt x="12" y="54"/>
                    <a:pt x="13" y="55"/>
                    <a:pt x="13" y="55"/>
                  </a:cubicBezTo>
                  <a:cubicBezTo>
                    <a:pt x="14" y="54"/>
                    <a:pt x="15" y="55"/>
                    <a:pt x="16" y="56"/>
                  </a:cubicBezTo>
                  <a:cubicBezTo>
                    <a:pt x="15" y="56"/>
                    <a:pt x="14" y="56"/>
                    <a:pt x="13" y="56"/>
                  </a:cubicBezTo>
                  <a:cubicBezTo>
                    <a:pt x="15" y="59"/>
                    <a:pt x="18" y="61"/>
                    <a:pt x="20" y="64"/>
                  </a:cubicBezTo>
                  <a:cubicBezTo>
                    <a:pt x="20" y="64"/>
                    <a:pt x="20" y="65"/>
                    <a:pt x="21" y="66"/>
                  </a:cubicBezTo>
                  <a:cubicBezTo>
                    <a:pt x="22" y="66"/>
                    <a:pt x="22" y="67"/>
                    <a:pt x="23" y="68"/>
                  </a:cubicBezTo>
                  <a:cubicBezTo>
                    <a:pt x="24" y="68"/>
                    <a:pt x="24" y="70"/>
                    <a:pt x="25" y="71"/>
                  </a:cubicBezTo>
                  <a:cubicBezTo>
                    <a:pt x="25" y="70"/>
                    <a:pt x="26" y="68"/>
                    <a:pt x="26" y="6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nch Polynesia (France)">
              <a:extLst>
                <a:ext uri="{FF2B5EF4-FFF2-40B4-BE49-F238E27FC236}">
                  <a16:creationId xmlns:a16="http://schemas.microsoft.com/office/drawing/2014/main" id="{55219374-4865-6CEA-642D-888FF839F2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352" y="3177532"/>
              <a:ext cx="191963" cy="105630"/>
            </a:xfrm>
            <a:custGeom>
              <a:avLst/>
              <a:gdLst>
                <a:gd name="T0" fmla="*/ 10 w 189"/>
                <a:gd name="T1" fmla="*/ 0 h 104"/>
                <a:gd name="T2" fmla="*/ 28 w 189"/>
                <a:gd name="T3" fmla="*/ 10 h 104"/>
                <a:gd name="T4" fmla="*/ 31 w 189"/>
                <a:gd name="T5" fmla="*/ 17 h 104"/>
                <a:gd name="T6" fmla="*/ 19 w 189"/>
                <a:gd name="T7" fmla="*/ 12 h 104"/>
                <a:gd name="T8" fmla="*/ 14 w 189"/>
                <a:gd name="T9" fmla="*/ 19 h 104"/>
                <a:gd name="T10" fmla="*/ 5 w 189"/>
                <a:gd name="T11" fmla="*/ 10 h 104"/>
                <a:gd name="T12" fmla="*/ 2 w 189"/>
                <a:gd name="T13" fmla="*/ 3 h 104"/>
                <a:gd name="T14" fmla="*/ 38 w 189"/>
                <a:gd name="T15" fmla="*/ 17 h 104"/>
                <a:gd name="T16" fmla="*/ 50 w 189"/>
                <a:gd name="T17" fmla="*/ 22 h 104"/>
                <a:gd name="T18" fmla="*/ 52 w 189"/>
                <a:gd name="T19" fmla="*/ 12 h 104"/>
                <a:gd name="T20" fmla="*/ 43 w 189"/>
                <a:gd name="T21" fmla="*/ 10 h 104"/>
                <a:gd name="T22" fmla="*/ 71 w 189"/>
                <a:gd name="T23" fmla="*/ 31 h 104"/>
                <a:gd name="T24" fmla="*/ 78 w 189"/>
                <a:gd name="T25" fmla="*/ 38 h 104"/>
                <a:gd name="T26" fmla="*/ 85 w 189"/>
                <a:gd name="T27" fmla="*/ 36 h 104"/>
                <a:gd name="T28" fmla="*/ 76 w 189"/>
                <a:gd name="T29" fmla="*/ 24 h 104"/>
                <a:gd name="T30" fmla="*/ 62 w 189"/>
                <a:gd name="T31" fmla="*/ 33 h 104"/>
                <a:gd name="T32" fmla="*/ 64 w 189"/>
                <a:gd name="T33" fmla="*/ 41 h 104"/>
                <a:gd name="T34" fmla="*/ 73 w 189"/>
                <a:gd name="T35" fmla="*/ 45 h 104"/>
                <a:gd name="T36" fmla="*/ 64 w 189"/>
                <a:gd name="T37" fmla="*/ 31 h 104"/>
                <a:gd name="T38" fmla="*/ 90 w 189"/>
                <a:gd name="T39" fmla="*/ 41 h 104"/>
                <a:gd name="T40" fmla="*/ 95 w 189"/>
                <a:gd name="T41" fmla="*/ 52 h 104"/>
                <a:gd name="T42" fmla="*/ 109 w 189"/>
                <a:gd name="T43" fmla="*/ 52 h 104"/>
                <a:gd name="T44" fmla="*/ 121 w 189"/>
                <a:gd name="T45" fmla="*/ 50 h 104"/>
                <a:gd name="T46" fmla="*/ 109 w 189"/>
                <a:gd name="T47" fmla="*/ 43 h 104"/>
                <a:gd name="T48" fmla="*/ 99 w 189"/>
                <a:gd name="T49" fmla="*/ 48 h 104"/>
                <a:gd name="T50" fmla="*/ 92 w 189"/>
                <a:gd name="T51" fmla="*/ 38 h 104"/>
                <a:gd name="T52" fmla="*/ 182 w 189"/>
                <a:gd name="T53" fmla="*/ 76 h 104"/>
                <a:gd name="T54" fmla="*/ 177 w 189"/>
                <a:gd name="T55" fmla="*/ 93 h 104"/>
                <a:gd name="T56" fmla="*/ 184 w 189"/>
                <a:gd name="T57" fmla="*/ 104 h 104"/>
                <a:gd name="T58" fmla="*/ 184 w 189"/>
                <a:gd name="T59" fmla="*/ 85 h 104"/>
                <a:gd name="T60" fmla="*/ 187 w 189"/>
                <a:gd name="T61" fmla="*/ 78 h 104"/>
                <a:gd name="T62" fmla="*/ 182 w 189"/>
                <a:gd name="T63" fmla="*/ 76 h 104"/>
                <a:gd name="T64" fmla="*/ 73 w 189"/>
                <a:gd name="T65" fmla="*/ 78 h 104"/>
                <a:gd name="T66" fmla="*/ 64 w 189"/>
                <a:gd name="T6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9" h="104">
                  <a:moveTo>
                    <a:pt x="2" y="3"/>
                  </a:moveTo>
                  <a:lnTo>
                    <a:pt x="10" y="0"/>
                  </a:lnTo>
                  <a:lnTo>
                    <a:pt x="19" y="7"/>
                  </a:lnTo>
                  <a:lnTo>
                    <a:pt x="28" y="10"/>
                  </a:lnTo>
                  <a:lnTo>
                    <a:pt x="36" y="12"/>
                  </a:lnTo>
                  <a:lnTo>
                    <a:pt x="31" y="17"/>
                  </a:lnTo>
                  <a:lnTo>
                    <a:pt x="24" y="19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4" y="19"/>
                  </a:lnTo>
                  <a:lnTo>
                    <a:pt x="10" y="15"/>
                  </a:lnTo>
                  <a:lnTo>
                    <a:pt x="5" y="10"/>
                  </a:lnTo>
                  <a:lnTo>
                    <a:pt x="0" y="7"/>
                  </a:lnTo>
                  <a:lnTo>
                    <a:pt x="2" y="3"/>
                  </a:lnTo>
                  <a:close/>
                  <a:moveTo>
                    <a:pt x="38" y="10"/>
                  </a:moveTo>
                  <a:lnTo>
                    <a:pt x="38" y="17"/>
                  </a:lnTo>
                  <a:lnTo>
                    <a:pt x="47" y="19"/>
                  </a:lnTo>
                  <a:lnTo>
                    <a:pt x="50" y="22"/>
                  </a:lnTo>
                  <a:lnTo>
                    <a:pt x="57" y="19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3" y="10"/>
                  </a:lnTo>
                  <a:lnTo>
                    <a:pt x="38" y="10"/>
                  </a:lnTo>
                  <a:close/>
                  <a:moveTo>
                    <a:pt x="71" y="31"/>
                  </a:moveTo>
                  <a:lnTo>
                    <a:pt x="73" y="33"/>
                  </a:lnTo>
                  <a:lnTo>
                    <a:pt x="78" y="38"/>
                  </a:lnTo>
                  <a:lnTo>
                    <a:pt x="85" y="43"/>
                  </a:lnTo>
                  <a:lnTo>
                    <a:pt x="85" y="36"/>
                  </a:lnTo>
                  <a:lnTo>
                    <a:pt x="80" y="29"/>
                  </a:lnTo>
                  <a:lnTo>
                    <a:pt x="76" y="24"/>
                  </a:lnTo>
                  <a:lnTo>
                    <a:pt x="71" y="31"/>
                  </a:lnTo>
                  <a:close/>
                  <a:moveTo>
                    <a:pt x="62" y="33"/>
                  </a:moveTo>
                  <a:lnTo>
                    <a:pt x="59" y="38"/>
                  </a:lnTo>
                  <a:lnTo>
                    <a:pt x="64" y="41"/>
                  </a:lnTo>
                  <a:lnTo>
                    <a:pt x="69" y="50"/>
                  </a:lnTo>
                  <a:lnTo>
                    <a:pt x="73" y="45"/>
                  </a:lnTo>
                  <a:lnTo>
                    <a:pt x="69" y="38"/>
                  </a:lnTo>
                  <a:lnTo>
                    <a:pt x="64" y="31"/>
                  </a:lnTo>
                  <a:lnTo>
                    <a:pt x="62" y="33"/>
                  </a:lnTo>
                  <a:close/>
                  <a:moveTo>
                    <a:pt x="90" y="41"/>
                  </a:moveTo>
                  <a:lnTo>
                    <a:pt x="95" y="45"/>
                  </a:lnTo>
                  <a:lnTo>
                    <a:pt x="95" y="52"/>
                  </a:lnTo>
                  <a:lnTo>
                    <a:pt x="99" y="55"/>
                  </a:lnTo>
                  <a:lnTo>
                    <a:pt x="109" y="52"/>
                  </a:lnTo>
                  <a:lnTo>
                    <a:pt x="118" y="55"/>
                  </a:lnTo>
                  <a:lnTo>
                    <a:pt x="121" y="50"/>
                  </a:lnTo>
                  <a:lnTo>
                    <a:pt x="116" y="48"/>
                  </a:lnTo>
                  <a:lnTo>
                    <a:pt x="109" y="43"/>
                  </a:lnTo>
                  <a:lnTo>
                    <a:pt x="104" y="45"/>
                  </a:lnTo>
                  <a:lnTo>
                    <a:pt x="99" y="48"/>
                  </a:lnTo>
                  <a:lnTo>
                    <a:pt x="97" y="41"/>
                  </a:lnTo>
                  <a:lnTo>
                    <a:pt x="92" y="38"/>
                  </a:lnTo>
                  <a:lnTo>
                    <a:pt x="90" y="41"/>
                  </a:lnTo>
                  <a:close/>
                  <a:moveTo>
                    <a:pt x="182" y="76"/>
                  </a:moveTo>
                  <a:lnTo>
                    <a:pt x="170" y="81"/>
                  </a:lnTo>
                  <a:lnTo>
                    <a:pt x="177" y="93"/>
                  </a:lnTo>
                  <a:lnTo>
                    <a:pt x="177" y="100"/>
                  </a:lnTo>
                  <a:lnTo>
                    <a:pt x="184" y="104"/>
                  </a:lnTo>
                  <a:lnTo>
                    <a:pt x="189" y="97"/>
                  </a:lnTo>
                  <a:lnTo>
                    <a:pt x="184" y="85"/>
                  </a:lnTo>
                  <a:lnTo>
                    <a:pt x="189" y="81"/>
                  </a:lnTo>
                  <a:lnTo>
                    <a:pt x="187" y="78"/>
                  </a:lnTo>
                  <a:lnTo>
                    <a:pt x="182" y="74"/>
                  </a:lnTo>
                  <a:lnTo>
                    <a:pt x="182" y="76"/>
                  </a:lnTo>
                  <a:close/>
                  <a:moveTo>
                    <a:pt x="64" y="76"/>
                  </a:moveTo>
                  <a:lnTo>
                    <a:pt x="73" y="78"/>
                  </a:lnTo>
                  <a:lnTo>
                    <a:pt x="73" y="71"/>
                  </a:lnTo>
                  <a:lnTo>
                    <a:pt x="64" y="67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nch Guiana (France)">
              <a:extLst>
                <a:ext uri="{FF2B5EF4-FFF2-40B4-BE49-F238E27FC236}">
                  <a16:creationId xmlns:a16="http://schemas.microsoft.com/office/drawing/2014/main" id="{4CBFA51F-0FC4-0CE1-ACBB-8E9C02778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093" y="2626019"/>
              <a:ext cx="74145" cy="100552"/>
            </a:xfrm>
            <a:custGeom>
              <a:avLst/>
              <a:gdLst>
                <a:gd name="T0" fmla="*/ 6 w 31"/>
                <a:gd name="T1" fmla="*/ 2 h 42"/>
                <a:gd name="T2" fmla="*/ 6 w 31"/>
                <a:gd name="T3" fmla="*/ 4 h 42"/>
                <a:gd name="T4" fmla="*/ 2 w 31"/>
                <a:gd name="T5" fmla="*/ 13 h 42"/>
                <a:gd name="T6" fmla="*/ 2 w 31"/>
                <a:gd name="T7" fmla="*/ 17 h 42"/>
                <a:gd name="T8" fmla="*/ 4 w 31"/>
                <a:gd name="T9" fmla="*/ 19 h 42"/>
                <a:gd name="T10" fmla="*/ 6 w 31"/>
                <a:gd name="T11" fmla="*/ 23 h 42"/>
                <a:gd name="T12" fmla="*/ 7 w 31"/>
                <a:gd name="T13" fmla="*/ 24 h 42"/>
                <a:gd name="T14" fmla="*/ 7 w 31"/>
                <a:gd name="T15" fmla="*/ 26 h 42"/>
                <a:gd name="T16" fmla="*/ 5 w 31"/>
                <a:gd name="T17" fmla="*/ 31 h 42"/>
                <a:gd name="T18" fmla="*/ 3 w 31"/>
                <a:gd name="T19" fmla="*/ 37 h 42"/>
                <a:gd name="T20" fmla="*/ 0 w 31"/>
                <a:gd name="T21" fmla="*/ 40 h 42"/>
                <a:gd name="T22" fmla="*/ 7 w 31"/>
                <a:gd name="T23" fmla="*/ 41 h 42"/>
                <a:gd name="T24" fmla="*/ 7 w 31"/>
                <a:gd name="T25" fmla="*/ 40 h 42"/>
                <a:gd name="T26" fmla="*/ 8 w 31"/>
                <a:gd name="T27" fmla="*/ 40 h 42"/>
                <a:gd name="T28" fmla="*/ 8 w 31"/>
                <a:gd name="T29" fmla="*/ 38 h 42"/>
                <a:gd name="T30" fmla="*/ 13 w 31"/>
                <a:gd name="T31" fmla="*/ 38 h 42"/>
                <a:gd name="T32" fmla="*/ 14 w 31"/>
                <a:gd name="T33" fmla="*/ 41 h 42"/>
                <a:gd name="T34" fmla="*/ 16 w 31"/>
                <a:gd name="T35" fmla="*/ 40 h 42"/>
                <a:gd name="T36" fmla="*/ 19 w 31"/>
                <a:gd name="T37" fmla="*/ 39 h 42"/>
                <a:gd name="T38" fmla="*/ 21 w 31"/>
                <a:gd name="T39" fmla="*/ 36 h 42"/>
                <a:gd name="T40" fmla="*/ 22 w 31"/>
                <a:gd name="T41" fmla="*/ 32 h 42"/>
                <a:gd name="T42" fmla="*/ 24 w 31"/>
                <a:gd name="T43" fmla="*/ 31 h 42"/>
                <a:gd name="T44" fmla="*/ 23 w 31"/>
                <a:gd name="T45" fmla="*/ 29 h 42"/>
                <a:gd name="T46" fmla="*/ 26 w 31"/>
                <a:gd name="T47" fmla="*/ 26 h 42"/>
                <a:gd name="T48" fmla="*/ 31 w 31"/>
                <a:gd name="T49" fmla="*/ 20 h 42"/>
                <a:gd name="T50" fmla="*/ 30 w 31"/>
                <a:gd name="T51" fmla="*/ 17 h 42"/>
                <a:gd name="T52" fmla="*/ 29 w 31"/>
                <a:gd name="T53" fmla="*/ 16 h 42"/>
                <a:gd name="T54" fmla="*/ 28 w 31"/>
                <a:gd name="T55" fmla="*/ 12 h 42"/>
                <a:gd name="T56" fmla="*/ 28 w 31"/>
                <a:gd name="T57" fmla="*/ 16 h 42"/>
                <a:gd name="T58" fmla="*/ 27 w 31"/>
                <a:gd name="T59" fmla="*/ 13 h 42"/>
                <a:gd name="T60" fmla="*/ 23 w 31"/>
                <a:gd name="T61" fmla="*/ 12 h 42"/>
                <a:gd name="T62" fmla="*/ 25 w 31"/>
                <a:gd name="T63" fmla="*/ 10 h 42"/>
                <a:gd name="T64" fmla="*/ 21 w 31"/>
                <a:gd name="T65" fmla="*/ 7 h 42"/>
                <a:gd name="T66" fmla="*/ 17 w 31"/>
                <a:gd name="T67" fmla="*/ 3 h 42"/>
                <a:gd name="T68" fmla="*/ 7 w 31"/>
                <a:gd name="T69" fmla="*/ 0 h 42"/>
                <a:gd name="T70" fmla="*/ 6 w 31"/>
                <a:gd name="T7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" h="42">
                  <a:moveTo>
                    <a:pt x="6" y="2"/>
                  </a:moveTo>
                  <a:cubicBezTo>
                    <a:pt x="5" y="2"/>
                    <a:pt x="6" y="4"/>
                    <a:pt x="6" y="4"/>
                  </a:cubicBezTo>
                  <a:cubicBezTo>
                    <a:pt x="2" y="3"/>
                    <a:pt x="2" y="11"/>
                    <a:pt x="2" y="13"/>
                  </a:cubicBezTo>
                  <a:cubicBezTo>
                    <a:pt x="2" y="15"/>
                    <a:pt x="2" y="16"/>
                    <a:pt x="2" y="17"/>
                  </a:cubicBezTo>
                  <a:cubicBezTo>
                    <a:pt x="2" y="18"/>
                    <a:pt x="3" y="18"/>
                    <a:pt x="4" y="19"/>
                  </a:cubicBezTo>
                  <a:cubicBezTo>
                    <a:pt x="5" y="21"/>
                    <a:pt x="3" y="21"/>
                    <a:pt x="6" y="23"/>
                  </a:cubicBezTo>
                  <a:cubicBezTo>
                    <a:pt x="7" y="23"/>
                    <a:pt x="5" y="24"/>
                    <a:pt x="7" y="24"/>
                  </a:cubicBezTo>
                  <a:cubicBezTo>
                    <a:pt x="8" y="24"/>
                    <a:pt x="7" y="26"/>
                    <a:pt x="7" y="26"/>
                  </a:cubicBezTo>
                  <a:cubicBezTo>
                    <a:pt x="7" y="28"/>
                    <a:pt x="5" y="28"/>
                    <a:pt x="5" y="31"/>
                  </a:cubicBezTo>
                  <a:cubicBezTo>
                    <a:pt x="5" y="33"/>
                    <a:pt x="4" y="34"/>
                    <a:pt x="3" y="37"/>
                  </a:cubicBezTo>
                  <a:cubicBezTo>
                    <a:pt x="3" y="39"/>
                    <a:pt x="1" y="38"/>
                    <a:pt x="0" y="40"/>
                  </a:cubicBezTo>
                  <a:cubicBezTo>
                    <a:pt x="3" y="40"/>
                    <a:pt x="5" y="41"/>
                    <a:pt x="7" y="41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39"/>
                    <a:pt x="8" y="39"/>
                    <a:pt x="8" y="38"/>
                  </a:cubicBezTo>
                  <a:cubicBezTo>
                    <a:pt x="10" y="38"/>
                    <a:pt x="12" y="42"/>
                    <a:pt x="13" y="38"/>
                  </a:cubicBezTo>
                  <a:cubicBezTo>
                    <a:pt x="14" y="39"/>
                    <a:pt x="14" y="40"/>
                    <a:pt x="14" y="41"/>
                  </a:cubicBezTo>
                  <a:cubicBezTo>
                    <a:pt x="15" y="40"/>
                    <a:pt x="15" y="40"/>
                    <a:pt x="16" y="40"/>
                  </a:cubicBezTo>
                  <a:cubicBezTo>
                    <a:pt x="18" y="41"/>
                    <a:pt x="18" y="40"/>
                    <a:pt x="19" y="39"/>
                  </a:cubicBezTo>
                  <a:cubicBezTo>
                    <a:pt x="20" y="38"/>
                    <a:pt x="21" y="37"/>
                    <a:pt x="21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8" y="23"/>
                    <a:pt x="27" y="21"/>
                    <a:pt x="31" y="20"/>
                  </a:cubicBezTo>
                  <a:cubicBezTo>
                    <a:pt x="30" y="19"/>
                    <a:pt x="30" y="18"/>
                    <a:pt x="30" y="17"/>
                  </a:cubicBezTo>
                  <a:cubicBezTo>
                    <a:pt x="30" y="17"/>
                    <a:pt x="29" y="17"/>
                    <a:pt x="29" y="16"/>
                  </a:cubicBezTo>
                  <a:cubicBezTo>
                    <a:pt x="29" y="14"/>
                    <a:pt x="30" y="14"/>
                    <a:pt x="28" y="12"/>
                  </a:cubicBezTo>
                  <a:cubicBezTo>
                    <a:pt x="28" y="13"/>
                    <a:pt x="28" y="15"/>
                    <a:pt x="28" y="16"/>
                  </a:cubicBezTo>
                  <a:cubicBezTo>
                    <a:pt x="25" y="16"/>
                    <a:pt x="27" y="15"/>
                    <a:pt x="27" y="13"/>
                  </a:cubicBezTo>
                  <a:cubicBezTo>
                    <a:pt x="25" y="11"/>
                    <a:pt x="25" y="11"/>
                    <a:pt x="23" y="12"/>
                  </a:cubicBezTo>
                  <a:cubicBezTo>
                    <a:pt x="23" y="11"/>
                    <a:pt x="24" y="11"/>
                    <a:pt x="25" y="10"/>
                  </a:cubicBezTo>
                  <a:cubicBezTo>
                    <a:pt x="24" y="10"/>
                    <a:pt x="21" y="8"/>
                    <a:pt x="21" y="7"/>
                  </a:cubicBezTo>
                  <a:cubicBezTo>
                    <a:pt x="20" y="6"/>
                    <a:pt x="18" y="3"/>
                    <a:pt x="17" y="3"/>
                  </a:cubicBezTo>
                  <a:cubicBezTo>
                    <a:pt x="14" y="2"/>
                    <a:pt x="10" y="0"/>
                    <a:pt x="7" y="0"/>
                  </a:cubicBezTo>
                  <a:cubicBezTo>
                    <a:pt x="7" y="1"/>
                    <a:pt x="7" y="1"/>
                    <a:pt x="6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ance">
              <a:extLst>
                <a:ext uri="{FF2B5EF4-FFF2-40B4-BE49-F238E27FC236}">
                  <a16:creationId xmlns:a16="http://schemas.microsoft.com/office/drawing/2014/main" id="{81C8CE07-4AC5-43AA-E5B1-77CD6A03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498" y="1385877"/>
              <a:ext cx="311813" cy="244779"/>
            </a:xfrm>
            <a:custGeom>
              <a:avLst/>
              <a:gdLst>
                <a:gd name="T0" fmla="*/ 123 w 130"/>
                <a:gd name="T1" fmla="*/ 24 h 102"/>
                <a:gd name="T2" fmla="*/ 116 w 130"/>
                <a:gd name="T3" fmla="*/ 23 h 102"/>
                <a:gd name="T4" fmla="*/ 107 w 130"/>
                <a:gd name="T5" fmla="*/ 19 h 102"/>
                <a:gd name="T6" fmla="*/ 101 w 130"/>
                <a:gd name="T7" fmla="*/ 18 h 102"/>
                <a:gd name="T8" fmla="*/ 95 w 130"/>
                <a:gd name="T9" fmla="*/ 14 h 102"/>
                <a:gd name="T10" fmla="*/ 85 w 130"/>
                <a:gd name="T11" fmla="*/ 10 h 102"/>
                <a:gd name="T12" fmla="*/ 77 w 130"/>
                <a:gd name="T13" fmla="*/ 6 h 102"/>
                <a:gd name="T14" fmla="*/ 72 w 130"/>
                <a:gd name="T15" fmla="*/ 1 h 102"/>
                <a:gd name="T16" fmla="*/ 64 w 130"/>
                <a:gd name="T17" fmla="*/ 11 h 102"/>
                <a:gd name="T18" fmla="*/ 56 w 130"/>
                <a:gd name="T19" fmla="*/ 14 h 102"/>
                <a:gd name="T20" fmla="*/ 53 w 130"/>
                <a:gd name="T21" fmla="*/ 19 h 102"/>
                <a:gd name="T22" fmla="*/ 40 w 130"/>
                <a:gd name="T23" fmla="*/ 20 h 102"/>
                <a:gd name="T24" fmla="*/ 28 w 130"/>
                <a:gd name="T25" fmla="*/ 16 h 102"/>
                <a:gd name="T26" fmla="*/ 33 w 130"/>
                <a:gd name="T27" fmla="*/ 21 h 102"/>
                <a:gd name="T28" fmla="*/ 35 w 130"/>
                <a:gd name="T29" fmla="*/ 28 h 102"/>
                <a:gd name="T30" fmla="*/ 27 w 130"/>
                <a:gd name="T31" fmla="*/ 28 h 102"/>
                <a:gd name="T32" fmla="*/ 20 w 130"/>
                <a:gd name="T33" fmla="*/ 29 h 102"/>
                <a:gd name="T34" fmla="*/ 17 w 130"/>
                <a:gd name="T35" fmla="*/ 26 h 102"/>
                <a:gd name="T36" fmla="*/ 12 w 130"/>
                <a:gd name="T37" fmla="*/ 27 h 102"/>
                <a:gd name="T38" fmla="*/ 4 w 130"/>
                <a:gd name="T39" fmla="*/ 28 h 102"/>
                <a:gd name="T40" fmla="*/ 5 w 130"/>
                <a:gd name="T41" fmla="*/ 31 h 102"/>
                <a:gd name="T42" fmla="*/ 2 w 130"/>
                <a:gd name="T43" fmla="*/ 33 h 102"/>
                <a:gd name="T44" fmla="*/ 4 w 130"/>
                <a:gd name="T45" fmla="*/ 39 h 102"/>
                <a:gd name="T46" fmla="*/ 10 w 130"/>
                <a:gd name="T47" fmla="*/ 39 h 102"/>
                <a:gd name="T48" fmla="*/ 15 w 130"/>
                <a:gd name="T49" fmla="*/ 39 h 102"/>
                <a:gd name="T50" fmla="*/ 17 w 130"/>
                <a:gd name="T51" fmla="*/ 41 h 102"/>
                <a:gd name="T52" fmla="*/ 22 w 130"/>
                <a:gd name="T53" fmla="*/ 41 h 102"/>
                <a:gd name="T54" fmla="*/ 26 w 130"/>
                <a:gd name="T55" fmla="*/ 44 h 102"/>
                <a:gd name="T56" fmla="*/ 29 w 130"/>
                <a:gd name="T57" fmla="*/ 47 h 102"/>
                <a:gd name="T58" fmla="*/ 31 w 130"/>
                <a:gd name="T59" fmla="*/ 53 h 102"/>
                <a:gd name="T60" fmla="*/ 36 w 130"/>
                <a:gd name="T61" fmla="*/ 54 h 102"/>
                <a:gd name="T62" fmla="*/ 39 w 130"/>
                <a:gd name="T63" fmla="*/ 62 h 102"/>
                <a:gd name="T64" fmla="*/ 42 w 130"/>
                <a:gd name="T65" fmla="*/ 68 h 102"/>
                <a:gd name="T66" fmla="*/ 38 w 130"/>
                <a:gd name="T67" fmla="*/ 64 h 102"/>
                <a:gd name="T68" fmla="*/ 35 w 130"/>
                <a:gd name="T69" fmla="*/ 83 h 102"/>
                <a:gd name="T70" fmla="*/ 35 w 130"/>
                <a:gd name="T71" fmla="*/ 90 h 102"/>
                <a:gd name="T72" fmla="*/ 38 w 130"/>
                <a:gd name="T73" fmla="*/ 94 h 102"/>
                <a:gd name="T74" fmla="*/ 50 w 130"/>
                <a:gd name="T75" fmla="*/ 97 h 102"/>
                <a:gd name="T76" fmla="*/ 63 w 130"/>
                <a:gd name="T77" fmla="*/ 97 h 102"/>
                <a:gd name="T78" fmla="*/ 68 w 130"/>
                <a:gd name="T79" fmla="*/ 99 h 102"/>
                <a:gd name="T80" fmla="*/ 75 w 130"/>
                <a:gd name="T81" fmla="*/ 99 h 102"/>
                <a:gd name="T82" fmla="*/ 79 w 130"/>
                <a:gd name="T83" fmla="*/ 94 h 102"/>
                <a:gd name="T84" fmla="*/ 78 w 130"/>
                <a:gd name="T85" fmla="*/ 93 h 102"/>
                <a:gd name="T86" fmla="*/ 85 w 130"/>
                <a:gd name="T87" fmla="*/ 89 h 102"/>
                <a:gd name="T88" fmla="*/ 96 w 130"/>
                <a:gd name="T89" fmla="*/ 89 h 102"/>
                <a:gd name="T90" fmla="*/ 98 w 130"/>
                <a:gd name="T91" fmla="*/ 89 h 102"/>
                <a:gd name="T92" fmla="*/ 107 w 130"/>
                <a:gd name="T93" fmla="*/ 93 h 102"/>
                <a:gd name="T94" fmla="*/ 110 w 130"/>
                <a:gd name="T95" fmla="*/ 91 h 102"/>
                <a:gd name="T96" fmla="*/ 115 w 130"/>
                <a:gd name="T97" fmla="*/ 90 h 102"/>
                <a:gd name="T98" fmla="*/ 120 w 130"/>
                <a:gd name="T99" fmla="*/ 86 h 102"/>
                <a:gd name="T100" fmla="*/ 121 w 130"/>
                <a:gd name="T101" fmla="*/ 84 h 102"/>
                <a:gd name="T102" fmla="*/ 123 w 130"/>
                <a:gd name="T103" fmla="*/ 84 h 102"/>
                <a:gd name="T104" fmla="*/ 118 w 130"/>
                <a:gd name="T105" fmla="*/ 78 h 102"/>
                <a:gd name="T106" fmla="*/ 118 w 130"/>
                <a:gd name="T107" fmla="*/ 74 h 102"/>
                <a:gd name="T108" fmla="*/ 116 w 130"/>
                <a:gd name="T109" fmla="*/ 67 h 102"/>
                <a:gd name="T110" fmla="*/ 118 w 130"/>
                <a:gd name="T111" fmla="*/ 63 h 102"/>
                <a:gd name="T112" fmla="*/ 116 w 130"/>
                <a:gd name="T113" fmla="*/ 57 h 102"/>
                <a:gd name="T114" fmla="*/ 110 w 130"/>
                <a:gd name="T115" fmla="*/ 55 h 102"/>
                <a:gd name="T116" fmla="*/ 109 w 130"/>
                <a:gd name="T117" fmla="*/ 52 h 102"/>
                <a:gd name="T118" fmla="*/ 115 w 130"/>
                <a:gd name="T119" fmla="*/ 47 h 102"/>
                <a:gd name="T120" fmla="*/ 118 w 130"/>
                <a:gd name="T121" fmla="*/ 41 h 102"/>
                <a:gd name="T122" fmla="*/ 123 w 130"/>
                <a:gd name="T123" fmla="*/ 43 h 102"/>
                <a:gd name="T124" fmla="*/ 125 w 130"/>
                <a:gd name="T125" fmla="*/ 3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" h="102">
                  <a:moveTo>
                    <a:pt x="130" y="25"/>
                  </a:moveTo>
                  <a:cubicBezTo>
                    <a:pt x="129" y="25"/>
                    <a:pt x="128" y="24"/>
                    <a:pt x="127" y="24"/>
                  </a:cubicBezTo>
                  <a:cubicBezTo>
                    <a:pt x="126" y="24"/>
                    <a:pt x="123" y="25"/>
                    <a:pt x="123" y="24"/>
                  </a:cubicBezTo>
                  <a:cubicBezTo>
                    <a:pt x="123" y="22"/>
                    <a:pt x="121" y="23"/>
                    <a:pt x="119" y="23"/>
                  </a:cubicBezTo>
                  <a:cubicBezTo>
                    <a:pt x="118" y="23"/>
                    <a:pt x="117" y="22"/>
                    <a:pt x="116" y="22"/>
                  </a:cubicBezTo>
                  <a:cubicBezTo>
                    <a:pt x="116" y="22"/>
                    <a:pt x="116" y="23"/>
                    <a:pt x="116" y="23"/>
                  </a:cubicBezTo>
                  <a:cubicBezTo>
                    <a:pt x="115" y="22"/>
                    <a:pt x="114" y="22"/>
                    <a:pt x="114" y="21"/>
                  </a:cubicBezTo>
                  <a:cubicBezTo>
                    <a:pt x="114" y="19"/>
                    <a:pt x="112" y="19"/>
                    <a:pt x="111" y="19"/>
                  </a:cubicBezTo>
                  <a:cubicBezTo>
                    <a:pt x="110" y="19"/>
                    <a:pt x="108" y="19"/>
                    <a:pt x="107" y="19"/>
                  </a:cubicBezTo>
                  <a:cubicBezTo>
                    <a:pt x="105" y="19"/>
                    <a:pt x="104" y="19"/>
                    <a:pt x="102" y="19"/>
                  </a:cubicBezTo>
                  <a:cubicBezTo>
                    <a:pt x="102" y="19"/>
                    <a:pt x="102" y="18"/>
                    <a:pt x="102" y="18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1" y="16"/>
                    <a:pt x="99" y="16"/>
                    <a:pt x="98" y="16"/>
                  </a:cubicBezTo>
                  <a:cubicBezTo>
                    <a:pt x="96" y="15"/>
                    <a:pt x="97" y="13"/>
                    <a:pt x="97" y="11"/>
                  </a:cubicBezTo>
                  <a:cubicBezTo>
                    <a:pt x="96" y="12"/>
                    <a:pt x="95" y="12"/>
                    <a:pt x="95" y="14"/>
                  </a:cubicBezTo>
                  <a:cubicBezTo>
                    <a:pt x="93" y="14"/>
                    <a:pt x="91" y="14"/>
                    <a:pt x="89" y="14"/>
                  </a:cubicBezTo>
                  <a:cubicBezTo>
                    <a:pt x="92" y="12"/>
                    <a:pt x="89" y="12"/>
                    <a:pt x="91" y="10"/>
                  </a:cubicBezTo>
                  <a:cubicBezTo>
                    <a:pt x="89" y="10"/>
                    <a:pt x="87" y="10"/>
                    <a:pt x="85" y="10"/>
                  </a:cubicBezTo>
                  <a:cubicBezTo>
                    <a:pt x="86" y="6"/>
                    <a:pt x="82" y="8"/>
                    <a:pt x="81" y="7"/>
                  </a:cubicBezTo>
                  <a:cubicBezTo>
                    <a:pt x="81" y="7"/>
                    <a:pt x="81" y="4"/>
                    <a:pt x="80" y="4"/>
                  </a:cubicBezTo>
                  <a:cubicBezTo>
                    <a:pt x="79" y="5"/>
                    <a:pt x="78" y="4"/>
                    <a:pt x="77" y="6"/>
                  </a:cubicBezTo>
                  <a:cubicBezTo>
                    <a:pt x="76" y="5"/>
                    <a:pt x="75" y="4"/>
                    <a:pt x="74" y="4"/>
                  </a:cubicBezTo>
                  <a:cubicBezTo>
                    <a:pt x="75" y="3"/>
                    <a:pt x="74" y="2"/>
                    <a:pt x="74" y="0"/>
                  </a:cubicBezTo>
                  <a:cubicBezTo>
                    <a:pt x="73" y="0"/>
                    <a:pt x="73" y="1"/>
                    <a:pt x="72" y="1"/>
                  </a:cubicBezTo>
                  <a:cubicBezTo>
                    <a:pt x="70" y="1"/>
                    <a:pt x="65" y="1"/>
                    <a:pt x="64" y="3"/>
                  </a:cubicBezTo>
                  <a:cubicBezTo>
                    <a:pt x="63" y="5"/>
                    <a:pt x="66" y="8"/>
                    <a:pt x="63" y="10"/>
                  </a:cubicBezTo>
                  <a:cubicBezTo>
                    <a:pt x="64" y="10"/>
                    <a:pt x="64" y="10"/>
                    <a:pt x="64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3" y="13"/>
                    <a:pt x="61" y="13"/>
                    <a:pt x="61" y="13"/>
                  </a:cubicBezTo>
                  <a:cubicBezTo>
                    <a:pt x="59" y="14"/>
                    <a:pt x="58" y="14"/>
                    <a:pt x="56" y="14"/>
                  </a:cubicBezTo>
                  <a:cubicBezTo>
                    <a:pt x="55" y="15"/>
                    <a:pt x="53" y="15"/>
                    <a:pt x="51" y="16"/>
                  </a:cubicBezTo>
                  <a:cubicBezTo>
                    <a:pt x="50" y="16"/>
                    <a:pt x="50" y="17"/>
                    <a:pt x="49" y="19"/>
                  </a:cubicBezTo>
                  <a:cubicBezTo>
                    <a:pt x="50" y="19"/>
                    <a:pt x="51" y="19"/>
                    <a:pt x="53" y="19"/>
                  </a:cubicBezTo>
                  <a:cubicBezTo>
                    <a:pt x="50" y="20"/>
                    <a:pt x="48" y="21"/>
                    <a:pt x="46" y="22"/>
                  </a:cubicBezTo>
                  <a:cubicBezTo>
                    <a:pt x="45" y="22"/>
                    <a:pt x="44" y="20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38" y="20"/>
                    <a:pt x="37" y="21"/>
                    <a:pt x="36" y="19"/>
                  </a:cubicBezTo>
                  <a:cubicBezTo>
                    <a:pt x="35" y="19"/>
                    <a:pt x="36" y="17"/>
                    <a:pt x="35" y="16"/>
                  </a:cubicBezTo>
                  <a:cubicBezTo>
                    <a:pt x="34" y="16"/>
                    <a:pt x="29" y="16"/>
                    <a:pt x="28" y="16"/>
                  </a:cubicBezTo>
                  <a:cubicBezTo>
                    <a:pt x="29" y="17"/>
                    <a:pt x="30" y="17"/>
                    <a:pt x="30" y="18"/>
                  </a:cubicBezTo>
                  <a:cubicBezTo>
                    <a:pt x="30" y="19"/>
                    <a:pt x="29" y="19"/>
                    <a:pt x="30" y="20"/>
                  </a:cubicBezTo>
                  <a:cubicBezTo>
                    <a:pt x="31" y="20"/>
                    <a:pt x="32" y="22"/>
                    <a:pt x="33" y="21"/>
                  </a:cubicBezTo>
                  <a:cubicBezTo>
                    <a:pt x="32" y="22"/>
                    <a:pt x="31" y="24"/>
                    <a:pt x="33" y="24"/>
                  </a:cubicBezTo>
                  <a:cubicBezTo>
                    <a:pt x="34" y="25"/>
                    <a:pt x="32" y="27"/>
                    <a:pt x="32" y="27"/>
                  </a:cubicBezTo>
                  <a:cubicBezTo>
                    <a:pt x="32" y="28"/>
                    <a:pt x="33" y="28"/>
                    <a:pt x="35" y="28"/>
                  </a:cubicBezTo>
                  <a:cubicBezTo>
                    <a:pt x="33" y="29"/>
                    <a:pt x="32" y="29"/>
                    <a:pt x="30" y="29"/>
                  </a:cubicBezTo>
                  <a:cubicBezTo>
                    <a:pt x="30" y="29"/>
                    <a:pt x="28" y="26"/>
                    <a:pt x="29" y="29"/>
                  </a:cubicBezTo>
                  <a:cubicBezTo>
                    <a:pt x="28" y="29"/>
                    <a:pt x="28" y="29"/>
                    <a:pt x="27" y="28"/>
                  </a:cubicBezTo>
                  <a:cubicBezTo>
                    <a:pt x="27" y="29"/>
                    <a:pt x="26" y="30"/>
                    <a:pt x="25" y="29"/>
                  </a:cubicBezTo>
                  <a:cubicBezTo>
                    <a:pt x="24" y="29"/>
                    <a:pt x="25" y="27"/>
                    <a:pt x="23" y="28"/>
                  </a:cubicBezTo>
                  <a:cubicBezTo>
                    <a:pt x="22" y="29"/>
                    <a:pt x="22" y="30"/>
                    <a:pt x="20" y="29"/>
                  </a:cubicBezTo>
                  <a:cubicBezTo>
                    <a:pt x="20" y="29"/>
                    <a:pt x="21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8" y="27"/>
                    <a:pt x="17" y="26"/>
                    <a:pt x="17" y="26"/>
                  </a:cubicBezTo>
                  <a:cubicBezTo>
                    <a:pt x="17" y="26"/>
                    <a:pt x="17" y="26"/>
                    <a:pt x="16" y="26"/>
                  </a:cubicBezTo>
                  <a:cubicBezTo>
                    <a:pt x="16" y="26"/>
                    <a:pt x="16" y="26"/>
                    <a:pt x="16" y="25"/>
                  </a:cubicBezTo>
                  <a:cubicBezTo>
                    <a:pt x="16" y="28"/>
                    <a:pt x="14" y="27"/>
                    <a:pt x="12" y="27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2" y="28"/>
                    <a:pt x="10" y="27"/>
                    <a:pt x="10" y="29"/>
                  </a:cubicBezTo>
                  <a:cubicBezTo>
                    <a:pt x="9" y="28"/>
                    <a:pt x="6" y="27"/>
                    <a:pt x="4" y="28"/>
                  </a:cubicBezTo>
                  <a:cubicBezTo>
                    <a:pt x="3" y="29"/>
                    <a:pt x="3" y="29"/>
                    <a:pt x="1" y="29"/>
                  </a:cubicBezTo>
                  <a:cubicBezTo>
                    <a:pt x="0" y="29"/>
                    <a:pt x="1" y="31"/>
                    <a:pt x="1" y="32"/>
                  </a:cubicBezTo>
                  <a:cubicBezTo>
                    <a:pt x="2" y="32"/>
                    <a:pt x="4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6" y="32"/>
                    <a:pt x="7" y="32"/>
                  </a:cubicBezTo>
                  <a:cubicBezTo>
                    <a:pt x="5" y="32"/>
                    <a:pt x="3" y="32"/>
                    <a:pt x="2" y="33"/>
                  </a:cubicBezTo>
                  <a:cubicBezTo>
                    <a:pt x="3" y="33"/>
                    <a:pt x="6" y="33"/>
                    <a:pt x="5" y="35"/>
                  </a:cubicBezTo>
                  <a:cubicBezTo>
                    <a:pt x="4" y="35"/>
                    <a:pt x="2" y="34"/>
                    <a:pt x="1" y="36"/>
                  </a:cubicBezTo>
                  <a:cubicBezTo>
                    <a:pt x="3" y="36"/>
                    <a:pt x="7" y="36"/>
                    <a:pt x="4" y="39"/>
                  </a:cubicBezTo>
                  <a:cubicBezTo>
                    <a:pt x="5" y="39"/>
                    <a:pt x="6" y="39"/>
                    <a:pt x="6" y="39"/>
                  </a:cubicBezTo>
                  <a:cubicBezTo>
                    <a:pt x="6" y="37"/>
                    <a:pt x="7" y="37"/>
                    <a:pt x="8" y="37"/>
                  </a:cubicBezTo>
                  <a:cubicBezTo>
                    <a:pt x="9" y="37"/>
                    <a:pt x="9" y="38"/>
                    <a:pt x="10" y="39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2" y="39"/>
                    <a:pt x="12" y="39"/>
                    <a:pt x="13" y="40"/>
                  </a:cubicBezTo>
                  <a:cubicBezTo>
                    <a:pt x="14" y="40"/>
                    <a:pt x="14" y="40"/>
                    <a:pt x="15" y="39"/>
                  </a:cubicBezTo>
                  <a:cubicBezTo>
                    <a:pt x="15" y="39"/>
                    <a:pt x="15" y="39"/>
                    <a:pt x="16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40"/>
                    <a:pt x="17" y="41"/>
                    <a:pt x="17" y="41"/>
                  </a:cubicBezTo>
                  <a:cubicBezTo>
                    <a:pt x="17" y="41"/>
                    <a:pt x="17" y="41"/>
                    <a:pt x="17" y="40"/>
                  </a:cubicBezTo>
                  <a:cubicBezTo>
                    <a:pt x="18" y="41"/>
                    <a:pt x="19" y="41"/>
                    <a:pt x="19" y="41"/>
                  </a:cubicBezTo>
                  <a:cubicBezTo>
                    <a:pt x="19" y="40"/>
                    <a:pt x="22" y="39"/>
                    <a:pt x="22" y="41"/>
                  </a:cubicBezTo>
                  <a:cubicBezTo>
                    <a:pt x="23" y="40"/>
                    <a:pt x="24" y="41"/>
                    <a:pt x="25" y="41"/>
                  </a:cubicBezTo>
                  <a:cubicBezTo>
                    <a:pt x="23" y="41"/>
                    <a:pt x="25" y="43"/>
                    <a:pt x="23" y="43"/>
                  </a:cubicBezTo>
                  <a:cubicBezTo>
                    <a:pt x="23" y="45"/>
                    <a:pt x="25" y="44"/>
                    <a:pt x="26" y="44"/>
                  </a:cubicBezTo>
                  <a:cubicBezTo>
                    <a:pt x="28" y="43"/>
                    <a:pt x="28" y="43"/>
                    <a:pt x="30" y="45"/>
                  </a:cubicBezTo>
                  <a:cubicBezTo>
                    <a:pt x="29" y="45"/>
                    <a:pt x="26" y="43"/>
                    <a:pt x="26" y="45"/>
                  </a:cubicBezTo>
                  <a:cubicBezTo>
                    <a:pt x="26" y="46"/>
                    <a:pt x="27" y="47"/>
                    <a:pt x="29" y="47"/>
                  </a:cubicBezTo>
                  <a:cubicBezTo>
                    <a:pt x="28" y="48"/>
                    <a:pt x="28" y="48"/>
                    <a:pt x="27" y="49"/>
                  </a:cubicBezTo>
                  <a:cubicBezTo>
                    <a:pt x="28" y="50"/>
                    <a:pt x="29" y="50"/>
                    <a:pt x="30" y="51"/>
                  </a:cubicBezTo>
                  <a:cubicBezTo>
                    <a:pt x="30" y="51"/>
                    <a:pt x="30" y="53"/>
                    <a:pt x="31" y="53"/>
                  </a:cubicBezTo>
                  <a:cubicBezTo>
                    <a:pt x="32" y="53"/>
                    <a:pt x="32" y="55"/>
                    <a:pt x="33" y="55"/>
                  </a:cubicBezTo>
                  <a:cubicBezTo>
                    <a:pt x="34" y="55"/>
                    <a:pt x="35" y="55"/>
                    <a:pt x="36" y="56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7" y="55"/>
                    <a:pt x="37" y="55"/>
                    <a:pt x="38" y="56"/>
                  </a:cubicBezTo>
                  <a:cubicBezTo>
                    <a:pt x="35" y="55"/>
                    <a:pt x="38" y="58"/>
                    <a:pt x="38" y="58"/>
                  </a:cubicBezTo>
                  <a:cubicBezTo>
                    <a:pt x="37" y="60"/>
                    <a:pt x="37" y="61"/>
                    <a:pt x="39" y="62"/>
                  </a:cubicBezTo>
                  <a:cubicBezTo>
                    <a:pt x="37" y="62"/>
                    <a:pt x="36" y="61"/>
                    <a:pt x="35" y="62"/>
                  </a:cubicBezTo>
                  <a:cubicBezTo>
                    <a:pt x="37" y="63"/>
                    <a:pt x="39" y="63"/>
                    <a:pt x="41" y="65"/>
                  </a:cubicBezTo>
                  <a:cubicBezTo>
                    <a:pt x="42" y="66"/>
                    <a:pt x="41" y="67"/>
                    <a:pt x="42" y="68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1" y="71"/>
                    <a:pt x="41" y="69"/>
                    <a:pt x="41" y="67"/>
                  </a:cubicBezTo>
                  <a:cubicBezTo>
                    <a:pt x="41" y="66"/>
                    <a:pt x="38" y="65"/>
                    <a:pt x="38" y="64"/>
                  </a:cubicBezTo>
                  <a:cubicBezTo>
                    <a:pt x="37" y="67"/>
                    <a:pt x="36" y="71"/>
                    <a:pt x="35" y="74"/>
                  </a:cubicBezTo>
                  <a:cubicBezTo>
                    <a:pt x="36" y="73"/>
                    <a:pt x="37" y="73"/>
                    <a:pt x="38" y="74"/>
                  </a:cubicBezTo>
                  <a:cubicBezTo>
                    <a:pt x="35" y="74"/>
                    <a:pt x="35" y="81"/>
                    <a:pt x="35" y="83"/>
                  </a:cubicBezTo>
                  <a:cubicBezTo>
                    <a:pt x="34" y="85"/>
                    <a:pt x="34" y="85"/>
                    <a:pt x="33" y="86"/>
                  </a:cubicBezTo>
                  <a:cubicBezTo>
                    <a:pt x="32" y="87"/>
                    <a:pt x="32" y="88"/>
                    <a:pt x="32" y="88"/>
                  </a:cubicBezTo>
                  <a:cubicBezTo>
                    <a:pt x="32" y="90"/>
                    <a:pt x="33" y="90"/>
                    <a:pt x="35" y="90"/>
                  </a:cubicBezTo>
                  <a:cubicBezTo>
                    <a:pt x="34" y="91"/>
                    <a:pt x="34" y="91"/>
                    <a:pt x="33" y="91"/>
                  </a:cubicBezTo>
                  <a:cubicBezTo>
                    <a:pt x="34" y="93"/>
                    <a:pt x="35" y="93"/>
                    <a:pt x="35" y="91"/>
                  </a:cubicBezTo>
                  <a:cubicBezTo>
                    <a:pt x="34" y="93"/>
                    <a:pt x="36" y="93"/>
                    <a:pt x="38" y="94"/>
                  </a:cubicBezTo>
                  <a:cubicBezTo>
                    <a:pt x="40" y="94"/>
                    <a:pt x="40" y="95"/>
                    <a:pt x="41" y="93"/>
                  </a:cubicBezTo>
                  <a:cubicBezTo>
                    <a:pt x="42" y="94"/>
                    <a:pt x="44" y="97"/>
                    <a:pt x="46" y="94"/>
                  </a:cubicBezTo>
                  <a:cubicBezTo>
                    <a:pt x="47" y="96"/>
                    <a:pt x="47" y="97"/>
                    <a:pt x="50" y="97"/>
                  </a:cubicBezTo>
                  <a:cubicBezTo>
                    <a:pt x="51" y="97"/>
                    <a:pt x="56" y="97"/>
                    <a:pt x="55" y="95"/>
                  </a:cubicBezTo>
                  <a:cubicBezTo>
                    <a:pt x="57" y="95"/>
                    <a:pt x="61" y="96"/>
                    <a:pt x="63" y="98"/>
                  </a:cubicBezTo>
                  <a:cubicBezTo>
                    <a:pt x="63" y="98"/>
                    <a:pt x="63" y="97"/>
                    <a:pt x="63" y="97"/>
                  </a:cubicBezTo>
                  <a:cubicBezTo>
                    <a:pt x="64" y="97"/>
                    <a:pt x="65" y="97"/>
                    <a:pt x="67" y="98"/>
                  </a:cubicBezTo>
                  <a:cubicBezTo>
                    <a:pt x="66" y="98"/>
                    <a:pt x="66" y="99"/>
                    <a:pt x="66" y="99"/>
                  </a:cubicBezTo>
                  <a:cubicBezTo>
                    <a:pt x="66" y="99"/>
                    <a:pt x="67" y="99"/>
                    <a:pt x="68" y="99"/>
                  </a:cubicBezTo>
                  <a:cubicBezTo>
                    <a:pt x="68" y="99"/>
                    <a:pt x="68" y="101"/>
                    <a:pt x="69" y="101"/>
                  </a:cubicBezTo>
                  <a:cubicBezTo>
                    <a:pt x="71" y="101"/>
                    <a:pt x="70" y="99"/>
                    <a:pt x="73" y="100"/>
                  </a:cubicBezTo>
                  <a:cubicBezTo>
                    <a:pt x="75" y="102"/>
                    <a:pt x="74" y="99"/>
                    <a:pt x="75" y="99"/>
                  </a:cubicBezTo>
                  <a:cubicBezTo>
                    <a:pt x="77" y="99"/>
                    <a:pt x="78" y="99"/>
                    <a:pt x="80" y="99"/>
                  </a:cubicBezTo>
                  <a:cubicBezTo>
                    <a:pt x="80" y="99"/>
                    <a:pt x="80" y="99"/>
                    <a:pt x="79" y="98"/>
                  </a:cubicBezTo>
                  <a:cubicBezTo>
                    <a:pt x="79" y="98"/>
                    <a:pt x="79" y="95"/>
                    <a:pt x="79" y="94"/>
                  </a:cubicBezTo>
                  <a:cubicBezTo>
                    <a:pt x="79" y="94"/>
                    <a:pt x="78" y="95"/>
                    <a:pt x="78" y="95"/>
                  </a:cubicBezTo>
                  <a:cubicBezTo>
                    <a:pt x="78" y="94"/>
                    <a:pt x="79" y="93"/>
                    <a:pt x="79" y="93"/>
                  </a:cubicBezTo>
                  <a:cubicBezTo>
                    <a:pt x="79" y="93"/>
                    <a:pt x="78" y="93"/>
                    <a:pt x="78" y="93"/>
                  </a:cubicBezTo>
                  <a:cubicBezTo>
                    <a:pt x="78" y="92"/>
                    <a:pt x="78" y="92"/>
                    <a:pt x="78" y="91"/>
                  </a:cubicBezTo>
                  <a:cubicBezTo>
                    <a:pt x="80" y="92"/>
                    <a:pt x="80" y="91"/>
                    <a:pt x="82" y="90"/>
                  </a:cubicBezTo>
                  <a:cubicBezTo>
                    <a:pt x="83" y="90"/>
                    <a:pt x="84" y="90"/>
                    <a:pt x="85" y="89"/>
                  </a:cubicBezTo>
                  <a:cubicBezTo>
                    <a:pt x="86" y="88"/>
                    <a:pt x="91" y="84"/>
                    <a:pt x="90" y="87"/>
                  </a:cubicBezTo>
                  <a:cubicBezTo>
                    <a:pt x="91" y="87"/>
                    <a:pt x="93" y="87"/>
                    <a:pt x="94" y="87"/>
                  </a:cubicBezTo>
                  <a:cubicBezTo>
                    <a:pt x="93" y="89"/>
                    <a:pt x="96" y="89"/>
                    <a:pt x="96" y="89"/>
                  </a:cubicBezTo>
                  <a:cubicBezTo>
                    <a:pt x="97" y="87"/>
                    <a:pt x="99" y="89"/>
                    <a:pt x="99" y="86"/>
                  </a:cubicBezTo>
                  <a:cubicBezTo>
                    <a:pt x="99" y="87"/>
                    <a:pt x="100" y="87"/>
                    <a:pt x="100" y="88"/>
                  </a:cubicBezTo>
                  <a:cubicBezTo>
                    <a:pt x="99" y="88"/>
                    <a:pt x="98" y="88"/>
                    <a:pt x="98" y="89"/>
                  </a:cubicBezTo>
                  <a:cubicBezTo>
                    <a:pt x="99" y="89"/>
                    <a:pt x="100" y="89"/>
                    <a:pt x="101" y="89"/>
                  </a:cubicBezTo>
                  <a:cubicBezTo>
                    <a:pt x="101" y="89"/>
                    <a:pt x="102" y="90"/>
                    <a:pt x="102" y="90"/>
                  </a:cubicBezTo>
                  <a:cubicBezTo>
                    <a:pt x="104" y="91"/>
                    <a:pt x="106" y="91"/>
                    <a:pt x="107" y="93"/>
                  </a:cubicBezTo>
                  <a:cubicBezTo>
                    <a:pt x="106" y="91"/>
                    <a:pt x="108" y="91"/>
                    <a:pt x="109" y="91"/>
                  </a:cubicBezTo>
                  <a:cubicBezTo>
                    <a:pt x="110" y="92"/>
                    <a:pt x="108" y="94"/>
                    <a:pt x="111" y="93"/>
                  </a:cubicBezTo>
                  <a:cubicBezTo>
                    <a:pt x="110" y="92"/>
                    <a:pt x="110" y="92"/>
                    <a:pt x="110" y="91"/>
                  </a:cubicBezTo>
                  <a:cubicBezTo>
                    <a:pt x="111" y="92"/>
                    <a:pt x="112" y="91"/>
                    <a:pt x="113" y="90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4" y="91"/>
                    <a:pt x="115" y="91"/>
                    <a:pt x="115" y="90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5" y="89"/>
                    <a:pt x="115" y="89"/>
                    <a:pt x="115" y="87"/>
                  </a:cubicBezTo>
                  <a:cubicBezTo>
                    <a:pt x="117" y="88"/>
                    <a:pt x="118" y="85"/>
                    <a:pt x="120" y="86"/>
                  </a:cubicBezTo>
                  <a:cubicBezTo>
                    <a:pt x="119" y="86"/>
                    <a:pt x="120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22" y="84"/>
                    <a:pt x="122" y="84"/>
                    <a:pt x="122" y="83"/>
                  </a:cubicBezTo>
                  <a:cubicBezTo>
                    <a:pt x="122" y="85"/>
                    <a:pt x="124" y="85"/>
                    <a:pt x="123" y="84"/>
                  </a:cubicBezTo>
                  <a:cubicBezTo>
                    <a:pt x="124" y="82"/>
                    <a:pt x="126" y="82"/>
                    <a:pt x="125" y="80"/>
                  </a:cubicBezTo>
                  <a:cubicBezTo>
                    <a:pt x="124" y="79"/>
                    <a:pt x="122" y="80"/>
                    <a:pt x="121" y="79"/>
                  </a:cubicBezTo>
                  <a:cubicBezTo>
                    <a:pt x="120" y="79"/>
                    <a:pt x="119" y="79"/>
                    <a:pt x="118" y="78"/>
                  </a:cubicBezTo>
                  <a:cubicBezTo>
                    <a:pt x="117" y="78"/>
                    <a:pt x="118" y="77"/>
                    <a:pt x="117" y="77"/>
                  </a:cubicBezTo>
                  <a:cubicBezTo>
                    <a:pt x="116" y="75"/>
                    <a:pt x="116" y="75"/>
                    <a:pt x="118" y="73"/>
                  </a:cubicBezTo>
                  <a:cubicBezTo>
                    <a:pt x="118" y="73"/>
                    <a:pt x="118" y="74"/>
                    <a:pt x="118" y="74"/>
                  </a:cubicBezTo>
                  <a:cubicBezTo>
                    <a:pt x="119" y="72"/>
                    <a:pt x="119" y="72"/>
                    <a:pt x="117" y="71"/>
                  </a:cubicBezTo>
                  <a:cubicBezTo>
                    <a:pt x="115" y="71"/>
                    <a:pt x="115" y="70"/>
                    <a:pt x="114" y="69"/>
                  </a:cubicBezTo>
                  <a:cubicBezTo>
                    <a:pt x="115" y="68"/>
                    <a:pt x="115" y="68"/>
                    <a:pt x="116" y="67"/>
                  </a:cubicBezTo>
                  <a:cubicBezTo>
                    <a:pt x="116" y="68"/>
                    <a:pt x="116" y="69"/>
                    <a:pt x="116" y="69"/>
                  </a:cubicBezTo>
                  <a:cubicBezTo>
                    <a:pt x="118" y="68"/>
                    <a:pt x="119" y="68"/>
                    <a:pt x="120" y="65"/>
                  </a:cubicBezTo>
                  <a:cubicBezTo>
                    <a:pt x="120" y="65"/>
                    <a:pt x="118" y="64"/>
                    <a:pt x="118" y="63"/>
                  </a:cubicBezTo>
                  <a:cubicBezTo>
                    <a:pt x="118" y="62"/>
                    <a:pt x="116" y="63"/>
                    <a:pt x="116" y="62"/>
                  </a:cubicBezTo>
                  <a:cubicBezTo>
                    <a:pt x="116" y="61"/>
                    <a:pt x="117" y="60"/>
                    <a:pt x="118" y="60"/>
                  </a:cubicBezTo>
                  <a:cubicBezTo>
                    <a:pt x="117" y="59"/>
                    <a:pt x="118" y="57"/>
                    <a:pt x="116" y="57"/>
                  </a:cubicBezTo>
                  <a:cubicBezTo>
                    <a:pt x="115" y="57"/>
                    <a:pt x="117" y="54"/>
                    <a:pt x="116" y="53"/>
                  </a:cubicBezTo>
                  <a:cubicBezTo>
                    <a:pt x="115" y="52"/>
                    <a:pt x="113" y="54"/>
                    <a:pt x="112" y="54"/>
                  </a:cubicBezTo>
                  <a:cubicBezTo>
                    <a:pt x="111" y="55"/>
                    <a:pt x="110" y="54"/>
                    <a:pt x="110" y="55"/>
                  </a:cubicBezTo>
                  <a:cubicBezTo>
                    <a:pt x="110" y="56"/>
                    <a:pt x="110" y="56"/>
                    <a:pt x="112" y="56"/>
                  </a:cubicBezTo>
                  <a:cubicBezTo>
                    <a:pt x="111" y="56"/>
                    <a:pt x="107" y="59"/>
                    <a:pt x="108" y="56"/>
                  </a:cubicBezTo>
                  <a:cubicBezTo>
                    <a:pt x="110" y="56"/>
                    <a:pt x="109" y="53"/>
                    <a:pt x="109" y="52"/>
                  </a:cubicBezTo>
                  <a:cubicBezTo>
                    <a:pt x="109" y="51"/>
                    <a:pt x="112" y="50"/>
                    <a:pt x="113" y="50"/>
                  </a:cubicBezTo>
                  <a:cubicBezTo>
                    <a:pt x="113" y="50"/>
                    <a:pt x="112" y="49"/>
                    <a:pt x="112" y="48"/>
                  </a:cubicBezTo>
                  <a:cubicBezTo>
                    <a:pt x="114" y="48"/>
                    <a:pt x="114" y="48"/>
                    <a:pt x="115" y="47"/>
                  </a:cubicBezTo>
                  <a:cubicBezTo>
                    <a:pt x="116" y="46"/>
                    <a:pt x="117" y="43"/>
                    <a:pt x="118" y="44"/>
                  </a:cubicBezTo>
                  <a:cubicBezTo>
                    <a:pt x="119" y="43"/>
                    <a:pt x="118" y="43"/>
                    <a:pt x="117" y="43"/>
                  </a:cubicBezTo>
                  <a:cubicBezTo>
                    <a:pt x="118" y="43"/>
                    <a:pt x="119" y="42"/>
                    <a:pt x="118" y="41"/>
                  </a:cubicBezTo>
                  <a:cubicBezTo>
                    <a:pt x="119" y="41"/>
                    <a:pt x="119" y="41"/>
                    <a:pt x="120" y="41"/>
                  </a:cubicBezTo>
                  <a:cubicBezTo>
                    <a:pt x="120" y="42"/>
                    <a:pt x="120" y="42"/>
                    <a:pt x="120" y="43"/>
                  </a:cubicBezTo>
                  <a:cubicBezTo>
                    <a:pt x="120" y="43"/>
                    <a:pt x="122" y="43"/>
                    <a:pt x="123" y="43"/>
                  </a:cubicBezTo>
                  <a:cubicBezTo>
                    <a:pt x="124" y="42"/>
                    <a:pt x="122" y="41"/>
                    <a:pt x="124" y="41"/>
                  </a:cubicBezTo>
                  <a:cubicBezTo>
                    <a:pt x="121" y="40"/>
                    <a:pt x="124" y="38"/>
                    <a:pt x="124" y="36"/>
                  </a:cubicBezTo>
                  <a:cubicBezTo>
                    <a:pt x="124" y="34"/>
                    <a:pt x="125" y="34"/>
                    <a:pt x="125" y="32"/>
                  </a:cubicBezTo>
                  <a:cubicBezTo>
                    <a:pt x="126" y="32"/>
                    <a:pt x="125" y="30"/>
                    <a:pt x="127" y="31"/>
                  </a:cubicBezTo>
                  <a:cubicBezTo>
                    <a:pt x="126" y="29"/>
                    <a:pt x="129" y="25"/>
                    <a:pt x="130" y="2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inland">
              <a:extLst>
                <a:ext uri="{FF2B5EF4-FFF2-40B4-BE49-F238E27FC236}">
                  <a16:creationId xmlns:a16="http://schemas.microsoft.com/office/drawing/2014/main" id="{91C131C9-F0F6-670C-91A7-D1CA537A0F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7528" y="867881"/>
              <a:ext cx="285406" cy="282358"/>
            </a:xfrm>
            <a:custGeom>
              <a:avLst/>
              <a:gdLst>
                <a:gd name="T0" fmla="*/ 1 w 119"/>
                <a:gd name="T1" fmla="*/ 111 h 118"/>
                <a:gd name="T2" fmla="*/ 2 w 119"/>
                <a:gd name="T3" fmla="*/ 115 h 118"/>
                <a:gd name="T4" fmla="*/ 93 w 119"/>
                <a:gd name="T5" fmla="*/ 102 h 118"/>
                <a:gd name="T6" fmla="*/ 105 w 119"/>
                <a:gd name="T7" fmla="*/ 94 h 118"/>
                <a:gd name="T8" fmla="*/ 119 w 119"/>
                <a:gd name="T9" fmla="*/ 82 h 118"/>
                <a:gd name="T10" fmla="*/ 109 w 119"/>
                <a:gd name="T11" fmla="*/ 76 h 118"/>
                <a:gd name="T12" fmla="*/ 110 w 119"/>
                <a:gd name="T13" fmla="*/ 69 h 118"/>
                <a:gd name="T14" fmla="*/ 105 w 119"/>
                <a:gd name="T15" fmla="*/ 62 h 118"/>
                <a:gd name="T16" fmla="*/ 102 w 119"/>
                <a:gd name="T17" fmla="*/ 56 h 118"/>
                <a:gd name="T18" fmla="*/ 100 w 119"/>
                <a:gd name="T19" fmla="*/ 52 h 118"/>
                <a:gd name="T20" fmla="*/ 94 w 119"/>
                <a:gd name="T21" fmla="*/ 36 h 118"/>
                <a:gd name="T22" fmla="*/ 104 w 119"/>
                <a:gd name="T23" fmla="*/ 28 h 118"/>
                <a:gd name="T24" fmla="*/ 89 w 119"/>
                <a:gd name="T25" fmla="*/ 20 h 118"/>
                <a:gd name="T26" fmla="*/ 88 w 119"/>
                <a:gd name="T27" fmla="*/ 15 h 118"/>
                <a:gd name="T28" fmla="*/ 95 w 119"/>
                <a:gd name="T29" fmla="*/ 4 h 118"/>
                <a:gd name="T30" fmla="*/ 77 w 119"/>
                <a:gd name="T31" fmla="*/ 2 h 118"/>
                <a:gd name="T32" fmla="*/ 69 w 119"/>
                <a:gd name="T33" fmla="*/ 2 h 118"/>
                <a:gd name="T34" fmla="*/ 64 w 119"/>
                <a:gd name="T35" fmla="*/ 6 h 118"/>
                <a:gd name="T36" fmla="*/ 59 w 119"/>
                <a:gd name="T37" fmla="*/ 15 h 118"/>
                <a:gd name="T38" fmla="*/ 49 w 119"/>
                <a:gd name="T39" fmla="*/ 16 h 118"/>
                <a:gd name="T40" fmla="*/ 34 w 119"/>
                <a:gd name="T41" fmla="*/ 16 h 118"/>
                <a:gd name="T42" fmla="*/ 20 w 119"/>
                <a:gd name="T43" fmla="*/ 10 h 118"/>
                <a:gd name="T44" fmla="*/ 19 w 119"/>
                <a:gd name="T45" fmla="*/ 17 h 118"/>
                <a:gd name="T46" fmla="*/ 35 w 119"/>
                <a:gd name="T47" fmla="*/ 22 h 118"/>
                <a:gd name="T48" fmla="*/ 38 w 119"/>
                <a:gd name="T49" fmla="*/ 31 h 118"/>
                <a:gd name="T50" fmla="*/ 40 w 119"/>
                <a:gd name="T51" fmla="*/ 35 h 118"/>
                <a:gd name="T52" fmla="*/ 41 w 119"/>
                <a:gd name="T53" fmla="*/ 41 h 118"/>
                <a:gd name="T54" fmla="*/ 48 w 119"/>
                <a:gd name="T55" fmla="*/ 49 h 118"/>
                <a:gd name="T56" fmla="*/ 55 w 119"/>
                <a:gd name="T57" fmla="*/ 54 h 118"/>
                <a:gd name="T58" fmla="*/ 55 w 119"/>
                <a:gd name="T59" fmla="*/ 58 h 118"/>
                <a:gd name="T60" fmla="*/ 49 w 119"/>
                <a:gd name="T61" fmla="*/ 61 h 118"/>
                <a:gd name="T62" fmla="*/ 43 w 119"/>
                <a:gd name="T63" fmla="*/ 67 h 118"/>
                <a:gd name="T64" fmla="*/ 37 w 119"/>
                <a:gd name="T65" fmla="*/ 69 h 118"/>
                <a:gd name="T66" fmla="*/ 32 w 119"/>
                <a:gd name="T67" fmla="*/ 71 h 118"/>
                <a:gd name="T68" fmla="*/ 28 w 119"/>
                <a:gd name="T69" fmla="*/ 74 h 118"/>
                <a:gd name="T70" fmla="*/ 28 w 119"/>
                <a:gd name="T71" fmla="*/ 77 h 118"/>
                <a:gd name="T72" fmla="*/ 25 w 119"/>
                <a:gd name="T73" fmla="*/ 78 h 118"/>
                <a:gd name="T74" fmla="*/ 18 w 119"/>
                <a:gd name="T75" fmla="*/ 78 h 118"/>
                <a:gd name="T76" fmla="*/ 18 w 119"/>
                <a:gd name="T77" fmla="*/ 83 h 118"/>
                <a:gd name="T78" fmla="*/ 14 w 119"/>
                <a:gd name="T79" fmla="*/ 84 h 118"/>
                <a:gd name="T80" fmla="*/ 16 w 119"/>
                <a:gd name="T81" fmla="*/ 87 h 118"/>
                <a:gd name="T82" fmla="*/ 19 w 119"/>
                <a:gd name="T83" fmla="*/ 95 h 118"/>
                <a:gd name="T84" fmla="*/ 20 w 119"/>
                <a:gd name="T85" fmla="*/ 98 h 118"/>
                <a:gd name="T86" fmla="*/ 19 w 119"/>
                <a:gd name="T87" fmla="*/ 103 h 118"/>
                <a:gd name="T88" fmla="*/ 17 w 119"/>
                <a:gd name="T89" fmla="*/ 108 h 118"/>
                <a:gd name="T90" fmla="*/ 21 w 119"/>
                <a:gd name="T91" fmla="*/ 110 h 118"/>
                <a:gd name="T92" fmla="*/ 30 w 119"/>
                <a:gd name="T93" fmla="*/ 111 h 118"/>
                <a:gd name="T94" fmla="*/ 28 w 119"/>
                <a:gd name="T95" fmla="*/ 115 h 118"/>
                <a:gd name="T96" fmla="*/ 33 w 119"/>
                <a:gd name="T97" fmla="*/ 114 h 118"/>
                <a:gd name="T98" fmla="*/ 33 w 119"/>
                <a:gd name="T99" fmla="*/ 118 h 118"/>
                <a:gd name="T100" fmla="*/ 37 w 119"/>
                <a:gd name="T101" fmla="*/ 115 h 118"/>
                <a:gd name="T102" fmla="*/ 44 w 119"/>
                <a:gd name="T103" fmla="*/ 115 h 118"/>
                <a:gd name="T104" fmla="*/ 56 w 119"/>
                <a:gd name="T105" fmla="*/ 114 h 118"/>
                <a:gd name="T106" fmla="*/ 59 w 119"/>
                <a:gd name="T107" fmla="*/ 111 h 118"/>
                <a:gd name="T108" fmla="*/ 61 w 119"/>
                <a:gd name="T109" fmla="*/ 111 h 118"/>
                <a:gd name="T110" fmla="*/ 71 w 119"/>
                <a:gd name="T111" fmla="*/ 108 h 118"/>
                <a:gd name="T112" fmla="*/ 75 w 119"/>
                <a:gd name="T113" fmla="*/ 108 h 118"/>
                <a:gd name="T114" fmla="*/ 90 w 119"/>
                <a:gd name="T115" fmla="*/ 10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" h="118">
                  <a:moveTo>
                    <a:pt x="0" y="113"/>
                  </a:moveTo>
                  <a:cubicBezTo>
                    <a:pt x="1" y="113"/>
                    <a:pt x="1" y="113"/>
                    <a:pt x="2" y="113"/>
                  </a:cubicBezTo>
                  <a:cubicBezTo>
                    <a:pt x="2" y="112"/>
                    <a:pt x="2" y="112"/>
                    <a:pt x="1" y="111"/>
                  </a:cubicBezTo>
                  <a:cubicBezTo>
                    <a:pt x="3" y="111"/>
                    <a:pt x="4" y="110"/>
                    <a:pt x="6" y="112"/>
                  </a:cubicBezTo>
                  <a:cubicBezTo>
                    <a:pt x="7" y="114"/>
                    <a:pt x="6" y="114"/>
                    <a:pt x="4" y="113"/>
                  </a:cubicBezTo>
                  <a:cubicBezTo>
                    <a:pt x="4" y="115"/>
                    <a:pt x="4" y="115"/>
                    <a:pt x="2" y="115"/>
                  </a:cubicBezTo>
                  <a:cubicBezTo>
                    <a:pt x="1" y="115"/>
                    <a:pt x="1" y="115"/>
                    <a:pt x="0" y="113"/>
                  </a:cubicBezTo>
                  <a:close/>
                  <a:moveTo>
                    <a:pt x="90" y="105"/>
                  </a:moveTo>
                  <a:cubicBezTo>
                    <a:pt x="89" y="102"/>
                    <a:pt x="92" y="103"/>
                    <a:pt x="93" y="102"/>
                  </a:cubicBezTo>
                  <a:cubicBezTo>
                    <a:pt x="95" y="102"/>
                    <a:pt x="96" y="100"/>
                    <a:pt x="98" y="100"/>
                  </a:cubicBezTo>
                  <a:cubicBezTo>
                    <a:pt x="99" y="99"/>
                    <a:pt x="101" y="98"/>
                    <a:pt x="102" y="97"/>
                  </a:cubicBezTo>
                  <a:cubicBezTo>
                    <a:pt x="103" y="95"/>
                    <a:pt x="104" y="95"/>
                    <a:pt x="105" y="94"/>
                  </a:cubicBezTo>
                  <a:cubicBezTo>
                    <a:pt x="107" y="92"/>
                    <a:pt x="111" y="90"/>
                    <a:pt x="113" y="89"/>
                  </a:cubicBezTo>
                  <a:cubicBezTo>
                    <a:pt x="115" y="88"/>
                    <a:pt x="116" y="87"/>
                    <a:pt x="117" y="86"/>
                  </a:cubicBezTo>
                  <a:cubicBezTo>
                    <a:pt x="117" y="84"/>
                    <a:pt x="118" y="83"/>
                    <a:pt x="119" y="82"/>
                  </a:cubicBezTo>
                  <a:cubicBezTo>
                    <a:pt x="118" y="81"/>
                    <a:pt x="115" y="80"/>
                    <a:pt x="116" y="78"/>
                  </a:cubicBezTo>
                  <a:cubicBezTo>
                    <a:pt x="114" y="78"/>
                    <a:pt x="113" y="78"/>
                    <a:pt x="112" y="77"/>
                  </a:cubicBezTo>
                  <a:cubicBezTo>
                    <a:pt x="112" y="76"/>
                    <a:pt x="110" y="76"/>
                    <a:pt x="109" y="76"/>
                  </a:cubicBezTo>
                  <a:cubicBezTo>
                    <a:pt x="107" y="75"/>
                    <a:pt x="105" y="73"/>
                    <a:pt x="103" y="73"/>
                  </a:cubicBezTo>
                  <a:cubicBezTo>
                    <a:pt x="104" y="72"/>
                    <a:pt x="106" y="72"/>
                    <a:pt x="107" y="71"/>
                  </a:cubicBezTo>
                  <a:cubicBezTo>
                    <a:pt x="108" y="70"/>
                    <a:pt x="108" y="69"/>
                    <a:pt x="110" y="69"/>
                  </a:cubicBezTo>
                  <a:cubicBezTo>
                    <a:pt x="109" y="68"/>
                    <a:pt x="108" y="66"/>
                    <a:pt x="106" y="66"/>
                  </a:cubicBezTo>
                  <a:cubicBezTo>
                    <a:pt x="104" y="66"/>
                    <a:pt x="104" y="65"/>
                    <a:pt x="103" y="64"/>
                  </a:cubicBezTo>
                  <a:cubicBezTo>
                    <a:pt x="104" y="63"/>
                    <a:pt x="104" y="63"/>
                    <a:pt x="105" y="62"/>
                  </a:cubicBezTo>
                  <a:cubicBezTo>
                    <a:pt x="104" y="60"/>
                    <a:pt x="102" y="61"/>
                    <a:pt x="100" y="60"/>
                  </a:cubicBezTo>
                  <a:cubicBezTo>
                    <a:pt x="99" y="60"/>
                    <a:pt x="99" y="57"/>
                    <a:pt x="100" y="57"/>
                  </a:cubicBezTo>
                  <a:cubicBezTo>
                    <a:pt x="101" y="57"/>
                    <a:pt x="102" y="57"/>
                    <a:pt x="102" y="56"/>
                  </a:cubicBezTo>
                  <a:cubicBezTo>
                    <a:pt x="101" y="56"/>
                    <a:pt x="100" y="55"/>
                    <a:pt x="100" y="55"/>
                  </a:cubicBezTo>
                  <a:cubicBezTo>
                    <a:pt x="100" y="54"/>
                    <a:pt x="100" y="53"/>
                    <a:pt x="102" y="52"/>
                  </a:cubicBezTo>
                  <a:cubicBezTo>
                    <a:pt x="101" y="52"/>
                    <a:pt x="101" y="52"/>
                    <a:pt x="100" y="52"/>
                  </a:cubicBezTo>
                  <a:cubicBezTo>
                    <a:pt x="101" y="51"/>
                    <a:pt x="103" y="51"/>
                    <a:pt x="104" y="50"/>
                  </a:cubicBezTo>
                  <a:cubicBezTo>
                    <a:pt x="103" y="47"/>
                    <a:pt x="101" y="45"/>
                    <a:pt x="99" y="42"/>
                  </a:cubicBezTo>
                  <a:cubicBezTo>
                    <a:pt x="97" y="40"/>
                    <a:pt x="93" y="38"/>
                    <a:pt x="94" y="36"/>
                  </a:cubicBezTo>
                  <a:cubicBezTo>
                    <a:pt x="95" y="37"/>
                    <a:pt x="98" y="33"/>
                    <a:pt x="99" y="32"/>
                  </a:cubicBezTo>
                  <a:cubicBezTo>
                    <a:pt x="100" y="31"/>
                    <a:pt x="102" y="31"/>
                    <a:pt x="103" y="30"/>
                  </a:cubicBezTo>
                  <a:cubicBezTo>
                    <a:pt x="103" y="29"/>
                    <a:pt x="103" y="29"/>
                    <a:pt x="104" y="28"/>
                  </a:cubicBezTo>
                  <a:cubicBezTo>
                    <a:pt x="101" y="27"/>
                    <a:pt x="100" y="26"/>
                    <a:pt x="98" y="24"/>
                  </a:cubicBezTo>
                  <a:cubicBezTo>
                    <a:pt x="96" y="22"/>
                    <a:pt x="93" y="22"/>
                    <a:pt x="91" y="22"/>
                  </a:cubicBezTo>
                  <a:cubicBezTo>
                    <a:pt x="90" y="21"/>
                    <a:pt x="89" y="21"/>
                    <a:pt x="89" y="20"/>
                  </a:cubicBezTo>
                  <a:cubicBezTo>
                    <a:pt x="88" y="18"/>
                    <a:pt x="88" y="18"/>
                    <a:pt x="90" y="17"/>
                  </a:cubicBezTo>
                  <a:cubicBezTo>
                    <a:pt x="90" y="17"/>
                    <a:pt x="92" y="16"/>
                    <a:pt x="91" y="15"/>
                  </a:cubicBezTo>
                  <a:cubicBezTo>
                    <a:pt x="91" y="14"/>
                    <a:pt x="88" y="15"/>
                    <a:pt x="88" y="15"/>
                  </a:cubicBezTo>
                  <a:cubicBezTo>
                    <a:pt x="87" y="12"/>
                    <a:pt x="91" y="13"/>
                    <a:pt x="92" y="12"/>
                  </a:cubicBezTo>
                  <a:cubicBezTo>
                    <a:pt x="89" y="10"/>
                    <a:pt x="93" y="9"/>
                    <a:pt x="95" y="9"/>
                  </a:cubicBezTo>
                  <a:cubicBezTo>
                    <a:pt x="97" y="8"/>
                    <a:pt x="96" y="5"/>
                    <a:pt x="95" y="4"/>
                  </a:cubicBezTo>
                  <a:cubicBezTo>
                    <a:pt x="93" y="3"/>
                    <a:pt x="84" y="5"/>
                    <a:pt x="84" y="0"/>
                  </a:cubicBezTo>
                  <a:cubicBezTo>
                    <a:pt x="83" y="0"/>
                    <a:pt x="82" y="0"/>
                    <a:pt x="80" y="0"/>
                  </a:cubicBezTo>
                  <a:cubicBezTo>
                    <a:pt x="80" y="1"/>
                    <a:pt x="78" y="2"/>
                    <a:pt x="77" y="2"/>
                  </a:cubicBezTo>
                  <a:cubicBezTo>
                    <a:pt x="76" y="1"/>
                    <a:pt x="76" y="2"/>
                    <a:pt x="75" y="3"/>
                  </a:cubicBezTo>
                  <a:cubicBezTo>
                    <a:pt x="74" y="3"/>
                    <a:pt x="73" y="3"/>
                    <a:pt x="72" y="2"/>
                  </a:cubicBezTo>
                  <a:cubicBezTo>
                    <a:pt x="71" y="1"/>
                    <a:pt x="70" y="2"/>
                    <a:pt x="69" y="2"/>
                  </a:cubicBezTo>
                  <a:cubicBezTo>
                    <a:pt x="68" y="2"/>
                    <a:pt x="68" y="2"/>
                    <a:pt x="67" y="3"/>
                  </a:cubicBezTo>
                  <a:cubicBezTo>
                    <a:pt x="66" y="4"/>
                    <a:pt x="63" y="4"/>
                    <a:pt x="63" y="6"/>
                  </a:cubicBezTo>
                  <a:cubicBezTo>
                    <a:pt x="63" y="6"/>
                    <a:pt x="63" y="6"/>
                    <a:pt x="64" y="6"/>
                  </a:cubicBezTo>
                  <a:cubicBezTo>
                    <a:pt x="63" y="7"/>
                    <a:pt x="61" y="8"/>
                    <a:pt x="61" y="9"/>
                  </a:cubicBezTo>
                  <a:cubicBezTo>
                    <a:pt x="61" y="11"/>
                    <a:pt x="60" y="10"/>
                    <a:pt x="61" y="12"/>
                  </a:cubicBezTo>
                  <a:cubicBezTo>
                    <a:pt x="61" y="13"/>
                    <a:pt x="59" y="15"/>
                    <a:pt x="59" y="15"/>
                  </a:cubicBezTo>
                  <a:cubicBezTo>
                    <a:pt x="58" y="15"/>
                    <a:pt x="56" y="14"/>
                    <a:pt x="56" y="15"/>
                  </a:cubicBezTo>
                  <a:cubicBezTo>
                    <a:pt x="55" y="17"/>
                    <a:pt x="55" y="18"/>
                    <a:pt x="52" y="17"/>
                  </a:cubicBezTo>
                  <a:cubicBezTo>
                    <a:pt x="51" y="17"/>
                    <a:pt x="51" y="16"/>
                    <a:pt x="49" y="16"/>
                  </a:cubicBezTo>
                  <a:cubicBezTo>
                    <a:pt x="47" y="15"/>
                    <a:pt x="43" y="14"/>
                    <a:pt x="41" y="16"/>
                  </a:cubicBezTo>
                  <a:cubicBezTo>
                    <a:pt x="40" y="17"/>
                    <a:pt x="38" y="17"/>
                    <a:pt x="37" y="17"/>
                  </a:cubicBezTo>
                  <a:cubicBezTo>
                    <a:pt x="35" y="18"/>
                    <a:pt x="35" y="16"/>
                    <a:pt x="34" y="16"/>
                  </a:cubicBezTo>
                  <a:cubicBezTo>
                    <a:pt x="32" y="16"/>
                    <a:pt x="30" y="16"/>
                    <a:pt x="29" y="16"/>
                  </a:cubicBezTo>
                  <a:cubicBezTo>
                    <a:pt x="28" y="16"/>
                    <a:pt x="28" y="16"/>
                    <a:pt x="27" y="15"/>
                  </a:cubicBezTo>
                  <a:cubicBezTo>
                    <a:pt x="25" y="13"/>
                    <a:pt x="22" y="10"/>
                    <a:pt x="20" y="10"/>
                  </a:cubicBezTo>
                  <a:cubicBezTo>
                    <a:pt x="18" y="9"/>
                    <a:pt x="13" y="10"/>
                    <a:pt x="15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2" y="15"/>
                    <a:pt x="17" y="16"/>
                    <a:pt x="19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8"/>
                    <a:pt x="24" y="19"/>
                    <a:pt x="25" y="19"/>
                  </a:cubicBezTo>
                  <a:cubicBezTo>
                    <a:pt x="27" y="20"/>
                    <a:pt x="35" y="21"/>
                    <a:pt x="35" y="22"/>
                  </a:cubicBezTo>
                  <a:cubicBezTo>
                    <a:pt x="35" y="23"/>
                    <a:pt x="39" y="24"/>
                    <a:pt x="41" y="26"/>
                  </a:cubicBezTo>
                  <a:cubicBezTo>
                    <a:pt x="37" y="25"/>
                    <a:pt x="38" y="27"/>
                    <a:pt x="40" y="29"/>
                  </a:cubicBezTo>
                  <a:cubicBezTo>
                    <a:pt x="38" y="29"/>
                    <a:pt x="38" y="29"/>
                    <a:pt x="38" y="31"/>
                  </a:cubicBezTo>
                  <a:cubicBezTo>
                    <a:pt x="40" y="31"/>
                    <a:pt x="40" y="30"/>
                    <a:pt x="42" y="32"/>
                  </a:cubicBezTo>
                  <a:cubicBezTo>
                    <a:pt x="41" y="32"/>
                    <a:pt x="40" y="32"/>
                    <a:pt x="40" y="33"/>
                  </a:cubicBezTo>
                  <a:cubicBezTo>
                    <a:pt x="39" y="34"/>
                    <a:pt x="40" y="34"/>
                    <a:pt x="40" y="35"/>
                  </a:cubicBezTo>
                  <a:cubicBezTo>
                    <a:pt x="41" y="37"/>
                    <a:pt x="43" y="38"/>
                    <a:pt x="44" y="39"/>
                  </a:cubicBezTo>
                  <a:cubicBezTo>
                    <a:pt x="44" y="38"/>
                    <a:pt x="43" y="39"/>
                    <a:pt x="43" y="38"/>
                  </a:cubicBezTo>
                  <a:cubicBezTo>
                    <a:pt x="43" y="41"/>
                    <a:pt x="43" y="41"/>
                    <a:pt x="41" y="41"/>
                  </a:cubicBezTo>
                  <a:cubicBezTo>
                    <a:pt x="41" y="42"/>
                    <a:pt x="40" y="45"/>
                    <a:pt x="41" y="45"/>
                  </a:cubicBezTo>
                  <a:cubicBezTo>
                    <a:pt x="44" y="46"/>
                    <a:pt x="44" y="47"/>
                    <a:pt x="45" y="49"/>
                  </a:cubicBezTo>
                  <a:cubicBezTo>
                    <a:pt x="46" y="49"/>
                    <a:pt x="47" y="49"/>
                    <a:pt x="48" y="49"/>
                  </a:cubicBezTo>
                  <a:cubicBezTo>
                    <a:pt x="48" y="49"/>
                    <a:pt x="49" y="48"/>
                    <a:pt x="50" y="48"/>
                  </a:cubicBezTo>
                  <a:cubicBezTo>
                    <a:pt x="48" y="51"/>
                    <a:pt x="50" y="52"/>
                    <a:pt x="53" y="52"/>
                  </a:cubicBezTo>
                  <a:cubicBezTo>
                    <a:pt x="55" y="52"/>
                    <a:pt x="59" y="54"/>
                    <a:pt x="55" y="54"/>
                  </a:cubicBezTo>
                  <a:cubicBezTo>
                    <a:pt x="57" y="54"/>
                    <a:pt x="57" y="56"/>
                    <a:pt x="55" y="57"/>
                  </a:cubicBezTo>
                  <a:cubicBezTo>
                    <a:pt x="57" y="58"/>
                    <a:pt x="59" y="58"/>
                    <a:pt x="58" y="60"/>
                  </a:cubicBezTo>
                  <a:cubicBezTo>
                    <a:pt x="57" y="59"/>
                    <a:pt x="56" y="59"/>
                    <a:pt x="55" y="58"/>
                  </a:cubicBezTo>
                  <a:cubicBezTo>
                    <a:pt x="56" y="59"/>
                    <a:pt x="57" y="60"/>
                    <a:pt x="57" y="61"/>
                  </a:cubicBezTo>
                  <a:cubicBezTo>
                    <a:pt x="55" y="61"/>
                    <a:pt x="55" y="59"/>
                    <a:pt x="53" y="60"/>
                  </a:cubicBezTo>
                  <a:cubicBezTo>
                    <a:pt x="52" y="60"/>
                    <a:pt x="50" y="60"/>
                    <a:pt x="49" y="61"/>
                  </a:cubicBezTo>
                  <a:cubicBezTo>
                    <a:pt x="47" y="62"/>
                    <a:pt x="47" y="64"/>
                    <a:pt x="46" y="65"/>
                  </a:cubicBezTo>
                  <a:cubicBezTo>
                    <a:pt x="45" y="65"/>
                    <a:pt x="45" y="64"/>
                    <a:pt x="44" y="65"/>
                  </a:cubicBezTo>
                  <a:cubicBezTo>
                    <a:pt x="44" y="66"/>
                    <a:pt x="43" y="67"/>
                    <a:pt x="43" y="67"/>
                  </a:cubicBezTo>
                  <a:cubicBezTo>
                    <a:pt x="43" y="67"/>
                    <a:pt x="42" y="67"/>
                    <a:pt x="42" y="66"/>
                  </a:cubicBezTo>
                  <a:cubicBezTo>
                    <a:pt x="42" y="68"/>
                    <a:pt x="40" y="68"/>
                    <a:pt x="40" y="70"/>
                  </a:cubicBezTo>
                  <a:cubicBezTo>
                    <a:pt x="39" y="70"/>
                    <a:pt x="38" y="69"/>
                    <a:pt x="37" y="69"/>
                  </a:cubicBezTo>
                  <a:cubicBezTo>
                    <a:pt x="37" y="71"/>
                    <a:pt x="36" y="72"/>
                    <a:pt x="34" y="71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3" y="72"/>
                    <a:pt x="33" y="72"/>
                    <a:pt x="32" y="71"/>
                  </a:cubicBezTo>
                  <a:cubicBezTo>
                    <a:pt x="33" y="73"/>
                    <a:pt x="33" y="74"/>
                    <a:pt x="32" y="74"/>
                  </a:cubicBezTo>
                  <a:cubicBezTo>
                    <a:pt x="31" y="73"/>
                    <a:pt x="29" y="72"/>
                    <a:pt x="29" y="74"/>
                  </a:cubicBezTo>
                  <a:cubicBezTo>
                    <a:pt x="29" y="74"/>
                    <a:pt x="28" y="74"/>
                    <a:pt x="28" y="74"/>
                  </a:cubicBezTo>
                  <a:cubicBezTo>
                    <a:pt x="28" y="74"/>
                    <a:pt x="28" y="75"/>
                    <a:pt x="28" y="75"/>
                  </a:cubicBezTo>
                  <a:cubicBezTo>
                    <a:pt x="28" y="75"/>
                    <a:pt x="27" y="75"/>
                    <a:pt x="27" y="75"/>
                  </a:cubicBezTo>
                  <a:cubicBezTo>
                    <a:pt x="27" y="76"/>
                    <a:pt x="28" y="76"/>
                    <a:pt x="28" y="77"/>
                  </a:cubicBezTo>
                  <a:cubicBezTo>
                    <a:pt x="27" y="76"/>
                    <a:pt x="26" y="76"/>
                    <a:pt x="25" y="75"/>
                  </a:cubicBezTo>
                  <a:cubicBezTo>
                    <a:pt x="25" y="77"/>
                    <a:pt x="26" y="77"/>
                    <a:pt x="27" y="77"/>
                  </a:cubicBezTo>
                  <a:cubicBezTo>
                    <a:pt x="27" y="79"/>
                    <a:pt x="26" y="78"/>
                    <a:pt x="25" y="78"/>
                  </a:cubicBezTo>
                  <a:cubicBezTo>
                    <a:pt x="23" y="78"/>
                    <a:pt x="24" y="80"/>
                    <a:pt x="22" y="79"/>
                  </a:cubicBezTo>
                  <a:cubicBezTo>
                    <a:pt x="22" y="79"/>
                    <a:pt x="22" y="77"/>
                    <a:pt x="21" y="78"/>
                  </a:cubicBezTo>
                  <a:cubicBezTo>
                    <a:pt x="20" y="79"/>
                    <a:pt x="19" y="79"/>
                    <a:pt x="18" y="78"/>
                  </a:cubicBezTo>
                  <a:cubicBezTo>
                    <a:pt x="19" y="79"/>
                    <a:pt x="19" y="80"/>
                    <a:pt x="20" y="81"/>
                  </a:cubicBezTo>
                  <a:cubicBezTo>
                    <a:pt x="19" y="81"/>
                    <a:pt x="18" y="81"/>
                    <a:pt x="17" y="81"/>
                  </a:cubicBezTo>
                  <a:cubicBezTo>
                    <a:pt x="18" y="82"/>
                    <a:pt x="19" y="82"/>
                    <a:pt x="18" y="83"/>
                  </a:cubicBezTo>
                  <a:cubicBezTo>
                    <a:pt x="18" y="83"/>
                    <a:pt x="16" y="82"/>
                    <a:pt x="16" y="82"/>
                  </a:cubicBezTo>
                  <a:cubicBezTo>
                    <a:pt x="15" y="83"/>
                    <a:pt x="15" y="84"/>
                    <a:pt x="15" y="85"/>
                  </a:cubicBezTo>
                  <a:cubicBezTo>
                    <a:pt x="15" y="84"/>
                    <a:pt x="15" y="85"/>
                    <a:pt x="14" y="84"/>
                  </a:cubicBezTo>
                  <a:cubicBezTo>
                    <a:pt x="14" y="86"/>
                    <a:pt x="15" y="86"/>
                    <a:pt x="15" y="86"/>
                  </a:cubicBezTo>
                  <a:cubicBezTo>
                    <a:pt x="15" y="87"/>
                    <a:pt x="15" y="88"/>
                    <a:pt x="15" y="89"/>
                  </a:cubicBezTo>
                  <a:cubicBezTo>
                    <a:pt x="15" y="88"/>
                    <a:pt x="16" y="88"/>
                    <a:pt x="16" y="87"/>
                  </a:cubicBezTo>
                  <a:cubicBezTo>
                    <a:pt x="16" y="89"/>
                    <a:pt x="18" y="89"/>
                    <a:pt x="18" y="90"/>
                  </a:cubicBezTo>
                  <a:cubicBezTo>
                    <a:pt x="18" y="91"/>
                    <a:pt x="16" y="92"/>
                    <a:pt x="16" y="93"/>
                  </a:cubicBezTo>
                  <a:cubicBezTo>
                    <a:pt x="16" y="94"/>
                    <a:pt x="18" y="94"/>
                    <a:pt x="19" y="95"/>
                  </a:cubicBezTo>
                  <a:cubicBezTo>
                    <a:pt x="19" y="96"/>
                    <a:pt x="18" y="97"/>
                    <a:pt x="20" y="97"/>
                  </a:cubicBezTo>
                  <a:cubicBezTo>
                    <a:pt x="19" y="97"/>
                    <a:pt x="18" y="98"/>
                    <a:pt x="17" y="98"/>
                  </a:cubicBezTo>
                  <a:cubicBezTo>
                    <a:pt x="18" y="98"/>
                    <a:pt x="19" y="98"/>
                    <a:pt x="20" y="98"/>
                  </a:cubicBezTo>
                  <a:cubicBezTo>
                    <a:pt x="19" y="99"/>
                    <a:pt x="18" y="99"/>
                    <a:pt x="17" y="99"/>
                  </a:cubicBezTo>
                  <a:cubicBezTo>
                    <a:pt x="20" y="99"/>
                    <a:pt x="20" y="102"/>
                    <a:pt x="18" y="102"/>
                  </a:cubicBezTo>
                  <a:cubicBezTo>
                    <a:pt x="18" y="102"/>
                    <a:pt x="18" y="103"/>
                    <a:pt x="19" y="103"/>
                  </a:cubicBezTo>
                  <a:cubicBezTo>
                    <a:pt x="18" y="103"/>
                    <a:pt x="17" y="103"/>
                    <a:pt x="16" y="103"/>
                  </a:cubicBezTo>
                  <a:cubicBezTo>
                    <a:pt x="17" y="104"/>
                    <a:pt x="19" y="106"/>
                    <a:pt x="16" y="106"/>
                  </a:cubicBezTo>
                  <a:cubicBezTo>
                    <a:pt x="17" y="106"/>
                    <a:pt x="18" y="107"/>
                    <a:pt x="17" y="108"/>
                  </a:cubicBezTo>
                  <a:cubicBezTo>
                    <a:pt x="19" y="108"/>
                    <a:pt x="19" y="109"/>
                    <a:pt x="19" y="110"/>
                  </a:cubicBezTo>
                  <a:cubicBezTo>
                    <a:pt x="20" y="110"/>
                    <a:pt x="21" y="109"/>
                    <a:pt x="22" y="108"/>
                  </a:cubicBezTo>
                  <a:cubicBezTo>
                    <a:pt x="22" y="109"/>
                    <a:pt x="21" y="109"/>
                    <a:pt x="21" y="110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5" y="111"/>
                  </a:cubicBezTo>
                  <a:cubicBezTo>
                    <a:pt x="27" y="112"/>
                    <a:pt x="29" y="111"/>
                    <a:pt x="30" y="111"/>
                  </a:cubicBezTo>
                  <a:cubicBezTo>
                    <a:pt x="30" y="112"/>
                    <a:pt x="29" y="112"/>
                    <a:pt x="28" y="112"/>
                  </a:cubicBezTo>
                  <a:cubicBezTo>
                    <a:pt x="29" y="112"/>
                    <a:pt x="30" y="112"/>
                    <a:pt x="31" y="112"/>
                  </a:cubicBezTo>
                  <a:cubicBezTo>
                    <a:pt x="30" y="113"/>
                    <a:pt x="28" y="113"/>
                    <a:pt x="28" y="115"/>
                  </a:cubicBezTo>
                  <a:cubicBezTo>
                    <a:pt x="29" y="115"/>
                    <a:pt x="31" y="115"/>
                    <a:pt x="31" y="115"/>
                  </a:cubicBezTo>
                  <a:cubicBezTo>
                    <a:pt x="32" y="113"/>
                    <a:pt x="33" y="112"/>
                    <a:pt x="34" y="111"/>
                  </a:cubicBezTo>
                  <a:cubicBezTo>
                    <a:pt x="34" y="112"/>
                    <a:pt x="33" y="113"/>
                    <a:pt x="33" y="114"/>
                  </a:cubicBezTo>
                  <a:cubicBezTo>
                    <a:pt x="34" y="114"/>
                    <a:pt x="34" y="114"/>
                    <a:pt x="34" y="115"/>
                  </a:cubicBezTo>
                  <a:cubicBezTo>
                    <a:pt x="34" y="115"/>
                    <a:pt x="35" y="115"/>
                    <a:pt x="36" y="115"/>
                  </a:cubicBezTo>
                  <a:cubicBezTo>
                    <a:pt x="35" y="116"/>
                    <a:pt x="34" y="117"/>
                    <a:pt x="33" y="118"/>
                  </a:cubicBezTo>
                  <a:cubicBezTo>
                    <a:pt x="34" y="118"/>
                    <a:pt x="35" y="118"/>
                    <a:pt x="36" y="118"/>
                  </a:cubicBezTo>
                  <a:cubicBezTo>
                    <a:pt x="36" y="118"/>
                    <a:pt x="36" y="116"/>
                    <a:pt x="36" y="116"/>
                  </a:cubicBezTo>
                  <a:cubicBezTo>
                    <a:pt x="38" y="116"/>
                    <a:pt x="36" y="115"/>
                    <a:pt x="37" y="115"/>
                  </a:cubicBezTo>
                  <a:cubicBezTo>
                    <a:pt x="38" y="115"/>
                    <a:pt x="39" y="115"/>
                    <a:pt x="40" y="115"/>
                  </a:cubicBezTo>
                  <a:cubicBezTo>
                    <a:pt x="39" y="115"/>
                    <a:pt x="38" y="115"/>
                    <a:pt x="38" y="116"/>
                  </a:cubicBezTo>
                  <a:cubicBezTo>
                    <a:pt x="41" y="116"/>
                    <a:pt x="42" y="116"/>
                    <a:pt x="44" y="115"/>
                  </a:cubicBezTo>
                  <a:cubicBezTo>
                    <a:pt x="46" y="114"/>
                    <a:pt x="48" y="116"/>
                    <a:pt x="49" y="114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51" y="114"/>
                    <a:pt x="53" y="114"/>
                    <a:pt x="56" y="114"/>
                  </a:cubicBezTo>
                  <a:cubicBezTo>
                    <a:pt x="56" y="113"/>
                    <a:pt x="56" y="113"/>
                    <a:pt x="56" y="112"/>
                  </a:cubicBezTo>
                  <a:cubicBezTo>
                    <a:pt x="57" y="112"/>
                    <a:pt x="58" y="112"/>
                    <a:pt x="59" y="112"/>
                  </a:cubicBezTo>
                  <a:cubicBezTo>
                    <a:pt x="59" y="112"/>
                    <a:pt x="59" y="112"/>
                    <a:pt x="59" y="111"/>
                  </a:cubicBezTo>
                  <a:cubicBezTo>
                    <a:pt x="61" y="111"/>
                    <a:pt x="60" y="112"/>
                    <a:pt x="60" y="112"/>
                  </a:cubicBezTo>
                  <a:cubicBezTo>
                    <a:pt x="61" y="113"/>
                    <a:pt x="62" y="112"/>
                    <a:pt x="63" y="112"/>
                  </a:cubicBezTo>
                  <a:cubicBezTo>
                    <a:pt x="63" y="112"/>
                    <a:pt x="62" y="111"/>
                    <a:pt x="61" y="111"/>
                  </a:cubicBezTo>
                  <a:cubicBezTo>
                    <a:pt x="63" y="111"/>
                    <a:pt x="64" y="111"/>
                    <a:pt x="65" y="112"/>
                  </a:cubicBezTo>
                  <a:cubicBezTo>
                    <a:pt x="65" y="110"/>
                    <a:pt x="67" y="111"/>
                    <a:pt x="69" y="111"/>
                  </a:cubicBezTo>
                  <a:cubicBezTo>
                    <a:pt x="68" y="109"/>
                    <a:pt x="69" y="106"/>
                    <a:pt x="71" y="108"/>
                  </a:cubicBezTo>
                  <a:cubicBezTo>
                    <a:pt x="70" y="108"/>
                    <a:pt x="69" y="109"/>
                    <a:pt x="69" y="110"/>
                  </a:cubicBezTo>
                  <a:cubicBezTo>
                    <a:pt x="70" y="110"/>
                    <a:pt x="70" y="110"/>
                    <a:pt x="71" y="111"/>
                  </a:cubicBezTo>
                  <a:cubicBezTo>
                    <a:pt x="72" y="110"/>
                    <a:pt x="76" y="110"/>
                    <a:pt x="75" y="108"/>
                  </a:cubicBezTo>
                  <a:cubicBezTo>
                    <a:pt x="76" y="109"/>
                    <a:pt x="82" y="112"/>
                    <a:pt x="81" y="108"/>
                  </a:cubicBezTo>
                  <a:cubicBezTo>
                    <a:pt x="81" y="109"/>
                    <a:pt x="82" y="109"/>
                    <a:pt x="82" y="110"/>
                  </a:cubicBezTo>
                  <a:cubicBezTo>
                    <a:pt x="83" y="107"/>
                    <a:pt x="87" y="104"/>
                    <a:pt x="90" y="10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iji">
              <a:extLst>
                <a:ext uri="{FF2B5EF4-FFF2-40B4-BE49-F238E27FC236}">
                  <a16:creationId xmlns:a16="http://schemas.microsoft.com/office/drawing/2014/main" id="{911171D8-E0EF-D135-407F-E29AE9232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06707" y="3223237"/>
              <a:ext cx="67035" cy="84302"/>
            </a:xfrm>
            <a:custGeom>
              <a:avLst/>
              <a:gdLst>
                <a:gd name="T0" fmla="*/ 21 w 28"/>
                <a:gd name="T1" fmla="*/ 8 h 35"/>
                <a:gd name="T2" fmla="*/ 21 w 28"/>
                <a:gd name="T3" fmla="*/ 7 h 35"/>
                <a:gd name="T4" fmla="*/ 20 w 28"/>
                <a:gd name="T5" fmla="*/ 7 h 35"/>
                <a:gd name="T6" fmla="*/ 20 w 28"/>
                <a:gd name="T7" fmla="*/ 8 h 35"/>
                <a:gd name="T8" fmla="*/ 18 w 28"/>
                <a:gd name="T9" fmla="*/ 9 h 35"/>
                <a:gd name="T10" fmla="*/ 17 w 28"/>
                <a:gd name="T11" fmla="*/ 8 h 35"/>
                <a:gd name="T12" fmla="*/ 15 w 28"/>
                <a:gd name="T13" fmla="*/ 11 h 35"/>
                <a:gd name="T14" fmla="*/ 13 w 28"/>
                <a:gd name="T15" fmla="*/ 8 h 35"/>
                <a:gd name="T16" fmla="*/ 14 w 28"/>
                <a:gd name="T17" fmla="*/ 7 h 35"/>
                <a:gd name="T18" fmla="*/ 12 w 28"/>
                <a:gd name="T19" fmla="*/ 5 h 35"/>
                <a:gd name="T20" fmla="*/ 15 w 28"/>
                <a:gd name="T21" fmla="*/ 7 h 35"/>
                <a:gd name="T22" fmla="*/ 20 w 28"/>
                <a:gd name="T23" fmla="*/ 3 h 35"/>
                <a:gd name="T24" fmla="*/ 25 w 28"/>
                <a:gd name="T25" fmla="*/ 0 h 35"/>
                <a:gd name="T26" fmla="*/ 25 w 28"/>
                <a:gd name="T27" fmla="*/ 2 h 35"/>
                <a:gd name="T28" fmla="*/ 28 w 28"/>
                <a:gd name="T29" fmla="*/ 0 h 35"/>
                <a:gd name="T30" fmla="*/ 26 w 28"/>
                <a:gd name="T31" fmla="*/ 3 h 35"/>
                <a:gd name="T32" fmla="*/ 23 w 28"/>
                <a:gd name="T33" fmla="*/ 7 h 35"/>
                <a:gd name="T34" fmla="*/ 28 w 28"/>
                <a:gd name="T35" fmla="*/ 4 h 35"/>
                <a:gd name="T36" fmla="*/ 27 w 28"/>
                <a:gd name="T37" fmla="*/ 7 h 35"/>
                <a:gd name="T38" fmla="*/ 24 w 28"/>
                <a:gd name="T39" fmla="*/ 8 h 35"/>
                <a:gd name="T40" fmla="*/ 21 w 28"/>
                <a:gd name="T41" fmla="*/ 8 h 35"/>
                <a:gd name="T42" fmla="*/ 28 w 28"/>
                <a:gd name="T43" fmla="*/ 7 h 35"/>
                <a:gd name="T44" fmla="*/ 27 w 28"/>
                <a:gd name="T45" fmla="*/ 7 h 35"/>
                <a:gd name="T46" fmla="*/ 28 w 28"/>
                <a:gd name="T47" fmla="*/ 7 h 35"/>
                <a:gd name="T48" fmla="*/ 13 w 28"/>
                <a:gd name="T49" fmla="*/ 32 h 35"/>
                <a:gd name="T50" fmla="*/ 7 w 28"/>
                <a:gd name="T51" fmla="*/ 34 h 35"/>
                <a:gd name="T52" fmla="*/ 10 w 28"/>
                <a:gd name="T53" fmla="*/ 35 h 35"/>
                <a:gd name="T54" fmla="*/ 10 w 28"/>
                <a:gd name="T55" fmla="*/ 33 h 35"/>
                <a:gd name="T56" fmla="*/ 13 w 28"/>
                <a:gd name="T57" fmla="*/ 32 h 35"/>
                <a:gd name="T58" fmla="*/ 15 w 28"/>
                <a:gd name="T59" fmla="*/ 21 h 35"/>
                <a:gd name="T60" fmla="*/ 14 w 28"/>
                <a:gd name="T61" fmla="*/ 18 h 35"/>
                <a:gd name="T62" fmla="*/ 11 w 28"/>
                <a:gd name="T63" fmla="*/ 15 h 35"/>
                <a:gd name="T64" fmla="*/ 10 w 28"/>
                <a:gd name="T65" fmla="*/ 16 h 35"/>
                <a:gd name="T66" fmla="*/ 11 w 28"/>
                <a:gd name="T67" fmla="*/ 13 h 35"/>
                <a:gd name="T68" fmla="*/ 8 w 28"/>
                <a:gd name="T69" fmla="*/ 15 h 35"/>
                <a:gd name="T70" fmla="*/ 5 w 28"/>
                <a:gd name="T71" fmla="*/ 14 h 35"/>
                <a:gd name="T72" fmla="*/ 2 w 28"/>
                <a:gd name="T73" fmla="*/ 19 h 35"/>
                <a:gd name="T74" fmla="*/ 1 w 28"/>
                <a:gd name="T75" fmla="*/ 18 h 35"/>
                <a:gd name="T76" fmla="*/ 1 w 28"/>
                <a:gd name="T77" fmla="*/ 20 h 35"/>
                <a:gd name="T78" fmla="*/ 0 w 28"/>
                <a:gd name="T79" fmla="*/ 20 h 35"/>
                <a:gd name="T80" fmla="*/ 2 w 28"/>
                <a:gd name="T81" fmla="*/ 23 h 35"/>
                <a:gd name="T82" fmla="*/ 7 w 28"/>
                <a:gd name="T83" fmla="*/ 24 h 35"/>
                <a:gd name="T84" fmla="*/ 11 w 28"/>
                <a:gd name="T85" fmla="*/ 23 h 35"/>
                <a:gd name="T86" fmla="*/ 15 w 28"/>
                <a:gd name="T87" fmla="*/ 23 h 35"/>
                <a:gd name="T88" fmla="*/ 15 w 28"/>
                <a:gd name="T8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35">
                  <a:moveTo>
                    <a:pt x="21" y="8"/>
                  </a:moveTo>
                  <a:cubicBezTo>
                    <a:pt x="21" y="8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8" y="7"/>
                    <a:pt x="19" y="9"/>
                    <a:pt x="18" y="9"/>
                  </a:cubicBezTo>
                  <a:cubicBezTo>
                    <a:pt x="17" y="10"/>
                    <a:pt x="17" y="10"/>
                    <a:pt x="17" y="8"/>
                  </a:cubicBezTo>
                  <a:cubicBezTo>
                    <a:pt x="16" y="9"/>
                    <a:pt x="15" y="10"/>
                    <a:pt x="15" y="11"/>
                  </a:cubicBezTo>
                  <a:cubicBezTo>
                    <a:pt x="15" y="10"/>
                    <a:pt x="14" y="8"/>
                    <a:pt x="13" y="8"/>
                  </a:cubicBezTo>
                  <a:cubicBezTo>
                    <a:pt x="12" y="8"/>
                    <a:pt x="12" y="6"/>
                    <a:pt x="14" y="7"/>
                  </a:cubicBezTo>
                  <a:cubicBezTo>
                    <a:pt x="13" y="6"/>
                    <a:pt x="13" y="6"/>
                    <a:pt x="12" y="5"/>
                  </a:cubicBezTo>
                  <a:cubicBezTo>
                    <a:pt x="14" y="5"/>
                    <a:pt x="14" y="6"/>
                    <a:pt x="15" y="7"/>
                  </a:cubicBezTo>
                  <a:cubicBezTo>
                    <a:pt x="17" y="4"/>
                    <a:pt x="17" y="4"/>
                    <a:pt x="20" y="3"/>
                  </a:cubicBezTo>
                  <a:cubicBezTo>
                    <a:pt x="22" y="3"/>
                    <a:pt x="24" y="2"/>
                    <a:pt x="25" y="0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6" y="1"/>
                    <a:pt x="28" y="0"/>
                    <a:pt x="28" y="0"/>
                  </a:cubicBezTo>
                  <a:cubicBezTo>
                    <a:pt x="28" y="2"/>
                    <a:pt x="27" y="3"/>
                    <a:pt x="26" y="3"/>
                  </a:cubicBezTo>
                  <a:cubicBezTo>
                    <a:pt x="24" y="4"/>
                    <a:pt x="22" y="5"/>
                    <a:pt x="23" y="7"/>
                  </a:cubicBezTo>
                  <a:cubicBezTo>
                    <a:pt x="24" y="6"/>
                    <a:pt x="26" y="5"/>
                    <a:pt x="28" y="4"/>
                  </a:cubicBezTo>
                  <a:cubicBezTo>
                    <a:pt x="27" y="5"/>
                    <a:pt x="26" y="6"/>
                    <a:pt x="27" y="7"/>
                  </a:cubicBezTo>
                  <a:cubicBezTo>
                    <a:pt x="26" y="7"/>
                    <a:pt x="24" y="7"/>
                    <a:pt x="24" y="8"/>
                  </a:cubicBezTo>
                  <a:cubicBezTo>
                    <a:pt x="24" y="9"/>
                    <a:pt x="22" y="8"/>
                    <a:pt x="21" y="8"/>
                  </a:cubicBezTo>
                  <a:close/>
                  <a:moveTo>
                    <a:pt x="28" y="7"/>
                  </a:move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lose/>
                  <a:moveTo>
                    <a:pt x="13" y="32"/>
                  </a:moveTo>
                  <a:cubicBezTo>
                    <a:pt x="10" y="31"/>
                    <a:pt x="9" y="33"/>
                    <a:pt x="7" y="34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0" y="34"/>
                    <a:pt x="10" y="34"/>
                    <a:pt x="10" y="33"/>
                  </a:cubicBezTo>
                  <a:cubicBezTo>
                    <a:pt x="12" y="33"/>
                    <a:pt x="13" y="34"/>
                    <a:pt x="13" y="32"/>
                  </a:cubicBezTo>
                  <a:close/>
                  <a:moveTo>
                    <a:pt x="15" y="21"/>
                  </a:moveTo>
                  <a:cubicBezTo>
                    <a:pt x="14" y="20"/>
                    <a:pt x="14" y="19"/>
                    <a:pt x="14" y="18"/>
                  </a:cubicBezTo>
                  <a:cubicBezTo>
                    <a:pt x="14" y="16"/>
                    <a:pt x="11" y="17"/>
                    <a:pt x="11" y="15"/>
                  </a:cubicBezTo>
                  <a:cubicBezTo>
                    <a:pt x="11" y="15"/>
                    <a:pt x="10" y="16"/>
                    <a:pt x="10" y="16"/>
                  </a:cubicBezTo>
                  <a:cubicBezTo>
                    <a:pt x="10" y="15"/>
                    <a:pt x="10" y="14"/>
                    <a:pt x="11" y="13"/>
                  </a:cubicBezTo>
                  <a:cubicBezTo>
                    <a:pt x="10" y="13"/>
                    <a:pt x="9" y="15"/>
                    <a:pt x="8" y="15"/>
                  </a:cubicBezTo>
                  <a:cubicBezTo>
                    <a:pt x="7" y="15"/>
                    <a:pt x="6" y="14"/>
                    <a:pt x="5" y="14"/>
                  </a:cubicBezTo>
                  <a:cubicBezTo>
                    <a:pt x="2" y="15"/>
                    <a:pt x="2" y="16"/>
                    <a:pt x="2" y="19"/>
                  </a:cubicBezTo>
                  <a:cubicBezTo>
                    <a:pt x="2" y="19"/>
                    <a:pt x="1" y="19"/>
                    <a:pt x="1" y="18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1"/>
                    <a:pt x="0" y="23"/>
                    <a:pt x="2" y="23"/>
                  </a:cubicBezTo>
                  <a:cubicBezTo>
                    <a:pt x="4" y="23"/>
                    <a:pt x="5" y="24"/>
                    <a:pt x="7" y="24"/>
                  </a:cubicBezTo>
                  <a:cubicBezTo>
                    <a:pt x="8" y="24"/>
                    <a:pt x="10" y="23"/>
                    <a:pt x="11" y="23"/>
                  </a:cubicBezTo>
                  <a:cubicBezTo>
                    <a:pt x="12" y="22"/>
                    <a:pt x="14" y="23"/>
                    <a:pt x="15" y="23"/>
                  </a:cubicBezTo>
                  <a:cubicBezTo>
                    <a:pt x="15" y="22"/>
                    <a:pt x="15" y="21"/>
                    <a:pt x="15" y="2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alkland Islands (UK)">
              <a:extLst>
                <a:ext uri="{FF2B5EF4-FFF2-40B4-BE49-F238E27FC236}">
                  <a16:creationId xmlns:a16="http://schemas.microsoft.com/office/drawing/2014/main" id="{7FDA5388-81CC-0C2C-2076-C1AD4630D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726" y="4181021"/>
              <a:ext cx="81254" cy="31486"/>
            </a:xfrm>
            <a:custGeom>
              <a:avLst/>
              <a:gdLst>
                <a:gd name="T0" fmla="*/ 21 w 34"/>
                <a:gd name="T1" fmla="*/ 11 h 13"/>
                <a:gd name="T2" fmla="*/ 22 w 34"/>
                <a:gd name="T3" fmla="*/ 10 h 13"/>
                <a:gd name="T4" fmla="*/ 25 w 34"/>
                <a:gd name="T5" fmla="*/ 11 h 13"/>
                <a:gd name="T6" fmla="*/ 24 w 34"/>
                <a:gd name="T7" fmla="*/ 11 h 13"/>
                <a:gd name="T8" fmla="*/ 25 w 34"/>
                <a:gd name="T9" fmla="*/ 9 h 13"/>
                <a:gd name="T10" fmla="*/ 28 w 34"/>
                <a:gd name="T11" fmla="*/ 8 h 13"/>
                <a:gd name="T12" fmla="*/ 30 w 34"/>
                <a:gd name="T13" fmla="*/ 7 h 13"/>
                <a:gd name="T14" fmla="*/ 34 w 34"/>
                <a:gd name="T15" fmla="*/ 3 h 13"/>
                <a:gd name="T16" fmla="*/ 32 w 34"/>
                <a:gd name="T17" fmla="*/ 1 h 13"/>
                <a:gd name="T18" fmla="*/ 28 w 34"/>
                <a:gd name="T19" fmla="*/ 3 h 13"/>
                <a:gd name="T20" fmla="*/ 25 w 34"/>
                <a:gd name="T21" fmla="*/ 2 h 13"/>
                <a:gd name="T22" fmla="*/ 21 w 34"/>
                <a:gd name="T23" fmla="*/ 0 h 13"/>
                <a:gd name="T24" fmla="*/ 23 w 34"/>
                <a:gd name="T25" fmla="*/ 2 h 13"/>
                <a:gd name="T26" fmla="*/ 18 w 34"/>
                <a:gd name="T27" fmla="*/ 2 h 13"/>
                <a:gd name="T28" fmla="*/ 14 w 34"/>
                <a:gd name="T29" fmla="*/ 3 h 13"/>
                <a:gd name="T30" fmla="*/ 11 w 34"/>
                <a:gd name="T31" fmla="*/ 2 h 13"/>
                <a:gd name="T32" fmla="*/ 7 w 34"/>
                <a:gd name="T33" fmla="*/ 2 h 13"/>
                <a:gd name="T34" fmla="*/ 4 w 34"/>
                <a:gd name="T35" fmla="*/ 2 h 13"/>
                <a:gd name="T36" fmla="*/ 7 w 34"/>
                <a:gd name="T37" fmla="*/ 3 h 13"/>
                <a:gd name="T38" fmla="*/ 6 w 34"/>
                <a:gd name="T39" fmla="*/ 4 h 13"/>
                <a:gd name="T40" fmla="*/ 8 w 34"/>
                <a:gd name="T41" fmla="*/ 5 h 13"/>
                <a:gd name="T42" fmla="*/ 4 w 34"/>
                <a:gd name="T43" fmla="*/ 5 h 13"/>
                <a:gd name="T44" fmla="*/ 7 w 34"/>
                <a:gd name="T45" fmla="*/ 7 h 13"/>
                <a:gd name="T46" fmla="*/ 4 w 34"/>
                <a:gd name="T47" fmla="*/ 9 h 13"/>
                <a:gd name="T48" fmla="*/ 0 w 34"/>
                <a:gd name="T49" fmla="*/ 10 h 13"/>
                <a:gd name="T50" fmla="*/ 3 w 34"/>
                <a:gd name="T51" fmla="*/ 11 h 13"/>
                <a:gd name="T52" fmla="*/ 5 w 34"/>
                <a:gd name="T53" fmla="*/ 12 h 13"/>
                <a:gd name="T54" fmla="*/ 7 w 34"/>
                <a:gd name="T55" fmla="*/ 11 h 13"/>
                <a:gd name="T56" fmla="*/ 11 w 34"/>
                <a:gd name="T57" fmla="*/ 10 h 13"/>
                <a:gd name="T58" fmla="*/ 14 w 34"/>
                <a:gd name="T59" fmla="*/ 7 h 13"/>
                <a:gd name="T60" fmla="*/ 17 w 34"/>
                <a:gd name="T61" fmla="*/ 6 h 13"/>
                <a:gd name="T62" fmla="*/ 19 w 34"/>
                <a:gd name="T63" fmla="*/ 4 h 13"/>
                <a:gd name="T64" fmla="*/ 21 w 34"/>
                <a:gd name="T65" fmla="*/ 5 h 13"/>
                <a:gd name="T66" fmla="*/ 15 w 34"/>
                <a:gd name="T67" fmla="*/ 9 h 13"/>
                <a:gd name="T68" fmla="*/ 15 w 34"/>
                <a:gd name="T69" fmla="*/ 12 h 13"/>
                <a:gd name="T70" fmla="*/ 18 w 34"/>
                <a:gd name="T71" fmla="*/ 13 h 13"/>
                <a:gd name="T72" fmla="*/ 17 w 34"/>
                <a:gd name="T73" fmla="*/ 11 h 13"/>
                <a:gd name="T74" fmla="*/ 20 w 34"/>
                <a:gd name="T75" fmla="*/ 12 h 13"/>
                <a:gd name="T76" fmla="*/ 18 w 34"/>
                <a:gd name="T77" fmla="*/ 9 h 13"/>
                <a:gd name="T78" fmla="*/ 21 w 34"/>
                <a:gd name="T7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13">
                  <a:moveTo>
                    <a:pt x="21" y="11"/>
                  </a:moveTo>
                  <a:cubicBezTo>
                    <a:pt x="21" y="11"/>
                    <a:pt x="22" y="10"/>
                    <a:pt x="22" y="10"/>
                  </a:cubicBezTo>
                  <a:cubicBezTo>
                    <a:pt x="23" y="12"/>
                    <a:pt x="24" y="11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5" y="10"/>
                    <a:pt x="26" y="10"/>
                    <a:pt x="25" y="9"/>
                  </a:cubicBezTo>
                  <a:cubicBezTo>
                    <a:pt x="26" y="9"/>
                    <a:pt x="28" y="9"/>
                    <a:pt x="28" y="8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3" y="6"/>
                    <a:pt x="33" y="6"/>
                    <a:pt x="34" y="3"/>
                  </a:cubicBezTo>
                  <a:cubicBezTo>
                    <a:pt x="33" y="3"/>
                    <a:pt x="32" y="3"/>
                    <a:pt x="32" y="1"/>
                  </a:cubicBezTo>
                  <a:cubicBezTo>
                    <a:pt x="31" y="2"/>
                    <a:pt x="30" y="2"/>
                    <a:pt x="28" y="3"/>
                  </a:cubicBezTo>
                  <a:cubicBezTo>
                    <a:pt x="29" y="1"/>
                    <a:pt x="27" y="2"/>
                    <a:pt x="25" y="2"/>
                  </a:cubicBezTo>
                  <a:cubicBezTo>
                    <a:pt x="24" y="1"/>
                    <a:pt x="23" y="1"/>
                    <a:pt x="21" y="0"/>
                  </a:cubicBezTo>
                  <a:cubicBezTo>
                    <a:pt x="22" y="1"/>
                    <a:pt x="22" y="1"/>
                    <a:pt x="23" y="2"/>
                  </a:cubicBezTo>
                  <a:cubicBezTo>
                    <a:pt x="21" y="3"/>
                    <a:pt x="20" y="3"/>
                    <a:pt x="18" y="2"/>
                  </a:cubicBezTo>
                  <a:cubicBezTo>
                    <a:pt x="16" y="1"/>
                    <a:pt x="17" y="3"/>
                    <a:pt x="14" y="3"/>
                  </a:cubicBezTo>
                  <a:cubicBezTo>
                    <a:pt x="13" y="3"/>
                    <a:pt x="12" y="1"/>
                    <a:pt x="11" y="2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5" y="2"/>
                    <a:pt x="6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8" y="5"/>
                    <a:pt x="8" y="5"/>
                  </a:cubicBezTo>
                  <a:cubicBezTo>
                    <a:pt x="8" y="6"/>
                    <a:pt x="4" y="5"/>
                    <a:pt x="4" y="5"/>
                  </a:cubicBezTo>
                  <a:cubicBezTo>
                    <a:pt x="4" y="6"/>
                    <a:pt x="6" y="7"/>
                    <a:pt x="7" y="7"/>
                  </a:cubicBezTo>
                  <a:cubicBezTo>
                    <a:pt x="6" y="9"/>
                    <a:pt x="5" y="10"/>
                    <a:pt x="4" y="9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3" y="12"/>
                    <a:pt x="3" y="13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0"/>
                    <a:pt x="10" y="8"/>
                    <a:pt x="11" y="10"/>
                  </a:cubicBezTo>
                  <a:cubicBezTo>
                    <a:pt x="12" y="8"/>
                    <a:pt x="12" y="8"/>
                    <a:pt x="14" y="7"/>
                  </a:cubicBezTo>
                  <a:cubicBezTo>
                    <a:pt x="15" y="6"/>
                    <a:pt x="16" y="6"/>
                    <a:pt x="17" y="6"/>
                  </a:cubicBezTo>
                  <a:cubicBezTo>
                    <a:pt x="18" y="4"/>
                    <a:pt x="16" y="3"/>
                    <a:pt x="19" y="4"/>
                  </a:cubicBezTo>
                  <a:cubicBezTo>
                    <a:pt x="20" y="4"/>
                    <a:pt x="20" y="4"/>
                    <a:pt x="21" y="5"/>
                  </a:cubicBezTo>
                  <a:cubicBezTo>
                    <a:pt x="19" y="7"/>
                    <a:pt x="16" y="7"/>
                    <a:pt x="15" y="9"/>
                  </a:cubicBezTo>
                  <a:cubicBezTo>
                    <a:pt x="13" y="11"/>
                    <a:pt x="13" y="11"/>
                    <a:pt x="15" y="12"/>
                  </a:cubicBezTo>
                  <a:cubicBezTo>
                    <a:pt x="16" y="13"/>
                    <a:pt x="16" y="13"/>
                    <a:pt x="18" y="13"/>
                  </a:cubicBezTo>
                  <a:cubicBezTo>
                    <a:pt x="18" y="13"/>
                    <a:pt x="16" y="12"/>
                    <a:pt x="17" y="11"/>
                  </a:cubicBezTo>
                  <a:cubicBezTo>
                    <a:pt x="18" y="11"/>
                    <a:pt x="20" y="12"/>
                    <a:pt x="20" y="12"/>
                  </a:cubicBezTo>
                  <a:cubicBezTo>
                    <a:pt x="20" y="11"/>
                    <a:pt x="19" y="10"/>
                    <a:pt x="18" y="9"/>
                  </a:cubicBezTo>
                  <a:cubicBezTo>
                    <a:pt x="20" y="9"/>
                    <a:pt x="20" y="9"/>
                    <a:pt x="21" y="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Ethiopia">
              <a:extLst>
                <a:ext uri="{FF2B5EF4-FFF2-40B4-BE49-F238E27FC236}">
                  <a16:creationId xmlns:a16="http://schemas.microsoft.com/office/drawing/2014/main" id="{56B4D044-5027-68AB-6D92-449CBED86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388" y="2376162"/>
              <a:ext cx="364628" cy="314860"/>
            </a:xfrm>
            <a:custGeom>
              <a:avLst/>
              <a:gdLst>
                <a:gd name="T0" fmla="*/ 13 w 152"/>
                <a:gd name="T1" fmla="*/ 74 h 131"/>
                <a:gd name="T2" fmla="*/ 4 w 152"/>
                <a:gd name="T3" fmla="*/ 76 h 131"/>
                <a:gd name="T4" fmla="*/ 5 w 152"/>
                <a:gd name="T5" fmla="*/ 82 h 131"/>
                <a:gd name="T6" fmla="*/ 12 w 152"/>
                <a:gd name="T7" fmla="*/ 85 h 131"/>
                <a:gd name="T8" fmla="*/ 17 w 152"/>
                <a:gd name="T9" fmla="*/ 91 h 131"/>
                <a:gd name="T10" fmla="*/ 20 w 152"/>
                <a:gd name="T11" fmla="*/ 97 h 131"/>
                <a:gd name="T12" fmla="*/ 22 w 152"/>
                <a:gd name="T13" fmla="*/ 103 h 131"/>
                <a:gd name="T14" fmla="*/ 25 w 152"/>
                <a:gd name="T15" fmla="*/ 108 h 131"/>
                <a:gd name="T16" fmla="*/ 29 w 152"/>
                <a:gd name="T17" fmla="*/ 109 h 131"/>
                <a:gd name="T18" fmla="*/ 32 w 152"/>
                <a:gd name="T19" fmla="*/ 117 h 131"/>
                <a:gd name="T20" fmla="*/ 36 w 152"/>
                <a:gd name="T21" fmla="*/ 119 h 131"/>
                <a:gd name="T22" fmla="*/ 52 w 152"/>
                <a:gd name="T23" fmla="*/ 127 h 131"/>
                <a:gd name="T24" fmla="*/ 62 w 152"/>
                <a:gd name="T25" fmla="*/ 129 h 131"/>
                <a:gd name="T26" fmla="*/ 68 w 152"/>
                <a:gd name="T27" fmla="*/ 130 h 131"/>
                <a:gd name="T28" fmla="*/ 76 w 152"/>
                <a:gd name="T29" fmla="*/ 122 h 131"/>
                <a:gd name="T30" fmla="*/ 83 w 152"/>
                <a:gd name="T31" fmla="*/ 124 h 131"/>
                <a:gd name="T32" fmla="*/ 91 w 152"/>
                <a:gd name="T33" fmla="*/ 124 h 131"/>
                <a:gd name="T34" fmla="*/ 93 w 152"/>
                <a:gd name="T35" fmla="*/ 122 h 131"/>
                <a:gd name="T36" fmla="*/ 97 w 152"/>
                <a:gd name="T37" fmla="*/ 121 h 131"/>
                <a:gd name="T38" fmla="*/ 114 w 152"/>
                <a:gd name="T39" fmla="*/ 113 h 131"/>
                <a:gd name="T40" fmla="*/ 125 w 152"/>
                <a:gd name="T41" fmla="*/ 108 h 131"/>
                <a:gd name="T42" fmla="*/ 139 w 152"/>
                <a:gd name="T43" fmla="*/ 77 h 131"/>
                <a:gd name="T44" fmla="*/ 111 w 152"/>
                <a:gd name="T45" fmla="*/ 67 h 131"/>
                <a:gd name="T46" fmla="*/ 106 w 152"/>
                <a:gd name="T47" fmla="*/ 62 h 131"/>
                <a:gd name="T48" fmla="*/ 103 w 152"/>
                <a:gd name="T49" fmla="*/ 57 h 131"/>
                <a:gd name="T50" fmla="*/ 99 w 152"/>
                <a:gd name="T51" fmla="*/ 50 h 131"/>
                <a:gd name="T52" fmla="*/ 94 w 152"/>
                <a:gd name="T53" fmla="*/ 45 h 131"/>
                <a:gd name="T54" fmla="*/ 90 w 152"/>
                <a:gd name="T55" fmla="*/ 40 h 131"/>
                <a:gd name="T56" fmla="*/ 92 w 152"/>
                <a:gd name="T57" fmla="*/ 35 h 131"/>
                <a:gd name="T58" fmla="*/ 97 w 152"/>
                <a:gd name="T59" fmla="*/ 26 h 131"/>
                <a:gd name="T60" fmla="*/ 94 w 152"/>
                <a:gd name="T61" fmla="*/ 24 h 131"/>
                <a:gd name="T62" fmla="*/ 92 w 152"/>
                <a:gd name="T63" fmla="*/ 23 h 131"/>
                <a:gd name="T64" fmla="*/ 90 w 152"/>
                <a:gd name="T65" fmla="*/ 20 h 131"/>
                <a:gd name="T66" fmla="*/ 86 w 152"/>
                <a:gd name="T67" fmla="*/ 17 h 131"/>
                <a:gd name="T68" fmla="*/ 84 w 152"/>
                <a:gd name="T69" fmla="*/ 15 h 131"/>
                <a:gd name="T70" fmla="*/ 82 w 152"/>
                <a:gd name="T71" fmla="*/ 11 h 131"/>
                <a:gd name="T72" fmla="*/ 81 w 152"/>
                <a:gd name="T73" fmla="*/ 9 h 131"/>
                <a:gd name="T74" fmla="*/ 77 w 152"/>
                <a:gd name="T75" fmla="*/ 8 h 131"/>
                <a:gd name="T76" fmla="*/ 70 w 152"/>
                <a:gd name="T77" fmla="*/ 5 h 131"/>
                <a:gd name="T78" fmla="*/ 64 w 152"/>
                <a:gd name="T79" fmla="*/ 5 h 131"/>
                <a:gd name="T80" fmla="*/ 62 w 152"/>
                <a:gd name="T81" fmla="*/ 4 h 131"/>
                <a:gd name="T82" fmla="*/ 56 w 152"/>
                <a:gd name="T83" fmla="*/ 4 h 131"/>
                <a:gd name="T84" fmla="*/ 53 w 152"/>
                <a:gd name="T85" fmla="*/ 2 h 131"/>
                <a:gd name="T86" fmla="*/ 52 w 152"/>
                <a:gd name="T87" fmla="*/ 0 h 131"/>
                <a:gd name="T88" fmla="*/ 47 w 152"/>
                <a:gd name="T89" fmla="*/ 7 h 131"/>
                <a:gd name="T90" fmla="*/ 46 w 152"/>
                <a:gd name="T91" fmla="*/ 5 h 131"/>
                <a:gd name="T92" fmla="*/ 44 w 152"/>
                <a:gd name="T93" fmla="*/ 7 h 131"/>
                <a:gd name="T94" fmla="*/ 37 w 152"/>
                <a:gd name="T95" fmla="*/ 14 h 131"/>
                <a:gd name="T96" fmla="*/ 34 w 152"/>
                <a:gd name="T97" fmla="*/ 19 h 131"/>
                <a:gd name="T98" fmla="*/ 30 w 152"/>
                <a:gd name="T99" fmla="*/ 25 h 131"/>
                <a:gd name="T100" fmla="*/ 25 w 152"/>
                <a:gd name="T101" fmla="*/ 33 h 131"/>
                <a:gd name="T102" fmla="*/ 23 w 152"/>
                <a:gd name="T103" fmla="*/ 38 h 131"/>
                <a:gd name="T104" fmla="*/ 21 w 152"/>
                <a:gd name="T105" fmla="*/ 47 h 131"/>
                <a:gd name="T106" fmla="*/ 15 w 152"/>
                <a:gd name="T107" fmla="*/ 52 h 131"/>
                <a:gd name="T108" fmla="*/ 14 w 152"/>
                <a:gd name="T109" fmla="*/ 6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" h="131">
                  <a:moveTo>
                    <a:pt x="14" y="69"/>
                  </a:moveTo>
                  <a:cubicBezTo>
                    <a:pt x="14" y="71"/>
                    <a:pt x="14" y="72"/>
                    <a:pt x="13" y="74"/>
                  </a:cubicBezTo>
                  <a:cubicBezTo>
                    <a:pt x="12" y="75"/>
                    <a:pt x="8" y="75"/>
                    <a:pt x="9" y="72"/>
                  </a:cubicBezTo>
                  <a:cubicBezTo>
                    <a:pt x="6" y="73"/>
                    <a:pt x="4" y="73"/>
                    <a:pt x="4" y="76"/>
                  </a:cubicBezTo>
                  <a:cubicBezTo>
                    <a:pt x="4" y="77"/>
                    <a:pt x="0" y="80"/>
                    <a:pt x="3" y="80"/>
                  </a:cubicBezTo>
                  <a:cubicBezTo>
                    <a:pt x="5" y="80"/>
                    <a:pt x="4" y="81"/>
                    <a:pt x="5" y="82"/>
                  </a:cubicBezTo>
                  <a:cubicBezTo>
                    <a:pt x="6" y="82"/>
                    <a:pt x="8" y="81"/>
                    <a:pt x="9" y="82"/>
                  </a:cubicBezTo>
                  <a:cubicBezTo>
                    <a:pt x="10" y="82"/>
                    <a:pt x="11" y="84"/>
                    <a:pt x="12" y="85"/>
                  </a:cubicBezTo>
                  <a:cubicBezTo>
                    <a:pt x="12" y="86"/>
                    <a:pt x="12" y="86"/>
                    <a:pt x="12" y="87"/>
                  </a:cubicBezTo>
                  <a:cubicBezTo>
                    <a:pt x="13" y="88"/>
                    <a:pt x="17" y="91"/>
                    <a:pt x="17" y="91"/>
                  </a:cubicBezTo>
                  <a:cubicBezTo>
                    <a:pt x="17" y="93"/>
                    <a:pt x="18" y="92"/>
                    <a:pt x="19" y="94"/>
                  </a:cubicBezTo>
                  <a:cubicBezTo>
                    <a:pt x="20" y="94"/>
                    <a:pt x="20" y="97"/>
                    <a:pt x="20" y="97"/>
                  </a:cubicBezTo>
                  <a:cubicBezTo>
                    <a:pt x="20" y="99"/>
                    <a:pt x="20" y="99"/>
                    <a:pt x="21" y="100"/>
                  </a:cubicBezTo>
                  <a:cubicBezTo>
                    <a:pt x="22" y="100"/>
                    <a:pt x="22" y="102"/>
                    <a:pt x="22" y="103"/>
                  </a:cubicBezTo>
                  <a:cubicBezTo>
                    <a:pt x="22" y="103"/>
                    <a:pt x="23" y="106"/>
                    <a:pt x="23" y="106"/>
                  </a:cubicBezTo>
                  <a:cubicBezTo>
                    <a:pt x="24" y="106"/>
                    <a:pt x="25" y="106"/>
                    <a:pt x="25" y="108"/>
                  </a:cubicBezTo>
                  <a:cubicBezTo>
                    <a:pt x="28" y="108"/>
                    <a:pt x="29" y="108"/>
                    <a:pt x="31" y="109"/>
                  </a:cubicBezTo>
                  <a:cubicBezTo>
                    <a:pt x="31" y="109"/>
                    <a:pt x="30" y="109"/>
                    <a:pt x="29" y="109"/>
                  </a:cubicBezTo>
                  <a:cubicBezTo>
                    <a:pt x="31" y="111"/>
                    <a:pt x="30" y="111"/>
                    <a:pt x="30" y="113"/>
                  </a:cubicBezTo>
                  <a:cubicBezTo>
                    <a:pt x="29" y="115"/>
                    <a:pt x="30" y="116"/>
                    <a:pt x="32" y="117"/>
                  </a:cubicBezTo>
                  <a:cubicBezTo>
                    <a:pt x="32" y="117"/>
                    <a:pt x="32" y="118"/>
                    <a:pt x="32" y="119"/>
                  </a:cubicBezTo>
                  <a:cubicBezTo>
                    <a:pt x="33" y="119"/>
                    <a:pt x="35" y="119"/>
                    <a:pt x="36" y="119"/>
                  </a:cubicBezTo>
                  <a:cubicBezTo>
                    <a:pt x="40" y="119"/>
                    <a:pt x="43" y="121"/>
                    <a:pt x="47" y="123"/>
                  </a:cubicBezTo>
                  <a:cubicBezTo>
                    <a:pt x="48" y="124"/>
                    <a:pt x="51" y="125"/>
                    <a:pt x="52" y="127"/>
                  </a:cubicBezTo>
                  <a:cubicBezTo>
                    <a:pt x="53" y="128"/>
                    <a:pt x="55" y="130"/>
                    <a:pt x="57" y="129"/>
                  </a:cubicBezTo>
                  <a:cubicBezTo>
                    <a:pt x="58" y="128"/>
                    <a:pt x="61" y="129"/>
                    <a:pt x="62" y="129"/>
                  </a:cubicBezTo>
                  <a:cubicBezTo>
                    <a:pt x="64" y="129"/>
                    <a:pt x="63" y="130"/>
                    <a:pt x="64" y="131"/>
                  </a:cubicBezTo>
                  <a:cubicBezTo>
                    <a:pt x="65" y="131"/>
                    <a:pt x="67" y="131"/>
                    <a:pt x="68" y="130"/>
                  </a:cubicBezTo>
                  <a:cubicBezTo>
                    <a:pt x="69" y="130"/>
                    <a:pt x="70" y="127"/>
                    <a:pt x="71" y="125"/>
                  </a:cubicBezTo>
                  <a:cubicBezTo>
                    <a:pt x="72" y="124"/>
                    <a:pt x="75" y="123"/>
                    <a:pt x="76" y="122"/>
                  </a:cubicBezTo>
                  <a:cubicBezTo>
                    <a:pt x="77" y="122"/>
                    <a:pt x="79" y="121"/>
                    <a:pt x="79" y="121"/>
                  </a:cubicBezTo>
                  <a:cubicBezTo>
                    <a:pt x="80" y="122"/>
                    <a:pt x="82" y="123"/>
                    <a:pt x="83" y="124"/>
                  </a:cubicBezTo>
                  <a:cubicBezTo>
                    <a:pt x="85" y="126"/>
                    <a:pt x="86" y="125"/>
                    <a:pt x="89" y="124"/>
                  </a:cubicBezTo>
                  <a:cubicBezTo>
                    <a:pt x="90" y="124"/>
                    <a:pt x="90" y="124"/>
                    <a:pt x="91" y="124"/>
                  </a:cubicBezTo>
                  <a:cubicBezTo>
                    <a:pt x="91" y="124"/>
                    <a:pt x="91" y="123"/>
                    <a:pt x="92" y="122"/>
                  </a:cubicBezTo>
                  <a:cubicBezTo>
                    <a:pt x="92" y="122"/>
                    <a:pt x="93" y="123"/>
                    <a:pt x="93" y="122"/>
                  </a:cubicBezTo>
                  <a:cubicBezTo>
                    <a:pt x="93" y="122"/>
                    <a:pt x="94" y="121"/>
                    <a:pt x="94" y="121"/>
                  </a:cubicBezTo>
                  <a:cubicBezTo>
                    <a:pt x="95" y="121"/>
                    <a:pt x="96" y="121"/>
                    <a:pt x="97" y="121"/>
                  </a:cubicBezTo>
                  <a:cubicBezTo>
                    <a:pt x="98" y="121"/>
                    <a:pt x="100" y="120"/>
                    <a:pt x="101" y="120"/>
                  </a:cubicBezTo>
                  <a:cubicBezTo>
                    <a:pt x="100" y="115"/>
                    <a:pt x="110" y="113"/>
                    <a:pt x="114" y="113"/>
                  </a:cubicBezTo>
                  <a:cubicBezTo>
                    <a:pt x="115" y="113"/>
                    <a:pt x="120" y="114"/>
                    <a:pt x="121" y="113"/>
                  </a:cubicBezTo>
                  <a:cubicBezTo>
                    <a:pt x="122" y="111"/>
                    <a:pt x="124" y="110"/>
                    <a:pt x="125" y="108"/>
                  </a:cubicBezTo>
                  <a:cubicBezTo>
                    <a:pt x="134" y="98"/>
                    <a:pt x="143" y="88"/>
                    <a:pt x="152" y="78"/>
                  </a:cubicBezTo>
                  <a:cubicBezTo>
                    <a:pt x="147" y="78"/>
                    <a:pt x="143" y="79"/>
                    <a:pt x="139" y="77"/>
                  </a:cubicBezTo>
                  <a:cubicBezTo>
                    <a:pt x="132" y="74"/>
                    <a:pt x="124" y="72"/>
                    <a:pt x="117" y="69"/>
                  </a:cubicBezTo>
                  <a:cubicBezTo>
                    <a:pt x="115" y="69"/>
                    <a:pt x="113" y="68"/>
                    <a:pt x="111" y="67"/>
                  </a:cubicBezTo>
                  <a:cubicBezTo>
                    <a:pt x="111" y="67"/>
                    <a:pt x="109" y="65"/>
                    <a:pt x="109" y="64"/>
                  </a:cubicBezTo>
                  <a:cubicBezTo>
                    <a:pt x="108" y="63"/>
                    <a:pt x="107" y="63"/>
                    <a:pt x="106" y="62"/>
                  </a:cubicBezTo>
                  <a:cubicBezTo>
                    <a:pt x="106" y="62"/>
                    <a:pt x="105" y="60"/>
                    <a:pt x="105" y="59"/>
                  </a:cubicBezTo>
                  <a:cubicBezTo>
                    <a:pt x="104" y="58"/>
                    <a:pt x="105" y="57"/>
                    <a:pt x="103" y="57"/>
                  </a:cubicBezTo>
                  <a:cubicBezTo>
                    <a:pt x="102" y="56"/>
                    <a:pt x="100" y="52"/>
                    <a:pt x="100" y="50"/>
                  </a:cubicBezTo>
                  <a:cubicBezTo>
                    <a:pt x="100" y="50"/>
                    <a:pt x="99" y="50"/>
                    <a:pt x="99" y="50"/>
                  </a:cubicBezTo>
                  <a:cubicBezTo>
                    <a:pt x="99" y="49"/>
                    <a:pt x="99" y="47"/>
                    <a:pt x="100" y="45"/>
                  </a:cubicBezTo>
                  <a:cubicBezTo>
                    <a:pt x="101" y="41"/>
                    <a:pt x="95" y="45"/>
                    <a:pt x="94" y="45"/>
                  </a:cubicBezTo>
                  <a:cubicBezTo>
                    <a:pt x="93" y="45"/>
                    <a:pt x="90" y="45"/>
                    <a:pt x="90" y="45"/>
                  </a:cubicBezTo>
                  <a:cubicBezTo>
                    <a:pt x="89" y="44"/>
                    <a:pt x="90" y="41"/>
                    <a:pt x="90" y="40"/>
                  </a:cubicBezTo>
                  <a:cubicBezTo>
                    <a:pt x="90" y="39"/>
                    <a:pt x="90" y="38"/>
                    <a:pt x="90" y="37"/>
                  </a:cubicBezTo>
                  <a:cubicBezTo>
                    <a:pt x="91" y="35"/>
                    <a:pt x="92" y="36"/>
                    <a:pt x="92" y="35"/>
                  </a:cubicBezTo>
                  <a:cubicBezTo>
                    <a:pt x="93" y="34"/>
                    <a:pt x="95" y="27"/>
                    <a:pt x="97" y="28"/>
                  </a:cubicBezTo>
                  <a:cubicBezTo>
                    <a:pt x="97" y="27"/>
                    <a:pt x="97" y="27"/>
                    <a:pt x="97" y="26"/>
                  </a:cubicBezTo>
                  <a:cubicBezTo>
                    <a:pt x="96" y="27"/>
                    <a:pt x="96" y="27"/>
                    <a:pt x="95" y="28"/>
                  </a:cubicBezTo>
                  <a:cubicBezTo>
                    <a:pt x="94" y="26"/>
                    <a:pt x="94" y="25"/>
                    <a:pt x="94" y="24"/>
                  </a:cubicBezTo>
                  <a:cubicBezTo>
                    <a:pt x="94" y="24"/>
                    <a:pt x="93" y="24"/>
                    <a:pt x="92" y="24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0" y="23"/>
                    <a:pt x="91" y="21"/>
                    <a:pt x="91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18"/>
                    <a:pt x="88" y="19"/>
                    <a:pt x="88" y="18"/>
                  </a:cubicBezTo>
                  <a:cubicBezTo>
                    <a:pt x="88" y="17"/>
                    <a:pt x="88" y="17"/>
                    <a:pt x="86" y="17"/>
                  </a:cubicBezTo>
                  <a:cubicBezTo>
                    <a:pt x="86" y="17"/>
                    <a:pt x="86" y="16"/>
                    <a:pt x="85" y="16"/>
                  </a:cubicBezTo>
                  <a:cubicBezTo>
                    <a:pt x="84" y="16"/>
                    <a:pt x="86" y="14"/>
                    <a:pt x="84" y="15"/>
                  </a:cubicBezTo>
                  <a:cubicBezTo>
                    <a:pt x="84" y="13"/>
                    <a:pt x="83" y="14"/>
                    <a:pt x="83" y="13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0"/>
                    <a:pt x="82" y="10"/>
                    <a:pt x="82" y="10"/>
                  </a:cubicBezTo>
                  <a:cubicBezTo>
                    <a:pt x="82" y="9"/>
                    <a:pt x="81" y="10"/>
                    <a:pt x="81" y="9"/>
                  </a:cubicBezTo>
                  <a:cubicBezTo>
                    <a:pt x="80" y="8"/>
                    <a:pt x="81" y="8"/>
                    <a:pt x="79" y="8"/>
                  </a:cubicBezTo>
                  <a:cubicBezTo>
                    <a:pt x="78" y="8"/>
                    <a:pt x="77" y="8"/>
                    <a:pt x="77" y="8"/>
                  </a:cubicBezTo>
                  <a:cubicBezTo>
                    <a:pt x="77" y="6"/>
                    <a:pt x="76" y="7"/>
                    <a:pt x="76" y="6"/>
                  </a:cubicBezTo>
                  <a:cubicBezTo>
                    <a:pt x="76" y="5"/>
                    <a:pt x="71" y="5"/>
                    <a:pt x="70" y="5"/>
                  </a:cubicBezTo>
                  <a:cubicBezTo>
                    <a:pt x="70" y="5"/>
                    <a:pt x="70" y="4"/>
                    <a:pt x="70" y="4"/>
                  </a:cubicBezTo>
                  <a:cubicBezTo>
                    <a:pt x="68" y="4"/>
                    <a:pt x="65" y="3"/>
                    <a:pt x="64" y="5"/>
                  </a:cubicBezTo>
                  <a:cubicBezTo>
                    <a:pt x="64" y="4"/>
                    <a:pt x="63" y="2"/>
                    <a:pt x="62" y="3"/>
                  </a:cubicBezTo>
                  <a:cubicBezTo>
                    <a:pt x="62" y="3"/>
                    <a:pt x="62" y="4"/>
                    <a:pt x="62" y="4"/>
                  </a:cubicBezTo>
                  <a:cubicBezTo>
                    <a:pt x="61" y="4"/>
                    <a:pt x="57" y="7"/>
                    <a:pt x="56" y="5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6" y="3"/>
                    <a:pt x="55" y="3"/>
                  </a:cubicBezTo>
                  <a:cubicBezTo>
                    <a:pt x="54" y="3"/>
                    <a:pt x="52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0"/>
                  </a:cubicBezTo>
                  <a:cubicBezTo>
                    <a:pt x="49" y="1"/>
                    <a:pt x="50" y="10"/>
                    <a:pt x="47" y="9"/>
                  </a:cubicBezTo>
                  <a:cubicBezTo>
                    <a:pt x="47" y="8"/>
                    <a:pt x="47" y="8"/>
                    <a:pt x="47" y="7"/>
                  </a:cubicBezTo>
                  <a:cubicBezTo>
                    <a:pt x="47" y="7"/>
                    <a:pt x="46" y="6"/>
                    <a:pt x="46" y="7"/>
                  </a:cubicBezTo>
                  <a:cubicBezTo>
                    <a:pt x="46" y="6"/>
                    <a:pt x="46" y="6"/>
                    <a:pt x="46" y="5"/>
                  </a:cubicBezTo>
                  <a:cubicBezTo>
                    <a:pt x="45" y="5"/>
                    <a:pt x="44" y="5"/>
                    <a:pt x="43" y="5"/>
                  </a:cubicBezTo>
                  <a:cubicBezTo>
                    <a:pt x="43" y="6"/>
                    <a:pt x="43" y="6"/>
                    <a:pt x="44" y="7"/>
                  </a:cubicBezTo>
                  <a:cubicBezTo>
                    <a:pt x="42" y="7"/>
                    <a:pt x="39" y="6"/>
                    <a:pt x="38" y="7"/>
                  </a:cubicBezTo>
                  <a:cubicBezTo>
                    <a:pt x="36" y="8"/>
                    <a:pt x="37" y="12"/>
                    <a:pt x="37" y="14"/>
                  </a:cubicBezTo>
                  <a:cubicBezTo>
                    <a:pt x="37" y="15"/>
                    <a:pt x="36" y="15"/>
                    <a:pt x="35" y="16"/>
                  </a:cubicBezTo>
                  <a:cubicBezTo>
                    <a:pt x="34" y="17"/>
                    <a:pt x="34" y="17"/>
                    <a:pt x="34" y="19"/>
                  </a:cubicBezTo>
                  <a:cubicBezTo>
                    <a:pt x="34" y="20"/>
                    <a:pt x="34" y="24"/>
                    <a:pt x="33" y="25"/>
                  </a:cubicBezTo>
                  <a:cubicBezTo>
                    <a:pt x="33" y="26"/>
                    <a:pt x="31" y="25"/>
                    <a:pt x="30" y="25"/>
                  </a:cubicBezTo>
                  <a:cubicBezTo>
                    <a:pt x="30" y="25"/>
                    <a:pt x="29" y="27"/>
                    <a:pt x="28" y="27"/>
                  </a:cubicBezTo>
                  <a:cubicBezTo>
                    <a:pt x="27" y="29"/>
                    <a:pt x="26" y="30"/>
                    <a:pt x="25" y="33"/>
                  </a:cubicBezTo>
                  <a:cubicBezTo>
                    <a:pt x="25" y="34"/>
                    <a:pt x="23" y="34"/>
                    <a:pt x="23" y="34"/>
                  </a:cubicBezTo>
                  <a:cubicBezTo>
                    <a:pt x="22" y="35"/>
                    <a:pt x="23" y="37"/>
                    <a:pt x="23" y="38"/>
                  </a:cubicBezTo>
                  <a:cubicBezTo>
                    <a:pt x="23" y="39"/>
                    <a:pt x="20" y="42"/>
                    <a:pt x="23" y="42"/>
                  </a:cubicBezTo>
                  <a:cubicBezTo>
                    <a:pt x="22" y="44"/>
                    <a:pt x="22" y="46"/>
                    <a:pt x="21" y="47"/>
                  </a:cubicBezTo>
                  <a:cubicBezTo>
                    <a:pt x="20" y="48"/>
                    <a:pt x="18" y="45"/>
                    <a:pt x="16" y="47"/>
                  </a:cubicBezTo>
                  <a:cubicBezTo>
                    <a:pt x="14" y="49"/>
                    <a:pt x="15" y="49"/>
                    <a:pt x="15" y="52"/>
                  </a:cubicBezTo>
                  <a:cubicBezTo>
                    <a:pt x="16" y="54"/>
                    <a:pt x="15" y="55"/>
                    <a:pt x="14" y="56"/>
                  </a:cubicBezTo>
                  <a:cubicBezTo>
                    <a:pt x="14" y="58"/>
                    <a:pt x="14" y="59"/>
                    <a:pt x="14" y="60"/>
                  </a:cubicBezTo>
                  <a:cubicBezTo>
                    <a:pt x="13" y="63"/>
                    <a:pt x="13" y="66"/>
                    <a:pt x="14" y="6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Estonia">
              <a:extLst>
                <a:ext uri="{FF2B5EF4-FFF2-40B4-BE49-F238E27FC236}">
                  <a16:creationId xmlns:a16="http://schemas.microsoft.com/office/drawing/2014/main" id="{3ED8652D-546B-7F87-75C3-744AE40963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0344" y="1150240"/>
              <a:ext cx="153368" cy="62972"/>
            </a:xfrm>
            <a:custGeom>
              <a:avLst/>
              <a:gdLst>
                <a:gd name="T0" fmla="*/ 12 w 64"/>
                <a:gd name="T1" fmla="*/ 10 h 26"/>
                <a:gd name="T2" fmla="*/ 9 w 64"/>
                <a:gd name="T3" fmla="*/ 10 h 26"/>
                <a:gd name="T4" fmla="*/ 6 w 64"/>
                <a:gd name="T5" fmla="*/ 10 h 26"/>
                <a:gd name="T6" fmla="*/ 3 w 64"/>
                <a:gd name="T7" fmla="*/ 8 h 26"/>
                <a:gd name="T8" fmla="*/ 3 w 64"/>
                <a:gd name="T9" fmla="*/ 18 h 26"/>
                <a:gd name="T10" fmla="*/ 5 w 64"/>
                <a:gd name="T11" fmla="*/ 18 h 26"/>
                <a:gd name="T12" fmla="*/ 7 w 64"/>
                <a:gd name="T13" fmla="*/ 17 h 26"/>
                <a:gd name="T14" fmla="*/ 8 w 64"/>
                <a:gd name="T15" fmla="*/ 14 h 26"/>
                <a:gd name="T16" fmla="*/ 3 w 64"/>
                <a:gd name="T17" fmla="*/ 15 h 26"/>
                <a:gd name="T18" fmla="*/ 3 w 64"/>
                <a:gd name="T19" fmla="*/ 18 h 26"/>
                <a:gd name="T20" fmla="*/ 30 w 64"/>
                <a:gd name="T21" fmla="*/ 21 h 26"/>
                <a:gd name="T22" fmla="*/ 32 w 64"/>
                <a:gd name="T23" fmla="*/ 19 h 26"/>
                <a:gd name="T24" fmla="*/ 36 w 64"/>
                <a:gd name="T25" fmla="*/ 19 h 26"/>
                <a:gd name="T26" fmla="*/ 44 w 64"/>
                <a:gd name="T27" fmla="*/ 24 h 26"/>
                <a:gd name="T28" fmla="*/ 47 w 64"/>
                <a:gd name="T29" fmla="*/ 26 h 26"/>
                <a:gd name="T30" fmla="*/ 50 w 64"/>
                <a:gd name="T31" fmla="*/ 25 h 26"/>
                <a:gd name="T32" fmla="*/ 56 w 64"/>
                <a:gd name="T33" fmla="*/ 25 h 26"/>
                <a:gd name="T34" fmla="*/ 57 w 64"/>
                <a:gd name="T35" fmla="*/ 24 h 26"/>
                <a:gd name="T36" fmla="*/ 57 w 64"/>
                <a:gd name="T37" fmla="*/ 21 h 26"/>
                <a:gd name="T38" fmla="*/ 56 w 64"/>
                <a:gd name="T39" fmla="*/ 16 h 26"/>
                <a:gd name="T40" fmla="*/ 57 w 64"/>
                <a:gd name="T41" fmla="*/ 10 h 26"/>
                <a:gd name="T42" fmla="*/ 60 w 64"/>
                <a:gd name="T43" fmla="*/ 7 h 26"/>
                <a:gd name="T44" fmla="*/ 64 w 64"/>
                <a:gd name="T45" fmla="*/ 5 h 26"/>
                <a:gd name="T46" fmla="*/ 54 w 64"/>
                <a:gd name="T47" fmla="*/ 4 h 26"/>
                <a:gd name="T48" fmla="*/ 42 w 64"/>
                <a:gd name="T49" fmla="*/ 1 h 26"/>
                <a:gd name="T50" fmla="*/ 38 w 64"/>
                <a:gd name="T51" fmla="*/ 1 h 26"/>
                <a:gd name="T52" fmla="*/ 36 w 64"/>
                <a:gd name="T53" fmla="*/ 1 h 26"/>
                <a:gd name="T54" fmla="*/ 30 w 64"/>
                <a:gd name="T55" fmla="*/ 4 h 26"/>
                <a:gd name="T56" fmla="*/ 22 w 64"/>
                <a:gd name="T57" fmla="*/ 5 h 26"/>
                <a:gd name="T58" fmla="*/ 16 w 64"/>
                <a:gd name="T59" fmla="*/ 6 h 26"/>
                <a:gd name="T60" fmla="*/ 18 w 64"/>
                <a:gd name="T61" fmla="*/ 9 h 26"/>
                <a:gd name="T62" fmla="*/ 16 w 64"/>
                <a:gd name="T63" fmla="*/ 11 h 26"/>
                <a:gd name="T64" fmla="*/ 16 w 64"/>
                <a:gd name="T65" fmla="*/ 13 h 26"/>
                <a:gd name="T66" fmla="*/ 19 w 64"/>
                <a:gd name="T67" fmla="*/ 17 h 26"/>
                <a:gd name="T68" fmla="*/ 24 w 64"/>
                <a:gd name="T69" fmla="*/ 15 h 26"/>
                <a:gd name="T70" fmla="*/ 26 w 64"/>
                <a:gd name="T71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26">
                  <a:moveTo>
                    <a:pt x="9" y="7"/>
                  </a:moveTo>
                  <a:cubicBezTo>
                    <a:pt x="8" y="10"/>
                    <a:pt x="11" y="8"/>
                    <a:pt x="12" y="10"/>
                  </a:cubicBezTo>
                  <a:cubicBezTo>
                    <a:pt x="11" y="10"/>
                    <a:pt x="10" y="11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6" y="11"/>
                    <a:pt x="5" y="11"/>
                    <a:pt x="6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2" y="9"/>
                    <a:pt x="3" y="8"/>
                  </a:cubicBezTo>
                  <a:cubicBezTo>
                    <a:pt x="5" y="9"/>
                    <a:pt x="6" y="9"/>
                    <a:pt x="9" y="7"/>
                  </a:cubicBezTo>
                  <a:close/>
                  <a:moveTo>
                    <a:pt x="3" y="18"/>
                  </a:moveTo>
                  <a:cubicBezTo>
                    <a:pt x="3" y="18"/>
                    <a:pt x="2" y="20"/>
                    <a:pt x="2" y="21"/>
                  </a:cubicBezTo>
                  <a:cubicBezTo>
                    <a:pt x="4" y="22"/>
                    <a:pt x="3" y="20"/>
                    <a:pt x="5" y="18"/>
                  </a:cubicBezTo>
                  <a:cubicBezTo>
                    <a:pt x="6" y="18"/>
                    <a:pt x="9" y="18"/>
                    <a:pt x="10" y="18"/>
                  </a:cubicBezTo>
                  <a:cubicBezTo>
                    <a:pt x="9" y="18"/>
                    <a:pt x="8" y="17"/>
                    <a:pt x="7" y="17"/>
                  </a:cubicBezTo>
                  <a:cubicBezTo>
                    <a:pt x="8" y="17"/>
                    <a:pt x="14" y="15"/>
                    <a:pt x="14" y="16"/>
                  </a:cubicBezTo>
                  <a:cubicBezTo>
                    <a:pt x="12" y="13"/>
                    <a:pt x="11" y="14"/>
                    <a:pt x="8" y="14"/>
                  </a:cubicBezTo>
                  <a:cubicBezTo>
                    <a:pt x="5" y="14"/>
                    <a:pt x="3" y="14"/>
                    <a:pt x="0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2" y="15"/>
                    <a:pt x="1" y="16"/>
                    <a:pt x="0" y="16"/>
                  </a:cubicBezTo>
                  <a:cubicBezTo>
                    <a:pt x="1" y="17"/>
                    <a:pt x="3" y="17"/>
                    <a:pt x="3" y="18"/>
                  </a:cubicBezTo>
                  <a:close/>
                  <a:moveTo>
                    <a:pt x="26" y="21"/>
                  </a:moveTo>
                  <a:cubicBezTo>
                    <a:pt x="27" y="20"/>
                    <a:pt x="29" y="21"/>
                    <a:pt x="30" y="21"/>
                  </a:cubicBezTo>
                  <a:cubicBezTo>
                    <a:pt x="30" y="21"/>
                    <a:pt x="30" y="20"/>
                    <a:pt x="30" y="19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3" y="19"/>
                    <a:pt x="34" y="19"/>
                    <a:pt x="34" y="21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5" y="22"/>
                    <a:pt x="40" y="19"/>
                    <a:pt x="39" y="22"/>
                  </a:cubicBezTo>
                  <a:cubicBezTo>
                    <a:pt x="42" y="22"/>
                    <a:pt x="42" y="23"/>
                    <a:pt x="44" y="24"/>
                  </a:cubicBezTo>
                  <a:cubicBezTo>
                    <a:pt x="44" y="25"/>
                    <a:pt x="45" y="25"/>
                    <a:pt x="46" y="25"/>
                  </a:cubicBezTo>
                  <a:cubicBezTo>
                    <a:pt x="47" y="25"/>
                    <a:pt x="46" y="26"/>
                    <a:pt x="47" y="26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8" y="24"/>
                    <a:pt x="49" y="25"/>
                    <a:pt x="50" y="25"/>
                  </a:cubicBezTo>
                  <a:cubicBezTo>
                    <a:pt x="51" y="25"/>
                    <a:pt x="53" y="25"/>
                    <a:pt x="55" y="25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4"/>
                    <a:pt x="56" y="24"/>
                    <a:pt x="55" y="23"/>
                  </a:cubicBezTo>
                  <a:cubicBezTo>
                    <a:pt x="56" y="23"/>
                    <a:pt x="56" y="23"/>
                    <a:pt x="57" y="24"/>
                  </a:cubicBezTo>
                  <a:cubicBezTo>
                    <a:pt x="56" y="22"/>
                    <a:pt x="59" y="22"/>
                    <a:pt x="60" y="22"/>
                  </a:cubicBezTo>
                  <a:cubicBezTo>
                    <a:pt x="59" y="21"/>
                    <a:pt x="59" y="20"/>
                    <a:pt x="57" y="21"/>
                  </a:cubicBezTo>
                  <a:cubicBezTo>
                    <a:pt x="58" y="19"/>
                    <a:pt x="57" y="18"/>
                    <a:pt x="56" y="17"/>
                  </a:cubicBezTo>
                  <a:cubicBezTo>
                    <a:pt x="55" y="17"/>
                    <a:pt x="56" y="17"/>
                    <a:pt x="56" y="16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2"/>
                    <a:pt x="55" y="12"/>
                    <a:pt x="57" y="10"/>
                  </a:cubicBezTo>
                  <a:cubicBezTo>
                    <a:pt x="57" y="9"/>
                    <a:pt x="60" y="10"/>
                    <a:pt x="59" y="8"/>
                  </a:cubicBezTo>
                  <a:cubicBezTo>
                    <a:pt x="59" y="8"/>
                    <a:pt x="60" y="7"/>
                    <a:pt x="60" y="7"/>
                  </a:cubicBezTo>
                  <a:cubicBezTo>
                    <a:pt x="60" y="7"/>
                    <a:pt x="60" y="6"/>
                    <a:pt x="60" y="5"/>
                  </a:cubicBezTo>
                  <a:cubicBezTo>
                    <a:pt x="61" y="5"/>
                    <a:pt x="62" y="5"/>
                    <a:pt x="64" y="5"/>
                  </a:cubicBezTo>
                  <a:cubicBezTo>
                    <a:pt x="64" y="4"/>
                    <a:pt x="63" y="3"/>
                    <a:pt x="62" y="3"/>
                  </a:cubicBezTo>
                  <a:cubicBezTo>
                    <a:pt x="61" y="4"/>
                    <a:pt x="56" y="4"/>
                    <a:pt x="54" y="4"/>
                  </a:cubicBezTo>
                  <a:cubicBezTo>
                    <a:pt x="52" y="4"/>
                    <a:pt x="50" y="3"/>
                    <a:pt x="48" y="2"/>
                  </a:cubicBezTo>
                  <a:cubicBezTo>
                    <a:pt x="45" y="1"/>
                    <a:pt x="44" y="3"/>
                    <a:pt x="42" y="1"/>
                  </a:cubicBezTo>
                  <a:cubicBezTo>
                    <a:pt x="41" y="2"/>
                    <a:pt x="41" y="2"/>
                    <a:pt x="39" y="2"/>
                  </a:cubicBezTo>
                  <a:cubicBezTo>
                    <a:pt x="39" y="2"/>
                    <a:pt x="40" y="0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7" y="2"/>
                    <a:pt x="37" y="1"/>
                    <a:pt x="36" y="1"/>
                  </a:cubicBezTo>
                  <a:cubicBezTo>
                    <a:pt x="39" y="5"/>
                    <a:pt x="32" y="3"/>
                    <a:pt x="29" y="2"/>
                  </a:cubicBezTo>
                  <a:cubicBezTo>
                    <a:pt x="29" y="3"/>
                    <a:pt x="30" y="3"/>
                    <a:pt x="30" y="4"/>
                  </a:cubicBezTo>
                  <a:cubicBezTo>
                    <a:pt x="28" y="4"/>
                    <a:pt x="26" y="4"/>
                    <a:pt x="23" y="4"/>
                  </a:cubicBezTo>
                  <a:cubicBezTo>
                    <a:pt x="24" y="5"/>
                    <a:pt x="23" y="5"/>
                    <a:pt x="22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0" y="6"/>
                    <a:pt x="18" y="6"/>
                    <a:pt x="16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6" y="9"/>
                    <a:pt x="17" y="9"/>
                    <a:pt x="18" y="9"/>
                  </a:cubicBezTo>
                  <a:cubicBezTo>
                    <a:pt x="17" y="9"/>
                    <a:pt x="16" y="10"/>
                    <a:pt x="15" y="10"/>
                  </a:cubicBezTo>
                  <a:cubicBezTo>
                    <a:pt x="17" y="10"/>
                    <a:pt x="16" y="11"/>
                    <a:pt x="16" y="11"/>
                  </a:cubicBezTo>
                  <a:cubicBezTo>
                    <a:pt x="18" y="11"/>
                    <a:pt x="19" y="11"/>
                    <a:pt x="20" y="11"/>
                  </a:cubicBezTo>
                  <a:cubicBezTo>
                    <a:pt x="18" y="11"/>
                    <a:pt x="18" y="11"/>
                    <a:pt x="16" y="13"/>
                  </a:cubicBezTo>
                  <a:cubicBezTo>
                    <a:pt x="15" y="14"/>
                    <a:pt x="17" y="14"/>
                    <a:pt x="18" y="14"/>
                  </a:cubicBezTo>
                  <a:cubicBezTo>
                    <a:pt x="19" y="14"/>
                    <a:pt x="18" y="17"/>
                    <a:pt x="19" y="17"/>
                  </a:cubicBezTo>
                  <a:cubicBezTo>
                    <a:pt x="21" y="17"/>
                    <a:pt x="21" y="17"/>
                    <a:pt x="22" y="18"/>
                  </a:cubicBezTo>
                  <a:cubicBezTo>
                    <a:pt x="23" y="16"/>
                    <a:pt x="25" y="18"/>
                    <a:pt x="24" y="15"/>
                  </a:cubicBezTo>
                  <a:cubicBezTo>
                    <a:pt x="28" y="16"/>
                    <a:pt x="25" y="20"/>
                    <a:pt x="24" y="22"/>
                  </a:cubicBezTo>
                  <a:cubicBezTo>
                    <a:pt x="26" y="22"/>
                    <a:pt x="25" y="21"/>
                    <a:pt x="26" y="2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Eritrea">
              <a:extLst>
                <a:ext uri="{FF2B5EF4-FFF2-40B4-BE49-F238E27FC236}">
                  <a16:creationId xmlns:a16="http://schemas.microsoft.com/office/drawing/2014/main" id="{539DC27E-5E5C-1B6A-9B30-A643E6AE0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8721" y="2287799"/>
              <a:ext cx="162508" cy="158446"/>
            </a:xfrm>
            <a:custGeom>
              <a:avLst/>
              <a:gdLst>
                <a:gd name="T0" fmla="*/ 21 w 68"/>
                <a:gd name="T1" fmla="*/ 0 h 66"/>
                <a:gd name="T2" fmla="*/ 25 w 68"/>
                <a:gd name="T3" fmla="*/ 8 h 66"/>
                <a:gd name="T4" fmla="*/ 28 w 68"/>
                <a:gd name="T5" fmla="*/ 19 h 66"/>
                <a:gd name="T6" fmla="*/ 30 w 68"/>
                <a:gd name="T7" fmla="*/ 26 h 66"/>
                <a:gd name="T8" fmla="*/ 30 w 68"/>
                <a:gd name="T9" fmla="*/ 30 h 66"/>
                <a:gd name="T10" fmla="*/ 33 w 68"/>
                <a:gd name="T11" fmla="*/ 34 h 66"/>
                <a:gd name="T12" fmla="*/ 34 w 68"/>
                <a:gd name="T13" fmla="*/ 30 h 66"/>
                <a:gd name="T14" fmla="*/ 40 w 68"/>
                <a:gd name="T15" fmla="*/ 36 h 66"/>
                <a:gd name="T16" fmla="*/ 47 w 68"/>
                <a:gd name="T17" fmla="*/ 40 h 66"/>
                <a:gd name="T18" fmla="*/ 52 w 68"/>
                <a:gd name="T19" fmla="*/ 48 h 66"/>
                <a:gd name="T20" fmla="*/ 55 w 68"/>
                <a:gd name="T21" fmla="*/ 49 h 66"/>
                <a:gd name="T22" fmla="*/ 57 w 68"/>
                <a:gd name="T23" fmla="*/ 52 h 66"/>
                <a:gd name="T24" fmla="*/ 61 w 68"/>
                <a:gd name="T25" fmla="*/ 57 h 66"/>
                <a:gd name="T26" fmla="*/ 64 w 68"/>
                <a:gd name="T27" fmla="*/ 58 h 66"/>
                <a:gd name="T28" fmla="*/ 67 w 68"/>
                <a:gd name="T29" fmla="*/ 61 h 66"/>
                <a:gd name="T30" fmla="*/ 68 w 68"/>
                <a:gd name="T31" fmla="*/ 62 h 66"/>
                <a:gd name="T32" fmla="*/ 65 w 68"/>
                <a:gd name="T33" fmla="*/ 63 h 66"/>
                <a:gd name="T34" fmla="*/ 64 w 68"/>
                <a:gd name="T35" fmla="*/ 66 h 66"/>
                <a:gd name="T36" fmla="*/ 63 w 68"/>
                <a:gd name="T37" fmla="*/ 65 h 66"/>
                <a:gd name="T38" fmla="*/ 59 w 68"/>
                <a:gd name="T39" fmla="*/ 65 h 66"/>
                <a:gd name="T40" fmla="*/ 56 w 68"/>
                <a:gd name="T41" fmla="*/ 61 h 66"/>
                <a:gd name="T42" fmla="*/ 55 w 68"/>
                <a:gd name="T43" fmla="*/ 57 h 66"/>
                <a:gd name="T44" fmla="*/ 52 w 68"/>
                <a:gd name="T45" fmla="*/ 55 h 66"/>
                <a:gd name="T46" fmla="*/ 49 w 68"/>
                <a:gd name="T47" fmla="*/ 53 h 66"/>
                <a:gd name="T48" fmla="*/ 47 w 68"/>
                <a:gd name="T49" fmla="*/ 50 h 66"/>
                <a:gd name="T50" fmla="*/ 46 w 68"/>
                <a:gd name="T51" fmla="*/ 47 h 66"/>
                <a:gd name="T52" fmla="*/ 43 w 68"/>
                <a:gd name="T53" fmla="*/ 45 h 66"/>
                <a:gd name="T54" fmla="*/ 40 w 68"/>
                <a:gd name="T55" fmla="*/ 43 h 66"/>
                <a:gd name="T56" fmla="*/ 34 w 68"/>
                <a:gd name="T57" fmla="*/ 41 h 66"/>
                <a:gd name="T58" fmla="*/ 26 w 68"/>
                <a:gd name="T59" fmla="*/ 40 h 66"/>
                <a:gd name="T60" fmla="*/ 20 w 68"/>
                <a:gd name="T61" fmla="*/ 42 h 66"/>
                <a:gd name="T62" fmla="*/ 19 w 68"/>
                <a:gd name="T63" fmla="*/ 40 h 66"/>
                <a:gd name="T64" fmla="*/ 16 w 68"/>
                <a:gd name="T65" fmla="*/ 39 h 66"/>
                <a:gd name="T66" fmla="*/ 11 w 68"/>
                <a:gd name="T67" fmla="*/ 46 h 66"/>
                <a:gd name="T68" fmla="*/ 10 w 68"/>
                <a:gd name="T69" fmla="*/ 44 h 66"/>
                <a:gd name="T70" fmla="*/ 7 w 68"/>
                <a:gd name="T71" fmla="*/ 42 h 66"/>
                <a:gd name="T72" fmla="*/ 2 w 68"/>
                <a:gd name="T73" fmla="*/ 44 h 66"/>
                <a:gd name="T74" fmla="*/ 1 w 68"/>
                <a:gd name="T75" fmla="*/ 34 h 66"/>
                <a:gd name="T76" fmla="*/ 3 w 68"/>
                <a:gd name="T77" fmla="*/ 30 h 66"/>
                <a:gd name="T78" fmla="*/ 4 w 68"/>
                <a:gd name="T79" fmla="*/ 26 h 66"/>
                <a:gd name="T80" fmla="*/ 5 w 68"/>
                <a:gd name="T81" fmla="*/ 17 h 66"/>
                <a:gd name="T82" fmla="*/ 7 w 68"/>
                <a:gd name="T83" fmla="*/ 13 h 66"/>
                <a:gd name="T84" fmla="*/ 9 w 68"/>
                <a:gd name="T85" fmla="*/ 13 h 66"/>
                <a:gd name="T86" fmla="*/ 10 w 68"/>
                <a:gd name="T87" fmla="*/ 12 h 66"/>
                <a:gd name="T88" fmla="*/ 13 w 68"/>
                <a:gd name="T89" fmla="*/ 8 h 66"/>
                <a:gd name="T90" fmla="*/ 16 w 68"/>
                <a:gd name="T91" fmla="*/ 7 h 66"/>
                <a:gd name="T92" fmla="*/ 18 w 68"/>
                <a:gd name="T93" fmla="*/ 7 h 66"/>
                <a:gd name="T94" fmla="*/ 20 w 68"/>
                <a:gd name="T95" fmla="*/ 5 h 66"/>
                <a:gd name="T96" fmla="*/ 21 w 68"/>
                <a:gd name="T97" fmla="*/ 3 h 66"/>
                <a:gd name="T98" fmla="*/ 40 w 68"/>
                <a:gd name="T99" fmla="*/ 29 h 66"/>
                <a:gd name="T100" fmla="*/ 36 w 68"/>
                <a:gd name="T101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66">
                  <a:moveTo>
                    <a:pt x="21" y="3"/>
                  </a:moveTo>
                  <a:cubicBezTo>
                    <a:pt x="21" y="2"/>
                    <a:pt x="21" y="1"/>
                    <a:pt x="21" y="0"/>
                  </a:cubicBezTo>
                  <a:cubicBezTo>
                    <a:pt x="22" y="1"/>
                    <a:pt x="23" y="1"/>
                    <a:pt x="22" y="3"/>
                  </a:cubicBezTo>
                  <a:cubicBezTo>
                    <a:pt x="22" y="4"/>
                    <a:pt x="25" y="7"/>
                    <a:pt x="25" y="8"/>
                  </a:cubicBezTo>
                  <a:cubicBezTo>
                    <a:pt x="26" y="10"/>
                    <a:pt x="27" y="12"/>
                    <a:pt x="27" y="14"/>
                  </a:cubicBezTo>
                  <a:cubicBezTo>
                    <a:pt x="27" y="16"/>
                    <a:pt x="26" y="19"/>
                    <a:pt x="28" y="19"/>
                  </a:cubicBezTo>
                  <a:cubicBezTo>
                    <a:pt x="26" y="20"/>
                    <a:pt x="28" y="23"/>
                    <a:pt x="29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7"/>
                    <a:pt x="30" y="26"/>
                    <a:pt x="31" y="27"/>
                  </a:cubicBezTo>
                  <a:cubicBezTo>
                    <a:pt x="31" y="28"/>
                    <a:pt x="30" y="29"/>
                    <a:pt x="30" y="30"/>
                  </a:cubicBezTo>
                  <a:cubicBezTo>
                    <a:pt x="31" y="30"/>
                    <a:pt x="31" y="30"/>
                    <a:pt x="32" y="29"/>
                  </a:cubicBezTo>
                  <a:cubicBezTo>
                    <a:pt x="32" y="31"/>
                    <a:pt x="33" y="33"/>
                    <a:pt x="33" y="34"/>
                  </a:cubicBezTo>
                  <a:cubicBezTo>
                    <a:pt x="33" y="34"/>
                    <a:pt x="34" y="34"/>
                    <a:pt x="34" y="34"/>
                  </a:cubicBezTo>
                  <a:cubicBezTo>
                    <a:pt x="34" y="33"/>
                    <a:pt x="34" y="32"/>
                    <a:pt x="34" y="30"/>
                  </a:cubicBezTo>
                  <a:cubicBezTo>
                    <a:pt x="38" y="30"/>
                    <a:pt x="36" y="38"/>
                    <a:pt x="40" y="37"/>
                  </a:cubicBezTo>
                  <a:cubicBezTo>
                    <a:pt x="40" y="37"/>
                    <a:pt x="40" y="36"/>
                    <a:pt x="40" y="36"/>
                  </a:cubicBezTo>
                  <a:cubicBezTo>
                    <a:pt x="41" y="35"/>
                    <a:pt x="43" y="37"/>
                    <a:pt x="43" y="37"/>
                  </a:cubicBezTo>
                  <a:cubicBezTo>
                    <a:pt x="43" y="39"/>
                    <a:pt x="46" y="40"/>
                    <a:pt x="47" y="40"/>
                  </a:cubicBezTo>
                  <a:cubicBezTo>
                    <a:pt x="49" y="39"/>
                    <a:pt x="50" y="42"/>
                    <a:pt x="50" y="43"/>
                  </a:cubicBezTo>
                  <a:cubicBezTo>
                    <a:pt x="50" y="45"/>
                    <a:pt x="53" y="46"/>
                    <a:pt x="52" y="48"/>
                  </a:cubicBezTo>
                  <a:cubicBezTo>
                    <a:pt x="53" y="47"/>
                    <a:pt x="54" y="48"/>
                    <a:pt x="54" y="49"/>
                  </a:cubicBezTo>
                  <a:cubicBezTo>
                    <a:pt x="54" y="49"/>
                    <a:pt x="54" y="48"/>
                    <a:pt x="55" y="49"/>
                  </a:cubicBezTo>
                  <a:cubicBezTo>
                    <a:pt x="56" y="49"/>
                    <a:pt x="55" y="49"/>
                    <a:pt x="56" y="50"/>
                  </a:cubicBezTo>
                  <a:cubicBezTo>
                    <a:pt x="57" y="51"/>
                    <a:pt x="57" y="50"/>
                    <a:pt x="57" y="52"/>
                  </a:cubicBezTo>
                  <a:cubicBezTo>
                    <a:pt x="58" y="51"/>
                    <a:pt x="59" y="52"/>
                    <a:pt x="59" y="53"/>
                  </a:cubicBezTo>
                  <a:cubicBezTo>
                    <a:pt x="59" y="55"/>
                    <a:pt x="59" y="55"/>
                    <a:pt x="61" y="57"/>
                  </a:cubicBezTo>
                  <a:cubicBezTo>
                    <a:pt x="61" y="56"/>
                    <a:pt x="61" y="56"/>
                    <a:pt x="62" y="55"/>
                  </a:cubicBezTo>
                  <a:cubicBezTo>
                    <a:pt x="61" y="57"/>
                    <a:pt x="62" y="59"/>
                    <a:pt x="64" y="58"/>
                  </a:cubicBezTo>
                  <a:cubicBezTo>
                    <a:pt x="64" y="61"/>
                    <a:pt x="64" y="62"/>
                    <a:pt x="67" y="59"/>
                  </a:cubicBezTo>
                  <a:cubicBezTo>
                    <a:pt x="66" y="60"/>
                    <a:pt x="67" y="60"/>
                    <a:pt x="67" y="61"/>
                  </a:cubicBezTo>
                  <a:cubicBezTo>
                    <a:pt x="67" y="61"/>
                    <a:pt x="67" y="61"/>
                    <a:pt x="68" y="61"/>
                  </a:cubicBezTo>
                  <a:cubicBezTo>
                    <a:pt x="68" y="61"/>
                    <a:pt x="68" y="62"/>
                    <a:pt x="68" y="62"/>
                  </a:cubicBezTo>
                  <a:cubicBezTo>
                    <a:pt x="67" y="62"/>
                    <a:pt x="66" y="62"/>
                    <a:pt x="65" y="62"/>
                  </a:cubicBezTo>
                  <a:cubicBezTo>
                    <a:pt x="65" y="62"/>
                    <a:pt x="65" y="63"/>
                    <a:pt x="65" y="63"/>
                  </a:cubicBezTo>
                  <a:cubicBezTo>
                    <a:pt x="65" y="63"/>
                    <a:pt x="64" y="63"/>
                    <a:pt x="64" y="63"/>
                  </a:cubicBezTo>
                  <a:cubicBezTo>
                    <a:pt x="64" y="64"/>
                    <a:pt x="64" y="65"/>
                    <a:pt x="64" y="66"/>
                  </a:cubicBezTo>
                  <a:cubicBezTo>
                    <a:pt x="64" y="66"/>
                    <a:pt x="63" y="66"/>
                    <a:pt x="63" y="66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2" y="65"/>
                    <a:pt x="61" y="64"/>
                    <a:pt x="61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8" y="63"/>
                    <a:pt x="58" y="62"/>
                    <a:pt x="58" y="61"/>
                  </a:cubicBezTo>
                  <a:cubicBezTo>
                    <a:pt x="58" y="61"/>
                    <a:pt x="57" y="61"/>
                    <a:pt x="56" y="61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4" y="60"/>
                    <a:pt x="55" y="58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5"/>
                    <a:pt x="52" y="56"/>
                    <a:pt x="52" y="55"/>
                  </a:cubicBezTo>
                  <a:cubicBezTo>
                    <a:pt x="52" y="54"/>
                    <a:pt x="52" y="54"/>
                    <a:pt x="50" y="54"/>
                  </a:cubicBezTo>
                  <a:cubicBezTo>
                    <a:pt x="50" y="54"/>
                    <a:pt x="50" y="53"/>
                    <a:pt x="49" y="53"/>
                  </a:cubicBezTo>
                  <a:cubicBezTo>
                    <a:pt x="48" y="53"/>
                    <a:pt x="50" y="51"/>
                    <a:pt x="48" y="52"/>
                  </a:cubicBezTo>
                  <a:cubicBezTo>
                    <a:pt x="48" y="50"/>
                    <a:pt x="47" y="51"/>
                    <a:pt x="47" y="50"/>
                  </a:cubicBezTo>
                  <a:cubicBezTo>
                    <a:pt x="47" y="49"/>
                    <a:pt x="47" y="48"/>
                    <a:pt x="46" y="48"/>
                  </a:cubicBezTo>
                  <a:cubicBezTo>
                    <a:pt x="45" y="47"/>
                    <a:pt x="46" y="47"/>
                    <a:pt x="46" y="47"/>
                  </a:cubicBezTo>
                  <a:cubicBezTo>
                    <a:pt x="46" y="46"/>
                    <a:pt x="45" y="47"/>
                    <a:pt x="45" y="46"/>
                  </a:cubicBezTo>
                  <a:cubicBezTo>
                    <a:pt x="44" y="45"/>
                    <a:pt x="45" y="45"/>
                    <a:pt x="43" y="45"/>
                  </a:cubicBezTo>
                  <a:cubicBezTo>
                    <a:pt x="42" y="45"/>
                    <a:pt x="41" y="45"/>
                    <a:pt x="41" y="45"/>
                  </a:cubicBezTo>
                  <a:cubicBezTo>
                    <a:pt x="41" y="43"/>
                    <a:pt x="40" y="44"/>
                    <a:pt x="40" y="43"/>
                  </a:cubicBezTo>
                  <a:cubicBezTo>
                    <a:pt x="40" y="42"/>
                    <a:pt x="35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2" y="41"/>
                    <a:pt x="29" y="40"/>
                    <a:pt x="28" y="42"/>
                  </a:cubicBezTo>
                  <a:cubicBezTo>
                    <a:pt x="28" y="41"/>
                    <a:pt x="27" y="39"/>
                    <a:pt x="26" y="40"/>
                  </a:cubicBezTo>
                  <a:cubicBezTo>
                    <a:pt x="26" y="40"/>
                    <a:pt x="26" y="41"/>
                    <a:pt x="26" y="41"/>
                  </a:cubicBezTo>
                  <a:cubicBezTo>
                    <a:pt x="25" y="41"/>
                    <a:pt x="21" y="44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8" y="41"/>
                    <a:pt x="20" y="40"/>
                    <a:pt x="19" y="40"/>
                  </a:cubicBezTo>
                  <a:cubicBezTo>
                    <a:pt x="18" y="40"/>
                    <a:pt x="16" y="40"/>
                    <a:pt x="17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7"/>
                  </a:cubicBezTo>
                  <a:cubicBezTo>
                    <a:pt x="13" y="38"/>
                    <a:pt x="14" y="47"/>
                    <a:pt x="11" y="46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0" y="43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9" y="42"/>
                    <a:pt x="8" y="42"/>
                    <a:pt x="7" y="42"/>
                  </a:cubicBezTo>
                  <a:cubicBezTo>
                    <a:pt x="7" y="43"/>
                    <a:pt x="7" y="43"/>
                    <a:pt x="8" y="44"/>
                  </a:cubicBezTo>
                  <a:cubicBezTo>
                    <a:pt x="6" y="44"/>
                    <a:pt x="3" y="43"/>
                    <a:pt x="2" y="44"/>
                  </a:cubicBezTo>
                  <a:cubicBezTo>
                    <a:pt x="2" y="41"/>
                    <a:pt x="1" y="40"/>
                    <a:pt x="0" y="37"/>
                  </a:cubicBezTo>
                  <a:cubicBezTo>
                    <a:pt x="0" y="36"/>
                    <a:pt x="0" y="35"/>
                    <a:pt x="1" y="34"/>
                  </a:cubicBezTo>
                  <a:cubicBezTo>
                    <a:pt x="2" y="33"/>
                    <a:pt x="2" y="32"/>
                    <a:pt x="1" y="30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6"/>
                    <a:pt x="4" y="27"/>
                    <a:pt x="4" y="26"/>
                  </a:cubicBezTo>
                  <a:cubicBezTo>
                    <a:pt x="5" y="24"/>
                    <a:pt x="5" y="21"/>
                    <a:pt x="7" y="21"/>
                  </a:cubicBezTo>
                  <a:cubicBezTo>
                    <a:pt x="5" y="21"/>
                    <a:pt x="4" y="18"/>
                    <a:pt x="5" y="17"/>
                  </a:cubicBezTo>
                  <a:cubicBezTo>
                    <a:pt x="6" y="15"/>
                    <a:pt x="7" y="14"/>
                    <a:pt x="6" y="12"/>
                  </a:cubicBezTo>
                  <a:cubicBezTo>
                    <a:pt x="7" y="12"/>
                    <a:pt x="8" y="12"/>
                    <a:pt x="7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2" y="9"/>
                    <a:pt x="14" y="10"/>
                    <a:pt x="13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7" y="7"/>
                    <a:pt x="16" y="8"/>
                    <a:pt x="17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9" y="5"/>
                    <a:pt x="20" y="5"/>
                  </a:cubicBezTo>
                  <a:cubicBezTo>
                    <a:pt x="21" y="5"/>
                    <a:pt x="20" y="4"/>
                    <a:pt x="20" y="3"/>
                  </a:cubicBezTo>
                  <a:cubicBezTo>
                    <a:pt x="20" y="2"/>
                    <a:pt x="22" y="3"/>
                    <a:pt x="21" y="3"/>
                  </a:cubicBezTo>
                  <a:close/>
                  <a:moveTo>
                    <a:pt x="35" y="27"/>
                  </a:moveTo>
                  <a:cubicBezTo>
                    <a:pt x="34" y="29"/>
                    <a:pt x="38" y="29"/>
                    <a:pt x="40" y="29"/>
                  </a:cubicBezTo>
                  <a:cubicBezTo>
                    <a:pt x="39" y="28"/>
                    <a:pt x="38" y="29"/>
                    <a:pt x="38" y="28"/>
                  </a:cubicBezTo>
                  <a:cubicBezTo>
                    <a:pt x="37" y="27"/>
                    <a:pt x="37" y="26"/>
                    <a:pt x="36" y="25"/>
                  </a:cubicBezTo>
                  <a:cubicBezTo>
                    <a:pt x="36" y="26"/>
                    <a:pt x="36" y="27"/>
                    <a:pt x="35" y="2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Equatorial Guinea">
              <a:extLst>
                <a:ext uri="{FF2B5EF4-FFF2-40B4-BE49-F238E27FC236}">
                  <a16:creationId xmlns:a16="http://schemas.microsoft.com/office/drawing/2014/main" id="{0BACA5CD-8EBC-672F-9B0C-7C1E03416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9390" y="2680866"/>
              <a:ext cx="69066" cy="75160"/>
            </a:xfrm>
            <a:custGeom>
              <a:avLst/>
              <a:gdLst>
                <a:gd name="T0" fmla="*/ 13 w 29"/>
                <a:gd name="T1" fmla="*/ 31 h 31"/>
                <a:gd name="T2" fmla="*/ 12 w 29"/>
                <a:gd name="T3" fmla="*/ 30 h 31"/>
                <a:gd name="T4" fmla="*/ 12 w 29"/>
                <a:gd name="T5" fmla="*/ 30 h 31"/>
                <a:gd name="T6" fmla="*/ 11 w 29"/>
                <a:gd name="T7" fmla="*/ 30 h 31"/>
                <a:gd name="T8" fmla="*/ 10 w 29"/>
                <a:gd name="T9" fmla="*/ 28 h 31"/>
                <a:gd name="T10" fmla="*/ 13 w 29"/>
                <a:gd name="T11" fmla="*/ 24 h 31"/>
                <a:gd name="T12" fmla="*/ 12 w 29"/>
                <a:gd name="T13" fmla="*/ 23 h 31"/>
                <a:gd name="T14" fmla="*/ 14 w 29"/>
                <a:gd name="T15" fmla="*/ 19 h 31"/>
                <a:gd name="T16" fmla="*/ 14 w 29"/>
                <a:gd name="T17" fmla="*/ 17 h 31"/>
                <a:gd name="T18" fmla="*/ 23 w 29"/>
                <a:gd name="T19" fmla="*/ 18 h 31"/>
                <a:gd name="T20" fmla="*/ 29 w 29"/>
                <a:gd name="T21" fmla="*/ 18 h 31"/>
                <a:gd name="T22" fmla="*/ 29 w 29"/>
                <a:gd name="T23" fmla="*/ 31 h 31"/>
                <a:gd name="T24" fmla="*/ 19 w 29"/>
                <a:gd name="T25" fmla="*/ 31 h 31"/>
                <a:gd name="T26" fmla="*/ 15 w 29"/>
                <a:gd name="T27" fmla="*/ 31 h 31"/>
                <a:gd name="T28" fmla="*/ 13 w 29"/>
                <a:gd name="T29" fmla="*/ 30 h 31"/>
                <a:gd name="T30" fmla="*/ 13 w 29"/>
                <a:gd name="T31" fmla="*/ 31 h 31"/>
                <a:gd name="T32" fmla="*/ 6 w 29"/>
                <a:gd name="T33" fmla="*/ 1 h 31"/>
                <a:gd name="T34" fmla="*/ 3 w 29"/>
                <a:gd name="T35" fmla="*/ 0 h 31"/>
                <a:gd name="T36" fmla="*/ 2 w 29"/>
                <a:gd name="T37" fmla="*/ 3 h 31"/>
                <a:gd name="T38" fmla="*/ 0 w 29"/>
                <a:gd name="T39" fmla="*/ 4 h 31"/>
                <a:gd name="T40" fmla="*/ 3 w 29"/>
                <a:gd name="T41" fmla="*/ 6 h 31"/>
                <a:gd name="T42" fmla="*/ 6 w 29"/>
                <a:gd name="T4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1">
                  <a:moveTo>
                    <a:pt x="13" y="31"/>
                  </a:moveTo>
                  <a:cubicBezTo>
                    <a:pt x="13" y="31"/>
                    <a:pt x="12" y="31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9" y="30"/>
                    <a:pt x="9" y="29"/>
                    <a:pt x="10" y="28"/>
                  </a:cubicBezTo>
                  <a:cubicBezTo>
                    <a:pt x="11" y="26"/>
                    <a:pt x="11" y="24"/>
                    <a:pt x="13" y="24"/>
                  </a:cubicBezTo>
                  <a:cubicBezTo>
                    <a:pt x="13" y="24"/>
                    <a:pt x="12" y="24"/>
                    <a:pt x="12" y="23"/>
                  </a:cubicBezTo>
                  <a:cubicBezTo>
                    <a:pt x="13" y="22"/>
                    <a:pt x="14" y="21"/>
                    <a:pt x="14" y="19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7" y="18"/>
                    <a:pt x="20" y="18"/>
                    <a:pt x="23" y="18"/>
                  </a:cubicBezTo>
                  <a:cubicBezTo>
                    <a:pt x="25" y="18"/>
                    <a:pt x="27" y="18"/>
                    <a:pt x="29" y="18"/>
                  </a:cubicBezTo>
                  <a:cubicBezTo>
                    <a:pt x="29" y="22"/>
                    <a:pt x="29" y="27"/>
                    <a:pt x="29" y="31"/>
                  </a:cubicBezTo>
                  <a:cubicBezTo>
                    <a:pt x="26" y="31"/>
                    <a:pt x="23" y="31"/>
                    <a:pt x="19" y="31"/>
                  </a:cubicBezTo>
                  <a:cubicBezTo>
                    <a:pt x="18" y="31"/>
                    <a:pt x="16" y="31"/>
                    <a:pt x="15" y="31"/>
                  </a:cubicBezTo>
                  <a:cubicBezTo>
                    <a:pt x="14" y="31"/>
                    <a:pt x="15" y="29"/>
                    <a:pt x="13" y="30"/>
                  </a:cubicBezTo>
                  <a:cubicBezTo>
                    <a:pt x="13" y="30"/>
                    <a:pt x="13" y="31"/>
                    <a:pt x="13" y="31"/>
                  </a:cubicBezTo>
                  <a:close/>
                  <a:moveTo>
                    <a:pt x="6" y="1"/>
                  </a:moveTo>
                  <a:cubicBezTo>
                    <a:pt x="7" y="0"/>
                    <a:pt x="3" y="0"/>
                    <a:pt x="3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4"/>
                    <a:pt x="0" y="3"/>
                    <a:pt x="0" y="4"/>
                  </a:cubicBezTo>
                  <a:cubicBezTo>
                    <a:pt x="0" y="5"/>
                    <a:pt x="1" y="7"/>
                    <a:pt x="3" y="6"/>
                  </a:cubicBezTo>
                  <a:cubicBezTo>
                    <a:pt x="4" y="5"/>
                    <a:pt x="5" y="2"/>
                    <a:pt x="6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England (UK)">
              <a:extLst>
                <a:ext uri="{FF2B5EF4-FFF2-40B4-BE49-F238E27FC236}">
                  <a16:creationId xmlns:a16="http://schemas.microsoft.com/office/drawing/2014/main" id="{881E22C7-6D0E-91A8-9F4E-71754A721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169" y="1255871"/>
              <a:ext cx="181807" cy="163524"/>
            </a:xfrm>
            <a:custGeom>
              <a:avLst/>
              <a:gdLst>
                <a:gd name="T0" fmla="*/ 63 w 76"/>
                <a:gd name="T1" fmla="*/ 34 h 68"/>
                <a:gd name="T2" fmla="*/ 57 w 76"/>
                <a:gd name="T3" fmla="*/ 34 h 68"/>
                <a:gd name="T4" fmla="*/ 59 w 76"/>
                <a:gd name="T5" fmla="*/ 29 h 68"/>
                <a:gd name="T6" fmla="*/ 55 w 76"/>
                <a:gd name="T7" fmla="*/ 25 h 68"/>
                <a:gd name="T8" fmla="*/ 56 w 76"/>
                <a:gd name="T9" fmla="*/ 20 h 68"/>
                <a:gd name="T10" fmla="*/ 46 w 76"/>
                <a:gd name="T11" fmla="*/ 14 h 68"/>
                <a:gd name="T12" fmla="*/ 42 w 76"/>
                <a:gd name="T13" fmla="*/ 6 h 68"/>
                <a:gd name="T14" fmla="*/ 39 w 76"/>
                <a:gd name="T15" fmla="*/ 3 h 68"/>
                <a:gd name="T16" fmla="*/ 36 w 76"/>
                <a:gd name="T17" fmla="*/ 2 h 68"/>
                <a:gd name="T18" fmla="*/ 33 w 76"/>
                <a:gd name="T19" fmla="*/ 3 h 68"/>
                <a:gd name="T20" fmla="*/ 34 w 76"/>
                <a:gd name="T21" fmla="*/ 6 h 68"/>
                <a:gd name="T22" fmla="*/ 31 w 76"/>
                <a:gd name="T23" fmla="*/ 7 h 68"/>
                <a:gd name="T24" fmla="*/ 29 w 76"/>
                <a:gd name="T25" fmla="*/ 9 h 68"/>
                <a:gd name="T26" fmla="*/ 26 w 76"/>
                <a:gd name="T27" fmla="*/ 11 h 68"/>
                <a:gd name="T28" fmla="*/ 22 w 76"/>
                <a:gd name="T29" fmla="*/ 14 h 68"/>
                <a:gd name="T30" fmla="*/ 23 w 76"/>
                <a:gd name="T31" fmla="*/ 19 h 68"/>
                <a:gd name="T32" fmla="*/ 25 w 76"/>
                <a:gd name="T33" fmla="*/ 22 h 68"/>
                <a:gd name="T34" fmla="*/ 29 w 76"/>
                <a:gd name="T35" fmla="*/ 18 h 68"/>
                <a:gd name="T36" fmla="*/ 26 w 76"/>
                <a:gd name="T37" fmla="*/ 26 h 68"/>
                <a:gd name="T38" fmla="*/ 26 w 76"/>
                <a:gd name="T39" fmla="*/ 27 h 68"/>
                <a:gd name="T40" fmla="*/ 27 w 76"/>
                <a:gd name="T41" fmla="*/ 31 h 68"/>
                <a:gd name="T42" fmla="*/ 29 w 76"/>
                <a:gd name="T43" fmla="*/ 33 h 68"/>
                <a:gd name="T44" fmla="*/ 27 w 76"/>
                <a:gd name="T45" fmla="*/ 34 h 68"/>
                <a:gd name="T46" fmla="*/ 27 w 76"/>
                <a:gd name="T47" fmla="*/ 36 h 68"/>
                <a:gd name="T48" fmla="*/ 25 w 76"/>
                <a:gd name="T49" fmla="*/ 38 h 68"/>
                <a:gd name="T50" fmla="*/ 25 w 76"/>
                <a:gd name="T51" fmla="*/ 39 h 68"/>
                <a:gd name="T52" fmla="*/ 27 w 76"/>
                <a:gd name="T53" fmla="*/ 41 h 68"/>
                <a:gd name="T54" fmla="*/ 26 w 76"/>
                <a:gd name="T55" fmla="*/ 44 h 68"/>
                <a:gd name="T56" fmla="*/ 29 w 76"/>
                <a:gd name="T57" fmla="*/ 45 h 68"/>
                <a:gd name="T58" fmla="*/ 30 w 76"/>
                <a:gd name="T59" fmla="*/ 49 h 68"/>
                <a:gd name="T60" fmla="*/ 31 w 76"/>
                <a:gd name="T61" fmla="*/ 50 h 68"/>
                <a:gd name="T62" fmla="*/ 27 w 76"/>
                <a:gd name="T63" fmla="*/ 53 h 68"/>
                <a:gd name="T64" fmla="*/ 16 w 76"/>
                <a:gd name="T65" fmla="*/ 55 h 68"/>
                <a:gd name="T66" fmla="*/ 12 w 76"/>
                <a:gd name="T67" fmla="*/ 59 h 68"/>
                <a:gd name="T68" fmla="*/ 8 w 76"/>
                <a:gd name="T69" fmla="*/ 61 h 68"/>
                <a:gd name="T70" fmla="*/ 6 w 76"/>
                <a:gd name="T71" fmla="*/ 64 h 68"/>
                <a:gd name="T72" fmla="*/ 1 w 76"/>
                <a:gd name="T73" fmla="*/ 65 h 68"/>
                <a:gd name="T74" fmla="*/ 6 w 76"/>
                <a:gd name="T75" fmla="*/ 68 h 68"/>
                <a:gd name="T76" fmla="*/ 6 w 76"/>
                <a:gd name="T77" fmla="*/ 66 h 68"/>
                <a:gd name="T78" fmla="*/ 16 w 76"/>
                <a:gd name="T79" fmla="*/ 64 h 68"/>
                <a:gd name="T80" fmla="*/ 21 w 76"/>
                <a:gd name="T81" fmla="*/ 65 h 68"/>
                <a:gd name="T82" fmla="*/ 21 w 76"/>
                <a:gd name="T83" fmla="*/ 62 h 68"/>
                <a:gd name="T84" fmla="*/ 26 w 76"/>
                <a:gd name="T85" fmla="*/ 59 h 68"/>
                <a:gd name="T86" fmla="*/ 33 w 76"/>
                <a:gd name="T87" fmla="*/ 61 h 68"/>
                <a:gd name="T88" fmla="*/ 36 w 76"/>
                <a:gd name="T89" fmla="*/ 58 h 68"/>
                <a:gd name="T90" fmla="*/ 42 w 76"/>
                <a:gd name="T91" fmla="*/ 60 h 68"/>
                <a:gd name="T92" fmla="*/ 47 w 76"/>
                <a:gd name="T93" fmla="*/ 59 h 68"/>
                <a:gd name="T94" fmla="*/ 47 w 76"/>
                <a:gd name="T95" fmla="*/ 59 h 68"/>
                <a:gd name="T96" fmla="*/ 57 w 76"/>
                <a:gd name="T97" fmla="*/ 58 h 68"/>
                <a:gd name="T98" fmla="*/ 68 w 76"/>
                <a:gd name="T99" fmla="*/ 57 h 68"/>
                <a:gd name="T100" fmla="*/ 72 w 76"/>
                <a:gd name="T101" fmla="*/ 52 h 68"/>
                <a:gd name="T102" fmla="*/ 66 w 76"/>
                <a:gd name="T103" fmla="*/ 49 h 68"/>
                <a:gd name="T104" fmla="*/ 67 w 76"/>
                <a:gd name="T105" fmla="*/ 47 h 68"/>
                <a:gd name="T106" fmla="*/ 67 w 76"/>
                <a:gd name="T107" fmla="*/ 45 h 68"/>
                <a:gd name="T108" fmla="*/ 69 w 76"/>
                <a:gd name="T109" fmla="*/ 43 h 68"/>
                <a:gd name="T110" fmla="*/ 73 w 76"/>
                <a:gd name="T111" fmla="*/ 4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6" h="68">
                  <a:moveTo>
                    <a:pt x="71" y="35"/>
                  </a:moveTo>
                  <a:cubicBezTo>
                    <a:pt x="69" y="34"/>
                    <a:pt x="65" y="33"/>
                    <a:pt x="63" y="34"/>
                  </a:cubicBezTo>
                  <a:cubicBezTo>
                    <a:pt x="62" y="34"/>
                    <a:pt x="61" y="37"/>
                    <a:pt x="60" y="36"/>
                  </a:cubicBezTo>
                  <a:cubicBezTo>
                    <a:pt x="59" y="36"/>
                    <a:pt x="58" y="35"/>
                    <a:pt x="57" y="34"/>
                  </a:cubicBezTo>
                  <a:cubicBezTo>
                    <a:pt x="57" y="34"/>
                    <a:pt x="60" y="33"/>
                    <a:pt x="60" y="33"/>
                  </a:cubicBezTo>
                  <a:cubicBezTo>
                    <a:pt x="60" y="31"/>
                    <a:pt x="61" y="29"/>
                    <a:pt x="59" y="29"/>
                  </a:cubicBezTo>
                  <a:cubicBezTo>
                    <a:pt x="56" y="28"/>
                    <a:pt x="54" y="26"/>
                    <a:pt x="51" y="25"/>
                  </a:cubicBezTo>
                  <a:cubicBezTo>
                    <a:pt x="53" y="24"/>
                    <a:pt x="54" y="23"/>
                    <a:pt x="55" y="25"/>
                  </a:cubicBezTo>
                  <a:cubicBezTo>
                    <a:pt x="56" y="27"/>
                    <a:pt x="58" y="27"/>
                    <a:pt x="60" y="27"/>
                  </a:cubicBezTo>
                  <a:cubicBezTo>
                    <a:pt x="58" y="26"/>
                    <a:pt x="54" y="21"/>
                    <a:pt x="56" y="20"/>
                  </a:cubicBezTo>
                  <a:cubicBezTo>
                    <a:pt x="54" y="18"/>
                    <a:pt x="52" y="17"/>
                    <a:pt x="50" y="16"/>
                  </a:cubicBezTo>
                  <a:cubicBezTo>
                    <a:pt x="49" y="15"/>
                    <a:pt x="45" y="16"/>
                    <a:pt x="46" y="14"/>
                  </a:cubicBezTo>
                  <a:cubicBezTo>
                    <a:pt x="46" y="14"/>
                    <a:pt x="45" y="14"/>
                    <a:pt x="45" y="15"/>
                  </a:cubicBezTo>
                  <a:cubicBezTo>
                    <a:pt x="45" y="12"/>
                    <a:pt x="42" y="9"/>
                    <a:pt x="42" y="6"/>
                  </a:cubicBezTo>
                  <a:cubicBezTo>
                    <a:pt x="41" y="5"/>
                    <a:pt x="41" y="4"/>
                    <a:pt x="41" y="4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7" y="1"/>
                    <a:pt x="38" y="1"/>
                    <a:pt x="37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ubicBezTo>
                    <a:pt x="26" y="11"/>
                    <a:pt x="23" y="12"/>
                    <a:pt x="22" y="14"/>
                  </a:cubicBezTo>
                  <a:cubicBezTo>
                    <a:pt x="22" y="15"/>
                    <a:pt x="21" y="16"/>
                    <a:pt x="22" y="17"/>
                  </a:cubicBezTo>
                  <a:cubicBezTo>
                    <a:pt x="23" y="17"/>
                    <a:pt x="24" y="18"/>
                    <a:pt x="23" y="19"/>
                  </a:cubicBezTo>
                  <a:cubicBezTo>
                    <a:pt x="24" y="19"/>
                    <a:pt x="24" y="19"/>
                    <a:pt x="25" y="18"/>
                  </a:cubicBezTo>
                  <a:cubicBezTo>
                    <a:pt x="25" y="20"/>
                    <a:pt x="25" y="21"/>
                    <a:pt x="25" y="22"/>
                  </a:cubicBezTo>
                  <a:cubicBezTo>
                    <a:pt x="26" y="21"/>
                    <a:pt x="26" y="20"/>
                    <a:pt x="27" y="19"/>
                  </a:cubicBezTo>
                  <a:cubicBezTo>
                    <a:pt x="27" y="20"/>
                    <a:pt x="28" y="19"/>
                    <a:pt x="29" y="18"/>
                  </a:cubicBezTo>
                  <a:cubicBezTo>
                    <a:pt x="29" y="20"/>
                    <a:pt x="26" y="24"/>
                    <a:pt x="29" y="24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8" y="27"/>
                    <a:pt x="29" y="28"/>
                    <a:pt x="31" y="29"/>
                  </a:cubicBezTo>
                  <a:cubicBezTo>
                    <a:pt x="28" y="29"/>
                    <a:pt x="28" y="29"/>
                    <a:pt x="26" y="27"/>
                  </a:cubicBezTo>
                  <a:cubicBezTo>
                    <a:pt x="25" y="29"/>
                    <a:pt x="26" y="29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9"/>
                    <a:pt x="32" y="49"/>
                    <a:pt x="33" y="48"/>
                  </a:cubicBezTo>
                  <a:cubicBezTo>
                    <a:pt x="32" y="49"/>
                    <a:pt x="32" y="50"/>
                    <a:pt x="31" y="50"/>
                  </a:cubicBezTo>
                  <a:cubicBezTo>
                    <a:pt x="31" y="51"/>
                    <a:pt x="30" y="50"/>
                    <a:pt x="30" y="50"/>
                  </a:cubicBezTo>
                  <a:cubicBezTo>
                    <a:pt x="28" y="51"/>
                    <a:pt x="27" y="51"/>
                    <a:pt x="27" y="53"/>
                  </a:cubicBezTo>
                  <a:cubicBezTo>
                    <a:pt x="24" y="53"/>
                    <a:pt x="21" y="53"/>
                    <a:pt x="17" y="53"/>
                  </a:cubicBezTo>
                  <a:cubicBezTo>
                    <a:pt x="15" y="53"/>
                    <a:pt x="17" y="53"/>
                    <a:pt x="16" y="55"/>
                  </a:cubicBezTo>
                  <a:cubicBezTo>
                    <a:pt x="15" y="56"/>
                    <a:pt x="14" y="56"/>
                    <a:pt x="13" y="55"/>
                  </a:cubicBezTo>
                  <a:cubicBezTo>
                    <a:pt x="12" y="56"/>
                    <a:pt x="12" y="58"/>
                    <a:pt x="12" y="59"/>
                  </a:cubicBezTo>
                  <a:cubicBezTo>
                    <a:pt x="12" y="59"/>
                    <a:pt x="11" y="59"/>
                    <a:pt x="11" y="60"/>
                  </a:cubicBezTo>
                  <a:cubicBezTo>
                    <a:pt x="10" y="61"/>
                    <a:pt x="10" y="61"/>
                    <a:pt x="8" y="61"/>
                  </a:cubicBezTo>
                  <a:cubicBezTo>
                    <a:pt x="7" y="61"/>
                    <a:pt x="7" y="61"/>
                    <a:pt x="7" y="62"/>
                  </a:cubicBezTo>
                  <a:cubicBezTo>
                    <a:pt x="6" y="62"/>
                    <a:pt x="7" y="63"/>
                    <a:pt x="6" y="64"/>
                  </a:cubicBezTo>
                  <a:cubicBezTo>
                    <a:pt x="6" y="64"/>
                    <a:pt x="5" y="64"/>
                    <a:pt x="4" y="64"/>
                  </a:cubicBezTo>
                  <a:cubicBezTo>
                    <a:pt x="3" y="65"/>
                    <a:pt x="2" y="65"/>
                    <a:pt x="1" y="65"/>
                  </a:cubicBezTo>
                  <a:cubicBezTo>
                    <a:pt x="0" y="67"/>
                    <a:pt x="4" y="66"/>
                    <a:pt x="5" y="67"/>
                  </a:cubicBezTo>
                  <a:cubicBezTo>
                    <a:pt x="6" y="67"/>
                    <a:pt x="5" y="68"/>
                    <a:pt x="6" y="68"/>
                  </a:cubicBezTo>
                  <a:cubicBezTo>
                    <a:pt x="7" y="68"/>
                    <a:pt x="8" y="67"/>
                    <a:pt x="8" y="67"/>
                  </a:cubicBezTo>
                  <a:cubicBezTo>
                    <a:pt x="8" y="66"/>
                    <a:pt x="7" y="66"/>
                    <a:pt x="6" y="66"/>
                  </a:cubicBezTo>
                  <a:cubicBezTo>
                    <a:pt x="7" y="64"/>
                    <a:pt x="8" y="65"/>
                    <a:pt x="10" y="65"/>
                  </a:cubicBezTo>
                  <a:cubicBezTo>
                    <a:pt x="9" y="62"/>
                    <a:pt x="14" y="62"/>
                    <a:pt x="16" y="64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4"/>
                    <a:pt x="20" y="65"/>
                    <a:pt x="21" y="65"/>
                  </a:cubicBezTo>
                  <a:cubicBezTo>
                    <a:pt x="21" y="64"/>
                    <a:pt x="22" y="63"/>
                    <a:pt x="23" y="63"/>
                  </a:cubicBezTo>
                  <a:cubicBezTo>
                    <a:pt x="22" y="63"/>
                    <a:pt x="22" y="62"/>
                    <a:pt x="21" y="62"/>
                  </a:cubicBezTo>
                  <a:cubicBezTo>
                    <a:pt x="23" y="62"/>
                    <a:pt x="22" y="60"/>
                    <a:pt x="23" y="60"/>
                  </a:cubicBezTo>
                  <a:cubicBezTo>
                    <a:pt x="23" y="60"/>
                    <a:pt x="26" y="59"/>
                    <a:pt x="26" y="59"/>
                  </a:cubicBezTo>
                  <a:cubicBezTo>
                    <a:pt x="28" y="58"/>
                    <a:pt x="28" y="58"/>
                    <a:pt x="29" y="60"/>
                  </a:cubicBezTo>
                  <a:cubicBezTo>
                    <a:pt x="30" y="60"/>
                    <a:pt x="32" y="61"/>
                    <a:pt x="33" y="61"/>
                  </a:cubicBezTo>
                  <a:cubicBezTo>
                    <a:pt x="33" y="59"/>
                    <a:pt x="36" y="59"/>
                    <a:pt x="38" y="59"/>
                  </a:cubicBezTo>
                  <a:cubicBezTo>
                    <a:pt x="37" y="59"/>
                    <a:pt x="37" y="59"/>
                    <a:pt x="36" y="58"/>
                  </a:cubicBezTo>
                  <a:cubicBezTo>
                    <a:pt x="39" y="58"/>
                    <a:pt x="41" y="58"/>
                    <a:pt x="44" y="58"/>
                  </a:cubicBezTo>
                  <a:cubicBezTo>
                    <a:pt x="43" y="59"/>
                    <a:pt x="43" y="59"/>
                    <a:pt x="42" y="60"/>
                  </a:cubicBezTo>
                  <a:cubicBezTo>
                    <a:pt x="42" y="60"/>
                    <a:pt x="44" y="61"/>
                    <a:pt x="44" y="61"/>
                  </a:cubicBezTo>
                  <a:cubicBezTo>
                    <a:pt x="45" y="60"/>
                    <a:pt x="45" y="59"/>
                    <a:pt x="47" y="59"/>
                  </a:cubicBezTo>
                  <a:cubicBezTo>
                    <a:pt x="46" y="59"/>
                    <a:pt x="46" y="58"/>
                    <a:pt x="45" y="57"/>
                  </a:cubicBezTo>
                  <a:cubicBezTo>
                    <a:pt x="46" y="58"/>
                    <a:pt x="46" y="58"/>
                    <a:pt x="47" y="59"/>
                  </a:cubicBezTo>
                  <a:cubicBezTo>
                    <a:pt x="46" y="55"/>
                    <a:pt x="48" y="59"/>
                    <a:pt x="49" y="59"/>
                  </a:cubicBezTo>
                  <a:cubicBezTo>
                    <a:pt x="52" y="59"/>
                    <a:pt x="54" y="59"/>
                    <a:pt x="57" y="58"/>
                  </a:cubicBezTo>
                  <a:cubicBezTo>
                    <a:pt x="59" y="58"/>
                    <a:pt x="61" y="59"/>
                    <a:pt x="62" y="58"/>
                  </a:cubicBezTo>
                  <a:cubicBezTo>
                    <a:pt x="64" y="57"/>
                    <a:pt x="66" y="57"/>
                    <a:pt x="68" y="57"/>
                  </a:cubicBezTo>
                  <a:cubicBezTo>
                    <a:pt x="67" y="56"/>
                    <a:pt x="68" y="54"/>
                    <a:pt x="69" y="54"/>
                  </a:cubicBezTo>
                  <a:cubicBezTo>
                    <a:pt x="72" y="54"/>
                    <a:pt x="70" y="53"/>
                    <a:pt x="72" y="52"/>
                  </a:cubicBezTo>
                  <a:cubicBezTo>
                    <a:pt x="68" y="52"/>
                    <a:pt x="64" y="53"/>
                    <a:pt x="61" y="50"/>
                  </a:cubicBezTo>
                  <a:cubicBezTo>
                    <a:pt x="63" y="50"/>
                    <a:pt x="64" y="50"/>
                    <a:pt x="66" y="49"/>
                  </a:cubicBezTo>
                  <a:cubicBezTo>
                    <a:pt x="65" y="49"/>
                    <a:pt x="65" y="48"/>
                    <a:pt x="64" y="48"/>
                  </a:cubicBezTo>
                  <a:cubicBezTo>
                    <a:pt x="65" y="48"/>
                    <a:pt x="66" y="48"/>
                    <a:pt x="67" y="47"/>
                  </a:cubicBezTo>
                  <a:cubicBezTo>
                    <a:pt x="67" y="46"/>
                    <a:pt x="69" y="46"/>
                    <a:pt x="70" y="46"/>
                  </a:cubicBezTo>
                  <a:cubicBezTo>
                    <a:pt x="69" y="46"/>
                    <a:pt x="68" y="45"/>
                    <a:pt x="67" y="45"/>
                  </a:cubicBezTo>
                  <a:cubicBezTo>
                    <a:pt x="68" y="45"/>
                    <a:pt x="69" y="45"/>
                    <a:pt x="70" y="45"/>
                  </a:cubicBezTo>
                  <a:cubicBezTo>
                    <a:pt x="69" y="44"/>
                    <a:pt x="69" y="44"/>
                    <a:pt x="69" y="43"/>
                  </a:cubicBezTo>
                  <a:cubicBezTo>
                    <a:pt x="70" y="44"/>
                    <a:pt x="71" y="45"/>
                    <a:pt x="72" y="44"/>
                  </a:cubicBezTo>
                  <a:cubicBezTo>
                    <a:pt x="74" y="43"/>
                    <a:pt x="72" y="42"/>
                    <a:pt x="73" y="41"/>
                  </a:cubicBezTo>
                  <a:cubicBezTo>
                    <a:pt x="76" y="38"/>
                    <a:pt x="74" y="37"/>
                    <a:pt x="71" y="3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El Salvador">
              <a:extLst>
                <a:ext uri="{FF2B5EF4-FFF2-40B4-BE49-F238E27FC236}">
                  <a16:creationId xmlns:a16="http://schemas.microsoft.com/office/drawing/2014/main" id="{3E282353-261E-55A7-938E-98427B04D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018" y="2388351"/>
              <a:ext cx="61957" cy="38596"/>
            </a:xfrm>
            <a:custGeom>
              <a:avLst/>
              <a:gdLst>
                <a:gd name="T0" fmla="*/ 23 w 26"/>
                <a:gd name="T1" fmla="*/ 10 h 16"/>
                <a:gd name="T2" fmla="*/ 25 w 26"/>
                <a:gd name="T3" fmla="*/ 7 h 16"/>
                <a:gd name="T4" fmla="*/ 21 w 26"/>
                <a:gd name="T5" fmla="*/ 7 h 16"/>
                <a:gd name="T6" fmla="*/ 18 w 26"/>
                <a:gd name="T7" fmla="*/ 7 h 16"/>
                <a:gd name="T8" fmla="*/ 16 w 26"/>
                <a:gd name="T9" fmla="*/ 6 h 16"/>
                <a:gd name="T10" fmla="*/ 14 w 26"/>
                <a:gd name="T11" fmla="*/ 5 h 16"/>
                <a:gd name="T12" fmla="*/ 13 w 26"/>
                <a:gd name="T13" fmla="*/ 3 h 16"/>
                <a:gd name="T14" fmla="*/ 13 w 26"/>
                <a:gd name="T15" fmla="*/ 4 h 16"/>
                <a:gd name="T16" fmla="*/ 7 w 26"/>
                <a:gd name="T17" fmla="*/ 0 h 16"/>
                <a:gd name="T18" fmla="*/ 5 w 26"/>
                <a:gd name="T19" fmla="*/ 0 h 16"/>
                <a:gd name="T20" fmla="*/ 6 w 26"/>
                <a:gd name="T21" fmla="*/ 2 h 16"/>
                <a:gd name="T22" fmla="*/ 5 w 26"/>
                <a:gd name="T23" fmla="*/ 3 h 16"/>
                <a:gd name="T24" fmla="*/ 6 w 26"/>
                <a:gd name="T25" fmla="*/ 3 h 16"/>
                <a:gd name="T26" fmla="*/ 3 w 26"/>
                <a:gd name="T27" fmla="*/ 4 h 16"/>
                <a:gd name="T28" fmla="*/ 0 w 26"/>
                <a:gd name="T29" fmla="*/ 8 h 16"/>
                <a:gd name="T30" fmla="*/ 1 w 26"/>
                <a:gd name="T31" fmla="*/ 9 h 16"/>
                <a:gd name="T32" fmla="*/ 4 w 26"/>
                <a:gd name="T33" fmla="*/ 11 h 16"/>
                <a:gd name="T34" fmla="*/ 8 w 26"/>
                <a:gd name="T35" fmla="*/ 11 h 16"/>
                <a:gd name="T36" fmla="*/ 16 w 26"/>
                <a:gd name="T37" fmla="*/ 13 h 16"/>
                <a:gd name="T38" fmla="*/ 22 w 26"/>
                <a:gd name="T39" fmla="*/ 12 h 16"/>
                <a:gd name="T40" fmla="*/ 24 w 26"/>
                <a:gd name="T41" fmla="*/ 12 h 16"/>
                <a:gd name="T42" fmla="*/ 23 w 26"/>
                <a:gd name="T4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6">
                  <a:moveTo>
                    <a:pt x="23" y="10"/>
                  </a:moveTo>
                  <a:cubicBezTo>
                    <a:pt x="24" y="9"/>
                    <a:pt x="24" y="8"/>
                    <a:pt x="25" y="7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22" y="4"/>
                    <a:pt x="19" y="5"/>
                    <a:pt x="18" y="7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6" y="5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1" y="2"/>
                    <a:pt x="9" y="2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0" y="7"/>
                    <a:pt x="0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3" y="10"/>
                    <a:pt x="2" y="11"/>
                    <a:pt x="4" y="11"/>
                  </a:cubicBezTo>
                  <a:cubicBezTo>
                    <a:pt x="5" y="11"/>
                    <a:pt x="8" y="10"/>
                    <a:pt x="8" y="11"/>
                  </a:cubicBezTo>
                  <a:cubicBezTo>
                    <a:pt x="11" y="12"/>
                    <a:pt x="14" y="14"/>
                    <a:pt x="16" y="13"/>
                  </a:cubicBezTo>
                  <a:cubicBezTo>
                    <a:pt x="15" y="16"/>
                    <a:pt x="26" y="15"/>
                    <a:pt x="22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1"/>
                    <a:pt x="23" y="11"/>
                    <a:pt x="23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Egypt">
              <a:extLst>
                <a:ext uri="{FF2B5EF4-FFF2-40B4-BE49-F238E27FC236}">
                  <a16:creationId xmlns:a16="http://schemas.microsoft.com/office/drawing/2014/main" id="{7B495E85-4641-D8DB-43DD-2935518D6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426" y="1916061"/>
              <a:ext cx="266107" cy="268139"/>
            </a:xfrm>
            <a:custGeom>
              <a:avLst/>
              <a:gdLst>
                <a:gd name="T0" fmla="*/ 2 w 111"/>
                <a:gd name="T1" fmla="*/ 14 h 112"/>
                <a:gd name="T2" fmla="*/ 1 w 111"/>
                <a:gd name="T3" fmla="*/ 23 h 112"/>
                <a:gd name="T4" fmla="*/ 2 w 111"/>
                <a:gd name="T5" fmla="*/ 31 h 112"/>
                <a:gd name="T6" fmla="*/ 2 w 111"/>
                <a:gd name="T7" fmla="*/ 111 h 112"/>
                <a:gd name="T8" fmla="*/ 58 w 111"/>
                <a:gd name="T9" fmla="*/ 111 h 112"/>
                <a:gd name="T10" fmla="*/ 67 w 111"/>
                <a:gd name="T11" fmla="*/ 109 h 112"/>
                <a:gd name="T12" fmla="*/ 91 w 111"/>
                <a:gd name="T13" fmla="*/ 112 h 112"/>
                <a:gd name="T14" fmla="*/ 96 w 111"/>
                <a:gd name="T15" fmla="*/ 108 h 112"/>
                <a:gd name="T16" fmla="*/ 101 w 111"/>
                <a:gd name="T17" fmla="*/ 101 h 112"/>
                <a:gd name="T18" fmla="*/ 108 w 111"/>
                <a:gd name="T19" fmla="*/ 99 h 112"/>
                <a:gd name="T20" fmla="*/ 107 w 111"/>
                <a:gd name="T21" fmla="*/ 88 h 112"/>
                <a:gd name="T22" fmla="*/ 108 w 111"/>
                <a:gd name="T23" fmla="*/ 87 h 112"/>
                <a:gd name="T24" fmla="*/ 103 w 111"/>
                <a:gd name="T25" fmla="*/ 80 h 112"/>
                <a:gd name="T26" fmla="*/ 100 w 111"/>
                <a:gd name="T27" fmla="*/ 74 h 112"/>
                <a:gd name="T28" fmla="*/ 93 w 111"/>
                <a:gd name="T29" fmla="*/ 59 h 112"/>
                <a:gd name="T30" fmla="*/ 90 w 111"/>
                <a:gd name="T31" fmla="*/ 53 h 112"/>
                <a:gd name="T32" fmla="*/ 88 w 111"/>
                <a:gd name="T33" fmla="*/ 47 h 112"/>
                <a:gd name="T34" fmla="*/ 88 w 111"/>
                <a:gd name="T35" fmla="*/ 44 h 112"/>
                <a:gd name="T36" fmla="*/ 81 w 111"/>
                <a:gd name="T37" fmla="*/ 34 h 112"/>
                <a:gd name="T38" fmla="*/ 76 w 111"/>
                <a:gd name="T39" fmla="*/ 23 h 112"/>
                <a:gd name="T40" fmla="*/ 79 w 111"/>
                <a:gd name="T41" fmla="*/ 21 h 112"/>
                <a:gd name="T42" fmla="*/ 80 w 111"/>
                <a:gd name="T43" fmla="*/ 25 h 112"/>
                <a:gd name="T44" fmla="*/ 84 w 111"/>
                <a:gd name="T45" fmla="*/ 37 h 112"/>
                <a:gd name="T46" fmla="*/ 95 w 111"/>
                <a:gd name="T47" fmla="*/ 45 h 112"/>
                <a:gd name="T48" fmla="*/ 96 w 111"/>
                <a:gd name="T49" fmla="*/ 39 h 112"/>
                <a:gd name="T50" fmla="*/ 98 w 111"/>
                <a:gd name="T51" fmla="*/ 32 h 112"/>
                <a:gd name="T52" fmla="*/ 99 w 111"/>
                <a:gd name="T53" fmla="*/ 29 h 112"/>
                <a:gd name="T54" fmla="*/ 101 w 111"/>
                <a:gd name="T55" fmla="*/ 21 h 112"/>
                <a:gd name="T56" fmla="*/ 99 w 111"/>
                <a:gd name="T57" fmla="*/ 17 h 112"/>
                <a:gd name="T58" fmla="*/ 97 w 111"/>
                <a:gd name="T59" fmla="*/ 14 h 112"/>
                <a:gd name="T60" fmla="*/ 96 w 111"/>
                <a:gd name="T61" fmla="*/ 7 h 112"/>
                <a:gd name="T62" fmla="*/ 94 w 111"/>
                <a:gd name="T63" fmla="*/ 5 h 112"/>
                <a:gd name="T64" fmla="*/ 75 w 111"/>
                <a:gd name="T65" fmla="*/ 5 h 112"/>
                <a:gd name="T66" fmla="*/ 71 w 111"/>
                <a:gd name="T67" fmla="*/ 5 h 112"/>
                <a:gd name="T68" fmla="*/ 71 w 111"/>
                <a:gd name="T69" fmla="*/ 2 h 112"/>
                <a:gd name="T70" fmla="*/ 67 w 111"/>
                <a:gd name="T71" fmla="*/ 3 h 112"/>
                <a:gd name="T72" fmla="*/ 64 w 111"/>
                <a:gd name="T73" fmla="*/ 3 h 112"/>
                <a:gd name="T74" fmla="*/ 62 w 111"/>
                <a:gd name="T75" fmla="*/ 4 h 112"/>
                <a:gd name="T76" fmla="*/ 55 w 111"/>
                <a:gd name="T77" fmla="*/ 2 h 112"/>
                <a:gd name="T78" fmla="*/ 55 w 111"/>
                <a:gd name="T79" fmla="*/ 3 h 112"/>
                <a:gd name="T80" fmla="*/ 54 w 111"/>
                <a:gd name="T81" fmla="*/ 5 h 112"/>
                <a:gd name="T82" fmla="*/ 51 w 111"/>
                <a:gd name="T83" fmla="*/ 8 h 112"/>
                <a:gd name="T84" fmla="*/ 40 w 111"/>
                <a:gd name="T85" fmla="*/ 10 h 112"/>
                <a:gd name="T86" fmla="*/ 26 w 111"/>
                <a:gd name="T87" fmla="*/ 6 h 112"/>
                <a:gd name="T88" fmla="*/ 23 w 111"/>
                <a:gd name="T89" fmla="*/ 4 h 112"/>
                <a:gd name="T90" fmla="*/ 6 w 111"/>
                <a:gd name="T91" fmla="*/ 2 h 112"/>
                <a:gd name="T92" fmla="*/ 1 w 111"/>
                <a:gd name="T93" fmla="*/ 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1" h="112">
                  <a:moveTo>
                    <a:pt x="2" y="10"/>
                  </a:moveTo>
                  <a:cubicBezTo>
                    <a:pt x="2" y="11"/>
                    <a:pt x="3" y="13"/>
                    <a:pt x="2" y="14"/>
                  </a:cubicBezTo>
                  <a:cubicBezTo>
                    <a:pt x="1" y="16"/>
                    <a:pt x="0" y="16"/>
                    <a:pt x="0" y="18"/>
                  </a:cubicBezTo>
                  <a:cubicBezTo>
                    <a:pt x="0" y="20"/>
                    <a:pt x="1" y="21"/>
                    <a:pt x="1" y="23"/>
                  </a:cubicBezTo>
                  <a:cubicBezTo>
                    <a:pt x="1" y="25"/>
                    <a:pt x="1" y="26"/>
                    <a:pt x="2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54"/>
                    <a:pt x="2" y="76"/>
                    <a:pt x="2" y="99"/>
                  </a:cubicBezTo>
                  <a:cubicBezTo>
                    <a:pt x="2" y="103"/>
                    <a:pt x="2" y="107"/>
                    <a:pt x="2" y="111"/>
                  </a:cubicBezTo>
                  <a:cubicBezTo>
                    <a:pt x="14" y="111"/>
                    <a:pt x="25" y="111"/>
                    <a:pt x="37" y="111"/>
                  </a:cubicBezTo>
                  <a:cubicBezTo>
                    <a:pt x="44" y="111"/>
                    <a:pt x="51" y="111"/>
                    <a:pt x="58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1"/>
                    <a:pt x="65" y="108"/>
                    <a:pt x="67" y="109"/>
                  </a:cubicBezTo>
                  <a:cubicBezTo>
                    <a:pt x="67" y="110"/>
                    <a:pt x="67" y="111"/>
                    <a:pt x="67" y="111"/>
                  </a:cubicBezTo>
                  <a:cubicBezTo>
                    <a:pt x="75" y="112"/>
                    <a:pt x="83" y="112"/>
                    <a:pt x="91" y="112"/>
                  </a:cubicBezTo>
                  <a:cubicBezTo>
                    <a:pt x="91" y="112"/>
                    <a:pt x="93" y="112"/>
                    <a:pt x="93" y="111"/>
                  </a:cubicBezTo>
                  <a:cubicBezTo>
                    <a:pt x="93" y="109"/>
                    <a:pt x="93" y="109"/>
                    <a:pt x="96" y="108"/>
                  </a:cubicBezTo>
                  <a:cubicBezTo>
                    <a:pt x="97" y="108"/>
                    <a:pt x="99" y="108"/>
                    <a:pt x="100" y="107"/>
                  </a:cubicBezTo>
                  <a:cubicBezTo>
                    <a:pt x="100" y="105"/>
                    <a:pt x="101" y="103"/>
                    <a:pt x="101" y="101"/>
                  </a:cubicBezTo>
                  <a:cubicBezTo>
                    <a:pt x="103" y="102"/>
                    <a:pt x="103" y="103"/>
                    <a:pt x="104" y="102"/>
                  </a:cubicBezTo>
                  <a:cubicBezTo>
                    <a:pt x="106" y="101"/>
                    <a:pt x="107" y="100"/>
                    <a:pt x="108" y="99"/>
                  </a:cubicBezTo>
                  <a:cubicBezTo>
                    <a:pt x="108" y="98"/>
                    <a:pt x="107" y="97"/>
                    <a:pt x="107" y="97"/>
                  </a:cubicBezTo>
                  <a:cubicBezTo>
                    <a:pt x="107" y="94"/>
                    <a:pt x="107" y="91"/>
                    <a:pt x="107" y="88"/>
                  </a:cubicBezTo>
                  <a:cubicBezTo>
                    <a:pt x="108" y="89"/>
                    <a:pt x="110" y="89"/>
                    <a:pt x="111" y="89"/>
                  </a:cubicBezTo>
                  <a:cubicBezTo>
                    <a:pt x="110" y="88"/>
                    <a:pt x="109" y="88"/>
                    <a:pt x="108" y="87"/>
                  </a:cubicBezTo>
                  <a:cubicBezTo>
                    <a:pt x="106" y="85"/>
                    <a:pt x="105" y="84"/>
                    <a:pt x="104" y="82"/>
                  </a:cubicBezTo>
                  <a:cubicBezTo>
                    <a:pt x="103" y="81"/>
                    <a:pt x="103" y="81"/>
                    <a:pt x="103" y="80"/>
                  </a:cubicBezTo>
                  <a:cubicBezTo>
                    <a:pt x="103" y="78"/>
                    <a:pt x="102" y="80"/>
                    <a:pt x="102" y="79"/>
                  </a:cubicBezTo>
                  <a:cubicBezTo>
                    <a:pt x="101" y="78"/>
                    <a:pt x="100" y="75"/>
                    <a:pt x="100" y="74"/>
                  </a:cubicBezTo>
                  <a:cubicBezTo>
                    <a:pt x="98" y="71"/>
                    <a:pt x="97" y="68"/>
                    <a:pt x="95" y="65"/>
                  </a:cubicBezTo>
                  <a:cubicBezTo>
                    <a:pt x="94" y="63"/>
                    <a:pt x="94" y="61"/>
                    <a:pt x="93" y="59"/>
                  </a:cubicBezTo>
                  <a:cubicBezTo>
                    <a:pt x="92" y="59"/>
                    <a:pt x="89" y="56"/>
                    <a:pt x="92" y="56"/>
                  </a:cubicBezTo>
                  <a:cubicBezTo>
                    <a:pt x="91" y="55"/>
                    <a:pt x="91" y="54"/>
                    <a:pt x="90" y="53"/>
                  </a:cubicBezTo>
                  <a:cubicBezTo>
                    <a:pt x="90" y="52"/>
                    <a:pt x="90" y="51"/>
                    <a:pt x="89" y="50"/>
                  </a:cubicBezTo>
                  <a:cubicBezTo>
                    <a:pt x="88" y="49"/>
                    <a:pt x="88" y="49"/>
                    <a:pt x="88" y="47"/>
                  </a:cubicBezTo>
                  <a:cubicBezTo>
                    <a:pt x="88" y="46"/>
                    <a:pt x="87" y="45"/>
                    <a:pt x="86" y="44"/>
                  </a:cubicBezTo>
                  <a:cubicBezTo>
                    <a:pt x="87" y="45"/>
                    <a:pt x="87" y="44"/>
                    <a:pt x="88" y="44"/>
                  </a:cubicBezTo>
                  <a:cubicBezTo>
                    <a:pt x="86" y="43"/>
                    <a:pt x="84" y="41"/>
                    <a:pt x="83" y="39"/>
                  </a:cubicBezTo>
                  <a:cubicBezTo>
                    <a:pt x="81" y="37"/>
                    <a:pt x="81" y="37"/>
                    <a:pt x="81" y="34"/>
                  </a:cubicBezTo>
                  <a:cubicBezTo>
                    <a:pt x="76" y="35"/>
                    <a:pt x="80" y="28"/>
                    <a:pt x="78" y="27"/>
                  </a:cubicBezTo>
                  <a:cubicBezTo>
                    <a:pt x="76" y="26"/>
                    <a:pt x="76" y="26"/>
                    <a:pt x="76" y="23"/>
                  </a:cubicBezTo>
                  <a:cubicBezTo>
                    <a:pt x="76" y="22"/>
                    <a:pt x="77" y="22"/>
                    <a:pt x="77" y="20"/>
                  </a:cubicBezTo>
                  <a:cubicBezTo>
                    <a:pt x="77" y="20"/>
                    <a:pt x="78" y="21"/>
                    <a:pt x="79" y="21"/>
                  </a:cubicBezTo>
                  <a:cubicBezTo>
                    <a:pt x="78" y="22"/>
                    <a:pt x="79" y="22"/>
                    <a:pt x="80" y="23"/>
                  </a:cubicBezTo>
                  <a:cubicBezTo>
                    <a:pt x="80" y="23"/>
                    <a:pt x="80" y="25"/>
                    <a:pt x="80" y="25"/>
                  </a:cubicBezTo>
                  <a:cubicBezTo>
                    <a:pt x="80" y="26"/>
                    <a:pt x="81" y="29"/>
                    <a:pt x="81" y="29"/>
                  </a:cubicBezTo>
                  <a:cubicBezTo>
                    <a:pt x="85" y="31"/>
                    <a:pt x="84" y="33"/>
                    <a:pt x="84" y="37"/>
                  </a:cubicBezTo>
                  <a:cubicBezTo>
                    <a:pt x="87" y="36"/>
                    <a:pt x="91" y="44"/>
                    <a:pt x="93" y="46"/>
                  </a:cubicBezTo>
                  <a:cubicBezTo>
                    <a:pt x="93" y="46"/>
                    <a:pt x="95" y="46"/>
                    <a:pt x="95" y="45"/>
                  </a:cubicBezTo>
                  <a:cubicBezTo>
                    <a:pt x="95" y="44"/>
                    <a:pt x="95" y="45"/>
                    <a:pt x="96" y="44"/>
                  </a:cubicBezTo>
                  <a:cubicBezTo>
                    <a:pt x="98" y="43"/>
                    <a:pt x="97" y="40"/>
                    <a:pt x="96" y="39"/>
                  </a:cubicBezTo>
                  <a:cubicBezTo>
                    <a:pt x="97" y="38"/>
                    <a:pt x="96" y="37"/>
                    <a:pt x="98" y="36"/>
                  </a:cubicBezTo>
                  <a:cubicBezTo>
                    <a:pt x="99" y="35"/>
                    <a:pt x="98" y="33"/>
                    <a:pt x="98" y="32"/>
                  </a:cubicBezTo>
                  <a:cubicBezTo>
                    <a:pt x="98" y="31"/>
                    <a:pt x="99" y="32"/>
                    <a:pt x="99" y="31"/>
                  </a:cubicBezTo>
                  <a:cubicBezTo>
                    <a:pt x="99" y="30"/>
                    <a:pt x="99" y="29"/>
                    <a:pt x="99" y="29"/>
                  </a:cubicBezTo>
                  <a:cubicBezTo>
                    <a:pt x="99" y="28"/>
                    <a:pt x="100" y="26"/>
                    <a:pt x="101" y="26"/>
                  </a:cubicBezTo>
                  <a:cubicBezTo>
                    <a:pt x="100" y="25"/>
                    <a:pt x="101" y="23"/>
                    <a:pt x="101" y="21"/>
                  </a:cubicBezTo>
                  <a:cubicBezTo>
                    <a:pt x="101" y="20"/>
                    <a:pt x="99" y="20"/>
                    <a:pt x="99" y="19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99" y="17"/>
                    <a:pt x="99" y="17"/>
                    <a:pt x="98" y="17"/>
                  </a:cubicBezTo>
                  <a:cubicBezTo>
                    <a:pt x="99" y="15"/>
                    <a:pt x="97" y="15"/>
                    <a:pt x="97" y="14"/>
                  </a:cubicBezTo>
                  <a:cubicBezTo>
                    <a:pt x="97" y="12"/>
                    <a:pt x="97" y="12"/>
                    <a:pt x="96" y="10"/>
                  </a:cubicBezTo>
                  <a:cubicBezTo>
                    <a:pt x="95" y="10"/>
                    <a:pt x="96" y="8"/>
                    <a:pt x="96" y="7"/>
                  </a:cubicBezTo>
                  <a:cubicBezTo>
                    <a:pt x="96" y="7"/>
                    <a:pt x="95" y="7"/>
                    <a:pt x="95" y="6"/>
                  </a:cubicBezTo>
                  <a:cubicBezTo>
                    <a:pt x="95" y="6"/>
                    <a:pt x="95" y="6"/>
                    <a:pt x="94" y="5"/>
                  </a:cubicBezTo>
                  <a:cubicBezTo>
                    <a:pt x="94" y="5"/>
                    <a:pt x="82" y="11"/>
                    <a:pt x="83" y="6"/>
                  </a:cubicBezTo>
                  <a:cubicBezTo>
                    <a:pt x="81" y="8"/>
                    <a:pt x="77" y="8"/>
                    <a:pt x="75" y="5"/>
                  </a:cubicBezTo>
                  <a:cubicBezTo>
                    <a:pt x="75" y="8"/>
                    <a:pt x="74" y="7"/>
                    <a:pt x="73" y="7"/>
                  </a:cubicBezTo>
                  <a:cubicBezTo>
                    <a:pt x="73" y="6"/>
                    <a:pt x="70" y="6"/>
                    <a:pt x="71" y="5"/>
                  </a:cubicBezTo>
                  <a:cubicBezTo>
                    <a:pt x="72" y="3"/>
                    <a:pt x="72" y="6"/>
                    <a:pt x="74" y="5"/>
                  </a:cubicBezTo>
                  <a:cubicBezTo>
                    <a:pt x="74" y="4"/>
                    <a:pt x="72" y="2"/>
                    <a:pt x="71" y="2"/>
                  </a:cubicBezTo>
                  <a:cubicBezTo>
                    <a:pt x="70" y="3"/>
                    <a:pt x="70" y="3"/>
                    <a:pt x="68" y="3"/>
                  </a:cubicBezTo>
                  <a:cubicBezTo>
                    <a:pt x="68" y="3"/>
                    <a:pt x="67" y="4"/>
                    <a:pt x="67" y="3"/>
                  </a:cubicBezTo>
                  <a:cubicBezTo>
                    <a:pt x="66" y="3"/>
                    <a:pt x="66" y="2"/>
                    <a:pt x="66" y="2"/>
                  </a:cubicBezTo>
                  <a:cubicBezTo>
                    <a:pt x="65" y="2"/>
                    <a:pt x="63" y="2"/>
                    <a:pt x="64" y="3"/>
                  </a:cubicBezTo>
                  <a:cubicBezTo>
                    <a:pt x="63" y="3"/>
                    <a:pt x="63" y="3"/>
                    <a:pt x="62" y="2"/>
                  </a:cubicBezTo>
                  <a:cubicBezTo>
                    <a:pt x="62" y="3"/>
                    <a:pt x="62" y="3"/>
                    <a:pt x="62" y="4"/>
                  </a:cubicBezTo>
                  <a:cubicBezTo>
                    <a:pt x="61" y="4"/>
                    <a:pt x="61" y="3"/>
                    <a:pt x="61" y="2"/>
                  </a:cubicBezTo>
                  <a:cubicBezTo>
                    <a:pt x="58" y="4"/>
                    <a:pt x="58" y="3"/>
                    <a:pt x="55" y="2"/>
                  </a:cubicBezTo>
                  <a:cubicBezTo>
                    <a:pt x="56" y="3"/>
                    <a:pt x="56" y="3"/>
                    <a:pt x="57" y="4"/>
                  </a:cubicBezTo>
                  <a:cubicBezTo>
                    <a:pt x="56" y="3"/>
                    <a:pt x="56" y="3"/>
                    <a:pt x="55" y="3"/>
                  </a:cubicBezTo>
                  <a:cubicBezTo>
                    <a:pt x="56" y="5"/>
                    <a:pt x="55" y="5"/>
                    <a:pt x="56" y="6"/>
                  </a:cubicBezTo>
                  <a:cubicBezTo>
                    <a:pt x="55" y="6"/>
                    <a:pt x="54" y="6"/>
                    <a:pt x="54" y="5"/>
                  </a:cubicBezTo>
                  <a:cubicBezTo>
                    <a:pt x="54" y="5"/>
                    <a:pt x="53" y="5"/>
                    <a:pt x="52" y="5"/>
                  </a:cubicBezTo>
                  <a:cubicBezTo>
                    <a:pt x="51" y="5"/>
                    <a:pt x="50" y="7"/>
                    <a:pt x="51" y="8"/>
                  </a:cubicBezTo>
                  <a:cubicBezTo>
                    <a:pt x="49" y="6"/>
                    <a:pt x="48" y="9"/>
                    <a:pt x="46" y="10"/>
                  </a:cubicBezTo>
                  <a:cubicBezTo>
                    <a:pt x="45" y="11"/>
                    <a:pt x="42" y="10"/>
                    <a:pt x="40" y="10"/>
                  </a:cubicBezTo>
                  <a:cubicBezTo>
                    <a:pt x="42" y="6"/>
                    <a:pt x="30" y="10"/>
                    <a:pt x="31" y="6"/>
                  </a:cubicBezTo>
                  <a:cubicBezTo>
                    <a:pt x="30" y="6"/>
                    <a:pt x="27" y="7"/>
                    <a:pt x="26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2" y="3"/>
                    <a:pt x="18" y="2"/>
                    <a:pt x="17" y="2"/>
                  </a:cubicBezTo>
                  <a:cubicBezTo>
                    <a:pt x="13" y="2"/>
                    <a:pt x="9" y="2"/>
                    <a:pt x="6" y="2"/>
                  </a:cubicBezTo>
                  <a:cubicBezTo>
                    <a:pt x="4" y="2"/>
                    <a:pt x="4" y="2"/>
                    <a:pt x="4" y="0"/>
                  </a:cubicBezTo>
                  <a:cubicBezTo>
                    <a:pt x="3" y="1"/>
                    <a:pt x="1" y="4"/>
                    <a:pt x="1" y="4"/>
                  </a:cubicBezTo>
                  <a:cubicBezTo>
                    <a:pt x="1" y="6"/>
                    <a:pt x="1" y="8"/>
                    <a:pt x="2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Ecuador">
              <a:extLst>
                <a:ext uri="{FF2B5EF4-FFF2-40B4-BE49-F238E27FC236}">
                  <a16:creationId xmlns:a16="http://schemas.microsoft.com/office/drawing/2014/main" id="{AB8F3570-6B7E-C642-A7A4-261DC41D3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357" y="2738760"/>
              <a:ext cx="139148" cy="182822"/>
            </a:xfrm>
            <a:custGeom>
              <a:avLst/>
              <a:gdLst>
                <a:gd name="T0" fmla="*/ 6 w 58"/>
                <a:gd name="T1" fmla="*/ 66 h 76"/>
                <a:gd name="T2" fmla="*/ 6 w 58"/>
                <a:gd name="T3" fmla="*/ 69 h 76"/>
                <a:gd name="T4" fmla="*/ 12 w 58"/>
                <a:gd name="T5" fmla="*/ 69 h 76"/>
                <a:gd name="T6" fmla="*/ 16 w 58"/>
                <a:gd name="T7" fmla="*/ 72 h 76"/>
                <a:gd name="T8" fmla="*/ 23 w 58"/>
                <a:gd name="T9" fmla="*/ 73 h 76"/>
                <a:gd name="T10" fmla="*/ 24 w 58"/>
                <a:gd name="T11" fmla="*/ 70 h 76"/>
                <a:gd name="T12" fmla="*/ 26 w 58"/>
                <a:gd name="T13" fmla="*/ 63 h 76"/>
                <a:gd name="T14" fmla="*/ 28 w 58"/>
                <a:gd name="T15" fmla="*/ 57 h 76"/>
                <a:gd name="T16" fmla="*/ 29 w 58"/>
                <a:gd name="T17" fmla="*/ 56 h 76"/>
                <a:gd name="T18" fmla="*/ 37 w 58"/>
                <a:gd name="T19" fmla="*/ 50 h 76"/>
                <a:gd name="T20" fmla="*/ 49 w 58"/>
                <a:gd name="T21" fmla="*/ 43 h 76"/>
                <a:gd name="T22" fmla="*/ 56 w 58"/>
                <a:gd name="T23" fmla="*/ 30 h 76"/>
                <a:gd name="T24" fmla="*/ 58 w 58"/>
                <a:gd name="T25" fmla="*/ 25 h 76"/>
                <a:gd name="T26" fmla="*/ 54 w 58"/>
                <a:gd name="T27" fmla="*/ 20 h 76"/>
                <a:gd name="T28" fmla="*/ 54 w 58"/>
                <a:gd name="T29" fmla="*/ 18 h 76"/>
                <a:gd name="T30" fmla="*/ 51 w 58"/>
                <a:gd name="T31" fmla="*/ 16 h 76"/>
                <a:gd name="T32" fmla="*/ 46 w 58"/>
                <a:gd name="T33" fmla="*/ 15 h 76"/>
                <a:gd name="T34" fmla="*/ 39 w 58"/>
                <a:gd name="T35" fmla="*/ 14 h 76"/>
                <a:gd name="T36" fmla="*/ 36 w 58"/>
                <a:gd name="T37" fmla="*/ 14 h 76"/>
                <a:gd name="T38" fmla="*/ 34 w 58"/>
                <a:gd name="T39" fmla="*/ 8 h 76"/>
                <a:gd name="T40" fmla="*/ 26 w 58"/>
                <a:gd name="T41" fmla="*/ 6 h 76"/>
                <a:gd name="T42" fmla="*/ 22 w 58"/>
                <a:gd name="T43" fmla="*/ 0 h 76"/>
                <a:gd name="T44" fmla="*/ 20 w 58"/>
                <a:gd name="T45" fmla="*/ 4 h 76"/>
                <a:gd name="T46" fmla="*/ 9 w 58"/>
                <a:gd name="T47" fmla="*/ 11 h 76"/>
                <a:gd name="T48" fmla="*/ 6 w 58"/>
                <a:gd name="T49" fmla="*/ 22 h 76"/>
                <a:gd name="T50" fmla="*/ 6 w 58"/>
                <a:gd name="T51" fmla="*/ 26 h 76"/>
                <a:gd name="T52" fmla="*/ 1 w 58"/>
                <a:gd name="T53" fmla="*/ 30 h 76"/>
                <a:gd name="T54" fmla="*/ 2 w 58"/>
                <a:gd name="T55" fmla="*/ 37 h 76"/>
                <a:gd name="T56" fmla="*/ 4 w 58"/>
                <a:gd name="T57" fmla="*/ 43 h 76"/>
                <a:gd name="T58" fmla="*/ 3 w 58"/>
                <a:gd name="T59" fmla="*/ 45 h 76"/>
                <a:gd name="T60" fmla="*/ 8 w 58"/>
                <a:gd name="T61" fmla="*/ 50 h 76"/>
                <a:gd name="T62" fmla="*/ 9 w 58"/>
                <a:gd name="T63" fmla="*/ 50 h 76"/>
                <a:gd name="T64" fmla="*/ 8 w 58"/>
                <a:gd name="T65" fmla="*/ 48 h 76"/>
                <a:gd name="T66" fmla="*/ 12 w 58"/>
                <a:gd name="T67" fmla="*/ 48 h 76"/>
                <a:gd name="T68" fmla="*/ 13 w 58"/>
                <a:gd name="T69" fmla="*/ 41 h 76"/>
                <a:gd name="T70" fmla="*/ 12 w 58"/>
                <a:gd name="T71" fmla="*/ 45 h 76"/>
                <a:gd name="T72" fmla="*/ 14 w 58"/>
                <a:gd name="T73" fmla="*/ 48 h 76"/>
                <a:gd name="T74" fmla="*/ 11 w 58"/>
                <a:gd name="T75" fmla="*/ 55 h 76"/>
                <a:gd name="T76" fmla="*/ 9 w 58"/>
                <a:gd name="T77" fmla="*/ 6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8" h="76">
                  <a:moveTo>
                    <a:pt x="7" y="64"/>
                  </a:moveTo>
                  <a:cubicBezTo>
                    <a:pt x="5" y="64"/>
                    <a:pt x="6" y="65"/>
                    <a:pt x="6" y="66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7" y="67"/>
                    <a:pt x="6" y="68"/>
                    <a:pt x="6" y="69"/>
                  </a:cubicBezTo>
                  <a:cubicBezTo>
                    <a:pt x="8" y="70"/>
                    <a:pt x="8" y="67"/>
                    <a:pt x="10" y="68"/>
                  </a:cubicBezTo>
                  <a:cubicBezTo>
                    <a:pt x="11" y="68"/>
                    <a:pt x="11" y="69"/>
                    <a:pt x="12" y="69"/>
                  </a:cubicBezTo>
                  <a:cubicBezTo>
                    <a:pt x="14" y="69"/>
                    <a:pt x="14" y="69"/>
                    <a:pt x="15" y="70"/>
                  </a:cubicBezTo>
                  <a:cubicBezTo>
                    <a:pt x="15" y="70"/>
                    <a:pt x="16" y="71"/>
                    <a:pt x="16" y="72"/>
                  </a:cubicBezTo>
                  <a:cubicBezTo>
                    <a:pt x="17" y="72"/>
                    <a:pt x="17" y="74"/>
                    <a:pt x="18" y="75"/>
                  </a:cubicBezTo>
                  <a:cubicBezTo>
                    <a:pt x="20" y="76"/>
                    <a:pt x="20" y="75"/>
                    <a:pt x="23" y="73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4" y="70"/>
                    <a:pt x="24" y="70"/>
                  </a:cubicBezTo>
                  <a:cubicBezTo>
                    <a:pt x="24" y="69"/>
                    <a:pt x="24" y="67"/>
                    <a:pt x="25" y="66"/>
                  </a:cubicBezTo>
                  <a:cubicBezTo>
                    <a:pt x="25" y="65"/>
                    <a:pt x="25" y="64"/>
                    <a:pt x="26" y="63"/>
                  </a:cubicBezTo>
                  <a:cubicBezTo>
                    <a:pt x="26" y="62"/>
                    <a:pt x="27" y="62"/>
                    <a:pt x="27" y="61"/>
                  </a:cubicBezTo>
                  <a:cubicBezTo>
                    <a:pt x="27" y="60"/>
                    <a:pt x="25" y="57"/>
                    <a:pt x="28" y="57"/>
                  </a:cubicBezTo>
                  <a:cubicBezTo>
                    <a:pt x="28" y="58"/>
                    <a:pt x="28" y="58"/>
                    <a:pt x="28" y="59"/>
                  </a:cubicBezTo>
                  <a:cubicBezTo>
                    <a:pt x="29" y="58"/>
                    <a:pt x="29" y="57"/>
                    <a:pt x="29" y="56"/>
                  </a:cubicBezTo>
                  <a:cubicBezTo>
                    <a:pt x="29" y="56"/>
                    <a:pt x="31" y="54"/>
                    <a:pt x="31" y="53"/>
                  </a:cubicBezTo>
                  <a:cubicBezTo>
                    <a:pt x="32" y="52"/>
                    <a:pt x="35" y="51"/>
                    <a:pt x="37" y="50"/>
                  </a:cubicBezTo>
                  <a:cubicBezTo>
                    <a:pt x="39" y="49"/>
                    <a:pt x="42" y="49"/>
                    <a:pt x="44" y="48"/>
                  </a:cubicBezTo>
                  <a:cubicBezTo>
                    <a:pt x="46" y="47"/>
                    <a:pt x="47" y="44"/>
                    <a:pt x="49" y="43"/>
                  </a:cubicBezTo>
                  <a:cubicBezTo>
                    <a:pt x="51" y="41"/>
                    <a:pt x="52" y="39"/>
                    <a:pt x="54" y="36"/>
                  </a:cubicBezTo>
                  <a:cubicBezTo>
                    <a:pt x="56" y="35"/>
                    <a:pt x="56" y="32"/>
                    <a:pt x="56" y="30"/>
                  </a:cubicBezTo>
                  <a:cubicBezTo>
                    <a:pt x="57" y="29"/>
                    <a:pt x="58" y="30"/>
                    <a:pt x="58" y="29"/>
                  </a:cubicBezTo>
                  <a:cubicBezTo>
                    <a:pt x="58" y="27"/>
                    <a:pt x="58" y="26"/>
                    <a:pt x="58" y="25"/>
                  </a:cubicBezTo>
                  <a:cubicBezTo>
                    <a:pt x="58" y="25"/>
                    <a:pt x="56" y="23"/>
                    <a:pt x="56" y="23"/>
                  </a:cubicBezTo>
                  <a:cubicBezTo>
                    <a:pt x="56" y="22"/>
                    <a:pt x="55" y="21"/>
                    <a:pt x="54" y="20"/>
                  </a:cubicBezTo>
                  <a:cubicBezTo>
                    <a:pt x="55" y="20"/>
                    <a:pt x="57" y="20"/>
                    <a:pt x="58" y="20"/>
                  </a:cubicBezTo>
                  <a:cubicBezTo>
                    <a:pt x="57" y="19"/>
                    <a:pt x="56" y="18"/>
                    <a:pt x="54" y="18"/>
                  </a:cubicBezTo>
                  <a:cubicBezTo>
                    <a:pt x="54" y="17"/>
                    <a:pt x="53" y="18"/>
                    <a:pt x="53" y="18"/>
                  </a:cubicBezTo>
                  <a:cubicBezTo>
                    <a:pt x="52" y="17"/>
                    <a:pt x="51" y="16"/>
                    <a:pt x="51" y="16"/>
                  </a:cubicBezTo>
                  <a:cubicBezTo>
                    <a:pt x="50" y="15"/>
                    <a:pt x="50" y="14"/>
                    <a:pt x="49" y="14"/>
                  </a:cubicBezTo>
                  <a:cubicBezTo>
                    <a:pt x="48" y="14"/>
                    <a:pt x="46" y="13"/>
                    <a:pt x="46" y="15"/>
                  </a:cubicBezTo>
                  <a:cubicBezTo>
                    <a:pt x="45" y="15"/>
                    <a:pt x="44" y="15"/>
                    <a:pt x="43" y="15"/>
                  </a:cubicBezTo>
                  <a:cubicBezTo>
                    <a:pt x="44" y="19"/>
                    <a:pt x="40" y="14"/>
                    <a:pt x="39" y="14"/>
                  </a:cubicBezTo>
                  <a:cubicBezTo>
                    <a:pt x="39" y="14"/>
                    <a:pt x="39" y="15"/>
                    <a:pt x="38" y="15"/>
                  </a:cubicBezTo>
                  <a:cubicBezTo>
                    <a:pt x="37" y="14"/>
                    <a:pt x="37" y="13"/>
                    <a:pt x="36" y="14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34" y="12"/>
                    <a:pt x="34" y="10"/>
                    <a:pt x="34" y="8"/>
                  </a:cubicBezTo>
                  <a:cubicBezTo>
                    <a:pt x="33" y="9"/>
                    <a:pt x="33" y="10"/>
                    <a:pt x="33" y="10"/>
                  </a:cubicBezTo>
                  <a:cubicBezTo>
                    <a:pt x="31" y="8"/>
                    <a:pt x="28" y="7"/>
                    <a:pt x="26" y="6"/>
                  </a:cubicBezTo>
                  <a:cubicBezTo>
                    <a:pt x="25" y="4"/>
                    <a:pt x="25" y="5"/>
                    <a:pt x="24" y="4"/>
                  </a:cubicBezTo>
                  <a:cubicBezTo>
                    <a:pt x="23" y="3"/>
                    <a:pt x="23" y="2"/>
                    <a:pt x="22" y="0"/>
                  </a:cubicBezTo>
                  <a:cubicBezTo>
                    <a:pt x="22" y="3"/>
                    <a:pt x="22" y="4"/>
                    <a:pt x="21" y="6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19" y="7"/>
                    <a:pt x="14" y="5"/>
                    <a:pt x="14" y="8"/>
                  </a:cubicBezTo>
                  <a:cubicBezTo>
                    <a:pt x="13" y="5"/>
                    <a:pt x="10" y="9"/>
                    <a:pt x="9" y="11"/>
                  </a:cubicBezTo>
                  <a:cubicBezTo>
                    <a:pt x="12" y="11"/>
                    <a:pt x="11" y="18"/>
                    <a:pt x="9" y="19"/>
                  </a:cubicBezTo>
                  <a:cubicBezTo>
                    <a:pt x="8" y="21"/>
                    <a:pt x="6" y="21"/>
                    <a:pt x="6" y="22"/>
                  </a:cubicBezTo>
                  <a:cubicBezTo>
                    <a:pt x="5" y="23"/>
                    <a:pt x="7" y="25"/>
                    <a:pt x="8" y="25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5" y="27"/>
                    <a:pt x="5" y="28"/>
                    <a:pt x="5" y="29"/>
                  </a:cubicBezTo>
                  <a:cubicBezTo>
                    <a:pt x="3" y="29"/>
                    <a:pt x="3" y="29"/>
                    <a:pt x="1" y="30"/>
                  </a:cubicBezTo>
                  <a:cubicBezTo>
                    <a:pt x="2" y="31"/>
                    <a:pt x="3" y="32"/>
                    <a:pt x="3" y="33"/>
                  </a:cubicBezTo>
                  <a:cubicBezTo>
                    <a:pt x="3" y="34"/>
                    <a:pt x="2" y="36"/>
                    <a:pt x="2" y="37"/>
                  </a:cubicBezTo>
                  <a:cubicBezTo>
                    <a:pt x="2" y="37"/>
                    <a:pt x="3" y="39"/>
                    <a:pt x="4" y="40"/>
                  </a:cubicBezTo>
                  <a:cubicBezTo>
                    <a:pt x="4" y="41"/>
                    <a:pt x="4" y="42"/>
                    <a:pt x="4" y="43"/>
                  </a:cubicBezTo>
                  <a:cubicBezTo>
                    <a:pt x="2" y="42"/>
                    <a:pt x="2" y="45"/>
                    <a:pt x="0" y="42"/>
                  </a:cubicBezTo>
                  <a:cubicBezTo>
                    <a:pt x="1" y="44"/>
                    <a:pt x="1" y="45"/>
                    <a:pt x="3" y="45"/>
                  </a:cubicBezTo>
                  <a:cubicBezTo>
                    <a:pt x="4" y="46"/>
                    <a:pt x="5" y="46"/>
                    <a:pt x="5" y="48"/>
                  </a:cubicBezTo>
                  <a:cubicBezTo>
                    <a:pt x="6" y="49"/>
                    <a:pt x="7" y="49"/>
                    <a:pt x="8" y="50"/>
                  </a:cubicBezTo>
                  <a:cubicBezTo>
                    <a:pt x="8" y="50"/>
                    <a:pt x="8" y="52"/>
                    <a:pt x="8" y="53"/>
                  </a:cubicBezTo>
                  <a:cubicBezTo>
                    <a:pt x="10" y="54"/>
                    <a:pt x="9" y="52"/>
                    <a:pt x="9" y="50"/>
                  </a:cubicBezTo>
                  <a:cubicBezTo>
                    <a:pt x="10" y="51"/>
                    <a:pt x="11" y="50"/>
                    <a:pt x="11" y="49"/>
                  </a:cubicBezTo>
                  <a:cubicBezTo>
                    <a:pt x="10" y="49"/>
                    <a:pt x="8" y="49"/>
                    <a:pt x="8" y="48"/>
                  </a:cubicBezTo>
                  <a:cubicBezTo>
                    <a:pt x="10" y="48"/>
                    <a:pt x="9" y="46"/>
                    <a:pt x="10" y="45"/>
                  </a:cubicBezTo>
                  <a:cubicBezTo>
                    <a:pt x="10" y="47"/>
                    <a:pt x="10" y="48"/>
                    <a:pt x="12" y="48"/>
                  </a:cubicBezTo>
                  <a:cubicBezTo>
                    <a:pt x="11" y="45"/>
                    <a:pt x="11" y="43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2"/>
                    <a:pt x="12" y="43"/>
                    <a:pt x="12" y="45"/>
                  </a:cubicBezTo>
                  <a:cubicBezTo>
                    <a:pt x="12" y="46"/>
                    <a:pt x="12" y="46"/>
                    <a:pt x="13" y="47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2" y="51"/>
                    <a:pt x="12" y="53"/>
                    <a:pt x="10" y="56"/>
                  </a:cubicBezTo>
                  <a:cubicBezTo>
                    <a:pt x="11" y="55"/>
                    <a:pt x="10" y="55"/>
                    <a:pt x="11" y="55"/>
                  </a:cubicBezTo>
                  <a:cubicBezTo>
                    <a:pt x="9" y="56"/>
                    <a:pt x="7" y="56"/>
                    <a:pt x="7" y="58"/>
                  </a:cubicBezTo>
                  <a:cubicBezTo>
                    <a:pt x="7" y="59"/>
                    <a:pt x="9" y="62"/>
                    <a:pt x="9" y="62"/>
                  </a:cubicBezTo>
                  <a:cubicBezTo>
                    <a:pt x="9" y="63"/>
                    <a:pt x="7" y="64"/>
                    <a:pt x="7" y="6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East Timor / Timor-Leste">
              <a:extLst>
                <a:ext uri="{FF2B5EF4-FFF2-40B4-BE49-F238E27FC236}">
                  <a16:creationId xmlns:a16="http://schemas.microsoft.com/office/drawing/2014/main" id="{873B45CA-FD6F-3584-1129-D671FDE14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5079" y="3009945"/>
              <a:ext cx="84302" cy="33518"/>
            </a:xfrm>
            <a:custGeom>
              <a:avLst/>
              <a:gdLst>
                <a:gd name="T0" fmla="*/ 1 w 35"/>
                <a:gd name="T1" fmla="*/ 13 h 14"/>
                <a:gd name="T2" fmla="*/ 0 w 35"/>
                <a:gd name="T3" fmla="*/ 13 h 14"/>
                <a:gd name="T4" fmla="*/ 1 w 35"/>
                <a:gd name="T5" fmla="*/ 12 h 14"/>
                <a:gd name="T6" fmla="*/ 6 w 35"/>
                <a:gd name="T7" fmla="*/ 9 h 14"/>
                <a:gd name="T8" fmla="*/ 6 w 35"/>
                <a:gd name="T9" fmla="*/ 12 h 14"/>
                <a:gd name="T10" fmla="*/ 4 w 35"/>
                <a:gd name="T11" fmla="*/ 14 h 14"/>
                <a:gd name="T12" fmla="*/ 1 w 35"/>
                <a:gd name="T13" fmla="*/ 13 h 14"/>
                <a:gd name="T14" fmla="*/ 33 w 35"/>
                <a:gd name="T15" fmla="*/ 0 h 14"/>
                <a:gd name="T16" fmla="*/ 27 w 35"/>
                <a:gd name="T17" fmla="*/ 2 h 14"/>
                <a:gd name="T18" fmla="*/ 25 w 35"/>
                <a:gd name="T19" fmla="*/ 1 h 14"/>
                <a:gd name="T20" fmla="*/ 18 w 35"/>
                <a:gd name="T21" fmla="*/ 2 h 14"/>
                <a:gd name="T22" fmla="*/ 12 w 35"/>
                <a:gd name="T23" fmla="*/ 4 h 14"/>
                <a:gd name="T24" fmla="*/ 11 w 35"/>
                <a:gd name="T25" fmla="*/ 6 h 14"/>
                <a:gd name="T26" fmla="*/ 11 w 35"/>
                <a:gd name="T27" fmla="*/ 7 h 14"/>
                <a:gd name="T28" fmla="*/ 13 w 35"/>
                <a:gd name="T29" fmla="*/ 8 h 14"/>
                <a:gd name="T30" fmla="*/ 12 w 35"/>
                <a:gd name="T31" fmla="*/ 10 h 14"/>
                <a:gd name="T32" fmla="*/ 12 w 35"/>
                <a:gd name="T33" fmla="*/ 13 h 14"/>
                <a:gd name="T34" fmla="*/ 12 w 35"/>
                <a:gd name="T35" fmla="*/ 13 h 14"/>
                <a:gd name="T36" fmla="*/ 16 w 35"/>
                <a:gd name="T37" fmla="*/ 11 h 14"/>
                <a:gd name="T38" fmla="*/ 20 w 35"/>
                <a:gd name="T39" fmla="*/ 10 h 14"/>
                <a:gd name="T40" fmla="*/ 22 w 35"/>
                <a:gd name="T41" fmla="*/ 8 h 14"/>
                <a:gd name="T42" fmla="*/ 25 w 35"/>
                <a:gd name="T43" fmla="*/ 8 h 14"/>
                <a:gd name="T44" fmla="*/ 28 w 35"/>
                <a:gd name="T45" fmla="*/ 7 h 14"/>
                <a:gd name="T46" fmla="*/ 31 w 35"/>
                <a:gd name="T47" fmla="*/ 5 h 14"/>
                <a:gd name="T48" fmla="*/ 35 w 35"/>
                <a:gd name="T49" fmla="*/ 2 h 14"/>
                <a:gd name="T50" fmla="*/ 33 w 35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14">
                  <a:moveTo>
                    <a:pt x="1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2" y="11"/>
                    <a:pt x="4" y="10"/>
                    <a:pt x="6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4"/>
                    <a:pt x="4" y="14"/>
                    <a:pt x="4" y="14"/>
                  </a:cubicBezTo>
                  <a:lnTo>
                    <a:pt x="1" y="13"/>
                  </a:lnTo>
                  <a:close/>
                  <a:moveTo>
                    <a:pt x="33" y="0"/>
                  </a:moveTo>
                  <a:cubicBezTo>
                    <a:pt x="31" y="1"/>
                    <a:pt x="28" y="1"/>
                    <a:pt x="27" y="2"/>
                  </a:cubicBezTo>
                  <a:cubicBezTo>
                    <a:pt x="26" y="2"/>
                    <a:pt x="25" y="2"/>
                    <a:pt x="25" y="1"/>
                  </a:cubicBezTo>
                  <a:cubicBezTo>
                    <a:pt x="21" y="3"/>
                    <a:pt x="21" y="2"/>
                    <a:pt x="18" y="2"/>
                  </a:cubicBezTo>
                  <a:cubicBezTo>
                    <a:pt x="16" y="3"/>
                    <a:pt x="14" y="4"/>
                    <a:pt x="12" y="4"/>
                  </a:cubicBezTo>
                  <a:cubicBezTo>
                    <a:pt x="12" y="5"/>
                    <a:pt x="11" y="5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7" y="10"/>
                    <a:pt x="19" y="10"/>
                    <a:pt x="20" y="10"/>
                  </a:cubicBezTo>
                  <a:cubicBezTo>
                    <a:pt x="21" y="9"/>
                    <a:pt x="21" y="8"/>
                    <a:pt x="22" y="8"/>
                  </a:cubicBezTo>
                  <a:cubicBezTo>
                    <a:pt x="23" y="9"/>
                    <a:pt x="25" y="9"/>
                    <a:pt x="25" y="8"/>
                  </a:cubicBezTo>
                  <a:cubicBezTo>
                    <a:pt x="26" y="7"/>
                    <a:pt x="26" y="7"/>
                    <a:pt x="28" y="7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2" y="4"/>
                    <a:pt x="34" y="3"/>
                    <a:pt x="35" y="2"/>
                  </a:cubicBezTo>
                  <a:cubicBezTo>
                    <a:pt x="34" y="1"/>
                    <a:pt x="35" y="0"/>
                    <a:pt x="33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Dominican Republic">
              <a:extLst>
                <a:ext uri="{FF2B5EF4-FFF2-40B4-BE49-F238E27FC236}">
                  <a16:creationId xmlns:a16="http://schemas.microsoft.com/office/drawing/2014/main" id="{12B5F878-1044-CBFC-BAE7-99BEA509B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681" y="2237015"/>
              <a:ext cx="89380" cy="62972"/>
            </a:xfrm>
            <a:custGeom>
              <a:avLst/>
              <a:gdLst>
                <a:gd name="T0" fmla="*/ 34 w 37"/>
                <a:gd name="T1" fmla="*/ 14 h 26"/>
                <a:gd name="T2" fmla="*/ 30 w 37"/>
                <a:gd name="T3" fmla="*/ 11 h 26"/>
                <a:gd name="T4" fmla="*/ 25 w 37"/>
                <a:gd name="T5" fmla="*/ 11 h 26"/>
                <a:gd name="T6" fmla="*/ 29 w 37"/>
                <a:gd name="T7" fmla="*/ 8 h 26"/>
                <a:gd name="T8" fmla="*/ 28 w 37"/>
                <a:gd name="T9" fmla="*/ 7 h 26"/>
                <a:gd name="T10" fmla="*/ 23 w 37"/>
                <a:gd name="T11" fmla="*/ 7 h 26"/>
                <a:gd name="T12" fmla="*/ 20 w 37"/>
                <a:gd name="T13" fmla="*/ 4 h 26"/>
                <a:gd name="T14" fmla="*/ 17 w 37"/>
                <a:gd name="T15" fmla="*/ 3 h 26"/>
                <a:gd name="T16" fmla="*/ 15 w 37"/>
                <a:gd name="T17" fmla="*/ 3 h 26"/>
                <a:gd name="T18" fmla="*/ 10 w 37"/>
                <a:gd name="T19" fmla="*/ 1 h 26"/>
                <a:gd name="T20" fmla="*/ 11 w 37"/>
                <a:gd name="T21" fmla="*/ 0 h 26"/>
                <a:gd name="T22" fmla="*/ 6 w 37"/>
                <a:gd name="T23" fmla="*/ 1 h 26"/>
                <a:gd name="T24" fmla="*/ 3 w 37"/>
                <a:gd name="T25" fmla="*/ 2 h 26"/>
                <a:gd name="T26" fmla="*/ 3 w 37"/>
                <a:gd name="T27" fmla="*/ 3 h 26"/>
                <a:gd name="T28" fmla="*/ 4 w 37"/>
                <a:gd name="T29" fmla="*/ 5 h 26"/>
                <a:gd name="T30" fmla="*/ 2 w 37"/>
                <a:gd name="T31" fmla="*/ 7 h 26"/>
                <a:gd name="T32" fmla="*/ 2 w 37"/>
                <a:gd name="T33" fmla="*/ 8 h 26"/>
                <a:gd name="T34" fmla="*/ 4 w 37"/>
                <a:gd name="T35" fmla="*/ 8 h 26"/>
                <a:gd name="T36" fmla="*/ 4 w 37"/>
                <a:gd name="T37" fmla="*/ 11 h 26"/>
                <a:gd name="T38" fmla="*/ 1 w 37"/>
                <a:gd name="T39" fmla="*/ 12 h 26"/>
                <a:gd name="T40" fmla="*/ 3 w 37"/>
                <a:gd name="T41" fmla="*/ 13 h 26"/>
                <a:gd name="T42" fmla="*/ 4 w 37"/>
                <a:gd name="T43" fmla="*/ 14 h 26"/>
                <a:gd name="T44" fmla="*/ 4 w 37"/>
                <a:gd name="T45" fmla="*/ 15 h 26"/>
                <a:gd name="T46" fmla="*/ 1 w 37"/>
                <a:gd name="T47" fmla="*/ 16 h 26"/>
                <a:gd name="T48" fmla="*/ 0 w 37"/>
                <a:gd name="T49" fmla="*/ 16 h 26"/>
                <a:gd name="T50" fmla="*/ 1 w 37"/>
                <a:gd name="T51" fmla="*/ 17 h 26"/>
                <a:gd name="T52" fmla="*/ 4 w 37"/>
                <a:gd name="T53" fmla="*/ 18 h 26"/>
                <a:gd name="T54" fmla="*/ 2 w 37"/>
                <a:gd name="T55" fmla="*/ 20 h 26"/>
                <a:gd name="T56" fmla="*/ 2 w 37"/>
                <a:gd name="T57" fmla="*/ 22 h 26"/>
                <a:gd name="T58" fmla="*/ 3 w 37"/>
                <a:gd name="T59" fmla="*/ 22 h 26"/>
                <a:gd name="T60" fmla="*/ 4 w 37"/>
                <a:gd name="T61" fmla="*/ 25 h 26"/>
                <a:gd name="T62" fmla="*/ 6 w 37"/>
                <a:gd name="T63" fmla="*/ 26 h 26"/>
                <a:gd name="T64" fmla="*/ 9 w 37"/>
                <a:gd name="T65" fmla="*/ 22 h 26"/>
                <a:gd name="T66" fmla="*/ 11 w 37"/>
                <a:gd name="T67" fmla="*/ 18 h 26"/>
                <a:gd name="T68" fmla="*/ 12 w 37"/>
                <a:gd name="T69" fmla="*/ 20 h 26"/>
                <a:gd name="T70" fmla="*/ 12 w 37"/>
                <a:gd name="T71" fmla="*/ 18 h 26"/>
                <a:gd name="T72" fmla="*/ 14 w 37"/>
                <a:gd name="T73" fmla="*/ 17 h 26"/>
                <a:gd name="T74" fmla="*/ 19 w 37"/>
                <a:gd name="T75" fmla="*/ 19 h 26"/>
                <a:gd name="T76" fmla="*/ 24 w 37"/>
                <a:gd name="T77" fmla="*/ 19 h 26"/>
                <a:gd name="T78" fmla="*/ 28 w 37"/>
                <a:gd name="T79" fmla="*/ 18 h 26"/>
                <a:gd name="T80" fmla="*/ 31 w 37"/>
                <a:gd name="T81" fmla="*/ 17 h 26"/>
                <a:gd name="T82" fmla="*/ 32 w 37"/>
                <a:gd name="T83" fmla="*/ 20 h 26"/>
                <a:gd name="T84" fmla="*/ 35 w 37"/>
                <a:gd name="T85" fmla="*/ 18 h 26"/>
                <a:gd name="T86" fmla="*/ 37 w 37"/>
                <a:gd name="T87" fmla="*/ 18 h 26"/>
                <a:gd name="T88" fmla="*/ 34 w 37"/>
                <a:gd name="T8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26">
                  <a:moveTo>
                    <a:pt x="34" y="14"/>
                  </a:moveTo>
                  <a:cubicBezTo>
                    <a:pt x="33" y="13"/>
                    <a:pt x="32" y="11"/>
                    <a:pt x="30" y="11"/>
                  </a:cubicBezTo>
                  <a:cubicBezTo>
                    <a:pt x="28" y="11"/>
                    <a:pt x="26" y="11"/>
                    <a:pt x="25" y="11"/>
                  </a:cubicBezTo>
                  <a:cubicBezTo>
                    <a:pt x="24" y="8"/>
                    <a:pt x="28" y="10"/>
                    <a:pt x="29" y="8"/>
                  </a:cubicBezTo>
                  <a:cubicBezTo>
                    <a:pt x="28" y="8"/>
                    <a:pt x="28" y="8"/>
                    <a:pt x="28" y="7"/>
                  </a:cubicBezTo>
                  <a:cubicBezTo>
                    <a:pt x="26" y="7"/>
                    <a:pt x="23" y="9"/>
                    <a:pt x="23" y="7"/>
                  </a:cubicBezTo>
                  <a:cubicBezTo>
                    <a:pt x="22" y="5"/>
                    <a:pt x="22" y="4"/>
                    <a:pt x="20" y="4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2" y="1"/>
                    <a:pt x="10" y="1"/>
                  </a:cubicBezTo>
                  <a:cubicBezTo>
                    <a:pt x="11" y="1"/>
                    <a:pt x="10" y="0"/>
                    <a:pt x="11" y="0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4" y="1"/>
                    <a:pt x="4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5" y="22"/>
                    <a:pt x="3" y="24"/>
                    <a:pt x="4" y="25"/>
                  </a:cubicBezTo>
                  <a:cubicBezTo>
                    <a:pt x="4" y="25"/>
                    <a:pt x="6" y="26"/>
                    <a:pt x="6" y="26"/>
                  </a:cubicBezTo>
                  <a:cubicBezTo>
                    <a:pt x="7" y="25"/>
                    <a:pt x="8" y="24"/>
                    <a:pt x="9" y="22"/>
                  </a:cubicBezTo>
                  <a:cubicBezTo>
                    <a:pt x="9" y="20"/>
                    <a:pt x="8" y="18"/>
                    <a:pt x="11" y="18"/>
                  </a:cubicBezTo>
                  <a:cubicBezTo>
                    <a:pt x="10" y="19"/>
                    <a:pt x="11" y="20"/>
                    <a:pt x="12" y="20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3" y="19"/>
                    <a:pt x="13" y="18"/>
                    <a:pt x="14" y="17"/>
                  </a:cubicBezTo>
                  <a:cubicBezTo>
                    <a:pt x="14" y="19"/>
                    <a:pt x="16" y="21"/>
                    <a:pt x="19" y="19"/>
                  </a:cubicBezTo>
                  <a:cubicBezTo>
                    <a:pt x="21" y="17"/>
                    <a:pt x="23" y="15"/>
                    <a:pt x="24" y="19"/>
                  </a:cubicBezTo>
                  <a:cubicBezTo>
                    <a:pt x="26" y="18"/>
                    <a:pt x="26" y="17"/>
                    <a:pt x="28" y="18"/>
                  </a:cubicBezTo>
                  <a:cubicBezTo>
                    <a:pt x="30" y="19"/>
                    <a:pt x="30" y="19"/>
                    <a:pt x="31" y="17"/>
                  </a:cubicBezTo>
                  <a:cubicBezTo>
                    <a:pt x="32" y="18"/>
                    <a:pt x="33" y="19"/>
                    <a:pt x="32" y="20"/>
                  </a:cubicBezTo>
                  <a:cubicBezTo>
                    <a:pt x="34" y="20"/>
                    <a:pt x="34" y="19"/>
                    <a:pt x="35" y="18"/>
                  </a:cubicBezTo>
                  <a:cubicBezTo>
                    <a:pt x="36" y="18"/>
                    <a:pt x="36" y="19"/>
                    <a:pt x="37" y="18"/>
                  </a:cubicBezTo>
                  <a:cubicBezTo>
                    <a:pt x="37" y="15"/>
                    <a:pt x="35" y="15"/>
                    <a:pt x="34" y="1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Dominica">
              <a:extLst>
                <a:ext uri="{FF2B5EF4-FFF2-40B4-BE49-F238E27FC236}">
                  <a16:creationId xmlns:a16="http://schemas.microsoft.com/office/drawing/2014/main" id="{D600FFAD-E14C-D04E-4E5B-3889AE71D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569" y="2356865"/>
              <a:ext cx="7110" cy="10157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0 h 4"/>
                <a:gd name="T4" fmla="*/ 1 w 3"/>
                <a:gd name="T5" fmla="*/ 0 h 4"/>
                <a:gd name="T6" fmla="*/ 0 w 3"/>
                <a:gd name="T7" fmla="*/ 0 h 4"/>
                <a:gd name="T8" fmla="*/ 1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4"/>
                    <a:pt x="3" y="2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1" y="3"/>
                    <a:pt x="1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Djibouti">
              <a:extLst>
                <a:ext uri="{FF2B5EF4-FFF2-40B4-BE49-F238E27FC236}">
                  <a16:creationId xmlns:a16="http://schemas.microsoft.com/office/drawing/2014/main" id="{1A131DF3-3C9A-B1F0-6EA4-303E227EC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681" y="2436088"/>
              <a:ext cx="45706" cy="48753"/>
            </a:xfrm>
            <a:custGeom>
              <a:avLst/>
              <a:gdLst>
                <a:gd name="T0" fmla="*/ 12 w 19"/>
                <a:gd name="T1" fmla="*/ 1 h 20"/>
                <a:gd name="T2" fmla="*/ 11 w 19"/>
                <a:gd name="T3" fmla="*/ 1 h 20"/>
                <a:gd name="T4" fmla="*/ 11 w 19"/>
                <a:gd name="T5" fmla="*/ 4 h 20"/>
                <a:gd name="T6" fmla="*/ 10 w 19"/>
                <a:gd name="T7" fmla="*/ 4 h 20"/>
                <a:gd name="T8" fmla="*/ 10 w 19"/>
                <a:gd name="T9" fmla="*/ 3 h 20"/>
                <a:gd name="T10" fmla="*/ 8 w 19"/>
                <a:gd name="T11" fmla="*/ 1 h 20"/>
                <a:gd name="T12" fmla="*/ 8 w 19"/>
                <a:gd name="T13" fmla="*/ 3 h 20"/>
                <a:gd name="T14" fmla="*/ 3 w 19"/>
                <a:gd name="T15" fmla="*/ 10 h 20"/>
                <a:gd name="T16" fmla="*/ 1 w 19"/>
                <a:gd name="T17" fmla="*/ 12 h 20"/>
                <a:gd name="T18" fmla="*/ 1 w 19"/>
                <a:gd name="T19" fmla="*/ 15 h 20"/>
                <a:gd name="T20" fmla="*/ 1 w 19"/>
                <a:gd name="T21" fmla="*/ 20 h 20"/>
                <a:gd name="T22" fmla="*/ 5 w 19"/>
                <a:gd name="T23" fmla="*/ 20 h 20"/>
                <a:gd name="T24" fmla="*/ 11 w 19"/>
                <a:gd name="T25" fmla="*/ 20 h 20"/>
                <a:gd name="T26" fmla="*/ 15 w 19"/>
                <a:gd name="T27" fmla="*/ 14 h 20"/>
                <a:gd name="T28" fmla="*/ 17 w 19"/>
                <a:gd name="T29" fmla="*/ 14 h 20"/>
                <a:gd name="T30" fmla="*/ 14 w 19"/>
                <a:gd name="T31" fmla="*/ 12 h 20"/>
                <a:gd name="T32" fmla="*/ 14 w 19"/>
                <a:gd name="T33" fmla="*/ 13 h 20"/>
                <a:gd name="T34" fmla="*/ 11 w 19"/>
                <a:gd name="T35" fmla="*/ 12 h 20"/>
                <a:gd name="T36" fmla="*/ 9 w 19"/>
                <a:gd name="T37" fmla="*/ 13 h 20"/>
                <a:gd name="T38" fmla="*/ 13 w 19"/>
                <a:gd name="T39" fmla="*/ 10 h 20"/>
                <a:gd name="T40" fmla="*/ 14 w 19"/>
                <a:gd name="T41" fmla="*/ 9 h 20"/>
                <a:gd name="T42" fmla="*/ 16 w 19"/>
                <a:gd name="T43" fmla="*/ 8 h 20"/>
                <a:gd name="T44" fmla="*/ 15 w 19"/>
                <a:gd name="T45" fmla="*/ 0 h 20"/>
                <a:gd name="T46" fmla="*/ 12 w 19"/>
                <a:gd name="T47" fmla="*/ 0 h 20"/>
                <a:gd name="T48" fmla="*/ 12 w 19"/>
                <a:gd name="T4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" h="20">
                  <a:moveTo>
                    <a:pt x="12" y="1"/>
                  </a:moveTo>
                  <a:cubicBezTo>
                    <a:pt x="12" y="1"/>
                    <a:pt x="11" y="1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6" y="2"/>
                    <a:pt x="4" y="9"/>
                    <a:pt x="3" y="10"/>
                  </a:cubicBezTo>
                  <a:cubicBezTo>
                    <a:pt x="3" y="11"/>
                    <a:pt x="2" y="10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0" y="19"/>
                    <a:pt x="1" y="20"/>
                  </a:cubicBezTo>
                  <a:cubicBezTo>
                    <a:pt x="1" y="20"/>
                    <a:pt x="4" y="20"/>
                    <a:pt x="5" y="20"/>
                  </a:cubicBezTo>
                  <a:cubicBezTo>
                    <a:pt x="6" y="20"/>
                    <a:pt x="12" y="16"/>
                    <a:pt x="11" y="20"/>
                  </a:cubicBezTo>
                  <a:cubicBezTo>
                    <a:pt x="13" y="18"/>
                    <a:pt x="14" y="16"/>
                    <a:pt x="15" y="14"/>
                  </a:cubicBezTo>
                  <a:cubicBezTo>
                    <a:pt x="15" y="15"/>
                    <a:pt x="16" y="15"/>
                    <a:pt x="17" y="14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3" y="13"/>
                    <a:pt x="12" y="12"/>
                    <a:pt x="11" y="12"/>
                  </a:cubicBezTo>
                  <a:cubicBezTo>
                    <a:pt x="10" y="13"/>
                    <a:pt x="10" y="14"/>
                    <a:pt x="9" y="13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4" y="11"/>
                    <a:pt x="14" y="9"/>
                    <a:pt x="14" y="9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9" y="8"/>
                    <a:pt x="16" y="3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Denmark">
              <a:extLst>
                <a:ext uri="{FF2B5EF4-FFF2-40B4-BE49-F238E27FC236}">
                  <a16:creationId xmlns:a16="http://schemas.microsoft.com/office/drawing/2014/main" id="{F054DBAA-BFFE-3266-5D74-EBABC6A11A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9233" y="1206102"/>
              <a:ext cx="172665" cy="86333"/>
            </a:xfrm>
            <a:custGeom>
              <a:avLst/>
              <a:gdLst>
                <a:gd name="T0" fmla="*/ 30 w 72"/>
                <a:gd name="T1" fmla="*/ 32 h 36"/>
                <a:gd name="T2" fmla="*/ 35 w 72"/>
                <a:gd name="T3" fmla="*/ 33 h 36"/>
                <a:gd name="T4" fmla="*/ 34 w 72"/>
                <a:gd name="T5" fmla="*/ 36 h 36"/>
                <a:gd name="T6" fmla="*/ 26 w 72"/>
                <a:gd name="T7" fmla="*/ 0 h 36"/>
                <a:gd name="T8" fmla="*/ 14 w 72"/>
                <a:gd name="T9" fmla="*/ 7 h 36"/>
                <a:gd name="T10" fmla="*/ 2 w 72"/>
                <a:gd name="T11" fmla="*/ 11 h 36"/>
                <a:gd name="T12" fmla="*/ 5 w 72"/>
                <a:gd name="T13" fmla="*/ 11 h 36"/>
                <a:gd name="T14" fmla="*/ 16 w 72"/>
                <a:gd name="T15" fmla="*/ 7 h 36"/>
                <a:gd name="T16" fmla="*/ 21 w 72"/>
                <a:gd name="T17" fmla="*/ 7 h 36"/>
                <a:gd name="T18" fmla="*/ 25 w 72"/>
                <a:gd name="T19" fmla="*/ 3 h 36"/>
                <a:gd name="T20" fmla="*/ 24 w 72"/>
                <a:gd name="T21" fmla="*/ 1 h 36"/>
                <a:gd name="T22" fmla="*/ 33 w 72"/>
                <a:gd name="T23" fmla="*/ 23 h 36"/>
                <a:gd name="T24" fmla="*/ 31 w 72"/>
                <a:gd name="T25" fmla="*/ 24 h 36"/>
                <a:gd name="T26" fmla="*/ 31 w 72"/>
                <a:gd name="T27" fmla="*/ 28 h 36"/>
                <a:gd name="T28" fmla="*/ 34 w 72"/>
                <a:gd name="T29" fmla="*/ 29 h 36"/>
                <a:gd name="T30" fmla="*/ 37 w 72"/>
                <a:gd name="T31" fmla="*/ 31 h 36"/>
                <a:gd name="T32" fmla="*/ 38 w 72"/>
                <a:gd name="T33" fmla="*/ 32 h 36"/>
                <a:gd name="T34" fmla="*/ 40 w 72"/>
                <a:gd name="T35" fmla="*/ 31 h 36"/>
                <a:gd name="T36" fmla="*/ 45 w 72"/>
                <a:gd name="T37" fmla="*/ 28 h 36"/>
                <a:gd name="T38" fmla="*/ 44 w 72"/>
                <a:gd name="T39" fmla="*/ 24 h 36"/>
                <a:gd name="T40" fmla="*/ 45 w 72"/>
                <a:gd name="T41" fmla="*/ 20 h 36"/>
                <a:gd name="T42" fmla="*/ 41 w 72"/>
                <a:gd name="T43" fmla="*/ 19 h 36"/>
                <a:gd name="T44" fmla="*/ 39 w 72"/>
                <a:gd name="T45" fmla="*/ 22 h 36"/>
                <a:gd name="T46" fmla="*/ 36 w 72"/>
                <a:gd name="T47" fmla="*/ 21 h 36"/>
                <a:gd name="T48" fmla="*/ 33 w 72"/>
                <a:gd name="T49" fmla="*/ 20 h 36"/>
                <a:gd name="T50" fmla="*/ 33 w 72"/>
                <a:gd name="T51" fmla="*/ 23 h 36"/>
                <a:gd name="T52" fmla="*/ 26 w 72"/>
                <a:gd name="T53" fmla="*/ 31 h 36"/>
                <a:gd name="T54" fmla="*/ 26 w 72"/>
                <a:gd name="T55" fmla="*/ 27 h 36"/>
                <a:gd name="T56" fmla="*/ 26 w 72"/>
                <a:gd name="T57" fmla="*/ 24 h 36"/>
                <a:gd name="T58" fmla="*/ 18 w 72"/>
                <a:gd name="T59" fmla="*/ 25 h 36"/>
                <a:gd name="T60" fmla="*/ 21 w 72"/>
                <a:gd name="T61" fmla="*/ 29 h 36"/>
                <a:gd name="T62" fmla="*/ 27 w 72"/>
                <a:gd name="T63" fmla="*/ 35 h 36"/>
                <a:gd name="T64" fmla="*/ 29 w 72"/>
                <a:gd name="T65" fmla="*/ 29 h 36"/>
                <a:gd name="T66" fmla="*/ 26 w 72"/>
                <a:gd name="T67" fmla="*/ 33 h 36"/>
                <a:gd name="T68" fmla="*/ 71 w 72"/>
                <a:gd name="T69" fmla="*/ 30 h 36"/>
                <a:gd name="T70" fmla="*/ 66 w 72"/>
                <a:gd name="T71" fmla="*/ 30 h 36"/>
                <a:gd name="T72" fmla="*/ 13 w 72"/>
                <a:gd name="T73" fmla="*/ 33 h 36"/>
                <a:gd name="T74" fmla="*/ 20 w 72"/>
                <a:gd name="T75" fmla="*/ 32 h 36"/>
                <a:gd name="T76" fmla="*/ 16 w 72"/>
                <a:gd name="T77" fmla="*/ 30 h 36"/>
                <a:gd name="T78" fmla="*/ 17 w 72"/>
                <a:gd name="T79" fmla="*/ 29 h 36"/>
                <a:gd name="T80" fmla="*/ 14 w 72"/>
                <a:gd name="T81" fmla="*/ 25 h 36"/>
                <a:gd name="T82" fmla="*/ 15 w 72"/>
                <a:gd name="T83" fmla="*/ 23 h 36"/>
                <a:gd name="T84" fmla="*/ 18 w 72"/>
                <a:gd name="T85" fmla="*/ 21 h 36"/>
                <a:gd name="T86" fmla="*/ 22 w 72"/>
                <a:gd name="T87" fmla="*/ 19 h 36"/>
                <a:gd name="T88" fmla="*/ 25 w 72"/>
                <a:gd name="T89" fmla="*/ 19 h 36"/>
                <a:gd name="T90" fmla="*/ 27 w 72"/>
                <a:gd name="T91" fmla="*/ 18 h 36"/>
                <a:gd name="T92" fmla="*/ 24 w 72"/>
                <a:gd name="T93" fmla="*/ 13 h 36"/>
                <a:gd name="T94" fmla="*/ 18 w 72"/>
                <a:gd name="T95" fmla="*/ 12 h 36"/>
                <a:gd name="T96" fmla="*/ 22 w 72"/>
                <a:gd name="T97" fmla="*/ 8 h 36"/>
                <a:gd name="T98" fmla="*/ 12 w 72"/>
                <a:gd name="T99" fmla="*/ 11 h 36"/>
                <a:gd name="T100" fmla="*/ 12 w 72"/>
                <a:gd name="T101" fmla="*/ 12 h 36"/>
                <a:gd name="T102" fmla="*/ 10 w 72"/>
                <a:gd name="T103" fmla="*/ 12 h 36"/>
                <a:gd name="T104" fmla="*/ 9 w 72"/>
                <a:gd name="T105" fmla="*/ 11 h 36"/>
                <a:gd name="T106" fmla="*/ 8 w 72"/>
                <a:gd name="T107" fmla="*/ 15 h 36"/>
                <a:gd name="T108" fmla="*/ 2 w 72"/>
                <a:gd name="T109" fmla="*/ 12 h 36"/>
                <a:gd name="T110" fmla="*/ 2 w 72"/>
                <a:gd name="T111" fmla="*/ 19 h 36"/>
                <a:gd name="T112" fmla="*/ 1 w 72"/>
                <a:gd name="T113" fmla="*/ 22 h 36"/>
                <a:gd name="T114" fmla="*/ 3 w 72"/>
                <a:gd name="T115" fmla="*/ 24 h 36"/>
                <a:gd name="T116" fmla="*/ 4 w 72"/>
                <a:gd name="T117" fmla="*/ 29 h 36"/>
                <a:gd name="T118" fmla="*/ 5 w 72"/>
                <a:gd name="T119" fmla="*/ 30 h 36"/>
                <a:gd name="T120" fmla="*/ 13 w 72"/>
                <a:gd name="T121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" h="36">
                  <a:moveTo>
                    <a:pt x="31" y="33"/>
                  </a:moveTo>
                  <a:cubicBezTo>
                    <a:pt x="31" y="33"/>
                    <a:pt x="30" y="32"/>
                    <a:pt x="30" y="32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3" y="32"/>
                    <a:pt x="35" y="33"/>
                    <a:pt x="35" y="33"/>
                  </a:cubicBezTo>
                  <a:cubicBezTo>
                    <a:pt x="37" y="32"/>
                    <a:pt x="39" y="35"/>
                    <a:pt x="40" y="36"/>
                  </a:cubicBezTo>
                  <a:cubicBezTo>
                    <a:pt x="38" y="36"/>
                    <a:pt x="37" y="36"/>
                    <a:pt x="34" y="36"/>
                  </a:cubicBezTo>
                  <a:cubicBezTo>
                    <a:pt x="33" y="36"/>
                    <a:pt x="28" y="34"/>
                    <a:pt x="31" y="33"/>
                  </a:cubicBezTo>
                  <a:close/>
                  <a:moveTo>
                    <a:pt x="26" y="0"/>
                  </a:moveTo>
                  <a:cubicBezTo>
                    <a:pt x="24" y="0"/>
                    <a:pt x="21" y="0"/>
                    <a:pt x="19" y="1"/>
                  </a:cubicBezTo>
                  <a:cubicBezTo>
                    <a:pt x="17" y="3"/>
                    <a:pt x="16" y="5"/>
                    <a:pt x="14" y="7"/>
                  </a:cubicBezTo>
                  <a:cubicBezTo>
                    <a:pt x="12" y="8"/>
                    <a:pt x="9" y="7"/>
                    <a:pt x="7" y="7"/>
                  </a:cubicBezTo>
                  <a:cubicBezTo>
                    <a:pt x="5" y="7"/>
                    <a:pt x="4" y="8"/>
                    <a:pt x="2" y="11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6" y="12"/>
                    <a:pt x="9" y="9"/>
                    <a:pt x="10" y="8"/>
                  </a:cubicBezTo>
                  <a:cubicBezTo>
                    <a:pt x="11" y="7"/>
                    <a:pt x="15" y="8"/>
                    <a:pt x="16" y="7"/>
                  </a:cubicBezTo>
                  <a:cubicBezTo>
                    <a:pt x="18" y="6"/>
                    <a:pt x="18" y="6"/>
                    <a:pt x="20" y="7"/>
                  </a:cubicBezTo>
                  <a:cubicBezTo>
                    <a:pt x="20" y="7"/>
                    <a:pt x="20" y="6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5" y="8"/>
                    <a:pt x="25" y="4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25" y="2"/>
                    <a:pt x="26" y="1"/>
                    <a:pt x="26" y="0"/>
                  </a:cubicBezTo>
                  <a:close/>
                  <a:moveTo>
                    <a:pt x="33" y="23"/>
                  </a:moveTo>
                  <a:cubicBezTo>
                    <a:pt x="31" y="23"/>
                    <a:pt x="30" y="23"/>
                    <a:pt x="28" y="22"/>
                  </a:cubicBezTo>
                  <a:cubicBezTo>
                    <a:pt x="29" y="24"/>
                    <a:pt x="30" y="24"/>
                    <a:pt x="31" y="24"/>
                  </a:cubicBezTo>
                  <a:cubicBezTo>
                    <a:pt x="32" y="24"/>
                    <a:pt x="32" y="25"/>
                    <a:pt x="33" y="26"/>
                  </a:cubicBezTo>
                  <a:cubicBezTo>
                    <a:pt x="31" y="25"/>
                    <a:pt x="31" y="27"/>
                    <a:pt x="31" y="28"/>
                  </a:cubicBezTo>
                  <a:cubicBezTo>
                    <a:pt x="31" y="28"/>
                    <a:pt x="32" y="28"/>
                    <a:pt x="32" y="27"/>
                  </a:cubicBezTo>
                  <a:cubicBezTo>
                    <a:pt x="32" y="29"/>
                    <a:pt x="32" y="29"/>
                    <a:pt x="34" y="29"/>
                  </a:cubicBezTo>
                  <a:cubicBezTo>
                    <a:pt x="35" y="29"/>
                    <a:pt x="37" y="29"/>
                    <a:pt x="38" y="29"/>
                  </a:cubicBezTo>
                  <a:cubicBezTo>
                    <a:pt x="38" y="29"/>
                    <a:pt x="37" y="31"/>
                    <a:pt x="37" y="31"/>
                  </a:cubicBezTo>
                  <a:cubicBezTo>
                    <a:pt x="38" y="31"/>
                    <a:pt x="39" y="30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9" y="35"/>
                    <a:pt x="40" y="35"/>
                    <a:pt x="42" y="32"/>
                  </a:cubicBezTo>
                  <a:cubicBezTo>
                    <a:pt x="41" y="32"/>
                    <a:pt x="41" y="32"/>
                    <a:pt x="40" y="31"/>
                  </a:cubicBezTo>
                  <a:cubicBezTo>
                    <a:pt x="41" y="31"/>
                    <a:pt x="41" y="29"/>
                    <a:pt x="41" y="29"/>
                  </a:cubicBezTo>
                  <a:cubicBezTo>
                    <a:pt x="42" y="29"/>
                    <a:pt x="43" y="28"/>
                    <a:pt x="45" y="28"/>
                  </a:cubicBezTo>
                  <a:cubicBezTo>
                    <a:pt x="44" y="27"/>
                    <a:pt x="42" y="27"/>
                    <a:pt x="42" y="26"/>
                  </a:cubicBezTo>
                  <a:cubicBezTo>
                    <a:pt x="42" y="25"/>
                    <a:pt x="43" y="25"/>
                    <a:pt x="44" y="24"/>
                  </a:cubicBezTo>
                  <a:cubicBezTo>
                    <a:pt x="44" y="23"/>
                    <a:pt x="45" y="24"/>
                    <a:pt x="46" y="23"/>
                  </a:cubicBezTo>
                  <a:cubicBezTo>
                    <a:pt x="46" y="22"/>
                    <a:pt x="45" y="21"/>
                    <a:pt x="45" y="20"/>
                  </a:cubicBezTo>
                  <a:cubicBezTo>
                    <a:pt x="45" y="21"/>
                    <a:pt x="45" y="20"/>
                    <a:pt x="46" y="20"/>
                  </a:cubicBezTo>
                  <a:cubicBezTo>
                    <a:pt x="45" y="19"/>
                    <a:pt x="43" y="19"/>
                    <a:pt x="41" y="19"/>
                  </a:cubicBezTo>
                  <a:cubicBezTo>
                    <a:pt x="36" y="20"/>
                    <a:pt x="42" y="21"/>
                    <a:pt x="41" y="24"/>
                  </a:cubicBezTo>
                  <a:cubicBezTo>
                    <a:pt x="40" y="23"/>
                    <a:pt x="40" y="22"/>
                    <a:pt x="39" y="22"/>
                  </a:cubicBezTo>
                  <a:cubicBezTo>
                    <a:pt x="39" y="23"/>
                    <a:pt x="38" y="23"/>
                    <a:pt x="38" y="24"/>
                  </a:cubicBezTo>
                  <a:cubicBezTo>
                    <a:pt x="38" y="22"/>
                    <a:pt x="36" y="23"/>
                    <a:pt x="36" y="21"/>
                  </a:cubicBezTo>
                  <a:cubicBezTo>
                    <a:pt x="38" y="22"/>
                    <a:pt x="38" y="21"/>
                    <a:pt x="38" y="20"/>
                  </a:cubicBezTo>
                  <a:cubicBezTo>
                    <a:pt x="36" y="20"/>
                    <a:pt x="35" y="20"/>
                    <a:pt x="33" y="20"/>
                  </a:cubicBezTo>
                  <a:cubicBezTo>
                    <a:pt x="34" y="21"/>
                    <a:pt x="35" y="21"/>
                    <a:pt x="35" y="22"/>
                  </a:cubicBezTo>
                  <a:cubicBezTo>
                    <a:pt x="34" y="21"/>
                    <a:pt x="34" y="23"/>
                    <a:pt x="33" y="23"/>
                  </a:cubicBezTo>
                  <a:close/>
                  <a:moveTo>
                    <a:pt x="20" y="31"/>
                  </a:moveTo>
                  <a:cubicBezTo>
                    <a:pt x="22" y="31"/>
                    <a:pt x="24" y="31"/>
                    <a:pt x="26" y="31"/>
                  </a:cubicBezTo>
                  <a:cubicBezTo>
                    <a:pt x="27" y="31"/>
                    <a:pt x="26" y="27"/>
                    <a:pt x="29" y="28"/>
                  </a:cubicBezTo>
                  <a:cubicBezTo>
                    <a:pt x="28" y="27"/>
                    <a:pt x="27" y="26"/>
                    <a:pt x="26" y="27"/>
                  </a:cubicBezTo>
                  <a:cubicBezTo>
                    <a:pt x="27" y="26"/>
                    <a:pt x="27" y="26"/>
                    <a:pt x="28" y="25"/>
                  </a:cubicBezTo>
                  <a:cubicBezTo>
                    <a:pt x="27" y="25"/>
                    <a:pt x="27" y="25"/>
                    <a:pt x="26" y="24"/>
                  </a:cubicBezTo>
                  <a:cubicBezTo>
                    <a:pt x="26" y="26"/>
                    <a:pt x="25" y="26"/>
                    <a:pt x="24" y="27"/>
                  </a:cubicBezTo>
                  <a:cubicBezTo>
                    <a:pt x="26" y="22"/>
                    <a:pt x="19" y="26"/>
                    <a:pt x="18" y="25"/>
                  </a:cubicBezTo>
                  <a:cubicBezTo>
                    <a:pt x="18" y="26"/>
                    <a:pt x="18" y="28"/>
                    <a:pt x="18" y="28"/>
                  </a:cubicBezTo>
                  <a:cubicBezTo>
                    <a:pt x="19" y="30"/>
                    <a:pt x="19" y="29"/>
                    <a:pt x="21" y="29"/>
                  </a:cubicBezTo>
                  <a:cubicBezTo>
                    <a:pt x="21" y="30"/>
                    <a:pt x="21" y="30"/>
                    <a:pt x="20" y="31"/>
                  </a:cubicBezTo>
                  <a:close/>
                  <a:moveTo>
                    <a:pt x="27" y="35"/>
                  </a:moveTo>
                  <a:cubicBezTo>
                    <a:pt x="28" y="33"/>
                    <a:pt x="29" y="31"/>
                    <a:pt x="30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30"/>
                    <a:pt x="25" y="32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7" y="34"/>
                    <a:pt x="27" y="34"/>
                    <a:pt x="27" y="35"/>
                  </a:cubicBezTo>
                  <a:close/>
                  <a:moveTo>
                    <a:pt x="71" y="30"/>
                  </a:moveTo>
                  <a:cubicBezTo>
                    <a:pt x="72" y="29"/>
                    <a:pt x="68" y="28"/>
                    <a:pt x="68" y="28"/>
                  </a:cubicBezTo>
                  <a:cubicBezTo>
                    <a:pt x="66" y="28"/>
                    <a:pt x="66" y="29"/>
                    <a:pt x="66" y="30"/>
                  </a:cubicBezTo>
                  <a:cubicBezTo>
                    <a:pt x="66" y="30"/>
                    <a:pt x="71" y="31"/>
                    <a:pt x="71" y="30"/>
                  </a:cubicBezTo>
                  <a:close/>
                  <a:moveTo>
                    <a:pt x="13" y="33"/>
                  </a:moveTo>
                  <a:cubicBezTo>
                    <a:pt x="15" y="34"/>
                    <a:pt x="18" y="33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18" y="31"/>
                    <a:pt x="17" y="31"/>
                    <a:pt x="14" y="31"/>
                  </a:cubicBezTo>
                  <a:cubicBezTo>
                    <a:pt x="15" y="31"/>
                    <a:pt x="15" y="31"/>
                    <a:pt x="16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6" y="29"/>
                    <a:pt x="16" y="29"/>
                    <a:pt x="17" y="29"/>
                  </a:cubicBezTo>
                  <a:cubicBezTo>
                    <a:pt x="17" y="28"/>
                    <a:pt x="15" y="27"/>
                    <a:pt x="16" y="26"/>
                  </a:cubicBezTo>
                  <a:cubicBezTo>
                    <a:pt x="16" y="26"/>
                    <a:pt x="15" y="26"/>
                    <a:pt x="14" y="25"/>
                  </a:cubicBezTo>
                  <a:cubicBezTo>
                    <a:pt x="16" y="25"/>
                    <a:pt x="17" y="26"/>
                    <a:pt x="18" y="24"/>
                  </a:cubicBezTo>
                  <a:cubicBezTo>
                    <a:pt x="17" y="24"/>
                    <a:pt x="16" y="23"/>
                    <a:pt x="15" y="23"/>
                  </a:cubicBezTo>
                  <a:cubicBezTo>
                    <a:pt x="17" y="23"/>
                    <a:pt x="18" y="24"/>
                    <a:pt x="20" y="23"/>
                  </a:cubicBezTo>
                  <a:cubicBezTo>
                    <a:pt x="22" y="22"/>
                    <a:pt x="18" y="22"/>
                    <a:pt x="18" y="21"/>
                  </a:cubicBezTo>
                  <a:cubicBezTo>
                    <a:pt x="19" y="21"/>
                    <a:pt x="21" y="22"/>
                    <a:pt x="22" y="21"/>
                  </a:cubicBezTo>
                  <a:cubicBezTo>
                    <a:pt x="23" y="20"/>
                    <a:pt x="24" y="19"/>
                    <a:pt x="22" y="19"/>
                  </a:cubicBezTo>
                  <a:cubicBezTo>
                    <a:pt x="22" y="18"/>
                    <a:pt x="23" y="17"/>
                    <a:pt x="24" y="16"/>
                  </a:cubicBezTo>
                  <a:cubicBezTo>
                    <a:pt x="24" y="17"/>
                    <a:pt x="25" y="19"/>
                    <a:pt x="25" y="19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8"/>
                    <a:pt x="31" y="14"/>
                    <a:pt x="28" y="14"/>
                  </a:cubicBezTo>
                  <a:cubicBezTo>
                    <a:pt x="27" y="14"/>
                    <a:pt x="25" y="14"/>
                    <a:pt x="24" y="13"/>
                  </a:cubicBezTo>
                  <a:cubicBezTo>
                    <a:pt x="23" y="13"/>
                    <a:pt x="24" y="12"/>
                    <a:pt x="23" y="11"/>
                  </a:cubicBezTo>
                  <a:cubicBezTo>
                    <a:pt x="23" y="13"/>
                    <a:pt x="19" y="12"/>
                    <a:pt x="18" y="12"/>
                  </a:cubicBezTo>
                  <a:cubicBezTo>
                    <a:pt x="19" y="12"/>
                    <a:pt x="21" y="12"/>
                    <a:pt x="22" y="11"/>
                  </a:cubicBezTo>
                  <a:cubicBezTo>
                    <a:pt x="22" y="10"/>
                    <a:pt x="23" y="9"/>
                    <a:pt x="22" y="8"/>
                  </a:cubicBezTo>
                  <a:cubicBezTo>
                    <a:pt x="19" y="8"/>
                    <a:pt x="15" y="8"/>
                    <a:pt x="12" y="8"/>
                  </a:cubicBezTo>
                  <a:cubicBezTo>
                    <a:pt x="13" y="9"/>
                    <a:pt x="12" y="10"/>
                    <a:pt x="12" y="11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3" y="14"/>
                    <a:pt x="12" y="13"/>
                    <a:pt x="12" y="12"/>
                  </a:cubicBezTo>
                  <a:cubicBezTo>
                    <a:pt x="12" y="13"/>
                    <a:pt x="11" y="14"/>
                    <a:pt x="10" y="14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1" y="11"/>
                    <a:pt x="9" y="10"/>
                    <a:pt x="9" y="11"/>
                  </a:cubicBezTo>
                  <a:cubicBezTo>
                    <a:pt x="9" y="13"/>
                    <a:pt x="8" y="13"/>
                    <a:pt x="7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6" y="16"/>
                    <a:pt x="6" y="13"/>
                    <a:pt x="5" y="14"/>
                  </a:cubicBezTo>
                  <a:cubicBezTo>
                    <a:pt x="3" y="14"/>
                    <a:pt x="3" y="14"/>
                    <a:pt x="2" y="12"/>
                  </a:cubicBezTo>
                  <a:cubicBezTo>
                    <a:pt x="0" y="14"/>
                    <a:pt x="1" y="18"/>
                    <a:pt x="1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4" y="18"/>
                    <a:pt x="4" y="20"/>
                    <a:pt x="4" y="21"/>
                  </a:cubicBezTo>
                  <a:cubicBezTo>
                    <a:pt x="3" y="22"/>
                    <a:pt x="2" y="22"/>
                    <a:pt x="1" y="22"/>
                  </a:cubicBezTo>
                  <a:cubicBezTo>
                    <a:pt x="2" y="23"/>
                    <a:pt x="1" y="24"/>
                    <a:pt x="1" y="25"/>
                  </a:cubicBezTo>
                  <a:cubicBezTo>
                    <a:pt x="2" y="25"/>
                    <a:pt x="4" y="26"/>
                    <a:pt x="3" y="24"/>
                  </a:cubicBezTo>
                  <a:cubicBezTo>
                    <a:pt x="4" y="26"/>
                    <a:pt x="4" y="27"/>
                    <a:pt x="7" y="26"/>
                  </a:cubicBezTo>
                  <a:cubicBezTo>
                    <a:pt x="7" y="29"/>
                    <a:pt x="7" y="29"/>
                    <a:pt x="4" y="29"/>
                  </a:cubicBezTo>
                  <a:cubicBezTo>
                    <a:pt x="4" y="29"/>
                    <a:pt x="4" y="31"/>
                    <a:pt x="6" y="31"/>
                  </a:cubicBezTo>
                  <a:cubicBezTo>
                    <a:pt x="5" y="30"/>
                    <a:pt x="6" y="30"/>
                    <a:pt x="5" y="30"/>
                  </a:cubicBezTo>
                  <a:cubicBezTo>
                    <a:pt x="7" y="29"/>
                    <a:pt x="6" y="32"/>
                    <a:pt x="7" y="33"/>
                  </a:cubicBezTo>
                  <a:cubicBezTo>
                    <a:pt x="9" y="32"/>
                    <a:pt x="10" y="32"/>
                    <a:pt x="13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Czech Republic">
              <a:extLst>
                <a:ext uri="{FF2B5EF4-FFF2-40B4-BE49-F238E27FC236}">
                  <a16:creationId xmlns:a16="http://schemas.microsoft.com/office/drawing/2014/main" id="{0B93257D-C777-2823-8DCF-3AF218F3C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722" y="1387909"/>
              <a:ext cx="162508" cy="70082"/>
            </a:xfrm>
            <a:custGeom>
              <a:avLst/>
              <a:gdLst>
                <a:gd name="T0" fmla="*/ 24 w 68"/>
                <a:gd name="T1" fmla="*/ 28 h 29"/>
                <a:gd name="T2" fmla="*/ 27 w 68"/>
                <a:gd name="T3" fmla="*/ 26 h 29"/>
                <a:gd name="T4" fmla="*/ 30 w 68"/>
                <a:gd name="T5" fmla="*/ 23 h 29"/>
                <a:gd name="T6" fmla="*/ 37 w 68"/>
                <a:gd name="T7" fmla="*/ 24 h 29"/>
                <a:gd name="T8" fmla="*/ 41 w 68"/>
                <a:gd name="T9" fmla="*/ 26 h 29"/>
                <a:gd name="T10" fmla="*/ 46 w 68"/>
                <a:gd name="T11" fmla="*/ 26 h 29"/>
                <a:gd name="T12" fmla="*/ 50 w 68"/>
                <a:gd name="T13" fmla="*/ 29 h 29"/>
                <a:gd name="T14" fmla="*/ 52 w 68"/>
                <a:gd name="T15" fmla="*/ 25 h 29"/>
                <a:gd name="T16" fmla="*/ 59 w 68"/>
                <a:gd name="T17" fmla="*/ 24 h 29"/>
                <a:gd name="T18" fmla="*/ 61 w 68"/>
                <a:gd name="T19" fmla="*/ 21 h 29"/>
                <a:gd name="T20" fmla="*/ 63 w 68"/>
                <a:gd name="T21" fmla="*/ 19 h 29"/>
                <a:gd name="T22" fmla="*/ 65 w 68"/>
                <a:gd name="T23" fmla="*/ 18 h 29"/>
                <a:gd name="T24" fmla="*/ 68 w 68"/>
                <a:gd name="T25" fmla="*/ 15 h 29"/>
                <a:gd name="T26" fmla="*/ 63 w 68"/>
                <a:gd name="T27" fmla="*/ 13 h 29"/>
                <a:gd name="T28" fmla="*/ 58 w 68"/>
                <a:gd name="T29" fmla="*/ 13 h 29"/>
                <a:gd name="T30" fmla="*/ 58 w 68"/>
                <a:gd name="T31" fmla="*/ 10 h 29"/>
                <a:gd name="T32" fmla="*/ 49 w 68"/>
                <a:gd name="T33" fmla="*/ 7 h 29"/>
                <a:gd name="T34" fmla="*/ 48 w 68"/>
                <a:gd name="T35" fmla="*/ 11 h 29"/>
                <a:gd name="T36" fmla="*/ 44 w 68"/>
                <a:gd name="T37" fmla="*/ 6 h 29"/>
                <a:gd name="T38" fmla="*/ 38 w 68"/>
                <a:gd name="T39" fmla="*/ 4 h 29"/>
                <a:gd name="T40" fmla="*/ 30 w 68"/>
                <a:gd name="T41" fmla="*/ 1 h 29"/>
                <a:gd name="T42" fmla="*/ 28 w 68"/>
                <a:gd name="T43" fmla="*/ 3 h 29"/>
                <a:gd name="T44" fmla="*/ 22 w 68"/>
                <a:gd name="T45" fmla="*/ 1 h 29"/>
                <a:gd name="T46" fmla="*/ 13 w 68"/>
                <a:gd name="T47" fmla="*/ 6 h 29"/>
                <a:gd name="T48" fmla="*/ 8 w 68"/>
                <a:gd name="T49" fmla="*/ 7 h 29"/>
                <a:gd name="T50" fmla="*/ 1 w 68"/>
                <a:gd name="T51" fmla="*/ 10 h 29"/>
                <a:gd name="T52" fmla="*/ 6 w 68"/>
                <a:gd name="T53" fmla="*/ 13 h 29"/>
                <a:gd name="T54" fmla="*/ 6 w 68"/>
                <a:gd name="T55" fmla="*/ 18 h 29"/>
                <a:gd name="T56" fmla="*/ 12 w 68"/>
                <a:gd name="T57" fmla="*/ 22 h 29"/>
                <a:gd name="T58" fmla="*/ 15 w 68"/>
                <a:gd name="T59" fmla="*/ 23 h 29"/>
                <a:gd name="T60" fmla="*/ 19 w 68"/>
                <a:gd name="T61" fmla="*/ 27 h 29"/>
                <a:gd name="T62" fmla="*/ 20 w 68"/>
                <a:gd name="T6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" h="29">
                  <a:moveTo>
                    <a:pt x="20" y="28"/>
                  </a:moveTo>
                  <a:cubicBezTo>
                    <a:pt x="21" y="28"/>
                    <a:pt x="23" y="29"/>
                    <a:pt x="24" y="28"/>
                  </a:cubicBezTo>
                  <a:cubicBezTo>
                    <a:pt x="25" y="27"/>
                    <a:pt x="25" y="28"/>
                    <a:pt x="27" y="29"/>
                  </a:cubicBezTo>
                  <a:cubicBezTo>
                    <a:pt x="27" y="28"/>
                    <a:pt x="27" y="27"/>
                    <a:pt x="27" y="26"/>
                  </a:cubicBezTo>
                  <a:cubicBezTo>
                    <a:pt x="27" y="25"/>
                    <a:pt x="29" y="27"/>
                    <a:pt x="29" y="26"/>
                  </a:cubicBezTo>
                  <a:cubicBezTo>
                    <a:pt x="29" y="25"/>
                    <a:pt x="29" y="24"/>
                    <a:pt x="30" y="23"/>
                  </a:cubicBezTo>
                  <a:cubicBezTo>
                    <a:pt x="31" y="23"/>
                    <a:pt x="32" y="24"/>
                    <a:pt x="31" y="24"/>
                  </a:cubicBezTo>
                  <a:cubicBezTo>
                    <a:pt x="34" y="23"/>
                    <a:pt x="34" y="23"/>
                    <a:pt x="37" y="24"/>
                  </a:cubicBezTo>
                  <a:cubicBezTo>
                    <a:pt x="38" y="25"/>
                    <a:pt x="38" y="25"/>
                    <a:pt x="39" y="26"/>
                  </a:cubicBezTo>
                  <a:cubicBezTo>
                    <a:pt x="39" y="26"/>
                    <a:pt x="40" y="26"/>
                    <a:pt x="41" y="26"/>
                  </a:cubicBezTo>
                  <a:cubicBezTo>
                    <a:pt x="42" y="26"/>
                    <a:pt x="43" y="27"/>
                    <a:pt x="44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7" y="26"/>
                    <a:pt x="46" y="27"/>
                    <a:pt x="47" y="27"/>
                  </a:cubicBezTo>
                  <a:cubicBezTo>
                    <a:pt x="49" y="27"/>
                    <a:pt x="49" y="27"/>
                    <a:pt x="50" y="29"/>
                  </a:cubicBezTo>
                  <a:cubicBezTo>
                    <a:pt x="50" y="28"/>
                    <a:pt x="49" y="26"/>
                    <a:pt x="50" y="26"/>
                  </a:cubicBezTo>
                  <a:cubicBezTo>
                    <a:pt x="50" y="25"/>
                    <a:pt x="51" y="26"/>
                    <a:pt x="52" y="25"/>
                  </a:cubicBezTo>
                  <a:cubicBezTo>
                    <a:pt x="53" y="26"/>
                    <a:pt x="56" y="27"/>
                    <a:pt x="57" y="25"/>
                  </a:cubicBezTo>
                  <a:cubicBezTo>
                    <a:pt x="57" y="24"/>
                    <a:pt x="59" y="26"/>
                    <a:pt x="59" y="24"/>
                  </a:cubicBezTo>
                  <a:cubicBezTo>
                    <a:pt x="59" y="23"/>
                    <a:pt x="60" y="23"/>
                    <a:pt x="61" y="23"/>
                  </a:cubicBezTo>
                  <a:cubicBezTo>
                    <a:pt x="61" y="22"/>
                    <a:pt x="61" y="22"/>
                    <a:pt x="61" y="21"/>
                  </a:cubicBezTo>
                  <a:cubicBezTo>
                    <a:pt x="62" y="21"/>
                    <a:pt x="63" y="21"/>
                    <a:pt x="64" y="21"/>
                  </a:cubicBezTo>
                  <a:cubicBezTo>
                    <a:pt x="63" y="20"/>
                    <a:pt x="64" y="20"/>
                    <a:pt x="63" y="19"/>
                  </a:cubicBezTo>
                  <a:cubicBezTo>
                    <a:pt x="64" y="20"/>
                    <a:pt x="64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6" y="18"/>
                    <a:pt x="67" y="18"/>
                    <a:pt x="68" y="18"/>
                  </a:cubicBezTo>
                  <a:cubicBezTo>
                    <a:pt x="68" y="17"/>
                    <a:pt x="68" y="15"/>
                    <a:pt x="68" y="15"/>
                  </a:cubicBezTo>
                  <a:cubicBezTo>
                    <a:pt x="66" y="15"/>
                    <a:pt x="66" y="15"/>
                    <a:pt x="65" y="14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2" y="13"/>
                    <a:pt x="61" y="13"/>
                    <a:pt x="60" y="11"/>
                  </a:cubicBezTo>
                  <a:cubicBezTo>
                    <a:pt x="61" y="13"/>
                    <a:pt x="59" y="13"/>
                    <a:pt x="58" y="13"/>
                  </a:cubicBezTo>
                  <a:cubicBezTo>
                    <a:pt x="58" y="11"/>
                    <a:pt x="57" y="11"/>
                    <a:pt x="56" y="10"/>
                  </a:cubicBezTo>
                  <a:cubicBezTo>
                    <a:pt x="56" y="10"/>
                    <a:pt x="57" y="10"/>
                    <a:pt x="58" y="10"/>
                  </a:cubicBezTo>
                  <a:cubicBezTo>
                    <a:pt x="56" y="8"/>
                    <a:pt x="56" y="9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9" y="8"/>
                    <a:pt x="49" y="9"/>
                    <a:pt x="50" y="10"/>
                  </a:cubicBezTo>
                  <a:cubicBezTo>
                    <a:pt x="49" y="10"/>
                    <a:pt x="47" y="10"/>
                    <a:pt x="48" y="11"/>
                  </a:cubicBezTo>
                  <a:cubicBezTo>
                    <a:pt x="45" y="10"/>
                    <a:pt x="44" y="9"/>
                    <a:pt x="41" y="7"/>
                  </a:cubicBezTo>
                  <a:cubicBezTo>
                    <a:pt x="42" y="6"/>
                    <a:pt x="43" y="6"/>
                    <a:pt x="44" y="6"/>
                  </a:cubicBezTo>
                  <a:cubicBezTo>
                    <a:pt x="43" y="4"/>
                    <a:pt x="40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3" y="4"/>
                    <a:pt x="32" y="2"/>
                  </a:cubicBezTo>
                  <a:cubicBezTo>
                    <a:pt x="32" y="1"/>
                    <a:pt x="30" y="0"/>
                    <a:pt x="30" y="1"/>
                  </a:cubicBezTo>
                  <a:cubicBezTo>
                    <a:pt x="30" y="3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5" y="3"/>
                    <a:pt x="25" y="1"/>
                  </a:cubicBezTo>
                  <a:cubicBezTo>
                    <a:pt x="25" y="0"/>
                    <a:pt x="23" y="1"/>
                    <a:pt x="22" y="1"/>
                  </a:cubicBezTo>
                  <a:cubicBezTo>
                    <a:pt x="23" y="1"/>
                    <a:pt x="23" y="2"/>
                    <a:pt x="24" y="2"/>
                  </a:cubicBezTo>
                  <a:cubicBezTo>
                    <a:pt x="21" y="3"/>
                    <a:pt x="15" y="3"/>
                    <a:pt x="13" y="6"/>
                  </a:cubicBezTo>
                  <a:cubicBezTo>
                    <a:pt x="12" y="7"/>
                    <a:pt x="11" y="5"/>
                    <a:pt x="10" y="6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6" y="8"/>
                    <a:pt x="3" y="8"/>
                    <a:pt x="3" y="10"/>
                  </a:cubicBezTo>
                  <a:cubicBezTo>
                    <a:pt x="3" y="8"/>
                    <a:pt x="0" y="8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4" y="14"/>
                    <a:pt x="3" y="15"/>
                  </a:cubicBezTo>
                  <a:cubicBezTo>
                    <a:pt x="5" y="15"/>
                    <a:pt x="5" y="17"/>
                    <a:pt x="6" y="18"/>
                  </a:cubicBezTo>
                  <a:cubicBezTo>
                    <a:pt x="7" y="19"/>
                    <a:pt x="7" y="19"/>
                    <a:pt x="9" y="19"/>
                  </a:cubicBezTo>
                  <a:cubicBezTo>
                    <a:pt x="10" y="19"/>
                    <a:pt x="11" y="22"/>
                    <a:pt x="12" y="22"/>
                  </a:cubicBezTo>
                  <a:cubicBezTo>
                    <a:pt x="13" y="23"/>
                    <a:pt x="14" y="23"/>
                    <a:pt x="15" y="25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6" y="24"/>
                    <a:pt x="20" y="25"/>
                    <a:pt x="17" y="27"/>
                  </a:cubicBezTo>
                  <a:cubicBezTo>
                    <a:pt x="18" y="27"/>
                    <a:pt x="18" y="27"/>
                    <a:pt x="19" y="27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0" y="27"/>
                    <a:pt x="20" y="28"/>
                    <a:pt x="20" y="2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Cyprus">
              <a:extLst>
                <a:ext uri="{FF2B5EF4-FFF2-40B4-BE49-F238E27FC236}">
                  <a16:creationId xmlns:a16="http://schemas.microsoft.com/office/drawing/2014/main" id="{CF2C09DA-A7D9-4340-902E-1CBC7356C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200" y="1808399"/>
              <a:ext cx="54847" cy="30470"/>
            </a:xfrm>
            <a:custGeom>
              <a:avLst/>
              <a:gdLst>
                <a:gd name="T0" fmla="*/ 4 w 23"/>
                <a:gd name="T1" fmla="*/ 7 h 13"/>
                <a:gd name="T2" fmla="*/ 0 w 23"/>
                <a:gd name="T3" fmla="*/ 7 h 13"/>
                <a:gd name="T4" fmla="*/ 3 w 23"/>
                <a:gd name="T5" fmla="*/ 12 h 13"/>
                <a:gd name="T6" fmla="*/ 6 w 23"/>
                <a:gd name="T7" fmla="*/ 12 h 13"/>
                <a:gd name="T8" fmla="*/ 8 w 23"/>
                <a:gd name="T9" fmla="*/ 13 h 13"/>
                <a:gd name="T10" fmla="*/ 7 w 23"/>
                <a:gd name="T11" fmla="*/ 11 h 13"/>
                <a:gd name="T12" fmla="*/ 14 w 23"/>
                <a:gd name="T13" fmla="*/ 9 h 13"/>
                <a:gd name="T14" fmla="*/ 16 w 23"/>
                <a:gd name="T15" fmla="*/ 9 h 13"/>
                <a:gd name="T16" fmla="*/ 19 w 23"/>
                <a:gd name="T17" fmla="*/ 9 h 13"/>
                <a:gd name="T18" fmla="*/ 17 w 23"/>
                <a:gd name="T19" fmla="*/ 4 h 13"/>
                <a:gd name="T20" fmla="*/ 23 w 23"/>
                <a:gd name="T21" fmla="*/ 0 h 13"/>
                <a:gd name="T22" fmla="*/ 15 w 23"/>
                <a:gd name="T23" fmla="*/ 3 h 13"/>
                <a:gd name="T24" fmla="*/ 7 w 23"/>
                <a:gd name="T25" fmla="*/ 4 h 13"/>
                <a:gd name="T26" fmla="*/ 4 w 23"/>
                <a:gd name="T2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3">
                  <a:moveTo>
                    <a:pt x="4" y="7"/>
                  </a:moveTo>
                  <a:cubicBezTo>
                    <a:pt x="2" y="7"/>
                    <a:pt x="1" y="8"/>
                    <a:pt x="0" y="7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3" y="12"/>
                    <a:pt x="5" y="11"/>
                    <a:pt x="6" y="12"/>
                  </a:cubicBezTo>
                  <a:cubicBezTo>
                    <a:pt x="6" y="13"/>
                    <a:pt x="7" y="13"/>
                    <a:pt x="8" y="13"/>
                  </a:cubicBezTo>
                  <a:cubicBezTo>
                    <a:pt x="8" y="12"/>
                    <a:pt x="8" y="12"/>
                    <a:pt x="7" y="11"/>
                  </a:cubicBezTo>
                  <a:cubicBezTo>
                    <a:pt x="9" y="12"/>
                    <a:pt x="15" y="12"/>
                    <a:pt x="14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7" y="8"/>
                    <a:pt x="18" y="9"/>
                    <a:pt x="19" y="9"/>
                  </a:cubicBezTo>
                  <a:cubicBezTo>
                    <a:pt x="17" y="7"/>
                    <a:pt x="15" y="5"/>
                    <a:pt x="17" y="4"/>
                  </a:cubicBezTo>
                  <a:cubicBezTo>
                    <a:pt x="19" y="3"/>
                    <a:pt x="21" y="2"/>
                    <a:pt x="23" y="0"/>
                  </a:cubicBezTo>
                  <a:cubicBezTo>
                    <a:pt x="20" y="1"/>
                    <a:pt x="18" y="2"/>
                    <a:pt x="15" y="3"/>
                  </a:cubicBezTo>
                  <a:cubicBezTo>
                    <a:pt x="12" y="4"/>
                    <a:pt x="10" y="4"/>
                    <a:pt x="7" y="4"/>
                  </a:cubicBezTo>
                  <a:cubicBezTo>
                    <a:pt x="7" y="6"/>
                    <a:pt x="6" y="7"/>
                    <a:pt x="4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Cuba">
              <a:extLst>
                <a:ext uri="{FF2B5EF4-FFF2-40B4-BE49-F238E27FC236}">
                  <a16:creationId xmlns:a16="http://schemas.microsoft.com/office/drawing/2014/main" id="{55E6E5BA-D8C5-C905-DC79-D2D624D8A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4900" y="2148651"/>
              <a:ext cx="264076" cy="93442"/>
            </a:xfrm>
            <a:custGeom>
              <a:avLst/>
              <a:gdLst>
                <a:gd name="T0" fmla="*/ 98 w 110"/>
                <a:gd name="T1" fmla="*/ 35 h 39"/>
                <a:gd name="T2" fmla="*/ 93 w 110"/>
                <a:gd name="T3" fmla="*/ 38 h 39"/>
                <a:gd name="T4" fmla="*/ 81 w 110"/>
                <a:gd name="T5" fmla="*/ 37 h 39"/>
                <a:gd name="T6" fmla="*/ 79 w 110"/>
                <a:gd name="T7" fmla="*/ 33 h 39"/>
                <a:gd name="T8" fmla="*/ 67 w 110"/>
                <a:gd name="T9" fmla="*/ 27 h 39"/>
                <a:gd name="T10" fmla="*/ 65 w 110"/>
                <a:gd name="T11" fmla="*/ 21 h 39"/>
                <a:gd name="T12" fmla="*/ 57 w 110"/>
                <a:gd name="T13" fmla="*/ 18 h 39"/>
                <a:gd name="T14" fmla="*/ 45 w 110"/>
                <a:gd name="T15" fmla="*/ 14 h 39"/>
                <a:gd name="T16" fmla="*/ 44 w 110"/>
                <a:gd name="T17" fmla="*/ 11 h 39"/>
                <a:gd name="T18" fmla="*/ 38 w 110"/>
                <a:gd name="T19" fmla="*/ 11 h 39"/>
                <a:gd name="T20" fmla="*/ 37 w 110"/>
                <a:gd name="T21" fmla="*/ 12 h 39"/>
                <a:gd name="T22" fmla="*/ 36 w 110"/>
                <a:gd name="T23" fmla="*/ 13 h 39"/>
                <a:gd name="T24" fmla="*/ 28 w 110"/>
                <a:gd name="T25" fmla="*/ 9 h 39"/>
                <a:gd name="T26" fmla="*/ 28 w 110"/>
                <a:gd name="T27" fmla="*/ 7 h 39"/>
                <a:gd name="T28" fmla="*/ 20 w 110"/>
                <a:gd name="T29" fmla="*/ 8 h 39"/>
                <a:gd name="T30" fmla="*/ 17 w 110"/>
                <a:gd name="T31" fmla="*/ 12 h 39"/>
                <a:gd name="T32" fmla="*/ 9 w 110"/>
                <a:gd name="T33" fmla="*/ 13 h 39"/>
                <a:gd name="T34" fmla="*/ 9 w 110"/>
                <a:gd name="T35" fmla="*/ 15 h 39"/>
                <a:gd name="T36" fmla="*/ 5 w 110"/>
                <a:gd name="T37" fmla="*/ 14 h 39"/>
                <a:gd name="T38" fmla="*/ 7 w 110"/>
                <a:gd name="T39" fmla="*/ 14 h 39"/>
                <a:gd name="T40" fmla="*/ 9 w 110"/>
                <a:gd name="T41" fmla="*/ 8 h 39"/>
                <a:gd name="T42" fmla="*/ 12 w 110"/>
                <a:gd name="T43" fmla="*/ 5 h 39"/>
                <a:gd name="T44" fmla="*/ 16 w 110"/>
                <a:gd name="T45" fmla="*/ 2 h 39"/>
                <a:gd name="T46" fmla="*/ 22 w 110"/>
                <a:gd name="T47" fmla="*/ 3 h 39"/>
                <a:gd name="T48" fmla="*/ 35 w 110"/>
                <a:gd name="T49" fmla="*/ 3 h 39"/>
                <a:gd name="T50" fmla="*/ 37 w 110"/>
                <a:gd name="T51" fmla="*/ 1 h 39"/>
                <a:gd name="T52" fmla="*/ 43 w 110"/>
                <a:gd name="T53" fmla="*/ 2 h 39"/>
                <a:gd name="T54" fmla="*/ 49 w 110"/>
                <a:gd name="T55" fmla="*/ 4 h 39"/>
                <a:gd name="T56" fmla="*/ 53 w 110"/>
                <a:gd name="T57" fmla="*/ 7 h 39"/>
                <a:gd name="T58" fmla="*/ 62 w 110"/>
                <a:gd name="T59" fmla="*/ 11 h 39"/>
                <a:gd name="T60" fmla="*/ 68 w 110"/>
                <a:gd name="T61" fmla="*/ 12 h 39"/>
                <a:gd name="T62" fmla="*/ 72 w 110"/>
                <a:gd name="T63" fmla="*/ 15 h 39"/>
                <a:gd name="T64" fmla="*/ 74 w 110"/>
                <a:gd name="T65" fmla="*/ 14 h 39"/>
                <a:gd name="T66" fmla="*/ 77 w 110"/>
                <a:gd name="T67" fmla="*/ 18 h 39"/>
                <a:gd name="T68" fmla="*/ 81 w 110"/>
                <a:gd name="T69" fmla="*/ 21 h 39"/>
                <a:gd name="T70" fmla="*/ 83 w 110"/>
                <a:gd name="T71" fmla="*/ 21 h 39"/>
                <a:gd name="T72" fmla="*/ 86 w 110"/>
                <a:gd name="T73" fmla="*/ 23 h 39"/>
                <a:gd name="T74" fmla="*/ 93 w 110"/>
                <a:gd name="T75" fmla="*/ 25 h 39"/>
                <a:gd name="T76" fmla="*/ 95 w 110"/>
                <a:gd name="T77" fmla="*/ 28 h 39"/>
                <a:gd name="T78" fmla="*/ 92 w 110"/>
                <a:gd name="T79" fmla="*/ 29 h 39"/>
                <a:gd name="T80" fmla="*/ 96 w 110"/>
                <a:gd name="T81" fmla="*/ 28 h 39"/>
                <a:gd name="T82" fmla="*/ 105 w 110"/>
                <a:gd name="T83" fmla="*/ 32 h 39"/>
                <a:gd name="T84" fmla="*/ 103 w 110"/>
                <a:gd name="T85" fmla="*/ 36 h 39"/>
                <a:gd name="T86" fmla="*/ 22 w 110"/>
                <a:gd name="T87" fmla="*/ 20 h 39"/>
                <a:gd name="T88" fmla="*/ 22 w 110"/>
                <a:gd name="T89" fmla="*/ 15 h 39"/>
                <a:gd name="T90" fmla="*/ 21 w 110"/>
                <a:gd name="T91" fmla="*/ 19 h 39"/>
                <a:gd name="T92" fmla="*/ 22 w 110"/>
                <a:gd name="T93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39">
                  <a:moveTo>
                    <a:pt x="98" y="38"/>
                  </a:moveTo>
                  <a:cubicBezTo>
                    <a:pt x="99" y="37"/>
                    <a:pt x="99" y="36"/>
                    <a:pt x="98" y="35"/>
                  </a:cubicBezTo>
                  <a:cubicBezTo>
                    <a:pt x="97" y="36"/>
                    <a:pt x="96" y="37"/>
                    <a:pt x="97" y="39"/>
                  </a:cubicBezTo>
                  <a:cubicBezTo>
                    <a:pt x="96" y="39"/>
                    <a:pt x="94" y="39"/>
                    <a:pt x="93" y="38"/>
                  </a:cubicBezTo>
                  <a:cubicBezTo>
                    <a:pt x="92" y="38"/>
                    <a:pt x="91" y="37"/>
                    <a:pt x="90" y="37"/>
                  </a:cubicBezTo>
                  <a:cubicBezTo>
                    <a:pt x="88" y="37"/>
                    <a:pt x="82" y="36"/>
                    <a:pt x="81" y="37"/>
                  </a:cubicBezTo>
                  <a:cubicBezTo>
                    <a:pt x="80" y="38"/>
                    <a:pt x="73" y="39"/>
                    <a:pt x="73" y="38"/>
                  </a:cubicBezTo>
                  <a:cubicBezTo>
                    <a:pt x="73" y="34"/>
                    <a:pt x="75" y="33"/>
                    <a:pt x="79" y="33"/>
                  </a:cubicBezTo>
                  <a:cubicBezTo>
                    <a:pt x="78" y="32"/>
                    <a:pt x="76" y="31"/>
                    <a:pt x="78" y="29"/>
                  </a:cubicBezTo>
                  <a:cubicBezTo>
                    <a:pt x="74" y="29"/>
                    <a:pt x="70" y="30"/>
                    <a:pt x="67" y="27"/>
                  </a:cubicBezTo>
                  <a:cubicBezTo>
                    <a:pt x="65" y="26"/>
                    <a:pt x="64" y="26"/>
                    <a:pt x="64" y="23"/>
                  </a:cubicBezTo>
                  <a:cubicBezTo>
                    <a:pt x="65" y="23"/>
                    <a:pt x="65" y="21"/>
                    <a:pt x="65" y="21"/>
                  </a:cubicBezTo>
                  <a:cubicBezTo>
                    <a:pt x="64" y="20"/>
                    <a:pt x="63" y="19"/>
                    <a:pt x="64" y="18"/>
                  </a:cubicBezTo>
                  <a:cubicBezTo>
                    <a:pt x="61" y="18"/>
                    <a:pt x="59" y="18"/>
                    <a:pt x="57" y="18"/>
                  </a:cubicBezTo>
                  <a:cubicBezTo>
                    <a:pt x="54" y="18"/>
                    <a:pt x="52" y="17"/>
                    <a:pt x="49" y="18"/>
                  </a:cubicBezTo>
                  <a:cubicBezTo>
                    <a:pt x="50" y="15"/>
                    <a:pt x="47" y="15"/>
                    <a:pt x="45" y="14"/>
                  </a:cubicBezTo>
                  <a:cubicBezTo>
                    <a:pt x="46" y="14"/>
                    <a:pt x="46" y="13"/>
                    <a:pt x="46" y="13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4"/>
                    <a:pt x="43" y="13"/>
                    <a:pt x="41" y="13"/>
                  </a:cubicBezTo>
                  <a:cubicBezTo>
                    <a:pt x="39" y="13"/>
                    <a:pt x="39" y="12"/>
                    <a:pt x="38" y="11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6" y="13"/>
                    <a:pt x="36" y="13"/>
                  </a:cubicBezTo>
                  <a:cubicBezTo>
                    <a:pt x="36" y="11"/>
                    <a:pt x="33" y="12"/>
                    <a:pt x="31" y="12"/>
                  </a:cubicBezTo>
                  <a:cubicBezTo>
                    <a:pt x="32" y="10"/>
                    <a:pt x="29" y="9"/>
                    <a:pt x="28" y="9"/>
                  </a:cubicBezTo>
                  <a:cubicBezTo>
                    <a:pt x="30" y="9"/>
                    <a:pt x="32" y="10"/>
                    <a:pt x="34" y="8"/>
                  </a:cubicBezTo>
                  <a:cubicBezTo>
                    <a:pt x="31" y="7"/>
                    <a:pt x="31" y="7"/>
                    <a:pt x="28" y="7"/>
                  </a:cubicBezTo>
                  <a:cubicBezTo>
                    <a:pt x="25" y="7"/>
                    <a:pt x="24" y="7"/>
                    <a:pt x="22" y="5"/>
                  </a:cubicBezTo>
                  <a:cubicBezTo>
                    <a:pt x="22" y="6"/>
                    <a:pt x="22" y="8"/>
                    <a:pt x="20" y="8"/>
                  </a:cubicBezTo>
                  <a:cubicBezTo>
                    <a:pt x="19" y="8"/>
                    <a:pt x="18" y="9"/>
                    <a:pt x="19" y="10"/>
                  </a:cubicBezTo>
                  <a:cubicBezTo>
                    <a:pt x="17" y="10"/>
                    <a:pt x="18" y="12"/>
                    <a:pt x="17" y="12"/>
                  </a:cubicBezTo>
                  <a:cubicBezTo>
                    <a:pt x="15" y="12"/>
                    <a:pt x="15" y="11"/>
                    <a:pt x="14" y="10"/>
                  </a:cubicBezTo>
                  <a:cubicBezTo>
                    <a:pt x="15" y="13"/>
                    <a:pt x="10" y="11"/>
                    <a:pt x="9" y="13"/>
                  </a:cubicBezTo>
                  <a:cubicBezTo>
                    <a:pt x="10" y="13"/>
                    <a:pt x="11" y="14"/>
                    <a:pt x="11" y="14"/>
                  </a:cubicBezTo>
                  <a:cubicBezTo>
                    <a:pt x="11" y="15"/>
                    <a:pt x="10" y="14"/>
                    <a:pt x="9" y="15"/>
                  </a:cubicBezTo>
                  <a:cubicBezTo>
                    <a:pt x="7" y="16"/>
                    <a:pt x="6" y="16"/>
                    <a:pt x="5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3" y="15"/>
                    <a:pt x="2" y="17"/>
                    <a:pt x="0" y="16"/>
                  </a:cubicBezTo>
                  <a:cubicBezTo>
                    <a:pt x="1" y="13"/>
                    <a:pt x="5" y="13"/>
                    <a:pt x="7" y="14"/>
                  </a:cubicBezTo>
                  <a:cubicBezTo>
                    <a:pt x="5" y="11"/>
                    <a:pt x="6" y="11"/>
                    <a:pt x="7" y="8"/>
                  </a:cubicBezTo>
                  <a:cubicBezTo>
                    <a:pt x="7" y="7"/>
                    <a:pt x="8" y="9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11" y="7"/>
                    <a:pt x="10" y="6"/>
                    <a:pt x="12" y="5"/>
                  </a:cubicBezTo>
                  <a:cubicBezTo>
                    <a:pt x="14" y="4"/>
                    <a:pt x="14" y="4"/>
                    <a:pt x="16" y="4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7" y="3"/>
                    <a:pt x="19" y="2"/>
                    <a:pt x="18" y="4"/>
                  </a:cubicBezTo>
                  <a:cubicBezTo>
                    <a:pt x="19" y="2"/>
                    <a:pt x="20" y="3"/>
                    <a:pt x="22" y="3"/>
                  </a:cubicBezTo>
                  <a:cubicBezTo>
                    <a:pt x="23" y="2"/>
                    <a:pt x="25" y="1"/>
                    <a:pt x="26" y="1"/>
                  </a:cubicBezTo>
                  <a:cubicBezTo>
                    <a:pt x="29" y="0"/>
                    <a:pt x="33" y="0"/>
                    <a:pt x="35" y="3"/>
                  </a:cubicBezTo>
                  <a:cubicBezTo>
                    <a:pt x="35" y="1"/>
                    <a:pt x="36" y="1"/>
                    <a:pt x="38" y="0"/>
                  </a:cubicBezTo>
                  <a:cubicBezTo>
                    <a:pt x="38" y="0"/>
                    <a:pt x="37" y="1"/>
                    <a:pt x="37" y="1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39" y="2"/>
                    <a:pt x="43" y="1"/>
                    <a:pt x="43" y="2"/>
                  </a:cubicBezTo>
                  <a:cubicBezTo>
                    <a:pt x="44" y="4"/>
                    <a:pt x="48" y="5"/>
                    <a:pt x="48" y="3"/>
                  </a:cubicBezTo>
                  <a:cubicBezTo>
                    <a:pt x="48" y="3"/>
                    <a:pt x="49" y="4"/>
                    <a:pt x="49" y="4"/>
                  </a:cubicBezTo>
                  <a:cubicBezTo>
                    <a:pt x="50" y="2"/>
                    <a:pt x="51" y="4"/>
                    <a:pt x="51" y="6"/>
                  </a:cubicBezTo>
                  <a:cubicBezTo>
                    <a:pt x="52" y="6"/>
                    <a:pt x="53" y="5"/>
                    <a:pt x="53" y="7"/>
                  </a:cubicBezTo>
                  <a:cubicBezTo>
                    <a:pt x="53" y="8"/>
                    <a:pt x="56" y="9"/>
                    <a:pt x="57" y="9"/>
                  </a:cubicBezTo>
                  <a:cubicBezTo>
                    <a:pt x="59" y="10"/>
                    <a:pt x="62" y="8"/>
                    <a:pt x="62" y="11"/>
                  </a:cubicBezTo>
                  <a:cubicBezTo>
                    <a:pt x="63" y="9"/>
                    <a:pt x="64" y="10"/>
                    <a:pt x="65" y="11"/>
                  </a:cubicBezTo>
                  <a:cubicBezTo>
                    <a:pt x="66" y="12"/>
                    <a:pt x="66" y="12"/>
                    <a:pt x="68" y="12"/>
                  </a:cubicBezTo>
                  <a:cubicBezTo>
                    <a:pt x="70" y="13"/>
                    <a:pt x="70" y="14"/>
                    <a:pt x="70" y="16"/>
                  </a:cubicBezTo>
                  <a:cubicBezTo>
                    <a:pt x="71" y="17"/>
                    <a:pt x="72" y="16"/>
                    <a:pt x="72" y="15"/>
                  </a:cubicBezTo>
                  <a:cubicBezTo>
                    <a:pt x="72" y="16"/>
                    <a:pt x="73" y="17"/>
                    <a:pt x="74" y="17"/>
                  </a:cubicBezTo>
                  <a:cubicBezTo>
                    <a:pt x="74" y="16"/>
                    <a:pt x="74" y="15"/>
                    <a:pt x="74" y="14"/>
                  </a:cubicBezTo>
                  <a:cubicBezTo>
                    <a:pt x="75" y="16"/>
                    <a:pt x="76" y="18"/>
                    <a:pt x="77" y="20"/>
                  </a:cubicBezTo>
                  <a:cubicBezTo>
                    <a:pt x="77" y="20"/>
                    <a:pt x="77" y="18"/>
                    <a:pt x="77" y="18"/>
                  </a:cubicBezTo>
                  <a:cubicBezTo>
                    <a:pt x="79" y="18"/>
                    <a:pt x="81" y="20"/>
                    <a:pt x="82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0" y="22"/>
                    <a:pt x="80" y="22"/>
                    <a:pt x="81" y="23"/>
                  </a:cubicBezTo>
                  <a:cubicBezTo>
                    <a:pt x="81" y="22"/>
                    <a:pt x="82" y="22"/>
                    <a:pt x="83" y="21"/>
                  </a:cubicBezTo>
                  <a:cubicBezTo>
                    <a:pt x="83" y="22"/>
                    <a:pt x="83" y="22"/>
                    <a:pt x="83" y="23"/>
                  </a:cubicBezTo>
                  <a:cubicBezTo>
                    <a:pt x="84" y="23"/>
                    <a:pt x="85" y="23"/>
                    <a:pt x="86" y="23"/>
                  </a:cubicBezTo>
                  <a:cubicBezTo>
                    <a:pt x="87" y="23"/>
                    <a:pt x="87" y="24"/>
                    <a:pt x="88" y="24"/>
                  </a:cubicBezTo>
                  <a:cubicBezTo>
                    <a:pt x="90" y="24"/>
                    <a:pt x="92" y="23"/>
                    <a:pt x="93" y="25"/>
                  </a:cubicBezTo>
                  <a:cubicBezTo>
                    <a:pt x="93" y="25"/>
                    <a:pt x="93" y="26"/>
                    <a:pt x="92" y="26"/>
                  </a:cubicBezTo>
                  <a:cubicBezTo>
                    <a:pt x="93" y="27"/>
                    <a:pt x="94" y="27"/>
                    <a:pt x="95" y="28"/>
                  </a:cubicBezTo>
                  <a:cubicBezTo>
                    <a:pt x="94" y="28"/>
                    <a:pt x="93" y="28"/>
                    <a:pt x="92" y="28"/>
                  </a:cubicBezTo>
                  <a:cubicBezTo>
                    <a:pt x="92" y="28"/>
                    <a:pt x="92" y="29"/>
                    <a:pt x="92" y="29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29"/>
                    <a:pt x="96" y="28"/>
                    <a:pt x="96" y="28"/>
                  </a:cubicBezTo>
                  <a:cubicBezTo>
                    <a:pt x="98" y="30"/>
                    <a:pt x="100" y="28"/>
                    <a:pt x="102" y="29"/>
                  </a:cubicBezTo>
                  <a:cubicBezTo>
                    <a:pt x="103" y="29"/>
                    <a:pt x="104" y="31"/>
                    <a:pt x="105" y="32"/>
                  </a:cubicBezTo>
                  <a:cubicBezTo>
                    <a:pt x="105" y="33"/>
                    <a:pt x="106" y="32"/>
                    <a:pt x="107" y="33"/>
                  </a:cubicBezTo>
                  <a:cubicBezTo>
                    <a:pt x="110" y="36"/>
                    <a:pt x="105" y="36"/>
                    <a:pt x="103" y="36"/>
                  </a:cubicBezTo>
                  <a:cubicBezTo>
                    <a:pt x="102" y="37"/>
                    <a:pt x="99" y="39"/>
                    <a:pt x="98" y="38"/>
                  </a:cubicBezTo>
                  <a:close/>
                  <a:moveTo>
                    <a:pt x="22" y="20"/>
                  </a:moveTo>
                  <a:cubicBezTo>
                    <a:pt x="23" y="20"/>
                    <a:pt x="25" y="19"/>
                    <a:pt x="24" y="17"/>
                  </a:cubicBezTo>
                  <a:cubicBezTo>
                    <a:pt x="24" y="18"/>
                    <a:pt x="21" y="15"/>
                    <a:pt x="22" y="15"/>
                  </a:cubicBezTo>
                  <a:cubicBezTo>
                    <a:pt x="20" y="14"/>
                    <a:pt x="20" y="16"/>
                    <a:pt x="18" y="16"/>
                  </a:cubicBezTo>
                  <a:cubicBezTo>
                    <a:pt x="19" y="17"/>
                    <a:pt x="20" y="18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9" y="20"/>
                    <a:pt x="20" y="20"/>
                    <a:pt x="22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Crozet Islands (France)">
              <a:extLst>
                <a:ext uri="{FF2B5EF4-FFF2-40B4-BE49-F238E27FC236}">
                  <a16:creationId xmlns:a16="http://schemas.microsoft.com/office/drawing/2014/main" id="{25D88EEC-867C-B05C-A099-FB6944107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605" y="4110939"/>
              <a:ext cx="47737" cy="31486"/>
            </a:xfrm>
            <a:custGeom>
              <a:avLst/>
              <a:gdLst>
                <a:gd name="T0" fmla="*/ 20 w 20"/>
                <a:gd name="T1" fmla="*/ 7 h 13"/>
                <a:gd name="T2" fmla="*/ 18 w 20"/>
                <a:gd name="T3" fmla="*/ 5 h 13"/>
                <a:gd name="T4" fmla="*/ 17 w 20"/>
                <a:gd name="T5" fmla="*/ 6 h 13"/>
                <a:gd name="T6" fmla="*/ 14 w 20"/>
                <a:gd name="T7" fmla="*/ 6 h 13"/>
                <a:gd name="T8" fmla="*/ 13 w 20"/>
                <a:gd name="T9" fmla="*/ 8 h 13"/>
                <a:gd name="T10" fmla="*/ 11 w 20"/>
                <a:gd name="T11" fmla="*/ 7 h 13"/>
                <a:gd name="T12" fmla="*/ 11 w 20"/>
                <a:gd name="T13" fmla="*/ 5 h 13"/>
                <a:gd name="T14" fmla="*/ 8 w 20"/>
                <a:gd name="T15" fmla="*/ 7 h 13"/>
                <a:gd name="T16" fmla="*/ 5 w 20"/>
                <a:gd name="T17" fmla="*/ 4 h 13"/>
                <a:gd name="T18" fmla="*/ 6 w 20"/>
                <a:gd name="T19" fmla="*/ 2 h 13"/>
                <a:gd name="T20" fmla="*/ 5 w 20"/>
                <a:gd name="T21" fmla="*/ 2 h 13"/>
                <a:gd name="T22" fmla="*/ 6 w 20"/>
                <a:gd name="T23" fmla="*/ 0 h 13"/>
                <a:gd name="T24" fmla="*/ 4 w 20"/>
                <a:gd name="T25" fmla="*/ 0 h 13"/>
                <a:gd name="T26" fmla="*/ 2 w 20"/>
                <a:gd name="T27" fmla="*/ 3 h 13"/>
                <a:gd name="T28" fmla="*/ 3 w 20"/>
                <a:gd name="T29" fmla="*/ 4 h 13"/>
                <a:gd name="T30" fmla="*/ 3 w 20"/>
                <a:gd name="T31" fmla="*/ 8 h 13"/>
                <a:gd name="T32" fmla="*/ 1 w 20"/>
                <a:gd name="T33" fmla="*/ 11 h 13"/>
                <a:gd name="T34" fmla="*/ 4 w 20"/>
                <a:gd name="T35" fmla="*/ 12 h 13"/>
                <a:gd name="T36" fmla="*/ 5 w 20"/>
                <a:gd name="T37" fmla="*/ 10 h 13"/>
                <a:gd name="T38" fmla="*/ 9 w 20"/>
                <a:gd name="T39" fmla="*/ 12 h 13"/>
                <a:gd name="T40" fmla="*/ 12 w 20"/>
                <a:gd name="T41" fmla="*/ 11 h 13"/>
                <a:gd name="T42" fmla="*/ 14 w 20"/>
                <a:gd name="T43" fmla="*/ 13 h 13"/>
                <a:gd name="T44" fmla="*/ 17 w 20"/>
                <a:gd name="T45" fmla="*/ 10 h 13"/>
                <a:gd name="T46" fmla="*/ 20 w 20"/>
                <a:gd name="T4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13">
                  <a:moveTo>
                    <a:pt x="20" y="7"/>
                  </a:moveTo>
                  <a:cubicBezTo>
                    <a:pt x="20" y="6"/>
                    <a:pt x="19" y="4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2" y="8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9" y="4"/>
                    <a:pt x="9" y="5"/>
                    <a:pt x="8" y="7"/>
                  </a:cubicBezTo>
                  <a:cubicBezTo>
                    <a:pt x="8" y="5"/>
                    <a:pt x="7" y="5"/>
                    <a:pt x="5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0" y="5"/>
                    <a:pt x="2" y="7"/>
                    <a:pt x="3" y="8"/>
                  </a:cubicBezTo>
                  <a:cubicBezTo>
                    <a:pt x="4" y="9"/>
                    <a:pt x="2" y="10"/>
                    <a:pt x="1" y="11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5" y="13"/>
                    <a:pt x="4" y="10"/>
                    <a:pt x="5" y="10"/>
                  </a:cubicBezTo>
                  <a:cubicBezTo>
                    <a:pt x="5" y="10"/>
                    <a:pt x="9" y="12"/>
                    <a:pt x="9" y="12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2"/>
                    <a:pt x="13" y="12"/>
                    <a:pt x="14" y="13"/>
                  </a:cubicBezTo>
                  <a:cubicBezTo>
                    <a:pt x="15" y="10"/>
                    <a:pt x="15" y="10"/>
                    <a:pt x="17" y="10"/>
                  </a:cubicBezTo>
                  <a:cubicBezTo>
                    <a:pt x="17" y="8"/>
                    <a:pt x="19" y="9"/>
                    <a:pt x="20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Croatia">
              <a:extLst>
                <a:ext uri="{FF2B5EF4-FFF2-40B4-BE49-F238E27FC236}">
                  <a16:creationId xmlns:a16="http://schemas.microsoft.com/office/drawing/2014/main" id="{0BF896D2-711E-170D-A32D-166638B14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271" y="1512837"/>
              <a:ext cx="141179" cy="107662"/>
            </a:xfrm>
            <a:custGeom>
              <a:avLst/>
              <a:gdLst>
                <a:gd name="T0" fmla="*/ 37 w 59"/>
                <a:gd name="T1" fmla="*/ 34 h 45"/>
                <a:gd name="T2" fmla="*/ 31 w 59"/>
                <a:gd name="T3" fmla="*/ 30 h 45"/>
                <a:gd name="T4" fmla="*/ 28 w 59"/>
                <a:gd name="T5" fmla="*/ 28 h 45"/>
                <a:gd name="T6" fmla="*/ 25 w 59"/>
                <a:gd name="T7" fmla="*/ 23 h 45"/>
                <a:gd name="T8" fmla="*/ 22 w 59"/>
                <a:gd name="T9" fmla="*/ 18 h 45"/>
                <a:gd name="T10" fmla="*/ 22 w 59"/>
                <a:gd name="T11" fmla="*/ 16 h 45"/>
                <a:gd name="T12" fmla="*/ 23 w 59"/>
                <a:gd name="T13" fmla="*/ 14 h 45"/>
                <a:gd name="T14" fmla="*/ 26 w 59"/>
                <a:gd name="T15" fmla="*/ 16 h 45"/>
                <a:gd name="T16" fmla="*/ 28 w 59"/>
                <a:gd name="T17" fmla="*/ 17 h 45"/>
                <a:gd name="T18" fmla="*/ 33 w 59"/>
                <a:gd name="T19" fmla="*/ 13 h 45"/>
                <a:gd name="T20" fmla="*/ 37 w 59"/>
                <a:gd name="T21" fmla="*/ 16 h 45"/>
                <a:gd name="T22" fmla="*/ 38 w 59"/>
                <a:gd name="T23" fmla="*/ 16 h 45"/>
                <a:gd name="T24" fmla="*/ 45 w 59"/>
                <a:gd name="T25" fmla="*/ 16 h 45"/>
                <a:gd name="T26" fmla="*/ 51 w 59"/>
                <a:gd name="T27" fmla="*/ 16 h 45"/>
                <a:gd name="T28" fmla="*/ 52 w 59"/>
                <a:gd name="T29" fmla="*/ 19 h 45"/>
                <a:gd name="T30" fmla="*/ 57 w 59"/>
                <a:gd name="T31" fmla="*/ 17 h 45"/>
                <a:gd name="T32" fmla="*/ 57 w 59"/>
                <a:gd name="T33" fmla="*/ 15 h 45"/>
                <a:gd name="T34" fmla="*/ 56 w 59"/>
                <a:gd name="T35" fmla="*/ 14 h 45"/>
                <a:gd name="T36" fmla="*/ 53 w 59"/>
                <a:gd name="T37" fmla="*/ 10 h 45"/>
                <a:gd name="T38" fmla="*/ 53 w 59"/>
                <a:gd name="T39" fmla="*/ 6 h 45"/>
                <a:gd name="T40" fmla="*/ 47 w 59"/>
                <a:gd name="T41" fmla="*/ 8 h 45"/>
                <a:gd name="T42" fmla="*/ 38 w 59"/>
                <a:gd name="T43" fmla="*/ 7 h 45"/>
                <a:gd name="T44" fmla="*/ 34 w 59"/>
                <a:gd name="T45" fmla="*/ 2 h 45"/>
                <a:gd name="T46" fmla="*/ 31 w 59"/>
                <a:gd name="T47" fmla="*/ 0 h 45"/>
                <a:gd name="T48" fmla="*/ 27 w 59"/>
                <a:gd name="T49" fmla="*/ 1 h 45"/>
                <a:gd name="T50" fmla="*/ 25 w 59"/>
                <a:gd name="T51" fmla="*/ 3 h 45"/>
                <a:gd name="T52" fmla="*/ 22 w 59"/>
                <a:gd name="T53" fmla="*/ 6 h 45"/>
                <a:gd name="T54" fmla="*/ 17 w 59"/>
                <a:gd name="T55" fmla="*/ 9 h 45"/>
                <a:gd name="T56" fmla="*/ 17 w 59"/>
                <a:gd name="T57" fmla="*/ 11 h 45"/>
                <a:gd name="T58" fmla="*/ 16 w 59"/>
                <a:gd name="T59" fmla="*/ 12 h 45"/>
                <a:gd name="T60" fmla="*/ 14 w 59"/>
                <a:gd name="T61" fmla="*/ 12 h 45"/>
                <a:gd name="T62" fmla="*/ 10 w 59"/>
                <a:gd name="T63" fmla="*/ 11 h 45"/>
                <a:gd name="T64" fmla="*/ 9 w 59"/>
                <a:gd name="T65" fmla="*/ 12 h 45"/>
                <a:gd name="T66" fmla="*/ 6 w 59"/>
                <a:gd name="T67" fmla="*/ 12 h 45"/>
                <a:gd name="T68" fmla="*/ 5 w 59"/>
                <a:gd name="T69" fmla="*/ 12 h 45"/>
                <a:gd name="T70" fmla="*/ 0 w 59"/>
                <a:gd name="T71" fmla="*/ 13 h 45"/>
                <a:gd name="T72" fmla="*/ 5 w 59"/>
                <a:gd name="T73" fmla="*/ 19 h 45"/>
                <a:gd name="T74" fmla="*/ 7 w 59"/>
                <a:gd name="T75" fmla="*/ 17 h 45"/>
                <a:gd name="T76" fmla="*/ 8 w 59"/>
                <a:gd name="T77" fmla="*/ 17 h 45"/>
                <a:gd name="T78" fmla="*/ 9 w 59"/>
                <a:gd name="T79" fmla="*/ 21 h 45"/>
                <a:gd name="T80" fmla="*/ 12 w 59"/>
                <a:gd name="T81" fmla="*/ 16 h 45"/>
                <a:gd name="T82" fmla="*/ 15 w 59"/>
                <a:gd name="T83" fmla="*/ 21 h 45"/>
                <a:gd name="T84" fmla="*/ 16 w 59"/>
                <a:gd name="T85" fmla="*/ 25 h 45"/>
                <a:gd name="T86" fmla="*/ 25 w 59"/>
                <a:gd name="T87" fmla="*/ 32 h 45"/>
                <a:gd name="T88" fmla="*/ 27 w 59"/>
                <a:gd name="T89" fmla="*/ 34 h 45"/>
                <a:gd name="T90" fmla="*/ 31 w 59"/>
                <a:gd name="T91" fmla="*/ 35 h 45"/>
                <a:gd name="T92" fmla="*/ 39 w 59"/>
                <a:gd name="T93" fmla="*/ 40 h 45"/>
                <a:gd name="T94" fmla="*/ 43 w 59"/>
                <a:gd name="T95" fmla="*/ 43 h 45"/>
                <a:gd name="T96" fmla="*/ 41 w 59"/>
                <a:gd name="T97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45">
                  <a:moveTo>
                    <a:pt x="41" y="41"/>
                  </a:moveTo>
                  <a:cubicBezTo>
                    <a:pt x="43" y="39"/>
                    <a:pt x="36" y="37"/>
                    <a:pt x="37" y="34"/>
                  </a:cubicBezTo>
                  <a:cubicBezTo>
                    <a:pt x="35" y="35"/>
                    <a:pt x="34" y="32"/>
                    <a:pt x="33" y="30"/>
                  </a:cubicBezTo>
                  <a:cubicBezTo>
                    <a:pt x="32" y="30"/>
                    <a:pt x="32" y="31"/>
                    <a:pt x="31" y="30"/>
                  </a:cubicBezTo>
                  <a:cubicBezTo>
                    <a:pt x="31" y="30"/>
                    <a:pt x="31" y="29"/>
                    <a:pt x="30" y="29"/>
                  </a:cubicBezTo>
                  <a:cubicBezTo>
                    <a:pt x="30" y="28"/>
                    <a:pt x="28" y="28"/>
                    <a:pt x="28" y="28"/>
                  </a:cubicBezTo>
                  <a:cubicBezTo>
                    <a:pt x="28" y="26"/>
                    <a:pt x="27" y="27"/>
                    <a:pt x="27" y="26"/>
                  </a:cubicBezTo>
                  <a:cubicBezTo>
                    <a:pt x="27" y="24"/>
                    <a:pt x="26" y="24"/>
                    <a:pt x="25" y="23"/>
                  </a:cubicBezTo>
                  <a:cubicBezTo>
                    <a:pt x="25" y="22"/>
                    <a:pt x="25" y="20"/>
                    <a:pt x="24" y="20"/>
                  </a:cubicBezTo>
                  <a:cubicBezTo>
                    <a:pt x="23" y="19"/>
                    <a:pt x="22" y="21"/>
                    <a:pt x="22" y="18"/>
                  </a:cubicBezTo>
                  <a:cubicBezTo>
                    <a:pt x="22" y="19"/>
                    <a:pt x="23" y="19"/>
                    <a:pt x="23" y="19"/>
                  </a:cubicBezTo>
                  <a:cubicBezTo>
                    <a:pt x="23" y="17"/>
                    <a:pt x="22" y="17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4" y="14"/>
                    <a:pt x="24" y="15"/>
                    <a:pt x="25" y="15"/>
                  </a:cubicBezTo>
                  <a:cubicBezTo>
                    <a:pt x="26" y="15"/>
                    <a:pt x="25" y="15"/>
                    <a:pt x="26" y="16"/>
                  </a:cubicBezTo>
                  <a:cubicBezTo>
                    <a:pt x="26" y="16"/>
                    <a:pt x="26" y="16"/>
                    <a:pt x="27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29" y="15"/>
                    <a:pt x="30" y="15"/>
                  </a:cubicBezTo>
                  <a:cubicBezTo>
                    <a:pt x="32" y="15"/>
                    <a:pt x="33" y="15"/>
                    <a:pt x="33" y="13"/>
                  </a:cubicBezTo>
                  <a:cubicBezTo>
                    <a:pt x="34" y="14"/>
                    <a:pt x="35" y="15"/>
                    <a:pt x="36" y="14"/>
                  </a:cubicBezTo>
                  <a:cubicBezTo>
                    <a:pt x="36" y="15"/>
                    <a:pt x="37" y="15"/>
                    <a:pt x="37" y="16"/>
                  </a:cubicBezTo>
                  <a:cubicBezTo>
                    <a:pt x="37" y="15"/>
                    <a:pt x="37" y="15"/>
                    <a:pt x="37" y="14"/>
                  </a:cubicBezTo>
                  <a:cubicBezTo>
                    <a:pt x="37" y="15"/>
                    <a:pt x="38" y="16"/>
                    <a:pt x="38" y="16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40" y="17"/>
                    <a:pt x="42" y="16"/>
                    <a:pt x="45" y="16"/>
                  </a:cubicBezTo>
                  <a:cubicBezTo>
                    <a:pt x="47" y="16"/>
                    <a:pt x="50" y="16"/>
                    <a:pt x="52" y="16"/>
                  </a:cubicBezTo>
                  <a:cubicBezTo>
                    <a:pt x="52" y="16"/>
                    <a:pt x="52" y="16"/>
                    <a:pt x="51" y="16"/>
                  </a:cubicBezTo>
                  <a:cubicBezTo>
                    <a:pt x="52" y="17"/>
                    <a:pt x="52" y="17"/>
                    <a:pt x="53" y="17"/>
                  </a:cubicBezTo>
                  <a:cubicBezTo>
                    <a:pt x="52" y="17"/>
                    <a:pt x="51" y="19"/>
                    <a:pt x="52" y="19"/>
                  </a:cubicBezTo>
                  <a:cubicBezTo>
                    <a:pt x="53" y="19"/>
                    <a:pt x="55" y="19"/>
                    <a:pt x="56" y="18"/>
                  </a:cubicBezTo>
                  <a:cubicBezTo>
                    <a:pt x="56" y="18"/>
                    <a:pt x="56" y="18"/>
                    <a:pt x="57" y="17"/>
                  </a:cubicBezTo>
                  <a:cubicBezTo>
                    <a:pt x="56" y="17"/>
                    <a:pt x="55" y="17"/>
                    <a:pt x="55" y="16"/>
                  </a:cubicBezTo>
                  <a:cubicBezTo>
                    <a:pt x="57" y="17"/>
                    <a:pt x="56" y="15"/>
                    <a:pt x="57" y="15"/>
                  </a:cubicBezTo>
                  <a:cubicBezTo>
                    <a:pt x="57" y="15"/>
                    <a:pt x="58" y="15"/>
                    <a:pt x="59" y="15"/>
                  </a:cubicBezTo>
                  <a:cubicBezTo>
                    <a:pt x="58" y="13"/>
                    <a:pt x="57" y="14"/>
                    <a:pt x="56" y="14"/>
                  </a:cubicBezTo>
                  <a:cubicBezTo>
                    <a:pt x="56" y="14"/>
                    <a:pt x="53" y="12"/>
                    <a:pt x="54" y="12"/>
                  </a:cubicBezTo>
                  <a:cubicBezTo>
                    <a:pt x="57" y="11"/>
                    <a:pt x="54" y="11"/>
                    <a:pt x="53" y="10"/>
                  </a:cubicBezTo>
                  <a:cubicBezTo>
                    <a:pt x="54" y="10"/>
                    <a:pt x="55" y="9"/>
                    <a:pt x="54" y="8"/>
                  </a:cubicBezTo>
                  <a:cubicBezTo>
                    <a:pt x="54" y="8"/>
                    <a:pt x="53" y="8"/>
                    <a:pt x="53" y="6"/>
                  </a:cubicBezTo>
                  <a:cubicBezTo>
                    <a:pt x="52" y="7"/>
                    <a:pt x="51" y="6"/>
                    <a:pt x="51" y="7"/>
                  </a:cubicBezTo>
                  <a:cubicBezTo>
                    <a:pt x="50" y="9"/>
                    <a:pt x="48" y="8"/>
                    <a:pt x="47" y="8"/>
                  </a:cubicBezTo>
                  <a:cubicBezTo>
                    <a:pt x="46" y="8"/>
                    <a:pt x="44" y="9"/>
                    <a:pt x="42" y="8"/>
                  </a:cubicBezTo>
                  <a:cubicBezTo>
                    <a:pt x="41" y="7"/>
                    <a:pt x="40" y="7"/>
                    <a:pt x="38" y="7"/>
                  </a:cubicBezTo>
                  <a:cubicBezTo>
                    <a:pt x="38" y="5"/>
                    <a:pt x="37" y="4"/>
                    <a:pt x="36" y="3"/>
                  </a:cubicBezTo>
                  <a:cubicBezTo>
                    <a:pt x="35" y="2"/>
                    <a:pt x="35" y="3"/>
                    <a:pt x="34" y="2"/>
                  </a:cubicBezTo>
                  <a:cubicBezTo>
                    <a:pt x="34" y="2"/>
                    <a:pt x="34" y="1"/>
                    <a:pt x="33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7" y="1"/>
                    <a:pt x="28" y="1"/>
                    <a:pt x="27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3"/>
                    <a:pt x="22" y="3"/>
                    <a:pt x="21" y="3"/>
                  </a:cubicBezTo>
                  <a:cubicBezTo>
                    <a:pt x="21" y="4"/>
                    <a:pt x="21" y="5"/>
                    <a:pt x="22" y="6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19" y="8"/>
                    <a:pt x="19" y="8"/>
                    <a:pt x="17" y="9"/>
                  </a:cubicBezTo>
                  <a:cubicBezTo>
                    <a:pt x="17" y="9"/>
                    <a:pt x="18" y="10"/>
                    <a:pt x="19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9" y="13"/>
                    <a:pt x="17" y="12"/>
                    <a:pt x="16" y="12"/>
                  </a:cubicBezTo>
                  <a:cubicBezTo>
                    <a:pt x="15" y="12"/>
                    <a:pt x="15" y="11"/>
                    <a:pt x="14" y="10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2" y="12"/>
                    <a:pt x="11" y="10"/>
                    <a:pt x="10" y="9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8" y="12"/>
                    <a:pt x="7" y="12"/>
                    <a:pt x="7" y="11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2" y="12"/>
                    <a:pt x="2" y="13"/>
                    <a:pt x="0" y="10"/>
                  </a:cubicBezTo>
                  <a:cubicBezTo>
                    <a:pt x="0" y="11"/>
                    <a:pt x="0" y="13"/>
                    <a:pt x="0" y="13"/>
                  </a:cubicBezTo>
                  <a:cubicBezTo>
                    <a:pt x="0" y="14"/>
                    <a:pt x="1" y="14"/>
                    <a:pt x="1" y="16"/>
                  </a:cubicBezTo>
                  <a:cubicBezTo>
                    <a:pt x="1" y="17"/>
                    <a:pt x="3" y="19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7" y="17"/>
                    <a:pt x="6" y="16"/>
                    <a:pt x="6" y="16"/>
                  </a:cubicBezTo>
                  <a:cubicBezTo>
                    <a:pt x="7" y="16"/>
                    <a:pt x="7" y="17"/>
                    <a:pt x="8" y="17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9" y="15"/>
                    <a:pt x="9" y="19"/>
                    <a:pt x="9" y="21"/>
                  </a:cubicBezTo>
                  <a:cubicBezTo>
                    <a:pt x="10" y="18"/>
                    <a:pt x="9" y="17"/>
                    <a:pt x="12" y="18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3" y="16"/>
                    <a:pt x="14" y="16"/>
                    <a:pt x="14" y="18"/>
                  </a:cubicBezTo>
                  <a:cubicBezTo>
                    <a:pt x="14" y="19"/>
                    <a:pt x="14" y="20"/>
                    <a:pt x="15" y="21"/>
                  </a:cubicBezTo>
                  <a:cubicBezTo>
                    <a:pt x="16" y="23"/>
                    <a:pt x="18" y="24"/>
                    <a:pt x="20" y="25"/>
                  </a:cubicBezTo>
                  <a:cubicBezTo>
                    <a:pt x="19" y="25"/>
                    <a:pt x="18" y="25"/>
                    <a:pt x="16" y="25"/>
                  </a:cubicBezTo>
                  <a:cubicBezTo>
                    <a:pt x="17" y="26"/>
                    <a:pt x="18" y="29"/>
                    <a:pt x="19" y="30"/>
                  </a:cubicBezTo>
                  <a:cubicBezTo>
                    <a:pt x="21" y="30"/>
                    <a:pt x="23" y="31"/>
                    <a:pt x="25" y="32"/>
                  </a:cubicBezTo>
                  <a:cubicBezTo>
                    <a:pt x="24" y="33"/>
                    <a:pt x="24" y="33"/>
                    <a:pt x="25" y="34"/>
                  </a:cubicBezTo>
                  <a:cubicBezTo>
                    <a:pt x="26" y="35"/>
                    <a:pt x="27" y="34"/>
                    <a:pt x="27" y="34"/>
                  </a:cubicBezTo>
                  <a:cubicBezTo>
                    <a:pt x="28" y="33"/>
                    <a:pt x="28" y="35"/>
                    <a:pt x="29" y="35"/>
                  </a:cubicBezTo>
                  <a:cubicBezTo>
                    <a:pt x="30" y="35"/>
                    <a:pt x="31" y="34"/>
                    <a:pt x="31" y="35"/>
                  </a:cubicBezTo>
                  <a:cubicBezTo>
                    <a:pt x="33" y="36"/>
                    <a:pt x="34" y="37"/>
                    <a:pt x="36" y="38"/>
                  </a:cubicBezTo>
                  <a:cubicBezTo>
                    <a:pt x="37" y="38"/>
                    <a:pt x="39" y="38"/>
                    <a:pt x="39" y="40"/>
                  </a:cubicBezTo>
                  <a:cubicBezTo>
                    <a:pt x="38" y="40"/>
                    <a:pt x="36" y="40"/>
                    <a:pt x="35" y="40"/>
                  </a:cubicBezTo>
                  <a:cubicBezTo>
                    <a:pt x="37" y="41"/>
                    <a:pt x="40" y="43"/>
                    <a:pt x="43" y="43"/>
                  </a:cubicBezTo>
                  <a:cubicBezTo>
                    <a:pt x="45" y="42"/>
                    <a:pt x="46" y="44"/>
                    <a:pt x="48" y="45"/>
                  </a:cubicBezTo>
                  <a:cubicBezTo>
                    <a:pt x="51" y="43"/>
                    <a:pt x="43" y="41"/>
                    <a:pt x="41" y="4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Cote d'Ivoire (Ivory Coast)">
              <a:extLst>
                <a:ext uri="{FF2B5EF4-FFF2-40B4-BE49-F238E27FC236}">
                  <a16:creationId xmlns:a16="http://schemas.microsoft.com/office/drawing/2014/main" id="{76CE89F3-000C-71FF-5413-CB6920C0A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119" y="2488903"/>
              <a:ext cx="147274" cy="175713"/>
            </a:xfrm>
            <a:custGeom>
              <a:avLst/>
              <a:gdLst>
                <a:gd name="T0" fmla="*/ 57 w 61"/>
                <a:gd name="T1" fmla="*/ 61 h 73"/>
                <a:gd name="T2" fmla="*/ 58 w 61"/>
                <a:gd name="T3" fmla="*/ 59 h 73"/>
                <a:gd name="T4" fmla="*/ 55 w 61"/>
                <a:gd name="T5" fmla="*/ 57 h 73"/>
                <a:gd name="T6" fmla="*/ 53 w 61"/>
                <a:gd name="T7" fmla="*/ 47 h 73"/>
                <a:gd name="T8" fmla="*/ 54 w 61"/>
                <a:gd name="T9" fmla="*/ 43 h 73"/>
                <a:gd name="T10" fmla="*/ 55 w 61"/>
                <a:gd name="T11" fmla="*/ 40 h 73"/>
                <a:gd name="T12" fmla="*/ 57 w 61"/>
                <a:gd name="T13" fmla="*/ 32 h 73"/>
                <a:gd name="T14" fmla="*/ 60 w 61"/>
                <a:gd name="T15" fmla="*/ 29 h 73"/>
                <a:gd name="T16" fmla="*/ 60 w 61"/>
                <a:gd name="T17" fmla="*/ 26 h 73"/>
                <a:gd name="T18" fmla="*/ 58 w 61"/>
                <a:gd name="T19" fmla="*/ 15 h 73"/>
                <a:gd name="T20" fmla="*/ 56 w 61"/>
                <a:gd name="T21" fmla="*/ 12 h 73"/>
                <a:gd name="T22" fmla="*/ 53 w 61"/>
                <a:gd name="T23" fmla="*/ 11 h 73"/>
                <a:gd name="T24" fmla="*/ 45 w 61"/>
                <a:gd name="T25" fmla="*/ 11 h 73"/>
                <a:gd name="T26" fmla="*/ 41 w 61"/>
                <a:gd name="T27" fmla="*/ 14 h 73"/>
                <a:gd name="T28" fmla="*/ 40 w 61"/>
                <a:gd name="T29" fmla="*/ 12 h 73"/>
                <a:gd name="T30" fmla="*/ 39 w 61"/>
                <a:gd name="T31" fmla="*/ 12 h 73"/>
                <a:gd name="T32" fmla="*/ 33 w 61"/>
                <a:gd name="T33" fmla="*/ 6 h 73"/>
                <a:gd name="T34" fmla="*/ 30 w 61"/>
                <a:gd name="T35" fmla="*/ 3 h 73"/>
                <a:gd name="T36" fmla="*/ 26 w 61"/>
                <a:gd name="T37" fmla="*/ 6 h 73"/>
                <a:gd name="T38" fmla="*/ 23 w 61"/>
                <a:gd name="T39" fmla="*/ 6 h 73"/>
                <a:gd name="T40" fmla="*/ 23 w 61"/>
                <a:gd name="T41" fmla="*/ 3 h 73"/>
                <a:gd name="T42" fmla="*/ 19 w 61"/>
                <a:gd name="T43" fmla="*/ 0 h 73"/>
                <a:gd name="T44" fmla="*/ 16 w 61"/>
                <a:gd name="T45" fmla="*/ 7 h 73"/>
                <a:gd name="T46" fmla="*/ 12 w 61"/>
                <a:gd name="T47" fmla="*/ 4 h 73"/>
                <a:gd name="T48" fmla="*/ 10 w 61"/>
                <a:gd name="T49" fmla="*/ 4 h 73"/>
                <a:gd name="T50" fmla="*/ 5 w 61"/>
                <a:gd name="T51" fmla="*/ 7 h 73"/>
                <a:gd name="T52" fmla="*/ 4 w 61"/>
                <a:gd name="T53" fmla="*/ 15 h 73"/>
                <a:gd name="T54" fmla="*/ 7 w 61"/>
                <a:gd name="T55" fmla="*/ 15 h 73"/>
                <a:gd name="T56" fmla="*/ 8 w 61"/>
                <a:gd name="T57" fmla="*/ 19 h 73"/>
                <a:gd name="T58" fmla="*/ 9 w 61"/>
                <a:gd name="T59" fmla="*/ 25 h 73"/>
                <a:gd name="T60" fmla="*/ 8 w 61"/>
                <a:gd name="T61" fmla="*/ 26 h 73"/>
                <a:gd name="T62" fmla="*/ 3 w 61"/>
                <a:gd name="T63" fmla="*/ 26 h 73"/>
                <a:gd name="T64" fmla="*/ 7 w 61"/>
                <a:gd name="T65" fmla="*/ 31 h 73"/>
                <a:gd name="T66" fmla="*/ 1 w 61"/>
                <a:gd name="T67" fmla="*/ 36 h 73"/>
                <a:gd name="T68" fmla="*/ 0 w 61"/>
                <a:gd name="T69" fmla="*/ 48 h 73"/>
                <a:gd name="T70" fmla="*/ 4 w 61"/>
                <a:gd name="T71" fmla="*/ 51 h 73"/>
                <a:gd name="T72" fmla="*/ 7 w 61"/>
                <a:gd name="T73" fmla="*/ 53 h 73"/>
                <a:gd name="T74" fmla="*/ 9 w 61"/>
                <a:gd name="T75" fmla="*/ 54 h 73"/>
                <a:gd name="T76" fmla="*/ 12 w 61"/>
                <a:gd name="T77" fmla="*/ 59 h 73"/>
                <a:gd name="T78" fmla="*/ 10 w 61"/>
                <a:gd name="T79" fmla="*/ 73 h 73"/>
                <a:gd name="T80" fmla="*/ 26 w 61"/>
                <a:gd name="T81" fmla="*/ 65 h 73"/>
                <a:gd name="T82" fmla="*/ 32 w 61"/>
                <a:gd name="T83" fmla="*/ 65 h 73"/>
                <a:gd name="T84" fmla="*/ 44 w 61"/>
                <a:gd name="T85" fmla="*/ 63 h 73"/>
                <a:gd name="T86" fmla="*/ 46 w 61"/>
                <a:gd name="T87" fmla="*/ 63 h 73"/>
                <a:gd name="T88" fmla="*/ 47 w 61"/>
                <a:gd name="T89" fmla="*/ 61 h 73"/>
                <a:gd name="T90" fmla="*/ 53 w 61"/>
                <a:gd name="T91" fmla="*/ 64 h 73"/>
                <a:gd name="T92" fmla="*/ 54 w 61"/>
                <a:gd name="T93" fmla="*/ 65 h 73"/>
                <a:gd name="T94" fmla="*/ 57 w 61"/>
                <a:gd name="T9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" h="73">
                  <a:moveTo>
                    <a:pt x="57" y="65"/>
                  </a:moveTo>
                  <a:cubicBezTo>
                    <a:pt x="59" y="63"/>
                    <a:pt x="59" y="63"/>
                    <a:pt x="57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8" y="60"/>
                    <a:pt x="58" y="60"/>
                    <a:pt x="58" y="59"/>
                  </a:cubicBezTo>
                  <a:cubicBezTo>
                    <a:pt x="57" y="58"/>
                    <a:pt x="56" y="59"/>
                    <a:pt x="56" y="58"/>
                  </a:cubicBezTo>
                  <a:cubicBezTo>
                    <a:pt x="55" y="58"/>
                    <a:pt x="57" y="57"/>
                    <a:pt x="55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4" y="53"/>
                    <a:pt x="53" y="49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cubicBezTo>
                    <a:pt x="53" y="45"/>
                    <a:pt x="53" y="45"/>
                    <a:pt x="54" y="43"/>
                  </a:cubicBezTo>
                  <a:cubicBezTo>
                    <a:pt x="54" y="42"/>
                    <a:pt x="55" y="42"/>
                    <a:pt x="55" y="41"/>
                  </a:cubicBezTo>
                  <a:cubicBezTo>
                    <a:pt x="55" y="41"/>
                    <a:pt x="55" y="40"/>
                    <a:pt x="55" y="40"/>
                  </a:cubicBezTo>
                  <a:cubicBezTo>
                    <a:pt x="56" y="38"/>
                    <a:pt x="56" y="36"/>
                    <a:pt x="57" y="35"/>
                  </a:cubicBezTo>
                  <a:cubicBezTo>
                    <a:pt x="57" y="34"/>
                    <a:pt x="57" y="32"/>
                    <a:pt x="57" y="32"/>
                  </a:cubicBezTo>
                  <a:cubicBezTo>
                    <a:pt x="58" y="31"/>
                    <a:pt x="58" y="31"/>
                    <a:pt x="60" y="31"/>
                  </a:cubicBezTo>
                  <a:cubicBezTo>
                    <a:pt x="60" y="31"/>
                    <a:pt x="60" y="30"/>
                    <a:pt x="60" y="29"/>
                  </a:cubicBezTo>
                  <a:cubicBezTo>
                    <a:pt x="60" y="29"/>
                    <a:pt x="61" y="30"/>
                    <a:pt x="61" y="29"/>
                  </a:cubicBezTo>
                  <a:cubicBezTo>
                    <a:pt x="61" y="28"/>
                    <a:pt x="60" y="27"/>
                    <a:pt x="60" y="26"/>
                  </a:cubicBezTo>
                  <a:cubicBezTo>
                    <a:pt x="60" y="23"/>
                    <a:pt x="59" y="21"/>
                    <a:pt x="57" y="19"/>
                  </a:cubicBezTo>
                  <a:cubicBezTo>
                    <a:pt x="59" y="17"/>
                    <a:pt x="59" y="17"/>
                    <a:pt x="58" y="15"/>
                  </a:cubicBezTo>
                  <a:cubicBezTo>
                    <a:pt x="58" y="15"/>
                    <a:pt x="58" y="15"/>
                    <a:pt x="57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4" y="14"/>
                    <a:pt x="54" y="11"/>
                    <a:pt x="54" y="9"/>
                  </a:cubicBezTo>
                  <a:cubicBezTo>
                    <a:pt x="54" y="10"/>
                    <a:pt x="53" y="11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ubicBezTo>
                    <a:pt x="50" y="10"/>
                    <a:pt x="48" y="10"/>
                    <a:pt x="45" y="11"/>
                  </a:cubicBezTo>
                  <a:cubicBezTo>
                    <a:pt x="44" y="11"/>
                    <a:pt x="43" y="11"/>
                    <a:pt x="42" y="12"/>
                  </a:cubicBezTo>
                  <a:cubicBezTo>
                    <a:pt x="42" y="13"/>
                    <a:pt x="43" y="14"/>
                    <a:pt x="41" y="14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1" y="12"/>
                    <a:pt x="40" y="12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8" y="11"/>
                    <a:pt x="37" y="9"/>
                    <a:pt x="35" y="10"/>
                  </a:cubicBezTo>
                  <a:cubicBezTo>
                    <a:pt x="35" y="9"/>
                    <a:pt x="35" y="5"/>
                    <a:pt x="33" y="6"/>
                  </a:cubicBezTo>
                  <a:cubicBezTo>
                    <a:pt x="33" y="5"/>
                    <a:pt x="33" y="5"/>
                    <a:pt x="33" y="4"/>
                  </a:cubicBezTo>
                  <a:cubicBezTo>
                    <a:pt x="31" y="6"/>
                    <a:pt x="30" y="6"/>
                    <a:pt x="30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7" y="4"/>
                    <a:pt x="26" y="4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2" y="4"/>
                    <a:pt x="24" y="5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5" y="2"/>
                    <a:pt x="23" y="0"/>
                    <a:pt x="22" y="0"/>
                  </a:cubicBezTo>
                  <a:cubicBezTo>
                    <a:pt x="22" y="3"/>
                    <a:pt x="20" y="2"/>
                    <a:pt x="19" y="0"/>
                  </a:cubicBezTo>
                  <a:cubicBezTo>
                    <a:pt x="19" y="1"/>
                    <a:pt x="20" y="4"/>
                    <a:pt x="19" y="4"/>
                  </a:cubicBezTo>
                  <a:cubicBezTo>
                    <a:pt x="16" y="4"/>
                    <a:pt x="16" y="4"/>
                    <a:pt x="16" y="7"/>
                  </a:cubicBezTo>
                  <a:cubicBezTo>
                    <a:pt x="14" y="7"/>
                    <a:pt x="13" y="7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3"/>
                    <a:pt x="11" y="3"/>
                  </a:cubicBezTo>
                  <a:cubicBezTo>
                    <a:pt x="10" y="3"/>
                    <a:pt x="11" y="4"/>
                    <a:pt x="10" y="4"/>
                  </a:cubicBezTo>
                  <a:cubicBezTo>
                    <a:pt x="9" y="5"/>
                    <a:pt x="9" y="4"/>
                    <a:pt x="8" y="5"/>
                  </a:cubicBezTo>
                  <a:cubicBezTo>
                    <a:pt x="8" y="6"/>
                    <a:pt x="7" y="8"/>
                    <a:pt x="5" y="7"/>
                  </a:cubicBezTo>
                  <a:cubicBezTo>
                    <a:pt x="4" y="8"/>
                    <a:pt x="4" y="11"/>
                    <a:pt x="4" y="13"/>
                  </a:cubicBezTo>
                  <a:cubicBezTo>
                    <a:pt x="4" y="13"/>
                    <a:pt x="4" y="15"/>
                    <a:pt x="4" y="15"/>
                  </a:cubicBezTo>
                  <a:cubicBezTo>
                    <a:pt x="5" y="15"/>
                    <a:pt x="6" y="15"/>
                    <a:pt x="5" y="16"/>
                  </a:cubicBezTo>
                  <a:cubicBezTo>
                    <a:pt x="6" y="16"/>
                    <a:pt x="6" y="16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7" y="18"/>
                    <a:pt x="8" y="19"/>
                    <a:pt x="8" y="19"/>
                  </a:cubicBezTo>
                  <a:cubicBezTo>
                    <a:pt x="8" y="20"/>
                    <a:pt x="6" y="22"/>
                    <a:pt x="5" y="23"/>
                  </a:cubicBezTo>
                  <a:cubicBezTo>
                    <a:pt x="7" y="23"/>
                    <a:pt x="9" y="23"/>
                    <a:pt x="9" y="25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7" y="26"/>
                    <a:pt x="7" y="26"/>
                    <a:pt x="6" y="27"/>
                  </a:cubicBezTo>
                  <a:cubicBezTo>
                    <a:pt x="7" y="24"/>
                    <a:pt x="3" y="26"/>
                    <a:pt x="3" y="26"/>
                  </a:cubicBezTo>
                  <a:cubicBezTo>
                    <a:pt x="3" y="28"/>
                    <a:pt x="3" y="30"/>
                    <a:pt x="5" y="30"/>
                  </a:cubicBezTo>
                  <a:cubicBezTo>
                    <a:pt x="5" y="31"/>
                    <a:pt x="6" y="31"/>
                    <a:pt x="7" y="31"/>
                  </a:cubicBezTo>
                  <a:cubicBezTo>
                    <a:pt x="5" y="31"/>
                    <a:pt x="5" y="32"/>
                    <a:pt x="4" y="34"/>
                  </a:cubicBezTo>
                  <a:cubicBezTo>
                    <a:pt x="3" y="36"/>
                    <a:pt x="3" y="36"/>
                    <a:pt x="1" y="36"/>
                  </a:cubicBezTo>
                  <a:cubicBezTo>
                    <a:pt x="0" y="39"/>
                    <a:pt x="3" y="40"/>
                    <a:pt x="3" y="42"/>
                  </a:cubicBezTo>
                  <a:cubicBezTo>
                    <a:pt x="2" y="44"/>
                    <a:pt x="2" y="48"/>
                    <a:pt x="0" y="48"/>
                  </a:cubicBezTo>
                  <a:cubicBezTo>
                    <a:pt x="0" y="50"/>
                    <a:pt x="1" y="49"/>
                    <a:pt x="2" y="49"/>
                  </a:cubicBezTo>
                  <a:cubicBezTo>
                    <a:pt x="3" y="50"/>
                    <a:pt x="2" y="51"/>
                    <a:pt x="4" y="51"/>
                  </a:cubicBezTo>
                  <a:cubicBezTo>
                    <a:pt x="4" y="51"/>
                    <a:pt x="6" y="50"/>
                    <a:pt x="7" y="51"/>
                  </a:cubicBezTo>
                  <a:cubicBezTo>
                    <a:pt x="7" y="52"/>
                    <a:pt x="8" y="52"/>
                    <a:pt x="7" y="53"/>
                  </a:cubicBezTo>
                  <a:cubicBezTo>
                    <a:pt x="8" y="53"/>
                    <a:pt x="8" y="55"/>
                    <a:pt x="9" y="56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11" y="59"/>
                    <a:pt x="12" y="59"/>
                  </a:cubicBezTo>
                  <a:cubicBezTo>
                    <a:pt x="11" y="61"/>
                    <a:pt x="11" y="61"/>
                    <a:pt x="12" y="63"/>
                  </a:cubicBezTo>
                  <a:cubicBezTo>
                    <a:pt x="9" y="61"/>
                    <a:pt x="10" y="71"/>
                    <a:pt x="10" y="73"/>
                  </a:cubicBezTo>
                  <a:cubicBezTo>
                    <a:pt x="14" y="73"/>
                    <a:pt x="14" y="69"/>
                    <a:pt x="17" y="69"/>
                  </a:cubicBezTo>
                  <a:cubicBezTo>
                    <a:pt x="21" y="68"/>
                    <a:pt x="23" y="67"/>
                    <a:pt x="26" y="65"/>
                  </a:cubicBezTo>
                  <a:cubicBezTo>
                    <a:pt x="26" y="64"/>
                    <a:pt x="29" y="63"/>
                    <a:pt x="29" y="64"/>
                  </a:cubicBezTo>
                  <a:cubicBezTo>
                    <a:pt x="30" y="65"/>
                    <a:pt x="31" y="65"/>
                    <a:pt x="32" y="65"/>
                  </a:cubicBezTo>
                  <a:cubicBezTo>
                    <a:pt x="35" y="64"/>
                    <a:pt x="38" y="64"/>
                    <a:pt x="41" y="64"/>
                  </a:cubicBezTo>
                  <a:cubicBezTo>
                    <a:pt x="42" y="64"/>
                    <a:pt x="43" y="64"/>
                    <a:pt x="44" y="63"/>
                  </a:cubicBezTo>
                  <a:cubicBezTo>
                    <a:pt x="45" y="62"/>
                    <a:pt x="46" y="63"/>
                    <a:pt x="47" y="64"/>
                  </a:cubicBezTo>
                  <a:cubicBezTo>
                    <a:pt x="46" y="64"/>
                    <a:pt x="46" y="63"/>
                    <a:pt x="46" y="63"/>
                  </a:cubicBezTo>
                  <a:cubicBezTo>
                    <a:pt x="47" y="63"/>
                    <a:pt x="47" y="62"/>
                    <a:pt x="48" y="62"/>
                  </a:cubicBezTo>
                  <a:cubicBezTo>
                    <a:pt x="47" y="62"/>
                    <a:pt x="47" y="61"/>
                    <a:pt x="47" y="61"/>
                  </a:cubicBezTo>
                  <a:cubicBezTo>
                    <a:pt x="49" y="61"/>
                    <a:pt x="48" y="64"/>
                    <a:pt x="48" y="64"/>
                  </a:cubicBezTo>
                  <a:cubicBezTo>
                    <a:pt x="50" y="64"/>
                    <a:pt x="51" y="64"/>
                    <a:pt x="53" y="64"/>
                  </a:cubicBezTo>
                  <a:cubicBezTo>
                    <a:pt x="52" y="63"/>
                    <a:pt x="53" y="62"/>
                    <a:pt x="54" y="61"/>
                  </a:cubicBezTo>
                  <a:cubicBezTo>
                    <a:pt x="54" y="63"/>
                    <a:pt x="53" y="64"/>
                    <a:pt x="54" y="65"/>
                  </a:cubicBezTo>
                  <a:cubicBezTo>
                    <a:pt x="55" y="64"/>
                    <a:pt x="56" y="64"/>
                    <a:pt x="57" y="63"/>
                  </a:cubicBezTo>
                  <a:cubicBezTo>
                    <a:pt x="57" y="64"/>
                    <a:pt x="57" y="64"/>
                    <a:pt x="57" y="6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Costa Rica">
              <a:extLst>
                <a:ext uri="{FF2B5EF4-FFF2-40B4-BE49-F238E27FC236}">
                  <a16:creationId xmlns:a16="http://schemas.microsoft.com/office/drawing/2014/main" id="{053A2077-383C-43B3-8CF4-8778B1D96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539" y="2474683"/>
              <a:ext cx="81254" cy="82270"/>
            </a:xfrm>
            <a:custGeom>
              <a:avLst/>
              <a:gdLst>
                <a:gd name="T0" fmla="*/ 18 w 34"/>
                <a:gd name="T1" fmla="*/ 5 h 34"/>
                <a:gd name="T2" fmla="*/ 13 w 34"/>
                <a:gd name="T3" fmla="*/ 2 h 34"/>
                <a:gd name="T4" fmla="*/ 7 w 34"/>
                <a:gd name="T5" fmla="*/ 3 h 34"/>
                <a:gd name="T6" fmla="*/ 2 w 34"/>
                <a:gd name="T7" fmla="*/ 2 h 34"/>
                <a:gd name="T8" fmla="*/ 1 w 34"/>
                <a:gd name="T9" fmla="*/ 4 h 34"/>
                <a:gd name="T10" fmla="*/ 1 w 34"/>
                <a:gd name="T11" fmla="*/ 5 h 34"/>
                <a:gd name="T12" fmla="*/ 3 w 34"/>
                <a:gd name="T13" fmla="*/ 5 h 34"/>
                <a:gd name="T14" fmla="*/ 2 w 34"/>
                <a:gd name="T15" fmla="*/ 9 h 34"/>
                <a:gd name="T16" fmla="*/ 2 w 34"/>
                <a:gd name="T17" fmla="*/ 12 h 34"/>
                <a:gd name="T18" fmla="*/ 3 w 34"/>
                <a:gd name="T19" fmla="*/ 16 h 34"/>
                <a:gd name="T20" fmla="*/ 7 w 34"/>
                <a:gd name="T21" fmla="*/ 17 h 34"/>
                <a:gd name="T22" fmla="*/ 9 w 34"/>
                <a:gd name="T23" fmla="*/ 19 h 34"/>
                <a:gd name="T24" fmla="*/ 10 w 34"/>
                <a:gd name="T25" fmla="*/ 15 h 34"/>
                <a:gd name="T26" fmla="*/ 8 w 34"/>
                <a:gd name="T27" fmla="*/ 14 h 34"/>
                <a:gd name="T28" fmla="*/ 7 w 34"/>
                <a:gd name="T29" fmla="*/ 11 h 34"/>
                <a:gd name="T30" fmla="*/ 14 w 34"/>
                <a:gd name="T31" fmla="*/ 18 h 34"/>
                <a:gd name="T32" fmla="*/ 18 w 34"/>
                <a:gd name="T33" fmla="*/ 21 h 34"/>
                <a:gd name="T34" fmla="*/ 19 w 34"/>
                <a:gd name="T35" fmla="*/ 22 h 34"/>
                <a:gd name="T36" fmla="*/ 21 w 34"/>
                <a:gd name="T37" fmla="*/ 23 h 34"/>
                <a:gd name="T38" fmla="*/ 24 w 34"/>
                <a:gd name="T39" fmla="*/ 27 h 34"/>
                <a:gd name="T40" fmla="*/ 23 w 34"/>
                <a:gd name="T41" fmla="*/ 31 h 34"/>
                <a:gd name="T42" fmla="*/ 27 w 34"/>
                <a:gd name="T43" fmla="*/ 33 h 34"/>
                <a:gd name="T44" fmla="*/ 27 w 34"/>
                <a:gd name="T45" fmla="*/ 31 h 34"/>
                <a:gd name="T46" fmla="*/ 25 w 34"/>
                <a:gd name="T47" fmla="*/ 30 h 34"/>
                <a:gd name="T48" fmla="*/ 26 w 34"/>
                <a:gd name="T49" fmla="*/ 28 h 34"/>
                <a:gd name="T50" fmla="*/ 28 w 34"/>
                <a:gd name="T51" fmla="*/ 30 h 34"/>
                <a:gd name="T52" fmla="*/ 28 w 34"/>
                <a:gd name="T53" fmla="*/ 32 h 34"/>
                <a:gd name="T54" fmla="*/ 29 w 34"/>
                <a:gd name="T55" fmla="*/ 34 h 34"/>
                <a:gd name="T56" fmla="*/ 31 w 34"/>
                <a:gd name="T57" fmla="*/ 30 h 34"/>
                <a:gd name="T58" fmla="*/ 33 w 34"/>
                <a:gd name="T59" fmla="*/ 26 h 34"/>
                <a:gd name="T60" fmla="*/ 31 w 34"/>
                <a:gd name="T61" fmla="*/ 24 h 34"/>
                <a:gd name="T62" fmla="*/ 32 w 34"/>
                <a:gd name="T63" fmla="*/ 21 h 34"/>
                <a:gd name="T64" fmla="*/ 31 w 34"/>
                <a:gd name="T65" fmla="*/ 19 h 34"/>
                <a:gd name="T66" fmla="*/ 33 w 34"/>
                <a:gd name="T67" fmla="*/ 21 h 34"/>
                <a:gd name="T68" fmla="*/ 34 w 34"/>
                <a:gd name="T69" fmla="*/ 20 h 34"/>
                <a:gd name="T70" fmla="*/ 30 w 34"/>
                <a:gd name="T71" fmla="*/ 15 h 34"/>
                <a:gd name="T72" fmla="*/ 29 w 34"/>
                <a:gd name="T73" fmla="*/ 14 h 34"/>
                <a:gd name="T74" fmla="*/ 28 w 34"/>
                <a:gd name="T75" fmla="*/ 13 h 34"/>
                <a:gd name="T76" fmla="*/ 26 w 34"/>
                <a:gd name="T77" fmla="*/ 10 h 34"/>
                <a:gd name="T78" fmla="*/ 24 w 34"/>
                <a:gd name="T79" fmla="*/ 5 h 34"/>
                <a:gd name="T80" fmla="*/ 24 w 34"/>
                <a:gd name="T81" fmla="*/ 4 h 34"/>
                <a:gd name="T82" fmla="*/ 18 w 34"/>
                <a:gd name="T8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18" y="5"/>
                  </a:moveTo>
                  <a:cubicBezTo>
                    <a:pt x="17" y="5"/>
                    <a:pt x="14" y="2"/>
                    <a:pt x="13" y="2"/>
                  </a:cubicBezTo>
                  <a:cubicBezTo>
                    <a:pt x="11" y="4"/>
                    <a:pt x="10" y="4"/>
                    <a:pt x="7" y="3"/>
                  </a:cubicBezTo>
                  <a:cubicBezTo>
                    <a:pt x="5" y="2"/>
                    <a:pt x="3" y="0"/>
                    <a:pt x="2" y="2"/>
                  </a:cubicBezTo>
                  <a:cubicBezTo>
                    <a:pt x="5" y="3"/>
                    <a:pt x="2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5"/>
                    <a:pt x="3" y="5"/>
                    <a:pt x="3" y="5"/>
                  </a:cubicBezTo>
                  <a:cubicBezTo>
                    <a:pt x="4" y="6"/>
                    <a:pt x="3" y="8"/>
                    <a:pt x="2" y="9"/>
                  </a:cubicBezTo>
                  <a:cubicBezTo>
                    <a:pt x="0" y="11"/>
                    <a:pt x="1" y="10"/>
                    <a:pt x="2" y="12"/>
                  </a:cubicBezTo>
                  <a:cubicBezTo>
                    <a:pt x="2" y="12"/>
                    <a:pt x="3" y="16"/>
                    <a:pt x="3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8" y="17"/>
                    <a:pt x="8" y="19"/>
                    <a:pt x="9" y="19"/>
                  </a:cubicBezTo>
                  <a:cubicBezTo>
                    <a:pt x="11" y="18"/>
                    <a:pt x="12" y="16"/>
                    <a:pt x="10" y="15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9" y="13"/>
                    <a:pt x="12" y="15"/>
                    <a:pt x="14" y="18"/>
                  </a:cubicBezTo>
                  <a:cubicBezTo>
                    <a:pt x="14" y="20"/>
                    <a:pt x="16" y="20"/>
                    <a:pt x="18" y="21"/>
                  </a:cubicBezTo>
                  <a:cubicBezTo>
                    <a:pt x="19" y="22"/>
                    <a:pt x="18" y="20"/>
                    <a:pt x="19" y="22"/>
                  </a:cubicBezTo>
                  <a:cubicBezTo>
                    <a:pt x="19" y="23"/>
                    <a:pt x="20" y="23"/>
                    <a:pt x="21" y="23"/>
                  </a:cubicBezTo>
                  <a:cubicBezTo>
                    <a:pt x="22" y="24"/>
                    <a:pt x="24" y="26"/>
                    <a:pt x="24" y="27"/>
                  </a:cubicBezTo>
                  <a:cubicBezTo>
                    <a:pt x="24" y="28"/>
                    <a:pt x="22" y="30"/>
                    <a:pt x="23" y="31"/>
                  </a:cubicBezTo>
                  <a:cubicBezTo>
                    <a:pt x="24" y="33"/>
                    <a:pt x="24" y="33"/>
                    <a:pt x="27" y="33"/>
                  </a:cubicBezTo>
                  <a:cubicBezTo>
                    <a:pt x="27" y="33"/>
                    <a:pt x="28" y="31"/>
                    <a:pt x="27" y="31"/>
                  </a:cubicBezTo>
                  <a:cubicBezTo>
                    <a:pt x="26" y="31"/>
                    <a:pt x="26" y="30"/>
                    <a:pt x="25" y="30"/>
                  </a:cubicBezTo>
                  <a:cubicBezTo>
                    <a:pt x="25" y="30"/>
                    <a:pt x="26" y="29"/>
                    <a:pt x="26" y="28"/>
                  </a:cubicBezTo>
                  <a:cubicBezTo>
                    <a:pt x="27" y="29"/>
                    <a:pt x="27" y="30"/>
                    <a:pt x="28" y="30"/>
                  </a:cubicBezTo>
                  <a:cubicBezTo>
                    <a:pt x="29" y="30"/>
                    <a:pt x="28" y="32"/>
                    <a:pt x="28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31" y="33"/>
                    <a:pt x="32" y="32"/>
                    <a:pt x="31" y="30"/>
                  </a:cubicBezTo>
                  <a:cubicBezTo>
                    <a:pt x="30" y="28"/>
                    <a:pt x="32" y="28"/>
                    <a:pt x="33" y="26"/>
                  </a:cubicBezTo>
                  <a:cubicBezTo>
                    <a:pt x="31" y="25"/>
                    <a:pt x="31" y="25"/>
                    <a:pt x="31" y="24"/>
                  </a:cubicBezTo>
                  <a:cubicBezTo>
                    <a:pt x="31" y="22"/>
                    <a:pt x="30" y="20"/>
                    <a:pt x="32" y="21"/>
                  </a:cubicBezTo>
                  <a:cubicBezTo>
                    <a:pt x="32" y="20"/>
                    <a:pt x="31" y="20"/>
                    <a:pt x="31" y="19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3" y="21"/>
                    <a:pt x="33" y="20"/>
                    <a:pt x="34" y="20"/>
                  </a:cubicBezTo>
                  <a:cubicBezTo>
                    <a:pt x="32" y="18"/>
                    <a:pt x="31" y="16"/>
                    <a:pt x="30" y="15"/>
                  </a:cubicBezTo>
                  <a:cubicBezTo>
                    <a:pt x="30" y="14"/>
                    <a:pt x="29" y="15"/>
                    <a:pt x="29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7" y="12"/>
                    <a:pt x="27" y="11"/>
                    <a:pt x="26" y="10"/>
                  </a:cubicBezTo>
                  <a:cubicBezTo>
                    <a:pt x="25" y="9"/>
                    <a:pt x="24" y="7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2" y="6"/>
                    <a:pt x="20" y="7"/>
                    <a:pt x="18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Corsica (France)">
              <a:extLst>
                <a:ext uri="{FF2B5EF4-FFF2-40B4-BE49-F238E27FC236}">
                  <a16:creationId xmlns:a16="http://schemas.microsoft.com/office/drawing/2014/main" id="{F5FA298D-EF38-E5C6-A22F-770310ACC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421" y="1606279"/>
              <a:ext cx="26408" cy="45706"/>
            </a:xfrm>
            <a:custGeom>
              <a:avLst/>
              <a:gdLst>
                <a:gd name="T0" fmla="*/ 0 w 11"/>
                <a:gd name="T1" fmla="*/ 12 h 19"/>
                <a:gd name="T2" fmla="*/ 3 w 11"/>
                <a:gd name="T3" fmla="*/ 13 h 19"/>
                <a:gd name="T4" fmla="*/ 2 w 11"/>
                <a:gd name="T5" fmla="*/ 15 h 19"/>
                <a:gd name="T6" fmla="*/ 4 w 11"/>
                <a:gd name="T7" fmla="*/ 15 h 19"/>
                <a:gd name="T8" fmla="*/ 3 w 11"/>
                <a:gd name="T9" fmla="*/ 16 h 19"/>
                <a:gd name="T10" fmla="*/ 5 w 11"/>
                <a:gd name="T11" fmla="*/ 18 h 19"/>
                <a:gd name="T12" fmla="*/ 6 w 11"/>
                <a:gd name="T13" fmla="*/ 18 h 19"/>
                <a:gd name="T14" fmla="*/ 6 w 11"/>
                <a:gd name="T15" fmla="*/ 19 h 19"/>
                <a:gd name="T16" fmla="*/ 8 w 11"/>
                <a:gd name="T17" fmla="*/ 18 h 19"/>
                <a:gd name="T18" fmla="*/ 7 w 11"/>
                <a:gd name="T19" fmla="*/ 17 h 19"/>
                <a:gd name="T20" fmla="*/ 9 w 11"/>
                <a:gd name="T21" fmla="*/ 13 h 19"/>
                <a:gd name="T22" fmla="*/ 11 w 11"/>
                <a:gd name="T23" fmla="*/ 9 h 19"/>
                <a:gd name="T24" fmla="*/ 10 w 11"/>
                <a:gd name="T25" fmla="*/ 6 h 19"/>
                <a:gd name="T26" fmla="*/ 10 w 11"/>
                <a:gd name="T27" fmla="*/ 0 h 19"/>
                <a:gd name="T28" fmla="*/ 8 w 11"/>
                <a:gd name="T29" fmla="*/ 0 h 19"/>
                <a:gd name="T30" fmla="*/ 8 w 11"/>
                <a:gd name="T31" fmla="*/ 5 h 19"/>
                <a:gd name="T32" fmla="*/ 7 w 11"/>
                <a:gd name="T33" fmla="*/ 3 h 19"/>
                <a:gd name="T34" fmla="*/ 4 w 11"/>
                <a:gd name="T35" fmla="*/ 5 h 19"/>
                <a:gd name="T36" fmla="*/ 2 w 11"/>
                <a:gd name="T37" fmla="*/ 6 h 19"/>
                <a:gd name="T38" fmla="*/ 0 w 11"/>
                <a:gd name="T39" fmla="*/ 9 h 19"/>
                <a:gd name="T40" fmla="*/ 2 w 11"/>
                <a:gd name="T41" fmla="*/ 10 h 19"/>
                <a:gd name="T42" fmla="*/ 0 w 11"/>
                <a:gd name="T43" fmla="*/ 10 h 19"/>
                <a:gd name="T44" fmla="*/ 3 w 11"/>
                <a:gd name="T45" fmla="*/ 11 h 19"/>
                <a:gd name="T46" fmla="*/ 0 w 11"/>
                <a:gd name="T4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9">
                  <a:moveTo>
                    <a:pt x="0" y="12"/>
                  </a:moveTo>
                  <a:cubicBezTo>
                    <a:pt x="1" y="14"/>
                    <a:pt x="2" y="14"/>
                    <a:pt x="3" y="13"/>
                  </a:cubicBezTo>
                  <a:cubicBezTo>
                    <a:pt x="3" y="14"/>
                    <a:pt x="3" y="15"/>
                    <a:pt x="2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4" y="17"/>
                    <a:pt x="3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8"/>
                    <a:pt x="6" y="19"/>
                    <a:pt x="6" y="19"/>
                  </a:cubicBezTo>
                  <a:cubicBezTo>
                    <a:pt x="7" y="19"/>
                    <a:pt x="7" y="19"/>
                    <a:pt x="8" y="18"/>
                  </a:cubicBezTo>
                  <a:cubicBezTo>
                    <a:pt x="8" y="17"/>
                    <a:pt x="9" y="17"/>
                    <a:pt x="7" y="17"/>
                  </a:cubicBezTo>
                  <a:cubicBezTo>
                    <a:pt x="9" y="16"/>
                    <a:pt x="8" y="15"/>
                    <a:pt x="9" y="13"/>
                  </a:cubicBezTo>
                  <a:cubicBezTo>
                    <a:pt x="10" y="12"/>
                    <a:pt x="10" y="10"/>
                    <a:pt x="11" y="9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10" y="4"/>
                    <a:pt x="10" y="2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2"/>
                    <a:pt x="9" y="3"/>
                    <a:pt x="8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1" y="12"/>
                    <a:pt x="1" y="12"/>
                    <a:pt x="3" y="11"/>
                  </a:cubicBezTo>
                  <a:cubicBezTo>
                    <a:pt x="2" y="12"/>
                    <a:pt x="1" y="13"/>
                    <a:pt x="0" y="1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Cook Island (New Zealand)">
              <a:extLst>
                <a:ext uri="{FF2B5EF4-FFF2-40B4-BE49-F238E27FC236}">
                  <a16:creationId xmlns:a16="http://schemas.microsoft.com/office/drawing/2014/main" id="{C1A9B7D8-A4CB-15F3-BCEA-7EB95A698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21" y="3266793"/>
              <a:ext cx="151496" cy="112859"/>
            </a:xfrm>
            <a:custGeom>
              <a:avLst/>
              <a:gdLst>
                <a:gd name="T0" fmla="*/ 0 w 63"/>
                <a:gd name="T1" fmla="*/ 0 h 47"/>
                <a:gd name="T2" fmla="*/ 6 w 63"/>
                <a:gd name="T3" fmla="*/ 0 h 47"/>
                <a:gd name="T4" fmla="*/ 6 w 63"/>
                <a:gd name="T5" fmla="*/ 2 h 47"/>
                <a:gd name="T6" fmla="*/ 3 w 63"/>
                <a:gd name="T7" fmla="*/ 4 h 47"/>
                <a:gd name="T8" fmla="*/ 0 w 63"/>
                <a:gd name="T9" fmla="*/ 3 h 47"/>
                <a:gd name="T10" fmla="*/ 0 w 63"/>
                <a:gd name="T11" fmla="*/ 0 h 47"/>
                <a:gd name="T12" fmla="*/ 49 w 63"/>
                <a:gd name="T13" fmla="*/ 23 h 47"/>
                <a:gd name="T14" fmla="*/ 50 w 63"/>
                <a:gd name="T15" fmla="*/ 26 h 47"/>
                <a:gd name="T16" fmla="*/ 52 w 63"/>
                <a:gd name="T17" fmla="*/ 26 h 47"/>
                <a:gd name="T18" fmla="*/ 54 w 63"/>
                <a:gd name="T19" fmla="*/ 26 h 47"/>
                <a:gd name="T20" fmla="*/ 55 w 63"/>
                <a:gd name="T21" fmla="*/ 24 h 47"/>
                <a:gd name="T22" fmla="*/ 52 w 63"/>
                <a:gd name="T23" fmla="*/ 21 h 47"/>
                <a:gd name="T24" fmla="*/ 50 w 63"/>
                <a:gd name="T25" fmla="*/ 21 h 47"/>
                <a:gd name="T26" fmla="*/ 49 w 63"/>
                <a:gd name="T27" fmla="*/ 23 h 47"/>
                <a:gd name="T28" fmla="*/ 55 w 63"/>
                <a:gd name="T29" fmla="*/ 23 h 47"/>
                <a:gd name="T30" fmla="*/ 58 w 63"/>
                <a:gd name="T31" fmla="*/ 24 h 47"/>
                <a:gd name="T32" fmla="*/ 59 w 63"/>
                <a:gd name="T33" fmla="*/ 23 h 47"/>
                <a:gd name="T34" fmla="*/ 60 w 63"/>
                <a:gd name="T35" fmla="*/ 21 h 47"/>
                <a:gd name="T36" fmla="*/ 59 w 63"/>
                <a:gd name="T37" fmla="*/ 20 h 47"/>
                <a:gd name="T38" fmla="*/ 56 w 63"/>
                <a:gd name="T39" fmla="*/ 19 h 47"/>
                <a:gd name="T40" fmla="*/ 55 w 63"/>
                <a:gd name="T41" fmla="*/ 23 h 47"/>
                <a:gd name="T42" fmla="*/ 63 w 63"/>
                <a:gd name="T43" fmla="*/ 25 h 47"/>
                <a:gd name="T44" fmla="*/ 60 w 63"/>
                <a:gd name="T45" fmla="*/ 25 h 47"/>
                <a:gd name="T46" fmla="*/ 58 w 63"/>
                <a:gd name="T47" fmla="*/ 26 h 47"/>
                <a:gd name="T48" fmla="*/ 60 w 63"/>
                <a:gd name="T49" fmla="*/ 28 h 47"/>
                <a:gd name="T50" fmla="*/ 62 w 63"/>
                <a:gd name="T51" fmla="*/ 28 h 47"/>
                <a:gd name="T52" fmla="*/ 63 w 63"/>
                <a:gd name="T53" fmla="*/ 25 h 47"/>
                <a:gd name="T54" fmla="*/ 51 w 63"/>
                <a:gd name="T55" fmla="*/ 44 h 47"/>
                <a:gd name="T56" fmla="*/ 52 w 63"/>
                <a:gd name="T57" fmla="*/ 46 h 47"/>
                <a:gd name="T58" fmla="*/ 54 w 63"/>
                <a:gd name="T59" fmla="*/ 47 h 47"/>
                <a:gd name="T60" fmla="*/ 57 w 63"/>
                <a:gd name="T61" fmla="*/ 45 h 47"/>
                <a:gd name="T62" fmla="*/ 57 w 63"/>
                <a:gd name="T63" fmla="*/ 43 h 47"/>
                <a:gd name="T64" fmla="*/ 52 w 63"/>
                <a:gd name="T65" fmla="*/ 42 h 47"/>
                <a:gd name="T66" fmla="*/ 51 w 63"/>
                <a:gd name="T67" fmla="*/ 44 h 47"/>
                <a:gd name="T68" fmla="*/ 35 w 63"/>
                <a:gd name="T69" fmla="*/ 36 h 47"/>
                <a:gd name="T70" fmla="*/ 34 w 63"/>
                <a:gd name="T71" fmla="*/ 37 h 47"/>
                <a:gd name="T72" fmla="*/ 34 w 63"/>
                <a:gd name="T73" fmla="*/ 39 h 47"/>
                <a:gd name="T74" fmla="*/ 37 w 63"/>
                <a:gd name="T75" fmla="*/ 40 h 47"/>
                <a:gd name="T76" fmla="*/ 39 w 63"/>
                <a:gd name="T77" fmla="*/ 38 h 47"/>
                <a:gd name="T78" fmla="*/ 40 w 63"/>
                <a:gd name="T79" fmla="*/ 36 h 47"/>
                <a:gd name="T80" fmla="*/ 35 w 63"/>
                <a:gd name="T81" fmla="*/ 36 h 47"/>
                <a:gd name="T82" fmla="*/ 43 w 63"/>
                <a:gd name="T83" fmla="*/ 15 h 47"/>
                <a:gd name="T84" fmla="*/ 43 w 63"/>
                <a:gd name="T85" fmla="*/ 18 h 47"/>
                <a:gd name="T86" fmla="*/ 45 w 63"/>
                <a:gd name="T87" fmla="*/ 19 h 47"/>
                <a:gd name="T88" fmla="*/ 47 w 63"/>
                <a:gd name="T89" fmla="*/ 17 h 47"/>
                <a:gd name="T90" fmla="*/ 46 w 63"/>
                <a:gd name="T91" fmla="*/ 14 h 47"/>
                <a:gd name="T92" fmla="*/ 44 w 63"/>
                <a:gd name="T93" fmla="*/ 13 h 47"/>
                <a:gd name="T94" fmla="*/ 43 w 63"/>
                <a:gd name="T95" fmla="*/ 15 h 47"/>
                <a:gd name="T96" fmla="*/ 34 w 63"/>
                <a:gd name="T97" fmla="*/ 11 h 47"/>
                <a:gd name="T98" fmla="*/ 37 w 63"/>
                <a:gd name="T99" fmla="*/ 14 h 47"/>
                <a:gd name="T100" fmla="*/ 39 w 63"/>
                <a:gd name="T101" fmla="*/ 12 h 47"/>
                <a:gd name="T102" fmla="*/ 39 w 63"/>
                <a:gd name="T103" fmla="*/ 8 h 47"/>
                <a:gd name="T104" fmla="*/ 35 w 63"/>
                <a:gd name="T105" fmla="*/ 8 h 47"/>
                <a:gd name="T106" fmla="*/ 34 w 63"/>
                <a:gd name="T107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47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49" y="23"/>
                  </a:moveTo>
                  <a:cubicBezTo>
                    <a:pt x="50" y="26"/>
                    <a:pt x="50" y="26"/>
                    <a:pt x="50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1"/>
                    <a:pt x="50" y="21"/>
                    <a:pt x="50" y="21"/>
                  </a:cubicBezTo>
                  <a:lnTo>
                    <a:pt x="49" y="23"/>
                  </a:lnTo>
                  <a:close/>
                  <a:moveTo>
                    <a:pt x="55" y="23"/>
                  </a:moveTo>
                  <a:cubicBezTo>
                    <a:pt x="58" y="24"/>
                    <a:pt x="58" y="24"/>
                    <a:pt x="58" y="24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6" y="19"/>
                    <a:pt x="56" y="19"/>
                    <a:pt x="56" y="19"/>
                  </a:cubicBezTo>
                  <a:lnTo>
                    <a:pt x="55" y="23"/>
                  </a:lnTo>
                  <a:close/>
                  <a:moveTo>
                    <a:pt x="63" y="25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2" y="28"/>
                    <a:pt x="62" y="28"/>
                    <a:pt x="62" y="28"/>
                  </a:cubicBezTo>
                  <a:lnTo>
                    <a:pt x="63" y="25"/>
                  </a:lnTo>
                  <a:close/>
                  <a:moveTo>
                    <a:pt x="51" y="44"/>
                  </a:moveTo>
                  <a:cubicBezTo>
                    <a:pt x="52" y="46"/>
                    <a:pt x="52" y="46"/>
                    <a:pt x="52" y="46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2" y="42"/>
                    <a:pt x="52" y="42"/>
                    <a:pt x="52" y="42"/>
                  </a:cubicBezTo>
                  <a:lnTo>
                    <a:pt x="51" y="44"/>
                  </a:lnTo>
                  <a:close/>
                  <a:moveTo>
                    <a:pt x="35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6"/>
                    <a:pt x="40" y="36"/>
                    <a:pt x="40" y="36"/>
                  </a:cubicBezTo>
                  <a:lnTo>
                    <a:pt x="35" y="36"/>
                  </a:lnTo>
                  <a:close/>
                  <a:moveTo>
                    <a:pt x="43" y="15"/>
                  </a:moveTo>
                  <a:cubicBezTo>
                    <a:pt x="43" y="18"/>
                    <a:pt x="43" y="18"/>
                    <a:pt x="43" y="1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4" y="13"/>
                    <a:pt x="44" y="13"/>
                    <a:pt x="44" y="13"/>
                  </a:cubicBezTo>
                  <a:lnTo>
                    <a:pt x="43" y="15"/>
                  </a:lnTo>
                  <a:close/>
                  <a:moveTo>
                    <a:pt x="34" y="11"/>
                  </a:moveTo>
                  <a:cubicBezTo>
                    <a:pt x="34" y="11"/>
                    <a:pt x="36" y="13"/>
                    <a:pt x="37" y="14"/>
                  </a:cubicBezTo>
                  <a:cubicBezTo>
                    <a:pt x="37" y="14"/>
                    <a:pt x="39" y="12"/>
                    <a:pt x="39" y="12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5" y="8"/>
                    <a:pt x="35" y="8"/>
                  </a:cubicBezTo>
                  <a:lnTo>
                    <a:pt x="34" y="11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Congo, Republic of the (former Brazzaville)">
              <a:extLst>
                <a:ext uri="{FF2B5EF4-FFF2-40B4-BE49-F238E27FC236}">
                  <a16:creationId xmlns:a16="http://schemas.microsoft.com/office/drawing/2014/main" id="{880A7AEC-C74D-4F0B-4EAC-B94EE16AC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378" y="2683913"/>
              <a:ext cx="180791" cy="239700"/>
            </a:xfrm>
            <a:custGeom>
              <a:avLst/>
              <a:gdLst>
                <a:gd name="T0" fmla="*/ 12 w 75"/>
                <a:gd name="T1" fmla="*/ 95 h 100"/>
                <a:gd name="T2" fmla="*/ 17 w 75"/>
                <a:gd name="T3" fmla="*/ 92 h 100"/>
                <a:gd name="T4" fmla="*/ 19 w 75"/>
                <a:gd name="T5" fmla="*/ 93 h 100"/>
                <a:gd name="T6" fmla="*/ 23 w 75"/>
                <a:gd name="T7" fmla="*/ 97 h 100"/>
                <a:gd name="T8" fmla="*/ 26 w 75"/>
                <a:gd name="T9" fmla="*/ 92 h 100"/>
                <a:gd name="T10" fmla="*/ 32 w 75"/>
                <a:gd name="T11" fmla="*/ 93 h 100"/>
                <a:gd name="T12" fmla="*/ 33 w 75"/>
                <a:gd name="T13" fmla="*/ 96 h 100"/>
                <a:gd name="T14" fmla="*/ 41 w 75"/>
                <a:gd name="T15" fmla="*/ 91 h 100"/>
                <a:gd name="T16" fmla="*/ 47 w 75"/>
                <a:gd name="T17" fmla="*/ 87 h 100"/>
                <a:gd name="T18" fmla="*/ 51 w 75"/>
                <a:gd name="T19" fmla="*/ 77 h 100"/>
                <a:gd name="T20" fmla="*/ 53 w 75"/>
                <a:gd name="T21" fmla="*/ 64 h 100"/>
                <a:gd name="T22" fmla="*/ 59 w 75"/>
                <a:gd name="T23" fmla="*/ 55 h 100"/>
                <a:gd name="T24" fmla="*/ 65 w 75"/>
                <a:gd name="T25" fmla="*/ 44 h 100"/>
                <a:gd name="T26" fmla="*/ 68 w 75"/>
                <a:gd name="T27" fmla="*/ 32 h 100"/>
                <a:gd name="T28" fmla="*/ 71 w 75"/>
                <a:gd name="T29" fmla="*/ 14 h 100"/>
                <a:gd name="T30" fmla="*/ 74 w 75"/>
                <a:gd name="T31" fmla="*/ 6 h 100"/>
                <a:gd name="T32" fmla="*/ 75 w 75"/>
                <a:gd name="T33" fmla="*/ 2 h 100"/>
                <a:gd name="T34" fmla="*/ 71 w 75"/>
                <a:gd name="T35" fmla="*/ 1 h 100"/>
                <a:gd name="T36" fmla="*/ 68 w 75"/>
                <a:gd name="T37" fmla="*/ 1 h 100"/>
                <a:gd name="T38" fmla="*/ 60 w 75"/>
                <a:gd name="T39" fmla="*/ 1 h 100"/>
                <a:gd name="T40" fmla="*/ 54 w 75"/>
                <a:gd name="T41" fmla="*/ 9 h 100"/>
                <a:gd name="T42" fmla="*/ 51 w 75"/>
                <a:gd name="T43" fmla="*/ 22 h 100"/>
                <a:gd name="T44" fmla="*/ 44 w 75"/>
                <a:gd name="T45" fmla="*/ 20 h 100"/>
                <a:gd name="T46" fmla="*/ 41 w 75"/>
                <a:gd name="T47" fmla="*/ 18 h 100"/>
                <a:gd name="T48" fmla="*/ 38 w 75"/>
                <a:gd name="T49" fmla="*/ 17 h 100"/>
                <a:gd name="T50" fmla="*/ 31 w 75"/>
                <a:gd name="T51" fmla="*/ 17 h 100"/>
                <a:gd name="T52" fmla="*/ 20 w 75"/>
                <a:gd name="T53" fmla="*/ 21 h 100"/>
                <a:gd name="T54" fmla="*/ 23 w 75"/>
                <a:gd name="T55" fmla="*/ 26 h 100"/>
                <a:gd name="T56" fmla="*/ 26 w 75"/>
                <a:gd name="T57" fmla="*/ 26 h 100"/>
                <a:gd name="T58" fmla="*/ 29 w 75"/>
                <a:gd name="T59" fmla="*/ 25 h 100"/>
                <a:gd name="T60" fmla="*/ 33 w 75"/>
                <a:gd name="T61" fmla="*/ 33 h 100"/>
                <a:gd name="T62" fmla="*/ 29 w 75"/>
                <a:gd name="T63" fmla="*/ 37 h 100"/>
                <a:gd name="T64" fmla="*/ 27 w 75"/>
                <a:gd name="T65" fmla="*/ 45 h 100"/>
                <a:gd name="T66" fmla="*/ 32 w 75"/>
                <a:gd name="T67" fmla="*/ 46 h 100"/>
                <a:gd name="T68" fmla="*/ 33 w 75"/>
                <a:gd name="T69" fmla="*/ 53 h 100"/>
                <a:gd name="T70" fmla="*/ 32 w 75"/>
                <a:gd name="T71" fmla="*/ 64 h 100"/>
                <a:gd name="T72" fmla="*/ 30 w 75"/>
                <a:gd name="T73" fmla="*/ 67 h 100"/>
                <a:gd name="T74" fmla="*/ 26 w 75"/>
                <a:gd name="T75" fmla="*/ 66 h 100"/>
                <a:gd name="T76" fmla="*/ 20 w 75"/>
                <a:gd name="T77" fmla="*/ 69 h 100"/>
                <a:gd name="T78" fmla="*/ 17 w 75"/>
                <a:gd name="T79" fmla="*/ 63 h 100"/>
                <a:gd name="T80" fmla="*/ 13 w 75"/>
                <a:gd name="T81" fmla="*/ 68 h 100"/>
                <a:gd name="T82" fmla="*/ 7 w 75"/>
                <a:gd name="T83" fmla="*/ 70 h 100"/>
                <a:gd name="T84" fmla="*/ 5 w 75"/>
                <a:gd name="T85" fmla="*/ 71 h 100"/>
                <a:gd name="T86" fmla="*/ 6 w 75"/>
                <a:gd name="T87" fmla="*/ 75 h 100"/>
                <a:gd name="T88" fmla="*/ 9 w 75"/>
                <a:gd name="T89" fmla="*/ 79 h 100"/>
                <a:gd name="T90" fmla="*/ 6 w 75"/>
                <a:gd name="T91" fmla="*/ 84 h 100"/>
                <a:gd name="T92" fmla="*/ 1 w 75"/>
                <a:gd name="T93" fmla="*/ 83 h 100"/>
                <a:gd name="T94" fmla="*/ 5 w 75"/>
                <a:gd name="T95" fmla="*/ 91 h 100"/>
                <a:gd name="T96" fmla="*/ 7 w 75"/>
                <a:gd name="T97" fmla="*/ 95 h 100"/>
                <a:gd name="T98" fmla="*/ 10 w 75"/>
                <a:gd name="T9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" h="100">
                  <a:moveTo>
                    <a:pt x="10" y="98"/>
                  </a:moveTo>
                  <a:cubicBezTo>
                    <a:pt x="11" y="97"/>
                    <a:pt x="11" y="96"/>
                    <a:pt x="12" y="95"/>
                  </a:cubicBezTo>
                  <a:cubicBezTo>
                    <a:pt x="13" y="93"/>
                    <a:pt x="12" y="93"/>
                    <a:pt x="15" y="93"/>
                  </a:cubicBezTo>
                  <a:cubicBezTo>
                    <a:pt x="16" y="93"/>
                    <a:pt x="16" y="92"/>
                    <a:pt x="17" y="92"/>
                  </a:cubicBezTo>
                  <a:cubicBezTo>
                    <a:pt x="19" y="92"/>
                    <a:pt x="19" y="93"/>
                    <a:pt x="19" y="95"/>
                  </a:cubicBezTo>
                  <a:cubicBezTo>
                    <a:pt x="19" y="94"/>
                    <a:pt x="20" y="94"/>
                    <a:pt x="19" y="93"/>
                  </a:cubicBezTo>
                  <a:cubicBezTo>
                    <a:pt x="21" y="93"/>
                    <a:pt x="20" y="95"/>
                    <a:pt x="21" y="95"/>
                  </a:cubicBezTo>
                  <a:cubicBezTo>
                    <a:pt x="22" y="96"/>
                    <a:pt x="24" y="96"/>
                    <a:pt x="23" y="97"/>
                  </a:cubicBezTo>
                  <a:cubicBezTo>
                    <a:pt x="24" y="96"/>
                    <a:pt x="24" y="96"/>
                    <a:pt x="26" y="95"/>
                  </a:cubicBezTo>
                  <a:cubicBezTo>
                    <a:pt x="27" y="94"/>
                    <a:pt x="26" y="93"/>
                    <a:pt x="26" y="92"/>
                  </a:cubicBezTo>
                  <a:cubicBezTo>
                    <a:pt x="26" y="92"/>
                    <a:pt x="33" y="91"/>
                    <a:pt x="33" y="91"/>
                  </a:cubicBezTo>
                  <a:cubicBezTo>
                    <a:pt x="33" y="91"/>
                    <a:pt x="32" y="93"/>
                    <a:pt x="32" y="93"/>
                  </a:cubicBezTo>
                  <a:cubicBezTo>
                    <a:pt x="33" y="95"/>
                    <a:pt x="33" y="96"/>
                    <a:pt x="33" y="97"/>
                  </a:cubicBezTo>
                  <a:cubicBezTo>
                    <a:pt x="33" y="97"/>
                    <a:pt x="33" y="96"/>
                    <a:pt x="33" y="96"/>
                  </a:cubicBezTo>
                  <a:cubicBezTo>
                    <a:pt x="35" y="97"/>
                    <a:pt x="35" y="98"/>
                    <a:pt x="37" y="96"/>
                  </a:cubicBezTo>
                  <a:cubicBezTo>
                    <a:pt x="38" y="94"/>
                    <a:pt x="40" y="93"/>
                    <a:pt x="41" y="91"/>
                  </a:cubicBezTo>
                  <a:cubicBezTo>
                    <a:pt x="42" y="90"/>
                    <a:pt x="44" y="91"/>
                    <a:pt x="44" y="89"/>
                  </a:cubicBezTo>
                  <a:cubicBezTo>
                    <a:pt x="44" y="87"/>
                    <a:pt x="45" y="87"/>
                    <a:pt x="47" y="87"/>
                  </a:cubicBezTo>
                  <a:cubicBezTo>
                    <a:pt x="48" y="87"/>
                    <a:pt x="49" y="83"/>
                    <a:pt x="49" y="81"/>
                  </a:cubicBezTo>
                  <a:cubicBezTo>
                    <a:pt x="50" y="80"/>
                    <a:pt x="51" y="79"/>
                    <a:pt x="51" y="77"/>
                  </a:cubicBezTo>
                  <a:cubicBezTo>
                    <a:pt x="51" y="74"/>
                    <a:pt x="51" y="71"/>
                    <a:pt x="50" y="68"/>
                  </a:cubicBezTo>
                  <a:cubicBezTo>
                    <a:pt x="50" y="65"/>
                    <a:pt x="51" y="66"/>
                    <a:pt x="53" y="64"/>
                  </a:cubicBezTo>
                  <a:cubicBezTo>
                    <a:pt x="54" y="63"/>
                    <a:pt x="55" y="59"/>
                    <a:pt x="56" y="58"/>
                  </a:cubicBezTo>
                  <a:cubicBezTo>
                    <a:pt x="57" y="56"/>
                    <a:pt x="58" y="56"/>
                    <a:pt x="59" y="55"/>
                  </a:cubicBezTo>
                  <a:cubicBezTo>
                    <a:pt x="61" y="53"/>
                    <a:pt x="63" y="51"/>
                    <a:pt x="65" y="50"/>
                  </a:cubicBezTo>
                  <a:cubicBezTo>
                    <a:pt x="66" y="48"/>
                    <a:pt x="65" y="46"/>
                    <a:pt x="65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68" y="37"/>
                    <a:pt x="68" y="33"/>
                    <a:pt x="68" y="32"/>
                  </a:cubicBezTo>
                  <a:cubicBezTo>
                    <a:pt x="68" y="28"/>
                    <a:pt x="69" y="24"/>
                    <a:pt x="69" y="20"/>
                  </a:cubicBezTo>
                  <a:cubicBezTo>
                    <a:pt x="69" y="17"/>
                    <a:pt x="68" y="16"/>
                    <a:pt x="71" y="14"/>
                  </a:cubicBezTo>
                  <a:cubicBezTo>
                    <a:pt x="73" y="13"/>
                    <a:pt x="72" y="11"/>
                    <a:pt x="73" y="10"/>
                  </a:cubicBezTo>
                  <a:cubicBezTo>
                    <a:pt x="73" y="9"/>
                    <a:pt x="73" y="7"/>
                    <a:pt x="74" y="6"/>
                  </a:cubicBezTo>
                  <a:cubicBezTo>
                    <a:pt x="74" y="5"/>
                    <a:pt x="75" y="7"/>
                    <a:pt x="75" y="5"/>
                  </a:cubicBezTo>
                  <a:cubicBezTo>
                    <a:pt x="75" y="4"/>
                    <a:pt x="75" y="2"/>
                    <a:pt x="75" y="2"/>
                  </a:cubicBezTo>
                  <a:cubicBezTo>
                    <a:pt x="74" y="1"/>
                    <a:pt x="73" y="1"/>
                    <a:pt x="74" y="0"/>
                  </a:cubicBezTo>
                  <a:cubicBezTo>
                    <a:pt x="73" y="1"/>
                    <a:pt x="73" y="1"/>
                    <a:pt x="71" y="1"/>
                  </a:cubicBezTo>
                  <a:cubicBezTo>
                    <a:pt x="71" y="1"/>
                    <a:pt x="70" y="2"/>
                    <a:pt x="70" y="2"/>
                  </a:cubicBezTo>
                  <a:cubicBezTo>
                    <a:pt x="70" y="0"/>
                    <a:pt x="68" y="2"/>
                    <a:pt x="68" y="1"/>
                  </a:cubicBezTo>
                  <a:cubicBezTo>
                    <a:pt x="66" y="0"/>
                    <a:pt x="66" y="0"/>
                    <a:pt x="64" y="0"/>
                  </a:cubicBezTo>
                  <a:cubicBezTo>
                    <a:pt x="62" y="0"/>
                    <a:pt x="62" y="0"/>
                    <a:pt x="60" y="1"/>
                  </a:cubicBezTo>
                  <a:cubicBezTo>
                    <a:pt x="59" y="1"/>
                    <a:pt x="57" y="1"/>
                    <a:pt x="56" y="1"/>
                  </a:cubicBezTo>
                  <a:cubicBezTo>
                    <a:pt x="53" y="1"/>
                    <a:pt x="54" y="7"/>
                    <a:pt x="54" y="9"/>
                  </a:cubicBezTo>
                  <a:cubicBezTo>
                    <a:pt x="54" y="11"/>
                    <a:pt x="52" y="14"/>
                    <a:pt x="51" y="15"/>
                  </a:cubicBezTo>
                  <a:cubicBezTo>
                    <a:pt x="48" y="17"/>
                    <a:pt x="50" y="20"/>
                    <a:pt x="51" y="22"/>
                  </a:cubicBezTo>
                  <a:cubicBezTo>
                    <a:pt x="49" y="23"/>
                    <a:pt x="50" y="21"/>
                    <a:pt x="48" y="21"/>
                  </a:cubicBezTo>
                  <a:cubicBezTo>
                    <a:pt x="47" y="21"/>
                    <a:pt x="46" y="20"/>
                    <a:pt x="44" y="20"/>
                  </a:cubicBezTo>
                  <a:cubicBezTo>
                    <a:pt x="44" y="20"/>
                    <a:pt x="43" y="20"/>
                    <a:pt x="43" y="19"/>
                  </a:cubicBezTo>
                  <a:cubicBezTo>
                    <a:pt x="42" y="19"/>
                    <a:pt x="42" y="18"/>
                    <a:pt x="41" y="18"/>
                  </a:cubicBezTo>
                  <a:cubicBezTo>
                    <a:pt x="40" y="18"/>
                    <a:pt x="39" y="18"/>
                    <a:pt x="38" y="18"/>
                  </a:cubicBezTo>
                  <a:cubicBezTo>
                    <a:pt x="38" y="18"/>
                    <a:pt x="38" y="17"/>
                    <a:pt x="38" y="17"/>
                  </a:cubicBezTo>
                  <a:cubicBezTo>
                    <a:pt x="36" y="19"/>
                    <a:pt x="36" y="17"/>
                    <a:pt x="34" y="17"/>
                  </a:cubicBezTo>
                  <a:cubicBezTo>
                    <a:pt x="33" y="17"/>
                    <a:pt x="32" y="17"/>
                    <a:pt x="31" y="17"/>
                  </a:cubicBezTo>
                  <a:cubicBezTo>
                    <a:pt x="28" y="17"/>
                    <a:pt x="25" y="17"/>
                    <a:pt x="22" y="17"/>
                  </a:cubicBezTo>
                  <a:cubicBezTo>
                    <a:pt x="22" y="19"/>
                    <a:pt x="20" y="19"/>
                    <a:pt x="20" y="21"/>
                  </a:cubicBezTo>
                  <a:cubicBezTo>
                    <a:pt x="20" y="23"/>
                    <a:pt x="21" y="24"/>
                    <a:pt x="22" y="26"/>
                  </a:cubicBezTo>
                  <a:cubicBezTo>
                    <a:pt x="20" y="26"/>
                    <a:pt x="20" y="29"/>
                    <a:pt x="23" y="26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5" y="26"/>
                    <a:pt x="26" y="26"/>
                  </a:cubicBezTo>
                  <a:cubicBezTo>
                    <a:pt x="26" y="26"/>
                    <a:pt x="26" y="25"/>
                    <a:pt x="26" y="24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29" y="26"/>
                    <a:pt x="31" y="27"/>
                    <a:pt x="31" y="26"/>
                  </a:cubicBezTo>
                  <a:cubicBezTo>
                    <a:pt x="32" y="28"/>
                    <a:pt x="34" y="31"/>
                    <a:pt x="33" y="33"/>
                  </a:cubicBezTo>
                  <a:cubicBezTo>
                    <a:pt x="32" y="35"/>
                    <a:pt x="33" y="35"/>
                    <a:pt x="31" y="35"/>
                  </a:cubicBezTo>
                  <a:cubicBezTo>
                    <a:pt x="29" y="36"/>
                    <a:pt x="30" y="37"/>
                    <a:pt x="29" y="37"/>
                  </a:cubicBezTo>
                  <a:cubicBezTo>
                    <a:pt x="27" y="37"/>
                    <a:pt x="25" y="42"/>
                    <a:pt x="29" y="41"/>
                  </a:cubicBezTo>
                  <a:cubicBezTo>
                    <a:pt x="28" y="41"/>
                    <a:pt x="26" y="45"/>
                    <a:pt x="27" y="45"/>
                  </a:cubicBezTo>
                  <a:cubicBezTo>
                    <a:pt x="29" y="45"/>
                    <a:pt x="31" y="45"/>
                    <a:pt x="31" y="47"/>
                  </a:cubicBezTo>
                  <a:cubicBezTo>
                    <a:pt x="31" y="47"/>
                    <a:pt x="32" y="46"/>
                    <a:pt x="32" y="46"/>
                  </a:cubicBezTo>
                  <a:cubicBezTo>
                    <a:pt x="33" y="47"/>
                    <a:pt x="34" y="48"/>
                    <a:pt x="34" y="49"/>
                  </a:cubicBezTo>
                  <a:cubicBezTo>
                    <a:pt x="35" y="50"/>
                    <a:pt x="34" y="52"/>
                    <a:pt x="33" y="53"/>
                  </a:cubicBezTo>
                  <a:cubicBezTo>
                    <a:pt x="33" y="55"/>
                    <a:pt x="35" y="59"/>
                    <a:pt x="32" y="60"/>
                  </a:cubicBezTo>
                  <a:cubicBezTo>
                    <a:pt x="34" y="60"/>
                    <a:pt x="34" y="63"/>
                    <a:pt x="32" y="64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0" y="67"/>
                  </a:cubicBezTo>
                  <a:cubicBezTo>
                    <a:pt x="31" y="69"/>
                    <a:pt x="30" y="70"/>
                    <a:pt x="28" y="70"/>
                  </a:cubicBezTo>
                  <a:cubicBezTo>
                    <a:pt x="30" y="68"/>
                    <a:pt x="28" y="67"/>
                    <a:pt x="26" y="66"/>
                  </a:cubicBezTo>
                  <a:cubicBezTo>
                    <a:pt x="25" y="68"/>
                    <a:pt x="25" y="70"/>
                    <a:pt x="23" y="69"/>
                  </a:cubicBezTo>
                  <a:cubicBezTo>
                    <a:pt x="22" y="69"/>
                    <a:pt x="20" y="69"/>
                    <a:pt x="20" y="69"/>
                  </a:cubicBezTo>
                  <a:cubicBezTo>
                    <a:pt x="19" y="68"/>
                    <a:pt x="20" y="67"/>
                    <a:pt x="18" y="67"/>
                  </a:cubicBezTo>
                  <a:cubicBezTo>
                    <a:pt x="18" y="66"/>
                    <a:pt x="18" y="64"/>
                    <a:pt x="17" y="63"/>
                  </a:cubicBezTo>
                  <a:cubicBezTo>
                    <a:pt x="15" y="61"/>
                    <a:pt x="14" y="63"/>
                    <a:pt x="14" y="65"/>
                  </a:cubicBezTo>
                  <a:cubicBezTo>
                    <a:pt x="14" y="66"/>
                    <a:pt x="15" y="68"/>
                    <a:pt x="13" y="68"/>
                  </a:cubicBezTo>
                  <a:cubicBezTo>
                    <a:pt x="11" y="68"/>
                    <a:pt x="9" y="68"/>
                    <a:pt x="7" y="68"/>
                  </a:cubicBezTo>
                  <a:cubicBezTo>
                    <a:pt x="7" y="69"/>
                    <a:pt x="7" y="69"/>
                    <a:pt x="7" y="70"/>
                  </a:cubicBezTo>
                  <a:cubicBezTo>
                    <a:pt x="6" y="69"/>
                    <a:pt x="5" y="68"/>
                    <a:pt x="4" y="68"/>
                  </a:cubicBezTo>
                  <a:cubicBezTo>
                    <a:pt x="5" y="69"/>
                    <a:pt x="5" y="70"/>
                    <a:pt x="5" y="71"/>
                  </a:cubicBezTo>
                  <a:cubicBezTo>
                    <a:pt x="6" y="71"/>
                    <a:pt x="4" y="72"/>
                    <a:pt x="4" y="73"/>
                  </a:cubicBezTo>
                  <a:cubicBezTo>
                    <a:pt x="4" y="74"/>
                    <a:pt x="6" y="74"/>
                    <a:pt x="6" y="75"/>
                  </a:cubicBezTo>
                  <a:cubicBezTo>
                    <a:pt x="7" y="76"/>
                    <a:pt x="7" y="76"/>
                    <a:pt x="6" y="77"/>
                  </a:cubicBezTo>
                  <a:cubicBezTo>
                    <a:pt x="7" y="78"/>
                    <a:pt x="8" y="79"/>
                    <a:pt x="9" y="79"/>
                  </a:cubicBezTo>
                  <a:cubicBezTo>
                    <a:pt x="8" y="80"/>
                    <a:pt x="7" y="81"/>
                    <a:pt x="6" y="83"/>
                  </a:cubicBezTo>
                  <a:cubicBezTo>
                    <a:pt x="8" y="82"/>
                    <a:pt x="8" y="84"/>
                    <a:pt x="6" y="84"/>
                  </a:cubicBezTo>
                  <a:cubicBezTo>
                    <a:pt x="5" y="84"/>
                    <a:pt x="5" y="81"/>
                    <a:pt x="3" y="81"/>
                  </a:cubicBezTo>
                  <a:cubicBezTo>
                    <a:pt x="4" y="83"/>
                    <a:pt x="2" y="83"/>
                    <a:pt x="1" y="83"/>
                  </a:cubicBezTo>
                  <a:cubicBezTo>
                    <a:pt x="1" y="83"/>
                    <a:pt x="0" y="85"/>
                    <a:pt x="0" y="86"/>
                  </a:cubicBezTo>
                  <a:cubicBezTo>
                    <a:pt x="2" y="88"/>
                    <a:pt x="3" y="90"/>
                    <a:pt x="5" y="91"/>
                  </a:cubicBezTo>
                  <a:cubicBezTo>
                    <a:pt x="5" y="92"/>
                    <a:pt x="6" y="93"/>
                    <a:pt x="7" y="93"/>
                  </a:cubicBezTo>
                  <a:cubicBezTo>
                    <a:pt x="7" y="94"/>
                    <a:pt x="6" y="94"/>
                    <a:pt x="7" y="95"/>
                  </a:cubicBezTo>
                  <a:cubicBezTo>
                    <a:pt x="7" y="96"/>
                    <a:pt x="9" y="98"/>
                    <a:pt x="10" y="99"/>
                  </a:cubicBezTo>
                  <a:cubicBezTo>
                    <a:pt x="10" y="99"/>
                    <a:pt x="10" y="100"/>
                    <a:pt x="10" y="100"/>
                  </a:cubicBezTo>
                  <a:cubicBezTo>
                    <a:pt x="11" y="99"/>
                    <a:pt x="10" y="98"/>
                    <a:pt x="10" y="9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Congo, Democratic Republic of the (former Zaire)">
              <a:extLst>
                <a:ext uri="{FF2B5EF4-FFF2-40B4-BE49-F238E27FC236}">
                  <a16:creationId xmlns:a16="http://schemas.microsoft.com/office/drawing/2014/main" id="{27910BBB-82AF-3289-19C8-32B8E81D5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785" y="2636176"/>
              <a:ext cx="459086" cy="514949"/>
            </a:xfrm>
            <a:custGeom>
              <a:avLst/>
              <a:gdLst>
                <a:gd name="T0" fmla="*/ 21 w 191"/>
                <a:gd name="T1" fmla="*/ 129 h 215"/>
                <a:gd name="T2" fmla="*/ 45 w 191"/>
                <a:gd name="T3" fmla="*/ 132 h 215"/>
                <a:gd name="T4" fmla="*/ 48 w 191"/>
                <a:gd name="T5" fmla="*/ 141 h 215"/>
                <a:gd name="T6" fmla="*/ 50 w 191"/>
                <a:gd name="T7" fmla="*/ 149 h 215"/>
                <a:gd name="T8" fmla="*/ 57 w 191"/>
                <a:gd name="T9" fmla="*/ 153 h 215"/>
                <a:gd name="T10" fmla="*/ 63 w 191"/>
                <a:gd name="T11" fmla="*/ 152 h 215"/>
                <a:gd name="T12" fmla="*/ 72 w 191"/>
                <a:gd name="T13" fmla="*/ 148 h 215"/>
                <a:gd name="T14" fmla="*/ 81 w 191"/>
                <a:gd name="T15" fmla="*/ 140 h 215"/>
                <a:gd name="T16" fmla="*/ 95 w 191"/>
                <a:gd name="T17" fmla="*/ 152 h 215"/>
                <a:gd name="T18" fmla="*/ 99 w 191"/>
                <a:gd name="T19" fmla="*/ 174 h 215"/>
                <a:gd name="T20" fmla="*/ 100 w 191"/>
                <a:gd name="T21" fmla="*/ 190 h 215"/>
                <a:gd name="T22" fmla="*/ 114 w 191"/>
                <a:gd name="T23" fmla="*/ 186 h 215"/>
                <a:gd name="T24" fmla="*/ 122 w 191"/>
                <a:gd name="T25" fmla="*/ 189 h 215"/>
                <a:gd name="T26" fmla="*/ 131 w 191"/>
                <a:gd name="T27" fmla="*/ 189 h 215"/>
                <a:gd name="T28" fmla="*/ 147 w 191"/>
                <a:gd name="T29" fmla="*/ 198 h 215"/>
                <a:gd name="T30" fmla="*/ 156 w 191"/>
                <a:gd name="T31" fmla="*/ 200 h 215"/>
                <a:gd name="T32" fmla="*/ 163 w 191"/>
                <a:gd name="T33" fmla="*/ 208 h 215"/>
                <a:gd name="T34" fmla="*/ 170 w 191"/>
                <a:gd name="T35" fmla="*/ 214 h 215"/>
                <a:gd name="T36" fmla="*/ 176 w 191"/>
                <a:gd name="T37" fmla="*/ 205 h 215"/>
                <a:gd name="T38" fmla="*/ 170 w 191"/>
                <a:gd name="T39" fmla="*/ 202 h 215"/>
                <a:gd name="T40" fmla="*/ 162 w 191"/>
                <a:gd name="T41" fmla="*/ 189 h 215"/>
                <a:gd name="T42" fmla="*/ 160 w 191"/>
                <a:gd name="T43" fmla="*/ 166 h 215"/>
                <a:gd name="T44" fmla="*/ 170 w 191"/>
                <a:gd name="T45" fmla="*/ 157 h 215"/>
                <a:gd name="T46" fmla="*/ 181 w 191"/>
                <a:gd name="T47" fmla="*/ 144 h 215"/>
                <a:gd name="T48" fmla="*/ 172 w 191"/>
                <a:gd name="T49" fmla="*/ 124 h 215"/>
                <a:gd name="T50" fmla="*/ 168 w 191"/>
                <a:gd name="T51" fmla="*/ 92 h 215"/>
                <a:gd name="T52" fmla="*/ 169 w 191"/>
                <a:gd name="T53" fmla="*/ 82 h 215"/>
                <a:gd name="T54" fmla="*/ 175 w 191"/>
                <a:gd name="T55" fmla="*/ 59 h 215"/>
                <a:gd name="T56" fmla="*/ 177 w 191"/>
                <a:gd name="T57" fmla="*/ 52 h 215"/>
                <a:gd name="T58" fmla="*/ 181 w 191"/>
                <a:gd name="T59" fmla="*/ 47 h 215"/>
                <a:gd name="T60" fmla="*/ 188 w 191"/>
                <a:gd name="T61" fmla="*/ 34 h 215"/>
                <a:gd name="T62" fmla="*/ 186 w 191"/>
                <a:gd name="T63" fmla="*/ 21 h 215"/>
                <a:gd name="T64" fmla="*/ 178 w 191"/>
                <a:gd name="T65" fmla="*/ 13 h 215"/>
                <a:gd name="T66" fmla="*/ 176 w 191"/>
                <a:gd name="T67" fmla="*/ 9 h 215"/>
                <a:gd name="T68" fmla="*/ 165 w 191"/>
                <a:gd name="T69" fmla="*/ 9 h 215"/>
                <a:gd name="T70" fmla="*/ 155 w 191"/>
                <a:gd name="T71" fmla="*/ 9 h 215"/>
                <a:gd name="T72" fmla="*/ 150 w 191"/>
                <a:gd name="T73" fmla="*/ 3 h 215"/>
                <a:gd name="T74" fmla="*/ 138 w 191"/>
                <a:gd name="T75" fmla="*/ 1 h 215"/>
                <a:gd name="T76" fmla="*/ 128 w 191"/>
                <a:gd name="T77" fmla="*/ 4 h 215"/>
                <a:gd name="T78" fmla="*/ 110 w 191"/>
                <a:gd name="T79" fmla="*/ 9 h 215"/>
                <a:gd name="T80" fmla="*/ 105 w 191"/>
                <a:gd name="T81" fmla="*/ 8 h 215"/>
                <a:gd name="T82" fmla="*/ 94 w 191"/>
                <a:gd name="T83" fmla="*/ 12 h 215"/>
                <a:gd name="T84" fmla="*/ 83 w 191"/>
                <a:gd name="T85" fmla="*/ 12 h 215"/>
                <a:gd name="T86" fmla="*/ 71 w 191"/>
                <a:gd name="T87" fmla="*/ 4 h 215"/>
                <a:gd name="T88" fmla="*/ 64 w 191"/>
                <a:gd name="T89" fmla="*/ 16 h 215"/>
                <a:gd name="T90" fmla="*/ 62 w 191"/>
                <a:gd name="T91" fmla="*/ 30 h 215"/>
                <a:gd name="T92" fmla="*/ 57 w 191"/>
                <a:gd name="T93" fmla="*/ 58 h 215"/>
                <a:gd name="T94" fmla="*/ 45 w 191"/>
                <a:gd name="T95" fmla="*/ 78 h 215"/>
                <a:gd name="T96" fmla="*/ 38 w 191"/>
                <a:gd name="T97" fmla="*/ 101 h 215"/>
                <a:gd name="T98" fmla="*/ 26 w 191"/>
                <a:gd name="T99" fmla="*/ 116 h 215"/>
                <a:gd name="T100" fmla="*/ 22 w 191"/>
                <a:gd name="T101" fmla="*/ 111 h 215"/>
                <a:gd name="T102" fmla="*/ 10 w 191"/>
                <a:gd name="T103" fmla="*/ 115 h 215"/>
                <a:gd name="T104" fmla="*/ 3 w 191"/>
                <a:gd name="T105" fmla="*/ 120 h 215"/>
                <a:gd name="T106" fmla="*/ 2 w 191"/>
                <a:gd name="T107" fmla="*/ 13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215">
                  <a:moveTo>
                    <a:pt x="5" y="128"/>
                  </a:moveTo>
                  <a:cubicBezTo>
                    <a:pt x="6" y="128"/>
                    <a:pt x="7" y="128"/>
                    <a:pt x="8" y="129"/>
                  </a:cubicBezTo>
                  <a:cubicBezTo>
                    <a:pt x="8" y="127"/>
                    <a:pt x="12" y="128"/>
                    <a:pt x="13" y="128"/>
                  </a:cubicBezTo>
                  <a:cubicBezTo>
                    <a:pt x="17" y="128"/>
                    <a:pt x="18" y="128"/>
                    <a:pt x="21" y="129"/>
                  </a:cubicBezTo>
                  <a:cubicBezTo>
                    <a:pt x="22" y="130"/>
                    <a:pt x="26" y="128"/>
                    <a:pt x="28" y="128"/>
                  </a:cubicBezTo>
                  <a:cubicBezTo>
                    <a:pt x="31" y="127"/>
                    <a:pt x="34" y="128"/>
                    <a:pt x="37" y="128"/>
                  </a:cubicBezTo>
                  <a:cubicBezTo>
                    <a:pt x="39" y="128"/>
                    <a:pt x="41" y="127"/>
                    <a:pt x="43" y="129"/>
                  </a:cubicBezTo>
                  <a:cubicBezTo>
                    <a:pt x="43" y="129"/>
                    <a:pt x="45" y="131"/>
                    <a:pt x="45" y="132"/>
                  </a:cubicBezTo>
                  <a:cubicBezTo>
                    <a:pt x="46" y="133"/>
                    <a:pt x="44" y="134"/>
                    <a:pt x="44" y="135"/>
                  </a:cubicBezTo>
                  <a:cubicBezTo>
                    <a:pt x="45" y="136"/>
                    <a:pt x="46" y="137"/>
                    <a:pt x="46" y="138"/>
                  </a:cubicBezTo>
                  <a:cubicBezTo>
                    <a:pt x="47" y="139"/>
                    <a:pt x="46" y="140"/>
                    <a:pt x="47" y="140"/>
                  </a:cubicBezTo>
                  <a:cubicBezTo>
                    <a:pt x="47" y="140"/>
                    <a:pt x="48" y="141"/>
                    <a:pt x="48" y="141"/>
                  </a:cubicBezTo>
                  <a:cubicBezTo>
                    <a:pt x="48" y="143"/>
                    <a:pt x="47" y="148"/>
                    <a:pt x="50" y="146"/>
                  </a:cubicBezTo>
                  <a:cubicBezTo>
                    <a:pt x="50" y="146"/>
                    <a:pt x="50" y="147"/>
                    <a:pt x="49" y="147"/>
                  </a:cubicBezTo>
                  <a:cubicBezTo>
                    <a:pt x="50" y="147"/>
                    <a:pt x="51" y="148"/>
                    <a:pt x="51" y="148"/>
                  </a:cubicBezTo>
                  <a:cubicBezTo>
                    <a:pt x="51" y="148"/>
                    <a:pt x="50" y="149"/>
                    <a:pt x="50" y="149"/>
                  </a:cubicBezTo>
                  <a:cubicBezTo>
                    <a:pt x="51" y="150"/>
                    <a:pt x="52" y="150"/>
                    <a:pt x="52" y="151"/>
                  </a:cubicBezTo>
                  <a:cubicBezTo>
                    <a:pt x="52" y="152"/>
                    <a:pt x="54" y="154"/>
                    <a:pt x="55" y="154"/>
                  </a:cubicBezTo>
                  <a:cubicBezTo>
                    <a:pt x="54" y="154"/>
                    <a:pt x="54" y="153"/>
                    <a:pt x="54" y="153"/>
                  </a:cubicBezTo>
                  <a:cubicBezTo>
                    <a:pt x="55" y="153"/>
                    <a:pt x="56" y="153"/>
                    <a:pt x="57" y="153"/>
                  </a:cubicBezTo>
                  <a:cubicBezTo>
                    <a:pt x="58" y="153"/>
                    <a:pt x="58" y="154"/>
                    <a:pt x="59" y="154"/>
                  </a:cubicBezTo>
                  <a:cubicBezTo>
                    <a:pt x="59" y="154"/>
                    <a:pt x="59" y="153"/>
                    <a:pt x="59" y="153"/>
                  </a:cubicBezTo>
                  <a:cubicBezTo>
                    <a:pt x="60" y="153"/>
                    <a:pt x="62" y="153"/>
                    <a:pt x="63" y="153"/>
                  </a:cubicBezTo>
                  <a:cubicBezTo>
                    <a:pt x="63" y="153"/>
                    <a:pt x="62" y="152"/>
                    <a:pt x="63" y="152"/>
                  </a:cubicBezTo>
                  <a:cubicBezTo>
                    <a:pt x="64" y="152"/>
                    <a:pt x="65" y="152"/>
                    <a:pt x="65" y="152"/>
                  </a:cubicBezTo>
                  <a:cubicBezTo>
                    <a:pt x="66" y="152"/>
                    <a:pt x="66" y="153"/>
                    <a:pt x="67" y="153"/>
                  </a:cubicBezTo>
                  <a:cubicBezTo>
                    <a:pt x="69" y="153"/>
                    <a:pt x="70" y="153"/>
                    <a:pt x="72" y="153"/>
                  </a:cubicBezTo>
                  <a:cubicBezTo>
                    <a:pt x="71" y="151"/>
                    <a:pt x="71" y="151"/>
                    <a:pt x="72" y="148"/>
                  </a:cubicBezTo>
                  <a:cubicBezTo>
                    <a:pt x="72" y="146"/>
                    <a:pt x="73" y="146"/>
                    <a:pt x="73" y="144"/>
                  </a:cubicBezTo>
                  <a:cubicBezTo>
                    <a:pt x="73" y="141"/>
                    <a:pt x="73" y="141"/>
                    <a:pt x="75" y="141"/>
                  </a:cubicBezTo>
                  <a:cubicBezTo>
                    <a:pt x="77" y="141"/>
                    <a:pt x="79" y="141"/>
                    <a:pt x="81" y="141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2" y="140"/>
                    <a:pt x="83" y="140"/>
                    <a:pt x="83" y="140"/>
                  </a:cubicBezTo>
                  <a:cubicBezTo>
                    <a:pt x="83" y="142"/>
                    <a:pt x="82" y="145"/>
                    <a:pt x="85" y="145"/>
                  </a:cubicBezTo>
                  <a:cubicBezTo>
                    <a:pt x="89" y="145"/>
                    <a:pt x="92" y="145"/>
                    <a:pt x="96" y="145"/>
                  </a:cubicBezTo>
                  <a:cubicBezTo>
                    <a:pt x="97" y="145"/>
                    <a:pt x="95" y="151"/>
                    <a:pt x="95" y="152"/>
                  </a:cubicBezTo>
                  <a:cubicBezTo>
                    <a:pt x="97" y="154"/>
                    <a:pt x="97" y="158"/>
                    <a:pt x="97" y="160"/>
                  </a:cubicBezTo>
                  <a:cubicBezTo>
                    <a:pt x="95" y="163"/>
                    <a:pt x="96" y="166"/>
                    <a:pt x="95" y="168"/>
                  </a:cubicBezTo>
                  <a:cubicBezTo>
                    <a:pt x="95" y="168"/>
                    <a:pt x="96" y="171"/>
                    <a:pt x="96" y="171"/>
                  </a:cubicBezTo>
                  <a:cubicBezTo>
                    <a:pt x="97" y="174"/>
                    <a:pt x="97" y="174"/>
                    <a:pt x="99" y="174"/>
                  </a:cubicBezTo>
                  <a:cubicBezTo>
                    <a:pt x="100" y="174"/>
                    <a:pt x="101" y="181"/>
                    <a:pt x="101" y="182"/>
                  </a:cubicBezTo>
                  <a:cubicBezTo>
                    <a:pt x="101" y="183"/>
                    <a:pt x="100" y="184"/>
                    <a:pt x="100" y="185"/>
                  </a:cubicBezTo>
                  <a:cubicBezTo>
                    <a:pt x="100" y="185"/>
                    <a:pt x="99" y="185"/>
                    <a:pt x="99" y="185"/>
                  </a:cubicBezTo>
                  <a:cubicBezTo>
                    <a:pt x="99" y="186"/>
                    <a:pt x="100" y="188"/>
                    <a:pt x="100" y="190"/>
                  </a:cubicBezTo>
                  <a:cubicBezTo>
                    <a:pt x="100" y="189"/>
                    <a:pt x="103" y="187"/>
                    <a:pt x="103" y="187"/>
                  </a:cubicBezTo>
                  <a:cubicBezTo>
                    <a:pt x="105" y="187"/>
                    <a:pt x="107" y="188"/>
                    <a:pt x="109" y="187"/>
                  </a:cubicBezTo>
                  <a:cubicBezTo>
                    <a:pt x="110" y="187"/>
                    <a:pt x="110" y="186"/>
                    <a:pt x="111" y="186"/>
                  </a:cubicBezTo>
                  <a:cubicBezTo>
                    <a:pt x="112" y="185"/>
                    <a:pt x="113" y="186"/>
                    <a:pt x="114" y="186"/>
                  </a:cubicBezTo>
                  <a:cubicBezTo>
                    <a:pt x="115" y="187"/>
                    <a:pt x="116" y="187"/>
                    <a:pt x="116" y="187"/>
                  </a:cubicBezTo>
                  <a:cubicBezTo>
                    <a:pt x="117" y="187"/>
                    <a:pt x="117" y="186"/>
                    <a:pt x="117" y="184"/>
                  </a:cubicBezTo>
                  <a:cubicBezTo>
                    <a:pt x="118" y="185"/>
                    <a:pt x="120" y="185"/>
                    <a:pt x="119" y="187"/>
                  </a:cubicBezTo>
                  <a:cubicBezTo>
                    <a:pt x="120" y="187"/>
                    <a:pt x="122" y="188"/>
                    <a:pt x="122" y="189"/>
                  </a:cubicBezTo>
                  <a:cubicBezTo>
                    <a:pt x="122" y="190"/>
                    <a:pt x="121" y="191"/>
                    <a:pt x="120" y="191"/>
                  </a:cubicBezTo>
                  <a:cubicBezTo>
                    <a:pt x="121" y="191"/>
                    <a:pt x="121" y="192"/>
                    <a:pt x="122" y="192"/>
                  </a:cubicBezTo>
                  <a:cubicBezTo>
                    <a:pt x="123" y="192"/>
                    <a:pt x="124" y="192"/>
                    <a:pt x="125" y="191"/>
                  </a:cubicBezTo>
                  <a:cubicBezTo>
                    <a:pt x="127" y="189"/>
                    <a:pt x="128" y="189"/>
                    <a:pt x="131" y="189"/>
                  </a:cubicBezTo>
                  <a:cubicBezTo>
                    <a:pt x="131" y="191"/>
                    <a:pt x="130" y="193"/>
                    <a:pt x="132" y="195"/>
                  </a:cubicBezTo>
                  <a:cubicBezTo>
                    <a:pt x="132" y="195"/>
                    <a:pt x="134" y="195"/>
                    <a:pt x="134" y="196"/>
                  </a:cubicBezTo>
                  <a:cubicBezTo>
                    <a:pt x="135" y="196"/>
                    <a:pt x="136" y="196"/>
                    <a:pt x="136" y="195"/>
                  </a:cubicBezTo>
                  <a:cubicBezTo>
                    <a:pt x="139" y="198"/>
                    <a:pt x="143" y="198"/>
                    <a:pt x="147" y="198"/>
                  </a:cubicBezTo>
                  <a:cubicBezTo>
                    <a:pt x="147" y="197"/>
                    <a:pt x="147" y="194"/>
                    <a:pt x="148" y="194"/>
                  </a:cubicBezTo>
                  <a:cubicBezTo>
                    <a:pt x="150" y="193"/>
                    <a:pt x="151" y="196"/>
                    <a:pt x="152" y="197"/>
                  </a:cubicBezTo>
                  <a:cubicBezTo>
                    <a:pt x="153" y="198"/>
                    <a:pt x="152" y="200"/>
                    <a:pt x="153" y="201"/>
                  </a:cubicBezTo>
                  <a:cubicBezTo>
                    <a:pt x="154" y="202"/>
                    <a:pt x="155" y="202"/>
                    <a:pt x="156" y="200"/>
                  </a:cubicBezTo>
                  <a:cubicBezTo>
                    <a:pt x="157" y="201"/>
                    <a:pt x="158" y="203"/>
                    <a:pt x="158" y="203"/>
                  </a:cubicBezTo>
                  <a:cubicBezTo>
                    <a:pt x="161" y="203"/>
                    <a:pt x="161" y="203"/>
                    <a:pt x="162" y="205"/>
                  </a:cubicBezTo>
                  <a:cubicBezTo>
                    <a:pt x="163" y="206"/>
                    <a:pt x="163" y="206"/>
                    <a:pt x="162" y="206"/>
                  </a:cubicBezTo>
                  <a:cubicBezTo>
                    <a:pt x="162" y="207"/>
                    <a:pt x="162" y="207"/>
                    <a:pt x="163" y="208"/>
                  </a:cubicBezTo>
                  <a:cubicBezTo>
                    <a:pt x="163" y="209"/>
                    <a:pt x="165" y="208"/>
                    <a:pt x="165" y="210"/>
                  </a:cubicBezTo>
                  <a:cubicBezTo>
                    <a:pt x="165" y="211"/>
                    <a:pt x="166" y="210"/>
                    <a:pt x="166" y="211"/>
                  </a:cubicBezTo>
                  <a:cubicBezTo>
                    <a:pt x="166" y="212"/>
                    <a:pt x="166" y="212"/>
                    <a:pt x="166" y="213"/>
                  </a:cubicBezTo>
                  <a:cubicBezTo>
                    <a:pt x="166" y="214"/>
                    <a:pt x="169" y="214"/>
                    <a:pt x="170" y="214"/>
                  </a:cubicBezTo>
                  <a:cubicBezTo>
                    <a:pt x="171" y="213"/>
                    <a:pt x="173" y="212"/>
                    <a:pt x="174" y="212"/>
                  </a:cubicBezTo>
                  <a:cubicBezTo>
                    <a:pt x="176" y="212"/>
                    <a:pt x="173" y="214"/>
                    <a:pt x="173" y="215"/>
                  </a:cubicBezTo>
                  <a:cubicBezTo>
                    <a:pt x="174" y="215"/>
                    <a:pt x="175" y="215"/>
                    <a:pt x="176" y="215"/>
                  </a:cubicBezTo>
                  <a:cubicBezTo>
                    <a:pt x="176" y="212"/>
                    <a:pt x="176" y="208"/>
                    <a:pt x="176" y="205"/>
                  </a:cubicBezTo>
                  <a:cubicBezTo>
                    <a:pt x="176" y="204"/>
                    <a:pt x="176" y="202"/>
                    <a:pt x="176" y="201"/>
                  </a:cubicBezTo>
                  <a:cubicBezTo>
                    <a:pt x="176" y="200"/>
                    <a:pt x="173" y="200"/>
                    <a:pt x="172" y="200"/>
                  </a:cubicBezTo>
                  <a:cubicBezTo>
                    <a:pt x="172" y="201"/>
                    <a:pt x="172" y="202"/>
                    <a:pt x="172" y="203"/>
                  </a:cubicBezTo>
                  <a:cubicBezTo>
                    <a:pt x="171" y="202"/>
                    <a:pt x="171" y="202"/>
                    <a:pt x="170" y="202"/>
                  </a:cubicBezTo>
                  <a:cubicBezTo>
                    <a:pt x="168" y="203"/>
                    <a:pt x="168" y="203"/>
                    <a:pt x="167" y="201"/>
                  </a:cubicBezTo>
                  <a:cubicBezTo>
                    <a:pt x="166" y="200"/>
                    <a:pt x="166" y="199"/>
                    <a:pt x="165" y="199"/>
                  </a:cubicBezTo>
                  <a:cubicBezTo>
                    <a:pt x="164" y="198"/>
                    <a:pt x="162" y="197"/>
                    <a:pt x="162" y="197"/>
                  </a:cubicBezTo>
                  <a:cubicBezTo>
                    <a:pt x="161" y="193"/>
                    <a:pt x="160" y="192"/>
                    <a:pt x="162" y="189"/>
                  </a:cubicBezTo>
                  <a:cubicBezTo>
                    <a:pt x="162" y="187"/>
                    <a:pt x="162" y="182"/>
                    <a:pt x="165" y="183"/>
                  </a:cubicBezTo>
                  <a:cubicBezTo>
                    <a:pt x="163" y="179"/>
                    <a:pt x="162" y="177"/>
                    <a:pt x="164" y="174"/>
                  </a:cubicBezTo>
                  <a:cubicBezTo>
                    <a:pt x="165" y="173"/>
                    <a:pt x="163" y="171"/>
                    <a:pt x="163" y="169"/>
                  </a:cubicBezTo>
                  <a:cubicBezTo>
                    <a:pt x="163" y="167"/>
                    <a:pt x="160" y="168"/>
                    <a:pt x="160" y="166"/>
                  </a:cubicBezTo>
                  <a:cubicBezTo>
                    <a:pt x="161" y="166"/>
                    <a:pt x="163" y="166"/>
                    <a:pt x="163" y="166"/>
                  </a:cubicBezTo>
                  <a:cubicBezTo>
                    <a:pt x="164" y="165"/>
                    <a:pt x="165" y="163"/>
                    <a:pt x="166" y="162"/>
                  </a:cubicBezTo>
                  <a:cubicBezTo>
                    <a:pt x="166" y="160"/>
                    <a:pt x="167" y="160"/>
                    <a:pt x="167" y="158"/>
                  </a:cubicBezTo>
                  <a:cubicBezTo>
                    <a:pt x="166" y="158"/>
                    <a:pt x="169" y="157"/>
                    <a:pt x="170" y="157"/>
                  </a:cubicBezTo>
                  <a:cubicBezTo>
                    <a:pt x="173" y="156"/>
                    <a:pt x="175" y="156"/>
                    <a:pt x="178" y="155"/>
                  </a:cubicBezTo>
                  <a:cubicBezTo>
                    <a:pt x="181" y="155"/>
                    <a:pt x="182" y="156"/>
                    <a:pt x="185" y="154"/>
                  </a:cubicBezTo>
                  <a:cubicBezTo>
                    <a:pt x="183" y="153"/>
                    <a:pt x="183" y="151"/>
                    <a:pt x="182" y="149"/>
                  </a:cubicBezTo>
                  <a:cubicBezTo>
                    <a:pt x="181" y="147"/>
                    <a:pt x="182" y="146"/>
                    <a:pt x="181" y="144"/>
                  </a:cubicBezTo>
                  <a:cubicBezTo>
                    <a:pt x="179" y="140"/>
                    <a:pt x="176" y="137"/>
                    <a:pt x="173" y="134"/>
                  </a:cubicBezTo>
                  <a:cubicBezTo>
                    <a:pt x="172" y="133"/>
                    <a:pt x="172" y="131"/>
                    <a:pt x="172" y="129"/>
                  </a:cubicBezTo>
                  <a:cubicBezTo>
                    <a:pt x="172" y="129"/>
                    <a:pt x="174" y="128"/>
                    <a:pt x="174" y="127"/>
                  </a:cubicBezTo>
                  <a:cubicBezTo>
                    <a:pt x="173" y="126"/>
                    <a:pt x="173" y="125"/>
                    <a:pt x="172" y="124"/>
                  </a:cubicBezTo>
                  <a:cubicBezTo>
                    <a:pt x="171" y="120"/>
                    <a:pt x="171" y="116"/>
                    <a:pt x="171" y="112"/>
                  </a:cubicBezTo>
                  <a:cubicBezTo>
                    <a:pt x="171" y="109"/>
                    <a:pt x="170" y="106"/>
                    <a:pt x="170" y="102"/>
                  </a:cubicBezTo>
                  <a:cubicBezTo>
                    <a:pt x="170" y="101"/>
                    <a:pt x="171" y="98"/>
                    <a:pt x="170" y="96"/>
                  </a:cubicBezTo>
                  <a:cubicBezTo>
                    <a:pt x="169" y="95"/>
                    <a:pt x="167" y="94"/>
                    <a:pt x="168" y="92"/>
                  </a:cubicBezTo>
                  <a:cubicBezTo>
                    <a:pt x="166" y="93"/>
                    <a:pt x="166" y="91"/>
                    <a:pt x="165" y="90"/>
                  </a:cubicBezTo>
                  <a:cubicBezTo>
                    <a:pt x="166" y="90"/>
                    <a:pt x="166" y="90"/>
                    <a:pt x="167" y="90"/>
                  </a:cubicBezTo>
                  <a:cubicBezTo>
                    <a:pt x="165" y="87"/>
                    <a:pt x="168" y="88"/>
                    <a:pt x="169" y="87"/>
                  </a:cubicBezTo>
                  <a:cubicBezTo>
                    <a:pt x="169" y="86"/>
                    <a:pt x="169" y="83"/>
                    <a:pt x="169" y="82"/>
                  </a:cubicBezTo>
                  <a:cubicBezTo>
                    <a:pt x="169" y="80"/>
                    <a:pt x="171" y="79"/>
                    <a:pt x="173" y="78"/>
                  </a:cubicBezTo>
                  <a:cubicBezTo>
                    <a:pt x="173" y="76"/>
                    <a:pt x="172" y="68"/>
                    <a:pt x="175" y="69"/>
                  </a:cubicBezTo>
                  <a:cubicBezTo>
                    <a:pt x="172" y="67"/>
                    <a:pt x="174" y="65"/>
                    <a:pt x="175" y="62"/>
                  </a:cubicBezTo>
                  <a:cubicBezTo>
                    <a:pt x="175" y="61"/>
                    <a:pt x="174" y="60"/>
                    <a:pt x="175" y="59"/>
                  </a:cubicBezTo>
                  <a:cubicBezTo>
                    <a:pt x="175" y="59"/>
                    <a:pt x="176" y="59"/>
                    <a:pt x="176" y="59"/>
                  </a:cubicBezTo>
                  <a:cubicBezTo>
                    <a:pt x="176" y="59"/>
                    <a:pt x="176" y="58"/>
                    <a:pt x="176" y="58"/>
                  </a:cubicBezTo>
                  <a:cubicBezTo>
                    <a:pt x="176" y="57"/>
                    <a:pt x="177" y="56"/>
                    <a:pt x="177" y="55"/>
                  </a:cubicBezTo>
                  <a:cubicBezTo>
                    <a:pt x="177" y="54"/>
                    <a:pt x="176" y="52"/>
                    <a:pt x="177" y="52"/>
                  </a:cubicBezTo>
                  <a:cubicBezTo>
                    <a:pt x="177" y="51"/>
                    <a:pt x="179" y="51"/>
                    <a:pt x="179" y="50"/>
                  </a:cubicBezTo>
                  <a:cubicBezTo>
                    <a:pt x="180" y="49"/>
                    <a:pt x="179" y="49"/>
                    <a:pt x="180" y="48"/>
                  </a:cubicBezTo>
                  <a:cubicBezTo>
                    <a:pt x="180" y="48"/>
                    <a:pt x="180" y="49"/>
                    <a:pt x="180" y="49"/>
                  </a:cubicBezTo>
                  <a:cubicBezTo>
                    <a:pt x="180" y="49"/>
                    <a:pt x="181" y="48"/>
                    <a:pt x="181" y="47"/>
                  </a:cubicBezTo>
                  <a:cubicBezTo>
                    <a:pt x="183" y="48"/>
                    <a:pt x="189" y="39"/>
                    <a:pt x="191" y="37"/>
                  </a:cubicBezTo>
                  <a:cubicBezTo>
                    <a:pt x="189" y="37"/>
                    <a:pt x="190" y="36"/>
                    <a:pt x="189" y="36"/>
                  </a:cubicBezTo>
                  <a:cubicBezTo>
                    <a:pt x="189" y="35"/>
                    <a:pt x="188" y="36"/>
                    <a:pt x="187" y="36"/>
                  </a:cubicBezTo>
                  <a:cubicBezTo>
                    <a:pt x="188" y="35"/>
                    <a:pt x="188" y="35"/>
                    <a:pt x="188" y="34"/>
                  </a:cubicBezTo>
                  <a:cubicBezTo>
                    <a:pt x="186" y="34"/>
                    <a:pt x="185" y="34"/>
                    <a:pt x="185" y="32"/>
                  </a:cubicBezTo>
                  <a:cubicBezTo>
                    <a:pt x="185" y="30"/>
                    <a:pt x="185" y="30"/>
                    <a:pt x="186" y="29"/>
                  </a:cubicBezTo>
                  <a:cubicBezTo>
                    <a:pt x="186" y="28"/>
                    <a:pt x="185" y="28"/>
                    <a:pt x="185" y="27"/>
                  </a:cubicBezTo>
                  <a:cubicBezTo>
                    <a:pt x="185" y="25"/>
                    <a:pt x="186" y="22"/>
                    <a:pt x="186" y="21"/>
                  </a:cubicBezTo>
                  <a:cubicBezTo>
                    <a:pt x="185" y="20"/>
                    <a:pt x="185" y="20"/>
                    <a:pt x="183" y="20"/>
                  </a:cubicBezTo>
                  <a:cubicBezTo>
                    <a:pt x="183" y="17"/>
                    <a:pt x="182" y="17"/>
                    <a:pt x="179" y="16"/>
                  </a:cubicBezTo>
                  <a:cubicBezTo>
                    <a:pt x="179" y="16"/>
                    <a:pt x="179" y="15"/>
                    <a:pt x="179" y="15"/>
                  </a:cubicBezTo>
                  <a:cubicBezTo>
                    <a:pt x="178" y="14"/>
                    <a:pt x="178" y="14"/>
                    <a:pt x="178" y="13"/>
                  </a:cubicBezTo>
                  <a:cubicBezTo>
                    <a:pt x="178" y="13"/>
                    <a:pt x="177" y="13"/>
                    <a:pt x="177" y="13"/>
                  </a:cubicBezTo>
                  <a:cubicBezTo>
                    <a:pt x="177" y="13"/>
                    <a:pt x="177" y="12"/>
                    <a:pt x="177" y="12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1"/>
                    <a:pt x="176" y="10"/>
                    <a:pt x="176" y="9"/>
                  </a:cubicBezTo>
                  <a:cubicBezTo>
                    <a:pt x="174" y="10"/>
                    <a:pt x="173" y="9"/>
                    <a:pt x="172" y="8"/>
                  </a:cubicBezTo>
                  <a:cubicBezTo>
                    <a:pt x="171" y="10"/>
                    <a:pt x="171" y="13"/>
                    <a:pt x="169" y="12"/>
                  </a:cubicBezTo>
                  <a:cubicBezTo>
                    <a:pt x="167" y="12"/>
                    <a:pt x="168" y="10"/>
                    <a:pt x="167" y="11"/>
                  </a:cubicBezTo>
                  <a:cubicBezTo>
                    <a:pt x="166" y="11"/>
                    <a:pt x="166" y="10"/>
                    <a:pt x="165" y="9"/>
                  </a:cubicBezTo>
                  <a:cubicBezTo>
                    <a:pt x="165" y="11"/>
                    <a:pt x="162" y="11"/>
                    <a:pt x="162" y="13"/>
                  </a:cubicBezTo>
                  <a:cubicBezTo>
                    <a:pt x="160" y="14"/>
                    <a:pt x="161" y="12"/>
                    <a:pt x="161" y="12"/>
                  </a:cubicBezTo>
                  <a:cubicBezTo>
                    <a:pt x="160" y="12"/>
                    <a:pt x="159" y="12"/>
                    <a:pt x="158" y="12"/>
                  </a:cubicBezTo>
                  <a:cubicBezTo>
                    <a:pt x="160" y="9"/>
                    <a:pt x="156" y="10"/>
                    <a:pt x="155" y="9"/>
                  </a:cubicBezTo>
                  <a:cubicBezTo>
                    <a:pt x="154" y="9"/>
                    <a:pt x="155" y="7"/>
                    <a:pt x="154" y="7"/>
                  </a:cubicBezTo>
                  <a:cubicBezTo>
                    <a:pt x="154" y="7"/>
                    <a:pt x="153" y="6"/>
                    <a:pt x="154" y="5"/>
                  </a:cubicBezTo>
                  <a:cubicBezTo>
                    <a:pt x="153" y="6"/>
                    <a:pt x="152" y="5"/>
                    <a:pt x="151" y="4"/>
                  </a:cubicBezTo>
                  <a:cubicBezTo>
                    <a:pt x="151" y="4"/>
                    <a:pt x="151" y="4"/>
                    <a:pt x="150" y="3"/>
                  </a:cubicBezTo>
                  <a:cubicBezTo>
                    <a:pt x="148" y="3"/>
                    <a:pt x="147" y="2"/>
                    <a:pt x="146" y="4"/>
                  </a:cubicBezTo>
                  <a:cubicBezTo>
                    <a:pt x="145" y="5"/>
                    <a:pt x="142" y="4"/>
                    <a:pt x="142" y="4"/>
                  </a:cubicBezTo>
                  <a:cubicBezTo>
                    <a:pt x="140" y="2"/>
                    <a:pt x="140" y="1"/>
                    <a:pt x="138" y="3"/>
                  </a:cubicBezTo>
                  <a:cubicBezTo>
                    <a:pt x="138" y="2"/>
                    <a:pt x="137" y="2"/>
                    <a:pt x="138" y="1"/>
                  </a:cubicBezTo>
                  <a:cubicBezTo>
                    <a:pt x="137" y="2"/>
                    <a:pt x="137" y="2"/>
                    <a:pt x="136" y="3"/>
                  </a:cubicBezTo>
                  <a:cubicBezTo>
                    <a:pt x="136" y="2"/>
                    <a:pt x="134" y="0"/>
                    <a:pt x="133" y="0"/>
                  </a:cubicBezTo>
                  <a:cubicBezTo>
                    <a:pt x="130" y="2"/>
                    <a:pt x="130" y="1"/>
                    <a:pt x="131" y="4"/>
                  </a:cubicBezTo>
                  <a:cubicBezTo>
                    <a:pt x="130" y="4"/>
                    <a:pt x="129" y="4"/>
                    <a:pt x="128" y="4"/>
                  </a:cubicBezTo>
                  <a:cubicBezTo>
                    <a:pt x="128" y="5"/>
                    <a:pt x="128" y="5"/>
                    <a:pt x="128" y="6"/>
                  </a:cubicBezTo>
                  <a:cubicBezTo>
                    <a:pt x="125" y="6"/>
                    <a:pt x="123" y="6"/>
                    <a:pt x="122" y="3"/>
                  </a:cubicBezTo>
                  <a:cubicBezTo>
                    <a:pt x="123" y="7"/>
                    <a:pt x="111" y="5"/>
                    <a:pt x="112" y="9"/>
                  </a:cubicBezTo>
                  <a:cubicBezTo>
                    <a:pt x="112" y="9"/>
                    <a:pt x="110" y="10"/>
                    <a:pt x="110" y="9"/>
                  </a:cubicBezTo>
                  <a:cubicBezTo>
                    <a:pt x="109" y="8"/>
                    <a:pt x="109" y="8"/>
                    <a:pt x="108" y="8"/>
                  </a:cubicBezTo>
                  <a:cubicBezTo>
                    <a:pt x="108" y="8"/>
                    <a:pt x="108" y="7"/>
                    <a:pt x="108" y="7"/>
                  </a:cubicBezTo>
                  <a:cubicBezTo>
                    <a:pt x="107" y="7"/>
                    <a:pt x="106" y="7"/>
                    <a:pt x="106" y="8"/>
                  </a:cubicBezTo>
                  <a:cubicBezTo>
                    <a:pt x="106" y="8"/>
                    <a:pt x="105" y="8"/>
                    <a:pt x="105" y="8"/>
                  </a:cubicBezTo>
                  <a:cubicBezTo>
                    <a:pt x="106" y="10"/>
                    <a:pt x="105" y="11"/>
                    <a:pt x="103" y="11"/>
                  </a:cubicBezTo>
                  <a:cubicBezTo>
                    <a:pt x="104" y="12"/>
                    <a:pt x="105" y="12"/>
                    <a:pt x="103" y="13"/>
                  </a:cubicBezTo>
                  <a:cubicBezTo>
                    <a:pt x="102" y="15"/>
                    <a:pt x="101" y="15"/>
                    <a:pt x="100" y="15"/>
                  </a:cubicBezTo>
                  <a:cubicBezTo>
                    <a:pt x="98" y="15"/>
                    <a:pt x="96" y="11"/>
                    <a:pt x="94" y="12"/>
                  </a:cubicBezTo>
                  <a:cubicBezTo>
                    <a:pt x="93" y="12"/>
                    <a:pt x="93" y="14"/>
                    <a:pt x="91" y="13"/>
                  </a:cubicBezTo>
                  <a:cubicBezTo>
                    <a:pt x="91" y="13"/>
                    <a:pt x="91" y="12"/>
                    <a:pt x="90" y="12"/>
                  </a:cubicBezTo>
                  <a:cubicBezTo>
                    <a:pt x="90" y="12"/>
                    <a:pt x="89" y="12"/>
                    <a:pt x="89" y="12"/>
                  </a:cubicBezTo>
                  <a:cubicBezTo>
                    <a:pt x="86" y="11"/>
                    <a:pt x="86" y="10"/>
                    <a:pt x="83" y="12"/>
                  </a:cubicBezTo>
                  <a:cubicBezTo>
                    <a:pt x="84" y="10"/>
                    <a:pt x="82" y="11"/>
                    <a:pt x="82" y="10"/>
                  </a:cubicBezTo>
                  <a:cubicBezTo>
                    <a:pt x="81" y="8"/>
                    <a:pt x="81" y="7"/>
                    <a:pt x="80" y="6"/>
                  </a:cubicBezTo>
                  <a:cubicBezTo>
                    <a:pt x="78" y="5"/>
                    <a:pt x="75" y="4"/>
                    <a:pt x="73" y="3"/>
                  </a:cubicBezTo>
                  <a:cubicBezTo>
                    <a:pt x="71" y="2"/>
                    <a:pt x="72" y="3"/>
                    <a:pt x="71" y="4"/>
                  </a:cubicBezTo>
                  <a:cubicBezTo>
                    <a:pt x="70" y="5"/>
                    <a:pt x="69" y="5"/>
                    <a:pt x="68" y="6"/>
                  </a:cubicBezTo>
                  <a:cubicBezTo>
                    <a:pt x="68" y="7"/>
                    <a:pt x="64" y="10"/>
                    <a:pt x="65" y="12"/>
                  </a:cubicBezTo>
                  <a:cubicBezTo>
                    <a:pt x="64" y="12"/>
                    <a:pt x="63" y="12"/>
                    <a:pt x="62" y="12"/>
                  </a:cubicBezTo>
                  <a:cubicBezTo>
                    <a:pt x="64" y="14"/>
                    <a:pt x="64" y="14"/>
                    <a:pt x="64" y="16"/>
                  </a:cubicBezTo>
                  <a:cubicBezTo>
                    <a:pt x="64" y="18"/>
                    <a:pt x="63" y="21"/>
                    <a:pt x="64" y="22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7"/>
                    <a:pt x="63" y="25"/>
                    <a:pt x="63" y="26"/>
                  </a:cubicBezTo>
                  <a:cubicBezTo>
                    <a:pt x="62" y="27"/>
                    <a:pt x="62" y="29"/>
                    <a:pt x="62" y="30"/>
                  </a:cubicBezTo>
                  <a:cubicBezTo>
                    <a:pt x="61" y="31"/>
                    <a:pt x="62" y="33"/>
                    <a:pt x="60" y="34"/>
                  </a:cubicBezTo>
                  <a:cubicBezTo>
                    <a:pt x="57" y="36"/>
                    <a:pt x="58" y="37"/>
                    <a:pt x="58" y="40"/>
                  </a:cubicBezTo>
                  <a:cubicBezTo>
                    <a:pt x="58" y="44"/>
                    <a:pt x="57" y="48"/>
                    <a:pt x="57" y="52"/>
                  </a:cubicBezTo>
                  <a:cubicBezTo>
                    <a:pt x="57" y="53"/>
                    <a:pt x="57" y="57"/>
                    <a:pt x="57" y="58"/>
                  </a:cubicBezTo>
                  <a:cubicBezTo>
                    <a:pt x="55" y="60"/>
                    <a:pt x="54" y="62"/>
                    <a:pt x="54" y="64"/>
                  </a:cubicBezTo>
                  <a:cubicBezTo>
                    <a:pt x="54" y="66"/>
                    <a:pt x="55" y="68"/>
                    <a:pt x="54" y="70"/>
                  </a:cubicBezTo>
                  <a:cubicBezTo>
                    <a:pt x="52" y="71"/>
                    <a:pt x="50" y="73"/>
                    <a:pt x="48" y="75"/>
                  </a:cubicBezTo>
                  <a:cubicBezTo>
                    <a:pt x="47" y="76"/>
                    <a:pt x="46" y="76"/>
                    <a:pt x="45" y="78"/>
                  </a:cubicBezTo>
                  <a:cubicBezTo>
                    <a:pt x="44" y="79"/>
                    <a:pt x="43" y="83"/>
                    <a:pt x="42" y="84"/>
                  </a:cubicBezTo>
                  <a:cubicBezTo>
                    <a:pt x="40" y="86"/>
                    <a:pt x="39" y="85"/>
                    <a:pt x="39" y="88"/>
                  </a:cubicBezTo>
                  <a:cubicBezTo>
                    <a:pt x="40" y="91"/>
                    <a:pt x="40" y="94"/>
                    <a:pt x="40" y="97"/>
                  </a:cubicBezTo>
                  <a:cubicBezTo>
                    <a:pt x="40" y="99"/>
                    <a:pt x="39" y="100"/>
                    <a:pt x="38" y="101"/>
                  </a:cubicBezTo>
                  <a:cubicBezTo>
                    <a:pt x="38" y="103"/>
                    <a:pt x="37" y="107"/>
                    <a:pt x="36" y="107"/>
                  </a:cubicBezTo>
                  <a:cubicBezTo>
                    <a:pt x="34" y="107"/>
                    <a:pt x="33" y="107"/>
                    <a:pt x="33" y="109"/>
                  </a:cubicBezTo>
                  <a:cubicBezTo>
                    <a:pt x="33" y="111"/>
                    <a:pt x="31" y="110"/>
                    <a:pt x="30" y="111"/>
                  </a:cubicBezTo>
                  <a:cubicBezTo>
                    <a:pt x="29" y="113"/>
                    <a:pt x="27" y="114"/>
                    <a:pt x="26" y="116"/>
                  </a:cubicBezTo>
                  <a:cubicBezTo>
                    <a:pt x="24" y="118"/>
                    <a:pt x="24" y="117"/>
                    <a:pt x="22" y="116"/>
                  </a:cubicBezTo>
                  <a:cubicBezTo>
                    <a:pt x="22" y="116"/>
                    <a:pt x="22" y="117"/>
                    <a:pt x="22" y="117"/>
                  </a:cubicBezTo>
                  <a:cubicBezTo>
                    <a:pt x="22" y="116"/>
                    <a:pt x="22" y="115"/>
                    <a:pt x="21" y="113"/>
                  </a:cubicBezTo>
                  <a:cubicBezTo>
                    <a:pt x="21" y="113"/>
                    <a:pt x="22" y="111"/>
                    <a:pt x="22" y="111"/>
                  </a:cubicBezTo>
                  <a:cubicBezTo>
                    <a:pt x="22" y="111"/>
                    <a:pt x="15" y="112"/>
                    <a:pt x="15" y="112"/>
                  </a:cubicBezTo>
                  <a:cubicBezTo>
                    <a:pt x="15" y="113"/>
                    <a:pt x="16" y="114"/>
                    <a:pt x="15" y="115"/>
                  </a:cubicBezTo>
                  <a:cubicBezTo>
                    <a:pt x="13" y="116"/>
                    <a:pt x="13" y="116"/>
                    <a:pt x="12" y="117"/>
                  </a:cubicBezTo>
                  <a:cubicBezTo>
                    <a:pt x="13" y="116"/>
                    <a:pt x="11" y="116"/>
                    <a:pt x="10" y="115"/>
                  </a:cubicBezTo>
                  <a:cubicBezTo>
                    <a:pt x="9" y="115"/>
                    <a:pt x="10" y="113"/>
                    <a:pt x="8" y="113"/>
                  </a:cubicBezTo>
                  <a:cubicBezTo>
                    <a:pt x="9" y="114"/>
                    <a:pt x="8" y="114"/>
                    <a:pt x="8" y="115"/>
                  </a:cubicBezTo>
                  <a:cubicBezTo>
                    <a:pt x="8" y="115"/>
                    <a:pt x="7" y="115"/>
                    <a:pt x="6" y="116"/>
                  </a:cubicBezTo>
                  <a:cubicBezTo>
                    <a:pt x="5" y="117"/>
                    <a:pt x="4" y="119"/>
                    <a:pt x="3" y="120"/>
                  </a:cubicBezTo>
                  <a:cubicBezTo>
                    <a:pt x="2" y="121"/>
                    <a:pt x="3" y="123"/>
                    <a:pt x="3" y="124"/>
                  </a:cubicBezTo>
                  <a:cubicBezTo>
                    <a:pt x="3" y="127"/>
                    <a:pt x="3" y="126"/>
                    <a:pt x="1" y="127"/>
                  </a:cubicBezTo>
                  <a:cubicBezTo>
                    <a:pt x="0" y="128"/>
                    <a:pt x="1" y="130"/>
                    <a:pt x="3" y="129"/>
                  </a:cubicBezTo>
                  <a:cubicBezTo>
                    <a:pt x="3" y="130"/>
                    <a:pt x="2" y="130"/>
                    <a:pt x="2" y="130"/>
                  </a:cubicBezTo>
                  <a:cubicBezTo>
                    <a:pt x="4" y="131"/>
                    <a:pt x="5" y="129"/>
                    <a:pt x="5" y="12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Comoros">
              <a:extLst>
                <a:ext uri="{FF2B5EF4-FFF2-40B4-BE49-F238E27FC236}">
                  <a16:creationId xmlns:a16="http://schemas.microsoft.com/office/drawing/2014/main" id="{F326BA11-242D-A9C2-A74E-BED3A7C07A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9198" y="3094247"/>
              <a:ext cx="35549" cy="26408"/>
            </a:xfrm>
            <a:custGeom>
              <a:avLst/>
              <a:gdLst>
                <a:gd name="T0" fmla="*/ 14 w 15"/>
                <a:gd name="T1" fmla="*/ 11 h 11"/>
                <a:gd name="T2" fmla="*/ 11 w 15"/>
                <a:gd name="T3" fmla="*/ 10 h 11"/>
                <a:gd name="T4" fmla="*/ 13 w 15"/>
                <a:gd name="T5" fmla="*/ 8 h 11"/>
                <a:gd name="T6" fmla="*/ 14 w 15"/>
                <a:gd name="T7" fmla="*/ 11 h 11"/>
                <a:gd name="T8" fmla="*/ 2 w 15"/>
                <a:gd name="T9" fmla="*/ 0 h 11"/>
                <a:gd name="T10" fmla="*/ 0 w 15"/>
                <a:gd name="T11" fmla="*/ 4 h 11"/>
                <a:gd name="T12" fmla="*/ 2 w 15"/>
                <a:gd name="T13" fmla="*/ 7 h 11"/>
                <a:gd name="T14" fmla="*/ 4 w 15"/>
                <a:gd name="T15" fmla="*/ 6 h 11"/>
                <a:gd name="T16" fmla="*/ 3 w 15"/>
                <a:gd name="T17" fmla="*/ 3 h 11"/>
                <a:gd name="T18" fmla="*/ 3 w 15"/>
                <a:gd name="T19" fmla="*/ 0 h 11"/>
                <a:gd name="T20" fmla="*/ 2 w 15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4" y="11"/>
                  </a:moveTo>
                  <a:cubicBezTo>
                    <a:pt x="13" y="9"/>
                    <a:pt x="13" y="10"/>
                    <a:pt x="11" y="10"/>
                  </a:cubicBezTo>
                  <a:cubicBezTo>
                    <a:pt x="11" y="9"/>
                    <a:pt x="12" y="8"/>
                    <a:pt x="13" y="8"/>
                  </a:cubicBezTo>
                  <a:cubicBezTo>
                    <a:pt x="14" y="9"/>
                    <a:pt x="15" y="9"/>
                    <a:pt x="14" y="11"/>
                  </a:cubicBezTo>
                  <a:close/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2" y="4"/>
                    <a:pt x="2" y="5"/>
                    <a:pt x="2" y="7"/>
                  </a:cubicBezTo>
                  <a:cubicBezTo>
                    <a:pt x="3" y="8"/>
                    <a:pt x="4" y="6"/>
                    <a:pt x="4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Colombia">
              <a:extLst>
                <a:ext uri="{FF2B5EF4-FFF2-40B4-BE49-F238E27FC236}">
                  <a16:creationId xmlns:a16="http://schemas.microsoft.com/office/drawing/2014/main" id="{1AB46864-5CBC-683E-EE38-FA887F7AD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047" y="2441166"/>
              <a:ext cx="293531" cy="454008"/>
            </a:xfrm>
            <a:custGeom>
              <a:avLst/>
              <a:gdLst>
                <a:gd name="T0" fmla="*/ 21 w 122"/>
                <a:gd name="T1" fmla="*/ 52 h 189"/>
                <a:gd name="T2" fmla="*/ 15 w 122"/>
                <a:gd name="T3" fmla="*/ 55 h 189"/>
                <a:gd name="T4" fmla="*/ 12 w 122"/>
                <a:gd name="T5" fmla="*/ 60 h 189"/>
                <a:gd name="T6" fmla="*/ 17 w 122"/>
                <a:gd name="T7" fmla="*/ 69 h 189"/>
                <a:gd name="T8" fmla="*/ 18 w 122"/>
                <a:gd name="T9" fmla="*/ 78 h 189"/>
                <a:gd name="T10" fmla="*/ 18 w 122"/>
                <a:gd name="T11" fmla="*/ 84 h 189"/>
                <a:gd name="T12" fmla="*/ 19 w 122"/>
                <a:gd name="T13" fmla="*/ 94 h 189"/>
                <a:gd name="T14" fmla="*/ 22 w 122"/>
                <a:gd name="T15" fmla="*/ 98 h 189"/>
                <a:gd name="T16" fmla="*/ 19 w 122"/>
                <a:gd name="T17" fmla="*/ 103 h 189"/>
                <a:gd name="T18" fmla="*/ 17 w 122"/>
                <a:gd name="T19" fmla="*/ 105 h 189"/>
                <a:gd name="T20" fmla="*/ 16 w 122"/>
                <a:gd name="T21" fmla="*/ 109 h 189"/>
                <a:gd name="T22" fmla="*/ 11 w 122"/>
                <a:gd name="T23" fmla="*/ 114 h 189"/>
                <a:gd name="T24" fmla="*/ 7 w 122"/>
                <a:gd name="T25" fmla="*/ 114 h 189"/>
                <a:gd name="T26" fmla="*/ 2 w 122"/>
                <a:gd name="T27" fmla="*/ 122 h 189"/>
                <a:gd name="T28" fmla="*/ 7 w 122"/>
                <a:gd name="T29" fmla="*/ 130 h 189"/>
                <a:gd name="T30" fmla="*/ 17 w 122"/>
                <a:gd name="T31" fmla="*/ 135 h 189"/>
                <a:gd name="T32" fmla="*/ 20 w 122"/>
                <a:gd name="T33" fmla="*/ 138 h 189"/>
                <a:gd name="T34" fmla="*/ 30 w 122"/>
                <a:gd name="T35" fmla="*/ 138 h 189"/>
                <a:gd name="T36" fmla="*/ 35 w 122"/>
                <a:gd name="T37" fmla="*/ 142 h 189"/>
                <a:gd name="T38" fmla="*/ 44 w 122"/>
                <a:gd name="T39" fmla="*/ 144 h 189"/>
                <a:gd name="T40" fmla="*/ 48 w 122"/>
                <a:gd name="T41" fmla="*/ 152 h 189"/>
                <a:gd name="T42" fmla="*/ 52 w 122"/>
                <a:gd name="T43" fmla="*/ 156 h 189"/>
                <a:gd name="T44" fmla="*/ 56 w 122"/>
                <a:gd name="T45" fmla="*/ 158 h 189"/>
                <a:gd name="T46" fmla="*/ 60 w 122"/>
                <a:gd name="T47" fmla="*/ 163 h 189"/>
                <a:gd name="T48" fmla="*/ 62 w 122"/>
                <a:gd name="T49" fmla="*/ 169 h 189"/>
                <a:gd name="T50" fmla="*/ 75 w 122"/>
                <a:gd name="T51" fmla="*/ 166 h 189"/>
                <a:gd name="T52" fmla="*/ 77 w 122"/>
                <a:gd name="T53" fmla="*/ 168 h 189"/>
                <a:gd name="T54" fmla="*/ 84 w 122"/>
                <a:gd name="T55" fmla="*/ 169 h 189"/>
                <a:gd name="T56" fmla="*/ 86 w 122"/>
                <a:gd name="T57" fmla="*/ 183 h 189"/>
                <a:gd name="T58" fmla="*/ 92 w 122"/>
                <a:gd name="T59" fmla="*/ 189 h 189"/>
                <a:gd name="T60" fmla="*/ 97 w 122"/>
                <a:gd name="T61" fmla="*/ 159 h 189"/>
                <a:gd name="T62" fmla="*/ 96 w 122"/>
                <a:gd name="T63" fmla="*/ 148 h 189"/>
                <a:gd name="T64" fmla="*/ 94 w 122"/>
                <a:gd name="T65" fmla="*/ 135 h 189"/>
                <a:gd name="T66" fmla="*/ 100 w 122"/>
                <a:gd name="T67" fmla="*/ 132 h 189"/>
                <a:gd name="T68" fmla="*/ 96 w 122"/>
                <a:gd name="T69" fmla="*/ 130 h 189"/>
                <a:gd name="T70" fmla="*/ 96 w 122"/>
                <a:gd name="T71" fmla="*/ 122 h 189"/>
                <a:gd name="T72" fmla="*/ 109 w 122"/>
                <a:gd name="T73" fmla="*/ 119 h 189"/>
                <a:gd name="T74" fmla="*/ 118 w 122"/>
                <a:gd name="T75" fmla="*/ 119 h 189"/>
                <a:gd name="T76" fmla="*/ 121 w 122"/>
                <a:gd name="T77" fmla="*/ 123 h 189"/>
                <a:gd name="T78" fmla="*/ 113 w 122"/>
                <a:gd name="T79" fmla="*/ 110 h 189"/>
                <a:gd name="T80" fmla="*/ 116 w 122"/>
                <a:gd name="T81" fmla="*/ 101 h 189"/>
                <a:gd name="T82" fmla="*/ 113 w 122"/>
                <a:gd name="T83" fmla="*/ 92 h 189"/>
                <a:gd name="T84" fmla="*/ 116 w 122"/>
                <a:gd name="T85" fmla="*/ 76 h 189"/>
                <a:gd name="T86" fmla="*/ 112 w 122"/>
                <a:gd name="T87" fmla="*/ 72 h 189"/>
                <a:gd name="T88" fmla="*/ 99 w 122"/>
                <a:gd name="T89" fmla="*/ 73 h 189"/>
                <a:gd name="T90" fmla="*/ 87 w 122"/>
                <a:gd name="T91" fmla="*/ 63 h 189"/>
                <a:gd name="T92" fmla="*/ 81 w 122"/>
                <a:gd name="T93" fmla="*/ 62 h 189"/>
                <a:gd name="T94" fmla="*/ 68 w 122"/>
                <a:gd name="T95" fmla="*/ 47 h 189"/>
                <a:gd name="T96" fmla="*/ 62 w 122"/>
                <a:gd name="T97" fmla="*/ 39 h 189"/>
                <a:gd name="T98" fmla="*/ 62 w 122"/>
                <a:gd name="T99" fmla="*/ 31 h 189"/>
                <a:gd name="T100" fmla="*/ 69 w 122"/>
                <a:gd name="T101" fmla="*/ 14 h 189"/>
                <a:gd name="T102" fmla="*/ 77 w 122"/>
                <a:gd name="T103" fmla="*/ 9 h 189"/>
                <a:gd name="T104" fmla="*/ 74 w 122"/>
                <a:gd name="T105" fmla="*/ 0 h 189"/>
                <a:gd name="T106" fmla="*/ 70 w 122"/>
                <a:gd name="T107" fmla="*/ 3 h 189"/>
                <a:gd name="T108" fmla="*/ 61 w 122"/>
                <a:gd name="T109" fmla="*/ 11 h 189"/>
                <a:gd name="T110" fmla="*/ 48 w 122"/>
                <a:gd name="T111" fmla="*/ 20 h 189"/>
                <a:gd name="T112" fmla="*/ 46 w 122"/>
                <a:gd name="T113" fmla="*/ 17 h 189"/>
                <a:gd name="T114" fmla="*/ 39 w 122"/>
                <a:gd name="T115" fmla="*/ 20 h 189"/>
                <a:gd name="T116" fmla="*/ 34 w 122"/>
                <a:gd name="T117" fmla="*/ 32 h 189"/>
                <a:gd name="T118" fmla="*/ 30 w 122"/>
                <a:gd name="T119" fmla="*/ 39 h 189"/>
                <a:gd name="T120" fmla="*/ 24 w 122"/>
                <a:gd name="T121" fmla="*/ 50 h 189"/>
                <a:gd name="T122" fmla="*/ 17 w 122"/>
                <a:gd name="T123" fmla="*/ 4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2" h="189">
                  <a:moveTo>
                    <a:pt x="17" y="46"/>
                  </a:moveTo>
                  <a:cubicBezTo>
                    <a:pt x="18" y="47"/>
                    <a:pt x="18" y="47"/>
                    <a:pt x="18" y="48"/>
                  </a:cubicBezTo>
                  <a:cubicBezTo>
                    <a:pt x="19" y="50"/>
                    <a:pt x="19" y="51"/>
                    <a:pt x="21" y="52"/>
                  </a:cubicBezTo>
                  <a:cubicBezTo>
                    <a:pt x="18" y="52"/>
                    <a:pt x="18" y="52"/>
                    <a:pt x="18" y="55"/>
                  </a:cubicBezTo>
                  <a:cubicBezTo>
                    <a:pt x="18" y="56"/>
                    <a:pt x="17" y="56"/>
                    <a:pt x="16" y="57"/>
                  </a:cubicBezTo>
                  <a:cubicBezTo>
                    <a:pt x="16" y="56"/>
                    <a:pt x="16" y="55"/>
                    <a:pt x="15" y="55"/>
                  </a:cubicBezTo>
                  <a:cubicBezTo>
                    <a:pt x="14" y="54"/>
                    <a:pt x="13" y="56"/>
                    <a:pt x="14" y="56"/>
                  </a:cubicBezTo>
                  <a:cubicBezTo>
                    <a:pt x="15" y="56"/>
                    <a:pt x="15" y="57"/>
                    <a:pt x="14" y="57"/>
                  </a:cubicBezTo>
                  <a:cubicBezTo>
                    <a:pt x="13" y="57"/>
                    <a:pt x="13" y="60"/>
                    <a:pt x="12" y="60"/>
                  </a:cubicBezTo>
                  <a:cubicBezTo>
                    <a:pt x="13" y="61"/>
                    <a:pt x="14" y="62"/>
                    <a:pt x="14" y="63"/>
                  </a:cubicBezTo>
                  <a:cubicBezTo>
                    <a:pt x="15" y="65"/>
                    <a:pt x="16" y="65"/>
                    <a:pt x="16" y="67"/>
                  </a:cubicBezTo>
                  <a:cubicBezTo>
                    <a:pt x="18" y="66"/>
                    <a:pt x="19" y="69"/>
                    <a:pt x="17" y="69"/>
                  </a:cubicBezTo>
                  <a:cubicBezTo>
                    <a:pt x="19" y="70"/>
                    <a:pt x="17" y="70"/>
                    <a:pt x="17" y="72"/>
                  </a:cubicBezTo>
                  <a:cubicBezTo>
                    <a:pt x="17" y="73"/>
                    <a:pt x="18" y="75"/>
                    <a:pt x="19" y="75"/>
                  </a:cubicBezTo>
                  <a:cubicBezTo>
                    <a:pt x="19" y="77"/>
                    <a:pt x="19" y="77"/>
                    <a:pt x="18" y="78"/>
                  </a:cubicBezTo>
                  <a:cubicBezTo>
                    <a:pt x="18" y="79"/>
                    <a:pt x="17" y="78"/>
                    <a:pt x="17" y="78"/>
                  </a:cubicBezTo>
                  <a:cubicBezTo>
                    <a:pt x="16" y="79"/>
                    <a:pt x="16" y="79"/>
                    <a:pt x="16" y="80"/>
                  </a:cubicBezTo>
                  <a:cubicBezTo>
                    <a:pt x="18" y="79"/>
                    <a:pt x="18" y="82"/>
                    <a:pt x="18" y="84"/>
                  </a:cubicBezTo>
                  <a:cubicBezTo>
                    <a:pt x="18" y="86"/>
                    <a:pt x="19" y="87"/>
                    <a:pt x="20" y="89"/>
                  </a:cubicBezTo>
                  <a:cubicBezTo>
                    <a:pt x="18" y="88"/>
                    <a:pt x="18" y="90"/>
                    <a:pt x="18" y="92"/>
                  </a:cubicBezTo>
                  <a:cubicBezTo>
                    <a:pt x="18" y="92"/>
                    <a:pt x="19" y="93"/>
                    <a:pt x="19" y="94"/>
                  </a:cubicBezTo>
                  <a:cubicBezTo>
                    <a:pt x="18" y="94"/>
                    <a:pt x="17" y="95"/>
                    <a:pt x="17" y="96"/>
                  </a:cubicBezTo>
                  <a:cubicBezTo>
                    <a:pt x="18" y="96"/>
                    <a:pt x="19" y="95"/>
                    <a:pt x="20" y="95"/>
                  </a:cubicBezTo>
                  <a:cubicBezTo>
                    <a:pt x="17" y="98"/>
                    <a:pt x="19" y="98"/>
                    <a:pt x="22" y="98"/>
                  </a:cubicBezTo>
                  <a:cubicBezTo>
                    <a:pt x="21" y="99"/>
                    <a:pt x="20" y="100"/>
                    <a:pt x="21" y="101"/>
                  </a:cubicBezTo>
                  <a:cubicBezTo>
                    <a:pt x="20" y="101"/>
                    <a:pt x="20" y="101"/>
                    <a:pt x="19" y="101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9" y="103"/>
                    <a:pt x="18" y="102"/>
                    <a:pt x="18" y="102"/>
                  </a:cubicBezTo>
                  <a:cubicBezTo>
                    <a:pt x="18" y="103"/>
                    <a:pt x="18" y="104"/>
                    <a:pt x="18" y="105"/>
                  </a:cubicBezTo>
                  <a:cubicBezTo>
                    <a:pt x="18" y="105"/>
                    <a:pt x="17" y="105"/>
                    <a:pt x="17" y="105"/>
                  </a:cubicBezTo>
                  <a:cubicBezTo>
                    <a:pt x="17" y="106"/>
                    <a:pt x="17" y="107"/>
                    <a:pt x="17" y="107"/>
                  </a:cubicBezTo>
                  <a:cubicBezTo>
                    <a:pt x="16" y="107"/>
                    <a:pt x="15" y="107"/>
                    <a:pt x="14" y="107"/>
                  </a:cubicBezTo>
                  <a:cubicBezTo>
                    <a:pt x="14" y="108"/>
                    <a:pt x="15" y="109"/>
                    <a:pt x="16" y="109"/>
                  </a:cubicBezTo>
                  <a:cubicBezTo>
                    <a:pt x="15" y="110"/>
                    <a:pt x="14" y="109"/>
                    <a:pt x="13" y="110"/>
                  </a:cubicBezTo>
                  <a:cubicBezTo>
                    <a:pt x="12" y="111"/>
                    <a:pt x="14" y="112"/>
                    <a:pt x="15" y="113"/>
                  </a:cubicBezTo>
                  <a:cubicBezTo>
                    <a:pt x="13" y="113"/>
                    <a:pt x="13" y="113"/>
                    <a:pt x="11" y="114"/>
                  </a:cubicBezTo>
                  <a:cubicBezTo>
                    <a:pt x="11" y="115"/>
                    <a:pt x="10" y="114"/>
                    <a:pt x="10" y="114"/>
                  </a:cubicBezTo>
                  <a:cubicBezTo>
                    <a:pt x="9" y="115"/>
                    <a:pt x="9" y="115"/>
                    <a:pt x="8" y="115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7" y="116"/>
                    <a:pt x="6" y="116"/>
                    <a:pt x="5" y="118"/>
                  </a:cubicBezTo>
                  <a:cubicBezTo>
                    <a:pt x="4" y="118"/>
                    <a:pt x="6" y="121"/>
                    <a:pt x="6" y="121"/>
                  </a:cubicBezTo>
                  <a:cubicBezTo>
                    <a:pt x="6" y="123"/>
                    <a:pt x="3" y="121"/>
                    <a:pt x="2" y="122"/>
                  </a:cubicBezTo>
                  <a:cubicBezTo>
                    <a:pt x="0" y="124"/>
                    <a:pt x="1" y="124"/>
                    <a:pt x="3" y="124"/>
                  </a:cubicBezTo>
                  <a:cubicBezTo>
                    <a:pt x="4" y="126"/>
                    <a:pt x="4" y="127"/>
                    <a:pt x="5" y="128"/>
                  </a:cubicBezTo>
                  <a:cubicBezTo>
                    <a:pt x="6" y="129"/>
                    <a:pt x="6" y="128"/>
                    <a:pt x="7" y="130"/>
                  </a:cubicBezTo>
                  <a:cubicBezTo>
                    <a:pt x="9" y="131"/>
                    <a:pt x="12" y="132"/>
                    <a:pt x="14" y="134"/>
                  </a:cubicBezTo>
                  <a:cubicBezTo>
                    <a:pt x="14" y="134"/>
                    <a:pt x="14" y="133"/>
                    <a:pt x="15" y="132"/>
                  </a:cubicBezTo>
                  <a:cubicBezTo>
                    <a:pt x="15" y="134"/>
                    <a:pt x="15" y="136"/>
                    <a:pt x="17" y="135"/>
                  </a:cubicBezTo>
                  <a:cubicBezTo>
                    <a:pt x="17" y="136"/>
                    <a:pt x="17" y="137"/>
                    <a:pt x="17" y="138"/>
                  </a:cubicBezTo>
                  <a:cubicBezTo>
                    <a:pt x="18" y="137"/>
                    <a:pt x="18" y="138"/>
                    <a:pt x="19" y="139"/>
                  </a:cubicBezTo>
                  <a:cubicBezTo>
                    <a:pt x="20" y="139"/>
                    <a:pt x="20" y="138"/>
                    <a:pt x="20" y="138"/>
                  </a:cubicBezTo>
                  <a:cubicBezTo>
                    <a:pt x="21" y="138"/>
                    <a:pt x="25" y="143"/>
                    <a:pt x="24" y="139"/>
                  </a:cubicBezTo>
                  <a:cubicBezTo>
                    <a:pt x="25" y="139"/>
                    <a:pt x="26" y="139"/>
                    <a:pt x="27" y="139"/>
                  </a:cubicBezTo>
                  <a:cubicBezTo>
                    <a:pt x="27" y="137"/>
                    <a:pt x="29" y="138"/>
                    <a:pt x="30" y="138"/>
                  </a:cubicBezTo>
                  <a:cubicBezTo>
                    <a:pt x="31" y="138"/>
                    <a:pt x="31" y="139"/>
                    <a:pt x="32" y="140"/>
                  </a:cubicBezTo>
                  <a:cubicBezTo>
                    <a:pt x="32" y="140"/>
                    <a:pt x="33" y="141"/>
                    <a:pt x="34" y="142"/>
                  </a:cubicBezTo>
                  <a:cubicBezTo>
                    <a:pt x="34" y="142"/>
                    <a:pt x="35" y="141"/>
                    <a:pt x="35" y="142"/>
                  </a:cubicBezTo>
                  <a:cubicBezTo>
                    <a:pt x="37" y="142"/>
                    <a:pt x="38" y="143"/>
                    <a:pt x="39" y="144"/>
                  </a:cubicBezTo>
                  <a:cubicBezTo>
                    <a:pt x="38" y="141"/>
                    <a:pt x="42" y="145"/>
                    <a:pt x="42" y="146"/>
                  </a:cubicBezTo>
                  <a:cubicBezTo>
                    <a:pt x="43" y="145"/>
                    <a:pt x="43" y="145"/>
                    <a:pt x="44" y="144"/>
                  </a:cubicBezTo>
                  <a:cubicBezTo>
                    <a:pt x="44" y="145"/>
                    <a:pt x="45" y="145"/>
                    <a:pt x="45" y="146"/>
                  </a:cubicBezTo>
                  <a:cubicBezTo>
                    <a:pt x="45" y="148"/>
                    <a:pt x="45" y="146"/>
                    <a:pt x="46" y="147"/>
                  </a:cubicBezTo>
                  <a:cubicBezTo>
                    <a:pt x="48" y="149"/>
                    <a:pt x="48" y="149"/>
                    <a:pt x="48" y="152"/>
                  </a:cubicBezTo>
                  <a:cubicBezTo>
                    <a:pt x="48" y="152"/>
                    <a:pt x="49" y="152"/>
                    <a:pt x="49" y="152"/>
                  </a:cubicBezTo>
                  <a:cubicBezTo>
                    <a:pt x="48" y="153"/>
                    <a:pt x="50" y="155"/>
                    <a:pt x="52" y="155"/>
                  </a:cubicBezTo>
                  <a:cubicBezTo>
                    <a:pt x="51" y="155"/>
                    <a:pt x="52" y="156"/>
                    <a:pt x="52" y="156"/>
                  </a:cubicBezTo>
                  <a:cubicBezTo>
                    <a:pt x="53" y="156"/>
                    <a:pt x="53" y="157"/>
                    <a:pt x="54" y="158"/>
                  </a:cubicBezTo>
                  <a:cubicBezTo>
                    <a:pt x="54" y="157"/>
                    <a:pt x="54" y="157"/>
                    <a:pt x="54" y="156"/>
                  </a:cubicBezTo>
                  <a:cubicBezTo>
                    <a:pt x="54" y="156"/>
                    <a:pt x="56" y="157"/>
                    <a:pt x="56" y="158"/>
                  </a:cubicBezTo>
                  <a:cubicBezTo>
                    <a:pt x="56" y="159"/>
                    <a:pt x="56" y="161"/>
                    <a:pt x="57" y="160"/>
                  </a:cubicBezTo>
                  <a:cubicBezTo>
                    <a:pt x="57" y="161"/>
                    <a:pt x="56" y="162"/>
                    <a:pt x="56" y="163"/>
                  </a:cubicBezTo>
                  <a:cubicBezTo>
                    <a:pt x="57" y="163"/>
                    <a:pt x="59" y="165"/>
                    <a:pt x="60" y="163"/>
                  </a:cubicBezTo>
                  <a:cubicBezTo>
                    <a:pt x="61" y="164"/>
                    <a:pt x="62" y="169"/>
                    <a:pt x="59" y="168"/>
                  </a:cubicBezTo>
                  <a:cubicBezTo>
                    <a:pt x="60" y="169"/>
                    <a:pt x="61" y="170"/>
                    <a:pt x="61" y="171"/>
                  </a:cubicBezTo>
                  <a:cubicBezTo>
                    <a:pt x="61" y="170"/>
                    <a:pt x="62" y="170"/>
                    <a:pt x="62" y="169"/>
                  </a:cubicBezTo>
                  <a:cubicBezTo>
                    <a:pt x="61" y="171"/>
                    <a:pt x="64" y="171"/>
                    <a:pt x="65" y="171"/>
                  </a:cubicBezTo>
                  <a:cubicBezTo>
                    <a:pt x="65" y="170"/>
                    <a:pt x="65" y="170"/>
                    <a:pt x="65" y="169"/>
                  </a:cubicBezTo>
                  <a:cubicBezTo>
                    <a:pt x="69" y="172"/>
                    <a:pt x="72" y="170"/>
                    <a:pt x="75" y="166"/>
                  </a:cubicBezTo>
                  <a:cubicBezTo>
                    <a:pt x="75" y="167"/>
                    <a:pt x="75" y="168"/>
                    <a:pt x="75" y="168"/>
                  </a:cubicBezTo>
                  <a:cubicBezTo>
                    <a:pt x="76" y="168"/>
                    <a:pt x="76" y="169"/>
                    <a:pt x="77" y="170"/>
                  </a:cubicBezTo>
                  <a:cubicBezTo>
                    <a:pt x="77" y="169"/>
                    <a:pt x="77" y="168"/>
                    <a:pt x="77" y="168"/>
                  </a:cubicBezTo>
                  <a:cubicBezTo>
                    <a:pt x="78" y="170"/>
                    <a:pt x="78" y="169"/>
                    <a:pt x="80" y="169"/>
                  </a:cubicBezTo>
                  <a:cubicBezTo>
                    <a:pt x="80" y="169"/>
                    <a:pt x="80" y="169"/>
                    <a:pt x="80" y="168"/>
                  </a:cubicBezTo>
                  <a:cubicBezTo>
                    <a:pt x="82" y="168"/>
                    <a:pt x="84" y="167"/>
                    <a:pt x="84" y="169"/>
                  </a:cubicBezTo>
                  <a:cubicBezTo>
                    <a:pt x="85" y="172"/>
                    <a:pt x="86" y="171"/>
                    <a:pt x="88" y="171"/>
                  </a:cubicBezTo>
                  <a:cubicBezTo>
                    <a:pt x="88" y="172"/>
                    <a:pt x="89" y="174"/>
                    <a:pt x="91" y="173"/>
                  </a:cubicBezTo>
                  <a:cubicBezTo>
                    <a:pt x="89" y="176"/>
                    <a:pt x="87" y="179"/>
                    <a:pt x="86" y="183"/>
                  </a:cubicBezTo>
                  <a:cubicBezTo>
                    <a:pt x="85" y="183"/>
                    <a:pt x="84" y="185"/>
                    <a:pt x="84" y="185"/>
                  </a:cubicBezTo>
                  <a:cubicBezTo>
                    <a:pt x="85" y="187"/>
                    <a:pt x="87" y="187"/>
                    <a:pt x="87" y="185"/>
                  </a:cubicBezTo>
                  <a:cubicBezTo>
                    <a:pt x="89" y="187"/>
                    <a:pt x="91" y="187"/>
                    <a:pt x="92" y="189"/>
                  </a:cubicBezTo>
                  <a:cubicBezTo>
                    <a:pt x="93" y="186"/>
                    <a:pt x="93" y="183"/>
                    <a:pt x="94" y="180"/>
                  </a:cubicBezTo>
                  <a:cubicBezTo>
                    <a:pt x="95" y="173"/>
                    <a:pt x="95" y="167"/>
                    <a:pt x="96" y="161"/>
                  </a:cubicBezTo>
                  <a:cubicBezTo>
                    <a:pt x="96" y="160"/>
                    <a:pt x="96" y="159"/>
                    <a:pt x="97" y="159"/>
                  </a:cubicBezTo>
                  <a:cubicBezTo>
                    <a:pt x="98" y="157"/>
                    <a:pt x="98" y="157"/>
                    <a:pt x="97" y="155"/>
                  </a:cubicBezTo>
                  <a:cubicBezTo>
                    <a:pt x="97" y="154"/>
                    <a:pt x="95" y="152"/>
                    <a:pt x="95" y="152"/>
                  </a:cubicBezTo>
                  <a:cubicBezTo>
                    <a:pt x="95" y="151"/>
                    <a:pt x="96" y="149"/>
                    <a:pt x="96" y="148"/>
                  </a:cubicBezTo>
                  <a:cubicBezTo>
                    <a:pt x="95" y="146"/>
                    <a:pt x="91" y="146"/>
                    <a:pt x="91" y="144"/>
                  </a:cubicBezTo>
                  <a:cubicBezTo>
                    <a:pt x="91" y="141"/>
                    <a:pt x="91" y="138"/>
                    <a:pt x="91" y="135"/>
                  </a:cubicBezTo>
                  <a:cubicBezTo>
                    <a:pt x="92" y="137"/>
                    <a:pt x="92" y="136"/>
                    <a:pt x="94" y="135"/>
                  </a:cubicBezTo>
                  <a:cubicBezTo>
                    <a:pt x="95" y="135"/>
                    <a:pt x="96" y="135"/>
                    <a:pt x="97" y="134"/>
                  </a:cubicBezTo>
                  <a:cubicBezTo>
                    <a:pt x="97" y="135"/>
                    <a:pt x="100" y="136"/>
                    <a:pt x="100" y="135"/>
                  </a:cubicBezTo>
                  <a:cubicBezTo>
                    <a:pt x="100" y="134"/>
                    <a:pt x="100" y="133"/>
                    <a:pt x="100" y="132"/>
                  </a:cubicBezTo>
                  <a:cubicBezTo>
                    <a:pt x="99" y="132"/>
                    <a:pt x="99" y="132"/>
                    <a:pt x="99" y="131"/>
                  </a:cubicBezTo>
                  <a:cubicBezTo>
                    <a:pt x="98" y="131"/>
                    <a:pt x="98" y="131"/>
                    <a:pt x="97" y="131"/>
                  </a:cubicBezTo>
                  <a:cubicBezTo>
                    <a:pt x="96" y="131"/>
                    <a:pt x="97" y="130"/>
                    <a:pt x="96" y="130"/>
                  </a:cubicBezTo>
                  <a:cubicBezTo>
                    <a:pt x="96" y="129"/>
                    <a:pt x="94" y="130"/>
                    <a:pt x="93" y="130"/>
                  </a:cubicBezTo>
                  <a:cubicBezTo>
                    <a:pt x="93" y="128"/>
                    <a:pt x="93" y="125"/>
                    <a:pt x="93" y="123"/>
                  </a:cubicBezTo>
                  <a:cubicBezTo>
                    <a:pt x="94" y="123"/>
                    <a:pt x="96" y="122"/>
                    <a:pt x="96" y="122"/>
                  </a:cubicBezTo>
                  <a:cubicBezTo>
                    <a:pt x="98" y="123"/>
                    <a:pt x="98" y="123"/>
                    <a:pt x="99" y="123"/>
                  </a:cubicBezTo>
                  <a:cubicBezTo>
                    <a:pt x="103" y="123"/>
                    <a:pt x="106" y="123"/>
                    <a:pt x="110" y="123"/>
                  </a:cubicBezTo>
                  <a:cubicBezTo>
                    <a:pt x="108" y="122"/>
                    <a:pt x="108" y="122"/>
                    <a:pt x="109" y="119"/>
                  </a:cubicBezTo>
                  <a:cubicBezTo>
                    <a:pt x="110" y="120"/>
                    <a:pt x="112" y="121"/>
                    <a:pt x="112" y="123"/>
                  </a:cubicBezTo>
                  <a:cubicBezTo>
                    <a:pt x="114" y="122"/>
                    <a:pt x="114" y="122"/>
                    <a:pt x="115" y="119"/>
                  </a:cubicBezTo>
                  <a:cubicBezTo>
                    <a:pt x="116" y="117"/>
                    <a:pt x="117" y="117"/>
                    <a:pt x="118" y="119"/>
                  </a:cubicBezTo>
                  <a:cubicBezTo>
                    <a:pt x="119" y="121"/>
                    <a:pt x="120" y="123"/>
                    <a:pt x="120" y="125"/>
                  </a:cubicBezTo>
                  <a:cubicBezTo>
                    <a:pt x="121" y="126"/>
                    <a:pt x="120" y="129"/>
                    <a:pt x="122" y="128"/>
                  </a:cubicBezTo>
                  <a:cubicBezTo>
                    <a:pt x="121" y="127"/>
                    <a:pt x="122" y="125"/>
                    <a:pt x="121" y="123"/>
                  </a:cubicBezTo>
                  <a:cubicBezTo>
                    <a:pt x="120" y="120"/>
                    <a:pt x="120" y="118"/>
                    <a:pt x="120" y="115"/>
                  </a:cubicBezTo>
                  <a:cubicBezTo>
                    <a:pt x="118" y="116"/>
                    <a:pt x="116" y="113"/>
                    <a:pt x="116" y="112"/>
                  </a:cubicBezTo>
                  <a:cubicBezTo>
                    <a:pt x="114" y="110"/>
                    <a:pt x="115" y="110"/>
                    <a:pt x="113" y="110"/>
                  </a:cubicBezTo>
                  <a:cubicBezTo>
                    <a:pt x="114" y="109"/>
                    <a:pt x="116" y="108"/>
                    <a:pt x="117" y="106"/>
                  </a:cubicBezTo>
                  <a:cubicBezTo>
                    <a:pt x="118" y="106"/>
                    <a:pt x="117" y="104"/>
                    <a:pt x="119" y="103"/>
                  </a:cubicBezTo>
                  <a:cubicBezTo>
                    <a:pt x="117" y="104"/>
                    <a:pt x="117" y="102"/>
                    <a:pt x="116" y="101"/>
                  </a:cubicBezTo>
                  <a:cubicBezTo>
                    <a:pt x="116" y="99"/>
                    <a:pt x="115" y="100"/>
                    <a:pt x="114" y="99"/>
                  </a:cubicBezTo>
                  <a:cubicBezTo>
                    <a:pt x="114" y="97"/>
                    <a:pt x="114" y="96"/>
                    <a:pt x="113" y="95"/>
                  </a:cubicBezTo>
                  <a:cubicBezTo>
                    <a:pt x="112" y="94"/>
                    <a:pt x="113" y="93"/>
                    <a:pt x="113" y="92"/>
                  </a:cubicBezTo>
                  <a:cubicBezTo>
                    <a:pt x="113" y="90"/>
                    <a:pt x="115" y="86"/>
                    <a:pt x="114" y="85"/>
                  </a:cubicBezTo>
                  <a:cubicBezTo>
                    <a:pt x="111" y="82"/>
                    <a:pt x="115" y="82"/>
                    <a:pt x="115" y="79"/>
                  </a:cubicBezTo>
                  <a:cubicBezTo>
                    <a:pt x="115" y="78"/>
                    <a:pt x="115" y="77"/>
                    <a:pt x="116" y="76"/>
                  </a:cubicBezTo>
                  <a:cubicBezTo>
                    <a:pt x="118" y="74"/>
                    <a:pt x="117" y="75"/>
                    <a:pt x="116" y="73"/>
                  </a:cubicBezTo>
                  <a:cubicBezTo>
                    <a:pt x="116" y="72"/>
                    <a:pt x="116" y="71"/>
                    <a:pt x="115" y="71"/>
                  </a:cubicBezTo>
                  <a:cubicBezTo>
                    <a:pt x="113" y="70"/>
                    <a:pt x="113" y="70"/>
                    <a:pt x="112" y="72"/>
                  </a:cubicBezTo>
                  <a:cubicBezTo>
                    <a:pt x="111" y="72"/>
                    <a:pt x="109" y="72"/>
                    <a:pt x="108" y="72"/>
                  </a:cubicBezTo>
                  <a:cubicBezTo>
                    <a:pt x="106" y="72"/>
                    <a:pt x="106" y="72"/>
                    <a:pt x="105" y="73"/>
                  </a:cubicBezTo>
                  <a:cubicBezTo>
                    <a:pt x="104" y="74"/>
                    <a:pt x="100" y="69"/>
                    <a:pt x="99" y="73"/>
                  </a:cubicBezTo>
                  <a:cubicBezTo>
                    <a:pt x="98" y="72"/>
                    <a:pt x="97" y="72"/>
                    <a:pt x="97" y="73"/>
                  </a:cubicBezTo>
                  <a:cubicBezTo>
                    <a:pt x="94" y="69"/>
                    <a:pt x="92" y="66"/>
                    <a:pt x="90" y="62"/>
                  </a:cubicBezTo>
                  <a:cubicBezTo>
                    <a:pt x="89" y="64"/>
                    <a:pt x="88" y="64"/>
                    <a:pt x="87" y="63"/>
                  </a:cubicBezTo>
                  <a:cubicBezTo>
                    <a:pt x="87" y="63"/>
                    <a:pt x="86" y="61"/>
                    <a:pt x="86" y="61"/>
                  </a:cubicBezTo>
                  <a:cubicBezTo>
                    <a:pt x="85" y="61"/>
                    <a:pt x="83" y="61"/>
                    <a:pt x="82" y="61"/>
                  </a:cubicBezTo>
                  <a:cubicBezTo>
                    <a:pt x="82" y="62"/>
                    <a:pt x="82" y="62"/>
                    <a:pt x="81" y="62"/>
                  </a:cubicBezTo>
                  <a:cubicBezTo>
                    <a:pt x="77" y="62"/>
                    <a:pt x="69" y="65"/>
                    <a:pt x="70" y="59"/>
                  </a:cubicBezTo>
                  <a:cubicBezTo>
                    <a:pt x="66" y="59"/>
                    <a:pt x="66" y="57"/>
                    <a:pt x="67" y="54"/>
                  </a:cubicBezTo>
                  <a:cubicBezTo>
                    <a:pt x="68" y="52"/>
                    <a:pt x="69" y="48"/>
                    <a:pt x="68" y="47"/>
                  </a:cubicBezTo>
                  <a:cubicBezTo>
                    <a:pt x="67" y="46"/>
                    <a:pt x="65" y="45"/>
                    <a:pt x="64" y="44"/>
                  </a:cubicBezTo>
                  <a:cubicBezTo>
                    <a:pt x="64" y="44"/>
                    <a:pt x="64" y="41"/>
                    <a:pt x="64" y="41"/>
                  </a:cubicBezTo>
                  <a:cubicBezTo>
                    <a:pt x="64" y="39"/>
                    <a:pt x="64" y="39"/>
                    <a:pt x="62" y="39"/>
                  </a:cubicBezTo>
                  <a:cubicBezTo>
                    <a:pt x="62" y="39"/>
                    <a:pt x="62" y="37"/>
                    <a:pt x="62" y="36"/>
                  </a:cubicBezTo>
                  <a:cubicBezTo>
                    <a:pt x="61" y="37"/>
                    <a:pt x="59" y="38"/>
                    <a:pt x="57" y="37"/>
                  </a:cubicBezTo>
                  <a:cubicBezTo>
                    <a:pt x="59" y="36"/>
                    <a:pt x="62" y="33"/>
                    <a:pt x="62" y="31"/>
                  </a:cubicBezTo>
                  <a:cubicBezTo>
                    <a:pt x="62" y="28"/>
                    <a:pt x="62" y="25"/>
                    <a:pt x="63" y="23"/>
                  </a:cubicBezTo>
                  <a:cubicBezTo>
                    <a:pt x="64" y="20"/>
                    <a:pt x="65" y="18"/>
                    <a:pt x="68" y="15"/>
                  </a:cubicBezTo>
                  <a:cubicBezTo>
                    <a:pt x="68" y="15"/>
                    <a:pt x="69" y="15"/>
                    <a:pt x="69" y="14"/>
                  </a:cubicBezTo>
                  <a:cubicBezTo>
                    <a:pt x="69" y="14"/>
                    <a:pt x="70" y="13"/>
                    <a:pt x="70" y="12"/>
                  </a:cubicBezTo>
                  <a:cubicBezTo>
                    <a:pt x="70" y="11"/>
                    <a:pt x="71" y="9"/>
                    <a:pt x="72" y="10"/>
                  </a:cubicBezTo>
                  <a:cubicBezTo>
                    <a:pt x="74" y="9"/>
                    <a:pt x="76" y="9"/>
                    <a:pt x="77" y="9"/>
                  </a:cubicBezTo>
                  <a:cubicBezTo>
                    <a:pt x="78" y="8"/>
                    <a:pt x="79" y="7"/>
                    <a:pt x="80" y="6"/>
                  </a:cubicBezTo>
                  <a:cubicBezTo>
                    <a:pt x="81" y="6"/>
                    <a:pt x="80" y="4"/>
                    <a:pt x="80" y="3"/>
                  </a:cubicBezTo>
                  <a:cubicBezTo>
                    <a:pt x="79" y="1"/>
                    <a:pt x="76" y="1"/>
                    <a:pt x="74" y="0"/>
                  </a:cubicBezTo>
                  <a:cubicBezTo>
                    <a:pt x="75" y="0"/>
                    <a:pt x="75" y="1"/>
                    <a:pt x="75" y="2"/>
                  </a:cubicBezTo>
                  <a:cubicBezTo>
                    <a:pt x="73" y="2"/>
                    <a:pt x="73" y="3"/>
                    <a:pt x="72" y="5"/>
                  </a:cubicBezTo>
                  <a:cubicBezTo>
                    <a:pt x="72" y="4"/>
                    <a:pt x="71" y="3"/>
                    <a:pt x="70" y="3"/>
                  </a:cubicBezTo>
                  <a:cubicBezTo>
                    <a:pt x="70" y="4"/>
                    <a:pt x="70" y="6"/>
                    <a:pt x="69" y="7"/>
                  </a:cubicBezTo>
                  <a:cubicBezTo>
                    <a:pt x="69" y="7"/>
                    <a:pt x="68" y="7"/>
                    <a:pt x="67" y="8"/>
                  </a:cubicBezTo>
                  <a:cubicBezTo>
                    <a:pt x="66" y="8"/>
                    <a:pt x="62" y="10"/>
                    <a:pt x="61" y="11"/>
                  </a:cubicBezTo>
                  <a:cubicBezTo>
                    <a:pt x="59" y="14"/>
                    <a:pt x="58" y="13"/>
                    <a:pt x="55" y="13"/>
                  </a:cubicBezTo>
                  <a:cubicBezTo>
                    <a:pt x="53" y="13"/>
                    <a:pt x="51" y="13"/>
                    <a:pt x="49" y="13"/>
                  </a:cubicBezTo>
                  <a:cubicBezTo>
                    <a:pt x="49" y="16"/>
                    <a:pt x="48" y="18"/>
                    <a:pt x="48" y="20"/>
                  </a:cubicBezTo>
                  <a:cubicBezTo>
                    <a:pt x="48" y="20"/>
                    <a:pt x="47" y="19"/>
                    <a:pt x="47" y="19"/>
                  </a:cubicBezTo>
                  <a:cubicBezTo>
                    <a:pt x="47" y="19"/>
                    <a:pt x="46" y="20"/>
                    <a:pt x="46" y="21"/>
                  </a:cubicBezTo>
                  <a:cubicBezTo>
                    <a:pt x="46" y="19"/>
                    <a:pt x="45" y="18"/>
                    <a:pt x="46" y="17"/>
                  </a:cubicBezTo>
                  <a:cubicBezTo>
                    <a:pt x="44" y="17"/>
                    <a:pt x="43" y="16"/>
                    <a:pt x="42" y="17"/>
                  </a:cubicBezTo>
                  <a:cubicBezTo>
                    <a:pt x="41" y="18"/>
                    <a:pt x="40" y="18"/>
                    <a:pt x="39" y="19"/>
                  </a:cubicBezTo>
                  <a:cubicBezTo>
                    <a:pt x="39" y="19"/>
                    <a:pt x="39" y="20"/>
                    <a:pt x="39" y="20"/>
                  </a:cubicBezTo>
                  <a:cubicBezTo>
                    <a:pt x="37" y="22"/>
                    <a:pt x="37" y="20"/>
                    <a:pt x="37" y="23"/>
                  </a:cubicBezTo>
                  <a:cubicBezTo>
                    <a:pt x="37" y="25"/>
                    <a:pt x="37" y="26"/>
                    <a:pt x="35" y="26"/>
                  </a:cubicBezTo>
                  <a:cubicBezTo>
                    <a:pt x="36" y="28"/>
                    <a:pt x="36" y="30"/>
                    <a:pt x="3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6"/>
                    <a:pt x="35" y="34"/>
                    <a:pt x="32" y="35"/>
                  </a:cubicBezTo>
                  <a:cubicBezTo>
                    <a:pt x="30" y="36"/>
                    <a:pt x="29" y="37"/>
                    <a:pt x="30" y="39"/>
                  </a:cubicBezTo>
                  <a:cubicBezTo>
                    <a:pt x="28" y="38"/>
                    <a:pt x="28" y="41"/>
                    <a:pt x="27" y="42"/>
                  </a:cubicBezTo>
                  <a:cubicBezTo>
                    <a:pt x="25" y="43"/>
                    <a:pt x="22" y="43"/>
                    <a:pt x="22" y="45"/>
                  </a:cubicBezTo>
                  <a:cubicBezTo>
                    <a:pt x="25" y="46"/>
                    <a:pt x="24" y="48"/>
                    <a:pt x="24" y="50"/>
                  </a:cubicBezTo>
                  <a:cubicBezTo>
                    <a:pt x="24" y="53"/>
                    <a:pt x="23" y="52"/>
                    <a:pt x="23" y="50"/>
                  </a:cubicBezTo>
                  <a:cubicBezTo>
                    <a:pt x="23" y="50"/>
                    <a:pt x="22" y="50"/>
                    <a:pt x="22" y="50"/>
                  </a:cubicBezTo>
                  <a:cubicBezTo>
                    <a:pt x="22" y="48"/>
                    <a:pt x="19" y="44"/>
                    <a:pt x="17" y="44"/>
                  </a:cubicBezTo>
                  <a:cubicBezTo>
                    <a:pt x="17" y="45"/>
                    <a:pt x="17" y="45"/>
                    <a:pt x="17" y="4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China">
              <a:extLst>
                <a:ext uri="{FF2B5EF4-FFF2-40B4-BE49-F238E27FC236}">
                  <a16:creationId xmlns:a16="http://schemas.microsoft.com/office/drawing/2014/main" id="{1B67AC9F-62B6-0BC2-8516-93A1E9E41D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8454" y="1320874"/>
              <a:ext cx="1465623" cy="966925"/>
            </a:xfrm>
            <a:custGeom>
              <a:avLst/>
              <a:gdLst>
                <a:gd name="T0" fmla="*/ 367 w 611"/>
                <a:gd name="T1" fmla="*/ 395 h 403"/>
                <a:gd name="T2" fmla="*/ 354 w 611"/>
                <a:gd name="T3" fmla="*/ 384 h 403"/>
                <a:gd name="T4" fmla="*/ 564 w 611"/>
                <a:gd name="T5" fmla="*/ 121 h 403"/>
                <a:gd name="T6" fmla="*/ 539 w 611"/>
                <a:gd name="T7" fmla="*/ 138 h 403"/>
                <a:gd name="T8" fmla="*/ 517 w 611"/>
                <a:gd name="T9" fmla="*/ 148 h 403"/>
                <a:gd name="T10" fmla="*/ 484 w 611"/>
                <a:gd name="T11" fmla="*/ 165 h 403"/>
                <a:gd name="T12" fmla="*/ 474 w 611"/>
                <a:gd name="T13" fmla="*/ 159 h 403"/>
                <a:gd name="T14" fmla="*/ 461 w 611"/>
                <a:gd name="T15" fmla="*/ 155 h 403"/>
                <a:gd name="T16" fmla="*/ 451 w 611"/>
                <a:gd name="T17" fmla="*/ 175 h 403"/>
                <a:gd name="T18" fmla="*/ 484 w 611"/>
                <a:gd name="T19" fmla="*/ 182 h 403"/>
                <a:gd name="T20" fmla="*/ 472 w 611"/>
                <a:gd name="T21" fmla="*/ 195 h 403"/>
                <a:gd name="T22" fmla="*/ 458 w 611"/>
                <a:gd name="T23" fmla="*/ 216 h 403"/>
                <a:gd name="T24" fmla="*/ 476 w 611"/>
                <a:gd name="T25" fmla="*/ 244 h 403"/>
                <a:gd name="T26" fmla="*/ 481 w 611"/>
                <a:gd name="T27" fmla="*/ 258 h 403"/>
                <a:gd name="T28" fmla="*/ 480 w 611"/>
                <a:gd name="T29" fmla="*/ 272 h 403"/>
                <a:gd name="T30" fmla="*/ 479 w 611"/>
                <a:gd name="T31" fmla="*/ 283 h 403"/>
                <a:gd name="T32" fmla="*/ 464 w 611"/>
                <a:gd name="T33" fmla="*/ 299 h 403"/>
                <a:gd name="T34" fmla="*/ 459 w 611"/>
                <a:gd name="T35" fmla="*/ 315 h 403"/>
                <a:gd name="T36" fmla="*/ 452 w 611"/>
                <a:gd name="T37" fmla="*/ 327 h 403"/>
                <a:gd name="T38" fmla="*/ 435 w 611"/>
                <a:gd name="T39" fmla="*/ 341 h 403"/>
                <a:gd name="T40" fmla="*/ 412 w 611"/>
                <a:gd name="T41" fmla="*/ 351 h 403"/>
                <a:gd name="T42" fmla="*/ 397 w 611"/>
                <a:gd name="T43" fmla="*/ 350 h 403"/>
                <a:gd name="T44" fmla="*/ 383 w 611"/>
                <a:gd name="T45" fmla="*/ 361 h 403"/>
                <a:gd name="T46" fmla="*/ 365 w 611"/>
                <a:gd name="T47" fmla="*/ 373 h 403"/>
                <a:gd name="T48" fmla="*/ 361 w 611"/>
                <a:gd name="T49" fmla="*/ 363 h 403"/>
                <a:gd name="T50" fmla="*/ 345 w 611"/>
                <a:gd name="T51" fmla="*/ 365 h 403"/>
                <a:gd name="T52" fmla="*/ 325 w 611"/>
                <a:gd name="T53" fmla="*/ 348 h 403"/>
                <a:gd name="T54" fmla="*/ 293 w 611"/>
                <a:gd name="T55" fmla="*/ 354 h 403"/>
                <a:gd name="T56" fmla="*/ 276 w 611"/>
                <a:gd name="T57" fmla="*/ 366 h 403"/>
                <a:gd name="T58" fmla="*/ 259 w 611"/>
                <a:gd name="T59" fmla="*/ 349 h 403"/>
                <a:gd name="T60" fmla="*/ 243 w 611"/>
                <a:gd name="T61" fmla="*/ 336 h 403"/>
                <a:gd name="T62" fmla="*/ 251 w 611"/>
                <a:gd name="T63" fmla="*/ 312 h 403"/>
                <a:gd name="T64" fmla="*/ 238 w 611"/>
                <a:gd name="T65" fmla="*/ 287 h 403"/>
                <a:gd name="T66" fmla="*/ 224 w 611"/>
                <a:gd name="T67" fmla="*/ 274 h 403"/>
                <a:gd name="T68" fmla="*/ 180 w 611"/>
                <a:gd name="T69" fmla="*/ 294 h 403"/>
                <a:gd name="T70" fmla="*/ 142 w 611"/>
                <a:gd name="T71" fmla="*/ 291 h 403"/>
                <a:gd name="T72" fmla="*/ 105 w 611"/>
                <a:gd name="T73" fmla="*/ 277 h 403"/>
                <a:gd name="T74" fmla="*/ 74 w 611"/>
                <a:gd name="T75" fmla="*/ 266 h 403"/>
                <a:gd name="T76" fmla="*/ 50 w 611"/>
                <a:gd name="T77" fmla="*/ 244 h 403"/>
                <a:gd name="T78" fmla="*/ 58 w 611"/>
                <a:gd name="T79" fmla="*/ 223 h 403"/>
                <a:gd name="T80" fmla="*/ 60 w 611"/>
                <a:gd name="T81" fmla="*/ 201 h 403"/>
                <a:gd name="T82" fmla="*/ 25 w 611"/>
                <a:gd name="T83" fmla="*/ 200 h 403"/>
                <a:gd name="T84" fmla="*/ 1 w 611"/>
                <a:gd name="T85" fmla="*/ 166 h 403"/>
                <a:gd name="T86" fmla="*/ 34 w 611"/>
                <a:gd name="T87" fmla="*/ 142 h 403"/>
                <a:gd name="T88" fmla="*/ 70 w 611"/>
                <a:gd name="T89" fmla="*/ 112 h 403"/>
                <a:gd name="T90" fmla="*/ 93 w 611"/>
                <a:gd name="T91" fmla="*/ 75 h 403"/>
                <a:gd name="T92" fmla="*/ 129 w 611"/>
                <a:gd name="T93" fmla="*/ 56 h 403"/>
                <a:gd name="T94" fmla="*/ 164 w 611"/>
                <a:gd name="T95" fmla="*/ 66 h 403"/>
                <a:gd name="T96" fmla="*/ 182 w 611"/>
                <a:gd name="T97" fmla="*/ 96 h 403"/>
                <a:gd name="T98" fmla="*/ 228 w 611"/>
                <a:gd name="T99" fmla="*/ 123 h 403"/>
                <a:gd name="T100" fmla="*/ 337 w 611"/>
                <a:gd name="T101" fmla="*/ 126 h 403"/>
                <a:gd name="T102" fmla="*/ 392 w 611"/>
                <a:gd name="T103" fmla="*/ 99 h 403"/>
                <a:gd name="T104" fmla="*/ 455 w 611"/>
                <a:gd name="T105" fmla="*/ 79 h 403"/>
                <a:gd name="T106" fmla="*/ 429 w 611"/>
                <a:gd name="T107" fmla="*/ 65 h 403"/>
                <a:gd name="T108" fmla="*/ 455 w 611"/>
                <a:gd name="T109" fmla="*/ 41 h 403"/>
                <a:gd name="T110" fmla="*/ 473 w 611"/>
                <a:gd name="T111" fmla="*/ 2 h 403"/>
                <a:gd name="T112" fmla="*/ 523 w 611"/>
                <a:gd name="T113" fmla="*/ 11 h 403"/>
                <a:gd name="T114" fmla="*/ 537 w 611"/>
                <a:gd name="T115" fmla="*/ 41 h 403"/>
                <a:gd name="T116" fmla="*/ 571 w 611"/>
                <a:gd name="T117" fmla="*/ 64 h 403"/>
                <a:gd name="T118" fmla="*/ 605 w 611"/>
                <a:gd name="T119" fmla="*/ 70 h 403"/>
                <a:gd name="T120" fmla="*/ 582 w 611"/>
                <a:gd name="T121" fmla="*/ 95 h 403"/>
                <a:gd name="T122" fmla="*/ 567 w 611"/>
                <a:gd name="T123" fmla="*/ 12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1" h="403">
                  <a:moveTo>
                    <a:pt x="483" y="252"/>
                  </a:moveTo>
                  <a:cubicBezTo>
                    <a:pt x="481" y="253"/>
                    <a:pt x="476" y="250"/>
                    <a:pt x="476" y="248"/>
                  </a:cubicBezTo>
                  <a:cubicBezTo>
                    <a:pt x="478" y="250"/>
                    <a:pt x="480" y="250"/>
                    <a:pt x="483" y="252"/>
                  </a:cubicBezTo>
                  <a:close/>
                  <a:moveTo>
                    <a:pt x="482" y="266"/>
                  </a:moveTo>
                  <a:cubicBezTo>
                    <a:pt x="482" y="266"/>
                    <a:pt x="482" y="267"/>
                    <a:pt x="482" y="268"/>
                  </a:cubicBezTo>
                  <a:cubicBezTo>
                    <a:pt x="484" y="268"/>
                    <a:pt x="485" y="268"/>
                    <a:pt x="486" y="269"/>
                  </a:cubicBezTo>
                  <a:cubicBezTo>
                    <a:pt x="486" y="267"/>
                    <a:pt x="484" y="265"/>
                    <a:pt x="482" y="266"/>
                  </a:cubicBezTo>
                  <a:close/>
                  <a:moveTo>
                    <a:pt x="359" y="403"/>
                  </a:moveTo>
                  <a:cubicBezTo>
                    <a:pt x="358" y="401"/>
                    <a:pt x="361" y="402"/>
                    <a:pt x="360" y="400"/>
                  </a:cubicBezTo>
                  <a:cubicBezTo>
                    <a:pt x="361" y="401"/>
                    <a:pt x="362" y="400"/>
                    <a:pt x="362" y="399"/>
                  </a:cubicBezTo>
                  <a:cubicBezTo>
                    <a:pt x="362" y="400"/>
                    <a:pt x="362" y="400"/>
                    <a:pt x="362" y="401"/>
                  </a:cubicBezTo>
                  <a:cubicBezTo>
                    <a:pt x="363" y="401"/>
                    <a:pt x="363" y="401"/>
                    <a:pt x="364" y="401"/>
                  </a:cubicBezTo>
                  <a:cubicBezTo>
                    <a:pt x="363" y="398"/>
                    <a:pt x="367" y="397"/>
                    <a:pt x="368" y="395"/>
                  </a:cubicBezTo>
                  <a:cubicBezTo>
                    <a:pt x="368" y="395"/>
                    <a:pt x="367" y="395"/>
                    <a:pt x="367" y="395"/>
                  </a:cubicBezTo>
                  <a:cubicBezTo>
                    <a:pt x="369" y="394"/>
                    <a:pt x="367" y="392"/>
                    <a:pt x="369" y="391"/>
                  </a:cubicBezTo>
                  <a:cubicBezTo>
                    <a:pt x="370" y="389"/>
                    <a:pt x="370" y="389"/>
                    <a:pt x="370" y="386"/>
                  </a:cubicBezTo>
                  <a:cubicBezTo>
                    <a:pt x="371" y="386"/>
                    <a:pt x="371" y="387"/>
                    <a:pt x="372" y="388"/>
                  </a:cubicBezTo>
                  <a:cubicBezTo>
                    <a:pt x="373" y="386"/>
                    <a:pt x="373" y="385"/>
                    <a:pt x="372" y="383"/>
                  </a:cubicBezTo>
                  <a:cubicBezTo>
                    <a:pt x="372" y="382"/>
                    <a:pt x="371" y="382"/>
                    <a:pt x="370" y="382"/>
                  </a:cubicBezTo>
                  <a:cubicBezTo>
                    <a:pt x="370" y="381"/>
                    <a:pt x="370" y="380"/>
                    <a:pt x="369" y="379"/>
                  </a:cubicBezTo>
                  <a:cubicBezTo>
                    <a:pt x="368" y="381"/>
                    <a:pt x="370" y="382"/>
                    <a:pt x="369" y="384"/>
                  </a:cubicBezTo>
                  <a:cubicBezTo>
                    <a:pt x="369" y="383"/>
                    <a:pt x="368" y="382"/>
                    <a:pt x="367" y="381"/>
                  </a:cubicBezTo>
                  <a:cubicBezTo>
                    <a:pt x="367" y="381"/>
                    <a:pt x="367" y="382"/>
                    <a:pt x="367" y="382"/>
                  </a:cubicBezTo>
                  <a:cubicBezTo>
                    <a:pt x="366" y="379"/>
                    <a:pt x="364" y="382"/>
                    <a:pt x="363" y="383"/>
                  </a:cubicBezTo>
                  <a:cubicBezTo>
                    <a:pt x="363" y="381"/>
                    <a:pt x="360" y="382"/>
                    <a:pt x="359" y="382"/>
                  </a:cubicBezTo>
                  <a:cubicBezTo>
                    <a:pt x="358" y="382"/>
                    <a:pt x="358" y="383"/>
                    <a:pt x="358" y="383"/>
                  </a:cubicBezTo>
                  <a:cubicBezTo>
                    <a:pt x="357" y="384"/>
                    <a:pt x="356" y="383"/>
                    <a:pt x="356" y="383"/>
                  </a:cubicBezTo>
                  <a:cubicBezTo>
                    <a:pt x="355" y="383"/>
                    <a:pt x="355" y="384"/>
                    <a:pt x="354" y="384"/>
                  </a:cubicBezTo>
                  <a:cubicBezTo>
                    <a:pt x="355" y="384"/>
                    <a:pt x="355" y="385"/>
                    <a:pt x="356" y="385"/>
                  </a:cubicBezTo>
                  <a:cubicBezTo>
                    <a:pt x="354" y="386"/>
                    <a:pt x="351" y="389"/>
                    <a:pt x="350" y="388"/>
                  </a:cubicBezTo>
                  <a:cubicBezTo>
                    <a:pt x="350" y="390"/>
                    <a:pt x="350" y="391"/>
                    <a:pt x="349" y="392"/>
                  </a:cubicBezTo>
                  <a:cubicBezTo>
                    <a:pt x="349" y="392"/>
                    <a:pt x="350" y="395"/>
                    <a:pt x="350" y="396"/>
                  </a:cubicBezTo>
                  <a:cubicBezTo>
                    <a:pt x="350" y="398"/>
                    <a:pt x="349" y="399"/>
                    <a:pt x="352" y="399"/>
                  </a:cubicBezTo>
                  <a:cubicBezTo>
                    <a:pt x="353" y="399"/>
                    <a:pt x="355" y="400"/>
                    <a:pt x="354" y="402"/>
                  </a:cubicBezTo>
                  <a:cubicBezTo>
                    <a:pt x="356" y="400"/>
                    <a:pt x="358" y="401"/>
                    <a:pt x="359" y="403"/>
                  </a:cubicBezTo>
                  <a:close/>
                  <a:moveTo>
                    <a:pt x="571" y="126"/>
                  </a:moveTo>
                  <a:cubicBezTo>
                    <a:pt x="570" y="126"/>
                    <a:pt x="571" y="127"/>
                    <a:pt x="570" y="128"/>
                  </a:cubicBezTo>
                  <a:cubicBezTo>
                    <a:pt x="569" y="128"/>
                    <a:pt x="569" y="128"/>
                    <a:pt x="569" y="128"/>
                  </a:cubicBezTo>
                  <a:cubicBezTo>
                    <a:pt x="569" y="128"/>
                    <a:pt x="569" y="127"/>
                    <a:pt x="569" y="126"/>
                  </a:cubicBezTo>
                  <a:cubicBezTo>
                    <a:pt x="567" y="127"/>
                    <a:pt x="568" y="126"/>
                    <a:pt x="568" y="125"/>
                  </a:cubicBezTo>
                  <a:cubicBezTo>
                    <a:pt x="567" y="125"/>
                    <a:pt x="567" y="125"/>
                    <a:pt x="566" y="125"/>
                  </a:cubicBezTo>
                  <a:cubicBezTo>
                    <a:pt x="564" y="123"/>
                    <a:pt x="564" y="123"/>
                    <a:pt x="564" y="121"/>
                  </a:cubicBezTo>
                  <a:cubicBezTo>
                    <a:pt x="564" y="121"/>
                    <a:pt x="564" y="121"/>
                    <a:pt x="563" y="121"/>
                  </a:cubicBezTo>
                  <a:cubicBezTo>
                    <a:pt x="563" y="119"/>
                    <a:pt x="561" y="119"/>
                    <a:pt x="561" y="121"/>
                  </a:cubicBezTo>
                  <a:cubicBezTo>
                    <a:pt x="560" y="123"/>
                    <a:pt x="560" y="124"/>
                    <a:pt x="560" y="126"/>
                  </a:cubicBezTo>
                  <a:cubicBezTo>
                    <a:pt x="559" y="126"/>
                    <a:pt x="558" y="126"/>
                    <a:pt x="557" y="126"/>
                  </a:cubicBezTo>
                  <a:cubicBezTo>
                    <a:pt x="557" y="127"/>
                    <a:pt x="557" y="127"/>
                    <a:pt x="557" y="128"/>
                  </a:cubicBezTo>
                  <a:cubicBezTo>
                    <a:pt x="556" y="126"/>
                    <a:pt x="556" y="127"/>
                    <a:pt x="554" y="127"/>
                  </a:cubicBezTo>
                  <a:cubicBezTo>
                    <a:pt x="554" y="128"/>
                    <a:pt x="554" y="130"/>
                    <a:pt x="554" y="130"/>
                  </a:cubicBezTo>
                  <a:cubicBezTo>
                    <a:pt x="553" y="130"/>
                    <a:pt x="552" y="130"/>
                    <a:pt x="551" y="130"/>
                  </a:cubicBezTo>
                  <a:cubicBezTo>
                    <a:pt x="551" y="131"/>
                    <a:pt x="551" y="131"/>
                    <a:pt x="552" y="132"/>
                  </a:cubicBezTo>
                  <a:cubicBezTo>
                    <a:pt x="550" y="132"/>
                    <a:pt x="549" y="132"/>
                    <a:pt x="547" y="132"/>
                  </a:cubicBezTo>
                  <a:cubicBezTo>
                    <a:pt x="547" y="132"/>
                    <a:pt x="545" y="130"/>
                    <a:pt x="545" y="130"/>
                  </a:cubicBezTo>
                  <a:cubicBezTo>
                    <a:pt x="543" y="131"/>
                    <a:pt x="542" y="131"/>
                    <a:pt x="542" y="133"/>
                  </a:cubicBezTo>
                  <a:cubicBezTo>
                    <a:pt x="543" y="134"/>
                    <a:pt x="544" y="135"/>
                    <a:pt x="545" y="136"/>
                  </a:cubicBezTo>
                  <a:cubicBezTo>
                    <a:pt x="547" y="138"/>
                    <a:pt x="540" y="138"/>
                    <a:pt x="539" y="138"/>
                  </a:cubicBezTo>
                  <a:cubicBezTo>
                    <a:pt x="538" y="138"/>
                    <a:pt x="538" y="137"/>
                    <a:pt x="536" y="137"/>
                  </a:cubicBezTo>
                  <a:cubicBezTo>
                    <a:pt x="535" y="137"/>
                    <a:pt x="534" y="137"/>
                    <a:pt x="533" y="137"/>
                  </a:cubicBezTo>
                  <a:cubicBezTo>
                    <a:pt x="533" y="136"/>
                    <a:pt x="534" y="136"/>
                    <a:pt x="534" y="136"/>
                  </a:cubicBezTo>
                  <a:cubicBezTo>
                    <a:pt x="532" y="136"/>
                    <a:pt x="534" y="134"/>
                    <a:pt x="533" y="134"/>
                  </a:cubicBezTo>
                  <a:cubicBezTo>
                    <a:pt x="532" y="134"/>
                    <a:pt x="531" y="134"/>
                    <a:pt x="530" y="134"/>
                  </a:cubicBezTo>
                  <a:cubicBezTo>
                    <a:pt x="530" y="135"/>
                    <a:pt x="530" y="135"/>
                    <a:pt x="530" y="136"/>
                  </a:cubicBezTo>
                  <a:cubicBezTo>
                    <a:pt x="529" y="135"/>
                    <a:pt x="529" y="136"/>
                    <a:pt x="528" y="136"/>
                  </a:cubicBezTo>
                  <a:cubicBezTo>
                    <a:pt x="527" y="137"/>
                    <a:pt x="528" y="137"/>
                    <a:pt x="527" y="138"/>
                  </a:cubicBezTo>
                  <a:cubicBezTo>
                    <a:pt x="527" y="139"/>
                    <a:pt x="525" y="141"/>
                    <a:pt x="524" y="142"/>
                  </a:cubicBezTo>
                  <a:cubicBezTo>
                    <a:pt x="523" y="142"/>
                    <a:pt x="523" y="142"/>
                    <a:pt x="523" y="143"/>
                  </a:cubicBezTo>
                  <a:cubicBezTo>
                    <a:pt x="522" y="144"/>
                    <a:pt x="522" y="143"/>
                    <a:pt x="521" y="144"/>
                  </a:cubicBezTo>
                  <a:cubicBezTo>
                    <a:pt x="520" y="144"/>
                    <a:pt x="519" y="145"/>
                    <a:pt x="518" y="146"/>
                  </a:cubicBezTo>
                  <a:cubicBezTo>
                    <a:pt x="518" y="146"/>
                    <a:pt x="518" y="145"/>
                    <a:pt x="518" y="145"/>
                  </a:cubicBezTo>
                  <a:cubicBezTo>
                    <a:pt x="518" y="146"/>
                    <a:pt x="517" y="147"/>
                    <a:pt x="517" y="148"/>
                  </a:cubicBezTo>
                  <a:cubicBezTo>
                    <a:pt x="517" y="147"/>
                    <a:pt x="516" y="146"/>
                    <a:pt x="516" y="146"/>
                  </a:cubicBezTo>
                  <a:cubicBezTo>
                    <a:pt x="516" y="146"/>
                    <a:pt x="516" y="147"/>
                    <a:pt x="516" y="148"/>
                  </a:cubicBezTo>
                  <a:cubicBezTo>
                    <a:pt x="514" y="147"/>
                    <a:pt x="513" y="147"/>
                    <a:pt x="512" y="147"/>
                  </a:cubicBezTo>
                  <a:cubicBezTo>
                    <a:pt x="512" y="148"/>
                    <a:pt x="512" y="148"/>
                    <a:pt x="512" y="149"/>
                  </a:cubicBezTo>
                  <a:cubicBezTo>
                    <a:pt x="511" y="148"/>
                    <a:pt x="509" y="150"/>
                    <a:pt x="508" y="151"/>
                  </a:cubicBezTo>
                  <a:cubicBezTo>
                    <a:pt x="506" y="153"/>
                    <a:pt x="505" y="155"/>
                    <a:pt x="504" y="156"/>
                  </a:cubicBezTo>
                  <a:cubicBezTo>
                    <a:pt x="501" y="157"/>
                    <a:pt x="501" y="155"/>
                    <a:pt x="498" y="155"/>
                  </a:cubicBezTo>
                  <a:cubicBezTo>
                    <a:pt x="499" y="157"/>
                    <a:pt x="495" y="156"/>
                    <a:pt x="494" y="156"/>
                  </a:cubicBezTo>
                  <a:cubicBezTo>
                    <a:pt x="495" y="157"/>
                    <a:pt x="495" y="157"/>
                    <a:pt x="495" y="158"/>
                  </a:cubicBezTo>
                  <a:cubicBezTo>
                    <a:pt x="494" y="158"/>
                    <a:pt x="492" y="157"/>
                    <a:pt x="491" y="159"/>
                  </a:cubicBezTo>
                  <a:cubicBezTo>
                    <a:pt x="490" y="159"/>
                    <a:pt x="490" y="159"/>
                    <a:pt x="489" y="159"/>
                  </a:cubicBezTo>
                  <a:cubicBezTo>
                    <a:pt x="489" y="160"/>
                    <a:pt x="489" y="160"/>
                    <a:pt x="488" y="161"/>
                  </a:cubicBezTo>
                  <a:cubicBezTo>
                    <a:pt x="487" y="160"/>
                    <a:pt x="486" y="162"/>
                    <a:pt x="485" y="162"/>
                  </a:cubicBezTo>
                  <a:cubicBezTo>
                    <a:pt x="483" y="163"/>
                    <a:pt x="484" y="163"/>
                    <a:pt x="484" y="165"/>
                  </a:cubicBezTo>
                  <a:cubicBezTo>
                    <a:pt x="482" y="164"/>
                    <a:pt x="482" y="164"/>
                    <a:pt x="481" y="166"/>
                  </a:cubicBezTo>
                  <a:cubicBezTo>
                    <a:pt x="481" y="165"/>
                    <a:pt x="481" y="165"/>
                    <a:pt x="481" y="165"/>
                  </a:cubicBezTo>
                  <a:cubicBezTo>
                    <a:pt x="481" y="167"/>
                    <a:pt x="480" y="165"/>
                    <a:pt x="479" y="166"/>
                  </a:cubicBezTo>
                  <a:cubicBezTo>
                    <a:pt x="478" y="167"/>
                    <a:pt x="479" y="167"/>
                    <a:pt x="478" y="168"/>
                  </a:cubicBezTo>
                  <a:cubicBezTo>
                    <a:pt x="477" y="168"/>
                    <a:pt x="476" y="169"/>
                    <a:pt x="475" y="169"/>
                  </a:cubicBezTo>
                  <a:cubicBezTo>
                    <a:pt x="473" y="169"/>
                    <a:pt x="474" y="168"/>
                    <a:pt x="473" y="167"/>
                  </a:cubicBezTo>
                  <a:cubicBezTo>
                    <a:pt x="473" y="167"/>
                    <a:pt x="474" y="167"/>
                    <a:pt x="474" y="167"/>
                  </a:cubicBezTo>
                  <a:cubicBezTo>
                    <a:pt x="474" y="167"/>
                    <a:pt x="474" y="166"/>
                    <a:pt x="473" y="165"/>
                  </a:cubicBezTo>
                  <a:cubicBezTo>
                    <a:pt x="475" y="166"/>
                    <a:pt x="476" y="166"/>
                    <a:pt x="477" y="165"/>
                  </a:cubicBezTo>
                  <a:cubicBezTo>
                    <a:pt x="477" y="165"/>
                    <a:pt x="478" y="165"/>
                    <a:pt x="478" y="166"/>
                  </a:cubicBezTo>
                  <a:cubicBezTo>
                    <a:pt x="480" y="165"/>
                    <a:pt x="478" y="164"/>
                    <a:pt x="479" y="163"/>
                  </a:cubicBezTo>
                  <a:cubicBezTo>
                    <a:pt x="479" y="162"/>
                    <a:pt x="481" y="161"/>
                    <a:pt x="481" y="161"/>
                  </a:cubicBezTo>
                  <a:cubicBezTo>
                    <a:pt x="479" y="160"/>
                    <a:pt x="480" y="163"/>
                    <a:pt x="478" y="162"/>
                  </a:cubicBezTo>
                  <a:cubicBezTo>
                    <a:pt x="479" y="160"/>
                    <a:pt x="476" y="160"/>
                    <a:pt x="474" y="159"/>
                  </a:cubicBezTo>
                  <a:cubicBezTo>
                    <a:pt x="476" y="159"/>
                    <a:pt x="477" y="159"/>
                    <a:pt x="478" y="158"/>
                  </a:cubicBezTo>
                  <a:cubicBezTo>
                    <a:pt x="474" y="156"/>
                    <a:pt x="480" y="156"/>
                    <a:pt x="481" y="155"/>
                  </a:cubicBezTo>
                  <a:cubicBezTo>
                    <a:pt x="482" y="153"/>
                    <a:pt x="483" y="152"/>
                    <a:pt x="484" y="150"/>
                  </a:cubicBezTo>
                  <a:cubicBezTo>
                    <a:pt x="485" y="150"/>
                    <a:pt x="484" y="148"/>
                    <a:pt x="486" y="149"/>
                  </a:cubicBezTo>
                  <a:cubicBezTo>
                    <a:pt x="485" y="148"/>
                    <a:pt x="484" y="148"/>
                    <a:pt x="484" y="147"/>
                  </a:cubicBezTo>
                  <a:cubicBezTo>
                    <a:pt x="483" y="147"/>
                    <a:pt x="484" y="146"/>
                    <a:pt x="484" y="146"/>
                  </a:cubicBezTo>
                  <a:cubicBezTo>
                    <a:pt x="482" y="145"/>
                    <a:pt x="481" y="146"/>
                    <a:pt x="481" y="143"/>
                  </a:cubicBezTo>
                  <a:cubicBezTo>
                    <a:pt x="481" y="145"/>
                    <a:pt x="480" y="145"/>
                    <a:pt x="479" y="145"/>
                  </a:cubicBezTo>
                  <a:cubicBezTo>
                    <a:pt x="478" y="145"/>
                    <a:pt x="478" y="143"/>
                    <a:pt x="478" y="143"/>
                  </a:cubicBezTo>
                  <a:cubicBezTo>
                    <a:pt x="475" y="143"/>
                    <a:pt x="474" y="144"/>
                    <a:pt x="472" y="145"/>
                  </a:cubicBezTo>
                  <a:cubicBezTo>
                    <a:pt x="472" y="145"/>
                    <a:pt x="473" y="146"/>
                    <a:pt x="473" y="146"/>
                  </a:cubicBezTo>
                  <a:cubicBezTo>
                    <a:pt x="473" y="146"/>
                    <a:pt x="472" y="146"/>
                    <a:pt x="471" y="146"/>
                  </a:cubicBezTo>
                  <a:cubicBezTo>
                    <a:pt x="471" y="148"/>
                    <a:pt x="469" y="151"/>
                    <a:pt x="468" y="150"/>
                  </a:cubicBezTo>
                  <a:cubicBezTo>
                    <a:pt x="468" y="153"/>
                    <a:pt x="463" y="154"/>
                    <a:pt x="461" y="155"/>
                  </a:cubicBezTo>
                  <a:cubicBezTo>
                    <a:pt x="459" y="155"/>
                    <a:pt x="458" y="156"/>
                    <a:pt x="456" y="156"/>
                  </a:cubicBezTo>
                  <a:cubicBezTo>
                    <a:pt x="455" y="157"/>
                    <a:pt x="456" y="158"/>
                    <a:pt x="456" y="159"/>
                  </a:cubicBezTo>
                  <a:cubicBezTo>
                    <a:pt x="456" y="159"/>
                    <a:pt x="455" y="159"/>
                    <a:pt x="455" y="159"/>
                  </a:cubicBezTo>
                  <a:cubicBezTo>
                    <a:pt x="455" y="162"/>
                    <a:pt x="453" y="163"/>
                    <a:pt x="451" y="164"/>
                  </a:cubicBezTo>
                  <a:cubicBezTo>
                    <a:pt x="451" y="164"/>
                    <a:pt x="451" y="164"/>
                    <a:pt x="451" y="163"/>
                  </a:cubicBezTo>
                  <a:cubicBezTo>
                    <a:pt x="451" y="163"/>
                    <a:pt x="450" y="163"/>
                    <a:pt x="449" y="163"/>
                  </a:cubicBezTo>
                  <a:cubicBezTo>
                    <a:pt x="449" y="163"/>
                    <a:pt x="448" y="165"/>
                    <a:pt x="448" y="165"/>
                  </a:cubicBezTo>
                  <a:cubicBezTo>
                    <a:pt x="447" y="165"/>
                    <a:pt x="446" y="165"/>
                    <a:pt x="445" y="164"/>
                  </a:cubicBezTo>
                  <a:cubicBezTo>
                    <a:pt x="445" y="164"/>
                    <a:pt x="445" y="163"/>
                    <a:pt x="444" y="163"/>
                  </a:cubicBezTo>
                  <a:cubicBezTo>
                    <a:pt x="443" y="163"/>
                    <a:pt x="441" y="163"/>
                    <a:pt x="440" y="164"/>
                  </a:cubicBezTo>
                  <a:cubicBezTo>
                    <a:pt x="439" y="165"/>
                    <a:pt x="439" y="168"/>
                    <a:pt x="438" y="169"/>
                  </a:cubicBezTo>
                  <a:cubicBezTo>
                    <a:pt x="438" y="173"/>
                    <a:pt x="440" y="173"/>
                    <a:pt x="444" y="175"/>
                  </a:cubicBezTo>
                  <a:cubicBezTo>
                    <a:pt x="445" y="175"/>
                    <a:pt x="446" y="175"/>
                    <a:pt x="448" y="176"/>
                  </a:cubicBezTo>
                  <a:cubicBezTo>
                    <a:pt x="448" y="176"/>
                    <a:pt x="450" y="175"/>
                    <a:pt x="451" y="175"/>
                  </a:cubicBezTo>
                  <a:cubicBezTo>
                    <a:pt x="451" y="176"/>
                    <a:pt x="451" y="176"/>
                    <a:pt x="451" y="176"/>
                  </a:cubicBezTo>
                  <a:cubicBezTo>
                    <a:pt x="453" y="176"/>
                    <a:pt x="452" y="179"/>
                    <a:pt x="454" y="180"/>
                  </a:cubicBezTo>
                  <a:cubicBezTo>
                    <a:pt x="453" y="181"/>
                    <a:pt x="452" y="181"/>
                    <a:pt x="452" y="183"/>
                  </a:cubicBezTo>
                  <a:cubicBezTo>
                    <a:pt x="452" y="183"/>
                    <a:pt x="452" y="186"/>
                    <a:pt x="453" y="186"/>
                  </a:cubicBezTo>
                  <a:cubicBezTo>
                    <a:pt x="454" y="187"/>
                    <a:pt x="457" y="187"/>
                    <a:pt x="458" y="187"/>
                  </a:cubicBezTo>
                  <a:cubicBezTo>
                    <a:pt x="459" y="187"/>
                    <a:pt x="460" y="187"/>
                    <a:pt x="461" y="186"/>
                  </a:cubicBezTo>
                  <a:cubicBezTo>
                    <a:pt x="462" y="186"/>
                    <a:pt x="461" y="184"/>
                    <a:pt x="462" y="184"/>
                  </a:cubicBezTo>
                  <a:cubicBezTo>
                    <a:pt x="463" y="183"/>
                    <a:pt x="466" y="183"/>
                    <a:pt x="467" y="181"/>
                  </a:cubicBezTo>
                  <a:cubicBezTo>
                    <a:pt x="466" y="181"/>
                    <a:pt x="465" y="180"/>
                    <a:pt x="465" y="180"/>
                  </a:cubicBezTo>
                  <a:cubicBezTo>
                    <a:pt x="467" y="180"/>
                    <a:pt x="468" y="179"/>
                    <a:pt x="471" y="179"/>
                  </a:cubicBezTo>
                  <a:cubicBezTo>
                    <a:pt x="472" y="179"/>
                    <a:pt x="475" y="180"/>
                    <a:pt x="475" y="182"/>
                  </a:cubicBezTo>
                  <a:cubicBezTo>
                    <a:pt x="475" y="182"/>
                    <a:pt x="476" y="181"/>
                    <a:pt x="477" y="182"/>
                  </a:cubicBezTo>
                  <a:cubicBezTo>
                    <a:pt x="478" y="182"/>
                    <a:pt x="478" y="183"/>
                    <a:pt x="479" y="183"/>
                  </a:cubicBezTo>
                  <a:cubicBezTo>
                    <a:pt x="480" y="183"/>
                    <a:pt x="483" y="184"/>
                    <a:pt x="484" y="182"/>
                  </a:cubicBezTo>
                  <a:cubicBezTo>
                    <a:pt x="484" y="184"/>
                    <a:pt x="488" y="183"/>
                    <a:pt x="490" y="183"/>
                  </a:cubicBezTo>
                  <a:cubicBezTo>
                    <a:pt x="489" y="184"/>
                    <a:pt x="489" y="185"/>
                    <a:pt x="488" y="186"/>
                  </a:cubicBezTo>
                  <a:cubicBezTo>
                    <a:pt x="486" y="187"/>
                    <a:pt x="489" y="188"/>
                    <a:pt x="488" y="189"/>
                  </a:cubicBezTo>
                  <a:cubicBezTo>
                    <a:pt x="488" y="190"/>
                    <a:pt x="486" y="191"/>
                    <a:pt x="485" y="190"/>
                  </a:cubicBezTo>
                  <a:cubicBezTo>
                    <a:pt x="484" y="190"/>
                    <a:pt x="484" y="187"/>
                    <a:pt x="483" y="189"/>
                  </a:cubicBezTo>
                  <a:cubicBezTo>
                    <a:pt x="483" y="188"/>
                    <a:pt x="482" y="188"/>
                    <a:pt x="481" y="189"/>
                  </a:cubicBezTo>
                  <a:cubicBezTo>
                    <a:pt x="482" y="189"/>
                    <a:pt x="482" y="189"/>
                    <a:pt x="482" y="190"/>
                  </a:cubicBezTo>
                  <a:cubicBezTo>
                    <a:pt x="481" y="190"/>
                    <a:pt x="480" y="190"/>
                    <a:pt x="479" y="191"/>
                  </a:cubicBezTo>
                  <a:cubicBezTo>
                    <a:pt x="479" y="190"/>
                    <a:pt x="479" y="190"/>
                    <a:pt x="479" y="189"/>
                  </a:cubicBezTo>
                  <a:cubicBezTo>
                    <a:pt x="479" y="190"/>
                    <a:pt x="478" y="191"/>
                    <a:pt x="478" y="191"/>
                  </a:cubicBezTo>
                  <a:cubicBezTo>
                    <a:pt x="477" y="191"/>
                    <a:pt x="477" y="191"/>
                    <a:pt x="477" y="191"/>
                  </a:cubicBezTo>
                  <a:cubicBezTo>
                    <a:pt x="476" y="191"/>
                    <a:pt x="475" y="192"/>
                    <a:pt x="475" y="193"/>
                  </a:cubicBezTo>
                  <a:cubicBezTo>
                    <a:pt x="473" y="194"/>
                    <a:pt x="472" y="192"/>
                    <a:pt x="470" y="192"/>
                  </a:cubicBezTo>
                  <a:cubicBezTo>
                    <a:pt x="469" y="195"/>
                    <a:pt x="472" y="192"/>
                    <a:pt x="472" y="195"/>
                  </a:cubicBezTo>
                  <a:cubicBezTo>
                    <a:pt x="472" y="196"/>
                    <a:pt x="470" y="195"/>
                    <a:pt x="470" y="195"/>
                  </a:cubicBezTo>
                  <a:cubicBezTo>
                    <a:pt x="469" y="195"/>
                    <a:pt x="470" y="196"/>
                    <a:pt x="469" y="196"/>
                  </a:cubicBezTo>
                  <a:cubicBezTo>
                    <a:pt x="472" y="200"/>
                    <a:pt x="467" y="199"/>
                    <a:pt x="465" y="199"/>
                  </a:cubicBezTo>
                  <a:cubicBezTo>
                    <a:pt x="466" y="198"/>
                    <a:pt x="466" y="197"/>
                    <a:pt x="465" y="196"/>
                  </a:cubicBezTo>
                  <a:cubicBezTo>
                    <a:pt x="465" y="197"/>
                    <a:pt x="465" y="197"/>
                    <a:pt x="465" y="198"/>
                  </a:cubicBezTo>
                  <a:cubicBezTo>
                    <a:pt x="465" y="197"/>
                    <a:pt x="464" y="197"/>
                    <a:pt x="464" y="197"/>
                  </a:cubicBezTo>
                  <a:cubicBezTo>
                    <a:pt x="464" y="199"/>
                    <a:pt x="464" y="200"/>
                    <a:pt x="465" y="200"/>
                  </a:cubicBezTo>
                  <a:cubicBezTo>
                    <a:pt x="464" y="200"/>
                    <a:pt x="462" y="201"/>
                    <a:pt x="463" y="203"/>
                  </a:cubicBezTo>
                  <a:cubicBezTo>
                    <a:pt x="462" y="203"/>
                    <a:pt x="462" y="203"/>
                    <a:pt x="462" y="203"/>
                  </a:cubicBezTo>
                  <a:cubicBezTo>
                    <a:pt x="462" y="205"/>
                    <a:pt x="460" y="203"/>
                    <a:pt x="459" y="204"/>
                  </a:cubicBezTo>
                  <a:cubicBezTo>
                    <a:pt x="459" y="205"/>
                    <a:pt x="458" y="206"/>
                    <a:pt x="458" y="207"/>
                  </a:cubicBezTo>
                  <a:cubicBezTo>
                    <a:pt x="455" y="210"/>
                    <a:pt x="455" y="211"/>
                    <a:pt x="455" y="214"/>
                  </a:cubicBezTo>
                  <a:cubicBezTo>
                    <a:pt x="455" y="214"/>
                    <a:pt x="457" y="213"/>
                    <a:pt x="457" y="214"/>
                  </a:cubicBezTo>
                  <a:cubicBezTo>
                    <a:pt x="457" y="215"/>
                    <a:pt x="457" y="215"/>
                    <a:pt x="458" y="216"/>
                  </a:cubicBezTo>
                  <a:cubicBezTo>
                    <a:pt x="459" y="216"/>
                    <a:pt x="460" y="216"/>
                    <a:pt x="460" y="217"/>
                  </a:cubicBezTo>
                  <a:cubicBezTo>
                    <a:pt x="461" y="217"/>
                    <a:pt x="462" y="218"/>
                    <a:pt x="463" y="218"/>
                  </a:cubicBezTo>
                  <a:cubicBezTo>
                    <a:pt x="466" y="219"/>
                    <a:pt x="466" y="219"/>
                    <a:pt x="466" y="223"/>
                  </a:cubicBezTo>
                  <a:cubicBezTo>
                    <a:pt x="467" y="223"/>
                    <a:pt x="467" y="224"/>
                    <a:pt x="468" y="225"/>
                  </a:cubicBezTo>
                  <a:cubicBezTo>
                    <a:pt x="468" y="226"/>
                    <a:pt x="467" y="226"/>
                    <a:pt x="468" y="228"/>
                  </a:cubicBezTo>
                  <a:cubicBezTo>
                    <a:pt x="469" y="228"/>
                    <a:pt x="469" y="230"/>
                    <a:pt x="470" y="231"/>
                  </a:cubicBezTo>
                  <a:cubicBezTo>
                    <a:pt x="470" y="231"/>
                    <a:pt x="469" y="232"/>
                    <a:pt x="470" y="232"/>
                  </a:cubicBezTo>
                  <a:cubicBezTo>
                    <a:pt x="470" y="232"/>
                    <a:pt x="471" y="232"/>
                    <a:pt x="471" y="232"/>
                  </a:cubicBezTo>
                  <a:cubicBezTo>
                    <a:pt x="471" y="232"/>
                    <a:pt x="471" y="233"/>
                    <a:pt x="471" y="233"/>
                  </a:cubicBezTo>
                  <a:cubicBezTo>
                    <a:pt x="471" y="233"/>
                    <a:pt x="472" y="233"/>
                    <a:pt x="472" y="233"/>
                  </a:cubicBezTo>
                  <a:cubicBezTo>
                    <a:pt x="472" y="234"/>
                    <a:pt x="472" y="236"/>
                    <a:pt x="472" y="236"/>
                  </a:cubicBezTo>
                  <a:cubicBezTo>
                    <a:pt x="471" y="236"/>
                    <a:pt x="470" y="237"/>
                    <a:pt x="471" y="238"/>
                  </a:cubicBezTo>
                  <a:cubicBezTo>
                    <a:pt x="472" y="239"/>
                    <a:pt x="474" y="239"/>
                    <a:pt x="474" y="239"/>
                  </a:cubicBezTo>
                  <a:cubicBezTo>
                    <a:pt x="477" y="240"/>
                    <a:pt x="477" y="242"/>
                    <a:pt x="476" y="244"/>
                  </a:cubicBezTo>
                  <a:cubicBezTo>
                    <a:pt x="478" y="244"/>
                    <a:pt x="479" y="244"/>
                    <a:pt x="480" y="246"/>
                  </a:cubicBezTo>
                  <a:cubicBezTo>
                    <a:pt x="481" y="247"/>
                    <a:pt x="481" y="247"/>
                    <a:pt x="481" y="249"/>
                  </a:cubicBezTo>
                  <a:cubicBezTo>
                    <a:pt x="479" y="249"/>
                    <a:pt x="477" y="246"/>
                    <a:pt x="475" y="246"/>
                  </a:cubicBezTo>
                  <a:cubicBezTo>
                    <a:pt x="472" y="248"/>
                    <a:pt x="472" y="245"/>
                    <a:pt x="469" y="244"/>
                  </a:cubicBezTo>
                  <a:cubicBezTo>
                    <a:pt x="467" y="243"/>
                    <a:pt x="467" y="243"/>
                    <a:pt x="466" y="245"/>
                  </a:cubicBezTo>
                  <a:cubicBezTo>
                    <a:pt x="466" y="245"/>
                    <a:pt x="464" y="245"/>
                    <a:pt x="464" y="245"/>
                  </a:cubicBezTo>
                  <a:cubicBezTo>
                    <a:pt x="462" y="244"/>
                    <a:pt x="462" y="244"/>
                    <a:pt x="461" y="243"/>
                  </a:cubicBezTo>
                  <a:cubicBezTo>
                    <a:pt x="461" y="242"/>
                    <a:pt x="460" y="241"/>
                    <a:pt x="459" y="241"/>
                  </a:cubicBezTo>
                  <a:cubicBezTo>
                    <a:pt x="460" y="243"/>
                    <a:pt x="462" y="247"/>
                    <a:pt x="464" y="246"/>
                  </a:cubicBezTo>
                  <a:cubicBezTo>
                    <a:pt x="466" y="246"/>
                    <a:pt x="467" y="245"/>
                    <a:pt x="468" y="245"/>
                  </a:cubicBezTo>
                  <a:cubicBezTo>
                    <a:pt x="470" y="245"/>
                    <a:pt x="471" y="246"/>
                    <a:pt x="470" y="248"/>
                  </a:cubicBezTo>
                  <a:cubicBezTo>
                    <a:pt x="471" y="248"/>
                    <a:pt x="473" y="248"/>
                    <a:pt x="474" y="249"/>
                  </a:cubicBezTo>
                  <a:cubicBezTo>
                    <a:pt x="475" y="250"/>
                    <a:pt x="476" y="251"/>
                    <a:pt x="477" y="252"/>
                  </a:cubicBezTo>
                  <a:cubicBezTo>
                    <a:pt x="479" y="253"/>
                    <a:pt x="481" y="255"/>
                    <a:pt x="481" y="258"/>
                  </a:cubicBezTo>
                  <a:cubicBezTo>
                    <a:pt x="480" y="258"/>
                    <a:pt x="478" y="258"/>
                    <a:pt x="478" y="258"/>
                  </a:cubicBezTo>
                  <a:cubicBezTo>
                    <a:pt x="476" y="260"/>
                    <a:pt x="476" y="259"/>
                    <a:pt x="475" y="259"/>
                  </a:cubicBezTo>
                  <a:cubicBezTo>
                    <a:pt x="473" y="260"/>
                    <a:pt x="472" y="260"/>
                    <a:pt x="472" y="262"/>
                  </a:cubicBezTo>
                  <a:cubicBezTo>
                    <a:pt x="472" y="264"/>
                    <a:pt x="471" y="264"/>
                    <a:pt x="470" y="265"/>
                  </a:cubicBezTo>
                  <a:cubicBezTo>
                    <a:pt x="470" y="263"/>
                    <a:pt x="468" y="263"/>
                    <a:pt x="466" y="263"/>
                  </a:cubicBezTo>
                  <a:cubicBezTo>
                    <a:pt x="465" y="263"/>
                    <a:pt x="464" y="266"/>
                    <a:pt x="464" y="266"/>
                  </a:cubicBezTo>
                  <a:cubicBezTo>
                    <a:pt x="465" y="266"/>
                    <a:pt x="466" y="265"/>
                    <a:pt x="466" y="266"/>
                  </a:cubicBezTo>
                  <a:cubicBezTo>
                    <a:pt x="466" y="266"/>
                    <a:pt x="466" y="265"/>
                    <a:pt x="466" y="265"/>
                  </a:cubicBezTo>
                  <a:cubicBezTo>
                    <a:pt x="468" y="265"/>
                    <a:pt x="469" y="266"/>
                    <a:pt x="469" y="267"/>
                  </a:cubicBezTo>
                  <a:cubicBezTo>
                    <a:pt x="469" y="267"/>
                    <a:pt x="469" y="268"/>
                    <a:pt x="470" y="267"/>
                  </a:cubicBezTo>
                  <a:cubicBezTo>
                    <a:pt x="469" y="265"/>
                    <a:pt x="476" y="264"/>
                    <a:pt x="477" y="265"/>
                  </a:cubicBezTo>
                  <a:cubicBezTo>
                    <a:pt x="478" y="267"/>
                    <a:pt x="478" y="269"/>
                    <a:pt x="480" y="269"/>
                  </a:cubicBezTo>
                  <a:cubicBezTo>
                    <a:pt x="482" y="269"/>
                    <a:pt x="484" y="268"/>
                    <a:pt x="484" y="270"/>
                  </a:cubicBezTo>
                  <a:cubicBezTo>
                    <a:pt x="483" y="269"/>
                    <a:pt x="481" y="271"/>
                    <a:pt x="480" y="272"/>
                  </a:cubicBezTo>
                  <a:cubicBezTo>
                    <a:pt x="479" y="273"/>
                    <a:pt x="478" y="272"/>
                    <a:pt x="478" y="272"/>
                  </a:cubicBezTo>
                  <a:cubicBezTo>
                    <a:pt x="477" y="272"/>
                    <a:pt x="477" y="273"/>
                    <a:pt x="476" y="274"/>
                  </a:cubicBezTo>
                  <a:cubicBezTo>
                    <a:pt x="479" y="275"/>
                    <a:pt x="479" y="272"/>
                    <a:pt x="481" y="275"/>
                  </a:cubicBezTo>
                  <a:cubicBezTo>
                    <a:pt x="481" y="273"/>
                    <a:pt x="480" y="272"/>
                    <a:pt x="483" y="272"/>
                  </a:cubicBezTo>
                  <a:cubicBezTo>
                    <a:pt x="483" y="274"/>
                    <a:pt x="482" y="274"/>
                    <a:pt x="481" y="275"/>
                  </a:cubicBezTo>
                  <a:cubicBezTo>
                    <a:pt x="482" y="276"/>
                    <a:pt x="483" y="277"/>
                    <a:pt x="482" y="278"/>
                  </a:cubicBezTo>
                  <a:cubicBezTo>
                    <a:pt x="481" y="277"/>
                    <a:pt x="480" y="276"/>
                    <a:pt x="479" y="275"/>
                  </a:cubicBezTo>
                  <a:cubicBezTo>
                    <a:pt x="479" y="276"/>
                    <a:pt x="479" y="276"/>
                    <a:pt x="479" y="277"/>
                  </a:cubicBezTo>
                  <a:cubicBezTo>
                    <a:pt x="478" y="276"/>
                    <a:pt x="477" y="277"/>
                    <a:pt x="477" y="278"/>
                  </a:cubicBezTo>
                  <a:cubicBezTo>
                    <a:pt x="477" y="278"/>
                    <a:pt x="478" y="278"/>
                    <a:pt x="479" y="278"/>
                  </a:cubicBezTo>
                  <a:cubicBezTo>
                    <a:pt x="478" y="278"/>
                    <a:pt x="478" y="279"/>
                    <a:pt x="477" y="279"/>
                  </a:cubicBezTo>
                  <a:cubicBezTo>
                    <a:pt x="478" y="279"/>
                    <a:pt x="478" y="280"/>
                    <a:pt x="479" y="280"/>
                  </a:cubicBezTo>
                  <a:cubicBezTo>
                    <a:pt x="479" y="280"/>
                    <a:pt x="478" y="280"/>
                    <a:pt x="478" y="280"/>
                  </a:cubicBezTo>
                  <a:cubicBezTo>
                    <a:pt x="479" y="281"/>
                    <a:pt x="479" y="282"/>
                    <a:pt x="479" y="283"/>
                  </a:cubicBezTo>
                  <a:cubicBezTo>
                    <a:pt x="477" y="283"/>
                    <a:pt x="476" y="282"/>
                    <a:pt x="475" y="282"/>
                  </a:cubicBezTo>
                  <a:cubicBezTo>
                    <a:pt x="476" y="283"/>
                    <a:pt x="478" y="283"/>
                    <a:pt x="478" y="284"/>
                  </a:cubicBezTo>
                  <a:cubicBezTo>
                    <a:pt x="478" y="286"/>
                    <a:pt x="479" y="288"/>
                    <a:pt x="478" y="288"/>
                  </a:cubicBezTo>
                  <a:cubicBezTo>
                    <a:pt x="478" y="288"/>
                    <a:pt x="477" y="287"/>
                    <a:pt x="477" y="287"/>
                  </a:cubicBezTo>
                  <a:cubicBezTo>
                    <a:pt x="477" y="288"/>
                    <a:pt x="476" y="288"/>
                    <a:pt x="476" y="289"/>
                  </a:cubicBezTo>
                  <a:cubicBezTo>
                    <a:pt x="475" y="288"/>
                    <a:pt x="475" y="287"/>
                    <a:pt x="474" y="286"/>
                  </a:cubicBezTo>
                  <a:cubicBezTo>
                    <a:pt x="473" y="287"/>
                    <a:pt x="473" y="288"/>
                    <a:pt x="473" y="289"/>
                  </a:cubicBezTo>
                  <a:cubicBezTo>
                    <a:pt x="472" y="290"/>
                    <a:pt x="470" y="290"/>
                    <a:pt x="469" y="289"/>
                  </a:cubicBezTo>
                  <a:cubicBezTo>
                    <a:pt x="471" y="290"/>
                    <a:pt x="471" y="290"/>
                    <a:pt x="471" y="292"/>
                  </a:cubicBezTo>
                  <a:cubicBezTo>
                    <a:pt x="471" y="293"/>
                    <a:pt x="470" y="293"/>
                    <a:pt x="469" y="293"/>
                  </a:cubicBezTo>
                  <a:cubicBezTo>
                    <a:pt x="469" y="294"/>
                    <a:pt x="469" y="294"/>
                    <a:pt x="470" y="294"/>
                  </a:cubicBezTo>
                  <a:cubicBezTo>
                    <a:pt x="469" y="295"/>
                    <a:pt x="468" y="296"/>
                    <a:pt x="470" y="297"/>
                  </a:cubicBezTo>
                  <a:cubicBezTo>
                    <a:pt x="469" y="298"/>
                    <a:pt x="468" y="299"/>
                    <a:pt x="467" y="300"/>
                  </a:cubicBezTo>
                  <a:cubicBezTo>
                    <a:pt x="466" y="299"/>
                    <a:pt x="465" y="299"/>
                    <a:pt x="464" y="299"/>
                  </a:cubicBezTo>
                  <a:cubicBezTo>
                    <a:pt x="464" y="299"/>
                    <a:pt x="465" y="300"/>
                    <a:pt x="465" y="300"/>
                  </a:cubicBezTo>
                  <a:cubicBezTo>
                    <a:pt x="466" y="302"/>
                    <a:pt x="466" y="301"/>
                    <a:pt x="465" y="302"/>
                  </a:cubicBezTo>
                  <a:cubicBezTo>
                    <a:pt x="465" y="303"/>
                    <a:pt x="464" y="302"/>
                    <a:pt x="464" y="303"/>
                  </a:cubicBezTo>
                  <a:cubicBezTo>
                    <a:pt x="463" y="304"/>
                    <a:pt x="463" y="304"/>
                    <a:pt x="462" y="304"/>
                  </a:cubicBezTo>
                  <a:cubicBezTo>
                    <a:pt x="463" y="305"/>
                    <a:pt x="462" y="306"/>
                    <a:pt x="462" y="308"/>
                  </a:cubicBezTo>
                  <a:cubicBezTo>
                    <a:pt x="461" y="307"/>
                    <a:pt x="461" y="307"/>
                    <a:pt x="461" y="306"/>
                  </a:cubicBezTo>
                  <a:cubicBezTo>
                    <a:pt x="461" y="305"/>
                    <a:pt x="459" y="305"/>
                    <a:pt x="459" y="304"/>
                  </a:cubicBezTo>
                  <a:cubicBezTo>
                    <a:pt x="458" y="307"/>
                    <a:pt x="458" y="306"/>
                    <a:pt x="459" y="308"/>
                  </a:cubicBezTo>
                  <a:cubicBezTo>
                    <a:pt x="460" y="309"/>
                    <a:pt x="461" y="309"/>
                    <a:pt x="460" y="310"/>
                  </a:cubicBezTo>
                  <a:cubicBezTo>
                    <a:pt x="458" y="313"/>
                    <a:pt x="456" y="313"/>
                    <a:pt x="453" y="312"/>
                  </a:cubicBezTo>
                  <a:cubicBezTo>
                    <a:pt x="454" y="313"/>
                    <a:pt x="455" y="314"/>
                    <a:pt x="456" y="314"/>
                  </a:cubicBezTo>
                  <a:cubicBezTo>
                    <a:pt x="456" y="315"/>
                    <a:pt x="457" y="313"/>
                    <a:pt x="458" y="313"/>
                  </a:cubicBezTo>
                  <a:cubicBezTo>
                    <a:pt x="459" y="313"/>
                    <a:pt x="460" y="313"/>
                    <a:pt x="459" y="314"/>
                  </a:cubicBezTo>
                  <a:cubicBezTo>
                    <a:pt x="459" y="314"/>
                    <a:pt x="460" y="315"/>
                    <a:pt x="459" y="315"/>
                  </a:cubicBezTo>
                  <a:cubicBezTo>
                    <a:pt x="458" y="315"/>
                    <a:pt x="458" y="316"/>
                    <a:pt x="458" y="317"/>
                  </a:cubicBezTo>
                  <a:cubicBezTo>
                    <a:pt x="458" y="317"/>
                    <a:pt x="457" y="317"/>
                    <a:pt x="457" y="317"/>
                  </a:cubicBezTo>
                  <a:cubicBezTo>
                    <a:pt x="458" y="318"/>
                    <a:pt x="460" y="320"/>
                    <a:pt x="458" y="321"/>
                  </a:cubicBezTo>
                  <a:cubicBezTo>
                    <a:pt x="458" y="320"/>
                    <a:pt x="457" y="319"/>
                    <a:pt x="456" y="319"/>
                  </a:cubicBezTo>
                  <a:cubicBezTo>
                    <a:pt x="456" y="318"/>
                    <a:pt x="456" y="318"/>
                    <a:pt x="456" y="317"/>
                  </a:cubicBezTo>
                  <a:cubicBezTo>
                    <a:pt x="456" y="318"/>
                    <a:pt x="454" y="320"/>
                    <a:pt x="454" y="320"/>
                  </a:cubicBezTo>
                  <a:cubicBezTo>
                    <a:pt x="454" y="322"/>
                    <a:pt x="456" y="321"/>
                    <a:pt x="456" y="323"/>
                  </a:cubicBezTo>
                  <a:cubicBezTo>
                    <a:pt x="455" y="322"/>
                    <a:pt x="454" y="323"/>
                    <a:pt x="454" y="324"/>
                  </a:cubicBezTo>
                  <a:cubicBezTo>
                    <a:pt x="454" y="323"/>
                    <a:pt x="453" y="322"/>
                    <a:pt x="452" y="321"/>
                  </a:cubicBezTo>
                  <a:cubicBezTo>
                    <a:pt x="451" y="322"/>
                    <a:pt x="451" y="323"/>
                    <a:pt x="453" y="324"/>
                  </a:cubicBezTo>
                  <a:cubicBezTo>
                    <a:pt x="452" y="324"/>
                    <a:pt x="452" y="324"/>
                    <a:pt x="452" y="324"/>
                  </a:cubicBezTo>
                  <a:cubicBezTo>
                    <a:pt x="452" y="324"/>
                    <a:pt x="452" y="325"/>
                    <a:pt x="452" y="325"/>
                  </a:cubicBezTo>
                  <a:cubicBezTo>
                    <a:pt x="452" y="325"/>
                    <a:pt x="452" y="325"/>
                    <a:pt x="451" y="325"/>
                  </a:cubicBezTo>
                  <a:cubicBezTo>
                    <a:pt x="452" y="326"/>
                    <a:pt x="452" y="326"/>
                    <a:pt x="452" y="327"/>
                  </a:cubicBezTo>
                  <a:cubicBezTo>
                    <a:pt x="451" y="327"/>
                    <a:pt x="450" y="326"/>
                    <a:pt x="449" y="325"/>
                  </a:cubicBezTo>
                  <a:cubicBezTo>
                    <a:pt x="449" y="326"/>
                    <a:pt x="450" y="327"/>
                    <a:pt x="450" y="328"/>
                  </a:cubicBezTo>
                  <a:cubicBezTo>
                    <a:pt x="449" y="327"/>
                    <a:pt x="448" y="327"/>
                    <a:pt x="447" y="327"/>
                  </a:cubicBezTo>
                  <a:cubicBezTo>
                    <a:pt x="449" y="329"/>
                    <a:pt x="449" y="329"/>
                    <a:pt x="448" y="331"/>
                  </a:cubicBezTo>
                  <a:cubicBezTo>
                    <a:pt x="448" y="330"/>
                    <a:pt x="447" y="329"/>
                    <a:pt x="447" y="328"/>
                  </a:cubicBezTo>
                  <a:cubicBezTo>
                    <a:pt x="446" y="329"/>
                    <a:pt x="446" y="330"/>
                    <a:pt x="446" y="331"/>
                  </a:cubicBezTo>
                  <a:cubicBezTo>
                    <a:pt x="445" y="330"/>
                    <a:pt x="445" y="330"/>
                    <a:pt x="444" y="329"/>
                  </a:cubicBezTo>
                  <a:cubicBezTo>
                    <a:pt x="444" y="331"/>
                    <a:pt x="442" y="331"/>
                    <a:pt x="441" y="330"/>
                  </a:cubicBezTo>
                  <a:cubicBezTo>
                    <a:pt x="440" y="333"/>
                    <a:pt x="443" y="331"/>
                    <a:pt x="444" y="333"/>
                  </a:cubicBezTo>
                  <a:cubicBezTo>
                    <a:pt x="442" y="334"/>
                    <a:pt x="442" y="335"/>
                    <a:pt x="441" y="337"/>
                  </a:cubicBezTo>
                  <a:cubicBezTo>
                    <a:pt x="440" y="333"/>
                    <a:pt x="439" y="339"/>
                    <a:pt x="439" y="340"/>
                  </a:cubicBezTo>
                  <a:cubicBezTo>
                    <a:pt x="438" y="338"/>
                    <a:pt x="439" y="337"/>
                    <a:pt x="436" y="337"/>
                  </a:cubicBezTo>
                  <a:cubicBezTo>
                    <a:pt x="437" y="338"/>
                    <a:pt x="437" y="338"/>
                    <a:pt x="437" y="339"/>
                  </a:cubicBezTo>
                  <a:cubicBezTo>
                    <a:pt x="435" y="338"/>
                    <a:pt x="435" y="340"/>
                    <a:pt x="435" y="341"/>
                  </a:cubicBezTo>
                  <a:cubicBezTo>
                    <a:pt x="435" y="341"/>
                    <a:pt x="435" y="340"/>
                    <a:pt x="435" y="340"/>
                  </a:cubicBezTo>
                  <a:cubicBezTo>
                    <a:pt x="435" y="341"/>
                    <a:pt x="434" y="341"/>
                    <a:pt x="434" y="341"/>
                  </a:cubicBezTo>
                  <a:cubicBezTo>
                    <a:pt x="433" y="339"/>
                    <a:pt x="432" y="339"/>
                    <a:pt x="431" y="341"/>
                  </a:cubicBezTo>
                  <a:cubicBezTo>
                    <a:pt x="431" y="343"/>
                    <a:pt x="430" y="343"/>
                    <a:pt x="428" y="342"/>
                  </a:cubicBezTo>
                  <a:cubicBezTo>
                    <a:pt x="428" y="343"/>
                    <a:pt x="430" y="343"/>
                    <a:pt x="431" y="344"/>
                  </a:cubicBezTo>
                  <a:cubicBezTo>
                    <a:pt x="431" y="345"/>
                    <a:pt x="430" y="345"/>
                    <a:pt x="429" y="345"/>
                  </a:cubicBezTo>
                  <a:cubicBezTo>
                    <a:pt x="427" y="345"/>
                    <a:pt x="428" y="348"/>
                    <a:pt x="426" y="349"/>
                  </a:cubicBezTo>
                  <a:cubicBezTo>
                    <a:pt x="426" y="348"/>
                    <a:pt x="426" y="348"/>
                    <a:pt x="426" y="348"/>
                  </a:cubicBezTo>
                  <a:cubicBezTo>
                    <a:pt x="424" y="349"/>
                    <a:pt x="423" y="349"/>
                    <a:pt x="421" y="350"/>
                  </a:cubicBezTo>
                  <a:cubicBezTo>
                    <a:pt x="420" y="351"/>
                    <a:pt x="419" y="347"/>
                    <a:pt x="417" y="349"/>
                  </a:cubicBezTo>
                  <a:cubicBezTo>
                    <a:pt x="418" y="350"/>
                    <a:pt x="419" y="351"/>
                    <a:pt x="417" y="351"/>
                  </a:cubicBezTo>
                  <a:cubicBezTo>
                    <a:pt x="416" y="351"/>
                    <a:pt x="416" y="350"/>
                    <a:pt x="415" y="349"/>
                  </a:cubicBezTo>
                  <a:cubicBezTo>
                    <a:pt x="414" y="350"/>
                    <a:pt x="414" y="351"/>
                    <a:pt x="413" y="352"/>
                  </a:cubicBezTo>
                  <a:cubicBezTo>
                    <a:pt x="413" y="351"/>
                    <a:pt x="412" y="351"/>
                    <a:pt x="412" y="351"/>
                  </a:cubicBezTo>
                  <a:cubicBezTo>
                    <a:pt x="412" y="352"/>
                    <a:pt x="412" y="352"/>
                    <a:pt x="412" y="353"/>
                  </a:cubicBezTo>
                  <a:cubicBezTo>
                    <a:pt x="410" y="352"/>
                    <a:pt x="409" y="352"/>
                    <a:pt x="411" y="350"/>
                  </a:cubicBezTo>
                  <a:cubicBezTo>
                    <a:pt x="408" y="349"/>
                    <a:pt x="408" y="351"/>
                    <a:pt x="408" y="353"/>
                  </a:cubicBezTo>
                  <a:cubicBezTo>
                    <a:pt x="408" y="353"/>
                    <a:pt x="407" y="353"/>
                    <a:pt x="407" y="353"/>
                  </a:cubicBezTo>
                  <a:cubicBezTo>
                    <a:pt x="407" y="355"/>
                    <a:pt x="407" y="356"/>
                    <a:pt x="407" y="357"/>
                  </a:cubicBezTo>
                  <a:cubicBezTo>
                    <a:pt x="405" y="357"/>
                    <a:pt x="403" y="357"/>
                    <a:pt x="401" y="357"/>
                  </a:cubicBezTo>
                  <a:cubicBezTo>
                    <a:pt x="402" y="354"/>
                    <a:pt x="402" y="353"/>
                    <a:pt x="400" y="350"/>
                  </a:cubicBezTo>
                  <a:cubicBezTo>
                    <a:pt x="400" y="350"/>
                    <a:pt x="400" y="351"/>
                    <a:pt x="399" y="349"/>
                  </a:cubicBezTo>
                  <a:cubicBezTo>
                    <a:pt x="399" y="349"/>
                    <a:pt x="399" y="349"/>
                    <a:pt x="399" y="348"/>
                  </a:cubicBezTo>
                  <a:cubicBezTo>
                    <a:pt x="399" y="347"/>
                    <a:pt x="399" y="347"/>
                    <a:pt x="401" y="346"/>
                  </a:cubicBezTo>
                  <a:cubicBezTo>
                    <a:pt x="399" y="346"/>
                    <a:pt x="398" y="346"/>
                    <a:pt x="397" y="346"/>
                  </a:cubicBezTo>
                  <a:cubicBezTo>
                    <a:pt x="400" y="349"/>
                    <a:pt x="396" y="349"/>
                    <a:pt x="394" y="349"/>
                  </a:cubicBezTo>
                  <a:cubicBezTo>
                    <a:pt x="396" y="349"/>
                    <a:pt x="397" y="350"/>
                    <a:pt x="398" y="350"/>
                  </a:cubicBezTo>
                  <a:cubicBezTo>
                    <a:pt x="398" y="350"/>
                    <a:pt x="397" y="351"/>
                    <a:pt x="397" y="350"/>
                  </a:cubicBezTo>
                  <a:cubicBezTo>
                    <a:pt x="397" y="351"/>
                    <a:pt x="399" y="352"/>
                    <a:pt x="399" y="352"/>
                  </a:cubicBezTo>
                  <a:cubicBezTo>
                    <a:pt x="398" y="354"/>
                    <a:pt x="398" y="354"/>
                    <a:pt x="399" y="355"/>
                  </a:cubicBezTo>
                  <a:cubicBezTo>
                    <a:pt x="400" y="355"/>
                    <a:pt x="399" y="356"/>
                    <a:pt x="399" y="357"/>
                  </a:cubicBezTo>
                  <a:cubicBezTo>
                    <a:pt x="399" y="357"/>
                    <a:pt x="399" y="358"/>
                    <a:pt x="399" y="358"/>
                  </a:cubicBezTo>
                  <a:cubicBezTo>
                    <a:pt x="398" y="359"/>
                    <a:pt x="395" y="354"/>
                    <a:pt x="395" y="353"/>
                  </a:cubicBezTo>
                  <a:cubicBezTo>
                    <a:pt x="394" y="355"/>
                    <a:pt x="396" y="356"/>
                    <a:pt x="397" y="357"/>
                  </a:cubicBezTo>
                  <a:cubicBezTo>
                    <a:pt x="396" y="357"/>
                    <a:pt x="393" y="360"/>
                    <a:pt x="393" y="357"/>
                  </a:cubicBezTo>
                  <a:cubicBezTo>
                    <a:pt x="392" y="358"/>
                    <a:pt x="393" y="361"/>
                    <a:pt x="391" y="361"/>
                  </a:cubicBezTo>
                  <a:cubicBezTo>
                    <a:pt x="392" y="358"/>
                    <a:pt x="389" y="360"/>
                    <a:pt x="389" y="362"/>
                  </a:cubicBezTo>
                  <a:cubicBezTo>
                    <a:pt x="388" y="362"/>
                    <a:pt x="387" y="360"/>
                    <a:pt x="388" y="359"/>
                  </a:cubicBezTo>
                  <a:cubicBezTo>
                    <a:pt x="388" y="359"/>
                    <a:pt x="387" y="359"/>
                    <a:pt x="387" y="359"/>
                  </a:cubicBezTo>
                  <a:cubicBezTo>
                    <a:pt x="387" y="360"/>
                    <a:pt x="387" y="361"/>
                    <a:pt x="387" y="362"/>
                  </a:cubicBezTo>
                  <a:cubicBezTo>
                    <a:pt x="385" y="363"/>
                    <a:pt x="385" y="362"/>
                    <a:pt x="384" y="361"/>
                  </a:cubicBezTo>
                  <a:cubicBezTo>
                    <a:pt x="384" y="361"/>
                    <a:pt x="383" y="361"/>
                    <a:pt x="383" y="361"/>
                  </a:cubicBezTo>
                  <a:cubicBezTo>
                    <a:pt x="383" y="360"/>
                    <a:pt x="382" y="360"/>
                    <a:pt x="382" y="359"/>
                  </a:cubicBezTo>
                  <a:cubicBezTo>
                    <a:pt x="382" y="360"/>
                    <a:pt x="382" y="361"/>
                    <a:pt x="383" y="362"/>
                  </a:cubicBezTo>
                  <a:cubicBezTo>
                    <a:pt x="382" y="362"/>
                    <a:pt x="381" y="362"/>
                    <a:pt x="380" y="362"/>
                  </a:cubicBezTo>
                  <a:cubicBezTo>
                    <a:pt x="381" y="362"/>
                    <a:pt x="381" y="363"/>
                    <a:pt x="381" y="364"/>
                  </a:cubicBezTo>
                  <a:cubicBezTo>
                    <a:pt x="381" y="364"/>
                    <a:pt x="380" y="364"/>
                    <a:pt x="380" y="365"/>
                  </a:cubicBezTo>
                  <a:cubicBezTo>
                    <a:pt x="380" y="365"/>
                    <a:pt x="378" y="365"/>
                    <a:pt x="378" y="365"/>
                  </a:cubicBezTo>
                  <a:cubicBezTo>
                    <a:pt x="377" y="365"/>
                    <a:pt x="377" y="364"/>
                    <a:pt x="377" y="363"/>
                  </a:cubicBezTo>
                  <a:cubicBezTo>
                    <a:pt x="376" y="365"/>
                    <a:pt x="376" y="365"/>
                    <a:pt x="373" y="365"/>
                  </a:cubicBezTo>
                  <a:cubicBezTo>
                    <a:pt x="372" y="365"/>
                    <a:pt x="372" y="366"/>
                    <a:pt x="371" y="366"/>
                  </a:cubicBezTo>
                  <a:cubicBezTo>
                    <a:pt x="371" y="366"/>
                    <a:pt x="370" y="366"/>
                    <a:pt x="369" y="366"/>
                  </a:cubicBezTo>
                  <a:cubicBezTo>
                    <a:pt x="370" y="368"/>
                    <a:pt x="368" y="368"/>
                    <a:pt x="367" y="368"/>
                  </a:cubicBezTo>
                  <a:cubicBezTo>
                    <a:pt x="367" y="367"/>
                    <a:pt x="367" y="366"/>
                    <a:pt x="367" y="365"/>
                  </a:cubicBezTo>
                  <a:cubicBezTo>
                    <a:pt x="365" y="366"/>
                    <a:pt x="367" y="367"/>
                    <a:pt x="366" y="368"/>
                  </a:cubicBezTo>
                  <a:cubicBezTo>
                    <a:pt x="365" y="370"/>
                    <a:pt x="365" y="371"/>
                    <a:pt x="365" y="373"/>
                  </a:cubicBezTo>
                  <a:cubicBezTo>
                    <a:pt x="366" y="373"/>
                    <a:pt x="368" y="373"/>
                    <a:pt x="366" y="375"/>
                  </a:cubicBezTo>
                  <a:cubicBezTo>
                    <a:pt x="367" y="376"/>
                    <a:pt x="369" y="376"/>
                    <a:pt x="368" y="378"/>
                  </a:cubicBezTo>
                  <a:cubicBezTo>
                    <a:pt x="367" y="379"/>
                    <a:pt x="365" y="379"/>
                    <a:pt x="364" y="379"/>
                  </a:cubicBezTo>
                  <a:cubicBezTo>
                    <a:pt x="364" y="379"/>
                    <a:pt x="364" y="378"/>
                    <a:pt x="364" y="378"/>
                  </a:cubicBezTo>
                  <a:cubicBezTo>
                    <a:pt x="364" y="378"/>
                    <a:pt x="362" y="379"/>
                    <a:pt x="362" y="379"/>
                  </a:cubicBezTo>
                  <a:cubicBezTo>
                    <a:pt x="363" y="378"/>
                    <a:pt x="362" y="378"/>
                    <a:pt x="361" y="378"/>
                  </a:cubicBezTo>
                  <a:cubicBezTo>
                    <a:pt x="362" y="378"/>
                    <a:pt x="363" y="377"/>
                    <a:pt x="364" y="377"/>
                  </a:cubicBezTo>
                  <a:cubicBezTo>
                    <a:pt x="362" y="377"/>
                    <a:pt x="362" y="375"/>
                    <a:pt x="361" y="374"/>
                  </a:cubicBezTo>
                  <a:cubicBezTo>
                    <a:pt x="361" y="374"/>
                    <a:pt x="360" y="374"/>
                    <a:pt x="360" y="374"/>
                  </a:cubicBezTo>
                  <a:cubicBezTo>
                    <a:pt x="360" y="373"/>
                    <a:pt x="360" y="373"/>
                    <a:pt x="360" y="372"/>
                  </a:cubicBezTo>
                  <a:cubicBezTo>
                    <a:pt x="360" y="370"/>
                    <a:pt x="360" y="368"/>
                    <a:pt x="360" y="367"/>
                  </a:cubicBezTo>
                  <a:cubicBezTo>
                    <a:pt x="360" y="366"/>
                    <a:pt x="362" y="366"/>
                    <a:pt x="363" y="365"/>
                  </a:cubicBezTo>
                  <a:cubicBezTo>
                    <a:pt x="361" y="365"/>
                    <a:pt x="360" y="365"/>
                    <a:pt x="359" y="365"/>
                  </a:cubicBezTo>
                  <a:cubicBezTo>
                    <a:pt x="360" y="364"/>
                    <a:pt x="360" y="364"/>
                    <a:pt x="361" y="363"/>
                  </a:cubicBezTo>
                  <a:cubicBezTo>
                    <a:pt x="359" y="364"/>
                    <a:pt x="360" y="362"/>
                    <a:pt x="358" y="362"/>
                  </a:cubicBezTo>
                  <a:cubicBezTo>
                    <a:pt x="358" y="363"/>
                    <a:pt x="359" y="365"/>
                    <a:pt x="358" y="365"/>
                  </a:cubicBezTo>
                  <a:cubicBezTo>
                    <a:pt x="356" y="365"/>
                    <a:pt x="355" y="365"/>
                    <a:pt x="354" y="366"/>
                  </a:cubicBezTo>
                  <a:cubicBezTo>
                    <a:pt x="354" y="366"/>
                    <a:pt x="354" y="365"/>
                    <a:pt x="353" y="365"/>
                  </a:cubicBezTo>
                  <a:cubicBezTo>
                    <a:pt x="354" y="365"/>
                    <a:pt x="355" y="364"/>
                    <a:pt x="354" y="364"/>
                  </a:cubicBezTo>
                  <a:cubicBezTo>
                    <a:pt x="354" y="363"/>
                    <a:pt x="352" y="363"/>
                    <a:pt x="352" y="363"/>
                  </a:cubicBezTo>
                  <a:cubicBezTo>
                    <a:pt x="351" y="363"/>
                    <a:pt x="353" y="360"/>
                    <a:pt x="351" y="361"/>
                  </a:cubicBezTo>
                  <a:cubicBezTo>
                    <a:pt x="351" y="362"/>
                    <a:pt x="351" y="363"/>
                    <a:pt x="351" y="364"/>
                  </a:cubicBezTo>
                  <a:cubicBezTo>
                    <a:pt x="350" y="363"/>
                    <a:pt x="350" y="361"/>
                    <a:pt x="349" y="360"/>
                  </a:cubicBezTo>
                  <a:cubicBezTo>
                    <a:pt x="349" y="361"/>
                    <a:pt x="348" y="362"/>
                    <a:pt x="348" y="364"/>
                  </a:cubicBezTo>
                  <a:cubicBezTo>
                    <a:pt x="348" y="362"/>
                    <a:pt x="347" y="361"/>
                    <a:pt x="347" y="359"/>
                  </a:cubicBezTo>
                  <a:cubicBezTo>
                    <a:pt x="347" y="361"/>
                    <a:pt x="347" y="362"/>
                    <a:pt x="347" y="363"/>
                  </a:cubicBezTo>
                  <a:cubicBezTo>
                    <a:pt x="347" y="363"/>
                    <a:pt x="347" y="362"/>
                    <a:pt x="346" y="362"/>
                  </a:cubicBezTo>
                  <a:cubicBezTo>
                    <a:pt x="346" y="363"/>
                    <a:pt x="346" y="364"/>
                    <a:pt x="345" y="365"/>
                  </a:cubicBezTo>
                  <a:cubicBezTo>
                    <a:pt x="346" y="363"/>
                    <a:pt x="344" y="364"/>
                    <a:pt x="343" y="363"/>
                  </a:cubicBezTo>
                  <a:cubicBezTo>
                    <a:pt x="342" y="364"/>
                    <a:pt x="341" y="363"/>
                    <a:pt x="341" y="362"/>
                  </a:cubicBezTo>
                  <a:cubicBezTo>
                    <a:pt x="341" y="362"/>
                    <a:pt x="340" y="363"/>
                    <a:pt x="341" y="363"/>
                  </a:cubicBezTo>
                  <a:cubicBezTo>
                    <a:pt x="338" y="363"/>
                    <a:pt x="338" y="364"/>
                    <a:pt x="337" y="362"/>
                  </a:cubicBezTo>
                  <a:cubicBezTo>
                    <a:pt x="337" y="363"/>
                    <a:pt x="337" y="363"/>
                    <a:pt x="337" y="364"/>
                  </a:cubicBezTo>
                  <a:cubicBezTo>
                    <a:pt x="336" y="362"/>
                    <a:pt x="334" y="363"/>
                    <a:pt x="333" y="360"/>
                  </a:cubicBezTo>
                  <a:cubicBezTo>
                    <a:pt x="333" y="359"/>
                    <a:pt x="331" y="358"/>
                    <a:pt x="330" y="360"/>
                  </a:cubicBezTo>
                  <a:cubicBezTo>
                    <a:pt x="330" y="358"/>
                    <a:pt x="330" y="357"/>
                    <a:pt x="330" y="356"/>
                  </a:cubicBezTo>
                  <a:cubicBezTo>
                    <a:pt x="330" y="356"/>
                    <a:pt x="329" y="356"/>
                    <a:pt x="329" y="356"/>
                  </a:cubicBezTo>
                  <a:cubicBezTo>
                    <a:pt x="329" y="354"/>
                    <a:pt x="329" y="353"/>
                    <a:pt x="329" y="352"/>
                  </a:cubicBezTo>
                  <a:cubicBezTo>
                    <a:pt x="329" y="352"/>
                    <a:pt x="330" y="353"/>
                    <a:pt x="330" y="353"/>
                  </a:cubicBezTo>
                  <a:cubicBezTo>
                    <a:pt x="331" y="352"/>
                    <a:pt x="332" y="351"/>
                    <a:pt x="331" y="350"/>
                  </a:cubicBezTo>
                  <a:cubicBezTo>
                    <a:pt x="330" y="349"/>
                    <a:pt x="328" y="349"/>
                    <a:pt x="327" y="349"/>
                  </a:cubicBezTo>
                  <a:cubicBezTo>
                    <a:pt x="325" y="349"/>
                    <a:pt x="326" y="348"/>
                    <a:pt x="325" y="348"/>
                  </a:cubicBezTo>
                  <a:cubicBezTo>
                    <a:pt x="324" y="348"/>
                    <a:pt x="323" y="349"/>
                    <a:pt x="322" y="349"/>
                  </a:cubicBezTo>
                  <a:cubicBezTo>
                    <a:pt x="321" y="348"/>
                    <a:pt x="319" y="347"/>
                    <a:pt x="319" y="346"/>
                  </a:cubicBezTo>
                  <a:cubicBezTo>
                    <a:pt x="318" y="344"/>
                    <a:pt x="316" y="343"/>
                    <a:pt x="316" y="344"/>
                  </a:cubicBezTo>
                  <a:cubicBezTo>
                    <a:pt x="315" y="345"/>
                    <a:pt x="312" y="345"/>
                    <a:pt x="311" y="346"/>
                  </a:cubicBezTo>
                  <a:cubicBezTo>
                    <a:pt x="311" y="347"/>
                    <a:pt x="312" y="348"/>
                    <a:pt x="312" y="348"/>
                  </a:cubicBezTo>
                  <a:cubicBezTo>
                    <a:pt x="311" y="349"/>
                    <a:pt x="311" y="350"/>
                    <a:pt x="311" y="350"/>
                  </a:cubicBezTo>
                  <a:cubicBezTo>
                    <a:pt x="310" y="350"/>
                    <a:pt x="310" y="350"/>
                    <a:pt x="309" y="349"/>
                  </a:cubicBezTo>
                  <a:cubicBezTo>
                    <a:pt x="308" y="350"/>
                    <a:pt x="308" y="351"/>
                    <a:pt x="307" y="352"/>
                  </a:cubicBezTo>
                  <a:cubicBezTo>
                    <a:pt x="306" y="351"/>
                    <a:pt x="305" y="350"/>
                    <a:pt x="306" y="349"/>
                  </a:cubicBezTo>
                  <a:cubicBezTo>
                    <a:pt x="303" y="350"/>
                    <a:pt x="303" y="350"/>
                    <a:pt x="304" y="353"/>
                  </a:cubicBezTo>
                  <a:cubicBezTo>
                    <a:pt x="301" y="353"/>
                    <a:pt x="301" y="353"/>
                    <a:pt x="300" y="350"/>
                  </a:cubicBezTo>
                  <a:cubicBezTo>
                    <a:pt x="299" y="352"/>
                    <a:pt x="299" y="352"/>
                    <a:pt x="297" y="351"/>
                  </a:cubicBezTo>
                  <a:cubicBezTo>
                    <a:pt x="296" y="350"/>
                    <a:pt x="295" y="352"/>
                    <a:pt x="295" y="353"/>
                  </a:cubicBezTo>
                  <a:cubicBezTo>
                    <a:pt x="294" y="354"/>
                    <a:pt x="295" y="355"/>
                    <a:pt x="293" y="354"/>
                  </a:cubicBezTo>
                  <a:cubicBezTo>
                    <a:pt x="292" y="354"/>
                    <a:pt x="292" y="352"/>
                    <a:pt x="292" y="351"/>
                  </a:cubicBezTo>
                  <a:cubicBezTo>
                    <a:pt x="291" y="352"/>
                    <a:pt x="290" y="352"/>
                    <a:pt x="289" y="352"/>
                  </a:cubicBezTo>
                  <a:cubicBezTo>
                    <a:pt x="288" y="352"/>
                    <a:pt x="289" y="350"/>
                    <a:pt x="288" y="350"/>
                  </a:cubicBezTo>
                  <a:cubicBezTo>
                    <a:pt x="288" y="350"/>
                    <a:pt x="286" y="354"/>
                    <a:pt x="285" y="354"/>
                  </a:cubicBezTo>
                  <a:cubicBezTo>
                    <a:pt x="283" y="354"/>
                    <a:pt x="282" y="355"/>
                    <a:pt x="281" y="353"/>
                  </a:cubicBezTo>
                  <a:cubicBezTo>
                    <a:pt x="280" y="355"/>
                    <a:pt x="279" y="356"/>
                    <a:pt x="279" y="358"/>
                  </a:cubicBezTo>
                  <a:cubicBezTo>
                    <a:pt x="279" y="359"/>
                    <a:pt x="280" y="361"/>
                    <a:pt x="280" y="362"/>
                  </a:cubicBezTo>
                  <a:cubicBezTo>
                    <a:pt x="280" y="363"/>
                    <a:pt x="282" y="363"/>
                    <a:pt x="282" y="364"/>
                  </a:cubicBezTo>
                  <a:cubicBezTo>
                    <a:pt x="282" y="364"/>
                    <a:pt x="280" y="365"/>
                    <a:pt x="280" y="366"/>
                  </a:cubicBezTo>
                  <a:cubicBezTo>
                    <a:pt x="280" y="367"/>
                    <a:pt x="282" y="367"/>
                    <a:pt x="281" y="368"/>
                  </a:cubicBezTo>
                  <a:cubicBezTo>
                    <a:pt x="281" y="369"/>
                    <a:pt x="280" y="369"/>
                    <a:pt x="279" y="369"/>
                  </a:cubicBezTo>
                  <a:cubicBezTo>
                    <a:pt x="279" y="368"/>
                    <a:pt x="279" y="368"/>
                    <a:pt x="279" y="367"/>
                  </a:cubicBezTo>
                  <a:cubicBezTo>
                    <a:pt x="278" y="368"/>
                    <a:pt x="277" y="368"/>
                    <a:pt x="276" y="369"/>
                  </a:cubicBezTo>
                  <a:cubicBezTo>
                    <a:pt x="276" y="368"/>
                    <a:pt x="276" y="367"/>
                    <a:pt x="276" y="366"/>
                  </a:cubicBezTo>
                  <a:cubicBezTo>
                    <a:pt x="275" y="367"/>
                    <a:pt x="274" y="366"/>
                    <a:pt x="275" y="365"/>
                  </a:cubicBezTo>
                  <a:cubicBezTo>
                    <a:pt x="275" y="364"/>
                    <a:pt x="275" y="362"/>
                    <a:pt x="275" y="362"/>
                  </a:cubicBezTo>
                  <a:cubicBezTo>
                    <a:pt x="273" y="362"/>
                    <a:pt x="273" y="362"/>
                    <a:pt x="272" y="363"/>
                  </a:cubicBezTo>
                  <a:cubicBezTo>
                    <a:pt x="270" y="365"/>
                    <a:pt x="267" y="365"/>
                    <a:pt x="264" y="365"/>
                  </a:cubicBezTo>
                  <a:cubicBezTo>
                    <a:pt x="264" y="364"/>
                    <a:pt x="264" y="363"/>
                    <a:pt x="264" y="363"/>
                  </a:cubicBezTo>
                  <a:cubicBezTo>
                    <a:pt x="264" y="362"/>
                    <a:pt x="263" y="363"/>
                    <a:pt x="263" y="362"/>
                  </a:cubicBezTo>
                  <a:cubicBezTo>
                    <a:pt x="263" y="361"/>
                    <a:pt x="263" y="359"/>
                    <a:pt x="263" y="358"/>
                  </a:cubicBezTo>
                  <a:cubicBezTo>
                    <a:pt x="261" y="358"/>
                    <a:pt x="260" y="358"/>
                    <a:pt x="258" y="357"/>
                  </a:cubicBezTo>
                  <a:cubicBezTo>
                    <a:pt x="258" y="360"/>
                    <a:pt x="253" y="359"/>
                    <a:pt x="256" y="356"/>
                  </a:cubicBezTo>
                  <a:cubicBezTo>
                    <a:pt x="257" y="355"/>
                    <a:pt x="256" y="355"/>
                    <a:pt x="257" y="354"/>
                  </a:cubicBezTo>
                  <a:cubicBezTo>
                    <a:pt x="258" y="353"/>
                    <a:pt x="257" y="352"/>
                    <a:pt x="256" y="350"/>
                  </a:cubicBezTo>
                  <a:cubicBezTo>
                    <a:pt x="256" y="351"/>
                    <a:pt x="257" y="350"/>
                    <a:pt x="257" y="351"/>
                  </a:cubicBezTo>
                  <a:cubicBezTo>
                    <a:pt x="257" y="350"/>
                    <a:pt x="257" y="349"/>
                    <a:pt x="257" y="348"/>
                  </a:cubicBezTo>
                  <a:cubicBezTo>
                    <a:pt x="258" y="348"/>
                    <a:pt x="258" y="349"/>
                    <a:pt x="259" y="349"/>
                  </a:cubicBezTo>
                  <a:cubicBezTo>
                    <a:pt x="259" y="348"/>
                    <a:pt x="259" y="347"/>
                    <a:pt x="259" y="346"/>
                  </a:cubicBezTo>
                  <a:cubicBezTo>
                    <a:pt x="257" y="346"/>
                    <a:pt x="256" y="346"/>
                    <a:pt x="254" y="347"/>
                  </a:cubicBezTo>
                  <a:cubicBezTo>
                    <a:pt x="254" y="347"/>
                    <a:pt x="254" y="345"/>
                    <a:pt x="254" y="345"/>
                  </a:cubicBezTo>
                  <a:cubicBezTo>
                    <a:pt x="253" y="345"/>
                    <a:pt x="252" y="345"/>
                    <a:pt x="252" y="345"/>
                  </a:cubicBezTo>
                  <a:cubicBezTo>
                    <a:pt x="252" y="345"/>
                    <a:pt x="252" y="344"/>
                    <a:pt x="253" y="344"/>
                  </a:cubicBezTo>
                  <a:cubicBezTo>
                    <a:pt x="252" y="344"/>
                    <a:pt x="252" y="344"/>
                    <a:pt x="251" y="344"/>
                  </a:cubicBezTo>
                  <a:cubicBezTo>
                    <a:pt x="252" y="343"/>
                    <a:pt x="252" y="343"/>
                    <a:pt x="253" y="342"/>
                  </a:cubicBezTo>
                  <a:cubicBezTo>
                    <a:pt x="252" y="342"/>
                    <a:pt x="252" y="342"/>
                    <a:pt x="251" y="342"/>
                  </a:cubicBezTo>
                  <a:cubicBezTo>
                    <a:pt x="251" y="342"/>
                    <a:pt x="252" y="340"/>
                    <a:pt x="252" y="340"/>
                  </a:cubicBezTo>
                  <a:cubicBezTo>
                    <a:pt x="252" y="339"/>
                    <a:pt x="250" y="339"/>
                    <a:pt x="250" y="338"/>
                  </a:cubicBezTo>
                  <a:cubicBezTo>
                    <a:pt x="250" y="336"/>
                    <a:pt x="251" y="336"/>
                    <a:pt x="253" y="335"/>
                  </a:cubicBez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6"/>
                    <a:pt x="249" y="336"/>
                  </a:cubicBezTo>
                  <a:cubicBezTo>
                    <a:pt x="246" y="335"/>
                    <a:pt x="246" y="334"/>
                    <a:pt x="243" y="336"/>
                  </a:cubicBezTo>
                  <a:cubicBezTo>
                    <a:pt x="242" y="337"/>
                    <a:pt x="241" y="339"/>
                    <a:pt x="240" y="338"/>
                  </a:cubicBezTo>
                  <a:cubicBezTo>
                    <a:pt x="238" y="336"/>
                    <a:pt x="240" y="336"/>
                    <a:pt x="241" y="335"/>
                  </a:cubicBezTo>
                  <a:cubicBezTo>
                    <a:pt x="241" y="334"/>
                    <a:pt x="241" y="334"/>
                    <a:pt x="240" y="334"/>
                  </a:cubicBezTo>
                  <a:cubicBezTo>
                    <a:pt x="241" y="333"/>
                    <a:pt x="241" y="333"/>
                    <a:pt x="242" y="333"/>
                  </a:cubicBezTo>
                  <a:cubicBezTo>
                    <a:pt x="238" y="333"/>
                    <a:pt x="237" y="325"/>
                    <a:pt x="242" y="327"/>
                  </a:cubicBezTo>
                  <a:cubicBezTo>
                    <a:pt x="241" y="326"/>
                    <a:pt x="239" y="325"/>
                    <a:pt x="240" y="323"/>
                  </a:cubicBezTo>
                  <a:cubicBezTo>
                    <a:pt x="240" y="323"/>
                    <a:pt x="241" y="321"/>
                    <a:pt x="241" y="321"/>
                  </a:cubicBezTo>
                  <a:cubicBezTo>
                    <a:pt x="242" y="321"/>
                    <a:pt x="243" y="321"/>
                    <a:pt x="242" y="323"/>
                  </a:cubicBezTo>
                  <a:cubicBezTo>
                    <a:pt x="244" y="322"/>
                    <a:pt x="244" y="319"/>
                    <a:pt x="245" y="317"/>
                  </a:cubicBezTo>
                  <a:cubicBezTo>
                    <a:pt x="245" y="318"/>
                    <a:pt x="246" y="318"/>
                    <a:pt x="247" y="319"/>
                  </a:cubicBezTo>
                  <a:cubicBezTo>
                    <a:pt x="247" y="317"/>
                    <a:pt x="247" y="316"/>
                    <a:pt x="248" y="315"/>
                  </a:cubicBezTo>
                  <a:cubicBezTo>
                    <a:pt x="249" y="316"/>
                    <a:pt x="250" y="316"/>
                    <a:pt x="251" y="315"/>
                  </a:cubicBezTo>
                  <a:cubicBezTo>
                    <a:pt x="250" y="314"/>
                    <a:pt x="249" y="314"/>
                    <a:pt x="249" y="313"/>
                  </a:cubicBezTo>
                  <a:cubicBezTo>
                    <a:pt x="249" y="312"/>
                    <a:pt x="251" y="313"/>
                    <a:pt x="251" y="312"/>
                  </a:cubicBezTo>
                  <a:cubicBezTo>
                    <a:pt x="251" y="310"/>
                    <a:pt x="251" y="307"/>
                    <a:pt x="251" y="305"/>
                  </a:cubicBezTo>
                  <a:cubicBezTo>
                    <a:pt x="251" y="302"/>
                    <a:pt x="251" y="299"/>
                    <a:pt x="251" y="296"/>
                  </a:cubicBezTo>
                  <a:cubicBezTo>
                    <a:pt x="251" y="295"/>
                    <a:pt x="249" y="295"/>
                    <a:pt x="247" y="294"/>
                  </a:cubicBezTo>
                  <a:cubicBezTo>
                    <a:pt x="247" y="295"/>
                    <a:pt x="248" y="298"/>
                    <a:pt x="246" y="297"/>
                  </a:cubicBezTo>
                  <a:cubicBezTo>
                    <a:pt x="245" y="296"/>
                    <a:pt x="245" y="293"/>
                    <a:pt x="244" y="293"/>
                  </a:cubicBezTo>
                  <a:cubicBezTo>
                    <a:pt x="245" y="293"/>
                    <a:pt x="245" y="292"/>
                    <a:pt x="246" y="293"/>
                  </a:cubicBezTo>
                  <a:cubicBezTo>
                    <a:pt x="245" y="291"/>
                    <a:pt x="245" y="290"/>
                    <a:pt x="245" y="289"/>
                  </a:cubicBezTo>
                  <a:cubicBezTo>
                    <a:pt x="245" y="288"/>
                    <a:pt x="243" y="289"/>
                    <a:pt x="243" y="288"/>
                  </a:cubicBezTo>
                  <a:cubicBezTo>
                    <a:pt x="243" y="287"/>
                    <a:pt x="243" y="287"/>
                    <a:pt x="243" y="286"/>
                  </a:cubicBezTo>
                  <a:cubicBezTo>
                    <a:pt x="243" y="287"/>
                    <a:pt x="242" y="287"/>
                    <a:pt x="242" y="287"/>
                  </a:cubicBezTo>
                  <a:cubicBezTo>
                    <a:pt x="241" y="286"/>
                    <a:pt x="241" y="285"/>
                    <a:pt x="240" y="284"/>
                  </a:cubicBezTo>
                  <a:cubicBezTo>
                    <a:pt x="240" y="285"/>
                    <a:pt x="240" y="285"/>
                    <a:pt x="240" y="286"/>
                  </a:cubicBezTo>
                  <a:cubicBezTo>
                    <a:pt x="240" y="285"/>
                    <a:pt x="239" y="285"/>
                    <a:pt x="239" y="284"/>
                  </a:cubicBezTo>
                  <a:cubicBezTo>
                    <a:pt x="238" y="285"/>
                    <a:pt x="238" y="286"/>
                    <a:pt x="238" y="287"/>
                  </a:cubicBezTo>
                  <a:cubicBezTo>
                    <a:pt x="238" y="288"/>
                    <a:pt x="237" y="288"/>
                    <a:pt x="237" y="289"/>
                  </a:cubicBezTo>
                  <a:cubicBezTo>
                    <a:pt x="236" y="288"/>
                    <a:pt x="235" y="287"/>
                    <a:pt x="234" y="286"/>
                  </a:cubicBezTo>
                  <a:cubicBezTo>
                    <a:pt x="233" y="288"/>
                    <a:pt x="232" y="285"/>
                    <a:pt x="230" y="286"/>
                  </a:cubicBezTo>
                  <a:cubicBezTo>
                    <a:pt x="229" y="286"/>
                    <a:pt x="229" y="287"/>
                    <a:pt x="228" y="287"/>
                  </a:cubicBezTo>
                  <a:cubicBezTo>
                    <a:pt x="227" y="288"/>
                    <a:pt x="226" y="286"/>
                    <a:pt x="226" y="286"/>
                  </a:cubicBezTo>
                  <a:cubicBezTo>
                    <a:pt x="226" y="286"/>
                    <a:pt x="227" y="286"/>
                    <a:pt x="227" y="286"/>
                  </a:cubicBezTo>
                  <a:cubicBezTo>
                    <a:pt x="227" y="285"/>
                    <a:pt x="227" y="285"/>
                    <a:pt x="226" y="284"/>
                  </a:cubicBezTo>
                  <a:cubicBezTo>
                    <a:pt x="228" y="285"/>
                    <a:pt x="229" y="283"/>
                    <a:pt x="230" y="282"/>
                  </a:cubicBezTo>
                  <a:cubicBezTo>
                    <a:pt x="229" y="283"/>
                    <a:pt x="228" y="278"/>
                    <a:pt x="228" y="278"/>
                  </a:cubicBezTo>
                  <a:cubicBezTo>
                    <a:pt x="227" y="279"/>
                    <a:pt x="226" y="279"/>
                    <a:pt x="226" y="280"/>
                  </a:cubicBezTo>
                  <a:cubicBezTo>
                    <a:pt x="225" y="281"/>
                    <a:pt x="225" y="280"/>
                    <a:pt x="225" y="279"/>
                  </a:cubicBezTo>
                  <a:cubicBezTo>
                    <a:pt x="225" y="278"/>
                    <a:pt x="227" y="277"/>
                    <a:pt x="227" y="277"/>
                  </a:cubicBezTo>
                  <a:cubicBezTo>
                    <a:pt x="226" y="277"/>
                    <a:pt x="226" y="277"/>
                    <a:pt x="225" y="276"/>
                  </a:cubicBezTo>
                  <a:cubicBezTo>
                    <a:pt x="225" y="275"/>
                    <a:pt x="224" y="274"/>
                    <a:pt x="224" y="274"/>
                  </a:cubicBezTo>
                  <a:cubicBezTo>
                    <a:pt x="222" y="275"/>
                    <a:pt x="218" y="276"/>
                    <a:pt x="220" y="278"/>
                  </a:cubicBezTo>
                  <a:cubicBezTo>
                    <a:pt x="219" y="278"/>
                    <a:pt x="219" y="278"/>
                    <a:pt x="218" y="278"/>
                  </a:cubicBezTo>
                  <a:cubicBezTo>
                    <a:pt x="219" y="281"/>
                    <a:pt x="216" y="278"/>
                    <a:pt x="215" y="278"/>
                  </a:cubicBezTo>
                  <a:cubicBezTo>
                    <a:pt x="214" y="278"/>
                    <a:pt x="212" y="279"/>
                    <a:pt x="211" y="278"/>
                  </a:cubicBezTo>
                  <a:cubicBezTo>
                    <a:pt x="211" y="278"/>
                    <a:pt x="212" y="277"/>
                    <a:pt x="211" y="277"/>
                  </a:cubicBezTo>
                  <a:cubicBezTo>
                    <a:pt x="211" y="276"/>
                    <a:pt x="210" y="276"/>
                    <a:pt x="210" y="275"/>
                  </a:cubicBezTo>
                  <a:cubicBezTo>
                    <a:pt x="209" y="277"/>
                    <a:pt x="207" y="278"/>
                    <a:pt x="206" y="278"/>
                  </a:cubicBezTo>
                  <a:cubicBezTo>
                    <a:pt x="204" y="280"/>
                    <a:pt x="205" y="280"/>
                    <a:pt x="204" y="281"/>
                  </a:cubicBezTo>
                  <a:cubicBezTo>
                    <a:pt x="202" y="283"/>
                    <a:pt x="201" y="283"/>
                    <a:pt x="199" y="283"/>
                  </a:cubicBezTo>
                  <a:cubicBezTo>
                    <a:pt x="197" y="283"/>
                    <a:pt x="196" y="283"/>
                    <a:pt x="195" y="286"/>
                  </a:cubicBezTo>
                  <a:cubicBezTo>
                    <a:pt x="195" y="287"/>
                    <a:pt x="196" y="287"/>
                    <a:pt x="195" y="287"/>
                  </a:cubicBezTo>
                  <a:cubicBezTo>
                    <a:pt x="194" y="288"/>
                    <a:pt x="193" y="288"/>
                    <a:pt x="192" y="288"/>
                  </a:cubicBezTo>
                  <a:cubicBezTo>
                    <a:pt x="190" y="289"/>
                    <a:pt x="191" y="291"/>
                    <a:pt x="190" y="291"/>
                  </a:cubicBezTo>
                  <a:cubicBezTo>
                    <a:pt x="186" y="293"/>
                    <a:pt x="184" y="294"/>
                    <a:pt x="180" y="294"/>
                  </a:cubicBezTo>
                  <a:cubicBezTo>
                    <a:pt x="180" y="291"/>
                    <a:pt x="180" y="291"/>
                    <a:pt x="178" y="290"/>
                  </a:cubicBezTo>
                  <a:cubicBezTo>
                    <a:pt x="176" y="289"/>
                    <a:pt x="175" y="291"/>
                    <a:pt x="174" y="291"/>
                  </a:cubicBezTo>
                  <a:cubicBezTo>
                    <a:pt x="173" y="291"/>
                    <a:pt x="173" y="290"/>
                    <a:pt x="172" y="290"/>
                  </a:cubicBezTo>
                  <a:cubicBezTo>
                    <a:pt x="171" y="290"/>
                    <a:pt x="170" y="290"/>
                    <a:pt x="169" y="290"/>
                  </a:cubicBezTo>
                  <a:cubicBezTo>
                    <a:pt x="169" y="290"/>
                    <a:pt x="167" y="290"/>
                    <a:pt x="167" y="290"/>
                  </a:cubicBezTo>
                  <a:cubicBezTo>
                    <a:pt x="167" y="289"/>
                    <a:pt x="167" y="287"/>
                    <a:pt x="167" y="287"/>
                  </a:cubicBezTo>
                  <a:cubicBezTo>
                    <a:pt x="163" y="287"/>
                    <a:pt x="160" y="289"/>
                    <a:pt x="158" y="292"/>
                  </a:cubicBezTo>
                  <a:cubicBezTo>
                    <a:pt x="157" y="293"/>
                    <a:pt x="157" y="292"/>
                    <a:pt x="156" y="292"/>
                  </a:cubicBezTo>
                  <a:cubicBezTo>
                    <a:pt x="155" y="293"/>
                    <a:pt x="155" y="294"/>
                    <a:pt x="155" y="295"/>
                  </a:cubicBezTo>
                  <a:cubicBezTo>
                    <a:pt x="154" y="296"/>
                    <a:pt x="153" y="297"/>
                    <a:pt x="152" y="299"/>
                  </a:cubicBezTo>
                  <a:cubicBezTo>
                    <a:pt x="149" y="296"/>
                    <a:pt x="155" y="292"/>
                    <a:pt x="151" y="290"/>
                  </a:cubicBezTo>
                  <a:cubicBezTo>
                    <a:pt x="149" y="289"/>
                    <a:pt x="148" y="290"/>
                    <a:pt x="146" y="291"/>
                  </a:cubicBezTo>
                  <a:cubicBezTo>
                    <a:pt x="146" y="291"/>
                    <a:pt x="145" y="292"/>
                    <a:pt x="145" y="292"/>
                  </a:cubicBezTo>
                  <a:cubicBezTo>
                    <a:pt x="144" y="292"/>
                    <a:pt x="143" y="291"/>
                    <a:pt x="142" y="291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0" y="292"/>
                    <a:pt x="137" y="293"/>
                    <a:pt x="135" y="293"/>
                  </a:cubicBezTo>
                  <a:cubicBezTo>
                    <a:pt x="135" y="293"/>
                    <a:pt x="135" y="292"/>
                    <a:pt x="134" y="291"/>
                  </a:cubicBezTo>
                  <a:cubicBezTo>
                    <a:pt x="134" y="291"/>
                    <a:pt x="133" y="292"/>
                    <a:pt x="133" y="291"/>
                  </a:cubicBezTo>
                  <a:cubicBezTo>
                    <a:pt x="131" y="290"/>
                    <a:pt x="131" y="290"/>
                    <a:pt x="129" y="290"/>
                  </a:cubicBezTo>
                  <a:cubicBezTo>
                    <a:pt x="130" y="291"/>
                    <a:pt x="129" y="292"/>
                    <a:pt x="128" y="292"/>
                  </a:cubicBezTo>
                  <a:cubicBezTo>
                    <a:pt x="126" y="291"/>
                    <a:pt x="126" y="291"/>
                    <a:pt x="126" y="289"/>
                  </a:cubicBezTo>
                  <a:cubicBezTo>
                    <a:pt x="124" y="289"/>
                    <a:pt x="125" y="291"/>
                    <a:pt x="124" y="292"/>
                  </a:cubicBezTo>
                  <a:cubicBezTo>
                    <a:pt x="123" y="290"/>
                    <a:pt x="121" y="289"/>
                    <a:pt x="121" y="287"/>
                  </a:cubicBezTo>
                  <a:cubicBezTo>
                    <a:pt x="121" y="287"/>
                    <a:pt x="120" y="288"/>
                    <a:pt x="120" y="288"/>
                  </a:cubicBezTo>
                  <a:cubicBezTo>
                    <a:pt x="119" y="286"/>
                    <a:pt x="116" y="287"/>
                    <a:pt x="114" y="287"/>
                  </a:cubicBezTo>
                  <a:cubicBezTo>
                    <a:pt x="114" y="285"/>
                    <a:pt x="116" y="285"/>
                    <a:pt x="114" y="283"/>
                  </a:cubicBezTo>
                  <a:cubicBezTo>
                    <a:pt x="113" y="287"/>
                    <a:pt x="108" y="282"/>
                    <a:pt x="106" y="281"/>
                  </a:cubicBezTo>
                  <a:cubicBezTo>
                    <a:pt x="106" y="281"/>
                    <a:pt x="105" y="277"/>
                    <a:pt x="105" y="277"/>
                  </a:cubicBezTo>
                  <a:cubicBezTo>
                    <a:pt x="104" y="276"/>
                    <a:pt x="101" y="277"/>
                    <a:pt x="100" y="277"/>
                  </a:cubicBezTo>
                  <a:cubicBezTo>
                    <a:pt x="101" y="277"/>
                    <a:pt x="100" y="278"/>
                    <a:pt x="101" y="278"/>
                  </a:cubicBezTo>
                  <a:cubicBezTo>
                    <a:pt x="98" y="279"/>
                    <a:pt x="98" y="275"/>
                    <a:pt x="96" y="273"/>
                  </a:cubicBezTo>
                  <a:cubicBezTo>
                    <a:pt x="95" y="272"/>
                    <a:pt x="95" y="273"/>
                    <a:pt x="94" y="272"/>
                  </a:cubicBezTo>
                  <a:cubicBezTo>
                    <a:pt x="94" y="271"/>
                    <a:pt x="91" y="270"/>
                    <a:pt x="91" y="270"/>
                  </a:cubicBezTo>
                  <a:cubicBezTo>
                    <a:pt x="89" y="269"/>
                    <a:pt x="86" y="268"/>
                    <a:pt x="85" y="267"/>
                  </a:cubicBezTo>
                  <a:cubicBezTo>
                    <a:pt x="85" y="266"/>
                    <a:pt x="85" y="264"/>
                    <a:pt x="84" y="263"/>
                  </a:cubicBezTo>
                  <a:cubicBezTo>
                    <a:pt x="83" y="263"/>
                    <a:pt x="81" y="263"/>
                    <a:pt x="80" y="263"/>
                  </a:cubicBezTo>
                  <a:cubicBezTo>
                    <a:pt x="80" y="264"/>
                    <a:pt x="80" y="264"/>
                    <a:pt x="80" y="265"/>
                  </a:cubicBezTo>
                  <a:cubicBezTo>
                    <a:pt x="79" y="264"/>
                    <a:pt x="78" y="264"/>
                    <a:pt x="77" y="263"/>
                  </a:cubicBezTo>
                  <a:cubicBezTo>
                    <a:pt x="77" y="264"/>
                    <a:pt x="77" y="265"/>
                    <a:pt x="77" y="266"/>
                  </a:cubicBezTo>
                  <a:cubicBezTo>
                    <a:pt x="77" y="266"/>
                    <a:pt x="76" y="266"/>
                    <a:pt x="76" y="266"/>
                  </a:cubicBezTo>
                  <a:cubicBezTo>
                    <a:pt x="77" y="266"/>
                    <a:pt x="77" y="267"/>
                    <a:pt x="77" y="267"/>
                  </a:cubicBezTo>
                  <a:cubicBezTo>
                    <a:pt x="76" y="267"/>
                    <a:pt x="75" y="268"/>
                    <a:pt x="74" y="266"/>
                  </a:cubicBezTo>
                  <a:cubicBezTo>
                    <a:pt x="73" y="265"/>
                    <a:pt x="71" y="264"/>
                    <a:pt x="70" y="263"/>
                  </a:cubicBezTo>
                  <a:cubicBezTo>
                    <a:pt x="69" y="262"/>
                    <a:pt x="67" y="262"/>
                    <a:pt x="66" y="262"/>
                  </a:cubicBezTo>
                  <a:cubicBezTo>
                    <a:pt x="66" y="261"/>
                    <a:pt x="66" y="260"/>
                    <a:pt x="66" y="259"/>
                  </a:cubicBezTo>
                  <a:cubicBezTo>
                    <a:pt x="65" y="260"/>
                    <a:pt x="63" y="259"/>
                    <a:pt x="62" y="258"/>
                  </a:cubicBezTo>
                  <a:cubicBezTo>
                    <a:pt x="62" y="258"/>
                    <a:pt x="61" y="257"/>
                    <a:pt x="61" y="257"/>
                  </a:cubicBezTo>
                  <a:cubicBezTo>
                    <a:pt x="61" y="257"/>
                    <a:pt x="60" y="257"/>
                    <a:pt x="60" y="257"/>
                  </a:cubicBezTo>
                  <a:cubicBezTo>
                    <a:pt x="59" y="256"/>
                    <a:pt x="57" y="255"/>
                    <a:pt x="57" y="254"/>
                  </a:cubicBezTo>
                  <a:cubicBezTo>
                    <a:pt x="57" y="252"/>
                    <a:pt x="55" y="252"/>
                    <a:pt x="54" y="251"/>
                  </a:cubicBezTo>
                  <a:cubicBezTo>
                    <a:pt x="55" y="253"/>
                    <a:pt x="53" y="253"/>
                    <a:pt x="52" y="253"/>
                  </a:cubicBezTo>
                  <a:cubicBezTo>
                    <a:pt x="51" y="253"/>
                    <a:pt x="52" y="251"/>
                    <a:pt x="50" y="251"/>
                  </a:cubicBezTo>
                  <a:cubicBezTo>
                    <a:pt x="50" y="250"/>
                    <a:pt x="51" y="250"/>
                    <a:pt x="52" y="250"/>
                  </a:cubicBezTo>
                  <a:cubicBezTo>
                    <a:pt x="52" y="249"/>
                    <a:pt x="52" y="248"/>
                    <a:pt x="51" y="249"/>
                  </a:cubicBezTo>
                  <a:cubicBezTo>
                    <a:pt x="50" y="248"/>
                    <a:pt x="51" y="247"/>
                    <a:pt x="52" y="246"/>
                  </a:cubicBezTo>
                  <a:cubicBezTo>
                    <a:pt x="51" y="246"/>
                    <a:pt x="51" y="245"/>
                    <a:pt x="50" y="244"/>
                  </a:cubicBezTo>
                  <a:cubicBezTo>
                    <a:pt x="50" y="244"/>
                    <a:pt x="50" y="242"/>
                    <a:pt x="49" y="242"/>
                  </a:cubicBezTo>
                  <a:cubicBezTo>
                    <a:pt x="48" y="242"/>
                    <a:pt x="48" y="240"/>
                    <a:pt x="47" y="238"/>
                  </a:cubicBezTo>
                  <a:cubicBezTo>
                    <a:pt x="48" y="238"/>
                    <a:pt x="51" y="238"/>
                    <a:pt x="52" y="238"/>
                  </a:cubicBezTo>
                  <a:cubicBezTo>
                    <a:pt x="53" y="239"/>
                    <a:pt x="51" y="241"/>
                    <a:pt x="54" y="241"/>
                  </a:cubicBezTo>
                  <a:cubicBezTo>
                    <a:pt x="55" y="241"/>
                    <a:pt x="55" y="239"/>
                    <a:pt x="56" y="240"/>
                  </a:cubicBezTo>
                  <a:cubicBezTo>
                    <a:pt x="56" y="240"/>
                    <a:pt x="56" y="240"/>
                    <a:pt x="57" y="239"/>
                  </a:cubicBezTo>
                  <a:cubicBezTo>
                    <a:pt x="58" y="238"/>
                    <a:pt x="60" y="237"/>
                    <a:pt x="59" y="236"/>
                  </a:cubicBezTo>
                  <a:cubicBezTo>
                    <a:pt x="59" y="235"/>
                    <a:pt x="58" y="235"/>
                    <a:pt x="58" y="234"/>
                  </a:cubicBezTo>
                  <a:cubicBezTo>
                    <a:pt x="58" y="233"/>
                    <a:pt x="58" y="232"/>
                    <a:pt x="57" y="232"/>
                  </a:cubicBezTo>
                  <a:cubicBezTo>
                    <a:pt x="55" y="232"/>
                    <a:pt x="54" y="231"/>
                    <a:pt x="53" y="229"/>
                  </a:cubicBezTo>
                  <a:cubicBezTo>
                    <a:pt x="52" y="229"/>
                    <a:pt x="53" y="227"/>
                    <a:pt x="53" y="227"/>
                  </a:cubicBezTo>
                  <a:cubicBezTo>
                    <a:pt x="53" y="226"/>
                    <a:pt x="54" y="227"/>
                    <a:pt x="54" y="226"/>
                  </a:cubicBezTo>
                  <a:cubicBezTo>
                    <a:pt x="55" y="225"/>
                    <a:pt x="53" y="223"/>
                    <a:pt x="53" y="222"/>
                  </a:cubicBezTo>
                  <a:cubicBezTo>
                    <a:pt x="54" y="223"/>
                    <a:pt x="57" y="223"/>
                    <a:pt x="58" y="223"/>
                  </a:cubicBezTo>
                  <a:cubicBezTo>
                    <a:pt x="59" y="222"/>
                    <a:pt x="58" y="220"/>
                    <a:pt x="60" y="220"/>
                  </a:cubicBezTo>
                  <a:cubicBezTo>
                    <a:pt x="60" y="219"/>
                    <a:pt x="59" y="218"/>
                    <a:pt x="59" y="217"/>
                  </a:cubicBezTo>
                  <a:cubicBezTo>
                    <a:pt x="60" y="217"/>
                    <a:pt x="60" y="217"/>
                    <a:pt x="61" y="217"/>
                  </a:cubicBezTo>
                  <a:cubicBezTo>
                    <a:pt x="61" y="217"/>
                    <a:pt x="61" y="216"/>
                    <a:pt x="61" y="216"/>
                  </a:cubicBezTo>
                  <a:cubicBezTo>
                    <a:pt x="63" y="217"/>
                    <a:pt x="62" y="214"/>
                    <a:pt x="63" y="215"/>
                  </a:cubicBezTo>
                  <a:cubicBezTo>
                    <a:pt x="65" y="215"/>
                    <a:pt x="65" y="214"/>
                    <a:pt x="66" y="213"/>
                  </a:cubicBezTo>
                  <a:cubicBezTo>
                    <a:pt x="66" y="212"/>
                    <a:pt x="66" y="209"/>
                    <a:pt x="66" y="209"/>
                  </a:cubicBezTo>
                  <a:cubicBezTo>
                    <a:pt x="67" y="209"/>
                    <a:pt x="67" y="208"/>
                    <a:pt x="67" y="207"/>
                  </a:cubicBezTo>
                  <a:cubicBezTo>
                    <a:pt x="67" y="207"/>
                    <a:pt x="68" y="207"/>
                    <a:pt x="68" y="207"/>
                  </a:cubicBezTo>
                  <a:cubicBezTo>
                    <a:pt x="68" y="207"/>
                    <a:pt x="68" y="206"/>
                    <a:pt x="68" y="205"/>
                  </a:cubicBezTo>
                  <a:cubicBezTo>
                    <a:pt x="67" y="206"/>
                    <a:pt x="66" y="205"/>
                    <a:pt x="66" y="204"/>
                  </a:cubicBezTo>
                  <a:cubicBezTo>
                    <a:pt x="65" y="205"/>
                    <a:pt x="64" y="205"/>
                    <a:pt x="65" y="207"/>
                  </a:cubicBezTo>
                  <a:cubicBezTo>
                    <a:pt x="64" y="206"/>
                    <a:pt x="64" y="204"/>
                    <a:pt x="62" y="204"/>
                  </a:cubicBezTo>
                  <a:cubicBezTo>
                    <a:pt x="60" y="204"/>
                    <a:pt x="60" y="203"/>
                    <a:pt x="60" y="201"/>
                  </a:cubicBezTo>
                  <a:cubicBezTo>
                    <a:pt x="59" y="201"/>
                    <a:pt x="58" y="201"/>
                    <a:pt x="58" y="201"/>
                  </a:cubicBezTo>
                  <a:cubicBezTo>
                    <a:pt x="58" y="201"/>
                    <a:pt x="58" y="201"/>
                    <a:pt x="59" y="200"/>
                  </a:cubicBezTo>
                  <a:cubicBezTo>
                    <a:pt x="57" y="200"/>
                    <a:pt x="56" y="201"/>
                    <a:pt x="55" y="201"/>
                  </a:cubicBezTo>
                  <a:cubicBezTo>
                    <a:pt x="53" y="202"/>
                    <a:pt x="53" y="201"/>
                    <a:pt x="52" y="200"/>
                  </a:cubicBezTo>
                  <a:cubicBezTo>
                    <a:pt x="51" y="202"/>
                    <a:pt x="50" y="201"/>
                    <a:pt x="49" y="202"/>
                  </a:cubicBezTo>
                  <a:cubicBezTo>
                    <a:pt x="47" y="203"/>
                    <a:pt x="46" y="204"/>
                    <a:pt x="45" y="206"/>
                  </a:cubicBezTo>
                  <a:cubicBezTo>
                    <a:pt x="45" y="205"/>
                    <a:pt x="44" y="205"/>
                    <a:pt x="44" y="204"/>
                  </a:cubicBezTo>
                  <a:cubicBezTo>
                    <a:pt x="43" y="205"/>
                    <a:pt x="43" y="205"/>
                    <a:pt x="42" y="206"/>
                  </a:cubicBezTo>
                  <a:cubicBezTo>
                    <a:pt x="42" y="206"/>
                    <a:pt x="41" y="206"/>
                    <a:pt x="40" y="206"/>
                  </a:cubicBezTo>
                  <a:cubicBezTo>
                    <a:pt x="38" y="205"/>
                    <a:pt x="37" y="205"/>
                    <a:pt x="35" y="205"/>
                  </a:cubicBezTo>
                  <a:cubicBezTo>
                    <a:pt x="34" y="204"/>
                    <a:pt x="33" y="204"/>
                    <a:pt x="31" y="203"/>
                  </a:cubicBezTo>
                  <a:cubicBezTo>
                    <a:pt x="29" y="202"/>
                    <a:pt x="30" y="202"/>
                    <a:pt x="30" y="200"/>
                  </a:cubicBezTo>
                  <a:cubicBezTo>
                    <a:pt x="29" y="201"/>
                    <a:pt x="29" y="202"/>
                    <a:pt x="27" y="201"/>
                  </a:cubicBezTo>
                  <a:cubicBezTo>
                    <a:pt x="26" y="201"/>
                    <a:pt x="25" y="202"/>
                    <a:pt x="25" y="200"/>
                  </a:cubicBezTo>
                  <a:cubicBezTo>
                    <a:pt x="24" y="201"/>
                    <a:pt x="22" y="199"/>
                    <a:pt x="23" y="198"/>
                  </a:cubicBezTo>
                  <a:cubicBezTo>
                    <a:pt x="24" y="198"/>
                    <a:pt x="24" y="196"/>
                    <a:pt x="24" y="195"/>
                  </a:cubicBezTo>
                  <a:cubicBezTo>
                    <a:pt x="23" y="192"/>
                    <a:pt x="21" y="191"/>
                    <a:pt x="19" y="191"/>
                  </a:cubicBezTo>
                  <a:cubicBezTo>
                    <a:pt x="18" y="191"/>
                    <a:pt x="17" y="189"/>
                    <a:pt x="16" y="188"/>
                  </a:cubicBezTo>
                  <a:cubicBezTo>
                    <a:pt x="15" y="188"/>
                    <a:pt x="13" y="188"/>
                    <a:pt x="12" y="188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10" y="183"/>
                    <a:pt x="13" y="184"/>
                    <a:pt x="12" y="186"/>
                  </a:cubicBezTo>
                  <a:cubicBezTo>
                    <a:pt x="14" y="185"/>
                    <a:pt x="15" y="184"/>
                    <a:pt x="17" y="183"/>
                  </a:cubicBezTo>
                  <a:cubicBezTo>
                    <a:pt x="15" y="182"/>
                    <a:pt x="12" y="181"/>
                    <a:pt x="12" y="180"/>
                  </a:cubicBezTo>
                  <a:cubicBezTo>
                    <a:pt x="12" y="178"/>
                    <a:pt x="12" y="176"/>
                    <a:pt x="12" y="174"/>
                  </a:cubicBezTo>
                  <a:cubicBezTo>
                    <a:pt x="12" y="173"/>
                    <a:pt x="12" y="170"/>
                    <a:pt x="12" y="170"/>
                  </a:cubicBezTo>
                  <a:cubicBezTo>
                    <a:pt x="9" y="170"/>
                    <a:pt x="7" y="170"/>
                    <a:pt x="5" y="170"/>
                  </a:cubicBezTo>
                  <a:cubicBezTo>
                    <a:pt x="5" y="170"/>
                    <a:pt x="5" y="171"/>
                    <a:pt x="5" y="171"/>
                  </a:cubicBezTo>
                  <a:cubicBezTo>
                    <a:pt x="2" y="172"/>
                    <a:pt x="1" y="168"/>
                    <a:pt x="1" y="166"/>
                  </a:cubicBezTo>
                  <a:cubicBezTo>
                    <a:pt x="1" y="166"/>
                    <a:pt x="2" y="166"/>
                    <a:pt x="2" y="166"/>
                  </a:cubicBezTo>
                  <a:cubicBezTo>
                    <a:pt x="0" y="164"/>
                    <a:pt x="0" y="163"/>
                    <a:pt x="0" y="161"/>
                  </a:cubicBezTo>
                  <a:cubicBezTo>
                    <a:pt x="1" y="161"/>
                    <a:pt x="4" y="161"/>
                    <a:pt x="3" y="159"/>
                  </a:cubicBezTo>
                  <a:cubicBezTo>
                    <a:pt x="2" y="157"/>
                    <a:pt x="2" y="157"/>
                    <a:pt x="3" y="155"/>
                  </a:cubicBezTo>
                  <a:cubicBezTo>
                    <a:pt x="4" y="152"/>
                    <a:pt x="9" y="153"/>
                    <a:pt x="12" y="153"/>
                  </a:cubicBezTo>
                  <a:cubicBezTo>
                    <a:pt x="12" y="151"/>
                    <a:pt x="12" y="150"/>
                    <a:pt x="12" y="148"/>
                  </a:cubicBezTo>
                  <a:cubicBezTo>
                    <a:pt x="13" y="149"/>
                    <a:pt x="16" y="149"/>
                    <a:pt x="16" y="149"/>
                  </a:cubicBezTo>
                  <a:cubicBezTo>
                    <a:pt x="17" y="148"/>
                    <a:pt x="19" y="147"/>
                    <a:pt x="20" y="146"/>
                  </a:cubicBezTo>
                  <a:cubicBezTo>
                    <a:pt x="20" y="148"/>
                    <a:pt x="21" y="149"/>
                    <a:pt x="21" y="150"/>
                  </a:cubicBezTo>
                  <a:cubicBezTo>
                    <a:pt x="23" y="150"/>
                    <a:pt x="26" y="151"/>
                    <a:pt x="26" y="148"/>
                  </a:cubicBezTo>
                  <a:cubicBezTo>
                    <a:pt x="28" y="150"/>
                    <a:pt x="29" y="151"/>
                    <a:pt x="30" y="149"/>
                  </a:cubicBezTo>
                  <a:cubicBezTo>
                    <a:pt x="30" y="148"/>
                    <a:pt x="30" y="146"/>
                    <a:pt x="30" y="146"/>
                  </a:cubicBezTo>
                  <a:cubicBezTo>
                    <a:pt x="30" y="145"/>
                    <a:pt x="32" y="145"/>
                    <a:pt x="32" y="145"/>
                  </a:cubicBezTo>
                  <a:cubicBezTo>
                    <a:pt x="30" y="143"/>
                    <a:pt x="33" y="142"/>
                    <a:pt x="34" y="142"/>
                  </a:cubicBezTo>
                  <a:cubicBezTo>
                    <a:pt x="35" y="142"/>
                    <a:pt x="37" y="143"/>
                    <a:pt x="39" y="143"/>
                  </a:cubicBezTo>
                  <a:cubicBezTo>
                    <a:pt x="42" y="144"/>
                    <a:pt x="45" y="142"/>
                    <a:pt x="47" y="140"/>
                  </a:cubicBezTo>
                  <a:cubicBezTo>
                    <a:pt x="47" y="139"/>
                    <a:pt x="47" y="139"/>
                    <a:pt x="47" y="138"/>
                  </a:cubicBezTo>
                  <a:cubicBezTo>
                    <a:pt x="48" y="138"/>
                    <a:pt x="49" y="137"/>
                    <a:pt x="49" y="137"/>
                  </a:cubicBezTo>
                  <a:cubicBezTo>
                    <a:pt x="50" y="136"/>
                    <a:pt x="52" y="136"/>
                    <a:pt x="52" y="136"/>
                  </a:cubicBezTo>
                  <a:cubicBezTo>
                    <a:pt x="56" y="135"/>
                    <a:pt x="59" y="133"/>
                    <a:pt x="63" y="133"/>
                  </a:cubicBezTo>
                  <a:cubicBezTo>
                    <a:pt x="61" y="131"/>
                    <a:pt x="63" y="130"/>
                    <a:pt x="65" y="131"/>
                  </a:cubicBezTo>
                  <a:cubicBezTo>
                    <a:pt x="67" y="132"/>
                    <a:pt x="67" y="131"/>
                    <a:pt x="67" y="129"/>
                  </a:cubicBezTo>
                  <a:cubicBezTo>
                    <a:pt x="67" y="127"/>
                    <a:pt x="66" y="125"/>
                    <a:pt x="66" y="124"/>
                  </a:cubicBezTo>
                  <a:cubicBezTo>
                    <a:pt x="66" y="122"/>
                    <a:pt x="68" y="122"/>
                    <a:pt x="69" y="121"/>
                  </a:cubicBezTo>
                  <a:cubicBezTo>
                    <a:pt x="69" y="121"/>
                    <a:pt x="68" y="120"/>
                    <a:pt x="68" y="120"/>
                  </a:cubicBezTo>
                  <a:cubicBezTo>
                    <a:pt x="69" y="119"/>
                    <a:pt x="70" y="118"/>
                    <a:pt x="72" y="119"/>
                  </a:cubicBezTo>
                  <a:cubicBezTo>
                    <a:pt x="72" y="117"/>
                    <a:pt x="71" y="117"/>
                    <a:pt x="70" y="116"/>
                  </a:cubicBezTo>
                  <a:cubicBezTo>
                    <a:pt x="73" y="117"/>
                    <a:pt x="70" y="112"/>
                    <a:pt x="70" y="112"/>
                  </a:cubicBezTo>
                  <a:cubicBezTo>
                    <a:pt x="69" y="111"/>
                    <a:pt x="69" y="110"/>
                    <a:pt x="68" y="109"/>
                  </a:cubicBezTo>
                  <a:cubicBezTo>
                    <a:pt x="68" y="109"/>
                    <a:pt x="69" y="108"/>
                    <a:pt x="67" y="108"/>
                  </a:cubicBezTo>
                  <a:cubicBezTo>
                    <a:pt x="67" y="107"/>
                    <a:pt x="68" y="105"/>
                    <a:pt x="68" y="104"/>
                  </a:cubicBezTo>
                  <a:cubicBezTo>
                    <a:pt x="68" y="104"/>
                    <a:pt x="67" y="104"/>
                    <a:pt x="67" y="104"/>
                  </a:cubicBezTo>
                  <a:cubicBezTo>
                    <a:pt x="68" y="102"/>
                    <a:pt x="68" y="101"/>
                    <a:pt x="69" y="100"/>
                  </a:cubicBezTo>
                  <a:cubicBezTo>
                    <a:pt x="67" y="101"/>
                    <a:pt x="68" y="98"/>
                    <a:pt x="66" y="99"/>
                  </a:cubicBezTo>
                  <a:cubicBezTo>
                    <a:pt x="64" y="100"/>
                    <a:pt x="63" y="101"/>
                    <a:pt x="62" y="99"/>
                  </a:cubicBezTo>
                  <a:cubicBezTo>
                    <a:pt x="65" y="97"/>
                    <a:pt x="69" y="95"/>
                    <a:pt x="72" y="96"/>
                  </a:cubicBezTo>
                  <a:cubicBezTo>
                    <a:pt x="75" y="96"/>
                    <a:pt x="78" y="94"/>
                    <a:pt x="82" y="93"/>
                  </a:cubicBezTo>
                  <a:cubicBezTo>
                    <a:pt x="81" y="96"/>
                    <a:pt x="86" y="94"/>
                    <a:pt x="87" y="95"/>
                  </a:cubicBezTo>
                  <a:cubicBezTo>
                    <a:pt x="91" y="98"/>
                    <a:pt x="90" y="92"/>
                    <a:pt x="90" y="92"/>
                  </a:cubicBezTo>
                  <a:cubicBezTo>
                    <a:pt x="86" y="92"/>
                    <a:pt x="87" y="90"/>
                    <a:pt x="88" y="87"/>
                  </a:cubicBezTo>
                  <a:cubicBezTo>
                    <a:pt x="89" y="85"/>
                    <a:pt x="90" y="83"/>
                    <a:pt x="91" y="81"/>
                  </a:cubicBezTo>
                  <a:cubicBezTo>
                    <a:pt x="91" y="78"/>
                    <a:pt x="93" y="77"/>
                    <a:pt x="93" y="75"/>
                  </a:cubicBezTo>
                  <a:cubicBezTo>
                    <a:pt x="93" y="73"/>
                    <a:pt x="93" y="72"/>
                    <a:pt x="95" y="72"/>
                  </a:cubicBezTo>
                  <a:cubicBezTo>
                    <a:pt x="96" y="72"/>
                    <a:pt x="97" y="73"/>
                    <a:pt x="98" y="73"/>
                  </a:cubicBezTo>
                  <a:cubicBezTo>
                    <a:pt x="103" y="75"/>
                    <a:pt x="107" y="75"/>
                    <a:pt x="112" y="75"/>
                  </a:cubicBezTo>
                  <a:cubicBezTo>
                    <a:pt x="112" y="75"/>
                    <a:pt x="111" y="76"/>
                    <a:pt x="111" y="76"/>
                  </a:cubicBezTo>
                  <a:cubicBezTo>
                    <a:pt x="113" y="76"/>
                    <a:pt x="113" y="76"/>
                    <a:pt x="115" y="74"/>
                  </a:cubicBezTo>
                  <a:cubicBezTo>
                    <a:pt x="116" y="73"/>
                    <a:pt x="118" y="74"/>
                    <a:pt x="119" y="74"/>
                  </a:cubicBezTo>
                  <a:cubicBezTo>
                    <a:pt x="119" y="73"/>
                    <a:pt x="119" y="73"/>
                    <a:pt x="119" y="72"/>
                  </a:cubicBezTo>
                  <a:cubicBezTo>
                    <a:pt x="119" y="72"/>
                    <a:pt x="120" y="72"/>
                    <a:pt x="120" y="73"/>
                  </a:cubicBezTo>
                  <a:cubicBezTo>
                    <a:pt x="121" y="71"/>
                    <a:pt x="121" y="70"/>
                    <a:pt x="120" y="69"/>
                  </a:cubicBezTo>
                  <a:cubicBezTo>
                    <a:pt x="120" y="68"/>
                    <a:pt x="119" y="66"/>
                    <a:pt x="119" y="66"/>
                  </a:cubicBezTo>
                  <a:cubicBezTo>
                    <a:pt x="119" y="64"/>
                    <a:pt x="118" y="63"/>
                    <a:pt x="119" y="62"/>
                  </a:cubicBezTo>
                  <a:cubicBezTo>
                    <a:pt x="120" y="61"/>
                    <a:pt x="120" y="58"/>
                    <a:pt x="121" y="58"/>
                  </a:cubicBezTo>
                  <a:cubicBezTo>
                    <a:pt x="122" y="57"/>
                    <a:pt x="125" y="58"/>
                    <a:pt x="126" y="58"/>
                  </a:cubicBezTo>
                  <a:cubicBezTo>
                    <a:pt x="127" y="58"/>
                    <a:pt x="128" y="57"/>
                    <a:pt x="129" y="56"/>
                  </a:cubicBezTo>
                  <a:cubicBezTo>
                    <a:pt x="130" y="56"/>
                    <a:pt x="132" y="57"/>
                    <a:pt x="132" y="55"/>
                  </a:cubicBezTo>
                  <a:cubicBezTo>
                    <a:pt x="132" y="54"/>
                    <a:pt x="132" y="52"/>
                    <a:pt x="130" y="52"/>
                  </a:cubicBezTo>
                  <a:cubicBezTo>
                    <a:pt x="133" y="50"/>
                    <a:pt x="133" y="50"/>
                    <a:pt x="137" y="50"/>
                  </a:cubicBezTo>
                  <a:cubicBezTo>
                    <a:pt x="137" y="51"/>
                    <a:pt x="138" y="51"/>
                    <a:pt x="138" y="51"/>
                  </a:cubicBezTo>
                  <a:cubicBezTo>
                    <a:pt x="140" y="51"/>
                    <a:pt x="142" y="50"/>
                    <a:pt x="143" y="50"/>
                  </a:cubicBezTo>
                  <a:cubicBezTo>
                    <a:pt x="142" y="50"/>
                    <a:pt x="144" y="50"/>
                    <a:pt x="143" y="51"/>
                  </a:cubicBezTo>
                  <a:cubicBezTo>
                    <a:pt x="142" y="52"/>
                    <a:pt x="142" y="53"/>
                    <a:pt x="141" y="53"/>
                  </a:cubicBezTo>
                  <a:cubicBezTo>
                    <a:pt x="142" y="53"/>
                    <a:pt x="143" y="54"/>
                    <a:pt x="144" y="54"/>
                  </a:cubicBezTo>
                  <a:cubicBezTo>
                    <a:pt x="145" y="55"/>
                    <a:pt x="144" y="56"/>
                    <a:pt x="143" y="56"/>
                  </a:cubicBezTo>
                  <a:cubicBezTo>
                    <a:pt x="145" y="57"/>
                    <a:pt x="148" y="58"/>
                    <a:pt x="149" y="60"/>
                  </a:cubicBezTo>
                  <a:cubicBezTo>
                    <a:pt x="150" y="62"/>
                    <a:pt x="154" y="63"/>
                    <a:pt x="156" y="63"/>
                  </a:cubicBezTo>
                  <a:cubicBezTo>
                    <a:pt x="157" y="63"/>
                    <a:pt x="158" y="62"/>
                    <a:pt x="159" y="63"/>
                  </a:cubicBezTo>
                  <a:cubicBezTo>
                    <a:pt x="161" y="65"/>
                    <a:pt x="161" y="65"/>
                    <a:pt x="163" y="64"/>
                  </a:cubicBezTo>
                  <a:cubicBezTo>
                    <a:pt x="164" y="64"/>
                    <a:pt x="164" y="66"/>
                    <a:pt x="164" y="66"/>
                  </a:cubicBezTo>
                  <a:cubicBezTo>
                    <a:pt x="164" y="66"/>
                    <a:pt x="165" y="66"/>
                    <a:pt x="165" y="66"/>
                  </a:cubicBezTo>
                  <a:cubicBezTo>
                    <a:pt x="166" y="67"/>
                    <a:pt x="168" y="67"/>
                    <a:pt x="167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71"/>
                    <a:pt x="168" y="71"/>
                    <a:pt x="170" y="74"/>
                  </a:cubicBezTo>
                  <a:cubicBezTo>
                    <a:pt x="171" y="75"/>
                    <a:pt x="172" y="75"/>
                    <a:pt x="173" y="76"/>
                  </a:cubicBezTo>
                  <a:cubicBezTo>
                    <a:pt x="175" y="78"/>
                    <a:pt x="174" y="79"/>
                    <a:pt x="173" y="81"/>
                  </a:cubicBezTo>
                  <a:cubicBezTo>
                    <a:pt x="173" y="83"/>
                    <a:pt x="173" y="84"/>
                    <a:pt x="175" y="86"/>
                  </a:cubicBezTo>
                  <a:cubicBezTo>
                    <a:pt x="172" y="85"/>
                    <a:pt x="170" y="90"/>
                    <a:pt x="170" y="92"/>
                  </a:cubicBezTo>
                  <a:cubicBezTo>
                    <a:pt x="170" y="92"/>
                    <a:pt x="172" y="92"/>
                    <a:pt x="172" y="92"/>
                  </a:cubicBezTo>
                  <a:cubicBezTo>
                    <a:pt x="172" y="93"/>
                    <a:pt x="171" y="95"/>
                    <a:pt x="173" y="95"/>
                  </a:cubicBezTo>
                  <a:cubicBezTo>
                    <a:pt x="173" y="95"/>
                    <a:pt x="175" y="94"/>
                    <a:pt x="175" y="95"/>
                  </a:cubicBezTo>
                  <a:cubicBezTo>
                    <a:pt x="175" y="97"/>
                    <a:pt x="176" y="96"/>
                    <a:pt x="178" y="96"/>
                  </a:cubicBezTo>
                  <a:cubicBezTo>
                    <a:pt x="178" y="96"/>
                    <a:pt x="178" y="95"/>
                    <a:pt x="178" y="95"/>
                  </a:cubicBezTo>
                  <a:cubicBezTo>
                    <a:pt x="179" y="96"/>
                    <a:pt x="180" y="96"/>
                    <a:pt x="182" y="96"/>
                  </a:cubicBezTo>
                  <a:cubicBezTo>
                    <a:pt x="183" y="96"/>
                    <a:pt x="184" y="96"/>
                    <a:pt x="185" y="96"/>
                  </a:cubicBezTo>
                  <a:cubicBezTo>
                    <a:pt x="185" y="96"/>
                    <a:pt x="186" y="97"/>
                    <a:pt x="187" y="97"/>
                  </a:cubicBezTo>
                  <a:cubicBezTo>
                    <a:pt x="189" y="97"/>
                    <a:pt x="191" y="97"/>
                    <a:pt x="194" y="97"/>
                  </a:cubicBezTo>
                  <a:cubicBezTo>
                    <a:pt x="195" y="97"/>
                    <a:pt x="198" y="97"/>
                    <a:pt x="199" y="97"/>
                  </a:cubicBezTo>
                  <a:cubicBezTo>
                    <a:pt x="201" y="98"/>
                    <a:pt x="202" y="99"/>
                    <a:pt x="204" y="100"/>
                  </a:cubicBezTo>
                  <a:cubicBezTo>
                    <a:pt x="205" y="100"/>
                    <a:pt x="206" y="101"/>
                    <a:pt x="206" y="101"/>
                  </a:cubicBezTo>
                  <a:cubicBezTo>
                    <a:pt x="207" y="102"/>
                    <a:pt x="206" y="102"/>
                    <a:pt x="208" y="103"/>
                  </a:cubicBezTo>
                  <a:cubicBezTo>
                    <a:pt x="211" y="105"/>
                    <a:pt x="215" y="105"/>
                    <a:pt x="218" y="105"/>
                  </a:cubicBezTo>
                  <a:cubicBezTo>
                    <a:pt x="217" y="106"/>
                    <a:pt x="217" y="106"/>
                    <a:pt x="217" y="107"/>
                  </a:cubicBezTo>
                  <a:cubicBezTo>
                    <a:pt x="217" y="109"/>
                    <a:pt x="217" y="109"/>
                    <a:pt x="219" y="109"/>
                  </a:cubicBezTo>
                  <a:cubicBezTo>
                    <a:pt x="220" y="109"/>
                    <a:pt x="221" y="113"/>
                    <a:pt x="221" y="114"/>
                  </a:cubicBezTo>
                  <a:cubicBezTo>
                    <a:pt x="222" y="117"/>
                    <a:pt x="222" y="117"/>
                    <a:pt x="224" y="119"/>
                  </a:cubicBezTo>
                  <a:cubicBezTo>
                    <a:pt x="225" y="119"/>
                    <a:pt x="226" y="120"/>
                    <a:pt x="227" y="121"/>
                  </a:cubicBezTo>
                  <a:cubicBezTo>
                    <a:pt x="228" y="121"/>
                    <a:pt x="227" y="123"/>
                    <a:pt x="228" y="123"/>
                  </a:cubicBezTo>
                  <a:cubicBezTo>
                    <a:pt x="237" y="122"/>
                    <a:pt x="247" y="124"/>
                    <a:pt x="256" y="125"/>
                  </a:cubicBezTo>
                  <a:cubicBezTo>
                    <a:pt x="260" y="125"/>
                    <a:pt x="263" y="124"/>
                    <a:pt x="267" y="124"/>
                  </a:cubicBezTo>
                  <a:cubicBezTo>
                    <a:pt x="272" y="124"/>
                    <a:pt x="276" y="124"/>
                    <a:pt x="281" y="125"/>
                  </a:cubicBezTo>
                  <a:cubicBezTo>
                    <a:pt x="283" y="125"/>
                    <a:pt x="282" y="128"/>
                    <a:pt x="284" y="129"/>
                  </a:cubicBezTo>
                  <a:cubicBezTo>
                    <a:pt x="285" y="130"/>
                    <a:pt x="288" y="128"/>
                    <a:pt x="290" y="129"/>
                  </a:cubicBezTo>
                  <a:cubicBezTo>
                    <a:pt x="292" y="130"/>
                    <a:pt x="294" y="131"/>
                    <a:pt x="297" y="132"/>
                  </a:cubicBezTo>
                  <a:cubicBezTo>
                    <a:pt x="299" y="133"/>
                    <a:pt x="300" y="133"/>
                    <a:pt x="302" y="133"/>
                  </a:cubicBezTo>
                  <a:cubicBezTo>
                    <a:pt x="303" y="133"/>
                    <a:pt x="308" y="133"/>
                    <a:pt x="308" y="133"/>
                  </a:cubicBezTo>
                  <a:cubicBezTo>
                    <a:pt x="308" y="134"/>
                    <a:pt x="308" y="135"/>
                    <a:pt x="308" y="135"/>
                  </a:cubicBezTo>
                  <a:cubicBezTo>
                    <a:pt x="310" y="135"/>
                    <a:pt x="311" y="136"/>
                    <a:pt x="312" y="136"/>
                  </a:cubicBezTo>
                  <a:cubicBezTo>
                    <a:pt x="314" y="136"/>
                    <a:pt x="316" y="134"/>
                    <a:pt x="317" y="133"/>
                  </a:cubicBezTo>
                  <a:cubicBezTo>
                    <a:pt x="318" y="132"/>
                    <a:pt x="320" y="132"/>
                    <a:pt x="322" y="131"/>
                  </a:cubicBezTo>
                  <a:cubicBezTo>
                    <a:pt x="326" y="130"/>
                    <a:pt x="330" y="128"/>
                    <a:pt x="334" y="128"/>
                  </a:cubicBezTo>
                  <a:cubicBezTo>
                    <a:pt x="336" y="128"/>
                    <a:pt x="335" y="126"/>
                    <a:pt x="337" y="126"/>
                  </a:cubicBezTo>
                  <a:cubicBezTo>
                    <a:pt x="339" y="126"/>
                    <a:pt x="341" y="126"/>
                    <a:pt x="344" y="126"/>
                  </a:cubicBezTo>
                  <a:cubicBezTo>
                    <a:pt x="348" y="126"/>
                    <a:pt x="353" y="126"/>
                    <a:pt x="358" y="126"/>
                  </a:cubicBezTo>
                  <a:cubicBezTo>
                    <a:pt x="359" y="126"/>
                    <a:pt x="359" y="125"/>
                    <a:pt x="361" y="125"/>
                  </a:cubicBezTo>
                  <a:cubicBezTo>
                    <a:pt x="362" y="124"/>
                    <a:pt x="364" y="124"/>
                    <a:pt x="366" y="123"/>
                  </a:cubicBezTo>
                  <a:cubicBezTo>
                    <a:pt x="369" y="121"/>
                    <a:pt x="370" y="116"/>
                    <a:pt x="374" y="115"/>
                  </a:cubicBezTo>
                  <a:cubicBezTo>
                    <a:pt x="374" y="115"/>
                    <a:pt x="379" y="115"/>
                    <a:pt x="379" y="114"/>
                  </a:cubicBezTo>
                  <a:cubicBezTo>
                    <a:pt x="381" y="112"/>
                    <a:pt x="381" y="112"/>
                    <a:pt x="384" y="112"/>
                  </a:cubicBezTo>
                  <a:cubicBezTo>
                    <a:pt x="382" y="110"/>
                    <a:pt x="381" y="109"/>
                    <a:pt x="380" y="107"/>
                  </a:cubicBezTo>
                  <a:cubicBezTo>
                    <a:pt x="379" y="107"/>
                    <a:pt x="378" y="106"/>
                    <a:pt x="378" y="105"/>
                  </a:cubicBezTo>
                  <a:cubicBezTo>
                    <a:pt x="377" y="104"/>
                    <a:pt x="378" y="104"/>
                    <a:pt x="379" y="103"/>
                  </a:cubicBezTo>
                  <a:cubicBezTo>
                    <a:pt x="379" y="102"/>
                    <a:pt x="378" y="101"/>
                    <a:pt x="379" y="101"/>
                  </a:cubicBezTo>
                  <a:cubicBezTo>
                    <a:pt x="379" y="100"/>
                    <a:pt x="380" y="98"/>
                    <a:pt x="381" y="97"/>
                  </a:cubicBezTo>
                  <a:cubicBezTo>
                    <a:pt x="382" y="96"/>
                    <a:pt x="385" y="96"/>
                    <a:pt x="387" y="96"/>
                  </a:cubicBezTo>
                  <a:cubicBezTo>
                    <a:pt x="388" y="96"/>
                    <a:pt x="391" y="99"/>
                    <a:pt x="392" y="99"/>
                  </a:cubicBezTo>
                  <a:cubicBezTo>
                    <a:pt x="394" y="101"/>
                    <a:pt x="396" y="100"/>
                    <a:pt x="399" y="100"/>
                  </a:cubicBezTo>
                  <a:cubicBezTo>
                    <a:pt x="402" y="100"/>
                    <a:pt x="407" y="96"/>
                    <a:pt x="408" y="93"/>
                  </a:cubicBezTo>
                  <a:cubicBezTo>
                    <a:pt x="409" y="91"/>
                    <a:pt x="411" y="93"/>
                    <a:pt x="412" y="93"/>
                  </a:cubicBezTo>
                  <a:cubicBezTo>
                    <a:pt x="415" y="93"/>
                    <a:pt x="417" y="93"/>
                    <a:pt x="420" y="92"/>
                  </a:cubicBezTo>
                  <a:cubicBezTo>
                    <a:pt x="421" y="92"/>
                    <a:pt x="422" y="91"/>
                    <a:pt x="422" y="90"/>
                  </a:cubicBezTo>
                  <a:cubicBezTo>
                    <a:pt x="423" y="90"/>
                    <a:pt x="424" y="90"/>
                    <a:pt x="425" y="89"/>
                  </a:cubicBezTo>
                  <a:cubicBezTo>
                    <a:pt x="426" y="88"/>
                    <a:pt x="426" y="88"/>
                    <a:pt x="425" y="87"/>
                  </a:cubicBezTo>
                  <a:cubicBezTo>
                    <a:pt x="424" y="86"/>
                    <a:pt x="426" y="85"/>
                    <a:pt x="426" y="84"/>
                  </a:cubicBezTo>
                  <a:cubicBezTo>
                    <a:pt x="427" y="83"/>
                    <a:pt x="430" y="82"/>
                    <a:pt x="431" y="82"/>
                  </a:cubicBezTo>
                  <a:cubicBezTo>
                    <a:pt x="434" y="81"/>
                    <a:pt x="436" y="83"/>
                    <a:pt x="437" y="80"/>
                  </a:cubicBezTo>
                  <a:cubicBezTo>
                    <a:pt x="438" y="77"/>
                    <a:pt x="439" y="80"/>
                    <a:pt x="441" y="80"/>
                  </a:cubicBezTo>
                  <a:cubicBezTo>
                    <a:pt x="441" y="80"/>
                    <a:pt x="441" y="79"/>
                    <a:pt x="442" y="79"/>
                  </a:cubicBezTo>
                  <a:cubicBezTo>
                    <a:pt x="443" y="78"/>
                    <a:pt x="444" y="78"/>
                    <a:pt x="446" y="78"/>
                  </a:cubicBezTo>
                  <a:cubicBezTo>
                    <a:pt x="449" y="77"/>
                    <a:pt x="453" y="77"/>
                    <a:pt x="455" y="79"/>
                  </a:cubicBezTo>
                  <a:cubicBezTo>
                    <a:pt x="456" y="80"/>
                    <a:pt x="459" y="79"/>
                    <a:pt x="460" y="79"/>
                  </a:cubicBezTo>
                  <a:cubicBezTo>
                    <a:pt x="462" y="79"/>
                    <a:pt x="462" y="76"/>
                    <a:pt x="462" y="75"/>
                  </a:cubicBezTo>
                  <a:cubicBezTo>
                    <a:pt x="461" y="75"/>
                    <a:pt x="461" y="75"/>
                    <a:pt x="461" y="75"/>
                  </a:cubicBezTo>
                  <a:cubicBezTo>
                    <a:pt x="460" y="73"/>
                    <a:pt x="461" y="73"/>
                    <a:pt x="459" y="71"/>
                  </a:cubicBezTo>
                  <a:cubicBezTo>
                    <a:pt x="459" y="71"/>
                    <a:pt x="459" y="71"/>
                    <a:pt x="458" y="71"/>
                  </a:cubicBezTo>
                  <a:cubicBezTo>
                    <a:pt x="456" y="71"/>
                    <a:pt x="457" y="71"/>
                    <a:pt x="456" y="70"/>
                  </a:cubicBezTo>
                  <a:cubicBezTo>
                    <a:pt x="456" y="69"/>
                    <a:pt x="456" y="68"/>
                    <a:pt x="456" y="68"/>
                  </a:cubicBezTo>
                  <a:cubicBezTo>
                    <a:pt x="455" y="68"/>
                    <a:pt x="454" y="69"/>
                    <a:pt x="454" y="68"/>
                  </a:cubicBezTo>
                  <a:cubicBezTo>
                    <a:pt x="453" y="68"/>
                    <a:pt x="454" y="67"/>
                    <a:pt x="453" y="67"/>
                  </a:cubicBezTo>
                  <a:cubicBezTo>
                    <a:pt x="452" y="67"/>
                    <a:pt x="451" y="66"/>
                    <a:pt x="450" y="66"/>
                  </a:cubicBezTo>
                  <a:cubicBezTo>
                    <a:pt x="449" y="65"/>
                    <a:pt x="449" y="64"/>
                    <a:pt x="448" y="63"/>
                  </a:cubicBezTo>
                  <a:cubicBezTo>
                    <a:pt x="446" y="63"/>
                    <a:pt x="444" y="63"/>
                    <a:pt x="442" y="63"/>
                  </a:cubicBezTo>
                  <a:cubicBezTo>
                    <a:pt x="440" y="63"/>
                    <a:pt x="437" y="65"/>
                    <a:pt x="436" y="67"/>
                  </a:cubicBezTo>
                  <a:cubicBezTo>
                    <a:pt x="434" y="66"/>
                    <a:pt x="432" y="64"/>
                    <a:pt x="429" y="65"/>
                  </a:cubicBezTo>
                  <a:cubicBezTo>
                    <a:pt x="427" y="65"/>
                    <a:pt x="425" y="65"/>
                    <a:pt x="424" y="65"/>
                  </a:cubicBezTo>
                  <a:cubicBezTo>
                    <a:pt x="423" y="65"/>
                    <a:pt x="422" y="67"/>
                    <a:pt x="422" y="67"/>
                  </a:cubicBezTo>
                  <a:cubicBezTo>
                    <a:pt x="420" y="65"/>
                    <a:pt x="419" y="64"/>
                    <a:pt x="418" y="62"/>
                  </a:cubicBezTo>
                  <a:cubicBezTo>
                    <a:pt x="421" y="61"/>
                    <a:pt x="421" y="61"/>
                    <a:pt x="421" y="58"/>
                  </a:cubicBezTo>
                  <a:cubicBezTo>
                    <a:pt x="421" y="57"/>
                    <a:pt x="421" y="56"/>
                    <a:pt x="422" y="55"/>
                  </a:cubicBezTo>
                  <a:cubicBezTo>
                    <a:pt x="422" y="55"/>
                    <a:pt x="424" y="54"/>
                    <a:pt x="424" y="53"/>
                  </a:cubicBezTo>
                  <a:cubicBezTo>
                    <a:pt x="423" y="49"/>
                    <a:pt x="429" y="46"/>
                    <a:pt x="430" y="42"/>
                  </a:cubicBezTo>
                  <a:cubicBezTo>
                    <a:pt x="430" y="42"/>
                    <a:pt x="430" y="42"/>
                    <a:pt x="430" y="43"/>
                  </a:cubicBezTo>
                  <a:cubicBezTo>
                    <a:pt x="432" y="43"/>
                    <a:pt x="433" y="44"/>
                    <a:pt x="434" y="44"/>
                  </a:cubicBezTo>
                  <a:cubicBezTo>
                    <a:pt x="436" y="45"/>
                    <a:pt x="438" y="46"/>
                    <a:pt x="440" y="46"/>
                  </a:cubicBezTo>
                  <a:cubicBezTo>
                    <a:pt x="442" y="46"/>
                    <a:pt x="444" y="45"/>
                    <a:pt x="446" y="44"/>
                  </a:cubicBezTo>
                  <a:cubicBezTo>
                    <a:pt x="447" y="43"/>
                    <a:pt x="446" y="43"/>
                    <a:pt x="447" y="42"/>
                  </a:cubicBezTo>
                  <a:cubicBezTo>
                    <a:pt x="447" y="41"/>
                    <a:pt x="448" y="42"/>
                    <a:pt x="448" y="40"/>
                  </a:cubicBezTo>
                  <a:cubicBezTo>
                    <a:pt x="449" y="40"/>
                    <a:pt x="454" y="42"/>
                    <a:pt x="455" y="41"/>
                  </a:cubicBezTo>
                  <a:cubicBezTo>
                    <a:pt x="457" y="38"/>
                    <a:pt x="456" y="37"/>
                    <a:pt x="453" y="35"/>
                  </a:cubicBezTo>
                  <a:cubicBezTo>
                    <a:pt x="455" y="36"/>
                    <a:pt x="458" y="33"/>
                    <a:pt x="458" y="31"/>
                  </a:cubicBezTo>
                  <a:cubicBezTo>
                    <a:pt x="458" y="30"/>
                    <a:pt x="457" y="29"/>
                    <a:pt x="459" y="28"/>
                  </a:cubicBezTo>
                  <a:cubicBezTo>
                    <a:pt x="459" y="28"/>
                    <a:pt x="460" y="28"/>
                    <a:pt x="461" y="27"/>
                  </a:cubicBezTo>
                  <a:cubicBezTo>
                    <a:pt x="461" y="27"/>
                    <a:pt x="460" y="26"/>
                    <a:pt x="460" y="26"/>
                  </a:cubicBezTo>
                  <a:cubicBezTo>
                    <a:pt x="461" y="26"/>
                    <a:pt x="464" y="21"/>
                    <a:pt x="464" y="21"/>
                  </a:cubicBezTo>
                  <a:cubicBezTo>
                    <a:pt x="467" y="21"/>
                    <a:pt x="467" y="17"/>
                    <a:pt x="470" y="18"/>
                  </a:cubicBezTo>
                  <a:cubicBezTo>
                    <a:pt x="469" y="17"/>
                    <a:pt x="471" y="17"/>
                    <a:pt x="471" y="16"/>
                  </a:cubicBezTo>
                  <a:cubicBezTo>
                    <a:pt x="471" y="15"/>
                    <a:pt x="469" y="14"/>
                    <a:pt x="469" y="14"/>
                  </a:cubicBezTo>
                  <a:cubicBezTo>
                    <a:pt x="469" y="12"/>
                    <a:pt x="470" y="12"/>
                    <a:pt x="468" y="11"/>
                  </a:cubicBezTo>
                  <a:cubicBezTo>
                    <a:pt x="467" y="10"/>
                    <a:pt x="466" y="10"/>
                    <a:pt x="464" y="10"/>
                  </a:cubicBezTo>
                  <a:cubicBezTo>
                    <a:pt x="463" y="10"/>
                    <a:pt x="462" y="9"/>
                    <a:pt x="463" y="9"/>
                  </a:cubicBezTo>
                  <a:cubicBezTo>
                    <a:pt x="465" y="8"/>
                    <a:pt x="466" y="8"/>
                    <a:pt x="467" y="7"/>
                  </a:cubicBezTo>
                  <a:cubicBezTo>
                    <a:pt x="469" y="5"/>
                    <a:pt x="470" y="2"/>
                    <a:pt x="473" y="2"/>
                  </a:cubicBezTo>
                  <a:cubicBezTo>
                    <a:pt x="476" y="2"/>
                    <a:pt x="479" y="2"/>
                    <a:pt x="482" y="2"/>
                  </a:cubicBezTo>
                  <a:cubicBezTo>
                    <a:pt x="485" y="1"/>
                    <a:pt x="488" y="1"/>
                    <a:pt x="490" y="1"/>
                  </a:cubicBezTo>
                  <a:cubicBezTo>
                    <a:pt x="493" y="1"/>
                    <a:pt x="495" y="0"/>
                    <a:pt x="497" y="0"/>
                  </a:cubicBezTo>
                  <a:cubicBezTo>
                    <a:pt x="499" y="1"/>
                    <a:pt x="500" y="1"/>
                    <a:pt x="501" y="1"/>
                  </a:cubicBezTo>
                  <a:cubicBezTo>
                    <a:pt x="502" y="2"/>
                    <a:pt x="502" y="2"/>
                    <a:pt x="503" y="3"/>
                  </a:cubicBezTo>
                  <a:cubicBezTo>
                    <a:pt x="504" y="3"/>
                    <a:pt x="504" y="2"/>
                    <a:pt x="505" y="3"/>
                  </a:cubicBezTo>
                  <a:cubicBezTo>
                    <a:pt x="506" y="3"/>
                    <a:pt x="507" y="4"/>
                    <a:pt x="509" y="4"/>
                  </a:cubicBezTo>
                  <a:cubicBezTo>
                    <a:pt x="510" y="4"/>
                    <a:pt x="510" y="6"/>
                    <a:pt x="511" y="5"/>
                  </a:cubicBezTo>
                  <a:cubicBezTo>
                    <a:pt x="511" y="5"/>
                    <a:pt x="511" y="4"/>
                    <a:pt x="511" y="4"/>
                  </a:cubicBezTo>
                  <a:cubicBezTo>
                    <a:pt x="513" y="4"/>
                    <a:pt x="521" y="5"/>
                    <a:pt x="519" y="8"/>
                  </a:cubicBezTo>
                  <a:cubicBezTo>
                    <a:pt x="521" y="7"/>
                    <a:pt x="521" y="10"/>
                    <a:pt x="523" y="9"/>
                  </a:cubicBezTo>
                  <a:cubicBezTo>
                    <a:pt x="522" y="9"/>
                    <a:pt x="522" y="10"/>
                    <a:pt x="522" y="10"/>
                  </a:cubicBezTo>
                  <a:cubicBezTo>
                    <a:pt x="523" y="10"/>
                    <a:pt x="523" y="11"/>
                    <a:pt x="523" y="12"/>
                  </a:cubicBezTo>
                  <a:cubicBezTo>
                    <a:pt x="523" y="11"/>
                    <a:pt x="523" y="11"/>
                    <a:pt x="523" y="11"/>
                  </a:cubicBezTo>
                  <a:cubicBezTo>
                    <a:pt x="524" y="12"/>
                    <a:pt x="525" y="12"/>
                    <a:pt x="526" y="13"/>
                  </a:cubicBezTo>
                  <a:cubicBezTo>
                    <a:pt x="526" y="13"/>
                    <a:pt x="526" y="14"/>
                    <a:pt x="525" y="14"/>
                  </a:cubicBezTo>
                  <a:cubicBezTo>
                    <a:pt x="526" y="14"/>
                    <a:pt x="526" y="14"/>
                    <a:pt x="526" y="14"/>
                  </a:cubicBezTo>
                  <a:cubicBezTo>
                    <a:pt x="526" y="14"/>
                    <a:pt x="525" y="15"/>
                    <a:pt x="525" y="15"/>
                  </a:cubicBezTo>
                  <a:cubicBezTo>
                    <a:pt x="526" y="16"/>
                    <a:pt x="526" y="16"/>
                    <a:pt x="527" y="16"/>
                  </a:cubicBezTo>
                  <a:cubicBezTo>
                    <a:pt x="527" y="17"/>
                    <a:pt x="527" y="18"/>
                    <a:pt x="528" y="19"/>
                  </a:cubicBezTo>
                  <a:cubicBezTo>
                    <a:pt x="529" y="21"/>
                    <a:pt x="530" y="21"/>
                    <a:pt x="529" y="22"/>
                  </a:cubicBezTo>
                  <a:cubicBezTo>
                    <a:pt x="529" y="22"/>
                    <a:pt x="530" y="22"/>
                    <a:pt x="531" y="22"/>
                  </a:cubicBezTo>
                  <a:cubicBezTo>
                    <a:pt x="531" y="23"/>
                    <a:pt x="531" y="24"/>
                    <a:pt x="530" y="23"/>
                  </a:cubicBezTo>
                  <a:cubicBezTo>
                    <a:pt x="530" y="25"/>
                    <a:pt x="531" y="25"/>
                    <a:pt x="532" y="25"/>
                  </a:cubicBezTo>
                  <a:cubicBezTo>
                    <a:pt x="531" y="26"/>
                    <a:pt x="530" y="27"/>
                    <a:pt x="532" y="29"/>
                  </a:cubicBezTo>
                  <a:cubicBezTo>
                    <a:pt x="533" y="30"/>
                    <a:pt x="535" y="31"/>
                    <a:pt x="536" y="32"/>
                  </a:cubicBezTo>
                  <a:cubicBezTo>
                    <a:pt x="536" y="34"/>
                    <a:pt x="535" y="36"/>
                    <a:pt x="537" y="37"/>
                  </a:cubicBezTo>
                  <a:cubicBezTo>
                    <a:pt x="538" y="38"/>
                    <a:pt x="538" y="39"/>
                    <a:pt x="537" y="41"/>
                  </a:cubicBezTo>
                  <a:cubicBezTo>
                    <a:pt x="539" y="40"/>
                    <a:pt x="537" y="41"/>
                    <a:pt x="538" y="42"/>
                  </a:cubicBezTo>
                  <a:cubicBezTo>
                    <a:pt x="539" y="43"/>
                    <a:pt x="540" y="43"/>
                    <a:pt x="539" y="45"/>
                  </a:cubicBezTo>
                  <a:cubicBezTo>
                    <a:pt x="541" y="45"/>
                    <a:pt x="543" y="46"/>
                    <a:pt x="546" y="46"/>
                  </a:cubicBezTo>
                  <a:cubicBezTo>
                    <a:pt x="546" y="46"/>
                    <a:pt x="547" y="45"/>
                    <a:pt x="547" y="45"/>
                  </a:cubicBezTo>
                  <a:cubicBezTo>
                    <a:pt x="548" y="45"/>
                    <a:pt x="549" y="45"/>
                    <a:pt x="550" y="45"/>
                  </a:cubicBezTo>
                  <a:cubicBezTo>
                    <a:pt x="550" y="45"/>
                    <a:pt x="550" y="46"/>
                    <a:pt x="549" y="46"/>
                  </a:cubicBezTo>
                  <a:cubicBezTo>
                    <a:pt x="550" y="46"/>
                    <a:pt x="552" y="46"/>
                    <a:pt x="553" y="46"/>
                  </a:cubicBezTo>
                  <a:cubicBezTo>
                    <a:pt x="553" y="46"/>
                    <a:pt x="553" y="47"/>
                    <a:pt x="553" y="47"/>
                  </a:cubicBezTo>
                  <a:cubicBezTo>
                    <a:pt x="554" y="47"/>
                    <a:pt x="556" y="47"/>
                    <a:pt x="557" y="47"/>
                  </a:cubicBezTo>
                  <a:cubicBezTo>
                    <a:pt x="558" y="48"/>
                    <a:pt x="557" y="49"/>
                    <a:pt x="559" y="49"/>
                  </a:cubicBezTo>
                  <a:cubicBezTo>
                    <a:pt x="560" y="49"/>
                    <a:pt x="559" y="49"/>
                    <a:pt x="560" y="50"/>
                  </a:cubicBezTo>
                  <a:cubicBezTo>
                    <a:pt x="562" y="53"/>
                    <a:pt x="566" y="53"/>
                    <a:pt x="569" y="52"/>
                  </a:cubicBezTo>
                  <a:cubicBezTo>
                    <a:pt x="568" y="54"/>
                    <a:pt x="567" y="59"/>
                    <a:pt x="570" y="58"/>
                  </a:cubicBezTo>
                  <a:cubicBezTo>
                    <a:pt x="571" y="61"/>
                    <a:pt x="566" y="62"/>
                    <a:pt x="571" y="64"/>
                  </a:cubicBezTo>
                  <a:cubicBezTo>
                    <a:pt x="572" y="65"/>
                    <a:pt x="571" y="66"/>
                    <a:pt x="572" y="67"/>
                  </a:cubicBezTo>
                  <a:cubicBezTo>
                    <a:pt x="574" y="68"/>
                    <a:pt x="574" y="66"/>
                    <a:pt x="576" y="66"/>
                  </a:cubicBezTo>
                  <a:cubicBezTo>
                    <a:pt x="577" y="65"/>
                    <a:pt x="578" y="67"/>
                    <a:pt x="579" y="67"/>
                  </a:cubicBezTo>
                  <a:cubicBezTo>
                    <a:pt x="580" y="67"/>
                    <a:pt x="582" y="66"/>
                    <a:pt x="584" y="66"/>
                  </a:cubicBezTo>
                  <a:cubicBezTo>
                    <a:pt x="585" y="66"/>
                    <a:pt x="586" y="66"/>
                    <a:pt x="587" y="66"/>
                  </a:cubicBezTo>
                  <a:cubicBezTo>
                    <a:pt x="589" y="66"/>
                    <a:pt x="589" y="65"/>
                    <a:pt x="589" y="63"/>
                  </a:cubicBezTo>
                  <a:cubicBezTo>
                    <a:pt x="590" y="63"/>
                    <a:pt x="591" y="63"/>
                    <a:pt x="592" y="63"/>
                  </a:cubicBezTo>
                  <a:cubicBezTo>
                    <a:pt x="592" y="63"/>
                    <a:pt x="594" y="62"/>
                    <a:pt x="595" y="62"/>
                  </a:cubicBezTo>
                  <a:cubicBezTo>
                    <a:pt x="595" y="62"/>
                    <a:pt x="597" y="62"/>
                    <a:pt x="598" y="62"/>
                  </a:cubicBezTo>
                  <a:cubicBezTo>
                    <a:pt x="599" y="61"/>
                    <a:pt x="597" y="60"/>
                    <a:pt x="599" y="60"/>
                  </a:cubicBezTo>
                  <a:cubicBezTo>
                    <a:pt x="600" y="60"/>
                    <a:pt x="611" y="57"/>
                    <a:pt x="609" y="62"/>
                  </a:cubicBezTo>
                  <a:cubicBezTo>
                    <a:pt x="609" y="62"/>
                    <a:pt x="608" y="62"/>
                    <a:pt x="608" y="62"/>
                  </a:cubicBezTo>
                  <a:cubicBezTo>
                    <a:pt x="608" y="64"/>
                    <a:pt x="611" y="67"/>
                    <a:pt x="608" y="69"/>
                  </a:cubicBezTo>
                  <a:cubicBezTo>
                    <a:pt x="607" y="70"/>
                    <a:pt x="605" y="69"/>
                    <a:pt x="605" y="70"/>
                  </a:cubicBezTo>
                  <a:cubicBezTo>
                    <a:pt x="602" y="71"/>
                    <a:pt x="605" y="71"/>
                    <a:pt x="605" y="72"/>
                  </a:cubicBezTo>
                  <a:cubicBezTo>
                    <a:pt x="605" y="74"/>
                    <a:pt x="604" y="74"/>
                    <a:pt x="602" y="75"/>
                  </a:cubicBezTo>
                  <a:cubicBezTo>
                    <a:pt x="602" y="75"/>
                    <a:pt x="603" y="77"/>
                    <a:pt x="602" y="78"/>
                  </a:cubicBezTo>
                  <a:cubicBezTo>
                    <a:pt x="601" y="80"/>
                    <a:pt x="600" y="80"/>
                    <a:pt x="601" y="81"/>
                  </a:cubicBezTo>
                  <a:cubicBezTo>
                    <a:pt x="602" y="82"/>
                    <a:pt x="601" y="84"/>
                    <a:pt x="600" y="84"/>
                  </a:cubicBezTo>
                  <a:cubicBezTo>
                    <a:pt x="600" y="84"/>
                    <a:pt x="600" y="83"/>
                    <a:pt x="600" y="83"/>
                  </a:cubicBezTo>
                  <a:cubicBezTo>
                    <a:pt x="598" y="84"/>
                    <a:pt x="599" y="85"/>
                    <a:pt x="599" y="87"/>
                  </a:cubicBezTo>
                  <a:cubicBezTo>
                    <a:pt x="599" y="88"/>
                    <a:pt x="597" y="88"/>
                    <a:pt x="597" y="89"/>
                  </a:cubicBezTo>
                  <a:cubicBezTo>
                    <a:pt x="597" y="90"/>
                    <a:pt x="594" y="92"/>
                    <a:pt x="594" y="93"/>
                  </a:cubicBezTo>
                  <a:cubicBezTo>
                    <a:pt x="593" y="94"/>
                    <a:pt x="593" y="95"/>
                    <a:pt x="593" y="96"/>
                  </a:cubicBezTo>
                  <a:cubicBezTo>
                    <a:pt x="593" y="96"/>
                    <a:pt x="592" y="96"/>
                    <a:pt x="592" y="96"/>
                  </a:cubicBezTo>
                  <a:cubicBezTo>
                    <a:pt x="592" y="97"/>
                    <a:pt x="592" y="97"/>
                    <a:pt x="592" y="98"/>
                  </a:cubicBezTo>
                  <a:cubicBezTo>
                    <a:pt x="590" y="95"/>
                    <a:pt x="587" y="95"/>
                    <a:pt x="583" y="95"/>
                  </a:cubicBezTo>
                  <a:cubicBezTo>
                    <a:pt x="583" y="95"/>
                    <a:pt x="582" y="95"/>
                    <a:pt x="582" y="95"/>
                  </a:cubicBezTo>
                  <a:cubicBezTo>
                    <a:pt x="581" y="94"/>
                    <a:pt x="582" y="94"/>
                    <a:pt x="581" y="93"/>
                  </a:cubicBezTo>
                  <a:cubicBezTo>
                    <a:pt x="580" y="93"/>
                    <a:pt x="580" y="95"/>
                    <a:pt x="578" y="94"/>
                  </a:cubicBezTo>
                  <a:cubicBezTo>
                    <a:pt x="580" y="98"/>
                    <a:pt x="576" y="96"/>
                    <a:pt x="575" y="99"/>
                  </a:cubicBezTo>
                  <a:cubicBezTo>
                    <a:pt x="573" y="97"/>
                    <a:pt x="573" y="98"/>
                    <a:pt x="571" y="99"/>
                  </a:cubicBezTo>
                  <a:cubicBezTo>
                    <a:pt x="573" y="101"/>
                    <a:pt x="574" y="102"/>
                    <a:pt x="574" y="106"/>
                  </a:cubicBezTo>
                  <a:cubicBezTo>
                    <a:pt x="575" y="108"/>
                    <a:pt x="575" y="111"/>
                    <a:pt x="575" y="113"/>
                  </a:cubicBezTo>
                  <a:cubicBezTo>
                    <a:pt x="574" y="113"/>
                    <a:pt x="574" y="113"/>
                    <a:pt x="573" y="113"/>
                  </a:cubicBezTo>
                  <a:cubicBezTo>
                    <a:pt x="574" y="114"/>
                    <a:pt x="575" y="115"/>
                    <a:pt x="576" y="116"/>
                  </a:cubicBezTo>
                  <a:cubicBezTo>
                    <a:pt x="576" y="116"/>
                    <a:pt x="575" y="116"/>
                    <a:pt x="575" y="116"/>
                  </a:cubicBezTo>
                  <a:cubicBezTo>
                    <a:pt x="575" y="116"/>
                    <a:pt x="575" y="117"/>
                    <a:pt x="575" y="117"/>
                  </a:cubicBezTo>
                  <a:cubicBezTo>
                    <a:pt x="574" y="117"/>
                    <a:pt x="574" y="117"/>
                    <a:pt x="573" y="117"/>
                  </a:cubicBezTo>
                  <a:cubicBezTo>
                    <a:pt x="575" y="118"/>
                    <a:pt x="575" y="118"/>
                    <a:pt x="574" y="119"/>
                  </a:cubicBezTo>
                  <a:cubicBezTo>
                    <a:pt x="573" y="120"/>
                    <a:pt x="574" y="121"/>
                    <a:pt x="573" y="121"/>
                  </a:cubicBezTo>
                  <a:cubicBezTo>
                    <a:pt x="570" y="121"/>
                    <a:pt x="569" y="121"/>
                    <a:pt x="567" y="123"/>
                  </a:cubicBezTo>
                  <a:cubicBezTo>
                    <a:pt x="569" y="124"/>
                    <a:pt x="570" y="124"/>
                    <a:pt x="571" y="124"/>
                  </a:cubicBezTo>
                  <a:cubicBezTo>
                    <a:pt x="570" y="124"/>
                    <a:pt x="570" y="125"/>
                    <a:pt x="571" y="12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Chile">
              <a:extLst>
                <a:ext uri="{FF2B5EF4-FFF2-40B4-BE49-F238E27FC236}">
                  <a16:creationId xmlns:a16="http://schemas.microsoft.com/office/drawing/2014/main" id="{C090C568-7D14-F3C6-AE44-3E25EA6697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1238" y="3259802"/>
              <a:ext cx="213292" cy="1046148"/>
            </a:xfrm>
            <a:custGeom>
              <a:avLst/>
              <a:gdLst>
                <a:gd name="T0" fmla="*/ 50 w 89"/>
                <a:gd name="T1" fmla="*/ 409 h 436"/>
                <a:gd name="T2" fmla="*/ 42 w 89"/>
                <a:gd name="T3" fmla="*/ 404 h 436"/>
                <a:gd name="T4" fmla="*/ 33 w 89"/>
                <a:gd name="T5" fmla="*/ 393 h 436"/>
                <a:gd name="T6" fmla="*/ 23 w 89"/>
                <a:gd name="T7" fmla="*/ 383 h 436"/>
                <a:gd name="T8" fmla="*/ 16 w 89"/>
                <a:gd name="T9" fmla="*/ 370 h 436"/>
                <a:gd name="T10" fmla="*/ 21 w 89"/>
                <a:gd name="T11" fmla="*/ 353 h 436"/>
                <a:gd name="T12" fmla="*/ 14 w 89"/>
                <a:gd name="T13" fmla="*/ 342 h 436"/>
                <a:gd name="T14" fmla="*/ 11 w 89"/>
                <a:gd name="T15" fmla="*/ 330 h 436"/>
                <a:gd name="T16" fmla="*/ 10 w 89"/>
                <a:gd name="T17" fmla="*/ 326 h 436"/>
                <a:gd name="T18" fmla="*/ 18 w 89"/>
                <a:gd name="T19" fmla="*/ 326 h 436"/>
                <a:gd name="T20" fmla="*/ 27 w 89"/>
                <a:gd name="T21" fmla="*/ 316 h 436"/>
                <a:gd name="T22" fmla="*/ 30 w 89"/>
                <a:gd name="T23" fmla="*/ 297 h 436"/>
                <a:gd name="T24" fmla="*/ 35 w 89"/>
                <a:gd name="T25" fmla="*/ 283 h 436"/>
                <a:gd name="T26" fmla="*/ 27 w 89"/>
                <a:gd name="T27" fmla="*/ 276 h 436"/>
                <a:gd name="T28" fmla="*/ 25 w 89"/>
                <a:gd name="T29" fmla="*/ 241 h 436"/>
                <a:gd name="T30" fmla="*/ 38 w 89"/>
                <a:gd name="T31" fmla="*/ 200 h 436"/>
                <a:gd name="T32" fmla="*/ 43 w 89"/>
                <a:gd name="T33" fmla="*/ 150 h 436"/>
                <a:gd name="T34" fmla="*/ 51 w 89"/>
                <a:gd name="T35" fmla="*/ 116 h 436"/>
                <a:gd name="T36" fmla="*/ 54 w 89"/>
                <a:gd name="T37" fmla="*/ 86 h 436"/>
                <a:gd name="T38" fmla="*/ 57 w 89"/>
                <a:gd name="T39" fmla="*/ 56 h 436"/>
                <a:gd name="T40" fmla="*/ 66 w 89"/>
                <a:gd name="T41" fmla="*/ 4 h 436"/>
                <a:gd name="T42" fmla="*/ 72 w 89"/>
                <a:gd name="T43" fmla="*/ 32 h 436"/>
                <a:gd name="T44" fmla="*/ 79 w 89"/>
                <a:gd name="T45" fmla="*/ 55 h 436"/>
                <a:gd name="T46" fmla="*/ 74 w 89"/>
                <a:gd name="T47" fmla="*/ 84 h 436"/>
                <a:gd name="T48" fmla="*/ 65 w 89"/>
                <a:gd name="T49" fmla="*/ 122 h 436"/>
                <a:gd name="T50" fmla="*/ 54 w 89"/>
                <a:gd name="T51" fmla="*/ 155 h 436"/>
                <a:gd name="T52" fmla="*/ 61 w 89"/>
                <a:gd name="T53" fmla="*/ 185 h 436"/>
                <a:gd name="T54" fmla="*/ 55 w 89"/>
                <a:gd name="T55" fmla="*/ 213 h 436"/>
                <a:gd name="T56" fmla="*/ 45 w 89"/>
                <a:gd name="T57" fmla="*/ 245 h 436"/>
                <a:gd name="T58" fmla="*/ 42 w 89"/>
                <a:gd name="T59" fmla="*/ 275 h 436"/>
                <a:gd name="T60" fmla="*/ 43 w 89"/>
                <a:gd name="T61" fmla="*/ 299 h 436"/>
                <a:gd name="T62" fmla="*/ 45 w 89"/>
                <a:gd name="T63" fmla="*/ 319 h 436"/>
                <a:gd name="T64" fmla="*/ 37 w 89"/>
                <a:gd name="T65" fmla="*/ 342 h 436"/>
                <a:gd name="T66" fmla="*/ 26 w 89"/>
                <a:gd name="T67" fmla="*/ 375 h 436"/>
                <a:gd name="T68" fmla="*/ 70 w 89"/>
                <a:gd name="T69" fmla="*/ 395 h 436"/>
                <a:gd name="T70" fmla="*/ 7 w 89"/>
                <a:gd name="T71" fmla="*/ 374 h 436"/>
                <a:gd name="T72" fmla="*/ 12 w 89"/>
                <a:gd name="T73" fmla="*/ 356 h 436"/>
                <a:gd name="T74" fmla="*/ 5 w 89"/>
                <a:gd name="T75" fmla="*/ 351 h 436"/>
                <a:gd name="T76" fmla="*/ 5 w 89"/>
                <a:gd name="T77" fmla="*/ 362 h 436"/>
                <a:gd name="T78" fmla="*/ 21 w 89"/>
                <a:gd name="T79" fmla="*/ 286 h 436"/>
                <a:gd name="T80" fmla="*/ 5 w 89"/>
                <a:gd name="T81" fmla="*/ 380 h 436"/>
                <a:gd name="T82" fmla="*/ 18 w 89"/>
                <a:gd name="T83" fmla="*/ 400 h 436"/>
                <a:gd name="T84" fmla="*/ 31 w 89"/>
                <a:gd name="T85" fmla="*/ 392 h 436"/>
                <a:gd name="T86" fmla="*/ 15 w 89"/>
                <a:gd name="T87" fmla="*/ 374 h 436"/>
                <a:gd name="T88" fmla="*/ 26 w 89"/>
                <a:gd name="T89" fmla="*/ 312 h 436"/>
                <a:gd name="T90" fmla="*/ 18 w 89"/>
                <a:gd name="T91" fmla="*/ 300 h 436"/>
                <a:gd name="T92" fmla="*/ 19 w 89"/>
                <a:gd name="T93" fmla="*/ 314 h 436"/>
                <a:gd name="T94" fmla="*/ 52 w 89"/>
                <a:gd name="T95" fmla="*/ 427 h 436"/>
                <a:gd name="T96" fmla="*/ 44 w 89"/>
                <a:gd name="T97" fmla="*/ 416 h 436"/>
                <a:gd name="T98" fmla="*/ 20 w 89"/>
                <a:gd name="T99" fmla="*/ 405 h 436"/>
                <a:gd name="T100" fmla="*/ 23 w 89"/>
                <a:gd name="T101" fmla="*/ 412 h 436"/>
                <a:gd name="T102" fmla="*/ 13 w 89"/>
                <a:gd name="T103" fmla="*/ 387 h 436"/>
                <a:gd name="T104" fmla="*/ 74 w 89"/>
                <a:gd name="T105" fmla="*/ 429 h 436"/>
                <a:gd name="T106" fmla="*/ 67 w 89"/>
                <a:gd name="T107" fmla="*/ 432 h 436"/>
                <a:gd name="T108" fmla="*/ 76 w 89"/>
                <a:gd name="T109" fmla="*/ 434 h 436"/>
                <a:gd name="T110" fmla="*/ 89 w 89"/>
                <a:gd name="T111" fmla="*/ 429 h 436"/>
                <a:gd name="T112" fmla="*/ 56 w 89"/>
                <a:gd name="T113" fmla="*/ 410 h 436"/>
                <a:gd name="T114" fmla="*/ 62 w 89"/>
                <a:gd name="T115" fmla="*/ 420 h 436"/>
                <a:gd name="T116" fmla="*/ 54 w 89"/>
                <a:gd name="T117" fmla="*/ 424 h 436"/>
                <a:gd name="T118" fmla="*/ 9 w 89"/>
                <a:gd name="T119" fmla="*/ 392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9" h="436">
                  <a:moveTo>
                    <a:pt x="70" y="395"/>
                  </a:moveTo>
                  <a:cubicBezTo>
                    <a:pt x="72" y="395"/>
                    <a:pt x="74" y="397"/>
                    <a:pt x="75" y="398"/>
                  </a:cubicBezTo>
                  <a:cubicBezTo>
                    <a:pt x="71" y="397"/>
                    <a:pt x="68" y="396"/>
                    <a:pt x="64" y="396"/>
                  </a:cubicBezTo>
                  <a:cubicBezTo>
                    <a:pt x="65" y="397"/>
                    <a:pt x="64" y="397"/>
                    <a:pt x="65" y="398"/>
                  </a:cubicBezTo>
                  <a:cubicBezTo>
                    <a:pt x="63" y="397"/>
                    <a:pt x="63" y="398"/>
                    <a:pt x="63" y="399"/>
                  </a:cubicBezTo>
                  <a:cubicBezTo>
                    <a:pt x="60" y="399"/>
                    <a:pt x="57" y="400"/>
                    <a:pt x="54" y="402"/>
                  </a:cubicBezTo>
                  <a:cubicBezTo>
                    <a:pt x="54" y="401"/>
                    <a:pt x="54" y="401"/>
                    <a:pt x="54" y="400"/>
                  </a:cubicBezTo>
                  <a:cubicBezTo>
                    <a:pt x="53" y="402"/>
                    <a:pt x="53" y="402"/>
                    <a:pt x="51" y="401"/>
                  </a:cubicBezTo>
                  <a:cubicBezTo>
                    <a:pt x="52" y="403"/>
                    <a:pt x="52" y="403"/>
                    <a:pt x="50" y="404"/>
                  </a:cubicBezTo>
                  <a:cubicBezTo>
                    <a:pt x="51" y="404"/>
                    <a:pt x="51" y="404"/>
                    <a:pt x="52" y="404"/>
                  </a:cubicBezTo>
                  <a:cubicBezTo>
                    <a:pt x="50" y="406"/>
                    <a:pt x="50" y="407"/>
                    <a:pt x="50" y="409"/>
                  </a:cubicBezTo>
                  <a:cubicBezTo>
                    <a:pt x="49" y="412"/>
                    <a:pt x="50" y="413"/>
                    <a:pt x="49" y="414"/>
                  </a:cubicBezTo>
                  <a:cubicBezTo>
                    <a:pt x="48" y="416"/>
                    <a:pt x="45" y="414"/>
                    <a:pt x="44" y="414"/>
                  </a:cubicBezTo>
                  <a:cubicBezTo>
                    <a:pt x="42" y="413"/>
                    <a:pt x="40" y="414"/>
                    <a:pt x="39" y="412"/>
                  </a:cubicBezTo>
                  <a:cubicBezTo>
                    <a:pt x="39" y="413"/>
                    <a:pt x="39" y="413"/>
                    <a:pt x="39" y="414"/>
                  </a:cubicBezTo>
                  <a:cubicBezTo>
                    <a:pt x="38" y="413"/>
                    <a:pt x="32" y="409"/>
                    <a:pt x="35" y="407"/>
                  </a:cubicBezTo>
                  <a:cubicBezTo>
                    <a:pt x="35" y="406"/>
                    <a:pt x="39" y="407"/>
                    <a:pt x="39" y="407"/>
                  </a:cubicBezTo>
                  <a:cubicBezTo>
                    <a:pt x="41" y="407"/>
                    <a:pt x="41" y="408"/>
                    <a:pt x="41" y="409"/>
                  </a:cubicBezTo>
                  <a:cubicBezTo>
                    <a:pt x="42" y="407"/>
                    <a:pt x="42" y="407"/>
                    <a:pt x="45" y="407"/>
                  </a:cubicBezTo>
                  <a:cubicBezTo>
                    <a:pt x="46" y="407"/>
                    <a:pt x="47" y="404"/>
                    <a:pt x="48" y="403"/>
                  </a:cubicBezTo>
                  <a:cubicBezTo>
                    <a:pt x="47" y="403"/>
                    <a:pt x="46" y="403"/>
                    <a:pt x="45" y="401"/>
                  </a:cubicBezTo>
                  <a:cubicBezTo>
                    <a:pt x="45" y="404"/>
                    <a:pt x="43" y="403"/>
                    <a:pt x="42" y="404"/>
                  </a:cubicBezTo>
                  <a:cubicBezTo>
                    <a:pt x="40" y="405"/>
                    <a:pt x="40" y="406"/>
                    <a:pt x="37" y="406"/>
                  </a:cubicBezTo>
                  <a:cubicBezTo>
                    <a:pt x="36" y="406"/>
                    <a:pt x="33" y="405"/>
                    <a:pt x="32" y="405"/>
                  </a:cubicBezTo>
                  <a:cubicBezTo>
                    <a:pt x="29" y="406"/>
                    <a:pt x="31" y="404"/>
                    <a:pt x="29" y="403"/>
                  </a:cubicBezTo>
                  <a:cubicBezTo>
                    <a:pt x="30" y="402"/>
                    <a:pt x="32" y="402"/>
                    <a:pt x="33" y="401"/>
                  </a:cubicBezTo>
                  <a:cubicBezTo>
                    <a:pt x="33" y="402"/>
                    <a:pt x="33" y="402"/>
                    <a:pt x="32" y="402"/>
                  </a:cubicBezTo>
                  <a:cubicBezTo>
                    <a:pt x="35" y="403"/>
                    <a:pt x="37" y="402"/>
                    <a:pt x="39" y="400"/>
                  </a:cubicBezTo>
                  <a:cubicBezTo>
                    <a:pt x="39" y="401"/>
                    <a:pt x="42" y="402"/>
                    <a:pt x="42" y="402"/>
                  </a:cubicBezTo>
                  <a:cubicBezTo>
                    <a:pt x="43" y="402"/>
                    <a:pt x="44" y="401"/>
                    <a:pt x="45" y="400"/>
                  </a:cubicBezTo>
                  <a:cubicBezTo>
                    <a:pt x="43" y="400"/>
                    <a:pt x="41" y="399"/>
                    <a:pt x="39" y="399"/>
                  </a:cubicBezTo>
                  <a:cubicBezTo>
                    <a:pt x="37" y="399"/>
                    <a:pt x="35" y="400"/>
                    <a:pt x="33" y="398"/>
                  </a:cubicBezTo>
                  <a:cubicBezTo>
                    <a:pt x="36" y="396"/>
                    <a:pt x="35" y="395"/>
                    <a:pt x="33" y="393"/>
                  </a:cubicBezTo>
                  <a:cubicBezTo>
                    <a:pt x="35" y="392"/>
                    <a:pt x="36" y="392"/>
                    <a:pt x="34" y="390"/>
                  </a:cubicBezTo>
                  <a:cubicBezTo>
                    <a:pt x="32" y="388"/>
                    <a:pt x="30" y="389"/>
                    <a:pt x="29" y="388"/>
                  </a:cubicBezTo>
                  <a:cubicBezTo>
                    <a:pt x="25" y="384"/>
                    <a:pt x="27" y="393"/>
                    <a:pt x="26" y="395"/>
                  </a:cubicBezTo>
                  <a:cubicBezTo>
                    <a:pt x="25" y="394"/>
                    <a:pt x="24" y="394"/>
                    <a:pt x="23" y="393"/>
                  </a:cubicBezTo>
                  <a:cubicBezTo>
                    <a:pt x="23" y="392"/>
                    <a:pt x="25" y="391"/>
                    <a:pt x="24" y="390"/>
                  </a:cubicBezTo>
                  <a:cubicBezTo>
                    <a:pt x="23" y="390"/>
                    <a:pt x="23" y="391"/>
                    <a:pt x="22" y="391"/>
                  </a:cubicBezTo>
                  <a:cubicBezTo>
                    <a:pt x="21" y="389"/>
                    <a:pt x="21" y="388"/>
                    <a:pt x="21" y="386"/>
                  </a:cubicBezTo>
                  <a:cubicBezTo>
                    <a:pt x="21" y="387"/>
                    <a:pt x="22" y="387"/>
                    <a:pt x="23" y="388"/>
                  </a:cubicBezTo>
                  <a:cubicBezTo>
                    <a:pt x="23" y="387"/>
                    <a:pt x="22" y="386"/>
                    <a:pt x="22" y="386"/>
                  </a:cubicBezTo>
                  <a:cubicBezTo>
                    <a:pt x="23" y="386"/>
                    <a:pt x="23" y="385"/>
                    <a:pt x="23" y="385"/>
                  </a:cubicBezTo>
                  <a:cubicBezTo>
                    <a:pt x="23" y="385"/>
                    <a:pt x="23" y="384"/>
                    <a:pt x="23" y="383"/>
                  </a:cubicBezTo>
                  <a:cubicBezTo>
                    <a:pt x="21" y="384"/>
                    <a:pt x="21" y="385"/>
                    <a:pt x="20" y="383"/>
                  </a:cubicBezTo>
                  <a:cubicBezTo>
                    <a:pt x="20" y="384"/>
                    <a:pt x="19" y="384"/>
                    <a:pt x="19" y="384"/>
                  </a:cubicBezTo>
                  <a:cubicBezTo>
                    <a:pt x="18" y="384"/>
                    <a:pt x="18" y="383"/>
                    <a:pt x="18" y="382"/>
                  </a:cubicBezTo>
                  <a:cubicBezTo>
                    <a:pt x="18" y="382"/>
                    <a:pt x="17" y="382"/>
                    <a:pt x="17" y="382"/>
                  </a:cubicBezTo>
                  <a:cubicBezTo>
                    <a:pt x="17" y="381"/>
                    <a:pt x="17" y="380"/>
                    <a:pt x="19" y="379"/>
                  </a:cubicBezTo>
                  <a:cubicBezTo>
                    <a:pt x="18" y="379"/>
                    <a:pt x="18" y="378"/>
                    <a:pt x="17" y="377"/>
                  </a:cubicBezTo>
                  <a:cubicBezTo>
                    <a:pt x="18" y="377"/>
                    <a:pt x="19" y="376"/>
                    <a:pt x="19" y="375"/>
                  </a:cubicBezTo>
                  <a:cubicBezTo>
                    <a:pt x="17" y="375"/>
                    <a:pt x="16" y="376"/>
                    <a:pt x="16" y="374"/>
                  </a:cubicBezTo>
                  <a:cubicBezTo>
                    <a:pt x="18" y="374"/>
                    <a:pt x="19" y="374"/>
                    <a:pt x="20" y="374"/>
                  </a:cubicBezTo>
                  <a:cubicBezTo>
                    <a:pt x="20" y="372"/>
                    <a:pt x="19" y="372"/>
                    <a:pt x="18" y="372"/>
                  </a:cubicBezTo>
                  <a:cubicBezTo>
                    <a:pt x="16" y="372"/>
                    <a:pt x="16" y="372"/>
                    <a:pt x="16" y="370"/>
                  </a:cubicBezTo>
                  <a:cubicBezTo>
                    <a:pt x="17" y="370"/>
                    <a:pt x="19" y="371"/>
                    <a:pt x="20" y="371"/>
                  </a:cubicBezTo>
                  <a:cubicBezTo>
                    <a:pt x="19" y="370"/>
                    <a:pt x="18" y="369"/>
                    <a:pt x="16" y="368"/>
                  </a:cubicBezTo>
                  <a:cubicBezTo>
                    <a:pt x="18" y="368"/>
                    <a:pt x="19" y="368"/>
                    <a:pt x="20" y="368"/>
                  </a:cubicBezTo>
                  <a:cubicBezTo>
                    <a:pt x="19" y="367"/>
                    <a:pt x="18" y="367"/>
                    <a:pt x="17" y="367"/>
                  </a:cubicBezTo>
                  <a:cubicBezTo>
                    <a:pt x="17" y="365"/>
                    <a:pt x="18" y="365"/>
                    <a:pt x="16" y="364"/>
                  </a:cubicBezTo>
                  <a:cubicBezTo>
                    <a:pt x="15" y="363"/>
                    <a:pt x="15" y="363"/>
                    <a:pt x="14" y="361"/>
                  </a:cubicBezTo>
                  <a:cubicBezTo>
                    <a:pt x="14" y="360"/>
                    <a:pt x="15" y="358"/>
                    <a:pt x="15" y="357"/>
                  </a:cubicBezTo>
                  <a:cubicBezTo>
                    <a:pt x="15" y="357"/>
                    <a:pt x="18" y="357"/>
                    <a:pt x="18" y="357"/>
                  </a:cubicBezTo>
                  <a:cubicBezTo>
                    <a:pt x="18" y="355"/>
                    <a:pt x="16" y="356"/>
                    <a:pt x="16" y="355"/>
                  </a:cubicBezTo>
                  <a:cubicBezTo>
                    <a:pt x="16" y="352"/>
                    <a:pt x="18" y="353"/>
                    <a:pt x="19" y="354"/>
                  </a:cubicBezTo>
                  <a:cubicBezTo>
                    <a:pt x="19" y="353"/>
                    <a:pt x="20" y="353"/>
                    <a:pt x="21" y="353"/>
                  </a:cubicBezTo>
                  <a:cubicBezTo>
                    <a:pt x="19" y="352"/>
                    <a:pt x="18" y="351"/>
                    <a:pt x="16" y="350"/>
                  </a:cubicBezTo>
                  <a:cubicBezTo>
                    <a:pt x="15" y="349"/>
                    <a:pt x="13" y="350"/>
                    <a:pt x="12" y="347"/>
                  </a:cubicBezTo>
                  <a:cubicBezTo>
                    <a:pt x="13" y="347"/>
                    <a:pt x="13" y="347"/>
                    <a:pt x="14" y="347"/>
                  </a:cubicBezTo>
                  <a:cubicBezTo>
                    <a:pt x="15" y="347"/>
                    <a:pt x="15" y="347"/>
                    <a:pt x="16" y="347"/>
                  </a:cubicBezTo>
                  <a:cubicBezTo>
                    <a:pt x="17" y="347"/>
                    <a:pt x="18" y="348"/>
                    <a:pt x="19" y="348"/>
                  </a:cubicBezTo>
                  <a:cubicBezTo>
                    <a:pt x="20" y="348"/>
                    <a:pt x="22" y="350"/>
                    <a:pt x="22" y="349"/>
                  </a:cubicBezTo>
                  <a:cubicBezTo>
                    <a:pt x="23" y="349"/>
                    <a:pt x="24" y="347"/>
                    <a:pt x="25" y="346"/>
                  </a:cubicBezTo>
                  <a:cubicBezTo>
                    <a:pt x="22" y="346"/>
                    <a:pt x="20" y="346"/>
                    <a:pt x="17" y="345"/>
                  </a:cubicBezTo>
                  <a:cubicBezTo>
                    <a:pt x="16" y="345"/>
                    <a:pt x="12" y="346"/>
                    <a:pt x="13" y="343"/>
                  </a:cubicBezTo>
                  <a:cubicBezTo>
                    <a:pt x="14" y="343"/>
                    <a:pt x="15" y="344"/>
                    <a:pt x="15" y="344"/>
                  </a:cubicBezTo>
                  <a:cubicBezTo>
                    <a:pt x="15" y="343"/>
                    <a:pt x="15" y="343"/>
                    <a:pt x="14" y="342"/>
                  </a:cubicBezTo>
                  <a:cubicBezTo>
                    <a:pt x="15" y="342"/>
                    <a:pt x="15" y="342"/>
                    <a:pt x="16" y="342"/>
                  </a:cubicBezTo>
                  <a:cubicBezTo>
                    <a:pt x="15" y="342"/>
                    <a:pt x="14" y="341"/>
                    <a:pt x="14" y="341"/>
                  </a:cubicBezTo>
                  <a:cubicBezTo>
                    <a:pt x="15" y="340"/>
                    <a:pt x="17" y="340"/>
                    <a:pt x="18" y="338"/>
                  </a:cubicBezTo>
                  <a:cubicBezTo>
                    <a:pt x="18" y="339"/>
                    <a:pt x="18" y="340"/>
                    <a:pt x="18" y="341"/>
                  </a:cubicBezTo>
                  <a:cubicBezTo>
                    <a:pt x="18" y="339"/>
                    <a:pt x="18" y="338"/>
                    <a:pt x="19" y="337"/>
                  </a:cubicBezTo>
                  <a:cubicBezTo>
                    <a:pt x="20" y="336"/>
                    <a:pt x="18" y="335"/>
                    <a:pt x="17" y="336"/>
                  </a:cubicBezTo>
                  <a:cubicBezTo>
                    <a:pt x="18" y="335"/>
                    <a:pt x="18" y="335"/>
                    <a:pt x="18" y="335"/>
                  </a:cubicBezTo>
                  <a:cubicBezTo>
                    <a:pt x="17" y="335"/>
                    <a:pt x="15" y="334"/>
                    <a:pt x="14" y="333"/>
                  </a:cubicBezTo>
                  <a:cubicBezTo>
                    <a:pt x="16" y="335"/>
                    <a:pt x="15" y="336"/>
                    <a:pt x="13" y="336"/>
                  </a:cubicBezTo>
                  <a:cubicBezTo>
                    <a:pt x="13" y="334"/>
                    <a:pt x="11" y="335"/>
                    <a:pt x="10" y="334"/>
                  </a:cubicBezTo>
                  <a:cubicBezTo>
                    <a:pt x="9" y="333"/>
                    <a:pt x="10" y="332"/>
                    <a:pt x="11" y="330"/>
                  </a:cubicBezTo>
                  <a:cubicBezTo>
                    <a:pt x="9" y="331"/>
                    <a:pt x="7" y="334"/>
                    <a:pt x="6" y="332"/>
                  </a:cubicBezTo>
                  <a:cubicBezTo>
                    <a:pt x="5" y="333"/>
                    <a:pt x="4" y="333"/>
                    <a:pt x="4" y="334"/>
                  </a:cubicBezTo>
                  <a:cubicBezTo>
                    <a:pt x="5" y="334"/>
                    <a:pt x="6" y="334"/>
                    <a:pt x="6" y="335"/>
                  </a:cubicBezTo>
                  <a:cubicBezTo>
                    <a:pt x="5" y="335"/>
                    <a:pt x="0" y="335"/>
                    <a:pt x="2" y="333"/>
                  </a:cubicBezTo>
                  <a:cubicBezTo>
                    <a:pt x="3" y="332"/>
                    <a:pt x="4" y="331"/>
                    <a:pt x="4" y="330"/>
                  </a:cubicBezTo>
                  <a:cubicBezTo>
                    <a:pt x="5" y="330"/>
                    <a:pt x="6" y="330"/>
                    <a:pt x="7" y="329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8" y="330"/>
                    <a:pt x="8" y="329"/>
                    <a:pt x="10" y="329"/>
                  </a:cubicBezTo>
                  <a:cubicBezTo>
                    <a:pt x="9" y="329"/>
                    <a:pt x="8" y="328"/>
                    <a:pt x="8" y="328"/>
                  </a:cubicBezTo>
                  <a:cubicBezTo>
                    <a:pt x="9" y="328"/>
                    <a:pt x="10" y="328"/>
                    <a:pt x="12" y="328"/>
                  </a:cubicBezTo>
                  <a:cubicBezTo>
                    <a:pt x="12" y="326"/>
                    <a:pt x="11" y="326"/>
                    <a:pt x="10" y="326"/>
                  </a:cubicBezTo>
                  <a:cubicBezTo>
                    <a:pt x="9" y="326"/>
                    <a:pt x="8" y="326"/>
                    <a:pt x="8" y="325"/>
                  </a:cubicBezTo>
                  <a:cubicBezTo>
                    <a:pt x="8" y="325"/>
                    <a:pt x="8" y="325"/>
                    <a:pt x="9" y="325"/>
                  </a:cubicBezTo>
                  <a:cubicBezTo>
                    <a:pt x="8" y="324"/>
                    <a:pt x="8" y="324"/>
                    <a:pt x="8" y="323"/>
                  </a:cubicBezTo>
                  <a:cubicBezTo>
                    <a:pt x="9" y="324"/>
                    <a:pt x="10" y="324"/>
                    <a:pt x="11" y="323"/>
                  </a:cubicBezTo>
                  <a:cubicBezTo>
                    <a:pt x="12" y="322"/>
                    <a:pt x="13" y="322"/>
                    <a:pt x="14" y="323"/>
                  </a:cubicBezTo>
                  <a:cubicBezTo>
                    <a:pt x="14" y="323"/>
                    <a:pt x="15" y="325"/>
                    <a:pt x="15" y="323"/>
                  </a:cubicBezTo>
                  <a:cubicBezTo>
                    <a:pt x="15" y="322"/>
                    <a:pt x="15" y="320"/>
                    <a:pt x="15" y="318"/>
                  </a:cubicBezTo>
                  <a:cubicBezTo>
                    <a:pt x="15" y="319"/>
                    <a:pt x="17" y="320"/>
                    <a:pt x="17" y="320"/>
                  </a:cubicBezTo>
                  <a:cubicBezTo>
                    <a:pt x="18" y="322"/>
                    <a:pt x="15" y="322"/>
                    <a:pt x="17" y="324"/>
                  </a:cubicBezTo>
                  <a:cubicBezTo>
                    <a:pt x="17" y="323"/>
                    <a:pt x="18" y="323"/>
                    <a:pt x="18" y="322"/>
                  </a:cubicBezTo>
                  <a:cubicBezTo>
                    <a:pt x="18" y="324"/>
                    <a:pt x="19" y="325"/>
                    <a:pt x="18" y="326"/>
                  </a:cubicBezTo>
                  <a:cubicBezTo>
                    <a:pt x="19" y="326"/>
                    <a:pt x="19" y="325"/>
                    <a:pt x="20" y="325"/>
                  </a:cubicBezTo>
                  <a:cubicBezTo>
                    <a:pt x="19" y="327"/>
                    <a:pt x="21" y="327"/>
                    <a:pt x="22" y="328"/>
                  </a:cubicBezTo>
                  <a:cubicBezTo>
                    <a:pt x="23" y="329"/>
                    <a:pt x="20" y="331"/>
                    <a:pt x="19" y="331"/>
                  </a:cubicBezTo>
                  <a:cubicBezTo>
                    <a:pt x="22" y="333"/>
                    <a:pt x="23" y="329"/>
                    <a:pt x="23" y="327"/>
                  </a:cubicBezTo>
                  <a:cubicBezTo>
                    <a:pt x="23" y="326"/>
                    <a:pt x="23" y="325"/>
                    <a:pt x="24" y="324"/>
                  </a:cubicBezTo>
                  <a:cubicBezTo>
                    <a:pt x="24" y="323"/>
                    <a:pt x="26" y="322"/>
                    <a:pt x="25" y="321"/>
                  </a:cubicBezTo>
                  <a:cubicBezTo>
                    <a:pt x="24" y="322"/>
                    <a:pt x="23" y="323"/>
                    <a:pt x="22" y="321"/>
                  </a:cubicBezTo>
                  <a:cubicBezTo>
                    <a:pt x="21" y="319"/>
                    <a:pt x="23" y="317"/>
                    <a:pt x="24" y="320"/>
                  </a:cubicBezTo>
                  <a:cubicBezTo>
                    <a:pt x="24" y="318"/>
                    <a:pt x="26" y="319"/>
                    <a:pt x="27" y="319"/>
                  </a:cubicBezTo>
                  <a:cubicBezTo>
                    <a:pt x="27" y="317"/>
                    <a:pt x="25" y="318"/>
                    <a:pt x="25" y="317"/>
                  </a:cubicBezTo>
                  <a:cubicBezTo>
                    <a:pt x="25" y="316"/>
                    <a:pt x="26" y="316"/>
                    <a:pt x="27" y="316"/>
                  </a:cubicBezTo>
                  <a:cubicBezTo>
                    <a:pt x="26" y="315"/>
                    <a:pt x="25" y="315"/>
                    <a:pt x="25" y="313"/>
                  </a:cubicBezTo>
                  <a:cubicBezTo>
                    <a:pt x="28" y="313"/>
                    <a:pt x="29" y="313"/>
                    <a:pt x="31" y="311"/>
                  </a:cubicBezTo>
                  <a:cubicBezTo>
                    <a:pt x="33" y="311"/>
                    <a:pt x="32" y="310"/>
                    <a:pt x="33" y="309"/>
                  </a:cubicBezTo>
                  <a:cubicBezTo>
                    <a:pt x="33" y="308"/>
                    <a:pt x="34" y="308"/>
                    <a:pt x="33" y="306"/>
                  </a:cubicBezTo>
                  <a:cubicBezTo>
                    <a:pt x="32" y="308"/>
                    <a:pt x="32" y="307"/>
                    <a:pt x="31" y="306"/>
                  </a:cubicBezTo>
                  <a:cubicBezTo>
                    <a:pt x="30" y="305"/>
                    <a:pt x="29" y="305"/>
                    <a:pt x="28" y="305"/>
                  </a:cubicBezTo>
                  <a:cubicBezTo>
                    <a:pt x="28" y="305"/>
                    <a:pt x="28" y="305"/>
                    <a:pt x="29" y="304"/>
                  </a:cubicBezTo>
                  <a:cubicBezTo>
                    <a:pt x="28" y="304"/>
                    <a:pt x="28" y="304"/>
                    <a:pt x="28" y="304"/>
                  </a:cubicBezTo>
                  <a:cubicBezTo>
                    <a:pt x="27" y="302"/>
                    <a:pt x="29" y="300"/>
                    <a:pt x="32" y="300"/>
                  </a:cubicBezTo>
                  <a:cubicBezTo>
                    <a:pt x="31" y="300"/>
                    <a:pt x="30" y="299"/>
                    <a:pt x="29" y="299"/>
                  </a:cubicBezTo>
                  <a:cubicBezTo>
                    <a:pt x="29" y="298"/>
                    <a:pt x="29" y="298"/>
                    <a:pt x="30" y="297"/>
                  </a:cubicBezTo>
                  <a:cubicBezTo>
                    <a:pt x="29" y="297"/>
                    <a:pt x="29" y="297"/>
                    <a:pt x="29" y="297"/>
                  </a:cubicBezTo>
                  <a:cubicBezTo>
                    <a:pt x="29" y="295"/>
                    <a:pt x="28" y="295"/>
                    <a:pt x="30" y="294"/>
                  </a:cubicBezTo>
                  <a:cubicBezTo>
                    <a:pt x="31" y="293"/>
                    <a:pt x="30" y="292"/>
                    <a:pt x="31" y="291"/>
                  </a:cubicBezTo>
                  <a:cubicBezTo>
                    <a:pt x="31" y="291"/>
                    <a:pt x="31" y="292"/>
                    <a:pt x="31" y="292"/>
                  </a:cubicBezTo>
                  <a:cubicBezTo>
                    <a:pt x="33" y="292"/>
                    <a:pt x="32" y="292"/>
                    <a:pt x="32" y="291"/>
                  </a:cubicBezTo>
                  <a:cubicBezTo>
                    <a:pt x="32" y="289"/>
                    <a:pt x="31" y="290"/>
                    <a:pt x="31" y="289"/>
                  </a:cubicBezTo>
                  <a:cubicBezTo>
                    <a:pt x="31" y="288"/>
                    <a:pt x="31" y="287"/>
                    <a:pt x="31" y="286"/>
                  </a:cubicBezTo>
                  <a:cubicBezTo>
                    <a:pt x="31" y="285"/>
                    <a:pt x="33" y="286"/>
                    <a:pt x="34" y="285"/>
                  </a:cubicBezTo>
                  <a:cubicBezTo>
                    <a:pt x="32" y="285"/>
                    <a:pt x="30" y="283"/>
                    <a:pt x="32" y="282"/>
                  </a:cubicBezTo>
                  <a:cubicBezTo>
                    <a:pt x="35" y="281"/>
                    <a:pt x="34" y="285"/>
                    <a:pt x="36" y="284"/>
                  </a:cubicBezTo>
                  <a:cubicBezTo>
                    <a:pt x="35" y="284"/>
                    <a:pt x="35" y="283"/>
                    <a:pt x="35" y="283"/>
                  </a:cubicBezTo>
                  <a:cubicBezTo>
                    <a:pt x="35" y="283"/>
                    <a:pt x="35" y="283"/>
                    <a:pt x="36" y="283"/>
                  </a:cubicBezTo>
                  <a:cubicBezTo>
                    <a:pt x="35" y="282"/>
                    <a:pt x="35" y="280"/>
                    <a:pt x="35" y="279"/>
                  </a:cubicBezTo>
                  <a:cubicBezTo>
                    <a:pt x="34" y="280"/>
                    <a:pt x="33" y="281"/>
                    <a:pt x="32" y="280"/>
                  </a:cubicBezTo>
                  <a:cubicBezTo>
                    <a:pt x="31" y="279"/>
                    <a:pt x="32" y="277"/>
                    <a:pt x="33" y="277"/>
                  </a:cubicBezTo>
                  <a:cubicBezTo>
                    <a:pt x="33" y="276"/>
                    <a:pt x="36" y="277"/>
                    <a:pt x="36" y="276"/>
                  </a:cubicBezTo>
                  <a:cubicBezTo>
                    <a:pt x="36" y="275"/>
                    <a:pt x="37" y="274"/>
                    <a:pt x="37" y="272"/>
                  </a:cubicBezTo>
                  <a:cubicBezTo>
                    <a:pt x="37" y="272"/>
                    <a:pt x="36" y="272"/>
                    <a:pt x="36" y="272"/>
                  </a:cubicBezTo>
                  <a:cubicBezTo>
                    <a:pt x="36" y="275"/>
                    <a:pt x="35" y="275"/>
                    <a:pt x="32" y="276"/>
                  </a:cubicBezTo>
                  <a:cubicBezTo>
                    <a:pt x="32" y="274"/>
                    <a:pt x="30" y="274"/>
                    <a:pt x="29" y="274"/>
                  </a:cubicBezTo>
                  <a:cubicBezTo>
                    <a:pt x="29" y="274"/>
                    <a:pt x="28" y="277"/>
                    <a:pt x="28" y="278"/>
                  </a:cubicBezTo>
                  <a:cubicBezTo>
                    <a:pt x="27" y="277"/>
                    <a:pt x="27" y="277"/>
                    <a:pt x="27" y="276"/>
                  </a:cubicBezTo>
                  <a:cubicBezTo>
                    <a:pt x="26" y="278"/>
                    <a:pt x="23" y="277"/>
                    <a:pt x="22" y="276"/>
                  </a:cubicBezTo>
                  <a:cubicBezTo>
                    <a:pt x="23" y="276"/>
                    <a:pt x="25" y="275"/>
                    <a:pt x="25" y="274"/>
                  </a:cubicBezTo>
                  <a:cubicBezTo>
                    <a:pt x="22" y="276"/>
                    <a:pt x="22" y="275"/>
                    <a:pt x="21" y="272"/>
                  </a:cubicBezTo>
                  <a:cubicBezTo>
                    <a:pt x="21" y="271"/>
                    <a:pt x="18" y="267"/>
                    <a:pt x="21" y="267"/>
                  </a:cubicBezTo>
                  <a:cubicBezTo>
                    <a:pt x="20" y="266"/>
                    <a:pt x="20" y="263"/>
                    <a:pt x="21" y="262"/>
                  </a:cubicBezTo>
                  <a:cubicBezTo>
                    <a:pt x="23" y="261"/>
                    <a:pt x="21" y="259"/>
                    <a:pt x="23" y="258"/>
                  </a:cubicBezTo>
                  <a:cubicBezTo>
                    <a:pt x="23" y="257"/>
                    <a:pt x="23" y="257"/>
                    <a:pt x="22" y="256"/>
                  </a:cubicBezTo>
                  <a:cubicBezTo>
                    <a:pt x="23" y="256"/>
                    <a:pt x="26" y="256"/>
                    <a:pt x="26" y="254"/>
                  </a:cubicBezTo>
                  <a:cubicBezTo>
                    <a:pt x="26" y="252"/>
                    <a:pt x="26" y="252"/>
                    <a:pt x="27" y="250"/>
                  </a:cubicBezTo>
                  <a:cubicBezTo>
                    <a:pt x="28" y="249"/>
                    <a:pt x="27" y="248"/>
                    <a:pt x="26" y="246"/>
                  </a:cubicBezTo>
                  <a:cubicBezTo>
                    <a:pt x="26" y="244"/>
                    <a:pt x="26" y="243"/>
                    <a:pt x="25" y="241"/>
                  </a:cubicBezTo>
                  <a:cubicBezTo>
                    <a:pt x="24" y="240"/>
                    <a:pt x="24" y="238"/>
                    <a:pt x="24" y="237"/>
                  </a:cubicBezTo>
                  <a:cubicBezTo>
                    <a:pt x="25" y="234"/>
                    <a:pt x="26" y="235"/>
                    <a:pt x="24" y="233"/>
                  </a:cubicBezTo>
                  <a:cubicBezTo>
                    <a:pt x="22" y="231"/>
                    <a:pt x="23" y="226"/>
                    <a:pt x="23" y="223"/>
                  </a:cubicBezTo>
                  <a:cubicBezTo>
                    <a:pt x="24" y="226"/>
                    <a:pt x="26" y="225"/>
                    <a:pt x="28" y="225"/>
                  </a:cubicBezTo>
                  <a:cubicBezTo>
                    <a:pt x="28" y="222"/>
                    <a:pt x="27" y="220"/>
                    <a:pt x="29" y="218"/>
                  </a:cubicBezTo>
                  <a:cubicBezTo>
                    <a:pt x="29" y="219"/>
                    <a:pt x="29" y="219"/>
                    <a:pt x="29" y="220"/>
                  </a:cubicBezTo>
                  <a:cubicBezTo>
                    <a:pt x="30" y="220"/>
                    <a:pt x="30" y="219"/>
                    <a:pt x="30" y="218"/>
                  </a:cubicBezTo>
                  <a:cubicBezTo>
                    <a:pt x="30" y="217"/>
                    <a:pt x="31" y="217"/>
                    <a:pt x="31" y="216"/>
                  </a:cubicBezTo>
                  <a:cubicBezTo>
                    <a:pt x="32" y="213"/>
                    <a:pt x="30" y="211"/>
                    <a:pt x="32" y="210"/>
                  </a:cubicBezTo>
                  <a:cubicBezTo>
                    <a:pt x="34" y="209"/>
                    <a:pt x="34" y="207"/>
                    <a:pt x="35" y="205"/>
                  </a:cubicBezTo>
                  <a:cubicBezTo>
                    <a:pt x="35" y="203"/>
                    <a:pt x="37" y="202"/>
                    <a:pt x="38" y="200"/>
                  </a:cubicBezTo>
                  <a:cubicBezTo>
                    <a:pt x="38" y="198"/>
                    <a:pt x="39" y="197"/>
                    <a:pt x="39" y="195"/>
                  </a:cubicBezTo>
                  <a:cubicBezTo>
                    <a:pt x="39" y="193"/>
                    <a:pt x="39" y="192"/>
                    <a:pt x="39" y="191"/>
                  </a:cubicBezTo>
                  <a:cubicBezTo>
                    <a:pt x="39" y="190"/>
                    <a:pt x="41" y="189"/>
                    <a:pt x="41" y="189"/>
                  </a:cubicBezTo>
                  <a:cubicBezTo>
                    <a:pt x="41" y="188"/>
                    <a:pt x="41" y="186"/>
                    <a:pt x="42" y="185"/>
                  </a:cubicBezTo>
                  <a:cubicBezTo>
                    <a:pt x="42" y="184"/>
                    <a:pt x="43" y="186"/>
                    <a:pt x="43" y="184"/>
                  </a:cubicBezTo>
                  <a:cubicBezTo>
                    <a:pt x="43" y="181"/>
                    <a:pt x="43" y="180"/>
                    <a:pt x="42" y="177"/>
                  </a:cubicBezTo>
                  <a:cubicBezTo>
                    <a:pt x="42" y="177"/>
                    <a:pt x="43" y="177"/>
                    <a:pt x="44" y="178"/>
                  </a:cubicBezTo>
                  <a:cubicBezTo>
                    <a:pt x="44" y="176"/>
                    <a:pt x="43" y="175"/>
                    <a:pt x="45" y="174"/>
                  </a:cubicBezTo>
                  <a:cubicBezTo>
                    <a:pt x="45" y="173"/>
                    <a:pt x="45" y="170"/>
                    <a:pt x="45" y="170"/>
                  </a:cubicBezTo>
                  <a:cubicBezTo>
                    <a:pt x="43" y="167"/>
                    <a:pt x="44" y="164"/>
                    <a:pt x="43" y="161"/>
                  </a:cubicBezTo>
                  <a:cubicBezTo>
                    <a:pt x="43" y="157"/>
                    <a:pt x="43" y="154"/>
                    <a:pt x="43" y="150"/>
                  </a:cubicBezTo>
                  <a:cubicBezTo>
                    <a:pt x="42" y="149"/>
                    <a:pt x="42" y="147"/>
                    <a:pt x="42" y="146"/>
                  </a:cubicBezTo>
                  <a:cubicBezTo>
                    <a:pt x="42" y="146"/>
                    <a:pt x="44" y="146"/>
                    <a:pt x="44" y="145"/>
                  </a:cubicBezTo>
                  <a:cubicBezTo>
                    <a:pt x="45" y="145"/>
                    <a:pt x="45" y="144"/>
                    <a:pt x="46" y="145"/>
                  </a:cubicBezTo>
                  <a:cubicBezTo>
                    <a:pt x="44" y="143"/>
                    <a:pt x="46" y="143"/>
                    <a:pt x="46" y="142"/>
                  </a:cubicBezTo>
                  <a:cubicBezTo>
                    <a:pt x="47" y="141"/>
                    <a:pt x="46" y="138"/>
                    <a:pt x="46" y="137"/>
                  </a:cubicBezTo>
                  <a:cubicBezTo>
                    <a:pt x="46" y="135"/>
                    <a:pt x="46" y="135"/>
                    <a:pt x="45" y="134"/>
                  </a:cubicBezTo>
                  <a:cubicBezTo>
                    <a:pt x="44" y="133"/>
                    <a:pt x="46" y="131"/>
                    <a:pt x="44" y="131"/>
                  </a:cubicBezTo>
                  <a:cubicBezTo>
                    <a:pt x="45" y="130"/>
                    <a:pt x="46" y="128"/>
                    <a:pt x="46" y="126"/>
                  </a:cubicBezTo>
                  <a:cubicBezTo>
                    <a:pt x="46" y="125"/>
                    <a:pt x="48" y="125"/>
                    <a:pt x="48" y="124"/>
                  </a:cubicBezTo>
                  <a:cubicBezTo>
                    <a:pt x="48" y="123"/>
                    <a:pt x="47" y="122"/>
                    <a:pt x="48" y="121"/>
                  </a:cubicBezTo>
                  <a:cubicBezTo>
                    <a:pt x="48" y="119"/>
                    <a:pt x="49" y="117"/>
                    <a:pt x="51" y="116"/>
                  </a:cubicBezTo>
                  <a:cubicBezTo>
                    <a:pt x="51" y="115"/>
                    <a:pt x="51" y="114"/>
                    <a:pt x="50" y="114"/>
                  </a:cubicBezTo>
                  <a:cubicBezTo>
                    <a:pt x="49" y="113"/>
                    <a:pt x="50" y="112"/>
                    <a:pt x="50" y="110"/>
                  </a:cubicBezTo>
                  <a:cubicBezTo>
                    <a:pt x="51" y="111"/>
                    <a:pt x="51" y="110"/>
                    <a:pt x="52" y="110"/>
                  </a:cubicBezTo>
                  <a:cubicBezTo>
                    <a:pt x="53" y="108"/>
                    <a:pt x="51" y="109"/>
                    <a:pt x="51" y="107"/>
                  </a:cubicBezTo>
                  <a:cubicBezTo>
                    <a:pt x="50" y="106"/>
                    <a:pt x="52" y="103"/>
                    <a:pt x="53" y="102"/>
                  </a:cubicBezTo>
                  <a:cubicBezTo>
                    <a:pt x="54" y="100"/>
                    <a:pt x="53" y="98"/>
                    <a:pt x="52" y="96"/>
                  </a:cubicBezTo>
                  <a:cubicBezTo>
                    <a:pt x="51" y="95"/>
                    <a:pt x="54" y="94"/>
                    <a:pt x="53" y="91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4" y="90"/>
                    <a:pt x="55" y="91"/>
                    <a:pt x="55" y="90"/>
                  </a:cubicBezTo>
                  <a:cubicBezTo>
                    <a:pt x="55" y="89"/>
                    <a:pt x="55" y="88"/>
                    <a:pt x="55" y="88"/>
                  </a:cubicBezTo>
                  <a:cubicBezTo>
                    <a:pt x="55" y="87"/>
                    <a:pt x="54" y="87"/>
                    <a:pt x="54" y="86"/>
                  </a:cubicBezTo>
                  <a:cubicBezTo>
                    <a:pt x="54" y="85"/>
                    <a:pt x="55" y="84"/>
                    <a:pt x="54" y="83"/>
                  </a:cubicBezTo>
                  <a:cubicBezTo>
                    <a:pt x="54" y="82"/>
                    <a:pt x="53" y="80"/>
                    <a:pt x="53" y="79"/>
                  </a:cubicBezTo>
                  <a:cubicBezTo>
                    <a:pt x="54" y="78"/>
                    <a:pt x="54" y="78"/>
                    <a:pt x="54" y="76"/>
                  </a:cubicBezTo>
                  <a:cubicBezTo>
                    <a:pt x="54" y="75"/>
                    <a:pt x="54" y="73"/>
                    <a:pt x="54" y="72"/>
                  </a:cubicBezTo>
                  <a:cubicBezTo>
                    <a:pt x="54" y="71"/>
                    <a:pt x="55" y="71"/>
                    <a:pt x="56" y="71"/>
                  </a:cubicBezTo>
                  <a:cubicBezTo>
                    <a:pt x="56" y="70"/>
                    <a:pt x="55" y="69"/>
                    <a:pt x="55" y="68"/>
                  </a:cubicBezTo>
                  <a:cubicBezTo>
                    <a:pt x="55" y="67"/>
                    <a:pt x="54" y="68"/>
                    <a:pt x="54" y="70"/>
                  </a:cubicBezTo>
                  <a:cubicBezTo>
                    <a:pt x="52" y="70"/>
                    <a:pt x="52" y="65"/>
                    <a:pt x="54" y="66"/>
                  </a:cubicBezTo>
                  <a:cubicBezTo>
                    <a:pt x="54" y="65"/>
                    <a:pt x="54" y="64"/>
                    <a:pt x="54" y="63"/>
                  </a:cubicBezTo>
                  <a:cubicBezTo>
                    <a:pt x="54" y="63"/>
                    <a:pt x="55" y="64"/>
                    <a:pt x="55" y="64"/>
                  </a:cubicBezTo>
                  <a:cubicBezTo>
                    <a:pt x="58" y="63"/>
                    <a:pt x="56" y="58"/>
                    <a:pt x="57" y="56"/>
                  </a:cubicBezTo>
                  <a:cubicBezTo>
                    <a:pt x="58" y="52"/>
                    <a:pt x="59" y="48"/>
                    <a:pt x="59" y="44"/>
                  </a:cubicBezTo>
                  <a:cubicBezTo>
                    <a:pt x="58" y="41"/>
                    <a:pt x="58" y="38"/>
                    <a:pt x="58" y="35"/>
                  </a:cubicBezTo>
                  <a:cubicBezTo>
                    <a:pt x="58" y="32"/>
                    <a:pt x="58" y="28"/>
                    <a:pt x="56" y="25"/>
                  </a:cubicBezTo>
                  <a:cubicBezTo>
                    <a:pt x="59" y="25"/>
                    <a:pt x="57" y="20"/>
                    <a:pt x="57" y="18"/>
                  </a:cubicBezTo>
                  <a:cubicBezTo>
                    <a:pt x="56" y="17"/>
                    <a:pt x="57" y="12"/>
                    <a:pt x="56" y="11"/>
                  </a:cubicBezTo>
                  <a:cubicBezTo>
                    <a:pt x="58" y="12"/>
                    <a:pt x="59" y="11"/>
                    <a:pt x="60" y="8"/>
                  </a:cubicBezTo>
                  <a:cubicBezTo>
                    <a:pt x="61" y="7"/>
                    <a:pt x="61" y="4"/>
                    <a:pt x="61" y="2"/>
                  </a:cubicBezTo>
                  <a:cubicBezTo>
                    <a:pt x="63" y="3"/>
                    <a:pt x="63" y="1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1"/>
                    <a:pt x="65" y="1"/>
                    <a:pt x="65" y="2"/>
                  </a:cubicBezTo>
                  <a:cubicBezTo>
                    <a:pt x="64" y="3"/>
                    <a:pt x="65" y="3"/>
                    <a:pt x="66" y="4"/>
                  </a:cubicBezTo>
                  <a:cubicBezTo>
                    <a:pt x="66" y="4"/>
                    <a:pt x="66" y="6"/>
                    <a:pt x="66" y="6"/>
                  </a:cubicBezTo>
                  <a:cubicBezTo>
                    <a:pt x="66" y="6"/>
                    <a:pt x="68" y="6"/>
                    <a:pt x="68" y="7"/>
                  </a:cubicBezTo>
                  <a:cubicBezTo>
                    <a:pt x="69" y="8"/>
                    <a:pt x="69" y="10"/>
                    <a:pt x="69" y="11"/>
                  </a:cubicBezTo>
                  <a:cubicBezTo>
                    <a:pt x="70" y="12"/>
                    <a:pt x="69" y="14"/>
                    <a:pt x="69" y="15"/>
                  </a:cubicBezTo>
                  <a:cubicBezTo>
                    <a:pt x="69" y="16"/>
                    <a:pt x="70" y="17"/>
                    <a:pt x="71" y="18"/>
                  </a:cubicBezTo>
                  <a:cubicBezTo>
                    <a:pt x="72" y="20"/>
                    <a:pt x="76" y="21"/>
                    <a:pt x="75" y="24"/>
                  </a:cubicBezTo>
                  <a:cubicBezTo>
                    <a:pt x="75" y="24"/>
                    <a:pt x="72" y="26"/>
                    <a:pt x="73" y="26"/>
                  </a:cubicBezTo>
                  <a:cubicBezTo>
                    <a:pt x="74" y="28"/>
                    <a:pt x="74" y="28"/>
                    <a:pt x="74" y="30"/>
                  </a:cubicBezTo>
                  <a:cubicBezTo>
                    <a:pt x="73" y="30"/>
                    <a:pt x="71" y="29"/>
                    <a:pt x="71" y="31"/>
                  </a:cubicBezTo>
                  <a:cubicBezTo>
                    <a:pt x="72" y="31"/>
                    <a:pt x="72" y="31"/>
                    <a:pt x="73" y="31"/>
                  </a:cubicBezTo>
                  <a:cubicBezTo>
                    <a:pt x="72" y="31"/>
                    <a:pt x="72" y="32"/>
                    <a:pt x="72" y="32"/>
                  </a:cubicBezTo>
                  <a:cubicBezTo>
                    <a:pt x="72" y="32"/>
                    <a:pt x="72" y="32"/>
                    <a:pt x="73" y="33"/>
                  </a:cubicBezTo>
                  <a:cubicBezTo>
                    <a:pt x="72" y="33"/>
                    <a:pt x="72" y="34"/>
                    <a:pt x="71" y="34"/>
                  </a:cubicBezTo>
                  <a:cubicBezTo>
                    <a:pt x="72" y="35"/>
                    <a:pt x="73" y="36"/>
                    <a:pt x="75" y="36"/>
                  </a:cubicBezTo>
                  <a:cubicBezTo>
                    <a:pt x="74" y="37"/>
                    <a:pt x="73" y="38"/>
                    <a:pt x="74" y="39"/>
                  </a:cubicBezTo>
                  <a:cubicBezTo>
                    <a:pt x="74" y="39"/>
                    <a:pt x="75" y="39"/>
                    <a:pt x="75" y="39"/>
                  </a:cubicBezTo>
                  <a:cubicBezTo>
                    <a:pt x="75" y="40"/>
                    <a:pt x="76" y="41"/>
                    <a:pt x="76" y="41"/>
                  </a:cubicBezTo>
                  <a:cubicBezTo>
                    <a:pt x="76" y="42"/>
                    <a:pt x="77" y="44"/>
                    <a:pt x="77" y="44"/>
                  </a:cubicBezTo>
                  <a:cubicBezTo>
                    <a:pt x="77" y="46"/>
                    <a:pt x="77" y="47"/>
                    <a:pt x="78" y="48"/>
                  </a:cubicBezTo>
                  <a:cubicBezTo>
                    <a:pt x="79" y="49"/>
                    <a:pt x="78" y="50"/>
                    <a:pt x="78" y="51"/>
                  </a:cubicBezTo>
                  <a:cubicBezTo>
                    <a:pt x="78" y="52"/>
                    <a:pt x="79" y="52"/>
                    <a:pt x="80" y="53"/>
                  </a:cubicBezTo>
                  <a:cubicBezTo>
                    <a:pt x="80" y="53"/>
                    <a:pt x="79" y="54"/>
                    <a:pt x="79" y="55"/>
                  </a:cubicBezTo>
                  <a:cubicBezTo>
                    <a:pt x="79" y="56"/>
                    <a:pt x="81" y="56"/>
                    <a:pt x="81" y="57"/>
                  </a:cubicBezTo>
                  <a:cubicBezTo>
                    <a:pt x="81" y="59"/>
                    <a:pt x="81" y="60"/>
                    <a:pt x="81" y="62"/>
                  </a:cubicBezTo>
                  <a:cubicBezTo>
                    <a:pt x="83" y="62"/>
                    <a:pt x="85" y="61"/>
                    <a:pt x="88" y="61"/>
                  </a:cubicBezTo>
                  <a:cubicBezTo>
                    <a:pt x="88" y="63"/>
                    <a:pt x="89" y="63"/>
                    <a:pt x="88" y="65"/>
                  </a:cubicBezTo>
                  <a:cubicBezTo>
                    <a:pt x="88" y="66"/>
                    <a:pt x="88" y="67"/>
                    <a:pt x="87" y="68"/>
                  </a:cubicBezTo>
                  <a:cubicBezTo>
                    <a:pt x="87" y="70"/>
                    <a:pt x="86" y="72"/>
                    <a:pt x="86" y="74"/>
                  </a:cubicBezTo>
                  <a:cubicBezTo>
                    <a:pt x="85" y="75"/>
                    <a:pt x="84" y="76"/>
                    <a:pt x="83" y="76"/>
                  </a:cubicBezTo>
                  <a:cubicBezTo>
                    <a:pt x="81" y="77"/>
                    <a:pt x="79" y="78"/>
                    <a:pt x="77" y="78"/>
                  </a:cubicBezTo>
                  <a:cubicBezTo>
                    <a:pt x="77" y="78"/>
                    <a:pt x="77" y="79"/>
                    <a:pt x="77" y="79"/>
                  </a:cubicBezTo>
                  <a:cubicBezTo>
                    <a:pt x="76" y="81"/>
                    <a:pt x="76" y="79"/>
                    <a:pt x="75" y="80"/>
                  </a:cubicBezTo>
                  <a:cubicBezTo>
                    <a:pt x="75" y="80"/>
                    <a:pt x="74" y="84"/>
                    <a:pt x="74" y="84"/>
                  </a:cubicBezTo>
                  <a:cubicBezTo>
                    <a:pt x="74" y="85"/>
                    <a:pt x="76" y="87"/>
                    <a:pt x="76" y="88"/>
                  </a:cubicBezTo>
                  <a:cubicBezTo>
                    <a:pt x="75" y="88"/>
                    <a:pt x="75" y="88"/>
                    <a:pt x="74" y="88"/>
                  </a:cubicBezTo>
                  <a:cubicBezTo>
                    <a:pt x="74" y="92"/>
                    <a:pt x="75" y="95"/>
                    <a:pt x="75" y="99"/>
                  </a:cubicBezTo>
                  <a:cubicBezTo>
                    <a:pt x="75" y="100"/>
                    <a:pt x="75" y="100"/>
                    <a:pt x="75" y="101"/>
                  </a:cubicBezTo>
                  <a:cubicBezTo>
                    <a:pt x="73" y="101"/>
                    <a:pt x="74" y="102"/>
                    <a:pt x="74" y="103"/>
                  </a:cubicBezTo>
                  <a:cubicBezTo>
                    <a:pt x="74" y="105"/>
                    <a:pt x="76" y="106"/>
                    <a:pt x="76" y="108"/>
                  </a:cubicBezTo>
                  <a:cubicBezTo>
                    <a:pt x="76" y="110"/>
                    <a:pt x="74" y="110"/>
                    <a:pt x="72" y="110"/>
                  </a:cubicBezTo>
                  <a:cubicBezTo>
                    <a:pt x="70" y="110"/>
                    <a:pt x="71" y="113"/>
                    <a:pt x="70" y="114"/>
                  </a:cubicBezTo>
                  <a:cubicBezTo>
                    <a:pt x="68" y="114"/>
                    <a:pt x="68" y="117"/>
                    <a:pt x="68" y="119"/>
                  </a:cubicBezTo>
                  <a:cubicBezTo>
                    <a:pt x="68" y="121"/>
                    <a:pt x="65" y="120"/>
                    <a:pt x="66" y="122"/>
                  </a:cubicBezTo>
                  <a:cubicBezTo>
                    <a:pt x="66" y="122"/>
                    <a:pt x="65" y="122"/>
                    <a:pt x="65" y="122"/>
                  </a:cubicBezTo>
                  <a:cubicBezTo>
                    <a:pt x="65" y="125"/>
                    <a:pt x="62" y="124"/>
                    <a:pt x="62" y="126"/>
                  </a:cubicBezTo>
                  <a:cubicBezTo>
                    <a:pt x="62" y="128"/>
                    <a:pt x="62" y="131"/>
                    <a:pt x="61" y="133"/>
                  </a:cubicBezTo>
                  <a:cubicBezTo>
                    <a:pt x="60" y="135"/>
                    <a:pt x="58" y="135"/>
                    <a:pt x="59" y="138"/>
                  </a:cubicBezTo>
                  <a:cubicBezTo>
                    <a:pt x="60" y="140"/>
                    <a:pt x="60" y="142"/>
                    <a:pt x="60" y="145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0" y="147"/>
                    <a:pt x="60" y="147"/>
                    <a:pt x="58" y="147"/>
                  </a:cubicBezTo>
                  <a:cubicBezTo>
                    <a:pt x="58" y="148"/>
                    <a:pt x="57" y="150"/>
                    <a:pt x="57" y="151"/>
                  </a:cubicBezTo>
                  <a:cubicBezTo>
                    <a:pt x="56" y="152"/>
                    <a:pt x="57" y="154"/>
                    <a:pt x="57" y="155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6" y="156"/>
                    <a:pt x="55" y="156"/>
                    <a:pt x="55" y="156"/>
                  </a:cubicBezTo>
                  <a:cubicBezTo>
                    <a:pt x="55" y="156"/>
                    <a:pt x="54" y="155"/>
                    <a:pt x="54" y="155"/>
                  </a:cubicBezTo>
                  <a:cubicBezTo>
                    <a:pt x="53" y="155"/>
                    <a:pt x="54" y="156"/>
                    <a:pt x="54" y="156"/>
                  </a:cubicBezTo>
                  <a:cubicBezTo>
                    <a:pt x="54" y="158"/>
                    <a:pt x="53" y="159"/>
                    <a:pt x="53" y="160"/>
                  </a:cubicBezTo>
                  <a:cubicBezTo>
                    <a:pt x="52" y="163"/>
                    <a:pt x="57" y="164"/>
                    <a:pt x="57" y="166"/>
                  </a:cubicBezTo>
                  <a:cubicBezTo>
                    <a:pt x="56" y="165"/>
                    <a:pt x="56" y="166"/>
                    <a:pt x="55" y="165"/>
                  </a:cubicBezTo>
                  <a:cubicBezTo>
                    <a:pt x="56" y="167"/>
                    <a:pt x="56" y="171"/>
                    <a:pt x="57" y="171"/>
                  </a:cubicBezTo>
                  <a:cubicBezTo>
                    <a:pt x="58" y="171"/>
                    <a:pt x="58" y="174"/>
                    <a:pt x="58" y="174"/>
                  </a:cubicBezTo>
                  <a:cubicBezTo>
                    <a:pt x="58" y="175"/>
                    <a:pt x="59" y="176"/>
                    <a:pt x="60" y="176"/>
                  </a:cubicBezTo>
                  <a:cubicBezTo>
                    <a:pt x="59" y="177"/>
                    <a:pt x="58" y="179"/>
                    <a:pt x="59" y="180"/>
                  </a:cubicBezTo>
                  <a:cubicBezTo>
                    <a:pt x="59" y="181"/>
                    <a:pt x="61" y="180"/>
                    <a:pt x="61" y="180"/>
                  </a:cubicBezTo>
                  <a:cubicBezTo>
                    <a:pt x="61" y="181"/>
                    <a:pt x="61" y="183"/>
                    <a:pt x="61" y="183"/>
                  </a:cubicBezTo>
                  <a:cubicBezTo>
                    <a:pt x="61" y="184"/>
                    <a:pt x="61" y="184"/>
                    <a:pt x="61" y="185"/>
                  </a:cubicBezTo>
                  <a:cubicBezTo>
                    <a:pt x="61" y="186"/>
                    <a:pt x="60" y="185"/>
                    <a:pt x="60" y="186"/>
                  </a:cubicBezTo>
                  <a:cubicBezTo>
                    <a:pt x="60" y="186"/>
                    <a:pt x="60" y="188"/>
                    <a:pt x="60" y="188"/>
                  </a:cubicBezTo>
                  <a:cubicBezTo>
                    <a:pt x="61" y="188"/>
                    <a:pt x="61" y="189"/>
                    <a:pt x="61" y="190"/>
                  </a:cubicBezTo>
                  <a:cubicBezTo>
                    <a:pt x="61" y="192"/>
                    <a:pt x="59" y="191"/>
                    <a:pt x="59" y="193"/>
                  </a:cubicBezTo>
                  <a:cubicBezTo>
                    <a:pt x="59" y="194"/>
                    <a:pt x="56" y="195"/>
                    <a:pt x="56" y="196"/>
                  </a:cubicBezTo>
                  <a:cubicBezTo>
                    <a:pt x="57" y="198"/>
                    <a:pt x="55" y="199"/>
                    <a:pt x="56" y="201"/>
                  </a:cubicBezTo>
                  <a:cubicBezTo>
                    <a:pt x="56" y="202"/>
                    <a:pt x="52" y="204"/>
                    <a:pt x="55" y="204"/>
                  </a:cubicBezTo>
                  <a:cubicBezTo>
                    <a:pt x="55" y="204"/>
                    <a:pt x="55" y="204"/>
                    <a:pt x="54" y="204"/>
                  </a:cubicBezTo>
                  <a:cubicBezTo>
                    <a:pt x="56" y="205"/>
                    <a:pt x="55" y="207"/>
                    <a:pt x="56" y="209"/>
                  </a:cubicBezTo>
                  <a:cubicBezTo>
                    <a:pt x="57" y="210"/>
                    <a:pt x="56" y="210"/>
                    <a:pt x="55" y="211"/>
                  </a:cubicBezTo>
                  <a:cubicBezTo>
                    <a:pt x="55" y="211"/>
                    <a:pt x="55" y="213"/>
                    <a:pt x="55" y="213"/>
                  </a:cubicBezTo>
                  <a:cubicBezTo>
                    <a:pt x="54" y="213"/>
                    <a:pt x="51" y="213"/>
                    <a:pt x="52" y="216"/>
                  </a:cubicBezTo>
                  <a:cubicBezTo>
                    <a:pt x="50" y="215"/>
                    <a:pt x="50" y="218"/>
                    <a:pt x="48" y="217"/>
                  </a:cubicBezTo>
                  <a:cubicBezTo>
                    <a:pt x="48" y="219"/>
                    <a:pt x="49" y="220"/>
                    <a:pt x="47" y="221"/>
                  </a:cubicBezTo>
                  <a:cubicBezTo>
                    <a:pt x="48" y="222"/>
                    <a:pt x="48" y="222"/>
                    <a:pt x="49" y="222"/>
                  </a:cubicBezTo>
                  <a:cubicBezTo>
                    <a:pt x="48" y="222"/>
                    <a:pt x="48" y="223"/>
                    <a:pt x="47" y="222"/>
                  </a:cubicBezTo>
                  <a:cubicBezTo>
                    <a:pt x="50" y="224"/>
                    <a:pt x="47" y="225"/>
                    <a:pt x="47" y="227"/>
                  </a:cubicBezTo>
                  <a:cubicBezTo>
                    <a:pt x="47" y="228"/>
                    <a:pt x="49" y="227"/>
                    <a:pt x="48" y="228"/>
                  </a:cubicBezTo>
                  <a:cubicBezTo>
                    <a:pt x="48" y="230"/>
                    <a:pt x="47" y="230"/>
                    <a:pt x="47" y="231"/>
                  </a:cubicBezTo>
                  <a:cubicBezTo>
                    <a:pt x="49" y="233"/>
                    <a:pt x="49" y="235"/>
                    <a:pt x="49" y="237"/>
                  </a:cubicBezTo>
                  <a:cubicBezTo>
                    <a:pt x="49" y="239"/>
                    <a:pt x="51" y="240"/>
                    <a:pt x="51" y="242"/>
                  </a:cubicBezTo>
                  <a:cubicBezTo>
                    <a:pt x="48" y="242"/>
                    <a:pt x="47" y="243"/>
                    <a:pt x="45" y="245"/>
                  </a:cubicBezTo>
                  <a:cubicBezTo>
                    <a:pt x="44" y="246"/>
                    <a:pt x="46" y="250"/>
                    <a:pt x="44" y="251"/>
                  </a:cubicBezTo>
                  <a:cubicBezTo>
                    <a:pt x="46" y="251"/>
                    <a:pt x="44" y="254"/>
                    <a:pt x="42" y="252"/>
                  </a:cubicBezTo>
                  <a:cubicBezTo>
                    <a:pt x="42" y="253"/>
                    <a:pt x="42" y="256"/>
                    <a:pt x="44" y="255"/>
                  </a:cubicBezTo>
                  <a:cubicBezTo>
                    <a:pt x="43" y="256"/>
                    <a:pt x="43" y="258"/>
                    <a:pt x="42" y="258"/>
                  </a:cubicBezTo>
                  <a:cubicBezTo>
                    <a:pt x="42" y="258"/>
                    <a:pt x="41" y="259"/>
                    <a:pt x="42" y="260"/>
                  </a:cubicBezTo>
                  <a:cubicBezTo>
                    <a:pt x="42" y="260"/>
                    <a:pt x="43" y="261"/>
                    <a:pt x="43" y="262"/>
                  </a:cubicBezTo>
                  <a:cubicBezTo>
                    <a:pt x="43" y="262"/>
                    <a:pt x="41" y="262"/>
                    <a:pt x="41" y="262"/>
                  </a:cubicBezTo>
                  <a:cubicBezTo>
                    <a:pt x="41" y="262"/>
                    <a:pt x="42" y="263"/>
                    <a:pt x="41" y="263"/>
                  </a:cubicBezTo>
                  <a:cubicBezTo>
                    <a:pt x="40" y="265"/>
                    <a:pt x="40" y="265"/>
                    <a:pt x="41" y="266"/>
                  </a:cubicBezTo>
                  <a:cubicBezTo>
                    <a:pt x="42" y="268"/>
                    <a:pt x="41" y="268"/>
                    <a:pt x="41" y="270"/>
                  </a:cubicBezTo>
                  <a:cubicBezTo>
                    <a:pt x="40" y="272"/>
                    <a:pt x="41" y="273"/>
                    <a:pt x="42" y="275"/>
                  </a:cubicBezTo>
                  <a:cubicBezTo>
                    <a:pt x="41" y="275"/>
                    <a:pt x="41" y="275"/>
                    <a:pt x="40" y="275"/>
                  </a:cubicBezTo>
                  <a:cubicBezTo>
                    <a:pt x="41" y="277"/>
                    <a:pt x="41" y="279"/>
                    <a:pt x="41" y="280"/>
                  </a:cubicBezTo>
                  <a:cubicBezTo>
                    <a:pt x="42" y="281"/>
                    <a:pt x="38" y="282"/>
                    <a:pt x="38" y="283"/>
                  </a:cubicBezTo>
                  <a:cubicBezTo>
                    <a:pt x="38" y="283"/>
                    <a:pt x="40" y="285"/>
                    <a:pt x="39" y="286"/>
                  </a:cubicBezTo>
                  <a:cubicBezTo>
                    <a:pt x="37" y="286"/>
                    <a:pt x="38" y="288"/>
                    <a:pt x="38" y="289"/>
                  </a:cubicBezTo>
                  <a:cubicBezTo>
                    <a:pt x="38" y="291"/>
                    <a:pt x="37" y="292"/>
                    <a:pt x="39" y="292"/>
                  </a:cubicBezTo>
                  <a:cubicBezTo>
                    <a:pt x="40" y="292"/>
                    <a:pt x="41" y="294"/>
                    <a:pt x="43" y="294"/>
                  </a:cubicBezTo>
                  <a:cubicBezTo>
                    <a:pt x="42" y="295"/>
                    <a:pt x="41" y="295"/>
                    <a:pt x="40" y="295"/>
                  </a:cubicBezTo>
                  <a:cubicBezTo>
                    <a:pt x="40" y="296"/>
                    <a:pt x="41" y="297"/>
                    <a:pt x="42" y="296"/>
                  </a:cubicBezTo>
                  <a:cubicBezTo>
                    <a:pt x="41" y="297"/>
                    <a:pt x="41" y="297"/>
                    <a:pt x="40" y="297"/>
                  </a:cubicBezTo>
                  <a:cubicBezTo>
                    <a:pt x="41" y="298"/>
                    <a:pt x="43" y="297"/>
                    <a:pt x="43" y="299"/>
                  </a:cubicBezTo>
                  <a:cubicBezTo>
                    <a:pt x="39" y="298"/>
                    <a:pt x="43" y="301"/>
                    <a:pt x="43" y="301"/>
                  </a:cubicBezTo>
                  <a:cubicBezTo>
                    <a:pt x="43" y="304"/>
                    <a:pt x="39" y="303"/>
                    <a:pt x="42" y="305"/>
                  </a:cubicBezTo>
                  <a:cubicBezTo>
                    <a:pt x="41" y="306"/>
                    <a:pt x="41" y="306"/>
                    <a:pt x="41" y="306"/>
                  </a:cubicBezTo>
                  <a:cubicBezTo>
                    <a:pt x="42" y="307"/>
                    <a:pt x="50" y="306"/>
                    <a:pt x="48" y="309"/>
                  </a:cubicBezTo>
                  <a:cubicBezTo>
                    <a:pt x="48" y="309"/>
                    <a:pt x="48" y="309"/>
                    <a:pt x="47" y="309"/>
                  </a:cubicBezTo>
                  <a:cubicBezTo>
                    <a:pt x="47" y="310"/>
                    <a:pt x="47" y="311"/>
                    <a:pt x="46" y="312"/>
                  </a:cubicBezTo>
                  <a:cubicBezTo>
                    <a:pt x="45" y="310"/>
                    <a:pt x="40" y="311"/>
                    <a:pt x="38" y="310"/>
                  </a:cubicBezTo>
                  <a:cubicBezTo>
                    <a:pt x="39" y="313"/>
                    <a:pt x="46" y="313"/>
                    <a:pt x="45" y="316"/>
                  </a:cubicBezTo>
                  <a:cubicBezTo>
                    <a:pt x="45" y="316"/>
                    <a:pt x="46" y="316"/>
                    <a:pt x="46" y="316"/>
                  </a:cubicBezTo>
                  <a:cubicBezTo>
                    <a:pt x="47" y="318"/>
                    <a:pt x="45" y="318"/>
                    <a:pt x="44" y="318"/>
                  </a:cubicBezTo>
                  <a:cubicBezTo>
                    <a:pt x="44" y="318"/>
                    <a:pt x="44" y="319"/>
                    <a:pt x="45" y="319"/>
                  </a:cubicBezTo>
                  <a:cubicBezTo>
                    <a:pt x="44" y="320"/>
                    <a:pt x="41" y="319"/>
                    <a:pt x="41" y="321"/>
                  </a:cubicBezTo>
                  <a:cubicBezTo>
                    <a:pt x="41" y="322"/>
                    <a:pt x="41" y="324"/>
                    <a:pt x="42" y="324"/>
                  </a:cubicBezTo>
                  <a:cubicBezTo>
                    <a:pt x="43" y="324"/>
                    <a:pt x="43" y="324"/>
                    <a:pt x="44" y="325"/>
                  </a:cubicBezTo>
                  <a:cubicBezTo>
                    <a:pt x="43" y="326"/>
                    <a:pt x="42" y="327"/>
                    <a:pt x="40" y="326"/>
                  </a:cubicBezTo>
                  <a:cubicBezTo>
                    <a:pt x="41" y="328"/>
                    <a:pt x="45" y="336"/>
                    <a:pt x="40" y="334"/>
                  </a:cubicBezTo>
                  <a:cubicBezTo>
                    <a:pt x="40" y="335"/>
                    <a:pt x="40" y="336"/>
                    <a:pt x="41" y="337"/>
                  </a:cubicBezTo>
                  <a:cubicBezTo>
                    <a:pt x="40" y="337"/>
                    <a:pt x="40" y="337"/>
                    <a:pt x="39" y="337"/>
                  </a:cubicBezTo>
                  <a:cubicBezTo>
                    <a:pt x="40" y="338"/>
                    <a:pt x="41" y="339"/>
                    <a:pt x="41" y="340"/>
                  </a:cubicBezTo>
                  <a:cubicBezTo>
                    <a:pt x="40" y="339"/>
                    <a:pt x="40" y="339"/>
                    <a:pt x="39" y="338"/>
                  </a:cubicBezTo>
                  <a:cubicBezTo>
                    <a:pt x="39" y="340"/>
                    <a:pt x="39" y="341"/>
                    <a:pt x="37" y="341"/>
                  </a:cubicBezTo>
                  <a:cubicBezTo>
                    <a:pt x="36" y="341"/>
                    <a:pt x="35" y="342"/>
                    <a:pt x="37" y="342"/>
                  </a:cubicBezTo>
                  <a:cubicBezTo>
                    <a:pt x="36" y="344"/>
                    <a:pt x="35" y="345"/>
                    <a:pt x="34" y="347"/>
                  </a:cubicBezTo>
                  <a:cubicBezTo>
                    <a:pt x="34" y="348"/>
                    <a:pt x="36" y="351"/>
                    <a:pt x="37" y="352"/>
                  </a:cubicBezTo>
                  <a:cubicBezTo>
                    <a:pt x="34" y="353"/>
                    <a:pt x="33" y="353"/>
                    <a:pt x="33" y="356"/>
                  </a:cubicBezTo>
                  <a:cubicBezTo>
                    <a:pt x="33" y="358"/>
                    <a:pt x="33" y="358"/>
                    <a:pt x="31" y="358"/>
                  </a:cubicBezTo>
                  <a:cubicBezTo>
                    <a:pt x="30" y="358"/>
                    <a:pt x="31" y="360"/>
                    <a:pt x="29" y="360"/>
                  </a:cubicBezTo>
                  <a:cubicBezTo>
                    <a:pt x="29" y="359"/>
                    <a:pt x="28" y="361"/>
                    <a:pt x="28" y="362"/>
                  </a:cubicBezTo>
                  <a:cubicBezTo>
                    <a:pt x="27" y="363"/>
                    <a:pt x="28" y="363"/>
                    <a:pt x="26" y="363"/>
                  </a:cubicBezTo>
                  <a:cubicBezTo>
                    <a:pt x="23" y="364"/>
                    <a:pt x="24" y="368"/>
                    <a:pt x="25" y="369"/>
                  </a:cubicBezTo>
                  <a:cubicBezTo>
                    <a:pt x="25" y="369"/>
                    <a:pt x="25" y="370"/>
                    <a:pt x="24" y="370"/>
                  </a:cubicBezTo>
                  <a:cubicBezTo>
                    <a:pt x="26" y="371"/>
                    <a:pt x="25" y="372"/>
                    <a:pt x="24" y="373"/>
                  </a:cubicBezTo>
                  <a:cubicBezTo>
                    <a:pt x="26" y="374"/>
                    <a:pt x="27" y="373"/>
                    <a:pt x="26" y="375"/>
                  </a:cubicBezTo>
                  <a:cubicBezTo>
                    <a:pt x="26" y="376"/>
                    <a:pt x="27" y="379"/>
                    <a:pt x="28" y="379"/>
                  </a:cubicBezTo>
                  <a:cubicBezTo>
                    <a:pt x="29" y="380"/>
                    <a:pt x="30" y="378"/>
                    <a:pt x="32" y="378"/>
                  </a:cubicBezTo>
                  <a:cubicBezTo>
                    <a:pt x="33" y="378"/>
                    <a:pt x="35" y="378"/>
                    <a:pt x="37" y="378"/>
                  </a:cubicBezTo>
                  <a:cubicBezTo>
                    <a:pt x="34" y="380"/>
                    <a:pt x="38" y="381"/>
                    <a:pt x="36" y="383"/>
                  </a:cubicBezTo>
                  <a:cubicBezTo>
                    <a:pt x="35" y="383"/>
                    <a:pt x="37" y="384"/>
                    <a:pt x="36" y="385"/>
                  </a:cubicBezTo>
                  <a:cubicBezTo>
                    <a:pt x="36" y="386"/>
                    <a:pt x="36" y="387"/>
                    <a:pt x="34" y="388"/>
                  </a:cubicBezTo>
                  <a:cubicBezTo>
                    <a:pt x="36" y="388"/>
                    <a:pt x="38" y="390"/>
                    <a:pt x="39" y="391"/>
                  </a:cubicBezTo>
                  <a:cubicBezTo>
                    <a:pt x="39" y="391"/>
                    <a:pt x="41" y="394"/>
                    <a:pt x="41" y="394"/>
                  </a:cubicBezTo>
                  <a:cubicBezTo>
                    <a:pt x="46" y="394"/>
                    <a:pt x="50" y="394"/>
                    <a:pt x="55" y="394"/>
                  </a:cubicBezTo>
                  <a:cubicBezTo>
                    <a:pt x="59" y="394"/>
                    <a:pt x="61" y="395"/>
                    <a:pt x="65" y="395"/>
                  </a:cubicBezTo>
                  <a:cubicBezTo>
                    <a:pt x="66" y="395"/>
                    <a:pt x="68" y="395"/>
                    <a:pt x="70" y="395"/>
                  </a:cubicBezTo>
                  <a:close/>
                  <a:moveTo>
                    <a:pt x="3" y="369"/>
                  </a:moveTo>
                  <a:cubicBezTo>
                    <a:pt x="4" y="366"/>
                    <a:pt x="6" y="369"/>
                    <a:pt x="8" y="368"/>
                  </a:cubicBezTo>
                  <a:cubicBezTo>
                    <a:pt x="7" y="368"/>
                    <a:pt x="7" y="369"/>
                    <a:pt x="7" y="369"/>
                  </a:cubicBezTo>
                  <a:cubicBezTo>
                    <a:pt x="9" y="370"/>
                    <a:pt x="10" y="368"/>
                    <a:pt x="10" y="366"/>
                  </a:cubicBezTo>
                  <a:cubicBezTo>
                    <a:pt x="10" y="366"/>
                    <a:pt x="12" y="368"/>
                    <a:pt x="12" y="369"/>
                  </a:cubicBezTo>
                  <a:cubicBezTo>
                    <a:pt x="12" y="370"/>
                    <a:pt x="10" y="370"/>
                    <a:pt x="10" y="370"/>
                  </a:cubicBezTo>
                  <a:cubicBezTo>
                    <a:pt x="10" y="371"/>
                    <a:pt x="10" y="372"/>
                    <a:pt x="9" y="372"/>
                  </a:cubicBezTo>
                  <a:cubicBezTo>
                    <a:pt x="8" y="371"/>
                    <a:pt x="7" y="371"/>
                    <a:pt x="6" y="371"/>
                  </a:cubicBezTo>
                  <a:cubicBezTo>
                    <a:pt x="6" y="372"/>
                    <a:pt x="6" y="372"/>
                    <a:pt x="7" y="373"/>
                  </a:cubicBezTo>
                  <a:cubicBezTo>
                    <a:pt x="5" y="373"/>
                    <a:pt x="4" y="373"/>
                    <a:pt x="5" y="375"/>
                  </a:cubicBezTo>
                  <a:cubicBezTo>
                    <a:pt x="6" y="375"/>
                    <a:pt x="6" y="375"/>
                    <a:pt x="7" y="374"/>
                  </a:cubicBezTo>
                  <a:cubicBezTo>
                    <a:pt x="7" y="375"/>
                    <a:pt x="7" y="375"/>
                    <a:pt x="7" y="375"/>
                  </a:cubicBezTo>
                  <a:cubicBezTo>
                    <a:pt x="8" y="374"/>
                    <a:pt x="10" y="374"/>
                    <a:pt x="11" y="373"/>
                  </a:cubicBezTo>
                  <a:cubicBezTo>
                    <a:pt x="8" y="371"/>
                    <a:pt x="13" y="372"/>
                    <a:pt x="14" y="371"/>
                  </a:cubicBezTo>
                  <a:cubicBezTo>
                    <a:pt x="14" y="371"/>
                    <a:pt x="14" y="370"/>
                    <a:pt x="14" y="369"/>
                  </a:cubicBezTo>
                  <a:cubicBezTo>
                    <a:pt x="13" y="369"/>
                    <a:pt x="14" y="368"/>
                    <a:pt x="14" y="367"/>
                  </a:cubicBezTo>
                  <a:cubicBezTo>
                    <a:pt x="15" y="367"/>
                    <a:pt x="13" y="364"/>
                    <a:pt x="12" y="364"/>
                  </a:cubicBezTo>
                  <a:cubicBezTo>
                    <a:pt x="10" y="365"/>
                    <a:pt x="10" y="364"/>
                    <a:pt x="9" y="362"/>
                  </a:cubicBezTo>
                  <a:cubicBezTo>
                    <a:pt x="9" y="363"/>
                    <a:pt x="10" y="363"/>
                    <a:pt x="11" y="364"/>
                  </a:cubicBezTo>
                  <a:cubicBezTo>
                    <a:pt x="11" y="363"/>
                    <a:pt x="11" y="362"/>
                    <a:pt x="11" y="361"/>
                  </a:cubicBezTo>
                  <a:cubicBezTo>
                    <a:pt x="11" y="360"/>
                    <a:pt x="12" y="360"/>
                    <a:pt x="12" y="359"/>
                  </a:cubicBezTo>
                  <a:cubicBezTo>
                    <a:pt x="12" y="358"/>
                    <a:pt x="9" y="355"/>
                    <a:pt x="12" y="356"/>
                  </a:cubicBezTo>
                  <a:cubicBezTo>
                    <a:pt x="12" y="356"/>
                    <a:pt x="12" y="357"/>
                    <a:pt x="13" y="358"/>
                  </a:cubicBezTo>
                  <a:cubicBezTo>
                    <a:pt x="14" y="358"/>
                    <a:pt x="14" y="357"/>
                    <a:pt x="13" y="355"/>
                  </a:cubicBezTo>
                  <a:cubicBezTo>
                    <a:pt x="14" y="356"/>
                    <a:pt x="14" y="355"/>
                    <a:pt x="15" y="355"/>
                  </a:cubicBezTo>
                  <a:cubicBezTo>
                    <a:pt x="15" y="354"/>
                    <a:pt x="13" y="352"/>
                    <a:pt x="13" y="350"/>
                  </a:cubicBezTo>
                  <a:cubicBezTo>
                    <a:pt x="12" y="349"/>
                    <a:pt x="11" y="349"/>
                    <a:pt x="11" y="348"/>
                  </a:cubicBezTo>
                  <a:cubicBezTo>
                    <a:pt x="11" y="347"/>
                    <a:pt x="12" y="346"/>
                    <a:pt x="10" y="346"/>
                  </a:cubicBezTo>
                  <a:cubicBezTo>
                    <a:pt x="10" y="348"/>
                    <a:pt x="8" y="347"/>
                    <a:pt x="7" y="347"/>
                  </a:cubicBezTo>
                  <a:cubicBezTo>
                    <a:pt x="8" y="349"/>
                    <a:pt x="10" y="349"/>
                    <a:pt x="11" y="350"/>
                  </a:cubicBezTo>
                  <a:cubicBezTo>
                    <a:pt x="12" y="352"/>
                    <a:pt x="11" y="353"/>
                    <a:pt x="9" y="353"/>
                  </a:cubicBezTo>
                  <a:cubicBezTo>
                    <a:pt x="6" y="353"/>
                    <a:pt x="8" y="347"/>
                    <a:pt x="3" y="349"/>
                  </a:cubicBezTo>
                  <a:cubicBezTo>
                    <a:pt x="4" y="349"/>
                    <a:pt x="5" y="351"/>
                    <a:pt x="5" y="351"/>
                  </a:cubicBezTo>
                  <a:cubicBezTo>
                    <a:pt x="5" y="353"/>
                    <a:pt x="4" y="352"/>
                    <a:pt x="3" y="352"/>
                  </a:cubicBezTo>
                  <a:cubicBezTo>
                    <a:pt x="3" y="353"/>
                    <a:pt x="2" y="356"/>
                    <a:pt x="4" y="356"/>
                  </a:cubicBezTo>
                  <a:cubicBezTo>
                    <a:pt x="5" y="356"/>
                    <a:pt x="6" y="354"/>
                    <a:pt x="7" y="354"/>
                  </a:cubicBezTo>
                  <a:cubicBezTo>
                    <a:pt x="7" y="354"/>
                    <a:pt x="7" y="355"/>
                    <a:pt x="8" y="356"/>
                  </a:cubicBezTo>
                  <a:cubicBezTo>
                    <a:pt x="8" y="355"/>
                    <a:pt x="9" y="355"/>
                    <a:pt x="9" y="355"/>
                  </a:cubicBezTo>
                  <a:cubicBezTo>
                    <a:pt x="10" y="356"/>
                    <a:pt x="9" y="357"/>
                    <a:pt x="9" y="358"/>
                  </a:cubicBezTo>
                  <a:cubicBezTo>
                    <a:pt x="7" y="357"/>
                    <a:pt x="5" y="356"/>
                    <a:pt x="3" y="358"/>
                  </a:cubicBezTo>
                  <a:cubicBezTo>
                    <a:pt x="5" y="360"/>
                    <a:pt x="5" y="359"/>
                    <a:pt x="7" y="358"/>
                  </a:cubicBezTo>
                  <a:cubicBezTo>
                    <a:pt x="7" y="359"/>
                    <a:pt x="8" y="360"/>
                    <a:pt x="10" y="361"/>
                  </a:cubicBezTo>
                  <a:cubicBezTo>
                    <a:pt x="8" y="361"/>
                    <a:pt x="7" y="361"/>
                    <a:pt x="7" y="363"/>
                  </a:cubicBezTo>
                  <a:cubicBezTo>
                    <a:pt x="7" y="363"/>
                    <a:pt x="6" y="362"/>
                    <a:pt x="5" y="362"/>
                  </a:cubicBezTo>
                  <a:cubicBezTo>
                    <a:pt x="5" y="363"/>
                    <a:pt x="5" y="364"/>
                    <a:pt x="5" y="364"/>
                  </a:cubicBezTo>
                  <a:cubicBezTo>
                    <a:pt x="7" y="364"/>
                    <a:pt x="7" y="365"/>
                    <a:pt x="8" y="366"/>
                  </a:cubicBezTo>
                  <a:cubicBezTo>
                    <a:pt x="6" y="366"/>
                    <a:pt x="4" y="366"/>
                    <a:pt x="3" y="366"/>
                  </a:cubicBezTo>
                  <a:cubicBezTo>
                    <a:pt x="3" y="367"/>
                    <a:pt x="3" y="368"/>
                    <a:pt x="3" y="369"/>
                  </a:cubicBezTo>
                  <a:close/>
                  <a:moveTo>
                    <a:pt x="18" y="295"/>
                  </a:moveTo>
                  <a:cubicBezTo>
                    <a:pt x="19" y="295"/>
                    <a:pt x="21" y="295"/>
                    <a:pt x="23" y="295"/>
                  </a:cubicBezTo>
                  <a:cubicBezTo>
                    <a:pt x="22" y="294"/>
                    <a:pt x="22" y="293"/>
                    <a:pt x="22" y="293"/>
                  </a:cubicBezTo>
                  <a:cubicBezTo>
                    <a:pt x="25" y="293"/>
                    <a:pt x="24" y="291"/>
                    <a:pt x="22" y="290"/>
                  </a:cubicBezTo>
                  <a:cubicBezTo>
                    <a:pt x="23" y="290"/>
                    <a:pt x="23" y="290"/>
                    <a:pt x="24" y="290"/>
                  </a:cubicBezTo>
                  <a:cubicBezTo>
                    <a:pt x="25" y="288"/>
                    <a:pt x="23" y="288"/>
                    <a:pt x="22" y="288"/>
                  </a:cubicBezTo>
                  <a:cubicBezTo>
                    <a:pt x="21" y="287"/>
                    <a:pt x="21" y="287"/>
                    <a:pt x="21" y="286"/>
                  </a:cubicBezTo>
                  <a:cubicBezTo>
                    <a:pt x="23" y="286"/>
                    <a:pt x="23" y="285"/>
                    <a:pt x="23" y="283"/>
                  </a:cubicBezTo>
                  <a:cubicBezTo>
                    <a:pt x="23" y="282"/>
                    <a:pt x="25" y="284"/>
                    <a:pt x="26" y="282"/>
                  </a:cubicBezTo>
                  <a:cubicBezTo>
                    <a:pt x="25" y="282"/>
                    <a:pt x="24" y="282"/>
                    <a:pt x="24" y="282"/>
                  </a:cubicBezTo>
                  <a:cubicBezTo>
                    <a:pt x="24" y="281"/>
                    <a:pt x="24" y="280"/>
                    <a:pt x="25" y="280"/>
                  </a:cubicBezTo>
                  <a:cubicBezTo>
                    <a:pt x="24" y="277"/>
                    <a:pt x="20" y="279"/>
                    <a:pt x="19" y="276"/>
                  </a:cubicBezTo>
                  <a:cubicBezTo>
                    <a:pt x="19" y="277"/>
                    <a:pt x="18" y="278"/>
                    <a:pt x="18" y="279"/>
                  </a:cubicBezTo>
                  <a:cubicBezTo>
                    <a:pt x="19" y="280"/>
                    <a:pt x="19" y="280"/>
                    <a:pt x="18" y="281"/>
                  </a:cubicBezTo>
                  <a:cubicBezTo>
                    <a:pt x="18" y="282"/>
                    <a:pt x="16" y="285"/>
                    <a:pt x="17" y="285"/>
                  </a:cubicBezTo>
                  <a:cubicBezTo>
                    <a:pt x="21" y="287"/>
                    <a:pt x="15" y="292"/>
                    <a:pt x="14" y="293"/>
                  </a:cubicBezTo>
                  <a:cubicBezTo>
                    <a:pt x="16" y="293"/>
                    <a:pt x="16" y="295"/>
                    <a:pt x="18" y="295"/>
                  </a:cubicBezTo>
                  <a:close/>
                  <a:moveTo>
                    <a:pt x="5" y="380"/>
                  </a:moveTo>
                  <a:cubicBezTo>
                    <a:pt x="6" y="378"/>
                    <a:pt x="7" y="378"/>
                    <a:pt x="8" y="378"/>
                  </a:cubicBezTo>
                  <a:cubicBezTo>
                    <a:pt x="7" y="377"/>
                    <a:pt x="7" y="377"/>
                    <a:pt x="8" y="376"/>
                  </a:cubicBezTo>
                  <a:cubicBezTo>
                    <a:pt x="7" y="376"/>
                    <a:pt x="6" y="376"/>
                    <a:pt x="5" y="376"/>
                  </a:cubicBezTo>
                  <a:cubicBezTo>
                    <a:pt x="5" y="377"/>
                    <a:pt x="5" y="378"/>
                    <a:pt x="4" y="379"/>
                  </a:cubicBezTo>
                  <a:cubicBezTo>
                    <a:pt x="4" y="379"/>
                    <a:pt x="5" y="379"/>
                    <a:pt x="5" y="380"/>
                  </a:cubicBezTo>
                  <a:close/>
                  <a:moveTo>
                    <a:pt x="29" y="391"/>
                  </a:moveTo>
                  <a:cubicBezTo>
                    <a:pt x="29" y="393"/>
                    <a:pt x="29" y="394"/>
                    <a:pt x="29" y="395"/>
                  </a:cubicBezTo>
                  <a:cubicBezTo>
                    <a:pt x="29" y="396"/>
                    <a:pt x="26" y="397"/>
                    <a:pt x="26" y="397"/>
                  </a:cubicBezTo>
                  <a:cubicBezTo>
                    <a:pt x="23" y="395"/>
                    <a:pt x="21" y="394"/>
                    <a:pt x="18" y="393"/>
                  </a:cubicBezTo>
                  <a:cubicBezTo>
                    <a:pt x="19" y="395"/>
                    <a:pt x="22" y="396"/>
                    <a:pt x="24" y="398"/>
                  </a:cubicBezTo>
                  <a:cubicBezTo>
                    <a:pt x="22" y="397"/>
                    <a:pt x="20" y="398"/>
                    <a:pt x="18" y="400"/>
                  </a:cubicBezTo>
                  <a:cubicBezTo>
                    <a:pt x="19" y="400"/>
                    <a:pt x="20" y="400"/>
                    <a:pt x="21" y="400"/>
                  </a:cubicBezTo>
                  <a:cubicBezTo>
                    <a:pt x="20" y="400"/>
                    <a:pt x="20" y="401"/>
                    <a:pt x="20" y="401"/>
                  </a:cubicBezTo>
                  <a:cubicBezTo>
                    <a:pt x="22" y="403"/>
                    <a:pt x="21" y="401"/>
                    <a:pt x="22" y="400"/>
                  </a:cubicBezTo>
                  <a:cubicBezTo>
                    <a:pt x="24" y="399"/>
                    <a:pt x="24" y="399"/>
                    <a:pt x="26" y="400"/>
                  </a:cubicBezTo>
                  <a:cubicBezTo>
                    <a:pt x="24" y="402"/>
                    <a:pt x="24" y="403"/>
                    <a:pt x="25" y="406"/>
                  </a:cubicBezTo>
                  <a:cubicBezTo>
                    <a:pt x="26" y="405"/>
                    <a:pt x="26" y="403"/>
                    <a:pt x="27" y="401"/>
                  </a:cubicBezTo>
                  <a:cubicBezTo>
                    <a:pt x="28" y="403"/>
                    <a:pt x="28" y="401"/>
                    <a:pt x="30" y="400"/>
                  </a:cubicBezTo>
                  <a:cubicBezTo>
                    <a:pt x="31" y="400"/>
                    <a:pt x="32" y="400"/>
                    <a:pt x="33" y="400"/>
                  </a:cubicBezTo>
                  <a:cubicBezTo>
                    <a:pt x="33" y="399"/>
                    <a:pt x="31" y="398"/>
                    <a:pt x="32" y="398"/>
                  </a:cubicBezTo>
                  <a:cubicBezTo>
                    <a:pt x="32" y="396"/>
                    <a:pt x="32" y="396"/>
                    <a:pt x="31" y="395"/>
                  </a:cubicBezTo>
                  <a:cubicBezTo>
                    <a:pt x="30" y="394"/>
                    <a:pt x="31" y="393"/>
                    <a:pt x="31" y="392"/>
                  </a:cubicBezTo>
                  <a:cubicBezTo>
                    <a:pt x="31" y="392"/>
                    <a:pt x="30" y="391"/>
                    <a:pt x="29" y="391"/>
                  </a:cubicBezTo>
                  <a:close/>
                  <a:moveTo>
                    <a:pt x="15" y="396"/>
                  </a:moveTo>
                  <a:cubicBezTo>
                    <a:pt x="16" y="396"/>
                    <a:pt x="18" y="396"/>
                    <a:pt x="17" y="398"/>
                  </a:cubicBezTo>
                  <a:cubicBezTo>
                    <a:pt x="18" y="398"/>
                    <a:pt x="19" y="398"/>
                    <a:pt x="20" y="398"/>
                  </a:cubicBezTo>
                  <a:cubicBezTo>
                    <a:pt x="18" y="396"/>
                    <a:pt x="17" y="395"/>
                    <a:pt x="15" y="395"/>
                  </a:cubicBezTo>
                  <a:cubicBezTo>
                    <a:pt x="15" y="395"/>
                    <a:pt x="15" y="395"/>
                    <a:pt x="15" y="396"/>
                  </a:cubicBezTo>
                  <a:close/>
                  <a:moveTo>
                    <a:pt x="17" y="390"/>
                  </a:moveTo>
                  <a:cubicBezTo>
                    <a:pt x="18" y="391"/>
                    <a:pt x="19" y="392"/>
                    <a:pt x="21" y="391"/>
                  </a:cubicBezTo>
                  <a:cubicBezTo>
                    <a:pt x="20" y="390"/>
                    <a:pt x="19" y="389"/>
                    <a:pt x="18" y="388"/>
                  </a:cubicBezTo>
                  <a:cubicBezTo>
                    <a:pt x="18" y="390"/>
                    <a:pt x="18" y="390"/>
                    <a:pt x="17" y="390"/>
                  </a:cubicBezTo>
                  <a:close/>
                  <a:moveTo>
                    <a:pt x="15" y="374"/>
                  </a:moveTo>
                  <a:cubicBezTo>
                    <a:pt x="15" y="373"/>
                    <a:pt x="14" y="373"/>
                    <a:pt x="13" y="372"/>
                  </a:cubicBezTo>
                  <a:cubicBezTo>
                    <a:pt x="14" y="374"/>
                    <a:pt x="14" y="375"/>
                    <a:pt x="13" y="376"/>
                  </a:cubicBezTo>
                  <a:cubicBezTo>
                    <a:pt x="15" y="377"/>
                    <a:pt x="15" y="377"/>
                    <a:pt x="14" y="380"/>
                  </a:cubicBezTo>
                  <a:cubicBezTo>
                    <a:pt x="12" y="376"/>
                    <a:pt x="7" y="380"/>
                    <a:pt x="12" y="381"/>
                  </a:cubicBezTo>
                  <a:cubicBezTo>
                    <a:pt x="11" y="382"/>
                    <a:pt x="11" y="382"/>
                    <a:pt x="10" y="383"/>
                  </a:cubicBezTo>
                  <a:cubicBezTo>
                    <a:pt x="12" y="383"/>
                    <a:pt x="13" y="384"/>
                    <a:pt x="13" y="381"/>
                  </a:cubicBezTo>
                  <a:cubicBezTo>
                    <a:pt x="14" y="382"/>
                    <a:pt x="14" y="383"/>
                    <a:pt x="15" y="383"/>
                  </a:cubicBezTo>
                  <a:cubicBezTo>
                    <a:pt x="15" y="382"/>
                    <a:pt x="16" y="381"/>
                    <a:pt x="16" y="380"/>
                  </a:cubicBezTo>
                  <a:cubicBezTo>
                    <a:pt x="16" y="379"/>
                    <a:pt x="16" y="378"/>
                    <a:pt x="16" y="377"/>
                  </a:cubicBezTo>
                  <a:cubicBezTo>
                    <a:pt x="16" y="376"/>
                    <a:pt x="15" y="376"/>
                    <a:pt x="15" y="374"/>
                  </a:cubicBezTo>
                  <a:close/>
                  <a:moveTo>
                    <a:pt x="26" y="312"/>
                  </a:moveTo>
                  <a:cubicBezTo>
                    <a:pt x="28" y="312"/>
                    <a:pt x="30" y="310"/>
                    <a:pt x="31" y="308"/>
                  </a:cubicBezTo>
                  <a:cubicBezTo>
                    <a:pt x="30" y="308"/>
                    <a:pt x="30" y="308"/>
                    <a:pt x="29" y="307"/>
                  </a:cubicBezTo>
                  <a:cubicBezTo>
                    <a:pt x="29" y="307"/>
                    <a:pt x="29" y="308"/>
                    <a:pt x="29" y="308"/>
                  </a:cubicBezTo>
                  <a:cubicBezTo>
                    <a:pt x="28" y="308"/>
                    <a:pt x="28" y="307"/>
                    <a:pt x="28" y="307"/>
                  </a:cubicBezTo>
                  <a:cubicBezTo>
                    <a:pt x="26" y="307"/>
                    <a:pt x="27" y="308"/>
                    <a:pt x="28" y="309"/>
                  </a:cubicBezTo>
                  <a:cubicBezTo>
                    <a:pt x="27" y="309"/>
                    <a:pt x="26" y="309"/>
                    <a:pt x="25" y="309"/>
                  </a:cubicBezTo>
                  <a:cubicBezTo>
                    <a:pt x="26" y="310"/>
                    <a:pt x="26" y="311"/>
                    <a:pt x="26" y="312"/>
                  </a:cubicBezTo>
                  <a:close/>
                  <a:moveTo>
                    <a:pt x="18" y="300"/>
                  </a:moveTo>
                  <a:cubicBezTo>
                    <a:pt x="18" y="300"/>
                    <a:pt x="17" y="301"/>
                    <a:pt x="17" y="301"/>
                  </a:cubicBezTo>
                  <a:cubicBezTo>
                    <a:pt x="19" y="301"/>
                    <a:pt x="20" y="301"/>
                    <a:pt x="22" y="301"/>
                  </a:cubicBezTo>
                  <a:cubicBezTo>
                    <a:pt x="22" y="299"/>
                    <a:pt x="20" y="300"/>
                    <a:pt x="18" y="300"/>
                  </a:cubicBezTo>
                  <a:close/>
                  <a:moveTo>
                    <a:pt x="17" y="315"/>
                  </a:moveTo>
                  <a:cubicBezTo>
                    <a:pt x="17" y="315"/>
                    <a:pt x="17" y="316"/>
                    <a:pt x="18" y="316"/>
                  </a:cubicBezTo>
                  <a:cubicBezTo>
                    <a:pt x="19" y="316"/>
                    <a:pt x="20" y="316"/>
                    <a:pt x="22" y="317"/>
                  </a:cubicBezTo>
                  <a:cubicBezTo>
                    <a:pt x="22" y="314"/>
                    <a:pt x="21" y="313"/>
                    <a:pt x="18" y="312"/>
                  </a:cubicBezTo>
                  <a:cubicBezTo>
                    <a:pt x="20" y="311"/>
                    <a:pt x="21" y="311"/>
                    <a:pt x="21" y="309"/>
                  </a:cubicBezTo>
                  <a:cubicBezTo>
                    <a:pt x="19" y="309"/>
                    <a:pt x="17" y="309"/>
                    <a:pt x="15" y="309"/>
                  </a:cubicBezTo>
                  <a:cubicBezTo>
                    <a:pt x="14" y="310"/>
                    <a:pt x="15" y="310"/>
                    <a:pt x="15" y="311"/>
                  </a:cubicBezTo>
                  <a:cubicBezTo>
                    <a:pt x="15" y="311"/>
                    <a:pt x="16" y="311"/>
                    <a:pt x="16" y="311"/>
                  </a:cubicBezTo>
                  <a:cubicBezTo>
                    <a:pt x="16" y="312"/>
                    <a:pt x="16" y="313"/>
                    <a:pt x="16" y="315"/>
                  </a:cubicBezTo>
                  <a:cubicBezTo>
                    <a:pt x="16" y="314"/>
                    <a:pt x="16" y="313"/>
                    <a:pt x="17" y="313"/>
                  </a:cubicBezTo>
                  <a:cubicBezTo>
                    <a:pt x="17" y="313"/>
                    <a:pt x="18" y="314"/>
                    <a:pt x="19" y="314"/>
                  </a:cubicBezTo>
                  <a:cubicBezTo>
                    <a:pt x="19" y="314"/>
                    <a:pt x="17" y="314"/>
                    <a:pt x="17" y="315"/>
                  </a:cubicBezTo>
                  <a:close/>
                  <a:moveTo>
                    <a:pt x="52" y="427"/>
                  </a:moveTo>
                  <a:cubicBezTo>
                    <a:pt x="52" y="427"/>
                    <a:pt x="52" y="427"/>
                    <a:pt x="52" y="428"/>
                  </a:cubicBezTo>
                  <a:cubicBezTo>
                    <a:pt x="51" y="427"/>
                    <a:pt x="50" y="426"/>
                    <a:pt x="49" y="427"/>
                  </a:cubicBezTo>
                  <a:cubicBezTo>
                    <a:pt x="49" y="427"/>
                    <a:pt x="49" y="428"/>
                    <a:pt x="49" y="428"/>
                  </a:cubicBezTo>
                  <a:cubicBezTo>
                    <a:pt x="50" y="428"/>
                    <a:pt x="51" y="429"/>
                    <a:pt x="52" y="430"/>
                  </a:cubicBezTo>
                  <a:cubicBezTo>
                    <a:pt x="52" y="427"/>
                    <a:pt x="54" y="430"/>
                    <a:pt x="54" y="431"/>
                  </a:cubicBezTo>
                  <a:cubicBezTo>
                    <a:pt x="54" y="430"/>
                    <a:pt x="55" y="429"/>
                    <a:pt x="57" y="429"/>
                  </a:cubicBezTo>
                  <a:cubicBezTo>
                    <a:pt x="57" y="428"/>
                    <a:pt x="55" y="428"/>
                    <a:pt x="54" y="428"/>
                  </a:cubicBezTo>
                  <a:cubicBezTo>
                    <a:pt x="55" y="427"/>
                    <a:pt x="55" y="427"/>
                    <a:pt x="56" y="427"/>
                  </a:cubicBezTo>
                  <a:cubicBezTo>
                    <a:pt x="55" y="427"/>
                    <a:pt x="53" y="427"/>
                    <a:pt x="52" y="427"/>
                  </a:cubicBezTo>
                  <a:close/>
                  <a:moveTo>
                    <a:pt x="41" y="418"/>
                  </a:moveTo>
                  <a:cubicBezTo>
                    <a:pt x="42" y="418"/>
                    <a:pt x="43" y="419"/>
                    <a:pt x="44" y="419"/>
                  </a:cubicBezTo>
                  <a:cubicBezTo>
                    <a:pt x="45" y="418"/>
                    <a:pt x="46" y="418"/>
                    <a:pt x="48" y="419"/>
                  </a:cubicBezTo>
                  <a:cubicBezTo>
                    <a:pt x="48" y="419"/>
                    <a:pt x="49" y="417"/>
                    <a:pt x="50" y="417"/>
                  </a:cubicBezTo>
                  <a:cubicBezTo>
                    <a:pt x="51" y="416"/>
                    <a:pt x="52" y="417"/>
                    <a:pt x="53" y="417"/>
                  </a:cubicBezTo>
                  <a:cubicBezTo>
                    <a:pt x="53" y="417"/>
                    <a:pt x="53" y="416"/>
                    <a:pt x="53" y="416"/>
                  </a:cubicBezTo>
                  <a:cubicBezTo>
                    <a:pt x="54" y="416"/>
                    <a:pt x="54" y="416"/>
                    <a:pt x="55" y="417"/>
                  </a:cubicBezTo>
                  <a:cubicBezTo>
                    <a:pt x="56" y="415"/>
                    <a:pt x="54" y="412"/>
                    <a:pt x="54" y="411"/>
                  </a:cubicBezTo>
                  <a:cubicBezTo>
                    <a:pt x="54" y="412"/>
                    <a:pt x="53" y="412"/>
                    <a:pt x="52" y="412"/>
                  </a:cubicBezTo>
                  <a:cubicBezTo>
                    <a:pt x="52" y="415"/>
                    <a:pt x="51" y="415"/>
                    <a:pt x="48" y="416"/>
                  </a:cubicBezTo>
                  <a:cubicBezTo>
                    <a:pt x="46" y="417"/>
                    <a:pt x="46" y="416"/>
                    <a:pt x="44" y="416"/>
                  </a:cubicBezTo>
                  <a:cubicBezTo>
                    <a:pt x="43" y="416"/>
                    <a:pt x="44" y="415"/>
                    <a:pt x="43" y="415"/>
                  </a:cubicBezTo>
                  <a:cubicBezTo>
                    <a:pt x="42" y="415"/>
                    <a:pt x="41" y="415"/>
                    <a:pt x="40" y="415"/>
                  </a:cubicBezTo>
                  <a:cubicBezTo>
                    <a:pt x="39" y="415"/>
                    <a:pt x="40" y="416"/>
                    <a:pt x="39" y="416"/>
                  </a:cubicBezTo>
                  <a:cubicBezTo>
                    <a:pt x="38" y="416"/>
                    <a:pt x="37" y="416"/>
                    <a:pt x="37" y="416"/>
                  </a:cubicBezTo>
                  <a:cubicBezTo>
                    <a:pt x="39" y="414"/>
                    <a:pt x="35" y="412"/>
                    <a:pt x="34" y="411"/>
                  </a:cubicBezTo>
                  <a:cubicBezTo>
                    <a:pt x="33" y="411"/>
                    <a:pt x="32" y="411"/>
                    <a:pt x="32" y="410"/>
                  </a:cubicBezTo>
                  <a:cubicBezTo>
                    <a:pt x="31" y="409"/>
                    <a:pt x="32" y="408"/>
                    <a:pt x="32" y="408"/>
                  </a:cubicBezTo>
                  <a:cubicBezTo>
                    <a:pt x="31" y="406"/>
                    <a:pt x="28" y="407"/>
                    <a:pt x="27" y="407"/>
                  </a:cubicBezTo>
                  <a:cubicBezTo>
                    <a:pt x="25" y="408"/>
                    <a:pt x="24" y="406"/>
                    <a:pt x="23" y="405"/>
                  </a:cubicBezTo>
                  <a:cubicBezTo>
                    <a:pt x="23" y="406"/>
                    <a:pt x="23" y="406"/>
                    <a:pt x="23" y="407"/>
                  </a:cubicBezTo>
                  <a:cubicBezTo>
                    <a:pt x="22" y="406"/>
                    <a:pt x="22" y="406"/>
                    <a:pt x="20" y="405"/>
                  </a:cubicBezTo>
                  <a:cubicBezTo>
                    <a:pt x="19" y="405"/>
                    <a:pt x="20" y="404"/>
                    <a:pt x="18" y="404"/>
                  </a:cubicBezTo>
                  <a:cubicBezTo>
                    <a:pt x="18" y="404"/>
                    <a:pt x="16" y="404"/>
                    <a:pt x="16" y="404"/>
                  </a:cubicBezTo>
                  <a:cubicBezTo>
                    <a:pt x="16" y="404"/>
                    <a:pt x="16" y="403"/>
                    <a:pt x="16" y="403"/>
                  </a:cubicBezTo>
                  <a:cubicBezTo>
                    <a:pt x="15" y="402"/>
                    <a:pt x="14" y="402"/>
                    <a:pt x="13" y="401"/>
                  </a:cubicBezTo>
                  <a:cubicBezTo>
                    <a:pt x="12" y="402"/>
                    <a:pt x="13" y="403"/>
                    <a:pt x="14" y="404"/>
                  </a:cubicBezTo>
                  <a:cubicBezTo>
                    <a:pt x="13" y="404"/>
                    <a:pt x="13" y="405"/>
                    <a:pt x="13" y="405"/>
                  </a:cubicBezTo>
                  <a:cubicBezTo>
                    <a:pt x="15" y="405"/>
                    <a:pt x="18" y="406"/>
                    <a:pt x="20" y="407"/>
                  </a:cubicBezTo>
                  <a:cubicBezTo>
                    <a:pt x="22" y="408"/>
                    <a:pt x="23" y="408"/>
                    <a:pt x="25" y="408"/>
                  </a:cubicBezTo>
                  <a:cubicBezTo>
                    <a:pt x="24" y="412"/>
                    <a:pt x="30" y="409"/>
                    <a:pt x="30" y="411"/>
                  </a:cubicBezTo>
                  <a:cubicBezTo>
                    <a:pt x="29" y="411"/>
                    <a:pt x="28" y="412"/>
                    <a:pt x="27" y="412"/>
                  </a:cubicBezTo>
                  <a:cubicBezTo>
                    <a:pt x="25" y="411"/>
                    <a:pt x="25" y="411"/>
                    <a:pt x="23" y="412"/>
                  </a:cubicBezTo>
                  <a:cubicBezTo>
                    <a:pt x="22" y="413"/>
                    <a:pt x="26" y="413"/>
                    <a:pt x="26" y="413"/>
                  </a:cubicBezTo>
                  <a:cubicBezTo>
                    <a:pt x="27" y="414"/>
                    <a:pt x="28" y="415"/>
                    <a:pt x="27" y="416"/>
                  </a:cubicBezTo>
                  <a:cubicBezTo>
                    <a:pt x="29" y="417"/>
                    <a:pt x="30" y="412"/>
                    <a:pt x="33" y="415"/>
                  </a:cubicBezTo>
                  <a:cubicBezTo>
                    <a:pt x="31" y="415"/>
                    <a:pt x="30" y="416"/>
                    <a:pt x="29" y="417"/>
                  </a:cubicBezTo>
                  <a:cubicBezTo>
                    <a:pt x="31" y="418"/>
                    <a:pt x="31" y="417"/>
                    <a:pt x="32" y="417"/>
                  </a:cubicBezTo>
                  <a:cubicBezTo>
                    <a:pt x="33" y="417"/>
                    <a:pt x="34" y="417"/>
                    <a:pt x="35" y="418"/>
                  </a:cubicBezTo>
                  <a:cubicBezTo>
                    <a:pt x="35" y="415"/>
                    <a:pt x="36" y="416"/>
                    <a:pt x="37" y="417"/>
                  </a:cubicBezTo>
                  <a:cubicBezTo>
                    <a:pt x="38" y="418"/>
                    <a:pt x="39" y="418"/>
                    <a:pt x="38" y="420"/>
                  </a:cubicBezTo>
                  <a:cubicBezTo>
                    <a:pt x="40" y="420"/>
                    <a:pt x="42" y="420"/>
                    <a:pt x="41" y="418"/>
                  </a:cubicBezTo>
                  <a:close/>
                  <a:moveTo>
                    <a:pt x="13" y="386"/>
                  </a:moveTo>
                  <a:cubicBezTo>
                    <a:pt x="13" y="386"/>
                    <a:pt x="13" y="387"/>
                    <a:pt x="13" y="387"/>
                  </a:cubicBezTo>
                  <a:cubicBezTo>
                    <a:pt x="15" y="387"/>
                    <a:pt x="15" y="384"/>
                    <a:pt x="13" y="384"/>
                  </a:cubicBezTo>
                  <a:cubicBezTo>
                    <a:pt x="12" y="385"/>
                    <a:pt x="11" y="386"/>
                    <a:pt x="10" y="386"/>
                  </a:cubicBezTo>
                  <a:cubicBezTo>
                    <a:pt x="10" y="386"/>
                    <a:pt x="8" y="385"/>
                    <a:pt x="8" y="384"/>
                  </a:cubicBezTo>
                  <a:cubicBezTo>
                    <a:pt x="9" y="386"/>
                    <a:pt x="7" y="387"/>
                    <a:pt x="6" y="389"/>
                  </a:cubicBezTo>
                  <a:cubicBezTo>
                    <a:pt x="7" y="389"/>
                    <a:pt x="8" y="389"/>
                    <a:pt x="8" y="389"/>
                  </a:cubicBezTo>
                  <a:cubicBezTo>
                    <a:pt x="8" y="388"/>
                    <a:pt x="8" y="388"/>
                    <a:pt x="8" y="387"/>
                  </a:cubicBezTo>
                  <a:cubicBezTo>
                    <a:pt x="10" y="387"/>
                    <a:pt x="12" y="388"/>
                    <a:pt x="13" y="386"/>
                  </a:cubicBezTo>
                  <a:close/>
                  <a:moveTo>
                    <a:pt x="89" y="429"/>
                  </a:moveTo>
                  <a:cubicBezTo>
                    <a:pt x="85" y="427"/>
                    <a:pt x="80" y="429"/>
                    <a:pt x="76" y="427"/>
                  </a:cubicBezTo>
                  <a:cubicBezTo>
                    <a:pt x="75" y="428"/>
                    <a:pt x="74" y="427"/>
                    <a:pt x="73" y="427"/>
                  </a:cubicBezTo>
                  <a:cubicBezTo>
                    <a:pt x="73" y="428"/>
                    <a:pt x="73" y="428"/>
                    <a:pt x="74" y="429"/>
                  </a:cubicBezTo>
                  <a:cubicBezTo>
                    <a:pt x="71" y="429"/>
                    <a:pt x="68" y="428"/>
                    <a:pt x="65" y="428"/>
                  </a:cubicBezTo>
                  <a:cubicBezTo>
                    <a:pt x="64" y="428"/>
                    <a:pt x="62" y="427"/>
                    <a:pt x="61" y="427"/>
                  </a:cubicBezTo>
                  <a:cubicBezTo>
                    <a:pt x="60" y="426"/>
                    <a:pt x="60" y="428"/>
                    <a:pt x="59" y="429"/>
                  </a:cubicBezTo>
                  <a:cubicBezTo>
                    <a:pt x="60" y="429"/>
                    <a:pt x="60" y="429"/>
                    <a:pt x="61" y="429"/>
                  </a:cubicBezTo>
                  <a:cubicBezTo>
                    <a:pt x="61" y="430"/>
                    <a:pt x="60" y="430"/>
                    <a:pt x="60" y="431"/>
                  </a:cubicBezTo>
                  <a:cubicBezTo>
                    <a:pt x="62" y="432"/>
                    <a:pt x="61" y="429"/>
                    <a:pt x="64" y="429"/>
                  </a:cubicBezTo>
                  <a:cubicBezTo>
                    <a:pt x="63" y="430"/>
                    <a:pt x="63" y="430"/>
                    <a:pt x="63" y="432"/>
                  </a:cubicBezTo>
                  <a:cubicBezTo>
                    <a:pt x="63" y="433"/>
                    <a:pt x="64" y="431"/>
                    <a:pt x="64" y="432"/>
                  </a:cubicBezTo>
                  <a:cubicBezTo>
                    <a:pt x="64" y="434"/>
                    <a:pt x="66" y="434"/>
                    <a:pt x="68" y="434"/>
                  </a:cubicBezTo>
                  <a:cubicBezTo>
                    <a:pt x="67" y="433"/>
                    <a:pt x="66" y="433"/>
                    <a:pt x="66" y="432"/>
                  </a:cubicBezTo>
                  <a:cubicBezTo>
                    <a:pt x="66" y="432"/>
                    <a:pt x="67" y="432"/>
                    <a:pt x="67" y="432"/>
                  </a:cubicBezTo>
                  <a:cubicBezTo>
                    <a:pt x="66" y="431"/>
                    <a:pt x="66" y="431"/>
                    <a:pt x="65" y="431"/>
                  </a:cubicBezTo>
                  <a:cubicBezTo>
                    <a:pt x="65" y="431"/>
                    <a:pt x="66" y="431"/>
                    <a:pt x="66" y="431"/>
                  </a:cubicBezTo>
                  <a:cubicBezTo>
                    <a:pt x="66" y="430"/>
                    <a:pt x="66" y="430"/>
                    <a:pt x="65" y="429"/>
                  </a:cubicBezTo>
                  <a:cubicBezTo>
                    <a:pt x="67" y="429"/>
                    <a:pt x="67" y="430"/>
                    <a:pt x="68" y="431"/>
                  </a:cubicBezTo>
                  <a:cubicBezTo>
                    <a:pt x="68" y="430"/>
                    <a:pt x="68" y="430"/>
                    <a:pt x="68" y="429"/>
                  </a:cubicBezTo>
                  <a:cubicBezTo>
                    <a:pt x="68" y="430"/>
                    <a:pt x="69" y="431"/>
                    <a:pt x="70" y="431"/>
                  </a:cubicBezTo>
                  <a:cubicBezTo>
                    <a:pt x="70" y="431"/>
                    <a:pt x="69" y="431"/>
                    <a:pt x="69" y="432"/>
                  </a:cubicBezTo>
                  <a:cubicBezTo>
                    <a:pt x="70" y="432"/>
                    <a:pt x="70" y="432"/>
                    <a:pt x="71" y="432"/>
                  </a:cubicBezTo>
                  <a:cubicBezTo>
                    <a:pt x="70" y="432"/>
                    <a:pt x="70" y="433"/>
                    <a:pt x="70" y="433"/>
                  </a:cubicBezTo>
                  <a:cubicBezTo>
                    <a:pt x="71" y="434"/>
                    <a:pt x="72" y="433"/>
                    <a:pt x="73" y="433"/>
                  </a:cubicBezTo>
                  <a:cubicBezTo>
                    <a:pt x="74" y="434"/>
                    <a:pt x="74" y="434"/>
                    <a:pt x="76" y="434"/>
                  </a:cubicBezTo>
                  <a:cubicBezTo>
                    <a:pt x="75" y="434"/>
                    <a:pt x="75" y="435"/>
                    <a:pt x="75" y="435"/>
                  </a:cubicBezTo>
                  <a:cubicBezTo>
                    <a:pt x="76" y="435"/>
                    <a:pt x="77" y="434"/>
                    <a:pt x="78" y="435"/>
                  </a:cubicBezTo>
                  <a:cubicBezTo>
                    <a:pt x="78" y="436"/>
                    <a:pt x="79" y="436"/>
                    <a:pt x="80" y="436"/>
                  </a:cubicBezTo>
                  <a:cubicBezTo>
                    <a:pt x="79" y="435"/>
                    <a:pt x="79" y="434"/>
                    <a:pt x="79" y="434"/>
                  </a:cubicBezTo>
                  <a:cubicBezTo>
                    <a:pt x="79" y="433"/>
                    <a:pt x="78" y="433"/>
                    <a:pt x="78" y="432"/>
                  </a:cubicBezTo>
                  <a:cubicBezTo>
                    <a:pt x="77" y="431"/>
                    <a:pt x="74" y="433"/>
                    <a:pt x="74" y="431"/>
                  </a:cubicBezTo>
                  <a:cubicBezTo>
                    <a:pt x="75" y="431"/>
                    <a:pt x="80" y="431"/>
                    <a:pt x="80" y="429"/>
                  </a:cubicBezTo>
                  <a:cubicBezTo>
                    <a:pt x="81" y="431"/>
                    <a:pt x="81" y="431"/>
                    <a:pt x="83" y="431"/>
                  </a:cubicBezTo>
                  <a:cubicBezTo>
                    <a:pt x="83" y="431"/>
                    <a:pt x="82" y="429"/>
                    <a:pt x="85" y="430"/>
                  </a:cubicBezTo>
                  <a:cubicBezTo>
                    <a:pt x="84" y="430"/>
                    <a:pt x="84" y="430"/>
                    <a:pt x="84" y="431"/>
                  </a:cubicBezTo>
                  <a:cubicBezTo>
                    <a:pt x="86" y="431"/>
                    <a:pt x="87" y="430"/>
                    <a:pt x="89" y="429"/>
                  </a:cubicBezTo>
                  <a:close/>
                  <a:moveTo>
                    <a:pt x="71" y="400"/>
                  </a:moveTo>
                  <a:cubicBezTo>
                    <a:pt x="70" y="400"/>
                    <a:pt x="69" y="402"/>
                    <a:pt x="68" y="402"/>
                  </a:cubicBezTo>
                  <a:cubicBezTo>
                    <a:pt x="68" y="402"/>
                    <a:pt x="66" y="399"/>
                    <a:pt x="65" y="399"/>
                  </a:cubicBezTo>
                  <a:cubicBezTo>
                    <a:pt x="64" y="400"/>
                    <a:pt x="62" y="402"/>
                    <a:pt x="61" y="402"/>
                  </a:cubicBezTo>
                  <a:cubicBezTo>
                    <a:pt x="59" y="403"/>
                    <a:pt x="60" y="402"/>
                    <a:pt x="58" y="402"/>
                  </a:cubicBezTo>
                  <a:cubicBezTo>
                    <a:pt x="57" y="402"/>
                    <a:pt x="56" y="401"/>
                    <a:pt x="55" y="402"/>
                  </a:cubicBezTo>
                  <a:cubicBezTo>
                    <a:pt x="56" y="403"/>
                    <a:pt x="57" y="403"/>
                    <a:pt x="56" y="404"/>
                  </a:cubicBezTo>
                  <a:cubicBezTo>
                    <a:pt x="57" y="404"/>
                    <a:pt x="58" y="404"/>
                    <a:pt x="58" y="404"/>
                  </a:cubicBezTo>
                  <a:cubicBezTo>
                    <a:pt x="58" y="406"/>
                    <a:pt x="56" y="407"/>
                    <a:pt x="55" y="404"/>
                  </a:cubicBezTo>
                  <a:cubicBezTo>
                    <a:pt x="55" y="405"/>
                    <a:pt x="54" y="408"/>
                    <a:pt x="54" y="408"/>
                  </a:cubicBezTo>
                  <a:cubicBezTo>
                    <a:pt x="54" y="409"/>
                    <a:pt x="55" y="410"/>
                    <a:pt x="56" y="410"/>
                  </a:cubicBezTo>
                  <a:cubicBezTo>
                    <a:pt x="57" y="410"/>
                    <a:pt x="57" y="410"/>
                    <a:pt x="58" y="411"/>
                  </a:cubicBezTo>
                  <a:cubicBezTo>
                    <a:pt x="58" y="410"/>
                    <a:pt x="59" y="408"/>
                    <a:pt x="60" y="408"/>
                  </a:cubicBezTo>
                  <a:cubicBezTo>
                    <a:pt x="62" y="408"/>
                    <a:pt x="64" y="408"/>
                    <a:pt x="65" y="408"/>
                  </a:cubicBezTo>
                  <a:cubicBezTo>
                    <a:pt x="66" y="408"/>
                    <a:pt x="66" y="411"/>
                    <a:pt x="66" y="411"/>
                  </a:cubicBezTo>
                  <a:cubicBezTo>
                    <a:pt x="64" y="412"/>
                    <a:pt x="62" y="412"/>
                    <a:pt x="60" y="413"/>
                  </a:cubicBezTo>
                  <a:cubicBezTo>
                    <a:pt x="58" y="413"/>
                    <a:pt x="57" y="413"/>
                    <a:pt x="58" y="415"/>
                  </a:cubicBezTo>
                  <a:cubicBezTo>
                    <a:pt x="58" y="417"/>
                    <a:pt x="59" y="418"/>
                    <a:pt x="61" y="419"/>
                  </a:cubicBezTo>
                  <a:cubicBezTo>
                    <a:pt x="64" y="420"/>
                    <a:pt x="67" y="420"/>
                    <a:pt x="70" y="421"/>
                  </a:cubicBezTo>
                  <a:cubicBezTo>
                    <a:pt x="68" y="421"/>
                    <a:pt x="68" y="422"/>
                    <a:pt x="68" y="423"/>
                  </a:cubicBezTo>
                  <a:cubicBezTo>
                    <a:pt x="67" y="423"/>
                    <a:pt x="66" y="422"/>
                    <a:pt x="65" y="424"/>
                  </a:cubicBezTo>
                  <a:cubicBezTo>
                    <a:pt x="66" y="421"/>
                    <a:pt x="65" y="421"/>
                    <a:pt x="62" y="420"/>
                  </a:cubicBezTo>
                  <a:cubicBezTo>
                    <a:pt x="62" y="421"/>
                    <a:pt x="62" y="422"/>
                    <a:pt x="62" y="423"/>
                  </a:cubicBezTo>
                  <a:cubicBezTo>
                    <a:pt x="61" y="423"/>
                    <a:pt x="61" y="422"/>
                    <a:pt x="61" y="421"/>
                  </a:cubicBezTo>
                  <a:cubicBezTo>
                    <a:pt x="61" y="420"/>
                    <a:pt x="59" y="419"/>
                    <a:pt x="59" y="419"/>
                  </a:cubicBezTo>
                  <a:cubicBezTo>
                    <a:pt x="58" y="422"/>
                    <a:pt x="51" y="416"/>
                    <a:pt x="50" y="419"/>
                  </a:cubicBezTo>
                  <a:cubicBezTo>
                    <a:pt x="49" y="420"/>
                    <a:pt x="47" y="420"/>
                    <a:pt x="45" y="421"/>
                  </a:cubicBezTo>
                  <a:cubicBezTo>
                    <a:pt x="44" y="422"/>
                    <a:pt x="41" y="420"/>
                    <a:pt x="42" y="423"/>
                  </a:cubicBezTo>
                  <a:cubicBezTo>
                    <a:pt x="41" y="423"/>
                    <a:pt x="40" y="423"/>
                    <a:pt x="40" y="422"/>
                  </a:cubicBezTo>
                  <a:cubicBezTo>
                    <a:pt x="40" y="423"/>
                    <a:pt x="40" y="424"/>
                    <a:pt x="41" y="425"/>
                  </a:cubicBezTo>
                  <a:cubicBezTo>
                    <a:pt x="42" y="424"/>
                    <a:pt x="43" y="424"/>
                    <a:pt x="44" y="423"/>
                  </a:cubicBezTo>
                  <a:cubicBezTo>
                    <a:pt x="45" y="426"/>
                    <a:pt x="48" y="422"/>
                    <a:pt x="48" y="424"/>
                  </a:cubicBezTo>
                  <a:cubicBezTo>
                    <a:pt x="49" y="425"/>
                    <a:pt x="54" y="426"/>
                    <a:pt x="54" y="424"/>
                  </a:cubicBezTo>
                  <a:cubicBezTo>
                    <a:pt x="55" y="425"/>
                    <a:pt x="57" y="425"/>
                    <a:pt x="59" y="425"/>
                  </a:cubicBezTo>
                  <a:cubicBezTo>
                    <a:pt x="59" y="425"/>
                    <a:pt x="59" y="424"/>
                    <a:pt x="60" y="424"/>
                  </a:cubicBezTo>
                  <a:cubicBezTo>
                    <a:pt x="61" y="425"/>
                    <a:pt x="62" y="425"/>
                    <a:pt x="62" y="426"/>
                  </a:cubicBezTo>
                  <a:cubicBezTo>
                    <a:pt x="63" y="424"/>
                    <a:pt x="64" y="426"/>
                    <a:pt x="66" y="426"/>
                  </a:cubicBezTo>
                  <a:cubicBezTo>
                    <a:pt x="68" y="426"/>
                    <a:pt x="69" y="427"/>
                    <a:pt x="71" y="427"/>
                  </a:cubicBezTo>
                  <a:cubicBezTo>
                    <a:pt x="71" y="426"/>
                    <a:pt x="70" y="426"/>
                    <a:pt x="70" y="425"/>
                  </a:cubicBezTo>
                  <a:cubicBezTo>
                    <a:pt x="71" y="426"/>
                    <a:pt x="71" y="426"/>
                    <a:pt x="72" y="426"/>
                  </a:cubicBezTo>
                  <a:cubicBezTo>
                    <a:pt x="72" y="426"/>
                    <a:pt x="73" y="425"/>
                    <a:pt x="73" y="425"/>
                  </a:cubicBezTo>
                  <a:cubicBezTo>
                    <a:pt x="73" y="401"/>
                    <a:pt x="73" y="401"/>
                    <a:pt x="73" y="401"/>
                  </a:cubicBezTo>
                  <a:cubicBezTo>
                    <a:pt x="72" y="400"/>
                    <a:pt x="72" y="400"/>
                    <a:pt x="71" y="400"/>
                  </a:cubicBezTo>
                  <a:close/>
                  <a:moveTo>
                    <a:pt x="9" y="392"/>
                  </a:moveTo>
                  <a:cubicBezTo>
                    <a:pt x="9" y="393"/>
                    <a:pt x="9" y="395"/>
                    <a:pt x="9" y="395"/>
                  </a:cubicBezTo>
                  <a:cubicBezTo>
                    <a:pt x="11" y="397"/>
                    <a:pt x="12" y="391"/>
                    <a:pt x="12" y="390"/>
                  </a:cubicBezTo>
                  <a:cubicBezTo>
                    <a:pt x="11" y="390"/>
                    <a:pt x="11" y="390"/>
                    <a:pt x="10" y="390"/>
                  </a:cubicBezTo>
                  <a:cubicBezTo>
                    <a:pt x="10" y="391"/>
                    <a:pt x="11" y="392"/>
                    <a:pt x="9" y="39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Chad">
              <a:extLst>
                <a:ext uri="{FF2B5EF4-FFF2-40B4-BE49-F238E27FC236}">
                  <a16:creationId xmlns:a16="http://schemas.microsoft.com/office/drawing/2014/main" id="{6ADDBCC3-4BE5-39B5-3FF5-EBF4DD3F8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239" y="2141541"/>
              <a:ext cx="253919" cy="436741"/>
            </a:xfrm>
            <a:custGeom>
              <a:avLst/>
              <a:gdLst>
                <a:gd name="T0" fmla="*/ 19 w 106"/>
                <a:gd name="T1" fmla="*/ 24 h 182"/>
                <a:gd name="T2" fmla="*/ 26 w 106"/>
                <a:gd name="T3" fmla="*/ 36 h 182"/>
                <a:gd name="T4" fmla="*/ 22 w 106"/>
                <a:gd name="T5" fmla="*/ 52 h 182"/>
                <a:gd name="T6" fmla="*/ 19 w 106"/>
                <a:gd name="T7" fmla="*/ 77 h 182"/>
                <a:gd name="T8" fmla="*/ 6 w 106"/>
                <a:gd name="T9" fmla="*/ 94 h 182"/>
                <a:gd name="T10" fmla="*/ 4 w 106"/>
                <a:gd name="T11" fmla="*/ 98 h 182"/>
                <a:gd name="T12" fmla="*/ 2 w 106"/>
                <a:gd name="T13" fmla="*/ 100 h 182"/>
                <a:gd name="T14" fmla="*/ 0 w 106"/>
                <a:gd name="T15" fmla="*/ 103 h 182"/>
                <a:gd name="T16" fmla="*/ 5 w 106"/>
                <a:gd name="T17" fmla="*/ 115 h 182"/>
                <a:gd name="T18" fmla="*/ 11 w 106"/>
                <a:gd name="T19" fmla="*/ 121 h 182"/>
                <a:gd name="T20" fmla="*/ 14 w 106"/>
                <a:gd name="T21" fmla="*/ 125 h 182"/>
                <a:gd name="T22" fmla="*/ 17 w 106"/>
                <a:gd name="T23" fmla="*/ 134 h 182"/>
                <a:gd name="T24" fmla="*/ 16 w 106"/>
                <a:gd name="T25" fmla="*/ 140 h 182"/>
                <a:gd name="T26" fmla="*/ 17 w 106"/>
                <a:gd name="T27" fmla="*/ 148 h 182"/>
                <a:gd name="T28" fmla="*/ 24 w 106"/>
                <a:gd name="T29" fmla="*/ 153 h 182"/>
                <a:gd name="T30" fmla="*/ 16 w 106"/>
                <a:gd name="T31" fmla="*/ 155 h 182"/>
                <a:gd name="T32" fmla="*/ 10 w 106"/>
                <a:gd name="T33" fmla="*/ 153 h 182"/>
                <a:gd name="T34" fmla="*/ 6 w 106"/>
                <a:gd name="T35" fmla="*/ 158 h 182"/>
                <a:gd name="T36" fmla="*/ 11 w 106"/>
                <a:gd name="T37" fmla="*/ 164 h 182"/>
                <a:gd name="T38" fmla="*/ 20 w 106"/>
                <a:gd name="T39" fmla="*/ 178 h 182"/>
                <a:gd name="T40" fmla="*/ 21 w 106"/>
                <a:gd name="T41" fmla="*/ 182 h 182"/>
                <a:gd name="T42" fmla="*/ 32 w 106"/>
                <a:gd name="T43" fmla="*/ 180 h 182"/>
                <a:gd name="T44" fmla="*/ 37 w 106"/>
                <a:gd name="T45" fmla="*/ 179 h 182"/>
                <a:gd name="T46" fmla="*/ 46 w 106"/>
                <a:gd name="T47" fmla="*/ 176 h 182"/>
                <a:gd name="T48" fmla="*/ 52 w 106"/>
                <a:gd name="T49" fmla="*/ 174 h 182"/>
                <a:gd name="T50" fmla="*/ 54 w 106"/>
                <a:gd name="T51" fmla="*/ 166 h 182"/>
                <a:gd name="T52" fmla="*/ 60 w 106"/>
                <a:gd name="T53" fmla="*/ 165 h 182"/>
                <a:gd name="T54" fmla="*/ 70 w 106"/>
                <a:gd name="T55" fmla="*/ 161 h 182"/>
                <a:gd name="T56" fmla="*/ 78 w 106"/>
                <a:gd name="T57" fmla="*/ 153 h 182"/>
                <a:gd name="T58" fmla="*/ 83 w 106"/>
                <a:gd name="T59" fmla="*/ 149 h 182"/>
                <a:gd name="T60" fmla="*/ 85 w 106"/>
                <a:gd name="T61" fmla="*/ 144 h 182"/>
                <a:gd name="T62" fmla="*/ 91 w 106"/>
                <a:gd name="T63" fmla="*/ 143 h 182"/>
                <a:gd name="T64" fmla="*/ 96 w 106"/>
                <a:gd name="T65" fmla="*/ 140 h 182"/>
                <a:gd name="T66" fmla="*/ 91 w 106"/>
                <a:gd name="T67" fmla="*/ 135 h 182"/>
                <a:gd name="T68" fmla="*/ 90 w 106"/>
                <a:gd name="T69" fmla="*/ 131 h 182"/>
                <a:gd name="T70" fmla="*/ 89 w 106"/>
                <a:gd name="T71" fmla="*/ 124 h 182"/>
                <a:gd name="T72" fmla="*/ 84 w 106"/>
                <a:gd name="T73" fmla="*/ 121 h 182"/>
                <a:gd name="T74" fmla="*/ 87 w 106"/>
                <a:gd name="T75" fmla="*/ 110 h 182"/>
                <a:gd name="T76" fmla="*/ 90 w 106"/>
                <a:gd name="T77" fmla="*/ 104 h 182"/>
                <a:gd name="T78" fmla="*/ 93 w 106"/>
                <a:gd name="T79" fmla="*/ 98 h 182"/>
                <a:gd name="T80" fmla="*/ 95 w 106"/>
                <a:gd name="T81" fmla="*/ 90 h 182"/>
                <a:gd name="T82" fmla="*/ 103 w 106"/>
                <a:gd name="T83" fmla="*/ 88 h 182"/>
                <a:gd name="T84" fmla="*/ 106 w 106"/>
                <a:gd name="T85" fmla="*/ 45 h 182"/>
                <a:gd name="T86" fmla="*/ 29 w 106"/>
                <a:gd name="T87" fmla="*/ 2 h 182"/>
                <a:gd name="T88" fmla="*/ 16 w 106"/>
                <a:gd name="T8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82">
                  <a:moveTo>
                    <a:pt x="17" y="18"/>
                  </a:moveTo>
                  <a:cubicBezTo>
                    <a:pt x="18" y="20"/>
                    <a:pt x="18" y="22"/>
                    <a:pt x="19" y="24"/>
                  </a:cubicBezTo>
                  <a:cubicBezTo>
                    <a:pt x="20" y="26"/>
                    <a:pt x="21" y="28"/>
                    <a:pt x="21" y="31"/>
                  </a:cubicBezTo>
                  <a:cubicBezTo>
                    <a:pt x="22" y="32"/>
                    <a:pt x="25" y="35"/>
                    <a:pt x="26" y="36"/>
                  </a:cubicBezTo>
                  <a:cubicBezTo>
                    <a:pt x="27" y="37"/>
                    <a:pt x="23" y="39"/>
                    <a:pt x="23" y="40"/>
                  </a:cubicBezTo>
                  <a:cubicBezTo>
                    <a:pt x="22" y="44"/>
                    <a:pt x="22" y="48"/>
                    <a:pt x="22" y="52"/>
                  </a:cubicBezTo>
                  <a:cubicBezTo>
                    <a:pt x="21" y="58"/>
                    <a:pt x="21" y="64"/>
                    <a:pt x="21" y="70"/>
                  </a:cubicBezTo>
                  <a:cubicBezTo>
                    <a:pt x="20" y="73"/>
                    <a:pt x="21" y="75"/>
                    <a:pt x="19" y="77"/>
                  </a:cubicBezTo>
                  <a:cubicBezTo>
                    <a:pt x="16" y="81"/>
                    <a:pt x="13" y="85"/>
                    <a:pt x="9" y="89"/>
                  </a:cubicBezTo>
                  <a:cubicBezTo>
                    <a:pt x="8" y="90"/>
                    <a:pt x="7" y="93"/>
                    <a:pt x="6" y="94"/>
                  </a:cubicBezTo>
                  <a:cubicBezTo>
                    <a:pt x="5" y="95"/>
                    <a:pt x="5" y="96"/>
                    <a:pt x="4" y="97"/>
                  </a:cubicBezTo>
                  <a:cubicBezTo>
                    <a:pt x="4" y="97"/>
                    <a:pt x="4" y="97"/>
                    <a:pt x="4" y="98"/>
                  </a:cubicBezTo>
                  <a:cubicBezTo>
                    <a:pt x="3" y="98"/>
                    <a:pt x="4" y="99"/>
                    <a:pt x="4" y="99"/>
                  </a:cubicBezTo>
                  <a:cubicBezTo>
                    <a:pt x="3" y="100"/>
                    <a:pt x="3" y="100"/>
                    <a:pt x="2" y="100"/>
                  </a:cubicBezTo>
                  <a:cubicBezTo>
                    <a:pt x="2" y="101"/>
                    <a:pt x="2" y="101"/>
                    <a:pt x="2" y="102"/>
                  </a:cubicBezTo>
                  <a:cubicBezTo>
                    <a:pt x="2" y="103"/>
                    <a:pt x="1" y="103"/>
                    <a:pt x="0" y="103"/>
                  </a:cubicBezTo>
                  <a:cubicBezTo>
                    <a:pt x="0" y="105"/>
                    <a:pt x="1" y="108"/>
                    <a:pt x="2" y="111"/>
                  </a:cubicBezTo>
                  <a:cubicBezTo>
                    <a:pt x="3" y="112"/>
                    <a:pt x="3" y="114"/>
                    <a:pt x="5" y="115"/>
                  </a:cubicBezTo>
                  <a:cubicBezTo>
                    <a:pt x="6" y="116"/>
                    <a:pt x="6" y="117"/>
                    <a:pt x="7" y="119"/>
                  </a:cubicBezTo>
                  <a:cubicBezTo>
                    <a:pt x="9" y="119"/>
                    <a:pt x="11" y="118"/>
                    <a:pt x="11" y="121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4" y="123"/>
                    <a:pt x="14" y="124"/>
                    <a:pt x="14" y="125"/>
                  </a:cubicBezTo>
                  <a:cubicBezTo>
                    <a:pt x="15" y="127"/>
                    <a:pt x="14" y="130"/>
                    <a:pt x="16" y="130"/>
                  </a:cubicBezTo>
                  <a:cubicBezTo>
                    <a:pt x="16" y="130"/>
                    <a:pt x="17" y="134"/>
                    <a:pt x="17" y="134"/>
                  </a:cubicBezTo>
                  <a:cubicBezTo>
                    <a:pt x="16" y="136"/>
                    <a:pt x="17" y="135"/>
                    <a:pt x="17" y="136"/>
                  </a:cubicBezTo>
                  <a:cubicBezTo>
                    <a:pt x="17" y="137"/>
                    <a:pt x="16" y="139"/>
                    <a:pt x="16" y="140"/>
                  </a:cubicBezTo>
                  <a:cubicBezTo>
                    <a:pt x="16" y="141"/>
                    <a:pt x="15" y="144"/>
                    <a:pt x="16" y="145"/>
                  </a:cubicBezTo>
                  <a:cubicBezTo>
                    <a:pt x="17" y="146"/>
                    <a:pt x="17" y="147"/>
                    <a:pt x="17" y="148"/>
                  </a:cubicBezTo>
                  <a:cubicBezTo>
                    <a:pt x="17" y="149"/>
                    <a:pt x="18" y="150"/>
                    <a:pt x="19" y="150"/>
                  </a:cubicBezTo>
                  <a:cubicBezTo>
                    <a:pt x="20" y="152"/>
                    <a:pt x="22" y="152"/>
                    <a:pt x="24" y="153"/>
                  </a:cubicBezTo>
                  <a:cubicBezTo>
                    <a:pt x="22" y="154"/>
                    <a:pt x="20" y="155"/>
                    <a:pt x="19" y="154"/>
                  </a:cubicBezTo>
                  <a:cubicBezTo>
                    <a:pt x="18" y="153"/>
                    <a:pt x="17" y="155"/>
                    <a:pt x="16" y="155"/>
                  </a:cubicBezTo>
                  <a:cubicBezTo>
                    <a:pt x="16" y="155"/>
                    <a:pt x="15" y="154"/>
                    <a:pt x="15" y="153"/>
                  </a:cubicBezTo>
                  <a:cubicBezTo>
                    <a:pt x="13" y="156"/>
                    <a:pt x="13" y="154"/>
                    <a:pt x="10" y="153"/>
                  </a:cubicBezTo>
                  <a:cubicBezTo>
                    <a:pt x="8" y="153"/>
                    <a:pt x="7" y="154"/>
                    <a:pt x="7" y="156"/>
                  </a:cubicBezTo>
                  <a:cubicBezTo>
                    <a:pt x="7" y="157"/>
                    <a:pt x="6" y="157"/>
                    <a:pt x="6" y="158"/>
                  </a:cubicBezTo>
                  <a:cubicBezTo>
                    <a:pt x="7" y="158"/>
                    <a:pt x="7" y="159"/>
                    <a:pt x="8" y="160"/>
                  </a:cubicBezTo>
                  <a:cubicBezTo>
                    <a:pt x="9" y="162"/>
                    <a:pt x="9" y="163"/>
                    <a:pt x="11" y="164"/>
                  </a:cubicBezTo>
                  <a:cubicBezTo>
                    <a:pt x="13" y="166"/>
                    <a:pt x="18" y="169"/>
                    <a:pt x="19" y="172"/>
                  </a:cubicBezTo>
                  <a:cubicBezTo>
                    <a:pt x="19" y="174"/>
                    <a:pt x="20" y="176"/>
                    <a:pt x="20" y="178"/>
                  </a:cubicBezTo>
                  <a:cubicBezTo>
                    <a:pt x="21" y="179"/>
                    <a:pt x="22" y="179"/>
                    <a:pt x="22" y="180"/>
                  </a:cubicBezTo>
                  <a:cubicBezTo>
                    <a:pt x="22" y="180"/>
                    <a:pt x="21" y="182"/>
                    <a:pt x="21" y="182"/>
                  </a:cubicBezTo>
                  <a:cubicBezTo>
                    <a:pt x="24" y="182"/>
                    <a:pt x="32" y="182"/>
                    <a:pt x="30" y="178"/>
                  </a:cubicBezTo>
                  <a:cubicBezTo>
                    <a:pt x="31" y="178"/>
                    <a:pt x="31" y="179"/>
                    <a:pt x="32" y="180"/>
                  </a:cubicBezTo>
                  <a:cubicBezTo>
                    <a:pt x="33" y="181"/>
                    <a:pt x="33" y="181"/>
                    <a:pt x="35" y="181"/>
                  </a:cubicBezTo>
                  <a:cubicBezTo>
                    <a:pt x="36" y="181"/>
                    <a:pt x="36" y="180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cubicBezTo>
                    <a:pt x="42" y="177"/>
                    <a:pt x="45" y="178"/>
                    <a:pt x="46" y="176"/>
                  </a:cubicBezTo>
                  <a:cubicBezTo>
                    <a:pt x="46" y="175"/>
                    <a:pt x="51" y="176"/>
                    <a:pt x="52" y="176"/>
                  </a:cubicBezTo>
                  <a:cubicBezTo>
                    <a:pt x="52" y="175"/>
                    <a:pt x="52" y="175"/>
                    <a:pt x="52" y="174"/>
                  </a:cubicBezTo>
                  <a:cubicBezTo>
                    <a:pt x="54" y="175"/>
                    <a:pt x="55" y="172"/>
                    <a:pt x="56" y="171"/>
                  </a:cubicBezTo>
                  <a:cubicBezTo>
                    <a:pt x="58" y="170"/>
                    <a:pt x="54" y="167"/>
                    <a:pt x="54" y="166"/>
                  </a:cubicBezTo>
                  <a:cubicBezTo>
                    <a:pt x="56" y="167"/>
                    <a:pt x="55" y="165"/>
                    <a:pt x="57" y="165"/>
                  </a:cubicBezTo>
                  <a:cubicBezTo>
                    <a:pt x="58" y="165"/>
                    <a:pt x="59" y="165"/>
                    <a:pt x="60" y="165"/>
                  </a:cubicBezTo>
                  <a:cubicBezTo>
                    <a:pt x="64" y="164"/>
                    <a:pt x="66" y="164"/>
                    <a:pt x="69" y="164"/>
                  </a:cubicBezTo>
                  <a:cubicBezTo>
                    <a:pt x="71" y="164"/>
                    <a:pt x="70" y="162"/>
                    <a:pt x="70" y="161"/>
                  </a:cubicBezTo>
                  <a:cubicBezTo>
                    <a:pt x="71" y="160"/>
                    <a:pt x="72" y="162"/>
                    <a:pt x="73" y="160"/>
                  </a:cubicBezTo>
                  <a:cubicBezTo>
                    <a:pt x="75" y="158"/>
                    <a:pt x="77" y="156"/>
                    <a:pt x="78" y="153"/>
                  </a:cubicBezTo>
                  <a:cubicBezTo>
                    <a:pt x="79" y="154"/>
                    <a:pt x="79" y="154"/>
                    <a:pt x="80" y="155"/>
                  </a:cubicBezTo>
                  <a:cubicBezTo>
                    <a:pt x="79" y="152"/>
                    <a:pt x="83" y="151"/>
                    <a:pt x="83" y="149"/>
                  </a:cubicBezTo>
                  <a:cubicBezTo>
                    <a:pt x="83" y="148"/>
                    <a:pt x="82" y="147"/>
                    <a:pt x="83" y="146"/>
                  </a:cubicBezTo>
                  <a:cubicBezTo>
                    <a:pt x="85" y="146"/>
                    <a:pt x="86" y="146"/>
                    <a:pt x="85" y="144"/>
                  </a:cubicBezTo>
                  <a:cubicBezTo>
                    <a:pt x="87" y="144"/>
                    <a:pt x="87" y="144"/>
                    <a:pt x="88" y="144"/>
                  </a:cubicBezTo>
                  <a:cubicBezTo>
                    <a:pt x="89" y="143"/>
                    <a:pt x="90" y="143"/>
                    <a:pt x="91" y="143"/>
                  </a:cubicBezTo>
                  <a:cubicBezTo>
                    <a:pt x="92" y="143"/>
                    <a:pt x="94" y="143"/>
                    <a:pt x="95" y="142"/>
                  </a:cubicBezTo>
                  <a:cubicBezTo>
                    <a:pt x="95" y="142"/>
                    <a:pt x="96" y="140"/>
                    <a:pt x="96" y="140"/>
                  </a:cubicBezTo>
                  <a:cubicBezTo>
                    <a:pt x="95" y="138"/>
                    <a:pt x="95" y="137"/>
                    <a:pt x="93" y="137"/>
                  </a:cubicBezTo>
                  <a:cubicBezTo>
                    <a:pt x="93" y="138"/>
                    <a:pt x="92" y="136"/>
                    <a:pt x="91" y="135"/>
                  </a:cubicBezTo>
                  <a:cubicBezTo>
                    <a:pt x="90" y="134"/>
                    <a:pt x="92" y="131"/>
                    <a:pt x="93" y="130"/>
                  </a:cubicBezTo>
                  <a:cubicBezTo>
                    <a:pt x="92" y="130"/>
                    <a:pt x="91" y="131"/>
                    <a:pt x="90" y="131"/>
                  </a:cubicBezTo>
                  <a:cubicBezTo>
                    <a:pt x="91" y="129"/>
                    <a:pt x="91" y="128"/>
                    <a:pt x="90" y="126"/>
                  </a:cubicBezTo>
                  <a:cubicBezTo>
                    <a:pt x="90" y="125"/>
                    <a:pt x="90" y="125"/>
                    <a:pt x="89" y="124"/>
                  </a:cubicBezTo>
                  <a:cubicBezTo>
                    <a:pt x="89" y="123"/>
                    <a:pt x="88" y="122"/>
                    <a:pt x="87" y="122"/>
                  </a:cubicBezTo>
                  <a:cubicBezTo>
                    <a:pt x="87" y="124"/>
                    <a:pt x="83" y="124"/>
                    <a:pt x="84" y="121"/>
                  </a:cubicBezTo>
                  <a:cubicBezTo>
                    <a:pt x="85" y="119"/>
                    <a:pt x="87" y="117"/>
                    <a:pt x="88" y="115"/>
                  </a:cubicBezTo>
                  <a:cubicBezTo>
                    <a:pt x="89" y="114"/>
                    <a:pt x="86" y="112"/>
                    <a:pt x="87" y="110"/>
                  </a:cubicBezTo>
                  <a:cubicBezTo>
                    <a:pt x="88" y="109"/>
                    <a:pt x="89" y="107"/>
                    <a:pt x="91" y="107"/>
                  </a:cubicBezTo>
                  <a:cubicBezTo>
                    <a:pt x="92" y="105"/>
                    <a:pt x="90" y="105"/>
                    <a:pt x="90" y="104"/>
                  </a:cubicBezTo>
                  <a:cubicBezTo>
                    <a:pt x="90" y="102"/>
                    <a:pt x="89" y="101"/>
                    <a:pt x="91" y="100"/>
                  </a:cubicBezTo>
                  <a:cubicBezTo>
                    <a:pt x="93" y="100"/>
                    <a:pt x="92" y="99"/>
                    <a:pt x="93" y="98"/>
                  </a:cubicBezTo>
                  <a:cubicBezTo>
                    <a:pt x="93" y="97"/>
                    <a:pt x="96" y="95"/>
                    <a:pt x="96" y="94"/>
                  </a:cubicBezTo>
                  <a:cubicBezTo>
                    <a:pt x="96" y="92"/>
                    <a:pt x="94" y="92"/>
                    <a:pt x="95" y="90"/>
                  </a:cubicBezTo>
                  <a:cubicBezTo>
                    <a:pt x="95" y="89"/>
                    <a:pt x="98" y="89"/>
                    <a:pt x="99" y="89"/>
                  </a:cubicBezTo>
                  <a:cubicBezTo>
                    <a:pt x="101" y="89"/>
                    <a:pt x="101" y="89"/>
                    <a:pt x="103" y="88"/>
                  </a:cubicBezTo>
                  <a:cubicBezTo>
                    <a:pt x="103" y="87"/>
                    <a:pt x="105" y="88"/>
                    <a:pt x="106" y="89"/>
                  </a:cubicBezTo>
                  <a:cubicBezTo>
                    <a:pt x="106" y="74"/>
                    <a:pt x="106" y="60"/>
                    <a:pt x="106" y="45"/>
                  </a:cubicBezTo>
                  <a:cubicBezTo>
                    <a:pt x="91" y="36"/>
                    <a:pt x="76" y="27"/>
                    <a:pt x="60" y="19"/>
                  </a:cubicBezTo>
                  <a:cubicBezTo>
                    <a:pt x="50" y="13"/>
                    <a:pt x="40" y="8"/>
                    <a:pt x="29" y="2"/>
                  </a:cubicBezTo>
                  <a:cubicBezTo>
                    <a:pt x="27" y="1"/>
                    <a:pt x="26" y="0"/>
                    <a:pt x="24" y="1"/>
                  </a:cubicBezTo>
                  <a:cubicBezTo>
                    <a:pt x="21" y="3"/>
                    <a:pt x="19" y="4"/>
                    <a:pt x="16" y="6"/>
                  </a:cubicBezTo>
                  <a:cubicBezTo>
                    <a:pt x="16" y="10"/>
                    <a:pt x="16" y="15"/>
                    <a:pt x="17" y="1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Central African Republic">
              <a:extLst>
                <a:ext uri="{FF2B5EF4-FFF2-40B4-BE49-F238E27FC236}">
                  <a16:creationId xmlns:a16="http://schemas.microsoft.com/office/drawing/2014/main" id="{EFC6979A-F44A-413A-0060-C9DAF77BB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600" y="2481793"/>
              <a:ext cx="314860" cy="237669"/>
            </a:xfrm>
            <a:custGeom>
              <a:avLst/>
              <a:gdLst>
                <a:gd name="T0" fmla="*/ 78 w 131"/>
                <a:gd name="T1" fmla="*/ 2 h 99"/>
                <a:gd name="T2" fmla="*/ 73 w 131"/>
                <a:gd name="T3" fmla="*/ 4 h 99"/>
                <a:gd name="T4" fmla="*/ 70 w 131"/>
                <a:gd name="T5" fmla="*/ 13 h 99"/>
                <a:gd name="T6" fmla="*/ 63 w 131"/>
                <a:gd name="T7" fmla="*/ 18 h 99"/>
                <a:gd name="T8" fmla="*/ 59 w 131"/>
                <a:gd name="T9" fmla="*/ 22 h 99"/>
                <a:gd name="T10" fmla="*/ 47 w 131"/>
                <a:gd name="T11" fmla="*/ 23 h 99"/>
                <a:gd name="T12" fmla="*/ 46 w 131"/>
                <a:gd name="T13" fmla="*/ 29 h 99"/>
                <a:gd name="T14" fmla="*/ 42 w 131"/>
                <a:gd name="T15" fmla="*/ 34 h 99"/>
                <a:gd name="T16" fmla="*/ 30 w 131"/>
                <a:gd name="T17" fmla="*/ 36 h 99"/>
                <a:gd name="T18" fmla="*/ 25 w 131"/>
                <a:gd name="T19" fmla="*/ 39 h 99"/>
                <a:gd name="T20" fmla="*/ 20 w 131"/>
                <a:gd name="T21" fmla="*/ 36 h 99"/>
                <a:gd name="T22" fmla="*/ 9 w 131"/>
                <a:gd name="T23" fmla="*/ 40 h 99"/>
                <a:gd name="T24" fmla="*/ 7 w 131"/>
                <a:gd name="T25" fmla="*/ 45 h 99"/>
                <a:gd name="T26" fmla="*/ 5 w 131"/>
                <a:gd name="T27" fmla="*/ 49 h 99"/>
                <a:gd name="T28" fmla="*/ 0 w 131"/>
                <a:gd name="T29" fmla="*/ 58 h 99"/>
                <a:gd name="T30" fmla="*/ 2 w 131"/>
                <a:gd name="T31" fmla="*/ 60 h 99"/>
                <a:gd name="T32" fmla="*/ 1 w 131"/>
                <a:gd name="T33" fmla="*/ 65 h 99"/>
                <a:gd name="T34" fmla="*/ 2 w 131"/>
                <a:gd name="T35" fmla="*/ 73 h 99"/>
                <a:gd name="T36" fmla="*/ 7 w 131"/>
                <a:gd name="T37" fmla="*/ 80 h 99"/>
                <a:gd name="T38" fmla="*/ 8 w 131"/>
                <a:gd name="T39" fmla="*/ 84 h 99"/>
                <a:gd name="T40" fmla="*/ 15 w 131"/>
                <a:gd name="T41" fmla="*/ 90 h 99"/>
                <a:gd name="T42" fmla="*/ 18 w 131"/>
                <a:gd name="T43" fmla="*/ 99 h 99"/>
                <a:gd name="T44" fmla="*/ 23 w 131"/>
                <a:gd name="T45" fmla="*/ 85 h 99"/>
                <a:gd name="T46" fmla="*/ 31 w 131"/>
                <a:gd name="T47" fmla="*/ 84 h 99"/>
                <a:gd name="T48" fmla="*/ 37 w 131"/>
                <a:gd name="T49" fmla="*/ 86 h 99"/>
                <a:gd name="T50" fmla="*/ 41 w 131"/>
                <a:gd name="T51" fmla="*/ 84 h 99"/>
                <a:gd name="T52" fmla="*/ 42 w 131"/>
                <a:gd name="T53" fmla="*/ 80 h 99"/>
                <a:gd name="T54" fmla="*/ 43 w 131"/>
                <a:gd name="T55" fmla="*/ 76 h 99"/>
                <a:gd name="T56" fmla="*/ 49 w 131"/>
                <a:gd name="T57" fmla="*/ 68 h 99"/>
                <a:gd name="T58" fmla="*/ 58 w 131"/>
                <a:gd name="T59" fmla="*/ 70 h 99"/>
                <a:gd name="T60" fmla="*/ 61 w 131"/>
                <a:gd name="T61" fmla="*/ 76 h 99"/>
                <a:gd name="T62" fmla="*/ 68 w 131"/>
                <a:gd name="T63" fmla="*/ 76 h 99"/>
                <a:gd name="T64" fmla="*/ 72 w 131"/>
                <a:gd name="T65" fmla="*/ 76 h 99"/>
                <a:gd name="T66" fmla="*/ 81 w 131"/>
                <a:gd name="T67" fmla="*/ 77 h 99"/>
                <a:gd name="T68" fmla="*/ 83 w 131"/>
                <a:gd name="T69" fmla="*/ 72 h 99"/>
                <a:gd name="T70" fmla="*/ 86 w 131"/>
                <a:gd name="T71" fmla="*/ 71 h 99"/>
                <a:gd name="T72" fmla="*/ 88 w 131"/>
                <a:gd name="T73" fmla="*/ 73 h 99"/>
                <a:gd name="T74" fmla="*/ 100 w 131"/>
                <a:gd name="T75" fmla="*/ 67 h 99"/>
                <a:gd name="T76" fmla="*/ 106 w 131"/>
                <a:gd name="T77" fmla="*/ 68 h 99"/>
                <a:gd name="T78" fmla="*/ 111 w 131"/>
                <a:gd name="T79" fmla="*/ 64 h 99"/>
                <a:gd name="T80" fmla="*/ 116 w 131"/>
                <a:gd name="T81" fmla="*/ 65 h 99"/>
                <a:gd name="T82" fmla="*/ 120 w 131"/>
                <a:gd name="T83" fmla="*/ 68 h 99"/>
                <a:gd name="T84" fmla="*/ 128 w 131"/>
                <a:gd name="T85" fmla="*/ 67 h 99"/>
                <a:gd name="T86" fmla="*/ 127 w 131"/>
                <a:gd name="T87" fmla="*/ 64 h 99"/>
                <a:gd name="T88" fmla="*/ 120 w 131"/>
                <a:gd name="T89" fmla="*/ 56 h 99"/>
                <a:gd name="T90" fmla="*/ 118 w 131"/>
                <a:gd name="T91" fmla="*/ 48 h 99"/>
                <a:gd name="T92" fmla="*/ 109 w 131"/>
                <a:gd name="T93" fmla="*/ 42 h 99"/>
                <a:gd name="T94" fmla="*/ 109 w 131"/>
                <a:gd name="T95" fmla="*/ 36 h 99"/>
                <a:gd name="T96" fmla="*/ 101 w 131"/>
                <a:gd name="T97" fmla="*/ 32 h 99"/>
                <a:gd name="T98" fmla="*/ 98 w 131"/>
                <a:gd name="T99" fmla="*/ 31 h 99"/>
                <a:gd name="T100" fmla="*/ 98 w 131"/>
                <a:gd name="T101" fmla="*/ 26 h 99"/>
                <a:gd name="T102" fmla="*/ 92 w 131"/>
                <a:gd name="T103" fmla="*/ 23 h 99"/>
                <a:gd name="T104" fmla="*/ 93 w 131"/>
                <a:gd name="T105" fmla="*/ 19 h 99"/>
                <a:gd name="T106" fmla="*/ 93 w 131"/>
                <a:gd name="T107" fmla="*/ 15 h 99"/>
                <a:gd name="T108" fmla="*/ 85 w 131"/>
                <a:gd name="T10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99">
                  <a:moveTo>
                    <a:pt x="81" y="1"/>
                  </a:moveTo>
                  <a:cubicBezTo>
                    <a:pt x="80" y="1"/>
                    <a:pt x="79" y="1"/>
                    <a:pt x="78" y="2"/>
                  </a:cubicBezTo>
                  <a:cubicBezTo>
                    <a:pt x="77" y="2"/>
                    <a:pt x="77" y="2"/>
                    <a:pt x="75" y="2"/>
                  </a:cubicBezTo>
                  <a:cubicBezTo>
                    <a:pt x="76" y="4"/>
                    <a:pt x="75" y="4"/>
                    <a:pt x="73" y="4"/>
                  </a:cubicBezTo>
                  <a:cubicBezTo>
                    <a:pt x="72" y="5"/>
                    <a:pt x="73" y="6"/>
                    <a:pt x="73" y="7"/>
                  </a:cubicBezTo>
                  <a:cubicBezTo>
                    <a:pt x="73" y="9"/>
                    <a:pt x="69" y="10"/>
                    <a:pt x="70" y="13"/>
                  </a:cubicBezTo>
                  <a:cubicBezTo>
                    <a:pt x="69" y="12"/>
                    <a:pt x="69" y="12"/>
                    <a:pt x="68" y="11"/>
                  </a:cubicBezTo>
                  <a:cubicBezTo>
                    <a:pt x="67" y="14"/>
                    <a:pt x="65" y="16"/>
                    <a:pt x="63" y="18"/>
                  </a:cubicBezTo>
                  <a:cubicBezTo>
                    <a:pt x="62" y="20"/>
                    <a:pt x="61" y="18"/>
                    <a:pt x="60" y="19"/>
                  </a:cubicBezTo>
                  <a:cubicBezTo>
                    <a:pt x="60" y="20"/>
                    <a:pt x="61" y="22"/>
                    <a:pt x="59" y="22"/>
                  </a:cubicBezTo>
                  <a:cubicBezTo>
                    <a:pt x="56" y="22"/>
                    <a:pt x="54" y="22"/>
                    <a:pt x="50" y="23"/>
                  </a:cubicBezTo>
                  <a:cubicBezTo>
                    <a:pt x="49" y="23"/>
                    <a:pt x="48" y="23"/>
                    <a:pt x="47" y="23"/>
                  </a:cubicBezTo>
                  <a:cubicBezTo>
                    <a:pt x="45" y="23"/>
                    <a:pt x="46" y="25"/>
                    <a:pt x="44" y="24"/>
                  </a:cubicBezTo>
                  <a:cubicBezTo>
                    <a:pt x="44" y="25"/>
                    <a:pt x="48" y="28"/>
                    <a:pt x="46" y="29"/>
                  </a:cubicBezTo>
                  <a:cubicBezTo>
                    <a:pt x="45" y="30"/>
                    <a:pt x="44" y="33"/>
                    <a:pt x="42" y="32"/>
                  </a:cubicBezTo>
                  <a:cubicBezTo>
                    <a:pt x="42" y="33"/>
                    <a:pt x="42" y="33"/>
                    <a:pt x="42" y="34"/>
                  </a:cubicBezTo>
                  <a:cubicBezTo>
                    <a:pt x="41" y="34"/>
                    <a:pt x="36" y="33"/>
                    <a:pt x="36" y="34"/>
                  </a:cubicBezTo>
                  <a:cubicBezTo>
                    <a:pt x="35" y="36"/>
                    <a:pt x="32" y="35"/>
                    <a:pt x="30" y="36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6" y="39"/>
                    <a:pt x="25" y="39"/>
                  </a:cubicBezTo>
                  <a:cubicBezTo>
                    <a:pt x="23" y="39"/>
                    <a:pt x="23" y="39"/>
                    <a:pt x="22" y="38"/>
                  </a:cubicBezTo>
                  <a:cubicBezTo>
                    <a:pt x="21" y="37"/>
                    <a:pt x="21" y="36"/>
                    <a:pt x="20" y="36"/>
                  </a:cubicBezTo>
                  <a:cubicBezTo>
                    <a:pt x="22" y="40"/>
                    <a:pt x="14" y="40"/>
                    <a:pt x="11" y="40"/>
                  </a:cubicBezTo>
                  <a:cubicBezTo>
                    <a:pt x="10" y="40"/>
                    <a:pt x="10" y="40"/>
                    <a:pt x="9" y="40"/>
                  </a:cubicBezTo>
                  <a:cubicBezTo>
                    <a:pt x="10" y="41"/>
                    <a:pt x="10" y="41"/>
                    <a:pt x="11" y="42"/>
                  </a:cubicBezTo>
                  <a:cubicBezTo>
                    <a:pt x="9" y="43"/>
                    <a:pt x="8" y="43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9"/>
                    <a:pt x="5" y="48"/>
                    <a:pt x="5" y="49"/>
                  </a:cubicBezTo>
                  <a:cubicBezTo>
                    <a:pt x="4" y="50"/>
                    <a:pt x="4" y="53"/>
                    <a:pt x="3" y="54"/>
                  </a:cubicBezTo>
                  <a:cubicBezTo>
                    <a:pt x="2" y="55"/>
                    <a:pt x="0" y="56"/>
                    <a:pt x="0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2" y="58"/>
                    <a:pt x="1" y="59"/>
                    <a:pt x="2" y="60"/>
                  </a:cubicBezTo>
                  <a:cubicBezTo>
                    <a:pt x="3" y="60"/>
                    <a:pt x="1" y="61"/>
                    <a:pt x="1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3" y="67"/>
                    <a:pt x="3" y="67"/>
                    <a:pt x="3" y="68"/>
                  </a:cubicBezTo>
                  <a:cubicBezTo>
                    <a:pt x="3" y="70"/>
                    <a:pt x="2" y="71"/>
                    <a:pt x="2" y="73"/>
                  </a:cubicBezTo>
                  <a:cubicBezTo>
                    <a:pt x="2" y="74"/>
                    <a:pt x="4" y="74"/>
                    <a:pt x="4" y="74"/>
                  </a:cubicBezTo>
                  <a:cubicBezTo>
                    <a:pt x="6" y="75"/>
                    <a:pt x="7" y="78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2"/>
                    <a:pt x="7" y="83"/>
                    <a:pt x="8" y="84"/>
                  </a:cubicBezTo>
                  <a:cubicBezTo>
                    <a:pt x="10" y="86"/>
                    <a:pt x="12" y="88"/>
                    <a:pt x="13" y="90"/>
                  </a:cubicBezTo>
                  <a:cubicBezTo>
                    <a:pt x="14" y="91"/>
                    <a:pt x="15" y="90"/>
                    <a:pt x="15" y="90"/>
                  </a:cubicBezTo>
                  <a:cubicBezTo>
                    <a:pt x="16" y="91"/>
                    <a:pt x="16" y="92"/>
                    <a:pt x="16" y="93"/>
                  </a:cubicBezTo>
                  <a:cubicBezTo>
                    <a:pt x="17" y="95"/>
                    <a:pt x="17" y="97"/>
                    <a:pt x="18" y="99"/>
                  </a:cubicBezTo>
                  <a:cubicBezTo>
                    <a:pt x="19" y="98"/>
                    <a:pt x="21" y="95"/>
                    <a:pt x="21" y="93"/>
                  </a:cubicBezTo>
                  <a:cubicBezTo>
                    <a:pt x="21" y="91"/>
                    <a:pt x="20" y="85"/>
                    <a:pt x="23" y="85"/>
                  </a:cubicBezTo>
                  <a:cubicBezTo>
                    <a:pt x="24" y="85"/>
                    <a:pt x="26" y="85"/>
                    <a:pt x="27" y="85"/>
                  </a:cubicBezTo>
                  <a:cubicBezTo>
                    <a:pt x="29" y="84"/>
                    <a:pt x="29" y="84"/>
                    <a:pt x="31" y="84"/>
                  </a:cubicBezTo>
                  <a:cubicBezTo>
                    <a:pt x="33" y="84"/>
                    <a:pt x="33" y="84"/>
                    <a:pt x="35" y="85"/>
                  </a:cubicBezTo>
                  <a:cubicBezTo>
                    <a:pt x="35" y="86"/>
                    <a:pt x="37" y="84"/>
                    <a:pt x="37" y="86"/>
                  </a:cubicBezTo>
                  <a:cubicBezTo>
                    <a:pt x="37" y="86"/>
                    <a:pt x="38" y="85"/>
                    <a:pt x="38" y="85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0" y="85"/>
                    <a:pt x="41" y="85"/>
                    <a:pt x="42" y="86"/>
                  </a:cubicBezTo>
                  <a:cubicBezTo>
                    <a:pt x="41" y="85"/>
                    <a:pt x="42" y="82"/>
                    <a:pt x="42" y="80"/>
                  </a:cubicBezTo>
                  <a:cubicBezTo>
                    <a:pt x="42" y="78"/>
                    <a:pt x="42" y="78"/>
                    <a:pt x="40" y="76"/>
                  </a:cubicBezTo>
                  <a:cubicBezTo>
                    <a:pt x="41" y="76"/>
                    <a:pt x="42" y="76"/>
                    <a:pt x="43" y="76"/>
                  </a:cubicBezTo>
                  <a:cubicBezTo>
                    <a:pt x="42" y="74"/>
                    <a:pt x="46" y="71"/>
                    <a:pt x="46" y="70"/>
                  </a:cubicBezTo>
                  <a:cubicBezTo>
                    <a:pt x="47" y="69"/>
                    <a:pt x="48" y="69"/>
                    <a:pt x="49" y="68"/>
                  </a:cubicBezTo>
                  <a:cubicBezTo>
                    <a:pt x="50" y="67"/>
                    <a:pt x="49" y="66"/>
                    <a:pt x="51" y="67"/>
                  </a:cubicBezTo>
                  <a:cubicBezTo>
                    <a:pt x="53" y="68"/>
                    <a:pt x="56" y="69"/>
                    <a:pt x="58" y="70"/>
                  </a:cubicBezTo>
                  <a:cubicBezTo>
                    <a:pt x="59" y="71"/>
                    <a:pt x="59" y="72"/>
                    <a:pt x="60" y="74"/>
                  </a:cubicBezTo>
                  <a:cubicBezTo>
                    <a:pt x="60" y="75"/>
                    <a:pt x="62" y="74"/>
                    <a:pt x="61" y="76"/>
                  </a:cubicBezTo>
                  <a:cubicBezTo>
                    <a:pt x="64" y="74"/>
                    <a:pt x="64" y="75"/>
                    <a:pt x="67" y="76"/>
                  </a:cubicBezTo>
                  <a:cubicBezTo>
                    <a:pt x="67" y="76"/>
                    <a:pt x="68" y="76"/>
                    <a:pt x="68" y="76"/>
                  </a:cubicBezTo>
                  <a:cubicBezTo>
                    <a:pt x="69" y="76"/>
                    <a:pt x="69" y="77"/>
                    <a:pt x="69" y="77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4" y="75"/>
                    <a:pt x="76" y="79"/>
                    <a:pt x="78" y="79"/>
                  </a:cubicBezTo>
                  <a:cubicBezTo>
                    <a:pt x="79" y="79"/>
                    <a:pt x="80" y="79"/>
                    <a:pt x="81" y="77"/>
                  </a:cubicBezTo>
                  <a:cubicBezTo>
                    <a:pt x="83" y="76"/>
                    <a:pt x="82" y="76"/>
                    <a:pt x="81" y="75"/>
                  </a:cubicBezTo>
                  <a:cubicBezTo>
                    <a:pt x="83" y="75"/>
                    <a:pt x="84" y="74"/>
                    <a:pt x="83" y="72"/>
                  </a:cubicBezTo>
                  <a:cubicBezTo>
                    <a:pt x="83" y="72"/>
                    <a:pt x="84" y="72"/>
                    <a:pt x="84" y="72"/>
                  </a:cubicBezTo>
                  <a:cubicBezTo>
                    <a:pt x="84" y="71"/>
                    <a:pt x="85" y="71"/>
                    <a:pt x="86" y="71"/>
                  </a:cubicBezTo>
                  <a:cubicBezTo>
                    <a:pt x="86" y="71"/>
                    <a:pt x="86" y="72"/>
                    <a:pt x="86" y="72"/>
                  </a:cubicBezTo>
                  <a:cubicBezTo>
                    <a:pt x="87" y="72"/>
                    <a:pt x="87" y="72"/>
                    <a:pt x="88" y="73"/>
                  </a:cubicBezTo>
                  <a:cubicBezTo>
                    <a:pt x="88" y="74"/>
                    <a:pt x="90" y="73"/>
                    <a:pt x="90" y="73"/>
                  </a:cubicBezTo>
                  <a:cubicBezTo>
                    <a:pt x="89" y="69"/>
                    <a:pt x="101" y="71"/>
                    <a:pt x="100" y="67"/>
                  </a:cubicBezTo>
                  <a:cubicBezTo>
                    <a:pt x="101" y="70"/>
                    <a:pt x="103" y="70"/>
                    <a:pt x="106" y="70"/>
                  </a:cubicBezTo>
                  <a:cubicBezTo>
                    <a:pt x="106" y="69"/>
                    <a:pt x="106" y="69"/>
                    <a:pt x="106" y="68"/>
                  </a:cubicBezTo>
                  <a:cubicBezTo>
                    <a:pt x="107" y="68"/>
                    <a:pt x="108" y="68"/>
                    <a:pt x="109" y="68"/>
                  </a:cubicBezTo>
                  <a:cubicBezTo>
                    <a:pt x="108" y="65"/>
                    <a:pt x="108" y="66"/>
                    <a:pt x="111" y="64"/>
                  </a:cubicBezTo>
                  <a:cubicBezTo>
                    <a:pt x="112" y="64"/>
                    <a:pt x="114" y="66"/>
                    <a:pt x="114" y="67"/>
                  </a:cubicBezTo>
                  <a:cubicBezTo>
                    <a:pt x="115" y="66"/>
                    <a:pt x="115" y="66"/>
                    <a:pt x="116" y="65"/>
                  </a:cubicBezTo>
                  <a:cubicBezTo>
                    <a:pt x="115" y="66"/>
                    <a:pt x="116" y="66"/>
                    <a:pt x="116" y="67"/>
                  </a:cubicBezTo>
                  <a:cubicBezTo>
                    <a:pt x="118" y="65"/>
                    <a:pt x="118" y="66"/>
                    <a:pt x="120" y="68"/>
                  </a:cubicBezTo>
                  <a:cubicBezTo>
                    <a:pt x="120" y="68"/>
                    <a:pt x="123" y="69"/>
                    <a:pt x="124" y="68"/>
                  </a:cubicBezTo>
                  <a:cubicBezTo>
                    <a:pt x="125" y="66"/>
                    <a:pt x="126" y="67"/>
                    <a:pt x="128" y="67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6"/>
                    <a:pt x="129" y="65"/>
                    <a:pt x="127" y="64"/>
                  </a:cubicBezTo>
                  <a:cubicBezTo>
                    <a:pt x="131" y="61"/>
                    <a:pt x="125" y="60"/>
                    <a:pt x="124" y="58"/>
                  </a:cubicBezTo>
                  <a:cubicBezTo>
                    <a:pt x="123" y="57"/>
                    <a:pt x="120" y="58"/>
                    <a:pt x="120" y="56"/>
                  </a:cubicBezTo>
                  <a:cubicBezTo>
                    <a:pt x="120" y="54"/>
                    <a:pt x="117" y="53"/>
                    <a:pt x="118" y="52"/>
                  </a:cubicBezTo>
                  <a:cubicBezTo>
                    <a:pt x="119" y="51"/>
                    <a:pt x="120" y="50"/>
                    <a:pt x="118" y="48"/>
                  </a:cubicBezTo>
                  <a:cubicBezTo>
                    <a:pt x="117" y="47"/>
                    <a:pt x="116" y="46"/>
                    <a:pt x="115" y="45"/>
                  </a:cubicBezTo>
                  <a:cubicBezTo>
                    <a:pt x="113" y="44"/>
                    <a:pt x="111" y="43"/>
                    <a:pt x="109" y="42"/>
                  </a:cubicBezTo>
                  <a:cubicBezTo>
                    <a:pt x="109" y="42"/>
                    <a:pt x="107" y="40"/>
                    <a:pt x="107" y="39"/>
                  </a:cubicBezTo>
                  <a:cubicBezTo>
                    <a:pt x="109" y="40"/>
                    <a:pt x="108" y="37"/>
                    <a:pt x="109" y="36"/>
                  </a:cubicBezTo>
                  <a:cubicBezTo>
                    <a:pt x="107" y="36"/>
                    <a:pt x="105" y="32"/>
                    <a:pt x="104" y="32"/>
                  </a:cubicBezTo>
                  <a:cubicBezTo>
                    <a:pt x="103" y="32"/>
                    <a:pt x="101" y="33"/>
                    <a:pt x="101" y="32"/>
                  </a:cubicBezTo>
                  <a:cubicBezTo>
                    <a:pt x="100" y="32"/>
                    <a:pt x="100" y="32"/>
                    <a:pt x="100" y="31"/>
                  </a:cubicBezTo>
                  <a:cubicBezTo>
                    <a:pt x="99" y="31"/>
                    <a:pt x="98" y="32"/>
                    <a:pt x="98" y="31"/>
                  </a:cubicBezTo>
                  <a:cubicBezTo>
                    <a:pt x="97" y="31"/>
                    <a:pt x="97" y="29"/>
                    <a:pt x="97" y="29"/>
                  </a:cubicBezTo>
                  <a:cubicBezTo>
                    <a:pt x="97" y="28"/>
                    <a:pt x="99" y="26"/>
                    <a:pt x="98" y="26"/>
                  </a:cubicBezTo>
                  <a:cubicBezTo>
                    <a:pt x="96" y="26"/>
                    <a:pt x="93" y="26"/>
                    <a:pt x="90" y="26"/>
                  </a:cubicBezTo>
                  <a:cubicBezTo>
                    <a:pt x="91" y="25"/>
                    <a:pt x="91" y="24"/>
                    <a:pt x="92" y="23"/>
                  </a:cubicBezTo>
                  <a:cubicBezTo>
                    <a:pt x="91" y="23"/>
                    <a:pt x="91" y="23"/>
                    <a:pt x="90" y="23"/>
                  </a:cubicBezTo>
                  <a:cubicBezTo>
                    <a:pt x="90" y="21"/>
                    <a:pt x="90" y="21"/>
                    <a:pt x="93" y="19"/>
                  </a:cubicBezTo>
                  <a:cubicBezTo>
                    <a:pt x="92" y="19"/>
                    <a:pt x="92" y="18"/>
                    <a:pt x="91" y="17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3" y="13"/>
                    <a:pt x="93" y="13"/>
                    <a:pt x="91" y="11"/>
                  </a:cubicBezTo>
                  <a:cubicBezTo>
                    <a:pt x="89" y="7"/>
                    <a:pt x="86" y="4"/>
                    <a:pt x="85" y="0"/>
                  </a:cubicBezTo>
                  <a:cubicBezTo>
                    <a:pt x="84" y="1"/>
                    <a:pt x="82" y="1"/>
                    <a:pt x="81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Cape Verde">
              <a:extLst>
                <a:ext uri="{FF2B5EF4-FFF2-40B4-BE49-F238E27FC236}">
                  <a16:creationId xmlns:a16="http://schemas.microsoft.com/office/drawing/2014/main" id="{5EAE8B80-54F7-324E-0C09-092914E82C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7863" y="2312175"/>
              <a:ext cx="67035" cy="67035"/>
            </a:xfrm>
            <a:custGeom>
              <a:avLst/>
              <a:gdLst>
                <a:gd name="T0" fmla="*/ 1 w 28"/>
                <a:gd name="T1" fmla="*/ 1 h 28"/>
                <a:gd name="T2" fmla="*/ 4 w 28"/>
                <a:gd name="T3" fmla="*/ 0 h 28"/>
                <a:gd name="T4" fmla="*/ 5 w 28"/>
                <a:gd name="T5" fmla="*/ 2 h 28"/>
                <a:gd name="T6" fmla="*/ 1 w 28"/>
                <a:gd name="T7" fmla="*/ 1 h 28"/>
                <a:gd name="T8" fmla="*/ 8 w 28"/>
                <a:gd name="T9" fmla="*/ 28 h 28"/>
                <a:gd name="T10" fmla="*/ 12 w 28"/>
                <a:gd name="T11" fmla="*/ 28 h 28"/>
                <a:gd name="T12" fmla="*/ 11 w 28"/>
                <a:gd name="T13" fmla="*/ 25 h 28"/>
                <a:gd name="T14" fmla="*/ 8 w 28"/>
                <a:gd name="T15" fmla="*/ 28 h 28"/>
                <a:gd name="T16" fmla="*/ 17 w 28"/>
                <a:gd name="T17" fmla="*/ 22 h 28"/>
                <a:gd name="T18" fmla="*/ 17 w 28"/>
                <a:gd name="T19" fmla="*/ 26 h 28"/>
                <a:gd name="T20" fmla="*/ 20 w 28"/>
                <a:gd name="T21" fmla="*/ 27 h 28"/>
                <a:gd name="T22" fmla="*/ 17 w 28"/>
                <a:gd name="T23" fmla="*/ 22 h 28"/>
                <a:gd name="T24" fmla="*/ 26 w 28"/>
                <a:gd name="T25" fmla="*/ 10 h 28"/>
                <a:gd name="T26" fmla="*/ 27 w 28"/>
                <a:gd name="T27" fmla="*/ 15 h 28"/>
                <a:gd name="T28" fmla="*/ 28 w 28"/>
                <a:gd name="T29" fmla="*/ 11 h 28"/>
                <a:gd name="T30" fmla="*/ 26 w 28"/>
                <a:gd name="T31" fmla="*/ 12 h 28"/>
                <a:gd name="T32" fmla="*/ 26 w 28"/>
                <a:gd name="T3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8">
                  <a:moveTo>
                    <a:pt x="1" y="1"/>
                  </a:moveTo>
                  <a:cubicBezTo>
                    <a:pt x="2" y="1"/>
                    <a:pt x="3" y="2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4" y="3"/>
                    <a:pt x="0" y="5"/>
                    <a:pt x="1" y="1"/>
                  </a:cubicBezTo>
                  <a:close/>
                  <a:moveTo>
                    <a:pt x="8" y="28"/>
                  </a:moveTo>
                  <a:cubicBezTo>
                    <a:pt x="10" y="28"/>
                    <a:pt x="10" y="27"/>
                    <a:pt x="12" y="28"/>
                  </a:cubicBezTo>
                  <a:cubicBezTo>
                    <a:pt x="12" y="27"/>
                    <a:pt x="13" y="25"/>
                    <a:pt x="11" y="25"/>
                  </a:cubicBezTo>
                  <a:cubicBezTo>
                    <a:pt x="9" y="25"/>
                    <a:pt x="8" y="27"/>
                    <a:pt x="8" y="28"/>
                  </a:cubicBezTo>
                  <a:close/>
                  <a:moveTo>
                    <a:pt x="17" y="22"/>
                  </a:moveTo>
                  <a:cubicBezTo>
                    <a:pt x="17" y="24"/>
                    <a:pt x="17" y="24"/>
                    <a:pt x="17" y="26"/>
                  </a:cubicBezTo>
                  <a:cubicBezTo>
                    <a:pt x="18" y="26"/>
                    <a:pt x="19" y="27"/>
                    <a:pt x="20" y="27"/>
                  </a:cubicBezTo>
                  <a:cubicBezTo>
                    <a:pt x="22" y="26"/>
                    <a:pt x="18" y="23"/>
                    <a:pt x="17" y="22"/>
                  </a:cubicBezTo>
                  <a:close/>
                  <a:moveTo>
                    <a:pt x="26" y="10"/>
                  </a:moveTo>
                  <a:cubicBezTo>
                    <a:pt x="25" y="13"/>
                    <a:pt x="24" y="13"/>
                    <a:pt x="27" y="15"/>
                  </a:cubicBezTo>
                  <a:cubicBezTo>
                    <a:pt x="28" y="16"/>
                    <a:pt x="28" y="11"/>
                    <a:pt x="28" y="11"/>
                  </a:cubicBezTo>
                  <a:cubicBezTo>
                    <a:pt x="27" y="11"/>
                    <a:pt x="27" y="11"/>
                    <a:pt x="26" y="12"/>
                  </a:cubicBezTo>
                  <a:cubicBezTo>
                    <a:pt x="26" y="11"/>
                    <a:pt x="26" y="11"/>
                    <a:pt x="26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Canary Islands (Spain)">
              <a:extLst>
                <a:ext uri="{FF2B5EF4-FFF2-40B4-BE49-F238E27FC236}">
                  <a16:creationId xmlns:a16="http://schemas.microsoft.com/office/drawing/2014/main" id="{B2528122-D560-2371-25FD-7789385B9F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5607" y="1983096"/>
              <a:ext cx="112740" cy="45706"/>
            </a:xfrm>
            <a:custGeom>
              <a:avLst/>
              <a:gdLst>
                <a:gd name="T0" fmla="*/ 45 w 47"/>
                <a:gd name="T1" fmla="*/ 4 h 19"/>
                <a:gd name="T2" fmla="*/ 41 w 47"/>
                <a:gd name="T3" fmla="*/ 4 h 19"/>
                <a:gd name="T4" fmla="*/ 46 w 47"/>
                <a:gd name="T5" fmla="*/ 0 h 19"/>
                <a:gd name="T6" fmla="*/ 45 w 47"/>
                <a:gd name="T7" fmla="*/ 4 h 19"/>
                <a:gd name="T8" fmla="*/ 40 w 47"/>
                <a:gd name="T9" fmla="*/ 6 h 19"/>
                <a:gd name="T10" fmla="*/ 38 w 47"/>
                <a:gd name="T11" fmla="*/ 10 h 19"/>
                <a:gd name="T12" fmla="*/ 35 w 47"/>
                <a:gd name="T13" fmla="*/ 13 h 19"/>
                <a:gd name="T14" fmla="*/ 37 w 47"/>
                <a:gd name="T15" fmla="*/ 14 h 19"/>
                <a:gd name="T16" fmla="*/ 40 w 47"/>
                <a:gd name="T17" fmla="*/ 13 h 19"/>
                <a:gd name="T18" fmla="*/ 43 w 47"/>
                <a:gd name="T19" fmla="*/ 10 h 19"/>
                <a:gd name="T20" fmla="*/ 42 w 47"/>
                <a:gd name="T21" fmla="*/ 9 h 19"/>
                <a:gd name="T22" fmla="*/ 40 w 47"/>
                <a:gd name="T23" fmla="*/ 6 h 19"/>
                <a:gd name="T24" fmla="*/ 24 w 47"/>
                <a:gd name="T25" fmla="*/ 12 h 19"/>
                <a:gd name="T26" fmla="*/ 25 w 47"/>
                <a:gd name="T27" fmla="*/ 18 h 19"/>
                <a:gd name="T28" fmla="*/ 27 w 47"/>
                <a:gd name="T29" fmla="*/ 12 h 19"/>
                <a:gd name="T30" fmla="*/ 24 w 47"/>
                <a:gd name="T31" fmla="*/ 12 h 19"/>
                <a:gd name="T32" fmla="*/ 16 w 47"/>
                <a:gd name="T33" fmla="*/ 13 h 19"/>
                <a:gd name="T34" fmla="*/ 18 w 47"/>
                <a:gd name="T35" fmla="*/ 10 h 19"/>
                <a:gd name="T36" fmla="*/ 20 w 47"/>
                <a:gd name="T37" fmla="*/ 8 h 19"/>
                <a:gd name="T38" fmla="*/ 17 w 47"/>
                <a:gd name="T39" fmla="*/ 8 h 19"/>
                <a:gd name="T40" fmla="*/ 12 w 47"/>
                <a:gd name="T41" fmla="*/ 11 h 19"/>
                <a:gd name="T42" fmla="*/ 16 w 47"/>
                <a:gd name="T43" fmla="*/ 13 h 19"/>
                <a:gd name="T44" fmla="*/ 2 w 47"/>
                <a:gd name="T45" fmla="*/ 4 h 19"/>
                <a:gd name="T46" fmla="*/ 3 w 47"/>
                <a:gd name="T47" fmla="*/ 9 h 19"/>
                <a:gd name="T48" fmla="*/ 2 w 47"/>
                <a:gd name="T4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9">
                  <a:moveTo>
                    <a:pt x="45" y="4"/>
                  </a:moveTo>
                  <a:cubicBezTo>
                    <a:pt x="44" y="4"/>
                    <a:pt x="43" y="4"/>
                    <a:pt x="41" y="4"/>
                  </a:cubicBezTo>
                  <a:cubicBezTo>
                    <a:pt x="42" y="3"/>
                    <a:pt x="44" y="1"/>
                    <a:pt x="46" y="0"/>
                  </a:cubicBezTo>
                  <a:cubicBezTo>
                    <a:pt x="46" y="2"/>
                    <a:pt x="47" y="3"/>
                    <a:pt x="45" y="4"/>
                  </a:cubicBezTo>
                  <a:close/>
                  <a:moveTo>
                    <a:pt x="40" y="6"/>
                  </a:moveTo>
                  <a:cubicBezTo>
                    <a:pt x="40" y="8"/>
                    <a:pt x="38" y="8"/>
                    <a:pt x="38" y="10"/>
                  </a:cubicBezTo>
                  <a:cubicBezTo>
                    <a:pt x="38" y="12"/>
                    <a:pt x="38" y="12"/>
                    <a:pt x="35" y="13"/>
                  </a:cubicBezTo>
                  <a:cubicBezTo>
                    <a:pt x="36" y="13"/>
                    <a:pt x="37" y="14"/>
                    <a:pt x="37" y="14"/>
                  </a:cubicBezTo>
                  <a:cubicBezTo>
                    <a:pt x="38" y="14"/>
                    <a:pt x="39" y="12"/>
                    <a:pt x="40" y="13"/>
                  </a:cubicBezTo>
                  <a:cubicBezTo>
                    <a:pt x="43" y="13"/>
                    <a:pt x="42" y="13"/>
                    <a:pt x="43" y="10"/>
                  </a:cubicBezTo>
                  <a:cubicBezTo>
                    <a:pt x="43" y="10"/>
                    <a:pt x="42" y="9"/>
                    <a:pt x="42" y="9"/>
                  </a:cubicBezTo>
                  <a:cubicBezTo>
                    <a:pt x="43" y="8"/>
                    <a:pt x="42" y="5"/>
                    <a:pt x="40" y="6"/>
                  </a:cubicBezTo>
                  <a:close/>
                  <a:moveTo>
                    <a:pt x="24" y="12"/>
                  </a:moveTo>
                  <a:cubicBezTo>
                    <a:pt x="23" y="13"/>
                    <a:pt x="23" y="19"/>
                    <a:pt x="25" y="18"/>
                  </a:cubicBezTo>
                  <a:cubicBezTo>
                    <a:pt x="28" y="16"/>
                    <a:pt x="27" y="15"/>
                    <a:pt x="27" y="12"/>
                  </a:cubicBezTo>
                  <a:cubicBezTo>
                    <a:pt x="26" y="14"/>
                    <a:pt x="25" y="13"/>
                    <a:pt x="24" y="12"/>
                  </a:cubicBezTo>
                  <a:close/>
                  <a:moveTo>
                    <a:pt x="16" y="13"/>
                  </a:moveTo>
                  <a:cubicBezTo>
                    <a:pt x="17" y="13"/>
                    <a:pt x="17" y="11"/>
                    <a:pt x="18" y="10"/>
                  </a:cubicBezTo>
                  <a:cubicBezTo>
                    <a:pt x="18" y="9"/>
                    <a:pt x="19" y="9"/>
                    <a:pt x="20" y="8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5" y="9"/>
                    <a:pt x="14" y="10"/>
                    <a:pt x="12" y="11"/>
                  </a:cubicBezTo>
                  <a:cubicBezTo>
                    <a:pt x="13" y="14"/>
                    <a:pt x="14" y="16"/>
                    <a:pt x="16" y="13"/>
                  </a:cubicBezTo>
                  <a:close/>
                  <a:moveTo>
                    <a:pt x="2" y="4"/>
                  </a:moveTo>
                  <a:cubicBezTo>
                    <a:pt x="0" y="6"/>
                    <a:pt x="2" y="8"/>
                    <a:pt x="3" y="9"/>
                  </a:cubicBezTo>
                  <a:cubicBezTo>
                    <a:pt x="4" y="8"/>
                    <a:pt x="5" y="3"/>
                    <a:pt x="2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Canada">
              <a:extLst>
                <a:ext uri="{FF2B5EF4-FFF2-40B4-BE49-F238E27FC236}">
                  <a16:creationId xmlns:a16="http://schemas.microsoft.com/office/drawing/2014/main" id="{7B20D5FE-E7CA-389C-97C8-ACB9C8783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4206" y="510363"/>
              <a:ext cx="2115656" cy="1127402"/>
            </a:xfrm>
            <a:custGeom>
              <a:avLst/>
              <a:gdLst>
                <a:gd name="T0" fmla="*/ 250 w 882"/>
                <a:gd name="T1" fmla="*/ 85 h 470"/>
                <a:gd name="T2" fmla="*/ 416 w 882"/>
                <a:gd name="T3" fmla="*/ 39 h 470"/>
                <a:gd name="T4" fmla="*/ 273 w 882"/>
                <a:gd name="T5" fmla="*/ 61 h 470"/>
                <a:gd name="T6" fmla="*/ 219 w 882"/>
                <a:gd name="T7" fmla="*/ 120 h 470"/>
                <a:gd name="T8" fmla="*/ 477 w 882"/>
                <a:gd name="T9" fmla="*/ 42 h 470"/>
                <a:gd name="T10" fmla="*/ 532 w 882"/>
                <a:gd name="T11" fmla="*/ 46 h 470"/>
                <a:gd name="T12" fmla="*/ 486 w 882"/>
                <a:gd name="T13" fmla="*/ 23 h 470"/>
                <a:gd name="T14" fmla="*/ 462 w 882"/>
                <a:gd name="T15" fmla="*/ 37 h 470"/>
                <a:gd name="T16" fmla="*/ 435 w 882"/>
                <a:gd name="T17" fmla="*/ 86 h 470"/>
                <a:gd name="T18" fmla="*/ 560 w 882"/>
                <a:gd name="T19" fmla="*/ 45 h 470"/>
                <a:gd name="T20" fmla="*/ 530 w 882"/>
                <a:gd name="T21" fmla="*/ 52 h 470"/>
                <a:gd name="T22" fmla="*/ 451 w 882"/>
                <a:gd name="T23" fmla="*/ 29 h 470"/>
                <a:gd name="T24" fmla="*/ 517 w 882"/>
                <a:gd name="T25" fmla="*/ 33 h 470"/>
                <a:gd name="T26" fmla="*/ 160 w 882"/>
                <a:gd name="T27" fmla="*/ 389 h 470"/>
                <a:gd name="T28" fmla="*/ 763 w 882"/>
                <a:gd name="T29" fmla="*/ 415 h 470"/>
                <a:gd name="T30" fmla="*/ 110 w 882"/>
                <a:gd name="T31" fmla="*/ 329 h 470"/>
                <a:gd name="T32" fmla="*/ 485 w 882"/>
                <a:gd name="T33" fmla="*/ 399 h 470"/>
                <a:gd name="T34" fmla="*/ 611 w 882"/>
                <a:gd name="T35" fmla="*/ 435 h 470"/>
                <a:gd name="T36" fmla="*/ 736 w 882"/>
                <a:gd name="T37" fmla="*/ 434 h 470"/>
                <a:gd name="T38" fmla="*/ 781 w 882"/>
                <a:gd name="T39" fmla="*/ 427 h 470"/>
                <a:gd name="T40" fmla="*/ 742 w 882"/>
                <a:gd name="T41" fmla="*/ 376 h 470"/>
                <a:gd name="T42" fmla="*/ 823 w 882"/>
                <a:gd name="T43" fmla="*/ 329 h 470"/>
                <a:gd name="T44" fmla="*/ 773 w 882"/>
                <a:gd name="T45" fmla="*/ 272 h 470"/>
                <a:gd name="T46" fmla="*/ 711 w 882"/>
                <a:gd name="T47" fmla="*/ 269 h 470"/>
                <a:gd name="T48" fmla="*/ 629 w 882"/>
                <a:gd name="T49" fmla="*/ 270 h 470"/>
                <a:gd name="T50" fmla="*/ 587 w 882"/>
                <a:gd name="T51" fmla="*/ 321 h 470"/>
                <a:gd name="T52" fmla="*/ 501 w 882"/>
                <a:gd name="T53" fmla="*/ 231 h 470"/>
                <a:gd name="T54" fmla="*/ 572 w 882"/>
                <a:gd name="T55" fmla="*/ 200 h 470"/>
                <a:gd name="T56" fmla="*/ 544 w 882"/>
                <a:gd name="T57" fmla="*/ 181 h 470"/>
                <a:gd name="T58" fmla="*/ 451 w 882"/>
                <a:gd name="T59" fmla="*/ 144 h 470"/>
                <a:gd name="T60" fmla="*/ 426 w 882"/>
                <a:gd name="T61" fmla="*/ 176 h 470"/>
                <a:gd name="T62" fmla="*/ 262 w 882"/>
                <a:gd name="T63" fmla="*/ 165 h 470"/>
                <a:gd name="T64" fmla="*/ 114 w 882"/>
                <a:gd name="T65" fmla="*/ 148 h 470"/>
                <a:gd name="T66" fmla="*/ 872 w 882"/>
                <a:gd name="T67" fmla="*/ 393 h 470"/>
                <a:gd name="T68" fmla="*/ 859 w 882"/>
                <a:gd name="T69" fmla="*/ 403 h 470"/>
                <a:gd name="T70" fmla="*/ 573 w 882"/>
                <a:gd name="T71" fmla="*/ 206 h 470"/>
                <a:gd name="T72" fmla="*/ 539 w 882"/>
                <a:gd name="T73" fmla="*/ 173 h 470"/>
                <a:gd name="T74" fmla="*/ 788 w 882"/>
                <a:gd name="T75" fmla="*/ 183 h 470"/>
                <a:gd name="T76" fmla="*/ 722 w 882"/>
                <a:gd name="T77" fmla="*/ 147 h 470"/>
                <a:gd name="T78" fmla="*/ 606 w 882"/>
                <a:gd name="T79" fmla="*/ 126 h 470"/>
                <a:gd name="T80" fmla="*/ 516 w 882"/>
                <a:gd name="T81" fmla="*/ 140 h 470"/>
                <a:gd name="T82" fmla="*/ 668 w 882"/>
                <a:gd name="T83" fmla="*/ 168 h 470"/>
                <a:gd name="T84" fmla="*/ 662 w 882"/>
                <a:gd name="T85" fmla="*/ 209 h 470"/>
                <a:gd name="T86" fmla="*/ 746 w 882"/>
                <a:gd name="T87" fmla="*/ 231 h 470"/>
                <a:gd name="T88" fmla="*/ 759 w 882"/>
                <a:gd name="T89" fmla="*/ 202 h 470"/>
                <a:gd name="T90" fmla="*/ 472 w 882"/>
                <a:gd name="T91" fmla="*/ 90 h 470"/>
                <a:gd name="T92" fmla="*/ 469 w 882"/>
                <a:gd name="T93" fmla="*/ 43 h 470"/>
                <a:gd name="T94" fmla="*/ 475 w 882"/>
                <a:gd name="T95" fmla="*/ 46 h 470"/>
                <a:gd name="T96" fmla="*/ 482 w 882"/>
                <a:gd name="T97" fmla="*/ 43 h 470"/>
                <a:gd name="T98" fmla="*/ 510 w 882"/>
                <a:gd name="T99" fmla="*/ 98 h 470"/>
                <a:gd name="T100" fmla="*/ 479 w 882"/>
                <a:gd name="T101" fmla="*/ 75 h 470"/>
                <a:gd name="T102" fmla="*/ 619 w 882"/>
                <a:gd name="T103" fmla="*/ 84 h 470"/>
                <a:gd name="T104" fmla="*/ 575 w 882"/>
                <a:gd name="T105" fmla="*/ 35 h 470"/>
                <a:gd name="T106" fmla="*/ 541 w 882"/>
                <a:gd name="T107" fmla="*/ 76 h 470"/>
                <a:gd name="T108" fmla="*/ 651 w 882"/>
                <a:gd name="T109" fmla="*/ 48 h 470"/>
                <a:gd name="T110" fmla="*/ 770 w 882"/>
                <a:gd name="T111" fmla="*/ 16 h 470"/>
                <a:gd name="T112" fmla="*/ 578 w 882"/>
                <a:gd name="T113" fmla="*/ 10 h 470"/>
                <a:gd name="T114" fmla="*/ 442 w 882"/>
                <a:gd name="T115" fmla="*/ 157 h 470"/>
                <a:gd name="T116" fmla="*/ 310 w 882"/>
                <a:gd name="T117" fmla="*/ 126 h 470"/>
                <a:gd name="T118" fmla="*/ 354 w 882"/>
                <a:gd name="T119" fmla="*/ 160 h 470"/>
                <a:gd name="T120" fmla="*/ 398 w 882"/>
                <a:gd name="T121" fmla="*/ 120 h 470"/>
                <a:gd name="T122" fmla="*/ 535 w 882"/>
                <a:gd name="T123" fmla="*/ 41 h 470"/>
                <a:gd name="T124" fmla="*/ 459 w 882"/>
                <a:gd name="T125" fmla="*/ 24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2" h="470">
                  <a:moveTo>
                    <a:pt x="301" y="61"/>
                  </a:moveTo>
                  <a:cubicBezTo>
                    <a:pt x="302" y="64"/>
                    <a:pt x="303" y="63"/>
                    <a:pt x="306" y="63"/>
                  </a:cubicBezTo>
                  <a:cubicBezTo>
                    <a:pt x="307" y="63"/>
                    <a:pt x="310" y="63"/>
                    <a:pt x="308" y="65"/>
                  </a:cubicBezTo>
                  <a:cubicBezTo>
                    <a:pt x="308" y="65"/>
                    <a:pt x="304" y="65"/>
                    <a:pt x="303" y="66"/>
                  </a:cubicBezTo>
                  <a:cubicBezTo>
                    <a:pt x="301" y="66"/>
                    <a:pt x="299" y="66"/>
                    <a:pt x="297" y="66"/>
                  </a:cubicBezTo>
                  <a:cubicBezTo>
                    <a:pt x="295" y="65"/>
                    <a:pt x="293" y="67"/>
                    <a:pt x="291" y="67"/>
                  </a:cubicBezTo>
                  <a:cubicBezTo>
                    <a:pt x="289" y="67"/>
                    <a:pt x="288" y="67"/>
                    <a:pt x="286" y="67"/>
                  </a:cubicBezTo>
                  <a:cubicBezTo>
                    <a:pt x="284" y="66"/>
                    <a:pt x="284" y="64"/>
                    <a:pt x="282" y="66"/>
                  </a:cubicBezTo>
                  <a:cubicBezTo>
                    <a:pt x="281" y="67"/>
                    <a:pt x="279" y="65"/>
                    <a:pt x="277" y="65"/>
                  </a:cubicBezTo>
                  <a:cubicBezTo>
                    <a:pt x="279" y="63"/>
                    <a:pt x="278" y="63"/>
                    <a:pt x="277" y="61"/>
                  </a:cubicBezTo>
                  <a:cubicBezTo>
                    <a:pt x="283" y="60"/>
                    <a:pt x="289" y="59"/>
                    <a:pt x="295" y="59"/>
                  </a:cubicBezTo>
                  <a:cubicBezTo>
                    <a:pt x="302" y="58"/>
                    <a:pt x="308" y="59"/>
                    <a:pt x="315" y="59"/>
                  </a:cubicBezTo>
                  <a:cubicBezTo>
                    <a:pt x="311" y="61"/>
                    <a:pt x="306" y="61"/>
                    <a:pt x="301" y="61"/>
                  </a:cubicBezTo>
                  <a:close/>
                  <a:moveTo>
                    <a:pt x="230" y="82"/>
                  </a:moveTo>
                  <a:cubicBezTo>
                    <a:pt x="229" y="82"/>
                    <a:pt x="227" y="82"/>
                    <a:pt x="226" y="82"/>
                  </a:cubicBezTo>
                  <a:cubicBezTo>
                    <a:pt x="223" y="84"/>
                    <a:pt x="220" y="84"/>
                    <a:pt x="217" y="85"/>
                  </a:cubicBezTo>
                  <a:cubicBezTo>
                    <a:pt x="216" y="85"/>
                    <a:pt x="215" y="85"/>
                    <a:pt x="215" y="86"/>
                  </a:cubicBezTo>
                  <a:cubicBezTo>
                    <a:pt x="216" y="86"/>
                    <a:pt x="216" y="88"/>
                    <a:pt x="216" y="88"/>
                  </a:cubicBezTo>
                  <a:cubicBezTo>
                    <a:pt x="217" y="88"/>
                    <a:pt x="218" y="88"/>
                    <a:pt x="220" y="88"/>
                  </a:cubicBezTo>
                  <a:cubicBezTo>
                    <a:pt x="222" y="87"/>
                    <a:pt x="227" y="89"/>
                    <a:pt x="228" y="86"/>
                  </a:cubicBezTo>
                  <a:cubicBezTo>
                    <a:pt x="229" y="85"/>
                    <a:pt x="231" y="85"/>
                    <a:pt x="231" y="84"/>
                  </a:cubicBezTo>
                  <a:cubicBezTo>
                    <a:pt x="233" y="83"/>
                    <a:pt x="234" y="82"/>
                    <a:pt x="235" y="81"/>
                  </a:cubicBezTo>
                  <a:cubicBezTo>
                    <a:pt x="233" y="80"/>
                    <a:pt x="231" y="81"/>
                    <a:pt x="230" y="82"/>
                  </a:cubicBezTo>
                  <a:close/>
                  <a:moveTo>
                    <a:pt x="294" y="56"/>
                  </a:moveTo>
                  <a:cubicBezTo>
                    <a:pt x="296" y="57"/>
                    <a:pt x="296" y="56"/>
                    <a:pt x="297" y="55"/>
                  </a:cubicBezTo>
                  <a:cubicBezTo>
                    <a:pt x="298" y="53"/>
                    <a:pt x="300" y="55"/>
                    <a:pt x="302" y="56"/>
                  </a:cubicBezTo>
                  <a:cubicBezTo>
                    <a:pt x="303" y="57"/>
                    <a:pt x="305" y="56"/>
                    <a:pt x="306" y="56"/>
                  </a:cubicBezTo>
                  <a:cubicBezTo>
                    <a:pt x="308" y="56"/>
                    <a:pt x="311" y="56"/>
                    <a:pt x="314" y="56"/>
                  </a:cubicBezTo>
                  <a:cubicBezTo>
                    <a:pt x="314" y="56"/>
                    <a:pt x="317" y="56"/>
                    <a:pt x="316" y="54"/>
                  </a:cubicBezTo>
                  <a:cubicBezTo>
                    <a:pt x="314" y="52"/>
                    <a:pt x="309" y="51"/>
                    <a:pt x="306" y="50"/>
                  </a:cubicBezTo>
                  <a:cubicBezTo>
                    <a:pt x="305" y="50"/>
                    <a:pt x="302" y="50"/>
                    <a:pt x="301" y="51"/>
                  </a:cubicBezTo>
                  <a:cubicBezTo>
                    <a:pt x="300" y="51"/>
                    <a:pt x="297" y="50"/>
                    <a:pt x="296" y="51"/>
                  </a:cubicBezTo>
                  <a:cubicBezTo>
                    <a:pt x="295" y="51"/>
                    <a:pt x="295" y="53"/>
                    <a:pt x="295" y="53"/>
                  </a:cubicBezTo>
                  <a:cubicBezTo>
                    <a:pt x="294" y="53"/>
                    <a:pt x="293" y="53"/>
                    <a:pt x="292" y="53"/>
                  </a:cubicBezTo>
                  <a:cubicBezTo>
                    <a:pt x="290" y="53"/>
                    <a:pt x="288" y="53"/>
                    <a:pt x="286" y="53"/>
                  </a:cubicBezTo>
                  <a:cubicBezTo>
                    <a:pt x="283" y="53"/>
                    <a:pt x="279" y="53"/>
                    <a:pt x="276" y="55"/>
                  </a:cubicBezTo>
                  <a:cubicBezTo>
                    <a:pt x="280" y="56"/>
                    <a:pt x="283" y="56"/>
                    <a:pt x="287" y="56"/>
                  </a:cubicBezTo>
                  <a:cubicBezTo>
                    <a:pt x="289" y="56"/>
                    <a:pt x="292" y="56"/>
                    <a:pt x="294" y="56"/>
                  </a:cubicBezTo>
                  <a:close/>
                  <a:moveTo>
                    <a:pt x="268" y="71"/>
                  </a:moveTo>
                  <a:cubicBezTo>
                    <a:pt x="266" y="72"/>
                    <a:pt x="263" y="72"/>
                    <a:pt x="261" y="73"/>
                  </a:cubicBezTo>
                  <a:cubicBezTo>
                    <a:pt x="261" y="73"/>
                    <a:pt x="262" y="73"/>
                    <a:pt x="262" y="73"/>
                  </a:cubicBezTo>
                  <a:cubicBezTo>
                    <a:pt x="262" y="73"/>
                    <a:pt x="261" y="74"/>
                    <a:pt x="261" y="74"/>
                  </a:cubicBezTo>
                  <a:cubicBezTo>
                    <a:pt x="264" y="75"/>
                    <a:pt x="266" y="74"/>
                    <a:pt x="269" y="74"/>
                  </a:cubicBezTo>
                  <a:cubicBezTo>
                    <a:pt x="272" y="74"/>
                    <a:pt x="273" y="75"/>
                    <a:pt x="275" y="73"/>
                  </a:cubicBezTo>
                  <a:cubicBezTo>
                    <a:pt x="273" y="72"/>
                    <a:pt x="270" y="70"/>
                    <a:pt x="268" y="71"/>
                  </a:cubicBezTo>
                  <a:close/>
                  <a:moveTo>
                    <a:pt x="311" y="75"/>
                  </a:moveTo>
                  <a:cubicBezTo>
                    <a:pt x="311" y="76"/>
                    <a:pt x="312" y="76"/>
                    <a:pt x="312" y="77"/>
                  </a:cubicBezTo>
                  <a:cubicBezTo>
                    <a:pt x="310" y="77"/>
                    <a:pt x="308" y="77"/>
                    <a:pt x="307" y="77"/>
                  </a:cubicBezTo>
                  <a:cubicBezTo>
                    <a:pt x="307" y="78"/>
                    <a:pt x="307" y="79"/>
                    <a:pt x="307" y="80"/>
                  </a:cubicBezTo>
                  <a:cubicBezTo>
                    <a:pt x="311" y="80"/>
                    <a:pt x="313" y="79"/>
                    <a:pt x="317" y="81"/>
                  </a:cubicBezTo>
                  <a:cubicBezTo>
                    <a:pt x="316" y="83"/>
                    <a:pt x="312" y="83"/>
                    <a:pt x="310" y="83"/>
                  </a:cubicBezTo>
                  <a:cubicBezTo>
                    <a:pt x="313" y="83"/>
                    <a:pt x="314" y="84"/>
                    <a:pt x="317" y="85"/>
                  </a:cubicBezTo>
                  <a:cubicBezTo>
                    <a:pt x="318" y="85"/>
                    <a:pt x="319" y="86"/>
                    <a:pt x="320" y="86"/>
                  </a:cubicBezTo>
                  <a:cubicBezTo>
                    <a:pt x="321" y="86"/>
                    <a:pt x="321" y="88"/>
                    <a:pt x="321" y="89"/>
                  </a:cubicBezTo>
                  <a:cubicBezTo>
                    <a:pt x="315" y="87"/>
                    <a:pt x="309" y="87"/>
                    <a:pt x="302" y="87"/>
                  </a:cubicBezTo>
                  <a:cubicBezTo>
                    <a:pt x="301" y="87"/>
                    <a:pt x="299" y="87"/>
                    <a:pt x="297" y="87"/>
                  </a:cubicBezTo>
                  <a:cubicBezTo>
                    <a:pt x="296" y="88"/>
                    <a:pt x="296" y="85"/>
                    <a:pt x="296" y="85"/>
                  </a:cubicBezTo>
                  <a:cubicBezTo>
                    <a:pt x="294" y="85"/>
                    <a:pt x="287" y="87"/>
                    <a:pt x="288" y="84"/>
                  </a:cubicBezTo>
                  <a:cubicBezTo>
                    <a:pt x="289" y="84"/>
                    <a:pt x="291" y="84"/>
                    <a:pt x="292" y="84"/>
                  </a:cubicBezTo>
                  <a:cubicBezTo>
                    <a:pt x="290" y="83"/>
                    <a:pt x="288" y="83"/>
                    <a:pt x="286" y="82"/>
                  </a:cubicBezTo>
                  <a:cubicBezTo>
                    <a:pt x="284" y="82"/>
                    <a:pt x="286" y="81"/>
                    <a:pt x="284" y="81"/>
                  </a:cubicBezTo>
                  <a:cubicBezTo>
                    <a:pt x="280" y="80"/>
                    <a:pt x="277" y="80"/>
                    <a:pt x="273" y="80"/>
                  </a:cubicBezTo>
                  <a:cubicBezTo>
                    <a:pt x="271" y="80"/>
                    <a:pt x="271" y="80"/>
                    <a:pt x="269" y="79"/>
                  </a:cubicBezTo>
                  <a:cubicBezTo>
                    <a:pt x="268" y="78"/>
                    <a:pt x="268" y="77"/>
                    <a:pt x="266" y="77"/>
                  </a:cubicBezTo>
                  <a:cubicBezTo>
                    <a:pt x="263" y="77"/>
                    <a:pt x="259" y="77"/>
                    <a:pt x="256" y="77"/>
                  </a:cubicBezTo>
                  <a:cubicBezTo>
                    <a:pt x="254" y="77"/>
                    <a:pt x="253" y="78"/>
                    <a:pt x="252" y="78"/>
                  </a:cubicBezTo>
                  <a:cubicBezTo>
                    <a:pt x="255" y="78"/>
                    <a:pt x="257" y="79"/>
                    <a:pt x="260" y="80"/>
                  </a:cubicBezTo>
                  <a:cubicBezTo>
                    <a:pt x="254" y="80"/>
                    <a:pt x="249" y="79"/>
                    <a:pt x="244" y="81"/>
                  </a:cubicBezTo>
                  <a:cubicBezTo>
                    <a:pt x="244" y="81"/>
                    <a:pt x="245" y="82"/>
                    <a:pt x="245" y="82"/>
                  </a:cubicBezTo>
                  <a:cubicBezTo>
                    <a:pt x="245" y="82"/>
                    <a:pt x="244" y="83"/>
                    <a:pt x="243" y="83"/>
                  </a:cubicBezTo>
                  <a:cubicBezTo>
                    <a:pt x="245" y="83"/>
                    <a:pt x="246" y="84"/>
                    <a:pt x="247" y="83"/>
                  </a:cubicBezTo>
                  <a:cubicBezTo>
                    <a:pt x="249" y="82"/>
                    <a:pt x="249" y="82"/>
                    <a:pt x="251" y="82"/>
                  </a:cubicBezTo>
                  <a:cubicBezTo>
                    <a:pt x="254" y="83"/>
                    <a:pt x="257" y="83"/>
                    <a:pt x="261" y="83"/>
                  </a:cubicBezTo>
                  <a:cubicBezTo>
                    <a:pt x="258" y="83"/>
                    <a:pt x="256" y="83"/>
                    <a:pt x="254" y="83"/>
                  </a:cubicBezTo>
                  <a:cubicBezTo>
                    <a:pt x="252" y="84"/>
                    <a:pt x="252" y="85"/>
                    <a:pt x="250" y="85"/>
                  </a:cubicBezTo>
                  <a:cubicBezTo>
                    <a:pt x="248" y="85"/>
                    <a:pt x="245" y="85"/>
                    <a:pt x="242" y="84"/>
                  </a:cubicBezTo>
                  <a:cubicBezTo>
                    <a:pt x="240" y="84"/>
                    <a:pt x="239" y="85"/>
                    <a:pt x="237" y="86"/>
                  </a:cubicBezTo>
                  <a:cubicBezTo>
                    <a:pt x="239" y="89"/>
                    <a:pt x="246" y="87"/>
                    <a:pt x="249" y="87"/>
                  </a:cubicBezTo>
                  <a:cubicBezTo>
                    <a:pt x="251" y="87"/>
                    <a:pt x="253" y="87"/>
                    <a:pt x="255" y="86"/>
                  </a:cubicBezTo>
                  <a:cubicBezTo>
                    <a:pt x="257" y="85"/>
                    <a:pt x="258" y="85"/>
                    <a:pt x="260" y="86"/>
                  </a:cubicBezTo>
                  <a:cubicBezTo>
                    <a:pt x="259" y="86"/>
                    <a:pt x="258" y="86"/>
                    <a:pt x="258" y="86"/>
                  </a:cubicBezTo>
                  <a:cubicBezTo>
                    <a:pt x="257" y="86"/>
                    <a:pt x="257" y="87"/>
                    <a:pt x="257" y="88"/>
                  </a:cubicBezTo>
                  <a:cubicBezTo>
                    <a:pt x="256" y="88"/>
                    <a:pt x="254" y="88"/>
                    <a:pt x="253" y="88"/>
                  </a:cubicBezTo>
                  <a:cubicBezTo>
                    <a:pt x="252" y="88"/>
                    <a:pt x="251" y="88"/>
                    <a:pt x="250" y="89"/>
                  </a:cubicBezTo>
                  <a:cubicBezTo>
                    <a:pt x="249" y="89"/>
                    <a:pt x="248" y="89"/>
                    <a:pt x="247" y="89"/>
                  </a:cubicBezTo>
                  <a:cubicBezTo>
                    <a:pt x="246" y="89"/>
                    <a:pt x="232" y="87"/>
                    <a:pt x="233" y="92"/>
                  </a:cubicBezTo>
                  <a:cubicBezTo>
                    <a:pt x="236" y="91"/>
                    <a:pt x="239" y="92"/>
                    <a:pt x="242" y="93"/>
                  </a:cubicBezTo>
                  <a:cubicBezTo>
                    <a:pt x="243" y="93"/>
                    <a:pt x="248" y="89"/>
                    <a:pt x="247" y="93"/>
                  </a:cubicBezTo>
                  <a:cubicBezTo>
                    <a:pt x="248" y="93"/>
                    <a:pt x="249" y="92"/>
                    <a:pt x="249" y="92"/>
                  </a:cubicBezTo>
                  <a:cubicBezTo>
                    <a:pt x="249" y="94"/>
                    <a:pt x="256" y="96"/>
                    <a:pt x="252" y="91"/>
                  </a:cubicBezTo>
                  <a:cubicBezTo>
                    <a:pt x="253" y="92"/>
                    <a:pt x="254" y="92"/>
                    <a:pt x="255" y="92"/>
                  </a:cubicBezTo>
                  <a:cubicBezTo>
                    <a:pt x="256" y="93"/>
                    <a:pt x="256" y="92"/>
                    <a:pt x="257" y="92"/>
                  </a:cubicBezTo>
                  <a:cubicBezTo>
                    <a:pt x="258" y="92"/>
                    <a:pt x="257" y="92"/>
                    <a:pt x="258" y="93"/>
                  </a:cubicBezTo>
                  <a:cubicBezTo>
                    <a:pt x="258" y="93"/>
                    <a:pt x="258" y="94"/>
                    <a:pt x="259" y="94"/>
                  </a:cubicBezTo>
                  <a:cubicBezTo>
                    <a:pt x="262" y="94"/>
                    <a:pt x="264" y="94"/>
                    <a:pt x="267" y="92"/>
                  </a:cubicBezTo>
                  <a:cubicBezTo>
                    <a:pt x="266" y="91"/>
                    <a:pt x="265" y="91"/>
                    <a:pt x="264" y="90"/>
                  </a:cubicBezTo>
                  <a:cubicBezTo>
                    <a:pt x="266" y="90"/>
                    <a:pt x="268" y="92"/>
                    <a:pt x="270" y="90"/>
                  </a:cubicBezTo>
                  <a:cubicBezTo>
                    <a:pt x="271" y="89"/>
                    <a:pt x="275" y="89"/>
                    <a:pt x="277" y="88"/>
                  </a:cubicBezTo>
                  <a:cubicBezTo>
                    <a:pt x="274" y="89"/>
                    <a:pt x="270" y="89"/>
                    <a:pt x="270" y="93"/>
                  </a:cubicBezTo>
                  <a:cubicBezTo>
                    <a:pt x="272" y="93"/>
                    <a:pt x="278" y="94"/>
                    <a:pt x="278" y="92"/>
                  </a:cubicBezTo>
                  <a:cubicBezTo>
                    <a:pt x="280" y="93"/>
                    <a:pt x="281" y="93"/>
                    <a:pt x="282" y="92"/>
                  </a:cubicBezTo>
                  <a:cubicBezTo>
                    <a:pt x="282" y="92"/>
                    <a:pt x="282" y="91"/>
                    <a:pt x="283" y="90"/>
                  </a:cubicBezTo>
                  <a:cubicBezTo>
                    <a:pt x="284" y="92"/>
                    <a:pt x="285" y="91"/>
                    <a:pt x="287" y="91"/>
                  </a:cubicBezTo>
                  <a:cubicBezTo>
                    <a:pt x="286" y="92"/>
                    <a:pt x="286" y="92"/>
                    <a:pt x="285" y="92"/>
                  </a:cubicBezTo>
                  <a:cubicBezTo>
                    <a:pt x="287" y="93"/>
                    <a:pt x="289" y="94"/>
                    <a:pt x="290" y="93"/>
                  </a:cubicBezTo>
                  <a:cubicBezTo>
                    <a:pt x="291" y="93"/>
                    <a:pt x="292" y="92"/>
                    <a:pt x="293" y="91"/>
                  </a:cubicBezTo>
                  <a:cubicBezTo>
                    <a:pt x="294" y="91"/>
                    <a:pt x="296" y="90"/>
                    <a:pt x="297" y="90"/>
                  </a:cubicBezTo>
                  <a:cubicBezTo>
                    <a:pt x="298" y="90"/>
                    <a:pt x="300" y="91"/>
                    <a:pt x="301" y="92"/>
                  </a:cubicBezTo>
                  <a:cubicBezTo>
                    <a:pt x="298" y="92"/>
                    <a:pt x="296" y="92"/>
                    <a:pt x="294" y="93"/>
                  </a:cubicBezTo>
                  <a:cubicBezTo>
                    <a:pt x="294" y="93"/>
                    <a:pt x="294" y="94"/>
                    <a:pt x="295" y="94"/>
                  </a:cubicBezTo>
                  <a:cubicBezTo>
                    <a:pt x="290" y="94"/>
                    <a:pt x="285" y="94"/>
                    <a:pt x="280" y="95"/>
                  </a:cubicBezTo>
                  <a:cubicBezTo>
                    <a:pt x="275" y="96"/>
                    <a:pt x="270" y="96"/>
                    <a:pt x="265" y="96"/>
                  </a:cubicBezTo>
                  <a:cubicBezTo>
                    <a:pt x="266" y="98"/>
                    <a:pt x="266" y="98"/>
                    <a:pt x="268" y="99"/>
                  </a:cubicBezTo>
                  <a:cubicBezTo>
                    <a:pt x="270" y="100"/>
                    <a:pt x="272" y="100"/>
                    <a:pt x="274" y="101"/>
                  </a:cubicBezTo>
                  <a:cubicBezTo>
                    <a:pt x="276" y="101"/>
                    <a:pt x="280" y="101"/>
                    <a:pt x="282" y="101"/>
                  </a:cubicBezTo>
                  <a:cubicBezTo>
                    <a:pt x="285" y="101"/>
                    <a:pt x="288" y="99"/>
                    <a:pt x="291" y="99"/>
                  </a:cubicBezTo>
                  <a:cubicBezTo>
                    <a:pt x="294" y="99"/>
                    <a:pt x="297" y="98"/>
                    <a:pt x="300" y="98"/>
                  </a:cubicBezTo>
                  <a:cubicBezTo>
                    <a:pt x="303" y="97"/>
                    <a:pt x="306" y="96"/>
                    <a:pt x="309" y="96"/>
                  </a:cubicBezTo>
                  <a:cubicBezTo>
                    <a:pt x="311" y="96"/>
                    <a:pt x="312" y="96"/>
                    <a:pt x="314" y="95"/>
                  </a:cubicBezTo>
                  <a:cubicBezTo>
                    <a:pt x="315" y="95"/>
                    <a:pt x="315" y="94"/>
                    <a:pt x="317" y="94"/>
                  </a:cubicBezTo>
                  <a:cubicBezTo>
                    <a:pt x="318" y="94"/>
                    <a:pt x="319" y="93"/>
                    <a:pt x="321" y="93"/>
                  </a:cubicBezTo>
                  <a:cubicBezTo>
                    <a:pt x="322" y="93"/>
                    <a:pt x="323" y="94"/>
                    <a:pt x="325" y="94"/>
                  </a:cubicBezTo>
                  <a:cubicBezTo>
                    <a:pt x="326" y="94"/>
                    <a:pt x="328" y="95"/>
                    <a:pt x="329" y="94"/>
                  </a:cubicBezTo>
                  <a:cubicBezTo>
                    <a:pt x="331" y="94"/>
                    <a:pt x="331" y="92"/>
                    <a:pt x="332" y="92"/>
                  </a:cubicBezTo>
                  <a:cubicBezTo>
                    <a:pt x="333" y="94"/>
                    <a:pt x="332" y="95"/>
                    <a:pt x="334" y="95"/>
                  </a:cubicBezTo>
                  <a:cubicBezTo>
                    <a:pt x="336" y="95"/>
                    <a:pt x="338" y="94"/>
                    <a:pt x="340" y="94"/>
                  </a:cubicBezTo>
                  <a:cubicBezTo>
                    <a:pt x="344" y="94"/>
                    <a:pt x="346" y="94"/>
                    <a:pt x="349" y="93"/>
                  </a:cubicBezTo>
                  <a:cubicBezTo>
                    <a:pt x="349" y="93"/>
                    <a:pt x="349" y="92"/>
                    <a:pt x="349" y="92"/>
                  </a:cubicBezTo>
                  <a:cubicBezTo>
                    <a:pt x="350" y="92"/>
                    <a:pt x="351" y="92"/>
                    <a:pt x="351" y="90"/>
                  </a:cubicBezTo>
                  <a:cubicBezTo>
                    <a:pt x="352" y="90"/>
                    <a:pt x="353" y="91"/>
                    <a:pt x="354" y="91"/>
                  </a:cubicBezTo>
                  <a:cubicBezTo>
                    <a:pt x="353" y="89"/>
                    <a:pt x="352" y="88"/>
                    <a:pt x="351" y="87"/>
                  </a:cubicBezTo>
                  <a:cubicBezTo>
                    <a:pt x="353" y="87"/>
                    <a:pt x="354" y="88"/>
                    <a:pt x="355" y="87"/>
                  </a:cubicBezTo>
                  <a:cubicBezTo>
                    <a:pt x="357" y="86"/>
                    <a:pt x="356" y="85"/>
                    <a:pt x="355" y="83"/>
                  </a:cubicBezTo>
                  <a:cubicBezTo>
                    <a:pt x="354" y="84"/>
                    <a:pt x="353" y="84"/>
                    <a:pt x="352" y="82"/>
                  </a:cubicBezTo>
                  <a:cubicBezTo>
                    <a:pt x="351" y="82"/>
                    <a:pt x="349" y="82"/>
                    <a:pt x="349" y="82"/>
                  </a:cubicBezTo>
                  <a:cubicBezTo>
                    <a:pt x="346" y="82"/>
                    <a:pt x="345" y="82"/>
                    <a:pt x="342" y="83"/>
                  </a:cubicBezTo>
                  <a:cubicBezTo>
                    <a:pt x="343" y="84"/>
                    <a:pt x="343" y="84"/>
                    <a:pt x="344" y="85"/>
                  </a:cubicBezTo>
                  <a:cubicBezTo>
                    <a:pt x="342" y="85"/>
                    <a:pt x="341" y="85"/>
                    <a:pt x="340" y="86"/>
                  </a:cubicBezTo>
                  <a:cubicBezTo>
                    <a:pt x="339" y="83"/>
                    <a:pt x="338" y="84"/>
                    <a:pt x="335" y="83"/>
                  </a:cubicBezTo>
                  <a:cubicBezTo>
                    <a:pt x="333" y="83"/>
                    <a:pt x="331" y="85"/>
                    <a:pt x="330" y="85"/>
                  </a:cubicBezTo>
                  <a:cubicBezTo>
                    <a:pt x="331" y="84"/>
                    <a:pt x="332" y="83"/>
                    <a:pt x="333" y="82"/>
                  </a:cubicBezTo>
                  <a:cubicBezTo>
                    <a:pt x="331" y="82"/>
                    <a:pt x="327" y="83"/>
                    <a:pt x="325" y="82"/>
                  </a:cubicBezTo>
                  <a:cubicBezTo>
                    <a:pt x="322" y="80"/>
                    <a:pt x="329" y="80"/>
                    <a:pt x="330" y="80"/>
                  </a:cubicBezTo>
                  <a:cubicBezTo>
                    <a:pt x="326" y="78"/>
                    <a:pt x="324" y="77"/>
                    <a:pt x="321" y="75"/>
                  </a:cubicBezTo>
                  <a:cubicBezTo>
                    <a:pt x="322" y="75"/>
                    <a:pt x="324" y="75"/>
                    <a:pt x="325" y="75"/>
                  </a:cubicBezTo>
                  <a:cubicBezTo>
                    <a:pt x="325" y="74"/>
                    <a:pt x="325" y="73"/>
                    <a:pt x="324" y="72"/>
                  </a:cubicBezTo>
                  <a:cubicBezTo>
                    <a:pt x="322" y="72"/>
                    <a:pt x="320" y="72"/>
                    <a:pt x="319" y="72"/>
                  </a:cubicBezTo>
                  <a:cubicBezTo>
                    <a:pt x="317" y="73"/>
                    <a:pt x="316" y="74"/>
                    <a:pt x="315" y="74"/>
                  </a:cubicBezTo>
                  <a:cubicBezTo>
                    <a:pt x="313" y="75"/>
                    <a:pt x="312" y="75"/>
                    <a:pt x="311" y="75"/>
                  </a:cubicBezTo>
                  <a:close/>
                  <a:moveTo>
                    <a:pt x="416" y="39"/>
                  </a:moveTo>
                  <a:cubicBezTo>
                    <a:pt x="416" y="39"/>
                    <a:pt x="416" y="40"/>
                    <a:pt x="416" y="40"/>
                  </a:cubicBezTo>
                  <a:cubicBezTo>
                    <a:pt x="417" y="40"/>
                    <a:pt x="418" y="40"/>
                    <a:pt x="419" y="40"/>
                  </a:cubicBezTo>
                  <a:cubicBezTo>
                    <a:pt x="421" y="40"/>
                    <a:pt x="422" y="41"/>
                    <a:pt x="423" y="39"/>
                  </a:cubicBezTo>
                  <a:cubicBezTo>
                    <a:pt x="423" y="38"/>
                    <a:pt x="422" y="38"/>
                    <a:pt x="422" y="37"/>
                  </a:cubicBezTo>
                  <a:cubicBezTo>
                    <a:pt x="421" y="37"/>
                    <a:pt x="422" y="36"/>
                    <a:pt x="421" y="36"/>
                  </a:cubicBezTo>
                  <a:cubicBezTo>
                    <a:pt x="420" y="36"/>
                    <a:pt x="419" y="35"/>
                    <a:pt x="417" y="35"/>
                  </a:cubicBezTo>
                  <a:cubicBezTo>
                    <a:pt x="416" y="35"/>
                    <a:pt x="414" y="34"/>
                    <a:pt x="412" y="35"/>
                  </a:cubicBezTo>
                  <a:cubicBezTo>
                    <a:pt x="411" y="35"/>
                    <a:pt x="409" y="36"/>
                    <a:pt x="408" y="36"/>
                  </a:cubicBezTo>
                  <a:cubicBezTo>
                    <a:pt x="406" y="40"/>
                    <a:pt x="414" y="39"/>
                    <a:pt x="416" y="39"/>
                  </a:cubicBezTo>
                  <a:close/>
                  <a:moveTo>
                    <a:pt x="351" y="63"/>
                  </a:moveTo>
                  <a:cubicBezTo>
                    <a:pt x="352" y="64"/>
                    <a:pt x="353" y="65"/>
                    <a:pt x="352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3" y="67"/>
                    <a:pt x="353" y="67"/>
                    <a:pt x="353" y="68"/>
                  </a:cubicBezTo>
                  <a:cubicBezTo>
                    <a:pt x="354" y="68"/>
                    <a:pt x="355" y="68"/>
                    <a:pt x="356" y="68"/>
                  </a:cubicBezTo>
                  <a:cubicBezTo>
                    <a:pt x="356" y="68"/>
                    <a:pt x="356" y="69"/>
                    <a:pt x="356" y="69"/>
                  </a:cubicBezTo>
                  <a:cubicBezTo>
                    <a:pt x="358" y="69"/>
                    <a:pt x="360" y="69"/>
                    <a:pt x="363" y="69"/>
                  </a:cubicBezTo>
                  <a:cubicBezTo>
                    <a:pt x="363" y="69"/>
                    <a:pt x="364" y="69"/>
                    <a:pt x="365" y="69"/>
                  </a:cubicBezTo>
                  <a:cubicBezTo>
                    <a:pt x="365" y="69"/>
                    <a:pt x="365" y="67"/>
                    <a:pt x="365" y="67"/>
                  </a:cubicBezTo>
                  <a:cubicBezTo>
                    <a:pt x="363" y="67"/>
                    <a:pt x="361" y="67"/>
                    <a:pt x="360" y="66"/>
                  </a:cubicBezTo>
                  <a:cubicBezTo>
                    <a:pt x="360" y="66"/>
                    <a:pt x="360" y="65"/>
                    <a:pt x="361" y="65"/>
                  </a:cubicBezTo>
                  <a:cubicBezTo>
                    <a:pt x="359" y="66"/>
                    <a:pt x="359" y="65"/>
                    <a:pt x="358" y="64"/>
                  </a:cubicBezTo>
                  <a:cubicBezTo>
                    <a:pt x="358" y="63"/>
                    <a:pt x="356" y="63"/>
                    <a:pt x="355" y="63"/>
                  </a:cubicBezTo>
                  <a:cubicBezTo>
                    <a:pt x="353" y="62"/>
                    <a:pt x="351" y="62"/>
                    <a:pt x="349" y="62"/>
                  </a:cubicBezTo>
                  <a:cubicBezTo>
                    <a:pt x="349" y="65"/>
                    <a:pt x="350" y="63"/>
                    <a:pt x="351" y="63"/>
                  </a:cubicBezTo>
                  <a:close/>
                  <a:moveTo>
                    <a:pt x="356" y="48"/>
                  </a:moveTo>
                  <a:cubicBezTo>
                    <a:pt x="359" y="48"/>
                    <a:pt x="361" y="48"/>
                    <a:pt x="363" y="48"/>
                  </a:cubicBezTo>
                  <a:cubicBezTo>
                    <a:pt x="362" y="48"/>
                    <a:pt x="358" y="49"/>
                    <a:pt x="360" y="50"/>
                  </a:cubicBezTo>
                  <a:cubicBezTo>
                    <a:pt x="361" y="52"/>
                    <a:pt x="363" y="50"/>
                    <a:pt x="364" y="49"/>
                  </a:cubicBezTo>
                  <a:cubicBezTo>
                    <a:pt x="364" y="49"/>
                    <a:pt x="365" y="49"/>
                    <a:pt x="365" y="49"/>
                  </a:cubicBezTo>
                  <a:cubicBezTo>
                    <a:pt x="366" y="49"/>
                    <a:pt x="367" y="48"/>
                    <a:pt x="367" y="48"/>
                  </a:cubicBezTo>
                  <a:cubicBezTo>
                    <a:pt x="369" y="47"/>
                    <a:pt x="370" y="48"/>
                    <a:pt x="371" y="49"/>
                  </a:cubicBezTo>
                  <a:cubicBezTo>
                    <a:pt x="370" y="50"/>
                    <a:pt x="369" y="50"/>
                    <a:pt x="368" y="50"/>
                  </a:cubicBezTo>
                  <a:cubicBezTo>
                    <a:pt x="371" y="50"/>
                    <a:pt x="373" y="50"/>
                    <a:pt x="376" y="51"/>
                  </a:cubicBezTo>
                  <a:cubicBezTo>
                    <a:pt x="373" y="51"/>
                    <a:pt x="370" y="52"/>
                    <a:pt x="368" y="52"/>
                  </a:cubicBezTo>
                  <a:cubicBezTo>
                    <a:pt x="369" y="52"/>
                    <a:pt x="376" y="51"/>
                    <a:pt x="375" y="53"/>
                  </a:cubicBezTo>
                  <a:cubicBezTo>
                    <a:pt x="370" y="53"/>
                    <a:pt x="365" y="53"/>
                    <a:pt x="359" y="53"/>
                  </a:cubicBezTo>
                  <a:cubicBezTo>
                    <a:pt x="359" y="57"/>
                    <a:pt x="369" y="57"/>
                    <a:pt x="371" y="57"/>
                  </a:cubicBezTo>
                  <a:cubicBezTo>
                    <a:pt x="371" y="57"/>
                    <a:pt x="371" y="56"/>
                    <a:pt x="371" y="56"/>
                  </a:cubicBezTo>
                  <a:cubicBezTo>
                    <a:pt x="375" y="56"/>
                    <a:pt x="379" y="56"/>
                    <a:pt x="383" y="56"/>
                  </a:cubicBezTo>
                  <a:cubicBezTo>
                    <a:pt x="382" y="56"/>
                    <a:pt x="382" y="56"/>
                    <a:pt x="382" y="56"/>
                  </a:cubicBezTo>
                  <a:cubicBezTo>
                    <a:pt x="384" y="58"/>
                    <a:pt x="385" y="57"/>
                    <a:pt x="387" y="56"/>
                  </a:cubicBezTo>
                  <a:cubicBezTo>
                    <a:pt x="389" y="55"/>
                    <a:pt x="390" y="56"/>
                    <a:pt x="392" y="57"/>
                  </a:cubicBezTo>
                  <a:cubicBezTo>
                    <a:pt x="394" y="57"/>
                    <a:pt x="396" y="57"/>
                    <a:pt x="398" y="57"/>
                  </a:cubicBezTo>
                  <a:cubicBezTo>
                    <a:pt x="399" y="57"/>
                    <a:pt x="401" y="58"/>
                    <a:pt x="402" y="58"/>
                  </a:cubicBezTo>
                  <a:cubicBezTo>
                    <a:pt x="401" y="58"/>
                    <a:pt x="401" y="58"/>
                    <a:pt x="400" y="59"/>
                  </a:cubicBezTo>
                  <a:cubicBezTo>
                    <a:pt x="400" y="60"/>
                    <a:pt x="402" y="61"/>
                    <a:pt x="403" y="61"/>
                  </a:cubicBezTo>
                  <a:cubicBezTo>
                    <a:pt x="405" y="62"/>
                    <a:pt x="407" y="62"/>
                    <a:pt x="409" y="62"/>
                  </a:cubicBezTo>
                  <a:cubicBezTo>
                    <a:pt x="412" y="63"/>
                    <a:pt x="416" y="61"/>
                    <a:pt x="419" y="61"/>
                  </a:cubicBezTo>
                  <a:cubicBezTo>
                    <a:pt x="419" y="61"/>
                    <a:pt x="418" y="60"/>
                    <a:pt x="418" y="60"/>
                  </a:cubicBezTo>
                  <a:cubicBezTo>
                    <a:pt x="419" y="60"/>
                    <a:pt x="420" y="59"/>
                    <a:pt x="419" y="58"/>
                  </a:cubicBezTo>
                  <a:cubicBezTo>
                    <a:pt x="418" y="58"/>
                    <a:pt x="417" y="57"/>
                    <a:pt x="416" y="57"/>
                  </a:cubicBezTo>
                  <a:cubicBezTo>
                    <a:pt x="415" y="57"/>
                    <a:pt x="414" y="56"/>
                    <a:pt x="413" y="56"/>
                  </a:cubicBezTo>
                  <a:cubicBezTo>
                    <a:pt x="412" y="56"/>
                    <a:pt x="412" y="55"/>
                    <a:pt x="411" y="54"/>
                  </a:cubicBezTo>
                  <a:cubicBezTo>
                    <a:pt x="412" y="55"/>
                    <a:pt x="413" y="54"/>
                    <a:pt x="413" y="53"/>
                  </a:cubicBezTo>
                  <a:cubicBezTo>
                    <a:pt x="412" y="53"/>
                    <a:pt x="410" y="53"/>
                    <a:pt x="409" y="52"/>
                  </a:cubicBezTo>
                  <a:cubicBezTo>
                    <a:pt x="409" y="52"/>
                    <a:pt x="410" y="52"/>
                    <a:pt x="410" y="52"/>
                  </a:cubicBezTo>
                  <a:cubicBezTo>
                    <a:pt x="406" y="50"/>
                    <a:pt x="402" y="51"/>
                    <a:pt x="397" y="51"/>
                  </a:cubicBezTo>
                  <a:cubicBezTo>
                    <a:pt x="398" y="51"/>
                    <a:pt x="399" y="50"/>
                    <a:pt x="400" y="49"/>
                  </a:cubicBezTo>
                  <a:cubicBezTo>
                    <a:pt x="398" y="48"/>
                    <a:pt x="395" y="47"/>
                    <a:pt x="393" y="47"/>
                  </a:cubicBezTo>
                  <a:cubicBezTo>
                    <a:pt x="390" y="47"/>
                    <a:pt x="387" y="47"/>
                    <a:pt x="385" y="48"/>
                  </a:cubicBezTo>
                  <a:cubicBezTo>
                    <a:pt x="385" y="49"/>
                    <a:pt x="385" y="49"/>
                    <a:pt x="386" y="50"/>
                  </a:cubicBezTo>
                  <a:cubicBezTo>
                    <a:pt x="384" y="49"/>
                    <a:pt x="383" y="49"/>
                    <a:pt x="381" y="49"/>
                  </a:cubicBezTo>
                  <a:cubicBezTo>
                    <a:pt x="382" y="48"/>
                    <a:pt x="383" y="47"/>
                    <a:pt x="384" y="47"/>
                  </a:cubicBezTo>
                  <a:cubicBezTo>
                    <a:pt x="383" y="47"/>
                    <a:pt x="380" y="47"/>
                    <a:pt x="380" y="46"/>
                  </a:cubicBezTo>
                  <a:cubicBezTo>
                    <a:pt x="380" y="45"/>
                    <a:pt x="379" y="45"/>
                    <a:pt x="378" y="45"/>
                  </a:cubicBezTo>
                  <a:cubicBezTo>
                    <a:pt x="375" y="44"/>
                    <a:pt x="373" y="44"/>
                    <a:pt x="371" y="44"/>
                  </a:cubicBezTo>
                  <a:cubicBezTo>
                    <a:pt x="367" y="44"/>
                    <a:pt x="364" y="45"/>
                    <a:pt x="360" y="45"/>
                  </a:cubicBezTo>
                  <a:cubicBezTo>
                    <a:pt x="358" y="45"/>
                    <a:pt x="357" y="45"/>
                    <a:pt x="355" y="44"/>
                  </a:cubicBezTo>
                  <a:cubicBezTo>
                    <a:pt x="355" y="44"/>
                    <a:pt x="355" y="45"/>
                    <a:pt x="355" y="45"/>
                  </a:cubicBezTo>
                  <a:cubicBezTo>
                    <a:pt x="354" y="45"/>
                    <a:pt x="354" y="45"/>
                    <a:pt x="354" y="45"/>
                  </a:cubicBezTo>
                  <a:cubicBezTo>
                    <a:pt x="354" y="48"/>
                    <a:pt x="353" y="48"/>
                    <a:pt x="356" y="48"/>
                  </a:cubicBezTo>
                  <a:close/>
                  <a:moveTo>
                    <a:pt x="273" y="61"/>
                  </a:moveTo>
                  <a:cubicBezTo>
                    <a:pt x="271" y="60"/>
                    <a:pt x="268" y="58"/>
                    <a:pt x="266" y="58"/>
                  </a:cubicBezTo>
                  <a:cubicBezTo>
                    <a:pt x="264" y="58"/>
                    <a:pt x="261" y="59"/>
                    <a:pt x="259" y="59"/>
                  </a:cubicBezTo>
                  <a:cubicBezTo>
                    <a:pt x="264" y="62"/>
                    <a:pt x="268" y="64"/>
                    <a:pt x="273" y="61"/>
                  </a:cubicBezTo>
                  <a:close/>
                  <a:moveTo>
                    <a:pt x="185" y="81"/>
                  </a:moveTo>
                  <a:cubicBezTo>
                    <a:pt x="185" y="83"/>
                    <a:pt x="184" y="82"/>
                    <a:pt x="183" y="82"/>
                  </a:cubicBezTo>
                  <a:cubicBezTo>
                    <a:pt x="184" y="83"/>
                    <a:pt x="185" y="84"/>
                    <a:pt x="187" y="83"/>
                  </a:cubicBezTo>
                  <a:cubicBezTo>
                    <a:pt x="189" y="82"/>
                    <a:pt x="190" y="82"/>
                    <a:pt x="192" y="82"/>
                  </a:cubicBezTo>
                  <a:cubicBezTo>
                    <a:pt x="193" y="82"/>
                    <a:pt x="195" y="84"/>
                    <a:pt x="197" y="84"/>
                  </a:cubicBezTo>
                  <a:cubicBezTo>
                    <a:pt x="197" y="83"/>
                    <a:pt x="197" y="82"/>
                    <a:pt x="198" y="82"/>
                  </a:cubicBezTo>
                  <a:cubicBezTo>
                    <a:pt x="199" y="82"/>
                    <a:pt x="200" y="82"/>
                    <a:pt x="200" y="83"/>
                  </a:cubicBezTo>
                  <a:cubicBezTo>
                    <a:pt x="200" y="82"/>
                    <a:pt x="200" y="81"/>
                    <a:pt x="201" y="80"/>
                  </a:cubicBezTo>
                  <a:cubicBezTo>
                    <a:pt x="202" y="79"/>
                    <a:pt x="202" y="80"/>
                    <a:pt x="203" y="81"/>
                  </a:cubicBezTo>
                  <a:cubicBezTo>
                    <a:pt x="203" y="81"/>
                    <a:pt x="202" y="82"/>
                    <a:pt x="202" y="82"/>
                  </a:cubicBezTo>
                  <a:cubicBezTo>
                    <a:pt x="203" y="82"/>
                    <a:pt x="205" y="82"/>
                    <a:pt x="206" y="82"/>
                  </a:cubicBezTo>
                  <a:cubicBezTo>
                    <a:pt x="203" y="83"/>
                    <a:pt x="206" y="86"/>
                    <a:pt x="208" y="84"/>
                  </a:cubicBezTo>
                  <a:cubicBezTo>
                    <a:pt x="209" y="83"/>
                    <a:pt x="212" y="84"/>
                    <a:pt x="214" y="84"/>
                  </a:cubicBezTo>
                  <a:cubicBezTo>
                    <a:pt x="214" y="83"/>
                    <a:pt x="213" y="83"/>
                    <a:pt x="213" y="83"/>
                  </a:cubicBezTo>
                  <a:cubicBezTo>
                    <a:pt x="214" y="82"/>
                    <a:pt x="215" y="82"/>
                    <a:pt x="215" y="82"/>
                  </a:cubicBezTo>
                  <a:cubicBezTo>
                    <a:pt x="214" y="81"/>
                    <a:pt x="213" y="81"/>
                    <a:pt x="212" y="81"/>
                  </a:cubicBezTo>
                  <a:cubicBezTo>
                    <a:pt x="212" y="81"/>
                    <a:pt x="213" y="80"/>
                    <a:pt x="214" y="80"/>
                  </a:cubicBezTo>
                  <a:cubicBezTo>
                    <a:pt x="214" y="79"/>
                    <a:pt x="213" y="79"/>
                    <a:pt x="213" y="79"/>
                  </a:cubicBezTo>
                  <a:cubicBezTo>
                    <a:pt x="212" y="77"/>
                    <a:pt x="214" y="78"/>
                    <a:pt x="215" y="78"/>
                  </a:cubicBezTo>
                  <a:cubicBezTo>
                    <a:pt x="215" y="78"/>
                    <a:pt x="215" y="79"/>
                    <a:pt x="215" y="80"/>
                  </a:cubicBezTo>
                  <a:cubicBezTo>
                    <a:pt x="217" y="79"/>
                    <a:pt x="218" y="79"/>
                    <a:pt x="218" y="80"/>
                  </a:cubicBezTo>
                  <a:cubicBezTo>
                    <a:pt x="218" y="81"/>
                    <a:pt x="220" y="81"/>
                    <a:pt x="221" y="81"/>
                  </a:cubicBezTo>
                  <a:cubicBezTo>
                    <a:pt x="221" y="80"/>
                    <a:pt x="221" y="80"/>
                    <a:pt x="221" y="79"/>
                  </a:cubicBezTo>
                  <a:cubicBezTo>
                    <a:pt x="221" y="79"/>
                    <a:pt x="224" y="80"/>
                    <a:pt x="224" y="78"/>
                  </a:cubicBezTo>
                  <a:cubicBezTo>
                    <a:pt x="224" y="76"/>
                    <a:pt x="221" y="77"/>
                    <a:pt x="219" y="77"/>
                  </a:cubicBezTo>
                  <a:cubicBezTo>
                    <a:pt x="222" y="77"/>
                    <a:pt x="224" y="77"/>
                    <a:pt x="227" y="75"/>
                  </a:cubicBezTo>
                  <a:cubicBezTo>
                    <a:pt x="226" y="75"/>
                    <a:pt x="226" y="75"/>
                    <a:pt x="225" y="74"/>
                  </a:cubicBezTo>
                  <a:cubicBezTo>
                    <a:pt x="226" y="74"/>
                    <a:pt x="227" y="74"/>
                    <a:pt x="227" y="73"/>
                  </a:cubicBezTo>
                  <a:cubicBezTo>
                    <a:pt x="229" y="73"/>
                    <a:pt x="230" y="73"/>
                    <a:pt x="232" y="73"/>
                  </a:cubicBezTo>
                  <a:cubicBezTo>
                    <a:pt x="232" y="73"/>
                    <a:pt x="231" y="74"/>
                    <a:pt x="230" y="74"/>
                  </a:cubicBezTo>
                  <a:cubicBezTo>
                    <a:pt x="231" y="74"/>
                    <a:pt x="231" y="75"/>
                    <a:pt x="231" y="75"/>
                  </a:cubicBezTo>
                  <a:cubicBezTo>
                    <a:pt x="231" y="75"/>
                    <a:pt x="230" y="76"/>
                    <a:pt x="230" y="76"/>
                  </a:cubicBezTo>
                  <a:cubicBezTo>
                    <a:pt x="230" y="76"/>
                    <a:pt x="231" y="76"/>
                    <a:pt x="231" y="76"/>
                  </a:cubicBezTo>
                  <a:cubicBezTo>
                    <a:pt x="230" y="77"/>
                    <a:pt x="230" y="77"/>
                    <a:pt x="229" y="78"/>
                  </a:cubicBezTo>
                  <a:cubicBezTo>
                    <a:pt x="232" y="79"/>
                    <a:pt x="238" y="81"/>
                    <a:pt x="240" y="78"/>
                  </a:cubicBezTo>
                  <a:cubicBezTo>
                    <a:pt x="240" y="78"/>
                    <a:pt x="240" y="77"/>
                    <a:pt x="239" y="77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0" y="76"/>
                    <a:pt x="240" y="76"/>
                    <a:pt x="239" y="75"/>
                  </a:cubicBezTo>
                  <a:cubicBezTo>
                    <a:pt x="243" y="75"/>
                    <a:pt x="247" y="77"/>
                    <a:pt x="251" y="74"/>
                  </a:cubicBezTo>
                  <a:cubicBezTo>
                    <a:pt x="249" y="75"/>
                    <a:pt x="248" y="73"/>
                    <a:pt x="246" y="72"/>
                  </a:cubicBezTo>
                  <a:cubicBezTo>
                    <a:pt x="248" y="72"/>
                    <a:pt x="250" y="72"/>
                    <a:pt x="252" y="72"/>
                  </a:cubicBezTo>
                  <a:cubicBezTo>
                    <a:pt x="249" y="71"/>
                    <a:pt x="247" y="71"/>
                    <a:pt x="246" y="69"/>
                  </a:cubicBezTo>
                  <a:cubicBezTo>
                    <a:pt x="250" y="69"/>
                    <a:pt x="252" y="68"/>
                    <a:pt x="256" y="67"/>
                  </a:cubicBezTo>
                  <a:cubicBezTo>
                    <a:pt x="254" y="66"/>
                    <a:pt x="254" y="66"/>
                    <a:pt x="252" y="66"/>
                  </a:cubicBezTo>
                  <a:cubicBezTo>
                    <a:pt x="250" y="66"/>
                    <a:pt x="249" y="66"/>
                    <a:pt x="247" y="66"/>
                  </a:cubicBezTo>
                  <a:cubicBezTo>
                    <a:pt x="244" y="65"/>
                    <a:pt x="241" y="65"/>
                    <a:pt x="238" y="66"/>
                  </a:cubicBezTo>
                  <a:cubicBezTo>
                    <a:pt x="240" y="66"/>
                    <a:pt x="241" y="66"/>
                    <a:pt x="243" y="66"/>
                  </a:cubicBezTo>
                  <a:cubicBezTo>
                    <a:pt x="242" y="68"/>
                    <a:pt x="241" y="67"/>
                    <a:pt x="239" y="67"/>
                  </a:cubicBezTo>
                  <a:cubicBezTo>
                    <a:pt x="239" y="67"/>
                    <a:pt x="239" y="68"/>
                    <a:pt x="239" y="68"/>
                  </a:cubicBezTo>
                  <a:cubicBezTo>
                    <a:pt x="235" y="68"/>
                    <a:pt x="231" y="68"/>
                    <a:pt x="227" y="67"/>
                  </a:cubicBezTo>
                  <a:cubicBezTo>
                    <a:pt x="225" y="67"/>
                    <a:pt x="224" y="66"/>
                    <a:pt x="222" y="67"/>
                  </a:cubicBezTo>
                  <a:cubicBezTo>
                    <a:pt x="220" y="67"/>
                    <a:pt x="217" y="67"/>
                    <a:pt x="217" y="69"/>
                  </a:cubicBezTo>
                  <a:cubicBezTo>
                    <a:pt x="216" y="70"/>
                    <a:pt x="212" y="71"/>
                    <a:pt x="211" y="71"/>
                  </a:cubicBezTo>
                  <a:cubicBezTo>
                    <a:pt x="209" y="72"/>
                    <a:pt x="207" y="73"/>
                    <a:pt x="205" y="73"/>
                  </a:cubicBezTo>
                  <a:cubicBezTo>
                    <a:pt x="203" y="73"/>
                    <a:pt x="201" y="74"/>
                    <a:pt x="198" y="74"/>
                  </a:cubicBezTo>
                  <a:cubicBezTo>
                    <a:pt x="198" y="74"/>
                    <a:pt x="198" y="75"/>
                    <a:pt x="198" y="76"/>
                  </a:cubicBezTo>
                  <a:cubicBezTo>
                    <a:pt x="197" y="76"/>
                    <a:pt x="196" y="75"/>
                    <a:pt x="195" y="75"/>
                  </a:cubicBezTo>
                  <a:cubicBezTo>
                    <a:pt x="195" y="76"/>
                    <a:pt x="195" y="77"/>
                    <a:pt x="195" y="77"/>
                  </a:cubicBezTo>
                  <a:cubicBezTo>
                    <a:pt x="193" y="77"/>
                    <a:pt x="191" y="78"/>
                    <a:pt x="190" y="78"/>
                  </a:cubicBezTo>
                  <a:cubicBezTo>
                    <a:pt x="188" y="78"/>
                    <a:pt x="186" y="78"/>
                    <a:pt x="184" y="78"/>
                  </a:cubicBezTo>
                  <a:cubicBezTo>
                    <a:pt x="184" y="80"/>
                    <a:pt x="181" y="80"/>
                    <a:pt x="180" y="79"/>
                  </a:cubicBezTo>
                  <a:cubicBezTo>
                    <a:pt x="180" y="80"/>
                    <a:pt x="180" y="81"/>
                    <a:pt x="180" y="81"/>
                  </a:cubicBezTo>
                  <a:cubicBezTo>
                    <a:pt x="182" y="81"/>
                    <a:pt x="183" y="81"/>
                    <a:pt x="185" y="81"/>
                  </a:cubicBezTo>
                  <a:close/>
                  <a:moveTo>
                    <a:pt x="174" y="135"/>
                  </a:moveTo>
                  <a:cubicBezTo>
                    <a:pt x="175" y="137"/>
                    <a:pt x="177" y="138"/>
                    <a:pt x="179" y="139"/>
                  </a:cubicBezTo>
                  <a:cubicBezTo>
                    <a:pt x="180" y="139"/>
                    <a:pt x="182" y="139"/>
                    <a:pt x="182" y="139"/>
                  </a:cubicBezTo>
                  <a:cubicBezTo>
                    <a:pt x="184" y="139"/>
                    <a:pt x="183" y="138"/>
                    <a:pt x="184" y="137"/>
                  </a:cubicBezTo>
                  <a:cubicBezTo>
                    <a:pt x="186" y="136"/>
                    <a:pt x="188" y="136"/>
                    <a:pt x="190" y="136"/>
                  </a:cubicBezTo>
                  <a:cubicBezTo>
                    <a:pt x="192" y="136"/>
                    <a:pt x="192" y="133"/>
                    <a:pt x="194" y="133"/>
                  </a:cubicBezTo>
                  <a:cubicBezTo>
                    <a:pt x="194" y="134"/>
                    <a:pt x="194" y="134"/>
                    <a:pt x="194" y="135"/>
                  </a:cubicBezTo>
                  <a:cubicBezTo>
                    <a:pt x="197" y="135"/>
                    <a:pt x="200" y="134"/>
                    <a:pt x="203" y="134"/>
                  </a:cubicBezTo>
                  <a:cubicBezTo>
                    <a:pt x="207" y="134"/>
                    <a:pt x="204" y="127"/>
                    <a:pt x="206" y="126"/>
                  </a:cubicBezTo>
                  <a:cubicBezTo>
                    <a:pt x="207" y="125"/>
                    <a:pt x="213" y="126"/>
                    <a:pt x="215" y="126"/>
                  </a:cubicBezTo>
                  <a:cubicBezTo>
                    <a:pt x="216" y="126"/>
                    <a:pt x="217" y="126"/>
                    <a:pt x="217" y="125"/>
                  </a:cubicBezTo>
                  <a:cubicBezTo>
                    <a:pt x="218" y="123"/>
                    <a:pt x="219" y="122"/>
                    <a:pt x="219" y="120"/>
                  </a:cubicBezTo>
                  <a:cubicBezTo>
                    <a:pt x="222" y="121"/>
                    <a:pt x="225" y="119"/>
                    <a:pt x="228" y="118"/>
                  </a:cubicBezTo>
                  <a:cubicBezTo>
                    <a:pt x="231" y="117"/>
                    <a:pt x="235" y="115"/>
                    <a:pt x="238" y="115"/>
                  </a:cubicBezTo>
                  <a:cubicBezTo>
                    <a:pt x="244" y="115"/>
                    <a:pt x="250" y="113"/>
                    <a:pt x="257" y="111"/>
                  </a:cubicBezTo>
                  <a:cubicBezTo>
                    <a:pt x="255" y="109"/>
                    <a:pt x="252" y="109"/>
                    <a:pt x="249" y="107"/>
                  </a:cubicBezTo>
                  <a:cubicBezTo>
                    <a:pt x="245" y="106"/>
                    <a:pt x="241" y="104"/>
                    <a:pt x="237" y="103"/>
                  </a:cubicBezTo>
                  <a:cubicBezTo>
                    <a:pt x="235" y="102"/>
                    <a:pt x="233" y="102"/>
                    <a:pt x="230" y="102"/>
                  </a:cubicBezTo>
                  <a:cubicBezTo>
                    <a:pt x="226" y="102"/>
                    <a:pt x="224" y="101"/>
                    <a:pt x="221" y="103"/>
                  </a:cubicBezTo>
                  <a:cubicBezTo>
                    <a:pt x="222" y="103"/>
                    <a:pt x="222" y="103"/>
                    <a:pt x="222" y="104"/>
                  </a:cubicBezTo>
                  <a:cubicBezTo>
                    <a:pt x="221" y="104"/>
                    <a:pt x="220" y="104"/>
                    <a:pt x="219" y="104"/>
                  </a:cubicBezTo>
                  <a:cubicBezTo>
                    <a:pt x="219" y="104"/>
                    <a:pt x="219" y="103"/>
                    <a:pt x="220" y="103"/>
                  </a:cubicBezTo>
                  <a:cubicBezTo>
                    <a:pt x="219" y="103"/>
                    <a:pt x="219" y="103"/>
                    <a:pt x="218" y="103"/>
                  </a:cubicBezTo>
                  <a:cubicBezTo>
                    <a:pt x="219" y="103"/>
                    <a:pt x="218" y="102"/>
                    <a:pt x="219" y="102"/>
                  </a:cubicBezTo>
                  <a:cubicBezTo>
                    <a:pt x="217" y="102"/>
                    <a:pt x="215" y="101"/>
                    <a:pt x="215" y="102"/>
                  </a:cubicBezTo>
                  <a:cubicBezTo>
                    <a:pt x="214" y="104"/>
                    <a:pt x="213" y="105"/>
                    <a:pt x="211" y="104"/>
                  </a:cubicBezTo>
                  <a:cubicBezTo>
                    <a:pt x="212" y="104"/>
                    <a:pt x="213" y="103"/>
                    <a:pt x="213" y="103"/>
                  </a:cubicBezTo>
                  <a:cubicBezTo>
                    <a:pt x="211" y="102"/>
                    <a:pt x="209" y="102"/>
                    <a:pt x="206" y="102"/>
                  </a:cubicBezTo>
                  <a:cubicBezTo>
                    <a:pt x="205" y="101"/>
                    <a:pt x="202" y="101"/>
                    <a:pt x="200" y="101"/>
                  </a:cubicBezTo>
                  <a:cubicBezTo>
                    <a:pt x="199" y="100"/>
                    <a:pt x="201" y="99"/>
                    <a:pt x="199" y="99"/>
                  </a:cubicBezTo>
                  <a:cubicBezTo>
                    <a:pt x="198" y="99"/>
                    <a:pt x="197" y="99"/>
                    <a:pt x="196" y="99"/>
                  </a:cubicBezTo>
                  <a:cubicBezTo>
                    <a:pt x="193" y="99"/>
                    <a:pt x="190" y="99"/>
                    <a:pt x="187" y="99"/>
                  </a:cubicBezTo>
                  <a:cubicBezTo>
                    <a:pt x="179" y="99"/>
                    <a:pt x="170" y="100"/>
                    <a:pt x="162" y="100"/>
                  </a:cubicBezTo>
                  <a:cubicBezTo>
                    <a:pt x="162" y="103"/>
                    <a:pt x="163" y="101"/>
                    <a:pt x="164" y="102"/>
                  </a:cubicBezTo>
                  <a:cubicBezTo>
                    <a:pt x="165" y="103"/>
                    <a:pt x="165" y="105"/>
                    <a:pt x="166" y="105"/>
                  </a:cubicBezTo>
                  <a:cubicBezTo>
                    <a:pt x="167" y="105"/>
                    <a:pt x="168" y="106"/>
                    <a:pt x="169" y="107"/>
                  </a:cubicBezTo>
                  <a:cubicBezTo>
                    <a:pt x="170" y="107"/>
                    <a:pt x="172" y="107"/>
                    <a:pt x="173" y="107"/>
                  </a:cubicBezTo>
                  <a:cubicBezTo>
                    <a:pt x="172" y="109"/>
                    <a:pt x="170" y="107"/>
                    <a:pt x="169" y="109"/>
                  </a:cubicBezTo>
                  <a:cubicBezTo>
                    <a:pt x="169" y="109"/>
                    <a:pt x="170" y="110"/>
                    <a:pt x="170" y="110"/>
                  </a:cubicBezTo>
                  <a:cubicBezTo>
                    <a:pt x="169" y="110"/>
                    <a:pt x="167" y="112"/>
                    <a:pt x="165" y="111"/>
                  </a:cubicBezTo>
                  <a:cubicBezTo>
                    <a:pt x="166" y="113"/>
                    <a:pt x="164" y="113"/>
                    <a:pt x="163" y="114"/>
                  </a:cubicBezTo>
                  <a:cubicBezTo>
                    <a:pt x="162" y="114"/>
                    <a:pt x="164" y="115"/>
                    <a:pt x="162" y="115"/>
                  </a:cubicBezTo>
                  <a:cubicBezTo>
                    <a:pt x="163" y="116"/>
                    <a:pt x="164" y="116"/>
                    <a:pt x="166" y="116"/>
                  </a:cubicBezTo>
                  <a:cubicBezTo>
                    <a:pt x="166" y="119"/>
                    <a:pt x="160" y="118"/>
                    <a:pt x="158" y="118"/>
                  </a:cubicBezTo>
                  <a:cubicBezTo>
                    <a:pt x="159" y="119"/>
                    <a:pt x="161" y="120"/>
                    <a:pt x="161" y="122"/>
                  </a:cubicBezTo>
                  <a:cubicBezTo>
                    <a:pt x="159" y="122"/>
                    <a:pt x="158" y="121"/>
                    <a:pt x="157" y="122"/>
                  </a:cubicBezTo>
                  <a:cubicBezTo>
                    <a:pt x="155" y="123"/>
                    <a:pt x="154" y="125"/>
                    <a:pt x="152" y="126"/>
                  </a:cubicBezTo>
                  <a:cubicBezTo>
                    <a:pt x="156" y="128"/>
                    <a:pt x="159" y="130"/>
                    <a:pt x="163" y="130"/>
                  </a:cubicBezTo>
                  <a:cubicBezTo>
                    <a:pt x="168" y="131"/>
                    <a:pt x="172" y="131"/>
                    <a:pt x="174" y="135"/>
                  </a:cubicBezTo>
                  <a:close/>
                  <a:moveTo>
                    <a:pt x="444" y="37"/>
                  </a:moveTo>
                  <a:cubicBezTo>
                    <a:pt x="445" y="37"/>
                    <a:pt x="447" y="37"/>
                    <a:pt x="448" y="37"/>
                  </a:cubicBezTo>
                  <a:cubicBezTo>
                    <a:pt x="447" y="38"/>
                    <a:pt x="447" y="38"/>
                    <a:pt x="446" y="39"/>
                  </a:cubicBezTo>
                  <a:cubicBezTo>
                    <a:pt x="447" y="39"/>
                    <a:pt x="448" y="39"/>
                    <a:pt x="449" y="39"/>
                  </a:cubicBezTo>
                  <a:cubicBezTo>
                    <a:pt x="452" y="40"/>
                    <a:pt x="454" y="40"/>
                    <a:pt x="457" y="39"/>
                  </a:cubicBezTo>
                  <a:cubicBezTo>
                    <a:pt x="459" y="39"/>
                    <a:pt x="461" y="39"/>
                    <a:pt x="463" y="39"/>
                  </a:cubicBezTo>
                  <a:cubicBezTo>
                    <a:pt x="464" y="39"/>
                    <a:pt x="465" y="38"/>
                    <a:pt x="465" y="39"/>
                  </a:cubicBezTo>
                  <a:cubicBezTo>
                    <a:pt x="465" y="38"/>
                    <a:pt x="465" y="38"/>
                    <a:pt x="466" y="38"/>
                  </a:cubicBezTo>
                  <a:cubicBezTo>
                    <a:pt x="466" y="39"/>
                    <a:pt x="466" y="39"/>
                    <a:pt x="466" y="39"/>
                  </a:cubicBezTo>
                  <a:cubicBezTo>
                    <a:pt x="466" y="39"/>
                    <a:pt x="466" y="40"/>
                    <a:pt x="467" y="40"/>
                  </a:cubicBezTo>
                  <a:cubicBezTo>
                    <a:pt x="466" y="40"/>
                    <a:pt x="465" y="40"/>
                    <a:pt x="464" y="40"/>
                  </a:cubicBezTo>
                  <a:cubicBezTo>
                    <a:pt x="463" y="40"/>
                    <a:pt x="461" y="40"/>
                    <a:pt x="460" y="41"/>
                  </a:cubicBezTo>
                  <a:cubicBezTo>
                    <a:pt x="460" y="41"/>
                    <a:pt x="459" y="41"/>
                    <a:pt x="459" y="41"/>
                  </a:cubicBezTo>
                  <a:cubicBezTo>
                    <a:pt x="456" y="42"/>
                    <a:pt x="453" y="40"/>
                    <a:pt x="451" y="42"/>
                  </a:cubicBezTo>
                  <a:cubicBezTo>
                    <a:pt x="451" y="42"/>
                    <a:pt x="451" y="42"/>
                    <a:pt x="452" y="42"/>
                  </a:cubicBezTo>
                  <a:cubicBezTo>
                    <a:pt x="453" y="42"/>
                    <a:pt x="453" y="43"/>
                    <a:pt x="453" y="44"/>
                  </a:cubicBezTo>
                  <a:cubicBezTo>
                    <a:pt x="454" y="44"/>
                    <a:pt x="454" y="44"/>
                    <a:pt x="454" y="44"/>
                  </a:cubicBezTo>
                  <a:cubicBezTo>
                    <a:pt x="454" y="44"/>
                    <a:pt x="455" y="44"/>
                    <a:pt x="455" y="44"/>
                  </a:cubicBezTo>
                  <a:cubicBezTo>
                    <a:pt x="456" y="44"/>
                    <a:pt x="456" y="44"/>
                    <a:pt x="457" y="44"/>
                  </a:cubicBezTo>
                  <a:cubicBezTo>
                    <a:pt x="457" y="44"/>
                    <a:pt x="457" y="44"/>
                    <a:pt x="457" y="44"/>
                  </a:cubicBezTo>
                  <a:cubicBezTo>
                    <a:pt x="457" y="44"/>
                    <a:pt x="457" y="44"/>
                    <a:pt x="458" y="44"/>
                  </a:cubicBezTo>
                  <a:cubicBezTo>
                    <a:pt x="457" y="44"/>
                    <a:pt x="457" y="45"/>
                    <a:pt x="457" y="46"/>
                  </a:cubicBezTo>
                  <a:cubicBezTo>
                    <a:pt x="459" y="45"/>
                    <a:pt x="460" y="45"/>
                    <a:pt x="462" y="45"/>
                  </a:cubicBezTo>
                  <a:cubicBezTo>
                    <a:pt x="463" y="45"/>
                    <a:pt x="464" y="44"/>
                    <a:pt x="464" y="44"/>
                  </a:cubicBezTo>
                  <a:cubicBezTo>
                    <a:pt x="464" y="43"/>
                    <a:pt x="464" y="42"/>
                    <a:pt x="464" y="42"/>
                  </a:cubicBezTo>
                  <a:cubicBezTo>
                    <a:pt x="465" y="42"/>
                    <a:pt x="465" y="42"/>
                    <a:pt x="465" y="42"/>
                  </a:cubicBezTo>
                  <a:cubicBezTo>
                    <a:pt x="465" y="42"/>
                    <a:pt x="465" y="42"/>
                    <a:pt x="465" y="42"/>
                  </a:cubicBezTo>
                  <a:cubicBezTo>
                    <a:pt x="467" y="42"/>
                    <a:pt x="469" y="43"/>
                    <a:pt x="471" y="44"/>
                  </a:cubicBezTo>
                  <a:cubicBezTo>
                    <a:pt x="471" y="44"/>
                    <a:pt x="470" y="43"/>
                    <a:pt x="469" y="43"/>
                  </a:cubicBezTo>
                  <a:cubicBezTo>
                    <a:pt x="470" y="44"/>
                    <a:pt x="470" y="44"/>
                    <a:pt x="471" y="44"/>
                  </a:cubicBezTo>
                  <a:cubicBezTo>
                    <a:pt x="469" y="44"/>
                    <a:pt x="469" y="44"/>
                    <a:pt x="467" y="45"/>
                  </a:cubicBezTo>
                  <a:cubicBezTo>
                    <a:pt x="468" y="45"/>
                    <a:pt x="469" y="45"/>
                    <a:pt x="471" y="45"/>
                  </a:cubicBezTo>
                  <a:cubicBezTo>
                    <a:pt x="472" y="45"/>
                    <a:pt x="472" y="44"/>
                    <a:pt x="473" y="44"/>
                  </a:cubicBezTo>
                  <a:cubicBezTo>
                    <a:pt x="474" y="44"/>
                    <a:pt x="474" y="44"/>
                    <a:pt x="474" y="44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6" y="43"/>
                    <a:pt x="476" y="42"/>
                    <a:pt x="476" y="42"/>
                  </a:cubicBezTo>
                  <a:cubicBezTo>
                    <a:pt x="476" y="42"/>
                    <a:pt x="476" y="42"/>
                    <a:pt x="477" y="42"/>
                  </a:cubicBezTo>
                  <a:cubicBezTo>
                    <a:pt x="477" y="42"/>
                    <a:pt x="477" y="42"/>
                    <a:pt x="477" y="42"/>
                  </a:cubicBezTo>
                  <a:cubicBezTo>
                    <a:pt x="478" y="43"/>
                    <a:pt x="477" y="44"/>
                    <a:pt x="477" y="44"/>
                  </a:cubicBezTo>
                  <a:cubicBezTo>
                    <a:pt x="478" y="44"/>
                    <a:pt x="478" y="44"/>
                    <a:pt x="478" y="43"/>
                  </a:cubicBezTo>
                  <a:cubicBezTo>
                    <a:pt x="478" y="43"/>
                    <a:pt x="478" y="43"/>
                    <a:pt x="478" y="42"/>
                  </a:cubicBezTo>
                  <a:cubicBezTo>
                    <a:pt x="479" y="42"/>
                    <a:pt x="480" y="42"/>
                    <a:pt x="481" y="43"/>
                  </a:cubicBezTo>
                  <a:cubicBezTo>
                    <a:pt x="481" y="43"/>
                    <a:pt x="482" y="43"/>
                    <a:pt x="482" y="43"/>
                  </a:cubicBezTo>
                  <a:cubicBezTo>
                    <a:pt x="482" y="43"/>
                    <a:pt x="483" y="43"/>
                    <a:pt x="483" y="43"/>
                  </a:cubicBezTo>
                  <a:cubicBezTo>
                    <a:pt x="484" y="42"/>
                    <a:pt x="486" y="43"/>
                    <a:pt x="487" y="43"/>
                  </a:cubicBezTo>
                  <a:cubicBezTo>
                    <a:pt x="486" y="43"/>
                    <a:pt x="485" y="43"/>
                    <a:pt x="484" y="43"/>
                  </a:cubicBezTo>
                  <a:cubicBezTo>
                    <a:pt x="489" y="44"/>
                    <a:pt x="494" y="44"/>
                    <a:pt x="498" y="44"/>
                  </a:cubicBezTo>
                  <a:cubicBezTo>
                    <a:pt x="496" y="44"/>
                    <a:pt x="493" y="44"/>
                    <a:pt x="491" y="45"/>
                  </a:cubicBezTo>
                  <a:cubicBezTo>
                    <a:pt x="490" y="45"/>
                    <a:pt x="489" y="45"/>
                    <a:pt x="488" y="45"/>
                  </a:cubicBezTo>
                  <a:cubicBezTo>
                    <a:pt x="490" y="45"/>
                    <a:pt x="492" y="45"/>
                    <a:pt x="494" y="45"/>
                  </a:cubicBezTo>
                  <a:cubicBezTo>
                    <a:pt x="498" y="45"/>
                    <a:pt x="502" y="45"/>
                    <a:pt x="506" y="45"/>
                  </a:cubicBezTo>
                  <a:cubicBezTo>
                    <a:pt x="499" y="46"/>
                    <a:pt x="493" y="47"/>
                    <a:pt x="487" y="47"/>
                  </a:cubicBezTo>
                  <a:cubicBezTo>
                    <a:pt x="483" y="47"/>
                    <a:pt x="479" y="47"/>
                    <a:pt x="475" y="46"/>
                  </a:cubicBezTo>
                  <a:cubicBezTo>
                    <a:pt x="475" y="46"/>
                    <a:pt x="474" y="48"/>
                    <a:pt x="474" y="48"/>
                  </a:cubicBezTo>
                  <a:cubicBezTo>
                    <a:pt x="474" y="48"/>
                    <a:pt x="474" y="48"/>
                    <a:pt x="473" y="48"/>
                  </a:cubicBezTo>
                  <a:cubicBezTo>
                    <a:pt x="473" y="48"/>
                    <a:pt x="473" y="48"/>
                    <a:pt x="472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70" y="48"/>
                    <a:pt x="469" y="48"/>
                    <a:pt x="467" y="48"/>
                  </a:cubicBezTo>
                  <a:cubicBezTo>
                    <a:pt x="468" y="49"/>
                    <a:pt x="469" y="49"/>
                    <a:pt x="471" y="49"/>
                  </a:cubicBezTo>
                  <a:cubicBezTo>
                    <a:pt x="473" y="50"/>
                    <a:pt x="475" y="50"/>
                    <a:pt x="477" y="50"/>
                  </a:cubicBezTo>
                  <a:cubicBezTo>
                    <a:pt x="477" y="50"/>
                    <a:pt x="476" y="50"/>
                    <a:pt x="475" y="50"/>
                  </a:cubicBezTo>
                  <a:cubicBezTo>
                    <a:pt x="476" y="51"/>
                    <a:pt x="477" y="51"/>
                    <a:pt x="478" y="51"/>
                  </a:cubicBezTo>
                  <a:cubicBezTo>
                    <a:pt x="475" y="51"/>
                    <a:pt x="473" y="51"/>
                    <a:pt x="471" y="50"/>
                  </a:cubicBezTo>
                  <a:cubicBezTo>
                    <a:pt x="472" y="51"/>
                    <a:pt x="473" y="51"/>
                    <a:pt x="474" y="51"/>
                  </a:cubicBezTo>
                  <a:cubicBezTo>
                    <a:pt x="474" y="51"/>
                    <a:pt x="475" y="51"/>
                    <a:pt x="476" y="51"/>
                  </a:cubicBezTo>
                  <a:cubicBezTo>
                    <a:pt x="475" y="54"/>
                    <a:pt x="480" y="54"/>
                    <a:pt x="482" y="55"/>
                  </a:cubicBezTo>
                  <a:cubicBezTo>
                    <a:pt x="484" y="55"/>
                    <a:pt x="487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5"/>
                    <a:pt x="486" y="55"/>
                    <a:pt x="486" y="56"/>
                  </a:cubicBezTo>
                  <a:cubicBezTo>
                    <a:pt x="487" y="56"/>
                    <a:pt x="487" y="56"/>
                    <a:pt x="488" y="56"/>
                  </a:cubicBezTo>
                  <a:cubicBezTo>
                    <a:pt x="488" y="56"/>
                    <a:pt x="488" y="56"/>
                    <a:pt x="488" y="57"/>
                  </a:cubicBezTo>
                  <a:cubicBezTo>
                    <a:pt x="488" y="57"/>
                    <a:pt x="488" y="57"/>
                    <a:pt x="489" y="57"/>
                  </a:cubicBezTo>
                  <a:cubicBezTo>
                    <a:pt x="489" y="57"/>
                    <a:pt x="490" y="57"/>
                    <a:pt x="490" y="57"/>
                  </a:cubicBezTo>
                  <a:cubicBezTo>
                    <a:pt x="490" y="57"/>
                    <a:pt x="491" y="57"/>
                    <a:pt x="492" y="57"/>
                  </a:cubicBezTo>
                  <a:cubicBezTo>
                    <a:pt x="494" y="57"/>
                    <a:pt x="496" y="57"/>
                    <a:pt x="498" y="57"/>
                  </a:cubicBezTo>
                  <a:cubicBezTo>
                    <a:pt x="498" y="57"/>
                    <a:pt x="498" y="57"/>
                    <a:pt x="498" y="58"/>
                  </a:cubicBezTo>
                  <a:cubicBezTo>
                    <a:pt x="499" y="58"/>
                    <a:pt x="500" y="58"/>
                    <a:pt x="500" y="58"/>
                  </a:cubicBezTo>
                  <a:cubicBezTo>
                    <a:pt x="501" y="58"/>
                    <a:pt x="502" y="58"/>
                    <a:pt x="503" y="59"/>
                  </a:cubicBezTo>
                  <a:cubicBezTo>
                    <a:pt x="503" y="59"/>
                    <a:pt x="504" y="58"/>
                    <a:pt x="504" y="58"/>
                  </a:cubicBezTo>
                  <a:cubicBezTo>
                    <a:pt x="505" y="58"/>
                    <a:pt x="505" y="58"/>
                    <a:pt x="505" y="58"/>
                  </a:cubicBezTo>
                  <a:cubicBezTo>
                    <a:pt x="505" y="58"/>
                    <a:pt x="505" y="58"/>
                    <a:pt x="505" y="57"/>
                  </a:cubicBezTo>
                  <a:cubicBezTo>
                    <a:pt x="505" y="57"/>
                    <a:pt x="505" y="57"/>
                    <a:pt x="505" y="57"/>
                  </a:cubicBezTo>
                  <a:cubicBezTo>
                    <a:pt x="504" y="56"/>
                    <a:pt x="504" y="56"/>
                    <a:pt x="503" y="56"/>
                  </a:cubicBezTo>
                  <a:cubicBezTo>
                    <a:pt x="502" y="56"/>
                    <a:pt x="501" y="56"/>
                    <a:pt x="501" y="55"/>
                  </a:cubicBezTo>
                  <a:cubicBezTo>
                    <a:pt x="501" y="56"/>
                    <a:pt x="502" y="56"/>
                    <a:pt x="502" y="56"/>
                  </a:cubicBezTo>
                  <a:cubicBezTo>
                    <a:pt x="502" y="55"/>
                    <a:pt x="502" y="55"/>
                    <a:pt x="501" y="55"/>
                  </a:cubicBezTo>
                  <a:cubicBezTo>
                    <a:pt x="503" y="55"/>
                    <a:pt x="506" y="55"/>
                    <a:pt x="508" y="56"/>
                  </a:cubicBezTo>
                  <a:cubicBezTo>
                    <a:pt x="508" y="56"/>
                    <a:pt x="508" y="56"/>
                    <a:pt x="508" y="56"/>
                  </a:cubicBezTo>
                  <a:cubicBezTo>
                    <a:pt x="509" y="56"/>
                    <a:pt x="509" y="57"/>
                    <a:pt x="510" y="57"/>
                  </a:cubicBezTo>
                  <a:cubicBezTo>
                    <a:pt x="510" y="57"/>
                    <a:pt x="510" y="57"/>
                    <a:pt x="511" y="57"/>
                  </a:cubicBezTo>
                  <a:cubicBezTo>
                    <a:pt x="511" y="57"/>
                    <a:pt x="512" y="57"/>
                    <a:pt x="513" y="57"/>
                  </a:cubicBezTo>
                  <a:cubicBezTo>
                    <a:pt x="513" y="57"/>
                    <a:pt x="513" y="57"/>
                    <a:pt x="513" y="56"/>
                  </a:cubicBezTo>
                  <a:cubicBezTo>
                    <a:pt x="512" y="56"/>
                    <a:pt x="512" y="55"/>
                    <a:pt x="511" y="55"/>
                  </a:cubicBezTo>
                  <a:cubicBezTo>
                    <a:pt x="509" y="55"/>
                    <a:pt x="509" y="55"/>
                    <a:pt x="508" y="53"/>
                  </a:cubicBezTo>
                  <a:cubicBezTo>
                    <a:pt x="510" y="52"/>
                    <a:pt x="512" y="54"/>
                    <a:pt x="514" y="54"/>
                  </a:cubicBez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5" y="55"/>
                    <a:pt x="515" y="55"/>
                  </a:cubicBezTo>
                  <a:cubicBezTo>
                    <a:pt x="516" y="56"/>
                    <a:pt x="516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ubicBezTo>
                    <a:pt x="519" y="57"/>
                    <a:pt x="521" y="57"/>
                    <a:pt x="523" y="55"/>
                  </a:cubicBezTo>
                  <a:cubicBezTo>
                    <a:pt x="523" y="55"/>
                    <a:pt x="523" y="54"/>
                    <a:pt x="523" y="54"/>
                  </a:cubicBezTo>
                  <a:cubicBezTo>
                    <a:pt x="522" y="53"/>
                    <a:pt x="521" y="52"/>
                    <a:pt x="521" y="52"/>
                  </a:cubicBezTo>
                  <a:cubicBezTo>
                    <a:pt x="523" y="53"/>
                    <a:pt x="525" y="54"/>
                    <a:pt x="527" y="54"/>
                  </a:cubicBezTo>
                  <a:cubicBezTo>
                    <a:pt x="528" y="55"/>
                    <a:pt x="530" y="54"/>
                    <a:pt x="530" y="53"/>
                  </a:cubicBezTo>
                  <a:cubicBezTo>
                    <a:pt x="529" y="53"/>
                    <a:pt x="529" y="53"/>
                    <a:pt x="529" y="52"/>
                  </a:cubicBezTo>
                  <a:cubicBezTo>
                    <a:pt x="526" y="52"/>
                    <a:pt x="527" y="50"/>
                    <a:pt x="527" y="48"/>
                  </a:cubicBezTo>
                  <a:cubicBezTo>
                    <a:pt x="527" y="47"/>
                    <a:pt x="527" y="47"/>
                    <a:pt x="528" y="47"/>
                  </a:cubicBezTo>
                  <a:cubicBezTo>
                    <a:pt x="529" y="47"/>
                    <a:pt x="530" y="46"/>
                    <a:pt x="531" y="46"/>
                  </a:cubicBezTo>
                  <a:cubicBezTo>
                    <a:pt x="531" y="46"/>
                    <a:pt x="531" y="46"/>
                    <a:pt x="531" y="46"/>
                  </a:cubicBezTo>
                  <a:cubicBezTo>
                    <a:pt x="531" y="46"/>
                    <a:pt x="531" y="46"/>
                    <a:pt x="532" y="46"/>
                  </a:cubicBezTo>
                  <a:cubicBezTo>
                    <a:pt x="532" y="46"/>
                    <a:pt x="532" y="47"/>
                    <a:pt x="532" y="47"/>
                  </a:cubicBezTo>
                  <a:cubicBezTo>
                    <a:pt x="531" y="48"/>
                    <a:pt x="531" y="48"/>
                    <a:pt x="531" y="48"/>
                  </a:cubicBezTo>
                  <a:cubicBezTo>
                    <a:pt x="531" y="48"/>
                    <a:pt x="530" y="48"/>
                    <a:pt x="529" y="48"/>
                  </a:cubicBezTo>
                  <a:cubicBezTo>
                    <a:pt x="529" y="49"/>
                    <a:pt x="529" y="49"/>
                    <a:pt x="529" y="50"/>
                  </a:cubicBezTo>
                  <a:cubicBezTo>
                    <a:pt x="529" y="50"/>
                    <a:pt x="529" y="50"/>
                    <a:pt x="529" y="50"/>
                  </a:cubicBezTo>
                  <a:cubicBezTo>
                    <a:pt x="529" y="50"/>
                    <a:pt x="529" y="51"/>
                    <a:pt x="529" y="51"/>
                  </a:cubicBezTo>
                  <a:cubicBezTo>
                    <a:pt x="530" y="51"/>
                    <a:pt x="530" y="51"/>
                    <a:pt x="530" y="52"/>
                  </a:cubicBezTo>
                  <a:cubicBezTo>
                    <a:pt x="531" y="52"/>
                    <a:pt x="532" y="52"/>
                    <a:pt x="533" y="52"/>
                  </a:cubicBezTo>
                  <a:cubicBezTo>
                    <a:pt x="534" y="51"/>
                    <a:pt x="534" y="51"/>
                    <a:pt x="534" y="50"/>
                  </a:cubicBezTo>
                  <a:cubicBezTo>
                    <a:pt x="534" y="50"/>
                    <a:pt x="535" y="50"/>
                    <a:pt x="535" y="50"/>
                  </a:cubicBezTo>
                  <a:cubicBezTo>
                    <a:pt x="536" y="50"/>
                    <a:pt x="537" y="50"/>
                    <a:pt x="538" y="50"/>
                  </a:cubicBezTo>
                  <a:cubicBezTo>
                    <a:pt x="539" y="50"/>
                    <a:pt x="540" y="49"/>
                    <a:pt x="540" y="48"/>
                  </a:cubicBezTo>
                  <a:cubicBezTo>
                    <a:pt x="541" y="48"/>
                    <a:pt x="542" y="49"/>
                    <a:pt x="542" y="48"/>
                  </a:cubicBezTo>
                  <a:cubicBezTo>
                    <a:pt x="543" y="48"/>
                    <a:pt x="543" y="48"/>
                    <a:pt x="544" y="47"/>
                  </a:cubicBezTo>
                  <a:cubicBezTo>
                    <a:pt x="545" y="46"/>
                    <a:pt x="546" y="46"/>
                    <a:pt x="548" y="46"/>
                  </a:cubicBezTo>
                  <a:cubicBezTo>
                    <a:pt x="552" y="46"/>
                    <a:pt x="556" y="45"/>
                    <a:pt x="560" y="45"/>
                  </a:cubicBezTo>
                  <a:cubicBezTo>
                    <a:pt x="559" y="43"/>
                    <a:pt x="558" y="45"/>
                    <a:pt x="557" y="44"/>
                  </a:cubicBezTo>
                  <a:cubicBezTo>
                    <a:pt x="555" y="44"/>
                    <a:pt x="554" y="43"/>
                    <a:pt x="554" y="42"/>
                  </a:cubicBezTo>
                  <a:cubicBezTo>
                    <a:pt x="553" y="42"/>
                    <a:pt x="553" y="41"/>
                    <a:pt x="552" y="41"/>
                  </a:cubicBezTo>
                  <a:cubicBezTo>
                    <a:pt x="552" y="41"/>
                    <a:pt x="552" y="41"/>
                    <a:pt x="552" y="41"/>
                  </a:cubicBezTo>
                  <a:cubicBezTo>
                    <a:pt x="552" y="41"/>
                    <a:pt x="552" y="41"/>
                    <a:pt x="552" y="41"/>
                  </a:cubicBezTo>
                  <a:cubicBezTo>
                    <a:pt x="552" y="41"/>
                    <a:pt x="551" y="41"/>
                    <a:pt x="551" y="41"/>
                  </a:cubicBezTo>
                  <a:cubicBezTo>
                    <a:pt x="550" y="42"/>
                    <a:pt x="550" y="43"/>
                    <a:pt x="548" y="42"/>
                  </a:cubicBezTo>
                  <a:cubicBezTo>
                    <a:pt x="548" y="42"/>
                    <a:pt x="548" y="42"/>
                    <a:pt x="548" y="42"/>
                  </a:cubicBezTo>
                  <a:cubicBezTo>
                    <a:pt x="548" y="42"/>
                    <a:pt x="548" y="42"/>
                    <a:pt x="548" y="41"/>
                  </a:cubicBezTo>
                  <a:cubicBezTo>
                    <a:pt x="547" y="41"/>
                    <a:pt x="546" y="41"/>
                    <a:pt x="545" y="41"/>
                  </a:cubicBezTo>
                  <a:cubicBezTo>
                    <a:pt x="544" y="41"/>
                    <a:pt x="544" y="40"/>
                    <a:pt x="544" y="40"/>
                  </a:cubicBezTo>
                  <a:cubicBezTo>
                    <a:pt x="543" y="40"/>
                    <a:pt x="543" y="40"/>
                    <a:pt x="543" y="40"/>
                  </a:cubicBezTo>
                  <a:cubicBezTo>
                    <a:pt x="542" y="40"/>
                    <a:pt x="542" y="41"/>
                    <a:pt x="541" y="41"/>
                  </a:cubicBezTo>
                  <a:cubicBezTo>
                    <a:pt x="540" y="42"/>
                    <a:pt x="537" y="43"/>
                    <a:pt x="535" y="43"/>
                  </a:cubicBezTo>
                  <a:cubicBezTo>
                    <a:pt x="535" y="42"/>
                    <a:pt x="535" y="42"/>
                    <a:pt x="535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5" y="41"/>
                    <a:pt x="536" y="41"/>
                    <a:pt x="536" y="41"/>
                  </a:cubicBezTo>
                  <a:cubicBezTo>
                    <a:pt x="537" y="41"/>
                    <a:pt x="538" y="40"/>
                    <a:pt x="538" y="40"/>
                  </a:cubicBezTo>
                  <a:cubicBezTo>
                    <a:pt x="538" y="40"/>
                    <a:pt x="538" y="39"/>
                    <a:pt x="538" y="39"/>
                  </a:cubicBezTo>
                  <a:cubicBezTo>
                    <a:pt x="537" y="39"/>
                    <a:pt x="536" y="39"/>
                    <a:pt x="535" y="39"/>
                  </a:cubicBezTo>
                  <a:cubicBezTo>
                    <a:pt x="536" y="38"/>
                    <a:pt x="537" y="39"/>
                    <a:pt x="537" y="38"/>
                  </a:cubicBezTo>
                  <a:cubicBezTo>
                    <a:pt x="536" y="38"/>
                    <a:pt x="535" y="38"/>
                    <a:pt x="534" y="38"/>
                  </a:cubicBezTo>
                  <a:cubicBezTo>
                    <a:pt x="535" y="38"/>
                    <a:pt x="537" y="38"/>
                    <a:pt x="537" y="37"/>
                  </a:cubicBezTo>
                  <a:cubicBezTo>
                    <a:pt x="537" y="37"/>
                    <a:pt x="537" y="37"/>
                    <a:pt x="537" y="36"/>
                  </a:cubicBezTo>
                  <a:cubicBezTo>
                    <a:pt x="536" y="36"/>
                    <a:pt x="536" y="36"/>
                    <a:pt x="535" y="36"/>
                  </a:cubicBezTo>
                  <a:cubicBezTo>
                    <a:pt x="534" y="36"/>
                    <a:pt x="531" y="37"/>
                    <a:pt x="530" y="36"/>
                  </a:cubicBezTo>
                  <a:cubicBezTo>
                    <a:pt x="530" y="36"/>
                    <a:pt x="529" y="36"/>
                    <a:pt x="529" y="36"/>
                  </a:cubicBezTo>
                  <a:cubicBezTo>
                    <a:pt x="529" y="36"/>
                    <a:pt x="529" y="36"/>
                    <a:pt x="529" y="35"/>
                  </a:cubicBezTo>
                  <a:cubicBezTo>
                    <a:pt x="529" y="35"/>
                    <a:pt x="529" y="35"/>
                    <a:pt x="529" y="35"/>
                  </a:cubicBezTo>
                  <a:cubicBezTo>
                    <a:pt x="529" y="35"/>
                    <a:pt x="530" y="35"/>
                    <a:pt x="530" y="35"/>
                  </a:cubicBezTo>
                  <a:cubicBezTo>
                    <a:pt x="531" y="34"/>
                    <a:pt x="532" y="35"/>
                    <a:pt x="534" y="35"/>
                  </a:cubicBezTo>
                  <a:cubicBezTo>
                    <a:pt x="533" y="35"/>
                    <a:pt x="533" y="34"/>
                    <a:pt x="533" y="34"/>
                  </a:cubicBezTo>
                  <a:cubicBezTo>
                    <a:pt x="533" y="34"/>
                    <a:pt x="532" y="33"/>
                    <a:pt x="533" y="32"/>
                  </a:cubicBezTo>
                  <a:cubicBezTo>
                    <a:pt x="532" y="32"/>
                    <a:pt x="532" y="32"/>
                    <a:pt x="531" y="32"/>
                  </a:cubicBezTo>
                  <a:cubicBezTo>
                    <a:pt x="531" y="32"/>
                    <a:pt x="530" y="32"/>
                    <a:pt x="530" y="32"/>
                  </a:cubicBezTo>
                  <a:cubicBezTo>
                    <a:pt x="527" y="32"/>
                    <a:pt x="525" y="32"/>
                    <a:pt x="522" y="32"/>
                  </a:cubicBezTo>
                  <a:cubicBezTo>
                    <a:pt x="522" y="32"/>
                    <a:pt x="522" y="32"/>
                    <a:pt x="522" y="32"/>
                  </a:cubicBezTo>
                  <a:cubicBezTo>
                    <a:pt x="523" y="33"/>
                    <a:pt x="524" y="33"/>
                    <a:pt x="525" y="34"/>
                  </a:cubicBezTo>
                  <a:cubicBezTo>
                    <a:pt x="526" y="34"/>
                    <a:pt x="526" y="34"/>
                    <a:pt x="527" y="34"/>
                  </a:cubicBezTo>
                  <a:cubicBezTo>
                    <a:pt x="527" y="34"/>
                    <a:pt x="527" y="35"/>
                    <a:pt x="527" y="35"/>
                  </a:cubicBezTo>
                  <a:cubicBezTo>
                    <a:pt x="527" y="36"/>
                    <a:pt x="527" y="36"/>
                    <a:pt x="527" y="36"/>
                  </a:cubicBezTo>
                  <a:cubicBezTo>
                    <a:pt x="526" y="35"/>
                    <a:pt x="526" y="34"/>
                    <a:pt x="524" y="35"/>
                  </a:cubicBezTo>
                  <a:cubicBezTo>
                    <a:pt x="524" y="36"/>
                    <a:pt x="524" y="36"/>
                    <a:pt x="524" y="36"/>
                  </a:cubicBezTo>
                  <a:cubicBezTo>
                    <a:pt x="523" y="36"/>
                    <a:pt x="523" y="36"/>
                    <a:pt x="522" y="36"/>
                  </a:cubicBezTo>
                  <a:cubicBezTo>
                    <a:pt x="520" y="35"/>
                    <a:pt x="519" y="35"/>
                    <a:pt x="518" y="34"/>
                  </a:cubicBezTo>
                  <a:cubicBezTo>
                    <a:pt x="517" y="34"/>
                    <a:pt x="516" y="34"/>
                    <a:pt x="515" y="33"/>
                  </a:cubicBezTo>
                  <a:cubicBezTo>
                    <a:pt x="516" y="33"/>
                    <a:pt x="517" y="33"/>
                    <a:pt x="517" y="33"/>
                  </a:cubicBezTo>
                  <a:cubicBezTo>
                    <a:pt x="517" y="33"/>
                    <a:pt x="517" y="32"/>
                    <a:pt x="516" y="32"/>
                  </a:cubicBezTo>
                  <a:cubicBezTo>
                    <a:pt x="517" y="32"/>
                    <a:pt x="518" y="32"/>
                    <a:pt x="519" y="32"/>
                  </a:cubicBezTo>
                  <a:cubicBezTo>
                    <a:pt x="515" y="31"/>
                    <a:pt x="512" y="30"/>
                    <a:pt x="509" y="30"/>
                  </a:cubicBezTo>
                  <a:cubicBezTo>
                    <a:pt x="506" y="30"/>
                    <a:pt x="503" y="31"/>
                    <a:pt x="501" y="30"/>
                  </a:cubicBezTo>
                  <a:cubicBezTo>
                    <a:pt x="502" y="30"/>
                    <a:pt x="503" y="30"/>
                    <a:pt x="504" y="29"/>
                  </a:cubicBezTo>
                  <a:cubicBezTo>
                    <a:pt x="503" y="29"/>
                    <a:pt x="503" y="29"/>
                    <a:pt x="503" y="29"/>
                  </a:cubicBezTo>
                  <a:cubicBezTo>
                    <a:pt x="500" y="28"/>
                    <a:pt x="497" y="28"/>
                    <a:pt x="494" y="26"/>
                  </a:cubicBezTo>
                  <a:cubicBezTo>
                    <a:pt x="493" y="26"/>
                    <a:pt x="493" y="26"/>
                    <a:pt x="492" y="25"/>
                  </a:cubicBezTo>
                  <a:cubicBezTo>
                    <a:pt x="492" y="25"/>
                    <a:pt x="491" y="24"/>
                    <a:pt x="491" y="23"/>
                  </a:cubicBezTo>
                  <a:cubicBezTo>
                    <a:pt x="491" y="23"/>
                    <a:pt x="491" y="23"/>
                    <a:pt x="491" y="23"/>
                  </a:cubicBezTo>
                  <a:cubicBezTo>
                    <a:pt x="490" y="22"/>
                    <a:pt x="487" y="23"/>
                    <a:pt x="486" y="23"/>
                  </a:cubicBezTo>
                  <a:cubicBezTo>
                    <a:pt x="483" y="24"/>
                    <a:pt x="480" y="22"/>
                    <a:pt x="477" y="22"/>
                  </a:cubicBezTo>
                  <a:cubicBezTo>
                    <a:pt x="474" y="21"/>
                    <a:pt x="470" y="21"/>
                    <a:pt x="467" y="21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9" y="22"/>
                    <a:pt x="471" y="22"/>
                    <a:pt x="473" y="22"/>
                  </a:cubicBezTo>
                  <a:cubicBezTo>
                    <a:pt x="474" y="22"/>
                    <a:pt x="477" y="22"/>
                    <a:pt x="478" y="23"/>
                  </a:cubicBezTo>
                  <a:cubicBezTo>
                    <a:pt x="478" y="23"/>
                    <a:pt x="479" y="23"/>
                    <a:pt x="479" y="24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4" y="24"/>
                    <a:pt x="470" y="24"/>
                    <a:pt x="466" y="24"/>
                  </a:cubicBezTo>
                  <a:cubicBezTo>
                    <a:pt x="467" y="24"/>
                    <a:pt x="469" y="25"/>
                    <a:pt x="470" y="26"/>
                  </a:cubicBezTo>
                  <a:cubicBezTo>
                    <a:pt x="467" y="26"/>
                    <a:pt x="464" y="25"/>
                    <a:pt x="461" y="24"/>
                  </a:cubicBezTo>
                  <a:cubicBezTo>
                    <a:pt x="461" y="24"/>
                    <a:pt x="461" y="24"/>
                    <a:pt x="461" y="24"/>
                  </a:cubicBezTo>
                  <a:cubicBezTo>
                    <a:pt x="461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59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8" y="25"/>
                    <a:pt x="458" y="25"/>
                  </a:cubicBezTo>
                  <a:cubicBezTo>
                    <a:pt x="457" y="25"/>
                    <a:pt x="457" y="26"/>
                    <a:pt x="457" y="26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6" y="28"/>
                    <a:pt x="455" y="27"/>
                    <a:pt x="454" y="27"/>
                  </a:cubicBezTo>
                  <a:cubicBezTo>
                    <a:pt x="454" y="27"/>
                    <a:pt x="454" y="28"/>
                    <a:pt x="454" y="28"/>
                  </a:cubicBezTo>
                  <a:cubicBezTo>
                    <a:pt x="455" y="28"/>
                    <a:pt x="456" y="28"/>
                    <a:pt x="458" y="27"/>
                  </a:cubicBezTo>
                  <a:cubicBezTo>
                    <a:pt x="459" y="27"/>
                    <a:pt x="460" y="26"/>
                    <a:pt x="460" y="27"/>
                  </a:cubicBezTo>
                  <a:cubicBezTo>
                    <a:pt x="460" y="27"/>
                    <a:pt x="461" y="27"/>
                    <a:pt x="461" y="27"/>
                  </a:cubicBezTo>
                  <a:cubicBezTo>
                    <a:pt x="461" y="28"/>
                    <a:pt x="462" y="28"/>
                    <a:pt x="463" y="28"/>
                  </a:cubicBezTo>
                  <a:cubicBezTo>
                    <a:pt x="465" y="28"/>
                    <a:pt x="467" y="28"/>
                    <a:pt x="467" y="28"/>
                  </a:cubicBezTo>
                  <a:cubicBezTo>
                    <a:pt x="467" y="28"/>
                    <a:pt x="466" y="28"/>
                    <a:pt x="465" y="29"/>
                  </a:cubicBezTo>
                  <a:cubicBezTo>
                    <a:pt x="467" y="30"/>
                    <a:pt x="469" y="30"/>
                    <a:pt x="471" y="31"/>
                  </a:cubicBezTo>
                  <a:cubicBezTo>
                    <a:pt x="468" y="31"/>
                    <a:pt x="463" y="32"/>
                    <a:pt x="461" y="30"/>
                  </a:cubicBezTo>
                  <a:cubicBezTo>
                    <a:pt x="457" y="30"/>
                    <a:pt x="454" y="29"/>
                    <a:pt x="451" y="29"/>
                  </a:cubicBezTo>
                  <a:cubicBezTo>
                    <a:pt x="451" y="29"/>
                    <a:pt x="451" y="29"/>
                    <a:pt x="451" y="29"/>
                  </a:cubicBezTo>
                  <a:cubicBezTo>
                    <a:pt x="452" y="30"/>
                    <a:pt x="453" y="31"/>
                    <a:pt x="455" y="32"/>
                  </a:cubicBezTo>
                  <a:cubicBezTo>
                    <a:pt x="454" y="32"/>
                    <a:pt x="454" y="32"/>
                    <a:pt x="454" y="32"/>
                  </a:cubicBezTo>
                  <a:cubicBezTo>
                    <a:pt x="454" y="32"/>
                    <a:pt x="454" y="33"/>
                    <a:pt x="454" y="33"/>
                  </a:cubicBezTo>
                  <a:cubicBezTo>
                    <a:pt x="452" y="33"/>
                    <a:pt x="450" y="32"/>
                    <a:pt x="448" y="32"/>
                  </a:cubicBezTo>
                  <a:cubicBezTo>
                    <a:pt x="447" y="32"/>
                    <a:pt x="447" y="33"/>
                    <a:pt x="447" y="33"/>
                  </a:cubicBezTo>
                  <a:cubicBezTo>
                    <a:pt x="447" y="33"/>
                    <a:pt x="447" y="33"/>
                    <a:pt x="447" y="33"/>
                  </a:cubicBezTo>
                  <a:cubicBezTo>
                    <a:pt x="448" y="33"/>
                    <a:pt x="448" y="34"/>
                    <a:pt x="449" y="34"/>
                  </a:cubicBezTo>
                  <a:cubicBezTo>
                    <a:pt x="449" y="34"/>
                    <a:pt x="449" y="34"/>
                    <a:pt x="449" y="34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1" y="34"/>
                    <a:pt x="451" y="33"/>
                    <a:pt x="452" y="34"/>
                  </a:cubicBezTo>
                  <a:cubicBezTo>
                    <a:pt x="453" y="34"/>
                    <a:pt x="454" y="34"/>
                    <a:pt x="454" y="34"/>
                  </a:cubicBezTo>
                  <a:cubicBezTo>
                    <a:pt x="456" y="34"/>
                    <a:pt x="458" y="33"/>
                    <a:pt x="460" y="33"/>
                  </a:cubicBezTo>
                  <a:cubicBezTo>
                    <a:pt x="463" y="34"/>
                    <a:pt x="465" y="34"/>
                    <a:pt x="468" y="34"/>
                  </a:cubicBezTo>
                  <a:cubicBezTo>
                    <a:pt x="466" y="35"/>
                    <a:pt x="464" y="35"/>
                    <a:pt x="462" y="35"/>
                  </a:cubicBezTo>
                  <a:cubicBezTo>
                    <a:pt x="462" y="36"/>
                    <a:pt x="462" y="36"/>
                    <a:pt x="462" y="36"/>
                  </a:cubicBezTo>
                  <a:cubicBezTo>
                    <a:pt x="463" y="36"/>
                    <a:pt x="464" y="37"/>
                    <a:pt x="465" y="37"/>
                  </a:cubicBezTo>
                  <a:cubicBezTo>
                    <a:pt x="464" y="37"/>
                    <a:pt x="463" y="37"/>
                    <a:pt x="462" y="37"/>
                  </a:cubicBezTo>
                  <a:cubicBezTo>
                    <a:pt x="455" y="37"/>
                    <a:pt x="449" y="36"/>
                    <a:pt x="442" y="34"/>
                  </a:cubicBezTo>
                  <a:cubicBezTo>
                    <a:pt x="442" y="34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6"/>
                    <a:pt x="441" y="36"/>
                  </a:cubicBezTo>
                  <a:cubicBezTo>
                    <a:pt x="441" y="36"/>
                    <a:pt x="444" y="37"/>
                    <a:pt x="444" y="37"/>
                  </a:cubicBezTo>
                  <a:close/>
                  <a:moveTo>
                    <a:pt x="501" y="55"/>
                  </a:moveTo>
                  <a:cubicBezTo>
                    <a:pt x="502" y="55"/>
                    <a:pt x="502" y="55"/>
                    <a:pt x="502" y="56"/>
                  </a:cubicBezTo>
                  <a:cubicBezTo>
                    <a:pt x="504" y="56"/>
                    <a:pt x="506" y="56"/>
                    <a:pt x="508" y="56"/>
                  </a:cubicBezTo>
                  <a:cubicBezTo>
                    <a:pt x="508" y="56"/>
                    <a:pt x="508" y="56"/>
                    <a:pt x="508" y="56"/>
                  </a:cubicBezTo>
                  <a:cubicBezTo>
                    <a:pt x="508" y="56"/>
                    <a:pt x="508" y="56"/>
                    <a:pt x="508" y="56"/>
                  </a:cubicBezTo>
                  <a:cubicBezTo>
                    <a:pt x="506" y="55"/>
                    <a:pt x="503" y="55"/>
                    <a:pt x="501" y="55"/>
                  </a:cubicBezTo>
                  <a:close/>
                  <a:moveTo>
                    <a:pt x="468" y="34"/>
                  </a:moveTo>
                  <a:cubicBezTo>
                    <a:pt x="466" y="35"/>
                    <a:pt x="463" y="35"/>
                    <a:pt x="461" y="35"/>
                  </a:cubicBezTo>
                  <a:cubicBezTo>
                    <a:pt x="461" y="36"/>
                    <a:pt x="462" y="36"/>
                    <a:pt x="462" y="36"/>
                  </a:cubicBezTo>
                  <a:cubicBezTo>
                    <a:pt x="462" y="36"/>
                    <a:pt x="462" y="36"/>
                    <a:pt x="462" y="35"/>
                  </a:cubicBezTo>
                  <a:cubicBezTo>
                    <a:pt x="464" y="35"/>
                    <a:pt x="466" y="35"/>
                    <a:pt x="468" y="34"/>
                  </a:cubicBezTo>
                  <a:close/>
                  <a:moveTo>
                    <a:pt x="447" y="33"/>
                  </a:moveTo>
                  <a:cubicBezTo>
                    <a:pt x="447" y="33"/>
                    <a:pt x="447" y="33"/>
                    <a:pt x="447" y="33"/>
                  </a:cubicBezTo>
                  <a:cubicBezTo>
                    <a:pt x="446" y="33"/>
                    <a:pt x="446" y="32"/>
                    <a:pt x="446" y="32"/>
                  </a:cubicBezTo>
                  <a:cubicBezTo>
                    <a:pt x="445" y="32"/>
                    <a:pt x="445" y="32"/>
                    <a:pt x="444" y="32"/>
                  </a:cubicBezTo>
                  <a:cubicBezTo>
                    <a:pt x="444" y="32"/>
                    <a:pt x="443" y="33"/>
                    <a:pt x="443" y="33"/>
                  </a:cubicBezTo>
                  <a:cubicBezTo>
                    <a:pt x="445" y="33"/>
                    <a:pt x="447" y="34"/>
                    <a:pt x="449" y="34"/>
                  </a:cubicBezTo>
                  <a:cubicBezTo>
                    <a:pt x="448" y="34"/>
                    <a:pt x="448" y="33"/>
                    <a:pt x="447" y="33"/>
                  </a:cubicBezTo>
                  <a:cubicBezTo>
                    <a:pt x="447" y="33"/>
                    <a:pt x="447" y="33"/>
                    <a:pt x="447" y="33"/>
                  </a:cubicBezTo>
                  <a:close/>
                  <a:moveTo>
                    <a:pt x="462" y="36"/>
                  </a:moveTo>
                  <a:cubicBezTo>
                    <a:pt x="462" y="36"/>
                    <a:pt x="462" y="37"/>
                    <a:pt x="463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3" y="37"/>
                    <a:pt x="464" y="37"/>
                    <a:pt x="465" y="37"/>
                  </a:cubicBezTo>
                  <a:cubicBezTo>
                    <a:pt x="464" y="37"/>
                    <a:pt x="463" y="36"/>
                    <a:pt x="462" y="36"/>
                  </a:cubicBezTo>
                  <a:close/>
                  <a:moveTo>
                    <a:pt x="449" y="34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49" y="34"/>
                    <a:pt x="449" y="34"/>
                    <a:pt x="450" y="34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0" y="34"/>
                    <a:pt x="450" y="34"/>
                    <a:pt x="449" y="34"/>
                  </a:cubicBezTo>
                  <a:close/>
                  <a:moveTo>
                    <a:pt x="445" y="32"/>
                  </a:moveTo>
                  <a:cubicBezTo>
                    <a:pt x="445" y="32"/>
                    <a:pt x="444" y="32"/>
                    <a:pt x="444" y="32"/>
                  </a:cubicBezTo>
                  <a:cubicBezTo>
                    <a:pt x="445" y="32"/>
                    <a:pt x="445" y="32"/>
                    <a:pt x="446" y="32"/>
                  </a:cubicBezTo>
                  <a:cubicBezTo>
                    <a:pt x="446" y="32"/>
                    <a:pt x="445" y="32"/>
                    <a:pt x="445" y="32"/>
                  </a:cubicBezTo>
                  <a:close/>
                  <a:moveTo>
                    <a:pt x="421" y="76"/>
                  </a:moveTo>
                  <a:cubicBezTo>
                    <a:pt x="421" y="75"/>
                    <a:pt x="420" y="75"/>
                    <a:pt x="419" y="75"/>
                  </a:cubicBezTo>
                  <a:cubicBezTo>
                    <a:pt x="420" y="76"/>
                    <a:pt x="420" y="76"/>
                    <a:pt x="420" y="77"/>
                  </a:cubicBezTo>
                  <a:cubicBezTo>
                    <a:pt x="419" y="76"/>
                    <a:pt x="418" y="77"/>
                    <a:pt x="418" y="78"/>
                  </a:cubicBezTo>
                  <a:cubicBezTo>
                    <a:pt x="417" y="77"/>
                    <a:pt x="416" y="77"/>
                    <a:pt x="415" y="76"/>
                  </a:cubicBezTo>
                  <a:cubicBezTo>
                    <a:pt x="414" y="75"/>
                    <a:pt x="411" y="75"/>
                    <a:pt x="410" y="75"/>
                  </a:cubicBezTo>
                  <a:cubicBezTo>
                    <a:pt x="406" y="75"/>
                    <a:pt x="403" y="76"/>
                    <a:pt x="400" y="77"/>
                  </a:cubicBezTo>
                  <a:cubicBezTo>
                    <a:pt x="403" y="78"/>
                    <a:pt x="405" y="78"/>
                    <a:pt x="409" y="78"/>
                  </a:cubicBezTo>
                  <a:cubicBezTo>
                    <a:pt x="407" y="78"/>
                    <a:pt x="406" y="79"/>
                    <a:pt x="405" y="79"/>
                  </a:cubicBezTo>
                  <a:cubicBezTo>
                    <a:pt x="408" y="79"/>
                    <a:pt x="409" y="79"/>
                    <a:pt x="412" y="80"/>
                  </a:cubicBezTo>
                  <a:cubicBezTo>
                    <a:pt x="410" y="80"/>
                    <a:pt x="409" y="80"/>
                    <a:pt x="407" y="80"/>
                  </a:cubicBezTo>
                  <a:cubicBezTo>
                    <a:pt x="408" y="82"/>
                    <a:pt x="408" y="82"/>
                    <a:pt x="410" y="82"/>
                  </a:cubicBezTo>
                  <a:cubicBezTo>
                    <a:pt x="412" y="82"/>
                    <a:pt x="413" y="82"/>
                    <a:pt x="415" y="82"/>
                  </a:cubicBezTo>
                  <a:cubicBezTo>
                    <a:pt x="413" y="83"/>
                    <a:pt x="411" y="83"/>
                    <a:pt x="409" y="84"/>
                  </a:cubicBezTo>
                  <a:cubicBezTo>
                    <a:pt x="408" y="84"/>
                    <a:pt x="407" y="83"/>
                    <a:pt x="405" y="82"/>
                  </a:cubicBezTo>
                  <a:cubicBezTo>
                    <a:pt x="405" y="82"/>
                    <a:pt x="403" y="82"/>
                    <a:pt x="403" y="82"/>
                  </a:cubicBezTo>
                  <a:cubicBezTo>
                    <a:pt x="402" y="82"/>
                    <a:pt x="403" y="81"/>
                    <a:pt x="402" y="81"/>
                  </a:cubicBezTo>
                  <a:cubicBezTo>
                    <a:pt x="402" y="81"/>
                    <a:pt x="402" y="80"/>
                    <a:pt x="401" y="80"/>
                  </a:cubicBezTo>
                  <a:cubicBezTo>
                    <a:pt x="400" y="80"/>
                    <a:pt x="398" y="80"/>
                    <a:pt x="397" y="80"/>
                  </a:cubicBezTo>
                  <a:cubicBezTo>
                    <a:pt x="397" y="79"/>
                    <a:pt x="398" y="79"/>
                    <a:pt x="398" y="78"/>
                  </a:cubicBezTo>
                  <a:cubicBezTo>
                    <a:pt x="396" y="78"/>
                    <a:pt x="394" y="77"/>
                    <a:pt x="392" y="77"/>
                  </a:cubicBezTo>
                  <a:cubicBezTo>
                    <a:pt x="391" y="77"/>
                    <a:pt x="391" y="77"/>
                    <a:pt x="391" y="77"/>
                  </a:cubicBezTo>
                  <a:cubicBezTo>
                    <a:pt x="390" y="78"/>
                    <a:pt x="390" y="78"/>
                    <a:pt x="390" y="78"/>
                  </a:cubicBezTo>
                  <a:cubicBezTo>
                    <a:pt x="389" y="78"/>
                    <a:pt x="388" y="78"/>
                    <a:pt x="388" y="79"/>
                  </a:cubicBezTo>
                  <a:cubicBezTo>
                    <a:pt x="390" y="79"/>
                    <a:pt x="392" y="79"/>
                    <a:pt x="394" y="79"/>
                  </a:cubicBezTo>
                  <a:cubicBezTo>
                    <a:pt x="393" y="80"/>
                    <a:pt x="392" y="80"/>
                    <a:pt x="390" y="80"/>
                  </a:cubicBezTo>
                  <a:cubicBezTo>
                    <a:pt x="392" y="82"/>
                    <a:pt x="393" y="82"/>
                    <a:pt x="395" y="82"/>
                  </a:cubicBezTo>
                  <a:cubicBezTo>
                    <a:pt x="395" y="83"/>
                    <a:pt x="394" y="83"/>
                    <a:pt x="394" y="83"/>
                  </a:cubicBezTo>
                  <a:cubicBezTo>
                    <a:pt x="394" y="83"/>
                    <a:pt x="398" y="85"/>
                    <a:pt x="399" y="85"/>
                  </a:cubicBezTo>
                  <a:cubicBezTo>
                    <a:pt x="395" y="85"/>
                    <a:pt x="391" y="84"/>
                    <a:pt x="387" y="82"/>
                  </a:cubicBezTo>
                  <a:cubicBezTo>
                    <a:pt x="386" y="82"/>
                    <a:pt x="382" y="83"/>
                    <a:pt x="381" y="84"/>
                  </a:cubicBezTo>
                  <a:cubicBezTo>
                    <a:pt x="379" y="84"/>
                    <a:pt x="377" y="85"/>
                    <a:pt x="375" y="85"/>
                  </a:cubicBezTo>
                  <a:cubicBezTo>
                    <a:pt x="378" y="85"/>
                    <a:pt x="380" y="86"/>
                    <a:pt x="383" y="85"/>
                  </a:cubicBezTo>
                  <a:cubicBezTo>
                    <a:pt x="386" y="83"/>
                    <a:pt x="387" y="84"/>
                    <a:pt x="390" y="86"/>
                  </a:cubicBezTo>
                  <a:cubicBezTo>
                    <a:pt x="388" y="86"/>
                    <a:pt x="387" y="85"/>
                    <a:pt x="385" y="85"/>
                  </a:cubicBezTo>
                  <a:cubicBezTo>
                    <a:pt x="385" y="85"/>
                    <a:pt x="384" y="86"/>
                    <a:pt x="383" y="86"/>
                  </a:cubicBezTo>
                  <a:cubicBezTo>
                    <a:pt x="383" y="86"/>
                    <a:pt x="382" y="86"/>
                    <a:pt x="381" y="86"/>
                  </a:cubicBezTo>
                  <a:cubicBezTo>
                    <a:pt x="380" y="89"/>
                    <a:pt x="386" y="88"/>
                    <a:pt x="387" y="88"/>
                  </a:cubicBezTo>
                  <a:cubicBezTo>
                    <a:pt x="391" y="88"/>
                    <a:pt x="394" y="88"/>
                    <a:pt x="397" y="88"/>
                  </a:cubicBezTo>
                  <a:cubicBezTo>
                    <a:pt x="402" y="88"/>
                    <a:pt x="408" y="86"/>
                    <a:pt x="413" y="86"/>
                  </a:cubicBezTo>
                  <a:cubicBezTo>
                    <a:pt x="413" y="89"/>
                    <a:pt x="411" y="87"/>
                    <a:pt x="408" y="88"/>
                  </a:cubicBezTo>
                  <a:cubicBezTo>
                    <a:pt x="406" y="88"/>
                    <a:pt x="404" y="88"/>
                    <a:pt x="402" y="89"/>
                  </a:cubicBezTo>
                  <a:cubicBezTo>
                    <a:pt x="403" y="90"/>
                    <a:pt x="405" y="90"/>
                    <a:pt x="406" y="90"/>
                  </a:cubicBezTo>
                  <a:cubicBezTo>
                    <a:pt x="406" y="90"/>
                    <a:pt x="406" y="90"/>
                    <a:pt x="406" y="90"/>
                  </a:cubicBezTo>
                  <a:cubicBezTo>
                    <a:pt x="407" y="91"/>
                    <a:pt x="408" y="91"/>
                    <a:pt x="409" y="92"/>
                  </a:cubicBezTo>
                  <a:cubicBezTo>
                    <a:pt x="408" y="92"/>
                    <a:pt x="406" y="92"/>
                    <a:pt x="405" y="92"/>
                  </a:cubicBezTo>
                  <a:cubicBezTo>
                    <a:pt x="405" y="95"/>
                    <a:pt x="406" y="94"/>
                    <a:pt x="408" y="94"/>
                  </a:cubicBezTo>
                  <a:cubicBezTo>
                    <a:pt x="410" y="94"/>
                    <a:pt x="412" y="94"/>
                    <a:pt x="414" y="94"/>
                  </a:cubicBezTo>
                  <a:cubicBezTo>
                    <a:pt x="414" y="94"/>
                    <a:pt x="414" y="93"/>
                    <a:pt x="414" y="93"/>
                  </a:cubicBezTo>
                  <a:cubicBezTo>
                    <a:pt x="415" y="93"/>
                    <a:pt x="416" y="93"/>
                    <a:pt x="417" y="93"/>
                  </a:cubicBezTo>
                  <a:cubicBezTo>
                    <a:pt x="417" y="93"/>
                    <a:pt x="416" y="94"/>
                    <a:pt x="416" y="94"/>
                  </a:cubicBezTo>
                  <a:cubicBezTo>
                    <a:pt x="417" y="94"/>
                    <a:pt x="419" y="94"/>
                    <a:pt x="420" y="94"/>
                  </a:cubicBezTo>
                  <a:cubicBezTo>
                    <a:pt x="420" y="94"/>
                    <a:pt x="419" y="93"/>
                    <a:pt x="419" y="93"/>
                  </a:cubicBezTo>
                  <a:cubicBezTo>
                    <a:pt x="421" y="92"/>
                    <a:pt x="421" y="94"/>
                    <a:pt x="423" y="94"/>
                  </a:cubicBezTo>
                  <a:cubicBezTo>
                    <a:pt x="425" y="93"/>
                    <a:pt x="427" y="93"/>
                    <a:pt x="429" y="92"/>
                  </a:cubicBezTo>
                  <a:cubicBezTo>
                    <a:pt x="428" y="92"/>
                    <a:pt x="428" y="92"/>
                    <a:pt x="427" y="91"/>
                  </a:cubicBezTo>
                  <a:cubicBezTo>
                    <a:pt x="429" y="91"/>
                    <a:pt x="429" y="92"/>
                    <a:pt x="430" y="93"/>
                  </a:cubicBezTo>
                  <a:cubicBezTo>
                    <a:pt x="431" y="93"/>
                    <a:pt x="432" y="93"/>
                    <a:pt x="433" y="93"/>
                  </a:cubicBezTo>
                  <a:cubicBezTo>
                    <a:pt x="434" y="91"/>
                    <a:pt x="430" y="91"/>
                    <a:pt x="429" y="90"/>
                  </a:cubicBezTo>
                  <a:cubicBezTo>
                    <a:pt x="429" y="89"/>
                    <a:pt x="430" y="89"/>
                    <a:pt x="431" y="89"/>
                  </a:cubicBezTo>
                  <a:cubicBezTo>
                    <a:pt x="431" y="88"/>
                    <a:pt x="431" y="88"/>
                    <a:pt x="431" y="88"/>
                  </a:cubicBezTo>
                  <a:cubicBezTo>
                    <a:pt x="432" y="87"/>
                    <a:pt x="433" y="87"/>
                    <a:pt x="434" y="88"/>
                  </a:cubicBezTo>
                  <a:cubicBezTo>
                    <a:pt x="435" y="89"/>
                    <a:pt x="435" y="89"/>
                    <a:pt x="437" y="89"/>
                  </a:cubicBezTo>
                  <a:cubicBezTo>
                    <a:pt x="435" y="88"/>
                    <a:pt x="437" y="86"/>
                    <a:pt x="435" y="86"/>
                  </a:cubicBezTo>
                  <a:cubicBezTo>
                    <a:pt x="433" y="86"/>
                    <a:pt x="432" y="85"/>
                    <a:pt x="430" y="85"/>
                  </a:cubicBezTo>
                  <a:cubicBezTo>
                    <a:pt x="431" y="85"/>
                    <a:pt x="432" y="85"/>
                    <a:pt x="433" y="84"/>
                  </a:cubicBezTo>
                  <a:cubicBezTo>
                    <a:pt x="433" y="84"/>
                    <a:pt x="433" y="82"/>
                    <a:pt x="434" y="82"/>
                  </a:cubicBezTo>
                  <a:cubicBezTo>
                    <a:pt x="436" y="80"/>
                    <a:pt x="433" y="79"/>
                    <a:pt x="432" y="78"/>
                  </a:cubicBezTo>
                  <a:cubicBezTo>
                    <a:pt x="432" y="78"/>
                    <a:pt x="433" y="77"/>
                    <a:pt x="434" y="77"/>
                  </a:cubicBezTo>
                  <a:cubicBezTo>
                    <a:pt x="432" y="78"/>
                    <a:pt x="428" y="76"/>
                    <a:pt x="426" y="75"/>
                  </a:cubicBezTo>
                  <a:cubicBezTo>
                    <a:pt x="425" y="75"/>
                    <a:pt x="426" y="74"/>
                    <a:pt x="424" y="74"/>
                  </a:cubicBezTo>
                  <a:cubicBezTo>
                    <a:pt x="423" y="74"/>
                    <a:pt x="421" y="74"/>
                    <a:pt x="420" y="74"/>
                  </a:cubicBezTo>
                  <a:cubicBezTo>
                    <a:pt x="421" y="74"/>
                    <a:pt x="422" y="74"/>
                    <a:pt x="421" y="76"/>
                  </a:cubicBezTo>
                  <a:close/>
                  <a:moveTo>
                    <a:pt x="384" y="61"/>
                  </a:moveTo>
                  <a:cubicBezTo>
                    <a:pt x="385" y="63"/>
                    <a:pt x="385" y="63"/>
                    <a:pt x="387" y="63"/>
                  </a:cubicBezTo>
                  <a:cubicBezTo>
                    <a:pt x="388" y="64"/>
                    <a:pt x="389" y="64"/>
                    <a:pt x="390" y="64"/>
                  </a:cubicBezTo>
                  <a:cubicBezTo>
                    <a:pt x="393" y="63"/>
                    <a:pt x="396" y="63"/>
                    <a:pt x="400" y="62"/>
                  </a:cubicBezTo>
                  <a:cubicBezTo>
                    <a:pt x="395" y="60"/>
                    <a:pt x="389" y="61"/>
                    <a:pt x="384" y="61"/>
                  </a:cubicBezTo>
                  <a:close/>
                  <a:moveTo>
                    <a:pt x="407" y="74"/>
                  </a:moveTo>
                  <a:cubicBezTo>
                    <a:pt x="405" y="74"/>
                    <a:pt x="403" y="73"/>
                    <a:pt x="401" y="74"/>
                  </a:cubicBezTo>
                  <a:cubicBezTo>
                    <a:pt x="398" y="74"/>
                    <a:pt x="396" y="75"/>
                    <a:pt x="393" y="75"/>
                  </a:cubicBezTo>
                  <a:cubicBezTo>
                    <a:pt x="395" y="78"/>
                    <a:pt x="405" y="74"/>
                    <a:pt x="407" y="74"/>
                  </a:cubicBezTo>
                  <a:close/>
                  <a:moveTo>
                    <a:pt x="444" y="37"/>
                  </a:moveTo>
                  <a:cubicBezTo>
                    <a:pt x="444" y="37"/>
                    <a:pt x="441" y="36"/>
                    <a:pt x="441" y="36"/>
                  </a:cubicBezTo>
                  <a:cubicBezTo>
                    <a:pt x="441" y="36"/>
                    <a:pt x="441" y="35"/>
                    <a:pt x="441" y="35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42" y="36"/>
                    <a:pt x="443" y="37"/>
                    <a:pt x="444" y="37"/>
                  </a:cubicBezTo>
                  <a:close/>
                  <a:moveTo>
                    <a:pt x="442" y="34"/>
                  </a:moveTo>
                  <a:cubicBezTo>
                    <a:pt x="442" y="34"/>
                    <a:pt x="442" y="34"/>
                    <a:pt x="442" y="34"/>
                  </a:cubicBezTo>
                  <a:cubicBezTo>
                    <a:pt x="441" y="34"/>
                    <a:pt x="441" y="35"/>
                    <a:pt x="441" y="35"/>
                  </a:cubicBezTo>
                  <a:cubicBezTo>
                    <a:pt x="441" y="35"/>
                    <a:pt x="442" y="34"/>
                    <a:pt x="442" y="34"/>
                  </a:cubicBezTo>
                  <a:close/>
                  <a:moveTo>
                    <a:pt x="425" y="53"/>
                  </a:moveTo>
                  <a:cubicBezTo>
                    <a:pt x="425" y="55"/>
                    <a:pt x="427" y="54"/>
                    <a:pt x="429" y="55"/>
                  </a:cubicBezTo>
                  <a:cubicBezTo>
                    <a:pt x="428" y="55"/>
                    <a:pt x="429" y="55"/>
                    <a:pt x="428" y="56"/>
                  </a:cubicBezTo>
                  <a:cubicBezTo>
                    <a:pt x="429" y="56"/>
                    <a:pt x="430" y="56"/>
                    <a:pt x="431" y="56"/>
                  </a:cubicBezTo>
                  <a:cubicBezTo>
                    <a:pt x="431" y="56"/>
                    <a:pt x="430" y="57"/>
                    <a:pt x="430" y="57"/>
                  </a:cubicBezTo>
                  <a:cubicBezTo>
                    <a:pt x="434" y="57"/>
                    <a:pt x="436" y="57"/>
                    <a:pt x="440" y="59"/>
                  </a:cubicBezTo>
                  <a:cubicBezTo>
                    <a:pt x="439" y="59"/>
                    <a:pt x="432" y="58"/>
                    <a:pt x="432" y="59"/>
                  </a:cubicBezTo>
                  <a:cubicBezTo>
                    <a:pt x="432" y="61"/>
                    <a:pt x="437" y="60"/>
                    <a:pt x="438" y="61"/>
                  </a:cubicBezTo>
                  <a:cubicBezTo>
                    <a:pt x="438" y="61"/>
                    <a:pt x="438" y="61"/>
                    <a:pt x="438" y="61"/>
                  </a:cubicBezTo>
                  <a:cubicBezTo>
                    <a:pt x="442" y="61"/>
                    <a:pt x="446" y="61"/>
                    <a:pt x="450" y="60"/>
                  </a:cubicBezTo>
                  <a:cubicBezTo>
                    <a:pt x="453" y="59"/>
                    <a:pt x="458" y="61"/>
                    <a:pt x="460" y="58"/>
                  </a:cubicBezTo>
                  <a:cubicBezTo>
                    <a:pt x="458" y="57"/>
                    <a:pt x="457" y="57"/>
                    <a:pt x="455" y="57"/>
                  </a:cubicBezTo>
                  <a:cubicBezTo>
                    <a:pt x="456" y="57"/>
                    <a:pt x="461" y="56"/>
                    <a:pt x="461" y="55"/>
                  </a:cubicBezTo>
                  <a:cubicBezTo>
                    <a:pt x="459" y="55"/>
                    <a:pt x="458" y="55"/>
                    <a:pt x="456" y="54"/>
                  </a:cubicBezTo>
                  <a:cubicBezTo>
                    <a:pt x="454" y="54"/>
                    <a:pt x="454" y="53"/>
                    <a:pt x="452" y="54"/>
                  </a:cubicBezTo>
                  <a:cubicBezTo>
                    <a:pt x="449" y="55"/>
                    <a:pt x="450" y="55"/>
                    <a:pt x="447" y="53"/>
                  </a:cubicBezTo>
                  <a:cubicBezTo>
                    <a:pt x="446" y="52"/>
                    <a:pt x="448" y="52"/>
                    <a:pt x="445" y="52"/>
                  </a:cubicBezTo>
                  <a:cubicBezTo>
                    <a:pt x="442" y="51"/>
                    <a:pt x="439" y="51"/>
                    <a:pt x="436" y="51"/>
                  </a:cubicBezTo>
                  <a:cubicBezTo>
                    <a:pt x="433" y="51"/>
                    <a:pt x="428" y="50"/>
                    <a:pt x="425" y="51"/>
                  </a:cubicBezTo>
                  <a:cubicBezTo>
                    <a:pt x="425" y="51"/>
                    <a:pt x="425" y="51"/>
                    <a:pt x="425" y="52"/>
                  </a:cubicBezTo>
                  <a:cubicBezTo>
                    <a:pt x="426" y="51"/>
                    <a:pt x="427" y="52"/>
                    <a:pt x="429" y="53"/>
                  </a:cubicBezTo>
                  <a:cubicBezTo>
                    <a:pt x="427" y="53"/>
                    <a:pt x="426" y="53"/>
                    <a:pt x="425" y="53"/>
                  </a:cubicBezTo>
                  <a:close/>
                  <a:moveTo>
                    <a:pt x="548" y="41"/>
                  </a:moveTo>
                  <a:cubicBezTo>
                    <a:pt x="547" y="41"/>
                    <a:pt x="545" y="41"/>
                    <a:pt x="544" y="40"/>
                  </a:cubicBezTo>
                  <a:cubicBezTo>
                    <a:pt x="544" y="40"/>
                    <a:pt x="544" y="41"/>
                    <a:pt x="545" y="41"/>
                  </a:cubicBezTo>
                  <a:cubicBezTo>
                    <a:pt x="546" y="41"/>
                    <a:pt x="547" y="41"/>
                    <a:pt x="548" y="41"/>
                  </a:cubicBezTo>
                  <a:close/>
                  <a:moveTo>
                    <a:pt x="551" y="41"/>
                  </a:moveTo>
                  <a:cubicBezTo>
                    <a:pt x="550" y="42"/>
                    <a:pt x="549" y="42"/>
                    <a:pt x="548" y="42"/>
                  </a:cubicBezTo>
                  <a:cubicBezTo>
                    <a:pt x="550" y="43"/>
                    <a:pt x="550" y="42"/>
                    <a:pt x="551" y="41"/>
                  </a:cubicBezTo>
                  <a:close/>
                  <a:moveTo>
                    <a:pt x="552" y="41"/>
                  </a:moveTo>
                  <a:cubicBezTo>
                    <a:pt x="552" y="41"/>
                    <a:pt x="551" y="41"/>
                    <a:pt x="551" y="41"/>
                  </a:cubicBezTo>
                  <a:cubicBezTo>
                    <a:pt x="551" y="41"/>
                    <a:pt x="552" y="41"/>
                    <a:pt x="552" y="41"/>
                  </a:cubicBezTo>
                  <a:close/>
                  <a:moveTo>
                    <a:pt x="548" y="42"/>
                  </a:moveTo>
                  <a:cubicBezTo>
                    <a:pt x="548" y="42"/>
                    <a:pt x="548" y="42"/>
                    <a:pt x="548" y="42"/>
                  </a:cubicBezTo>
                  <a:cubicBezTo>
                    <a:pt x="548" y="42"/>
                    <a:pt x="548" y="42"/>
                    <a:pt x="548" y="41"/>
                  </a:cubicBezTo>
                  <a:cubicBezTo>
                    <a:pt x="548" y="42"/>
                    <a:pt x="548" y="42"/>
                    <a:pt x="548" y="42"/>
                  </a:cubicBezTo>
                  <a:cubicBezTo>
                    <a:pt x="548" y="42"/>
                    <a:pt x="548" y="42"/>
                    <a:pt x="548" y="42"/>
                  </a:cubicBezTo>
                  <a:close/>
                  <a:moveTo>
                    <a:pt x="540" y="48"/>
                  </a:moveTo>
                  <a:cubicBezTo>
                    <a:pt x="541" y="49"/>
                    <a:pt x="542" y="49"/>
                    <a:pt x="542" y="48"/>
                  </a:cubicBezTo>
                  <a:cubicBezTo>
                    <a:pt x="542" y="49"/>
                    <a:pt x="541" y="48"/>
                    <a:pt x="540" y="48"/>
                  </a:cubicBezTo>
                  <a:close/>
                  <a:moveTo>
                    <a:pt x="538" y="50"/>
                  </a:moveTo>
                  <a:cubicBezTo>
                    <a:pt x="539" y="50"/>
                    <a:pt x="540" y="49"/>
                    <a:pt x="540" y="48"/>
                  </a:cubicBezTo>
                  <a:cubicBezTo>
                    <a:pt x="540" y="49"/>
                    <a:pt x="539" y="50"/>
                    <a:pt x="538" y="50"/>
                  </a:cubicBezTo>
                  <a:close/>
                  <a:moveTo>
                    <a:pt x="544" y="47"/>
                  </a:moveTo>
                  <a:cubicBezTo>
                    <a:pt x="543" y="48"/>
                    <a:pt x="543" y="48"/>
                    <a:pt x="542" y="48"/>
                  </a:cubicBezTo>
                  <a:cubicBezTo>
                    <a:pt x="543" y="48"/>
                    <a:pt x="543" y="48"/>
                    <a:pt x="544" y="48"/>
                  </a:cubicBezTo>
                  <a:cubicBezTo>
                    <a:pt x="545" y="47"/>
                    <a:pt x="546" y="46"/>
                    <a:pt x="548" y="46"/>
                  </a:cubicBezTo>
                  <a:cubicBezTo>
                    <a:pt x="552" y="46"/>
                    <a:pt x="556" y="46"/>
                    <a:pt x="560" y="45"/>
                  </a:cubicBezTo>
                  <a:cubicBezTo>
                    <a:pt x="556" y="45"/>
                    <a:pt x="552" y="46"/>
                    <a:pt x="548" y="46"/>
                  </a:cubicBezTo>
                  <a:cubicBezTo>
                    <a:pt x="546" y="46"/>
                    <a:pt x="545" y="46"/>
                    <a:pt x="544" y="47"/>
                  </a:cubicBezTo>
                  <a:close/>
                  <a:moveTo>
                    <a:pt x="535" y="36"/>
                  </a:moveTo>
                  <a:cubicBezTo>
                    <a:pt x="536" y="36"/>
                    <a:pt x="536" y="36"/>
                    <a:pt x="537" y="36"/>
                  </a:cubicBezTo>
                  <a:cubicBezTo>
                    <a:pt x="537" y="36"/>
                    <a:pt x="536" y="36"/>
                    <a:pt x="536" y="36"/>
                  </a:cubicBezTo>
                  <a:cubicBezTo>
                    <a:pt x="534" y="36"/>
                    <a:pt x="532" y="36"/>
                    <a:pt x="530" y="36"/>
                  </a:cubicBezTo>
                  <a:cubicBezTo>
                    <a:pt x="531" y="37"/>
                    <a:pt x="534" y="36"/>
                    <a:pt x="535" y="36"/>
                  </a:cubicBezTo>
                  <a:close/>
                  <a:moveTo>
                    <a:pt x="535" y="39"/>
                  </a:moveTo>
                  <a:cubicBezTo>
                    <a:pt x="536" y="39"/>
                    <a:pt x="537" y="39"/>
                    <a:pt x="538" y="39"/>
                  </a:cubicBezTo>
                  <a:cubicBezTo>
                    <a:pt x="538" y="38"/>
                    <a:pt x="538" y="38"/>
                    <a:pt x="538" y="38"/>
                  </a:cubicBezTo>
                  <a:cubicBezTo>
                    <a:pt x="538" y="38"/>
                    <a:pt x="538" y="38"/>
                    <a:pt x="537" y="38"/>
                  </a:cubicBezTo>
                  <a:cubicBezTo>
                    <a:pt x="537" y="39"/>
                    <a:pt x="536" y="38"/>
                    <a:pt x="535" y="39"/>
                  </a:cubicBezTo>
                  <a:close/>
                  <a:moveTo>
                    <a:pt x="534" y="38"/>
                  </a:moveTo>
                  <a:cubicBezTo>
                    <a:pt x="535" y="38"/>
                    <a:pt x="536" y="38"/>
                    <a:pt x="537" y="38"/>
                  </a:cubicBezTo>
                  <a:cubicBezTo>
                    <a:pt x="537" y="38"/>
                    <a:pt x="537" y="38"/>
                    <a:pt x="537" y="37"/>
                  </a:cubicBezTo>
                  <a:cubicBezTo>
                    <a:pt x="537" y="37"/>
                    <a:pt x="537" y="36"/>
                    <a:pt x="537" y="36"/>
                  </a:cubicBezTo>
                  <a:cubicBezTo>
                    <a:pt x="537" y="37"/>
                    <a:pt x="537" y="37"/>
                    <a:pt x="537" y="37"/>
                  </a:cubicBezTo>
                  <a:cubicBezTo>
                    <a:pt x="537" y="38"/>
                    <a:pt x="535" y="38"/>
                    <a:pt x="534" y="38"/>
                  </a:cubicBezTo>
                  <a:close/>
                  <a:moveTo>
                    <a:pt x="535" y="41"/>
                  </a:moveTo>
                  <a:cubicBezTo>
                    <a:pt x="537" y="42"/>
                    <a:pt x="537" y="41"/>
                    <a:pt x="538" y="40"/>
                  </a:cubicBezTo>
                  <a:cubicBezTo>
                    <a:pt x="538" y="40"/>
                    <a:pt x="537" y="41"/>
                    <a:pt x="536" y="41"/>
                  </a:cubicBezTo>
                  <a:cubicBezTo>
                    <a:pt x="536" y="41"/>
                    <a:pt x="535" y="41"/>
                    <a:pt x="535" y="41"/>
                  </a:cubicBezTo>
                  <a:close/>
                  <a:moveTo>
                    <a:pt x="543" y="40"/>
                  </a:moveTo>
                  <a:cubicBezTo>
                    <a:pt x="542" y="40"/>
                    <a:pt x="542" y="40"/>
                    <a:pt x="542" y="41"/>
                  </a:cubicBezTo>
                  <a:cubicBezTo>
                    <a:pt x="539" y="42"/>
                    <a:pt x="537" y="42"/>
                    <a:pt x="535" y="43"/>
                  </a:cubicBezTo>
                  <a:cubicBezTo>
                    <a:pt x="537" y="43"/>
                    <a:pt x="540" y="42"/>
                    <a:pt x="541" y="41"/>
                  </a:cubicBezTo>
                  <a:cubicBezTo>
                    <a:pt x="542" y="41"/>
                    <a:pt x="542" y="40"/>
                    <a:pt x="543" y="40"/>
                  </a:cubicBezTo>
                  <a:close/>
                  <a:moveTo>
                    <a:pt x="535" y="41"/>
                  </a:moveTo>
                  <a:cubicBezTo>
                    <a:pt x="535" y="41"/>
                    <a:pt x="535" y="41"/>
                    <a:pt x="535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5" y="41"/>
                    <a:pt x="535" y="41"/>
                    <a:pt x="535" y="41"/>
                  </a:cubicBezTo>
                  <a:close/>
                  <a:moveTo>
                    <a:pt x="544" y="40"/>
                  </a:moveTo>
                  <a:cubicBezTo>
                    <a:pt x="543" y="40"/>
                    <a:pt x="543" y="40"/>
                    <a:pt x="543" y="40"/>
                  </a:cubicBezTo>
                  <a:cubicBezTo>
                    <a:pt x="543" y="40"/>
                    <a:pt x="543" y="40"/>
                    <a:pt x="544" y="40"/>
                  </a:cubicBezTo>
                  <a:close/>
                  <a:moveTo>
                    <a:pt x="557" y="44"/>
                  </a:moveTo>
                  <a:cubicBezTo>
                    <a:pt x="558" y="45"/>
                    <a:pt x="559" y="43"/>
                    <a:pt x="560" y="45"/>
                  </a:cubicBezTo>
                  <a:cubicBezTo>
                    <a:pt x="560" y="43"/>
                    <a:pt x="558" y="44"/>
                    <a:pt x="557" y="44"/>
                  </a:cubicBezTo>
                  <a:cubicBezTo>
                    <a:pt x="556" y="44"/>
                    <a:pt x="555" y="43"/>
                    <a:pt x="554" y="42"/>
                  </a:cubicBezTo>
                  <a:cubicBezTo>
                    <a:pt x="553" y="42"/>
                    <a:pt x="553" y="41"/>
                    <a:pt x="552" y="41"/>
                  </a:cubicBezTo>
                  <a:cubicBezTo>
                    <a:pt x="553" y="41"/>
                    <a:pt x="553" y="42"/>
                    <a:pt x="554" y="42"/>
                  </a:cubicBezTo>
                  <a:cubicBezTo>
                    <a:pt x="554" y="43"/>
                    <a:pt x="555" y="44"/>
                    <a:pt x="557" y="44"/>
                  </a:cubicBezTo>
                  <a:close/>
                  <a:moveTo>
                    <a:pt x="523" y="55"/>
                  </a:moveTo>
                  <a:cubicBezTo>
                    <a:pt x="521" y="57"/>
                    <a:pt x="519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ubicBezTo>
                    <a:pt x="520" y="57"/>
                    <a:pt x="521" y="57"/>
                    <a:pt x="523" y="55"/>
                  </a:cubicBezTo>
                  <a:cubicBezTo>
                    <a:pt x="523" y="55"/>
                    <a:pt x="523" y="54"/>
                    <a:pt x="523" y="54"/>
                  </a:cubicBezTo>
                  <a:cubicBezTo>
                    <a:pt x="523" y="54"/>
                    <a:pt x="523" y="55"/>
                    <a:pt x="523" y="55"/>
                  </a:cubicBezTo>
                  <a:close/>
                  <a:moveTo>
                    <a:pt x="527" y="48"/>
                  </a:moveTo>
                  <a:cubicBezTo>
                    <a:pt x="527" y="50"/>
                    <a:pt x="526" y="52"/>
                    <a:pt x="529" y="52"/>
                  </a:cubicBezTo>
                  <a:cubicBezTo>
                    <a:pt x="527" y="51"/>
                    <a:pt x="527" y="50"/>
                    <a:pt x="527" y="48"/>
                  </a:cubicBezTo>
                  <a:cubicBezTo>
                    <a:pt x="527" y="48"/>
                    <a:pt x="527" y="47"/>
                    <a:pt x="528" y="47"/>
                  </a:cubicBezTo>
                  <a:cubicBezTo>
                    <a:pt x="527" y="47"/>
                    <a:pt x="527" y="47"/>
                    <a:pt x="527" y="48"/>
                  </a:cubicBezTo>
                  <a:close/>
                  <a:moveTo>
                    <a:pt x="527" y="54"/>
                  </a:moveTo>
                  <a:cubicBezTo>
                    <a:pt x="525" y="54"/>
                    <a:pt x="523" y="53"/>
                    <a:pt x="521" y="52"/>
                  </a:cubicBezTo>
                  <a:cubicBezTo>
                    <a:pt x="523" y="53"/>
                    <a:pt x="528" y="57"/>
                    <a:pt x="530" y="53"/>
                  </a:cubicBezTo>
                  <a:cubicBezTo>
                    <a:pt x="530" y="53"/>
                    <a:pt x="530" y="53"/>
                    <a:pt x="530" y="53"/>
                  </a:cubicBezTo>
                  <a:cubicBezTo>
                    <a:pt x="530" y="54"/>
                    <a:pt x="528" y="55"/>
                    <a:pt x="527" y="54"/>
                  </a:cubicBezTo>
                  <a:close/>
                  <a:moveTo>
                    <a:pt x="523" y="54"/>
                  </a:moveTo>
                  <a:cubicBezTo>
                    <a:pt x="522" y="53"/>
                    <a:pt x="521" y="52"/>
                    <a:pt x="521" y="52"/>
                  </a:cubicBezTo>
                  <a:cubicBezTo>
                    <a:pt x="521" y="52"/>
                    <a:pt x="522" y="53"/>
                    <a:pt x="523" y="54"/>
                  </a:cubicBezTo>
                  <a:close/>
                  <a:moveTo>
                    <a:pt x="511" y="55"/>
                  </a:moveTo>
                  <a:cubicBezTo>
                    <a:pt x="512" y="55"/>
                    <a:pt x="512" y="56"/>
                    <a:pt x="513" y="56"/>
                  </a:cubicBezTo>
                  <a:cubicBezTo>
                    <a:pt x="512" y="56"/>
                    <a:pt x="512" y="55"/>
                    <a:pt x="511" y="55"/>
                  </a:cubicBezTo>
                  <a:cubicBezTo>
                    <a:pt x="510" y="54"/>
                    <a:pt x="509" y="54"/>
                    <a:pt x="508" y="53"/>
                  </a:cubicBezTo>
                  <a:cubicBezTo>
                    <a:pt x="509" y="55"/>
                    <a:pt x="509" y="55"/>
                    <a:pt x="511" y="55"/>
                  </a:cubicBezTo>
                  <a:close/>
                  <a:moveTo>
                    <a:pt x="508" y="53"/>
                  </a:moveTo>
                  <a:cubicBezTo>
                    <a:pt x="510" y="53"/>
                    <a:pt x="512" y="54"/>
                    <a:pt x="513" y="54"/>
                  </a:cubicBezTo>
                  <a:cubicBezTo>
                    <a:pt x="514" y="54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4"/>
                  </a:cubicBezTo>
                  <a:cubicBezTo>
                    <a:pt x="512" y="54"/>
                    <a:pt x="510" y="52"/>
                    <a:pt x="508" y="53"/>
                  </a:cubicBezTo>
                  <a:close/>
                  <a:moveTo>
                    <a:pt x="530" y="52"/>
                  </a:moveTo>
                  <a:cubicBezTo>
                    <a:pt x="531" y="52"/>
                    <a:pt x="532" y="52"/>
                    <a:pt x="533" y="52"/>
                  </a:cubicBezTo>
                  <a:cubicBezTo>
                    <a:pt x="533" y="52"/>
                    <a:pt x="533" y="52"/>
                    <a:pt x="533" y="52"/>
                  </a:cubicBezTo>
                  <a:cubicBezTo>
                    <a:pt x="532" y="52"/>
                    <a:pt x="531" y="52"/>
                    <a:pt x="530" y="52"/>
                  </a:cubicBezTo>
                  <a:close/>
                  <a:moveTo>
                    <a:pt x="535" y="50"/>
                  </a:moveTo>
                  <a:cubicBezTo>
                    <a:pt x="536" y="50"/>
                    <a:pt x="536" y="50"/>
                    <a:pt x="536" y="51"/>
                  </a:cubicBezTo>
                  <a:cubicBezTo>
                    <a:pt x="537" y="51"/>
                    <a:pt x="538" y="50"/>
                    <a:pt x="538" y="50"/>
                  </a:cubicBezTo>
                  <a:cubicBezTo>
                    <a:pt x="537" y="50"/>
                    <a:pt x="536" y="50"/>
                    <a:pt x="535" y="50"/>
                  </a:cubicBezTo>
                  <a:close/>
                  <a:moveTo>
                    <a:pt x="532" y="46"/>
                  </a:moveTo>
                  <a:cubicBezTo>
                    <a:pt x="531" y="47"/>
                    <a:pt x="531" y="47"/>
                    <a:pt x="531" y="48"/>
                  </a:cubicBezTo>
                  <a:cubicBezTo>
                    <a:pt x="531" y="48"/>
                    <a:pt x="531" y="48"/>
                    <a:pt x="532" y="47"/>
                  </a:cubicBezTo>
                  <a:cubicBezTo>
                    <a:pt x="532" y="47"/>
                    <a:pt x="532" y="46"/>
                    <a:pt x="532" y="46"/>
                  </a:cubicBezTo>
                  <a:close/>
                  <a:moveTo>
                    <a:pt x="529" y="51"/>
                  </a:moveTo>
                  <a:cubicBezTo>
                    <a:pt x="530" y="51"/>
                    <a:pt x="530" y="51"/>
                    <a:pt x="530" y="52"/>
                  </a:cubicBezTo>
                  <a:cubicBezTo>
                    <a:pt x="530" y="52"/>
                    <a:pt x="530" y="52"/>
                    <a:pt x="530" y="52"/>
                  </a:cubicBezTo>
                  <a:cubicBezTo>
                    <a:pt x="530" y="51"/>
                    <a:pt x="530" y="51"/>
                    <a:pt x="529" y="51"/>
                  </a:cubicBezTo>
                  <a:close/>
                  <a:moveTo>
                    <a:pt x="534" y="50"/>
                  </a:moveTo>
                  <a:cubicBezTo>
                    <a:pt x="534" y="51"/>
                    <a:pt x="534" y="51"/>
                    <a:pt x="533" y="52"/>
                  </a:cubicBezTo>
                  <a:cubicBezTo>
                    <a:pt x="533" y="52"/>
                    <a:pt x="534" y="51"/>
                    <a:pt x="534" y="51"/>
                  </a:cubicBezTo>
                  <a:cubicBezTo>
                    <a:pt x="534" y="51"/>
                    <a:pt x="535" y="50"/>
                    <a:pt x="535" y="50"/>
                  </a:cubicBezTo>
                  <a:cubicBezTo>
                    <a:pt x="535" y="50"/>
                    <a:pt x="534" y="50"/>
                    <a:pt x="534" y="50"/>
                  </a:cubicBezTo>
                  <a:close/>
                  <a:moveTo>
                    <a:pt x="531" y="48"/>
                  </a:moveTo>
                  <a:cubicBezTo>
                    <a:pt x="530" y="48"/>
                    <a:pt x="529" y="48"/>
                    <a:pt x="529" y="48"/>
                  </a:cubicBezTo>
                  <a:cubicBezTo>
                    <a:pt x="530" y="48"/>
                    <a:pt x="531" y="48"/>
                    <a:pt x="531" y="48"/>
                  </a:cubicBezTo>
                  <a:close/>
                  <a:moveTo>
                    <a:pt x="529" y="48"/>
                  </a:moveTo>
                  <a:cubicBezTo>
                    <a:pt x="529" y="48"/>
                    <a:pt x="529" y="48"/>
                    <a:pt x="529" y="48"/>
                  </a:cubicBezTo>
                  <a:cubicBezTo>
                    <a:pt x="529" y="49"/>
                    <a:pt x="529" y="50"/>
                    <a:pt x="529" y="50"/>
                  </a:cubicBezTo>
                  <a:cubicBezTo>
                    <a:pt x="529" y="50"/>
                    <a:pt x="529" y="50"/>
                    <a:pt x="529" y="50"/>
                  </a:cubicBezTo>
                  <a:cubicBezTo>
                    <a:pt x="529" y="49"/>
                    <a:pt x="529" y="49"/>
                    <a:pt x="529" y="48"/>
                  </a:cubicBezTo>
                  <a:close/>
                  <a:moveTo>
                    <a:pt x="445" y="32"/>
                  </a:moveTo>
                  <a:cubicBezTo>
                    <a:pt x="445" y="32"/>
                    <a:pt x="446" y="32"/>
                    <a:pt x="446" y="32"/>
                  </a:cubicBezTo>
                  <a:cubicBezTo>
                    <a:pt x="446" y="32"/>
                    <a:pt x="446" y="32"/>
                    <a:pt x="447" y="33"/>
                  </a:cubicBezTo>
                  <a:cubicBezTo>
                    <a:pt x="447" y="33"/>
                    <a:pt x="447" y="32"/>
                    <a:pt x="448" y="32"/>
                  </a:cubicBezTo>
                  <a:cubicBezTo>
                    <a:pt x="450" y="32"/>
                    <a:pt x="452" y="33"/>
                    <a:pt x="454" y="33"/>
                  </a:cubicBezTo>
                  <a:cubicBezTo>
                    <a:pt x="454" y="33"/>
                    <a:pt x="454" y="32"/>
                    <a:pt x="454" y="32"/>
                  </a:cubicBezTo>
                  <a:cubicBezTo>
                    <a:pt x="452" y="32"/>
                    <a:pt x="451" y="33"/>
                    <a:pt x="449" y="32"/>
                  </a:cubicBezTo>
                  <a:cubicBezTo>
                    <a:pt x="447" y="31"/>
                    <a:pt x="446" y="31"/>
                    <a:pt x="444" y="32"/>
                  </a:cubicBezTo>
                  <a:cubicBezTo>
                    <a:pt x="444" y="32"/>
                    <a:pt x="444" y="32"/>
                    <a:pt x="444" y="32"/>
                  </a:cubicBezTo>
                  <a:cubicBezTo>
                    <a:pt x="444" y="32"/>
                    <a:pt x="445" y="32"/>
                    <a:pt x="445" y="32"/>
                  </a:cubicBezTo>
                  <a:close/>
                  <a:moveTo>
                    <a:pt x="473" y="22"/>
                  </a:moveTo>
                  <a:cubicBezTo>
                    <a:pt x="471" y="22"/>
                    <a:pt x="469" y="22"/>
                    <a:pt x="467" y="22"/>
                  </a:cubicBezTo>
                  <a:cubicBezTo>
                    <a:pt x="467" y="24"/>
                    <a:pt x="475" y="22"/>
                    <a:pt x="478" y="23"/>
                  </a:cubicBezTo>
                  <a:cubicBezTo>
                    <a:pt x="477" y="22"/>
                    <a:pt x="474" y="22"/>
                    <a:pt x="473" y="22"/>
                  </a:cubicBezTo>
                  <a:close/>
                  <a:moveTo>
                    <a:pt x="458" y="25"/>
                  </a:moveTo>
                  <a:cubicBezTo>
                    <a:pt x="457" y="25"/>
                    <a:pt x="456" y="26"/>
                    <a:pt x="456" y="26"/>
                  </a:cubicBezTo>
                  <a:cubicBezTo>
                    <a:pt x="456" y="26"/>
                    <a:pt x="456" y="26"/>
                    <a:pt x="457" y="26"/>
                  </a:cubicBezTo>
                  <a:cubicBezTo>
                    <a:pt x="457" y="26"/>
                    <a:pt x="457" y="25"/>
                    <a:pt x="458" y="25"/>
                  </a:cubicBezTo>
                  <a:close/>
                  <a:moveTo>
                    <a:pt x="466" y="24"/>
                  </a:moveTo>
                  <a:cubicBezTo>
                    <a:pt x="467" y="24"/>
                    <a:pt x="468" y="25"/>
                    <a:pt x="470" y="26"/>
                  </a:cubicBezTo>
                  <a:cubicBezTo>
                    <a:pt x="466" y="26"/>
                    <a:pt x="464" y="25"/>
                    <a:pt x="461" y="24"/>
                  </a:cubicBezTo>
                  <a:cubicBezTo>
                    <a:pt x="464" y="25"/>
                    <a:pt x="467" y="26"/>
                    <a:pt x="470" y="26"/>
                  </a:cubicBezTo>
                  <a:cubicBezTo>
                    <a:pt x="469" y="25"/>
                    <a:pt x="467" y="24"/>
                    <a:pt x="466" y="24"/>
                  </a:cubicBezTo>
                  <a:close/>
                  <a:moveTo>
                    <a:pt x="456" y="26"/>
                  </a:moveTo>
                  <a:cubicBezTo>
                    <a:pt x="456" y="26"/>
                    <a:pt x="456" y="26"/>
                    <a:pt x="456" y="26"/>
                  </a:cubicBezTo>
                  <a:cubicBezTo>
                    <a:pt x="455" y="26"/>
                    <a:pt x="454" y="26"/>
                    <a:pt x="454" y="27"/>
                  </a:cubicBezTo>
                  <a:cubicBezTo>
                    <a:pt x="455" y="27"/>
                    <a:pt x="456" y="28"/>
                    <a:pt x="456" y="26"/>
                  </a:cubicBezTo>
                  <a:close/>
                  <a:moveTo>
                    <a:pt x="478" y="23"/>
                  </a:moveTo>
                  <a:cubicBezTo>
                    <a:pt x="478" y="23"/>
                    <a:pt x="478" y="23"/>
                    <a:pt x="478" y="24"/>
                  </a:cubicBezTo>
                  <a:cubicBezTo>
                    <a:pt x="478" y="24"/>
                    <a:pt x="478" y="24"/>
                    <a:pt x="479" y="24"/>
                  </a:cubicBezTo>
                  <a:cubicBezTo>
                    <a:pt x="479" y="23"/>
                    <a:pt x="478" y="23"/>
                    <a:pt x="478" y="23"/>
                  </a:cubicBezTo>
                  <a:close/>
                  <a:moveTo>
                    <a:pt x="478" y="24"/>
                  </a:moveTo>
                  <a:cubicBezTo>
                    <a:pt x="474" y="24"/>
                    <a:pt x="470" y="24"/>
                    <a:pt x="466" y="24"/>
                  </a:cubicBezTo>
                  <a:cubicBezTo>
                    <a:pt x="470" y="24"/>
                    <a:pt x="474" y="24"/>
                    <a:pt x="478" y="24"/>
                  </a:cubicBezTo>
                  <a:cubicBezTo>
                    <a:pt x="478" y="24"/>
                    <a:pt x="478" y="24"/>
                    <a:pt x="478" y="24"/>
                  </a:cubicBezTo>
                  <a:close/>
                  <a:moveTo>
                    <a:pt x="461" y="24"/>
                  </a:moveTo>
                  <a:cubicBezTo>
                    <a:pt x="461" y="24"/>
                    <a:pt x="460" y="24"/>
                    <a:pt x="460" y="24"/>
                  </a:cubicBezTo>
                  <a:cubicBezTo>
                    <a:pt x="460" y="24"/>
                    <a:pt x="459" y="24"/>
                    <a:pt x="459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1" y="24"/>
                    <a:pt x="461" y="24"/>
                  </a:cubicBezTo>
                  <a:close/>
                  <a:moveTo>
                    <a:pt x="471" y="31"/>
                  </a:moveTo>
                  <a:cubicBezTo>
                    <a:pt x="468" y="31"/>
                    <a:pt x="464" y="31"/>
                    <a:pt x="461" y="30"/>
                  </a:cubicBezTo>
                  <a:cubicBezTo>
                    <a:pt x="461" y="30"/>
                    <a:pt x="461" y="30"/>
                    <a:pt x="461" y="30"/>
                  </a:cubicBezTo>
                  <a:cubicBezTo>
                    <a:pt x="463" y="32"/>
                    <a:pt x="468" y="31"/>
                    <a:pt x="471" y="31"/>
                  </a:cubicBezTo>
                  <a:close/>
                  <a:moveTo>
                    <a:pt x="451" y="29"/>
                  </a:moveTo>
                  <a:cubicBezTo>
                    <a:pt x="450" y="29"/>
                    <a:pt x="449" y="29"/>
                    <a:pt x="449" y="29"/>
                  </a:cubicBezTo>
                  <a:cubicBezTo>
                    <a:pt x="450" y="31"/>
                    <a:pt x="450" y="31"/>
                    <a:pt x="452" y="31"/>
                  </a:cubicBezTo>
                  <a:cubicBezTo>
                    <a:pt x="453" y="32"/>
                    <a:pt x="453" y="32"/>
                    <a:pt x="454" y="32"/>
                  </a:cubicBezTo>
                  <a:cubicBezTo>
                    <a:pt x="454" y="32"/>
                    <a:pt x="454" y="32"/>
                    <a:pt x="455" y="32"/>
                  </a:cubicBezTo>
                  <a:cubicBezTo>
                    <a:pt x="453" y="31"/>
                    <a:pt x="452" y="30"/>
                    <a:pt x="451" y="29"/>
                  </a:cubicBezTo>
                  <a:close/>
                  <a:moveTo>
                    <a:pt x="447" y="33"/>
                  </a:moveTo>
                  <a:cubicBezTo>
                    <a:pt x="447" y="33"/>
                    <a:pt x="447" y="33"/>
                    <a:pt x="447" y="33"/>
                  </a:cubicBezTo>
                  <a:cubicBezTo>
                    <a:pt x="446" y="32"/>
                    <a:pt x="446" y="32"/>
                    <a:pt x="446" y="32"/>
                  </a:cubicBezTo>
                  <a:cubicBezTo>
                    <a:pt x="446" y="32"/>
                    <a:pt x="446" y="33"/>
                    <a:pt x="447" y="33"/>
                  </a:cubicBezTo>
                  <a:close/>
                  <a:moveTo>
                    <a:pt x="458" y="27"/>
                  </a:moveTo>
                  <a:cubicBezTo>
                    <a:pt x="459" y="27"/>
                    <a:pt x="459" y="27"/>
                    <a:pt x="460" y="27"/>
                  </a:cubicBezTo>
                  <a:cubicBezTo>
                    <a:pt x="460" y="26"/>
                    <a:pt x="459" y="27"/>
                    <a:pt x="458" y="27"/>
                  </a:cubicBezTo>
                  <a:close/>
                  <a:moveTo>
                    <a:pt x="530" y="36"/>
                  </a:moveTo>
                  <a:cubicBezTo>
                    <a:pt x="530" y="36"/>
                    <a:pt x="529" y="36"/>
                    <a:pt x="529" y="35"/>
                  </a:cubicBezTo>
                  <a:cubicBezTo>
                    <a:pt x="529" y="36"/>
                    <a:pt x="529" y="36"/>
                    <a:pt x="529" y="36"/>
                  </a:cubicBezTo>
                  <a:cubicBezTo>
                    <a:pt x="529" y="36"/>
                    <a:pt x="530" y="36"/>
                    <a:pt x="530" y="36"/>
                  </a:cubicBezTo>
                  <a:close/>
                  <a:moveTo>
                    <a:pt x="467" y="28"/>
                  </a:moveTo>
                  <a:cubicBezTo>
                    <a:pt x="466" y="28"/>
                    <a:pt x="464" y="29"/>
                    <a:pt x="462" y="29"/>
                  </a:cubicBezTo>
                  <a:cubicBezTo>
                    <a:pt x="465" y="29"/>
                    <a:pt x="468" y="30"/>
                    <a:pt x="471" y="31"/>
                  </a:cubicBezTo>
                  <a:cubicBezTo>
                    <a:pt x="469" y="30"/>
                    <a:pt x="467" y="30"/>
                    <a:pt x="465" y="29"/>
                  </a:cubicBezTo>
                  <a:cubicBezTo>
                    <a:pt x="466" y="28"/>
                    <a:pt x="467" y="28"/>
                    <a:pt x="467" y="28"/>
                  </a:cubicBezTo>
                  <a:close/>
                  <a:moveTo>
                    <a:pt x="460" y="27"/>
                  </a:moveTo>
                  <a:cubicBezTo>
                    <a:pt x="460" y="27"/>
                    <a:pt x="460" y="27"/>
                    <a:pt x="460" y="27"/>
                  </a:cubicBezTo>
                  <a:cubicBezTo>
                    <a:pt x="461" y="28"/>
                    <a:pt x="462" y="28"/>
                    <a:pt x="463" y="28"/>
                  </a:cubicBezTo>
                  <a:cubicBezTo>
                    <a:pt x="462" y="28"/>
                    <a:pt x="461" y="28"/>
                    <a:pt x="461" y="27"/>
                  </a:cubicBezTo>
                  <a:cubicBezTo>
                    <a:pt x="461" y="27"/>
                    <a:pt x="460" y="27"/>
                    <a:pt x="460" y="27"/>
                  </a:cubicBezTo>
                  <a:close/>
                  <a:moveTo>
                    <a:pt x="533" y="34"/>
                  </a:moveTo>
                  <a:cubicBezTo>
                    <a:pt x="533" y="33"/>
                    <a:pt x="533" y="33"/>
                    <a:pt x="533" y="32"/>
                  </a:cubicBezTo>
                  <a:cubicBezTo>
                    <a:pt x="532" y="33"/>
                    <a:pt x="533" y="34"/>
                    <a:pt x="533" y="34"/>
                  </a:cubicBezTo>
                  <a:close/>
                  <a:moveTo>
                    <a:pt x="527" y="36"/>
                  </a:moveTo>
                  <a:cubicBezTo>
                    <a:pt x="527" y="36"/>
                    <a:pt x="527" y="36"/>
                    <a:pt x="527" y="35"/>
                  </a:cubicBezTo>
                  <a:cubicBezTo>
                    <a:pt x="527" y="35"/>
                    <a:pt x="527" y="36"/>
                    <a:pt x="527" y="36"/>
                  </a:cubicBezTo>
                  <a:cubicBezTo>
                    <a:pt x="526" y="35"/>
                    <a:pt x="525" y="34"/>
                    <a:pt x="524" y="35"/>
                  </a:cubicBezTo>
                  <a:cubicBezTo>
                    <a:pt x="524" y="35"/>
                    <a:pt x="524" y="36"/>
                    <a:pt x="524" y="36"/>
                  </a:cubicBezTo>
                  <a:cubicBezTo>
                    <a:pt x="524" y="36"/>
                    <a:pt x="524" y="36"/>
                    <a:pt x="524" y="35"/>
                  </a:cubicBezTo>
                  <a:cubicBezTo>
                    <a:pt x="526" y="34"/>
                    <a:pt x="526" y="35"/>
                    <a:pt x="527" y="36"/>
                  </a:cubicBezTo>
                  <a:close/>
                  <a:moveTo>
                    <a:pt x="534" y="35"/>
                  </a:moveTo>
                  <a:cubicBezTo>
                    <a:pt x="534" y="35"/>
                    <a:pt x="533" y="34"/>
                    <a:pt x="533" y="34"/>
                  </a:cubicBezTo>
                  <a:cubicBezTo>
                    <a:pt x="533" y="34"/>
                    <a:pt x="533" y="35"/>
                    <a:pt x="534" y="35"/>
                  </a:cubicBezTo>
                  <a:close/>
                  <a:moveTo>
                    <a:pt x="531" y="32"/>
                  </a:moveTo>
                  <a:cubicBezTo>
                    <a:pt x="528" y="32"/>
                    <a:pt x="524" y="31"/>
                    <a:pt x="522" y="32"/>
                  </a:cubicBezTo>
                  <a:cubicBezTo>
                    <a:pt x="525" y="32"/>
                    <a:pt x="527" y="32"/>
                    <a:pt x="530" y="32"/>
                  </a:cubicBezTo>
                  <a:cubicBezTo>
                    <a:pt x="530" y="32"/>
                    <a:pt x="531" y="32"/>
                    <a:pt x="531" y="32"/>
                  </a:cubicBezTo>
                  <a:close/>
                  <a:moveTo>
                    <a:pt x="529" y="35"/>
                  </a:moveTo>
                  <a:cubicBezTo>
                    <a:pt x="529" y="35"/>
                    <a:pt x="530" y="35"/>
                    <a:pt x="530" y="35"/>
                  </a:cubicBezTo>
                  <a:cubicBezTo>
                    <a:pt x="530" y="35"/>
                    <a:pt x="529" y="35"/>
                    <a:pt x="529" y="35"/>
                  </a:cubicBezTo>
                  <a:cubicBezTo>
                    <a:pt x="529" y="35"/>
                    <a:pt x="529" y="35"/>
                    <a:pt x="529" y="35"/>
                  </a:cubicBezTo>
                  <a:close/>
                  <a:moveTo>
                    <a:pt x="530" y="35"/>
                  </a:moveTo>
                  <a:cubicBezTo>
                    <a:pt x="531" y="35"/>
                    <a:pt x="533" y="35"/>
                    <a:pt x="534" y="35"/>
                  </a:cubicBezTo>
                  <a:cubicBezTo>
                    <a:pt x="532" y="35"/>
                    <a:pt x="531" y="34"/>
                    <a:pt x="530" y="35"/>
                  </a:cubicBezTo>
                  <a:close/>
                  <a:moveTo>
                    <a:pt x="503" y="29"/>
                  </a:moveTo>
                  <a:cubicBezTo>
                    <a:pt x="500" y="27"/>
                    <a:pt x="497" y="27"/>
                    <a:pt x="494" y="26"/>
                  </a:cubicBezTo>
                  <a:cubicBezTo>
                    <a:pt x="493" y="26"/>
                    <a:pt x="492" y="25"/>
                    <a:pt x="492" y="25"/>
                  </a:cubicBezTo>
                  <a:cubicBezTo>
                    <a:pt x="493" y="26"/>
                    <a:pt x="493" y="26"/>
                    <a:pt x="494" y="26"/>
                  </a:cubicBezTo>
                  <a:cubicBezTo>
                    <a:pt x="497" y="28"/>
                    <a:pt x="500" y="28"/>
                    <a:pt x="503" y="29"/>
                  </a:cubicBezTo>
                  <a:close/>
                  <a:moveTo>
                    <a:pt x="524" y="36"/>
                  </a:moveTo>
                  <a:cubicBezTo>
                    <a:pt x="523" y="36"/>
                    <a:pt x="522" y="35"/>
                    <a:pt x="521" y="35"/>
                  </a:cubicBezTo>
                  <a:cubicBezTo>
                    <a:pt x="520" y="35"/>
                    <a:pt x="519" y="35"/>
                    <a:pt x="518" y="34"/>
                  </a:cubicBezTo>
                  <a:cubicBezTo>
                    <a:pt x="519" y="35"/>
                    <a:pt x="520" y="35"/>
                    <a:pt x="522" y="36"/>
                  </a:cubicBezTo>
                  <a:cubicBezTo>
                    <a:pt x="523" y="36"/>
                    <a:pt x="523" y="36"/>
                    <a:pt x="524" y="36"/>
                  </a:cubicBezTo>
                  <a:close/>
                  <a:moveTo>
                    <a:pt x="509" y="30"/>
                  </a:moveTo>
                  <a:cubicBezTo>
                    <a:pt x="506" y="30"/>
                    <a:pt x="504" y="30"/>
                    <a:pt x="501" y="30"/>
                  </a:cubicBezTo>
                  <a:cubicBezTo>
                    <a:pt x="502" y="30"/>
                    <a:pt x="503" y="30"/>
                    <a:pt x="504" y="29"/>
                  </a:cubicBezTo>
                  <a:cubicBezTo>
                    <a:pt x="503" y="30"/>
                    <a:pt x="502" y="30"/>
                    <a:pt x="501" y="30"/>
                  </a:cubicBezTo>
                  <a:cubicBezTo>
                    <a:pt x="503" y="31"/>
                    <a:pt x="506" y="30"/>
                    <a:pt x="509" y="30"/>
                  </a:cubicBezTo>
                  <a:close/>
                  <a:moveTo>
                    <a:pt x="492" y="25"/>
                  </a:moveTo>
                  <a:cubicBezTo>
                    <a:pt x="492" y="25"/>
                    <a:pt x="491" y="24"/>
                    <a:pt x="491" y="23"/>
                  </a:cubicBezTo>
                  <a:cubicBezTo>
                    <a:pt x="491" y="24"/>
                    <a:pt x="492" y="25"/>
                    <a:pt x="492" y="25"/>
                  </a:cubicBezTo>
                  <a:close/>
                  <a:moveTo>
                    <a:pt x="467" y="21"/>
                  </a:moveTo>
                  <a:cubicBezTo>
                    <a:pt x="470" y="21"/>
                    <a:pt x="474" y="21"/>
                    <a:pt x="477" y="22"/>
                  </a:cubicBezTo>
                  <a:cubicBezTo>
                    <a:pt x="480" y="22"/>
                    <a:pt x="483" y="24"/>
                    <a:pt x="486" y="23"/>
                  </a:cubicBezTo>
                  <a:cubicBezTo>
                    <a:pt x="487" y="23"/>
                    <a:pt x="490" y="22"/>
                    <a:pt x="491" y="23"/>
                  </a:cubicBezTo>
                  <a:cubicBezTo>
                    <a:pt x="491" y="23"/>
                    <a:pt x="491" y="23"/>
                    <a:pt x="491" y="23"/>
                  </a:cubicBezTo>
                  <a:cubicBezTo>
                    <a:pt x="491" y="23"/>
                    <a:pt x="491" y="23"/>
                    <a:pt x="491" y="23"/>
                  </a:cubicBezTo>
                  <a:cubicBezTo>
                    <a:pt x="490" y="22"/>
                    <a:pt x="486" y="23"/>
                    <a:pt x="486" y="23"/>
                  </a:cubicBezTo>
                  <a:cubicBezTo>
                    <a:pt x="483" y="23"/>
                    <a:pt x="480" y="21"/>
                    <a:pt x="477" y="21"/>
                  </a:cubicBezTo>
                  <a:cubicBezTo>
                    <a:pt x="475" y="21"/>
                    <a:pt x="467" y="19"/>
                    <a:pt x="466" y="22"/>
                  </a:cubicBezTo>
                  <a:cubicBezTo>
                    <a:pt x="466" y="22"/>
                    <a:pt x="466" y="22"/>
                    <a:pt x="467" y="22"/>
                  </a:cubicBezTo>
                  <a:cubicBezTo>
                    <a:pt x="467" y="22"/>
                    <a:pt x="467" y="22"/>
                    <a:pt x="467" y="21"/>
                  </a:cubicBezTo>
                  <a:close/>
                  <a:moveTo>
                    <a:pt x="517" y="33"/>
                  </a:moveTo>
                  <a:cubicBezTo>
                    <a:pt x="518" y="33"/>
                    <a:pt x="518" y="33"/>
                    <a:pt x="519" y="32"/>
                  </a:cubicBezTo>
                  <a:cubicBezTo>
                    <a:pt x="518" y="32"/>
                    <a:pt x="517" y="32"/>
                    <a:pt x="516" y="32"/>
                  </a:cubicBezTo>
                  <a:cubicBezTo>
                    <a:pt x="517" y="32"/>
                    <a:pt x="517" y="33"/>
                    <a:pt x="517" y="33"/>
                  </a:cubicBezTo>
                  <a:close/>
                  <a:moveTo>
                    <a:pt x="515" y="33"/>
                  </a:moveTo>
                  <a:cubicBezTo>
                    <a:pt x="516" y="34"/>
                    <a:pt x="517" y="34"/>
                    <a:pt x="518" y="34"/>
                  </a:cubicBezTo>
                  <a:cubicBezTo>
                    <a:pt x="517" y="34"/>
                    <a:pt x="517" y="34"/>
                    <a:pt x="516" y="33"/>
                  </a:cubicBezTo>
                  <a:cubicBezTo>
                    <a:pt x="517" y="34"/>
                    <a:pt x="517" y="33"/>
                    <a:pt x="518" y="33"/>
                  </a:cubicBezTo>
                  <a:cubicBezTo>
                    <a:pt x="518" y="33"/>
                    <a:pt x="518" y="33"/>
                    <a:pt x="517" y="33"/>
                  </a:cubicBezTo>
                  <a:cubicBezTo>
                    <a:pt x="517" y="33"/>
                    <a:pt x="516" y="33"/>
                    <a:pt x="515" y="33"/>
                  </a:cubicBezTo>
                  <a:close/>
                  <a:moveTo>
                    <a:pt x="454" y="34"/>
                  </a:moveTo>
                  <a:cubicBezTo>
                    <a:pt x="455" y="35"/>
                    <a:pt x="455" y="35"/>
                    <a:pt x="455" y="35"/>
                  </a:cubicBezTo>
                  <a:cubicBezTo>
                    <a:pt x="459" y="36"/>
                    <a:pt x="464" y="34"/>
                    <a:pt x="468" y="34"/>
                  </a:cubicBezTo>
                  <a:cubicBezTo>
                    <a:pt x="465" y="34"/>
                    <a:pt x="463" y="34"/>
                    <a:pt x="460" y="33"/>
                  </a:cubicBezTo>
                  <a:cubicBezTo>
                    <a:pt x="458" y="33"/>
                    <a:pt x="456" y="34"/>
                    <a:pt x="454" y="34"/>
                  </a:cubicBezTo>
                  <a:close/>
                  <a:moveTo>
                    <a:pt x="118" y="349"/>
                  </a:moveTo>
                  <a:cubicBezTo>
                    <a:pt x="118" y="349"/>
                    <a:pt x="119" y="350"/>
                    <a:pt x="120" y="350"/>
                  </a:cubicBezTo>
                  <a:cubicBezTo>
                    <a:pt x="120" y="350"/>
                    <a:pt x="120" y="349"/>
                    <a:pt x="120" y="348"/>
                  </a:cubicBezTo>
                  <a:cubicBezTo>
                    <a:pt x="121" y="348"/>
                    <a:pt x="122" y="348"/>
                    <a:pt x="122" y="347"/>
                  </a:cubicBezTo>
                  <a:cubicBezTo>
                    <a:pt x="123" y="350"/>
                    <a:pt x="126" y="347"/>
                    <a:pt x="124" y="345"/>
                  </a:cubicBezTo>
                  <a:cubicBezTo>
                    <a:pt x="123" y="343"/>
                    <a:pt x="121" y="342"/>
                    <a:pt x="120" y="341"/>
                  </a:cubicBezTo>
                  <a:cubicBezTo>
                    <a:pt x="120" y="341"/>
                    <a:pt x="120" y="342"/>
                    <a:pt x="120" y="343"/>
                  </a:cubicBezTo>
                  <a:cubicBezTo>
                    <a:pt x="117" y="342"/>
                    <a:pt x="118" y="344"/>
                    <a:pt x="118" y="346"/>
                  </a:cubicBezTo>
                  <a:cubicBezTo>
                    <a:pt x="118" y="347"/>
                    <a:pt x="116" y="347"/>
                    <a:pt x="118" y="349"/>
                  </a:cubicBezTo>
                  <a:close/>
                  <a:moveTo>
                    <a:pt x="158" y="392"/>
                  </a:moveTo>
                  <a:cubicBezTo>
                    <a:pt x="158" y="392"/>
                    <a:pt x="158" y="393"/>
                    <a:pt x="159" y="394"/>
                  </a:cubicBezTo>
                  <a:cubicBezTo>
                    <a:pt x="161" y="394"/>
                    <a:pt x="162" y="394"/>
                    <a:pt x="164" y="394"/>
                  </a:cubicBezTo>
                  <a:cubicBezTo>
                    <a:pt x="168" y="395"/>
                    <a:pt x="172" y="399"/>
                    <a:pt x="176" y="396"/>
                  </a:cubicBezTo>
                  <a:cubicBezTo>
                    <a:pt x="176" y="396"/>
                    <a:pt x="177" y="397"/>
                    <a:pt x="177" y="397"/>
                  </a:cubicBezTo>
                  <a:cubicBezTo>
                    <a:pt x="177" y="396"/>
                    <a:pt x="176" y="394"/>
                    <a:pt x="176" y="393"/>
                  </a:cubicBezTo>
                  <a:cubicBezTo>
                    <a:pt x="176" y="394"/>
                    <a:pt x="176" y="394"/>
                    <a:pt x="176" y="394"/>
                  </a:cubicBezTo>
                  <a:cubicBezTo>
                    <a:pt x="175" y="395"/>
                    <a:pt x="175" y="395"/>
                    <a:pt x="175" y="395"/>
                  </a:cubicBezTo>
                  <a:cubicBezTo>
                    <a:pt x="175" y="394"/>
                    <a:pt x="175" y="392"/>
                    <a:pt x="175" y="391"/>
                  </a:cubicBezTo>
                  <a:cubicBezTo>
                    <a:pt x="174" y="391"/>
                    <a:pt x="173" y="390"/>
                    <a:pt x="172" y="389"/>
                  </a:cubicBezTo>
                  <a:cubicBezTo>
                    <a:pt x="172" y="389"/>
                    <a:pt x="173" y="388"/>
                    <a:pt x="172" y="388"/>
                  </a:cubicBezTo>
                  <a:cubicBezTo>
                    <a:pt x="172" y="388"/>
                    <a:pt x="171" y="388"/>
                    <a:pt x="171" y="388"/>
                  </a:cubicBezTo>
                  <a:cubicBezTo>
                    <a:pt x="171" y="387"/>
                    <a:pt x="170" y="387"/>
                    <a:pt x="169" y="386"/>
                  </a:cubicBezTo>
                  <a:cubicBezTo>
                    <a:pt x="167" y="385"/>
                    <a:pt x="158" y="384"/>
                    <a:pt x="162" y="381"/>
                  </a:cubicBezTo>
                  <a:cubicBezTo>
                    <a:pt x="160" y="380"/>
                    <a:pt x="155" y="377"/>
                    <a:pt x="156" y="374"/>
                  </a:cubicBezTo>
                  <a:cubicBezTo>
                    <a:pt x="154" y="375"/>
                    <a:pt x="153" y="374"/>
                    <a:pt x="150" y="374"/>
                  </a:cubicBezTo>
                  <a:cubicBezTo>
                    <a:pt x="149" y="373"/>
                    <a:pt x="147" y="374"/>
                    <a:pt x="146" y="373"/>
                  </a:cubicBezTo>
                  <a:cubicBezTo>
                    <a:pt x="145" y="373"/>
                    <a:pt x="144" y="372"/>
                    <a:pt x="143" y="372"/>
                  </a:cubicBezTo>
                  <a:cubicBezTo>
                    <a:pt x="142" y="372"/>
                    <a:pt x="141" y="372"/>
                    <a:pt x="140" y="372"/>
                  </a:cubicBezTo>
                  <a:cubicBezTo>
                    <a:pt x="139" y="372"/>
                    <a:pt x="140" y="371"/>
                    <a:pt x="138" y="371"/>
                  </a:cubicBezTo>
                  <a:cubicBezTo>
                    <a:pt x="137" y="371"/>
                    <a:pt x="136" y="371"/>
                    <a:pt x="137" y="370"/>
                  </a:cubicBezTo>
                  <a:cubicBezTo>
                    <a:pt x="136" y="370"/>
                    <a:pt x="136" y="370"/>
                    <a:pt x="135" y="371"/>
                  </a:cubicBezTo>
                  <a:cubicBezTo>
                    <a:pt x="134" y="369"/>
                    <a:pt x="133" y="369"/>
                    <a:pt x="131" y="368"/>
                  </a:cubicBezTo>
                  <a:cubicBezTo>
                    <a:pt x="129" y="369"/>
                    <a:pt x="128" y="369"/>
                    <a:pt x="126" y="369"/>
                  </a:cubicBezTo>
                  <a:cubicBezTo>
                    <a:pt x="127" y="370"/>
                    <a:pt x="127" y="372"/>
                    <a:pt x="127" y="372"/>
                  </a:cubicBezTo>
                  <a:cubicBezTo>
                    <a:pt x="128" y="373"/>
                    <a:pt x="129" y="373"/>
                    <a:pt x="130" y="373"/>
                  </a:cubicBezTo>
                  <a:cubicBezTo>
                    <a:pt x="128" y="371"/>
                    <a:pt x="132" y="369"/>
                    <a:pt x="134" y="372"/>
                  </a:cubicBezTo>
                  <a:cubicBezTo>
                    <a:pt x="131" y="373"/>
                    <a:pt x="130" y="373"/>
                    <a:pt x="132" y="375"/>
                  </a:cubicBezTo>
                  <a:cubicBezTo>
                    <a:pt x="132" y="376"/>
                    <a:pt x="131" y="377"/>
                    <a:pt x="130" y="377"/>
                  </a:cubicBezTo>
                  <a:cubicBezTo>
                    <a:pt x="132" y="377"/>
                    <a:pt x="133" y="376"/>
                    <a:pt x="134" y="376"/>
                  </a:cubicBezTo>
                  <a:cubicBezTo>
                    <a:pt x="134" y="377"/>
                    <a:pt x="135" y="378"/>
                    <a:pt x="137" y="377"/>
                  </a:cubicBezTo>
                  <a:cubicBezTo>
                    <a:pt x="137" y="377"/>
                    <a:pt x="140" y="374"/>
                    <a:pt x="139" y="377"/>
                  </a:cubicBezTo>
                  <a:cubicBezTo>
                    <a:pt x="138" y="378"/>
                    <a:pt x="137" y="380"/>
                    <a:pt x="139" y="380"/>
                  </a:cubicBezTo>
                  <a:cubicBezTo>
                    <a:pt x="141" y="380"/>
                    <a:pt x="141" y="378"/>
                    <a:pt x="142" y="379"/>
                  </a:cubicBezTo>
                  <a:cubicBezTo>
                    <a:pt x="142" y="380"/>
                    <a:pt x="141" y="380"/>
                    <a:pt x="141" y="381"/>
                  </a:cubicBezTo>
                  <a:cubicBezTo>
                    <a:pt x="142" y="382"/>
                    <a:pt x="142" y="382"/>
                    <a:pt x="143" y="382"/>
                  </a:cubicBezTo>
                  <a:cubicBezTo>
                    <a:pt x="143" y="381"/>
                    <a:pt x="143" y="381"/>
                    <a:pt x="143" y="380"/>
                  </a:cubicBezTo>
                  <a:cubicBezTo>
                    <a:pt x="144" y="381"/>
                    <a:pt x="145" y="382"/>
                    <a:pt x="146" y="381"/>
                  </a:cubicBezTo>
                  <a:cubicBezTo>
                    <a:pt x="148" y="381"/>
                    <a:pt x="149" y="381"/>
                    <a:pt x="149" y="382"/>
                  </a:cubicBezTo>
                  <a:cubicBezTo>
                    <a:pt x="149" y="383"/>
                    <a:pt x="146" y="383"/>
                    <a:pt x="145" y="383"/>
                  </a:cubicBezTo>
                  <a:cubicBezTo>
                    <a:pt x="144" y="383"/>
                    <a:pt x="145" y="385"/>
                    <a:pt x="145" y="385"/>
                  </a:cubicBezTo>
                  <a:cubicBezTo>
                    <a:pt x="145" y="385"/>
                    <a:pt x="146" y="384"/>
                    <a:pt x="146" y="384"/>
                  </a:cubicBezTo>
                  <a:cubicBezTo>
                    <a:pt x="146" y="384"/>
                    <a:pt x="146" y="385"/>
                    <a:pt x="146" y="385"/>
                  </a:cubicBezTo>
                  <a:cubicBezTo>
                    <a:pt x="146" y="385"/>
                    <a:pt x="147" y="384"/>
                    <a:pt x="147" y="384"/>
                  </a:cubicBezTo>
                  <a:cubicBezTo>
                    <a:pt x="148" y="385"/>
                    <a:pt x="149" y="385"/>
                    <a:pt x="149" y="384"/>
                  </a:cubicBezTo>
                  <a:cubicBezTo>
                    <a:pt x="149" y="387"/>
                    <a:pt x="151" y="386"/>
                    <a:pt x="152" y="385"/>
                  </a:cubicBezTo>
                  <a:cubicBezTo>
                    <a:pt x="152" y="385"/>
                    <a:pt x="152" y="386"/>
                    <a:pt x="152" y="386"/>
                  </a:cubicBezTo>
                  <a:cubicBezTo>
                    <a:pt x="154" y="386"/>
                    <a:pt x="153" y="388"/>
                    <a:pt x="151" y="388"/>
                  </a:cubicBezTo>
                  <a:cubicBezTo>
                    <a:pt x="151" y="390"/>
                    <a:pt x="153" y="390"/>
                    <a:pt x="154" y="390"/>
                  </a:cubicBezTo>
                  <a:cubicBezTo>
                    <a:pt x="155" y="390"/>
                    <a:pt x="156" y="390"/>
                    <a:pt x="157" y="389"/>
                  </a:cubicBezTo>
                  <a:cubicBezTo>
                    <a:pt x="156" y="390"/>
                    <a:pt x="156" y="390"/>
                    <a:pt x="156" y="391"/>
                  </a:cubicBezTo>
                  <a:cubicBezTo>
                    <a:pt x="158" y="391"/>
                    <a:pt x="158" y="389"/>
                    <a:pt x="160" y="389"/>
                  </a:cubicBezTo>
                  <a:cubicBezTo>
                    <a:pt x="161" y="389"/>
                    <a:pt x="161" y="388"/>
                    <a:pt x="162" y="386"/>
                  </a:cubicBezTo>
                  <a:cubicBezTo>
                    <a:pt x="162" y="387"/>
                    <a:pt x="163" y="389"/>
                    <a:pt x="162" y="390"/>
                  </a:cubicBezTo>
                  <a:cubicBezTo>
                    <a:pt x="161" y="390"/>
                    <a:pt x="160" y="391"/>
                    <a:pt x="158" y="392"/>
                  </a:cubicBezTo>
                  <a:close/>
                  <a:moveTo>
                    <a:pt x="128" y="361"/>
                  </a:moveTo>
                  <a:cubicBezTo>
                    <a:pt x="128" y="363"/>
                    <a:pt x="131" y="362"/>
                    <a:pt x="132" y="361"/>
                  </a:cubicBezTo>
                  <a:cubicBezTo>
                    <a:pt x="131" y="360"/>
                    <a:pt x="130" y="359"/>
                    <a:pt x="130" y="358"/>
                  </a:cubicBezTo>
                  <a:cubicBezTo>
                    <a:pt x="129" y="357"/>
                    <a:pt x="131" y="356"/>
                    <a:pt x="130" y="355"/>
                  </a:cubicBezTo>
                  <a:cubicBezTo>
                    <a:pt x="130" y="354"/>
                    <a:pt x="129" y="354"/>
                    <a:pt x="129" y="354"/>
                  </a:cubicBezTo>
                  <a:cubicBezTo>
                    <a:pt x="128" y="356"/>
                    <a:pt x="127" y="356"/>
                    <a:pt x="125" y="357"/>
                  </a:cubicBezTo>
                  <a:cubicBezTo>
                    <a:pt x="126" y="359"/>
                    <a:pt x="127" y="359"/>
                    <a:pt x="128" y="361"/>
                  </a:cubicBezTo>
                  <a:close/>
                  <a:moveTo>
                    <a:pt x="94" y="350"/>
                  </a:moveTo>
                  <a:cubicBezTo>
                    <a:pt x="95" y="351"/>
                    <a:pt x="96" y="352"/>
                    <a:pt x="97" y="353"/>
                  </a:cubicBezTo>
                  <a:cubicBezTo>
                    <a:pt x="97" y="354"/>
                    <a:pt x="99" y="354"/>
                    <a:pt x="100" y="354"/>
                  </a:cubicBezTo>
                  <a:cubicBezTo>
                    <a:pt x="100" y="351"/>
                    <a:pt x="99" y="353"/>
                    <a:pt x="98" y="352"/>
                  </a:cubicBezTo>
                  <a:cubicBezTo>
                    <a:pt x="97" y="352"/>
                    <a:pt x="98" y="351"/>
                    <a:pt x="97" y="351"/>
                  </a:cubicBezTo>
                  <a:cubicBezTo>
                    <a:pt x="97" y="351"/>
                    <a:pt x="96" y="351"/>
                    <a:pt x="96" y="351"/>
                  </a:cubicBezTo>
                  <a:cubicBezTo>
                    <a:pt x="96" y="349"/>
                    <a:pt x="95" y="350"/>
                    <a:pt x="94" y="350"/>
                  </a:cubicBezTo>
                  <a:cubicBezTo>
                    <a:pt x="94" y="350"/>
                    <a:pt x="93" y="347"/>
                    <a:pt x="93" y="347"/>
                  </a:cubicBezTo>
                  <a:cubicBezTo>
                    <a:pt x="95" y="346"/>
                    <a:pt x="94" y="344"/>
                    <a:pt x="92" y="343"/>
                  </a:cubicBezTo>
                  <a:cubicBezTo>
                    <a:pt x="93" y="343"/>
                    <a:pt x="93" y="343"/>
                    <a:pt x="94" y="343"/>
                  </a:cubicBezTo>
                  <a:cubicBezTo>
                    <a:pt x="93" y="342"/>
                    <a:pt x="92" y="342"/>
                    <a:pt x="91" y="341"/>
                  </a:cubicBezTo>
                  <a:cubicBezTo>
                    <a:pt x="92" y="341"/>
                    <a:pt x="91" y="340"/>
                    <a:pt x="91" y="339"/>
                  </a:cubicBezTo>
                  <a:cubicBezTo>
                    <a:pt x="90" y="337"/>
                    <a:pt x="90" y="337"/>
                    <a:pt x="91" y="336"/>
                  </a:cubicBezTo>
                  <a:cubicBezTo>
                    <a:pt x="92" y="334"/>
                    <a:pt x="94" y="333"/>
                    <a:pt x="94" y="331"/>
                  </a:cubicBezTo>
                  <a:cubicBezTo>
                    <a:pt x="92" y="332"/>
                    <a:pt x="90" y="333"/>
                    <a:pt x="88" y="332"/>
                  </a:cubicBezTo>
                  <a:cubicBezTo>
                    <a:pt x="86" y="330"/>
                    <a:pt x="85" y="333"/>
                    <a:pt x="83" y="334"/>
                  </a:cubicBezTo>
                  <a:cubicBezTo>
                    <a:pt x="83" y="333"/>
                    <a:pt x="83" y="333"/>
                    <a:pt x="84" y="332"/>
                  </a:cubicBezTo>
                  <a:cubicBezTo>
                    <a:pt x="85" y="332"/>
                    <a:pt x="85" y="331"/>
                    <a:pt x="84" y="331"/>
                  </a:cubicBezTo>
                  <a:cubicBezTo>
                    <a:pt x="83" y="331"/>
                    <a:pt x="81" y="331"/>
                    <a:pt x="80" y="331"/>
                  </a:cubicBezTo>
                  <a:cubicBezTo>
                    <a:pt x="80" y="333"/>
                    <a:pt x="79" y="333"/>
                    <a:pt x="78" y="334"/>
                  </a:cubicBezTo>
                  <a:cubicBezTo>
                    <a:pt x="79" y="334"/>
                    <a:pt x="80" y="334"/>
                    <a:pt x="81" y="336"/>
                  </a:cubicBezTo>
                  <a:cubicBezTo>
                    <a:pt x="81" y="337"/>
                    <a:pt x="80" y="337"/>
                    <a:pt x="79" y="338"/>
                  </a:cubicBezTo>
                  <a:cubicBezTo>
                    <a:pt x="81" y="338"/>
                    <a:pt x="82" y="338"/>
                    <a:pt x="84" y="339"/>
                  </a:cubicBezTo>
                  <a:cubicBezTo>
                    <a:pt x="84" y="339"/>
                    <a:pt x="83" y="340"/>
                    <a:pt x="83" y="340"/>
                  </a:cubicBezTo>
                  <a:cubicBezTo>
                    <a:pt x="84" y="340"/>
                    <a:pt x="85" y="340"/>
                    <a:pt x="86" y="340"/>
                  </a:cubicBezTo>
                  <a:cubicBezTo>
                    <a:pt x="85" y="341"/>
                    <a:pt x="85" y="342"/>
                    <a:pt x="84" y="343"/>
                  </a:cubicBezTo>
                  <a:cubicBezTo>
                    <a:pt x="84" y="343"/>
                    <a:pt x="85" y="344"/>
                    <a:pt x="85" y="344"/>
                  </a:cubicBezTo>
                  <a:cubicBezTo>
                    <a:pt x="87" y="342"/>
                    <a:pt x="87" y="343"/>
                    <a:pt x="89" y="344"/>
                  </a:cubicBezTo>
                  <a:cubicBezTo>
                    <a:pt x="88" y="345"/>
                    <a:pt x="88" y="345"/>
                    <a:pt x="87" y="345"/>
                  </a:cubicBezTo>
                  <a:cubicBezTo>
                    <a:pt x="89" y="347"/>
                    <a:pt x="91" y="349"/>
                    <a:pt x="94" y="350"/>
                  </a:cubicBezTo>
                  <a:close/>
                  <a:moveTo>
                    <a:pt x="116" y="340"/>
                  </a:moveTo>
                  <a:cubicBezTo>
                    <a:pt x="116" y="340"/>
                    <a:pt x="114" y="341"/>
                    <a:pt x="115" y="339"/>
                  </a:cubicBezTo>
                  <a:cubicBezTo>
                    <a:pt x="115" y="338"/>
                    <a:pt x="113" y="337"/>
                    <a:pt x="113" y="337"/>
                  </a:cubicBezTo>
                  <a:cubicBezTo>
                    <a:pt x="112" y="336"/>
                    <a:pt x="112" y="336"/>
                    <a:pt x="111" y="337"/>
                  </a:cubicBezTo>
                  <a:cubicBezTo>
                    <a:pt x="110" y="337"/>
                    <a:pt x="109" y="337"/>
                    <a:pt x="109" y="336"/>
                  </a:cubicBezTo>
                  <a:cubicBezTo>
                    <a:pt x="108" y="335"/>
                    <a:pt x="107" y="334"/>
                    <a:pt x="108" y="333"/>
                  </a:cubicBezTo>
                  <a:cubicBezTo>
                    <a:pt x="107" y="333"/>
                    <a:pt x="106" y="332"/>
                    <a:pt x="106" y="331"/>
                  </a:cubicBezTo>
                  <a:cubicBezTo>
                    <a:pt x="105" y="332"/>
                    <a:pt x="104" y="332"/>
                    <a:pt x="103" y="332"/>
                  </a:cubicBezTo>
                  <a:cubicBezTo>
                    <a:pt x="102" y="332"/>
                    <a:pt x="102" y="334"/>
                    <a:pt x="103" y="334"/>
                  </a:cubicBezTo>
                  <a:cubicBezTo>
                    <a:pt x="103" y="334"/>
                    <a:pt x="104" y="334"/>
                    <a:pt x="104" y="334"/>
                  </a:cubicBezTo>
                  <a:cubicBezTo>
                    <a:pt x="107" y="334"/>
                    <a:pt x="108" y="336"/>
                    <a:pt x="109" y="338"/>
                  </a:cubicBezTo>
                  <a:cubicBezTo>
                    <a:pt x="109" y="338"/>
                    <a:pt x="107" y="336"/>
                    <a:pt x="106" y="336"/>
                  </a:cubicBezTo>
                  <a:cubicBezTo>
                    <a:pt x="104" y="337"/>
                    <a:pt x="104" y="341"/>
                    <a:pt x="106" y="340"/>
                  </a:cubicBezTo>
                  <a:cubicBezTo>
                    <a:pt x="108" y="339"/>
                    <a:pt x="109" y="340"/>
                    <a:pt x="111" y="342"/>
                  </a:cubicBezTo>
                  <a:cubicBezTo>
                    <a:pt x="112" y="343"/>
                    <a:pt x="112" y="340"/>
                    <a:pt x="112" y="340"/>
                  </a:cubicBezTo>
                  <a:cubicBezTo>
                    <a:pt x="113" y="340"/>
                    <a:pt x="116" y="344"/>
                    <a:pt x="116" y="340"/>
                  </a:cubicBezTo>
                  <a:close/>
                  <a:moveTo>
                    <a:pt x="688" y="245"/>
                  </a:moveTo>
                  <a:cubicBezTo>
                    <a:pt x="687" y="245"/>
                    <a:pt x="687" y="245"/>
                    <a:pt x="687" y="245"/>
                  </a:cubicBezTo>
                  <a:cubicBezTo>
                    <a:pt x="687" y="245"/>
                    <a:pt x="687" y="245"/>
                    <a:pt x="688" y="245"/>
                  </a:cubicBezTo>
                  <a:close/>
                  <a:moveTo>
                    <a:pt x="772" y="385"/>
                  </a:moveTo>
                  <a:cubicBezTo>
                    <a:pt x="772" y="386"/>
                    <a:pt x="772" y="386"/>
                    <a:pt x="774" y="386"/>
                  </a:cubicBezTo>
                  <a:cubicBezTo>
                    <a:pt x="777" y="387"/>
                    <a:pt x="781" y="388"/>
                    <a:pt x="784" y="389"/>
                  </a:cubicBezTo>
                  <a:cubicBezTo>
                    <a:pt x="787" y="390"/>
                    <a:pt x="789" y="389"/>
                    <a:pt x="791" y="389"/>
                  </a:cubicBezTo>
                  <a:cubicBezTo>
                    <a:pt x="790" y="386"/>
                    <a:pt x="788" y="386"/>
                    <a:pt x="785" y="384"/>
                  </a:cubicBezTo>
                  <a:cubicBezTo>
                    <a:pt x="783" y="383"/>
                    <a:pt x="781" y="382"/>
                    <a:pt x="779" y="382"/>
                  </a:cubicBezTo>
                  <a:cubicBezTo>
                    <a:pt x="773" y="380"/>
                    <a:pt x="769" y="379"/>
                    <a:pt x="763" y="379"/>
                  </a:cubicBezTo>
                  <a:cubicBezTo>
                    <a:pt x="763" y="381"/>
                    <a:pt x="763" y="381"/>
                    <a:pt x="765" y="382"/>
                  </a:cubicBezTo>
                  <a:cubicBezTo>
                    <a:pt x="766" y="382"/>
                    <a:pt x="767" y="382"/>
                    <a:pt x="768" y="383"/>
                  </a:cubicBezTo>
                  <a:cubicBezTo>
                    <a:pt x="769" y="383"/>
                    <a:pt x="771" y="383"/>
                    <a:pt x="772" y="385"/>
                  </a:cubicBezTo>
                  <a:close/>
                  <a:moveTo>
                    <a:pt x="778" y="419"/>
                  </a:moveTo>
                  <a:cubicBezTo>
                    <a:pt x="776" y="420"/>
                    <a:pt x="776" y="419"/>
                    <a:pt x="774" y="418"/>
                  </a:cubicBezTo>
                  <a:cubicBezTo>
                    <a:pt x="772" y="418"/>
                    <a:pt x="771" y="416"/>
                    <a:pt x="771" y="418"/>
                  </a:cubicBezTo>
                  <a:cubicBezTo>
                    <a:pt x="770" y="417"/>
                    <a:pt x="770" y="416"/>
                    <a:pt x="769" y="415"/>
                  </a:cubicBezTo>
                  <a:cubicBezTo>
                    <a:pt x="767" y="415"/>
                    <a:pt x="768" y="413"/>
                    <a:pt x="768" y="412"/>
                  </a:cubicBezTo>
                  <a:cubicBezTo>
                    <a:pt x="766" y="413"/>
                    <a:pt x="765" y="414"/>
                    <a:pt x="763" y="415"/>
                  </a:cubicBezTo>
                  <a:cubicBezTo>
                    <a:pt x="764" y="416"/>
                    <a:pt x="765" y="417"/>
                    <a:pt x="767" y="417"/>
                  </a:cubicBezTo>
                  <a:cubicBezTo>
                    <a:pt x="766" y="418"/>
                    <a:pt x="767" y="419"/>
                    <a:pt x="768" y="420"/>
                  </a:cubicBezTo>
                  <a:cubicBezTo>
                    <a:pt x="768" y="420"/>
                    <a:pt x="769" y="420"/>
                    <a:pt x="770" y="420"/>
                  </a:cubicBezTo>
                  <a:cubicBezTo>
                    <a:pt x="771" y="421"/>
                    <a:pt x="773" y="421"/>
                    <a:pt x="774" y="422"/>
                  </a:cubicBezTo>
                  <a:cubicBezTo>
                    <a:pt x="775" y="422"/>
                    <a:pt x="775" y="422"/>
                    <a:pt x="776" y="422"/>
                  </a:cubicBezTo>
                  <a:cubicBezTo>
                    <a:pt x="776" y="422"/>
                    <a:pt x="776" y="422"/>
                    <a:pt x="777" y="421"/>
                  </a:cubicBezTo>
                  <a:cubicBezTo>
                    <a:pt x="778" y="421"/>
                    <a:pt x="778" y="421"/>
                    <a:pt x="779" y="423"/>
                  </a:cubicBezTo>
                  <a:cubicBezTo>
                    <a:pt x="779" y="423"/>
                    <a:pt x="780" y="424"/>
                    <a:pt x="781" y="424"/>
                  </a:cubicBezTo>
                  <a:cubicBezTo>
                    <a:pt x="783" y="425"/>
                    <a:pt x="783" y="422"/>
                    <a:pt x="782" y="421"/>
                  </a:cubicBezTo>
                  <a:cubicBezTo>
                    <a:pt x="783" y="421"/>
                    <a:pt x="784" y="421"/>
                    <a:pt x="785" y="421"/>
                  </a:cubicBezTo>
                  <a:cubicBezTo>
                    <a:pt x="785" y="421"/>
                    <a:pt x="784" y="420"/>
                    <a:pt x="784" y="420"/>
                  </a:cubicBezTo>
                  <a:cubicBezTo>
                    <a:pt x="786" y="420"/>
                    <a:pt x="787" y="420"/>
                    <a:pt x="788" y="418"/>
                  </a:cubicBezTo>
                  <a:cubicBezTo>
                    <a:pt x="785" y="418"/>
                    <a:pt x="781" y="417"/>
                    <a:pt x="778" y="419"/>
                  </a:cubicBezTo>
                  <a:close/>
                  <a:moveTo>
                    <a:pt x="793" y="406"/>
                  </a:moveTo>
                  <a:cubicBezTo>
                    <a:pt x="794" y="407"/>
                    <a:pt x="794" y="406"/>
                    <a:pt x="795" y="405"/>
                  </a:cubicBezTo>
                  <a:cubicBezTo>
                    <a:pt x="793" y="405"/>
                    <a:pt x="790" y="404"/>
                    <a:pt x="788" y="406"/>
                  </a:cubicBezTo>
                  <a:cubicBezTo>
                    <a:pt x="787" y="408"/>
                    <a:pt x="786" y="408"/>
                    <a:pt x="787" y="410"/>
                  </a:cubicBezTo>
                  <a:cubicBezTo>
                    <a:pt x="788" y="411"/>
                    <a:pt x="788" y="411"/>
                    <a:pt x="790" y="411"/>
                  </a:cubicBezTo>
                  <a:cubicBezTo>
                    <a:pt x="790" y="410"/>
                    <a:pt x="789" y="409"/>
                    <a:pt x="789" y="409"/>
                  </a:cubicBezTo>
                  <a:cubicBezTo>
                    <a:pt x="790" y="409"/>
                    <a:pt x="790" y="409"/>
                    <a:pt x="791" y="408"/>
                  </a:cubicBezTo>
                  <a:cubicBezTo>
                    <a:pt x="790" y="407"/>
                    <a:pt x="792" y="405"/>
                    <a:pt x="793" y="406"/>
                  </a:cubicBezTo>
                  <a:close/>
                  <a:moveTo>
                    <a:pt x="811" y="422"/>
                  </a:moveTo>
                  <a:cubicBezTo>
                    <a:pt x="809" y="420"/>
                    <a:pt x="807" y="422"/>
                    <a:pt x="805" y="421"/>
                  </a:cubicBezTo>
                  <a:cubicBezTo>
                    <a:pt x="802" y="420"/>
                    <a:pt x="804" y="418"/>
                    <a:pt x="805" y="416"/>
                  </a:cubicBezTo>
                  <a:cubicBezTo>
                    <a:pt x="806" y="415"/>
                    <a:pt x="804" y="412"/>
                    <a:pt x="803" y="411"/>
                  </a:cubicBezTo>
                  <a:cubicBezTo>
                    <a:pt x="802" y="412"/>
                    <a:pt x="801" y="413"/>
                    <a:pt x="800" y="414"/>
                  </a:cubicBezTo>
                  <a:cubicBezTo>
                    <a:pt x="798" y="415"/>
                    <a:pt x="798" y="416"/>
                    <a:pt x="797" y="417"/>
                  </a:cubicBezTo>
                  <a:cubicBezTo>
                    <a:pt x="796" y="419"/>
                    <a:pt x="795" y="420"/>
                    <a:pt x="794" y="421"/>
                  </a:cubicBezTo>
                  <a:cubicBezTo>
                    <a:pt x="793" y="421"/>
                    <a:pt x="793" y="425"/>
                    <a:pt x="793" y="425"/>
                  </a:cubicBezTo>
                  <a:cubicBezTo>
                    <a:pt x="795" y="425"/>
                    <a:pt x="795" y="427"/>
                    <a:pt x="796" y="428"/>
                  </a:cubicBezTo>
                  <a:cubicBezTo>
                    <a:pt x="797" y="424"/>
                    <a:pt x="799" y="424"/>
                    <a:pt x="802" y="423"/>
                  </a:cubicBezTo>
                  <a:cubicBezTo>
                    <a:pt x="801" y="425"/>
                    <a:pt x="799" y="426"/>
                    <a:pt x="797" y="428"/>
                  </a:cubicBezTo>
                  <a:cubicBezTo>
                    <a:pt x="799" y="428"/>
                    <a:pt x="801" y="428"/>
                    <a:pt x="803" y="428"/>
                  </a:cubicBezTo>
                  <a:cubicBezTo>
                    <a:pt x="805" y="428"/>
                    <a:pt x="806" y="427"/>
                    <a:pt x="807" y="427"/>
                  </a:cubicBezTo>
                  <a:cubicBezTo>
                    <a:pt x="807" y="427"/>
                    <a:pt x="806" y="425"/>
                    <a:pt x="806" y="424"/>
                  </a:cubicBezTo>
                  <a:cubicBezTo>
                    <a:pt x="808" y="425"/>
                    <a:pt x="812" y="425"/>
                    <a:pt x="811" y="422"/>
                  </a:cubicBezTo>
                  <a:close/>
                  <a:moveTo>
                    <a:pt x="761" y="423"/>
                  </a:moveTo>
                  <a:cubicBezTo>
                    <a:pt x="761" y="424"/>
                    <a:pt x="761" y="424"/>
                    <a:pt x="762" y="424"/>
                  </a:cubicBezTo>
                  <a:cubicBezTo>
                    <a:pt x="761" y="424"/>
                    <a:pt x="761" y="424"/>
                    <a:pt x="761" y="423"/>
                  </a:cubicBezTo>
                  <a:close/>
                  <a:moveTo>
                    <a:pt x="6" y="262"/>
                  </a:moveTo>
                  <a:cubicBezTo>
                    <a:pt x="7" y="262"/>
                    <a:pt x="10" y="263"/>
                    <a:pt x="11" y="263"/>
                  </a:cubicBezTo>
                  <a:cubicBezTo>
                    <a:pt x="12" y="263"/>
                    <a:pt x="12" y="261"/>
                    <a:pt x="13" y="261"/>
                  </a:cubicBezTo>
                  <a:cubicBezTo>
                    <a:pt x="14" y="261"/>
                    <a:pt x="15" y="260"/>
                    <a:pt x="16" y="260"/>
                  </a:cubicBezTo>
                  <a:cubicBezTo>
                    <a:pt x="17" y="260"/>
                    <a:pt x="19" y="260"/>
                    <a:pt x="20" y="260"/>
                  </a:cubicBezTo>
                  <a:cubicBezTo>
                    <a:pt x="20" y="262"/>
                    <a:pt x="20" y="263"/>
                    <a:pt x="19" y="264"/>
                  </a:cubicBezTo>
                  <a:cubicBezTo>
                    <a:pt x="22" y="265"/>
                    <a:pt x="25" y="267"/>
                    <a:pt x="28" y="269"/>
                  </a:cubicBezTo>
                  <a:cubicBezTo>
                    <a:pt x="30" y="270"/>
                    <a:pt x="31" y="272"/>
                    <a:pt x="33" y="273"/>
                  </a:cubicBezTo>
                  <a:cubicBezTo>
                    <a:pt x="35" y="274"/>
                    <a:pt x="36" y="274"/>
                    <a:pt x="36" y="276"/>
                  </a:cubicBezTo>
                  <a:cubicBezTo>
                    <a:pt x="39" y="275"/>
                    <a:pt x="42" y="274"/>
                    <a:pt x="46" y="273"/>
                  </a:cubicBezTo>
                  <a:cubicBezTo>
                    <a:pt x="45" y="272"/>
                    <a:pt x="45" y="271"/>
                    <a:pt x="45" y="270"/>
                  </a:cubicBezTo>
                  <a:cubicBezTo>
                    <a:pt x="46" y="270"/>
                    <a:pt x="47" y="270"/>
                    <a:pt x="48" y="270"/>
                  </a:cubicBezTo>
                  <a:cubicBezTo>
                    <a:pt x="47" y="267"/>
                    <a:pt x="55" y="267"/>
                    <a:pt x="57" y="267"/>
                  </a:cubicBezTo>
                  <a:cubicBezTo>
                    <a:pt x="58" y="267"/>
                    <a:pt x="59" y="268"/>
                    <a:pt x="60" y="269"/>
                  </a:cubicBezTo>
                  <a:cubicBezTo>
                    <a:pt x="62" y="271"/>
                    <a:pt x="60" y="270"/>
                    <a:pt x="59" y="272"/>
                  </a:cubicBezTo>
                  <a:cubicBezTo>
                    <a:pt x="61" y="274"/>
                    <a:pt x="61" y="274"/>
                    <a:pt x="64" y="273"/>
                  </a:cubicBezTo>
                  <a:cubicBezTo>
                    <a:pt x="65" y="273"/>
                    <a:pt x="67" y="275"/>
                    <a:pt x="67" y="276"/>
                  </a:cubicBezTo>
                  <a:cubicBezTo>
                    <a:pt x="68" y="277"/>
                    <a:pt x="70" y="278"/>
                    <a:pt x="71" y="278"/>
                  </a:cubicBezTo>
                  <a:cubicBezTo>
                    <a:pt x="74" y="279"/>
                    <a:pt x="74" y="280"/>
                    <a:pt x="75" y="282"/>
                  </a:cubicBezTo>
                  <a:cubicBezTo>
                    <a:pt x="76" y="283"/>
                    <a:pt x="78" y="284"/>
                    <a:pt x="79" y="285"/>
                  </a:cubicBezTo>
                  <a:cubicBezTo>
                    <a:pt x="80" y="286"/>
                    <a:pt x="81" y="288"/>
                    <a:pt x="82" y="289"/>
                  </a:cubicBezTo>
                  <a:cubicBezTo>
                    <a:pt x="83" y="291"/>
                    <a:pt x="84" y="292"/>
                    <a:pt x="86" y="294"/>
                  </a:cubicBezTo>
                  <a:cubicBezTo>
                    <a:pt x="87" y="295"/>
                    <a:pt x="88" y="295"/>
                    <a:pt x="87" y="297"/>
                  </a:cubicBezTo>
                  <a:cubicBezTo>
                    <a:pt x="88" y="298"/>
                    <a:pt x="89" y="298"/>
                    <a:pt x="90" y="298"/>
                  </a:cubicBezTo>
                  <a:cubicBezTo>
                    <a:pt x="90" y="298"/>
                    <a:pt x="89" y="299"/>
                    <a:pt x="89" y="299"/>
                  </a:cubicBezTo>
                  <a:cubicBezTo>
                    <a:pt x="92" y="301"/>
                    <a:pt x="92" y="301"/>
                    <a:pt x="92" y="304"/>
                  </a:cubicBezTo>
                  <a:cubicBezTo>
                    <a:pt x="96" y="304"/>
                    <a:pt x="103" y="305"/>
                    <a:pt x="106" y="308"/>
                  </a:cubicBezTo>
                  <a:cubicBezTo>
                    <a:pt x="108" y="310"/>
                    <a:pt x="112" y="308"/>
                    <a:pt x="110" y="312"/>
                  </a:cubicBezTo>
                  <a:cubicBezTo>
                    <a:pt x="108" y="315"/>
                    <a:pt x="110" y="316"/>
                    <a:pt x="112" y="319"/>
                  </a:cubicBezTo>
                  <a:cubicBezTo>
                    <a:pt x="112" y="317"/>
                    <a:pt x="112" y="316"/>
                    <a:pt x="113" y="314"/>
                  </a:cubicBezTo>
                  <a:cubicBezTo>
                    <a:pt x="115" y="317"/>
                    <a:pt x="112" y="319"/>
                    <a:pt x="111" y="321"/>
                  </a:cubicBezTo>
                  <a:cubicBezTo>
                    <a:pt x="112" y="321"/>
                    <a:pt x="112" y="321"/>
                    <a:pt x="113" y="321"/>
                  </a:cubicBezTo>
                  <a:cubicBezTo>
                    <a:pt x="112" y="323"/>
                    <a:pt x="110" y="321"/>
                    <a:pt x="109" y="324"/>
                  </a:cubicBezTo>
                  <a:cubicBezTo>
                    <a:pt x="109" y="325"/>
                    <a:pt x="109" y="325"/>
                    <a:pt x="111" y="326"/>
                  </a:cubicBezTo>
                  <a:cubicBezTo>
                    <a:pt x="109" y="326"/>
                    <a:pt x="107" y="325"/>
                    <a:pt x="106" y="325"/>
                  </a:cubicBezTo>
                  <a:cubicBezTo>
                    <a:pt x="107" y="326"/>
                    <a:pt x="108" y="327"/>
                    <a:pt x="110" y="329"/>
                  </a:cubicBezTo>
                  <a:cubicBezTo>
                    <a:pt x="108" y="328"/>
                    <a:pt x="107" y="327"/>
                    <a:pt x="106" y="326"/>
                  </a:cubicBezTo>
                  <a:cubicBezTo>
                    <a:pt x="105" y="327"/>
                    <a:pt x="105" y="328"/>
                    <a:pt x="106" y="328"/>
                  </a:cubicBezTo>
                  <a:cubicBezTo>
                    <a:pt x="107" y="329"/>
                    <a:pt x="108" y="330"/>
                    <a:pt x="109" y="331"/>
                  </a:cubicBezTo>
                  <a:cubicBezTo>
                    <a:pt x="110" y="332"/>
                    <a:pt x="110" y="331"/>
                    <a:pt x="112" y="331"/>
                  </a:cubicBezTo>
                  <a:cubicBezTo>
                    <a:pt x="113" y="330"/>
                    <a:pt x="115" y="330"/>
                    <a:pt x="116" y="330"/>
                  </a:cubicBezTo>
                  <a:cubicBezTo>
                    <a:pt x="114" y="332"/>
                    <a:pt x="112" y="331"/>
                    <a:pt x="109" y="331"/>
                  </a:cubicBezTo>
                  <a:cubicBezTo>
                    <a:pt x="110" y="334"/>
                    <a:pt x="111" y="334"/>
                    <a:pt x="114" y="336"/>
                  </a:cubicBezTo>
                  <a:cubicBezTo>
                    <a:pt x="114" y="337"/>
                    <a:pt x="117" y="339"/>
                    <a:pt x="118" y="339"/>
                  </a:cubicBezTo>
                  <a:cubicBezTo>
                    <a:pt x="118" y="339"/>
                    <a:pt x="119" y="335"/>
                    <a:pt x="121" y="335"/>
                  </a:cubicBezTo>
                  <a:cubicBezTo>
                    <a:pt x="122" y="335"/>
                    <a:pt x="123" y="334"/>
                    <a:pt x="124" y="333"/>
                  </a:cubicBezTo>
                  <a:cubicBezTo>
                    <a:pt x="123" y="335"/>
                    <a:pt x="122" y="335"/>
                    <a:pt x="122" y="338"/>
                  </a:cubicBezTo>
                  <a:cubicBezTo>
                    <a:pt x="122" y="339"/>
                    <a:pt x="124" y="339"/>
                    <a:pt x="125" y="339"/>
                  </a:cubicBezTo>
                  <a:cubicBezTo>
                    <a:pt x="128" y="337"/>
                    <a:pt x="130" y="339"/>
                    <a:pt x="132" y="342"/>
                  </a:cubicBezTo>
                  <a:cubicBezTo>
                    <a:pt x="130" y="341"/>
                    <a:pt x="127" y="338"/>
                    <a:pt x="125" y="340"/>
                  </a:cubicBezTo>
                  <a:cubicBezTo>
                    <a:pt x="124" y="342"/>
                    <a:pt x="122" y="338"/>
                    <a:pt x="119" y="338"/>
                  </a:cubicBezTo>
                  <a:cubicBezTo>
                    <a:pt x="121" y="340"/>
                    <a:pt x="124" y="341"/>
                    <a:pt x="125" y="343"/>
                  </a:cubicBezTo>
                  <a:cubicBezTo>
                    <a:pt x="126" y="346"/>
                    <a:pt x="128" y="346"/>
                    <a:pt x="130" y="344"/>
                  </a:cubicBezTo>
                  <a:cubicBezTo>
                    <a:pt x="128" y="347"/>
                    <a:pt x="128" y="350"/>
                    <a:pt x="126" y="353"/>
                  </a:cubicBezTo>
                  <a:cubicBezTo>
                    <a:pt x="128" y="351"/>
                    <a:pt x="130" y="350"/>
                    <a:pt x="132" y="348"/>
                  </a:cubicBezTo>
                  <a:cubicBezTo>
                    <a:pt x="131" y="349"/>
                    <a:pt x="131" y="350"/>
                    <a:pt x="131" y="351"/>
                  </a:cubicBezTo>
                  <a:cubicBezTo>
                    <a:pt x="133" y="352"/>
                    <a:pt x="135" y="351"/>
                    <a:pt x="137" y="350"/>
                  </a:cubicBezTo>
                  <a:cubicBezTo>
                    <a:pt x="139" y="348"/>
                    <a:pt x="139" y="348"/>
                    <a:pt x="139" y="345"/>
                  </a:cubicBezTo>
                  <a:cubicBezTo>
                    <a:pt x="140" y="346"/>
                    <a:pt x="141" y="347"/>
                    <a:pt x="142" y="347"/>
                  </a:cubicBezTo>
                  <a:cubicBezTo>
                    <a:pt x="142" y="348"/>
                    <a:pt x="137" y="349"/>
                    <a:pt x="139" y="350"/>
                  </a:cubicBezTo>
                  <a:cubicBezTo>
                    <a:pt x="140" y="351"/>
                    <a:pt x="141" y="351"/>
                    <a:pt x="142" y="352"/>
                  </a:cubicBezTo>
                  <a:cubicBezTo>
                    <a:pt x="143" y="353"/>
                    <a:pt x="143" y="354"/>
                    <a:pt x="144" y="355"/>
                  </a:cubicBezTo>
                  <a:cubicBezTo>
                    <a:pt x="141" y="354"/>
                    <a:pt x="138" y="352"/>
                    <a:pt x="136" y="353"/>
                  </a:cubicBezTo>
                  <a:cubicBezTo>
                    <a:pt x="135" y="354"/>
                    <a:pt x="133" y="354"/>
                    <a:pt x="132" y="355"/>
                  </a:cubicBezTo>
                  <a:cubicBezTo>
                    <a:pt x="131" y="357"/>
                    <a:pt x="132" y="356"/>
                    <a:pt x="132" y="357"/>
                  </a:cubicBezTo>
                  <a:cubicBezTo>
                    <a:pt x="132" y="358"/>
                    <a:pt x="133" y="362"/>
                    <a:pt x="134" y="360"/>
                  </a:cubicBezTo>
                  <a:cubicBezTo>
                    <a:pt x="135" y="359"/>
                    <a:pt x="135" y="358"/>
                    <a:pt x="136" y="358"/>
                  </a:cubicBezTo>
                  <a:cubicBezTo>
                    <a:pt x="139" y="358"/>
                    <a:pt x="141" y="358"/>
                    <a:pt x="144" y="358"/>
                  </a:cubicBezTo>
                  <a:cubicBezTo>
                    <a:pt x="142" y="359"/>
                    <a:pt x="140" y="359"/>
                    <a:pt x="138" y="359"/>
                  </a:cubicBezTo>
                  <a:cubicBezTo>
                    <a:pt x="136" y="360"/>
                    <a:pt x="136" y="360"/>
                    <a:pt x="135" y="362"/>
                  </a:cubicBezTo>
                  <a:cubicBezTo>
                    <a:pt x="136" y="363"/>
                    <a:pt x="137" y="363"/>
                    <a:pt x="139" y="363"/>
                  </a:cubicBezTo>
                  <a:cubicBezTo>
                    <a:pt x="137" y="364"/>
                    <a:pt x="135" y="364"/>
                    <a:pt x="133" y="364"/>
                  </a:cubicBezTo>
                  <a:cubicBezTo>
                    <a:pt x="134" y="366"/>
                    <a:pt x="136" y="367"/>
                    <a:pt x="137" y="368"/>
                  </a:cubicBezTo>
                  <a:cubicBezTo>
                    <a:pt x="140" y="369"/>
                    <a:pt x="141" y="368"/>
                    <a:pt x="143" y="367"/>
                  </a:cubicBezTo>
                  <a:cubicBezTo>
                    <a:pt x="145" y="366"/>
                    <a:pt x="145" y="366"/>
                    <a:pt x="147" y="367"/>
                  </a:cubicBezTo>
                  <a:cubicBezTo>
                    <a:pt x="148" y="368"/>
                    <a:pt x="149" y="367"/>
                    <a:pt x="149" y="370"/>
                  </a:cubicBezTo>
                  <a:cubicBezTo>
                    <a:pt x="148" y="372"/>
                    <a:pt x="151" y="370"/>
                    <a:pt x="152" y="370"/>
                  </a:cubicBezTo>
                  <a:cubicBezTo>
                    <a:pt x="152" y="370"/>
                    <a:pt x="153" y="370"/>
                    <a:pt x="153" y="370"/>
                  </a:cubicBezTo>
                  <a:cubicBezTo>
                    <a:pt x="154" y="370"/>
                    <a:pt x="154" y="368"/>
                    <a:pt x="154" y="367"/>
                  </a:cubicBezTo>
                  <a:cubicBezTo>
                    <a:pt x="155" y="365"/>
                    <a:pt x="155" y="367"/>
                    <a:pt x="155" y="368"/>
                  </a:cubicBezTo>
                  <a:cubicBezTo>
                    <a:pt x="154" y="369"/>
                    <a:pt x="154" y="371"/>
                    <a:pt x="153" y="372"/>
                  </a:cubicBezTo>
                  <a:cubicBezTo>
                    <a:pt x="154" y="373"/>
                    <a:pt x="156" y="372"/>
                    <a:pt x="157" y="372"/>
                  </a:cubicBezTo>
                  <a:cubicBezTo>
                    <a:pt x="158" y="372"/>
                    <a:pt x="158" y="371"/>
                    <a:pt x="159" y="371"/>
                  </a:cubicBezTo>
                  <a:cubicBezTo>
                    <a:pt x="159" y="371"/>
                    <a:pt x="160" y="372"/>
                    <a:pt x="160" y="372"/>
                  </a:cubicBezTo>
                  <a:cubicBezTo>
                    <a:pt x="161" y="373"/>
                    <a:pt x="161" y="369"/>
                    <a:pt x="162" y="368"/>
                  </a:cubicBezTo>
                  <a:cubicBezTo>
                    <a:pt x="165" y="367"/>
                    <a:pt x="161" y="372"/>
                    <a:pt x="161" y="372"/>
                  </a:cubicBezTo>
                  <a:cubicBezTo>
                    <a:pt x="159" y="377"/>
                    <a:pt x="166" y="373"/>
                    <a:pt x="167" y="372"/>
                  </a:cubicBezTo>
                  <a:cubicBezTo>
                    <a:pt x="167" y="372"/>
                    <a:pt x="165" y="375"/>
                    <a:pt x="165" y="375"/>
                  </a:cubicBezTo>
                  <a:cubicBezTo>
                    <a:pt x="164" y="376"/>
                    <a:pt x="163" y="376"/>
                    <a:pt x="163" y="376"/>
                  </a:cubicBezTo>
                  <a:cubicBezTo>
                    <a:pt x="165" y="378"/>
                    <a:pt x="165" y="380"/>
                    <a:pt x="168" y="382"/>
                  </a:cubicBezTo>
                  <a:cubicBezTo>
                    <a:pt x="170" y="383"/>
                    <a:pt x="171" y="376"/>
                    <a:pt x="170" y="376"/>
                  </a:cubicBezTo>
                  <a:cubicBezTo>
                    <a:pt x="171" y="376"/>
                    <a:pt x="174" y="378"/>
                    <a:pt x="173" y="378"/>
                  </a:cubicBezTo>
                  <a:cubicBezTo>
                    <a:pt x="172" y="379"/>
                    <a:pt x="172" y="379"/>
                    <a:pt x="171" y="380"/>
                  </a:cubicBezTo>
                  <a:cubicBezTo>
                    <a:pt x="171" y="381"/>
                    <a:pt x="170" y="381"/>
                    <a:pt x="171" y="382"/>
                  </a:cubicBezTo>
                  <a:cubicBezTo>
                    <a:pt x="173" y="384"/>
                    <a:pt x="170" y="383"/>
                    <a:pt x="170" y="383"/>
                  </a:cubicBezTo>
                  <a:cubicBezTo>
                    <a:pt x="170" y="385"/>
                    <a:pt x="176" y="387"/>
                    <a:pt x="175" y="385"/>
                  </a:cubicBezTo>
                  <a:cubicBezTo>
                    <a:pt x="175" y="382"/>
                    <a:pt x="179" y="384"/>
                    <a:pt x="178" y="381"/>
                  </a:cubicBezTo>
                  <a:cubicBezTo>
                    <a:pt x="180" y="383"/>
                    <a:pt x="178" y="384"/>
                    <a:pt x="177" y="386"/>
                  </a:cubicBezTo>
                  <a:cubicBezTo>
                    <a:pt x="178" y="386"/>
                    <a:pt x="180" y="386"/>
                    <a:pt x="181" y="387"/>
                  </a:cubicBezTo>
                  <a:cubicBezTo>
                    <a:pt x="179" y="387"/>
                    <a:pt x="179" y="388"/>
                    <a:pt x="178" y="389"/>
                  </a:cubicBezTo>
                  <a:cubicBezTo>
                    <a:pt x="191" y="389"/>
                    <a:pt x="205" y="389"/>
                    <a:pt x="218" y="389"/>
                  </a:cubicBezTo>
                  <a:cubicBezTo>
                    <a:pt x="267" y="389"/>
                    <a:pt x="317" y="389"/>
                    <a:pt x="367" y="389"/>
                  </a:cubicBezTo>
                  <a:cubicBezTo>
                    <a:pt x="397" y="389"/>
                    <a:pt x="427" y="389"/>
                    <a:pt x="458" y="389"/>
                  </a:cubicBezTo>
                  <a:cubicBezTo>
                    <a:pt x="457" y="388"/>
                    <a:pt x="457" y="386"/>
                    <a:pt x="457" y="385"/>
                  </a:cubicBezTo>
                  <a:cubicBezTo>
                    <a:pt x="461" y="386"/>
                    <a:pt x="462" y="388"/>
                    <a:pt x="462" y="391"/>
                  </a:cubicBezTo>
                  <a:cubicBezTo>
                    <a:pt x="462" y="395"/>
                    <a:pt x="468" y="392"/>
                    <a:pt x="470" y="393"/>
                  </a:cubicBezTo>
                  <a:cubicBezTo>
                    <a:pt x="471" y="394"/>
                    <a:pt x="472" y="395"/>
                    <a:pt x="474" y="395"/>
                  </a:cubicBezTo>
                  <a:cubicBezTo>
                    <a:pt x="474" y="395"/>
                    <a:pt x="475" y="395"/>
                    <a:pt x="476" y="394"/>
                  </a:cubicBezTo>
                  <a:cubicBezTo>
                    <a:pt x="477" y="394"/>
                    <a:pt x="477" y="393"/>
                    <a:pt x="477" y="393"/>
                  </a:cubicBezTo>
                  <a:cubicBezTo>
                    <a:pt x="479" y="393"/>
                    <a:pt x="485" y="395"/>
                    <a:pt x="482" y="396"/>
                  </a:cubicBezTo>
                  <a:cubicBezTo>
                    <a:pt x="484" y="396"/>
                    <a:pt x="485" y="396"/>
                    <a:pt x="485" y="399"/>
                  </a:cubicBezTo>
                  <a:cubicBezTo>
                    <a:pt x="487" y="394"/>
                    <a:pt x="490" y="400"/>
                    <a:pt x="492" y="398"/>
                  </a:cubicBezTo>
                  <a:cubicBezTo>
                    <a:pt x="493" y="400"/>
                    <a:pt x="494" y="402"/>
                    <a:pt x="496" y="400"/>
                  </a:cubicBezTo>
                  <a:cubicBezTo>
                    <a:pt x="498" y="399"/>
                    <a:pt x="500" y="398"/>
                    <a:pt x="502" y="400"/>
                  </a:cubicBezTo>
                  <a:cubicBezTo>
                    <a:pt x="504" y="401"/>
                    <a:pt x="507" y="399"/>
                    <a:pt x="508" y="400"/>
                  </a:cubicBezTo>
                  <a:cubicBezTo>
                    <a:pt x="510" y="401"/>
                    <a:pt x="510" y="401"/>
                    <a:pt x="511" y="401"/>
                  </a:cubicBezTo>
                  <a:cubicBezTo>
                    <a:pt x="512" y="401"/>
                    <a:pt x="514" y="400"/>
                    <a:pt x="515" y="400"/>
                  </a:cubicBezTo>
                  <a:cubicBezTo>
                    <a:pt x="517" y="399"/>
                    <a:pt x="516" y="398"/>
                    <a:pt x="518" y="397"/>
                  </a:cubicBezTo>
                  <a:cubicBezTo>
                    <a:pt x="519" y="395"/>
                    <a:pt x="520" y="395"/>
                    <a:pt x="522" y="394"/>
                  </a:cubicBezTo>
                  <a:cubicBezTo>
                    <a:pt x="522" y="395"/>
                    <a:pt x="521" y="396"/>
                    <a:pt x="521" y="397"/>
                  </a:cubicBezTo>
                  <a:cubicBezTo>
                    <a:pt x="522" y="397"/>
                    <a:pt x="523" y="396"/>
                    <a:pt x="523" y="395"/>
                  </a:cubicBezTo>
                  <a:cubicBezTo>
                    <a:pt x="523" y="394"/>
                    <a:pt x="524" y="394"/>
                    <a:pt x="524" y="393"/>
                  </a:cubicBezTo>
                  <a:cubicBezTo>
                    <a:pt x="524" y="392"/>
                    <a:pt x="525" y="390"/>
                    <a:pt x="526" y="391"/>
                  </a:cubicBezTo>
                  <a:cubicBezTo>
                    <a:pt x="528" y="392"/>
                    <a:pt x="526" y="392"/>
                    <a:pt x="525" y="393"/>
                  </a:cubicBezTo>
                  <a:cubicBezTo>
                    <a:pt x="525" y="394"/>
                    <a:pt x="524" y="395"/>
                    <a:pt x="524" y="396"/>
                  </a:cubicBezTo>
                  <a:cubicBezTo>
                    <a:pt x="525" y="396"/>
                    <a:pt x="526" y="394"/>
                    <a:pt x="527" y="394"/>
                  </a:cubicBezTo>
                  <a:cubicBezTo>
                    <a:pt x="528" y="394"/>
                    <a:pt x="530" y="393"/>
                    <a:pt x="529" y="392"/>
                  </a:cubicBezTo>
                  <a:cubicBezTo>
                    <a:pt x="529" y="392"/>
                    <a:pt x="526" y="389"/>
                    <a:pt x="528" y="389"/>
                  </a:cubicBezTo>
                  <a:cubicBezTo>
                    <a:pt x="529" y="390"/>
                    <a:pt x="530" y="390"/>
                    <a:pt x="531" y="390"/>
                  </a:cubicBezTo>
                  <a:cubicBezTo>
                    <a:pt x="532" y="391"/>
                    <a:pt x="533" y="390"/>
                    <a:pt x="534" y="391"/>
                  </a:cubicBezTo>
                  <a:cubicBezTo>
                    <a:pt x="535" y="392"/>
                    <a:pt x="536" y="392"/>
                    <a:pt x="537" y="392"/>
                  </a:cubicBezTo>
                  <a:cubicBezTo>
                    <a:pt x="539" y="392"/>
                    <a:pt x="540" y="391"/>
                    <a:pt x="541" y="392"/>
                  </a:cubicBezTo>
                  <a:cubicBezTo>
                    <a:pt x="543" y="392"/>
                    <a:pt x="545" y="392"/>
                    <a:pt x="547" y="394"/>
                  </a:cubicBezTo>
                  <a:cubicBezTo>
                    <a:pt x="548" y="395"/>
                    <a:pt x="548" y="399"/>
                    <a:pt x="549" y="399"/>
                  </a:cubicBezTo>
                  <a:cubicBezTo>
                    <a:pt x="549" y="399"/>
                    <a:pt x="550" y="399"/>
                    <a:pt x="550" y="398"/>
                  </a:cubicBezTo>
                  <a:cubicBezTo>
                    <a:pt x="549" y="400"/>
                    <a:pt x="550" y="401"/>
                    <a:pt x="551" y="400"/>
                  </a:cubicBezTo>
                  <a:cubicBezTo>
                    <a:pt x="551" y="401"/>
                    <a:pt x="552" y="401"/>
                    <a:pt x="552" y="402"/>
                  </a:cubicBezTo>
                  <a:cubicBezTo>
                    <a:pt x="552" y="401"/>
                    <a:pt x="553" y="401"/>
                    <a:pt x="553" y="401"/>
                  </a:cubicBezTo>
                  <a:cubicBezTo>
                    <a:pt x="553" y="402"/>
                    <a:pt x="557" y="401"/>
                    <a:pt x="558" y="401"/>
                  </a:cubicBezTo>
                  <a:cubicBezTo>
                    <a:pt x="559" y="401"/>
                    <a:pt x="560" y="401"/>
                    <a:pt x="561" y="401"/>
                  </a:cubicBezTo>
                  <a:cubicBezTo>
                    <a:pt x="562" y="402"/>
                    <a:pt x="561" y="403"/>
                    <a:pt x="560" y="403"/>
                  </a:cubicBezTo>
                  <a:cubicBezTo>
                    <a:pt x="560" y="403"/>
                    <a:pt x="561" y="404"/>
                    <a:pt x="561" y="404"/>
                  </a:cubicBezTo>
                  <a:cubicBezTo>
                    <a:pt x="560" y="404"/>
                    <a:pt x="560" y="404"/>
                    <a:pt x="560" y="404"/>
                  </a:cubicBezTo>
                  <a:cubicBezTo>
                    <a:pt x="560" y="405"/>
                    <a:pt x="560" y="405"/>
                    <a:pt x="559" y="405"/>
                  </a:cubicBezTo>
                  <a:cubicBezTo>
                    <a:pt x="561" y="406"/>
                    <a:pt x="563" y="406"/>
                    <a:pt x="564" y="408"/>
                  </a:cubicBezTo>
                  <a:cubicBezTo>
                    <a:pt x="564" y="409"/>
                    <a:pt x="562" y="411"/>
                    <a:pt x="562" y="412"/>
                  </a:cubicBezTo>
                  <a:cubicBezTo>
                    <a:pt x="562" y="412"/>
                    <a:pt x="566" y="413"/>
                    <a:pt x="567" y="413"/>
                  </a:cubicBezTo>
                  <a:cubicBezTo>
                    <a:pt x="566" y="413"/>
                    <a:pt x="565" y="414"/>
                    <a:pt x="565" y="414"/>
                  </a:cubicBezTo>
                  <a:cubicBezTo>
                    <a:pt x="565" y="415"/>
                    <a:pt x="566" y="415"/>
                    <a:pt x="565" y="416"/>
                  </a:cubicBezTo>
                  <a:cubicBezTo>
                    <a:pt x="565" y="417"/>
                    <a:pt x="565" y="417"/>
                    <a:pt x="564" y="417"/>
                  </a:cubicBezTo>
                  <a:cubicBezTo>
                    <a:pt x="567" y="417"/>
                    <a:pt x="567" y="417"/>
                    <a:pt x="567" y="417"/>
                  </a:cubicBezTo>
                  <a:cubicBezTo>
                    <a:pt x="570" y="416"/>
                    <a:pt x="569" y="419"/>
                    <a:pt x="570" y="419"/>
                  </a:cubicBezTo>
                  <a:cubicBezTo>
                    <a:pt x="571" y="420"/>
                    <a:pt x="573" y="420"/>
                    <a:pt x="574" y="420"/>
                  </a:cubicBezTo>
                  <a:cubicBezTo>
                    <a:pt x="576" y="420"/>
                    <a:pt x="577" y="421"/>
                    <a:pt x="579" y="421"/>
                  </a:cubicBezTo>
                  <a:cubicBezTo>
                    <a:pt x="580" y="420"/>
                    <a:pt x="582" y="421"/>
                    <a:pt x="583" y="421"/>
                  </a:cubicBezTo>
                  <a:cubicBezTo>
                    <a:pt x="585" y="421"/>
                    <a:pt x="586" y="422"/>
                    <a:pt x="588" y="422"/>
                  </a:cubicBezTo>
                  <a:cubicBezTo>
                    <a:pt x="589" y="422"/>
                    <a:pt x="592" y="422"/>
                    <a:pt x="593" y="422"/>
                  </a:cubicBezTo>
                  <a:cubicBezTo>
                    <a:pt x="595" y="423"/>
                    <a:pt x="593" y="426"/>
                    <a:pt x="592" y="425"/>
                  </a:cubicBezTo>
                  <a:cubicBezTo>
                    <a:pt x="591" y="424"/>
                    <a:pt x="591" y="424"/>
                    <a:pt x="590" y="424"/>
                  </a:cubicBezTo>
                  <a:cubicBezTo>
                    <a:pt x="589" y="424"/>
                    <a:pt x="589" y="424"/>
                    <a:pt x="589" y="425"/>
                  </a:cubicBezTo>
                  <a:cubicBezTo>
                    <a:pt x="587" y="424"/>
                    <a:pt x="587" y="423"/>
                    <a:pt x="585" y="424"/>
                  </a:cubicBezTo>
                  <a:cubicBezTo>
                    <a:pt x="584" y="424"/>
                    <a:pt x="585" y="425"/>
                    <a:pt x="584" y="425"/>
                  </a:cubicBezTo>
                  <a:cubicBezTo>
                    <a:pt x="584" y="425"/>
                    <a:pt x="583" y="425"/>
                    <a:pt x="583" y="425"/>
                  </a:cubicBezTo>
                  <a:cubicBezTo>
                    <a:pt x="582" y="425"/>
                    <a:pt x="581" y="424"/>
                    <a:pt x="581" y="423"/>
                  </a:cubicBezTo>
                  <a:cubicBezTo>
                    <a:pt x="580" y="425"/>
                    <a:pt x="578" y="423"/>
                    <a:pt x="578" y="424"/>
                  </a:cubicBezTo>
                  <a:cubicBezTo>
                    <a:pt x="577" y="423"/>
                    <a:pt x="576" y="424"/>
                    <a:pt x="574" y="423"/>
                  </a:cubicBezTo>
                  <a:cubicBezTo>
                    <a:pt x="574" y="424"/>
                    <a:pt x="574" y="424"/>
                    <a:pt x="574" y="424"/>
                  </a:cubicBezTo>
                  <a:cubicBezTo>
                    <a:pt x="576" y="425"/>
                    <a:pt x="578" y="425"/>
                    <a:pt x="579" y="425"/>
                  </a:cubicBezTo>
                  <a:cubicBezTo>
                    <a:pt x="581" y="425"/>
                    <a:pt x="583" y="426"/>
                    <a:pt x="584" y="426"/>
                  </a:cubicBezTo>
                  <a:cubicBezTo>
                    <a:pt x="585" y="426"/>
                    <a:pt x="586" y="427"/>
                    <a:pt x="588" y="427"/>
                  </a:cubicBezTo>
                  <a:cubicBezTo>
                    <a:pt x="589" y="428"/>
                    <a:pt x="591" y="429"/>
                    <a:pt x="592" y="428"/>
                  </a:cubicBezTo>
                  <a:cubicBezTo>
                    <a:pt x="593" y="428"/>
                    <a:pt x="595" y="426"/>
                    <a:pt x="593" y="425"/>
                  </a:cubicBezTo>
                  <a:cubicBezTo>
                    <a:pt x="595" y="425"/>
                    <a:pt x="595" y="424"/>
                    <a:pt x="594" y="423"/>
                  </a:cubicBezTo>
                  <a:cubicBezTo>
                    <a:pt x="595" y="423"/>
                    <a:pt x="596" y="424"/>
                    <a:pt x="597" y="424"/>
                  </a:cubicBezTo>
                  <a:cubicBezTo>
                    <a:pt x="597" y="424"/>
                    <a:pt x="598" y="423"/>
                    <a:pt x="599" y="423"/>
                  </a:cubicBezTo>
                  <a:cubicBezTo>
                    <a:pt x="599" y="423"/>
                    <a:pt x="599" y="424"/>
                    <a:pt x="599" y="424"/>
                  </a:cubicBezTo>
                  <a:cubicBezTo>
                    <a:pt x="600" y="424"/>
                    <a:pt x="602" y="423"/>
                    <a:pt x="603" y="424"/>
                  </a:cubicBezTo>
                  <a:cubicBezTo>
                    <a:pt x="604" y="426"/>
                    <a:pt x="604" y="429"/>
                    <a:pt x="606" y="428"/>
                  </a:cubicBezTo>
                  <a:cubicBezTo>
                    <a:pt x="606" y="429"/>
                    <a:pt x="608" y="429"/>
                    <a:pt x="607" y="430"/>
                  </a:cubicBezTo>
                  <a:cubicBezTo>
                    <a:pt x="607" y="430"/>
                    <a:pt x="608" y="431"/>
                    <a:pt x="608" y="431"/>
                  </a:cubicBezTo>
                  <a:cubicBezTo>
                    <a:pt x="608" y="430"/>
                    <a:pt x="608" y="430"/>
                    <a:pt x="608" y="430"/>
                  </a:cubicBezTo>
                  <a:cubicBezTo>
                    <a:pt x="609" y="430"/>
                    <a:pt x="609" y="430"/>
                    <a:pt x="609" y="431"/>
                  </a:cubicBezTo>
                  <a:cubicBezTo>
                    <a:pt x="609" y="431"/>
                    <a:pt x="609" y="431"/>
                    <a:pt x="609" y="431"/>
                  </a:cubicBezTo>
                  <a:cubicBezTo>
                    <a:pt x="609" y="432"/>
                    <a:pt x="610" y="432"/>
                    <a:pt x="610" y="432"/>
                  </a:cubicBezTo>
                  <a:cubicBezTo>
                    <a:pt x="609" y="433"/>
                    <a:pt x="610" y="433"/>
                    <a:pt x="609" y="434"/>
                  </a:cubicBezTo>
                  <a:cubicBezTo>
                    <a:pt x="611" y="434"/>
                    <a:pt x="610" y="435"/>
                    <a:pt x="611" y="435"/>
                  </a:cubicBezTo>
                  <a:cubicBezTo>
                    <a:pt x="611" y="436"/>
                    <a:pt x="613" y="436"/>
                    <a:pt x="614" y="436"/>
                  </a:cubicBezTo>
                  <a:cubicBezTo>
                    <a:pt x="613" y="436"/>
                    <a:pt x="612" y="437"/>
                    <a:pt x="612" y="438"/>
                  </a:cubicBezTo>
                  <a:cubicBezTo>
                    <a:pt x="611" y="437"/>
                    <a:pt x="610" y="437"/>
                    <a:pt x="610" y="436"/>
                  </a:cubicBezTo>
                  <a:cubicBezTo>
                    <a:pt x="609" y="438"/>
                    <a:pt x="610" y="438"/>
                    <a:pt x="610" y="438"/>
                  </a:cubicBezTo>
                  <a:cubicBezTo>
                    <a:pt x="610" y="440"/>
                    <a:pt x="610" y="440"/>
                    <a:pt x="609" y="441"/>
                  </a:cubicBezTo>
                  <a:cubicBezTo>
                    <a:pt x="608" y="440"/>
                    <a:pt x="606" y="440"/>
                    <a:pt x="604" y="439"/>
                  </a:cubicBezTo>
                  <a:cubicBezTo>
                    <a:pt x="603" y="438"/>
                    <a:pt x="604" y="437"/>
                    <a:pt x="602" y="438"/>
                  </a:cubicBezTo>
                  <a:cubicBezTo>
                    <a:pt x="602" y="438"/>
                    <a:pt x="601" y="439"/>
                    <a:pt x="600" y="439"/>
                  </a:cubicBezTo>
                  <a:cubicBezTo>
                    <a:pt x="601" y="439"/>
                    <a:pt x="601" y="438"/>
                    <a:pt x="601" y="437"/>
                  </a:cubicBezTo>
                  <a:cubicBezTo>
                    <a:pt x="600" y="437"/>
                    <a:pt x="600" y="437"/>
                    <a:pt x="599" y="437"/>
                  </a:cubicBezTo>
                  <a:cubicBezTo>
                    <a:pt x="600" y="437"/>
                    <a:pt x="600" y="436"/>
                    <a:pt x="600" y="435"/>
                  </a:cubicBezTo>
                  <a:cubicBezTo>
                    <a:pt x="600" y="435"/>
                    <a:pt x="599" y="435"/>
                    <a:pt x="599" y="435"/>
                  </a:cubicBezTo>
                  <a:cubicBezTo>
                    <a:pt x="599" y="435"/>
                    <a:pt x="598" y="434"/>
                    <a:pt x="598" y="434"/>
                  </a:cubicBezTo>
                  <a:cubicBezTo>
                    <a:pt x="598" y="434"/>
                    <a:pt x="597" y="433"/>
                    <a:pt x="598" y="433"/>
                  </a:cubicBezTo>
                  <a:cubicBezTo>
                    <a:pt x="597" y="433"/>
                    <a:pt x="597" y="433"/>
                    <a:pt x="597" y="433"/>
                  </a:cubicBezTo>
                  <a:cubicBezTo>
                    <a:pt x="597" y="432"/>
                    <a:pt x="597" y="432"/>
                    <a:pt x="597" y="432"/>
                  </a:cubicBezTo>
                  <a:cubicBezTo>
                    <a:pt x="597" y="432"/>
                    <a:pt x="593" y="431"/>
                    <a:pt x="593" y="431"/>
                  </a:cubicBezTo>
                  <a:cubicBezTo>
                    <a:pt x="592" y="432"/>
                    <a:pt x="595" y="433"/>
                    <a:pt x="595" y="434"/>
                  </a:cubicBezTo>
                  <a:cubicBezTo>
                    <a:pt x="596" y="435"/>
                    <a:pt x="597" y="436"/>
                    <a:pt x="597" y="437"/>
                  </a:cubicBezTo>
                  <a:cubicBezTo>
                    <a:pt x="597" y="439"/>
                    <a:pt x="597" y="439"/>
                    <a:pt x="595" y="441"/>
                  </a:cubicBezTo>
                  <a:cubicBezTo>
                    <a:pt x="595" y="441"/>
                    <a:pt x="596" y="441"/>
                    <a:pt x="594" y="442"/>
                  </a:cubicBezTo>
                  <a:cubicBezTo>
                    <a:pt x="594" y="442"/>
                    <a:pt x="595" y="443"/>
                    <a:pt x="594" y="443"/>
                  </a:cubicBezTo>
                  <a:cubicBezTo>
                    <a:pt x="592" y="444"/>
                    <a:pt x="593" y="446"/>
                    <a:pt x="593" y="447"/>
                  </a:cubicBezTo>
                  <a:cubicBezTo>
                    <a:pt x="593" y="448"/>
                    <a:pt x="592" y="448"/>
                    <a:pt x="593" y="449"/>
                  </a:cubicBezTo>
                  <a:cubicBezTo>
                    <a:pt x="593" y="450"/>
                    <a:pt x="592" y="449"/>
                    <a:pt x="593" y="450"/>
                  </a:cubicBezTo>
                  <a:cubicBezTo>
                    <a:pt x="593" y="452"/>
                    <a:pt x="594" y="451"/>
                    <a:pt x="593" y="452"/>
                  </a:cubicBezTo>
                  <a:cubicBezTo>
                    <a:pt x="592" y="453"/>
                    <a:pt x="592" y="453"/>
                    <a:pt x="592" y="454"/>
                  </a:cubicBezTo>
                  <a:cubicBezTo>
                    <a:pt x="590" y="454"/>
                    <a:pt x="589" y="457"/>
                    <a:pt x="587" y="456"/>
                  </a:cubicBezTo>
                  <a:cubicBezTo>
                    <a:pt x="586" y="458"/>
                    <a:pt x="585" y="459"/>
                    <a:pt x="584" y="461"/>
                  </a:cubicBezTo>
                  <a:cubicBezTo>
                    <a:pt x="583" y="461"/>
                    <a:pt x="583" y="462"/>
                    <a:pt x="583" y="463"/>
                  </a:cubicBezTo>
                  <a:cubicBezTo>
                    <a:pt x="583" y="464"/>
                    <a:pt x="582" y="463"/>
                    <a:pt x="582" y="463"/>
                  </a:cubicBezTo>
                  <a:cubicBezTo>
                    <a:pt x="581" y="464"/>
                    <a:pt x="580" y="465"/>
                    <a:pt x="579" y="466"/>
                  </a:cubicBezTo>
                  <a:cubicBezTo>
                    <a:pt x="577" y="466"/>
                    <a:pt x="577" y="467"/>
                    <a:pt x="578" y="469"/>
                  </a:cubicBezTo>
                  <a:cubicBezTo>
                    <a:pt x="578" y="468"/>
                    <a:pt x="579" y="468"/>
                    <a:pt x="579" y="467"/>
                  </a:cubicBezTo>
                  <a:cubicBezTo>
                    <a:pt x="581" y="470"/>
                    <a:pt x="583" y="467"/>
                    <a:pt x="585" y="469"/>
                  </a:cubicBezTo>
                  <a:cubicBezTo>
                    <a:pt x="585" y="467"/>
                    <a:pt x="588" y="466"/>
                    <a:pt x="590" y="465"/>
                  </a:cubicBezTo>
                  <a:cubicBezTo>
                    <a:pt x="591" y="465"/>
                    <a:pt x="591" y="466"/>
                    <a:pt x="592" y="464"/>
                  </a:cubicBezTo>
                  <a:cubicBezTo>
                    <a:pt x="593" y="463"/>
                    <a:pt x="594" y="463"/>
                    <a:pt x="595" y="462"/>
                  </a:cubicBezTo>
                  <a:cubicBezTo>
                    <a:pt x="598" y="459"/>
                    <a:pt x="604" y="462"/>
                    <a:pt x="608" y="462"/>
                  </a:cubicBezTo>
                  <a:cubicBezTo>
                    <a:pt x="607" y="462"/>
                    <a:pt x="607" y="461"/>
                    <a:pt x="606" y="461"/>
                  </a:cubicBezTo>
                  <a:cubicBezTo>
                    <a:pt x="607" y="460"/>
                    <a:pt x="608" y="460"/>
                    <a:pt x="609" y="459"/>
                  </a:cubicBezTo>
                  <a:cubicBezTo>
                    <a:pt x="611" y="459"/>
                    <a:pt x="612" y="459"/>
                    <a:pt x="614" y="459"/>
                  </a:cubicBezTo>
                  <a:cubicBezTo>
                    <a:pt x="614" y="459"/>
                    <a:pt x="617" y="458"/>
                    <a:pt x="617" y="458"/>
                  </a:cubicBezTo>
                  <a:cubicBezTo>
                    <a:pt x="618" y="459"/>
                    <a:pt x="619" y="459"/>
                    <a:pt x="619" y="459"/>
                  </a:cubicBezTo>
                  <a:cubicBezTo>
                    <a:pt x="618" y="458"/>
                    <a:pt x="617" y="456"/>
                    <a:pt x="619" y="454"/>
                  </a:cubicBezTo>
                  <a:cubicBezTo>
                    <a:pt x="616" y="455"/>
                    <a:pt x="614" y="455"/>
                    <a:pt x="612" y="454"/>
                  </a:cubicBezTo>
                  <a:cubicBezTo>
                    <a:pt x="613" y="453"/>
                    <a:pt x="615" y="452"/>
                    <a:pt x="615" y="450"/>
                  </a:cubicBezTo>
                  <a:cubicBezTo>
                    <a:pt x="619" y="449"/>
                    <a:pt x="621" y="447"/>
                    <a:pt x="625" y="447"/>
                  </a:cubicBezTo>
                  <a:cubicBezTo>
                    <a:pt x="629" y="447"/>
                    <a:pt x="633" y="445"/>
                    <a:pt x="636" y="444"/>
                  </a:cubicBezTo>
                  <a:cubicBezTo>
                    <a:pt x="636" y="445"/>
                    <a:pt x="636" y="445"/>
                    <a:pt x="636" y="446"/>
                  </a:cubicBezTo>
                  <a:cubicBezTo>
                    <a:pt x="637" y="445"/>
                    <a:pt x="640" y="443"/>
                    <a:pt x="640" y="446"/>
                  </a:cubicBezTo>
                  <a:cubicBezTo>
                    <a:pt x="642" y="443"/>
                    <a:pt x="647" y="442"/>
                    <a:pt x="651" y="442"/>
                  </a:cubicBezTo>
                  <a:cubicBezTo>
                    <a:pt x="655" y="434"/>
                    <a:pt x="664" y="436"/>
                    <a:pt x="672" y="436"/>
                  </a:cubicBezTo>
                  <a:cubicBezTo>
                    <a:pt x="678" y="435"/>
                    <a:pt x="684" y="435"/>
                    <a:pt x="690" y="435"/>
                  </a:cubicBezTo>
                  <a:cubicBezTo>
                    <a:pt x="691" y="435"/>
                    <a:pt x="692" y="435"/>
                    <a:pt x="694" y="435"/>
                  </a:cubicBezTo>
                  <a:cubicBezTo>
                    <a:pt x="693" y="435"/>
                    <a:pt x="695" y="432"/>
                    <a:pt x="695" y="431"/>
                  </a:cubicBezTo>
                  <a:cubicBezTo>
                    <a:pt x="696" y="433"/>
                    <a:pt x="696" y="433"/>
                    <a:pt x="698" y="432"/>
                  </a:cubicBezTo>
                  <a:cubicBezTo>
                    <a:pt x="699" y="431"/>
                    <a:pt x="699" y="432"/>
                    <a:pt x="700" y="433"/>
                  </a:cubicBezTo>
                  <a:cubicBezTo>
                    <a:pt x="700" y="432"/>
                    <a:pt x="700" y="431"/>
                    <a:pt x="700" y="430"/>
                  </a:cubicBezTo>
                  <a:cubicBezTo>
                    <a:pt x="701" y="430"/>
                    <a:pt x="701" y="430"/>
                    <a:pt x="702" y="430"/>
                  </a:cubicBezTo>
                  <a:cubicBezTo>
                    <a:pt x="699" y="429"/>
                    <a:pt x="703" y="427"/>
                    <a:pt x="705" y="427"/>
                  </a:cubicBezTo>
                  <a:cubicBezTo>
                    <a:pt x="704" y="426"/>
                    <a:pt x="704" y="426"/>
                    <a:pt x="705" y="425"/>
                  </a:cubicBezTo>
                  <a:cubicBezTo>
                    <a:pt x="706" y="425"/>
                    <a:pt x="706" y="424"/>
                    <a:pt x="706" y="423"/>
                  </a:cubicBezTo>
                  <a:cubicBezTo>
                    <a:pt x="705" y="422"/>
                    <a:pt x="706" y="420"/>
                    <a:pt x="707" y="419"/>
                  </a:cubicBezTo>
                  <a:cubicBezTo>
                    <a:pt x="708" y="418"/>
                    <a:pt x="707" y="416"/>
                    <a:pt x="708" y="415"/>
                  </a:cubicBezTo>
                  <a:cubicBezTo>
                    <a:pt x="709" y="414"/>
                    <a:pt x="710" y="412"/>
                    <a:pt x="712" y="411"/>
                  </a:cubicBezTo>
                  <a:cubicBezTo>
                    <a:pt x="713" y="410"/>
                    <a:pt x="718" y="405"/>
                    <a:pt x="718" y="409"/>
                  </a:cubicBezTo>
                  <a:cubicBezTo>
                    <a:pt x="719" y="411"/>
                    <a:pt x="720" y="410"/>
                    <a:pt x="721" y="410"/>
                  </a:cubicBezTo>
                  <a:cubicBezTo>
                    <a:pt x="723" y="409"/>
                    <a:pt x="723" y="409"/>
                    <a:pt x="725" y="409"/>
                  </a:cubicBezTo>
                  <a:cubicBezTo>
                    <a:pt x="725" y="409"/>
                    <a:pt x="725" y="408"/>
                    <a:pt x="725" y="407"/>
                  </a:cubicBezTo>
                  <a:cubicBezTo>
                    <a:pt x="727" y="409"/>
                    <a:pt x="729" y="410"/>
                    <a:pt x="731" y="411"/>
                  </a:cubicBezTo>
                  <a:cubicBezTo>
                    <a:pt x="731" y="412"/>
                    <a:pt x="731" y="414"/>
                    <a:pt x="731" y="415"/>
                  </a:cubicBezTo>
                  <a:cubicBezTo>
                    <a:pt x="731" y="419"/>
                    <a:pt x="732" y="425"/>
                    <a:pt x="730" y="427"/>
                  </a:cubicBezTo>
                  <a:cubicBezTo>
                    <a:pt x="731" y="427"/>
                    <a:pt x="733" y="429"/>
                    <a:pt x="734" y="429"/>
                  </a:cubicBezTo>
                  <a:cubicBezTo>
                    <a:pt x="732" y="431"/>
                    <a:pt x="734" y="432"/>
                    <a:pt x="736" y="434"/>
                  </a:cubicBezTo>
                  <a:cubicBezTo>
                    <a:pt x="735" y="433"/>
                    <a:pt x="736" y="433"/>
                    <a:pt x="736" y="432"/>
                  </a:cubicBezTo>
                  <a:cubicBezTo>
                    <a:pt x="736" y="433"/>
                    <a:pt x="737" y="433"/>
                    <a:pt x="737" y="433"/>
                  </a:cubicBezTo>
                  <a:cubicBezTo>
                    <a:pt x="740" y="433"/>
                    <a:pt x="740" y="434"/>
                    <a:pt x="743" y="434"/>
                  </a:cubicBezTo>
                  <a:cubicBezTo>
                    <a:pt x="744" y="434"/>
                    <a:pt x="744" y="433"/>
                    <a:pt x="745" y="433"/>
                  </a:cubicBezTo>
                  <a:cubicBezTo>
                    <a:pt x="746" y="433"/>
                    <a:pt x="747" y="433"/>
                    <a:pt x="748" y="433"/>
                  </a:cubicBezTo>
                  <a:cubicBezTo>
                    <a:pt x="747" y="432"/>
                    <a:pt x="746" y="432"/>
                    <a:pt x="746" y="431"/>
                  </a:cubicBezTo>
                  <a:cubicBezTo>
                    <a:pt x="746" y="431"/>
                    <a:pt x="747" y="431"/>
                    <a:pt x="747" y="432"/>
                  </a:cubicBezTo>
                  <a:cubicBezTo>
                    <a:pt x="747" y="431"/>
                    <a:pt x="747" y="430"/>
                    <a:pt x="747" y="430"/>
                  </a:cubicBezTo>
                  <a:cubicBezTo>
                    <a:pt x="748" y="430"/>
                    <a:pt x="748" y="430"/>
                    <a:pt x="748" y="431"/>
                  </a:cubicBezTo>
                  <a:cubicBezTo>
                    <a:pt x="749" y="433"/>
                    <a:pt x="749" y="433"/>
                    <a:pt x="750" y="433"/>
                  </a:cubicBezTo>
                  <a:cubicBezTo>
                    <a:pt x="752" y="433"/>
                    <a:pt x="754" y="431"/>
                    <a:pt x="755" y="430"/>
                  </a:cubicBezTo>
                  <a:cubicBezTo>
                    <a:pt x="757" y="429"/>
                    <a:pt x="759" y="427"/>
                    <a:pt x="761" y="427"/>
                  </a:cubicBezTo>
                  <a:cubicBezTo>
                    <a:pt x="762" y="428"/>
                    <a:pt x="762" y="426"/>
                    <a:pt x="762" y="424"/>
                  </a:cubicBezTo>
                  <a:cubicBezTo>
                    <a:pt x="761" y="424"/>
                    <a:pt x="761" y="424"/>
                    <a:pt x="761" y="423"/>
                  </a:cubicBezTo>
                  <a:cubicBezTo>
                    <a:pt x="761" y="424"/>
                    <a:pt x="761" y="424"/>
                    <a:pt x="762" y="424"/>
                  </a:cubicBezTo>
                  <a:cubicBezTo>
                    <a:pt x="762" y="425"/>
                    <a:pt x="763" y="426"/>
                    <a:pt x="763" y="426"/>
                  </a:cubicBezTo>
                  <a:cubicBezTo>
                    <a:pt x="765" y="425"/>
                    <a:pt x="764" y="425"/>
                    <a:pt x="766" y="426"/>
                  </a:cubicBezTo>
                  <a:cubicBezTo>
                    <a:pt x="764" y="426"/>
                    <a:pt x="761" y="428"/>
                    <a:pt x="760" y="429"/>
                  </a:cubicBezTo>
                  <a:cubicBezTo>
                    <a:pt x="757" y="431"/>
                    <a:pt x="760" y="433"/>
                    <a:pt x="762" y="430"/>
                  </a:cubicBezTo>
                  <a:cubicBezTo>
                    <a:pt x="762" y="430"/>
                    <a:pt x="765" y="430"/>
                    <a:pt x="765" y="430"/>
                  </a:cubicBezTo>
                  <a:cubicBezTo>
                    <a:pt x="767" y="430"/>
                    <a:pt x="767" y="431"/>
                    <a:pt x="768" y="431"/>
                  </a:cubicBezTo>
                  <a:cubicBezTo>
                    <a:pt x="769" y="431"/>
                    <a:pt x="769" y="430"/>
                    <a:pt x="770" y="430"/>
                  </a:cubicBezTo>
                  <a:cubicBezTo>
                    <a:pt x="772" y="431"/>
                    <a:pt x="773" y="431"/>
                    <a:pt x="774" y="431"/>
                  </a:cubicBezTo>
                  <a:cubicBezTo>
                    <a:pt x="771" y="432"/>
                    <a:pt x="769" y="433"/>
                    <a:pt x="767" y="435"/>
                  </a:cubicBezTo>
                  <a:cubicBezTo>
                    <a:pt x="767" y="434"/>
                    <a:pt x="766" y="434"/>
                    <a:pt x="765" y="434"/>
                  </a:cubicBezTo>
                  <a:cubicBezTo>
                    <a:pt x="765" y="433"/>
                    <a:pt x="765" y="432"/>
                    <a:pt x="766" y="431"/>
                  </a:cubicBezTo>
                  <a:cubicBezTo>
                    <a:pt x="764" y="431"/>
                    <a:pt x="764" y="433"/>
                    <a:pt x="763" y="433"/>
                  </a:cubicBezTo>
                  <a:cubicBezTo>
                    <a:pt x="761" y="433"/>
                    <a:pt x="760" y="433"/>
                    <a:pt x="759" y="434"/>
                  </a:cubicBezTo>
                  <a:cubicBezTo>
                    <a:pt x="756" y="436"/>
                    <a:pt x="753" y="436"/>
                    <a:pt x="750" y="438"/>
                  </a:cubicBezTo>
                  <a:cubicBezTo>
                    <a:pt x="751" y="439"/>
                    <a:pt x="753" y="438"/>
                    <a:pt x="754" y="438"/>
                  </a:cubicBezTo>
                  <a:cubicBezTo>
                    <a:pt x="752" y="440"/>
                    <a:pt x="749" y="441"/>
                    <a:pt x="746" y="442"/>
                  </a:cubicBezTo>
                  <a:cubicBezTo>
                    <a:pt x="747" y="442"/>
                    <a:pt x="747" y="442"/>
                    <a:pt x="748" y="442"/>
                  </a:cubicBezTo>
                  <a:cubicBezTo>
                    <a:pt x="748" y="443"/>
                    <a:pt x="746" y="445"/>
                    <a:pt x="746" y="446"/>
                  </a:cubicBezTo>
                  <a:cubicBezTo>
                    <a:pt x="746" y="447"/>
                    <a:pt x="747" y="448"/>
                    <a:pt x="747" y="450"/>
                  </a:cubicBezTo>
                  <a:cubicBezTo>
                    <a:pt x="748" y="450"/>
                    <a:pt x="748" y="449"/>
                    <a:pt x="748" y="448"/>
                  </a:cubicBezTo>
                  <a:cubicBezTo>
                    <a:pt x="751" y="448"/>
                    <a:pt x="751" y="451"/>
                    <a:pt x="750" y="452"/>
                  </a:cubicBezTo>
                  <a:cubicBezTo>
                    <a:pt x="752" y="453"/>
                    <a:pt x="752" y="452"/>
                    <a:pt x="753" y="451"/>
                  </a:cubicBezTo>
                  <a:cubicBezTo>
                    <a:pt x="753" y="452"/>
                    <a:pt x="754" y="452"/>
                    <a:pt x="754" y="453"/>
                  </a:cubicBezTo>
                  <a:cubicBezTo>
                    <a:pt x="753" y="451"/>
                    <a:pt x="754" y="451"/>
                    <a:pt x="755" y="450"/>
                  </a:cubicBezTo>
                  <a:cubicBezTo>
                    <a:pt x="755" y="450"/>
                    <a:pt x="755" y="449"/>
                    <a:pt x="755" y="448"/>
                  </a:cubicBezTo>
                  <a:cubicBezTo>
                    <a:pt x="755" y="448"/>
                    <a:pt x="756" y="448"/>
                    <a:pt x="757" y="448"/>
                  </a:cubicBezTo>
                  <a:cubicBezTo>
                    <a:pt x="756" y="449"/>
                    <a:pt x="756" y="449"/>
                    <a:pt x="756" y="450"/>
                  </a:cubicBezTo>
                  <a:cubicBezTo>
                    <a:pt x="757" y="450"/>
                    <a:pt x="758" y="450"/>
                    <a:pt x="757" y="449"/>
                  </a:cubicBezTo>
                  <a:cubicBezTo>
                    <a:pt x="758" y="449"/>
                    <a:pt x="758" y="449"/>
                    <a:pt x="759" y="450"/>
                  </a:cubicBezTo>
                  <a:cubicBezTo>
                    <a:pt x="758" y="450"/>
                    <a:pt x="759" y="449"/>
                    <a:pt x="759" y="448"/>
                  </a:cubicBezTo>
                  <a:cubicBezTo>
                    <a:pt x="760" y="449"/>
                    <a:pt x="760" y="448"/>
                    <a:pt x="760" y="447"/>
                  </a:cubicBezTo>
                  <a:cubicBezTo>
                    <a:pt x="760" y="447"/>
                    <a:pt x="761" y="447"/>
                    <a:pt x="761" y="447"/>
                  </a:cubicBezTo>
                  <a:cubicBezTo>
                    <a:pt x="761" y="447"/>
                    <a:pt x="761" y="446"/>
                    <a:pt x="761" y="446"/>
                  </a:cubicBezTo>
                  <a:cubicBezTo>
                    <a:pt x="762" y="447"/>
                    <a:pt x="764" y="444"/>
                    <a:pt x="766" y="443"/>
                  </a:cubicBezTo>
                  <a:cubicBezTo>
                    <a:pt x="765" y="443"/>
                    <a:pt x="764" y="443"/>
                    <a:pt x="764" y="443"/>
                  </a:cubicBezTo>
                  <a:cubicBezTo>
                    <a:pt x="764" y="443"/>
                    <a:pt x="765" y="442"/>
                    <a:pt x="766" y="442"/>
                  </a:cubicBezTo>
                  <a:cubicBezTo>
                    <a:pt x="765" y="442"/>
                    <a:pt x="765" y="442"/>
                    <a:pt x="765" y="442"/>
                  </a:cubicBezTo>
                  <a:cubicBezTo>
                    <a:pt x="765" y="441"/>
                    <a:pt x="766" y="440"/>
                    <a:pt x="767" y="439"/>
                  </a:cubicBezTo>
                  <a:cubicBezTo>
                    <a:pt x="767" y="441"/>
                    <a:pt x="768" y="441"/>
                    <a:pt x="768" y="439"/>
                  </a:cubicBezTo>
                  <a:cubicBezTo>
                    <a:pt x="768" y="439"/>
                    <a:pt x="769" y="439"/>
                    <a:pt x="769" y="439"/>
                  </a:cubicBezTo>
                  <a:cubicBezTo>
                    <a:pt x="769" y="440"/>
                    <a:pt x="769" y="440"/>
                    <a:pt x="769" y="441"/>
                  </a:cubicBezTo>
                  <a:cubicBezTo>
                    <a:pt x="771" y="441"/>
                    <a:pt x="772" y="441"/>
                    <a:pt x="772" y="439"/>
                  </a:cubicBezTo>
                  <a:cubicBezTo>
                    <a:pt x="772" y="439"/>
                    <a:pt x="775" y="439"/>
                    <a:pt x="776" y="439"/>
                  </a:cubicBezTo>
                  <a:cubicBezTo>
                    <a:pt x="776" y="439"/>
                    <a:pt x="776" y="438"/>
                    <a:pt x="776" y="438"/>
                  </a:cubicBezTo>
                  <a:cubicBezTo>
                    <a:pt x="776" y="439"/>
                    <a:pt x="777" y="440"/>
                    <a:pt x="778" y="439"/>
                  </a:cubicBezTo>
                  <a:cubicBezTo>
                    <a:pt x="778" y="439"/>
                    <a:pt x="778" y="438"/>
                    <a:pt x="777" y="438"/>
                  </a:cubicBezTo>
                  <a:cubicBezTo>
                    <a:pt x="778" y="438"/>
                    <a:pt x="779" y="438"/>
                    <a:pt x="781" y="438"/>
                  </a:cubicBezTo>
                  <a:cubicBezTo>
                    <a:pt x="780" y="437"/>
                    <a:pt x="781" y="436"/>
                    <a:pt x="782" y="436"/>
                  </a:cubicBezTo>
                  <a:cubicBezTo>
                    <a:pt x="785" y="437"/>
                    <a:pt x="783" y="436"/>
                    <a:pt x="785" y="435"/>
                  </a:cubicBezTo>
                  <a:cubicBezTo>
                    <a:pt x="786" y="435"/>
                    <a:pt x="787" y="435"/>
                    <a:pt x="787" y="435"/>
                  </a:cubicBezTo>
                  <a:cubicBezTo>
                    <a:pt x="788" y="435"/>
                    <a:pt x="788" y="435"/>
                    <a:pt x="789" y="435"/>
                  </a:cubicBezTo>
                  <a:cubicBezTo>
                    <a:pt x="790" y="434"/>
                    <a:pt x="790" y="434"/>
                    <a:pt x="791" y="432"/>
                  </a:cubicBezTo>
                  <a:cubicBezTo>
                    <a:pt x="793" y="434"/>
                    <a:pt x="792" y="433"/>
                    <a:pt x="794" y="433"/>
                  </a:cubicBezTo>
                  <a:cubicBezTo>
                    <a:pt x="796" y="432"/>
                    <a:pt x="799" y="434"/>
                    <a:pt x="798" y="431"/>
                  </a:cubicBezTo>
                  <a:cubicBezTo>
                    <a:pt x="796" y="431"/>
                    <a:pt x="795" y="431"/>
                    <a:pt x="794" y="431"/>
                  </a:cubicBezTo>
                  <a:cubicBezTo>
                    <a:pt x="794" y="431"/>
                    <a:pt x="795" y="430"/>
                    <a:pt x="796" y="430"/>
                  </a:cubicBezTo>
                  <a:cubicBezTo>
                    <a:pt x="795" y="429"/>
                    <a:pt x="793" y="427"/>
                    <a:pt x="792" y="427"/>
                  </a:cubicBezTo>
                  <a:cubicBezTo>
                    <a:pt x="790" y="427"/>
                    <a:pt x="790" y="427"/>
                    <a:pt x="789" y="425"/>
                  </a:cubicBezTo>
                  <a:cubicBezTo>
                    <a:pt x="788" y="427"/>
                    <a:pt x="785" y="427"/>
                    <a:pt x="783" y="428"/>
                  </a:cubicBezTo>
                  <a:cubicBezTo>
                    <a:pt x="783" y="427"/>
                    <a:pt x="782" y="427"/>
                    <a:pt x="781" y="427"/>
                  </a:cubicBezTo>
                  <a:cubicBezTo>
                    <a:pt x="782" y="424"/>
                    <a:pt x="776" y="427"/>
                    <a:pt x="775" y="427"/>
                  </a:cubicBezTo>
                  <a:cubicBezTo>
                    <a:pt x="775" y="427"/>
                    <a:pt x="775" y="426"/>
                    <a:pt x="775" y="426"/>
                  </a:cubicBezTo>
                  <a:cubicBezTo>
                    <a:pt x="774" y="426"/>
                    <a:pt x="773" y="426"/>
                    <a:pt x="772" y="426"/>
                  </a:cubicBezTo>
                  <a:cubicBezTo>
                    <a:pt x="773" y="426"/>
                    <a:pt x="773" y="425"/>
                    <a:pt x="774" y="425"/>
                  </a:cubicBezTo>
                  <a:cubicBezTo>
                    <a:pt x="773" y="425"/>
                    <a:pt x="771" y="426"/>
                    <a:pt x="770" y="426"/>
                  </a:cubicBezTo>
                  <a:cubicBezTo>
                    <a:pt x="771" y="424"/>
                    <a:pt x="768" y="424"/>
                    <a:pt x="767" y="424"/>
                  </a:cubicBezTo>
                  <a:cubicBezTo>
                    <a:pt x="768" y="424"/>
                    <a:pt x="770" y="424"/>
                    <a:pt x="770" y="422"/>
                  </a:cubicBezTo>
                  <a:cubicBezTo>
                    <a:pt x="769" y="422"/>
                    <a:pt x="768" y="422"/>
                    <a:pt x="768" y="422"/>
                  </a:cubicBezTo>
                  <a:cubicBezTo>
                    <a:pt x="768" y="422"/>
                    <a:pt x="767" y="421"/>
                    <a:pt x="767" y="421"/>
                  </a:cubicBezTo>
                  <a:cubicBezTo>
                    <a:pt x="765" y="421"/>
                    <a:pt x="764" y="421"/>
                    <a:pt x="762" y="421"/>
                  </a:cubicBezTo>
                  <a:cubicBezTo>
                    <a:pt x="763" y="421"/>
                    <a:pt x="763" y="420"/>
                    <a:pt x="763" y="420"/>
                  </a:cubicBezTo>
                  <a:cubicBezTo>
                    <a:pt x="763" y="420"/>
                    <a:pt x="762" y="420"/>
                    <a:pt x="762" y="420"/>
                  </a:cubicBezTo>
                  <a:cubicBezTo>
                    <a:pt x="762" y="418"/>
                    <a:pt x="762" y="418"/>
                    <a:pt x="761" y="418"/>
                  </a:cubicBezTo>
                  <a:cubicBezTo>
                    <a:pt x="760" y="418"/>
                    <a:pt x="761" y="416"/>
                    <a:pt x="761" y="416"/>
                  </a:cubicBezTo>
                  <a:cubicBezTo>
                    <a:pt x="760" y="416"/>
                    <a:pt x="759" y="415"/>
                    <a:pt x="758" y="414"/>
                  </a:cubicBezTo>
                  <a:cubicBezTo>
                    <a:pt x="759" y="414"/>
                    <a:pt x="760" y="412"/>
                    <a:pt x="759" y="411"/>
                  </a:cubicBezTo>
                  <a:cubicBezTo>
                    <a:pt x="758" y="411"/>
                    <a:pt x="756" y="411"/>
                    <a:pt x="754" y="411"/>
                  </a:cubicBezTo>
                  <a:cubicBezTo>
                    <a:pt x="756" y="411"/>
                    <a:pt x="757" y="410"/>
                    <a:pt x="758" y="409"/>
                  </a:cubicBezTo>
                  <a:cubicBezTo>
                    <a:pt x="759" y="409"/>
                    <a:pt x="758" y="408"/>
                    <a:pt x="759" y="407"/>
                  </a:cubicBezTo>
                  <a:cubicBezTo>
                    <a:pt x="759" y="407"/>
                    <a:pt x="759" y="406"/>
                    <a:pt x="758" y="406"/>
                  </a:cubicBezTo>
                  <a:cubicBezTo>
                    <a:pt x="759" y="406"/>
                    <a:pt x="759" y="406"/>
                    <a:pt x="760" y="406"/>
                  </a:cubicBezTo>
                  <a:cubicBezTo>
                    <a:pt x="759" y="405"/>
                    <a:pt x="760" y="404"/>
                    <a:pt x="761" y="404"/>
                  </a:cubicBezTo>
                  <a:cubicBezTo>
                    <a:pt x="760" y="404"/>
                    <a:pt x="758" y="404"/>
                    <a:pt x="757" y="404"/>
                  </a:cubicBezTo>
                  <a:cubicBezTo>
                    <a:pt x="758" y="403"/>
                    <a:pt x="758" y="403"/>
                    <a:pt x="759" y="402"/>
                  </a:cubicBezTo>
                  <a:cubicBezTo>
                    <a:pt x="758" y="402"/>
                    <a:pt x="757" y="402"/>
                    <a:pt x="756" y="403"/>
                  </a:cubicBezTo>
                  <a:cubicBezTo>
                    <a:pt x="756" y="404"/>
                    <a:pt x="755" y="404"/>
                    <a:pt x="754" y="404"/>
                  </a:cubicBezTo>
                  <a:cubicBezTo>
                    <a:pt x="754" y="404"/>
                    <a:pt x="752" y="405"/>
                    <a:pt x="751" y="405"/>
                  </a:cubicBezTo>
                  <a:cubicBezTo>
                    <a:pt x="751" y="404"/>
                    <a:pt x="751" y="402"/>
                    <a:pt x="750" y="402"/>
                  </a:cubicBezTo>
                  <a:cubicBezTo>
                    <a:pt x="750" y="402"/>
                    <a:pt x="749" y="403"/>
                    <a:pt x="748" y="402"/>
                  </a:cubicBezTo>
                  <a:cubicBezTo>
                    <a:pt x="747" y="402"/>
                    <a:pt x="746" y="401"/>
                    <a:pt x="745" y="401"/>
                  </a:cubicBezTo>
                  <a:cubicBezTo>
                    <a:pt x="743" y="401"/>
                    <a:pt x="741" y="402"/>
                    <a:pt x="740" y="401"/>
                  </a:cubicBezTo>
                  <a:cubicBezTo>
                    <a:pt x="741" y="400"/>
                    <a:pt x="742" y="400"/>
                    <a:pt x="744" y="400"/>
                  </a:cubicBezTo>
                  <a:cubicBezTo>
                    <a:pt x="745" y="399"/>
                    <a:pt x="746" y="400"/>
                    <a:pt x="747" y="399"/>
                  </a:cubicBezTo>
                  <a:cubicBezTo>
                    <a:pt x="749" y="398"/>
                    <a:pt x="749" y="398"/>
                    <a:pt x="751" y="399"/>
                  </a:cubicBezTo>
                  <a:cubicBezTo>
                    <a:pt x="752" y="400"/>
                    <a:pt x="753" y="401"/>
                    <a:pt x="755" y="401"/>
                  </a:cubicBezTo>
                  <a:cubicBezTo>
                    <a:pt x="756" y="401"/>
                    <a:pt x="757" y="400"/>
                    <a:pt x="759" y="400"/>
                  </a:cubicBezTo>
                  <a:cubicBezTo>
                    <a:pt x="759" y="400"/>
                    <a:pt x="758" y="399"/>
                    <a:pt x="759" y="399"/>
                  </a:cubicBezTo>
                  <a:cubicBezTo>
                    <a:pt x="759" y="398"/>
                    <a:pt x="760" y="399"/>
                    <a:pt x="761" y="398"/>
                  </a:cubicBezTo>
                  <a:cubicBezTo>
                    <a:pt x="761" y="398"/>
                    <a:pt x="760" y="397"/>
                    <a:pt x="761" y="397"/>
                  </a:cubicBezTo>
                  <a:cubicBezTo>
                    <a:pt x="762" y="397"/>
                    <a:pt x="763" y="397"/>
                    <a:pt x="763" y="396"/>
                  </a:cubicBezTo>
                  <a:cubicBezTo>
                    <a:pt x="764" y="396"/>
                    <a:pt x="765" y="396"/>
                    <a:pt x="766" y="395"/>
                  </a:cubicBezTo>
                  <a:cubicBezTo>
                    <a:pt x="766" y="395"/>
                    <a:pt x="766" y="395"/>
                    <a:pt x="765" y="394"/>
                  </a:cubicBezTo>
                  <a:cubicBezTo>
                    <a:pt x="766" y="394"/>
                    <a:pt x="766" y="394"/>
                    <a:pt x="767" y="394"/>
                  </a:cubicBezTo>
                  <a:cubicBezTo>
                    <a:pt x="765" y="393"/>
                    <a:pt x="763" y="392"/>
                    <a:pt x="762" y="391"/>
                  </a:cubicBezTo>
                  <a:cubicBezTo>
                    <a:pt x="763" y="391"/>
                    <a:pt x="765" y="392"/>
                    <a:pt x="767" y="392"/>
                  </a:cubicBezTo>
                  <a:cubicBezTo>
                    <a:pt x="762" y="387"/>
                    <a:pt x="755" y="386"/>
                    <a:pt x="748" y="387"/>
                  </a:cubicBezTo>
                  <a:cubicBezTo>
                    <a:pt x="745" y="387"/>
                    <a:pt x="741" y="388"/>
                    <a:pt x="738" y="389"/>
                  </a:cubicBezTo>
                  <a:cubicBezTo>
                    <a:pt x="734" y="391"/>
                    <a:pt x="730" y="391"/>
                    <a:pt x="727" y="393"/>
                  </a:cubicBezTo>
                  <a:cubicBezTo>
                    <a:pt x="725" y="394"/>
                    <a:pt x="720" y="396"/>
                    <a:pt x="718" y="398"/>
                  </a:cubicBezTo>
                  <a:cubicBezTo>
                    <a:pt x="717" y="400"/>
                    <a:pt x="716" y="400"/>
                    <a:pt x="714" y="401"/>
                  </a:cubicBezTo>
                  <a:cubicBezTo>
                    <a:pt x="713" y="401"/>
                    <a:pt x="712" y="402"/>
                    <a:pt x="712" y="403"/>
                  </a:cubicBezTo>
                  <a:cubicBezTo>
                    <a:pt x="709" y="406"/>
                    <a:pt x="706" y="410"/>
                    <a:pt x="704" y="413"/>
                  </a:cubicBezTo>
                  <a:cubicBezTo>
                    <a:pt x="704" y="413"/>
                    <a:pt x="700" y="414"/>
                    <a:pt x="699" y="414"/>
                  </a:cubicBezTo>
                  <a:cubicBezTo>
                    <a:pt x="698" y="414"/>
                    <a:pt x="697" y="415"/>
                    <a:pt x="695" y="416"/>
                  </a:cubicBezTo>
                  <a:cubicBezTo>
                    <a:pt x="697" y="414"/>
                    <a:pt x="698" y="413"/>
                    <a:pt x="700" y="412"/>
                  </a:cubicBezTo>
                  <a:cubicBezTo>
                    <a:pt x="702" y="411"/>
                    <a:pt x="703" y="409"/>
                    <a:pt x="703" y="408"/>
                  </a:cubicBezTo>
                  <a:cubicBezTo>
                    <a:pt x="703" y="407"/>
                    <a:pt x="705" y="407"/>
                    <a:pt x="706" y="407"/>
                  </a:cubicBezTo>
                  <a:cubicBezTo>
                    <a:pt x="707" y="406"/>
                    <a:pt x="706" y="405"/>
                    <a:pt x="707" y="405"/>
                  </a:cubicBezTo>
                  <a:cubicBezTo>
                    <a:pt x="707" y="404"/>
                    <a:pt x="709" y="404"/>
                    <a:pt x="709" y="403"/>
                  </a:cubicBezTo>
                  <a:cubicBezTo>
                    <a:pt x="710" y="403"/>
                    <a:pt x="710" y="401"/>
                    <a:pt x="711" y="401"/>
                  </a:cubicBezTo>
                  <a:cubicBezTo>
                    <a:pt x="707" y="399"/>
                    <a:pt x="703" y="398"/>
                    <a:pt x="700" y="397"/>
                  </a:cubicBezTo>
                  <a:cubicBezTo>
                    <a:pt x="702" y="397"/>
                    <a:pt x="705" y="396"/>
                    <a:pt x="707" y="398"/>
                  </a:cubicBezTo>
                  <a:cubicBezTo>
                    <a:pt x="710" y="399"/>
                    <a:pt x="711" y="400"/>
                    <a:pt x="713" y="397"/>
                  </a:cubicBezTo>
                  <a:cubicBezTo>
                    <a:pt x="714" y="397"/>
                    <a:pt x="715" y="395"/>
                    <a:pt x="716" y="395"/>
                  </a:cubicBezTo>
                  <a:cubicBezTo>
                    <a:pt x="718" y="394"/>
                    <a:pt x="717" y="393"/>
                    <a:pt x="718" y="392"/>
                  </a:cubicBezTo>
                  <a:cubicBezTo>
                    <a:pt x="719" y="391"/>
                    <a:pt x="721" y="392"/>
                    <a:pt x="721" y="391"/>
                  </a:cubicBezTo>
                  <a:cubicBezTo>
                    <a:pt x="722" y="390"/>
                    <a:pt x="723" y="389"/>
                    <a:pt x="724" y="388"/>
                  </a:cubicBezTo>
                  <a:cubicBezTo>
                    <a:pt x="724" y="388"/>
                    <a:pt x="724" y="389"/>
                    <a:pt x="724" y="389"/>
                  </a:cubicBezTo>
                  <a:cubicBezTo>
                    <a:pt x="725" y="389"/>
                    <a:pt x="727" y="387"/>
                    <a:pt x="727" y="387"/>
                  </a:cubicBezTo>
                  <a:cubicBezTo>
                    <a:pt x="729" y="386"/>
                    <a:pt x="731" y="386"/>
                    <a:pt x="733" y="386"/>
                  </a:cubicBezTo>
                  <a:cubicBezTo>
                    <a:pt x="734" y="386"/>
                    <a:pt x="736" y="385"/>
                    <a:pt x="736" y="384"/>
                  </a:cubicBezTo>
                  <a:cubicBezTo>
                    <a:pt x="735" y="382"/>
                    <a:pt x="737" y="382"/>
                    <a:pt x="737" y="380"/>
                  </a:cubicBezTo>
                  <a:cubicBezTo>
                    <a:pt x="737" y="380"/>
                    <a:pt x="738" y="380"/>
                    <a:pt x="738" y="380"/>
                  </a:cubicBezTo>
                  <a:cubicBezTo>
                    <a:pt x="738" y="378"/>
                    <a:pt x="742" y="377"/>
                    <a:pt x="744" y="376"/>
                  </a:cubicBezTo>
                  <a:cubicBezTo>
                    <a:pt x="743" y="376"/>
                    <a:pt x="743" y="376"/>
                    <a:pt x="742" y="376"/>
                  </a:cubicBezTo>
                  <a:cubicBezTo>
                    <a:pt x="744" y="374"/>
                    <a:pt x="743" y="376"/>
                    <a:pt x="745" y="376"/>
                  </a:cubicBezTo>
                  <a:cubicBezTo>
                    <a:pt x="746" y="376"/>
                    <a:pt x="747" y="376"/>
                    <a:pt x="748" y="376"/>
                  </a:cubicBezTo>
                  <a:cubicBezTo>
                    <a:pt x="749" y="376"/>
                    <a:pt x="748" y="375"/>
                    <a:pt x="748" y="375"/>
                  </a:cubicBezTo>
                  <a:cubicBezTo>
                    <a:pt x="750" y="374"/>
                    <a:pt x="755" y="375"/>
                    <a:pt x="757" y="375"/>
                  </a:cubicBezTo>
                  <a:cubicBezTo>
                    <a:pt x="761" y="375"/>
                    <a:pt x="765" y="375"/>
                    <a:pt x="769" y="375"/>
                  </a:cubicBezTo>
                  <a:cubicBezTo>
                    <a:pt x="771" y="375"/>
                    <a:pt x="773" y="376"/>
                    <a:pt x="775" y="376"/>
                  </a:cubicBezTo>
                  <a:cubicBezTo>
                    <a:pt x="777" y="375"/>
                    <a:pt x="782" y="373"/>
                    <a:pt x="784" y="375"/>
                  </a:cubicBezTo>
                  <a:cubicBezTo>
                    <a:pt x="786" y="376"/>
                    <a:pt x="786" y="376"/>
                    <a:pt x="789" y="376"/>
                  </a:cubicBezTo>
                  <a:cubicBezTo>
                    <a:pt x="791" y="376"/>
                    <a:pt x="790" y="378"/>
                    <a:pt x="792" y="376"/>
                  </a:cubicBezTo>
                  <a:cubicBezTo>
                    <a:pt x="794" y="375"/>
                    <a:pt x="800" y="376"/>
                    <a:pt x="802" y="376"/>
                  </a:cubicBezTo>
                  <a:cubicBezTo>
                    <a:pt x="804" y="376"/>
                    <a:pt x="807" y="374"/>
                    <a:pt x="809" y="374"/>
                  </a:cubicBezTo>
                  <a:cubicBezTo>
                    <a:pt x="809" y="374"/>
                    <a:pt x="809" y="374"/>
                    <a:pt x="809" y="373"/>
                  </a:cubicBezTo>
                  <a:cubicBezTo>
                    <a:pt x="812" y="373"/>
                    <a:pt x="812" y="373"/>
                    <a:pt x="814" y="371"/>
                  </a:cubicBezTo>
                  <a:cubicBezTo>
                    <a:pt x="814" y="370"/>
                    <a:pt x="815" y="371"/>
                    <a:pt x="816" y="370"/>
                  </a:cubicBezTo>
                  <a:cubicBezTo>
                    <a:pt x="816" y="370"/>
                    <a:pt x="817" y="369"/>
                    <a:pt x="817" y="368"/>
                  </a:cubicBezTo>
                  <a:cubicBezTo>
                    <a:pt x="817" y="369"/>
                    <a:pt x="817" y="369"/>
                    <a:pt x="817" y="370"/>
                  </a:cubicBezTo>
                  <a:cubicBezTo>
                    <a:pt x="820" y="370"/>
                    <a:pt x="818" y="367"/>
                    <a:pt x="817" y="367"/>
                  </a:cubicBezTo>
                  <a:cubicBezTo>
                    <a:pt x="819" y="367"/>
                    <a:pt x="821" y="365"/>
                    <a:pt x="822" y="364"/>
                  </a:cubicBezTo>
                  <a:cubicBezTo>
                    <a:pt x="822" y="364"/>
                    <a:pt x="821" y="364"/>
                    <a:pt x="821" y="364"/>
                  </a:cubicBezTo>
                  <a:cubicBezTo>
                    <a:pt x="822" y="364"/>
                    <a:pt x="823" y="363"/>
                    <a:pt x="824" y="363"/>
                  </a:cubicBezTo>
                  <a:cubicBezTo>
                    <a:pt x="825" y="363"/>
                    <a:pt x="825" y="363"/>
                    <a:pt x="826" y="362"/>
                  </a:cubicBezTo>
                  <a:cubicBezTo>
                    <a:pt x="826" y="363"/>
                    <a:pt x="826" y="364"/>
                    <a:pt x="826" y="364"/>
                  </a:cubicBezTo>
                  <a:cubicBezTo>
                    <a:pt x="827" y="364"/>
                    <a:pt x="828" y="364"/>
                    <a:pt x="829" y="363"/>
                  </a:cubicBezTo>
                  <a:cubicBezTo>
                    <a:pt x="829" y="363"/>
                    <a:pt x="830" y="362"/>
                    <a:pt x="831" y="362"/>
                  </a:cubicBezTo>
                  <a:cubicBezTo>
                    <a:pt x="834" y="362"/>
                    <a:pt x="836" y="362"/>
                    <a:pt x="839" y="361"/>
                  </a:cubicBezTo>
                  <a:cubicBezTo>
                    <a:pt x="840" y="361"/>
                    <a:pt x="841" y="360"/>
                    <a:pt x="842" y="360"/>
                  </a:cubicBezTo>
                  <a:cubicBezTo>
                    <a:pt x="842" y="359"/>
                    <a:pt x="844" y="359"/>
                    <a:pt x="844" y="359"/>
                  </a:cubicBezTo>
                  <a:cubicBezTo>
                    <a:pt x="845" y="357"/>
                    <a:pt x="849" y="357"/>
                    <a:pt x="849" y="355"/>
                  </a:cubicBezTo>
                  <a:cubicBezTo>
                    <a:pt x="849" y="355"/>
                    <a:pt x="850" y="355"/>
                    <a:pt x="851" y="355"/>
                  </a:cubicBezTo>
                  <a:cubicBezTo>
                    <a:pt x="851" y="354"/>
                    <a:pt x="852" y="353"/>
                    <a:pt x="853" y="353"/>
                  </a:cubicBezTo>
                  <a:cubicBezTo>
                    <a:pt x="852" y="352"/>
                    <a:pt x="850" y="352"/>
                    <a:pt x="849" y="351"/>
                  </a:cubicBezTo>
                  <a:cubicBezTo>
                    <a:pt x="850" y="351"/>
                    <a:pt x="850" y="350"/>
                    <a:pt x="851" y="350"/>
                  </a:cubicBezTo>
                  <a:cubicBezTo>
                    <a:pt x="849" y="350"/>
                    <a:pt x="847" y="350"/>
                    <a:pt x="845" y="350"/>
                  </a:cubicBezTo>
                  <a:cubicBezTo>
                    <a:pt x="847" y="349"/>
                    <a:pt x="849" y="349"/>
                    <a:pt x="851" y="349"/>
                  </a:cubicBezTo>
                  <a:cubicBezTo>
                    <a:pt x="850" y="346"/>
                    <a:pt x="845" y="351"/>
                    <a:pt x="846" y="346"/>
                  </a:cubicBezTo>
                  <a:cubicBezTo>
                    <a:pt x="848" y="346"/>
                    <a:pt x="849" y="347"/>
                    <a:pt x="850" y="346"/>
                  </a:cubicBezTo>
                  <a:cubicBezTo>
                    <a:pt x="848" y="345"/>
                    <a:pt x="847" y="345"/>
                    <a:pt x="846" y="344"/>
                  </a:cubicBezTo>
                  <a:cubicBezTo>
                    <a:pt x="847" y="344"/>
                    <a:pt x="848" y="344"/>
                    <a:pt x="849" y="344"/>
                  </a:cubicBezTo>
                  <a:cubicBezTo>
                    <a:pt x="849" y="344"/>
                    <a:pt x="849" y="344"/>
                    <a:pt x="849" y="343"/>
                  </a:cubicBezTo>
                  <a:cubicBezTo>
                    <a:pt x="850" y="343"/>
                    <a:pt x="850" y="343"/>
                    <a:pt x="851" y="343"/>
                  </a:cubicBezTo>
                  <a:cubicBezTo>
                    <a:pt x="851" y="343"/>
                    <a:pt x="850" y="342"/>
                    <a:pt x="850" y="342"/>
                  </a:cubicBezTo>
                  <a:cubicBezTo>
                    <a:pt x="850" y="342"/>
                    <a:pt x="851" y="342"/>
                    <a:pt x="851" y="341"/>
                  </a:cubicBezTo>
                  <a:cubicBezTo>
                    <a:pt x="850" y="340"/>
                    <a:pt x="849" y="340"/>
                    <a:pt x="847" y="340"/>
                  </a:cubicBezTo>
                  <a:cubicBezTo>
                    <a:pt x="848" y="340"/>
                    <a:pt x="848" y="340"/>
                    <a:pt x="849" y="339"/>
                  </a:cubicBezTo>
                  <a:cubicBezTo>
                    <a:pt x="848" y="339"/>
                    <a:pt x="847" y="339"/>
                    <a:pt x="846" y="338"/>
                  </a:cubicBezTo>
                  <a:cubicBezTo>
                    <a:pt x="847" y="338"/>
                    <a:pt x="848" y="338"/>
                    <a:pt x="849" y="338"/>
                  </a:cubicBezTo>
                  <a:cubicBezTo>
                    <a:pt x="847" y="338"/>
                    <a:pt x="845" y="337"/>
                    <a:pt x="843" y="336"/>
                  </a:cubicBezTo>
                  <a:cubicBezTo>
                    <a:pt x="844" y="336"/>
                    <a:pt x="844" y="336"/>
                    <a:pt x="844" y="335"/>
                  </a:cubicBezTo>
                  <a:cubicBezTo>
                    <a:pt x="843" y="335"/>
                    <a:pt x="842" y="335"/>
                    <a:pt x="841" y="336"/>
                  </a:cubicBezTo>
                  <a:cubicBezTo>
                    <a:pt x="841" y="336"/>
                    <a:pt x="840" y="335"/>
                    <a:pt x="840" y="335"/>
                  </a:cubicBezTo>
                  <a:cubicBezTo>
                    <a:pt x="840" y="335"/>
                    <a:pt x="837" y="336"/>
                    <a:pt x="837" y="337"/>
                  </a:cubicBezTo>
                  <a:cubicBezTo>
                    <a:pt x="837" y="338"/>
                    <a:pt x="836" y="339"/>
                    <a:pt x="834" y="339"/>
                  </a:cubicBezTo>
                  <a:cubicBezTo>
                    <a:pt x="835" y="338"/>
                    <a:pt x="834" y="337"/>
                    <a:pt x="833" y="336"/>
                  </a:cubicBezTo>
                  <a:cubicBezTo>
                    <a:pt x="834" y="336"/>
                    <a:pt x="835" y="335"/>
                    <a:pt x="837" y="335"/>
                  </a:cubicBezTo>
                  <a:cubicBezTo>
                    <a:pt x="835" y="333"/>
                    <a:pt x="835" y="332"/>
                    <a:pt x="832" y="331"/>
                  </a:cubicBezTo>
                  <a:cubicBezTo>
                    <a:pt x="830" y="330"/>
                    <a:pt x="829" y="330"/>
                    <a:pt x="827" y="329"/>
                  </a:cubicBezTo>
                  <a:cubicBezTo>
                    <a:pt x="829" y="330"/>
                    <a:pt x="831" y="330"/>
                    <a:pt x="830" y="333"/>
                  </a:cubicBezTo>
                  <a:cubicBezTo>
                    <a:pt x="827" y="332"/>
                    <a:pt x="825" y="331"/>
                    <a:pt x="822" y="333"/>
                  </a:cubicBezTo>
                  <a:cubicBezTo>
                    <a:pt x="820" y="334"/>
                    <a:pt x="818" y="334"/>
                    <a:pt x="817" y="337"/>
                  </a:cubicBezTo>
                  <a:cubicBezTo>
                    <a:pt x="816" y="337"/>
                    <a:pt x="815" y="336"/>
                    <a:pt x="813" y="337"/>
                  </a:cubicBezTo>
                  <a:cubicBezTo>
                    <a:pt x="812" y="338"/>
                    <a:pt x="811" y="338"/>
                    <a:pt x="810" y="337"/>
                  </a:cubicBezTo>
                  <a:cubicBezTo>
                    <a:pt x="810" y="338"/>
                    <a:pt x="810" y="339"/>
                    <a:pt x="811" y="339"/>
                  </a:cubicBezTo>
                  <a:cubicBezTo>
                    <a:pt x="809" y="339"/>
                    <a:pt x="809" y="339"/>
                    <a:pt x="807" y="341"/>
                  </a:cubicBezTo>
                  <a:cubicBezTo>
                    <a:pt x="807" y="342"/>
                    <a:pt x="805" y="341"/>
                    <a:pt x="804" y="340"/>
                  </a:cubicBezTo>
                  <a:cubicBezTo>
                    <a:pt x="805" y="340"/>
                    <a:pt x="806" y="340"/>
                    <a:pt x="807" y="340"/>
                  </a:cubicBezTo>
                  <a:cubicBezTo>
                    <a:pt x="806" y="339"/>
                    <a:pt x="804" y="337"/>
                    <a:pt x="802" y="337"/>
                  </a:cubicBezTo>
                  <a:cubicBezTo>
                    <a:pt x="799" y="337"/>
                    <a:pt x="799" y="338"/>
                    <a:pt x="798" y="335"/>
                  </a:cubicBezTo>
                  <a:cubicBezTo>
                    <a:pt x="800" y="334"/>
                    <a:pt x="803" y="336"/>
                    <a:pt x="805" y="337"/>
                  </a:cubicBezTo>
                  <a:cubicBezTo>
                    <a:pt x="807" y="338"/>
                    <a:pt x="808" y="337"/>
                    <a:pt x="807" y="335"/>
                  </a:cubicBezTo>
                  <a:cubicBezTo>
                    <a:pt x="808" y="335"/>
                    <a:pt x="809" y="335"/>
                    <a:pt x="810" y="335"/>
                  </a:cubicBezTo>
                  <a:cubicBezTo>
                    <a:pt x="810" y="335"/>
                    <a:pt x="810" y="334"/>
                    <a:pt x="810" y="334"/>
                  </a:cubicBezTo>
                  <a:cubicBezTo>
                    <a:pt x="811" y="334"/>
                    <a:pt x="815" y="336"/>
                    <a:pt x="816" y="333"/>
                  </a:cubicBezTo>
                  <a:cubicBezTo>
                    <a:pt x="814" y="333"/>
                    <a:pt x="813" y="332"/>
                    <a:pt x="812" y="332"/>
                  </a:cubicBezTo>
                  <a:cubicBezTo>
                    <a:pt x="815" y="332"/>
                    <a:pt x="818" y="332"/>
                    <a:pt x="821" y="331"/>
                  </a:cubicBezTo>
                  <a:cubicBezTo>
                    <a:pt x="822" y="331"/>
                    <a:pt x="822" y="330"/>
                    <a:pt x="823" y="329"/>
                  </a:cubicBezTo>
                  <a:cubicBezTo>
                    <a:pt x="824" y="329"/>
                    <a:pt x="826" y="329"/>
                    <a:pt x="827" y="328"/>
                  </a:cubicBezTo>
                  <a:cubicBezTo>
                    <a:pt x="827" y="328"/>
                    <a:pt x="836" y="328"/>
                    <a:pt x="835" y="326"/>
                  </a:cubicBezTo>
                  <a:cubicBezTo>
                    <a:pt x="833" y="324"/>
                    <a:pt x="834" y="326"/>
                    <a:pt x="832" y="326"/>
                  </a:cubicBezTo>
                  <a:cubicBezTo>
                    <a:pt x="831" y="326"/>
                    <a:pt x="831" y="325"/>
                    <a:pt x="830" y="325"/>
                  </a:cubicBezTo>
                  <a:cubicBezTo>
                    <a:pt x="830" y="325"/>
                    <a:pt x="829" y="325"/>
                    <a:pt x="828" y="325"/>
                  </a:cubicBezTo>
                  <a:cubicBezTo>
                    <a:pt x="829" y="325"/>
                    <a:pt x="829" y="324"/>
                    <a:pt x="829" y="324"/>
                  </a:cubicBezTo>
                  <a:cubicBezTo>
                    <a:pt x="829" y="324"/>
                    <a:pt x="828" y="323"/>
                    <a:pt x="828" y="323"/>
                  </a:cubicBezTo>
                  <a:cubicBezTo>
                    <a:pt x="828" y="323"/>
                    <a:pt x="829" y="322"/>
                    <a:pt x="829" y="322"/>
                  </a:cubicBezTo>
                  <a:cubicBezTo>
                    <a:pt x="828" y="322"/>
                    <a:pt x="827" y="323"/>
                    <a:pt x="825" y="323"/>
                  </a:cubicBezTo>
                  <a:cubicBezTo>
                    <a:pt x="824" y="323"/>
                    <a:pt x="825" y="325"/>
                    <a:pt x="823" y="325"/>
                  </a:cubicBezTo>
                  <a:cubicBezTo>
                    <a:pt x="824" y="322"/>
                    <a:pt x="820" y="323"/>
                    <a:pt x="819" y="323"/>
                  </a:cubicBezTo>
                  <a:cubicBezTo>
                    <a:pt x="819" y="323"/>
                    <a:pt x="819" y="322"/>
                    <a:pt x="819" y="322"/>
                  </a:cubicBezTo>
                  <a:cubicBezTo>
                    <a:pt x="818" y="322"/>
                    <a:pt x="818" y="322"/>
                    <a:pt x="817" y="322"/>
                  </a:cubicBezTo>
                  <a:cubicBezTo>
                    <a:pt x="818" y="322"/>
                    <a:pt x="818" y="321"/>
                    <a:pt x="819" y="319"/>
                  </a:cubicBezTo>
                  <a:cubicBezTo>
                    <a:pt x="818" y="320"/>
                    <a:pt x="817" y="319"/>
                    <a:pt x="816" y="318"/>
                  </a:cubicBezTo>
                  <a:cubicBezTo>
                    <a:pt x="816" y="320"/>
                    <a:pt x="815" y="320"/>
                    <a:pt x="813" y="322"/>
                  </a:cubicBezTo>
                  <a:cubicBezTo>
                    <a:pt x="812" y="323"/>
                    <a:pt x="810" y="326"/>
                    <a:pt x="809" y="324"/>
                  </a:cubicBezTo>
                  <a:cubicBezTo>
                    <a:pt x="810" y="323"/>
                    <a:pt x="812" y="321"/>
                    <a:pt x="814" y="320"/>
                  </a:cubicBezTo>
                  <a:cubicBezTo>
                    <a:pt x="812" y="320"/>
                    <a:pt x="812" y="319"/>
                    <a:pt x="811" y="318"/>
                  </a:cubicBezTo>
                  <a:cubicBezTo>
                    <a:pt x="810" y="318"/>
                    <a:pt x="810" y="319"/>
                    <a:pt x="809" y="319"/>
                  </a:cubicBezTo>
                  <a:cubicBezTo>
                    <a:pt x="809" y="319"/>
                    <a:pt x="809" y="319"/>
                    <a:pt x="809" y="318"/>
                  </a:cubicBezTo>
                  <a:cubicBezTo>
                    <a:pt x="806" y="319"/>
                    <a:pt x="804" y="320"/>
                    <a:pt x="802" y="322"/>
                  </a:cubicBezTo>
                  <a:cubicBezTo>
                    <a:pt x="802" y="320"/>
                    <a:pt x="801" y="318"/>
                    <a:pt x="803" y="318"/>
                  </a:cubicBezTo>
                  <a:cubicBezTo>
                    <a:pt x="804" y="317"/>
                    <a:pt x="806" y="317"/>
                    <a:pt x="806" y="315"/>
                  </a:cubicBezTo>
                  <a:cubicBezTo>
                    <a:pt x="804" y="316"/>
                    <a:pt x="804" y="316"/>
                    <a:pt x="803" y="314"/>
                  </a:cubicBezTo>
                  <a:cubicBezTo>
                    <a:pt x="804" y="314"/>
                    <a:pt x="804" y="314"/>
                    <a:pt x="805" y="313"/>
                  </a:cubicBezTo>
                  <a:cubicBezTo>
                    <a:pt x="805" y="312"/>
                    <a:pt x="800" y="311"/>
                    <a:pt x="799" y="311"/>
                  </a:cubicBezTo>
                  <a:cubicBezTo>
                    <a:pt x="797" y="311"/>
                    <a:pt x="798" y="310"/>
                    <a:pt x="797" y="310"/>
                  </a:cubicBezTo>
                  <a:cubicBezTo>
                    <a:pt x="796" y="310"/>
                    <a:pt x="794" y="310"/>
                    <a:pt x="793" y="310"/>
                  </a:cubicBezTo>
                  <a:cubicBezTo>
                    <a:pt x="794" y="310"/>
                    <a:pt x="795" y="308"/>
                    <a:pt x="794" y="307"/>
                  </a:cubicBezTo>
                  <a:cubicBezTo>
                    <a:pt x="794" y="307"/>
                    <a:pt x="791" y="307"/>
                    <a:pt x="791" y="307"/>
                  </a:cubicBezTo>
                  <a:cubicBezTo>
                    <a:pt x="788" y="307"/>
                    <a:pt x="788" y="307"/>
                    <a:pt x="786" y="305"/>
                  </a:cubicBezTo>
                  <a:cubicBezTo>
                    <a:pt x="789" y="306"/>
                    <a:pt x="791" y="304"/>
                    <a:pt x="795" y="302"/>
                  </a:cubicBezTo>
                  <a:cubicBezTo>
                    <a:pt x="794" y="302"/>
                    <a:pt x="792" y="302"/>
                    <a:pt x="791" y="302"/>
                  </a:cubicBezTo>
                  <a:cubicBezTo>
                    <a:pt x="790" y="302"/>
                    <a:pt x="790" y="303"/>
                    <a:pt x="790" y="303"/>
                  </a:cubicBezTo>
                  <a:cubicBezTo>
                    <a:pt x="789" y="304"/>
                    <a:pt x="788" y="303"/>
                    <a:pt x="787" y="303"/>
                  </a:cubicBezTo>
                  <a:cubicBezTo>
                    <a:pt x="786" y="303"/>
                    <a:pt x="785" y="303"/>
                    <a:pt x="783" y="302"/>
                  </a:cubicBezTo>
                  <a:cubicBezTo>
                    <a:pt x="782" y="302"/>
                    <a:pt x="783" y="300"/>
                    <a:pt x="783" y="299"/>
                  </a:cubicBezTo>
                  <a:cubicBezTo>
                    <a:pt x="784" y="300"/>
                    <a:pt x="785" y="300"/>
                    <a:pt x="786" y="300"/>
                  </a:cubicBezTo>
                  <a:cubicBezTo>
                    <a:pt x="786" y="301"/>
                    <a:pt x="785" y="301"/>
                    <a:pt x="785" y="302"/>
                  </a:cubicBezTo>
                  <a:cubicBezTo>
                    <a:pt x="786" y="302"/>
                    <a:pt x="787" y="302"/>
                    <a:pt x="788" y="302"/>
                  </a:cubicBezTo>
                  <a:cubicBezTo>
                    <a:pt x="788" y="302"/>
                    <a:pt x="788" y="301"/>
                    <a:pt x="789" y="301"/>
                  </a:cubicBezTo>
                  <a:cubicBezTo>
                    <a:pt x="791" y="301"/>
                    <a:pt x="794" y="302"/>
                    <a:pt x="795" y="300"/>
                  </a:cubicBezTo>
                  <a:cubicBezTo>
                    <a:pt x="794" y="300"/>
                    <a:pt x="793" y="300"/>
                    <a:pt x="792" y="299"/>
                  </a:cubicBezTo>
                  <a:cubicBezTo>
                    <a:pt x="793" y="298"/>
                    <a:pt x="795" y="299"/>
                    <a:pt x="794" y="297"/>
                  </a:cubicBezTo>
                  <a:cubicBezTo>
                    <a:pt x="794" y="297"/>
                    <a:pt x="793" y="297"/>
                    <a:pt x="792" y="297"/>
                  </a:cubicBezTo>
                  <a:cubicBezTo>
                    <a:pt x="792" y="297"/>
                    <a:pt x="792" y="296"/>
                    <a:pt x="792" y="295"/>
                  </a:cubicBezTo>
                  <a:cubicBezTo>
                    <a:pt x="789" y="297"/>
                    <a:pt x="789" y="297"/>
                    <a:pt x="787" y="295"/>
                  </a:cubicBezTo>
                  <a:cubicBezTo>
                    <a:pt x="788" y="295"/>
                    <a:pt x="789" y="296"/>
                    <a:pt x="790" y="296"/>
                  </a:cubicBezTo>
                  <a:cubicBezTo>
                    <a:pt x="790" y="294"/>
                    <a:pt x="788" y="293"/>
                    <a:pt x="787" y="294"/>
                  </a:cubicBezTo>
                  <a:cubicBezTo>
                    <a:pt x="785" y="294"/>
                    <a:pt x="784" y="294"/>
                    <a:pt x="783" y="293"/>
                  </a:cubicBezTo>
                  <a:cubicBezTo>
                    <a:pt x="784" y="293"/>
                    <a:pt x="786" y="293"/>
                    <a:pt x="786" y="293"/>
                  </a:cubicBezTo>
                  <a:cubicBezTo>
                    <a:pt x="788" y="292"/>
                    <a:pt x="787" y="291"/>
                    <a:pt x="790" y="292"/>
                  </a:cubicBezTo>
                  <a:cubicBezTo>
                    <a:pt x="789" y="289"/>
                    <a:pt x="789" y="289"/>
                    <a:pt x="787" y="289"/>
                  </a:cubicBezTo>
                  <a:cubicBezTo>
                    <a:pt x="787" y="288"/>
                    <a:pt x="787" y="288"/>
                    <a:pt x="787" y="287"/>
                  </a:cubicBezTo>
                  <a:cubicBezTo>
                    <a:pt x="786" y="288"/>
                    <a:pt x="785" y="288"/>
                    <a:pt x="784" y="289"/>
                  </a:cubicBezTo>
                  <a:cubicBezTo>
                    <a:pt x="784" y="288"/>
                    <a:pt x="784" y="287"/>
                    <a:pt x="785" y="286"/>
                  </a:cubicBezTo>
                  <a:cubicBezTo>
                    <a:pt x="784" y="287"/>
                    <a:pt x="783" y="287"/>
                    <a:pt x="781" y="288"/>
                  </a:cubicBezTo>
                  <a:cubicBezTo>
                    <a:pt x="782" y="287"/>
                    <a:pt x="783" y="286"/>
                    <a:pt x="784" y="285"/>
                  </a:cubicBezTo>
                  <a:cubicBezTo>
                    <a:pt x="781" y="286"/>
                    <a:pt x="778" y="287"/>
                    <a:pt x="775" y="288"/>
                  </a:cubicBezTo>
                  <a:cubicBezTo>
                    <a:pt x="777" y="285"/>
                    <a:pt x="779" y="285"/>
                    <a:pt x="782" y="284"/>
                  </a:cubicBezTo>
                  <a:cubicBezTo>
                    <a:pt x="781" y="284"/>
                    <a:pt x="780" y="284"/>
                    <a:pt x="779" y="284"/>
                  </a:cubicBezTo>
                  <a:cubicBezTo>
                    <a:pt x="780" y="284"/>
                    <a:pt x="782" y="284"/>
                    <a:pt x="782" y="283"/>
                  </a:cubicBezTo>
                  <a:cubicBezTo>
                    <a:pt x="782" y="283"/>
                    <a:pt x="782" y="281"/>
                    <a:pt x="783" y="281"/>
                  </a:cubicBezTo>
                  <a:cubicBezTo>
                    <a:pt x="781" y="281"/>
                    <a:pt x="779" y="283"/>
                    <a:pt x="777" y="282"/>
                  </a:cubicBezTo>
                  <a:cubicBezTo>
                    <a:pt x="777" y="282"/>
                    <a:pt x="773" y="283"/>
                    <a:pt x="773" y="284"/>
                  </a:cubicBezTo>
                  <a:cubicBezTo>
                    <a:pt x="774" y="281"/>
                    <a:pt x="774" y="281"/>
                    <a:pt x="778" y="281"/>
                  </a:cubicBezTo>
                  <a:cubicBezTo>
                    <a:pt x="780" y="281"/>
                    <a:pt x="779" y="278"/>
                    <a:pt x="779" y="277"/>
                  </a:cubicBezTo>
                  <a:cubicBezTo>
                    <a:pt x="778" y="277"/>
                    <a:pt x="777" y="277"/>
                    <a:pt x="775" y="277"/>
                  </a:cubicBezTo>
                  <a:cubicBezTo>
                    <a:pt x="775" y="275"/>
                    <a:pt x="778" y="277"/>
                    <a:pt x="777" y="274"/>
                  </a:cubicBezTo>
                  <a:cubicBezTo>
                    <a:pt x="775" y="275"/>
                    <a:pt x="774" y="276"/>
                    <a:pt x="772" y="276"/>
                  </a:cubicBezTo>
                  <a:cubicBezTo>
                    <a:pt x="770" y="276"/>
                    <a:pt x="769" y="277"/>
                    <a:pt x="768" y="274"/>
                  </a:cubicBezTo>
                  <a:cubicBezTo>
                    <a:pt x="770" y="274"/>
                    <a:pt x="771" y="274"/>
                    <a:pt x="772" y="274"/>
                  </a:cubicBezTo>
                  <a:cubicBezTo>
                    <a:pt x="774" y="274"/>
                    <a:pt x="774" y="274"/>
                    <a:pt x="775" y="272"/>
                  </a:cubicBezTo>
                  <a:cubicBezTo>
                    <a:pt x="774" y="272"/>
                    <a:pt x="773" y="272"/>
                    <a:pt x="773" y="272"/>
                  </a:cubicBezTo>
                  <a:cubicBezTo>
                    <a:pt x="773" y="272"/>
                    <a:pt x="772" y="273"/>
                    <a:pt x="773" y="273"/>
                  </a:cubicBezTo>
                  <a:cubicBezTo>
                    <a:pt x="772" y="273"/>
                    <a:pt x="771" y="273"/>
                    <a:pt x="770" y="273"/>
                  </a:cubicBezTo>
                  <a:cubicBezTo>
                    <a:pt x="771" y="273"/>
                    <a:pt x="771" y="272"/>
                    <a:pt x="771" y="272"/>
                  </a:cubicBezTo>
                  <a:cubicBezTo>
                    <a:pt x="770" y="272"/>
                    <a:pt x="769" y="272"/>
                    <a:pt x="768" y="272"/>
                  </a:cubicBezTo>
                  <a:cubicBezTo>
                    <a:pt x="769" y="271"/>
                    <a:pt x="770" y="270"/>
                    <a:pt x="771" y="269"/>
                  </a:cubicBezTo>
                  <a:cubicBezTo>
                    <a:pt x="770" y="270"/>
                    <a:pt x="769" y="270"/>
                    <a:pt x="768" y="270"/>
                  </a:cubicBezTo>
                  <a:cubicBezTo>
                    <a:pt x="768" y="270"/>
                    <a:pt x="768" y="270"/>
                    <a:pt x="769" y="270"/>
                  </a:cubicBezTo>
                  <a:cubicBezTo>
                    <a:pt x="768" y="270"/>
                    <a:pt x="768" y="269"/>
                    <a:pt x="767" y="269"/>
                  </a:cubicBezTo>
                  <a:cubicBezTo>
                    <a:pt x="768" y="269"/>
                    <a:pt x="768" y="268"/>
                    <a:pt x="769" y="268"/>
                  </a:cubicBezTo>
                  <a:cubicBezTo>
                    <a:pt x="768" y="268"/>
                    <a:pt x="766" y="269"/>
                    <a:pt x="766" y="267"/>
                  </a:cubicBezTo>
                  <a:cubicBezTo>
                    <a:pt x="766" y="267"/>
                    <a:pt x="767" y="266"/>
                    <a:pt x="767" y="266"/>
                  </a:cubicBezTo>
                  <a:cubicBezTo>
                    <a:pt x="767" y="266"/>
                    <a:pt x="767" y="265"/>
                    <a:pt x="767" y="264"/>
                  </a:cubicBezTo>
                  <a:cubicBezTo>
                    <a:pt x="766" y="265"/>
                    <a:pt x="764" y="265"/>
                    <a:pt x="763" y="265"/>
                  </a:cubicBezTo>
                  <a:cubicBezTo>
                    <a:pt x="764" y="265"/>
                    <a:pt x="764" y="265"/>
                    <a:pt x="765" y="264"/>
                  </a:cubicBezTo>
                  <a:cubicBezTo>
                    <a:pt x="764" y="264"/>
                    <a:pt x="762" y="263"/>
                    <a:pt x="761" y="263"/>
                  </a:cubicBezTo>
                  <a:cubicBezTo>
                    <a:pt x="762" y="263"/>
                    <a:pt x="763" y="262"/>
                    <a:pt x="765" y="262"/>
                  </a:cubicBezTo>
                  <a:cubicBezTo>
                    <a:pt x="764" y="262"/>
                    <a:pt x="763" y="261"/>
                    <a:pt x="762" y="261"/>
                  </a:cubicBezTo>
                  <a:cubicBezTo>
                    <a:pt x="763" y="261"/>
                    <a:pt x="764" y="260"/>
                    <a:pt x="765" y="260"/>
                  </a:cubicBezTo>
                  <a:cubicBezTo>
                    <a:pt x="763" y="259"/>
                    <a:pt x="762" y="259"/>
                    <a:pt x="760" y="258"/>
                  </a:cubicBezTo>
                  <a:cubicBezTo>
                    <a:pt x="761" y="260"/>
                    <a:pt x="760" y="260"/>
                    <a:pt x="759" y="260"/>
                  </a:cubicBezTo>
                  <a:cubicBezTo>
                    <a:pt x="759" y="261"/>
                    <a:pt x="760" y="262"/>
                    <a:pt x="760" y="263"/>
                  </a:cubicBezTo>
                  <a:cubicBezTo>
                    <a:pt x="758" y="263"/>
                    <a:pt x="758" y="263"/>
                    <a:pt x="757" y="264"/>
                  </a:cubicBezTo>
                  <a:cubicBezTo>
                    <a:pt x="756" y="265"/>
                    <a:pt x="756" y="265"/>
                    <a:pt x="757" y="267"/>
                  </a:cubicBezTo>
                  <a:cubicBezTo>
                    <a:pt x="756" y="267"/>
                    <a:pt x="751" y="266"/>
                    <a:pt x="754" y="269"/>
                  </a:cubicBezTo>
                  <a:cubicBezTo>
                    <a:pt x="755" y="270"/>
                    <a:pt x="757" y="271"/>
                    <a:pt x="759" y="272"/>
                  </a:cubicBezTo>
                  <a:cubicBezTo>
                    <a:pt x="757" y="271"/>
                    <a:pt x="755" y="271"/>
                    <a:pt x="753" y="270"/>
                  </a:cubicBezTo>
                  <a:cubicBezTo>
                    <a:pt x="754" y="271"/>
                    <a:pt x="754" y="271"/>
                    <a:pt x="754" y="272"/>
                  </a:cubicBezTo>
                  <a:cubicBezTo>
                    <a:pt x="753" y="271"/>
                    <a:pt x="754" y="272"/>
                    <a:pt x="753" y="273"/>
                  </a:cubicBezTo>
                  <a:cubicBezTo>
                    <a:pt x="752" y="273"/>
                    <a:pt x="751" y="273"/>
                    <a:pt x="750" y="273"/>
                  </a:cubicBezTo>
                  <a:cubicBezTo>
                    <a:pt x="751" y="274"/>
                    <a:pt x="752" y="274"/>
                    <a:pt x="753" y="274"/>
                  </a:cubicBezTo>
                  <a:cubicBezTo>
                    <a:pt x="755" y="273"/>
                    <a:pt x="755" y="275"/>
                    <a:pt x="756" y="276"/>
                  </a:cubicBezTo>
                  <a:cubicBezTo>
                    <a:pt x="754" y="275"/>
                    <a:pt x="752" y="274"/>
                    <a:pt x="752" y="277"/>
                  </a:cubicBezTo>
                  <a:cubicBezTo>
                    <a:pt x="751" y="276"/>
                    <a:pt x="750" y="276"/>
                    <a:pt x="749" y="275"/>
                  </a:cubicBezTo>
                  <a:cubicBezTo>
                    <a:pt x="750" y="276"/>
                    <a:pt x="750" y="277"/>
                    <a:pt x="750" y="277"/>
                  </a:cubicBezTo>
                  <a:cubicBezTo>
                    <a:pt x="749" y="277"/>
                    <a:pt x="748" y="277"/>
                    <a:pt x="747" y="278"/>
                  </a:cubicBezTo>
                  <a:cubicBezTo>
                    <a:pt x="749" y="279"/>
                    <a:pt x="750" y="279"/>
                    <a:pt x="750" y="281"/>
                  </a:cubicBezTo>
                  <a:cubicBezTo>
                    <a:pt x="750" y="283"/>
                    <a:pt x="750" y="283"/>
                    <a:pt x="748" y="284"/>
                  </a:cubicBezTo>
                  <a:cubicBezTo>
                    <a:pt x="748" y="282"/>
                    <a:pt x="749" y="281"/>
                    <a:pt x="748" y="280"/>
                  </a:cubicBezTo>
                  <a:cubicBezTo>
                    <a:pt x="746" y="280"/>
                    <a:pt x="745" y="278"/>
                    <a:pt x="744" y="277"/>
                  </a:cubicBezTo>
                  <a:cubicBezTo>
                    <a:pt x="744" y="278"/>
                    <a:pt x="744" y="279"/>
                    <a:pt x="743" y="278"/>
                  </a:cubicBezTo>
                  <a:cubicBezTo>
                    <a:pt x="743" y="279"/>
                    <a:pt x="743" y="280"/>
                    <a:pt x="743" y="281"/>
                  </a:cubicBezTo>
                  <a:cubicBezTo>
                    <a:pt x="741" y="281"/>
                    <a:pt x="741" y="282"/>
                    <a:pt x="740" y="283"/>
                  </a:cubicBezTo>
                  <a:cubicBezTo>
                    <a:pt x="740" y="282"/>
                    <a:pt x="739" y="282"/>
                    <a:pt x="739" y="281"/>
                  </a:cubicBezTo>
                  <a:cubicBezTo>
                    <a:pt x="739" y="282"/>
                    <a:pt x="738" y="283"/>
                    <a:pt x="738" y="284"/>
                  </a:cubicBezTo>
                  <a:cubicBezTo>
                    <a:pt x="737" y="282"/>
                    <a:pt x="734" y="282"/>
                    <a:pt x="733" y="283"/>
                  </a:cubicBezTo>
                  <a:cubicBezTo>
                    <a:pt x="732" y="284"/>
                    <a:pt x="732" y="287"/>
                    <a:pt x="731" y="288"/>
                  </a:cubicBezTo>
                  <a:cubicBezTo>
                    <a:pt x="731" y="285"/>
                    <a:pt x="732" y="285"/>
                    <a:pt x="732" y="282"/>
                  </a:cubicBezTo>
                  <a:cubicBezTo>
                    <a:pt x="732" y="282"/>
                    <a:pt x="728" y="286"/>
                    <a:pt x="727" y="287"/>
                  </a:cubicBezTo>
                  <a:cubicBezTo>
                    <a:pt x="727" y="285"/>
                    <a:pt x="727" y="285"/>
                    <a:pt x="729" y="284"/>
                  </a:cubicBezTo>
                  <a:cubicBezTo>
                    <a:pt x="729" y="283"/>
                    <a:pt x="731" y="282"/>
                    <a:pt x="730" y="281"/>
                  </a:cubicBezTo>
                  <a:cubicBezTo>
                    <a:pt x="727" y="279"/>
                    <a:pt x="727" y="284"/>
                    <a:pt x="727" y="284"/>
                  </a:cubicBezTo>
                  <a:cubicBezTo>
                    <a:pt x="725" y="287"/>
                    <a:pt x="723" y="287"/>
                    <a:pt x="720" y="288"/>
                  </a:cubicBezTo>
                  <a:cubicBezTo>
                    <a:pt x="718" y="289"/>
                    <a:pt x="716" y="290"/>
                    <a:pt x="715" y="290"/>
                  </a:cubicBezTo>
                  <a:cubicBezTo>
                    <a:pt x="715" y="289"/>
                    <a:pt x="716" y="287"/>
                    <a:pt x="718" y="287"/>
                  </a:cubicBezTo>
                  <a:cubicBezTo>
                    <a:pt x="720" y="288"/>
                    <a:pt x="721" y="288"/>
                    <a:pt x="723" y="287"/>
                  </a:cubicBezTo>
                  <a:cubicBezTo>
                    <a:pt x="724" y="286"/>
                    <a:pt x="725" y="285"/>
                    <a:pt x="726" y="284"/>
                  </a:cubicBezTo>
                  <a:cubicBezTo>
                    <a:pt x="726" y="283"/>
                    <a:pt x="726" y="283"/>
                    <a:pt x="726" y="282"/>
                  </a:cubicBezTo>
                  <a:cubicBezTo>
                    <a:pt x="726" y="281"/>
                    <a:pt x="725" y="281"/>
                    <a:pt x="725" y="281"/>
                  </a:cubicBezTo>
                  <a:cubicBezTo>
                    <a:pt x="724" y="279"/>
                    <a:pt x="725" y="279"/>
                    <a:pt x="723" y="278"/>
                  </a:cubicBezTo>
                  <a:cubicBezTo>
                    <a:pt x="721" y="277"/>
                    <a:pt x="720" y="277"/>
                    <a:pt x="719" y="277"/>
                  </a:cubicBezTo>
                  <a:cubicBezTo>
                    <a:pt x="716" y="277"/>
                    <a:pt x="713" y="279"/>
                    <a:pt x="711" y="280"/>
                  </a:cubicBezTo>
                  <a:cubicBezTo>
                    <a:pt x="711" y="280"/>
                    <a:pt x="710" y="279"/>
                    <a:pt x="710" y="279"/>
                  </a:cubicBezTo>
                  <a:cubicBezTo>
                    <a:pt x="710" y="279"/>
                    <a:pt x="709" y="279"/>
                    <a:pt x="709" y="280"/>
                  </a:cubicBezTo>
                  <a:cubicBezTo>
                    <a:pt x="709" y="278"/>
                    <a:pt x="707" y="278"/>
                    <a:pt x="705" y="278"/>
                  </a:cubicBezTo>
                  <a:cubicBezTo>
                    <a:pt x="707" y="278"/>
                    <a:pt x="709" y="278"/>
                    <a:pt x="710" y="276"/>
                  </a:cubicBezTo>
                  <a:cubicBezTo>
                    <a:pt x="710" y="276"/>
                    <a:pt x="709" y="276"/>
                    <a:pt x="709" y="276"/>
                  </a:cubicBezTo>
                  <a:cubicBezTo>
                    <a:pt x="709" y="275"/>
                    <a:pt x="710" y="275"/>
                    <a:pt x="710" y="274"/>
                  </a:cubicBezTo>
                  <a:cubicBezTo>
                    <a:pt x="711" y="275"/>
                    <a:pt x="711" y="276"/>
                    <a:pt x="711" y="277"/>
                  </a:cubicBezTo>
                  <a:cubicBezTo>
                    <a:pt x="711" y="278"/>
                    <a:pt x="711" y="279"/>
                    <a:pt x="712" y="278"/>
                  </a:cubicBezTo>
                  <a:cubicBezTo>
                    <a:pt x="714" y="277"/>
                    <a:pt x="714" y="276"/>
                    <a:pt x="715" y="275"/>
                  </a:cubicBezTo>
                  <a:cubicBezTo>
                    <a:pt x="714" y="275"/>
                    <a:pt x="713" y="275"/>
                    <a:pt x="712" y="274"/>
                  </a:cubicBezTo>
                  <a:cubicBezTo>
                    <a:pt x="713" y="273"/>
                    <a:pt x="714" y="273"/>
                    <a:pt x="716" y="273"/>
                  </a:cubicBezTo>
                  <a:cubicBezTo>
                    <a:pt x="716" y="271"/>
                    <a:pt x="713" y="272"/>
                    <a:pt x="711" y="272"/>
                  </a:cubicBezTo>
                  <a:cubicBezTo>
                    <a:pt x="711" y="272"/>
                    <a:pt x="712" y="272"/>
                    <a:pt x="713" y="272"/>
                  </a:cubicBezTo>
                  <a:cubicBezTo>
                    <a:pt x="711" y="271"/>
                    <a:pt x="711" y="270"/>
                    <a:pt x="711" y="269"/>
                  </a:cubicBezTo>
                  <a:cubicBezTo>
                    <a:pt x="712" y="270"/>
                    <a:pt x="713" y="269"/>
                    <a:pt x="713" y="268"/>
                  </a:cubicBezTo>
                  <a:cubicBezTo>
                    <a:pt x="713" y="268"/>
                    <a:pt x="712" y="268"/>
                    <a:pt x="711" y="268"/>
                  </a:cubicBezTo>
                  <a:cubicBezTo>
                    <a:pt x="712" y="267"/>
                    <a:pt x="713" y="266"/>
                    <a:pt x="713" y="265"/>
                  </a:cubicBezTo>
                  <a:cubicBezTo>
                    <a:pt x="710" y="266"/>
                    <a:pt x="707" y="264"/>
                    <a:pt x="704" y="264"/>
                  </a:cubicBezTo>
                  <a:cubicBezTo>
                    <a:pt x="707" y="264"/>
                    <a:pt x="709" y="264"/>
                    <a:pt x="712" y="264"/>
                  </a:cubicBezTo>
                  <a:cubicBezTo>
                    <a:pt x="713" y="264"/>
                    <a:pt x="713" y="261"/>
                    <a:pt x="712" y="261"/>
                  </a:cubicBezTo>
                  <a:cubicBezTo>
                    <a:pt x="711" y="261"/>
                    <a:pt x="712" y="260"/>
                    <a:pt x="711" y="260"/>
                  </a:cubicBezTo>
                  <a:cubicBezTo>
                    <a:pt x="710" y="260"/>
                    <a:pt x="710" y="259"/>
                    <a:pt x="710" y="259"/>
                  </a:cubicBezTo>
                  <a:cubicBezTo>
                    <a:pt x="711" y="259"/>
                    <a:pt x="711" y="258"/>
                    <a:pt x="711" y="257"/>
                  </a:cubicBezTo>
                  <a:cubicBezTo>
                    <a:pt x="711" y="256"/>
                    <a:pt x="713" y="255"/>
                    <a:pt x="714" y="255"/>
                  </a:cubicBezTo>
                  <a:cubicBezTo>
                    <a:pt x="715" y="254"/>
                    <a:pt x="714" y="253"/>
                    <a:pt x="714" y="252"/>
                  </a:cubicBezTo>
                  <a:cubicBezTo>
                    <a:pt x="713" y="252"/>
                    <a:pt x="712" y="252"/>
                    <a:pt x="711" y="252"/>
                  </a:cubicBezTo>
                  <a:cubicBezTo>
                    <a:pt x="713" y="253"/>
                    <a:pt x="713" y="253"/>
                    <a:pt x="711" y="255"/>
                  </a:cubicBezTo>
                  <a:cubicBezTo>
                    <a:pt x="711" y="255"/>
                    <a:pt x="711" y="254"/>
                    <a:pt x="711" y="254"/>
                  </a:cubicBezTo>
                  <a:cubicBezTo>
                    <a:pt x="711" y="254"/>
                    <a:pt x="710" y="255"/>
                    <a:pt x="709" y="255"/>
                  </a:cubicBezTo>
                  <a:cubicBezTo>
                    <a:pt x="709" y="254"/>
                    <a:pt x="708" y="254"/>
                    <a:pt x="707" y="254"/>
                  </a:cubicBezTo>
                  <a:cubicBezTo>
                    <a:pt x="707" y="253"/>
                    <a:pt x="707" y="253"/>
                    <a:pt x="707" y="253"/>
                  </a:cubicBezTo>
                  <a:cubicBezTo>
                    <a:pt x="706" y="252"/>
                    <a:pt x="703" y="251"/>
                    <a:pt x="703" y="254"/>
                  </a:cubicBezTo>
                  <a:cubicBezTo>
                    <a:pt x="702" y="251"/>
                    <a:pt x="696" y="253"/>
                    <a:pt x="697" y="251"/>
                  </a:cubicBezTo>
                  <a:cubicBezTo>
                    <a:pt x="696" y="251"/>
                    <a:pt x="696" y="252"/>
                    <a:pt x="695" y="252"/>
                  </a:cubicBezTo>
                  <a:cubicBezTo>
                    <a:pt x="695" y="251"/>
                    <a:pt x="692" y="250"/>
                    <a:pt x="691" y="250"/>
                  </a:cubicBezTo>
                  <a:cubicBezTo>
                    <a:pt x="691" y="249"/>
                    <a:pt x="692" y="249"/>
                    <a:pt x="693" y="249"/>
                  </a:cubicBezTo>
                  <a:cubicBezTo>
                    <a:pt x="691" y="248"/>
                    <a:pt x="690" y="248"/>
                    <a:pt x="689" y="248"/>
                  </a:cubicBezTo>
                  <a:cubicBezTo>
                    <a:pt x="689" y="248"/>
                    <a:pt x="690" y="248"/>
                    <a:pt x="691" y="248"/>
                  </a:cubicBezTo>
                  <a:cubicBezTo>
                    <a:pt x="690" y="248"/>
                    <a:pt x="691" y="247"/>
                    <a:pt x="690" y="247"/>
                  </a:cubicBezTo>
                  <a:cubicBezTo>
                    <a:pt x="691" y="247"/>
                    <a:pt x="692" y="247"/>
                    <a:pt x="693" y="247"/>
                  </a:cubicBezTo>
                  <a:cubicBezTo>
                    <a:pt x="692" y="245"/>
                    <a:pt x="690" y="245"/>
                    <a:pt x="688" y="245"/>
                  </a:cubicBezTo>
                  <a:cubicBezTo>
                    <a:pt x="687" y="245"/>
                    <a:pt x="687" y="245"/>
                    <a:pt x="687" y="245"/>
                  </a:cubicBezTo>
                  <a:cubicBezTo>
                    <a:pt x="687" y="245"/>
                    <a:pt x="687" y="245"/>
                    <a:pt x="688" y="245"/>
                  </a:cubicBezTo>
                  <a:cubicBezTo>
                    <a:pt x="688" y="245"/>
                    <a:pt x="689" y="245"/>
                    <a:pt x="689" y="244"/>
                  </a:cubicBezTo>
                  <a:cubicBezTo>
                    <a:pt x="686" y="244"/>
                    <a:pt x="685" y="244"/>
                    <a:pt x="683" y="243"/>
                  </a:cubicBezTo>
                  <a:cubicBezTo>
                    <a:pt x="683" y="243"/>
                    <a:pt x="683" y="244"/>
                    <a:pt x="683" y="244"/>
                  </a:cubicBezTo>
                  <a:cubicBezTo>
                    <a:pt x="682" y="244"/>
                    <a:pt x="681" y="243"/>
                    <a:pt x="680" y="243"/>
                  </a:cubicBezTo>
                  <a:cubicBezTo>
                    <a:pt x="681" y="242"/>
                    <a:pt x="682" y="242"/>
                    <a:pt x="682" y="242"/>
                  </a:cubicBezTo>
                  <a:cubicBezTo>
                    <a:pt x="682" y="242"/>
                    <a:pt x="682" y="241"/>
                    <a:pt x="681" y="241"/>
                  </a:cubicBezTo>
                  <a:cubicBezTo>
                    <a:pt x="682" y="241"/>
                    <a:pt x="682" y="241"/>
                    <a:pt x="683" y="240"/>
                  </a:cubicBezTo>
                  <a:cubicBezTo>
                    <a:pt x="680" y="240"/>
                    <a:pt x="679" y="240"/>
                    <a:pt x="677" y="239"/>
                  </a:cubicBezTo>
                  <a:cubicBezTo>
                    <a:pt x="675" y="238"/>
                    <a:pt x="673" y="238"/>
                    <a:pt x="672" y="237"/>
                  </a:cubicBezTo>
                  <a:cubicBezTo>
                    <a:pt x="672" y="236"/>
                    <a:pt x="667" y="238"/>
                    <a:pt x="666" y="239"/>
                  </a:cubicBezTo>
                  <a:cubicBezTo>
                    <a:pt x="665" y="239"/>
                    <a:pt x="663" y="239"/>
                    <a:pt x="662" y="239"/>
                  </a:cubicBezTo>
                  <a:cubicBezTo>
                    <a:pt x="662" y="239"/>
                    <a:pt x="663" y="240"/>
                    <a:pt x="663" y="240"/>
                  </a:cubicBezTo>
                  <a:cubicBezTo>
                    <a:pt x="662" y="241"/>
                    <a:pt x="661" y="240"/>
                    <a:pt x="660" y="239"/>
                  </a:cubicBezTo>
                  <a:cubicBezTo>
                    <a:pt x="659" y="239"/>
                    <a:pt x="658" y="239"/>
                    <a:pt x="657" y="239"/>
                  </a:cubicBezTo>
                  <a:cubicBezTo>
                    <a:pt x="657" y="239"/>
                    <a:pt x="657" y="238"/>
                    <a:pt x="657" y="237"/>
                  </a:cubicBezTo>
                  <a:cubicBezTo>
                    <a:pt x="656" y="237"/>
                    <a:pt x="656" y="237"/>
                    <a:pt x="655" y="237"/>
                  </a:cubicBezTo>
                  <a:cubicBezTo>
                    <a:pt x="654" y="237"/>
                    <a:pt x="653" y="239"/>
                    <a:pt x="653" y="239"/>
                  </a:cubicBezTo>
                  <a:cubicBezTo>
                    <a:pt x="652" y="239"/>
                    <a:pt x="651" y="238"/>
                    <a:pt x="650" y="237"/>
                  </a:cubicBezTo>
                  <a:cubicBezTo>
                    <a:pt x="649" y="237"/>
                    <a:pt x="647" y="237"/>
                    <a:pt x="646" y="237"/>
                  </a:cubicBezTo>
                  <a:cubicBezTo>
                    <a:pt x="644" y="237"/>
                    <a:pt x="642" y="236"/>
                    <a:pt x="640" y="236"/>
                  </a:cubicBezTo>
                  <a:cubicBezTo>
                    <a:pt x="637" y="235"/>
                    <a:pt x="635" y="235"/>
                    <a:pt x="633" y="236"/>
                  </a:cubicBezTo>
                  <a:cubicBezTo>
                    <a:pt x="632" y="236"/>
                    <a:pt x="628" y="237"/>
                    <a:pt x="627" y="238"/>
                  </a:cubicBezTo>
                  <a:cubicBezTo>
                    <a:pt x="626" y="241"/>
                    <a:pt x="628" y="244"/>
                    <a:pt x="629" y="245"/>
                  </a:cubicBezTo>
                  <a:cubicBezTo>
                    <a:pt x="630" y="246"/>
                    <a:pt x="631" y="245"/>
                    <a:pt x="631" y="245"/>
                  </a:cubicBezTo>
                  <a:cubicBezTo>
                    <a:pt x="632" y="246"/>
                    <a:pt x="633" y="246"/>
                    <a:pt x="634" y="247"/>
                  </a:cubicBezTo>
                  <a:cubicBezTo>
                    <a:pt x="632" y="246"/>
                    <a:pt x="633" y="248"/>
                    <a:pt x="633" y="248"/>
                  </a:cubicBezTo>
                  <a:cubicBezTo>
                    <a:pt x="632" y="248"/>
                    <a:pt x="631" y="248"/>
                    <a:pt x="630" y="248"/>
                  </a:cubicBezTo>
                  <a:cubicBezTo>
                    <a:pt x="631" y="249"/>
                    <a:pt x="632" y="250"/>
                    <a:pt x="632" y="251"/>
                  </a:cubicBezTo>
                  <a:cubicBezTo>
                    <a:pt x="630" y="250"/>
                    <a:pt x="631" y="251"/>
                    <a:pt x="630" y="252"/>
                  </a:cubicBezTo>
                  <a:cubicBezTo>
                    <a:pt x="629" y="253"/>
                    <a:pt x="628" y="254"/>
                    <a:pt x="627" y="255"/>
                  </a:cubicBezTo>
                  <a:cubicBezTo>
                    <a:pt x="628" y="255"/>
                    <a:pt x="630" y="254"/>
                    <a:pt x="630" y="256"/>
                  </a:cubicBezTo>
                  <a:cubicBezTo>
                    <a:pt x="631" y="254"/>
                    <a:pt x="632" y="255"/>
                    <a:pt x="634" y="255"/>
                  </a:cubicBezTo>
                  <a:cubicBezTo>
                    <a:pt x="633" y="256"/>
                    <a:pt x="632" y="256"/>
                    <a:pt x="630" y="257"/>
                  </a:cubicBezTo>
                  <a:cubicBezTo>
                    <a:pt x="631" y="259"/>
                    <a:pt x="633" y="256"/>
                    <a:pt x="634" y="259"/>
                  </a:cubicBezTo>
                  <a:cubicBezTo>
                    <a:pt x="633" y="259"/>
                    <a:pt x="632" y="259"/>
                    <a:pt x="632" y="259"/>
                  </a:cubicBezTo>
                  <a:cubicBezTo>
                    <a:pt x="631" y="261"/>
                    <a:pt x="633" y="261"/>
                    <a:pt x="634" y="261"/>
                  </a:cubicBezTo>
                  <a:cubicBezTo>
                    <a:pt x="634" y="262"/>
                    <a:pt x="633" y="262"/>
                    <a:pt x="632" y="262"/>
                  </a:cubicBezTo>
                  <a:cubicBezTo>
                    <a:pt x="633" y="262"/>
                    <a:pt x="633" y="262"/>
                    <a:pt x="634" y="262"/>
                  </a:cubicBezTo>
                  <a:cubicBezTo>
                    <a:pt x="633" y="263"/>
                    <a:pt x="633" y="263"/>
                    <a:pt x="633" y="264"/>
                  </a:cubicBezTo>
                  <a:cubicBezTo>
                    <a:pt x="634" y="264"/>
                    <a:pt x="635" y="264"/>
                    <a:pt x="637" y="264"/>
                  </a:cubicBezTo>
                  <a:cubicBezTo>
                    <a:pt x="635" y="266"/>
                    <a:pt x="636" y="266"/>
                    <a:pt x="633" y="266"/>
                  </a:cubicBezTo>
                  <a:cubicBezTo>
                    <a:pt x="634" y="267"/>
                    <a:pt x="635" y="268"/>
                    <a:pt x="636" y="269"/>
                  </a:cubicBezTo>
                  <a:cubicBezTo>
                    <a:pt x="633" y="270"/>
                    <a:pt x="635" y="269"/>
                    <a:pt x="634" y="268"/>
                  </a:cubicBezTo>
                  <a:cubicBezTo>
                    <a:pt x="633" y="268"/>
                    <a:pt x="631" y="268"/>
                    <a:pt x="631" y="268"/>
                  </a:cubicBezTo>
                  <a:cubicBezTo>
                    <a:pt x="631" y="268"/>
                    <a:pt x="631" y="269"/>
                    <a:pt x="632" y="269"/>
                  </a:cubicBezTo>
                  <a:cubicBezTo>
                    <a:pt x="631" y="270"/>
                    <a:pt x="630" y="270"/>
                    <a:pt x="629" y="270"/>
                  </a:cubicBezTo>
                  <a:cubicBezTo>
                    <a:pt x="630" y="270"/>
                    <a:pt x="631" y="270"/>
                    <a:pt x="632" y="271"/>
                  </a:cubicBezTo>
                  <a:cubicBezTo>
                    <a:pt x="631" y="272"/>
                    <a:pt x="628" y="272"/>
                    <a:pt x="627" y="273"/>
                  </a:cubicBezTo>
                  <a:cubicBezTo>
                    <a:pt x="627" y="274"/>
                    <a:pt x="628" y="274"/>
                    <a:pt x="628" y="275"/>
                  </a:cubicBezTo>
                  <a:cubicBezTo>
                    <a:pt x="627" y="275"/>
                    <a:pt x="627" y="275"/>
                    <a:pt x="626" y="274"/>
                  </a:cubicBezTo>
                  <a:cubicBezTo>
                    <a:pt x="626" y="275"/>
                    <a:pt x="626" y="276"/>
                    <a:pt x="626" y="277"/>
                  </a:cubicBezTo>
                  <a:cubicBezTo>
                    <a:pt x="626" y="277"/>
                    <a:pt x="625" y="276"/>
                    <a:pt x="625" y="276"/>
                  </a:cubicBezTo>
                  <a:cubicBezTo>
                    <a:pt x="625" y="276"/>
                    <a:pt x="625" y="276"/>
                    <a:pt x="625" y="277"/>
                  </a:cubicBezTo>
                  <a:cubicBezTo>
                    <a:pt x="624" y="276"/>
                    <a:pt x="623" y="275"/>
                    <a:pt x="622" y="276"/>
                  </a:cubicBezTo>
                  <a:cubicBezTo>
                    <a:pt x="624" y="277"/>
                    <a:pt x="624" y="279"/>
                    <a:pt x="622" y="280"/>
                  </a:cubicBezTo>
                  <a:cubicBezTo>
                    <a:pt x="624" y="279"/>
                    <a:pt x="624" y="282"/>
                    <a:pt x="626" y="281"/>
                  </a:cubicBezTo>
                  <a:cubicBezTo>
                    <a:pt x="626" y="281"/>
                    <a:pt x="625" y="280"/>
                    <a:pt x="625" y="280"/>
                  </a:cubicBezTo>
                  <a:cubicBezTo>
                    <a:pt x="626" y="281"/>
                    <a:pt x="627" y="282"/>
                    <a:pt x="629" y="283"/>
                  </a:cubicBezTo>
                  <a:cubicBezTo>
                    <a:pt x="630" y="284"/>
                    <a:pt x="631" y="284"/>
                    <a:pt x="632" y="284"/>
                  </a:cubicBezTo>
                  <a:cubicBezTo>
                    <a:pt x="635" y="286"/>
                    <a:pt x="638" y="288"/>
                    <a:pt x="640" y="290"/>
                  </a:cubicBezTo>
                  <a:cubicBezTo>
                    <a:pt x="641" y="292"/>
                    <a:pt x="641" y="293"/>
                    <a:pt x="642" y="295"/>
                  </a:cubicBezTo>
                  <a:cubicBezTo>
                    <a:pt x="643" y="296"/>
                    <a:pt x="643" y="297"/>
                    <a:pt x="643" y="298"/>
                  </a:cubicBezTo>
                  <a:cubicBezTo>
                    <a:pt x="643" y="301"/>
                    <a:pt x="643" y="303"/>
                    <a:pt x="643" y="306"/>
                  </a:cubicBezTo>
                  <a:cubicBezTo>
                    <a:pt x="643" y="307"/>
                    <a:pt x="642" y="307"/>
                    <a:pt x="642" y="308"/>
                  </a:cubicBezTo>
                  <a:cubicBezTo>
                    <a:pt x="642" y="311"/>
                    <a:pt x="641" y="311"/>
                    <a:pt x="639" y="312"/>
                  </a:cubicBezTo>
                  <a:cubicBezTo>
                    <a:pt x="638" y="312"/>
                    <a:pt x="637" y="313"/>
                    <a:pt x="636" y="314"/>
                  </a:cubicBezTo>
                  <a:cubicBezTo>
                    <a:pt x="635" y="315"/>
                    <a:pt x="633" y="316"/>
                    <a:pt x="632" y="317"/>
                  </a:cubicBezTo>
                  <a:cubicBezTo>
                    <a:pt x="631" y="317"/>
                    <a:pt x="630" y="319"/>
                    <a:pt x="629" y="319"/>
                  </a:cubicBezTo>
                  <a:cubicBezTo>
                    <a:pt x="625" y="320"/>
                    <a:pt x="622" y="321"/>
                    <a:pt x="619" y="323"/>
                  </a:cubicBezTo>
                  <a:cubicBezTo>
                    <a:pt x="617" y="325"/>
                    <a:pt x="613" y="322"/>
                    <a:pt x="612" y="326"/>
                  </a:cubicBezTo>
                  <a:cubicBezTo>
                    <a:pt x="614" y="325"/>
                    <a:pt x="614" y="327"/>
                    <a:pt x="613" y="329"/>
                  </a:cubicBezTo>
                  <a:cubicBezTo>
                    <a:pt x="613" y="329"/>
                    <a:pt x="616" y="330"/>
                    <a:pt x="616" y="331"/>
                  </a:cubicBezTo>
                  <a:cubicBezTo>
                    <a:pt x="616" y="331"/>
                    <a:pt x="617" y="331"/>
                    <a:pt x="618" y="331"/>
                  </a:cubicBezTo>
                  <a:cubicBezTo>
                    <a:pt x="618" y="331"/>
                    <a:pt x="618" y="332"/>
                    <a:pt x="617" y="332"/>
                  </a:cubicBezTo>
                  <a:cubicBezTo>
                    <a:pt x="618" y="332"/>
                    <a:pt x="619" y="332"/>
                    <a:pt x="619" y="332"/>
                  </a:cubicBezTo>
                  <a:cubicBezTo>
                    <a:pt x="619" y="333"/>
                    <a:pt x="618" y="333"/>
                    <a:pt x="617" y="334"/>
                  </a:cubicBezTo>
                  <a:cubicBezTo>
                    <a:pt x="619" y="334"/>
                    <a:pt x="620" y="334"/>
                    <a:pt x="620" y="335"/>
                  </a:cubicBezTo>
                  <a:cubicBezTo>
                    <a:pt x="619" y="335"/>
                    <a:pt x="618" y="335"/>
                    <a:pt x="617" y="336"/>
                  </a:cubicBezTo>
                  <a:cubicBezTo>
                    <a:pt x="617" y="336"/>
                    <a:pt x="618" y="336"/>
                    <a:pt x="619" y="336"/>
                  </a:cubicBezTo>
                  <a:cubicBezTo>
                    <a:pt x="619" y="337"/>
                    <a:pt x="618" y="337"/>
                    <a:pt x="617" y="338"/>
                  </a:cubicBezTo>
                  <a:cubicBezTo>
                    <a:pt x="619" y="339"/>
                    <a:pt x="619" y="340"/>
                    <a:pt x="619" y="342"/>
                  </a:cubicBezTo>
                  <a:cubicBezTo>
                    <a:pt x="619" y="344"/>
                    <a:pt x="620" y="344"/>
                    <a:pt x="622" y="344"/>
                  </a:cubicBezTo>
                  <a:cubicBezTo>
                    <a:pt x="621" y="344"/>
                    <a:pt x="621" y="345"/>
                    <a:pt x="620" y="345"/>
                  </a:cubicBezTo>
                  <a:cubicBezTo>
                    <a:pt x="621" y="345"/>
                    <a:pt x="621" y="346"/>
                    <a:pt x="621" y="346"/>
                  </a:cubicBezTo>
                  <a:cubicBezTo>
                    <a:pt x="621" y="346"/>
                    <a:pt x="620" y="347"/>
                    <a:pt x="619" y="347"/>
                  </a:cubicBezTo>
                  <a:cubicBezTo>
                    <a:pt x="620" y="347"/>
                    <a:pt x="621" y="347"/>
                    <a:pt x="621" y="347"/>
                  </a:cubicBezTo>
                  <a:cubicBezTo>
                    <a:pt x="621" y="348"/>
                    <a:pt x="621" y="349"/>
                    <a:pt x="621" y="349"/>
                  </a:cubicBezTo>
                  <a:cubicBezTo>
                    <a:pt x="621" y="350"/>
                    <a:pt x="624" y="349"/>
                    <a:pt x="623" y="350"/>
                  </a:cubicBezTo>
                  <a:cubicBezTo>
                    <a:pt x="623" y="351"/>
                    <a:pt x="623" y="352"/>
                    <a:pt x="625" y="352"/>
                  </a:cubicBezTo>
                  <a:cubicBezTo>
                    <a:pt x="624" y="353"/>
                    <a:pt x="624" y="353"/>
                    <a:pt x="623" y="354"/>
                  </a:cubicBezTo>
                  <a:cubicBezTo>
                    <a:pt x="622" y="355"/>
                    <a:pt x="622" y="354"/>
                    <a:pt x="621" y="355"/>
                  </a:cubicBezTo>
                  <a:cubicBezTo>
                    <a:pt x="620" y="357"/>
                    <a:pt x="620" y="357"/>
                    <a:pt x="618" y="358"/>
                  </a:cubicBezTo>
                  <a:cubicBezTo>
                    <a:pt x="619" y="359"/>
                    <a:pt x="621" y="360"/>
                    <a:pt x="622" y="361"/>
                  </a:cubicBezTo>
                  <a:cubicBezTo>
                    <a:pt x="622" y="361"/>
                    <a:pt x="621" y="361"/>
                    <a:pt x="621" y="361"/>
                  </a:cubicBezTo>
                  <a:cubicBezTo>
                    <a:pt x="620" y="363"/>
                    <a:pt x="620" y="364"/>
                    <a:pt x="620" y="366"/>
                  </a:cubicBezTo>
                  <a:cubicBezTo>
                    <a:pt x="620" y="365"/>
                    <a:pt x="619" y="364"/>
                    <a:pt x="619" y="364"/>
                  </a:cubicBezTo>
                  <a:cubicBezTo>
                    <a:pt x="619" y="363"/>
                    <a:pt x="620" y="362"/>
                    <a:pt x="619" y="361"/>
                  </a:cubicBezTo>
                  <a:cubicBezTo>
                    <a:pt x="619" y="360"/>
                    <a:pt x="617" y="360"/>
                    <a:pt x="615" y="360"/>
                  </a:cubicBezTo>
                  <a:cubicBezTo>
                    <a:pt x="616" y="360"/>
                    <a:pt x="615" y="359"/>
                    <a:pt x="616" y="359"/>
                  </a:cubicBezTo>
                  <a:cubicBezTo>
                    <a:pt x="614" y="360"/>
                    <a:pt x="613" y="359"/>
                    <a:pt x="613" y="361"/>
                  </a:cubicBezTo>
                  <a:cubicBezTo>
                    <a:pt x="613" y="363"/>
                    <a:pt x="611" y="363"/>
                    <a:pt x="611" y="364"/>
                  </a:cubicBezTo>
                  <a:cubicBezTo>
                    <a:pt x="611" y="365"/>
                    <a:pt x="613" y="366"/>
                    <a:pt x="613" y="367"/>
                  </a:cubicBezTo>
                  <a:cubicBezTo>
                    <a:pt x="615" y="367"/>
                    <a:pt x="615" y="368"/>
                    <a:pt x="616" y="370"/>
                  </a:cubicBezTo>
                  <a:cubicBezTo>
                    <a:pt x="614" y="368"/>
                    <a:pt x="611" y="365"/>
                    <a:pt x="608" y="364"/>
                  </a:cubicBezTo>
                  <a:cubicBezTo>
                    <a:pt x="605" y="363"/>
                    <a:pt x="602" y="365"/>
                    <a:pt x="599" y="367"/>
                  </a:cubicBezTo>
                  <a:cubicBezTo>
                    <a:pt x="599" y="364"/>
                    <a:pt x="602" y="364"/>
                    <a:pt x="604" y="363"/>
                  </a:cubicBezTo>
                  <a:cubicBezTo>
                    <a:pt x="604" y="362"/>
                    <a:pt x="604" y="360"/>
                    <a:pt x="603" y="359"/>
                  </a:cubicBezTo>
                  <a:cubicBezTo>
                    <a:pt x="602" y="358"/>
                    <a:pt x="600" y="356"/>
                    <a:pt x="599" y="355"/>
                  </a:cubicBezTo>
                  <a:cubicBezTo>
                    <a:pt x="596" y="354"/>
                    <a:pt x="593" y="352"/>
                    <a:pt x="590" y="354"/>
                  </a:cubicBezTo>
                  <a:cubicBezTo>
                    <a:pt x="590" y="354"/>
                    <a:pt x="590" y="353"/>
                    <a:pt x="590" y="352"/>
                  </a:cubicBezTo>
                  <a:cubicBezTo>
                    <a:pt x="590" y="352"/>
                    <a:pt x="595" y="352"/>
                    <a:pt x="594" y="351"/>
                  </a:cubicBezTo>
                  <a:cubicBezTo>
                    <a:pt x="592" y="350"/>
                    <a:pt x="590" y="349"/>
                    <a:pt x="589" y="347"/>
                  </a:cubicBezTo>
                  <a:cubicBezTo>
                    <a:pt x="588" y="346"/>
                    <a:pt x="589" y="346"/>
                    <a:pt x="588" y="345"/>
                  </a:cubicBezTo>
                  <a:cubicBezTo>
                    <a:pt x="587" y="345"/>
                    <a:pt x="587" y="344"/>
                    <a:pt x="586" y="344"/>
                  </a:cubicBezTo>
                  <a:cubicBezTo>
                    <a:pt x="585" y="342"/>
                    <a:pt x="588" y="341"/>
                    <a:pt x="588" y="340"/>
                  </a:cubicBezTo>
                  <a:cubicBezTo>
                    <a:pt x="588" y="340"/>
                    <a:pt x="586" y="338"/>
                    <a:pt x="587" y="338"/>
                  </a:cubicBezTo>
                  <a:cubicBezTo>
                    <a:pt x="587" y="337"/>
                    <a:pt x="588" y="336"/>
                    <a:pt x="588" y="335"/>
                  </a:cubicBezTo>
                  <a:cubicBezTo>
                    <a:pt x="588" y="333"/>
                    <a:pt x="586" y="332"/>
                    <a:pt x="584" y="330"/>
                  </a:cubicBezTo>
                  <a:cubicBezTo>
                    <a:pt x="583" y="329"/>
                    <a:pt x="585" y="327"/>
                    <a:pt x="586" y="326"/>
                  </a:cubicBezTo>
                  <a:cubicBezTo>
                    <a:pt x="587" y="323"/>
                    <a:pt x="586" y="323"/>
                    <a:pt x="585" y="321"/>
                  </a:cubicBezTo>
                  <a:cubicBezTo>
                    <a:pt x="586" y="321"/>
                    <a:pt x="586" y="321"/>
                    <a:pt x="587" y="321"/>
                  </a:cubicBezTo>
                  <a:cubicBezTo>
                    <a:pt x="586" y="320"/>
                    <a:pt x="586" y="320"/>
                    <a:pt x="586" y="319"/>
                  </a:cubicBezTo>
                  <a:cubicBezTo>
                    <a:pt x="585" y="320"/>
                    <a:pt x="585" y="320"/>
                    <a:pt x="585" y="320"/>
                  </a:cubicBezTo>
                  <a:cubicBezTo>
                    <a:pt x="585" y="319"/>
                    <a:pt x="581" y="319"/>
                    <a:pt x="580" y="319"/>
                  </a:cubicBezTo>
                  <a:cubicBezTo>
                    <a:pt x="580" y="319"/>
                    <a:pt x="580" y="318"/>
                    <a:pt x="580" y="318"/>
                  </a:cubicBezTo>
                  <a:cubicBezTo>
                    <a:pt x="578" y="317"/>
                    <a:pt x="578" y="320"/>
                    <a:pt x="577" y="319"/>
                  </a:cubicBezTo>
                  <a:cubicBezTo>
                    <a:pt x="576" y="319"/>
                    <a:pt x="574" y="318"/>
                    <a:pt x="573" y="318"/>
                  </a:cubicBezTo>
                  <a:cubicBezTo>
                    <a:pt x="573" y="319"/>
                    <a:pt x="573" y="319"/>
                    <a:pt x="573" y="320"/>
                  </a:cubicBezTo>
                  <a:cubicBezTo>
                    <a:pt x="572" y="317"/>
                    <a:pt x="565" y="318"/>
                    <a:pt x="563" y="318"/>
                  </a:cubicBezTo>
                  <a:cubicBezTo>
                    <a:pt x="559" y="318"/>
                    <a:pt x="557" y="319"/>
                    <a:pt x="554" y="321"/>
                  </a:cubicBezTo>
                  <a:cubicBezTo>
                    <a:pt x="553" y="320"/>
                    <a:pt x="558" y="318"/>
                    <a:pt x="558" y="317"/>
                  </a:cubicBezTo>
                  <a:cubicBezTo>
                    <a:pt x="557" y="317"/>
                    <a:pt x="556" y="316"/>
                    <a:pt x="555" y="316"/>
                  </a:cubicBezTo>
                  <a:cubicBezTo>
                    <a:pt x="554" y="315"/>
                    <a:pt x="554" y="316"/>
                    <a:pt x="553" y="316"/>
                  </a:cubicBezTo>
                  <a:cubicBezTo>
                    <a:pt x="553" y="316"/>
                    <a:pt x="553" y="314"/>
                    <a:pt x="552" y="314"/>
                  </a:cubicBezTo>
                  <a:cubicBezTo>
                    <a:pt x="551" y="314"/>
                    <a:pt x="550" y="314"/>
                    <a:pt x="549" y="313"/>
                  </a:cubicBezTo>
                  <a:cubicBezTo>
                    <a:pt x="547" y="313"/>
                    <a:pt x="546" y="313"/>
                    <a:pt x="544" y="313"/>
                  </a:cubicBezTo>
                  <a:cubicBezTo>
                    <a:pt x="543" y="313"/>
                    <a:pt x="541" y="312"/>
                    <a:pt x="539" y="311"/>
                  </a:cubicBezTo>
                  <a:cubicBezTo>
                    <a:pt x="538" y="311"/>
                    <a:pt x="538" y="311"/>
                    <a:pt x="537" y="310"/>
                  </a:cubicBezTo>
                  <a:cubicBezTo>
                    <a:pt x="536" y="310"/>
                    <a:pt x="535" y="311"/>
                    <a:pt x="535" y="310"/>
                  </a:cubicBezTo>
                  <a:cubicBezTo>
                    <a:pt x="534" y="310"/>
                    <a:pt x="532" y="308"/>
                    <a:pt x="531" y="307"/>
                  </a:cubicBezTo>
                  <a:cubicBezTo>
                    <a:pt x="529" y="305"/>
                    <a:pt x="526" y="303"/>
                    <a:pt x="522" y="301"/>
                  </a:cubicBezTo>
                  <a:cubicBezTo>
                    <a:pt x="521" y="301"/>
                    <a:pt x="521" y="302"/>
                    <a:pt x="520" y="301"/>
                  </a:cubicBezTo>
                  <a:cubicBezTo>
                    <a:pt x="519" y="301"/>
                    <a:pt x="518" y="301"/>
                    <a:pt x="518" y="300"/>
                  </a:cubicBezTo>
                  <a:cubicBezTo>
                    <a:pt x="516" y="300"/>
                    <a:pt x="514" y="300"/>
                    <a:pt x="512" y="299"/>
                  </a:cubicBezTo>
                  <a:cubicBezTo>
                    <a:pt x="509" y="299"/>
                    <a:pt x="506" y="298"/>
                    <a:pt x="503" y="297"/>
                  </a:cubicBezTo>
                  <a:cubicBezTo>
                    <a:pt x="501" y="296"/>
                    <a:pt x="500" y="295"/>
                    <a:pt x="498" y="296"/>
                  </a:cubicBezTo>
                  <a:cubicBezTo>
                    <a:pt x="497" y="297"/>
                    <a:pt x="495" y="297"/>
                    <a:pt x="494" y="297"/>
                  </a:cubicBezTo>
                  <a:cubicBezTo>
                    <a:pt x="491" y="298"/>
                    <a:pt x="487" y="298"/>
                    <a:pt x="484" y="299"/>
                  </a:cubicBezTo>
                  <a:cubicBezTo>
                    <a:pt x="484" y="299"/>
                    <a:pt x="484" y="299"/>
                    <a:pt x="484" y="298"/>
                  </a:cubicBezTo>
                  <a:cubicBezTo>
                    <a:pt x="483" y="299"/>
                    <a:pt x="482" y="299"/>
                    <a:pt x="482" y="299"/>
                  </a:cubicBezTo>
                  <a:cubicBezTo>
                    <a:pt x="483" y="298"/>
                    <a:pt x="486" y="297"/>
                    <a:pt x="485" y="294"/>
                  </a:cubicBezTo>
                  <a:cubicBezTo>
                    <a:pt x="485" y="292"/>
                    <a:pt x="482" y="290"/>
                    <a:pt x="481" y="288"/>
                  </a:cubicBezTo>
                  <a:cubicBezTo>
                    <a:pt x="480" y="286"/>
                    <a:pt x="479" y="284"/>
                    <a:pt x="478" y="282"/>
                  </a:cubicBezTo>
                  <a:cubicBezTo>
                    <a:pt x="478" y="280"/>
                    <a:pt x="477" y="277"/>
                    <a:pt x="475" y="279"/>
                  </a:cubicBezTo>
                  <a:cubicBezTo>
                    <a:pt x="475" y="278"/>
                    <a:pt x="469" y="278"/>
                    <a:pt x="468" y="278"/>
                  </a:cubicBezTo>
                  <a:cubicBezTo>
                    <a:pt x="467" y="280"/>
                    <a:pt x="467" y="281"/>
                    <a:pt x="467" y="282"/>
                  </a:cubicBezTo>
                  <a:cubicBezTo>
                    <a:pt x="467" y="283"/>
                    <a:pt x="466" y="284"/>
                    <a:pt x="465" y="285"/>
                  </a:cubicBezTo>
                  <a:cubicBezTo>
                    <a:pt x="466" y="283"/>
                    <a:pt x="466" y="281"/>
                    <a:pt x="467" y="278"/>
                  </a:cubicBezTo>
                  <a:cubicBezTo>
                    <a:pt x="466" y="278"/>
                    <a:pt x="465" y="279"/>
                    <a:pt x="464" y="278"/>
                  </a:cubicBezTo>
                  <a:cubicBezTo>
                    <a:pt x="463" y="277"/>
                    <a:pt x="463" y="277"/>
                    <a:pt x="462" y="277"/>
                  </a:cubicBezTo>
                  <a:cubicBezTo>
                    <a:pt x="462" y="277"/>
                    <a:pt x="462" y="276"/>
                    <a:pt x="462" y="276"/>
                  </a:cubicBezTo>
                  <a:cubicBezTo>
                    <a:pt x="461" y="276"/>
                    <a:pt x="461" y="276"/>
                    <a:pt x="461" y="276"/>
                  </a:cubicBezTo>
                  <a:cubicBezTo>
                    <a:pt x="461" y="275"/>
                    <a:pt x="460" y="274"/>
                    <a:pt x="461" y="273"/>
                  </a:cubicBezTo>
                  <a:cubicBezTo>
                    <a:pt x="462" y="272"/>
                    <a:pt x="462" y="272"/>
                    <a:pt x="462" y="271"/>
                  </a:cubicBezTo>
                  <a:cubicBezTo>
                    <a:pt x="461" y="269"/>
                    <a:pt x="461" y="269"/>
                    <a:pt x="462" y="267"/>
                  </a:cubicBezTo>
                  <a:cubicBezTo>
                    <a:pt x="460" y="267"/>
                    <a:pt x="461" y="266"/>
                    <a:pt x="460" y="264"/>
                  </a:cubicBezTo>
                  <a:cubicBezTo>
                    <a:pt x="461" y="264"/>
                    <a:pt x="461" y="264"/>
                    <a:pt x="462" y="264"/>
                  </a:cubicBezTo>
                  <a:cubicBezTo>
                    <a:pt x="462" y="264"/>
                    <a:pt x="462" y="262"/>
                    <a:pt x="462" y="261"/>
                  </a:cubicBezTo>
                  <a:cubicBezTo>
                    <a:pt x="463" y="260"/>
                    <a:pt x="463" y="260"/>
                    <a:pt x="462" y="259"/>
                  </a:cubicBezTo>
                  <a:cubicBezTo>
                    <a:pt x="463" y="259"/>
                    <a:pt x="464" y="259"/>
                    <a:pt x="464" y="259"/>
                  </a:cubicBezTo>
                  <a:cubicBezTo>
                    <a:pt x="464" y="257"/>
                    <a:pt x="465" y="257"/>
                    <a:pt x="466" y="256"/>
                  </a:cubicBezTo>
                  <a:cubicBezTo>
                    <a:pt x="466" y="255"/>
                    <a:pt x="466" y="254"/>
                    <a:pt x="467" y="253"/>
                  </a:cubicBezTo>
                  <a:cubicBezTo>
                    <a:pt x="467" y="253"/>
                    <a:pt x="469" y="253"/>
                    <a:pt x="469" y="252"/>
                  </a:cubicBezTo>
                  <a:cubicBezTo>
                    <a:pt x="469" y="251"/>
                    <a:pt x="468" y="251"/>
                    <a:pt x="468" y="249"/>
                  </a:cubicBezTo>
                  <a:cubicBezTo>
                    <a:pt x="468" y="250"/>
                    <a:pt x="471" y="249"/>
                    <a:pt x="471" y="249"/>
                  </a:cubicBezTo>
                  <a:cubicBezTo>
                    <a:pt x="470" y="249"/>
                    <a:pt x="470" y="249"/>
                    <a:pt x="469" y="248"/>
                  </a:cubicBezTo>
                  <a:cubicBezTo>
                    <a:pt x="470" y="246"/>
                    <a:pt x="474" y="245"/>
                    <a:pt x="477" y="244"/>
                  </a:cubicBezTo>
                  <a:cubicBezTo>
                    <a:pt x="475" y="244"/>
                    <a:pt x="474" y="244"/>
                    <a:pt x="472" y="243"/>
                  </a:cubicBezTo>
                  <a:cubicBezTo>
                    <a:pt x="473" y="243"/>
                    <a:pt x="473" y="243"/>
                    <a:pt x="474" y="243"/>
                  </a:cubicBezTo>
                  <a:cubicBezTo>
                    <a:pt x="473" y="243"/>
                    <a:pt x="474" y="242"/>
                    <a:pt x="473" y="242"/>
                  </a:cubicBezTo>
                  <a:cubicBezTo>
                    <a:pt x="474" y="242"/>
                    <a:pt x="475" y="242"/>
                    <a:pt x="476" y="243"/>
                  </a:cubicBezTo>
                  <a:cubicBezTo>
                    <a:pt x="476" y="242"/>
                    <a:pt x="476" y="242"/>
                    <a:pt x="475" y="241"/>
                  </a:cubicBezTo>
                  <a:cubicBezTo>
                    <a:pt x="476" y="241"/>
                    <a:pt x="477" y="241"/>
                    <a:pt x="478" y="241"/>
                  </a:cubicBezTo>
                  <a:cubicBezTo>
                    <a:pt x="478" y="240"/>
                    <a:pt x="478" y="240"/>
                    <a:pt x="478" y="239"/>
                  </a:cubicBezTo>
                  <a:cubicBezTo>
                    <a:pt x="479" y="239"/>
                    <a:pt x="481" y="241"/>
                    <a:pt x="482" y="239"/>
                  </a:cubicBezTo>
                  <a:cubicBezTo>
                    <a:pt x="482" y="240"/>
                    <a:pt x="483" y="241"/>
                    <a:pt x="484" y="240"/>
                  </a:cubicBezTo>
                  <a:cubicBezTo>
                    <a:pt x="484" y="240"/>
                    <a:pt x="483" y="238"/>
                    <a:pt x="483" y="238"/>
                  </a:cubicBezTo>
                  <a:cubicBezTo>
                    <a:pt x="482" y="238"/>
                    <a:pt x="481" y="238"/>
                    <a:pt x="482" y="236"/>
                  </a:cubicBezTo>
                  <a:cubicBezTo>
                    <a:pt x="483" y="237"/>
                    <a:pt x="483" y="237"/>
                    <a:pt x="484" y="237"/>
                  </a:cubicBezTo>
                  <a:cubicBezTo>
                    <a:pt x="484" y="236"/>
                    <a:pt x="483" y="235"/>
                    <a:pt x="482" y="235"/>
                  </a:cubicBezTo>
                  <a:cubicBezTo>
                    <a:pt x="485" y="235"/>
                    <a:pt x="487" y="235"/>
                    <a:pt x="490" y="235"/>
                  </a:cubicBezTo>
                  <a:cubicBezTo>
                    <a:pt x="490" y="235"/>
                    <a:pt x="490" y="234"/>
                    <a:pt x="490" y="234"/>
                  </a:cubicBezTo>
                  <a:cubicBezTo>
                    <a:pt x="487" y="234"/>
                    <a:pt x="486" y="234"/>
                    <a:pt x="484" y="232"/>
                  </a:cubicBezTo>
                  <a:cubicBezTo>
                    <a:pt x="488" y="232"/>
                    <a:pt x="491" y="232"/>
                    <a:pt x="495" y="232"/>
                  </a:cubicBezTo>
                  <a:cubicBezTo>
                    <a:pt x="496" y="232"/>
                    <a:pt x="496" y="232"/>
                    <a:pt x="497" y="231"/>
                  </a:cubicBezTo>
                  <a:cubicBezTo>
                    <a:pt x="498" y="230"/>
                    <a:pt x="500" y="231"/>
                    <a:pt x="501" y="231"/>
                  </a:cubicBezTo>
                  <a:cubicBezTo>
                    <a:pt x="501" y="231"/>
                    <a:pt x="501" y="230"/>
                    <a:pt x="501" y="229"/>
                  </a:cubicBezTo>
                  <a:cubicBezTo>
                    <a:pt x="502" y="230"/>
                    <a:pt x="503" y="230"/>
                    <a:pt x="503" y="229"/>
                  </a:cubicBezTo>
                  <a:cubicBezTo>
                    <a:pt x="500" y="229"/>
                    <a:pt x="501" y="227"/>
                    <a:pt x="503" y="226"/>
                  </a:cubicBezTo>
                  <a:cubicBezTo>
                    <a:pt x="499" y="226"/>
                    <a:pt x="497" y="224"/>
                    <a:pt x="493" y="223"/>
                  </a:cubicBezTo>
                  <a:cubicBezTo>
                    <a:pt x="492" y="223"/>
                    <a:pt x="490" y="222"/>
                    <a:pt x="488" y="223"/>
                  </a:cubicBezTo>
                  <a:cubicBezTo>
                    <a:pt x="487" y="224"/>
                    <a:pt x="486" y="224"/>
                    <a:pt x="484" y="225"/>
                  </a:cubicBezTo>
                  <a:cubicBezTo>
                    <a:pt x="484" y="223"/>
                    <a:pt x="486" y="223"/>
                    <a:pt x="487" y="222"/>
                  </a:cubicBezTo>
                  <a:cubicBezTo>
                    <a:pt x="483" y="222"/>
                    <a:pt x="481" y="222"/>
                    <a:pt x="478" y="220"/>
                  </a:cubicBezTo>
                  <a:cubicBezTo>
                    <a:pt x="478" y="220"/>
                    <a:pt x="475" y="221"/>
                    <a:pt x="474" y="221"/>
                  </a:cubicBezTo>
                  <a:cubicBezTo>
                    <a:pt x="472" y="221"/>
                    <a:pt x="472" y="221"/>
                    <a:pt x="471" y="219"/>
                  </a:cubicBezTo>
                  <a:cubicBezTo>
                    <a:pt x="471" y="219"/>
                    <a:pt x="472" y="219"/>
                    <a:pt x="472" y="219"/>
                  </a:cubicBezTo>
                  <a:cubicBezTo>
                    <a:pt x="472" y="218"/>
                    <a:pt x="471" y="217"/>
                    <a:pt x="470" y="216"/>
                  </a:cubicBezTo>
                  <a:cubicBezTo>
                    <a:pt x="473" y="216"/>
                    <a:pt x="471" y="217"/>
                    <a:pt x="473" y="218"/>
                  </a:cubicBezTo>
                  <a:cubicBezTo>
                    <a:pt x="474" y="219"/>
                    <a:pt x="475" y="219"/>
                    <a:pt x="477" y="219"/>
                  </a:cubicBezTo>
                  <a:cubicBezTo>
                    <a:pt x="480" y="219"/>
                    <a:pt x="483" y="220"/>
                    <a:pt x="486" y="221"/>
                  </a:cubicBezTo>
                  <a:cubicBezTo>
                    <a:pt x="488" y="222"/>
                    <a:pt x="491" y="222"/>
                    <a:pt x="493" y="222"/>
                  </a:cubicBezTo>
                  <a:cubicBezTo>
                    <a:pt x="496" y="222"/>
                    <a:pt x="499" y="223"/>
                    <a:pt x="502" y="223"/>
                  </a:cubicBezTo>
                  <a:cubicBezTo>
                    <a:pt x="502" y="223"/>
                    <a:pt x="502" y="222"/>
                    <a:pt x="502" y="222"/>
                  </a:cubicBezTo>
                  <a:cubicBezTo>
                    <a:pt x="504" y="223"/>
                    <a:pt x="505" y="224"/>
                    <a:pt x="507" y="223"/>
                  </a:cubicBezTo>
                  <a:cubicBezTo>
                    <a:pt x="508" y="223"/>
                    <a:pt x="507" y="222"/>
                    <a:pt x="509" y="222"/>
                  </a:cubicBezTo>
                  <a:cubicBezTo>
                    <a:pt x="510" y="222"/>
                    <a:pt x="510" y="222"/>
                    <a:pt x="510" y="221"/>
                  </a:cubicBezTo>
                  <a:cubicBezTo>
                    <a:pt x="508" y="221"/>
                    <a:pt x="507" y="220"/>
                    <a:pt x="506" y="219"/>
                  </a:cubicBezTo>
                  <a:cubicBezTo>
                    <a:pt x="507" y="219"/>
                    <a:pt x="509" y="219"/>
                    <a:pt x="510" y="219"/>
                  </a:cubicBezTo>
                  <a:cubicBezTo>
                    <a:pt x="509" y="218"/>
                    <a:pt x="509" y="218"/>
                    <a:pt x="508" y="217"/>
                  </a:cubicBezTo>
                  <a:cubicBezTo>
                    <a:pt x="509" y="217"/>
                    <a:pt x="511" y="217"/>
                    <a:pt x="512" y="217"/>
                  </a:cubicBezTo>
                  <a:cubicBezTo>
                    <a:pt x="512" y="217"/>
                    <a:pt x="512" y="217"/>
                    <a:pt x="512" y="217"/>
                  </a:cubicBezTo>
                  <a:cubicBezTo>
                    <a:pt x="512" y="217"/>
                    <a:pt x="512" y="218"/>
                    <a:pt x="513" y="218"/>
                  </a:cubicBezTo>
                  <a:cubicBezTo>
                    <a:pt x="513" y="218"/>
                    <a:pt x="513" y="219"/>
                    <a:pt x="512" y="219"/>
                  </a:cubicBezTo>
                  <a:cubicBezTo>
                    <a:pt x="514" y="219"/>
                    <a:pt x="514" y="219"/>
                    <a:pt x="515" y="218"/>
                  </a:cubicBezTo>
                  <a:cubicBezTo>
                    <a:pt x="515" y="219"/>
                    <a:pt x="516" y="220"/>
                    <a:pt x="518" y="220"/>
                  </a:cubicBezTo>
                  <a:cubicBezTo>
                    <a:pt x="517" y="219"/>
                    <a:pt x="516" y="218"/>
                    <a:pt x="516" y="216"/>
                  </a:cubicBezTo>
                  <a:cubicBezTo>
                    <a:pt x="518" y="218"/>
                    <a:pt x="519" y="219"/>
                    <a:pt x="521" y="219"/>
                  </a:cubicBezTo>
                  <a:cubicBezTo>
                    <a:pt x="522" y="219"/>
                    <a:pt x="523" y="219"/>
                    <a:pt x="524" y="218"/>
                  </a:cubicBezTo>
                  <a:cubicBezTo>
                    <a:pt x="525" y="218"/>
                    <a:pt x="525" y="218"/>
                    <a:pt x="526" y="218"/>
                  </a:cubicBezTo>
                  <a:cubicBezTo>
                    <a:pt x="529" y="218"/>
                    <a:pt x="528" y="215"/>
                    <a:pt x="530" y="215"/>
                  </a:cubicBezTo>
                  <a:cubicBezTo>
                    <a:pt x="531" y="215"/>
                    <a:pt x="530" y="213"/>
                    <a:pt x="531" y="213"/>
                  </a:cubicBezTo>
                  <a:cubicBezTo>
                    <a:pt x="532" y="212"/>
                    <a:pt x="533" y="213"/>
                    <a:pt x="533" y="213"/>
                  </a:cubicBezTo>
                  <a:cubicBezTo>
                    <a:pt x="533" y="212"/>
                    <a:pt x="533" y="211"/>
                    <a:pt x="533" y="210"/>
                  </a:cubicBezTo>
                  <a:cubicBezTo>
                    <a:pt x="534" y="210"/>
                    <a:pt x="534" y="211"/>
                    <a:pt x="535" y="212"/>
                  </a:cubicBezTo>
                  <a:cubicBezTo>
                    <a:pt x="534" y="208"/>
                    <a:pt x="540" y="209"/>
                    <a:pt x="539" y="206"/>
                  </a:cubicBezTo>
                  <a:cubicBezTo>
                    <a:pt x="539" y="204"/>
                    <a:pt x="532" y="205"/>
                    <a:pt x="531" y="205"/>
                  </a:cubicBezTo>
                  <a:cubicBezTo>
                    <a:pt x="528" y="205"/>
                    <a:pt x="525" y="204"/>
                    <a:pt x="522" y="204"/>
                  </a:cubicBezTo>
                  <a:cubicBezTo>
                    <a:pt x="521" y="204"/>
                    <a:pt x="519" y="204"/>
                    <a:pt x="518" y="203"/>
                  </a:cubicBezTo>
                  <a:cubicBezTo>
                    <a:pt x="517" y="202"/>
                    <a:pt x="517" y="202"/>
                    <a:pt x="515" y="202"/>
                  </a:cubicBezTo>
                  <a:cubicBezTo>
                    <a:pt x="515" y="202"/>
                    <a:pt x="515" y="201"/>
                    <a:pt x="515" y="201"/>
                  </a:cubicBezTo>
                  <a:cubicBezTo>
                    <a:pt x="513" y="201"/>
                    <a:pt x="511" y="199"/>
                    <a:pt x="510" y="199"/>
                  </a:cubicBezTo>
                  <a:cubicBezTo>
                    <a:pt x="508" y="199"/>
                    <a:pt x="508" y="199"/>
                    <a:pt x="507" y="199"/>
                  </a:cubicBezTo>
                  <a:cubicBezTo>
                    <a:pt x="506" y="199"/>
                    <a:pt x="506" y="198"/>
                    <a:pt x="505" y="198"/>
                  </a:cubicBezTo>
                  <a:cubicBezTo>
                    <a:pt x="504" y="198"/>
                    <a:pt x="499" y="197"/>
                    <a:pt x="499" y="198"/>
                  </a:cubicBezTo>
                  <a:cubicBezTo>
                    <a:pt x="498" y="199"/>
                    <a:pt x="496" y="197"/>
                    <a:pt x="494" y="196"/>
                  </a:cubicBezTo>
                  <a:cubicBezTo>
                    <a:pt x="497" y="196"/>
                    <a:pt x="499" y="196"/>
                    <a:pt x="502" y="196"/>
                  </a:cubicBezTo>
                  <a:cubicBezTo>
                    <a:pt x="503" y="196"/>
                    <a:pt x="506" y="196"/>
                    <a:pt x="508" y="197"/>
                  </a:cubicBezTo>
                  <a:cubicBezTo>
                    <a:pt x="508" y="196"/>
                    <a:pt x="510" y="198"/>
                    <a:pt x="511" y="198"/>
                  </a:cubicBezTo>
                  <a:cubicBezTo>
                    <a:pt x="511" y="198"/>
                    <a:pt x="510" y="197"/>
                    <a:pt x="510" y="196"/>
                  </a:cubicBezTo>
                  <a:cubicBezTo>
                    <a:pt x="512" y="197"/>
                    <a:pt x="515" y="198"/>
                    <a:pt x="517" y="199"/>
                  </a:cubicBezTo>
                  <a:cubicBezTo>
                    <a:pt x="519" y="200"/>
                    <a:pt x="522" y="200"/>
                    <a:pt x="524" y="200"/>
                  </a:cubicBezTo>
                  <a:cubicBezTo>
                    <a:pt x="524" y="200"/>
                    <a:pt x="524" y="200"/>
                    <a:pt x="523" y="201"/>
                  </a:cubicBezTo>
                  <a:cubicBezTo>
                    <a:pt x="526" y="203"/>
                    <a:pt x="526" y="203"/>
                    <a:pt x="529" y="203"/>
                  </a:cubicBezTo>
                  <a:cubicBezTo>
                    <a:pt x="532" y="203"/>
                    <a:pt x="535" y="204"/>
                    <a:pt x="538" y="204"/>
                  </a:cubicBezTo>
                  <a:cubicBezTo>
                    <a:pt x="537" y="199"/>
                    <a:pt x="544" y="201"/>
                    <a:pt x="544" y="200"/>
                  </a:cubicBezTo>
                  <a:cubicBezTo>
                    <a:pt x="544" y="198"/>
                    <a:pt x="544" y="196"/>
                    <a:pt x="546" y="197"/>
                  </a:cubicBezTo>
                  <a:cubicBezTo>
                    <a:pt x="548" y="197"/>
                    <a:pt x="549" y="196"/>
                    <a:pt x="550" y="195"/>
                  </a:cubicBezTo>
                  <a:cubicBezTo>
                    <a:pt x="546" y="194"/>
                    <a:pt x="543" y="194"/>
                    <a:pt x="541" y="191"/>
                  </a:cubicBezTo>
                  <a:cubicBezTo>
                    <a:pt x="542" y="191"/>
                    <a:pt x="542" y="192"/>
                    <a:pt x="543" y="192"/>
                  </a:cubicBezTo>
                  <a:cubicBezTo>
                    <a:pt x="542" y="191"/>
                    <a:pt x="542" y="190"/>
                    <a:pt x="542" y="190"/>
                  </a:cubicBezTo>
                  <a:cubicBezTo>
                    <a:pt x="545" y="190"/>
                    <a:pt x="549" y="191"/>
                    <a:pt x="551" y="190"/>
                  </a:cubicBezTo>
                  <a:cubicBezTo>
                    <a:pt x="553" y="189"/>
                    <a:pt x="554" y="188"/>
                    <a:pt x="555" y="190"/>
                  </a:cubicBezTo>
                  <a:cubicBezTo>
                    <a:pt x="556" y="192"/>
                    <a:pt x="554" y="192"/>
                    <a:pt x="557" y="193"/>
                  </a:cubicBezTo>
                  <a:cubicBezTo>
                    <a:pt x="559" y="193"/>
                    <a:pt x="560" y="192"/>
                    <a:pt x="561" y="194"/>
                  </a:cubicBezTo>
                  <a:cubicBezTo>
                    <a:pt x="561" y="194"/>
                    <a:pt x="562" y="194"/>
                    <a:pt x="562" y="194"/>
                  </a:cubicBezTo>
                  <a:cubicBezTo>
                    <a:pt x="563" y="194"/>
                    <a:pt x="563" y="195"/>
                    <a:pt x="564" y="195"/>
                  </a:cubicBezTo>
                  <a:cubicBezTo>
                    <a:pt x="564" y="196"/>
                    <a:pt x="567" y="196"/>
                    <a:pt x="567" y="197"/>
                  </a:cubicBezTo>
                  <a:cubicBezTo>
                    <a:pt x="567" y="199"/>
                    <a:pt x="568" y="199"/>
                    <a:pt x="569" y="200"/>
                  </a:cubicBezTo>
                  <a:cubicBezTo>
                    <a:pt x="569" y="199"/>
                    <a:pt x="569" y="199"/>
                    <a:pt x="569" y="198"/>
                  </a:cubicBezTo>
                  <a:cubicBezTo>
                    <a:pt x="571" y="198"/>
                    <a:pt x="570" y="200"/>
                    <a:pt x="572" y="200"/>
                  </a:cubicBezTo>
                  <a:cubicBezTo>
                    <a:pt x="573" y="200"/>
                    <a:pt x="575" y="201"/>
                    <a:pt x="577" y="201"/>
                  </a:cubicBezTo>
                  <a:cubicBezTo>
                    <a:pt x="577" y="201"/>
                    <a:pt x="577" y="200"/>
                    <a:pt x="577" y="199"/>
                  </a:cubicBezTo>
                  <a:cubicBezTo>
                    <a:pt x="574" y="200"/>
                    <a:pt x="574" y="200"/>
                    <a:pt x="572" y="198"/>
                  </a:cubicBezTo>
                  <a:cubicBezTo>
                    <a:pt x="571" y="198"/>
                    <a:pt x="572" y="197"/>
                    <a:pt x="572" y="197"/>
                  </a:cubicBezTo>
                  <a:cubicBezTo>
                    <a:pt x="571" y="196"/>
                    <a:pt x="570" y="196"/>
                    <a:pt x="569" y="195"/>
                  </a:cubicBezTo>
                  <a:cubicBezTo>
                    <a:pt x="567" y="195"/>
                    <a:pt x="566" y="196"/>
                    <a:pt x="565" y="194"/>
                  </a:cubicBezTo>
                  <a:cubicBezTo>
                    <a:pt x="563" y="193"/>
                    <a:pt x="562" y="193"/>
                    <a:pt x="562" y="191"/>
                  </a:cubicBezTo>
                  <a:cubicBezTo>
                    <a:pt x="564" y="191"/>
                    <a:pt x="564" y="191"/>
                    <a:pt x="565" y="193"/>
                  </a:cubicBezTo>
                  <a:cubicBezTo>
                    <a:pt x="565" y="193"/>
                    <a:pt x="566" y="193"/>
                    <a:pt x="567" y="193"/>
                  </a:cubicBezTo>
                  <a:cubicBezTo>
                    <a:pt x="569" y="193"/>
                    <a:pt x="570" y="194"/>
                    <a:pt x="572" y="194"/>
                  </a:cubicBezTo>
                  <a:cubicBezTo>
                    <a:pt x="571" y="194"/>
                    <a:pt x="570" y="193"/>
                    <a:pt x="570" y="193"/>
                  </a:cubicBezTo>
                  <a:cubicBezTo>
                    <a:pt x="570" y="191"/>
                    <a:pt x="570" y="192"/>
                    <a:pt x="569" y="191"/>
                  </a:cubicBezTo>
                  <a:cubicBezTo>
                    <a:pt x="568" y="190"/>
                    <a:pt x="567" y="189"/>
                    <a:pt x="565" y="188"/>
                  </a:cubicBezTo>
                  <a:cubicBezTo>
                    <a:pt x="564" y="187"/>
                    <a:pt x="563" y="186"/>
                    <a:pt x="561" y="186"/>
                  </a:cubicBezTo>
                  <a:cubicBezTo>
                    <a:pt x="561" y="186"/>
                    <a:pt x="560" y="186"/>
                    <a:pt x="559" y="186"/>
                  </a:cubicBezTo>
                  <a:cubicBezTo>
                    <a:pt x="558" y="186"/>
                    <a:pt x="558" y="186"/>
                    <a:pt x="557" y="186"/>
                  </a:cubicBezTo>
                  <a:cubicBezTo>
                    <a:pt x="558" y="184"/>
                    <a:pt x="562" y="185"/>
                    <a:pt x="565" y="185"/>
                  </a:cubicBezTo>
                  <a:cubicBezTo>
                    <a:pt x="565" y="185"/>
                    <a:pt x="566" y="187"/>
                    <a:pt x="567" y="187"/>
                  </a:cubicBezTo>
                  <a:cubicBezTo>
                    <a:pt x="569" y="188"/>
                    <a:pt x="569" y="187"/>
                    <a:pt x="569" y="186"/>
                  </a:cubicBezTo>
                  <a:cubicBezTo>
                    <a:pt x="570" y="186"/>
                    <a:pt x="570" y="187"/>
                    <a:pt x="570" y="189"/>
                  </a:cubicBezTo>
                  <a:cubicBezTo>
                    <a:pt x="570" y="190"/>
                    <a:pt x="571" y="190"/>
                    <a:pt x="572" y="191"/>
                  </a:cubicBezTo>
                  <a:cubicBezTo>
                    <a:pt x="575" y="193"/>
                    <a:pt x="576" y="190"/>
                    <a:pt x="579" y="190"/>
                  </a:cubicBezTo>
                  <a:cubicBezTo>
                    <a:pt x="580" y="190"/>
                    <a:pt x="582" y="190"/>
                    <a:pt x="583" y="190"/>
                  </a:cubicBezTo>
                  <a:cubicBezTo>
                    <a:pt x="584" y="190"/>
                    <a:pt x="585" y="188"/>
                    <a:pt x="585" y="187"/>
                  </a:cubicBezTo>
                  <a:cubicBezTo>
                    <a:pt x="585" y="187"/>
                    <a:pt x="587" y="188"/>
                    <a:pt x="588" y="187"/>
                  </a:cubicBezTo>
                  <a:cubicBezTo>
                    <a:pt x="589" y="186"/>
                    <a:pt x="590" y="186"/>
                    <a:pt x="589" y="185"/>
                  </a:cubicBezTo>
                  <a:cubicBezTo>
                    <a:pt x="590" y="185"/>
                    <a:pt x="593" y="186"/>
                    <a:pt x="594" y="184"/>
                  </a:cubicBezTo>
                  <a:cubicBezTo>
                    <a:pt x="595" y="183"/>
                    <a:pt x="595" y="183"/>
                    <a:pt x="595" y="181"/>
                  </a:cubicBezTo>
                  <a:cubicBezTo>
                    <a:pt x="595" y="181"/>
                    <a:pt x="596" y="180"/>
                    <a:pt x="596" y="180"/>
                  </a:cubicBezTo>
                  <a:cubicBezTo>
                    <a:pt x="594" y="178"/>
                    <a:pt x="593" y="178"/>
                    <a:pt x="591" y="177"/>
                  </a:cubicBezTo>
                  <a:cubicBezTo>
                    <a:pt x="589" y="176"/>
                    <a:pt x="588" y="175"/>
                    <a:pt x="586" y="173"/>
                  </a:cubicBezTo>
                  <a:cubicBezTo>
                    <a:pt x="588" y="174"/>
                    <a:pt x="590" y="172"/>
                    <a:pt x="589" y="170"/>
                  </a:cubicBezTo>
                  <a:cubicBezTo>
                    <a:pt x="588" y="169"/>
                    <a:pt x="588" y="171"/>
                    <a:pt x="588" y="171"/>
                  </a:cubicBezTo>
                  <a:cubicBezTo>
                    <a:pt x="588" y="172"/>
                    <a:pt x="586" y="172"/>
                    <a:pt x="586" y="172"/>
                  </a:cubicBezTo>
                  <a:cubicBezTo>
                    <a:pt x="586" y="171"/>
                    <a:pt x="586" y="171"/>
                    <a:pt x="587" y="171"/>
                  </a:cubicBezTo>
                  <a:cubicBezTo>
                    <a:pt x="586" y="171"/>
                    <a:pt x="585" y="171"/>
                    <a:pt x="584" y="171"/>
                  </a:cubicBezTo>
                  <a:cubicBezTo>
                    <a:pt x="585" y="170"/>
                    <a:pt x="585" y="170"/>
                    <a:pt x="586" y="169"/>
                  </a:cubicBezTo>
                  <a:cubicBezTo>
                    <a:pt x="584" y="169"/>
                    <a:pt x="583" y="169"/>
                    <a:pt x="582" y="169"/>
                  </a:cubicBezTo>
                  <a:cubicBezTo>
                    <a:pt x="582" y="166"/>
                    <a:pt x="588" y="167"/>
                    <a:pt x="589" y="169"/>
                  </a:cubicBezTo>
                  <a:cubicBezTo>
                    <a:pt x="590" y="167"/>
                    <a:pt x="591" y="168"/>
                    <a:pt x="593" y="168"/>
                  </a:cubicBezTo>
                  <a:cubicBezTo>
                    <a:pt x="593" y="168"/>
                    <a:pt x="596" y="166"/>
                    <a:pt x="596" y="166"/>
                  </a:cubicBezTo>
                  <a:cubicBezTo>
                    <a:pt x="597" y="163"/>
                    <a:pt x="590" y="164"/>
                    <a:pt x="589" y="164"/>
                  </a:cubicBezTo>
                  <a:cubicBezTo>
                    <a:pt x="590" y="163"/>
                    <a:pt x="592" y="163"/>
                    <a:pt x="593" y="162"/>
                  </a:cubicBezTo>
                  <a:cubicBezTo>
                    <a:pt x="594" y="162"/>
                    <a:pt x="593" y="160"/>
                    <a:pt x="596" y="161"/>
                  </a:cubicBezTo>
                  <a:cubicBezTo>
                    <a:pt x="594" y="160"/>
                    <a:pt x="592" y="159"/>
                    <a:pt x="590" y="159"/>
                  </a:cubicBezTo>
                  <a:cubicBezTo>
                    <a:pt x="590" y="159"/>
                    <a:pt x="587" y="160"/>
                    <a:pt x="587" y="160"/>
                  </a:cubicBezTo>
                  <a:cubicBezTo>
                    <a:pt x="585" y="159"/>
                    <a:pt x="586" y="158"/>
                    <a:pt x="587" y="158"/>
                  </a:cubicBezTo>
                  <a:cubicBezTo>
                    <a:pt x="584" y="157"/>
                    <a:pt x="581" y="156"/>
                    <a:pt x="578" y="156"/>
                  </a:cubicBezTo>
                  <a:cubicBezTo>
                    <a:pt x="581" y="156"/>
                    <a:pt x="584" y="155"/>
                    <a:pt x="587" y="154"/>
                  </a:cubicBezTo>
                  <a:cubicBezTo>
                    <a:pt x="585" y="154"/>
                    <a:pt x="584" y="153"/>
                    <a:pt x="582" y="153"/>
                  </a:cubicBezTo>
                  <a:cubicBezTo>
                    <a:pt x="582" y="154"/>
                    <a:pt x="582" y="154"/>
                    <a:pt x="582" y="155"/>
                  </a:cubicBezTo>
                  <a:cubicBezTo>
                    <a:pt x="581" y="154"/>
                    <a:pt x="579" y="154"/>
                    <a:pt x="578" y="154"/>
                  </a:cubicBezTo>
                  <a:cubicBezTo>
                    <a:pt x="578" y="154"/>
                    <a:pt x="577" y="153"/>
                    <a:pt x="576" y="153"/>
                  </a:cubicBezTo>
                  <a:cubicBezTo>
                    <a:pt x="576" y="154"/>
                    <a:pt x="576" y="155"/>
                    <a:pt x="575" y="155"/>
                  </a:cubicBezTo>
                  <a:cubicBezTo>
                    <a:pt x="572" y="154"/>
                    <a:pt x="570" y="153"/>
                    <a:pt x="567" y="152"/>
                  </a:cubicBezTo>
                  <a:cubicBezTo>
                    <a:pt x="566" y="152"/>
                    <a:pt x="561" y="151"/>
                    <a:pt x="560" y="152"/>
                  </a:cubicBezTo>
                  <a:cubicBezTo>
                    <a:pt x="558" y="153"/>
                    <a:pt x="558" y="153"/>
                    <a:pt x="556" y="152"/>
                  </a:cubicBezTo>
                  <a:cubicBezTo>
                    <a:pt x="556" y="152"/>
                    <a:pt x="554" y="152"/>
                    <a:pt x="553" y="152"/>
                  </a:cubicBezTo>
                  <a:cubicBezTo>
                    <a:pt x="554" y="152"/>
                    <a:pt x="555" y="153"/>
                    <a:pt x="555" y="153"/>
                  </a:cubicBezTo>
                  <a:cubicBezTo>
                    <a:pt x="555" y="154"/>
                    <a:pt x="554" y="154"/>
                    <a:pt x="554" y="154"/>
                  </a:cubicBezTo>
                  <a:cubicBezTo>
                    <a:pt x="554" y="155"/>
                    <a:pt x="555" y="155"/>
                    <a:pt x="555" y="156"/>
                  </a:cubicBezTo>
                  <a:cubicBezTo>
                    <a:pt x="554" y="156"/>
                    <a:pt x="553" y="156"/>
                    <a:pt x="553" y="156"/>
                  </a:cubicBezTo>
                  <a:cubicBezTo>
                    <a:pt x="553" y="156"/>
                    <a:pt x="555" y="157"/>
                    <a:pt x="555" y="158"/>
                  </a:cubicBezTo>
                  <a:cubicBezTo>
                    <a:pt x="556" y="159"/>
                    <a:pt x="556" y="160"/>
                    <a:pt x="557" y="160"/>
                  </a:cubicBezTo>
                  <a:cubicBezTo>
                    <a:pt x="559" y="161"/>
                    <a:pt x="561" y="161"/>
                    <a:pt x="564" y="161"/>
                  </a:cubicBezTo>
                  <a:cubicBezTo>
                    <a:pt x="563" y="163"/>
                    <a:pt x="560" y="162"/>
                    <a:pt x="559" y="162"/>
                  </a:cubicBezTo>
                  <a:cubicBezTo>
                    <a:pt x="559" y="165"/>
                    <a:pt x="562" y="163"/>
                    <a:pt x="562" y="165"/>
                  </a:cubicBezTo>
                  <a:cubicBezTo>
                    <a:pt x="558" y="165"/>
                    <a:pt x="556" y="165"/>
                    <a:pt x="553" y="164"/>
                  </a:cubicBezTo>
                  <a:cubicBezTo>
                    <a:pt x="554" y="164"/>
                    <a:pt x="554" y="165"/>
                    <a:pt x="554" y="165"/>
                  </a:cubicBezTo>
                  <a:cubicBezTo>
                    <a:pt x="553" y="165"/>
                    <a:pt x="553" y="165"/>
                    <a:pt x="552" y="165"/>
                  </a:cubicBezTo>
                  <a:cubicBezTo>
                    <a:pt x="553" y="167"/>
                    <a:pt x="552" y="167"/>
                    <a:pt x="551" y="167"/>
                  </a:cubicBezTo>
                  <a:cubicBezTo>
                    <a:pt x="553" y="170"/>
                    <a:pt x="549" y="170"/>
                    <a:pt x="550" y="173"/>
                  </a:cubicBezTo>
                  <a:cubicBezTo>
                    <a:pt x="549" y="173"/>
                    <a:pt x="548" y="173"/>
                    <a:pt x="548" y="173"/>
                  </a:cubicBezTo>
                  <a:cubicBezTo>
                    <a:pt x="548" y="175"/>
                    <a:pt x="546" y="175"/>
                    <a:pt x="545" y="176"/>
                  </a:cubicBezTo>
                  <a:cubicBezTo>
                    <a:pt x="544" y="178"/>
                    <a:pt x="544" y="179"/>
                    <a:pt x="544" y="181"/>
                  </a:cubicBezTo>
                  <a:cubicBezTo>
                    <a:pt x="544" y="180"/>
                    <a:pt x="543" y="180"/>
                    <a:pt x="543" y="179"/>
                  </a:cubicBezTo>
                  <a:cubicBezTo>
                    <a:pt x="543" y="180"/>
                    <a:pt x="543" y="180"/>
                    <a:pt x="543" y="181"/>
                  </a:cubicBezTo>
                  <a:cubicBezTo>
                    <a:pt x="541" y="179"/>
                    <a:pt x="541" y="179"/>
                    <a:pt x="538" y="181"/>
                  </a:cubicBezTo>
                  <a:cubicBezTo>
                    <a:pt x="539" y="181"/>
                    <a:pt x="539" y="182"/>
                    <a:pt x="540" y="182"/>
                  </a:cubicBezTo>
                  <a:cubicBezTo>
                    <a:pt x="537" y="182"/>
                    <a:pt x="537" y="182"/>
                    <a:pt x="536" y="183"/>
                  </a:cubicBezTo>
                  <a:cubicBezTo>
                    <a:pt x="535" y="184"/>
                    <a:pt x="533" y="184"/>
                    <a:pt x="533" y="182"/>
                  </a:cubicBezTo>
                  <a:cubicBezTo>
                    <a:pt x="534" y="182"/>
                    <a:pt x="535" y="182"/>
                    <a:pt x="535" y="182"/>
                  </a:cubicBezTo>
                  <a:cubicBezTo>
                    <a:pt x="535" y="180"/>
                    <a:pt x="529" y="179"/>
                    <a:pt x="528" y="177"/>
                  </a:cubicBezTo>
                  <a:cubicBezTo>
                    <a:pt x="526" y="176"/>
                    <a:pt x="525" y="175"/>
                    <a:pt x="525" y="173"/>
                  </a:cubicBezTo>
                  <a:cubicBezTo>
                    <a:pt x="526" y="171"/>
                    <a:pt x="527" y="172"/>
                    <a:pt x="525" y="170"/>
                  </a:cubicBezTo>
                  <a:cubicBezTo>
                    <a:pt x="525" y="170"/>
                    <a:pt x="526" y="169"/>
                    <a:pt x="527" y="169"/>
                  </a:cubicBezTo>
                  <a:cubicBezTo>
                    <a:pt x="527" y="169"/>
                    <a:pt x="527" y="171"/>
                    <a:pt x="528" y="170"/>
                  </a:cubicBezTo>
                  <a:cubicBezTo>
                    <a:pt x="529" y="170"/>
                    <a:pt x="532" y="170"/>
                    <a:pt x="531" y="169"/>
                  </a:cubicBezTo>
                  <a:cubicBezTo>
                    <a:pt x="530" y="166"/>
                    <a:pt x="528" y="163"/>
                    <a:pt x="525" y="162"/>
                  </a:cubicBezTo>
                  <a:cubicBezTo>
                    <a:pt x="523" y="161"/>
                    <a:pt x="518" y="158"/>
                    <a:pt x="516" y="159"/>
                  </a:cubicBezTo>
                  <a:cubicBezTo>
                    <a:pt x="515" y="159"/>
                    <a:pt x="512" y="160"/>
                    <a:pt x="512" y="161"/>
                  </a:cubicBezTo>
                  <a:cubicBezTo>
                    <a:pt x="512" y="163"/>
                    <a:pt x="512" y="165"/>
                    <a:pt x="512" y="166"/>
                  </a:cubicBezTo>
                  <a:cubicBezTo>
                    <a:pt x="512" y="166"/>
                    <a:pt x="511" y="165"/>
                    <a:pt x="511" y="165"/>
                  </a:cubicBezTo>
                  <a:cubicBezTo>
                    <a:pt x="510" y="165"/>
                    <a:pt x="509" y="166"/>
                    <a:pt x="509" y="166"/>
                  </a:cubicBezTo>
                  <a:cubicBezTo>
                    <a:pt x="509" y="167"/>
                    <a:pt x="511" y="168"/>
                    <a:pt x="510" y="168"/>
                  </a:cubicBezTo>
                  <a:cubicBezTo>
                    <a:pt x="510" y="170"/>
                    <a:pt x="508" y="169"/>
                    <a:pt x="507" y="169"/>
                  </a:cubicBezTo>
                  <a:cubicBezTo>
                    <a:pt x="508" y="169"/>
                    <a:pt x="508" y="170"/>
                    <a:pt x="508" y="171"/>
                  </a:cubicBezTo>
                  <a:cubicBezTo>
                    <a:pt x="507" y="171"/>
                    <a:pt x="507" y="170"/>
                    <a:pt x="506" y="170"/>
                  </a:cubicBezTo>
                  <a:cubicBezTo>
                    <a:pt x="505" y="170"/>
                    <a:pt x="506" y="169"/>
                    <a:pt x="506" y="169"/>
                  </a:cubicBezTo>
                  <a:cubicBezTo>
                    <a:pt x="505" y="168"/>
                    <a:pt x="503" y="168"/>
                    <a:pt x="502" y="168"/>
                  </a:cubicBezTo>
                  <a:cubicBezTo>
                    <a:pt x="503" y="168"/>
                    <a:pt x="504" y="168"/>
                    <a:pt x="505" y="168"/>
                  </a:cubicBezTo>
                  <a:cubicBezTo>
                    <a:pt x="504" y="167"/>
                    <a:pt x="504" y="167"/>
                    <a:pt x="503" y="166"/>
                  </a:cubicBezTo>
                  <a:cubicBezTo>
                    <a:pt x="505" y="166"/>
                    <a:pt x="505" y="164"/>
                    <a:pt x="504" y="163"/>
                  </a:cubicBezTo>
                  <a:cubicBezTo>
                    <a:pt x="503" y="162"/>
                    <a:pt x="503" y="164"/>
                    <a:pt x="502" y="162"/>
                  </a:cubicBezTo>
                  <a:cubicBezTo>
                    <a:pt x="502" y="160"/>
                    <a:pt x="497" y="159"/>
                    <a:pt x="496" y="158"/>
                  </a:cubicBezTo>
                  <a:cubicBezTo>
                    <a:pt x="497" y="158"/>
                    <a:pt x="498" y="158"/>
                    <a:pt x="499" y="157"/>
                  </a:cubicBezTo>
                  <a:cubicBezTo>
                    <a:pt x="498" y="159"/>
                    <a:pt x="500" y="159"/>
                    <a:pt x="501" y="159"/>
                  </a:cubicBezTo>
                  <a:cubicBezTo>
                    <a:pt x="501" y="158"/>
                    <a:pt x="501" y="157"/>
                    <a:pt x="502" y="157"/>
                  </a:cubicBezTo>
                  <a:cubicBezTo>
                    <a:pt x="504" y="157"/>
                    <a:pt x="505" y="160"/>
                    <a:pt x="507" y="157"/>
                  </a:cubicBezTo>
                  <a:cubicBezTo>
                    <a:pt x="506" y="157"/>
                    <a:pt x="503" y="156"/>
                    <a:pt x="502" y="156"/>
                  </a:cubicBezTo>
                  <a:cubicBezTo>
                    <a:pt x="499" y="156"/>
                    <a:pt x="497" y="156"/>
                    <a:pt x="495" y="156"/>
                  </a:cubicBezTo>
                  <a:cubicBezTo>
                    <a:pt x="496" y="156"/>
                    <a:pt x="497" y="155"/>
                    <a:pt x="498" y="155"/>
                  </a:cubicBezTo>
                  <a:cubicBezTo>
                    <a:pt x="496" y="155"/>
                    <a:pt x="495" y="155"/>
                    <a:pt x="493" y="155"/>
                  </a:cubicBezTo>
                  <a:cubicBezTo>
                    <a:pt x="492" y="156"/>
                    <a:pt x="491" y="156"/>
                    <a:pt x="489" y="156"/>
                  </a:cubicBezTo>
                  <a:cubicBezTo>
                    <a:pt x="488" y="155"/>
                    <a:pt x="487" y="155"/>
                    <a:pt x="485" y="155"/>
                  </a:cubicBezTo>
                  <a:cubicBezTo>
                    <a:pt x="483" y="155"/>
                    <a:pt x="482" y="153"/>
                    <a:pt x="481" y="153"/>
                  </a:cubicBezTo>
                  <a:cubicBezTo>
                    <a:pt x="484" y="153"/>
                    <a:pt x="486" y="152"/>
                    <a:pt x="489" y="151"/>
                  </a:cubicBezTo>
                  <a:cubicBezTo>
                    <a:pt x="488" y="150"/>
                    <a:pt x="486" y="150"/>
                    <a:pt x="484" y="149"/>
                  </a:cubicBezTo>
                  <a:cubicBezTo>
                    <a:pt x="484" y="147"/>
                    <a:pt x="487" y="149"/>
                    <a:pt x="489" y="149"/>
                  </a:cubicBezTo>
                  <a:cubicBezTo>
                    <a:pt x="490" y="150"/>
                    <a:pt x="493" y="149"/>
                    <a:pt x="494" y="149"/>
                  </a:cubicBezTo>
                  <a:cubicBezTo>
                    <a:pt x="493" y="148"/>
                    <a:pt x="491" y="145"/>
                    <a:pt x="489" y="148"/>
                  </a:cubicBezTo>
                  <a:cubicBezTo>
                    <a:pt x="489" y="146"/>
                    <a:pt x="489" y="146"/>
                    <a:pt x="487" y="145"/>
                  </a:cubicBezTo>
                  <a:cubicBezTo>
                    <a:pt x="487" y="145"/>
                    <a:pt x="487" y="144"/>
                    <a:pt x="488" y="144"/>
                  </a:cubicBezTo>
                  <a:cubicBezTo>
                    <a:pt x="486" y="145"/>
                    <a:pt x="487" y="143"/>
                    <a:pt x="486" y="143"/>
                  </a:cubicBezTo>
                  <a:cubicBezTo>
                    <a:pt x="485" y="143"/>
                    <a:pt x="483" y="143"/>
                    <a:pt x="482" y="143"/>
                  </a:cubicBezTo>
                  <a:cubicBezTo>
                    <a:pt x="482" y="143"/>
                    <a:pt x="482" y="142"/>
                    <a:pt x="482" y="142"/>
                  </a:cubicBezTo>
                  <a:cubicBezTo>
                    <a:pt x="481" y="142"/>
                    <a:pt x="481" y="142"/>
                    <a:pt x="480" y="142"/>
                  </a:cubicBezTo>
                  <a:cubicBezTo>
                    <a:pt x="479" y="142"/>
                    <a:pt x="479" y="141"/>
                    <a:pt x="478" y="140"/>
                  </a:cubicBezTo>
                  <a:cubicBezTo>
                    <a:pt x="479" y="140"/>
                    <a:pt x="480" y="141"/>
                    <a:pt x="481" y="141"/>
                  </a:cubicBezTo>
                  <a:cubicBezTo>
                    <a:pt x="481" y="138"/>
                    <a:pt x="481" y="135"/>
                    <a:pt x="478" y="134"/>
                  </a:cubicBezTo>
                  <a:cubicBezTo>
                    <a:pt x="476" y="133"/>
                    <a:pt x="474" y="133"/>
                    <a:pt x="471" y="132"/>
                  </a:cubicBezTo>
                  <a:cubicBezTo>
                    <a:pt x="472" y="132"/>
                    <a:pt x="472" y="131"/>
                    <a:pt x="472" y="131"/>
                  </a:cubicBezTo>
                  <a:cubicBezTo>
                    <a:pt x="471" y="131"/>
                    <a:pt x="470" y="131"/>
                    <a:pt x="469" y="130"/>
                  </a:cubicBezTo>
                  <a:cubicBezTo>
                    <a:pt x="467" y="130"/>
                    <a:pt x="467" y="131"/>
                    <a:pt x="466" y="132"/>
                  </a:cubicBezTo>
                  <a:cubicBezTo>
                    <a:pt x="466" y="131"/>
                    <a:pt x="465" y="131"/>
                    <a:pt x="465" y="130"/>
                  </a:cubicBezTo>
                  <a:cubicBezTo>
                    <a:pt x="464" y="131"/>
                    <a:pt x="463" y="131"/>
                    <a:pt x="462" y="132"/>
                  </a:cubicBezTo>
                  <a:cubicBezTo>
                    <a:pt x="463" y="131"/>
                    <a:pt x="462" y="131"/>
                    <a:pt x="463" y="130"/>
                  </a:cubicBezTo>
                  <a:cubicBezTo>
                    <a:pt x="461" y="130"/>
                    <a:pt x="458" y="130"/>
                    <a:pt x="456" y="130"/>
                  </a:cubicBezTo>
                  <a:cubicBezTo>
                    <a:pt x="453" y="131"/>
                    <a:pt x="452" y="132"/>
                    <a:pt x="449" y="132"/>
                  </a:cubicBezTo>
                  <a:cubicBezTo>
                    <a:pt x="452" y="134"/>
                    <a:pt x="453" y="134"/>
                    <a:pt x="456" y="133"/>
                  </a:cubicBezTo>
                  <a:cubicBezTo>
                    <a:pt x="455" y="134"/>
                    <a:pt x="454" y="135"/>
                    <a:pt x="453" y="135"/>
                  </a:cubicBezTo>
                  <a:cubicBezTo>
                    <a:pt x="453" y="135"/>
                    <a:pt x="454" y="136"/>
                    <a:pt x="454" y="136"/>
                  </a:cubicBezTo>
                  <a:cubicBezTo>
                    <a:pt x="452" y="137"/>
                    <a:pt x="450" y="135"/>
                    <a:pt x="448" y="135"/>
                  </a:cubicBezTo>
                  <a:cubicBezTo>
                    <a:pt x="447" y="135"/>
                    <a:pt x="447" y="136"/>
                    <a:pt x="446" y="136"/>
                  </a:cubicBezTo>
                  <a:cubicBezTo>
                    <a:pt x="445" y="137"/>
                    <a:pt x="444" y="135"/>
                    <a:pt x="444" y="137"/>
                  </a:cubicBezTo>
                  <a:cubicBezTo>
                    <a:pt x="445" y="137"/>
                    <a:pt x="445" y="137"/>
                    <a:pt x="446" y="137"/>
                  </a:cubicBezTo>
                  <a:cubicBezTo>
                    <a:pt x="445" y="139"/>
                    <a:pt x="444" y="139"/>
                    <a:pt x="444" y="140"/>
                  </a:cubicBezTo>
                  <a:cubicBezTo>
                    <a:pt x="443" y="142"/>
                    <a:pt x="444" y="142"/>
                    <a:pt x="446" y="143"/>
                  </a:cubicBezTo>
                  <a:cubicBezTo>
                    <a:pt x="447" y="143"/>
                    <a:pt x="447" y="143"/>
                    <a:pt x="448" y="143"/>
                  </a:cubicBezTo>
                  <a:cubicBezTo>
                    <a:pt x="449" y="143"/>
                    <a:pt x="450" y="144"/>
                    <a:pt x="451" y="144"/>
                  </a:cubicBezTo>
                  <a:cubicBezTo>
                    <a:pt x="450" y="144"/>
                    <a:pt x="445" y="143"/>
                    <a:pt x="446" y="146"/>
                  </a:cubicBezTo>
                  <a:cubicBezTo>
                    <a:pt x="444" y="144"/>
                    <a:pt x="442" y="149"/>
                    <a:pt x="444" y="149"/>
                  </a:cubicBezTo>
                  <a:cubicBezTo>
                    <a:pt x="445" y="150"/>
                    <a:pt x="447" y="150"/>
                    <a:pt x="448" y="150"/>
                  </a:cubicBezTo>
                  <a:cubicBezTo>
                    <a:pt x="449" y="151"/>
                    <a:pt x="448" y="152"/>
                    <a:pt x="447" y="152"/>
                  </a:cubicBezTo>
                  <a:cubicBezTo>
                    <a:pt x="449" y="153"/>
                    <a:pt x="451" y="153"/>
                    <a:pt x="453" y="154"/>
                  </a:cubicBezTo>
                  <a:cubicBezTo>
                    <a:pt x="456" y="154"/>
                    <a:pt x="460" y="157"/>
                    <a:pt x="462" y="155"/>
                  </a:cubicBezTo>
                  <a:cubicBezTo>
                    <a:pt x="462" y="154"/>
                    <a:pt x="464" y="156"/>
                    <a:pt x="465" y="156"/>
                  </a:cubicBezTo>
                  <a:cubicBezTo>
                    <a:pt x="466" y="157"/>
                    <a:pt x="467" y="157"/>
                    <a:pt x="468" y="157"/>
                  </a:cubicBezTo>
                  <a:cubicBezTo>
                    <a:pt x="470" y="157"/>
                    <a:pt x="470" y="156"/>
                    <a:pt x="471" y="156"/>
                  </a:cubicBezTo>
                  <a:cubicBezTo>
                    <a:pt x="472" y="155"/>
                    <a:pt x="474" y="156"/>
                    <a:pt x="475" y="156"/>
                  </a:cubicBezTo>
                  <a:cubicBezTo>
                    <a:pt x="474" y="156"/>
                    <a:pt x="474" y="157"/>
                    <a:pt x="474" y="157"/>
                  </a:cubicBezTo>
                  <a:cubicBezTo>
                    <a:pt x="475" y="157"/>
                    <a:pt x="475" y="157"/>
                    <a:pt x="476" y="157"/>
                  </a:cubicBezTo>
                  <a:cubicBezTo>
                    <a:pt x="475" y="158"/>
                    <a:pt x="471" y="161"/>
                    <a:pt x="471" y="159"/>
                  </a:cubicBezTo>
                  <a:cubicBezTo>
                    <a:pt x="470" y="158"/>
                    <a:pt x="466" y="158"/>
                    <a:pt x="466" y="160"/>
                  </a:cubicBezTo>
                  <a:cubicBezTo>
                    <a:pt x="467" y="160"/>
                    <a:pt x="468" y="160"/>
                    <a:pt x="469" y="160"/>
                  </a:cubicBezTo>
                  <a:cubicBezTo>
                    <a:pt x="468" y="160"/>
                    <a:pt x="468" y="161"/>
                    <a:pt x="467" y="161"/>
                  </a:cubicBezTo>
                  <a:cubicBezTo>
                    <a:pt x="467" y="162"/>
                    <a:pt x="466" y="161"/>
                    <a:pt x="465" y="161"/>
                  </a:cubicBezTo>
                  <a:cubicBezTo>
                    <a:pt x="464" y="162"/>
                    <a:pt x="465" y="163"/>
                    <a:pt x="463" y="162"/>
                  </a:cubicBezTo>
                  <a:cubicBezTo>
                    <a:pt x="463" y="165"/>
                    <a:pt x="463" y="165"/>
                    <a:pt x="466" y="165"/>
                  </a:cubicBezTo>
                  <a:cubicBezTo>
                    <a:pt x="468" y="165"/>
                    <a:pt x="470" y="164"/>
                    <a:pt x="469" y="162"/>
                  </a:cubicBezTo>
                  <a:cubicBezTo>
                    <a:pt x="470" y="163"/>
                    <a:pt x="471" y="162"/>
                    <a:pt x="471" y="161"/>
                  </a:cubicBezTo>
                  <a:cubicBezTo>
                    <a:pt x="471" y="162"/>
                    <a:pt x="471" y="162"/>
                    <a:pt x="471" y="163"/>
                  </a:cubicBezTo>
                  <a:cubicBezTo>
                    <a:pt x="472" y="162"/>
                    <a:pt x="473" y="163"/>
                    <a:pt x="474" y="164"/>
                  </a:cubicBezTo>
                  <a:cubicBezTo>
                    <a:pt x="474" y="164"/>
                    <a:pt x="472" y="166"/>
                    <a:pt x="471" y="166"/>
                  </a:cubicBezTo>
                  <a:cubicBezTo>
                    <a:pt x="473" y="166"/>
                    <a:pt x="474" y="167"/>
                    <a:pt x="476" y="167"/>
                  </a:cubicBezTo>
                  <a:cubicBezTo>
                    <a:pt x="474" y="167"/>
                    <a:pt x="472" y="168"/>
                    <a:pt x="470" y="168"/>
                  </a:cubicBezTo>
                  <a:cubicBezTo>
                    <a:pt x="468" y="169"/>
                    <a:pt x="467" y="168"/>
                    <a:pt x="466" y="170"/>
                  </a:cubicBezTo>
                  <a:cubicBezTo>
                    <a:pt x="466" y="173"/>
                    <a:pt x="458" y="175"/>
                    <a:pt x="459" y="172"/>
                  </a:cubicBezTo>
                  <a:cubicBezTo>
                    <a:pt x="456" y="172"/>
                    <a:pt x="454" y="173"/>
                    <a:pt x="452" y="174"/>
                  </a:cubicBezTo>
                  <a:cubicBezTo>
                    <a:pt x="453" y="174"/>
                    <a:pt x="453" y="174"/>
                    <a:pt x="454" y="174"/>
                  </a:cubicBezTo>
                  <a:cubicBezTo>
                    <a:pt x="454" y="176"/>
                    <a:pt x="453" y="176"/>
                    <a:pt x="452" y="176"/>
                  </a:cubicBezTo>
                  <a:cubicBezTo>
                    <a:pt x="452" y="177"/>
                    <a:pt x="455" y="178"/>
                    <a:pt x="456" y="178"/>
                  </a:cubicBezTo>
                  <a:cubicBezTo>
                    <a:pt x="456" y="179"/>
                    <a:pt x="456" y="179"/>
                    <a:pt x="455" y="180"/>
                  </a:cubicBezTo>
                  <a:cubicBezTo>
                    <a:pt x="456" y="180"/>
                    <a:pt x="457" y="180"/>
                    <a:pt x="458" y="181"/>
                  </a:cubicBezTo>
                  <a:cubicBezTo>
                    <a:pt x="457" y="182"/>
                    <a:pt x="458" y="185"/>
                    <a:pt x="457" y="185"/>
                  </a:cubicBezTo>
                  <a:cubicBezTo>
                    <a:pt x="455" y="186"/>
                    <a:pt x="454" y="186"/>
                    <a:pt x="452" y="186"/>
                  </a:cubicBezTo>
                  <a:cubicBezTo>
                    <a:pt x="453" y="188"/>
                    <a:pt x="453" y="188"/>
                    <a:pt x="452" y="189"/>
                  </a:cubicBezTo>
                  <a:cubicBezTo>
                    <a:pt x="450" y="188"/>
                    <a:pt x="449" y="187"/>
                    <a:pt x="447" y="186"/>
                  </a:cubicBezTo>
                  <a:cubicBezTo>
                    <a:pt x="446" y="185"/>
                    <a:pt x="444" y="185"/>
                    <a:pt x="445" y="183"/>
                  </a:cubicBezTo>
                  <a:cubicBezTo>
                    <a:pt x="445" y="183"/>
                    <a:pt x="446" y="183"/>
                    <a:pt x="447" y="183"/>
                  </a:cubicBezTo>
                  <a:cubicBezTo>
                    <a:pt x="447" y="184"/>
                    <a:pt x="447" y="184"/>
                    <a:pt x="447" y="185"/>
                  </a:cubicBezTo>
                  <a:cubicBezTo>
                    <a:pt x="448" y="185"/>
                    <a:pt x="449" y="184"/>
                    <a:pt x="449" y="183"/>
                  </a:cubicBezTo>
                  <a:cubicBezTo>
                    <a:pt x="450" y="186"/>
                    <a:pt x="454" y="185"/>
                    <a:pt x="456" y="184"/>
                  </a:cubicBezTo>
                  <a:cubicBezTo>
                    <a:pt x="456" y="184"/>
                    <a:pt x="455" y="183"/>
                    <a:pt x="455" y="182"/>
                  </a:cubicBezTo>
                  <a:cubicBezTo>
                    <a:pt x="455" y="183"/>
                    <a:pt x="454" y="183"/>
                    <a:pt x="454" y="184"/>
                  </a:cubicBezTo>
                  <a:cubicBezTo>
                    <a:pt x="454" y="182"/>
                    <a:pt x="453" y="182"/>
                    <a:pt x="452" y="182"/>
                  </a:cubicBezTo>
                  <a:cubicBezTo>
                    <a:pt x="453" y="182"/>
                    <a:pt x="453" y="181"/>
                    <a:pt x="454" y="181"/>
                  </a:cubicBezTo>
                  <a:cubicBezTo>
                    <a:pt x="454" y="181"/>
                    <a:pt x="453" y="180"/>
                    <a:pt x="453" y="180"/>
                  </a:cubicBezTo>
                  <a:cubicBezTo>
                    <a:pt x="452" y="181"/>
                    <a:pt x="449" y="182"/>
                    <a:pt x="447" y="182"/>
                  </a:cubicBezTo>
                  <a:cubicBezTo>
                    <a:pt x="447" y="181"/>
                    <a:pt x="447" y="180"/>
                    <a:pt x="448" y="179"/>
                  </a:cubicBezTo>
                  <a:cubicBezTo>
                    <a:pt x="447" y="179"/>
                    <a:pt x="444" y="180"/>
                    <a:pt x="444" y="178"/>
                  </a:cubicBezTo>
                  <a:cubicBezTo>
                    <a:pt x="447" y="179"/>
                    <a:pt x="445" y="177"/>
                    <a:pt x="447" y="177"/>
                  </a:cubicBezTo>
                  <a:cubicBezTo>
                    <a:pt x="446" y="175"/>
                    <a:pt x="448" y="173"/>
                    <a:pt x="449" y="172"/>
                  </a:cubicBezTo>
                  <a:cubicBezTo>
                    <a:pt x="449" y="172"/>
                    <a:pt x="448" y="172"/>
                    <a:pt x="448" y="172"/>
                  </a:cubicBezTo>
                  <a:cubicBezTo>
                    <a:pt x="449" y="171"/>
                    <a:pt x="450" y="171"/>
                    <a:pt x="451" y="170"/>
                  </a:cubicBezTo>
                  <a:cubicBezTo>
                    <a:pt x="450" y="170"/>
                    <a:pt x="448" y="170"/>
                    <a:pt x="447" y="170"/>
                  </a:cubicBezTo>
                  <a:cubicBezTo>
                    <a:pt x="445" y="171"/>
                    <a:pt x="446" y="170"/>
                    <a:pt x="445" y="169"/>
                  </a:cubicBezTo>
                  <a:cubicBezTo>
                    <a:pt x="445" y="170"/>
                    <a:pt x="445" y="172"/>
                    <a:pt x="445" y="173"/>
                  </a:cubicBezTo>
                  <a:cubicBezTo>
                    <a:pt x="444" y="173"/>
                    <a:pt x="442" y="173"/>
                    <a:pt x="441" y="172"/>
                  </a:cubicBezTo>
                  <a:cubicBezTo>
                    <a:pt x="442" y="172"/>
                    <a:pt x="443" y="171"/>
                    <a:pt x="443" y="170"/>
                  </a:cubicBezTo>
                  <a:cubicBezTo>
                    <a:pt x="441" y="170"/>
                    <a:pt x="440" y="170"/>
                    <a:pt x="438" y="170"/>
                  </a:cubicBezTo>
                  <a:cubicBezTo>
                    <a:pt x="438" y="170"/>
                    <a:pt x="439" y="170"/>
                    <a:pt x="439" y="170"/>
                  </a:cubicBezTo>
                  <a:cubicBezTo>
                    <a:pt x="438" y="168"/>
                    <a:pt x="436" y="167"/>
                    <a:pt x="434" y="169"/>
                  </a:cubicBezTo>
                  <a:cubicBezTo>
                    <a:pt x="434" y="168"/>
                    <a:pt x="431" y="167"/>
                    <a:pt x="430" y="166"/>
                  </a:cubicBezTo>
                  <a:cubicBezTo>
                    <a:pt x="429" y="168"/>
                    <a:pt x="430" y="168"/>
                    <a:pt x="432" y="169"/>
                  </a:cubicBezTo>
                  <a:cubicBezTo>
                    <a:pt x="428" y="169"/>
                    <a:pt x="425" y="169"/>
                    <a:pt x="421" y="169"/>
                  </a:cubicBezTo>
                  <a:cubicBezTo>
                    <a:pt x="424" y="170"/>
                    <a:pt x="424" y="170"/>
                    <a:pt x="426" y="172"/>
                  </a:cubicBezTo>
                  <a:cubicBezTo>
                    <a:pt x="428" y="173"/>
                    <a:pt x="429" y="174"/>
                    <a:pt x="431" y="173"/>
                  </a:cubicBezTo>
                  <a:cubicBezTo>
                    <a:pt x="433" y="172"/>
                    <a:pt x="439" y="175"/>
                    <a:pt x="437" y="177"/>
                  </a:cubicBezTo>
                  <a:cubicBezTo>
                    <a:pt x="438" y="177"/>
                    <a:pt x="438" y="177"/>
                    <a:pt x="439" y="177"/>
                  </a:cubicBezTo>
                  <a:cubicBezTo>
                    <a:pt x="438" y="177"/>
                    <a:pt x="435" y="179"/>
                    <a:pt x="434" y="178"/>
                  </a:cubicBezTo>
                  <a:cubicBezTo>
                    <a:pt x="433" y="177"/>
                    <a:pt x="431" y="176"/>
                    <a:pt x="429" y="176"/>
                  </a:cubicBezTo>
                  <a:cubicBezTo>
                    <a:pt x="428" y="176"/>
                    <a:pt x="427" y="174"/>
                    <a:pt x="426" y="173"/>
                  </a:cubicBezTo>
                  <a:cubicBezTo>
                    <a:pt x="424" y="171"/>
                    <a:pt x="423" y="172"/>
                    <a:pt x="421" y="173"/>
                  </a:cubicBezTo>
                  <a:cubicBezTo>
                    <a:pt x="423" y="175"/>
                    <a:pt x="425" y="174"/>
                    <a:pt x="426" y="176"/>
                  </a:cubicBezTo>
                  <a:cubicBezTo>
                    <a:pt x="425" y="176"/>
                    <a:pt x="422" y="175"/>
                    <a:pt x="421" y="176"/>
                  </a:cubicBezTo>
                  <a:cubicBezTo>
                    <a:pt x="420" y="176"/>
                    <a:pt x="421" y="177"/>
                    <a:pt x="419" y="177"/>
                  </a:cubicBezTo>
                  <a:cubicBezTo>
                    <a:pt x="419" y="177"/>
                    <a:pt x="417" y="177"/>
                    <a:pt x="417" y="177"/>
                  </a:cubicBezTo>
                  <a:cubicBezTo>
                    <a:pt x="414" y="174"/>
                    <a:pt x="409" y="176"/>
                    <a:pt x="405" y="176"/>
                  </a:cubicBezTo>
                  <a:cubicBezTo>
                    <a:pt x="403" y="176"/>
                    <a:pt x="401" y="176"/>
                    <a:pt x="400" y="176"/>
                  </a:cubicBezTo>
                  <a:cubicBezTo>
                    <a:pt x="398" y="176"/>
                    <a:pt x="397" y="177"/>
                    <a:pt x="396" y="177"/>
                  </a:cubicBezTo>
                  <a:cubicBezTo>
                    <a:pt x="394" y="177"/>
                    <a:pt x="393" y="177"/>
                    <a:pt x="391" y="176"/>
                  </a:cubicBezTo>
                  <a:cubicBezTo>
                    <a:pt x="388" y="176"/>
                    <a:pt x="389" y="175"/>
                    <a:pt x="387" y="177"/>
                  </a:cubicBezTo>
                  <a:cubicBezTo>
                    <a:pt x="385" y="175"/>
                    <a:pt x="383" y="175"/>
                    <a:pt x="380" y="174"/>
                  </a:cubicBezTo>
                  <a:cubicBezTo>
                    <a:pt x="379" y="174"/>
                    <a:pt x="377" y="174"/>
                    <a:pt x="376" y="173"/>
                  </a:cubicBezTo>
                  <a:cubicBezTo>
                    <a:pt x="375" y="173"/>
                    <a:pt x="376" y="172"/>
                    <a:pt x="375" y="172"/>
                  </a:cubicBezTo>
                  <a:cubicBezTo>
                    <a:pt x="374" y="172"/>
                    <a:pt x="375" y="173"/>
                    <a:pt x="373" y="173"/>
                  </a:cubicBezTo>
                  <a:cubicBezTo>
                    <a:pt x="371" y="173"/>
                    <a:pt x="370" y="173"/>
                    <a:pt x="368" y="173"/>
                  </a:cubicBezTo>
                  <a:cubicBezTo>
                    <a:pt x="367" y="173"/>
                    <a:pt x="362" y="174"/>
                    <a:pt x="364" y="170"/>
                  </a:cubicBezTo>
                  <a:cubicBezTo>
                    <a:pt x="362" y="170"/>
                    <a:pt x="360" y="171"/>
                    <a:pt x="361" y="169"/>
                  </a:cubicBezTo>
                  <a:cubicBezTo>
                    <a:pt x="360" y="169"/>
                    <a:pt x="359" y="171"/>
                    <a:pt x="358" y="171"/>
                  </a:cubicBezTo>
                  <a:cubicBezTo>
                    <a:pt x="358" y="171"/>
                    <a:pt x="357" y="169"/>
                    <a:pt x="357" y="169"/>
                  </a:cubicBezTo>
                  <a:cubicBezTo>
                    <a:pt x="354" y="169"/>
                    <a:pt x="355" y="168"/>
                    <a:pt x="353" y="169"/>
                  </a:cubicBezTo>
                  <a:cubicBezTo>
                    <a:pt x="353" y="169"/>
                    <a:pt x="352" y="168"/>
                    <a:pt x="352" y="168"/>
                  </a:cubicBezTo>
                  <a:cubicBezTo>
                    <a:pt x="350" y="169"/>
                    <a:pt x="348" y="169"/>
                    <a:pt x="345" y="169"/>
                  </a:cubicBezTo>
                  <a:cubicBezTo>
                    <a:pt x="345" y="170"/>
                    <a:pt x="346" y="171"/>
                    <a:pt x="346" y="172"/>
                  </a:cubicBezTo>
                  <a:cubicBezTo>
                    <a:pt x="345" y="171"/>
                    <a:pt x="344" y="171"/>
                    <a:pt x="344" y="170"/>
                  </a:cubicBezTo>
                  <a:cubicBezTo>
                    <a:pt x="343" y="172"/>
                    <a:pt x="342" y="171"/>
                    <a:pt x="341" y="170"/>
                  </a:cubicBezTo>
                  <a:cubicBezTo>
                    <a:pt x="341" y="171"/>
                    <a:pt x="341" y="171"/>
                    <a:pt x="341" y="172"/>
                  </a:cubicBezTo>
                  <a:cubicBezTo>
                    <a:pt x="340" y="172"/>
                    <a:pt x="339" y="171"/>
                    <a:pt x="338" y="172"/>
                  </a:cubicBezTo>
                  <a:cubicBezTo>
                    <a:pt x="338" y="172"/>
                    <a:pt x="337" y="173"/>
                    <a:pt x="336" y="173"/>
                  </a:cubicBezTo>
                  <a:cubicBezTo>
                    <a:pt x="334" y="173"/>
                    <a:pt x="332" y="173"/>
                    <a:pt x="330" y="173"/>
                  </a:cubicBezTo>
                  <a:cubicBezTo>
                    <a:pt x="331" y="174"/>
                    <a:pt x="332" y="174"/>
                    <a:pt x="332" y="175"/>
                  </a:cubicBezTo>
                  <a:cubicBezTo>
                    <a:pt x="331" y="175"/>
                    <a:pt x="331" y="176"/>
                    <a:pt x="329" y="176"/>
                  </a:cubicBezTo>
                  <a:cubicBezTo>
                    <a:pt x="329" y="178"/>
                    <a:pt x="332" y="179"/>
                    <a:pt x="334" y="180"/>
                  </a:cubicBezTo>
                  <a:cubicBezTo>
                    <a:pt x="334" y="180"/>
                    <a:pt x="333" y="180"/>
                    <a:pt x="333" y="180"/>
                  </a:cubicBezTo>
                  <a:cubicBezTo>
                    <a:pt x="334" y="183"/>
                    <a:pt x="335" y="183"/>
                    <a:pt x="338" y="183"/>
                  </a:cubicBezTo>
                  <a:cubicBezTo>
                    <a:pt x="337" y="183"/>
                    <a:pt x="336" y="183"/>
                    <a:pt x="335" y="183"/>
                  </a:cubicBezTo>
                  <a:cubicBezTo>
                    <a:pt x="336" y="184"/>
                    <a:pt x="337" y="185"/>
                    <a:pt x="338" y="186"/>
                  </a:cubicBezTo>
                  <a:cubicBezTo>
                    <a:pt x="336" y="185"/>
                    <a:pt x="335" y="185"/>
                    <a:pt x="333" y="183"/>
                  </a:cubicBezTo>
                  <a:cubicBezTo>
                    <a:pt x="334" y="184"/>
                    <a:pt x="334" y="185"/>
                    <a:pt x="334" y="185"/>
                  </a:cubicBezTo>
                  <a:cubicBezTo>
                    <a:pt x="333" y="185"/>
                    <a:pt x="332" y="185"/>
                    <a:pt x="332" y="184"/>
                  </a:cubicBezTo>
                  <a:cubicBezTo>
                    <a:pt x="333" y="186"/>
                    <a:pt x="332" y="187"/>
                    <a:pt x="334" y="188"/>
                  </a:cubicBezTo>
                  <a:cubicBezTo>
                    <a:pt x="335" y="189"/>
                    <a:pt x="337" y="190"/>
                    <a:pt x="337" y="192"/>
                  </a:cubicBezTo>
                  <a:cubicBezTo>
                    <a:pt x="336" y="191"/>
                    <a:pt x="334" y="190"/>
                    <a:pt x="333" y="189"/>
                  </a:cubicBezTo>
                  <a:cubicBezTo>
                    <a:pt x="332" y="188"/>
                    <a:pt x="331" y="187"/>
                    <a:pt x="329" y="186"/>
                  </a:cubicBezTo>
                  <a:cubicBezTo>
                    <a:pt x="328" y="185"/>
                    <a:pt x="322" y="185"/>
                    <a:pt x="324" y="182"/>
                  </a:cubicBezTo>
                  <a:cubicBezTo>
                    <a:pt x="324" y="183"/>
                    <a:pt x="327" y="185"/>
                    <a:pt x="327" y="184"/>
                  </a:cubicBezTo>
                  <a:cubicBezTo>
                    <a:pt x="328" y="183"/>
                    <a:pt x="329" y="183"/>
                    <a:pt x="331" y="183"/>
                  </a:cubicBezTo>
                  <a:cubicBezTo>
                    <a:pt x="329" y="181"/>
                    <a:pt x="328" y="181"/>
                    <a:pt x="326" y="180"/>
                  </a:cubicBezTo>
                  <a:cubicBezTo>
                    <a:pt x="326" y="180"/>
                    <a:pt x="326" y="181"/>
                    <a:pt x="326" y="181"/>
                  </a:cubicBezTo>
                  <a:cubicBezTo>
                    <a:pt x="323" y="181"/>
                    <a:pt x="326" y="176"/>
                    <a:pt x="322" y="177"/>
                  </a:cubicBezTo>
                  <a:cubicBezTo>
                    <a:pt x="322" y="179"/>
                    <a:pt x="323" y="180"/>
                    <a:pt x="321" y="181"/>
                  </a:cubicBezTo>
                  <a:cubicBezTo>
                    <a:pt x="321" y="179"/>
                    <a:pt x="320" y="180"/>
                    <a:pt x="319" y="179"/>
                  </a:cubicBezTo>
                  <a:cubicBezTo>
                    <a:pt x="323" y="177"/>
                    <a:pt x="317" y="177"/>
                    <a:pt x="315" y="177"/>
                  </a:cubicBezTo>
                  <a:cubicBezTo>
                    <a:pt x="315" y="176"/>
                    <a:pt x="315" y="176"/>
                    <a:pt x="316" y="176"/>
                  </a:cubicBezTo>
                  <a:cubicBezTo>
                    <a:pt x="315" y="177"/>
                    <a:pt x="314" y="178"/>
                    <a:pt x="313" y="177"/>
                  </a:cubicBezTo>
                  <a:cubicBezTo>
                    <a:pt x="314" y="175"/>
                    <a:pt x="311" y="174"/>
                    <a:pt x="310" y="176"/>
                  </a:cubicBezTo>
                  <a:cubicBezTo>
                    <a:pt x="310" y="175"/>
                    <a:pt x="310" y="173"/>
                    <a:pt x="309" y="173"/>
                  </a:cubicBezTo>
                  <a:cubicBezTo>
                    <a:pt x="309" y="173"/>
                    <a:pt x="308" y="174"/>
                    <a:pt x="308" y="175"/>
                  </a:cubicBezTo>
                  <a:cubicBezTo>
                    <a:pt x="307" y="171"/>
                    <a:pt x="303" y="176"/>
                    <a:pt x="301" y="176"/>
                  </a:cubicBezTo>
                  <a:cubicBezTo>
                    <a:pt x="298" y="176"/>
                    <a:pt x="292" y="174"/>
                    <a:pt x="290" y="177"/>
                  </a:cubicBezTo>
                  <a:cubicBezTo>
                    <a:pt x="291" y="175"/>
                    <a:pt x="287" y="175"/>
                    <a:pt x="285" y="175"/>
                  </a:cubicBezTo>
                  <a:cubicBezTo>
                    <a:pt x="286" y="176"/>
                    <a:pt x="286" y="177"/>
                    <a:pt x="287" y="177"/>
                  </a:cubicBezTo>
                  <a:cubicBezTo>
                    <a:pt x="280" y="177"/>
                    <a:pt x="275" y="177"/>
                    <a:pt x="269" y="176"/>
                  </a:cubicBezTo>
                  <a:cubicBezTo>
                    <a:pt x="267" y="176"/>
                    <a:pt x="268" y="178"/>
                    <a:pt x="266" y="176"/>
                  </a:cubicBezTo>
                  <a:cubicBezTo>
                    <a:pt x="265" y="176"/>
                    <a:pt x="264" y="176"/>
                    <a:pt x="263" y="176"/>
                  </a:cubicBezTo>
                  <a:cubicBezTo>
                    <a:pt x="261" y="176"/>
                    <a:pt x="260" y="176"/>
                    <a:pt x="258" y="175"/>
                  </a:cubicBezTo>
                  <a:cubicBezTo>
                    <a:pt x="257" y="174"/>
                    <a:pt x="256" y="174"/>
                    <a:pt x="255" y="174"/>
                  </a:cubicBezTo>
                  <a:cubicBezTo>
                    <a:pt x="256" y="174"/>
                    <a:pt x="257" y="174"/>
                    <a:pt x="259" y="173"/>
                  </a:cubicBezTo>
                  <a:cubicBezTo>
                    <a:pt x="258" y="173"/>
                    <a:pt x="258" y="172"/>
                    <a:pt x="258" y="172"/>
                  </a:cubicBezTo>
                  <a:cubicBezTo>
                    <a:pt x="260" y="172"/>
                    <a:pt x="261" y="172"/>
                    <a:pt x="262" y="172"/>
                  </a:cubicBezTo>
                  <a:cubicBezTo>
                    <a:pt x="262" y="171"/>
                    <a:pt x="261" y="171"/>
                    <a:pt x="260" y="170"/>
                  </a:cubicBezTo>
                  <a:cubicBezTo>
                    <a:pt x="262" y="170"/>
                    <a:pt x="264" y="170"/>
                    <a:pt x="266" y="170"/>
                  </a:cubicBezTo>
                  <a:cubicBezTo>
                    <a:pt x="267" y="170"/>
                    <a:pt x="270" y="171"/>
                    <a:pt x="270" y="169"/>
                  </a:cubicBezTo>
                  <a:cubicBezTo>
                    <a:pt x="269" y="169"/>
                    <a:pt x="269" y="169"/>
                    <a:pt x="268" y="169"/>
                  </a:cubicBezTo>
                  <a:cubicBezTo>
                    <a:pt x="269" y="169"/>
                    <a:pt x="269" y="168"/>
                    <a:pt x="269" y="168"/>
                  </a:cubicBezTo>
                  <a:cubicBezTo>
                    <a:pt x="268" y="168"/>
                    <a:pt x="267" y="167"/>
                    <a:pt x="266" y="167"/>
                  </a:cubicBezTo>
                  <a:cubicBezTo>
                    <a:pt x="265" y="167"/>
                    <a:pt x="265" y="166"/>
                    <a:pt x="264" y="165"/>
                  </a:cubicBezTo>
                  <a:cubicBezTo>
                    <a:pt x="263" y="165"/>
                    <a:pt x="263" y="166"/>
                    <a:pt x="262" y="165"/>
                  </a:cubicBezTo>
                  <a:cubicBezTo>
                    <a:pt x="261" y="164"/>
                    <a:pt x="260" y="164"/>
                    <a:pt x="259" y="164"/>
                  </a:cubicBezTo>
                  <a:cubicBezTo>
                    <a:pt x="255" y="163"/>
                    <a:pt x="251" y="162"/>
                    <a:pt x="246" y="162"/>
                  </a:cubicBezTo>
                  <a:cubicBezTo>
                    <a:pt x="248" y="163"/>
                    <a:pt x="249" y="163"/>
                    <a:pt x="251" y="164"/>
                  </a:cubicBezTo>
                  <a:cubicBezTo>
                    <a:pt x="248" y="164"/>
                    <a:pt x="244" y="165"/>
                    <a:pt x="241" y="163"/>
                  </a:cubicBezTo>
                  <a:cubicBezTo>
                    <a:pt x="239" y="161"/>
                    <a:pt x="235" y="163"/>
                    <a:pt x="233" y="162"/>
                  </a:cubicBezTo>
                  <a:cubicBezTo>
                    <a:pt x="231" y="161"/>
                    <a:pt x="228" y="161"/>
                    <a:pt x="226" y="160"/>
                  </a:cubicBezTo>
                  <a:cubicBezTo>
                    <a:pt x="225" y="160"/>
                    <a:pt x="224" y="160"/>
                    <a:pt x="223" y="160"/>
                  </a:cubicBezTo>
                  <a:cubicBezTo>
                    <a:pt x="220" y="158"/>
                    <a:pt x="216" y="159"/>
                    <a:pt x="213" y="159"/>
                  </a:cubicBezTo>
                  <a:cubicBezTo>
                    <a:pt x="207" y="159"/>
                    <a:pt x="200" y="155"/>
                    <a:pt x="194" y="153"/>
                  </a:cubicBezTo>
                  <a:cubicBezTo>
                    <a:pt x="192" y="152"/>
                    <a:pt x="191" y="152"/>
                    <a:pt x="190" y="153"/>
                  </a:cubicBezTo>
                  <a:cubicBezTo>
                    <a:pt x="188" y="154"/>
                    <a:pt x="187" y="153"/>
                    <a:pt x="185" y="153"/>
                  </a:cubicBezTo>
                  <a:cubicBezTo>
                    <a:pt x="185" y="152"/>
                    <a:pt x="184" y="152"/>
                    <a:pt x="183" y="152"/>
                  </a:cubicBezTo>
                  <a:cubicBezTo>
                    <a:pt x="182" y="152"/>
                    <a:pt x="182" y="153"/>
                    <a:pt x="182" y="153"/>
                  </a:cubicBezTo>
                  <a:cubicBezTo>
                    <a:pt x="181" y="153"/>
                    <a:pt x="181" y="152"/>
                    <a:pt x="180" y="152"/>
                  </a:cubicBezTo>
                  <a:cubicBezTo>
                    <a:pt x="179" y="153"/>
                    <a:pt x="179" y="153"/>
                    <a:pt x="178" y="153"/>
                  </a:cubicBezTo>
                  <a:cubicBezTo>
                    <a:pt x="178" y="154"/>
                    <a:pt x="179" y="154"/>
                    <a:pt x="179" y="155"/>
                  </a:cubicBezTo>
                  <a:cubicBezTo>
                    <a:pt x="179" y="155"/>
                    <a:pt x="178" y="155"/>
                    <a:pt x="178" y="155"/>
                  </a:cubicBezTo>
                  <a:cubicBezTo>
                    <a:pt x="179" y="155"/>
                    <a:pt x="179" y="156"/>
                    <a:pt x="179" y="156"/>
                  </a:cubicBezTo>
                  <a:cubicBezTo>
                    <a:pt x="178" y="156"/>
                    <a:pt x="176" y="155"/>
                    <a:pt x="176" y="157"/>
                  </a:cubicBezTo>
                  <a:cubicBezTo>
                    <a:pt x="176" y="157"/>
                    <a:pt x="173" y="157"/>
                    <a:pt x="172" y="157"/>
                  </a:cubicBezTo>
                  <a:cubicBezTo>
                    <a:pt x="170" y="157"/>
                    <a:pt x="170" y="159"/>
                    <a:pt x="169" y="159"/>
                  </a:cubicBezTo>
                  <a:cubicBezTo>
                    <a:pt x="167" y="158"/>
                    <a:pt x="166" y="158"/>
                    <a:pt x="165" y="157"/>
                  </a:cubicBezTo>
                  <a:cubicBezTo>
                    <a:pt x="166" y="156"/>
                    <a:pt x="167" y="156"/>
                    <a:pt x="168" y="156"/>
                  </a:cubicBezTo>
                  <a:cubicBezTo>
                    <a:pt x="168" y="155"/>
                    <a:pt x="168" y="155"/>
                    <a:pt x="168" y="154"/>
                  </a:cubicBezTo>
                  <a:cubicBezTo>
                    <a:pt x="169" y="154"/>
                    <a:pt x="170" y="154"/>
                    <a:pt x="170" y="154"/>
                  </a:cubicBezTo>
                  <a:cubicBezTo>
                    <a:pt x="169" y="153"/>
                    <a:pt x="168" y="153"/>
                    <a:pt x="166" y="153"/>
                  </a:cubicBezTo>
                  <a:cubicBezTo>
                    <a:pt x="165" y="153"/>
                    <a:pt x="166" y="152"/>
                    <a:pt x="164" y="151"/>
                  </a:cubicBezTo>
                  <a:cubicBezTo>
                    <a:pt x="165" y="151"/>
                    <a:pt x="167" y="151"/>
                    <a:pt x="167" y="149"/>
                  </a:cubicBezTo>
                  <a:cubicBezTo>
                    <a:pt x="166" y="149"/>
                    <a:pt x="165" y="149"/>
                    <a:pt x="164" y="149"/>
                  </a:cubicBezTo>
                  <a:cubicBezTo>
                    <a:pt x="163" y="149"/>
                    <a:pt x="162" y="150"/>
                    <a:pt x="162" y="150"/>
                  </a:cubicBezTo>
                  <a:cubicBezTo>
                    <a:pt x="160" y="150"/>
                    <a:pt x="159" y="148"/>
                    <a:pt x="159" y="151"/>
                  </a:cubicBezTo>
                  <a:cubicBezTo>
                    <a:pt x="159" y="151"/>
                    <a:pt x="160" y="151"/>
                    <a:pt x="161" y="151"/>
                  </a:cubicBezTo>
                  <a:cubicBezTo>
                    <a:pt x="161" y="151"/>
                    <a:pt x="160" y="152"/>
                    <a:pt x="160" y="152"/>
                  </a:cubicBezTo>
                  <a:cubicBezTo>
                    <a:pt x="160" y="153"/>
                    <a:pt x="161" y="153"/>
                    <a:pt x="162" y="153"/>
                  </a:cubicBezTo>
                  <a:cubicBezTo>
                    <a:pt x="162" y="154"/>
                    <a:pt x="161" y="154"/>
                    <a:pt x="161" y="155"/>
                  </a:cubicBezTo>
                  <a:cubicBezTo>
                    <a:pt x="160" y="153"/>
                    <a:pt x="158" y="154"/>
                    <a:pt x="156" y="154"/>
                  </a:cubicBezTo>
                  <a:cubicBezTo>
                    <a:pt x="157" y="155"/>
                    <a:pt x="158" y="155"/>
                    <a:pt x="158" y="156"/>
                  </a:cubicBezTo>
                  <a:cubicBezTo>
                    <a:pt x="157" y="156"/>
                    <a:pt x="155" y="156"/>
                    <a:pt x="154" y="156"/>
                  </a:cubicBezTo>
                  <a:cubicBezTo>
                    <a:pt x="156" y="156"/>
                    <a:pt x="158" y="157"/>
                    <a:pt x="160" y="157"/>
                  </a:cubicBezTo>
                  <a:cubicBezTo>
                    <a:pt x="158" y="157"/>
                    <a:pt x="156" y="157"/>
                    <a:pt x="156" y="159"/>
                  </a:cubicBezTo>
                  <a:cubicBezTo>
                    <a:pt x="152" y="157"/>
                    <a:pt x="142" y="157"/>
                    <a:pt x="142" y="150"/>
                  </a:cubicBezTo>
                  <a:cubicBezTo>
                    <a:pt x="142" y="151"/>
                    <a:pt x="141" y="151"/>
                    <a:pt x="141" y="151"/>
                  </a:cubicBezTo>
                  <a:cubicBezTo>
                    <a:pt x="140" y="147"/>
                    <a:pt x="138" y="147"/>
                    <a:pt x="135" y="145"/>
                  </a:cubicBezTo>
                  <a:cubicBezTo>
                    <a:pt x="131" y="144"/>
                    <a:pt x="129" y="142"/>
                    <a:pt x="128" y="147"/>
                  </a:cubicBezTo>
                  <a:cubicBezTo>
                    <a:pt x="129" y="146"/>
                    <a:pt x="130" y="146"/>
                    <a:pt x="130" y="145"/>
                  </a:cubicBezTo>
                  <a:cubicBezTo>
                    <a:pt x="131" y="147"/>
                    <a:pt x="134" y="148"/>
                    <a:pt x="135" y="148"/>
                  </a:cubicBezTo>
                  <a:cubicBezTo>
                    <a:pt x="134" y="148"/>
                    <a:pt x="124" y="147"/>
                    <a:pt x="127" y="151"/>
                  </a:cubicBezTo>
                  <a:cubicBezTo>
                    <a:pt x="124" y="152"/>
                    <a:pt x="122" y="152"/>
                    <a:pt x="121" y="155"/>
                  </a:cubicBezTo>
                  <a:cubicBezTo>
                    <a:pt x="118" y="154"/>
                    <a:pt x="121" y="152"/>
                    <a:pt x="122" y="151"/>
                  </a:cubicBezTo>
                  <a:cubicBezTo>
                    <a:pt x="121" y="150"/>
                    <a:pt x="119" y="152"/>
                    <a:pt x="117" y="152"/>
                  </a:cubicBezTo>
                  <a:cubicBezTo>
                    <a:pt x="115" y="153"/>
                    <a:pt x="113" y="153"/>
                    <a:pt x="111" y="154"/>
                  </a:cubicBezTo>
                  <a:cubicBezTo>
                    <a:pt x="108" y="154"/>
                    <a:pt x="107" y="155"/>
                    <a:pt x="105" y="157"/>
                  </a:cubicBezTo>
                  <a:cubicBezTo>
                    <a:pt x="104" y="157"/>
                    <a:pt x="102" y="158"/>
                    <a:pt x="102" y="158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0" y="159"/>
                    <a:pt x="100" y="158"/>
                    <a:pt x="99" y="157"/>
                  </a:cubicBezTo>
                  <a:cubicBezTo>
                    <a:pt x="98" y="158"/>
                    <a:pt x="97" y="159"/>
                    <a:pt x="95" y="158"/>
                  </a:cubicBezTo>
                  <a:cubicBezTo>
                    <a:pt x="96" y="158"/>
                    <a:pt x="96" y="156"/>
                    <a:pt x="94" y="157"/>
                  </a:cubicBezTo>
                  <a:cubicBezTo>
                    <a:pt x="93" y="157"/>
                    <a:pt x="92" y="157"/>
                    <a:pt x="91" y="157"/>
                  </a:cubicBezTo>
                  <a:cubicBezTo>
                    <a:pt x="92" y="157"/>
                    <a:pt x="92" y="158"/>
                    <a:pt x="93" y="158"/>
                  </a:cubicBezTo>
                  <a:cubicBezTo>
                    <a:pt x="89" y="160"/>
                    <a:pt x="85" y="159"/>
                    <a:pt x="82" y="162"/>
                  </a:cubicBezTo>
                  <a:cubicBezTo>
                    <a:pt x="84" y="162"/>
                    <a:pt x="84" y="162"/>
                    <a:pt x="86" y="164"/>
                  </a:cubicBezTo>
                  <a:cubicBezTo>
                    <a:pt x="83" y="164"/>
                    <a:pt x="81" y="164"/>
                    <a:pt x="79" y="164"/>
                  </a:cubicBezTo>
                  <a:cubicBezTo>
                    <a:pt x="79" y="164"/>
                    <a:pt x="80" y="165"/>
                    <a:pt x="81" y="165"/>
                  </a:cubicBezTo>
                  <a:cubicBezTo>
                    <a:pt x="78" y="165"/>
                    <a:pt x="77" y="165"/>
                    <a:pt x="75" y="164"/>
                  </a:cubicBezTo>
                  <a:cubicBezTo>
                    <a:pt x="78" y="162"/>
                    <a:pt x="79" y="161"/>
                    <a:pt x="82" y="161"/>
                  </a:cubicBezTo>
                  <a:cubicBezTo>
                    <a:pt x="81" y="161"/>
                    <a:pt x="81" y="160"/>
                    <a:pt x="81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5" y="158"/>
                    <a:pt x="85" y="159"/>
                    <a:pt x="86" y="159"/>
                  </a:cubicBezTo>
                  <a:cubicBezTo>
                    <a:pt x="87" y="159"/>
                    <a:pt x="88" y="158"/>
                    <a:pt x="89" y="158"/>
                  </a:cubicBezTo>
                  <a:cubicBezTo>
                    <a:pt x="89" y="157"/>
                    <a:pt x="89" y="156"/>
                    <a:pt x="90" y="156"/>
                  </a:cubicBezTo>
                  <a:cubicBezTo>
                    <a:pt x="92" y="156"/>
                    <a:pt x="94" y="155"/>
                    <a:pt x="96" y="155"/>
                  </a:cubicBezTo>
                  <a:cubicBezTo>
                    <a:pt x="98" y="155"/>
                    <a:pt x="99" y="155"/>
                    <a:pt x="101" y="156"/>
                  </a:cubicBezTo>
                  <a:cubicBezTo>
                    <a:pt x="101" y="153"/>
                    <a:pt x="107" y="153"/>
                    <a:pt x="109" y="152"/>
                  </a:cubicBezTo>
                  <a:cubicBezTo>
                    <a:pt x="111" y="151"/>
                    <a:pt x="113" y="151"/>
                    <a:pt x="115" y="151"/>
                  </a:cubicBezTo>
                  <a:cubicBezTo>
                    <a:pt x="116" y="151"/>
                    <a:pt x="116" y="148"/>
                    <a:pt x="114" y="148"/>
                  </a:cubicBezTo>
                  <a:cubicBezTo>
                    <a:pt x="112" y="148"/>
                    <a:pt x="111" y="149"/>
                    <a:pt x="109" y="149"/>
                  </a:cubicBezTo>
                  <a:cubicBezTo>
                    <a:pt x="107" y="149"/>
                    <a:pt x="106" y="147"/>
                    <a:pt x="104" y="149"/>
                  </a:cubicBezTo>
                  <a:cubicBezTo>
                    <a:pt x="104" y="149"/>
                    <a:pt x="103" y="149"/>
                    <a:pt x="102" y="149"/>
                  </a:cubicBezTo>
                  <a:cubicBezTo>
                    <a:pt x="101" y="150"/>
                    <a:pt x="101" y="151"/>
                    <a:pt x="100" y="151"/>
                  </a:cubicBezTo>
                  <a:cubicBezTo>
                    <a:pt x="99" y="153"/>
                    <a:pt x="98" y="151"/>
                    <a:pt x="97" y="150"/>
                  </a:cubicBezTo>
                  <a:cubicBezTo>
                    <a:pt x="97" y="153"/>
                    <a:pt x="95" y="151"/>
                    <a:pt x="94" y="152"/>
                  </a:cubicBezTo>
                  <a:cubicBezTo>
                    <a:pt x="92" y="154"/>
                    <a:pt x="92" y="153"/>
                    <a:pt x="91" y="153"/>
                  </a:cubicBezTo>
                  <a:cubicBezTo>
                    <a:pt x="89" y="154"/>
                    <a:pt x="90" y="155"/>
                    <a:pt x="88" y="154"/>
                  </a:cubicBezTo>
                  <a:cubicBezTo>
                    <a:pt x="87" y="153"/>
                    <a:pt x="86" y="153"/>
                    <a:pt x="85" y="153"/>
                  </a:cubicBezTo>
                  <a:cubicBezTo>
                    <a:pt x="85" y="154"/>
                    <a:pt x="86" y="154"/>
                    <a:pt x="86" y="155"/>
                  </a:cubicBezTo>
                  <a:cubicBezTo>
                    <a:pt x="84" y="155"/>
                    <a:pt x="82" y="154"/>
                    <a:pt x="80" y="154"/>
                  </a:cubicBezTo>
                  <a:cubicBezTo>
                    <a:pt x="80" y="155"/>
                    <a:pt x="81" y="155"/>
                    <a:pt x="81" y="156"/>
                  </a:cubicBezTo>
                  <a:cubicBezTo>
                    <a:pt x="78" y="156"/>
                    <a:pt x="74" y="157"/>
                    <a:pt x="72" y="159"/>
                  </a:cubicBezTo>
                  <a:cubicBezTo>
                    <a:pt x="70" y="159"/>
                    <a:pt x="68" y="160"/>
                    <a:pt x="67" y="161"/>
                  </a:cubicBezTo>
                  <a:cubicBezTo>
                    <a:pt x="66" y="162"/>
                    <a:pt x="64" y="163"/>
                    <a:pt x="64" y="161"/>
                  </a:cubicBezTo>
                  <a:cubicBezTo>
                    <a:pt x="66" y="161"/>
                    <a:pt x="67" y="159"/>
                    <a:pt x="68" y="158"/>
                  </a:cubicBezTo>
                  <a:cubicBezTo>
                    <a:pt x="70" y="157"/>
                    <a:pt x="72" y="159"/>
                    <a:pt x="73" y="156"/>
                  </a:cubicBezTo>
                  <a:cubicBezTo>
                    <a:pt x="71" y="156"/>
                    <a:pt x="70" y="156"/>
                    <a:pt x="69" y="156"/>
                  </a:cubicBezTo>
                  <a:cubicBezTo>
                    <a:pt x="69" y="155"/>
                    <a:pt x="68" y="154"/>
                    <a:pt x="67" y="155"/>
                  </a:cubicBezTo>
                  <a:cubicBezTo>
                    <a:pt x="67" y="154"/>
                    <a:pt x="67" y="154"/>
                    <a:pt x="68" y="153"/>
                  </a:cubicBezTo>
                  <a:cubicBezTo>
                    <a:pt x="67" y="153"/>
                    <a:pt x="66" y="153"/>
                    <a:pt x="65" y="153"/>
                  </a:cubicBezTo>
                  <a:cubicBezTo>
                    <a:pt x="66" y="154"/>
                    <a:pt x="66" y="155"/>
                    <a:pt x="65" y="156"/>
                  </a:cubicBezTo>
                  <a:cubicBezTo>
                    <a:pt x="66" y="156"/>
                    <a:pt x="66" y="157"/>
                    <a:pt x="66" y="157"/>
                  </a:cubicBezTo>
                  <a:cubicBezTo>
                    <a:pt x="65" y="158"/>
                    <a:pt x="65" y="156"/>
                    <a:pt x="64" y="156"/>
                  </a:cubicBezTo>
                  <a:cubicBezTo>
                    <a:pt x="63" y="156"/>
                    <a:pt x="61" y="156"/>
                    <a:pt x="60" y="156"/>
                  </a:cubicBezTo>
                  <a:cubicBezTo>
                    <a:pt x="59" y="156"/>
                    <a:pt x="56" y="157"/>
                    <a:pt x="58" y="158"/>
                  </a:cubicBezTo>
                  <a:cubicBezTo>
                    <a:pt x="56" y="158"/>
                    <a:pt x="54" y="158"/>
                    <a:pt x="54" y="160"/>
                  </a:cubicBezTo>
                  <a:cubicBezTo>
                    <a:pt x="54" y="159"/>
                    <a:pt x="53" y="159"/>
                    <a:pt x="52" y="159"/>
                  </a:cubicBezTo>
                  <a:cubicBezTo>
                    <a:pt x="52" y="160"/>
                    <a:pt x="51" y="161"/>
                    <a:pt x="50" y="161"/>
                  </a:cubicBezTo>
                  <a:cubicBezTo>
                    <a:pt x="51" y="161"/>
                    <a:pt x="52" y="161"/>
                    <a:pt x="53" y="162"/>
                  </a:cubicBezTo>
                  <a:cubicBezTo>
                    <a:pt x="52" y="162"/>
                    <a:pt x="51" y="162"/>
                    <a:pt x="50" y="163"/>
                  </a:cubicBezTo>
                  <a:cubicBezTo>
                    <a:pt x="51" y="163"/>
                    <a:pt x="53" y="162"/>
                    <a:pt x="54" y="163"/>
                  </a:cubicBezTo>
                  <a:cubicBezTo>
                    <a:pt x="55" y="163"/>
                    <a:pt x="54" y="164"/>
                    <a:pt x="55" y="164"/>
                  </a:cubicBezTo>
                  <a:cubicBezTo>
                    <a:pt x="56" y="164"/>
                    <a:pt x="56" y="164"/>
                    <a:pt x="57" y="164"/>
                  </a:cubicBezTo>
                  <a:cubicBezTo>
                    <a:pt x="57" y="164"/>
                    <a:pt x="56" y="164"/>
                    <a:pt x="56" y="165"/>
                  </a:cubicBezTo>
                  <a:cubicBezTo>
                    <a:pt x="57" y="165"/>
                    <a:pt x="57" y="165"/>
                    <a:pt x="58" y="165"/>
                  </a:cubicBezTo>
                  <a:cubicBezTo>
                    <a:pt x="55" y="165"/>
                    <a:pt x="53" y="165"/>
                    <a:pt x="50" y="164"/>
                  </a:cubicBezTo>
                  <a:cubicBezTo>
                    <a:pt x="49" y="163"/>
                    <a:pt x="47" y="163"/>
                    <a:pt x="46" y="163"/>
                  </a:cubicBezTo>
                  <a:cubicBezTo>
                    <a:pt x="45" y="162"/>
                    <a:pt x="45" y="164"/>
                    <a:pt x="44" y="164"/>
                  </a:cubicBezTo>
                  <a:cubicBezTo>
                    <a:pt x="41" y="162"/>
                    <a:pt x="40" y="163"/>
                    <a:pt x="37" y="162"/>
                  </a:cubicBezTo>
                  <a:cubicBezTo>
                    <a:pt x="34" y="162"/>
                    <a:pt x="31" y="161"/>
                    <a:pt x="28" y="160"/>
                  </a:cubicBezTo>
                  <a:cubicBezTo>
                    <a:pt x="27" y="160"/>
                    <a:pt x="27" y="158"/>
                    <a:pt x="25" y="159"/>
                  </a:cubicBezTo>
                  <a:cubicBezTo>
                    <a:pt x="24" y="159"/>
                    <a:pt x="23" y="159"/>
                    <a:pt x="22" y="158"/>
                  </a:cubicBezTo>
                  <a:cubicBezTo>
                    <a:pt x="19" y="156"/>
                    <a:pt x="18" y="156"/>
                    <a:pt x="14" y="156"/>
                  </a:cubicBezTo>
                  <a:cubicBezTo>
                    <a:pt x="13" y="156"/>
                    <a:pt x="13" y="154"/>
                    <a:pt x="13" y="155"/>
                  </a:cubicBezTo>
                  <a:cubicBezTo>
                    <a:pt x="11" y="155"/>
                    <a:pt x="10" y="155"/>
                    <a:pt x="9" y="155"/>
                  </a:cubicBezTo>
                  <a:cubicBezTo>
                    <a:pt x="6" y="155"/>
                    <a:pt x="3" y="155"/>
                    <a:pt x="0" y="155"/>
                  </a:cubicBezTo>
                  <a:cubicBezTo>
                    <a:pt x="1" y="261"/>
                    <a:pt x="1" y="261"/>
                    <a:pt x="1" y="261"/>
                  </a:cubicBezTo>
                  <a:cubicBezTo>
                    <a:pt x="2" y="261"/>
                    <a:pt x="4" y="261"/>
                    <a:pt x="6" y="262"/>
                  </a:cubicBezTo>
                  <a:close/>
                  <a:moveTo>
                    <a:pt x="450" y="34"/>
                  </a:moveTo>
                  <a:cubicBezTo>
                    <a:pt x="451" y="34"/>
                    <a:pt x="451" y="34"/>
                    <a:pt x="452" y="34"/>
                  </a:cubicBezTo>
                  <a:cubicBezTo>
                    <a:pt x="453" y="34"/>
                    <a:pt x="453" y="35"/>
                    <a:pt x="454" y="34"/>
                  </a:cubicBezTo>
                  <a:cubicBezTo>
                    <a:pt x="454" y="34"/>
                    <a:pt x="454" y="34"/>
                    <a:pt x="454" y="34"/>
                  </a:cubicBezTo>
                  <a:cubicBezTo>
                    <a:pt x="454" y="34"/>
                    <a:pt x="453" y="34"/>
                    <a:pt x="452" y="34"/>
                  </a:cubicBezTo>
                  <a:cubicBezTo>
                    <a:pt x="451" y="33"/>
                    <a:pt x="451" y="34"/>
                    <a:pt x="450" y="34"/>
                  </a:cubicBezTo>
                  <a:close/>
                  <a:moveTo>
                    <a:pt x="880" y="409"/>
                  </a:moveTo>
                  <a:cubicBezTo>
                    <a:pt x="882" y="409"/>
                    <a:pt x="882" y="408"/>
                    <a:pt x="882" y="406"/>
                  </a:cubicBezTo>
                  <a:cubicBezTo>
                    <a:pt x="882" y="406"/>
                    <a:pt x="881" y="406"/>
                    <a:pt x="881" y="406"/>
                  </a:cubicBezTo>
                  <a:cubicBezTo>
                    <a:pt x="881" y="406"/>
                    <a:pt x="881" y="404"/>
                    <a:pt x="881" y="403"/>
                  </a:cubicBezTo>
                  <a:cubicBezTo>
                    <a:pt x="881" y="403"/>
                    <a:pt x="879" y="403"/>
                    <a:pt x="879" y="403"/>
                  </a:cubicBezTo>
                  <a:cubicBezTo>
                    <a:pt x="879" y="406"/>
                    <a:pt x="878" y="406"/>
                    <a:pt x="877" y="407"/>
                  </a:cubicBezTo>
                  <a:cubicBezTo>
                    <a:pt x="876" y="406"/>
                    <a:pt x="876" y="404"/>
                    <a:pt x="877" y="403"/>
                  </a:cubicBezTo>
                  <a:cubicBezTo>
                    <a:pt x="879" y="401"/>
                    <a:pt x="880" y="401"/>
                    <a:pt x="879" y="398"/>
                  </a:cubicBezTo>
                  <a:cubicBezTo>
                    <a:pt x="878" y="399"/>
                    <a:pt x="873" y="401"/>
                    <a:pt x="873" y="404"/>
                  </a:cubicBezTo>
                  <a:cubicBezTo>
                    <a:pt x="873" y="409"/>
                    <a:pt x="871" y="405"/>
                    <a:pt x="870" y="402"/>
                  </a:cubicBezTo>
                  <a:cubicBezTo>
                    <a:pt x="873" y="403"/>
                    <a:pt x="872" y="400"/>
                    <a:pt x="872" y="398"/>
                  </a:cubicBezTo>
                  <a:cubicBezTo>
                    <a:pt x="873" y="398"/>
                    <a:pt x="874" y="399"/>
                    <a:pt x="874" y="397"/>
                  </a:cubicBezTo>
                  <a:cubicBezTo>
                    <a:pt x="874" y="397"/>
                    <a:pt x="876" y="397"/>
                    <a:pt x="876" y="397"/>
                  </a:cubicBezTo>
                  <a:cubicBezTo>
                    <a:pt x="878" y="397"/>
                    <a:pt x="879" y="394"/>
                    <a:pt x="879" y="393"/>
                  </a:cubicBezTo>
                  <a:cubicBezTo>
                    <a:pt x="878" y="393"/>
                    <a:pt x="878" y="393"/>
                    <a:pt x="877" y="393"/>
                  </a:cubicBezTo>
                  <a:cubicBezTo>
                    <a:pt x="877" y="393"/>
                    <a:pt x="877" y="394"/>
                    <a:pt x="877" y="395"/>
                  </a:cubicBezTo>
                  <a:cubicBezTo>
                    <a:pt x="876" y="395"/>
                    <a:pt x="875" y="394"/>
                    <a:pt x="875" y="395"/>
                  </a:cubicBezTo>
                  <a:cubicBezTo>
                    <a:pt x="874" y="395"/>
                    <a:pt x="874" y="396"/>
                    <a:pt x="873" y="396"/>
                  </a:cubicBezTo>
                  <a:cubicBezTo>
                    <a:pt x="871" y="396"/>
                    <a:pt x="871" y="395"/>
                    <a:pt x="869" y="394"/>
                  </a:cubicBezTo>
                  <a:cubicBezTo>
                    <a:pt x="870" y="394"/>
                    <a:pt x="871" y="394"/>
                    <a:pt x="872" y="393"/>
                  </a:cubicBezTo>
                  <a:cubicBezTo>
                    <a:pt x="870" y="393"/>
                    <a:pt x="868" y="392"/>
                    <a:pt x="866" y="392"/>
                  </a:cubicBezTo>
                  <a:cubicBezTo>
                    <a:pt x="868" y="392"/>
                    <a:pt x="869" y="392"/>
                    <a:pt x="869" y="389"/>
                  </a:cubicBezTo>
                  <a:cubicBezTo>
                    <a:pt x="870" y="389"/>
                    <a:pt x="871" y="389"/>
                    <a:pt x="872" y="389"/>
                  </a:cubicBezTo>
                  <a:cubicBezTo>
                    <a:pt x="872" y="388"/>
                    <a:pt x="873" y="386"/>
                    <a:pt x="873" y="386"/>
                  </a:cubicBezTo>
                  <a:cubicBezTo>
                    <a:pt x="872" y="386"/>
                    <a:pt x="871" y="385"/>
                    <a:pt x="870" y="384"/>
                  </a:cubicBezTo>
                  <a:cubicBezTo>
                    <a:pt x="869" y="384"/>
                    <a:pt x="868" y="383"/>
                    <a:pt x="867" y="384"/>
                  </a:cubicBezTo>
                  <a:cubicBezTo>
                    <a:pt x="866" y="385"/>
                    <a:pt x="865" y="385"/>
                    <a:pt x="864" y="385"/>
                  </a:cubicBezTo>
                  <a:cubicBezTo>
                    <a:pt x="864" y="385"/>
                    <a:pt x="864" y="384"/>
                    <a:pt x="864" y="384"/>
                  </a:cubicBezTo>
                  <a:cubicBezTo>
                    <a:pt x="863" y="383"/>
                    <a:pt x="862" y="385"/>
                    <a:pt x="861" y="386"/>
                  </a:cubicBezTo>
                  <a:cubicBezTo>
                    <a:pt x="861" y="385"/>
                    <a:pt x="861" y="385"/>
                    <a:pt x="860" y="385"/>
                  </a:cubicBezTo>
                  <a:cubicBezTo>
                    <a:pt x="860" y="387"/>
                    <a:pt x="860" y="386"/>
                    <a:pt x="858" y="387"/>
                  </a:cubicBezTo>
                  <a:cubicBezTo>
                    <a:pt x="857" y="387"/>
                    <a:pt x="856" y="388"/>
                    <a:pt x="855" y="388"/>
                  </a:cubicBezTo>
                  <a:cubicBezTo>
                    <a:pt x="855" y="386"/>
                    <a:pt x="855" y="385"/>
                    <a:pt x="857" y="384"/>
                  </a:cubicBezTo>
                  <a:cubicBezTo>
                    <a:pt x="856" y="384"/>
                    <a:pt x="854" y="383"/>
                    <a:pt x="853" y="385"/>
                  </a:cubicBezTo>
                  <a:cubicBezTo>
                    <a:pt x="853" y="384"/>
                    <a:pt x="852" y="384"/>
                    <a:pt x="852" y="384"/>
                  </a:cubicBezTo>
                  <a:cubicBezTo>
                    <a:pt x="852" y="384"/>
                    <a:pt x="852" y="385"/>
                    <a:pt x="852" y="385"/>
                  </a:cubicBezTo>
                  <a:cubicBezTo>
                    <a:pt x="851" y="385"/>
                    <a:pt x="851" y="385"/>
                    <a:pt x="851" y="384"/>
                  </a:cubicBezTo>
                  <a:cubicBezTo>
                    <a:pt x="849" y="384"/>
                    <a:pt x="848" y="384"/>
                    <a:pt x="847" y="385"/>
                  </a:cubicBezTo>
                  <a:cubicBezTo>
                    <a:pt x="848" y="384"/>
                    <a:pt x="849" y="383"/>
                    <a:pt x="850" y="381"/>
                  </a:cubicBezTo>
                  <a:cubicBezTo>
                    <a:pt x="849" y="382"/>
                    <a:pt x="848" y="382"/>
                    <a:pt x="847" y="382"/>
                  </a:cubicBezTo>
                  <a:cubicBezTo>
                    <a:pt x="847" y="380"/>
                    <a:pt x="851" y="379"/>
                    <a:pt x="853" y="378"/>
                  </a:cubicBezTo>
                  <a:cubicBezTo>
                    <a:pt x="852" y="378"/>
                    <a:pt x="851" y="379"/>
                    <a:pt x="850" y="378"/>
                  </a:cubicBezTo>
                  <a:cubicBezTo>
                    <a:pt x="848" y="377"/>
                    <a:pt x="847" y="378"/>
                    <a:pt x="846" y="379"/>
                  </a:cubicBezTo>
                  <a:cubicBezTo>
                    <a:pt x="848" y="378"/>
                    <a:pt x="847" y="377"/>
                    <a:pt x="847" y="375"/>
                  </a:cubicBezTo>
                  <a:cubicBezTo>
                    <a:pt x="846" y="376"/>
                    <a:pt x="843" y="380"/>
                    <a:pt x="844" y="380"/>
                  </a:cubicBezTo>
                  <a:cubicBezTo>
                    <a:pt x="842" y="380"/>
                    <a:pt x="841" y="382"/>
                    <a:pt x="840" y="383"/>
                  </a:cubicBezTo>
                  <a:cubicBezTo>
                    <a:pt x="839" y="380"/>
                    <a:pt x="840" y="382"/>
                    <a:pt x="841" y="380"/>
                  </a:cubicBezTo>
                  <a:cubicBezTo>
                    <a:pt x="841" y="379"/>
                    <a:pt x="840" y="378"/>
                    <a:pt x="841" y="377"/>
                  </a:cubicBezTo>
                  <a:cubicBezTo>
                    <a:pt x="843" y="375"/>
                    <a:pt x="845" y="373"/>
                    <a:pt x="847" y="370"/>
                  </a:cubicBezTo>
                  <a:cubicBezTo>
                    <a:pt x="846" y="370"/>
                    <a:pt x="846" y="369"/>
                    <a:pt x="847" y="368"/>
                  </a:cubicBezTo>
                  <a:cubicBezTo>
                    <a:pt x="848" y="370"/>
                    <a:pt x="851" y="366"/>
                    <a:pt x="851" y="364"/>
                  </a:cubicBezTo>
                  <a:cubicBezTo>
                    <a:pt x="850" y="363"/>
                    <a:pt x="849" y="364"/>
                    <a:pt x="849" y="365"/>
                  </a:cubicBezTo>
                  <a:cubicBezTo>
                    <a:pt x="845" y="362"/>
                    <a:pt x="851" y="363"/>
                    <a:pt x="854" y="363"/>
                  </a:cubicBezTo>
                  <a:cubicBezTo>
                    <a:pt x="854" y="360"/>
                    <a:pt x="854" y="360"/>
                    <a:pt x="851" y="360"/>
                  </a:cubicBezTo>
                  <a:cubicBezTo>
                    <a:pt x="852" y="360"/>
                    <a:pt x="852" y="361"/>
                    <a:pt x="852" y="361"/>
                  </a:cubicBezTo>
                  <a:cubicBezTo>
                    <a:pt x="851" y="361"/>
                    <a:pt x="848" y="362"/>
                    <a:pt x="848" y="360"/>
                  </a:cubicBezTo>
                  <a:cubicBezTo>
                    <a:pt x="846" y="361"/>
                    <a:pt x="843" y="362"/>
                    <a:pt x="841" y="363"/>
                  </a:cubicBezTo>
                  <a:cubicBezTo>
                    <a:pt x="839" y="364"/>
                    <a:pt x="840" y="364"/>
                    <a:pt x="841" y="365"/>
                  </a:cubicBezTo>
                  <a:cubicBezTo>
                    <a:pt x="840" y="365"/>
                    <a:pt x="840" y="365"/>
                    <a:pt x="840" y="366"/>
                  </a:cubicBezTo>
                  <a:cubicBezTo>
                    <a:pt x="840" y="367"/>
                    <a:pt x="838" y="367"/>
                    <a:pt x="837" y="367"/>
                  </a:cubicBezTo>
                  <a:cubicBezTo>
                    <a:pt x="838" y="367"/>
                    <a:pt x="838" y="368"/>
                    <a:pt x="839" y="368"/>
                  </a:cubicBezTo>
                  <a:cubicBezTo>
                    <a:pt x="838" y="368"/>
                    <a:pt x="836" y="369"/>
                    <a:pt x="835" y="369"/>
                  </a:cubicBezTo>
                  <a:cubicBezTo>
                    <a:pt x="836" y="370"/>
                    <a:pt x="836" y="370"/>
                    <a:pt x="836" y="371"/>
                  </a:cubicBezTo>
                  <a:cubicBezTo>
                    <a:pt x="835" y="371"/>
                    <a:pt x="834" y="371"/>
                    <a:pt x="834" y="370"/>
                  </a:cubicBezTo>
                  <a:cubicBezTo>
                    <a:pt x="834" y="371"/>
                    <a:pt x="835" y="372"/>
                    <a:pt x="835" y="373"/>
                  </a:cubicBezTo>
                  <a:cubicBezTo>
                    <a:pt x="834" y="374"/>
                    <a:pt x="833" y="376"/>
                    <a:pt x="832" y="377"/>
                  </a:cubicBezTo>
                  <a:cubicBezTo>
                    <a:pt x="830" y="381"/>
                    <a:pt x="830" y="380"/>
                    <a:pt x="831" y="384"/>
                  </a:cubicBezTo>
                  <a:cubicBezTo>
                    <a:pt x="828" y="383"/>
                    <a:pt x="827" y="383"/>
                    <a:pt x="825" y="386"/>
                  </a:cubicBezTo>
                  <a:cubicBezTo>
                    <a:pt x="827" y="386"/>
                    <a:pt x="828" y="386"/>
                    <a:pt x="830" y="386"/>
                  </a:cubicBezTo>
                  <a:cubicBezTo>
                    <a:pt x="829" y="387"/>
                    <a:pt x="828" y="387"/>
                    <a:pt x="828" y="387"/>
                  </a:cubicBezTo>
                  <a:cubicBezTo>
                    <a:pt x="829" y="388"/>
                    <a:pt x="829" y="388"/>
                    <a:pt x="829" y="390"/>
                  </a:cubicBezTo>
                  <a:cubicBezTo>
                    <a:pt x="829" y="389"/>
                    <a:pt x="825" y="389"/>
                    <a:pt x="823" y="388"/>
                  </a:cubicBezTo>
                  <a:cubicBezTo>
                    <a:pt x="824" y="391"/>
                    <a:pt x="822" y="392"/>
                    <a:pt x="820" y="393"/>
                  </a:cubicBezTo>
                  <a:cubicBezTo>
                    <a:pt x="820" y="393"/>
                    <a:pt x="820" y="393"/>
                    <a:pt x="820" y="392"/>
                  </a:cubicBezTo>
                  <a:cubicBezTo>
                    <a:pt x="817" y="393"/>
                    <a:pt x="816" y="393"/>
                    <a:pt x="815" y="396"/>
                  </a:cubicBezTo>
                  <a:cubicBezTo>
                    <a:pt x="819" y="395"/>
                    <a:pt x="822" y="395"/>
                    <a:pt x="826" y="394"/>
                  </a:cubicBezTo>
                  <a:cubicBezTo>
                    <a:pt x="826" y="396"/>
                    <a:pt x="825" y="396"/>
                    <a:pt x="824" y="396"/>
                  </a:cubicBezTo>
                  <a:cubicBezTo>
                    <a:pt x="822" y="396"/>
                    <a:pt x="821" y="397"/>
                    <a:pt x="820" y="398"/>
                  </a:cubicBezTo>
                  <a:cubicBezTo>
                    <a:pt x="819" y="399"/>
                    <a:pt x="814" y="401"/>
                    <a:pt x="814" y="402"/>
                  </a:cubicBezTo>
                  <a:cubicBezTo>
                    <a:pt x="813" y="403"/>
                    <a:pt x="815" y="405"/>
                    <a:pt x="816" y="405"/>
                  </a:cubicBezTo>
                  <a:cubicBezTo>
                    <a:pt x="817" y="406"/>
                    <a:pt x="818" y="406"/>
                    <a:pt x="819" y="406"/>
                  </a:cubicBezTo>
                  <a:cubicBezTo>
                    <a:pt x="820" y="406"/>
                    <a:pt x="823" y="406"/>
                    <a:pt x="823" y="405"/>
                  </a:cubicBezTo>
                  <a:cubicBezTo>
                    <a:pt x="824" y="404"/>
                    <a:pt x="824" y="403"/>
                    <a:pt x="826" y="403"/>
                  </a:cubicBezTo>
                  <a:cubicBezTo>
                    <a:pt x="825" y="404"/>
                    <a:pt x="825" y="404"/>
                    <a:pt x="825" y="405"/>
                  </a:cubicBezTo>
                  <a:cubicBezTo>
                    <a:pt x="827" y="405"/>
                    <a:pt x="834" y="403"/>
                    <a:pt x="835" y="406"/>
                  </a:cubicBezTo>
                  <a:cubicBezTo>
                    <a:pt x="835" y="404"/>
                    <a:pt x="839" y="406"/>
                    <a:pt x="841" y="407"/>
                  </a:cubicBezTo>
                  <a:cubicBezTo>
                    <a:pt x="840" y="404"/>
                    <a:pt x="844" y="406"/>
                    <a:pt x="846" y="405"/>
                  </a:cubicBezTo>
                  <a:cubicBezTo>
                    <a:pt x="847" y="404"/>
                    <a:pt x="847" y="404"/>
                    <a:pt x="847" y="403"/>
                  </a:cubicBezTo>
                  <a:cubicBezTo>
                    <a:pt x="847" y="402"/>
                    <a:pt x="849" y="403"/>
                    <a:pt x="850" y="403"/>
                  </a:cubicBezTo>
                  <a:cubicBezTo>
                    <a:pt x="848" y="404"/>
                    <a:pt x="846" y="406"/>
                    <a:pt x="848" y="408"/>
                  </a:cubicBezTo>
                  <a:cubicBezTo>
                    <a:pt x="849" y="407"/>
                    <a:pt x="849" y="406"/>
                    <a:pt x="850" y="405"/>
                  </a:cubicBezTo>
                  <a:cubicBezTo>
                    <a:pt x="850" y="404"/>
                    <a:pt x="851" y="406"/>
                    <a:pt x="851" y="407"/>
                  </a:cubicBezTo>
                  <a:cubicBezTo>
                    <a:pt x="852" y="408"/>
                    <a:pt x="854" y="407"/>
                    <a:pt x="854" y="406"/>
                  </a:cubicBezTo>
                  <a:cubicBezTo>
                    <a:pt x="855" y="406"/>
                    <a:pt x="854" y="405"/>
                    <a:pt x="854" y="404"/>
                  </a:cubicBezTo>
                  <a:cubicBezTo>
                    <a:pt x="856" y="405"/>
                    <a:pt x="857" y="404"/>
                    <a:pt x="859" y="403"/>
                  </a:cubicBezTo>
                  <a:cubicBezTo>
                    <a:pt x="859" y="404"/>
                    <a:pt x="859" y="405"/>
                    <a:pt x="860" y="405"/>
                  </a:cubicBezTo>
                  <a:cubicBezTo>
                    <a:pt x="859" y="406"/>
                    <a:pt x="857" y="406"/>
                    <a:pt x="857" y="406"/>
                  </a:cubicBezTo>
                  <a:cubicBezTo>
                    <a:pt x="856" y="407"/>
                    <a:pt x="855" y="408"/>
                    <a:pt x="854" y="409"/>
                  </a:cubicBezTo>
                  <a:cubicBezTo>
                    <a:pt x="852" y="411"/>
                    <a:pt x="850" y="411"/>
                    <a:pt x="848" y="412"/>
                  </a:cubicBezTo>
                  <a:cubicBezTo>
                    <a:pt x="849" y="414"/>
                    <a:pt x="852" y="415"/>
                    <a:pt x="853" y="413"/>
                  </a:cubicBezTo>
                  <a:cubicBezTo>
                    <a:pt x="854" y="415"/>
                    <a:pt x="856" y="414"/>
                    <a:pt x="856" y="412"/>
                  </a:cubicBezTo>
                  <a:cubicBezTo>
                    <a:pt x="856" y="412"/>
                    <a:pt x="856" y="412"/>
                    <a:pt x="857" y="413"/>
                  </a:cubicBezTo>
                  <a:cubicBezTo>
                    <a:pt x="857" y="412"/>
                    <a:pt x="857" y="411"/>
                    <a:pt x="857" y="410"/>
                  </a:cubicBezTo>
                  <a:cubicBezTo>
                    <a:pt x="858" y="411"/>
                    <a:pt x="859" y="409"/>
                    <a:pt x="860" y="408"/>
                  </a:cubicBezTo>
                  <a:cubicBezTo>
                    <a:pt x="860" y="408"/>
                    <a:pt x="861" y="407"/>
                    <a:pt x="861" y="408"/>
                  </a:cubicBezTo>
                  <a:cubicBezTo>
                    <a:pt x="862" y="408"/>
                    <a:pt x="862" y="409"/>
                    <a:pt x="863" y="409"/>
                  </a:cubicBezTo>
                  <a:cubicBezTo>
                    <a:pt x="864" y="408"/>
                    <a:pt x="863" y="407"/>
                    <a:pt x="864" y="405"/>
                  </a:cubicBezTo>
                  <a:cubicBezTo>
                    <a:pt x="865" y="404"/>
                    <a:pt x="866" y="404"/>
                    <a:pt x="866" y="402"/>
                  </a:cubicBezTo>
                  <a:cubicBezTo>
                    <a:pt x="866" y="403"/>
                    <a:pt x="868" y="404"/>
                    <a:pt x="868" y="404"/>
                  </a:cubicBezTo>
                  <a:cubicBezTo>
                    <a:pt x="868" y="406"/>
                    <a:pt x="868" y="406"/>
                    <a:pt x="870" y="407"/>
                  </a:cubicBezTo>
                  <a:cubicBezTo>
                    <a:pt x="867" y="407"/>
                    <a:pt x="870" y="410"/>
                    <a:pt x="868" y="410"/>
                  </a:cubicBezTo>
                  <a:cubicBezTo>
                    <a:pt x="867" y="412"/>
                    <a:pt x="865" y="412"/>
                    <a:pt x="866" y="414"/>
                  </a:cubicBezTo>
                  <a:cubicBezTo>
                    <a:pt x="869" y="414"/>
                    <a:pt x="870" y="412"/>
                    <a:pt x="872" y="410"/>
                  </a:cubicBezTo>
                  <a:cubicBezTo>
                    <a:pt x="873" y="412"/>
                    <a:pt x="873" y="412"/>
                    <a:pt x="871" y="413"/>
                  </a:cubicBezTo>
                  <a:cubicBezTo>
                    <a:pt x="872" y="414"/>
                    <a:pt x="873" y="414"/>
                    <a:pt x="873" y="414"/>
                  </a:cubicBezTo>
                  <a:cubicBezTo>
                    <a:pt x="872" y="415"/>
                    <a:pt x="872" y="416"/>
                    <a:pt x="872" y="417"/>
                  </a:cubicBezTo>
                  <a:cubicBezTo>
                    <a:pt x="873" y="417"/>
                    <a:pt x="874" y="416"/>
                    <a:pt x="875" y="416"/>
                  </a:cubicBezTo>
                  <a:cubicBezTo>
                    <a:pt x="875" y="417"/>
                    <a:pt x="877" y="417"/>
                    <a:pt x="878" y="417"/>
                  </a:cubicBezTo>
                  <a:cubicBezTo>
                    <a:pt x="879" y="415"/>
                    <a:pt x="879" y="415"/>
                    <a:pt x="879" y="413"/>
                  </a:cubicBezTo>
                  <a:cubicBezTo>
                    <a:pt x="878" y="412"/>
                    <a:pt x="879" y="409"/>
                    <a:pt x="880" y="409"/>
                  </a:cubicBezTo>
                  <a:close/>
                  <a:moveTo>
                    <a:pt x="582" y="237"/>
                  </a:moveTo>
                  <a:cubicBezTo>
                    <a:pt x="584" y="236"/>
                    <a:pt x="586" y="235"/>
                    <a:pt x="588" y="234"/>
                  </a:cubicBezTo>
                  <a:cubicBezTo>
                    <a:pt x="589" y="234"/>
                    <a:pt x="589" y="232"/>
                    <a:pt x="590" y="231"/>
                  </a:cubicBezTo>
                  <a:cubicBezTo>
                    <a:pt x="586" y="231"/>
                    <a:pt x="582" y="231"/>
                    <a:pt x="578" y="232"/>
                  </a:cubicBezTo>
                  <a:cubicBezTo>
                    <a:pt x="575" y="231"/>
                    <a:pt x="575" y="230"/>
                    <a:pt x="573" y="233"/>
                  </a:cubicBezTo>
                  <a:cubicBezTo>
                    <a:pt x="572" y="234"/>
                    <a:pt x="571" y="235"/>
                    <a:pt x="569" y="236"/>
                  </a:cubicBezTo>
                  <a:cubicBezTo>
                    <a:pt x="570" y="237"/>
                    <a:pt x="572" y="238"/>
                    <a:pt x="572" y="240"/>
                  </a:cubicBezTo>
                  <a:cubicBezTo>
                    <a:pt x="575" y="239"/>
                    <a:pt x="578" y="239"/>
                    <a:pt x="582" y="237"/>
                  </a:cubicBezTo>
                  <a:close/>
                  <a:moveTo>
                    <a:pt x="623" y="160"/>
                  </a:moveTo>
                  <a:cubicBezTo>
                    <a:pt x="624" y="160"/>
                    <a:pt x="625" y="160"/>
                    <a:pt x="627" y="159"/>
                  </a:cubicBezTo>
                  <a:cubicBezTo>
                    <a:pt x="626" y="156"/>
                    <a:pt x="622" y="158"/>
                    <a:pt x="621" y="159"/>
                  </a:cubicBezTo>
                  <a:cubicBezTo>
                    <a:pt x="620" y="161"/>
                    <a:pt x="618" y="159"/>
                    <a:pt x="617" y="160"/>
                  </a:cubicBezTo>
                  <a:cubicBezTo>
                    <a:pt x="616" y="161"/>
                    <a:pt x="615" y="162"/>
                    <a:pt x="614" y="163"/>
                  </a:cubicBezTo>
                  <a:cubicBezTo>
                    <a:pt x="615" y="165"/>
                    <a:pt x="618" y="163"/>
                    <a:pt x="619" y="162"/>
                  </a:cubicBezTo>
                  <a:cubicBezTo>
                    <a:pt x="621" y="162"/>
                    <a:pt x="623" y="162"/>
                    <a:pt x="623" y="160"/>
                  </a:cubicBezTo>
                  <a:close/>
                  <a:moveTo>
                    <a:pt x="634" y="227"/>
                  </a:moveTo>
                  <a:cubicBezTo>
                    <a:pt x="631" y="224"/>
                    <a:pt x="627" y="224"/>
                    <a:pt x="622" y="226"/>
                  </a:cubicBezTo>
                  <a:cubicBezTo>
                    <a:pt x="625" y="227"/>
                    <a:pt x="627" y="228"/>
                    <a:pt x="629" y="230"/>
                  </a:cubicBezTo>
                  <a:cubicBezTo>
                    <a:pt x="630" y="231"/>
                    <a:pt x="633" y="228"/>
                    <a:pt x="634" y="227"/>
                  </a:cubicBezTo>
                  <a:close/>
                  <a:moveTo>
                    <a:pt x="594" y="345"/>
                  </a:moveTo>
                  <a:cubicBezTo>
                    <a:pt x="595" y="346"/>
                    <a:pt x="596" y="348"/>
                    <a:pt x="597" y="347"/>
                  </a:cubicBezTo>
                  <a:cubicBezTo>
                    <a:pt x="599" y="347"/>
                    <a:pt x="600" y="347"/>
                    <a:pt x="602" y="347"/>
                  </a:cubicBezTo>
                  <a:cubicBezTo>
                    <a:pt x="601" y="346"/>
                    <a:pt x="599" y="342"/>
                    <a:pt x="597" y="342"/>
                  </a:cubicBezTo>
                  <a:cubicBezTo>
                    <a:pt x="595" y="342"/>
                    <a:pt x="592" y="342"/>
                    <a:pt x="589" y="342"/>
                  </a:cubicBezTo>
                  <a:cubicBezTo>
                    <a:pt x="587" y="346"/>
                    <a:pt x="591" y="344"/>
                    <a:pt x="594" y="345"/>
                  </a:cubicBezTo>
                  <a:close/>
                  <a:moveTo>
                    <a:pt x="636" y="224"/>
                  </a:moveTo>
                  <a:cubicBezTo>
                    <a:pt x="636" y="225"/>
                    <a:pt x="638" y="225"/>
                    <a:pt x="639" y="226"/>
                  </a:cubicBezTo>
                  <a:cubicBezTo>
                    <a:pt x="640" y="226"/>
                    <a:pt x="642" y="226"/>
                    <a:pt x="643" y="224"/>
                  </a:cubicBezTo>
                  <a:cubicBezTo>
                    <a:pt x="642" y="225"/>
                    <a:pt x="641" y="223"/>
                    <a:pt x="639" y="223"/>
                  </a:cubicBezTo>
                  <a:cubicBezTo>
                    <a:pt x="638" y="222"/>
                    <a:pt x="636" y="222"/>
                    <a:pt x="634" y="222"/>
                  </a:cubicBezTo>
                  <a:cubicBezTo>
                    <a:pt x="634" y="222"/>
                    <a:pt x="634" y="223"/>
                    <a:pt x="634" y="223"/>
                  </a:cubicBezTo>
                  <a:cubicBezTo>
                    <a:pt x="635" y="223"/>
                    <a:pt x="635" y="223"/>
                    <a:pt x="636" y="224"/>
                  </a:cubicBezTo>
                  <a:close/>
                  <a:moveTo>
                    <a:pt x="608" y="222"/>
                  </a:moveTo>
                  <a:cubicBezTo>
                    <a:pt x="607" y="220"/>
                    <a:pt x="606" y="221"/>
                    <a:pt x="604" y="221"/>
                  </a:cubicBezTo>
                  <a:cubicBezTo>
                    <a:pt x="603" y="221"/>
                    <a:pt x="603" y="220"/>
                    <a:pt x="601" y="219"/>
                  </a:cubicBezTo>
                  <a:cubicBezTo>
                    <a:pt x="602" y="220"/>
                    <a:pt x="603" y="220"/>
                    <a:pt x="604" y="219"/>
                  </a:cubicBezTo>
                  <a:cubicBezTo>
                    <a:pt x="602" y="218"/>
                    <a:pt x="602" y="218"/>
                    <a:pt x="600" y="218"/>
                  </a:cubicBezTo>
                  <a:cubicBezTo>
                    <a:pt x="599" y="218"/>
                    <a:pt x="599" y="219"/>
                    <a:pt x="599" y="219"/>
                  </a:cubicBezTo>
                  <a:cubicBezTo>
                    <a:pt x="599" y="219"/>
                    <a:pt x="598" y="219"/>
                    <a:pt x="597" y="218"/>
                  </a:cubicBezTo>
                  <a:cubicBezTo>
                    <a:pt x="594" y="218"/>
                    <a:pt x="592" y="218"/>
                    <a:pt x="589" y="219"/>
                  </a:cubicBezTo>
                  <a:cubicBezTo>
                    <a:pt x="589" y="219"/>
                    <a:pt x="589" y="218"/>
                    <a:pt x="589" y="218"/>
                  </a:cubicBezTo>
                  <a:cubicBezTo>
                    <a:pt x="590" y="218"/>
                    <a:pt x="591" y="218"/>
                    <a:pt x="593" y="217"/>
                  </a:cubicBezTo>
                  <a:cubicBezTo>
                    <a:pt x="593" y="216"/>
                    <a:pt x="591" y="216"/>
                    <a:pt x="591" y="215"/>
                  </a:cubicBezTo>
                  <a:cubicBezTo>
                    <a:pt x="591" y="215"/>
                    <a:pt x="592" y="213"/>
                    <a:pt x="592" y="212"/>
                  </a:cubicBezTo>
                  <a:cubicBezTo>
                    <a:pt x="591" y="211"/>
                    <a:pt x="588" y="212"/>
                    <a:pt x="586" y="211"/>
                  </a:cubicBezTo>
                  <a:cubicBezTo>
                    <a:pt x="585" y="210"/>
                    <a:pt x="583" y="210"/>
                    <a:pt x="582" y="210"/>
                  </a:cubicBezTo>
                  <a:cubicBezTo>
                    <a:pt x="581" y="209"/>
                    <a:pt x="580" y="209"/>
                    <a:pt x="579" y="209"/>
                  </a:cubicBezTo>
                  <a:cubicBezTo>
                    <a:pt x="578" y="209"/>
                    <a:pt x="577" y="209"/>
                    <a:pt x="576" y="209"/>
                  </a:cubicBezTo>
                  <a:cubicBezTo>
                    <a:pt x="575" y="208"/>
                    <a:pt x="576" y="207"/>
                    <a:pt x="575" y="206"/>
                  </a:cubicBezTo>
                  <a:cubicBezTo>
                    <a:pt x="575" y="206"/>
                    <a:pt x="574" y="206"/>
                    <a:pt x="573" y="206"/>
                  </a:cubicBezTo>
                  <a:cubicBezTo>
                    <a:pt x="571" y="205"/>
                    <a:pt x="569" y="205"/>
                    <a:pt x="567" y="204"/>
                  </a:cubicBezTo>
                  <a:cubicBezTo>
                    <a:pt x="566" y="204"/>
                    <a:pt x="567" y="203"/>
                    <a:pt x="565" y="203"/>
                  </a:cubicBezTo>
                  <a:cubicBezTo>
                    <a:pt x="564" y="203"/>
                    <a:pt x="565" y="202"/>
                    <a:pt x="564" y="202"/>
                  </a:cubicBezTo>
                  <a:cubicBezTo>
                    <a:pt x="562" y="202"/>
                    <a:pt x="560" y="203"/>
                    <a:pt x="561" y="205"/>
                  </a:cubicBezTo>
                  <a:cubicBezTo>
                    <a:pt x="560" y="205"/>
                    <a:pt x="558" y="203"/>
                    <a:pt x="559" y="202"/>
                  </a:cubicBezTo>
                  <a:cubicBezTo>
                    <a:pt x="558" y="202"/>
                    <a:pt x="557" y="202"/>
                    <a:pt x="556" y="202"/>
                  </a:cubicBezTo>
                  <a:cubicBezTo>
                    <a:pt x="555" y="200"/>
                    <a:pt x="557" y="201"/>
                    <a:pt x="557" y="200"/>
                  </a:cubicBezTo>
                  <a:cubicBezTo>
                    <a:pt x="557" y="200"/>
                    <a:pt x="558" y="200"/>
                    <a:pt x="558" y="201"/>
                  </a:cubicBezTo>
                  <a:cubicBezTo>
                    <a:pt x="558" y="200"/>
                    <a:pt x="558" y="200"/>
                    <a:pt x="558" y="199"/>
                  </a:cubicBezTo>
                  <a:cubicBezTo>
                    <a:pt x="560" y="199"/>
                    <a:pt x="560" y="199"/>
                    <a:pt x="562" y="200"/>
                  </a:cubicBezTo>
                  <a:cubicBezTo>
                    <a:pt x="562" y="201"/>
                    <a:pt x="564" y="200"/>
                    <a:pt x="563" y="199"/>
                  </a:cubicBezTo>
                  <a:cubicBezTo>
                    <a:pt x="561" y="197"/>
                    <a:pt x="561" y="195"/>
                    <a:pt x="558" y="195"/>
                  </a:cubicBezTo>
                  <a:cubicBezTo>
                    <a:pt x="557" y="196"/>
                    <a:pt x="557" y="197"/>
                    <a:pt x="558" y="198"/>
                  </a:cubicBezTo>
                  <a:cubicBezTo>
                    <a:pt x="556" y="198"/>
                    <a:pt x="555" y="198"/>
                    <a:pt x="553" y="198"/>
                  </a:cubicBezTo>
                  <a:cubicBezTo>
                    <a:pt x="554" y="198"/>
                    <a:pt x="554" y="197"/>
                    <a:pt x="555" y="197"/>
                  </a:cubicBezTo>
                  <a:cubicBezTo>
                    <a:pt x="553" y="196"/>
                    <a:pt x="549" y="198"/>
                    <a:pt x="549" y="200"/>
                  </a:cubicBezTo>
                  <a:cubicBezTo>
                    <a:pt x="548" y="201"/>
                    <a:pt x="547" y="203"/>
                    <a:pt x="547" y="204"/>
                  </a:cubicBezTo>
                  <a:cubicBezTo>
                    <a:pt x="548" y="206"/>
                    <a:pt x="548" y="206"/>
                    <a:pt x="546" y="207"/>
                  </a:cubicBezTo>
                  <a:cubicBezTo>
                    <a:pt x="547" y="207"/>
                    <a:pt x="547" y="207"/>
                    <a:pt x="548" y="207"/>
                  </a:cubicBezTo>
                  <a:cubicBezTo>
                    <a:pt x="547" y="208"/>
                    <a:pt x="547" y="208"/>
                    <a:pt x="546" y="208"/>
                  </a:cubicBezTo>
                  <a:cubicBezTo>
                    <a:pt x="546" y="208"/>
                    <a:pt x="547" y="209"/>
                    <a:pt x="547" y="209"/>
                  </a:cubicBezTo>
                  <a:cubicBezTo>
                    <a:pt x="547" y="210"/>
                    <a:pt x="545" y="212"/>
                    <a:pt x="545" y="213"/>
                  </a:cubicBezTo>
                  <a:cubicBezTo>
                    <a:pt x="545" y="216"/>
                    <a:pt x="545" y="215"/>
                    <a:pt x="547" y="217"/>
                  </a:cubicBezTo>
                  <a:cubicBezTo>
                    <a:pt x="545" y="219"/>
                    <a:pt x="543" y="219"/>
                    <a:pt x="540" y="220"/>
                  </a:cubicBezTo>
                  <a:cubicBezTo>
                    <a:pt x="537" y="221"/>
                    <a:pt x="537" y="221"/>
                    <a:pt x="537" y="224"/>
                  </a:cubicBezTo>
                  <a:cubicBezTo>
                    <a:pt x="539" y="224"/>
                    <a:pt x="540" y="223"/>
                    <a:pt x="542" y="223"/>
                  </a:cubicBezTo>
                  <a:cubicBezTo>
                    <a:pt x="545" y="223"/>
                    <a:pt x="547" y="223"/>
                    <a:pt x="549" y="223"/>
                  </a:cubicBezTo>
                  <a:cubicBezTo>
                    <a:pt x="550" y="222"/>
                    <a:pt x="551" y="222"/>
                    <a:pt x="552" y="222"/>
                  </a:cubicBezTo>
                  <a:cubicBezTo>
                    <a:pt x="552" y="222"/>
                    <a:pt x="553" y="223"/>
                    <a:pt x="553" y="224"/>
                  </a:cubicBezTo>
                  <a:cubicBezTo>
                    <a:pt x="552" y="225"/>
                    <a:pt x="550" y="227"/>
                    <a:pt x="553" y="229"/>
                  </a:cubicBezTo>
                  <a:cubicBezTo>
                    <a:pt x="554" y="229"/>
                    <a:pt x="557" y="228"/>
                    <a:pt x="559" y="228"/>
                  </a:cubicBezTo>
                  <a:cubicBezTo>
                    <a:pt x="560" y="228"/>
                    <a:pt x="561" y="228"/>
                    <a:pt x="563" y="228"/>
                  </a:cubicBezTo>
                  <a:cubicBezTo>
                    <a:pt x="564" y="227"/>
                    <a:pt x="564" y="227"/>
                    <a:pt x="564" y="226"/>
                  </a:cubicBezTo>
                  <a:cubicBezTo>
                    <a:pt x="564" y="225"/>
                    <a:pt x="565" y="224"/>
                    <a:pt x="566" y="224"/>
                  </a:cubicBezTo>
                  <a:cubicBezTo>
                    <a:pt x="567" y="223"/>
                    <a:pt x="567" y="224"/>
                    <a:pt x="568" y="223"/>
                  </a:cubicBezTo>
                  <a:cubicBezTo>
                    <a:pt x="570" y="222"/>
                    <a:pt x="571" y="222"/>
                    <a:pt x="573" y="222"/>
                  </a:cubicBezTo>
                  <a:cubicBezTo>
                    <a:pt x="573" y="220"/>
                    <a:pt x="573" y="220"/>
                    <a:pt x="571" y="219"/>
                  </a:cubicBezTo>
                  <a:cubicBezTo>
                    <a:pt x="572" y="219"/>
                    <a:pt x="572" y="218"/>
                    <a:pt x="573" y="218"/>
                  </a:cubicBezTo>
                  <a:cubicBezTo>
                    <a:pt x="574" y="218"/>
                    <a:pt x="576" y="218"/>
                    <a:pt x="577" y="218"/>
                  </a:cubicBezTo>
                  <a:cubicBezTo>
                    <a:pt x="578" y="217"/>
                    <a:pt x="576" y="216"/>
                    <a:pt x="578" y="216"/>
                  </a:cubicBezTo>
                  <a:cubicBezTo>
                    <a:pt x="579" y="216"/>
                    <a:pt x="579" y="217"/>
                    <a:pt x="580" y="218"/>
                  </a:cubicBezTo>
                  <a:cubicBezTo>
                    <a:pt x="579" y="217"/>
                    <a:pt x="578" y="218"/>
                    <a:pt x="577" y="219"/>
                  </a:cubicBezTo>
                  <a:cubicBezTo>
                    <a:pt x="581" y="219"/>
                    <a:pt x="582" y="219"/>
                    <a:pt x="585" y="221"/>
                  </a:cubicBezTo>
                  <a:cubicBezTo>
                    <a:pt x="585" y="221"/>
                    <a:pt x="584" y="222"/>
                    <a:pt x="584" y="222"/>
                  </a:cubicBezTo>
                  <a:cubicBezTo>
                    <a:pt x="586" y="223"/>
                    <a:pt x="588" y="223"/>
                    <a:pt x="590" y="223"/>
                  </a:cubicBezTo>
                  <a:cubicBezTo>
                    <a:pt x="592" y="223"/>
                    <a:pt x="593" y="223"/>
                    <a:pt x="594" y="223"/>
                  </a:cubicBezTo>
                  <a:cubicBezTo>
                    <a:pt x="595" y="223"/>
                    <a:pt x="594" y="225"/>
                    <a:pt x="595" y="225"/>
                  </a:cubicBezTo>
                  <a:cubicBezTo>
                    <a:pt x="598" y="224"/>
                    <a:pt x="600" y="225"/>
                    <a:pt x="602" y="223"/>
                  </a:cubicBezTo>
                  <a:cubicBezTo>
                    <a:pt x="604" y="222"/>
                    <a:pt x="605" y="222"/>
                    <a:pt x="608" y="222"/>
                  </a:cubicBezTo>
                  <a:close/>
                  <a:moveTo>
                    <a:pt x="611" y="247"/>
                  </a:moveTo>
                  <a:cubicBezTo>
                    <a:pt x="612" y="246"/>
                    <a:pt x="612" y="245"/>
                    <a:pt x="613" y="243"/>
                  </a:cubicBezTo>
                  <a:cubicBezTo>
                    <a:pt x="614" y="242"/>
                    <a:pt x="615" y="241"/>
                    <a:pt x="615" y="240"/>
                  </a:cubicBezTo>
                  <a:cubicBezTo>
                    <a:pt x="616" y="239"/>
                    <a:pt x="614" y="237"/>
                    <a:pt x="613" y="236"/>
                  </a:cubicBezTo>
                  <a:cubicBezTo>
                    <a:pt x="613" y="236"/>
                    <a:pt x="610" y="237"/>
                    <a:pt x="609" y="238"/>
                  </a:cubicBezTo>
                  <a:cubicBezTo>
                    <a:pt x="606" y="236"/>
                    <a:pt x="606" y="243"/>
                    <a:pt x="606" y="244"/>
                  </a:cubicBezTo>
                  <a:cubicBezTo>
                    <a:pt x="609" y="244"/>
                    <a:pt x="609" y="245"/>
                    <a:pt x="611" y="247"/>
                  </a:cubicBezTo>
                  <a:close/>
                  <a:moveTo>
                    <a:pt x="620" y="156"/>
                  </a:moveTo>
                  <a:cubicBezTo>
                    <a:pt x="621" y="158"/>
                    <a:pt x="622" y="156"/>
                    <a:pt x="624" y="156"/>
                  </a:cubicBezTo>
                  <a:cubicBezTo>
                    <a:pt x="627" y="156"/>
                    <a:pt x="627" y="156"/>
                    <a:pt x="629" y="154"/>
                  </a:cubicBezTo>
                  <a:cubicBezTo>
                    <a:pt x="628" y="154"/>
                    <a:pt x="627" y="153"/>
                    <a:pt x="626" y="153"/>
                  </a:cubicBezTo>
                  <a:cubicBezTo>
                    <a:pt x="626" y="153"/>
                    <a:pt x="626" y="154"/>
                    <a:pt x="626" y="154"/>
                  </a:cubicBezTo>
                  <a:cubicBezTo>
                    <a:pt x="625" y="154"/>
                    <a:pt x="624" y="154"/>
                    <a:pt x="623" y="154"/>
                  </a:cubicBezTo>
                  <a:cubicBezTo>
                    <a:pt x="622" y="155"/>
                    <a:pt x="621" y="155"/>
                    <a:pt x="620" y="156"/>
                  </a:cubicBezTo>
                  <a:close/>
                  <a:moveTo>
                    <a:pt x="668" y="176"/>
                  </a:moveTo>
                  <a:cubicBezTo>
                    <a:pt x="670" y="176"/>
                    <a:pt x="675" y="177"/>
                    <a:pt x="676" y="175"/>
                  </a:cubicBezTo>
                  <a:cubicBezTo>
                    <a:pt x="673" y="174"/>
                    <a:pt x="671" y="174"/>
                    <a:pt x="669" y="173"/>
                  </a:cubicBezTo>
                  <a:cubicBezTo>
                    <a:pt x="667" y="173"/>
                    <a:pt x="666" y="174"/>
                    <a:pt x="666" y="172"/>
                  </a:cubicBezTo>
                  <a:cubicBezTo>
                    <a:pt x="666" y="170"/>
                    <a:pt x="664" y="172"/>
                    <a:pt x="664" y="173"/>
                  </a:cubicBezTo>
                  <a:cubicBezTo>
                    <a:pt x="663" y="173"/>
                    <a:pt x="661" y="173"/>
                    <a:pt x="660" y="173"/>
                  </a:cubicBezTo>
                  <a:cubicBezTo>
                    <a:pt x="660" y="176"/>
                    <a:pt x="665" y="176"/>
                    <a:pt x="668" y="176"/>
                  </a:cubicBezTo>
                  <a:close/>
                  <a:moveTo>
                    <a:pt x="539" y="174"/>
                  </a:moveTo>
                  <a:cubicBezTo>
                    <a:pt x="541" y="176"/>
                    <a:pt x="542" y="176"/>
                    <a:pt x="544" y="175"/>
                  </a:cubicBezTo>
                  <a:cubicBezTo>
                    <a:pt x="547" y="173"/>
                    <a:pt x="542" y="172"/>
                    <a:pt x="545" y="171"/>
                  </a:cubicBezTo>
                  <a:cubicBezTo>
                    <a:pt x="544" y="170"/>
                    <a:pt x="543" y="170"/>
                    <a:pt x="542" y="170"/>
                  </a:cubicBezTo>
                  <a:cubicBezTo>
                    <a:pt x="540" y="171"/>
                    <a:pt x="539" y="171"/>
                    <a:pt x="539" y="173"/>
                  </a:cubicBezTo>
                  <a:cubicBezTo>
                    <a:pt x="539" y="174"/>
                    <a:pt x="541" y="172"/>
                    <a:pt x="541" y="174"/>
                  </a:cubicBezTo>
                  <a:cubicBezTo>
                    <a:pt x="540" y="174"/>
                    <a:pt x="539" y="174"/>
                    <a:pt x="539" y="174"/>
                  </a:cubicBezTo>
                  <a:close/>
                  <a:moveTo>
                    <a:pt x="507" y="106"/>
                  </a:moveTo>
                  <a:cubicBezTo>
                    <a:pt x="501" y="105"/>
                    <a:pt x="494" y="105"/>
                    <a:pt x="488" y="104"/>
                  </a:cubicBezTo>
                  <a:cubicBezTo>
                    <a:pt x="488" y="105"/>
                    <a:pt x="488" y="106"/>
                    <a:pt x="488" y="106"/>
                  </a:cubicBezTo>
                  <a:cubicBezTo>
                    <a:pt x="486" y="106"/>
                    <a:pt x="486" y="105"/>
                    <a:pt x="485" y="104"/>
                  </a:cubicBezTo>
                  <a:cubicBezTo>
                    <a:pt x="483" y="103"/>
                    <a:pt x="483" y="103"/>
                    <a:pt x="481" y="105"/>
                  </a:cubicBezTo>
                  <a:cubicBezTo>
                    <a:pt x="482" y="102"/>
                    <a:pt x="477" y="103"/>
                    <a:pt x="476" y="103"/>
                  </a:cubicBezTo>
                  <a:cubicBezTo>
                    <a:pt x="474" y="103"/>
                    <a:pt x="471" y="102"/>
                    <a:pt x="472" y="105"/>
                  </a:cubicBezTo>
                  <a:cubicBezTo>
                    <a:pt x="470" y="103"/>
                    <a:pt x="468" y="103"/>
                    <a:pt x="465" y="104"/>
                  </a:cubicBezTo>
                  <a:cubicBezTo>
                    <a:pt x="462" y="104"/>
                    <a:pt x="460" y="104"/>
                    <a:pt x="457" y="104"/>
                  </a:cubicBezTo>
                  <a:cubicBezTo>
                    <a:pt x="458" y="106"/>
                    <a:pt x="458" y="106"/>
                    <a:pt x="460" y="107"/>
                  </a:cubicBezTo>
                  <a:cubicBezTo>
                    <a:pt x="461" y="107"/>
                    <a:pt x="464" y="108"/>
                    <a:pt x="464" y="109"/>
                  </a:cubicBezTo>
                  <a:cubicBezTo>
                    <a:pt x="464" y="109"/>
                    <a:pt x="461" y="109"/>
                    <a:pt x="460" y="109"/>
                  </a:cubicBezTo>
                  <a:cubicBezTo>
                    <a:pt x="459" y="109"/>
                    <a:pt x="458" y="108"/>
                    <a:pt x="458" y="108"/>
                  </a:cubicBezTo>
                  <a:cubicBezTo>
                    <a:pt x="456" y="107"/>
                    <a:pt x="454" y="108"/>
                    <a:pt x="452" y="108"/>
                  </a:cubicBezTo>
                  <a:cubicBezTo>
                    <a:pt x="454" y="110"/>
                    <a:pt x="453" y="110"/>
                    <a:pt x="453" y="112"/>
                  </a:cubicBezTo>
                  <a:cubicBezTo>
                    <a:pt x="454" y="115"/>
                    <a:pt x="454" y="115"/>
                    <a:pt x="452" y="116"/>
                  </a:cubicBezTo>
                  <a:cubicBezTo>
                    <a:pt x="452" y="117"/>
                    <a:pt x="456" y="121"/>
                    <a:pt x="456" y="122"/>
                  </a:cubicBezTo>
                  <a:cubicBezTo>
                    <a:pt x="456" y="122"/>
                    <a:pt x="456" y="125"/>
                    <a:pt x="457" y="126"/>
                  </a:cubicBezTo>
                  <a:cubicBezTo>
                    <a:pt x="457" y="126"/>
                    <a:pt x="459" y="126"/>
                    <a:pt x="459" y="126"/>
                  </a:cubicBezTo>
                  <a:cubicBezTo>
                    <a:pt x="464" y="126"/>
                    <a:pt x="469" y="126"/>
                    <a:pt x="474" y="126"/>
                  </a:cubicBezTo>
                  <a:cubicBezTo>
                    <a:pt x="474" y="125"/>
                    <a:pt x="472" y="121"/>
                    <a:pt x="471" y="121"/>
                  </a:cubicBezTo>
                  <a:cubicBezTo>
                    <a:pt x="469" y="120"/>
                    <a:pt x="466" y="120"/>
                    <a:pt x="464" y="119"/>
                  </a:cubicBezTo>
                  <a:cubicBezTo>
                    <a:pt x="471" y="119"/>
                    <a:pt x="479" y="120"/>
                    <a:pt x="487" y="121"/>
                  </a:cubicBezTo>
                  <a:cubicBezTo>
                    <a:pt x="487" y="118"/>
                    <a:pt x="488" y="118"/>
                    <a:pt x="491" y="118"/>
                  </a:cubicBezTo>
                  <a:cubicBezTo>
                    <a:pt x="492" y="118"/>
                    <a:pt x="494" y="116"/>
                    <a:pt x="495" y="115"/>
                  </a:cubicBezTo>
                  <a:cubicBezTo>
                    <a:pt x="494" y="114"/>
                    <a:pt x="493" y="114"/>
                    <a:pt x="493" y="114"/>
                  </a:cubicBezTo>
                  <a:cubicBezTo>
                    <a:pt x="494" y="114"/>
                    <a:pt x="496" y="114"/>
                    <a:pt x="497" y="113"/>
                  </a:cubicBezTo>
                  <a:cubicBezTo>
                    <a:pt x="500" y="111"/>
                    <a:pt x="500" y="112"/>
                    <a:pt x="499" y="109"/>
                  </a:cubicBezTo>
                  <a:cubicBezTo>
                    <a:pt x="502" y="110"/>
                    <a:pt x="505" y="108"/>
                    <a:pt x="507" y="106"/>
                  </a:cubicBezTo>
                  <a:close/>
                  <a:moveTo>
                    <a:pt x="642" y="159"/>
                  </a:moveTo>
                  <a:cubicBezTo>
                    <a:pt x="642" y="159"/>
                    <a:pt x="642" y="157"/>
                    <a:pt x="642" y="157"/>
                  </a:cubicBezTo>
                  <a:cubicBezTo>
                    <a:pt x="640" y="157"/>
                    <a:pt x="637" y="157"/>
                    <a:pt x="635" y="157"/>
                  </a:cubicBezTo>
                  <a:cubicBezTo>
                    <a:pt x="634" y="158"/>
                    <a:pt x="636" y="159"/>
                    <a:pt x="636" y="160"/>
                  </a:cubicBezTo>
                  <a:cubicBezTo>
                    <a:pt x="637" y="161"/>
                    <a:pt x="638" y="161"/>
                    <a:pt x="640" y="161"/>
                  </a:cubicBezTo>
                  <a:cubicBezTo>
                    <a:pt x="639" y="160"/>
                    <a:pt x="640" y="160"/>
                    <a:pt x="642" y="159"/>
                  </a:cubicBezTo>
                  <a:close/>
                  <a:moveTo>
                    <a:pt x="639" y="182"/>
                  </a:moveTo>
                  <a:cubicBezTo>
                    <a:pt x="642" y="182"/>
                    <a:pt x="645" y="183"/>
                    <a:pt x="648" y="182"/>
                  </a:cubicBezTo>
                  <a:cubicBezTo>
                    <a:pt x="650" y="182"/>
                    <a:pt x="655" y="182"/>
                    <a:pt x="657" y="180"/>
                  </a:cubicBezTo>
                  <a:cubicBezTo>
                    <a:pt x="658" y="179"/>
                    <a:pt x="658" y="177"/>
                    <a:pt x="658" y="176"/>
                  </a:cubicBezTo>
                  <a:cubicBezTo>
                    <a:pt x="659" y="175"/>
                    <a:pt x="657" y="174"/>
                    <a:pt x="657" y="173"/>
                  </a:cubicBezTo>
                  <a:cubicBezTo>
                    <a:pt x="658" y="173"/>
                    <a:pt x="658" y="173"/>
                    <a:pt x="659" y="173"/>
                  </a:cubicBezTo>
                  <a:cubicBezTo>
                    <a:pt x="659" y="171"/>
                    <a:pt x="653" y="170"/>
                    <a:pt x="652" y="169"/>
                  </a:cubicBezTo>
                  <a:cubicBezTo>
                    <a:pt x="651" y="169"/>
                    <a:pt x="649" y="168"/>
                    <a:pt x="649" y="169"/>
                  </a:cubicBezTo>
                  <a:cubicBezTo>
                    <a:pt x="649" y="169"/>
                    <a:pt x="648" y="170"/>
                    <a:pt x="648" y="171"/>
                  </a:cubicBezTo>
                  <a:cubicBezTo>
                    <a:pt x="646" y="171"/>
                    <a:pt x="644" y="171"/>
                    <a:pt x="642" y="171"/>
                  </a:cubicBezTo>
                  <a:cubicBezTo>
                    <a:pt x="639" y="171"/>
                    <a:pt x="636" y="175"/>
                    <a:pt x="634" y="177"/>
                  </a:cubicBezTo>
                  <a:cubicBezTo>
                    <a:pt x="635" y="178"/>
                    <a:pt x="638" y="182"/>
                    <a:pt x="639" y="182"/>
                  </a:cubicBezTo>
                  <a:close/>
                  <a:moveTo>
                    <a:pt x="656" y="165"/>
                  </a:moveTo>
                  <a:cubicBezTo>
                    <a:pt x="656" y="166"/>
                    <a:pt x="655" y="167"/>
                    <a:pt x="655" y="168"/>
                  </a:cubicBezTo>
                  <a:cubicBezTo>
                    <a:pt x="657" y="168"/>
                    <a:pt x="659" y="170"/>
                    <a:pt x="660" y="168"/>
                  </a:cubicBezTo>
                  <a:cubicBezTo>
                    <a:pt x="659" y="167"/>
                    <a:pt x="658" y="166"/>
                    <a:pt x="656" y="165"/>
                  </a:cubicBezTo>
                  <a:close/>
                  <a:moveTo>
                    <a:pt x="544" y="126"/>
                  </a:moveTo>
                  <a:cubicBezTo>
                    <a:pt x="544" y="126"/>
                    <a:pt x="545" y="126"/>
                    <a:pt x="545" y="126"/>
                  </a:cubicBezTo>
                  <a:cubicBezTo>
                    <a:pt x="545" y="126"/>
                    <a:pt x="544" y="126"/>
                    <a:pt x="544" y="126"/>
                  </a:cubicBezTo>
                  <a:close/>
                  <a:moveTo>
                    <a:pt x="742" y="227"/>
                  </a:moveTo>
                  <a:cubicBezTo>
                    <a:pt x="742" y="227"/>
                    <a:pt x="742" y="226"/>
                    <a:pt x="742" y="225"/>
                  </a:cubicBezTo>
                  <a:cubicBezTo>
                    <a:pt x="742" y="226"/>
                    <a:pt x="742" y="227"/>
                    <a:pt x="742" y="227"/>
                  </a:cubicBezTo>
                  <a:close/>
                  <a:moveTo>
                    <a:pt x="723" y="194"/>
                  </a:moveTo>
                  <a:cubicBezTo>
                    <a:pt x="722" y="193"/>
                    <a:pt x="722" y="193"/>
                    <a:pt x="722" y="193"/>
                  </a:cubicBezTo>
                  <a:cubicBezTo>
                    <a:pt x="722" y="193"/>
                    <a:pt x="722" y="194"/>
                    <a:pt x="723" y="194"/>
                  </a:cubicBezTo>
                  <a:close/>
                  <a:moveTo>
                    <a:pt x="729" y="221"/>
                  </a:moveTo>
                  <a:cubicBezTo>
                    <a:pt x="729" y="221"/>
                    <a:pt x="729" y="221"/>
                    <a:pt x="729" y="221"/>
                  </a:cubicBezTo>
                  <a:cubicBezTo>
                    <a:pt x="729" y="221"/>
                    <a:pt x="729" y="221"/>
                    <a:pt x="729" y="221"/>
                  </a:cubicBezTo>
                  <a:close/>
                  <a:moveTo>
                    <a:pt x="614" y="357"/>
                  </a:moveTo>
                  <a:cubicBezTo>
                    <a:pt x="616" y="356"/>
                    <a:pt x="616" y="356"/>
                    <a:pt x="617" y="354"/>
                  </a:cubicBezTo>
                  <a:cubicBezTo>
                    <a:pt x="615" y="354"/>
                    <a:pt x="614" y="354"/>
                    <a:pt x="612" y="354"/>
                  </a:cubicBezTo>
                  <a:cubicBezTo>
                    <a:pt x="612" y="355"/>
                    <a:pt x="611" y="355"/>
                    <a:pt x="611" y="355"/>
                  </a:cubicBezTo>
                  <a:cubicBezTo>
                    <a:pt x="612" y="357"/>
                    <a:pt x="613" y="358"/>
                    <a:pt x="614" y="357"/>
                  </a:cubicBezTo>
                  <a:close/>
                  <a:moveTo>
                    <a:pt x="790" y="189"/>
                  </a:moveTo>
                  <a:cubicBezTo>
                    <a:pt x="793" y="190"/>
                    <a:pt x="793" y="190"/>
                    <a:pt x="796" y="189"/>
                  </a:cubicBezTo>
                  <a:cubicBezTo>
                    <a:pt x="794" y="188"/>
                    <a:pt x="792" y="187"/>
                    <a:pt x="791" y="184"/>
                  </a:cubicBezTo>
                  <a:cubicBezTo>
                    <a:pt x="792" y="186"/>
                    <a:pt x="789" y="187"/>
                    <a:pt x="788" y="187"/>
                  </a:cubicBezTo>
                  <a:cubicBezTo>
                    <a:pt x="787" y="187"/>
                    <a:pt x="789" y="185"/>
                    <a:pt x="788" y="183"/>
                  </a:cubicBezTo>
                  <a:cubicBezTo>
                    <a:pt x="788" y="184"/>
                    <a:pt x="786" y="184"/>
                    <a:pt x="786" y="185"/>
                  </a:cubicBezTo>
                  <a:cubicBezTo>
                    <a:pt x="786" y="185"/>
                    <a:pt x="786" y="188"/>
                    <a:pt x="786" y="188"/>
                  </a:cubicBezTo>
                  <a:cubicBezTo>
                    <a:pt x="784" y="186"/>
                    <a:pt x="784" y="185"/>
                    <a:pt x="781" y="185"/>
                  </a:cubicBezTo>
                  <a:cubicBezTo>
                    <a:pt x="781" y="186"/>
                    <a:pt x="781" y="188"/>
                    <a:pt x="780" y="188"/>
                  </a:cubicBezTo>
                  <a:cubicBezTo>
                    <a:pt x="780" y="188"/>
                    <a:pt x="780" y="184"/>
                    <a:pt x="777" y="185"/>
                  </a:cubicBezTo>
                  <a:cubicBezTo>
                    <a:pt x="775" y="187"/>
                    <a:pt x="774" y="188"/>
                    <a:pt x="771" y="187"/>
                  </a:cubicBezTo>
                  <a:cubicBezTo>
                    <a:pt x="771" y="187"/>
                    <a:pt x="775" y="185"/>
                    <a:pt x="775" y="185"/>
                  </a:cubicBezTo>
                  <a:cubicBezTo>
                    <a:pt x="776" y="184"/>
                    <a:pt x="778" y="183"/>
                    <a:pt x="778" y="181"/>
                  </a:cubicBezTo>
                  <a:cubicBezTo>
                    <a:pt x="777" y="181"/>
                    <a:pt x="776" y="181"/>
                    <a:pt x="775" y="182"/>
                  </a:cubicBezTo>
                  <a:cubicBezTo>
                    <a:pt x="775" y="182"/>
                    <a:pt x="773" y="184"/>
                    <a:pt x="772" y="184"/>
                  </a:cubicBezTo>
                  <a:cubicBezTo>
                    <a:pt x="772" y="184"/>
                    <a:pt x="773" y="183"/>
                    <a:pt x="773" y="183"/>
                  </a:cubicBezTo>
                  <a:cubicBezTo>
                    <a:pt x="773" y="183"/>
                    <a:pt x="763" y="184"/>
                    <a:pt x="763" y="184"/>
                  </a:cubicBezTo>
                  <a:cubicBezTo>
                    <a:pt x="765" y="183"/>
                    <a:pt x="767" y="183"/>
                    <a:pt x="769" y="182"/>
                  </a:cubicBezTo>
                  <a:cubicBezTo>
                    <a:pt x="767" y="182"/>
                    <a:pt x="765" y="182"/>
                    <a:pt x="764" y="182"/>
                  </a:cubicBezTo>
                  <a:cubicBezTo>
                    <a:pt x="762" y="182"/>
                    <a:pt x="762" y="182"/>
                    <a:pt x="761" y="180"/>
                  </a:cubicBezTo>
                  <a:cubicBezTo>
                    <a:pt x="763" y="181"/>
                    <a:pt x="766" y="180"/>
                    <a:pt x="768" y="180"/>
                  </a:cubicBezTo>
                  <a:cubicBezTo>
                    <a:pt x="767" y="178"/>
                    <a:pt x="767" y="176"/>
                    <a:pt x="764" y="176"/>
                  </a:cubicBezTo>
                  <a:cubicBezTo>
                    <a:pt x="762" y="176"/>
                    <a:pt x="760" y="177"/>
                    <a:pt x="758" y="177"/>
                  </a:cubicBezTo>
                  <a:cubicBezTo>
                    <a:pt x="758" y="176"/>
                    <a:pt x="759" y="175"/>
                    <a:pt x="760" y="173"/>
                  </a:cubicBezTo>
                  <a:cubicBezTo>
                    <a:pt x="756" y="173"/>
                    <a:pt x="756" y="175"/>
                    <a:pt x="754" y="178"/>
                  </a:cubicBezTo>
                  <a:cubicBezTo>
                    <a:pt x="753" y="176"/>
                    <a:pt x="753" y="176"/>
                    <a:pt x="753" y="175"/>
                  </a:cubicBezTo>
                  <a:cubicBezTo>
                    <a:pt x="754" y="174"/>
                    <a:pt x="754" y="174"/>
                    <a:pt x="754" y="174"/>
                  </a:cubicBezTo>
                  <a:cubicBezTo>
                    <a:pt x="754" y="174"/>
                    <a:pt x="753" y="173"/>
                    <a:pt x="753" y="173"/>
                  </a:cubicBezTo>
                  <a:cubicBezTo>
                    <a:pt x="751" y="175"/>
                    <a:pt x="752" y="177"/>
                    <a:pt x="748" y="177"/>
                  </a:cubicBezTo>
                  <a:cubicBezTo>
                    <a:pt x="748" y="177"/>
                    <a:pt x="750" y="175"/>
                    <a:pt x="750" y="175"/>
                  </a:cubicBezTo>
                  <a:cubicBezTo>
                    <a:pt x="750" y="174"/>
                    <a:pt x="749" y="172"/>
                    <a:pt x="749" y="172"/>
                  </a:cubicBezTo>
                  <a:cubicBezTo>
                    <a:pt x="748" y="172"/>
                    <a:pt x="747" y="174"/>
                    <a:pt x="747" y="175"/>
                  </a:cubicBezTo>
                  <a:cubicBezTo>
                    <a:pt x="746" y="175"/>
                    <a:pt x="743" y="178"/>
                    <a:pt x="742" y="175"/>
                  </a:cubicBezTo>
                  <a:cubicBezTo>
                    <a:pt x="742" y="175"/>
                    <a:pt x="746" y="172"/>
                    <a:pt x="746" y="172"/>
                  </a:cubicBezTo>
                  <a:cubicBezTo>
                    <a:pt x="744" y="172"/>
                    <a:pt x="744" y="171"/>
                    <a:pt x="743" y="173"/>
                  </a:cubicBezTo>
                  <a:cubicBezTo>
                    <a:pt x="743" y="174"/>
                    <a:pt x="739" y="173"/>
                    <a:pt x="739" y="173"/>
                  </a:cubicBezTo>
                  <a:cubicBezTo>
                    <a:pt x="739" y="172"/>
                    <a:pt x="741" y="174"/>
                    <a:pt x="740" y="171"/>
                  </a:cubicBezTo>
                  <a:cubicBezTo>
                    <a:pt x="740" y="170"/>
                    <a:pt x="738" y="170"/>
                    <a:pt x="737" y="170"/>
                  </a:cubicBezTo>
                  <a:cubicBezTo>
                    <a:pt x="737" y="169"/>
                    <a:pt x="741" y="168"/>
                    <a:pt x="741" y="168"/>
                  </a:cubicBezTo>
                  <a:cubicBezTo>
                    <a:pt x="741" y="167"/>
                    <a:pt x="736" y="168"/>
                    <a:pt x="735" y="169"/>
                  </a:cubicBezTo>
                  <a:cubicBezTo>
                    <a:pt x="735" y="170"/>
                    <a:pt x="735" y="171"/>
                    <a:pt x="734" y="171"/>
                  </a:cubicBezTo>
                  <a:cubicBezTo>
                    <a:pt x="733" y="171"/>
                    <a:pt x="732" y="171"/>
                    <a:pt x="730" y="170"/>
                  </a:cubicBezTo>
                  <a:cubicBezTo>
                    <a:pt x="732" y="171"/>
                    <a:pt x="733" y="167"/>
                    <a:pt x="733" y="166"/>
                  </a:cubicBezTo>
                  <a:cubicBezTo>
                    <a:pt x="732" y="166"/>
                    <a:pt x="731" y="166"/>
                    <a:pt x="730" y="166"/>
                  </a:cubicBezTo>
                  <a:cubicBezTo>
                    <a:pt x="730" y="166"/>
                    <a:pt x="730" y="168"/>
                    <a:pt x="729" y="167"/>
                  </a:cubicBezTo>
                  <a:cubicBezTo>
                    <a:pt x="727" y="167"/>
                    <a:pt x="725" y="166"/>
                    <a:pt x="723" y="166"/>
                  </a:cubicBezTo>
                  <a:cubicBezTo>
                    <a:pt x="724" y="166"/>
                    <a:pt x="726" y="166"/>
                    <a:pt x="728" y="166"/>
                  </a:cubicBezTo>
                  <a:cubicBezTo>
                    <a:pt x="727" y="165"/>
                    <a:pt x="724" y="165"/>
                    <a:pt x="722" y="165"/>
                  </a:cubicBezTo>
                  <a:cubicBezTo>
                    <a:pt x="720" y="165"/>
                    <a:pt x="719" y="165"/>
                    <a:pt x="716" y="164"/>
                  </a:cubicBezTo>
                  <a:cubicBezTo>
                    <a:pt x="718" y="164"/>
                    <a:pt x="721" y="164"/>
                    <a:pt x="723" y="164"/>
                  </a:cubicBezTo>
                  <a:cubicBezTo>
                    <a:pt x="725" y="164"/>
                    <a:pt x="728" y="163"/>
                    <a:pt x="730" y="164"/>
                  </a:cubicBezTo>
                  <a:cubicBezTo>
                    <a:pt x="727" y="163"/>
                    <a:pt x="726" y="164"/>
                    <a:pt x="723" y="161"/>
                  </a:cubicBezTo>
                  <a:cubicBezTo>
                    <a:pt x="725" y="164"/>
                    <a:pt x="729" y="161"/>
                    <a:pt x="731" y="162"/>
                  </a:cubicBezTo>
                  <a:cubicBezTo>
                    <a:pt x="726" y="160"/>
                    <a:pt x="722" y="159"/>
                    <a:pt x="717" y="159"/>
                  </a:cubicBezTo>
                  <a:cubicBezTo>
                    <a:pt x="722" y="158"/>
                    <a:pt x="726" y="159"/>
                    <a:pt x="731" y="160"/>
                  </a:cubicBezTo>
                  <a:cubicBezTo>
                    <a:pt x="733" y="160"/>
                    <a:pt x="742" y="162"/>
                    <a:pt x="742" y="159"/>
                  </a:cubicBezTo>
                  <a:cubicBezTo>
                    <a:pt x="741" y="157"/>
                    <a:pt x="737" y="156"/>
                    <a:pt x="736" y="156"/>
                  </a:cubicBezTo>
                  <a:cubicBezTo>
                    <a:pt x="734" y="156"/>
                    <a:pt x="731" y="157"/>
                    <a:pt x="728" y="157"/>
                  </a:cubicBezTo>
                  <a:cubicBezTo>
                    <a:pt x="728" y="157"/>
                    <a:pt x="727" y="156"/>
                    <a:pt x="726" y="156"/>
                  </a:cubicBezTo>
                  <a:cubicBezTo>
                    <a:pt x="724" y="156"/>
                    <a:pt x="723" y="156"/>
                    <a:pt x="722" y="156"/>
                  </a:cubicBezTo>
                  <a:cubicBezTo>
                    <a:pt x="720" y="157"/>
                    <a:pt x="718" y="157"/>
                    <a:pt x="716" y="156"/>
                  </a:cubicBezTo>
                  <a:cubicBezTo>
                    <a:pt x="717" y="157"/>
                    <a:pt x="720" y="155"/>
                    <a:pt x="721" y="155"/>
                  </a:cubicBezTo>
                  <a:cubicBezTo>
                    <a:pt x="723" y="154"/>
                    <a:pt x="725" y="154"/>
                    <a:pt x="726" y="154"/>
                  </a:cubicBezTo>
                  <a:cubicBezTo>
                    <a:pt x="730" y="154"/>
                    <a:pt x="733" y="154"/>
                    <a:pt x="736" y="154"/>
                  </a:cubicBezTo>
                  <a:cubicBezTo>
                    <a:pt x="736" y="150"/>
                    <a:pt x="735" y="149"/>
                    <a:pt x="732" y="148"/>
                  </a:cubicBezTo>
                  <a:cubicBezTo>
                    <a:pt x="731" y="148"/>
                    <a:pt x="728" y="147"/>
                    <a:pt x="728" y="147"/>
                  </a:cubicBezTo>
                  <a:cubicBezTo>
                    <a:pt x="727" y="147"/>
                    <a:pt x="726" y="149"/>
                    <a:pt x="725" y="150"/>
                  </a:cubicBezTo>
                  <a:cubicBezTo>
                    <a:pt x="723" y="151"/>
                    <a:pt x="720" y="151"/>
                    <a:pt x="718" y="153"/>
                  </a:cubicBezTo>
                  <a:cubicBezTo>
                    <a:pt x="715" y="155"/>
                    <a:pt x="713" y="155"/>
                    <a:pt x="709" y="155"/>
                  </a:cubicBezTo>
                  <a:cubicBezTo>
                    <a:pt x="707" y="154"/>
                    <a:pt x="710" y="151"/>
                    <a:pt x="711" y="151"/>
                  </a:cubicBezTo>
                  <a:cubicBezTo>
                    <a:pt x="712" y="151"/>
                    <a:pt x="713" y="154"/>
                    <a:pt x="714" y="153"/>
                  </a:cubicBezTo>
                  <a:cubicBezTo>
                    <a:pt x="715" y="152"/>
                    <a:pt x="717" y="151"/>
                    <a:pt x="718" y="151"/>
                  </a:cubicBezTo>
                  <a:cubicBezTo>
                    <a:pt x="720" y="150"/>
                    <a:pt x="722" y="150"/>
                    <a:pt x="721" y="148"/>
                  </a:cubicBezTo>
                  <a:cubicBezTo>
                    <a:pt x="721" y="147"/>
                    <a:pt x="714" y="149"/>
                    <a:pt x="713" y="149"/>
                  </a:cubicBezTo>
                  <a:cubicBezTo>
                    <a:pt x="710" y="151"/>
                    <a:pt x="708" y="152"/>
                    <a:pt x="705" y="152"/>
                  </a:cubicBezTo>
                  <a:cubicBezTo>
                    <a:pt x="706" y="149"/>
                    <a:pt x="706" y="149"/>
                    <a:pt x="709" y="149"/>
                  </a:cubicBezTo>
                  <a:cubicBezTo>
                    <a:pt x="711" y="149"/>
                    <a:pt x="712" y="148"/>
                    <a:pt x="713" y="148"/>
                  </a:cubicBezTo>
                  <a:cubicBezTo>
                    <a:pt x="715" y="147"/>
                    <a:pt x="716" y="147"/>
                    <a:pt x="718" y="147"/>
                  </a:cubicBezTo>
                  <a:cubicBezTo>
                    <a:pt x="720" y="146"/>
                    <a:pt x="721" y="146"/>
                    <a:pt x="722" y="145"/>
                  </a:cubicBezTo>
                  <a:cubicBezTo>
                    <a:pt x="723" y="145"/>
                    <a:pt x="722" y="147"/>
                    <a:pt x="722" y="147"/>
                  </a:cubicBezTo>
                  <a:cubicBezTo>
                    <a:pt x="724" y="147"/>
                    <a:pt x="725" y="146"/>
                    <a:pt x="725" y="145"/>
                  </a:cubicBezTo>
                  <a:cubicBezTo>
                    <a:pt x="724" y="144"/>
                    <a:pt x="723" y="144"/>
                    <a:pt x="722" y="143"/>
                  </a:cubicBezTo>
                  <a:cubicBezTo>
                    <a:pt x="719" y="143"/>
                    <a:pt x="717" y="142"/>
                    <a:pt x="715" y="142"/>
                  </a:cubicBezTo>
                  <a:cubicBezTo>
                    <a:pt x="713" y="141"/>
                    <a:pt x="713" y="141"/>
                    <a:pt x="712" y="143"/>
                  </a:cubicBezTo>
                  <a:cubicBezTo>
                    <a:pt x="712" y="144"/>
                    <a:pt x="710" y="142"/>
                    <a:pt x="710" y="144"/>
                  </a:cubicBezTo>
                  <a:cubicBezTo>
                    <a:pt x="709" y="146"/>
                    <a:pt x="703" y="146"/>
                    <a:pt x="703" y="146"/>
                  </a:cubicBezTo>
                  <a:cubicBezTo>
                    <a:pt x="703" y="143"/>
                    <a:pt x="709" y="143"/>
                    <a:pt x="710" y="141"/>
                  </a:cubicBezTo>
                  <a:cubicBezTo>
                    <a:pt x="709" y="141"/>
                    <a:pt x="707" y="141"/>
                    <a:pt x="706" y="141"/>
                  </a:cubicBezTo>
                  <a:cubicBezTo>
                    <a:pt x="705" y="142"/>
                    <a:pt x="704" y="143"/>
                    <a:pt x="703" y="143"/>
                  </a:cubicBezTo>
                  <a:cubicBezTo>
                    <a:pt x="700" y="144"/>
                    <a:pt x="697" y="144"/>
                    <a:pt x="697" y="147"/>
                  </a:cubicBezTo>
                  <a:cubicBezTo>
                    <a:pt x="697" y="149"/>
                    <a:pt x="697" y="149"/>
                    <a:pt x="695" y="150"/>
                  </a:cubicBezTo>
                  <a:cubicBezTo>
                    <a:pt x="693" y="151"/>
                    <a:pt x="693" y="149"/>
                    <a:pt x="694" y="148"/>
                  </a:cubicBezTo>
                  <a:cubicBezTo>
                    <a:pt x="694" y="148"/>
                    <a:pt x="695" y="148"/>
                    <a:pt x="695" y="147"/>
                  </a:cubicBezTo>
                  <a:cubicBezTo>
                    <a:pt x="695" y="147"/>
                    <a:pt x="695" y="146"/>
                    <a:pt x="695" y="146"/>
                  </a:cubicBezTo>
                  <a:cubicBezTo>
                    <a:pt x="693" y="146"/>
                    <a:pt x="692" y="146"/>
                    <a:pt x="691" y="147"/>
                  </a:cubicBezTo>
                  <a:cubicBezTo>
                    <a:pt x="692" y="144"/>
                    <a:pt x="694" y="145"/>
                    <a:pt x="696" y="144"/>
                  </a:cubicBezTo>
                  <a:cubicBezTo>
                    <a:pt x="698" y="143"/>
                    <a:pt x="700" y="142"/>
                    <a:pt x="702" y="141"/>
                  </a:cubicBezTo>
                  <a:cubicBezTo>
                    <a:pt x="704" y="141"/>
                    <a:pt x="703" y="137"/>
                    <a:pt x="701" y="137"/>
                  </a:cubicBezTo>
                  <a:cubicBezTo>
                    <a:pt x="698" y="138"/>
                    <a:pt x="697" y="139"/>
                    <a:pt x="696" y="142"/>
                  </a:cubicBezTo>
                  <a:cubicBezTo>
                    <a:pt x="696" y="139"/>
                    <a:pt x="691" y="141"/>
                    <a:pt x="689" y="142"/>
                  </a:cubicBezTo>
                  <a:cubicBezTo>
                    <a:pt x="687" y="143"/>
                    <a:pt x="683" y="145"/>
                    <a:pt x="683" y="143"/>
                  </a:cubicBezTo>
                  <a:cubicBezTo>
                    <a:pt x="684" y="142"/>
                    <a:pt x="685" y="142"/>
                    <a:pt x="687" y="142"/>
                  </a:cubicBezTo>
                  <a:cubicBezTo>
                    <a:pt x="687" y="141"/>
                    <a:pt x="686" y="140"/>
                    <a:pt x="685" y="140"/>
                  </a:cubicBezTo>
                  <a:cubicBezTo>
                    <a:pt x="686" y="139"/>
                    <a:pt x="687" y="139"/>
                    <a:pt x="688" y="138"/>
                  </a:cubicBezTo>
                  <a:cubicBezTo>
                    <a:pt x="689" y="137"/>
                    <a:pt x="690" y="138"/>
                    <a:pt x="691" y="138"/>
                  </a:cubicBezTo>
                  <a:cubicBezTo>
                    <a:pt x="693" y="139"/>
                    <a:pt x="693" y="139"/>
                    <a:pt x="694" y="138"/>
                  </a:cubicBezTo>
                  <a:cubicBezTo>
                    <a:pt x="695" y="137"/>
                    <a:pt x="696" y="137"/>
                    <a:pt x="697" y="136"/>
                  </a:cubicBezTo>
                  <a:cubicBezTo>
                    <a:pt x="696" y="136"/>
                    <a:pt x="694" y="135"/>
                    <a:pt x="693" y="133"/>
                  </a:cubicBezTo>
                  <a:cubicBezTo>
                    <a:pt x="691" y="133"/>
                    <a:pt x="691" y="133"/>
                    <a:pt x="689" y="133"/>
                  </a:cubicBezTo>
                  <a:cubicBezTo>
                    <a:pt x="688" y="133"/>
                    <a:pt x="686" y="132"/>
                    <a:pt x="684" y="132"/>
                  </a:cubicBezTo>
                  <a:cubicBezTo>
                    <a:pt x="684" y="133"/>
                    <a:pt x="683" y="134"/>
                    <a:pt x="682" y="134"/>
                  </a:cubicBezTo>
                  <a:cubicBezTo>
                    <a:pt x="682" y="134"/>
                    <a:pt x="681" y="134"/>
                    <a:pt x="680" y="134"/>
                  </a:cubicBezTo>
                  <a:cubicBezTo>
                    <a:pt x="680" y="134"/>
                    <a:pt x="681" y="135"/>
                    <a:pt x="682" y="135"/>
                  </a:cubicBezTo>
                  <a:cubicBezTo>
                    <a:pt x="679" y="136"/>
                    <a:pt x="678" y="137"/>
                    <a:pt x="676" y="139"/>
                  </a:cubicBezTo>
                  <a:cubicBezTo>
                    <a:pt x="678" y="136"/>
                    <a:pt x="676" y="137"/>
                    <a:pt x="674" y="138"/>
                  </a:cubicBezTo>
                  <a:cubicBezTo>
                    <a:pt x="674" y="138"/>
                    <a:pt x="672" y="139"/>
                    <a:pt x="672" y="139"/>
                  </a:cubicBezTo>
                  <a:cubicBezTo>
                    <a:pt x="671" y="138"/>
                    <a:pt x="671" y="137"/>
                    <a:pt x="672" y="137"/>
                  </a:cubicBezTo>
                  <a:cubicBezTo>
                    <a:pt x="672" y="136"/>
                    <a:pt x="674" y="136"/>
                    <a:pt x="674" y="135"/>
                  </a:cubicBezTo>
                  <a:cubicBezTo>
                    <a:pt x="674" y="135"/>
                    <a:pt x="674" y="133"/>
                    <a:pt x="674" y="133"/>
                  </a:cubicBezTo>
                  <a:cubicBezTo>
                    <a:pt x="672" y="134"/>
                    <a:pt x="670" y="134"/>
                    <a:pt x="668" y="135"/>
                  </a:cubicBezTo>
                  <a:cubicBezTo>
                    <a:pt x="669" y="134"/>
                    <a:pt x="671" y="132"/>
                    <a:pt x="672" y="132"/>
                  </a:cubicBezTo>
                  <a:cubicBezTo>
                    <a:pt x="671" y="132"/>
                    <a:pt x="671" y="131"/>
                    <a:pt x="670" y="131"/>
                  </a:cubicBezTo>
                  <a:cubicBezTo>
                    <a:pt x="670" y="131"/>
                    <a:pt x="669" y="131"/>
                    <a:pt x="668" y="131"/>
                  </a:cubicBezTo>
                  <a:cubicBezTo>
                    <a:pt x="666" y="131"/>
                    <a:pt x="665" y="132"/>
                    <a:pt x="664" y="132"/>
                  </a:cubicBezTo>
                  <a:cubicBezTo>
                    <a:pt x="664" y="133"/>
                    <a:pt x="665" y="136"/>
                    <a:pt x="665" y="136"/>
                  </a:cubicBezTo>
                  <a:cubicBezTo>
                    <a:pt x="663" y="137"/>
                    <a:pt x="661" y="137"/>
                    <a:pt x="659" y="137"/>
                  </a:cubicBezTo>
                  <a:cubicBezTo>
                    <a:pt x="659" y="137"/>
                    <a:pt x="661" y="135"/>
                    <a:pt x="661" y="135"/>
                  </a:cubicBezTo>
                  <a:cubicBezTo>
                    <a:pt x="659" y="134"/>
                    <a:pt x="658" y="132"/>
                    <a:pt x="660" y="130"/>
                  </a:cubicBezTo>
                  <a:cubicBezTo>
                    <a:pt x="663" y="129"/>
                    <a:pt x="665" y="127"/>
                    <a:pt x="667" y="126"/>
                  </a:cubicBezTo>
                  <a:cubicBezTo>
                    <a:pt x="666" y="126"/>
                    <a:pt x="664" y="126"/>
                    <a:pt x="663" y="126"/>
                  </a:cubicBezTo>
                  <a:cubicBezTo>
                    <a:pt x="661" y="127"/>
                    <a:pt x="659" y="129"/>
                    <a:pt x="658" y="130"/>
                  </a:cubicBezTo>
                  <a:cubicBezTo>
                    <a:pt x="655" y="131"/>
                    <a:pt x="651" y="131"/>
                    <a:pt x="648" y="131"/>
                  </a:cubicBezTo>
                  <a:cubicBezTo>
                    <a:pt x="649" y="129"/>
                    <a:pt x="649" y="126"/>
                    <a:pt x="652" y="126"/>
                  </a:cubicBezTo>
                  <a:cubicBezTo>
                    <a:pt x="654" y="126"/>
                    <a:pt x="656" y="126"/>
                    <a:pt x="659" y="126"/>
                  </a:cubicBezTo>
                  <a:cubicBezTo>
                    <a:pt x="658" y="125"/>
                    <a:pt x="658" y="122"/>
                    <a:pt x="657" y="121"/>
                  </a:cubicBezTo>
                  <a:cubicBezTo>
                    <a:pt x="654" y="121"/>
                    <a:pt x="651" y="121"/>
                    <a:pt x="649" y="121"/>
                  </a:cubicBezTo>
                  <a:cubicBezTo>
                    <a:pt x="648" y="121"/>
                    <a:pt x="649" y="126"/>
                    <a:pt x="647" y="126"/>
                  </a:cubicBezTo>
                  <a:cubicBezTo>
                    <a:pt x="646" y="126"/>
                    <a:pt x="647" y="121"/>
                    <a:pt x="646" y="120"/>
                  </a:cubicBezTo>
                  <a:cubicBezTo>
                    <a:pt x="643" y="121"/>
                    <a:pt x="643" y="121"/>
                    <a:pt x="641" y="119"/>
                  </a:cubicBezTo>
                  <a:cubicBezTo>
                    <a:pt x="640" y="118"/>
                    <a:pt x="636" y="119"/>
                    <a:pt x="634" y="119"/>
                  </a:cubicBezTo>
                  <a:cubicBezTo>
                    <a:pt x="631" y="119"/>
                    <a:pt x="627" y="120"/>
                    <a:pt x="623" y="121"/>
                  </a:cubicBezTo>
                  <a:cubicBezTo>
                    <a:pt x="627" y="122"/>
                    <a:pt x="629" y="122"/>
                    <a:pt x="632" y="123"/>
                  </a:cubicBezTo>
                  <a:cubicBezTo>
                    <a:pt x="634" y="124"/>
                    <a:pt x="636" y="125"/>
                    <a:pt x="637" y="126"/>
                  </a:cubicBezTo>
                  <a:cubicBezTo>
                    <a:pt x="637" y="126"/>
                    <a:pt x="636" y="130"/>
                    <a:pt x="636" y="130"/>
                  </a:cubicBezTo>
                  <a:cubicBezTo>
                    <a:pt x="634" y="129"/>
                    <a:pt x="632" y="127"/>
                    <a:pt x="630" y="126"/>
                  </a:cubicBezTo>
                  <a:cubicBezTo>
                    <a:pt x="631" y="129"/>
                    <a:pt x="632" y="130"/>
                    <a:pt x="630" y="132"/>
                  </a:cubicBezTo>
                  <a:cubicBezTo>
                    <a:pt x="630" y="131"/>
                    <a:pt x="629" y="129"/>
                    <a:pt x="628" y="127"/>
                  </a:cubicBezTo>
                  <a:cubicBezTo>
                    <a:pt x="628" y="126"/>
                    <a:pt x="628" y="126"/>
                    <a:pt x="626" y="126"/>
                  </a:cubicBezTo>
                  <a:cubicBezTo>
                    <a:pt x="625" y="126"/>
                    <a:pt x="623" y="126"/>
                    <a:pt x="622" y="126"/>
                  </a:cubicBezTo>
                  <a:cubicBezTo>
                    <a:pt x="621" y="128"/>
                    <a:pt x="621" y="129"/>
                    <a:pt x="620" y="130"/>
                  </a:cubicBezTo>
                  <a:cubicBezTo>
                    <a:pt x="619" y="129"/>
                    <a:pt x="619" y="127"/>
                    <a:pt x="619" y="126"/>
                  </a:cubicBezTo>
                  <a:cubicBezTo>
                    <a:pt x="618" y="126"/>
                    <a:pt x="616" y="126"/>
                    <a:pt x="616" y="126"/>
                  </a:cubicBezTo>
                  <a:cubicBezTo>
                    <a:pt x="613" y="126"/>
                    <a:pt x="612" y="124"/>
                    <a:pt x="610" y="122"/>
                  </a:cubicBezTo>
                  <a:cubicBezTo>
                    <a:pt x="610" y="122"/>
                    <a:pt x="611" y="126"/>
                    <a:pt x="612" y="126"/>
                  </a:cubicBezTo>
                  <a:cubicBezTo>
                    <a:pt x="610" y="126"/>
                    <a:pt x="607" y="126"/>
                    <a:pt x="606" y="126"/>
                  </a:cubicBezTo>
                  <a:cubicBezTo>
                    <a:pt x="604" y="126"/>
                    <a:pt x="603" y="128"/>
                    <a:pt x="601" y="130"/>
                  </a:cubicBezTo>
                  <a:cubicBezTo>
                    <a:pt x="601" y="128"/>
                    <a:pt x="600" y="127"/>
                    <a:pt x="599" y="126"/>
                  </a:cubicBezTo>
                  <a:cubicBezTo>
                    <a:pt x="597" y="126"/>
                    <a:pt x="595" y="126"/>
                    <a:pt x="593" y="126"/>
                  </a:cubicBezTo>
                  <a:cubicBezTo>
                    <a:pt x="594" y="124"/>
                    <a:pt x="595" y="122"/>
                    <a:pt x="597" y="122"/>
                  </a:cubicBezTo>
                  <a:cubicBezTo>
                    <a:pt x="599" y="122"/>
                    <a:pt x="601" y="121"/>
                    <a:pt x="603" y="121"/>
                  </a:cubicBezTo>
                  <a:cubicBezTo>
                    <a:pt x="603" y="121"/>
                    <a:pt x="603" y="121"/>
                    <a:pt x="602" y="120"/>
                  </a:cubicBezTo>
                  <a:cubicBezTo>
                    <a:pt x="604" y="120"/>
                    <a:pt x="605" y="119"/>
                    <a:pt x="606" y="119"/>
                  </a:cubicBezTo>
                  <a:cubicBezTo>
                    <a:pt x="604" y="119"/>
                    <a:pt x="600" y="117"/>
                    <a:pt x="603" y="115"/>
                  </a:cubicBezTo>
                  <a:cubicBezTo>
                    <a:pt x="601" y="115"/>
                    <a:pt x="600" y="115"/>
                    <a:pt x="598" y="114"/>
                  </a:cubicBezTo>
                  <a:cubicBezTo>
                    <a:pt x="597" y="113"/>
                    <a:pt x="598" y="112"/>
                    <a:pt x="597" y="111"/>
                  </a:cubicBezTo>
                  <a:cubicBezTo>
                    <a:pt x="594" y="108"/>
                    <a:pt x="592" y="109"/>
                    <a:pt x="588" y="109"/>
                  </a:cubicBezTo>
                  <a:cubicBezTo>
                    <a:pt x="582" y="109"/>
                    <a:pt x="576" y="109"/>
                    <a:pt x="569" y="109"/>
                  </a:cubicBezTo>
                  <a:cubicBezTo>
                    <a:pt x="571" y="110"/>
                    <a:pt x="574" y="111"/>
                    <a:pt x="573" y="113"/>
                  </a:cubicBezTo>
                  <a:cubicBezTo>
                    <a:pt x="572" y="113"/>
                    <a:pt x="571" y="112"/>
                    <a:pt x="570" y="111"/>
                  </a:cubicBezTo>
                  <a:cubicBezTo>
                    <a:pt x="569" y="111"/>
                    <a:pt x="567" y="111"/>
                    <a:pt x="566" y="111"/>
                  </a:cubicBezTo>
                  <a:cubicBezTo>
                    <a:pt x="567" y="112"/>
                    <a:pt x="567" y="113"/>
                    <a:pt x="567" y="113"/>
                  </a:cubicBezTo>
                  <a:cubicBezTo>
                    <a:pt x="564" y="112"/>
                    <a:pt x="560" y="112"/>
                    <a:pt x="557" y="113"/>
                  </a:cubicBezTo>
                  <a:cubicBezTo>
                    <a:pt x="562" y="115"/>
                    <a:pt x="567" y="114"/>
                    <a:pt x="572" y="116"/>
                  </a:cubicBezTo>
                  <a:cubicBezTo>
                    <a:pt x="570" y="116"/>
                    <a:pt x="567" y="117"/>
                    <a:pt x="564" y="116"/>
                  </a:cubicBezTo>
                  <a:cubicBezTo>
                    <a:pt x="561" y="115"/>
                    <a:pt x="559" y="115"/>
                    <a:pt x="555" y="115"/>
                  </a:cubicBezTo>
                  <a:cubicBezTo>
                    <a:pt x="556" y="115"/>
                    <a:pt x="556" y="116"/>
                    <a:pt x="557" y="116"/>
                  </a:cubicBezTo>
                  <a:cubicBezTo>
                    <a:pt x="555" y="116"/>
                    <a:pt x="552" y="116"/>
                    <a:pt x="552" y="119"/>
                  </a:cubicBezTo>
                  <a:cubicBezTo>
                    <a:pt x="551" y="121"/>
                    <a:pt x="551" y="121"/>
                    <a:pt x="554" y="122"/>
                  </a:cubicBezTo>
                  <a:cubicBezTo>
                    <a:pt x="558" y="123"/>
                    <a:pt x="563" y="125"/>
                    <a:pt x="567" y="126"/>
                  </a:cubicBezTo>
                  <a:cubicBezTo>
                    <a:pt x="563" y="126"/>
                    <a:pt x="558" y="126"/>
                    <a:pt x="554" y="126"/>
                  </a:cubicBezTo>
                  <a:cubicBezTo>
                    <a:pt x="554" y="127"/>
                    <a:pt x="555" y="130"/>
                    <a:pt x="556" y="131"/>
                  </a:cubicBezTo>
                  <a:cubicBezTo>
                    <a:pt x="557" y="132"/>
                    <a:pt x="559" y="132"/>
                    <a:pt x="560" y="133"/>
                  </a:cubicBezTo>
                  <a:cubicBezTo>
                    <a:pt x="560" y="132"/>
                    <a:pt x="560" y="131"/>
                    <a:pt x="560" y="131"/>
                  </a:cubicBezTo>
                  <a:cubicBezTo>
                    <a:pt x="562" y="131"/>
                    <a:pt x="563" y="132"/>
                    <a:pt x="564" y="134"/>
                  </a:cubicBezTo>
                  <a:cubicBezTo>
                    <a:pt x="563" y="134"/>
                    <a:pt x="563" y="134"/>
                    <a:pt x="562" y="134"/>
                  </a:cubicBezTo>
                  <a:cubicBezTo>
                    <a:pt x="562" y="136"/>
                    <a:pt x="563" y="137"/>
                    <a:pt x="561" y="137"/>
                  </a:cubicBezTo>
                  <a:cubicBezTo>
                    <a:pt x="563" y="138"/>
                    <a:pt x="563" y="138"/>
                    <a:pt x="562" y="140"/>
                  </a:cubicBezTo>
                  <a:cubicBezTo>
                    <a:pt x="562" y="137"/>
                    <a:pt x="553" y="139"/>
                    <a:pt x="551" y="139"/>
                  </a:cubicBezTo>
                  <a:cubicBezTo>
                    <a:pt x="549" y="139"/>
                    <a:pt x="548" y="138"/>
                    <a:pt x="546" y="138"/>
                  </a:cubicBezTo>
                  <a:cubicBezTo>
                    <a:pt x="544" y="139"/>
                    <a:pt x="542" y="139"/>
                    <a:pt x="540" y="139"/>
                  </a:cubicBezTo>
                  <a:cubicBezTo>
                    <a:pt x="542" y="139"/>
                    <a:pt x="546" y="138"/>
                    <a:pt x="548" y="137"/>
                  </a:cubicBezTo>
                  <a:cubicBezTo>
                    <a:pt x="549" y="137"/>
                    <a:pt x="551" y="137"/>
                    <a:pt x="552" y="136"/>
                  </a:cubicBezTo>
                  <a:cubicBezTo>
                    <a:pt x="552" y="136"/>
                    <a:pt x="552" y="137"/>
                    <a:pt x="553" y="137"/>
                  </a:cubicBezTo>
                  <a:cubicBezTo>
                    <a:pt x="553" y="137"/>
                    <a:pt x="554" y="137"/>
                    <a:pt x="555" y="137"/>
                  </a:cubicBezTo>
                  <a:cubicBezTo>
                    <a:pt x="555" y="137"/>
                    <a:pt x="554" y="137"/>
                    <a:pt x="554" y="136"/>
                  </a:cubicBezTo>
                  <a:cubicBezTo>
                    <a:pt x="556" y="136"/>
                    <a:pt x="560" y="137"/>
                    <a:pt x="560" y="135"/>
                  </a:cubicBezTo>
                  <a:cubicBezTo>
                    <a:pt x="560" y="135"/>
                    <a:pt x="554" y="133"/>
                    <a:pt x="554" y="133"/>
                  </a:cubicBezTo>
                  <a:cubicBezTo>
                    <a:pt x="551" y="132"/>
                    <a:pt x="551" y="131"/>
                    <a:pt x="549" y="129"/>
                  </a:cubicBezTo>
                  <a:cubicBezTo>
                    <a:pt x="547" y="126"/>
                    <a:pt x="547" y="126"/>
                    <a:pt x="545" y="126"/>
                  </a:cubicBezTo>
                  <a:cubicBezTo>
                    <a:pt x="545" y="126"/>
                    <a:pt x="544" y="126"/>
                    <a:pt x="544" y="126"/>
                  </a:cubicBezTo>
                  <a:cubicBezTo>
                    <a:pt x="544" y="126"/>
                    <a:pt x="545" y="126"/>
                    <a:pt x="545" y="126"/>
                  </a:cubicBezTo>
                  <a:cubicBezTo>
                    <a:pt x="545" y="126"/>
                    <a:pt x="546" y="126"/>
                    <a:pt x="546" y="126"/>
                  </a:cubicBezTo>
                  <a:cubicBezTo>
                    <a:pt x="546" y="125"/>
                    <a:pt x="541" y="119"/>
                    <a:pt x="541" y="120"/>
                  </a:cubicBezTo>
                  <a:cubicBezTo>
                    <a:pt x="542" y="118"/>
                    <a:pt x="545" y="117"/>
                    <a:pt x="547" y="115"/>
                  </a:cubicBezTo>
                  <a:cubicBezTo>
                    <a:pt x="549" y="113"/>
                    <a:pt x="550" y="112"/>
                    <a:pt x="554" y="111"/>
                  </a:cubicBezTo>
                  <a:cubicBezTo>
                    <a:pt x="556" y="111"/>
                    <a:pt x="558" y="109"/>
                    <a:pt x="560" y="109"/>
                  </a:cubicBezTo>
                  <a:cubicBezTo>
                    <a:pt x="558" y="106"/>
                    <a:pt x="555" y="107"/>
                    <a:pt x="551" y="107"/>
                  </a:cubicBezTo>
                  <a:cubicBezTo>
                    <a:pt x="546" y="107"/>
                    <a:pt x="542" y="107"/>
                    <a:pt x="537" y="107"/>
                  </a:cubicBezTo>
                  <a:cubicBezTo>
                    <a:pt x="533" y="107"/>
                    <a:pt x="530" y="108"/>
                    <a:pt x="527" y="109"/>
                  </a:cubicBezTo>
                  <a:cubicBezTo>
                    <a:pt x="525" y="109"/>
                    <a:pt x="525" y="109"/>
                    <a:pt x="524" y="111"/>
                  </a:cubicBezTo>
                  <a:cubicBezTo>
                    <a:pt x="522" y="113"/>
                    <a:pt x="522" y="113"/>
                    <a:pt x="520" y="112"/>
                  </a:cubicBezTo>
                  <a:cubicBezTo>
                    <a:pt x="520" y="113"/>
                    <a:pt x="520" y="113"/>
                    <a:pt x="520" y="114"/>
                  </a:cubicBezTo>
                  <a:cubicBezTo>
                    <a:pt x="517" y="114"/>
                    <a:pt x="518" y="114"/>
                    <a:pt x="517" y="116"/>
                  </a:cubicBezTo>
                  <a:cubicBezTo>
                    <a:pt x="516" y="117"/>
                    <a:pt x="516" y="116"/>
                    <a:pt x="515" y="117"/>
                  </a:cubicBezTo>
                  <a:cubicBezTo>
                    <a:pt x="515" y="118"/>
                    <a:pt x="516" y="118"/>
                    <a:pt x="516" y="119"/>
                  </a:cubicBezTo>
                  <a:cubicBezTo>
                    <a:pt x="515" y="120"/>
                    <a:pt x="515" y="120"/>
                    <a:pt x="512" y="120"/>
                  </a:cubicBezTo>
                  <a:cubicBezTo>
                    <a:pt x="512" y="122"/>
                    <a:pt x="512" y="124"/>
                    <a:pt x="513" y="126"/>
                  </a:cubicBezTo>
                  <a:cubicBezTo>
                    <a:pt x="511" y="126"/>
                    <a:pt x="510" y="126"/>
                    <a:pt x="508" y="126"/>
                  </a:cubicBezTo>
                  <a:cubicBezTo>
                    <a:pt x="509" y="128"/>
                    <a:pt x="510" y="129"/>
                    <a:pt x="510" y="131"/>
                  </a:cubicBezTo>
                  <a:cubicBezTo>
                    <a:pt x="511" y="132"/>
                    <a:pt x="509" y="132"/>
                    <a:pt x="508" y="132"/>
                  </a:cubicBezTo>
                  <a:cubicBezTo>
                    <a:pt x="510" y="134"/>
                    <a:pt x="511" y="135"/>
                    <a:pt x="513" y="136"/>
                  </a:cubicBezTo>
                  <a:cubicBezTo>
                    <a:pt x="514" y="136"/>
                    <a:pt x="516" y="136"/>
                    <a:pt x="517" y="136"/>
                  </a:cubicBezTo>
                  <a:cubicBezTo>
                    <a:pt x="522" y="136"/>
                    <a:pt x="526" y="136"/>
                    <a:pt x="530" y="136"/>
                  </a:cubicBezTo>
                  <a:cubicBezTo>
                    <a:pt x="530" y="136"/>
                    <a:pt x="530" y="137"/>
                    <a:pt x="530" y="138"/>
                  </a:cubicBezTo>
                  <a:cubicBezTo>
                    <a:pt x="532" y="137"/>
                    <a:pt x="534" y="138"/>
                    <a:pt x="536" y="138"/>
                  </a:cubicBezTo>
                  <a:cubicBezTo>
                    <a:pt x="535" y="141"/>
                    <a:pt x="534" y="141"/>
                    <a:pt x="531" y="140"/>
                  </a:cubicBezTo>
                  <a:cubicBezTo>
                    <a:pt x="529" y="140"/>
                    <a:pt x="528" y="141"/>
                    <a:pt x="526" y="139"/>
                  </a:cubicBezTo>
                  <a:cubicBezTo>
                    <a:pt x="525" y="138"/>
                    <a:pt x="520" y="139"/>
                    <a:pt x="519" y="139"/>
                  </a:cubicBezTo>
                  <a:cubicBezTo>
                    <a:pt x="517" y="139"/>
                    <a:pt x="516" y="138"/>
                    <a:pt x="514" y="137"/>
                  </a:cubicBezTo>
                  <a:cubicBezTo>
                    <a:pt x="515" y="138"/>
                    <a:pt x="516" y="139"/>
                    <a:pt x="516" y="140"/>
                  </a:cubicBezTo>
                  <a:cubicBezTo>
                    <a:pt x="516" y="140"/>
                    <a:pt x="515" y="140"/>
                    <a:pt x="514" y="140"/>
                  </a:cubicBezTo>
                  <a:cubicBezTo>
                    <a:pt x="515" y="142"/>
                    <a:pt x="516" y="142"/>
                    <a:pt x="518" y="143"/>
                  </a:cubicBezTo>
                  <a:cubicBezTo>
                    <a:pt x="520" y="143"/>
                    <a:pt x="520" y="145"/>
                    <a:pt x="521" y="145"/>
                  </a:cubicBezTo>
                  <a:cubicBezTo>
                    <a:pt x="522" y="146"/>
                    <a:pt x="524" y="145"/>
                    <a:pt x="525" y="145"/>
                  </a:cubicBezTo>
                  <a:cubicBezTo>
                    <a:pt x="526" y="146"/>
                    <a:pt x="528" y="146"/>
                    <a:pt x="529" y="146"/>
                  </a:cubicBezTo>
                  <a:cubicBezTo>
                    <a:pt x="528" y="147"/>
                    <a:pt x="528" y="147"/>
                    <a:pt x="527" y="147"/>
                  </a:cubicBezTo>
                  <a:cubicBezTo>
                    <a:pt x="528" y="147"/>
                    <a:pt x="530" y="148"/>
                    <a:pt x="530" y="148"/>
                  </a:cubicBezTo>
                  <a:cubicBezTo>
                    <a:pt x="531" y="147"/>
                    <a:pt x="532" y="147"/>
                    <a:pt x="533" y="147"/>
                  </a:cubicBezTo>
                  <a:cubicBezTo>
                    <a:pt x="534" y="147"/>
                    <a:pt x="536" y="147"/>
                    <a:pt x="537" y="147"/>
                  </a:cubicBezTo>
                  <a:cubicBezTo>
                    <a:pt x="538" y="145"/>
                    <a:pt x="538" y="145"/>
                    <a:pt x="539" y="145"/>
                  </a:cubicBezTo>
                  <a:cubicBezTo>
                    <a:pt x="539" y="146"/>
                    <a:pt x="539" y="146"/>
                    <a:pt x="539" y="147"/>
                  </a:cubicBezTo>
                  <a:cubicBezTo>
                    <a:pt x="542" y="146"/>
                    <a:pt x="544" y="146"/>
                    <a:pt x="545" y="143"/>
                  </a:cubicBezTo>
                  <a:cubicBezTo>
                    <a:pt x="546" y="144"/>
                    <a:pt x="546" y="145"/>
                    <a:pt x="547" y="145"/>
                  </a:cubicBezTo>
                  <a:cubicBezTo>
                    <a:pt x="546" y="146"/>
                    <a:pt x="542" y="146"/>
                    <a:pt x="543" y="147"/>
                  </a:cubicBezTo>
                  <a:cubicBezTo>
                    <a:pt x="543" y="149"/>
                    <a:pt x="545" y="149"/>
                    <a:pt x="546" y="150"/>
                  </a:cubicBezTo>
                  <a:cubicBezTo>
                    <a:pt x="550" y="151"/>
                    <a:pt x="553" y="151"/>
                    <a:pt x="557" y="151"/>
                  </a:cubicBezTo>
                  <a:cubicBezTo>
                    <a:pt x="555" y="150"/>
                    <a:pt x="553" y="149"/>
                    <a:pt x="551" y="149"/>
                  </a:cubicBezTo>
                  <a:cubicBezTo>
                    <a:pt x="555" y="149"/>
                    <a:pt x="558" y="149"/>
                    <a:pt x="561" y="149"/>
                  </a:cubicBezTo>
                  <a:cubicBezTo>
                    <a:pt x="561" y="150"/>
                    <a:pt x="561" y="150"/>
                    <a:pt x="560" y="151"/>
                  </a:cubicBezTo>
                  <a:cubicBezTo>
                    <a:pt x="565" y="151"/>
                    <a:pt x="570" y="151"/>
                    <a:pt x="574" y="151"/>
                  </a:cubicBezTo>
                  <a:cubicBezTo>
                    <a:pt x="576" y="151"/>
                    <a:pt x="577" y="151"/>
                    <a:pt x="578" y="151"/>
                  </a:cubicBezTo>
                  <a:cubicBezTo>
                    <a:pt x="579" y="151"/>
                    <a:pt x="580" y="152"/>
                    <a:pt x="581" y="152"/>
                  </a:cubicBezTo>
                  <a:cubicBezTo>
                    <a:pt x="583" y="152"/>
                    <a:pt x="585" y="152"/>
                    <a:pt x="587" y="152"/>
                  </a:cubicBezTo>
                  <a:cubicBezTo>
                    <a:pt x="587" y="152"/>
                    <a:pt x="586" y="153"/>
                    <a:pt x="586" y="153"/>
                  </a:cubicBezTo>
                  <a:cubicBezTo>
                    <a:pt x="588" y="153"/>
                    <a:pt x="588" y="152"/>
                    <a:pt x="591" y="152"/>
                  </a:cubicBezTo>
                  <a:cubicBezTo>
                    <a:pt x="587" y="149"/>
                    <a:pt x="583" y="148"/>
                    <a:pt x="579" y="146"/>
                  </a:cubicBezTo>
                  <a:cubicBezTo>
                    <a:pt x="581" y="147"/>
                    <a:pt x="583" y="148"/>
                    <a:pt x="585" y="148"/>
                  </a:cubicBezTo>
                  <a:cubicBezTo>
                    <a:pt x="586" y="148"/>
                    <a:pt x="588" y="148"/>
                    <a:pt x="589" y="149"/>
                  </a:cubicBezTo>
                  <a:cubicBezTo>
                    <a:pt x="590" y="149"/>
                    <a:pt x="590" y="151"/>
                    <a:pt x="592" y="151"/>
                  </a:cubicBezTo>
                  <a:cubicBezTo>
                    <a:pt x="594" y="152"/>
                    <a:pt x="596" y="153"/>
                    <a:pt x="599" y="153"/>
                  </a:cubicBezTo>
                  <a:cubicBezTo>
                    <a:pt x="601" y="154"/>
                    <a:pt x="604" y="154"/>
                    <a:pt x="605" y="156"/>
                  </a:cubicBezTo>
                  <a:cubicBezTo>
                    <a:pt x="605" y="155"/>
                    <a:pt x="606" y="155"/>
                    <a:pt x="606" y="154"/>
                  </a:cubicBezTo>
                  <a:cubicBezTo>
                    <a:pt x="607" y="157"/>
                    <a:pt x="608" y="156"/>
                    <a:pt x="610" y="156"/>
                  </a:cubicBezTo>
                  <a:cubicBezTo>
                    <a:pt x="609" y="156"/>
                    <a:pt x="609" y="155"/>
                    <a:pt x="608" y="155"/>
                  </a:cubicBezTo>
                  <a:cubicBezTo>
                    <a:pt x="610" y="155"/>
                    <a:pt x="615" y="156"/>
                    <a:pt x="616" y="154"/>
                  </a:cubicBezTo>
                  <a:cubicBezTo>
                    <a:pt x="611" y="153"/>
                    <a:pt x="607" y="153"/>
                    <a:pt x="603" y="153"/>
                  </a:cubicBezTo>
                  <a:cubicBezTo>
                    <a:pt x="599" y="153"/>
                    <a:pt x="595" y="151"/>
                    <a:pt x="592" y="149"/>
                  </a:cubicBezTo>
                  <a:cubicBezTo>
                    <a:pt x="595" y="149"/>
                    <a:pt x="598" y="149"/>
                    <a:pt x="601" y="149"/>
                  </a:cubicBezTo>
                  <a:cubicBezTo>
                    <a:pt x="603" y="149"/>
                    <a:pt x="604" y="150"/>
                    <a:pt x="605" y="151"/>
                  </a:cubicBezTo>
                  <a:cubicBezTo>
                    <a:pt x="606" y="151"/>
                    <a:pt x="607" y="151"/>
                    <a:pt x="609" y="151"/>
                  </a:cubicBezTo>
                  <a:cubicBezTo>
                    <a:pt x="610" y="151"/>
                    <a:pt x="611" y="152"/>
                    <a:pt x="612" y="152"/>
                  </a:cubicBezTo>
                  <a:cubicBezTo>
                    <a:pt x="613" y="153"/>
                    <a:pt x="615" y="152"/>
                    <a:pt x="616" y="152"/>
                  </a:cubicBezTo>
                  <a:cubicBezTo>
                    <a:pt x="619" y="152"/>
                    <a:pt x="620" y="152"/>
                    <a:pt x="623" y="151"/>
                  </a:cubicBezTo>
                  <a:cubicBezTo>
                    <a:pt x="621" y="152"/>
                    <a:pt x="621" y="148"/>
                    <a:pt x="619" y="147"/>
                  </a:cubicBezTo>
                  <a:cubicBezTo>
                    <a:pt x="617" y="146"/>
                    <a:pt x="613" y="148"/>
                    <a:pt x="613" y="145"/>
                  </a:cubicBezTo>
                  <a:cubicBezTo>
                    <a:pt x="614" y="145"/>
                    <a:pt x="615" y="145"/>
                    <a:pt x="616" y="145"/>
                  </a:cubicBezTo>
                  <a:cubicBezTo>
                    <a:pt x="616" y="144"/>
                    <a:pt x="616" y="143"/>
                    <a:pt x="617" y="143"/>
                  </a:cubicBezTo>
                  <a:cubicBezTo>
                    <a:pt x="620" y="142"/>
                    <a:pt x="620" y="142"/>
                    <a:pt x="622" y="144"/>
                  </a:cubicBezTo>
                  <a:cubicBezTo>
                    <a:pt x="620" y="144"/>
                    <a:pt x="618" y="143"/>
                    <a:pt x="618" y="145"/>
                  </a:cubicBezTo>
                  <a:cubicBezTo>
                    <a:pt x="619" y="145"/>
                    <a:pt x="621" y="145"/>
                    <a:pt x="621" y="146"/>
                  </a:cubicBezTo>
                  <a:cubicBezTo>
                    <a:pt x="621" y="147"/>
                    <a:pt x="624" y="146"/>
                    <a:pt x="624" y="148"/>
                  </a:cubicBezTo>
                  <a:cubicBezTo>
                    <a:pt x="625" y="150"/>
                    <a:pt x="630" y="148"/>
                    <a:pt x="632" y="148"/>
                  </a:cubicBezTo>
                  <a:cubicBezTo>
                    <a:pt x="632" y="149"/>
                    <a:pt x="632" y="151"/>
                    <a:pt x="631" y="152"/>
                  </a:cubicBezTo>
                  <a:cubicBezTo>
                    <a:pt x="631" y="154"/>
                    <a:pt x="632" y="153"/>
                    <a:pt x="634" y="154"/>
                  </a:cubicBezTo>
                  <a:cubicBezTo>
                    <a:pt x="634" y="152"/>
                    <a:pt x="633" y="152"/>
                    <a:pt x="635" y="152"/>
                  </a:cubicBezTo>
                  <a:cubicBezTo>
                    <a:pt x="636" y="151"/>
                    <a:pt x="637" y="152"/>
                    <a:pt x="639" y="152"/>
                  </a:cubicBezTo>
                  <a:cubicBezTo>
                    <a:pt x="642" y="152"/>
                    <a:pt x="640" y="154"/>
                    <a:pt x="639" y="155"/>
                  </a:cubicBezTo>
                  <a:cubicBezTo>
                    <a:pt x="639" y="155"/>
                    <a:pt x="640" y="156"/>
                    <a:pt x="641" y="156"/>
                  </a:cubicBezTo>
                  <a:cubicBezTo>
                    <a:pt x="641" y="155"/>
                    <a:pt x="641" y="154"/>
                    <a:pt x="641" y="153"/>
                  </a:cubicBezTo>
                  <a:cubicBezTo>
                    <a:pt x="642" y="153"/>
                    <a:pt x="646" y="155"/>
                    <a:pt x="647" y="155"/>
                  </a:cubicBezTo>
                  <a:cubicBezTo>
                    <a:pt x="645" y="155"/>
                    <a:pt x="643" y="154"/>
                    <a:pt x="642" y="155"/>
                  </a:cubicBezTo>
                  <a:cubicBezTo>
                    <a:pt x="642" y="156"/>
                    <a:pt x="643" y="158"/>
                    <a:pt x="645" y="158"/>
                  </a:cubicBezTo>
                  <a:cubicBezTo>
                    <a:pt x="647" y="157"/>
                    <a:pt x="650" y="159"/>
                    <a:pt x="652" y="159"/>
                  </a:cubicBezTo>
                  <a:cubicBezTo>
                    <a:pt x="652" y="162"/>
                    <a:pt x="651" y="161"/>
                    <a:pt x="649" y="161"/>
                  </a:cubicBezTo>
                  <a:cubicBezTo>
                    <a:pt x="647" y="161"/>
                    <a:pt x="644" y="161"/>
                    <a:pt x="642" y="161"/>
                  </a:cubicBezTo>
                  <a:cubicBezTo>
                    <a:pt x="642" y="163"/>
                    <a:pt x="642" y="163"/>
                    <a:pt x="644" y="164"/>
                  </a:cubicBezTo>
                  <a:cubicBezTo>
                    <a:pt x="643" y="164"/>
                    <a:pt x="643" y="165"/>
                    <a:pt x="642" y="165"/>
                  </a:cubicBezTo>
                  <a:cubicBezTo>
                    <a:pt x="645" y="166"/>
                    <a:pt x="652" y="164"/>
                    <a:pt x="654" y="162"/>
                  </a:cubicBezTo>
                  <a:cubicBezTo>
                    <a:pt x="654" y="161"/>
                    <a:pt x="656" y="161"/>
                    <a:pt x="656" y="162"/>
                  </a:cubicBezTo>
                  <a:cubicBezTo>
                    <a:pt x="658" y="163"/>
                    <a:pt x="657" y="163"/>
                    <a:pt x="659" y="162"/>
                  </a:cubicBezTo>
                  <a:cubicBezTo>
                    <a:pt x="660" y="161"/>
                    <a:pt x="661" y="161"/>
                    <a:pt x="662" y="162"/>
                  </a:cubicBezTo>
                  <a:cubicBezTo>
                    <a:pt x="662" y="163"/>
                    <a:pt x="660" y="164"/>
                    <a:pt x="660" y="164"/>
                  </a:cubicBezTo>
                  <a:cubicBezTo>
                    <a:pt x="661" y="164"/>
                    <a:pt x="662" y="164"/>
                    <a:pt x="663" y="164"/>
                  </a:cubicBezTo>
                  <a:cubicBezTo>
                    <a:pt x="662" y="165"/>
                    <a:pt x="661" y="165"/>
                    <a:pt x="661" y="166"/>
                  </a:cubicBezTo>
                  <a:cubicBezTo>
                    <a:pt x="663" y="166"/>
                    <a:pt x="665" y="167"/>
                    <a:pt x="668" y="168"/>
                  </a:cubicBezTo>
                  <a:cubicBezTo>
                    <a:pt x="667" y="167"/>
                    <a:pt x="667" y="166"/>
                    <a:pt x="666" y="164"/>
                  </a:cubicBezTo>
                  <a:cubicBezTo>
                    <a:pt x="668" y="165"/>
                    <a:pt x="669" y="165"/>
                    <a:pt x="670" y="166"/>
                  </a:cubicBezTo>
                  <a:cubicBezTo>
                    <a:pt x="671" y="168"/>
                    <a:pt x="670" y="168"/>
                    <a:pt x="669" y="169"/>
                  </a:cubicBezTo>
                  <a:cubicBezTo>
                    <a:pt x="670" y="169"/>
                    <a:pt x="671" y="170"/>
                    <a:pt x="672" y="170"/>
                  </a:cubicBezTo>
                  <a:cubicBezTo>
                    <a:pt x="674" y="169"/>
                    <a:pt x="675" y="168"/>
                    <a:pt x="676" y="170"/>
                  </a:cubicBezTo>
                  <a:cubicBezTo>
                    <a:pt x="675" y="171"/>
                    <a:pt x="672" y="172"/>
                    <a:pt x="672" y="172"/>
                  </a:cubicBezTo>
                  <a:cubicBezTo>
                    <a:pt x="674" y="173"/>
                    <a:pt x="677" y="172"/>
                    <a:pt x="678" y="171"/>
                  </a:cubicBezTo>
                  <a:cubicBezTo>
                    <a:pt x="679" y="172"/>
                    <a:pt x="679" y="173"/>
                    <a:pt x="679" y="174"/>
                  </a:cubicBezTo>
                  <a:cubicBezTo>
                    <a:pt x="679" y="175"/>
                    <a:pt x="680" y="174"/>
                    <a:pt x="681" y="174"/>
                  </a:cubicBezTo>
                  <a:cubicBezTo>
                    <a:pt x="682" y="175"/>
                    <a:pt x="681" y="177"/>
                    <a:pt x="683" y="177"/>
                  </a:cubicBezTo>
                  <a:cubicBezTo>
                    <a:pt x="687" y="178"/>
                    <a:pt x="683" y="178"/>
                    <a:pt x="683" y="180"/>
                  </a:cubicBezTo>
                  <a:cubicBezTo>
                    <a:pt x="684" y="181"/>
                    <a:pt x="685" y="182"/>
                    <a:pt x="686" y="183"/>
                  </a:cubicBezTo>
                  <a:cubicBezTo>
                    <a:pt x="683" y="184"/>
                    <a:pt x="681" y="185"/>
                    <a:pt x="679" y="186"/>
                  </a:cubicBezTo>
                  <a:cubicBezTo>
                    <a:pt x="683" y="187"/>
                    <a:pt x="687" y="187"/>
                    <a:pt x="692" y="188"/>
                  </a:cubicBezTo>
                  <a:cubicBezTo>
                    <a:pt x="695" y="189"/>
                    <a:pt x="695" y="189"/>
                    <a:pt x="696" y="186"/>
                  </a:cubicBezTo>
                  <a:cubicBezTo>
                    <a:pt x="698" y="184"/>
                    <a:pt x="697" y="184"/>
                    <a:pt x="695" y="182"/>
                  </a:cubicBezTo>
                  <a:cubicBezTo>
                    <a:pt x="697" y="183"/>
                    <a:pt x="700" y="184"/>
                    <a:pt x="702" y="185"/>
                  </a:cubicBezTo>
                  <a:cubicBezTo>
                    <a:pt x="701" y="185"/>
                    <a:pt x="699" y="185"/>
                    <a:pt x="699" y="185"/>
                  </a:cubicBezTo>
                  <a:cubicBezTo>
                    <a:pt x="700" y="185"/>
                    <a:pt x="701" y="186"/>
                    <a:pt x="701" y="187"/>
                  </a:cubicBezTo>
                  <a:cubicBezTo>
                    <a:pt x="701" y="188"/>
                    <a:pt x="704" y="188"/>
                    <a:pt x="704" y="188"/>
                  </a:cubicBezTo>
                  <a:cubicBezTo>
                    <a:pt x="706" y="188"/>
                    <a:pt x="711" y="188"/>
                    <a:pt x="712" y="189"/>
                  </a:cubicBezTo>
                  <a:cubicBezTo>
                    <a:pt x="712" y="189"/>
                    <a:pt x="710" y="190"/>
                    <a:pt x="709" y="190"/>
                  </a:cubicBezTo>
                  <a:cubicBezTo>
                    <a:pt x="710" y="190"/>
                    <a:pt x="712" y="192"/>
                    <a:pt x="713" y="192"/>
                  </a:cubicBezTo>
                  <a:cubicBezTo>
                    <a:pt x="714" y="191"/>
                    <a:pt x="715" y="189"/>
                    <a:pt x="716" y="188"/>
                  </a:cubicBezTo>
                  <a:cubicBezTo>
                    <a:pt x="716" y="188"/>
                    <a:pt x="716" y="188"/>
                    <a:pt x="716" y="188"/>
                  </a:cubicBezTo>
                  <a:cubicBezTo>
                    <a:pt x="716" y="188"/>
                    <a:pt x="716" y="188"/>
                    <a:pt x="716" y="188"/>
                  </a:cubicBezTo>
                  <a:cubicBezTo>
                    <a:pt x="715" y="189"/>
                    <a:pt x="717" y="191"/>
                    <a:pt x="718" y="192"/>
                  </a:cubicBezTo>
                  <a:cubicBezTo>
                    <a:pt x="717" y="191"/>
                    <a:pt x="714" y="193"/>
                    <a:pt x="715" y="194"/>
                  </a:cubicBezTo>
                  <a:cubicBezTo>
                    <a:pt x="715" y="195"/>
                    <a:pt x="712" y="193"/>
                    <a:pt x="712" y="193"/>
                  </a:cubicBezTo>
                  <a:cubicBezTo>
                    <a:pt x="712" y="196"/>
                    <a:pt x="710" y="194"/>
                    <a:pt x="708" y="193"/>
                  </a:cubicBezTo>
                  <a:cubicBezTo>
                    <a:pt x="707" y="193"/>
                    <a:pt x="706" y="194"/>
                    <a:pt x="705" y="194"/>
                  </a:cubicBezTo>
                  <a:cubicBezTo>
                    <a:pt x="704" y="194"/>
                    <a:pt x="703" y="193"/>
                    <a:pt x="702" y="193"/>
                  </a:cubicBezTo>
                  <a:cubicBezTo>
                    <a:pt x="702" y="193"/>
                    <a:pt x="702" y="194"/>
                    <a:pt x="702" y="194"/>
                  </a:cubicBezTo>
                  <a:cubicBezTo>
                    <a:pt x="700" y="194"/>
                    <a:pt x="699" y="195"/>
                    <a:pt x="697" y="196"/>
                  </a:cubicBezTo>
                  <a:cubicBezTo>
                    <a:pt x="696" y="197"/>
                    <a:pt x="696" y="197"/>
                    <a:pt x="695" y="196"/>
                  </a:cubicBezTo>
                  <a:cubicBezTo>
                    <a:pt x="694" y="195"/>
                    <a:pt x="696" y="195"/>
                    <a:pt x="696" y="194"/>
                  </a:cubicBezTo>
                  <a:cubicBezTo>
                    <a:pt x="698" y="191"/>
                    <a:pt x="692" y="190"/>
                    <a:pt x="689" y="189"/>
                  </a:cubicBezTo>
                  <a:cubicBezTo>
                    <a:pt x="687" y="189"/>
                    <a:pt x="685" y="188"/>
                    <a:pt x="682" y="188"/>
                  </a:cubicBezTo>
                  <a:cubicBezTo>
                    <a:pt x="679" y="188"/>
                    <a:pt x="679" y="187"/>
                    <a:pt x="677" y="188"/>
                  </a:cubicBezTo>
                  <a:cubicBezTo>
                    <a:pt x="674" y="191"/>
                    <a:pt x="670" y="191"/>
                    <a:pt x="666" y="192"/>
                  </a:cubicBezTo>
                  <a:cubicBezTo>
                    <a:pt x="664" y="193"/>
                    <a:pt x="664" y="194"/>
                    <a:pt x="665" y="196"/>
                  </a:cubicBezTo>
                  <a:cubicBezTo>
                    <a:pt x="667" y="198"/>
                    <a:pt x="667" y="198"/>
                    <a:pt x="669" y="198"/>
                  </a:cubicBezTo>
                  <a:cubicBezTo>
                    <a:pt x="671" y="198"/>
                    <a:pt x="672" y="201"/>
                    <a:pt x="673" y="202"/>
                  </a:cubicBezTo>
                  <a:cubicBezTo>
                    <a:pt x="674" y="203"/>
                    <a:pt x="670" y="202"/>
                    <a:pt x="670" y="202"/>
                  </a:cubicBezTo>
                  <a:cubicBezTo>
                    <a:pt x="668" y="200"/>
                    <a:pt x="666" y="201"/>
                    <a:pt x="665" y="203"/>
                  </a:cubicBezTo>
                  <a:cubicBezTo>
                    <a:pt x="665" y="205"/>
                    <a:pt x="661" y="202"/>
                    <a:pt x="660" y="203"/>
                  </a:cubicBezTo>
                  <a:cubicBezTo>
                    <a:pt x="659" y="204"/>
                    <a:pt x="659" y="201"/>
                    <a:pt x="658" y="203"/>
                  </a:cubicBezTo>
                  <a:cubicBezTo>
                    <a:pt x="657" y="204"/>
                    <a:pt x="656" y="204"/>
                    <a:pt x="655" y="204"/>
                  </a:cubicBezTo>
                  <a:cubicBezTo>
                    <a:pt x="654" y="204"/>
                    <a:pt x="655" y="205"/>
                    <a:pt x="655" y="205"/>
                  </a:cubicBezTo>
                  <a:cubicBezTo>
                    <a:pt x="656" y="206"/>
                    <a:pt x="657" y="206"/>
                    <a:pt x="658" y="206"/>
                  </a:cubicBezTo>
                  <a:cubicBezTo>
                    <a:pt x="658" y="207"/>
                    <a:pt x="657" y="210"/>
                    <a:pt x="656" y="210"/>
                  </a:cubicBezTo>
                  <a:cubicBezTo>
                    <a:pt x="654" y="210"/>
                    <a:pt x="655" y="208"/>
                    <a:pt x="656" y="207"/>
                  </a:cubicBezTo>
                  <a:cubicBezTo>
                    <a:pt x="653" y="206"/>
                    <a:pt x="652" y="206"/>
                    <a:pt x="650" y="203"/>
                  </a:cubicBezTo>
                  <a:cubicBezTo>
                    <a:pt x="650" y="203"/>
                    <a:pt x="650" y="204"/>
                    <a:pt x="649" y="204"/>
                  </a:cubicBezTo>
                  <a:cubicBezTo>
                    <a:pt x="649" y="204"/>
                    <a:pt x="648" y="204"/>
                    <a:pt x="647" y="204"/>
                  </a:cubicBezTo>
                  <a:cubicBezTo>
                    <a:pt x="645" y="204"/>
                    <a:pt x="644" y="204"/>
                    <a:pt x="643" y="203"/>
                  </a:cubicBezTo>
                  <a:cubicBezTo>
                    <a:pt x="642" y="202"/>
                    <a:pt x="639" y="203"/>
                    <a:pt x="638" y="204"/>
                  </a:cubicBezTo>
                  <a:cubicBezTo>
                    <a:pt x="638" y="204"/>
                    <a:pt x="636" y="201"/>
                    <a:pt x="635" y="201"/>
                  </a:cubicBezTo>
                  <a:cubicBezTo>
                    <a:pt x="635" y="202"/>
                    <a:pt x="634" y="203"/>
                    <a:pt x="634" y="204"/>
                  </a:cubicBezTo>
                  <a:cubicBezTo>
                    <a:pt x="634" y="205"/>
                    <a:pt x="636" y="207"/>
                    <a:pt x="634" y="206"/>
                  </a:cubicBezTo>
                  <a:cubicBezTo>
                    <a:pt x="632" y="206"/>
                    <a:pt x="630" y="207"/>
                    <a:pt x="628" y="207"/>
                  </a:cubicBezTo>
                  <a:cubicBezTo>
                    <a:pt x="629" y="209"/>
                    <a:pt x="627" y="210"/>
                    <a:pt x="626" y="210"/>
                  </a:cubicBezTo>
                  <a:cubicBezTo>
                    <a:pt x="625" y="210"/>
                    <a:pt x="627" y="212"/>
                    <a:pt x="627" y="212"/>
                  </a:cubicBezTo>
                  <a:cubicBezTo>
                    <a:pt x="629" y="214"/>
                    <a:pt x="631" y="218"/>
                    <a:pt x="631" y="213"/>
                  </a:cubicBezTo>
                  <a:cubicBezTo>
                    <a:pt x="633" y="214"/>
                    <a:pt x="635" y="214"/>
                    <a:pt x="636" y="217"/>
                  </a:cubicBezTo>
                  <a:cubicBezTo>
                    <a:pt x="636" y="216"/>
                    <a:pt x="637" y="215"/>
                    <a:pt x="638" y="215"/>
                  </a:cubicBezTo>
                  <a:cubicBezTo>
                    <a:pt x="639" y="216"/>
                    <a:pt x="640" y="217"/>
                    <a:pt x="641" y="217"/>
                  </a:cubicBezTo>
                  <a:cubicBezTo>
                    <a:pt x="641" y="214"/>
                    <a:pt x="643" y="216"/>
                    <a:pt x="646" y="215"/>
                  </a:cubicBezTo>
                  <a:cubicBezTo>
                    <a:pt x="648" y="214"/>
                    <a:pt x="649" y="215"/>
                    <a:pt x="651" y="215"/>
                  </a:cubicBezTo>
                  <a:cubicBezTo>
                    <a:pt x="651" y="215"/>
                    <a:pt x="649" y="213"/>
                    <a:pt x="649" y="213"/>
                  </a:cubicBezTo>
                  <a:cubicBezTo>
                    <a:pt x="649" y="211"/>
                    <a:pt x="656" y="214"/>
                    <a:pt x="656" y="214"/>
                  </a:cubicBezTo>
                  <a:cubicBezTo>
                    <a:pt x="657" y="214"/>
                    <a:pt x="662" y="215"/>
                    <a:pt x="662" y="216"/>
                  </a:cubicBezTo>
                  <a:cubicBezTo>
                    <a:pt x="662" y="215"/>
                    <a:pt x="662" y="214"/>
                    <a:pt x="664" y="213"/>
                  </a:cubicBezTo>
                  <a:cubicBezTo>
                    <a:pt x="662" y="213"/>
                    <a:pt x="661" y="211"/>
                    <a:pt x="661" y="209"/>
                  </a:cubicBezTo>
                  <a:cubicBezTo>
                    <a:pt x="660" y="208"/>
                    <a:pt x="662" y="208"/>
                    <a:pt x="662" y="209"/>
                  </a:cubicBezTo>
                  <a:cubicBezTo>
                    <a:pt x="663" y="209"/>
                    <a:pt x="662" y="210"/>
                    <a:pt x="662" y="211"/>
                  </a:cubicBezTo>
                  <a:cubicBezTo>
                    <a:pt x="663" y="211"/>
                    <a:pt x="666" y="212"/>
                    <a:pt x="667" y="211"/>
                  </a:cubicBezTo>
                  <a:cubicBezTo>
                    <a:pt x="667" y="210"/>
                    <a:pt x="668" y="211"/>
                    <a:pt x="668" y="212"/>
                  </a:cubicBezTo>
                  <a:cubicBezTo>
                    <a:pt x="668" y="213"/>
                    <a:pt x="668" y="213"/>
                    <a:pt x="668" y="214"/>
                  </a:cubicBezTo>
                  <a:cubicBezTo>
                    <a:pt x="669" y="213"/>
                    <a:pt x="670" y="213"/>
                    <a:pt x="672" y="212"/>
                  </a:cubicBezTo>
                  <a:cubicBezTo>
                    <a:pt x="673" y="212"/>
                    <a:pt x="674" y="211"/>
                    <a:pt x="676" y="212"/>
                  </a:cubicBezTo>
                  <a:cubicBezTo>
                    <a:pt x="675" y="213"/>
                    <a:pt x="674" y="214"/>
                    <a:pt x="673" y="214"/>
                  </a:cubicBezTo>
                  <a:cubicBezTo>
                    <a:pt x="674" y="214"/>
                    <a:pt x="675" y="214"/>
                    <a:pt x="675" y="213"/>
                  </a:cubicBezTo>
                  <a:cubicBezTo>
                    <a:pt x="676" y="215"/>
                    <a:pt x="676" y="216"/>
                    <a:pt x="678" y="216"/>
                  </a:cubicBezTo>
                  <a:cubicBezTo>
                    <a:pt x="680" y="217"/>
                    <a:pt x="680" y="219"/>
                    <a:pt x="682" y="219"/>
                  </a:cubicBezTo>
                  <a:cubicBezTo>
                    <a:pt x="682" y="219"/>
                    <a:pt x="681" y="220"/>
                    <a:pt x="681" y="220"/>
                  </a:cubicBezTo>
                  <a:cubicBezTo>
                    <a:pt x="683" y="221"/>
                    <a:pt x="685" y="221"/>
                    <a:pt x="686" y="219"/>
                  </a:cubicBezTo>
                  <a:cubicBezTo>
                    <a:pt x="685" y="221"/>
                    <a:pt x="685" y="221"/>
                    <a:pt x="686" y="223"/>
                  </a:cubicBezTo>
                  <a:cubicBezTo>
                    <a:pt x="686" y="222"/>
                    <a:pt x="687" y="223"/>
                    <a:pt x="688" y="224"/>
                  </a:cubicBezTo>
                  <a:cubicBezTo>
                    <a:pt x="688" y="224"/>
                    <a:pt x="689" y="220"/>
                    <a:pt x="689" y="220"/>
                  </a:cubicBezTo>
                  <a:cubicBezTo>
                    <a:pt x="689" y="220"/>
                    <a:pt x="690" y="223"/>
                    <a:pt x="690" y="223"/>
                  </a:cubicBezTo>
                  <a:cubicBezTo>
                    <a:pt x="690" y="222"/>
                    <a:pt x="691" y="222"/>
                    <a:pt x="692" y="221"/>
                  </a:cubicBezTo>
                  <a:cubicBezTo>
                    <a:pt x="693" y="223"/>
                    <a:pt x="694" y="223"/>
                    <a:pt x="696" y="223"/>
                  </a:cubicBezTo>
                  <a:cubicBezTo>
                    <a:pt x="693" y="225"/>
                    <a:pt x="691" y="226"/>
                    <a:pt x="687" y="225"/>
                  </a:cubicBezTo>
                  <a:cubicBezTo>
                    <a:pt x="687" y="225"/>
                    <a:pt x="692" y="226"/>
                    <a:pt x="692" y="227"/>
                  </a:cubicBezTo>
                  <a:cubicBezTo>
                    <a:pt x="691" y="227"/>
                    <a:pt x="690" y="228"/>
                    <a:pt x="690" y="228"/>
                  </a:cubicBezTo>
                  <a:cubicBezTo>
                    <a:pt x="690" y="228"/>
                    <a:pt x="694" y="228"/>
                    <a:pt x="694" y="228"/>
                  </a:cubicBezTo>
                  <a:cubicBezTo>
                    <a:pt x="693" y="229"/>
                    <a:pt x="693" y="229"/>
                    <a:pt x="693" y="229"/>
                  </a:cubicBezTo>
                  <a:cubicBezTo>
                    <a:pt x="694" y="230"/>
                    <a:pt x="696" y="230"/>
                    <a:pt x="696" y="229"/>
                  </a:cubicBezTo>
                  <a:cubicBezTo>
                    <a:pt x="697" y="228"/>
                    <a:pt x="699" y="228"/>
                    <a:pt x="699" y="228"/>
                  </a:cubicBezTo>
                  <a:cubicBezTo>
                    <a:pt x="699" y="229"/>
                    <a:pt x="698" y="229"/>
                    <a:pt x="697" y="230"/>
                  </a:cubicBezTo>
                  <a:cubicBezTo>
                    <a:pt x="697" y="230"/>
                    <a:pt x="696" y="233"/>
                    <a:pt x="697" y="233"/>
                  </a:cubicBezTo>
                  <a:cubicBezTo>
                    <a:pt x="697" y="232"/>
                    <a:pt x="697" y="231"/>
                    <a:pt x="698" y="231"/>
                  </a:cubicBezTo>
                  <a:cubicBezTo>
                    <a:pt x="698" y="231"/>
                    <a:pt x="699" y="231"/>
                    <a:pt x="700" y="231"/>
                  </a:cubicBezTo>
                  <a:cubicBezTo>
                    <a:pt x="701" y="231"/>
                    <a:pt x="700" y="233"/>
                    <a:pt x="699" y="233"/>
                  </a:cubicBezTo>
                  <a:cubicBezTo>
                    <a:pt x="699" y="234"/>
                    <a:pt x="702" y="235"/>
                    <a:pt x="702" y="235"/>
                  </a:cubicBezTo>
                  <a:cubicBezTo>
                    <a:pt x="704" y="235"/>
                    <a:pt x="705" y="235"/>
                    <a:pt x="706" y="235"/>
                  </a:cubicBezTo>
                  <a:cubicBezTo>
                    <a:pt x="705" y="234"/>
                    <a:pt x="704" y="233"/>
                    <a:pt x="703" y="232"/>
                  </a:cubicBezTo>
                  <a:cubicBezTo>
                    <a:pt x="704" y="232"/>
                    <a:pt x="705" y="233"/>
                    <a:pt x="706" y="233"/>
                  </a:cubicBezTo>
                  <a:cubicBezTo>
                    <a:pt x="706" y="232"/>
                    <a:pt x="707" y="231"/>
                    <a:pt x="708" y="231"/>
                  </a:cubicBezTo>
                  <a:cubicBezTo>
                    <a:pt x="709" y="231"/>
                    <a:pt x="710" y="233"/>
                    <a:pt x="711" y="233"/>
                  </a:cubicBezTo>
                  <a:cubicBezTo>
                    <a:pt x="712" y="231"/>
                    <a:pt x="712" y="232"/>
                    <a:pt x="714" y="232"/>
                  </a:cubicBezTo>
                  <a:cubicBezTo>
                    <a:pt x="714" y="233"/>
                    <a:pt x="714" y="233"/>
                    <a:pt x="713" y="234"/>
                  </a:cubicBezTo>
                  <a:cubicBezTo>
                    <a:pt x="714" y="234"/>
                    <a:pt x="715" y="235"/>
                    <a:pt x="716" y="235"/>
                  </a:cubicBezTo>
                  <a:cubicBezTo>
                    <a:pt x="715" y="235"/>
                    <a:pt x="715" y="236"/>
                    <a:pt x="714" y="236"/>
                  </a:cubicBezTo>
                  <a:cubicBezTo>
                    <a:pt x="716" y="236"/>
                    <a:pt x="717" y="237"/>
                    <a:pt x="718" y="238"/>
                  </a:cubicBezTo>
                  <a:cubicBezTo>
                    <a:pt x="719" y="238"/>
                    <a:pt x="720" y="237"/>
                    <a:pt x="721" y="238"/>
                  </a:cubicBezTo>
                  <a:cubicBezTo>
                    <a:pt x="722" y="238"/>
                    <a:pt x="730" y="239"/>
                    <a:pt x="730" y="239"/>
                  </a:cubicBezTo>
                  <a:cubicBezTo>
                    <a:pt x="730" y="240"/>
                    <a:pt x="729" y="240"/>
                    <a:pt x="729" y="240"/>
                  </a:cubicBezTo>
                  <a:cubicBezTo>
                    <a:pt x="731" y="240"/>
                    <a:pt x="731" y="241"/>
                    <a:pt x="732" y="239"/>
                  </a:cubicBezTo>
                  <a:cubicBezTo>
                    <a:pt x="733" y="241"/>
                    <a:pt x="734" y="240"/>
                    <a:pt x="735" y="240"/>
                  </a:cubicBezTo>
                  <a:cubicBezTo>
                    <a:pt x="737" y="240"/>
                    <a:pt x="738" y="241"/>
                    <a:pt x="739" y="242"/>
                  </a:cubicBezTo>
                  <a:cubicBezTo>
                    <a:pt x="740" y="242"/>
                    <a:pt x="741" y="242"/>
                    <a:pt x="741" y="242"/>
                  </a:cubicBezTo>
                  <a:cubicBezTo>
                    <a:pt x="742" y="242"/>
                    <a:pt x="741" y="243"/>
                    <a:pt x="742" y="243"/>
                  </a:cubicBezTo>
                  <a:cubicBezTo>
                    <a:pt x="744" y="243"/>
                    <a:pt x="746" y="243"/>
                    <a:pt x="748" y="243"/>
                  </a:cubicBezTo>
                  <a:cubicBezTo>
                    <a:pt x="745" y="240"/>
                    <a:pt x="747" y="240"/>
                    <a:pt x="750" y="239"/>
                  </a:cubicBezTo>
                  <a:cubicBezTo>
                    <a:pt x="747" y="239"/>
                    <a:pt x="747" y="237"/>
                    <a:pt x="744" y="239"/>
                  </a:cubicBezTo>
                  <a:cubicBezTo>
                    <a:pt x="746" y="237"/>
                    <a:pt x="743" y="237"/>
                    <a:pt x="742" y="235"/>
                  </a:cubicBezTo>
                  <a:cubicBezTo>
                    <a:pt x="742" y="235"/>
                    <a:pt x="740" y="233"/>
                    <a:pt x="740" y="233"/>
                  </a:cubicBezTo>
                  <a:cubicBezTo>
                    <a:pt x="738" y="233"/>
                    <a:pt x="737" y="233"/>
                    <a:pt x="736" y="232"/>
                  </a:cubicBezTo>
                  <a:cubicBezTo>
                    <a:pt x="735" y="231"/>
                    <a:pt x="733" y="233"/>
                    <a:pt x="733" y="230"/>
                  </a:cubicBezTo>
                  <a:cubicBezTo>
                    <a:pt x="731" y="232"/>
                    <a:pt x="731" y="230"/>
                    <a:pt x="730" y="229"/>
                  </a:cubicBezTo>
                  <a:cubicBezTo>
                    <a:pt x="729" y="229"/>
                    <a:pt x="728" y="228"/>
                    <a:pt x="728" y="228"/>
                  </a:cubicBezTo>
                  <a:cubicBezTo>
                    <a:pt x="727" y="229"/>
                    <a:pt x="727" y="229"/>
                    <a:pt x="726" y="228"/>
                  </a:cubicBezTo>
                  <a:cubicBezTo>
                    <a:pt x="725" y="228"/>
                    <a:pt x="718" y="222"/>
                    <a:pt x="718" y="222"/>
                  </a:cubicBezTo>
                  <a:cubicBezTo>
                    <a:pt x="720" y="220"/>
                    <a:pt x="723" y="222"/>
                    <a:pt x="725" y="222"/>
                  </a:cubicBezTo>
                  <a:cubicBezTo>
                    <a:pt x="727" y="223"/>
                    <a:pt x="728" y="225"/>
                    <a:pt x="731" y="226"/>
                  </a:cubicBezTo>
                  <a:cubicBezTo>
                    <a:pt x="730" y="225"/>
                    <a:pt x="729" y="222"/>
                    <a:pt x="729" y="221"/>
                  </a:cubicBezTo>
                  <a:cubicBezTo>
                    <a:pt x="729" y="221"/>
                    <a:pt x="729" y="221"/>
                    <a:pt x="729" y="221"/>
                  </a:cubicBezTo>
                  <a:cubicBezTo>
                    <a:pt x="729" y="221"/>
                    <a:pt x="729" y="221"/>
                    <a:pt x="729" y="221"/>
                  </a:cubicBezTo>
                  <a:cubicBezTo>
                    <a:pt x="729" y="222"/>
                    <a:pt x="732" y="223"/>
                    <a:pt x="732" y="223"/>
                  </a:cubicBezTo>
                  <a:cubicBezTo>
                    <a:pt x="733" y="224"/>
                    <a:pt x="732" y="226"/>
                    <a:pt x="733" y="226"/>
                  </a:cubicBezTo>
                  <a:cubicBezTo>
                    <a:pt x="733" y="225"/>
                    <a:pt x="734" y="224"/>
                    <a:pt x="734" y="224"/>
                  </a:cubicBezTo>
                  <a:cubicBezTo>
                    <a:pt x="734" y="224"/>
                    <a:pt x="736" y="227"/>
                    <a:pt x="736" y="226"/>
                  </a:cubicBezTo>
                  <a:cubicBezTo>
                    <a:pt x="736" y="226"/>
                    <a:pt x="739" y="226"/>
                    <a:pt x="739" y="226"/>
                  </a:cubicBezTo>
                  <a:cubicBezTo>
                    <a:pt x="741" y="227"/>
                    <a:pt x="739" y="231"/>
                    <a:pt x="742" y="229"/>
                  </a:cubicBezTo>
                  <a:cubicBezTo>
                    <a:pt x="742" y="229"/>
                    <a:pt x="742" y="228"/>
                    <a:pt x="742" y="227"/>
                  </a:cubicBezTo>
                  <a:cubicBezTo>
                    <a:pt x="742" y="227"/>
                    <a:pt x="742" y="226"/>
                    <a:pt x="742" y="225"/>
                  </a:cubicBezTo>
                  <a:cubicBezTo>
                    <a:pt x="742" y="226"/>
                    <a:pt x="742" y="227"/>
                    <a:pt x="742" y="227"/>
                  </a:cubicBezTo>
                  <a:cubicBezTo>
                    <a:pt x="742" y="229"/>
                    <a:pt x="743" y="230"/>
                    <a:pt x="746" y="231"/>
                  </a:cubicBezTo>
                  <a:cubicBezTo>
                    <a:pt x="746" y="230"/>
                    <a:pt x="746" y="229"/>
                    <a:pt x="746" y="229"/>
                  </a:cubicBezTo>
                  <a:cubicBezTo>
                    <a:pt x="746" y="228"/>
                    <a:pt x="748" y="229"/>
                    <a:pt x="748" y="230"/>
                  </a:cubicBezTo>
                  <a:cubicBezTo>
                    <a:pt x="748" y="231"/>
                    <a:pt x="749" y="232"/>
                    <a:pt x="750" y="231"/>
                  </a:cubicBezTo>
                  <a:cubicBezTo>
                    <a:pt x="753" y="227"/>
                    <a:pt x="750" y="232"/>
                    <a:pt x="752" y="232"/>
                  </a:cubicBezTo>
                  <a:cubicBezTo>
                    <a:pt x="753" y="233"/>
                    <a:pt x="754" y="231"/>
                    <a:pt x="755" y="231"/>
                  </a:cubicBezTo>
                  <a:cubicBezTo>
                    <a:pt x="756" y="231"/>
                    <a:pt x="755" y="234"/>
                    <a:pt x="755" y="234"/>
                  </a:cubicBezTo>
                  <a:cubicBezTo>
                    <a:pt x="757" y="236"/>
                    <a:pt x="758" y="235"/>
                    <a:pt x="759" y="234"/>
                  </a:cubicBezTo>
                  <a:cubicBezTo>
                    <a:pt x="758" y="233"/>
                    <a:pt x="756" y="231"/>
                    <a:pt x="756" y="229"/>
                  </a:cubicBezTo>
                  <a:cubicBezTo>
                    <a:pt x="756" y="231"/>
                    <a:pt x="762" y="231"/>
                    <a:pt x="763" y="231"/>
                  </a:cubicBezTo>
                  <a:cubicBezTo>
                    <a:pt x="762" y="231"/>
                    <a:pt x="760" y="231"/>
                    <a:pt x="761" y="230"/>
                  </a:cubicBezTo>
                  <a:cubicBezTo>
                    <a:pt x="761" y="229"/>
                    <a:pt x="761" y="229"/>
                    <a:pt x="760" y="229"/>
                  </a:cubicBezTo>
                  <a:cubicBezTo>
                    <a:pt x="760" y="229"/>
                    <a:pt x="757" y="227"/>
                    <a:pt x="757" y="227"/>
                  </a:cubicBezTo>
                  <a:cubicBezTo>
                    <a:pt x="758" y="227"/>
                    <a:pt x="759" y="227"/>
                    <a:pt x="760" y="227"/>
                  </a:cubicBezTo>
                  <a:cubicBezTo>
                    <a:pt x="758" y="226"/>
                    <a:pt x="758" y="226"/>
                    <a:pt x="757" y="224"/>
                  </a:cubicBezTo>
                  <a:cubicBezTo>
                    <a:pt x="757" y="224"/>
                    <a:pt x="756" y="221"/>
                    <a:pt x="756" y="221"/>
                  </a:cubicBezTo>
                  <a:cubicBezTo>
                    <a:pt x="756" y="221"/>
                    <a:pt x="760" y="226"/>
                    <a:pt x="761" y="226"/>
                  </a:cubicBezTo>
                  <a:cubicBezTo>
                    <a:pt x="763" y="228"/>
                    <a:pt x="765" y="225"/>
                    <a:pt x="762" y="224"/>
                  </a:cubicBezTo>
                  <a:cubicBezTo>
                    <a:pt x="763" y="224"/>
                    <a:pt x="763" y="223"/>
                    <a:pt x="763" y="223"/>
                  </a:cubicBezTo>
                  <a:cubicBezTo>
                    <a:pt x="762" y="223"/>
                    <a:pt x="759" y="222"/>
                    <a:pt x="759" y="221"/>
                  </a:cubicBezTo>
                  <a:cubicBezTo>
                    <a:pt x="759" y="221"/>
                    <a:pt x="762" y="220"/>
                    <a:pt x="763" y="220"/>
                  </a:cubicBezTo>
                  <a:cubicBezTo>
                    <a:pt x="763" y="220"/>
                    <a:pt x="761" y="218"/>
                    <a:pt x="761" y="218"/>
                  </a:cubicBezTo>
                  <a:cubicBezTo>
                    <a:pt x="761" y="218"/>
                    <a:pt x="760" y="219"/>
                    <a:pt x="760" y="219"/>
                  </a:cubicBezTo>
                  <a:cubicBezTo>
                    <a:pt x="759" y="220"/>
                    <a:pt x="757" y="219"/>
                    <a:pt x="757" y="218"/>
                  </a:cubicBezTo>
                  <a:cubicBezTo>
                    <a:pt x="757" y="217"/>
                    <a:pt x="753" y="218"/>
                    <a:pt x="754" y="215"/>
                  </a:cubicBezTo>
                  <a:cubicBezTo>
                    <a:pt x="756" y="214"/>
                    <a:pt x="757" y="216"/>
                    <a:pt x="757" y="213"/>
                  </a:cubicBezTo>
                  <a:cubicBezTo>
                    <a:pt x="756" y="214"/>
                    <a:pt x="755" y="214"/>
                    <a:pt x="753" y="214"/>
                  </a:cubicBezTo>
                  <a:cubicBezTo>
                    <a:pt x="750" y="214"/>
                    <a:pt x="752" y="214"/>
                    <a:pt x="752" y="212"/>
                  </a:cubicBezTo>
                  <a:cubicBezTo>
                    <a:pt x="753" y="210"/>
                    <a:pt x="753" y="209"/>
                    <a:pt x="751" y="209"/>
                  </a:cubicBezTo>
                  <a:cubicBezTo>
                    <a:pt x="749" y="209"/>
                    <a:pt x="749" y="210"/>
                    <a:pt x="748" y="211"/>
                  </a:cubicBezTo>
                  <a:cubicBezTo>
                    <a:pt x="748" y="209"/>
                    <a:pt x="746" y="209"/>
                    <a:pt x="745" y="209"/>
                  </a:cubicBezTo>
                  <a:cubicBezTo>
                    <a:pt x="743" y="208"/>
                    <a:pt x="744" y="210"/>
                    <a:pt x="743" y="210"/>
                  </a:cubicBezTo>
                  <a:cubicBezTo>
                    <a:pt x="742" y="210"/>
                    <a:pt x="742" y="209"/>
                    <a:pt x="742" y="209"/>
                  </a:cubicBezTo>
                  <a:cubicBezTo>
                    <a:pt x="741" y="208"/>
                    <a:pt x="741" y="209"/>
                    <a:pt x="740" y="209"/>
                  </a:cubicBezTo>
                  <a:cubicBezTo>
                    <a:pt x="739" y="209"/>
                    <a:pt x="738" y="207"/>
                    <a:pt x="738" y="207"/>
                  </a:cubicBezTo>
                  <a:cubicBezTo>
                    <a:pt x="738" y="206"/>
                    <a:pt x="739" y="206"/>
                    <a:pt x="740" y="206"/>
                  </a:cubicBezTo>
                  <a:cubicBezTo>
                    <a:pt x="738" y="205"/>
                    <a:pt x="736" y="206"/>
                    <a:pt x="737" y="204"/>
                  </a:cubicBezTo>
                  <a:cubicBezTo>
                    <a:pt x="737" y="201"/>
                    <a:pt x="735" y="204"/>
                    <a:pt x="734" y="202"/>
                  </a:cubicBezTo>
                  <a:cubicBezTo>
                    <a:pt x="733" y="202"/>
                    <a:pt x="735" y="202"/>
                    <a:pt x="736" y="202"/>
                  </a:cubicBezTo>
                  <a:cubicBezTo>
                    <a:pt x="735" y="201"/>
                    <a:pt x="734" y="200"/>
                    <a:pt x="733" y="200"/>
                  </a:cubicBezTo>
                  <a:cubicBezTo>
                    <a:pt x="732" y="201"/>
                    <a:pt x="729" y="203"/>
                    <a:pt x="728" y="202"/>
                  </a:cubicBezTo>
                  <a:cubicBezTo>
                    <a:pt x="727" y="202"/>
                    <a:pt x="730" y="200"/>
                    <a:pt x="729" y="199"/>
                  </a:cubicBezTo>
                  <a:cubicBezTo>
                    <a:pt x="728" y="198"/>
                    <a:pt x="727" y="198"/>
                    <a:pt x="726" y="198"/>
                  </a:cubicBezTo>
                  <a:cubicBezTo>
                    <a:pt x="725" y="197"/>
                    <a:pt x="723" y="195"/>
                    <a:pt x="723" y="194"/>
                  </a:cubicBezTo>
                  <a:cubicBezTo>
                    <a:pt x="722" y="194"/>
                    <a:pt x="722" y="193"/>
                    <a:pt x="722" y="193"/>
                  </a:cubicBezTo>
                  <a:cubicBezTo>
                    <a:pt x="722" y="193"/>
                    <a:pt x="722" y="193"/>
                    <a:pt x="723" y="194"/>
                  </a:cubicBezTo>
                  <a:cubicBezTo>
                    <a:pt x="723" y="195"/>
                    <a:pt x="724" y="194"/>
                    <a:pt x="726" y="194"/>
                  </a:cubicBezTo>
                  <a:cubicBezTo>
                    <a:pt x="727" y="194"/>
                    <a:pt x="727" y="195"/>
                    <a:pt x="728" y="196"/>
                  </a:cubicBezTo>
                  <a:cubicBezTo>
                    <a:pt x="730" y="197"/>
                    <a:pt x="735" y="197"/>
                    <a:pt x="737" y="196"/>
                  </a:cubicBezTo>
                  <a:cubicBezTo>
                    <a:pt x="735" y="196"/>
                    <a:pt x="733" y="195"/>
                    <a:pt x="731" y="194"/>
                  </a:cubicBezTo>
                  <a:cubicBezTo>
                    <a:pt x="730" y="194"/>
                    <a:pt x="730" y="191"/>
                    <a:pt x="729" y="190"/>
                  </a:cubicBezTo>
                  <a:cubicBezTo>
                    <a:pt x="730" y="190"/>
                    <a:pt x="730" y="191"/>
                    <a:pt x="731" y="191"/>
                  </a:cubicBezTo>
                  <a:cubicBezTo>
                    <a:pt x="731" y="190"/>
                    <a:pt x="731" y="189"/>
                    <a:pt x="731" y="188"/>
                  </a:cubicBezTo>
                  <a:cubicBezTo>
                    <a:pt x="733" y="189"/>
                    <a:pt x="735" y="190"/>
                    <a:pt x="738" y="191"/>
                  </a:cubicBezTo>
                  <a:cubicBezTo>
                    <a:pt x="738" y="188"/>
                    <a:pt x="739" y="188"/>
                    <a:pt x="741" y="188"/>
                  </a:cubicBezTo>
                  <a:cubicBezTo>
                    <a:pt x="742" y="188"/>
                    <a:pt x="740" y="190"/>
                    <a:pt x="740" y="190"/>
                  </a:cubicBezTo>
                  <a:cubicBezTo>
                    <a:pt x="740" y="190"/>
                    <a:pt x="741" y="191"/>
                    <a:pt x="741" y="192"/>
                  </a:cubicBezTo>
                  <a:cubicBezTo>
                    <a:pt x="742" y="193"/>
                    <a:pt x="743" y="194"/>
                    <a:pt x="744" y="195"/>
                  </a:cubicBezTo>
                  <a:cubicBezTo>
                    <a:pt x="744" y="195"/>
                    <a:pt x="743" y="193"/>
                    <a:pt x="743" y="193"/>
                  </a:cubicBezTo>
                  <a:cubicBezTo>
                    <a:pt x="744" y="193"/>
                    <a:pt x="745" y="193"/>
                    <a:pt x="746" y="194"/>
                  </a:cubicBezTo>
                  <a:cubicBezTo>
                    <a:pt x="747" y="195"/>
                    <a:pt x="747" y="196"/>
                    <a:pt x="748" y="195"/>
                  </a:cubicBezTo>
                  <a:cubicBezTo>
                    <a:pt x="750" y="193"/>
                    <a:pt x="752" y="191"/>
                    <a:pt x="754" y="191"/>
                  </a:cubicBezTo>
                  <a:cubicBezTo>
                    <a:pt x="754" y="191"/>
                    <a:pt x="754" y="192"/>
                    <a:pt x="754" y="193"/>
                  </a:cubicBezTo>
                  <a:cubicBezTo>
                    <a:pt x="754" y="193"/>
                    <a:pt x="753" y="193"/>
                    <a:pt x="753" y="193"/>
                  </a:cubicBezTo>
                  <a:cubicBezTo>
                    <a:pt x="752" y="193"/>
                    <a:pt x="750" y="194"/>
                    <a:pt x="750" y="195"/>
                  </a:cubicBezTo>
                  <a:cubicBezTo>
                    <a:pt x="749" y="197"/>
                    <a:pt x="750" y="197"/>
                    <a:pt x="752" y="197"/>
                  </a:cubicBezTo>
                  <a:cubicBezTo>
                    <a:pt x="754" y="197"/>
                    <a:pt x="752" y="196"/>
                    <a:pt x="753" y="195"/>
                  </a:cubicBezTo>
                  <a:cubicBezTo>
                    <a:pt x="754" y="195"/>
                    <a:pt x="756" y="195"/>
                    <a:pt x="757" y="195"/>
                  </a:cubicBezTo>
                  <a:cubicBezTo>
                    <a:pt x="758" y="195"/>
                    <a:pt x="759" y="194"/>
                    <a:pt x="759" y="193"/>
                  </a:cubicBezTo>
                  <a:cubicBezTo>
                    <a:pt x="762" y="191"/>
                    <a:pt x="762" y="192"/>
                    <a:pt x="765" y="193"/>
                  </a:cubicBezTo>
                  <a:cubicBezTo>
                    <a:pt x="764" y="193"/>
                    <a:pt x="762" y="193"/>
                    <a:pt x="761" y="194"/>
                  </a:cubicBezTo>
                  <a:cubicBezTo>
                    <a:pt x="761" y="195"/>
                    <a:pt x="762" y="196"/>
                    <a:pt x="760" y="196"/>
                  </a:cubicBezTo>
                  <a:cubicBezTo>
                    <a:pt x="758" y="197"/>
                    <a:pt x="756" y="198"/>
                    <a:pt x="753" y="198"/>
                  </a:cubicBezTo>
                  <a:cubicBezTo>
                    <a:pt x="755" y="199"/>
                    <a:pt x="758" y="199"/>
                    <a:pt x="760" y="200"/>
                  </a:cubicBezTo>
                  <a:cubicBezTo>
                    <a:pt x="759" y="200"/>
                    <a:pt x="754" y="201"/>
                    <a:pt x="757" y="203"/>
                  </a:cubicBezTo>
                  <a:cubicBezTo>
                    <a:pt x="757" y="203"/>
                    <a:pt x="759" y="202"/>
                    <a:pt x="759" y="202"/>
                  </a:cubicBezTo>
                  <a:cubicBezTo>
                    <a:pt x="760" y="202"/>
                    <a:pt x="761" y="202"/>
                    <a:pt x="762" y="203"/>
                  </a:cubicBezTo>
                  <a:cubicBezTo>
                    <a:pt x="761" y="203"/>
                    <a:pt x="760" y="204"/>
                    <a:pt x="760" y="205"/>
                  </a:cubicBezTo>
                  <a:cubicBezTo>
                    <a:pt x="760" y="205"/>
                    <a:pt x="761" y="206"/>
                    <a:pt x="762" y="207"/>
                  </a:cubicBezTo>
                  <a:cubicBezTo>
                    <a:pt x="763" y="207"/>
                    <a:pt x="763" y="206"/>
                    <a:pt x="763" y="205"/>
                  </a:cubicBezTo>
                  <a:cubicBezTo>
                    <a:pt x="764" y="204"/>
                    <a:pt x="765" y="203"/>
                    <a:pt x="765" y="202"/>
                  </a:cubicBezTo>
                  <a:cubicBezTo>
                    <a:pt x="765" y="203"/>
                    <a:pt x="765" y="204"/>
                    <a:pt x="764" y="204"/>
                  </a:cubicBezTo>
                  <a:cubicBezTo>
                    <a:pt x="765" y="204"/>
                    <a:pt x="766" y="204"/>
                    <a:pt x="767" y="204"/>
                  </a:cubicBezTo>
                  <a:cubicBezTo>
                    <a:pt x="765" y="205"/>
                    <a:pt x="767" y="206"/>
                    <a:pt x="767" y="207"/>
                  </a:cubicBezTo>
                  <a:cubicBezTo>
                    <a:pt x="768" y="206"/>
                    <a:pt x="770" y="205"/>
                    <a:pt x="771" y="205"/>
                  </a:cubicBezTo>
                  <a:cubicBezTo>
                    <a:pt x="771" y="205"/>
                    <a:pt x="770" y="206"/>
                    <a:pt x="770" y="207"/>
                  </a:cubicBezTo>
                  <a:cubicBezTo>
                    <a:pt x="772" y="208"/>
                    <a:pt x="772" y="208"/>
                    <a:pt x="774" y="207"/>
                  </a:cubicBezTo>
                  <a:cubicBezTo>
                    <a:pt x="772" y="206"/>
                    <a:pt x="773" y="205"/>
                    <a:pt x="775" y="205"/>
                  </a:cubicBezTo>
                  <a:cubicBezTo>
                    <a:pt x="775" y="205"/>
                    <a:pt x="773" y="203"/>
                    <a:pt x="773" y="203"/>
                  </a:cubicBezTo>
                  <a:cubicBezTo>
                    <a:pt x="773" y="203"/>
                    <a:pt x="774" y="203"/>
                    <a:pt x="775" y="203"/>
                  </a:cubicBezTo>
                  <a:cubicBezTo>
                    <a:pt x="774" y="202"/>
                    <a:pt x="773" y="201"/>
                    <a:pt x="773" y="201"/>
                  </a:cubicBezTo>
                  <a:cubicBezTo>
                    <a:pt x="773" y="201"/>
                    <a:pt x="774" y="200"/>
                    <a:pt x="775" y="200"/>
                  </a:cubicBezTo>
                  <a:cubicBezTo>
                    <a:pt x="773" y="199"/>
                    <a:pt x="772" y="199"/>
                    <a:pt x="774" y="197"/>
                  </a:cubicBezTo>
                  <a:cubicBezTo>
                    <a:pt x="774" y="197"/>
                    <a:pt x="776" y="200"/>
                    <a:pt x="776" y="200"/>
                  </a:cubicBezTo>
                  <a:cubicBezTo>
                    <a:pt x="777" y="202"/>
                    <a:pt x="778" y="201"/>
                    <a:pt x="779" y="200"/>
                  </a:cubicBezTo>
                  <a:cubicBezTo>
                    <a:pt x="780" y="199"/>
                    <a:pt x="781" y="200"/>
                    <a:pt x="782" y="200"/>
                  </a:cubicBezTo>
                  <a:cubicBezTo>
                    <a:pt x="782" y="200"/>
                    <a:pt x="783" y="199"/>
                    <a:pt x="784" y="199"/>
                  </a:cubicBezTo>
                  <a:cubicBezTo>
                    <a:pt x="783" y="199"/>
                    <a:pt x="778" y="195"/>
                    <a:pt x="778" y="194"/>
                  </a:cubicBezTo>
                  <a:cubicBezTo>
                    <a:pt x="778" y="195"/>
                    <a:pt x="784" y="198"/>
                    <a:pt x="785" y="198"/>
                  </a:cubicBezTo>
                  <a:cubicBezTo>
                    <a:pt x="786" y="198"/>
                    <a:pt x="787" y="195"/>
                    <a:pt x="788" y="194"/>
                  </a:cubicBezTo>
                  <a:cubicBezTo>
                    <a:pt x="786" y="195"/>
                    <a:pt x="785" y="195"/>
                    <a:pt x="783" y="195"/>
                  </a:cubicBezTo>
                  <a:cubicBezTo>
                    <a:pt x="782" y="195"/>
                    <a:pt x="779" y="193"/>
                    <a:pt x="779" y="193"/>
                  </a:cubicBezTo>
                  <a:cubicBezTo>
                    <a:pt x="779" y="192"/>
                    <a:pt x="781" y="194"/>
                    <a:pt x="782" y="194"/>
                  </a:cubicBezTo>
                  <a:cubicBezTo>
                    <a:pt x="782" y="194"/>
                    <a:pt x="784" y="193"/>
                    <a:pt x="784" y="193"/>
                  </a:cubicBezTo>
                  <a:cubicBezTo>
                    <a:pt x="784" y="193"/>
                    <a:pt x="780" y="191"/>
                    <a:pt x="780" y="191"/>
                  </a:cubicBezTo>
                  <a:cubicBezTo>
                    <a:pt x="781" y="190"/>
                    <a:pt x="784" y="191"/>
                    <a:pt x="785" y="191"/>
                  </a:cubicBezTo>
                  <a:cubicBezTo>
                    <a:pt x="786" y="191"/>
                    <a:pt x="787" y="191"/>
                    <a:pt x="786" y="193"/>
                  </a:cubicBezTo>
                  <a:cubicBezTo>
                    <a:pt x="789" y="193"/>
                    <a:pt x="791" y="193"/>
                    <a:pt x="793" y="192"/>
                  </a:cubicBezTo>
                  <a:cubicBezTo>
                    <a:pt x="793" y="192"/>
                    <a:pt x="791" y="192"/>
                    <a:pt x="791" y="192"/>
                  </a:cubicBezTo>
                  <a:cubicBezTo>
                    <a:pt x="791" y="192"/>
                    <a:pt x="791" y="192"/>
                    <a:pt x="792" y="192"/>
                  </a:cubicBezTo>
                  <a:cubicBezTo>
                    <a:pt x="792" y="191"/>
                    <a:pt x="789" y="190"/>
                    <a:pt x="789" y="189"/>
                  </a:cubicBezTo>
                  <a:cubicBezTo>
                    <a:pt x="788" y="187"/>
                    <a:pt x="789" y="188"/>
                    <a:pt x="790" y="189"/>
                  </a:cubicBezTo>
                  <a:close/>
                  <a:moveTo>
                    <a:pt x="716" y="188"/>
                  </a:moveTo>
                  <a:cubicBezTo>
                    <a:pt x="716" y="188"/>
                    <a:pt x="716" y="188"/>
                    <a:pt x="716" y="188"/>
                  </a:cubicBezTo>
                  <a:cubicBezTo>
                    <a:pt x="716" y="188"/>
                    <a:pt x="716" y="188"/>
                    <a:pt x="716" y="188"/>
                  </a:cubicBezTo>
                  <a:close/>
                  <a:moveTo>
                    <a:pt x="662" y="234"/>
                  </a:moveTo>
                  <a:cubicBezTo>
                    <a:pt x="664" y="235"/>
                    <a:pt x="666" y="235"/>
                    <a:pt x="669" y="235"/>
                  </a:cubicBezTo>
                  <a:cubicBezTo>
                    <a:pt x="669" y="233"/>
                    <a:pt x="663" y="234"/>
                    <a:pt x="662" y="234"/>
                  </a:cubicBezTo>
                  <a:close/>
                  <a:moveTo>
                    <a:pt x="728" y="257"/>
                  </a:moveTo>
                  <a:cubicBezTo>
                    <a:pt x="726" y="259"/>
                    <a:pt x="725" y="260"/>
                    <a:pt x="724" y="261"/>
                  </a:cubicBezTo>
                  <a:cubicBezTo>
                    <a:pt x="725" y="262"/>
                    <a:pt x="726" y="262"/>
                    <a:pt x="727" y="261"/>
                  </a:cubicBezTo>
                  <a:cubicBezTo>
                    <a:pt x="728" y="260"/>
                    <a:pt x="729" y="259"/>
                    <a:pt x="730" y="260"/>
                  </a:cubicBezTo>
                  <a:cubicBezTo>
                    <a:pt x="730" y="259"/>
                    <a:pt x="729" y="257"/>
                    <a:pt x="728" y="257"/>
                  </a:cubicBezTo>
                  <a:close/>
                  <a:moveTo>
                    <a:pt x="618" y="310"/>
                  </a:moveTo>
                  <a:cubicBezTo>
                    <a:pt x="620" y="309"/>
                    <a:pt x="619" y="309"/>
                    <a:pt x="621" y="308"/>
                  </a:cubicBezTo>
                  <a:cubicBezTo>
                    <a:pt x="623" y="307"/>
                    <a:pt x="623" y="304"/>
                    <a:pt x="620" y="306"/>
                  </a:cubicBezTo>
                  <a:cubicBezTo>
                    <a:pt x="620" y="304"/>
                    <a:pt x="618" y="305"/>
                    <a:pt x="618" y="304"/>
                  </a:cubicBezTo>
                  <a:cubicBezTo>
                    <a:pt x="618" y="303"/>
                    <a:pt x="617" y="303"/>
                    <a:pt x="615" y="303"/>
                  </a:cubicBezTo>
                  <a:cubicBezTo>
                    <a:pt x="615" y="305"/>
                    <a:pt x="613" y="305"/>
                    <a:pt x="611" y="305"/>
                  </a:cubicBezTo>
                  <a:cubicBezTo>
                    <a:pt x="609" y="304"/>
                    <a:pt x="608" y="305"/>
                    <a:pt x="607" y="306"/>
                  </a:cubicBezTo>
                  <a:cubicBezTo>
                    <a:pt x="608" y="307"/>
                    <a:pt x="608" y="308"/>
                    <a:pt x="610" y="307"/>
                  </a:cubicBezTo>
                  <a:cubicBezTo>
                    <a:pt x="611" y="306"/>
                    <a:pt x="612" y="305"/>
                    <a:pt x="613" y="307"/>
                  </a:cubicBezTo>
                  <a:cubicBezTo>
                    <a:pt x="610" y="307"/>
                    <a:pt x="609" y="309"/>
                    <a:pt x="608" y="312"/>
                  </a:cubicBezTo>
                  <a:cubicBezTo>
                    <a:pt x="610" y="311"/>
                    <a:pt x="610" y="312"/>
                    <a:pt x="611" y="313"/>
                  </a:cubicBezTo>
                  <a:cubicBezTo>
                    <a:pt x="611" y="312"/>
                    <a:pt x="611" y="312"/>
                    <a:pt x="611" y="311"/>
                  </a:cubicBezTo>
                  <a:cubicBezTo>
                    <a:pt x="612" y="311"/>
                    <a:pt x="613" y="312"/>
                    <a:pt x="614" y="312"/>
                  </a:cubicBezTo>
                  <a:cubicBezTo>
                    <a:pt x="615" y="311"/>
                    <a:pt x="615" y="311"/>
                    <a:pt x="616" y="312"/>
                  </a:cubicBezTo>
                  <a:cubicBezTo>
                    <a:pt x="616" y="310"/>
                    <a:pt x="617" y="311"/>
                    <a:pt x="618" y="310"/>
                  </a:cubicBezTo>
                  <a:close/>
                  <a:moveTo>
                    <a:pt x="454" y="95"/>
                  </a:moveTo>
                  <a:cubicBezTo>
                    <a:pt x="453" y="96"/>
                    <a:pt x="453" y="96"/>
                    <a:pt x="453" y="96"/>
                  </a:cubicBezTo>
                  <a:cubicBezTo>
                    <a:pt x="454" y="97"/>
                    <a:pt x="454" y="97"/>
                    <a:pt x="455" y="97"/>
                  </a:cubicBezTo>
                  <a:cubicBezTo>
                    <a:pt x="454" y="94"/>
                    <a:pt x="458" y="96"/>
                    <a:pt x="459" y="97"/>
                  </a:cubicBezTo>
                  <a:cubicBezTo>
                    <a:pt x="459" y="97"/>
                    <a:pt x="458" y="98"/>
                    <a:pt x="459" y="98"/>
                  </a:cubicBezTo>
                  <a:cubicBezTo>
                    <a:pt x="460" y="98"/>
                    <a:pt x="461" y="98"/>
                    <a:pt x="462" y="98"/>
                  </a:cubicBezTo>
                  <a:cubicBezTo>
                    <a:pt x="464" y="98"/>
                    <a:pt x="467" y="98"/>
                    <a:pt x="470" y="98"/>
                  </a:cubicBezTo>
                  <a:cubicBezTo>
                    <a:pt x="471" y="98"/>
                    <a:pt x="473" y="99"/>
                    <a:pt x="474" y="98"/>
                  </a:cubicBezTo>
                  <a:cubicBezTo>
                    <a:pt x="474" y="97"/>
                    <a:pt x="474" y="97"/>
                    <a:pt x="473" y="97"/>
                  </a:cubicBezTo>
                  <a:cubicBezTo>
                    <a:pt x="474" y="96"/>
                    <a:pt x="475" y="96"/>
                    <a:pt x="475" y="96"/>
                  </a:cubicBezTo>
                  <a:cubicBezTo>
                    <a:pt x="474" y="94"/>
                    <a:pt x="475" y="93"/>
                    <a:pt x="473" y="92"/>
                  </a:cubicBezTo>
                  <a:cubicBezTo>
                    <a:pt x="474" y="92"/>
                    <a:pt x="474" y="92"/>
                    <a:pt x="475" y="92"/>
                  </a:cubicBezTo>
                  <a:cubicBezTo>
                    <a:pt x="475" y="89"/>
                    <a:pt x="474" y="91"/>
                    <a:pt x="472" y="90"/>
                  </a:cubicBezTo>
                  <a:cubicBezTo>
                    <a:pt x="470" y="89"/>
                    <a:pt x="472" y="88"/>
                    <a:pt x="469" y="89"/>
                  </a:cubicBezTo>
                  <a:cubicBezTo>
                    <a:pt x="468" y="90"/>
                    <a:pt x="464" y="86"/>
                    <a:pt x="462" y="86"/>
                  </a:cubicBezTo>
                  <a:cubicBezTo>
                    <a:pt x="459" y="86"/>
                    <a:pt x="457" y="87"/>
                    <a:pt x="454" y="88"/>
                  </a:cubicBezTo>
                  <a:cubicBezTo>
                    <a:pt x="453" y="88"/>
                    <a:pt x="452" y="89"/>
                    <a:pt x="451" y="89"/>
                  </a:cubicBezTo>
                  <a:cubicBezTo>
                    <a:pt x="449" y="89"/>
                    <a:pt x="448" y="88"/>
                    <a:pt x="446" y="88"/>
                  </a:cubicBezTo>
                  <a:cubicBezTo>
                    <a:pt x="449" y="89"/>
                    <a:pt x="448" y="90"/>
                    <a:pt x="446" y="91"/>
                  </a:cubicBezTo>
                  <a:cubicBezTo>
                    <a:pt x="444" y="91"/>
                    <a:pt x="444" y="92"/>
                    <a:pt x="444" y="94"/>
                  </a:cubicBezTo>
                  <a:cubicBezTo>
                    <a:pt x="445" y="94"/>
                    <a:pt x="445" y="94"/>
                    <a:pt x="446" y="95"/>
                  </a:cubicBezTo>
                  <a:cubicBezTo>
                    <a:pt x="447" y="94"/>
                    <a:pt x="447" y="94"/>
                    <a:pt x="449" y="94"/>
                  </a:cubicBezTo>
                  <a:cubicBezTo>
                    <a:pt x="449" y="94"/>
                    <a:pt x="449" y="95"/>
                    <a:pt x="449" y="95"/>
                  </a:cubicBezTo>
                  <a:cubicBezTo>
                    <a:pt x="450" y="95"/>
                    <a:pt x="452" y="95"/>
                    <a:pt x="454" y="95"/>
                  </a:cubicBezTo>
                  <a:close/>
                  <a:moveTo>
                    <a:pt x="755" y="243"/>
                  </a:moveTo>
                  <a:cubicBezTo>
                    <a:pt x="757" y="244"/>
                    <a:pt x="758" y="244"/>
                    <a:pt x="760" y="244"/>
                  </a:cubicBezTo>
                  <a:cubicBezTo>
                    <a:pt x="758" y="242"/>
                    <a:pt x="758" y="243"/>
                    <a:pt x="755" y="243"/>
                  </a:cubicBezTo>
                  <a:close/>
                  <a:moveTo>
                    <a:pt x="764" y="236"/>
                  </a:moveTo>
                  <a:cubicBezTo>
                    <a:pt x="764" y="236"/>
                    <a:pt x="765" y="235"/>
                    <a:pt x="764" y="235"/>
                  </a:cubicBezTo>
                  <a:cubicBezTo>
                    <a:pt x="763" y="235"/>
                    <a:pt x="761" y="235"/>
                    <a:pt x="760" y="235"/>
                  </a:cubicBezTo>
                  <a:cubicBezTo>
                    <a:pt x="760" y="236"/>
                    <a:pt x="759" y="237"/>
                    <a:pt x="758" y="237"/>
                  </a:cubicBezTo>
                  <a:cubicBezTo>
                    <a:pt x="759" y="237"/>
                    <a:pt x="761" y="238"/>
                    <a:pt x="762" y="238"/>
                  </a:cubicBezTo>
                  <a:cubicBezTo>
                    <a:pt x="763" y="237"/>
                    <a:pt x="763" y="236"/>
                    <a:pt x="764" y="236"/>
                  </a:cubicBezTo>
                  <a:close/>
                  <a:moveTo>
                    <a:pt x="759" y="245"/>
                  </a:moveTo>
                  <a:cubicBezTo>
                    <a:pt x="757" y="245"/>
                    <a:pt x="755" y="246"/>
                    <a:pt x="753" y="246"/>
                  </a:cubicBezTo>
                  <a:cubicBezTo>
                    <a:pt x="753" y="248"/>
                    <a:pt x="757" y="249"/>
                    <a:pt x="759" y="248"/>
                  </a:cubicBezTo>
                  <a:cubicBezTo>
                    <a:pt x="759" y="248"/>
                    <a:pt x="759" y="249"/>
                    <a:pt x="759" y="249"/>
                  </a:cubicBezTo>
                  <a:cubicBezTo>
                    <a:pt x="760" y="249"/>
                    <a:pt x="761" y="248"/>
                    <a:pt x="761" y="247"/>
                  </a:cubicBezTo>
                  <a:cubicBezTo>
                    <a:pt x="761" y="247"/>
                    <a:pt x="762" y="247"/>
                    <a:pt x="762" y="247"/>
                  </a:cubicBezTo>
                  <a:cubicBezTo>
                    <a:pt x="761" y="245"/>
                    <a:pt x="761" y="245"/>
                    <a:pt x="759" y="245"/>
                  </a:cubicBezTo>
                  <a:close/>
                  <a:moveTo>
                    <a:pt x="483" y="43"/>
                  </a:moveTo>
                  <a:cubicBezTo>
                    <a:pt x="484" y="42"/>
                    <a:pt x="486" y="43"/>
                    <a:pt x="487" y="43"/>
                  </a:cubicBezTo>
                  <a:cubicBezTo>
                    <a:pt x="486" y="43"/>
                    <a:pt x="484" y="42"/>
                    <a:pt x="483" y="43"/>
                  </a:cubicBezTo>
                  <a:close/>
                  <a:moveTo>
                    <a:pt x="466" y="38"/>
                  </a:moveTo>
                  <a:cubicBezTo>
                    <a:pt x="465" y="38"/>
                    <a:pt x="465" y="38"/>
                    <a:pt x="465" y="39"/>
                  </a:cubicBezTo>
                  <a:cubicBezTo>
                    <a:pt x="465" y="39"/>
                    <a:pt x="465" y="39"/>
                    <a:pt x="466" y="39"/>
                  </a:cubicBezTo>
                  <a:cubicBezTo>
                    <a:pt x="466" y="39"/>
                    <a:pt x="466" y="39"/>
                    <a:pt x="466" y="38"/>
                  </a:cubicBezTo>
                  <a:close/>
                  <a:moveTo>
                    <a:pt x="466" y="39"/>
                  </a:moveTo>
                  <a:cubicBezTo>
                    <a:pt x="466" y="40"/>
                    <a:pt x="465" y="40"/>
                    <a:pt x="464" y="40"/>
                  </a:cubicBezTo>
                  <a:cubicBezTo>
                    <a:pt x="465" y="40"/>
                    <a:pt x="466" y="40"/>
                    <a:pt x="467" y="40"/>
                  </a:cubicBezTo>
                  <a:cubicBezTo>
                    <a:pt x="466" y="40"/>
                    <a:pt x="466" y="39"/>
                    <a:pt x="466" y="39"/>
                  </a:cubicBezTo>
                  <a:close/>
                  <a:moveTo>
                    <a:pt x="463" y="39"/>
                  </a:moveTo>
                  <a:cubicBezTo>
                    <a:pt x="461" y="39"/>
                    <a:pt x="459" y="39"/>
                    <a:pt x="457" y="39"/>
                  </a:cubicBezTo>
                  <a:cubicBezTo>
                    <a:pt x="454" y="40"/>
                    <a:pt x="452" y="40"/>
                    <a:pt x="449" y="39"/>
                  </a:cubicBezTo>
                  <a:cubicBezTo>
                    <a:pt x="449" y="39"/>
                    <a:pt x="449" y="39"/>
                    <a:pt x="449" y="39"/>
                  </a:cubicBezTo>
                  <a:cubicBezTo>
                    <a:pt x="450" y="40"/>
                    <a:pt x="450" y="41"/>
                    <a:pt x="450" y="41"/>
                  </a:cubicBezTo>
                  <a:cubicBezTo>
                    <a:pt x="452" y="41"/>
                    <a:pt x="455" y="40"/>
                    <a:pt x="456" y="40"/>
                  </a:cubicBezTo>
                  <a:cubicBezTo>
                    <a:pt x="459" y="40"/>
                    <a:pt x="462" y="39"/>
                    <a:pt x="465" y="39"/>
                  </a:cubicBezTo>
                  <a:cubicBezTo>
                    <a:pt x="465" y="38"/>
                    <a:pt x="464" y="39"/>
                    <a:pt x="463" y="39"/>
                  </a:cubicBezTo>
                  <a:close/>
                  <a:moveTo>
                    <a:pt x="471" y="44"/>
                  </a:moveTo>
                  <a:cubicBezTo>
                    <a:pt x="470" y="44"/>
                    <a:pt x="470" y="44"/>
                    <a:pt x="469" y="43"/>
                  </a:cubicBezTo>
                  <a:cubicBezTo>
                    <a:pt x="468" y="43"/>
                    <a:pt x="467" y="44"/>
                    <a:pt x="467" y="45"/>
                  </a:cubicBezTo>
                  <a:cubicBezTo>
                    <a:pt x="469" y="44"/>
                    <a:pt x="469" y="44"/>
                    <a:pt x="471" y="44"/>
                  </a:cubicBezTo>
                  <a:close/>
                  <a:moveTo>
                    <a:pt x="514" y="55"/>
                  </a:move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5"/>
                  </a:cubicBezTo>
                  <a:close/>
                  <a:moveTo>
                    <a:pt x="459" y="41"/>
                  </a:moveTo>
                  <a:cubicBezTo>
                    <a:pt x="458" y="41"/>
                    <a:pt x="457" y="41"/>
                    <a:pt x="456" y="41"/>
                  </a:cubicBezTo>
                  <a:cubicBezTo>
                    <a:pt x="455" y="41"/>
                    <a:pt x="451" y="41"/>
                    <a:pt x="451" y="42"/>
                  </a:cubicBezTo>
                  <a:cubicBezTo>
                    <a:pt x="453" y="40"/>
                    <a:pt x="456" y="42"/>
                    <a:pt x="459" y="41"/>
                  </a:cubicBezTo>
                  <a:close/>
                  <a:moveTo>
                    <a:pt x="449" y="39"/>
                  </a:moveTo>
                  <a:cubicBezTo>
                    <a:pt x="448" y="39"/>
                    <a:pt x="447" y="39"/>
                    <a:pt x="446" y="39"/>
                  </a:cubicBezTo>
                  <a:cubicBezTo>
                    <a:pt x="447" y="39"/>
                    <a:pt x="448" y="39"/>
                    <a:pt x="449" y="39"/>
                  </a:cubicBezTo>
                  <a:close/>
                  <a:moveTo>
                    <a:pt x="464" y="44"/>
                  </a:moveTo>
                  <a:cubicBezTo>
                    <a:pt x="465" y="43"/>
                    <a:pt x="465" y="43"/>
                    <a:pt x="465" y="42"/>
                  </a:cubicBezTo>
                  <a:cubicBezTo>
                    <a:pt x="465" y="42"/>
                    <a:pt x="465" y="42"/>
                    <a:pt x="464" y="42"/>
                  </a:cubicBezTo>
                  <a:cubicBezTo>
                    <a:pt x="464" y="42"/>
                    <a:pt x="464" y="43"/>
                    <a:pt x="464" y="44"/>
                  </a:cubicBezTo>
                  <a:close/>
                  <a:moveTo>
                    <a:pt x="462" y="45"/>
                  </a:moveTo>
                  <a:cubicBezTo>
                    <a:pt x="463" y="45"/>
                    <a:pt x="464" y="45"/>
                    <a:pt x="466" y="44"/>
                  </a:cubicBezTo>
                  <a:cubicBezTo>
                    <a:pt x="465" y="44"/>
                    <a:pt x="465" y="44"/>
                    <a:pt x="464" y="44"/>
                  </a:cubicBezTo>
                  <a:cubicBezTo>
                    <a:pt x="464" y="44"/>
                    <a:pt x="463" y="45"/>
                    <a:pt x="462" y="45"/>
                  </a:cubicBezTo>
                  <a:close/>
                  <a:moveTo>
                    <a:pt x="451" y="42"/>
                  </a:moveTo>
                  <a:cubicBezTo>
                    <a:pt x="451" y="42"/>
                    <a:pt x="451" y="42"/>
                    <a:pt x="452" y="42"/>
                  </a:cubicBezTo>
                  <a:cubicBezTo>
                    <a:pt x="451" y="42"/>
                    <a:pt x="451" y="42"/>
                    <a:pt x="451" y="42"/>
                  </a:cubicBezTo>
                  <a:cubicBezTo>
                    <a:pt x="451" y="42"/>
                    <a:pt x="451" y="42"/>
                    <a:pt x="451" y="42"/>
                  </a:cubicBezTo>
                  <a:close/>
                  <a:moveTo>
                    <a:pt x="465" y="42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66" y="42"/>
                    <a:pt x="468" y="43"/>
                    <a:pt x="469" y="43"/>
                  </a:cubicBezTo>
                  <a:cubicBezTo>
                    <a:pt x="470" y="43"/>
                    <a:pt x="471" y="44"/>
                    <a:pt x="471" y="44"/>
                  </a:cubicBezTo>
                  <a:cubicBezTo>
                    <a:pt x="469" y="43"/>
                    <a:pt x="467" y="42"/>
                    <a:pt x="465" y="42"/>
                  </a:cubicBezTo>
                  <a:close/>
                  <a:moveTo>
                    <a:pt x="455" y="44"/>
                  </a:moveTo>
                  <a:cubicBezTo>
                    <a:pt x="456" y="44"/>
                    <a:pt x="456" y="44"/>
                    <a:pt x="457" y="44"/>
                  </a:cubicBezTo>
                  <a:cubicBezTo>
                    <a:pt x="457" y="44"/>
                    <a:pt x="457" y="44"/>
                    <a:pt x="457" y="44"/>
                  </a:cubicBezTo>
                  <a:cubicBezTo>
                    <a:pt x="456" y="44"/>
                    <a:pt x="456" y="44"/>
                    <a:pt x="455" y="44"/>
                  </a:cubicBezTo>
                  <a:close/>
                  <a:moveTo>
                    <a:pt x="457" y="44"/>
                  </a:moveTo>
                  <a:cubicBezTo>
                    <a:pt x="457" y="44"/>
                    <a:pt x="457" y="45"/>
                    <a:pt x="457" y="46"/>
                  </a:cubicBezTo>
                  <a:cubicBezTo>
                    <a:pt x="457" y="45"/>
                    <a:pt x="457" y="44"/>
                    <a:pt x="458" y="44"/>
                  </a:cubicBezTo>
                  <a:cubicBezTo>
                    <a:pt x="457" y="44"/>
                    <a:pt x="457" y="44"/>
                    <a:pt x="457" y="44"/>
                  </a:cubicBezTo>
                  <a:close/>
                  <a:moveTo>
                    <a:pt x="452" y="42"/>
                  </a:moveTo>
                  <a:cubicBezTo>
                    <a:pt x="452" y="42"/>
                    <a:pt x="452" y="43"/>
                    <a:pt x="452" y="43"/>
                  </a:cubicBezTo>
                  <a:cubicBezTo>
                    <a:pt x="452" y="43"/>
                    <a:pt x="453" y="44"/>
                    <a:pt x="453" y="44"/>
                  </a:cubicBezTo>
                  <a:cubicBezTo>
                    <a:pt x="453" y="43"/>
                    <a:pt x="453" y="42"/>
                    <a:pt x="452" y="42"/>
                  </a:cubicBezTo>
                  <a:close/>
                  <a:moveTo>
                    <a:pt x="461" y="40"/>
                  </a:moveTo>
                  <a:cubicBezTo>
                    <a:pt x="461" y="40"/>
                    <a:pt x="460" y="41"/>
                    <a:pt x="460" y="41"/>
                  </a:cubicBezTo>
                  <a:cubicBezTo>
                    <a:pt x="461" y="40"/>
                    <a:pt x="463" y="40"/>
                    <a:pt x="464" y="40"/>
                  </a:cubicBezTo>
                  <a:cubicBezTo>
                    <a:pt x="463" y="40"/>
                    <a:pt x="462" y="40"/>
                    <a:pt x="461" y="40"/>
                  </a:cubicBezTo>
                  <a:close/>
                  <a:moveTo>
                    <a:pt x="454" y="44"/>
                  </a:moveTo>
                  <a:cubicBezTo>
                    <a:pt x="454" y="44"/>
                    <a:pt x="454" y="44"/>
                    <a:pt x="454" y="44"/>
                  </a:cubicBezTo>
                  <a:cubicBezTo>
                    <a:pt x="454" y="44"/>
                    <a:pt x="454" y="44"/>
                    <a:pt x="453" y="44"/>
                  </a:cubicBezTo>
                  <a:cubicBezTo>
                    <a:pt x="453" y="44"/>
                    <a:pt x="454" y="44"/>
                    <a:pt x="454" y="44"/>
                  </a:cubicBezTo>
                  <a:close/>
                  <a:moveTo>
                    <a:pt x="510" y="57"/>
                  </a:moveTo>
                  <a:cubicBezTo>
                    <a:pt x="509" y="57"/>
                    <a:pt x="509" y="56"/>
                    <a:pt x="508" y="56"/>
                  </a:cubicBezTo>
                  <a:cubicBezTo>
                    <a:pt x="509" y="56"/>
                    <a:pt x="509" y="57"/>
                    <a:pt x="510" y="57"/>
                  </a:cubicBezTo>
                  <a:close/>
                  <a:moveTo>
                    <a:pt x="503" y="56"/>
                  </a:moveTo>
                  <a:cubicBezTo>
                    <a:pt x="504" y="56"/>
                    <a:pt x="504" y="56"/>
                    <a:pt x="505" y="57"/>
                  </a:cubicBezTo>
                  <a:cubicBezTo>
                    <a:pt x="505" y="56"/>
                    <a:pt x="504" y="56"/>
                    <a:pt x="503" y="56"/>
                  </a:cubicBezTo>
                  <a:close/>
                  <a:moveTo>
                    <a:pt x="511" y="57"/>
                  </a:moveTo>
                  <a:cubicBezTo>
                    <a:pt x="510" y="57"/>
                    <a:pt x="510" y="57"/>
                    <a:pt x="510" y="57"/>
                  </a:cubicBezTo>
                  <a:cubicBezTo>
                    <a:pt x="510" y="57"/>
                    <a:pt x="510" y="57"/>
                    <a:pt x="511" y="57"/>
                  </a:cubicBezTo>
                  <a:close/>
                  <a:moveTo>
                    <a:pt x="513" y="56"/>
                  </a:moveTo>
                  <a:cubicBezTo>
                    <a:pt x="513" y="57"/>
                    <a:pt x="513" y="57"/>
                    <a:pt x="513" y="57"/>
                  </a:cubicBezTo>
                  <a:cubicBezTo>
                    <a:pt x="513" y="57"/>
                    <a:pt x="513" y="57"/>
                    <a:pt x="513" y="56"/>
                  </a:cubicBezTo>
                  <a:close/>
                  <a:moveTo>
                    <a:pt x="514" y="55"/>
                  </a:move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5"/>
                  </a:cubicBezTo>
                  <a:close/>
                  <a:moveTo>
                    <a:pt x="487" y="57"/>
                  </a:moveTo>
                  <a:cubicBezTo>
                    <a:pt x="488" y="57"/>
                    <a:pt x="488" y="57"/>
                    <a:pt x="489" y="57"/>
                  </a:cubicBezTo>
                  <a:cubicBezTo>
                    <a:pt x="488" y="57"/>
                    <a:pt x="488" y="57"/>
                    <a:pt x="488" y="57"/>
                  </a:cubicBezTo>
                  <a:cubicBezTo>
                    <a:pt x="487" y="57"/>
                    <a:pt x="487" y="57"/>
                    <a:pt x="487" y="57"/>
                  </a:cubicBezTo>
                  <a:close/>
                  <a:moveTo>
                    <a:pt x="462" y="45"/>
                  </a:moveTo>
                  <a:cubicBezTo>
                    <a:pt x="460" y="45"/>
                    <a:pt x="459" y="45"/>
                    <a:pt x="457" y="46"/>
                  </a:cubicBezTo>
                  <a:cubicBezTo>
                    <a:pt x="458" y="45"/>
                    <a:pt x="460" y="45"/>
                    <a:pt x="462" y="45"/>
                  </a:cubicBezTo>
                  <a:close/>
                  <a:moveTo>
                    <a:pt x="455" y="44"/>
                  </a:moveTo>
                  <a:cubicBezTo>
                    <a:pt x="455" y="44"/>
                    <a:pt x="454" y="44"/>
                    <a:pt x="454" y="44"/>
                  </a:cubicBezTo>
                  <a:cubicBezTo>
                    <a:pt x="454" y="44"/>
                    <a:pt x="455" y="44"/>
                    <a:pt x="455" y="44"/>
                  </a:cubicBezTo>
                  <a:close/>
                  <a:moveTo>
                    <a:pt x="478" y="42"/>
                  </a:moveTo>
                  <a:cubicBezTo>
                    <a:pt x="478" y="43"/>
                    <a:pt x="478" y="43"/>
                    <a:pt x="478" y="43"/>
                  </a:cubicBezTo>
                  <a:cubicBezTo>
                    <a:pt x="478" y="43"/>
                    <a:pt x="478" y="43"/>
                    <a:pt x="478" y="42"/>
                  </a:cubicBezTo>
                  <a:close/>
                  <a:moveTo>
                    <a:pt x="498" y="44"/>
                  </a:moveTo>
                  <a:cubicBezTo>
                    <a:pt x="494" y="44"/>
                    <a:pt x="489" y="44"/>
                    <a:pt x="484" y="43"/>
                  </a:cubicBezTo>
                  <a:cubicBezTo>
                    <a:pt x="489" y="44"/>
                    <a:pt x="494" y="44"/>
                    <a:pt x="498" y="44"/>
                  </a:cubicBezTo>
                  <a:close/>
                  <a:moveTo>
                    <a:pt x="474" y="51"/>
                  </a:moveTo>
                  <a:cubicBezTo>
                    <a:pt x="473" y="51"/>
                    <a:pt x="472" y="51"/>
                    <a:pt x="471" y="50"/>
                  </a:cubicBezTo>
                  <a:cubicBezTo>
                    <a:pt x="472" y="51"/>
                    <a:pt x="473" y="51"/>
                    <a:pt x="474" y="51"/>
                  </a:cubicBezTo>
                  <a:close/>
                  <a:moveTo>
                    <a:pt x="476" y="51"/>
                  </a:moveTo>
                  <a:cubicBezTo>
                    <a:pt x="475" y="51"/>
                    <a:pt x="474" y="51"/>
                    <a:pt x="474" y="51"/>
                  </a:cubicBezTo>
                  <a:cubicBezTo>
                    <a:pt x="474" y="51"/>
                    <a:pt x="475" y="51"/>
                    <a:pt x="476" y="51"/>
                  </a:cubicBezTo>
                  <a:close/>
                  <a:moveTo>
                    <a:pt x="459" y="41"/>
                  </a:moveTo>
                  <a:cubicBezTo>
                    <a:pt x="459" y="41"/>
                    <a:pt x="459" y="41"/>
                    <a:pt x="459" y="41"/>
                  </a:cubicBezTo>
                  <a:cubicBezTo>
                    <a:pt x="459" y="41"/>
                    <a:pt x="460" y="41"/>
                    <a:pt x="460" y="41"/>
                  </a:cubicBezTo>
                  <a:cubicBezTo>
                    <a:pt x="460" y="41"/>
                    <a:pt x="459" y="41"/>
                    <a:pt x="459" y="41"/>
                  </a:cubicBezTo>
                  <a:close/>
                  <a:moveTo>
                    <a:pt x="471" y="49"/>
                  </a:moveTo>
                  <a:cubicBezTo>
                    <a:pt x="472" y="50"/>
                    <a:pt x="474" y="50"/>
                    <a:pt x="475" y="50"/>
                  </a:cubicBezTo>
                  <a:cubicBezTo>
                    <a:pt x="476" y="50"/>
                    <a:pt x="477" y="50"/>
                    <a:pt x="477" y="50"/>
                  </a:cubicBezTo>
                  <a:cubicBezTo>
                    <a:pt x="475" y="50"/>
                    <a:pt x="473" y="50"/>
                    <a:pt x="471" y="49"/>
                  </a:cubicBezTo>
                  <a:close/>
                  <a:moveTo>
                    <a:pt x="475" y="50"/>
                  </a:moveTo>
                  <a:cubicBezTo>
                    <a:pt x="474" y="50"/>
                    <a:pt x="473" y="50"/>
                    <a:pt x="471" y="50"/>
                  </a:cubicBezTo>
                  <a:cubicBezTo>
                    <a:pt x="473" y="51"/>
                    <a:pt x="475" y="51"/>
                    <a:pt x="478" y="51"/>
                  </a:cubicBezTo>
                  <a:cubicBezTo>
                    <a:pt x="477" y="51"/>
                    <a:pt x="476" y="51"/>
                    <a:pt x="475" y="50"/>
                  </a:cubicBezTo>
                  <a:close/>
                  <a:moveTo>
                    <a:pt x="476" y="51"/>
                  </a:moveTo>
                  <a:cubicBezTo>
                    <a:pt x="475" y="54"/>
                    <a:pt x="478" y="54"/>
                    <a:pt x="482" y="55"/>
                  </a:cubicBezTo>
                  <a:cubicBezTo>
                    <a:pt x="480" y="54"/>
                    <a:pt x="475" y="54"/>
                    <a:pt x="476" y="51"/>
                  </a:cubicBezTo>
                  <a:close/>
                  <a:moveTo>
                    <a:pt x="475" y="46"/>
                  </a:moveTo>
                  <a:cubicBezTo>
                    <a:pt x="475" y="46"/>
                    <a:pt x="475" y="46"/>
                    <a:pt x="475" y="46"/>
                  </a:cubicBezTo>
                  <a:cubicBezTo>
                    <a:pt x="475" y="46"/>
                    <a:pt x="474" y="48"/>
                    <a:pt x="474" y="48"/>
                  </a:cubicBezTo>
                  <a:cubicBezTo>
                    <a:pt x="474" y="48"/>
                    <a:pt x="475" y="46"/>
                    <a:pt x="475" y="46"/>
                  </a:cubicBezTo>
                  <a:close/>
                  <a:moveTo>
                    <a:pt x="472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70" y="48"/>
                    <a:pt x="468" y="48"/>
                    <a:pt x="467" y="47"/>
                  </a:cubicBezTo>
                  <a:cubicBezTo>
                    <a:pt x="468" y="48"/>
                    <a:pt x="469" y="49"/>
                    <a:pt x="471" y="49"/>
                  </a:cubicBezTo>
                  <a:cubicBezTo>
                    <a:pt x="469" y="49"/>
                    <a:pt x="468" y="49"/>
                    <a:pt x="467" y="48"/>
                  </a:cubicBezTo>
                  <a:cubicBezTo>
                    <a:pt x="469" y="48"/>
                    <a:pt x="470" y="48"/>
                    <a:pt x="472" y="48"/>
                  </a:cubicBezTo>
                  <a:close/>
                  <a:moveTo>
                    <a:pt x="488" y="55"/>
                  </a:moveTo>
                  <a:cubicBezTo>
                    <a:pt x="487" y="55"/>
                    <a:pt x="484" y="55"/>
                    <a:pt x="482" y="55"/>
                  </a:cubicBezTo>
                  <a:cubicBezTo>
                    <a:pt x="482" y="55"/>
                    <a:pt x="482" y="55"/>
                    <a:pt x="482" y="55"/>
                  </a:cubicBezTo>
                  <a:cubicBezTo>
                    <a:pt x="483" y="55"/>
                    <a:pt x="485" y="55"/>
                    <a:pt x="486" y="56"/>
                  </a:cubicBezTo>
                  <a:cubicBezTo>
                    <a:pt x="486" y="55"/>
                    <a:pt x="486" y="55"/>
                    <a:pt x="486" y="55"/>
                  </a:cubicBezTo>
                  <a:cubicBezTo>
                    <a:pt x="487" y="55"/>
                    <a:pt x="487" y="55"/>
                    <a:pt x="488" y="55"/>
                  </a:cubicBezTo>
                  <a:close/>
                  <a:moveTo>
                    <a:pt x="473" y="48"/>
                  </a:moveTo>
                  <a:cubicBezTo>
                    <a:pt x="473" y="48"/>
                    <a:pt x="473" y="48"/>
                    <a:pt x="472" y="48"/>
                  </a:cubicBezTo>
                  <a:cubicBezTo>
                    <a:pt x="473" y="48"/>
                    <a:pt x="473" y="48"/>
                    <a:pt x="473" y="48"/>
                  </a:cubicBezTo>
                  <a:close/>
                  <a:moveTo>
                    <a:pt x="474" y="48"/>
                  </a:moveTo>
                  <a:cubicBezTo>
                    <a:pt x="474" y="48"/>
                    <a:pt x="474" y="48"/>
                    <a:pt x="473" y="48"/>
                  </a:cubicBezTo>
                  <a:cubicBezTo>
                    <a:pt x="474" y="48"/>
                    <a:pt x="474" y="48"/>
                    <a:pt x="474" y="48"/>
                  </a:cubicBezTo>
                  <a:close/>
                  <a:moveTo>
                    <a:pt x="503" y="59"/>
                  </a:moveTo>
                  <a:cubicBezTo>
                    <a:pt x="504" y="59"/>
                    <a:pt x="505" y="59"/>
                    <a:pt x="505" y="58"/>
                  </a:cubicBezTo>
                  <a:cubicBezTo>
                    <a:pt x="505" y="58"/>
                    <a:pt x="505" y="58"/>
                    <a:pt x="504" y="58"/>
                  </a:cubicBezTo>
                  <a:cubicBezTo>
                    <a:pt x="504" y="58"/>
                    <a:pt x="503" y="59"/>
                    <a:pt x="503" y="59"/>
                  </a:cubicBezTo>
                  <a:close/>
                  <a:moveTo>
                    <a:pt x="486" y="56"/>
                  </a:moveTo>
                  <a:cubicBezTo>
                    <a:pt x="487" y="56"/>
                    <a:pt x="487" y="56"/>
                    <a:pt x="488" y="57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6" y="56"/>
                  </a:cubicBezTo>
                  <a:close/>
                  <a:moveTo>
                    <a:pt x="505" y="57"/>
                  </a:moveTo>
                  <a:cubicBezTo>
                    <a:pt x="505" y="58"/>
                    <a:pt x="505" y="58"/>
                    <a:pt x="505" y="58"/>
                  </a:cubicBezTo>
                  <a:cubicBezTo>
                    <a:pt x="506" y="57"/>
                    <a:pt x="506" y="57"/>
                    <a:pt x="505" y="57"/>
                  </a:cubicBezTo>
                  <a:cubicBezTo>
                    <a:pt x="505" y="57"/>
                    <a:pt x="505" y="57"/>
                    <a:pt x="505" y="57"/>
                  </a:cubicBezTo>
                  <a:close/>
                  <a:moveTo>
                    <a:pt x="498" y="58"/>
                  </a:moveTo>
                  <a:cubicBezTo>
                    <a:pt x="499" y="58"/>
                    <a:pt x="501" y="58"/>
                    <a:pt x="503" y="59"/>
                  </a:cubicBezTo>
                  <a:cubicBezTo>
                    <a:pt x="502" y="58"/>
                    <a:pt x="501" y="58"/>
                    <a:pt x="500" y="58"/>
                  </a:cubicBezTo>
                  <a:cubicBezTo>
                    <a:pt x="500" y="58"/>
                    <a:pt x="499" y="58"/>
                    <a:pt x="498" y="58"/>
                  </a:cubicBezTo>
                  <a:close/>
                  <a:moveTo>
                    <a:pt x="489" y="57"/>
                  </a:moveTo>
                  <a:cubicBezTo>
                    <a:pt x="489" y="57"/>
                    <a:pt x="490" y="57"/>
                    <a:pt x="490" y="57"/>
                  </a:cubicBezTo>
                  <a:cubicBezTo>
                    <a:pt x="490" y="57"/>
                    <a:pt x="489" y="57"/>
                    <a:pt x="489" y="57"/>
                  </a:cubicBezTo>
                  <a:close/>
                  <a:moveTo>
                    <a:pt x="492" y="57"/>
                  </a:moveTo>
                  <a:cubicBezTo>
                    <a:pt x="491" y="57"/>
                    <a:pt x="490" y="57"/>
                    <a:pt x="490" y="57"/>
                  </a:cubicBezTo>
                  <a:cubicBezTo>
                    <a:pt x="493" y="57"/>
                    <a:pt x="495" y="57"/>
                    <a:pt x="498" y="58"/>
                  </a:cubicBezTo>
                  <a:cubicBezTo>
                    <a:pt x="498" y="57"/>
                    <a:pt x="498" y="57"/>
                    <a:pt x="498" y="57"/>
                  </a:cubicBezTo>
                  <a:cubicBezTo>
                    <a:pt x="496" y="57"/>
                    <a:pt x="494" y="57"/>
                    <a:pt x="492" y="57"/>
                  </a:cubicBezTo>
                  <a:close/>
                  <a:moveTo>
                    <a:pt x="477" y="42"/>
                  </a:moveTo>
                  <a:cubicBezTo>
                    <a:pt x="477" y="42"/>
                    <a:pt x="477" y="42"/>
                    <a:pt x="477" y="42"/>
                  </a:cubicBezTo>
                  <a:cubicBezTo>
                    <a:pt x="477" y="43"/>
                    <a:pt x="477" y="43"/>
                    <a:pt x="477" y="44"/>
                  </a:cubicBezTo>
                  <a:cubicBezTo>
                    <a:pt x="477" y="44"/>
                    <a:pt x="477" y="44"/>
                    <a:pt x="477" y="44"/>
                  </a:cubicBezTo>
                  <a:cubicBezTo>
                    <a:pt x="477" y="44"/>
                    <a:pt x="478" y="43"/>
                    <a:pt x="477" y="42"/>
                  </a:cubicBezTo>
                  <a:close/>
                  <a:moveTo>
                    <a:pt x="477" y="44"/>
                  </a:moveTo>
                  <a:cubicBezTo>
                    <a:pt x="477" y="44"/>
                    <a:pt x="478" y="44"/>
                    <a:pt x="479" y="44"/>
                  </a:cubicBezTo>
                  <a:cubicBezTo>
                    <a:pt x="479" y="44"/>
                    <a:pt x="478" y="44"/>
                    <a:pt x="478" y="43"/>
                  </a:cubicBezTo>
                  <a:cubicBezTo>
                    <a:pt x="478" y="44"/>
                    <a:pt x="478" y="44"/>
                    <a:pt x="477" y="44"/>
                  </a:cubicBezTo>
                  <a:close/>
                  <a:moveTo>
                    <a:pt x="506" y="45"/>
                  </a:moveTo>
                  <a:cubicBezTo>
                    <a:pt x="499" y="46"/>
                    <a:pt x="493" y="46"/>
                    <a:pt x="487" y="46"/>
                  </a:cubicBezTo>
                  <a:cubicBezTo>
                    <a:pt x="483" y="46"/>
                    <a:pt x="479" y="46"/>
                    <a:pt x="475" y="46"/>
                  </a:cubicBezTo>
                  <a:cubicBezTo>
                    <a:pt x="479" y="47"/>
                    <a:pt x="483" y="47"/>
                    <a:pt x="487" y="47"/>
                  </a:cubicBezTo>
                  <a:cubicBezTo>
                    <a:pt x="493" y="47"/>
                    <a:pt x="499" y="46"/>
                    <a:pt x="506" y="45"/>
                  </a:cubicBezTo>
                  <a:close/>
                  <a:moveTo>
                    <a:pt x="478" y="42"/>
                  </a:moveTo>
                  <a:cubicBezTo>
                    <a:pt x="479" y="42"/>
                    <a:pt x="480" y="43"/>
                    <a:pt x="481" y="43"/>
                  </a:cubicBezTo>
                  <a:cubicBezTo>
                    <a:pt x="480" y="42"/>
                    <a:pt x="479" y="42"/>
                    <a:pt x="478" y="42"/>
                  </a:cubicBezTo>
                  <a:close/>
                  <a:moveTo>
                    <a:pt x="475" y="43"/>
                  </a:moveTo>
                  <a:cubicBezTo>
                    <a:pt x="476" y="43"/>
                    <a:pt x="476" y="42"/>
                    <a:pt x="477" y="42"/>
                  </a:cubicBezTo>
                  <a:cubicBezTo>
                    <a:pt x="476" y="42"/>
                    <a:pt x="476" y="42"/>
                    <a:pt x="476" y="42"/>
                  </a:cubicBezTo>
                  <a:cubicBezTo>
                    <a:pt x="476" y="42"/>
                    <a:pt x="476" y="43"/>
                    <a:pt x="475" y="43"/>
                  </a:cubicBezTo>
                  <a:close/>
                  <a:moveTo>
                    <a:pt x="474" y="44"/>
                  </a:moveTo>
                  <a:cubicBezTo>
                    <a:pt x="475" y="44"/>
                    <a:pt x="475" y="44"/>
                    <a:pt x="475" y="43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5" y="43"/>
                    <a:pt x="475" y="43"/>
                    <a:pt x="474" y="44"/>
                  </a:cubicBezTo>
                  <a:close/>
                  <a:moveTo>
                    <a:pt x="481" y="43"/>
                  </a:moveTo>
                  <a:cubicBezTo>
                    <a:pt x="481" y="43"/>
                    <a:pt x="482" y="44"/>
                    <a:pt x="482" y="44"/>
                  </a:cubicBezTo>
                  <a:cubicBezTo>
                    <a:pt x="482" y="43"/>
                    <a:pt x="482" y="43"/>
                    <a:pt x="483" y="43"/>
                  </a:cubicBezTo>
                  <a:cubicBezTo>
                    <a:pt x="483" y="43"/>
                    <a:pt x="482" y="43"/>
                    <a:pt x="482" y="43"/>
                  </a:cubicBezTo>
                  <a:cubicBezTo>
                    <a:pt x="482" y="43"/>
                    <a:pt x="481" y="43"/>
                    <a:pt x="481" y="43"/>
                  </a:cubicBezTo>
                  <a:close/>
                  <a:moveTo>
                    <a:pt x="471" y="45"/>
                  </a:moveTo>
                  <a:cubicBezTo>
                    <a:pt x="469" y="45"/>
                    <a:pt x="468" y="45"/>
                    <a:pt x="467" y="45"/>
                  </a:cubicBezTo>
                  <a:cubicBezTo>
                    <a:pt x="468" y="45"/>
                    <a:pt x="470" y="45"/>
                    <a:pt x="471" y="45"/>
                  </a:cubicBezTo>
                  <a:cubicBezTo>
                    <a:pt x="472" y="45"/>
                    <a:pt x="473" y="44"/>
                    <a:pt x="474" y="44"/>
                  </a:cubicBezTo>
                  <a:cubicBezTo>
                    <a:pt x="474" y="44"/>
                    <a:pt x="474" y="44"/>
                    <a:pt x="474" y="44"/>
                  </a:cubicBezTo>
                  <a:cubicBezTo>
                    <a:pt x="474" y="44"/>
                    <a:pt x="474" y="44"/>
                    <a:pt x="473" y="44"/>
                  </a:cubicBezTo>
                  <a:cubicBezTo>
                    <a:pt x="472" y="44"/>
                    <a:pt x="472" y="45"/>
                    <a:pt x="471" y="45"/>
                  </a:cubicBezTo>
                  <a:close/>
                  <a:moveTo>
                    <a:pt x="503" y="56"/>
                  </a:moveTo>
                  <a:cubicBezTo>
                    <a:pt x="503" y="56"/>
                    <a:pt x="502" y="56"/>
                    <a:pt x="502" y="56"/>
                  </a:cubicBezTo>
                  <a:cubicBezTo>
                    <a:pt x="502" y="56"/>
                    <a:pt x="501" y="56"/>
                    <a:pt x="501" y="55"/>
                  </a:cubicBezTo>
                  <a:cubicBezTo>
                    <a:pt x="501" y="56"/>
                    <a:pt x="502" y="56"/>
                    <a:pt x="503" y="56"/>
                  </a:cubicBezTo>
                  <a:close/>
                  <a:moveTo>
                    <a:pt x="483" y="45"/>
                  </a:moveTo>
                  <a:cubicBezTo>
                    <a:pt x="484" y="46"/>
                    <a:pt x="486" y="45"/>
                    <a:pt x="487" y="45"/>
                  </a:cubicBezTo>
                  <a:cubicBezTo>
                    <a:pt x="487" y="45"/>
                    <a:pt x="486" y="45"/>
                    <a:pt x="485" y="45"/>
                  </a:cubicBezTo>
                  <a:cubicBezTo>
                    <a:pt x="484" y="45"/>
                    <a:pt x="483" y="45"/>
                    <a:pt x="483" y="45"/>
                  </a:cubicBezTo>
                  <a:close/>
                  <a:moveTo>
                    <a:pt x="488" y="45"/>
                  </a:moveTo>
                  <a:cubicBezTo>
                    <a:pt x="488" y="45"/>
                    <a:pt x="488" y="45"/>
                    <a:pt x="487" y="45"/>
                  </a:cubicBezTo>
                  <a:cubicBezTo>
                    <a:pt x="494" y="45"/>
                    <a:pt x="500" y="45"/>
                    <a:pt x="506" y="45"/>
                  </a:cubicBezTo>
                  <a:cubicBezTo>
                    <a:pt x="502" y="45"/>
                    <a:pt x="498" y="45"/>
                    <a:pt x="494" y="45"/>
                  </a:cubicBezTo>
                  <a:cubicBezTo>
                    <a:pt x="492" y="45"/>
                    <a:pt x="490" y="45"/>
                    <a:pt x="488" y="45"/>
                  </a:cubicBezTo>
                  <a:close/>
                  <a:moveTo>
                    <a:pt x="486" y="45"/>
                  </a:moveTo>
                  <a:cubicBezTo>
                    <a:pt x="486" y="45"/>
                    <a:pt x="486" y="45"/>
                    <a:pt x="485" y="45"/>
                  </a:cubicBezTo>
                  <a:cubicBezTo>
                    <a:pt x="486" y="45"/>
                    <a:pt x="487" y="45"/>
                    <a:pt x="487" y="45"/>
                  </a:cubicBezTo>
                  <a:cubicBezTo>
                    <a:pt x="488" y="45"/>
                    <a:pt x="488" y="45"/>
                    <a:pt x="488" y="45"/>
                  </a:cubicBezTo>
                  <a:cubicBezTo>
                    <a:pt x="487" y="45"/>
                    <a:pt x="487" y="45"/>
                    <a:pt x="486" y="45"/>
                  </a:cubicBezTo>
                  <a:close/>
                  <a:moveTo>
                    <a:pt x="486" y="45"/>
                  </a:moveTo>
                  <a:cubicBezTo>
                    <a:pt x="487" y="45"/>
                    <a:pt x="487" y="45"/>
                    <a:pt x="488" y="45"/>
                  </a:cubicBezTo>
                  <a:cubicBezTo>
                    <a:pt x="489" y="45"/>
                    <a:pt x="490" y="45"/>
                    <a:pt x="491" y="45"/>
                  </a:cubicBezTo>
                  <a:cubicBezTo>
                    <a:pt x="493" y="44"/>
                    <a:pt x="496" y="44"/>
                    <a:pt x="498" y="44"/>
                  </a:cubicBezTo>
                  <a:cubicBezTo>
                    <a:pt x="493" y="44"/>
                    <a:pt x="488" y="45"/>
                    <a:pt x="483" y="45"/>
                  </a:cubicBezTo>
                  <a:cubicBezTo>
                    <a:pt x="484" y="45"/>
                    <a:pt x="484" y="45"/>
                    <a:pt x="485" y="45"/>
                  </a:cubicBezTo>
                  <a:cubicBezTo>
                    <a:pt x="486" y="45"/>
                    <a:pt x="486" y="45"/>
                    <a:pt x="486" y="45"/>
                  </a:cubicBezTo>
                  <a:close/>
                  <a:moveTo>
                    <a:pt x="485" y="45"/>
                  </a:moveTo>
                  <a:cubicBezTo>
                    <a:pt x="484" y="45"/>
                    <a:pt x="484" y="45"/>
                    <a:pt x="483" y="45"/>
                  </a:cubicBezTo>
                  <a:cubicBezTo>
                    <a:pt x="483" y="45"/>
                    <a:pt x="484" y="45"/>
                    <a:pt x="485" y="45"/>
                  </a:cubicBezTo>
                  <a:close/>
                  <a:moveTo>
                    <a:pt x="515" y="55"/>
                  </a:moveTo>
                  <a:cubicBezTo>
                    <a:pt x="515" y="55"/>
                    <a:pt x="514" y="55"/>
                    <a:pt x="514" y="55"/>
                  </a:cubicBezTo>
                  <a:cubicBezTo>
                    <a:pt x="514" y="55"/>
                    <a:pt x="515" y="55"/>
                    <a:pt x="515" y="55"/>
                  </a:cubicBezTo>
                  <a:close/>
                  <a:moveTo>
                    <a:pt x="447" y="62"/>
                  </a:moveTo>
                  <a:cubicBezTo>
                    <a:pt x="444" y="65"/>
                    <a:pt x="448" y="65"/>
                    <a:pt x="450" y="65"/>
                  </a:cubicBezTo>
                  <a:cubicBezTo>
                    <a:pt x="454" y="66"/>
                    <a:pt x="458" y="66"/>
                    <a:pt x="462" y="66"/>
                  </a:cubicBezTo>
                  <a:cubicBezTo>
                    <a:pt x="465" y="66"/>
                    <a:pt x="469" y="66"/>
                    <a:pt x="473" y="66"/>
                  </a:cubicBezTo>
                  <a:cubicBezTo>
                    <a:pt x="474" y="67"/>
                    <a:pt x="474" y="66"/>
                    <a:pt x="475" y="65"/>
                  </a:cubicBezTo>
                  <a:cubicBezTo>
                    <a:pt x="475" y="64"/>
                    <a:pt x="477" y="64"/>
                    <a:pt x="478" y="64"/>
                  </a:cubicBezTo>
                  <a:cubicBezTo>
                    <a:pt x="477" y="61"/>
                    <a:pt x="469" y="62"/>
                    <a:pt x="466" y="62"/>
                  </a:cubicBezTo>
                  <a:cubicBezTo>
                    <a:pt x="463" y="62"/>
                    <a:pt x="461" y="62"/>
                    <a:pt x="458" y="62"/>
                  </a:cubicBezTo>
                  <a:cubicBezTo>
                    <a:pt x="457" y="62"/>
                    <a:pt x="455" y="63"/>
                    <a:pt x="455" y="61"/>
                  </a:cubicBezTo>
                  <a:cubicBezTo>
                    <a:pt x="452" y="61"/>
                    <a:pt x="450" y="62"/>
                    <a:pt x="447" y="62"/>
                  </a:cubicBezTo>
                  <a:close/>
                  <a:moveTo>
                    <a:pt x="444" y="71"/>
                  </a:moveTo>
                  <a:cubicBezTo>
                    <a:pt x="442" y="72"/>
                    <a:pt x="442" y="72"/>
                    <a:pt x="440" y="71"/>
                  </a:cubicBezTo>
                  <a:cubicBezTo>
                    <a:pt x="441" y="72"/>
                    <a:pt x="441" y="73"/>
                    <a:pt x="440" y="74"/>
                  </a:cubicBezTo>
                  <a:cubicBezTo>
                    <a:pt x="441" y="74"/>
                    <a:pt x="442" y="74"/>
                    <a:pt x="442" y="74"/>
                  </a:cubicBezTo>
                  <a:cubicBezTo>
                    <a:pt x="442" y="74"/>
                    <a:pt x="442" y="73"/>
                    <a:pt x="442" y="73"/>
                  </a:cubicBezTo>
                  <a:cubicBezTo>
                    <a:pt x="442" y="73"/>
                    <a:pt x="446" y="72"/>
                    <a:pt x="446" y="73"/>
                  </a:cubicBezTo>
                  <a:cubicBezTo>
                    <a:pt x="447" y="74"/>
                    <a:pt x="444" y="74"/>
                    <a:pt x="445" y="75"/>
                  </a:cubicBezTo>
                  <a:cubicBezTo>
                    <a:pt x="447" y="75"/>
                    <a:pt x="450" y="75"/>
                    <a:pt x="453" y="75"/>
                  </a:cubicBezTo>
                  <a:cubicBezTo>
                    <a:pt x="451" y="77"/>
                    <a:pt x="451" y="77"/>
                    <a:pt x="448" y="77"/>
                  </a:cubicBezTo>
                  <a:cubicBezTo>
                    <a:pt x="449" y="77"/>
                    <a:pt x="450" y="78"/>
                    <a:pt x="451" y="78"/>
                  </a:cubicBezTo>
                  <a:cubicBezTo>
                    <a:pt x="452" y="78"/>
                    <a:pt x="454" y="78"/>
                    <a:pt x="455" y="78"/>
                  </a:cubicBezTo>
                  <a:cubicBezTo>
                    <a:pt x="455" y="78"/>
                    <a:pt x="455" y="79"/>
                    <a:pt x="455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8" y="80"/>
                    <a:pt x="458" y="80"/>
                    <a:pt x="460" y="79"/>
                  </a:cubicBezTo>
                  <a:cubicBezTo>
                    <a:pt x="461" y="78"/>
                    <a:pt x="461" y="78"/>
                    <a:pt x="463" y="79"/>
                  </a:cubicBezTo>
                  <a:cubicBezTo>
                    <a:pt x="464" y="80"/>
                    <a:pt x="464" y="80"/>
                    <a:pt x="466" y="80"/>
                  </a:cubicBezTo>
                  <a:cubicBezTo>
                    <a:pt x="469" y="80"/>
                    <a:pt x="470" y="80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3" y="79"/>
                    <a:pt x="473" y="79"/>
                    <a:pt x="474" y="78"/>
                  </a:cubicBezTo>
                  <a:cubicBezTo>
                    <a:pt x="473" y="78"/>
                    <a:pt x="473" y="77"/>
                    <a:pt x="472" y="77"/>
                  </a:cubicBezTo>
                  <a:cubicBezTo>
                    <a:pt x="475" y="76"/>
                    <a:pt x="475" y="76"/>
                    <a:pt x="477" y="74"/>
                  </a:cubicBezTo>
                  <a:cubicBezTo>
                    <a:pt x="474" y="72"/>
                    <a:pt x="473" y="72"/>
                    <a:pt x="468" y="72"/>
                  </a:cubicBezTo>
                  <a:cubicBezTo>
                    <a:pt x="465" y="72"/>
                    <a:pt x="462" y="71"/>
                    <a:pt x="459" y="71"/>
                  </a:cubicBezTo>
                  <a:cubicBezTo>
                    <a:pt x="455" y="71"/>
                    <a:pt x="452" y="70"/>
                    <a:pt x="449" y="70"/>
                  </a:cubicBezTo>
                  <a:cubicBezTo>
                    <a:pt x="447" y="70"/>
                    <a:pt x="445" y="70"/>
                    <a:pt x="444" y="71"/>
                  </a:cubicBezTo>
                  <a:close/>
                  <a:moveTo>
                    <a:pt x="510" y="98"/>
                  </a:moveTo>
                  <a:cubicBezTo>
                    <a:pt x="510" y="101"/>
                    <a:pt x="518" y="98"/>
                    <a:pt x="519" y="96"/>
                  </a:cubicBezTo>
                  <a:cubicBezTo>
                    <a:pt x="518" y="96"/>
                    <a:pt x="517" y="96"/>
                    <a:pt x="516" y="96"/>
                  </a:cubicBezTo>
                  <a:cubicBezTo>
                    <a:pt x="519" y="95"/>
                    <a:pt x="519" y="95"/>
                    <a:pt x="521" y="97"/>
                  </a:cubicBezTo>
                  <a:cubicBezTo>
                    <a:pt x="521" y="97"/>
                    <a:pt x="521" y="95"/>
                    <a:pt x="522" y="95"/>
                  </a:cubicBezTo>
                  <a:cubicBezTo>
                    <a:pt x="523" y="95"/>
                    <a:pt x="524" y="95"/>
                    <a:pt x="524" y="94"/>
                  </a:cubicBezTo>
                  <a:cubicBezTo>
                    <a:pt x="524" y="94"/>
                    <a:pt x="525" y="96"/>
                    <a:pt x="525" y="97"/>
                  </a:cubicBezTo>
                  <a:cubicBezTo>
                    <a:pt x="525" y="97"/>
                    <a:pt x="523" y="99"/>
                    <a:pt x="523" y="99"/>
                  </a:cubicBezTo>
                  <a:cubicBezTo>
                    <a:pt x="528" y="99"/>
                    <a:pt x="533" y="99"/>
                    <a:pt x="538" y="99"/>
                  </a:cubicBezTo>
                  <a:cubicBezTo>
                    <a:pt x="540" y="99"/>
                    <a:pt x="540" y="97"/>
                    <a:pt x="542" y="98"/>
                  </a:cubicBezTo>
                  <a:cubicBezTo>
                    <a:pt x="543" y="99"/>
                    <a:pt x="543" y="99"/>
                    <a:pt x="544" y="99"/>
                  </a:cubicBezTo>
                  <a:cubicBezTo>
                    <a:pt x="545" y="99"/>
                    <a:pt x="547" y="99"/>
                    <a:pt x="547" y="98"/>
                  </a:cubicBezTo>
                  <a:cubicBezTo>
                    <a:pt x="548" y="98"/>
                    <a:pt x="548" y="100"/>
                    <a:pt x="549" y="99"/>
                  </a:cubicBezTo>
                  <a:cubicBezTo>
                    <a:pt x="551" y="99"/>
                    <a:pt x="553" y="99"/>
                    <a:pt x="555" y="99"/>
                  </a:cubicBezTo>
                  <a:cubicBezTo>
                    <a:pt x="554" y="98"/>
                    <a:pt x="554" y="98"/>
                    <a:pt x="553" y="97"/>
                  </a:cubicBezTo>
                  <a:cubicBezTo>
                    <a:pt x="554" y="98"/>
                    <a:pt x="555" y="99"/>
                    <a:pt x="556" y="99"/>
                  </a:cubicBezTo>
                  <a:cubicBezTo>
                    <a:pt x="558" y="100"/>
                    <a:pt x="558" y="99"/>
                    <a:pt x="559" y="97"/>
                  </a:cubicBezTo>
                  <a:cubicBezTo>
                    <a:pt x="560" y="98"/>
                    <a:pt x="561" y="100"/>
                    <a:pt x="562" y="99"/>
                  </a:cubicBezTo>
                  <a:cubicBezTo>
                    <a:pt x="564" y="99"/>
                    <a:pt x="566" y="99"/>
                    <a:pt x="567" y="99"/>
                  </a:cubicBezTo>
                  <a:cubicBezTo>
                    <a:pt x="571" y="99"/>
                    <a:pt x="572" y="99"/>
                    <a:pt x="575" y="97"/>
                  </a:cubicBezTo>
                  <a:cubicBezTo>
                    <a:pt x="575" y="97"/>
                    <a:pt x="573" y="95"/>
                    <a:pt x="573" y="95"/>
                  </a:cubicBezTo>
                  <a:cubicBezTo>
                    <a:pt x="574" y="95"/>
                    <a:pt x="578" y="94"/>
                    <a:pt x="579" y="95"/>
                  </a:cubicBezTo>
                  <a:cubicBezTo>
                    <a:pt x="579" y="95"/>
                    <a:pt x="578" y="97"/>
                    <a:pt x="578" y="98"/>
                  </a:cubicBezTo>
                  <a:cubicBezTo>
                    <a:pt x="583" y="99"/>
                    <a:pt x="588" y="100"/>
                    <a:pt x="593" y="99"/>
                  </a:cubicBezTo>
                  <a:cubicBezTo>
                    <a:pt x="596" y="98"/>
                    <a:pt x="598" y="98"/>
                    <a:pt x="601" y="98"/>
                  </a:cubicBezTo>
                  <a:cubicBezTo>
                    <a:pt x="603" y="98"/>
                    <a:pt x="605" y="98"/>
                    <a:pt x="606" y="98"/>
                  </a:cubicBezTo>
                  <a:cubicBezTo>
                    <a:pt x="607" y="98"/>
                    <a:pt x="607" y="96"/>
                    <a:pt x="608" y="95"/>
                  </a:cubicBezTo>
                  <a:cubicBezTo>
                    <a:pt x="607" y="95"/>
                    <a:pt x="606" y="94"/>
                    <a:pt x="605" y="94"/>
                  </a:cubicBezTo>
                  <a:cubicBezTo>
                    <a:pt x="608" y="94"/>
                    <a:pt x="611" y="95"/>
                    <a:pt x="615" y="95"/>
                  </a:cubicBezTo>
                  <a:cubicBezTo>
                    <a:pt x="613" y="93"/>
                    <a:pt x="612" y="93"/>
                    <a:pt x="609" y="93"/>
                  </a:cubicBezTo>
                  <a:cubicBezTo>
                    <a:pt x="607" y="93"/>
                    <a:pt x="605" y="92"/>
                    <a:pt x="603" y="91"/>
                  </a:cubicBezTo>
                  <a:cubicBezTo>
                    <a:pt x="605" y="91"/>
                    <a:pt x="607" y="91"/>
                    <a:pt x="609" y="91"/>
                  </a:cubicBezTo>
                  <a:cubicBezTo>
                    <a:pt x="612" y="91"/>
                    <a:pt x="612" y="91"/>
                    <a:pt x="614" y="89"/>
                  </a:cubicBezTo>
                  <a:cubicBezTo>
                    <a:pt x="616" y="87"/>
                    <a:pt x="611" y="88"/>
                    <a:pt x="610" y="88"/>
                  </a:cubicBezTo>
                  <a:cubicBezTo>
                    <a:pt x="608" y="88"/>
                    <a:pt x="607" y="88"/>
                    <a:pt x="605" y="88"/>
                  </a:cubicBezTo>
                  <a:cubicBezTo>
                    <a:pt x="605" y="88"/>
                    <a:pt x="605" y="86"/>
                    <a:pt x="605" y="86"/>
                  </a:cubicBezTo>
                  <a:cubicBezTo>
                    <a:pt x="602" y="86"/>
                    <a:pt x="599" y="86"/>
                    <a:pt x="596" y="86"/>
                  </a:cubicBezTo>
                  <a:cubicBezTo>
                    <a:pt x="596" y="86"/>
                    <a:pt x="596" y="85"/>
                    <a:pt x="596" y="85"/>
                  </a:cubicBezTo>
                  <a:cubicBezTo>
                    <a:pt x="588" y="85"/>
                    <a:pt x="580" y="85"/>
                    <a:pt x="572" y="85"/>
                  </a:cubicBezTo>
                  <a:cubicBezTo>
                    <a:pt x="569" y="85"/>
                    <a:pt x="567" y="85"/>
                    <a:pt x="564" y="86"/>
                  </a:cubicBezTo>
                  <a:cubicBezTo>
                    <a:pt x="562" y="86"/>
                    <a:pt x="560" y="86"/>
                    <a:pt x="559" y="85"/>
                  </a:cubicBezTo>
                  <a:cubicBezTo>
                    <a:pt x="557" y="85"/>
                    <a:pt x="557" y="88"/>
                    <a:pt x="555" y="87"/>
                  </a:cubicBezTo>
                  <a:cubicBezTo>
                    <a:pt x="553" y="87"/>
                    <a:pt x="551" y="87"/>
                    <a:pt x="549" y="87"/>
                  </a:cubicBezTo>
                  <a:cubicBezTo>
                    <a:pt x="548" y="87"/>
                    <a:pt x="548" y="88"/>
                    <a:pt x="548" y="88"/>
                  </a:cubicBezTo>
                  <a:cubicBezTo>
                    <a:pt x="547" y="89"/>
                    <a:pt x="546" y="89"/>
                    <a:pt x="545" y="89"/>
                  </a:cubicBezTo>
                  <a:cubicBezTo>
                    <a:pt x="544" y="88"/>
                    <a:pt x="543" y="90"/>
                    <a:pt x="542" y="90"/>
                  </a:cubicBezTo>
                  <a:cubicBezTo>
                    <a:pt x="541" y="89"/>
                    <a:pt x="538" y="86"/>
                    <a:pt x="537" y="86"/>
                  </a:cubicBezTo>
                  <a:cubicBezTo>
                    <a:pt x="536" y="86"/>
                    <a:pt x="534" y="87"/>
                    <a:pt x="533" y="88"/>
                  </a:cubicBezTo>
                  <a:cubicBezTo>
                    <a:pt x="533" y="89"/>
                    <a:pt x="532" y="90"/>
                    <a:pt x="532" y="89"/>
                  </a:cubicBezTo>
                  <a:cubicBezTo>
                    <a:pt x="531" y="87"/>
                    <a:pt x="531" y="87"/>
                    <a:pt x="529" y="88"/>
                  </a:cubicBezTo>
                  <a:cubicBezTo>
                    <a:pt x="527" y="88"/>
                    <a:pt x="527" y="88"/>
                    <a:pt x="525" y="87"/>
                  </a:cubicBezTo>
                  <a:cubicBezTo>
                    <a:pt x="523" y="86"/>
                    <a:pt x="522" y="86"/>
                    <a:pt x="520" y="86"/>
                  </a:cubicBezTo>
                  <a:cubicBezTo>
                    <a:pt x="520" y="87"/>
                    <a:pt x="521" y="88"/>
                    <a:pt x="521" y="88"/>
                  </a:cubicBezTo>
                  <a:cubicBezTo>
                    <a:pt x="519" y="88"/>
                    <a:pt x="518" y="89"/>
                    <a:pt x="517" y="87"/>
                  </a:cubicBezTo>
                  <a:cubicBezTo>
                    <a:pt x="516" y="86"/>
                    <a:pt x="514" y="87"/>
                    <a:pt x="513" y="87"/>
                  </a:cubicBezTo>
                  <a:cubicBezTo>
                    <a:pt x="514" y="86"/>
                    <a:pt x="515" y="86"/>
                    <a:pt x="516" y="85"/>
                  </a:cubicBezTo>
                  <a:cubicBezTo>
                    <a:pt x="515" y="84"/>
                    <a:pt x="515" y="83"/>
                    <a:pt x="514" y="83"/>
                  </a:cubicBezTo>
                  <a:cubicBezTo>
                    <a:pt x="513" y="83"/>
                    <a:pt x="512" y="84"/>
                    <a:pt x="512" y="85"/>
                  </a:cubicBezTo>
                  <a:cubicBezTo>
                    <a:pt x="512" y="83"/>
                    <a:pt x="510" y="83"/>
                    <a:pt x="508" y="82"/>
                  </a:cubicBezTo>
                  <a:cubicBezTo>
                    <a:pt x="508" y="82"/>
                    <a:pt x="508" y="83"/>
                    <a:pt x="508" y="83"/>
                  </a:cubicBezTo>
                  <a:cubicBezTo>
                    <a:pt x="507" y="83"/>
                    <a:pt x="506" y="82"/>
                    <a:pt x="505" y="82"/>
                  </a:cubicBezTo>
                  <a:cubicBezTo>
                    <a:pt x="504" y="82"/>
                    <a:pt x="503" y="84"/>
                    <a:pt x="503" y="84"/>
                  </a:cubicBezTo>
                  <a:cubicBezTo>
                    <a:pt x="501" y="83"/>
                    <a:pt x="501" y="82"/>
                    <a:pt x="499" y="82"/>
                  </a:cubicBezTo>
                  <a:cubicBezTo>
                    <a:pt x="498" y="82"/>
                    <a:pt x="498" y="83"/>
                    <a:pt x="498" y="84"/>
                  </a:cubicBezTo>
                  <a:cubicBezTo>
                    <a:pt x="498" y="84"/>
                    <a:pt x="496" y="81"/>
                    <a:pt x="496" y="81"/>
                  </a:cubicBezTo>
                  <a:cubicBezTo>
                    <a:pt x="502" y="79"/>
                    <a:pt x="509" y="81"/>
                    <a:pt x="516" y="80"/>
                  </a:cubicBezTo>
                  <a:cubicBezTo>
                    <a:pt x="516" y="79"/>
                    <a:pt x="516" y="78"/>
                    <a:pt x="516" y="78"/>
                  </a:cubicBezTo>
                  <a:cubicBezTo>
                    <a:pt x="516" y="77"/>
                    <a:pt x="515" y="78"/>
                    <a:pt x="514" y="78"/>
                  </a:cubicBezTo>
                  <a:cubicBezTo>
                    <a:pt x="513" y="78"/>
                    <a:pt x="511" y="78"/>
                    <a:pt x="509" y="78"/>
                  </a:cubicBezTo>
                  <a:cubicBezTo>
                    <a:pt x="506" y="77"/>
                    <a:pt x="503" y="77"/>
                    <a:pt x="500" y="77"/>
                  </a:cubicBezTo>
                  <a:cubicBezTo>
                    <a:pt x="501" y="76"/>
                    <a:pt x="502" y="76"/>
                    <a:pt x="503" y="75"/>
                  </a:cubicBezTo>
                  <a:cubicBezTo>
                    <a:pt x="501" y="75"/>
                    <a:pt x="499" y="74"/>
                    <a:pt x="497" y="74"/>
                  </a:cubicBezTo>
                  <a:cubicBezTo>
                    <a:pt x="495" y="73"/>
                    <a:pt x="493" y="74"/>
                    <a:pt x="491" y="74"/>
                  </a:cubicBezTo>
                  <a:cubicBezTo>
                    <a:pt x="490" y="74"/>
                    <a:pt x="488" y="74"/>
                    <a:pt x="488" y="74"/>
                  </a:cubicBezTo>
                  <a:cubicBezTo>
                    <a:pt x="487" y="76"/>
                    <a:pt x="487" y="75"/>
                    <a:pt x="486" y="75"/>
                  </a:cubicBezTo>
                  <a:cubicBezTo>
                    <a:pt x="483" y="75"/>
                    <a:pt x="481" y="75"/>
                    <a:pt x="479" y="75"/>
                  </a:cubicBezTo>
                  <a:cubicBezTo>
                    <a:pt x="478" y="76"/>
                    <a:pt x="477" y="77"/>
                    <a:pt x="476" y="78"/>
                  </a:cubicBezTo>
                  <a:cubicBezTo>
                    <a:pt x="478" y="78"/>
                    <a:pt x="482" y="79"/>
                    <a:pt x="483" y="81"/>
                  </a:cubicBezTo>
                  <a:cubicBezTo>
                    <a:pt x="483" y="84"/>
                    <a:pt x="487" y="82"/>
                    <a:pt x="489" y="84"/>
                  </a:cubicBezTo>
                  <a:cubicBezTo>
                    <a:pt x="488" y="84"/>
                    <a:pt x="488" y="85"/>
                    <a:pt x="487" y="85"/>
                  </a:cubicBezTo>
                  <a:cubicBezTo>
                    <a:pt x="488" y="85"/>
                    <a:pt x="490" y="87"/>
                    <a:pt x="488" y="87"/>
                  </a:cubicBezTo>
                  <a:cubicBezTo>
                    <a:pt x="486" y="87"/>
                    <a:pt x="486" y="88"/>
                    <a:pt x="484" y="90"/>
                  </a:cubicBezTo>
                  <a:cubicBezTo>
                    <a:pt x="485" y="90"/>
                    <a:pt x="485" y="90"/>
                    <a:pt x="486" y="90"/>
                  </a:cubicBezTo>
                  <a:cubicBezTo>
                    <a:pt x="485" y="90"/>
                    <a:pt x="484" y="90"/>
                    <a:pt x="484" y="91"/>
                  </a:cubicBezTo>
                  <a:cubicBezTo>
                    <a:pt x="485" y="91"/>
                    <a:pt x="487" y="91"/>
                    <a:pt x="489" y="91"/>
                  </a:cubicBezTo>
                  <a:cubicBezTo>
                    <a:pt x="488" y="93"/>
                    <a:pt x="487" y="93"/>
                    <a:pt x="486" y="93"/>
                  </a:cubicBezTo>
                  <a:cubicBezTo>
                    <a:pt x="487" y="93"/>
                    <a:pt x="489" y="94"/>
                    <a:pt x="489" y="95"/>
                  </a:cubicBezTo>
                  <a:cubicBezTo>
                    <a:pt x="489" y="97"/>
                    <a:pt x="489" y="96"/>
                    <a:pt x="491" y="97"/>
                  </a:cubicBezTo>
                  <a:cubicBezTo>
                    <a:pt x="491" y="97"/>
                    <a:pt x="492" y="96"/>
                    <a:pt x="492" y="97"/>
                  </a:cubicBezTo>
                  <a:cubicBezTo>
                    <a:pt x="493" y="97"/>
                    <a:pt x="492" y="98"/>
                    <a:pt x="493" y="98"/>
                  </a:cubicBezTo>
                  <a:cubicBezTo>
                    <a:pt x="494" y="98"/>
                    <a:pt x="496" y="98"/>
                    <a:pt x="497" y="98"/>
                  </a:cubicBezTo>
                  <a:cubicBezTo>
                    <a:pt x="496" y="97"/>
                    <a:pt x="496" y="97"/>
                    <a:pt x="495" y="96"/>
                  </a:cubicBezTo>
                  <a:cubicBezTo>
                    <a:pt x="498" y="96"/>
                    <a:pt x="499" y="96"/>
                    <a:pt x="501" y="95"/>
                  </a:cubicBezTo>
                  <a:cubicBezTo>
                    <a:pt x="501" y="95"/>
                    <a:pt x="501" y="96"/>
                    <a:pt x="500" y="96"/>
                  </a:cubicBezTo>
                  <a:cubicBezTo>
                    <a:pt x="502" y="97"/>
                    <a:pt x="502" y="98"/>
                    <a:pt x="505" y="98"/>
                  </a:cubicBezTo>
                  <a:cubicBezTo>
                    <a:pt x="506" y="98"/>
                    <a:pt x="506" y="98"/>
                    <a:pt x="507" y="99"/>
                  </a:cubicBezTo>
                  <a:cubicBezTo>
                    <a:pt x="509" y="100"/>
                    <a:pt x="509" y="99"/>
                    <a:pt x="510" y="98"/>
                  </a:cubicBezTo>
                  <a:close/>
                  <a:moveTo>
                    <a:pt x="439" y="117"/>
                  </a:moveTo>
                  <a:cubicBezTo>
                    <a:pt x="440" y="117"/>
                    <a:pt x="440" y="118"/>
                    <a:pt x="441" y="117"/>
                  </a:cubicBezTo>
                  <a:cubicBezTo>
                    <a:pt x="442" y="117"/>
                    <a:pt x="443" y="116"/>
                    <a:pt x="444" y="115"/>
                  </a:cubicBezTo>
                  <a:cubicBezTo>
                    <a:pt x="443" y="115"/>
                    <a:pt x="442" y="115"/>
                    <a:pt x="442" y="114"/>
                  </a:cubicBezTo>
                  <a:cubicBezTo>
                    <a:pt x="440" y="114"/>
                    <a:pt x="435" y="116"/>
                    <a:pt x="439" y="117"/>
                  </a:cubicBezTo>
                  <a:close/>
                  <a:moveTo>
                    <a:pt x="365" y="81"/>
                  </a:moveTo>
                  <a:cubicBezTo>
                    <a:pt x="369" y="82"/>
                    <a:pt x="372" y="82"/>
                    <a:pt x="375" y="82"/>
                  </a:cubicBezTo>
                  <a:cubicBezTo>
                    <a:pt x="378" y="82"/>
                    <a:pt x="384" y="82"/>
                    <a:pt x="384" y="79"/>
                  </a:cubicBezTo>
                  <a:cubicBezTo>
                    <a:pt x="379" y="79"/>
                    <a:pt x="375" y="79"/>
                    <a:pt x="370" y="79"/>
                  </a:cubicBezTo>
                  <a:cubicBezTo>
                    <a:pt x="369" y="80"/>
                    <a:pt x="367" y="80"/>
                    <a:pt x="365" y="81"/>
                  </a:cubicBezTo>
                  <a:close/>
                  <a:moveTo>
                    <a:pt x="353" y="107"/>
                  </a:moveTo>
                  <a:cubicBezTo>
                    <a:pt x="353" y="109"/>
                    <a:pt x="348" y="108"/>
                    <a:pt x="347" y="108"/>
                  </a:cubicBezTo>
                  <a:cubicBezTo>
                    <a:pt x="343" y="108"/>
                    <a:pt x="343" y="109"/>
                    <a:pt x="340" y="111"/>
                  </a:cubicBezTo>
                  <a:cubicBezTo>
                    <a:pt x="342" y="112"/>
                    <a:pt x="345" y="112"/>
                    <a:pt x="347" y="113"/>
                  </a:cubicBezTo>
                  <a:cubicBezTo>
                    <a:pt x="349" y="114"/>
                    <a:pt x="349" y="114"/>
                    <a:pt x="351" y="114"/>
                  </a:cubicBezTo>
                  <a:cubicBezTo>
                    <a:pt x="352" y="114"/>
                    <a:pt x="353" y="115"/>
                    <a:pt x="353" y="116"/>
                  </a:cubicBezTo>
                  <a:cubicBezTo>
                    <a:pt x="356" y="118"/>
                    <a:pt x="357" y="117"/>
                    <a:pt x="360" y="115"/>
                  </a:cubicBezTo>
                  <a:cubicBezTo>
                    <a:pt x="361" y="115"/>
                    <a:pt x="363" y="114"/>
                    <a:pt x="363" y="113"/>
                  </a:cubicBezTo>
                  <a:cubicBezTo>
                    <a:pt x="363" y="112"/>
                    <a:pt x="364" y="111"/>
                    <a:pt x="365" y="110"/>
                  </a:cubicBezTo>
                  <a:cubicBezTo>
                    <a:pt x="363" y="109"/>
                    <a:pt x="361" y="108"/>
                    <a:pt x="359" y="107"/>
                  </a:cubicBezTo>
                  <a:cubicBezTo>
                    <a:pt x="357" y="107"/>
                    <a:pt x="355" y="107"/>
                    <a:pt x="353" y="107"/>
                  </a:cubicBezTo>
                  <a:close/>
                  <a:moveTo>
                    <a:pt x="424" y="106"/>
                  </a:moveTo>
                  <a:cubicBezTo>
                    <a:pt x="426" y="106"/>
                    <a:pt x="428" y="106"/>
                    <a:pt x="429" y="105"/>
                  </a:cubicBezTo>
                  <a:cubicBezTo>
                    <a:pt x="431" y="105"/>
                    <a:pt x="431" y="104"/>
                    <a:pt x="433" y="104"/>
                  </a:cubicBezTo>
                  <a:cubicBezTo>
                    <a:pt x="433" y="104"/>
                    <a:pt x="433" y="103"/>
                    <a:pt x="433" y="103"/>
                  </a:cubicBezTo>
                  <a:cubicBezTo>
                    <a:pt x="427" y="104"/>
                    <a:pt x="421" y="106"/>
                    <a:pt x="416" y="106"/>
                  </a:cubicBezTo>
                  <a:cubicBezTo>
                    <a:pt x="419" y="107"/>
                    <a:pt x="421" y="106"/>
                    <a:pt x="424" y="106"/>
                  </a:cubicBezTo>
                  <a:close/>
                  <a:moveTo>
                    <a:pt x="370" y="74"/>
                  </a:moveTo>
                  <a:cubicBezTo>
                    <a:pt x="368" y="73"/>
                    <a:pt x="365" y="75"/>
                    <a:pt x="363" y="75"/>
                  </a:cubicBezTo>
                  <a:cubicBezTo>
                    <a:pt x="363" y="76"/>
                    <a:pt x="364" y="76"/>
                    <a:pt x="365" y="77"/>
                  </a:cubicBezTo>
                  <a:cubicBezTo>
                    <a:pt x="365" y="77"/>
                    <a:pt x="365" y="79"/>
                    <a:pt x="366" y="78"/>
                  </a:cubicBezTo>
                  <a:cubicBezTo>
                    <a:pt x="367" y="78"/>
                    <a:pt x="369" y="78"/>
                    <a:pt x="371" y="78"/>
                  </a:cubicBezTo>
                  <a:cubicBezTo>
                    <a:pt x="374" y="78"/>
                    <a:pt x="376" y="79"/>
                    <a:pt x="379" y="77"/>
                  </a:cubicBezTo>
                  <a:cubicBezTo>
                    <a:pt x="378" y="77"/>
                    <a:pt x="377" y="77"/>
                    <a:pt x="376" y="77"/>
                  </a:cubicBezTo>
                  <a:cubicBezTo>
                    <a:pt x="375" y="77"/>
                    <a:pt x="375" y="76"/>
                    <a:pt x="374" y="75"/>
                  </a:cubicBezTo>
                  <a:cubicBezTo>
                    <a:pt x="373" y="75"/>
                    <a:pt x="371" y="75"/>
                    <a:pt x="369" y="76"/>
                  </a:cubicBezTo>
                  <a:cubicBezTo>
                    <a:pt x="369" y="76"/>
                    <a:pt x="369" y="76"/>
                    <a:pt x="369" y="76"/>
                  </a:cubicBezTo>
                  <a:cubicBezTo>
                    <a:pt x="369" y="76"/>
                    <a:pt x="369" y="76"/>
                    <a:pt x="368" y="76"/>
                  </a:cubicBezTo>
                  <a:cubicBezTo>
                    <a:pt x="369" y="76"/>
                    <a:pt x="369" y="76"/>
                    <a:pt x="369" y="76"/>
                  </a:cubicBezTo>
                  <a:cubicBezTo>
                    <a:pt x="369" y="76"/>
                    <a:pt x="369" y="76"/>
                    <a:pt x="369" y="76"/>
                  </a:cubicBezTo>
                  <a:cubicBezTo>
                    <a:pt x="370" y="75"/>
                    <a:pt x="370" y="75"/>
                    <a:pt x="370" y="74"/>
                  </a:cubicBezTo>
                  <a:close/>
                  <a:moveTo>
                    <a:pt x="506" y="69"/>
                  </a:moveTo>
                  <a:cubicBezTo>
                    <a:pt x="509" y="69"/>
                    <a:pt x="510" y="68"/>
                    <a:pt x="513" y="68"/>
                  </a:cubicBezTo>
                  <a:cubicBezTo>
                    <a:pt x="512" y="67"/>
                    <a:pt x="512" y="65"/>
                    <a:pt x="511" y="65"/>
                  </a:cubicBezTo>
                  <a:cubicBezTo>
                    <a:pt x="510" y="65"/>
                    <a:pt x="508" y="64"/>
                    <a:pt x="507" y="64"/>
                  </a:cubicBezTo>
                  <a:cubicBezTo>
                    <a:pt x="504" y="64"/>
                    <a:pt x="501" y="64"/>
                    <a:pt x="498" y="64"/>
                  </a:cubicBezTo>
                  <a:cubicBezTo>
                    <a:pt x="497" y="64"/>
                    <a:pt x="497" y="65"/>
                    <a:pt x="497" y="65"/>
                  </a:cubicBezTo>
                  <a:cubicBezTo>
                    <a:pt x="497" y="65"/>
                    <a:pt x="497" y="66"/>
                    <a:pt x="498" y="66"/>
                  </a:cubicBezTo>
                  <a:cubicBezTo>
                    <a:pt x="497" y="66"/>
                    <a:pt x="497" y="66"/>
                    <a:pt x="496" y="67"/>
                  </a:cubicBezTo>
                  <a:cubicBezTo>
                    <a:pt x="500" y="67"/>
                    <a:pt x="503" y="68"/>
                    <a:pt x="506" y="69"/>
                  </a:cubicBezTo>
                  <a:close/>
                  <a:moveTo>
                    <a:pt x="615" y="82"/>
                  </a:moveTo>
                  <a:cubicBezTo>
                    <a:pt x="613" y="82"/>
                    <a:pt x="612" y="83"/>
                    <a:pt x="610" y="83"/>
                  </a:cubicBezTo>
                  <a:cubicBezTo>
                    <a:pt x="611" y="84"/>
                    <a:pt x="614" y="86"/>
                    <a:pt x="615" y="84"/>
                  </a:cubicBezTo>
                  <a:cubicBezTo>
                    <a:pt x="615" y="83"/>
                    <a:pt x="618" y="84"/>
                    <a:pt x="619" y="84"/>
                  </a:cubicBezTo>
                  <a:cubicBezTo>
                    <a:pt x="618" y="83"/>
                    <a:pt x="618" y="83"/>
                    <a:pt x="617" y="83"/>
                  </a:cubicBezTo>
                  <a:cubicBezTo>
                    <a:pt x="618" y="82"/>
                    <a:pt x="621" y="83"/>
                    <a:pt x="620" y="81"/>
                  </a:cubicBezTo>
                  <a:cubicBezTo>
                    <a:pt x="618" y="81"/>
                    <a:pt x="616" y="82"/>
                    <a:pt x="615" y="82"/>
                  </a:cubicBezTo>
                  <a:close/>
                  <a:moveTo>
                    <a:pt x="501" y="18"/>
                  </a:moveTo>
                  <a:cubicBezTo>
                    <a:pt x="503" y="16"/>
                    <a:pt x="510" y="18"/>
                    <a:pt x="512" y="18"/>
                  </a:cubicBezTo>
                  <a:cubicBezTo>
                    <a:pt x="508" y="19"/>
                    <a:pt x="504" y="20"/>
                    <a:pt x="500" y="21"/>
                  </a:cubicBezTo>
                  <a:cubicBezTo>
                    <a:pt x="503" y="21"/>
                    <a:pt x="506" y="21"/>
                    <a:pt x="508" y="21"/>
                  </a:cubicBezTo>
                  <a:cubicBezTo>
                    <a:pt x="511" y="21"/>
                    <a:pt x="512" y="19"/>
                    <a:pt x="514" y="19"/>
                  </a:cubicBezTo>
                  <a:cubicBezTo>
                    <a:pt x="517" y="19"/>
                    <a:pt x="520" y="18"/>
                    <a:pt x="522" y="18"/>
                  </a:cubicBezTo>
                  <a:cubicBezTo>
                    <a:pt x="525" y="18"/>
                    <a:pt x="527" y="18"/>
                    <a:pt x="530" y="19"/>
                  </a:cubicBezTo>
                  <a:cubicBezTo>
                    <a:pt x="525" y="19"/>
                    <a:pt x="521" y="20"/>
                    <a:pt x="517" y="20"/>
                  </a:cubicBezTo>
                  <a:cubicBezTo>
                    <a:pt x="515" y="20"/>
                    <a:pt x="515" y="22"/>
                    <a:pt x="513" y="22"/>
                  </a:cubicBezTo>
                  <a:cubicBezTo>
                    <a:pt x="511" y="22"/>
                    <a:pt x="509" y="23"/>
                    <a:pt x="506" y="23"/>
                  </a:cubicBezTo>
                  <a:cubicBezTo>
                    <a:pt x="508" y="26"/>
                    <a:pt x="508" y="25"/>
                    <a:pt x="512" y="25"/>
                  </a:cubicBezTo>
                  <a:cubicBezTo>
                    <a:pt x="514" y="24"/>
                    <a:pt x="516" y="24"/>
                    <a:pt x="518" y="24"/>
                  </a:cubicBezTo>
                  <a:cubicBezTo>
                    <a:pt x="523" y="22"/>
                    <a:pt x="527" y="23"/>
                    <a:pt x="532" y="23"/>
                  </a:cubicBezTo>
                  <a:cubicBezTo>
                    <a:pt x="535" y="23"/>
                    <a:pt x="538" y="22"/>
                    <a:pt x="541" y="21"/>
                  </a:cubicBezTo>
                  <a:cubicBezTo>
                    <a:pt x="543" y="21"/>
                    <a:pt x="545" y="21"/>
                    <a:pt x="547" y="21"/>
                  </a:cubicBezTo>
                  <a:cubicBezTo>
                    <a:pt x="552" y="21"/>
                    <a:pt x="557" y="21"/>
                    <a:pt x="562" y="21"/>
                  </a:cubicBezTo>
                  <a:cubicBezTo>
                    <a:pt x="559" y="24"/>
                    <a:pt x="554" y="23"/>
                    <a:pt x="549" y="23"/>
                  </a:cubicBezTo>
                  <a:cubicBezTo>
                    <a:pt x="547" y="23"/>
                    <a:pt x="544" y="22"/>
                    <a:pt x="543" y="23"/>
                  </a:cubicBezTo>
                  <a:cubicBezTo>
                    <a:pt x="541" y="24"/>
                    <a:pt x="539" y="24"/>
                    <a:pt x="537" y="24"/>
                  </a:cubicBezTo>
                  <a:cubicBezTo>
                    <a:pt x="533" y="25"/>
                    <a:pt x="528" y="24"/>
                    <a:pt x="524" y="24"/>
                  </a:cubicBezTo>
                  <a:cubicBezTo>
                    <a:pt x="522" y="24"/>
                    <a:pt x="521" y="24"/>
                    <a:pt x="519" y="25"/>
                  </a:cubicBezTo>
                  <a:cubicBezTo>
                    <a:pt x="517" y="25"/>
                    <a:pt x="514" y="27"/>
                    <a:pt x="512" y="27"/>
                  </a:cubicBezTo>
                  <a:cubicBezTo>
                    <a:pt x="518" y="27"/>
                    <a:pt x="525" y="28"/>
                    <a:pt x="531" y="29"/>
                  </a:cubicBezTo>
                  <a:cubicBezTo>
                    <a:pt x="532" y="29"/>
                    <a:pt x="534" y="29"/>
                    <a:pt x="535" y="29"/>
                  </a:cubicBezTo>
                  <a:cubicBezTo>
                    <a:pt x="537" y="29"/>
                    <a:pt x="538" y="28"/>
                    <a:pt x="540" y="28"/>
                  </a:cubicBezTo>
                  <a:cubicBezTo>
                    <a:pt x="541" y="28"/>
                    <a:pt x="542" y="25"/>
                    <a:pt x="543" y="25"/>
                  </a:cubicBezTo>
                  <a:cubicBezTo>
                    <a:pt x="545" y="25"/>
                    <a:pt x="546" y="25"/>
                    <a:pt x="548" y="24"/>
                  </a:cubicBezTo>
                  <a:cubicBezTo>
                    <a:pt x="554" y="23"/>
                    <a:pt x="560" y="26"/>
                    <a:pt x="565" y="24"/>
                  </a:cubicBezTo>
                  <a:cubicBezTo>
                    <a:pt x="568" y="23"/>
                    <a:pt x="572" y="23"/>
                    <a:pt x="575" y="23"/>
                  </a:cubicBezTo>
                  <a:cubicBezTo>
                    <a:pt x="578" y="23"/>
                    <a:pt x="580" y="22"/>
                    <a:pt x="583" y="22"/>
                  </a:cubicBezTo>
                  <a:cubicBezTo>
                    <a:pt x="581" y="26"/>
                    <a:pt x="574" y="24"/>
                    <a:pt x="570" y="25"/>
                  </a:cubicBezTo>
                  <a:cubicBezTo>
                    <a:pt x="564" y="26"/>
                    <a:pt x="559" y="25"/>
                    <a:pt x="553" y="25"/>
                  </a:cubicBezTo>
                  <a:cubicBezTo>
                    <a:pt x="551" y="25"/>
                    <a:pt x="541" y="28"/>
                    <a:pt x="541" y="29"/>
                  </a:cubicBezTo>
                  <a:cubicBezTo>
                    <a:pt x="541" y="31"/>
                    <a:pt x="546" y="31"/>
                    <a:pt x="548" y="31"/>
                  </a:cubicBezTo>
                  <a:cubicBezTo>
                    <a:pt x="548" y="31"/>
                    <a:pt x="549" y="30"/>
                    <a:pt x="550" y="29"/>
                  </a:cubicBezTo>
                  <a:cubicBezTo>
                    <a:pt x="550" y="28"/>
                    <a:pt x="554" y="30"/>
                    <a:pt x="554" y="29"/>
                  </a:cubicBezTo>
                  <a:cubicBezTo>
                    <a:pt x="553" y="30"/>
                    <a:pt x="551" y="30"/>
                    <a:pt x="551" y="31"/>
                  </a:cubicBezTo>
                  <a:cubicBezTo>
                    <a:pt x="554" y="31"/>
                    <a:pt x="558" y="31"/>
                    <a:pt x="562" y="31"/>
                  </a:cubicBezTo>
                  <a:cubicBezTo>
                    <a:pt x="566" y="31"/>
                    <a:pt x="569" y="32"/>
                    <a:pt x="572" y="30"/>
                  </a:cubicBezTo>
                  <a:cubicBezTo>
                    <a:pt x="568" y="28"/>
                    <a:pt x="575" y="26"/>
                    <a:pt x="577" y="26"/>
                  </a:cubicBezTo>
                  <a:cubicBezTo>
                    <a:pt x="577" y="26"/>
                    <a:pt x="575" y="28"/>
                    <a:pt x="575" y="28"/>
                  </a:cubicBezTo>
                  <a:cubicBezTo>
                    <a:pt x="578" y="28"/>
                    <a:pt x="580" y="27"/>
                    <a:pt x="583" y="26"/>
                  </a:cubicBezTo>
                  <a:cubicBezTo>
                    <a:pt x="586" y="26"/>
                    <a:pt x="589" y="26"/>
                    <a:pt x="593" y="26"/>
                  </a:cubicBezTo>
                  <a:cubicBezTo>
                    <a:pt x="592" y="26"/>
                    <a:pt x="591" y="28"/>
                    <a:pt x="590" y="28"/>
                  </a:cubicBezTo>
                  <a:cubicBezTo>
                    <a:pt x="588" y="28"/>
                    <a:pt x="587" y="28"/>
                    <a:pt x="585" y="28"/>
                  </a:cubicBezTo>
                  <a:cubicBezTo>
                    <a:pt x="584" y="29"/>
                    <a:pt x="577" y="28"/>
                    <a:pt x="577" y="30"/>
                  </a:cubicBezTo>
                  <a:cubicBezTo>
                    <a:pt x="584" y="30"/>
                    <a:pt x="591" y="30"/>
                    <a:pt x="599" y="29"/>
                  </a:cubicBezTo>
                  <a:cubicBezTo>
                    <a:pt x="602" y="29"/>
                    <a:pt x="606" y="29"/>
                    <a:pt x="610" y="28"/>
                  </a:cubicBezTo>
                  <a:cubicBezTo>
                    <a:pt x="611" y="27"/>
                    <a:pt x="613" y="27"/>
                    <a:pt x="614" y="26"/>
                  </a:cubicBezTo>
                  <a:cubicBezTo>
                    <a:pt x="616" y="25"/>
                    <a:pt x="615" y="25"/>
                    <a:pt x="614" y="22"/>
                  </a:cubicBezTo>
                  <a:cubicBezTo>
                    <a:pt x="617" y="24"/>
                    <a:pt x="617" y="24"/>
                    <a:pt x="620" y="23"/>
                  </a:cubicBezTo>
                  <a:cubicBezTo>
                    <a:pt x="622" y="22"/>
                    <a:pt x="623" y="21"/>
                    <a:pt x="625" y="21"/>
                  </a:cubicBezTo>
                  <a:cubicBezTo>
                    <a:pt x="630" y="21"/>
                    <a:pt x="636" y="20"/>
                    <a:pt x="641" y="20"/>
                  </a:cubicBezTo>
                  <a:cubicBezTo>
                    <a:pt x="635" y="21"/>
                    <a:pt x="629" y="22"/>
                    <a:pt x="623" y="22"/>
                  </a:cubicBezTo>
                  <a:cubicBezTo>
                    <a:pt x="623" y="22"/>
                    <a:pt x="624" y="24"/>
                    <a:pt x="625" y="24"/>
                  </a:cubicBezTo>
                  <a:cubicBezTo>
                    <a:pt x="622" y="24"/>
                    <a:pt x="621" y="25"/>
                    <a:pt x="619" y="26"/>
                  </a:cubicBezTo>
                  <a:cubicBezTo>
                    <a:pt x="626" y="26"/>
                    <a:pt x="633" y="26"/>
                    <a:pt x="640" y="26"/>
                  </a:cubicBezTo>
                  <a:cubicBezTo>
                    <a:pt x="636" y="27"/>
                    <a:pt x="632" y="29"/>
                    <a:pt x="627" y="29"/>
                  </a:cubicBezTo>
                  <a:cubicBezTo>
                    <a:pt x="622" y="29"/>
                    <a:pt x="617" y="29"/>
                    <a:pt x="612" y="29"/>
                  </a:cubicBezTo>
                  <a:cubicBezTo>
                    <a:pt x="616" y="29"/>
                    <a:pt x="621" y="29"/>
                    <a:pt x="626" y="30"/>
                  </a:cubicBezTo>
                  <a:cubicBezTo>
                    <a:pt x="610" y="31"/>
                    <a:pt x="594" y="33"/>
                    <a:pt x="578" y="33"/>
                  </a:cubicBezTo>
                  <a:cubicBezTo>
                    <a:pt x="581" y="34"/>
                    <a:pt x="584" y="35"/>
                    <a:pt x="587" y="36"/>
                  </a:cubicBezTo>
                  <a:cubicBezTo>
                    <a:pt x="591" y="37"/>
                    <a:pt x="594" y="37"/>
                    <a:pt x="598" y="37"/>
                  </a:cubicBezTo>
                  <a:cubicBezTo>
                    <a:pt x="596" y="37"/>
                    <a:pt x="595" y="38"/>
                    <a:pt x="594" y="38"/>
                  </a:cubicBezTo>
                  <a:cubicBezTo>
                    <a:pt x="594" y="41"/>
                    <a:pt x="594" y="40"/>
                    <a:pt x="597" y="40"/>
                  </a:cubicBezTo>
                  <a:cubicBezTo>
                    <a:pt x="598" y="40"/>
                    <a:pt x="600" y="40"/>
                    <a:pt x="601" y="40"/>
                  </a:cubicBezTo>
                  <a:cubicBezTo>
                    <a:pt x="605" y="40"/>
                    <a:pt x="608" y="40"/>
                    <a:pt x="611" y="40"/>
                  </a:cubicBezTo>
                  <a:cubicBezTo>
                    <a:pt x="609" y="41"/>
                    <a:pt x="608" y="42"/>
                    <a:pt x="605" y="42"/>
                  </a:cubicBezTo>
                  <a:cubicBezTo>
                    <a:pt x="603" y="42"/>
                    <a:pt x="601" y="42"/>
                    <a:pt x="599" y="42"/>
                  </a:cubicBezTo>
                  <a:cubicBezTo>
                    <a:pt x="597" y="42"/>
                    <a:pt x="594" y="42"/>
                    <a:pt x="592" y="42"/>
                  </a:cubicBezTo>
                  <a:cubicBezTo>
                    <a:pt x="590" y="41"/>
                    <a:pt x="588" y="39"/>
                    <a:pt x="586" y="38"/>
                  </a:cubicBezTo>
                  <a:cubicBezTo>
                    <a:pt x="583" y="36"/>
                    <a:pt x="578" y="36"/>
                    <a:pt x="575" y="35"/>
                  </a:cubicBezTo>
                  <a:cubicBezTo>
                    <a:pt x="571" y="34"/>
                    <a:pt x="567" y="34"/>
                    <a:pt x="563" y="34"/>
                  </a:cubicBezTo>
                  <a:cubicBezTo>
                    <a:pt x="558" y="34"/>
                    <a:pt x="554" y="33"/>
                    <a:pt x="549" y="34"/>
                  </a:cubicBezTo>
                  <a:cubicBezTo>
                    <a:pt x="547" y="34"/>
                    <a:pt x="544" y="33"/>
                    <a:pt x="544" y="35"/>
                  </a:cubicBezTo>
                  <a:cubicBezTo>
                    <a:pt x="543" y="37"/>
                    <a:pt x="545" y="39"/>
                    <a:pt x="547" y="39"/>
                  </a:cubicBezTo>
                  <a:cubicBezTo>
                    <a:pt x="549" y="40"/>
                    <a:pt x="557" y="39"/>
                    <a:pt x="558" y="41"/>
                  </a:cubicBezTo>
                  <a:cubicBezTo>
                    <a:pt x="560" y="43"/>
                    <a:pt x="562" y="43"/>
                    <a:pt x="564" y="44"/>
                  </a:cubicBezTo>
                  <a:cubicBezTo>
                    <a:pt x="566" y="44"/>
                    <a:pt x="562" y="48"/>
                    <a:pt x="562" y="48"/>
                  </a:cubicBezTo>
                  <a:cubicBezTo>
                    <a:pt x="564" y="46"/>
                    <a:pt x="566" y="49"/>
                    <a:pt x="569" y="49"/>
                  </a:cubicBezTo>
                  <a:cubicBezTo>
                    <a:pt x="572" y="48"/>
                    <a:pt x="575" y="49"/>
                    <a:pt x="578" y="50"/>
                  </a:cubicBezTo>
                  <a:cubicBezTo>
                    <a:pt x="579" y="50"/>
                    <a:pt x="580" y="49"/>
                    <a:pt x="581" y="49"/>
                  </a:cubicBezTo>
                  <a:cubicBezTo>
                    <a:pt x="582" y="49"/>
                    <a:pt x="584" y="49"/>
                    <a:pt x="585" y="49"/>
                  </a:cubicBezTo>
                  <a:cubicBezTo>
                    <a:pt x="587" y="50"/>
                    <a:pt x="587" y="48"/>
                    <a:pt x="588" y="47"/>
                  </a:cubicBezTo>
                  <a:cubicBezTo>
                    <a:pt x="589" y="47"/>
                    <a:pt x="591" y="48"/>
                    <a:pt x="592" y="48"/>
                  </a:cubicBezTo>
                  <a:cubicBezTo>
                    <a:pt x="592" y="48"/>
                    <a:pt x="591" y="50"/>
                    <a:pt x="590" y="50"/>
                  </a:cubicBezTo>
                  <a:cubicBezTo>
                    <a:pt x="588" y="51"/>
                    <a:pt x="587" y="51"/>
                    <a:pt x="586" y="51"/>
                  </a:cubicBezTo>
                  <a:cubicBezTo>
                    <a:pt x="586" y="52"/>
                    <a:pt x="588" y="53"/>
                    <a:pt x="586" y="53"/>
                  </a:cubicBezTo>
                  <a:cubicBezTo>
                    <a:pt x="584" y="54"/>
                    <a:pt x="583" y="53"/>
                    <a:pt x="582" y="53"/>
                  </a:cubicBezTo>
                  <a:cubicBezTo>
                    <a:pt x="580" y="52"/>
                    <a:pt x="578" y="51"/>
                    <a:pt x="576" y="51"/>
                  </a:cubicBezTo>
                  <a:cubicBezTo>
                    <a:pt x="571" y="50"/>
                    <a:pt x="566" y="50"/>
                    <a:pt x="561" y="50"/>
                  </a:cubicBezTo>
                  <a:cubicBezTo>
                    <a:pt x="556" y="50"/>
                    <a:pt x="551" y="49"/>
                    <a:pt x="547" y="50"/>
                  </a:cubicBezTo>
                  <a:cubicBezTo>
                    <a:pt x="543" y="51"/>
                    <a:pt x="542" y="50"/>
                    <a:pt x="540" y="53"/>
                  </a:cubicBezTo>
                  <a:cubicBezTo>
                    <a:pt x="539" y="53"/>
                    <a:pt x="537" y="53"/>
                    <a:pt x="536" y="53"/>
                  </a:cubicBezTo>
                  <a:cubicBezTo>
                    <a:pt x="536" y="53"/>
                    <a:pt x="534" y="54"/>
                    <a:pt x="534" y="54"/>
                  </a:cubicBezTo>
                  <a:cubicBezTo>
                    <a:pt x="535" y="55"/>
                    <a:pt x="535" y="56"/>
                    <a:pt x="536" y="57"/>
                  </a:cubicBezTo>
                  <a:cubicBezTo>
                    <a:pt x="535" y="57"/>
                    <a:pt x="533" y="57"/>
                    <a:pt x="532" y="58"/>
                  </a:cubicBezTo>
                  <a:cubicBezTo>
                    <a:pt x="533" y="57"/>
                    <a:pt x="537" y="58"/>
                    <a:pt x="538" y="58"/>
                  </a:cubicBezTo>
                  <a:cubicBezTo>
                    <a:pt x="541" y="58"/>
                    <a:pt x="542" y="58"/>
                    <a:pt x="544" y="57"/>
                  </a:cubicBezTo>
                  <a:cubicBezTo>
                    <a:pt x="544" y="57"/>
                    <a:pt x="544" y="58"/>
                    <a:pt x="545" y="58"/>
                  </a:cubicBezTo>
                  <a:cubicBezTo>
                    <a:pt x="547" y="56"/>
                    <a:pt x="549" y="55"/>
                    <a:pt x="552" y="55"/>
                  </a:cubicBezTo>
                  <a:cubicBezTo>
                    <a:pt x="550" y="56"/>
                    <a:pt x="549" y="57"/>
                    <a:pt x="548" y="58"/>
                  </a:cubicBezTo>
                  <a:cubicBezTo>
                    <a:pt x="552" y="60"/>
                    <a:pt x="558" y="56"/>
                    <a:pt x="561" y="53"/>
                  </a:cubicBezTo>
                  <a:cubicBezTo>
                    <a:pt x="562" y="57"/>
                    <a:pt x="562" y="56"/>
                    <a:pt x="566" y="57"/>
                  </a:cubicBezTo>
                  <a:cubicBezTo>
                    <a:pt x="563" y="59"/>
                    <a:pt x="560" y="58"/>
                    <a:pt x="557" y="58"/>
                  </a:cubicBezTo>
                  <a:cubicBezTo>
                    <a:pt x="557" y="59"/>
                    <a:pt x="558" y="60"/>
                    <a:pt x="558" y="61"/>
                  </a:cubicBezTo>
                  <a:cubicBezTo>
                    <a:pt x="557" y="60"/>
                    <a:pt x="555" y="60"/>
                    <a:pt x="554" y="60"/>
                  </a:cubicBezTo>
                  <a:cubicBezTo>
                    <a:pt x="555" y="64"/>
                    <a:pt x="561" y="63"/>
                    <a:pt x="564" y="63"/>
                  </a:cubicBezTo>
                  <a:cubicBezTo>
                    <a:pt x="562" y="63"/>
                    <a:pt x="561" y="63"/>
                    <a:pt x="559" y="63"/>
                  </a:cubicBezTo>
                  <a:cubicBezTo>
                    <a:pt x="561" y="65"/>
                    <a:pt x="564" y="65"/>
                    <a:pt x="567" y="65"/>
                  </a:cubicBezTo>
                  <a:cubicBezTo>
                    <a:pt x="568" y="65"/>
                    <a:pt x="568" y="65"/>
                    <a:pt x="570" y="64"/>
                  </a:cubicBezTo>
                  <a:cubicBezTo>
                    <a:pt x="571" y="63"/>
                    <a:pt x="572" y="63"/>
                    <a:pt x="573" y="63"/>
                  </a:cubicBezTo>
                  <a:cubicBezTo>
                    <a:pt x="575" y="63"/>
                    <a:pt x="577" y="63"/>
                    <a:pt x="579" y="61"/>
                  </a:cubicBezTo>
                  <a:cubicBezTo>
                    <a:pt x="581" y="59"/>
                    <a:pt x="581" y="59"/>
                    <a:pt x="585" y="60"/>
                  </a:cubicBezTo>
                  <a:cubicBezTo>
                    <a:pt x="583" y="61"/>
                    <a:pt x="581" y="62"/>
                    <a:pt x="579" y="64"/>
                  </a:cubicBezTo>
                  <a:cubicBezTo>
                    <a:pt x="578" y="65"/>
                    <a:pt x="575" y="65"/>
                    <a:pt x="573" y="65"/>
                  </a:cubicBezTo>
                  <a:cubicBezTo>
                    <a:pt x="571" y="65"/>
                    <a:pt x="571" y="67"/>
                    <a:pt x="569" y="67"/>
                  </a:cubicBezTo>
                  <a:cubicBezTo>
                    <a:pt x="566" y="66"/>
                    <a:pt x="565" y="65"/>
                    <a:pt x="563" y="68"/>
                  </a:cubicBezTo>
                  <a:cubicBezTo>
                    <a:pt x="560" y="66"/>
                    <a:pt x="557" y="66"/>
                    <a:pt x="553" y="66"/>
                  </a:cubicBezTo>
                  <a:cubicBezTo>
                    <a:pt x="554" y="66"/>
                    <a:pt x="554" y="65"/>
                    <a:pt x="554" y="65"/>
                  </a:cubicBezTo>
                  <a:cubicBezTo>
                    <a:pt x="552" y="65"/>
                    <a:pt x="550" y="63"/>
                    <a:pt x="548" y="62"/>
                  </a:cubicBezTo>
                  <a:cubicBezTo>
                    <a:pt x="546" y="61"/>
                    <a:pt x="544" y="61"/>
                    <a:pt x="542" y="61"/>
                  </a:cubicBezTo>
                  <a:cubicBezTo>
                    <a:pt x="537" y="61"/>
                    <a:pt x="533" y="61"/>
                    <a:pt x="528" y="61"/>
                  </a:cubicBezTo>
                  <a:cubicBezTo>
                    <a:pt x="527" y="63"/>
                    <a:pt x="529" y="63"/>
                    <a:pt x="530" y="64"/>
                  </a:cubicBezTo>
                  <a:cubicBezTo>
                    <a:pt x="531" y="65"/>
                    <a:pt x="533" y="67"/>
                    <a:pt x="533" y="67"/>
                  </a:cubicBezTo>
                  <a:cubicBezTo>
                    <a:pt x="535" y="67"/>
                    <a:pt x="536" y="66"/>
                    <a:pt x="538" y="66"/>
                  </a:cubicBezTo>
                  <a:cubicBezTo>
                    <a:pt x="540" y="66"/>
                    <a:pt x="540" y="67"/>
                    <a:pt x="541" y="69"/>
                  </a:cubicBezTo>
                  <a:cubicBezTo>
                    <a:pt x="540" y="69"/>
                    <a:pt x="537" y="68"/>
                    <a:pt x="537" y="69"/>
                  </a:cubicBezTo>
                  <a:cubicBezTo>
                    <a:pt x="536" y="70"/>
                    <a:pt x="535" y="71"/>
                    <a:pt x="534" y="70"/>
                  </a:cubicBezTo>
                  <a:cubicBezTo>
                    <a:pt x="533" y="70"/>
                    <a:pt x="534" y="69"/>
                    <a:pt x="533" y="69"/>
                  </a:cubicBezTo>
                  <a:cubicBezTo>
                    <a:pt x="532" y="69"/>
                    <a:pt x="531" y="69"/>
                    <a:pt x="531" y="69"/>
                  </a:cubicBezTo>
                  <a:cubicBezTo>
                    <a:pt x="529" y="69"/>
                    <a:pt x="528" y="68"/>
                    <a:pt x="527" y="69"/>
                  </a:cubicBezTo>
                  <a:cubicBezTo>
                    <a:pt x="526" y="70"/>
                    <a:pt x="525" y="71"/>
                    <a:pt x="524" y="69"/>
                  </a:cubicBezTo>
                  <a:cubicBezTo>
                    <a:pt x="524" y="69"/>
                    <a:pt x="522" y="70"/>
                    <a:pt x="521" y="71"/>
                  </a:cubicBezTo>
                  <a:cubicBezTo>
                    <a:pt x="519" y="72"/>
                    <a:pt x="516" y="72"/>
                    <a:pt x="514" y="73"/>
                  </a:cubicBezTo>
                  <a:cubicBezTo>
                    <a:pt x="515" y="74"/>
                    <a:pt x="515" y="75"/>
                    <a:pt x="516" y="76"/>
                  </a:cubicBezTo>
                  <a:cubicBezTo>
                    <a:pt x="518" y="77"/>
                    <a:pt x="518" y="76"/>
                    <a:pt x="520" y="77"/>
                  </a:cubicBezTo>
                  <a:cubicBezTo>
                    <a:pt x="522" y="78"/>
                    <a:pt x="522" y="78"/>
                    <a:pt x="522" y="76"/>
                  </a:cubicBezTo>
                  <a:cubicBezTo>
                    <a:pt x="522" y="74"/>
                    <a:pt x="523" y="74"/>
                    <a:pt x="524" y="73"/>
                  </a:cubicBezTo>
                  <a:cubicBezTo>
                    <a:pt x="523" y="75"/>
                    <a:pt x="523" y="74"/>
                    <a:pt x="524" y="76"/>
                  </a:cubicBezTo>
                  <a:cubicBezTo>
                    <a:pt x="526" y="77"/>
                    <a:pt x="524" y="79"/>
                    <a:pt x="527" y="78"/>
                  </a:cubicBezTo>
                  <a:cubicBezTo>
                    <a:pt x="528" y="78"/>
                    <a:pt x="530" y="78"/>
                    <a:pt x="532" y="78"/>
                  </a:cubicBezTo>
                  <a:cubicBezTo>
                    <a:pt x="532" y="78"/>
                    <a:pt x="534" y="76"/>
                    <a:pt x="534" y="75"/>
                  </a:cubicBezTo>
                  <a:cubicBezTo>
                    <a:pt x="534" y="76"/>
                    <a:pt x="534" y="77"/>
                    <a:pt x="534" y="78"/>
                  </a:cubicBezTo>
                  <a:cubicBezTo>
                    <a:pt x="535" y="76"/>
                    <a:pt x="536" y="77"/>
                    <a:pt x="538" y="76"/>
                  </a:cubicBezTo>
                  <a:cubicBezTo>
                    <a:pt x="538" y="77"/>
                    <a:pt x="538" y="78"/>
                    <a:pt x="538" y="78"/>
                  </a:cubicBezTo>
                  <a:cubicBezTo>
                    <a:pt x="540" y="78"/>
                    <a:pt x="541" y="79"/>
                    <a:pt x="541" y="76"/>
                  </a:cubicBezTo>
                  <a:cubicBezTo>
                    <a:pt x="542" y="75"/>
                    <a:pt x="544" y="76"/>
                    <a:pt x="546" y="76"/>
                  </a:cubicBezTo>
                  <a:cubicBezTo>
                    <a:pt x="545" y="77"/>
                    <a:pt x="544" y="77"/>
                    <a:pt x="544" y="78"/>
                  </a:cubicBezTo>
                  <a:cubicBezTo>
                    <a:pt x="547" y="78"/>
                    <a:pt x="550" y="79"/>
                    <a:pt x="553" y="78"/>
                  </a:cubicBezTo>
                  <a:cubicBezTo>
                    <a:pt x="554" y="77"/>
                    <a:pt x="555" y="78"/>
                    <a:pt x="557" y="78"/>
                  </a:cubicBezTo>
                  <a:cubicBezTo>
                    <a:pt x="559" y="79"/>
                    <a:pt x="560" y="79"/>
                    <a:pt x="561" y="78"/>
                  </a:cubicBezTo>
                  <a:cubicBezTo>
                    <a:pt x="560" y="78"/>
                    <a:pt x="559" y="77"/>
                    <a:pt x="558" y="76"/>
                  </a:cubicBezTo>
                  <a:cubicBezTo>
                    <a:pt x="558" y="76"/>
                    <a:pt x="559" y="75"/>
                    <a:pt x="560" y="75"/>
                  </a:cubicBezTo>
                  <a:cubicBezTo>
                    <a:pt x="562" y="76"/>
                    <a:pt x="564" y="77"/>
                    <a:pt x="567" y="77"/>
                  </a:cubicBezTo>
                  <a:cubicBezTo>
                    <a:pt x="566" y="76"/>
                    <a:pt x="566" y="75"/>
                    <a:pt x="566" y="74"/>
                  </a:cubicBezTo>
                  <a:cubicBezTo>
                    <a:pt x="568" y="76"/>
                    <a:pt x="573" y="77"/>
                    <a:pt x="576" y="78"/>
                  </a:cubicBezTo>
                  <a:cubicBezTo>
                    <a:pt x="574" y="77"/>
                    <a:pt x="573" y="77"/>
                    <a:pt x="572" y="76"/>
                  </a:cubicBezTo>
                  <a:cubicBezTo>
                    <a:pt x="573" y="75"/>
                    <a:pt x="574" y="74"/>
                    <a:pt x="575" y="72"/>
                  </a:cubicBezTo>
                  <a:cubicBezTo>
                    <a:pt x="576" y="73"/>
                    <a:pt x="576" y="74"/>
                    <a:pt x="576" y="76"/>
                  </a:cubicBezTo>
                  <a:cubicBezTo>
                    <a:pt x="576" y="76"/>
                    <a:pt x="578" y="76"/>
                    <a:pt x="579" y="76"/>
                  </a:cubicBezTo>
                  <a:cubicBezTo>
                    <a:pt x="578" y="77"/>
                    <a:pt x="578" y="77"/>
                    <a:pt x="578" y="78"/>
                  </a:cubicBezTo>
                  <a:cubicBezTo>
                    <a:pt x="580" y="78"/>
                    <a:pt x="587" y="79"/>
                    <a:pt x="587" y="77"/>
                  </a:cubicBezTo>
                  <a:cubicBezTo>
                    <a:pt x="587" y="75"/>
                    <a:pt x="585" y="77"/>
                    <a:pt x="583" y="76"/>
                  </a:cubicBezTo>
                  <a:cubicBezTo>
                    <a:pt x="582" y="76"/>
                    <a:pt x="581" y="74"/>
                    <a:pt x="580" y="73"/>
                  </a:cubicBezTo>
                  <a:cubicBezTo>
                    <a:pt x="581" y="73"/>
                    <a:pt x="582" y="73"/>
                    <a:pt x="582" y="73"/>
                  </a:cubicBezTo>
                  <a:cubicBezTo>
                    <a:pt x="583" y="74"/>
                    <a:pt x="584" y="75"/>
                    <a:pt x="585" y="75"/>
                  </a:cubicBezTo>
                  <a:cubicBezTo>
                    <a:pt x="585" y="75"/>
                    <a:pt x="591" y="74"/>
                    <a:pt x="591" y="74"/>
                  </a:cubicBezTo>
                  <a:cubicBezTo>
                    <a:pt x="590" y="74"/>
                    <a:pt x="589" y="74"/>
                    <a:pt x="588" y="75"/>
                  </a:cubicBezTo>
                  <a:cubicBezTo>
                    <a:pt x="588" y="75"/>
                    <a:pt x="589" y="77"/>
                    <a:pt x="589" y="77"/>
                  </a:cubicBezTo>
                  <a:cubicBezTo>
                    <a:pt x="591" y="77"/>
                    <a:pt x="593" y="77"/>
                    <a:pt x="595" y="77"/>
                  </a:cubicBezTo>
                  <a:cubicBezTo>
                    <a:pt x="595" y="77"/>
                    <a:pt x="596" y="76"/>
                    <a:pt x="596" y="76"/>
                  </a:cubicBezTo>
                  <a:cubicBezTo>
                    <a:pt x="596" y="75"/>
                    <a:pt x="598" y="76"/>
                    <a:pt x="598" y="76"/>
                  </a:cubicBezTo>
                  <a:cubicBezTo>
                    <a:pt x="600" y="76"/>
                    <a:pt x="601" y="77"/>
                    <a:pt x="602" y="78"/>
                  </a:cubicBezTo>
                  <a:cubicBezTo>
                    <a:pt x="601" y="79"/>
                    <a:pt x="600" y="79"/>
                    <a:pt x="598" y="79"/>
                  </a:cubicBezTo>
                  <a:cubicBezTo>
                    <a:pt x="600" y="81"/>
                    <a:pt x="601" y="81"/>
                    <a:pt x="604" y="80"/>
                  </a:cubicBezTo>
                  <a:cubicBezTo>
                    <a:pt x="606" y="80"/>
                    <a:pt x="609" y="80"/>
                    <a:pt x="611" y="80"/>
                  </a:cubicBezTo>
                  <a:cubicBezTo>
                    <a:pt x="613" y="79"/>
                    <a:pt x="615" y="79"/>
                    <a:pt x="617" y="78"/>
                  </a:cubicBezTo>
                  <a:cubicBezTo>
                    <a:pt x="619" y="77"/>
                    <a:pt x="620" y="76"/>
                    <a:pt x="622" y="75"/>
                  </a:cubicBezTo>
                  <a:cubicBezTo>
                    <a:pt x="622" y="77"/>
                    <a:pt x="623" y="76"/>
                    <a:pt x="624" y="77"/>
                  </a:cubicBezTo>
                  <a:cubicBezTo>
                    <a:pt x="626" y="77"/>
                    <a:pt x="626" y="77"/>
                    <a:pt x="627" y="76"/>
                  </a:cubicBezTo>
                  <a:cubicBezTo>
                    <a:pt x="628" y="75"/>
                    <a:pt x="629" y="75"/>
                    <a:pt x="630" y="75"/>
                  </a:cubicBezTo>
                  <a:cubicBezTo>
                    <a:pt x="631" y="75"/>
                    <a:pt x="632" y="74"/>
                    <a:pt x="632" y="73"/>
                  </a:cubicBezTo>
                  <a:cubicBezTo>
                    <a:pt x="631" y="73"/>
                    <a:pt x="630" y="73"/>
                    <a:pt x="630" y="73"/>
                  </a:cubicBezTo>
                  <a:cubicBezTo>
                    <a:pt x="630" y="73"/>
                    <a:pt x="630" y="72"/>
                    <a:pt x="630" y="72"/>
                  </a:cubicBezTo>
                  <a:cubicBezTo>
                    <a:pt x="628" y="71"/>
                    <a:pt x="628" y="71"/>
                    <a:pt x="626" y="71"/>
                  </a:cubicBezTo>
                  <a:cubicBezTo>
                    <a:pt x="623" y="71"/>
                    <a:pt x="622" y="71"/>
                    <a:pt x="620" y="73"/>
                  </a:cubicBezTo>
                  <a:cubicBezTo>
                    <a:pt x="620" y="72"/>
                    <a:pt x="617" y="72"/>
                    <a:pt x="616" y="72"/>
                  </a:cubicBezTo>
                  <a:cubicBezTo>
                    <a:pt x="617" y="71"/>
                    <a:pt x="618" y="71"/>
                    <a:pt x="619" y="70"/>
                  </a:cubicBezTo>
                  <a:cubicBezTo>
                    <a:pt x="616" y="70"/>
                    <a:pt x="614" y="69"/>
                    <a:pt x="611" y="70"/>
                  </a:cubicBezTo>
                  <a:cubicBezTo>
                    <a:pt x="609" y="70"/>
                    <a:pt x="607" y="71"/>
                    <a:pt x="606" y="71"/>
                  </a:cubicBezTo>
                  <a:cubicBezTo>
                    <a:pt x="606" y="71"/>
                    <a:pt x="607" y="70"/>
                    <a:pt x="607" y="70"/>
                  </a:cubicBezTo>
                  <a:cubicBezTo>
                    <a:pt x="605" y="68"/>
                    <a:pt x="601" y="69"/>
                    <a:pt x="598" y="69"/>
                  </a:cubicBezTo>
                  <a:cubicBezTo>
                    <a:pt x="596" y="70"/>
                    <a:pt x="594" y="70"/>
                    <a:pt x="591" y="70"/>
                  </a:cubicBezTo>
                  <a:cubicBezTo>
                    <a:pt x="590" y="70"/>
                    <a:pt x="589" y="69"/>
                    <a:pt x="588" y="68"/>
                  </a:cubicBezTo>
                  <a:cubicBezTo>
                    <a:pt x="590" y="69"/>
                    <a:pt x="594" y="68"/>
                    <a:pt x="596" y="68"/>
                  </a:cubicBezTo>
                  <a:cubicBezTo>
                    <a:pt x="593" y="67"/>
                    <a:pt x="591" y="65"/>
                    <a:pt x="588" y="63"/>
                  </a:cubicBezTo>
                  <a:cubicBezTo>
                    <a:pt x="593" y="65"/>
                    <a:pt x="599" y="68"/>
                    <a:pt x="605" y="67"/>
                  </a:cubicBezTo>
                  <a:cubicBezTo>
                    <a:pt x="610" y="67"/>
                    <a:pt x="616" y="68"/>
                    <a:pt x="621" y="66"/>
                  </a:cubicBezTo>
                  <a:cubicBezTo>
                    <a:pt x="621" y="67"/>
                    <a:pt x="621" y="67"/>
                    <a:pt x="621" y="68"/>
                  </a:cubicBezTo>
                  <a:cubicBezTo>
                    <a:pt x="623" y="67"/>
                    <a:pt x="625" y="66"/>
                    <a:pt x="627" y="65"/>
                  </a:cubicBezTo>
                  <a:cubicBezTo>
                    <a:pt x="628" y="65"/>
                    <a:pt x="631" y="66"/>
                    <a:pt x="631" y="64"/>
                  </a:cubicBezTo>
                  <a:cubicBezTo>
                    <a:pt x="630" y="64"/>
                    <a:pt x="629" y="64"/>
                    <a:pt x="628" y="64"/>
                  </a:cubicBezTo>
                  <a:cubicBezTo>
                    <a:pt x="629" y="63"/>
                    <a:pt x="630" y="61"/>
                    <a:pt x="628" y="61"/>
                  </a:cubicBezTo>
                  <a:cubicBezTo>
                    <a:pt x="626" y="61"/>
                    <a:pt x="624" y="61"/>
                    <a:pt x="624" y="59"/>
                  </a:cubicBezTo>
                  <a:cubicBezTo>
                    <a:pt x="629" y="60"/>
                    <a:pt x="634" y="60"/>
                    <a:pt x="640" y="61"/>
                  </a:cubicBezTo>
                  <a:cubicBezTo>
                    <a:pt x="641" y="62"/>
                    <a:pt x="642" y="60"/>
                    <a:pt x="643" y="60"/>
                  </a:cubicBezTo>
                  <a:cubicBezTo>
                    <a:pt x="644" y="59"/>
                    <a:pt x="646" y="60"/>
                    <a:pt x="646" y="60"/>
                  </a:cubicBezTo>
                  <a:cubicBezTo>
                    <a:pt x="647" y="60"/>
                    <a:pt x="649" y="60"/>
                    <a:pt x="650" y="60"/>
                  </a:cubicBezTo>
                  <a:cubicBezTo>
                    <a:pt x="651" y="60"/>
                    <a:pt x="652" y="59"/>
                    <a:pt x="653" y="59"/>
                  </a:cubicBezTo>
                  <a:cubicBezTo>
                    <a:pt x="651" y="59"/>
                    <a:pt x="649" y="58"/>
                    <a:pt x="646" y="58"/>
                  </a:cubicBezTo>
                  <a:cubicBezTo>
                    <a:pt x="645" y="57"/>
                    <a:pt x="641" y="56"/>
                    <a:pt x="640" y="57"/>
                  </a:cubicBezTo>
                  <a:cubicBezTo>
                    <a:pt x="643" y="56"/>
                    <a:pt x="647" y="57"/>
                    <a:pt x="650" y="57"/>
                  </a:cubicBezTo>
                  <a:cubicBezTo>
                    <a:pt x="653" y="57"/>
                    <a:pt x="656" y="57"/>
                    <a:pt x="659" y="56"/>
                  </a:cubicBezTo>
                  <a:cubicBezTo>
                    <a:pt x="657" y="56"/>
                    <a:pt x="647" y="52"/>
                    <a:pt x="646" y="53"/>
                  </a:cubicBezTo>
                  <a:cubicBezTo>
                    <a:pt x="647" y="52"/>
                    <a:pt x="653" y="53"/>
                    <a:pt x="654" y="53"/>
                  </a:cubicBezTo>
                  <a:cubicBezTo>
                    <a:pt x="657" y="53"/>
                    <a:pt x="659" y="53"/>
                    <a:pt x="662" y="53"/>
                  </a:cubicBezTo>
                  <a:cubicBezTo>
                    <a:pt x="661" y="53"/>
                    <a:pt x="661" y="52"/>
                    <a:pt x="660" y="52"/>
                  </a:cubicBezTo>
                  <a:cubicBezTo>
                    <a:pt x="661" y="52"/>
                    <a:pt x="661" y="52"/>
                    <a:pt x="661" y="52"/>
                  </a:cubicBezTo>
                  <a:cubicBezTo>
                    <a:pt x="659" y="49"/>
                    <a:pt x="658" y="49"/>
                    <a:pt x="655" y="49"/>
                  </a:cubicBezTo>
                  <a:cubicBezTo>
                    <a:pt x="652" y="49"/>
                    <a:pt x="650" y="50"/>
                    <a:pt x="647" y="50"/>
                  </a:cubicBezTo>
                  <a:cubicBezTo>
                    <a:pt x="648" y="50"/>
                    <a:pt x="650" y="49"/>
                    <a:pt x="651" y="48"/>
                  </a:cubicBezTo>
                  <a:cubicBezTo>
                    <a:pt x="647" y="49"/>
                    <a:pt x="642" y="49"/>
                    <a:pt x="638" y="49"/>
                  </a:cubicBezTo>
                  <a:cubicBezTo>
                    <a:pt x="636" y="49"/>
                    <a:pt x="635" y="49"/>
                    <a:pt x="633" y="50"/>
                  </a:cubicBezTo>
                  <a:cubicBezTo>
                    <a:pt x="632" y="50"/>
                    <a:pt x="628" y="51"/>
                    <a:pt x="627" y="51"/>
                  </a:cubicBezTo>
                  <a:cubicBezTo>
                    <a:pt x="627" y="50"/>
                    <a:pt x="629" y="49"/>
                    <a:pt x="629" y="49"/>
                  </a:cubicBezTo>
                  <a:cubicBezTo>
                    <a:pt x="628" y="48"/>
                    <a:pt x="627" y="48"/>
                    <a:pt x="625" y="48"/>
                  </a:cubicBezTo>
                  <a:cubicBezTo>
                    <a:pt x="624" y="48"/>
                    <a:pt x="620" y="47"/>
                    <a:pt x="620" y="47"/>
                  </a:cubicBezTo>
                  <a:cubicBezTo>
                    <a:pt x="623" y="45"/>
                    <a:pt x="629" y="47"/>
                    <a:pt x="632" y="47"/>
                  </a:cubicBezTo>
                  <a:cubicBezTo>
                    <a:pt x="635" y="48"/>
                    <a:pt x="640" y="47"/>
                    <a:pt x="643" y="47"/>
                  </a:cubicBezTo>
                  <a:cubicBezTo>
                    <a:pt x="645" y="47"/>
                    <a:pt x="647" y="47"/>
                    <a:pt x="649" y="46"/>
                  </a:cubicBezTo>
                  <a:cubicBezTo>
                    <a:pt x="651" y="46"/>
                    <a:pt x="651" y="48"/>
                    <a:pt x="653" y="48"/>
                  </a:cubicBezTo>
                  <a:cubicBezTo>
                    <a:pt x="655" y="48"/>
                    <a:pt x="664" y="49"/>
                    <a:pt x="664" y="47"/>
                  </a:cubicBezTo>
                  <a:cubicBezTo>
                    <a:pt x="663" y="47"/>
                    <a:pt x="662" y="47"/>
                    <a:pt x="661" y="46"/>
                  </a:cubicBezTo>
                  <a:cubicBezTo>
                    <a:pt x="662" y="46"/>
                    <a:pt x="663" y="46"/>
                    <a:pt x="663" y="45"/>
                  </a:cubicBezTo>
                  <a:cubicBezTo>
                    <a:pt x="658" y="45"/>
                    <a:pt x="652" y="45"/>
                    <a:pt x="646" y="45"/>
                  </a:cubicBezTo>
                  <a:cubicBezTo>
                    <a:pt x="642" y="45"/>
                    <a:pt x="639" y="45"/>
                    <a:pt x="635" y="45"/>
                  </a:cubicBezTo>
                  <a:cubicBezTo>
                    <a:pt x="633" y="45"/>
                    <a:pt x="630" y="44"/>
                    <a:pt x="628" y="44"/>
                  </a:cubicBezTo>
                  <a:cubicBezTo>
                    <a:pt x="631" y="44"/>
                    <a:pt x="634" y="44"/>
                    <a:pt x="637" y="44"/>
                  </a:cubicBezTo>
                  <a:cubicBezTo>
                    <a:pt x="636" y="43"/>
                    <a:pt x="636" y="43"/>
                    <a:pt x="635" y="42"/>
                  </a:cubicBezTo>
                  <a:cubicBezTo>
                    <a:pt x="636" y="42"/>
                    <a:pt x="637" y="43"/>
                    <a:pt x="638" y="43"/>
                  </a:cubicBezTo>
                  <a:cubicBezTo>
                    <a:pt x="638" y="42"/>
                    <a:pt x="638" y="41"/>
                    <a:pt x="637" y="41"/>
                  </a:cubicBezTo>
                  <a:cubicBezTo>
                    <a:pt x="641" y="42"/>
                    <a:pt x="645" y="43"/>
                    <a:pt x="649" y="42"/>
                  </a:cubicBezTo>
                  <a:cubicBezTo>
                    <a:pt x="651" y="42"/>
                    <a:pt x="650" y="44"/>
                    <a:pt x="650" y="44"/>
                  </a:cubicBezTo>
                  <a:cubicBezTo>
                    <a:pt x="652" y="44"/>
                    <a:pt x="653" y="44"/>
                    <a:pt x="654" y="44"/>
                  </a:cubicBezTo>
                  <a:cubicBezTo>
                    <a:pt x="656" y="44"/>
                    <a:pt x="658" y="44"/>
                    <a:pt x="659" y="44"/>
                  </a:cubicBezTo>
                  <a:cubicBezTo>
                    <a:pt x="659" y="43"/>
                    <a:pt x="659" y="43"/>
                    <a:pt x="659" y="42"/>
                  </a:cubicBezTo>
                  <a:cubicBezTo>
                    <a:pt x="662" y="42"/>
                    <a:pt x="666" y="43"/>
                    <a:pt x="669" y="43"/>
                  </a:cubicBezTo>
                  <a:cubicBezTo>
                    <a:pt x="669" y="42"/>
                    <a:pt x="669" y="42"/>
                    <a:pt x="669" y="41"/>
                  </a:cubicBezTo>
                  <a:cubicBezTo>
                    <a:pt x="670" y="41"/>
                    <a:pt x="670" y="42"/>
                    <a:pt x="671" y="42"/>
                  </a:cubicBezTo>
                  <a:cubicBezTo>
                    <a:pt x="672" y="42"/>
                    <a:pt x="673" y="43"/>
                    <a:pt x="674" y="43"/>
                  </a:cubicBezTo>
                  <a:cubicBezTo>
                    <a:pt x="677" y="43"/>
                    <a:pt x="677" y="40"/>
                    <a:pt x="675" y="40"/>
                  </a:cubicBezTo>
                  <a:cubicBezTo>
                    <a:pt x="672" y="40"/>
                    <a:pt x="670" y="39"/>
                    <a:pt x="668" y="39"/>
                  </a:cubicBezTo>
                  <a:cubicBezTo>
                    <a:pt x="667" y="39"/>
                    <a:pt x="661" y="38"/>
                    <a:pt x="661" y="39"/>
                  </a:cubicBezTo>
                  <a:cubicBezTo>
                    <a:pt x="661" y="38"/>
                    <a:pt x="665" y="37"/>
                    <a:pt x="666" y="37"/>
                  </a:cubicBezTo>
                  <a:cubicBezTo>
                    <a:pt x="668" y="37"/>
                    <a:pt x="670" y="37"/>
                    <a:pt x="672" y="37"/>
                  </a:cubicBezTo>
                  <a:cubicBezTo>
                    <a:pt x="675" y="38"/>
                    <a:pt x="677" y="39"/>
                    <a:pt x="681" y="40"/>
                  </a:cubicBezTo>
                  <a:cubicBezTo>
                    <a:pt x="684" y="41"/>
                    <a:pt x="689" y="40"/>
                    <a:pt x="692" y="39"/>
                  </a:cubicBezTo>
                  <a:cubicBezTo>
                    <a:pt x="696" y="39"/>
                    <a:pt x="699" y="38"/>
                    <a:pt x="703" y="37"/>
                  </a:cubicBezTo>
                  <a:cubicBezTo>
                    <a:pt x="697" y="37"/>
                    <a:pt x="687" y="40"/>
                    <a:pt x="684" y="34"/>
                  </a:cubicBezTo>
                  <a:cubicBezTo>
                    <a:pt x="686" y="35"/>
                    <a:pt x="688" y="35"/>
                    <a:pt x="690" y="35"/>
                  </a:cubicBezTo>
                  <a:cubicBezTo>
                    <a:pt x="692" y="36"/>
                    <a:pt x="693" y="35"/>
                    <a:pt x="695" y="35"/>
                  </a:cubicBezTo>
                  <a:cubicBezTo>
                    <a:pt x="698" y="34"/>
                    <a:pt x="702" y="36"/>
                    <a:pt x="705" y="35"/>
                  </a:cubicBezTo>
                  <a:cubicBezTo>
                    <a:pt x="703" y="33"/>
                    <a:pt x="702" y="32"/>
                    <a:pt x="700" y="30"/>
                  </a:cubicBezTo>
                  <a:cubicBezTo>
                    <a:pt x="702" y="31"/>
                    <a:pt x="703" y="31"/>
                    <a:pt x="705" y="32"/>
                  </a:cubicBezTo>
                  <a:cubicBezTo>
                    <a:pt x="705" y="32"/>
                    <a:pt x="705" y="33"/>
                    <a:pt x="704" y="33"/>
                  </a:cubicBezTo>
                  <a:cubicBezTo>
                    <a:pt x="706" y="33"/>
                    <a:pt x="707" y="33"/>
                    <a:pt x="709" y="33"/>
                  </a:cubicBezTo>
                  <a:cubicBezTo>
                    <a:pt x="710" y="33"/>
                    <a:pt x="711" y="32"/>
                    <a:pt x="712" y="32"/>
                  </a:cubicBezTo>
                  <a:cubicBezTo>
                    <a:pt x="713" y="32"/>
                    <a:pt x="714" y="32"/>
                    <a:pt x="715" y="32"/>
                  </a:cubicBezTo>
                  <a:cubicBezTo>
                    <a:pt x="716" y="32"/>
                    <a:pt x="715" y="31"/>
                    <a:pt x="715" y="31"/>
                  </a:cubicBezTo>
                  <a:cubicBezTo>
                    <a:pt x="717" y="30"/>
                    <a:pt x="718" y="31"/>
                    <a:pt x="719" y="29"/>
                  </a:cubicBezTo>
                  <a:cubicBezTo>
                    <a:pt x="720" y="29"/>
                    <a:pt x="721" y="30"/>
                    <a:pt x="722" y="30"/>
                  </a:cubicBezTo>
                  <a:cubicBezTo>
                    <a:pt x="723" y="29"/>
                    <a:pt x="725" y="29"/>
                    <a:pt x="726" y="29"/>
                  </a:cubicBezTo>
                  <a:cubicBezTo>
                    <a:pt x="728" y="28"/>
                    <a:pt x="731" y="27"/>
                    <a:pt x="733" y="27"/>
                  </a:cubicBezTo>
                  <a:cubicBezTo>
                    <a:pt x="733" y="26"/>
                    <a:pt x="733" y="26"/>
                    <a:pt x="732" y="25"/>
                  </a:cubicBezTo>
                  <a:cubicBezTo>
                    <a:pt x="734" y="25"/>
                    <a:pt x="735" y="26"/>
                    <a:pt x="736" y="25"/>
                  </a:cubicBezTo>
                  <a:cubicBezTo>
                    <a:pt x="738" y="25"/>
                    <a:pt x="739" y="24"/>
                    <a:pt x="740" y="24"/>
                  </a:cubicBezTo>
                  <a:cubicBezTo>
                    <a:pt x="743" y="24"/>
                    <a:pt x="746" y="23"/>
                    <a:pt x="749" y="23"/>
                  </a:cubicBezTo>
                  <a:cubicBezTo>
                    <a:pt x="755" y="23"/>
                    <a:pt x="760" y="21"/>
                    <a:pt x="765" y="20"/>
                  </a:cubicBezTo>
                  <a:cubicBezTo>
                    <a:pt x="761" y="18"/>
                    <a:pt x="756" y="21"/>
                    <a:pt x="751" y="21"/>
                  </a:cubicBezTo>
                  <a:cubicBezTo>
                    <a:pt x="746" y="21"/>
                    <a:pt x="741" y="21"/>
                    <a:pt x="735" y="22"/>
                  </a:cubicBezTo>
                  <a:cubicBezTo>
                    <a:pt x="733" y="22"/>
                    <a:pt x="731" y="23"/>
                    <a:pt x="728" y="24"/>
                  </a:cubicBezTo>
                  <a:cubicBezTo>
                    <a:pt x="727" y="25"/>
                    <a:pt x="724" y="24"/>
                    <a:pt x="723" y="24"/>
                  </a:cubicBezTo>
                  <a:cubicBezTo>
                    <a:pt x="719" y="24"/>
                    <a:pt x="716" y="25"/>
                    <a:pt x="712" y="25"/>
                  </a:cubicBezTo>
                  <a:cubicBezTo>
                    <a:pt x="710" y="25"/>
                    <a:pt x="709" y="25"/>
                    <a:pt x="708" y="23"/>
                  </a:cubicBezTo>
                  <a:cubicBezTo>
                    <a:pt x="718" y="22"/>
                    <a:pt x="727" y="22"/>
                    <a:pt x="737" y="20"/>
                  </a:cubicBezTo>
                  <a:cubicBezTo>
                    <a:pt x="734" y="20"/>
                    <a:pt x="730" y="20"/>
                    <a:pt x="727" y="20"/>
                  </a:cubicBezTo>
                  <a:cubicBezTo>
                    <a:pt x="724" y="19"/>
                    <a:pt x="722" y="19"/>
                    <a:pt x="719" y="19"/>
                  </a:cubicBezTo>
                  <a:cubicBezTo>
                    <a:pt x="718" y="19"/>
                    <a:pt x="717" y="18"/>
                    <a:pt x="716" y="17"/>
                  </a:cubicBezTo>
                  <a:cubicBezTo>
                    <a:pt x="719" y="18"/>
                    <a:pt x="722" y="19"/>
                    <a:pt x="725" y="19"/>
                  </a:cubicBezTo>
                  <a:cubicBezTo>
                    <a:pt x="729" y="19"/>
                    <a:pt x="733" y="19"/>
                    <a:pt x="737" y="19"/>
                  </a:cubicBezTo>
                  <a:cubicBezTo>
                    <a:pt x="740" y="19"/>
                    <a:pt x="743" y="19"/>
                    <a:pt x="747" y="19"/>
                  </a:cubicBezTo>
                  <a:cubicBezTo>
                    <a:pt x="748" y="19"/>
                    <a:pt x="749" y="18"/>
                    <a:pt x="750" y="18"/>
                  </a:cubicBezTo>
                  <a:cubicBezTo>
                    <a:pt x="752" y="18"/>
                    <a:pt x="754" y="18"/>
                    <a:pt x="756" y="18"/>
                  </a:cubicBezTo>
                  <a:cubicBezTo>
                    <a:pt x="755" y="17"/>
                    <a:pt x="754" y="17"/>
                    <a:pt x="754" y="17"/>
                  </a:cubicBezTo>
                  <a:cubicBezTo>
                    <a:pt x="757" y="15"/>
                    <a:pt x="761" y="19"/>
                    <a:pt x="765" y="17"/>
                  </a:cubicBezTo>
                  <a:cubicBezTo>
                    <a:pt x="766" y="16"/>
                    <a:pt x="768" y="17"/>
                    <a:pt x="770" y="16"/>
                  </a:cubicBezTo>
                  <a:cubicBezTo>
                    <a:pt x="772" y="16"/>
                    <a:pt x="774" y="15"/>
                    <a:pt x="776" y="15"/>
                  </a:cubicBezTo>
                  <a:cubicBezTo>
                    <a:pt x="780" y="14"/>
                    <a:pt x="784" y="14"/>
                    <a:pt x="788" y="13"/>
                  </a:cubicBezTo>
                  <a:cubicBezTo>
                    <a:pt x="790" y="12"/>
                    <a:pt x="792" y="13"/>
                    <a:pt x="793" y="12"/>
                  </a:cubicBezTo>
                  <a:cubicBezTo>
                    <a:pt x="795" y="11"/>
                    <a:pt x="796" y="11"/>
                    <a:pt x="798" y="9"/>
                  </a:cubicBezTo>
                  <a:cubicBezTo>
                    <a:pt x="797" y="10"/>
                    <a:pt x="796" y="10"/>
                    <a:pt x="795" y="9"/>
                  </a:cubicBezTo>
                  <a:cubicBezTo>
                    <a:pt x="795" y="9"/>
                    <a:pt x="794" y="8"/>
                    <a:pt x="794" y="8"/>
                  </a:cubicBezTo>
                  <a:cubicBezTo>
                    <a:pt x="791" y="8"/>
                    <a:pt x="789" y="8"/>
                    <a:pt x="787" y="8"/>
                  </a:cubicBezTo>
                  <a:cubicBezTo>
                    <a:pt x="784" y="8"/>
                    <a:pt x="781" y="8"/>
                    <a:pt x="778" y="9"/>
                  </a:cubicBezTo>
                  <a:cubicBezTo>
                    <a:pt x="778" y="8"/>
                    <a:pt x="778" y="8"/>
                    <a:pt x="778" y="7"/>
                  </a:cubicBezTo>
                  <a:cubicBezTo>
                    <a:pt x="775" y="8"/>
                    <a:pt x="773" y="7"/>
                    <a:pt x="770" y="6"/>
                  </a:cubicBezTo>
                  <a:cubicBezTo>
                    <a:pt x="771" y="6"/>
                    <a:pt x="773" y="6"/>
                    <a:pt x="775" y="6"/>
                  </a:cubicBezTo>
                  <a:cubicBezTo>
                    <a:pt x="774" y="4"/>
                    <a:pt x="774" y="4"/>
                    <a:pt x="771" y="5"/>
                  </a:cubicBezTo>
                  <a:cubicBezTo>
                    <a:pt x="770" y="5"/>
                    <a:pt x="768" y="4"/>
                    <a:pt x="767" y="4"/>
                  </a:cubicBezTo>
                  <a:cubicBezTo>
                    <a:pt x="766" y="4"/>
                    <a:pt x="765" y="6"/>
                    <a:pt x="763" y="6"/>
                  </a:cubicBezTo>
                  <a:cubicBezTo>
                    <a:pt x="762" y="6"/>
                    <a:pt x="761" y="5"/>
                    <a:pt x="760" y="4"/>
                  </a:cubicBezTo>
                  <a:cubicBezTo>
                    <a:pt x="760" y="4"/>
                    <a:pt x="760" y="4"/>
                    <a:pt x="761" y="3"/>
                  </a:cubicBezTo>
                  <a:cubicBezTo>
                    <a:pt x="760" y="2"/>
                    <a:pt x="759" y="3"/>
                    <a:pt x="758" y="3"/>
                  </a:cubicBezTo>
                  <a:cubicBezTo>
                    <a:pt x="756" y="4"/>
                    <a:pt x="757" y="5"/>
                    <a:pt x="757" y="6"/>
                  </a:cubicBezTo>
                  <a:cubicBezTo>
                    <a:pt x="755" y="6"/>
                    <a:pt x="755" y="4"/>
                    <a:pt x="753" y="4"/>
                  </a:cubicBezTo>
                  <a:cubicBezTo>
                    <a:pt x="752" y="4"/>
                    <a:pt x="751" y="4"/>
                    <a:pt x="749" y="5"/>
                  </a:cubicBezTo>
                  <a:cubicBezTo>
                    <a:pt x="746" y="6"/>
                    <a:pt x="743" y="6"/>
                    <a:pt x="740" y="6"/>
                  </a:cubicBezTo>
                  <a:cubicBezTo>
                    <a:pt x="734" y="6"/>
                    <a:pt x="728" y="7"/>
                    <a:pt x="722" y="7"/>
                  </a:cubicBezTo>
                  <a:cubicBezTo>
                    <a:pt x="726" y="7"/>
                    <a:pt x="730" y="6"/>
                    <a:pt x="734" y="6"/>
                  </a:cubicBezTo>
                  <a:cubicBezTo>
                    <a:pt x="736" y="5"/>
                    <a:pt x="738" y="4"/>
                    <a:pt x="740" y="5"/>
                  </a:cubicBezTo>
                  <a:cubicBezTo>
                    <a:pt x="741" y="5"/>
                    <a:pt x="745" y="6"/>
                    <a:pt x="745" y="3"/>
                  </a:cubicBezTo>
                  <a:cubicBezTo>
                    <a:pt x="741" y="3"/>
                    <a:pt x="737" y="3"/>
                    <a:pt x="732" y="3"/>
                  </a:cubicBezTo>
                  <a:cubicBezTo>
                    <a:pt x="729" y="3"/>
                    <a:pt x="722" y="4"/>
                    <a:pt x="719" y="3"/>
                  </a:cubicBezTo>
                  <a:cubicBezTo>
                    <a:pt x="718" y="2"/>
                    <a:pt x="718" y="1"/>
                    <a:pt x="717" y="1"/>
                  </a:cubicBezTo>
                  <a:cubicBezTo>
                    <a:pt x="715" y="1"/>
                    <a:pt x="714" y="1"/>
                    <a:pt x="713" y="1"/>
                  </a:cubicBezTo>
                  <a:cubicBezTo>
                    <a:pt x="711" y="1"/>
                    <a:pt x="709" y="1"/>
                    <a:pt x="707" y="1"/>
                  </a:cubicBezTo>
                  <a:cubicBezTo>
                    <a:pt x="704" y="1"/>
                    <a:pt x="697" y="0"/>
                    <a:pt x="695" y="2"/>
                  </a:cubicBezTo>
                  <a:cubicBezTo>
                    <a:pt x="696" y="2"/>
                    <a:pt x="700" y="2"/>
                    <a:pt x="700" y="2"/>
                  </a:cubicBezTo>
                  <a:cubicBezTo>
                    <a:pt x="700" y="5"/>
                    <a:pt x="695" y="3"/>
                    <a:pt x="694" y="3"/>
                  </a:cubicBezTo>
                  <a:cubicBezTo>
                    <a:pt x="692" y="3"/>
                    <a:pt x="691" y="4"/>
                    <a:pt x="691" y="2"/>
                  </a:cubicBezTo>
                  <a:cubicBezTo>
                    <a:pt x="690" y="1"/>
                    <a:pt x="689" y="1"/>
                    <a:pt x="688" y="1"/>
                  </a:cubicBezTo>
                  <a:cubicBezTo>
                    <a:pt x="683" y="2"/>
                    <a:pt x="678" y="2"/>
                    <a:pt x="673" y="3"/>
                  </a:cubicBezTo>
                  <a:cubicBezTo>
                    <a:pt x="675" y="4"/>
                    <a:pt x="677" y="3"/>
                    <a:pt x="679" y="3"/>
                  </a:cubicBezTo>
                  <a:cubicBezTo>
                    <a:pt x="681" y="3"/>
                    <a:pt x="683" y="5"/>
                    <a:pt x="685" y="6"/>
                  </a:cubicBezTo>
                  <a:cubicBezTo>
                    <a:pt x="680" y="6"/>
                    <a:pt x="676" y="5"/>
                    <a:pt x="672" y="5"/>
                  </a:cubicBezTo>
                  <a:cubicBezTo>
                    <a:pt x="669" y="4"/>
                    <a:pt x="669" y="4"/>
                    <a:pt x="667" y="3"/>
                  </a:cubicBezTo>
                  <a:cubicBezTo>
                    <a:pt x="665" y="2"/>
                    <a:pt x="664" y="1"/>
                    <a:pt x="661" y="1"/>
                  </a:cubicBezTo>
                  <a:cubicBezTo>
                    <a:pt x="656" y="2"/>
                    <a:pt x="652" y="1"/>
                    <a:pt x="647" y="1"/>
                  </a:cubicBezTo>
                  <a:cubicBezTo>
                    <a:pt x="643" y="1"/>
                    <a:pt x="639" y="1"/>
                    <a:pt x="636" y="1"/>
                  </a:cubicBezTo>
                  <a:cubicBezTo>
                    <a:pt x="638" y="2"/>
                    <a:pt x="641" y="3"/>
                    <a:pt x="643" y="4"/>
                  </a:cubicBezTo>
                  <a:cubicBezTo>
                    <a:pt x="645" y="5"/>
                    <a:pt x="647" y="4"/>
                    <a:pt x="649" y="3"/>
                  </a:cubicBezTo>
                  <a:cubicBezTo>
                    <a:pt x="648" y="6"/>
                    <a:pt x="653" y="7"/>
                    <a:pt x="655" y="7"/>
                  </a:cubicBezTo>
                  <a:cubicBezTo>
                    <a:pt x="653" y="7"/>
                    <a:pt x="650" y="8"/>
                    <a:pt x="647" y="8"/>
                  </a:cubicBezTo>
                  <a:cubicBezTo>
                    <a:pt x="648" y="8"/>
                    <a:pt x="648" y="7"/>
                    <a:pt x="649" y="7"/>
                  </a:cubicBezTo>
                  <a:cubicBezTo>
                    <a:pt x="645" y="6"/>
                    <a:pt x="641" y="4"/>
                    <a:pt x="638" y="4"/>
                  </a:cubicBezTo>
                  <a:cubicBezTo>
                    <a:pt x="635" y="4"/>
                    <a:pt x="633" y="4"/>
                    <a:pt x="631" y="3"/>
                  </a:cubicBezTo>
                  <a:cubicBezTo>
                    <a:pt x="629" y="3"/>
                    <a:pt x="628" y="3"/>
                    <a:pt x="627" y="4"/>
                  </a:cubicBezTo>
                  <a:cubicBezTo>
                    <a:pt x="625" y="5"/>
                    <a:pt x="624" y="3"/>
                    <a:pt x="622" y="3"/>
                  </a:cubicBezTo>
                  <a:cubicBezTo>
                    <a:pt x="619" y="3"/>
                    <a:pt x="619" y="6"/>
                    <a:pt x="617" y="3"/>
                  </a:cubicBezTo>
                  <a:cubicBezTo>
                    <a:pt x="616" y="2"/>
                    <a:pt x="612" y="3"/>
                    <a:pt x="611" y="3"/>
                  </a:cubicBezTo>
                  <a:cubicBezTo>
                    <a:pt x="609" y="3"/>
                    <a:pt x="607" y="3"/>
                    <a:pt x="605" y="3"/>
                  </a:cubicBezTo>
                  <a:cubicBezTo>
                    <a:pt x="607" y="3"/>
                    <a:pt x="608" y="4"/>
                    <a:pt x="610" y="5"/>
                  </a:cubicBezTo>
                  <a:cubicBezTo>
                    <a:pt x="612" y="5"/>
                    <a:pt x="615" y="6"/>
                    <a:pt x="617" y="6"/>
                  </a:cubicBezTo>
                  <a:cubicBezTo>
                    <a:pt x="615" y="6"/>
                    <a:pt x="612" y="6"/>
                    <a:pt x="610" y="5"/>
                  </a:cubicBezTo>
                  <a:cubicBezTo>
                    <a:pt x="610" y="6"/>
                    <a:pt x="610" y="7"/>
                    <a:pt x="610" y="7"/>
                  </a:cubicBezTo>
                  <a:cubicBezTo>
                    <a:pt x="609" y="6"/>
                    <a:pt x="606" y="4"/>
                    <a:pt x="604" y="4"/>
                  </a:cubicBezTo>
                  <a:cubicBezTo>
                    <a:pt x="600" y="4"/>
                    <a:pt x="597" y="4"/>
                    <a:pt x="593" y="4"/>
                  </a:cubicBezTo>
                  <a:cubicBezTo>
                    <a:pt x="596" y="6"/>
                    <a:pt x="600" y="7"/>
                    <a:pt x="603" y="8"/>
                  </a:cubicBezTo>
                  <a:cubicBezTo>
                    <a:pt x="600" y="8"/>
                    <a:pt x="597" y="8"/>
                    <a:pt x="594" y="7"/>
                  </a:cubicBezTo>
                  <a:cubicBezTo>
                    <a:pt x="592" y="7"/>
                    <a:pt x="590" y="6"/>
                    <a:pt x="588" y="6"/>
                  </a:cubicBezTo>
                  <a:cubicBezTo>
                    <a:pt x="586" y="5"/>
                    <a:pt x="586" y="6"/>
                    <a:pt x="585" y="7"/>
                  </a:cubicBezTo>
                  <a:cubicBezTo>
                    <a:pt x="586" y="7"/>
                    <a:pt x="587" y="8"/>
                    <a:pt x="588" y="8"/>
                  </a:cubicBezTo>
                  <a:cubicBezTo>
                    <a:pt x="586" y="8"/>
                    <a:pt x="585" y="8"/>
                    <a:pt x="583" y="8"/>
                  </a:cubicBezTo>
                  <a:cubicBezTo>
                    <a:pt x="589" y="10"/>
                    <a:pt x="595" y="11"/>
                    <a:pt x="601" y="12"/>
                  </a:cubicBezTo>
                  <a:cubicBezTo>
                    <a:pt x="604" y="13"/>
                    <a:pt x="607" y="11"/>
                    <a:pt x="610" y="12"/>
                  </a:cubicBezTo>
                  <a:cubicBezTo>
                    <a:pt x="612" y="13"/>
                    <a:pt x="615" y="15"/>
                    <a:pt x="617" y="17"/>
                  </a:cubicBezTo>
                  <a:cubicBezTo>
                    <a:pt x="616" y="17"/>
                    <a:pt x="614" y="17"/>
                    <a:pt x="613" y="16"/>
                  </a:cubicBezTo>
                  <a:cubicBezTo>
                    <a:pt x="611" y="15"/>
                    <a:pt x="609" y="15"/>
                    <a:pt x="608" y="14"/>
                  </a:cubicBezTo>
                  <a:cubicBezTo>
                    <a:pt x="604" y="13"/>
                    <a:pt x="600" y="14"/>
                    <a:pt x="597" y="13"/>
                  </a:cubicBezTo>
                  <a:cubicBezTo>
                    <a:pt x="594" y="13"/>
                    <a:pt x="591" y="12"/>
                    <a:pt x="588" y="11"/>
                  </a:cubicBezTo>
                  <a:cubicBezTo>
                    <a:pt x="584" y="10"/>
                    <a:pt x="582" y="10"/>
                    <a:pt x="578" y="10"/>
                  </a:cubicBezTo>
                  <a:cubicBezTo>
                    <a:pt x="582" y="11"/>
                    <a:pt x="586" y="13"/>
                    <a:pt x="590" y="14"/>
                  </a:cubicBezTo>
                  <a:cubicBezTo>
                    <a:pt x="586" y="14"/>
                    <a:pt x="582" y="14"/>
                    <a:pt x="578" y="14"/>
                  </a:cubicBezTo>
                  <a:cubicBezTo>
                    <a:pt x="578" y="14"/>
                    <a:pt x="578" y="13"/>
                    <a:pt x="579" y="12"/>
                  </a:cubicBezTo>
                  <a:cubicBezTo>
                    <a:pt x="577" y="12"/>
                    <a:pt x="573" y="9"/>
                    <a:pt x="572" y="9"/>
                  </a:cubicBezTo>
                  <a:cubicBezTo>
                    <a:pt x="568" y="10"/>
                    <a:pt x="566" y="10"/>
                    <a:pt x="563" y="10"/>
                  </a:cubicBezTo>
                  <a:cubicBezTo>
                    <a:pt x="562" y="9"/>
                    <a:pt x="562" y="8"/>
                    <a:pt x="561" y="8"/>
                  </a:cubicBezTo>
                  <a:cubicBezTo>
                    <a:pt x="560" y="8"/>
                    <a:pt x="558" y="8"/>
                    <a:pt x="557" y="8"/>
                  </a:cubicBezTo>
                  <a:cubicBezTo>
                    <a:pt x="554" y="8"/>
                    <a:pt x="552" y="7"/>
                    <a:pt x="550" y="9"/>
                  </a:cubicBezTo>
                  <a:cubicBezTo>
                    <a:pt x="551" y="9"/>
                    <a:pt x="555" y="8"/>
                    <a:pt x="555" y="11"/>
                  </a:cubicBezTo>
                  <a:cubicBezTo>
                    <a:pt x="550" y="10"/>
                    <a:pt x="545" y="10"/>
                    <a:pt x="541" y="10"/>
                  </a:cubicBezTo>
                  <a:cubicBezTo>
                    <a:pt x="541" y="13"/>
                    <a:pt x="548" y="13"/>
                    <a:pt x="550" y="13"/>
                  </a:cubicBezTo>
                  <a:cubicBezTo>
                    <a:pt x="552" y="14"/>
                    <a:pt x="555" y="13"/>
                    <a:pt x="557" y="12"/>
                  </a:cubicBezTo>
                  <a:cubicBezTo>
                    <a:pt x="558" y="12"/>
                    <a:pt x="560" y="14"/>
                    <a:pt x="561" y="14"/>
                  </a:cubicBezTo>
                  <a:cubicBezTo>
                    <a:pt x="560" y="14"/>
                    <a:pt x="557" y="13"/>
                    <a:pt x="556" y="14"/>
                  </a:cubicBezTo>
                  <a:cubicBezTo>
                    <a:pt x="554" y="16"/>
                    <a:pt x="555" y="15"/>
                    <a:pt x="552" y="14"/>
                  </a:cubicBezTo>
                  <a:cubicBezTo>
                    <a:pt x="550" y="14"/>
                    <a:pt x="548" y="14"/>
                    <a:pt x="547" y="14"/>
                  </a:cubicBezTo>
                  <a:cubicBezTo>
                    <a:pt x="545" y="14"/>
                    <a:pt x="543" y="13"/>
                    <a:pt x="541" y="13"/>
                  </a:cubicBezTo>
                  <a:cubicBezTo>
                    <a:pt x="541" y="14"/>
                    <a:pt x="541" y="14"/>
                    <a:pt x="541" y="15"/>
                  </a:cubicBezTo>
                  <a:cubicBezTo>
                    <a:pt x="537" y="14"/>
                    <a:pt x="534" y="14"/>
                    <a:pt x="530" y="13"/>
                  </a:cubicBezTo>
                  <a:cubicBezTo>
                    <a:pt x="527" y="12"/>
                    <a:pt x="526" y="13"/>
                    <a:pt x="524" y="13"/>
                  </a:cubicBezTo>
                  <a:cubicBezTo>
                    <a:pt x="522" y="14"/>
                    <a:pt x="521" y="14"/>
                    <a:pt x="519" y="13"/>
                  </a:cubicBezTo>
                  <a:cubicBezTo>
                    <a:pt x="519" y="14"/>
                    <a:pt x="519" y="14"/>
                    <a:pt x="519" y="15"/>
                  </a:cubicBezTo>
                  <a:cubicBezTo>
                    <a:pt x="518" y="15"/>
                    <a:pt x="516" y="14"/>
                    <a:pt x="515" y="14"/>
                  </a:cubicBezTo>
                  <a:cubicBezTo>
                    <a:pt x="515" y="14"/>
                    <a:pt x="517" y="16"/>
                    <a:pt x="517" y="16"/>
                  </a:cubicBezTo>
                  <a:cubicBezTo>
                    <a:pt x="515" y="16"/>
                    <a:pt x="513" y="14"/>
                    <a:pt x="511" y="15"/>
                  </a:cubicBezTo>
                  <a:cubicBezTo>
                    <a:pt x="508" y="15"/>
                    <a:pt x="505" y="16"/>
                    <a:pt x="502" y="16"/>
                  </a:cubicBezTo>
                  <a:cubicBezTo>
                    <a:pt x="500" y="16"/>
                    <a:pt x="498" y="16"/>
                    <a:pt x="495" y="16"/>
                  </a:cubicBezTo>
                  <a:cubicBezTo>
                    <a:pt x="494" y="16"/>
                    <a:pt x="494" y="17"/>
                    <a:pt x="493" y="17"/>
                  </a:cubicBezTo>
                  <a:cubicBezTo>
                    <a:pt x="492" y="18"/>
                    <a:pt x="491" y="17"/>
                    <a:pt x="490" y="17"/>
                  </a:cubicBezTo>
                  <a:cubicBezTo>
                    <a:pt x="492" y="20"/>
                    <a:pt x="498" y="20"/>
                    <a:pt x="501" y="18"/>
                  </a:cubicBezTo>
                  <a:close/>
                  <a:moveTo>
                    <a:pt x="504" y="73"/>
                  </a:moveTo>
                  <a:cubicBezTo>
                    <a:pt x="507" y="75"/>
                    <a:pt x="509" y="76"/>
                    <a:pt x="512" y="76"/>
                  </a:cubicBezTo>
                  <a:cubicBezTo>
                    <a:pt x="511" y="76"/>
                    <a:pt x="511" y="75"/>
                    <a:pt x="512" y="74"/>
                  </a:cubicBezTo>
                  <a:cubicBezTo>
                    <a:pt x="509" y="73"/>
                    <a:pt x="507" y="72"/>
                    <a:pt x="504" y="73"/>
                  </a:cubicBezTo>
                  <a:close/>
                  <a:moveTo>
                    <a:pt x="639" y="113"/>
                  </a:moveTo>
                  <a:cubicBezTo>
                    <a:pt x="637" y="112"/>
                    <a:pt x="636" y="111"/>
                    <a:pt x="634" y="111"/>
                  </a:cubicBezTo>
                  <a:cubicBezTo>
                    <a:pt x="630" y="109"/>
                    <a:pt x="627" y="108"/>
                    <a:pt x="623" y="109"/>
                  </a:cubicBezTo>
                  <a:cubicBezTo>
                    <a:pt x="619" y="109"/>
                    <a:pt x="616" y="110"/>
                    <a:pt x="612" y="109"/>
                  </a:cubicBezTo>
                  <a:cubicBezTo>
                    <a:pt x="608" y="108"/>
                    <a:pt x="605" y="107"/>
                    <a:pt x="601" y="107"/>
                  </a:cubicBezTo>
                  <a:cubicBezTo>
                    <a:pt x="601" y="109"/>
                    <a:pt x="600" y="109"/>
                    <a:pt x="600" y="110"/>
                  </a:cubicBezTo>
                  <a:cubicBezTo>
                    <a:pt x="600" y="110"/>
                    <a:pt x="601" y="111"/>
                    <a:pt x="602" y="111"/>
                  </a:cubicBezTo>
                  <a:cubicBezTo>
                    <a:pt x="602" y="112"/>
                    <a:pt x="601" y="112"/>
                    <a:pt x="600" y="112"/>
                  </a:cubicBezTo>
                  <a:cubicBezTo>
                    <a:pt x="601" y="114"/>
                    <a:pt x="605" y="113"/>
                    <a:pt x="607" y="113"/>
                  </a:cubicBezTo>
                  <a:cubicBezTo>
                    <a:pt x="607" y="115"/>
                    <a:pt x="606" y="117"/>
                    <a:pt x="609" y="118"/>
                  </a:cubicBezTo>
                  <a:cubicBezTo>
                    <a:pt x="611" y="119"/>
                    <a:pt x="612" y="119"/>
                    <a:pt x="615" y="119"/>
                  </a:cubicBezTo>
                  <a:cubicBezTo>
                    <a:pt x="619" y="119"/>
                    <a:pt x="623" y="118"/>
                    <a:pt x="627" y="118"/>
                  </a:cubicBezTo>
                  <a:cubicBezTo>
                    <a:pt x="632" y="117"/>
                    <a:pt x="636" y="117"/>
                    <a:pt x="640" y="118"/>
                  </a:cubicBezTo>
                  <a:cubicBezTo>
                    <a:pt x="642" y="118"/>
                    <a:pt x="644" y="119"/>
                    <a:pt x="646" y="119"/>
                  </a:cubicBezTo>
                  <a:cubicBezTo>
                    <a:pt x="648" y="118"/>
                    <a:pt x="647" y="116"/>
                    <a:pt x="645" y="116"/>
                  </a:cubicBezTo>
                  <a:cubicBezTo>
                    <a:pt x="646" y="116"/>
                    <a:pt x="646" y="115"/>
                    <a:pt x="647" y="115"/>
                  </a:cubicBezTo>
                  <a:cubicBezTo>
                    <a:pt x="645" y="115"/>
                    <a:pt x="644" y="115"/>
                    <a:pt x="642" y="114"/>
                  </a:cubicBezTo>
                  <a:cubicBezTo>
                    <a:pt x="642" y="114"/>
                    <a:pt x="643" y="114"/>
                    <a:pt x="643" y="114"/>
                  </a:cubicBezTo>
                  <a:cubicBezTo>
                    <a:pt x="641" y="112"/>
                    <a:pt x="641" y="113"/>
                    <a:pt x="639" y="113"/>
                  </a:cubicBezTo>
                  <a:close/>
                  <a:moveTo>
                    <a:pt x="358" y="166"/>
                  </a:moveTo>
                  <a:cubicBezTo>
                    <a:pt x="360" y="168"/>
                    <a:pt x="362" y="169"/>
                    <a:pt x="365" y="169"/>
                  </a:cubicBezTo>
                  <a:cubicBezTo>
                    <a:pt x="366" y="165"/>
                    <a:pt x="360" y="167"/>
                    <a:pt x="358" y="166"/>
                  </a:cubicBezTo>
                  <a:close/>
                  <a:moveTo>
                    <a:pt x="368" y="76"/>
                  </a:moveTo>
                  <a:cubicBezTo>
                    <a:pt x="369" y="76"/>
                    <a:pt x="369" y="76"/>
                    <a:pt x="369" y="76"/>
                  </a:cubicBezTo>
                  <a:cubicBezTo>
                    <a:pt x="369" y="76"/>
                    <a:pt x="369" y="76"/>
                    <a:pt x="368" y="76"/>
                  </a:cubicBezTo>
                  <a:close/>
                  <a:moveTo>
                    <a:pt x="402" y="143"/>
                  </a:moveTo>
                  <a:cubicBezTo>
                    <a:pt x="402" y="143"/>
                    <a:pt x="402" y="144"/>
                    <a:pt x="402" y="145"/>
                  </a:cubicBezTo>
                  <a:cubicBezTo>
                    <a:pt x="403" y="144"/>
                    <a:pt x="403" y="144"/>
                    <a:pt x="404" y="145"/>
                  </a:cubicBezTo>
                  <a:cubicBezTo>
                    <a:pt x="405" y="146"/>
                    <a:pt x="406" y="146"/>
                    <a:pt x="407" y="146"/>
                  </a:cubicBezTo>
                  <a:cubicBezTo>
                    <a:pt x="406" y="145"/>
                    <a:pt x="406" y="145"/>
                    <a:pt x="405" y="144"/>
                  </a:cubicBezTo>
                  <a:cubicBezTo>
                    <a:pt x="406" y="144"/>
                    <a:pt x="407" y="144"/>
                    <a:pt x="408" y="144"/>
                  </a:cubicBezTo>
                  <a:cubicBezTo>
                    <a:pt x="406" y="143"/>
                    <a:pt x="404" y="143"/>
                    <a:pt x="402" y="143"/>
                  </a:cubicBezTo>
                  <a:close/>
                  <a:moveTo>
                    <a:pt x="404" y="161"/>
                  </a:moveTo>
                  <a:cubicBezTo>
                    <a:pt x="403" y="163"/>
                    <a:pt x="403" y="163"/>
                    <a:pt x="403" y="165"/>
                  </a:cubicBezTo>
                  <a:cubicBezTo>
                    <a:pt x="404" y="165"/>
                    <a:pt x="404" y="164"/>
                    <a:pt x="405" y="164"/>
                  </a:cubicBezTo>
                  <a:cubicBezTo>
                    <a:pt x="405" y="164"/>
                    <a:pt x="405" y="165"/>
                    <a:pt x="405" y="165"/>
                  </a:cubicBezTo>
                  <a:cubicBezTo>
                    <a:pt x="406" y="165"/>
                    <a:pt x="408" y="164"/>
                    <a:pt x="408" y="162"/>
                  </a:cubicBezTo>
                  <a:cubicBezTo>
                    <a:pt x="406" y="163"/>
                    <a:pt x="405" y="162"/>
                    <a:pt x="404" y="161"/>
                  </a:cubicBezTo>
                  <a:close/>
                  <a:moveTo>
                    <a:pt x="448" y="161"/>
                  </a:moveTo>
                  <a:cubicBezTo>
                    <a:pt x="446" y="161"/>
                    <a:pt x="448" y="160"/>
                    <a:pt x="447" y="159"/>
                  </a:cubicBezTo>
                  <a:cubicBezTo>
                    <a:pt x="446" y="158"/>
                    <a:pt x="443" y="157"/>
                    <a:pt x="442" y="157"/>
                  </a:cubicBezTo>
                  <a:cubicBezTo>
                    <a:pt x="440" y="157"/>
                    <a:pt x="438" y="155"/>
                    <a:pt x="437" y="153"/>
                  </a:cubicBezTo>
                  <a:cubicBezTo>
                    <a:pt x="436" y="154"/>
                    <a:pt x="435" y="155"/>
                    <a:pt x="434" y="155"/>
                  </a:cubicBezTo>
                  <a:cubicBezTo>
                    <a:pt x="435" y="154"/>
                    <a:pt x="435" y="154"/>
                    <a:pt x="436" y="153"/>
                  </a:cubicBezTo>
                  <a:cubicBezTo>
                    <a:pt x="433" y="153"/>
                    <a:pt x="431" y="152"/>
                    <a:pt x="429" y="152"/>
                  </a:cubicBezTo>
                  <a:cubicBezTo>
                    <a:pt x="428" y="152"/>
                    <a:pt x="428" y="153"/>
                    <a:pt x="427" y="153"/>
                  </a:cubicBezTo>
                  <a:cubicBezTo>
                    <a:pt x="426" y="153"/>
                    <a:pt x="426" y="153"/>
                    <a:pt x="425" y="154"/>
                  </a:cubicBezTo>
                  <a:cubicBezTo>
                    <a:pt x="427" y="155"/>
                    <a:pt x="428" y="156"/>
                    <a:pt x="430" y="157"/>
                  </a:cubicBezTo>
                  <a:cubicBezTo>
                    <a:pt x="427" y="158"/>
                    <a:pt x="425" y="154"/>
                    <a:pt x="423" y="157"/>
                  </a:cubicBezTo>
                  <a:cubicBezTo>
                    <a:pt x="423" y="158"/>
                    <a:pt x="424" y="158"/>
                    <a:pt x="425" y="158"/>
                  </a:cubicBezTo>
                  <a:cubicBezTo>
                    <a:pt x="424" y="158"/>
                    <a:pt x="422" y="158"/>
                    <a:pt x="421" y="158"/>
                  </a:cubicBezTo>
                  <a:cubicBezTo>
                    <a:pt x="421" y="159"/>
                    <a:pt x="421" y="159"/>
                    <a:pt x="421" y="160"/>
                  </a:cubicBezTo>
                  <a:cubicBezTo>
                    <a:pt x="419" y="160"/>
                    <a:pt x="417" y="160"/>
                    <a:pt x="415" y="160"/>
                  </a:cubicBezTo>
                  <a:cubicBezTo>
                    <a:pt x="413" y="162"/>
                    <a:pt x="413" y="162"/>
                    <a:pt x="416" y="163"/>
                  </a:cubicBezTo>
                  <a:cubicBezTo>
                    <a:pt x="417" y="164"/>
                    <a:pt x="418" y="164"/>
                    <a:pt x="420" y="164"/>
                  </a:cubicBezTo>
                  <a:cubicBezTo>
                    <a:pt x="419" y="163"/>
                    <a:pt x="419" y="163"/>
                    <a:pt x="418" y="162"/>
                  </a:cubicBezTo>
                  <a:cubicBezTo>
                    <a:pt x="419" y="162"/>
                    <a:pt x="421" y="162"/>
                    <a:pt x="422" y="162"/>
                  </a:cubicBezTo>
                  <a:cubicBezTo>
                    <a:pt x="421" y="163"/>
                    <a:pt x="421" y="163"/>
                    <a:pt x="421" y="164"/>
                  </a:cubicBezTo>
                  <a:cubicBezTo>
                    <a:pt x="423" y="163"/>
                    <a:pt x="423" y="165"/>
                    <a:pt x="425" y="165"/>
                  </a:cubicBezTo>
                  <a:cubicBezTo>
                    <a:pt x="424" y="162"/>
                    <a:pt x="427" y="165"/>
                    <a:pt x="427" y="165"/>
                  </a:cubicBezTo>
                  <a:cubicBezTo>
                    <a:pt x="429" y="165"/>
                    <a:pt x="430" y="165"/>
                    <a:pt x="432" y="166"/>
                  </a:cubicBezTo>
                  <a:cubicBezTo>
                    <a:pt x="433" y="167"/>
                    <a:pt x="436" y="167"/>
                    <a:pt x="437" y="167"/>
                  </a:cubicBezTo>
                  <a:cubicBezTo>
                    <a:pt x="438" y="167"/>
                    <a:pt x="440" y="167"/>
                    <a:pt x="441" y="167"/>
                  </a:cubicBezTo>
                  <a:cubicBezTo>
                    <a:pt x="443" y="168"/>
                    <a:pt x="445" y="168"/>
                    <a:pt x="446" y="168"/>
                  </a:cubicBezTo>
                  <a:cubicBezTo>
                    <a:pt x="448" y="167"/>
                    <a:pt x="448" y="167"/>
                    <a:pt x="450" y="167"/>
                  </a:cubicBezTo>
                  <a:cubicBezTo>
                    <a:pt x="451" y="167"/>
                    <a:pt x="451" y="166"/>
                    <a:pt x="452" y="165"/>
                  </a:cubicBezTo>
                  <a:cubicBezTo>
                    <a:pt x="452" y="165"/>
                    <a:pt x="453" y="165"/>
                    <a:pt x="454" y="165"/>
                  </a:cubicBezTo>
                  <a:cubicBezTo>
                    <a:pt x="455" y="165"/>
                    <a:pt x="456" y="164"/>
                    <a:pt x="458" y="164"/>
                  </a:cubicBezTo>
                  <a:cubicBezTo>
                    <a:pt x="457" y="164"/>
                    <a:pt x="456" y="163"/>
                    <a:pt x="455" y="163"/>
                  </a:cubicBezTo>
                  <a:cubicBezTo>
                    <a:pt x="454" y="163"/>
                    <a:pt x="453" y="164"/>
                    <a:pt x="453" y="164"/>
                  </a:cubicBezTo>
                  <a:cubicBezTo>
                    <a:pt x="450" y="164"/>
                    <a:pt x="450" y="163"/>
                    <a:pt x="449" y="161"/>
                  </a:cubicBezTo>
                  <a:cubicBezTo>
                    <a:pt x="450" y="161"/>
                    <a:pt x="450" y="161"/>
                    <a:pt x="451" y="161"/>
                  </a:cubicBezTo>
                  <a:cubicBezTo>
                    <a:pt x="450" y="160"/>
                    <a:pt x="449" y="160"/>
                    <a:pt x="448" y="160"/>
                  </a:cubicBezTo>
                  <a:cubicBezTo>
                    <a:pt x="448" y="160"/>
                    <a:pt x="448" y="161"/>
                    <a:pt x="448" y="161"/>
                  </a:cubicBezTo>
                  <a:close/>
                  <a:moveTo>
                    <a:pt x="400" y="151"/>
                  </a:moveTo>
                  <a:cubicBezTo>
                    <a:pt x="399" y="150"/>
                    <a:pt x="401" y="146"/>
                    <a:pt x="398" y="148"/>
                  </a:cubicBezTo>
                  <a:cubicBezTo>
                    <a:pt x="396" y="150"/>
                    <a:pt x="395" y="147"/>
                    <a:pt x="394" y="149"/>
                  </a:cubicBezTo>
                  <a:cubicBezTo>
                    <a:pt x="394" y="148"/>
                    <a:pt x="392" y="146"/>
                    <a:pt x="391" y="147"/>
                  </a:cubicBezTo>
                  <a:cubicBezTo>
                    <a:pt x="390" y="149"/>
                    <a:pt x="389" y="147"/>
                    <a:pt x="387" y="146"/>
                  </a:cubicBezTo>
                  <a:cubicBezTo>
                    <a:pt x="384" y="145"/>
                    <a:pt x="381" y="144"/>
                    <a:pt x="378" y="143"/>
                  </a:cubicBezTo>
                  <a:cubicBezTo>
                    <a:pt x="378" y="144"/>
                    <a:pt x="379" y="145"/>
                    <a:pt x="380" y="146"/>
                  </a:cubicBezTo>
                  <a:cubicBezTo>
                    <a:pt x="374" y="144"/>
                    <a:pt x="368" y="140"/>
                    <a:pt x="363" y="138"/>
                  </a:cubicBezTo>
                  <a:cubicBezTo>
                    <a:pt x="363" y="138"/>
                    <a:pt x="365" y="137"/>
                    <a:pt x="365" y="136"/>
                  </a:cubicBezTo>
                  <a:cubicBezTo>
                    <a:pt x="365" y="136"/>
                    <a:pt x="365" y="135"/>
                    <a:pt x="364" y="135"/>
                  </a:cubicBezTo>
                  <a:cubicBezTo>
                    <a:pt x="366" y="135"/>
                    <a:pt x="366" y="135"/>
                    <a:pt x="366" y="133"/>
                  </a:cubicBezTo>
                  <a:cubicBezTo>
                    <a:pt x="366" y="132"/>
                    <a:pt x="366" y="132"/>
                    <a:pt x="364" y="131"/>
                  </a:cubicBezTo>
                  <a:cubicBezTo>
                    <a:pt x="362" y="130"/>
                    <a:pt x="361" y="128"/>
                    <a:pt x="360" y="126"/>
                  </a:cubicBezTo>
                  <a:cubicBezTo>
                    <a:pt x="359" y="126"/>
                    <a:pt x="358" y="126"/>
                    <a:pt x="357" y="126"/>
                  </a:cubicBezTo>
                  <a:cubicBezTo>
                    <a:pt x="356" y="125"/>
                    <a:pt x="356" y="123"/>
                    <a:pt x="355" y="122"/>
                  </a:cubicBezTo>
                  <a:cubicBezTo>
                    <a:pt x="355" y="121"/>
                    <a:pt x="356" y="120"/>
                    <a:pt x="355" y="119"/>
                  </a:cubicBezTo>
                  <a:cubicBezTo>
                    <a:pt x="355" y="119"/>
                    <a:pt x="354" y="118"/>
                    <a:pt x="354" y="118"/>
                  </a:cubicBezTo>
                  <a:cubicBezTo>
                    <a:pt x="353" y="117"/>
                    <a:pt x="351" y="116"/>
                    <a:pt x="350" y="116"/>
                  </a:cubicBezTo>
                  <a:cubicBezTo>
                    <a:pt x="350" y="116"/>
                    <a:pt x="348" y="116"/>
                    <a:pt x="347" y="116"/>
                  </a:cubicBezTo>
                  <a:cubicBezTo>
                    <a:pt x="345" y="115"/>
                    <a:pt x="343" y="114"/>
                    <a:pt x="341" y="113"/>
                  </a:cubicBezTo>
                  <a:cubicBezTo>
                    <a:pt x="339" y="112"/>
                    <a:pt x="337" y="114"/>
                    <a:pt x="336" y="114"/>
                  </a:cubicBezTo>
                  <a:cubicBezTo>
                    <a:pt x="333" y="113"/>
                    <a:pt x="331" y="112"/>
                    <a:pt x="328" y="112"/>
                  </a:cubicBezTo>
                  <a:cubicBezTo>
                    <a:pt x="328" y="113"/>
                    <a:pt x="328" y="114"/>
                    <a:pt x="328" y="114"/>
                  </a:cubicBezTo>
                  <a:cubicBezTo>
                    <a:pt x="328" y="115"/>
                    <a:pt x="327" y="116"/>
                    <a:pt x="327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1" y="122"/>
                    <a:pt x="331" y="124"/>
                    <a:pt x="332" y="126"/>
                  </a:cubicBezTo>
                  <a:cubicBezTo>
                    <a:pt x="333" y="126"/>
                    <a:pt x="336" y="126"/>
                    <a:pt x="336" y="126"/>
                  </a:cubicBezTo>
                  <a:cubicBezTo>
                    <a:pt x="335" y="127"/>
                    <a:pt x="334" y="128"/>
                    <a:pt x="333" y="130"/>
                  </a:cubicBezTo>
                  <a:cubicBezTo>
                    <a:pt x="331" y="131"/>
                    <a:pt x="332" y="131"/>
                    <a:pt x="333" y="132"/>
                  </a:cubicBezTo>
                  <a:cubicBezTo>
                    <a:pt x="331" y="133"/>
                    <a:pt x="329" y="133"/>
                    <a:pt x="329" y="131"/>
                  </a:cubicBezTo>
                  <a:cubicBezTo>
                    <a:pt x="328" y="129"/>
                    <a:pt x="328" y="128"/>
                    <a:pt x="328" y="126"/>
                  </a:cubicBezTo>
                  <a:cubicBezTo>
                    <a:pt x="328" y="125"/>
                    <a:pt x="327" y="126"/>
                    <a:pt x="327" y="126"/>
                  </a:cubicBezTo>
                  <a:cubicBezTo>
                    <a:pt x="326" y="126"/>
                    <a:pt x="326" y="126"/>
                    <a:pt x="325" y="126"/>
                  </a:cubicBezTo>
                  <a:cubicBezTo>
                    <a:pt x="325" y="124"/>
                    <a:pt x="324" y="123"/>
                    <a:pt x="323" y="122"/>
                  </a:cubicBezTo>
                  <a:cubicBezTo>
                    <a:pt x="323" y="121"/>
                    <a:pt x="320" y="122"/>
                    <a:pt x="319" y="122"/>
                  </a:cubicBezTo>
                  <a:cubicBezTo>
                    <a:pt x="320" y="119"/>
                    <a:pt x="313" y="119"/>
                    <a:pt x="311" y="118"/>
                  </a:cubicBezTo>
                  <a:cubicBezTo>
                    <a:pt x="311" y="118"/>
                    <a:pt x="311" y="116"/>
                    <a:pt x="310" y="116"/>
                  </a:cubicBezTo>
                  <a:cubicBezTo>
                    <a:pt x="310" y="116"/>
                    <a:pt x="309" y="116"/>
                    <a:pt x="308" y="116"/>
                  </a:cubicBezTo>
                  <a:cubicBezTo>
                    <a:pt x="306" y="116"/>
                    <a:pt x="305" y="116"/>
                    <a:pt x="303" y="116"/>
                  </a:cubicBezTo>
                  <a:cubicBezTo>
                    <a:pt x="305" y="117"/>
                    <a:pt x="307" y="118"/>
                    <a:pt x="309" y="120"/>
                  </a:cubicBezTo>
                  <a:cubicBezTo>
                    <a:pt x="310" y="120"/>
                    <a:pt x="312" y="121"/>
                    <a:pt x="311" y="122"/>
                  </a:cubicBezTo>
                  <a:cubicBezTo>
                    <a:pt x="311" y="123"/>
                    <a:pt x="311" y="125"/>
                    <a:pt x="310" y="126"/>
                  </a:cubicBezTo>
                  <a:cubicBezTo>
                    <a:pt x="310" y="125"/>
                    <a:pt x="309" y="122"/>
                    <a:pt x="307" y="122"/>
                  </a:cubicBezTo>
                  <a:cubicBezTo>
                    <a:pt x="305" y="122"/>
                    <a:pt x="301" y="120"/>
                    <a:pt x="301" y="123"/>
                  </a:cubicBezTo>
                  <a:cubicBezTo>
                    <a:pt x="301" y="126"/>
                    <a:pt x="302" y="126"/>
                    <a:pt x="298" y="126"/>
                  </a:cubicBezTo>
                  <a:cubicBezTo>
                    <a:pt x="296" y="126"/>
                    <a:pt x="294" y="126"/>
                    <a:pt x="291" y="126"/>
                  </a:cubicBezTo>
                  <a:cubicBezTo>
                    <a:pt x="293" y="126"/>
                    <a:pt x="293" y="126"/>
                    <a:pt x="295" y="124"/>
                  </a:cubicBezTo>
                  <a:cubicBezTo>
                    <a:pt x="296" y="122"/>
                    <a:pt x="297" y="121"/>
                    <a:pt x="297" y="119"/>
                  </a:cubicBezTo>
                  <a:cubicBezTo>
                    <a:pt x="293" y="118"/>
                    <a:pt x="289" y="117"/>
                    <a:pt x="284" y="116"/>
                  </a:cubicBezTo>
                  <a:cubicBezTo>
                    <a:pt x="282" y="116"/>
                    <a:pt x="280" y="116"/>
                    <a:pt x="278" y="116"/>
                  </a:cubicBezTo>
                  <a:cubicBezTo>
                    <a:pt x="276" y="116"/>
                    <a:pt x="275" y="117"/>
                    <a:pt x="274" y="119"/>
                  </a:cubicBezTo>
                  <a:cubicBezTo>
                    <a:pt x="275" y="118"/>
                    <a:pt x="275" y="119"/>
                    <a:pt x="275" y="120"/>
                  </a:cubicBezTo>
                  <a:cubicBezTo>
                    <a:pt x="273" y="120"/>
                    <a:pt x="270" y="120"/>
                    <a:pt x="268" y="120"/>
                  </a:cubicBezTo>
                  <a:cubicBezTo>
                    <a:pt x="267" y="121"/>
                    <a:pt x="264" y="123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6" y="119"/>
                    <a:pt x="266" y="119"/>
                  </a:cubicBezTo>
                  <a:cubicBezTo>
                    <a:pt x="267" y="119"/>
                    <a:pt x="269" y="120"/>
                    <a:pt x="270" y="118"/>
                  </a:cubicBezTo>
                  <a:cubicBezTo>
                    <a:pt x="268" y="117"/>
                    <a:pt x="272" y="116"/>
                    <a:pt x="270" y="115"/>
                  </a:cubicBezTo>
                  <a:cubicBezTo>
                    <a:pt x="269" y="114"/>
                    <a:pt x="267" y="112"/>
                    <a:pt x="266" y="112"/>
                  </a:cubicBezTo>
                  <a:cubicBezTo>
                    <a:pt x="263" y="113"/>
                    <a:pt x="261" y="113"/>
                    <a:pt x="258" y="114"/>
                  </a:cubicBezTo>
                  <a:cubicBezTo>
                    <a:pt x="251" y="115"/>
                    <a:pt x="243" y="116"/>
                    <a:pt x="236" y="118"/>
                  </a:cubicBezTo>
                  <a:cubicBezTo>
                    <a:pt x="234" y="119"/>
                    <a:pt x="232" y="120"/>
                    <a:pt x="230" y="120"/>
                  </a:cubicBezTo>
                  <a:cubicBezTo>
                    <a:pt x="228" y="120"/>
                    <a:pt x="226" y="121"/>
                    <a:pt x="224" y="122"/>
                  </a:cubicBezTo>
                  <a:cubicBezTo>
                    <a:pt x="226" y="123"/>
                    <a:pt x="228" y="125"/>
                    <a:pt x="229" y="126"/>
                  </a:cubicBezTo>
                  <a:cubicBezTo>
                    <a:pt x="227" y="126"/>
                    <a:pt x="225" y="126"/>
                    <a:pt x="222" y="126"/>
                  </a:cubicBezTo>
                  <a:cubicBezTo>
                    <a:pt x="222" y="126"/>
                    <a:pt x="218" y="126"/>
                    <a:pt x="218" y="126"/>
                  </a:cubicBezTo>
                  <a:cubicBezTo>
                    <a:pt x="218" y="128"/>
                    <a:pt x="218" y="129"/>
                    <a:pt x="218" y="130"/>
                  </a:cubicBezTo>
                  <a:cubicBezTo>
                    <a:pt x="218" y="135"/>
                    <a:pt x="230" y="132"/>
                    <a:pt x="233" y="131"/>
                  </a:cubicBezTo>
                  <a:cubicBezTo>
                    <a:pt x="233" y="134"/>
                    <a:pt x="228" y="134"/>
                    <a:pt x="226" y="134"/>
                  </a:cubicBezTo>
                  <a:cubicBezTo>
                    <a:pt x="226" y="136"/>
                    <a:pt x="233" y="135"/>
                    <a:pt x="235" y="135"/>
                  </a:cubicBezTo>
                  <a:cubicBezTo>
                    <a:pt x="234" y="135"/>
                    <a:pt x="234" y="134"/>
                    <a:pt x="233" y="134"/>
                  </a:cubicBezTo>
                  <a:cubicBezTo>
                    <a:pt x="235" y="134"/>
                    <a:pt x="236" y="133"/>
                    <a:pt x="236" y="135"/>
                  </a:cubicBezTo>
                  <a:cubicBezTo>
                    <a:pt x="236" y="135"/>
                    <a:pt x="237" y="135"/>
                    <a:pt x="238" y="135"/>
                  </a:cubicBezTo>
                  <a:cubicBezTo>
                    <a:pt x="240" y="135"/>
                    <a:pt x="242" y="134"/>
                    <a:pt x="244" y="134"/>
                  </a:cubicBezTo>
                  <a:cubicBezTo>
                    <a:pt x="246" y="133"/>
                    <a:pt x="249" y="133"/>
                    <a:pt x="252" y="132"/>
                  </a:cubicBezTo>
                  <a:cubicBezTo>
                    <a:pt x="254" y="132"/>
                    <a:pt x="254" y="133"/>
                    <a:pt x="256" y="134"/>
                  </a:cubicBezTo>
                  <a:cubicBezTo>
                    <a:pt x="253" y="134"/>
                    <a:pt x="251" y="134"/>
                    <a:pt x="248" y="134"/>
                  </a:cubicBezTo>
                  <a:cubicBezTo>
                    <a:pt x="249" y="134"/>
                    <a:pt x="250" y="135"/>
                    <a:pt x="252" y="135"/>
                  </a:cubicBezTo>
                  <a:cubicBezTo>
                    <a:pt x="248" y="135"/>
                    <a:pt x="244" y="135"/>
                    <a:pt x="240" y="136"/>
                  </a:cubicBezTo>
                  <a:cubicBezTo>
                    <a:pt x="235" y="137"/>
                    <a:pt x="231" y="137"/>
                    <a:pt x="226" y="138"/>
                  </a:cubicBezTo>
                  <a:cubicBezTo>
                    <a:pt x="223" y="139"/>
                    <a:pt x="226" y="142"/>
                    <a:pt x="228" y="142"/>
                  </a:cubicBezTo>
                  <a:cubicBezTo>
                    <a:pt x="230" y="142"/>
                    <a:pt x="232" y="143"/>
                    <a:pt x="234" y="144"/>
                  </a:cubicBezTo>
                  <a:cubicBezTo>
                    <a:pt x="238" y="147"/>
                    <a:pt x="242" y="142"/>
                    <a:pt x="246" y="143"/>
                  </a:cubicBezTo>
                  <a:cubicBezTo>
                    <a:pt x="250" y="145"/>
                    <a:pt x="255" y="144"/>
                    <a:pt x="260" y="144"/>
                  </a:cubicBezTo>
                  <a:cubicBezTo>
                    <a:pt x="262" y="144"/>
                    <a:pt x="263" y="144"/>
                    <a:pt x="265" y="143"/>
                  </a:cubicBezTo>
                  <a:cubicBezTo>
                    <a:pt x="267" y="142"/>
                    <a:pt x="269" y="143"/>
                    <a:pt x="271" y="143"/>
                  </a:cubicBezTo>
                  <a:cubicBezTo>
                    <a:pt x="273" y="143"/>
                    <a:pt x="276" y="142"/>
                    <a:pt x="278" y="143"/>
                  </a:cubicBezTo>
                  <a:cubicBezTo>
                    <a:pt x="280" y="144"/>
                    <a:pt x="281" y="144"/>
                    <a:pt x="283" y="144"/>
                  </a:cubicBezTo>
                  <a:cubicBezTo>
                    <a:pt x="286" y="144"/>
                    <a:pt x="286" y="144"/>
                    <a:pt x="289" y="146"/>
                  </a:cubicBezTo>
                  <a:cubicBezTo>
                    <a:pt x="291" y="147"/>
                    <a:pt x="292" y="147"/>
                    <a:pt x="295" y="147"/>
                  </a:cubicBezTo>
                  <a:cubicBezTo>
                    <a:pt x="294" y="147"/>
                    <a:pt x="294" y="147"/>
                    <a:pt x="294" y="147"/>
                  </a:cubicBezTo>
                  <a:cubicBezTo>
                    <a:pt x="289" y="148"/>
                    <a:pt x="285" y="148"/>
                    <a:pt x="280" y="148"/>
                  </a:cubicBezTo>
                  <a:cubicBezTo>
                    <a:pt x="275" y="148"/>
                    <a:pt x="272" y="148"/>
                    <a:pt x="267" y="147"/>
                  </a:cubicBezTo>
                  <a:cubicBezTo>
                    <a:pt x="264" y="146"/>
                    <a:pt x="259" y="147"/>
                    <a:pt x="256" y="147"/>
                  </a:cubicBezTo>
                  <a:cubicBezTo>
                    <a:pt x="251" y="147"/>
                    <a:pt x="247" y="148"/>
                    <a:pt x="242" y="148"/>
                  </a:cubicBezTo>
                  <a:cubicBezTo>
                    <a:pt x="241" y="149"/>
                    <a:pt x="236" y="149"/>
                    <a:pt x="236" y="151"/>
                  </a:cubicBezTo>
                  <a:cubicBezTo>
                    <a:pt x="235" y="153"/>
                    <a:pt x="239" y="154"/>
                    <a:pt x="240" y="154"/>
                  </a:cubicBezTo>
                  <a:cubicBezTo>
                    <a:pt x="241" y="154"/>
                    <a:pt x="242" y="156"/>
                    <a:pt x="243" y="156"/>
                  </a:cubicBezTo>
                  <a:cubicBezTo>
                    <a:pt x="244" y="156"/>
                    <a:pt x="243" y="157"/>
                    <a:pt x="244" y="157"/>
                  </a:cubicBezTo>
                  <a:cubicBezTo>
                    <a:pt x="246" y="158"/>
                    <a:pt x="248" y="159"/>
                    <a:pt x="250" y="159"/>
                  </a:cubicBezTo>
                  <a:cubicBezTo>
                    <a:pt x="255" y="159"/>
                    <a:pt x="259" y="159"/>
                    <a:pt x="264" y="158"/>
                  </a:cubicBezTo>
                  <a:cubicBezTo>
                    <a:pt x="266" y="158"/>
                    <a:pt x="268" y="159"/>
                    <a:pt x="270" y="159"/>
                  </a:cubicBezTo>
                  <a:cubicBezTo>
                    <a:pt x="272" y="159"/>
                    <a:pt x="276" y="161"/>
                    <a:pt x="273" y="162"/>
                  </a:cubicBezTo>
                  <a:cubicBezTo>
                    <a:pt x="274" y="164"/>
                    <a:pt x="275" y="166"/>
                    <a:pt x="277" y="167"/>
                  </a:cubicBezTo>
                  <a:cubicBezTo>
                    <a:pt x="279" y="167"/>
                    <a:pt x="281" y="168"/>
                    <a:pt x="283" y="167"/>
                  </a:cubicBezTo>
                  <a:cubicBezTo>
                    <a:pt x="286" y="167"/>
                    <a:pt x="289" y="167"/>
                    <a:pt x="292" y="167"/>
                  </a:cubicBezTo>
                  <a:cubicBezTo>
                    <a:pt x="294" y="167"/>
                    <a:pt x="295" y="167"/>
                    <a:pt x="297" y="168"/>
                  </a:cubicBezTo>
                  <a:cubicBezTo>
                    <a:pt x="297" y="168"/>
                    <a:pt x="296" y="167"/>
                    <a:pt x="296" y="166"/>
                  </a:cubicBezTo>
                  <a:cubicBezTo>
                    <a:pt x="305" y="166"/>
                    <a:pt x="315" y="167"/>
                    <a:pt x="324" y="164"/>
                  </a:cubicBezTo>
                  <a:cubicBezTo>
                    <a:pt x="324" y="163"/>
                    <a:pt x="324" y="163"/>
                    <a:pt x="323" y="162"/>
                  </a:cubicBezTo>
                  <a:cubicBezTo>
                    <a:pt x="327" y="163"/>
                    <a:pt x="330" y="163"/>
                    <a:pt x="333" y="163"/>
                  </a:cubicBezTo>
                  <a:cubicBezTo>
                    <a:pt x="335" y="163"/>
                    <a:pt x="337" y="159"/>
                    <a:pt x="340" y="160"/>
                  </a:cubicBezTo>
                  <a:cubicBezTo>
                    <a:pt x="340" y="160"/>
                    <a:pt x="340" y="157"/>
                    <a:pt x="340" y="157"/>
                  </a:cubicBezTo>
                  <a:cubicBezTo>
                    <a:pt x="342" y="157"/>
                    <a:pt x="343" y="157"/>
                    <a:pt x="344" y="156"/>
                  </a:cubicBezTo>
                  <a:cubicBezTo>
                    <a:pt x="344" y="156"/>
                    <a:pt x="347" y="157"/>
                    <a:pt x="347" y="157"/>
                  </a:cubicBezTo>
                  <a:cubicBezTo>
                    <a:pt x="347" y="158"/>
                    <a:pt x="346" y="159"/>
                    <a:pt x="346" y="160"/>
                  </a:cubicBezTo>
                  <a:cubicBezTo>
                    <a:pt x="348" y="160"/>
                    <a:pt x="351" y="159"/>
                    <a:pt x="354" y="160"/>
                  </a:cubicBezTo>
                  <a:cubicBezTo>
                    <a:pt x="355" y="160"/>
                    <a:pt x="354" y="161"/>
                    <a:pt x="356" y="161"/>
                  </a:cubicBezTo>
                  <a:cubicBezTo>
                    <a:pt x="358" y="161"/>
                    <a:pt x="359" y="161"/>
                    <a:pt x="360" y="161"/>
                  </a:cubicBezTo>
                  <a:cubicBezTo>
                    <a:pt x="359" y="162"/>
                    <a:pt x="358" y="162"/>
                    <a:pt x="357" y="163"/>
                  </a:cubicBezTo>
                  <a:cubicBezTo>
                    <a:pt x="359" y="163"/>
                    <a:pt x="361" y="164"/>
                    <a:pt x="364" y="164"/>
                  </a:cubicBezTo>
                  <a:cubicBezTo>
                    <a:pt x="365" y="164"/>
                    <a:pt x="364" y="162"/>
                    <a:pt x="366" y="162"/>
                  </a:cubicBezTo>
                  <a:cubicBezTo>
                    <a:pt x="367" y="162"/>
                    <a:pt x="368" y="163"/>
                    <a:pt x="368" y="163"/>
                  </a:cubicBezTo>
                  <a:cubicBezTo>
                    <a:pt x="373" y="164"/>
                    <a:pt x="379" y="165"/>
                    <a:pt x="382" y="162"/>
                  </a:cubicBezTo>
                  <a:cubicBezTo>
                    <a:pt x="383" y="164"/>
                    <a:pt x="385" y="164"/>
                    <a:pt x="386" y="163"/>
                  </a:cubicBezTo>
                  <a:cubicBezTo>
                    <a:pt x="387" y="162"/>
                    <a:pt x="389" y="163"/>
                    <a:pt x="390" y="163"/>
                  </a:cubicBezTo>
                  <a:cubicBezTo>
                    <a:pt x="392" y="162"/>
                    <a:pt x="391" y="160"/>
                    <a:pt x="390" y="159"/>
                  </a:cubicBezTo>
                  <a:cubicBezTo>
                    <a:pt x="389" y="158"/>
                    <a:pt x="388" y="160"/>
                    <a:pt x="387" y="160"/>
                  </a:cubicBezTo>
                  <a:cubicBezTo>
                    <a:pt x="386" y="158"/>
                    <a:pt x="389" y="158"/>
                    <a:pt x="390" y="157"/>
                  </a:cubicBezTo>
                  <a:cubicBezTo>
                    <a:pt x="389" y="157"/>
                    <a:pt x="388" y="156"/>
                    <a:pt x="387" y="156"/>
                  </a:cubicBezTo>
                  <a:cubicBezTo>
                    <a:pt x="386" y="156"/>
                    <a:pt x="385" y="157"/>
                    <a:pt x="384" y="158"/>
                  </a:cubicBezTo>
                  <a:cubicBezTo>
                    <a:pt x="382" y="158"/>
                    <a:pt x="382" y="157"/>
                    <a:pt x="381" y="159"/>
                  </a:cubicBezTo>
                  <a:cubicBezTo>
                    <a:pt x="380" y="159"/>
                    <a:pt x="379" y="160"/>
                    <a:pt x="378" y="161"/>
                  </a:cubicBezTo>
                  <a:cubicBezTo>
                    <a:pt x="378" y="160"/>
                    <a:pt x="379" y="158"/>
                    <a:pt x="379" y="157"/>
                  </a:cubicBezTo>
                  <a:cubicBezTo>
                    <a:pt x="379" y="157"/>
                    <a:pt x="378" y="157"/>
                    <a:pt x="378" y="158"/>
                  </a:cubicBezTo>
                  <a:cubicBezTo>
                    <a:pt x="378" y="156"/>
                    <a:pt x="375" y="155"/>
                    <a:pt x="374" y="154"/>
                  </a:cubicBezTo>
                  <a:cubicBezTo>
                    <a:pt x="375" y="154"/>
                    <a:pt x="377" y="154"/>
                    <a:pt x="378" y="154"/>
                  </a:cubicBezTo>
                  <a:cubicBezTo>
                    <a:pt x="379" y="154"/>
                    <a:pt x="380" y="156"/>
                    <a:pt x="381" y="156"/>
                  </a:cubicBezTo>
                  <a:cubicBezTo>
                    <a:pt x="382" y="156"/>
                    <a:pt x="385" y="156"/>
                    <a:pt x="385" y="155"/>
                  </a:cubicBezTo>
                  <a:cubicBezTo>
                    <a:pt x="385" y="155"/>
                    <a:pt x="383" y="155"/>
                    <a:pt x="382" y="153"/>
                  </a:cubicBezTo>
                  <a:cubicBezTo>
                    <a:pt x="383" y="153"/>
                    <a:pt x="384" y="153"/>
                    <a:pt x="385" y="153"/>
                  </a:cubicBezTo>
                  <a:cubicBezTo>
                    <a:pt x="386" y="153"/>
                    <a:pt x="385" y="152"/>
                    <a:pt x="386" y="152"/>
                  </a:cubicBezTo>
                  <a:cubicBezTo>
                    <a:pt x="386" y="152"/>
                    <a:pt x="389" y="152"/>
                    <a:pt x="389" y="152"/>
                  </a:cubicBezTo>
                  <a:cubicBezTo>
                    <a:pt x="390" y="153"/>
                    <a:pt x="391" y="154"/>
                    <a:pt x="393" y="155"/>
                  </a:cubicBezTo>
                  <a:cubicBezTo>
                    <a:pt x="393" y="155"/>
                    <a:pt x="395" y="153"/>
                    <a:pt x="395" y="152"/>
                  </a:cubicBezTo>
                  <a:cubicBezTo>
                    <a:pt x="396" y="155"/>
                    <a:pt x="396" y="155"/>
                    <a:pt x="399" y="155"/>
                  </a:cubicBezTo>
                  <a:cubicBezTo>
                    <a:pt x="401" y="154"/>
                    <a:pt x="401" y="152"/>
                    <a:pt x="400" y="151"/>
                  </a:cubicBezTo>
                  <a:close/>
                  <a:moveTo>
                    <a:pt x="447" y="156"/>
                  </a:moveTo>
                  <a:cubicBezTo>
                    <a:pt x="446" y="156"/>
                    <a:pt x="444" y="156"/>
                    <a:pt x="443" y="156"/>
                  </a:cubicBezTo>
                  <a:cubicBezTo>
                    <a:pt x="444" y="157"/>
                    <a:pt x="447" y="157"/>
                    <a:pt x="448" y="158"/>
                  </a:cubicBezTo>
                  <a:cubicBezTo>
                    <a:pt x="448" y="157"/>
                    <a:pt x="449" y="156"/>
                    <a:pt x="447" y="156"/>
                  </a:cubicBezTo>
                  <a:close/>
                  <a:moveTo>
                    <a:pt x="445" y="121"/>
                  </a:moveTo>
                  <a:cubicBezTo>
                    <a:pt x="444" y="120"/>
                    <a:pt x="443" y="121"/>
                    <a:pt x="444" y="119"/>
                  </a:cubicBezTo>
                  <a:cubicBezTo>
                    <a:pt x="441" y="120"/>
                    <a:pt x="440" y="121"/>
                    <a:pt x="438" y="120"/>
                  </a:cubicBezTo>
                  <a:cubicBezTo>
                    <a:pt x="438" y="120"/>
                    <a:pt x="439" y="120"/>
                    <a:pt x="439" y="119"/>
                  </a:cubicBezTo>
                  <a:cubicBezTo>
                    <a:pt x="438" y="119"/>
                    <a:pt x="436" y="118"/>
                    <a:pt x="435" y="118"/>
                  </a:cubicBezTo>
                  <a:cubicBezTo>
                    <a:pt x="436" y="118"/>
                    <a:pt x="437" y="118"/>
                    <a:pt x="436" y="116"/>
                  </a:cubicBezTo>
                  <a:cubicBezTo>
                    <a:pt x="433" y="116"/>
                    <a:pt x="427" y="115"/>
                    <a:pt x="425" y="118"/>
                  </a:cubicBezTo>
                  <a:cubicBezTo>
                    <a:pt x="425" y="117"/>
                    <a:pt x="425" y="116"/>
                    <a:pt x="424" y="116"/>
                  </a:cubicBezTo>
                  <a:cubicBezTo>
                    <a:pt x="426" y="115"/>
                    <a:pt x="429" y="114"/>
                    <a:pt x="432" y="113"/>
                  </a:cubicBezTo>
                  <a:cubicBezTo>
                    <a:pt x="433" y="112"/>
                    <a:pt x="436" y="113"/>
                    <a:pt x="438" y="113"/>
                  </a:cubicBezTo>
                  <a:cubicBezTo>
                    <a:pt x="438" y="112"/>
                    <a:pt x="437" y="112"/>
                    <a:pt x="437" y="112"/>
                  </a:cubicBezTo>
                  <a:cubicBezTo>
                    <a:pt x="437" y="111"/>
                    <a:pt x="437" y="111"/>
                    <a:pt x="438" y="111"/>
                  </a:cubicBezTo>
                  <a:cubicBezTo>
                    <a:pt x="436" y="111"/>
                    <a:pt x="434" y="111"/>
                    <a:pt x="432" y="111"/>
                  </a:cubicBezTo>
                  <a:cubicBezTo>
                    <a:pt x="433" y="110"/>
                    <a:pt x="433" y="110"/>
                    <a:pt x="435" y="110"/>
                  </a:cubicBezTo>
                  <a:cubicBezTo>
                    <a:pt x="437" y="110"/>
                    <a:pt x="439" y="110"/>
                    <a:pt x="440" y="109"/>
                  </a:cubicBezTo>
                  <a:cubicBezTo>
                    <a:pt x="438" y="108"/>
                    <a:pt x="436" y="107"/>
                    <a:pt x="435" y="106"/>
                  </a:cubicBezTo>
                  <a:cubicBezTo>
                    <a:pt x="433" y="106"/>
                    <a:pt x="433" y="106"/>
                    <a:pt x="431" y="107"/>
                  </a:cubicBezTo>
                  <a:cubicBezTo>
                    <a:pt x="431" y="107"/>
                    <a:pt x="431" y="106"/>
                    <a:pt x="431" y="106"/>
                  </a:cubicBezTo>
                  <a:cubicBezTo>
                    <a:pt x="429" y="108"/>
                    <a:pt x="427" y="107"/>
                    <a:pt x="424" y="107"/>
                  </a:cubicBezTo>
                  <a:cubicBezTo>
                    <a:pt x="423" y="107"/>
                    <a:pt x="422" y="107"/>
                    <a:pt x="420" y="107"/>
                  </a:cubicBezTo>
                  <a:cubicBezTo>
                    <a:pt x="420" y="107"/>
                    <a:pt x="419" y="108"/>
                    <a:pt x="418" y="109"/>
                  </a:cubicBezTo>
                  <a:cubicBezTo>
                    <a:pt x="417" y="109"/>
                    <a:pt x="414" y="107"/>
                    <a:pt x="413" y="106"/>
                  </a:cubicBezTo>
                  <a:cubicBezTo>
                    <a:pt x="411" y="106"/>
                    <a:pt x="409" y="106"/>
                    <a:pt x="407" y="106"/>
                  </a:cubicBezTo>
                  <a:cubicBezTo>
                    <a:pt x="407" y="106"/>
                    <a:pt x="407" y="107"/>
                    <a:pt x="407" y="107"/>
                  </a:cubicBezTo>
                  <a:cubicBezTo>
                    <a:pt x="404" y="107"/>
                    <a:pt x="402" y="107"/>
                    <a:pt x="399" y="108"/>
                  </a:cubicBezTo>
                  <a:cubicBezTo>
                    <a:pt x="400" y="109"/>
                    <a:pt x="404" y="109"/>
                    <a:pt x="404" y="111"/>
                  </a:cubicBezTo>
                  <a:cubicBezTo>
                    <a:pt x="399" y="109"/>
                    <a:pt x="397" y="110"/>
                    <a:pt x="393" y="111"/>
                  </a:cubicBezTo>
                  <a:cubicBezTo>
                    <a:pt x="395" y="112"/>
                    <a:pt x="396" y="112"/>
                    <a:pt x="398" y="112"/>
                  </a:cubicBezTo>
                  <a:cubicBezTo>
                    <a:pt x="399" y="112"/>
                    <a:pt x="401" y="114"/>
                    <a:pt x="402" y="114"/>
                  </a:cubicBezTo>
                  <a:cubicBezTo>
                    <a:pt x="403" y="113"/>
                    <a:pt x="405" y="112"/>
                    <a:pt x="407" y="113"/>
                  </a:cubicBezTo>
                  <a:cubicBezTo>
                    <a:pt x="408" y="113"/>
                    <a:pt x="410" y="114"/>
                    <a:pt x="411" y="114"/>
                  </a:cubicBezTo>
                  <a:cubicBezTo>
                    <a:pt x="409" y="113"/>
                    <a:pt x="404" y="113"/>
                    <a:pt x="403" y="115"/>
                  </a:cubicBezTo>
                  <a:cubicBezTo>
                    <a:pt x="405" y="115"/>
                    <a:pt x="406" y="115"/>
                    <a:pt x="408" y="115"/>
                  </a:cubicBezTo>
                  <a:cubicBezTo>
                    <a:pt x="407" y="117"/>
                    <a:pt x="410" y="116"/>
                    <a:pt x="409" y="118"/>
                  </a:cubicBezTo>
                  <a:cubicBezTo>
                    <a:pt x="408" y="118"/>
                    <a:pt x="407" y="118"/>
                    <a:pt x="407" y="118"/>
                  </a:cubicBezTo>
                  <a:cubicBezTo>
                    <a:pt x="407" y="118"/>
                    <a:pt x="407" y="116"/>
                    <a:pt x="407" y="116"/>
                  </a:cubicBezTo>
                  <a:cubicBezTo>
                    <a:pt x="406" y="116"/>
                    <a:pt x="405" y="116"/>
                    <a:pt x="404" y="116"/>
                  </a:cubicBezTo>
                  <a:cubicBezTo>
                    <a:pt x="405" y="117"/>
                    <a:pt x="406" y="118"/>
                    <a:pt x="407" y="119"/>
                  </a:cubicBezTo>
                  <a:cubicBezTo>
                    <a:pt x="405" y="119"/>
                    <a:pt x="403" y="119"/>
                    <a:pt x="401" y="119"/>
                  </a:cubicBezTo>
                  <a:cubicBezTo>
                    <a:pt x="401" y="120"/>
                    <a:pt x="401" y="120"/>
                    <a:pt x="401" y="121"/>
                  </a:cubicBezTo>
                  <a:cubicBezTo>
                    <a:pt x="400" y="121"/>
                    <a:pt x="399" y="121"/>
                    <a:pt x="398" y="120"/>
                  </a:cubicBezTo>
                  <a:cubicBezTo>
                    <a:pt x="397" y="120"/>
                    <a:pt x="396" y="119"/>
                    <a:pt x="395" y="119"/>
                  </a:cubicBezTo>
                  <a:cubicBezTo>
                    <a:pt x="394" y="119"/>
                    <a:pt x="395" y="117"/>
                    <a:pt x="393" y="118"/>
                  </a:cubicBezTo>
                  <a:cubicBezTo>
                    <a:pt x="392" y="118"/>
                    <a:pt x="392" y="116"/>
                    <a:pt x="391" y="116"/>
                  </a:cubicBezTo>
                  <a:cubicBezTo>
                    <a:pt x="390" y="117"/>
                    <a:pt x="389" y="116"/>
                    <a:pt x="388" y="115"/>
                  </a:cubicBezTo>
                  <a:cubicBezTo>
                    <a:pt x="388" y="115"/>
                    <a:pt x="386" y="116"/>
                    <a:pt x="385" y="116"/>
                  </a:cubicBezTo>
                  <a:cubicBezTo>
                    <a:pt x="384" y="117"/>
                    <a:pt x="383" y="120"/>
                    <a:pt x="381" y="119"/>
                  </a:cubicBezTo>
                  <a:cubicBezTo>
                    <a:pt x="383" y="121"/>
                    <a:pt x="384" y="121"/>
                    <a:pt x="387" y="121"/>
                  </a:cubicBezTo>
                  <a:cubicBezTo>
                    <a:pt x="390" y="122"/>
                    <a:pt x="390" y="123"/>
                    <a:pt x="392" y="126"/>
                  </a:cubicBezTo>
                  <a:cubicBezTo>
                    <a:pt x="392" y="124"/>
                    <a:pt x="392" y="122"/>
                    <a:pt x="395" y="122"/>
                  </a:cubicBezTo>
                  <a:cubicBezTo>
                    <a:pt x="398" y="122"/>
                    <a:pt x="398" y="122"/>
                    <a:pt x="398" y="125"/>
                  </a:cubicBezTo>
                  <a:cubicBezTo>
                    <a:pt x="399" y="127"/>
                    <a:pt x="402" y="125"/>
                    <a:pt x="403" y="126"/>
                  </a:cubicBezTo>
                  <a:cubicBezTo>
                    <a:pt x="405" y="127"/>
                    <a:pt x="406" y="129"/>
                    <a:pt x="407" y="130"/>
                  </a:cubicBezTo>
                  <a:cubicBezTo>
                    <a:pt x="408" y="131"/>
                    <a:pt x="410" y="130"/>
                    <a:pt x="412" y="131"/>
                  </a:cubicBezTo>
                  <a:cubicBezTo>
                    <a:pt x="413" y="132"/>
                    <a:pt x="413" y="132"/>
                    <a:pt x="414" y="132"/>
                  </a:cubicBezTo>
                  <a:cubicBezTo>
                    <a:pt x="415" y="132"/>
                    <a:pt x="415" y="132"/>
                    <a:pt x="416" y="133"/>
                  </a:cubicBezTo>
                  <a:cubicBezTo>
                    <a:pt x="416" y="136"/>
                    <a:pt x="422" y="136"/>
                    <a:pt x="424" y="136"/>
                  </a:cubicBezTo>
                  <a:cubicBezTo>
                    <a:pt x="426" y="135"/>
                    <a:pt x="429" y="135"/>
                    <a:pt x="426" y="133"/>
                  </a:cubicBezTo>
                  <a:cubicBezTo>
                    <a:pt x="424" y="131"/>
                    <a:pt x="424" y="131"/>
                    <a:pt x="424" y="128"/>
                  </a:cubicBezTo>
                  <a:cubicBezTo>
                    <a:pt x="424" y="128"/>
                    <a:pt x="424" y="126"/>
                    <a:pt x="425" y="126"/>
                  </a:cubicBezTo>
                  <a:cubicBezTo>
                    <a:pt x="426" y="126"/>
                    <a:pt x="426" y="126"/>
                    <a:pt x="426" y="127"/>
                  </a:cubicBezTo>
                  <a:cubicBezTo>
                    <a:pt x="426" y="129"/>
                    <a:pt x="426" y="132"/>
                    <a:pt x="428" y="132"/>
                  </a:cubicBezTo>
                  <a:cubicBezTo>
                    <a:pt x="430" y="133"/>
                    <a:pt x="437" y="133"/>
                    <a:pt x="438" y="130"/>
                  </a:cubicBezTo>
                  <a:cubicBezTo>
                    <a:pt x="438" y="128"/>
                    <a:pt x="438" y="126"/>
                    <a:pt x="440" y="126"/>
                  </a:cubicBezTo>
                  <a:cubicBezTo>
                    <a:pt x="442" y="126"/>
                    <a:pt x="444" y="126"/>
                    <a:pt x="446" y="126"/>
                  </a:cubicBezTo>
                  <a:cubicBezTo>
                    <a:pt x="446" y="124"/>
                    <a:pt x="445" y="123"/>
                    <a:pt x="445" y="121"/>
                  </a:cubicBezTo>
                  <a:close/>
                  <a:moveTo>
                    <a:pt x="367" y="94"/>
                  </a:moveTo>
                  <a:cubicBezTo>
                    <a:pt x="369" y="94"/>
                    <a:pt x="372" y="92"/>
                    <a:pt x="373" y="91"/>
                  </a:cubicBezTo>
                  <a:cubicBezTo>
                    <a:pt x="373" y="92"/>
                    <a:pt x="373" y="91"/>
                    <a:pt x="372" y="92"/>
                  </a:cubicBezTo>
                  <a:cubicBezTo>
                    <a:pt x="372" y="91"/>
                    <a:pt x="372" y="91"/>
                    <a:pt x="372" y="90"/>
                  </a:cubicBezTo>
                  <a:cubicBezTo>
                    <a:pt x="370" y="91"/>
                    <a:pt x="369" y="89"/>
                    <a:pt x="367" y="89"/>
                  </a:cubicBezTo>
                  <a:cubicBezTo>
                    <a:pt x="365" y="88"/>
                    <a:pt x="363" y="89"/>
                    <a:pt x="361" y="90"/>
                  </a:cubicBezTo>
                  <a:cubicBezTo>
                    <a:pt x="361" y="90"/>
                    <a:pt x="362" y="90"/>
                    <a:pt x="362" y="90"/>
                  </a:cubicBezTo>
                  <a:cubicBezTo>
                    <a:pt x="362" y="91"/>
                    <a:pt x="361" y="91"/>
                    <a:pt x="361" y="91"/>
                  </a:cubicBezTo>
                  <a:cubicBezTo>
                    <a:pt x="363" y="93"/>
                    <a:pt x="365" y="94"/>
                    <a:pt x="367" y="94"/>
                  </a:cubicBezTo>
                  <a:close/>
                  <a:moveTo>
                    <a:pt x="356" y="168"/>
                  </a:moveTo>
                  <a:cubicBezTo>
                    <a:pt x="355" y="167"/>
                    <a:pt x="355" y="165"/>
                    <a:pt x="354" y="165"/>
                  </a:cubicBezTo>
                  <a:cubicBezTo>
                    <a:pt x="352" y="164"/>
                    <a:pt x="350" y="164"/>
                    <a:pt x="349" y="163"/>
                  </a:cubicBezTo>
                  <a:cubicBezTo>
                    <a:pt x="347" y="163"/>
                    <a:pt x="347" y="162"/>
                    <a:pt x="346" y="163"/>
                  </a:cubicBezTo>
                  <a:cubicBezTo>
                    <a:pt x="344" y="164"/>
                    <a:pt x="344" y="164"/>
                    <a:pt x="342" y="164"/>
                  </a:cubicBezTo>
                  <a:cubicBezTo>
                    <a:pt x="339" y="163"/>
                    <a:pt x="337" y="165"/>
                    <a:pt x="334" y="165"/>
                  </a:cubicBezTo>
                  <a:cubicBezTo>
                    <a:pt x="331" y="166"/>
                    <a:pt x="329" y="166"/>
                    <a:pt x="326" y="166"/>
                  </a:cubicBezTo>
                  <a:cubicBezTo>
                    <a:pt x="324" y="168"/>
                    <a:pt x="322" y="169"/>
                    <a:pt x="321" y="170"/>
                  </a:cubicBezTo>
                  <a:cubicBezTo>
                    <a:pt x="322" y="170"/>
                    <a:pt x="326" y="170"/>
                    <a:pt x="325" y="172"/>
                  </a:cubicBezTo>
                  <a:cubicBezTo>
                    <a:pt x="328" y="172"/>
                    <a:pt x="331" y="172"/>
                    <a:pt x="333" y="172"/>
                  </a:cubicBezTo>
                  <a:cubicBezTo>
                    <a:pt x="332" y="171"/>
                    <a:pt x="331" y="171"/>
                    <a:pt x="331" y="170"/>
                  </a:cubicBezTo>
                  <a:cubicBezTo>
                    <a:pt x="331" y="169"/>
                    <a:pt x="333" y="169"/>
                    <a:pt x="334" y="169"/>
                  </a:cubicBezTo>
                  <a:cubicBezTo>
                    <a:pt x="335" y="169"/>
                    <a:pt x="336" y="169"/>
                    <a:pt x="336" y="169"/>
                  </a:cubicBezTo>
                  <a:cubicBezTo>
                    <a:pt x="336" y="169"/>
                    <a:pt x="337" y="170"/>
                    <a:pt x="337" y="170"/>
                  </a:cubicBezTo>
                  <a:cubicBezTo>
                    <a:pt x="339" y="171"/>
                    <a:pt x="339" y="169"/>
                    <a:pt x="340" y="169"/>
                  </a:cubicBezTo>
                  <a:cubicBezTo>
                    <a:pt x="341" y="169"/>
                    <a:pt x="343" y="169"/>
                    <a:pt x="344" y="169"/>
                  </a:cubicBezTo>
                  <a:cubicBezTo>
                    <a:pt x="344" y="169"/>
                    <a:pt x="343" y="168"/>
                    <a:pt x="343" y="168"/>
                  </a:cubicBezTo>
                  <a:cubicBezTo>
                    <a:pt x="345" y="168"/>
                    <a:pt x="347" y="167"/>
                    <a:pt x="350" y="167"/>
                  </a:cubicBezTo>
                  <a:cubicBezTo>
                    <a:pt x="352" y="167"/>
                    <a:pt x="354" y="167"/>
                    <a:pt x="356" y="168"/>
                  </a:cubicBezTo>
                  <a:close/>
                  <a:moveTo>
                    <a:pt x="369" y="76"/>
                  </a:moveTo>
                  <a:cubicBezTo>
                    <a:pt x="369" y="76"/>
                    <a:pt x="369" y="76"/>
                    <a:pt x="369" y="76"/>
                  </a:cubicBezTo>
                  <a:cubicBezTo>
                    <a:pt x="369" y="76"/>
                    <a:pt x="369" y="76"/>
                    <a:pt x="369" y="76"/>
                  </a:cubicBezTo>
                  <a:close/>
                  <a:moveTo>
                    <a:pt x="441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close/>
                  <a:moveTo>
                    <a:pt x="397" y="157"/>
                  </a:moveTo>
                  <a:cubicBezTo>
                    <a:pt x="397" y="158"/>
                    <a:pt x="400" y="158"/>
                    <a:pt x="400" y="156"/>
                  </a:cubicBezTo>
                  <a:cubicBezTo>
                    <a:pt x="398" y="156"/>
                    <a:pt x="397" y="156"/>
                    <a:pt x="395" y="156"/>
                  </a:cubicBezTo>
                  <a:cubicBezTo>
                    <a:pt x="395" y="157"/>
                    <a:pt x="396" y="158"/>
                    <a:pt x="397" y="157"/>
                  </a:cubicBezTo>
                  <a:close/>
                  <a:moveTo>
                    <a:pt x="389" y="164"/>
                  </a:moveTo>
                  <a:cubicBezTo>
                    <a:pt x="388" y="164"/>
                    <a:pt x="387" y="165"/>
                    <a:pt x="386" y="165"/>
                  </a:cubicBezTo>
                  <a:cubicBezTo>
                    <a:pt x="388" y="166"/>
                    <a:pt x="390" y="166"/>
                    <a:pt x="392" y="167"/>
                  </a:cubicBezTo>
                  <a:cubicBezTo>
                    <a:pt x="393" y="167"/>
                    <a:pt x="393" y="165"/>
                    <a:pt x="393" y="165"/>
                  </a:cubicBezTo>
                  <a:cubicBezTo>
                    <a:pt x="392" y="165"/>
                    <a:pt x="390" y="164"/>
                    <a:pt x="389" y="164"/>
                  </a:cubicBezTo>
                  <a:close/>
                  <a:moveTo>
                    <a:pt x="529" y="51"/>
                  </a:moveTo>
                  <a:cubicBezTo>
                    <a:pt x="529" y="51"/>
                    <a:pt x="529" y="50"/>
                    <a:pt x="529" y="50"/>
                  </a:cubicBezTo>
                  <a:cubicBezTo>
                    <a:pt x="529" y="50"/>
                    <a:pt x="529" y="51"/>
                    <a:pt x="529" y="51"/>
                  </a:cubicBezTo>
                  <a:close/>
                  <a:moveTo>
                    <a:pt x="552" y="41"/>
                  </a:moveTo>
                  <a:cubicBezTo>
                    <a:pt x="552" y="41"/>
                    <a:pt x="552" y="41"/>
                    <a:pt x="552" y="41"/>
                  </a:cubicBezTo>
                  <a:cubicBezTo>
                    <a:pt x="552" y="41"/>
                    <a:pt x="552" y="41"/>
                    <a:pt x="552" y="41"/>
                  </a:cubicBezTo>
                  <a:close/>
                  <a:moveTo>
                    <a:pt x="535" y="41"/>
                  </a:moveTo>
                  <a:cubicBezTo>
                    <a:pt x="535" y="42"/>
                    <a:pt x="535" y="42"/>
                    <a:pt x="535" y="43"/>
                  </a:cubicBezTo>
                  <a:cubicBezTo>
                    <a:pt x="535" y="42"/>
                    <a:pt x="535" y="42"/>
                    <a:pt x="535" y="41"/>
                  </a:cubicBezTo>
                  <a:close/>
                  <a:moveTo>
                    <a:pt x="521" y="32"/>
                  </a:moveTo>
                  <a:cubicBezTo>
                    <a:pt x="523" y="33"/>
                    <a:pt x="524" y="33"/>
                    <a:pt x="525" y="34"/>
                  </a:cubicBezTo>
                  <a:cubicBezTo>
                    <a:pt x="524" y="33"/>
                    <a:pt x="523" y="33"/>
                    <a:pt x="522" y="32"/>
                  </a:cubicBezTo>
                  <a:cubicBezTo>
                    <a:pt x="522" y="32"/>
                    <a:pt x="521" y="32"/>
                    <a:pt x="521" y="32"/>
                  </a:cubicBezTo>
                  <a:close/>
                  <a:moveTo>
                    <a:pt x="539" y="38"/>
                  </a:moveTo>
                  <a:cubicBezTo>
                    <a:pt x="539" y="39"/>
                    <a:pt x="539" y="39"/>
                    <a:pt x="538" y="39"/>
                  </a:cubicBezTo>
                  <a:cubicBezTo>
                    <a:pt x="538" y="39"/>
                    <a:pt x="538" y="40"/>
                    <a:pt x="538" y="40"/>
                  </a:cubicBezTo>
                  <a:cubicBezTo>
                    <a:pt x="538" y="40"/>
                    <a:pt x="539" y="40"/>
                    <a:pt x="539" y="38"/>
                  </a:cubicBezTo>
                  <a:close/>
                  <a:moveTo>
                    <a:pt x="451" y="159"/>
                  </a:moveTo>
                  <a:cubicBezTo>
                    <a:pt x="453" y="159"/>
                    <a:pt x="455" y="158"/>
                    <a:pt x="455" y="156"/>
                  </a:cubicBezTo>
                  <a:cubicBezTo>
                    <a:pt x="453" y="156"/>
                    <a:pt x="454" y="155"/>
                    <a:pt x="453" y="154"/>
                  </a:cubicBezTo>
                  <a:cubicBezTo>
                    <a:pt x="452" y="154"/>
                    <a:pt x="451" y="155"/>
                    <a:pt x="450" y="155"/>
                  </a:cubicBezTo>
                  <a:cubicBezTo>
                    <a:pt x="449" y="156"/>
                    <a:pt x="449" y="157"/>
                    <a:pt x="449" y="159"/>
                  </a:cubicBezTo>
                  <a:cubicBezTo>
                    <a:pt x="451" y="159"/>
                    <a:pt x="451" y="157"/>
                    <a:pt x="450" y="156"/>
                  </a:cubicBezTo>
                  <a:cubicBezTo>
                    <a:pt x="452" y="156"/>
                    <a:pt x="453" y="155"/>
                    <a:pt x="453" y="157"/>
                  </a:cubicBezTo>
                  <a:cubicBezTo>
                    <a:pt x="452" y="157"/>
                    <a:pt x="451" y="158"/>
                    <a:pt x="451" y="159"/>
                  </a:cubicBezTo>
                  <a:close/>
                  <a:moveTo>
                    <a:pt x="522" y="32"/>
                  </a:moveTo>
                  <a:cubicBezTo>
                    <a:pt x="522" y="32"/>
                    <a:pt x="522" y="32"/>
                    <a:pt x="522" y="32"/>
                  </a:cubicBezTo>
                  <a:cubicBezTo>
                    <a:pt x="522" y="32"/>
                    <a:pt x="522" y="32"/>
                    <a:pt x="522" y="32"/>
                  </a:cubicBezTo>
                  <a:cubicBezTo>
                    <a:pt x="522" y="32"/>
                    <a:pt x="522" y="32"/>
                    <a:pt x="522" y="32"/>
                  </a:cubicBezTo>
                  <a:close/>
                  <a:moveTo>
                    <a:pt x="531" y="32"/>
                  </a:moveTo>
                  <a:cubicBezTo>
                    <a:pt x="532" y="32"/>
                    <a:pt x="532" y="32"/>
                    <a:pt x="533" y="32"/>
                  </a:cubicBezTo>
                  <a:cubicBezTo>
                    <a:pt x="533" y="32"/>
                    <a:pt x="532" y="32"/>
                    <a:pt x="531" y="32"/>
                  </a:cubicBezTo>
                  <a:close/>
                  <a:moveTo>
                    <a:pt x="552" y="41"/>
                  </a:moveTo>
                  <a:cubicBezTo>
                    <a:pt x="552" y="41"/>
                    <a:pt x="552" y="41"/>
                    <a:pt x="552" y="41"/>
                  </a:cubicBezTo>
                  <a:cubicBezTo>
                    <a:pt x="552" y="41"/>
                    <a:pt x="552" y="41"/>
                    <a:pt x="552" y="41"/>
                  </a:cubicBezTo>
                  <a:close/>
                  <a:moveTo>
                    <a:pt x="517" y="57"/>
                  </a:moveTo>
                  <a:cubicBezTo>
                    <a:pt x="517" y="57"/>
                    <a:pt x="517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lose/>
                  <a:moveTo>
                    <a:pt x="517" y="57"/>
                  </a:moveTo>
                  <a:cubicBezTo>
                    <a:pt x="516" y="57"/>
                    <a:pt x="516" y="56"/>
                    <a:pt x="515" y="55"/>
                  </a:cubicBezTo>
                  <a:cubicBezTo>
                    <a:pt x="516" y="56"/>
                    <a:pt x="516" y="57"/>
                    <a:pt x="517" y="57"/>
                  </a:cubicBezTo>
                  <a:close/>
                  <a:moveTo>
                    <a:pt x="529" y="52"/>
                  </a:moveTo>
                  <a:cubicBezTo>
                    <a:pt x="529" y="52"/>
                    <a:pt x="529" y="52"/>
                    <a:pt x="529" y="52"/>
                  </a:cubicBezTo>
                  <a:cubicBezTo>
                    <a:pt x="529" y="53"/>
                    <a:pt x="529" y="53"/>
                    <a:pt x="530" y="53"/>
                  </a:cubicBezTo>
                  <a:cubicBezTo>
                    <a:pt x="530" y="53"/>
                    <a:pt x="530" y="53"/>
                    <a:pt x="529" y="52"/>
                  </a:cubicBezTo>
                  <a:close/>
                  <a:moveTo>
                    <a:pt x="531" y="46"/>
                  </a:moveTo>
                  <a:cubicBezTo>
                    <a:pt x="531" y="46"/>
                    <a:pt x="531" y="46"/>
                    <a:pt x="531" y="46"/>
                  </a:cubicBezTo>
                  <a:cubicBezTo>
                    <a:pt x="531" y="46"/>
                    <a:pt x="531" y="46"/>
                    <a:pt x="531" y="46"/>
                  </a:cubicBezTo>
                  <a:close/>
                  <a:moveTo>
                    <a:pt x="532" y="46"/>
                  </a:moveTo>
                  <a:cubicBezTo>
                    <a:pt x="531" y="46"/>
                    <a:pt x="531" y="46"/>
                    <a:pt x="531" y="46"/>
                  </a:cubicBezTo>
                  <a:cubicBezTo>
                    <a:pt x="531" y="46"/>
                    <a:pt x="531" y="46"/>
                    <a:pt x="532" y="46"/>
                  </a:cubicBezTo>
                  <a:close/>
                  <a:moveTo>
                    <a:pt x="531" y="46"/>
                  </a:moveTo>
                  <a:cubicBezTo>
                    <a:pt x="530" y="46"/>
                    <a:pt x="529" y="47"/>
                    <a:pt x="528" y="47"/>
                  </a:cubicBezTo>
                  <a:cubicBezTo>
                    <a:pt x="529" y="47"/>
                    <a:pt x="530" y="46"/>
                    <a:pt x="531" y="46"/>
                  </a:cubicBezTo>
                  <a:close/>
                  <a:moveTo>
                    <a:pt x="451" y="29"/>
                  </a:moveTo>
                  <a:cubicBezTo>
                    <a:pt x="451" y="29"/>
                    <a:pt x="451" y="29"/>
                    <a:pt x="451" y="29"/>
                  </a:cubicBezTo>
                  <a:cubicBezTo>
                    <a:pt x="451" y="29"/>
                    <a:pt x="451" y="29"/>
                    <a:pt x="451" y="29"/>
                  </a:cubicBezTo>
                  <a:cubicBezTo>
                    <a:pt x="451" y="29"/>
                    <a:pt x="451" y="29"/>
                    <a:pt x="451" y="29"/>
                  </a:cubicBezTo>
                  <a:close/>
                  <a:moveTo>
                    <a:pt x="467" y="28"/>
                  </a:moveTo>
                  <a:cubicBezTo>
                    <a:pt x="467" y="28"/>
                    <a:pt x="465" y="28"/>
                    <a:pt x="463" y="28"/>
                  </a:cubicBezTo>
                  <a:cubicBezTo>
                    <a:pt x="464" y="28"/>
                    <a:pt x="466" y="28"/>
                    <a:pt x="467" y="28"/>
                  </a:cubicBezTo>
                  <a:close/>
                  <a:moveTo>
                    <a:pt x="457" y="27"/>
                  </a:moveTo>
                  <a:cubicBezTo>
                    <a:pt x="457" y="27"/>
                    <a:pt x="457" y="27"/>
                    <a:pt x="458" y="27"/>
                  </a:cubicBezTo>
                  <a:cubicBezTo>
                    <a:pt x="456" y="28"/>
                    <a:pt x="455" y="28"/>
                    <a:pt x="454" y="28"/>
                  </a:cubicBezTo>
                  <a:cubicBezTo>
                    <a:pt x="455" y="28"/>
                    <a:pt x="456" y="28"/>
                    <a:pt x="457" y="27"/>
                  </a:cubicBezTo>
                  <a:close/>
                  <a:moveTo>
                    <a:pt x="454" y="28"/>
                  </a:moveTo>
                  <a:cubicBezTo>
                    <a:pt x="454" y="28"/>
                    <a:pt x="454" y="27"/>
                    <a:pt x="454" y="27"/>
                  </a:cubicBezTo>
                  <a:cubicBezTo>
                    <a:pt x="454" y="27"/>
                    <a:pt x="454" y="28"/>
                    <a:pt x="454" y="28"/>
                  </a:cubicBezTo>
                  <a:close/>
                  <a:moveTo>
                    <a:pt x="448" y="35"/>
                  </a:moveTo>
                  <a:cubicBezTo>
                    <a:pt x="447" y="35"/>
                    <a:pt x="444" y="34"/>
                    <a:pt x="442" y="34"/>
                  </a:cubicBezTo>
                  <a:cubicBezTo>
                    <a:pt x="449" y="36"/>
                    <a:pt x="455" y="37"/>
                    <a:pt x="462" y="37"/>
                  </a:cubicBezTo>
                  <a:cubicBezTo>
                    <a:pt x="457" y="36"/>
                    <a:pt x="452" y="36"/>
                    <a:pt x="448" y="35"/>
                  </a:cubicBezTo>
                  <a:close/>
                  <a:moveTo>
                    <a:pt x="460" y="30"/>
                  </a:moveTo>
                  <a:cubicBezTo>
                    <a:pt x="459" y="29"/>
                    <a:pt x="454" y="29"/>
                    <a:pt x="451" y="29"/>
                  </a:cubicBezTo>
                  <a:cubicBezTo>
                    <a:pt x="454" y="29"/>
                    <a:pt x="457" y="30"/>
                    <a:pt x="461" y="30"/>
                  </a:cubicBezTo>
                  <a:cubicBezTo>
                    <a:pt x="460" y="30"/>
                    <a:pt x="460" y="30"/>
                    <a:pt x="460" y="30"/>
                  </a:cubicBezTo>
                  <a:close/>
                  <a:moveTo>
                    <a:pt x="458" y="25"/>
                  </a:moveTo>
                  <a:cubicBezTo>
                    <a:pt x="458" y="25"/>
                    <a:pt x="458" y="25"/>
                    <a:pt x="458" y="25"/>
                  </a:cubicBezTo>
                  <a:cubicBezTo>
                    <a:pt x="458" y="25"/>
                    <a:pt x="459" y="24"/>
                    <a:pt x="459" y="24"/>
                  </a:cubicBezTo>
                  <a:cubicBezTo>
                    <a:pt x="459" y="24"/>
                    <a:pt x="458" y="25"/>
                    <a:pt x="458" y="25"/>
                  </a:cubicBezTo>
                  <a:close/>
                  <a:moveTo>
                    <a:pt x="459" y="24"/>
                  </a:move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59" y="24"/>
                  </a:cubicBezTo>
                  <a:close/>
                  <a:moveTo>
                    <a:pt x="527" y="34"/>
                  </a:moveTo>
                  <a:cubicBezTo>
                    <a:pt x="526" y="34"/>
                    <a:pt x="526" y="34"/>
                    <a:pt x="525" y="34"/>
                  </a:cubicBezTo>
                  <a:cubicBezTo>
                    <a:pt x="525" y="34"/>
                    <a:pt x="526" y="34"/>
                    <a:pt x="527" y="34"/>
                  </a:cubicBezTo>
                  <a:close/>
                  <a:moveTo>
                    <a:pt x="527" y="35"/>
                  </a:moveTo>
                  <a:cubicBezTo>
                    <a:pt x="527" y="35"/>
                    <a:pt x="527" y="34"/>
                    <a:pt x="527" y="34"/>
                  </a:cubicBezTo>
                  <a:cubicBezTo>
                    <a:pt x="527" y="35"/>
                    <a:pt x="527" y="35"/>
                    <a:pt x="527" y="35"/>
                  </a:cubicBezTo>
                  <a:close/>
                  <a:moveTo>
                    <a:pt x="509" y="30"/>
                  </a:moveTo>
                  <a:cubicBezTo>
                    <a:pt x="512" y="30"/>
                    <a:pt x="515" y="31"/>
                    <a:pt x="519" y="32"/>
                  </a:cubicBezTo>
                  <a:cubicBezTo>
                    <a:pt x="516" y="31"/>
                    <a:pt x="512" y="30"/>
                    <a:pt x="509" y="30"/>
                  </a:cubicBezTo>
                  <a:close/>
                  <a:moveTo>
                    <a:pt x="461" y="24"/>
                  </a:moveTo>
                  <a:cubicBezTo>
                    <a:pt x="461" y="24"/>
                    <a:pt x="461" y="24"/>
                    <a:pt x="461" y="24"/>
                  </a:cubicBezTo>
                  <a:cubicBezTo>
                    <a:pt x="461" y="24"/>
                    <a:pt x="461" y="24"/>
                    <a:pt x="461" y="24"/>
                  </a:cubicBezTo>
                  <a:close/>
                  <a:moveTo>
                    <a:pt x="503" y="29"/>
                  </a:moveTo>
                  <a:cubicBezTo>
                    <a:pt x="503" y="29"/>
                    <a:pt x="503" y="29"/>
                    <a:pt x="504" y="29"/>
                  </a:cubicBezTo>
                  <a:cubicBezTo>
                    <a:pt x="503" y="29"/>
                    <a:pt x="503" y="29"/>
                    <a:pt x="503" y="2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Cameroon">
              <a:extLst>
                <a:ext uri="{FF2B5EF4-FFF2-40B4-BE49-F238E27FC236}">
                  <a16:creationId xmlns:a16="http://schemas.microsoft.com/office/drawing/2014/main" id="{61B2ECBF-5C97-579E-A595-39F7F1AFB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421" y="2424915"/>
              <a:ext cx="184853" cy="313845"/>
            </a:xfrm>
            <a:custGeom>
              <a:avLst/>
              <a:gdLst>
                <a:gd name="T0" fmla="*/ 28 w 77"/>
                <a:gd name="T1" fmla="*/ 125 h 131"/>
                <a:gd name="T2" fmla="*/ 40 w 77"/>
                <a:gd name="T3" fmla="*/ 124 h 131"/>
                <a:gd name="T4" fmla="*/ 57 w 77"/>
                <a:gd name="T5" fmla="*/ 125 h 131"/>
                <a:gd name="T6" fmla="*/ 64 w 77"/>
                <a:gd name="T7" fmla="*/ 125 h 131"/>
                <a:gd name="T8" fmla="*/ 67 w 77"/>
                <a:gd name="T9" fmla="*/ 126 h 131"/>
                <a:gd name="T10" fmla="*/ 70 w 77"/>
                <a:gd name="T11" fmla="*/ 128 h 131"/>
                <a:gd name="T12" fmla="*/ 77 w 77"/>
                <a:gd name="T13" fmla="*/ 130 h 131"/>
                <a:gd name="T14" fmla="*/ 75 w 77"/>
                <a:gd name="T15" fmla="*/ 117 h 131"/>
                <a:gd name="T16" fmla="*/ 72 w 77"/>
                <a:gd name="T17" fmla="*/ 114 h 131"/>
                <a:gd name="T18" fmla="*/ 65 w 77"/>
                <a:gd name="T19" fmla="*/ 104 h 131"/>
                <a:gd name="T20" fmla="*/ 63 w 77"/>
                <a:gd name="T21" fmla="*/ 98 h 131"/>
                <a:gd name="T22" fmla="*/ 62 w 77"/>
                <a:gd name="T23" fmla="*/ 92 h 131"/>
                <a:gd name="T24" fmla="*/ 60 w 77"/>
                <a:gd name="T25" fmla="*/ 86 h 131"/>
                <a:gd name="T26" fmla="*/ 60 w 77"/>
                <a:gd name="T27" fmla="*/ 81 h 131"/>
                <a:gd name="T28" fmla="*/ 62 w 77"/>
                <a:gd name="T29" fmla="*/ 78 h 131"/>
                <a:gd name="T30" fmla="*/ 65 w 77"/>
                <a:gd name="T31" fmla="*/ 72 h 131"/>
                <a:gd name="T32" fmla="*/ 70 w 77"/>
                <a:gd name="T33" fmla="*/ 66 h 131"/>
                <a:gd name="T34" fmla="*/ 70 w 77"/>
                <a:gd name="T35" fmla="*/ 64 h 131"/>
                <a:gd name="T36" fmla="*/ 69 w 77"/>
                <a:gd name="T37" fmla="*/ 60 h 131"/>
                <a:gd name="T38" fmla="*/ 60 w 77"/>
                <a:gd name="T39" fmla="*/ 46 h 131"/>
                <a:gd name="T40" fmla="*/ 55 w 77"/>
                <a:gd name="T41" fmla="*/ 40 h 131"/>
                <a:gd name="T42" fmla="*/ 59 w 77"/>
                <a:gd name="T43" fmla="*/ 35 h 131"/>
                <a:gd name="T44" fmla="*/ 65 w 77"/>
                <a:gd name="T45" fmla="*/ 37 h 131"/>
                <a:gd name="T46" fmla="*/ 73 w 77"/>
                <a:gd name="T47" fmla="*/ 35 h 131"/>
                <a:gd name="T48" fmla="*/ 66 w 77"/>
                <a:gd name="T49" fmla="*/ 30 h 131"/>
                <a:gd name="T50" fmla="*/ 65 w 77"/>
                <a:gd name="T51" fmla="*/ 22 h 131"/>
                <a:gd name="T52" fmla="*/ 66 w 77"/>
                <a:gd name="T53" fmla="*/ 16 h 131"/>
                <a:gd name="T54" fmla="*/ 63 w 77"/>
                <a:gd name="T55" fmla="*/ 7 h 131"/>
                <a:gd name="T56" fmla="*/ 60 w 77"/>
                <a:gd name="T57" fmla="*/ 3 h 131"/>
                <a:gd name="T58" fmla="*/ 57 w 77"/>
                <a:gd name="T59" fmla="*/ 9 h 131"/>
                <a:gd name="T60" fmla="*/ 62 w 77"/>
                <a:gd name="T61" fmla="*/ 10 h 131"/>
                <a:gd name="T62" fmla="*/ 62 w 77"/>
                <a:gd name="T63" fmla="*/ 18 h 131"/>
                <a:gd name="T64" fmla="*/ 51 w 77"/>
                <a:gd name="T65" fmla="*/ 27 h 131"/>
                <a:gd name="T66" fmla="*/ 49 w 77"/>
                <a:gd name="T67" fmla="*/ 30 h 131"/>
                <a:gd name="T68" fmla="*/ 48 w 77"/>
                <a:gd name="T69" fmla="*/ 34 h 131"/>
                <a:gd name="T70" fmla="*/ 47 w 77"/>
                <a:gd name="T71" fmla="*/ 37 h 131"/>
                <a:gd name="T72" fmla="*/ 46 w 77"/>
                <a:gd name="T73" fmla="*/ 40 h 131"/>
                <a:gd name="T74" fmla="*/ 44 w 77"/>
                <a:gd name="T75" fmla="*/ 43 h 131"/>
                <a:gd name="T76" fmla="*/ 43 w 77"/>
                <a:gd name="T77" fmla="*/ 50 h 131"/>
                <a:gd name="T78" fmla="*/ 38 w 77"/>
                <a:gd name="T79" fmla="*/ 51 h 131"/>
                <a:gd name="T80" fmla="*/ 37 w 77"/>
                <a:gd name="T81" fmla="*/ 54 h 131"/>
                <a:gd name="T82" fmla="*/ 34 w 77"/>
                <a:gd name="T83" fmla="*/ 65 h 131"/>
                <a:gd name="T84" fmla="*/ 33 w 77"/>
                <a:gd name="T85" fmla="*/ 70 h 131"/>
                <a:gd name="T86" fmla="*/ 31 w 77"/>
                <a:gd name="T87" fmla="*/ 75 h 131"/>
                <a:gd name="T88" fmla="*/ 26 w 77"/>
                <a:gd name="T89" fmla="*/ 76 h 131"/>
                <a:gd name="T90" fmla="*/ 25 w 77"/>
                <a:gd name="T91" fmla="*/ 72 h 131"/>
                <a:gd name="T92" fmla="*/ 23 w 77"/>
                <a:gd name="T93" fmla="*/ 70 h 131"/>
                <a:gd name="T94" fmla="*/ 20 w 77"/>
                <a:gd name="T95" fmla="*/ 71 h 131"/>
                <a:gd name="T96" fmla="*/ 13 w 77"/>
                <a:gd name="T97" fmla="*/ 72 h 131"/>
                <a:gd name="T98" fmla="*/ 11 w 77"/>
                <a:gd name="T99" fmla="*/ 76 h 131"/>
                <a:gd name="T100" fmla="*/ 5 w 77"/>
                <a:gd name="T101" fmla="*/ 83 h 131"/>
                <a:gd name="T102" fmla="*/ 4 w 77"/>
                <a:gd name="T103" fmla="*/ 84 h 131"/>
                <a:gd name="T104" fmla="*/ 2 w 77"/>
                <a:gd name="T105" fmla="*/ 95 h 131"/>
                <a:gd name="T106" fmla="*/ 1 w 77"/>
                <a:gd name="T107" fmla="*/ 96 h 131"/>
                <a:gd name="T108" fmla="*/ 3 w 77"/>
                <a:gd name="T109" fmla="*/ 98 h 131"/>
                <a:gd name="T110" fmla="*/ 4 w 77"/>
                <a:gd name="T111" fmla="*/ 98 h 131"/>
                <a:gd name="T112" fmla="*/ 9 w 77"/>
                <a:gd name="T113" fmla="*/ 104 h 131"/>
                <a:gd name="T114" fmla="*/ 10 w 77"/>
                <a:gd name="T115" fmla="*/ 105 h 131"/>
                <a:gd name="T116" fmla="*/ 12 w 77"/>
                <a:gd name="T117" fmla="*/ 102 h 131"/>
                <a:gd name="T118" fmla="*/ 13 w 77"/>
                <a:gd name="T119" fmla="*/ 104 h 131"/>
                <a:gd name="T120" fmla="*/ 11 w 77"/>
                <a:gd name="T121" fmla="*/ 109 h 131"/>
                <a:gd name="T122" fmla="*/ 12 w 77"/>
                <a:gd name="T123" fmla="*/ 109 h 131"/>
                <a:gd name="T124" fmla="*/ 13 w 77"/>
                <a:gd name="T125" fmla="*/ 1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" h="131">
                  <a:moveTo>
                    <a:pt x="22" y="125"/>
                  </a:moveTo>
                  <a:cubicBezTo>
                    <a:pt x="24" y="125"/>
                    <a:pt x="26" y="125"/>
                    <a:pt x="28" y="125"/>
                  </a:cubicBezTo>
                  <a:cubicBezTo>
                    <a:pt x="29" y="125"/>
                    <a:pt x="27" y="123"/>
                    <a:pt x="29" y="123"/>
                  </a:cubicBezTo>
                  <a:cubicBezTo>
                    <a:pt x="33" y="124"/>
                    <a:pt x="36" y="124"/>
                    <a:pt x="40" y="124"/>
                  </a:cubicBezTo>
                  <a:cubicBezTo>
                    <a:pt x="42" y="124"/>
                    <a:pt x="49" y="123"/>
                    <a:pt x="48" y="125"/>
                  </a:cubicBezTo>
                  <a:cubicBezTo>
                    <a:pt x="51" y="125"/>
                    <a:pt x="54" y="125"/>
                    <a:pt x="57" y="125"/>
                  </a:cubicBezTo>
                  <a:cubicBezTo>
                    <a:pt x="58" y="125"/>
                    <a:pt x="59" y="125"/>
                    <a:pt x="60" y="125"/>
                  </a:cubicBezTo>
                  <a:cubicBezTo>
                    <a:pt x="62" y="125"/>
                    <a:pt x="62" y="127"/>
                    <a:pt x="64" y="125"/>
                  </a:cubicBezTo>
                  <a:cubicBezTo>
                    <a:pt x="64" y="125"/>
                    <a:pt x="64" y="126"/>
                    <a:pt x="64" y="126"/>
                  </a:cubicBezTo>
                  <a:cubicBezTo>
                    <a:pt x="65" y="126"/>
                    <a:pt x="66" y="126"/>
                    <a:pt x="67" y="126"/>
                  </a:cubicBezTo>
                  <a:cubicBezTo>
                    <a:pt x="68" y="126"/>
                    <a:pt x="68" y="127"/>
                    <a:pt x="69" y="127"/>
                  </a:cubicBezTo>
                  <a:cubicBezTo>
                    <a:pt x="69" y="128"/>
                    <a:pt x="70" y="128"/>
                    <a:pt x="70" y="128"/>
                  </a:cubicBezTo>
                  <a:cubicBezTo>
                    <a:pt x="72" y="128"/>
                    <a:pt x="73" y="129"/>
                    <a:pt x="74" y="129"/>
                  </a:cubicBezTo>
                  <a:cubicBezTo>
                    <a:pt x="76" y="129"/>
                    <a:pt x="75" y="131"/>
                    <a:pt x="77" y="130"/>
                  </a:cubicBezTo>
                  <a:cubicBezTo>
                    <a:pt x="76" y="128"/>
                    <a:pt x="74" y="125"/>
                    <a:pt x="77" y="123"/>
                  </a:cubicBezTo>
                  <a:cubicBezTo>
                    <a:pt x="76" y="121"/>
                    <a:pt x="76" y="119"/>
                    <a:pt x="75" y="117"/>
                  </a:cubicBezTo>
                  <a:cubicBezTo>
                    <a:pt x="75" y="116"/>
                    <a:pt x="75" y="115"/>
                    <a:pt x="74" y="114"/>
                  </a:cubicBezTo>
                  <a:cubicBezTo>
                    <a:pt x="74" y="114"/>
                    <a:pt x="73" y="115"/>
                    <a:pt x="72" y="114"/>
                  </a:cubicBezTo>
                  <a:cubicBezTo>
                    <a:pt x="71" y="112"/>
                    <a:pt x="69" y="110"/>
                    <a:pt x="67" y="108"/>
                  </a:cubicBezTo>
                  <a:cubicBezTo>
                    <a:pt x="66" y="107"/>
                    <a:pt x="65" y="106"/>
                    <a:pt x="65" y="104"/>
                  </a:cubicBezTo>
                  <a:cubicBezTo>
                    <a:pt x="65" y="104"/>
                    <a:pt x="66" y="104"/>
                    <a:pt x="66" y="104"/>
                  </a:cubicBezTo>
                  <a:cubicBezTo>
                    <a:pt x="66" y="102"/>
                    <a:pt x="65" y="99"/>
                    <a:pt x="63" y="98"/>
                  </a:cubicBezTo>
                  <a:cubicBezTo>
                    <a:pt x="63" y="98"/>
                    <a:pt x="61" y="98"/>
                    <a:pt x="61" y="97"/>
                  </a:cubicBezTo>
                  <a:cubicBezTo>
                    <a:pt x="61" y="95"/>
                    <a:pt x="62" y="94"/>
                    <a:pt x="62" y="92"/>
                  </a:cubicBezTo>
                  <a:cubicBezTo>
                    <a:pt x="62" y="91"/>
                    <a:pt x="62" y="91"/>
                    <a:pt x="60" y="89"/>
                  </a:cubicBezTo>
                  <a:cubicBezTo>
                    <a:pt x="60" y="89"/>
                    <a:pt x="60" y="87"/>
                    <a:pt x="60" y="86"/>
                  </a:cubicBezTo>
                  <a:cubicBezTo>
                    <a:pt x="60" y="85"/>
                    <a:pt x="62" y="84"/>
                    <a:pt x="61" y="84"/>
                  </a:cubicBezTo>
                  <a:cubicBezTo>
                    <a:pt x="60" y="83"/>
                    <a:pt x="61" y="82"/>
                    <a:pt x="60" y="81"/>
                  </a:cubicBezTo>
                  <a:cubicBezTo>
                    <a:pt x="60" y="81"/>
                    <a:pt x="60" y="81"/>
                    <a:pt x="59" y="82"/>
                  </a:cubicBezTo>
                  <a:cubicBezTo>
                    <a:pt x="59" y="80"/>
                    <a:pt x="61" y="79"/>
                    <a:pt x="62" y="78"/>
                  </a:cubicBezTo>
                  <a:cubicBezTo>
                    <a:pt x="63" y="77"/>
                    <a:pt x="63" y="74"/>
                    <a:pt x="64" y="73"/>
                  </a:cubicBezTo>
                  <a:cubicBezTo>
                    <a:pt x="64" y="72"/>
                    <a:pt x="65" y="73"/>
                    <a:pt x="65" y="72"/>
                  </a:cubicBezTo>
                  <a:cubicBezTo>
                    <a:pt x="66" y="71"/>
                    <a:pt x="66" y="70"/>
                    <a:pt x="66" y="69"/>
                  </a:cubicBezTo>
                  <a:cubicBezTo>
                    <a:pt x="67" y="67"/>
                    <a:pt x="68" y="67"/>
                    <a:pt x="70" y="66"/>
                  </a:cubicBezTo>
                  <a:cubicBezTo>
                    <a:pt x="69" y="65"/>
                    <a:pt x="69" y="65"/>
                    <a:pt x="68" y="64"/>
                  </a:cubicBezTo>
                  <a:cubicBezTo>
                    <a:pt x="69" y="64"/>
                    <a:pt x="69" y="64"/>
                    <a:pt x="70" y="64"/>
                  </a:cubicBezTo>
                  <a:cubicBezTo>
                    <a:pt x="70" y="64"/>
                    <a:pt x="71" y="62"/>
                    <a:pt x="71" y="62"/>
                  </a:cubicBezTo>
                  <a:cubicBezTo>
                    <a:pt x="71" y="61"/>
                    <a:pt x="70" y="61"/>
                    <a:pt x="69" y="60"/>
                  </a:cubicBezTo>
                  <a:cubicBezTo>
                    <a:pt x="69" y="58"/>
                    <a:pt x="68" y="56"/>
                    <a:pt x="68" y="54"/>
                  </a:cubicBezTo>
                  <a:cubicBezTo>
                    <a:pt x="67" y="51"/>
                    <a:pt x="62" y="48"/>
                    <a:pt x="60" y="46"/>
                  </a:cubicBezTo>
                  <a:cubicBezTo>
                    <a:pt x="58" y="45"/>
                    <a:pt x="58" y="44"/>
                    <a:pt x="57" y="42"/>
                  </a:cubicBezTo>
                  <a:cubicBezTo>
                    <a:pt x="56" y="41"/>
                    <a:pt x="56" y="40"/>
                    <a:pt x="55" y="40"/>
                  </a:cubicBezTo>
                  <a:cubicBezTo>
                    <a:pt x="55" y="39"/>
                    <a:pt x="56" y="39"/>
                    <a:pt x="56" y="38"/>
                  </a:cubicBezTo>
                  <a:cubicBezTo>
                    <a:pt x="56" y="36"/>
                    <a:pt x="57" y="35"/>
                    <a:pt x="59" y="35"/>
                  </a:cubicBezTo>
                  <a:cubicBezTo>
                    <a:pt x="62" y="36"/>
                    <a:pt x="62" y="38"/>
                    <a:pt x="64" y="35"/>
                  </a:cubicBezTo>
                  <a:cubicBezTo>
                    <a:pt x="64" y="36"/>
                    <a:pt x="65" y="37"/>
                    <a:pt x="65" y="37"/>
                  </a:cubicBezTo>
                  <a:cubicBezTo>
                    <a:pt x="66" y="37"/>
                    <a:pt x="67" y="35"/>
                    <a:pt x="68" y="36"/>
                  </a:cubicBezTo>
                  <a:cubicBezTo>
                    <a:pt x="69" y="37"/>
                    <a:pt x="71" y="36"/>
                    <a:pt x="73" y="35"/>
                  </a:cubicBezTo>
                  <a:cubicBezTo>
                    <a:pt x="71" y="34"/>
                    <a:pt x="69" y="34"/>
                    <a:pt x="68" y="32"/>
                  </a:cubicBezTo>
                  <a:cubicBezTo>
                    <a:pt x="67" y="32"/>
                    <a:pt x="66" y="31"/>
                    <a:pt x="66" y="30"/>
                  </a:cubicBezTo>
                  <a:cubicBezTo>
                    <a:pt x="66" y="29"/>
                    <a:pt x="66" y="28"/>
                    <a:pt x="65" y="27"/>
                  </a:cubicBezTo>
                  <a:cubicBezTo>
                    <a:pt x="64" y="26"/>
                    <a:pt x="65" y="23"/>
                    <a:pt x="65" y="22"/>
                  </a:cubicBezTo>
                  <a:cubicBezTo>
                    <a:pt x="65" y="21"/>
                    <a:pt x="66" y="19"/>
                    <a:pt x="66" y="18"/>
                  </a:cubicBezTo>
                  <a:cubicBezTo>
                    <a:pt x="66" y="17"/>
                    <a:pt x="65" y="18"/>
                    <a:pt x="66" y="16"/>
                  </a:cubicBezTo>
                  <a:cubicBezTo>
                    <a:pt x="66" y="16"/>
                    <a:pt x="65" y="12"/>
                    <a:pt x="65" y="12"/>
                  </a:cubicBezTo>
                  <a:cubicBezTo>
                    <a:pt x="63" y="12"/>
                    <a:pt x="64" y="9"/>
                    <a:pt x="63" y="7"/>
                  </a:cubicBezTo>
                  <a:cubicBezTo>
                    <a:pt x="63" y="6"/>
                    <a:pt x="63" y="5"/>
                    <a:pt x="62" y="5"/>
                  </a:cubicBezTo>
                  <a:cubicBezTo>
                    <a:pt x="61" y="5"/>
                    <a:pt x="60" y="4"/>
                    <a:pt x="60" y="3"/>
                  </a:cubicBezTo>
                  <a:cubicBezTo>
                    <a:pt x="60" y="0"/>
                    <a:pt x="58" y="1"/>
                    <a:pt x="56" y="1"/>
                  </a:cubicBezTo>
                  <a:cubicBezTo>
                    <a:pt x="57" y="4"/>
                    <a:pt x="57" y="7"/>
                    <a:pt x="57" y="9"/>
                  </a:cubicBezTo>
                  <a:cubicBezTo>
                    <a:pt x="58" y="9"/>
                    <a:pt x="59" y="9"/>
                    <a:pt x="59" y="9"/>
                  </a:cubicBezTo>
                  <a:cubicBezTo>
                    <a:pt x="60" y="10"/>
                    <a:pt x="60" y="11"/>
                    <a:pt x="62" y="10"/>
                  </a:cubicBezTo>
                  <a:cubicBezTo>
                    <a:pt x="61" y="13"/>
                    <a:pt x="59" y="12"/>
                    <a:pt x="62" y="14"/>
                  </a:cubicBezTo>
                  <a:cubicBezTo>
                    <a:pt x="59" y="16"/>
                    <a:pt x="62" y="16"/>
                    <a:pt x="62" y="18"/>
                  </a:cubicBezTo>
                  <a:cubicBezTo>
                    <a:pt x="60" y="18"/>
                    <a:pt x="57" y="20"/>
                    <a:pt x="56" y="22"/>
                  </a:cubicBezTo>
                  <a:cubicBezTo>
                    <a:pt x="54" y="19"/>
                    <a:pt x="52" y="26"/>
                    <a:pt x="51" y="27"/>
                  </a:cubicBezTo>
                  <a:cubicBezTo>
                    <a:pt x="51" y="28"/>
                    <a:pt x="50" y="27"/>
                    <a:pt x="50" y="28"/>
                  </a:cubicBezTo>
                  <a:cubicBezTo>
                    <a:pt x="50" y="28"/>
                    <a:pt x="49" y="29"/>
                    <a:pt x="49" y="30"/>
                  </a:cubicBezTo>
                  <a:cubicBezTo>
                    <a:pt x="49" y="32"/>
                    <a:pt x="48" y="32"/>
                    <a:pt x="50" y="34"/>
                  </a:cubicBezTo>
                  <a:cubicBezTo>
                    <a:pt x="49" y="34"/>
                    <a:pt x="49" y="34"/>
                    <a:pt x="48" y="34"/>
                  </a:cubicBezTo>
                  <a:cubicBezTo>
                    <a:pt x="47" y="34"/>
                    <a:pt x="48" y="35"/>
                    <a:pt x="48" y="36"/>
                  </a:cubicBezTo>
                  <a:cubicBezTo>
                    <a:pt x="47" y="36"/>
                    <a:pt x="46" y="36"/>
                    <a:pt x="47" y="37"/>
                  </a:cubicBezTo>
                  <a:cubicBezTo>
                    <a:pt x="47" y="37"/>
                    <a:pt x="47" y="38"/>
                    <a:pt x="48" y="39"/>
                  </a:cubicBezTo>
                  <a:cubicBezTo>
                    <a:pt x="49" y="41"/>
                    <a:pt x="46" y="40"/>
                    <a:pt x="46" y="40"/>
                  </a:cubicBezTo>
                  <a:cubicBezTo>
                    <a:pt x="45" y="41"/>
                    <a:pt x="44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5"/>
                    <a:pt x="43" y="45"/>
                    <a:pt x="43" y="46"/>
                  </a:cubicBezTo>
                  <a:cubicBezTo>
                    <a:pt x="43" y="47"/>
                    <a:pt x="43" y="49"/>
                    <a:pt x="43" y="50"/>
                  </a:cubicBezTo>
                  <a:cubicBezTo>
                    <a:pt x="41" y="49"/>
                    <a:pt x="43" y="51"/>
                    <a:pt x="42" y="51"/>
                  </a:cubicBezTo>
                  <a:cubicBezTo>
                    <a:pt x="41" y="52"/>
                    <a:pt x="39" y="51"/>
                    <a:pt x="38" y="51"/>
                  </a:cubicBezTo>
                  <a:cubicBezTo>
                    <a:pt x="38" y="52"/>
                    <a:pt x="38" y="53"/>
                    <a:pt x="39" y="54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5"/>
                    <a:pt x="38" y="58"/>
                    <a:pt x="37" y="59"/>
                  </a:cubicBezTo>
                  <a:cubicBezTo>
                    <a:pt x="35" y="61"/>
                    <a:pt x="35" y="63"/>
                    <a:pt x="34" y="65"/>
                  </a:cubicBezTo>
                  <a:cubicBezTo>
                    <a:pt x="34" y="66"/>
                    <a:pt x="33" y="67"/>
                    <a:pt x="33" y="67"/>
                  </a:cubicBezTo>
                  <a:cubicBezTo>
                    <a:pt x="34" y="68"/>
                    <a:pt x="34" y="69"/>
                    <a:pt x="33" y="70"/>
                  </a:cubicBezTo>
                  <a:cubicBezTo>
                    <a:pt x="32" y="70"/>
                    <a:pt x="30" y="71"/>
                    <a:pt x="30" y="71"/>
                  </a:cubicBezTo>
                  <a:cubicBezTo>
                    <a:pt x="31" y="72"/>
                    <a:pt x="31" y="74"/>
                    <a:pt x="31" y="75"/>
                  </a:cubicBezTo>
                  <a:cubicBezTo>
                    <a:pt x="29" y="74"/>
                    <a:pt x="30" y="76"/>
                    <a:pt x="29" y="76"/>
                  </a:cubicBezTo>
                  <a:cubicBezTo>
                    <a:pt x="28" y="76"/>
                    <a:pt x="27" y="76"/>
                    <a:pt x="26" y="76"/>
                  </a:cubicBezTo>
                  <a:cubicBezTo>
                    <a:pt x="26" y="76"/>
                    <a:pt x="26" y="74"/>
                    <a:pt x="26" y="74"/>
                  </a:cubicBezTo>
                  <a:cubicBezTo>
                    <a:pt x="26" y="73"/>
                    <a:pt x="25" y="73"/>
                    <a:pt x="25" y="72"/>
                  </a:cubicBezTo>
                  <a:cubicBezTo>
                    <a:pt x="25" y="72"/>
                    <a:pt x="24" y="73"/>
                    <a:pt x="24" y="72"/>
                  </a:cubicBezTo>
                  <a:cubicBezTo>
                    <a:pt x="23" y="71"/>
                    <a:pt x="24" y="71"/>
                    <a:pt x="23" y="70"/>
                  </a:cubicBezTo>
                  <a:cubicBezTo>
                    <a:pt x="22" y="70"/>
                    <a:pt x="21" y="70"/>
                    <a:pt x="21" y="68"/>
                  </a:cubicBezTo>
                  <a:cubicBezTo>
                    <a:pt x="21" y="69"/>
                    <a:pt x="20" y="71"/>
                    <a:pt x="20" y="71"/>
                  </a:cubicBezTo>
                  <a:cubicBezTo>
                    <a:pt x="18" y="71"/>
                    <a:pt x="16" y="71"/>
                    <a:pt x="17" y="69"/>
                  </a:cubicBezTo>
                  <a:cubicBezTo>
                    <a:pt x="15" y="70"/>
                    <a:pt x="14" y="71"/>
                    <a:pt x="13" y="72"/>
                  </a:cubicBezTo>
                  <a:cubicBezTo>
                    <a:pt x="12" y="73"/>
                    <a:pt x="13" y="75"/>
                    <a:pt x="11" y="75"/>
                  </a:cubicBezTo>
                  <a:cubicBezTo>
                    <a:pt x="11" y="75"/>
                    <a:pt x="11" y="76"/>
                    <a:pt x="11" y="76"/>
                  </a:cubicBezTo>
                  <a:cubicBezTo>
                    <a:pt x="11" y="76"/>
                    <a:pt x="10" y="76"/>
                    <a:pt x="10" y="76"/>
                  </a:cubicBezTo>
                  <a:cubicBezTo>
                    <a:pt x="10" y="78"/>
                    <a:pt x="4" y="79"/>
                    <a:pt x="5" y="83"/>
                  </a:cubicBezTo>
                  <a:cubicBezTo>
                    <a:pt x="5" y="83"/>
                    <a:pt x="4" y="83"/>
                    <a:pt x="4" y="83"/>
                  </a:cubicBezTo>
                  <a:cubicBezTo>
                    <a:pt x="4" y="83"/>
                    <a:pt x="4" y="84"/>
                    <a:pt x="4" y="84"/>
                  </a:cubicBezTo>
                  <a:cubicBezTo>
                    <a:pt x="4" y="84"/>
                    <a:pt x="3" y="84"/>
                    <a:pt x="3" y="84"/>
                  </a:cubicBezTo>
                  <a:cubicBezTo>
                    <a:pt x="6" y="86"/>
                    <a:pt x="1" y="92"/>
                    <a:pt x="2" y="95"/>
                  </a:cubicBezTo>
                  <a:cubicBezTo>
                    <a:pt x="1" y="94"/>
                    <a:pt x="1" y="95"/>
                    <a:pt x="0" y="95"/>
                  </a:cubicBezTo>
                  <a:cubicBezTo>
                    <a:pt x="0" y="95"/>
                    <a:pt x="0" y="96"/>
                    <a:pt x="1" y="96"/>
                  </a:cubicBezTo>
                  <a:cubicBezTo>
                    <a:pt x="1" y="97"/>
                    <a:pt x="1" y="98"/>
                    <a:pt x="1" y="99"/>
                  </a:cubicBezTo>
                  <a:cubicBezTo>
                    <a:pt x="1" y="99"/>
                    <a:pt x="2" y="98"/>
                    <a:pt x="3" y="98"/>
                  </a:cubicBezTo>
                  <a:cubicBezTo>
                    <a:pt x="2" y="98"/>
                    <a:pt x="2" y="97"/>
                    <a:pt x="2" y="96"/>
                  </a:cubicBezTo>
                  <a:cubicBezTo>
                    <a:pt x="2" y="96"/>
                    <a:pt x="4" y="98"/>
                    <a:pt x="4" y="98"/>
                  </a:cubicBezTo>
                  <a:cubicBezTo>
                    <a:pt x="4" y="99"/>
                    <a:pt x="4" y="100"/>
                    <a:pt x="5" y="101"/>
                  </a:cubicBezTo>
                  <a:cubicBezTo>
                    <a:pt x="6" y="103"/>
                    <a:pt x="5" y="104"/>
                    <a:pt x="9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5"/>
                    <a:pt x="9" y="106"/>
                    <a:pt x="10" y="105"/>
                  </a:cubicBezTo>
                  <a:cubicBezTo>
                    <a:pt x="10" y="105"/>
                    <a:pt x="10" y="103"/>
                    <a:pt x="10" y="102"/>
                  </a:cubicBezTo>
                  <a:cubicBezTo>
                    <a:pt x="10" y="104"/>
                    <a:pt x="11" y="103"/>
                    <a:pt x="12" y="102"/>
                  </a:cubicBezTo>
                  <a:cubicBezTo>
                    <a:pt x="12" y="103"/>
                    <a:pt x="11" y="104"/>
                    <a:pt x="11" y="104"/>
                  </a:cubicBezTo>
                  <a:cubicBezTo>
                    <a:pt x="12" y="104"/>
                    <a:pt x="12" y="104"/>
                    <a:pt x="13" y="104"/>
                  </a:cubicBezTo>
                  <a:cubicBezTo>
                    <a:pt x="13" y="104"/>
                    <a:pt x="11" y="105"/>
                    <a:pt x="11" y="106"/>
                  </a:cubicBezTo>
                  <a:cubicBezTo>
                    <a:pt x="11" y="107"/>
                    <a:pt x="11" y="108"/>
                    <a:pt x="11" y="109"/>
                  </a:cubicBezTo>
                  <a:cubicBezTo>
                    <a:pt x="11" y="108"/>
                    <a:pt x="12" y="108"/>
                    <a:pt x="13" y="108"/>
                  </a:cubicBezTo>
                  <a:cubicBezTo>
                    <a:pt x="13" y="108"/>
                    <a:pt x="12" y="109"/>
                    <a:pt x="12" y="109"/>
                  </a:cubicBezTo>
                  <a:cubicBezTo>
                    <a:pt x="16" y="112"/>
                    <a:pt x="14" y="115"/>
                    <a:pt x="13" y="120"/>
                  </a:cubicBezTo>
                  <a:cubicBezTo>
                    <a:pt x="13" y="121"/>
                    <a:pt x="13" y="122"/>
                    <a:pt x="13" y="124"/>
                  </a:cubicBezTo>
                  <a:cubicBezTo>
                    <a:pt x="16" y="125"/>
                    <a:pt x="19" y="125"/>
                    <a:pt x="22" y="12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Cambodia">
              <a:extLst>
                <a:ext uri="{FF2B5EF4-FFF2-40B4-BE49-F238E27FC236}">
                  <a16:creationId xmlns:a16="http://schemas.microsoft.com/office/drawing/2014/main" id="{9D7ACDF7-9261-B84A-55B8-B89D58C4B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5052" y="2381241"/>
              <a:ext cx="128991" cy="126960"/>
            </a:xfrm>
            <a:custGeom>
              <a:avLst/>
              <a:gdLst>
                <a:gd name="T0" fmla="*/ 21 w 54"/>
                <a:gd name="T1" fmla="*/ 49 h 53"/>
                <a:gd name="T2" fmla="*/ 18 w 54"/>
                <a:gd name="T3" fmla="*/ 47 h 53"/>
                <a:gd name="T4" fmla="*/ 14 w 54"/>
                <a:gd name="T5" fmla="*/ 48 h 53"/>
                <a:gd name="T6" fmla="*/ 14 w 54"/>
                <a:gd name="T7" fmla="*/ 44 h 53"/>
                <a:gd name="T8" fmla="*/ 11 w 54"/>
                <a:gd name="T9" fmla="*/ 40 h 53"/>
                <a:gd name="T10" fmla="*/ 9 w 54"/>
                <a:gd name="T11" fmla="*/ 43 h 53"/>
                <a:gd name="T12" fmla="*/ 8 w 54"/>
                <a:gd name="T13" fmla="*/ 36 h 53"/>
                <a:gd name="T14" fmla="*/ 8 w 54"/>
                <a:gd name="T15" fmla="*/ 34 h 53"/>
                <a:gd name="T16" fmla="*/ 8 w 54"/>
                <a:gd name="T17" fmla="*/ 33 h 53"/>
                <a:gd name="T18" fmla="*/ 5 w 54"/>
                <a:gd name="T19" fmla="*/ 32 h 53"/>
                <a:gd name="T20" fmla="*/ 4 w 54"/>
                <a:gd name="T21" fmla="*/ 25 h 53"/>
                <a:gd name="T22" fmla="*/ 0 w 54"/>
                <a:gd name="T23" fmla="*/ 15 h 53"/>
                <a:gd name="T24" fmla="*/ 2 w 54"/>
                <a:gd name="T25" fmla="*/ 11 h 53"/>
                <a:gd name="T26" fmla="*/ 8 w 54"/>
                <a:gd name="T27" fmla="*/ 5 h 53"/>
                <a:gd name="T28" fmla="*/ 19 w 54"/>
                <a:gd name="T29" fmla="*/ 3 h 53"/>
                <a:gd name="T30" fmla="*/ 24 w 54"/>
                <a:gd name="T31" fmla="*/ 4 h 53"/>
                <a:gd name="T32" fmla="*/ 28 w 54"/>
                <a:gd name="T33" fmla="*/ 6 h 53"/>
                <a:gd name="T34" fmla="*/ 30 w 54"/>
                <a:gd name="T35" fmla="*/ 7 h 53"/>
                <a:gd name="T36" fmla="*/ 38 w 54"/>
                <a:gd name="T37" fmla="*/ 8 h 53"/>
                <a:gd name="T38" fmla="*/ 37 w 54"/>
                <a:gd name="T39" fmla="*/ 5 h 53"/>
                <a:gd name="T40" fmla="*/ 41 w 54"/>
                <a:gd name="T41" fmla="*/ 3 h 53"/>
                <a:gd name="T42" fmla="*/ 43 w 54"/>
                <a:gd name="T43" fmla="*/ 3 h 53"/>
                <a:gd name="T44" fmla="*/ 50 w 54"/>
                <a:gd name="T45" fmla="*/ 1 h 53"/>
                <a:gd name="T46" fmla="*/ 52 w 54"/>
                <a:gd name="T47" fmla="*/ 3 h 53"/>
                <a:gd name="T48" fmla="*/ 51 w 54"/>
                <a:gd name="T49" fmla="*/ 9 h 53"/>
                <a:gd name="T50" fmla="*/ 53 w 54"/>
                <a:gd name="T51" fmla="*/ 14 h 53"/>
                <a:gd name="T52" fmla="*/ 54 w 54"/>
                <a:gd name="T53" fmla="*/ 26 h 53"/>
                <a:gd name="T54" fmla="*/ 50 w 54"/>
                <a:gd name="T55" fmla="*/ 27 h 53"/>
                <a:gd name="T56" fmla="*/ 44 w 54"/>
                <a:gd name="T57" fmla="*/ 31 h 53"/>
                <a:gd name="T58" fmla="*/ 42 w 54"/>
                <a:gd name="T59" fmla="*/ 35 h 53"/>
                <a:gd name="T60" fmla="*/ 37 w 54"/>
                <a:gd name="T61" fmla="*/ 35 h 53"/>
                <a:gd name="T62" fmla="*/ 36 w 54"/>
                <a:gd name="T63" fmla="*/ 37 h 53"/>
                <a:gd name="T64" fmla="*/ 40 w 54"/>
                <a:gd name="T65" fmla="*/ 43 h 53"/>
                <a:gd name="T66" fmla="*/ 40 w 54"/>
                <a:gd name="T67" fmla="*/ 46 h 53"/>
                <a:gd name="T68" fmla="*/ 36 w 54"/>
                <a:gd name="T69" fmla="*/ 44 h 53"/>
                <a:gd name="T70" fmla="*/ 31 w 54"/>
                <a:gd name="T71" fmla="*/ 43 h 53"/>
                <a:gd name="T72" fmla="*/ 26 w 54"/>
                <a:gd name="T73" fmla="*/ 48 h 53"/>
                <a:gd name="T74" fmla="*/ 15 w 54"/>
                <a:gd name="T75" fmla="*/ 49 h 53"/>
                <a:gd name="T76" fmla="*/ 18 w 54"/>
                <a:gd name="T77" fmla="*/ 4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53">
                  <a:moveTo>
                    <a:pt x="23" y="48"/>
                  </a:moveTo>
                  <a:cubicBezTo>
                    <a:pt x="22" y="48"/>
                    <a:pt x="22" y="49"/>
                    <a:pt x="21" y="49"/>
                  </a:cubicBezTo>
                  <a:cubicBezTo>
                    <a:pt x="20" y="48"/>
                    <a:pt x="21" y="48"/>
                    <a:pt x="20" y="47"/>
                  </a:cubicBezTo>
                  <a:cubicBezTo>
                    <a:pt x="19" y="46"/>
                    <a:pt x="18" y="47"/>
                    <a:pt x="18" y="47"/>
                  </a:cubicBezTo>
                  <a:cubicBezTo>
                    <a:pt x="17" y="46"/>
                    <a:pt x="16" y="46"/>
                    <a:pt x="15" y="45"/>
                  </a:cubicBezTo>
                  <a:cubicBezTo>
                    <a:pt x="15" y="47"/>
                    <a:pt x="16" y="48"/>
                    <a:pt x="14" y="48"/>
                  </a:cubicBezTo>
                  <a:cubicBezTo>
                    <a:pt x="12" y="48"/>
                    <a:pt x="12" y="47"/>
                    <a:pt x="13" y="46"/>
                  </a:cubicBezTo>
                  <a:cubicBezTo>
                    <a:pt x="14" y="45"/>
                    <a:pt x="14" y="46"/>
                    <a:pt x="14" y="44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13" y="41"/>
                    <a:pt x="13" y="39"/>
                    <a:pt x="11" y="40"/>
                  </a:cubicBezTo>
                  <a:cubicBezTo>
                    <a:pt x="12" y="41"/>
                    <a:pt x="12" y="43"/>
                    <a:pt x="12" y="44"/>
                  </a:cubicBezTo>
                  <a:cubicBezTo>
                    <a:pt x="11" y="44"/>
                    <a:pt x="10" y="43"/>
                    <a:pt x="9" y="43"/>
                  </a:cubicBezTo>
                  <a:cubicBezTo>
                    <a:pt x="9" y="43"/>
                    <a:pt x="9" y="44"/>
                    <a:pt x="9" y="44"/>
                  </a:cubicBezTo>
                  <a:cubicBezTo>
                    <a:pt x="7" y="42"/>
                    <a:pt x="8" y="39"/>
                    <a:pt x="8" y="36"/>
                  </a:cubicBezTo>
                  <a:cubicBezTo>
                    <a:pt x="8" y="36"/>
                    <a:pt x="8" y="36"/>
                    <a:pt x="8" y="37"/>
                  </a:cubicBezTo>
                  <a:cubicBezTo>
                    <a:pt x="8" y="36"/>
                    <a:pt x="8" y="35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9" y="34"/>
                    <a:pt x="9" y="34"/>
                    <a:pt x="8" y="33"/>
                  </a:cubicBezTo>
                  <a:cubicBezTo>
                    <a:pt x="7" y="33"/>
                    <a:pt x="7" y="35"/>
                    <a:pt x="7" y="36"/>
                  </a:cubicBezTo>
                  <a:cubicBezTo>
                    <a:pt x="6" y="35"/>
                    <a:pt x="6" y="34"/>
                    <a:pt x="5" y="32"/>
                  </a:cubicBezTo>
                  <a:cubicBezTo>
                    <a:pt x="5" y="32"/>
                    <a:pt x="4" y="31"/>
                    <a:pt x="4" y="30"/>
                  </a:cubicBezTo>
                  <a:cubicBezTo>
                    <a:pt x="4" y="28"/>
                    <a:pt x="6" y="26"/>
                    <a:pt x="4" y="25"/>
                  </a:cubicBezTo>
                  <a:cubicBezTo>
                    <a:pt x="2" y="24"/>
                    <a:pt x="2" y="22"/>
                    <a:pt x="2" y="19"/>
                  </a:cubicBezTo>
                  <a:cubicBezTo>
                    <a:pt x="2" y="18"/>
                    <a:pt x="0" y="17"/>
                    <a:pt x="0" y="15"/>
                  </a:cubicBezTo>
                  <a:cubicBezTo>
                    <a:pt x="0" y="12"/>
                    <a:pt x="1" y="12"/>
                    <a:pt x="4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8"/>
                    <a:pt x="6" y="7"/>
                    <a:pt x="8" y="5"/>
                  </a:cubicBezTo>
                  <a:cubicBezTo>
                    <a:pt x="11" y="4"/>
                    <a:pt x="13" y="3"/>
                    <a:pt x="16" y="5"/>
                  </a:cubicBezTo>
                  <a:cubicBezTo>
                    <a:pt x="17" y="5"/>
                    <a:pt x="18" y="3"/>
                    <a:pt x="19" y="3"/>
                  </a:cubicBezTo>
                  <a:cubicBezTo>
                    <a:pt x="21" y="3"/>
                    <a:pt x="21" y="3"/>
                    <a:pt x="23" y="5"/>
                  </a:cubicBezTo>
                  <a:cubicBezTo>
                    <a:pt x="23" y="5"/>
                    <a:pt x="24" y="4"/>
                    <a:pt x="24" y="4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8" y="6"/>
                    <a:pt x="29" y="5"/>
                    <a:pt x="29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2" y="6"/>
                    <a:pt x="32" y="6"/>
                    <a:pt x="34" y="7"/>
                  </a:cubicBezTo>
                  <a:cubicBezTo>
                    <a:pt x="35" y="7"/>
                    <a:pt x="37" y="10"/>
                    <a:pt x="38" y="8"/>
                  </a:cubicBezTo>
                  <a:cubicBezTo>
                    <a:pt x="38" y="8"/>
                    <a:pt x="38" y="6"/>
                    <a:pt x="38" y="6"/>
                  </a:cubicBezTo>
                  <a:cubicBezTo>
                    <a:pt x="38" y="5"/>
                    <a:pt x="37" y="7"/>
                    <a:pt x="37" y="5"/>
                  </a:cubicBezTo>
                  <a:cubicBezTo>
                    <a:pt x="37" y="4"/>
                    <a:pt x="40" y="4"/>
                    <a:pt x="39" y="2"/>
                  </a:cubicBezTo>
                  <a:cubicBezTo>
                    <a:pt x="40" y="2"/>
                    <a:pt x="40" y="3"/>
                    <a:pt x="41" y="3"/>
                  </a:cubicBezTo>
                  <a:cubicBezTo>
                    <a:pt x="41" y="2"/>
                    <a:pt x="42" y="1"/>
                    <a:pt x="43" y="0"/>
                  </a:cubicBezTo>
                  <a:cubicBezTo>
                    <a:pt x="43" y="1"/>
                    <a:pt x="43" y="2"/>
                    <a:pt x="43" y="3"/>
                  </a:cubicBezTo>
                  <a:cubicBezTo>
                    <a:pt x="45" y="2"/>
                    <a:pt x="45" y="6"/>
                    <a:pt x="47" y="4"/>
                  </a:cubicBezTo>
                  <a:cubicBezTo>
                    <a:pt x="48" y="3"/>
                    <a:pt x="51" y="3"/>
                    <a:pt x="50" y="1"/>
                  </a:cubicBezTo>
                  <a:cubicBezTo>
                    <a:pt x="51" y="3"/>
                    <a:pt x="52" y="2"/>
                    <a:pt x="52" y="0"/>
                  </a:cubicBezTo>
                  <a:cubicBezTo>
                    <a:pt x="52" y="1"/>
                    <a:pt x="52" y="2"/>
                    <a:pt x="52" y="3"/>
                  </a:cubicBezTo>
                  <a:cubicBezTo>
                    <a:pt x="52" y="3"/>
                    <a:pt x="51" y="3"/>
                    <a:pt x="51" y="3"/>
                  </a:cubicBezTo>
                  <a:cubicBezTo>
                    <a:pt x="51" y="5"/>
                    <a:pt x="51" y="7"/>
                    <a:pt x="51" y="9"/>
                  </a:cubicBezTo>
                  <a:cubicBezTo>
                    <a:pt x="51" y="9"/>
                    <a:pt x="52" y="9"/>
                    <a:pt x="52" y="9"/>
                  </a:cubicBezTo>
                  <a:cubicBezTo>
                    <a:pt x="52" y="11"/>
                    <a:pt x="54" y="12"/>
                    <a:pt x="53" y="14"/>
                  </a:cubicBezTo>
                  <a:cubicBezTo>
                    <a:pt x="53" y="16"/>
                    <a:pt x="52" y="18"/>
                    <a:pt x="52" y="20"/>
                  </a:cubicBezTo>
                  <a:cubicBezTo>
                    <a:pt x="52" y="21"/>
                    <a:pt x="54" y="24"/>
                    <a:pt x="54" y="26"/>
                  </a:cubicBezTo>
                  <a:cubicBezTo>
                    <a:pt x="53" y="26"/>
                    <a:pt x="52" y="28"/>
                    <a:pt x="51" y="28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49" y="29"/>
                    <a:pt x="47" y="30"/>
                    <a:pt x="46" y="29"/>
                  </a:cubicBezTo>
                  <a:cubicBezTo>
                    <a:pt x="45" y="29"/>
                    <a:pt x="45" y="31"/>
                    <a:pt x="44" y="31"/>
                  </a:cubicBezTo>
                  <a:cubicBezTo>
                    <a:pt x="43" y="31"/>
                    <a:pt x="42" y="31"/>
                    <a:pt x="41" y="31"/>
                  </a:cubicBezTo>
                  <a:cubicBezTo>
                    <a:pt x="42" y="32"/>
                    <a:pt x="42" y="34"/>
                    <a:pt x="42" y="35"/>
                  </a:cubicBezTo>
                  <a:cubicBezTo>
                    <a:pt x="40" y="34"/>
                    <a:pt x="39" y="34"/>
                    <a:pt x="37" y="33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6" y="35"/>
                    <a:pt x="35" y="35"/>
                    <a:pt x="35" y="35"/>
                  </a:cubicBezTo>
                  <a:cubicBezTo>
                    <a:pt x="35" y="36"/>
                    <a:pt x="35" y="37"/>
                    <a:pt x="36" y="37"/>
                  </a:cubicBezTo>
                  <a:cubicBezTo>
                    <a:pt x="36" y="38"/>
                    <a:pt x="36" y="39"/>
                    <a:pt x="36" y="39"/>
                  </a:cubicBezTo>
                  <a:cubicBezTo>
                    <a:pt x="37" y="40"/>
                    <a:pt x="38" y="42"/>
                    <a:pt x="40" y="43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9" y="44"/>
                    <a:pt x="39" y="45"/>
                    <a:pt x="40" y="46"/>
                  </a:cubicBezTo>
                  <a:cubicBezTo>
                    <a:pt x="39" y="45"/>
                    <a:pt x="38" y="44"/>
                    <a:pt x="37" y="43"/>
                  </a:cubicBezTo>
                  <a:cubicBezTo>
                    <a:pt x="37" y="43"/>
                    <a:pt x="36" y="44"/>
                    <a:pt x="36" y="44"/>
                  </a:cubicBezTo>
                  <a:cubicBezTo>
                    <a:pt x="35" y="43"/>
                    <a:pt x="34" y="43"/>
                    <a:pt x="35" y="42"/>
                  </a:cubicBezTo>
                  <a:cubicBezTo>
                    <a:pt x="34" y="42"/>
                    <a:pt x="32" y="42"/>
                    <a:pt x="31" y="43"/>
                  </a:cubicBezTo>
                  <a:cubicBezTo>
                    <a:pt x="30" y="45"/>
                    <a:pt x="30" y="44"/>
                    <a:pt x="28" y="43"/>
                  </a:cubicBezTo>
                  <a:cubicBezTo>
                    <a:pt x="28" y="45"/>
                    <a:pt x="28" y="46"/>
                    <a:pt x="26" y="48"/>
                  </a:cubicBezTo>
                  <a:cubicBezTo>
                    <a:pt x="25" y="49"/>
                    <a:pt x="24" y="48"/>
                    <a:pt x="23" y="48"/>
                  </a:cubicBezTo>
                  <a:close/>
                  <a:moveTo>
                    <a:pt x="15" y="49"/>
                  </a:moveTo>
                  <a:cubicBezTo>
                    <a:pt x="16" y="51"/>
                    <a:pt x="17" y="52"/>
                    <a:pt x="18" y="53"/>
                  </a:cubicBezTo>
                  <a:cubicBezTo>
                    <a:pt x="18" y="52"/>
                    <a:pt x="18" y="50"/>
                    <a:pt x="18" y="48"/>
                  </a:cubicBezTo>
                  <a:cubicBezTo>
                    <a:pt x="17" y="49"/>
                    <a:pt x="16" y="49"/>
                    <a:pt x="15" y="4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Burundi">
              <a:extLst>
                <a:ext uri="{FF2B5EF4-FFF2-40B4-BE49-F238E27FC236}">
                  <a16:creationId xmlns:a16="http://schemas.microsoft.com/office/drawing/2014/main" id="{E26726BA-13F9-300B-C7A1-1190B4255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77" y="2844390"/>
              <a:ext cx="47737" cy="61957"/>
            </a:xfrm>
            <a:custGeom>
              <a:avLst/>
              <a:gdLst>
                <a:gd name="T0" fmla="*/ 12 w 20"/>
                <a:gd name="T1" fmla="*/ 1 h 26"/>
                <a:gd name="T2" fmla="*/ 11 w 20"/>
                <a:gd name="T3" fmla="*/ 2 h 26"/>
                <a:gd name="T4" fmla="*/ 10 w 20"/>
                <a:gd name="T5" fmla="*/ 2 h 26"/>
                <a:gd name="T6" fmla="*/ 9 w 20"/>
                <a:gd name="T7" fmla="*/ 7 h 26"/>
                <a:gd name="T8" fmla="*/ 5 w 20"/>
                <a:gd name="T9" fmla="*/ 6 h 26"/>
                <a:gd name="T10" fmla="*/ 4 w 20"/>
                <a:gd name="T11" fmla="*/ 5 h 26"/>
                <a:gd name="T12" fmla="*/ 1 w 20"/>
                <a:gd name="T13" fmla="*/ 5 h 26"/>
                <a:gd name="T14" fmla="*/ 3 w 20"/>
                <a:gd name="T15" fmla="*/ 9 h 26"/>
                <a:gd name="T16" fmla="*/ 3 w 20"/>
                <a:gd name="T17" fmla="*/ 15 h 26"/>
                <a:gd name="T18" fmla="*/ 4 w 20"/>
                <a:gd name="T19" fmla="*/ 25 h 26"/>
                <a:gd name="T20" fmla="*/ 9 w 20"/>
                <a:gd name="T21" fmla="*/ 23 h 26"/>
                <a:gd name="T22" fmla="*/ 13 w 20"/>
                <a:gd name="T23" fmla="*/ 17 h 26"/>
                <a:gd name="T24" fmla="*/ 15 w 20"/>
                <a:gd name="T25" fmla="*/ 14 h 26"/>
                <a:gd name="T26" fmla="*/ 17 w 20"/>
                <a:gd name="T27" fmla="*/ 12 h 26"/>
                <a:gd name="T28" fmla="*/ 19 w 20"/>
                <a:gd name="T29" fmla="*/ 12 h 26"/>
                <a:gd name="T30" fmla="*/ 18 w 20"/>
                <a:gd name="T31" fmla="*/ 8 h 26"/>
                <a:gd name="T32" fmla="*/ 15 w 20"/>
                <a:gd name="T33" fmla="*/ 6 h 26"/>
                <a:gd name="T34" fmla="*/ 16 w 20"/>
                <a:gd name="T35" fmla="*/ 4 h 26"/>
                <a:gd name="T36" fmla="*/ 15 w 20"/>
                <a:gd name="T37" fmla="*/ 5 h 26"/>
                <a:gd name="T38" fmla="*/ 16 w 20"/>
                <a:gd name="T39" fmla="*/ 2 h 26"/>
                <a:gd name="T40" fmla="*/ 15 w 20"/>
                <a:gd name="T41" fmla="*/ 0 h 26"/>
                <a:gd name="T42" fmla="*/ 12 w 20"/>
                <a:gd name="T4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26">
                  <a:moveTo>
                    <a:pt x="12" y="1"/>
                  </a:moveTo>
                  <a:cubicBezTo>
                    <a:pt x="12" y="2"/>
                    <a:pt x="11" y="3"/>
                    <a:pt x="11" y="2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10" y="3"/>
                    <a:pt x="8" y="5"/>
                    <a:pt x="9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3" y="6"/>
                    <a:pt x="5" y="6"/>
                    <a:pt x="4" y="5"/>
                  </a:cubicBezTo>
                  <a:cubicBezTo>
                    <a:pt x="3" y="5"/>
                    <a:pt x="0" y="2"/>
                    <a:pt x="1" y="5"/>
                  </a:cubicBezTo>
                  <a:cubicBezTo>
                    <a:pt x="0" y="7"/>
                    <a:pt x="2" y="8"/>
                    <a:pt x="3" y="9"/>
                  </a:cubicBezTo>
                  <a:cubicBezTo>
                    <a:pt x="4" y="11"/>
                    <a:pt x="3" y="14"/>
                    <a:pt x="3" y="15"/>
                  </a:cubicBezTo>
                  <a:cubicBezTo>
                    <a:pt x="3" y="19"/>
                    <a:pt x="4" y="22"/>
                    <a:pt x="4" y="25"/>
                  </a:cubicBezTo>
                  <a:cubicBezTo>
                    <a:pt x="6" y="25"/>
                    <a:pt x="9" y="26"/>
                    <a:pt x="9" y="23"/>
                  </a:cubicBezTo>
                  <a:cubicBezTo>
                    <a:pt x="10" y="25"/>
                    <a:pt x="14" y="19"/>
                    <a:pt x="13" y="17"/>
                  </a:cubicBezTo>
                  <a:cubicBezTo>
                    <a:pt x="16" y="18"/>
                    <a:pt x="14" y="15"/>
                    <a:pt x="15" y="14"/>
                  </a:cubicBezTo>
                  <a:cubicBezTo>
                    <a:pt x="17" y="14"/>
                    <a:pt x="17" y="14"/>
                    <a:pt x="17" y="12"/>
                  </a:cubicBezTo>
                  <a:cubicBezTo>
                    <a:pt x="17" y="12"/>
                    <a:pt x="19" y="12"/>
                    <a:pt x="19" y="12"/>
                  </a:cubicBezTo>
                  <a:cubicBezTo>
                    <a:pt x="19" y="11"/>
                    <a:pt x="20" y="8"/>
                    <a:pt x="18" y="8"/>
                  </a:cubicBezTo>
                  <a:cubicBezTo>
                    <a:pt x="17" y="8"/>
                    <a:pt x="14" y="8"/>
                    <a:pt x="15" y="6"/>
                  </a:cubicBezTo>
                  <a:cubicBezTo>
                    <a:pt x="16" y="6"/>
                    <a:pt x="16" y="5"/>
                    <a:pt x="16" y="4"/>
                  </a:cubicBezTo>
                  <a:cubicBezTo>
                    <a:pt x="16" y="4"/>
                    <a:pt x="15" y="4"/>
                    <a:pt x="15" y="5"/>
                  </a:cubicBezTo>
                  <a:cubicBezTo>
                    <a:pt x="15" y="3"/>
                    <a:pt x="15" y="2"/>
                    <a:pt x="16" y="2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4" y="1"/>
                    <a:pt x="13" y="2"/>
                    <a:pt x="12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Burma (Myanmar)">
              <a:extLst>
                <a:ext uri="{FF2B5EF4-FFF2-40B4-BE49-F238E27FC236}">
                  <a16:creationId xmlns:a16="http://schemas.microsoft.com/office/drawing/2014/main" id="{400E04EA-CD2C-852F-9C32-244EB9980D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2305" y="2002393"/>
              <a:ext cx="216340" cy="505807"/>
            </a:xfrm>
            <a:custGeom>
              <a:avLst/>
              <a:gdLst>
                <a:gd name="T0" fmla="*/ 65 w 90"/>
                <a:gd name="T1" fmla="*/ 201 h 211"/>
                <a:gd name="T2" fmla="*/ 67 w 90"/>
                <a:gd name="T3" fmla="*/ 190 h 211"/>
                <a:gd name="T4" fmla="*/ 64 w 90"/>
                <a:gd name="T5" fmla="*/ 190 h 211"/>
                <a:gd name="T6" fmla="*/ 64 w 90"/>
                <a:gd name="T7" fmla="*/ 184 h 211"/>
                <a:gd name="T8" fmla="*/ 62 w 90"/>
                <a:gd name="T9" fmla="*/ 170 h 211"/>
                <a:gd name="T10" fmla="*/ 59 w 90"/>
                <a:gd name="T11" fmla="*/ 165 h 211"/>
                <a:gd name="T12" fmla="*/ 55 w 90"/>
                <a:gd name="T13" fmla="*/ 151 h 211"/>
                <a:gd name="T14" fmla="*/ 55 w 90"/>
                <a:gd name="T15" fmla="*/ 136 h 211"/>
                <a:gd name="T16" fmla="*/ 46 w 90"/>
                <a:gd name="T17" fmla="*/ 135 h 211"/>
                <a:gd name="T18" fmla="*/ 40 w 90"/>
                <a:gd name="T19" fmla="*/ 140 h 211"/>
                <a:gd name="T20" fmla="*/ 35 w 90"/>
                <a:gd name="T21" fmla="*/ 141 h 211"/>
                <a:gd name="T22" fmla="*/ 31 w 90"/>
                <a:gd name="T23" fmla="*/ 147 h 211"/>
                <a:gd name="T24" fmla="*/ 25 w 90"/>
                <a:gd name="T25" fmla="*/ 145 h 211"/>
                <a:gd name="T26" fmla="*/ 24 w 90"/>
                <a:gd name="T27" fmla="*/ 140 h 211"/>
                <a:gd name="T28" fmla="*/ 23 w 90"/>
                <a:gd name="T29" fmla="*/ 130 h 211"/>
                <a:gd name="T30" fmla="*/ 22 w 90"/>
                <a:gd name="T31" fmla="*/ 117 h 211"/>
                <a:gd name="T32" fmla="*/ 20 w 90"/>
                <a:gd name="T33" fmla="*/ 108 h 211"/>
                <a:gd name="T34" fmla="*/ 17 w 90"/>
                <a:gd name="T35" fmla="*/ 101 h 211"/>
                <a:gd name="T36" fmla="*/ 16 w 90"/>
                <a:gd name="T37" fmla="*/ 98 h 211"/>
                <a:gd name="T38" fmla="*/ 10 w 90"/>
                <a:gd name="T39" fmla="*/ 97 h 211"/>
                <a:gd name="T40" fmla="*/ 7 w 90"/>
                <a:gd name="T41" fmla="*/ 97 h 211"/>
                <a:gd name="T42" fmla="*/ 3 w 90"/>
                <a:gd name="T43" fmla="*/ 90 h 211"/>
                <a:gd name="T44" fmla="*/ 4 w 90"/>
                <a:gd name="T45" fmla="*/ 78 h 211"/>
                <a:gd name="T46" fmla="*/ 7 w 90"/>
                <a:gd name="T47" fmla="*/ 75 h 211"/>
                <a:gd name="T48" fmla="*/ 10 w 90"/>
                <a:gd name="T49" fmla="*/ 69 h 211"/>
                <a:gd name="T50" fmla="*/ 11 w 90"/>
                <a:gd name="T51" fmla="*/ 52 h 211"/>
                <a:gd name="T52" fmla="*/ 19 w 90"/>
                <a:gd name="T53" fmla="*/ 55 h 211"/>
                <a:gd name="T54" fmla="*/ 24 w 90"/>
                <a:gd name="T55" fmla="*/ 39 h 211"/>
                <a:gd name="T56" fmla="*/ 29 w 90"/>
                <a:gd name="T57" fmla="*/ 25 h 211"/>
                <a:gd name="T58" fmla="*/ 35 w 90"/>
                <a:gd name="T59" fmla="*/ 19 h 211"/>
                <a:gd name="T60" fmla="*/ 45 w 90"/>
                <a:gd name="T61" fmla="*/ 14 h 211"/>
                <a:gd name="T62" fmla="*/ 49 w 90"/>
                <a:gd name="T63" fmla="*/ 9 h 211"/>
                <a:gd name="T64" fmla="*/ 53 w 90"/>
                <a:gd name="T65" fmla="*/ 3 h 211"/>
                <a:gd name="T66" fmla="*/ 57 w 90"/>
                <a:gd name="T67" fmla="*/ 3 h 211"/>
                <a:gd name="T68" fmla="*/ 61 w 90"/>
                <a:gd name="T69" fmla="*/ 9 h 211"/>
                <a:gd name="T70" fmla="*/ 66 w 90"/>
                <a:gd name="T71" fmla="*/ 12 h 211"/>
                <a:gd name="T72" fmla="*/ 66 w 90"/>
                <a:gd name="T73" fmla="*/ 31 h 211"/>
                <a:gd name="T74" fmla="*/ 57 w 90"/>
                <a:gd name="T75" fmla="*/ 39 h 211"/>
                <a:gd name="T76" fmla="*/ 57 w 90"/>
                <a:gd name="T77" fmla="*/ 49 h 211"/>
                <a:gd name="T78" fmla="*/ 58 w 90"/>
                <a:gd name="T79" fmla="*/ 52 h 211"/>
                <a:gd name="T80" fmla="*/ 65 w 90"/>
                <a:gd name="T81" fmla="*/ 54 h 211"/>
                <a:gd name="T82" fmla="*/ 66 w 90"/>
                <a:gd name="T83" fmla="*/ 60 h 211"/>
                <a:gd name="T84" fmla="*/ 69 w 90"/>
                <a:gd name="T85" fmla="*/ 63 h 211"/>
                <a:gd name="T86" fmla="*/ 72 w 90"/>
                <a:gd name="T87" fmla="*/ 67 h 211"/>
                <a:gd name="T88" fmla="*/ 73 w 90"/>
                <a:gd name="T89" fmla="*/ 73 h 211"/>
                <a:gd name="T90" fmla="*/ 79 w 90"/>
                <a:gd name="T91" fmla="*/ 81 h 211"/>
                <a:gd name="T92" fmla="*/ 86 w 90"/>
                <a:gd name="T93" fmla="*/ 84 h 211"/>
                <a:gd name="T94" fmla="*/ 81 w 90"/>
                <a:gd name="T95" fmla="*/ 89 h 211"/>
                <a:gd name="T96" fmla="*/ 72 w 90"/>
                <a:gd name="T97" fmla="*/ 93 h 211"/>
                <a:gd name="T98" fmla="*/ 67 w 90"/>
                <a:gd name="T99" fmla="*/ 99 h 211"/>
                <a:gd name="T100" fmla="*/ 58 w 90"/>
                <a:gd name="T101" fmla="*/ 103 h 211"/>
                <a:gd name="T102" fmla="*/ 54 w 90"/>
                <a:gd name="T103" fmla="*/ 115 h 211"/>
                <a:gd name="T104" fmla="*/ 54 w 90"/>
                <a:gd name="T105" fmla="*/ 118 h 211"/>
                <a:gd name="T106" fmla="*/ 60 w 90"/>
                <a:gd name="T107" fmla="*/ 128 h 211"/>
                <a:gd name="T108" fmla="*/ 67 w 90"/>
                <a:gd name="T109" fmla="*/ 141 h 211"/>
                <a:gd name="T110" fmla="*/ 62 w 90"/>
                <a:gd name="T111" fmla="*/ 152 h 211"/>
                <a:gd name="T112" fmla="*/ 68 w 90"/>
                <a:gd name="T113" fmla="*/ 166 h 211"/>
                <a:gd name="T114" fmla="*/ 70 w 90"/>
                <a:gd name="T115" fmla="*/ 180 h 211"/>
                <a:gd name="T116" fmla="*/ 72 w 90"/>
                <a:gd name="T117" fmla="*/ 197 h 211"/>
                <a:gd name="T118" fmla="*/ 16 w 90"/>
                <a:gd name="T119" fmla="*/ 113 h 211"/>
                <a:gd name="T120" fmla="*/ 62 w 90"/>
                <a:gd name="T121" fmla="*/ 183 h 211"/>
                <a:gd name="T122" fmla="*/ 15 w 90"/>
                <a:gd name="T123" fmla="*/ 10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" h="211">
                  <a:moveTo>
                    <a:pt x="64" y="211"/>
                  </a:moveTo>
                  <a:cubicBezTo>
                    <a:pt x="64" y="211"/>
                    <a:pt x="64" y="211"/>
                    <a:pt x="63" y="211"/>
                  </a:cubicBezTo>
                  <a:cubicBezTo>
                    <a:pt x="63" y="210"/>
                    <a:pt x="62" y="204"/>
                    <a:pt x="63" y="204"/>
                  </a:cubicBezTo>
                  <a:cubicBezTo>
                    <a:pt x="65" y="203"/>
                    <a:pt x="64" y="202"/>
                    <a:pt x="65" y="201"/>
                  </a:cubicBezTo>
                  <a:cubicBezTo>
                    <a:pt x="66" y="200"/>
                    <a:pt x="65" y="199"/>
                    <a:pt x="64" y="198"/>
                  </a:cubicBezTo>
                  <a:cubicBezTo>
                    <a:pt x="66" y="198"/>
                    <a:pt x="65" y="195"/>
                    <a:pt x="65" y="194"/>
                  </a:cubicBezTo>
                  <a:cubicBezTo>
                    <a:pt x="65" y="192"/>
                    <a:pt x="66" y="193"/>
                    <a:pt x="67" y="193"/>
                  </a:cubicBezTo>
                  <a:cubicBezTo>
                    <a:pt x="67" y="192"/>
                    <a:pt x="67" y="191"/>
                    <a:pt x="67" y="190"/>
                  </a:cubicBezTo>
                  <a:cubicBezTo>
                    <a:pt x="66" y="192"/>
                    <a:pt x="64" y="193"/>
                    <a:pt x="63" y="194"/>
                  </a:cubicBezTo>
                  <a:cubicBezTo>
                    <a:pt x="63" y="194"/>
                    <a:pt x="61" y="192"/>
                    <a:pt x="62" y="192"/>
                  </a:cubicBezTo>
                  <a:cubicBezTo>
                    <a:pt x="64" y="192"/>
                    <a:pt x="65" y="192"/>
                    <a:pt x="66" y="190"/>
                  </a:cubicBezTo>
                  <a:cubicBezTo>
                    <a:pt x="65" y="190"/>
                    <a:pt x="65" y="190"/>
                    <a:pt x="64" y="190"/>
                  </a:cubicBezTo>
                  <a:cubicBezTo>
                    <a:pt x="67" y="189"/>
                    <a:pt x="63" y="187"/>
                    <a:pt x="65" y="186"/>
                  </a:cubicBezTo>
                  <a:cubicBezTo>
                    <a:pt x="65" y="186"/>
                    <a:pt x="64" y="186"/>
                    <a:pt x="63" y="186"/>
                  </a:cubicBezTo>
                  <a:cubicBezTo>
                    <a:pt x="64" y="185"/>
                    <a:pt x="64" y="185"/>
                    <a:pt x="65" y="185"/>
                  </a:cubicBezTo>
                  <a:cubicBezTo>
                    <a:pt x="65" y="184"/>
                    <a:pt x="65" y="184"/>
                    <a:pt x="64" y="184"/>
                  </a:cubicBezTo>
                  <a:cubicBezTo>
                    <a:pt x="65" y="184"/>
                    <a:pt x="65" y="184"/>
                    <a:pt x="66" y="184"/>
                  </a:cubicBezTo>
                  <a:cubicBezTo>
                    <a:pt x="63" y="182"/>
                    <a:pt x="66" y="182"/>
                    <a:pt x="64" y="180"/>
                  </a:cubicBezTo>
                  <a:cubicBezTo>
                    <a:pt x="64" y="178"/>
                    <a:pt x="65" y="176"/>
                    <a:pt x="64" y="175"/>
                  </a:cubicBezTo>
                  <a:cubicBezTo>
                    <a:pt x="63" y="175"/>
                    <a:pt x="62" y="171"/>
                    <a:pt x="62" y="170"/>
                  </a:cubicBezTo>
                  <a:cubicBezTo>
                    <a:pt x="61" y="169"/>
                    <a:pt x="61" y="168"/>
                    <a:pt x="61" y="166"/>
                  </a:cubicBezTo>
                  <a:cubicBezTo>
                    <a:pt x="60" y="168"/>
                    <a:pt x="60" y="169"/>
                    <a:pt x="60" y="171"/>
                  </a:cubicBezTo>
                  <a:cubicBezTo>
                    <a:pt x="59" y="171"/>
                    <a:pt x="58" y="169"/>
                    <a:pt x="58" y="168"/>
                  </a:cubicBezTo>
                  <a:cubicBezTo>
                    <a:pt x="59" y="167"/>
                    <a:pt x="58" y="167"/>
                    <a:pt x="59" y="165"/>
                  </a:cubicBezTo>
                  <a:cubicBezTo>
                    <a:pt x="59" y="165"/>
                    <a:pt x="58" y="159"/>
                    <a:pt x="58" y="158"/>
                  </a:cubicBezTo>
                  <a:cubicBezTo>
                    <a:pt x="58" y="159"/>
                    <a:pt x="59" y="158"/>
                    <a:pt x="59" y="158"/>
                  </a:cubicBezTo>
                  <a:cubicBezTo>
                    <a:pt x="58" y="158"/>
                    <a:pt x="57" y="157"/>
                    <a:pt x="56" y="157"/>
                  </a:cubicBezTo>
                  <a:cubicBezTo>
                    <a:pt x="56" y="156"/>
                    <a:pt x="57" y="153"/>
                    <a:pt x="55" y="151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7"/>
                    <a:pt x="56" y="146"/>
                  </a:cubicBezTo>
                  <a:cubicBezTo>
                    <a:pt x="55" y="144"/>
                    <a:pt x="54" y="144"/>
                    <a:pt x="54" y="141"/>
                  </a:cubicBezTo>
                  <a:cubicBezTo>
                    <a:pt x="54" y="140"/>
                    <a:pt x="55" y="138"/>
                    <a:pt x="55" y="136"/>
                  </a:cubicBezTo>
                  <a:cubicBezTo>
                    <a:pt x="54" y="138"/>
                    <a:pt x="53" y="138"/>
                    <a:pt x="52" y="138"/>
                  </a:cubicBezTo>
                  <a:cubicBezTo>
                    <a:pt x="53" y="136"/>
                    <a:pt x="48" y="133"/>
                    <a:pt x="51" y="131"/>
                  </a:cubicBezTo>
                  <a:cubicBezTo>
                    <a:pt x="50" y="131"/>
                    <a:pt x="48" y="128"/>
                    <a:pt x="47" y="127"/>
                  </a:cubicBezTo>
                  <a:cubicBezTo>
                    <a:pt x="47" y="130"/>
                    <a:pt x="48" y="133"/>
                    <a:pt x="46" y="135"/>
                  </a:cubicBezTo>
                  <a:cubicBezTo>
                    <a:pt x="45" y="136"/>
                    <a:pt x="43" y="139"/>
                    <a:pt x="42" y="137"/>
                  </a:cubicBezTo>
                  <a:cubicBezTo>
                    <a:pt x="42" y="136"/>
                    <a:pt x="41" y="135"/>
                    <a:pt x="41" y="133"/>
                  </a:cubicBezTo>
                  <a:cubicBezTo>
                    <a:pt x="39" y="134"/>
                    <a:pt x="40" y="135"/>
                    <a:pt x="41" y="136"/>
                  </a:cubicBezTo>
                  <a:cubicBezTo>
                    <a:pt x="41" y="138"/>
                    <a:pt x="41" y="138"/>
                    <a:pt x="40" y="140"/>
                  </a:cubicBezTo>
                  <a:cubicBezTo>
                    <a:pt x="40" y="140"/>
                    <a:pt x="39" y="139"/>
                    <a:pt x="39" y="139"/>
                  </a:cubicBezTo>
                  <a:cubicBezTo>
                    <a:pt x="39" y="140"/>
                    <a:pt x="38" y="141"/>
                    <a:pt x="38" y="141"/>
                  </a:cubicBezTo>
                  <a:cubicBezTo>
                    <a:pt x="38" y="141"/>
                    <a:pt x="38" y="140"/>
                    <a:pt x="38" y="139"/>
                  </a:cubicBezTo>
                  <a:cubicBezTo>
                    <a:pt x="37" y="141"/>
                    <a:pt x="37" y="142"/>
                    <a:pt x="35" y="141"/>
                  </a:cubicBezTo>
                  <a:cubicBezTo>
                    <a:pt x="35" y="143"/>
                    <a:pt x="36" y="144"/>
                    <a:pt x="34" y="144"/>
                  </a:cubicBezTo>
                  <a:cubicBezTo>
                    <a:pt x="34" y="144"/>
                    <a:pt x="32" y="142"/>
                    <a:pt x="32" y="141"/>
                  </a:cubicBezTo>
                  <a:cubicBezTo>
                    <a:pt x="32" y="143"/>
                    <a:pt x="32" y="144"/>
                    <a:pt x="33" y="146"/>
                  </a:cubicBezTo>
                  <a:cubicBezTo>
                    <a:pt x="33" y="147"/>
                    <a:pt x="32" y="148"/>
                    <a:pt x="31" y="147"/>
                  </a:cubicBezTo>
                  <a:cubicBezTo>
                    <a:pt x="31" y="145"/>
                    <a:pt x="32" y="142"/>
                    <a:pt x="30" y="141"/>
                  </a:cubicBezTo>
                  <a:cubicBezTo>
                    <a:pt x="30" y="143"/>
                    <a:pt x="30" y="147"/>
                    <a:pt x="28" y="147"/>
                  </a:cubicBezTo>
                  <a:cubicBezTo>
                    <a:pt x="27" y="147"/>
                    <a:pt x="29" y="141"/>
                    <a:pt x="28" y="140"/>
                  </a:cubicBezTo>
                  <a:cubicBezTo>
                    <a:pt x="28" y="142"/>
                    <a:pt x="28" y="144"/>
                    <a:pt x="25" y="145"/>
                  </a:cubicBezTo>
                  <a:cubicBezTo>
                    <a:pt x="25" y="144"/>
                    <a:pt x="26" y="143"/>
                    <a:pt x="26" y="142"/>
                  </a:cubicBezTo>
                  <a:cubicBezTo>
                    <a:pt x="25" y="144"/>
                    <a:pt x="24" y="145"/>
                    <a:pt x="23" y="146"/>
                  </a:cubicBezTo>
                  <a:cubicBezTo>
                    <a:pt x="22" y="144"/>
                    <a:pt x="26" y="139"/>
                    <a:pt x="27" y="137"/>
                  </a:cubicBezTo>
                  <a:cubicBezTo>
                    <a:pt x="23" y="136"/>
                    <a:pt x="26" y="140"/>
                    <a:pt x="24" y="140"/>
                  </a:cubicBezTo>
                  <a:cubicBezTo>
                    <a:pt x="23" y="140"/>
                    <a:pt x="21" y="143"/>
                    <a:pt x="20" y="144"/>
                  </a:cubicBezTo>
                  <a:cubicBezTo>
                    <a:pt x="21" y="142"/>
                    <a:pt x="22" y="139"/>
                    <a:pt x="22" y="137"/>
                  </a:cubicBezTo>
                  <a:cubicBezTo>
                    <a:pt x="22" y="136"/>
                    <a:pt x="23" y="135"/>
                    <a:pt x="23" y="134"/>
                  </a:cubicBezTo>
                  <a:cubicBezTo>
                    <a:pt x="23" y="133"/>
                    <a:pt x="23" y="131"/>
                    <a:pt x="23" y="130"/>
                  </a:cubicBezTo>
                  <a:cubicBezTo>
                    <a:pt x="23" y="129"/>
                    <a:pt x="24" y="130"/>
                    <a:pt x="24" y="129"/>
                  </a:cubicBezTo>
                  <a:cubicBezTo>
                    <a:pt x="24" y="129"/>
                    <a:pt x="24" y="128"/>
                    <a:pt x="24" y="127"/>
                  </a:cubicBezTo>
                  <a:cubicBezTo>
                    <a:pt x="24" y="126"/>
                    <a:pt x="24" y="125"/>
                    <a:pt x="23" y="124"/>
                  </a:cubicBezTo>
                  <a:cubicBezTo>
                    <a:pt x="23" y="122"/>
                    <a:pt x="23" y="119"/>
                    <a:pt x="22" y="117"/>
                  </a:cubicBezTo>
                  <a:cubicBezTo>
                    <a:pt x="22" y="117"/>
                    <a:pt x="23" y="117"/>
                    <a:pt x="23" y="116"/>
                  </a:cubicBezTo>
                  <a:cubicBezTo>
                    <a:pt x="22" y="116"/>
                    <a:pt x="21" y="116"/>
                    <a:pt x="20" y="115"/>
                  </a:cubicBezTo>
                  <a:cubicBezTo>
                    <a:pt x="20" y="114"/>
                    <a:pt x="21" y="113"/>
                    <a:pt x="20" y="112"/>
                  </a:cubicBezTo>
                  <a:cubicBezTo>
                    <a:pt x="20" y="111"/>
                    <a:pt x="17" y="111"/>
                    <a:pt x="20" y="108"/>
                  </a:cubicBezTo>
                  <a:cubicBezTo>
                    <a:pt x="18" y="109"/>
                    <a:pt x="19" y="105"/>
                    <a:pt x="19" y="103"/>
                  </a:cubicBezTo>
                  <a:cubicBezTo>
                    <a:pt x="18" y="106"/>
                    <a:pt x="17" y="105"/>
                    <a:pt x="15" y="104"/>
                  </a:cubicBezTo>
                  <a:cubicBezTo>
                    <a:pt x="16" y="104"/>
                    <a:pt x="16" y="104"/>
                    <a:pt x="17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1"/>
                    <a:pt x="16" y="102"/>
                    <a:pt x="16" y="103"/>
                  </a:cubicBezTo>
                  <a:cubicBezTo>
                    <a:pt x="16" y="102"/>
                    <a:pt x="16" y="102"/>
                    <a:pt x="16" y="101"/>
                  </a:cubicBezTo>
                  <a:cubicBezTo>
                    <a:pt x="16" y="101"/>
                    <a:pt x="15" y="101"/>
                    <a:pt x="15" y="101"/>
                  </a:cubicBezTo>
                  <a:cubicBezTo>
                    <a:pt x="15" y="99"/>
                    <a:pt x="17" y="100"/>
                    <a:pt x="16" y="98"/>
                  </a:cubicBezTo>
                  <a:cubicBezTo>
                    <a:pt x="15" y="98"/>
                    <a:pt x="15" y="99"/>
                    <a:pt x="14" y="99"/>
                  </a:cubicBezTo>
                  <a:cubicBezTo>
                    <a:pt x="14" y="98"/>
                    <a:pt x="13" y="97"/>
                    <a:pt x="13" y="96"/>
                  </a:cubicBezTo>
                  <a:cubicBezTo>
                    <a:pt x="13" y="97"/>
                    <a:pt x="12" y="97"/>
                    <a:pt x="12" y="98"/>
                  </a:cubicBezTo>
                  <a:cubicBezTo>
                    <a:pt x="12" y="97"/>
                    <a:pt x="11" y="96"/>
                    <a:pt x="10" y="97"/>
                  </a:cubicBezTo>
                  <a:cubicBezTo>
                    <a:pt x="11" y="98"/>
                    <a:pt x="11" y="99"/>
                    <a:pt x="12" y="99"/>
                  </a:cubicBezTo>
                  <a:cubicBezTo>
                    <a:pt x="9" y="100"/>
                    <a:pt x="8" y="98"/>
                    <a:pt x="10" y="96"/>
                  </a:cubicBezTo>
                  <a:cubicBezTo>
                    <a:pt x="10" y="95"/>
                    <a:pt x="9" y="92"/>
                    <a:pt x="9" y="91"/>
                  </a:cubicBezTo>
                  <a:cubicBezTo>
                    <a:pt x="9" y="93"/>
                    <a:pt x="9" y="97"/>
                    <a:pt x="7" y="97"/>
                  </a:cubicBezTo>
                  <a:cubicBezTo>
                    <a:pt x="6" y="96"/>
                    <a:pt x="7" y="95"/>
                    <a:pt x="8" y="94"/>
                  </a:cubicBezTo>
                  <a:cubicBezTo>
                    <a:pt x="7" y="94"/>
                    <a:pt x="6" y="92"/>
                    <a:pt x="5" y="91"/>
                  </a:cubicBezTo>
                  <a:cubicBezTo>
                    <a:pt x="5" y="92"/>
                    <a:pt x="5" y="93"/>
                    <a:pt x="5" y="94"/>
                  </a:cubicBezTo>
                  <a:cubicBezTo>
                    <a:pt x="5" y="93"/>
                    <a:pt x="4" y="91"/>
                    <a:pt x="3" y="90"/>
                  </a:cubicBezTo>
                  <a:cubicBezTo>
                    <a:pt x="1" y="90"/>
                    <a:pt x="1" y="88"/>
                    <a:pt x="0" y="86"/>
                  </a:cubicBezTo>
                  <a:cubicBezTo>
                    <a:pt x="0" y="84"/>
                    <a:pt x="0" y="83"/>
                    <a:pt x="2" y="81"/>
                  </a:cubicBezTo>
                  <a:cubicBezTo>
                    <a:pt x="3" y="80"/>
                    <a:pt x="4" y="84"/>
                    <a:pt x="6" y="83"/>
                  </a:cubicBezTo>
                  <a:cubicBezTo>
                    <a:pt x="4" y="81"/>
                    <a:pt x="4" y="80"/>
                    <a:pt x="4" y="78"/>
                  </a:cubicBezTo>
                  <a:cubicBezTo>
                    <a:pt x="4" y="77"/>
                    <a:pt x="4" y="77"/>
                    <a:pt x="4" y="76"/>
                  </a:cubicBezTo>
                  <a:cubicBezTo>
                    <a:pt x="4" y="76"/>
                    <a:pt x="4" y="75"/>
                    <a:pt x="4" y="75"/>
                  </a:cubicBezTo>
                  <a:cubicBezTo>
                    <a:pt x="5" y="75"/>
                    <a:pt x="6" y="74"/>
                    <a:pt x="5" y="73"/>
                  </a:cubicBezTo>
                  <a:cubicBezTo>
                    <a:pt x="6" y="74"/>
                    <a:pt x="7" y="75"/>
                    <a:pt x="7" y="75"/>
                  </a:cubicBezTo>
                  <a:cubicBezTo>
                    <a:pt x="7" y="75"/>
                    <a:pt x="8" y="74"/>
                    <a:pt x="8" y="74"/>
                  </a:cubicBezTo>
                  <a:cubicBezTo>
                    <a:pt x="8" y="75"/>
                    <a:pt x="8" y="76"/>
                    <a:pt x="9" y="76"/>
                  </a:cubicBezTo>
                  <a:cubicBezTo>
                    <a:pt x="9" y="74"/>
                    <a:pt x="8" y="73"/>
                    <a:pt x="10" y="73"/>
                  </a:cubicBezTo>
                  <a:cubicBezTo>
                    <a:pt x="10" y="73"/>
                    <a:pt x="10" y="70"/>
                    <a:pt x="10" y="69"/>
                  </a:cubicBezTo>
                  <a:cubicBezTo>
                    <a:pt x="10" y="67"/>
                    <a:pt x="8" y="67"/>
                    <a:pt x="9" y="65"/>
                  </a:cubicBezTo>
                  <a:cubicBezTo>
                    <a:pt x="10" y="64"/>
                    <a:pt x="10" y="64"/>
                    <a:pt x="10" y="62"/>
                  </a:cubicBezTo>
                  <a:cubicBezTo>
                    <a:pt x="13" y="64"/>
                    <a:pt x="12" y="61"/>
                    <a:pt x="12" y="59"/>
                  </a:cubicBezTo>
                  <a:cubicBezTo>
                    <a:pt x="12" y="55"/>
                    <a:pt x="13" y="54"/>
                    <a:pt x="11" y="52"/>
                  </a:cubicBezTo>
                  <a:cubicBezTo>
                    <a:pt x="11" y="51"/>
                    <a:pt x="12" y="51"/>
                    <a:pt x="12" y="51"/>
                  </a:cubicBezTo>
                  <a:cubicBezTo>
                    <a:pt x="12" y="52"/>
                    <a:pt x="13" y="52"/>
                    <a:pt x="13" y="53"/>
                  </a:cubicBezTo>
                  <a:cubicBezTo>
                    <a:pt x="14" y="53"/>
                    <a:pt x="14" y="52"/>
                    <a:pt x="15" y="52"/>
                  </a:cubicBezTo>
                  <a:cubicBezTo>
                    <a:pt x="16" y="52"/>
                    <a:pt x="20" y="53"/>
                    <a:pt x="19" y="55"/>
                  </a:cubicBezTo>
                  <a:cubicBezTo>
                    <a:pt x="21" y="52"/>
                    <a:pt x="21" y="48"/>
                    <a:pt x="23" y="46"/>
                  </a:cubicBezTo>
                  <a:cubicBezTo>
                    <a:pt x="24" y="45"/>
                    <a:pt x="24" y="44"/>
                    <a:pt x="24" y="43"/>
                  </a:cubicBezTo>
                  <a:cubicBezTo>
                    <a:pt x="25" y="42"/>
                    <a:pt x="27" y="40"/>
                    <a:pt x="26" y="39"/>
                  </a:cubicBezTo>
                  <a:cubicBezTo>
                    <a:pt x="25" y="39"/>
                    <a:pt x="25" y="39"/>
                    <a:pt x="24" y="39"/>
                  </a:cubicBezTo>
                  <a:cubicBezTo>
                    <a:pt x="24" y="38"/>
                    <a:pt x="24" y="37"/>
                    <a:pt x="25" y="36"/>
                  </a:cubicBezTo>
                  <a:cubicBezTo>
                    <a:pt x="25" y="35"/>
                    <a:pt x="27" y="36"/>
                    <a:pt x="27" y="35"/>
                  </a:cubicBezTo>
                  <a:cubicBezTo>
                    <a:pt x="29" y="33"/>
                    <a:pt x="28" y="31"/>
                    <a:pt x="29" y="30"/>
                  </a:cubicBezTo>
                  <a:cubicBezTo>
                    <a:pt x="31" y="28"/>
                    <a:pt x="28" y="26"/>
                    <a:pt x="29" y="25"/>
                  </a:cubicBezTo>
                  <a:cubicBezTo>
                    <a:pt x="29" y="24"/>
                    <a:pt x="30" y="21"/>
                    <a:pt x="32" y="22"/>
                  </a:cubicBezTo>
                  <a:cubicBezTo>
                    <a:pt x="34" y="22"/>
                    <a:pt x="32" y="21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6" y="18"/>
                    <a:pt x="37" y="19"/>
                    <a:pt x="38" y="18"/>
                  </a:cubicBezTo>
                  <a:cubicBezTo>
                    <a:pt x="38" y="17"/>
                    <a:pt x="39" y="16"/>
                    <a:pt x="40" y="16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4" y="15"/>
                    <a:pt x="44" y="15"/>
                    <a:pt x="45" y="14"/>
                  </a:cubicBezTo>
                  <a:cubicBezTo>
                    <a:pt x="46" y="12"/>
                    <a:pt x="47" y="15"/>
                    <a:pt x="47" y="17"/>
                  </a:cubicBezTo>
                  <a:cubicBezTo>
                    <a:pt x="48" y="16"/>
                    <a:pt x="49" y="17"/>
                    <a:pt x="49" y="18"/>
                  </a:cubicBezTo>
                  <a:cubicBezTo>
                    <a:pt x="52" y="16"/>
                    <a:pt x="48" y="14"/>
                    <a:pt x="47" y="12"/>
                  </a:cubicBezTo>
                  <a:cubicBezTo>
                    <a:pt x="47" y="10"/>
                    <a:pt x="48" y="10"/>
                    <a:pt x="49" y="9"/>
                  </a:cubicBezTo>
                  <a:cubicBezTo>
                    <a:pt x="50" y="9"/>
                    <a:pt x="51" y="8"/>
                    <a:pt x="51" y="7"/>
                  </a:cubicBezTo>
                  <a:cubicBezTo>
                    <a:pt x="51" y="8"/>
                    <a:pt x="52" y="8"/>
                    <a:pt x="52" y="9"/>
                  </a:cubicBezTo>
                  <a:cubicBezTo>
                    <a:pt x="53" y="6"/>
                    <a:pt x="52" y="7"/>
                    <a:pt x="52" y="5"/>
                  </a:cubicBezTo>
                  <a:cubicBezTo>
                    <a:pt x="52" y="4"/>
                    <a:pt x="53" y="4"/>
                    <a:pt x="53" y="3"/>
                  </a:cubicBezTo>
                  <a:cubicBezTo>
                    <a:pt x="53" y="2"/>
                    <a:pt x="53" y="1"/>
                    <a:pt x="54" y="0"/>
                  </a:cubicBezTo>
                  <a:cubicBezTo>
                    <a:pt x="54" y="1"/>
                    <a:pt x="55" y="1"/>
                    <a:pt x="55" y="2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6" y="1"/>
                    <a:pt x="56" y="2"/>
                    <a:pt x="57" y="3"/>
                  </a:cubicBezTo>
                  <a:cubicBezTo>
                    <a:pt x="57" y="3"/>
                    <a:pt x="58" y="3"/>
                    <a:pt x="58" y="2"/>
                  </a:cubicBezTo>
                  <a:cubicBezTo>
                    <a:pt x="58" y="3"/>
                    <a:pt x="58" y="3"/>
                    <a:pt x="58" y="4"/>
                  </a:cubicBezTo>
                  <a:cubicBezTo>
                    <a:pt x="58" y="5"/>
                    <a:pt x="60" y="4"/>
                    <a:pt x="60" y="5"/>
                  </a:cubicBezTo>
                  <a:cubicBezTo>
                    <a:pt x="60" y="6"/>
                    <a:pt x="60" y="7"/>
                    <a:pt x="61" y="9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60" y="9"/>
                    <a:pt x="60" y="12"/>
                    <a:pt x="61" y="13"/>
                  </a:cubicBezTo>
                  <a:cubicBezTo>
                    <a:pt x="63" y="14"/>
                    <a:pt x="62" y="11"/>
                    <a:pt x="62" y="10"/>
                  </a:cubicBezTo>
                  <a:cubicBezTo>
                    <a:pt x="64" y="11"/>
                    <a:pt x="66" y="11"/>
                    <a:pt x="66" y="12"/>
                  </a:cubicBezTo>
                  <a:cubicBezTo>
                    <a:pt x="66" y="15"/>
                    <a:pt x="66" y="18"/>
                    <a:pt x="66" y="21"/>
                  </a:cubicBezTo>
                  <a:cubicBezTo>
                    <a:pt x="66" y="23"/>
                    <a:pt x="66" y="26"/>
                    <a:pt x="66" y="28"/>
                  </a:cubicBezTo>
                  <a:cubicBezTo>
                    <a:pt x="66" y="29"/>
                    <a:pt x="64" y="28"/>
                    <a:pt x="64" y="29"/>
                  </a:cubicBezTo>
                  <a:cubicBezTo>
                    <a:pt x="64" y="30"/>
                    <a:pt x="65" y="30"/>
                    <a:pt x="66" y="31"/>
                  </a:cubicBezTo>
                  <a:cubicBezTo>
                    <a:pt x="65" y="32"/>
                    <a:pt x="64" y="32"/>
                    <a:pt x="63" y="31"/>
                  </a:cubicBezTo>
                  <a:cubicBezTo>
                    <a:pt x="62" y="32"/>
                    <a:pt x="62" y="33"/>
                    <a:pt x="62" y="35"/>
                  </a:cubicBezTo>
                  <a:cubicBezTo>
                    <a:pt x="61" y="34"/>
                    <a:pt x="60" y="34"/>
                    <a:pt x="60" y="33"/>
                  </a:cubicBezTo>
                  <a:cubicBezTo>
                    <a:pt x="59" y="35"/>
                    <a:pt x="59" y="38"/>
                    <a:pt x="57" y="39"/>
                  </a:cubicBezTo>
                  <a:cubicBezTo>
                    <a:pt x="58" y="37"/>
                    <a:pt x="57" y="37"/>
                    <a:pt x="56" y="37"/>
                  </a:cubicBezTo>
                  <a:cubicBezTo>
                    <a:pt x="56" y="37"/>
                    <a:pt x="55" y="39"/>
                    <a:pt x="55" y="39"/>
                  </a:cubicBezTo>
                  <a:cubicBezTo>
                    <a:pt x="54" y="41"/>
                    <a:pt x="56" y="42"/>
                    <a:pt x="57" y="43"/>
                  </a:cubicBezTo>
                  <a:cubicBezTo>
                    <a:pt x="52" y="41"/>
                    <a:pt x="53" y="49"/>
                    <a:pt x="57" y="49"/>
                  </a:cubicBezTo>
                  <a:cubicBezTo>
                    <a:pt x="56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1"/>
                  </a:cubicBezTo>
                  <a:cubicBezTo>
                    <a:pt x="55" y="52"/>
                    <a:pt x="53" y="52"/>
                    <a:pt x="55" y="54"/>
                  </a:cubicBezTo>
                  <a:cubicBezTo>
                    <a:pt x="56" y="55"/>
                    <a:pt x="57" y="53"/>
                    <a:pt x="58" y="52"/>
                  </a:cubicBezTo>
                  <a:cubicBezTo>
                    <a:pt x="61" y="50"/>
                    <a:pt x="61" y="51"/>
                    <a:pt x="64" y="52"/>
                  </a:cubicBezTo>
                  <a:cubicBezTo>
                    <a:pt x="65" y="52"/>
                    <a:pt x="65" y="50"/>
                    <a:pt x="66" y="50"/>
                  </a:cubicBezTo>
                  <a:cubicBezTo>
                    <a:pt x="66" y="50"/>
                    <a:pt x="67" y="50"/>
                    <a:pt x="68" y="51"/>
                  </a:cubicBezTo>
                  <a:cubicBezTo>
                    <a:pt x="66" y="52"/>
                    <a:pt x="65" y="52"/>
                    <a:pt x="65" y="54"/>
                  </a:cubicBezTo>
                  <a:cubicBezTo>
                    <a:pt x="65" y="55"/>
                    <a:pt x="67" y="55"/>
                    <a:pt x="67" y="56"/>
                  </a:cubicBezTo>
                  <a:cubicBezTo>
                    <a:pt x="67" y="56"/>
                    <a:pt x="66" y="58"/>
                    <a:pt x="66" y="58"/>
                  </a:cubicBezTo>
                  <a:cubicBezTo>
                    <a:pt x="67" y="58"/>
                    <a:pt x="67" y="58"/>
                    <a:pt x="68" y="58"/>
                  </a:cubicBezTo>
                  <a:cubicBezTo>
                    <a:pt x="67" y="59"/>
                    <a:pt x="67" y="59"/>
                    <a:pt x="66" y="60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7" y="60"/>
                    <a:pt x="67" y="61"/>
                    <a:pt x="67" y="61"/>
                  </a:cubicBezTo>
                  <a:cubicBezTo>
                    <a:pt x="67" y="61"/>
                    <a:pt x="68" y="61"/>
                    <a:pt x="69" y="61"/>
                  </a:cubicBezTo>
                  <a:cubicBezTo>
                    <a:pt x="69" y="61"/>
                    <a:pt x="69" y="63"/>
                    <a:pt x="69" y="63"/>
                  </a:cubicBezTo>
                  <a:cubicBezTo>
                    <a:pt x="71" y="62"/>
                    <a:pt x="72" y="62"/>
                    <a:pt x="74" y="62"/>
                  </a:cubicBezTo>
                  <a:cubicBezTo>
                    <a:pt x="74" y="63"/>
                    <a:pt x="74" y="64"/>
                    <a:pt x="74" y="65"/>
                  </a:cubicBezTo>
                  <a:cubicBezTo>
                    <a:pt x="73" y="65"/>
                    <a:pt x="73" y="64"/>
                    <a:pt x="72" y="64"/>
                  </a:cubicBezTo>
                  <a:cubicBezTo>
                    <a:pt x="72" y="65"/>
                    <a:pt x="72" y="66"/>
                    <a:pt x="72" y="67"/>
                  </a:cubicBezTo>
                  <a:cubicBezTo>
                    <a:pt x="72" y="66"/>
                    <a:pt x="71" y="67"/>
                    <a:pt x="71" y="66"/>
                  </a:cubicBezTo>
                  <a:cubicBezTo>
                    <a:pt x="72" y="68"/>
                    <a:pt x="73" y="69"/>
                    <a:pt x="72" y="70"/>
                  </a:cubicBezTo>
                  <a:cubicBezTo>
                    <a:pt x="71" y="71"/>
                    <a:pt x="72" y="71"/>
                    <a:pt x="71" y="72"/>
                  </a:cubicBezTo>
                  <a:cubicBezTo>
                    <a:pt x="68" y="75"/>
                    <a:pt x="73" y="76"/>
                    <a:pt x="73" y="73"/>
                  </a:cubicBezTo>
                  <a:cubicBezTo>
                    <a:pt x="75" y="74"/>
                    <a:pt x="76" y="74"/>
                    <a:pt x="78" y="74"/>
                  </a:cubicBezTo>
                  <a:cubicBezTo>
                    <a:pt x="78" y="75"/>
                    <a:pt x="78" y="77"/>
                    <a:pt x="78" y="78"/>
                  </a:cubicBezTo>
                  <a:cubicBezTo>
                    <a:pt x="78" y="79"/>
                    <a:pt x="79" y="78"/>
                    <a:pt x="79" y="79"/>
                  </a:cubicBezTo>
                  <a:cubicBezTo>
                    <a:pt x="79" y="79"/>
                    <a:pt x="79" y="80"/>
                    <a:pt x="79" y="81"/>
                  </a:cubicBezTo>
                  <a:cubicBezTo>
                    <a:pt x="82" y="81"/>
                    <a:pt x="85" y="81"/>
                    <a:pt x="87" y="79"/>
                  </a:cubicBezTo>
                  <a:cubicBezTo>
                    <a:pt x="88" y="78"/>
                    <a:pt x="88" y="78"/>
                    <a:pt x="90" y="78"/>
                  </a:cubicBezTo>
                  <a:cubicBezTo>
                    <a:pt x="90" y="78"/>
                    <a:pt x="90" y="80"/>
                    <a:pt x="90" y="81"/>
                  </a:cubicBezTo>
                  <a:cubicBezTo>
                    <a:pt x="89" y="82"/>
                    <a:pt x="87" y="83"/>
                    <a:pt x="86" y="84"/>
                  </a:cubicBezTo>
                  <a:cubicBezTo>
                    <a:pt x="86" y="83"/>
                    <a:pt x="86" y="83"/>
                    <a:pt x="85" y="82"/>
                  </a:cubicBezTo>
                  <a:cubicBezTo>
                    <a:pt x="85" y="84"/>
                    <a:pt x="84" y="86"/>
                    <a:pt x="83" y="87"/>
                  </a:cubicBezTo>
                  <a:cubicBezTo>
                    <a:pt x="83" y="87"/>
                    <a:pt x="84" y="87"/>
                    <a:pt x="85" y="87"/>
                  </a:cubicBezTo>
                  <a:cubicBezTo>
                    <a:pt x="84" y="89"/>
                    <a:pt x="82" y="88"/>
                    <a:pt x="81" y="89"/>
                  </a:cubicBezTo>
                  <a:cubicBezTo>
                    <a:pt x="80" y="91"/>
                    <a:pt x="80" y="94"/>
                    <a:pt x="79" y="95"/>
                  </a:cubicBezTo>
                  <a:cubicBezTo>
                    <a:pt x="80" y="94"/>
                    <a:pt x="79" y="94"/>
                    <a:pt x="78" y="93"/>
                  </a:cubicBezTo>
                  <a:cubicBezTo>
                    <a:pt x="78" y="92"/>
                    <a:pt x="77" y="93"/>
                    <a:pt x="76" y="94"/>
                  </a:cubicBezTo>
                  <a:cubicBezTo>
                    <a:pt x="75" y="95"/>
                    <a:pt x="73" y="93"/>
                    <a:pt x="72" y="93"/>
                  </a:cubicBezTo>
                  <a:cubicBezTo>
                    <a:pt x="73" y="94"/>
                    <a:pt x="74" y="96"/>
                    <a:pt x="73" y="97"/>
                  </a:cubicBezTo>
                  <a:cubicBezTo>
                    <a:pt x="73" y="97"/>
                    <a:pt x="70" y="97"/>
                    <a:pt x="69" y="97"/>
                  </a:cubicBezTo>
                  <a:cubicBezTo>
                    <a:pt x="69" y="98"/>
                    <a:pt x="69" y="99"/>
                    <a:pt x="68" y="101"/>
                  </a:cubicBezTo>
                  <a:cubicBezTo>
                    <a:pt x="67" y="100"/>
                    <a:pt x="67" y="100"/>
                    <a:pt x="67" y="99"/>
                  </a:cubicBezTo>
                  <a:cubicBezTo>
                    <a:pt x="66" y="100"/>
                    <a:pt x="65" y="101"/>
                    <a:pt x="64" y="102"/>
                  </a:cubicBezTo>
                  <a:cubicBezTo>
                    <a:pt x="64" y="102"/>
                    <a:pt x="63" y="101"/>
                    <a:pt x="63" y="101"/>
                  </a:cubicBezTo>
                  <a:cubicBezTo>
                    <a:pt x="60" y="102"/>
                    <a:pt x="61" y="102"/>
                    <a:pt x="59" y="99"/>
                  </a:cubicBezTo>
                  <a:cubicBezTo>
                    <a:pt x="58" y="101"/>
                    <a:pt x="59" y="102"/>
                    <a:pt x="58" y="103"/>
                  </a:cubicBezTo>
                  <a:cubicBezTo>
                    <a:pt x="56" y="104"/>
                    <a:pt x="56" y="105"/>
                    <a:pt x="56" y="107"/>
                  </a:cubicBezTo>
                  <a:cubicBezTo>
                    <a:pt x="56" y="107"/>
                    <a:pt x="56" y="110"/>
                    <a:pt x="55" y="110"/>
                  </a:cubicBezTo>
                  <a:cubicBezTo>
                    <a:pt x="56" y="111"/>
                    <a:pt x="56" y="112"/>
                    <a:pt x="56" y="114"/>
                  </a:cubicBezTo>
                  <a:cubicBezTo>
                    <a:pt x="54" y="113"/>
                    <a:pt x="55" y="115"/>
                    <a:pt x="54" y="115"/>
                  </a:cubicBezTo>
                  <a:cubicBezTo>
                    <a:pt x="53" y="115"/>
                    <a:pt x="52" y="114"/>
                    <a:pt x="51" y="114"/>
                  </a:cubicBezTo>
                  <a:cubicBezTo>
                    <a:pt x="52" y="115"/>
                    <a:pt x="53" y="116"/>
                    <a:pt x="53" y="118"/>
                  </a:cubicBezTo>
                  <a:cubicBezTo>
                    <a:pt x="54" y="118"/>
                    <a:pt x="53" y="116"/>
                    <a:pt x="55" y="116"/>
                  </a:cubicBezTo>
                  <a:cubicBezTo>
                    <a:pt x="55" y="117"/>
                    <a:pt x="55" y="118"/>
                    <a:pt x="54" y="118"/>
                  </a:cubicBezTo>
                  <a:cubicBezTo>
                    <a:pt x="55" y="118"/>
                    <a:pt x="56" y="120"/>
                    <a:pt x="56" y="121"/>
                  </a:cubicBezTo>
                  <a:cubicBezTo>
                    <a:pt x="56" y="121"/>
                    <a:pt x="55" y="123"/>
                    <a:pt x="55" y="123"/>
                  </a:cubicBezTo>
                  <a:cubicBezTo>
                    <a:pt x="56" y="124"/>
                    <a:pt x="57" y="126"/>
                    <a:pt x="58" y="127"/>
                  </a:cubicBezTo>
                  <a:cubicBezTo>
                    <a:pt x="59" y="127"/>
                    <a:pt x="60" y="127"/>
                    <a:pt x="60" y="128"/>
                  </a:cubicBezTo>
                  <a:cubicBezTo>
                    <a:pt x="61" y="129"/>
                    <a:pt x="63" y="132"/>
                    <a:pt x="63" y="134"/>
                  </a:cubicBezTo>
                  <a:cubicBezTo>
                    <a:pt x="63" y="136"/>
                    <a:pt x="64" y="138"/>
                    <a:pt x="65" y="140"/>
                  </a:cubicBezTo>
                  <a:cubicBezTo>
                    <a:pt x="66" y="139"/>
                    <a:pt x="66" y="138"/>
                    <a:pt x="67" y="137"/>
                  </a:cubicBezTo>
                  <a:cubicBezTo>
                    <a:pt x="68" y="139"/>
                    <a:pt x="68" y="139"/>
                    <a:pt x="67" y="141"/>
                  </a:cubicBezTo>
                  <a:cubicBezTo>
                    <a:pt x="67" y="142"/>
                    <a:pt x="65" y="142"/>
                    <a:pt x="64" y="143"/>
                  </a:cubicBezTo>
                  <a:cubicBezTo>
                    <a:pt x="63" y="144"/>
                    <a:pt x="64" y="149"/>
                    <a:pt x="64" y="151"/>
                  </a:cubicBezTo>
                  <a:cubicBezTo>
                    <a:pt x="64" y="151"/>
                    <a:pt x="63" y="151"/>
                    <a:pt x="62" y="150"/>
                  </a:cubicBezTo>
                  <a:cubicBezTo>
                    <a:pt x="62" y="151"/>
                    <a:pt x="62" y="151"/>
                    <a:pt x="62" y="152"/>
                  </a:cubicBezTo>
                  <a:cubicBezTo>
                    <a:pt x="62" y="151"/>
                    <a:pt x="61" y="151"/>
                    <a:pt x="61" y="150"/>
                  </a:cubicBezTo>
                  <a:cubicBezTo>
                    <a:pt x="61" y="153"/>
                    <a:pt x="60" y="157"/>
                    <a:pt x="62" y="158"/>
                  </a:cubicBezTo>
                  <a:cubicBezTo>
                    <a:pt x="64" y="159"/>
                    <a:pt x="65" y="162"/>
                    <a:pt x="65" y="164"/>
                  </a:cubicBezTo>
                  <a:cubicBezTo>
                    <a:pt x="66" y="165"/>
                    <a:pt x="68" y="165"/>
                    <a:pt x="68" y="166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71"/>
                    <a:pt x="71" y="177"/>
                    <a:pt x="69" y="176"/>
                  </a:cubicBezTo>
                  <a:cubicBezTo>
                    <a:pt x="68" y="177"/>
                    <a:pt x="69" y="177"/>
                    <a:pt x="70" y="178"/>
                  </a:cubicBezTo>
                  <a:cubicBezTo>
                    <a:pt x="70" y="179"/>
                    <a:pt x="70" y="179"/>
                    <a:pt x="70" y="180"/>
                  </a:cubicBezTo>
                  <a:cubicBezTo>
                    <a:pt x="71" y="181"/>
                    <a:pt x="72" y="182"/>
                    <a:pt x="72" y="182"/>
                  </a:cubicBezTo>
                  <a:cubicBezTo>
                    <a:pt x="72" y="184"/>
                    <a:pt x="72" y="184"/>
                    <a:pt x="73" y="185"/>
                  </a:cubicBezTo>
                  <a:cubicBezTo>
                    <a:pt x="74" y="186"/>
                    <a:pt x="76" y="194"/>
                    <a:pt x="72" y="193"/>
                  </a:cubicBezTo>
                  <a:cubicBezTo>
                    <a:pt x="72" y="194"/>
                    <a:pt x="73" y="196"/>
                    <a:pt x="72" y="197"/>
                  </a:cubicBezTo>
                  <a:cubicBezTo>
                    <a:pt x="70" y="199"/>
                    <a:pt x="69" y="201"/>
                    <a:pt x="67" y="203"/>
                  </a:cubicBezTo>
                  <a:cubicBezTo>
                    <a:pt x="66" y="204"/>
                    <a:pt x="67" y="206"/>
                    <a:pt x="66" y="207"/>
                  </a:cubicBezTo>
                  <a:cubicBezTo>
                    <a:pt x="65" y="208"/>
                    <a:pt x="66" y="210"/>
                    <a:pt x="64" y="211"/>
                  </a:cubicBezTo>
                  <a:close/>
                  <a:moveTo>
                    <a:pt x="16" y="113"/>
                  </a:moveTo>
                  <a:cubicBezTo>
                    <a:pt x="16" y="111"/>
                    <a:pt x="15" y="111"/>
                    <a:pt x="13" y="110"/>
                  </a:cubicBezTo>
                  <a:cubicBezTo>
                    <a:pt x="12" y="112"/>
                    <a:pt x="14" y="113"/>
                    <a:pt x="16" y="113"/>
                  </a:cubicBezTo>
                  <a:close/>
                  <a:moveTo>
                    <a:pt x="61" y="181"/>
                  </a:moveTo>
                  <a:cubicBezTo>
                    <a:pt x="60" y="182"/>
                    <a:pt x="60" y="183"/>
                    <a:pt x="62" y="183"/>
                  </a:cubicBezTo>
                  <a:cubicBezTo>
                    <a:pt x="61" y="184"/>
                    <a:pt x="61" y="184"/>
                    <a:pt x="61" y="185"/>
                  </a:cubicBezTo>
                  <a:cubicBezTo>
                    <a:pt x="64" y="186"/>
                    <a:pt x="64" y="180"/>
                    <a:pt x="61" y="181"/>
                  </a:cubicBezTo>
                  <a:close/>
                  <a:moveTo>
                    <a:pt x="17" y="106"/>
                  </a:moveTo>
                  <a:cubicBezTo>
                    <a:pt x="17" y="106"/>
                    <a:pt x="16" y="106"/>
                    <a:pt x="15" y="106"/>
                  </a:cubicBezTo>
                  <a:cubicBezTo>
                    <a:pt x="15" y="106"/>
                    <a:pt x="14" y="105"/>
                    <a:pt x="13" y="105"/>
                  </a:cubicBezTo>
                  <a:cubicBezTo>
                    <a:pt x="13" y="108"/>
                    <a:pt x="14" y="109"/>
                    <a:pt x="18" y="111"/>
                  </a:cubicBezTo>
                  <a:cubicBezTo>
                    <a:pt x="17" y="110"/>
                    <a:pt x="18" y="107"/>
                    <a:pt x="17" y="10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Burkina Faso">
              <a:extLst>
                <a:ext uri="{FF2B5EF4-FFF2-40B4-BE49-F238E27FC236}">
                  <a16:creationId xmlns:a16="http://schemas.microsoft.com/office/drawing/2014/main" id="{CE5CE827-1553-ACC0-5EB0-47F66C265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231" y="2367022"/>
              <a:ext cx="189932" cy="158446"/>
            </a:xfrm>
            <a:custGeom>
              <a:avLst/>
              <a:gdLst>
                <a:gd name="T0" fmla="*/ 74 w 79"/>
                <a:gd name="T1" fmla="*/ 30 h 66"/>
                <a:gd name="T2" fmla="*/ 65 w 79"/>
                <a:gd name="T3" fmla="*/ 25 h 66"/>
                <a:gd name="T4" fmla="*/ 66 w 79"/>
                <a:gd name="T5" fmla="*/ 19 h 66"/>
                <a:gd name="T6" fmla="*/ 63 w 79"/>
                <a:gd name="T7" fmla="*/ 17 h 66"/>
                <a:gd name="T8" fmla="*/ 60 w 79"/>
                <a:gd name="T9" fmla="*/ 11 h 66"/>
                <a:gd name="T10" fmla="*/ 57 w 79"/>
                <a:gd name="T11" fmla="*/ 3 h 66"/>
                <a:gd name="T12" fmla="*/ 47 w 79"/>
                <a:gd name="T13" fmla="*/ 2 h 66"/>
                <a:gd name="T14" fmla="*/ 38 w 79"/>
                <a:gd name="T15" fmla="*/ 8 h 66"/>
                <a:gd name="T16" fmla="*/ 35 w 79"/>
                <a:gd name="T17" fmla="*/ 12 h 66"/>
                <a:gd name="T18" fmla="*/ 26 w 79"/>
                <a:gd name="T19" fmla="*/ 16 h 66"/>
                <a:gd name="T20" fmla="*/ 24 w 79"/>
                <a:gd name="T21" fmla="*/ 17 h 66"/>
                <a:gd name="T22" fmla="*/ 20 w 79"/>
                <a:gd name="T23" fmla="*/ 22 h 66"/>
                <a:gd name="T24" fmla="*/ 16 w 79"/>
                <a:gd name="T25" fmla="*/ 21 h 66"/>
                <a:gd name="T26" fmla="*/ 15 w 79"/>
                <a:gd name="T27" fmla="*/ 22 h 66"/>
                <a:gd name="T28" fmla="*/ 11 w 79"/>
                <a:gd name="T29" fmla="*/ 29 h 66"/>
                <a:gd name="T30" fmla="*/ 10 w 79"/>
                <a:gd name="T31" fmla="*/ 36 h 66"/>
                <a:gd name="T32" fmla="*/ 6 w 79"/>
                <a:gd name="T33" fmla="*/ 37 h 66"/>
                <a:gd name="T34" fmla="*/ 3 w 79"/>
                <a:gd name="T35" fmla="*/ 39 h 66"/>
                <a:gd name="T36" fmla="*/ 2 w 79"/>
                <a:gd name="T37" fmla="*/ 47 h 66"/>
                <a:gd name="T38" fmla="*/ 0 w 79"/>
                <a:gd name="T39" fmla="*/ 54 h 66"/>
                <a:gd name="T40" fmla="*/ 3 w 79"/>
                <a:gd name="T41" fmla="*/ 57 h 66"/>
                <a:gd name="T42" fmla="*/ 9 w 79"/>
                <a:gd name="T43" fmla="*/ 63 h 66"/>
                <a:gd name="T44" fmla="*/ 10 w 79"/>
                <a:gd name="T45" fmla="*/ 63 h 66"/>
                <a:gd name="T46" fmla="*/ 11 w 79"/>
                <a:gd name="T47" fmla="*/ 65 h 66"/>
                <a:gd name="T48" fmla="*/ 15 w 79"/>
                <a:gd name="T49" fmla="*/ 62 h 66"/>
                <a:gd name="T50" fmla="*/ 23 w 79"/>
                <a:gd name="T51" fmla="*/ 62 h 66"/>
                <a:gd name="T52" fmla="*/ 26 w 79"/>
                <a:gd name="T53" fmla="*/ 63 h 66"/>
                <a:gd name="T54" fmla="*/ 28 w 79"/>
                <a:gd name="T55" fmla="*/ 66 h 66"/>
                <a:gd name="T56" fmla="*/ 29 w 79"/>
                <a:gd name="T57" fmla="*/ 62 h 66"/>
                <a:gd name="T58" fmla="*/ 26 w 79"/>
                <a:gd name="T59" fmla="*/ 50 h 66"/>
                <a:gd name="T60" fmla="*/ 39 w 79"/>
                <a:gd name="T61" fmla="*/ 49 h 66"/>
                <a:gd name="T62" fmla="*/ 52 w 79"/>
                <a:gd name="T63" fmla="*/ 47 h 66"/>
                <a:gd name="T64" fmla="*/ 58 w 79"/>
                <a:gd name="T65" fmla="*/ 48 h 66"/>
                <a:gd name="T66" fmla="*/ 65 w 79"/>
                <a:gd name="T67" fmla="*/ 48 h 66"/>
                <a:gd name="T68" fmla="*/ 66 w 79"/>
                <a:gd name="T69" fmla="*/ 46 h 66"/>
                <a:gd name="T70" fmla="*/ 69 w 79"/>
                <a:gd name="T71" fmla="*/ 44 h 66"/>
                <a:gd name="T72" fmla="*/ 78 w 79"/>
                <a:gd name="T73" fmla="*/ 41 h 66"/>
                <a:gd name="T74" fmla="*/ 76 w 79"/>
                <a:gd name="T7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" h="66">
                  <a:moveTo>
                    <a:pt x="77" y="29"/>
                  </a:moveTo>
                  <a:cubicBezTo>
                    <a:pt x="76" y="27"/>
                    <a:pt x="74" y="30"/>
                    <a:pt x="74" y="30"/>
                  </a:cubicBezTo>
                  <a:cubicBezTo>
                    <a:pt x="73" y="31"/>
                    <a:pt x="70" y="28"/>
                    <a:pt x="70" y="28"/>
                  </a:cubicBezTo>
                  <a:cubicBezTo>
                    <a:pt x="68" y="27"/>
                    <a:pt x="67" y="25"/>
                    <a:pt x="65" y="25"/>
                  </a:cubicBezTo>
                  <a:cubicBezTo>
                    <a:pt x="65" y="23"/>
                    <a:pt x="65" y="21"/>
                    <a:pt x="67" y="21"/>
                  </a:cubicBezTo>
                  <a:cubicBezTo>
                    <a:pt x="67" y="21"/>
                    <a:pt x="66" y="20"/>
                    <a:pt x="66" y="19"/>
                  </a:cubicBezTo>
                  <a:cubicBezTo>
                    <a:pt x="65" y="18"/>
                    <a:pt x="64" y="19"/>
                    <a:pt x="63" y="18"/>
                  </a:cubicBezTo>
                  <a:cubicBezTo>
                    <a:pt x="63" y="18"/>
                    <a:pt x="63" y="18"/>
                    <a:pt x="63" y="17"/>
                  </a:cubicBezTo>
                  <a:cubicBezTo>
                    <a:pt x="62" y="18"/>
                    <a:pt x="60" y="14"/>
                    <a:pt x="60" y="13"/>
                  </a:cubicBezTo>
                  <a:cubicBezTo>
                    <a:pt x="59" y="13"/>
                    <a:pt x="60" y="11"/>
                    <a:pt x="60" y="11"/>
                  </a:cubicBezTo>
                  <a:cubicBezTo>
                    <a:pt x="59" y="10"/>
                    <a:pt x="58" y="10"/>
                    <a:pt x="57" y="9"/>
                  </a:cubicBezTo>
                  <a:cubicBezTo>
                    <a:pt x="57" y="9"/>
                    <a:pt x="57" y="5"/>
                    <a:pt x="57" y="3"/>
                  </a:cubicBezTo>
                  <a:cubicBezTo>
                    <a:pt x="56" y="3"/>
                    <a:pt x="52" y="0"/>
                    <a:pt x="52" y="3"/>
                  </a:cubicBezTo>
                  <a:cubicBezTo>
                    <a:pt x="51" y="2"/>
                    <a:pt x="49" y="0"/>
                    <a:pt x="47" y="2"/>
                  </a:cubicBezTo>
                  <a:cubicBezTo>
                    <a:pt x="46" y="4"/>
                    <a:pt x="45" y="5"/>
                    <a:pt x="43" y="5"/>
                  </a:cubicBezTo>
                  <a:cubicBezTo>
                    <a:pt x="41" y="6"/>
                    <a:pt x="39" y="8"/>
                    <a:pt x="38" y="8"/>
                  </a:cubicBezTo>
                  <a:cubicBezTo>
                    <a:pt x="37" y="9"/>
                    <a:pt x="36" y="9"/>
                    <a:pt x="36" y="10"/>
                  </a:cubicBezTo>
                  <a:cubicBezTo>
                    <a:pt x="36" y="11"/>
                    <a:pt x="36" y="12"/>
                    <a:pt x="35" y="12"/>
                  </a:cubicBezTo>
                  <a:cubicBezTo>
                    <a:pt x="32" y="12"/>
                    <a:pt x="32" y="10"/>
                    <a:pt x="29" y="12"/>
                  </a:cubicBezTo>
                  <a:cubicBezTo>
                    <a:pt x="28" y="13"/>
                    <a:pt x="26" y="14"/>
                    <a:pt x="26" y="16"/>
                  </a:cubicBezTo>
                  <a:cubicBezTo>
                    <a:pt x="26" y="18"/>
                    <a:pt x="27" y="18"/>
                    <a:pt x="25" y="19"/>
                  </a:cubicBezTo>
                  <a:cubicBezTo>
                    <a:pt x="24" y="19"/>
                    <a:pt x="24" y="17"/>
                    <a:pt x="24" y="17"/>
                  </a:cubicBezTo>
                  <a:cubicBezTo>
                    <a:pt x="22" y="17"/>
                    <a:pt x="23" y="21"/>
                    <a:pt x="23" y="22"/>
                  </a:cubicBezTo>
                  <a:cubicBezTo>
                    <a:pt x="22" y="22"/>
                    <a:pt x="21" y="22"/>
                    <a:pt x="20" y="22"/>
                  </a:cubicBezTo>
                  <a:cubicBezTo>
                    <a:pt x="21" y="23"/>
                    <a:pt x="21" y="23"/>
                    <a:pt x="22" y="24"/>
                  </a:cubicBezTo>
                  <a:cubicBezTo>
                    <a:pt x="19" y="26"/>
                    <a:pt x="19" y="20"/>
                    <a:pt x="16" y="21"/>
                  </a:cubicBezTo>
                  <a:cubicBezTo>
                    <a:pt x="16" y="21"/>
                    <a:pt x="15" y="20"/>
                    <a:pt x="15" y="20"/>
                  </a:cubicBezTo>
                  <a:cubicBezTo>
                    <a:pt x="15" y="20"/>
                    <a:pt x="14" y="21"/>
                    <a:pt x="15" y="22"/>
                  </a:cubicBezTo>
                  <a:cubicBezTo>
                    <a:pt x="13" y="22"/>
                    <a:pt x="14" y="24"/>
                    <a:pt x="12" y="24"/>
                  </a:cubicBezTo>
                  <a:cubicBezTo>
                    <a:pt x="13" y="25"/>
                    <a:pt x="15" y="31"/>
                    <a:pt x="11" y="29"/>
                  </a:cubicBezTo>
                  <a:cubicBezTo>
                    <a:pt x="11" y="30"/>
                    <a:pt x="11" y="31"/>
                    <a:pt x="11" y="33"/>
                  </a:cubicBezTo>
                  <a:cubicBezTo>
                    <a:pt x="11" y="34"/>
                    <a:pt x="9" y="34"/>
                    <a:pt x="10" y="36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7"/>
                    <a:pt x="7" y="36"/>
                    <a:pt x="6" y="37"/>
                  </a:cubicBezTo>
                  <a:cubicBezTo>
                    <a:pt x="5" y="37"/>
                    <a:pt x="3" y="39"/>
                    <a:pt x="2" y="38"/>
                  </a:cubicBezTo>
                  <a:cubicBezTo>
                    <a:pt x="1" y="39"/>
                    <a:pt x="2" y="40"/>
                    <a:pt x="3" y="39"/>
                  </a:cubicBezTo>
                  <a:cubicBezTo>
                    <a:pt x="1" y="41"/>
                    <a:pt x="3" y="41"/>
                    <a:pt x="3" y="43"/>
                  </a:cubicBezTo>
                  <a:cubicBezTo>
                    <a:pt x="3" y="45"/>
                    <a:pt x="2" y="46"/>
                    <a:pt x="2" y="47"/>
                  </a:cubicBezTo>
                  <a:cubicBezTo>
                    <a:pt x="0" y="47"/>
                    <a:pt x="1" y="51"/>
                    <a:pt x="1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7"/>
                    <a:pt x="1" y="57"/>
                    <a:pt x="3" y="55"/>
                  </a:cubicBezTo>
                  <a:cubicBezTo>
                    <a:pt x="3" y="56"/>
                    <a:pt x="3" y="56"/>
                    <a:pt x="3" y="57"/>
                  </a:cubicBezTo>
                  <a:cubicBezTo>
                    <a:pt x="5" y="56"/>
                    <a:pt x="5" y="60"/>
                    <a:pt x="5" y="61"/>
                  </a:cubicBezTo>
                  <a:cubicBezTo>
                    <a:pt x="7" y="60"/>
                    <a:pt x="8" y="62"/>
                    <a:pt x="9" y="63"/>
                  </a:cubicBezTo>
                  <a:cubicBezTo>
                    <a:pt x="9" y="63"/>
                    <a:pt x="9" y="62"/>
                    <a:pt x="10" y="62"/>
                  </a:cubicBezTo>
                  <a:cubicBezTo>
                    <a:pt x="10" y="62"/>
                    <a:pt x="10" y="63"/>
                    <a:pt x="10" y="63"/>
                  </a:cubicBezTo>
                  <a:cubicBezTo>
                    <a:pt x="10" y="63"/>
                    <a:pt x="11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3" y="65"/>
                    <a:pt x="12" y="64"/>
                    <a:pt x="12" y="63"/>
                  </a:cubicBezTo>
                  <a:cubicBezTo>
                    <a:pt x="13" y="62"/>
                    <a:pt x="14" y="62"/>
                    <a:pt x="15" y="62"/>
                  </a:cubicBezTo>
                  <a:cubicBezTo>
                    <a:pt x="18" y="61"/>
                    <a:pt x="20" y="61"/>
                    <a:pt x="23" y="61"/>
                  </a:cubicBezTo>
                  <a:cubicBezTo>
                    <a:pt x="23" y="61"/>
                    <a:pt x="23" y="62"/>
                    <a:pt x="23" y="62"/>
                  </a:cubicBezTo>
                  <a:cubicBezTo>
                    <a:pt x="23" y="62"/>
                    <a:pt x="24" y="61"/>
                    <a:pt x="24" y="60"/>
                  </a:cubicBezTo>
                  <a:cubicBezTo>
                    <a:pt x="24" y="62"/>
                    <a:pt x="24" y="65"/>
                    <a:pt x="26" y="63"/>
                  </a:cubicBezTo>
                  <a:cubicBezTo>
                    <a:pt x="27" y="64"/>
                    <a:pt x="27" y="65"/>
                    <a:pt x="27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5"/>
                    <a:pt x="28" y="63"/>
                    <a:pt x="27" y="62"/>
                  </a:cubicBezTo>
                  <a:cubicBezTo>
                    <a:pt x="28" y="62"/>
                    <a:pt x="28" y="62"/>
                    <a:pt x="29" y="62"/>
                  </a:cubicBezTo>
                  <a:cubicBezTo>
                    <a:pt x="27" y="60"/>
                    <a:pt x="27" y="58"/>
                    <a:pt x="27" y="56"/>
                  </a:cubicBezTo>
                  <a:cubicBezTo>
                    <a:pt x="27" y="54"/>
                    <a:pt x="25" y="52"/>
                    <a:pt x="26" y="50"/>
                  </a:cubicBezTo>
                  <a:cubicBezTo>
                    <a:pt x="27" y="48"/>
                    <a:pt x="29" y="49"/>
                    <a:pt x="30" y="49"/>
                  </a:cubicBezTo>
                  <a:cubicBezTo>
                    <a:pt x="33" y="49"/>
                    <a:pt x="36" y="49"/>
                    <a:pt x="39" y="49"/>
                  </a:cubicBezTo>
                  <a:cubicBezTo>
                    <a:pt x="42" y="49"/>
                    <a:pt x="45" y="49"/>
                    <a:pt x="48" y="49"/>
                  </a:cubicBezTo>
                  <a:cubicBezTo>
                    <a:pt x="51" y="49"/>
                    <a:pt x="51" y="49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46"/>
                    <a:pt x="57" y="47"/>
                    <a:pt x="58" y="48"/>
                  </a:cubicBezTo>
                  <a:cubicBezTo>
                    <a:pt x="60" y="48"/>
                    <a:pt x="62" y="49"/>
                    <a:pt x="64" y="49"/>
                  </a:cubicBezTo>
                  <a:cubicBezTo>
                    <a:pt x="65" y="48"/>
                    <a:pt x="65" y="50"/>
                    <a:pt x="65" y="48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6"/>
                  </a:cubicBezTo>
                  <a:cubicBezTo>
                    <a:pt x="66" y="46"/>
                    <a:pt x="66" y="45"/>
                    <a:pt x="67" y="45"/>
                  </a:cubicBezTo>
                  <a:cubicBezTo>
                    <a:pt x="68" y="45"/>
                    <a:pt x="68" y="44"/>
                    <a:pt x="69" y="44"/>
                  </a:cubicBezTo>
                  <a:cubicBezTo>
                    <a:pt x="70" y="43"/>
                    <a:pt x="73" y="44"/>
                    <a:pt x="74" y="44"/>
                  </a:cubicBezTo>
                  <a:cubicBezTo>
                    <a:pt x="76" y="43"/>
                    <a:pt x="76" y="43"/>
                    <a:pt x="78" y="41"/>
                  </a:cubicBezTo>
                  <a:cubicBezTo>
                    <a:pt x="79" y="40"/>
                    <a:pt x="77" y="39"/>
                    <a:pt x="79" y="38"/>
                  </a:cubicBezTo>
                  <a:cubicBezTo>
                    <a:pt x="78" y="37"/>
                    <a:pt x="77" y="35"/>
                    <a:pt x="76" y="33"/>
                  </a:cubicBezTo>
                  <a:cubicBezTo>
                    <a:pt x="78" y="32"/>
                    <a:pt x="78" y="32"/>
                    <a:pt x="77" y="2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Bulgaria">
              <a:extLst>
                <a:ext uri="{FF2B5EF4-FFF2-40B4-BE49-F238E27FC236}">
                  <a16:creationId xmlns:a16="http://schemas.microsoft.com/office/drawing/2014/main" id="{353E95B0-C102-8E84-7882-D2094FDA4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500" y="1572762"/>
              <a:ext cx="150320" cy="84302"/>
            </a:xfrm>
            <a:custGeom>
              <a:avLst/>
              <a:gdLst>
                <a:gd name="T0" fmla="*/ 56 w 63"/>
                <a:gd name="T1" fmla="*/ 3 h 35"/>
                <a:gd name="T2" fmla="*/ 56 w 63"/>
                <a:gd name="T3" fmla="*/ 4 h 35"/>
                <a:gd name="T4" fmla="*/ 54 w 63"/>
                <a:gd name="T5" fmla="*/ 3 h 35"/>
                <a:gd name="T6" fmla="*/ 50 w 63"/>
                <a:gd name="T7" fmla="*/ 3 h 35"/>
                <a:gd name="T8" fmla="*/ 39 w 63"/>
                <a:gd name="T9" fmla="*/ 4 h 35"/>
                <a:gd name="T10" fmla="*/ 36 w 63"/>
                <a:gd name="T11" fmla="*/ 7 h 35"/>
                <a:gd name="T12" fmla="*/ 34 w 63"/>
                <a:gd name="T13" fmla="*/ 8 h 35"/>
                <a:gd name="T14" fmla="*/ 31 w 63"/>
                <a:gd name="T15" fmla="*/ 8 h 35"/>
                <a:gd name="T16" fmla="*/ 29 w 63"/>
                <a:gd name="T17" fmla="*/ 7 h 35"/>
                <a:gd name="T18" fmla="*/ 22 w 63"/>
                <a:gd name="T19" fmla="*/ 7 h 35"/>
                <a:gd name="T20" fmla="*/ 16 w 63"/>
                <a:gd name="T21" fmla="*/ 7 h 35"/>
                <a:gd name="T22" fmla="*/ 9 w 63"/>
                <a:gd name="T23" fmla="*/ 5 h 35"/>
                <a:gd name="T24" fmla="*/ 7 w 63"/>
                <a:gd name="T25" fmla="*/ 5 h 35"/>
                <a:gd name="T26" fmla="*/ 8 w 63"/>
                <a:gd name="T27" fmla="*/ 3 h 35"/>
                <a:gd name="T28" fmla="*/ 6 w 63"/>
                <a:gd name="T29" fmla="*/ 1 h 35"/>
                <a:gd name="T30" fmla="*/ 3 w 63"/>
                <a:gd name="T31" fmla="*/ 3 h 35"/>
                <a:gd name="T32" fmla="*/ 1 w 63"/>
                <a:gd name="T33" fmla="*/ 5 h 35"/>
                <a:gd name="T34" fmla="*/ 6 w 63"/>
                <a:gd name="T35" fmla="*/ 11 h 35"/>
                <a:gd name="T36" fmla="*/ 8 w 63"/>
                <a:gd name="T37" fmla="*/ 13 h 35"/>
                <a:gd name="T38" fmla="*/ 5 w 63"/>
                <a:gd name="T39" fmla="*/ 16 h 35"/>
                <a:gd name="T40" fmla="*/ 3 w 63"/>
                <a:gd name="T41" fmla="*/ 21 h 35"/>
                <a:gd name="T42" fmla="*/ 1 w 63"/>
                <a:gd name="T43" fmla="*/ 23 h 35"/>
                <a:gd name="T44" fmla="*/ 3 w 63"/>
                <a:gd name="T45" fmla="*/ 25 h 35"/>
                <a:gd name="T46" fmla="*/ 6 w 63"/>
                <a:gd name="T47" fmla="*/ 28 h 35"/>
                <a:gd name="T48" fmla="*/ 7 w 63"/>
                <a:gd name="T49" fmla="*/ 33 h 35"/>
                <a:gd name="T50" fmla="*/ 9 w 63"/>
                <a:gd name="T51" fmla="*/ 34 h 35"/>
                <a:gd name="T52" fmla="*/ 11 w 63"/>
                <a:gd name="T53" fmla="*/ 33 h 35"/>
                <a:gd name="T54" fmla="*/ 17 w 63"/>
                <a:gd name="T55" fmla="*/ 32 h 35"/>
                <a:gd name="T56" fmla="*/ 17 w 63"/>
                <a:gd name="T57" fmla="*/ 33 h 35"/>
                <a:gd name="T58" fmla="*/ 20 w 63"/>
                <a:gd name="T59" fmla="*/ 32 h 35"/>
                <a:gd name="T60" fmla="*/ 23 w 63"/>
                <a:gd name="T61" fmla="*/ 30 h 35"/>
                <a:gd name="T62" fmla="*/ 24 w 63"/>
                <a:gd name="T63" fmla="*/ 33 h 35"/>
                <a:gd name="T64" fmla="*/ 27 w 63"/>
                <a:gd name="T65" fmla="*/ 33 h 35"/>
                <a:gd name="T66" fmla="*/ 35 w 63"/>
                <a:gd name="T67" fmla="*/ 35 h 35"/>
                <a:gd name="T68" fmla="*/ 38 w 63"/>
                <a:gd name="T69" fmla="*/ 34 h 35"/>
                <a:gd name="T70" fmla="*/ 39 w 63"/>
                <a:gd name="T71" fmla="*/ 31 h 35"/>
                <a:gd name="T72" fmla="*/ 38 w 63"/>
                <a:gd name="T73" fmla="*/ 29 h 35"/>
                <a:gd name="T74" fmla="*/ 41 w 63"/>
                <a:gd name="T75" fmla="*/ 29 h 35"/>
                <a:gd name="T76" fmla="*/ 41 w 63"/>
                <a:gd name="T77" fmla="*/ 28 h 35"/>
                <a:gd name="T78" fmla="*/ 43 w 63"/>
                <a:gd name="T79" fmla="*/ 26 h 35"/>
                <a:gd name="T80" fmla="*/ 47 w 63"/>
                <a:gd name="T81" fmla="*/ 26 h 35"/>
                <a:gd name="T82" fmla="*/ 53 w 63"/>
                <a:gd name="T83" fmla="*/ 28 h 35"/>
                <a:gd name="T84" fmla="*/ 57 w 63"/>
                <a:gd name="T85" fmla="*/ 27 h 35"/>
                <a:gd name="T86" fmla="*/ 55 w 63"/>
                <a:gd name="T87" fmla="*/ 24 h 35"/>
                <a:gd name="T88" fmla="*/ 55 w 63"/>
                <a:gd name="T89" fmla="*/ 22 h 35"/>
                <a:gd name="T90" fmla="*/ 52 w 63"/>
                <a:gd name="T91" fmla="*/ 21 h 35"/>
                <a:gd name="T92" fmla="*/ 54 w 63"/>
                <a:gd name="T93" fmla="*/ 20 h 35"/>
                <a:gd name="T94" fmla="*/ 56 w 63"/>
                <a:gd name="T95" fmla="*/ 19 h 35"/>
                <a:gd name="T96" fmla="*/ 57 w 63"/>
                <a:gd name="T97" fmla="*/ 15 h 35"/>
                <a:gd name="T98" fmla="*/ 56 w 63"/>
                <a:gd name="T99" fmla="*/ 12 h 35"/>
                <a:gd name="T100" fmla="*/ 58 w 63"/>
                <a:gd name="T101" fmla="*/ 11 h 35"/>
                <a:gd name="T102" fmla="*/ 61 w 63"/>
                <a:gd name="T103" fmla="*/ 11 h 35"/>
                <a:gd name="T104" fmla="*/ 63 w 63"/>
                <a:gd name="T105" fmla="*/ 7 h 35"/>
                <a:gd name="T106" fmla="*/ 59 w 63"/>
                <a:gd name="T107" fmla="*/ 5 h 35"/>
                <a:gd name="T108" fmla="*/ 56 w 63"/>
                <a:gd name="T109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" h="35">
                  <a:moveTo>
                    <a:pt x="56" y="3"/>
                  </a:moveTo>
                  <a:cubicBezTo>
                    <a:pt x="56" y="3"/>
                    <a:pt x="56" y="4"/>
                    <a:pt x="56" y="4"/>
                  </a:cubicBezTo>
                  <a:cubicBezTo>
                    <a:pt x="55" y="5"/>
                    <a:pt x="55" y="3"/>
                    <a:pt x="54" y="3"/>
                  </a:cubicBezTo>
                  <a:cubicBezTo>
                    <a:pt x="53" y="2"/>
                    <a:pt x="51" y="3"/>
                    <a:pt x="50" y="3"/>
                  </a:cubicBezTo>
                  <a:cubicBezTo>
                    <a:pt x="51" y="0"/>
                    <a:pt x="40" y="3"/>
                    <a:pt x="39" y="4"/>
                  </a:cubicBezTo>
                  <a:cubicBezTo>
                    <a:pt x="38" y="5"/>
                    <a:pt x="37" y="6"/>
                    <a:pt x="36" y="7"/>
                  </a:cubicBezTo>
                  <a:cubicBezTo>
                    <a:pt x="36" y="8"/>
                    <a:pt x="35" y="8"/>
                    <a:pt x="34" y="8"/>
                  </a:cubicBezTo>
                  <a:cubicBezTo>
                    <a:pt x="33" y="8"/>
                    <a:pt x="32" y="8"/>
                    <a:pt x="31" y="8"/>
                  </a:cubicBezTo>
                  <a:cubicBezTo>
                    <a:pt x="30" y="8"/>
                    <a:pt x="30" y="6"/>
                    <a:pt x="29" y="7"/>
                  </a:cubicBezTo>
                  <a:cubicBezTo>
                    <a:pt x="27" y="7"/>
                    <a:pt x="24" y="7"/>
                    <a:pt x="22" y="7"/>
                  </a:cubicBezTo>
                  <a:cubicBezTo>
                    <a:pt x="20" y="7"/>
                    <a:pt x="18" y="7"/>
                    <a:pt x="16" y="7"/>
                  </a:cubicBezTo>
                  <a:cubicBezTo>
                    <a:pt x="14" y="6"/>
                    <a:pt x="12" y="5"/>
                    <a:pt x="9" y="5"/>
                  </a:cubicBezTo>
                  <a:cubicBezTo>
                    <a:pt x="9" y="5"/>
                    <a:pt x="7" y="6"/>
                    <a:pt x="7" y="5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0" y="4"/>
                    <a:pt x="1" y="5"/>
                  </a:cubicBezTo>
                  <a:cubicBezTo>
                    <a:pt x="2" y="8"/>
                    <a:pt x="4" y="9"/>
                    <a:pt x="6" y="11"/>
                  </a:cubicBezTo>
                  <a:cubicBezTo>
                    <a:pt x="6" y="13"/>
                    <a:pt x="8" y="12"/>
                    <a:pt x="8" y="13"/>
                  </a:cubicBezTo>
                  <a:cubicBezTo>
                    <a:pt x="8" y="14"/>
                    <a:pt x="6" y="16"/>
                    <a:pt x="5" y="16"/>
                  </a:cubicBezTo>
                  <a:cubicBezTo>
                    <a:pt x="2" y="16"/>
                    <a:pt x="0" y="19"/>
                    <a:pt x="3" y="21"/>
                  </a:cubicBezTo>
                  <a:cubicBezTo>
                    <a:pt x="3" y="22"/>
                    <a:pt x="2" y="22"/>
                    <a:pt x="1" y="23"/>
                  </a:cubicBezTo>
                  <a:cubicBezTo>
                    <a:pt x="2" y="23"/>
                    <a:pt x="2" y="25"/>
                    <a:pt x="3" y="25"/>
                  </a:cubicBezTo>
                  <a:cubicBezTo>
                    <a:pt x="6" y="25"/>
                    <a:pt x="5" y="25"/>
                    <a:pt x="6" y="28"/>
                  </a:cubicBezTo>
                  <a:cubicBezTo>
                    <a:pt x="7" y="29"/>
                    <a:pt x="8" y="33"/>
                    <a:pt x="7" y="33"/>
                  </a:cubicBezTo>
                  <a:cubicBezTo>
                    <a:pt x="7" y="34"/>
                    <a:pt x="8" y="35"/>
                    <a:pt x="9" y="34"/>
                  </a:cubicBezTo>
                  <a:cubicBezTo>
                    <a:pt x="10" y="34"/>
                    <a:pt x="10" y="33"/>
                    <a:pt x="11" y="33"/>
                  </a:cubicBezTo>
                  <a:cubicBezTo>
                    <a:pt x="14" y="33"/>
                    <a:pt x="14" y="33"/>
                    <a:pt x="17" y="32"/>
                  </a:cubicBezTo>
                  <a:cubicBezTo>
                    <a:pt x="17" y="32"/>
                    <a:pt x="17" y="33"/>
                    <a:pt x="17" y="33"/>
                  </a:cubicBezTo>
                  <a:cubicBezTo>
                    <a:pt x="18" y="32"/>
                    <a:pt x="18" y="32"/>
                    <a:pt x="20" y="32"/>
                  </a:cubicBezTo>
                  <a:cubicBezTo>
                    <a:pt x="21" y="32"/>
                    <a:pt x="22" y="32"/>
                    <a:pt x="23" y="30"/>
                  </a:cubicBezTo>
                  <a:cubicBezTo>
                    <a:pt x="23" y="31"/>
                    <a:pt x="23" y="33"/>
                    <a:pt x="24" y="33"/>
                  </a:cubicBezTo>
                  <a:cubicBezTo>
                    <a:pt x="24" y="34"/>
                    <a:pt x="26" y="33"/>
                    <a:pt x="27" y="33"/>
                  </a:cubicBezTo>
                  <a:cubicBezTo>
                    <a:pt x="30" y="35"/>
                    <a:pt x="31" y="35"/>
                    <a:pt x="35" y="35"/>
                  </a:cubicBezTo>
                  <a:cubicBezTo>
                    <a:pt x="36" y="35"/>
                    <a:pt x="37" y="34"/>
                    <a:pt x="38" y="34"/>
                  </a:cubicBezTo>
                  <a:cubicBezTo>
                    <a:pt x="39" y="33"/>
                    <a:pt x="39" y="33"/>
                    <a:pt x="39" y="31"/>
                  </a:cubicBezTo>
                  <a:cubicBezTo>
                    <a:pt x="39" y="31"/>
                    <a:pt x="36" y="30"/>
                    <a:pt x="38" y="29"/>
                  </a:cubicBezTo>
                  <a:cubicBezTo>
                    <a:pt x="38" y="29"/>
                    <a:pt x="41" y="29"/>
                    <a:pt x="41" y="29"/>
                  </a:cubicBezTo>
                  <a:cubicBezTo>
                    <a:pt x="41" y="29"/>
                    <a:pt x="41" y="28"/>
                    <a:pt x="41" y="28"/>
                  </a:cubicBezTo>
                  <a:cubicBezTo>
                    <a:pt x="43" y="29"/>
                    <a:pt x="42" y="27"/>
                    <a:pt x="43" y="26"/>
                  </a:cubicBezTo>
                  <a:cubicBezTo>
                    <a:pt x="45" y="26"/>
                    <a:pt x="45" y="27"/>
                    <a:pt x="47" y="26"/>
                  </a:cubicBezTo>
                  <a:cubicBezTo>
                    <a:pt x="50" y="24"/>
                    <a:pt x="51" y="26"/>
                    <a:pt x="53" y="28"/>
                  </a:cubicBezTo>
                  <a:cubicBezTo>
                    <a:pt x="52" y="26"/>
                    <a:pt x="56" y="27"/>
                    <a:pt x="57" y="27"/>
                  </a:cubicBezTo>
                  <a:cubicBezTo>
                    <a:pt x="57" y="26"/>
                    <a:pt x="56" y="25"/>
                    <a:pt x="55" y="24"/>
                  </a:cubicBezTo>
                  <a:cubicBezTo>
                    <a:pt x="55" y="24"/>
                    <a:pt x="55" y="22"/>
                    <a:pt x="55" y="22"/>
                  </a:cubicBezTo>
                  <a:cubicBezTo>
                    <a:pt x="54" y="21"/>
                    <a:pt x="52" y="21"/>
                    <a:pt x="52" y="21"/>
                  </a:cubicBezTo>
                  <a:cubicBezTo>
                    <a:pt x="52" y="20"/>
                    <a:pt x="54" y="20"/>
                    <a:pt x="54" y="20"/>
                  </a:cubicBezTo>
                  <a:cubicBezTo>
                    <a:pt x="54" y="18"/>
                    <a:pt x="55" y="19"/>
                    <a:pt x="56" y="19"/>
                  </a:cubicBezTo>
                  <a:cubicBezTo>
                    <a:pt x="56" y="17"/>
                    <a:pt x="56" y="16"/>
                    <a:pt x="57" y="15"/>
                  </a:cubicBezTo>
                  <a:cubicBezTo>
                    <a:pt x="57" y="13"/>
                    <a:pt x="57" y="13"/>
                    <a:pt x="56" y="12"/>
                  </a:cubicBezTo>
                  <a:cubicBezTo>
                    <a:pt x="57" y="13"/>
                    <a:pt x="58" y="12"/>
                    <a:pt x="58" y="11"/>
                  </a:cubicBezTo>
                  <a:cubicBezTo>
                    <a:pt x="59" y="11"/>
                    <a:pt x="60" y="11"/>
                    <a:pt x="61" y="11"/>
                  </a:cubicBezTo>
                  <a:cubicBezTo>
                    <a:pt x="63" y="11"/>
                    <a:pt x="63" y="10"/>
                    <a:pt x="63" y="7"/>
                  </a:cubicBezTo>
                  <a:cubicBezTo>
                    <a:pt x="62" y="7"/>
                    <a:pt x="60" y="5"/>
                    <a:pt x="59" y="5"/>
                  </a:cubicBezTo>
                  <a:cubicBezTo>
                    <a:pt x="57" y="5"/>
                    <a:pt x="58" y="4"/>
                    <a:pt x="56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Brunei">
              <a:extLst>
                <a:ext uri="{FF2B5EF4-FFF2-40B4-BE49-F238E27FC236}">
                  <a16:creationId xmlns:a16="http://schemas.microsoft.com/office/drawing/2014/main" id="{6143599C-6D68-DB61-0475-07D47F51A1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457" y="2643286"/>
              <a:ext cx="28439" cy="33518"/>
            </a:xfrm>
            <a:custGeom>
              <a:avLst/>
              <a:gdLst>
                <a:gd name="T0" fmla="*/ 0 w 12"/>
                <a:gd name="T1" fmla="*/ 6 h 14"/>
                <a:gd name="T2" fmla="*/ 3 w 12"/>
                <a:gd name="T3" fmla="*/ 4 h 14"/>
                <a:gd name="T4" fmla="*/ 10 w 12"/>
                <a:gd name="T5" fmla="*/ 1 h 14"/>
                <a:gd name="T6" fmla="*/ 8 w 12"/>
                <a:gd name="T7" fmla="*/ 2 h 14"/>
                <a:gd name="T8" fmla="*/ 6 w 12"/>
                <a:gd name="T9" fmla="*/ 4 h 14"/>
                <a:gd name="T10" fmla="*/ 6 w 12"/>
                <a:gd name="T11" fmla="*/ 8 h 14"/>
                <a:gd name="T12" fmla="*/ 7 w 12"/>
                <a:gd name="T13" fmla="*/ 8 h 14"/>
                <a:gd name="T14" fmla="*/ 5 w 12"/>
                <a:gd name="T15" fmla="*/ 13 h 14"/>
                <a:gd name="T16" fmla="*/ 1 w 12"/>
                <a:gd name="T17" fmla="*/ 10 h 14"/>
                <a:gd name="T18" fmla="*/ 0 w 12"/>
                <a:gd name="T19" fmla="*/ 6 h 14"/>
                <a:gd name="T20" fmla="*/ 8 w 12"/>
                <a:gd name="T21" fmla="*/ 8 h 14"/>
                <a:gd name="T22" fmla="*/ 12 w 12"/>
                <a:gd name="T23" fmla="*/ 9 h 14"/>
                <a:gd name="T24" fmla="*/ 10 w 12"/>
                <a:gd name="T25" fmla="*/ 3 h 14"/>
                <a:gd name="T26" fmla="*/ 8 w 12"/>
                <a:gd name="T27" fmla="*/ 4 h 14"/>
                <a:gd name="T28" fmla="*/ 8 w 12"/>
                <a:gd name="T2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cubicBezTo>
                    <a:pt x="1" y="6"/>
                    <a:pt x="2" y="5"/>
                    <a:pt x="3" y="4"/>
                  </a:cubicBezTo>
                  <a:cubicBezTo>
                    <a:pt x="5" y="3"/>
                    <a:pt x="7" y="0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8" y="3"/>
                    <a:pt x="6" y="4"/>
                    <a:pt x="6" y="4"/>
                  </a:cubicBezTo>
                  <a:cubicBezTo>
                    <a:pt x="6" y="5"/>
                    <a:pt x="6" y="6"/>
                    <a:pt x="6" y="8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5" y="9"/>
                    <a:pt x="6" y="11"/>
                    <a:pt x="5" y="13"/>
                  </a:cubicBezTo>
                  <a:cubicBezTo>
                    <a:pt x="4" y="14"/>
                    <a:pt x="3" y="10"/>
                    <a:pt x="1" y="10"/>
                  </a:cubicBezTo>
                  <a:cubicBezTo>
                    <a:pt x="1" y="9"/>
                    <a:pt x="1" y="7"/>
                    <a:pt x="0" y="6"/>
                  </a:cubicBezTo>
                  <a:close/>
                  <a:moveTo>
                    <a:pt x="8" y="8"/>
                  </a:moveTo>
                  <a:cubicBezTo>
                    <a:pt x="8" y="10"/>
                    <a:pt x="11" y="9"/>
                    <a:pt x="12" y="9"/>
                  </a:cubicBezTo>
                  <a:cubicBezTo>
                    <a:pt x="11" y="7"/>
                    <a:pt x="11" y="5"/>
                    <a:pt x="10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5"/>
                    <a:pt x="8" y="7"/>
                    <a:pt x="8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Brazil">
              <a:extLst>
                <a:ext uri="{FF2B5EF4-FFF2-40B4-BE49-F238E27FC236}">
                  <a16:creationId xmlns:a16="http://schemas.microsoft.com/office/drawing/2014/main" id="{EB2F3C2C-F8A6-C961-D25B-5B07DB0680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6944" y="2636176"/>
              <a:ext cx="940517" cy="1069509"/>
            </a:xfrm>
            <a:custGeom>
              <a:avLst/>
              <a:gdLst>
                <a:gd name="T0" fmla="*/ 231 w 392"/>
                <a:gd name="T1" fmla="*/ 37 h 446"/>
                <a:gd name="T2" fmla="*/ 233 w 392"/>
                <a:gd name="T3" fmla="*/ 58 h 446"/>
                <a:gd name="T4" fmla="*/ 213 w 392"/>
                <a:gd name="T5" fmla="*/ 79 h 446"/>
                <a:gd name="T6" fmla="*/ 227 w 392"/>
                <a:gd name="T7" fmla="*/ 82 h 446"/>
                <a:gd name="T8" fmla="*/ 247 w 392"/>
                <a:gd name="T9" fmla="*/ 84 h 446"/>
                <a:gd name="T10" fmla="*/ 254 w 392"/>
                <a:gd name="T11" fmla="*/ 76 h 446"/>
                <a:gd name="T12" fmla="*/ 268 w 392"/>
                <a:gd name="T13" fmla="*/ 70 h 446"/>
                <a:gd name="T14" fmla="*/ 279 w 392"/>
                <a:gd name="T15" fmla="*/ 74 h 446"/>
                <a:gd name="T16" fmla="*/ 287 w 392"/>
                <a:gd name="T17" fmla="*/ 79 h 446"/>
                <a:gd name="T18" fmla="*/ 292 w 392"/>
                <a:gd name="T19" fmla="*/ 91 h 446"/>
                <a:gd name="T20" fmla="*/ 305 w 392"/>
                <a:gd name="T21" fmla="*/ 88 h 446"/>
                <a:gd name="T22" fmla="*/ 337 w 392"/>
                <a:gd name="T23" fmla="*/ 94 h 446"/>
                <a:gd name="T24" fmla="*/ 378 w 392"/>
                <a:gd name="T25" fmla="*/ 120 h 446"/>
                <a:gd name="T26" fmla="*/ 391 w 392"/>
                <a:gd name="T27" fmla="*/ 147 h 446"/>
                <a:gd name="T28" fmla="*/ 376 w 392"/>
                <a:gd name="T29" fmla="*/ 180 h 446"/>
                <a:gd name="T30" fmla="*/ 352 w 392"/>
                <a:gd name="T31" fmla="*/ 205 h 446"/>
                <a:gd name="T32" fmla="*/ 348 w 392"/>
                <a:gd name="T33" fmla="*/ 217 h 446"/>
                <a:gd name="T34" fmla="*/ 339 w 392"/>
                <a:gd name="T35" fmla="*/ 289 h 446"/>
                <a:gd name="T36" fmla="*/ 324 w 392"/>
                <a:gd name="T37" fmla="*/ 315 h 446"/>
                <a:gd name="T38" fmla="*/ 300 w 392"/>
                <a:gd name="T39" fmla="*/ 322 h 446"/>
                <a:gd name="T40" fmla="*/ 278 w 392"/>
                <a:gd name="T41" fmla="*/ 332 h 446"/>
                <a:gd name="T42" fmla="*/ 258 w 392"/>
                <a:gd name="T43" fmla="*/ 352 h 446"/>
                <a:gd name="T44" fmla="*/ 253 w 392"/>
                <a:gd name="T45" fmla="*/ 366 h 446"/>
                <a:gd name="T46" fmla="*/ 254 w 392"/>
                <a:gd name="T47" fmla="*/ 379 h 446"/>
                <a:gd name="T48" fmla="*/ 233 w 392"/>
                <a:gd name="T49" fmla="*/ 407 h 446"/>
                <a:gd name="T50" fmla="*/ 226 w 392"/>
                <a:gd name="T51" fmla="*/ 415 h 446"/>
                <a:gd name="T52" fmla="*/ 208 w 392"/>
                <a:gd name="T53" fmla="*/ 444 h 446"/>
                <a:gd name="T54" fmla="*/ 190 w 392"/>
                <a:gd name="T55" fmla="*/ 419 h 446"/>
                <a:gd name="T56" fmla="*/ 168 w 392"/>
                <a:gd name="T57" fmla="*/ 406 h 446"/>
                <a:gd name="T58" fmla="*/ 182 w 392"/>
                <a:gd name="T59" fmla="*/ 385 h 446"/>
                <a:gd name="T60" fmla="*/ 198 w 392"/>
                <a:gd name="T61" fmla="*/ 373 h 446"/>
                <a:gd name="T62" fmla="*/ 195 w 392"/>
                <a:gd name="T63" fmla="*/ 353 h 446"/>
                <a:gd name="T64" fmla="*/ 185 w 392"/>
                <a:gd name="T65" fmla="*/ 333 h 446"/>
                <a:gd name="T66" fmla="*/ 160 w 392"/>
                <a:gd name="T67" fmla="*/ 313 h 446"/>
                <a:gd name="T68" fmla="*/ 159 w 392"/>
                <a:gd name="T69" fmla="*/ 286 h 446"/>
                <a:gd name="T70" fmla="*/ 156 w 392"/>
                <a:gd name="T71" fmla="*/ 246 h 446"/>
                <a:gd name="T72" fmla="*/ 137 w 392"/>
                <a:gd name="T73" fmla="*/ 220 h 446"/>
                <a:gd name="T74" fmla="*/ 109 w 392"/>
                <a:gd name="T75" fmla="*/ 206 h 446"/>
                <a:gd name="T76" fmla="*/ 86 w 392"/>
                <a:gd name="T77" fmla="*/ 190 h 446"/>
                <a:gd name="T78" fmla="*/ 64 w 392"/>
                <a:gd name="T79" fmla="*/ 182 h 446"/>
                <a:gd name="T80" fmla="*/ 38 w 392"/>
                <a:gd name="T81" fmla="*/ 187 h 446"/>
                <a:gd name="T82" fmla="*/ 17 w 392"/>
                <a:gd name="T83" fmla="*/ 170 h 446"/>
                <a:gd name="T84" fmla="*/ 3 w 392"/>
                <a:gd name="T85" fmla="*/ 144 h 446"/>
                <a:gd name="T86" fmla="*/ 27 w 392"/>
                <a:gd name="T87" fmla="*/ 112 h 446"/>
                <a:gd name="T88" fmla="*/ 35 w 392"/>
                <a:gd name="T89" fmla="*/ 108 h 446"/>
                <a:gd name="T90" fmla="*/ 44 w 392"/>
                <a:gd name="T91" fmla="*/ 71 h 446"/>
                <a:gd name="T92" fmla="*/ 45 w 392"/>
                <a:gd name="T93" fmla="*/ 49 h 446"/>
                <a:gd name="T94" fmla="*/ 69 w 392"/>
                <a:gd name="T95" fmla="*/ 44 h 446"/>
                <a:gd name="T96" fmla="*/ 93 w 392"/>
                <a:gd name="T97" fmla="*/ 47 h 446"/>
                <a:gd name="T98" fmla="*/ 98 w 392"/>
                <a:gd name="T99" fmla="*/ 22 h 446"/>
                <a:gd name="T100" fmla="*/ 108 w 392"/>
                <a:gd name="T101" fmla="*/ 18 h 446"/>
                <a:gd name="T102" fmla="*/ 134 w 392"/>
                <a:gd name="T103" fmla="*/ 5 h 446"/>
                <a:gd name="T104" fmla="*/ 141 w 392"/>
                <a:gd name="T105" fmla="*/ 33 h 446"/>
                <a:gd name="T106" fmla="*/ 160 w 392"/>
                <a:gd name="T107" fmla="*/ 42 h 446"/>
                <a:gd name="T108" fmla="*/ 187 w 392"/>
                <a:gd name="T109" fmla="*/ 34 h 446"/>
                <a:gd name="T110" fmla="*/ 201 w 392"/>
                <a:gd name="T111" fmla="*/ 36 h 446"/>
                <a:gd name="T112" fmla="*/ 219 w 392"/>
                <a:gd name="T113" fmla="*/ 22 h 446"/>
                <a:gd name="T114" fmla="*/ 233 w 392"/>
                <a:gd name="T115" fmla="*/ 73 h 446"/>
                <a:gd name="T116" fmla="*/ 250 w 392"/>
                <a:gd name="T117" fmla="*/ 78 h 446"/>
                <a:gd name="T118" fmla="*/ 231 w 392"/>
                <a:gd name="T119" fmla="*/ 65 h 446"/>
                <a:gd name="T120" fmla="*/ 238 w 392"/>
                <a:gd name="T121" fmla="*/ 59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2" h="446">
                  <a:moveTo>
                    <a:pt x="224" y="16"/>
                  </a:moveTo>
                  <a:cubicBezTo>
                    <a:pt x="224" y="15"/>
                    <a:pt x="225" y="13"/>
                    <a:pt x="224" y="12"/>
                  </a:cubicBezTo>
                  <a:cubicBezTo>
                    <a:pt x="226" y="12"/>
                    <a:pt x="227" y="13"/>
                    <a:pt x="227" y="14"/>
                  </a:cubicBezTo>
                  <a:cubicBezTo>
                    <a:pt x="228" y="15"/>
                    <a:pt x="228" y="18"/>
                    <a:pt x="229" y="17"/>
                  </a:cubicBezTo>
                  <a:cubicBezTo>
                    <a:pt x="229" y="19"/>
                    <a:pt x="229" y="21"/>
                    <a:pt x="229" y="24"/>
                  </a:cubicBezTo>
                  <a:cubicBezTo>
                    <a:pt x="229" y="25"/>
                    <a:pt x="230" y="27"/>
                    <a:pt x="230" y="28"/>
                  </a:cubicBezTo>
                  <a:cubicBezTo>
                    <a:pt x="230" y="30"/>
                    <a:pt x="231" y="29"/>
                    <a:pt x="231" y="30"/>
                  </a:cubicBezTo>
                  <a:cubicBezTo>
                    <a:pt x="232" y="31"/>
                    <a:pt x="231" y="32"/>
                    <a:pt x="231" y="33"/>
                  </a:cubicBezTo>
                  <a:cubicBezTo>
                    <a:pt x="232" y="34"/>
                    <a:pt x="233" y="34"/>
                    <a:pt x="233" y="35"/>
                  </a:cubicBezTo>
                  <a:cubicBezTo>
                    <a:pt x="233" y="37"/>
                    <a:pt x="233" y="37"/>
                    <a:pt x="231" y="37"/>
                  </a:cubicBezTo>
                  <a:cubicBezTo>
                    <a:pt x="232" y="37"/>
                    <a:pt x="232" y="38"/>
                    <a:pt x="232" y="38"/>
                  </a:cubicBezTo>
                  <a:cubicBezTo>
                    <a:pt x="233" y="38"/>
                    <a:pt x="233" y="37"/>
                    <a:pt x="234" y="37"/>
                  </a:cubicBezTo>
                  <a:cubicBezTo>
                    <a:pt x="233" y="38"/>
                    <a:pt x="234" y="39"/>
                    <a:pt x="235" y="41"/>
                  </a:cubicBezTo>
                  <a:cubicBezTo>
                    <a:pt x="235" y="42"/>
                    <a:pt x="238" y="41"/>
                    <a:pt x="239" y="41"/>
                  </a:cubicBezTo>
                  <a:cubicBezTo>
                    <a:pt x="241" y="42"/>
                    <a:pt x="241" y="43"/>
                    <a:pt x="241" y="44"/>
                  </a:cubicBezTo>
                  <a:cubicBezTo>
                    <a:pt x="241" y="47"/>
                    <a:pt x="241" y="46"/>
                    <a:pt x="238" y="47"/>
                  </a:cubicBezTo>
                  <a:cubicBezTo>
                    <a:pt x="239" y="47"/>
                    <a:pt x="240" y="47"/>
                    <a:pt x="241" y="47"/>
                  </a:cubicBezTo>
                  <a:cubicBezTo>
                    <a:pt x="241" y="49"/>
                    <a:pt x="238" y="50"/>
                    <a:pt x="237" y="51"/>
                  </a:cubicBezTo>
                  <a:cubicBezTo>
                    <a:pt x="236" y="53"/>
                    <a:pt x="235" y="55"/>
                    <a:pt x="234" y="57"/>
                  </a:cubicBezTo>
                  <a:cubicBezTo>
                    <a:pt x="234" y="58"/>
                    <a:pt x="234" y="58"/>
                    <a:pt x="233" y="58"/>
                  </a:cubicBezTo>
                  <a:cubicBezTo>
                    <a:pt x="232" y="59"/>
                    <a:pt x="230" y="59"/>
                    <a:pt x="230" y="59"/>
                  </a:cubicBezTo>
                  <a:cubicBezTo>
                    <a:pt x="229" y="60"/>
                    <a:pt x="230" y="61"/>
                    <a:pt x="229" y="62"/>
                  </a:cubicBezTo>
                  <a:cubicBezTo>
                    <a:pt x="229" y="62"/>
                    <a:pt x="228" y="62"/>
                    <a:pt x="228" y="62"/>
                  </a:cubicBezTo>
                  <a:cubicBezTo>
                    <a:pt x="227" y="62"/>
                    <a:pt x="227" y="63"/>
                    <a:pt x="227" y="64"/>
                  </a:cubicBezTo>
                  <a:cubicBezTo>
                    <a:pt x="226" y="64"/>
                    <a:pt x="226" y="65"/>
                    <a:pt x="226" y="66"/>
                  </a:cubicBezTo>
                  <a:cubicBezTo>
                    <a:pt x="226" y="67"/>
                    <a:pt x="224" y="68"/>
                    <a:pt x="224" y="68"/>
                  </a:cubicBezTo>
                  <a:cubicBezTo>
                    <a:pt x="223" y="69"/>
                    <a:pt x="222" y="69"/>
                    <a:pt x="222" y="70"/>
                  </a:cubicBezTo>
                  <a:cubicBezTo>
                    <a:pt x="222" y="72"/>
                    <a:pt x="222" y="72"/>
                    <a:pt x="221" y="74"/>
                  </a:cubicBezTo>
                  <a:cubicBezTo>
                    <a:pt x="221" y="74"/>
                    <a:pt x="221" y="79"/>
                    <a:pt x="219" y="78"/>
                  </a:cubicBezTo>
                  <a:cubicBezTo>
                    <a:pt x="217" y="76"/>
                    <a:pt x="216" y="77"/>
                    <a:pt x="213" y="79"/>
                  </a:cubicBezTo>
                  <a:cubicBezTo>
                    <a:pt x="214" y="79"/>
                    <a:pt x="215" y="79"/>
                    <a:pt x="216" y="79"/>
                  </a:cubicBezTo>
                  <a:cubicBezTo>
                    <a:pt x="217" y="79"/>
                    <a:pt x="217" y="80"/>
                    <a:pt x="218" y="80"/>
                  </a:cubicBezTo>
                  <a:cubicBezTo>
                    <a:pt x="220" y="81"/>
                    <a:pt x="221" y="80"/>
                    <a:pt x="223" y="79"/>
                  </a:cubicBezTo>
                  <a:cubicBezTo>
                    <a:pt x="223" y="78"/>
                    <a:pt x="224" y="78"/>
                    <a:pt x="225" y="77"/>
                  </a:cubicBezTo>
                  <a:cubicBezTo>
                    <a:pt x="226" y="77"/>
                    <a:pt x="225" y="75"/>
                    <a:pt x="226" y="75"/>
                  </a:cubicBezTo>
                  <a:cubicBezTo>
                    <a:pt x="228" y="75"/>
                    <a:pt x="229" y="73"/>
                    <a:pt x="231" y="72"/>
                  </a:cubicBezTo>
                  <a:cubicBezTo>
                    <a:pt x="232" y="74"/>
                    <a:pt x="231" y="76"/>
                    <a:pt x="232" y="78"/>
                  </a:cubicBezTo>
                  <a:cubicBezTo>
                    <a:pt x="232" y="80"/>
                    <a:pt x="232" y="80"/>
                    <a:pt x="233" y="81"/>
                  </a:cubicBezTo>
                  <a:cubicBezTo>
                    <a:pt x="234" y="82"/>
                    <a:pt x="233" y="83"/>
                    <a:pt x="232" y="84"/>
                  </a:cubicBezTo>
                  <a:cubicBezTo>
                    <a:pt x="230" y="82"/>
                    <a:pt x="230" y="82"/>
                    <a:pt x="227" y="82"/>
                  </a:cubicBezTo>
                  <a:cubicBezTo>
                    <a:pt x="227" y="82"/>
                    <a:pt x="230" y="85"/>
                    <a:pt x="230" y="85"/>
                  </a:cubicBezTo>
                  <a:cubicBezTo>
                    <a:pt x="229" y="88"/>
                    <a:pt x="229" y="88"/>
                    <a:pt x="231" y="90"/>
                  </a:cubicBezTo>
                  <a:cubicBezTo>
                    <a:pt x="231" y="88"/>
                    <a:pt x="231" y="87"/>
                    <a:pt x="232" y="86"/>
                  </a:cubicBezTo>
                  <a:cubicBezTo>
                    <a:pt x="233" y="84"/>
                    <a:pt x="234" y="82"/>
                    <a:pt x="236" y="83"/>
                  </a:cubicBezTo>
                  <a:cubicBezTo>
                    <a:pt x="236" y="83"/>
                    <a:pt x="237" y="83"/>
                    <a:pt x="238" y="83"/>
                  </a:cubicBezTo>
                  <a:cubicBezTo>
                    <a:pt x="238" y="83"/>
                    <a:pt x="240" y="82"/>
                    <a:pt x="240" y="82"/>
                  </a:cubicBezTo>
                  <a:cubicBezTo>
                    <a:pt x="242" y="83"/>
                    <a:pt x="241" y="85"/>
                    <a:pt x="241" y="86"/>
                  </a:cubicBezTo>
                  <a:cubicBezTo>
                    <a:pt x="242" y="85"/>
                    <a:pt x="242" y="84"/>
                    <a:pt x="243" y="83"/>
                  </a:cubicBezTo>
                  <a:cubicBezTo>
                    <a:pt x="244" y="83"/>
                    <a:pt x="246" y="83"/>
                    <a:pt x="246" y="81"/>
                  </a:cubicBezTo>
                  <a:cubicBezTo>
                    <a:pt x="246" y="82"/>
                    <a:pt x="247" y="83"/>
                    <a:pt x="247" y="84"/>
                  </a:cubicBezTo>
                  <a:cubicBezTo>
                    <a:pt x="247" y="84"/>
                    <a:pt x="245" y="84"/>
                    <a:pt x="245" y="85"/>
                  </a:cubicBezTo>
                  <a:cubicBezTo>
                    <a:pt x="245" y="87"/>
                    <a:pt x="245" y="89"/>
                    <a:pt x="244" y="91"/>
                  </a:cubicBezTo>
                  <a:cubicBezTo>
                    <a:pt x="245" y="90"/>
                    <a:pt x="246" y="90"/>
                    <a:pt x="246" y="89"/>
                  </a:cubicBezTo>
                  <a:cubicBezTo>
                    <a:pt x="246" y="87"/>
                    <a:pt x="246" y="86"/>
                    <a:pt x="247" y="84"/>
                  </a:cubicBezTo>
                  <a:cubicBezTo>
                    <a:pt x="248" y="83"/>
                    <a:pt x="249" y="83"/>
                    <a:pt x="250" y="82"/>
                  </a:cubicBezTo>
                  <a:cubicBezTo>
                    <a:pt x="251" y="82"/>
                    <a:pt x="252" y="79"/>
                    <a:pt x="252" y="78"/>
                  </a:cubicBezTo>
                  <a:cubicBezTo>
                    <a:pt x="252" y="79"/>
                    <a:pt x="253" y="79"/>
                    <a:pt x="253" y="79"/>
                  </a:cubicBezTo>
                  <a:cubicBezTo>
                    <a:pt x="253" y="79"/>
                    <a:pt x="253" y="78"/>
                    <a:pt x="253" y="78"/>
                  </a:cubicBezTo>
                  <a:cubicBezTo>
                    <a:pt x="255" y="80"/>
                    <a:pt x="255" y="80"/>
                    <a:pt x="258" y="78"/>
                  </a:cubicBezTo>
                  <a:cubicBezTo>
                    <a:pt x="256" y="78"/>
                    <a:pt x="255" y="78"/>
                    <a:pt x="254" y="76"/>
                  </a:cubicBezTo>
                  <a:cubicBezTo>
                    <a:pt x="255" y="76"/>
                    <a:pt x="256" y="76"/>
                    <a:pt x="257" y="76"/>
                  </a:cubicBezTo>
                  <a:cubicBezTo>
                    <a:pt x="257" y="75"/>
                    <a:pt x="256" y="73"/>
                    <a:pt x="257" y="72"/>
                  </a:cubicBezTo>
                  <a:cubicBezTo>
                    <a:pt x="257" y="71"/>
                    <a:pt x="258" y="72"/>
                    <a:pt x="258" y="70"/>
                  </a:cubicBezTo>
                  <a:cubicBezTo>
                    <a:pt x="259" y="70"/>
                    <a:pt x="260" y="70"/>
                    <a:pt x="261" y="70"/>
                  </a:cubicBezTo>
                  <a:cubicBezTo>
                    <a:pt x="261" y="69"/>
                    <a:pt x="262" y="68"/>
                    <a:pt x="263" y="69"/>
                  </a:cubicBezTo>
                  <a:cubicBezTo>
                    <a:pt x="263" y="69"/>
                    <a:pt x="263" y="70"/>
                    <a:pt x="262" y="70"/>
                  </a:cubicBezTo>
                  <a:cubicBezTo>
                    <a:pt x="263" y="69"/>
                    <a:pt x="264" y="69"/>
                    <a:pt x="264" y="68"/>
                  </a:cubicBezTo>
                  <a:cubicBezTo>
                    <a:pt x="264" y="69"/>
                    <a:pt x="265" y="69"/>
                    <a:pt x="265" y="70"/>
                  </a:cubicBezTo>
                  <a:cubicBezTo>
                    <a:pt x="265" y="69"/>
                    <a:pt x="266" y="69"/>
                    <a:pt x="266" y="68"/>
                  </a:cubicBezTo>
                  <a:cubicBezTo>
                    <a:pt x="266" y="68"/>
                    <a:pt x="268" y="71"/>
                    <a:pt x="268" y="70"/>
                  </a:cubicBezTo>
                  <a:cubicBezTo>
                    <a:pt x="268" y="70"/>
                    <a:pt x="268" y="69"/>
                    <a:pt x="268" y="68"/>
                  </a:cubicBezTo>
                  <a:cubicBezTo>
                    <a:pt x="269" y="69"/>
                    <a:pt x="270" y="70"/>
                    <a:pt x="269" y="71"/>
                  </a:cubicBezTo>
                  <a:cubicBezTo>
                    <a:pt x="271" y="71"/>
                    <a:pt x="271" y="71"/>
                    <a:pt x="272" y="69"/>
                  </a:cubicBezTo>
                  <a:cubicBezTo>
                    <a:pt x="272" y="71"/>
                    <a:pt x="272" y="71"/>
                    <a:pt x="273" y="72"/>
                  </a:cubicBezTo>
                  <a:cubicBezTo>
                    <a:pt x="274" y="72"/>
                    <a:pt x="275" y="73"/>
                    <a:pt x="274" y="74"/>
                  </a:cubicBezTo>
                  <a:cubicBezTo>
                    <a:pt x="275" y="73"/>
                    <a:pt x="276" y="73"/>
                    <a:pt x="277" y="72"/>
                  </a:cubicBezTo>
                  <a:cubicBezTo>
                    <a:pt x="277" y="73"/>
                    <a:pt x="277" y="73"/>
                    <a:pt x="277" y="74"/>
                  </a:cubicBezTo>
                  <a:cubicBezTo>
                    <a:pt x="277" y="73"/>
                    <a:pt x="277" y="73"/>
                    <a:pt x="278" y="73"/>
                  </a:cubicBezTo>
                  <a:cubicBezTo>
                    <a:pt x="278" y="73"/>
                    <a:pt x="278" y="74"/>
                    <a:pt x="277" y="75"/>
                  </a:cubicBezTo>
                  <a:cubicBezTo>
                    <a:pt x="278" y="74"/>
                    <a:pt x="278" y="74"/>
                    <a:pt x="279" y="74"/>
                  </a:cubicBezTo>
                  <a:cubicBezTo>
                    <a:pt x="279" y="74"/>
                    <a:pt x="279" y="75"/>
                    <a:pt x="279" y="75"/>
                  </a:cubicBezTo>
                  <a:cubicBezTo>
                    <a:pt x="279" y="75"/>
                    <a:pt x="280" y="74"/>
                    <a:pt x="280" y="74"/>
                  </a:cubicBezTo>
                  <a:cubicBezTo>
                    <a:pt x="280" y="75"/>
                    <a:pt x="281" y="76"/>
                    <a:pt x="281" y="77"/>
                  </a:cubicBezTo>
                  <a:cubicBezTo>
                    <a:pt x="281" y="76"/>
                    <a:pt x="282" y="74"/>
                    <a:pt x="282" y="73"/>
                  </a:cubicBezTo>
                  <a:cubicBezTo>
                    <a:pt x="283" y="77"/>
                    <a:pt x="284" y="76"/>
                    <a:pt x="287" y="76"/>
                  </a:cubicBezTo>
                  <a:cubicBezTo>
                    <a:pt x="287" y="78"/>
                    <a:pt x="286" y="78"/>
                    <a:pt x="285" y="78"/>
                  </a:cubicBezTo>
                  <a:cubicBezTo>
                    <a:pt x="286" y="79"/>
                    <a:pt x="286" y="80"/>
                    <a:pt x="285" y="80"/>
                  </a:cubicBezTo>
                  <a:cubicBezTo>
                    <a:pt x="286" y="81"/>
                    <a:pt x="286" y="82"/>
                    <a:pt x="286" y="82"/>
                  </a:cubicBezTo>
                  <a:cubicBezTo>
                    <a:pt x="287" y="82"/>
                    <a:pt x="288" y="81"/>
                    <a:pt x="288" y="81"/>
                  </a:cubicBezTo>
                  <a:cubicBezTo>
                    <a:pt x="289" y="80"/>
                    <a:pt x="287" y="79"/>
                    <a:pt x="287" y="79"/>
                  </a:cubicBezTo>
                  <a:cubicBezTo>
                    <a:pt x="288" y="77"/>
                    <a:pt x="290" y="78"/>
                    <a:pt x="292" y="78"/>
                  </a:cubicBezTo>
                  <a:cubicBezTo>
                    <a:pt x="291" y="79"/>
                    <a:pt x="291" y="80"/>
                    <a:pt x="290" y="80"/>
                  </a:cubicBezTo>
                  <a:cubicBezTo>
                    <a:pt x="292" y="81"/>
                    <a:pt x="293" y="80"/>
                    <a:pt x="294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3" y="84"/>
                    <a:pt x="295" y="82"/>
                    <a:pt x="295" y="84"/>
                  </a:cubicBezTo>
                  <a:cubicBezTo>
                    <a:pt x="294" y="86"/>
                    <a:pt x="292" y="86"/>
                    <a:pt x="292" y="88"/>
                  </a:cubicBezTo>
                  <a:cubicBezTo>
                    <a:pt x="293" y="88"/>
                    <a:pt x="294" y="87"/>
                    <a:pt x="295" y="86"/>
                  </a:cubicBezTo>
                  <a:cubicBezTo>
                    <a:pt x="296" y="87"/>
                    <a:pt x="296" y="88"/>
                    <a:pt x="297" y="88"/>
                  </a:cubicBezTo>
                  <a:cubicBezTo>
                    <a:pt x="295" y="88"/>
                    <a:pt x="295" y="89"/>
                    <a:pt x="295" y="90"/>
                  </a:cubicBezTo>
                  <a:cubicBezTo>
                    <a:pt x="295" y="90"/>
                    <a:pt x="293" y="91"/>
                    <a:pt x="292" y="91"/>
                  </a:cubicBezTo>
                  <a:cubicBezTo>
                    <a:pt x="293" y="93"/>
                    <a:pt x="294" y="93"/>
                    <a:pt x="293" y="95"/>
                  </a:cubicBezTo>
                  <a:cubicBezTo>
                    <a:pt x="292" y="96"/>
                    <a:pt x="293" y="97"/>
                    <a:pt x="291" y="98"/>
                  </a:cubicBezTo>
                  <a:cubicBezTo>
                    <a:pt x="291" y="98"/>
                    <a:pt x="292" y="99"/>
                    <a:pt x="293" y="99"/>
                  </a:cubicBezTo>
                  <a:cubicBezTo>
                    <a:pt x="294" y="97"/>
                    <a:pt x="295" y="95"/>
                    <a:pt x="296" y="93"/>
                  </a:cubicBezTo>
                  <a:cubicBezTo>
                    <a:pt x="296" y="91"/>
                    <a:pt x="297" y="89"/>
                    <a:pt x="300" y="88"/>
                  </a:cubicBezTo>
                  <a:cubicBezTo>
                    <a:pt x="299" y="90"/>
                    <a:pt x="299" y="91"/>
                    <a:pt x="298" y="92"/>
                  </a:cubicBezTo>
                  <a:cubicBezTo>
                    <a:pt x="300" y="93"/>
                    <a:pt x="301" y="91"/>
                    <a:pt x="302" y="89"/>
                  </a:cubicBezTo>
                  <a:cubicBezTo>
                    <a:pt x="302" y="90"/>
                    <a:pt x="302" y="90"/>
                    <a:pt x="303" y="91"/>
                  </a:cubicBezTo>
                  <a:cubicBezTo>
                    <a:pt x="303" y="88"/>
                    <a:pt x="305" y="90"/>
                    <a:pt x="305" y="91"/>
                  </a:cubicBezTo>
                  <a:cubicBezTo>
                    <a:pt x="305" y="90"/>
                    <a:pt x="305" y="89"/>
                    <a:pt x="305" y="88"/>
                  </a:cubicBezTo>
                  <a:cubicBezTo>
                    <a:pt x="308" y="89"/>
                    <a:pt x="311" y="89"/>
                    <a:pt x="313" y="91"/>
                  </a:cubicBezTo>
                  <a:cubicBezTo>
                    <a:pt x="315" y="92"/>
                    <a:pt x="316" y="92"/>
                    <a:pt x="317" y="92"/>
                  </a:cubicBezTo>
                  <a:cubicBezTo>
                    <a:pt x="318" y="92"/>
                    <a:pt x="317" y="93"/>
                    <a:pt x="318" y="94"/>
                  </a:cubicBezTo>
                  <a:cubicBezTo>
                    <a:pt x="319" y="94"/>
                    <a:pt x="319" y="94"/>
                    <a:pt x="320" y="94"/>
                  </a:cubicBezTo>
                  <a:cubicBezTo>
                    <a:pt x="320" y="93"/>
                    <a:pt x="319" y="92"/>
                    <a:pt x="319" y="92"/>
                  </a:cubicBezTo>
                  <a:cubicBezTo>
                    <a:pt x="321" y="92"/>
                    <a:pt x="322" y="92"/>
                    <a:pt x="323" y="94"/>
                  </a:cubicBezTo>
                  <a:cubicBezTo>
                    <a:pt x="324" y="95"/>
                    <a:pt x="326" y="95"/>
                    <a:pt x="327" y="96"/>
                  </a:cubicBezTo>
                  <a:cubicBezTo>
                    <a:pt x="327" y="95"/>
                    <a:pt x="327" y="94"/>
                    <a:pt x="329" y="94"/>
                  </a:cubicBezTo>
                  <a:cubicBezTo>
                    <a:pt x="330" y="94"/>
                    <a:pt x="331" y="93"/>
                    <a:pt x="331" y="95"/>
                  </a:cubicBezTo>
                  <a:cubicBezTo>
                    <a:pt x="333" y="94"/>
                    <a:pt x="335" y="94"/>
                    <a:pt x="337" y="94"/>
                  </a:cubicBezTo>
                  <a:cubicBezTo>
                    <a:pt x="340" y="94"/>
                    <a:pt x="340" y="94"/>
                    <a:pt x="342" y="96"/>
                  </a:cubicBezTo>
                  <a:cubicBezTo>
                    <a:pt x="344" y="98"/>
                    <a:pt x="345" y="97"/>
                    <a:pt x="346" y="98"/>
                  </a:cubicBezTo>
                  <a:cubicBezTo>
                    <a:pt x="348" y="100"/>
                    <a:pt x="350" y="101"/>
                    <a:pt x="351" y="103"/>
                  </a:cubicBezTo>
                  <a:cubicBezTo>
                    <a:pt x="353" y="105"/>
                    <a:pt x="355" y="106"/>
                    <a:pt x="357" y="107"/>
                  </a:cubicBezTo>
                  <a:cubicBezTo>
                    <a:pt x="359" y="108"/>
                    <a:pt x="360" y="110"/>
                    <a:pt x="362" y="112"/>
                  </a:cubicBezTo>
                  <a:cubicBezTo>
                    <a:pt x="362" y="112"/>
                    <a:pt x="361" y="113"/>
                    <a:pt x="362" y="114"/>
                  </a:cubicBezTo>
                  <a:cubicBezTo>
                    <a:pt x="363" y="114"/>
                    <a:pt x="364" y="115"/>
                    <a:pt x="365" y="115"/>
                  </a:cubicBezTo>
                  <a:cubicBezTo>
                    <a:pt x="367" y="116"/>
                    <a:pt x="367" y="118"/>
                    <a:pt x="370" y="118"/>
                  </a:cubicBezTo>
                  <a:cubicBezTo>
                    <a:pt x="371" y="117"/>
                    <a:pt x="372" y="120"/>
                    <a:pt x="374" y="120"/>
                  </a:cubicBezTo>
                  <a:cubicBezTo>
                    <a:pt x="375" y="120"/>
                    <a:pt x="376" y="120"/>
                    <a:pt x="378" y="120"/>
                  </a:cubicBezTo>
                  <a:cubicBezTo>
                    <a:pt x="378" y="120"/>
                    <a:pt x="379" y="118"/>
                    <a:pt x="379" y="119"/>
                  </a:cubicBezTo>
                  <a:cubicBezTo>
                    <a:pt x="381" y="119"/>
                    <a:pt x="382" y="120"/>
                    <a:pt x="383" y="120"/>
                  </a:cubicBezTo>
                  <a:cubicBezTo>
                    <a:pt x="384" y="120"/>
                    <a:pt x="385" y="120"/>
                    <a:pt x="385" y="120"/>
                  </a:cubicBezTo>
                  <a:cubicBezTo>
                    <a:pt x="386" y="122"/>
                    <a:pt x="387" y="124"/>
                    <a:pt x="387" y="126"/>
                  </a:cubicBezTo>
                  <a:cubicBezTo>
                    <a:pt x="387" y="127"/>
                    <a:pt x="388" y="128"/>
                    <a:pt x="388" y="129"/>
                  </a:cubicBezTo>
                  <a:cubicBezTo>
                    <a:pt x="389" y="130"/>
                    <a:pt x="388" y="131"/>
                    <a:pt x="388" y="132"/>
                  </a:cubicBezTo>
                  <a:cubicBezTo>
                    <a:pt x="388" y="133"/>
                    <a:pt x="389" y="133"/>
                    <a:pt x="390" y="134"/>
                  </a:cubicBezTo>
                  <a:cubicBezTo>
                    <a:pt x="390" y="135"/>
                    <a:pt x="390" y="137"/>
                    <a:pt x="391" y="139"/>
                  </a:cubicBezTo>
                  <a:cubicBezTo>
                    <a:pt x="391" y="140"/>
                    <a:pt x="391" y="142"/>
                    <a:pt x="392" y="144"/>
                  </a:cubicBezTo>
                  <a:cubicBezTo>
                    <a:pt x="392" y="145"/>
                    <a:pt x="391" y="146"/>
                    <a:pt x="391" y="147"/>
                  </a:cubicBezTo>
                  <a:cubicBezTo>
                    <a:pt x="390" y="148"/>
                    <a:pt x="391" y="148"/>
                    <a:pt x="392" y="149"/>
                  </a:cubicBezTo>
                  <a:cubicBezTo>
                    <a:pt x="392" y="149"/>
                    <a:pt x="391" y="149"/>
                    <a:pt x="391" y="149"/>
                  </a:cubicBezTo>
                  <a:cubicBezTo>
                    <a:pt x="391" y="150"/>
                    <a:pt x="392" y="153"/>
                    <a:pt x="389" y="153"/>
                  </a:cubicBezTo>
                  <a:cubicBezTo>
                    <a:pt x="391" y="155"/>
                    <a:pt x="389" y="155"/>
                    <a:pt x="389" y="157"/>
                  </a:cubicBezTo>
                  <a:cubicBezTo>
                    <a:pt x="389" y="159"/>
                    <a:pt x="389" y="162"/>
                    <a:pt x="388" y="164"/>
                  </a:cubicBezTo>
                  <a:cubicBezTo>
                    <a:pt x="387" y="166"/>
                    <a:pt x="385" y="167"/>
                    <a:pt x="384" y="168"/>
                  </a:cubicBezTo>
                  <a:cubicBezTo>
                    <a:pt x="383" y="170"/>
                    <a:pt x="382" y="173"/>
                    <a:pt x="381" y="170"/>
                  </a:cubicBezTo>
                  <a:cubicBezTo>
                    <a:pt x="381" y="170"/>
                    <a:pt x="381" y="171"/>
                    <a:pt x="381" y="172"/>
                  </a:cubicBezTo>
                  <a:cubicBezTo>
                    <a:pt x="381" y="172"/>
                    <a:pt x="380" y="172"/>
                    <a:pt x="380" y="171"/>
                  </a:cubicBezTo>
                  <a:cubicBezTo>
                    <a:pt x="380" y="175"/>
                    <a:pt x="377" y="176"/>
                    <a:pt x="376" y="180"/>
                  </a:cubicBezTo>
                  <a:cubicBezTo>
                    <a:pt x="375" y="182"/>
                    <a:pt x="371" y="183"/>
                    <a:pt x="369" y="185"/>
                  </a:cubicBezTo>
                  <a:cubicBezTo>
                    <a:pt x="369" y="184"/>
                    <a:pt x="369" y="184"/>
                    <a:pt x="369" y="183"/>
                  </a:cubicBezTo>
                  <a:cubicBezTo>
                    <a:pt x="368" y="183"/>
                    <a:pt x="368" y="184"/>
                    <a:pt x="367" y="184"/>
                  </a:cubicBezTo>
                  <a:cubicBezTo>
                    <a:pt x="368" y="185"/>
                    <a:pt x="370" y="188"/>
                    <a:pt x="367" y="187"/>
                  </a:cubicBezTo>
                  <a:cubicBezTo>
                    <a:pt x="368" y="188"/>
                    <a:pt x="368" y="189"/>
                    <a:pt x="367" y="190"/>
                  </a:cubicBezTo>
                  <a:cubicBezTo>
                    <a:pt x="367" y="190"/>
                    <a:pt x="366" y="190"/>
                    <a:pt x="366" y="189"/>
                  </a:cubicBezTo>
                  <a:cubicBezTo>
                    <a:pt x="365" y="193"/>
                    <a:pt x="364" y="198"/>
                    <a:pt x="361" y="201"/>
                  </a:cubicBezTo>
                  <a:cubicBezTo>
                    <a:pt x="360" y="203"/>
                    <a:pt x="359" y="205"/>
                    <a:pt x="358" y="207"/>
                  </a:cubicBezTo>
                  <a:cubicBezTo>
                    <a:pt x="357" y="209"/>
                    <a:pt x="355" y="210"/>
                    <a:pt x="353" y="209"/>
                  </a:cubicBezTo>
                  <a:cubicBezTo>
                    <a:pt x="355" y="207"/>
                    <a:pt x="354" y="207"/>
                    <a:pt x="352" y="205"/>
                  </a:cubicBezTo>
                  <a:cubicBezTo>
                    <a:pt x="352" y="206"/>
                    <a:pt x="352" y="207"/>
                    <a:pt x="352" y="207"/>
                  </a:cubicBezTo>
                  <a:cubicBezTo>
                    <a:pt x="351" y="207"/>
                    <a:pt x="351" y="206"/>
                    <a:pt x="351" y="206"/>
                  </a:cubicBezTo>
                  <a:cubicBezTo>
                    <a:pt x="350" y="206"/>
                    <a:pt x="350" y="208"/>
                    <a:pt x="351" y="208"/>
                  </a:cubicBezTo>
                  <a:cubicBezTo>
                    <a:pt x="351" y="208"/>
                    <a:pt x="352" y="209"/>
                    <a:pt x="352" y="210"/>
                  </a:cubicBezTo>
                  <a:cubicBezTo>
                    <a:pt x="351" y="210"/>
                    <a:pt x="351" y="210"/>
                    <a:pt x="350" y="210"/>
                  </a:cubicBezTo>
                  <a:cubicBezTo>
                    <a:pt x="350" y="211"/>
                    <a:pt x="350" y="211"/>
                    <a:pt x="351" y="211"/>
                  </a:cubicBezTo>
                  <a:cubicBezTo>
                    <a:pt x="351" y="212"/>
                    <a:pt x="351" y="213"/>
                    <a:pt x="350" y="214"/>
                  </a:cubicBezTo>
                  <a:cubicBezTo>
                    <a:pt x="350" y="214"/>
                    <a:pt x="349" y="214"/>
                    <a:pt x="349" y="213"/>
                  </a:cubicBezTo>
                  <a:cubicBezTo>
                    <a:pt x="349" y="215"/>
                    <a:pt x="349" y="216"/>
                    <a:pt x="349" y="218"/>
                  </a:cubicBezTo>
                  <a:cubicBezTo>
                    <a:pt x="349" y="218"/>
                    <a:pt x="348" y="218"/>
                    <a:pt x="348" y="217"/>
                  </a:cubicBezTo>
                  <a:cubicBezTo>
                    <a:pt x="349" y="219"/>
                    <a:pt x="349" y="220"/>
                    <a:pt x="349" y="223"/>
                  </a:cubicBezTo>
                  <a:cubicBezTo>
                    <a:pt x="350" y="222"/>
                    <a:pt x="350" y="221"/>
                    <a:pt x="351" y="220"/>
                  </a:cubicBezTo>
                  <a:cubicBezTo>
                    <a:pt x="350" y="224"/>
                    <a:pt x="349" y="227"/>
                    <a:pt x="349" y="231"/>
                  </a:cubicBezTo>
                  <a:cubicBezTo>
                    <a:pt x="349" y="234"/>
                    <a:pt x="350" y="236"/>
                    <a:pt x="350" y="239"/>
                  </a:cubicBezTo>
                  <a:cubicBezTo>
                    <a:pt x="350" y="246"/>
                    <a:pt x="348" y="252"/>
                    <a:pt x="348" y="259"/>
                  </a:cubicBezTo>
                  <a:cubicBezTo>
                    <a:pt x="348" y="260"/>
                    <a:pt x="348" y="263"/>
                    <a:pt x="348" y="264"/>
                  </a:cubicBezTo>
                  <a:cubicBezTo>
                    <a:pt x="347" y="265"/>
                    <a:pt x="345" y="265"/>
                    <a:pt x="344" y="266"/>
                  </a:cubicBezTo>
                  <a:cubicBezTo>
                    <a:pt x="343" y="269"/>
                    <a:pt x="342" y="272"/>
                    <a:pt x="342" y="275"/>
                  </a:cubicBezTo>
                  <a:cubicBezTo>
                    <a:pt x="342" y="279"/>
                    <a:pt x="343" y="282"/>
                    <a:pt x="341" y="285"/>
                  </a:cubicBezTo>
                  <a:cubicBezTo>
                    <a:pt x="340" y="286"/>
                    <a:pt x="339" y="287"/>
                    <a:pt x="339" y="289"/>
                  </a:cubicBezTo>
                  <a:cubicBezTo>
                    <a:pt x="338" y="289"/>
                    <a:pt x="337" y="288"/>
                    <a:pt x="337" y="289"/>
                  </a:cubicBezTo>
                  <a:cubicBezTo>
                    <a:pt x="337" y="290"/>
                    <a:pt x="338" y="291"/>
                    <a:pt x="338" y="292"/>
                  </a:cubicBezTo>
                  <a:cubicBezTo>
                    <a:pt x="337" y="291"/>
                    <a:pt x="336" y="291"/>
                    <a:pt x="335" y="291"/>
                  </a:cubicBezTo>
                  <a:cubicBezTo>
                    <a:pt x="335" y="293"/>
                    <a:pt x="338" y="293"/>
                    <a:pt x="337" y="294"/>
                  </a:cubicBezTo>
                  <a:cubicBezTo>
                    <a:pt x="335" y="296"/>
                    <a:pt x="334" y="298"/>
                    <a:pt x="333" y="299"/>
                  </a:cubicBezTo>
                  <a:cubicBezTo>
                    <a:pt x="333" y="299"/>
                    <a:pt x="333" y="298"/>
                    <a:pt x="333" y="298"/>
                  </a:cubicBezTo>
                  <a:cubicBezTo>
                    <a:pt x="332" y="299"/>
                    <a:pt x="329" y="303"/>
                    <a:pt x="329" y="304"/>
                  </a:cubicBezTo>
                  <a:cubicBezTo>
                    <a:pt x="329" y="305"/>
                    <a:pt x="327" y="307"/>
                    <a:pt x="329" y="307"/>
                  </a:cubicBezTo>
                  <a:cubicBezTo>
                    <a:pt x="330" y="307"/>
                    <a:pt x="330" y="309"/>
                    <a:pt x="330" y="311"/>
                  </a:cubicBezTo>
                  <a:cubicBezTo>
                    <a:pt x="330" y="314"/>
                    <a:pt x="327" y="314"/>
                    <a:pt x="324" y="315"/>
                  </a:cubicBezTo>
                  <a:cubicBezTo>
                    <a:pt x="322" y="315"/>
                    <a:pt x="319" y="318"/>
                    <a:pt x="319" y="320"/>
                  </a:cubicBezTo>
                  <a:cubicBezTo>
                    <a:pt x="320" y="320"/>
                    <a:pt x="320" y="321"/>
                    <a:pt x="320" y="320"/>
                  </a:cubicBezTo>
                  <a:cubicBezTo>
                    <a:pt x="319" y="321"/>
                    <a:pt x="320" y="323"/>
                    <a:pt x="319" y="323"/>
                  </a:cubicBezTo>
                  <a:cubicBezTo>
                    <a:pt x="319" y="323"/>
                    <a:pt x="317" y="323"/>
                    <a:pt x="316" y="323"/>
                  </a:cubicBezTo>
                  <a:cubicBezTo>
                    <a:pt x="314" y="323"/>
                    <a:pt x="311" y="323"/>
                    <a:pt x="309" y="323"/>
                  </a:cubicBezTo>
                  <a:cubicBezTo>
                    <a:pt x="310" y="320"/>
                    <a:pt x="309" y="319"/>
                    <a:pt x="306" y="320"/>
                  </a:cubicBezTo>
                  <a:cubicBezTo>
                    <a:pt x="308" y="322"/>
                    <a:pt x="308" y="323"/>
                    <a:pt x="306" y="324"/>
                  </a:cubicBezTo>
                  <a:cubicBezTo>
                    <a:pt x="304" y="324"/>
                    <a:pt x="302" y="324"/>
                    <a:pt x="300" y="324"/>
                  </a:cubicBezTo>
                  <a:cubicBezTo>
                    <a:pt x="301" y="324"/>
                    <a:pt x="302" y="323"/>
                    <a:pt x="303" y="323"/>
                  </a:cubicBezTo>
                  <a:cubicBezTo>
                    <a:pt x="302" y="322"/>
                    <a:pt x="301" y="321"/>
                    <a:pt x="300" y="322"/>
                  </a:cubicBezTo>
                  <a:cubicBezTo>
                    <a:pt x="299" y="323"/>
                    <a:pt x="298" y="323"/>
                    <a:pt x="297" y="324"/>
                  </a:cubicBezTo>
                  <a:cubicBezTo>
                    <a:pt x="297" y="321"/>
                    <a:pt x="292" y="323"/>
                    <a:pt x="292" y="326"/>
                  </a:cubicBezTo>
                  <a:cubicBezTo>
                    <a:pt x="294" y="325"/>
                    <a:pt x="294" y="327"/>
                    <a:pt x="295" y="327"/>
                  </a:cubicBezTo>
                  <a:cubicBezTo>
                    <a:pt x="293" y="327"/>
                    <a:pt x="292" y="327"/>
                    <a:pt x="291" y="328"/>
                  </a:cubicBezTo>
                  <a:cubicBezTo>
                    <a:pt x="291" y="328"/>
                    <a:pt x="290" y="327"/>
                    <a:pt x="290" y="326"/>
                  </a:cubicBezTo>
                  <a:cubicBezTo>
                    <a:pt x="290" y="327"/>
                    <a:pt x="290" y="328"/>
                    <a:pt x="290" y="328"/>
                  </a:cubicBezTo>
                  <a:cubicBezTo>
                    <a:pt x="289" y="328"/>
                    <a:pt x="289" y="328"/>
                    <a:pt x="288" y="329"/>
                  </a:cubicBezTo>
                  <a:cubicBezTo>
                    <a:pt x="288" y="330"/>
                    <a:pt x="287" y="329"/>
                    <a:pt x="286" y="330"/>
                  </a:cubicBezTo>
                  <a:cubicBezTo>
                    <a:pt x="285" y="331"/>
                    <a:pt x="287" y="333"/>
                    <a:pt x="285" y="334"/>
                  </a:cubicBezTo>
                  <a:cubicBezTo>
                    <a:pt x="285" y="331"/>
                    <a:pt x="281" y="332"/>
                    <a:pt x="278" y="332"/>
                  </a:cubicBezTo>
                  <a:cubicBezTo>
                    <a:pt x="280" y="334"/>
                    <a:pt x="278" y="335"/>
                    <a:pt x="276" y="335"/>
                  </a:cubicBezTo>
                  <a:cubicBezTo>
                    <a:pt x="276" y="335"/>
                    <a:pt x="276" y="334"/>
                    <a:pt x="276" y="333"/>
                  </a:cubicBezTo>
                  <a:cubicBezTo>
                    <a:pt x="276" y="333"/>
                    <a:pt x="275" y="333"/>
                    <a:pt x="275" y="333"/>
                  </a:cubicBezTo>
                  <a:cubicBezTo>
                    <a:pt x="276" y="336"/>
                    <a:pt x="269" y="339"/>
                    <a:pt x="268" y="341"/>
                  </a:cubicBezTo>
                  <a:cubicBezTo>
                    <a:pt x="267" y="342"/>
                    <a:pt x="264" y="343"/>
                    <a:pt x="262" y="344"/>
                  </a:cubicBezTo>
                  <a:cubicBezTo>
                    <a:pt x="261" y="344"/>
                    <a:pt x="261" y="347"/>
                    <a:pt x="259" y="347"/>
                  </a:cubicBezTo>
                  <a:cubicBezTo>
                    <a:pt x="260" y="347"/>
                    <a:pt x="260" y="347"/>
                    <a:pt x="260" y="348"/>
                  </a:cubicBezTo>
                  <a:cubicBezTo>
                    <a:pt x="260" y="349"/>
                    <a:pt x="259" y="348"/>
                    <a:pt x="259" y="348"/>
                  </a:cubicBezTo>
                  <a:cubicBezTo>
                    <a:pt x="258" y="350"/>
                    <a:pt x="256" y="349"/>
                    <a:pt x="255" y="349"/>
                  </a:cubicBezTo>
                  <a:cubicBezTo>
                    <a:pt x="256" y="350"/>
                    <a:pt x="259" y="350"/>
                    <a:pt x="258" y="352"/>
                  </a:cubicBezTo>
                  <a:cubicBezTo>
                    <a:pt x="257" y="351"/>
                    <a:pt x="256" y="351"/>
                    <a:pt x="256" y="350"/>
                  </a:cubicBezTo>
                  <a:cubicBezTo>
                    <a:pt x="255" y="351"/>
                    <a:pt x="255" y="351"/>
                    <a:pt x="255" y="352"/>
                  </a:cubicBezTo>
                  <a:cubicBezTo>
                    <a:pt x="254" y="351"/>
                    <a:pt x="252" y="350"/>
                    <a:pt x="252" y="352"/>
                  </a:cubicBezTo>
                  <a:cubicBezTo>
                    <a:pt x="253" y="352"/>
                    <a:pt x="254" y="352"/>
                    <a:pt x="255" y="353"/>
                  </a:cubicBezTo>
                  <a:cubicBezTo>
                    <a:pt x="254" y="354"/>
                    <a:pt x="254" y="355"/>
                    <a:pt x="252" y="356"/>
                  </a:cubicBezTo>
                  <a:cubicBezTo>
                    <a:pt x="253" y="356"/>
                    <a:pt x="254" y="356"/>
                    <a:pt x="255" y="356"/>
                  </a:cubicBezTo>
                  <a:cubicBezTo>
                    <a:pt x="254" y="357"/>
                    <a:pt x="254" y="358"/>
                    <a:pt x="254" y="359"/>
                  </a:cubicBezTo>
                  <a:cubicBezTo>
                    <a:pt x="253" y="361"/>
                    <a:pt x="252" y="359"/>
                    <a:pt x="252" y="361"/>
                  </a:cubicBezTo>
                  <a:cubicBezTo>
                    <a:pt x="252" y="362"/>
                    <a:pt x="253" y="362"/>
                    <a:pt x="253" y="363"/>
                  </a:cubicBezTo>
                  <a:cubicBezTo>
                    <a:pt x="253" y="364"/>
                    <a:pt x="253" y="365"/>
                    <a:pt x="253" y="366"/>
                  </a:cubicBezTo>
                  <a:cubicBezTo>
                    <a:pt x="254" y="366"/>
                    <a:pt x="254" y="367"/>
                    <a:pt x="255" y="366"/>
                  </a:cubicBezTo>
                  <a:cubicBezTo>
                    <a:pt x="254" y="367"/>
                    <a:pt x="254" y="367"/>
                    <a:pt x="253" y="368"/>
                  </a:cubicBezTo>
                  <a:cubicBezTo>
                    <a:pt x="254" y="368"/>
                    <a:pt x="254" y="369"/>
                    <a:pt x="255" y="369"/>
                  </a:cubicBezTo>
                  <a:cubicBezTo>
                    <a:pt x="254" y="369"/>
                    <a:pt x="254" y="370"/>
                    <a:pt x="253" y="370"/>
                  </a:cubicBezTo>
                  <a:cubicBezTo>
                    <a:pt x="255" y="370"/>
                    <a:pt x="255" y="372"/>
                    <a:pt x="253" y="372"/>
                  </a:cubicBezTo>
                  <a:cubicBezTo>
                    <a:pt x="254" y="372"/>
                    <a:pt x="254" y="373"/>
                    <a:pt x="254" y="373"/>
                  </a:cubicBezTo>
                  <a:cubicBezTo>
                    <a:pt x="254" y="373"/>
                    <a:pt x="254" y="374"/>
                    <a:pt x="253" y="374"/>
                  </a:cubicBezTo>
                  <a:cubicBezTo>
                    <a:pt x="254" y="374"/>
                    <a:pt x="255" y="374"/>
                    <a:pt x="256" y="373"/>
                  </a:cubicBezTo>
                  <a:cubicBezTo>
                    <a:pt x="255" y="374"/>
                    <a:pt x="255" y="375"/>
                    <a:pt x="254" y="376"/>
                  </a:cubicBezTo>
                  <a:cubicBezTo>
                    <a:pt x="253" y="377"/>
                    <a:pt x="253" y="377"/>
                    <a:pt x="254" y="379"/>
                  </a:cubicBezTo>
                  <a:cubicBezTo>
                    <a:pt x="252" y="379"/>
                    <a:pt x="255" y="385"/>
                    <a:pt x="251" y="384"/>
                  </a:cubicBezTo>
                  <a:cubicBezTo>
                    <a:pt x="251" y="385"/>
                    <a:pt x="250" y="386"/>
                    <a:pt x="252" y="386"/>
                  </a:cubicBezTo>
                  <a:cubicBezTo>
                    <a:pt x="245" y="391"/>
                    <a:pt x="239" y="397"/>
                    <a:pt x="237" y="406"/>
                  </a:cubicBezTo>
                  <a:cubicBezTo>
                    <a:pt x="235" y="415"/>
                    <a:pt x="226" y="421"/>
                    <a:pt x="220" y="427"/>
                  </a:cubicBezTo>
                  <a:cubicBezTo>
                    <a:pt x="220" y="425"/>
                    <a:pt x="220" y="424"/>
                    <a:pt x="222" y="424"/>
                  </a:cubicBezTo>
                  <a:cubicBezTo>
                    <a:pt x="222" y="423"/>
                    <a:pt x="221" y="423"/>
                    <a:pt x="221" y="423"/>
                  </a:cubicBezTo>
                  <a:cubicBezTo>
                    <a:pt x="223" y="422"/>
                    <a:pt x="224" y="422"/>
                    <a:pt x="226" y="420"/>
                  </a:cubicBezTo>
                  <a:cubicBezTo>
                    <a:pt x="228" y="418"/>
                    <a:pt x="228" y="418"/>
                    <a:pt x="228" y="415"/>
                  </a:cubicBezTo>
                  <a:cubicBezTo>
                    <a:pt x="231" y="416"/>
                    <a:pt x="229" y="412"/>
                    <a:pt x="232" y="413"/>
                  </a:cubicBezTo>
                  <a:cubicBezTo>
                    <a:pt x="233" y="413"/>
                    <a:pt x="233" y="409"/>
                    <a:pt x="233" y="407"/>
                  </a:cubicBezTo>
                  <a:cubicBezTo>
                    <a:pt x="233" y="408"/>
                    <a:pt x="234" y="408"/>
                    <a:pt x="234" y="409"/>
                  </a:cubicBezTo>
                  <a:cubicBezTo>
                    <a:pt x="236" y="406"/>
                    <a:pt x="234" y="407"/>
                    <a:pt x="234" y="404"/>
                  </a:cubicBezTo>
                  <a:cubicBezTo>
                    <a:pt x="233" y="405"/>
                    <a:pt x="232" y="406"/>
                    <a:pt x="231" y="407"/>
                  </a:cubicBezTo>
                  <a:cubicBezTo>
                    <a:pt x="231" y="405"/>
                    <a:pt x="230" y="407"/>
                    <a:pt x="229" y="406"/>
                  </a:cubicBezTo>
                  <a:cubicBezTo>
                    <a:pt x="228" y="405"/>
                    <a:pt x="228" y="404"/>
                    <a:pt x="227" y="403"/>
                  </a:cubicBezTo>
                  <a:cubicBezTo>
                    <a:pt x="227" y="406"/>
                    <a:pt x="227" y="406"/>
                    <a:pt x="228" y="408"/>
                  </a:cubicBezTo>
                  <a:cubicBezTo>
                    <a:pt x="226" y="408"/>
                    <a:pt x="227" y="411"/>
                    <a:pt x="227" y="413"/>
                  </a:cubicBezTo>
                  <a:cubicBezTo>
                    <a:pt x="227" y="412"/>
                    <a:pt x="227" y="411"/>
                    <a:pt x="226" y="410"/>
                  </a:cubicBezTo>
                  <a:cubicBezTo>
                    <a:pt x="226" y="409"/>
                    <a:pt x="225" y="411"/>
                    <a:pt x="225" y="412"/>
                  </a:cubicBezTo>
                  <a:cubicBezTo>
                    <a:pt x="225" y="413"/>
                    <a:pt x="223" y="416"/>
                    <a:pt x="226" y="415"/>
                  </a:cubicBezTo>
                  <a:cubicBezTo>
                    <a:pt x="225" y="416"/>
                    <a:pt x="224" y="416"/>
                    <a:pt x="224" y="416"/>
                  </a:cubicBezTo>
                  <a:cubicBezTo>
                    <a:pt x="223" y="418"/>
                    <a:pt x="224" y="418"/>
                    <a:pt x="222" y="418"/>
                  </a:cubicBezTo>
                  <a:cubicBezTo>
                    <a:pt x="219" y="418"/>
                    <a:pt x="220" y="420"/>
                    <a:pt x="220" y="422"/>
                  </a:cubicBezTo>
                  <a:cubicBezTo>
                    <a:pt x="218" y="421"/>
                    <a:pt x="218" y="423"/>
                    <a:pt x="217" y="425"/>
                  </a:cubicBezTo>
                  <a:cubicBezTo>
                    <a:pt x="219" y="424"/>
                    <a:pt x="219" y="425"/>
                    <a:pt x="219" y="427"/>
                  </a:cubicBezTo>
                  <a:cubicBezTo>
                    <a:pt x="218" y="426"/>
                    <a:pt x="218" y="426"/>
                    <a:pt x="217" y="426"/>
                  </a:cubicBezTo>
                  <a:cubicBezTo>
                    <a:pt x="217" y="427"/>
                    <a:pt x="218" y="428"/>
                    <a:pt x="219" y="428"/>
                  </a:cubicBezTo>
                  <a:cubicBezTo>
                    <a:pt x="218" y="430"/>
                    <a:pt x="217" y="430"/>
                    <a:pt x="216" y="431"/>
                  </a:cubicBezTo>
                  <a:cubicBezTo>
                    <a:pt x="216" y="433"/>
                    <a:pt x="216" y="435"/>
                    <a:pt x="215" y="436"/>
                  </a:cubicBezTo>
                  <a:cubicBezTo>
                    <a:pt x="213" y="439"/>
                    <a:pt x="211" y="442"/>
                    <a:pt x="208" y="444"/>
                  </a:cubicBezTo>
                  <a:cubicBezTo>
                    <a:pt x="207" y="445"/>
                    <a:pt x="206" y="445"/>
                    <a:pt x="205" y="446"/>
                  </a:cubicBezTo>
                  <a:cubicBezTo>
                    <a:pt x="206" y="443"/>
                    <a:pt x="205" y="441"/>
                    <a:pt x="205" y="438"/>
                  </a:cubicBezTo>
                  <a:cubicBezTo>
                    <a:pt x="205" y="436"/>
                    <a:pt x="208" y="434"/>
                    <a:pt x="210" y="433"/>
                  </a:cubicBezTo>
                  <a:cubicBezTo>
                    <a:pt x="206" y="433"/>
                    <a:pt x="204" y="431"/>
                    <a:pt x="203" y="428"/>
                  </a:cubicBezTo>
                  <a:cubicBezTo>
                    <a:pt x="203" y="427"/>
                    <a:pt x="202" y="427"/>
                    <a:pt x="202" y="426"/>
                  </a:cubicBezTo>
                  <a:cubicBezTo>
                    <a:pt x="201" y="425"/>
                    <a:pt x="200" y="426"/>
                    <a:pt x="200" y="426"/>
                  </a:cubicBezTo>
                  <a:cubicBezTo>
                    <a:pt x="199" y="424"/>
                    <a:pt x="198" y="423"/>
                    <a:pt x="196" y="422"/>
                  </a:cubicBezTo>
                  <a:cubicBezTo>
                    <a:pt x="196" y="422"/>
                    <a:pt x="195" y="422"/>
                    <a:pt x="196" y="421"/>
                  </a:cubicBezTo>
                  <a:cubicBezTo>
                    <a:pt x="196" y="420"/>
                    <a:pt x="195" y="420"/>
                    <a:pt x="194" y="419"/>
                  </a:cubicBezTo>
                  <a:cubicBezTo>
                    <a:pt x="193" y="418"/>
                    <a:pt x="192" y="419"/>
                    <a:pt x="190" y="419"/>
                  </a:cubicBezTo>
                  <a:cubicBezTo>
                    <a:pt x="189" y="417"/>
                    <a:pt x="188" y="419"/>
                    <a:pt x="187" y="416"/>
                  </a:cubicBezTo>
                  <a:cubicBezTo>
                    <a:pt x="186" y="415"/>
                    <a:pt x="185" y="414"/>
                    <a:pt x="184" y="412"/>
                  </a:cubicBezTo>
                  <a:cubicBezTo>
                    <a:pt x="184" y="413"/>
                    <a:pt x="184" y="413"/>
                    <a:pt x="184" y="414"/>
                  </a:cubicBezTo>
                  <a:cubicBezTo>
                    <a:pt x="183" y="414"/>
                    <a:pt x="183" y="414"/>
                    <a:pt x="182" y="415"/>
                  </a:cubicBezTo>
                  <a:cubicBezTo>
                    <a:pt x="181" y="415"/>
                    <a:pt x="181" y="415"/>
                    <a:pt x="180" y="415"/>
                  </a:cubicBezTo>
                  <a:cubicBezTo>
                    <a:pt x="178" y="415"/>
                    <a:pt x="180" y="413"/>
                    <a:pt x="181" y="413"/>
                  </a:cubicBezTo>
                  <a:cubicBezTo>
                    <a:pt x="179" y="413"/>
                    <a:pt x="178" y="410"/>
                    <a:pt x="177" y="409"/>
                  </a:cubicBezTo>
                  <a:cubicBezTo>
                    <a:pt x="176" y="407"/>
                    <a:pt x="174" y="407"/>
                    <a:pt x="173" y="405"/>
                  </a:cubicBezTo>
                  <a:cubicBezTo>
                    <a:pt x="172" y="404"/>
                    <a:pt x="170" y="405"/>
                    <a:pt x="170" y="405"/>
                  </a:cubicBezTo>
                  <a:cubicBezTo>
                    <a:pt x="168" y="404"/>
                    <a:pt x="169" y="406"/>
                    <a:pt x="168" y="406"/>
                  </a:cubicBezTo>
                  <a:cubicBezTo>
                    <a:pt x="167" y="407"/>
                    <a:pt x="164" y="406"/>
                    <a:pt x="164" y="405"/>
                  </a:cubicBezTo>
                  <a:cubicBezTo>
                    <a:pt x="165" y="405"/>
                    <a:pt x="165" y="404"/>
                    <a:pt x="166" y="404"/>
                  </a:cubicBezTo>
                  <a:cubicBezTo>
                    <a:pt x="167" y="403"/>
                    <a:pt x="167" y="402"/>
                    <a:pt x="167" y="401"/>
                  </a:cubicBezTo>
                  <a:cubicBezTo>
                    <a:pt x="167" y="401"/>
                    <a:pt x="168" y="401"/>
                    <a:pt x="169" y="401"/>
                  </a:cubicBezTo>
                  <a:cubicBezTo>
                    <a:pt x="168" y="399"/>
                    <a:pt x="171" y="397"/>
                    <a:pt x="172" y="395"/>
                  </a:cubicBezTo>
                  <a:cubicBezTo>
                    <a:pt x="173" y="395"/>
                    <a:pt x="174" y="394"/>
                    <a:pt x="174" y="393"/>
                  </a:cubicBezTo>
                  <a:cubicBezTo>
                    <a:pt x="174" y="392"/>
                    <a:pt x="175" y="393"/>
                    <a:pt x="176" y="393"/>
                  </a:cubicBezTo>
                  <a:cubicBezTo>
                    <a:pt x="175" y="391"/>
                    <a:pt x="177" y="390"/>
                    <a:pt x="177" y="389"/>
                  </a:cubicBezTo>
                  <a:cubicBezTo>
                    <a:pt x="177" y="388"/>
                    <a:pt x="180" y="388"/>
                    <a:pt x="179" y="387"/>
                  </a:cubicBezTo>
                  <a:cubicBezTo>
                    <a:pt x="179" y="385"/>
                    <a:pt x="180" y="385"/>
                    <a:pt x="182" y="385"/>
                  </a:cubicBezTo>
                  <a:cubicBezTo>
                    <a:pt x="184" y="385"/>
                    <a:pt x="183" y="383"/>
                    <a:pt x="182" y="383"/>
                  </a:cubicBezTo>
                  <a:cubicBezTo>
                    <a:pt x="182" y="382"/>
                    <a:pt x="183" y="382"/>
                    <a:pt x="185" y="381"/>
                  </a:cubicBezTo>
                  <a:cubicBezTo>
                    <a:pt x="186" y="381"/>
                    <a:pt x="187" y="379"/>
                    <a:pt x="187" y="378"/>
                  </a:cubicBezTo>
                  <a:cubicBezTo>
                    <a:pt x="188" y="378"/>
                    <a:pt x="190" y="379"/>
                    <a:pt x="191" y="378"/>
                  </a:cubicBezTo>
                  <a:cubicBezTo>
                    <a:pt x="191" y="377"/>
                    <a:pt x="192" y="375"/>
                    <a:pt x="192" y="374"/>
                  </a:cubicBezTo>
                  <a:cubicBezTo>
                    <a:pt x="192" y="375"/>
                    <a:pt x="192" y="375"/>
                    <a:pt x="192" y="376"/>
                  </a:cubicBezTo>
                  <a:cubicBezTo>
                    <a:pt x="194" y="375"/>
                    <a:pt x="196" y="375"/>
                    <a:pt x="196" y="373"/>
                  </a:cubicBezTo>
                  <a:cubicBezTo>
                    <a:pt x="196" y="373"/>
                    <a:pt x="197" y="374"/>
                    <a:pt x="197" y="374"/>
                  </a:cubicBezTo>
                  <a:cubicBezTo>
                    <a:pt x="197" y="374"/>
                    <a:pt x="197" y="373"/>
                    <a:pt x="197" y="373"/>
                  </a:cubicBezTo>
                  <a:cubicBezTo>
                    <a:pt x="197" y="373"/>
                    <a:pt x="198" y="373"/>
                    <a:pt x="198" y="373"/>
                  </a:cubicBezTo>
                  <a:cubicBezTo>
                    <a:pt x="198" y="373"/>
                    <a:pt x="198" y="372"/>
                    <a:pt x="198" y="372"/>
                  </a:cubicBezTo>
                  <a:cubicBezTo>
                    <a:pt x="200" y="372"/>
                    <a:pt x="202" y="370"/>
                    <a:pt x="202" y="368"/>
                  </a:cubicBezTo>
                  <a:cubicBezTo>
                    <a:pt x="202" y="366"/>
                    <a:pt x="202" y="362"/>
                    <a:pt x="203" y="360"/>
                  </a:cubicBezTo>
                  <a:cubicBezTo>
                    <a:pt x="204" y="359"/>
                    <a:pt x="203" y="358"/>
                    <a:pt x="201" y="357"/>
                  </a:cubicBezTo>
                  <a:cubicBezTo>
                    <a:pt x="201" y="357"/>
                    <a:pt x="201" y="355"/>
                    <a:pt x="202" y="354"/>
                  </a:cubicBezTo>
                  <a:cubicBezTo>
                    <a:pt x="202" y="353"/>
                    <a:pt x="200" y="353"/>
                    <a:pt x="199" y="353"/>
                  </a:cubicBezTo>
                  <a:cubicBezTo>
                    <a:pt x="199" y="353"/>
                    <a:pt x="199" y="352"/>
                    <a:pt x="198" y="351"/>
                  </a:cubicBezTo>
                  <a:cubicBezTo>
                    <a:pt x="198" y="352"/>
                    <a:pt x="198" y="353"/>
                    <a:pt x="198" y="353"/>
                  </a:cubicBezTo>
                  <a:cubicBezTo>
                    <a:pt x="198" y="353"/>
                    <a:pt x="197" y="352"/>
                    <a:pt x="197" y="352"/>
                  </a:cubicBezTo>
                  <a:cubicBezTo>
                    <a:pt x="196" y="353"/>
                    <a:pt x="195" y="353"/>
                    <a:pt x="195" y="353"/>
                  </a:cubicBezTo>
                  <a:cubicBezTo>
                    <a:pt x="194" y="352"/>
                    <a:pt x="194" y="352"/>
                    <a:pt x="193" y="351"/>
                  </a:cubicBezTo>
                  <a:cubicBezTo>
                    <a:pt x="193" y="350"/>
                    <a:pt x="196" y="349"/>
                    <a:pt x="195" y="348"/>
                  </a:cubicBezTo>
                  <a:cubicBezTo>
                    <a:pt x="195" y="346"/>
                    <a:pt x="195" y="344"/>
                    <a:pt x="196" y="343"/>
                  </a:cubicBezTo>
                  <a:cubicBezTo>
                    <a:pt x="197" y="341"/>
                    <a:pt x="197" y="341"/>
                    <a:pt x="196" y="339"/>
                  </a:cubicBezTo>
                  <a:cubicBezTo>
                    <a:pt x="197" y="339"/>
                    <a:pt x="198" y="339"/>
                    <a:pt x="198" y="339"/>
                  </a:cubicBezTo>
                  <a:cubicBezTo>
                    <a:pt x="196" y="337"/>
                    <a:pt x="196" y="336"/>
                    <a:pt x="198" y="335"/>
                  </a:cubicBezTo>
                  <a:cubicBezTo>
                    <a:pt x="197" y="334"/>
                    <a:pt x="194" y="332"/>
                    <a:pt x="193" y="332"/>
                  </a:cubicBezTo>
                  <a:cubicBezTo>
                    <a:pt x="193" y="332"/>
                    <a:pt x="192" y="334"/>
                    <a:pt x="191" y="335"/>
                  </a:cubicBezTo>
                  <a:cubicBezTo>
                    <a:pt x="191" y="335"/>
                    <a:pt x="190" y="335"/>
                    <a:pt x="189" y="335"/>
                  </a:cubicBezTo>
                  <a:cubicBezTo>
                    <a:pt x="188" y="335"/>
                    <a:pt x="185" y="335"/>
                    <a:pt x="185" y="333"/>
                  </a:cubicBezTo>
                  <a:cubicBezTo>
                    <a:pt x="185" y="331"/>
                    <a:pt x="186" y="329"/>
                    <a:pt x="184" y="327"/>
                  </a:cubicBezTo>
                  <a:cubicBezTo>
                    <a:pt x="183" y="326"/>
                    <a:pt x="184" y="324"/>
                    <a:pt x="184" y="322"/>
                  </a:cubicBezTo>
                  <a:cubicBezTo>
                    <a:pt x="184" y="320"/>
                    <a:pt x="184" y="319"/>
                    <a:pt x="183" y="317"/>
                  </a:cubicBezTo>
                  <a:cubicBezTo>
                    <a:pt x="182" y="315"/>
                    <a:pt x="181" y="315"/>
                    <a:pt x="179" y="315"/>
                  </a:cubicBezTo>
                  <a:cubicBezTo>
                    <a:pt x="178" y="315"/>
                    <a:pt x="175" y="314"/>
                    <a:pt x="176" y="312"/>
                  </a:cubicBezTo>
                  <a:cubicBezTo>
                    <a:pt x="174" y="312"/>
                    <a:pt x="174" y="314"/>
                    <a:pt x="174" y="315"/>
                  </a:cubicBezTo>
                  <a:cubicBezTo>
                    <a:pt x="173" y="315"/>
                    <a:pt x="171" y="315"/>
                    <a:pt x="170" y="315"/>
                  </a:cubicBezTo>
                  <a:cubicBezTo>
                    <a:pt x="169" y="315"/>
                    <a:pt x="168" y="315"/>
                    <a:pt x="167" y="314"/>
                  </a:cubicBezTo>
                  <a:cubicBezTo>
                    <a:pt x="166" y="313"/>
                    <a:pt x="164" y="314"/>
                    <a:pt x="163" y="314"/>
                  </a:cubicBezTo>
                  <a:cubicBezTo>
                    <a:pt x="161" y="314"/>
                    <a:pt x="161" y="314"/>
                    <a:pt x="160" y="313"/>
                  </a:cubicBezTo>
                  <a:cubicBezTo>
                    <a:pt x="159" y="311"/>
                    <a:pt x="161" y="312"/>
                    <a:pt x="161" y="311"/>
                  </a:cubicBezTo>
                  <a:cubicBezTo>
                    <a:pt x="161" y="308"/>
                    <a:pt x="161" y="306"/>
                    <a:pt x="161" y="303"/>
                  </a:cubicBezTo>
                  <a:cubicBezTo>
                    <a:pt x="162" y="304"/>
                    <a:pt x="163" y="301"/>
                    <a:pt x="162" y="300"/>
                  </a:cubicBezTo>
                  <a:cubicBezTo>
                    <a:pt x="161" y="299"/>
                    <a:pt x="161" y="298"/>
                    <a:pt x="161" y="296"/>
                  </a:cubicBezTo>
                  <a:cubicBezTo>
                    <a:pt x="161" y="297"/>
                    <a:pt x="160" y="297"/>
                    <a:pt x="160" y="298"/>
                  </a:cubicBezTo>
                  <a:cubicBezTo>
                    <a:pt x="160" y="296"/>
                    <a:pt x="160" y="295"/>
                    <a:pt x="160" y="294"/>
                  </a:cubicBezTo>
                  <a:cubicBezTo>
                    <a:pt x="159" y="294"/>
                    <a:pt x="159" y="294"/>
                    <a:pt x="159" y="294"/>
                  </a:cubicBezTo>
                  <a:cubicBezTo>
                    <a:pt x="159" y="293"/>
                    <a:pt x="159" y="292"/>
                    <a:pt x="159" y="292"/>
                  </a:cubicBezTo>
                  <a:cubicBezTo>
                    <a:pt x="159" y="291"/>
                    <a:pt x="159" y="290"/>
                    <a:pt x="160" y="290"/>
                  </a:cubicBezTo>
                  <a:cubicBezTo>
                    <a:pt x="162" y="288"/>
                    <a:pt x="159" y="288"/>
                    <a:pt x="159" y="286"/>
                  </a:cubicBezTo>
                  <a:cubicBezTo>
                    <a:pt x="159" y="285"/>
                    <a:pt x="160" y="282"/>
                    <a:pt x="161" y="281"/>
                  </a:cubicBezTo>
                  <a:cubicBezTo>
                    <a:pt x="161" y="280"/>
                    <a:pt x="161" y="278"/>
                    <a:pt x="163" y="278"/>
                  </a:cubicBezTo>
                  <a:cubicBezTo>
                    <a:pt x="164" y="277"/>
                    <a:pt x="163" y="277"/>
                    <a:pt x="162" y="277"/>
                  </a:cubicBezTo>
                  <a:cubicBezTo>
                    <a:pt x="163" y="274"/>
                    <a:pt x="163" y="270"/>
                    <a:pt x="166" y="269"/>
                  </a:cubicBezTo>
                  <a:cubicBezTo>
                    <a:pt x="164" y="267"/>
                    <a:pt x="164" y="264"/>
                    <a:pt x="163" y="262"/>
                  </a:cubicBezTo>
                  <a:cubicBezTo>
                    <a:pt x="162" y="262"/>
                    <a:pt x="162" y="261"/>
                    <a:pt x="161" y="261"/>
                  </a:cubicBezTo>
                  <a:cubicBezTo>
                    <a:pt x="161" y="261"/>
                    <a:pt x="161" y="260"/>
                    <a:pt x="161" y="259"/>
                  </a:cubicBezTo>
                  <a:cubicBezTo>
                    <a:pt x="161" y="259"/>
                    <a:pt x="158" y="259"/>
                    <a:pt x="158" y="259"/>
                  </a:cubicBezTo>
                  <a:cubicBezTo>
                    <a:pt x="156" y="259"/>
                    <a:pt x="155" y="255"/>
                    <a:pt x="155" y="254"/>
                  </a:cubicBezTo>
                  <a:cubicBezTo>
                    <a:pt x="155" y="251"/>
                    <a:pt x="156" y="249"/>
                    <a:pt x="156" y="246"/>
                  </a:cubicBezTo>
                  <a:cubicBezTo>
                    <a:pt x="155" y="248"/>
                    <a:pt x="155" y="248"/>
                    <a:pt x="153" y="248"/>
                  </a:cubicBezTo>
                  <a:cubicBezTo>
                    <a:pt x="151" y="248"/>
                    <a:pt x="149" y="247"/>
                    <a:pt x="147" y="247"/>
                  </a:cubicBezTo>
                  <a:cubicBezTo>
                    <a:pt x="144" y="246"/>
                    <a:pt x="141" y="247"/>
                    <a:pt x="138" y="247"/>
                  </a:cubicBezTo>
                  <a:cubicBezTo>
                    <a:pt x="138" y="244"/>
                    <a:pt x="138" y="241"/>
                    <a:pt x="138" y="238"/>
                  </a:cubicBezTo>
                  <a:cubicBezTo>
                    <a:pt x="138" y="236"/>
                    <a:pt x="135" y="235"/>
                    <a:pt x="134" y="233"/>
                  </a:cubicBezTo>
                  <a:cubicBezTo>
                    <a:pt x="135" y="233"/>
                    <a:pt x="136" y="233"/>
                    <a:pt x="137" y="233"/>
                  </a:cubicBezTo>
                  <a:cubicBezTo>
                    <a:pt x="136" y="232"/>
                    <a:pt x="135" y="231"/>
                    <a:pt x="136" y="230"/>
                  </a:cubicBezTo>
                  <a:cubicBezTo>
                    <a:pt x="136" y="229"/>
                    <a:pt x="137" y="228"/>
                    <a:pt x="137" y="227"/>
                  </a:cubicBezTo>
                  <a:cubicBezTo>
                    <a:pt x="136" y="225"/>
                    <a:pt x="136" y="225"/>
                    <a:pt x="136" y="223"/>
                  </a:cubicBezTo>
                  <a:cubicBezTo>
                    <a:pt x="136" y="222"/>
                    <a:pt x="137" y="221"/>
                    <a:pt x="137" y="220"/>
                  </a:cubicBezTo>
                  <a:cubicBezTo>
                    <a:pt x="136" y="219"/>
                    <a:pt x="134" y="218"/>
                    <a:pt x="133" y="218"/>
                  </a:cubicBezTo>
                  <a:cubicBezTo>
                    <a:pt x="132" y="217"/>
                    <a:pt x="132" y="217"/>
                    <a:pt x="131" y="216"/>
                  </a:cubicBezTo>
                  <a:cubicBezTo>
                    <a:pt x="129" y="214"/>
                    <a:pt x="126" y="214"/>
                    <a:pt x="125" y="216"/>
                  </a:cubicBezTo>
                  <a:cubicBezTo>
                    <a:pt x="124" y="214"/>
                    <a:pt x="123" y="215"/>
                    <a:pt x="122" y="216"/>
                  </a:cubicBezTo>
                  <a:cubicBezTo>
                    <a:pt x="122" y="215"/>
                    <a:pt x="121" y="214"/>
                    <a:pt x="120" y="214"/>
                  </a:cubicBezTo>
                  <a:cubicBezTo>
                    <a:pt x="119" y="213"/>
                    <a:pt x="119" y="212"/>
                    <a:pt x="119" y="211"/>
                  </a:cubicBezTo>
                  <a:cubicBezTo>
                    <a:pt x="119" y="211"/>
                    <a:pt x="116" y="211"/>
                    <a:pt x="116" y="211"/>
                  </a:cubicBezTo>
                  <a:cubicBezTo>
                    <a:pt x="115" y="210"/>
                    <a:pt x="115" y="210"/>
                    <a:pt x="114" y="210"/>
                  </a:cubicBezTo>
                  <a:cubicBezTo>
                    <a:pt x="114" y="210"/>
                    <a:pt x="113" y="210"/>
                    <a:pt x="113" y="210"/>
                  </a:cubicBezTo>
                  <a:cubicBezTo>
                    <a:pt x="111" y="208"/>
                    <a:pt x="110" y="207"/>
                    <a:pt x="109" y="206"/>
                  </a:cubicBezTo>
                  <a:cubicBezTo>
                    <a:pt x="109" y="205"/>
                    <a:pt x="107" y="206"/>
                    <a:pt x="107" y="205"/>
                  </a:cubicBezTo>
                  <a:cubicBezTo>
                    <a:pt x="106" y="204"/>
                    <a:pt x="104" y="203"/>
                    <a:pt x="103" y="203"/>
                  </a:cubicBezTo>
                  <a:cubicBezTo>
                    <a:pt x="101" y="203"/>
                    <a:pt x="102" y="205"/>
                    <a:pt x="101" y="204"/>
                  </a:cubicBezTo>
                  <a:cubicBezTo>
                    <a:pt x="99" y="204"/>
                    <a:pt x="94" y="203"/>
                    <a:pt x="95" y="200"/>
                  </a:cubicBezTo>
                  <a:cubicBezTo>
                    <a:pt x="94" y="200"/>
                    <a:pt x="93" y="201"/>
                    <a:pt x="93" y="199"/>
                  </a:cubicBezTo>
                  <a:cubicBezTo>
                    <a:pt x="92" y="198"/>
                    <a:pt x="92" y="197"/>
                    <a:pt x="91" y="198"/>
                  </a:cubicBezTo>
                  <a:cubicBezTo>
                    <a:pt x="91" y="196"/>
                    <a:pt x="90" y="195"/>
                    <a:pt x="88" y="195"/>
                  </a:cubicBezTo>
                  <a:cubicBezTo>
                    <a:pt x="88" y="194"/>
                    <a:pt x="89" y="193"/>
                    <a:pt x="87" y="192"/>
                  </a:cubicBezTo>
                  <a:cubicBezTo>
                    <a:pt x="87" y="192"/>
                    <a:pt x="87" y="190"/>
                    <a:pt x="87" y="190"/>
                  </a:cubicBezTo>
                  <a:cubicBezTo>
                    <a:pt x="87" y="190"/>
                    <a:pt x="86" y="190"/>
                    <a:pt x="86" y="190"/>
                  </a:cubicBezTo>
                  <a:cubicBezTo>
                    <a:pt x="85" y="189"/>
                    <a:pt x="88" y="185"/>
                    <a:pt x="87" y="185"/>
                  </a:cubicBezTo>
                  <a:cubicBezTo>
                    <a:pt x="85" y="184"/>
                    <a:pt x="86" y="181"/>
                    <a:pt x="86" y="179"/>
                  </a:cubicBezTo>
                  <a:cubicBezTo>
                    <a:pt x="86" y="179"/>
                    <a:pt x="87" y="179"/>
                    <a:pt x="87" y="179"/>
                  </a:cubicBezTo>
                  <a:cubicBezTo>
                    <a:pt x="87" y="176"/>
                    <a:pt x="87" y="174"/>
                    <a:pt x="86" y="171"/>
                  </a:cubicBezTo>
                  <a:cubicBezTo>
                    <a:pt x="86" y="172"/>
                    <a:pt x="85" y="174"/>
                    <a:pt x="85" y="174"/>
                  </a:cubicBezTo>
                  <a:cubicBezTo>
                    <a:pt x="84" y="174"/>
                    <a:pt x="84" y="173"/>
                    <a:pt x="84" y="173"/>
                  </a:cubicBezTo>
                  <a:cubicBezTo>
                    <a:pt x="81" y="173"/>
                    <a:pt x="77" y="173"/>
                    <a:pt x="74" y="174"/>
                  </a:cubicBezTo>
                  <a:cubicBezTo>
                    <a:pt x="72" y="175"/>
                    <a:pt x="71" y="176"/>
                    <a:pt x="70" y="178"/>
                  </a:cubicBezTo>
                  <a:cubicBezTo>
                    <a:pt x="69" y="179"/>
                    <a:pt x="68" y="179"/>
                    <a:pt x="67" y="180"/>
                  </a:cubicBezTo>
                  <a:cubicBezTo>
                    <a:pt x="66" y="180"/>
                    <a:pt x="65" y="181"/>
                    <a:pt x="64" y="182"/>
                  </a:cubicBezTo>
                  <a:cubicBezTo>
                    <a:pt x="64" y="182"/>
                    <a:pt x="63" y="183"/>
                    <a:pt x="63" y="183"/>
                  </a:cubicBezTo>
                  <a:cubicBezTo>
                    <a:pt x="62" y="184"/>
                    <a:pt x="60" y="182"/>
                    <a:pt x="59" y="184"/>
                  </a:cubicBezTo>
                  <a:cubicBezTo>
                    <a:pt x="58" y="185"/>
                    <a:pt x="56" y="187"/>
                    <a:pt x="55" y="189"/>
                  </a:cubicBezTo>
                  <a:cubicBezTo>
                    <a:pt x="54" y="190"/>
                    <a:pt x="52" y="189"/>
                    <a:pt x="52" y="187"/>
                  </a:cubicBezTo>
                  <a:cubicBezTo>
                    <a:pt x="51" y="188"/>
                    <a:pt x="51" y="187"/>
                    <a:pt x="50" y="186"/>
                  </a:cubicBezTo>
                  <a:cubicBezTo>
                    <a:pt x="50" y="186"/>
                    <a:pt x="49" y="186"/>
                    <a:pt x="48" y="186"/>
                  </a:cubicBezTo>
                  <a:cubicBezTo>
                    <a:pt x="47" y="186"/>
                    <a:pt x="46" y="186"/>
                    <a:pt x="45" y="186"/>
                  </a:cubicBezTo>
                  <a:cubicBezTo>
                    <a:pt x="44" y="186"/>
                    <a:pt x="44" y="186"/>
                    <a:pt x="43" y="186"/>
                  </a:cubicBezTo>
                  <a:cubicBezTo>
                    <a:pt x="42" y="186"/>
                    <a:pt x="41" y="185"/>
                    <a:pt x="40" y="186"/>
                  </a:cubicBezTo>
                  <a:cubicBezTo>
                    <a:pt x="39" y="186"/>
                    <a:pt x="39" y="187"/>
                    <a:pt x="38" y="187"/>
                  </a:cubicBezTo>
                  <a:cubicBezTo>
                    <a:pt x="36" y="188"/>
                    <a:pt x="35" y="185"/>
                    <a:pt x="34" y="187"/>
                  </a:cubicBezTo>
                  <a:cubicBezTo>
                    <a:pt x="34" y="184"/>
                    <a:pt x="34" y="180"/>
                    <a:pt x="34" y="176"/>
                  </a:cubicBezTo>
                  <a:cubicBezTo>
                    <a:pt x="34" y="175"/>
                    <a:pt x="34" y="174"/>
                    <a:pt x="35" y="173"/>
                  </a:cubicBezTo>
                  <a:cubicBezTo>
                    <a:pt x="36" y="172"/>
                    <a:pt x="36" y="171"/>
                    <a:pt x="34" y="171"/>
                  </a:cubicBezTo>
                  <a:cubicBezTo>
                    <a:pt x="35" y="171"/>
                    <a:pt x="35" y="170"/>
                    <a:pt x="35" y="169"/>
                  </a:cubicBezTo>
                  <a:cubicBezTo>
                    <a:pt x="34" y="168"/>
                    <a:pt x="33" y="170"/>
                    <a:pt x="32" y="171"/>
                  </a:cubicBezTo>
                  <a:cubicBezTo>
                    <a:pt x="32" y="173"/>
                    <a:pt x="31" y="173"/>
                    <a:pt x="29" y="174"/>
                  </a:cubicBezTo>
                  <a:cubicBezTo>
                    <a:pt x="26" y="176"/>
                    <a:pt x="23" y="175"/>
                    <a:pt x="20" y="175"/>
                  </a:cubicBezTo>
                  <a:cubicBezTo>
                    <a:pt x="18" y="175"/>
                    <a:pt x="20" y="173"/>
                    <a:pt x="19" y="173"/>
                  </a:cubicBezTo>
                  <a:cubicBezTo>
                    <a:pt x="17" y="172"/>
                    <a:pt x="19" y="170"/>
                    <a:pt x="17" y="170"/>
                  </a:cubicBezTo>
                  <a:cubicBezTo>
                    <a:pt x="15" y="170"/>
                    <a:pt x="15" y="169"/>
                    <a:pt x="14" y="169"/>
                  </a:cubicBezTo>
                  <a:cubicBezTo>
                    <a:pt x="12" y="169"/>
                    <a:pt x="10" y="169"/>
                    <a:pt x="9" y="168"/>
                  </a:cubicBezTo>
                  <a:cubicBezTo>
                    <a:pt x="12" y="165"/>
                    <a:pt x="11" y="163"/>
                    <a:pt x="8" y="160"/>
                  </a:cubicBezTo>
                  <a:cubicBezTo>
                    <a:pt x="7" y="159"/>
                    <a:pt x="8" y="158"/>
                    <a:pt x="7" y="158"/>
                  </a:cubicBezTo>
                  <a:cubicBezTo>
                    <a:pt x="6" y="157"/>
                    <a:pt x="5" y="157"/>
                    <a:pt x="5" y="156"/>
                  </a:cubicBezTo>
                  <a:cubicBezTo>
                    <a:pt x="4" y="154"/>
                    <a:pt x="4" y="153"/>
                    <a:pt x="3" y="151"/>
                  </a:cubicBezTo>
                  <a:cubicBezTo>
                    <a:pt x="3" y="151"/>
                    <a:pt x="3" y="151"/>
                    <a:pt x="4" y="150"/>
                  </a:cubicBezTo>
                  <a:cubicBezTo>
                    <a:pt x="2" y="151"/>
                    <a:pt x="1" y="148"/>
                    <a:pt x="1" y="147"/>
                  </a:cubicBezTo>
                  <a:cubicBezTo>
                    <a:pt x="1" y="146"/>
                    <a:pt x="0" y="145"/>
                    <a:pt x="1" y="145"/>
                  </a:cubicBezTo>
                  <a:cubicBezTo>
                    <a:pt x="3" y="145"/>
                    <a:pt x="3" y="145"/>
                    <a:pt x="3" y="144"/>
                  </a:cubicBezTo>
                  <a:cubicBezTo>
                    <a:pt x="3" y="141"/>
                    <a:pt x="2" y="140"/>
                    <a:pt x="5" y="138"/>
                  </a:cubicBezTo>
                  <a:cubicBezTo>
                    <a:pt x="6" y="138"/>
                    <a:pt x="7" y="135"/>
                    <a:pt x="9" y="136"/>
                  </a:cubicBezTo>
                  <a:cubicBezTo>
                    <a:pt x="9" y="134"/>
                    <a:pt x="8" y="132"/>
                    <a:pt x="9" y="130"/>
                  </a:cubicBezTo>
                  <a:cubicBezTo>
                    <a:pt x="10" y="128"/>
                    <a:pt x="11" y="126"/>
                    <a:pt x="11" y="124"/>
                  </a:cubicBezTo>
                  <a:cubicBezTo>
                    <a:pt x="11" y="121"/>
                    <a:pt x="10" y="120"/>
                    <a:pt x="13" y="119"/>
                  </a:cubicBezTo>
                  <a:cubicBezTo>
                    <a:pt x="15" y="118"/>
                    <a:pt x="14" y="119"/>
                    <a:pt x="16" y="118"/>
                  </a:cubicBezTo>
                  <a:cubicBezTo>
                    <a:pt x="16" y="117"/>
                    <a:pt x="17" y="118"/>
                    <a:pt x="17" y="116"/>
                  </a:cubicBezTo>
                  <a:cubicBezTo>
                    <a:pt x="19" y="117"/>
                    <a:pt x="22" y="113"/>
                    <a:pt x="24" y="112"/>
                  </a:cubicBezTo>
                  <a:cubicBezTo>
                    <a:pt x="24" y="112"/>
                    <a:pt x="24" y="113"/>
                    <a:pt x="24" y="113"/>
                  </a:cubicBezTo>
                  <a:cubicBezTo>
                    <a:pt x="25" y="113"/>
                    <a:pt x="26" y="112"/>
                    <a:pt x="27" y="112"/>
                  </a:cubicBezTo>
                  <a:cubicBezTo>
                    <a:pt x="27" y="111"/>
                    <a:pt x="27" y="111"/>
                    <a:pt x="27" y="110"/>
                  </a:cubicBezTo>
                  <a:cubicBezTo>
                    <a:pt x="28" y="110"/>
                    <a:pt x="28" y="111"/>
                    <a:pt x="28" y="112"/>
                  </a:cubicBezTo>
                  <a:cubicBezTo>
                    <a:pt x="28" y="112"/>
                    <a:pt x="29" y="111"/>
                    <a:pt x="29" y="111"/>
                  </a:cubicBezTo>
                  <a:cubicBezTo>
                    <a:pt x="29" y="111"/>
                    <a:pt x="29" y="112"/>
                    <a:pt x="30" y="112"/>
                  </a:cubicBezTo>
                  <a:cubicBezTo>
                    <a:pt x="30" y="111"/>
                    <a:pt x="31" y="110"/>
                    <a:pt x="32" y="111"/>
                  </a:cubicBezTo>
                  <a:cubicBezTo>
                    <a:pt x="31" y="110"/>
                    <a:pt x="32" y="109"/>
                    <a:pt x="33" y="108"/>
                  </a:cubicBezTo>
                  <a:cubicBezTo>
                    <a:pt x="33" y="109"/>
                    <a:pt x="33" y="109"/>
                    <a:pt x="34" y="109"/>
                  </a:cubicBezTo>
                  <a:cubicBezTo>
                    <a:pt x="34" y="109"/>
                    <a:pt x="34" y="108"/>
                    <a:pt x="34" y="108"/>
                  </a:cubicBezTo>
                  <a:cubicBezTo>
                    <a:pt x="34" y="108"/>
                    <a:pt x="34" y="109"/>
                    <a:pt x="34" y="109"/>
                  </a:cubicBezTo>
                  <a:cubicBezTo>
                    <a:pt x="35" y="109"/>
                    <a:pt x="35" y="108"/>
                    <a:pt x="35" y="108"/>
                  </a:cubicBezTo>
                  <a:cubicBezTo>
                    <a:pt x="35" y="108"/>
                    <a:pt x="35" y="109"/>
                    <a:pt x="35" y="109"/>
                  </a:cubicBezTo>
                  <a:cubicBezTo>
                    <a:pt x="36" y="106"/>
                    <a:pt x="38" y="109"/>
                    <a:pt x="39" y="111"/>
                  </a:cubicBezTo>
                  <a:cubicBezTo>
                    <a:pt x="39" y="110"/>
                    <a:pt x="39" y="110"/>
                    <a:pt x="40" y="109"/>
                  </a:cubicBezTo>
                  <a:cubicBezTo>
                    <a:pt x="39" y="111"/>
                    <a:pt x="41" y="112"/>
                    <a:pt x="41" y="110"/>
                  </a:cubicBezTo>
                  <a:cubicBezTo>
                    <a:pt x="41" y="109"/>
                    <a:pt x="41" y="109"/>
                    <a:pt x="41" y="108"/>
                  </a:cubicBezTo>
                  <a:cubicBezTo>
                    <a:pt x="42" y="105"/>
                    <a:pt x="42" y="102"/>
                    <a:pt x="43" y="99"/>
                  </a:cubicBezTo>
                  <a:cubicBezTo>
                    <a:pt x="44" y="92"/>
                    <a:pt x="44" y="86"/>
                    <a:pt x="45" y="80"/>
                  </a:cubicBezTo>
                  <a:cubicBezTo>
                    <a:pt x="45" y="79"/>
                    <a:pt x="45" y="78"/>
                    <a:pt x="46" y="78"/>
                  </a:cubicBezTo>
                  <a:cubicBezTo>
                    <a:pt x="47" y="76"/>
                    <a:pt x="47" y="76"/>
                    <a:pt x="46" y="74"/>
                  </a:cubicBezTo>
                  <a:cubicBezTo>
                    <a:pt x="46" y="73"/>
                    <a:pt x="44" y="71"/>
                    <a:pt x="44" y="71"/>
                  </a:cubicBezTo>
                  <a:cubicBezTo>
                    <a:pt x="44" y="70"/>
                    <a:pt x="45" y="68"/>
                    <a:pt x="45" y="67"/>
                  </a:cubicBezTo>
                  <a:cubicBezTo>
                    <a:pt x="44" y="65"/>
                    <a:pt x="40" y="65"/>
                    <a:pt x="40" y="63"/>
                  </a:cubicBezTo>
                  <a:cubicBezTo>
                    <a:pt x="40" y="60"/>
                    <a:pt x="40" y="57"/>
                    <a:pt x="40" y="54"/>
                  </a:cubicBezTo>
                  <a:cubicBezTo>
                    <a:pt x="41" y="56"/>
                    <a:pt x="41" y="55"/>
                    <a:pt x="43" y="54"/>
                  </a:cubicBezTo>
                  <a:cubicBezTo>
                    <a:pt x="44" y="54"/>
                    <a:pt x="45" y="54"/>
                    <a:pt x="46" y="53"/>
                  </a:cubicBezTo>
                  <a:cubicBezTo>
                    <a:pt x="46" y="54"/>
                    <a:pt x="49" y="55"/>
                    <a:pt x="49" y="54"/>
                  </a:cubicBezTo>
                  <a:cubicBezTo>
                    <a:pt x="49" y="53"/>
                    <a:pt x="49" y="52"/>
                    <a:pt x="49" y="51"/>
                  </a:cubicBezTo>
                  <a:cubicBezTo>
                    <a:pt x="48" y="51"/>
                    <a:pt x="48" y="51"/>
                    <a:pt x="48" y="50"/>
                  </a:cubicBezTo>
                  <a:cubicBezTo>
                    <a:pt x="47" y="50"/>
                    <a:pt x="47" y="50"/>
                    <a:pt x="46" y="50"/>
                  </a:cubicBezTo>
                  <a:cubicBezTo>
                    <a:pt x="45" y="50"/>
                    <a:pt x="46" y="49"/>
                    <a:pt x="45" y="49"/>
                  </a:cubicBezTo>
                  <a:cubicBezTo>
                    <a:pt x="45" y="48"/>
                    <a:pt x="43" y="49"/>
                    <a:pt x="42" y="49"/>
                  </a:cubicBezTo>
                  <a:cubicBezTo>
                    <a:pt x="42" y="47"/>
                    <a:pt x="42" y="44"/>
                    <a:pt x="42" y="42"/>
                  </a:cubicBezTo>
                  <a:cubicBezTo>
                    <a:pt x="43" y="42"/>
                    <a:pt x="45" y="41"/>
                    <a:pt x="45" y="41"/>
                  </a:cubicBezTo>
                  <a:cubicBezTo>
                    <a:pt x="47" y="42"/>
                    <a:pt x="47" y="42"/>
                    <a:pt x="48" y="42"/>
                  </a:cubicBezTo>
                  <a:cubicBezTo>
                    <a:pt x="52" y="42"/>
                    <a:pt x="55" y="42"/>
                    <a:pt x="59" y="42"/>
                  </a:cubicBezTo>
                  <a:cubicBezTo>
                    <a:pt x="57" y="41"/>
                    <a:pt x="57" y="41"/>
                    <a:pt x="58" y="38"/>
                  </a:cubicBezTo>
                  <a:cubicBezTo>
                    <a:pt x="59" y="39"/>
                    <a:pt x="61" y="40"/>
                    <a:pt x="61" y="42"/>
                  </a:cubicBezTo>
                  <a:cubicBezTo>
                    <a:pt x="63" y="41"/>
                    <a:pt x="63" y="41"/>
                    <a:pt x="64" y="38"/>
                  </a:cubicBezTo>
                  <a:cubicBezTo>
                    <a:pt x="65" y="36"/>
                    <a:pt x="66" y="36"/>
                    <a:pt x="67" y="38"/>
                  </a:cubicBezTo>
                  <a:cubicBezTo>
                    <a:pt x="68" y="40"/>
                    <a:pt x="69" y="42"/>
                    <a:pt x="69" y="44"/>
                  </a:cubicBezTo>
                  <a:cubicBezTo>
                    <a:pt x="70" y="45"/>
                    <a:pt x="69" y="48"/>
                    <a:pt x="71" y="47"/>
                  </a:cubicBezTo>
                  <a:cubicBezTo>
                    <a:pt x="71" y="48"/>
                    <a:pt x="71" y="48"/>
                    <a:pt x="72" y="49"/>
                  </a:cubicBezTo>
                  <a:cubicBezTo>
                    <a:pt x="74" y="50"/>
                    <a:pt x="76" y="53"/>
                    <a:pt x="79" y="53"/>
                  </a:cubicBezTo>
                  <a:cubicBezTo>
                    <a:pt x="81" y="53"/>
                    <a:pt x="82" y="50"/>
                    <a:pt x="85" y="50"/>
                  </a:cubicBezTo>
                  <a:cubicBezTo>
                    <a:pt x="85" y="51"/>
                    <a:pt x="84" y="55"/>
                    <a:pt x="86" y="54"/>
                  </a:cubicBezTo>
                  <a:cubicBezTo>
                    <a:pt x="86" y="53"/>
                    <a:pt x="86" y="52"/>
                    <a:pt x="86" y="51"/>
                  </a:cubicBezTo>
                  <a:cubicBezTo>
                    <a:pt x="87" y="51"/>
                    <a:pt x="87" y="51"/>
                    <a:pt x="88" y="51"/>
                  </a:cubicBezTo>
                  <a:cubicBezTo>
                    <a:pt x="88" y="51"/>
                    <a:pt x="88" y="49"/>
                    <a:pt x="89" y="49"/>
                  </a:cubicBezTo>
                  <a:cubicBezTo>
                    <a:pt x="91" y="49"/>
                    <a:pt x="90" y="49"/>
                    <a:pt x="92" y="47"/>
                  </a:cubicBezTo>
                  <a:cubicBezTo>
                    <a:pt x="92" y="47"/>
                    <a:pt x="93" y="48"/>
                    <a:pt x="93" y="47"/>
                  </a:cubicBezTo>
                  <a:cubicBezTo>
                    <a:pt x="93" y="47"/>
                    <a:pt x="94" y="46"/>
                    <a:pt x="95" y="45"/>
                  </a:cubicBezTo>
                  <a:cubicBezTo>
                    <a:pt x="95" y="44"/>
                    <a:pt x="97" y="45"/>
                    <a:pt x="96" y="46"/>
                  </a:cubicBezTo>
                  <a:cubicBezTo>
                    <a:pt x="98" y="44"/>
                    <a:pt x="100" y="43"/>
                    <a:pt x="100" y="40"/>
                  </a:cubicBezTo>
                  <a:cubicBezTo>
                    <a:pt x="101" y="40"/>
                    <a:pt x="101" y="40"/>
                    <a:pt x="101" y="39"/>
                  </a:cubicBezTo>
                  <a:cubicBezTo>
                    <a:pt x="102" y="38"/>
                    <a:pt x="102" y="39"/>
                    <a:pt x="103" y="38"/>
                  </a:cubicBezTo>
                  <a:cubicBezTo>
                    <a:pt x="106" y="37"/>
                    <a:pt x="107" y="37"/>
                    <a:pt x="107" y="34"/>
                  </a:cubicBezTo>
                  <a:cubicBezTo>
                    <a:pt x="107" y="34"/>
                    <a:pt x="102" y="34"/>
                    <a:pt x="102" y="34"/>
                  </a:cubicBezTo>
                  <a:cubicBezTo>
                    <a:pt x="99" y="33"/>
                    <a:pt x="100" y="33"/>
                    <a:pt x="100" y="30"/>
                  </a:cubicBezTo>
                  <a:cubicBezTo>
                    <a:pt x="100" y="28"/>
                    <a:pt x="97" y="27"/>
                    <a:pt x="98" y="26"/>
                  </a:cubicBezTo>
                  <a:cubicBezTo>
                    <a:pt x="98" y="25"/>
                    <a:pt x="98" y="24"/>
                    <a:pt x="98" y="22"/>
                  </a:cubicBezTo>
                  <a:cubicBezTo>
                    <a:pt x="98" y="22"/>
                    <a:pt x="99" y="22"/>
                    <a:pt x="99" y="21"/>
                  </a:cubicBezTo>
                  <a:cubicBezTo>
                    <a:pt x="98" y="19"/>
                    <a:pt x="96" y="18"/>
                    <a:pt x="95" y="17"/>
                  </a:cubicBezTo>
                  <a:cubicBezTo>
                    <a:pt x="94" y="16"/>
                    <a:pt x="93" y="14"/>
                    <a:pt x="92" y="13"/>
                  </a:cubicBezTo>
                  <a:cubicBezTo>
                    <a:pt x="92" y="13"/>
                    <a:pt x="93" y="13"/>
                    <a:pt x="94" y="13"/>
                  </a:cubicBezTo>
                  <a:cubicBezTo>
                    <a:pt x="95" y="13"/>
                    <a:pt x="93" y="14"/>
                    <a:pt x="95" y="14"/>
                  </a:cubicBezTo>
                  <a:cubicBezTo>
                    <a:pt x="99" y="14"/>
                    <a:pt x="99" y="14"/>
                    <a:pt x="100" y="17"/>
                  </a:cubicBezTo>
                  <a:cubicBezTo>
                    <a:pt x="101" y="16"/>
                    <a:pt x="101" y="15"/>
                    <a:pt x="102" y="16"/>
                  </a:cubicBezTo>
                  <a:cubicBezTo>
                    <a:pt x="103" y="17"/>
                    <a:pt x="104" y="17"/>
                    <a:pt x="106" y="17"/>
                  </a:cubicBezTo>
                  <a:cubicBezTo>
                    <a:pt x="105" y="17"/>
                    <a:pt x="105" y="16"/>
                    <a:pt x="105" y="16"/>
                  </a:cubicBezTo>
                  <a:cubicBezTo>
                    <a:pt x="107" y="15"/>
                    <a:pt x="106" y="17"/>
                    <a:pt x="108" y="18"/>
                  </a:cubicBezTo>
                  <a:cubicBezTo>
                    <a:pt x="109" y="19"/>
                    <a:pt x="110" y="20"/>
                    <a:pt x="111" y="21"/>
                  </a:cubicBezTo>
                  <a:cubicBezTo>
                    <a:pt x="113" y="19"/>
                    <a:pt x="113" y="18"/>
                    <a:pt x="112" y="15"/>
                  </a:cubicBezTo>
                  <a:cubicBezTo>
                    <a:pt x="115" y="16"/>
                    <a:pt x="114" y="15"/>
                    <a:pt x="116" y="13"/>
                  </a:cubicBezTo>
                  <a:cubicBezTo>
                    <a:pt x="117" y="15"/>
                    <a:pt x="119" y="14"/>
                    <a:pt x="121" y="14"/>
                  </a:cubicBezTo>
                  <a:cubicBezTo>
                    <a:pt x="122" y="14"/>
                    <a:pt x="122" y="15"/>
                    <a:pt x="122" y="14"/>
                  </a:cubicBezTo>
                  <a:cubicBezTo>
                    <a:pt x="123" y="13"/>
                    <a:pt x="124" y="14"/>
                    <a:pt x="124" y="13"/>
                  </a:cubicBezTo>
                  <a:cubicBezTo>
                    <a:pt x="125" y="12"/>
                    <a:pt x="125" y="11"/>
                    <a:pt x="125" y="10"/>
                  </a:cubicBezTo>
                  <a:cubicBezTo>
                    <a:pt x="126" y="10"/>
                    <a:pt x="127" y="10"/>
                    <a:pt x="128" y="10"/>
                  </a:cubicBezTo>
                  <a:cubicBezTo>
                    <a:pt x="130" y="10"/>
                    <a:pt x="132" y="10"/>
                    <a:pt x="131" y="8"/>
                  </a:cubicBezTo>
                  <a:cubicBezTo>
                    <a:pt x="132" y="8"/>
                    <a:pt x="135" y="6"/>
                    <a:pt x="134" y="5"/>
                  </a:cubicBezTo>
                  <a:cubicBezTo>
                    <a:pt x="134" y="4"/>
                    <a:pt x="134" y="4"/>
                    <a:pt x="134" y="3"/>
                  </a:cubicBezTo>
                  <a:cubicBezTo>
                    <a:pt x="135" y="3"/>
                    <a:pt x="136" y="2"/>
                    <a:pt x="138" y="1"/>
                  </a:cubicBezTo>
                  <a:cubicBezTo>
                    <a:pt x="139" y="0"/>
                    <a:pt x="139" y="2"/>
                    <a:pt x="140" y="3"/>
                  </a:cubicBezTo>
                  <a:cubicBezTo>
                    <a:pt x="142" y="6"/>
                    <a:pt x="138" y="8"/>
                    <a:pt x="139" y="11"/>
                  </a:cubicBezTo>
                  <a:cubicBezTo>
                    <a:pt x="141" y="11"/>
                    <a:pt x="142" y="10"/>
                    <a:pt x="144" y="12"/>
                  </a:cubicBezTo>
                  <a:cubicBezTo>
                    <a:pt x="142" y="11"/>
                    <a:pt x="142" y="13"/>
                    <a:pt x="142" y="15"/>
                  </a:cubicBezTo>
                  <a:cubicBezTo>
                    <a:pt x="144" y="14"/>
                    <a:pt x="143" y="16"/>
                    <a:pt x="145" y="16"/>
                  </a:cubicBezTo>
                  <a:cubicBezTo>
                    <a:pt x="144" y="17"/>
                    <a:pt x="141" y="21"/>
                    <a:pt x="141" y="22"/>
                  </a:cubicBezTo>
                  <a:cubicBezTo>
                    <a:pt x="141" y="24"/>
                    <a:pt x="140" y="27"/>
                    <a:pt x="140" y="29"/>
                  </a:cubicBezTo>
                  <a:cubicBezTo>
                    <a:pt x="140" y="31"/>
                    <a:pt x="140" y="32"/>
                    <a:pt x="141" y="33"/>
                  </a:cubicBezTo>
                  <a:cubicBezTo>
                    <a:pt x="141" y="34"/>
                    <a:pt x="142" y="35"/>
                    <a:pt x="143" y="36"/>
                  </a:cubicBezTo>
                  <a:cubicBezTo>
                    <a:pt x="143" y="37"/>
                    <a:pt x="142" y="39"/>
                    <a:pt x="142" y="40"/>
                  </a:cubicBezTo>
                  <a:cubicBezTo>
                    <a:pt x="142" y="41"/>
                    <a:pt x="144" y="41"/>
                    <a:pt x="144" y="42"/>
                  </a:cubicBezTo>
                  <a:cubicBezTo>
                    <a:pt x="146" y="42"/>
                    <a:pt x="146" y="46"/>
                    <a:pt x="147" y="46"/>
                  </a:cubicBezTo>
                  <a:cubicBezTo>
                    <a:pt x="148" y="46"/>
                    <a:pt x="150" y="46"/>
                    <a:pt x="151" y="46"/>
                  </a:cubicBezTo>
                  <a:cubicBezTo>
                    <a:pt x="152" y="47"/>
                    <a:pt x="151" y="48"/>
                    <a:pt x="153" y="48"/>
                  </a:cubicBezTo>
                  <a:cubicBezTo>
                    <a:pt x="153" y="47"/>
                    <a:pt x="153" y="47"/>
                    <a:pt x="153" y="46"/>
                  </a:cubicBezTo>
                  <a:cubicBezTo>
                    <a:pt x="154" y="47"/>
                    <a:pt x="155" y="47"/>
                    <a:pt x="155" y="47"/>
                  </a:cubicBezTo>
                  <a:cubicBezTo>
                    <a:pt x="155" y="43"/>
                    <a:pt x="157" y="43"/>
                    <a:pt x="160" y="45"/>
                  </a:cubicBezTo>
                  <a:cubicBezTo>
                    <a:pt x="160" y="44"/>
                    <a:pt x="160" y="43"/>
                    <a:pt x="160" y="42"/>
                  </a:cubicBezTo>
                  <a:cubicBezTo>
                    <a:pt x="162" y="42"/>
                    <a:pt x="168" y="42"/>
                    <a:pt x="167" y="38"/>
                  </a:cubicBezTo>
                  <a:cubicBezTo>
                    <a:pt x="167" y="39"/>
                    <a:pt x="167" y="39"/>
                    <a:pt x="168" y="40"/>
                  </a:cubicBezTo>
                  <a:cubicBezTo>
                    <a:pt x="168" y="39"/>
                    <a:pt x="169" y="39"/>
                    <a:pt x="169" y="38"/>
                  </a:cubicBezTo>
                  <a:cubicBezTo>
                    <a:pt x="169" y="39"/>
                    <a:pt x="169" y="39"/>
                    <a:pt x="169" y="40"/>
                  </a:cubicBezTo>
                  <a:cubicBezTo>
                    <a:pt x="171" y="40"/>
                    <a:pt x="173" y="40"/>
                    <a:pt x="175" y="40"/>
                  </a:cubicBezTo>
                  <a:cubicBezTo>
                    <a:pt x="177" y="40"/>
                    <a:pt x="179" y="41"/>
                    <a:pt x="181" y="41"/>
                  </a:cubicBezTo>
                  <a:cubicBezTo>
                    <a:pt x="181" y="40"/>
                    <a:pt x="181" y="39"/>
                    <a:pt x="180" y="38"/>
                  </a:cubicBezTo>
                  <a:cubicBezTo>
                    <a:pt x="179" y="36"/>
                    <a:pt x="178" y="36"/>
                    <a:pt x="179" y="35"/>
                  </a:cubicBezTo>
                  <a:cubicBezTo>
                    <a:pt x="181" y="33"/>
                    <a:pt x="180" y="33"/>
                    <a:pt x="182" y="34"/>
                  </a:cubicBezTo>
                  <a:cubicBezTo>
                    <a:pt x="184" y="35"/>
                    <a:pt x="185" y="34"/>
                    <a:pt x="187" y="34"/>
                  </a:cubicBezTo>
                  <a:cubicBezTo>
                    <a:pt x="186" y="34"/>
                    <a:pt x="186" y="33"/>
                    <a:pt x="186" y="33"/>
                  </a:cubicBezTo>
                  <a:cubicBezTo>
                    <a:pt x="187" y="33"/>
                    <a:pt x="188" y="33"/>
                    <a:pt x="189" y="31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2"/>
                    <a:pt x="189" y="32"/>
                    <a:pt x="190" y="32"/>
                  </a:cubicBezTo>
                  <a:cubicBezTo>
                    <a:pt x="190" y="33"/>
                    <a:pt x="190" y="35"/>
                    <a:pt x="192" y="34"/>
                  </a:cubicBezTo>
                  <a:cubicBezTo>
                    <a:pt x="192" y="33"/>
                    <a:pt x="192" y="33"/>
                    <a:pt x="193" y="33"/>
                  </a:cubicBezTo>
                  <a:cubicBezTo>
                    <a:pt x="193" y="34"/>
                    <a:pt x="193" y="35"/>
                    <a:pt x="193" y="36"/>
                  </a:cubicBezTo>
                  <a:cubicBezTo>
                    <a:pt x="196" y="36"/>
                    <a:pt x="198" y="37"/>
                    <a:pt x="200" y="37"/>
                  </a:cubicBezTo>
                  <a:cubicBezTo>
                    <a:pt x="200" y="37"/>
                    <a:pt x="200" y="36"/>
                    <a:pt x="200" y="36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1" y="35"/>
                    <a:pt x="201" y="35"/>
                    <a:pt x="201" y="34"/>
                  </a:cubicBezTo>
                  <a:cubicBezTo>
                    <a:pt x="203" y="34"/>
                    <a:pt x="205" y="38"/>
                    <a:pt x="206" y="34"/>
                  </a:cubicBezTo>
                  <a:cubicBezTo>
                    <a:pt x="207" y="35"/>
                    <a:pt x="207" y="36"/>
                    <a:pt x="207" y="37"/>
                  </a:cubicBezTo>
                  <a:cubicBezTo>
                    <a:pt x="208" y="36"/>
                    <a:pt x="208" y="36"/>
                    <a:pt x="209" y="36"/>
                  </a:cubicBezTo>
                  <a:cubicBezTo>
                    <a:pt x="211" y="37"/>
                    <a:pt x="211" y="36"/>
                    <a:pt x="212" y="35"/>
                  </a:cubicBezTo>
                  <a:cubicBezTo>
                    <a:pt x="213" y="34"/>
                    <a:pt x="214" y="33"/>
                    <a:pt x="214" y="32"/>
                  </a:cubicBezTo>
                  <a:cubicBezTo>
                    <a:pt x="215" y="31"/>
                    <a:pt x="215" y="29"/>
                    <a:pt x="215" y="28"/>
                  </a:cubicBezTo>
                  <a:cubicBezTo>
                    <a:pt x="216" y="28"/>
                    <a:pt x="216" y="27"/>
                    <a:pt x="217" y="27"/>
                  </a:cubicBezTo>
                  <a:cubicBezTo>
                    <a:pt x="217" y="26"/>
                    <a:pt x="216" y="25"/>
                    <a:pt x="216" y="25"/>
                  </a:cubicBezTo>
                  <a:cubicBezTo>
                    <a:pt x="217" y="24"/>
                    <a:pt x="218" y="23"/>
                    <a:pt x="219" y="22"/>
                  </a:cubicBezTo>
                  <a:cubicBezTo>
                    <a:pt x="221" y="19"/>
                    <a:pt x="220" y="17"/>
                    <a:pt x="224" y="16"/>
                  </a:cubicBezTo>
                  <a:close/>
                  <a:moveTo>
                    <a:pt x="256" y="65"/>
                  </a:moveTo>
                  <a:cubicBezTo>
                    <a:pt x="255" y="64"/>
                    <a:pt x="249" y="63"/>
                    <a:pt x="248" y="63"/>
                  </a:cubicBezTo>
                  <a:cubicBezTo>
                    <a:pt x="247" y="63"/>
                    <a:pt x="246" y="64"/>
                    <a:pt x="245" y="65"/>
                  </a:cubicBezTo>
                  <a:cubicBezTo>
                    <a:pt x="244" y="65"/>
                    <a:pt x="243" y="64"/>
                    <a:pt x="242" y="64"/>
                  </a:cubicBezTo>
                  <a:cubicBezTo>
                    <a:pt x="240" y="63"/>
                    <a:pt x="237" y="63"/>
                    <a:pt x="234" y="63"/>
                  </a:cubicBezTo>
                  <a:cubicBezTo>
                    <a:pt x="233" y="64"/>
                    <a:pt x="234" y="65"/>
                    <a:pt x="234" y="66"/>
                  </a:cubicBezTo>
                  <a:cubicBezTo>
                    <a:pt x="235" y="67"/>
                    <a:pt x="234" y="68"/>
                    <a:pt x="234" y="69"/>
                  </a:cubicBezTo>
                  <a:cubicBezTo>
                    <a:pt x="234" y="68"/>
                    <a:pt x="234" y="67"/>
                    <a:pt x="233" y="66"/>
                  </a:cubicBezTo>
                  <a:cubicBezTo>
                    <a:pt x="232" y="69"/>
                    <a:pt x="232" y="71"/>
                    <a:pt x="233" y="73"/>
                  </a:cubicBezTo>
                  <a:cubicBezTo>
                    <a:pt x="234" y="73"/>
                    <a:pt x="234" y="73"/>
                    <a:pt x="235" y="73"/>
                  </a:cubicBezTo>
                  <a:cubicBezTo>
                    <a:pt x="235" y="73"/>
                    <a:pt x="235" y="74"/>
                    <a:pt x="235" y="75"/>
                  </a:cubicBezTo>
                  <a:cubicBezTo>
                    <a:pt x="234" y="75"/>
                    <a:pt x="233" y="75"/>
                    <a:pt x="233" y="75"/>
                  </a:cubicBezTo>
                  <a:cubicBezTo>
                    <a:pt x="233" y="77"/>
                    <a:pt x="233" y="79"/>
                    <a:pt x="234" y="80"/>
                  </a:cubicBezTo>
                  <a:cubicBezTo>
                    <a:pt x="235" y="81"/>
                    <a:pt x="236" y="81"/>
                    <a:pt x="238" y="81"/>
                  </a:cubicBezTo>
                  <a:cubicBezTo>
                    <a:pt x="240" y="81"/>
                    <a:pt x="240" y="80"/>
                    <a:pt x="242" y="81"/>
                  </a:cubicBezTo>
                  <a:cubicBezTo>
                    <a:pt x="241" y="81"/>
                    <a:pt x="242" y="81"/>
                    <a:pt x="242" y="80"/>
                  </a:cubicBezTo>
                  <a:cubicBezTo>
                    <a:pt x="242" y="81"/>
                    <a:pt x="242" y="81"/>
                    <a:pt x="243" y="82"/>
                  </a:cubicBezTo>
                  <a:cubicBezTo>
                    <a:pt x="244" y="81"/>
                    <a:pt x="244" y="80"/>
                    <a:pt x="244" y="79"/>
                  </a:cubicBezTo>
                  <a:cubicBezTo>
                    <a:pt x="246" y="81"/>
                    <a:pt x="249" y="79"/>
                    <a:pt x="250" y="78"/>
                  </a:cubicBezTo>
                  <a:cubicBezTo>
                    <a:pt x="251" y="77"/>
                    <a:pt x="251" y="76"/>
                    <a:pt x="252" y="75"/>
                  </a:cubicBezTo>
                  <a:cubicBezTo>
                    <a:pt x="253" y="74"/>
                    <a:pt x="254" y="74"/>
                    <a:pt x="253" y="72"/>
                  </a:cubicBezTo>
                  <a:cubicBezTo>
                    <a:pt x="254" y="72"/>
                    <a:pt x="254" y="72"/>
                    <a:pt x="255" y="72"/>
                  </a:cubicBezTo>
                  <a:cubicBezTo>
                    <a:pt x="254" y="71"/>
                    <a:pt x="254" y="69"/>
                    <a:pt x="255" y="68"/>
                  </a:cubicBezTo>
                  <a:cubicBezTo>
                    <a:pt x="256" y="67"/>
                    <a:pt x="256" y="67"/>
                    <a:pt x="256" y="65"/>
                  </a:cubicBezTo>
                  <a:close/>
                  <a:moveTo>
                    <a:pt x="231" y="65"/>
                  </a:moveTo>
                  <a:cubicBezTo>
                    <a:pt x="232" y="65"/>
                    <a:pt x="233" y="62"/>
                    <a:pt x="234" y="62"/>
                  </a:cubicBezTo>
                  <a:cubicBezTo>
                    <a:pt x="233" y="62"/>
                    <a:pt x="232" y="62"/>
                    <a:pt x="231" y="62"/>
                  </a:cubicBezTo>
                  <a:cubicBezTo>
                    <a:pt x="229" y="63"/>
                    <a:pt x="228" y="64"/>
                    <a:pt x="228" y="66"/>
                  </a:cubicBezTo>
                  <a:cubicBezTo>
                    <a:pt x="229" y="65"/>
                    <a:pt x="230" y="64"/>
                    <a:pt x="231" y="65"/>
                  </a:cubicBezTo>
                  <a:close/>
                  <a:moveTo>
                    <a:pt x="222" y="78"/>
                  </a:moveTo>
                  <a:cubicBezTo>
                    <a:pt x="223" y="76"/>
                    <a:pt x="231" y="68"/>
                    <a:pt x="227" y="67"/>
                  </a:cubicBezTo>
                  <a:cubicBezTo>
                    <a:pt x="223" y="68"/>
                    <a:pt x="222" y="75"/>
                    <a:pt x="222" y="78"/>
                  </a:cubicBezTo>
                  <a:close/>
                  <a:moveTo>
                    <a:pt x="244" y="63"/>
                  </a:moveTo>
                  <a:cubicBezTo>
                    <a:pt x="245" y="64"/>
                    <a:pt x="247" y="61"/>
                    <a:pt x="245" y="61"/>
                  </a:cubicBezTo>
                  <a:cubicBezTo>
                    <a:pt x="242" y="60"/>
                    <a:pt x="242" y="62"/>
                    <a:pt x="244" y="63"/>
                  </a:cubicBezTo>
                  <a:close/>
                  <a:moveTo>
                    <a:pt x="235" y="59"/>
                  </a:moveTo>
                  <a:cubicBezTo>
                    <a:pt x="237" y="58"/>
                    <a:pt x="241" y="56"/>
                    <a:pt x="240" y="54"/>
                  </a:cubicBezTo>
                  <a:cubicBezTo>
                    <a:pt x="238" y="55"/>
                    <a:pt x="233" y="57"/>
                    <a:pt x="235" y="59"/>
                  </a:cubicBezTo>
                  <a:close/>
                  <a:moveTo>
                    <a:pt x="238" y="59"/>
                  </a:moveTo>
                  <a:cubicBezTo>
                    <a:pt x="237" y="59"/>
                    <a:pt x="237" y="60"/>
                    <a:pt x="236" y="61"/>
                  </a:cubicBezTo>
                  <a:cubicBezTo>
                    <a:pt x="237" y="61"/>
                    <a:pt x="240" y="62"/>
                    <a:pt x="240" y="62"/>
                  </a:cubicBezTo>
                  <a:cubicBezTo>
                    <a:pt x="241" y="61"/>
                    <a:pt x="243" y="60"/>
                    <a:pt x="243" y="58"/>
                  </a:cubicBezTo>
                  <a:cubicBezTo>
                    <a:pt x="241" y="58"/>
                    <a:pt x="239" y="59"/>
                    <a:pt x="238" y="5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Botswana">
              <a:extLst>
                <a:ext uri="{FF2B5EF4-FFF2-40B4-BE49-F238E27FC236}">
                  <a16:creationId xmlns:a16="http://schemas.microsoft.com/office/drawing/2014/main" id="{DBDE68E6-767F-A191-8AB7-3553009BB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685" y="3266912"/>
              <a:ext cx="225480" cy="253919"/>
            </a:xfrm>
            <a:custGeom>
              <a:avLst/>
              <a:gdLst>
                <a:gd name="T0" fmla="*/ 90 w 94"/>
                <a:gd name="T1" fmla="*/ 49 h 106"/>
                <a:gd name="T2" fmla="*/ 89 w 94"/>
                <a:gd name="T3" fmla="*/ 47 h 106"/>
                <a:gd name="T4" fmla="*/ 84 w 94"/>
                <a:gd name="T5" fmla="*/ 45 h 106"/>
                <a:gd name="T6" fmla="*/ 79 w 94"/>
                <a:gd name="T7" fmla="*/ 44 h 106"/>
                <a:gd name="T8" fmla="*/ 76 w 94"/>
                <a:gd name="T9" fmla="*/ 39 h 106"/>
                <a:gd name="T10" fmla="*/ 75 w 94"/>
                <a:gd name="T11" fmla="*/ 33 h 106"/>
                <a:gd name="T12" fmla="*/ 77 w 94"/>
                <a:gd name="T13" fmla="*/ 32 h 106"/>
                <a:gd name="T14" fmla="*/ 72 w 94"/>
                <a:gd name="T15" fmla="*/ 32 h 106"/>
                <a:gd name="T16" fmla="*/ 70 w 94"/>
                <a:gd name="T17" fmla="*/ 25 h 106"/>
                <a:gd name="T18" fmla="*/ 66 w 94"/>
                <a:gd name="T19" fmla="*/ 24 h 106"/>
                <a:gd name="T20" fmla="*/ 63 w 94"/>
                <a:gd name="T21" fmla="*/ 23 h 106"/>
                <a:gd name="T22" fmla="*/ 60 w 94"/>
                <a:gd name="T23" fmla="*/ 19 h 106"/>
                <a:gd name="T24" fmla="*/ 60 w 94"/>
                <a:gd name="T25" fmla="*/ 14 h 106"/>
                <a:gd name="T26" fmla="*/ 57 w 94"/>
                <a:gd name="T27" fmla="*/ 13 h 106"/>
                <a:gd name="T28" fmla="*/ 57 w 94"/>
                <a:gd name="T29" fmla="*/ 11 h 106"/>
                <a:gd name="T30" fmla="*/ 55 w 94"/>
                <a:gd name="T31" fmla="*/ 7 h 106"/>
                <a:gd name="T32" fmla="*/ 54 w 94"/>
                <a:gd name="T33" fmla="*/ 5 h 106"/>
                <a:gd name="T34" fmla="*/ 52 w 94"/>
                <a:gd name="T35" fmla="*/ 4 h 106"/>
                <a:gd name="T36" fmla="*/ 51 w 94"/>
                <a:gd name="T37" fmla="*/ 0 h 106"/>
                <a:gd name="T38" fmla="*/ 45 w 94"/>
                <a:gd name="T39" fmla="*/ 4 h 106"/>
                <a:gd name="T40" fmla="*/ 35 w 94"/>
                <a:gd name="T41" fmla="*/ 8 h 106"/>
                <a:gd name="T42" fmla="*/ 31 w 94"/>
                <a:gd name="T43" fmla="*/ 3 h 106"/>
                <a:gd name="T44" fmla="*/ 18 w 94"/>
                <a:gd name="T45" fmla="*/ 6 h 106"/>
                <a:gd name="T46" fmla="*/ 13 w 94"/>
                <a:gd name="T47" fmla="*/ 7 h 106"/>
                <a:gd name="T48" fmla="*/ 10 w 94"/>
                <a:gd name="T49" fmla="*/ 8 h 106"/>
                <a:gd name="T50" fmla="*/ 10 w 94"/>
                <a:gd name="T51" fmla="*/ 22 h 106"/>
                <a:gd name="T52" fmla="*/ 10 w 94"/>
                <a:gd name="T53" fmla="*/ 49 h 106"/>
                <a:gd name="T54" fmla="*/ 1 w 94"/>
                <a:gd name="T55" fmla="*/ 49 h 106"/>
                <a:gd name="T56" fmla="*/ 0 w 94"/>
                <a:gd name="T57" fmla="*/ 51 h 106"/>
                <a:gd name="T58" fmla="*/ 0 w 94"/>
                <a:gd name="T59" fmla="*/ 67 h 106"/>
                <a:gd name="T60" fmla="*/ 0 w 94"/>
                <a:gd name="T61" fmla="*/ 81 h 106"/>
                <a:gd name="T62" fmla="*/ 4 w 94"/>
                <a:gd name="T63" fmla="*/ 84 h 106"/>
                <a:gd name="T64" fmla="*/ 7 w 94"/>
                <a:gd name="T65" fmla="*/ 89 h 106"/>
                <a:gd name="T66" fmla="*/ 5 w 94"/>
                <a:gd name="T67" fmla="*/ 89 h 106"/>
                <a:gd name="T68" fmla="*/ 8 w 94"/>
                <a:gd name="T69" fmla="*/ 95 h 106"/>
                <a:gd name="T70" fmla="*/ 5 w 94"/>
                <a:gd name="T71" fmla="*/ 99 h 106"/>
                <a:gd name="T72" fmla="*/ 8 w 94"/>
                <a:gd name="T73" fmla="*/ 104 h 106"/>
                <a:gd name="T74" fmla="*/ 11 w 94"/>
                <a:gd name="T75" fmla="*/ 104 h 106"/>
                <a:gd name="T76" fmla="*/ 14 w 94"/>
                <a:gd name="T77" fmla="*/ 103 h 106"/>
                <a:gd name="T78" fmla="*/ 17 w 94"/>
                <a:gd name="T79" fmla="*/ 103 h 106"/>
                <a:gd name="T80" fmla="*/ 21 w 94"/>
                <a:gd name="T81" fmla="*/ 101 h 106"/>
                <a:gd name="T82" fmla="*/ 24 w 94"/>
                <a:gd name="T83" fmla="*/ 97 h 106"/>
                <a:gd name="T84" fmla="*/ 27 w 94"/>
                <a:gd name="T85" fmla="*/ 93 h 106"/>
                <a:gd name="T86" fmla="*/ 29 w 94"/>
                <a:gd name="T87" fmla="*/ 88 h 106"/>
                <a:gd name="T88" fmla="*/ 34 w 94"/>
                <a:gd name="T89" fmla="*/ 86 h 106"/>
                <a:gd name="T90" fmla="*/ 38 w 94"/>
                <a:gd name="T91" fmla="*/ 91 h 106"/>
                <a:gd name="T92" fmla="*/ 41 w 94"/>
                <a:gd name="T93" fmla="*/ 90 h 106"/>
                <a:gd name="T94" fmla="*/ 43 w 94"/>
                <a:gd name="T95" fmla="*/ 92 h 106"/>
                <a:gd name="T96" fmla="*/ 45 w 94"/>
                <a:gd name="T97" fmla="*/ 92 h 106"/>
                <a:gd name="T98" fmla="*/ 48 w 94"/>
                <a:gd name="T99" fmla="*/ 93 h 106"/>
                <a:gd name="T100" fmla="*/ 53 w 94"/>
                <a:gd name="T101" fmla="*/ 92 h 106"/>
                <a:gd name="T102" fmla="*/ 58 w 94"/>
                <a:gd name="T103" fmla="*/ 81 h 106"/>
                <a:gd name="T104" fmla="*/ 62 w 94"/>
                <a:gd name="T105" fmla="*/ 79 h 106"/>
                <a:gd name="T106" fmla="*/ 66 w 94"/>
                <a:gd name="T107" fmla="*/ 77 h 106"/>
                <a:gd name="T108" fmla="*/ 68 w 94"/>
                <a:gd name="T109" fmla="*/ 72 h 106"/>
                <a:gd name="T110" fmla="*/ 70 w 94"/>
                <a:gd name="T111" fmla="*/ 68 h 106"/>
                <a:gd name="T112" fmla="*/ 75 w 94"/>
                <a:gd name="T113" fmla="*/ 65 h 106"/>
                <a:gd name="T114" fmla="*/ 77 w 94"/>
                <a:gd name="T115" fmla="*/ 61 h 106"/>
                <a:gd name="T116" fmla="*/ 81 w 94"/>
                <a:gd name="T117" fmla="*/ 59 h 106"/>
                <a:gd name="T118" fmla="*/ 79 w 94"/>
                <a:gd name="T119" fmla="*/ 58 h 106"/>
                <a:gd name="T120" fmla="*/ 89 w 94"/>
                <a:gd name="T121" fmla="*/ 52 h 106"/>
                <a:gd name="T122" fmla="*/ 94 w 94"/>
                <a:gd name="T123" fmla="*/ 51 h 106"/>
                <a:gd name="T124" fmla="*/ 90 w 94"/>
                <a:gd name="T125" fmla="*/ 4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6">
                  <a:moveTo>
                    <a:pt x="90" y="49"/>
                  </a:moveTo>
                  <a:cubicBezTo>
                    <a:pt x="89" y="49"/>
                    <a:pt x="90" y="47"/>
                    <a:pt x="89" y="47"/>
                  </a:cubicBezTo>
                  <a:cubicBezTo>
                    <a:pt x="88" y="46"/>
                    <a:pt x="85" y="43"/>
                    <a:pt x="84" y="45"/>
                  </a:cubicBezTo>
                  <a:cubicBezTo>
                    <a:pt x="83" y="43"/>
                    <a:pt x="80" y="45"/>
                    <a:pt x="79" y="44"/>
                  </a:cubicBezTo>
                  <a:cubicBezTo>
                    <a:pt x="78" y="42"/>
                    <a:pt x="78" y="39"/>
                    <a:pt x="76" y="39"/>
                  </a:cubicBezTo>
                  <a:cubicBezTo>
                    <a:pt x="77" y="36"/>
                    <a:pt x="77" y="35"/>
                    <a:pt x="75" y="33"/>
                  </a:cubicBezTo>
                  <a:cubicBezTo>
                    <a:pt x="76" y="33"/>
                    <a:pt x="76" y="33"/>
                    <a:pt x="77" y="32"/>
                  </a:cubicBezTo>
                  <a:cubicBezTo>
                    <a:pt x="75" y="32"/>
                    <a:pt x="74" y="30"/>
                    <a:pt x="72" y="32"/>
                  </a:cubicBezTo>
                  <a:cubicBezTo>
                    <a:pt x="72" y="30"/>
                    <a:pt x="72" y="25"/>
                    <a:pt x="70" y="25"/>
                  </a:cubicBezTo>
                  <a:cubicBezTo>
                    <a:pt x="68" y="25"/>
                    <a:pt x="67" y="25"/>
                    <a:pt x="66" y="24"/>
                  </a:cubicBezTo>
                  <a:cubicBezTo>
                    <a:pt x="64" y="24"/>
                    <a:pt x="65" y="23"/>
                    <a:pt x="63" y="23"/>
                  </a:cubicBezTo>
                  <a:cubicBezTo>
                    <a:pt x="64" y="21"/>
                    <a:pt x="61" y="21"/>
                    <a:pt x="60" y="19"/>
                  </a:cubicBezTo>
                  <a:cubicBezTo>
                    <a:pt x="58" y="17"/>
                    <a:pt x="58" y="16"/>
                    <a:pt x="60" y="14"/>
                  </a:cubicBezTo>
                  <a:cubicBezTo>
                    <a:pt x="59" y="13"/>
                    <a:pt x="58" y="13"/>
                    <a:pt x="57" y="13"/>
                  </a:cubicBezTo>
                  <a:cubicBezTo>
                    <a:pt x="57" y="12"/>
                    <a:pt x="58" y="11"/>
                    <a:pt x="57" y="11"/>
                  </a:cubicBezTo>
                  <a:cubicBezTo>
                    <a:pt x="56" y="10"/>
                    <a:pt x="56" y="8"/>
                    <a:pt x="55" y="7"/>
                  </a:cubicBezTo>
                  <a:cubicBezTo>
                    <a:pt x="54" y="6"/>
                    <a:pt x="54" y="5"/>
                    <a:pt x="54" y="5"/>
                  </a:cubicBezTo>
                  <a:cubicBezTo>
                    <a:pt x="53" y="4"/>
                    <a:pt x="53" y="5"/>
                    <a:pt x="52" y="4"/>
                  </a:cubicBezTo>
                  <a:cubicBezTo>
                    <a:pt x="52" y="3"/>
                    <a:pt x="50" y="1"/>
                    <a:pt x="51" y="0"/>
                  </a:cubicBezTo>
                  <a:cubicBezTo>
                    <a:pt x="48" y="1"/>
                    <a:pt x="47" y="2"/>
                    <a:pt x="45" y="4"/>
                  </a:cubicBezTo>
                  <a:cubicBezTo>
                    <a:pt x="46" y="1"/>
                    <a:pt x="36" y="8"/>
                    <a:pt x="35" y="8"/>
                  </a:cubicBezTo>
                  <a:cubicBezTo>
                    <a:pt x="36" y="6"/>
                    <a:pt x="33" y="3"/>
                    <a:pt x="31" y="3"/>
                  </a:cubicBezTo>
                  <a:cubicBezTo>
                    <a:pt x="27" y="4"/>
                    <a:pt x="22" y="5"/>
                    <a:pt x="18" y="6"/>
                  </a:cubicBezTo>
                  <a:cubicBezTo>
                    <a:pt x="16" y="7"/>
                    <a:pt x="15" y="7"/>
                    <a:pt x="13" y="7"/>
                  </a:cubicBezTo>
                  <a:cubicBezTo>
                    <a:pt x="12" y="7"/>
                    <a:pt x="10" y="7"/>
                    <a:pt x="10" y="8"/>
                  </a:cubicBezTo>
                  <a:cubicBezTo>
                    <a:pt x="10" y="12"/>
                    <a:pt x="10" y="17"/>
                    <a:pt x="10" y="22"/>
                  </a:cubicBezTo>
                  <a:cubicBezTo>
                    <a:pt x="10" y="24"/>
                    <a:pt x="10" y="49"/>
                    <a:pt x="10" y="49"/>
                  </a:cubicBezTo>
                  <a:cubicBezTo>
                    <a:pt x="7" y="49"/>
                    <a:pt x="4" y="49"/>
                    <a:pt x="1" y="49"/>
                  </a:cubicBezTo>
                  <a:cubicBezTo>
                    <a:pt x="0" y="49"/>
                    <a:pt x="0" y="49"/>
                    <a:pt x="0" y="51"/>
                  </a:cubicBezTo>
                  <a:cubicBezTo>
                    <a:pt x="0" y="56"/>
                    <a:pt x="0" y="62"/>
                    <a:pt x="0" y="67"/>
                  </a:cubicBezTo>
                  <a:cubicBezTo>
                    <a:pt x="0" y="72"/>
                    <a:pt x="0" y="76"/>
                    <a:pt x="0" y="81"/>
                  </a:cubicBezTo>
                  <a:cubicBezTo>
                    <a:pt x="0" y="82"/>
                    <a:pt x="3" y="83"/>
                    <a:pt x="4" y="84"/>
                  </a:cubicBezTo>
                  <a:cubicBezTo>
                    <a:pt x="5" y="85"/>
                    <a:pt x="6" y="87"/>
                    <a:pt x="7" y="89"/>
                  </a:cubicBezTo>
                  <a:cubicBezTo>
                    <a:pt x="6" y="89"/>
                    <a:pt x="6" y="89"/>
                    <a:pt x="5" y="89"/>
                  </a:cubicBezTo>
                  <a:cubicBezTo>
                    <a:pt x="7" y="90"/>
                    <a:pt x="7" y="93"/>
                    <a:pt x="8" y="95"/>
                  </a:cubicBezTo>
                  <a:cubicBezTo>
                    <a:pt x="8" y="97"/>
                    <a:pt x="7" y="100"/>
                    <a:pt x="5" y="99"/>
                  </a:cubicBezTo>
                  <a:cubicBezTo>
                    <a:pt x="5" y="101"/>
                    <a:pt x="5" y="106"/>
                    <a:pt x="8" y="104"/>
                  </a:cubicBezTo>
                  <a:cubicBezTo>
                    <a:pt x="9" y="103"/>
                    <a:pt x="9" y="104"/>
                    <a:pt x="11" y="104"/>
                  </a:cubicBezTo>
                  <a:cubicBezTo>
                    <a:pt x="12" y="105"/>
                    <a:pt x="13" y="104"/>
                    <a:pt x="14" y="103"/>
                  </a:cubicBezTo>
                  <a:cubicBezTo>
                    <a:pt x="15" y="105"/>
                    <a:pt x="17" y="105"/>
                    <a:pt x="17" y="103"/>
                  </a:cubicBezTo>
                  <a:cubicBezTo>
                    <a:pt x="17" y="101"/>
                    <a:pt x="20" y="103"/>
                    <a:pt x="21" y="101"/>
                  </a:cubicBezTo>
                  <a:cubicBezTo>
                    <a:pt x="21" y="100"/>
                    <a:pt x="22" y="99"/>
                    <a:pt x="24" y="97"/>
                  </a:cubicBezTo>
                  <a:cubicBezTo>
                    <a:pt x="24" y="96"/>
                    <a:pt x="27" y="94"/>
                    <a:pt x="27" y="93"/>
                  </a:cubicBezTo>
                  <a:cubicBezTo>
                    <a:pt x="27" y="90"/>
                    <a:pt x="27" y="89"/>
                    <a:pt x="29" y="88"/>
                  </a:cubicBezTo>
                  <a:cubicBezTo>
                    <a:pt x="30" y="87"/>
                    <a:pt x="33" y="85"/>
                    <a:pt x="34" y="86"/>
                  </a:cubicBezTo>
                  <a:cubicBezTo>
                    <a:pt x="35" y="87"/>
                    <a:pt x="37" y="91"/>
                    <a:pt x="38" y="91"/>
                  </a:cubicBezTo>
                  <a:cubicBezTo>
                    <a:pt x="39" y="91"/>
                    <a:pt x="40" y="90"/>
                    <a:pt x="41" y="90"/>
                  </a:cubicBezTo>
                  <a:cubicBezTo>
                    <a:pt x="42" y="91"/>
                    <a:pt x="42" y="92"/>
                    <a:pt x="43" y="92"/>
                  </a:cubicBezTo>
                  <a:cubicBezTo>
                    <a:pt x="44" y="92"/>
                    <a:pt x="44" y="91"/>
                    <a:pt x="45" y="92"/>
                  </a:cubicBezTo>
                  <a:cubicBezTo>
                    <a:pt x="46" y="93"/>
                    <a:pt x="47" y="94"/>
                    <a:pt x="48" y="93"/>
                  </a:cubicBezTo>
                  <a:cubicBezTo>
                    <a:pt x="50" y="91"/>
                    <a:pt x="50" y="92"/>
                    <a:pt x="53" y="92"/>
                  </a:cubicBezTo>
                  <a:cubicBezTo>
                    <a:pt x="57" y="91"/>
                    <a:pt x="57" y="85"/>
                    <a:pt x="58" y="81"/>
                  </a:cubicBezTo>
                  <a:cubicBezTo>
                    <a:pt x="59" y="79"/>
                    <a:pt x="59" y="79"/>
                    <a:pt x="62" y="79"/>
                  </a:cubicBezTo>
                  <a:cubicBezTo>
                    <a:pt x="64" y="78"/>
                    <a:pt x="65" y="79"/>
                    <a:pt x="66" y="77"/>
                  </a:cubicBezTo>
                  <a:cubicBezTo>
                    <a:pt x="68" y="75"/>
                    <a:pt x="68" y="74"/>
                    <a:pt x="68" y="72"/>
                  </a:cubicBezTo>
                  <a:cubicBezTo>
                    <a:pt x="68" y="71"/>
                    <a:pt x="68" y="67"/>
                    <a:pt x="70" y="68"/>
                  </a:cubicBezTo>
                  <a:cubicBezTo>
                    <a:pt x="69" y="66"/>
                    <a:pt x="73" y="65"/>
                    <a:pt x="75" y="65"/>
                  </a:cubicBezTo>
                  <a:cubicBezTo>
                    <a:pt x="74" y="63"/>
                    <a:pt x="77" y="63"/>
                    <a:pt x="77" y="61"/>
                  </a:cubicBezTo>
                  <a:cubicBezTo>
                    <a:pt x="79" y="62"/>
                    <a:pt x="80" y="60"/>
                    <a:pt x="81" y="59"/>
                  </a:cubicBezTo>
                  <a:cubicBezTo>
                    <a:pt x="80" y="59"/>
                    <a:pt x="80" y="58"/>
                    <a:pt x="79" y="58"/>
                  </a:cubicBezTo>
                  <a:cubicBezTo>
                    <a:pt x="82" y="55"/>
                    <a:pt x="89" y="58"/>
                    <a:pt x="89" y="52"/>
                  </a:cubicBezTo>
                  <a:cubicBezTo>
                    <a:pt x="91" y="52"/>
                    <a:pt x="92" y="51"/>
                    <a:pt x="94" y="51"/>
                  </a:cubicBezTo>
                  <a:cubicBezTo>
                    <a:pt x="93" y="49"/>
                    <a:pt x="91" y="49"/>
                    <a:pt x="90" y="4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Bosnia and Herzegovina">
              <a:extLst>
                <a:ext uri="{FF2B5EF4-FFF2-40B4-BE49-F238E27FC236}">
                  <a16:creationId xmlns:a16="http://schemas.microsoft.com/office/drawing/2014/main" id="{5317D990-4137-A0DF-4275-9AFE40861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086" y="1544323"/>
              <a:ext cx="93442" cy="79223"/>
            </a:xfrm>
            <a:custGeom>
              <a:avLst/>
              <a:gdLst>
                <a:gd name="T0" fmla="*/ 29 w 39"/>
                <a:gd name="T1" fmla="*/ 31 h 33"/>
                <a:gd name="T2" fmla="*/ 28 w 39"/>
                <a:gd name="T3" fmla="*/ 28 h 33"/>
                <a:gd name="T4" fmla="*/ 29 w 39"/>
                <a:gd name="T5" fmla="*/ 26 h 33"/>
                <a:gd name="T6" fmla="*/ 32 w 39"/>
                <a:gd name="T7" fmla="*/ 23 h 33"/>
                <a:gd name="T8" fmla="*/ 32 w 39"/>
                <a:gd name="T9" fmla="*/ 24 h 33"/>
                <a:gd name="T10" fmla="*/ 33 w 39"/>
                <a:gd name="T11" fmla="*/ 22 h 33"/>
                <a:gd name="T12" fmla="*/ 32 w 39"/>
                <a:gd name="T13" fmla="*/ 20 h 33"/>
                <a:gd name="T14" fmla="*/ 35 w 39"/>
                <a:gd name="T15" fmla="*/ 21 h 33"/>
                <a:gd name="T16" fmla="*/ 38 w 39"/>
                <a:gd name="T17" fmla="*/ 20 h 33"/>
                <a:gd name="T18" fmla="*/ 35 w 39"/>
                <a:gd name="T19" fmla="*/ 15 h 33"/>
                <a:gd name="T20" fmla="*/ 39 w 39"/>
                <a:gd name="T21" fmla="*/ 15 h 33"/>
                <a:gd name="T22" fmla="*/ 36 w 39"/>
                <a:gd name="T23" fmla="*/ 14 h 33"/>
                <a:gd name="T24" fmla="*/ 33 w 39"/>
                <a:gd name="T25" fmla="*/ 11 h 33"/>
                <a:gd name="T26" fmla="*/ 34 w 39"/>
                <a:gd name="T27" fmla="*/ 11 h 33"/>
                <a:gd name="T28" fmla="*/ 34 w 39"/>
                <a:gd name="T29" fmla="*/ 9 h 33"/>
                <a:gd name="T30" fmla="*/ 35 w 39"/>
                <a:gd name="T31" fmla="*/ 9 h 33"/>
                <a:gd name="T32" fmla="*/ 36 w 39"/>
                <a:gd name="T33" fmla="*/ 8 h 33"/>
                <a:gd name="T34" fmla="*/ 37 w 39"/>
                <a:gd name="T35" fmla="*/ 6 h 33"/>
                <a:gd name="T36" fmla="*/ 34 w 39"/>
                <a:gd name="T37" fmla="*/ 5 h 33"/>
                <a:gd name="T38" fmla="*/ 30 w 39"/>
                <a:gd name="T39" fmla="*/ 6 h 33"/>
                <a:gd name="T40" fmla="*/ 31 w 39"/>
                <a:gd name="T41" fmla="*/ 4 h 33"/>
                <a:gd name="T42" fmla="*/ 29 w 39"/>
                <a:gd name="T43" fmla="*/ 3 h 33"/>
                <a:gd name="T44" fmla="*/ 30 w 39"/>
                <a:gd name="T45" fmla="*/ 3 h 33"/>
                <a:gd name="T46" fmla="*/ 23 w 39"/>
                <a:gd name="T47" fmla="*/ 3 h 33"/>
                <a:gd name="T48" fmla="*/ 17 w 39"/>
                <a:gd name="T49" fmla="*/ 1 h 33"/>
                <a:gd name="T50" fmla="*/ 16 w 39"/>
                <a:gd name="T51" fmla="*/ 3 h 33"/>
                <a:gd name="T52" fmla="*/ 15 w 39"/>
                <a:gd name="T53" fmla="*/ 1 h 33"/>
                <a:gd name="T54" fmla="*/ 15 w 39"/>
                <a:gd name="T55" fmla="*/ 3 h 33"/>
                <a:gd name="T56" fmla="*/ 14 w 39"/>
                <a:gd name="T57" fmla="*/ 1 h 33"/>
                <a:gd name="T58" fmla="*/ 11 w 39"/>
                <a:gd name="T59" fmla="*/ 0 h 33"/>
                <a:gd name="T60" fmla="*/ 8 w 39"/>
                <a:gd name="T61" fmla="*/ 2 h 33"/>
                <a:gd name="T62" fmla="*/ 6 w 39"/>
                <a:gd name="T63" fmla="*/ 4 h 33"/>
                <a:gd name="T64" fmla="*/ 5 w 39"/>
                <a:gd name="T65" fmla="*/ 4 h 33"/>
                <a:gd name="T66" fmla="*/ 4 w 39"/>
                <a:gd name="T67" fmla="*/ 3 h 33"/>
                <a:gd name="T68" fmla="*/ 3 w 39"/>
                <a:gd name="T69" fmla="*/ 2 h 33"/>
                <a:gd name="T70" fmla="*/ 1 w 39"/>
                <a:gd name="T71" fmla="*/ 1 h 33"/>
                <a:gd name="T72" fmla="*/ 1 w 39"/>
                <a:gd name="T73" fmla="*/ 3 h 33"/>
                <a:gd name="T74" fmla="*/ 0 w 39"/>
                <a:gd name="T75" fmla="*/ 3 h 33"/>
                <a:gd name="T76" fmla="*/ 1 w 39"/>
                <a:gd name="T77" fmla="*/ 6 h 33"/>
                <a:gd name="T78" fmla="*/ 0 w 39"/>
                <a:gd name="T79" fmla="*/ 5 h 33"/>
                <a:gd name="T80" fmla="*/ 2 w 39"/>
                <a:gd name="T81" fmla="*/ 7 h 33"/>
                <a:gd name="T82" fmla="*/ 3 w 39"/>
                <a:gd name="T83" fmla="*/ 10 h 33"/>
                <a:gd name="T84" fmla="*/ 5 w 39"/>
                <a:gd name="T85" fmla="*/ 13 h 33"/>
                <a:gd name="T86" fmla="*/ 6 w 39"/>
                <a:gd name="T87" fmla="*/ 15 h 33"/>
                <a:gd name="T88" fmla="*/ 8 w 39"/>
                <a:gd name="T89" fmla="*/ 16 h 33"/>
                <a:gd name="T90" fmla="*/ 9 w 39"/>
                <a:gd name="T91" fmla="*/ 17 h 33"/>
                <a:gd name="T92" fmla="*/ 11 w 39"/>
                <a:gd name="T93" fmla="*/ 17 h 33"/>
                <a:gd name="T94" fmla="*/ 15 w 39"/>
                <a:gd name="T95" fmla="*/ 21 h 33"/>
                <a:gd name="T96" fmla="*/ 19 w 39"/>
                <a:gd name="T97" fmla="*/ 28 h 33"/>
                <a:gd name="T98" fmla="*/ 26 w 39"/>
                <a:gd name="T99" fmla="*/ 32 h 33"/>
                <a:gd name="T100" fmla="*/ 27 w 39"/>
                <a:gd name="T101" fmla="*/ 33 h 33"/>
                <a:gd name="T102" fmla="*/ 29 w 39"/>
                <a:gd name="T10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33">
                  <a:moveTo>
                    <a:pt x="29" y="31"/>
                  </a:moveTo>
                  <a:cubicBezTo>
                    <a:pt x="28" y="29"/>
                    <a:pt x="28" y="29"/>
                    <a:pt x="28" y="28"/>
                  </a:cubicBezTo>
                  <a:cubicBezTo>
                    <a:pt x="28" y="26"/>
                    <a:pt x="29" y="27"/>
                    <a:pt x="29" y="26"/>
                  </a:cubicBezTo>
                  <a:cubicBezTo>
                    <a:pt x="29" y="25"/>
                    <a:pt x="31" y="22"/>
                    <a:pt x="32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4" y="25"/>
                    <a:pt x="34" y="23"/>
                    <a:pt x="33" y="22"/>
                  </a:cubicBezTo>
                  <a:cubicBezTo>
                    <a:pt x="33" y="21"/>
                    <a:pt x="32" y="22"/>
                    <a:pt x="32" y="20"/>
                  </a:cubicBezTo>
                  <a:cubicBezTo>
                    <a:pt x="33" y="20"/>
                    <a:pt x="34" y="22"/>
                    <a:pt x="35" y="21"/>
                  </a:cubicBezTo>
                  <a:cubicBezTo>
                    <a:pt x="36" y="20"/>
                    <a:pt x="36" y="20"/>
                    <a:pt x="38" y="20"/>
                  </a:cubicBezTo>
                  <a:cubicBezTo>
                    <a:pt x="39" y="17"/>
                    <a:pt x="33" y="18"/>
                    <a:pt x="35" y="15"/>
                  </a:cubicBezTo>
                  <a:cubicBezTo>
                    <a:pt x="37" y="16"/>
                    <a:pt x="38" y="17"/>
                    <a:pt x="39" y="15"/>
                  </a:cubicBezTo>
                  <a:cubicBezTo>
                    <a:pt x="37" y="15"/>
                    <a:pt x="38" y="13"/>
                    <a:pt x="36" y="14"/>
                  </a:cubicBezTo>
                  <a:cubicBezTo>
                    <a:pt x="36" y="12"/>
                    <a:pt x="34" y="12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10"/>
                    <a:pt x="35" y="10"/>
                    <a:pt x="35" y="9"/>
                  </a:cubicBezTo>
                  <a:cubicBezTo>
                    <a:pt x="35" y="8"/>
                    <a:pt x="36" y="9"/>
                    <a:pt x="36" y="8"/>
                  </a:cubicBezTo>
                  <a:cubicBezTo>
                    <a:pt x="36" y="7"/>
                    <a:pt x="35" y="6"/>
                    <a:pt x="37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3" y="6"/>
                    <a:pt x="31" y="6"/>
                    <a:pt x="30" y="6"/>
                  </a:cubicBezTo>
                  <a:cubicBezTo>
                    <a:pt x="29" y="6"/>
                    <a:pt x="30" y="4"/>
                    <a:pt x="31" y="4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3"/>
                    <a:pt x="25" y="3"/>
                    <a:pt x="23" y="3"/>
                  </a:cubicBezTo>
                  <a:cubicBezTo>
                    <a:pt x="20" y="3"/>
                    <a:pt x="18" y="4"/>
                    <a:pt x="17" y="1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6" y="3"/>
                    <a:pt x="15" y="2"/>
                    <a:pt x="15" y="1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2"/>
                    <a:pt x="14" y="2"/>
                    <a:pt x="14" y="1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7" y="2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8"/>
                    <a:pt x="1" y="6"/>
                    <a:pt x="2" y="7"/>
                  </a:cubicBezTo>
                  <a:cubicBezTo>
                    <a:pt x="3" y="7"/>
                    <a:pt x="3" y="9"/>
                    <a:pt x="3" y="10"/>
                  </a:cubicBezTo>
                  <a:cubicBezTo>
                    <a:pt x="4" y="11"/>
                    <a:pt x="5" y="11"/>
                    <a:pt x="5" y="13"/>
                  </a:cubicBezTo>
                  <a:cubicBezTo>
                    <a:pt x="5" y="14"/>
                    <a:pt x="6" y="13"/>
                    <a:pt x="6" y="15"/>
                  </a:cubicBezTo>
                  <a:cubicBezTo>
                    <a:pt x="6" y="15"/>
                    <a:pt x="8" y="15"/>
                    <a:pt x="8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10" y="18"/>
                    <a:pt x="10" y="17"/>
                    <a:pt x="11" y="17"/>
                  </a:cubicBezTo>
                  <a:cubicBezTo>
                    <a:pt x="12" y="19"/>
                    <a:pt x="13" y="22"/>
                    <a:pt x="15" y="21"/>
                  </a:cubicBezTo>
                  <a:cubicBezTo>
                    <a:pt x="14" y="24"/>
                    <a:pt x="21" y="26"/>
                    <a:pt x="19" y="28"/>
                  </a:cubicBezTo>
                  <a:cubicBezTo>
                    <a:pt x="21" y="28"/>
                    <a:pt x="29" y="30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0"/>
                    <a:pt x="29" y="3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Bolivia">
              <a:extLst>
                <a:ext uri="{FF2B5EF4-FFF2-40B4-BE49-F238E27FC236}">
                  <a16:creationId xmlns:a16="http://schemas.microsoft.com/office/drawing/2014/main" id="{AD5D6E75-F3B5-C689-6C4A-7A2326E2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543" y="3045494"/>
              <a:ext cx="294546" cy="362597"/>
            </a:xfrm>
            <a:custGeom>
              <a:avLst/>
              <a:gdLst>
                <a:gd name="T0" fmla="*/ 7 w 123"/>
                <a:gd name="T1" fmla="*/ 42 h 151"/>
                <a:gd name="T2" fmla="*/ 7 w 123"/>
                <a:gd name="T3" fmla="*/ 49 h 151"/>
                <a:gd name="T4" fmla="*/ 6 w 123"/>
                <a:gd name="T5" fmla="*/ 56 h 151"/>
                <a:gd name="T6" fmla="*/ 6 w 123"/>
                <a:gd name="T7" fmla="*/ 64 h 151"/>
                <a:gd name="T8" fmla="*/ 2 w 123"/>
                <a:gd name="T9" fmla="*/ 69 h 151"/>
                <a:gd name="T10" fmla="*/ 10 w 123"/>
                <a:gd name="T11" fmla="*/ 77 h 151"/>
                <a:gd name="T12" fmla="*/ 3 w 123"/>
                <a:gd name="T13" fmla="*/ 85 h 151"/>
                <a:gd name="T14" fmla="*/ 3 w 123"/>
                <a:gd name="T15" fmla="*/ 89 h 151"/>
                <a:gd name="T16" fmla="*/ 3 w 123"/>
                <a:gd name="T17" fmla="*/ 91 h 151"/>
                <a:gd name="T18" fmla="*/ 6 w 123"/>
                <a:gd name="T19" fmla="*/ 96 h 151"/>
                <a:gd name="T20" fmla="*/ 9 w 123"/>
                <a:gd name="T21" fmla="*/ 107 h 151"/>
                <a:gd name="T22" fmla="*/ 12 w 123"/>
                <a:gd name="T23" fmla="*/ 119 h 151"/>
                <a:gd name="T24" fmla="*/ 10 w 123"/>
                <a:gd name="T25" fmla="*/ 121 h 151"/>
                <a:gd name="T26" fmla="*/ 13 w 123"/>
                <a:gd name="T27" fmla="*/ 125 h 151"/>
                <a:gd name="T28" fmla="*/ 14 w 123"/>
                <a:gd name="T29" fmla="*/ 130 h 151"/>
                <a:gd name="T30" fmla="*/ 16 w 123"/>
                <a:gd name="T31" fmla="*/ 140 h 151"/>
                <a:gd name="T32" fmla="*/ 19 w 123"/>
                <a:gd name="T33" fmla="*/ 146 h 151"/>
                <a:gd name="T34" fmla="*/ 27 w 123"/>
                <a:gd name="T35" fmla="*/ 146 h 151"/>
                <a:gd name="T36" fmla="*/ 34 w 123"/>
                <a:gd name="T37" fmla="*/ 141 h 151"/>
                <a:gd name="T38" fmla="*/ 42 w 123"/>
                <a:gd name="T39" fmla="*/ 142 h 151"/>
                <a:gd name="T40" fmla="*/ 51 w 123"/>
                <a:gd name="T41" fmla="*/ 144 h 151"/>
                <a:gd name="T42" fmla="*/ 53 w 123"/>
                <a:gd name="T43" fmla="*/ 147 h 151"/>
                <a:gd name="T44" fmla="*/ 59 w 123"/>
                <a:gd name="T45" fmla="*/ 141 h 151"/>
                <a:gd name="T46" fmla="*/ 70 w 123"/>
                <a:gd name="T47" fmla="*/ 143 h 151"/>
                <a:gd name="T48" fmla="*/ 78 w 123"/>
                <a:gd name="T49" fmla="*/ 118 h 151"/>
                <a:gd name="T50" fmla="*/ 94 w 123"/>
                <a:gd name="T51" fmla="*/ 111 h 151"/>
                <a:gd name="T52" fmla="*/ 112 w 123"/>
                <a:gd name="T53" fmla="*/ 114 h 151"/>
                <a:gd name="T54" fmla="*/ 116 w 123"/>
                <a:gd name="T55" fmla="*/ 115 h 151"/>
                <a:gd name="T56" fmla="*/ 119 w 123"/>
                <a:gd name="T57" fmla="*/ 106 h 151"/>
                <a:gd name="T58" fmla="*/ 118 w 123"/>
                <a:gd name="T59" fmla="*/ 90 h 151"/>
                <a:gd name="T60" fmla="*/ 112 w 123"/>
                <a:gd name="T61" fmla="*/ 83 h 151"/>
                <a:gd name="T62" fmla="*/ 104 w 123"/>
                <a:gd name="T63" fmla="*/ 76 h 151"/>
                <a:gd name="T64" fmla="*/ 91 w 123"/>
                <a:gd name="T65" fmla="*/ 62 h 151"/>
                <a:gd name="T66" fmla="*/ 94 w 123"/>
                <a:gd name="T67" fmla="*/ 56 h 151"/>
                <a:gd name="T68" fmla="*/ 90 w 123"/>
                <a:gd name="T69" fmla="*/ 47 h 151"/>
                <a:gd name="T70" fmla="*/ 79 w 123"/>
                <a:gd name="T71" fmla="*/ 45 h 151"/>
                <a:gd name="T72" fmla="*/ 73 w 123"/>
                <a:gd name="T73" fmla="*/ 40 h 151"/>
                <a:gd name="T74" fmla="*/ 66 w 123"/>
                <a:gd name="T75" fmla="*/ 35 h 151"/>
                <a:gd name="T76" fmla="*/ 58 w 123"/>
                <a:gd name="T77" fmla="*/ 33 h 151"/>
                <a:gd name="T78" fmla="*/ 48 w 123"/>
                <a:gd name="T79" fmla="*/ 27 h 151"/>
                <a:gd name="T80" fmla="*/ 44 w 123"/>
                <a:gd name="T81" fmla="*/ 19 h 151"/>
                <a:gd name="T82" fmla="*/ 43 w 123"/>
                <a:gd name="T83" fmla="*/ 8 h 151"/>
                <a:gd name="T84" fmla="*/ 42 w 123"/>
                <a:gd name="T85" fmla="*/ 3 h 151"/>
                <a:gd name="T86" fmla="*/ 27 w 123"/>
                <a:gd name="T87" fmla="*/ 7 h 151"/>
                <a:gd name="T88" fmla="*/ 20 w 123"/>
                <a:gd name="T89" fmla="*/ 12 h 151"/>
                <a:gd name="T90" fmla="*/ 9 w 123"/>
                <a:gd name="T91" fmla="*/ 16 h 151"/>
                <a:gd name="T92" fmla="*/ 2 w 123"/>
                <a:gd name="T93" fmla="*/ 1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3" h="151">
                  <a:moveTo>
                    <a:pt x="10" y="32"/>
                  </a:moveTo>
                  <a:cubicBezTo>
                    <a:pt x="11" y="34"/>
                    <a:pt x="9" y="34"/>
                    <a:pt x="10" y="36"/>
                  </a:cubicBezTo>
                  <a:cubicBezTo>
                    <a:pt x="6" y="35"/>
                    <a:pt x="7" y="40"/>
                    <a:pt x="7" y="42"/>
                  </a:cubicBezTo>
                  <a:cubicBezTo>
                    <a:pt x="7" y="42"/>
                    <a:pt x="8" y="45"/>
                    <a:pt x="7" y="45"/>
                  </a:cubicBezTo>
                  <a:cubicBezTo>
                    <a:pt x="5" y="45"/>
                    <a:pt x="6" y="47"/>
                    <a:pt x="7" y="48"/>
                  </a:cubicBezTo>
                  <a:cubicBezTo>
                    <a:pt x="7" y="48"/>
                    <a:pt x="7" y="48"/>
                    <a:pt x="7" y="49"/>
                  </a:cubicBezTo>
                  <a:cubicBezTo>
                    <a:pt x="7" y="50"/>
                    <a:pt x="8" y="50"/>
                    <a:pt x="8" y="50"/>
                  </a:cubicBezTo>
                  <a:cubicBezTo>
                    <a:pt x="10" y="51"/>
                    <a:pt x="7" y="52"/>
                    <a:pt x="7" y="53"/>
                  </a:cubicBezTo>
                  <a:cubicBezTo>
                    <a:pt x="7" y="54"/>
                    <a:pt x="8" y="55"/>
                    <a:pt x="6" y="56"/>
                  </a:cubicBezTo>
                  <a:cubicBezTo>
                    <a:pt x="4" y="56"/>
                    <a:pt x="5" y="57"/>
                    <a:pt x="5" y="58"/>
                  </a:cubicBezTo>
                  <a:cubicBezTo>
                    <a:pt x="5" y="58"/>
                    <a:pt x="4" y="59"/>
                    <a:pt x="4" y="58"/>
                  </a:cubicBezTo>
                  <a:cubicBezTo>
                    <a:pt x="4" y="61"/>
                    <a:pt x="4" y="62"/>
                    <a:pt x="6" y="64"/>
                  </a:cubicBezTo>
                  <a:cubicBezTo>
                    <a:pt x="5" y="64"/>
                    <a:pt x="5" y="65"/>
                    <a:pt x="5" y="67"/>
                  </a:cubicBezTo>
                  <a:cubicBezTo>
                    <a:pt x="5" y="66"/>
                    <a:pt x="4" y="67"/>
                    <a:pt x="4" y="66"/>
                  </a:cubicBezTo>
                  <a:cubicBezTo>
                    <a:pt x="5" y="68"/>
                    <a:pt x="3" y="68"/>
                    <a:pt x="2" y="69"/>
                  </a:cubicBezTo>
                  <a:cubicBezTo>
                    <a:pt x="2" y="70"/>
                    <a:pt x="4" y="72"/>
                    <a:pt x="4" y="73"/>
                  </a:cubicBezTo>
                  <a:cubicBezTo>
                    <a:pt x="5" y="76"/>
                    <a:pt x="6" y="76"/>
                    <a:pt x="10" y="75"/>
                  </a:cubicBezTo>
                  <a:cubicBezTo>
                    <a:pt x="10" y="76"/>
                    <a:pt x="10" y="76"/>
                    <a:pt x="10" y="77"/>
                  </a:cubicBezTo>
                  <a:cubicBezTo>
                    <a:pt x="9" y="77"/>
                    <a:pt x="8" y="77"/>
                    <a:pt x="7" y="77"/>
                  </a:cubicBezTo>
                  <a:cubicBezTo>
                    <a:pt x="7" y="80"/>
                    <a:pt x="6" y="80"/>
                    <a:pt x="4" y="83"/>
                  </a:cubicBezTo>
                  <a:cubicBezTo>
                    <a:pt x="4" y="84"/>
                    <a:pt x="4" y="85"/>
                    <a:pt x="3" y="85"/>
                  </a:cubicBezTo>
                  <a:cubicBezTo>
                    <a:pt x="2" y="86"/>
                    <a:pt x="1" y="86"/>
                    <a:pt x="0" y="87"/>
                  </a:cubicBezTo>
                  <a:cubicBezTo>
                    <a:pt x="2" y="87"/>
                    <a:pt x="2" y="88"/>
                    <a:pt x="2" y="89"/>
                  </a:cubicBezTo>
                  <a:cubicBezTo>
                    <a:pt x="2" y="89"/>
                    <a:pt x="2" y="89"/>
                    <a:pt x="3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3" y="90"/>
                    <a:pt x="3" y="91"/>
                  </a:cubicBezTo>
                  <a:cubicBezTo>
                    <a:pt x="2" y="92"/>
                    <a:pt x="3" y="92"/>
                    <a:pt x="4" y="93"/>
                  </a:cubicBezTo>
                  <a:cubicBezTo>
                    <a:pt x="4" y="93"/>
                    <a:pt x="4" y="95"/>
                    <a:pt x="4" y="95"/>
                  </a:cubicBezTo>
                  <a:cubicBezTo>
                    <a:pt x="4" y="95"/>
                    <a:pt x="6" y="95"/>
                    <a:pt x="6" y="96"/>
                  </a:cubicBezTo>
                  <a:cubicBezTo>
                    <a:pt x="7" y="97"/>
                    <a:pt x="7" y="99"/>
                    <a:pt x="7" y="100"/>
                  </a:cubicBezTo>
                  <a:cubicBezTo>
                    <a:pt x="8" y="101"/>
                    <a:pt x="7" y="103"/>
                    <a:pt x="7" y="104"/>
                  </a:cubicBezTo>
                  <a:cubicBezTo>
                    <a:pt x="7" y="105"/>
                    <a:pt x="8" y="106"/>
                    <a:pt x="9" y="107"/>
                  </a:cubicBezTo>
                  <a:cubicBezTo>
                    <a:pt x="10" y="109"/>
                    <a:pt x="14" y="110"/>
                    <a:pt x="13" y="113"/>
                  </a:cubicBezTo>
                  <a:cubicBezTo>
                    <a:pt x="13" y="113"/>
                    <a:pt x="10" y="115"/>
                    <a:pt x="11" y="115"/>
                  </a:cubicBezTo>
                  <a:cubicBezTo>
                    <a:pt x="12" y="117"/>
                    <a:pt x="12" y="117"/>
                    <a:pt x="12" y="119"/>
                  </a:cubicBezTo>
                  <a:cubicBezTo>
                    <a:pt x="11" y="119"/>
                    <a:pt x="9" y="118"/>
                    <a:pt x="9" y="120"/>
                  </a:cubicBezTo>
                  <a:cubicBezTo>
                    <a:pt x="10" y="120"/>
                    <a:pt x="10" y="120"/>
                    <a:pt x="11" y="120"/>
                  </a:cubicBezTo>
                  <a:cubicBezTo>
                    <a:pt x="10" y="120"/>
                    <a:pt x="10" y="121"/>
                    <a:pt x="10" y="121"/>
                  </a:cubicBezTo>
                  <a:cubicBezTo>
                    <a:pt x="10" y="121"/>
                    <a:pt x="10" y="121"/>
                    <a:pt x="11" y="122"/>
                  </a:cubicBezTo>
                  <a:cubicBezTo>
                    <a:pt x="10" y="122"/>
                    <a:pt x="10" y="123"/>
                    <a:pt x="9" y="123"/>
                  </a:cubicBezTo>
                  <a:cubicBezTo>
                    <a:pt x="10" y="124"/>
                    <a:pt x="11" y="125"/>
                    <a:pt x="13" y="125"/>
                  </a:cubicBezTo>
                  <a:cubicBezTo>
                    <a:pt x="12" y="126"/>
                    <a:pt x="11" y="127"/>
                    <a:pt x="12" y="128"/>
                  </a:cubicBezTo>
                  <a:cubicBezTo>
                    <a:pt x="12" y="128"/>
                    <a:pt x="13" y="128"/>
                    <a:pt x="13" y="128"/>
                  </a:cubicBezTo>
                  <a:cubicBezTo>
                    <a:pt x="13" y="129"/>
                    <a:pt x="14" y="130"/>
                    <a:pt x="14" y="130"/>
                  </a:cubicBezTo>
                  <a:cubicBezTo>
                    <a:pt x="14" y="131"/>
                    <a:pt x="15" y="133"/>
                    <a:pt x="15" y="133"/>
                  </a:cubicBezTo>
                  <a:cubicBezTo>
                    <a:pt x="15" y="135"/>
                    <a:pt x="15" y="136"/>
                    <a:pt x="16" y="137"/>
                  </a:cubicBezTo>
                  <a:cubicBezTo>
                    <a:pt x="17" y="138"/>
                    <a:pt x="16" y="139"/>
                    <a:pt x="16" y="140"/>
                  </a:cubicBezTo>
                  <a:cubicBezTo>
                    <a:pt x="16" y="141"/>
                    <a:pt x="17" y="141"/>
                    <a:pt x="18" y="142"/>
                  </a:cubicBezTo>
                  <a:cubicBezTo>
                    <a:pt x="18" y="142"/>
                    <a:pt x="17" y="143"/>
                    <a:pt x="17" y="144"/>
                  </a:cubicBezTo>
                  <a:cubicBezTo>
                    <a:pt x="17" y="145"/>
                    <a:pt x="19" y="145"/>
                    <a:pt x="19" y="146"/>
                  </a:cubicBezTo>
                  <a:cubicBezTo>
                    <a:pt x="19" y="148"/>
                    <a:pt x="19" y="149"/>
                    <a:pt x="19" y="151"/>
                  </a:cubicBezTo>
                  <a:cubicBezTo>
                    <a:pt x="21" y="151"/>
                    <a:pt x="23" y="150"/>
                    <a:pt x="26" y="150"/>
                  </a:cubicBezTo>
                  <a:cubicBezTo>
                    <a:pt x="26" y="150"/>
                    <a:pt x="27" y="146"/>
                    <a:pt x="27" y="146"/>
                  </a:cubicBezTo>
                  <a:cubicBezTo>
                    <a:pt x="28" y="146"/>
                    <a:pt x="29" y="146"/>
                    <a:pt x="29" y="145"/>
                  </a:cubicBezTo>
                  <a:cubicBezTo>
                    <a:pt x="30" y="145"/>
                    <a:pt x="30" y="144"/>
                    <a:pt x="30" y="144"/>
                  </a:cubicBezTo>
                  <a:cubicBezTo>
                    <a:pt x="32" y="143"/>
                    <a:pt x="34" y="143"/>
                    <a:pt x="34" y="141"/>
                  </a:cubicBezTo>
                  <a:cubicBezTo>
                    <a:pt x="35" y="140"/>
                    <a:pt x="35" y="139"/>
                    <a:pt x="36" y="139"/>
                  </a:cubicBezTo>
                  <a:cubicBezTo>
                    <a:pt x="38" y="139"/>
                    <a:pt x="39" y="141"/>
                    <a:pt x="39" y="142"/>
                  </a:cubicBezTo>
                  <a:cubicBezTo>
                    <a:pt x="40" y="143"/>
                    <a:pt x="41" y="143"/>
                    <a:pt x="42" y="142"/>
                  </a:cubicBezTo>
                  <a:cubicBezTo>
                    <a:pt x="44" y="142"/>
                    <a:pt x="46" y="142"/>
                    <a:pt x="48" y="141"/>
                  </a:cubicBezTo>
                  <a:cubicBezTo>
                    <a:pt x="49" y="141"/>
                    <a:pt x="50" y="143"/>
                    <a:pt x="51" y="143"/>
                  </a:cubicBezTo>
                  <a:cubicBezTo>
                    <a:pt x="51" y="143"/>
                    <a:pt x="51" y="143"/>
                    <a:pt x="51" y="144"/>
                  </a:cubicBezTo>
                  <a:cubicBezTo>
                    <a:pt x="52" y="144"/>
                    <a:pt x="52" y="144"/>
                    <a:pt x="53" y="144"/>
                  </a:cubicBezTo>
                  <a:cubicBezTo>
                    <a:pt x="52" y="144"/>
                    <a:pt x="52" y="145"/>
                    <a:pt x="51" y="146"/>
                  </a:cubicBezTo>
                  <a:cubicBezTo>
                    <a:pt x="52" y="146"/>
                    <a:pt x="53" y="146"/>
                    <a:pt x="53" y="147"/>
                  </a:cubicBezTo>
                  <a:cubicBezTo>
                    <a:pt x="52" y="148"/>
                    <a:pt x="53" y="149"/>
                    <a:pt x="53" y="151"/>
                  </a:cubicBezTo>
                  <a:cubicBezTo>
                    <a:pt x="54" y="148"/>
                    <a:pt x="55" y="146"/>
                    <a:pt x="57" y="144"/>
                  </a:cubicBezTo>
                  <a:cubicBezTo>
                    <a:pt x="57" y="143"/>
                    <a:pt x="58" y="141"/>
                    <a:pt x="59" y="141"/>
                  </a:cubicBezTo>
                  <a:cubicBezTo>
                    <a:pt x="60" y="141"/>
                    <a:pt x="62" y="141"/>
                    <a:pt x="64" y="141"/>
                  </a:cubicBezTo>
                  <a:cubicBezTo>
                    <a:pt x="65" y="141"/>
                    <a:pt x="67" y="141"/>
                    <a:pt x="69" y="141"/>
                  </a:cubicBezTo>
                  <a:cubicBezTo>
                    <a:pt x="70" y="141"/>
                    <a:pt x="69" y="143"/>
                    <a:pt x="70" y="143"/>
                  </a:cubicBezTo>
                  <a:cubicBezTo>
                    <a:pt x="71" y="140"/>
                    <a:pt x="72" y="137"/>
                    <a:pt x="73" y="134"/>
                  </a:cubicBezTo>
                  <a:cubicBezTo>
                    <a:pt x="74" y="131"/>
                    <a:pt x="74" y="128"/>
                    <a:pt x="74" y="125"/>
                  </a:cubicBezTo>
                  <a:cubicBezTo>
                    <a:pt x="74" y="123"/>
                    <a:pt x="77" y="120"/>
                    <a:pt x="78" y="118"/>
                  </a:cubicBezTo>
                  <a:cubicBezTo>
                    <a:pt x="78" y="117"/>
                    <a:pt x="80" y="114"/>
                    <a:pt x="80" y="114"/>
                  </a:cubicBezTo>
                  <a:cubicBezTo>
                    <a:pt x="82" y="113"/>
                    <a:pt x="83" y="113"/>
                    <a:pt x="84" y="113"/>
                  </a:cubicBezTo>
                  <a:cubicBezTo>
                    <a:pt x="88" y="113"/>
                    <a:pt x="91" y="113"/>
                    <a:pt x="94" y="111"/>
                  </a:cubicBezTo>
                  <a:cubicBezTo>
                    <a:pt x="94" y="111"/>
                    <a:pt x="96" y="110"/>
                    <a:pt x="97" y="110"/>
                  </a:cubicBezTo>
                  <a:cubicBezTo>
                    <a:pt x="99" y="110"/>
                    <a:pt x="101" y="110"/>
                    <a:pt x="103" y="111"/>
                  </a:cubicBezTo>
                  <a:cubicBezTo>
                    <a:pt x="106" y="111"/>
                    <a:pt x="109" y="113"/>
                    <a:pt x="112" y="114"/>
                  </a:cubicBezTo>
                  <a:cubicBezTo>
                    <a:pt x="115" y="116"/>
                    <a:pt x="116" y="117"/>
                    <a:pt x="116" y="121"/>
                  </a:cubicBezTo>
                  <a:cubicBezTo>
                    <a:pt x="116" y="120"/>
                    <a:pt x="116" y="119"/>
                    <a:pt x="117" y="119"/>
                  </a:cubicBezTo>
                  <a:cubicBezTo>
                    <a:pt x="119" y="117"/>
                    <a:pt x="116" y="117"/>
                    <a:pt x="116" y="115"/>
                  </a:cubicBezTo>
                  <a:cubicBezTo>
                    <a:pt x="116" y="114"/>
                    <a:pt x="117" y="111"/>
                    <a:pt x="118" y="110"/>
                  </a:cubicBezTo>
                  <a:cubicBezTo>
                    <a:pt x="118" y="109"/>
                    <a:pt x="118" y="107"/>
                    <a:pt x="120" y="107"/>
                  </a:cubicBezTo>
                  <a:cubicBezTo>
                    <a:pt x="121" y="106"/>
                    <a:pt x="120" y="106"/>
                    <a:pt x="119" y="106"/>
                  </a:cubicBezTo>
                  <a:cubicBezTo>
                    <a:pt x="120" y="103"/>
                    <a:pt x="120" y="99"/>
                    <a:pt x="123" y="98"/>
                  </a:cubicBezTo>
                  <a:cubicBezTo>
                    <a:pt x="121" y="96"/>
                    <a:pt x="121" y="93"/>
                    <a:pt x="120" y="91"/>
                  </a:cubicBezTo>
                  <a:cubicBezTo>
                    <a:pt x="119" y="91"/>
                    <a:pt x="119" y="90"/>
                    <a:pt x="118" y="90"/>
                  </a:cubicBezTo>
                  <a:cubicBezTo>
                    <a:pt x="118" y="90"/>
                    <a:pt x="118" y="89"/>
                    <a:pt x="118" y="88"/>
                  </a:cubicBezTo>
                  <a:cubicBezTo>
                    <a:pt x="118" y="88"/>
                    <a:pt x="115" y="88"/>
                    <a:pt x="115" y="88"/>
                  </a:cubicBezTo>
                  <a:cubicBezTo>
                    <a:pt x="113" y="88"/>
                    <a:pt x="112" y="84"/>
                    <a:pt x="112" y="83"/>
                  </a:cubicBezTo>
                  <a:cubicBezTo>
                    <a:pt x="112" y="80"/>
                    <a:pt x="113" y="78"/>
                    <a:pt x="113" y="75"/>
                  </a:cubicBezTo>
                  <a:cubicBezTo>
                    <a:pt x="112" y="77"/>
                    <a:pt x="112" y="77"/>
                    <a:pt x="110" y="77"/>
                  </a:cubicBezTo>
                  <a:cubicBezTo>
                    <a:pt x="108" y="77"/>
                    <a:pt x="106" y="76"/>
                    <a:pt x="104" y="76"/>
                  </a:cubicBezTo>
                  <a:cubicBezTo>
                    <a:pt x="101" y="75"/>
                    <a:pt x="98" y="76"/>
                    <a:pt x="95" y="76"/>
                  </a:cubicBezTo>
                  <a:cubicBezTo>
                    <a:pt x="95" y="73"/>
                    <a:pt x="95" y="70"/>
                    <a:pt x="95" y="67"/>
                  </a:cubicBezTo>
                  <a:cubicBezTo>
                    <a:pt x="95" y="65"/>
                    <a:pt x="92" y="64"/>
                    <a:pt x="91" y="62"/>
                  </a:cubicBezTo>
                  <a:cubicBezTo>
                    <a:pt x="92" y="62"/>
                    <a:pt x="93" y="62"/>
                    <a:pt x="94" y="62"/>
                  </a:cubicBezTo>
                  <a:cubicBezTo>
                    <a:pt x="93" y="61"/>
                    <a:pt x="92" y="60"/>
                    <a:pt x="93" y="59"/>
                  </a:cubicBezTo>
                  <a:cubicBezTo>
                    <a:pt x="93" y="58"/>
                    <a:pt x="94" y="57"/>
                    <a:pt x="94" y="56"/>
                  </a:cubicBezTo>
                  <a:cubicBezTo>
                    <a:pt x="93" y="54"/>
                    <a:pt x="93" y="54"/>
                    <a:pt x="93" y="52"/>
                  </a:cubicBezTo>
                  <a:cubicBezTo>
                    <a:pt x="93" y="51"/>
                    <a:pt x="94" y="50"/>
                    <a:pt x="94" y="49"/>
                  </a:cubicBezTo>
                  <a:cubicBezTo>
                    <a:pt x="93" y="48"/>
                    <a:pt x="91" y="47"/>
                    <a:pt x="90" y="47"/>
                  </a:cubicBezTo>
                  <a:cubicBezTo>
                    <a:pt x="89" y="46"/>
                    <a:pt x="89" y="46"/>
                    <a:pt x="88" y="45"/>
                  </a:cubicBezTo>
                  <a:cubicBezTo>
                    <a:pt x="86" y="43"/>
                    <a:pt x="83" y="43"/>
                    <a:pt x="82" y="45"/>
                  </a:cubicBezTo>
                  <a:cubicBezTo>
                    <a:pt x="81" y="43"/>
                    <a:pt x="80" y="44"/>
                    <a:pt x="79" y="45"/>
                  </a:cubicBezTo>
                  <a:cubicBezTo>
                    <a:pt x="79" y="44"/>
                    <a:pt x="78" y="43"/>
                    <a:pt x="77" y="43"/>
                  </a:cubicBezTo>
                  <a:cubicBezTo>
                    <a:pt x="76" y="42"/>
                    <a:pt x="76" y="41"/>
                    <a:pt x="76" y="40"/>
                  </a:cubicBezTo>
                  <a:cubicBezTo>
                    <a:pt x="76" y="40"/>
                    <a:pt x="73" y="40"/>
                    <a:pt x="73" y="40"/>
                  </a:cubicBezTo>
                  <a:cubicBezTo>
                    <a:pt x="72" y="39"/>
                    <a:pt x="72" y="39"/>
                    <a:pt x="71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68" y="37"/>
                    <a:pt x="67" y="36"/>
                    <a:pt x="66" y="35"/>
                  </a:cubicBezTo>
                  <a:cubicBezTo>
                    <a:pt x="66" y="34"/>
                    <a:pt x="64" y="35"/>
                    <a:pt x="64" y="34"/>
                  </a:cubicBezTo>
                  <a:cubicBezTo>
                    <a:pt x="63" y="33"/>
                    <a:pt x="61" y="32"/>
                    <a:pt x="60" y="32"/>
                  </a:cubicBezTo>
                  <a:cubicBezTo>
                    <a:pt x="58" y="32"/>
                    <a:pt x="59" y="34"/>
                    <a:pt x="58" y="33"/>
                  </a:cubicBezTo>
                  <a:cubicBezTo>
                    <a:pt x="56" y="33"/>
                    <a:pt x="51" y="32"/>
                    <a:pt x="52" y="29"/>
                  </a:cubicBezTo>
                  <a:cubicBezTo>
                    <a:pt x="51" y="29"/>
                    <a:pt x="50" y="30"/>
                    <a:pt x="50" y="28"/>
                  </a:cubicBezTo>
                  <a:cubicBezTo>
                    <a:pt x="49" y="27"/>
                    <a:pt x="49" y="26"/>
                    <a:pt x="48" y="27"/>
                  </a:cubicBezTo>
                  <a:cubicBezTo>
                    <a:pt x="48" y="25"/>
                    <a:pt x="47" y="24"/>
                    <a:pt x="45" y="24"/>
                  </a:cubicBezTo>
                  <a:cubicBezTo>
                    <a:pt x="45" y="23"/>
                    <a:pt x="46" y="22"/>
                    <a:pt x="44" y="21"/>
                  </a:cubicBezTo>
                  <a:cubicBezTo>
                    <a:pt x="44" y="21"/>
                    <a:pt x="44" y="19"/>
                    <a:pt x="44" y="19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42" y="18"/>
                    <a:pt x="45" y="14"/>
                    <a:pt x="44" y="14"/>
                  </a:cubicBezTo>
                  <a:cubicBezTo>
                    <a:pt x="42" y="13"/>
                    <a:pt x="43" y="10"/>
                    <a:pt x="43" y="8"/>
                  </a:cubicBezTo>
                  <a:cubicBezTo>
                    <a:pt x="43" y="8"/>
                    <a:pt x="44" y="8"/>
                    <a:pt x="44" y="8"/>
                  </a:cubicBezTo>
                  <a:cubicBezTo>
                    <a:pt x="44" y="5"/>
                    <a:pt x="44" y="3"/>
                    <a:pt x="43" y="0"/>
                  </a:cubicBezTo>
                  <a:cubicBezTo>
                    <a:pt x="43" y="1"/>
                    <a:pt x="42" y="3"/>
                    <a:pt x="42" y="3"/>
                  </a:cubicBezTo>
                  <a:cubicBezTo>
                    <a:pt x="41" y="3"/>
                    <a:pt x="41" y="2"/>
                    <a:pt x="41" y="2"/>
                  </a:cubicBezTo>
                  <a:cubicBezTo>
                    <a:pt x="38" y="2"/>
                    <a:pt x="34" y="2"/>
                    <a:pt x="31" y="3"/>
                  </a:cubicBezTo>
                  <a:cubicBezTo>
                    <a:pt x="29" y="4"/>
                    <a:pt x="28" y="5"/>
                    <a:pt x="27" y="7"/>
                  </a:cubicBezTo>
                  <a:cubicBezTo>
                    <a:pt x="26" y="8"/>
                    <a:pt x="25" y="8"/>
                    <a:pt x="24" y="9"/>
                  </a:cubicBezTo>
                  <a:cubicBezTo>
                    <a:pt x="23" y="9"/>
                    <a:pt x="22" y="10"/>
                    <a:pt x="21" y="11"/>
                  </a:cubicBezTo>
                  <a:cubicBezTo>
                    <a:pt x="21" y="11"/>
                    <a:pt x="20" y="12"/>
                    <a:pt x="20" y="12"/>
                  </a:cubicBezTo>
                  <a:cubicBezTo>
                    <a:pt x="19" y="13"/>
                    <a:pt x="17" y="11"/>
                    <a:pt x="16" y="13"/>
                  </a:cubicBezTo>
                  <a:cubicBezTo>
                    <a:pt x="15" y="14"/>
                    <a:pt x="13" y="16"/>
                    <a:pt x="12" y="18"/>
                  </a:cubicBezTo>
                  <a:cubicBezTo>
                    <a:pt x="11" y="19"/>
                    <a:pt x="9" y="18"/>
                    <a:pt x="9" y="16"/>
                  </a:cubicBezTo>
                  <a:cubicBezTo>
                    <a:pt x="8" y="17"/>
                    <a:pt x="8" y="16"/>
                    <a:pt x="7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5"/>
                    <a:pt x="2" y="15"/>
                  </a:cubicBezTo>
                  <a:cubicBezTo>
                    <a:pt x="3" y="18"/>
                    <a:pt x="5" y="21"/>
                    <a:pt x="7" y="25"/>
                  </a:cubicBezTo>
                  <a:cubicBezTo>
                    <a:pt x="8" y="27"/>
                    <a:pt x="9" y="29"/>
                    <a:pt x="10" y="3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Bhutan">
              <a:extLst>
                <a:ext uri="{FF2B5EF4-FFF2-40B4-BE49-F238E27FC236}">
                  <a16:creationId xmlns:a16="http://schemas.microsoft.com/office/drawing/2014/main" id="{3772CEE7-2E6B-824E-239A-4C91F034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051" y="2009503"/>
              <a:ext cx="81254" cy="45706"/>
            </a:xfrm>
            <a:custGeom>
              <a:avLst/>
              <a:gdLst>
                <a:gd name="T0" fmla="*/ 1 w 34"/>
                <a:gd name="T1" fmla="*/ 13 h 19"/>
                <a:gd name="T2" fmla="*/ 1 w 34"/>
                <a:gd name="T3" fmla="*/ 16 h 19"/>
                <a:gd name="T4" fmla="*/ 2 w 34"/>
                <a:gd name="T5" fmla="*/ 15 h 19"/>
                <a:gd name="T6" fmla="*/ 4 w 34"/>
                <a:gd name="T7" fmla="*/ 17 h 19"/>
                <a:gd name="T8" fmla="*/ 9 w 34"/>
                <a:gd name="T9" fmla="*/ 17 h 19"/>
                <a:gd name="T10" fmla="*/ 8 w 34"/>
                <a:gd name="T11" fmla="*/ 19 h 19"/>
                <a:gd name="T12" fmla="*/ 13 w 34"/>
                <a:gd name="T13" fmla="*/ 18 h 19"/>
                <a:gd name="T14" fmla="*/ 17 w 34"/>
                <a:gd name="T15" fmla="*/ 16 h 19"/>
                <a:gd name="T16" fmla="*/ 27 w 34"/>
                <a:gd name="T17" fmla="*/ 17 h 19"/>
                <a:gd name="T18" fmla="*/ 27 w 34"/>
                <a:gd name="T19" fmla="*/ 16 h 19"/>
                <a:gd name="T20" fmla="*/ 29 w 34"/>
                <a:gd name="T21" fmla="*/ 17 h 19"/>
                <a:gd name="T22" fmla="*/ 31 w 34"/>
                <a:gd name="T23" fmla="*/ 16 h 19"/>
                <a:gd name="T24" fmla="*/ 34 w 34"/>
                <a:gd name="T25" fmla="*/ 17 h 19"/>
                <a:gd name="T26" fmla="*/ 34 w 34"/>
                <a:gd name="T27" fmla="*/ 15 h 19"/>
                <a:gd name="T28" fmla="*/ 32 w 34"/>
                <a:gd name="T29" fmla="*/ 14 h 19"/>
                <a:gd name="T30" fmla="*/ 33 w 34"/>
                <a:gd name="T31" fmla="*/ 11 h 19"/>
                <a:gd name="T32" fmla="*/ 30 w 34"/>
                <a:gd name="T33" fmla="*/ 11 h 19"/>
                <a:gd name="T34" fmla="*/ 30 w 34"/>
                <a:gd name="T35" fmla="*/ 9 h 19"/>
                <a:gd name="T36" fmla="*/ 29 w 34"/>
                <a:gd name="T37" fmla="*/ 7 h 19"/>
                <a:gd name="T38" fmla="*/ 27 w 34"/>
                <a:gd name="T39" fmla="*/ 3 h 19"/>
                <a:gd name="T40" fmla="*/ 23 w 34"/>
                <a:gd name="T41" fmla="*/ 4 h 19"/>
                <a:gd name="T42" fmla="*/ 21 w 34"/>
                <a:gd name="T43" fmla="*/ 3 h 19"/>
                <a:gd name="T44" fmla="*/ 18 w 34"/>
                <a:gd name="T45" fmla="*/ 3 h 19"/>
                <a:gd name="T46" fmla="*/ 16 w 34"/>
                <a:gd name="T47" fmla="*/ 3 h 19"/>
                <a:gd name="T48" fmla="*/ 16 w 34"/>
                <a:gd name="T49" fmla="*/ 0 h 19"/>
                <a:gd name="T50" fmla="*/ 7 w 34"/>
                <a:gd name="T51" fmla="*/ 5 h 19"/>
                <a:gd name="T52" fmla="*/ 5 w 34"/>
                <a:gd name="T53" fmla="*/ 5 h 19"/>
                <a:gd name="T54" fmla="*/ 4 w 34"/>
                <a:gd name="T55" fmla="*/ 8 h 19"/>
                <a:gd name="T56" fmla="*/ 1 w 34"/>
                <a:gd name="T57" fmla="*/ 12 h 19"/>
                <a:gd name="T58" fmla="*/ 1 w 34"/>
                <a:gd name="T5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19">
                  <a:moveTo>
                    <a:pt x="1" y="13"/>
                  </a:moveTo>
                  <a:cubicBezTo>
                    <a:pt x="2" y="13"/>
                    <a:pt x="1" y="15"/>
                    <a:pt x="1" y="16"/>
                  </a:cubicBezTo>
                  <a:cubicBezTo>
                    <a:pt x="1" y="16"/>
                    <a:pt x="2" y="15"/>
                    <a:pt x="2" y="15"/>
                  </a:cubicBezTo>
                  <a:cubicBezTo>
                    <a:pt x="3" y="16"/>
                    <a:pt x="3" y="17"/>
                    <a:pt x="4" y="17"/>
                  </a:cubicBezTo>
                  <a:cubicBezTo>
                    <a:pt x="6" y="17"/>
                    <a:pt x="8" y="17"/>
                    <a:pt x="9" y="17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9" y="19"/>
                    <a:pt x="13" y="19"/>
                    <a:pt x="13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20" y="17"/>
                    <a:pt x="23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9" y="15"/>
                    <a:pt x="27" y="17"/>
                    <a:pt x="29" y="17"/>
                  </a:cubicBezTo>
                  <a:cubicBezTo>
                    <a:pt x="30" y="17"/>
                    <a:pt x="31" y="18"/>
                    <a:pt x="31" y="16"/>
                  </a:cubicBezTo>
                  <a:cubicBezTo>
                    <a:pt x="32" y="17"/>
                    <a:pt x="34" y="18"/>
                    <a:pt x="34" y="17"/>
                  </a:cubicBezTo>
                  <a:cubicBezTo>
                    <a:pt x="34" y="16"/>
                    <a:pt x="34" y="15"/>
                    <a:pt x="34" y="15"/>
                  </a:cubicBezTo>
                  <a:cubicBezTo>
                    <a:pt x="33" y="14"/>
                    <a:pt x="33" y="15"/>
                    <a:pt x="32" y="14"/>
                  </a:cubicBezTo>
                  <a:cubicBezTo>
                    <a:pt x="32" y="12"/>
                    <a:pt x="34" y="13"/>
                    <a:pt x="33" y="11"/>
                  </a:cubicBezTo>
                  <a:cubicBezTo>
                    <a:pt x="32" y="9"/>
                    <a:pt x="32" y="10"/>
                    <a:pt x="30" y="11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8" y="10"/>
                    <a:pt x="27" y="8"/>
                    <a:pt x="29" y="7"/>
                  </a:cubicBezTo>
                  <a:cubicBezTo>
                    <a:pt x="29" y="4"/>
                    <a:pt x="29" y="4"/>
                    <a:pt x="27" y="3"/>
                  </a:cubicBezTo>
                  <a:cubicBezTo>
                    <a:pt x="25" y="2"/>
                    <a:pt x="24" y="4"/>
                    <a:pt x="23" y="4"/>
                  </a:cubicBezTo>
                  <a:cubicBezTo>
                    <a:pt x="22" y="4"/>
                    <a:pt x="22" y="3"/>
                    <a:pt x="21" y="3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8" y="3"/>
                    <a:pt x="16" y="3"/>
                    <a:pt x="16" y="3"/>
                  </a:cubicBezTo>
                  <a:cubicBezTo>
                    <a:pt x="16" y="2"/>
                    <a:pt x="16" y="0"/>
                    <a:pt x="16" y="0"/>
                  </a:cubicBezTo>
                  <a:cubicBezTo>
                    <a:pt x="12" y="0"/>
                    <a:pt x="9" y="2"/>
                    <a:pt x="7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2" y="10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Bermuda (UK)">
              <a:extLst>
                <a:ext uri="{FF2B5EF4-FFF2-40B4-BE49-F238E27FC236}">
                  <a16:creationId xmlns:a16="http://schemas.microsoft.com/office/drawing/2014/main" id="{1FA649ED-7CF0-DF88-4F37-CBE4AA0B5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315" y="1896763"/>
              <a:ext cx="5079" cy="711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2" y="2"/>
                    <a:pt x="2" y="3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Benin">
              <a:extLst>
                <a:ext uri="{FF2B5EF4-FFF2-40B4-BE49-F238E27FC236}">
                  <a16:creationId xmlns:a16="http://schemas.microsoft.com/office/drawing/2014/main" id="{97A042C7-71CB-270A-D2ED-C2B651A3C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536" y="2444213"/>
              <a:ext cx="76176" cy="169618"/>
            </a:xfrm>
            <a:custGeom>
              <a:avLst/>
              <a:gdLst>
                <a:gd name="T0" fmla="*/ 20 w 32"/>
                <a:gd name="T1" fmla="*/ 51 h 71"/>
                <a:gd name="T2" fmla="*/ 21 w 32"/>
                <a:gd name="T3" fmla="*/ 47 h 71"/>
                <a:gd name="T4" fmla="*/ 21 w 32"/>
                <a:gd name="T5" fmla="*/ 39 h 71"/>
                <a:gd name="T6" fmla="*/ 22 w 32"/>
                <a:gd name="T7" fmla="*/ 38 h 71"/>
                <a:gd name="T8" fmla="*/ 25 w 32"/>
                <a:gd name="T9" fmla="*/ 37 h 71"/>
                <a:gd name="T10" fmla="*/ 24 w 32"/>
                <a:gd name="T11" fmla="*/ 34 h 71"/>
                <a:gd name="T12" fmla="*/ 25 w 32"/>
                <a:gd name="T13" fmla="*/ 32 h 71"/>
                <a:gd name="T14" fmla="*/ 26 w 32"/>
                <a:gd name="T15" fmla="*/ 30 h 71"/>
                <a:gd name="T16" fmla="*/ 29 w 32"/>
                <a:gd name="T17" fmla="*/ 30 h 71"/>
                <a:gd name="T18" fmla="*/ 30 w 32"/>
                <a:gd name="T19" fmla="*/ 26 h 71"/>
                <a:gd name="T20" fmla="*/ 29 w 32"/>
                <a:gd name="T21" fmla="*/ 25 h 71"/>
                <a:gd name="T22" fmla="*/ 30 w 32"/>
                <a:gd name="T23" fmla="*/ 22 h 71"/>
                <a:gd name="T24" fmla="*/ 31 w 32"/>
                <a:gd name="T25" fmla="*/ 24 h 71"/>
                <a:gd name="T26" fmla="*/ 31 w 32"/>
                <a:gd name="T27" fmla="*/ 18 h 71"/>
                <a:gd name="T28" fmla="*/ 30 w 32"/>
                <a:gd name="T29" fmla="*/ 16 h 71"/>
                <a:gd name="T30" fmla="*/ 30 w 32"/>
                <a:gd name="T31" fmla="*/ 14 h 71"/>
                <a:gd name="T32" fmla="*/ 28 w 32"/>
                <a:gd name="T33" fmla="*/ 10 h 71"/>
                <a:gd name="T34" fmla="*/ 29 w 32"/>
                <a:gd name="T35" fmla="*/ 6 h 71"/>
                <a:gd name="T36" fmla="*/ 28 w 32"/>
                <a:gd name="T37" fmla="*/ 7 h 71"/>
                <a:gd name="T38" fmla="*/ 25 w 32"/>
                <a:gd name="T39" fmla="*/ 5 h 71"/>
                <a:gd name="T40" fmla="*/ 25 w 32"/>
                <a:gd name="T41" fmla="*/ 3 h 71"/>
                <a:gd name="T42" fmla="*/ 22 w 32"/>
                <a:gd name="T43" fmla="*/ 1 h 71"/>
                <a:gd name="T44" fmla="*/ 18 w 32"/>
                <a:gd name="T45" fmla="*/ 2 h 71"/>
                <a:gd name="T46" fmla="*/ 19 w 32"/>
                <a:gd name="T47" fmla="*/ 5 h 71"/>
                <a:gd name="T48" fmla="*/ 17 w 32"/>
                <a:gd name="T49" fmla="*/ 6 h 71"/>
                <a:gd name="T50" fmla="*/ 16 w 32"/>
                <a:gd name="T51" fmla="*/ 9 h 71"/>
                <a:gd name="T52" fmla="*/ 12 w 32"/>
                <a:gd name="T53" fmla="*/ 12 h 71"/>
                <a:gd name="T54" fmla="*/ 7 w 32"/>
                <a:gd name="T55" fmla="*/ 12 h 71"/>
                <a:gd name="T56" fmla="*/ 5 w 32"/>
                <a:gd name="T57" fmla="*/ 13 h 71"/>
                <a:gd name="T58" fmla="*/ 4 w 32"/>
                <a:gd name="T59" fmla="*/ 14 h 71"/>
                <a:gd name="T60" fmla="*/ 5 w 32"/>
                <a:gd name="T61" fmla="*/ 15 h 71"/>
                <a:gd name="T62" fmla="*/ 3 w 32"/>
                <a:gd name="T63" fmla="*/ 16 h 71"/>
                <a:gd name="T64" fmla="*/ 2 w 32"/>
                <a:gd name="T65" fmla="*/ 17 h 71"/>
                <a:gd name="T66" fmla="*/ 1 w 32"/>
                <a:gd name="T67" fmla="*/ 22 h 71"/>
                <a:gd name="T68" fmla="*/ 7 w 32"/>
                <a:gd name="T69" fmla="*/ 28 h 71"/>
                <a:gd name="T70" fmla="*/ 8 w 32"/>
                <a:gd name="T71" fmla="*/ 37 h 71"/>
                <a:gd name="T72" fmla="*/ 9 w 32"/>
                <a:gd name="T73" fmla="*/ 41 h 71"/>
                <a:gd name="T74" fmla="*/ 10 w 32"/>
                <a:gd name="T75" fmla="*/ 44 h 71"/>
                <a:gd name="T76" fmla="*/ 9 w 32"/>
                <a:gd name="T77" fmla="*/ 58 h 71"/>
                <a:gd name="T78" fmla="*/ 12 w 32"/>
                <a:gd name="T79" fmla="*/ 69 h 71"/>
                <a:gd name="T80" fmla="*/ 9 w 32"/>
                <a:gd name="T81" fmla="*/ 71 h 71"/>
                <a:gd name="T82" fmla="*/ 12 w 32"/>
                <a:gd name="T83" fmla="*/ 71 h 71"/>
                <a:gd name="T84" fmla="*/ 18 w 32"/>
                <a:gd name="T85" fmla="*/ 70 h 71"/>
                <a:gd name="T86" fmla="*/ 21 w 32"/>
                <a:gd name="T87" fmla="*/ 70 h 71"/>
                <a:gd name="T88" fmla="*/ 21 w 32"/>
                <a:gd name="T89" fmla="*/ 56 h 71"/>
                <a:gd name="T90" fmla="*/ 20 w 32"/>
                <a:gd name="T91" fmla="*/ 5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71">
                  <a:moveTo>
                    <a:pt x="20" y="51"/>
                  </a:moveTo>
                  <a:cubicBezTo>
                    <a:pt x="20" y="52"/>
                    <a:pt x="21" y="47"/>
                    <a:pt x="21" y="47"/>
                  </a:cubicBezTo>
                  <a:cubicBezTo>
                    <a:pt x="21" y="44"/>
                    <a:pt x="21" y="41"/>
                    <a:pt x="21" y="39"/>
                  </a:cubicBezTo>
                  <a:cubicBezTo>
                    <a:pt x="21" y="38"/>
                    <a:pt x="22" y="38"/>
                    <a:pt x="22" y="38"/>
                  </a:cubicBezTo>
                  <a:cubicBezTo>
                    <a:pt x="24" y="38"/>
                    <a:pt x="24" y="38"/>
                    <a:pt x="25" y="37"/>
                  </a:cubicBezTo>
                  <a:cubicBezTo>
                    <a:pt x="25" y="35"/>
                    <a:pt x="25" y="35"/>
                    <a:pt x="24" y="34"/>
                  </a:cubicBezTo>
                  <a:cubicBezTo>
                    <a:pt x="24" y="34"/>
                    <a:pt x="25" y="32"/>
                    <a:pt x="25" y="32"/>
                  </a:cubicBezTo>
                  <a:cubicBezTo>
                    <a:pt x="26" y="31"/>
                    <a:pt x="26" y="32"/>
                    <a:pt x="26" y="30"/>
                  </a:cubicBezTo>
                  <a:cubicBezTo>
                    <a:pt x="26" y="30"/>
                    <a:pt x="28" y="30"/>
                    <a:pt x="29" y="30"/>
                  </a:cubicBezTo>
                  <a:cubicBezTo>
                    <a:pt x="28" y="28"/>
                    <a:pt x="30" y="28"/>
                    <a:pt x="30" y="26"/>
                  </a:cubicBezTo>
                  <a:cubicBezTo>
                    <a:pt x="30" y="26"/>
                    <a:pt x="29" y="25"/>
                    <a:pt x="29" y="25"/>
                  </a:cubicBezTo>
                  <a:cubicBezTo>
                    <a:pt x="29" y="24"/>
                    <a:pt x="30" y="23"/>
                    <a:pt x="30" y="22"/>
                  </a:cubicBezTo>
                  <a:cubicBezTo>
                    <a:pt x="30" y="23"/>
                    <a:pt x="31" y="23"/>
                    <a:pt x="31" y="24"/>
                  </a:cubicBezTo>
                  <a:cubicBezTo>
                    <a:pt x="31" y="22"/>
                    <a:pt x="32" y="20"/>
                    <a:pt x="31" y="18"/>
                  </a:cubicBezTo>
                  <a:cubicBezTo>
                    <a:pt x="31" y="18"/>
                    <a:pt x="31" y="17"/>
                    <a:pt x="30" y="16"/>
                  </a:cubicBezTo>
                  <a:cubicBezTo>
                    <a:pt x="30" y="16"/>
                    <a:pt x="30" y="15"/>
                    <a:pt x="30" y="14"/>
                  </a:cubicBezTo>
                  <a:cubicBezTo>
                    <a:pt x="29" y="12"/>
                    <a:pt x="27" y="13"/>
                    <a:pt x="28" y="10"/>
                  </a:cubicBezTo>
                  <a:cubicBezTo>
                    <a:pt x="29" y="8"/>
                    <a:pt x="31" y="8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6"/>
                    <a:pt x="26" y="7"/>
                    <a:pt x="25" y="5"/>
                  </a:cubicBezTo>
                  <a:cubicBezTo>
                    <a:pt x="25" y="4"/>
                    <a:pt x="26" y="4"/>
                    <a:pt x="25" y="3"/>
                  </a:cubicBezTo>
                  <a:cubicBezTo>
                    <a:pt x="24" y="3"/>
                    <a:pt x="23" y="2"/>
                    <a:pt x="22" y="1"/>
                  </a:cubicBezTo>
                  <a:cubicBezTo>
                    <a:pt x="21" y="0"/>
                    <a:pt x="19" y="1"/>
                    <a:pt x="18" y="2"/>
                  </a:cubicBezTo>
                  <a:cubicBezTo>
                    <a:pt x="17" y="2"/>
                    <a:pt x="16" y="5"/>
                    <a:pt x="19" y="5"/>
                  </a:cubicBezTo>
                  <a:cubicBezTo>
                    <a:pt x="18" y="5"/>
                    <a:pt x="18" y="6"/>
                    <a:pt x="17" y="6"/>
                  </a:cubicBezTo>
                  <a:cubicBezTo>
                    <a:pt x="15" y="7"/>
                    <a:pt x="17" y="8"/>
                    <a:pt x="16" y="9"/>
                  </a:cubicBezTo>
                  <a:cubicBezTo>
                    <a:pt x="14" y="11"/>
                    <a:pt x="14" y="11"/>
                    <a:pt x="12" y="12"/>
                  </a:cubicBezTo>
                  <a:cubicBezTo>
                    <a:pt x="11" y="12"/>
                    <a:pt x="8" y="11"/>
                    <a:pt x="7" y="12"/>
                  </a:cubicBezTo>
                  <a:cubicBezTo>
                    <a:pt x="6" y="12"/>
                    <a:pt x="6" y="13"/>
                    <a:pt x="5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3" y="15"/>
                    <a:pt x="3" y="16"/>
                  </a:cubicBezTo>
                  <a:cubicBezTo>
                    <a:pt x="3" y="18"/>
                    <a:pt x="3" y="16"/>
                    <a:pt x="2" y="17"/>
                  </a:cubicBezTo>
                  <a:cubicBezTo>
                    <a:pt x="1" y="18"/>
                    <a:pt x="1" y="20"/>
                    <a:pt x="1" y="22"/>
                  </a:cubicBezTo>
                  <a:cubicBezTo>
                    <a:pt x="0" y="25"/>
                    <a:pt x="7" y="25"/>
                    <a:pt x="7" y="28"/>
                  </a:cubicBezTo>
                  <a:cubicBezTo>
                    <a:pt x="7" y="30"/>
                    <a:pt x="6" y="35"/>
                    <a:pt x="8" y="37"/>
                  </a:cubicBezTo>
                  <a:cubicBezTo>
                    <a:pt x="10" y="38"/>
                    <a:pt x="9" y="39"/>
                    <a:pt x="9" y="41"/>
                  </a:cubicBezTo>
                  <a:cubicBezTo>
                    <a:pt x="9" y="42"/>
                    <a:pt x="8" y="45"/>
                    <a:pt x="10" y="44"/>
                  </a:cubicBezTo>
                  <a:cubicBezTo>
                    <a:pt x="7" y="47"/>
                    <a:pt x="9" y="54"/>
                    <a:pt x="9" y="58"/>
                  </a:cubicBezTo>
                  <a:cubicBezTo>
                    <a:pt x="9" y="62"/>
                    <a:pt x="8" y="66"/>
                    <a:pt x="12" y="69"/>
                  </a:cubicBezTo>
                  <a:cubicBezTo>
                    <a:pt x="11" y="70"/>
                    <a:pt x="10" y="71"/>
                    <a:pt x="9" y="71"/>
                  </a:cubicBezTo>
                  <a:cubicBezTo>
                    <a:pt x="10" y="71"/>
                    <a:pt x="11" y="71"/>
                    <a:pt x="12" y="71"/>
                  </a:cubicBezTo>
                  <a:cubicBezTo>
                    <a:pt x="14" y="70"/>
                    <a:pt x="16" y="70"/>
                    <a:pt x="18" y="70"/>
                  </a:cubicBezTo>
                  <a:cubicBezTo>
                    <a:pt x="19" y="70"/>
                    <a:pt x="20" y="70"/>
                    <a:pt x="21" y="70"/>
                  </a:cubicBezTo>
                  <a:cubicBezTo>
                    <a:pt x="21" y="65"/>
                    <a:pt x="21" y="61"/>
                    <a:pt x="21" y="56"/>
                  </a:cubicBezTo>
                  <a:cubicBezTo>
                    <a:pt x="21" y="54"/>
                    <a:pt x="21" y="53"/>
                    <a:pt x="20" y="5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Belize">
              <a:extLst>
                <a:ext uri="{FF2B5EF4-FFF2-40B4-BE49-F238E27FC236}">
                  <a16:creationId xmlns:a16="http://schemas.microsoft.com/office/drawing/2014/main" id="{93F8ADEC-99C6-3EDF-1759-8E9026E1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316" y="2275611"/>
              <a:ext cx="28439" cy="74145"/>
            </a:xfrm>
            <a:custGeom>
              <a:avLst/>
              <a:gdLst>
                <a:gd name="T0" fmla="*/ 10 w 12"/>
                <a:gd name="T1" fmla="*/ 1 h 31"/>
                <a:gd name="T2" fmla="*/ 6 w 12"/>
                <a:gd name="T3" fmla="*/ 4 h 31"/>
                <a:gd name="T4" fmla="*/ 6 w 12"/>
                <a:gd name="T5" fmla="*/ 6 h 31"/>
                <a:gd name="T6" fmla="*/ 5 w 12"/>
                <a:gd name="T7" fmla="*/ 8 h 31"/>
                <a:gd name="T8" fmla="*/ 1 w 12"/>
                <a:gd name="T9" fmla="*/ 7 h 31"/>
                <a:gd name="T10" fmla="*/ 0 w 12"/>
                <a:gd name="T11" fmla="*/ 9 h 31"/>
                <a:gd name="T12" fmla="*/ 1 w 12"/>
                <a:gd name="T13" fmla="*/ 20 h 31"/>
                <a:gd name="T14" fmla="*/ 0 w 12"/>
                <a:gd name="T15" fmla="*/ 30 h 31"/>
                <a:gd name="T16" fmla="*/ 3 w 12"/>
                <a:gd name="T17" fmla="*/ 31 h 31"/>
                <a:gd name="T18" fmla="*/ 6 w 12"/>
                <a:gd name="T19" fmla="*/ 28 h 31"/>
                <a:gd name="T20" fmla="*/ 6 w 12"/>
                <a:gd name="T21" fmla="*/ 26 h 31"/>
                <a:gd name="T22" fmla="*/ 8 w 12"/>
                <a:gd name="T23" fmla="*/ 25 h 31"/>
                <a:gd name="T24" fmla="*/ 9 w 12"/>
                <a:gd name="T25" fmla="*/ 21 h 31"/>
                <a:gd name="T26" fmla="*/ 10 w 12"/>
                <a:gd name="T27" fmla="*/ 17 h 31"/>
                <a:gd name="T28" fmla="*/ 11 w 12"/>
                <a:gd name="T29" fmla="*/ 13 h 31"/>
                <a:gd name="T30" fmla="*/ 11 w 12"/>
                <a:gd name="T31" fmla="*/ 8 h 31"/>
                <a:gd name="T32" fmla="*/ 12 w 12"/>
                <a:gd name="T33" fmla="*/ 3 h 31"/>
                <a:gd name="T34" fmla="*/ 10 w 12"/>
                <a:gd name="T35" fmla="*/ 3 h 31"/>
                <a:gd name="T36" fmla="*/ 9 w 12"/>
                <a:gd name="T37" fmla="*/ 4 h 31"/>
                <a:gd name="T38" fmla="*/ 10 w 12"/>
                <a:gd name="T3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31">
                  <a:moveTo>
                    <a:pt x="10" y="1"/>
                  </a:moveTo>
                  <a:cubicBezTo>
                    <a:pt x="7" y="0"/>
                    <a:pt x="8" y="5"/>
                    <a:pt x="6" y="4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6" y="7"/>
                    <a:pt x="5" y="6"/>
                    <a:pt x="5" y="8"/>
                  </a:cubicBezTo>
                  <a:cubicBezTo>
                    <a:pt x="4" y="8"/>
                    <a:pt x="1" y="5"/>
                    <a:pt x="1" y="7"/>
                  </a:cubicBezTo>
                  <a:cubicBezTo>
                    <a:pt x="1" y="8"/>
                    <a:pt x="2" y="9"/>
                    <a:pt x="0" y="9"/>
                  </a:cubicBezTo>
                  <a:cubicBezTo>
                    <a:pt x="0" y="13"/>
                    <a:pt x="1" y="16"/>
                    <a:pt x="1" y="20"/>
                  </a:cubicBezTo>
                  <a:cubicBezTo>
                    <a:pt x="1" y="24"/>
                    <a:pt x="2" y="27"/>
                    <a:pt x="0" y="30"/>
                  </a:cubicBezTo>
                  <a:cubicBezTo>
                    <a:pt x="1" y="30"/>
                    <a:pt x="2" y="30"/>
                    <a:pt x="3" y="31"/>
                  </a:cubicBezTo>
                  <a:cubicBezTo>
                    <a:pt x="3" y="29"/>
                    <a:pt x="4" y="28"/>
                    <a:pt x="6" y="28"/>
                  </a:cubicBezTo>
                  <a:cubicBezTo>
                    <a:pt x="6" y="27"/>
                    <a:pt x="5" y="26"/>
                    <a:pt x="6" y="26"/>
                  </a:cubicBezTo>
                  <a:cubicBezTo>
                    <a:pt x="7" y="26"/>
                    <a:pt x="8" y="25"/>
                    <a:pt x="8" y="25"/>
                  </a:cubicBezTo>
                  <a:cubicBezTo>
                    <a:pt x="10" y="23"/>
                    <a:pt x="10" y="22"/>
                    <a:pt x="9" y="21"/>
                  </a:cubicBezTo>
                  <a:cubicBezTo>
                    <a:pt x="12" y="21"/>
                    <a:pt x="10" y="18"/>
                    <a:pt x="10" y="17"/>
                  </a:cubicBezTo>
                  <a:cubicBezTo>
                    <a:pt x="9" y="14"/>
                    <a:pt x="10" y="15"/>
                    <a:pt x="11" y="13"/>
                  </a:cubicBezTo>
                  <a:cubicBezTo>
                    <a:pt x="12" y="11"/>
                    <a:pt x="10" y="9"/>
                    <a:pt x="11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3"/>
                    <a:pt x="9" y="2"/>
                    <a:pt x="10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Belgium">
              <a:extLst>
                <a:ext uri="{FF2B5EF4-FFF2-40B4-BE49-F238E27FC236}">
                  <a16:creationId xmlns:a16="http://schemas.microsoft.com/office/drawing/2014/main" id="{F6ECCAC4-EAF5-848D-14AE-55A8E5BFC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241" y="1375721"/>
              <a:ext cx="90396" cy="55863"/>
            </a:xfrm>
            <a:custGeom>
              <a:avLst/>
              <a:gdLst>
                <a:gd name="T0" fmla="*/ 0 w 38"/>
                <a:gd name="T1" fmla="*/ 8 h 23"/>
                <a:gd name="T2" fmla="*/ 3 w 38"/>
                <a:gd name="T3" fmla="*/ 10 h 23"/>
                <a:gd name="T4" fmla="*/ 6 w 38"/>
                <a:gd name="T5" fmla="*/ 8 h 23"/>
                <a:gd name="T6" fmla="*/ 7 w 38"/>
                <a:gd name="T7" fmla="*/ 11 h 23"/>
                <a:gd name="T8" fmla="*/ 11 w 38"/>
                <a:gd name="T9" fmla="*/ 14 h 23"/>
                <a:gd name="T10" fmla="*/ 17 w 38"/>
                <a:gd name="T11" fmla="*/ 14 h 23"/>
                <a:gd name="T12" fmla="*/ 15 w 38"/>
                <a:gd name="T13" fmla="*/ 18 h 23"/>
                <a:gd name="T14" fmla="*/ 21 w 38"/>
                <a:gd name="T15" fmla="*/ 18 h 23"/>
                <a:gd name="T16" fmla="*/ 23 w 38"/>
                <a:gd name="T17" fmla="*/ 15 h 23"/>
                <a:gd name="T18" fmla="*/ 24 w 38"/>
                <a:gd name="T19" fmla="*/ 20 h 23"/>
                <a:gd name="T20" fmla="*/ 27 w 38"/>
                <a:gd name="T21" fmla="*/ 22 h 23"/>
                <a:gd name="T22" fmla="*/ 28 w 38"/>
                <a:gd name="T23" fmla="*/ 22 h 23"/>
                <a:gd name="T24" fmla="*/ 28 w 38"/>
                <a:gd name="T25" fmla="*/ 23 h 23"/>
                <a:gd name="T26" fmla="*/ 33 w 38"/>
                <a:gd name="T27" fmla="*/ 23 h 23"/>
                <a:gd name="T28" fmla="*/ 32 w 38"/>
                <a:gd name="T29" fmla="*/ 19 h 23"/>
                <a:gd name="T30" fmla="*/ 34 w 38"/>
                <a:gd name="T31" fmla="*/ 15 h 23"/>
                <a:gd name="T32" fmla="*/ 35 w 38"/>
                <a:gd name="T33" fmla="*/ 16 h 23"/>
                <a:gd name="T34" fmla="*/ 37 w 38"/>
                <a:gd name="T35" fmla="*/ 14 h 23"/>
                <a:gd name="T36" fmla="*/ 36 w 38"/>
                <a:gd name="T37" fmla="*/ 10 h 23"/>
                <a:gd name="T38" fmla="*/ 35 w 38"/>
                <a:gd name="T39" fmla="*/ 9 h 23"/>
                <a:gd name="T40" fmla="*/ 31 w 38"/>
                <a:gd name="T41" fmla="*/ 8 h 23"/>
                <a:gd name="T42" fmla="*/ 32 w 38"/>
                <a:gd name="T43" fmla="*/ 5 h 23"/>
                <a:gd name="T44" fmla="*/ 33 w 38"/>
                <a:gd name="T45" fmla="*/ 5 h 23"/>
                <a:gd name="T46" fmla="*/ 27 w 38"/>
                <a:gd name="T47" fmla="*/ 3 h 23"/>
                <a:gd name="T48" fmla="*/ 25 w 38"/>
                <a:gd name="T49" fmla="*/ 1 h 23"/>
                <a:gd name="T50" fmla="*/ 23 w 38"/>
                <a:gd name="T51" fmla="*/ 0 h 23"/>
                <a:gd name="T52" fmla="*/ 18 w 38"/>
                <a:gd name="T53" fmla="*/ 0 h 23"/>
                <a:gd name="T54" fmla="*/ 19 w 38"/>
                <a:gd name="T55" fmla="*/ 2 h 23"/>
                <a:gd name="T56" fmla="*/ 13 w 38"/>
                <a:gd name="T57" fmla="*/ 2 h 23"/>
                <a:gd name="T58" fmla="*/ 5 w 38"/>
                <a:gd name="T59" fmla="*/ 3 h 23"/>
                <a:gd name="T60" fmla="*/ 0 w 38"/>
                <a:gd name="T61" fmla="*/ 4 h 23"/>
                <a:gd name="T62" fmla="*/ 0 w 38"/>
                <a:gd name="T63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23">
                  <a:moveTo>
                    <a:pt x="0" y="8"/>
                  </a:moveTo>
                  <a:cubicBezTo>
                    <a:pt x="1" y="8"/>
                    <a:pt x="2" y="9"/>
                    <a:pt x="3" y="10"/>
                  </a:cubicBezTo>
                  <a:cubicBezTo>
                    <a:pt x="4" y="8"/>
                    <a:pt x="5" y="9"/>
                    <a:pt x="6" y="8"/>
                  </a:cubicBezTo>
                  <a:cubicBezTo>
                    <a:pt x="7" y="8"/>
                    <a:pt x="7" y="11"/>
                    <a:pt x="7" y="11"/>
                  </a:cubicBezTo>
                  <a:cubicBezTo>
                    <a:pt x="8" y="12"/>
                    <a:pt x="12" y="10"/>
                    <a:pt x="11" y="14"/>
                  </a:cubicBezTo>
                  <a:cubicBezTo>
                    <a:pt x="13" y="14"/>
                    <a:pt x="15" y="14"/>
                    <a:pt x="17" y="14"/>
                  </a:cubicBezTo>
                  <a:cubicBezTo>
                    <a:pt x="15" y="16"/>
                    <a:pt x="18" y="16"/>
                    <a:pt x="15" y="18"/>
                  </a:cubicBezTo>
                  <a:cubicBezTo>
                    <a:pt x="17" y="18"/>
                    <a:pt x="19" y="18"/>
                    <a:pt x="21" y="18"/>
                  </a:cubicBezTo>
                  <a:cubicBezTo>
                    <a:pt x="21" y="16"/>
                    <a:pt x="22" y="16"/>
                    <a:pt x="23" y="15"/>
                  </a:cubicBezTo>
                  <a:cubicBezTo>
                    <a:pt x="23" y="17"/>
                    <a:pt x="22" y="19"/>
                    <a:pt x="24" y="20"/>
                  </a:cubicBezTo>
                  <a:cubicBezTo>
                    <a:pt x="25" y="20"/>
                    <a:pt x="27" y="20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30" y="23"/>
                    <a:pt x="31" y="23"/>
                    <a:pt x="33" y="23"/>
                  </a:cubicBezTo>
                  <a:cubicBezTo>
                    <a:pt x="33" y="21"/>
                    <a:pt x="32" y="21"/>
                    <a:pt x="32" y="19"/>
                  </a:cubicBezTo>
                  <a:cubicBezTo>
                    <a:pt x="32" y="18"/>
                    <a:pt x="33" y="15"/>
                    <a:pt x="34" y="15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6" y="15"/>
                    <a:pt x="37" y="15"/>
                    <a:pt x="37" y="14"/>
                  </a:cubicBezTo>
                  <a:cubicBezTo>
                    <a:pt x="38" y="12"/>
                    <a:pt x="36" y="12"/>
                    <a:pt x="36" y="10"/>
                  </a:cubicBezTo>
                  <a:cubicBezTo>
                    <a:pt x="36" y="11"/>
                    <a:pt x="35" y="9"/>
                    <a:pt x="35" y="9"/>
                  </a:cubicBezTo>
                  <a:cubicBezTo>
                    <a:pt x="34" y="9"/>
                    <a:pt x="32" y="8"/>
                    <a:pt x="31" y="8"/>
                  </a:cubicBezTo>
                  <a:cubicBezTo>
                    <a:pt x="30" y="7"/>
                    <a:pt x="32" y="6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1" y="4"/>
                    <a:pt x="29" y="3"/>
                    <a:pt x="27" y="3"/>
                  </a:cubicBezTo>
                  <a:cubicBezTo>
                    <a:pt x="26" y="3"/>
                    <a:pt x="24" y="2"/>
                    <a:pt x="25" y="1"/>
                  </a:cubicBezTo>
                  <a:cubicBezTo>
                    <a:pt x="24" y="2"/>
                    <a:pt x="22" y="2"/>
                    <a:pt x="23" y="0"/>
                  </a:cubicBezTo>
                  <a:cubicBezTo>
                    <a:pt x="21" y="0"/>
                    <a:pt x="19" y="0"/>
                    <a:pt x="18" y="0"/>
                  </a:cubicBezTo>
                  <a:cubicBezTo>
                    <a:pt x="18" y="1"/>
                    <a:pt x="19" y="1"/>
                    <a:pt x="19" y="2"/>
                  </a:cubicBezTo>
                  <a:cubicBezTo>
                    <a:pt x="17" y="2"/>
                    <a:pt x="15" y="2"/>
                    <a:pt x="13" y="2"/>
                  </a:cubicBezTo>
                  <a:cubicBezTo>
                    <a:pt x="10" y="2"/>
                    <a:pt x="8" y="2"/>
                    <a:pt x="5" y="3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6"/>
                    <a:pt x="1" y="7"/>
                    <a:pt x="0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Belarus">
              <a:extLst>
                <a:ext uri="{FF2B5EF4-FFF2-40B4-BE49-F238E27FC236}">
                  <a16:creationId xmlns:a16="http://schemas.microsoft.com/office/drawing/2014/main" id="{3959F3C4-E304-CC86-6AC4-79C7A5C02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829" y="1248761"/>
              <a:ext cx="230559" cy="139148"/>
            </a:xfrm>
            <a:custGeom>
              <a:avLst/>
              <a:gdLst>
                <a:gd name="T0" fmla="*/ 45 w 96"/>
                <a:gd name="T1" fmla="*/ 2 h 58"/>
                <a:gd name="T2" fmla="*/ 41 w 96"/>
                <a:gd name="T3" fmla="*/ 3 h 58"/>
                <a:gd name="T4" fmla="*/ 38 w 96"/>
                <a:gd name="T5" fmla="*/ 3 h 58"/>
                <a:gd name="T6" fmla="*/ 36 w 96"/>
                <a:gd name="T7" fmla="*/ 6 h 58"/>
                <a:gd name="T8" fmla="*/ 34 w 96"/>
                <a:gd name="T9" fmla="*/ 6 h 58"/>
                <a:gd name="T10" fmla="*/ 37 w 96"/>
                <a:gd name="T11" fmla="*/ 10 h 58"/>
                <a:gd name="T12" fmla="*/ 31 w 96"/>
                <a:gd name="T13" fmla="*/ 11 h 58"/>
                <a:gd name="T14" fmla="*/ 25 w 96"/>
                <a:gd name="T15" fmla="*/ 16 h 58"/>
                <a:gd name="T16" fmla="*/ 25 w 96"/>
                <a:gd name="T17" fmla="*/ 22 h 58"/>
                <a:gd name="T18" fmla="*/ 24 w 96"/>
                <a:gd name="T19" fmla="*/ 23 h 58"/>
                <a:gd name="T20" fmla="*/ 21 w 96"/>
                <a:gd name="T21" fmla="*/ 22 h 58"/>
                <a:gd name="T22" fmla="*/ 16 w 96"/>
                <a:gd name="T23" fmla="*/ 23 h 58"/>
                <a:gd name="T24" fmla="*/ 13 w 96"/>
                <a:gd name="T25" fmla="*/ 26 h 58"/>
                <a:gd name="T26" fmla="*/ 8 w 96"/>
                <a:gd name="T27" fmla="*/ 24 h 58"/>
                <a:gd name="T28" fmla="*/ 4 w 96"/>
                <a:gd name="T29" fmla="*/ 26 h 58"/>
                <a:gd name="T30" fmla="*/ 8 w 96"/>
                <a:gd name="T31" fmla="*/ 38 h 58"/>
                <a:gd name="T32" fmla="*/ 0 w 96"/>
                <a:gd name="T33" fmla="*/ 44 h 58"/>
                <a:gd name="T34" fmla="*/ 6 w 96"/>
                <a:gd name="T35" fmla="*/ 47 h 58"/>
                <a:gd name="T36" fmla="*/ 6 w 96"/>
                <a:gd name="T37" fmla="*/ 51 h 58"/>
                <a:gd name="T38" fmla="*/ 9 w 96"/>
                <a:gd name="T39" fmla="*/ 52 h 58"/>
                <a:gd name="T40" fmla="*/ 30 w 96"/>
                <a:gd name="T41" fmla="*/ 48 h 58"/>
                <a:gd name="T42" fmla="*/ 36 w 96"/>
                <a:gd name="T43" fmla="*/ 50 h 58"/>
                <a:gd name="T44" fmla="*/ 40 w 96"/>
                <a:gd name="T45" fmla="*/ 49 h 58"/>
                <a:gd name="T46" fmla="*/ 41 w 96"/>
                <a:gd name="T47" fmla="*/ 52 h 58"/>
                <a:gd name="T48" fmla="*/ 45 w 96"/>
                <a:gd name="T49" fmla="*/ 54 h 58"/>
                <a:gd name="T50" fmla="*/ 51 w 96"/>
                <a:gd name="T51" fmla="*/ 51 h 58"/>
                <a:gd name="T52" fmla="*/ 55 w 96"/>
                <a:gd name="T53" fmla="*/ 54 h 58"/>
                <a:gd name="T54" fmla="*/ 61 w 96"/>
                <a:gd name="T55" fmla="*/ 52 h 58"/>
                <a:gd name="T56" fmla="*/ 63 w 96"/>
                <a:gd name="T57" fmla="*/ 55 h 58"/>
                <a:gd name="T58" fmla="*/ 70 w 96"/>
                <a:gd name="T59" fmla="*/ 54 h 58"/>
                <a:gd name="T60" fmla="*/ 74 w 96"/>
                <a:gd name="T61" fmla="*/ 55 h 58"/>
                <a:gd name="T62" fmla="*/ 73 w 96"/>
                <a:gd name="T63" fmla="*/ 51 h 58"/>
                <a:gd name="T64" fmla="*/ 77 w 96"/>
                <a:gd name="T65" fmla="*/ 48 h 58"/>
                <a:gd name="T66" fmla="*/ 85 w 96"/>
                <a:gd name="T67" fmla="*/ 46 h 58"/>
                <a:gd name="T68" fmla="*/ 84 w 96"/>
                <a:gd name="T69" fmla="*/ 42 h 58"/>
                <a:gd name="T70" fmla="*/ 83 w 96"/>
                <a:gd name="T71" fmla="*/ 39 h 58"/>
                <a:gd name="T72" fmla="*/ 81 w 96"/>
                <a:gd name="T73" fmla="*/ 36 h 58"/>
                <a:gd name="T74" fmla="*/ 86 w 96"/>
                <a:gd name="T75" fmla="*/ 34 h 58"/>
                <a:gd name="T76" fmla="*/ 90 w 96"/>
                <a:gd name="T77" fmla="*/ 35 h 58"/>
                <a:gd name="T78" fmla="*/ 96 w 96"/>
                <a:gd name="T79" fmla="*/ 31 h 58"/>
                <a:gd name="T80" fmla="*/ 92 w 96"/>
                <a:gd name="T81" fmla="*/ 30 h 58"/>
                <a:gd name="T82" fmla="*/ 90 w 96"/>
                <a:gd name="T83" fmla="*/ 27 h 58"/>
                <a:gd name="T84" fmla="*/ 84 w 96"/>
                <a:gd name="T85" fmla="*/ 23 h 58"/>
                <a:gd name="T86" fmla="*/ 81 w 96"/>
                <a:gd name="T87" fmla="*/ 20 h 58"/>
                <a:gd name="T88" fmla="*/ 79 w 96"/>
                <a:gd name="T89" fmla="*/ 19 h 58"/>
                <a:gd name="T90" fmla="*/ 76 w 96"/>
                <a:gd name="T91" fmla="*/ 15 h 58"/>
                <a:gd name="T92" fmla="*/ 77 w 96"/>
                <a:gd name="T93" fmla="*/ 13 h 58"/>
                <a:gd name="T94" fmla="*/ 77 w 96"/>
                <a:gd name="T95" fmla="*/ 11 h 58"/>
                <a:gd name="T96" fmla="*/ 76 w 96"/>
                <a:gd name="T97" fmla="*/ 10 h 58"/>
                <a:gd name="T98" fmla="*/ 74 w 96"/>
                <a:gd name="T99" fmla="*/ 5 h 58"/>
                <a:gd name="T100" fmla="*/ 67 w 96"/>
                <a:gd name="T101" fmla="*/ 4 h 58"/>
                <a:gd name="T102" fmla="*/ 63 w 96"/>
                <a:gd name="T103" fmla="*/ 3 h 58"/>
                <a:gd name="T104" fmla="*/ 55 w 96"/>
                <a:gd name="T105" fmla="*/ 1 h 58"/>
                <a:gd name="T106" fmla="*/ 50 w 96"/>
                <a:gd name="T107" fmla="*/ 1 h 58"/>
                <a:gd name="T108" fmla="*/ 47 w 96"/>
                <a:gd name="T10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" h="58">
                  <a:moveTo>
                    <a:pt x="47" y="1"/>
                  </a:moveTo>
                  <a:cubicBezTo>
                    <a:pt x="47" y="1"/>
                    <a:pt x="45" y="3"/>
                    <a:pt x="45" y="2"/>
                  </a:cubicBezTo>
                  <a:cubicBezTo>
                    <a:pt x="44" y="4"/>
                    <a:pt x="46" y="5"/>
                    <a:pt x="44" y="5"/>
                  </a:cubicBezTo>
                  <a:cubicBezTo>
                    <a:pt x="43" y="5"/>
                    <a:pt x="42" y="4"/>
                    <a:pt x="41" y="3"/>
                  </a:cubicBezTo>
                  <a:cubicBezTo>
                    <a:pt x="41" y="4"/>
                    <a:pt x="41" y="4"/>
                    <a:pt x="41" y="5"/>
                  </a:cubicBezTo>
                  <a:cubicBezTo>
                    <a:pt x="41" y="3"/>
                    <a:pt x="40" y="3"/>
                    <a:pt x="38" y="3"/>
                  </a:cubicBezTo>
                  <a:cubicBezTo>
                    <a:pt x="38" y="4"/>
                    <a:pt x="38" y="4"/>
                    <a:pt x="38" y="5"/>
                  </a:cubicBezTo>
                  <a:cubicBezTo>
                    <a:pt x="37" y="4"/>
                    <a:pt x="36" y="5"/>
                    <a:pt x="36" y="6"/>
                  </a:cubicBezTo>
                  <a:cubicBezTo>
                    <a:pt x="36" y="6"/>
                    <a:pt x="35" y="5"/>
                    <a:pt x="35" y="4"/>
                  </a:cubicBezTo>
                  <a:cubicBezTo>
                    <a:pt x="35" y="5"/>
                    <a:pt x="35" y="6"/>
                    <a:pt x="34" y="6"/>
                  </a:cubicBezTo>
                  <a:cubicBezTo>
                    <a:pt x="35" y="7"/>
                    <a:pt x="33" y="8"/>
                    <a:pt x="33" y="9"/>
                  </a:cubicBezTo>
                  <a:cubicBezTo>
                    <a:pt x="33" y="10"/>
                    <a:pt x="36" y="10"/>
                    <a:pt x="37" y="10"/>
                  </a:cubicBezTo>
                  <a:cubicBezTo>
                    <a:pt x="36" y="10"/>
                    <a:pt x="35" y="11"/>
                    <a:pt x="36" y="12"/>
                  </a:cubicBezTo>
                  <a:cubicBezTo>
                    <a:pt x="34" y="11"/>
                    <a:pt x="32" y="11"/>
                    <a:pt x="31" y="11"/>
                  </a:cubicBezTo>
                  <a:cubicBezTo>
                    <a:pt x="33" y="15"/>
                    <a:pt x="25" y="13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7" y="19"/>
                    <a:pt x="26" y="19"/>
                    <a:pt x="24" y="21"/>
                  </a:cubicBezTo>
                  <a:cubicBezTo>
                    <a:pt x="26" y="20"/>
                    <a:pt x="25" y="21"/>
                    <a:pt x="25" y="22"/>
                  </a:cubicBezTo>
                  <a:cubicBezTo>
                    <a:pt x="26" y="23"/>
                    <a:pt x="27" y="21"/>
                    <a:pt x="27" y="23"/>
                  </a:cubicBezTo>
                  <a:cubicBezTo>
                    <a:pt x="26" y="23"/>
                    <a:pt x="24" y="24"/>
                    <a:pt x="24" y="23"/>
                  </a:cubicBezTo>
                  <a:cubicBezTo>
                    <a:pt x="24" y="22"/>
                    <a:pt x="23" y="21"/>
                    <a:pt x="23" y="21"/>
                  </a:cubicBezTo>
                  <a:cubicBezTo>
                    <a:pt x="22" y="22"/>
                    <a:pt x="22" y="22"/>
                    <a:pt x="21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19" y="23"/>
                    <a:pt x="17" y="23"/>
                    <a:pt x="16" y="23"/>
                  </a:cubicBezTo>
                  <a:cubicBezTo>
                    <a:pt x="16" y="24"/>
                    <a:pt x="16" y="24"/>
                    <a:pt x="17" y="25"/>
                  </a:cubicBezTo>
                  <a:cubicBezTo>
                    <a:pt x="15" y="25"/>
                    <a:pt x="15" y="25"/>
                    <a:pt x="13" y="26"/>
                  </a:cubicBezTo>
                  <a:cubicBezTo>
                    <a:pt x="12" y="27"/>
                    <a:pt x="11" y="25"/>
                    <a:pt x="10" y="24"/>
                  </a:cubicBezTo>
                  <a:cubicBezTo>
                    <a:pt x="10" y="26"/>
                    <a:pt x="7" y="27"/>
                    <a:pt x="8" y="24"/>
                  </a:cubicBezTo>
                  <a:cubicBezTo>
                    <a:pt x="6" y="26"/>
                    <a:pt x="6" y="26"/>
                    <a:pt x="3" y="26"/>
                  </a:cubicBezTo>
                  <a:cubicBezTo>
                    <a:pt x="3" y="26"/>
                    <a:pt x="4" y="26"/>
                    <a:pt x="4" y="26"/>
                  </a:cubicBezTo>
                  <a:cubicBezTo>
                    <a:pt x="5" y="29"/>
                    <a:pt x="6" y="32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41"/>
                    <a:pt x="8" y="40"/>
                    <a:pt x="6" y="41"/>
                  </a:cubicBezTo>
                  <a:cubicBezTo>
                    <a:pt x="3" y="41"/>
                    <a:pt x="2" y="42"/>
                    <a:pt x="0" y="44"/>
                  </a:cubicBezTo>
                  <a:cubicBezTo>
                    <a:pt x="1" y="44"/>
                    <a:pt x="2" y="45"/>
                    <a:pt x="3" y="46"/>
                  </a:cubicBezTo>
                  <a:cubicBezTo>
                    <a:pt x="4" y="46"/>
                    <a:pt x="5" y="46"/>
                    <a:pt x="6" y="47"/>
                  </a:cubicBezTo>
                  <a:cubicBezTo>
                    <a:pt x="4" y="48"/>
                    <a:pt x="4" y="50"/>
                    <a:pt x="4" y="52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12" y="52"/>
                    <a:pt x="11" y="48"/>
                    <a:pt x="13" y="48"/>
                  </a:cubicBezTo>
                  <a:cubicBezTo>
                    <a:pt x="19" y="48"/>
                    <a:pt x="24" y="48"/>
                    <a:pt x="30" y="48"/>
                  </a:cubicBezTo>
                  <a:cubicBezTo>
                    <a:pt x="30" y="49"/>
                    <a:pt x="30" y="49"/>
                    <a:pt x="30" y="50"/>
                  </a:cubicBezTo>
                  <a:cubicBezTo>
                    <a:pt x="32" y="50"/>
                    <a:pt x="34" y="49"/>
                    <a:pt x="36" y="50"/>
                  </a:cubicBezTo>
                  <a:cubicBezTo>
                    <a:pt x="36" y="50"/>
                    <a:pt x="38" y="51"/>
                    <a:pt x="38" y="51"/>
                  </a:cubicBezTo>
                  <a:cubicBezTo>
                    <a:pt x="39" y="50"/>
                    <a:pt x="39" y="49"/>
                    <a:pt x="40" y="49"/>
                  </a:cubicBezTo>
                  <a:cubicBezTo>
                    <a:pt x="40" y="50"/>
                    <a:pt x="40" y="51"/>
                    <a:pt x="41" y="51"/>
                  </a:cubicBezTo>
                  <a:cubicBezTo>
                    <a:pt x="42" y="51"/>
                    <a:pt x="41" y="52"/>
                    <a:pt x="41" y="52"/>
                  </a:cubicBezTo>
                  <a:cubicBezTo>
                    <a:pt x="42" y="53"/>
                    <a:pt x="44" y="52"/>
                    <a:pt x="46" y="52"/>
                  </a:cubicBezTo>
                  <a:cubicBezTo>
                    <a:pt x="45" y="53"/>
                    <a:pt x="45" y="53"/>
                    <a:pt x="45" y="54"/>
                  </a:cubicBezTo>
                  <a:cubicBezTo>
                    <a:pt x="47" y="54"/>
                    <a:pt x="46" y="52"/>
                    <a:pt x="47" y="52"/>
                  </a:cubicBezTo>
                  <a:cubicBezTo>
                    <a:pt x="49" y="52"/>
                    <a:pt x="50" y="53"/>
                    <a:pt x="51" y="51"/>
                  </a:cubicBezTo>
                  <a:cubicBezTo>
                    <a:pt x="50" y="53"/>
                    <a:pt x="51" y="52"/>
                    <a:pt x="53" y="52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7" y="54"/>
                    <a:pt x="56" y="52"/>
                    <a:pt x="57" y="52"/>
                  </a:cubicBezTo>
                  <a:cubicBezTo>
                    <a:pt x="58" y="52"/>
                    <a:pt x="60" y="52"/>
                    <a:pt x="61" y="52"/>
                  </a:cubicBezTo>
                  <a:cubicBezTo>
                    <a:pt x="61" y="53"/>
                    <a:pt x="61" y="55"/>
                    <a:pt x="61" y="55"/>
                  </a:cubicBezTo>
                  <a:cubicBezTo>
                    <a:pt x="62" y="55"/>
                    <a:pt x="62" y="55"/>
                    <a:pt x="63" y="55"/>
                  </a:cubicBezTo>
                  <a:cubicBezTo>
                    <a:pt x="64" y="55"/>
                    <a:pt x="63" y="54"/>
                    <a:pt x="63" y="53"/>
                  </a:cubicBezTo>
                  <a:cubicBezTo>
                    <a:pt x="64" y="53"/>
                    <a:pt x="70" y="53"/>
                    <a:pt x="70" y="54"/>
                  </a:cubicBezTo>
                  <a:cubicBezTo>
                    <a:pt x="71" y="55"/>
                    <a:pt x="72" y="54"/>
                    <a:pt x="73" y="55"/>
                  </a:cubicBezTo>
                  <a:cubicBezTo>
                    <a:pt x="73" y="55"/>
                    <a:pt x="73" y="58"/>
                    <a:pt x="74" y="55"/>
                  </a:cubicBezTo>
                  <a:cubicBezTo>
                    <a:pt x="74" y="55"/>
                    <a:pt x="76" y="54"/>
                    <a:pt x="75" y="54"/>
                  </a:cubicBezTo>
                  <a:cubicBezTo>
                    <a:pt x="73" y="53"/>
                    <a:pt x="73" y="53"/>
                    <a:pt x="73" y="51"/>
                  </a:cubicBezTo>
                  <a:cubicBezTo>
                    <a:pt x="75" y="52"/>
                    <a:pt x="75" y="51"/>
                    <a:pt x="75" y="50"/>
                  </a:cubicBezTo>
                  <a:cubicBezTo>
                    <a:pt x="75" y="48"/>
                    <a:pt x="77" y="49"/>
                    <a:pt x="77" y="48"/>
                  </a:cubicBezTo>
                  <a:cubicBezTo>
                    <a:pt x="77" y="45"/>
                    <a:pt x="81" y="48"/>
                    <a:pt x="82" y="46"/>
                  </a:cubicBezTo>
                  <a:cubicBezTo>
                    <a:pt x="82" y="45"/>
                    <a:pt x="84" y="45"/>
                    <a:pt x="85" y="46"/>
                  </a:cubicBezTo>
                  <a:cubicBezTo>
                    <a:pt x="86" y="43"/>
                    <a:pt x="84" y="45"/>
                    <a:pt x="84" y="44"/>
                  </a:cubicBezTo>
                  <a:cubicBezTo>
                    <a:pt x="84" y="44"/>
                    <a:pt x="84" y="42"/>
                    <a:pt x="84" y="42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4" y="41"/>
                    <a:pt x="84" y="40"/>
                    <a:pt x="83" y="39"/>
                  </a:cubicBezTo>
                  <a:cubicBezTo>
                    <a:pt x="83" y="39"/>
                    <a:pt x="84" y="39"/>
                    <a:pt x="84" y="39"/>
                  </a:cubicBezTo>
                  <a:cubicBezTo>
                    <a:pt x="85" y="38"/>
                    <a:pt x="82" y="36"/>
                    <a:pt x="81" y="36"/>
                  </a:cubicBezTo>
                  <a:cubicBezTo>
                    <a:pt x="82" y="36"/>
                    <a:pt x="82" y="35"/>
                    <a:pt x="82" y="33"/>
                  </a:cubicBezTo>
                  <a:cubicBezTo>
                    <a:pt x="83" y="34"/>
                    <a:pt x="85" y="34"/>
                    <a:pt x="86" y="34"/>
                  </a:cubicBezTo>
                  <a:cubicBezTo>
                    <a:pt x="87" y="34"/>
                    <a:pt x="87" y="35"/>
                    <a:pt x="87" y="35"/>
                  </a:cubicBezTo>
                  <a:cubicBezTo>
                    <a:pt x="88" y="35"/>
                    <a:pt x="89" y="35"/>
                    <a:pt x="90" y="35"/>
                  </a:cubicBezTo>
                  <a:cubicBezTo>
                    <a:pt x="92" y="35"/>
                    <a:pt x="92" y="34"/>
                    <a:pt x="93" y="32"/>
                  </a:cubicBezTo>
                  <a:cubicBezTo>
                    <a:pt x="94" y="31"/>
                    <a:pt x="96" y="34"/>
                    <a:pt x="96" y="31"/>
                  </a:cubicBezTo>
                  <a:cubicBezTo>
                    <a:pt x="94" y="32"/>
                    <a:pt x="95" y="30"/>
                    <a:pt x="95" y="30"/>
                  </a:cubicBezTo>
                  <a:cubicBezTo>
                    <a:pt x="94" y="30"/>
                    <a:pt x="93" y="30"/>
                    <a:pt x="92" y="30"/>
                  </a:cubicBezTo>
                  <a:cubicBezTo>
                    <a:pt x="93" y="29"/>
                    <a:pt x="93" y="29"/>
                    <a:pt x="94" y="28"/>
                  </a:cubicBezTo>
                  <a:cubicBezTo>
                    <a:pt x="92" y="29"/>
                    <a:pt x="91" y="27"/>
                    <a:pt x="90" y="27"/>
                  </a:cubicBezTo>
                  <a:cubicBezTo>
                    <a:pt x="88" y="27"/>
                    <a:pt x="86" y="28"/>
                    <a:pt x="86" y="26"/>
                  </a:cubicBezTo>
                  <a:cubicBezTo>
                    <a:pt x="86" y="23"/>
                    <a:pt x="87" y="24"/>
                    <a:pt x="84" y="23"/>
                  </a:cubicBezTo>
                  <a:cubicBezTo>
                    <a:pt x="83" y="23"/>
                    <a:pt x="81" y="22"/>
                    <a:pt x="82" y="20"/>
                  </a:cubicBezTo>
                  <a:cubicBezTo>
                    <a:pt x="81" y="21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0" y="20"/>
                    <a:pt x="80" y="19"/>
                    <a:pt x="79" y="19"/>
                  </a:cubicBezTo>
                  <a:cubicBezTo>
                    <a:pt x="79" y="18"/>
                    <a:pt x="79" y="18"/>
                    <a:pt x="81" y="18"/>
                  </a:cubicBezTo>
                  <a:cubicBezTo>
                    <a:pt x="79" y="17"/>
                    <a:pt x="77" y="16"/>
                    <a:pt x="76" y="15"/>
                  </a:cubicBezTo>
                  <a:cubicBezTo>
                    <a:pt x="76" y="15"/>
                    <a:pt x="77" y="14"/>
                    <a:pt x="78" y="14"/>
                  </a:cubicBezTo>
                  <a:cubicBezTo>
                    <a:pt x="78" y="14"/>
                    <a:pt x="77" y="13"/>
                    <a:pt x="77" y="13"/>
                  </a:cubicBezTo>
                  <a:cubicBezTo>
                    <a:pt x="78" y="13"/>
                    <a:pt x="78" y="12"/>
                    <a:pt x="78" y="11"/>
                  </a:cubicBezTo>
                  <a:cubicBezTo>
                    <a:pt x="78" y="11"/>
                    <a:pt x="77" y="11"/>
                    <a:pt x="77" y="11"/>
                  </a:cubicBezTo>
                  <a:cubicBezTo>
                    <a:pt x="77" y="11"/>
                    <a:pt x="77" y="11"/>
                    <a:pt x="77" y="10"/>
                  </a:cubicBezTo>
                  <a:cubicBezTo>
                    <a:pt x="77" y="10"/>
                    <a:pt x="76" y="10"/>
                    <a:pt x="76" y="10"/>
                  </a:cubicBezTo>
                  <a:cubicBezTo>
                    <a:pt x="77" y="9"/>
                    <a:pt x="79" y="6"/>
                    <a:pt x="76" y="6"/>
                  </a:cubicBezTo>
                  <a:cubicBezTo>
                    <a:pt x="75" y="6"/>
                    <a:pt x="75" y="5"/>
                    <a:pt x="74" y="5"/>
                  </a:cubicBezTo>
                  <a:cubicBezTo>
                    <a:pt x="73" y="5"/>
                    <a:pt x="73" y="5"/>
                    <a:pt x="72" y="4"/>
                  </a:cubicBezTo>
                  <a:cubicBezTo>
                    <a:pt x="71" y="3"/>
                    <a:pt x="67" y="3"/>
                    <a:pt x="67" y="4"/>
                  </a:cubicBezTo>
                  <a:cubicBezTo>
                    <a:pt x="67" y="6"/>
                    <a:pt x="63" y="3"/>
                    <a:pt x="64" y="6"/>
                  </a:cubicBezTo>
                  <a:cubicBezTo>
                    <a:pt x="62" y="5"/>
                    <a:pt x="61" y="4"/>
                    <a:pt x="63" y="3"/>
                  </a:cubicBezTo>
                  <a:cubicBezTo>
                    <a:pt x="61" y="1"/>
                    <a:pt x="58" y="3"/>
                    <a:pt x="55" y="2"/>
                  </a:cubicBezTo>
                  <a:cubicBezTo>
                    <a:pt x="55" y="2"/>
                    <a:pt x="56" y="1"/>
                    <a:pt x="55" y="1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2" y="1"/>
                    <a:pt x="51" y="1"/>
                    <a:pt x="50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2"/>
                    <a:pt x="48" y="0"/>
                    <a:pt x="47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Barbuda (Antigua &amp; Barbuda)">
              <a:extLst>
                <a:ext uri="{FF2B5EF4-FFF2-40B4-BE49-F238E27FC236}">
                  <a16:creationId xmlns:a16="http://schemas.microsoft.com/office/drawing/2014/main" id="{C2C9E1B6-428E-BCD0-D019-483ECB5F7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459" y="2296940"/>
              <a:ext cx="5079" cy="812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3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1" y="2"/>
                    <a:pt x="1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Barbados">
              <a:extLst>
                <a:ext uri="{FF2B5EF4-FFF2-40B4-BE49-F238E27FC236}">
                  <a16:creationId xmlns:a16="http://schemas.microsoft.com/office/drawing/2014/main" id="{93273E31-AD47-21FD-89AE-32263067B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243" y="2417806"/>
              <a:ext cx="7110" cy="9141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3 w 3"/>
                <a:gd name="T5" fmla="*/ 3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1" y="1"/>
                    <a:pt x="1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Bangladesh">
              <a:extLst>
                <a:ext uri="{FF2B5EF4-FFF2-40B4-BE49-F238E27FC236}">
                  <a16:creationId xmlns:a16="http://schemas.microsoft.com/office/drawing/2014/main" id="{03F499EB-D811-ABC3-C38B-0DF50286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753" y="2057240"/>
              <a:ext cx="114772" cy="151336"/>
            </a:xfrm>
            <a:custGeom>
              <a:avLst/>
              <a:gdLst>
                <a:gd name="T0" fmla="*/ 46 w 48"/>
                <a:gd name="T1" fmla="*/ 55 h 63"/>
                <a:gd name="T2" fmla="*/ 46 w 48"/>
                <a:gd name="T3" fmla="*/ 46 h 63"/>
                <a:gd name="T4" fmla="*/ 45 w 48"/>
                <a:gd name="T5" fmla="*/ 42 h 63"/>
                <a:gd name="T6" fmla="*/ 44 w 48"/>
                <a:gd name="T7" fmla="*/ 35 h 63"/>
                <a:gd name="T8" fmla="*/ 41 w 48"/>
                <a:gd name="T9" fmla="*/ 35 h 63"/>
                <a:gd name="T10" fmla="*/ 35 w 48"/>
                <a:gd name="T11" fmla="*/ 38 h 63"/>
                <a:gd name="T12" fmla="*/ 35 w 48"/>
                <a:gd name="T13" fmla="*/ 29 h 63"/>
                <a:gd name="T14" fmla="*/ 37 w 48"/>
                <a:gd name="T15" fmla="*/ 28 h 63"/>
                <a:gd name="T16" fmla="*/ 38 w 48"/>
                <a:gd name="T17" fmla="*/ 28 h 63"/>
                <a:gd name="T18" fmla="*/ 39 w 48"/>
                <a:gd name="T19" fmla="*/ 28 h 63"/>
                <a:gd name="T20" fmla="*/ 41 w 48"/>
                <a:gd name="T21" fmla="*/ 25 h 63"/>
                <a:gd name="T22" fmla="*/ 45 w 48"/>
                <a:gd name="T23" fmla="*/ 20 h 63"/>
                <a:gd name="T24" fmla="*/ 24 w 48"/>
                <a:gd name="T25" fmla="*/ 16 h 63"/>
                <a:gd name="T26" fmla="*/ 16 w 48"/>
                <a:gd name="T27" fmla="*/ 4 h 63"/>
                <a:gd name="T28" fmla="*/ 13 w 48"/>
                <a:gd name="T29" fmla="*/ 5 h 63"/>
                <a:gd name="T30" fmla="*/ 9 w 48"/>
                <a:gd name="T31" fmla="*/ 2 h 63"/>
                <a:gd name="T32" fmla="*/ 9 w 48"/>
                <a:gd name="T33" fmla="*/ 3 h 63"/>
                <a:gd name="T34" fmla="*/ 6 w 48"/>
                <a:gd name="T35" fmla="*/ 1 h 63"/>
                <a:gd name="T36" fmla="*/ 6 w 48"/>
                <a:gd name="T37" fmla="*/ 3 h 63"/>
                <a:gd name="T38" fmla="*/ 3 w 48"/>
                <a:gd name="T39" fmla="*/ 6 h 63"/>
                <a:gd name="T40" fmla="*/ 4 w 48"/>
                <a:gd name="T41" fmla="*/ 9 h 63"/>
                <a:gd name="T42" fmla="*/ 8 w 48"/>
                <a:gd name="T43" fmla="*/ 12 h 63"/>
                <a:gd name="T44" fmla="*/ 8 w 48"/>
                <a:gd name="T45" fmla="*/ 13 h 63"/>
                <a:gd name="T46" fmla="*/ 6 w 48"/>
                <a:gd name="T47" fmla="*/ 16 h 63"/>
                <a:gd name="T48" fmla="*/ 2 w 48"/>
                <a:gd name="T49" fmla="*/ 18 h 63"/>
                <a:gd name="T50" fmla="*/ 8 w 48"/>
                <a:gd name="T51" fmla="*/ 26 h 63"/>
                <a:gd name="T52" fmla="*/ 8 w 48"/>
                <a:gd name="T53" fmla="*/ 30 h 63"/>
                <a:gd name="T54" fmla="*/ 7 w 48"/>
                <a:gd name="T55" fmla="*/ 34 h 63"/>
                <a:gd name="T56" fmla="*/ 11 w 48"/>
                <a:gd name="T57" fmla="*/ 38 h 63"/>
                <a:gd name="T58" fmla="*/ 11 w 48"/>
                <a:gd name="T59" fmla="*/ 45 h 63"/>
                <a:gd name="T60" fmla="*/ 12 w 48"/>
                <a:gd name="T61" fmla="*/ 52 h 63"/>
                <a:gd name="T62" fmla="*/ 13 w 48"/>
                <a:gd name="T63" fmla="*/ 56 h 63"/>
                <a:gd name="T64" fmla="*/ 15 w 48"/>
                <a:gd name="T65" fmla="*/ 55 h 63"/>
                <a:gd name="T66" fmla="*/ 16 w 48"/>
                <a:gd name="T67" fmla="*/ 51 h 63"/>
                <a:gd name="T68" fmla="*/ 16 w 48"/>
                <a:gd name="T69" fmla="*/ 55 h 63"/>
                <a:gd name="T70" fmla="*/ 20 w 48"/>
                <a:gd name="T71" fmla="*/ 54 h 63"/>
                <a:gd name="T72" fmla="*/ 21 w 48"/>
                <a:gd name="T73" fmla="*/ 45 h 63"/>
                <a:gd name="T74" fmla="*/ 20 w 48"/>
                <a:gd name="T75" fmla="*/ 51 h 63"/>
                <a:gd name="T76" fmla="*/ 21 w 48"/>
                <a:gd name="T77" fmla="*/ 54 h 63"/>
                <a:gd name="T78" fmla="*/ 25 w 48"/>
                <a:gd name="T79" fmla="*/ 49 h 63"/>
                <a:gd name="T80" fmla="*/ 26 w 48"/>
                <a:gd name="T81" fmla="*/ 47 h 63"/>
                <a:gd name="T82" fmla="*/ 25 w 48"/>
                <a:gd name="T83" fmla="*/ 41 h 63"/>
                <a:gd name="T84" fmla="*/ 27 w 48"/>
                <a:gd name="T85" fmla="*/ 39 h 63"/>
                <a:gd name="T86" fmla="*/ 23 w 48"/>
                <a:gd name="T87" fmla="*/ 35 h 63"/>
                <a:gd name="T88" fmla="*/ 25 w 48"/>
                <a:gd name="T89" fmla="*/ 34 h 63"/>
                <a:gd name="T90" fmla="*/ 27 w 48"/>
                <a:gd name="T91" fmla="*/ 39 h 63"/>
                <a:gd name="T92" fmla="*/ 28 w 48"/>
                <a:gd name="T93" fmla="*/ 47 h 63"/>
                <a:gd name="T94" fmla="*/ 29 w 48"/>
                <a:gd name="T95" fmla="*/ 49 h 63"/>
                <a:gd name="T96" fmla="*/ 31 w 48"/>
                <a:gd name="T97" fmla="*/ 45 h 63"/>
                <a:gd name="T98" fmla="*/ 32 w 48"/>
                <a:gd name="T99" fmla="*/ 43 h 63"/>
                <a:gd name="T100" fmla="*/ 38 w 48"/>
                <a:gd name="T101" fmla="*/ 49 h 63"/>
                <a:gd name="T102" fmla="*/ 39 w 48"/>
                <a:gd name="T103" fmla="*/ 55 h 63"/>
                <a:gd name="T104" fmla="*/ 42 w 48"/>
                <a:gd name="T105" fmla="*/ 63 h 63"/>
                <a:gd name="T106" fmla="*/ 48 w 48"/>
                <a:gd name="T107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" h="63">
                  <a:moveTo>
                    <a:pt x="48" y="60"/>
                  </a:moveTo>
                  <a:cubicBezTo>
                    <a:pt x="46" y="58"/>
                    <a:pt x="46" y="57"/>
                    <a:pt x="46" y="55"/>
                  </a:cubicBezTo>
                  <a:cubicBezTo>
                    <a:pt x="46" y="54"/>
                    <a:pt x="46" y="54"/>
                    <a:pt x="46" y="53"/>
                  </a:cubicBezTo>
                  <a:cubicBezTo>
                    <a:pt x="46" y="51"/>
                    <a:pt x="46" y="48"/>
                    <a:pt x="46" y="46"/>
                  </a:cubicBezTo>
                  <a:cubicBezTo>
                    <a:pt x="45" y="45"/>
                    <a:pt x="45" y="44"/>
                    <a:pt x="45" y="43"/>
                  </a:cubicBezTo>
                  <a:cubicBezTo>
                    <a:pt x="45" y="43"/>
                    <a:pt x="45" y="42"/>
                    <a:pt x="45" y="42"/>
                  </a:cubicBezTo>
                  <a:cubicBezTo>
                    <a:pt x="45" y="42"/>
                    <a:pt x="44" y="42"/>
                    <a:pt x="44" y="42"/>
                  </a:cubicBezTo>
                  <a:cubicBezTo>
                    <a:pt x="44" y="39"/>
                    <a:pt x="44" y="37"/>
                    <a:pt x="44" y="35"/>
                  </a:cubicBezTo>
                  <a:cubicBezTo>
                    <a:pt x="44" y="32"/>
                    <a:pt x="41" y="33"/>
                    <a:pt x="39" y="32"/>
                  </a:cubicBezTo>
                  <a:cubicBezTo>
                    <a:pt x="40" y="33"/>
                    <a:pt x="41" y="34"/>
                    <a:pt x="41" y="35"/>
                  </a:cubicBezTo>
                  <a:cubicBezTo>
                    <a:pt x="37" y="34"/>
                    <a:pt x="40" y="42"/>
                    <a:pt x="36" y="41"/>
                  </a:cubicBezTo>
                  <a:cubicBezTo>
                    <a:pt x="36" y="40"/>
                    <a:pt x="36" y="39"/>
                    <a:pt x="35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2" y="40"/>
                    <a:pt x="31" y="28"/>
                    <a:pt x="35" y="29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7"/>
                    <a:pt x="37" y="27"/>
                    <a:pt x="37" y="26"/>
                  </a:cubicBezTo>
                  <a:cubicBezTo>
                    <a:pt x="37" y="27"/>
                    <a:pt x="37" y="27"/>
                    <a:pt x="38" y="28"/>
                  </a:cubicBezTo>
                  <a:cubicBezTo>
                    <a:pt x="38" y="27"/>
                    <a:pt x="38" y="27"/>
                    <a:pt x="38" y="26"/>
                  </a:cubicBezTo>
                  <a:cubicBezTo>
                    <a:pt x="38" y="27"/>
                    <a:pt x="39" y="27"/>
                    <a:pt x="39" y="28"/>
                  </a:cubicBezTo>
                  <a:cubicBezTo>
                    <a:pt x="39" y="27"/>
                    <a:pt x="39" y="25"/>
                    <a:pt x="39" y="25"/>
                  </a:cubicBezTo>
                  <a:cubicBezTo>
                    <a:pt x="40" y="25"/>
                    <a:pt x="41" y="25"/>
                    <a:pt x="41" y="25"/>
                  </a:cubicBezTo>
                  <a:cubicBezTo>
                    <a:pt x="42" y="22"/>
                    <a:pt x="43" y="21"/>
                    <a:pt x="43" y="18"/>
                  </a:cubicBezTo>
                  <a:cubicBezTo>
                    <a:pt x="44" y="19"/>
                    <a:pt x="44" y="20"/>
                    <a:pt x="45" y="20"/>
                  </a:cubicBezTo>
                  <a:cubicBezTo>
                    <a:pt x="44" y="16"/>
                    <a:pt x="42" y="16"/>
                    <a:pt x="39" y="16"/>
                  </a:cubicBezTo>
                  <a:cubicBezTo>
                    <a:pt x="34" y="16"/>
                    <a:pt x="29" y="16"/>
                    <a:pt x="24" y="16"/>
                  </a:cubicBezTo>
                  <a:cubicBezTo>
                    <a:pt x="22" y="16"/>
                    <a:pt x="18" y="15"/>
                    <a:pt x="18" y="13"/>
                  </a:cubicBezTo>
                  <a:cubicBezTo>
                    <a:pt x="18" y="11"/>
                    <a:pt x="20" y="3"/>
                    <a:pt x="16" y="4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8"/>
                    <a:pt x="14" y="6"/>
                    <a:pt x="13" y="5"/>
                  </a:cubicBezTo>
                  <a:cubicBezTo>
                    <a:pt x="12" y="5"/>
                    <a:pt x="11" y="2"/>
                    <a:pt x="10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0"/>
                    <a:pt x="5" y="0"/>
                    <a:pt x="3" y="1"/>
                  </a:cubicBezTo>
                  <a:cubicBezTo>
                    <a:pt x="4" y="1"/>
                    <a:pt x="5" y="1"/>
                    <a:pt x="6" y="3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7"/>
                    <a:pt x="1" y="7"/>
                    <a:pt x="1" y="8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5" y="10"/>
                    <a:pt x="6" y="12"/>
                    <a:pt x="7" y="13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9" y="14"/>
                    <a:pt x="10" y="15"/>
                    <a:pt x="11" y="14"/>
                  </a:cubicBezTo>
                  <a:cubicBezTo>
                    <a:pt x="11" y="16"/>
                    <a:pt x="7" y="16"/>
                    <a:pt x="6" y="16"/>
                  </a:cubicBezTo>
                  <a:cubicBezTo>
                    <a:pt x="5" y="16"/>
                    <a:pt x="4" y="19"/>
                    <a:pt x="4" y="20"/>
                  </a:cubicBezTo>
                  <a:cubicBezTo>
                    <a:pt x="3" y="19"/>
                    <a:pt x="3" y="19"/>
                    <a:pt x="2" y="18"/>
                  </a:cubicBezTo>
                  <a:cubicBezTo>
                    <a:pt x="3" y="20"/>
                    <a:pt x="0" y="22"/>
                    <a:pt x="2" y="24"/>
                  </a:cubicBezTo>
                  <a:cubicBezTo>
                    <a:pt x="4" y="25"/>
                    <a:pt x="5" y="26"/>
                    <a:pt x="8" y="26"/>
                  </a:cubicBezTo>
                  <a:cubicBezTo>
                    <a:pt x="9" y="27"/>
                    <a:pt x="8" y="27"/>
                    <a:pt x="7" y="27"/>
                  </a:cubicBezTo>
                  <a:cubicBezTo>
                    <a:pt x="8" y="28"/>
                    <a:pt x="9" y="29"/>
                    <a:pt x="8" y="30"/>
                  </a:cubicBezTo>
                  <a:cubicBezTo>
                    <a:pt x="6" y="30"/>
                    <a:pt x="7" y="31"/>
                    <a:pt x="7" y="31"/>
                  </a:cubicBezTo>
                  <a:cubicBezTo>
                    <a:pt x="6" y="33"/>
                    <a:pt x="5" y="32"/>
                    <a:pt x="7" y="34"/>
                  </a:cubicBezTo>
                  <a:cubicBezTo>
                    <a:pt x="8" y="35"/>
                    <a:pt x="8" y="35"/>
                    <a:pt x="8" y="37"/>
                  </a:cubicBezTo>
                  <a:cubicBezTo>
                    <a:pt x="8" y="39"/>
                    <a:pt x="9" y="38"/>
                    <a:pt x="11" y="38"/>
                  </a:cubicBezTo>
                  <a:cubicBezTo>
                    <a:pt x="9" y="39"/>
                    <a:pt x="9" y="40"/>
                    <a:pt x="10" y="41"/>
                  </a:cubicBezTo>
                  <a:cubicBezTo>
                    <a:pt x="11" y="42"/>
                    <a:pt x="11" y="43"/>
                    <a:pt x="11" y="45"/>
                  </a:cubicBezTo>
                  <a:cubicBezTo>
                    <a:pt x="11" y="46"/>
                    <a:pt x="10" y="48"/>
                    <a:pt x="11" y="49"/>
                  </a:cubicBezTo>
                  <a:cubicBezTo>
                    <a:pt x="12" y="50"/>
                    <a:pt x="12" y="51"/>
                    <a:pt x="12" y="52"/>
                  </a:cubicBezTo>
                  <a:cubicBezTo>
                    <a:pt x="11" y="54"/>
                    <a:pt x="12" y="54"/>
                    <a:pt x="13" y="54"/>
                  </a:cubicBezTo>
                  <a:cubicBezTo>
                    <a:pt x="13" y="55"/>
                    <a:pt x="13" y="56"/>
                    <a:pt x="13" y="56"/>
                  </a:cubicBezTo>
                  <a:cubicBezTo>
                    <a:pt x="15" y="56"/>
                    <a:pt x="14" y="54"/>
                    <a:pt x="14" y="52"/>
                  </a:cubicBezTo>
                  <a:cubicBezTo>
                    <a:pt x="14" y="53"/>
                    <a:pt x="15" y="54"/>
                    <a:pt x="15" y="55"/>
                  </a:cubicBezTo>
                  <a:cubicBezTo>
                    <a:pt x="15" y="53"/>
                    <a:pt x="15" y="51"/>
                    <a:pt x="15" y="48"/>
                  </a:cubicBezTo>
                  <a:cubicBezTo>
                    <a:pt x="15" y="49"/>
                    <a:pt x="16" y="50"/>
                    <a:pt x="16" y="51"/>
                  </a:cubicBezTo>
                  <a:cubicBezTo>
                    <a:pt x="16" y="50"/>
                    <a:pt x="16" y="49"/>
                    <a:pt x="16" y="49"/>
                  </a:cubicBezTo>
                  <a:cubicBezTo>
                    <a:pt x="16" y="51"/>
                    <a:pt x="16" y="53"/>
                    <a:pt x="16" y="55"/>
                  </a:cubicBezTo>
                  <a:cubicBezTo>
                    <a:pt x="18" y="55"/>
                    <a:pt x="17" y="54"/>
                    <a:pt x="17" y="52"/>
                  </a:cubicBezTo>
                  <a:cubicBezTo>
                    <a:pt x="18" y="54"/>
                    <a:pt x="18" y="54"/>
                    <a:pt x="20" y="54"/>
                  </a:cubicBezTo>
                  <a:cubicBezTo>
                    <a:pt x="19" y="52"/>
                    <a:pt x="19" y="51"/>
                    <a:pt x="19" y="49"/>
                  </a:cubicBezTo>
                  <a:cubicBezTo>
                    <a:pt x="19" y="49"/>
                    <a:pt x="20" y="45"/>
                    <a:pt x="21" y="45"/>
                  </a:cubicBezTo>
                  <a:cubicBezTo>
                    <a:pt x="21" y="46"/>
                    <a:pt x="21" y="47"/>
                    <a:pt x="21" y="48"/>
                  </a:cubicBezTo>
                  <a:cubicBezTo>
                    <a:pt x="19" y="49"/>
                    <a:pt x="20" y="49"/>
                    <a:pt x="20" y="51"/>
                  </a:cubicBezTo>
                  <a:cubicBezTo>
                    <a:pt x="21" y="50"/>
                    <a:pt x="21" y="50"/>
                    <a:pt x="21" y="49"/>
                  </a:cubicBezTo>
                  <a:cubicBezTo>
                    <a:pt x="21" y="51"/>
                    <a:pt x="22" y="52"/>
                    <a:pt x="21" y="54"/>
                  </a:cubicBezTo>
                  <a:cubicBezTo>
                    <a:pt x="22" y="54"/>
                    <a:pt x="22" y="54"/>
                    <a:pt x="23" y="54"/>
                  </a:cubicBezTo>
                  <a:cubicBezTo>
                    <a:pt x="23" y="51"/>
                    <a:pt x="23" y="51"/>
                    <a:pt x="25" y="49"/>
                  </a:cubicBezTo>
                  <a:cubicBezTo>
                    <a:pt x="25" y="50"/>
                    <a:pt x="25" y="51"/>
                    <a:pt x="25" y="52"/>
                  </a:cubicBezTo>
                  <a:cubicBezTo>
                    <a:pt x="25" y="50"/>
                    <a:pt x="28" y="48"/>
                    <a:pt x="26" y="47"/>
                  </a:cubicBezTo>
                  <a:cubicBezTo>
                    <a:pt x="25" y="46"/>
                    <a:pt x="26" y="43"/>
                    <a:pt x="24" y="43"/>
                  </a:cubicBezTo>
                  <a:cubicBezTo>
                    <a:pt x="24" y="43"/>
                    <a:pt x="25" y="42"/>
                    <a:pt x="25" y="41"/>
                  </a:cubicBezTo>
                  <a:cubicBezTo>
                    <a:pt x="25" y="41"/>
                    <a:pt x="25" y="40"/>
                    <a:pt x="26" y="39"/>
                  </a:cubicBezTo>
                  <a:cubicBezTo>
                    <a:pt x="26" y="39"/>
                    <a:pt x="27" y="39"/>
                    <a:pt x="27" y="39"/>
                  </a:cubicBezTo>
                  <a:cubicBezTo>
                    <a:pt x="27" y="37"/>
                    <a:pt x="26" y="37"/>
                    <a:pt x="25" y="37"/>
                  </a:cubicBezTo>
                  <a:cubicBezTo>
                    <a:pt x="24" y="37"/>
                    <a:pt x="24" y="36"/>
                    <a:pt x="23" y="35"/>
                  </a:cubicBezTo>
                  <a:cubicBezTo>
                    <a:pt x="24" y="35"/>
                    <a:pt x="25" y="36"/>
                    <a:pt x="25" y="36"/>
                  </a:cubicBezTo>
                  <a:cubicBezTo>
                    <a:pt x="27" y="36"/>
                    <a:pt x="26" y="35"/>
                    <a:pt x="25" y="34"/>
                  </a:cubicBezTo>
                  <a:cubicBezTo>
                    <a:pt x="26" y="34"/>
                    <a:pt x="27" y="34"/>
                    <a:pt x="28" y="35"/>
                  </a:cubicBezTo>
                  <a:cubicBezTo>
                    <a:pt x="26" y="36"/>
                    <a:pt x="27" y="37"/>
                    <a:pt x="27" y="39"/>
                  </a:cubicBezTo>
                  <a:cubicBezTo>
                    <a:pt x="27" y="40"/>
                    <a:pt x="28" y="43"/>
                    <a:pt x="28" y="43"/>
                  </a:cubicBezTo>
                  <a:cubicBezTo>
                    <a:pt x="25" y="45"/>
                    <a:pt x="28" y="45"/>
                    <a:pt x="28" y="47"/>
                  </a:cubicBezTo>
                  <a:cubicBezTo>
                    <a:pt x="29" y="49"/>
                    <a:pt x="27" y="51"/>
                    <a:pt x="27" y="53"/>
                  </a:cubicBezTo>
                  <a:cubicBezTo>
                    <a:pt x="29" y="52"/>
                    <a:pt x="28" y="51"/>
                    <a:pt x="29" y="49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30" y="45"/>
                    <a:pt x="30" y="46"/>
                    <a:pt x="31" y="45"/>
                  </a:cubicBezTo>
                  <a:cubicBezTo>
                    <a:pt x="31" y="45"/>
                    <a:pt x="32" y="45"/>
                    <a:pt x="32" y="46"/>
                  </a:cubicBezTo>
                  <a:cubicBezTo>
                    <a:pt x="33" y="45"/>
                    <a:pt x="34" y="45"/>
                    <a:pt x="32" y="43"/>
                  </a:cubicBezTo>
                  <a:cubicBezTo>
                    <a:pt x="33" y="44"/>
                    <a:pt x="34" y="43"/>
                    <a:pt x="35" y="42"/>
                  </a:cubicBezTo>
                  <a:cubicBezTo>
                    <a:pt x="36" y="44"/>
                    <a:pt x="37" y="47"/>
                    <a:pt x="38" y="49"/>
                  </a:cubicBezTo>
                  <a:cubicBezTo>
                    <a:pt x="39" y="51"/>
                    <a:pt x="39" y="53"/>
                    <a:pt x="41" y="55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41" y="56"/>
                    <a:pt x="41" y="56"/>
                    <a:pt x="41" y="59"/>
                  </a:cubicBezTo>
                  <a:cubicBezTo>
                    <a:pt x="40" y="61"/>
                    <a:pt x="40" y="62"/>
                    <a:pt x="42" y="63"/>
                  </a:cubicBezTo>
                  <a:cubicBezTo>
                    <a:pt x="42" y="61"/>
                    <a:pt x="42" y="60"/>
                    <a:pt x="44" y="58"/>
                  </a:cubicBezTo>
                  <a:cubicBezTo>
                    <a:pt x="45" y="57"/>
                    <a:pt x="46" y="61"/>
                    <a:pt x="48" y="6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Bahrain">
              <a:extLst>
                <a:ext uri="{FF2B5EF4-FFF2-40B4-BE49-F238E27FC236}">
                  <a16:creationId xmlns:a16="http://schemas.microsoft.com/office/drawing/2014/main" id="{DD0E48A6-7C22-5C1E-1FEE-2A436E722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894" y="2064350"/>
              <a:ext cx="7110" cy="14219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4"/>
                    <a:pt x="0" y="4"/>
                    <a:pt x="2" y="6"/>
                  </a:cubicBezTo>
                  <a:cubicBezTo>
                    <a:pt x="2" y="5"/>
                    <a:pt x="3" y="0"/>
                    <a:pt x="0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Bahamas">
              <a:extLst>
                <a:ext uri="{FF2B5EF4-FFF2-40B4-BE49-F238E27FC236}">
                  <a16:creationId xmlns:a16="http://schemas.microsoft.com/office/drawing/2014/main" id="{08081B00-1111-2118-B393-A104DF093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2172" y="2045052"/>
              <a:ext cx="141179" cy="168602"/>
            </a:xfrm>
            <a:custGeom>
              <a:avLst/>
              <a:gdLst>
                <a:gd name="T0" fmla="*/ 14 w 59"/>
                <a:gd name="T1" fmla="*/ 5 h 70"/>
                <a:gd name="T2" fmla="*/ 9 w 59"/>
                <a:gd name="T3" fmla="*/ 0 h 70"/>
                <a:gd name="T4" fmla="*/ 17 w 59"/>
                <a:gd name="T5" fmla="*/ 4 h 70"/>
                <a:gd name="T6" fmla="*/ 16 w 59"/>
                <a:gd name="T7" fmla="*/ 12 h 70"/>
                <a:gd name="T8" fmla="*/ 36 w 59"/>
                <a:gd name="T9" fmla="*/ 43 h 70"/>
                <a:gd name="T10" fmla="*/ 42 w 59"/>
                <a:gd name="T11" fmla="*/ 45 h 70"/>
                <a:gd name="T12" fmla="*/ 37 w 59"/>
                <a:gd name="T13" fmla="*/ 36 h 70"/>
                <a:gd name="T14" fmla="*/ 36 w 59"/>
                <a:gd name="T15" fmla="*/ 40 h 70"/>
                <a:gd name="T16" fmla="*/ 8 w 59"/>
                <a:gd name="T17" fmla="*/ 31 h 70"/>
                <a:gd name="T18" fmla="*/ 12 w 59"/>
                <a:gd name="T19" fmla="*/ 27 h 70"/>
                <a:gd name="T20" fmla="*/ 7 w 59"/>
                <a:gd name="T21" fmla="*/ 21 h 70"/>
                <a:gd name="T22" fmla="*/ 5 w 59"/>
                <a:gd name="T23" fmla="*/ 28 h 70"/>
                <a:gd name="T24" fmla="*/ 6 w 59"/>
                <a:gd name="T25" fmla="*/ 30 h 70"/>
                <a:gd name="T26" fmla="*/ 25 w 59"/>
                <a:gd name="T27" fmla="*/ 24 h 70"/>
                <a:gd name="T28" fmla="*/ 26 w 59"/>
                <a:gd name="T29" fmla="*/ 19 h 70"/>
                <a:gd name="T30" fmla="*/ 20 w 59"/>
                <a:gd name="T31" fmla="*/ 17 h 70"/>
                <a:gd name="T32" fmla="*/ 27 w 59"/>
                <a:gd name="T33" fmla="*/ 22 h 70"/>
                <a:gd name="T34" fmla="*/ 31 w 59"/>
                <a:gd name="T35" fmla="*/ 26 h 70"/>
                <a:gd name="T36" fmla="*/ 37 w 59"/>
                <a:gd name="T37" fmla="*/ 33 h 70"/>
                <a:gd name="T38" fmla="*/ 31 w 59"/>
                <a:gd name="T39" fmla="*/ 26 h 70"/>
                <a:gd name="T40" fmla="*/ 13 w 59"/>
                <a:gd name="T41" fmla="*/ 38 h 70"/>
                <a:gd name="T42" fmla="*/ 9 w 59"/>
                <a:gd name="T43" fmla="*/ 32 h 70"/>
                <a:gd name="T44" fmla="*/ 12 w 59"/>
                <a:gd name="T45" fmla="*/ 37 h 70"/>
                <a:gd name="T46" fmla="*/ 0 w 59"/>
                <a:gd name="T47" fmla="*/ 4 h 70"/>
                <a:gd name="T48" fmla="*/ 6 w 59"/>
                <a:gd name="T49" fmla="*/ 5 h 70"/>
                <a:gd name="T50" fmla="*/ 2 w 59"/>
                <a:gd name="T51" fmla="*/ 2 h 70"/>
                <a:gd name="T52" fmla="*/ 49 w 59"/>
                <a:gd name="T53" fmla="*/ 53 h 70"/>
                <a:gd name="T54" fmla="*/ 48 w 59"/>
                <a:gd name="T55" fmla="*/ 49 h 70"/>
                <a:gd name="T56" fmla="*/ 46 w 59"/>
                <a:gd name="T57" fmla="*/ 53 h 70"/>
                <a:gd name="T58" fmla="*/ 56 w 59"/>
                <a:gd name="T59" fmla="*/ 69 h 70"/>
                <a:gd name="T60" fmla="*/ 58 w 59"/>
                <a:gd name="T61" fmla="*/ 64 h 70"/>
                <a:gd name="T62" fmla="*/ 52 w 59"/>
                <a:gd name="T63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70">
                  <a:moveTo>
                    <a:pt x="16" y="8"/>
                  </a:moveTo>
                  <a:cubicBezTo>
                    <a:pt x="16" y="6"/>
                    <a:pt x="16" y="5"/>
                    <a:pt x="14" y="5"/>
                  </a:cubicBezTo>
                  <a:cubicBezTo>
                    <a:pt x="14" y="4"/>
                    <a:pt x="14" y="4"/>
                    <a:pt x="15" y="3"/>
                  </a:cubicBezTo>
                  <a:cubicBezTo>
                    <a:pt x="13" y="3"/>
                    <a:pt x="11" y="2"/>
                    <a:pt x="9" y="0"/>
                  </a:cubicBezTo>
                  <a:cubicBezTo>
                    <a:pt x="11" y="1"/>
                    <a:pt x="12" y="0"/>
                    <a:pt x="13" y="1"/>
                  </a:cubicBezTo>
                  <a:cubicBezTo>
                    <a:pt x="14" y="1"/>
                    <a:pt x="17" y="4"/>
                    <a:pt x="17" y="4"/>
                  </a:cubicBezTo>
                  <a:cubicBezTo>
                    <a:pt x="19" y="4"/>
                    <a:pt x="20" y="6"/>
                    <a:pt x="18" y="7"/>
                  </a:cubicBezTo>
                  <a:cubicBezTo>
                    <a:pt x="17" y="9"/>
                    <a:pt x="17" y="10"/>
                    <a:pt x="16" y="12"/>
                  </a:cubicBezTo>
                  <a:cubicBezTo>
                    <a:pt x="15" y="11"/>
                    <a:pt x="16" y="10"/>
                    <a:pt x="16" y="8"/>
                  </a:cubicBezTo>
                  <a:close/>
                  <a:moveTo>
                    <a:pt x="36" y="43"/>
                  </a:moveTo>
                  <a:cubicBezTo>
                    <a:pt x="38" y="45"/>
                    <a:pt x="39" y="45"/>
                    <a:pt x="41" y="47"/>
                  </a:cubicBezTo>
                  <a:cubicBezTo>
                    <a:pt x="41" y="47"/>
                    <a:pt x="42" y="45"/>
                    <a:pt x="42" y="45"/>
                  </a:cubicBezTo>
                  <a:cubicBezTo>
                    <a:pt x="42" y="44"/>
                    <a:pt x="40" y="44"/>
                    <a:pt x="39" y="43"/>
                  </a:cubicBezTo>
                  <a:cubicBezTo>
                    <a:pt x="38" y="41"/>
                    <a:pt x="38" y="38"/>
                    <a:pt x="37" y="36"/>
                  </a:cubicBezTo>
                  <a:cubicBezTo>
                    <a:pt x="37" y="37"/>
                    <a:pt x="36" y="37"/>
                    <a:pt x="36" y="37"/>
                  </a:cubicBezTo>
                  <a:cubicBezTo>
                    <a:pt x="34" y="39"/>
                    <a:pt x="35" y="39"/>
                    <a:pt x="36" y="40"/>
                  </a:cubicBezTo>
                  <a:cubicBezTo>
                    <a:pt x="37" y="41"/>
                    <a:pt x="37" y="43"/>
                    <a:pt x="36" y="43"/>
                  </a:cubicBezTo>
                  <a:close/>
                  <a:moveTo>
                    <a:pt x="8" y="31"/>
                  </a:moveTo>
                  <a:cubicBezTo>
                    <a:pt x="9" y="30"/>
                    <a:pt x="11" y="30"/>
                    <a:pt x="11" y="28"/>
                  </a:cubicBezTo>
                  <a:cubicBezTo>
                    <a:pt x="12" y="29"/>
                    <a:pt x="12" y="28"/>
                    <a:pt x="12" y="27"/>
                  </a:cubicBezTo>
                  <a:cubicBezTo>
                    <a:pt x="12" y="25"/>
                    <a:pt x="11" y="26"/>
                    <a:pt x="10" y="25"/>
                  </a:cubicBezTo>
                  <a:cubicBezTo>
                    <a:pt x="9" y="24"/>
                    <a:pt x="8" y="22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ubicBezTo>
                    <a:pt x="7" y="26"/>
                    <a:pt x="5" y="27"/>
                    <a:pt x="5" y="28"/>
                  </a:cubicBezTo>
                  <a:cubicBezTo>
                    <a:pt x="5" y="28"/>
                    <a:pt x="6" y="28"/>
                    <a:pt x="7" y="28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7" y="29"/>
                    <a:pt x="8" y="30"/>
                    <a:pt x="8" y="31"/>
                  </a:cubicBezTo>
                  <a:close/>
                  <a:moveTo>
                    <a:pt x="25" y="24"/>
                  </a:moveTo>
                  <a:cubicBezTo>
                    <a:pt x="26" y="25"/>
                    <a:pt x="26" y="26"/>
                    <a:pt x="27" y="26"/>
                  </a:cubicBezTo>
                  <a:cubicBezTo>
                    <a:pt x="27" y="24"/>
                    <a:pt x="29" y="20"/>
                    <a:pt x="26" y="19"/>
                  </a:cubicBezTo>
                  <a:cubicBezTo>
                    <a:pt x="24" y="19"/>
                    <a:pt x="24" y="20"/>
                    <a:pt x="23" y="18"/>
                  </a:cubicBezTo>
                  <a:cubicBezTo>
                    <a:pt x="23" y="16"/>
                    <a:pt x="21" y="17"/>
                    <a:pt x="20" y="17"/>
                  </a:cubicBezTo>
                  <a:cubicBezTo>
                    <a:pt x="22" y="18"/>
                    <a:pt x="21" y="21"/>
                    <a:pt x="24" y="21"/>
                  </a:cubicBezTo>
                  <a:cubicBezTo>
                    <a:pt x="26" y="21"/>
                    <a:pt x="26" y="21"/>
                    <a:pt x="27" y="22"/>
                  </a:cubicBezTo>
                  <a:cubicBezTo>
                    <a:pt x="27" y="23"/>
                    <a:pt x="25" y="24"/>
                    <a:pt x="25" y="24"/>
                  </a:cubicBezTo>
                  <a:close/>
                  <a:moveTo>
                    <a:pt x="31" y="26"/>
                  </a:moveTo>
                  <a:cubicBezTo>
                    <a:pt x="31" y="28"/>
                    <a:pt x="32" y="29"/>
                    <a:pt x="33" y="30"/>
                  </a:cubicBezTo>
                  <a:cubicBezTo>
                    <a:pt x="34" y="33"/>
                    <a:pt x="34" y="33"/>
                    <a:pt x="37" y="33"/>
                  </a:cubicBezTo>
                  <a:cubicBezTo>
                    <a:pt x="35" y="30"/>
                    <a:pt x="33" y="28"/>
                    <a:pt x="33" y="25"/>
                  </a:cubicBezTo>
                  <a:cubicBezTo>
                    <a:pt x="32" y="25"/>
                    <a:pt x="32" y="26"/>
                    <a:pt x="31" y="26"/>
                  </a:cubicBezTo>
                  <a:close/>
                  <a:moveTo>
                    <a:pt x="12" y="37"/>
                  </a:moveTo>
                  <a:cubicBezTo>
                    <a:pt x="12" y="38"/>
                    <a:pt x="13" y="38"/>
                    <a:pt x="13" y="38"/>
                  </a:cubicBezTo>
                  <a:cubicBezTo>
                    <a:pt x="13" y="36"/>
                    <a:pt x="15" y="31"/>
                    <a:pt x="12" y="31"/>
                  </a:cubicBezTo>
                  <a:cubicBezTo>
                    <a:pt x="12" y="32"/>
                    <a:pt x="10" y="32"/>
                    <a:pt x="9" y="32"/>
                  </a:cubicBezTo>
                  <a:cubicBezTo>
                    <a:pt x="10" y="34"/>
                    <a:pt x="10" y="36"/>
                    <a:pt x="11" y="38"/>
                  </a:cubicBezTo>
                  <a:cubicBezTo>
                    <a:pt x="11" y="38"/>
                    <a:pt x="11" y="38"/>
                    <a:pt x="12" y="37"/>
                  </a:cubicBezTo>
                  <a:close/>
                  <a:moveTo>
                    <a:pt x="2" y="2"/>
                  </a:moveTo>
                  <a:cubicBezTo>
                    <a:pt x="2" y="4"/>
                    <a:pt x="2" y="4"/>
                    <a:pt x="0" y="4"/>
                  </a:cubicBezTo>
                  <a:cubicBezTo>
                    <a:pt x="0" y="5"/>
                    <a:pt x="2" y="7"/>
                    <a:pt x="2" y="7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7" y="5"/>
                    <a:pt x="10" y="4"/>
                    <a:pt x="9" y="2"/>
                  </a:cubicBezTo>
                  <a:cubicBezTo>
                    <a:pt x="6" y="4"/>
                    <a:pt x="5" y="4"/>
                    <a:pt x="2" y="2"/>
                  </a:cubicBezTo>
                  <a:close/>
                  <a:moveTo>
                    <a:pt x="46" y="53"/>
                  </a:moveTo>
                  <a:cubicBezTo>
                    <a:pt x="45" y="55"/>
                    <a:pt x="48" y="55"/>
                    <a:pt x="49" y="53"/>
                  </a:cubicBezTo>
                  <a:cubicBezTo>
                    <a:pt x="51" y="52"/>
                    <a:pt x="51" y="50"/>
                    <a:pt x="50" y="48"/>
                  </a:cubicBezTo>
                  <a:cubicBezTo>
                    <a:pt x="49" y="48"/>
                    <a:pt x="48" y="49"/>
                    <a:pt x="48" y="49"/>
                  </a:cubicBezTo>
                  <a:cubicBezTo>
                    <a:pt x="49" y="50"/>
                    <a:pt x="50" y="50"/>
                    <a:pt x="48" y="52"/>
                  </a:cubicBezTo>
                  <a:cubicBezTo>
                    <a:pt x="47" y="53"/>
                    <a:pt x="47" y="53"/>
                    <a:pt x="46" y="53"/>
                  </a:cubicBezTo>
                  <a:close/>
                  <a:moveTo>
                    <a:pt x="51" y="68"/>
                  </a:moveTo>
                  <a:cubicBezTo>
                    <a:pt x="52" y="70"/>
                    <a:pt x="53" y="70"/>
                    <a:pt x="56" y="69"/>
                  </a:cubicBezTo>
                  <a:cubicBezTo>
                    <a:pt x="57" y="68"/>
                    <a:pt x="58" y="66"/>
                    <a:pt x="59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5"/>
                    <a:pt x="56" y="66"/>
                    <a:pt x="56" y="67"/>
                  </a:cubicBezTo>
                  <a:cubicBezTo>
                    <a:pt x="54" y="65"/>
                    <a:pt x="54" y="65"/>
                    <a:pt x="52" y="66"/>
                  </a:cubicBezTo>
                  <a:cubicBezTo>
                    <a:pt x="51" y="67"/>
                    <a:pt x="53" y="68"/>
                    <a:pt x="51" y="6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Azores Islands (Portugal)">
              <a:extLst>
                <a:ext uri="{FF2B5EF4-FFF2-40B4-BE49-F238E27FC236}">
                  <a16:creationId xmlns:a16="http://schemas.microsoft.com/office/drawing/2014/main" id="{0B6FFB5A-17D4-DF0E-8395-41DDD3EBD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3718" y="1721051"/>
              <a:ext cx="84302" cy="36564"/>
            </a:xfrm>
            <a:custGeom>
              <a:avLst/>
              <a:gdLst>
                <a:gd name="T0" fmla="*/ 1 w 35"/>
                <a:gd name="T1" fmla="*/ 4 h 15"/>
                <a:gd name="T2" fmla="*/ 7 w 35"/>
                <a:gd name="T3" fmla="*/ 6 h 15"/>
                <a:gd name="T4" fmla="*/ 3 w 35"/>
                <a:gd name="T5" fmla="*/ 6 h 15"/>
                <a:gd name="T6" fmla="*/ 1 w 35"/>
                <a:gd name="T7" fmla="*/ 4 h 15"/>
                <a:gd name="T8" fmla="*/ 35 w 35"/>
                <a:gd name="T9" fmla="*/ 12 h 15"/>
                <a:gd name="T10" fmla="*/ 30 w 35"/>
                <a:gd name="T11" fmla="*/ 12 h 15"/>
                <a:gd name="T12" fmla="*/ 27 w 35"/>
                <a:gd name="T13" fmla="*/ 10 h 15"/>
                <a:gd name="T14" fmla="*/ 30 w 35"/>
                <a:gd name="T15" fmla="*/ 13 h 15"/>
                <a:gd name="T16" fmla="*/ 35 w 35"/>
                <a:gd name="T17" fmla="*/ 12 h 15"/>
                <a:gd name="T18" fmla="*/ 14 w 35"/>
                <a:gd name="T19" fmla="*/ 0 h 15"/>
                <a:gd name="T20" fmla="*/ 13 w 35"/>
                <a:gd name="T21" fmla="*/ 3 h 15"/>
                <a:gd name="T22" fmla="*/ 16 w 35"/>
                <a:gd name="T23" fmla="*/ 1 h 15"/>
                <a:gd name="T24" fmla="*/ 14 w 35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5">
                  <a:moveTo>
                    <a:pt x="1" y="4"/>
                  </a:moveTo>
                  <a:cubicBezTo>
                    <a:pt x="3" y="4"/>
                    <a:pt x="5" y="5"/>
                    <a:pt x="7" y="6"/>
                  </a:cubicBezTo>
                  <a:cubicBezTo>
                    <a:pt x="5" y="6"/>
                    <a:pt x="4" y="7"/>
                    <a:pt x="3" y="6"/>
                  </a:cubicBezTo>
                  <a:cubicBezTo>
                    <a:pt x="1" y="6"/>
                    <a:pt x="0" y="5"/>
                    <a:pt x="1" y="4"/>
                  </a:cubicBezTo>
                  <a:close/>
                  <a:moveTo>
                    <a:pt x="35" y="12"/>
                  </a:moveTo>
                  <a:cubicBezTo>
                    <a:pt x="33" y="12"/>
                    <a:pt x="31" y="12"/>
                    <a:pt x="30" y="12"/>
                  </a:cubicBezTo>
                  <a:cubicBezTo>
                    <a:pt x="29" y="12"/>
                    <a:pt x="28" y="10"/>
                    <a:pt x="27" y="10"/>
                  </a:cubicBezTo>
                  <a:cubicBezTo>
                    <a:pt x="26" y="13"/>
                    <a:pt x="28" y="13"/>
                    <a:pt x="30" y="13"/>
                  </a:cubicBezTo>
                  <a:cubicBezTo>
                    <a:pt x="33" y="14"/>
                    <a:pt x="35" y="15"/>
                    <a:pt x="35" y="12"/>
                  </a:cubicBezTo>
                  <a:close/>
                  <a:moveTo>
                    <a:pt x="14" y="0"/>
                  </a:moveTo>
                  <a:cubicBezTo>
                    <a:pt x="13" y="0"/>
                    <a:pt x="11" y="2"/>
                    <a:pt x="13" y="3"/>
                  </a:cubicBezTo>
                  <a:cubicBezTo>
                    <a:pt x="14" y="4"/>
                    <a:pt x="16" y="2"/>
                    <a:pt x="16" y="1"/>
                  </a:cubicBezTo>
                  <a:cubicBezTo>
                    <a:pt x="15" y="1"/>
                    <a:pt x="14" y="1"/>
                    <a:pt x="14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Azerbaijan">
              <a:extLst>
                <a:ext uri="{FF2B5EF4-FFF2-40B4-BE49-F238E27FC236}">
                  <a16:creationId xmlns:a16="http://schemas.microsoft.com/office/drawing/2014/main" id="{20F4A68B-4930-C57F-3716-26A712449C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9825" y="1639797"/>
              <a:ext cx="134069" cy="93442"/>
            </a:xfrm>
            <a:custGeom>
              <a:avLst/>
              <a:gdLst>
                <a:gd name="T0" fmla="*/ 2 w 56"/>
                <a:gd name="T1" fmla="*/ 6 h 39"/>
                <a:gd name="T2" fmla="*/ 10 w 56"/>
                <a:gd name="T3" fmla="*/ 5 h 39"/>
                <a:gd name="T4" fmla="*/ 14 w 56"/>
                <a:gd name="T5" fmla="*/ 8 h 39"/>
                <a:gd name="T6" fmla="*/ 18 w 56"/>
                <a:gd name="T7" fmla="*/ 8 h 39"/>
                <a:gd name="T8" fmla="*/ 19 w 56"/>
                <a:gd name="T9" fmla="*/ 6 h 39"/>
                <a:gd name="T10" fmla="*/ 16 w 56"/>
                <a:gd name="T11" fmla="*/ 2 h 39"/>
                <a:gd name="T12" fmla="*/ 16 w 56"/>
                <a:gd name="T13" fmla="*/ 0 h 39"/>
                <a:gd name="T14" fmla="*/ 19 w 56"/>
                <a:gd name="T15" fmla="*/ 0 h 39"/>
                <a:gd name="T16" fmla="*/ 22 w 56"/>
                <a:gd name="T17" fmla="*/ 3 h 39"/>
                <a:gd name="T18" fmla="*/ 23 w 56"/>
                <a:gd name="T19" fmla="*/ 2 h 39"/>
                <a:gd name="T20" fmla="*/ 27 w 56"/>
                <a:gd name="T21" fmla="*/ 8 h 39"/>
                <a:gd name="T22" fmla="*/ 32 w 56"/>
                <a:gd name="T23" fmla="*/ 3 h 39"/>
                <a:gd name="T24" fmla="*/ 43 w 56"/>
                <a:gd name="T25" fmla="*/ 6 h 39"/>
                <a:gd name="T26" fmla="*/ 46 w 56"/>
                <a:gd name="T27" fmla="*/ 11 h 39"/>
                <a:gd name="T28" fmla="*/ 52 w 56"/>
                <a:gd name="T29" fmla="*/ 15 h 39"/>
                <a:gd name="T30" fmla="*/ 55 w 56"/>
                <a:gd name="T31" fmla="*/ 19 h 39"/>
                <a:gd name="T32" fmla="*/ 46 w 56"/>
                <a:gd name="T33" fmla="*/ 21 h 39"/>
                <a:gd name="T34" fmla="*/ 46 w 56"/>
                <a:gd name="T35" fmla="*/ 25 h 39"/>
                <a:gd name="T36" fmla="*/ 46 w 56"/>
                <a:gd name="T37" fmla="*/ 27 h 39"/>
                <a:gd name="T38" fmla="*/ 44 w 56"/>
                <a:gd name="T39" fmla="*/ 33 h 39"/>
                <a:gd name="T40" fmla="*/ 43 w 56"/>
                <a:gd name="T41" fmla="*/ 32 h 39"/>
                <a:gd name="T42" fmla="*/ 41 w 56"/>
                <a:gd name="T43" fmla="*/ 33 h 39"/>
                <a:gd name="T44" fmla="*/ 40 w 56"/>
                <a:gd name="T45" fmla="*/ 39 h 39"/>
                <a:gd name="T46" fmla="*/ 35 w 56"/>
                <a:gd name="T47" fmla="*/ 37 h 39"/>
                <a:gd name="T48" fmla="*/ 32 w 56"/>
                <a:gd name="T49" fmla="*/ 33 h 39"/>
                <a:gd name="T50" fmla="*/ 33 w 56"/>
                <a:gd name="T51" fmla="*/ 29 h 39"/>
                <a:gd name="T52" fmla="*/ 31 w 56"/>
                <a:gd name="T53" fmla="*/ 24 h 39"/>
                <a:gd name="T54" fmla="*/ 23 w 56"/>
                <a:gd name="T55" fmla="*/ 29 h 39"/>
                <a:gd name="T56" fmla="*/ 17 w 56"/>
                <a:gd name="T57" fmla="*/ 34 h 39"/>
                <a:gd name="T58" fmla="*/ 18 w 56"/>
                <a:gd name="T59" fmla="*/ 30 h 39"/>
                <a:gd name="T60" fmla="*/ 16 w 56"/>
                <a:gd name="T61" fmla="*/ 26 h 39"/>
                <a:gd name="T62" fmla="*/ 14 w 56"/>
                <a:gd name="T63" fmla="*/ 26 h 39"/>
                <a:gd name="T64" fmla="*/ 12 w 56"/>
                <a:gd name="T65" fmla="*/ 24 h 39"/>
                <a:gd name="T66" fmla="*/ 8 w 56"/>
                <a:gd name="T67" fmla="*/ 21 h 39"/>
                <a:gd name="T68" fmla="*/ 12 w 56"/>
                <a:gd name="T69" fmla="*/ 18 h 39"/>
                <a:gd name="T70" fmla="*/ 7 w 56"/>
                <a:gd name="T71" fmla="*/ 16 h 39"/>
                <a:gd name="T72" fmla="*/ 8 w 56"/>
                <a:gd name="T73" fmla="*/ 10 h 39"/>
                <a:gd name="T74" fmla="*/ 3 w 56"/>
                <a:gd name="T75" fmla="*/ 9 h 39"/>
                <a:gd name="T76" fmla="*/ 2 w 56"/>
                <a:gd name="T77" fmla="*/ 6 h 39"/>
                <a:gd name="T78" fmla="*/ 12 w 56"/>
                <a:gd name="T79" fmla="*/ 30 h 39"/>
                <a:gd name="T80" fmla="*/ 10 w 56"/>
                <a:gd name="T81" fmla="*/ 29 h 39"/>
                <a:gd name="T82" fmla="*/ 4 w 56"/>
                <a:gd name="T83" fmla="*/ 25 h 39"/>
                <a:gd name="T84" fmla="*/ 0 w 56"/>
                <a:gd name="T85" fmla="*/ 25 h 39"/>
                <a:gd name="T86" fmla="*/ 3 w 56"/>
                <a:gd name="T87" fmla="*/ 29 h 39"/>
                <a:gd name="T88" fmla="*/ 5 w 56"/>
                <a:gd name="T89" fmla="*/ 31 h 39"/>
                <a:gd name="T90" fmla="*/ 13 w 56"/>
                <a:gd name="T91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39"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6"/>
                    <a:pt x="9" y="5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11" y="6"/>
                    <a:pt x="12" y="8"/>
                    <a:pt x="14" y="8"/>
                  </a:cubicBezTo>
                  <a:cubicBezTo>
                    <a:pt x="15" y="8"/>
                    <a:pt x="15" y="9"/>
                    <a:pt x="16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8" y="8"/>
                    <a:pt x="18" y="7"/>
                    <a:pt x="19" y="6"/>
                  </a:cubicBezTo>
                  <a:cubicBezTo>
                    <a:pt x="18" y="5"/>
                    <a:pt x="16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5" y="2"/>
                    <a:pt x="14" y="3"/>
                    <a:pt x="13" y="3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2" y="1"/>
                    <a:pt x="21" y="2"/>
                    <a:pt x="22" y="3"/>
                  </a:cubicBezTo>
                  <a:cubicBezTo>
                    <a:pt x="22" y="3"/>
                    <a:pt x="23" y="4"/>
                    <a:pt x="23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5" y="4"/>
                    <a:pt x="23" y="5"/>
                    <a:pt x="24" y="6"/>
                  </a:cubicBezTo>
                  <a:cubicBezTo>
                    <a:pt x="25" y="7"/>
                    <a:pt x="27" y="6"/>
                    <a:pt x="27" y="8"/>
                  </a:cubicBezTo>
                  <a:cubicBezTo>
                    <a:pt x="29" y="5"/>
                    <a:pt x="29" y="9"/>
                    <a:pt x="30" y="7"/>
                  </a:cubicBezTo>
                  <a:cubicBezTo>
                    <a:pt x="32" y="6"/>
                    <a:pt x="32" y="6"/>
                    <a:pt x="32" y="3"/>
                  </a:cubicBezTo>
                  <a:cubicBezTo>
                    <a:pt x="35" y="4"/>
                    <a:pt x="35" y="2"/>
                    <a:pt x="38" y="0"/>
                  </a:cubicBezTo>
                  <a:cubicBezTo>
                    <a:pt x="40" y="2"/>
                    <a:pt x="41" y="4"/>
                    <a:pt x="43" y="6"/>
                  </a:cubicBezTo>
                  <a:cubicBezTo>
                    <a:pt x="44" y="7"/>
                    <a:pt x="43" y="8"/>
                    <a:pt x="44" y="9"/>
                  </a:cubicBezTo>
                  <a:cubicBezTo>
                    <a:pt x="45" y="10"/>
                    <a:pt x="45" y="11"/>
                    <a:pt x="46" y="11"/>
                  </a:cubicBezTo>
                  <a:cubicBezTo>
                    <a:pt x="47" y="12"/>
                    <a:pt x="47" y="14"/>
                    <a:pt x="47" y="15"/>
                  </a:cubicBezTo>
                  <a:cubicBezTo>
                    <a:pt x="49" y="15"/>
                    <a:pt x="50" y="15"/>
                    <a:pt x="52" y="15"/>
                  </a:cubicBezTo>
                  <a:cubicBezTo>
                    <a:pt x="53" y="15"/>
                    <a:pt x="53" y="15"/>
                    <a:pt x="54" y="16"/>
                  </a:cubicBezTo>
                  <a:cubicBezTo>
                    <a:pt x="56" y="17"/>
                    <a:pt x="55" y="17"/>
                    <a:pt x="55" y="19"/>
                  </a:cubicBezTo>
                  <a:cubicBezTo>
                    <a:pt x="55" y="17"/>
                    <a:pt x="52" y="16"/>
                    <a:pt x="50" y="17"/>
                  </a:cubicBezTo>
                  <a:cubicBezTo>
                    <a:pt x="47" y="18"/>
                    <a:pt x="47" y="18"/>
                    <a:pt x="46" y="21"/>
                  </a:cubicBezTo>
                  <a:cubicBezTo>
                    <a:pt x="46" y="21"/>
                    <a:pt x="47" y="21"/>
                    <a:pt x="47" y="21"/>
                  </a:cubicBezTo>
                  <a:cubicBezTo>
                    <a:pt x="45" y="22"/>
                    <a:pt x="46" y="23"/>
                    <a:pt x="46" y="25"/>
                  </a:cubicBezTo>
                  <a:cubicBezTo>
                    <a:pt x="46" y="25"/>
                    <a:pt x="45" y="25"/>
                    <a:pt x="45" y="25"/>
                  </a:cubicBezTo>
                  <a:cubicBezTo>
                    <a:pt x="45" y="26"/>
                    <a:pt x="44" y="28"/>
                    <a:pt x="46" y="27"/>
                  </a:cubicBezTo>
                  <a:cubicBezTo>
                    <a:pt x="46" y="28"/>
                    <a:pt x="46" y="29"/>
                    <a:pt x="46" y="29"/>
                  </a:cubicBezTo>
                  <a:cubicBezTo>
                    <a:pt x="44" y="28"/>
                    <a:pt x="44" y="32"/>
                    <a:pt x="44" y="33"/>
                  </a:cubicBezTo>
                  <a:cubicBezTo>
                    <a:pt x="44" y="33"/>
                    <a:pt x="43" y="33"/>
                    <a:pt x="42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2" y="31"/>
                    <a:pt x="43" y="30"/>
                    <a:pt x="41" y="30"/>
                  </a:cubicBezTo>
                  <a:cubicBezTo>
                    <a:pt x="41" y="31"/>
                    <a:pt x="41" y="32"/>
                    <a:pt x="41" y="33"/>
                  </a:cubicBezTo>
                  <a:cubicBezTo>
                    <a:pt x="41" y="35"/>
                    <a:pt x="40" y="34"/>
                    <a:pt x="40" y="35"/>
                  </a:cubicBezTo>
                  <a:cubicBezTo>
                    <a:pt x="40" y="36"/>
                    <a:pt x="40" y="37"/>
                    <a:pt x="40" y="39"/>
                  </a:cubicBezTo>
                  <a:cubicBezTo>
                    <a:pt x="37" y="39"/>
                    <a:pt x="38" y="39"/>
                    <a:pt x="37" y="37"/>
                  </a:cubicBezTo>
                  <a:cubicBezTo>
                    <a:pt x="36" y="36"/>
                    <a:pt x="35" y="37"/>
                    <a:pt x="35" y="37"/>
                  </a:cubicBezTo>
                  <a:cubicBezTo>
                    <a:pt x="34" y="37"/>
                    <a:pt x="35" y="36"/>
                    <a:pt x="34" y="35"/>
                  </a:cubicBezTo>
                  <a:cubicBezTo>
                    <a:pt x="34" y="35"/>
                    <a:pt x="31" y="34"/>
                    <a:pt x="32" y="33"/>
                  </a:cubicBezTo>
                  <a:cubicBezTo>
                    <a:pt x="33" y="32"/>
                    <a:pt x="35" y="34"/>
                    <a:pt x="35" y="31"/>
                  </a:cubicBezTo>
                  <a:cubicBezTo>
                    <a:pt x="34" y="32"/>
                    <a:pt x="33" y="31"/>
                    <a:pt x="33" y="29"/>
                  </a:cubicBezTo>
                  <a:cubicBezTo>
                    <a:pt x="33" y="28"/>
                    <a:pt x="35" y="28"/>
                    <a:pt x="35" y="28"/>
                  </a:cubicBezTo>
                  <a:cubicBezTo>
                    <a:pt x="34" y="26"/>
                    <a:pt x="33" y="23"/>
                    <a:pt x="31" y="24"/>
                  </a:cubicBezTo>
                  <a:cubicBezTo>
                    <a:pt x="29" y="25"/>
                    <a:pt x="27" y="25"/>
                    <a:pt x="26" y="27"/>
                  </a:cubicBezTo>
                  <a:cubicBezTo>
                    <a:pt x="25" y="28"/>
                    <a:pt x="24" y="28"/>
                    <a:pt x="23" y="29"/>
                  </a:cubicBezTo>
                  <a:cubicBezTo>
                    <a:pt x="22" y="29"/>
                    <a:pt x="22" y="30"/>
                    <a:pt x="21" y="30"/>
                  </a:cubicBezTo>
                  <a:cubicBezTo>
                    <a:pt x="20" y="30"/>
                    <a:pt x="18" y="33"/>
                    <a:pt x="17" y="34"/>
                  </a:cubicBezTo>
                  <a:cubicBezTo>
                    <a:pt x="17" y="33"/>
                    <a:pt x="18" y="31"/>
                    <a:pt x="16" y="30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7" y="29"/>
                    <a:pt x="17" y="28"/>
                    <a:pt x="16" y="28"/>
                  </a:cubicBezTo>
                  <a:cubicBezTo>
                    <a:pt x="18" y="28"/>
                    <a:pt x="17" y="26"/>
                    <a:pt x="16" y="26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15" y="26"/>
                    <a:pt x="15" y="27"/>
                    <a:pt x="14" y="26"/>
                  </a:cubicBezTo>
                  <a:cubicBezTo>
                    <a:pt x="13" y="26"/>
                    <a:pt x="14" y="25"/>
                    <a:pt x="13" y="25"/>
                  </a:cubicBezTo>
                  <a:cubicBezTo>
                    <a:pt x="12" y="25"/>
                    <a:pt x="12" y="24"/>
                    <a:pt x="12" y="24"/>
                  </a:cubicBezTo>
                  <a:cubicBezTo>
                    <a:pt x="12" y="23"/>
                    <a:pt x="10" y="24"/>
                    <a:pt x="10" y="23"/>
                  </a:cubicBezTo>
                  <a:cubicBezTo>
                    <a:pt x="10" y="22"/>
                    <a:pt x="9" y="21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1" y="18"/>
                    <a:pt x="10" y="19"/>
                    <a:pt x="10" y="17"/>
                  </a:cubicBezTo>
                  <a:cubicBezTo>
                    <a:pt x="9" y="18"/>
                    <a:pt x="8" y="16"/>
                    <a:pt x="7" y="16"/>
                  </a:cubicBezTo>
                  <a:cubicBezTo>
                    <a:pt x="7" y="16"/>
                    <a:pt x="6" y="13"/>
                    <a:pt x="5" y="13"/>
                  </a:cubicBezTo>
                  <a:cubicBezTo>
                    <a:pt x="7" y="13"/>
                    <a:pt x="8" y="12"/>
                    <a:pt x="8" y="10"/>
                  </a:cubicBezTo>
                  <a:cubicBezTo>
                    <a:pt x="6" y="11"/>
                    <a:pt x="7" y="9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3" y="8"/>
                    <a:pt x="2" y="8"/>
                    <a:pt x="2" y="6"/>
                  </a:cubicBezTo>
                  <a:close/>
                  <a:moveTo>
                    <a:pt x="11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8"/>
                    <a:pt x="10" y="26"/>
                    <a:pt x="10" y="26"/>
                  </a:cubicBezTo>
                  <a:cubicBezTo>
                    <a:pt x="7" y="26"/>
                    <a:pt x="6" y="27"/>
                    <a:pt x="4" y="25"/>
                  </a:cubicBezTo>
                  <a:cubicBezTo>
                    <a:pt x="5" y="26"/>
                    <a:pt x="4" y="27"/>
                    <a:pt x="3" y="26"/>
                  </a:cubicBezTo>
                  <a:cubicBezTo>
                    <a:pt x="4" y="24"/>
                    <a:pt x="1" y="23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8"/>
                    <a:pt x="1" y="28"/>
                    <a:pt x="3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1"/>
                    <a:pt x="5" y="30"/>
                    <a:pt x="5" y="31"/>
                  </a:cubicBezTo>
                  <a:cubicBezTo>
                    <a:pt x="6" y="33"/>
                    <a:pt x="7" y="33"/>
                    <a:pt x="10" y="34"/>
                  </a:cubicBezTo>
                  <a:cubicBezTo>
                    <a:pt x="11" y="34"/>
                    <a:pt x="12" y="34"/>
                    <a:pt x="13" y="34"/>
                  </a:cubicBezTo>
                  <a:cubicBezTo>
                    <a:pt x="12" y="33"/>
                    <a:pt x="13" y="31"/>
                    <a:pt x="11" y="3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Austria">
              <a:extLst>
                <a:ext uri="{FF2B5EF4-FFF2-40B4-BE49-F238E27FC236}">
                  <a16:creationId xmlns:a16="http://schemas.microsoft.com/office/drawing/2014/main" id="{71A49218-787F-5EA9-538E-4EB396409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797" y="1442755"/>
              <a:ext cx="183838" cy="75160"/>
            </a:xfrm>
            <a:custGeom>
              <a:avLst/>
              <a:gdLst>
                <a:gd name="T0" fmla="*/ 69 w 77"/>
                <a:gd name="T1" fmla="*/ 22 h 31"/>
                <a:gd name="T2" fmla="*/ 69 w 77"/>
                <a:gd name="T3" fmla="*/ 20 h 31"/>
                <a:gd name="T4" fmla="*/ 69 w 77"/>
                <a:gd name="T5" fmla="*/ 19 h 31"/>
                <a:gd name="T6" fmla="*/ 69 w 77"/>
                <a:gd name="T7" fmla="*/ 16 h 31"/>
                <a:gd name="T8" fmla="*/ 73 w 77"/>
                <a:gd name="T9" fmla="*/ 16 h 31"/>
                <a:gd name="T10" fmla="*/ 74 w 77"/>
                <a:gd name="T11" fmla="*/ 13 h 31"/>
                <a:gd name="T12" fmla="*/ 75 w 77"/>
                <a:gd name="T13" fmla="*/ 6 h 31"/>
                <a:gd name="T14" fmla="*/ 71 w 77"/>
                <a:gd name="T15" fmla="*/ 3 h 31"/>
                <a:gd name="T16" fmla="*/ 66 w 77"/>
                <a:gd name="T17" fmla="*/ 3 h 31"/>
                <a:gd name="T18" fmla="*/ 62 w 77"/>
                <a:gd name="T19" fmla="*/ 1 h 31"/>
                <a:gd name="T20" fmla="*/ 55 w 77"/>
                <a:gd name="T21" fmla="*/ 0 h 31"/>
                <a:gd name="T22" fmla="*/ 52 w 77"/>
                <a:gd name="T23" fmla="*/ 3 h 31"/>
                <a:gd name="T24" fmla="*/ 49 w 77"/>
                <a:gd name="T25" fmla="*/ 5 h 31"/>
                <a:gd name="T26" fmla="*/ 46 w 77"/>
                <a:gd name="T27" fmla="*/ 4 h 31"/>
                <a:gd name="T28" fmla="*/ 40 w 77"/>
                <a:gd name="T29" fmla="*/ 5 h 31"/>
                <a:gd name="T30" fmla="*/ 32 w 77"/>
                <a:gd name="T31" fmla="*/ 11 h 31"/>
                <a:gd name="T32" fmla="*/ 34 w 77"/>
                <a:gd name="T33" fmla="*/ 15 h 31"/>
                <a:gd name="T34" fmla="*/ 33 w 77"/>
                <a:gd name="T35" fmla="*/ 17 h 31"/>
                <a:gd name="T36" fmla="*/ 27 w 77"/>
                <a:gd name="T37" fmla="*/ 16 h 31"/>
                <a:gd name="T38" fmla="*/ 23 w 77"/>
                <a:gd name="T39" fmla="*/ 16 h 31"/>
                <a:gd name="T40" fmla="*/ 19 w 77"/>
                <a:gd name="T41" fmla="*/ 19 h 31"/>
                <a:gd name="T42" fmla="*/ 10 w 77"/>
                <a:gd name="T43" fmla="*/ 16 h 31"/>
                <a:gd name="T44" fmla="*/ 7 w 77"/>
                <a:gd name="T45" fmla="*/ 20 h 31"/>
                <a:gd name="T46" fmla="*/ 5 w 77"/>
                <a:gd name="T47" fmla="*/ 17 h 31"/>
                <a:gd name="T48" fmla="*/ 1 w 77"/>
                <a:gd name="T49" fmla="*/ 17 h 31"/>
                <a:gd name="T50" fmla="*/ 1 w 77"/>
                <a:gd name="T51" fmla="*/ 20 h 31"/>
                <a:gd name="T52" fmla="*/ 3 w 77"/>
                <a:gd name="T53" fmla="*/ 23 h 31"/>
                <a:gd name="T54" fmla="*/ 10 w 77"/>
                <a:gd name="T55" fmla="*/ 25 h 31"/>
                <a:gd name="T56" fmla="*/ 15 w 77"/>
                <a:gd name="T57" fmla="*/ 26 h 31"/>
                <a:gd name="T58" fmla="*/ 20 w 77"/>
                <a:gd name="T59" fmla="*/ 24 h 31"/>
                <a:gd name="T60" fmla="*/ 28 w 77"/>
                <a:gd name="T61" fmla="*/ 22 h 31"/>
                <a:gd name="T62" fmla="*/ 30 w 77"/>
                <a:gd name="T63" fmla="*/ 27 h 31"/>
                <a:gd name="T64" fmla="*/ 42 w 77"/>
                <a:gd name="T65" fmla="*/ 29 h 31"/>
                <a:gd name="T66" fmla="*/ 51 w 77"/>
                <a:gd name="T67" fmla="*/ 31 h 31"/>
                <a:gd name="T68" fmla="*/ 53 w 77"/>
                <a:gd name="T69" fmla="*/ 28 h 31"/>
                <a:gd name="T70" fmla="*/ 60 w 77"/>
                <a:gd name="T71" fmla="*/ 28 h 31"/>
                <a:gd name="T72" fmla="*/ 66 w 77"/>
                <a:gd name="T73" fmla="*/ 28 h 31"/>
                <a:gd name="T74" fmla="*/ 66 w 77"/>
                <a:gd name="T75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31">
                  <a:moveTo>
                    <a:pt x="70" y="23"/>
                  </a:moveTo>
                  <a:cubicBezTo>
                    <a:pt x="70" y="23"/>
                    <a:pt x="70" y="22"/>
                    <a:pt x="69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69" y="22"/>
                    <a:pt x="68" y="21"/>
                    <a:pt x="69" y="20"/>
                  </a:cubicBezTo>
                  <a:cubicBezTo>
                    <a:pt x="69" y="20"/>
                    <a:pt x="70" y="20"/>
                    <a:pt x="70" y="20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9"/>
                    <a:pt x="72" y="19"/>
                    <a:pt x="72" y="17"/>
                  </a:cubicBezTo>
                  <a:cubicBezTo>
                    <a:pt x="72" y="16"/>
                    <a:pt x="70" y="16"/>
                    <a:pt x="69" y="16"/>
                  </a:cubicBezTo>
                  <a:cubicBezTo>
                    <a:pt x="70" y="15"/>
                    <a:pt x="70" y="15"/>
                    <a:pt x="71" y="15"/>
                  </a:cubicBezTo>
                  <a:cubicBezTo>
                    <a:pt x="72" y="15"/>
                    <a:pt x="72" y="16"/>
                    <a:pt x="73" y="16"/>
                  </a:cubicBezTo>
                  <a:cubicBezTo>
                    <a:pt x="73" y="16"/>
                    <a:pt x="76" y="15"/>
                    <a:pt x="76" y="15"/>
                  </a:cubicBezTo>
                  <a:cubicBezTo>
                    <a:pt x="76" y="13"/>
                    <a:pt x="75" y="13"/>
                    <a:pt x="74" y="13"/>
                  </a:cubicBezTo>
                  <a:cubicBezTo>
                    <a:pt x="75" y="13"/>
                    <a:pt x="76" y="12"/>
                    <a:pt x="77" y="12"/>
                  </a:cubicBezTo>
                  <a:cubicBezTo>
                    <a:pt x="76" y="11"/>
                    <a:pt x="71" y="7"/>
                    <a:pt x="75" y="6"/>
                  </a:cubicBezTo>
                  <a:cubicBezTo>
                    <a:pt x="74" y="4"/>
                    <a:pt x="74" y="4"/>
                    <a:pt x="72" y="4"/>
                  </a:cubicBezTo>
                  <a:cubicBezTo>
                    <a:pt x="71" y="4"/>
                    <a:pt x="72" y="3"/>
                    <a:pt x="71" y="3"/>
                  </a:cubicBezTo>
                  <a:cubicBezTo>
                    <a:pt x="70" y="3"/>
                    <a:pt x="70" y="4"/>
                    <a:pt x="69" y="4"/>
                  </a:cubicBezTo>
                  <a:cubicBezTo>
                    <a:pt x="68" y="4"/>
                    <a:pt x="67" y="3"/>
                    <a:pt x="66" y="3"/>
                  </a:cubicBezTo>
                  <a:cubicBezTo>
                    <a:pt x="65" y="3"/>
                    <a:pt x="64" y="3"/>
                    <a:pt x="64" y="3"/>
                  </a:cubicBezTo>
                  <a:cubicBezTo>
                    <a:pt x="63" y="2"/>
                    <a:pt x="63" y="2"/>
                    <a:pt x="62" y="1"/>
                  </a:cubicBezTo>
                  <a:cubicBezTo>
                    <a:pt x="59" y="0"/>
                    <a:pt x="59" y="0"/>
                    <a:pt x="56" y="1"/>
                  </a:cubicBezTo>
                  <a:cubicBezTo>
                    <a:pt x="57" y="1"/>
                    <a:pt x="56" y="0"/>
                    <a:pt x="55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54" y="4"/>
                    <a:pt x="52" y="2"/>
                    <a:pt x="52" y="3"/>
                  </a:cubicBezTo>
                  <a:cubicBezTo>
                    <a:pt x="52" y="4"/>
                    <a:pt x="52" y="5"/>
                    <a:pt x="52" y="6"/>
                  </a:cubicBezTo>
                  <a:cubicBezTo>
                    <a:pt x="50" y="5"/>
                    <a:pt x="50" y="4"/>
                    <a:pt x="49" y="5"/>
                  </a:cubicBezTo>
                  <a:cubicBezTo>
                    <a:pt x="48" y="6"/>
                    <a:pt x="46" y="5"/>
                    <a:pt x="45" y="5"/>
                  </a:cubicBezTo>
                  <a:cubicBezTo>
                    <a:pt x="45" y="5"/>
                    <a:pt x="45" y="4"/>
                    <a:pt x="46" y="4"/>
                  </a:cubicBezTo>
                  <a:cubicBezTo>
                    <a:pt x="45" y="4"/>
                    <a:pt x="44" y="4"/>
                    <a:pt x="44" y="4"/>
                  </a:cubicBezTo>
                  <a:cubicBezTo>
                    <a:pt x="42" y="6"/>
                    <a:pt x="42" y="5"/>
                    <a:pt x="40" y="5"/>
                  </a:cubicBezTo>
                  <a:cubicBezTo>
                    <a:pt x="38" y="6"/>
                    <a:pt x="40" y="8"/>
                    <a:pt x="39" y="8"/>
                  </a:cubicBezTo>
                  <a:cubicBezTo>
                    <a:pt x="36" y="9"/>
                    <a:pt x="34" y="9"/>
                    <a:pt x="32" y="11"/>
                  </a:cubicBezTo>
                  <a:cubicBezTo>
                    <a:pt x="33" y="12"/>
                    <a:pt x="34" y="13"/>
                    <a:pt x="35" y="13"/>
                  </a:cubicBezTo>
                  <a:cubicBezTo>
                    <a:pt x="35" y="14"/>
                    <a:pt x="35" y="14"/>
                    <a:pt x="34" y="15"/>
                  </a:cubicBezTo>
                  <a:cubicBezTo>
                    <a:pt x="36" y="14"/>
                    <a:pt x="35" y="17"/>
                    <a:pt x="35" y="18"/>
                  </a:cubicBezTo>
                  <a:cubicBezTo>
                    <a:pt x="35" y="18"/>
                    <a:pt x="34" y="18"/>
                    <a:pt x="33" y="17"/>
                  </a:cubicBezTo>
                  <a:cubicBezTo>
                    <a:pt x="33" y="17"/>
                    <a:pt x="34" y="16"/>
                    <a:pt x="33" y="16"/>
                  </a:cubicBezTo>
                  <a:cubicBezTo>
                    <a:pt x="31" y="16"/>
                    <a:pt x="29" y="16"/>
                    <a:pt x="27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6" y="16"/>
                    <a:pt x="25" y="16"/>
                    <a:pt x="23" y="16"/>
                  </a:cubicBezTo>
                  <a:cubicBezTo>
                    <a:pt x="21" y="16"/>
                    <a:pt x="21" y="18"/>
                    <a:pt x="19" y="17"/>
                  </a:cubicBezTo>
                  <a:cubicBezTo>
                    <a:pt x="19" y="18"/>
                    <a:pt x="19" y="18"/>
                    <a:pt x="19" y="19"/>
                  </a:cubicBezTo>
                  <a:cubicBezTo>
                    <a:pt x="17" y="19"/>
                    <a:pt x="15" y="19"/>
                    <a:pt x="14" y="18"/>
                  </a:cubicBezTo>
                  <a:cubicBezTo>
                    <a:pt x="12" y="16"/>
                    <a:pt x="10" y="19"/>
                    <a:pt x="10" y="16"/>
                  </a:cubicBezTo>
                  <a:cubicBezTo>
                    <a:pt x="9" y="17"/>
                    <a:pt x="8" y="17"/>
                    <a:pt x="10" y="19"/>
                  </a:cubicBezTo>
                  <a:cubicBezTo>
                    <a:pt x="9" y="19"/>
                    <a:pt x="8" y="20"/>
                    <a:pt x="7" y="20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5" y="18"/>
                    <a:pt x="6" y="18"/>
                    <a:pt x="5" y="17"/>
                  </a:cubicBezTo>
                  <a:cubicBezTo>
                    <a:pt x="4" y="17"/>
                    <a:pt x="3" y="18"/>
                    <a:pt x="3" y="16"/>
                  </a:cubicBezTo>
                  <a:cubicBezTo>
                    <a:pt x="3" y="17"/>
                    <a:pt x="2" y="18"/>
                    <a:pt x="1" y="17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0" y="18"/>
                    <a:pt x="2" y="19"/>
                    <a:pt x="1" y="20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2"/>
                    <a:pt x="3" y="23"/>
                  </a:cubicBezTo>
                  <a:cubicBezTo>
                    <a:pt x="3" y="24"/>
                    <a:pt x="6" y="26"/>
                    <a:pt x="7" y="25"/>
                  </a:cubicBezTo>
                  <a:cubicBezTo>
                    <a:pt x="8" y="24"/>
                    <a:pt x="11" y="23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3" y="25"/>
                    <a:pt x="14" y="27"/>
                    <a:pt x="15" y="26"/>
                  </a:cubicBezTo>
                  <a:cubicBezTo>
                    <a:pt x="15" y="26"/>
                    <a:pt x="16" y="24"/>
                    <a:pt x="17" y="24"/>
                  </a:cubicBezTo>
                  <a:cubicBezTo>
                    <a:pt x="18" y="24"/>
                    <a:pt x="19" y="24"/>
                    <a:pt x="20" y="24"/>
                  </a:cubicBezTo>
                  <a:cubicBezTo>
                    <a:pt x="21" y="23"/>
                    <a:pt x="21" y="22"/>
                    <a:pt x="23" y="24"/>
                  </a:cubicBezTo>
                  <a:cubicBezTo>
                    <a:pt x="23" y="25"/>
                    <a:pt x="26" y="22"/>
                    <a:pt x="28" y="22"/>
                  </a:cubicBezTo>
                  <a:cubicBezTo>
                    <a:pt x="27" y="23"/>
                    <a:pt x="27" y="23"/>
                    <a:pt x="26" y="24"/>
                  </a:cubicBezTo>
                  <a:cubicBezTo>
                    <a:pt x="28" y="25"/>
                    <a:pt x="28" y="26"/>
                    <a:pt x="30" y="27"/>
                  </a:cubicBezTo>
                  <a:cubicBezTo>
                    <a:pt x="33" y="28"/>
                    <a:pt x="35" y="28"/>
                    <a:pt x="38" y="28"/>
                  </a:cubicBezTo>
                  <a:cubicBezTo>
                    <a:pt x="39" y="28"/>
                    <a:pt x="41" y="28"/>
                    <a:pt x="42" y="29"/>
                  </a:cubicBezTo>
                  <a:cubicBezTo>
                    <a:pt x="42" y="29"/>
                    <a:pt x="43" y="29"/>
                    <a:pt x="43" y="29"/>
                  </a:cubicBezTo>
                  <a:cubicBezTo>
                    <a:pt x="46" y="29"/>
                    <a:pt x="49" y="28"/>
                    <a:pt x="51" y="31"/>
                  </a:cubicBezTo>
                  <a:cubicBezTo>
                    <a:pt x="50" y="30"/>
                    <a:pt x="50" y="30"/>
                    <a:pt x="50" y="29"/>
                  </a:cubicBezTo>
                  <a:cubicBezTo>
                    <a:pt x="52" y="29"/>
                    <a:pt x="52" y="30"/>
                    <a:pt x="53" y="28"/>
                  </a:cubicBezTo>
                  <a:cubicBezTo>
                    <a:pt x="54" y="27"/>
                    <a:pt x="57" y="28"/>
                    <a:pt x="58" y="28"/>
                  </a:cubicBezTo>
                  <a:cubicBezTo>
                    <a:pt x="58" y="28"/>
                    <a:pt x="59" y="28"/>
                    <a:pt x="60" y="28"/>
                  </a:cubicBezTo>
                  <a:cubicBezTo>
                    <a:pt x="60" y="28"/>
                    <a:pt x="60" y="26"/>
                    <a:pt x="61" y="26"/>
                  </a:cubicBezTo>
                  <a:cubicBezTo>
                    <a:pt x="62" y="27"/>
                    <a:pt x="64" y="27"/>
                    <a:pt x="66" y="28"/>
                  </a:cubicBezTo>
                  <a:cubicBezTo>
                    <a:pt x="65" y="28"/>
                    <a:pt x="64" y="27"/>
                    <a:pt x="64" y="26"/>
                  </a:cubicBezTo>
                  <a:cubicBezTo>
                    <a:pt x="64" y="24"/>
                    <a:pt x="65" y="26"/>
                    <a:pt x="66" y="25"/>
                  </a:cubicBezTo>
                  <a:cubicBezTo>
                    <a:pt x="68" y="23"/>
                    <a:pt x="68" y="23"/>
                    <a:pt x="70" y="2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Australia">
              <a:extLst>
                <a:ext uri="{FF2B5EF4-FFF2-40B4-BE49-F238E27FC236}">
                  <a16:creationId xmlns:a16="http://schemas.microsoft.com/office/drawing/2014/main" id="{AFEE8C2B-888F-0DFF-B60D-D2D4C170BE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8971" y="3074948"/>
              <a:ext cx="974035" cy="901921"/>
            </a:xfrm>
            <a:custGeom>
              <a:avLst/>
              <a:gdLst>
                <a:gd name="T0" fmla="*/ 347 w 406"/>
                <a:gd name="T1" fmla="*/ 333 h 376"/>
                <a:gd name="T2" fmla="*/ 384 w 406"/>
                <a:gd name="T3" fmla="*/ 258 h 376"/>
                <a:gd name="T4" fmla="*/ 377 w 406"/>
                <a:gd name="T5" fmla="*/ 275 h 376"/>
                <a:gd name="T6" fmla="*/ 366 w 406"/>
                <a:gd name="T7" fmla="*/ 308 h 376"/>
                <a:gd name="T8" fmla="*/ 329 w 406"/>
                <a:gd name="T9" fmla="*/ 321 h 376"/>
                <a:gd name="T10" fmla="*/ 317 w 406"/>
                <a:gd name="T11" fmla="*/ 314 h 376"/>
                <a:gd name="T12" fmla="*/ 276 w 406"/>
                <a:gd name="T13" fmla="*/ 311 h 376"/>
                <a:gd name="T14" fmla="*/ 264 w 406"/>
                <a:gd name="T15" fmla="*/ 285 h 376"/>
                <a:gd name="T16" fmla="*/ 251 w 406"/>
                <a:gd name="T17" fmla="*/ 269 h 376"/>
                <a:gd name="T18" fmla="*/ 245 w 406"/>
                <a:gd name="T19" fmla="*/ 265 h 376"/>
                <a:gd name="T20" fmla="*/ 231 w 406"/>
                <a:gd name="T21" fmla="*/ 269 h 376"/>
                <a:gd name="T22" fmla="*/ 222 w 406"/>
                <a:gd name="T23" fmla="*/ 268 h 376"/>
                <a:gd name="T24" fmla="*/ 207 w 406"/>
                <a:gd name="T25" fmla="*/ 245 h 376"/>
                <a:gd name="T26" fmla="*/ 150 w 406"/>
                <a:gd name="T27" fmla="*/ 244 h 376"/>
                <a:gd name="T28" fmla="*/ 99 w 406"/>
                <a:gd name="T29" fmla="*/ 265 h 376"/>
                <a:gd name="T30" fmla="*/ 63 w 406"/>
                <a:gd name="T31" fmla="*/ 272 h 376"/>
                <a:gd name="T32" fmla="*/ 38 w 406"/>
                <a:gd name="T33" fmla="*/ 277 h 376"/>
                <a:gd name="T34" fmla="*/ 27 w 406"/>
                <a:gd name="T35" fmla="*/ 250 h 376"/>
                <a:gd name="T36" fmla="*/ 11 w 406"/>
                <a:gd name="T37" fmla="*/ 191 h 376"/>
                <a:gd name="T38" fmla="*/ 5 w 406"/>
                <a:gd name="T39" fmla="*/ 169 h 376"/>
                <a:gd name="T40" fmla="*/ 5 w 406"/>
                <a:gd name="T41" fmla="*/ 155 h 376"/>
                <a:gd name="T42" fmla="*/ 22 w 406"/>
                <a:gd name="T43" fmla="*/ 125 h 376"/>
                <a:gd name="T44" fmla="*/ 66 w 406"/>
                <a:gd name="T45" fmla="*/ 107 h 376"/>
                <a:gd name="T46" fmla="*/ 96 w 406"/>
                <a:gd name="T47" fmla="*/ 71 h 376"/>
                <a:gd name="T48" fmla="*/ 109 w 406"/>
                <a:gd name="T49" fmla="*/ 74 h 376"/>
                <a:gd name="T50" fmla="*/ 110 w 406"/>
                <a:gd name="T51" fmla="*/ 64 h 376"/>
                <a:gd name="T52" fmla="*/ 123 w 406"/>
                <a:gd name="T53" fmla="*/ 56 h 376"/>
                <a:gd name="T54" fmla="*/ 123 w 406"/>
                <a:gd name="T55" fmla="*/ 49 h 376"/>
                <a:gd name="T56" fmla="*/ 129 w 406"/>
                <a:gd name="T57" fmla="*/ 43 h 376"/>
                <a:gd name="T58" fmla="*/ 135 w 406"/>
                <a:gd name="T59" fmla="*/ 38 h 376"/>
                <a:gd name="T60" fmla="*/ 151 w 406"/>
                <a:gd name="T61" fmla="*/ 44 h 376"/>
                <a:gd name="T62" fmla="*/ 155 w 406"/>
                <a:gd name="T63" fmla="*/ 48 h 376"/>
                <a:gd name="T64" fmla="*/ 165 w 406"/>
                <a:gd name="T65" fmla="*/ 39 h 376"/>
                <a:gd name="T66" fmla="*/ 176 w 406"/>
                <a:gd name="T67" fmla="*/ 20 h 376"/>
                <a:gd name="T68" fmla="*/ 190 w 406"/>
                <a:gd name="T69" fmla="*/ 9 h 376"/>
                <a:gd name="T70" fmla="*/ 197 w 406"/>
                <a:gd name="T71" fmla="*/ 9 h 376"/>
                <a:gd name="T72" fmla="*/ 221 w 406"/>
                <a:gd name="T73" fmla="*/ 19 h 376"/>
                <a:gd name="T74" fmla="*/ 233 w 406"/>
                <a:gd name="T75" fmla="*/ 17 h 376"/>
                <a:gd name="T76" fmla="*/ 235 w 406"/>
                <a:gd name="T77" fmla="*/ 26 h 376"/>
                <a:gd name="T78" fmla="*/ 229 w 406"/>
                <a:gd name="T79" fmla="*/ 40 h 376"/>
                <a:gd name="T80" fmla="*/ 268 w 406"/>
                <a:gd name="T81" fmla="*/ 78 h 376"/>
                <a:gd name="T82" fmla="*/ 287 w 406"/>
                <a:gd name="T83" fmla="*/ 25 h 376"/>
                <a:gd name="T84" fmla="*/ 291 w 406"/>
                <a:gd name="T85" fmla="*/ 3 h 376"/>
                <a:gd name="T86" fmla="*/ 303 w 406"/>
                <a:gd name="T87" fmla="*/ 21 h 376"/>
                <a:gd name="T88" fmla="*/ 317 w 406"/>
                <a:gd name="T89" fmla="*/ 42 h 376"/>
                <a:gd name="T90" fmla="*/ 327 w 406"/>
                <a:gd name="T91" fmla="*/ 71 h 376"/>
                <a:gd name="T92" fmla="*/ 333 w 406"/>
                <a:gd name="T93" fmla="*/ 90 h 376"/>
                <a:gd name="T94" fmla="*/ 355 w 406"/>
                <a:gd name="T95" fmla="*/ 108 h 376"/>
                <a:gd name="T96" fmla="*/ 363 w 406"/>
                <a:gd name="T97" fmla="*/ 122 h 376"/>
                <a:gd name="T98" fmla="*/ 378 w 406"/>
                <a:gd name="T99" fmla="*/ 144 h 376"/>
                <a:gd name="T100" fmla="*/ 396 w 406"/>
                <a:gd name="T101" fmla="*/ 165 h 376"/>
                <a:gd name="T102" fmla="*/ 403 w 406"/>
                <a:gd name="T103" fmla="*/ 194 h 376"/>
                <a:gd name="T104" fmla="*/ 309 w 406"/>
                <a:gd name="T105" fmla="*/ 328 h 376"/>
                <a:gd name="T106" fmla="*/ 246 w 406"/>
                <a:gd name="T107" fmla="*/ 289 h 376"/>
                <a:gd name="T108" fmla="*/ 351 w 406"/>
                <a:gd name="T109" fmla="*/ 356 h 376"/>
                <a:gd name="T110" fmla="*/ 346 w 406"/>
                <a:gd name="T111" fmla="*/ 367 h 376"/>
                <a:gd name="T112" fmla="*/ 333 w 406"/>
                <a:gd name="T113" fmla="*/ 373 h 376"/>
                <a:gd name="T114" fmla="*/ 324 w 406"/>
                <a:gd name="T115" fmla="*/ 359 h 376"/>
                <a:gd name="T116" fmla="*/ 329 w 406"/>
                <a:gd name="T117" fmla="*/ 346 h 376"/>
                <a:gd name="T118" fmla="*/ 178 w 406"/>
                <a:gd name="T119" fmla="*/ 14 h 376"/>
                <a:gd name="T120" fmla="*/ 172 w 406"/>
                <a:gd name="T121" fmla="*/ 12 h 376"/>
                <a:gd name="T122" fmla="*/ 266 w 406"/>
                <a:gd name="T123" fmla="*/ 65 h 376"/>
                <a:gd name="T124" fmla="*/ 238 w 406"/>
                <a:gd name="T125" fmla="*/ 3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6" h="376">
                  <a:moveTo>
                    <a:pt x="400" y="171"/>
                  </a:moveTo>
                  <a:cubicBezTo>
                    <a:pt x="400" y="170"/>
                    <a:pt x="399" y="170"/>
                    <a:pt x="399" y="169"/>
                  </a:cubicBezTo>
                  <a:cubicBezTo>
                    <a:pt x="400" y="167"/>
                    <a:pt x="399" y="166"/>
                    <a:pt x="400" y="165"/>
                  </a:cubicBezTo>
                  <a:cubicBezTo>
                    <a:pt x="401" y="164"/>
                    <a:pt x="404" y="161"/>
                    <a:pt x="401" y="161"/>
                  </a:cubicBezTo>
                  <a:cubicBezTo>
                    <a:pt x="401" y="160"/>
                    <a:pt x="402" y="160"/>
                    <a:pt x="402" y="159"/>
                  </a:cubicBezTo>
                  <a:cubicBezTo>
                    <a:pt x="405" y="163"/>
                    <a:pt x="403" y="169"/>
                    <a:pt x="400" y="171"/>
                  </a:cubicBezTo>
                  <a:close/>
                  <a:moveTo>
                    <a:pt x="350" y="335"/>
                  </a:moveTo>
                  <a:cubicBezTo>
                    <a:pt x="351" y="336"/>
                    <a:pt x="350" y="336"/>
                    <a:pt x="351" y="336"/>
                  </a:cubicBezTo>
                  <a:cubicBezTo>
                    <a:pt x="352" y="336"/>
                    <a:pt x="353" y="336"/>
                    <a:pt x="354" y="336"/>
                  </a:cubicBezTo>
                  <a:cubicBezTo>
                    <a:pt x="352" y="336"/>
                    <a:pt x="353" y="334"/>
                    <a:pt x="352" y="334"/>
                  </a:cubicBezTo>
                  <a:cubicBezTo>
                    <a:pt x="352" y="334"/>
                    <a:pt x="350" y="331"/>
                    <a:pt x="349" y="331"/>
                  </a:cubicBezTo>
                  <a:cubicBezTo>
                    <a:pt x="348" y="331"/>
                    <a:pt x="348" y="332"/>
                    <a:pt x="347" y="333"/>
                  </a:cubicBezTo>
                  <a:cubicBezTo>
                    <a:pt x="349" y="332"/>
                    <a:pt x="349" y="334"/>
                    <a:pt x="350" y="335"/>
                  </a:cubicBezTo>
                  <a:close/>
                  <a:moveTo>
                    <a:pt x="400" y="227"/>
                  </a:moveTo>
                  <a:cubicBezTo>
                    <a:pt x="399" y="228"/>
                    <a:pt x="399" y="229"/>
                    <a:pt x="400" y="230"/>
                  </a:cubicBezTo>
                  <a:cubicBezTo>
                    <a:pt x="401" y="230"/>
                    <a:pt x="400" y="233"/>
                    <a:pt x="400" y="233"/>
                  </a:cubicBezTo>
                  <a:cubicBezTo>
                    <a:pt x="399" y="234"/>
                    <a:pt x="400" y="236"/>
                    <a:pt x="399" y="237"/>
                  </a:cubicBezTo>
                  <a:cubicBezTo>
                    <a:pt x="399" y="238"/>
                    <a:pt x="398" y="240"/>
                    <a:pt x="397" y="241"/>
                  </a:cubicBezTo>
                  <a:cubicBezTo>
                    <a:pt x="397" y="242"/>
                    <a:pt x="396" y="243"/>
                    <a:pt x="395" y="244"/>
                  </a:cubicBezTo>
                  <a:cubicBezTo>
                    <a:pt x="395" y="245"/>
                    <a:pt x="395" y="247"/>
                    <a:pt x="395" y="248"/>
                  </a:cubicBezTo>
                  <a:cubicBezTo>
                    <a:pt x="394" y="248"/>
                    <a:pt x="392" y="250"/>
                    <a:pt x="390" y="250"/>
                  </a:cubicBezTo>
                  <a:cubicBezTo>
                    <a:pt x="391" y="250"/>
                    <a:pt x="391" y="251"/>
                    <a:pt x="392" y="251"/>
                  </a:cubicBezTo>
                  <a:cubicBezTo>
                    <a:pt x="392" y="253"/>
                    <a:pt x="389" y="252"/>
                    <a:pt x="388" y="253"/>
                  </a:cubicBezTo>
                  <a:cubicBezTo>
                    <a:pt x="386" y="255"/>
                    <a:pt x="385" y="257"/>
                    <a:pt x="384" y="258"/>
                  </a:cubicBezTo>
                  <a:cubicBezTo>
                    <a:pt x="384" y="258"/>
                    <a:pt x="384" y="259"/>
                    <a:pt x="385" y="259"/>
                  </a:cubicBezTo>
                  <a:cubicBezTo>
                    <a:pt x="384" y="260"/>
                    <a:pt x="383" y="261"/>
                    <a:pt x="383" y="260"/>
                  </a:cubicBezTo>
                  <a:cubicBezTo>
                    <a:pt x="382" y="260"/>
                    <a:pt x="382" y="261"/>
                    <a:pt x="382" y="261"/>
                  </a:cubicBezTo>
                  <a:cubicBezTo>
                    <a:pt x="383" y="261"/>
                    <a:pt x="383" y="261"/>
                    <a:pt x="383" y="261"/>
                  </a:cubicBezTo>
                  <a:cubicBezTo>
                    <a:pt x="383" y="263"/>
                    <a:pt x="382" y="264"/>
                    <a:pt x="383" y="265"/>
                  </a:cubicBezTo>
                  <a:cubicBezTo>
                    <a:pt x="382" y="265"/>
                    <a:pt x="382" y="265"/>
                    <a:pt x="381" y="265"/>
                  </a:cubicBezTo>
                  <a:cubicBezTo>
                    <a:pt x="382" y="266"/>
                    <a:pt x="382" y="266"/>
                    <a:pt x="383" y="267"/>
                  </a:cubicBezTo>
                  <a:cubicBezTo>
                    <a:pt x="380" y="265"/>
                    <a:pt x="379" y="270"/>
                    <a:pt x="379" y="272"/>
                  </a:cubicBezTo>
                  <a:cubicBezTo>
                    <a:pt x="379" y="272"/>
                    <a:pt x="378" y="272"/>
                    <a:pt x="378" y="271"/>
                  </a:cubicBezTo>
                  <a:cubicBezTo>
                    <a:pt x="378" y="272"/>
                    <a:pt x="379" y="273"/>
                    <a:pt x="379" y="273"/>
                  </a:cubicBezTo>
                  <a:cubicBezTo>
                    <a:pt x="379" y="273"/>
                    <a:pt x="378" y="273"/>
                    <a:pt x="378" y="273"/>
                  </a:cubicBezTo>
                  <a:cubicBezTo>
                    <a:pt x="378" y="274"/>
                    <a:pt x="377" y="275"/>
                    <a:pt x="377" y="275"/>
                  </a:cubicBezTo>
                  <a:cubicBezTo>
                    <a:pt x="378" y="275"/>
                    <a:pt x="378" y="276"/>
                    <a:pt x="378" y="277"/>
                  </a:cubicBezTo>
                  <a:cubicBezTo>
                    <a:pt x="378" y="277"/>
                    <a:pt x="377" y="277"/>
                    <a:pt x="377" y="277"/>
                  </a:cubicBezTo>
                  <a:cubicBezTo>
                    <a:pt x="376" y="278"/>
                    <a:pt x="377" y="279"/>
                    <a:pt x="378" y="279"/>
                  </a:cubicBezTo>
                  <a:cubicBezTo>
                    <a:pt x="377" y="280"/>
                    <a:pt x="375" y="279"/>
                    <a:pt x="374" y="279"/>
                  </a:cubicBezTo>
                  <a:cubicBezTo>
                    <a:pt x="373" y="280"/>
                    <a:pt x="374" y="283"/>
                    <a:pt x="373" y="283"/>
                  </a:cubicBezTo>
                  <a:cubicBezTo>
                    <a:pt x="372" y="285"/>
                    <a:pt x="373" y="286"/>
                    <a:pt x="372" y="287"/>
                  </a:cubicBezTo>
                  <a:cubicBezTo>
                    <a:pt x="370" y="288"/>
                    <a:pt x="371" y="289"/>
                    <a:pt x="371" y="291"/>
                  </a:cubicBezTo>
                  <a:cubicBezTo>
                    <a:pt x="371" y="293"/>
                    <a:pt x="370" y="293"/>
                    <a:pt x="370" y="295"/>
                  </a:cubicBezTo>
                  <a:cubicBezTo>
                    <a:pt x="370" y="297"/>
                    <a:pt x="369" y="297"/>
                    <a:pt x="368" y="299"/>
                  </a:cubicBezTo>
                  <a:cubicBezTo>
                    <a:pt x="368" y="300"/>
                    <a:pt x="370" y="301"/>
                    <a:pt x="370" y="301"/>
                  </a:cubicBezTo>
                  <a:cubicBezTo>
                    <a:pt x="370" y="303"/>
                    <a:pt x="370" y="305"/>
                    <a:pt x="370" y="306"/>
                  </a:cubicBezTo>
                  <a:cubicBezTo>
                    <a:pt x="367" y="306"/>
                    <a:pt x="367" y="306"/>
                    <a:pt x="366" y="308"/>
                  </a:cubicBezTo>
                  <a:cubicBezTo>
                    <a:pt x="366" y="309"/>
                    <a:pt x="365" y="309"/>
                    <a:pt x="363" y="309"/>
                  </a:cubicBezTo>
                  <a:cubicBezTo>
                    <a:pt x="360" y="309"/>
                    <a:pt x="356" y="309"/>
                    <a:pt x="352" y="309"/>
                  </a:cubicBezTo>
                  <a:cubicBezTo>
                    <a:pt x="351" y="309"/>
                    <a:pt x="349" y="310"/>
                    <a:pt x="349" y="311"/>
                  </a:cubicBezTo>
                  <a:cubicBezTo>
                    <a:pt x="347" y="312"/>
                    <a:pt x="345" y="313"/>
                    <a:pt x="344" y="313"/>
                  </a:cubicBezTo>
                  <a:cubicBezTo>
                    <a:pt x="342" y="314"/>
                    <a:pt x="338" y="317"/>
                    <a:pt x="339" y="319"/>
                  </a:cubicBezTo>
                  <a:cubicBezTo>
                    <a:pt x="336" y="319"/>
                    <a:pt x="334" y="319"/>
                    <a:pt x="332" y="319"/>
                  </a:cubicBezTo>
                  <a:cubicBezTo>
                    <a:pt x="332" y="320"/>
                    <a:pt x="333" y="321"/>
                    <a:pt x="333" y="321"/>
                  </a:cubicBezTo>
                  <a:cubicBezTo>
                    <a:pt x="334" y="320"/>
                    <a:pt x="336" y="322"/>
                    <a:pt x="334" y="323"/>
                  </a:cubicBezTo>
                  <a:cubicBezTo>
                    <a:pt x="334" y="323"/>
                    <a:pt x="335" y="323"/>
                    <a:pt x="335" y="323"/>
                  </a:cubicBezTo>
                  <a:cubicBezTo>
                    <a:pt x="335" y="324"/>
                    <a:pt x="334" y="324"/>
                    <a:pt x="334" y="325"/>
                  </a:cubicBezTo>
                  <a:cubicBezTo>
                    <a:pt x="333" y="323"/>
                    <a:pt x="332" y="320"/>
                    <a:pt x="331" y="320"/>
                  </a:cubicBezTo>
                  <a:cubicBezTo>
                    <a:pt x="331" y="322"/>
                    <a:pt x="330" y="323"/>
                    <a:pt x="329" y="321"/>
                  </a:cubicBezTo>
                  <a:cubicBezTo>
                    <a:pt x="329" y="320"/>
                    <a:pt x="329" y="319"/>
                    <a:pt x="327" y="319"/>
                  </a:cubicBezTo>
                  <a:cubicBezTo>
                    <a:pt x="327" y="319"/>
                    <a:pt x="327" y="318"/>
                    <a:pt x="327" y="318"/>
                  </a:cubicBezTo>
                  <a:cubicBezTo>
                    <a:pt x="327" y="318"/>
                    <a:pt x="326" y="319"/>
                    <a:pt x="326" y="319"/>
                  </a:cubicBezTo>
                  <a:cubicBezTo>
                    <a:pt x="325" y="318"/>
                    <a:pt x="323" y="318"/>
                    <a:pt x="323" y="316"/>
                  </a:cubicBezTo>
                  <a:cubicBezTo>
                    <a:pt x="325" y="317"/>
                    <a:pt x="326" y="316"/>
                    <a:pt x="325" y="315"/>
                  </a:cubicBezTo>
                  <a:cubicBezTo>
                    <a:pt x="325" y="314"/>
                    <a:pt x="323" y="314"/>
                    <a:pt x="322" y="314"/>
                  </a:cubicBezTo>
                  <a:cubicBezTo>
                    <a:pt x="323" y="316"/>
                    <a:pt x="322" y="316"/>
                    <a:pt x="320" y="317"/>
                  </a:cubicBezTo>
                  <a:cubicBezTo>
                    <a:pt x="320" y="317"/>
                    <a:pt x="317" y="316"/>
                    <a:pt x="316" y="315"/>
                  </a:cubicBezTo>
                  <a:cubicBezTo>
                    <a:pt x="319" y="315"/>
                    <a:pt x="323" y="313"/>
                    <a:pt x="321" y="310"/>
                  </a:cubicBezTo>
                  <a:cubicBezTo>
                    <a:pt x="320" y="309"/>
                    <a:pt x="318" y="311"/>
                    <a:pt x="317" y="311"/>
                  </a:cubicBezTo>
                  <a:cubicBezTo>
                    <a:pt x="316" y="312"/>
                    <a:pt x="315" y="312"/>
                    <a:pt x="313" y="312"/>
                  </a:cubicBezTo>
                  <a:cubicBezTo>
                    <a:pt x="314" y="312"/>
                    <a:pt x="317" y="312"/>
                    <a:pt x="317" y="314"/>
                  </a:cubicBezTo>
                  <a:cubicBezTo>
                    <a:pt x="314" y="314"/>
                    <a:pt x="312" y="315"/>
                    <a:pt x="311" y="317"/>
                  </a:cubicBezTo>
                  <a:cubicBezTo>
                    <a:pt x="310" y="318"/>
                    <a:pt x="309" y="319"/>
                    <a:pt x="308" y="319"/>
                  </a:cubicBezTo>
                  <a:cubicBezTo>
                    <a:pt x="307" y="319"/>
                    <a:pt x="306" y="320"/>
                    <a:pt x="305" y="321"/>
                  </a:cubicBezTo>
                  <a:cubicBezTo>
                    <a:pt x="304" y="318"/>
                    <a:pt x="302" y="320"/>
                    <a:pt x="300" y="319"/>
                  </a:cubicBezTo>
                  <a:cubicBezTo>
                    <a:pt x="298" y="318"/>
                    <a:pt x="297" y="317"/>
                    <a:pt x="295" y="316"/>
                  </a:cubicBezTo>
                  <a:cubicBezTo>
                    <a:pt x="294" y="315"/>
                    <a:pt x="291" y="316"/>
                    <a:pt x="290" y="314"/>
                  </a:cubicBezTo>
                  <a:cubicBezTo>
                    <a:pt x="288" y="313"/>
                    <a:pt x="287" y="315"/>
                    <a:pt x="285" y="316"/>
                  </a:cubicBezTo>
                  <a:cubicBezTo>
                    <a:pt x="286" y="315"/>
                    <a:pt x="284" y="315"/>
                    <a:pt x="283" y="315"/>
                  </a:cubicBezTo>
                  <a:cubicBezTo>
                    <a:pt x="283" y="315"/>
                    <a:pt x="284" y="315"/>
                    <a:pt x="284" y="315"/>
                  </a:cubicBezTo>
                  <a:cubicBezTo>
                    <a:pt x="283" y="313"/>
                    <a:pt x="281" y="313"/>
                    <a:pt x="280" y="313"/>
                  </a:cubicBezTo>
                  <a:cubicBezTo>
                    <a:pt x="279" y="312"/>
                    <a:pt x="279" y="311"/>
                    <a:pt x="278" y="311"/>
                  </a:cubicBezTo>
                  <a:cubicBezTo>
                    <a:pt x="278" y="311"/>
                    <a:pt x="276" y="311"/>
                    <a:pt x="276" y="311"/>
                  </a:cubicBezTo>
                  <a:cubicBezTo>
                    <a:pt x="274" y="311"/>
                    <a:pt x="273" y="309"/>
                    <a:pt x="273" y="308"/>
                  </a:cubicBezTo>
                  <a:cubicBezTo>
                    <a:pt x="272" y="306"/>
                    <a:pt x="271" y="306"/>
                    <a:pt x="270" y="305"/>
                  </a:cubicBezTo>
                  <a:cubicBezTo>
                    <a:pt x="270" y="305"/>
                    <a:pt x="270" y="306"/>
                    <a:pt x="270" y="306"/>
                  </a:cubicBezTo>
                  <a:cubicBezTo>
                    <a:pt x="269" y="305"/>
                    <a:pt x="268" y="303"/>
                    <a:pt x="267" y="302"/>
                  </a:cubicBezTo>
                  <a:cubicBezTo>
                    <a:pt x="267" y="302"/>
                    <a:pt x="268" y="302"/>
                    <a:pt x="268" y="302"/>
                  </a:cubicBezTo>
                  <a:cubicBezTo>
                    <a:pt x="268" y="301"/>
                    <a:pt x="267" y="300"/>
                    <a:pt x="267" y="299"/>
                  </a:cubicBezTo>
                  <a:cubicBezTo>
                    <a:pt x="267" y="298"/>
                    <a:pt x="268" y="298"/>
                    <a:pt x="268" y="297"/>
                  </a:cubicBezTo>
                  <a:cubicBezTo>
                    <a:pt x="268" y="295"/>
                    <a:pt x="268" y="293"/>
                    <a:pt x="267" y="291"/>
                  </a:cubicBezTo>
                  <a:cubicBezTo>
                    <a:pt x="267" y="290"/>
                    <a:pt x="266" y="290"/>
                    <a:pt x="266" y="289"/>
                  </a:cubicBezTo>
                  <a:cubicBezTo>
                    <a:pt x="265" y="288"/>
                    <a:pt x="264" y="288"/>
                    <a:pt x="264" y="288"/>
                  </a:cubicBezTo>
                  <a:cubicBezTo>
                    <a:pt x="264" y="286"/>
                    <a:pt x="260" y="286"/>
                    <a:pt x="261" y="283"/>
                  </a:cubicBezTo>
                  <a:cubicBezTo>
                    <a:pt x="263" y="283"/>
                    <a:pt x="262" y="286"/>
                    <a:pt x="264" y="285"/>
                  </a:cubicBezTo>
                  <a:cubicBezTo>
                    <a:pt x="264" y="284"/>
                    <a:pt x="263" y="283"/>
                    <a:pt x="263" y="282"/>
                  </a:cubicBezTo>
                  <a:cubicBezTo>
                    <a:pt x="263" y="282"/>
                    <a:pt x="263" y="282"/>
                    <a:pt x="264" y="282"/>
                  </a:cubicBezTo>
                  <a:cubicBezTo>
                    <a:pt x="263" y="281"/>
                    <a:pt x="262" y="281"/>
                    <a:pt x="261" y="281"/>
                  </a:cubicBezTo>
                  <a:cubicBezTo>
                    <a:pt x="260" y="281"/>
                    <a:pt x="261" y="283"/>
                    <a:pt x="259" y="282"/>
                  </a:cubicBezTo>
                  <a:cubicBezTo>
                    <a:pt x="259" y="283"/>
                    <a:pt x="260" y="283"/>
                    <a:pt x="260" y="283"/>
                  </a:cubicBezTo>
                  <a:cubicBezTo>
                    <a:pt x="257" y="284"/>
                    <a:pt x="255" y="285"/>
                    <a:pt x="252" y="285"/>
                  </a:cubicBezTo>
                  <a:cubicBezTo>
                    <a:pt x="251" y="285"/>
                    <a:pt x="251" y="283"/>
                    <a:pt x="252" y="283"/>
                  </a:cubicBezTo>
                  <a:cubicBezTo>
                    <a:pt x="254" y="282"/>
                    <a:pt x="254" y="282"/>
                    <a:pt x="254" y="279"/>
                  </a:cubicBezTo>
                  <a:cubicBezTo>
                    <a:pt x="254" y="278"/>
                    <a:pt x="256" y="278"/>
                    <a:pt x="256" y="277"/>
                  </a:cubicBezTo>
                  <a:cubicBezTo>
                    <a:pt x="255" y="275"/>
                    <a:pt x="255" y="274"/>
                    <a:pt x="254" y="273"/>
                  </a:cubicBezTo>
                  <a:cubicBezTo>
                    <a:pt x="252" y="271"/>
                    <a:pt x="252" y="269"/>
                    <a:pt x="251" y="266"/>
                  </a:cubicBezTo>
                  <a:cubicBezTo>
                    <a:pt x="250" y="267"/>
                    <a:pt x="249" y="268"/>
                    <a:pt x="251" y="269"/>
                  </a:cubicBezTo>
                  <a:cubicBezTo>
                    <a:pt x="250" y="269"/>
                    <a:pt x="250" y="269"/>
                    <a:pt x="250" y="269"/>
                  </a:cubicBezTo>
                  <a:cubicBezTo>
                    <a:pt x="250" y="270"/>
                    <a:pt x="250" y="271"/>
                    <a:pt x="249" y="271"/>
                  </a:cubicBezTo>
                  <a:cubicBezTo>
                    <a:pt x="248" y="272"/>
                    <a:pt x="249" y="274"/>
                    <a:pt x="249" y="274"/>
                  </a:cubicBezTo>
                  <a:cubicBezTo>
                    <a:pt x="249" y="276"/>
                    <a:pt x="247" y="278"/>
                    <a:pt x="248" y="280"/>
                  </a:cubicBezTo>
                  <a:cubicBezTo>
                    <a:pt x="246" y="279"/>
                    <a:pt x="244" y="277"/>
                    <a:pt x="243" y="278"/>
                  </a:cubicBezTo>
                  <a:cubicBezTo>
                    <a:pt x="241" y="279"/>
                    <a:pt x="242" y="280"/>
                    <a:pt x="241" y="280"/>
                  </a:cubicBezTo>
                  <a:cubicBezTo>
                    <a:pt x="240" y="280"/>
                    <a:pt x="239" y="280"/>
                    <a:pt x="239" y="281"/>
                  </a:cubicBezTo>
                  <a:cubicBezTo>
                    <a:pt x="239" y="281"/>
                    <a:pt x="238" y="280"/>
                    <a:pt x="238" y="280"/>
                  </a:cubicBezTo>
                  <a:cubicBezTo>
                    <a:pt x="240" y="278"/>
                    <a:pt x="239" y="277"/>
                    <a:pt x="240" y="276"/>
                  </a:cubicBezTo>
                  <a:cubicBezTo>
                    <a:pt x="241" y="275"/>
                    <a:pt x="243" y="276"/>
                    <a:pt x="244" y="277"/>
                  </a:cubicBezTo>
                  <a:cubicBezTo>
                    <a:pt x="244" y="275"/>
                    <a:pt x="247" y="271"/>
                    <a:pt x="244" y="270"/>
                  </a:cubicBezTo>
                  <a:cubicBezTo>
                    <a:pt x="246" y="269"/>
                    <a:pt x="245" y="267"/>
                    <a:pt x="245" y="265"/>
                  </a:cubicBezTo>
                  <a:cubicBezTo>
                    <a:pt x="247" y="266"/>
                    <a:pt x="246" y="264"/>
                    <a:pt x="247" y="263"/>
                  </a:cubicBezTo>
                  <a:cubicBezTo>
                    <a:pt x="247" y="263"/>
                    <a:pt x="250" y="261"/>
                    <a:pt x="250" y="261"/>
                  </a:cubicBezTo>
                  <a:cubicBezTo>
                    <a:pt x="250" y="259"/>
                    <a:pt x="247" y="255"/>
                    <a:pt x="251" y="256"/>
                  </a:cubicBezTo>
                  <a:cubicBezTo>
                    <a:pt x="251" y="254"/>
                    <a:pt x="250" y="255"/>
                    <a:pt x="249" y="253"/>
                  </a:cubicBezTo>
                  <a:cubicBezTo>
                    <a:pt x="249" y="253"/>
                    <a:pt x="250" y="252"/>
                    <a:pt x="250" y="252"/>
                  </a:cubicBezTo>
                  <a:cubicBezTo>
                    <a:pt x="250" y="251"/>
                    <a:pt x="249" y="250"/>
                    <a:pt x="249" y="250"/>
                  </a:cubicBezTo>
                  <a:cubicBezTo>
                    <a:pt x="248" y="248"/>
                    <a:pt x="246" y="250"/>
                    <a:pt x="247" y="251"/>
                  </a:cubicBezTo>
                  <a:cubicBezTo>
                    <a:pt x="249" y="252"/>
                    <a:pt x="248" y="253"/>
                    <a:pt x="248" y="254"/>
                  </a:cubicBezTo>
                  <a:cubicBezTo>
                    <a:pt x="247" y="254"/>
                    <a:pt x="247" y="254"/>
                    <a:pt x="246" y="253"/>
                  </a:cubicBezTo>
                  <a:cubicBezTo>
                    <a:pt x="246" y="254"/>
                    <a:pt x="245" y="257"/>
                    <a:pt x="244" y="258"/>
                  </a:cubicBezTo>
                  <a:cubicBezTo>
                    <a:pt x="243" y="261"/>
                    <a:pt x="242" y="262"/>
                    <a:pt x="240" y="262"/>
                  </a:cubicBezTo>
                  <a:cubicBezTo>
                    <a:pt x="236" y="262"/>
                    <a:pt x="234" y="270"/>
                    <a:pt x="231" y="269"/>
                  </a:cubicBezTo>
                  <a:cubicBezTo>
                    <a:pt x="231" y="270"/>
                    <a:pt x="231" y="271"/>
                    <a:pt x="231" y="272"/>
                  </a:cubicBezTo>
                  <a:cubicBezTo>
                    <a:pt x="231" y="272"/>
                    <a:pt x="230" y="272"/>
                    <a:pt x="229" y="272"/>
                  </a:cubicBezTo>
                  <a:cubicBezTo>
                    <a:pt x="229" y="272"/>
                    <a:pt x="230" y="272"/>
                    <a:pt x="230" y="273"/>
                  </a:cubicBezTo>
                  <a:cubicBezTo>
                    <a:pt x="228" y="272"/>
                    <a:pt x="229" y="274"/>
                    <a:pt x="227" y="274"/>
                  </a:cubicBezTo>
                  <a:cubicBezTo>
                    <a:pt x="228" y="274"/>
                    <a:pt x="229" y="274"/>
                    <a:pt x="230" y="274"/>
                  </a:cubicBezTo>
                  <a:cubicBezTo>
                    <a:pt x="230" y="275"/>
                    <a:pt x="230" y="276"/>
                    <a:pt x="230" y="277"/>
                  </a:cubicBezTo>
                  <a:cubicBezTo>
                    <a:pt x="229" y="276"/>
                    <a:pt x="227" y="274"/>
                    <a:pt x="227" y="277"/>
                  </a:cubicBezTo>
                  <a:cubicBezTo>
                    <a:pt x="226" y="275"/>
                    <a:pt x="222" y="272"/>
                    <a:pt x="221" y="273"/>
                  </a:cubicBezTo>
                  <a:cubicBezTo>
                    <a:pt x="220" y="272"/>
                    <a:pt x="221" y="271"/>
                    <a:pt x="222" y="270"/>
                  </a:cubicBezTo>
                  <a:cubicBezTo>
                    <a:pt x="222" y="272"/>
                    <a:pt x="223" y="272"/>
                    <a:pt x="224" y="273"/>
                  </a:cubicBezTo>
                  <a:cubicBezTo>
                    <a:pt x="224" y="272"/>
                    <a:pt x="224" y="271"/>
                    <a:pt x="223" y="270"/>
                  </a:cubicBezTo>
                  <a:cubicBezTo>
                    <a:pt x="223" y="269"/>
                    <a:pt x="224" y="268"/>
                    <a:pt x="222" y="268"/>
                  </a:cubicBezTo>
                  <a:cubicBezTo>
                    <a:pt x="225" y="265"/>
                    <a:pt x="221" y="262"/>
                    <a:pt x="219" y="261"/>
                  </a:cubicBezTo>
                  <a:cubicBezTo>
                    <a:pt x="218" y="261"/>
                    <a:pt x="219" y="260"/>
                    <a:pt x="219" y="259"/>
                  </a:cubicBezTo>
                  <a:cubicBezTo>
                    <a:pt x="219" y="258"/>
                    <a:pt x="218" y="258"/>
                    <a:pt x="218" y="257"/>
                  </a:cubicBezTo>
                  <a:cubicBezTo>
                    <a:pt x="217" y="257"/>
                    <a:pt x="217" y="255"/>
                    <a:pt x="216" y="257"/>
                  </a:cubicBezTo>
                  <a:cubicBezTo>
                    <a:pt x="216" y="256"/>
                    <a:pt x="213" y="255"/>
                    <a:pt x="211" y="254"/>
                  </a:cubicBezTo>
                  <a:cubicBezTo>
                    <a:pt x="212" y="254"/>
                    <a:pt x="212" y="254"/>
                    <a:pt x="213" y="254"/>
                  </a:cubicBezTo>
                  <a:cubicBezTo>
                    <a:pt x="213" y="253"/>
                    <a:pt x="211" y="253"/>
                    <a:pt x="210" y="253"/>
                  </a:cubicBezTo>
                  <a:cubicBezTo>
                    <a:pt x="212" y="253"/>
                    <a:pt x="211" y="252"/>
                    <a:pt x="210" y="250"/>
                  </a:cubicBezTo>
                  <a:cubicBezTo>
                    <a:pt x="213" y="250"/>
                    <a:pt x="211" y="252"/>
                    <a:pt x="213" y="252"/>
                  </a:cubicBezTo>
                  <a:cubicBezTo>
                    <a:pt x="213" y="251"/>
                    <a:pt x="213" y="248"/>
                    <a:pt x="211" y="248"/>
                  </a:cubicBezTo>
                  <a:cubicBezTo>
                    <a:pt x="210" y="248"/>
                    <a:pt x="210" y="250"/>
                    <a:pt x="208" y="249"/>
                  </a:cubicBezTo>
                  <a:cubicBezTo>
                    <a:pt x="210" y="248"/>
                    <a:pt x="209" y="245"/>
                    <a:pt x="207" y="245"/>
                  </a:cubicBezTo>
                  <a:cubicBezTo>
                    <a:pt x="207" y="244"/>
                    <a:pt x="207" y="244"/>
                    <a:pt x="206" y="244"/>
                  </a:cubicBezTo>
                  <a:cubicBezTo>
                    <a:pt x="206" y="244"/>
                    <a:pt x="206" y="245"/>
                    <a:pt x="206" y="246"/>
                  </a:cubicBezTo>
                  <a:cubicBezTo>
                    <a:pt x="205" y="245"/>
                    <a:pt x="205" y="245"/>
                    <a:pt x="205" y="244"/>
                  </a:cubicBezTo>
                  <a:cubicBezTo>
                    <a:pt x="205" y="246"/>
                    <a:pt x="204" y="245"/>
                    <a:pt x="203" y="245"/>
                  </a:cubicBezTo>
                  <a:cubicBezTo>
                    <a:pt x="200" y="245"/>
                    <a:pt x="202" y="245"/>
                    <a:pt x="201" y="244"/>
                  </a:cubicBezTo>
                  <a:cubicBezTo>
                    <a:pt x="200" y="243"/>
                    <a:pt x="197" y="243"/>
                    <a:pt x="197" y="241"/>
                  </a:cubicBezTo>
                  <a:cubicBezTo>
                    <a:pt x="195" y="244"/>
                    <a:pt x="192" y="242"/>
                    <a:pt x="189" y="241"/>
                  </a:cubicBezTo>
                  <a:cubicBezTo>
                    <a:pt x="187" y="240"/>
                    <a:pt x="183" y="239"/>
                    <a:pt x="182" y="236"/>
                  </a:cubicBezTo>
                  <a:cubicBezTo>
                    <a:pt x="181" y="237"/>
                    <a:pt x="180" y="239"/>
                    <a:pt x="178" y="239"/>
                  </a:cubicBezTo>
                  <a:cubicBezTo>
                    <a:pt x="176" y="239"/>
                    <a:pt x="174" y="239"/>
                    <a:pt x="172" y="239"/>
                  </a:cubicBezTo>
                  <a:cubicBezTo>
                    <a:pt x="168" y="239"/>
                    <a:pt x="163" y="238"/>
                    <a:pt x="160" y="239"/>
                  </a:cubicBezTo>
                  <a:cubicBezTo>
                    <a:pt x="157" y="239"/>
                    <a:pt x="153" y="242"/>
                    <a:pt x="150" y="244"/>
                  </a:cubicBezTo>
                  <a:cubicBezTo>
                    <a:pt x="148" y="245"/>
                    <a:pt x="146" y="246"/>
                    <a:pt x="144" y="245"/>
                  </a:cubicBezTo>
                  <a:cubicBezTo>
                    <a:pt x="142" y="245"/>
                    <a:pt x="140" y="246"/>
                    <a:pt x="138" y="247"/>
                  </a:cubicBezTo>
                  <a:cubicBezTo>
                    <a:pt x="137" y="247"/>
                    <a:pt x="135" y="247"/>
                    <a:pt x="134" y="246"/>
                  </a:cubicBezTo>
                  <a:cubicBezTo>
                    <a:pt x="132" y="245"/>
                    <a:pt x="130" y="245"/>
                    <a:pt x="129" y="246"/>
                  </a:cubicBezTo>
                  <a:cubicBezTo>
                    <a:pt x="126" y="249"/>
                    <a:pt x="123" y="251"/>
                    <a:pt x="119" y="253"/>
                  </a:cubicBezTo>
                  <a:cubicBezTo>
                    <a:pt x="116" y="254"/>
                    <a:pt x="112" y="252"/>
                    <a:pt x="111" y="257"/>
                  </a:cubicBezTo>
                  <a:cubicBezTo>
                    <a:pt x="110" y="259"/>
                    <a:pt x="110" y="260"/>
                    <a:pt x="108" y="262"/>
                  </a:cubicBezTo>
                  <a:cubicBezTo>
                    <a:pt x="108" y="263"/>
                    <a:pt x="108" y="263"/>
                    <a:pt x="108" y="264"/>
                  </a:cubicBezTo>
                  <a:cubicBezTo>
                    <a:pt x="107" y="264"/>
                    <a:pt x="106" y="265"/>
                    <a:pt x="106" y="265"/>
                  </a:cubicBezTo>
                  <a:cubicBezTo>
                    <a:pt x="107" y="262"/>
                    <a:pt x="102" y="265"/>
                    <a:pt x="102" y="265"/>
                  </a:cubicBezTo>
                  <a:cubicBezTo>
                    <a:pt x="102" y="265"/>
                    <a:pt x="102" y="264"/>
                    <a:pt x="102" y="264"/>
                  </a:cubicBezTo>
                  <a:cubicBezTo>
                    <a:pt x="101" y="264"/>
                    <a:pt x="100" y="264"/>
                    <a:pt x="99" y="265"/>
                  </a:cubicBezTo>
                  <a:cubicBezTo>
                    <a:pt x="98" y="265"/>
                    <a:pt x="97" y="265"/>
                    <a:pt x="96" y="264"/>
                  </a:cubicBezTo>
                  <a:cubicBezTo>
                    <a:pt x="96" y="264"/>
                    <a:pt x="95" y="265"/>
                    <a:pt x="94" y="265"/>
                  </a:cubicBezTo>
                  <a:cubicBezTo>
                    <a:pt x="93" y="265"/>
                    <a:pt x="92" y="266"/>
                    <a:pt x="91" y="266"/>
                  </a:cubicBezTo>
                  <a:cubicBezTo>
                    <a:pt x="93" y="263"/>
                    <a:pt x="87" y="264"/>
                    <a:pt x="86" y="264"/>
                  </a:cubicBezTo>
                  <a:cubicBezTo>
                    <a:pt x="84" y="264"/>
                    <a:pt x="82" y="264"/>
                    <a:pt x="79" y="264"/>
                  </a:cubicBezTo>
                  <a:cubicBezTo>
                    <a:pt x="79" y="264"/>
                    <a:pt x="77" y="264"/>
                    <a:pt x="77" y="264"/>
                  </a:cubicBezTo>
                  <a:cubicBezTo>
                    <a:pt x="74" y="265"/>
                    <a:pt x="76" y="266"/>
                    <a:pt x="73" y="265"/>
                  </a:cubicBezTo>
                  <a:cubicBezTo>
                    <a:pt x="72" y="265"/>
                    <a:pt x="70" y="265"/>
                    <a:pt x="69" y="265"/>
                  </a:cubicBezTo>
                  <a:cubicBezTo>
                    <a:pt x="66" y="266"/>
                    <a:pt x="64" y="268"/>
                    <a:pt x="66" y="270"/>
                  </a:cubicBezTo>
                  <a:cubicBezTo>
                    <a:pt x="65" y="270"/>
                    <a:pt x="64" y="271"/>
                    <a:pt x="64" y="272"/>
                  </a:cubicBezTo>
                  <a:cubicBezTo>
                    <a:pt x="64" y="271"/>
                    <a:pt x="63" y="271"/>
                    <a:pt x="63" y="270"/>
                  </a:cubicBezTo>
                  <a:cubicBezTo>
                    <a:pt x="63" y="271"/>
                    <a:pt x="63" y="271"/>
                    <a:pt x="63" y="272"/>
                  </a:cubicBezTo>
                  <a:cubicBezTo>
                    <a:pt x="62" y="271"/>
                    <a:pt x="60" y="271"/>
                    <a:pt x="59" y="270"/>
                  </a:cubicBezTo>
                  <a:cubicBezTo>
                    <a:pt x="59" y="271"/>
                    <a:pt x="59" y="271"/>
                    <a:pt x="59" y="272"/>
                  </a:cubicBezTo>
                  <a:cubicBezTo>
                    <a:pt x="59" y="272"/>
                    <a:pt x="59" y="272"/>
                    <a:pt x="58" y="272"/>
                  </a:cubicBezTo>
                  <a:cubicBezTo>
                    <a:pt x="59" y="273"/>
                    <a:pt x="56" y="275"/>
                    <a:pt x="54" y="274"/>
                  </a:cubicBezTo>
                  <a:cubicBezTo>
                    <a:pt x="55" y="275"/>
                    <a:pt x="55" y="275"/>
                    <a:pt x="55" y="276"/>
                  </a:cubicBezTo>
                  <a:cubicBezTo>
                    <a:pt x="53" y="275"/>
                    <a:pt x="54" y="277"/>
                    <a:pt x="52" y="277"/>
                  </a:cubicBezTo>
                  <a:cubicBezTo>
                    <a:pt x="52" y="277"/>
                    <a:pt x="50" y="277"/>
                    <a:pt x="49" y="277"/>
                  </a:cubicBezTo>
                  <a:cubicBezTo>
                    <a:pt x="50" y="277"/>
                    <a:pt x="51" y="278"/>
                    <a:pt x="51" y="279"/>
                  </a:cubicBezTo>
                  <a:cubicBezTo>
                    <a:pt x="50" y="279"/>
                    <a:pt x="49" y="278"/>
                    <a:pt x="49" y="278"/>
                  </a:cubicBezTo>
                  <a:cubicBezTo>
                    <a:pt x="47" y="277"/>
                    <a:pt x="47" y="279"/>
                    <a:pt x="47" y="278"/>
                  </a:cubicBezTo>
                  <a:cubicBezTo>
                    <a:pt x="46" y="278"/>
                    <a:pt x="42" y="276"/>
                    <a:pt x="42" y="278"/>
                  </a:cubicBezTo>
                  <a:cubicBezTo>
                    <a:pt x="41" y="277"/>
                    <a:pt x="40" y="277"/>
                    <a:pt x="38" y="277"/>
                  </a:cubicBezTo>
                  <a:cubicBezTo>
                    <a:pt x="37" y="277"/>
                    <a:pt x="36" y="277"/>
                    <a:pt x="35" y="277"/>
                  </a:cubicBezTo>
                  <a:cubicBezTo>
                    <a:pt x="35" y="277"/>
                    <a:pt x="34" y="276"/>
                    <a:pt x="34" y="276"/>
                  </a:cubicBezTo>
                  <a:cubicBezTo>
                    <a:pt x="32" y="276"/>
                    <a:pt x="30" y="276"/>
                    <a:pt x="30" y="274"/>
                  </a:cubicBezTo>
                  <a:cubicBezTo>
                    <a:pt x="30" y="272"/>
                    <a:pt x="29" y="272"/>
                    <a:pt x="28" y="271"/>
                  </a:cubicBezTo>
                  <a:cubicBezTo>
                    <a:pt x="26" y="270"/>
                    <a:pt x="21" y="270"/>
                    <a:pt x="21" y="268"/>
                  </a:cubicBezTo>
                  <a:cubicBezTo>
                    <a:pt x="21" y="267"/>
                    <a:pt x="20" y="264"/>
                    <a:pt x="20" y="263"/>
                  </a:cubicBezTo>
                  <a:cubicBezTo>
                    <a:pt x="20" y="261"/>
                    <a:pt x="22" y="261"/>
                    <a:pt x="21" y="260"/>
                  </a:cubicBezTo>
                  <a:cubicBezTo>
                    <a:pt x="21" y="262"/>
                    <a:pt x="25" y="261"/>
                    <a:pt x="26" y="260"/>
                  </a:cubicBezTo>
                  <a:cubicBezTo>
                    <a:pt x="27" y="259"/>
                    <a:pt x="26" y="259"/>
                    <a:pt x="27" y="258"/>
                  </a:cubicBezTo>
                  <a:cubicBezTo>
                    <a:pt x="27" y="257"/>
                    <a:pt x="29" y="258"/>
                    <a:pt x="28" y="256"/>
                  </a:cubicBezTo>
                  <a:cubicBezTo>
                    <a:pt x="28" y="256"/>
                    <a:pt x="27" y="256"/>
                    <a:pt x="27" y="256"/>
                  </a:cubicBezTo>
                  <a:cubicBezTo>
                    <a:pt x="27" y="254"/>
                    <a:pt x="27" y="252"/>
                    <a:pt x="27" y="250"/>
                  </a:cubicBezTo>
                  <a:cubicBezTo>
                    <a:pt x="27" y="250"/>
                    <a:pt x="28" y="251"/>
                    <a:pt x="28" y="252"/>
                  </a:cubicBezTo>
                  <a:cubicBezTo>
                    <a:pt x="28" y="249"/>
                    <a:pt x="28" y="248"/>
                    <a:pt x="27" y="246"/>
                  </a:cubicBezTo>
                  <a:cubicBezTo>
                    <a:pt x="29" y="246"/>
                    <a:pt x="28" y="242"/>
                    <a:pt x="28" y="241"/>
                  </a:cubicBezTo>
                  <a:cubicBezTo>
                    <a:pt x="28" y="239"/>
                    <a:pt x="28" y="239"/>
                    <a:pt x="27" y="237"/>
                  </a:cubicBezTo>
                  <a:cubicBezTo>
                    <a:pt x="25" y="234"/>
                    <a:pt x="24" y="230"/>
                    <a:pt x="22" y="228"/>
                  </a:cubicBezTo>
                  <a:cubicBezTo>
                    <a:pt x="20" y="227"/>
                    <a:pt x="21" y="225"/>
                    <a:pt x="21" y="223"/>
                  </a:cubicBezTo>
                  <a:cubicBezTo>
                    <a:pt x="21" y="222"/>
                    <a:pt x="20" y="221"/>
                    <a:pt x="20" y="219"/>
                  </a:cubicBezTo>
                  <a:cubicBezTo>
                    <a:pt x="20" y="216"/>
                    <a:pt x="20" y="212"/>
                    <a:pt x="19" y="209"/>
                  </a:cubicBezTo>
                  <a:cubicBezTo>
                    <a:pt x="17" y="207"/>
                    <a:pt x="16" y="206"/>
                    <a:pt x="17" y="204"/>
                  </a:cubicBezTo>
                  <a:cubicBezTo>
                    <a:pt x="17" y="202"/>
                    <a:pt x="15" y="201"/>
                    <a:pt x="14" y="199"/>
                  </a:cubicBezTo>
                  <a:cubicBezTo>
                    <a:pt x="13" y="197"/>
                    <a:pt x="12" y="199"/>
                    <a:pt x="12" y="196"/>
                  </a:cubicBezTo>
                  <a:cubicBezTo>
                    <a:pt x="12" y="194"/>
                    <a:pt x="11" y="193"/>
                    <a:pt x="11" y="191"/>
                  </a:cubicBezTo>
                  <a:cubicBezTo>
                    <a:pt x="10" y="188"/>
                    <a:pt x="9" y="185"/>
                    <a:pt x="6" y="183"/>
                  </a:cubicBezTo>
                  <a:cubicBezTo>
                    <a:pt x="4" y="180"/>
                    <a:pt x="3" y="178"/>
                    <a:pt x="4" y="174"/>
                  </a:cubicBezTo>
                  <a:cubicBezTo>
                    <a:pt x="4" y="175"/>
                    <a:pt x="4" y="177"/>
                    <a:pt x="4" y="178"/>
                  </a:cubicBezTo>
                  <a:cubicBezTo>
                    <a:pt x="4" y="177"/>
                    <a:pt x="5" y="177"/>
                    <a:pt x="5" y="177"/>
                  </a:cubicBezTo>
                  <a:cubicBezTo>
                    <a:pt x="5" y="178"/>
                    <a:pt x="5" y="179"/>
                    <a:pt x="5" y="180"/>
                  </a:cubicBezTo>
                  <a:cubicBezTo>
                    <a:pt x="5" y="179"/>
                    <a:pt x="6" y="179"/>
                    <a:pt x="6" y="178"/>
                  </a:cubicBezTo>
                  <a:cubicBezTo>
                    <a:pt x="6" y="179"/>
                    <a:pt x="6" y="180"/>
                    <a:pt x="6" y="181"/>
                  </a:cubicBezTo>
                  <a:cubicBezTo>
                    <a:pt x="6" y="181"/>
                    <a:pt x="7" y="181"/>
                    <a:pt x="7" y="180"/>
                  </a:cubicBezTo>
                  <a:cubicBezTo>
                    <a:pt x="7" y="181"/>
                    <a:pt x="8" y="182"/>
                    <a:pt x="8" y="182"/>
                  </a:cubicBezTo>
                  <a:cubicBezTo>
                    <a:pt x="8" y="181"/>
                    <a:pt x="10" y="180"/>
                    <a:pt x="9" y="179"/>
                  </a:cubicBezTo>
                  <a:cubicBezTo>
                    <a:pt x="9" y="177"/>
                    <a:pt x="8" y="178"/>
                    <a:pt x="7" y="177"/>
                  </a:cubicBezTo>
                  <a:cubicBezTo>
                    <a:pt x="5" y="174"/>
                    <a:pt x="5" y="172"/>
                    <a:pt x="5" y="169"/>
                  </a:cubicBezTo>
                  <a:cubicBezTo>
                    <a:pt x="6" y="169"/>
                    <a:pt x="7" y="172"/>
                    <a:pt x="8" y="173"/>
                  </a:cubicBezTo>
                  <a:cubicBezTo>
                    <a:pt x="10" y="174"/>
                    <a:pt x="6" y="176"/>
                    <a:pt x="9" y="176"/>
                  </a:cubicBezTo>
                  <a:cubicBezTo>
                    <a:pt x="9" y="176"/>
                    <a:pt x="9" y="175"/>
                    <a:pt x="10" y="174"/>
                  </a:cubicBezTo>
                  <a:cubicBezTo>
                    <a:pt x="10" y="177"/>
                    <a:pt x="10" y="178"/>
                    <a:pt x="12" y="179"/>
                  </a:cubicBezTo>
                  <a:cubicBezTo>
                    <a:pt x="12" y="179"/>
                    <a:pt x="13" y="178"/>
                    <a:pt x="13" y="178"/>
                  </a:cubicBezTo>
                  <a:cubicBezTo>
                    <a:pt x="12" y="177"/>
                    <a:pt x="12" y="177"/>
                    <a:pt x="12" y="176"/>
                  </a:cubicBezTo>
                  <a:cubicBezTo>
                    <a:pt x="13" y="174"/>
                    <a:pt x="14" y="173"/>
                    <a:pt x="12" y="172"/>
                  </a:cubicBezTo>
                  <a:cubicBezTo>
                    <a:pt x="11" y="170"/>
                    <a:pt x="10" y="169"/>
                    <a:pt x="9" y="167"/>
                  </a:cubicBezTo>
                  <a:cubicBezTo>
                    <a:pt x="9" y="167"/>
                    <a:pt x="9" y="166"/>
                    <a:pt x="8" y="165"/>
                  </a:cubicBezTo>
                  <a:cubicBezTo>
                    <a:pt x="8" y="164"/>
                    <a:pt x="7" y="165"/>
                    <a:pt x="7" y="164"/>
                  </a:cubicBezTo>
                  <a:cubicBezTo>
                    <a:pt x="7" y="163"/>
                    <a:pt x="8" y="160"/>
                    <a:pt x="7" y="159"/>
                  </a:cubicBezTo>
                  <a:cubicBezTo>
                    <a:pt x="5" y="157"/>
                    <a:pt x="5" y="157"/>
                    <a:pt x="5" y="155"/>
                  </a:cubicBezTo>
                  <a:cubicBezTo>
                    <a:pt x="5" y="153"/>
                    <a:pt x="6" y="145"/>
                    <a:pt x="8" y="147"/>
                  </a:cubicBezTo>
                  <a:cubicBezTo>
                    <a:pt x="8" y="145"/>
                    <a:pt x="9" y="143"/>
                    <a:pt x="9" y="140"/>
                  </a:cubicBezTo>
                  <a:cubicBezTo>
                    <a:pt x="9" y="139"/>
                    <a:pt x="9" y="137"/>
                    <a:pt x="7" y="137"/>
                  </a:cubicBezTo>
                  <a:cubicBezTo>
                    <a:pt x="7" y="134"/>
                    <a:pt x="8" y="134"/>
                    <a:pt x="10" y="131"/>
                  </a:cubicBezTo>
                  <a:cubicBezTo>
                    <a:pt x="10" y="130"/>
                    <a:pt x="11" y="126"/>
                    <a:pt x="13" y="127"/>
                  </a:cubicBezTo>
                  <a:cubicBezTo>
                    <a:pt x="12" y="130"/>
                    <a:pt x="12" y="132"/>
                    <a:pt x="12" y="135"/>
                  </a:cubicBezTo>
                  <a:cubicBezTo>
                    <a:pt x="13" y="135"/>
                    <a:pt x="13" y="135"/>
                    <a:pt x="14" y="135"/>
                  </a:cubicBezTo>
                  <a:cubicBezTo>
                    <a:pt x="14" y="133"/>
                    <a:pt x="15" y="133"/>
                    <a:pt x="15" y="132"/>
                  </a:cubicBezTo>
                  <a:cubicBezTo>
                    <a:pt x="15" y="131"/>
                    <a:pt x="15" y="130"/>
                    <a:pt x="15" y="129"/>
                  </a:cubicBezTo>
                  <a:cubicBezTo>
                    <a:pt x="15" y="129"/>
                    <a:pt x="16" y="129"/>
                    <a:pt x="17" y="129"/>
                  </a:cubicBezTo>
                  <a:cubicBezTo>
                    <a:pt x="17" y="128"/>
                    <a:pt x="17" y="127"/>
                    <a:pt x="18" y="127"/>
                  </a:cubicBezTo>
                  <a:cubicBezTo>
                    <a:pt x="19" y="126"/>
                    <a:pt x="21" y="126"/>
                    <a:pt x="22" y="125"/>
                  </a:cubicBezTo>
                  <a:cubicBezTo>
                    <a:pt x="25" y="125"/>
                    <a:pt x="25" y="122"/>
                    <a:pt x="27" y="121"/>
                  </a:cubicBezTo>
                  <a:cubicBezTo>
                    <a:pt x="29" y="120"/>
                    <a:pt x="31" y="117"/>
                    <a:pt x="33" y="118"/>
                  </a:cubicBezTo>
                  <a:cubicBezTo>
                    <a:pt x="33" y="117"/>
                    <a:pt x="33" y="117"/>
                    <a:pt x="33" y="116"/>
                  </a:cubicBezTo>
                  <a:cubicBezTo>
                    <a:pt x="35" y="117"/>
                    <a:pt x="37" y="113"/>
                    <a:pt x="39" y="112"/>
                  </a:cubicBezTo>
                  <a:cubicBezTo>
                    <a:pt x="38" y="114"/>
                    <a:pt x="39" y="115"/>
                    <a:pt x="41" y="114"/>
                  </a:cubicBezTo>
                  <a:cubicBezTo>
                    <a:pt x="42" y="113"/>
                    <a:pt x="43" y="113"/>
                    <a:pt x="44" y="115"/>
                  </a:cubicBezTo>
                  <a:cubicBezTo>
                    <a:pt x="46" y="113"/>
                    <a:pt x="46" y="114"/>
                    <a:pt x="49" y="113"/>
                  </a:cubicBezTo>
                  <a:cubicBezTo>
                    <a:pt x="50" y="113"/>
                    <a:pt x="53" y="111"/>
                    <a:pt x="52" y="110"/>
                  </a:cubicBezTo>
                  <a:cubicBezTo>
                    <a:pt x="54" y="112"/>
                    <a:pt x="54" y="111"/>
                    <a:pt x="56" y="110"/>
                  </a:cubicBezTo>
                  <a:cubicBezTo>
                    <a:pt x="57" y="109"/>
                    <a:pt x="59" y="110"/>
                    <a:pt x="59" y="109"/>
                  </a:cubicBezTo>
                  <a:cubicBezTo>
                    <a:pt x="60" y="109"/>
                    <a:pt x="61" y="106"/>
                    <a:pt x="62" y="106"/>
                  </a:cubicBezTo>
                  <a:cubicBezTo>
                    <a:pt x="63" y="106"/>
                    <a:pt x="65" y="106"/>
                    <a:pt x="66" y="107"/>
                  </a:cubicBezTo>
                  <a:cubicBezTo>
                    <a:pt x="69" y="103"/>
                    <a:pt x="76" y="105"/>
                    <a:pt x="80" y="102"/>
                  </a:cubicBezTo>
                  <a:cubicBezTo>
                    <a:pt x="83" y="100"/>
                    <a:pt x="87" y="95"/>
                    <a:pt x="87" y="91"/>
                  </a:cubicBezTo>
                  <a:cubicBezTo>
                    <a:pt x="87" y="91"/>
                    <a:pt x="88" y="91"/>
                    <a:pt x="88" y="91"/>
                  </a:cubicBezTo>
                  <a:cubicBezTo>
                    <a:pt x="88" y="90"/>
                    <a:pt x="88" y="90"/>
                    <a:pt x="88" y="89"/>
                  </a:cubicBezTo>
                  <a:cubicBezTo>
                    <a:pt x="89" y="89"/>
                    <a:pt x="90" y="89"/>
                    <a:pt x="90" y="87"/>
                  </a:cubicBezTo>
                  <a:cubicBezTo>
                    <a:pt x="91" y="87"/>
                    <a:pt x="92" y="86"/>
                    <a:pt x="93" y="86"/>
                  </a:cubicBezTo>
                  <a:cubicBezTo>
                    <a:pt x="93" y="86"/>
                    <a:pt x="94" y="85"/>
                    <a:pt x="94" y="84"/>
                  </a:cubicBezTo>
                  <a:cubicBezTo>
                    <a:pt x="94" y="83"/>
                    <a:pt x="92" y="83"/>
                    <a:pt x="92" y="83"/>
                  </a:cubicBezTo>
                  <a:cubicBezTo>
                    <a:pt x="92" y="82"/>
                    <a:pt x="92" y="81"/>
                    <a:pt x="92" y="79"/>
                  </a:cubicBezTo>
                  <a:cubicBezTo>
                    <a:pt x="93" y="79"/>
                    <a:pt x="92" y="78"/>
                    <a:pt x="92" y="77"/>
                  </a:cubicBezTo>
                  <a:cubicBezTo>
                    <a:pt x="93" y="76"/>
                    <a:pt x="94" y="74"/>
                    <a:pt x="92" y="73"/>
                  </a:cubicBezTo>
                  <a:cubicBezTo>
                    <a:pt x="94" y="72"/>
                    <a:pt x="95" y="71"/>
                    <a:pt x="96" y="71"/>
                  </a:cubicBezTo>
                  <a:cubicBezTo>
                    <a:pt x="96" y="71"/>
                    <a:pt x="96" y="71"/>
                    <a:pt x="96" y="70"/>
                  </a:cubicBezTo>
                  <a:cubicBezTo>
                    <a:pt x="97" y="70"/>
                    <a:pt x="98" y="70"/>
                    <a:pt x="99" y="70"/>
                  </a:cubicBezTo>
                  <a:cubicBezTo>
                    <a:pt x="97" y="69"/>
                    <a:pt x="97" y="69"/>
                    <a:pt x="98" y="67"/>
                  </a:cubicBezTo>
                  <a:cubicBezTo>
                    <a:pt x="99" y="66"/>
                    <a:pt x="100" y="65"/>
                    <a:pt x="101" y="64"/>
                  </a:cubicBezTo>
                  <a:cubicBezTo>
                    <a:pt x="101" y="66"/>
                    <a:pt x="101" y="67"/>
                    <a:pt x="100" y="67"/>
                  </a:cubicBezTo>
                  <a:cubicBezTo>
                    <a:pt x="101" y="67"/>
                    <a:pt x="100" y="68"/>
                    <a:pt x="101" y="69"/>
                  </a:cubicBezTo>
                  <a:cubicBezTo>
                    <a:pt x="101" y="69"/>
                    <a:pt x="102" y="69"/>
                    <a:pt x="102" y="69"/>
                  </a:cubicBezTo>
                  <a:cubicBezTo>
                    <a:pt x="102" y="71"/>
                    <a:pt x="102" y="71"/>
                    <a:pt x="103" y="72"/>
                  </a:cubicBezTo>
                  <a:cubicBezTo>
                    <a:pt x="104" y="73"/>
                    <a:pt x="104" y="75"/>
                    <a:pt x="105" y="76"/>
                  </a:cubicBezTo>
                  <a:cubicBezTo>
                    <a:pt x="106" y="77"/>
                    <a:pt x="106" y="78"/>
                    <a:pt x="107" y="79"/>
                  </a:cubicBezTo>
                  <a:cubicBezTo>
                    <a:pt x="107" y="77"/>
                    <a:pt x="107" y="74"/>
                    <a:pt x="107" y="71"/>
                  </a:cubicBezTo>
                  <a:cubicBezTo>
                    <a:pt x="107" y="72"/>
                    <a:pt x="107" y="75"/>
                    <a:pt x="109" y="74"/>
                  </a:cubicBezTo>
                  <a:cubicBezTo>
                    <a:pt x="109" y="74"/>
                    <a:pt x="110" y="71"/>
                    <a:pt x="110" y="70"/>
                  </a:cubicBezTo>
                  <a:cubicBezTo>
                    <a:pt x="110" y="71"/>
                    <a:pt x="109" y="71"/>
                    <a:pt x="109" y="71"/>
                  </a:cubicBezTo>
                  <a:cubicBezTo>
                    <a:pt x="108" y="71"/>
                    <a:pt x="108" y="69"/>
                    <a:pt x="108" y="69"/>
                  </a:cubicBezTo>
                  <a:cubicBezTo>
                    <a:pt x="106" y="68"/>
                    <a:pt x="106" y="68"/>
                    <a:pt x="104" y="66"/>
                  </a:cubicBezTo>
                  <a:cubicBezTo>
                    <a:pt x="105" y="66"/>
                    <a:pt x="107" y="66"/>
                    <a:pt x="108" y="66"/>
                  </a:cubicBezTo>
                  <a:cubicBezTo>
                    <a:pt x="107" y="66"/>
                    <a:pt x="106" y="65"/>
                    <a:pt x="106" y="65"/>
                  </a:cubicBezTo>
                  <a:cubicBezTo>
                    <a:pt x="106" y="65"/>
                    <a:pt x="107" y="65"/>
                    <a:pt x="107" y="65"/>
                  </a:cubicBezTo>
                  <a:cubicBezTo>
                    <a:pt x="107" y="64"/>
                    <a:pt x="106" y="64"/>
                    <a:pt x="106" y="63"/>
                  </a:cubicBezTo>
                  <a:cubicBezTo>
                    <a:pt x="106" y="62"/>
                    <a:pt x="108" y="62"/>
                    <a:pt x="109" y="63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09" y="64"/>
                    <a:pt x="109" y="65"/>
                    <a:pt x="109" y="66"/>
                  </a:cubicBezTo>
                  <a:cubicBezTo>
                    <a:pt x="109" y="65"/>
                    <a:pt x="110" y="65"/>
                    <a:pt x="110" y="64"/>
                  </a:cubicBezTo>
                  <a:cubicBezTo>
                    <a:pt x="111" y="64"/>
                    <a:pt x="112" y="63"/>
                    <a:pt x="112" y="64"/>
                  </a:cubicBezTo>
                  <a:cubicBezTo>
                    <a:pt x="112" y="66"/>
                    <a:pt x="113" y="65"/>
                    <a:pt x="114" y="65"/>
                  </a:cubicBezTo>
                  <a:cubicBezTo>
                    <a:pt x="116" y="65"/>
                    <a:pt x="118" y="65"/>
                    <a:pt x="119" y="66"/>
                  </a:cubicBezTo>
                  <a:cubicBezTo>
                    <a:pt x="120" y="64"/>
                    <a:pt x="117" y="64"/>
                    <a:pt x="115" y="64"/>
                  </a:cubicBezTo>
                  <a:cubicBezTo>
                    <a:pt x="114" y="64"/>
                    <a:pt x="115" y="62"/>
                    <a:pt x="115" y="61"/>
                  </a:cubicBezTo>
                  <a:cubicBezTo>
                    <a:pt x="115" y="61"/>
                    <a:pt x="116" y="62"/>
                    <a:pt x="116" y="62"/>
                  </a:cubicBezTo>
                  <a:cubicBezTo>
                    <a:pt x="116" y="60"/>
                    <a:pt x="117" y="60"/>
                    <a:pt x="118" y="58"/>
                  </a:cubicBezTo>
                  <a:cubicBezTo>
                    <a:pt x="117" y="58"/>
                    <a:pt x="116" y="59"/>
                    <a:pt x="116" y="60"/>
                  </a:cubicBezTo>
                  <a:cubicBezTo>
                    <a:pt x="115" y="59"/>
                    <a:pt x="115" y="59"/>
                    <a:pt x="114" y="60"/>
                  </a:cubicBezTo>
                  <a:cubicBezTo>
                    <a:pt x="114" y="58"/>
                    <a:pt x="114" y="51"/>
                    <a:pt x="117" y="56"/>
                  </a:cubicBezTo>
                  <a:cubicBezTo>
                    <a:pt x="117" y="54"/>
                    <a:pt x="118" y="54"/>
                    <a:pt x="117" y="53"/>
                  </a:cubicBezTo>
                  <a:cubicBezTo>
                    <a:pt x="119" y="53"/>
                    <a:pt x="121" y="55"/>
                    <a:pt x="123" y="56"/>
                  </a:cubicBezTo>
                  <a:cubicBezTo>
                    <a:pt x="122" y="55"/>
                    <a:pt x="122" y="54"/>
                    <a:pt x="121" y="53"/>
                  </a:cubicBezTo>
                  <a:cubicBezTo>
                    <a:pt x="121" y="52"/>
                    <a:pt x="120" y="53"/>
                    <a:pt x="119" y="53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9" y="52"/>
                    <a:pt x="119" y="52"/>
                    <a:pt x="118" y="51"/>
                  </a:cubicBezTo>
                  <a:cubicBezTo>
                    <a:pt x="119" y="50"/>
                    <a:pt x="121" y="50"/>
                    <a:pt x="120" y="49"/>
                  </a:cubicBezTo>
                  <a:cubicBezTo>
                    <a:pt x="122" y="49"/>
                    <a:pt x="122" y="50"/>
                    <a:pt x="122" y="51"/>
                  </a:cubicBezTo>
                  <a:cubicBezTo>
                    <a:pt x="122" y="51"/>
                    <a:pt x="122" y="51"/>
                    <a:pt x="122" y="52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49"/>
                    <a:pt x="124" y="51"/>
                    <a:pt x="125" y="52"/>
                  </a:cubicBezTo>
                  <a:cubicBezTo>
                    <a:pt x="125" y="51"/>
                    <a:pt x="125" y="50"/>
                    <a:pt x="124" y="50"/>
                  </a:cubicBezTo>
                  <a:cubicBezTo>
                    <a:pt x="124" y="50"/>
                    <a:pt x="125" y="49"/>
                    <a:pt x="125" y="49"/>
                  </a:cubicBezTo>
                  <a:cubicBezTo>
                    <a:pt x="125" y="49"/>
                    <a:pt x="124" y="49"/>
                    <a:pt x="123" y="49"/>
                  </a:cubicBezTo>
                  <a:cubicBezTo>
                    <a:pt x="123" y="49"/>
                    <a:pt x="124" y="48"/>
                    <a:pt x="124" y="48"/>
                  </a:cubicBezTo>
                  <a:cubicBezTo>
                    <a:pt x="123" y="48"/>
                    <a:pt x="122" y="47"/>
                    <a:pt x="122" y="46"/>
                  </a:cubicBezTo>
                  <a:cubicBezTo>
                    <a:pt x="122" y="47"/>
                    <a:pt x="123" y="46"/>
                    <a:pt x="124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4" y="44"/>
                    <a:pt x="124" y="44"/>
                  </a:cubicBezTo>
                  <a:cubicBezTo>
                    <a:pt x="124" y="44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4"/>
                  </a:cubicBezTo>
                  <a:cubicBezTo>
                    <a:pt x="126" y="45"/>
                    <a:pt x="127" y="45"/>
                    <a:pt x="128" y="45"/>
                  </a:cubicBezTo>
                  <a:cubicBezTo>
                    <a:pt x="127" y="44"/>
                    <a:pt x="126" y="44"/>
                    <a:pt x="126" y="44"/>
                  </a:cubicBezTo>
                  <a:cubicBezTo>
                    <a:pt x="126" y="42"/>
                    <a:pt x="126" y="41"/>
                    <a:pt x="126" y="40"/>
                  </a:cubicBezTo>
                  <a:cubicBezTo>
                    <a:pt x="128" y="41"/>
                    <a:pt x="128" y="42"/>
                    <a:pt x="128" y="44"/>
                  </a:cubicBezTo>
                  <a:cubicBezTo>
                    <a:pt x="128" y="43"/>
                    <a:pt x="128" y="43"/>
                    <a:pt x="129" y="43"/>
                  </a:cubicBezTo>
                  <a:cubicBezTo>
                    <a:pt x="129" y="44"/>
                    <a:pt x="128" y="45"/>
                    <a:pt x="130" y="45"/>
                  </a:cubicBezTo>
                  <a:cubicBezTo>
                    <a:pt x="129" y="44"/>
                    <a:pt x="130" y="43"/>
                    <a:pt x="131" y="44"/>
                  </a:cubicBezTo>
                  <a:cubicBezTo>
                    <a:pt x="130" y="43"/>
                    <a:pt x="130" y="43"/>
                    <a:pt x="130" y="42"/>
                  </a:cubicBezTo>
                  <a:cubicBezTo>
                    <a:pt x="130" y="42"/>
                    <a:pt x="131" y="42"/>
                    <a:pt x="131" y="42"/>
                  </a:cubicBezTo>
                  <a:cubicBezTo>
                    <a:pt x="130" y="41"/>
                    <a:pt x="132" y="40"/>
                    <a:pt x="131" y="39"/>
                  </a:cubicBezTo>
                  <a:cubicBezTo>
                    <a:pt x="131" y="38"/>
                    <a:pt x="129" y="39"/>
                    <a:pt x="130" y="37"/>
                  </a:cubicBezTo>
                  <a:cubicBezTo>
                    <a:pt x="130" y="37"/>
                    <a:pt x="130" y="38"/>
                    <a:pt x="131" y="38"/>
                  </a:cubicBezTo>
                  <a:cubicBezTo>
                    <a:pt x="131" y="38"/>
                    <a:pt x="131" y="37"/>
                    <a:pt x="131" y="37"/>
                  </a:cubicBezTo>
                  <a:cubicBezTo>
                    <a:pt x="134" y="37"/>
                    <a:pt x="131" y="41"/>
                    <a:pt x="133" y="41"/>
                  </a:cubicBezTo>
                  <a:cubicBezTo>
                    <a:pt x="135" y="41"/>
                    <a:pt x="134" y="40"/>
                    <a:pt x="134" y="39"/>
                  </a:cubicBezTo>
                  <a:cubicBezTo>
                    <a:pt x="133" y="38"/>
                    <a:pt x="133" y="38"/>
                    <a:pt x="134" y="37"/>
                  </a:cubicBezTo>
                  <a:cubicBezTo>
                    <a:pt x="135" y="38"/>
                    <a:pt x="135" y="38"/>
                    <a:pt x="135" y="38"/>
                  </a:cubicBezTo>
                  <a:cubicBezTo>
                    <a:pt x="136" y="38"/>
                    <a:pt x="136" y="38"/>
                    <a:pt x="136" y="37"/>
                  </a:cubicBezTo>
                  <a:cubicBezTo>
                    <a:pt x="135" y="40"/>
                    <a:pt x="136" y="39"/>
                    <a:pt x="137" y="41"/>
                  </a:cubicBezTo>
                  <a:cubicBezTo>
                    <a:pt x="137" y="40"/>
                    <a:pt x="137" y="39"/>
                    <a:pt x="137" y="39"/>
                  </a:cubicBezTo>
                  <a:cubicBezTo>
                    <a:pt x="137" y="39"/>
                    <a:pt x="137" y="39"/>
                    <a:pt x="138" y="40"/>
                  </a:cubicBezTo>
                  <a:cubicBezTo>
                    <a:pt x="138" y="38"/>
                    <a:pt x="137" y="37"/>
                    <a:pt x="139" y="37"/>
                  </a:cubicBezTo>
                  <a:cubicBezTo>
                    <a:pt x="138" y="37"/>
                    <a:pt x="138" y="36"/>
                    <a:pt x="138" y="36"/>
                  </a:cubicBezTo>
                  <a:cubicBezTo>
                    <a:pt x="139" y="36"/>
                    <a:pt x="139" y="36"/>
                    <a:pt x="139" y="34"/>
                  </a:cubicBezTo>
                  <a:cubicBezTo>
                    <a:pt x="141" y="34"/>
                    <a:pt x="140" y="37"/>
                    <a:pt x="141" y="37"/>
                  </a:cubicBezTo>
                  <a:cubicBezTo>
                    <a:pt x="142" y="38"/>
                    <a:pt x="144" y="37"/>
                    <a:pt x="144" y="37"/>
                  </a:cubicBezTo>
                  <a:cubicBezTo>
                    <a:pt x="145" y="37"/>
                    <a:pt x="144" y="38"/>
                    <a:pt x="145" y="38"/>
                  </a:cubicBezTo>
                  <a:cubicBezTo>
                    <a:pt x="147" y="40"/>
                    <a:pt x="149" y="42"/>
                    <a:pt x="149" y="45"/>
                  </a:cubicBezTo>
                  <a:cubicBezTo>
                    <a:pt x="150" y="45"/>
                    <a:pt x="150" y="44"/>
                    <a:pt x="151" y="44"/>
                  </a:cubicBezTo>
                  <a:cubicBezTo>
                    <a:pt x="151" y="45"/>
                    <a:pt x="152" y="46"/>
                    <a:pt x="153" y="46"/>
                  </a:cubicBezTo>
                  <a:cubicBezTo>
                    <a:pt x="153" y="46"/>
                    <a:pt x="152" y="46"/>
                    <a:pt x="152" y="46"/>
                  </a:cubicBezTo>
                  <a:cubicBezTo>
                    <a:pt x="152" y="47"/>
                    <a:pt x="152" y="47"/>
                    <a:pt x="153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50"/>
                    <a:pt x="151" y="52"/>
                    <a:pt x="150" y="54"/>
                  </a:cubicBezTo>
                  <a:cubicBezTo>
                    <a:pt x="151" y="54"/>
                    <a:pt x="151" y="54"/>
                    <a:pt x="152" y="54"/>
                  </a:cubicBezTo>
                  <a:cubicBezTo>
                    <a:pt x="152" y="54"/>
                    <a:pt x="152" y="53"/>
                    <a:pt x="152" y="53"/>
                  </a:cubicBezTo>
                  <a:cubicBezTo>
                    <a:pt x="152" y="53"/>
                    <a:pt x="153" y="54"/>
                    <a:pt x="153" y="54"/>
                  </a:cubicBezTo>
                  <a:cubicBezTo>
                    <a:pt x="153" y="53"/>
                    <a:pt x="153" y="51"/>
                    <a:pt x="153" y="50"/>
                  </a:cubicBezTo>
                  <a:cubicBezTo>
                    <a:pt x="153" y="48"/>
                    <a:pt x="155" y="50"/>
                    <a:pt x="155" y="50"/>
                  </a:cubicBezTo>
                  <a:cubicBezTo>
                    <a:pt x="156" y="49"/>
                    <a:pt x="155" y="49"/>
                    <a:pt x="154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7"/>
                    <a:pt x="154" y="47"/>
                  </a:cubicBezTo>
                  <a:cubicBezTo>
                    <a:pt x="156" y="46"/>
                    <a:pt x="158" y="47"/>
                    <a:pt x="160" y="48"/>
                  </a:cubicBezTo>
                  <a:cubicBezTo>
                    <a:pt x="162" y="48"/>
                    <a:pt x="162" y="50"/>
                    <a:pt x="162" y="52"/>
                  </a:cubicBezTo>
                  <a:cubicBezTo>
                    <a:pt x="163" y="50"/>
                    <a:pt x="163" y="49"/>
                    <a:pt x="163" y="48"/>
                  </a:cubicBezTo>
                  <a:cubicBezTo>
                    <a:pt x="164" y="48"/>
                    <a:pt x="166" y="49"/>
                    <a:pt x="166" y="50"/>
                  </a:cubicBezTo>
                  <a:cubicBezTo>
                    <a:pt x="167" y="51"/>
                    <a:pt x="166" y="53"/>
                    <a:pt x="168" y="52"/>
                  </a:cubicBezTo>
                  <a:cubicBezTo>
                    <a:pt x="167" y="50"/>
                    <a:pt x="167" y="49"/>
                    <a:pt x="166" y="48"/>
                  </a:cubicBezTo>
                  <a:cubicBezTo>
                    <a:pt x="167" y="48"/>
                    <a:pt x="170" y="48"/>
                    <a:pt x="170" y="47"/>
                  </a:cubicBezTo>
                  <a:cubicBezTo>
                    <a:pt x="170" y="46"/>
                    <a:pt x="169" y="46"/>
                    <a:pt x="168" y="47"/>
                  </a:cubicBezTo>
                  <a:cubicBezTo>
                    <a:pt x="167" y="45"/>
                    <a:pt x="166" y="46"/>
                    <a:pt x="168" y="44"/>
                  </a:cubicBezTo>
                  <a:cubicBezTo>
                    <a:pt x="167" y="45"/>
                    <a:pt x="165" y="45"/>
                    <a:pt x="164" y="43"/>
                  </a:cubicBezTo>
                  <a:cubicBezTo>
                    <a:pt x="164" y="41"/>
                    <a:pt x="166" y="40"/>
                    <a:pt x="165" y="39"/>
                  </a:cubicBezTo>
                  <a:cubicBezTo>
                    <a:pt x="166" y="39"/>
                    <a:pt x="167" y="39"/>
                    <a:pt x="168" y="39"/>
                  </a:cubicBezTo>
                  <a:cubicBezTo>
                    <a:pt x="168" y="38"/>
                    <a:pt x="168" y="37"/>
                    <a:pt x="168" y="36"/>
                  </a:cubicBezTo>
                  <a:cubicBezTo>
                    <a:pt x="168" y="36"/>
                    <a:pt x="169" y="36"/>
                    <a:pt x="169" y="36"/>
                  </a:cubicBezTo>
                  <a:cubicBezTo>
                    <a:pt x="168" y="35"/>
                    <a:pt x="167" y="35"/>
                    <a:pt x="168" y="34"/>
                  </a:cubicBezTo>
                  <a:cubicBezTo>
                    <a:pt x="168" y="33"/>
                    <a:pt x="168" y="32"/>
                    <a:pt x="170" y="32"/>
                  </a:cubicBezTo>
                  <a:cubicBezTo>
                    <a:pt x="171" y="32"/>
                    <a:pt x="171" y="32"/>
                    <a:pt x="172" y="31"/>
                  </a:cubicBezTo>
                  <a:cubicBezTo>
                    <a:pt x="172" y="30"/>
                    <a:pt x="173" y="30"/>
                    <a:pt x="174" y="31"/>
                  </a:cubicBezTo>
                  <a:cubicBezTo>
                    <a:pt x="172" y="29"/>
                    <a:pt x="171" y="28"/>
                    <a:pt x="171" y="25"/>
                  </a:cubicBezTo>
                  <a:cubicBezTo>
                    <a:pt x="172" y="25"/>
                    <a:pt x="173" y="25"/>
                    <a:pt x="174" y="25"/>
                  </a:cubicBezTo>
                  <a:cubicBezTo>
                    <a:pt x="174" y="24"/>
                    <a:pt x="174" y="24"/>
                    <a:pt x="174" y="23"/>
                  </a:cubicBezTo>
                  <a:cubicBezTo>
                    <a:pt x="175" y="23"/>
                    <a:pt x="176" y="23"/>
                    <a:pt x="177" y="23"/>
                  </a:cubicBezTo>
                  <a:cubicBezTo>
                    <a:pt x="177" y="22"/>
                    <a:pt x="175" y="20"/>
                    <a:pt x="176" y="20"/>
                  </a:cubicBezTo>
                  <a:cubicBezTo>
                    <a:pt x="178" y="20"/>
                    <a:pt x="178" y="22"/>
                    <a:pt x="179" y="23"/>
                  </a:cubicBezTo>
                  <a:cubicBezTo>
                    <a:pt x="179" y="22"/>
                    <a:pt x="180" y="20"/>
                    <a:pt x="178" y="20"/>
                  </a:cubicBezTo>
                  <a:cubicBezTo>
                    <a:pt x="179" y="19"/>
                    <a:pt x="179" y="19"/>
                    <a:pt x="180" y="19"/>
                  </a:cubicBezTo>
                  <a:cubicBezTo>
                    <a:pt x="181" y="17"/>
                    <a:pt x="181" y="17"/>
                    <a:pt x="183" y="17"/>
                  </a:cubicBezTo>
                  <a:cubicBezTo>
                    <a:pt x="183" y="17"/>
                    <a:pt x="183" y="16"/>
                    <a:pt x="183" y="16"/>
                  </a:cubicBezTo>
                  <a:cubicBezTo>
                    <a:pt x="184" y="17"/>
                    <a:pt x="184" y="19"/>
                    <a:pt x="186" y="19"/>
                  </a:cubicBezTo>
                  <a:cubicBezTo>
                    <a:pt x="187" y="18"/>
                    <a:pt x="188" y="18"/>
                    <a:pt x="190" y="17"/>
                  </a:cubicBezTo>
                  <a:cubicBezTo>
                    <a:pt x="189" y="21"/>
                    <a:pt x="194" y="15"/>
                    <a:pt x="194" y="19"/>
                  </a:cubicBezTo>
                  <a:cubicBezTo>
                    <a:pt x="194" y="16"/>
                    <a:pt x="196" y="16"/>
                    <a:pt x="198" y="16"/>
                  </a:cubicBezTo>
                  <a:cubicBezTo>
                    <a:pt x="196" y="16"/>
                    <a:pt x="197" y="14"/>
                    <a:pt x="197" y="12"/>
                  </a:cubicBezTo>
                  <a:cubicBezTo>
                    <a:pt x="197" y="10"/>
                    <a:pt x="195" y="10"/>
                    <a:pt x="194" y="8"/>
                  </a:cubicBezTo>
                  <a:cubicBezTo>
                    <a:pt x="194" y="8"/>
                    <a:pt x="191" y="10"/>
                    <a:pt x="190" y="9"/>
                  </a:cubicBezTo>
                  <a:cubicBezTo>
                    <a:pt x="189" y="8"/>
                    <a:pt x="188" y="7"/>
                    <a:pt x="189" y="5"/>
                  </a:cubicBezTo>
                  <a:cubicBezTo>
                    <a:pt x="189" y="6"/>
                    <a:pt x="189" y="6"/>
                    <a:pt x="190" y="7"/>
                  </a:cubicBezTo>
                  <a:cubicBezTo>
                    <a:pt x="190" y="6"/>
                    <a:pt x="190" y="6"/>
                    <a:pt x="190" y="5"/>
                  </a:cubicBezTo>
                  <a:cubicBezTo>
                    <a:pt x="191" y="5"/>
                    <a:pt x="191" y="7"/>
                    <a:pt x="191" y="8"/>
                  </a:cubicBezTo>
                  <a:cubicBezTo>
                    <a:pt x="191" y="8"/>
                    <a:pt x="191" y="8"/>
                    <a:pt x="192" y="7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7"/>
                    <a:pt x="192" y="7"/>
                    <a:pt x="192" y="6"/>
                  </a:cubicBezTo>
                  <a:cubicBezTo>
                    <a:pt x="192" y="6"/>
                    <a:pt x="193" y="6"/>
                    <a:pt x="193" y="7"/>
                  </a:cubicBezTo>
                  <a:cubicBezTo>
                    <a:pt x="193" y="6"/>
                    <a:pt x="193" y="6"/>
                    <a:pt x="193" y="5"/>
                  </a:cubicBezTo>
                  <a:cubicBezTo>
                    <a:pt x="193" y="6"/>
                    <a:pt x="194" y="6"/>
                    <a:pt x="194" y="7"/>
                  </a:cubicBezTo>
                  <a:cubicBezTo>
                    <a:pt x="194" y="6"/>
                    <a:pt x="194" y="6"/>
                    <a:pt x="194" y="5"/>
                  </a:cubicBezTo>
                  <a:cubicBezTo>
                    <a:pt x="195" y="6"/>
                    <a:pt x="196" y="9"/>
                    <a:pt x="197" y="9"/>
                  </a:cubicBezTo>
                  <a:cubicBezTo>
                    <a:pt x="198" y="9"/>
                    <a:pt x="199" y="7"/>
                    <a:pt x="200" y="8"/>
                  </a:cubicBezTo>
                  <a:cubicBezTo>
                    <a:pt x="201" y="9"/>
                    <a:pt x="202" y="12"/>
                    <a:pt x="202" y="12"/>
                  </a:cubicBezTo>
                  <a:cubicBezTo>
                    <a:pt x="203" y="12"/>
                    <a:pt x="206" y="11"/>
                    <a:pt x="206" y="13"/>
                  </a:cubicBezTo>
                  <a:cubicBezTo>
                    <a:pt x="207" y="13"/>
                    <a:pt x="208" y="12"/>
                    <a:pt x="209" y="12"/>
                  </a:cubicBezTo>
                  <a:cubicBezTo>
                    <a:pt x="209" y="13"/>
                    <a:pt x="208" y="14"/>
                    <a:pt x="209" y="15"/>
                  </a:cubicBezTo>
                  <a:cubicBezTo>
                    <a:pt x="210" y="14"/>
                    <a:pt x="210" y="14"/>
                    <a:pt x="210" y="13"/>
                  </a:cubicBezTo>
                  <a:cubicBezTo>
                    <a:pt x="210" y="14"/>
                    <a:pt x="210" y="14"/>
                    <a:pt x="210" y="15"/>
                  </a:cubicBezTo>
                  <a:cubicBezTo>
                    <a:pt x="211" y="14"/>
                    <a:pt x="211" y="14"/>
                    <a:pt x="212" y="13"/>
                  </a:cubicBezTo>
                  <a:cubicBezTo>
                    <a:pt x="212" y="14"/>
                    <a:pt x="212" y="15"/>
                    <a:pt x="212" y="16"/>
                  </a:cubicBezTo>
                  <a:cubicBezTo>
                    <a:pt x="214" y="14"/>
                    <a:pt x="212" y="16"/>
                    <a:pt x="214" y="16"/>
                  </a:cubicBezTo>
                  <a:cubicBezTo>
                    <a:pt x="216" y="16"/>
                    <a:pt x="217" y="16"/>
                    <a:pt x="217" y="15"/>
                  </a:cubicBezTo>
                  <a:cubicBezTo>
                    <a:pt x="218" y="17"/>
                    <a:pt x="221" y="16"/>
                    <a:pt x="221" y="19"/>
                  </a:cubicBezTo>
                  <a:cubicBezTo>
                    <a:pt x="221" y="18"/>
                    <a:pt x="221" y="18"/>
                    <a:pt x="221" y="18"/>
                  </a:cubicBezTo>
                  <a:cubicBezTo>
                    <a:pt x="221" y="18"/>
                    <a:pt x="222" y="18"/>
                    <a:pt x="222" y="19"/>
                  </a:cubicBezTo>
                  <a:cubicBezTo>
                    <a:pt x="222" y="17"/>
                    <a:pt x="224" y="16"/>
                    <a:pt x="226" y="16"/>
                  </a:cubicBezTo>
                  <a:cubicBezTo>
                    <a:pt x="225" y="16"/>
                    <a:pt x="228" y="14"/>
                    <a:pt x="228" y="15"/>
                  </a:cubicBezTo>
                  <a:cubicBezTo>
                    <a:pt x="229" y="14"/>
                    <a:pt x="229" y="13"/>
                    <a:pt x="229" y="12"/>
                  </a:cubicBezTo>
                  <a:cubicBezTo>
                    <a:pt x="229" y="12"/>
                    <a:pt x="230" y="13"/>
                    <a:pt x="230" y="14"/>
                  </a:cubicBezTo>
                  <a:cubicBezTo>
                    <a:pt x="229" y="14"/>
                    <a:pt x="228" y="16"/>
                    <a:pt x="228" y="16"/>
                  </a:cubicBezTo>
                  <a:cubicBezTo>
                    <a:pt x="226" y="18"/>
                    <a:pt x="227" y="18"/>
                    <a:pt x="228" y="19"/>
                  </a:cubicBezTo>
                  <a:cubicBezTo>
                    <a:pt x="228" y="18"/>
                    <a:pt x="229" y="17"/>
                    <a:pt x="230" y="16"/>
                  </a:cubicBezTo>
                  <a:cubicBezTo>
                    <a:pt x="230" y="18"/>
                    <a:pt x="230" y="19"/>
                    <a:pt x="230" y="20"/>
                  </a:cubicBezTo>
                  <a:cubicBezTo>
                    <a:pt x="232" y="20"/>
                    <a:pt x="232" y="20"/>
                    <a:pt x="233" y="19"/>
                  </a:cubicBezTo>
                  <a:cubicBezTo>
                    <a:pt x="235" y="18"/>
                    <a:pt x="233" y="17"/>
                    <a:pt x="233" y="17"/>
                  </a:cubicBezTo>
                  <a:cubicBezTo>
                    <a:pt x="232" y="15"/>
                    <a:pt x="235" y="15"/>
                    <a:pt x="236" y="13"/>
                  </a:cubicBezTo>
                  <a:cubicBezTo>
                    <a:pt x="236" y="16"/>
                    <a:pt x="235" y="17"/>
                    <a:pt x="237" y="19"/>
                  </a:cubicBezTo>
                  <a:cubicBezTo>
                    <a:pt x="237" y="18"/>
                    <a:pt x="237" y="18"/>
                    <a:pt x="237" y="17"/>
                  </a:cubicBezTo>
                  <a:cubicBezTo>
                    <a:pt x="239" y="17"/>
                    <a:pt x="239" y="19"/>
                    <a:pt x="241" y="19"/>
                  </a:cubicBezTo>
                  <a:cubicBezTo>
                    <a:pt x="240" y="20"/>
                    <a:pt x="239" y="20"/>
                    <a:pt x="238" y="21"/>
                  </a:cubicBezTo>
                  <a:cubicBezTo>
                    <a:pt x="239" y="20"/>
                    <a:pt x="238" y="20"/>
                    <a:pt x="237" y="20"/>
                  </a:cubicBezTo>
                  <a:cubicBezTo>
                    <a:pt x="237" y="21"/>
                    <a:pt x="237" y="22"/>
                    <a:pt x="237" y="23"/>
                  </a:cubicBezTo>
                  <a:cubicBezTo>
                    <a:pt x="237" y="22"/>
                    <a:pt x="236" y="23"/>
                    <a:pt x="236" y="22"/>
                  </a:cubicBezTo>
                  <a:cubicBezTo>
                    <a:pt x="236" y="23"/>
                    <a:pt x="236" y="23"/>
                    <a:pt x="236" y="24"/>
                  </a:cubicBezTo>
                  <a:cubicBezTo>
                    <a:pt x="235" y="24"/>
                    <a:pt x="235" y="24"/>
                    <a:pt x="234" y="24"/>
                  </a:cubicBezTo>
                  <a:cubicBezTo>
                    <a:pt x="235" y="24"/>
                    <a:pt x="237" y="26"/>
                    <a:pt x="237" y="26"/>
                  </a:cubicBezTo>
                  <a:cubicBezTo>
                    <a:pt x="237" y="27"/>
                    <a:pt x="236" y="26"/>
                    <a:pt x="235" y="26"/>
                  </a:cubicBezTo>
                  <a:cubicBezTo>
                    <a:pt x="236" y="27"/>
                    <a:pt x="235" y="29"/>
                    <a:pt x="234" y="30"/>
                  </a:cubicBezTo>
                  <a:cubicBezTo>
                    <a:pt x="233" y="29"/>
                    <a:pt x="234" y="28"/>
                    <a:pt x="232" y="28"/>
                  </a:cubicBezTo>
                  <a:cubicBezTo>
                    <a:pt x="233" y="28"/>
                    <a:pt x="232" y="29"/>
                    <a:pt x="233" y="29"/>
                  </a:cubicBezTo>
                  <a:cubicBezTo>
                    <a:pt x="232" y="29"/>
                    <a:pt x="231" y="29"/>
                    <a:pt x="231" y="28"/>
                  </a:cubicBezTo>
                  <a:cubicBezTo>
                    <a:pt x="231" y="29"/>
                    <a:pt x="231" y="30"/>
                    <a:pt x="231" y="30"/>
                  </a:cubicBezTo>
                  <a:cubicBezTo>
                    <a:pt x="231" y="30"/>
                    <a:pt x="230" y="30"/>
                    <a:pt x="230" y="29"/>
                  </a:cubicBezTo>
                  <a:cubicBezTo>
                    <a:pt x="228" y="30"/>
                    <a:pt x="229" y="31"/>
                    <a:pt x="230" y="32"/>
                  </a:cubicBezTo>
                  <a:cubicBezTo>
                    <a:pt x="230" y="32"/>
                    <a:pt x="229" y="32"/>
                    <a:pt x="229" y="32"/>
                  </a:cubicBezTo>
                  <a:cubicBezTo>
                    <a:pt x="229" y="35"/>
                    <a:pt x="229" y="34"/>
                    <a:pt x="232" y="35"/>
                  </a:cubicBezTo>
                  <a:cubicBezTo>
                    <a:pt x="231" y="35"/>
                    <a:pt x="229" y="36"/>
                    <a:pt x="230" y="37"/>
                  </a:cubicBezTo>
                  <a:cubicBezTo>
                    <a:pt x="230" y="37"/>
                    <a:pt x="229" y="37"/>
                    <a:pt x="229" y="37"/>
                  </a:cubicBezTo>
                  <a:cubicBezTo>
                    <a:pt x="229" y="38"/>
                    <a:pt x="229" y="39"/>
                    <a:pt x="229" y="40"/>
                  </a:cubicBezTo>
                  <a:cubicBezTo>
                    <a:pt x="228" y="41"/>
                    <a:pt x="227" y="41"/>
                    <a:pt x="226" y="42"/>
                  </a:cubicBezTo>
                  <a:cubicBezTo>
                    <a:pt x="225" y="45"/>
                    <a:pt x="224" y="46"/>
                    <a:pt x="224" y="49"/>
                  </a:cubicBezTo>
                  <a:cubicBezTo>
                    <a:pt x="228" y="48"/>
                    <a:pt x="229" y="55"/>
                    <a:pt x="233" y="54"/>
                  </a:cubicBezTo>
                  <a:cubicBezTo>
                    <a:pt x="232" y="55"/>
                    <a:pt x="232" y="55"/>
                    <a:pt x="232" y="55"/>
                  </a:cubicBezTo>
                  <a:cubicBezTo>
                    <a:pt x="234" y="55"/>
                    <a:pt x="234" y="58"/>
                    <a:pt x="236" y="57"/>
                  </a:cubicBezTo>
                  <a:cubicBezTo>
                    <a:pt x="235" y="59"/>
                    <a:pt x="237" y="59"/>
                    <a:pt x="239" y="59"/>
                  </a:cubicBezTo>
                  <a:cubicBezTo>
                    <a:pt x="240" y="59"/>
                    <a:pt x="242" y="61"/>
                    <a:pt x="243" y="62"/>
                  </a:cubicBezTo>
                  <a:cubicBezTo>
                    <a:pt x="245" y="63"/>
                    <a:pt x="247" y="63"/>
                    <a:pt x="248" y="65"/>
                  </a:cubicBezTo>
                  <a:cubicBezTo>
                    <a:pt x="250" y="67"/>
                    <a:pt x="251" y="68"/>
                    <a:pt x="253" y="69"/>
                  </a:cubicBezTo>
                  <a:cubicBezTo>
                    <a:pt x="255" y="70"/>
                    <a:pt x="258" y="69"/>
                    <a:pt x="259" y="71"/>
                  </a:cubicBezTo>
                  <a:cubicBezTo>
                    <a:pt x="261" y="72"/>
                    <a:pt x="261" y="74"/>
                    <a:pt x="262" y="76"/>
                  </a:cubicBezTo>
                  <a:cubicBezTo>
                    <a:pt x="264" y="77"/>
                    <a:pt x="266" y="78"/>
                    <a:pt x="268" y="78"/>
                  </a:cubicBezTo>
                  <a:cubicBezTo>
                    <a:pt x="269" y="78"/>
                    <a:pt x="270" y="81"/>
                    <a:pt x="272" y="80"/>
                  </a:cubicBezTo>
                  <a:cubicBezTo>
                    <a:pt x="274" y="79"/>
                    <a:pt x="276" y="78"/>
                    <a:pt x="278" y="77"/>
                  </a:cubicBezTo>
                  <a:cubicBezTo>
                    <a:pt x="279" y="76"/>
                    <a:pt x="279" y="73"/>
                    <a:pt x="280" y="72"/>
                  </a:cubicBezTo>
                  <a:cubicBezTo>
                    <a:pt x="281" y="69"/>
                    <a:pt x="286" y="63"/>
                    <a:pt x="284" y="60"/>
                  </a:cubicBezTo>
                  <a:cubicBezTo>
                    <a:pt x="283" y="59"/>
                    <a:pt x="284" y="59"/>
                    <a:pt x="284" y="58"/>
                  </a:cubicBezTo>
                  <a:cubicBezTo>
                    <a:pt x="284" y="57"/>
                    <a:pt x="284" y="56"/>
                    <a:pt x="284" y="55"/>
                  </a:cubicBezTo>
                  <a:cubicBezTo>
                    <a:pt x="285" y="53"/>
                    <a:pt x="287" y="51"/>
                    <a:pt x="287" y="49"/>
                  </a:cubicBezTo>
                  <a:cubicBezTo>
                    <a:pt x="287" y="48"/>
                    <a:pt x="286" y="47"/>
                    <a:pt x="285" y="46"/>
                  </a:cubicBezTo>
                  <a:cubicBezTo>
                    <a:pt x="285" y="46"/>
                    <a:pt x="285" y="45"/>
                    <a:pt x="285" y="44"/>
                  </a:cubicBezTo>
                  <a:cubicBezTo>
                    <a:pt x="285" y="42"/>
                    <a:pt x="286" y="39"/>
                    <a:pt x="285" y="38"/>
                  </a:cubicBezTo>
                  <a:cubicBezTo>
                    <a:pt x="282" y="35"/>
                    <a:pt x="290" y="29"/>
                    <a:pt x="285" y="27"/>
                  </a:cubicBezTo>
                  <a:cubicBezTo>
                    <a:pt x="286" y="26"/>
                    <a:pt x="287" y="25"/>
                    <a:pt x="287" y="25"/>
                  </a:cubicBezTo>
                  <a:cubicBezTo>
                    <a:pt x="287" y="24"/>
                    <a:pt x="288" y="23"/>
                    <a:pt x="288" y="23"/>
                  </a:cubicBezTo>
                  <a:cubicBezTo>
                    <a:pt x="289" y="22"/>
                    <a:pt x="289" y="24"/>
                    <a:pt x="290" y="24"/>
                  </a:cubicBezTo>
                  <a:cubicBezTo>
                    <a:pt x="290" y="23"/>
                    <a:pt x="289" y="22"/>
                    <a:pt x="290" y="21"/>
                  </a:cubicBezTo>
                  <a:cubicBezTo>
                    <a:pt x="288" y="21"/>
                    <a:pt x="287" y="21"/>
                    <a:pt x="285" y="21"/>
                  </a:cubicBezTo>
                  <a:cubicBezTo>
                    <a:pt x="286" y="21"/>
                    <a:pt x="287" y="20"/>
                    <a:pt x="288" y="20"/>
                  </a:cubicBezTo>
                  <a:cubicBezTo>
                    <a:pt x="287" y="20"/>
                    <a:pt x="287" y="20"/>
                    <a:pt x="286" y="20"/>
                  </a:cubicBezTo>
                  <a:cubicBezTo>
                    <a:pt x="286" y="18"/>
                    <a:pt x="286" y="17"/>
                    <a:pt x="288" y="17"/>
                  </a:cubicBezTo>
                  <a:cubicBezTo>
                    <a:pt x="288" y="17"/>
                    <a:pt x="288" y="16"/>
                    <a:pt x="289" y="15"/>
                  </a:cubicBezTo>
                  <a:cubicBezTo>
                    <a:pt x="289" y="16"/>
                    <a:pt x="289" y="16"/>
                    <a:pt x="290" y="16"/>
                  </a:cubicBezTo>
                  <a:cubicBezTo>
                    <a:pt x="289" y="14"/>
                    <a:pt x="289" y="14"/>
                    <a:pt x="290" y="13"/>
                  </a:cubicBezTo>
                  <a:cubicBezTo>
                    <a:pt x="291" y="12"/>
                    <a:pt x="291" y="11"/>
                    <a:pt x="291" y="10"/>
                  </a:cubicBezTo>
                  <a:cubicBezTo>
                    <a:pt x="291" y="7"/>
                    <a:pt x="292" y="5"/>
                    <a:pt x="291" y="3"/>
                  </a:cubicBezTo>
                  <a:cubicBezTo>
                    <a:pt x="293" y="3"/>
                    <a:pt x="293" y="3"/>
                    <a:pt x="294" y="1"/>
                  </a:cubicBezTo>
                  <a:cubicBezTo>
                    <a:pt x="295" y="1"/>
                    <a:pt x="295" y="0"/>
                    <a:pt x="296" y="0"/>
                  </a:cubicBezTo>
                  <a:cubicBezTo>
                    <a:pt x="296" y="1"/>
                    <a:pt x="295" y="2"/>
                    <a:pt x="295" y="3"/>
                  </a:cubicBezTo>
                  <a:cubicBezTo>
                    <a:pt x="296" y="3"/>
                    <a:pt x="296" y="3"/>
                    <a:pt x="296" y="2"/>
                  </a:cubicBezTo>
                  <a:cubicBezTo>
                    <a:pt x="297" y="2"/>
                    <a:pt x="297" y="3"/>
                    <a:pt x="297" y="4"/>
                  </a:cubicBezTo>
                  <a:cubicBezTo>
                    <a:pt x="299" y="4"/>
                    <a:pt x="298" y="9"/>
                    <a:pt x="298" y="11"/>
                  </a:cubicBezTo>
                  <a:cubicBezTo>
                    <a:pt x="298" y="12"/>
                    <a:pt x="298" y="13"/>
                    <a:pt x="299" y="14"/>
                  </a:cubicBezTo>
                  <a:cubicBezTo>
                    <a:pt x="300" y="15"/>
                    <a:pt x="301" y="14"/>
                    <a:pt x="300" y="13"/>
                  </a:cubicBezTo>
                  <a:cubicBezTo>
                    <a:pt x="301" y="14"/>
                    <a:pt x="302" y="14"/>
                    <a:pt x="303" y="15"/>
                  </a:cubicBezTo>
                  <a:cubicBezTo>
                    <a:pt x="302" y="16"/>
                    <a:pt x="300" y="17"/>
                    <a:pt x="300" y="19"/>
                  </a:cubicBezTo>
                  <a:cubicBezTo>
                    <a:pt x="301" y="19"/>
                    <a:pt x="302" y="20"/>
                    <a:pt x="303" y="20"/>
                  </a:cubicBezTo>
                  <a:cubicBezTo>
                    <a:pt x="303" y="20"/>
                    <a:pt x="303" y="21"/>
                    <a:pt x="303" y="21"/>
                  </a:cubicBezTo>
                  <a:cubicBezTo>
                    <a:pt x="304" y="22"/>
                    <a:pt x="304" y="21"/>
                    <a:pt x="304" y="23"/>
                  </a:cubicBezTo>
                  <a:cubicBezTo>
                    <a:pt x="304" y="23"/>
                    <a:pt x="304" y="25"/>
                    <a:pt x="304" y="25"/>
                  </a:cubicBezTo>
                  <a:cubicBezTo>
                    <a:pt x="304" y="26"/>
                    <a:pt x="305" y="25"/>
                    <a:pt x="305" y="26"/>
                  </a:cubicBezTo>
                  <a:cubicBezTo>
                    <a:pt x="305" y="26"/>
                    <a:pt x="305" y="27"/>
                    <a:pt x="305" y="28"/>
                  </a:cubicBezTo>
                  <a:cubicBezTo>
                    <a:pt x="305" y="29"/>
                    <a:pt x="305" y="30"/>
                    <a:pt x="305" y="30"/>
                  </a:cubicBezTo>
                  <a:cubicBezTo>
                    <a:pt x="305" y="31"/>
                    <a:pt x="307" y="32"/>
                    <a:pt x="306" y="32"/>
                  </a:cubicBezTo>
                  <a:cubicBezTo>
                    <a:pt x="305" y="34"/>
                    <a:pt x="305" y="34"/>
                    <a:pt x="306" y="36"/>
                  </a:cubicBezTo>
                  <a:cubicBezTo>
                    <a:pt x="307" y="38"/>
                    <a:pt x="307" y="40"/>
                    <a:pt x="307" y="41"/>
                  </a:cubicBezTo>
                  <a:cubicBezTo>
                    <a:pt x="308" y="43"/>
                    <a:pt x="309" y="42"/>
                    <a:pt x="310" y="43"/>
                  </a:cubicBezTo>
                  <a:cubicBezTo>
                    <a:pt x="311" y="42"/>
                    <a:pt x="312" y="43"/>
                    <a:pt x="312" y="41"/>
                  </a:cubicBezTo>
                  <a:cubicBezTo>
                    <a:pt x="313" y="40"/>
                    <a:pt x="315" y="42"/>
                    <a:pt x="314" y="39"/>
                  </a:cubicBezTo>
                  <a:cubicBezTo>
                    <a:pt x="316" y="40"/>
                    <a:pt x="315" y="42"/>
                    <a:pt x="317" y="42"/>
                  </a:cubicBezTo>
                  <a:cubicBezTo>
                    <a:pt x="316" y="42"/>
                    <a:pt x="316" y="42"/>
                    <a:pt x="315" y="42"/>
                  </a:cubicBezTo>
                  <a:cubicBezTo>
                    <a:pt x="317" y="44"/>
                    <a:pt x="318" y="45"/>
                    <a:pt x="320" y="46"/>
                  </a:cubicBezTo>
                  <a:cubicBezTo>
                    <a:pt x="320" y="47"/>
                    <a:pt x="322" y="47"/>
                    <a:pt x="322" y="48"/>
                  </a:cubicBezTo>
                  <a:cubicBezTo>
                    <a:pt x="322" y="49"/>
                    <a:pt x="323" y="49"/>
                    <a:pt x="324" y="49"/>
                  </a:cubicBezTo>
                  <a:cubicBezTo>
                    <a:pt x="322" y="50"/>
                    <a:pt x="322" y="52"/>
                    <a:pt x="324" y="51"/>
                  </a:cubicBezTo>
                  <a:cubicBezTo>
                    <a:pt x="323" y="52"/>
                    <a:pt x="322" y="52"/>
                    <a:pt x="322" y="54"/>
                  </a:cubicBezTo>
                  <a:cubicBezTo>
                    <a:pt x="322" y="55"/>
                    <a:pt x="323" y="55"/>
                    <a:pt x="323" y="56"/>
                  </a:cubicBezTo>
                  <a:cubicBezTo>
                    <a:pt x="323" y="57"/>
                    <a:pt x="323" y="58"/>
                    <a:pt x="323" y="59"/>
                  </a:cubicBezTo>
                  <a:cubicBezTo>
                    <a:pt x="323" y="60"/>
                    <a:pt x="325" y="61"/>
                    <a:pt x="325" y="61"/>
                  </a:cubicBezTo>
                  <a:cubicBezTo>
                    <a:pt x="325" y="63"/>
                    <a:pt x="325" y="63"/>
                    <a:pt x="324" y="64"/>
                  </a:cubicBezTo>
                  <a:cubicBezTo>
                    <a:pt x="323" y="65"/>
                    <a:pt x="323" y="65"/>
                    <a:pt x="324" y="66"/>
                  </a:cubicBezTo>
                  <a:cubicBezTo>
                    <a:pt x="325" y="67"/>
                    <a:pt x="328" y="69"/>
                    <a:pt x="327" y="71"/>
                  </a:cubicBezTo>
                  <a:cubicBezTo>
                    <a:pt x="327" y="71"/>
                    <a:pt x="328" y="70"/>
                    <a:pt x="328" y="70"/>
                  </a:cubicBezTo>
                  <a:cubicBezTo>
                    <a:pt x="328" y="70"/>
                    <a:pt x="329" y="71"/>
                    <a:pt x="329" y="71"/>
                  </a:cubicBezTo>
                  <a:cubicBezTo>
                    <a:pt x="329" y="71"/>
                    <a:pt x="329" y="70"/>
                    <a:pt x="329" y="70"/>
                  </a:cubicBezTo>
                  <a:cubicBezTo>
                    <a:pt x="330" y="71"/>
                    <a:pt x="328" y="72"/>
                    <a:pt x="328" y="73"/>
                  </a:cubicBezTo>
                  <a:cubicBezTo>
                    <a:pt x="329" y="75"/>
                    <a:pt x="330" y="76"/>
                    <a:pt x="330" y="78"/>
                  </a:cubicBezTo>
                  <a:cubicBezTo>
                    <a:pt x="331" y="78"/>
                    <a:pt x="332" y="79"/>
                    <a:pt x="332" y="79"/>
                  </a:cubicBezTo>
                  <a:cubicBezTo>
                    <a:pt x="331" y="80"/>
                    <a:pt x="331" y="81"/>
                    <a:pt x="330" y="82"/>
                  </a:cubicBezTo>
                  <a:cubicBezTo>
                    <a:pt x="330" y="83"/>
                    <a:pt x="331" y="83"/>
                    <a:pt x="330" y="84"/>
                  </a:cubicBezTo>
                  <a:cubicBezTo>
                    <a:pt x="329" y="85"/>
                    <a:pt x="330" y="85"/>
                    <a:pt x="330" y="86"/>
                  </a:cubicBezTo>
                  <a:cubicBezTo>
                    <a:pt x="331" y="86"/>
                    <a:pt x="330" y="87"/>
                    <a:pt x="331" y="87"/>
                  </a:cubicBezTo>
                  <a:cubicBezTo>
                    <a:pt x="332" y="88"/>
                    <a:pt x="331" y="88"/>
                    <a:pt x="331" y="89"/>
                  </a:cubicBezTo>
                  <a:cubicBezTo>
                    <a:pt x="331" y="91"/>
                    <a:pt x="332" y="89"/>
                    <a:pt x="333" y="90"/>
                  </a:cubicBezTo>
                  <a:cubicBezTo>
                    <a:pt x="333" y="91"/>
                    <a:pt x="333" y="92"/>
                    <a:pt x="333" y="93"/>
                  </a:cubicBezTo>
                  <a:cubicBezTo>
                    <a:pt x="333" y="95"/>
                    <a:pt x="337" y="98"/>
                    <a:pt x="340" y="98"/>
                  </a:cubicBezTo>
                  <a:cubicBezTo>
                    <a:pt x="339" y="97"/>
                    <a:pt x="340" y="97"/>
                    <a:pt x="339" y="96"/>
                  </a:cubicBezTo>
                  <a:cubicBezTo>
                    <a:pt x="340" y="97"/>
                    <a:pt x="341" y="98"/>
                    <a:pt x="341" y="99"/>
                  </a:cubicBezTo>
                  <a:cubicBezTo>
                    <a:pt x="341" y="100"/>
                    <a:pt x="343" y="99"/>
                    <a:pt x="344" y="99"/>
                  </a:cubicBezTo>
                  <a:cubicBezTo>
                    <a:pt x="345" y="99"/>
                    <a:pt x="345" y="102"/>
                    <a:pt x="345" y="103"/>
                  </a:cubicBezTo>
                  <a:cubicBezTo>
                    <a:pt x="346" y="104"/>
                    <a:pt x="346" y="104"/>
                    <a:pt x="347" y="105"/>
                  </a:cubicBezTo>
                  <a:cubicBezTo>
                    <a:pt x="347" y="104"/>
                    <a:pt x="348" y="104"/>
                    <a:pt x="348" y="103"/>
                  </a:cubicBezTo>
                  <a:cubicBezTo>
                    <a:pt x="348" y="105"/>
                    <a:pt x="348" y="106"/>
                    <a:pt x="350" y="106"/>
                  </a:cubicBezTo>
                  <a:cubicBezTo>
                    <a:pt x="350" y="105"/>
                    <a:pt x="350" y="105"/>
                    <a:pt x="350" y="105"/>
                  </a:cubicBezTo>
                  <a:cubicBezTo>
                    <a:pt x="351" y="106"/>
                    <a:pt x="352" y="105"/>
                    <a:pt x="353" y="107"/>
                  </a:cubicBezTo>
                  <a:cubicBezTo>
                    <a:pt x="353" y="108"/>
                    <a:pt x="354" y="109"/>
                    <a:pt x="355" y="108"/>
                  </a:cubicBezTo>
                  <a:cubicBezTo>
                    <a:pt x="354" y="108"/>
                    <a:pt x="354" y="107"/>
                    <a:pt x="354" y="107"/>
                  </a:cubicBezTo>
                  <a:cubicBezTo>
                    <a:pt x="354" y="107"/>
                    <a:pt x="355" y="107"/>
                    <a:pt x="356" y="107"/>
                  </a:cubicBezTo>
                  <a:cubicBezTo>
                    <a:pt x="357" y="108"/>
                    <a:pt x="355" y="108"/>
                    <a:pt x="357" y="109"/>
                  </a:cubicBezTo>
                  <a:cubicBezTo>
                    <a:pt x="358" y="109"/>
                    <a:pt x="359" y="112"/>
                    <a:pt x="359" y="112"/>
                  </a:cubicBezTo>
                  <a:cubicBezTo>
                    <a:pt x="358" y="113"/>
                    <a:pt x="358" y="112"/>
                    <a:pt x="357" y="111"/>
                  </a:cubicBezTo>
                  <a:cubicBezTo>
                    <a:pt x="357" y="112"/>
                    <a:pt x="357" y="113"/>
                    <a:pt x="356" y="112"/>
                  </a:cubicBezTo>
                  <a:cubicBezTo>
                    <a:pt x="356" y="113"/>
                    <a:pt x="357" y="114"/>
                    <a:pt x="357" y="115"/>
                  </a:cubicBezTo>
                  <a:cubicBezTo>
                    <a:pt x="357" y="116"/>
                    <a:pt x="359" y="114"/>
                    <a:pt x="358" y="116"/>
                  </a:cubicBezTo>
                  <a:cubicBezTo>
                    <a:pt x="359" y="116"/>
                    <a:pt x="360" y="116"/>
                    <a:pt x="360" y="116"/>
                  </a:cubicBezTo>
                  <a:cubicBezTo>
                    <a:pt x="360" y="118"/>
                    <a:pt x="361" y="117"/>
                    <a:pt x="362" y="118"/>
                  </a:cubicBezTo>
                  <a:cubicBezTo>
                    <a:pt x="362" y="119"/>
                    <a:pt x="362" y="120"/>
                    <a:pt x="363" y="120"/>
                  </a:cubicBezTo>
                  <a:cubicBezTo>
                    <a:pt x="363" y="121"/>
                    <a:pt x="363" y="122"/>
                    <a:pt x="363" y="122"/>
                  </a:cubicBezTo>
                  <a:cubicBezTo>
                    <a:pt x="364" y="122"/>
                    <a:pt x="364" y="124"/>
                    <a:pt x="365" y="124"/>
                  </a:cubicBezTo>
                  <a:cubicBezTo>
                    <a:pt x="363" y="124"/>
                    <a:pt x="364" y="131"/>
                    <a:pt x="366" y="132"/>
                  </a:cubicBezTo>
                  <a:cubicBezTo>
                    <a:pt x="366" y="132"/>
                    <a:pt x="366" y="132"/>
                    <a:pt x="365" y="132"/>
                  </a:cubicBezTo>
                  <a:cubicBezTo>
                    <a:pt x="366" y="133"/>
                    <a:pt x="367" y="134"/>
                    <a:pt x="366" y="135"/>
                  </a:cubicBezTo>
                  <a:cubicBezTo>
                    <a:pt x="367" y="134"/>
                    <a:pt x="367" y="134"/>
                    <a:pt x="368" y="133"/>
                  </a:cubicBezTo>
                  <a:cubicBezTo>
                    <a:pt x="368" y="134"/>
                    <a:pt x="369" y="135"/>
                    <a:pt x="370" y="136"/>
                  </a:cubicBezTo>
                  <a:cubicBezTo>
                    <a:pt x="370" y="134"/>
                    <a:pt x="367" y="132"/>
                    <a:pt x="370" y="131"/>
                  </a:cubicBezTo>
                  <a:cubicBezTo>
                    <a:pt x="372" y="133"/>
                    <a:pt x="373" y="135"/>
                    <a:pt x="375" y="136"/>
                  </a:cubicBezTo>
                  <a:cubicBezTo>
                    <a:pt x="376" y="133"/>
                    <a:pt x="376" y="133"/>
                    <a:pt x="378" y="135"/>
                  </a:cubicBezTo>
                  <a:cubicBezTo>
                    <a:pt x="376" y="134"/>
                    <a:pt x="376" y="136"/>
                    <a:pt x="377" y="136"/>
                  </a:cubicBezTo>
                  <a:cubicBezTo>
                    <a:pt x="378" y="136"/>
                    <a:pt x="378" y="139"/>
                    <a:pt x="378" y="140"/>
                  </a:cubicBezTo>
                  <a:cubicBezTo>
                    <a:pt x="378" y="141"/>
                    <a:pt x="377" y="143"/>
                    <a:pt x="378" y="144"/>
                  </a:cubicBezTo>
                  <a:cubicBezTo>
                    <a:pt x="378" y="146"/>
                    <a:pt x="380" y="145"/>
                    <a:pt x="378" y="147"/>
                  </a:cubicBezTo>
                  <a:cubicBezTo>
                    <a:pt x="379" y="147"/>
                    <a:pt x="381" y="146"/>
                    <a:pt x="382" y="146"/>
                  </a:cubicBezTo>
                  <a:cubicBezTo>
                    <a:pt x="382" y="147"/>
                    <a:pt x="382" y="149"/>
                    <a:pt x="382" y="150"/>
                  </a:cubicBezTo>
                  <a:cubicBezTo>
                    <a:pt x="383" y="151"/>
                    <a:pt x="384" y="150"/>
                    <a:pt x="384" y="152"/>
                  </a:cubicBezTo>
                  <a:cubicBezTo>
                    <a:pt x="384" y="152"/>
                    <a:pt x="385" y="152"/>
                    <a:pt x="385" y="153"/>
                  </a:cubicBezTo>
                  <a:cubicBezTo>
                    <a:pt x="385" y="152"/>
                    <a:pt x="386" y="152"/>
                    <a:pt x="386" y="152"/>
                  </a:cubicBezTo>
                  <a:cubicBezTo>
                    <a:pt x="386" y="152"/>
                    <a:pt x="387" y="153"/>
                    <a:pt x="387" y="153"/>
                  </a:cubicBezTo>
                  <a:cubicBezTo>
                    <a:pt x="387" y="153"/>
                    <a:pt x="387" y="152"/>
                    <a:pt x="387" y="152"/>
                  </a:cubicBezTo>
                  <a:cubicBezTo>
                    <a:pt x="387" y="153"/>
                    <a:pt x="388" y="153"/>
                    <a:pt x="388" y="154"/>
                  </a:cubicBezTo>
                  <a:cubicBezTo>
                    <a:pt x="388" y="154"/>
                    <a:pt x="388" y="153"/>
                    <a:pt x="388" y="153"/>
                  </a:cubicBezTo>
                  <a:cubicBezTo>
                    <a:pt x="389" y="155"/>
                    <a:pt x="390" y="161"/>
                    <a:pt x="394" y="160"/>
                  </a:cubicBezTo>
                  <a:cubicBezTo>
                    <a:pt x="393" y="161"/>
                    <a:pt x="396" y="164"/>
                    <a:pt x="396" y="165"/>
                  </a:cubicBezTo>
                  <a:cubicBezTo>
                    <a:pt x="396" y="165"/>
                    <a:pt x="395" y="165"/>
                    <a:pt x="395" y="165"/>
                  </a:cubicBezTo>
                  <a:cubicBezTo>
                    <a:pt x="396" y="166"/>
                    <a:pt x="397" y="166"/>
                    <a:pt x="399" y="166"/>
                  </a:cubicBezTo>
                  <a:cubicBezTo>
                    <a:pt x="398" y="170"/>
                    <a:pt x="399" y="171"/>
                    <a:pt x="400" y="174"/>
                  </a:cubicBezTo>
                  <a:cubicBezTo>
                    <a:pt x="400" y="174"/>
                    <a:pt x="400" y="173"/>
                    <a:pt x="400" y="173"/>
                  </a:cubicBezTo>
                  <a:cubicBezTo>
                    <a:pt x="401" y="174"/>
                    <a:pt x="401" y="174"/>
                    <a:pt x="402" y="174"/>
                  </a:cubicBezTo>
                  <a:cubicBezTo>
                    <a:pt x="401" y="178"/>
                    <a:pt x="401" y="180"/>
                    <a:pt x="401" y="184"/>
                  </a:cubicBezTo>
                  <a:cubicBezTo>
                    <a:pt x="401" y="186"/>
                    <a:pt x="402" y="186"/>
                    <a:pt x="401" y="187"/>
                  </a:cubicBezTo>
                  <a:cubicBezTo>
                    <a:pt x="400" y="188"/>
                    <a:pt x="400" y="187"/>
                    <a:pt x="399" y="188"/>
                  </a:cubicBezTo>
                  <a:cubicBezTo>
                    <a:pt x="399" y="188"/>
                    <a:pt x="401" y="189"/>
                    <a:pt x="401" y="189"/>
                  </a:cubicBezTo>
                  <a:cubicBezTo>
                    <a:pt x="401" y="189"/>
                    <a:pt x="400" y="189"/>
                    <a:pt x="400" y="189"/>
                  </a:cubicBezTo>
                  <a:cubicBezTo>
                    <a:pt x="401" y="190"/>
                    <a:pt x="402" y="191"/>
                    <a:pt x="403" y="192"/>
                  </a:cubicBezTo>
                  <a:cubicBezTo>
                    <a:pt x="403" y="193"/>
                    <a:pt x="403" y="194"/>
                    <a:pt x="403" y="194"/>
                  </a:cubicBezTo>
                  <a:cubicBezTo>
                    <a:pt x="403" y="195"/>
                    <a:pt x="404" y="195"/>
                    <a:pt x="405" y="195"/>
                  </a:cubicBezTo>
                  <a:cubicBezTo>
                    <a:pt x="405" y="197"/>
                    <a:pt x="404" y="198"/>
                    <a:pt x="404" y="199"/>
                  </a:cubicBezTo>
                  <a:cubicBezTo>
                    <a:pt x="405" y="201"/>
                    <a:pt x="406" y="200"/>
                    <a:pt x="406" y="202"/>
                  </a:cubicBezTo>
                  <a:cubicBezTo>
                    <a:pt x="406" y="204"/>
                    <a:pt x="406" y="206"/>
                    <a:pt x="405" y="207"/>
                  </a:cubicBezTo>
                  <a:cubicBezTo>
                    <a:pt x="404" y="208"/>
                    <a:pt x="404" y="209"/>
                    <a:pt x="404" y="210"/>
                  </a:cubicBezTo>
                  <a:cubicBezTo>
                    <a:pt x="403" y="213"/>
                    <a:pt x="403" y="216"/>
                    <a:pt x="402" y="219"/>
                  </a:cubicBezTo>
                  <a:cubicBezTo>
                    <a:pt x="402" y="220"/>
                    <a:pt x="402" y="221"/>
                    <a:pt x="402" y="223"/>
                  </a:cubicBezTo>
                  <a:cubicBezTo>
                    <a:pt x="401" y="224"/>
                    <a:pt x="400" y="225"/>
                    <a:pt x="400" y="227"/>
                  </a:cubicBezTo>
                  <a:close/>
                  <a:moveTo>
                    <a:pt x="1" y="169"/>
                  </a:moveTo>
                  <a:cubicBezTo>
                    <a:pt x="1" y="171"/>
                    <a:pt x="3" y="173"/>
                    <a:pt x="3" y="176"/>
                  </a:cubicBezTo>
                  <a:cubicBezTo>
                    <a:pt x="0" y="173"/>
                    <a:pt x="0" y="172"/>
                    <a:pt x="1" y="169"/>
                  </a:cubicBezTo>
                  <a:close/>
                  <a:moveTo>
                    <a:pt x="309" y="328"/>
                  </a:moveTo>
                  <a:cubicBezTo>
                    <a:pt x="312" y="329"/>
                    <a:pt x="312" y="335"/>
                    <a:pt x="309" y="335"/>
                  </a:cubicBezTo>
                  <a:cubicBezTo>
                    <a:pt x="306" y="335"/>
                    <a:pt x="310" y="330"/>
                    <a:pt x="309" y="328"/>
                  </a:cubicBezTo>
                  <a:close/>
                  <a:moveTo>
                    <a:pt x="246" y="289"/>
                  </a:moveTo>
                  <a:cubicBezTo>
                    <a:pt x="244" y="289"/>
                    <a:pt x="244" y="289"/>
                    <a:pt x="242" y="288"/>
                  </a:cubicBezTo>
                  <a:cubicBezTo>
                    <a:pt x="242" y="290"/>
                    <a:pt x="239" y="289"/>
                    <a:pt x="237" y="289"/>
                  </a:cubicBezTo>
                  <a:cubicBezTo>
                    <a:pt x="237" y="289"/>
                    <a:pt x="237" y="288"/>
                    <a:pt x="237" y="288"/>
                  </a:cubicBezTo>
                  <a:cubicBezTo>
                    <a:pt x="236" y="288"/>
                    <a:pt x="235" y="287"/>
                    <a:pt x="236" y="286"/>
                  </a:cubicBezTo>
                  <a:cubicBezTo>
                    <a:pt x="239" y="285"/>
                    <a:pt x="242" y="284"/>
                    <a:pt x="246" y="283"/>
                  </a:cubicBezTo>
                  <a:cubicBezTo>
                    <a:pt x="246" y="284"/>
                    <a:pt x="246" y="285"/>
                    <a:pt x="246" y="285"/>
                  </a:cubicBezTo>
                  <a:cubicBezTo>
                    <a:pt x="248" y="285"/>
                    <a:pt x="248" y="286"/>
                    <a:pt x="249" y="285"/>
                  </a:cubicBezTo>
                  <a:cubicBezTo>
                    <a:pt x="251" y="284"/>
                    <a:pt x="251" y="286"/>
                    <a:pt x="251" y="287"/>
                  </a:cubicBezTo>
                  <a:cubicBezTo>
                    <a:pt x="250" y="287"/>
                    <a:pt x="244" y="286"/>
                    <a:pt x="246" y="289"/>
                  </a:cubicBezTo>
                  <a:close/>
                  <a:moveTo>
                    <a:pt x="355" y="339"/>
                  </a:moveTo>
                  <a:cubicBezTo>
                    <a:pt x="353" y="339"/>
                    <a:pt x="351" y="339"/>
                    <a:pt x="349" y="339"/>
                  </a:cubicBezTo>
                  <a:cubicBezTo>
                    <a:pt x="350" y="339"/>
                    <a:pt x="350" y="338"/>
                    <a:pt x="350" y="338"/>
                  </a:cubicBezTo>
                  <a:cubicBezTo>
                    <a:pt x="352" y="338"/>
                    <a:pt x="354" y="337"/>
                    <a:pt x="355" y="339"/>
                  </a:cubicBezTo>
                  <a:close/>
                  <a:moveTo>
                    <a:pt x="352" y="349"/>
                  </a:moveTo>
                  <a:cubicBezTo>
                    <a:pt x="353" y="349"/>
                    <a:pt x="353" y="348"/>
                    <a:pt x="354" y="348"/>
                  </a:cubicBezTo>
                  <a:cubicBezTo>
                    <a:pt x="353" y="350"/>
                    <a:pt x="352" y="350"/>
                    <a:pt x="352" y="352"/>
                  </a:cubicBezTo>
                  <a:cubicBezTo>
                    <a:pt x="352" y="354"/>
                    <a:pt x="352" y="357"/>
                    <a:pt x="354" y="357"/>
                  </a:cubicBezTo>
                  <a:cubicBezTo>
                    <a:pt x="353" y="358"/>
                    <a:pt x="353" y="358"/>
                    <a:pt x="353" y="358"/>
                  </a:cubicBezTo>
                  <a:cubicBezTo>
                    <a:pt x="353" y="358"/>
                    <a:pt x="353" y="359"/>
                    <a:pt x="354" y="359"/>
                  </a:cubicBezTo>
                  <a:cubicBezTo>
                    <a:pt x="353" y="359"/>
                    <a:pt x="353" y="360"/>
                    <a:pt x="352" y="360"/>
                  </a:cubicBezTo>
                  <a:cubicBezTo>
                    <a:pt x="352" y="359"/>
                    <a:pt x="352" y="358"/>
                    <a:pt x="351" y="356"/>
                  </a:cubicBezTo>
                  <a:cubicBezTo>
                    <a:pt x="351" y="358"/>
                    <a:pt x="350" y="359"/>
                    <a:pt x="349" y="360"/>
                  </a:cubicBezTo>
                  <a:cubicBezTo>
                    <a:pt x="349" y="360"/>
                    <a:pt x="349" y="360"/>
                    <a:pt x="350" y="360"/>
                  </a:cubicBezTo>
                  <a:cubicBezTo>
                    <a:pt x="349" y="362"/>
                    <a:pt x="350" y="365"/>
                    <a:pt x="348" y="366"/>
                  </a:cubicBezTo>
                  <a:cubicBezTo>
                    <a:pt x="349" y="366"/>
                    <a:pt x="349" y="366"/>
                    <a:pt x="350" y="366"/>
                  </a:cubicBezTo>
                  <a:cubicBezTo>
                    <a:pt x="350" y="367"/>
                    <a:pt x="349" y="368"/>
                    <a:pt x="350" y="369"/>
                  </a:cubicBezTo>
                  <a:cubicBezTo>
                    <a:pt x="350" y="369"/>
                    <a:pt x="350" y="370"/>
                    <a:pt x="350" y="371"/>
                  </a:cubicBezTo>
                  <a:cubicBezTo>
                    <a:pt x="349" y="371"/>
                    <a:pt x="349" y="370"/>
                    <a:pt x="349" y="369"/>
                  </a:cubicBezTo>
                  <a:cubicBezTo>
                    <a:pt x="348" y="369"/>
                    <a:pt x="348" y="370"/>
                    <a:pt x="348" y="370"/>
                  </a:cubicBezTo>
                  <a:cubicBezTo>
                    <a:pt x="347" y="370"/>
                    <a:pt x="346" y="369"/>
                    <a:pt x="345" y="368"/>
                  </a:cubicBezTo>
                  <a:cubicBezTo>
                    <a:pt x="344" y="367"/>
                    <a:pt x="345" y="366"/>
                    <a:pt x="346" y="367"/>
                  </a:cubicBezTo>
                  <a:cubicBezTo>
                    <a:pt x="347" y="367"/>
                    <a:pt x="347" y="367"/>
                    <a:pt x="347" y="367"/>
                  </a:cubicBezTo>
                  <a:cubicBezTo>
                    <a:pt x="347" y="367"/>
                    <a:pt x="347" y="367"/>
                    <a:pt x="346" y="367"/>
                  </a:cubicBezTo>
                  <a:cubicBezTo>
                    <a:pt x="344" y="366"/>
                    <a:pt x="344" y="367"/>
                    <a:pt x="342" y="368"/>
                  </a:cubicBezTo>
                  <a:cubicBezTo>
                    <a:pt x="343" y="368"/>
                    <a:pt x="343" y="369"/>
                    <a:pt x="343" y="369"/>
                  </a:cubicBezTo>
                  <a:cubicBezTo>
                    <a:pt x="341" y="369"/>
                    <a:pt x="342" y="371"/>
                    <a:pt x="342" y="372"/>
                  </a:cubicBezTo>
                  <a:cubicBezTo>
                    <a:pt x="341" y="371"/>
                    <a:pt x="341" y="370"/>
                    <a:pt x="341" y="369"/>
                  </a:cubicBezTo>
                  <a:cubicBezTo>
                    <a:pt x="341" y="370"/>
                    <a:pt x="341" y="370"/>
                    <a:pt x="340" y="371"/>
                  </a:cubicBezTo>
                  <a:cubicBezTo>
                    <a:pt x="340" y="370"/>
                    <a:pt x="340" y="369"/>
                    <a:pt x="340" y="369"/>
                  </a:cubicBezTo>
                  <a:cubicBezTo>
                    <a:pt x="340" y="370"/>
                    <a:pt x="339" y="372"/>
                    <a:pt x="341" y="372"/>
                  </a:cubicBezTo>
                  <a:cubicBezTo>
                    <a:pt x="340" y="373"/>
                    <a:pt x="339" y="374"/>
                    <a:pt x="339" y="373"/>
                  </a:cubicBezTo>
                  <a:cubicBezTo>
                    <a:pt x="340" y="374"/>
                    <a:pt x="340" y="375"/>
                    <a:pt x="339" y="376"/>
                  </a:cubicBezTo>
                  <a:cubicBezTo>
                    <a:pt x="338" y="374"/>
                    <a:pt x="336" y="375"/>
                    <a:pt x="335" y="373"/>
                  </a:cubicBezTo>
                  <a:cubicBezTo>
                    <a:pt x="335" y="375"/>
                    <a:pt x="334" y="374"/>
                    <a:pt x="333" y="375"/>
                  </a:cubicBezTo>
                  <a:cubicBezTo>
                    <a:pt x="333" y="374"/>
                    <a:pt x="333" y="374"/>
                    <a:pt x="333" y="373"/>
                  </a:cubicBezTo>
                  <a:cubicBezTo>
                    <a:pt x="332" y="373"/>
                    <a:pt x="332" y="373"/>
                    <a:pt x="331" y="373"/>
                  </a:cubicBezTo>
                  <a:cubicBezTo>
                    <a:pt x="332" y="374"/>
                    <a:pt x="331" y="374"/>
                    <a:pt x="332" y="375"/>
                  </a:cubicBezTo>
                  <a:cubicBezTo>
                    <a:pt x="330" y="375"/>
                    <a:pt x="330" y="373"/>
                    <a:pt x="330" y="372"/>
                  </a:cubicBezTo>
                  <a:cubicBezTo>
                    <a:pt x="331" y="372"/>
                    <a:pt x="332" y="372"/>
                    <a:pt x="332" y="370"/>
                  </a:cubicBezTo>
                  <a:cubicBezTo>
                    <a:pt x="331" y="372"/>
                    <a:pt x="330" y="370"/>
                    <a:pt x="328" y="370"/>
                  </a:cubicBezTo>
                  <a:cubicBezTo>
                    <a:pt x="328" y="371"/>
                    <a:pt x="328" y="371"/>
                    <a:pt x="328" y="372"/>
                  </a:cubicBezTo>
                  <a:cubicBezTo>
                    <a:pt x="327" y="370"/>
                    <a:pt x="327" y="369"/>
                    <a:pt x="326" y="367"/>
                  </a:cubicBezTo>
                  <a:cubicBezTo>
                    <a:pt x="325" y="366"/>
                    <a:pt x="323" y="363"/>
                    <a:pt x="322" y="364"/>
                  </a:cubicBezTo>
                  <a:cubicBezTo>
                    <a:pt x="323" y="362"/>
                    <a:pt x="322" y="361"/>
                    <a:pt x="321" y="359"/>
                  </a:cubicBezTo>
                  <a:cubicBezTo>
                    <a:pt x="322" y="360"/>
                    <a:pt x="325" y="361"/>
                    <a:pt x="325" y="363"/>
                  </a:cubicBezTo>
                  <a:cubicBezTo>
                    <a:pt x="325" y="362"/>
                    <a:pt x="325" y="360"/>
                    <a:pt x="325" y="360"/>
                  </a:cubicBezTo>
                  <a:cubicBezTo>
                    <a:pt x="324" y="359"/>
                    <a:pt x="324" y="359"/>
                    <a:pt x="324" y="359"/>
                  </a:cubicBezTo>
                  <a:cubicBezTo>
                    <a:pt x="323" y="358"/>
                    <a:pt x="323" y="359"/>
                    <a:pt x="322" y="359"/>
                  </a:cubicBezTo>
                  <a:cubicBezTo>
                    <a:pt x="322" y="358"/>
                    <a:pt x="322" y="357"/>
                    <a:pt x="322" y="356"/>
                  </a:cubicBezTo>
                  <a:cubicBezTo>
                    <a:pt x="321" y="356"/>
                    <a:pt x="319" y="355"/>
                    <a:pt x="319" y="354"/>
                  </a:cubicBezTo>
                  <a:cubicBezTo>
                    <a:pt x="319" y="353"/>
                    <a:pt x="319" y="352"/>
                    <a:pt x="318" y="351"/>
                  </a:cubicBezTo>
                  <a:cubicBezTo>
                    <a:pt x="318" y="350"/>
                    <a:pt x="318" y="349"/>
                    <a:pt x="317" y="348"/>
                  </a:cubicBezTo>
                  <a:cubicBezTo>
                    <a:pt x="317" y="346"/>
                    <a:pt x="317" y="344"/>
                    <a:pt x="317" y="341"/>
                  </a:cubicBezTo>
                  <a:cubicBezTo>
                    <a:pt x="318" y="341"/>
                    <a:pt x="319" y="342"/>
                    <a:pt x="319" y="343"/>
                  </a:cubicBezTo>
                  <a:cubicBezTo>
                    <a:pt x="320" y="343"/>
                    <a:pt x="321" y="343"/>
                    <a:pt x="322" y="343"/>
                  </a:cubicBezTo>
                  <a:cubicBezTo>
                    <a:pt x="322" y="342"/>
                    <a:pt x="322" y="342"/>
                    <a:pt x="322" y="341"/>
                  </a:cubicBezTo>
                  <a:cubicBezTo>
                    <a:pt x="323" y="343"/>
                    <a:pt x="324" y="343"/>
                    <a:pt x="325" y="344"/>
                  </a:cubicBezTo>
                  <a:cubicBezTo>
                    <a:pt x="326" y="344"/>
                    <a:pt x="327" y="344"/>
                    <a:pt x="327" y="344"/>
                  </a:cubicBezTo>
                  <a:cubicBezTo>
                    <a:pt x="328" y="345"/>
                    <a:pt x="328" y="346"/>
                    <a:pt x="329" y="346"/>
                  </a:cubicBezTo>
                  <a:cubicBezTo>
                    <a:pt x="332" y="347"/>
                    <a:pt x="334" y="348"/>
                    <a:pt x="337" y="345"/>
                  </a:cubicBezTo>
                  <a:cubicBezTo>
                    <a:pt x="338" y="347"/>
                    <a:pt x="339" y="347"/>
                    <a:pt x="340" y="347"/>
                  </a:cubicBezTo>
                  <a:cubicBezTo>
                    <a:pt x="340" y="346"/>
                    <a:pt x="339" y="346"/>
                    <a:pt x="339" y="345"/>
                  </a:cubicBezTo>
                  <a:cubicBezTo>
                    <a:pt x="340" y="345"/>
                    <a:pt x="344" y="344"/>
                    <a:pt x="344" y="345"/>
                  </a:cubicBezTo>
                  <a:cubicBezTo>
                    <a:pt x="345" y="344"/>
                    <a:pt x="346" y="344"/>
                    <a:pt x="347" y="343"/>
                  </a:cubicBezTo>
                  <a:cubicBezTo>
                    <a:pt x="347" y="343"/>
                    <a:pt x="348" y="344"/>
                    <a:pt x="349" y="344"/>
                  </a:cubicBezTo>
                  <a:cubicBezTo>
                    <a:pt x="349" y="344"/>
                    <a:pt x="349" y="343"/>
                    <a:pt x="349" y="343"/>
                  </a:cubicBezTo>
                  <a:cubicBezTo>
                    <a:pt x="351" y="343"/>
                    <a:pt x="353" y="344"/>
                    <a:pt x="354" y="346"/>
                  </a:cubicBezTo>
                  <a:cubicBezTo>
                    <a:pt x="352" y="347"/>
                    <a:pt x="352" y="347"/>
                    <a:pt x="352" y="349"/>
                  </a:cubicBezTo>
                  <a:close/>
                  <a:moveTo>
                    <a:pt x="185" y="11"/>
                  </a:moveTo>
                  <a:cubicBezTo>
                    <a:pt x="183" y="10"/>
                    <a:pt x="183" y="11"/>
                    <a:pt x="182" y="13"/>
                  </a:cubicBezTo>
                  <a:cubicBezTo>
                    <a:pt x="181" y="14"/>
                    <a:pt x="179" y="16"/>
                    <a:pt x="178" y="14"/>
                  </a:cubicBezTo>
                  <a:cubicBezTo>
                    <a:pt x="177" y="12"/>
                    <a:pt x="172" y="7"/>
                    <a:pt x="174" y="5"/>
                  </a:cubicBezTo>
                  <a:cubicBezTo>
                    <a:pt x="175" y="5"/>
                    <a:pt x="175" y="6"/>
                    <a:pt x="175" y="8"/>
                  </a:cubicBezTo>
                  <a:cubicBezTo>
                    <a:pt x="176" y="8"/>
                    <a:pt x="176" y="7"/>
                    <a:pt x="177" y="6"/>
                  </a:cubicBezTo>
                  <a:cubicBezTo>
                    <a:pt x="177" y="7"/>
                    <a:pt x="177" y="7"/>
                    <a:pt x="177" y="8"/>
                  </a:cubicBezTo>
                  <a:cubicBezTo>
                    <a:pt x="179" y="6"/>
                    <a:pt x="179" y="7"/>
                    <a:pt x="180" y="8"/>
                  </a:cubicBezTo>
                  <a:cubicBezTo>
                    <a:pt x="180" y="8"/>
                    <a:pt x="181" y="7"/>
                    <a:pt x="181" y="7"/>
                  </a:cubicBezTo>
                  <a:cubicBezTo>
                    <a:pt x="181" y="7"/>
                    <a:pt x="182" y="8"/>
                    <a:pt x="182" y="8"/>
                  </a:cubicBezTo>
                  <a:cubicBezTo>
                    <a:pt x="182" y="7"/>
                    <a:pt x="183" y="6"/>
                    <a:pt x="183" y="6"/>
                  </a:cubicBezTo>
                  <a:cubicBezTo>
                    <a:pt x="183" y="6"/>
                    <a:pt x="184" y="7"/>
                    <a:pt x="185" y="7"/>
                  </a:cubicBezTo>
                  <a:cubicBezTo>
                    <a:pt x="186" y="8"/>
                    <a:pt x="185" y="9"/>
                    <a:pt x="187" y="9"/>
                  </a:cubicBezTo>
                  <a:cubicBezTo>
                    <a:pt x="186" y="10"/>
                    <a:pt x="185" y="10"/>
                    <a:pt x="185" y="11"/>
                  </a:cubicBezTo>
                  <a:close/>
                  <a:moveTo>
                    <a:pt x="172" y="12"/>
                  </a:moveTo>
                  <a:cubicBezTo>
                    <a:pt x="173" y="11"/>
                    <a:pt x="172" y="10"/>
                    <a:pt x="171" y="9"/>
                  </a:cubicBezTo>
                  <a:cubicBezTo>
                    <a:pt x="171" y="9"/>
                    <a:pt x="172" y="9"/>
                    <a:pt x="172" y="8"/>
                  </a:cubicBezTo>
                  <a:cubicBezTo>
                    <a:pt x="174" y="10"/>
                    <a:pt x="175" y="12"/>
                    <a:pt x="177" y="13"/>
                  </a:cubicBezTo>
                  <a:cubicBezTo>
                    <a:pt x="175" y="14"/>
                    <a:pt x="175" y="13"/>
                    <a:pt x="174" y="13"/>
                  </a:cubicBezTo>
                  <a:cubicBezTo>
                    <a:pt x="172" y="13"/>
                    <a:pt x="171" y="13"/>
                    <a:pt x="170" y="13"/>
                  </a:cubicBezTo>
                  <a:cubicBezTo>
                    <a:pt x="169" y="11"/>
                    <a:pt x="172" y="13"/>
                    <a:pt x="172" y="12"/>
                  </a:cubicBezTo>
                  <a:close/>
                  <a:moveTo>
                    <a:pt x="266" y="65"/>
                  </a:moveTo>
                  <a:cubicBezTo>
                    <a:pt x="267" y="66"/>
                    <a:pt x="267" y="67"/>
                    <a:pt x="266" y="67"/>
                  </a:cubicBezTo>
                  <a:cubicBezTo>
                    <a:pt x="266" y="67"/>
                    <a:pt x="265" y="67"/>
                    <a:pt x="265" y="66"/>
                  </a:cubicBezTo>
                  <a:cubicBezTo>
                    <a:pt x="265" y="67"/>
                    <a:pt x="265" y="69"/>
                    <a:pt x="264" y="69"/>
                  </a:cubicBezTo>
                  <a:cubicBezTo>
                    <a:pt x="264" y="69"/>
                    <a:pt x="261" y="69"/>
                    <a:pt x="261" y="68"/>
                  </a:cubicBezTo>
                  <a:cubicBezTo>
                    <a:pt x="260" y="65"/>
                    <a:pt x="264" y="66"/>
                    <a:pt x="266" y="65"/>
                  </a:cubicBezTo>
                  <a:close/>
                  <a:moveTo>
                    <a:pt x="238" y="38"/>
                  </a:moveTo>
                  <a:cubicBezTo>
                    <a:pt x="238" y="38"/>
                    <a:pt x="237" y="39"/>
                    <a:pt x="236" y="39"/>
                  </a:cubicBezTo>
                  <a:cubicBezTo>
                    <a:pt x="237" y="41"/>
                    <a:pt x="240" y="39"/>
                    <a:pt x="239" y="41"/>
                  </a:cubicBezTo>
                  <a:cubicBezTo>
                    <a:pt x="238" y="41"/>
                    <a:pt x="237" y="41"/>
                    <a:pt x="236" y="41"/>
                  </a:cubicBezTo>
                  <a:cubicBezTo>
                    <a:pt x="235" y="41"/>
                    <a:pt x="235" y="40"/>
                    <a:pt x="233" y="40"/>
                  </a:cubicBezTo>
                  <a:cubicBezTo>
                    <a:pt x="234" y="38"/>
                    <a:pt x="235" y="38"/>
                    <a:pt x="235" y="35"/>
                  </a:cubicBezTo>
                  <a:cubicBezTo>
                    <a:pt x="235" y="36"/>
                    <a:pt x="236" y="36"/>
                    <a:pt x="236" y="36"/>
                  </a:cubicBezTo>
                  <a:cubicBezTo>
                    <a:pt x="236" y="35"/>
                    <a:pt x="236" y="35"/>
                    <a:pt x="236" y="34"/>
                  </a:cubicBezTo>
                  <a:cubicBezTo>
                    <a:pt x="237" y="34"/>
                    <a:pt x="238" y="35"/>
                    <a:pt x="237" y="36"/>
                  </a:cubicBezTo>
                  <a:cubicBezTo>
                    <a:pt x="238" y="36"/>
                    <a:pt x="238" y="35"/>
                    <a:pt x="239" y="35"/>
                  </a:cubicBezTo>
                  <a:cubicBezTo>
                    <a:pt x="239" y="35"/>
                    <a:pt x="239" y="36"/>
                    <a:pt x="240" y="36"/>
                  </a:cubicBezTo>
                  <a:cubicBezTo>
                    <a:pt x="238" y="37"/>
                    <a:pt x="238" y="37"/>
                    <a:pt x="238" y="3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Armenia">
              <a:extLst>
                <a:ext uri="{FF2B5EF4-FFF2-40B4-BE49-F238E27FC236}">
                  <a16:creationId xmlns:a16="http://schemas.microsoft.com/office/drawing/2014/main" id="{3EF9310C-F22F-F57A-7F2C-B57ADC54C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276" y="1654016"/>
              <a:ext cx="79223" cy="67035"/>
            </a:xfrm>
            <a:custGeom>
              <a:avLst/>
              <a:gdLst>
                <a:gd name="T0" fmla="*/ 18 w 33"/>
                <a:gd name="T1" fmla="*/ 20 h 28"/>
                <a:gd name="T2" fmla="*/ 19 w 33"/>
                <a:gd name="T3" fmla="*/ 19 h 28"/>
                <a:gd name="T4" fmla="*/ 25 w 33"/>
                <a:gd name="T5" fmla="*/ 20 h 28"/>
                <a:gd name="T6" fmla="*/ 25 w 33"/>
                <a:gd name="T7" fmla="*/ 23 h 28"/>
                <a:gd name="T8" fmla="*/ 26 w 33"/>
                <a:gd name="T9" fmla="*/ 23 h 28"/>
                <a:gd name="T10" fmla="*/ 27 w 33"/>
                <a:gd name="T11" fmla="*/ 24 h 28"/>
                <a:gd name="T12" fmla="*/ 26 w 33"/>
                <a:gd name="T13" fmla="*/ 24 h 28"/>
                <a:gd name="T14" fmla="*/ 28 w 33"/>
                <a:gd name="T15" fmla="*/ 28 h 28"/>
                <a:gd name="T16" fmla="*/ 30 w 33"/>
                <a:gd name="T17" fmla="*/ 27 h 28"/>
                <a:gd name="T18" fmla="*/ 32 w 33"/>
                <a:gd name="T19" fmla="*/ 28 h 28"/>
                <a:gd name="T20" fmla="*/ 31 w 33"/>
                <a:gd name="T21" fmla="*/ 24 h 28"/>
                <a:gd name="T22" fmla="*/ 33 w 33"/>
                <a:gd name="T23" fmla="*/ 24 h 28"/>
                <a:gd name="T24" fmla="*/ 31 w 33"/>
                <a:gd name="T25" fmla="*/ 22 h 28"/>
                <a:gd name="T26" fmla="*/ 31 w 33"/>
                <a:gd name="T27" fmla="*/ 20 h 28"/>
                <a:gd name="T28" fmla="*/ 31 w 33"/>
                <a:gd name="T29" fmla="*/ 19 h 28"/>
                <a:gd name="T30" fmla="*/ 29 w 33"/>
                <a:gd name="T31" fmla="*/ 20 h 28"/>
                <a:gd name="T32" fmla="*/ 28 w 33"/>
                <a:gd name="T33" fmla="*/ 19 h 28"/>
                <a:gd name="T34" fmla="*/ 27 w 33"/>
                <a:gd name="T35" fmla="*/ 18 h 28"/>
                <a:gd name="T36" fmla="*/ 25 w 33"/>
                <a:gd name="T37" fmla="*/ 17 h 28"/>
                <a:gd name="T38" fmla="*/ 23 w 33"/>
                <a:gd name="T39" fmla="*/ 15 h 28"/>
                <a:gd name="T40" fmla="*/ 26 w 33"/>
                <a:gd name="T41" fmla="*/ 15 h 28"/>
                <a:gd name="T42" fmla="*/ 27 w 33"/>
                <a:gd name="T43" fmla="*/ 12 h 28"/>
                <a:gd name="T44" fmla="*/ 25 w 33"/>
                <a:gd name="T45" fmla="*/ 11 h 28"/>
                <a:gd name="T46" fmla="*/ 22 w 33"/>
                <a:gd name="T47" fmla="*/ 10 h 28"/>
                <a:gd name="T48" fmla="*/ 20 w 33"/>
                <a:gd name="T49" fmla="*/ 7 h 28"/>
                <a:gd name="T50" fmla="*/ 23 w 33"/>
                <a:gd name="T51" fmla="*/ 4 h 28"/>
                <a:gd name="T52" fmla="*/ 21 w 33"/>
                <a:gd name="T53" fmla="*/ 3 h 28"/>
                <a:gd name="T54" fmla="*/ 18 w 33"/>
                <a:gd name="T55" fmla="*/ 3 h 28"/>
                <a:gd name="T56" fmla="*/ 19 w 33"/>
                <a:gd name="T57" fmla="*/ 2 h 28"/>
                <a:gd name="T58" fmla="*/ 17 w 33"/>
                <a:gd name="T59" fmla="*/ 0 h 28"/>
                <a:gd name="T60" fmla="*/ 14 w 33"/>
                <a:gd name="T61" fmla="*/ 1 h 28"/>
                <a:gd name="T62" fmla="*/ 16 w 33"/>
                <a:gd name="T63" fmla="*/ 2 h 28"/>
                <a:gd name="T64" fmla="*/ 13 w 33"/>
                <a:gd name="T65" fmla="*/ 0 h 28"/>
                <a:gd name="T66" fmla="*/ 9 w 33"/>
                <a:gd name="T67" fmla="*/ 0 h 28"/>
                <a:gd name="T68" fmla="*/ 2 w 33"/>
                <a:gd name="T69" fmla="*/ 2 h 28"/>
                <a:gd name="T70" fmla="*/ 4 w 33"/>
                <a:gd name="T71" fmla="*/ 7 h 28"/>
                <a:gd name="T72" fmla="*/ 3 w 33"/>
                <a:gd name="T73" fmla="*/ 10 h 28"/>
                <a:gd name="T74" fmla="*/ 4 w 33"/>
                <a:gd name="T75" fmla="*/ 13 h 28"/>
                <a:gd name="T76" fmla="*/ 3 w 33"/>
                <a:gd name="T77" fmla="*/ 13 h 28"/>
                <a:gd name="T78" fmla="*/ 10 w 33"/>
                <a:gd name="T79" fmla="*/ 15 h 28"/>
                <a:gd name="T80" fmla="*/ 13 w 33"/>
                <a:gd name="T81" fmla="*/ 17 h 28"/>
                <a:gd name="T82" fmla="*/ 15 w 33"/>
                <a:gd name="T83" fmla="*/ 19 h 28"/>
                <a:gd name="T84" fmla="*/ 18 w 33"/>
                <a:gd name="T85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" h="28">
                  <a:moveTo>
                    <a:pt x="18" y="20"/>
                  </a:moveTo>
                  <a:cubicBezTo>
                    <a:pt x="19" y="21"/>
                    <a:pt x="20" y="20"/>
                    <a:pt x="19" y="19"/>
                  </a:cubicBezTo>
                  <a:cubicBezTo>
                    <a:pt x="21" y="21"/>
                    <a:pt x="22" y="20"/>
                    <a:pt x="25" y="20"/>
                  </a:cubicBezTo>
                  <a:cubicBezTo>
                    <a:pt x="25" y="20"/>
                    <a:pt x="25" y="22"/>
                    <a:pt x="25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4"/>
                    <a:pt x="27" y="24"/>
                    <a:pt x="26" y="24"/>
                  </a:cubicBezTo>
                  <a:cubicBezTo>
                    <a:pt x="28" y="25"/>
                    <a:pt x="27" y="27"/>
                    <a:pt x="28" y="28"/>
                  </a:cubicBezTo>
                  <a:cubicBezTo>
                    <a:pt x="29" y="28"/>
                    <a:pt x="30" y="27"/>
                    <a:pt x="30" y="27"/>
                  </a:cubicBezTo>
                  <a:cubicBezTo>
                    <a:pt x="31" y="27"/>
                    <a:pt x="32" y="28"/>
                    <a:pt x="32" y="28"/>
                  </a:cubicBezTo>
                  <a:cubicBezTo>
                    <a:pt x="32" y="27"/>
                    <a:pt x="33" y="25"/>
                    <a:pt x="31" y="24"/>
                  </a:cubicBezTo>
                  <a:cubicBezTo>
                    <a:pt x="32" y="24"/>
                    <a:pt x="32" y="24"/>
                    <a:pt x="33" y="24"/>
                  </a:cubicBezTo>
                  <a:cubicBezTo>
                    <a:pt x="32" y="23"/>
                    <a:pt x="32" y="22"/>
                    <a:pt x="31" y="22"/>
                  </a:cubicBezTo>
                  <a:cubicBezTo>
                    <a:pt x="33" y="22"/>
                    <a:pt x="32" y="20"/>
                    <a:pt x="31" y="20"/>
                  </a:cubicBezTo>
                  <a:cubicBezTo>
                    <a:pt x="31" y="20"/>
                    <a:pt x="31" y="19"/>
                    <a:pt x="31" y="19"/>
                  </a:cubicBezTo>
                  <a:cubicBezTo>
                    <a:pt x="30" y="20"/>
                    <a:pt x="30" y="21"/>
                    <a:pt x="29" y="20"/>
                  </a:cubicBezTo>
                  <a:cubicBezTo>
                    <a:pt x="28" y="20"/>
                    <a:pt x="29" y="19"/>
                    <a:pt x="28" y="19"/>
                  </a:cubicBezTo>
                  <a:cubicBezTo>
                    <a:pt x="27" y="19"/>
                    <a:pt x="27" y="18"/>
                    <a:pt x="27" y="18"/>
                  </a:cubicBezTo>
                  <a:cubicBezTo>
                    <a:pt x="27" y="17"/>
                    <a:pt x="25" y="18"/>
                    <a:pt x="25" y="17"/>
                  </a:cubicBezTo>
                  <a:cubicBezTo>
                    <a:pt x="25" y="16"/>
                    <a:pt x="24" y="15"/>
                    <a:pt x="23" y="15"/>
                  </a:cubicBezTo>
                  <a:cubicBezTo>
                    <a:pt x="24" y="15"/>
                    <a:pt x="25" y="15"/>
                    <a:pt x="26" y="15"/>
                  </a:cubicBezTo>
                  <a:cubicBezTo>
                    <a:pt x="26" y="14"/>
                    <a:pt x="26" y="13"/>
                    <a:pt x="27" y="12"/>
                  </a:cubicBezTo>
                  <a:cubicBezTo>
                    <a:pt x="26" y="12"/>
                    <a:pt x="25" y="13"/>
                    <a:pt x="25" y="11"/>
                  </a:cubicBezTo>
                  <a:cubicBezTo>
                    <a:pt x="24" y="12"/>
                    <a:pt x="23" y="10"/>
                    <a:pt x="22" y="10"/>
                  </a:cubicBezTo>
                  <a:cubicBezTo>
                    <a:pt x="22" y="10"/>
                    <a:pt x="21" y="7"/>
                    <a:pt x="20" y="7"/>
                  </a:cubicBezTo>
                  <a:cubicBezTo>
                    <a:pt x="22" y="7"/>
                    <a:pt x="23" y="6"/>
                    <a:pt x="23" y="4"/>
                  </a:cubicBezTo>
                  <a:cubicBezTo>
                    <a:pt x="21" y="5"/>
                    <a:pt x="22" y="3"/>
                    <a:pt x="21" y="3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8" y="2"/>
                    <a:pt x="17" y="2"/>
                    <a:pt x="17" y="0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4" y="2"/>
                    <a:pt x="13" y="2"/>
                    <a:pt x="13" y="0"/>
                  </a:cubicBezTo>
                  <a:cubicBezTo>
                    <a:pt x="12" y="2"/>
                    <a:pt x="10" y="3"/>
                    <a:pt x="9" y="0"/>
                  </a:cubicBezTo>
                  <a:cubicBezTo>
                    <a:pt x="9" y="3"/>
                    <a:pt x="4" y="2"/>
                    <a:pt x="2" y="2"/>
                  </a:cubicBezTo>
                  <a:cubicBezTo>
                    <a:pt x="0" y="4"/>
                    <a:pt x="4" y="5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3" y="11"/>
                    <a:pt x="4" y="12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6" y="15"/>
                    <a:pt x="7" y="15"/>
                    <a:pt x="10" y="15"/>
                  </a:cubicBezTo>
                  <a:cubicBezTo>
                    <a:pt x="11" y="15"/>
                    <a:pt x="12" y="16"/>
                    <a:pt x="13" y="17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7"/>
                    <a:pt x="19" y="18"/>
                    <a:pt x="18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Argentina">
              <a:extLst>
                <a:ext uri="{FF2B5EF4-FFF2-40B4-BE49-F238E27FC236}">
                  <a16:creationId xmlns:a16="http://schemas.microsoft.com/office/drawing/2014/main" id="{F9AF459D-B900-85B0-26C4-CCD60A46DB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085" y="3379652"/>
              <a:ext cx="480416" cy="907000"/>
            </a:xfrm>
            <a:custGeom>
              <a:avLst/>
              <a:gdLst>
                <a:gd name="T0" fmla="*/ 152 w 200"/>
                <a:gd name="T1" fmla="*/ 141 h 378"/>
                <a:gd name="T2" fmla="*/ 168 w 200"/>
                <a:gd name="T3" fmla="*/ 166 h 378"/>
                <a:gd name="T4" fmla="*/ 146 w 200"/>
                <a:gd name="T5" fmla="*/ 192 h 378"/>
                <a:gd name="T6" fmla="*/ 113 w 200"/>
                <a:gd name="T7" fmla="*/ 199 h 378"/>
                <a:gd name="T8" fmla="*/ 114 w 200"/>
                <a:gd name="T9" fmla="*/ 212 h 378"/>
                <a:gd name="T10" fmla="*/ 89 w 200"/>
                <a:gd name="T11" fmla="*/ 216 h 378"/>
                <a:gd name="T12" fmla="*/ 87 w 200"/>
                <a:gd name="T13" fmla="*/ 228 h 378"/>
                <a:gd name="T14" fmla="*/ 94 w 200"/>
                <a:gd name="T15" fmla="*/ 233 h 378"/>
                <a:gd name="T16" fmla="*/ 95 w 200"/>
                <a:gd name="T17" fmla="*/ 237 h 378"/>
                <a:gd name="T18" fmla="*/ 84 w 200"/>
                <a:gd name="T19" fmla="*/ 247 h 378"/>
                <a:gd name="T20" fmla="*/ 78 w 200"/>
                <a:gd name="T21" fmla="*/ 261 h 378"/>
                <a:gd name="T22" fmla="*/ 70 w 200"/>
                <a:gd name="T23" fmla="*/ 264 h 378"/>
                <a:gd name="T24" fmla="*/ 68 w 200"/>
                <a:gd name="T25" fmla="*/ 286 h 378"/>
                <a:gd name="T26" fmla="*/ 78 w 200"/>
                <a:gd name="T27" fmla="*/ 299 h 378"/>
                <a:gd name="T28" fmla="*/ 57 w 200"/>
                <a:gd name="T29" fmla="*/ 314 h 378"/>
                <a:gd name="T30" fmla="*/ 46 w 200"/>
                <a:gd name="T31" fmla="*/ 326 h 378"/>
                <a:gd name="T32" fmla="*/ 52 w 200"/>
                <a:gd name="T33" fmla="*/ 348 h 378"/>
                <a:gd name="T34" fmla="*/ 11 w 200"/>
                <a:gd name="T35" fmla="*/ 338 h 378"/>
                <a:gd name="T36" fmla="*/ 3 w 200"/>
                <a:gd name="T37" fmla="*/ 325 h 378"/>
                <a:gd name="T38" fmla="*/ 6 w 200"/>
                <a:gd name="T39" fmla="*/ 310 h 378"/>
                <a:gd name="T40" fmla="*/ 14 w 200"/>
                <a:gd name="T41" fmla="*/ 291 h 378"/>
                <a:gd name="T42" fmla="*/ 17 w 200"/>
                <a:gd name="T43" fmla="*/ 276 h 378"/>
                <a:gd name="T44" fmla="*/ 23 w 200"/>
                <a:gd name="T45" fmla="*/ 266 h 378"/>
                <a:gd name="T46" fmla="*/ 18 w 200"/>
                <a:gd name="T47" fmla="*/ 256 h 378"/>
                <a:gd name="T48" fmla="*/ 17 w 200"/>
                <a:gd name="T49" fmla="*/ 245 h 378"/>
                <a:gd name="T50" fmla="*/ 18 w 200"/>
                <a:gd name="T51" fmla="*/ 230 h 378"/>
                <a:gd name="T52" fmla="*/ 18 w 200"/>
                <a:gd name="T53" fmla="*/ 212 h 378"/>
                <a:gd name="T54" fmla="*/ 21 w 200"/>
                <a:gd name="T55" fmla="*/ 201 h 378"/>
                <a:gd name="T56" fmla="*/ 24 w 200"/>
                <a:gd name="T57" fmla="*/ 177 h 378"/>
                <a:gd name="T58" fmla="*/ 32 w 200"/>
                <a:gd name="T59" fmla="*/ 163 h 378"/>
                <a:gd name="T60" fmla="*/ 33 w 200"/>
                <a:gd name="T61" fmla="*/ 146 h 378"/>
                <a:gd name="T62" fmla="*/ 38 w 200"/>
                <a:gd name="T63" fmla="*/ 133 h 378"/>
                <a:gd name="T64" fmla="*/ 32 w 200"/>
                <a:gd name="T65" fmla="*/ 115 h 378"/>
                <a:gd name="T66" fmla="*/ 33 w 200"/>
                <a:gd name="T67" fmla="*/ 105 h 378"/>
                <a:gd name="T68" fmla="*/ 36 w 200"/>
                <a:gd name="T69" fmla="*/ 88 h 378"/>
                <a:gd name="T70" fmla="*/ 47 w 200"/>
                <a:gd name="T71" fmla="*/ 64 h 378"/>
                <a:gd name="T72" fmla="*/ 51 w 200"/>
                <a:gd name="T73" fmla="*/ 38 h 378"/>
                <a:gd name="T74" fmla="*/ 60 w 200"/>
                <a:gd name="T75" fmla="*/ 26 h 378"/>
                <a:gd name="T76" fmla="*/ 68 w 200"/>
                <a:gd name="T77" fmla="*/ 6 h 378"/>
                <a:gd name="T78" fmla="*/ 87 w 200"/>
                <a:gd name="T79" fmla="*/ 2 h 378"/>
                <a:gd name="T80" fmla="*/ 92 w 200"/>
                <a:gd name="T81" fmla="*/ 12 h 378"/>
                <a:gd name="T82" fmla="*/ 115 w 200"/>
                <a:gd name="T83" fmla="*/ 9 h 378"/>
                <a:gd name="T84" fmla="*/ 138 w 200"/>
                <a:gd name="T85" fmla="*/ 26 h 378"/>
                <a:gd name="T86" fmla="*/ 160 w 200"/>
                <a:gd name="T87" fmla="*/ 41 h 378"/>
                <a:gd name="T88" fmla="*/ 155 w 200"/>
                <a:gd name="T89" fmla="*/ 55 h 378"/>
                <a:gd name="T90" fmla="*/ 150 w 200"/>
                <a:gd name="T91" fmla="*/ 59 h 378"/>
                <a:gd name="T92" fmla="*/ 168 w 200"/>
                <a:gd name="T93" fmla="*/ 64 h 378"/>
                <a:gd name="T94" fmla="*/ 181 w 200"/>
                <a:gd name="T95" fmla="*/ 59 h 378"/>
                <a:gd name="T96" fmla="*/ 191 w 200"/>
                <a:gd name="T97" fmla="*/ 43 h 378"/>
                <a:gd name="T98" fmla="*/ 197 w 200"/>
                <a:gd name="T99" fmla="*/ 47 h 378"/>
                <a:gd name="T100" fmla="*/ 193 w 200"/>
                <a:gd name="T101" fmla="*/ 64 h 378"/>
                <a:gd name="T102" fmla="*/ 181 w 200"/>
                <a:gd name="T103" fmla="*/ 71 h 378"/>
                <a:gd name="T104" fmla="*/ 170 w 200"/>
                <a:gd name="T105" fmla="*/ 83 h 378"/>
                <a:gd name="T106" fmla="*/ 159 w 200"/>
                <a:gd name="T107" fmla="*/ 95 h 378"/>
                <a:gd name="T108" fmla="*/ 155 w 200"/>
                <a:gd name="T109" fmla="*/ 115 h 378"/>
                <a:gd name="T110" fmla="*/ 89 w 200"/>
                <a:gd name="T111" fmla="*/ 374 h 378"/>
                <a:gd name="T112" fmla="*/ 55 w 200"/>
                <a:gd name="T113" fmla="*/ 359 h 378"/>
                <a:gd name="T114" fmla="*/ 57 w 200"/>
                <a:gd name="T115" fmla="*/ 377 h 378"/>
                <a:gd name="T116" fmla="*/ 85 w 200"/>
                <a:gd name="T117" fmla="*/ 3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0" h="378">
                  <a:moveTo>
                    <a:pt x="154" y="121"/>
                  </a:moveTo>
                  <a:cubicBezTo>
                    <a:pt x="152" y="121"/>
                    <a:pt x="153" y="123"/>
                    <a:pt x="153" y="124"/>
                  </a:cubicBezTo>
                  <a:cubicBezTo>
                    <a:pt x="154" y="125"/>
                    <a:pt x="155" y="126"/>
                    <a:pt x="153" y="127"/>
                  </a:cubicBezTo>
                  <a:cubicBezTo>
                    <a:pt x="152" y="128"/>
                    <a:pt x="151" y="128"/>
                    <a:pt x="151" y="129"/>
                  </a:cubicBezTo>
                  <a:cubicBezTo>
                    <a:pt x="151" y="131"/>
                    <a:pt x="151" y="132"/>
                    <a:pt x="150" y="133"/>
                  </a:cubicBezTo>
                  <a:cubicBezTo>
                    <a:pt x="150" y="136"/>
                    <a:pt x="152" y="139"/>
                    <a:pt x="152" y="141"/>
                  </a:cubicBezTo>
                  <a:cubicBezTo>
                    <a:pt x="153" y="143"/>
                    <a:pt x="151" y="142"/>
                    <a:pt x="151" y="144"/>
                  </a:cubicBezTo>
                  <a:cubicBezTo>
                    <a:pt x="151" y="146"/>
                    <a:pt x="151" y="146"/>
                    <a:pt x="153" y="147"/>
                  </a:cubicBezTo>
                  <a:cubicBezTo>
                    <a:pt x="155" y="147"/>
                    <a:pt x="157" y="148"/>
                    <a:pt x="159" y="149"/>
                  </a:cubicBezTo>
                  <a:cubicBezTo>
                    <a:pt x="161" y="150"/>
                    <a:pt x="165" y="153"/>
                    <a:pt x="165" y="155"/>
                  </a:cubicBezTo>
                  <a:cubicBezTo>
                    <a:pt x="165" y="157"/>
                    <a:pt x="160" y="159"/>
                    <a:pt x="162" y="161"/>
                  </a:cubicBezTo>
                  <a:cubicBezTo>
                    <a:pt x="164" y="164"/>
                    <a:pt x="165" y="165"/>
                    <a:pt x="168" y="166"/>
                  </a:cubicBezTo>
                  <a:cubicBezTo>
                    <a:pt x="168" y="166"/>
                    <a:pt x="168" y="165"/>
                    <a:pt x="168" y="164"/>
                  </a:cubicBezTo>
                  <a:cubicBezTo>
                    <a:pt x="169" y="167"/>
                    <a:pt x="170" y="170"/>
                    <a:pt x="170" y="172"/>
                  </a:cubicBezTo>
                  <a:cubicBezTo>
                    <a:pt x="167" y="171"/>
                    <a:pt x="166" y="176"/>
                    <a:pt x="165" y="178"/>
                  </a:cubicBezTo>
                  <a:cubicBezTo>
                    <a:pt x="163" y="180"/>
                    <a:pt x="161" y="182"/>
                    <a:pt x="160" y="185"/>
                  </a:cubicBezTo>
                  <a:cubicBezTo>
                    <a:pt x="160" y="186"/>
                    <a:pt x="156" y="188"/>
                    <a:pt x="155" y="189"/>
                  </a:cubicBezTo>
                  <a:cubicBezTo>
                    <a:pt x="152" y="189"/>
                    <a:pt x="149" y="191"/>
                    <a:pt x="146" y="192"/>
                  </a:cubicBezTo>
                  <a:cubicBezTo>
                    <a:pt x="141" y="193"/>
                    <a:pt x="135" y="195"/>
                    <a:pt x="130" y="195"/>
                  </a:cubicBezTo>
                  <a:cubicBezTo>
                    <a:pt x="126" y="195"/>
                    <a:pt x="123" y="195"/>
                    <a:pt x="119" y="195"/>
                  </a:cubicBezTo>
                  <a:cubicBezTo>
                    <a:pt x="116" y="195"/>
                    <a:pt x="114" y="194"/>
                    <a:pt x="112" y="193"/>
                  </a:cubicBezTo>
                  <a:cubicBezTo>
                    <a:pt x="113" y="195"/>
                    <a:pt x="113" y="195"/>
                    <a:pt x="113" y="197"/>
                  </a:cubicBezTo>
                  <a:cubicBezTo>
                    <a:pt x="113" y="199"/>
                    <a:pt x="116" y="198"/>
                    <a:pt x="115" y="200"/>
                  </a:cubicBezTo>
                  <a:cubicBezTo>
                    <a:pt x="115" y="200"/>
                    <a:pt x="114" y="199"/>
                    <a:pt x="113" y="199"/>
                  </a:cubicBezTo>
                  <a:cubicBezTo>
                    <a:pt x="114" y="200"/>
                    <a:pt x="116" y="201"/>
                    <a:pt x="115" y="203"/>
                  </a:cubicBezTo>
                  <a:cubicBezTo>
                    <a:pt x="115" y="204"/>
                    <a:pt x="115" y="206"/>
                    <a:pt x="114" y="206"/>
                  </a:cubicBezTo>
                  <a:cubicBezTo>
                    <a:pt x="113" y="205"/>
                    <a:pt x="112" y="207"/>
                    <a:pt x="112" y="208"/>
                  </a:cubicBezTo>
                  <a:cubicBezTo>
                    <a:pt x="113" y="208"/>
                    <a:pt x="113" y="208"/>
                    <a:pt x="114" y="208"/>
                  </a:cubicBezTo>
                  <a:cubicBezTo>
                    <a:pt x="113" y="209"/>
                    <a:pt x="111" y="210"/>
                    <a:pt x="111" y="210"/>
                  </a:cubicBezTo>
                  <a:cubicBezTo>
                    <a:pt x="111" y="212"/>
                    <a:pt x="111" y="212"/>
                    <a:pt x="114" y="212"/>
                  </a:cubicBezTo>
                  <a:cubicBezTo>
                    <a:pt x="113" y="213"/>
                    <a:pt x="113" y="215"/>
                    <a:pt x="114" y="215"/>
                  </a:cubicBezTo>
                  <a:cubicBezTo>
                    <a:pt x="112" y="218"/>
                    <a:pt x="108" y="219"/>
                    <a:pt x="105" y="219"/>
                  </a:cubicBezTo>
                  <a:cubicBezTo>
                    <a:pt x="103" y="220"/>
                    <a:pt x="99" y="221"/>
                    <a:pt x="98" y="220"/>
                  </a:cubicBezTo>
                  <a:cubicBezTo>
                    <a:pt x="97" y="220"/>
                    <a:pt x="97" y="218"/>
                    <a:pt x="96" y="218"/>
                  </a:cubicBezTo>
                  <a:cubicBezTo>
                    <a:pt x="95" y="218"/>
                    <a:pt x="95" y="218"/>
                    <a:pt x="93" y="218"/>
                  </a:cubicBezTo>
                  <a:cubicBezTo>
                    <a:pt x="92" y="217"/>
                    <a:pt x="91" y="217"/>
                    <a:pt x="89" y="216"/>
                  </a:cubicBezTo>
                  <a:cubicBezTo>
                    <a:pt x="89" y="216"/>
                    <a:pt x="89" y="214"/>
                    <a:pt x="89" y="214"/>
                  </a:cubicBezTo>
                  <a:cubicBezTo>
                    <a:pt x="88" y="214"/>
                    <a:pt x="87" y="214"/>
                    <a:pt x="87" y="215"/>
                  </a:cubicBezTo>
                  <a:cubicBezTo>
                    <a:pt x="86" y="216"/>
                    <a:pt x="86" y="215"/>
                    <a:pt x="85" y="217"/>
                  </a:cubicBezTo>
                  <a:cubicBezTo>
                    <a:pt x="84" y="219"/>
                    <a:pt x="85" y="221"/>
                    <a:pt x="86" y="223"/>
                  </a:cubicBezTo>
                  <a:cubicBezTo>
                    <a:pt x="87" y="224"/>
                    <a:pt x="87" y="224"/>
                    <a:pt x="86" y="225"/>
                  </a:cubicBezTo>
                  <a:cubicBezTo>
                    <a:pt x="85" y="227"/>
                    <a:pt x="85" y="226"/>
                    <a:pt x="87" y="228"/>
                  </a:cubicBezTo>
                  <a:cubicBezTo>
                    <a:pt x="85" y="229"/>
                    <a:pt x="85" y="231"/>
                    <a:pt x="87" y="232"/>
                  </a:cubicBezTo>
                  <a:cubicBezTo>
                    <a:pt x="87" y="232"/>
                    <a:pt x="88" y="232"/>
                    <a:pt x="89" y="232"/>
                  </a:cubicBezTo>
                  <a:cubicBezTo>
                    <a:pt x="90" y="231"/>
                    <a:pt x="91" y="233"/>
                    <a:pt x="91" y="233"/>
                  </a:cubicBezTo>
                  <a:cubicBezTo>
                    <a:pt x="91" y="233"/>
                    <a:pt x="90" y="234"/>
                    <a:pt x="90" y="234"/>
                  </a:cubicBezTo>
                  <a:cubicBezTo>
                    <a:pt x="92" y="235"/>
                    <a:pt x="94" y="234"/>
                    <a:pt x="96" y="234"/>
                  </a:cubicBezTo>
                  <a:cubicBezTo>
                    <a:pt x="96" y="232"/>
                    <a:pt x="95" y="233"/>
                    <a:pt x="94" y="233"/>
                  </a:cubicBezTo>
                  <a:cubicBezTo>
                    <a:pt x="92" y="232"/>
                    <a:pt x="92" y="231"/>
                    <a:pt x="94" y="231"/>
                  </a:cubicBezTo>
                  <a:cubicBezTo>
                    <a:pt x="95" y="231"/>
                    <a:pt x="96" y="230"/>
                    <a:pt x="98" y="230"/>
                  </a:cubicBezTo>
                  <a:cubicBezTo>
                    <a:pt x="99" y="230"/>
                    <a:pt x="99" y="231"/>
                    <a:pt x="100" y="232"/>
                  </a:cubicBezTo>
                  <a:cubicBezTo>
                    <a:pt x="100" y="233"/>
                    <a:pt x="101" y="240"/>
                    <a:pt x="99" y="240"/>
                  </a:cubicBezTo>
                  <a:cubicBezTo>
                    <a:pt x="98" y="240"/>
                    <a:pt x="96" y="240"/>
                    <a:pt x="95" y="240"/>
                  </a:cubicBezTo>
                  <a:cubicBezTo>
                    <a:pt x="93" y="239"/>
                    <a:pt x="93" y="238"/>
                    <a:pt x="95" y="237"/>
                  </a:cubicBezTo>
                  <a:cubicBezTo>
                    <a:pt x="93" y="236"/>
                    <a:pt x="92" y="236"/>
                    <a:pt x="90" y="236"/>
                  </a:cubicBezTo>
                  <a:cubicBezTo>
                    <a:pt x="90" y="236"/>
                    <a:pt x="87" y="236"/>
                    <a:pt x="87" y="237"/>
                  </a:cubicBezTo>
                  <a:cubicBezTo>
                    <a:pt x="85" y="239"/>
                    <a:pt x="92" y="241"/>
                    <a:pt x="94" y="241"/>
                  </a:cubicBezTo>
                  <a:cubicBezTo>
                    <a:pt x="93" y="243"/>
                    <a:pt x="91" y="242"/>
                    <a:pt x="90" y="242"/>
                  </a:cubicBezTo>
                  <a:cubicBezTo>
                    <a:pt x="88" y="242"/>
                    <a:pt x="88" y="243"/>
                    <a:pt x="86" y="244"/>
                  </a:cubicBezTo>
                  <a:cubicBezTo>
                    <a:pt x="85" y="245"/>
                    <a:pt x="86" y="246"/>
                    <a:pt x="84" y="247"/>
                  </a:cubicBezTo>
                  <a:cubicBezTo>
                    <a:pt x="83" y="249"/>
                    <a:pt x="83" y="249"/>
                    <a:pt x="83" y="252"/>
                  </a:cubicBezTo>
                  <a:cubicBezTo>
                    <a:pt x="83" y="252"/>
                    <a:pt x="84" y="252"/>
                    <a:pt x="84" y="252"/>
                  </a:cubicBezTo>
                  <a:cubicBezTo>
                    <a:pt x="85" y="253"/>
                    <a:pt x="84" y="253"/>
                    <a:pt x="83" y="254"/>
                  </a:cubicBezTo>
                  <a:cubicBezTo>
                    <a:pt x="83" y="254"/>
                    <a:pt x="84" y="256"/>
                    <a:pt x="85" y="256"/>
                  </a:cubicBezTo>
                  <a:cubicBezTo>
                    <a:pt x="84" y="256"/>
                    <a:pt x="83" y="256"/>
                    <a:pt x="83" y="256"/>
                  </a:cubicBezTo>
                  <a:cubicBezTo>
                    <a:pt x="84" y="259"/>
                    <a:pt x="80" y="260"/>
                    <a:pt x="78" y="261"/>
                  </a:cubicBezTo>
                  <a:cubicBezTo>
                    <a:pt x="79" y="262"/>
                    <a:pt x="80" y="262"/>
                    <a:pt x="81" y="262"/>
                  </a:cubicBezTo>
                  <a:cubicBezTo>
                    <a:pt x="81" y="263"/>
                    <a:pt x="81" y="264"/>
                    <a:pt x="80" y="263"/>
                  </a:cubicBezTo>
                  <a:cubicBezTo>
                    <a:pt x="80" y="264"/>
                    <a:pt x="80" y="264"/>
                    <a:pt x="80" y="265"/>
                  </a:cubicBezTo>
                  <a:cubicBezTo>
                    <a:pt x="79" y="264"/>
                    <a:pt x="78" y="264"/>
                    <a:pt x="78" y="263"/>
                  </a:cubicBezTo>
                  <a:cubicBezTo>
                    <a:pt x="78" y="264"/>
                    <a:pt x="77" y="264"/>
                    <a:pt x="77" y="265"/>
                  </a:cubicBezTo>
                  <a:cubicBezTo>
                    <a:pt x="75" y="262"/>
                    <a:pt x="73" y="263"/>
                    <a:pt x="70" y="264"/>
                  </a:cubicBezTo>
                  <a:cubicBezTo>
                    <a:pt x="71" y="265"/>
                    <a:pt x="71" y="265"/>
                    <a:pt x="72" y="266"/>
                  </a:cubicBezTo>
                  <a:cubicBezTo>
                    <a:pt x="69" y="266"/>
                    <a:pt x="68" y="266"/>
                    <a:pt x="66" y="267"/>
                  </a:cubicBezTo>
                  <a:cubicBezTo>
                    <a:pt x="65" y="268"/>
                    <a:pt x="63" y="271"/>
                    <a:pt x="63" y="272"/>
                  </a:cubicBezTo>
                  <a:cubicBezTo>
                    <a:pt x="62" y="274"/>
                    <a:pt x="59" y="274"/>
                    <a:pt x="60" y="276"/>
                  </a:cubicBezTo>
                  <a:cubicBezTo>
                    <a:pt x="61" y="279"/>
                    <a:pt x="61" y="281"/>
                    <a:pt x="63" y="282"/>
                  </a:cubicBezTo>
                  <a:cubicBezTo>
                    <a:pt x="65" y="283"/>
                    <a:pt x="66" y="285"/>
                    <a:pt x="68" y="286"/>
                  </a:cubicBezTo>
                  <a:cubicBezTo>
                    <a:pt x="70" y="288"/>
                    <a:pt x="73" y="287"/>
                    <a:pt x="75" y="287"/>
                  </a:cubicBezTo>
                  <a:cubicBezTo>
                    <a:pt x="77" y="287"/>
                    <a:pt x="78" y="288"/>
                    <a:pt x="78" y="290"/>
                  </a:cubicBezTo>
                  <a:cubicBezTo>
                    <a:pt x="79" y="291"/>
                    <a:pt x="79" y="295"/>
                    <a:pt x="76" y="295"/>
                  </a:cubicBezTo>
                  <a:cubicBezTo>
                    <a:pt x="77" y="296"/>
                    <a:pt x="78" y="297"/>
                    <a:pt x="79" y="297"/>
                  </a:cubicBezTo>
                  <a:cubicBezTo>
                    <a:pt x="78" y="297"/>
                    <a:pt x="77" y="297"/>
                    <a:pt x="76" y="297"/>
                  </a:cubicBezTo>
                  <a:cubicBezTo>
                    <a:pt x="77" y="298"/>
                    <a:pt x="77" y="298"/>
                    <a:pt x="78" y="299"/>
                  </a:cubicBezTo>
                  <a:cubicBezTo>
                    <a:pt x="77" y="299"/>
                    <a:pt x="75" y="298"/>
                    <a:pt x="75" y="299"/>
                  </a:cubicBezTo>
                  <a:cubicBezTo>
                    <a:pt x="74" y="300"/>
                    <a:pt x="73" y="301"/>
                    <a:pt x="72" y="302"/>
                  </a:cubicBezTo>
                  <a:cubicBezTo>
                    <a:pt x="72" y="302"/>
                    <a:pt x="70" y="302"/>
                    <a:pt x="69" y="302"/>
                  </a:cubicBezTo>
                  <a:cubicBezTo>
                    <a:pt x="68" y="303"/>
                    <a:pt x="68" y="304"/>
                    <a:pt x="67" y="304"/>
                  </a:cubicBezTo>
                  <a:cubicBezTo>
                    <a:pt x="65" y="306"/>
                    <a:pt x="64" y="306"/>
                    <a:pt x="62" y="308"/>
                  </a:cubicBezTo>
                  <a:cubicBezTo>
                    <a:pt x="61" y="310"/>
                    <a:pt x="59" y="312"/>
                    <a:pt x="57" y="314"/>
                  </a:cubicBezTo>
                  <a:cubicBezTo>
                    <a:pt x="59" y="314"/>
                    <a:pt x="60" y="314"/>
                    <a:pt x="61" y="313"/>
                  </a:cubicBezTo>
                  <a:cubicBezTo>
                    <a:pt x="60" y="316"/>
                    <a:pt x="59" y="319"/>
                    <a:pt x="56" y="321"/>
                  </a:cubicBezTo>
                  <a:cubicBezTo>
                    <a:pt x="55" y="322"/>
                    <a:pt x="54" y="323"/>
                    <a:pt x="53" y="322"/>
                  </a:cubicBezTo>
                  <a:cubicBezTo>
                    <a:pt x="51" y="322"/>
                    <a:pt x="52" y="320"/>
                    <a:pt x="49" y="320"/>
                  </a:cubicBezTo>
                  <a:cubicBezTo>
                    <a:pt x="50" y="321"/>
                    <a:pt x="51" y="322"/>
                    <a:pt x="52" y="323"/>
                  </a:cubicBezTo>
                  <a:cubicBezTo>
                    <a:pt x="50" y="323"/>
                    <a:pt x="47" y="325"/>
                    <a:pt x="46" y="326"/>
                  </a:cubicBezTo>
                  <a:cubicBezTo>
                    <a:pt x="45" y="328"/>
                    <a:pt x="46" y="330"/>
                    <a:pt x="44" y="332"/>
                  </a:cubicBezTo>
                  <a:cubicBezTo>
                    <a:pt x="46" y="332"/>
                    <a:pt x="47" y="336"/>
                    <a:pt x="47" y="338"/>
                  </a:cubicBezTo>
                  <a:cubicBezTo>
                    <a:pt x="45" y="338"/>
                    <a:pt x="43" y="338"/>
                    <a:pt x="40" y="340"/>
                  </a:cubicBezTo>
                  <a:cubicBezTo>
                    <a:pt x="41" y="340"/>
                    <a:pt x="43" y="339"/>
                    <a:pt x="44" y="340"/>
                  </a:cubicBezTo>
                  <a:cubicBezTo>
                    <a:pt x="45" y="340"/>
                    <a:pt x="46" y="339"/>
                    <a:pt x="47" y="340"/>
                  </a:cubicBezTo>
                  <a:cubicBezTo>
                    <a:pt x="48" y="342"/>
                    <a:pt x="52" y="346"/>
                    <a:pt x="52" y="348"/>
                  </a:cubicBezTo>
                  <a:cubicBezTo>
                    <a:pt x="51" y="347"/>
                    <a:pt x="49" y="345"/>
                    <a:pt x="47" y="345"/>
                  </a:cubicBezTo>
                  <a:cubicBezTo>
                    <a:pt x="45" y="345"/>
                    <a:pt x="43" y="345"/>
                    <a:pt x="42" y="345"/>
                  </a:cubicBezTo>
                  <a:cubicBezTo>
                    <a:pt x="38" y="345"/>
                    <a:pt x="36" y="344"/>
                    <a:pt x="32" y="344"/>
                  </a:cubicBezTo>
                  <a:cubicBezTo>
                    <a:pt x="27" y="344"/>
                    <a:pt x="23" y="344"/>
                    <a:pt x="18" y="344"/>
                  </a:cubicBezTo>
                  <a:cubicBezTo>
                    <a:pt x="18" y="344"/>
                    <a:pt x="16" y="341"/>
                    <a:pt x="16" y="341"/>
                  </a:cubicBezTo>
                  <a:cubicBezTo>
                    <a:pt x="15" y="340"/>
                    <a:pt x="13" y="338"/>
                    <a:pt x="11" y="338"/>
                  </a:cubicBezTo>
                  <a:cubicBezTo>
                    <a:pt x="13" y="337"/>
                    <a:pt x="13" y="336"/>
                    <a:pt x="13" y="335"/>
                  </a:cubicBezTo>
                  <a:cubicBezTo>
                    <a:pt x="14" y="334"/>
                    <a:pt x="12" y="333"/>
                    <a:pt x="13" y="333"/>
                  </a:cubicBezTo>
                  <a:cubicBezTo>
                    <a:pt x="15" y="331"/>
                    <a:pt x="11" y="330"/>
                    <a:pt x="14" y="328"/>
                  </a:cubicBezTo>
                  <a:cubicBezTo>
                    <a:pt x="12" y="328"/>
                    <a:pt x="10" y="328"/>
                    <a:pt x="9" y="328"/>
                  </a:cubicBezTo>
                  <a:cubicBezTo>
                    <a:pt x="7" y="328"/>
                    <a:pt x="6" y="330"/>
                    <a:pt x="5" y="329"/>
                  </a:cubicBezTo>
                  <a:cubicBezTo>
                    <a:pt x="4" y="329"/>
                    <a:pt x="3" y="326"/>
                    <a:pt x="3" y="325"/>
                  </a:cubicBezTo>
                  <a:cubicBezTo>
                    <a:pt x="4" y="323"/>
                    <a:pt x="3" y="324"/>
                    <a:pt x="1" y="323"/>
                  </a:cubicBezTo>
                  <a:cubicBezTo>
                    <a:pt x="2" y="322"/>
                    <a:pt x="3" y="321"/>
                    <a:pt x="1" y="320"/>
                  </a:cubicBezTo>
                  <a:cubicBezTo>
                    <a:pt x="2" y="320"/>
                    <a:pt x="2" y="319"/>
                    <a:pt x="2" y="319"/>
                  </a:cubicBezTo>
                  <a:cubicBezTo>
                    <a:pt x="1" y="318"/>
                    <a:pt x="0" y="314"/>
                    <a:pt x="3" y="313"/>
                  </a:cubicBezTo>
                  <a:cubicBezTo>
                    <a:pt x="5" y="313"/>
                    <a:pt x="4" y="313"/>
                    <a:pt x="5" y="312"/>
                  </a:cubicBezTo>
                  <a:cubicBezTo>
                    <a:pt x="5" y="311"/>
                    <a:pt x="6" y="309"/>
                    <a:pt x="6" y="310"/>
                  </a:cubicBezTo>
                  <a:cubicBezTo>
                    <a:pt x="8" y="310"/>
                    <a:pt x="7" y="308"/>
                    <a:pt x="8" y="308"/>
                  </a:cubicBezTo>
                  <a:cubicBezTo>
                    <a:pt x="10" y="308"/>
                    <a:pt x="10" y="308"/>
                    <a:pt x="10" y="306"/>
                  </a:cubicBezTo>
                  <a:cubicBezTo>
                    <a:pt x="10" y="303"/>
                    <a:pt x="11" y="303"/>
                    <a:pt x="14" y="302"/>
                  </a:cubicBezTo>
                  <a:cubicBezTo>
                    <a:pt x="13" y="301"/>
                    <a:pt x="11" y="298"/>
                    <a:pt x="11" y="297"/>
                  </a:cubicBezTo>
                  <a:cubicBezTo>
                    <a:pt x="12" y="295"/>
                    <a:pt x="13" y="294"/>
                    <a:pt x="14" y="292"/>
                  </a:cubicBezTo>
                  <a:cubicBezTo>
                    <a:pt x="12" y="292"/>
                    <a:pt x="13" y="291"/>
                    <a:pt x="14" y="291"/>
                  </a:cubicBezTo>
                  <a:cubicBezTo>
                    <a:pt x="16" y="291"/>
                    <a:pt x="16" y="290"/>
                    <a:pt x="16" y="288"/>
                  </a:cubicBezTo>
                  <a:cubicBezTo>
                    <a:pt x="17" y="289"/>
                    <a:pt x="17" y="289"/>
                    <a:pt x="18" y="290"/>
                  </a:cubicBezTo>
                  <a:cubicBezTo>
                    <a:pt x="18" y="289"/>
                    <a:pt x="17" y="288"/>
                    <a:pt x="16" y="287"/>
                  </a:cubicBezTo>
                  <a:cubicBezTo>
                    <a:pt x="17" y="287"/>
                    <a:pt x="17" y="287"/>
                    <a:pt x="18" y="287"/>
                  </a:cubicBezTo>
                  <a:cubicBezTo>
                    <a:pt x="17" y="286"/>
                    <a:pt x="17" y="285"/>
                    <a:pt x="17" y="284"/>
                  </a:cubicBezTo>
                  <a:cubicBezTo>
                    <a:pt x="22" y="286"/>
                    <a:pt x="18" y="278"/>
                    <a:pt x="17" y="276"/>
                  </a:cubicBezTo>
                  <a:cubicBezTo>
                    <a:pt x="19" y="277"/>
                    <a:pt x="20" y="276"/>
                    <a:pt x="21" y="275"/>
                  </a:cubicBezTo>
                  <a:cubicBezTo>
                    <a:pt x="20" y="274"/>
                    <a:pt x="20" y="274"/>
                    <a:pt x="19" y="274"/>
                  </a:cubicBezTo>
                  <a:cubicBezTo>
                    <a:pt x="18" y="274"/>
                    <a:pt x="18" y="272"/>
                    <a:pt x="18" y="271"/>
                  </a:cubicBezTo>
                  <a:cubicBezTo>
                    <a:pt x="18" y="269"/>
                    <a:pt x="21" y="270"/>
                    <a:pt x="22" y="269"/>
                  </a:cubicBezTo>
                  <a:cubicBezTo>
                    <a:pt x="21" y="269"/>
                    <a:pt x="21" y="268"/>
                    <a:pt x="21" y="268"/>
                  </a:cubicBezTo>
                  <a:cubicBezTo>
                    <a:pt x="22" y="268"/>
                    <a:pt x="24" y="268"/>
                    <a:pt x="23" y="266"/>
                  </a:cubicBezTo>
                  <a:cubicBezTo>
                    <a:pt x="23" y="266"/>
                    <a:pt x="22" y="266"/>
                    <a:pt x="22" y="266"/>
                  </a:cubicBezTo>
                  <a:cubicBezTo>
                    <a:pt x="23" y="263"/>
                    <a:pt x="16" y="263"/>
                    <a:pt x="15" y="260"/>
                  </a:cubicBezTo>
                  <a:cubicBezTo>
                    <a:pt x="17" y="261"/>
                    <a:pt x="22" y="260"/>
                    <a:pt x="23" y="262"/>
                  </a:cubicBezTo>
                  <a:cubicBezTo>
                    <a:pt x="24" y="261"/>
                    <a:pt x="24" y="260"/>
                    <a:pt x="24" y="259"/>
                  </a:cubicBezTo>
                  <a:cubicBezTo>
                    <a:pt x="25" y="259"/>
                    <a:pt x="25" y="259"/>
                    <a:pt x="25" y="259"/>
                  </a:cubicBezTo>
                  <a:cubicBezTo>
                    <a:pt x="27" y="256"/>
                    <a:pt x="19" y="257"/>
                    <a:pt x="18" y="256"/>
                  </a:cubicBezTo>
                  <a:cubicBezTo>
                    <a:pt x="18" y="256"/>
                    <a:pt x="18" y="256"/>
                    <a:pt x="19" y="255"/>
                  </a:cubicBezTo>
                  <a:cubicBezTo>
                    <a:pt x="16" y="253"/>
                    <a:pt x="20" y="254"/>
                    <a:pt x="20" y="251"/>
                  </a:cubicBezTo>
                  <a:cubicBezTo>
                    <a:pt x="20" y="251"/>
                    <a:pt x="16" y="248"/>
                    <a:pt x="20" y="249"/>
                  </a:cubicBezTo>
                  <a:cubicBezTo>
                    <a:pt x="20" y="247"/>
                    <a:pt x="18" y="248"/>
                    <a:pt x="17" y="247"/>
                  </a:cubicBezTo>
                  <a:cubicBezTo>
                    <a:pt x="18" y="247"/>
                    <a:pt x="18" y="247"/>
                    <a:pt x="19" y="246"/>
                  </a:cubicBezTo>
                  <a:cubicBezTo>
                    <a:pt x="18" y="247"/>
                    <a:pt x="17" y="246"/>
                    <a:pt x="17" y="245"/>
                  </a:cubicBezTo>
                  <a:cubicBezTo>
                    <a:pt x="18" y="245"/>
                    <a:pt x="19" y="245"/>
                    <a:pt x="20" y="244"/>
                  </a:cubicBezTo>
                  <a:cubicBezTo>
                    <a:pt x="18" y="244"/>
                    <a:pt x="17" y="242"/>
                    <a:pt x="16" y="242"/>
                  </a:cubicBezTo>
                  <a:cubicBezTo>
                    <a:pt x="14" y="242"/>
                    <a:pt x="15" y="241"/>
                    <a:pt x="15" y="239"/>
                  </a:cubicBezTo>
                  <a:cubicBezTo>
                    <a:pt x="15" y="238"/>
                    <a:pt x="14" y="236"/>
                    <a:pt x="16" y="236"/>
                  </a:cubicBezTo>
                  <a:cubicBezTo>
                    <a:pt x="17" y="235"/>
                    <a:pt x="15" y="233"/>
                    <a:pt x="15" y="233"/>
                  </a:cubicBezTo>
                  <a:cubicBezTo>
                    <a:pt x="15" y="232"/>
                    <a:pt x="19" y="231"/>
                    <a:pt x="18" y="230"/>
                  </a:cubicBezTo>
                  <a:cubicBezTo>
                    <a:pt x="18" y="229"/>
                    <a:pt x="18" y="227"/>
                    <a:pt x="17" y="225"/>
                  </a:cubicBezTo>
                  <a:cubicBezTo>
                    <a:pt x="18" y="225"/>
                    <a:pt x="18" y="225"/>
                    <a:pt x="19" y="225"/>
                  </a:cubicBezTo>
                  <a:cubicBezTo>
                    <a:pt x="18" y="223"/>
                    <a:pt x="17" y="222"/>
                    <a:pt x="18" y="220"/>
                  </a:cubicBezTo>
                  <a:cubicBezTo>
                    <a:pt x="18" y="218"/>
                    <a:pt x="19" y="218"/>
                    <a:pt x="18" y="216"/>
                  </a:cubicBezTo>
                  <a:cubicBezTo>
                    <a:pt x="17" y="215"/>
                    <a:pt x="17" y="215"/>
                    <a:pt x="18" y="213"/>
                  </a:cubicBezTo>
                  <a:cubicBezTo>
                    <a:pt x="19" y="213"/>
                    <a:pt x="18" y="212"/>
                    <a:pt x="18" y="212"/>
                  </a:cubicBezTo>
                  <a:cubicBezTo>
                    <a:pt x="18" y="212"/>
                    <a:pt x="20" y="212"/>
                    <a:pt x="20" y="212"/>
                  </a:cubicBezTo>
                  <a:cubicBezTo>
                    <a:pt x="20" y="211"/>
                    <a:pt x="19" y="210"/>
                    <a:pt x="19" y="210"/>
                  </a:cubicBezTo>
                  <a:cubicBezTo>
                    <a:pt x="18" y="209"/>
                    <a:pt x="19" y="208"/>
                    <a:pt x="19" y="208"/>
                  </a:cubicBezTo>
                  <a:cubicBezTo>
                    <a:pt x="20" y="208"/>
                    <a:pt x="20" y="206"/>
                    <a:pt x="21" y="205"/>
                  </a:cubicBezTo>
                  <a:cubicBezTo>
                    <a:pt x="19" y="206"/>
                    <a:pt x="19" y="203"/>
                    <a:pt x="19" y="202"/>
                  </a:cubicBezTo>
                  <a:cubicBezTo>
                    <a:pt x="21" y="204"/>
                    <a:pt x="23" y="201"/>
                    <a:pt x="21" y="201"/>
                  </a:cubicBezTo>
                  <a:cubicBezTo>
                    <a:pt x="23" y="200"/>
                    <a:pt x="21" y="196"/>
                    <a:pt x="22" y="195"/>
                  </a:cubicBezTo>
                  <a:cubicBezTo>
                    <a:pt x="24" y="193"/>
                    <a:pt x="25" y="192"/>
                    <a:pt x="28" y="192"/>
                  </a:cubicBezTo>
                  <a:cubicBezTo>
                    <a:pt x="28" y="190"/>
                    <a:pt x="26" y="189"/>
                    <a:pt x="26" y="187"/>
                  </a:cubicBezTo>
                  <a:cubicBezTo>
                    <a:pt x="26" y="185"/>
                    <a:pt x="26" y="183"/>
                    <a:pt x="24" y="181"/>
                  </a:cubicBezTo>
                  <a:cubicBezTo>
                    <a:pt x="24" y="180"/>
                    <a:pt x="25" y="180"/>
                    <a:pt x="25" y="178"/>
                  </a:cubicBezTo>
                  <a:cubicBezTo>
                    <a:pt x="26" y="177"/>
                    <a:pt x="24" y="178"/>
                    <a:pt x="24" y="177"/>
                  </a:cubicBezTo>
                  <a:cubicBezTo>
                    <a:pt x="24" y="175"/>
                    <a:pt x="27" y="174"/>
                    <a:pt x="24" y="172"/>
                  </a:cubicBezTo>
                  <a:cubicBezTo>
                    <a:pt x="25" y="173"/>
                    <a:pt x="25" y="172"/>
                    <a:pt x="26" y="172"/>
                  </a:cubicBezTo>
                  <a:cubicBezTo>
                    <a:pt x="25" y="172"/>
                    <a:pt x="25" y="172"/>
                    <a:pt x="24" y="171"/>
                  </a:cubicBezTo>
                  <a:cubicBezTo>
                    <a:pt x="26" y="170"/>
                    <a:pt x="25" y="169"/>
                    <a:pt x="25" y="167"/>
                  </a:cubicBezTo>
                  <a:cubicBezTo>
                    <a:pt x="27" y="168"/>
                    <a:pt x="27" y="165"/>
                    <a:pt x="29" y="166"/>
                  </a:cubicBezTo>
                  <a:cubicBezTo>
                    <a:pt x="28" y="163"/>
                    <a:pt x="31" y="163"/>
                    <a:pt x="32" y="163"/>
                  </a:cubicBezTo>
                  <a:cubicBezTo>
                    <a:pt x="32" y="163"/>
                    <a:pt x="32" y="161"/>
                    <a:pt x="32" y="161"/>
                  </a:cubicBezTo>
                  <a:cubicBezTo>
                    <a:pt x="33" y="160"/>
                    <a:pt x="34" y="160"/>
                    <a:pt x="33" y="159"/>
                  </a:cubicBezTo>
                  <a:cubicBezTo>
                    <a:pt x="32" y="157"/>
                    <a:pt x="33" y="155"/>
                    <a:pt x="31" y="154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29" y="154"/>
                    <a:pt x="33" y="152"/>
                    <a:pt x="33" y="151"/>
                  </a:cubicBezTo>
                  <a:cubicBezTo>
                    <a:pt x="32" y="149"/>
                    <a:pt x="34" y="148"/>
                    <a:pt x="33" y="146"/>
                  </a:cubicBezTo>
                  <a:cubicBezTo>
                    <a:pt x="33" y="145"/>
                    <a:pt x="36" y="144"/>
                    <a:pt x="36" y="143"/>
                  </a:cubicBezTo>
                  <a:cubicBezTo>
                    <a:pt x="36" y="141"/>
                    <a:pt x="38" y="142"/>
                    <a:pt x="38" y="140"/>
                  </a:cubicBezTo>
                  <a:cubicBezTo>
                    <a:pt x="38" y="139"/>
                    <a:pt x="38" y="138"/>
                    <a:pt x="37" y="138"/>
                  </a:cubicBezTo>
                  <a:cubicBezTo>
                    <a:pt x="37" y="138"/>
                    <a:pt x="37" y="136"/>
                    <a:pt x="37" y="136"/>
                  </a:cubicBezTo>
                  <a:cubicBezTo>
                    <a:pt x="37" y="135"/>
                    <a:pt x="38" y="136"/>
                    <a:pt x="38" y="135"/>
                  </a:cubicBezTo>
                  <a:cubicBezTo>
                    <a:pt x="38" y="134"/>
                    <a:pt x="38" y="134"/>
                    <a:pt x="38" y="133"/>
                  </a:cubicBezTo>
                  <a:cubicBezTo>
                    <a:pt x="38" y="133"/>
                    <a:pt x="38" y="131"/>
                    <a:pt x="38" y="130"/>
                  </a:cubicBezTo>
                  <a:cubicBezTo>
                    <a:pt x="38" y="130"/>
                    <a:pt x="36" y="131"/>
                    <a:pt x="36" y="130"/>
                  </a:cubicBezTo>
                  <a:cubicBezTo>
                    <a:pt x="35" y="129"/>
                    <a:pt x="36" y="127"/>
                    <a:pt x="37" y="126"/>
                  </a:cubicBezTo>
                  <a:cubicBezTo>
                    <a:pt x="36" y="126"/>
                    <a:pt x="35" y="125"/>
                    <a:pt x="35" y="124"/>
                  </a:cubicBezTo>
                  <a:cubicBezTo>
                    <a:pt x="35" y="124"/>
                    <a:pt x="35" y="121"/>
                    <a:pt x="34" y="121"/>
                  </a:cubicBezTo>
                  <a:cubicBezTo>
                    <a:pt x="33" y="121"/>
                    <a:pt x="33" y="117"/>
                    <a:pt x="32" y="115"/>
                  </a:cubicBezTo>
                  <a:cubicBezTo>
                    <a:pt x="33" y="116"/>
                    <a:pt x="33" y="115"/>
                    <a:pt x="34" y="116"/>
                  </a:cubicBezTo>
                  <a:cubicBezTo>
                    <a:pt x="34" y="114"/>
                    <a:pt x="29" y="113"/>
                    <a:pt x="30" y="110"/>
                  </a:cubicBezTo>
                  <a:cubicBezTo>
                    <a:pt x="30" y="109"/>
                    <a:pt x="31" y="108"/>
                    <a:pt x="31" y="106"/>
                  </a:cubicBezTo>
                  <a:cubicBezTo>
                    <a:pt x="31" y="106"/>
                    <a:pt x="30" y="105"/>
                    <a:pt x="31" y="105"/>
                  </a:cubicBezTo>
                  <a:cubicBezTo>
                    <a:pt x="31" y="105"/>
                    <a:pt x="32" y="106"/>
                    <a:pt x="32" y="106"/>
                  </a:cubicBezTo>
                  <a:cubicBezTo>
                    <a:pt x="32" y="106"/>
                    <a:pt x="33" y="106"/>
                    <a:pt x="33" y="105"/>
                  </a:cubicBezTo>
                  <a:cubicBezTo>
                    <a:pt x="33" y="105"/>
                    <a:pt x="33" y="105"/>
                    <a:pt x="34" y="105"/>
                  </a:cubicBezTo>
                  <a:cubicBezTo>
                    <a:pt x="34" y="104"/>
                    <a:pt x="33" y="102"/>
                    <a:pt x="34" y="101"/>
                  </a:cubicBezTo>
                  <a:cubicBezTo>
                    <a:pt x="34" y="100"/>
                    <a:pt x="35" y="98"/>
                    <a:pt x="35" y="97"/>
                  </a:cubicBezTo>
                  <a:cubicBezTo>
                    <a:pt x="37" y="97"/>
                    <a:pt x="37" y="97"/>
                    <a:pt x="38" y="95"/>
                  </a:cubicBezTo>
                  <a:cubicBezTo>
                    <a:pt x="38" y="95"/>
                    <a:pt x="37" y="95"/>
                    <a:pt x="37" y="95"/>
                  </a:cubicBezTo>
                  <a:cubicBezTo>
                    <a:pt x="37" y="92"/>
                    <a:pt x="37" y="90"/>
                    <a:pt x="36" y="88"/>
                  </a:cubicBezTo>
                  <a:cubicBezTo>
                    <a:pt x="35" y="85"/>
                    <a:pt x="37" y="85"/>
                    <a:pt x="38" y="83"/>
                  </a:cubicBezTo>
                  <a:cubicBezTo>
                    <a:pt x="39" y="81"/>
                    <a:pt x="39" y="78"/>
                    <a:pt x="39" y="76"/>
                  </a:cubicBezTo>
                  <a:cubicBezTo>
                    <a:pt x="39" y="74"/>
                    <a:pt x="42" y="75"/>
                    <a:pt x="42" y="72"/>
                  </a:cubicBezTo>
                  <a:cubicBezTo>
                    <a:pt x="42" y="72"/>
                    <a:pt x="43" y="72"/>
                    <a:pt x="43" y="72"/>
                  </a:cubicBezTo>
                  <a:cubicBezTo>
                    <a:pt x="42" y="70"/>
                    <a:pt x="45" y="71"/>
                    <a:pt x="45" y="69"/>
                  </a:cubicBezTo>
                  <a:cubicBezTo>
                    <a:pt x="45" y="67"/>
                    <a:pt x="45" y="64"/>
                    <a:pt x="47" y="64"/>
                  </a:cubicBezTo>
                  <a:cubicBezTo>
                    <a:pt x="48" y="63"/>
                    <a:pt x="47" y="60"/>
                    <a:pt x="49" y="60"/>
                  </a:cubicBezTo>
                  <a:cubicBezTo>
                    <a:pt x="51" y="60"/>
                    <a:pt x="53" y="60"/>
                    <a:pt x="53" y="58"/>
                  </a:cubicBezTo>
                  <a:cubicBezTo>
                    <a:pt x="53" y="56"/>
                    <a:pt x="51" y="55"/>
                    <a:pt x="51" y="53"/>
                  </a:cubicBezTo>
                  <a:cubicBezTo>
                    <a:pt x="51" y="52"/>
                    <a:pt x="50" y="51"/>
                    <a:pt x="52" y="51"/>
                  </a:cubicBezTo>
                  <a:cubicBezTo>
                    <a:pt x="52" y="50"/>
                    <a:pt x="52" y="50"/>
                    <a:pt x="52" y="49"/>
                  </a:cubicBezTo>
                  <a:cubicBezTo>
                    <a:pt x="52" y="45"/>
                    <a:pt x="51" y="42"/>
                    <a:pt x="51" y="38"/>
                  </a:cubicBezTo>
                  <a:cubicBezTo>
                    <a:pt x="52" y="38"/>
                    <a:pt x="52" y="38"/>
                    <a:pt x="53" y="38"/>
                  </a:cubicBezTo>
                  <a:cubicBezTo>
                    <a:pt x="53" y="37"/>
                    <a:pt x="51" y="35"/>
                    <a:pt x="51" y="34"/>
                  </a:cubicBezTo>
                  <a:cubicBezTo>
                    <a:pt x="51" y="34"/>
                    <a:pt x="52" y="30"/>
                    <a:pt x="52" y="30"/>
                  </a:cubicBezTo>
                  <a:cubicBezTo>
                    <a:pt x="53" y="29"/>
                    <a:pt x="53" y="31"/>
                    <a:pt x="54" y="29"/>
                  </a:cubicBezTo>
                  <a:cubicBezTo>
                    <a:pt x="54" y="29"/>
                    <a:pt x="54" y="28"/>
                    <a:pt x="54" y="28"/>
                  </a:cubicBezTo>
                  <a:cubicBezTo>
                    <a:pt x="56" y="28"/>
                    <a:pt x="58" y="27"/>
                    <a:pt x="60" y="26"/>
                  </a:cubicBezTo>
                  <a:cubicBezTo>
                    <a:pt x="61" y="26"/>
                    <a:pt x="62" y="25"/>
                    <a:pt x="63" y="24"/>
                  </a:cubicBezTo>
                  <a:cubicBezTo>
                    <a:pt x="63" y="22"/>
                    <a:pt x="64" y="20"/>
                    <a:pt x="64" y="18"/>
                  </a:cubicBezTo>
                  <a:cubicBezTo>
                    <a:pt x="65" y="17"/>
                    <a:pt x="65" y="16"/>
                    <a:pt x="65" y="15"/>
                  </a:cubicBezTo>
                  <a:cubicBezTo>
                    <a:pt x="66" y="13"/>
                    <a:pt x="65" y="13"/>
                    <a:pt x="65" y="11"/>
                  </a:cubicBezTo>
                  <a:cubicBezTo>
                    <a:pt x="65" y="11"/>
                    <a:pt x="66" y="7"/>
                    <a:pt x="66" y="7"/>
                  </a:cubicBezTo>
                  <a:cubicBezTo>
                    <a:pt x="67" y="7"/>
                    <a:pt x="68" y="7"/>
                    <a:pt x="68" y="6"/>
                  </a:cubicBezTo>
                  <a:cubicBezTo>
                    <a:pt x="69" y="6"/>
                    <a:pt x="69" y="5"/>
                    <a:pt x="69" y="5"/>
                  </a:cubicBezTo>
                  <a:cubicBezTo>
                    <a:pt x="71" y="4"/>
                    <a:pt x="73" y="4"/>
                    <a:pt x="73" y="2"/>
                  </a:cubicBezTo>
                  <a:cubicBezTo>
                    <a:pt x="74" y="1"/>
                    <a:pt x="74" y="0"/>
                    <a:pt x="75" y="0"/>
                  </a:cubicBezTo>
                  <a:cubicBezTo>
                    <a:pt x="77" y="0"/>
                    <a:pt x="78" y="2"/>
                    <a:pt x="78" y="3"/>
                  </a:cubicBezTo>
                  <a:cubicBezTo>
                    <a:pt x="79" y="4"/>
                    <a:pt x="80" y="4"/>
                    <a:pt x="81" y="3"/>
                  </a:cubicBezTo>
                  <a:cubicBezTo>
                    <a:pt x="83" y="3"/>
                    <a:pt x="85" y="3"/>
                    <a:pt x="87" y="2"/>
                  </a:cubicBezTo>
                  <a:cubicBezTo>
                    <a:pt x="88" y="2"/>
                    <a:pt x="89" y="4"/>
                    <a:pt x="90" y="4"/>
                  </a:cubicBezTo>
                  <a:cubicBezTo>
                    <a:pt x="90" y="4"/>
                    <a:pt x="90" y="4"/>
                    <a:pt x="90" y="5"/>
                  </a:cubicBezTo>
                  <a:cubicBezTo>
                    <a:pt x="91" y="5"/>
                    <a:pt x="91" y="5"/>
                    <a:pt x="92" y="5"/>
                  </a:cubicBezTo>
                  <a:cubicBezTo>
                    <a:pt x="91" y="5"/>
                    <a:pt x="91" y="6"/>
                    <a:pt x="90" y="7"/>
                  </a:cubicBezTo>
                  <a:cubicBezTo>
                    <a:pt x="91" y="7"/>
                    <a:pt x="92" y="7"/>
                    <a:pt x="92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93" y="9"/>
                    <a:pt x="94" y="7"/>
                    <a:pt x="96" y="5"/>
                  </a:cubicBezTo>
                  <a:cubicBezTo>
                    <a:pt x="96" y="4"/>
                    <a:pt x="97" y="2"/>
                    <a:pt x="98" y="2"/>
                  </a:cubicBezTo>
                  <a:cubicBezTo>
                    <a:pt x="99" y="2"/>
                    <a:pt x="101" y="2"/>
                    <a:pt x="103" y="2"/>
                  </a:cubicBezTo>
                  <a:cubicBezTo>
                    <a:pt x="104" y="2"/>
                    <a:pt x="106" y="2"/>
                    <a:pt x="108" y="2"/>
                  </a:cubicBezTo>
                  <a:cubicBezTo>
                    <a:pt x="109" y="2"/>
                    <a:pt x="108" y="4"/>
                    <a:pt x="109" y="4"/>
                  </a:cubicBezTo>
                  <a:cubicBezTo>
                    <a:pt x="111" y="6"/>
                    <a:pt x="113" y="7"/>
                    <a:pt x="115" y="9"/>
                  </a:cubicBezTo>
                  <a:cubicBezTo>
                    <a:pt x="114" y="9"/>
                    <a:pt x="113" y="9"/>
                    <a:pt x="113" y="9"/>
                  </a:cubicBezTo>
                  <a:cubicBezTo>
                    <a:pt x="116" y="12"/>
                    <a:pt x="119" y="16"/>
                    <a:pt x="123" y="19"/>
                  </a:cubicBezTo>
                  <a:cubicBezTo>
                    <a:pt x="123" y="19"/>
                    <a:pt x="125" y="19"/>
                    <a:pt x="125" y="20"/>
                  </a:cubicBezTo>
                  <a:cubicBezTo>
                    <a:pt x="125" y="20"/>
                    <a:pt x="125" y="22"/>
                    <a:pt x="126" y="23"/>
                  </a:cubicBezTo>
                  <a:cubicBezTo>
                    <a:pt x="128" y="23"/>
                    <a:pt x="130" y="24"/>
                    <a:pt x="133" y="25"/>
                  </a:cubicBezTo>
                  <a:cubicBezTo>
                    <a:pt x="136" y="25"/>
                    <a:pt x="136" y="24"/>
                    <a:pt x="138" y="26"/>
                  </a:cubicBezTo>
                  <a:cubicBezTo>
                    <a:pt x="140" y="28"/>
                    <a:pt x="142" y="29"/>
                    <a:pt x="143" y="30"/>
                  </a:cubicBezTo>
                  <a:cubicBezTo>
                    <a:pt x="145" y="32"/>
                    <a:pt x="146" y="33"/>
                    <a:pt x="149" y="34"/>
                  </a:cubicBezTo>
                  <a:cubicBezTo>
                    <a:pt x="149" y="34"/>
                    <a:pt x="150" y="34"/>
                    <a:pt x="151" y="34"/>
                  </a:cubicBezTo>
                  <a:cubicBezTo>
                    <a:pt x="152" y="34"/>
                    <a:pt x="152" y="36"/>
                    <a:pt x="152" y="37"/>
                  </a:cubicBezTo>
                  <a:cubicBezTo>
                    <a:pt x="154" y="34"/>
                    <a:pt x="155" y="37"/>
                    <a:pt x="157" y="37"/>
                  </a:cubicBezTo>
                  <a:cubicBezTo>
                    <a:pt x="158" y="37"/>
                    <a:pt x="160" y="39"/>
                    <a:pt x="160" y="41"/>
                  </a:cubicBezTo>
                  <a:cubicBezTo>
                    <a:pt x="161" y="40"/>
                    <a:pt x="161" y="41"/>
                    <a:pt x="161" y="42"/>
                  </a:cubicBezTo>
                  <a:cubicBezTo>
                    <a:pt x="161" y="44"/>
                    <a:pt x="161" y="43"/>
                    <a:pt x="159" y="43"/>
                  </a:cubicBezTo>
                  <a:cubicBezTo>
                    <a:pt x="158" y="43"/>
                    <a:pt x="158" y="46"/>
                    <a:pt x="157" y="47"/>
                  </a:cubicBezTo>
                  <a:cubicBezTo>
                    <a:pt x="157" y="48"/>
                    <a:pt x="155" y="49"/>
                    <a:pt x="155" y="50"/>
                  </a:cubicBezTo>
                  <a:cubicBezTo>
                    <a:pt x="155" y="52"/>
                    <a:pt x="153" y="52"/>
                    <a:pt x="153" y="54"/>
                  </a:cubicBezTo>
                  <a:cubicBezTo>
                    <a:pt x="154" y="54"/>
                    <a:pt x="155" y="54"/>
                    <a:pt x="155" y="55"/>
                  </a:cubicBezTo>
                  <a:cubicBezTo>
                    <a:pt x="154" y="55"/>
                    <a:pt x="153" y="55"/>
                    <a:pt x="153" y="56"/>
                  </a:cubicBezTo>
                  <a:cubicBezTo>
                    <a:pt x="153" y="56"/>
                    <a:pt x="153" y="56"/>
                    <a:pt x="152" y="56"/>
                  </a:cubicBezTo>
                  <a:cubicBezTo>
                    <a:pt x="153" y="57"/>
                    <a:pt x="152" y="57"/>
                    <a:pt x="152" y="58"/>
                  </a:cubicBezTo>
                  <a:cubicBezTo>
                    <a:pt x="152" y="58"/>
                    <a:pt x="151" y="58"/>
                    <a:pt x="151" y="58"/>
                  </a:cubicBezTo>
                  <a:cubicBezTo>
                    <a:pt x="151" y="58"/>
                    <a:pt x="151" y="59"/>
                    <a:pt x="151" y="59"/>
                  </a:cubicBezTo>
                  <a:cubicBezTo>
                    <a:pt x="151" y="59"/>
                    <a:pt x="150" y="59"/>
                    <a:pt x="150" y="59"/>
                  </a:cubicBezTo>
                  <a:cubicBezTo>
                    <a:pt x="150" y="59"/>
                    <a:pt x="150" y="60"/>
                    <a:pt x="150" y="60"/>
                  </a:cubicBezTo>
                  <a:cubicBezTo>
                    <a:pt x="150" y="60"/>
                    <a:pt x="149" y="60"/>
                    <a:pt x="149" y="60"/>
                  </a:cubicBezTo>
                  <a:cubicBezTo>
                    <a:pt x="150" y="62"/>
                    <a:pt x="150" y="62"/>
                    <a:pt x="151" y="62"/>
                  </a:cubicBezTo>
                  <a:cubicBezTo>
                    <a:pt x="153" y="62"/>
                    <a:pt x="155" y="62"/>
                    <a:pt x="157" y="62"/>
                  </a:cubicBezTo>
                  <a:cubicBezTo>
                    <a:pt x="160" y="62"/>
                    <a:pt x="162" y="66"/>
                    <a:pt x="165" y="64"/>
                  </a:cubicBezTo>
                  <a:cubicBezTo>
                    <a:pt x="167" y="64"/>
                    <a:pt x="166" y="62"/>
                    <a:pt x="168" y="64"/>
                  </a:cubicBezTo>
                  <a:cubicBezTo>
                    <a:pt x="169" y="65"/>
                    <a:pt x="171" y="64"/>
                    <a:pt x="171" y="66"/>
                  </a:cubicBezTo>
                  <a:cubicBezTo>
                    <a:pt x="171" y="67"/>
                    <a:pt x="173" y="65"/>
                    <a:pt x="173" y="64"/>
                  </a:cubicBezTo>
                  <a:cubicBezTo>
                    <a:pt x="173" y="62"/>
                    <a:pt x="174" y="64"/>
                    <a:pt x="176" y="62"/>
                  </a:cubicBezTo>
                  <a:cubicBezTo>
                    <a:pt x="178" y="64"/>
                    <a:pt x="177" y="65"/>
                    <a:pt x="180" y="63"/>
                  </a:cubicBezTo>
                  <a:cubicBezTo>
                    <a:pt x="180" y="63"/>
                    <a:pt x="180" y="61"/>
                    <a:pt x="180" y="60"/>
                  </a:cubicBezTo>
                  <a:cubicBezTo>
                    <a:pt x="180" y="60"/>
                    <a:pt x="182" y="61"/>
                    <a:pt x="181" y="59"/>
                  </a:cubicBezTo>
                  <a:cubicBezTo>
                    <a:pt x="183" y="60"/>
                    <a:pt x="183" y="59"/>
                    <a:pt x="184" y="58"/>
                  </a:cubicBezTo>
                  <a:cubicBezTo>
                    <a:pt x="184" y="58"/>
                    <a:pt x="184" y="59"/>
                    <a:pt x="184" y="59"/>
                  </a:cubicBezTo>
                  <a:cubicBezTo>
                    <a:pt x="185" y="58"/>
                    <a:pt x="186" y="56"/>
                    <a:pt x="187" y="55"/>
                  </a:cubicBezTo>
                  <a:cubicBezTo>
                    <a:pt x="188" y="55"/>
                    <a:pt x="188" y="56"/>
                    <a:pt x="188" y="55"/>
                  </a:cubicBezTo>
                  <a:cubicBezTo>
                    <a:pt x="189" y="53"/>
                    <a:pt x="189" y="52"/>
                    <a:pt x="189" y="51"/>
                  </a:cubicBezTo>
                  <a:cubicBezTo>
                    <a:pt x="189" y="49"/>
                    <a:pt x="188" y="43"/>
                    <a:pt x="191" y="43"/>
                  </a:cubicBezTo>
                  <a:cubicBezTo>
                    <a:pt x="191" y="43"/>
                    <a:pt x="192" y="43"/>
                    <a:pt x="193" y="42"/>
                  </a:cubicBezTo>
                  <a:cubicBezTo>
                    <a:pt x="193" y="42"/>
                    <a:pt x="194" y="43"/>
                    <a:pt x="194" y="43"/>
                  </a:cubicBezTo>
                  <a:cubicBezTo>
                    <a:pt x="194" y="43"/>
                    <a:pt x="194" y="42"/>
                    <a:pt x="194" y="41"/>
                  </a:cubicBezTo>
                  <a:cubicBezTo>
                    <a:pt x="195" y="42"/>
                    <a:pt x="195" y="43"/>
                    <a:pt x="195" y="43"/>
                  </a:cubicBezTo>
                  <a:cubicBezTo>
                    <a:pt x="196" y="43"/>
                    <a:pt x="198" y="43"/>
                    <a:pt x="198" y="44"/>
                  </a:cubicBezTo>
                  <a:cubicBezTo>
                    <a:pt x="197" y="45"/>
                    <a:pt x="197" y="47"/>
                    <a:pt x="197" y="47"/>
                  </a:cubicBezTo>
                  <a:cubicBezTo>
                    <a:pt x="199" y="48"/>
                    <a:pt x="200" y="49"/>
                    <a:pt x="199" y="50"/>
                  </a:cubicBezTo>
                  <a:cubicBezTo>
                    <a:pt x="198" y="52"/>
                    <a:pt x="198" y="56"/>
                    <a:pt x="198" y="58"/>
                  </a:cubicBezTo>
                  <a:cubicBezTo>
                    <a:pt x="198" y="60"/>
                    <a:pt x="196" y="62"/>
                    <a:pt x="194" y="62"/>
                  </a:cubicBezTo>
                  <a:cubicBezTo>
                    <a:pt x="194" y="62"/>
                    <a:pt x="194" y="63"/>
                    <a:pt x="194" y="63"/>
                  </a:cubicBezTo>
                  <a:cubicBezTo>
                    <a:pt x="194" y="63"/>
                    <a:pt x="193" y="63"/>
                    <a:pt x="193" y="63"/>
                  </a:cubicBezTo>
                  <a:cubicBezTo>
                    <a:pt x="193" y="63"/>
                    <a:pt x="193" y="64"/>
                    <a:pt x="193" y="64"/>
                  </a:cubicBezTo>
                  <a:cubicBezTo>
                    <a:pt x="193" y="64"/>
                    <a:pt x="192" y="63"/>
                    <a:pt x="192" y="63"/>
                  </a:cubicBezTo>
                  <a:cubicBezTo>
                    <a:pt x="192" y="65"/>
                    <a:pt x="190" y="65"/>
                    <a:pt x="188" y="66"/>
                  </a:cubicBezTo>
                  <a:cubicBezTo>
                    <a:pt x="188" y="65"/>
                    <a:pt x="188" y="65"/>
                    <a:pt x="188" y="64"/>
                  </a:cubicBezTo>
                  <a:cubicBezTo>
                    <a:pt x="188" y="65"/>
                    <a:pt x="187" y="67"/>
                    <a:pt x="187" y="68"/>
                  </a:cubicBezTo>
                  <a:cubicBezTo>
                    <a:pt x="186" y="69"/>
                    <a:pt x="184" y="68"/>
                    <a:pt x="183" y="68"/>
                  </a:cubicBezTo>
                  <a:cubicBezTo>
                    <a:pt x="183" y="69"/>
                    <a:pt x="182" y="71"/>
                    <a:pt x="181" y="71"/>
                  </a:cubicBezTo>
                  <a:cubicBezTo>
                    <a:pt x="179" y="72"/>
                    <a:pt x="178" y="72"/>
                    <a:pt x="178" y="73"/>
                  </a:cubicBezTo>
                  <a:cubicBezTo>
                    <a:pt x="179" y="73"/>
                    <a:pt x="180" y="75"/>
                    <a:pt x="178" y="75"/>
                  </a:cubicBezTo>
                  <a:cubicBezTo>
                    <a:pt x="176" y="75"/>
                    <a:pt x="175" y="75"/>
                    <a:pt x="175" y="77"/>
                  </a:cubicBezTo>
                  <a:cubicBezTo>
                    <a:pt x="176" y="78"/>
                    <a:pt x="173" y="78"/>
                    <a:pt x="173" y="79"/>
                  </a:cubicBezTo>
                  <a:cubicBezTo>
                    <a:pt x="173" y="80"/>
                    <a:pt x="171" y="81"/>
                    <a:pt x="172" y="83"/>
                  </a:cubicBezTo>
                  <a:cubicBezTo>
                    <a:pt x="171" y="83"/>
                    <a:pt x="170" y="82"/>
                    <a:pt x="170" y="83"/>
                  </a:cubicBezTo>
                  <a:cubicBezTo>
                    <a:pt x="170" y="84"/>
                    <a:pt x="169" y="85"/>
                    <a:pt x="168" y="85"/>
                  </a:cubicBezTo>
                  <a:cubicBezTo>
                    <a:pt x="167" y="87"/>
                    <a:pt x="164" y="89"/>
                    <a:pt x="165" y="91"/>
                  </a:cubicBezTo>
                  <a:cubicBezTo>
                    <a:pt x="164" y="91"/>
                    <a:pt x="163" y="91"/>
                    <a:pt x="163" y="91"/>
                  </a:cubicBezTo>
                  <a:cubicBezTo>
                    <a:pt x="163" y="92"/>
                    <a:pt x="163" y="93"/>
                    <a:pt x="162" y="94"/>
                  </a:cubicBezTo>
                  <a:cubicBezTo>
                    <a:pt x="161" y="94"/>
                    <a:pt x="161" y="95"/>
                    <a:pt x="160" y="95"/>
                  </a:cubicBezTo>
                  <a:cubicBezTo>
                    <a:pt x="160" y="95"/>
                    <a:pt x="159" y="95"/>
                    <a:pt x="159" y="95"/>
                  </a:cubicBezTo>
                  <a:cubicBezTo>
                    <a:pt x="160" y="97"/>
                    <a:pt x="157" y="97"/>
                    <a:pt x="157" y="99"/>
                  </a:cubicBezTo>
                  <a:cubicBezTo>
                    <a:pt x="157" y="100"/>
                    <a:pt x="158" y="102"/>
                    <a:pt x="158" y="104"/>
                  </a:cubicBezTo>
                  <a:cubicBezTo>
                    <a:pt x="156" y="103"/>
                    <a:pt x="156" y="107"/>
                    <a:pt x="156" y="108"/>
                  </a:cubicBezTo>
                  <a:cubicBezTo>
                    <a:pt x="156" y="109"/>
                    <a:pt x="155" y="109"/>
                    <a:pt x="155" y="109"/>
                  </a:cubicBezTo>
                  <a:cubicBezTo>
                    <a:pt x="154" y="111"/>
                    <a:pt x="156" y="110"/>
                    <a:pt x="156" y="111"/>
                  </a:cubicBezTo>
                  <a:cubicBezTo>
                    <a:pt x="157" y="113"/>
                    <a:pt x="155" y="113"/>
                    <a:pt x="155" y="115"/>
                  </a:cubicBezTo>
                  <a:cubicBezTo>
                    <a:pt x="155" y="117"/>
                    <a:pt x="155" y="119"/>
                    <a:pt x="154" y="121"/>
                  </a:cubicBezTo>
                  <a:close/>
                  <a:moveTo>
                    <a:pt x="89" y="377"/>
                  </a:moveTo>
                  <a:cubicBezTo>
                    <a:pt x="89" y="378"/>
                    <a:pt x="92" y="376"/>
                    <a:pt x="93" y="376"/>
                  </a:cubicBezTo>
                  <a:cubicBezTo>
                    <a:pt x="95" y="375"/>
                    <a:pt x="99" y="377"/>
                    <a:pt x="98" y="374"/>
                  </a:cubicBezTo>
                  <a:cubicBezTo>
                    <a:pt x="96" y="374"/>
                    <a:pt x="95" y="374"/>
                    <a:pt x="93" y="374"/>
                  </a:cubicBezTo>
                  <a:cubicBezTo>
                    <a:pt x="92" y="375"/>
                    <a:pt x="91" y="374"/>
                    <a:pt x="89" y="374"/>
                  </a:cubicBezTo>
                  <a:cubicBezTo>
                    <a:pt x="90" y="374"/>
                    <a:pt x="91" y="375"/>
                    <a:pt x="91" y="375"/>
                  </a:cubicBezTo>
                  <a:cubicBezTo>
                    <a:pt x="90" y="375"/>
                    <a:pt x="87" y="375"/>
                    <a:pt x="89" y="377"/>
                  </a:cubicBezTo>
                  <a:close/>
                  <a:moveTo>
                    <a:pt x="85" y="374"/>
                  </a:moveTo>
                  <a:cubicBezTo>
                    <a:pt x="80" y="374"/>
                    <a:pt x="77" y="374"/>
                    <a:pt x="73" y="372"/>
                  </a:cubicBezTo>
                  <a:cubicBezTo>
                    <a:pt x="69" y="371"/>
                    <a:pt x="66" y="369"/>
                    <a:pt x="63" y="367"/>
                  </a:cubicBezTo>
                  <a:cubicBezTo>
                    <a:pt x="59" y="365"/>
                    <a:pt x="57" y="362"/>
                    <a:pt x="55" y="359"/>
                  </a:cubicBezTo>
                  <a:cubicBezTo>
                    <a:pt x="54" y="358"/>
                    <a:pt x="52" y="359"/>
                    <a:pt x="51" y="357"/>
                  </a:cubicBezTo>
                  <a:cubicBezTo>
                    <a:pt x="50" y="357"/>
                    <a:pt x="52" y="356"/>
                    <a:pt x="52" y="355"/>
                  </a:cubicBezTo>
                  <a:cubicBezTo>
                    <a:pt x="53" y="355"/>
                    <a:pt x="54" y="356"/>
                    <a:pt x="54" y="356"/>
                  </a:cubicBezTo>
                  <a:cubicBezTo>
                    <a:pt x="53" y="354"/>
                    <a:pt x="52" y="351"/>
                    <a:pt x="50" y="351"/>
                  </a:cubicBezTo>
                  <a:cubicBezTo>
                    <a:pt x="50" y="375"/>
                    <a:pt x="50" y="375"/>
                    <a:pt x="50" y="375"/>
                  </a:cubicBezTo>
                  <a:cubicBezTo>
                    <a:pt x="52" y="374"/>
                    <a:pt x="56" y="377"/>
                    <a:pt x="57" y="377"/>
                  </a:cubicBezTo>
                  <a:cubicBezTo>
                    <a:pt x="61" y="377"/>
                    <a:pt x="64" y="376"/>
                    <a:pt x="68" y="377"/>
                  </a:cubicBezTo>
                  <a:cubicBezTo>
                    <a:pt x="69" y="378"/>
                    <a:pt x="70" y="378"/>
                    <a:pt x="72" y="378"/>
                  </a:cubicBezTo>
                  <a:cubicBezTo>
                    <a:pt x="73" y="378"/>
                    <a:pt x="74" y="378"/>
                    <a:pt x="75" y="378"/>
                  </a:cubicBezTo>
                  <a:cubicBezTo>
                    <a:pt x="76" y="378"/>
                    <a:pt x="76" y="377"/>
                    <a:pt x="77" y="377"/>
                  </a:cubicBezTo>
                  <a:cubicBezTo>
                    <a:pt x="78" y="376"/>
                    <a:pt x="81" y="377"/>
                    <a:pt x="82" y="377"/>
                  </a:cubicBezTo>
                  <a:cubicBezTo>
                    <a:pt x="84" y="377"/>
                    <a:pt x="84" y="375"/>
                    <a:pt x="85" y="37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Antigua (Antigua &amp; Barbuda)">
              <a:extLst>
                <a:ext uri="{FF2B5EF4-FFF2-40B4-BE49-F238E27FC236}">
                  <a16:creationId xmlns:a16="http://schemas.microsoft.com/office/drawing/2014/main" id="{5C44F443-96B1-DA3F-C85D-19ECFD8C0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427" y="2312175"/>
              <a:ext cx="7110" cy="9141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0 h 4"/>
                <a:gd name="T4" fmla="*/ 0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3" y="4"/>
                    <a:pt x="3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Angola">
              <a:extLst>
                <a:ext uri="{FF2B5EF4-FFF2-40B4-BE49-F238E27FC236}">
                  <a16:creationId xmlns:a16="http://schemas.microsoft.com/office/drawing/2014/main" id="{54E3C6D0-1F5C-3160-2B60-1F2FBF66EF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0644" y="2904315"/>
              <a:ext cx="294546" cy="371738"/>
            </a:xfrm>
            <a:custGeom>
              <a:avLst/>
              <a:gdLst>
                <a:gd name="T0" fmla="*/ 0 w 123"/>
                <a:gd name="T1" fmla="*/ 146 h 155"/>
                <a:gd name="T2" fmla="*/ 0 w 123"/>
                <a:gd name="T3" fmla="*/ 130 h 155"/>
                <a:gd name="T4" fmla="*/ 2 w 123"/>
                <a:gd name="T5" fmla="*/ 123 h 155"/>
                <a:gd name="T6" fmla="*/ 7 w 123"/>
                <a:gd name="T7" fmla="*/ 108 h 155"/>
                <a:gd name="T8" fmla="*/ 8 w 123"/>
                <a:gd name="T9" fmla="*/ 100 h 155"/>
                <a:gd name="T10" fmla="*/ 13 w 123"/>
                <a:gd name="T11" fmla="*/ 93 h 155"/>
                <a:gd name="T12" fmla="*/ 17 w 123"/>
                <a:gd name="T13" fmla="*/ 90 h 155"/>
                <a:gd name="T14" fmla="*/ 19 w 123"/>
                <a:gd name="T15" fmla="*/ 85 h 155"/>
                <a:gd name="T16" fmla="*/ 20 w 123"/>
                <a:gd name="T17" fmla="*/ 78 h 155"/>
                <a:gd name="T18" fmla="*/ 19 w 123"/>
                <a:gd name="T19" fmla="*/ 72 h 155"/>
                <a:gd name="T20" fmla="*/ 14 w 123"/>
                <a:gd name="T21" fmla="*/ 59 h 155"/>
                <a:gd name="T22" fmla="*/ 14 w 123"/>
                <a:gd name="T23" fmla="*/ 49 h 155"/>
                <a:gd name="T24" fmla="*/ 15 w 123"/>
                <a:gd name="T25" fmla="*/ 46 h 155"/>
                <a:gd name="T26" fmla="*/ 10 w 123"/>
                <a:gd name="T27" fmla="*/ 32 h 155"/>
                <a:gd name="T28" fmla="*/ 8 w 123"/>
                <a:gd name="T29" fmla="*/ 26 h 155"/>
                <a:gd name="T30" fmla="*/ 6 w 123"/>
                <a:gd name="T31" fmla="*/ 18 h 155"/>
                <a:gd name="T32" fmla="*/ 12 w 123"/>
                <a:gd name="T33" fmla="*/ 17 h 155"/>
                <a:gd name="T34" fmla="*/ 25 w 123"/>
                <a:gd name="T35" fmla="*/ 17 h 155"/>
                <a:gd name="T36" fmla="*/ 41 w 123"/>
                <a:gd name="T37" fmla="*/ 16 h 155"/>
                <a:gd name="T38" fmla="*/ 49 w 123"/>
                <a:gd name="T39" fmla="*/ 20 h 155"/>
                <a:gd name="T40" fmla="*/ 50 w 123"/>
                <a:gd name="T41" fmla="*/ 26 h 155"/>
                <a:gd name="T42" fmla="*/ 52 w 123"/>
                <a:gd name="T43" fmla="*/ 29 h 155"/>
                <a:gd name="T44" fmla="*/ 53 w 123"/>
                <a:gd name="T45" fmla="*/ 35 h 155"/>
                <a:gd name="T46" fmla="*/ 54 w 123"/>
                <a:gd name="T47" fmla="*/ 37 h 155"/>
                <a:gd name="T48" fmla="*/ 59 w 123"/>
                <a:gd name="T49" fmla="*/ 42 h 155"/>
                <a:gd name="T50" fmla="*/ 61 w 123"/>
                <a:gd name="T51" fmla="*/ 41 h 155"/>
                <a:gd name="T52" fmla="*/ 63 w 123"/>
                <a:gd name="T53" fmla="*/ 41 h 155"/>
                <a:gd name="T54" fmla="*/ 67 w 123"/>
                <a:gd name="T55" fmla="*/ 40 h 155"/>
                <a:gd name="T56" fmla="*/ 71 w 123"/>
                <a:gd name="T57" fmla="*/ 41 h 155"/>
                <a:gd name="T58" fmla="*/ 76 w 123"/>
                <a:gd name="T59" fmla="*/ 36 h 155"/>
                <a:gd name="T60" fmla="*/ 79 w 123"/>
                <a:gd name="T61" fmla="*/ 29 h 155"/>
                <a:gd name="T62" fmla="*/ 85 w 123"/>
                <a:gd name="T63" fmla="*/ 28 h 155"/>
                <a:gd name="T64" fmla="*/ 89 w 123"/>
                <a:gd name="T65" fmla="*/ 33 h 155"/>
                <a:gd name="T66" fmla="*/ 99 w 123"/>
                <a:gd name="T67" fmla="*/ 40 h 155"/>
                <a:gd name="T68" fmla="*/ 99 w 123"/>
                <a:gd name="T69" fmla="*/ 56 h 155"/>
                <a:gd name="T70" fmla="*/ 103 w 123"/>
                <a:gd name="T71" fmla="*/ 62 h 155"/>
                <a:gd name="T72" fmla="*/ 104 w 123"/>
                <a:gd name="T73" fmla="*/ 73 h 155"/>
                <a:gd name="T74" fmla="*/ 104 w 123"/>
                <a:gd name="T75" fmla="*/ 78 h 155"/>
                <a:gd name="T76" fmla="*/ 113 w 123"/>
                <a:gd name="T77" fmla="*/ 75 h 155"/>
                <a:gd name="T78" fmla="*/ 118 w 123"/>
                <a:gd name="T79" fmla="*/ 74 h 155"/>
                <a:gd name="T80" fmla="*/ 122 w 123"/>
                <a:gd name="T81" fmla="*/ 81 h 155"/>
                <a:gd name="T82" fmla="*/ 122 w 123"/>
                <a:gd name="T83" fmla="*/ 92 h 155"/>
                <a:gd name="T84" fmla="*/ 108 w 123"/>
                <a:gd name="T85" fmla="*/ 98 h 155"/>
                <a:gd name="T86" fmla="*/ 101 w 123"/>
                <a:gd name="T87" fmla="*/ 100 h 155"/>
                <a:gd name="T88" fmla="*/ 102 w 123"/>
                <a:gd name="T89" fmla="*/ 135 h 155"/>
                <a:gd name="T90" fmla="*/ 111 w 123"/>
                <a:gd name="T91" fmla="*/ 146 h 155"/>
                <a:gd name="T92" fmla="*/ 117 w 123"/>
                <a:gd name="T93" fmla="*/ 150 h 155"/>
                <a:gd name="T94" fmla="*/ 90 w 123"/>
                <a:gd name="T95" fmla="*/ 154 h 155"/>
                <a:gd name="T96" fmla="*/ 76 w 123"/>
                <a:gd name="T97" fmla="*/ 153 h 155"/>
                <a:gd name="T98" fmla="*/ 67 w 123"/>
                <a:gd name="T99" fmla="*/ 148 h 155"/>
                <a:gd name="T100" fmla="*/ 24 w 123"/>
                <a:gd name="T101" fmla="*/ 148 h 155"/>
                <a:gd name="T102" fmla="*/ 18 w 123"/>
                <a:gd name="T103" fmla="*/ 146 h 155"/>
                <a:gd name="T104" fmla="*/ 7 w 123"/>
                <a:gd name="T105" fmla="*/ 147 h 155"/>
                <a:gd name="T106" fmla="*/ 7 w 123"/>
                <a:gd name="T107" fmla="*/ 12 h 155"/>
                <a:gd name="T108" fmla="*/ 10 w 123"/>
                <a:gd name="T109" fmla="*/ 4 h 155"/>
                <a:gd name="T110" fmla="*/ 10 w 123"/>
                <a:gd name="T111" fmla="*/ 0 h 155"/>
                <a:gd name="T112" fmla="*/ 5 w 123"/>
                <a:gd name="T113" fmla="*/ 3 h 155"/>
                <a:gd name="T114" fmla="*/ 3 w 123"/>
                <a:gd name="T115" fmla="*/ 8 h 155"/>
                <a:gd name="T116" fmla="*/ 3 w 123"/>
                <a:gd name="T117" fmla="*/ 12 h 155"/>
                <a:gd name="T118" fmla="*/ 7 w 123"/>
                <a:gd name="T119" fmla="*/ 1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55">
                  <a:moveTo>
                    <a:pt x="7" y="145"/>
                  </a:moveTo>
                  <a:cubicBezTo>
                    <a:pt x="4" y="145"/>
                    <a:pt x="2" y="145"/>
                    <a:pt x="0" y="146"/>
                  </a:cubicBezTo>
                  <a:cubicBezTo>
                    <a:pt x="0" y="142"/>
                    <a:pt x="0" y="137"/>
                    <a:pt x="0" y="133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9"/>
                    <a:pt x="1" y="130"/>
                    <a:pt x="1" y="129"/>
                  </a:cubicBezTo>
                  <a:cubicBezTo>
                    <a:pt x="2" y="127"/>
                    <a:pt x="2" y="125"/>
                    <a:pt x="2" y="123"/>
                  </a:cubicBezTo>
                  <a:cubicBezTo>
                    <a:pt x="5" y="124"/>
                    <a:pt x="5" y="111"/>
                    <a:pt x="5" y="108"/>
                  </a:cubicBezTo>
                  <a:cubicBezTo>
                    <a:pt x="6" y="108"/>
                    <a:pt x="6" y="108"/>
                    <a:pt x="7" y="108"/>
                  </a:cubicBezTo>
                  <a:cubicBezTo>
                    <a:pt x="7" y="107"/>
                    <a:pt x="6" y="105"/>
                    <a:pt x="6" y="103"/>
                  </a:cubicBezTo>
                  <a:cubicBezTo>
                    <a:pt x="6" y="102"/>
                    <a:pt x="8" y="102"/>
                    <a:pt x="8" y="100"/>
                  </a:cubicBezTo>
                  <a:cubicBezTo>
                    <a:pt x="10" y="101"/>
                    <a:pt x="11" y="97"/>
                    <a:pt x="11" y="95"/>
                  </a:cubicBezTo>
                  <a:cubicBezTo>
                    <a:pt x="11" y="94"/>
                    <a:pt x="12" y="93"/>
                    <a:pt x="13" y="93"/>
                  </a:cubicBezTo>
                  <a:cubicBezTo>
                    <a:pt x="14" y="92"/>
                    <a:pt x="16" y="93"/>
                    <a:pt x="16" y="91"/>
                  </a:cubicBezTo>
                  <a:cubicBezTo>
                    <a:pt x="17" y="91"/>
                    <a:pt x="17" y="90"/>
                    <a:pt x="17" y="90"/>
                  </a:cubicBezTo>
                  <a:cubicBezTo>
                    <a:pt x="17" y="90"/>
                    <a:pt x="18" y="90"/>
                    <a:pt x="18" y="90"/>
                  </a:cubicBezTo>
                  <a:cubicBezTo>
                    <a:pt x="19" y="88"/>
                    <a:pt x="19" y="86"/>
                    <a:pt x="19" y="85"/>
                  </a:cubicBezTo>
                  <a:cubicBezTo>
                    <a:pt x="20" y="84"/>
                    <a:pt x="19" y="83"/>
                    <a:pt x="19" y="82"/>
                  </a:cubicBezTo>
                  <a:cubicBezTo>
                    <a:pt x="19" y="80"/>
                    <a:pt x="20" y="79"/>
                    <a:pt x="20" y="78"/>
                  </a:cubicBezTo>
                  <a:cubicBezTo>
                    <a:pt x="21" y="77"/>
                    <a:pt x="21" y="75"/>
                    <a:pt x="21" y="74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0"/>
                    <a:pt x="17" y="67"/>
                    <a:pt x="16" y="65"/>
                  </a:cubicBezTo>
                  <a:cubicBezTo>
                    <a:pt x="16" y="63"/>
                    <a:pt x="14" y="61"/>
                    <a:pt x="14" y="59"/>
                  </a:cubicBezTo>
                  <a:cubicBezTo>
                    <a:pt x="14" y="56"/>
                    <a:pt x="14" y="55"/>
                    <a:pt x="11" y="53"/>
                  </a:cubicBezTo>
                  <a:cubicBezTo>
                    <a:pt x="14" y="53"/>
                    <a:pt x="13" y="50"/>
                    <a:pt x="14" y="49"/>
                  </a:cubicBezTo>
                  <a:cubicBezTo>
                    <a:pt x="14" y="49"/>
                    <a:pt x="14" y="50"/>
                    <a:pt x="15" y="50"/>
                  </a:cubicBezTo>
                  <a:cubicBezTo>
                    <a:pt x="16" y="49"/>
                    <a:pt x="16" y="47"/>
                    <a:pt x="15" y="46"/>
                  </a:cubicBezTo>
                  <a:cubicBezTo>
                    <a:pt x="18" y="47"/>
                    <a:pt x="15" y="41"/>
                    <a:pt x="14" y="41"/>
                  </a:cubicBezTo>
                  <a:cubicBezTo>
                    <a:pt x="13" y="38"/>
                    <a:pt x="12" y="35"/>
                    <a:pt x="10" y="32"/>
                  </a:cubicBezTo>
                  <a:cubicBezTo>
                    <a:pt x="10" y="31"/>
                    <a:pt x="10" y="29"/>
                    <a:pt x="10" y="28"/>
                  </a:cubicBezTo>
                  <a:cubicBezTo>
                    <a:pt x="10" y="27"/>
                    <a:pt x="8" y="27"/>
                    <a:pt x="8" y="26"/>
                  </a:cubicBezTo>
                  <a:cubicBezTo>
                    <a:pt x="7" y="24"/>
                    <a:pt x="6" y="21"/>
                    <a:pt x="4" y="19"/>
                  </a:cubicBezTo>
                  <a:cubicBezTo>
                    <a:pt x="5" y="19"/>
                    <a:pt x="5" y="18"/>
                    <a:pt x="6" y="18"/>
                  </a:cubicBezTo>
                  <a:cubicBezTo>
                    <a:pt x="8" y="19"/>
                    <a:pt x="9" y="17"/>
                    <a:pt x="9" y="16"/>
                  </a:cubicBezTo>
                  <a:cubicBezTo>
                    <a:pt x="10" y="16"/>
                    <a:pt x="11" y="16"/>
                    <a:pt x="12" y="17"/>
                  </a:cubicBezTo>
                  <a:cubicBezTo>
                    <a:pt x="12" y="15"/>
                    <a:pt x="16" y="16"/>
                    <a:pt x="17" y="16"/>
                  </a:cubicBezTo>
                  <a:cubicBezTo>
                    <a:pt x="21" y="16"/>
                    <a:pt x="22" y="16"/>
                    <a:pt x="25" y="17"/>
                  </a:cubicBezTo>
                  <a:cubicBezTo>
                    <a:pt x="26" y="18"/>
                    <a:pt x="30" y="16"/>
                    <a:pt x="32" y="16"/>
                  </a:cubicBezTo>
                  <a:cubicBezTo>
                    <a:pt x="35" y="15"/>
                    <a:pt x="38" y="16"/>
                    <a:pt x="41" y="16"/>
                  </a:cubicBezTo>
                  <a:cubicBezTo>
                    <a:pt x="43" y="16"/>
                    <a:pt x="45" y="15"/>
                    <a:pt x="47" y="17"/>
                  </a:cubicBezTo>
                  <a:cubicBezTo>
                    <a:pt x="47" y="17"/>
                    <a:pt x="49" y="19"/>
                    <a:pt x="49" y="20"/>
                  </a:cubicBezTo>
                  <a:cubicBezTo>
                    <a:pt x="50" y="21"/>
                    <a:pt x="48" y="22"/>
                    <a:pt x="48" y="23"/>
                  </a:cubicBezTo>
                  <a:cubicBezTo>
                    <a:pt x="49" y="24"/>
                    <a:pt x="50" y="25"/>
                    <a:pt x="50" y="26"/>
                  </a:cubicBezTo>
                  <a:cubicBezTo>
                    <a:pt x="51" y="27"/>
                    <a:pt x="50" y="28"/>
                    <a:pt x="51" y="28"/>
                  </a:cubicBezTo>
                  <a:cubicBezTo>
                    <a:pt x="51" y="28"/>
                    <a:pt x="52" y="29"/>
                    <a:pt x="52" y="29"/>
                  </a:cubicBezTo>
                  <a:cubicBezTo>
                    <a:pt x="52" y="31"/>
                    <a:pt x="51" y="36"/>
                    <a:pt x="54" y="34"/>
                  </a:cubicBezTo>
                  <a:cubicBezTo>
                    <a:pt x="54" y="34"/>
                    <a:pt x="54" y="35"/>
                    <a:pt x="53" y="35"/>
                  </a:cubicBezTo>
                  <a:cubicBezTo>
                    <a:pt x="54" y="35"/>
                    <a:pt x="55" y="36"/>
                    <a:pt x="55" y="36"/>
                  </a:cubicBezTo>
                  <a:cubicBezTo>
                    <a:pt x="55" y="36"/>
                    <a:pt x="54" y="37"/>
                    <a:pt x="54" y="37"/>
                  </a:cubicBezTo>
                  <a:cubicBezTo>
                    <a:pt x="55" y="38"/>
                    <a:pt x="56" y="38"/>
                    <a:pt x="56" y="39"/>
                  </a:cubicBezTo>
                  <a:cubicBezTo>
                    <a:pt x="56" y="40"/>
                    <a:pt x="58" y="42"/>
                    <a:pt x="59" y="42"/>
                  </a:cubicBezTo>
                  <a:cubicBezTo>
                    <a:pt x="58" y="42"/>
                    <a:pt x="58" y="41"/>
                    <a:pt x="58" y="41"/>
                  </a:cubicBezTo>
                  <a:cubicBezTo>
                    <a:pt x="59" y="41"/>
                    <a:pt x="60" y="41"/>
                    <a:pt x="61" y="41"/>
                  </a:cubicBezTo>
                  <a:cubicBezTo>
                    <a:pt x="62" y="41"/>
                    <a:pt x="62" y="42"/>
                    <a:pt x="63" y="42"/>
                  </a:cubicBezTo>
                  <a:cubicBezTo>
                    <a:pt x="63" y="42"/>
                    <a:pt x="63" y="41"/>
                    <a:pt x="63" y="41"/>
                  </a:cubicBezTo>
                  <a:cubicBezTo>
                    <a:pt x="64" y="41"/>
                    <a:pt x="66" y="41"/>
                    <a:pt x="67" y="41"/>
                  </a:cubicBezTo>
                  <a:cubicBezTo>
                    <a:pt x="67" y="41"/>
                    <a:pt x="66" y="40"/>
                    <a:pt x="67" y="40"/>
                  </a:cubicBezTo>
                  <a:cubicBezTo>
                    <a:pt x="68" y="40"/>
                    <a:pt x="69" y="40"/>
                    <a:pt x="69" y="40"/>
                  </a:cubicBezTo>
                  <a:cubicBezTo>
                    <a:pt x="70" y="40"/>
                    <a:pt x="70" y="41"/>
                    <a:pt x="71" y="41"/>
                  </a:cubicBezTo>
                  <a:cubicBezTo>
                    <a:pt x="73" y="41"/>
                    <a:pt x="74" y="41"/>
                    <a:pt x="76" y="41"/>
                  </a:cubicBezTo>
                  <a:cubicBezTo>
                    <a:pt x="75" y="39"/>
                    <a:pt x="75" y="39"/>
                    <a:pt x="76" y="36"/>
                  </a:cubicBezTo>
                  <a:cubicBezTo>
                    <a:pt x="76" y="34"/>
                    <a:pt x="77" y="34"/>
                    <a:pt x="77" y="32"/>
                  </a:cubicBezTo>
                  <a:cubicBezTo>
                    <a:pt x="77" y="29"/>
                    <a:pt x="77" y="29"/>
                    <a:pt x="79" y="29"/>
                  </a:cubicBezTo>
                  <a:cubicBezTo>
                    <a:pt x="81" y="29"/>
                    <a:pt x="83" y="29"/>
                    <a:pt x="85" y="29"/>
                  </a:cubicBezTo>
                  <a:cubicBezTo>
                    <a:pt x="85" y="29"/>
                    <a:pt x="85" y="28"/>
                    <a:pt x="85" y="28"/>
                  </a:cubicBezTo>
                  <a:cubicBezTo>
                    <a:pt x="86" y="28"/>
                    <a:pt x="87" y="28"/>
                    <a:pt x="87" y="28"/>
                  </a:cubicBezTo>
                  <a:cubicBezTo>
                    <a:pt x="87" y="30"/>
                    <a:pt x="86" y="33"/>
                    <a:pt x="89" y="33"/>
                  </a:cubicBezTo>
                  <a:cubicBezTo>
                    <a:pt x="93" y="33"/>
                    <a:pt x="96" y="33"/>
                    <a:pt x="100" y="33"/>
                  </a:cubicBezTo>
                  <a:cubicBezTo>
                    <a:pt x="101" y="33"/>
                    <a:pt x="99" y="39"/>
                    <a:pt x="99" y="40"/>
                  </a:cubicBezTo>
                  <a:cubicBezTo>
                    <a:pt x="101" y="42"/>
                    <a:pt x="101" y="46"/>
                    <a:pt x="101" y="48"/>
                  </a:cubicBezTo>
                  <a:cubicBezTo>
                    <a:pt x="99" y="51"/>
                    <a:pt x="100" y="54"/>
                    <a:pt x="99" y="56"/>
                  </a:cubicBezTo>
                  <a:cubicBezTo>
                    <a:pt x="99" y="56"/>
                    <a:pt x="100" y="59"/>
                    <a:pt x="100" y="59"/>
                  </a:cubicBezTo>
                  <a:cubicBezTo>
                    <a:pt x="101" y="62"/>
                    <a:pt x="101" y="62"/>
                    <a:pt x="103" y="62"/>
                  </a:cubicBezTo>
                  <a:cubicBezTo>
                    <a:pt x="104" y="62"/>
                    <a:pt x="105" y="69"/>
                    <a:pt x="105" y="70"/>
                  </a:cubicBezTo>
                  <a:cubicBezTo>
                    <a:pt x="105" y="71"/>
                    <a:pt x="104" y="72"/>
                    <a:pt x="104" y="73"/>
                  </a:cubicBezTo>
                  <a:cubicBezTo>
                    <a:pt x="104" y="73"/>
                    <a:pt x="103" y="73"/>
                    <a:pt x="103" y="73"/>
                  </a:cubicBezTo>
                  <a:cubicBezTo>
                    <a:pt x="103" y="74"/>
                    <a:pt x="104" y="76"/>
                    <a:pt x="104" y="78"/>
                  </a:cubicBezTo>
                  <a:cubicBezTo>
                    <a:pt x="104" y="77"/>
                    <a:pt x="107" y="75"/>
                    <a:pt x="107" y="75"/>
                  </a:cubicBezTo>
                  <a:cubicBezTo>
                    <a:pt x="109" y="75"/>
                    <a:pt x="111" y="76"/>
                    <a:pt x="113" y="75"/>
                  </a:cubicBezTo>
                  <a:cubicBezTo>
                    <a:pt x="114" y="75"/>
                    <a:pt x="114" y="74"/>
                    <a:pt x="115" y="74"/>
                  </a:cubicBezTo>
                  <a:cubicBezTo>
                    <a:pt x="116" y="73"/>
                    <a:pt x="117" y="74"/>
                    <a:pt x="118" y="74"/>
                  </a:cubicBezTo>
                  <a:cubicBezTo>
                    <a:pt x="119" y="75"/>
                    <a:pt x="120" y="75"/>
                    <a:pt x="120" y="75"/>
                  </a:cubicBezTo>
                  <a:cubicBezTo>
                    <a:pt x="121" y="77"/>
                    <a:pt x="123" y="79"/>
                    <a:pt x="122" y="81"/>
                  </a:cubicBezTo>
                  <a:cubicBezTo>
                    <a:pt x="121" y="83"/>
                    <a:pt x="121" y="85"/>
                    <a:pt x="121" y="88"/>
                  </a:cubicBezTo>
                  <a:cubicBezTo>
                    <a:pt x="120" y="89"/>
                    <a:pt x="123" y="89"/>
                    <a:pt x="122" y="92"/>
                  </a:cubicBezTo>
                  <a:cubicBezTo>
                    <a:pt x="120" y="94"/>
                    <a:pt x="121" y="95"/>
                    <a:pt x="122" y="98"/>
                  </a:cubicBezTo>
                  <a:cubicBezTo>
                    <a:pt x="117" y="98"/>
                    <a:pt x="113" y="98"/>
                    <a:pt x="108" y="98"/>
                  </a:cubicBezTo>
                  <a:cubicBezTo>
                    <a:pt x="106" y="98"/>
                    <a:pt x="104" y="98"/>
                    <a:pt x="102" y="98"/>
                  </a:cubicBezTo>
                  <a:cubicBezTo>
                    <a:pt x="101" y="98"/>
                    <a:pt x="101" y="99"/>
                    <a:pt x="101" y="100"/>
                  </a:cubicBezTo>
                  <a:cubicBezTo>
                    <a:pt x="101" y="111"/>
                    <a:pt x="101" y="121"/>
                    <a:pt x="101" y="132"/>
                  </a:cubicBezTo>
                  <a:cubicBezTo>
                    <a:pt x="101" y="133"/>
                    <a:pt x="102" y="134"/>
                    <a:pt x="102" y="135"/>
                  </a:cubicBezTo>
                  <a:cubicBezTo>
                    <a:pt x="103" y="137"/>
                    <a:pt x="103" y="137"/>
                    <a:pt x="104" y="139"/>
                  </a:cubicBezTo>
                  <a:cubicBezTo>
                    <a:pt x="106" y="141"/>
                    <a:pt x="109" y="144"/>
                    <a:pt x="111" y="146"/>
                  </a:cubicBezTo>
                  <a:cubicBezTo>
                    <a:pt x="112" y="147"/>
                    <a:pt x="113" y="149"/>
                    <a:pt x="115" y="149"/>
                  </a:cubicBezTo>
                  <a:cubicBezTo>
                    <a:pt x="116" y="150"/>
                    <a:pt x="116" y="150"/>
                    <a:pt x="117" y="150"/>
                  </a:cubicBezTo>
                  <a:cubicBezTo>
                    <a:pt x="112" y="151"/>
                    <a:pt x="106" y="152"/>
                    <a:pt x="101" y="153"/>
                  </a:cubicBezTo>
                  <a:cubicBezTo>
                    <a:pt x="97" y="154"/>
                    <a:pt x="93" y="155"/>
                    <a:pt x="90" y="154"/>
                  </a:cubicBezTo>
                  <a:cubicBezTo>
                    <a:pt x="88" y="154"/>
                    <a:pt x="86" y="153"/>
                    <a:pt x="84" y="153"/>
                  </a:cubicBezTo>
                  <a:cubicBezTo>
                    <a:pt x="81" y="153"/>
                    <a:pt x="79" y="153"/>
                    <a:pt x="76" y="153"/>
                  </a:cubicBezTo>
                  <a:cubicBezTo>
                    <a:pt x="74" y="153"/>
                    <a:pt x="73" y="152"/>
                    <a:pt x="71" y="152"/>
                  </a:cubicBezTo>
                  <a:cubicBezTo>
                    <a:pt x="68" y="152"/>
                    <a:pt x="68" y="150"/>
                    <a:pt x="67" y="148"/>
                  </a:cubicBezTo>
                  <a:cubicBezTo>
                    <a:pt x="66" y="147"/>
                    <a:pt x="59" y="148"/>
                    <a:pt x="58" y="148"/>
                  </a:cubicBezTo>
                  <a:cubicBezTo>
                    <a:pt x="47" y="148"/>
                    <a:pt x="35" y="148"/>
                    <a:pt x="24" y="148"/>
                  </a:cubicBezTo>
                  <a:cubicBezTo>
                    <a:pt x="23" y="148"/>
                    <a:pt x="22" y="148"/>
                    <a:pt x="21" y="148"/>
                  </a:cubicBezTo>
                  <a:cubicBezTo>
                    <a:pt x="20" y="147"/>
                    <a:pt x="19" y="146"/>
                    <a:pt x="18" y="146"/>
                  </a:cubicBezTo>
                  <a:cubicBezTo>
                    <a:pt x="16" y="145"/>
                    <a:pt x="18" y="145"/>
                    <a:pt x="17" y="144"/>
                  </a:cubicBezTo>
                  <a:cubicBezTo>
                    <a:pt x="16" y="140"/>
                    <a:pt x="9" y="145"/>
                    <a:pt x="7" y="147"/>
                  </a:cubicBezTo>
                  <a:cubicBezTo>
                    <a:pt x="7" y="146"/>
                    <a:pt x="7" y="145"/>
                    <a:pt x="7" y="145"/>
                  </a:cubicBezTo>
                  <a:close/>
                  <a:moveTo>
                    <a:pt x="7" y="12"/>
                  </a:moveTo>
                  <a:cubicBezTo>
                    <a:pt x="7" y="11"/>
                    <a:pt x="6" y="9"/>
                    <a:pt x="7" y="8"/>
                  </a:cubicBezTo>
                  <a:cubicBezTo>
                    <a:pt x="8" y="7"/>
                    <a:pt x="9" y="5"/>
                    <a:pt x="10" y="4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1"/>
                    <a:pt x="12" y="0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5" y="1"/>
                    <a:pt x="6" y="1"/>
                    <a:pt x="5" y="3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4" y="9"/>
                    <a:pt x="4" y="11"/>
                    <a:pt x="5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3"/>
                    <a:pt x="2" y="15"/>
                    <a:pt x="5" y="15"/>
                  </a:cubicBezTo>
                  <a:cubicBezTo>
                    <a:pt x="7" y="14"/>
                    <a:pt x="7" y="15"/>
                    <a:pt x="7" y="1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Andorra">
              <a:extLst>
                <a:ext uri="{FF2B5EF4-FFF2-40B4-BE49-F238E27FC236}">
                  <a16:creationId xmlns:a16="http://schemas.microsoft.com/office/drawing/2014/main" id="{E649A257-AA05-B3CE-B4D1-1119F3410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834" y="1618467"/>
              <a:ext cx="9141" cy="7110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1 h 3"/>
                <a:gd name="T4" fmla="*/ 0 w 4"/>
                <a:gd name="T5" fmla="*/ 0 h 3"/>
                <a:gd name="T6" fmla="*/ 0 w 4"/>
                <a:gd name="T7" fmla="*/ 1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3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2"/>
                    <a:pt x="3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Andaman (India)">
              <a:extLst>
                <a:ext uri="{FF2B5EF4-FFF2-40B4-BE49-F238E27FC236}">
                  <a16:creationId xmlns:a16="http://schemas.microsoft.com/office/drawing/2014/main" id="{E59CA774-1A9C-723A-63F4-7DBD0DB3B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4336" y="2409680"/>
              <a:ext cx="22345" cy="89380"/>
            </a:xfrm>
            <a:custGeom>
              <a:avLst/>
              <a:gdLst>
                <a:gd name="T0" fmla="*/ 8 w 9"/>
                <a:gd name="T1" fmla="*/ 5 h 37"/>
                <a:gd name="T2" fmla="*/ 7 w 9"/>
                <a:gd name="T3" fmla="*/ 8 h 37"/>
                <a:gd name="T4" fmla="*/ 6 w 9"/>
                <a:gd name="T5" fmla="*/ 14 h 37"/>
                <a:gd name="T6" fmla="*/ 7 w 9"/>
                <a:gd name="T7" fmla="*/ 15 h 37"/>
                <a:gd name="T8" fmla="*/ 4 w 9"/>
                <a:gd name="T9" fmla="*/ 14 h 37"/>
                <a:gd name="T10" fmla="*/ 6 w 9"/>
                <a:gd name="T11" fmla="*/ 11 h 37"/>
                <a:gd name="T12" fmla="*/ 4 w 9"/>
                <a:gd name="T13" fmla="*/ 10 h 37"/>
                <a:gd name="T14" fmla="*/ 6 w 9"/>
                <a:gd name="T15" fmla="*/ 8 h 37"/>
                <a:gd name="T16" fmla="*/ 5 w 9"/>
                <a:gd name="T17" fmla="*/ 5 h 37"/>
                <a:gd name="T18" fmla="*/ 8 w 9"/>
                <a:gd name="T19" fmla="*/ 0 h 37"/>
                <a:gd name="T20" fmla="*/ 8 w 9"/>
                <a:gd name="T21" fmla="*/ 5 h 37"/>
                <a:gd name="T22" fmla="*/ 2 w 9"/>
                <a:gd name="T23" fmla="*/ 36 h 37"/>
                <a:gd name="T24" fmla="*/ 3 w 9"/>
                <a:gd name="T25" fmla="*/ 33 h 37"/>
                <a:gd name="T26" fmla="*/ 2 w 9"/>
                <a:gd name="T27" fmla="*/ 31 h 37"/>
                <a:gd name="T28" fmla="*/ 2 w 9"/>
                <a:gd name="T29" fmla="*/ 36 h 37"/>
                <a:gd name="T30" fmla="*/ 6 w 9"/>
                <a:gd name="T31" fmla="*/ 20 h 37"/>
                <a:gd name="T32" fmla="*/ 5 w 9"/>
                <a:gd name="T33" fmla="*/ 20 h 37"/>
                <a:gd name="T34" fmla="*/ 4 w 9"/>
                <a:gd name="T35" fmla="*/ 19 h 37"/>
                <a:gd name="T36" fmla="*/ 6 w 9"/>
                <a:gd name="T37" fmla="*/ 19 h 37"/>
                <a:gd name="T38" fmla="*/ 6 w 9"/>
                <a:gd name="T39" fmla="*/ 16 h 37"/>
                <a:gd name="T40" fmla="*/ 5 w 9"/>
                <a:gd name="T41" fmla="*/ 16 h 37"/>
                <a:gd name="T42" fmla="*/ 3 w 9"/>
                <a:gd name="T43" fmla="*/ 23 h 37"/>
                <a:gd name="T44" fmla="*/ 4 w 9"/>
                <a:gd name="T45" fmla="*/ 24 h 37"/>
                <a:gd name="T46" fmla="*/ 6 w 9"/>
                <a:gd name="T47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37">
                  <a:moveTo>
                    <a:pt x="8" y="5"/>
                  </a:moveTo>
                  <a:cubicBezTo>
                    <a:pt x="8" y="6"/>
                    <a:pt x="7" y="7"/>
                    <a:pt x="7" y="8"/>
                  </a:cubicBezTo>
                  <a:cubicBezTo>
                    <a:pt x="7" y="10"/>
                    <a:pt x="9" y="14"/>
                    <a:pt x="6" y="14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ubicBezTo>
                    <a:pt x="4" y="12"/>
                    <a:pt x="4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4" y="9"/>
                    <a:pt x="6" y="8"/>
                    <a:pt x="6" y="8"/>
                  </a:cubicBezTo>
                  <a:cubicBezTo>
                    <a:pt x="6" y="7"/>
                    <a:pt x="5" y="6"/>
                    <a:pt x="5" y="5"/>
                  </a:cubicBezTo>
                  <a:cubicBezTo>
                    <a:pt x="6" y="3"/>
                    <a:pt x="6" y="2"/>
                    <a:pt x="8" y="0"/>
                  </a:cubicBezTo>
                  <a:cubicBezTo>
                    <a:pt x="8" y="2"/>
                    <a:pt x="8" y="3"/>
                    <a:pt x="8" y="5"/>
                  </a:cubicBezTo>
                  <a:close/>
                  <a:moveTo>
                    <a:pt x="2" y="36"/>
                  </a:moveTo>
                  <a:cubicBezTo>
                    <a:pt x="2" y="36"/>
                    <a:pt x="3" y="34"/>
                    <a:pt x="3" y="33"/>
                  </a:cubicBezTo>
                  <a:cubicBezTo>
                    <a:pt x="3" y="32"/>
                    <a:pt x="2" y="33"/>
                    <a:pt x="2" y="31"/>
                  </a:cubicBezTo>
                  <a:cubicBezTo>
                    <a:pt x="0" y="31"/>
                    <a:pt x="0" y="37"/>
                    <a:pt x="2" y="36"/>
                  </a:cubicBezTo>
                  <a:close/>
                  <a:moveTo>
                    <a:pt x="6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5" y="18"/>
                    <a:pt x="4" y="17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2" y="18"/>
                    <a:pt x="5" y="22"/>
                    <a:pt x="3" y="23"/>
                  </a:cubicBezTo>
                  <a:cubicBezTo>
                    <a:pt x="3" y="23"/>
                    <a:pt x="4" y="24"/>
                    <a:pt x="4" y="24"/>
                  </a:cubicBezTo>
                  <a:cubicBezTo>
                    <a:pt x="4" y="22"/>
                    <a:pt x="6" y="22"/>
                    <a:pt x="6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Algeria">
              <a:extLst>
                <a:ext uri="{FF2B5EF4-FFF2-40B4-BE49-F238E27FC236}">
                  <a16:creationId xmlns:a16="http://schemas.microsoft.com/office/drawing/2014/main" id="{45B9994E-89ED-0A9D-4CD2-78825C33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055" y="1766756"/>
              <a:ext cx="496667" cy="499713"/>
            </a:xfrm>
            <a:custGeom>
              <a:avLst/>
              <a:gdLst>
                <a:gd name="T0" fmla="*/ 69 w 207"/>
                <a:gd name="T1" fmla="*/ 27 h 208"/>
                <a:gd name="T2" fmla="*/ 71 w 207"/>
                <a:gd name="T3" fmla="*/ 31 h 208"/>
                <a:gd name="T4" fmla="*/ 71 w 207"/>
                <a:gd name="T5" fmla="*/ 35 h 208"/>
                <a:gd name="T6" fmla="*/ 71 w 207"/>
                <a:gd name="T7" fmla="*/ 41 h 208"/>
                <a:gd name="T8" fmla="*/ 72 w 207"/>
                <a:gd name="T9" fmla="*/ 47 h 208"/>
                <a:gd name="T10" fmla="*/ 76 w 207"/>
                <a:gd name="T11" fmla="*/ 53 h 208"/>
                <a:gd name="T12" fmla="*/ 76 w 207"/>
                <a:gd name="T13" fmla="*/ 58 h 208"/>
                <a:gd name="T14" fmla="*/ 53 w 207"/>
                <a:gd name="T15" fmla="*/ 63 h 208"/>
                <a:gd name="T16" fmla="*/ 49 w 207"/>
                <a:gd name="T17" fmla="*/ 65 h 208"/>
                <a:gd name="T18" fmla="*/ 49 w 207"/>
                <a:gd name="T19" fmla="*/ 68 h 208"/>
                <a:gd name="T20" fmla="*/ 46 w 207"/>
                <a:gd name="T21" fmla="*/ 73 h 208"/>
                <a:gd name="T22" fmla="*/ 37 w 207"/>
                <a:gd name="T23" fmla="*/ 76 h 208"/>
                <a:gd name="T24" fmla="*/ 31 w 207"/>
                <a:gd name="T25" fmla="*/ 83 h 208"/>
                <a:gd name="T26" fmla="*/ 22 w 207"/>
                <a:gd name="T27" fmla="*/ 87 h 208"/>
                <a:gd name="T28" fmla="*/ 13 w 207"/>
                <a:gd name="T29" fmla="*/ 89 h 208"/>
                <a:gd name="T30" fmla="*/ 5 w 207"/>
                <a:gd name="T31" fmla="*/ 94 h 208"/>
                <a:gd name="T32" fmla="*/ 0 w 207"/>
                <a:gd name="T33" fmla="*/ 98 h 208"/>
                <a:gd name="T34" fmla="*/ 0 w 207"/>
                <a:gd name="T35" fmla="*/ 112 h 208"/>
                <a:gd name="T36" fmla="*/ 40 w 207"/>
                <a:gd name="T37" fmla="*/ 139 h 208"/>
                <a:gd name="T38" fmla="*/ 86 w 207"/>
                <a:gd name="T39" fmla="*/ 175 h 208"/>
                <a:gd name="T40" fmla="*/ 98 w 207"/>
                <a:gd name="T41" fmla="*/ 183 h 208"/>
                <a:gd name="T42" fmla="*/ 101 w 207"/>
                <a:gd name="T43" fmla="*/ 188 h 208"/>
                <a:gd name="T44" fmla="*/ 104 w 207"/>
                <a:gd name="T45" fmla="*/ 191 h 208"/>
                <a:gd name="T46" fmla="*/ 109 w 207"/>
                <a:gd name="T47" fmla="*/ 192 h 208"/>
                <a:gd name="T48" fmla="*/ 119 w 207"/>
                <a:gd name="T49" fmla="*/ 197 h 208"/>
                <a:gd name="T50" fmla="*/ 118 w 207"/>
                <a:gd name="T51" fmla="*/ 206 h 208"/>
                <a:gd name="T52" fmla="*/ 130 w 207"/>
                <a:gd name="T53" fmla="*/ 205 h 208"/>
                <a:gd name="T54" fmla="*/ 141 w 207"/>
                <a:gd name="T55" fmla="*/ 203 h 208"/>
                <a:gd name="T56" fmla="*/ 156 w 207"/>
                <a:gd name="T57" fmla="*/ 191 h 208"/>
                <a:gd name="T58" fmla="*/ 189 w 207"/>
                <a:gd name="T59" fmla="*/ 167 h 208"/>
                <a:gd name="T60" fmla="*/ 207 w 207"/>
                <a:gd name="T61" fmla="*/ 155 h 208"/>
                <a:gd name="T62" fmla="*/ 194 w 207"/>
                <a:gd name="T63" fmla="*/ 143 h 208"/>
                <a:gd name="T64" fmla="*/ 188 w 207"/>
                <a:gd name="T65" fmla="*/ 141 h 208"/>
                <a:gd name="T66" fmla="*/ 181 w 207"/>
                <a:gd name="T67" fmla="*/ 127 h 208"/>
                <a:gd name="T68" fmla="*/ 183 w 207"/>
                <a:gd name="T69" fmla="*/ 122 h 208"/>
                <a:gd name="T70" fmla="*/ 185 w 207"/>
                <a:gd name="T71" fmla="*/ 117 h 208"/>
                <a:gd name="T72" fmla="*/ 185 w 207"/>
                <a:gd name="T73" fmla="*/ 109 h 208"/>
                <a:gd name="T74" fmla="*/ 185 w 207"/>
                <a:gd name="T75" fmla="*/ 101 h 208"/>
                <a:gd name="T76" fmla="*/ 185 w 207"/>
                <a:gd name="T77" fmla="*/ 87 h 208"/>
                <a:gd name="T78" fmla="*/ 183 w 207"/>
                <a:gd name="T79" fmla="*/ 79 h 208"/>
                <a:gd name="T80" fmla="*/ 177 w 207"/>
                <a:gd name="T81" fmla="*/ 57 h 208"/>
                <a:gd name="T82" fmla="*/ 170 w 207"/>
                <a:gd name="T83" fmla="*/ 50 h 208"/>
                <a:gd name="T84" fmla="*/ 166 w 207"/>
                <a:gd name="T85" fmla="*/ 47 h 208"/>
                <a:gd name="T86" fmla="*/ 164 w 207"/>
                <a:gd name="T87" fmla="*/ 34 h 208"/>
                <a:gd name="T88" fmla="*/ 167 w 207"/>
                <a:gd name="T89" fmla="*/ 30 h 208"/>
                <a:gd name="T90" fmla="*/ 171 w 207"/>
                <a:gd name="T91" fmla="*/ 22 h 208"/>
                <a:gd name="T92" fmla="*/ 171 w 207"/>
                <a:gd name="T93" fmla="*/ 11 h 208"/>
                <a:gd name="T94" fmla="*/ 171 w 207"/>
                <a:gd name="T95" fmla="*/ 6 h 208"/>
                <a:gd name="T96" fmla="*/ 174 w 207"/>
                <a:gd name="T97" fmla="*/ 2 h 208"/>
                <a:gd name="T98" fmla="*/ 167 w 207"/>
                <a:gd name="T99" fmla="*/ 4 h 208"/>
                <a:gd name="T100" fmla="*/ 165 w 207"/>
                <a:gd name="T101" fmla="*/ 2 h 208"/>
                <a:gd name="T102" fmla="*/ 158 w 207"/>
                <a:gd name="T103" fmla="*/ 1 h 208"/>
                <a:gd name="T104" fmla="*/ 148 w 207"/>
                <a:gd name="T105" fmla="*/ 3 h 208"/>
                <a:gd name="T106" fmla="*/ 145 w 207"/>
                <a:gd name="T107" fmla="*/ 4 h 208"/>
                <a:gd name="T108" fmla="*/ 135 w 207"/>
                <a:gd name="T109" fmla="*/ 4 h 208"/>
                <a:gd name="T110" fmla="*/ 120 w 207"/>
                <a:gd name="T111" fmla="*/ 5 h 208"/>
                <a:gd name="T112" fmla="*/ 113 w 207"/>
                <a:gd name="T113" fmla="*/ 8 h 208"/>
                <a:gd name="T114" fmla="*/ 105 w 207"/>
                <a:gd name="T115" fmla="*/ 7 h 208"/>
                <a:gd name="T116" fmla="*/ 95 w 207"/>
                <a:gd name="T117" fmla="*/ 9 h 208"/>
                <a:gd name="T118" fmla="*/ 88 w 207"/>
                <a:gd name="T119" fmla="*/ 16 h 208"/>
                <a:gd name="T120" fmla="*/ 82 w 207"/>
                <a:gd name="T121" fmla="*/ 17 h 208"/>
                <a:gd name="T122" fmla="*/ 74 w 207"/>
                <a:gd name="T123" fmla="*/ 21 h 208"/>
                <a:gd name="T124" fmla="*/ 65 w 207"/>
                <a:gd name="T125" fmla="*/ 2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208">
                  <a:moveTo>
                    <a:pt x="65" y="26"/>
                  </a:moveTo>
                  <a:cubicBezTo>
                    <a:pt x="66" y="26"/>
                    <a:pt x="68" y="27"/>
                    <a:pt x="69" y="27"/>
                  </a:cubicBezTo>
                  <a:cubicBezTo>
                    <a:pt x="70" y="28"/>
                    <a:pt x="69" y="29"/>
                    <a:pt x="69" y="30"/>
                  </a:cubicBezTo>
                  <a:cubicBezTo>
                    <a:pt x="69" y="30"/>
                    <a:pt x="71" y="31"/>
                    <a:pt x="71" y="31"/>
                  </a:cubicBezTo>
                  <a:cubicBezTo>
                    <a:pt x="70" y="32"/>
                    <a:pt x="69" y="32"/>
                    <a:pt x="70" y="33"/>
                  </a:cubicBezTo>
                  <a:cubicBezTo>
                    <a:pt x="70" y="34"/>
                    <a:pt x="71" y="35"/>
                    <a:pt x="71" y="35"/>
                  </a:cubicBezTo>
                  <a:cubicBezTo>
                    <a:pt x="71" y="37"/>
                    <a:pt x="70" y="39"/>
                    <a:pt x="70" y="40"/>
                  </a:cubicBezTo>
                  <a:cubicBezTo>
                    <a:pt x="70" y="40"/>
                    <a:pt x="71" y="41"/>
                    <a:pt x="71" y="41"/>
                  </a:cubicBezTo>
                  <a:cubicBezTo>
                    <a:pt x="71" y="42"/>
                    <a:pt x="70" y="44"/>
                    <a:pt x="71" y="45"/>
                  </a:cubicBezTo>
                  <a:cubicBezTo>
                    <a:pt x="71" y="46"/>
                    <a:pt x="72" y="47"/>
                    <a:pt x="72" y="47"/>
                  </a:cubicBezTo>
                  <a:cubicBezTo>
                    <a:pt x="72" y="48"/>
                    <a:pt x="72" y="49"/>
                    <a:pt x="72" y="49"/>
                  </a:cubicBezTo>
                  <a:cubicBezTo>
                    <a:pt x="73" y="51"/>
                    <a:pt x="74" y="52"/>
                    <a:pt x="76" y="53"/>
                  </a:cubicBezTo>
                  <a:cubicBezTo>
                    <a:pt x="77" y="54"/>
                    <a:pt x="76" y="56"/>
                    <a:pt x="74" y="55"/>
                  </a:cubicBezTo>
                  <a:cubicBezTo>
                    <a:pt x="74" y="57"/>
                    <a:pt x="74" y="57"/>
                    <a:pt x="76" y="58"/>
                  </a:cubicBezTo>
                  <a:cubicBezTo>
                    <a:pt x="70" y="58"/>
                    <a:pt x="64" y="58"/>
                    <a:pt x="58" y="58"/>
                  </a:cubicBezTo>
                  <a:cubicBezTo>
                    <a:pt x="59" y="60"/>
                    <a:pt x="54" y="62"/>
                    <a:pt x="53" y="63"/>
                  </a:cubicBezTo>
                  <a:cubicBezTo>
                    <a:pt x="52" y="63"/>
                    <a:pt x="50" y="63"/>
                    <a:pt x="49" y="63"/>
                  </a:cubicBezTo>
                  <a:cubicBezTo>
                    <a:pt x="49" y="63"/>
                    <a:pt x="49" y="65"/>
                    <a:pt x="49" y="65"/>
                  </a:cubicBezTo>
                  <a:cubicBezTo>
                    <a:pt x="49" y="65"/>
                    <a:pt x="49" y="66"/>
                    <a:pt x="50" y="66"/>
                  </a:cubicBezTo>
                  <a:cubicBezTo>
                    <a:pt x="49" y="66"/>
                    <a:pt x="49" y="67"/>
                    <a:pt x="49" y="68"/>
                  </a:cubicBezTo>
                  <a:cubicBezTo>
                    <a:pt x="51" y="68"/>
                    <a:pt x="52" y="71"/>
                    <a:pt x="50" y="71"/>
                  </a:cubicBezTo>
                  <a:cubicBezTo>
                    <a:pt x="49" y="72"/>
                    <a:pt x="47" y="72"/>
                    <a:pt x="46" y="73"/>
                  </a:cubicBezTo>
                  <a:cubicBezTo>
                    <a:pt x="44" y="74"/>
                    <a:pt x="43" y="74"/>
                    <a:pt x="42" y="75"/>
                  </a:cubicBezTo>
                  <a:cubicBezTo>
                    <a:pt x="41" y="75"/>
                    <a:pt x="37" y="76"/>
                    <a:pt x="37" y="76"/>
                  </a:cubicBezTo>
                  <a:cubicBezTo>
                    <a:pt x="37" y="78"/>
                    <a:pt x="37" y="80"/>
                    <a:pt x="36" y="81"/>
                  </a:cubicBezTo>
                  <a:cubicBezTo>
                    <a:pt x="34" y="83"/>
                    <a:pt x="34" y="82"/>
                    <a:pt x="31" y="83"/>
                  </a:cubicBezTo>
                  <a:cubicBezTo>
                    <a:pt x="28" y="83"/>
                    <a:pt x="25" y="84"/>
                    <a:pt x="22" y="84"/>
                  </a:cubicBezTo>
                  <a:cubicBezTo>
                    <a:pt x="22" y="85"/>
                    <a:pt x="22" y="86"/>
                    <a:pt x="22" y="87"/>
                  </a:cubicBezTo>
                  <a:cubicBezTo>
                    <a:pt x="20" y="87"/>
                    <a:pt x="18" y="87"/>
                    <a:pt x="17" y="87"/>
                  </a:cubicBezTo>
                  <a:cubicBezTo>
                    <a:pt x="15" y="86"/>
                    <a:pt x="14" y="88"/>
                    <a:pt x="13" y="89"/>
                  </a:cubicBezTo>
                  <a:cubicBezTo>
                    <a:pt x="13" y="90"/>
                    <a:pt x="11" y="89"/>
                    <a:pt x="10" y="90"/>
                  </a:cubicBezTo>
                  <a:cubicBezTo>
                    <a:pt x="8" y="91"/>
                    <a:pt x="7" y="92"/>
                    <a:pt x="5" y="94"/>
                  </a:cubicBezTo>
                  <a:cubicBezTo>
                    <a:pt x="4" y="94"/>
                    <a:pt x="4" y="96"/>
                    <a:pt x="2" y="96"/>
                  </a:cubicBezTo>
                  <a:cubicBezTo>
                    <a:pt x="1" y="97"/>
                    <a:pt x="0" y="97"/>
                    <a:pt x="0" y="98"/>
                  </a:cubicBezTo>
                  <a:cubicBezTo>
                    <a:pt x="0" y="102"/>
                    <a:pt x="0" y="106"/>
                    <a:pt x="0" y="109"/>
                  </a:cubicBezTo>
                  <a:cubicBezTo>
                    <a:pt x="0" y="110"/>
                    <a:pt x="0" y="110"/>
                    <a:pt x="0" y="112"/>
                  </a:cubicBezTo>
                  <a:cubicBezTo>
                    <a:pt x="0" y="112"/>
                    <a:pt x="0" y="113"/>
                    <a:pt x="0" y="113"/>
                  </a:cubicBezTo>
                  <a:cubicBezTo>
                    <a:pt x="13" y="122"/>
                    <a:pt x="27" y="130"/>
                    <a:pt x="40" y="139"/>
                  </a:cubicBezTo>
                  <a:cubicBezTo>
                    <a:pt x="40" y="139"/>
                    <a:pt x="40" y="140"/>
                    <a:pt x="41" y="140"/>
                  </a:cubicBezTo>
                  <a:cubicBezTo>
                    <a:pt x="56" y="152"/>
                    <a:pt x="71" y="164"/>
                    <a:pt x="86" y="175"/>
                  </a:cubicBezTo>
                  <a:cubicBezTo>
                    <a:pt x="89" y="177"/>
                    <a:pt x="92" y="178"/>
                    <a:pt x="95" y="180"/>
                  </a:cubicBezTo>
                  <a:cubicBezTo>
                    <a:pt x="96" y="181"/>
                    <a:pt x="97" y="182"/>
                    <a:pt x="98" y="183"/>
                  </a:cubicBezTo>
                  <a:cubicBezTo>
                    <a:pt x="99" y="183"/>
                    <a:pt x="98" y="186"/>
                    <a:pt x="98" y="187"/>
                  </a:cubicBezTo>
                  <a:cubicBezTo>
                    <a:pt x="99" y="187"/>
                    <a:pt x="101" y="186"/>
                    <a:pt x="101" y="188"/>
                  </a:cubicBezTo>
                  <a:cubicBezTo>
                    <a:pt x="101" y="188"/>
                    <a:pt x="104" y="189"/>
                    <a:pt x="104" y="189"/>
                  </a:cubicBezTo>
                  <a:cubicBezTo>
                    <a:pt x="104" y="190"/>
                    <a:pt x="104" y="190"/>
                    <a:pt x="104" y="191"/>
                  </a:cubicBezTo>
                  <a:cubicBezTo>
                    <a:pt x="105" y="192"/>
                    <a:pt x="105" y="192"/>
                    <a:pt x="106" y="193"/>
                  </a:cubicBezTo>
                  <a:cubicBezTo>
                    <a:pt x="107" y="194"/>
                    <a:pt x="108" y="193"/>
                    <a:pt x="109" y="192"/>
                  </a:cubicBezTo>
                  <a:cubicBezTo>
                    <a:pt x="110" y="194"/>
                    <a:pt x="111" y="195"/>
                    <a:pt x="113" y="195"/>
                  </a:cubicBezTo>
                  <a:cubicBezTo>
                    <a:pt x="114" y="196"/>
                    <a:pt x="118" y="196"/>
                    <a:pt x="119" y="197"/>
                  </a:cubicBezTo>
                  <a:cubicBezTo>
                    <a:pt x="120" y="198"/>
                    <a:pt x="119" y="202"/>
                    <a:pt x="119" y="203"/>
                  </a:cubicBezTo>
                  <a:cubicBezTo>
                    <a:pt x="118" y="204"/>
                    <a:pt x="118" y="205"/>
                    <a:pt x="118" y="206"/>
                  </a:cubicBezTo>
                  <a:cubicBezTo>
                    <a:pt x="119" y="206"/>
                    <a:pt x="120" y="208"/>
                    <a:pt x="121" y="208"/>
                  </a:cubicBezTo>
                  <a:cubicBezTo>
                    <a:pt x="124" y="207"/>
                    <a:pt x="127" y="206"/>
                    <a:pt x="130" y="205"/>
                  </a:cubicBezTo>
                  <a:cubicBezTo>
                    <a:pt x="131" y="205"/>
                    <a:pt x="132" y="205"/>
                    <a:pt x="133" y="205"/>
                  </a:cubicBezTo>
                  <a:cubicBezTo>
                    <a:pt x="135" y="204"/>
                    <a:pt x="138" y="204"/>
                    <a:pt x="141" y="203"/>
                  </a:cubicBezTo>
                  <a:cubicBezTo>
                    <a:pt x="142" y="203"/>
                    <a:pt x="144" y="203"/>
                    <a:pt x="145" y="202"/>
                  </a:cubicBezTo>
                  <a:cubicBezTo>
                    <a:pt x="149" y="199"/>
                    <a:pt x="153" y="195"/>
                    <a:pt x="156" y="191"/>
                  </a:cubicBezTo>
                  <a:cubicBezTo>
                    <a:pt x="159" y="189"/>
                    <a:pt x="160" y="186"/>
                    <a:pt x="163" y="185"/>
                  </a:cubicBezTo>
                  <a:cubicBezTo>
                    <a:pt x="172" y="179"/>
                    <a:pt x="181" y="173"/>
                    <a:pt x="189" y="167"/>
                  </a:cubicBezTo>
                  <a:cubicBezTo>
                    <a:pt x="194" y="164"/>
                    <a:pt x="198" y="161"/>
                    <a:pt x="202" y="158"/>
                  </a:cubicBezTo>
                  <a:cubicBezTo>
                    <a:pt x="203" y="157"/>
                    <a:pt x="205" y="155"/>
                    <a:pt x="207" y="155"/>
                  </a:cubicBezTo>
                  <a:cubicBezTo>
                    <a:pt x="206" y="154"/>
                    <a:pt x="204" y="148"/>
                    <a:pt x="203" y="148"/>
                  </a:cubicBezTo>
                  <a:cubicBezTo>
                    <a:pt x="200" y="146"/>
                    <a:pt x="197" y="145"/>
                    <a:pt x="194" y="143"/>
                  </a:cubicBezTo>
                  <a:cubicBezTo>
                    <a:pt x="193" y="143"/>
                    <a:pt x="192" y="145"/>
                    <a:pt x="191" y="145"/>
                  </a:cubicBezTo>
                  <a:cubicBezTo>
                    <a:pt x="190" y="145"/>
                    <a:pt x="188" y="142"/>
                    <a:pt x="188" y="141"/>
                  </a:cubicBezTo>
                  <a:cubicBezTo>
                    <a:pt x="186" y="140"/>
                    <a:pt x="188" y="137"/>
                    <a:pt x="187" y="135"/>
                  </a:cubicBezTo>
                  <a:cubicBezTo>
                    <a:pt x="185" y="132"/>
                    <a:pt x="183" y="129"/>
                    <a:pt x="181" y="127"/>
                  </a:cubicBezTo>
                  <a:cubicBezTo>
                    <a:pt x="179" y="125"/>
                    <a:pt x="182" y="125"/>
                    <a:pt x="182" y="125"/>
                  </a:cubicBezTo>
                  <a:cubicBezTo>
                    <a:pt x="182" y="124"/>
                    <a:pt x="181" y="123"/>
                    <a:pt x="183" y="122"/>
                  </a:cubicBezTo>
                  <a:cubicBezTo>
                    <a:pt x="185" y="121"/>
                    <a:pt x="185" y="121"/>
                    <a:pt x="186" y="119"/>
                  </a:cubicBezTo>
                  <a:cubicBezTo>
                    <a:pt x="187" y="117"/>
                    <a:pt x="185" y="118"/>
                    <a:pt x="185" y="117"/>
                  </a:cubicBezTo>
                  <a:cubicBezTo>
                    <a:pt x="185" y="116"/>
                    <a:pt x="184" y="114"/>
                    <a:pt x="184" y="113"/>
                  </a:cubicBezTo>
                  <a:cubicBezTo>
                    <a:pt x="184" y="111"/>
                    <a:pt x="186" y="111"/>
                    <a:pt x="185" y="109"/>
                  </a:cubicBezTo>
                  <a:cubicBezTo>
                    <a:pt x="185" y="109"/>
                    <a:pt x="186" y="109"/>
                    <a:pt x="186" y="109"/>
                  </a:cubicBezTo>
                  <a:cubicBezTo>
                    <a:pt x="186" y="106"/>
                    <a:pt x="186" y="104"/>
                    <a:pt x="185" y="101"/>
                  </a:cubicBezTo>
                  <a:cubicBezTo>
                    <a:pt x="185" y="99"/>
                    <a:pt x="185" y="96"/>
                    <a:pt x="185" y="93"/>
                  </a:cubicBezTo>
                  <a:cubicBezTo>
                    <a:pt x="185" y="91"/>
                    <a:pt x="186" y="89"/>
                    <a:pt x="185" y="87"/>
                  </a:cubicBezTo>
                  <a:cubicBezTo>
                    <a:pt x="183" y="85"/>
                    <a:pt x="182" y="82"/>
                    <a:pt x="180" y="80"/>
                  </a:cubicBezTo>
                  <a:cubicBezTo>
                    <a:pt x="181" y="80"/>
                    <a:pt x="182" y="79"/>
                    <a:pt x="183" y="79"/>
                  </a:cubicBezTo>
                  <a:cubicBezTo>
                    <a:pt x="182" y="75"/>
                    <a:pt x="181" y="70"/>
                    <a:pt x="180" y="66"/>
                  </a:cubicBezTo>
                  <a:cubicBezTo>
                    <a:pt x="179" y="64"/>
                    <a:pt x="178" y="58"/>
                    <a:pt x="177" y="57"/>
                  </a:cubicBezTo>
                  <a:cubicBezTo>
                    <a:pt x="174" y="56"/>
                    <a:pt x="172" y="55"/>
                    <a:pt x="170" y="54"/>
                  </a:cubicBezTo>
                  <a:cubicBezTo>
                    <a:pt x="169" y="53"/>
                    <a:pt x="171" y="51"/>
                    <a:pt x="170" y="50"/>
                  </a:cubicBezTo>
                  <a:cubicBezTo>
                    <a:pt x="169" y="49"/>
                    <a:pt x="169" y="48"/>
                    <a:pt x="168" y="47"/>
                  </a:cubicBezTo>
                  <a:cubicBezTo>
                    <a:pt x="167" y="47"/>
                    <a:pt x="167" y="47"/>
                    <a:pt x="166" y="47"/>
                  </a:cubicBezTo>
                  <a:cubicBezTo>
                    <a:pt x="163" y="45"/>
                    <a:pt x="166" y="45"/>
                    <a:pt x="164" y="43"/>
                  </a:cubicBezTo>
                  <a:cubicBezTo>
                    <a:pt x="163" y="41"/>
                    <a:pt x="159" y="35"/>
                    <a:pt x="164" y="34"/>
                  </a:cubicBezTo>
                  <a:cubicBezTo>
                    <a:pt x="165" y="34"/>
                    <a:pt x="165" y="32"/>
                    <a:pt x="165" y="31"/>
                  </a:cubicBezTo>
                  <a:cubicBezTo>
                    <a:pt x="165" y="31"/>
                    <a:pt x="166" y="30"/>
                    <a:pt x="167" y="30"/>
                  </a:cubicBezTo>
                  <a:cubicBezTo>
                    <a:pt x="168" y="29"/>
                    <a:pt x="170" y="28"/>
                    <a:pt x="170" y="27"/>
                  </a:cubicBezTo>
                  <a:cubicBezTo>
                    <a:pt x="170" y="26"/>
                    <a:pt x="172" y="22"/>
                    <a:pt x="171" y="22"/>
                  </a:cubicBezTo>
                  <a:cubicBezTo>
                    <a:pt x="169" y="22"/>
                    <a:pt x="170" y="18"/>
                    <a:pt x="170" y="17"/>
                  </a:cubicBezTo>
                  <a:cubicBezTo>
                    <a:pt x="170" y="15"/>
                    <a:pt x="170" y="13"/>
                    <a:pt x="171" y="11"/>
                  </a:cubicBezTo>
                  <a:cubicBezTo>
                    <a:pt x="171" y="9"/>
                    <a:pt x="171" y="9"/>
                    <a:pt x="169" y="8"/>
                  </a:cubicBezTo>
                  <a:cubicBezTo>
                    <a:pt x="170" y="7"/>
                    <a:pt x="170" y="7"/>
                    <a:pt x="171" y="6"/>
                  </a:cubicBezTo>
                  <a:cubicBezTo>
                    <a:pt x="172" y="6"/>
                    <a:pt x="171" y="5"/>
                    <a:pt x="171" y="5"/>
                  </a:cubicBezTo>
                  <a:cubicBezTo>
                    <a:pt x="172" y="4"/>
                    <a:pt x="175" y="5"/>
                    <a:pt x="174" y="2"/>
                  </a:cubicBezTo>
                  <a:cubicBezTo>
                    <a:pt x="172" y="3"/>
                    <a:pt x="172" y="4"/>
                    <a:pt x="170" y="3"/>
                  </a:cubicBezTo>
                  <a:cubicBezTo>
                    <a:pt x="169" y="2"/>
                    <a:pt x="169" y="2"/>
                    <a:pt x="167" y="4"/>
                  </a:cubicBezTo>
                  <a:cubicBezTo>
                    <a:pt x="167" y="4"/>
                    <a:pt x="165" y="4"/>
                    <a:pt x="164" y="4"/>
                  </a:cubicBezTo>
                  <a:cubicBezTo>
                    <a:pt x="165" y="3"/>
                    <a:pt x="165" y="3"/>
                    <a:pt x="165" y="2"/>
                  </a:cubicBezTo>
                  <a:cubicBezTo>
                    <a:pt x="164" y="2"/>
                    <a:pt x="161" y="3"/>
                    <a:pt x="161" y="2"/>
                  </a:cubicBezTo>
                  <a:cubicBezTo>
                    <a:pt x="161" y="0"/>
                    <a:pt x="160" y="1"/>
                    <a:pt x="158" y="1"/>
                  </a:cubicBezTo>
                  <a:cubicBezTo>
                    <a:pt x="161" y="5"/>
                    <a:pt x="154" y="4"/>
                    <a:pt x="152" y="2"/>
                  </a:cubicBezTo>
                  <a:cubicBezTo>
                    <a:pt x="151" y="0"/>
                    <a:pt x="150" y="2"/>
                    <a:pt x="148" y="3"/>
                  </a:cubicBezTo>
                  <a:cubicBezTo>
                    <a:pt x="148" y="4"/>
                    <a:pt x="147" y="4"/>
                    <a:pt x="146" y="5"/>
                  </a:cubicBezTo>
                  <a:cubicBezTo>
                    <a:pt x="146" y="5"/>
                    <a:pt x="145" y="4"/>
                    <a:pt x="145" y="4"/>
                  </a:cubicBezTo>
                  <a:cubicBezTo>
                    <a:pt x="143" y="3"/>
                    <a:pt x="141" y="6"/>
                    <a:pt x="140" y="6"/>
                  </a:cubicBezTo>
                  <a:cubicBezTo>
                    <a:pt x="139" y="7"/>
                    <a:pt x="137" y="5"/>
                    <a:pt x="135" y="4"/>
                  </a:cubicBezTo>
                  <a:cubicBezTo>
                    <a:pt x="133" y="3"/>
                    <a:pt x="128" y="3"/>
                    <a:pt x="125" y="4"/>
                  </a:cubicBezTo>
                  <a:cubicBezTo>
                    <a:pt x="123" y="4"/>
                    <a:pt x="122" y="5"/>
                    <a:pt x="120" y="5"/>
                  </a:cubicBezTo>
                  <a:cubicBezTo>
                    <a:pt x="117" y="5"/>
                    <a:pt x="117" y="5"/>
                    <a:pt x="115" y="6"/>
                  </a:cubicBezTo>
                  <a:cubicBezTo>
                    <a:pt x="114" y="6"/>
                    <a:pt x="113" y="8"/>
                    <a:pt x="113" y="8"/>
                  </a:cubicBezTo>
                  <a:cubicBezTo>
                    <a:pt x="112" y="8"/>
                    <a:pt x="112" y="6"/>
                    <a:pt x="111" y="6"/>
                  </a:cubicBezTo>
                  <a:cubicBezTo>
                    <a:pt x="109" y="6"/>
                    <a:pt x="107" y="7"/>
                    <a:pt x="105" y="7"/>
                  </a:cubicBezTo>
                  <a:cubicBezTo>
                    <a:pt x="104" y="8"/>
                    <a:pt x="102" y="7"/>
                    <a:pt x="100" y="7"/>
                  </a:cubicBezTo>
                  <a:cubicBezTo>
                    <a:pt x="98" y="7"/>
                    <a:pt x="96" y="9"/>
                    <a:pt x="95" y="9"/>
                  </a:cubicBezTo>
                  <a:cubicBezTo>
                    <a:pt x="93" y="10"/>
                    <a:pt x="91" y="11"/>
                    <a:pt x="89" y="12"/>
                  </a:cubicBezTo>
                  <a:cubicBezTo>
                    <a:pt x="88" y="13"/>
                    <a:pt x="88" y="14"/>
                    <a:pt x="88" y="16"/>
                  </a:cubicBezTo>
                  <a:cubicBezTo>
                    <a:pt x="87" y="16"/>
                    <a:pt x="84" y="16"/>
                    <a:pt x="84" y="14"/>
                  </a:cubicBezTo>
                  <a:cubicBezTo>
                    <a:pt x="83" y="15"/>
                    <a:pt x="82" y="16"/>
                    <a:pt x="82" y="17"/>
                  </a:cubicBezTo>
                  <a:cubicBezTo>
                    <a:pt x="80" y="17"/>
                    <a:pt x="79" y="17"/>
                    <a:pt x="77" y="17"/>
                  </a:cubicBezTo>
                  <a:cubicBezTo>
                    <a:pt x="75" y="18"/>
                    <a:pt x="76" y="19"/>
                    <a:pt x="74" y="21"/>
                  </a:cubicBezTo>
                  <a:cubicBezTo>
                    <a:pt x="73" y="23"/>
                    <a:pt x="69" y="23"/>
                    <a:pt x="66" y="25"/>
                  </a:cubicBezTo>
                  <a:cubicBezTo>
                    <a:pt x="65" y="24"/>
                    <a:pt x="65" y="24"/>
                    <a:pt x="65" y="23"/>
                  </a:cubicBezTo>
                  <a:cubicBezTo>
                    <a:pt x="65" y="24"/>
                    <a:pt x="64" y="25"/>
                    <a:pt x="65" y="2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Aleutian Islands (USA)">
              <a:extLst>
                <a:ext uri="{FF2B5EF4-FFF2-40B4-BE49-F238E27FC236}">
                  <a16:creationId xmlns:a16="http://schemas.microsoft.com/office/drawing/2014/main" id="{3DAAF554-91ED-1640-40C4-F7D4F90B2D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0442" y="1268059"/>
              <a:ext cx="331111" cy="114772"/>
            </a:xfrm>
            <a:custGeom>
              <a:avLst/>
              <a:gdLst>
                <a:gd name="T0" fmla="*/ 24 w 138"/>
                <a:gd name="T1" fmla="*/ 12 h 48"/>
                <a:gd name="T2" fmla="*/ 17 w 138"/>
                <a:gd name="T3" fmla="*/ 7 h 48"/>
                <a:gd name="T4" fmla="*/ 22 w 138"/>
                <a:gd name="T5" fmla="*/ 9 h 48"/>
                <a:gd name="T6" fmla="*/ 24 w 138"/>
                <a:gd name="T7" fmla="*/ 12 h 48"/>
                <a:gd name="T8" fmla="*/ 67 w 138"/>
                <a:gd name="T9" fmla="*/ 28 h 48"/>
                <a:gd name="T10" fmla="*/ 70 w 138"/>
                <a:gd name="T11" fmla="*/ 29 h 48"/>
                <a:gd name="T12" fmla="*/ 69 w 138"/>
                <a:gd name="T13" fmla="*/ 30 h 48"/>
                <a:gd name="T14" fmla="*/ 71 w 138"/>
                <a:gd name="T15" fmla="*/ 30 h 48"/>
                <a:gd name="T16" fmla="*/ 71 w 138"/>
                <a:gd name="T17" fmla="*/ 31 h 48"/>
                <a:gd name="T18" fmla="*/ 73 w 138"/>
                <a:gd name="T19" fmla="*/ 30 h 48"/>
                <a:gd name="T20" fmla="*/ 75 w 138"/>
                <a:gd name="T21" fmla="*/ 31 h 48"/>
                <a:gd name="T22" fmla="*/ 75 w 138"/>
                <a:gd name="T23" fmla="*/ 30 h 48"/>
                <a:gd name="T24" fmla="*/ 77 w 138"/>
                <a:gd name="T25" fmla="*/ 30 h 48"/>
                <a:gd name="T26" fmla="*/ 67 w 138"/>
                <a:gd name="T27" fmla="*/ 28 h 48"/>
                <a:gd name="T28" fmla="*/ 3 w 138"/>
                <a:gd name="T29" fmla="*/ 1 h 48"/>
                <a:gd name="T30" fmla="*/ 0 w 138"/>
                <a:gd name="T31" fmla="*/ 2 h 48"/>
                <a:gd name="T32" fmla="*/ 5 w 138"/>
                <a:gd name="T33" fmla="*/ 6 h 48"/>
                <a:gd name="T34" fmla="*/ 7 w 138"/>
                <a:gd name="T35" fmla="*/ 8 h 48"/>
                <a:gd name="T36" fmla="*/ 8 w 138"/>
                <a:gd name="T37" fmla="*/ 9 h 48"/>
                <a:gd name="T38" fmla="*/ 10 w 138"/>
                <a:gd name="T39" fmla="*/ 8 h 48"/>
                <a:gd name="T40" fmla="*/ 8 w 138"/>
                <a:gd name="T41" fmla="*/ 6 h 48"/>
                <a:gd name="T42" fmla="*/ 5 w 138"/>
                <a:gd name="T43" fmla="*/ 2 h 48"/>
                <a:gd name="T44" fmla="*/ 3 w 138"/>
                <a:gd name="T45" fmla="*/ 1 h 48"/>
                <a:gd name="T46" fmla="*/ 133 w 138"/>
                <a:gd name="T47" fmla="*/ 45 h 48"/>
                <a:gd name="T48" fmla="*/ 138 w 138"/>
                <a:gd name="T49" fmla="*/ 46 h 48"/>
                <a:gd name="T50" fmla="*/ 130 w 138"/>
                <a:gd name="T51" fmla="*/ 42 h 48"/>
                <a:gd name="T52" fmla="*/ 133 w 138"/>
                <a:gd name="T53" fmla="*/ 45 h 48"/>
                <a:gd name="T54" fmla="*/ 120 w 138"/>
                <a:gd name="T55" fmla="*/ 38 h 48"/>
                <a:gd name="T56" fmla="*/ 118 w 138"/>
                <a:gd name="T57" fmla="*/ 38 h 48"/>
                <a:gd name="T58" fmla="*/ 114 w 138"/>
                <a:gd name="T59" fmla="*/ 40 h 48"/>
                <a:gd name="T60" fmla="*/ 116 w 138"/>
                <a:gd name="T61" fmla="*/ 42 h 48"/>
                <a:gd name="T62" fmla="*/ 120 w 138"/>
                <a:gd name="T63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8" h="48">
                  <a:moveTo>
                    <a:pt x="24" y="12"/>
                  </a:moveTo>
                  <a:cubicBezTo>
                    <a:pt x="22" y="10"/>
                    <a:pt x="19" y="9"/>
                    <a:pt x="17" y="7"/>
                  </a:cubicBezTo>
                  <a:cubicBezTo>
                    <a:pt x="20" y="7"/>
                    <a:pt x="20" y="7"/>
                    <a:pt x="22" y="9"/>
                  </a:cubicBezTo>
                  <a:cubicBezTo>
                    <a:pt x="24" y="10"/>
                    <a:pt x="24" y="9"/>
                    <a:pt x="24" y="12"/>
                  </a:cubicBezTo>
                  <a:close/>
                  <a:moveTo>
                    <a:pt x="67" y="28"/>
                  </a:moveTo>
                  <a:cubicBezTo>
                    <a:pt x="68" y="29"/>
                    <a:pt x="69" y="29"/>
                    <a:pt x="70" y="29"/>
                  </a:cubicBezTo>
                  <a:cubicBezTo>
                    <a:pt x="69" y="29"/>
                    <a:pt x="69" y="30"/>
                    <a:pt x="69" y="30"/>
                  </a:cubicBezTo>
                  <a:cubicBezTo>
                    <a:pt x="69" y="30"/>
                    <a:pt x="70" y="30"/>
                    <a:pt x="71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2" y="31"/>
                    <a:pt x="73" y="31"/>
                    <a:pt x="73" y="30"/>
                  </a:cubicBezTo>
                  <a:cubicBezTo>
                    <a:pt x="74" y="30"/>
                    <a:pt x="74" y="31"/>
                    <a:pt x="75" y="31"/>
                  </a:cubicBezTo>
                  <a:cubicBezTo>
                    <a:pt x="74" y="31"/>
                    <a:pt x="75" y="30"/>
                    <a:pt x="75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4" y="28"/>
                    <a:pt x="71" y="28"/>
                    <a:pt x="67" y="28"/>
                  </a:cubicBezTo>
                  <a:close/>
                  <a:moveTo>
                    <a:pt x="3" y="1"/>
                  </a:moveTo>
                  <a:cubicBezTo>
                    <a:pt x="3" y="0"/>
                    <a:pt x="1" y="2"/>
                    <a:pt x="0" y="2"/>
                  </a:cubicBezTo>
                  <a:cubicBezTo>
                    <a:pt x="3" y="3"/>
                    <a:pt x="3" y="4"/>
                    <a:pt x="5" y="6"/>
                  </a:cubicBezTo>
                  <a:cubicBezTo>
                    <a:pt x="5" y="6"/>
                    <a:pt x="6" y="8"/>
                    <a:pt x="7" y="8"/>
                  </a:cubicBezTo>
                  <a:cubicBezTo>
                    <a:pt x="8" y="7"/>
                    <a:pt x="7" y="8"/>
                    <a:pt x="8" y="9"/>
                  </a:cubicBezTo>
                  <a:cubicBezTo>
                    <a:pt x="9" y="9"/>
                    <a:pt x="11" y="9"/>
                    <a:pt x="10" y="8"/>
                  </a:cubicBezTo>
                  <a:cubicBezTo>
                    <a:pt x="10" y="7"/>
                    <a:pt x="8" y="6"/>
                    <a:pt x="8" y="6"/>
                  </a:cubicBezTo>
                  <a:cubicBezTo>
                    <a:pt x="6" y="4"/>
                    <a:pt x="5" y="4"/>
                    <a:pt x="5" y="2"/>
                  </a:cubicBezTo>
                  <a:cubicBezTo>
                    <a:pt x="4" y="3"/>
                    <a:pt x="4" y="2"/>
                    <a:pt x="3" y="1"/>
                  </a:cubicBezTo>
                  <a:close/>
                  <a:moveTo>
                    <a:pt x="133" y="45"/>
                  </a:moveTo>
                  <a:cubicBezTo>
                    <a:pt x="134" y="46"/>
                    <a:pt x="136" y="48"/>
                    <a:pt x="138" y="46"/>
                  </a:cubicBezTo>
                  <a:cubicBezTo>
                    <a:pt x="135" y="45"/>
                    <a:pt x="132" y="44"/>
                    <a:pt x="130" y="42"/>
                  </a:cubicBezTo>
                  <a:cubicBezTo>
                    <a:pt x="129" y="45"/>
                    <a:pt x="131" y="44"/>
                    <a:pt x="133" y="45"/>
                  </a:cubicBezTo>
                  <a:close/>
                  <a:moveTo>
                    <a:pt x="120" y="38"/>
                  </a:moveTo>
                  <a:cubicBezTo>
                    <a:pt x="119" y="38"/>
                    <a:pt x="119" y="38"/>
                    <a:pt x="118" y="38"/>
                  </a:cubicBezTo>
                  <a:cubicBezTo>
                    <a:pt x="117" y="39"/>
                    <a:pt x="116" y="40"/>
                    <a:pt x="114" y="40"/>
                  </a:cubicBezTo>
                  <a:cubicBezTo>
                    <a:pt x="115" y="41"/>
                    <a:pt x="115" y="41"/>
                    <a:pt x="116" y="42"/>
                  </a:cubicBezTo>
                  <a:cubicBezTo>
                    <a:pt x="116" y="40"/>
                    <a:pt x="120" y="41"/>
                    <a:pt x="120" y="3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Albania">
              <a:extLst>
                <a:ext uri="{FF2B5EF4-FFF2-40B4-BE49-F238E27FC236}">
                  <a16:creationId xmlns:a16="http://schemas.microsoft.com/office/drawing/2014/main" id="{F7ED3CB4-B888-EA91-DDEB-223F77331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418" y="1618467"/>
              <a:ext cx="40627" cy="81254"/>
            </a:xfrm>
            <a:custGeom>
              <a:avLst/>
              <a:gdLst>
                <a:gd name="T0" fmla="*/ 9 w 17"/>
                <a:gd name="T1" fmla="*/ 33 h 34"/>
                <a:gd name="T2" fmla="*/ 10 w 17"/>
                <a:gd name="T3" fmla="*/ 33 h 34"/>
                <a:gd name="T4" fmla="*/ 10 w 17"/>
                <a:gd name="T5" fmla="*/ 30 h 34"/>
                <a:gd name="T6" fmla="*/ 12 w 17"/>
                <a:gd name="T7" fmla="*/ 30 h 34"/>
                <a:gd name="T8" fmla="*/ 11 w 17"/>
                <a:gd name="T9" fmla="*/ 29 h 34"/>
                <a:gd name="T10" fmla="*/ 14 w 17"/>
                <a:gd name="T11" fmla="*/ 28 h 34"/>
                <a:gd name="T12" fmla="*/ 15 w 17"/>
                <a:gd name="T13" fmla="*/ 25 h 34"/>
                <a:gd name="T14" fmla="*/ 17 w 17"/>
                <a:gd name="T15" fmla="*/ 23 h 34"/>
                <a:gd name="T16" fmla="*/ 16 w 17"/>
                <a:gd name="T17" fmla="*/ 21 h 34"/>
                <a:gd name="T18" fmla="*/ 14 w 17"/>
                <a:gd name="T19" fmla="*/ 19 h 34"/>
                <a:gd name="T20" fmla="*/ 14 w 17"/>
                <a:gd name="T21" fmla="*/ 18 h 34"/>
                <a:gd name="T22" fmla="*/ 11 w 17"/>
                <a:gd name="T23" fmla="*/ 15 h 34"/>
                <a:gd name="T24" fmla="*/ 12 w 17"/>
                <a:gd name="T25" fmla="*/ 13 h 34"/>
                <a:gd name="T26" fmla="*/ 13 w 17"/>
                <a:gd name="T27" fmla="*/ 11 h 34"/>
                <a:gd name="T28" fmla="*/ 11 w 17"/>
                <a:gd name="T29" fmla="*/ 10 h 34"/>
                <a:gd name="T30" fmla="*/ 12 w 17"/>
                <a:gd name="T31" fmla="*/ 9 h 34"/>
                <a:gd name="T32" fmla="*/ 11 w 17"/>
                <a:gd name="T33" fmla="*/ 5 h 34"/>
                <a:gd name="T34" fmla="*/ 9 w 17"/>
                <a:gd name="T35" fmla="*/ 4 h 34"/>
                <a:gd name="T36" fmla="*/ 8 w 17"/>
                <a:gd name="T37" fmla="*/ 1 h 34"/>
                <a:gd name="T38" fmla="*/ 4 w 17"/>
                <a:gd name="T39" fmla="*/ 2 h 34"/>
                <a:gd name="T40" fmla="*/ 4 w 17"/>
                <a:gd name="T41" fmla="*/ 0 h 34"/>
                <a:gd name="T42" fmla="*/ 2 w 17"/>
                <a:gd name="T43" fmla="*/ 2 h 34"/>
                <a:gd name="T44" fmla="*/ 0 w 17"/>
                <a:gd name="T45" fmla="*/ 5 h 34"/>
                <a:gd name="T46" fmla="*/ 0 w 17"/>
                <a:gd name="T47" fmla="*/ 8 h 34"/>
                <a:gd name="T48" fmla="*/ 2 w 17"/>
                <a:gd name="T49" fmla="*/ 9 h 34"/>
                <a:gd name="T50" fmla="*/ 3 w 17"/>
                <a:gd name="T51" fmla="*/ 11 h 34"/>
                <a:gd name="T52" fmla="*/ 1 w 17"/>
                <a:gd name="T53" fmla="*/ 12 h 34"/>
                <a:gd name="T54" fmla="*/ 2 w 17"/>
                <a:gd name="T55" fmla="*/ 13 h 34"/>
                <a:gd name="T56" fmla="*/ 2 w 17"/>
                <a:gd name="T57" fmla="*/ 16 h 34"/>
                <a:gd name="T58" fmla="*/ 1 w 17"/>
                <a:gd name="T59" fmla="*/ 19 h 34"/>
                <a:gd name="T60" fmla="*/ 2 w 17"/>
                <a:gd name="T61" fmla="*/ 18 h 34"/>
                <a:gd name="T62" fmla="*/ 1 w 17"/>
                <a:gd name="T63" fmla="*/ 20 h 34"/>
                <a:gd name="T64" fmla="*/ 0 w 17"/>
                <a:gd name="T65" fmla="*/ 23 h 34"/>
                <a:gd name="T66" fmla="*/ 1 w 17"/>
                <a:gd name="T67" fmla="*/ 25 h 34"/>
                <a:gd name="T68" fmla="*/ 2 w 17"/>
                <a:gd name="T69" fmla="*/ 25 h 34"/>
                <a:gd name="T70" fmla="*/ 1 w 17"/>
                <a:gd name="T71" fmla="*/ 26 h 34"/>
                <a:gd name="T72" fmla="*/ 0 w 17"/>
                <a:gd name="T73" fmla="*/ 25 h 34"/>
                <a:gd name="T74" fmla="*/ 4 w 17"/>
                <a:gd name="T75" fmla="*/ 30 h 34"/>
                <a:gd name="T76" fmla="*/ 7 w 17"/>
                <a:gd name="T77" fmla="*/ 32 h 34"/>
                <a:gd name="T78" fmla="*/ 9 w 17"/>
                <a:gd name="T79" fmla="*/ 34 h 34"/>
                <a:gd name="T80" fmla="*/ 9 w 17"/>
                <a:gd name="T81" fmla="*/ 34 h 34"/>
                <a:gd name="T82" fmla="*/ 9 w 17"/>
                <a:gd name="T8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" h="34">
                  <a:moveTo>
                    <a:pt x="9" y="33"/>
                  </a:moveTo>
                  <a:cubicBezTo>
                    <a:pt x="9" y="33"/>
                    <a:pt x="10" y="33"/>
                    <a:pt x="10" y="33"/>
                  </a:cubicBezTo>
                  <a:cubicBezTo>
                    <a:pt x="10" y="32"/>
                    <a:pt x="10" y="31"/>
                    <a:pt x="10" y="30"/>
                  </a:cubicBezTo>
                  <a:cubicBezTo>
                    <a:pt x="10" y="30"/>
                    <a:pt x="11" y="30"/>
                    <a:pt x="12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9"/>
                    <a:pt x="14" y="28"/>
                  </a:cubicBezTo>
                  <a:cubicBezTo>
                    <a:pt x="14" y="27"/>
                    <a:pt x="14" y="25"/>
                    <a:pt x="15" y="25"/>
                  </a:cubicBezTo>
                  <a:cubicBezTo>
                    <a:pt x="15" y="24"/>
                    <a:pt x="17" y="25"/>
                    <a:pt x="17" y="23"/>
                  </a:cubicBezTo>
                  <a:cubicBezTo>
                    <a:pt x="17" y="22"/>
                    <a:pt x="17" y="22"/>
                    <a:pt x="16" y="21"/>
                  </a:cubicBezTo>
                  <a:cubicBezTo>
                    <a:pt x="16" y="20"/>
                    <a:pt x="15" y="19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2" y="19"/>
                    <a:pt x="10" y="16"/>
                    <a:pt x="11" y="15"/>
                  </a:cubicBezTo>
                  <a:cubicBezTo>
                    <a:pt x="13" y="14"/>
                    <a:pt x="13" y="14"/>
                    <a:pt x="12" y="13"/>
                  </a:cubicBezTo>
                  <a:cubicBezTo>
                    <a:pt x="11" y="13"/>
                    <a:pt x="12" y="12"/>
                    <a:pt x="13" y="11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7"/>
                    <a:pt x="12" y="6"/>
                    <a:pt x="11" y="5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8" y="3"/>
                    <a:pt x="8" y="1"/>
                    <a:pt x="8" y="1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0" y="3"/>
                    <a:pt x="1" y="4"/>
                    <a:pt x="0" y="5"/>
                  </a:cubicBezTo>
                  <a:cubicBezTo>
                    <a:pt x="1" y="6"/>
                    <a:pt x="2" y="7"/>
                    <a:pt x="0" y="8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1" y="14"/>
                    <a:pt x="0" y="16"/>
                    <a:pt x="2" y="16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19"/>
                    <a:pt x="2" y="19"/>
                    <a:pt x="2" y="18"/>
                  </a:cubicBezTo>
                  <a:cubicBezTo>
                    <a:pt x="3" y="20"/>
                    <a:pt x="2" y="19"/>
                    <a:pt x="1" y="20"/>
                  </a:cubicBezTo>
                  <a:cubicBezTo>
                    <a:pt x="0" y="21"/>
                    <a:pt x="0" y="23"/>
                    <a:pt x="0" y="23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2" y="25"/>
                    <a:pt x="1" y="26"/>
                    <a:pt x="1" y="26"/>
                  </a:cubicBezTo>
                  <a:cubicBezTo>
                    <a:pt x="1" y="26"/>
                    <a:pt x="0" y="25"/>
                    <a:pt x="0" y="25"/>
                  </a:cubicBezTo>
                  <a:cubicBezTo>
                    <a:pt x="1" y="27"/>
                    <a:pt x="2" y="29"/>
                    <a:pt x="4" y="30"/>
                  </a:cubicBezTo>
                  <a:cubicBezTo>
                    <a:pt x="5" y="31"/>
                    <a:pt x="7" y="31"/>
                    <a:pt x="7" y="32"/>
                  </a:cubicBezTo>
                  <a:cubicBezTo>
                    <a:pt x="6" y="34"/>
                    <a:pt x="7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Alaska (USA)">
              <a:extLst>
                <a:ext uri="{FF2B5EF4-FFF2-40B4-BE49-F238E27FC236}">
                  <a16:creationId xmlns:a16="http://schemas.microsoft.com/office/drawing/2014/main" id="{D3875A1A-3D47-EFC5-D43B-B6B1E2B091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25" y="833349"/>
              <a:ext cx="1161935" cy="542372"/>
            </a:xfrm>
            <a:custGeom>
              <a:avLst/>
              <a:gdLst>
                <a:gd name="T0" fmla="*/ 306 w 484"/>
                <a:gd name="T1" fmla="*/ 130 h 226"/>
                <a:gd name="T2" fmla="*/ 452 w 484"/>
                <a:gd name="T3" fmla="*/ 188 h 226"/>
                <a:gd name="T4" fmla="*/ 459 w 484"/>
                <a:gd name="T5" fmla="*/ 182 h 226"/>
                <a:gd name="T6" fmla="*/ 451 w 484"/>
                <a:gd name="T7" fmla="*/ 182 h 226"/>
                <a:gd name="T8" fmla="*/ 433 w 484"/>
                <a:gd name="T9" fmla="*/ 153 h 226"/>
                <a:gd name="T10" fmla="*/ 429 w 484"/>
                <a:gd name="T11" fmla="*/ 163 h 226"/>
                <a:gd name="T12" fmla="*/ 39 w 484"/>
                <a:gd name="T13" fmla="*/ 219 h 226"/>
                <a:gd name="T14" fmla="*/ 4 w 484"/>
                <a:gd name="T15" fmla="*/ 224 h 226"/>
                <a:gd name="T16" fmla="*/ 16 w 484"/>
                <a:gd name="T17" fmla="*/ 221 h 226"/>
                <a:gd name="T18" fmla="*/ 117 w 484"/>
                <a:gd name="T19" fmla="*/ 126 h 226"/>
                <a:gd name="T20" fmla="*/ 114 w 484"/>
                <a:gd name="T21" fmla="*/ 204 h 226"/>
                <a:gd name="T22" fmla="*/ 112 w 484"/>
                <a:gd name="T23" fmla="*/ 204 h 226"/>
                <a:gd name="T24" fmla="*/ 181 w 484"/>
                <a:gd name="T25" fmla="*/ 188 h 226"/>
                <a:gd name="T26" fmla="*/ 253 w 484"/>
                <a:gd name="T27" fmla="*/ 150 h 226"/>
                <a:gd name="T28" fmla="*/ 241 w 484"/>
                <a:gd name="T29" fmla="*/ 155 h 226"/>
                <a:gd name="T30" fmla="*/ 253 w 484"/>
                <a:gd name="T31" fmla="*/ 162 h 226"/>
                <a:gd name="T32" fmla="*/ 257 w 484"/>
                <a:gd name="T33" fmla="*/ 153 h 226"/>
                <a:gd name="T34" fmla="*/ 94 w 484"/>
                <a:gd name="T35" fmla="*/ 91 h 226"/>
                <a:gd name="T36" fmla="*/ 123 w 484"/>
                <a:gd name="T37" fmla="*/ 70 h 226"/>
                <a:gd name="T38" fmla="*/ 151 w 484"/>
                <a:gd name="T39" fmla="*/ 76 h 226"/>
                <a:gd name="T40" fmla="*/ 155 w 484"/>
                <a:gd name="T41" fmla="*/ 94 h 226"/>
                <a:gd name="T42" fmla="*/ 134 w 484"/>
                <a:gd name="T43" fmla="*/ 101 h 226"/>
                <a:gd name="T44" fmla="*/ 137 w 484"/>
                <a:gd name="T45" fmla="*/ 110 h 226"/>
                <a:gd name="T46" fmla="*/ 135 w 484"/>
                <a:gd name="T47" fmla="*/ 121 h 226"/>
                <a:gd name="T48" fmla="*/ 162 w 484"/>
                <a:gd name="T49" fmla="*/ 128 h 226"/>
                <a:gd name="T50" fmla="*/ 176 w 484"/>
                <a:gd name="T51" fmla="*/ 142 h 226"/>
                <a:gd name="T52" fmla="*/ 201 w 484"/>
                <a:gd name="T53" fmla="*/ 145 h 226"/>
                <a:gd name="T54" fmla="*/ 201 w 484"/>
                <a:gd name="T55" fmla="*/ 159 h 226"/>
                <a:gd name="T56" fmla="*/ 168 w 484"/>
                <a:gd name="T57" fmla="*/ 176 h 226"/>
                <a:gd name="T58" fmla="*/ 147 w 484"/>
                <a:gd name="T59" fmla="*/ 191 h 226"/>
                <a:gd name="T60" fmla="*/ 175 w 484"/>
                <a:gd name="T61" fmla="*/ 180 h 226"/>
                <a:gd name="T62" fmla="*/ 200 w 484"/>
                <a:gd name="T63" fmla="*/ 172 h 226"/>
                <a:gd name="T64" fmla="*/ 217 w 484"/>
                <a:gd name="T65" fmla="*/ 160 h 226"/>
                <a:gd name="T66" fmla="*/ 243 w 484"/>
                <a:gd name="T67" fmla="*/ 148 h 226"/>
                <a:gd name="T68" fmla="*/ 253 w 484"/>
                <a:gd name="T69" fmla="*/ 133 h 226"/>
                <a:gd name="T70" fmla="*/ 287 w 484"/>
                <a:gd name="T71" fmla="*/ 114 h 226"/>
                <a:gd name="T72" fmla="*/ 268 w 484"/>
                <a:gd name="T73" fmla="*/ 133 h 226"/>
                <a:gd name="T74" fmla="*/ 277 w 484"/>
                <a:gd name="T75" fmla="*/ 134 h 226"/>
                <a:gd name="T76" fmla="*/ 302 w 484"/>
                <a:gd name="T77" fmla="*/ 122 h 226"/>
                <a:gd name="T78" fmla="*/ 316 w 484"/>
                <a:gd name="T79" fmla="*/ 120 h 226"/>
                <a:gd name="T80" fmla="*/ 361 w 484"/>
                <a:gd name="T81" fmla="*/ 129 h 226"/>
                <a:gd name="T82" fmla="*/ 398 w 484"/>
                <a:gd name="T83" fmla="*/ 138 h 226"/>
                <a:gd name="T84" fmla="*/ 421 w 484"/>
                <a:gd name="T85" fmla="*/ 145 h 226"/>
                <a:gd name="T86" fmla="*/ 428 w 484"/>
                <a:gd name="T87" fmla="*/ 147 h 226"/>
                <a:gd name="T88" fmla="*/ 435 w 484"/>
                <a:gd name="T89" fmla="*/ 153 h 226"/>
                <a:gd name="T90" fmla="*/ 443 w 484"/>
                <a:gd name="T91" fmla="*/ 156 h 226"/>
                <a:gd name="T92" fmla="*/ 452 w 484"/>
                <a:gd name="T93" fmla="*/ 163 h 226"/>
                <a:gd name="T94" fmla="*/ 440 w 484"/>
                <a:gd name="T95" fmla="*/ 173 h 226"/>
                <a:gd name="T96" fmla="*/ 454 w 484"/>
                <a:gd name="T97" fmla="*/ 172 h 226"/>
                <a:gd name="T98" fmla="*/ 471 w 484"/>
                <a:gd name="T99" fmla="*/ 174 h 226"/>
                <a:gd name="T100" fmla="*/ 475 w 484"/>
                <a:gd name="T101" fmla="*/ 185 h 226"/>
                <a:gd name="T102" fmla="*/ 458 w 484"/>
                <a:gd name="T103" fmla="*/ 159 h 226"/>
                <a:gd name="T104" fmla="*/ 408 w 484"/>
                <a:gd name="T105" fmla="*/ 141 h 226"/>
                <a:gd name="T106" fmla="*/ 333 w 484"/>
                <a:gd name="T107" fmla="*/ 16 h 226"/>
                <a:gd name="T108" fmla="*/ 272 w 484"/>
                <a:gd name="T109" fmla="*/ 10 h 226"/>
                <a:gd name="T110" fmla="*/ 227 w 484"/>
                <a:gd name="T111" fmla="*/ 3 h 226"/>
                <a:gd name="T112" fmla="*/ 161 w 484"/>
                <a:gd name="T113" fmla="*/ 13 h 226"/>
                <a:gd name="T114" fmla="*/ 145 w 484"/>
                <a:gd name="T115" fmla="*/ 46 h 226"/>
                <a:gd name="T116" fmla="*/ 181 w 484"/>
                <a:gd name="T117" fmla="*/ 55 h 226"/>
                <a:gd name="T118" fmla="*/ 146 w 484"/>
                <a:gd name="T119" fmla="*/ 60 h 226"/>
                <a:gd name="T120" fmla="*/ 112 w 484"/>
                <a:gd name="T121" fmla="*/ 6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" h="226">
                  <a:moveTo>
                    <a:pt x="212" y="150"/>
                  </a:moveTo>
                  <a:cubicBezTo>
                    <a:pt x="212" y="150"/>
                    <a:pt x="212" y="150"/>
                    <a:pt x="212" y="150"/>
                  </a:cubicBezTo>
                  <a:cubicBezTo>
                    <a:pt x="212" y="150"/>
                    <a:pt x="212" y="150"/>
                    <a:pt x="212" y="150"/>
                  </a:cubicBezTo>
                  <a:close/>
                  <a:moveTo>
                    <a:pt x="307" y="131"/>
                  </a:moveTo>
                  <a:cubicBezTo>
                    <a:pt x="308" y="130"/>
                    <a:pt x="308" y="129"/>
                    <a:pt x="309" y="129"/>
                  </a:cubicBezTo>
                  <a:cubicBezTo>
                    <a:pt x="310" y="128"/>
                    <a:pt x="310" y="129"/>
                    <a:pt x="311" y="128"/>
                  </a:cubicBezTo>
                  <a:cubicBezTo>
                    <a:pt x="312" y="127"/>
                    <a:pt x="312" y="127"/>
                    <a:pt x="313" y="126"/>
                  </a:cubicBezTo>
                  <a:cubicBezTo>
                    <a:pt x="313" y="126"/>
                    <a:pt x="312" y="126"/>
                    <a:pt x="312" y="126"/>
                  </a:cubicBezTo>
                  <a:cubicBezTo>
                    <a:pt x="312" y="126"/>
                    <a:pt x="312" y="125"/>
                    <a:pt x="313" y="125"/>
                  </a:cubicBezTo>
                  <a:cubicBezTo>
                    <a:pt x="312" y="125"/>
                    <a:pt x="312" y="125"/>
                    <a:pt x="311" y="125"/>
                  </a:cubicBezTo>
                  <a:cubicBezTo>
                    <a:pt x="310" y="126"/>
                    <a:pt x="310" y="127"/>
                    <a:pt x="308" y="128"/>
                  </a:cubicBezTo>
                  <a:cubicBezTo>
                    <a:pt x="306" y="128"/>
                    <a:pt x="306" y="129"/>
                    <a:pt x="304" y="130"/>
                  </a:cubicBezTo>
                  <a:cubicBezTo>
                    <a:pt x="305" y="130"/>
                    <a:pt x="305" y="130"/>
                    <a:pt x="306" y="130"/>
                  </a:cubicBezTo>
                  <a:cubicBezTo>
                    <a:pt x="305" y="131"/>
                    <a:pt x="305" y="131"/>
                    <a:pt x="304" y="132"/>
                  </a:cubicBezTo>
                  <a:cubicBezTo>
                    <a:pt x="305" y="131"/>
                    <a:pt x="306" y="131"/>
                    <a:pt x="307" y="131"/>
                  </a:cubicBezTo>
                  <a:close/>
                  <a:moveTo>
                    <a:pt x="322" y="125"/>
                  </a:moveTo>
                  <a:cubicBezTo>
                    <a:pt x="321" y="125"/>
                    <a:pt x="320" y="125"/>
                    <a:pt x="320" y="125"/>
                  </a:cubicBezTo>
                  <a:cubicBezTo>
                    <a:pt x="320" y="125"/>
                    <a:pt x="319" y="124"/>
                    <a:pt x="320" y="124"/>
                  </a:cubicBezTo>
                  <a:cubicBezTo>
                    <a:pt x="319" y="124"/>
                    <a:pt x="318" y="124"/>
                    <a:pt x="317" y="124"/>
                  </a:cubicBezTo>
                  <a:cubicBezTo>
                    <a:pt x="317" y="124"/>
                    <a:pt x="316" y="124"/>
                    <a:pt x="316" y="125"/>
                  </a:cubicBezTo>
                  <a:cubicBezTo>
                    <a:pt x="316" y="125"/>
                    <a:pt x="317" y="125"/>
                    <a:pt x="317" y="125"/>
                  </a:cubicBezTo>
                  <a:cubicBezTo>
                    <a:pt x="317" y="126"/>
                    <a:pt x="316" y="126"/>
                    <a:pt x="315" y="126"/>
                  </a:cubicBezTo>
                  <a:cubicBezTo>
                    <a:pt x="318" y="127"/>
                    <a:pt x="320" y="126"/>
                    <a:pt x="322" y="125"/>
                  </a:cubicBezTo>
                  <a:close/>
                  <a:moveTo>
                    <a:pt x="450" y="185"/>
                  </a:moveTo>
                  <a:cubicBezTo>
                    <a:pt x="450" y="185"/>
                    <a:pt x="450" y="187"/>
                    <a:pt x="450" y="187"/>
                  </a:cubicBezTo>
                  <a:cubicBezTo>
                    <a:pt x="451" y="187"/>
                    <a:pt x="452" y="187"/>
                    <a:pt x="452" y="188"/>
                  </a:cubicBezTo>
                  <a:cubicBezTo>
                    <a:pt x="452" y="188"/>
                    <a:pt x="455" y="191"/>
                    <a:pt x="456" y="189"/>
                  </a:cubicBezTo>
                  <a:cubicBezTo>
                    <a:pt x="456" y="189"/>
                    <a:pt x="454" y="188"/>
                    <a:pt x="454" y="188"/>
                  </a:cubicBezTo>
                  <a:cubicBezTo>
                    <a:pt x="453" y="188"/>
                    <a:pt x="454" y="187"/>
                    <a:pt x="454" y="187"/>
                  </a:cubicBezTo>
                  <a:cubicBezTo>
                    <a:pt x="453" y="186"/>
                    <a:pt x="451" y="183"/>
                    <a:pt x="453" y="183"/>
                  </a:cubicBezTo>
                  <a:cubicBezTo>
                    <a:pt x="454" y="183"/>
                    <a:pt x="455" y="183"/>
                    <a:pt x="456" y="184"/>
                  </a:cubicBezTo>
                  <a:cubicBezTo>
                    <a:pt x="458" y="185"/>
                    <a:pt x="456" y="185"/>
                    <a:pt x="457" y="188"/>
                  </a:cubicBezTo>
                  <a:cubicBezTo>
                    <a:pt x="456" y="187"/>
                    <a:pt x="458" y="186"/>
                    <a:pt x="459" y="187"/>
                  </a:cubicBezTo>
                  <a:cubicBezTo>
                    <a:pt x="460" y="188"/>
                    <a:pt x="459" y="190"/>
                    <a:pt x="460" y="190"/>
                  </a:cubicBezTo>
                  <a:cubicBezTo>
                    <a:pt x="461" y="190"/>
                    <a:pt x="463" y="190"/>
                    <a:pt x="463" y="189"/>
                  </a:cubicBezTo>
                  <a:cubicBezTo>
                    <a:pt x="463" y="187"/>
                    <a:pt x="462" y="187"/>
                    <a:pt x="460" y="186"/>
                  </a:cubicBezTo>
                  <a:cubicBezTo>
                    <a:pt x="463" y="187"/>
                    <a:pt x="463" y="185"/>
                    <a:pt x="462" y="183"/>
                  </a:cubicBezTo>
                  <a:cubicBezTo>
                    <a:pt x="461" y="185"/>
                    <a:pt x="459" y="185"/>
                    <a:pt x="461" y="183"/>
                  </a:cubicBezTo>
                  <a:cubicBezTo>
                    <a:pt x="460" y="183"/>
                    <a:pt x="460" y="182"/>
                    <a:pt x="459" y="182"/>
                  </a:cubicBezTo>
                  <a:cubicBezTo>
                    <a:pt x="461" y="181"/>
                    <a:pt x="460" y="180"/>
                    <a:pt x="459" y="179"/>
                  </a:cubicBezTo>
                  <a:cubicBezTo>
                    <a:pt x="458" y="180"/>
                    <a:pt x="457" y="183"/>
                    <a:pt x="456" y="181"/>
                  </a:cubicBezTo>
                  <a:cubicBezTo>
                    <a:pt x="455" y="180"/>
                    <a:pt x="458" y="179"/>
                    <a:pt x="458" y="179"/>
                  </a:cubicBezTo>
                  <a:cubicBezTo>
                    <a:pt x="457" y="176"/>
                    <a:pt x="453" y="175"/>
                    <a:pt x="451" y="174"/>
                  </a:cubicBezTo>
                  <a:cubicBezTo>
                    <a:pt x="452" y="173"/>
                    <a:pt x="452" y="171"/>
                    <a:pt x="450" y="171"/>
                  </a:cubicBezTo>
                  <a:cubicBezTo>
                    <a:pt x="449" y="171"/>
                    <a:pt x="448" y="171"/>
                    <a:pt x="446" y="171"/>
                  </a:cubicBezTo>
                  <a:cubicBezTo>
                    <a:pt x="447" y="172"/>
                    <a:pt x="448" y="172"/>
                    <a:pt x="449" y="174"/>
                  </a:cubicBezTo>
                  <a:cubicBezTo>
                    <a:pt x="446" y="174"/>
                    <a:pt x="443" y="173"/>
                    <a:pt x="443" y="176"/>
                  </a:cubicBezTo>
                  <a:cubicBezTo>
                    <a:pt x="443" y="177"/>
                    <a:pt x="447" y="175"/>
                    <a:pt x="447" y="175"/>
                  </a:cubicBezTo>
                  <a:cubicBezTo>
                    <a:pt x="448" y="175"/>
                    <a:pt x="450" y="175"/>
                    <a:pt x="451" y="176"/>
                  </a:cubicBezTo>
                  <a:cubicBezTo>
                    <a:pt x="451" y="178"/>
                    <a:pt x="448" y="177"/>
                    <a:pt x="449" y="179"/>
                  </a:cubicBezTo>
                  <a:cubicBezTo>
                    <a:pt x="449" y="180"/>
                    <a:pt x="453" y="179"/>
                    <a:pt x="453" y="179"/>
                  </a:cubicBezTo>
                  <a:cubicBezTo>
                    <a:pt x="452" y="180"/>
                    <a:pt x="451" y="180"/>
                    <a:pt x="451" y="182"/>
                  </a:cubicBezTo>
                  <a:cubicBezTo>
                    <a:pt x="451" y="182"/>
                    <a:pt x="449" y="181"/>
                    <a:pt x="449" y="182"/>
                  </a:cubicBezTo>
                  <a:cubicBezTo>
                    <a:pt x="449" y="182"/>
                    <a:pt x="450" y="183"/>
                    <a:pt x="451" y="183"/>
                  </a:cubicBezTo>
                  <a:cubicBezTo>
                    <a:pt x="452" y="183"/>
                    <a:pt x="450" y="185"/>
                    <a:pt x="450" y="185"/>
                  </a:cubicBezTo>
                  <a:close/>
                  <a:moveTo>
                    <a:pt x="434" y="172"/>
                  </a:moveTo>
                  <a:cubicBezTo>
                    <a:pt x="434" y="173"/>
                    <a:pt x="436" y="172"/>
                    <a:pt x="436" y="172"/>
                  </a:cubicBezTo>
                  <a:cubicBezTo>
                    <a:pt x="436" y="171"/>
                    <a:pt x="436" y="170"/>
                    <a:pt x="436" y="169"/>
                  </a:cubicBezTo>
                  <a:cubicBezTo>
                    <a:pt x="436" y="167"/>
                    <a:pt x="435" y="165"/>
                    <a:pt x="435" y="163"/>
                  </a:cubicBezTo>
                  <a:cubicBezTo>
                    <a:pt x="435" y="162"/>
                    <a:pt x="433" y="161"/>
                    <a:pt x="434" y="160"/>
                  </a:cubicBezTo>
                  <a:cubicBezTo>
                    <a:pt x="431" y="159"/>
                    <a:pt x="432" y="158"/>
                    <a:pt x="435" y="158"/>
                  </a:cubicBezTo>
                  <a:cubicBezTo>
                    <a:pt x="434" y="156"/>
                    <a:pt x="434" y="155"/>
                    <a:pt x="432" y="155"/>
                  </a:cubicBezTo>
                  <a:cubicBezTo>
                    <a:pt x="431" y="155"/>
                    <a:pt x="430" y="155"/>
                    <a:pt x="429" y="155"/>
                  </a:cubicBezTo>
                  <a:cubicBezTo>
                    <a:pt x="429" y="154"/>
                    <a:pt x="430" y="154"/>
                    <a:pt x="432" y="154"/>
                  </a:cubicBezTo>
                  <a:cubicBezTo>
                    <a:pt x="432" y="154"/>
                    <a:pt x="433" y="153"/>
                    <a:pt x="433" y="153"/>
                  </a:cubicBezTo>
                  <a:cubicBezTo>
                    <a:pt x="432" y="152"/>
                    <a:pt x="431" y="151"/>
                    <a:pt x="429" y="150"/>
                  </a:cubicBezTo>
                  <a:cubicBezTo>
                    <a:pt x="429" y="150"/>
                    <a:pt x="427" y="152"/>
                    <a:pt x="427" y="153"/>
                  </a:cubicBezTo>
                  <a:cubicBezTo>
                    <a:pt x="425" y="152"/>
                    <a:pt x="427" y="151"/>
                    <a:pt x="428" y="150"/>
                  </a:cubicBezTo>
                  <a:cubicBezTo>
                    <a:pt x="427" y="149"/>
                    <a:pt x="426" y="149"/>
                    <a:pt x="425" y="149"/>
                  </a:cubicBezTo>
                  <a:cubicBezTo>
                    <a:pt x="423" y="151"/>
                    <a:pt x="422" y="149"/>
                    <a:pt x="420" y="150"/>
                  </a:cubicBezTo>
                  <a:cubicBezTo>
                    <a:pt x="418" y="151"/>
                    <a:pt x="421" y="152"/>
                    <a:pt x="419" y="154"/>
                  </a:cubicBezTo>
                  <a:cubicBezTo>
                    <a:pt x="420" y="154"/>
                    <a:pt x="421" y="155"/>
                    <a:pt x="422" y="155"/>
                  </a:cubicBezTo>
                  <a:cubicBezTo>
                    <a:pt x="423" y="157"/>
                    <a:pt x="421" y="157"/>
                    <a:pt x="423" y="158"/>
                  </a:cubicBezTo>
                  <a:cubicBezTo>
                    <a:pt x="425" y="159"/>
                    <a:pt x="426" y="155"/>
                    <a:pt x="428" y="158"/>
                  </a:cubicBezTo>
                  <a:cubicBezTo>
                    <a:pt x="426" y="159"/>
                    <a:pt x="425" y="158"/>
                    <a:pt x="424" y="161"/>
                  </a:cubicBezTo>
                  <a:cubicBezTo>
                    <a:pt x="423" y="163"/>
                    <a:pt x="425" y="163"/>
                    <a:pt x="427" y="164"/>
                  </a:cubicBezTo>
                  <a:cubicBezTo>
                    <a:pt x="427" y="160"/>
                    <a:pt x="427" y="160"/>
                    <a:pt x="430" y="162"/>
                  </a:cubicBezTo>
                  <a:cubicBezTo>
                    <a:pt x="429" y="162"/>
                    <a:pt x="429" y="163"/>
                    <a:pt x="429" y="163"/>
                  </a:cubicBezTo>
                  <a:cubicBezTo>
                    <a:pt x="429" y="164"/>
                    <a:pt x="430" y="164"/>
                    <a:pt x="431" y="164"/>
                  </a:cubicBezTo>
                  <a:cubicBezTo>
                    <a:pt x="430" y="165"/>
                    <a:pt x="430" y="165"/>
                    <a:pt x="429" y="166"/>
                  </a:cubicBezTo>
                  <a:cubicBezTo>
                    <a:pt x="430" y="166"/>
                    <a:pt x="431" y="166"/>
                    <a:pt x="432" y="166"/>
                  </a:cubicBezTo>
                  <a:cubicBezTo>
                    <a:pt x="431" y="167"/>
                    <a:pt x="431" y="167"/>
                    <a:pt x="431" y="168"/>
                  </a:cubicBezTo>
                  <a:cubicBezTo>
                    <a:pt x="432" y="168"/>
                    <a:pt x="432" y="168"/>
                    <a:pt x="433" y="167"/>
                  </a:cubicBezTo>
                  <a:cubicBezTo>
                    <a:pt x="431" y="169"/>
                    <a:pt x="433" y="170"/>
                    <a:pt x="434" y="172"/>
                  </a:cubicBezTo>
                  <a:close/>
                  <a:moveTo>
                    <a:pt x="38" y="221"/>
                  </a:moveTo>
                  <a:cubicBezTo>
                    <a:pt x="40" y="221"/>
                    <a:pt x="41" y="221"/>
                    <a:pt x="42" y="220"/>
                  </a:cubicBezTo>
                  <a:cubicBezTo>
                    <a:pt x="42" y="218"/>
                    <a:pt x="42" y="217"/>
                    <a:pt x="44" y="217"/>
                  </a:cubicBezTo>
                  <a:cubicBezTo>
                    <a:pt x="43" y="217"/>
                    <a:pt x="43" y="216"/>
                    <a:pt x="42" y="216"/>
                  </a:cubicBezTo>
                  <a:cubicBezTo>
                    <a:pt x="41" y="217"/>
                    <a:pt x="40" y="217"/>
                    <a:pt x="39" y="217"/>
                  </a:cubicBezTo>
                  <a:cubicBezTo>
                    <a:pt x="40" y="217"/>
                    <a:pt x="40" y="218"/>
                    <a:pt x="41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7" y="218"/>
                    <a:pt x="39" y="219"/>
                    <a:pt x="38" y="220"/>
                  </a:cubicBezTo>
                  <a:cubicBezTo>
                    <a:pt x="36" y="220"/>
                    <a:pt x="33" y="219"/>
                    <a:pt x="32" y="219"/>
                  </a:cubicBezTo>
                  <a:cubicBezTo>
                    <a:pt x="34" y="220"/>
                    <a:pt x="37" y="222"/>
                    <a:pt x="38" y="221"/>
                  </a:cubicBezTo>
                  <a:close/>
                  <a:moveTo>
                    <a:pt x="53" y="220"/>
                  </a:moveTo>
                  <a:cubicBezTo>
                    <a:pt x="50" y="219"/>
                    <a:pt x="48" y="218"/>
                    <a:pt x="44" y="219"/>
                  </a:cubicBezTo>
                  <a:cubicBezTo>
                    <a:pt x="45" y="222"/>
                    <a:pt x="51" y="220"/>
                    <a:pt x="53" y="220"/>
                  </a:cubicBezTo>
                  <a:close/>
                  <a:moveTo>
                    <a:pt x="56" y="126"/>
                  </a:moveTo>
                  <a:cubicBezTo>
                    <a:pt x="57" y="126"/>
                    <a:pt x="58" y="125"/>
                    <a:pt x="59" y="126"/>
                  </a:cubicBezTo>
                  <a:cubicBezTo>
                    <a:pt x="60" y="127"/>
                    <a:pt x="61" y="127"/>
                    <a:pt x="62" y="126"/>
                  </a:cubicBezTo>
                  <a:cubicBezTo>
                    <a:pt x="60" y="125"/>
                    <a:pt x="59" y="125"/>
                    <a:pt x="57" y="125"/>
                  </a:cubicBezTo>
                  <a:cubicBezTo>
                    <a:pt x="56" y="125"/>
                    <a:pt x="54" y="123"/>
                    <a:pt x="53" y="122"/>
                  </a:cubicBezTo>
                  <a:cubicBezTo>
                    <a:pt x="50" y="123"/>
                    <a:pt x="54" y="126"/>
                    <a:pt x="56" y="126"/>
                  </a:cubicBezTo>
                  <a:close/>
                  <a:moveTo>
                    <a:pt x="4" y="224"/>
                  </a:moveTo>
                  <a:cubicBezTo>
                    <a:pt x="4" y="224"/>
                    <a:pt x="4" y="224"/>
                    <a:pt x="3" y="224"/>
                  </a:cubicBezTo>
                  <a:cubicBezTo>
                    <a:pt x="3" y="224"/>
                    <a:pt x="4" y="225"/>
                    <a:pt x="4" y="226"/>
                  </a:cubicBezTo>
                  <a:cubicBezTo>
                    <a:pt x="5" y="225"/>
                    <a:pt x="5" y="223"/>
                    <a:pt x="7" y="222"/>
                  </a:cubicBezTo>
                  <a:cubicBezTo>
                    <a:pt x="6" y="222"/>
                    <a:pt x="6" y="222"/>
                    <a:pt x="5" y="222"/>
                  </a:cubicBezTo>
                  <a:cubicBezTo>
                    <a:pt x="5" y="222"/>
                    <a:pt x="3" y="220"/>
                    <a:pt x="2" y="221"/>
                  </a:cubicBezTo>
                  <a:cubicBezTo>
                    <a:pt x="0" y="223"/>
                    <a:pt x="4" y="223"/>
                    <a:pt x="4" y="224"/>
                  </a:cubicBezTo>
                  <a:close/>
                  <a:moveTo>
                    <a:pt x="13" y="225"/>
                  </a:moveTo>
                  <a:cubicBezTo>
                    <a:pt x="14" y="225"/>
                    <a:pt x="15" y="225"/>
                    <a:pt x="16" y="224"/>
                  </a:cubicBezTo>
                  <a:cubicBezTo>
                    <a:pt x="16" y="224"/>
                    <a:pt x="16" y="225"/>
                    <a:pt x="16" y="225"/>
                  </a:cubicBezTo>
                  <a:cubicBezTo>
                    <a:pt x="17" y="224"/>
                    <a:pt x="19" y="225"/>
                    <a:pt x="19" y="224"/>
                  </a:cubicBezTo>
                  <a:cubicBezTo>
                    <a:pt x="20" y="223"/>
                    <a:pt x="18" y="222"/>
                    <a:pt x="18" y="222"/>
                  </a:cubicBezTo>
                  <a:cubicBezTo>
                    <a:pt x="18" y="222"/>
                    <a:pt x="18" y="222"/>
                    <a:pt x="19" y="221"/>
                  </a:cubicBezTo>
                  <a:cubicBezTo>
                    <a:pt x="18" y="221"/>
                    <a:pt x="17" y="221"/>
                    <a:pt x="16" y="221"/>
                  </a:cubicBezTo>
                  <a:cubicBezTo>
                    <a:pt x="16" y="221"/>
                    <a:pt x="16" y="222"/>
                    <a:pt x="16" y="222"/>
                  </a:cubicBezTo>
                  <a:cubicBezTo>
                    <a:pt x="16" y="222"/>
                    <a:pt x="15" y="222"/>
                    <a:pt x="15" y="222"/>
                  </a:cubicBezTo>
                  <a:cubicBezTo>
                    <a:pt x="15" y="222"/>
                    <a:pt x="15" y="222"/>
                    <a:pt x="15" y="223"/>
                  </a:cubicBezTo>
                  <a:cubicBezTo>
                    <a:pt x="14" y="223"/>
                    <a:pt x="13" y="224"/>
                    <a:pt x="13" y="225"/>
                  </a:cubicBezTo>
                  <a:close/>
                  <a:moveTo>
                    <a:pt x="13" y="221"/>
                  </a:moveTo>
                  <a:cubicBezTo>
                    <a:pt x="13" y="221"/>
                    <a:pt x="12" y="221"/>
                    <a:pt x="11" y="221"/>
                  </a:cubicBezTo>
                  <a:cubicBezTo>
                    <a:pt x="11" y="223"/>
                    <a:pt x="9" y="223"/>
                    <a:pt x="7" y="224"/>
                  </a:cubicBezTo>
                  <a:cubicBezTo>
                    <a:pt x="9" y="224"/>
                    <a:pt x="10" y="224"/>
                    <a:pt x="12" y="224"/>
                  </a:cubicBezTo>
                  <a:cubicBezTo>
                    <a:pt x="13" y="224"/>
                    <a:pt x="13" y="222"/>
                    <a:pt x="13" y="221"/>
                  </a:cubicBezTo>
                  <a:close/>
                  <a:moveTo>
                    <a:pt x="126" y="127"/>
                  </a:moveTo>
                  <a:cubicBezTo>
                    <a:pt x="127" y="126"/>
                    <a:pt x="125" y="125"/>
                    <a:pt x="124" y="125"/>
                  </a:cubicBezTo>
                  <a:cubicBezTo>
                    <a:pt x="124" y="126"/>
                    <a:pt x="124" y="126"/>
                    <a:pt x="124" y="127"/>
                  </a:cubicBezTo>
                  <a:cubicBezTo>
                    <a:pt x="123" y="125"/>
                    <a:pt x="119" y="124"/>
                    <a:pt x="117" y="126"/>
                  </a:cubicBezTo>
                  <a:cubicBezTo>
                    <a:pt x="117" y="126"/>
                    <a:pt x="117" y="125"/>
                    <a:pt x="116" y="125"/>
                  </a:cubicBezTo>
                  <a:cubicBezTo>
                    <a:pt x="116" y="125"/>
                    <a:pt x="115" y="127"/>
                    <a:pt x="115" y="128"/>
                  </a:cubicBezTo>
                  <a:cubicBezTo>
                    <a:pt x="113" y="126"/>
                    <a:pt x="112" y="126"/>
                    <a:pt x="109" y="126"/>
                  </a:cubicBezTo>
                  <a:cubicBezTo>
                    <a:pt x="110" y="127"/>
                    <a:pt x="111" y="128"/>
                    <a:pt x="110" y="129"/>
                  </a:cubicBezTo>
                  <a:cubicBezTo>
                    <a:pt x="114" y="129"/>
                    <a:pt x="117" y="130"/>
                    <a:pt x="120" y="132"/>
                  </a:cubicBezTo>
                  <a:cubicBezTo>
                    <a:pt x="122" y="132"/>
                    <a:pt x="125" y="131"/>
                    <a:pt x="127" y="130"/>
                  </a:cubicBezTo>
                  <a:cubicBezTo>
                    <a:pt x="126" y="129"/>
                    <a:pt x="126" y="128"/>
                    <a:pt x="126" y="127"/>
                  </a:cubicBezTo>
                  <a:close/>
                  <a:moveTo>
                    <a:pt x="176" y="144"/>
                  </a:moveTo>
                  <a:cubicBezTo>
                    <a:pt x="175" y="144"/>
                    <a:pt x="175" y="144"/>
                    <a:pt x="174" y="143"/>
                  </a:cubicBezTo>
                  <a:cubicBezTo>
                    <a:pt x="173" y="144"/>
                    <a:pt x="172" y="145"/>
                    <a:pt x="172" y="146"/>
                  </a:cubicBezTo>
                  <a:cubicBezTo>
                    <a:pt x="174" y="146"/>
                    <a:pt x="175" y="145"/>
                    <a:pt x="176" y="144"/>
                  </a:cubicBezTo>
                  <a:close/>
                  <a:moveTo>
                    <a:pt x="104" y="206"/>
                  </a:moveTo>
                  <a:cubicBezTo>
                    <a:pt x="108" y="206"/>
                    <a:pt x="111" y="204"/>
                    <a:pt x="114" y="204"/>
                  </a:cubicBezTo>
                  <a:cubicBezTo>
                    <a:pt x="115" y="204"/>
                    <a:pt x="116" y="205"/>
                    <a:pt x="116" y="204"/>
                  </a:cubicBezTo>
                  <a:cubicBezTo>
                    <a:pt x="117" y="203"/>
                    <a:pt x="117" y="203"/>
                    <a:pt x="118" y="203"/>
                  </a:cubicBezTo>
                  <a:cubicBezTo>
                    <a:pt x="119" y="203"/>
                    <a:pt x="118" y="202"/>
                    <a:pt x="119" y="201"/>
                  </a:cubicBezTo>
                  <a:cubicBezTo>
                    <a:pt x="120" y="201"/>
                    <a:pt x="120" y="201"/>
                    <a:pt x="121" y="201"/>
                  </a:cubicBezTo>
                  <a:cubicBezTo>
                    <a:pt x="120" y="201"/>
                    <a:pt x="120" y="200"/>
                    <a:pt x="120" y="199"/>
                  </a:cubicBezTo>
                  <a:cubicBezTo>
                    <a:pt x="121" y="199"/>
                    <a:pt x="120" y="198"/>
                    <a:pt x="121" y="197"/>
                  </a:cubicBezTo>
                  <a:cubicBezTo>
                    <a:pt x="119" y="197"/>
                    <a:pt x="119" y="199"/>
                    <a:pt x="118" y="200"/>
                  </a:cubicBezTo>
                  <a:cubicBezTo>
                    <a:pt x="117" y="198"/>
                    <a:pt x="118" y="197"/>
                    <a:pt x="116" y="197"/>
                  </a:cubicBezTo>
                  <a:cubicBezTo>
                    <a:pt x="115" y="197"/>
                    <a:pt x="113" y="197"/>
                    <a:pt x="112" y="198"/>
                  </a:cubicBezTo>
                  <a:cubicBezTo>
                    <a:pt x="111" y="199"/>
                    <a:pt x="112" y="200"/>
                    <a:pt x="114" y="200"/>
                  </a:cubicBezTo>
                  <a:cubicBezTo>
                    <a:pt x="115" y="200"/>
                    <a:pt x="117" y="199"/>
                    <a:pt x="116" y="201"/>
                  </a:cubicBezTo>
                  <a:cubicBezTo>
                    <a:pt x="115" y="201"/>
                    <a:pt x="114" y="201"/>
                    <a:pt x="112" y="201"/>
                  </a:cubicBezTo>
                  <a:cubicBezTo>
                    <a:pt x="111" y="201"/>
                    <a:pt x="112" y="203"/>
                    <a:pt x="112" y="204"/>
                  </a:cubicBezTo>
                  <a:cubicBezTo>
                    <a:pt x="111" y="205"/>
                    <a:pt x="105" y="205"/>
                    <a:pt x="104" y="206"/>
                  </a:cubicBezTo>
                  <a:close/>
                  <a:moveTo>
                    <a:pt x="95" y="207"/>
                  </a:moveTo>
                  <a:cubicBezTo>
                    <a:pt x="95" y="209"/>
                    <a:pt x="94" y="209"/>
                    <a:pt x="93" y="211"/>
                  </a:cubicBezTo>
                  <a:cubicBezTo>
                    <a:pt x="97" y="208"/>
                    <a:pt x="102" y="207"/>
                    <a:pt x="106" y="203"/>
                  </a:cubicBezTo>
                  <a:cubicBezTo>
                    <a:pt x="104" y="203"/>
                    <a:pt x="102" y="203"/>
                    <a:pt x="101" y="202"/>
                  </a:cubicBezTo>
                  <a:cubicBezTo>
                    <a:pt x="99" y="204"/>
                    <a:pt x="99" y="204"/>
                    <a:pt x="99" y="206"/>
                  </a:cubicBezTo>
                  <a:cubicBezTo>
                    <a:pt x="98" y="205"/>
                    <a:pt x="95" y="205"/>
                    <a:pt x="95" y="207"/>
                  </a:cubicBezTo>
                  <a:close/>
                  <a:moveTo>
                    <a:pt x="181" y="188"/>
                  </a:moveTo>
                  <a:cubicBezTo>
                    <a:pt x="182" y="188"/>
                    <a:pt x="182" y="187"/>
                    <a:pt x="183" y="186"/>
                  </a:cubicBezTo>
                  <a:cubicBezTo>
                    <a:pt x="183" y="186"/>
                    <a:pt x="184" y="186"/>
                    <a:pt x="184" y="186"/>
                  </a:cubicBezTo>
                  <a:cubicBezTo>
                    <a:pt x="185" y="185"/>
                    <a:pt x="184" y="183"/>
                    <a:pt x="183" y="183"/>
                  </a:cubicBezTo>
                  <a:cubicBezTo>
                    <a:pt x="183" y="184"/>
                    <a:pt x="182" y="184"/>
                    <a:pt x="180" y="184"/>
                  </a:cubicBezTo>
                  <a:cubicBezTo>
                    <a:pt x="183" y="186"/>
                    <a:pt x="179" y="186"/>
                    <a:pt x="181" y="188"/>
                  </a:cubicBezTo>
                  <a:close/>
                  <a:moveTo>
                    <a:pt x="256" y="151"/>
                  </a:moveTo>
                  <a:cubicBezTo>
                    <a:pt x="258" y="151"/>
                    <a:pt x="259" y="151"/>
                    <a:pt x="260" y="150"/>
                  </a:cubicBezTo>
                  <a:cubicBezTo>
                    <a:pt x="261" y="150"/>
                    <a:pt x="265" y="150"/>
                    <a:pt x="263" y="149"/>
                  </a:cubicBezTo>
                  <a:cubicBezTo>
                    <a:pt x="263" y="149"/>
                    <a:pt x="262" y="146"/>
                    <a:pt x="261" y="148"/>
                  </a:cubicBezTo>
                  <a:cubicBezTo>
                    <a:pt x="261" y="147"/>
                    <a:pt x="260" y="147"/>
                    <a:pt x="259" y="147"/>
                  </a:cubicBezTo>
                  <a:cubicBezTo>
                    <a:pt x="259" y="148"/>
                    <a:pt x="259" y="148"/>
                    <a:pt x="259" y="149"/>
                  </a:cubicBezTo>
                  <a:cubicBezTo>
                    <a:pt x="258" y="149"/>
                    <a:pt x="259" y="148"/>
                    <a:pt x="258" y="147"/>
                  </a:cubicBezTo>
                  <a:cubicBezTo>
                    <a:pt x="257" y="147"/>
                    <a:pt x="257" y="146"/>
                    <a:pt x="256" y="146"/>
                  </a:cubicBezTo>
                  <a:cubicBezTo>
                    <a:pt x="256" y="146"/>
                    <a:pt x="256" y="147"/>
                    <a:pt x="256" y="147"/>
                  </a:cubicBezTo>
                  <a:cubicBezTo>
                    <a:pt x="256" y="147"/>
                    <a:pt x="255" y="147"/>
                    <a:pt x="255" y="147"/>
                  </a:cubicBezTo>
                  <a:cubicBezTo>
                    <a:pt x="255" y="148"/>
                    <a:pt x="255" y="148"/>
                    <a:pt x="255" y="149"/>
                  </a:cubicBezTo>
                  <a:cubicBezTo>
                    <a:pt x="254" y="149"/>
                    <a:pt x="253" y="149"/>
                    <a:pt x="252" y="148"/>
                  </a:cubicBezTo>
                  <a:cubicBezTo>
                    <a:pt x="253" y="149"/>
                    <a:pt x="253" y="150"/>
                    <a:pt x="253" y="150"/>
                  </a:cubicBezTo>
                  <a:cubicBezTo>
                    <a:pt x="252" y="150"/>
                    <a:pt x="251" y="150"/>
                    <a:pt x="250" y="150"/>
                  </a:cubicBezTo>
                  <a:cubicBezTo>
                    <a:pt x="251" y="152"/>
                    <a:pt x="252" y="151"/>
                    <a:pt x="254" y="152"/>
                  </a:cubicBezTo>
                  <a:cubicBezTo>
                    <a:pt x="253" y="153"/>
                    <a:pt x="251" y="152"/>
                    <a:pt x="250" y="152"/>
                  </a:cubicBezTo>
                  <a:cubicBezTo>
                    <a:pt x="251" y="153"/>
                    <a:pt x="252" y="153"/>
                    <a:pt x="252" y="154"/>
                  </a:cubicBezTo>
                  <a:cubicBezTo>
                    <a:pt x="252" y="154"/>
                    <a:pt x="252" y="155"/>
                    <a:pt x="251" y="155"/>
                  </a:cubicBezTo>
                  <a:cubicBezTo>
                    <a:pt x="251" y="154"/>
                    <a:pt x="249" y="154"/>
                    <a:pt x="248" y="154"/>
                  </a:cubicBezTo>
                  <a:cubicBezTo>
                    <a:pt x="249" y="154"/>
                    <a:pt x="250" y="155"/>
                    <a:pt x="250" y="156"/>
                  </a:cubicBezTo>
                  <a:cubicBezTo>
                    <a:pt x="248" y="155"/>
                    <a:pt x="247" y="155"/>
                    <a:pt x="246" y="153"/>
                  </a:cubicBezTo>
                  <a:cubicBezTo>
                    <a:pt x="245" y="152"/>
                    <a:pt x="242" y="154"/>
                    <a:pt x="243" y="155"/>
                  </a:cubicBezTo>
                  <a:cubicBezTo>
                    <a:pt x="245" y="155"/>
                    <a:pt x="245" y="156"/>
                    <a:pt x="247" y="157"/>
                  </a:cubicBezTo>
                  <a:cubicBezTo>
                    <a:pt x="246" y="157"/>
                    <a:pt x="245" y="157"/>
                    <a:pt x="244" y="157"/>
                  </a:cubicBezTo>
                  <a:cubicBezTo>
                    <a:pt x="245" y="158"/>
                    <a:pt x="246" y="159"/>
                    <a:pt x="245" y="160"/>
                  </a:cubicBezTo>
                  <a:cubicBezTo>
                    <a:pt x="244" y="158"/>
                    <a:pt x="243" y="157"/>
                    <a:pt x="241" y="155"/>
                  </a:cubicBezTo>
                  <a:cubicBezTo>
                    <a:pt x="240" y="157"/>
                    <a:pt x="236" y="159"/>
                    <a:pt x="235" y="159"/>
                  </a:cubicBezTo>
                  <a:cubicBezTo>
                    <a:pt x="237" y="161"/>
                    <a:pt x="237" y="161"/>
                    <a:pt x="237" y="163"/>
                  </a:cubicBezTo>
                  <a:cubicBezTo>
                    <a:pt x="238" y="162"/>
                    <a:pt x="239" y="161"/>
                    <a:pt x="240" y="162"/>
                  </a:cubicBezTo>
                  <a:cubicBezTo>
                    <a:pt x="239" y="163"/>
                    <a:pt x="239" y="165"/>
                    <a:pt x="241" y="165"/>
                  </a:cubicBezTo>
                  <a:cubicBezTo>
                    <a:pt x="242" y="164"/>
                    <a:pt x="241" y="162"/>
                    <a:pt x="243" y="162"/>
                  </a:cubicBezTo>
                  <a:cubicBezTo>
                    <a:pt x="242" y="162"/>
                    <a:pt x="243" y="163"/>
                    <a:pt x="243" y="163"/>
                  </a:cubicBezTo>
                  <a:cubicBezTo>
                    <a:pt x="243" y="163"/>
                    <a:pt x="244" y="162"/>
                    <a:pt x="245" y="162"/>
                  </a:cubicBezTo>
                  <a:cubicBezTo>
                    <a:pt x="244" y="163"/>
                    <a:pt x="243" y="165"/>
                    <a:pt x="242" y="166"/>
                  </a:cubicBezTo>
                  <a:cubicBezTo>
                    <a:pt x="244" y="166"/>
                    <a:pt x="244" y="165"/>
                    <a:pt x="246" y="165"/>
                  </a:cubicBezTo>
                  <a:cubicBezTo>
                    <a:pt x="247" y="164"/>
                    <a:pt x="246" y="163"/>
                    <a:pt x="247" y="163"/>
                  </a:cubicBezTo>
                  <a:cubicBezTo>
                    <a:pt x="248" y="163"/>
                    <a:pt x="248" y="163"/>
                    <a:pt x="248" y="162"/>
                  </a:cubicBezTo>
                  <a:cubicBezTo>
                    <a:pt x="250" y="162"/>
                    <a:pt x="248" y="164"/>
                    <a:pt x="250" y="164"/>
                  </a:cubicBezTo>
                  <a:cubicBezTo>
                    <a:pt x="250" y="164"/>
                    <a:pt x="253" y="162"/>
                    <a:pt x="253" y="162"/>
                  </a:cubicBezTo>
                  <a:cubicBezTo>
                    <a:pt x="252" y="162"/>
                    <a:pt x="252" y="162"/>
                    <a:pt x="251" y="161"/>
                  </a:cubicBezTo>
                  <a:cubicBezTo>
                    <a:pt x="252" y="161"/>
                    <a:pt x="252" y="160"/>
                    <a:pt x="251" y="159"/>
                  </a:cubicBezTo>
                  <a:cubicBezTo>
                    <a:pt x="252" y="159"/>
                    <a:pt x="253" y="159"/>
                    <a:pt x="254" y="160"/>
                  </a:cubicBezTo>
                  <a:cubicBezTo>
                    <a:pt x="254" y="160"/>
                    <a:pt x="254" y="160"/>
                    <a:pt x="254" y="161"/>
                  </a:cubicBezTo>
                  <a:cubicBezTo>
                    <a:pt x="254" y="161"/>
                    <a:pt x="257" y="161"/>
                    <a:pt x="257" y="160"/>
                  </a:cubicBezTo>
                  <a:cubicBezTo>
                    <a:pt x="257" y="159"/>
                    <a:pt x="254" y="158"/>
                    <a:pt x="254" y="158"/>
                  </a:cubicBezTo>
                  <a:cubicBezTo>
                    <a:pt x="255" y="158"/>
                    <a:pt x="258" y="157"/>
                    <a:pt x="258" y="159"/>
                  </a:cubicBezTo>
                  <a:cubicBezTo>
                    <a:pt x="259" y="158"/>
                    <a:pt x="261" y="157"/>
                    <a:pt x="262" y="157"/>
                  </a:cubicBezTo>
                  <a:cubicBezTo>
                    <a:pt x="261" y="157"/>
                    <a:pt x="260" y="157"/>
                    <a:pt x="259" y="155"/>
                  </a:cubicBezTo>
                  <a:cubicBezTo>
                    <a:pt x="259" y="156"/>
                    <a:pt x="259" y="156"/>
                    <a:pt x="259" y="156"/>
                  </a:cubicBezTo>
                  <a:cubicBezTo>
                    <a:pt x="258" y="156"/>
                    <a:pt x="258" y="155"/>
                    <a:pt x="257" y="155"/>
                  </a:cubicBezTo>
                  <a:cubicBezTo>
                    <a:pt x="258" y="155"/>
                    <a:pt x="260" y="154"/>
                    <a:pt x="261" y="154"/>
                  </a:cubicBezTo>
                  <a:cubicBezTo>
                    <a:pt x="259" y="153"/>
                    <a:pt x="258" y="154"/>
                    <a:pt x="257" y="153"/>
                  </a:cubicBezTo>
                  <a:cubicBezTo>
                    <a:pt x="257" y="154"/>
                    <a:pt x="255" y="154"/>
                    <a:pt x="254" y="155"/>
                  </a:cubicBezTo>
                  <a:cubicBezTo>
                    <a:pt x="254" y="155"/>
                    <a:pt x="254" y="155"/>
                    <a:pt x="253" y="155"/>
                  </a:cubicBezTo>
                  <a:cubicBezTo>
                    <a:pt x="254" y="154"/>
                    <a:pt x="255" y="152"/>
                    <a:pt x="256" y="151"/>
                  </a:cubicBezTo>
                  <a:close/>
                  <a:moveTo>
                    <a:pt x="68" y="92"/>
                  </a:moveTo>
                  <a:cubicBezTo>
                    <a:pt x="68" y="92"/>
                    <a:pt x="71" y="91"/>
                    <a:pt x="72" y="91"/>
                  </a:cubicBezTo>
                  <a:cubicBezTo>
                    <a:pt x="74" y="90"/>
                    <a:pt x="74" y="89"/>
                    <a:pt x="76" y="90"/>
                  </a:cubicBezTo>
                  <a:cubicBezTo>
                    <a:pt x="78" y="91"/>
                    <a:pt x="80" y="91"/>
                    <a:pt x="81" y="92"/>
                  </a:cubicBezTo>
                  <a:cubicBezTo>
                    <a:pt x="81" y="92"/>
                    <a:pt x="81" y="93"/>
                    <a:pt x="81" y="93"/>
                  </a:cubicBezTo>
                  <a:cubicBezTo>
                    <a:pt x="82" y="93"/>
                    <a:pt x="83" y="93"/>
                    <a:pt x="85" y="93"/>
                  </a:cubicBezTo>
                  <a:cubicBezTo>
                    <a:pt x="85" y="93"/>
                    <a:pt x="86" y="96"/>
                    <a:pt x="87" y="96"/>
                  </a:cubicBezTo>
                  <a:cubicBezTo>
                    <a:pt x="87" y="94"/>
                    <a:pt x="89" y="93"/>
                    <a:pt x="90" y="93"/>
                  </a:cubicBezTo>
                  <a:cubicBezTo>
                    <a:pt x="93" y="94"/>
                    <a:pt x="95" y="94"/>
                    <a:pt x="97" y="92"/>
                  </a:cubicBezTo>
                  <a:cubicBezTo>
                    <a:pt x="96" y="92"/>
                    <a:pt x="95" y="91"/>
                    <a:pt x="94" y="91"/>
                  </a:cubicBezTo>
                  <a:cubicBezTo>
                    <a:pt x="94" y="92"/>
                    <a:pt x="92" y="92"/>
                    <a:pt x="92" y="92"/>
                  </a:cubicBezTo>
                  <a:cubicBezTo>
                    <a:pt x="91" y="90"/>
                    <a:pt x="90" y="92"/>
                    <a:pt x="88" y="90"/>
                  </a:cubicBezTo>
                  <a:cubicBezTo>
                    <a:pt x="86" y="89"/>
                    <a:pt x="85" y="90"/>
                    <a:pt x="83" y="90"/>
                  </a:cubicBezTo>
                  <a:cubicBezTo>
                    <a:pt x="82" y="89"/>
                    <a:pt x="81" y="88"/>
                    <a:pt x="81" y="88"/>
                  </a:cubicBezTo>
                  <a:cubicBezTo>
                    <a:pt x="80" y="87"/>
                    <a:pt x="79" y="87"/>
                    <a:pt x="78" y="87"/>
                  </a:cubicBezTo>
                  <a:cubicBezTo>
                    <a:pt x="75" y="88"/>
                    <a:pt x="70" y="89"/>
                    <a:pt x="67" y="86"/>
                  </a:cubicBezTo>
                  <a:cubicBezTo>
                    <a:pt x="67" y="88"/>
                    <a:pt x="66" y="89"/>
                    <a:pt x="65" y="88"/>
                  </a:cubicBezTo>
                  <a:cubicBezTo>
                    <a:pt x="65" y="91"/>
                    <a:pt x="65" y="91"/>
                    <a:pt x="68" y="92"/>
                  </a:cubicBezTo>
                  <a:close/>
                  <a:moveTo>
                    <a:pt x="123" y="195"/>
                  </a:moveTo>
                  <a:cubicBezTo>
                    <a:pt x="120" y="197"/>
                    <a:pt x="126" y="199"/>
                    <a:pt x="127" y="196"/>
                  </a:cubicBezTo>
                  <a:cubicBezTo>
                    <a:pt x="126" y="196"/>
                    <a:pt x="125" y="196"/>
                    <a:pt x="124" y="196"/>
                  </a:cubicBezTo>
                  <a:cubicBezTo>
                    <a:pt x="125" y="195"/>
                    <a:pt x="124" y="195"/>
                    <a:pt x="123" y="195"/>
                  </a:cubicBezTo>
                  <a:close/>
                  <a:moveTo>
                    <a:pt x="123" y="70"/>
                  </a:moveTo>
                  <a:cubicBezTo>
                    <a:pt x="122" y="70"/>
                    <a:pt x="121" y="70"/>
                    <a:pt x="120" y="70"/>
                  </a:cubicBezTo>
                  <a:cubicBezTo>
                    <a:pt x="118" y="70"/>
                    <a:pt x="120" y="70"/>
                    <a:pt x="118" y="71"/>
                  </a:cubicBezTo>
                  <a:cubicBezTo>
                    <a:pt x="117" y="72"/>
                    <a:pt x="114" y="71"/>
                    <a:pt x="113" y="69"/>
                  </a:cubicBezTo>
                  <a:cubicBezTo>
                    <a:pt x="114" y="72"/>
                    <a:pt x="114" y="72"/>
                    <a:pt x="116" y="72"/>
                  </a:cubicBezTo>
                  <a:cubicBezTo>
                    <a:pt x="117" y="73"/>
                    <a:pt x="120" y="73"/>
                    <a:pt x="120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22" y="79"/>
                    <a:pt x="129" y="79"/>
                    <a:pt x="134" y="79"/>
                  </a:cubicBezTo>
                  <a:cubicBezTo>
                    <a:pt x="134" y="79"/>
                    <a:pt x="134" y="78"/>
                    <a:pt x="134" y="77"/>
                  </a:cubicBezTo>
                  <a:cubicBezTo>
                    <a:pt x="136" y="79"/>
                    <a:pt x="139" y="77"/>
                    <a:pt x="142" y="78"/>
                  </a:cubicBezTo>
                  <a:cubicBezTo>
                    <a:pt x="145" y="78"/>
                    <a:pt x="148" y="78"/>
                    <a:pt x="151" y="77"/>
                  </a:cubicBezTo>
                  <a:cubicBezTo>
                    <a:pt x="151" y="78"/>
                    <a:pt x="151" y="78"/>
                    <a:pt x="151" y="79"/>
                  </a:cubicBezTo>
                  <a:cubicBezTo>
                    <a:pt x="152" y="79"/>
                    <a:pt x="153" y="78"/>
                    <a:pt x="153" y="77"/>
                  </a:cubicBezTo>
                  <a:cubicBezTo>
                    <a:pt x="153" y="77"/>
                    <a:pt x="152" y="76"/>
                    <a:pt x="151" y="76"/>
                  </a:cubicBezTo>
                  <a:cubicBezTo>
                    <a:pt x="153" y="76"/>
                    <a:pt x="154" y="76"/>
                    <a:pt x="154" y="77"/>
                  </a:cubicBezTo>
                  <a:cubicBezTo>
                    <a:pt x="155" y="78"/>
                    <a:pt x="154" y="79"/>
                    <a:pt x="155" y="80"/>
                  </a:cubicBezTo>
                  <a:cubicBezTo>
                    <a:pt x="157" y="79"/>
                    <a:pt x="159" y="77"/>
                    <a:pt x="161" y="76"/>
                  </a:cubicBezTo>
                  <a:cubicBezTo>
                    <a:pt x="162" y="76"/>
                    <a:pt x="165" y="77"/>
                    <a:pt x="165" y="76"/>
                  </a:cubicBezTo>
                  <a:cubicBezTo>
                    <a:pt x="165" y="74"/>
                    <a:pt x="167" y="75"/>
                    <a:pt x="168" y="75"/>
                  </a:cubicBezTo>
                  <a:cubicBezTo>
                    <a:pt x="171" y="75"/>
                    <a:pt x="174" y="73"/>
                    <a:pt x="175" y="76"/>
                  </a:cubicBezTo>
                  <a:cubicBezTo>
                    <a:pt x="176" y="78"/>
                    <a:pt x="168" y="77"/>
                    <a:pt x="168" y="77"/>
                  </a:cubicBezTo>
                  <a:cubicBezTo>
                    <a:pt x="168" y="78"/>
                    <a:pt x="168" y="79"/>
                    <a:pt x="168" y="79"/>
                  </a:cubicBezTo>
                  <a:cubicBezTo>
                    <a:pt x="170" y="79"/>
                    <a:pt x="172" y="79"/>
                    <a:pt x="174" y="82"/>
                  </a:cubicBezTo>
                  <a:cubicBezTo>
                    <a:pt x="174" y="83"/>
                    <a:pt x="176" y="87"/>
                    <a:pt x="175" y="88"/>
                  </a:cubicBezTo>
                  <a:cubicBezTo>
                    <a:pt x="171" y="90"/>
                    <a:pt x="166" y="90"/>
                    <a:pt x="161" y="91"/>
                  </a:cubicBezTo>
                  <a:cubicBezTo>
                    <a:pt x="162" y="90"/>
                    <a:pt x="163" y="89"/>
                    <a:pt x="164" y="89"/>
                  </a:cubicBezTo>
                  <a:cubicBezTo>
                    <a:pt x="161" y="89"/>
                    <a:pt x="156" y="90"/>
                    <a:pt x="155" y="94"/>
                  </a:cubicBezTo>
                  <a:cubicBezTo>
                    <a:pt x="154" y="93"/>
                    <a:pt x="152" y="94"/>
                    <a:pt x="150" y="95"/>
                  </a:cubicBezTo>
                  <a:cubicBezTo>
                    <a:pt x="149" y="95"/>
                    <a:pt x="147" y="94"/>
                    <a:pt x="146" y="93"/>
                  </a:cubicBezTo>
                  <a:cubicBezTo>
                    <a:pt x="146" y="93"/>
                    <a:pt x="146" y="92"/>
                    <a:pt x="146" y="92"/>
                  </a:cubicBezTo>
                  <a:cubicBezTo>
                    <a:pt x="145" y="92"/>
                    <a:pt x="142" y="92"/>
                    <a:pt x="141" y="92"/>
                  </a:cubicBezTo>
                  <a:cubicBezTo>
                    <a:pt x="140" y="94"/>
                    <a:pt x="139" y="93"/>
                    <a:pt x="137" y="93"/>
                  </a:cubicBezTo>
                  <a:cubicBezTo>
                    <a:pt x="138" y="95"/>
                    <a:pt x="139" y="95"/>
                    <a:pt x="141" y="95"/>
                  </a:cubicBezTo>
                  <a:cubicBezTo>
                    <a:pt x="140" y="95"/>
                    <a:pt x="138" y="95"/>
                    <a:pt x="137" y="95"/>
                  </a:cubicBezTo>
                  <a:cubicBezTo>
                    <a:pt x="136" y="95"/>
                    <a:pt x="136" y="97"/>
                    <a:pt x="135" y="97"/>
                  </a:cubicBezTo>
                  <a:cubicBezTo>
                    <a:pt x="135" y="97"/>
                    <a:pt x="136" y="98"/>
                    <a:pt x="136" y="97"/>
                  </a:cubicBezTo>
                  <a:cubicBezTo>
                    <a:pt x="135" y="98"/>
                    <a:pt x="134" y="99"/>
                    <a:pt x="135" y="100"/>
                  </a:cubicBezTo>
                  <a:cubicBezTo>
                    <a:pt x="136" y="99"/>
                    <a:pt x="138" y="97"/>
                    <a:pt x="139" y="99"/>
                  </a:cubicBezTo>
                  <a:cubicBezTo>
                    <a:pt x="138" y="100"/>
                    <a:pt x="137" y="102"/>
                    <a:pt x="136" y="101"/>
                  </a:cubicBezTo>
                  <a:cubicBezTo>
                    <a:pt x="135" y="101"/>
                    <a:pt x="135" y="102"/>
                    <a:pt x="134" y="101"/>
                  </a:cubicBezTo>
                  <a:cubicBezTo>
                    <a:pt x="134" y="100"/>
                    <a:pt x="134" y="99"/>
                    <a:pt x="132" y="100"/>
                  </a:cubicBezTo>
                  <a:cubicBezTo>
                    <a:pt x="131" y="100"/>
                    <a:pt x="131" y="102"/>
                    <a:pt x="130" y="103"/>
                  </a:cubicBezTo>
                  <a:cubicBezTo>
                    <a:pt x="129" y="104"/>
                    <a:pt x="127" y="105"/>
                    <a:pt x="126" y="106"/>
                  </a:cubicBezTo>
                  <a:cubicBezTo>
                    <a:pt x="127" y="107"/>
                    <a:pt x="127" y="107"/>
                    <a:pt x="128" y="108"/>
                  </a:cubicBezTo>
                  <a:cubicBezTo>
                    <a:pt x="126" y="108"/>
                    <a:pt x="124" y="108"/>
                    <a:pt x="122" y="109"/>
                  </a:cubicBezTo>
                  <a:cubicBezTo>
                    <a:pt x="123" y="109"/>
                    <a:pt x="124" y="110"/>
                    <a:pt x="125" y="110"/>
                  </a:cubicBezTo>
                  <a:cubicBezTo>
                    <a:pt x="124" y="110"/>
                    <a:pt x="122" y="110"/>
                    <a:pt x="121" y="111"/>
                  </a:cubicBezTo>
                  <a:cubicBezTo>
                    <a:pt x="123" y="112"/>
                    <a:pt x="124" y="112"/>
                    <a:pt x="126" y="112"/>
                  </a:cubicBezTo>
                  <a:cubicBezTo>
                    <a:pt x="125" y="113"/>
                    <a:pt x="125" y="113"/>
                    <a:pt x="124" y="113"/>
                  </a:cubicBezTo>
                  <a:cubicBezTo>
                    <a:pt x="125" y="115"/>
                    <a:pt x="125" y="115"/>
                    <a:pt x="127" y="114"/>
                  </a:cubicBezTo>
                  <a:cubicBezTo>
                    <a:pt x="127" y="115"/>
                    <a:pt x="128" y="117"/>
                    <a:pt x="129" y="117"/>
                  </a:cubicBezTo>
                  <a:cubicBezTo>
                    <a:pt x="131" y="117"/>
                    <a:pt x="130" y="116"/>
                    <a:pt x="130" y="115"/>
                  </a:cubicBezTo>
                  <a:cubicBezTo>
                    <a:pt x="131" y="113"/>
                    <a:pt x="135" y="111"/>
                    <a:pt x="137" y="110"/>
                  </a:cubicBezTo>
                  <a:cubicBezTo>
                    <a:pt x="135" y="112"/>
                    <a:pt x="133" y="113"/>
                    <a:pt x="131" y="114"/>
                  </a:cubicBezTo>
                  <a:cubicBezTo>
                    <a:pt x="132" y="115"/>
                    <a:pt x="132" y="116"/>
                    <a:pt x="132" y="117"/>
                  </a:cubicBezTo>
                  <a:cubicBezTo>
                    <a:pt x="133" y="117"/>
                    <a:pt x="134" y="117"/>
                    <a:pt x="136" y="117"/>
                  </a:cubicBezTo>
                  <a:cubicBezTo>
                    <a:pt x="135" y="118"/>
                    <a:pt x="134" y="118"/>
                    <a:pt x="134" y="118"/>
                  </a:cubicBezTo>
                  <a:cubicBezTo>
                    <a:pt x="135" y="121"/>
                    <a:pt x="136" y="118"/>
                    <a:pt x="137" y="119"/>
                  </a:cubicBezTo>
                  <a:cubicBezTo>
                    <a:pt x="138" y="120"/>
                    <a:pt x="140" y="120"/>
                    <a:pt x="141" y="120"/>
                  </a:cubicBezTo>
                  <a:cubicBezTo>
                    <a:pt x="143" y="120"/>
                    <a:pt x="145" y="120"/>
                    <a:pt x="146" y="119"/>
                  </a:cubicBezTo>
                  <a:cubicBezTo>
                    <a:pt x="147" y="118"/>
                    <a:pt x="149" y="120"/>
                    <a:pt x="150" y="121"/>
                  </a:cubicBezTo>
                  <a:cubicBezTo>
                    <a:pt x="149" y="122"/>
                    <a:pt x="145" y="123"/>
                    <a:pt x="145" y="122"/>
                  </a:cubicBezTo>
                  <a:cubicBezTo>
                    <a:pt x="144" y="121"/>
                    <a:pt x="144" y="121"/>
                    <a:pt x="142" y="121"/>
                  </a:cubicBezTo>
                  <a:cubicBezTo>
                    <a:pt x="141" y="121"/>
                    <a:pt x="140" y="122"/>
                    <a:pt x="140" y="122"/>
                  </a:cubicBezTo>
                  <a:cubicBezTo>
                    <a:pt x="139" y="122"/>
                    <a:pt x="139" y="121"/>
                    <a:pt x="138" y="121"/>
                  </a:cubicBezTo>
                  <a:cubicBezTo>
                    <a:pt x="137" y="121"/>
                    <a:pt x="136" y="121"/>
                    <a:pt x="135" y="121"/>
                  </a:cubicBezTo>
                  <a:cubicBezTo>
                    <a:pt x="134" y="121"/>
                    <a:pt x="129" y="122"/>
                    <a:pt x="129" y="123"/>
                  </a:cubicBezTo>
                  <a:cubicBezTo>
                    <a:pt x="130" y="124"/>
                    <a:pt x="133" y="122"/>
                    <a:pt x="134" y="125"/>
                  </a:cubicBezTo>
                  <a:cubicBezTo>
                    <a:pt x="134" y="127"/>
                    <a:pt x="136" y="126"/>
                    <a:pt x="137" y="125"/>
                  </a:cubicBezTo>
                  <a:cubicBezTo>
                    <a:pt x="137" y="126"/>
                    <a:pt x="137" y="127"/>
                    <a:pt x="138" y="128"/>
                  </a:cubicBezTo>
                  <a:cubicBezTo>
                    <a:pt x="140" y="129"/>
                    <a:pt x="139" y="129"/>
                    <a:pt x="141" y="129"/>
                  </a:cubicBezTo>
                  <a:cubicBezTo>
                    <a:pt x="143" y="129"/>
                    <a:pt x="142" y="132"/>
                    <a:pt x="144" y="132"/>
                  </a:cubicBezTo>
                  <a:cubicBezTo>
                    <a:pt x="145" y="132"/>
                    <a:pt x="146" y="132"/>
                    <a:pt x="147" y="132"/>
                  </a:cubicBezTo>
                  <a:cubicBezTo>
                    <a:pt x="150" y="132"/>
                    <a:pt x="153" y="132"/>
                    <a:pt x="155" y="130"/>
                  </a:cubicBezTo>
                  <a:cubicBezTo>
                    <a:pt x="156" y="128"/>
                    <a:pt x="157" y="130"/>
                    <a:pt x="158" y="129"/>
                  </a:cubicBezTo>
                  <a:cubicBezTo>
                    <a:pt x="160" y="128"/>
                    <a:pt x="157" y="126"/>
                    <a:pt x="157" y="126"/>
                  </a:cubicBezTo>
                  <a:cubicBezTo>
                    <a:pt x="160" y="124"/>
                    <a:pt x="162" y="122"/>
                    <a:pt x="165" y="121"/>
                  </a:cubicBezTo>
                  <a:cubicBezTo>
                    <a:pt x="165" y="122"/>
                    <a:pt x="159" y="126"/>
                    <a:pt x="159" y="126"/>
                  </a:cubicBezTo>
                  <a:cubicBezTo>
                    <a:pt x="160" y="127"/>
                    <a:pt x="161" y="127"/>
                    <a:pt x="162" y="128"/>
                  </a:cubicBezTo>
                  <a:cubicBezTo>
                    <a:pt x="162" y="130"/>
                    <a:pt x="163" y="131"/>
                    <a:pt x="163" y="132"/>
                  </a:cubicBezTo>
                  <a:cubicBezTo>
                    <a:pt x="164" y="133"/>
                    <a:pt x="165" y="134"/>
                    <a:pt x="166" y="134"/>
                  </a:cubicBezTo>
                  <a:cubicBezTo>
                    <a:pt x="167" y="136"/>
                    <a:pt x="165" y="136"/>
                    <a:pt x="164" y="137"/>
                  </a:cubicBezTo>
                  <a:cubicBezTo>
                    <a:pt x="162" y="139"/>
                    <a:pt x="165" y="142"/>
                    <a:pt x="167" y="140"/>
                  </a:cubicBezTo>
                  <a:cubicBezTo>
                    <a:pt x="167" y="141"/>
                    <a:pt x="166" y="141"/>
                    <a:pt x="165" y="142"/>
                  </a:cubicBezTo>
                  <a:cubicBezTo>
                    <a:pt x="166" y="143"/>
                    <a:pt x="166" y="143"/>
                    <a:pt x="167" y="143"/>
                  </a:cubicBezTo>
                  <a:cubicBezTo>
                    <a:pt x="165" y="144"/>
                    <a:pt x="163" y="144"/>
                    <a:pt x="161" y="144"/>
                  </a:cubicBezTo>
                  <a:cubicBezTo>
                    <a:pt x="163" y="146"/>
                    <a:pt x="164" y="146"/>
                    <a:pt x="167" y="146"/>
                  </a:cubicBezTo>
                  <a:cubicBezTo>
                    <a:pt x="166" y="146"/>
                    <a:pt x="166" y="146"/>
                    <a:pt x="166" y="146"/>
                  </a:cubicBezTo>
                  <a:cubicBezTo>
                    <a:pt x="167" y="146"/>
                    <a:pt x="168" y="146"/>
                    <a:pt x="169" y="145"/>
                  </a:cubicBezTo>
                  <a:cubicBezTo>
                    <a:pt x="169" y="145"/>
                    <a:pt x="170" y="143"/>
                    <a:pt x="170" y="143"/>
                  </a:cubicBezTo>
                  <a:cubicBezTo>
                    <a:pt x="171" y="143"/>
                    <a:pt x="172" y="143"/>
                    <a:pt x="173" y="143"/>
                  </a:cubicBezTo>
                  <a:cubicBezTo>
                    <a:pt x="174" y="142"/>
                    <a:pt x="175" y="142"/>
                    <a:pt x="176" y="142"/>
                  </a:cubicBezTo>
                  <a:cubicBezTo>
                    <a:pt x="177" y="142"/>
                    <a:pt x="177" y="142"/>
                    <a:pt x="178" y="142"/>
                  </a:cubicBezTo>
                  <a:cubicBezTo>
                    <a:pt x="179" y="141"/>
                    <a:pt x="179" y="140"/>
                    <a:pt x="180" y="141"/>
                  </a:cubicBezTo>
                  <a:cubicBezTo>
                    <a:pt x="182" y="142"/>
                    <a:pt x="183" y="142"/>
                    <a:pt x="184" y="144"/>
                  </a:cubicBezTo>
                  <a:cubicBezTo>
                    <a:pt x="185" y="143"/>
                    <a:pt x="185" y="142"/>
                    <a:pt x="186" y="141"/>
                  </a:cubicBezTo>
                  <a:cubicBezTo>
                    <a:pt x="187" y="142"/>
                    <a:pt x="188" y="143"/>
                    <a:pt x="189" y="143"/>
                  </a:cubicBezTo>
                  <a:cubicBezTo>
                    <a:pt x="190" y="143"/>
                    <a:pt x="191" y="145"/>
                    <a:pt x="191" y="146"/>
                  </a:cubicBezTo>
                  <a:cubicBezTo>
                    <a:pt x="192" y="147"/>
                    <a:pt x="193" y="148"/>
                    <a:pt x="194" y="147"/>
                  </a:cubicBezTo>
                  <a:cubicBezTo>
                    <a:pt x="196" y="147"/>
                    <a:pt x="195" y="146"/>
                    <a:pt x="194" y="145"/>
                  </a:cubicBezTo>
                  <a:cubicBezTo>
                    <a:pt x="193" y="144"/>
                    <a:pt x="197" y="140"/>
                    <a:pt x="198" y="139"/>
                  </a:cubicBezTo>
                  <a:cubicBezTo>
                    <a:pt x="199" y="138"/>
                    <a:pt x="203" y="140"/>
                    <a:pt x="205" y="141"/>
                  </a:cubicBezTo>
                  <a:cubicBezTo>
                    <a:pt x="203" y="143"/>
                    <a:pt x="203" y="143"/>
                    <a:pt x="201" y="142"/>
                  </a:cubicBezTo>
                  <a:cubicBezTo>
                    <a:pt x="200" y="141"/>
                    <a:pt x="198" y="142"/>
                    <a:pt x="197" y="143"/>
                  </a:cubicBezTo>
                  <a:cubicBezTo>
                    <a:pt x="198" y="144"/>
                    <a:pt x="200" y="144"/>
                    <a:pt x="201" y="145"/>
                  </a:cubicBezTo>
                  <a:cubicBezTo>
                    <a:pt x="203" y="145"/>
                    <a:pt x="204" y="144"/>
                    <a:pt x="206" y="144"/>
                  </a:cubicBezTo>
                  <a:cubicBezTo>
                    <a:pt x="209" y="143"/>
                    <a:pt x="212" y="142"/>
                    <a:pt x="215" y="140"/>
                  </a:cubicBezTo>
                  <a:cubicBezTo>
                    <a:pt x="213" y="142"/>
                    <a:pt x="211" y="145"/>
                    <a:pt x="209" y="147"/>
                  </a:cubicBezTo>
                  <a:cubicBezTo>
                    <a:pt x="209" y="147"/>
                    <a:pt x="207" y="148"/>
                    <a:pt x="207" y="148"/>
                  </a:cubicBezTo>
                  <a:cubicBezTo>
                    <a:pt x="207" y="148"/>
                    <a:pt x="208" y="150"/>
                    <a:pt x="208" y="150"/>
                  </a:cubicBezTo>
                  <a:cubicBezTo>
                    <a:pt x="209" y="150"/>
                    <a:pt x="211" y="150"/>
                    <a:pt x="212" y="150"/>
                  </a:cubicBezTo>
                  <a:cubicBezTo>
                    <a:pt x="212" y="150"/>
                    <a:pt x="212" y="150"/>
                    <a:pt x="212" y="150"/>
                  </a:cubicBezTo>
                  <a:cubicBezTo>
                    <a:pt x="212" y="150"/>
                    <a:pt x="212" y="150"/>
                    <a:pt x="212" y="150"/>
                  </a:cubicBezTo>
                  <a:cubicBezTo>
                    <a:pt x="210" y="149"/>
                    <a:pt x="207" y="152"/>
                    <a:pt x="207" y="153"/>
                  </a:cubicBezTo>
                  <a:cubicBezTo>
                    <a:pt x="206" y="154"/>
                    <a:pt x="206" y="156"/>
                    <a:pt x="206" y="157"/>
                  </a:cubicBezTo>
                  <a:cubicBezTo>
                    <a:pt x="207" y="157"/>
                    <a:pt x="208" y="157"/>
                    <a:pt x="210" y="156"/>
                  </a:cubicBezTo>
                  <a:cubicBezTo>
                    <a:pt x="209" y="158"/>
                    <a:pt x="208" y="160"/>
                    <a:pt x="206" y="158"/>
                  </a:cubicBezTo>
                  <a:cubicBezTo>
                    <a:pt x="205" y="158"/>
                    <a:pt x="202" y="159"/>
                    <a:pt x="201" y="159"/>
                  </a:cubicBezTo>
                  <a:cubicBezTo>
                    <a:pt x="199" y="160"/>
                    <a:pt x="198" y="159"/>
                    <a:pt x="197" y="162"/>
                  </a:cubicBezTo>
                  <a:cubicBezTo>
                    <a:pt x="196" y="164"/>
                    <a:pt x="195" y="164"/>
                    <a:pt x="197" y="165"/>
                  </a:cubicBezTo>
                  <a:cubicBezTo>
                    <a:pt x="196" y="165"/>
                    <a:pt x="195" y="165"/>
                    <a:pt x="194" y="166"/>
                  </a:cubicBezTo>
                  <a:cubicBezTo>
                    <a:pt x="192" y="166"/>
                    <a:pt x="192" y="167"/>
                    <a:pt x="191" y="168"/>
                  </a:cubicBezTo>
                  <a:cubicBezTo>
                    <a:pt x="189" y="168"/>
                    <a:pt x="187" y="168"/>
                    <a:pt x="185" y="169"/>
                  </a:cubicBezTo>
                  <a:cubicBezTo>
                    <a:pt x="182" y="170"/>
                    <a:pt x="180" y="170"/>
                    <a:pt x="178" y="173"/>
                  </a:cubicBezTo>
                  <a:cubicBezTo>
                    <a:pt x="177" y="174"/>
                    <a:pt x="177" y="174"/>
                    <a:pt x="178" y="175"/>
                  </a:cubicBezTo>
                  <a:cubicBezTo>
                    <a:pt x="179" y="176"/>
                    <a:pt x="180" y="176"/>
                    <a:pt x="181" y="177"/>
                  </a:cubicBezTo>
                  <a:cubicBezTo>
                    <a:pt x="179" y="179"/>
                    <a:pt x="180" y="176"/>
                    <a:pt x="178" y="176"/>
                  </a:cubicBezTo>
                  <a:cubicBezTo>
                    <a:pt x="177" y="176"/>
                    <a:pt x="176" y="176"/>
                    <a:pt x="176" y="178"/>
                  </a:cubicBezTo>
                  <a:cubicBezTo>
                    <a:pt x="175" y="177"/>
                    <a:pt x="174" y="177"/>
                    <a:pt x="173" y="176"/>
                  </a:cubicBezTo>
                  <a:cubicBezTo>
                    <a:pt x="173" y="176"/>
                    <a:pt x="174" y="175"/>
                    <a:pt x="174" y="175"/>
                  </a:cubicBezTo>
                  <a:cubicBezTo>
                    <a:pt x="171" y="175"/>
                    <a:pt x="170" y="175"/>
                    <a:pt x="168" y="176"/>
                  </a:cubicBezTo>
                  <a:cubicBezTo>
                    <a:pt x="165" y="177"/>
                    <a:pt x="163" y="177"/>
                    <a:pt x="161" y="179"/>
                  </a:cubicBezTo>
                  <a:cubicBezTo>
                    <a:pt x="160" y="179"/>
                    <a:pt x="159" y="181"/>
                    <a:pt x="158" y="182"/>
                  </a:cubicBezTo>
                  <a:cubicBezTo>
                    <a:pt x="157" y="182"/>
                    <a:pt x="156" y="181"/>
                    <a:pt x="155" y="182"/>
                  </a:cubicBezTo>
                  <a:cubicBezTo>
                    <a:pt x="153" y="184"/>
                    <a:pt x="152" y="185"/>
                    <a:pt x="149" y="184"/>
                  </a:cubicBezTo>
                  <a:cubicBezTo>
                    <a:pt x="151" y="186"/>
                    <a:pt x="153" y="188"/>
                    <a:pt x="150" y="187"/>
                  </a:cubicBezTo>
                  <a:cubicBezTo>
                    <a:pt x="147" y="187"/>
                    <a:pt x="146" y="185"/>
                    <a:pt x="144" y="186"/>
                  </a:cubicBezTo>
                  <a:cubicBezTo>
                    <a:pt x="143" y="187"/>
                    <a:pt x="138" y="186"/>
                    <a:pt x="138" y="187"/>
                  </a:cubicBezTo>
                  <a:cubicBezTo>
                    <a:pt x="137" y="189"/>
                    <a:pt x="136" y="191"/>
                    <a:pt x="134" y="191"/>
                  </a:cubicBezTo>
                  <a:cubicBezTo>
                    <a:pt x="135" y="193"/>
                    <a:pt x="135" y="194"/>
                    <a:pt x="137" y="193"/>
                  </a:cubicBezTo>
                  <a:cubicBezTo>
                    <a:pt x="138" y="193"/>
                    <a:pt x="139" y="193"/>
                    <a:pt x="140" y="193"/>
                  </a:cubicBezTo>
                  <a:cubicBezTo>
                    <a:pt x="140" y="192"/>
                    <a:pt x="141" y="193"/>
                    <a:pt x="141" y="192"/>
                  </a:cubicBezTo>
                  <a:cubicBezTo>
                    <a:pt x="141" y="192"/>
                    <a:pt x="141" y="191"/>
                    <a:pt x="141" y="191"/>
                  </a:cubicBezTo>
                  <a:cubicBezTo>
                    <a:pt x="143" y="190"/>
                    <a:pt x="145" y="191"/>
                    <a:pt x="147" y="191"/>
                  </a:cubicBezTo>
                  <a:cubicBezTo>
                    <a:pt x="148" y="191"/>
                    <a:pt x="148" y="189"/>
                    <a:pt x="149" y="189"/>
                  </a:cubicBezTo>
                  <a:cubicBezTo>
                    <a:pt x="150" y="189"/>
                    <a:pt x="151" y="190"/>
                    <a:pt x="152" y="190"/>
                  </a:cubicBezTo>
                  <a:cubicBezTo>
                    <a:pt x="152" y="189"/>
                    <a:pt x="152" y="189"/>
                    <a:pt x="152" y="188"/>
                  </a:cubicBezTo>
                  <a:cubicBezTo>
                    <a:pt x="152" y="188"/>
                    <a:pt x="154" y="187"/>
                    <a:pt x="155" y="187"/>
                  </a:cubicBezTo>
                  <a:cubicBezTo>
                    <a:pt x="155" y="187"/>
                    <a:pt x="159" y="188"/>
                    <a:pt x="158" y="186"/>
                  </a:cubicBezTo>
                  <a:cubicBezTo>
                    <a:pt x="157" y="185"/>
                    <a:pt x="155" y="184"/>
                    <a:pt x="157" y="183"/>
                  </a:cubicBezTo>
                  <a:cubicBezTo>
                    <a:pt x="159" y="182"/>
                    <a:pt x="159" y="185"/>
                    <a:pt x="159" y="185"/>
                  </a:cubicBezTo>
                  <a:cubicBezTo>
                    <a:pt x="161" y="186"/>
                    <a:pt x="161" y="186"/>
                    <a:pt x="162" y="185"/>
                  </a:cubicBezTo>
                  <a:cubicBezTo>
                    <a:pt x="163" y="184"/>
                    <a:pt x="165" y="183"/>
                    <a:pt x="165" y="182"/>
                  </a:cubicBezTo>
                  <a:cubicBezTo>
                    <a:pt x="167" y="178"/>
                    <a:pt x="168" y="178"/>
                    <a:pt x="172" y="180"/>
                  </a:cubicBezTo>
                  <a:cubicBezTo>
                    <a:pt x="171" y="180"/>
                    <a:pt x="168" y="180"/>
                    <a:pt x="168" y="181"/>
                  </a:cubicBezTo>
                  <a:cubicBezTo>
                    <a:pt x="167" y="183"/>
                    <a:pt x="171" y="182"/>
                    <a:pt x="172" y="181"/>
                  </a:cubicBezTo>
                  <a:cubicBezTo>
                    <a:pt x="173" y="181"/>
                    <a:pt x="174" y="180"/>
                    <a:pt x="175" y="180"/>
                  </a:cubicBezTo>
                  <a:cubicBezTo>
                    <a:pt x="175" y="180"/>
                    <a:pt x="176" y="181"/>
                    <a:pt x="175" y="182"/>
                  </a:cubicBezTo>
                  <a:cubicBezTo>
                    <a:pt x="173" y="183"/>
                    <a:pt x="176" y="185"/>
                    <a:pt x="178" y="184"/>
                  </a:cubicBezTo>
                  <a:cubicBezTo>
                    <a:pt x="179" y="184"/>
                    <a:pt x="175" y="180"/>
                    <a:pt x="177" y="179"/>
                  </a:cubicBezTo>
                  <a:cubicBezTo>
                    <a:pt x="178" y="178"/>
                    <a:pt x="182" y="180"/>
                    <a:pt x="182" y="179"/>
                  </a:cubicBezTo>
                  <a:cubicBezTo>
                    <a:pt x="183" y="177"/>
                    <a:pt x="184" y="176"/>
                    <a:pt x="186" y="176"/>
                  </a:cubicBezTo>
                  <a:cubicBezTo>
                    <a:pt x="188" y="176"/>
                    <a:pt x="186" y="180"/>
                    <a:pt x="185" y="180"/>
                  </a:cubicBezTo>
                  <a:cubicBezTo>
                    <a:pt x="186" y="181"/>
                    <a:pt x="188" y="180"/>
                    <a:pt x="188" y="179"/>
                  </a:cubicBezTo>
                  <a:cubicBezTo>
                    <a:pt x="188" y="177"/>
                    <a:pt x="188" y="176"/>
                    <a:pt x="190" y="176"/>
                  </a:cubicBezTo>
                  <a:cubicBezTo>
                    <a:pt x="192" y="177"/>
                    <a:pt x="193" y="176"/>
                    <a:pt x="195" y="176"/>
                  </a:cubicBezTo>
                  <a:cubicBezTo>
                    <a:pt x="195" y="176"/>
                    <a:pt x="195" y="175"/>
                    <a:pt x="195" y="175"/>
                  </a:cubicBezTo>
                  <a:cubicBezTo>
                    <a:pt x="196" y="175"/>
                    <a:pt x="197" y="175"/>
                    <a:pt x="197" y="175"/>
                  </a:cubicBezTo>
                  <a:cubicBezTo>
                    <a:pt x="194" y="172"/>
                    <a:pt x="201" y="174"/>
                    <a:pt x="201" y="174"/>
                  </a:cubicBezTo>
                  <a:cubicBezTo>
                    <a:pt x="203" y="173"/>
                    <a:pt x="202" y="173"/>
                    <a:pt x="200" y="172"/>
                  </a:cubicBezTo>
                  <a:cubicBezTo>
                    <a:pt x="199" y="171"/>
                    <a:pt x="198" y="171"/>
                    <a:pt x="196" y="170"/>
                  </a:cubicBezTo>
                  <a:cubicBezTo>
                    <a:pt x="198" y="170"/>
                    <a:pt x="200" y="170"/>
                    <a:pt x="202" y="170"/>
                  </a:cubicBezTo>
                  <a:cubicBezTo>
                    <a:pt x="206" y="170"/>
                    <a:pt x="205" y="169"/>
                    <a:pt x="202" y="168"/>
                  </a:cubicBezTo>
                  <a:cubicBezTo>
                    <a:pt x="204" y="167"/>
                    <a:pt x="205" y="166"/>
                    <a:pt x="206" y="168"/>
                  </a:cubicBezTo>
                  <a:cubicBezTo>
                    <a:pt x="207" y="168"/>
                    <a:pt x="208" y="169"/>
                    <a:pt x="208" y="169"/>
                  </a:cubicBezTo>
                  <a:cubicBezTo>
                    <a:pt x="209" y="168"/>
                    <a:pt x="207" y="167"/>
                    <a:pt x="207" y="166"/>
                  </a:cubicBezTo>
                  <a:cubicBezTo>
                    <a:pt x="209" y="164"/>
                    <a:pt x="210" y="164"/>
                    <a:pt x="211" y="166"/>
                  </a:cubicBezTo>
                  <a:cubicBezTo>
                    <a:pt x="212" y="167"/>
                    <a:pt x="213" y="166"/>
                    <a:pt x="213" y="165"/>
                  </a:cubicBezTo>
                  <a:cubicBezTo>
                    <a:pt x="214" y="165"/>
                    <a:pt x="213" y="164"/>
                    <a:pt x="213" y="163"/>
                  </a:cubicBezTo>
                  <a:cubicBezTo>
                    <a:pt x="213" y="164"/>
                    <a:pt x="214" y="164"/>
                    <a:pt x="215" y="165"/>
                  </a:cubicBezTo>
                  <a:cubicBezTo>
                    <a:pt x="215" y="164"/>
                    <a:pt x="216" y="163"/>
                    <a:pt x="217" y="163"/>
                  </a:cubicBezTo>
                  <a:cubicBezTo>
                    <a:pt x="218" y="163"/>
                    <a:pt x="218" y="161"/>
                    <a:pt x="220" y="162"/>
                  </a:cubicBezTo>
                  <a:cubicBezTo>
                    <a:pt x="220" y="160"/>
                    <a:pt x="218" y="161"/>
                    <a:pt x="217" y="160"/>
                  </a:cubicBezTo>
                  <a:cubicBezTo>
                    <a:pt x="218" y="158"/>
                    <a:pt x="220" y="158"/>
                    <a:pt x="223" y="158"/>
                  </a:cubicBezTo>
                  <a:cubicBezTo>
                    <a:pt x="225" y="158"/>
                    <a:pt x="223" y="158"/>
                    <a:pt x="225" y="156"/>
                  </a:cubicBezTo>
                  <a:cubicBezTo>
                    <a:pt x="227" y="155"/>
                    <a:pt x="227" y="157"/>
                    <a:pt x="227" y="154"/>
                  </a:cubicBezTo>
                  <a:cubicBezTo>
                    <a:pt x="228" y="154"/>
                    <a:pt x="229" y="155"/>
                    <a:pt x="230" y="155"/>
                  </a:cubicBezTo>
                  <a:cubicBezTo>
                    <a:pt x="230" y="155"/>
                    <a:pt x="230" y="154"/>
                    <a:pt x="230" y="154"/>
                  </a:cubicBezTo>
                  <a:cubicBezTo>
                    <a:pt x="231" y="154"/>
                    <a:pt x="232" y="154"/>
                    <a:pt x="233" y="153"/>
                  </a:cubicBezTo>
                  <a:cubicBezTo>
                    <a:pt x="232" y="153"/>
                    <a:pt x="232" y="153"/>
                    <a:pt x="232" y="152"/>
                  </a:cubicBezTo>
                  <a:cubicBezTo>
                    <a:pt x="233" y="151"/>
                    <a:pt x="238" y="153"/>
                    <a:pt x="237" y="150"/>
                  </a:cubicBezTo>
                  <a:cubicBezTo>
                    <a:pt x="238" y="150"/>
                    <a:pt x="238" y="151"/>
                    <a:pt x="239" y="151"/>
                  </a:cubicBezTo>
                  <a:cubicBezTo>
                    <a:pt x="239" y="151"/>
                    <a:pt x="239" y="150"/>
                    <a:pt x="239" y="150"/>
                  </a:cubicBezTo>
                  <a:cubicBezTo>
                    <a:pt x="239" y="150"/>
                    <a:pt x="240" y="151"/>
                    <a:pt x="240" y="152"/>
                  </a:cubicBezTo>
                  <a:cubicBezTo>
                    <a:pt x="241" y="150"/>
                    <a:pt x="242" y="149"/>
                    <a:pt x="240" y="148"/>
                  </a:cubicBezTo>
                  <a:cubicBezTo>
                    <a:pt x="241" y="148"/>
                    <a:pt x="242" y="147"/>
                    <a:pt x="243" y="148"/>
                  </a:cubicBezTo>
                  <a:cubicBezTo>
                    <a:pt x="243" y="147"/>
                    <a:pt x="242" y="146"/>
                    <a:pt x="242" y="146"/>
                  </a:cubicBezTo>
                  <a:cubicBezTo>
                    <a:pt x="244" y="146"/>
                    <a:pt x="245" y="146"/>
                    <a:pt x="247" y="145"/>
                  </a:cubicBezTo>
                  <a:cubicBezTo>
                    <a:pt x="248" y="144"/>
                    <a:pt x="249" y="143"/>
                    <a:pt x="251" y="142"/>
                  </a:cubicBezTo>
                  <a:cubicBezTo>
                    <a:pt x="249" y="142"/>
                    <a:pt x="247" y="142"/>
                    <a:pt x="246" y="140"/>
                  </a:cubicBezTo>
                  <a:cubicBezTo>
                    <a:pt x="245" y="139"/>
                    <a:pt x="241" y="140"/>
                    <a:pt x="241" y="141"/>
                  </a:cubicBezTo>
                  <a:cubicBezTo>
                    <a:pt x="241" y="139"/>
                    <a:pt x="241" y="139"/>
                    <a:pt x="242" y="138"/>
                  </a:cubicBezTo>
                  <a:cubicBezTo>
                    <a:pt x="243" y="137"/>
                    <a:pt x="242" y="136"/>
                    <a:pt x="242" y="136"/>
                  </a:cubicBezTo>
                  <a:cubicBezTo>
                    <a:pt x="243" y="136"/>
                    <a:pt x="244" y="136"/>
                    <a:pt x="245" y="136"/>
                  </a:cubicBezTo>
                  <a:cubicBezTo>
                    <a:pt x="245" y="135"/>
                    <a:pt x="244" y="135"/>
                    <a:pt x="244" y="134"/>
                  </a:cubicBezTo>
                  <a:cubicBezTo>
                    <a:pt x="245" y="134"/>
                    <a:pt x="246" y="134"/>
                    <a:pt x="247" y="134"/>
                  </a:cubicBezTo>
                  <a:cubicBezTo>
                    <a:pt x="247" y="134"/>
                    <a:pt x="246" y="133"/>
                    <a:pt x="246" y="133"/>
                  </a:cubicBezTo>
                  <a:cubicBezTo>
                    <a:pt x="247" y="133"/>
                    <a:pt x="248" y="133"/>
                    <a:pt x="249" y="132"/>
                  </a:cubicBezTo>
                  <a:cubicBezTo>
                    <a:pt x="249" y="134"/>
                    <a:pt x="251" y="133"/>
                    <a:pt x="253" y="133"/>
                  </a:cubicBezTo>
                  <a:cubicBezTo>
                    <a:pt x="253" y="132"/>
                    <a:pt x="252" y="131"/>
                    <a:pt x="251" y="132"/>
                  </a:cubicBezTo>
                  <a:cubicBezTo>
                    <a:pt x="251" y="129"/>
                    <a:pt x="255" y="131"/>
                    <a:pt x="257" y="129"/>
                  </a:cubicBezTo>
                  <a:cubicBezTo>
                    <a:pt x="259" y="127"/>
                    <a:pt x="253" y="126"/>
                    <a:pt x="252" y="126"/>
                  </a:cubicBezTo>
                  <a:cubicBezTo>
                    <a:pt x="255" y="126"/>
                    <a:pt x="259" y="126"/>
                    <a:pt x="261" y="125"/>
                  </a:cubicBezTo>
                  <a:cubicBezTo>
                    <a:pt x="260" y="124"/>
                    <a:pt x="260" y="124"/>
                    <a:pt x="259" y="123"/>
                  </a:cubicBezTo>
                  <a:cubicBezTo>
                    <a:pt x="262" y="122"/>
                    <a:pt x="263" y="121"/>
                    <a:pt x="266" y="121"/>
                  </a:cubicBezTo>
                  <a:cubicBezTo>
                    <a:pt x="264" y="118"/>
                    <a:pt x="268" y="117"/>
                    <a:pt x="271" y="117"/>
                  </a:cubicBezTo>
                  <a:cubicBezTo>
                    <a:pt x="273" y="118"/>
                    <a:pt x="272" y="116"/>
                    <a:pt x="274" y="115"/>
                  </a:cubicBezTo>
                  <a:cubicBezTo>
                    <a:pt x="276" y="115"/>
                    <a:pt x="276" y="115"/>
                    <a:pt x="278" y="113"/>
                  </a:cubicBezTo>
                  <a:cubicBezTo>
                    <a:pt x="278" y="115"/>
                    <a:pt x="279" y="115"/>
                    <a:pt x="280" y="115"/>
                  </a:cubicBezTo>
                  <a:cubicBezTo>
                    <a:pt x="282" y="116"/>
                    <a:pt x="282" y="116"/>
                    <a:pt x="283" y="114"/>
                  </a:cubicBezTo>
                  <a:cubicBezTo>
                    <a:pt x="286" y="112"/>
                    <a:pt x="287" y="112"/>
                    <a:pt x="290" y="112"/>
                  </a:cubicBezTo>
                  <a:cubicBezTo>
                    <a:pt x="290" y="114"/>
                    <a:pt x="288" y="113"/>
                    <a:pt x="287" y="114"/>
                  </a:cubicBezTo>
                  <a:cubicBezTo>
                    <a:pt x="285" y="114"/>
                    <a:pt x="284" y="115"/>
                    <a:pt x="283" y="116"/>
                  </a:cubicBezTo>
                  <a:cubicBezTo>
                    <a:pt x="285" y="117"/>
                    <a:pt x="286" y="118"/>
                    <a:pt x="287" y="118"/>
                  </a:cubicBezTo>
                  <a:cubicBezTo>
                    <a:pt x="290" y="118"/>
                    <a:pt x="291" y="118"/>
                    <a:pt x="293" y="120"/>
                  </a:cubicBezTo>
                  <a:cubicBezTo>
                    <a:pt x="290" y="120"/>
                    <a:pt x="288" y="119"/>
                    <a:pt x="286" y="119"/>
                  </a:cubicBezTo>
                  <a:cubicBezTo>
                    <a:pt x="284" y="119"/>
                    <a:pt x="282" y="120"/>
                    <a:pt x="280" y="119"/>
                  </a:cubicBezTo>
                  <a:cubicBezTo>
                    <a:pt x="280" y="118"/>
                    <a:pt x="279" y="117"/>
                    <a:pt x="278" y="117"/>
                  </a:cubicBezTo>
                  <a:cubicBezTo>
                    <a:pt x="278" y="118"/>
                    <a:pt x="277" y="118"/>
                    <a:pt x="276" y="119"/>
                  </a:cubicBezTo>
                  <a:cubicBezTo>
                    <a:pt x="273" y="120"/>
                    <a:pt x="271" y="120"/>
                    <a:pt x="268" y="121"/>
                  </a:cubicBezTo>
                  <a:cubicBezTo>
                    <a:pt x="269" y="122"/>
                    <a:pt x="270" y="124"/>
                    <a:pt x="270" y="125"/>
                  </a:cubicBezTo>
                  <a:cubicBezTo>
                    <a:pt x="269" y="125"/>
                    <a:pt x="269" y="125"/>
                    <a:pt x="268" y="125"/>
                  </a:cubicBezTo>
                  <a:cubicBezTo>
                    <a:pt x="269" y="128"/>
                    <a:pt x="269" y="127"/>
                    <a:pt x="266" y="129"/>
                  </a:cubicBezTo>
                  <a:cubicBezTo>
                    <a:pt x="265" y="130"/>
                    <a:pt x="263" y="131"/>
                    <a:pt x="264" y="132"/>
                  </a:cubicBezTo>
                  <a:cubicBezTo>
                    <a:pt x="265" y="133"/>
                    <a:pt x="268" y="135"/>
                    <a:pt x="268" y="133"/>
                  </a:cubicBezTo>
                  <a:cubicBezTo>
                    <a:pt x="269" y="132"/>
                    <a:pt x="272" y="131"/>
                    <a:pt x="273" y="132"/>
                  </a:cubicBezTo>
                  <a:cubicBezTo>
                    <a:pt x="273" y="132"/>
                    <a:pt x="272" y="132"/>
                    <a:pt x="271" y="133"/>
                  </a:cubicBezTo>
                  <a:cubicBezTo>
                    <a:pt x="270" y="134"/>
                    <a:pt x="271" y="134"/>
                    <a:pt x="269" y="134"/>
                  </a:cubicBezTo>
                  <a:cubicBezTo>
                    <a:pt x="269" y="134"/>
                    <a:pt x="269" y="136"/>
                    <a:pt x="268" y="136"/>
                  </a:cubicBezTo>
                  <a:cubicBezTo>
                    <a:pt x="267" y="136"/>
                    <a:pt x="265" y="136"/>
                    <a:pt x="264" y="135"/>
                  </a:cubicBezTo>
                  <a:cubicBezTo>
                    <a:pt x="265" y="136"/>
                    <a:pt x="265" y="136"/>
                    <a:pt x="265" y="137"/>
                  </a:cubicBezTo>
                  <a:cubicBezTo>
                    <a:pt x="263" y="137"/>
                    <a:pt x="262" y="136"/>
                    <a:pt x="263" y="139"/>
                  </a:cubicBezTo>
                  <a:cubicBezTo>
                    <a:pt x="264" y="139"/>
                    <a:pt x="265" y="138"/>
                    <a:pt x="265" y="140"/>
                  </a:cubicBezTo>
                  <a:cubicBezTo>
                    <a:pt x="267" y="139"/>
                    <a:pt x="269" y="138"/>
                    <a:pt x="272" y="138"/>
                  </a:cubicBezTo>
                  <a:cubicBezTo>
                    <a:pt x="271" y="138"/>
                    <a:pt x="271" y="137"/>
                    <a:pt x="270" y="136"/>
                  </a:cubicBezTo>
                  <a:cubicBezTo>
                    <a:pt x="271" y="137"/>
                    <a:pt x="273" y="138"/>
                    <a:pt x="274" y="138"/>
                  </a:cubicBezTo>
                  <a:cubicBezTo>
                    <a:pt x="274" y="138"/>
                    <a:pt x="274" y="137"/>
                    <a:pt x="273" y="137"/>
                  </a:cubicBezTo>
                  <a:cubicBezTo>
                    <a:pt x="276" y="136"/>
                    <a:pt x="276" y="136"/>
                    <a:pt x="277" y="134"/>
                  </a:cubicBezTo>
                  <a:cubicBezTo>
                    <a:pt x="278" y="134"/>
                    <a:pt x="278" y="135"/>
                    <a:pt x="278" y="136"/>
                  </a:cubicBezTo>
                  <a:cubicBezTo>
                    <a:pt x="280" y="135"/>
                    <a:pt x="280" y="134"/>
                    <a:pt x="280" y="132"/>
                  </a:cubicBezTo>
                  <a:cubicBezTo>
                    <a:pt x="281" y="133"/>
                    <a:pt x="281" y="134"/>
                    <a:pt x="282" y="134"/>
                  </a:cubicBezTo>
                  <a:cubicBezTo>
                    <a:pt x="283" y="134"/>
                    <a:pt x="283" y="132"/>
                    <a:pt x="283" y="132"/>
                  </a:cubicBezTo>
                  <a:cubicBezTo>
                    <a:pt x="284" y="132"/>
                    <a:pt x="285" y="132"/>
                    <a:pt x="286" y="133"/>
                  </a:cubicBezTo>
                  <a:cubicBezTo>
                    <a:pt x="288" y="131"/>
                    <a:pt x="288" y="131"/>
                    <a:pt x="288" y="127"/>
                  </a:cubicBezTo>
                  <a:cubicBezTo>
                    <a:pt x="290" y="128"/>
                    <a:pt x="290" y="128"/>
                    <a:pt x="290" y="130"/>
                  </a:cubicBezTo>
                  <a:cubicBezTo>
                    <a:pt x="291" y="129"/>
                    <a:pt x="291" y="129"/>
                    <a:pt x="292" y="129"/>
                  </a:cubicBezTo>
                  <a:cubicBezTo>
                    <a:pt x="293" y="131"/>
                    <a:pt x="294" y="130"/>
                    <a:pt x="297" y="130"/>
                  </a:cubicBezTo>
                  <a:cubicBezTo>
                    <a:pt x="298" y="130"/>
                    <a:pt x="300" y="127"/>
                    <a:pt x="300" y="126"/>
                  </a:cubicBezTo>
                  <a:cubicBezTo>
                    <a:pt x="301" y="126"/>
                    <a:pt x="302" y="127"/>
                    <a:pt x="302" y="127"/>
                  </a:cubicBezTo>
                  <a:cubicBezTo>
                    <a:pt x="302" y="125"/>
                    <a:pt x="302" y="124"/>
                    <a:pt x="304" y="124"/>
                  </a:cubicBezTo>
                  <a:cubicBezTo>
                    <a:pt x="303" y="123"/>
                    <a:pt x="303" y="123"/>
                    <a:pt x="302" y="122"/>
                  </a:cubicBezTo>
                  <a:cubicBezTo>
                    <a:pt x="300" y="124"/>
                    <a:pt x="299" y="123"/>
                    <a:pt x="296" y="123"/>
                  </a:cubicBezTo>
                  <a:cubicBezTo>
                    <a:pt x="296" y="123"/>
                    <a:pt x="302" y="122"/>
                    <a:pt x="301" y="121"/>
                  </a:cubicBezTo>
                  <a:cubicBezTo>
                    <a:pt x="301" y="121"/>
                    <a:pt x="298" y="120"/>
                    <a:pt x="297" y="120"/>
                  </a:cubicBezTo>
                  <a:cubicBezTo>
                    <a:pt x="298" y="120"/>
                    <a:pt x="300" y="120"/>
                    <a:pt x="300" y="119"/>
                  </a:cubicBezTo>
                  <a:cubicBezTo>
                    <a:pt x="300" y="118"/>
                    <a:pt x="301" y="117"/>
                    <a:pt x="299" y="116"/>
                  </a:cubicBezTo>
                  <a:cubicBezTo>
                    <a:pt x="302" y="117"/>
                    <a:pt x="303" y="117"/>
                    <a:pt x="306" y="115"/>
                  </a:cubicBezTo>
                  <a:cubicBezTo>
                    <a:pt x="305" y="116"/>
                    <a:pt x="304" y="117"/>
                    <a:pt x="302" y="118"/>
                  </a:cubicBezTo>
                  <a:cubicBezTo>
                    <a:pt x="303" y="119"/>
                    <a:pt x="305" y="120"/>
                    <a:pt x="305" y="120"/>
                  </a:cubicBezTo>
                  <a:cubicBezTo>
                    <a:pt x="306" y="120"/>
                    <a:pt x="307" y="117"/>
                    <a:pt x="308" y="116"/>
                  </a:cubicBezTo>
                  <a:cubicBezTo>
                    <a:pt x="308" y="118"/>
                    <a:pt x="308" y="119"/>
                    <a:pt x="310" y="118"/>
                  </a:cubicBezTo>
                  <a:cubicBezTo>
                    <a:pt x="311" y="118"/>
                    <a:pt x="312" y="118"/>
                    <a:pt x="314" y="118"/>
                  </a:cubicBezTo>
                  <a:cubicBezTo>
                    <a:pt x="316" y="118"/>
                    <a:pt x="318" y="115"/>
                    <a:pt x="320" y="117"/>
                  </a:cubicBezTo>
                  <a:cubicBezTo>
                    <a:pt x="319" y="117"/>
                    <a:pt x="316" y="118"/>
                    <a:pt x="316" y="120"/>
                  </a:cubicBezTo>
                  <a:cubicBezTo>
                    <a:pt x="318" y="119"/>
                    <a:pt x="319" y="119"/>
                    <a:pt x="321" y="120"/>
                  </a:cubicBezTo>
                  <a:cubicBezTo>
                    <a:pt x="321" y="120"/>
                    <a:pt x="321" y="121"/>
                    <a:pt x="321" y="121"/>
                  </a:cubicBezTo>
                  <a:cubicBezTo>
                    <a:pt x="322" y="120"/>
                    <a:pt x="323" y="120"/>
                    <a:pt x="323" y="121"/>
                  </a:cubicBezTo>
                  <a:cubicBezTo>
                    <a:pt x="322" y="122"/>
                    <a:pt x="321" y="122"/>
                    <a:pt x="321" y="122"/>
                  </a:cubicBezTo>
                  <a:cubicBezTo>
                    <a:pt x="323" y="122"/>
                    <a:pt x="324" y="122"/>
                    <a:pt x="326" y="121"/>
                  </a:cubicBezTo>
                  <a:cubicBezTo>
                    <a:pt x="326" y="123"/>
                    <a:pt x="326" y="123"/>
                    <a:pt x="324" y="124"/>
                  </a:cubicBezTo>
                  <a:cubicBezTo>
                    <a:pt x="325" y="124"/>
                    <a:pt x="327" y="123"/>
                    <a:pt x="327" y="124"/>
                  </a:cubicBezTo>
                  <a:cubicBezTo>
                    <a:pt x="329" y="124"/>
                    <a:pt x="330" y="125"/>
                    <a:pt x="331" y="124"/>
                  </a:cubicBezTo>
                  <a:cubicBezTo>
                    <a:pt x="332" y="124"/>
                    <a:pt x="336" y="120"/>
                    <a:pt x="337" y="122"/>
                  </a:cubicBezTo>
                  <a:cubicBezTo>
                    <a:pt x="335" y="123"/>
                    <a:pt x="334" y="124"/>
                    <a:pt x="333" y="126"/>
                  </a:cubicBezTo>
                  <a:cubicBezTo>
                    <a:pt x="336" y="127"/>
                    <a:pt x="340" y="127"/>
                    <a:pt x="342" y="129"/>
                  </a:cubicBezTo>
                  <a:cubicBezTo>
                    <a:pt x="344" y="130"/>
                    <a:pt x="350" y="128"/>
                    <a:pt x="351" y="128"/>
                  </a:cubicBezTo>
                  <a:cubicBezTo>
                    <a:pt x="355" y="127"/>
                    <a:pt x="357" y="128"/>
                    <a:pt x="361" y="129"/>
                  </a:cubicBezTo>
                  <a:cubicBezTo>
                    <a:pt x="364" y="130"/>
                    <a:pt x="367" y="132"/>
                    <a:pt x="368" y="127"/>
                  </a:cubicBezTo>
                  <a:cubicBezTo>
                    <a:pt x="369" y="128"/>
                    <a:pt x="369" y="128"/>
                    <a:pt x="370" y="129"/>
                  </a:cubicBezTo>
                  <a:cubicBezTo>
                    <a:pt x="370" y="130"/>
                    <a:pt x="369" y="130"/>
                    <a:pt x="368" y="131"/>
                  </a:cubicBezTo>
                  <a:cubicBezTo>
                    <a:pt x="372" y="132"/>
                    <a:pt x="377" y="134"/>
                    <a:pt x="381" y="133"/>
                  </a:cubicBezTo>
                  <a:cubicBezTo>
                    <a:pt x="383" y="132"/>
                    <a:pt x="385" y="131"/>
                    <a:pt x="386" y="129"/>
                  </a:cubicBezTo>
                  <a:cubicBezTo>
                    <a:pt x="387" y="128"/>
                    <a:pt x="391" y="131"/>
                    <a:pt x="392" y="131"/>
                  </a:cubicBezTo>
                  <a:cubicBezTo>
                    <a:pt x="389" y="131"/>
                    <a:pt x="391" y="134"/>
                    <a:pt x="389" y="134"/>
                  </a:cubicBezTo>
                  <a:cubicBezTo>
                    <a:pt x="388" y="134"/>
                    <a:pt x="389" y="131"/>
                    <a:pt x="389" y="130"/>
                  </a:cubicBezTo>
                  <a:cubicBezTo>
                    <a:pt x="388" y="130"/>
                    <a:pt x="387" y="130"/>
                    <a:pt x="387" y="130"/>
                  </a:cubicBezTo>
                  <a:cubicBezTo>
                    <a:pt x="387" y="133"/>
                    <a:pt x="387" y="134"/>
                    <a:pt x="384" y="134"/>
                  </a:cubicBezTo>
                  <a:cubicBezTo>
                    <a:pt x="385" y="135"/>
                    <a:pt x="390" y="136"/>
                    <a:pt x="389" y="137"/>
                  </a:cubicBezTo>
                  <a:cubicBezTo>
                    <a:pt x="391" y="137"/>
                    <a:pt x="392" y="137"/>
                    <a:pt x="394" y="138"/>
                  </a:cubicBezTo>
                  <a:cubicBezTo>
                    <a:pt x="396" y="140"/>
                    <a:pt x="397" y="140"/>
                    <a:pt x="398" y="138"/>
                  </a:cubicBezTo>
                  <a:cubicBezTo>
                    <a:pt x="398" y="139"/>
                    <a:pt x="398" y="140"/>
                    <a:pt x="399" y="140"/>
                  </a:cubicBezTo>
                  <a:cubicBezTo>
                    <a:pt x="401" y="140"/>
                    <a:pt x="401" y="140"/>
                    <a:pt x="402" y="141"/>
                  </a:cubicBezTo>
                  <a:cubicBezTo>
                    <a:pt x="403" y="143"/>
                    <a:pt x="405" y="144"/>
                    <a:pt x="407" y="145"/>
                  </a:cubicBezTo>
                  <a:cubicBezTo>
                    <a:pt x="407" y="146"/>
                    <a:pt x="408" y="146"/>
                    <a:pt x="409" y="147"/>
                  </a:cubicBezTo>
                  <a:cubicBezTo>
                    <a:pt x="410" y="148"/>
                    <a:pt x="411" y="147"/>
                    <a:pt x="412" y="147"/>
                  </a:cubicBezTo>
                  <a:cubicBezTo>
                    <a:pt x="413" y="148"/>
                    <a:pt x="416" y="149"/>
                    <a:pt x="417" y="150"/>
                  </a:cubicBezTo>
                  <a:cubicBezTo>
                    <a:pt x="416" y="149"/>
                    <a:pt x="416" y="148"/>
                    <a:pt x="416" y="147"/>
                  </a:cubicBezTo>
                  <a:cubicBezTo>
                    <a:pt x="417" y="148"/>
                    <a:pt x="418" y="148"/>
                    <a:pt x="418" y="148"/>
                  </a:cubicBezTo>
                  <a:cubicBezTo>
                    <a:pt x="418" y="148"/>
                    <a:pt x="419" y="148"/>
                    <a:pt x="419" y="147"/>
                  </a:cubicBezTo>
                  <a:cubicBezTo>
                    <a:pt x="420" y="147"/>
                    <a:pt x="419" y="148"/>
                    <a:pt x="420" y="149"/>
                  </a:cubicBezTo>
                  <a:cubicBezTo>
                    <a:pt x="421" y="149"/>
                    <a:pt x="422" y="149"/>
                    <a:pt x="423" y="149"/>
                  </a:cubicBezTo>
                  <a:cubicBezTo>
                    <a:pt x="422" y="148"/>
                    <a:pt x="422" y="146"/>
                    <a:pt x="421" y="146"/>
                  </a:cubicBezTo>
                  <a:cubicBezTo>
                    <a:pt x="421" y="146"/>
                    <a:pt x="420" y="145"/>
                    <a:pt x="421" y="145"/>
                  </a:cubicBezTo>
                  <a:cubicBezTo>
                    <a:pt x="419" y="145"/>
                    <a:pt x="418" y="145"/>
                    <a:pt x="417" y="145"/>
                  </a:cubicBezTo>
                  <a:cubicBezTo>
                    <a:pt x="418" y="144"/>
                    <a:pt x="418" y="144"/>
                    <a:pt x="418" y="144"/>
                  </a:cubicBezTo>
                  <a:cubicBezTo>
                    <a:pt x="416" y="144"/>
                    <a:pt x="414" y="142"/>
                    <a:pt x="412" y="142"/>
                  </a:cubicBezTo>
                  <a:cubicBezTo>
                    <a:pt x="413" y="140"/>
                    <a:pt x="413" y="141"/>
                    <a:pt x="415" y="141"/>
                  </a:cubicBezTo>
                  <a:cubicBezTo>
                    <a:pt x="416" y="142"/>
                    <a:pt x="416" y="143"/>
                    <a:pt x="417" y="141"/>
                  </a:cubicBezTo>
                  <a:cubicBezTo>
                    <a:pt x="419" y="143"/>
                    <a:pt x="419" y="144"/>
                    <a:pt x="422" y="143"/>
                  </a:cubicBezTo>
                  <a:cubicBezTo>
                    <a:pt x="421" y="142"/>
                    <a:pt x="421" y="141"/>
                    <a:pt x="421" y="141"/>
                  </a:cubicBezTo>
                  <a:cubicBezTo>
                    <a:pt x="422" y="141"/>
                    <a:pt x="423" y="142"/>
                    <a:pt x="425" y="142"/>
                  </a:cubicBezTo>
                  <a:cubicBezTo>
                    <a:pt x="424" y="143"/>
                    <a:pt x="423" y="143"/>
                    <a:pt x="423" y="144"/>
                  </a:cubicBezTo>
                  <a:cubicBezTo>
                    <a:pt x="423" y="144"/>
                    <a:pt x="424" y="145"/>
                    <a:pt x="424" y="145"/>
                  </a:cubicBezTo>
                  <a:cubicBezTo>
                    <a:pt x="424" y="145"/>
                    <a:pt x="424" y="146"/>
                    <a:pt x="425" y="146"/>
                  </a:cubicBezTo>
                  <a:cubicBezTo>
                    <a:pt x="424" y="146"/>
                    <a:pt x="424" y="147"/>
                    <a:pt x="423" y="147"/>
                  </a:cubicBezTo>
                  <a:cubicBezTo>
                    <a:pt x="425" y="147"/>
                    <a:pt x="426" y="147"/>
                    <a:pt x="428" y="147"/>
                  </a:cubicBezTo>
                  <a:cubicBezTo>
                    <a:pt x="428" y="147"/>
                    <a:pt x="430" y="149"/>
                    <a:pt x="431" y="150"/>
                  </a:cubicBezTo>
                  <a:cubicBezTo>
                    <a:pt x="431" y="149"/>
                    <a:pt x="432" y="149"/>
                    <a:pt x="433" y="149"/>
                  </a:cubicBezTo>
                  <a:cubicBezTo>
                    <a:pt x="432" y="148"/>
                    <a:pt x="430" y="145"/>
                    <a:pt x="432" y="145"/>
                  </a:cubicBezTo>
                  <a:cubicBezTo>
                    <a:pt x="429" y="145"/>
                    <a:pt x="429" y="142"/>
                    <a:pt x="429" y="141"/>
                  </a:cubicBezTo>
                  <a:cubicBezTo>
                    <a:pt x="429" y="140"/>
                    <a:pt x="429" y="139"/>
                    <a:pt x="428" y="139"/>
                  </a:cubicBezTo>
                  <a:cubicBezTo>
                    <a:pt x="427" y="138"/>
                    <a:pt x="426" y="138"/>
                    <a:pt x="427" y="137"/>
                  </a:cubicBezTo>
                  <a:cubicBezTo>
                    <a:pt x="430" y="136"/>
                    <a:pt x="429" y="137"/>
                    <a:pt x="430" y="139"/>
                  </a:cubicBezTo>
                  <a:cubicBezTo>
                    <a:pt x="431" y="140"/>
                    <a:pt x="431" y="143"/>
                    <a:pt x="432" y="144"/>
                  </a:cubicBezTo>
                  <a:cubicBezTo>
                    <a:pt x="433" y="144"/>
                    <a:pt x="435" y="148"/>
                    <a:pt x="435" y="148"/>
                  </a:cubicBezTo>
                  <a:cubicBezTo>
                    <a:pt x="437" y="148"/>
                    <a:pt x="439" y="149"/>
                    <a:pt x="440" y="150"/>
                  </a:cubicBezTo>
                  <a:cubicBezTo>
                    <a:pt x="439" y="150"/>
                    <a:pt x="438" y="151"/>
                    <a:pt x="437" y="151"/>
                  </a:cubicBezTo>
                  <a:cubicBezTo>
                    <a:pt x="435" y="150"/>
                    <a:pt x="435" y="150"/>
                    <a:pt x="434" y="148"/>
                  </a:cubicBezTo>
                  <a:cubicBezTo>
                    <a:pt x="433" y="150"/>
                    <a:pt x="435" y="152"/>
                    <a:pt x="435" y="153"/>
                  </a:cubicBezTo>
                  <a:cubicBezTo>
                    <a:pt x="436" y="155"/>
                    <a:pt x="436" y="157"/>
                    <a:pt x="438" y="159"/>
                  </a:cubicBezTo>
                  <a:cubicBezTo>
                    <a:pt x="438" y="158"/>
                    <a:pt x="438" y="157"/>
                    <a:pt x="438" y="157"/>
                  </a:cubicBezTo>
                  <a:cubicBezTo>
                    <a:pt x="438" y="158"/>
                    <a:pt x="439" y="159"/>
                    <a:pt x="440" y="159"/>
                  </a:cubicBezTo>
                  <a:cubicBezTo>
                    <a:pt x="437" y="159"/>
                    <a:pt x="435" y="161"/>
                    <a:pt x="436" y="163"/>
                  </a:cubicBezTo>
                  <a:cubicBezTo>
                    <a:pt x="437" y="162"/>
                    <a:pt x="441" y="161"/>
                    <a:pt x="441" y="159"/>
                  </a:cubicBezTo>
                  <a:cubicBezTo>
                    <a:pt x="442" y="160"/>
                    <a:pt x="442" y="160"/>
                    <a:pt x="444" y="159"/>
                  </a:cubicBezTo>
                  <a:cubicBezTo>
                    <a:pt x="443" y="159"/>
                    <a:pt x="443" y="158"/>
                    <a:pt x="442" y="158"/>
                  </a:cubicBezTo>
                  <a:cubicBezTo>
                    <a:pt x="443" y="158"/>
                    <a:pt x="443" y="158"/>
                    <a:pt x="444" y="158"/>
                  </a:cubicBezTo>
                  <a:cubicBezTo>
                    <a:pt x="443" y="157"/>
                    <a:pt x="443" y="157"/>
                    <a:pt x="442" y="157"/>
                  </a:cubicBezTo>
                  <a:cubicBezTo>
                    <a:pt x="441" y="157"/>
                    <a:pt x="441" y="155"/>
                    <a:pt x="441" y="155"/>
                  </a:cubicBezTo>
                  <a:cubicBezTo>
                    <a:pt x="441" y="154"/>
                    <a:pt x="440" y="154"/>
                    <a:pt x="439" y="154"/>
                  </a:cubicBezTo>
                  <a:cubicBezTo>
                    <a:pt x="439" y="154"/>
                    <a:pt x="439" y="152"/>
                    <a:pt x="439" y="151"/>
                  </a:cubicBezTo>
                  <a:cubicBezTo>
                    <a:pt x="442" y="153"/>
                    <a:pt x="442" y="153"/>
                    <a:pt x="443" y="156"/>
                  </a:cubicBezTo>
                  <a:cubicBezTo>
                    <a:pt x="445" y="155"/>
                    <a:pt x="442" y="152"/>
                    <a:pt x="441" y="151"/>
                  </a:cubicBezTo>
                  <a:cubicBezTo>
                    <a:pt x="440" y="149"/>
                    <a:pt x="442" y="147"/>
                    <a:pt x="443" y="146"/>
                  </a:cubicBezTo>
                  <a:cubicBezTo>
                    <a:pt x="443" y="149"/>
                    <a:pt x="443" y="150"/>
                    <a:pt x="444" y="152"/>
                  </a:cubicBezTo>
                  <a:cubicBezTo>
                    <a:pt x="445" y="151"/>
                    <a:pt x="445" y="151"/>
                    <a:pt x="445" y="150"/>
                  </a:cubicBezTo>
                  <a:cubicBezTo>
                    <a:pt x="445" y="151"/>
                    <a:pt x="446" y="152"/>
                    <a:pt x="446" y="152"/>
                  </a:cubicBezTo>
                  <a:cubicBezTo>
                    <a:pt x="446" y="153"/>
                    <a:pt x="444" y="154"/>
                    <a:pt x="446" y="154"/>
                  </a:cubicBezTo>
                  <a:cubicBezTo>
                    <a:pt x="447" y="155"/>
                    <a:pt x="447" y="154"/>
                    <a:pt x="448" y="154"/>
                  </a:cubicBezTo>
                  <a:cubicBezTo>
                    <a:pt x="449" y="154"/>
                    <a:pt x="450" y="154"/>
                    <a:pt x="451" y="154"/>
                  </a:cubicBezTo>
                  <a:cubicBezTo>
                    <a:pt x="450" y="155"/>
                    <a:pt x="446" y="156"/>
                    <a:pt x="446" y="156"/>
                  </a:cubicBezTo>
                  <a:cubicBezTo>
                    <a:pt x="446" y="158"/>
                    <a:pt x="448" y="157"/>
                    <a:pt x="448" y="160"/>
                  </a:cubicBezTo>
                  <a:cubicBezTo>
                    <a:pt x="449" y="160"/>
                    <a:pt x="450" y="160"/>
                    <a:pt x="451" y="159"/>
                  </a:cubicBezTo>
                  <a:cubicBezTo>
                    <a:pt x="450" y="160"/>
                    <a:pt x="448" y="160"/>
                    <a:pt x="447" y="161"/>
                  </a:cubicBezTo>
                  <a:cubicBezTo>
                    <a:pt x="447" y="163"/>
                    <a:pt x="450" y="161"/>
                    <a:pt x="452" y="163"/>
                  </a:cubicBezTo>
                  <a:cubicBezTo>
                    <a:pt x="451" y="163"/>
                    <a:pt x="450" y="164"/>
                    <a:pt x="450" y="163"/>
                  </a:cubicBezTo>
                  <a:cubicBezTo>
                    <a:pt x="450" y="164"/>
                    <a:pt x="450" y="164"/>
                    <a:pt x="450" y="165"/>
                  </a:cubicBezTo>
                  <a:cubicBezTo>
                    <a:pt x="448" y="163"/>
                    <a:pt x="448" y="163"/>
                    <a:pt x="445" y="162"/>
                  </a:cubicBezTo>
                  <a:cubicBezTo>
                    <a:pt x="443" y="162"/>
                    <a:pt x="443" y="163"/>
                    <a:pt x="441" y="163"/>
                  </a:cubicBezTo>
                  <a:cubicBezTo>
                    <a:pt x="442" y="163"/>
                    <a:pt x="444" y="164"/>
                    <a:pt x="445" y="164"/>
                  </a:cubicBezTo>
                  <a:cubicBezTo>
                    <a:pt x="446" y="166"/>
                    <a:pt x="444" y="167"/>
                    <a:pt x="443" y="168"/>
                  </a:cubicBezTo>
                  <a:cubicBezTo>
                    <a:pt x="442" y="166"/>
                    <a:pt x="443" y="165"/>
                    <a:pt x="441" y="165"/>
                  </a:cubicBezTo>
                  <a:cubicBezTo>
                    <a:pt x="439" y="165"/>
                    <a:pt x="438" y="165"/>
                    <a:pt x="438" y="167"/>
                  </a:cubicBezTo>
                  <a:cubicBezTo>
                    <a:pt x="439" y="167"/>
                    <a:pt x="440" y="167"/>
                    <a:pt x="441" y="167"/>
                  </a:cubicBezTo>
                  <a:cubicBezTo>
                    <a:pt x="441" y="167"/>
                    <a:pt x="441" y="168"/>
                    <a:pt x="440" y="168"/>
                  </a:cubicBezTo>
                  <a:cubicBezTo>
                    <a:pt x="441" y="168"/>
                    <a:pt x="441" y="169"/>
                    <a:pt x="442" y="169"/>
                  </a:cubicBezTo>
                  <a:cubicBezTo>
                    <a:pt x="441" y="170"/>
                    <a:pt x="440" y="170"/>
                    <a:pt x="439" y="171"/>
                  </a:cubicBezTo>
                  <a:cubicBezTo>
                    <a:pt x="439" y="171"/>
                    <a:pt x="440" y="173"/>
                    <a:pt x="440" y="173"/>
                  </a:cubicBezTo>
                  <a:cubicBezTo>
                    <a:pt x="442" y="173"/>
                    <a:pt x="440" y="176"/>
                    <a:pt x="442" y="176"/>
                  </a:cubicBezTo>
                  <a:cubicBezTo>
                    <a:pt x="442" y="175"/>
                    <a:pt x="442" y="173"/>
                    <a:pt x="442" y="172"/>
                  </a:cubicBezTo>
                  <a:cubicBezTo>
                    <a:pt x="444" y="172"/>
                    <a:pt x="444" y="172"/>
                    <a:pt x="444" y="170"/>
                  </a:cubicBezTo>
                  <a:cubicBezTo>
                    <a:pt x="443" y="167"/>
                    <a:pt x="445" y="169"/>
                    <a:pt x="446" y="167"/>
                  </a:cubicBezTo>
                  <a:cubicBezTo>
                    <a:pt x="446" y="168"/>
                    <a:pt x="446" y="169"/>
                    <a:pt x="447" y="170"/>
                  </a:cubicBezTo>
                  <a:cubicBezTo>
                    <a:pt x="448" y="171"/>
                    <a:pt x="449" y="169"/>
                    <a:pt x="449" y="168"/>
                  </a:cubicBezTo>
                  <a:cubicBezTo>
                    <a:pt x="449" y="169"/>
                    <a:pt x="452" y="171"/>
                    <a:pt x="451" y="168"/>
                  </a:cubicBezTo>
                  <a:cubicBezTo>
                    <a:pt x="451" y="167"/>
                    <a:pt x="449" y="166"/>
                    <a:pt x="448" y="165"/>
                  </a:cubicBezTo>
                  <a:cubicBezTo>
                    <a:pt x="449" y="166"/>
                    <a:pt x="452" y="166"/>
                    <a:pt x="452" y="168"/>
                  </a:cubicBezTo>
                  <a:cubicBezTo>
                    <a:pt x="453" y="168"/>
                    <a:pt x="454" y="164"/>
                    <a:pt x="453" y="163"/>
                  </a:cubicBezTo>
                  <a:cubicBezTo>
                    <a:pt x="456" y="161"/>
                    <a:pt x="454" y="165"/>
                    <a:pt x="454" y="167"/>
                  </a:cubicBezTo>
                  <a:cubicBezTo>
                    <a:pt x="454" y="168"/>
                    <a:pt x="455" y="169"/>
                    <a:pt x="454" y="170"/>
                  </a:cubicBezTo>
                  <a:cubicBezTo>
                    <a:pt x="453" y="170"/>
                    <a:pt x="452" y="172"/>
                    <a:pt x="454" y="172"/>
                  </a:cubicBezTo>
                  <a:cubicBezTo>
                    <a:pt x="454" y="172"/>
                    <a:pt x="456" y="171"/>
                    <a:pt x="456" y="170"/>
                  </a:cubicBezTo>
                  <a:cubicBezTo>
                    <a:pt x="457" y="169"/>
                    <a:pt x="455" y="169"/>
                    <a:pt x="457" y="168"/>
                  </a:cubicBezTo>
                  <a:cubicBezTo>
                    <a:pt x="461" y="166"/>
                    <a:pt x="459" y="170"/>
                    <a:pt x="459" y="172"/>
                  </a:cubicBezTo>
                  <a:cubicBezTo>
                    <a:pt x="458" y="172"/>
                    <a:pt x="457" y="172"/>
                    <a:pt x="456" y="173"/>
                  </a:cubicBezTo>
                  <a:cubicBezTo>
                    <a:pt x="455" y="174"/>
                    <a:pt x="457" y="174"/>
                    <a:pt x="458" y="175"/>
                  </a:cubicBezTo>
                  <a:cubicBezTo>
                    <a:pt x="458" y="175"/>
                    <a:pt x="459" y="176"/>
                    <a:pt x="459" y="176"/>
                  </a:cubicBezTo>
                  <a:cubicBezTo>
                    <a:pt x="459" y="176"/>
                    <a:pt x="460" y="176"/>
                    <a:pt x="460" y="176"/>
                  </a:cubicBezTo>
                  <a:cubicBezTo>
                    <a:pt x="461" y="174"/>
                    <a:pt x="461" y="175"/>
                    <a:pt x="462" y="174"/>
                  </a:cubicBezTo>
                  <a:cubicBezTo>
                    <a:pt x="463" y="174"/>
                    <a:pt x="463" y="171"/>
                    <a:pt x="465" y="171"/>
                  </a:cubicBezTo>
                  <a:cubicBezTo>
                    <a:pt x="466" y="173"/>
                    <a:pt x="463" y="175"/>
                    <a:pt x="462" y="176"/>
                  </a:cubicBezTo>
                  <a:cubicBezTo>
                    <a:pt x="460" y="177"/>
                    <a:pt x="461" y="181"/>
                    <a:pt x="463" y="181"/>
                  </a:cubicBezTo>
                  <a:cubicBezTo>
                    <a:pt x="464" y="181"/>
                    <a:pt x="463" y="177"/>
                    <a:pt x="465" y="176"/>
                  </a:cubicBezTo>
                  <a:cubicBezTo>
                    <a:pt x="467" y="176"/>
                    <a:pt x="470" y="176"/>
                    <a:pt x="471" y="174"/>
                  </a:cubicBezTo>
                  <a:cubicBezTo>
                    <a:pt x="470" y="176"/>
                    <a:pt x="464" y="180"/>
                    <a:pt x="465" y="182"/>
                  </a:cubicBezTo>
                  <a:cubicBezTo>
                    <a:pt x="466" y="182"/>
                    <a:pt x="467" y="183"/>
                    <a:pt x="467" y="183"/>
                  </a:cubicBezTo>
                  <a:cubicBezTo>
                    <a:pt x="467" y="183"/>
                    <a:pt x="466" y="185"/>
                    <a:pt x="466" y="186"/>
                  </a:cubicBezTo>
                  <a:cubicBezTo>
                    <a:pt x="465" y="188"/>
                    <a:pt x="468" y="186"/>
                    <a:pt x="469" y="186"/>
                  </a:cubicBezTo>
                  <a:cubicBezTo>
                    <a:pt x="467" y="185"/>
                    <a:pt x="468" y="184"/>
                    <a:pt x="469" y="182"/>
                  </a:cubicBezTo>
                  <a:cubicBezTo>
                    <a:pt x="469" y="181"/>
                    <a:pt x="469" y="180"/>
                    <a:pt x="469" y="179"/>
                  </a:cubicBezTo>
                  <a:cubicBezTo>
                    <a:pt x="469" y="179"/>
                    <a:pt x="471" y="181"/>
                    <a:pt x="470" y="181"/>
                  </a:cubicBezTo>
                  <a:cubicBezTo>
                    <a:pt x="470" y="182"/>
                    <a:pt x="469" y="184"/>
                    <a:pt x="471" y="185"/>
                  </a:cubicBezTo>
                  <a:cubicBezTo>
                    <a:pt x="473" y="185"/>
                    <a:pt x="472" y="179"/>
                    <a:pt x="473" y="178"/>
                  </a:cubicBezTo>
                  <a:cubicBezTo>
                    <a:pt x="474" y="179"/>
                    <a:pt x="474" y="180"/>
                    <a:pt x="474" y="181"/>
                  </a:cubicBezTo>
                  <a:cubicBezTo>
                    <a:pt x="474" y="183"/>
                    <a:pt x="475" y="182"/>
                    <a:pt x="476" y="183"/>
                  </a:cubicBezTo>
                  <a:cubicBezTo>
                    <a:pt x="475" y="182"/>
                    <a:pt x="472" y="186"/>
                    <a:pt x="471" y="186"/>
                  </a:cubicBezTo>
                  <a:cubicBezTo>
                    <a:pt x="472" y="186"/>
                    <a:pt x="474" y="186"/>
                    <a:pt x="475" y="185"/>
                  </a:cubicBezTo>
                  <a:cubicBezTo>
                    <a:pt x="474" y="186"/>
                    <a:pt x="473" y="187"/>
                    <a:pt x="472" y="187"/>
                  </a:cubicBezTo>
                  <a:cubicBezTo>
                    <a:pt x="473" y="188"/>
                    <a:pt x="473" y="189"/>
                    <a:pt x="474" y="188"/>
                  </a:cubicBezTo>
                  <a:cubicBezTo>
                    <a:pt x="476" y="187"/>
                    <a:pt x="475" y="188"/>
                    <a:pt x="477" y="188"/>
                  </a:cubicBezTo>
                  <a:cubicBezTo>
                    <a:pt x="479" y="187"/>
                    <a:pt x="480" y="186"/>
                    <a:pt x="481" y="184"/>
                  </a:cubicBezTo>
                  <a:cubicBezTo>
                    <a:pt x="481" y="185"/>
                    <a:pt x="481" y="185"/>
                    <a:pt x="481" y="186"/>
                  </a:cubicBezTo>
                  <a:cubicBezTo>
                    <a:pt x="482" y="185"/>
                    <a:pt x="483" y="184"/>
                    <a:pt x="484" y="184"/>
                  </a:cubicBezTo>
                  <a:cubicBezTo>
                    <a:pt x="482" y="181"/>
                    <a:pt x="480" y="180"/>
                    <a:pt x="482" y="177"/>
                  </a:cubicBezTo>
                  <a:cubicBezTo>
                    <a:pt x="484" y="173"/>
                    <a:pt x="480" y="175"/>
                    <a:pt x="478" y="173"/>
                  </a:cubicBezTo>
                  <a:cubicBezTo>
                    <a:pt x="475" y="170"/>
                    <a:pt x="468" y="169"/>
                    <a:pt x="464" y="169"/>
                  </a:cubicBezTo>
                  <a:cubicBezTo>
                    <a:pt x="464" y="166"/>
                    <a:pt x="464" y="166"/>
                    <a:pt x="461" y="164"/>
                  </a:cubicBezTo>
                  <a:cubicBezTo>
                    <a:pt x="461" y="164"/>
                    <a:pt x="462" y="163"/>
                    <a:pt x="462" y="163"/>
                  </a:cubicBezTo>
                  <a:cubicBezTo>
                    <a:pt x="461" y="163"/>
                    <a:pt x="460" y="163"/>
                    <a:pt x="459" y="162"/>
                  </a:cubicBezTo>
                  <a:cubicBezTo>
                    <a:pt x="460" y="160"/>
                    <a:pt x="459" y="160"/>
                    <a:pt x="458" y="159"/>
                  </a:cubicBezTo>
                  <a:cubicBezTo>
                    <a:pt x="456" y="157"/>
                    <a:pt x="455" y="156"/>
                    <a:pt x="454" y="154"/>
                  </a:cubicBezTo>
                  <a:cubicBezTo>
                    <a:pt x="453" y="153"/>
                    <a:pt x="452" y="151"/>
                    <a:pt x="451" y="150"/>
                  </a:cubicBezTo>
                  <a:cubicBezTo>
                    <a:pt x="450" y="149"/>
                    <a:pt x="448" y="148"/>
                    <a:pt x="447" y="147"/>
                  </a:cubicBezTo>
                  <a:cubicBezTo>
                    <a:pt x="446" y="145"/>
                    <a:pt x="446" y="144"/>
                    <a:pt x="443" y="143"/>
                  </a:cubicBezTo>
                  <a:cubicBezTo>
                    <a:pt x="442" y="143"/>
                    <a:pt x="440" y="142"/>
                    <a:pt x="439" y="141"/>
                  </a:cubicBezTo>
                  <a:cubicBezTo>
                    <a:pt x="439" y="140"/>
                    <a:pt x="437" y="138"/>
                    <a:pt x="436" y="138"/>
                  </a:cubicBezTo>
                  <a:cubicBezTo>
                    <a:pt x="433" y="139"/>
                    <a:pt x="433" y="139"/>
                    <a:pt x="431" y="137"/>
                  </a:cubicBezTo>
                  <a:cubicBezTo>
                    <a:pt x="432" y="135"/>
                    <a:pt x="434" y="136"/>
                    <a:pt x="432" y="134"/>
                  </a:cubicBezTo>
                  <a:cubicBezTo>
                    <a:pt x="431" y="133"/>
                    <a:pt x="430" y="132"/>
                    <a:pt x="429" y="132"/>
                  </a:cubicBezTo>
                  <a:cubicBezTo>
                    <a:pt x="427" y="132"/>
                    <a:pt x="419" y="132"/>
                    <a:pt x="420" y="135"/>
                  </a:cubicBezTo>
                  <a:cubicBezTo>
                    <a:pt x="419" y="135"/>
                    <a:pt x="418" y="135"/>
                    <a:pt x="417" y="135"/>
                  </a:cubicBezTo>
                  <a:cubicBezTo>
                    <a:pt x="417" y="136"/>
                    <a:pt x="417" y="137"/>
                    <a:pt x="418" y="138"/>
                  </a:cubicBezTo>
                  <a:cubicBezTo>
                    <a:pt x="414" y="139"/>
                    <a:pt x="411" y="140"/>
                    <a:pt x="408" y="141"/>
                  </a:cubicBezTo>
                  <a:cubicBezTo>
                    <a:pt x="408" y="139"/>
                    <a:pt x="407" y="139"/>
                    <a:pt x="405" y="138"/>
                  </a:cubicBezTo>
                  <a:cubicBezTo>
                    <a:pt x="403" y="137"/>
                    <a:pt x="402" y="135"/>
                    <a:pt x="400" y="134"/>
                  </a:cubicBezTo>
                  <a:cubicBezTo>
                    <a:pt x="397" y="132"/>
                    <a:pt x="394" y="130"/>
                    <a:pt x="391" y="129"/>
                  </a:cubicBezTo>
                  <a:cubicBezTo>
                    <a:pt x="392" y="128"/>
                    <a:pt x="392" y="127"/>
                    <a:pt x="392" y="125"/>
                  </a:cubicBezTo>
                  <a:cubicBezTo>
                    <a:pt x="391" y="125"/>
                    <a:pt x="389" y="125"/>
                    <a:pt x="388" y="125"/>
                  </a:cubicBezTo>
                  <a:cubicBezTo>
                    <a:pt x="387" y="125"/>
                    <a:pt x="386" y="126"/>
                    <a:pt x="385" y="126"/>
                  </a:cubicBezTo>
                  <a:cubicBezTo>
                    <a:pt x="384" y="126"/>
                    <a:pt x="384" y="128"/>
                    <a:pt x="383" y="128"/>
                  </a:cubicBezTo>
                  <a:cubicBezTo>
                    <a:pt x="382" y="128"/>
                    <a:pt x="379" y="127"/>
                    <a:pt x="378" y="127"/>
                  </a:cubicBezTo>
                  <a:cubicBezTo>
                    <a:pt x="376" y="126"/>
                    <a:pt x="374" y="126"/>
                    <a:pt x="373" y="126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68" y="20"/>
                    <a:pt x="363" y="18"/>
                    <a:pt x="359" y="16"/>
                  </a:cubicBezTo>
                  <a:cubicBezTo>
                    <a:pt x="353" y="14"/>
                    <a:pt x="348" y="13"/>
                    <a:pt x="343" y="16"/>
                  </a:cubicBezTo>
                  <a:cubicBezTo>
                    <a:pt x="343" y="13"/>
                    <a:pt x="335" y="15"/>
                    <a:pt x="333" y="16"/>
                  </a:cubicBezTo>
                  <a:cubicBezTo>
                    <a:pt x="332" y="16"/>
                    <a:pt x="330" y="16"/>
                    <a:pt x="329" y="15"/>
                  </a:cubicBezTo>
                  <a:cubicBezTo>
                    <a:pt x="327" y="14"/>
                    <a:pt x="328" y="14"/>
                    <a:pt x="325" y="13"/>
                  </a:cubicBezTo>
                  <a:cubicBezTo>
                    <a:pt x="322" y="13"/>
                    <a:pt x="317" y="14"/>
                    <a:pt x="314" y="13"/>
                  </a:cubicBezTo>
                  <a:cubicBezTo>
                    <a:pt x="312" y="12"/>
                    <a:pt x="310" y="13"/>
                    <a:pt x="308" y="13"/>
                  </a:cubicBezTo>
                  <a:cubicBezTo>
                    <a:pt x="307" y="13"/>
                    <a:pt x="307" y="13"/>
                    <a:pt x="306" y="13"/>
                  </a:cubicBezTo>
                  <a:cubicBezTo>
                    <a:pt x="305" y="13"/>
                    <a:pt x="305" y="11"/>
                    <a:pt x="305" y="11"/>
                  </a:cubicBezTo>
                  <a:cubicBezTo>
                    <a:pt x="304" y="11"/>
                    <a:pt x="301" y="13"/>
                    <a:pt x="300" y="12"/>
                  </a:cubicBezTo>
                  <a:cubicBezTo>
                    <a:pt x="298" y="12"/>
                    <a:pt x="298" y="10"/>
                    <a:pt x="296" y="10"/>
                  </a:cubicBezTo>
                  <a:cubicBezTo>
                    <a:pt x="293" y="10"/>
                    <a:pt x="291" y="10"/>
                    <a:pt x="288" y="10"/>
                  </a:cubicBezTo>
                  <a:cubicBezTo>
                    <a:pt x="287" y="10"/>
                    <a:pt x="286" y="9"/>
                    <a:pt x="284" y="9"/>
                  </a:cubicBezTo>
                  <a:cubicBezTo>
                    <a:pt x="282" y="9"/>
                    <a:pt x="281" y="10"/>
                    <a:pt x="279" y="10"/>
                  </a:cubicBezTo>
                  <a:cubicBezTo>
                    <a:pt x="277" y="10"/>
                    <a:pt x="276" y="10"/>
                    <a:pt x="274" y="10"/>
                  </a:cubicBezTo>
                  <a:cubicBezTo>
                    <a:pt x="273" y="10"/>
                    <a:pt x="272" y="10"/>
                    <a:pt x="272" y="10"/>
                  </a:cubicBezTo>
                  <a:cubicBezTo>
                    <a:pt x="271" y="10"/>
                    <a:pt x="271" y="11"/>
                    <a:pt x="270" y="11"/>
                  </a:cubicBezTo>
                  <a:cubicBezTo>
                    <a:pt x="270" y="11"/>
                    <a:pt x="264" y="11"/>
                    <a:pt x="264" y="11"/>
                  </a:cubicBezTo>
                  <a:cubicBezTo>
                    <a:pt x="264" y="9"/>
                    <a:pt x="267" y="9"/>
                    <a:pt x="264" y="9"/>
                  </a:cubicBezTo>
                  <a:cubicBezTo>
                    <a:pt x="262" y="9"/>
                    <a:pt x="261" y="9"/>
                    <a:pt x="259" y="9"/>
                  </a:cubicBezTo>
                  <a:cubicBezTo>
                    <a:pt x="259" y="8"/>
                    <a:pt x="261" y="6"/>
                    <a:pt x="260" y="6"/>
                  </a:cubicBezTo>
                  <a:cubicBezTo>
                    <a:pt x="260" y="5"/>
                    <a:pt x="258" y="5"/>
                    <a:pt x="257" y="5"/>
                  </a:cubicBezTo>
                  <a:cubicBezTo>
                    <a:pt x="254" y="5"/>
                    <a:pt x="250" y="4"/>
                    <a:pt x="248" y="5"/>
                  </a:cubicBezTo>
                  <a:cubicBezTo>
                    <a:pt x="246" y="6"/>
                    <a:pt x="244" y="5"/>
                    <a:pt x="242" y="6"/>
                  </a:cubicBezTo>
                  <a:cubicBezTo>
                    <a:pt x="239" y="6"/>
                    <a:pt x="238" y="7"/>
                    <a:pt x="235" y="6"/>
                  </a:cubicBezTo>
                  <a:cubicBezTo>
                    <a:pt x="237" y="5"/>
                    <a:pt x="238" y="4"/>
                    <a:pt x="236" y="3"/>
                  </a:cubicBezTo>
                  <a:cubicBezTo>
                    <a:pt x="234" y="2"/>
                    <a:pt x="233" y="3"/>
                    <a:pt x="231" y="4"/>
                  </a:cubicBezTo>
                  <a:cubicBezTo>
                    <a:pt x="228" y="6"/>
                    <a:pt x="224" y="8"/>
                    <a:pt x="221" y="5"/>
                  </a:cubicBezTo>
                  <a:cubicBezTo>
                    <a:pt x="223" y="5"/>
                    <a:pt x="224" y="4"/>
                    <a:pt x="227" y="3"/>
                  </a:cubicBezTo>
                  <a:cubicBezTo>
                    <a:pt x="226" y="1"/>
                    <a:pt x="223" y="2"/>
                    <a:pt x="222" y="1"/>
                  </a:cubicBezTo>
                  <a:cubicBezTo>
                    <a:pt x="219" y="0"/>
                    <a:pt x="218" y="0"/>
                    <a:pt x="215" y="1"/>
                  </a:cubicBezTo>
                  <a:cubicBezTo>
                    <a:pt x="213" y="1"/>
                    <a:pt x="211" y="2"/>
                    <a:pt x="209" y="3"/>
                  </a:cubicBezTo>
                  <a:cubicBezTo>
                    <a:pt x="207" y="4"/>
                    <a:pt x="205" y="6"/>
                    <a:pt x="203" y="6"/>
                  </a:cubicBezTo>
                  <a:cubicBezTo>
                    <a:pt x="199" y="6"/>
                    <a:pt x="192" y="8"/>
                    <a:pt x="190" y="5"/>
                  </a:cubicBezTo>
                  <a:cubicBezTo>
                    <a:pt x="190" y="5"/>
                    <a:pt x="184" y="5"/>
                    <a:pt x="184" y="6"/>
                  </a:cubicBezTo>
                  <a:cubicBezTo>
                    <a:pt x="184" y="6"/>
                    <a:pt x="184" y="8"/>
                    <a:pt x="184" y="9"/>
                  </a:cubicBezTo>
                  <a:cubicBezTo>
                    <a:pt x="185" y="9"/>
                    <a:pt x="186" y="10"/>
                    <a:pt x="188" y="10"/>
                  </a:cubicBezTo>
                  <a:cubicBezTo>
                    <a:pt x="186" y="11"/>
                    <a:pt x="185" y="12"/>
                    <a:pt x="184" y="11"/>
                  </a:cubicBezTo>
                  <a:cubicBezTo>
                    <a:pt x="183" y="10"/>
                    <a:pt x="183" y="8"/>
                    <a:pt x="181" y="9"/>
                  </a:cubicBezTo>
                  <a:cubicBezTo>
                    <a:pt x="177" y="10"/>
                    <a:pt x="174" y="11"/>
                    <a:pt x="171" y="12"/>
                  </a:cubicBezTo>
                  <a:cubicBezTo>
                    <a:pt x="169" y="13"/>
                    <a:pt x="167" y="13"/>
                    <a:pt x="166" y="13"/>
                  </a:cubicBezTo>
                  <a:cubicBezTo>
                    <a:pt x="164" y="12"/>
                    <a:pt x="163" y="13"/>
                    <a:pt x="161" y="13"/>
                  </a:cubicBezTo>
                  <a:cubicBezTo>
                    <a:pt x="160" y="13"/>
                    <a:pt x="158" y="15"/>
                    <a:pt x="157" y="16"/>
                  </a:cubicBezTo>
                  <a:cubicBezTo>
                    <a:pt x="155" y="17"/>
                    <a:pt x="154" y="17"/>
                    <a:pt x="153" y="18"/>
                  </a:cubicBezTo>
                  <a:cubicBezTo>
                    <a:pt x="154" y="20"/>
                    <a:pt x="153" y="19"/>
                    <a:pt x="152" y="21"/>
                  </a:cubicBezTo>
                  <a:cubicBezTo>
                    <a:pt x="151" y="23"/>
                    <a:pt x="150" y="24"/>
                    <a:pt x="147" y="25"/>
                  </a:cubicBezTo>
                  <a:cubicBezTo>
                    <a:pt x="144" y="26"/>
                    <a:pt x="141" y="27"/>
                    <a:pt x="137" y="28"/>
                  </a:cubicBezTo>
                  <a:cubicBezTo>
                    <a:pt x="133" y="28"/>
                    <a:pt x="130" y="29"/>
                    <a:pt x="127" y="29"/>
                  </a:cubicBezTo>
                  <a:cubicBezTo>
                    <a:pt x="126" y="29"/>
                    <a:pt x="121" y="28"/>
                    <a:pt x="121" y="28"/>
                  </a:cubicBezTo>
                  <a:cubicBezTo>
                    <a:pt x="121" y="30"/>
                    <a:pt x="122" y="33"/>
                    <a:pt x="119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18" y="34"/>
                    <a:pt x="117" y="34"/>
                    <a:pt x="115" y="34"/>
                  </a:cubicBezTo>
                  <a:cubicBezTo>
                    <a:pt x="122" y="36"/>
                    <a:pt x="130" y="37"/>
                    <a:pt x="136" y="41"/>
                  </a:cubicBezTo>
                  <a:cubicBezTo>
                    <a:pt x="138" y="42"/>
                    <a:pt x="140" y="43"/>
                    <a:pt x="142" y="43"/>
                  </a:cubicBezTo>
                  <a:cubicBezTo>
                    <a:pt x="144" y="43"/>
                    <a:pt x="145" y="44"/>
                    <a:pt x="145" y="46"/>
                  </a:cubicBezTo>
                  <a:cubicBezTo>
                    <a:pt x="145" y="49"/>
                    <a:pt x="145" y="49"/>
                    <a:pt x="148" y="49"/>
                  </a:cubicBezTo>
                  <a:cubicBezTo>
                    <a:pt x="150" y="49"/>
                    <a:pt x="152" y="50"/>
                    <a:pt x="154" y="50"/>
                  </a:cubicBezTo>
                  <a:cubicBezTo>
                    <a:pt x="154" y="50"/>
                    <a:pt x="154" y="49"/>
                    <a:pt x="154" y="48"/>
                  </a:cubicBezTo>
                  <a:cubicBezTo>
                    <a:pt x="155" y="49"/>
                    <a:pt x="157" y="50"/>
                    <a:pt x="157" y="50"/>
                  </a:cubicBezTo>
                  <a:cubicBezTo>
                    <a:pt x="158" y="49"/>
                    <a:pt x="159" y="48"/>
                    <a:pt x="160" y="47"/>
                  </a:cubicBezTo>
                  <a:cubicBezTo>
                    <a:pt x="161" y="50"/>
                    <a:pt x="160" y="50"/>
                    <a:pt x="163" y="49"/>
                  </a:cubicBezTo>
                  <a:cubicBezTo>
                    <a:pt x="165" y="49"/>
                    <a:pt x="166" y="49"/>
                    <a:pt x="168" y="50"/>
                  </a:cubicBezTo>
                  <a:cubicBezTo>
                    <a:pt x="166" y="51"/>
                    <a:pt x="165" y="51"/>
                    <a:pt x="165" y="53"/>
                  </a:cubicBezTo>
                  <a:cubicBezTo>
                    <a:pt x="165" y="53"/>
                    <a:pt x="168" y="55"/>
                    <a:pt x="168" y="55"/>
                  </a:cubicBezTo>
                  <a:cubicBezTo>
                    <a:pt x="169" y="55"/>
                    <a:pt x="171" y="55"/>
                    <a:pt x="171" y="55"/>
                  </a:cubicBezTo>
                  <a:cubicBezTo>
                    <a:pt x="171" y="54"/>
                    <a:pt x="170" y="53"/>
                    <a:pt x="171" y="53"/>
                  </a:cubicBezTo>
                  <a:cubicBezTo>
                    <a:pt x="173" y="53"/>
                    <a:pt x="175" y="53"/>
                    <a:pt x="178" y="53"/>
                  </a:cubicBezTo>
                  <a:cubicBezTo>
                    <a:pt x="180" y="53"/>
                    <a:pt x="181" y="53"/>
                    <a:pt x="181" y="55"/>
                  </a:cubicBezTo>
                  <a:cubicBezTo>
                    <a:pt x="181" y="56"/>
                    <a:pt x="180" y="57"/>
                    <a:pt x="178" y="57"/>
                  </a:cubicBezTo>
                  <a:cubicBezTo>
                    <a:pt x="175" y="56"/>
                    <a:pt x="172" y="56"/>
                    <a:pt x="168" y="56"/>
                  </a:cubicBezTo>
                  <a:cubicBezTo>
                    <a:pt x="170" y="57"/>
                    <a:pt x="171" y="58"/>
                    <a:pt x="173" y="58"/>
                  </a:cubicBezTo>
                  <a:cubicBezTo>
                    <a:pt x="172" y="61"/>
                    <a:pt x="166" y="57"/>
                    <a:pt x="165" y="56"/>
                  </a:cubicBezTo>
                  <a:cubicBezTo>
                    <a:pt x="164" y="55"/>
                    <a:pt x="163" y="55"/>
                    <a:pt x="163" y="54"/>
                  </a:cubicBezTo>
                  <a:cubicBezTo>
                    <a:pt x="163" y="53"/>
                    <a:pt x="163" y="52"/>
                    <a:pt x="162" y="52"/>
                  </a:cubicBezTo>
                  <a:cubicBezTo>
                    <a:pt x="160" y="51"/>
                    <a:pt x="160" y="51"/>
                    <a:pt x="157" y="52"/>
                  </a:cubicBezTo>
                  <a:cubicBezTo>
                    <a:pt x="159" y="53"/>
                    <a:pt x="160" y="54"/>
                    <a:pt x="162" y="56"/>
                  </a:cubicBezTo>
                  <a:cubicBezTo>
                    <a:pt x="162" y="56"/>
                    <a:pt x="163" y="57"/>
                    <a:pt x="164" y="58"/>
                  </a:cubicBezTo>
                  <a:cubicBezTo>
                    <a:pt x="165" y="58"/>
                    <a:pt x="166" y="58"/>
                    <a:pt x="167" y="59"/>
                  </a:cubicBezTo>
                  <a:cubicBezTo>
                    <a:pt x="166" y="60"/>
                    <a:pt x="164" y="60"/>
                    <a:pt x="165" y="62"/>
                  </a:cubicBezTo>
                  <a:cubicBezTo>
                    <a:pt x="161" y="60"/>
                    <a:pt x="156" y="60"/>
                    <a:pt x="152" y="60"/>
                  </a:cubicBezTo>
                  <a:cubicBezTo>
                    <a:pt x="150" y="60"/>
                    <a:pt x="148" y="60"/>
                    <a:pt x="146" y="60"/>
                  </a:cubicBezTo>
                  <a:cubicBezTo>
                    <a:pt x="145" y="60"/>
                    <a:pt x="143" y="59"/>
                    <a:pt x="141" y="59"/>
                  </a:cubicBezTo>
                  <a:cubicBezTo>
                    <a:pt x="144" y="58"/>
                    <a:pt x="145" y="58"/>
                    <a:pt x="144" y="55"/>
                  </a:cubicBezTo>
                  <a:cubicBezTo>
                    <a:pt x="145" y="55"/>
                    <a:pt x="146" y="55"/>
                    <a:pt x="148" y="55"/>
                  </a:cubicBezTo>
                  <a:cubicBezTo>
                    <a:pt x="146" y="53"/>
                    <a:pt x="145" y="53"/>
                    <a:pt x="142" y="54"/>
                  </a:cubicBezTo>
                  <a:cubicBezTo>
                    <a:pt x="140" y="54"/>
                    <a:pt x="137" y="54"/>
                    <a:pt x="135" y="55"/>
                  </a:cubicBezTo>
                  <a:cubicBezTo>
                    <a:pt x="134" y="56"/>
                    <a:pt x="134" y="57"/>
                    <a:pt x="133" y="57"/>
                  </a:cubicBezTo>
                  <a:cubicBezTo>
                    <a:pt x="131" y="57"/>
                    <a:pt x="130" y="56"/>
                    <a:pt x="128" y="56"/>
                  </a:cubicBezTo>
                  <a:cubicBezTo>
                    <a:pt x="127" y="56"/>
                    <a:pt x="124" y="57"/>
                    <a:pt x="124" y="59"/>
                  </a:cubicBezTo>
                  <a:cubicBezTo>
                    <a:pt x="125" y="59"/>
                    <a:pt x="127" y="59"/>
                    <a:pt x="128" y="59"/>
                  </a:cubicBezTo>
                  <a:cubicBezTo>
                    <a:pt x="126" y="60"/>
                    <a:pt x="125" y="60"/>
                    <a:pt x="123" y="60"/>
                  </a:cubicBezTo>
                  <a:cubicBezTo>
                    <a:pt x="120" y="59"/>
                    <a:pt x="118" y="60"/>
                    <a:pt x="116" y="61"/>
                  </a:cubicBezTo>
                  <a:cubicBezTo>
                    <a:pt x="115" y="61"/>
                    <a:pt x="114" y="61"/>
                    <a:pt x="114" y="62"/>
                  </a:cubicBezTo>
                  <a:cubicBezTo>
                    <a:pt x="114" y="62"/>
                    <a:pt x="113" y="64"/>
                    <a:pt x="112" y="63"/>
                  </a:cubicBezTo>
                  <a:cubicBezTo>
                    <a:pt x="111" y="63"/>
                    <a:pt x="111" y="61"/>
                    <a:pt x="110" y="62"/>
                  </a:cubicBezTo>
                  <a:cubicBezTo>
                    <a:pt x="109" y="62"/>
                    <a:pt x="108" y="63"/>
                    <a:pt x="108" y="64"/>
                  </a:cubicBezTo>
                  <a:cubicBezTo>
                    <a:pt x="107" y="64"/>
                    <a:pt x="105" y="64"/>
                    <a:pt x="104" y="64"/>
                  </a:cubicBezTo>
                  <a:cubicBezTo>
                    <a:pt x="102" y="64"/>
                    <a:pt x="102" y="65"/>
                    <a:pt x="102" y="66"/>
                  </a:cubicBezTo>
                  <a:cubicBezTo>
                    <a:pt x="105" y="66"/>
                    <a:pt x="109" y="68"/>
                    <a:pt x="112" y="68"/>
                  </a:cubicBezTo>
                  <a:cubicBezTo>
                    <a:pt x="116" y="68"/>
                    <a:pt x="120" y="68"/>
                    <a:pt x="123" y="7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Afghanistan">
              <a:extLst>
                <a:ext uri="{FF2B5EF4-FFF2-40B4-BE49-F238E27FC236}">
                  <a16:creationId xmlns:a16="http://schemas.microsoft.com/office/drawing/2014/main" id="{BA4DB03E-5C9E-4970-384D-C915C3242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610" y="1731208"/>
              <a:ext cx="342284" cy="251888"/>
            </a:xfrm>
            <a:custGeom>
              <a:avLst/>
              <a:gdLst>
                <a:gd name="T0" fmla="*/ 131 w 143"/>
                <a:gd name="T1" fmla="*/ 13 h 105"/>
                <a:gd name="T2" fmla="*/ 129 w 143"/>
                <a:gd name="T3" fmla="*/ 12 h 105"/>
                <a:gd name="T4" fmla="*/ 123 w 143"/>
                <a:gd name="T5" fmla="*/ 15 h 105"/>
                <a:gd name="T6" fmla="*/ 113 w 143"/>
                <a:gd name="T7" fmla="*/ 21 h 105"/>
                <a:gd name="T8" fmla="*/ 110 w 143"/>
                <a:gd name="T9" fmla="*/ 11 h 105"/>
                <a:gd name="T10" fmla="*/ 112 w 143"/>
                <a:gd name="T11" fmla="*/ 6 h 105"/>
                <a:gd name="T12" fmla="*/ 108 w 143"/>
                <a:gd name="T13" fmla="*/ 3 h 105"/>
                <a:gd name="T14" fmla="*/ 101 w 143"/>
                <a:gd name="T15" fmla="*/ 1 h 105"/>
                <a:gd name="T16" fmla="*/ 97 w 143"/>
                <a:gd name="T17" fmla="*/ 11 h 105"/>
                <a:gd name="T18" fmla="*/ 87 w 143"/>
                <a:gd name="T19" fmla="*/ 16 h 105"/>
                <a:gd name="T20" fmla="*/ 84 w 143"/>
                <a:gd name="T21" fmla="*/ 15 h 105"/>
                <a:gd name="T22" fmla="*/ 80 w 143"/>
                <a:gd name="T23" fmla="*/ 16 h 105"/>
                <a:gd name="T24" fmla="*/ 74 w 143"/>
                <a:gd name="T25" fmla="*/ 16 h 105"/>
                <a:gd name="T26" fmla="*/ 68 w 143"/>
                <a:gd name="T27" fmla="*/ 15 h 105"/>
                <a:gd name="T28" fmla="*/ 61 w 143"/>
                <a:gd name="T29" fmla="*/ 13 h 105"/>
                <a:gd name="T30" fmla="*/ 51 w 143"/>
                <a:gd name="T31" fmla="*/ 12 h 105"/>
                <a:gd name="T32" fmla="*/ 46 w 143"/>
                <a:gd name="T33" fmla="*/ 15 h 105"/>
                <a:gd name="T34" fmla="*/ 41 w 143"/>
                <a:gd name="T35" fmla="*/ 22 h 105"/>
                <a:gd name="T36" fmla="*/ 38 w 143"/>
                <a:gd name="T37" fmla="*/ 27 h 105"/>
                <a:gd name="T38" fmla="*/ 34 w 143"/>
                <a:gd name="T39" fmla="*/ 28 h 105"/>
                <a:gd name="T40" fmla="*/ 29 w 143"/>
                <a:gd name="T41" fmla="*/ 30 h 105"/>
                <a:gd name="T42" fmla="*/ 26 w 143"/>
                <a:gd name="T43" fmla="*/ 33 h 105"/>
                <a:gd name="T44" fmla="*/ 18 w 143"/>
                <a:gd name="T45" fmla="*/ 38 h 105"/>
                <a:gd name="T46" fmla="*/ 14 w 143"/>
                <a:gd name="T47" fmla="*/ 35 h 105"/>
                <a:gd name="T48" fmla="*/ 7 w 143"/>
                <a:gd name="T49" fmla="*/ 35 h 105"/>
                <a:gd name="T50" fmla="*/ 6 w 143"/>
                <a:gd name="T51" fmla="*/ 37 h 105"/>
                <a:gd name="T52" fmla="*/ 4 w 143"/>
                <a:gd name="T53" fmla="*/ 48 h 105"/>
                <a:gd name="T54" fmla="*/ 0 w 143"/>
                <a:gd name="T55" fmla="*/ 52 h 105"/>
                <a:gd name="T56" fmla="*/ 2 w 143"/>
                <a:gd name="T57" fmla="*/ 61 h 105"/>
                <a:gd name="T58" fmla="*/ 3 w 143"/>
                <a:gd name="T59" fmla="*/ 75 h 105"/>
                <a:gd name="T60" fmla="*/ 12 w 143"/>
                <a:gd name="T61" fmla="*/ 81 h 105"/>
                <a:gd name="T62" fmla="*/ 4 w 143"/>
                <a:gd name="T63" fmla="*/ 99 h 105"/>
                <a:gd name="T64" fmla="*/ 19 w 143"/>
                <a:gd name="T65" fmla="*/ 104 h 105"/>
                <a:gd name="T66" fmla="*/ 33 w 143"/>
                <a:gd name="T67" fmla="*/ 103 h 105"/>
                <a:gd name="T68" fmla="*/ 42 w 143"/>
                <a:gd name="T69" fmla="*/ 102 h 105"/>
                <a:gd name="T70" fmla="*/ 58 w 143"/>
                <a:gd name="T71" fmla="*/ 99 h 105"/>
                <a:gd name="T72" fmla="*/ 58 w 143"/>
                <a:gd name="T73" fmla="*/ 95 h 105"/>
                <a:gd name="T74" fmla="*/ 59 w 143"/>
                <a:gd name="T75" fmla="*/ 87 h 105"/>
                <a:gd name="T76" fmla="*/ 65 w 143"/>
                <a:gd name="T77" fmla="*/ 82 h 105"/>
                <a:gd name="T78" fmla="*/ 73 w 143"/>
                <a:gd name="T79" fmla="*/ 81 h 105"/>
                <a:gd name="T80" fmla="*/ 77 w 143"/>
                <a:gd name="T81" fmla="*/ 76 h 105"/>
                <a:gd name="T82" fmla="*/ 83 w 143"/>
                <a:gd name="T83" fmla="*/ 77 h 105"/>
                <a:gd name="T84" fmla="*/ 87 w 143"/>
                <a:gd name="T85" fmla="*/ 76 h 105"/>
                <a:gd name="T86" fmla="*/ 89 w 143"/>
                <a:gd name="T87" fmla="*/ 65 h 105"/>
                <a:gd name="T88" fmla="*/ 91 w 143"/>
                <a:gd name="T89" fmla="*/ 62 h 105"/>
                <a:gd name="T90" fmla="*/ 97 w 143"/>
                <a:gd name="T91" fmla="*/ 57 h 105"/>
                <a:gd name="T92" fmla="*/ 94 w 143"/>
                <a:gd name="T93" fmla="*/ 51 h 105"/>
                <a:gd name="T94" fmla="*/ 107 w 143"/>
                <a:gd name="T95" fmla="*/ 49 h 105"/>
                <a:gd name="T96" fmla="*/ 106 w 143"/>
                <a:gd name="T97" fmla="*/ 43 h 105"/>
                <a:gd name="T98" fmla="*/ 112 w 143"/>
                <a:gd name="T99" fmla="*/ 38 h 105"/>
                <a:gd name="T100" fmla="*/ 111 w 143"/>
                <a:gd name="T101" fmla="*/ 33 h 105"/>
                <a:gd name="T102" fmla="*/ 110 w 143"/>
                <a:gd name="T103" fmla="*/ 30 h 105"/>
                <a:gd name="T104" fmla="*/ 107 w 143"/>
                <a:gd name="T105" fmla="*/ 28 h 105"/>
                <a:gd name="T106" fmla="*/ 110 w 143"/>
                <a:gd name="T107" fmla="*/ 24 h 105"/>
                <a:gd name="T108" fmla="*/ 113 w 143"/>
                <a:gd name="T109" fmla="*/ 22 h 105"/>
                <a:gd name="T110" fmla="*/ 116 w 143"/>
                <a:gd name="T111" fmla="*/ 21 h 105"/>
                <a:gd name="T112" fmla="*/ 117 w 143"/>
                <a:gd name="T113" fmla="*/ 20 h 105"/>
                <a:gd name="T114" fmla="*/ 138 w 143"/>
                <a:gd name="T115" fmla="*/ 19 h 105"/>
                <a:gd name="T116" fmla="*/ 139 w 143"/>
                <a:gd name="T117" fmla="*/ 12 h 105"/>
                <a:gd name="T118" fmla="*/ 132 w 143"/>
                <a:gd name="T119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3" h="105">
                  <a:moveTo>
                    <a:pt x="132" y="15"/>
                  </a:moveTo>
                  <a:cubicBezTo>
                    <a:pt x="131" y="14"/>
                    <a:pt x="131" y="14"/>
                    <a:pt x="131" y="13"/>
                  </a:cubicBezTo>
                  <a:cubicBezTo>
                    <a:pt x="132" y="14"/>
                    <a:pt x="133" y="13"/>
                    <a:pt x="133" y="12"/>
                  </a:cubicBezTo>
                  <a:cubicBezTo>
                    <a:pt x="132" y="12"/>
                    <a:pt x="131" y="12"/>
                    <a:pt x="129" y="12"/>
                  </a:cubicBezTo>
                  <a:cubicBezTo>
                    <a:pt x="128" y="12"/>
                    <a:pt x="127" y="13"/>
                    <a:pt x="126" y="13"/>
                  </a:cubicBezTo>
                  <a:cubicBezTo>
                    <a:pt x="126" y="14"/>
                    <a:pt x="123" y="14"/>
                    <a:pt x="123" y="15"/>
                  </a:cubicBezTo>
                  <a:cubicBezTo>
                    <a:pt x="122" y="17"/>
                    <a:pt x="122" y="17"/>
                    <a:pt x="119" y="17"/>
                  </a:cubicBezTo>
                  <a:cubicBezTo>
                    <a:pt x="117" y="17"/>
                    <a:pt x="115" y="21"/>
                    <a:pt x="113" y="21"/>
                  </a:cubicBezTo>
                  <a:cubicBezTo>
                    <a:pt x="110" y="21"/>
                    <a:pt x="109" y="17"/>
                    <a:pt x="109" y="15"/>
                  </a:cubicBezTo>
                  <a:cubicBezTo>
                    <a:pt x="111" y="15"/>
                    <a:pt x="110" y="12"/>
                    <a:pt x="110" y="11"/>
                  </a:cubicBezTo>
                  <a:cubicBezTo>
                    <a:pt x="110" y="10"/>
                    <a:pt x="110" y="9"/>
                    <a:pt x="110" y="8"/>
                  </a:cubicBezTo>
                  <a:cubicBezTo>
                    <a:pt x="111" y="7"/>
                    <a:pt x="112" y="9"/>
                    <a:pt x="112" y="6"/>
                  </a:cubicBezTo>
                  <a:cubicBezTo>
                    <a:pt x="110" y="7"/>
                    <a:pt x="109" y="7"/>
                    <a:pt x="108" y="7"/>
                  </a:cubicBezTo>
                  <a:cubicBezTo>
                    <a:pt x="107" y="5"/>
                    <a:pt x="110" y="4"/>
                    <a:pt x="108" y="3"/>
                  </a:cubicBezTo>
                  <a:cubicBezTo>
                    <a:pt x="106" y="2"/>
                    <a:pt x="105" y="1"/>
                    <a:pt x="103" y="0"/>
                  </a:cubicBezTo>
                  <a:cubicBezTo>
                    <a:pt x="103" y="1"/>
                    <a:pt x="102" y="2"/>
                    <a:pt x="101" y="1"/>
                  </a:cubicBezTo>
                  <a:cubicBezTo>
                    <a:pt x="102" y="3"/>
                    <a:pt x="98" y="7"/>
                    <a:pt x="96" y="7"/>
                  </a:cubicBezTo>
                  <a:cubicBezTo>
                    <a:pt x="97" y="8"/>
                    <a:pt x="98" y="9"/>
                    <a:pt x="97" y="11"/>
                  </a:cubicBezTo>
                  <a:cubicBezTo>
                    <a:pt x="95" y="11"/>
                    <a:pt x="89" y="10"/>
                    <a:pt x="89" y="13"/>
                  </a:cubicBezTo>
                  <a:cubicBezTo>
                    <a:pt x="90" y="15"/>
                    <a:pt x="89" y="17"/>
                    <a:pt x="87" y="16"/>
                  </a:cubicBezTo>
                  <a:cubicBezTo>
                    <a:pt x="86" y="16"/>
                    <a:pt x="85" y="13"/>
                    <a:pt x="84" y="13"/>
                  </a:cubicBezTo>
                  <a:cubicBezTo>
                    <a:pt x="84" y="13"/>
                    <a:pt x="84" y="14"/>
                    <a:pt x="84" y="15"/>
                  </a:cubicBezTo>
                  <a:cubicBezTo>
                    <a:pt x="84" y="15"/>
                    <a:pt x="82" y="14"/>
                    <a:pt x="82" y="15"/>
                  </a:cubicBezTo>
                  <a:cubicBezTo>
                    <a:pt x="81" y="15"/>
                    <a:pt x="81" y="16"/>
                    <a:pt x="80" y="16"/>
                  </a:cubicBezTo>
                  <a:cubicBezTo>
                    <a:pt x="78" y="16"/>
                    <a:pt x="77" y="18"/>
                    <a:pt x="75" y="19"/>
                  </a:cubicBezTo>
                  <a:cubicBezTo>
                    <a:pt x="75" y="18"/>
                    <a:pt x="75" y="16"/>
                    <a:pt x="74" y="16"/>
                  </a:cubicBezTo>
                  <a:cubicBezTo>
                    <a:pt x="73" y="16"/>
                    <a:pt x="74" y="15"/>
                    <a:pt x="73" y="15"/>
                  </a:cubicBezTo>
                  <a:cubicBezTo>
                    <a:pt x="71" y="15"/>
                    <a:pt x="70" y="15"/>
                    <a:pt x="68" y="15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4" y="13"/>
                    <a:pt x="62" y="13"/>
                    <a:pt x="61" y="13"/>
                  </a:cubicBezTo>
                  <a:cubicBezTo>
                    <a:pt x="60" y="13"/>
                    <a:pt x="59" y="13"/>
                    <a:pt x="58" y="13"/>
                  </a:cubicBezTo>
                  <a:cubicBezTo>
                    <a:pt x="56" y="13"/>
                    <a:pt x="53" y="9"/>
                    <a:pt x="51" y="12"/>
                  </a:cubicBezTo>
                  <a:cubicBezTo>
                    <a:pt x="51" y="13"/>
                    <a:pt x="52" y="14"/>
                    <a:pt x="50" y="15"/>
                  </a:cubicBezTo>
                  <a:cubicBezTo>
                    <a:pt x="50" y="15"/>
                    <a:pt x="47" y="15"/>
                    <a:pt x="46" y="15"/>
                  </a:cubicBezTo>
                  <a:cubicBezTo>
                    <a:pt x="43" y="15"/>
                    <a:pt x="44" y="18"/>
                    <a:pt x="43" y="19"/>
                  </a:cubicBezTo>
                  <a:cubicBezTo>
                    <a:pt x="42" y="20"/>
                    <a:pt x="41" y="21"/>
                    <a:pt x="41" y="22"/>
                  </a:cubicBezTo>
                  <a:cubicBezTo>
                    <a:pt x="41" y="23"/>
                    <a:pt x="42" y="25"/>
                    <a:pt x="40" y="25"/>
                  </a:cubicBezTo>
                  <a:cubicBezTo>
                    <a:pt x="39" y="25"/>
                    <a:pt x="39" y="27"/>
                    <a:pt x="38" y="27"/>
                  </a:cubicBezTo>
                  <a:cubicBezTo>
                    <a:pt x="37" y="26"/>
                    <a:pt x="36" y="28"/>
                    <a:pt x="36" y="29"/>
                  </a:cubicBezTo>
                  <a:cubicBezTo>
                    <a:pt x="36" y="29"/>
                    <a:pt x="34" y="28"/>
                    <a:pt x="34" y="28"/>
                  </a:cubicBezTo>
                  <a:cubicBezTo>
                    <a:pt x="33" y="28"/>
                    <a:pt x="32" y="29"/>
                    <a:pt x="32" y="29"/>
                  </a:cubicBezTo>
                  <a:cubicBezTo>
                    <a:pt x="30" y="29"/>
                    <a:pt x="30" y="30"/>
                    <a:pt x="29" y="30"/>
                  </a:cubicBezTo>
                  <a:cubicBezTo>
                    <a:pt x="28" y="31"/>
                    <a:pt x="27" y="31"/>
                    <a:pt x="26" y="30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5" y="34"/>
                    <a:pt x="26" y="34"/>
                    <a:pt x="25" y="35"/>
                  </a:cubicBezTo>
                  <a:cubicBezTo>
                    <a:pt x="23" y="37"/>
                    <a:pt x="20" y="37"/>
                    <a:pt x="18" y="38"/>
                  </a:cubicBezTo>
                  <a:cubicBezTo>
                    <a:pt x="18" y="37"/>
                    <a:pt x="17" y="37"/>
                    <a:pt x="16" y="36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3" y="36"/>
                    <a:pt x="9" y="34"/>
                    <a:pt x="8" y="33"/>
                  </a:cubicBezTo>
                  <a:cubicBezTo>
                    <a:pt x="9" y="35"/>
                    <a:pt x="8" y="34"/>
                    <a:pt x="7" y="35"/>
                  </a:cubicBezTo>
                  <a:cubicBezTo>
                    <a:pt x="7" y="35"/>
                    <a:pt x="7" y="36"/>
                    <a:pt x="7" y="37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9"/>
                    <a:pt x="7" y="41"/>
                    <a:pt x="5" y="43"/>
                  </a:cubicBezTo>
                  <a:cubicBezTo>
                    <a:pt x="4" y="45"/>
                    <a:pt x="1" y="45"/>
                    <a:pt x="4" y="48"/>
                  </a:cubicBezTo>
                  <a:cubicBezTo>
                    <a:pt x="3" y="48"/>
                    <a:pt x="2" y="47"/>
                    <a:pt x="1" y="48"/>
                  </a:cubicBezTo>
                  <a:cubicBezTo>
                    <a:pt x="1" y="50"/>
                    <a:pt x="0" y="51"/>
                    <a:pt x="0" y="52"/>
                  </a:cubicBezTo>
                  <a:cubicBezTo>
                    <a:pt x="0" y="57"/>
                    <a:pt x="1" y="57"/>
                    <a:pt x="6" y="57"/>
                  </a:cubicBezTo>
                  <a:cubicBezTo>
                    <a:pt x="4" y="57"/>
                    <a:pt x="2" y="60"/>
                    <a:pt x="2" y="61"/>
                  </a:cubicBezTo>
                  <a:cubicBezTo>
                    <a:pt x="2" y="64"/>
                    <a:pt x="3" y="66"/>
                    <a:pt x="3" y="69"/>
                  </a:cubicBezTo>
                  <a:cubicBezTo>
                    <a:pt x="4" y="71"/>
                    <a:pt x="4" y="73"/>
                    <a:pt x="3" y="75"/>
                  </a:cubicBezTo>
                  <a:cubicBezTo>
                    <a:pt x="2" y="78"/>
                    <a:pt x="4" y="79"/>
                    <a:pt x="6" y="80"/>
                  </a:cubicBezTo>
                  <a:cubicBezTo>
                    <a:pt x="7" y="80"/>
                    <a:pt x="12" y="80"/>
                    <a:pt x="12" y="81"/>
                  </a:cubicBezTo>
                  <a:cubicBezTo>
                    <a:pt x="13" y="82"/>
                    <a:pt x="14" y="86"/>
                    <a:pt x="13" y="87"/>
                  </a:cubicBezTo>
                  <a:cubicBezTo>
                    <a:pt x="10" y="91"/>
                    <a:pt x="7" y="94"/>
                    <a:pt x="4" y="99"/>
                  </a:cubicBezTo>
                  <a:cubicBezTo>
                    <a:pt x="7" y="100"/>
                    <a:pt x="11" y="101"/>
                    <a:pt x="14" y="102"/>
                  </a:cubicBezTo>
                  <a:cubicBezTo>
                    <a:pt x="16" y="102"/>
                    <a:pt x="17" y="103"/>
                    <a:pt x="19" y="104"/>
                  </a:cubicBezTo>
                  <a:cubicBezTo>
                    <a:pt x="21" y="105"/>
                    <a:pt x="22" y="104"/>
                    <a:pt x="24" y="103"/>
                  </a:cubicBezTo>
                  <a:cubicBezTo>
                    <a:pt x="27" y="102"/>
                    <a:pt x="30" y="103"/>
                    <a:pt x="33" y="103"/>
                  </a:cubicBezTo>
                  <a:cubicBezTo>
                    <a:pt x="35" y="104"/>
                    <a:pt x="36" y="105"/>
                    <a:pt x="37" y="104"/>
                  </a:cubicBezTo>
                  <a:cubicBezTo>
                    <a:pt x="38" y="103"/>
                    <a:pt x="41" y="102"/>
                    <a:pt x="42" y="102"/>
                  </a:cubicBezTo>
                  <a:cubicBezTo>
                    <a:pt x="45" y="101"/>
                    <a:pt x="48" y="102"/>
                    <a:pt x="51" y="101"/>
                  </a:cubicBezTo>
                  <a:cubicBezTo>
                    <a:pt x="53" y="101"/>
                    <a:pt x="55" y="100"/>
                    <a:pt x="58" y="99"/>
                  </a:cubicBezTo>
                  <a:cubicBezTo>
                    <a:pt x="60" y="99"/>
                    <a:pt x="57" y="97"/>
                    <a:pt x="57" y="97"/>
                  </a:cubicBezTo>
                  <a:cubicBezTo>
                    <a:pt x="57" y="96"/>
                    <a:pt x="58" y="96"/>
                    <a:pt x="58" y="95"/>
                  </a:cubicBezTo>
                  <a:cubicBezTo>
                    <a:pt x="58" y="94"/>
                    <a:pt x="58" y="94"/>
                    <a:pt x="58" y="93"/>
                  </a:cubicBezTo>
                  <a:cubicBezTo>
                    <a:pt x="58" y="91"/>
                    <a:pt x="59" y="89"/>
                    <a:pt x="59" y="87"/>
                  </a:cubicBezTo>
                  <a:cubicBezTo>
                    <a:pt x="59" y="86"/>
                    <a:pt x="61" y="86"/>
                    <a:pt x="62" y="85"/>
                  </a:cubicBezTo>
                  <a:cubicBezTo>
                    <a:pt x="63" y="83"/>
                    <a:pt x="63" y="81"/>
                    <a:pt x="65" y="82"/>
                  </a:cubicBezTo>
                  <a:cubicBezTo>
                    <a:pt x="65" y="82"/>
                    <a:pt x="65" y="83"/>
                    <a:pt x="65" y="83"/>
                  </a:cubicBezTo>
                  <a:cubicBezTo>
                    <a:pt x="67" y="83"/>
                    <a:pt x="74" y="83"/>
                    <a:pt x="73" y="81"/>
                  </a:cubicBezTo>
                  <a:cubicBezTo>
                    <a:pt x="72" y="81"/>
                    <a:pt x="71" y="80"/>
                    <a:pt x="71" y="79"/>
                  </a:cubicBezTo>
                  <a:cubicBezTo>
                    <a:pt x="73" y="80"/>
                    <a:pt x="75" y="77"/>
                    <a:pt x="77" y="76"/>
                  </a:cubicBezTo>
                  <a:cubicBezTo>
                    <a:pt x="78" y="76"/>
                    <a:pt x="79" y="77"/>
                    <a:pt x="80" y="78"/>
                  </a:cubicBezTo>
                  <a:cubicBezTo>
                    <a:pt x="80" y="78"/>
                    <a:pt x="81" y="76"/>
                    <a:pt x="83" y="77"/>
                  </a:cubicBezTo>
                  <a:cubicBezTo>
                    <a:pt x="82" y="77"/>
                    <a:pt x="83" y="80"/>
                    <a:pt x="84" y="79"/>
                  </a:cubicBezTo>
                  <a:cubicBezTo>
                    <a:pt x="85" y="78"/>
                    <a:pt x="86" y="78"/>
                    <a:pt x="87" y="76"/>
                  </a:cubicBezTo>
                  <a:cubicBezTo>
                    <a:pt x="89" y="74"/>
                    <a:pt x="88" y="71"/>
                    <a:pt x="87" y="69"/>
                  </a:cubicBezTo>
                  <a:cubicBezTo>
                    <a:pt x="89" y="70"/>
                    <a:pt x="89" y="67"/>
                    <a:pt x="89" y="65"/>
                  </a:cubicBezTo>
                  <a:cubicBezTo>
                    <a:pt x="90" y="65"/>
                    <a:pt x="90" y="65"/>
                    <a:pt x="91" y="65"/>
                  </a:cubicBezTo>
                  <a:cubicBezTo>
                    <a:pt x="91" y="64"/>
                    <a:pt x="90" y="62"/>
                    <a:pt x="91" y="62"/>
                  </a:cubicBezTo>
                  <a:cubicBezTo>
                    <a:pt x="92" y="61"/>
                    <a:pt x="93" y="60"/>
                    <a:pt x="94" y="62"/>
                  </a:cubicBezTo>
                  <a:cubicBezTo>
                    <a:pt x="95" y="60"/>
                    <a:pt x="101" y="60"/>
                    <a:pt x="97" y="57"/>
                  </a:cubicBezTo>
                  <a:cubicBezTo>
                    <a:pt x="97" y="57"/>
                    <a:pt x="98" y="54"/>
                    <a:pt x="96" y="54"/>
                  </a:cubicBezTo>
                  <a:cubicBezTo>
                    <a:pt x="95" y="54"/>
                    <a:pt x="93" y="51"/>
                    <a:pt x="94" y="51"/>
                  </a:cubicBezTo>
                  <a:cubicBezTo>
                    <a:pt x="97" y="51"/>
                    <a:pt x="101" y="51"/>
                    <a:pt x="104" y="51"/>
                  </a:cubicBezTo>
                  <a:cubicBezTo>
                    <a:pt x="105" y="51"/>
                    <a:pt x="106" y="49"/>
                    <a:pt x="107" y="49"/>
                  </a:cubicBezTo>
                  <a:cubicBezTo>
                    <a:pt x="107" y="47"/>
                    <a:pt x="106" y="46"/>
                    <a:pt x="104" y="45"/>
                  </a:cubicBezTo>
                  <a:cubicBezTo>
                    <a:pt x="106" y="45"/>
                    <a:pt x="106" y="44"/>
                    <a:pt x="106" y="43"/>
                  </a:cubicBezTo>
                  <a:cubicBezTo>
                    <a:pt x="108" y="41"/>
                    <a:pt x="108" y="41"/>
                    <a:pt x="110" y="41"/>
                  </a:cubicBezTo>
                  <a:cubicBezTo>
                    <a:pt x="110" y="40"/>
                    <a:pt x="110" y="38"/>
                    <a:pt x="112" y="38"/>
                  </a:cubicBezTo>
                  <a:cubicBezTo>
                    <a:pt x="112" y="37"/>
                    <a:pt x="111" y="37"/>
                    <a:pt x="110" y="37"/>
                  </a:cubicBezTo>
                  <a:cubicBezTo>
                    <a:pt x="110" y="35"/>
                    <a:pt x="112" y="35"/>
                    <a:pt x="111" y="33"/>
                  </a:cubicBezTo>
                  <a:cubicBezTo>
                    <a:pt x="111" y="32"/>
                    <a:pt x="110" y="34"/>
                    <a:pt x="110" y="33"/>
                  </a:cubicBezTo>
                  <a:cubicBezTo>
                    <a:pt x="110" y="32"/>
                    <a:pt x="110" y="31"/>
                    <a:pt x="110" y="30"/>
                  </a:cubicBezTo>
                  <a:cubicBezTo>
                    <a:pt x="109" y="29"/>
                    <a:pt x="109" y="30"/>
                    <a:pt x="108" y="29"/>
                  </a:cubicBezTo>
                  <a:cubicBezTo>
                    <a:pt x="108" y="29"/>
                    <a:pt x="107" y="28"/>
                    <a:pt x="107" y="28"/>
                  </a:cubicBezTo>
                  <a:cubicBezTo>
                    <a:pt x="108" y="26"/>
                    <a:pt x="109" y="26"/>
                    <a:pt x="111" y="25"/>
                  </a:cubicBezTo>
                  <a:cubicBezTo>
                    <a:pt x="111" y="25"/>
                    <a:pt x="111" y="24"/>
                    <a:pt x="110" y="24"/>
                  </a:cubicBezTo>
                  <a:cubicBezTo>
                    <a:pt x="112" y="24"/>
                    <a:pt x="113" y="24"/>
                    <a:pt x="114" y="24"/>
                  </a:cubicBezTo>
                  <a:cubicBezTo>
                    <a:pt x="113" y="24"/>
                    <a:pt x="113" y="23"/>
                    <a:pt x="113" y="22"/>
                  </a:cubicBezTo>
                  <a:cubicBezTo>
                    <a:pt x="114" y="23"/>
                    <a:pt x="115" y="23"/>
                    <a:pt x="116" y="23"/>
                  </a:cubicBezTo>
                  <a:cubicBezTo>
                    <a:pt x="116" y="22"/>
                    <a:pt x="116" y="22"/>
                    <a:pt x="116" y="21"/>
                  </a:cubicBezTo>
                  <a:cubicBezTo>
                    <a:pt x="116" y="21"/>
                    <a:pt x="117" y="21"/>
                    <a:pt x="117" y="21"/>
                  </a:cubicBezTo>
                  <a:cubicBezTo>
                    <a:pt x="117" y="21"/>
                    <a:pt x="117" y="20"/>
                    <a:pt x="117" y="20"/>
                  </a:cubicBezTo>
                  <a:cubicBezTo>
                    <a:pt x="123" y="20"/>
                    <a:pt x="132" y="15"/>
                    <a:pt x="136" y="20"/>
                  </a:cubicBezTo>
                  <a:cubicBezTo>
                    <a:pt x="136" y="19"/>
                    <a:pt x="137" y="18"/>
                    <a:pt x="138" y="19"/>
                  </a:cubicBezTo>
                  <a:cubicBezTo>
                    <a:pt x="137" y="16"/>
                    <a:pt x="141" y="17"/>
                    <a:pt x="143" y="17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9" y="12"/>
                    <a:pt x="138" y="12"/>
                  </a:cubicBezTo>
                  <a:cubicBezTo>
                    <a:pt x="136" y="13"/>
                    <a:pt x="134" y="14"/>
                    <a:pt x="132" y="1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CC2BB5E-9556-6383-D0E5-D49C84E2B058}"/>
              </a:ext>
            </a:extLst>
          </p:cNvPr>
          <p:cNvSpPr txBox="1"/>
          <p:nvPr/>
        </p:nvSpPr>
        <p:spPr>
          <a:xfrm>
            <a:off x="12329738" y="1481380"/>
            <a:ext cx="170376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For easy editing, click on the </a:t>
            </a:r>
            <a:r>
              <a:rPr lang="en-AU" sz="11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AU" sz="1100" b="1" dirty="0"/>
              <a:t> </a:t>
            </a:r>
            <a:r>
              <a:rPr lang="en-AU" sz="1100" dirty="0"/>
              <a:t>button in the </a:t>
            </a:r>
            <a:r>
              <a:rPr lang="en-AU" sz="1100" b="1" dirty="0">
                <a:solidFill>
                  <a:schemeClr val="accent2"/>
                </a:solidFill>
              </a:rPr>
              <a:t>Home </a:t>
            </a:r>
            <a:r>
              <a:rPr lang="en-AU" sz="1100" dirty="0"/>
              <a:t>tab in your top menu, then click </a:t>
            </a:r>
            <a:r>
              <a:rPr lang="en-AU" sz="11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rPr>
              <a:t>Selection Pane. </a:t>
            </a:r>
          </a:p>
          <a:p>
            <a:endParaRPr lang="en-AU" sz="1100" dirty="0"/>
          </a:p>
          <a:p>
            <a:r>
              <a:rPr lang="en-AU" sz="1100" dirty="0"/>
              <a:t>From here, you can find and click on countries to colour them in.</a:t>
            </a:r>
          </a:p>
        </p:txBody>
      </p:sp>
    </p:spTree>
    <p:extLst>
      <p:ext uri="{BB962C8B-B14F-4D97-AF65-F5344CB8AC3E}">
        <p14:creationId xmlns:p14="http://schemas.microsoft.com/office/powerpoint/2010/main" val="24955826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Map_Opt.B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grpSp>
        <p:nvGrpSpPr>
          <p:cNvPr id="5" name="COUNTRY SHAPES">
            <a:extLst>
              <a:ext uri="{FF2B5EF4-FFF2-40B4-BE49-F238E27FC236}">
                <a16:creationId xmlns:a16="http://schemas.microsoft.com/office/drawing/2014/main" id="{B096CD05-1D82-1777-A4E7-5D027DDC248D}"/>
              </a:ext>
            </a:extLst>
          </p:cNvPr>
          <p:cNvGrpSpPr/>
          <p:nvPr/>
        </p:nvGrpSpPr>
        <p:grpSpPr>
          <a:xfrm>
            <a:off x="777003" y="1491654"/>
            <a:ext cx="11121700" cy="4803006"/>
            <a:chOff x="101425" y="495128"/>
            <a:chExt cx="8824205" cy="3810822"/>
          </a:xfrm>
          <a:solidFill>
            <a:schemeClr val="bg2">
              <a:lumMod val="90000"/>
            </a:schemeClr>
          </a:solidFill>
        </p:grpSpPr>
        <p:sp>
          <p:nvSpPr>
            <p:cNvPr id="9" name="Zimbabwe">
              <a:extLst>
                <a:ext uri="{FF2B5EF4-FFF2-40B4-BE49-F238E27FC236}">
                  <a16:creationId xmlns:a16="http://schemas.microsoft.com/office/drawing/2014/main" id="{CA85970D-46DD-D833-3D54-2BCEE74E7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535" y="3209018"/>
              <a:ext cx="191963" cy="186885"/>
            </a:xfrm>
            <a:custGeom>
              <a:avLst/>
              <a:gdLst>
                <a:gd name="T0" fmla="*/ 37 w 80"/>
                <a:gd name="T1" fmla="*/ 5 h 78"/>
                <a:gd name="T2" fmla="*/ 26 w 80"/>
                <a:gd name="T3" fmla="*/ 17 h 78"/>
                <a:gd name="T4" fmla="*/ 24 w 80"/>
                <a:gd name="T5" fmla="*/ 21 h 78"/>
                <a:gd name="T6" fmla="*/ 19 w 80"/>
                <a:gd name="T7" fmla="*/ 28 h 78"/>
                <a:gd name="T8" fmla="*/ 12 w 80"/>
                <a:gd name="T9" fmla="*/ 26 h 78"/>
                <a:gd name="T10" fmla="*/ 9 w 80"/>
                <a:gd name="T11" fmla="*/ 26 h 78"/>
                <a:gd name="T12" fmla="*/ 1 w 80"/>
                <a:gd name="T13" fmla="*/ 24 h 78"/>
                <a:gd name="T14" fmla="*/ 4 w 80"/>
                <a:gd name="T15" fmla="*/ 29 h 78"/>
                <a:gd name="T16" fmla="*/ 7 w 80"/>
                <a:gd name="T17" fmla="*/ 35 h 78"/>
                <a:gd name="T18" fmla="*/ 10 w 80"/>
                <a:gd name="T19" fmla="*/ 38 h 78"/>
                <a:gd name="T20" fmla="*/ 13 w 80"/>
                <a:gd name="T21" fmla="*/ 47 h 78"/>
                <a:gd name="T22" fmla="*/ 20 w 80"/>
                <a:gd name="T23" fmla="*/ 49 h 78"/>
                <a:gd name="T24" fmla="*/ 27 w 80"/>
                <a:gd name="T25" fmla="*/ 56 h 78"/>
                <a:gd name="T26" fmla="*/ 26 w 80"/>
                <a:gd name="T27" fmla="*/ 63 h 78"/>
                <a:gd name="T28" fmla="*/ 34 w 80"/>
                <a:gd name="T29" fmla="*/ 69 h 78"/>
                <a:gd name="T30" fmla="*/ 40 w 80"/>
                <a:gd name="T31" fmla="*/ 73 h 78"/>
                <a:gd name="T32" fmla="*/ 48 w 80"/>
                <a:gd name="T33" fmla="*/ 75 h 78"/>
                <a:gd name="T34" fmla="*/ 53 w 80"/>
                <a:gd name="T35" fmla="*/ 78 h 78"/>
                <a:gd name="T36" fmla="*/ 63 w 80"/>
                <a:gd name="T37" fmla="*/ 78 h 78"/>
                <a:gd name="T38" fmla="*/ 75 w 80"/>
                <a:gd name="T39" fmla="*/ 65 h 78"/>
                <a:gd name="T40" fmla="*/ 75 w 80"/>
                <a:gd name="T41" fmla="*/ 56 h 78"/>
                <a:gd name="T42" fmla="*/ 80 w 80"/>
                <a:gd name="T43" fmla="*/ 47 h 78"/>
                <a:gd name="T44" fmla="*/ 78 w 80"/>
                <a:gd name="T45" fmla="*/ 47 h 78"/>
                <a:gd name="T46" fmla="*/ 77 w 80"/>
                <a:gd name="T47" fmla="*/ 43 h 78"/>
                <a:gd name="T48" fmla="*/ 77 w 80"/>
                <a:gd name="T49" fmla="*/ 39 h 78"/>
                <a:gd name="T50" fmla="*/ 79 w 80"/>
                <a:gd name="T51" fmla="*/ 37 h 78"/>
                <a:gd name="T52" fmla="*/ 80 w 80"/>
                <a:gd name="T53" fmla="*/ 31 h 78"/>
                <a:gd name="T54" fmla="*/ 80 w 80"/>
                <a:gd name="T55" fmla="*/ 23 h 78"/>
                <a:gd name="T56" fmla="*/ 79 w 80"/>
                <a:gd name="T57" fmla="*/ 18 h 78"/>
                <a:gd name="T58" fmla="*/ 79 w 80"/>
                <a:gd name="T59" fmla="*/ 13 h 78"/>
                <a:gd name="T60" fmla="*/ 75 w 80"/>
                <a:gd name="T61" fmla="*/ 11 h 78"/>
                <a:gd name="T62" fmla="*/ 66 w 80"/>
                <a:gd name="T63" fmla="*/ 7 h 78"/>
                <a:gd name="T64" fmla="*/ 62 w 80"/>
                <a:gd name="T65" fmla="*/ 5 h 78"/>
                <a:gd name="T66" fmla="*/ 54 w 80"/>
                <a:gd name="T6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78">
                  <a:moveTo>
                    <a:pt x="42" y="2"/>
                  </a:moveTo>
                  <a:cubicBezTo>
                    <a:pt x="41" y="3"/>
                    <a:pt x="37" y="6"/>
                    <a:pt x="37" y="5"/>
                  </a:cubicBezTo>
                  <a:cubicBezTo>
                    <a:pt x="37" y="6"/>
                    <a:pt x="38" y="10"/>
                    <a:pt x="37" y="10"/>
                  </a:cubicBezTo>
                  <a:cubicBezTo>
                    <a:pt x="33" y="12"/>
                    <a:pt x="29" y="14"/>
                    <a:pt x="26" y="17"/>
                  </a:cubicBezTo>
                  <a:cubicBezTo>
                    <a:pt x="25" y="18"/>
                    <a:pt x="26" y="18"/>
                    <a:pt x="26" y="19"/>
                  </a:cubicBezTo>
                  <a:cubicBezTo>
                    <a:pt x="26" y="20"/>
                    <a:pt x="25" y="21"/>
                    <a:pt x="24" y="21"/>
                  </a:cubicBezTo>
                  <a:cubicBezTo>
                    <a:pt x="23" y="23"/>
                    <a:pt x="21" y="24"/>
                    <a:pt x="21" y="26"/>
                  </a:cubicBezTo>
                  <a:cubicBezTo>
                    <a:pt x="19" y="25"/>
                    <a:pt x="20" y="28"/>
                    <a:pt x="19" y="28"/>
                  </a:cubicBezTo>
                  <a:cubicBezTo>
                    <a:pt x="17" y="28"/>
                    <a:pt x="16" y="29"/>
                    <a:pt x="15" y="27"/>
                  </a:cubicBezTo>
                  <a:cubicBezTo>
                    <a:pt x="15" y="27"/>
                    <a:pt x="11" y="27"/>
                    <a:pt x="12" y="26"/>
                  </a:cubicBezTo>
                  <a:cubicBezTo>
                    <a:pt x="10" y="27"/>
                    <a:pt x="10" y="27"/>
                    <a:pt x="8" y="27"/>
                  </a:cubicBezTo>
                  <a:cubicBezTo>
                    <a:pt x="8" y="27"/>
                    <a:pt x="8" y="26"/>
                    <a:pt x="9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4" y="26"/>
                    <a:pt x="3" y="26"/>
                    <a:pt x="1" y="24"/>
                  </a:cubicBezTo>
                  <a:cubicBezTo>
                    <a:pt x="0" y="25"/>
                    <a:pt x="2" y="27"/>
                    <a:pt x="2" y="28"/>
                  </a:cubicBezTo>
                  <a:cubicBezTo>
                    <a:pt x="3" y="29"/>
                    <a:pt x="3" y="28"/>
                    <a:pt x="4" y="29"/>
                  </a:cubicBezTo>
                  <a:cubicBezTo>
                    <a:pt x="4" y="29"/>
                    <a:pt x="4" y="30"/>
                    <a:pt x="5" y="31"/>
                  </a:cubicBezTo>
                  <a:cubicBezTo>
                    <a:pt x="6" y="32"/>
                    <a:pt x="6" y="34"/>
                    <a:pt x="7" y="35"/>
                  </a:cubicBezTo>
                  <a:cubicBezTo>
                    <a:pt x="8" y="35"/>
                    <a:pt x="7" y="36"/>
                    <a:pt x="7" y="37"/>
                  </a:cubicBezTo>
                  <a:cubicBezTo>
                    <a:pt x="8" y="37"/>
                    <a:pt x="9" y="37"/>
                    <a:pt x="10" y="38"/>
                  </a:cubicBezTo>
                  <a:cubicBezTo>
                    <a:pt x="8" y="40"/>
                    <a:pt x="8" y="41"/>
                    <a:pt x="10" y="43"/>
                  </a:cubicBezTo>
                  <a:cubicBezTo>
                    <a:pt x="11" y="45"/>
                    <a:pt x="14" y="45"/>
                    <a:pt x="13" y="47"/>
                  </a:cubicBezTo>
                  <a:cubicBezTo>
                    <a:pt x="15" y="47"/>
                    <a:pt x="14" y="48"/>
                    <a:pt x="16" y="48"/>
                  </a:cubicBezTo>
                  <a:cubicBezTo>
                    <a:pt x="17" y="49"/>
                    <a:pt x="18" y="49"/>
                    <a:pt x="20" y="49"/>
                  </a:cubicBezTo>
                  <a:cubicBezTo>
                    <a:pt x="22" y="49"/>
                    <a:pt x="22" y="54"/>
                    <a:pt x="22" y="56"/>
                  </a:cubicBezTo>
                  <a:cubicBezTo>
                    <a:pt x="24" y="54"/>
                    <a:pt x="25" y="56"/>
                    <a:pt x="27" y="56"/>
                  </a:cubicBezTo>
                  <a:cubicBezTo>
                    <a:pt x="26" y="57"/>
                    <a:pt x="26" y="57"/>
                    <a:pt x="25" y="57"/>
                  </a:cubicBezTo>
                  <a:cubicBezTo>
                    <a:pt x="27" y="59"/>
                    <a:pt x="27" y="60"/>
                    <a:pt x="26" y="63"/>
                  </a:cubicBezTo>
                  <a:cubicBezTo>
                    <a:pt x="28" y="63"/>
                    <a:pt x="28" y="66"/>
                    <a:pt x="29" y="68"/>
                  </a:cubicBezTo>
                  <a:cubicBezTo>
                    <a:pt x="30" y="69"/>
                    <a:pt x="33" y="67"/>
                    <a:pt x="34" y="69"/>
                  </a:cubicBezTo>
                  <a:cubicBezTo>
                    <a:pt x="35" y="67"/>
                    <a:pt x="38" y="70"/>
                    <a:pt x="39" y="71"/>
                  </a:cubicBezTo>
                  <a:cubicBezTo>
                    <a:pt x="40" y="71"/>
                    <a:pt x="39" y="73"/>
                    <a:pt x="40" y="73"/>
                  </a:cubicBezTo>
                  <a:cubicBezTo>
                    <a:pt x="41" y="73"/>
                    <a:pt x="43" y="73"/>
                    <a:pt x="44" y="75"/>
                  </a:cubicBezTo>
                  <a:cubicBezTo>
                    <a:pt x="45" y="75"/>
                    <a:pt x="46" y="75"/>
                    <a:pt x="48" y="75"/>
                  </a:cubicBezTo>
                  <a:cubicBezTo>
                    <a:pt x="48" y="75"/>
                    <a:pt x="49" y="76"/>
                    <a:pt x="50" y="76"/>
                  </a:cubicBezTo>
                  <a:cubicBezTo>
                    <a:pt x="51" y="76"/>
                    <a:pt x="53" y="78"/>
                    <a:pt x="53" y="78"/>
                  </a:cubicBezTo>
                  <a:cubicBezTo>
                    <a:pt x="54" y="77"/>
                    <a:pt x="55" y="77"/>
                    <a:pt x="56" y="77"/>
                  </a:cubicBezTo>
                  <a:cubicBezTo>
                    <a:pt x="59" y="76"/>
                    <a:pt x="60" y="76"/>
                    <a:pt x="63" y="78"/>
                  </a:cubicBezTo>
                  <a:cubicBezTo>
                    <a:pt x="62" y="76"/>
                    <a:pt x="67" y="72"/>
                    <a:pt x="68" y="71"/>
                  </a:cubicBezTo>
                  <a:cubicBezTo>
                    <a:pt x="69" y="70"/>
                    <a:pt x="73" y="64"/>
                    <a:pt x="75" y="65"/>
                  </a:cubicBezTo>
                  <a:cubicBezTo>
                    <a:pt x="73" y="63"/>
                    <a:pt x="73" y="63"/>
                    <a:pt x="74" y="60"/>
                  </a:cubicBezTo>
                  <a:cubicBezTo>
                    <a:pt x="75" y="59"/>
                    <a:pt x="73" y="57"/>
                    <a:pt x="75" y="56"/>
                  </a:cubicBezTo>
                  <a:cubicBezTo>
                    <a:pt x="77" y="56"/>
                    <a:pt x="77" y="53"/>
                    <a:pt x="78" y="52"/>
                  </a:cubicBezTo>
                  <a:cubicBezTo>
                    <a:pt x="79" y="50"/>
                    <a:pt x="80" y="49"/>
                    <a:pt x="80" y="47"/>
                  </a:cubicBezTo>
                  <a:cubicBezTo>
                    <a:pt x="79" y="47"/>
                    <a:pt x="79" y="47"/>
                    <a:pt x="79" y="46"/>
                  </a:cubicBezTo>
                  <a:cubicBezTo>
                    <a:pt x="79" y="46"/>
                    <a:pt x="78" y="47"/>
                    <a:pt x="78" y="47"/>
                  </a:cubicBezTo>
                  <a:cubicBezTo>
                    <a:pt x="78" y="46"/>
                    <a:pt x="78" y="46"/>
                    <a:pt x="78" y="45"/>
                  </a:cubicBezTo>
                  <a:cubicBezTo>
                    <a:pt x="76" y="45"/>
                    <a:pt x="76" y="44"/>
                    <a:pt x="77" y="43"/>
                  </a:cubicBezTo>
                  <a:cubicBezTo>
                    <a:pt x="78" y="42"/>
                    <a:pt x="78" y="41"/>
                    <a:pt x="78" y="40"/>
                  </a:cubicBezTo>
                  <a:cubicBezTo>
                    <a:pt x="78" y="39"/>
                    <a:pt x="77" y="39"/>
                    <a:pt x="77" y="39"/>
                  </a:cubicBezTo>
                  <a:cubicBezTo>
                    <a:pt x="76" y="39"/>
                    <a:pt x="77" y="38"/>
                    <a:pt x="77" y="37"/>
                  </a:cubicBezTo>
                  <a:cubicBezTo>
                    <a:pt x="77" y="36"/>
                    <a:pt x="78" y="37"/>
                    <a:pt x="79" y="37"/>
                  </a:cubicBezTo>
                  <a:cubicBezTo>
                    <a:pt x="80" y="35"/>
                    <a:pt x="78" y="35"/>
                    <a:pt x="78" y="34"/>
                  </a:cubicBezTo>
                  <a:cubicBezTo>
                    <a:pt x="78" y="33"/>
                    <a:pt x="80" y="32"/>
                    <a:pt x="80" y="31"/>
                  </a:cubicBezTo>
                  <a:cubicBezTo>
                    <a:pt x="78" y="30"/>
                    <a:pt x="79" y="29"/>
                    <a:pt x="79" y="27"/>
                  </a:cubicBezTo>
                  <a:cubicBezTo>
                    <a:pt x="79" y="25"/>
                    <a:pt x="79" y="24"/>
                    <a:pt x="80" y="23"/>
                  </a:cubicBezTo>
                  <a:cubicBezTo>
                    <a:pt x="79" y="22"/>
                    <a:pt x="79" y="22"/>
                    <a:pt x="80" y="20"/>
                  </a:cubicBezTo>
                  <a:cubicBezTo>
                    <a:pt x="80" y="19"/>
                    <a:pt x="79" y="19"/>
                    <a:pt x="79" y="18"/>
                  </a:cubicBezTo>
                  <a:cubicBezTo>
                    <a:pt x="79" y="18"/>
                    <a:pt x="77" y="16"/>
                    <a:pt x="78" y="15"/>
                  </a:cubicBezTo>
                  <a:cubicBezTo>
                    <a:pt x="78" y="15"/>
                    <a:pt x="79" y="14"/>
                    <a:pt x="79" y="13"/>
                  </a:cubicBezTo>
                  <a:cubicBezTo>
                    <a:pt x="78" y="13"/>
                    <a:pt x="77" y="13"/>
                    <a:pt x="77" y="13"/>
                  </a:cubicBezTo>
                  <a:cubicBezTo>
                    <a:pt x="77" y="11"/>
                    <a:pt x="76" y="12"/>
                    <a:pt x="75" y="11"/>
                  </a:cubicBezTo>
                  <a:cubicBezTo>
                    <a:pt x="74" y="11"/>
                    <a:pt x="72" y="10"/>
                    <a:pt x="70" y="10"/>
                  </a:cubicBezTo>
                  <a:cubicBezTo>
                    <a:pt x="69" y="10"/>
                    <a:pt x="67" y="8"/>
                    <a:pt x="66" y="7"/>
                  </a:cubicBezTo>
                  <a:cubicBezTo>
                    <a:pt x="65" y="7"/>
                    <a:pt x="64" y="7"/>
                    <a:pt x="63" y="6"/>
                  </a:cubicBezTo>
                  <a:cubicBezTo>
                    <a:pt x="63" y="5"/>
                    <a:pt x="63" y="5"/>
                    <a:pt x="62" y="5"/>
                  </a:cubicBezTo>
                  <a:cubicBezTo>
                    <a:pt x="60" y="5"/>
                    <a:pt x="57" y="5"/>
                    <a:pt x="55" y="5"/>
                  </a:cubicBezTo>
                  <a:cubicBezTo>
                    <a:pt x="52" y="5"/>
                    <a:pt x="54" y="3"/>
                    <a:pt x="54" y="1"/>
                  </a:cubicBezTo>
                  <a:cubicBezTo>
                    <a:pt x="50" y="1"/>
                    <a:pt x="44" y="0"/>
                    <a:pt x="42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Zambia">
              <a:extLst>
                <a:ext uri="{FF2B5EF4-FFF2-40B4-BE49-F238E27FC236}">
                  <a16:creationId xmlns:a16="http://schemas.microsoft.com/office/drawing/2014/main" id="{093B2F82-372E-9A59-0BED-656056948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391" y="3004867"/>
              <a:ext cx="280327" cy="274233"/>
            </a:xfrm>
            <a:custGeom>
              <a:avLst/>
              <a:gdLst>
                <a:gd name="T0" fmla="*/ 70 w 117"/>
                <a:gd name="T1" fmla="*/ 4 h 114"/>
                <a:gd name="T2" fmla="*/ 66 w 117"/>
                <a:gd name="T3" fmla="*/ 12 h 114"/>
                <a:gd name="T4" fmla="*/ 66 w 117"/>
                <a:gd name="T5" fmla="*/ 15 h 114"/>
                <a:gd name="T6" fmla="*/ 68 w 117"/>
                <a:gd name="T7" fmla="*/ 29 h 114"/>
                <a:gd name="T8" fmla="*/ 65 w 117"/>
                <a:gd name="T9" fmla="*/ 43 h 114"/>
                <a:gd name="T10" fmla="*/ 70 w 117"/>
                <a:gd name="T11" fmla="*/ 47 h 114"/>
                <a:gd name="T12" fmla="*/ 75 w 117"/>
                <a:gd name="T13" fmla="*/ 49 h 114"/>
                <a:gd name="T14" fmla="*/ 79 w 117"/>
                <a:gd name="T15" fmla="*/ 47 h 114"/>
                <a:gd name="T16" fmla="*/ 79 w 117"/>
                <a:gd name="T17" fmla="*/ 61 h 114"/>
                <a:gd name="T18" fmla="*/ 77 w 117"/>
                <a:gd name="T19" fmla="*/ 58 h 114"/>
                <a:gd name="T20" fmla="*/ 69 w 117"/>
                <a:gd name="T21" fmla="*/ 59 h 114"/>
                <a:gd name="T22" fmla="*/ 68 w 117"/>
                <a:gd name="T23" fmla="*/ 56 h 114"/>
                <a:gd name="T24" fmla="*/ 65 w 117"/>
                <a:gd name="T25" fmla="*/ 52 h 114"/>
                <a:gd name="T26" fmla="*/ 61 w 117"/>
                <a:gd name="T27" fmla="*/ 49 h 114"/>
                <a:gd name="T28" fmla="*/ 56 w 117"/>
                <a:gd name="T29" fmla="*/ 47 h 114"/>
                <a:gd name="T30" fmla="*/ 51 w 117"/>
                <a:gd name="T31" fmla="*/ 40 h 114"/>
                <a:gd name="T32" fmla="*/ 39 w 117"/>
                <a:gd name="T33" fmla="*/ 41 h 114"/>
                <a:gd name="T34" fmla="*/ 35 w 117"/>
                <a:gd name="T35" fmla="*/ 41 h 114"/>
                <a:gd name="T36" fmla="*/ 28 w 117"/>
                <a:gd name="T37" fmla="*/ 37 h 114"/>
                <a:gd name="T38" fmla="*/ 23 w 117"/>
                <a:gd name="T39" fmla="*/ 37 h 114"/>
                <a:gd name="T40" fmla="*/ 22 w 117"/>
                <a:gd name="T41" fmla="*/ 33 h 114"/>
                <a:gd name="T42" fmla="*/ 19 w 117"/>
                <a:gd name="T43" fmla="*/ 33 h 114"/>
                <a:gd name="T44" fmla="*/ 20 w 117"/>
                <a:gd name="T45" fmla="*/ 46 h 114"/>
                <a:gd name="T46" fmla="*/ 21 w 117"/>
                <a:gd name="T47" fmla="*/ 56 h 114"/>
                <a:gd name="T48" fmla="*/ 1 w 117"/>
                <a:gd name="T49" fmla="*/ 56 h 114"/>
                <a:gd name="T50" fmla="*/ 0 w 117"/>
                <a:gd name="T51" fmla="*/ 90 h 114"/>
                <a:gd name="T52" fmla="*/ 3 w 117"/>
                <a:gd name="T53" fmla="*/ 97 h 114"/>
                <a:gd name="T54" fmla="*/ 14 w 117"/>
                <a:gd name="T55" fmla="*/ 107 h 114"/>
                <a:gd name="T56" fmla="*/ 26 w 117"/>
                <a:gd name="T57" fmla="*/ 107 h 114"/>
                <a:gd name="T58" fmla="*/ 38 w 117"/>
                <a:gd name="T59" fmla="*/ 111 h 114"/>
                <a:gd name="T60" fmla="*/ 39 w 117"/>
                <a:gd name="T61" fmla="*/ 112 h 114"/>
                <a:gd name="T62" fmla="*/ 46 w 117"/>
                <a:gd name="T63" fmla="*/ 112 h 114"/>
                <a:gd name="T64" fmla="*/ 52 w 117"/>
                <a:gd name="T65" fmla="*/ 111 h 114"/>
                <a:gd name="T66" fmla="*/ 57 w 117"/>
                <a:gd name="T67" fmla="*/ 104 h 114"/>
                <a:gd name="T68" fmla="*/ 68 w 117"/>
                <a:gd name="T69" fmla="*/ 95 h 114"/>
                <a:gd name="T70" fmla="*/ 73 w 117"/>
                <a:gd name="T71" fmla="*/ 87 h 114"/>
                <a:gd name="T72" fmla="*/ 84 w 117"/>
                <a:gd name="T73" fmla="*/ 84 h 114"/>
                <a:gd name="T74" fmla="*/ 83 w 117"/>
                <a:gd name="T75" fmla="*/ 80 h 114"/>
                <a:gd name="T76" fmla="*/ 91 w 117"/>
                <a:gd name="T77" fmla="*/ 75 h 114"/>
                <a:gd name="T78" fmla="*/ 113 w 117"/>
                <a:gd name="T79" fmla="*/ 68 h 114"/>
                <a:gd name="T80" fmla="*/ 110 w 117"/>
                <a:gd name="T81" fmla="*/ 67 h 114"/>
                <a:gd name="T82" fmla="*/ 107 w 117"/>
                <a:gd name="T83" fmla="*/ 63 h 114"/>
                <a:gd name="T84" fmla="*/ 108 w 117"/>
                <a:gd name="T85" fmla="*/ 62 h 114"/>
                <a:gd name="T86" fmla="*/ 111 w 117"/>
                <a:gd name="T87" fmla="*/ 50 h 114"/>
                <a:gd name="T88" fmla="*/ 116 w 117"/>
                <a:gd name="T89" fmla="*/ 48 h 114"/>
                <a:gd name="T90" fmla="*/ 114 w 117"/>
                <a:gd name="T91" fmla="*/ 35 h 114"/>
                <a:gd name="T92" fmla="*/ 115 w 117"/>
                <a:gd name="T93" fmla="*/ 31 h 114"/>
                <a:gd name="T94" fmla="*/ 114 w 117"/>
                <a:gd name="T95" fmla="*/ 23 h 114"/>
                <a:gd name="T96" fmla="*/ 114 w 117"/>
                <a:gd name="T97" fmla="*/ 20 h 114"/>
                <a:gd name="T98" fmla="*/ 111 w 117"/>
                <a:gd name="T99" fmla="*/ 16 h 114"/>
                <a:gd name="T100" fmla="*/ 110 w 117"/>
                <a:gd name="T101" fmla="*/ 15 h 114"/>
                <a:gd name="T102" fmla="*/ 105 w 117"/>
                <a:gd name="T103" fmla="*/ 13 h 114"/>
                <a:gd name="T104" fmla="*/ 99 w 117"/>
                <a:gd name="T105" fmla="*/ 11 h 114"/>
                <a:gd name="T106" fmla="*/ 93 w 117"/>
                <a:gd name="T107" fmla="*/ 5 h 114"/>
                <a:gd name="T108" fmla="*/ 88 w 117"/>
                <a:gd name="T109" fmla="*/ 0 h 114"/>
                <a:gd name="T110" fmla="*/ 73 w 117"/>
                <a:gd name="T111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114">
                  <a:moveTo>
                    <a:pt x="73" y="3"/>
                  </a:moveTo>
                  <a:cubicBezTo>
                    <a:pt x="72" y="3"/>
                    <a:pt x="69" y="4"/>
                    <a:pt x="70" y="4"/>
                  </a:cubicBezTo>
                  <a:cubicBezTo>
                    <a:pt x="70" y="6"/>
                    <a:pt x="69" y="6"/>
                    <a:pt x="69" y="8"/>
                  </a:cubicBezTo>
                  <a:cubicBezTo>
                    <a:pt x="68" y="9"/>
                    <a:pt x="67" y="11"/>
                    <a:pt x="66" y="12"/>
                  </a:cubicBezTo>
                  <a:cubicBezTo>
                    <a:pt x="66" y="12"/>
                    <a:pt x="64" y="12"/>
                    <a:pt x="63" y="12"/>
                  </a:cubicBezTo>
                  <a:cubicBezTo>
                    <a:pt x="63" y="14"/>
                    <a:pt x="66" y="13"/>
                    <a:pt x="66" y="15"/>
                  </a:cubicBezTo>
                  <a:cubicBezTo>
                    <a:pt x="66" y="17"/>
                    <a:pt x="68" y="19"/>
                    <a:pt x="67" y="20"/>
                  </a:cubicBezTo>
                  <a:cubicBezTo>
                    <a:pt x="65" y="23"/>
                    <a:pt x="66" y="25"/>
                    <a:pt x="68" y="29"/>
                  </a:cubicBezTo>
                  <a:cubicBezTo>
                    <a:pt x="65" y="28"/>
                    <a:pt x="65" y="33"/>
                    <a:pt x="65" y="35"/>
                  </a:cubicBezTo>
                  <a:cubicBezTo>
                    <a:pt x="63" y="38"/>
                    <a:pt x="64" y="39"/>
                    <a:pt x="65" y="43"/>
                  </a:cubicBezTo>
                  <a:cubicBezTo>
                    <a:pt x="65" y="43"/>
                    <a:pt x="67" y="44"/>
                    <a:pt x="68" y="45"/>
                  </a:cubicBezTo>
                  <a:cubicBezTo>
                    <a:pt x="69" y="45"/>
                    <a:pt x="69" y="46"/>
                    <a:pt x="70" y="47"/>
                  </a:cubicBezTo>
                  <a:cubicBezTo>
                    <a:pt x="71" y="49"/>
                    <a:pt x="71" y="49"/>
                    <a:pt x="73" y="48"/>
                  </a:cubicBezTo>
                  <a:cubicBezTo>
                    <a:pt x="74" y="48"/>
                    <a:pt x="74" y="48"/>
                    <a:pt x="75" y="49"/>
                  </a:cubicBezTo>
                  <a:cubicBezTo>
                    <a:pt x="75" y="48"/>
                    <a:pt x="75" y="47"/>
                    <a:pt x="75" y="46"/>
                  </a:cubicBezTo>
                  <a:cubicBezTo>
                    <a:pt x="76" y="46"/>
                    <a:pt x="79" y="46"/>
                    <a:pt x="79" y="47"/>
                  </a:cubicBezTo>
                  <a:cubicBezTo>
                    <a:pt x="79" y="48"/>
                    <a:pt x="79" y="50"/>
                    <a:pt x="79" y="51"/>
                  </a:cubicBezTo>
                  <a:cubicBezTo>
                    <a:pt x="79" y="54"/>
                    <a:pt x="79" y="58"/>
                    <a:pt x="79" y="61"/>
                  </a:cubicBezTo>
                  <a:cubicBezTo>
                    <a:pt x="78" y="61"/>
                    <a:pt x="77" y="61"/>
                    <a:pt x="76" y="61"/>
                  </a:cubicBezTo>
                  <a:cubicBezTo>
                    <a:pt x="76" y="60"/>
                    <a:pt x="79" y="58"/>
                    <a:pt x="77" y="58"/>
                  </a:cubicBezTo>
                  <a:cubicBezTo>
                    <a:pt x="76" y="58"/>
                    <a:pt x="74" y="59"/>
                    <a:pt x="73" y="60"/>
                  </a:cubicBezTo>
                  <a:cubicBezTo>
                    <a:pt x="72" y="60"/>
                    <a:pt x="69" y="60"/>
                    <a:pt x="69" y="59"/>
                  </a:cubicBezTo>
                  <a:cubicBezTo>
                    <a:pt x="69" y="58"/>
                    <a:pt x="69" y="58"/>
                    <a:pt x="69" y="57"/>
                  </a:cubicBezTo>
                  <a:cubicBezTo>
                    <a:pt x="69" y="56"/>
                    <a:pt x="68" y="57"/>
                    <a:pt x="68" y="56"/>
                  </a:cubicBezTo>
                  <a:cubicBezTo>
                    <a:pt x="68" y="54"/>
                    <a:pt x="66" y="55"/>
                    <a:pt x="66" y="54"/>
                  </a:cubicBezTo>
                  <a:cubicBezTo>
                    <a:pt x="65" y="53"/>
                    <a:pt x="65" y="53"/>
                    <a:pt x="65" y="52"/>
                  </a:cubicBezTo>
                  <a:cubicBezTo>
                    <a:pt x="66" y="52"/>
                    <a:pt x="66" y="52"/>
                    <a:pt x="65" y="51"/>
                  </a:cubicBezTo>
                  <a:cubicBezTo>
                    <a:pt x="64" y="49"/>
                    <a:pt x="64" y="49"/>
                    <a:pt x="61" y="49"/>
                  </a:cubicBezTo>
                  <a:cubicBezTo>
                    <a:pt x="61" y="49"/>
                    <a:pt x="60" y="47"/>
                    <a:pt x="59" y="46"/>
                  </a:cubicBezTo>
                  <a:cubicBezTo>
                    <a:pt x="58" y="48"/>
                    <a:pt x="57" y="48"/>
                    <a:pt x="56" y="47"/>
                  </a:cubicBezTo>
                  <a:cubicBezTo>
                    <a:pt x="55" y="46"/>
                    <a:pt x="56" y="44"/>
                    <a:pt x="55" y="43"/>
                  </a:cubicBezTo>
                  <a:cubicBezTo>
                    <a:pt x="54" y="42"/>
                    <a:pt x="53" y="39"/>
                    <a:pt x="51" y="40"/>
                  </a:cubicBezTo>
                  <a:cubicBezTo>
                    <a:pt x="50" y="40"/>
                    <a:pt x="50" y="43"/>
                    <a:pt x="50" y="44"/>
                  </a:cubicBezTo>
                  <a:cubicBezTo>
                    <a:pt x="46" y="44"/>
                    <a:pt x="42" y="44"/>
                    <a:pt x="39" y="41"/>
                  </a:cubicBezTo>
                  <a:cubicBezTo>
                    <a:pt x="39" y="42"/>
                    <a:pt x="38" y="42"/>
                    <a:pt x="37" y="42"/>
                  </a:cubicBezTo>
                  <a:cubicBezTo>
                    <a:pt x="37" y="41"/>
                    <a:pt x="35" y="41"/>
                    <a:pt x="35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1" y="35"/>
                    <a:pt x="30" y="35"/>
                    <a:pt x="28" y="37"/>
                  </a:cubicBezTo>
                  <a:cubicBezTo>
                    <a:pt x="27" y="38"/>
                    <a:pt x="26" y="38"/>
                    <a:pt x="25" y="38"/>
                  </a:cubicBezTo>
                  <a:cubicBezTo>
                    <a:pt x="24" y="38"/>
                    <a:pt x="24" y="37"/>
                    <a:pt x="23" y="37"/>
                  </a:cubicBezTo>
                  <a:cubicBezTo>
                    <a:pt x="24" y="37"/>
                    <a:pt x="25" y="36"/>
                    <a:pt x="25" y="35"/>
                  </a:cubicBezTo>
                  <a:cubicBezTo>
                    <a:pt x="25" y="34"/>
                    <a:pt x="23" y="33"/>
                    <a:pt x="22" y="33"/>
                  </a:cubicBezTo>
                  <a:cubicBezTo>
                    <a:pt x="23" y="31"/>
                    <a:pt x="21" y="31"/>
                    <a:pt x="20" y="30"/>
                  </a:cubicBezTo>
                  <a:cubicBezTo>
                    <a:pt x="20" y="32"/>
                    <a:pt x="20" y="33"/>
                    <a:pt x="19" y="33"/>
                  </a:cubicBezTo>
                  <a:cubicBezTo>
                    <a:pt x="20" y="35"/>
                    <a:pt x="22" y="37"/>
                    <a:pt x="21" y="39"/>
                  </a:cubicBezTo>
                  <a:cubicBezTo>
                    <a:pt x="20" y="41"/>
                    <a:pt x="20" y="43"/>
                    <a:pt x="20" y="46"/>
                  </a:cubicBezTo>
                  <a:cubicBezTo>
                    <a:pt x="19" y="47"/>
                    <a:pt x="22" y="47"/>
                    <a:pt x="21" y="50"/>
                  </a:cubicBezTo>
                  <a:cubicBezTo>
                    <a:pt x="19" y="52"/>
                    <a:pt x="20" y="53"/>
                    <a:pt x="21" y="56"/>
                  </a:cubicBezTo>
                  <a:cubicBezTo>
                    <a:pt x="16" y="56"/>
                    <a:pt x="12" y="56"/>
                    <a:pt x="7" y="56"/>
                  </a:cubicBezTo>
                  <a:cubicBezTo>
                    <a:pt x="5" y="56"/>
                    <a:pt x="3" y="56"/>
                    <a:pt x="1" y="56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69"/>
                    <a:pt x="0" y="79"/>
                    <a:pt x="0" y="90"/>
                  </a:cubicBezTo>
                  <a:cubicBezTo>
                    <a:pt x="0" y="91"/>
                    <a:pt x="1" y="92"/>
                    <a:pt x="1" y="93"/>
                  </a:cubicBezTo>
                  <a:cubicBezTo>
                    <a:pt x="2" y="95"/>
                    <a:pt x="2" y="95"/>
                    <a:pt x="3" y="97"/>
                  </a:cubicBezTo>
                  <a:cubicBezTo>
                    <a:pt x="5" y="99"/>
                    <a:pt x="8" y="102"/>
                    <a:pt x="10" y="104"/>
                  </a:cubicBezTo>
                  <a:cubicBezTo>
                    <a:pt x="11" y="105"/>
                    <a:pt x="12" y="107"/>
                    <a:pt x="14" y="107"/>
                  </a:cubicBezTo>
                  <a:cubicBezTo>
                    <a:pt x="15" y="108"/>
                    <a:pt x="15" y="108"/>
                    <a:pt x="16" y="108"/>
                  </a:cubicBezTo>
                  <a:cubicBezTo>
                    <a:pt x="20" y="108"/>
                    <a:pt x="23" y="107"/>
                    <a:pt x="26" y="107"/>
                  </a:cubicBezTo>
                  <a:cubicBezTo>
                    <a:pt x="29" y="107"/>
                    <a:pt x="30" y="107"/>
                    <a:pt x="32" y="109"/>
                  </a:cubicBezTo>
                  <a:cubicBezTo>
                    <a:pt x="34" y="111"/>
                    <a:pt x="35" y="111"/>
                    <a:pt x="38" y="111"/>
                  </a:cubicBezTo>
                  <a:cubicBezTo>
                    <a:pt x="38" y="111"/>
                    <a:pt x="39" y="111"/>
                    <a:pt x="40" y="111"/>
                  </a:cubicBezTo>
                  <a:cubicBezTo>
                    <a:pt x="39" y="111"/>
                    <a:pt x="39" y="112"/>
                    <a:pt x="39" y="112"/>
                  </a:cubicBezTo>
                  <a:cubicBezTo>
                    <a:pt x="41" y="112"/>
                    <a:pt x="41" y="112"/>
                    <a:pt x="43" y="111"/>
                  </a:cubicBezTo>
                  <a:cubicBezTo>
                    <a:pt x="42" y="112"/>
                    <a:pt x="46" y="112"/>
                    <a:pt x="46" y="112"/>
                  </a:cubicBezTo>
                  <a:cubicBezTo>
                    <a:pt x="47" y="114"/>
                    <a:pt x="48" y="113"/>
                    <a:pt x="50" y="113"/>
                  </a:cubicBezTo>
                  <a:cubicBezTo>
                    <a:pt x="51" y="113"/>
                    <a:pt x="50" y="110"/>
                    <a:pt x="52" y="111"/>
                  </a:cubicBezTo>
                  <a:cubicBezTo>
                    <a:pt x="52" y="109"/>
                    <a:pt x="54" y="108"/>
                    <a:pt x="55" y="106"/>
                  </a:cubicBezTo>
                  <a:cubicBezTo>
                    <a:pt x="56" y="106"/>
                    <a:pt x="57" y="105"/>
                    <a:pt x="57" y="104"/>
                  </a:cubicBezTo>
                  <a:cubicBezTo>
                    <a:pt x="57" y="103"/>
                    <a:pt x="56" y="103"/>
                    <a:pt x="57" y="102"/>
                  </a:cubicBezTo>
                  <a:cubicBezTo>
                    <a:pt x="60" y="99"/>
                    <a:pt x="64" y="97"/>
                    <a:pt x="68" y="95"/>
                  </a:cubicBezTo>
                  <a:cubicBezTo>
                    <a:pt x="69" y="95"/>
                    <a:pt x="68" y="91"/>
                    <a:pt x="68" y="90"/>
                  </a:cubicBezTo>
                  <a:cubicBezTo>
                    <a:pt x="68" y="91"/>
                    <a:pt x="72" y="88"/>
                    <a:pt x="73" y="87"/>
                  </a:cubicBezTo>
                  <a:cubicBezTo>
                    <a:pt x="75" y="85"/>
                    <a:pt x="81" y="86"/>
                    <a:pt x="85" y="86"/>
                  </a:cubicBezTo>
                  <a:cubicBezTo>
                    <a:pt x="84" y="85"/>
                    <a:pt x="83" y="85"/>
                    <a:pt x="84" y="84"/>
                  </a:cubicBezTo>
                  <a:cubicBezTo>
                    <a:pt x="85" y="83"/>
                    <a:pt x="84" y="83"/>
                    <a:pt x="83" y="82"/>
                  </a:cubicBezTo>
                  <a:cubicBezTo>
                    <a:pt x="83" y="82"/>
                    <a:pt x="84" y="81"/>
                    <a:pt x="83" y="80"/>
                  </a:cubicBezTo>
                  <a:cubicBezTo>
                    <a:pt x="83" y="79"/>
                    <a:pt x="83" y="79"/>
                    <a:pt x="82" y="78"/>
                  </a:cubicBezTo>
                  <a:cubicBezTo>
                    <a:pt x="85" y="77"/>
                    <a:pt x="88" y="76"/>
                    <a:pt x="91" y="75"/>
                  </a:cubicBezTo>
                  <a:cubicBezTo>
                    <a:pt x="93" y="74"/>
                    <a:pt x="95" y="73"/>
                    <a:pt x="97" y="72"/>
                  </a:cubicBezTo>
                  <a:cubicBezTo>
                    <a:pt x="102" y="71"/>
                    <a:pt x="108" y="70"/>
                    <a:pt x="113" y="68"/>
                  </a:cubicBezTo>
                  <a:cubicBezTo>
                    <a:pt x="113" y="68"/>
                    <a:pt x="112" y="67"/>
                    <a:pt x="112" y="66"/>
                  </a:cubicBezTo>
                  <a:cubicBezTo>
                    <a:pt x="111" y="67"/>
                    <a:pt x="110" y="69"/>
                    <a:pt x="110" y="67"/>
                  </a:cubicBezTo>
                  <a:cubicBezTo>
                    <a:pt x="109" y="66"/>
                    <a:pt x="109" y="65"/>
                    <a:pt x="109" y="65"/>
                  </a:cubicBezTo>
                  <a:cubicBezTo>
                    <a:pt x="107" y="65"/>
                    <a:pt x="107" y="65"/>
                    <a:pt x="107" y="63"/>
                  </a:cubicBezTo>
                  <a:cubicBezTo>
                    <a:pt x="108" y="64"/>
                    <a:pt x="109" y="63"/>
                    <a:pt x="109" y="64"/>
                  </a:cubicBezTo>
                  <a:cubicBezTo>
                    <a:pt x="109" y="63"/>
                    <a:pt x="108" y="63"/>
                    <a:pt x="108" y="62"/>
                  </a:cubicBezTo>
                  <a:cubicBezTo>
                    <a:pt x="111" y="63"/>
                    <a:pt x="109" y="56"/>
                    <a:pt x="111" y="55"/>
                  </a:cubicBezTo>
                  <a:cubicBezTo>
                    <a:pt x="108" y="55"/>
                    <a:pt x="111" y="51"/>
                    <a:pt x="111" y="50"/>
                  </a:cubicBezTo>
                  <a:cubicBezTo>
                    <a:pt x="111" y="50"/>
                    <a:pt x="113" y="51"/>
                    <a:pt x="113" y="50"/>
                  </a:cubicBezTo>
                  <a:cubicBezTo>
                    <a:pt x="114" y="49"/>
                    <a:pt x="115" y="48"/>
                    <a:pt x="116" y="48"/>
                  </a:cubicBezTo>
                  <a:cubicBezTo>
                    <a:pt x="111" y="49"/>
                    <a:pt x="116" y="40"/>
                    <a:pt x="112" y="40"/>
                  </a:cubicBezTo>
                  <a:cubicBezTo>
                    <a:pt x="112" y="39"/>
                    <a:pt x="114" y="34"/>
                    <a:pt x="114" y="35"/>
                  </a:cubicBezTo>
                  <a:cubicBezTo>
                    <a:pt x="114" y="34"/>
                    <a:pt x="112" y="32"/>
                    <a:pt x="112" y="32"/>
                  </a:cubicBezTo>
                  <a:cubicBezTo>
                    <a:pt x="112" y="31"/>
                    <a:pt x="115" y="31"/>
                    <a:pt x="115" y="31"/>
                  </a:cubicBezTo>
                  <a:cubicBezTo>
                    <a:pt x="117" y="31"/>
                    <a:pt x="116" y="26"/>
                    <a:pt x="116" y="25"/>
                  </a:cubicBezTo>
                  <a:cubicBezTo>
                    <a:pt x="115" y="24"/>
                    <a:pt x="116" y="24"/>
                    <a:pt x="114" y="23"/>
                  </a:cubicBezTo>
                  <a:cubicBezTo>
                    <a:pt x="113" y="22"/>
                    <a:pt x="113" y="22"/>
                    <a:pt x="113" y="20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4" y="19"/>
                    <a:pt x="113" y="18"/>
                    <a:pt x="112" y="19"/>
                  </a:cubicBezTo>
                  <a:cubicBezTo>
                    <a:pt x="113" y="18"/>
                    <a:pt x="112" y="17"/>
                    <a:pt x="111" y="16"/>
                  </a:cubicBezTo>
                  <a:cubicBezTo>
                    <a:pt x="111" y="16"/>
                    <a:pt x="111" y="17"/>
                    <a:pt x="111" y="17"/>
                  </a:cubicBezTo>
                  <a:cubicBezTo>
                    <a:pt x="109" y="18"/>
                    <a:pt x="110" y="16"/>
                    <a:pt x="110" y="15"/>
                  </a:cubicBezTo>
                  <a:cubicBezTo>
                    <a:pt x="108" y="15"/>
                    <a:pt x="108" y="13"/>
                    <a:pt x="107" y="13"/>
                  </a:cubicBezTo>
                  <a:cubicBezTo>
                    <a:pt x="107" y="13"/>
                    <a:pt x="106" y="14"/>
                    <a:pt x="105" y="13"/>
                  </a:cubicBezTo>
                  <a:cubicBezTo>
                    <a:pt x="105" y="13"/>
                    <a:pt x="105" y="12"/>
                    <a:pt x="105" y="12"/>
                  </a:cubicBezTo>
                  <a:cubicBezTo>
                    <a:pt x="104" y="11"/>
                    <a:pt x="101" y="11"/>
                    <a:pt x="99" y="11"/>
                  </a:cubicBezTo>
                  <a:cubicBezTo>
                    <a:pt x="100" y="10"/>
                    <a:pt x="99" y="9"/>
                    <a:pt x="99" y="8"/>
                  </a:cubicBezTo>
                  <a:cubicBezTo>
                    <a:pt x="95" y="12"/>
                    <a:pt x="97" y="5"/>
                    <a:pt x="93" y="5"/>
                  </a:cubicBezTo>
                  <a:cubicBezTo>
                    <a:pt x="92" y="5"/>
                    <a:pt x="91" y="6"/>
                    <a:pt x="89" y="4"/>
                  </a:cubicBezTo>
                  <a:cubicBezTo>
                    <a:pt x="88" y="4"/>
                    <a:pt x="88" y="1"/>
                    <a:pt x="88" y="0"/>
                  </a:cubicBezTo>
                  <a:cubicBezTo>
                    <a:pt x="85" y="2"/>
                    <a:pt x="84" y="1"/>
                    <a:pt x="81" y="1"/>
                  </a:cubicBezTo>
                  <a:cubicBezTo>
                    <a:pt x="78" y="2"/>
                    <a:pt x="76" y="2"/>
                    <a:pt x="73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Yemen">
              <a:extLst>
                <a:ext uri="{FF2B5EF4-FFF2-40B4-BE49-F238E27FC236}">
                  <a16:creationId xmlns:a16="http://schemas.microsoft.com/office/drawing/2014/main" id="{21ED4E58-EAF4-E7D0-E507-FD9FF0C197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4979" y="2263423"/>
              <a:ext cx="285406" cy="182822"/>
            </a:xfrm>
            <a:custGeom>
              <a:avLst/>
              <a:gdLst>
                <a:gd name="T0" fmla="*/ 106 w 119"/>
                <a:gd name="T1" fmla="*/ 27 h 76"/>
                <a:gd name="T2" fmla="*/ 97 w 119"/>
                <a:gd name="T3" fmla="*/ 35 h 76"/>
                <a:gd name="T4" fmla="*/ 93 w 119"/>
                <a:gd name="T5" fmla="*/ 41 h 76"/>
                <a:gd name="T6" fmla="*/ 81 w 119"/>
                <a:gd name="T7" fmla="*/ 45 h 76"/>
                <a:gd name="T8" fmla="*/ 78 w 119"/>
                <a:gd name="T9" fmla="*/ 47 h 76"/>
                <a:gd name="T10" fmla="*/ 75 w 119"/>
                <a:gd name="T11" fmla="*/ 47 h 76"/>
                <a:gd name="T12" fmla="*/ 62 w 119"/>
                <a:gd name="T13" fmla="*/ 56 h 76"/>
                <a:gd name="T14" fmla="*/ 60 w 119"/>
                <a:gd name="T15" fmla="*/ 57 h 76"/>
                <a:gd name="T16" fmla="*/ 55 w 119"/>
                <a:gd name="T17" fmla="*/ 56 h 76"/>
                <a:gd name="T18" fmla="*/ 49 w 119"/>
                <a:gd name="T19" fmla="*/ 61 h 76"/>
                <a:gd name="T20" fmla="*/ 37 w 119"/>
                <a:gd name="T21" fmla="*/ 64 h 76"/>
                <a:gd name="T22" fmla="*/ 26 w 119"/>
                <a:gd name="T23" fmla="*/ 68 h 76"/>
                <a:gd name="T24" fmla="*/ 24 w 119"/>
                <a:gd name="T25" fmla="*/ 72 h 76"/>
                <a:gd name="T26" fmla="*/ 23 w 119"/>
                <a:gd name="T27" fmla="*/ 72 h 76"/>
                <a:gd name="T28" fmla="*/ 15 w 119"/>
                <a:gd name="T29" fmla="*/ 72 h 76"/>
                <a:gd name="T30" fmla="*/ 10 w 119"/>
                <a:gd name="T31" fmla="*/ 72 h 76"/>
                <a:gd name="T32" fmla="*/ 7 w 119"/>
                <a:gd name="T33" fmla="*/ 64 h 76"/>
                <a:gd name="T34" fmla="*/ 6 w 119"/>
                <a:gd name="T35" fmla="*/ 57 h 76"/>
                <a:gd name="T36" fmla="*/ 5 w 119"/>
                <a:gd name="T37" fmla="*/ 51 h 76"/>
                <a:gd name="T38" fmla="*/ 4 w 119"/>
                <a:gd name="T39" fmla="*/ 45 h 76"/>
                <a:gd name="T40" fmla="*/ 2 w 119"/>
                <a:gd name="T41" fmla="*/ 43 h 76"/>
                <a:gd name="T42" fmla="*/ 3 w 119"/>
                <a:gd name="T43" fmla="*/ 43 h 76"/>
                <a:gd name="T44" fmla="*/ 2 w 119"/>
                <a:gd name="T45" fmla="*/ 38 h 76"/>
                <a:gd name="T46" fmla="*/ 3 w 119"/>
                <a:gd name="T47" fmla="*/ 31 h 76"/>
                <a:gd name="T48" fmla="*/ 6 w 119"/>
                <a:gd name="T49" fmla="*/ 26 h 76"/>
                <a:gd name="T50" fmla="*/ 6 w 119"/>
                <a:gd name="T51" fmla="*/ 23 h 76"/>
                <a:gd name="T52" fmla="*/ 6 w 119"/>
                <a:gd name="T53" fmla="*/ 19 h 76"/>
                <a:gd name="T54" fmla="*/ 12 w 119"/>
                <a:gd name="T55" fmla="*/ 19 h 76"/>
                <a:gd name="T56" fmla="*/ 16 w 119"/>
                <a:gd name="T57" fmla="*/ 20 h 76"/>
                <a:gd name="T58" fmla="*/ 21 w 119"/>
                <a:gd name="T59" fmla="*/ 19 h 76"/>
                <a:gd name="T60" fmla="*/ 31 w 119"/>
                <a:gd name="T61" fmla="*/ 44 h 76"/>
                <a:gd name="T62" fmla="*/ 52 w 119"/>
                <a:gd name="T63" fmla="*/ 16 h 76"/>
                <a:gd name="T64" fmla="*/ 95 w 119"/>
                <a:gd name="T65" fmla="*/ 6 h 76"/>
                <a:gd name="T66" fmla="*/ 102 w 119"/>
                <a:gd name="T67" fmla="*/ 21 h 76"/>
                <a:gd name="T68" fmla="*/ 109 w 119"/>
                <a:gd name="T69" fmla="*/ 72 h 76"/>
                <a:gd name="T70" fmla="*/ 112 w 119"/>
                <a:gd name="T71" fmla="*/ 76 h 76"/>
                <a:gd name="T72" fmla="*/ 113 w 119"/>
                <a:gd name="T73" fmla="*/ 7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9" h="76">
                  <a:moveTo>
                    <a:pt x="102" y="21"/>
                  </a:moveTo>
                  <a:cubicBezTo>
                    <a:pt x="102" y="23"/>
                    <a:pt x="105" y="25"/>
                    <a:pt x="106" y="27"/>
                  </a:cubicBezTo>
                  <a:cubicBezTo>
                    <a:pt x="105" y="27"/>
                    <a:pt x="99" y="29"/>
                    <a:pt x="99" y="30"/>
                  </a:cubicBezTo>
                  <a:cubicBezTo>
                    <a:pt x="98" y="32"/>
                    <a:pt x="97" y="33"/>
                    <a:pt x="97" y="35"/>
                  </a:cubicBezTo>
                  <a:cubicBezTo>
                    <a:pt x="96" y="36"/>
                    <a:pt x="97" y="38"/>
                    <a:pt x="96" y="38"/>
                  </a:cubicBezTo>
                  <a:cubicBezTo>
                    <a:pt x="95" y="39"/>
                    <a:pt x="94" y="40"/>
                    <a:pt x="93" y="41"/>
                  </a:cubicBezTo>
                  <a:cubicBezTo>
                    <a:pt x="92" y="42"/>
                    <a:pt x="90" y="41"/>
                    <a:pt x="90" y="42"/>
                  </a:cubicBezTo>
                  <a:cubicBezTo>
                    <a:pt x="90" y="44"/>
                    <a:pt x="83" y="45"/>
                    <a:pt x="81" y="45"/>
                  </a:cubicBezTo>
                  <a:cubicBezTo>
                    <a:pt x="80" y="45"/>
                    <a:pt x="79" y="46"/>
                    <a:pt x="79" y="46"/>
                  </a:cubicBezTo>
                  <a:cubicBezTo>
                    <a:pt x="78" y="46"/>
                    <a:pt x="79" y="47"/>
                    <a:pt x="78" y="47"/>
                  </a:cubicBezTo>
                  <a:cubicBezTo>
                    <a:pt x="77" y="48"/>
                    <a:pt x="76" y="48"/>
                    <a:pt x="75" y="48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3" y="48"/>
                    <a:pt x="67" y="52"/>
                    <a:pt x="65" y="51"/>
                  </a:cubicBezTo>
                  <a:cubicBezTo>
                    <a:pt x="65" y="53"/>
                    <a:pt x="64" y="54"/>
                    <a:pt x="62" y="56"/>
                  </a:cubicBezTo>
                  <a:cubicBezTo>
                    <a:pt x="62" y="57"/>
                    <a:pt x="62" y="56"/>
                    <a:pt x="61" y="56"/>
                  </a:cubicBezTo>
                  <a:cubicBezTo>
                    <a:pt x="61" y="56"/>
                    <a:pt x="60" y="57"/>
                    <a:pt x="60" y="57"/>
                  </a:cubicBezTo>
                  <a:cubicBezTo>
                    <a:pt x="60" y="58"/>
                    <a:pt x="58" y="58"/>
                    <a:pt x="57" y="58"/>
                  </a:cubicBezTo>
                  <a:cubicBezTo>
                    <a:pt x="57" y="58"/>
                    <a:pt x="57" y="56"/>
                    <a:pt x="55" y="56"/>
                  </a:cubicBezTo>
                  <a:cubicBezTo>
                    <a:pt x="54" y="56"/>
                    <a:pt x="53" y="57"/>
                    <a:pt x="53" y="57"/>
                  </a:cubicBezTo>
                  <a:cubicBezTo>
                    <a:pt x="51" y="58"/>
                    <a:pt x="51" y="61"/>
                    <a:pt x="49" y="61"/>
                  </a:cubicBezTo>
                  <a:cubicBezTo>
                    <a:pt x="46" y="61"/>
                    <a:pt x="45" y="62"/>
                    <a:pt x="42" y="64"/>
                  </a:cubicBezTo>
                  <a:cubicBezTo>
                    <a:pt x="41" y="64"/>
                    <a:pt x="39" y="64"/>
                    <a:pt x="37" y="64"/>
                  </a:cubicBezTo>
                  <a:cubicBezTo>
                    <a:pt x="35" y="64"/>
                    <a:pt x="31" y="63"/>
                    <a:pt x="30" y="65"/>
                  </a:cubicBezTo>
                  <a:cubicBezTo>
                    <a:pt x="29" y="67"/>
                    <a:pt x="29" y="68"/>
                    <a:pt x="26" y="68"/>
                  </a:cubicBezTo>
                  <a:cubicBezTo>
                    <a:pt x="27" y="69"/>
                    <a:pt x="25" y="71"/>
                    <a:pt x="24" y="71"/>
                  </a:cubicBezTo>
                  <a:cubicBezTo>
                    <a:pt x="24" y="71"/>
                    <a:pt x="24" y="72"/>
                    <a:pt x="24" y="72"/>
                  </a:cubicBezTo>
                  <a:cubicBezTo>
                    <a:pt x="23" y="72"/>
                    <a:pt x="23" y="71"/>
                    <a:pt x="23" y="70"/>
                  </a:cubicBezTo>
                  <a:cubicBezTo>
                    <a:pt x="23" y="71"/>
                    <a:pt x="23" y="72"/>
                    <a:pt x="23" y="72"/>
                  </a:cubicBezTo>
                  <a:cubicBezTo>
                    <a:pt x="22" y="70"/>
                    <a:pt x="21" y="70"/>
                    <a:pt x="19" y="72"/>
                  </a:cubicBezTo>
                  <a:cubicBezTo>
                    <a:pt x="19" y="72"/>
                    <a:pt x="16" y="72"/>
                    <a:pt x="15" y="72"/>
                  </a:cubicBezTo>
                  <a:cubicBezTo>
                    <a:pt x="17" y="72"/>
                    <a:pt x="15" y="74"/>
                    <a:pt x="14" y="72"/>
                  </a:cubicBezTo>
                  <a:cubicBezTo>
                    <a:pt x="12" y="70"/>
                    <a:pt x="11" y="71"/>
                    <a:pt x="10" y="72"/>
                  </a:cubicBezTo>
                  <a:cubicBezTo>
                    <a:pt x="10" y="70"/>
                    <a:pt x="10" y="70"/>
                    <a:pt x="9" y="68"/>
                  </a:cubicBezTo>
                  <a:cubicBezTo>
                    <a:pt x="8" y="67"/>
                    <a:pt x="7" y="66"/>
                    <a:pt x="7" y="64"/>
                  </a:cubicBezTo>
                  <a:cubicBezTo>
                    <a:pt x="7" y="63"/>
                    <a:pt x="7" y="61"/>
                    <a:pt x="8" y="59"/>
                  </a:cubicBezTo>
                  <a:cubicBezTo>
                    <a:pt x="8" y="58"/>
                    <a:pt x="5" y="58"/>
                    <a:pt x="6" y="57"/>
                  </a:cubicBezTo>
                  <a:cubicBezTo>
                    <a:pt x="7" y="55"/>
                    <a:pt x="6" y="54"/>
                    <a:pt x="5" y="52"/>
                  </a:cubicBezTo>
                  <a:cubicBezTo>
                    <a:pt x="5" y="52"/>
                    <a:pt x="6" y="51"/>
                    <a:pt x="5" y="51"/>
                  </a:cubicBezTo>
                  <a:cubicBezTo>
                    <a:pt x="5" y="51"/>
                    <a:pt x="4" y="50"/>
                    <a:pt x="4" y="50"/>
                  </a:cubicBezTo>
                  <a:cubicBezTo>
                    <a:pt x="4" y="48"/>
                    <a:pt x="5" y="46"/>
                    <a:pt x="4" y="45"/>
                  </a:cubicBezTo>
                  <a:cubicBezTo>
                    <a:pt x="3" y="44"/>
                    <a:pt x="2" y="44"/>
                    <a:pt x="0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2" y="43"/>
                    <a:pt x="2" y="42"/>
                    <a:pt x="2" y="42"/>
                  </a:cubicBezTo>
                  <a:cubicBezTo>
                    <a:pt x="2" y="42"/>
                    <a:pt x="3" y="43"/>
                    <a:pt x="3" y="43"/>
                  </a:cubicBezTo>
                  <a:cubicBezTo>
                    <a:pt x="3" y="42"/>
                    <a:pt x="4" y="41"/>
                    <a:pt x="3" y="40"/>
                  </a:cubicBezTo>
                  <a:cubicBezTo>
                    <a:pt x="2" y="39"/>
                    <a:pt x="2" y="39"/>
                    <a:pt x="2" y="38"/>
                  </a:cubicBezTo>
                  <a:cubicBezTo>
                    <a:pt x="2" y="37"/>
                    <a:pt x="3" y="36"/>
                    <a:pt x="3" y="35"/>
                  </a:cubicBezTo>
                  <a:cubicBezTo>
                    <a:pt x="3" y="34"/>
                    <a:pt x="3" y="33"/>
                    <a:pt x="3" y="31"/>
                  </a:cubicBezTo>
                  <a:cubicBezTo>
                    <a:pt x="3" y="31"/>
                    <a:pt x="3" y="31"/>
                    <a:pt x="3" y="30"/>
                  </a:cubicBezTo>
                  <a:cubicBezTo>
                    <a:pt x="4" y="29"/>
                    <a:pt x="7" y="28"/>
                    <a:pt x="6" y="26"/>
                  </a:cubicBezTo>
                  <a:cubicBezTo>
                    <a:pt x="7" y="26"/>
                    <a:pt x="7" y="26"/>
                    <a:pt x="8" y="26"/>
                  </a:cubicBezTo>
                  <a:cubicBezTo>
                    <a:pt x="8" y="24"/>
                    <a:pt x="7" y="25"/>
                    <a:pt x="6" y="23"/>
                  </a:cubicBezTo>
                  <a:cubicBezTo>
                    <a:pt x="6" y="21"/>
                    <a:pt x="6" y="21"/>
                    <a:pt x="8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8" y="17"/>
                    <a:pt x="9" y="16"/>
                    <a:pt x="11" y="17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4" y="19"/>
                    <a:pt x="15" y="20"/>
                    <a:pt x="14" y="18"/>
                  </a:cubicBezTo>
                  <a:cubicBezTo>
                    <a:pt x="15" y="18"/>
                    <a:pt x="15" y="19"/>
                    <a:pt x="16" y="20"/>
                  </a:cubicBezTo>
                  <a:cubicBezTo>
                    <a:pt x="17" y="18"/>
                    <a:pt x="17" y="18"/>
                    <a:pt x="19" y="18"/>
                  </a:cubicBezTo>
                  <a:cubicBezTo>
                    <a:pt x="20" y="18"/>
                    <a:pt x="20" y="18"/>
                    <a:pt x="21" y="19"/>
                  </a:cubicBezTo>
                  <a:cubicBezTo>
                    <a:pt x="22" y="21"/>
                    <a:pt x="23" y="24"/>
                    <a:pt x="24" y="27"/>
                  </a:cubicBezTo>
                  <a:cubicBezTo>
                    <a:pt x="26" y="33"/>
                    <a:pt x="28" y="38"/>
                    <a:pt x="31" y="44"/>
                  </a:cubicBezTo>
                  <a:cubicBezTo>
                    <a:pt x="35" y="38"/>
                    <a:pt x="39" y="32"/>
                    <a:pt x="43" y="26"/>
                  </a:cubicBezTo>
                  <a:cubicBezTo>
                    <a:pt x="46" y="22"/>
                    <a:pt x="47" y="17"/>
                    <a:pt x="52" y="16"/>
                  </a:cubicBezTo>
                  <a:cubicBezTo>
                    <a:pt x="66" y="10"/>
                    <a:pt x="80" y="5"/>
                    <a:pt x="94" y="0"/>
                  </a:cubicBezTo>
                  <a:cubicBezTo>
                    <a:pt x="94" y="2"/>
                    <a:pt x="94" y="4"/>
                    <a:pt x="95" y="6"/>
                  </a:cubicBezTo>
                  <a:cubicBezTo>
                    <a:pt x="96" y="9"/>
                    <a:pt x="98" y="12"/>
                    <a:pt x="100" y="15"/>
                  </a:cubicBezTo>
                  <a:cubicBezTo>
                    <a:pt x="101" y="17"/>
                    <a:pt x="102" y="18"/>
                    <a:pt x="102" y="21"/>
                  </a:cubicBezTo>
                  <a:close/>
                  <a:moveTo>
                    <a:pt x="113" y="73"/>
                  </a:moveTo>
                  <a:cubicBezTo>
                    <a:pt x="112" y="72"/>
                    <a:pt x="111" y="72"/>
                    <a:pt x="109" y="72"/>
                  </a:cubicBezTo>
                  <a:cubicBezTo>
                    <a:pt x="108" y="73"/>
                    <a:pt x="107" y="73"/>
                    <a:pt x="109" y="74"/>
                  </a:cubicBezTo>
                  <a:cubicBezTo>
                    <a:pt x="110" y="76"/>
                    <a:pt x="110" y="76"/>
                    <a:pt x="112" y="76"/>
                  </a:cubicBezTo>
                  <a:cubicBezTo>
                    <a:pt x="115" y="76"/>
                    <a:pt x="117" y="75"/>
                    <a:pt x="119" y="73"/>
                  </a:cubicBezTo>
                  <a:cubicBezTo>
                    <a:pt x="118" y="72"/>
                    <a:pt x="113" y="70"/>
                    <a:pt x="113" y="7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Western Sahara">
              <a:extLst>
                <a:ext uri="{FF2B5EF4-FFF2-40B4-BE49-F238E27FC236}">
                  <a16:creationId xmlns:a16="http://schemas.microsoft.com/office/drawing/2014/main" id="{AD0FE012-09B0-36D7-A20A-5EDDBDFB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983" y="2028801"/>
              <a:ext cx="201104" cy="172665"/>
            </a:xfrm>
            <a:custGeom>
              <a:avLst/>
              <a:gdLst>
                <a:gd name="T0" fmla="*/ 6 w 84"/>
                <a:gd name="T1" fmla="*/ 71 h 72"/>
                <a:gd name="T2" fmla="*/ 20 w 84"/>
                <a:gd name="T3" fmla="*/ 71 h 72"/>
                <a:gd name="T4" fmla="*/ 41 w 84"/>
                <a:gd name="T5" fmla="*/ 71 h 72"/>
                <a:gd name="T6" fmla="*/ 40 w 84"/>
                <a:gd name="T7" fmla="*/ 59 h 72"/>
                <a:gd name="T8" fmla="*/ 40 w 84"/>
                <a:gd name="T9" fmla="*/ 54 h 72"/>
                <a:gd name="T10" fmla="*/ 44 w 84"/>
                <a:gd name="T11" fmla="*/ 50 h 72"/>
                <a:gd name="T12" fmla="*/ 51 w 84"/>
                <a:gd name="T13" fmla="*/ 47 h 72"/>
                <a:gd name="T14" fmla="*/ 51 w 84"/>
                <a:gd name="T15" fmla="*/ 33 h 72"/>
                <a:gd name="T16" fmla="*/ 51 w 84"/>
                <a:gd name="T17" fmla="*/ 19 h 72"/>
                <a:gd name="T18" fmla="*/ 57 w 84"/>
                <a:gd name="T19" fmla="*/ 19 h 72"/>
                <a:gd name="T20" fmla="*/ 84 w 84"/>
                <a:gd name="T21" fmla="*/ 18 h 72"/>
                <a:gd name="T22" fmla="*/ 83 w 84"/>
                <a:gd name="T23" fmla="*/ 4 h 72"/>
                <a:gd name="T24" fmla="*/ 83 w 84"/>
                <a:gd name="T25" fmla="*/ 3 h 72"/>
                <a:gd name="T26" fmla="*/ 83 w 84"/>
                <a:gd name="T27" fmla="*/ 0 h 72"/>
                <a:gd name="T28" fmla="*/ 82 w 84"/>
                <a:gd name="T29" fmla="*/ 0 h 72"/>
                <a:gd name="T30" fmla="*/ 74 w 84"/>
                <a:gd name="T31" fmla="*/ 0 h 72"/>
                <a:gd name="T32" fmla="*/ 39 w 84"/>
                <a:gd name="T33" fmla="*/ 0 h 72"/>
                <a:gd name="T34" fmla="*/ 37 w 84"/>
                <a:gd name="T35" fmla="*/ 3 h 72"/>
                <a:gd name="T36" fmla="*/ 35 w 84"/>
                <a:gd name="T37" fmla="*/ 10 h 72"/>
                <a:gd name="T38" fmla="*/ 29 w 84"/>
                <a:gd name="T39" fmla="*/ 13 h 72"/>
                <a:gd name="T40" fmla="*/ 26 w 84"/>
                <a:gd name="T41" fmla="*/ 17 h 72"/>
                <a:gd name="T42" fmla="*/ 26 w 84"/>
                <a:gd name="T43" fmla="*/ 20 h 72"/>
                <a:gd name="T44" fmla="*/ 22 w 84"/>
                <a:gd name="T45" fmla="*/ 26 h 72"/>
                <a:gd name="T46" fmla="*/ 21 w 84"/>
                <a:gd name="T47" fmla="*/ 34 h 72"/>
                <a:gd name="T48" fmla="*/ 20 w 84"/>
                <a:gd name="T49" fmla="*/ 36 h 72"/>
                <a:gd name="T50" fmla="*/ 19 w 84"/>
                <a:gd name="T51" fmla="*/ 36 h 72"/>
                <a:gd name="T52" fmla="*/ 16 w 84"/>
                <a:gd name="T53" fmla="*/ 39 h 72"/>
                <a:gd name="T54" fmla="*/ 11 w 84"/>
                <a:gd name="T55" fmla="*/ 45 h 72"/>
                <a:gd name="T56" fmla="*/ 13 w 84"/>
                <a:gd name="T57" fmla="*/ 42 h 72"/>
                <a:gd name="T58" fmla="*/ 9 w 84"/>
                <a:gd name="T59" fmla="*/ 51 h 72"/>
                <a:gd name="T60" fmla="*/ 7 w 84"/>
                <a:gd name="T61" fmla="*/ 55 h 72"/>
                <a:gd name="T62" fmla="*/ 6 w 84"/>
                <a:gd name="T63" fmla="*/ 61 h 72"/>
                <a:gd name="T64" fmla="*/ 3 w 84"/>
                <a:gd name="T65" fmla="*/ 63 h 72"/>
                <a:gd name="T66" fmla="*/ 1 w 84"/>
                <a:gd name="T67" fmla="*/ 68 h 72"/>
                <a:gd name="T68" fmla="*/ 0 w 84"/>
                <a:gd name="T69" fmla="*/ 72 h 72"/>
                <a:gd name="T70" fmla="*/ 6 w 84"/>
                <a:gd name="T71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72">
                  <a:moveTo>
                    <a:pt x="6" y="71"/>
                  </a:moveTo>
                  <a:cubicBezTo>
                    <a:pt x="11" y="71"/>
                    <a:pt x="15" y="71"/>
                    <a:pt x="20" y="71"/>
                  </a:cubicBezTo>
                  <a:cubicBezTo>
                    <a:pt x="27" y="71"/>
                    <a:pt x="34" y="71"/>
                    <a:pt x="41" y="71"/>
                  </a:cubicBezTo>
                  <a:cubicBezTo>
                    <a:pt x="40" y="67"/>
                    <a:pt x="40" y="63"/>
                    <a:pt x="40" y="59"/>
                  </a:cubicBezTo>
                  <a:cubicBezTo>
                    <a:pt x="39" y="57"/>
                    <a:pt x="40" y="56"/>
                    <a:pt x="40" y="54"/>
                  </a:cubicBezTo>
                  <a:cubicBezTo>
                    <a:pt x="40" y="53"/>
                    <a:pt x="43" y="51"/>
                    <a:pt x="44" y="50"/>
                  </a:cubicBezTo>
                  <a:cubicBezTo>
                    <a:pt x="45" y="49"/>
                    <a:pt x="51" y="49"/>
                    <a:pt x="51" y="47"/>
                  </a:cubicBezTo>
                  <a:cubicBezTo>
                    <a:pt x="51" y="42"/>
                    <a:pt x="51" y="37"/>
                    <a:pt x="51" y="33"/>
                  </a:cubicBezTo>
                  <a:cubicBezTo>
                    <a:pt x="51" y="28"/>
                    <a:pt x="51" y="24"/>
                    <a:pt x="51" y="19"/>
                  </a:cubicBezTo>
                  <a:cubicBezTo>
                    <a:pt x="51" y="18"/>
                    <a:pt x="56" y="19"/>
                    <a:pt x="57" y="19"/>
                  </a:cubicBezTo>
                  <a:cubicBezTo>
                    <a:pt x="66" y="18"/>
                    <a:pt x="75" y="18"/>
                    <a:pt x="84" y="18"/>
                  </a:cubicBezTo>
                  <a:cubicBezTo>
                    <a:pt x="83" y="14"/>
                    <a:pt x="83" y="9"/>
                    <a:pt x="83" y="4"/>
                  </a:cubicBezTo>
                  <a:cubicBezTo>
                    <a:pt x="83" y="4"/>
                    <a:pt x="83" y="3"/>
                    <a:pt x="83" y="3"/>
                  </a:cubicBezTo>
                  <a:cubicBezTo>
                    <a:pt x="83" y="1"/>
                    <a:pt x="83" y="1"/>
                    <a:pt x="83" y="0"/>
                  </a:cubicBezTo>
                  <a:cubicBezTo>
                    <a:pt x="83" y="0"/>
                    <a:pt x="83" y="0"/>
                    <a:pt x="82" y="0"/>
                  </a:cubicBezTo>
                  <a:cubicBezTo>
                    <a:pt x="79" y="0"/>
                    <a:pt x="76" y="0"/>
                    <a:pt x="74" y="0"/>
                  </a:cubicBezTo>
                  <a:cubicBezTo>
                    <a:pt x="62" y="0"/>
                    <a:pt x="51" y="0"/>
                    <a:pt x="39" y="0"/>
                  </a:cubicBezTo>
                  <a:cubicBezTo>
                    <a:pt x="38" y="1"/>
                    <a:pt x="38" y="1"/>
                    <a:pt x="37" y="3"/>
                  </a:cubicBezTo>
                  <a:cubicBezTo>
                    <a:pt x="37" y="5"/>
                    <a:pt x="35" y="8"/>
                    <a:pt x="35" y="10"/>
                  </a:cubicBezTo>
                  <a:cubicBezTo>
                    <a:pt x="35" y="12"/>
                    <a:pt x="30" y="13"/>
                    <a:pt x="29" y="13"/>
                  </a:cubicBezTo>
                  <a:cubicBezTo>
                    <a:pt x="28" y="14"/>
                    <a:pt x="26" y="16"/>
                    <a:pt x="26" y="17"/>
                  </a:cubicBezTo>
                  <a:cubicBezTo>
                    <a:pt x="25" y="18"/>
                    <a:pt x="26" y="19"/>
                    <a:pt x="26" y="20"/>
                  </a:cubicBezTo>
                  <a:cubicBezTo>
                    <a:pt x="24" y="22"/>
                    <a:pt x="23" y="24"/>
                    <a:pt x="22" y="26"/>
                  </a:cubicBezTo>
                  <a:cubicBezTo>
                    <a:pt x="22" y="29"/>
                    <a:pt x="23" y="32"/>
                    <a:pt x="21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20" y="36"/>
                    <a:pt x="19" y="35"/>
                    <a:pt x="19" y="36"/>
                  </a:cubicBezTo>
                  <a:cubicBezTo>
                    <a:pt x="18" y="37"/>
                    <a:pt x="17" y="38"/>
                    <a:pt x="16" y="39"/>
                  </a:cubicBezTo>
                  <a:cubicBezTo>
                    <a:pt x="14" y="41"/>
                    <a:pt x="13" y="43"/>
                    <a:pt x="11" y="45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6"/>
                    <a:pt x="10" y="49"/>
                    <a:pt x="9" y="51"/>
                  </a:cubicBezTo>
                  <a:cubicBezTo>
                    <a:pt x="12" y="51"/>
                    <a:pt x="7" y="55"/>
                    <a:pt x="7" y="55"/>
                  </a:cubicBezTo>
                  <a:cubicBezTo>
                    <a:pt x="7" y="56"/>
                    <a:pt x="6" y="59"/>
                    <a:pt x="6" y="61"/>
                  </a:cubicBezTo>
                  <a:cubicBezTo>
                    <a:pt x="4" y="61"/>
                    <a:pt x="4" y="61"/>
                    <a:pt x="3" y="63"/>
                  </a:cubicBezTo>
                  <a:cubicBezTo>
                    <a:pt x="2" y="65"/>
                    <a:pt x="1" y="66"/>
                    <a:pt x="1" y="68"/>
                  </a:cubicBezTo>
                  <a:cubicBezTo>
                    <a:pt x="1" y="69"/>
                    <a:pt x="1" y="71"/>
                    <a:pt x="0" y="72"/>
                  </a:cubicBezTo>
                  <a:cubicBezTo>
                    <a:pt x="2" y="70"/>
                    <a:pt x="4" y="71"/>
                    <a:pt x="6" y="7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Wales (UK)">
              <a:extLst>
                <a:ext uri="{FF2B5EF4-FFF2-40B4-BE49-F238E27FC236}">
                  <a16:creationId xmlns:a16="http://schemas.microsoft.com/office/drawing/2014/main" id="{C212EC60-70D6-D7A5-4840-7D24906DB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0310" y="1322905"/>
              <a:ext cx="61957" cy="57894"/>
            </a:xfrm>
            <a:custGeom>
              <a:avLst/>
              <a:gdLst>
                <a:gd name="T0" fmla="*/ 10 w 26"/>
                <a:gd name="T1" fmla="*/ 0 h 24"/>
                <a:gd name="T2" fmla="*/ 13 w 26"/>
                <a:gd name="T3" fmla="*/ 1 h 24"/>
                <a:gd name="T4" fmla="*/ 10 w 26"/>
                <a:gd name="T5" fmla="*/ 4 h 24"/>
                <a:gd name="T6" fmla="*/ 8 w 26"/>
                <a:gd name="T7" fmla="*/ 3 h 24"/>
                <a:gd name="T8" fmla="*/ 8 w 26"/>
                <a:gd name="T9" fmla="*/ 0 h 24"/>
                <a:gd name="T10" fmla="*/ 10 w 26"/>
                <a:gd name="T11" fmla="*/ 0 h 24"/>
                <a:gd name="T12" fmla="*/ 25 w 26"/>
                <a:gd name="T13" fmla="*/ 17 h 24"/>
                <a:gd name="T14" fmla="*/ 23 w 26"/>
                <a:gd name="T15" fmla="*/ 18 h 24"/>
                <a:gd name="T16" fmla="*/ 22 w 26"/>
                <a:gd name="T17" fmla="*/ 16 h 24"/>
                <a:gd name="T18" fmla="*/ 22 w 26"/>
                <a:gd name="T19" fmla="*/ 14 h 24"/>
                <a:gd name="T20" fmla="*/ 23 w 26"/>
                <a:gd name="T21" fmla="*/ 13 h 24"/>
                <a:gd name="T22" fmla="*/ 23 w 26"/>
                <a:gd name="T23" fmla="*/ 12 h 24"/>
                <a:gd name="T24" fmla="*/ 21 w 26"/>
                <a:gd name="T25" fmla="*/ 11 h 24"/>
                <a:gd name="T26" fmla="*/ 23 w 26"/>
                <a:gd name="T27" fmla="*/ 11 h 24"/>
                <a:gd name="T28" fmla="*/ 21 w 26"/>
                <a:gd name="T29" fmla="*/ 10 h 24"/>
                <a:gd name="T30" fmla="*/ 22 w 26"/>
                <a:gd name="T31" fmla="*/ 9 h 24"/>
                <a:gd name="T32" fmla="*/ 23 w 26"/>
                <a:gd name="T33" fmla="*/ 8 h 24"/>
                <a:gd name="T34" fmla="*/ 22 w 26"/>
                <a:gd name="T35" fmla="*/ 6 h 24"/>
                <a:gd name="T36" fmla="*/ 23 w 26"/>
                <a:gd name="T37" fmla="*/ 6 h 24"/>
                <a:gd name="T38" fmla="*/ 25 w 26"/>
                <a:gd name="T39" fmla="*/ 6 h 24"/>
                <a:gd name="T40" fmla="*/ 25 w 26"/>
                <a:gd name="T41" fmla="*/ 5 h 24"/>
                <a:gd name="T42" fmla="*/ 24 w 26"/>
                <a:gd name="T43" fmla="*/ 3 h 24"/>
                <a:gd name="T44" fmla="*/ 23 w 26"/>
                <a:gd name="T45" fmla="*/ 3 h 24"/>
                <a:gd name="T46" fmla="*/ 13 w 26"/>
                <a:gd name="T47" fmla="*/ 3 h 24"/>
                <a:gd name="T48" fmla="*/ 9 w 26"/>
                <a:gd name="T49" fmla="*/ 5 h 24"/>
                <a:gd name="T50" fmla="*/ 6 w 26"/>
                <a:gd name="T51" fmla="*/ 8 h 24"/>
                <a:gd name="T52" fmla="*/ 8 w 26"/>
                <a:gd name="T53" fmla="*/ 8 h 24"/>
                <a:gd name="T54" fmla="*/ 13 w 26"/>
                <a:gd name="T55" fmla="*/ 5 h 24"/>
                <a:gd name="T56" fmla="*/ 12 w 26"/>
                <a:gd name="T57" fmla="*/ 7 h 24"/>
                <a:gd name="T58" fmla="*/ 14 w 26"/>
                <a:gd name="T59" fmla="*/ 8 h 24"/>
                <a:gd name="T60" fmla="*/ 13 w 26"/>
                <a:gd name="T61" fmla="*/ 8 h 24"/>
                <a:gd name="T62" fmla="*/ 14 w 26"/>
                <a:gd name="T63" fmla="*/ 11 h 24"/>
                <a:gd name="T64" fmla="*/ 11 w 26"/>
                <a:gd name="T65" fmla="*/ 14 h 24"/>
                <a:gd name="T66" fmla="*/ 7 w 26"/>
                <a:gd name="T67" fmla="*/ 15 h 24"/>
                <a:gd name="T68" fmla="*/ 3 w 26"/>
                <a:gd name="T69" fmla="*/ 16 h 24"/>
                <a:gd name="T70" fmla="*/ 0 w 26"/>
                <a:gd name="T71" fmla="*/ 18 h 24"/>
                <a:gd name="T72" fmla="*/ 2 w 26"/>
                <a:gd name="T73" fmla="*/ 19 h 24"/>
                <a:gd name="T74" fmla="*/ 1 w 26"/>
                <a:gd name="T75" fmla="*/ 20 h 24"/>
                <a:gd name="T76" fmla="*/ 4 w 26"/>
                <a:gd name="T77" fmla="*/ 21 h 24"/>
                <a:gd name="T78" fmla="*/ 6 w 26"/>
                <a:gd name="T79" fmla="*/ 21 h 24"/>
                <a:gd name="T80" fmla="*/ 13 w 26"/>
                <a:gd name="T81" fmla="*/ 20 h 24"/>
                <a:gd name="T82" fmla="*/ 10 w 26"/>
                <a:gd name="T83" fmla="*/ 21 h 24"/>
                <a:gd name="T84" fmla="*/ 15 w 26"/>
                <a:gd name="T85" fmla="*/ 22 h 24"/>
                <a:gd name="T86" fmla="*/ 20 w 26"/>
                <a:gd name="T87" fmla="*/ 24 h 24"/>
                <a:gd name="T88" fmla="*/ 22 w 26"/>
                <a:gd name="T89" fmla="*/ 22 h 24"/>
                <a:gd name="T90" fmla="*/ 24 w 26"/>
                <a:gd name="T91" fmla="*/ 21 h 24"/>
                <a:gd name="T92" fmla="*/ 26 w 26"/>
                <a:gd name="T93" fmla="*/ 21 h 24"/>
                <a:gd name="T94" fmla="*/ 26 w 26"/>
                <a:gd name="T95" fmla="*/ 18 h 24"/>
                <a:gd name="T96" fmla="*/ 25 w 26"/>
                <a:gd name="T97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24">
                  <a:moveTo>
                    <a:pt x="10" y="0"/>
                  </a:moveTo>
                  <a:cubicBezTo>
                    <a:pt x="11" y="1"/>
                    <a:pt x="12" y="2"/>
                    <a:pt x="13" y="1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lose/>
                  <a:moveTo>
                    <a:pt x="25" y="17"/>
                  </a:move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1"/>
                    <a:pt x="15" y="0"/>
                    <a:pt x="13" y="3"/>
                  </a:cubicBezTo>
                  <a:cubicBezTo>
                    <a:pt x="12" y="4"/>
                    <a:pt x="11" y="5"/>
                    <a:pt x="9" y="5"/>
                  </a:cubicBezTo>
                  <a:cubicBezTo>
                    <a:pt x="6" y="5"/>
                    <a:pt x="7" y="6"/>
                    <a:pt x="6" y="8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8" y="6"/>
                    <a:pt x="12" y="6"/>
                    <a:pt x="13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9"/>
                    <a:pt x="13" y="10"/>
                    <a:pt x="14" y="11"/>
                  </a:cubicBezTo>
                  <a:cubicBezTo>
                    <a:pt x="12" y="11"/>
                    <a:pt x="12" y="13"/>
                    <a:pt x="11" y="14"/>
                  </a:cubicBezTo>
                  <a:cubicBezTo>
                    <a:pt x="9" y="15"/>
                    <a:pt x="9" y="15"/>
                    <a:pt x="7" y="15"/>
                  </a:cubicBezTo>
                  <a:cubicBezTo>
                    <a:pt x="5" y="15"/>
                    <a:pt x="5" y="16"/>
                    <a:pt x="3" y="16"/>
                  </a:cubicBezTo>
                  <a:cubicBezTo>
                    <a:pt x="2" y="16"/>
                    <a:pt x="1" y="17"/>
                    <a:pt x="0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2" y="19"/>
                    <a:pt x="1" y="19"/>
                    <a:pt x="1" y="20"/>
                  </a:cubicBezTo>
                  <a:cubicBezTo>
                    <a:pt x="2" y="20"/>
                    <a:pt x="3" y="20"/>
                    <a:pt x="4" y="21"/>
                  </a:cubicBezTo>
                  <a:cubicBezTo>
                    <a:pt x="5" y="20"/>
                    <a:pt x="5" y="20"/>
                    <a:pt x="6" y="21"/>
                  </a:cubicBezTo>
                  <a:cubicBezTo>
                    <a:pt x="6" y="18"/>
                    <a:pt x="11" y="20"/>
                    <a:pt x="13" y="20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11" y="21"/>
                    <a:pt x="14" y="21"/>
                    <a:pt x="15" y="22"/>
                  </a:cubicBezTo>
                  <a:cubicBezTo>
                    <a:pt x="16" y="23"/>
                    <a:pt x="18" y="24"/>
                    <a:pt x="20" y="24"/>
                  </a:cubicBezTo>
                  <a:cubicBezTo>
                    <a:pt x="21" y="24"/>
                    <a:pt x="21" y="23"/>
                    <a:pt x="22" y="22"/>
                  </a:cubicBezTo>
                  <a:cubicBezTo>
                    <a:pt x="23" y="22"/>
                    <a:pt x="23" y="21"/>
                    <a:pt x="24" y="21"/>
                  </a:cubicBezTo>
                  <a:cubicBezTo>
                    <a:pt x="25" y="21"/>
                    <a:pt x="26" y="21"/>
                    <a:pt x="26" y="21"/>
                  </a:cubicBezTo>
                  <a:cubicBezTo>
                    <a:pt x="26" y="18"/>
                    <a:pt x="26" y="18"/>
                    <a:pt x="26" y="18"/>
                  </a:cubicBezTo>
                  <a:lnTo>
                    <a:pt x="25" y="17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Vietnam">
              <a:extLst>
                <a:ext uri="{FF2B5EF4-FFF2-40B4-BE49-F238E27FC236}">
                  <a16:creationId xmlns:a16="http://schemas.microsoft.com/office/drawing/2014/main" id="{CA2BBC01-787F-BDF5-63C1-089F99F58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942" y="2143573"/>
              <a:ext cx="179775" cy="405256"/>
            </a:xfrm>
            <a:custGeom>
              <a:avLst/>
              <a:gdLst>
                <a:gd name="T0" fmla="*/ 54 w 75"/>
                <a:gd name="T1" fmla="*/ 21 h 169"/>
                <a:gd name="T2" fmla="*/ 46 w 75"/>
                <a:gd name="T3" fmla="*/ 13 h 169"/>
                <a:gd name="T4" fmla="*/ 44 w 75"/>
                <a:gd name="T5" fmla="*/ 6 h 169"/>
                <a:gd name="T6" fmla="*/ 33 w 75"/>
                <a:gd name="T7" fmla="*/ 1 h 169"/>
                <a:gd name="T8" fmla="*/ 26 w 75"/>
                <a:gd name="T9" fmla="*/ 6 h 169"/>
                <a:gd name="T10" fmla="*/ 17 w 75"/>
                <a:gd name="T11" fmla="*/ 7 h 169"/>
                <a:gd name="T12" fmla="*/ 9 w 75"/>
                <a:gd name="T13" fmla="*/ 8 h 169"/>
                <a:gd name="T14" fmla="*/ 7 w 75"/>
                <a:gd name="T15" fmla="*/ 19 h 169"/>
                <a:gd name="T16" fmla="*/ 9 w 75"/>
                <a:gd name="T17" fmla="*/ 19 h 169"/>
                <a:gd name="T18" fmla="*/ 11 w 75"/>
                <a:gd name="T19" fmla="*/ 28 h 169"/>
                <a:gd name="T20" fmla="*/ 22 w 75"/>
                <a:gd name="T21" fmla="*/ 27 h 169"/>
                <a:gd name="T22" fmla="*/ 26 w 75"/>
                <a:gd name="T23" fmla="*/ 35 h 169"/>
                <a:gd name="T24" fmla="*/ 29 w 75"/>
                <a:gd name="T25" fmla="*/ 42 h 169"/>
                <a:gd name="T26" fmla="*/ 22 w 75"/>
                <a:gd name="T27" fmla="*/ 44 h 169"/>
                <a:gd name="T28" fmla="*/ 32 w 75"/>
                <a:gd name="T29" fmla="*/ 55 h 169"/>
                <a:gd name="T30" fmla="*/ 39 w 75"/>
                <a:gd name="T31" fmla="*/ 65 h 169"/>
                <a:gd name="T32" fmla="*/ 46 w 75"/>
                <a:gd name="T33" fmla="*/ 73 h 169"/>
                <a:gd name="T34" fmla="*/ 52 w 75"/>
                <a:gd name="T35" fmla="*/ 83 h 169"/>
                <a:gd name="T36" fmla="*/ 56 w 75"/>
                <a:gd name="T37" fmla="*/ 92 h 169"/>
                <a:gd name="T38" fmla="*/ 55 w 75"/>
                <a:gd name="T39" fmla="*/ 99 h 169"/>
                <a:gd name="T40" fmla="*/ 55 w 75"/>
                <a:gd name="T41" fmla="*/ 108 h 169"/>
                <a:gd name="T42" fmla="*/ 54 w 75"/>
                <a:gd name="T43" fmla="*/ 127 h 169"/>
                <a:gd name="T44" fmla="*/ 44 w 75"/>
                <a:gd name="T45" fmla="*/ 130 h 169"/>
                <a:gd name="T46" fmla="*/ 38 w 75"/>
                <a:gd name="T47" fmla="*/ 134 h 169"/>
                <a:gd name="T48" fmla="*/ 41 w 75"/>
                <a:gd name="T49" fmla="*/ 142 h 169"/>
                <a:gd name="T50" fmla="*/ 38 w 75"/>
                <a:gd name="T51" fmla="*/ 141 h 169"/>
                <a:gd name="T52" fmla="*/ 26 w 75"/>
                <a:gd name="T53" fmla="*/ 147 h 169"/>
                <a:gd name="T54" fmla="*/ 26 w 75"/>
                <a:gd name="T55" fmla="*/ 151 h 169"/>
                <a:gd name="T56" fmla="*/ 27 w 75"/>
                <a:gd name="T57" fmla="*/ 167 h 169"/>
                <a:gd name="T58" fmla="*/ 34 w 75"/>
                <a:gd name="T59" fmla="*/ 164 h 169"/>
                <a:gd name="T60" fmla="*/ 38 w 75"/>
                <a:gd name="T61" fmla="*/ 153 h 169"/>
                <a:gd name="T62" fmla="*/ 41 w 75"/>
                <a:gd name="T63" fmla="*/ 149 h 169"/>
                <a:gd name="T64" fmla="*/ 44 w 75"/>
                <a:gd name="T65" fmla="*/ 150 h 169"/>
                <a:gd name="T66" fmla="*/ 46 w 75"/>
                <a:gd name="T67" fmla="*/ 148 h 169"/>
                <a:gd name="T68" fmla="*/ 51 w 75"/>
                <a:gd name="T69" fmla="*/ 146 h 169"/>
                <a:gd name="T70" fmla="*/ 60 w 75"/>
                <a:gd name="T71" fmla="*/ 144 h 169"/>
                <a:gd name="T72" fmla="*/ 66 w 75"/>
                <a:gd name="T73" fmla="*/ 139 h 169"/>
                <a:gd name="T74" fmla="*/ 71 w 75"/>
                <a:gd name="T75" fmla="*/ 135 h 169"/>
                <a:gd name="T76" fmla="*/ 72 w 75"/>
                <a:gd name="T77" fmla="*/ 130 h 169"/>
                <a:gd name="T78" fmla="*/ 75 w 75"/>
                <a:gd name="T79" fmla="*/ 123 h 169"/>
                <a:gd name="T80" fmla="*/ 73 w 75"/>
                <a:gd name="T81" fmla="*/ 109 h 169"/>
                <a:gd name="T82" fmla="*/ 71 w 75"/>
                <a:gd name="T83" fmla="*/ 100 h 169"/>
                <a:gd name="T84" fmla="*/ 61 w 75"/>
                <a:gd name="T85" fmla="*/ 83 h 169"/>
                <a:gd name="T86" fmla="*/ 57 w 75"/>
                <a:gd name="T87" fmla="*/ 80 h 169"/>
                <a:gd name="T88" fmla="*/ 53 w 75"/>
                <a:gd name="T89" fmla="*/ 75 h 169"/>
                <a:gd name="T90" fmla="*/ 45 w 75"/>
                <a:gd name="T91" fmla="*/ 60 h 169"/>
                <a:gd name="T92" fmla="*/ 38 w 75"/>
                <a:gd name="T93" fmla="*/ 49 h 169"/>
                <a:gd name="T94" fmla="*/ 43 w 75"/>
                <a:gd name="T95" fmla="*/ 38 h 169"/>
                <a:gd name="T96" fmla="*/ 48 w 75"/>
                <a:gd name="T97" fmla="*/ 31 h 169"/>
                <a:gd name="T98" fmla="*/ 50 w 75"/>
                <a:gd name="T99" fmla="*/ 28 h 169"/>
                <a:gd name="T100" fmla="*/ 55 w 75"/>
                <a:gd name="T101" fmla="*/ 23 h 169"/>
                <a:gd name="T102" fmla="*/ 58 w 75"/>
                <a:gd name="T103" fmla="*/ 1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5" h="169">
                  <a:moveTo>
                    <a:pt x="58" y="19"/>
                  </a:moveTo>
                  <a:cubicBezTo>
                    <a:pt x="58" y="19"/>
                    <a:pt x="57" y="20"/>
                    <a:pt x="58" y="20"/>
                  </a:cubicBezTo>
                  <a:cubicBezTo>
                    <a:pt x="55" y="20"/>
                    <a:pt x="55" y="21"/>
                    <a:pt x="54" y="19"/>
                  </a:cubicBezTo>
                  <a:cubicBezTo>
                    <a:pt x="54" y="20"/>
                    <a:pt x="54" y="20"/>
                    <a:pt x="54" y="21"/>
                  </a:cubicBezTo>
                  <a:cubicBezTo>
                    <a:pt x="53" y="19"/>
                    <a:pt x="51" y="20"/>
                    <a:pt x="50" y="17"/>
                  </a:cubicBezTo>
                  <a:cubicBezTo>
                    <a:pt x="50" y="16"/>
                    <a:pt x="48" y="15"/>
                    <a:pt x="47" y="17"/>
                  </a:cubicBezTo>
                  <a:cubicBezTo>
                    <a:pt x="47" y="15"/>
                    <a:pt x="47" y="14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6" y="11"/>
                    <a:pt x="46" y="10"/>
                    <a:pt x="46" y="9"/>
                  </a:cubicBezTo>
                  <a:cubicBezTo>
                    <a:pt x="46" y="9"/>
                    <a:pt x="47" y="10"/>
                    <a:pt x="47" y="10"/>
                  </a:cubicBezTo>
                  <a:cubicBezTo>
                    <a:pt x="48" y="9"/>
                    <a:pt x="49" y="8"/>
                    <a:pt x="48" y="7"/>
                  </a:cubicBezTo>
                  <a:cubicBezTo>
                    <a:pt x="47" y="6"/>
                    <a:pt x="45" y="6"/>
                    <a:pt x="44" y="6"/>
                  </a:cubicBezTo>
                  <a:cubicBezTo>
                    <a:pt x="42" y="6"/>
                    <a:pt x="43" y="5"/>
                    <a:pt x="42" y="5"/>
                  </a:cubicBezTo>
                  <a:cubicBezTo>
                    <a:pt x="41" y="5"/>
                    <a:pt x="40" y="6"/>
                    <a:pt x="39" y="6"/>
                  </a:cubicBezTo>
                  <a:cubicBezTo>
                    <a:pt x="38" y="5"/>
                    <a:pt x="36" y="4"/>
                    <a:pt x="36" y="3"/>
                  </a:cubicBezTo>
                  <a:cubicBezTo>
                    <a:pt x="35" y="1"/>
                    <a:pt x="33" y="0"/>
                    <a:pt x="33" y="1"/>
                  </a:cubicBezTo>
                  <a:cubicBezTo>
                    <a:pt x="32" y="2"/>
                    <a:pt x="29" y="2"/>
                    <a:pt x="28" y="3"/>
                  </a:cubicBezTo>
                  <a:cubicBezTo>
                    <a:pt x="28" y="4"/>
                    <a:pt x="29" y="5"/>
                    <a:pt x="29" y="5"/>
                  </a:cubicBezTo>
                  <a:cubicBezTo>
                    <a:pt x="28" y="6"/>
                    <a:pt x="28" y="7"/>
                    <a:pt x="28" y="7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5" y="7"/>
                    <a:pt x="25" y="8"/>
                    <a:pt x="24" y="9"/>
                  </a:cubicBezTo>
                  <a:cubicBezTo>
                    <a:pt x="23" y="8"/>
                    <a:pt x="22" y="7"/>
                    <a:pt x="23" y="6"/>
                  </a:cubicBezTo>
                  <a:cubicBezTo>
                    <a:pt x="20" y="7"/>
                    <a:pt x="20" y="7"/>
                    <a:pt x="21" y="10"/>
                  </a:cubicBezTo>
                  <a:cubicBezTo>
                    <a:pt x="18" y="10"/>
                    <a:pt x="18" y="10"/>
                    <a:pt x="17" y="7"/>
                  </a:cubicBezTo>
                  <a:cubicBezTo>
                    <a:pt x="16" y="9"/>
                    <a:pt x="16" y="9"/>
                    <a:pt x="14" y="8"/>
                  </a:cubicBezTo>
                  <a:cubicBezTo>
                    <a:pt x="13" y="7"/>
                    <a:pt x="12" y="9"/>
                    <a:pt x="12" y="10"/>
                  </a:cubicBezTo>
                  <a:cubicBezTo>
                    <a:pt x="11" y="11"/>
                    <a:pt x="12" y="12"/>
                    <a:pt x="10" y="11"/>
                  </a:cubicBezTo>
                  <a:cubicBezTo>
                    <a:pt x="9" y="11"/>
                    <a:pt x="9" y="9"/>
                    <a:pt x="9" y="8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6" y="7"/>
                    <a:pt x="5" y="7"/>
                  </a:cubicBezTo>
                  <a:cubicBezTo>
                    <a:pt x="5" y="7"/>
                    <a:pt x="3" y="11"/>
                    <a:pt x="2" y="11"/>
                  </a:cubicBezTo>
                  <a:cubicBezTo>
                    <a:pt x="0" y="13"/>
                    <a:pt x="8" y="17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10" y="20"/>
                    <a:pt x="10" y="19"/>
                  </a:cubicBezTo>
                  <a:cubicBezTo>
                    <a:pt x="11" y="21"/>
                    <a:pt x="9" y="21"/>
                    <a:pt x="9" y="22"/>
                  </a:cubicBezTo>
                  <a:cubicBezTo>
                    <a:pt x="9" y="23"/>
                    <a:pt x="10" y="25"/>
                    <a:pt x="8" y="25"/>
                  </a:cubicBezTo>
                  <a:cubicBezTo>
                    <a:pt x="10" y="25"/>
                    <a:pt x="10" y="26"/>
                    <a:pt x="11" y="28"/>
                  </a:cubicBezTo>
                  <a:cubicBezTo>
                    <a:pt x="12" y="29"/>
                    <a:pt x="13" y="29"/>
                    <a:pt x="15" y="30"/>
                  </a:cubicBezTo>
                  <a:cubicBezTo>
                    <a:pt x="16" y="30"/>
                    <a:pt x="16" y="31"/>
                    <a:pt x="17" y="31"/>
                  </a:cubicBezTo>
                  <a:cubicBezTo>
                    <a:pt x="17" y="31"/>
                    <a:pt x="18" y="30"/>
                    <a:pt x="18" y="30"/>
                  </a:cubicBezTo>
                  <a:cubicBezTo>
                    <a:pt x="20" y="29"/>
                    <a:pt x="21" y="29"/>
                    <a:pt x="22" y="27"/>
                  </a:cubicBezTo>
                  <a:cubicBezTo>
                    <a:pt x="23" y="29"/>
                    <a:pt x="24" y="30"/>
                    <a:pt x="26" y="31"/>
                  </a:cubicBezTo>
                  <a:cubicBezTo>
                    <a:pt x="26" y="32"/>
                    <a:pt x="25" y="33"/>
                    <a:pt x="24" y="34"/>
                  </a:cubicBezTo>
                  <a:cubicBezTo>
                    <a:pt x="25" y="34"/>
                    <a:pt x="27" y="33"/>
                    <a:pt x="28" y="35"/>
                  </a:cubicBezTo>
                  <a:cubicBezTo>
                    <a:pt x="27" y="35"/>
                    <a:pt x="27" y="35"/>
                    <a:pt x="26" y="35"/>
                  </a:cubicBezTo>
                  <a:cubicBezTo>
                    <a:pt x="26" y="37"/>
                    <a:pt x="28" y="36"/>
                    <a:pt x="29" y="36"/>
                  </a:cubicBezTo>
                  <a:cubicBezTo>
                    <a:pt x="30" y="36"/>
                    <a:pt x="30" y="38"/>
                    <a:pt x="30" y="39"/>
                  </a:cubicBezTo>
                  <a:cubicBezTo>
                    <a:pt x="29" y="39"/>
                    <a:pt x="28" y="39"/>
                    <a:pt x="28" y="40"/>
                  </a:cubicBezTo>
                  <a:cubicBezTo>
                    <a:pt x="28" y="40"/>
                    <a:pt x="29" y="41"/>
                    <a:pt x="29" y="42"/>
                  </a:cubicBezTo>
                  <a:cubicBezTo>
                    <a:pt x="29" y="42"/>
                    <a:pt x="27" y="42"/>
                    <a:pt x="27" y="43"/>
                  </a:cubicBezTo>
                  <a:cubicBezTo>
                    <a:pt x="26" y="43"/>
                    <a:pt x="25" y="43"/>
                    <a:pt x="24" y="42"/>
                  </a:cubicBezTo>
                  <a:cubicBezTo>
                    <a:pt x="23" y="44"/>
                    <a:pt x="22" y="43"/>
                    <a:pt x="21" y="41"/>
                  </a:cubicBezTo>
                  <a:cubicBezTo>
                    <a:pt x="20" y="43"/>
                    <a:pt x="21" y="44"/>
                    <a:pt x="22" y="44"/>
                  </a:cubicBezTo>
                  <a:cubicBezTo>
                    <a:pt x="21" y="45"/>
                    <a:pt x="20" y="46"/>
                    <a:pt x="19" y="46"/>
                  </a:cubicBezTo>
                  <a:cubicBezTo>
                    <a:pt x="19" y="48"/>
                    <a:pt x="20" y="48"/>
                    <a:pt x="22" y="48"/>
                  </a:cubicBezTo>
                  <a:cubicBezTo>
                    <a:pt x="23" y="48"/>
                    <a:pt x="24" y="49"/>
                    <a:pt x="25" y="51"/>
                  </a:cubicBezTo>
                  <a:cubicBezTo>
                    <a:pt x="27" y="53"/>
                    <a:pt x="30" y="53"/>
                    <a:pt x="32" y="55"/>
                  </a:cubicBezTo>
                  <a:cubicBezTo>
                    <a:pt x="31" y="56"/>
                    <a:pt x="31" y="56"/>
                    <a:pt x="31" y="57"/>
                  </a:cubicBezTo>
                  <a:cubicBezTo>
                    <a:pt x="33" y="57"/>
                    <a:pt x="34" y="59"/>
                    <a:pt x="35" y="60"/>
                  </a:cubicBezTo>
                  <a:cubicBezTo>
                    <a:pt x="34" y="60"/>
                    <a:pt x="34" y="59"/>
                    <a:pt x="34" y="59"/>
                  </a:cubicBezTo>
                  <a:cubicBezTo>
                    <a:pt x="36" y="60"/>
                    <a:pt x="37" y="65"/>
                    <a:pt x="39" y="65"/>
                  </a:cubicBezTo>
                  <a:cubicBezTo>
                    <a:pt x="40" y="66"/>
                    <a:pt x="39" y="68"/>
                    <a:pt x="40" y="68"/>
                  </a:cubicBezTo>
                  <a:cubicBezTo>
                    <a:pt x="42" y="69"/>
                    <a:pt x="42" y="69"/>
                    <a:pt x="42" y="71"/>
                  </a:cubicBezTo>
                  <a:cubicBezTo>
                    <a:pt x="43" y="70"/>
                    <a:pt x="43" y="70"/>
                    <a:pt x="43" y="69"/>
                  </a:cubicBezTo>
                  <a:cubicBezTo>
                    <a:pt x="44" y="71"/>
                    <a:pt x="44" y="74"/>
                    <a:pt x="46" y="73"/>
                  </a:cubicBezTo>
                  <a:cubicBezTo>
                    <a:pt x="46" y="75"/>
                    <a:pt x="46" y="76"/>
                    <a:pt x="46" y="77"/>
                  </a:cubicBezTo>
                  <a:cubicBezTo>
                    <a:pt x="46" y="78"/>
                    <a:pt x="47" y="78"/>
                    <a:pt x="47" y="80"/>
                  </a:cubicBezTo>
                  <a:cubicBezTo>
                    <a:pt x="50" y="77"/>
                    <a:pt x="49" y="81"/>
                    <a:pt x="51" y="81"/>
                  </a:cubicBezTo>
                  <a:cubicBezTo>
                    <a:pt x="53" y="81"/>
                    <a:pt x="51" y="82"/>
                    <a:pt x="52" y="83"/>
                  </a:cubicBezTo>
                  <a:cubicBezTo>
                    <a:pt x="53" y="84"/>
                    <a:pt x="54" y="84"/>
                    <a:pt x="55" y="84"/>
                  </a:cubicBezTo>
                  <a:cubicBezTo>
                    <a:pt x="54" y="85"/>
                    <a:pt x="53" y="86"/>
                    <a:pt x="51" y="86"/>
                  </a:cubicBezTo>
                  <a:cubicBezTo>
                    <a:pt x="53" y="87"/>
                    <a:pt x="53" y="88"/>
                    <a:pt x="53" y="90"/>
                  </a:cubicBezTo>
                  <a:cubicBezTo>
                    <a:pt x="54" y="91"/>
                    <a:pt x="55" y="91"/>
                    <a:pt x="56" y="92"/>
                  </a:cubicBezTo>
                  <a:cubicBezTo>
                    <a:pt x="58" y="93"/>
                    <a:pt x="57" y="96"/>
                    <a:pt x="55" y="96"/>
                  </a:cubicBezTo>
                  <a:cubicBezTo>
                    <a:pt x="55" y="96"/>
                    <a:pt x="56" y="97"/>
                    <a:pt x="56" y="97"/>
                  </a:cubicBezTo>
                  <a:cubicBezTo>
                    <a:pt x="56" y="97"/>
                    <a:pt x="55" y="97"/>
                    <a:pt x="55" y="97"/>
                  </a:cubicBezTo>
                  <a:cubicBezTo>
                    <a:pt x="55" y="98"/>
                    <a:pt x="55" y="98"/>
                    <a:pt x="55" y="99"/>
                  </a:cubicBezTo>
                  <a:cubicBezTo>
                    <a:pt x="55" y="100"/>
                    <a:pt x="55" y="101"/>
                    <a:pt x="55" y="102"/>
                  </a:cubicBezTo>
                  <a:cubicBezTo>
                    <a:pt x="55" y="102"/>
                    <a:pt x="54" y="102"/>
                    <a:pt x="54" y="102"/>
                  </a:cubicBezTo>
                  <a:cubicBezTo>
                    <a:pt x="54" y="104"/>
                    <a:pt x="54" y="106"/>
                    <a:pt x="54" y="108"/>
                  </a:cubicBezTo>
                  <a:cubicBezTo>
                    <a:pt x="54" y="108"/>
                    <a:pt x="55" y="108"/>
                    <a:pt x="55" y="108"/>
                  </a:cubicBezTo>
                  <a:cubicBezTo>
                    <a:pt x="55" y="110"/>
                    <a:pt x="57" y="111"/>
                    <a:pt x="56" y="113"/>
                  </a:cubicBezTo>
                  <a:cubicBezTo>
                    <a:pt x="56" y="115"/>
                    <a:pt x="55" y="117"/>
                    <a:pt x="55" y="119"/>
                  </a:cubicBezTo>
                  <a:cubicBezTo>
                    <a:pt x="55" y="120"/>
                    <a:pt x="57" y="123"/>
                    <a:pt x="57" y="125"/>
                  </a:cubicBezTo>
                  <a:cubicBezTo>
                    <a:pt x="56" y="125"/>
                    <a:pt x="55" y="127"/>
                    <a:pt x="54" y="127"/>
                  </a:cubicBezTo>
                  <a:cubicBezTo>
                    <a:pt x="54" y="127"/>
                    <a:pt x="53" y="126"/>
                    <a:pt x="53" y="126"/>
                  </a:cubicBezTo>
                  <a:cubicBezTo>
                    <a:pt x="52" y="128"/>
                    <a:pt x="50" y="129"/>
                    <a:pt x="49" y="128"/>
                  </a:cubicBezTo>
                  <a:cubicBezTo>
                    <a:pt x="48" y="128"/>
                    <a:pt x="48" y="130"/>
                    <a:pt x="47" y="130"/>
                  </a:cubicBezTo>
                  <a:cubicBezTo>
                    <a:pt x="46" y="130"/>
                    <a:pt x="45" y="130"/>
                    <a:pt x="44" y="130"/>
                  </a:cubicBezTo>
                  <a:cubicBezTo>
                    <a:pt x="45" y="131"/>
                    <a:pt x="45" y="133"/>
                    <a:pt x="45" y="134"/>
                  </a:cubicBezTo>
                  <a:cubicBezTo>
                    <a:pt x="43" y="133"/>
                    <a:pt x="42" y="133"/>
                    <a:pt x="40" y="132"/>
                  </a:cubicBezTo>
                  <a:cubicBezTo>
                    <a:pt x="40" y="133"/>
                    <a:pt x="40" y="134"/>
                    <a:pt x="40" y="134"/>
                  </a:cubicBezTo>
                  <a:cubicBezTo>
                    <a:pt x="39" y="134"/>
                    <a:pt x="38" y="134"/>
                    <a:pt x="38" y="134"/>
                  </a:cubicBezTo>
                  <a:cubicBezTo>
                    <a:pt x="38" y="135"/>
                    <a:pt x="38" y="136"/>
                    <a:pt x="39" y="136"/>
                  </a:cubicBezTo>
                  <a:cubicBezTo>
                    <a:pt x="39" y="137"/>
                    <a:pt x="39" y="138"/>
                    <a:pt x="39" y="138"/>
                  </a:cubicBezTo>
                  <a:cubicBezTo>
                    <a:pt x="40" y="139"/>
                    <a:pt x="41" y="141"/>
                    <a:pt x="43" y="142"/>
                  </a:cubicBezTo>
                  <a:cubicBezTo>
                    <a:pt x="42" y="142"/>
                    <a:pt x="42" y="142"/>
                    <a:pt x="41" y="142"/>
                  </a:cubicBezTo>
                  <a:cubicBezTo>
                    <a:pt x="42" y="143"/>
                    <a:pt x="42" y="144"/>
                    <a:pt x="43" y="145"/>
                  </a:cubicBezTo>
                  <a:cubicBezTo>
                    <a:pt x="42" y="144"/>
                    <a:pt x="41" y="143"/>
                    <a:pt x="40" y="142"/>
                  </a:cubicBezTo>
                  <a:cubicBezTo>
                    <a:pt x="40" y="142"/>
                    <a:pt x="39" y="143"/>
                    <a:pt x="39" y="143"/>
                  </a:cubicBezTo>
                  <a:cubicBezTo>
                    <a:pt x="38" y="142"/>
                    <a:pt x="37" y="142"/>
                    <a:pt x="38" y="141"/>
                  </a:cubicBezTo>
                  <a:cubicBezTo>
                    <a:pt x="37" y="141"/>
                    <a:pt x="35" y="141"/>
                    <a:pt x="34" y="142"/>
                  </a:cubicBezTo>
                  <a:cubicBezTo>
                    <a:pt x="33" y="144"/>
                    <a:pt x="33" y="143"/>
                    <a:pt x="31" y="142"/>
                  </a:cubicBezTo>
                  <a:cubicBezTo>
                    <a:pt x="31" y="144"/>
                    <a:pt x="31" y="145"/>
                    <a:pt x="29" y="147"/>
                  </a:cubicBezTo>
                  <a:cubicBezTo>
                    <a:pt x="28" y="148"/>
                    <a:pt x="27" y="147"/>
                    <a:pt x="26" y="147"/>
                  </a:cubicBezTo>
                  <a:cubicBezTo>
                    <a:pt x="25" y="147"/>
                    <a:pt x="25" y="148"/>
                    <a:pt x="24" y="148"/>
                  </a:cubicBezTo>
                  <a:cubicBezTo>
                    <a:pt x="24" y="149"/>
                    <a:pt x="26" y="148"/>
                    <a:pt x="25" y="150"/>
                  </a:cubicBezTo>
                  <a:cubicBezTo>
                    <a:pt x="25" y="149"/>
                    <a:pt x="26" y="150"/>
                    <a:pt x="26" y="150"/>
                  </a:cubicBezTo>
                  <a:cubicBezTo>
                    <a:pt x="26" y="150"/>
                    <a:pt x="26" y="151"/>
                    <a:pt x="26" y="151"/>
                  </a:cubicBezTo>
                  <a:cubicBezTo>
                    <a:pt x="27" y="150"/>
                    <a:pt x="27" y="150"/>
                    <a:pt x="28" y="150"/>
                  </a:cubicBezTo>
                  <a:cubicBezTo>
                    <a:pt x="28" y="151"/>
                    <a:pt x="31" y="150"/>
                    <a:pt x="31" y="152"/>
                  </a:cubicBezTo>
                  <a:cubicBezTo>
                    <a:pt x="31" y="154"/>
                    <a:pt x="29" y="154"/>
                    <a:pt x="29" y="155"/>
                  </a:cubicBezTo>
                  <a:cubicBezTo>
                    <a:pt x="29" y="158"/>
                    <a:pt x="30" y="165"/>
                    <a:pt x="27" y="167"/>
                  </a:cubicBezTo>
                  <a:cubicBezTo>
                    <a:pt x="28" y="167"/>
                    <a:pt x="29" y="166"/>
                    <a:pt x="30" y="165"/>
                  </a:cubicBezTo>
                  <a:cubicBezTo>
                    <a:pt x="29" y="167"/>
                    <a:pt x="29" y="168"/>
                    <a:pt x="27" y="168"/>
                  </a:cubicBezTo>
                  <a:cubicBezTo>
                    <a:pt x="30" y="169"/>
                    <a:pt x="29" y="169"/>
                    <a:pt x="31" y="168"/>
                  </a:cubicBezTo>
                  <a:cubicBezTo>
                    <a:pt x="33" y="167"/>
                    <a:pt x="33" y="167"/>
                    <a:pt x="34" y="164"/>
                  </a:cubicBezTo>
                  <a:cubicBezTo>
                    <a:pt x="34" y="162"/>
                    <a:pt x="36" y="163"/>
                    <a:pt x="37" y="162"/>
                  </a:cubicBezTo>
                  <a:cubicBezTo>
                    <a:pt x="39" y="161"/>
                    <a:pt x="42" y="161"/>
                    <a:pt x="41" y="159"/>
                  </a:cubicBezTo>
                  <a:cubicBezTo>
                    <a:pt x="42" y="159"/>
                    <a:pt x="42" y="159"/>
                    <a:pt x="43" y="159"/>
                  </a:cubicBezTo>
                  <a:cubicBezTo>
                    <a:pt x="43" y="157"/>
                    <a:pt x="39" y="154"/>
                    <a:pt x="38" y="153"/>
                  </a:cubicBezTo>
                  <a:cubicBezTo>
                    <a:pt x="40" y="153"/>
                    <a:pt x="40" y="153"/>
                    <a:pt x="41" y="155"/>
                  </a:cubicBezTo>
                  <a:cubicBezTo>
                    <a:pt x="42" y="157"/>
                    <a:pt x="43" y="158"/>
                    <a:pt x="45" y="158"/>
                  </a:cubicBezTo>
                  <a:cubicBezTo>
                    <a:pt x="47" y="158"/>
                    <a:pt x="44" y="154"/>
                    <a:pt x="44" y="154"/>
                  </a:cubicBezTo>
                  <a:cubicBezTo>
                    <a:pt x="42" y="152"/>
                    <a:pt x="41" y="152"/>
                    <a:pt x="41" y="149"/>
                  </a:cubicBezTo>
                  <a:cubicBezTo>
                    <a:pt x="43" y="151"/>
                    <a:pt x="45" y="155"/>
                    <a:pt x="47" y="155"/>
                  </a:cubicBezTo>
                  <a:cubicBezTo>
                    <a:pt x="47" y="154"/>
                    <a:pt x="46" y="153"/>
                    <a:pt x="46" y="152"/>
                  </a:cubicBezTo>
                  <a:cubicBezTo>
                    <a:pt x="46" y="152"/>
                    <a:pt x="45" y="152"/>
                    <a:pt x="45" y="152"/>
                  </a:cubicBezTo>
                  <a:cubicBezTo>
                    <a:pt x="44" y="151"/>
                    <a:pt x="44" y="151"/>
                    <a:pt x="44" y="150"/>
                  </a:cubicBezTo>
                  <a:cubicBezTo>
                    <a:pt x="45" y="151"/>
                    <a:pt x="47" y="153"/>
                    <a:pt x="48" y="152"/>
                  </a:cubicBezTo>
                  <a:cubicBezTo>
                    <a:pt x="49" y="151"/>
                    <a:pt x="46" y="150"/>
                    <a:pt x="45" y="150"/>
                  </a:cubicBezTo>
                  <a:cubicBezTo>
                    <a:pt x="46" y="150"/>
                    <a:pt x="47" y="150"/>
                    <a:pt x="48" y="150"/>
                  </a:cubicBezTo>
                  <a:cubicBezTo>
                    <a:pt x="49" y="148"/>
                    <a:pt x="47" y="147"/>
                    <a:pt x="46" y="148"/>
                  </a:cubicBezTo>
                  <a:cubicBezTo>
                    <a:pt x="45" y="147"/>
                    <a:pt x="46" y="147"/>
                    <a:pt x="47" y="147"/>
                  </a:cubicBezTo>
                  <a:cubicBezTo>
                    <a:pt x="47" y="146"/>
                    <a:pt x="47" y="145"/>
                    <a:pt x="47" y="144"/>
                  </a:cubicBezTo>
                  <a:cubicBezTo>
                    <a:pt x="48" y="144"/>
                    <a:pt x="50" y="146"/>
                    <a:pt x="49" y="147"/>
                  </a:cubicBezTo>
                  <a:cubicBezTo>
                    <a:pt x="50" y="147"/>
                    <a:pt x="50" y="146"/>
                    <a:pt x="51" y="146"/>
                  </a:cubicBezTo>
                  <a:cubicBezTo>
                    <a:pt x="50" y="146"/>
                    <a:pt x="50" y="147"/>
                    <a:pt x="51" y="147"/>
                  </a:cubicBezTo>
                  <a:cubicBezTo>
                    <a:pt x="52" y="147"/>
                    <a:pt x="51" y="148"/>
                    <a:pt x="52" y="148"/>
                  </a:cubicBezTo>
                  <a:cubicBezTo>
                    <a:pt x="53" y="149"/>
                    <a:pt x="55" y="147"/>
                    <a:pt x="56" y="146"/>
                  </a:cubicBezTo>
                  <a:cubicBezTo>
                    <a:pt x="57" y="145"/>
                    <a:pt x="59" y="145"/>
                    <a:pt x="60" y="144"/>
                  </a:cubicBezTo>
                  <a:cubicBezTo>
                    <a:pt x="61" y="144"/>
                    <a:pt x="61" y="141"/>
                    <a:pt x="63" y="142"/>
                  </a:cubicBezTo>
                  <a:cubicBezTo>
                    <a:pt x="63" y="141"/>
                    <a:pt x="63" y="141"/>
                    <a:pt x="63" y="140"/>
                  </a:cubicBezTo>
                  <a:cubicBezTo>
                    <a:pt x="64" y="141"/>
                    <a:pt x="65" y="140"/>
                    <a:pt x="65" y="139"/>
                  </a:cubicBezTo>
                  <a:cubicBezTo>
                    <a:pt x="65" y="139"/>
                    <a:pt x="66" y="139"/>
                    <a:pt x="66" y="139"/>
                  </a:cubicBezTo>
                  <a:cubicBezTo>
                    <a:pt x="67" y="139"/>
                    <a:pt x="67" y="138"/>
                    <a:pt x="68" y="138"/>
                  </a:cubicBezTo>
                  <a:cubicBezTo>
                    <a:pt x="68" y="137"/>
                    <a:pt x="69" y="138"/>
                    <a:pt x="70" y="137"/>
                  </a:cubicBezTo>
                  <a:cubicBezTo>
                    <a:pt x="70" y="136"/>
                    <a:pt x="70" y="135"/>
                    <a:pt x="70" y="134"/>
                  </a:cubicBezTo>
                  <a:cubicBezTo>
                    <a:pt x="70" y="134"/>
                    <a:pt x="71" y="135"/>
                    <a:pt x="71" y="135"/>
                  </a:cubicBezTo>
                  <a:cubicBezTo>
                    <a:pt x="72" y="134"/>
                    <a:pt x="73" y="133"/>
                    <a:pt x="72" y="131"/>
                  </a:cubicBezTo>
                  <a:cubicBezTo>
                    <a:pt x="72" y="132"/>
                    <a:pt x="71" y="132"/>
                    <a:pt x="71" y="133"/>
                  </a:cubicBezTo>
                  <a:cubicBezTo>
                    <a:pt x="71" y="131"/>
                    <a:pt x="71" y="130"/>
                    <a:pt x="71" y="129"/>
                  </a:cubicBezTo>
                  <a:cubicBezTo>
                    <a:pt x="72" y="129"/>
                    <a:pt x="72" y="130"/>
                    <a:pt x="72" y="130"/>
                  </a:cubicBezTo>
                  <a:cubicBezTo>
                    <a:pt x="72" y="128"/>
                    <a:pt x="73" y="127"/>
                    <a:pt x="71" y="124"/>
                  </a:cubicBezTo>
                  <a:cubicBezTo>
                    <a:pt x="72" y="125"/>
                    <a:pt x="73" y="125"/>
                    <a:pt x="74" y="126"/>
                  </a:cubicBezTo>
                  <a:cubicBezTo>
                    <a:pt x="73" y="125"/>
                    <a:pt x="71" y="122"/>
                    <a:pt x="73" y="121"/>
                  </a:cubicBezTo>
                  <a:cubicBezTo>
                    <a:pt x="74" y="122"/>
                    <a:pt x="74" y="123"/>
                    <a:pt x="75" y="123"/>
                  </a:cubicBezTo>
                  <a:cubicBezTo>
                    <a:pt x="75" y="122"/>
                    <a:pt x="74" y="122"/>
                    <a:pt x="74" y="121"/>
                  </a:cubicBezTo>
                  <a:cubicBezTo>
                    <a:pt x="74" y="121"/>
                    <a:pt x="75" y="121"/>
                    <a:pt x="75" y="121"/>
                  </a:cubicBezTo>
                  <a:cubicBezTo>
                    <a:pt x="75" y="119"/>
                    <a:pt x="70" y="115"/>
                    <a:pt x="74" y="113"/>
                  </a:cubicBezTo>
                  <a:cubicBezTo>
                    <a:pt x="72" y="113"/>
                    <a:pt x="73" y="111"/>
                    <a:pt x="73" y="109"/>
                  </a:cubicBezTo>
                  <a:cubicBezTo>
                    <a:pt x="72" y="108"/>
                    <a:pt x="72" y="106"/>
                    <a:pt x="71" y="105"/>
                  </a:cubicBezTo>
                  <a:cubicBezTo>
                    <a:pt x="72" y="105"/>
                    <a:pt x="72" y="106"/>
                    <a:pt x="73" y="106"/>
                  </a:cubicBezTo>
                  <a:cubicBezTo>
                    <a:pt x="72" y="105"/>
                    <a:pt x="72" y="103"/>
                    <a:pt x="71" y="102"/>
                  </a:cubicBezTo>
                  <a:cubicBezTo>
                    <a:pt x="71" y="101"/>
                    <a:pt x="69" y="101"/>
                    <a:pt x="71" y="100"/>
                  </a:cubicBezTo>
                  <a:cubicBezTo>
                    <a:pt x="70" y="98"/>
                    <a:pt x="69" y="98"/>
                    <a:pt x="69" y="96"/>
                  </a:cubicBezTo>
                  <a:cubicBezTo>
                    <a:pt x="69" y="93"/>
                    <a:pt x="69" y="93"/>
                    <a:pt x="67" y="91"/>
                  </a:cubicBezTo>
                  <a:cubicBezTo>
                    <a:pt x="66" y="89"/>
                    <a:pt x="61" y="84"/>
                    <a:pt x="63" y="82"/>
                  </a:cubicBezTo>
                  <a:cubicBezTo>
                    <a:pt x="62" y="83"/>
                    <a:pt x="62" y="83"/>
                    <a:pt x="61" y="83"/>
                  </a:cubicBezTo>
                  <a:cubicBezTo>
                    <a:pt x="62" y="82"/>
                    <a:pt x="61" y="81"/>
                    <a:pt x="61" y="80"/>
                  </a:cubicBezTo>
                  <a:cubicBezTo>
                    <a:pt x="61" y="80"/>
                    <a:pt x="61" y="80"/>
                    <a:pt x="60" y="81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2"/>
                    <a:pt x="58" y="81"/>
                    <a:pt x="57" y="80"/>
                  </a:cubicBezTo>
                  <a:cubicBezTo>
                    <a:pt x="58" y="80"/>
                    <a:pt x="58" y="80"/>
                    <a:pt x="59" y="80"/>
                  </a:cubicBezTo>
                  <a:cubicBezTo>
                    <a:pt x="58" y="79"/>
                    <a:pt x="58" y="78"/>
                    <a:pt x="57" y="78"/>
                  </a:cubicBezTo>
                  <a:cubicBezTo>
                    <a:pt x="56" y="79"/>
                    <a:pt x="55" y="77"/>
                    <a:pt x="54" y="77"/>
                  </a:cubicBezTo>
                  <a:cubicBezTo>
                    <a:pt x="55" y="77"/>
                    <a:pt x="54" y="75"/>
                    <a:pt x="53" y="75"/>
                  </a:cubicBezTo>
                  <a:cubicBezTo>
                    <a:pt x="51" y="75"/>
                    <a:pt x="52" y="74"/>
                    <a:pt x="52" y="73"/>
                  </a:cubicBezTo>
                  <a:cubicBezTo>
                    <a:pt x="52" y="72"/>
                    <a:pt x="52" y="72"/>
                    <a:pt x="50" y="71"/>
                  </a:cubicBezTo>
                  <a:cubicBezTo>
                    <a:pt x="48" y="70"/>
                    <a:pt x="46" y="65"/>
                    <a:pt x="44" y="65"/>
                  </a:cubicBezTo>
                  <a:cubicBezTo>
                    <a:pt x="45" y="65"/>
                    <a:pt x="46" y="61"/>
                    <a:pt x="45" y="60"/>
                  </a:cubicBezTo>
                  <a:cubicBezTo>
                    <a:pt x="44" y="60"/>
                    <a:pt x="41" y="59"/>
                    <a:pt x="41" y="59"/>
                  </a:cubicBezTo>
                  <a:cubicBezTo>
                    <a:pt x="40" y="57"/>
                    <a:pt x="38" y="56"/>
                    <a:pt x="38" y="54"/>
                  </a:cubicBezTo>
                  <a:cubicBezTo>
                    <a:pt x="38" y="52"/>
                    <a:pt x="37" y="51"/>
                    <a:pt x="35" y="49"/>
                  </a:cubicBezTo>
                  <a:cubicBezTo>
                    <a:pt x="36" y="49"/>
                    <a:pt x="37" y="49"/>
                    <a:pt x="38" y="49"/>
                  </a:cubicBezTo>
                  <a:cubicBezTo>
                    <a:pt x="38" y="48"/>
                    <a:pt x="38" y="46"/>
                    <a:pt x="38" y="44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9" y="41"/>
                    <a:pt x="39" y="41"/>
                    <a:pt x="39" y="40"/>
                  </a:cubicBezTo>
                  <a:cubicBezTo>
                    <a:pt x="40" y="39"/>
                    <a:pt x="41" y="39"/>
                    <a:pt x="43" y="38"/>
                  </a:cubicBezTo>
                  <a:cubicBezTo>
                    <a:pt x="44" y="38"/>
                    <a:pt x="43" y="36"/>
                    <a:pt x="44" y="36"/>
                  </a:cubicBezTo>
                  <a:cubicBezTo>
                    <a:pt x="44" y="36"/>
                    <a:pt x="45" y="37"/>
                    <a:pt x="46" y="37"/>
                  </a:cubicBezTo>
                  <a:cubicBezTo>
                    <a:pt x="45" y="36"/>
                    <a:pt x="45" y="36"/>
                    <a:pt x="45" y="35"/>
                  </a:cubicBezTo>
                  <a:cubicBezTo>
                    <a:pt x="47" y="35"/>
                    <a:pt x="45" y="30"/>
                    <a:pt x="48" y="31"/>
                  </a:cubicBezTo>
                  <a:cubicBezTo>
                    <a:pt x="48" y="30"/>
                    <a:pt x="47" y="29"/>
                    <a:pt x="47" y="27"/>
                  </a:cubicBezTo>
                  <a:cubicBezTo>
                    <a:pt x="49" y="27"/>
                    <a:pt x="48" y="29"/>
                    <a:pt x="49" y="28"/>
                  </a:cubicBezTo>
                  <a:cubicBezTo>
                    <a:pt x="49" y="28"/>
                    <a:pt x="49" y="27"/>
                    <a:pt x="49" y="2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1" y="27"/>
                    <a:pt x="51" y="27"/>
                  </a:cubicBezTo>
                  <a:cubicBezTo>
                    <a:pt x="51" y="28"/>
                    <a:pt x="51" y="28"/>
                    <a:pt x="51" y="29"/>
                  </a:cubicBezTo>
                  <a:cubicBezTo>
                    <a:pt x="51" y="27"/>
                    <a:pt x="53" y="27"/>
                    <a:pt x="54" y="27"/>
                  </a:cubicBezTo>
                  <a:cubicBezTo>
                    <a:pt x="54" y="25"/>
                    <a:pt x="54" y="25"/>
                    <a:pt x="55" y="23"/>
                  </a:cubicBezTo>
                  <a:cubicBezTo>
                    <a:pt x="55" y="23"/>
                    <a:pt x="55" y="24"/>
                    <a:pt x="55" y="24"/>
                  </a:cubicBezTo>
                  <a:cubicBezTo>
                    <a:pt x="57" y="22"/>
                    <a:pt x="58" y="22"/>
                    <a:pt x="61" y="22"/>
                  </a:cubicBezTo>
                  <a:cubicBezTo>
                    <a:pt x="61" y="21"/>
                    <a:pt x="60" y="21"/>
                    <a:pt x="60" y="20"/>
                  </a:cubicBezTo>
                  <a:cubicBezTo>
                    <a:pt x="59" y="21"/>
                    <a:pt x="58" y="20"/>
                    <a:pt x="58" y="1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Venezuela">
              <a:extLst>
                <a:ext uri="{FF2B5EF4-FFF2-40B4-BE49-F238E27FC236}">
                  <a16:creationId xmlns:a16="http://schemas.microsoft.com/office/drawing/2014/main" id="{A2A830E2-976C-637C-B5BD-6284560F8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1164" y="2448276"/>
              <a:ext cx="336189" cy="318923"/>
            </a:xfrm>
            <a:custGeom>
              <a:avLst/>
              <a:gdLst>
                <a:gd name="T0" fmla="*/ 18 w 140"/>
                <a:gd name="T1" fmla="*/ 13 h 133"/>
                <a:gd name="T2" fmla="*/ 13 w 140"/>
                <a:gd name="T3" fmla="*/ 29 h 133"/>
                <a:gd name="T4" fmla="*/ 18 w 140"/>
                <a:gd name="T5" fmla="*/ 33 h 133"/>
                <a:gd name="T6" fmla="*/ 22 w 140"/>
                <a:gd name="T7" fmla="*/ 33 h 133"/>
                <a:gd name="T8" fmla="*/ 25 w 140"/>
                <a:gd name="T9" fmla="*/ 29 h 133"/>
                <a:gd name="T10" fmla="*/ 33 w 140"/>
                <a:gd name="T11" fmla="*/ 8 h 133"/>
                <a:gd name="T12" fmla="*/ 35 w 140"/>
                <a:gd name="T13" fmla="*/ 7 h 133"/>
                <a:gd name="T14" fmla="*/ 36 w 140"/>
                <a:gd name="T15" fmla="*/ 3 h 133"/>
                <a:gd name="T16" fmla="*/ 46 w 140"/>
                <a:gd name="T17" fmla="*/ 10 h 133"/>
                <a:gd name="T18" fmla="*/ 52 w 140"/>
                <a:gd name="T19" fmla="*/ 16 h 133"/>
                <a:gd name="T20" fmla="*/ 62 w 140"/>
                <a:gd name="T21" fmla="*/ 19 h 133"/>
                <a:gd name="T22" fmla="*/ 77 w 140"/>
                <a:gd name="T23" fmla="*/ 23 h 133"/>
                <a:gd name="T24" fmla="*/ 86 w 140"/>
                <a:gd name="T25" fmla="*/ 26 h 133"/>
                <a:gd name="T26" fmla="*/ 96 w 140"/>
                <a:gd name="T27" fmla="*/ 20 h 133"/>
                <a:gd name="T28" fmla="*/ 105 w 140"/>
                <a:gd name="T29" fmla="*/ 17 h 133"/>
                <a:gd name="T30" fmla="*/ 111 w 140"/>
                <a:gd name="T31" fmla="*/ 20 h 133"/>
                <a:gd name="T32" fmla="*/ 111 w 140"/>
                <a:gd name="T33" fmla="*/ 29 h 133"/>
                <a:gd name="T34" fmla="*/ 112 w 140"/>
                <a:gd name="T35" fmla="*/ 25 h 133"/>
                <a:gd name="T36" fmla="*/ 122 w 140"/>
                <a:gd name="T37" fmla="*/ 31 h 133"/>
                <a:gd name="T38" fmla="*/ 123 w 140"/>
                <a:gd name="T39" fmla="*/ 35 h 133"/>
                <a:gd name="T40" fmla="*/ 118 w 140"/>
                <a:gd name="T41" fmla="*/ 41 h 133"/>
                <a:gd name="T42" fmla="*/ 130 w 140"/>
                <a:gd name="T43" fmla="*/ 43 h 133"/>
                <a:gd name="T44" fmla="*/ 136 w 140"/>
                <a:gd name="T45" fmla="*/ 44 h 133"/>
                <a:gd name="T46" fmla="*/ 137 w 140"/>
                <a:gd name="T47" fmla="*/ 45 h 133"/>
                <a:gd name="T48" fmla="*/ 130 w 140"/>
                <a:gd name="T49" fmla="*/ 50 h 133"/>
                <a:gd name="T50" fmla="*/ 128 w 140"/>
                <a:gd name="T51" fmla="*/ 58 h 133"/>
                <a:gd name="T52" fmla="*/ 128 w 140"/>
                <a:gd name="T53" fmla="*/ 62 h 133"/>
                <a:gd name="T54" fmla="*/ 122 w 140"/>
                <a:gd name="T55" fmla="*/ 65 h 133"/>
                <a:gd name="T56" fmla="*/ 122 w 140"/>
                <a:gd name="T57" fmla="*/ 74 h 133"/>
                <a:gd name="T58" fmla="*/ 128 w 140"/>
                <a:gd name="T59" fmla="*/ 83 h 133"/>
                <a:gd name="T60" fmla="*/ 119 w 140"/>
                <a:gd name="T61" fmla="*/ 88 h 133"/>
                <a:gd name="T62" fmla="*/ 115 w 140"/>
                <a:gd name="T63" fmla="*/ 92 h 133"/>
                <a:gd name="T64" fmla="*/ 105 w 140"/>
                <a:gd name="T65" fmla="*/ 99 h 133"/>
                <a:gd name="T66" fmla="*/ 100 w 140"/>
                <a:gd name="T67" fmla="*/ 95 h 133"/>
                <a:gd name="T68" fmla="*/ 89 w 140"/>
                <a:gd name="T69" fmla="*/ 92 h 133"/>
                <a:gd name="T70" fmla="*/ 89 w 140"/>
                <a:gd name="T71" fmla="*/ 95 h 133"/>
                <a:gd name="T72" fmla="*/ 92 w 140"/>
                <a:gd name="T73" fmla="*/ 104 h 133"/>
                <a:gd name="T74" fmla="*/ 101 w 140"/>
                <a:gd name="T75" fmla="*/ 112 h 133"/>
                <a:gd name="T76" fmla="*/ 94 w 140"/>
                <a:gd name="T77" fmla="*/ 118 h 133"/>
                <a:gd name="T78" fmla="*/ 87 w 140"/>
                <a:gd name="T79" fmla="*/ 125 h 133"/>
                <a:gd name="T80" fmla="*/ 82 w 140"/>
                <a:gd name="T81" fmla="*/ 129 h 133"/>
                <a:gd name="T82" fmla="*/ 79 w 140"/>
                <a:gd name="T83" fmla="*/ 128 h 133"/>
                <a:gd name="T84" fmla="*/ 65 w 140"/>
                <a:gd name="T85" fmla="*/ 125 h 133"/>
                <a:gd name="T86" fmla="*/ 59 w 140"/>
                <a:gd name="T87" fmla="*/ 109 h 133"/>
                <a:gd name="T88" fmla="*/ 62 w 140"/>
                <a:gd name="T89" fmla="*/ 100 h 133"/>
                <a:gd name="T90" fmla="*/ 56 w 140"/>
                <a:gd name="T91" fmla="*/ 92 h 133"/>
                <a:gd name="T92" fmla="*/ 58 w 140"/>
                <a:gd name="T93" fmla="*/ 76 h 133"/>
                <a:gd name="T94" fmla="*/ 58 w 140"/>
                <a:gd name="T95" fmla="*/ 68 h 133"/>
                <a:gd name="T96" fmla="*/ 48 w 140"/>
                <a:gd name="T97" fmla="*/ 70 h 133"/>
                <a:gd name="T98" fmla="*/ 33 w 140"/>
                <a:gd name="T99" fmla="*/ 59 h 133"/>
                <a:gd name="T100" fmla="*/ 25 w 140"/>
                <a:gd name="T101" fmla="*/ 58 h 133"/>
                <a:gd name="T102" fmla="*/ 10 w 140"/>
                <a:gd name="T103" fmla="*/ 51 h 133"/>
                <a:gd name="T104" fmla="*/ 7 w 140"/>
                <a:gd name="T105" fmla="*/ 38 h 133"/>
                <a:gd name="T106" fmla="*/ 0 w 140"/>
                <a:gd name="T107" fmla="*/ 34 h 133"/>
                <a:gd name="T108" fmla="*/ 11 w 140"/>
                <a:gd name="T109" fmla="*/ 12 h 133"/>
                <a:gd name="T110" fmla="*/ 15 w 140"/>
                <a:gd name="T111" fmla="*/ 7 h 133"/>
                <a:gd name="T112" fmla="*/ 90 w 140"/>
                <a:gd name="T113" fmla="*/ 15 h 133"/>
                <a:gd name="T114" fmla="*/ 96 w 140"/>
                <a:gd name="T115" fmla="*/ 1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33">
                  <a:moveTo>
                    <a:pt x="15" y="7"/>
                  </a:moveTo>
                  <a:cubicBezTo>
                    <a:pt x="14" y="7"/>
                    <a:pt x="14" y="7"/>
                    <a:pt x="14" y="8"/>
                  </a:cubicBezTo>
                  <a:cubicBezTo>
                    <a:pt x="14" y="9"/>
                    <a:pt x="16" y="14"/>
                    <a:pt x="18" y="13"/>
                  </a:cubicBezTo>
                  <a:cubicBezTo>
                    <a:pt x="18" y="15"/>
                    <a:pt x="19" y="17"/>
                    <a:pt x="18" y="19"/>
                  </a:cubicBezTo>
                  <a:cubicBezTo>
                    <a:pt x="17" y="20"/>
                    <a:pt x="16" y="22"/>
                    <a:pt x="15" y="24"/>
                  </a:cubicBezTo>
                  <a:cubicBezTo>
                    <a:pt x="14" y="25"/>
                    <a:pt x="13" y="28"/>
                    <a:pt x="13" y="29"/>
                  </a:cubicBezTo>
                  <a:cubicBezTo>
                    <a:pt x="14" y="31"/>
                    <a:pt x="14" y="32"/>
                    <a:pt x="17" y="32"/>
                  </a:cubicBezTo>
                  <a:cubicBezTo>
                    <a:pt x="16" y="32"/>
                    <a:pt x="17" y="33"/>
                    <a:pt x="16" y="34"/>
                  </a:cubicBezTo>
                  <a:cubicBezTo>
                    <a:pt x="17" y="33"/>
                    <a:pt x="17" y="34"/>
                    <a:pt x="18" y="33"/>
                  </a:cubicBezTo>
                  <a:cubicBezTo>
                    <a:pt x="17" y="34"/>
                    <a:pt x="15" y="36"/>
                    <a:pt x="17" y="36"/>
                  </a:cubicBezTo>
                  <a:cubicBezTo>
                    <a:pt x="19" y="36"/>
                    <a:pt x="21" y="36"/>
                    <a:pt x="22" y="36"/>
                  </a:cubicBezTo>
                  <a:cubicBezTo>
                    <a:pt x="22" y="35"/>
                    <a:pt x="22" y="34"/>
                    <a:pt x="22" y="33"/>
                  </a:cubicBezTo>
                  <a:cubicBezTo>
                    <a:pt x="23" y="33"/>
                    <a:pt x="23" y="33"/>
                    <a:pt x="24" y="33"/>
                  </a:cubicBezTo>
                  <a:cubicBezTo>
                    <a:pt x="24" y="33"/>
                    <a:pt x="23" y="31"/>
                    <a:pt x="24" y="31"/>
                  </a:cubicBezTo>
                  <a:cubicBezTo>
                    <a:pt x="24" y="30"/>
                    <a:pt x="25" y="30"/>
                    <a:pt x="25" y="29"/>
                  </a:cubicBezTo>
                  <a:cubicBezTo>
                    <a:pt x="24" y="27"/>
                    <a:pt x="23" y="26"/>
                    <a:pt x="22" y="24"/>
                  </a:cubicBezTo>
                  <a:cubicBezTo>
                    <a:pt x="22" y="23"/>
                    <a:pt x="17" y="16"/>
                    <a:pt x="21" y="16"/>
                  </a:cubicBezTo>
                  <a:cubicBezTo>
                    <a:pt x="18" y="12"/>
                    <a:pt x="34" y="13"/>
                    <a:pt x="33" y="8"/>
                  </a:cubicBezTo>
                  <a:cubicBezTo>
                    <a:pt x="33" y="8"/>
                    <a:pt x="34" y="9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7" y="11"/>
                    <a:pt x="38" y="7"/>
                    <a:pt x="35" y="7"/>
                  </a:cubicBezTo>
                  <a:cubicBezTo>
                    <a:pt x="32" y="7"/>
                    <a:pt x="31" y="6"/>
                    <a:pt x="32" y="3"/>
                  </a:cubicBezTo>
                  <a:cubicBezTo>
                    <a:pt x="33" y="2"/>
                    <a:pt x="33" y="0"/>
                    <a:pt x="34" y="0"/>
                  </a:cubicBezTo>
                  <a:cubicBezTo>
                    <a:pt x="36" y="0"/>
                    <a:pt x="36" y="2"/>
                    <a:pt x="36" y="3"/>
                  </a:cubicBezTo>
                  <a:cubicBezTo>
                    <a:pt x="37" y="5"/>
                    <a:pt x="38" y="8"/>
                    <a:pt x="39" y="10"/>
                  </a:cubicBezTo>
                  <a:cubicBezTo>
                    <a:pt x="40" y="8"/>
                    <a:pt x="40" y="8"/>
                    <a:pt x="42" y="8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8" y="11"/>
                    <a:pt x="49" y="11"/>
                    <a:pt x="50" y="13"/>
                  </a:cubicBezTo>
                  <a:cubicBezTo>
                    <a:pt x="50" y="13"/>
                    <a:pt x="51" y="15"/>
                    <a:pt x="51" y="15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2" y="16"/>
                    <a:pt x="51" y="16"/>
                    <a:pt x="51" y="16"/>
                  </a:cubicBezTo>
                  <a:cubicBezTo>
                    <a:pt x="51" y="18"/>
                    <a:pt x="53" y="18"/>
                    <a:pt x="52" y="20"/>
                  </a:cubicBezTo>
                  <a:cubicBezTo>
                    <a:pt x="56" y="20"/>
                    <a:pt x="59" y="19"/>
                    <a:pt x="62" y="19"/>
                  </a:cubicBezTo>
                  <a:cubicBezTo>
                    <a:pt x="66" y="19"/>
                    <a:pt x="70" y="19"/>
                    <a:pt x="74" y="19"/>
                  </a:cubicBezTo>
                  <a:cubicBezTo>
                    <a:pt x="72" y="20"/>
                    <a:pt x="73" y="21"/>
                    <a:pt x="74" y="22"/>
                  </a:cubicBezTo>
                  <a:cubicBezTo>
                    <a:pt x="75" y="23"/>
                    <a:pt x="75" y="22"/>
                    <a:pt x="77" y="23"/>
                  </a:cubicBezTo>
                  <a:cubicBezTo>
                    <a:pt x="79" y="24"/>
                    <a:pt x="82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6" y="25"/>
                    <a:pt x="86" y="26"/>
                  </a:cubicBezTo>
                  <a:cubicBezTo>
                    <a:pt x="88" y="23"/>
                    <a:pt x="88" y="23"/>
                    <a:pt x="90" y="23"/>
                  </a:cubicBezTo>
                  <a:cubicBezTo>
                    <a:pt x="90" y="22"/>
                    <a:pt x="90" y="22"/>
                    <a:pt x="89" y="21"/>
                  </a:cubicBezTo>
                  <a:cubicBezTo>
                    <a:pt x="92" y="22"/>
                    <a:pt x="93" y="20"/>
                    <a:pt x="96" y="20"/>
                  </a:cubicBezTo>
                  <a:cubicBezTo>
                    <a:pt x="95" y="18"/>
                    <a:pt x="91" y="20"/>
                    <a:pt x="92" y="17"/>
                  </a:cubicBezTo>
                  <a:cubicBezTo>
                    <a:pt x="93" y="18"/>
                    <a:pt x="96" y="19"/>
                    <a:pt x="96" y="17"/>
                  </a:cubicBezTo>
                  <a:cubicBezTo>
                    <a:pt x="100" y="20"/>
                    <a:pt x="101" y="17"/>
                    <a:pt x="105" y="17"/>
                  </a:cubicBezTo>
                  <a:cubicBezTo>
                    <a:pt x="108" y="17"/>
                    <a:pt x="112" y="17"/>
                    <a:pt x="116" y="17"/>
                  </a:cubicBezTo>
                  <a:cubicBezTo>
                    <a:pt x="115" y="18"/>
                    <a:pt x="114" y="18"/>
                    <a:pt x="113" y="18"/>
                  </a:cubicBezTo>
                  <a:cubicBezTo>
                    <a:pt x="112" y="19"/>
                    <a:pt x="112" y="20"/>
                    <a:pt x="111" y="20"/>
                  </a:cubicBezTo>
                  <a:cubicBezTo>
                    <a:pt x="110" y="21"/>
                    <a:pt x="107" y="20"/>
                    <a:pt x="105" y="20"/>
                  </a:cubicBezTo>
                  <a:cubicBezTo>
                    <a:pt x="105" y="21"/>
                    <a:pt x="108" y="23"/>
                    <a:pt x="109" y="24"/>
                  </a:cubicBezTo>
                  <a:cubicBezTo>
                    <a:pt x="110" y="25"/>
                    <a:pt x="110" y="27"/>
                    <a:pt x="111" y="29"/>
                  </a:cubicBezTo>
                  <a:cubicBezTo>
                    <a:pt x="111" y="28"/>
                    <a:pt x="111" y="27"/>
                    <a:pt x="111" y="25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6"/>
                    <a:pt x="112" y="25"/>
                    <a:pt x="112" y="25"/>
                  </a:cubicBezTo>
                  <a:cubicBezTo>
                    <a:pt x="114" y="25"/>
                    <a:pt x="115" y="27"/>
                    <a:pt x="116" y="28"/>
                  </a:cubicBezTo>
                  <a:cubicBezTo>
                    <a:pt x="117" y="29"/>
                    <a:pt x="118" y="28"/>
                    <a:pt x="118" y="27"/>
                  </a:cubicBezTo>
                  <a:cubicBezTo>
                    <a:pt x="119" y="28"/>
                    <a:pt x="120" y="30"/>
                    <a:pt x="122" y="31"/>
                  </a:cubicBezTo>
                  <a:cubicBezTo>
                    <a:pt x="122" y="31"/>
                    <a:pt x="124" y="30"/>
                    <a:pt x="124" y="31"/>
                  </a:cubicBezTo>
                  <a:cubicBezTo>
                    <a:pt x="124" y="33"/>
                    <a:pt x="125" y="31"/>
                    <a:pt x="125" y="32"/>
                  </a:cubicBezTo>
                  <a:cubicBezTo>
                    <a:pt x="127" y="35"/>
                    <a:pt x="123" y="34"/>
                    <a:pt x="123" y="35"/>
                  </a:cubicBezTo>
                  <a:cubicBezTo>
                    <a:pt x="123" y="36"/>
                    <a:pt x="123" y="37"/>
                    <a:pt x="123" y="38"/>
                  </a:cubicBezTo>
                  <a:cubicBezTo>
                    <a:pt x="123" y="39"/>
                    <a:pt x="123" y="40"/>
                    <a:pt x="123" y="41"/>
                  </a:cubicBezTo>
                  <a:cubicBezTo>
                    <a:pt x="121" y="41"/>
                    <a:pt x="120" y="41"/>
                    <a:pt x="118" y="41"/>
                  </a:cubicBezTo>
                  <a:cubicBezTo>
                    <a:pt x="119" y="42"/>
                    <a:pt x="120" y="43"/>
                    <a:pt x="121" y="44"/>
                  </a:cubicBezTo>
                  <a:cubicBezTo>
                    <a:pt x="122" y="43"/>
                    <a:pt x="124" y="42"/>
                    <a:pt x="124" y="44"/>
                  </a:cubicBezTo>
                  <a:cubicBezTo>
                    <a:pt x="125" y="41"/>
                    <a:pt x="128" y="41"/>
                    <a:pt x="130" y="43"/>
                  </a:cubicBezTo>
                  <a:cubicBezTo>
                    <a:pt x="129" y="42"/>
                    <a:pt x="130" y="41"/>
                    <a:pt x="129" y="41"/>
                  </a:cubicBezTo>
                  <a:cubicBezTo>
                    <a:pt x="131" y="41"/>
                    <a:pt x="132" y="41"/>
                    <a:pt x="134" y="42"/>
                  </a:cubicBezTo>
                  <a:cubicBezTo>
                    <a:pt x="135" y="43"/>
                    <a:pt x="135" y="43"/>
                    <a:pt x="136" y="44"/>
                  </a:cubicBezTo>
                  <a:cubicBezTo>
                    <a:pt x="136" y="45"/>
                    <a:pt x="137" y="44"/>
                    <a:pt x="137" y="44"/>
                  </a:cubicBezTo>
                  <a:cubicBezTo>
                    <a:pt x="138" y="45"/>
                    <a:pt x="139" y="46"/>
                    <a:pt x="140" y="46"/>
                  </a:cubicBezTo>
                  <a:cubicBezTo>
                    <a:pt x="138" y="47"/>
                    <a:pt x="138" y="47"/>
                    <a:pt x="137" y="45"/>
                  </a:cubicBezTo>
                  <a:cubicBezTo>
                    <a:pt x="136" y="46"/>
                    <a:pt x="135" y="47"/>
                    <a:pt x="134" y="46"/>
                  </a:cubicBezTo>
                  <a:cubicBezTo>
                    <a:pt x="135" y="48"/>
                    <a:pt x="134" y="48"/>
                    <a:pt x="132" y="49"/>
                  </a:cubicBezTo>
                  <a:cubicBezTo>
                    <a:pt x="131" y="49"/>
                    <a:pt x="131" y="50"/>
                    <a:pt x="130" y="50"/>
                  </a:cubicBezTo>
                  <a:cubicBezTo>
                    <a:pt x="127" y="50"/>
                    <a:pt x="127" y="54"/>
                    <a:pt x="128" y="56"/>
                  </a:cubicBezTo>
                  <a:cubicBezTo>
                    <a:pt x="128" y="56"/>
                    <a:pt x="128" y="57"/>
                    <a:pt x="127" y="57"/>
                  </a:cubicBezTo>
                  <a:cubicBezTo>
                    <a:pt x="128" y="57"/>
                    <a:pt x="129" y="57"/>
                    <a:pt x="128" y="58"/>
                  </a:cubicBezTo>
                  <a:cubicBezTo>
                    <a:pt x="129" y="58"/>
                    <a:pt x="130" y="58"/>
                    <a:pt x="131" y="58"/>
                  </a:cubicBezTo>
                  <a:cubicBezTo>
                    <a:pt x="131" y="59"/>
                    <a:pt x="131" y="61"/>
                    <a:pt x="130" y="61"/>
                  </a:cubicBezTo>
                  <a:cubicBezTo>
                    <a:pt x="129" y="61"/>
                    <a:pt x="128" y="62"/>
                    <a:pt x="128" y="62"/>
                  </a:cubicBezTo>
                  <a:cubicBezTo>
                    <a:pt x="127" y="62"/>
                    <a:pt x="126" y="62"/>
                    <a:pt x="125" y="62"/>
                  </a:cubicBezTo>
                  <a:cubicBezTo>
                    <a:pt x="125" y="62"/>
                    <a:pt x="124" y="63"/>
                    <a:pt x="123" y="63"/>
                  </a:cubicBezTo>
                  <a:cubicBezTo>
                    <a:pt x="123" y="63"/>
                    <a:pt x="122" y="64"/>
                    <a:pt x="122" y="65"/>
                  </a:cubicBezTo>
                  <a:cubicBezTo>
                    <a:pt x="121" y="65"/>
                    <a:pt x="122" y="66"/>
                    <a:pt x="123" y="66"/>
                  </a:cubicBezTo>
                  <a:cubicBezTo>
                    <a:pt x="123" y="68"/>
                    <a:pt x="122" y="69"/>
                    <a:pt x="121" y="70"/>
                  </a:cubicBezTo>
                  <a:cubicBezTo>
                    <a:pt x="120" y="72"/>
                    <a:pt x="121" y="72"/>
                    <a:pt x="122" y="74"/>
                  </a:cubicBezTo>
                  <a:cubicBezTo>
                    <a:pt x="124" y="76"/>
                    <a:pt x="125" y="78"/>
                    <a:pt x="126" y="80"/>
                  </a:cubicBezTo>
                  <a:cubicBezTo>
                    <a:pt x="127" y="80"/>
                    <a:pt x="127" y="81"/>
                    <a:pt x="128" y="81"/>
                  </a:cubicBezTo>
                  <a:cubicBezTo>
                    <a:pt x="128" y="82"/>
                    <a:pt x="128" y="82"/>
                    <a:pt x="128" y="83"/>
                  </a:cubicBezTo>
                  <a:cubicBezTo>
                    <a:pt x="129" y="84"/>
                    <a:pt x="126" y="86"/>
                    <a:pt x="125" y="86"/>
                  </a:cubicBezTo>
                  <a:cubicBezTo>
                    <a:pt x="126" y="88"/>
                    <a:pt x="124" y="88"/>
                    <a:pt x="122" y="88"/>
                  </a:cubicBezTo>
                  <a:cubicBezTo>
                    <a:pt x="121" y="88"/>
                    <a:pt x="120" y="88"/>
                    <a:pt x="119" y="88"/>
                  </a:cubicBezTo>
                  <a:cubicBezTo>
                    <a:pt x="119" y="89"/>
                    <a:pt x="119" y="90"/>
                    <a:pt x="118" y="91"/>
                  </a:cubicBezTo>
                  <a:cubicBezTo>
                    <a:pt x="118" y="92"/>
                    <a:pt x="117" y="91"/>
                    <a:pt x="116" y="92"/>
                  </a:cubicBezTo>
                  <a:cubicBezTo>
                    <a:pt x="116" y="93"/>
                    <a:pt x="116" y="92"/>
                    <a:pt x="115" y="92"/>
                  </a:cubicBezTo>
                  <a:cubicBezTo>
                    <a:pt x="113" y="92"/>
                    <a:pt x="111" y="93"/>
                    <a:pt x="110" y="91"/>
                  </a:cubicBezTo>
                  <a:cubicBezTo>
                    <a:pt x="108" y="93"/>
                    <a:pt x="109" y="94"/>
                    <a:pt x="106" y="93"/>
                  </a:cubicBezTo>
                  <a:cubicBezTo>
                    <a:pt x="107" y="96"/>
                    <a:pt x="107" y="97"/>
                    <a:pt x="105" y="99"/>
                  </a:cubicBezTo>
                  <a:cubicBezTo>
                    <a:pt x="104" y="98"/>
                    <a:pt x="103" y="97"/>
                    <a:pt x="102" y="96"/>
                  </a:cubicBezTo>
                  <a:cubicBezTo>
                    <a:pt x="100" y="95"/>
                    <a:pt x="101" y="93"/>
                    <a:pt x="99" y="94"/>
                  </a:cubicBezTo>
                  <a:cubicBezTo>
                    <a:pt x="99" y="94"/>
                    <a:pt x="99" y="95"/>
                    <a:pt x="100" y="95"/>
                  </a:cubicBezTo>
                  <a:cubicBezTo>
                    <a:pt x="98" y="95"/>
                    <a:pt x="97" y="95"/>
                    <a:pt x="96" y="94"/>
                  </a:cubicBezTo>
                  <a:cubicBezTo>
                    <a:pt x="95" y="93"/>
                    <a:pt x="95" y="94"/>
                    <a:pt x="94" y="95"/>
                  </a:cubicBezTo>
                  <a:cubicBezTo>
                    <a:pt x="93" y="92"/>
                    <a:pt x="93" y="92"/>
                    <a:pt x="89" y="92"/>
                  </a:cubicBezTo>
                  <a:cubicBezTo>
                    <a:pt x="87" y="92"/>
                    <a:pt x="89" y="91"/>
                    <a:pt x="88" y="91"/>
                  </a:cubicBezTo>
                  <a:cubicBezTo>
                    <a:pt x="87" y="91"/>
                    <a:pt x="86" y="91"/>
                    <a:pt x="86" y="91"/>
                  </a:cubicBezTo>
                  <a:cubicBezTo>
                    <a:pt x="87" y="92"/>
                    <a:pt x="88" y="94"/>
                    <a:pt x="89" y="95"/>
                  </a:cubicBezTo>
                  <a:cubicBezTo>
                    <a:pt x="90" y="96"/>
                    <a:pt x="92" y="97"/>
                    <a:pt x="93" y="99"/>
                  </a:cubicBezTo>
                  <a:cubicBezTo>
                    <a:pt x="93" y="100"/>
                    <a:pt x="92" y="100"/>
                    <a:pt x="92" y="100"/>
                  </a:cubicBezTo>
                  <a:cubicBezTo>
                    <a:pt x="92" y="102"/>
                    <a:pt x="92" y="103"/>
                    <a:pt x="92" y="104"/>
                  </a:cubicBezTo>
                  <a:cubicBezTo>
                    <a:pt x="91" y="105"/>
                    <a:pt x="94" y="106"/>
                    <a:pt x="94" y="108"/>
                  </a:cubicBezTo>
                  <a:cubicBezTo>
                    <a:pt x="94" y="111"/>
                    <a:pt x="93" y="111"/>
                    <a:pt x="96" y="112"/>
                  </a:cubicBezTo>
                  <a:cubicBezTo>
                    <a:pt x="96" y="112"/>
                    <a:pt x="101" y="112"/>
                    <a:pt x="101" y="112"/>
                  </a:cubicBezTo>
                  <a:cubicBezTo>
                    <a:pt x="101" y="115"/>
                    <a:pt x="100" y="115"/>
                    <a:pt x="97" y="116"/>
                  </a:cubicBezTo>
                  <a:cubicBezTo>
                    <a:pt x="96" y="117"/>
                    <a:pt x="96" y="116"/>
                    <a:pt x="95" y="117"/>
                  </a:cubicBezTo>
                  <a:cubicBezTo>
                    <a:pt x="95" y="118"/>
                    <a:pt x="95" y="118"/>
                    <a:pt x="94" y="118"/>
                  </a:cubicBezTo>
                  <a:cubicBezTo>
                    <a:pt x="94" y="121"/>
                    <a:pt x="92" y="122"/>
                    <a:pt x="90" y="124"/>
                  </a:cubicBezTo>
                  <a:cubicBezTo>
                    <a:pt x="91" y="123"/>
                    <a:pt x="89" y="122"/>
                    <a:pt x="89" y="123"/>
                  </a:cubicBezTo>
                  <a:cubicBezTo>
                    <a:pt x="88" y="124"/>
                    <a:pt x="87" y="125"/>
                    <a:pt x="87" y="125"/>
                  </a:cubicBezTo>
                  <a:cubicBezTo>
                    <a:pt x="87" y="126"/>
                    <a:pt x="86" y="125"/>
                    <a:pt x="86" y="125"/>
                  </a:cubicBezTo>
                  <a:cubicBezTo>
                    <a:pt x="84" y="127"/>
                    <a:pt x="85" y="127"/>
                    <a:pt x="83" y="127"/>
                  </a:cubicBezTo>
                  <a:cubicBezTo>
                    <a:pt x="82" y="127"/>
                    <a:pt x="82" y="129"/>
                    <a:pt x="82" y="129"/>
                  </a:cubicBezTo>
                  <a:cubicBezTo>
                    <a:pt x="81" y="129"/>
                    <a:pt x="81" y="129"/>
                    <a:pt x="80" y="129"/>
                  </a:cubicBezTo>
                  <a:cubicBezTo>
                    <a:pt x="80" y="130"/>
                    <a:pt x="80" y="131"/>
                    <a:pt x="80" y="132"/>
                  </a:cubicBezTo>
                  <a:cubicBezTo>
                    <a:pt x="78" y="133"/>
                    <a:pt x="79" y="129"/>
                    <a:pt x="79" y="128"/>
                  </a:cubicBezTo>
                  <a:cubicBezTo>
                    <a:pt x="76" y="128"/>
                    <a:pt x="75" y="131"/>
                    <a:pt x="73" y="131"/>
                  </a:cubicBezTo>
                  <a:cubicBezTo>
                    <a:pt x="70" y="131"/>
                    <a:pt x="68" y="128"/>
                    <a:pt x="66" y="127"/>
                  </a:cubicBezTo>
                  <a:cubicBezTo>
                    <a:pt x="65" y="126"/>
                    <a:pt x="65" y="126"/>
                    <a:pt x="65" y="125"/>
                  </a:cubicBezTo>
                  <a:cubicBezTo>
                    <a:pt x="64" y="124"/>
                    <a:pt x="65" y="122"/>
                    <a:pt x="64" y="120"/>
                  </a:cubicBezTo>
                  <a:cubicBezTo>
                    <a:pt x="63" y="117"/>
                    <a:pt x="63" y="115"/>
                    <a:pt x="63" y="112"/>
                  </a:cubicBezTo>
                  <a:cubicBezTo>
                    <a:pt x="61" y="113"/>
                    <a:pt x="59" y="110"/>
                    <a:pt x="59" y="109"/>
                  </a:cubicBezTo>
                  <a:cubicBezTo>
                    <a:pt x="57" y="107"/>
                    <a:pt x="58" y="107"/>
                    <a:pt x="56" y="107"/>
                  </a:cubicBezTo>
                  <a:cubicBezTo>
                    <a:pt x="57" y="106"/>
                    <a:pt x="59" y="105"/>
                    <a:pt x="60" y="103"/>
                  </a:cubicBezTo>
                  <a:cubicBezTo>
                    <a:pt x="61" y="103"/>
                    <a:pt x="60" y="101"/>
                    <a:pt x="62" y="100"/>
                  </a:cubicBezTo>
                  <a:cubicBezTo>
                    <a:pt x="60" y="101"/>
                    <a:pt x="60" y="99"/>
                    <a:pt x="59" y="98"/>
                  </a:cubicBezTo>
                  <a:cubicBezTo>
                    <a:pt x="59" y="96"/>
                    <a:pt x="58" y="97"/>
                    <a:pt x="57" y="96"/>
                  </a:cubicBezTo>
                  <a:cubicBezTo>
                    <a:pt x="57" y="94"/>
                    <a:pt x="57" y="93"/>
                    <a:pt x="56" y="92"/>
                  </a:cubicBezTo>
                  <a:cubicBezTo>
                    <a:pt x="55" y="91"/>
                    <a:pt x="56" y="90"/>
                    <a:pt x="56" y="89"/>
                  </a:cubicBezTo>
                  <a:cubicBezTo>
                    <a:pt x="56" y="87"/>
                    <a:pt x="58" y="83"/>
                    <a:pt x="57" y="82"/>
                  </a:cubicBezTo>
                  <a:cubicBezTo>
                    <a:pt x="54" y="79"/>
                    <a:pt x="58" y="79"/>
                    <a:pt x="58" y="76"/>
                  </a:cubicBezTo>
                  <a:cubicBezTo>
                    <a:pt x="58" y="75"/>
                    <a:pt x="58" y="74"/>
                    <a:pt x="59" y="73"/>
                  </a:cubicBezTo>
                  <a:cubicBezTo>
                    <a:pt x="61" y="71"/>
                    <a:pt x="60" y="72"/>
                    <a:pt x="59" y="70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6" y="67"/>
                    <a:pt x="56" y="67"/>
                    <a:pt x="55" y="69"/>
                  </a:cubicBezTo>
                  <a:cubicBezTo>
                    <a:pt x="54" y="69"/>
                    <a:pt x="52" y="69"/>
                    <a:pt x="51" y="69"/>
                  </a:cubicBezTo>
                  <a:cubicBezTo>
                    <a:pt x="49" y="69"/>
                    <a:pt x="49" y="69"/>
                    <a:pt x="48" y="70"/>
                  </a:cubicBezTo>
                  <a:cubicBezTo>
                    <a:pt x="47" y="71"/>
                    <a:pt x="43" y="66"/>
                    <a:pt x="42" y="70"/>
                  </a:cubicBezTo>
                  <a:cubicBezTo>
                    <a:pt x="41" y="69"/>
                    <a:pt x="40" y="69"/>
                    <a:pt x="40" y="70"/>
                  </a:cubicBezTo>
                  <a:cubicBezTo>
                    <a:pt x="37" y="66"/>
                    <a:pt x="35" y="63"/>
                    <a:pt x="33" y="59"/>
                  </a:cubicBezTo>
                  <a:cubicBezTo>
                    <a:pt x="32" y="61"/>
                    <a:pt x="31" y="61"/>
                    <a:pt x="30" y="60"/>
                  </a:cubicBezTo>
                  <a:cubicBezTo>
                    <a:pt x="30" y="60"/>
                    <a:pt x="29" y="58"/>
                    <a:pt x="29" y="58"/>
                  </a:cubicBezTo>
                  <a:cubicBezTo>
                    <a:pt x="28" y="58"/>
                    <a:pt x="26" y="58"/>
                    <a:pt x="25" y="58"/>
                  </a:cubicBezTo>
                  <a:cubicBezTo>
                    <a:pt x="25" y="59"/>
                    <a:pt x="25" y="59"/>
                    <a:pt x="24" y="59"/>
                  </a:cubicBezTo>
                  <a:cubicBezTo>
                    <a:pt x="20" y="59"/>
                    <a:pt x="12" y="62"/>
                    <a:pt x="13" y="56"/>
                  </a:cubicBezTo>
                  <a:cubicBezTo>
                    <a:pt x="9" y="56"/>
                    <a:pt x="9" y="54"/>
                    <a:pt x="10" y="51"/>
                  </a:cubicBezTo>
                  <a:cubicBezTo>
                    <a:pt x="11" y="49"/>
                    <a:pt x="12" y="45"/>
                    <a:pt x="11" y="44"/>
                  </a:cubicBezTo>
                  <a:cubicBezTo>
                    <a:pt x="10" y="43"/>
                    <a:pt x="8" y="42"/>
                    <a:pt x="7" y="41"/>
                  </a:cubicBezTo>
                  <a:cubicBezTo>
                    <a:pt x="7" y="41"/>
                    <a:pt x="7" y="38"/>
                    <a:pt x="7" y="38"/>
                  </a:cubicBezTo>
                  <a:cubicBezTo>
                    <a:pt x="7" y="36"/>
                    <a:pt x="7" y="36"/>
                    <a:pt x="5" y="36"/>
                  </a:cubicBezTo>
                  <a:cubicBezTo>
                    <a:pt x="5" y="36"/>
                    <a:pt x="5" y="34"/>
                    <a:pt x="5" y="33"/>
                  </a:cubicBezTo>
                  <a:cubicBezTo>
                    <a:pt x="4" y="34"/>
                    <a:pt x="2" y="35"/>
                    <a:pt x="0" y="34"/>
                  </a:cubicBezTo>
                  <a:cubicBezTo>
                    <a:pt x="2" y="33"/>
                    <a:pt x="5" y="30"/>
                    <a:pt x="5" y="28"/>
                  </a:cubicBezTo>
                  <a:cubicBezTo>
                    <a:pt x="5" y="25"/>
                    <a:pt x="5" y="22"/>
                    <a:pt x="6" y="20"/>
                  </a:cubicBezTo>
                  <a:cubicBezTo>
                    <a:pt x="7" y="17"/>
                    <a:pt x="8" y="15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3" y="8"/>
                    <a:pt x="14" y="6"/>
                    <a:pt x="15" y="7"/>
                  </a:cubicBezTo>
                  <a:close/>
                  <a:moveTo>
                    <a:pt x="94" y="14"/>
                  </a:moveTo>
                  <a:cubicBezTo>
                    <a:pt x="92" y="13"/>
                    <a:pt x="92" y="13"/>
                    <a:pt x="90" y="12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1" y="15"/>
                    <a:pt x="92" y="14"/>
                    <a:pt x="93" y="15"/>
                  </a:cubicBezTo>
                  <a:cubicBezTo>
                    <a:pt x="93" y="15"/>
                    <a:pt x="94" y="16"/>
                    <a:pt x="94" y="16"/>
                  </a:cubicBezTo>
                  <a:cubicBezTo>
                    <a:pt x="96" y="14"/>
                    <a:pt x="96" y="14"/>
                    <a:pt x="96" y="12"/>
                  </a:cubicBezTo>
                  <a:cubicBezTo>
                    <a:pt x="96" y="12"/>
                    <a:pt x="95" y="12"/>
                    <a:pt x="95" y="12"/>
                  </a:cubicBezTo>
                  <a:cubicBezTo>
                    <a:pt x="95" y="13"/>
                    <a:pt x="94" y="14"/>
                    <a:pt x="94" y="1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Vatican City">
              <a:extLst>
                <a:ext uri="{FF2B5EF4-FFF2-40B4-BE49-F238E27FC236}">
                  <a16:creationId xmlns:a16="http://schemas.microsoft.com/office/drawing/2014/main" id="{EBEBDDE2-34CF-F6E9-7A4F-5A0018544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832" y="1634718"/>
              <a:ext cx="1016" cy="3047"/>
            </a:xfrm>
            <a:prstGeom prst="rect">
              <a:avLst/>
            </a:pr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Vanuatu">
              <a:extLst>
                <a:ext uri="{FF2B5EF4-FFF2-40B4-BE49-F238E27FC236}">
                  <a16:creationId xmlns:a16="http://schemas.microsoft.com/office/drawing/2014/main" id="{753F0208-FE79-E15C-7C72-EEFF370C2A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0443" y="3074948"/>
              <a:ext cx="91411" cy="244779"/>
            </a:xfrm>
            <a:custGeom>
              <a:avLst/>
              <a:gdLst>
                <a:gd name="T0" fmla="*/ 25 w 38"/>
                <a:gd name="T1" fmla="*/ 54 h 102"/>
                <a:gd name="T2" fmla="*/ 26 w 38"/>
                <a:gd name="T3" fmla="*/ 61 h 102"/>
                <a:gd name="T4" fmla="*/ 24 w 38"/>
                <a:gd name="T5" fmla="*/ 61 h 102"/>
                <a:gd name="T6" fmla="*/ 24 w 38"/>
                <a:gd name="T7" fmla="*/ 57 h 102"/>
                <a:gd name="T8" fmla="*/ 25 w 38"/>
                <a:gd name="T9" fmla="*/ 54 h 102"/>
                <a:gd name="T10" fmla="*/ 22 w 38"/>
                <a:gd name="T11" fmla="*/ 52 h 102"/>
                <a:gd name="T12" fmla="*/ 19 w 38"/>
                <a:gd name="T13" fmla="*/ 54 h 102"/>
                <a:gd name="T14" fmla="*/ 24 w 38"/>
                <a:gd name="T15" fmla="*/ 53 h 102"/>
                <a:gd name="T16" fmla="*/ 22 w 38"/>
                <a:gd name="T17" fmla="*/ 52 h 102"/>
                <a:gd name="T18" fmla="*/ 26 w 38"/>
                <a:gd name="T19" fmla="*/ 77 h 102"/>
                <a:gd name="T20" fmla="*/ 25 w 38"/>
                <a:gd name="T21" fmla="*/ 81 h 102"/>
                <a:gd name="T22" fmla="*/ 27 w 38"/>
                <a:gd name="T23" fmla="*/ 82 h 102"/>
                <a:gd name="T24" fmla="*/ 29 w 38"/>
                <a:gd name="T25" fmla="*/ 79 h 102"/>
                <a:gd name="T26" fmla="*/ 26 w 38"/>
                <a:gd name="T27" fmla="*/ 77 h 102"/>
                <a:gd name="T28" fmla="*/ 29 w 38"/>
                <a:gd name="T29" fmla="*/ 70 h 102"/>
                <a:gd name="T30" fmla="*/ 25 w 38"/>
                <a:gd name="T31" fmla="*/ 68 h 102"/>
                <a:gd name="T32" fmla="*/ 29 w 38"/>
                <a:gd name="T33" fmla="*/ 70 h 102"/>
                <a:gd name="T34" fmla="*/ 37 w 38"/>
                <a:gd name="T35" fmla="*/ 94 h 102"/>
                <a:gd name="T36" fmla="*/ 36 w 38"/>
                <a:gd name="T37" fmla="*/ 91 h 102"/>
                <a:gd name="T38" fmla="*/ 34 w 38"/>
                <a:gd name="T39" fmla="*/ 91 h 102"/>
                <a:gd name="T40" fmla="*/ 34 w 38"/>
                <a:gd name="T41" fmla="*/ 89 h 102"/>
                <a:gd name="T42" fmla="*/ 37 w 38"/>
                <a:gd name="T43" fmla="*/ 94 h 102"/>
                <a:gd name="T44" fmla="*/ 37 w 38"/>
                <a:gd name="T45" fmla="*/ 101 h 102"/>
                <a:gd name="T46" fmla="*/ 35 w 38"/>
                <a:gd name="T47" fmla="*/ 99 h 102"/>
                <a:gd name="T48" fmla="*/ 38 w 38"/>
                <a:gd name="T49" fmla="*/ 102 h 102"/>
                <a:gd name="T50" fmla="*/ 37 w 38"/>
                <a:gd name="T51" fmla="*/ 101 h 102"/>
                <a:gd name="T52" fmla="*/ 2 w 38"/>
                <a:gd name="T53" fmla="*/ 1 h 102"/>
                <a:gd name="T54" fmla="*/ 0 w 38"/>
                <a:gd name="T55" fmla="*/ 0 h 102"/>
                <a:gd name="T56" fmla="*/ 2 w 38"/>
                <a:gd name="T57" fmla="*/ 3 h 102"/>
                <a:gd name="T58" fmla="*/ 5 w 38"/>
                <a:gd name="T59" fmla="*/ 0 h 102"/>
                <a:gd name="T60" fmla="*/ 2 w 38"/>
                <a:gd name="T61" fmla="*/ 0 h 102"/>
                <a:gd name="T62" fmla="*/ 2 w 38"/>
                <a:gd name="T63" fmla="*/ 1 h 102"/>
                <a:gd name="T64" fmla="*/ 15 w 38"/>
                <a:gd name="T65" fmla="*/ 49 h 102"/>
                <a:gd name="T66" fmla="*/ 11 w 38"/>
                <a:gd name="T67" fmla="*/ 51 h 102"/>
                <a:gd name="T68" fmla="*/ 9 w 38"/>
                <a:gd name="T69" fmla="*/ 45 h 102"/>
                <a:gd name="T70" fmla="*/ 10 w 38"/>
                <a:gd name="T71" fmla="*/ 52 h 102"/>
                <a:gd name="T72" fmla="*/ 10 w 38"/>
                <a:gd name="T73" fmla="*/ 54 h 102"/>
                <a:gd name="T74" fmla="*/ 11 w 38"/>
                <a:gd name="T75" fmla="*/ 57 h 102"/>
                <a:gd name="T76" fmla="*/ 16 w 38"/>
                <a:gd name="T77" fmla="*/ 55 h 102"/>
                <a:gd name="T78" fmla="*/ 15 w 38"/>
                <a:gd name="T79" fmla="*/ 49 h 102"/>
                <a:gd name="T80" fmla="*/ 27 w 38"/>
                <a:gd name="T81" fmla="*/ 64 h 102"/>
                <a:gd name="T82" fmla="*/ 24 w 38"/>
                <a:gd name="T83" fmla="*/ 62 h 102"/>
                <a:gd name="T84" fmla="*/ 22 w 38"/>
                <a:gd name="T85" fmla="*/ 63 h 102"/>
                <a:gd name="T86" fmla="*/ 27 w 38"/>
                <a:gd name="T87" fmla="*/ 64 h 102"/>
                <a:gd name="T88" fmla="*/ 19 w 38"/>
                <a:gd name="T89" fmla="*/ 63 h 102"/>
                <a:gd name="T90" fmla="*/ 17 w 38"/>
                <a:gd name="T91" fmla="*/ 62 h 102"/>
                <a:gd name="T92" fmla="*/ 17 w 38"/>
                <a:gd name="T93" fmla="*/ 59 h 102"/>
                <a:gd name="T94" fmla="*/ 15 w 38"/>
                <a:gd name="T95" fmla="*/ 60 h 102"/>
                <a:gd name="T96" fmla="*/ 17 w 38"/>
                <a:gd name="T97" fmla="*/ 63 h 102"/>
                <a:gd name="T98" fmla="*/ 18 w 38"/>
                <a:gd name="T99" fmla="*/ 67 h 102"/>
                <a:gd name="T100" fmla="*/ 22 w 38"/>
                <a:gd name="T101" fmla="*/ 67 h 102"/>
                <a:gd name="T102" fmla="*/ 19 w 38"/>
                <a:gd name="T103" fmla="*/ 6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" h="102">
                  <a:moveTo>
                    <a:pt x="25" y="54"/>
                  </a:moveTo>
                  <a:cubicBezTo>
                    <a:pt x="26" y="57"/>
                    <a:pt x="26" y="59"/>
                    <a:pt x="26" y="61"/>
                  </a:cubicBezTo>
                  <a:cubicBezTo>
                    <a:pt x="26" y="61"/>
                    <a:pt x="25" y="61"/>
                    <a:pt x="24" y="61"/>
                  </a:cubicBezTo>
                  <a:cubicBezTo>
                    <a:pt x="24" y="60"/>
                    <a:pt x="25" y="59"/>
                    <a:pt x="24" y="57"/>
                  </a:cubicBezTo>
                  <a:cubicBezTo>
                    <a:pt x="23" y="56"/>
                    <a:pt x="24" y="55"/>
                    <a:pt x="25" y="54"/>
                  </a:cubicBezTo>
                  <a:close/>
                  <a:moveTo>
                    <a:pt x="22" y="52"/>
                  </a:moveTo>
                  <a:cubicBezTo>
                    <a:pt x="21" y="53"/>
                    <a:pt x="20" y="54"/>
                    <a:pt x="19" y="54"/>
                  </a:cubicBezTo>
                  <a:cubicBezTo>
                    <a:pt x="21" y="54"/>
                    <a:pt x="22" y="54"/>
                    <a:pt x="24" y="53"/>
                  </a:cubicBezTo>
                  <a:cubicBezTo>
                    <a:pt x="23" y="53"/>
                    <a:pt x="23" y="53"/>
                    <a:pt x="22" y="52"/>
                  </a:cubicBezTo>
                  <a:close/>
                  <a:moveTo>
                    <a:pt x="26" y="77"/>
                  </a:moveTo>
                  <a:cubicBezTo>
                    <a:pt x="26" y="79"/>
                    <a:pt x="24" y="78"/>
                    <a:pt x="25" y="81"/>
                  </a:cubicBezTo>
                  <a:cubicBezTo>
                    <a:pt x="27" y="79"/>
                    <a:pt x="27" y="81"/>
                    <a:pt x="27" y="82"/>
                  </a:cubicBezTo>
                  <a:cubicBezTo>
                    <a:pt x="28" y="81"/>
                    <a:pt x="29" y="80"/>
                    <a:pt x="29" y="79"/>
                  </a:cubicBezTo>
                  <a:cubicBezTo>
                    <a:pt x="28" y="80"/>
                    <a:pt x="28" y="77"/>
                    <a:pt x="26" y="77"/>
                  </a:cubicBezTo>
                  <a:close/>
                  <a:moveTo>
                    <a:pt x="29" y="70"/>
                  </a:moveTo>
                  <a:cubicBezTo>
                    <a:pt x="27" y="69"/>
                    <a:pt x="27" y="68"/>
                    <a:pt x="25" y="68"/>
                  </a:cubicBezTo>
                  <a:cubicBezTo>
                    <a:pt x="25" y="70"/>
                    <a:pt x="26" y="70"/>
                    <a:pt x="29" y="70"/>
                  </a:cubicBezTo>
                  <a:close/>
                  <a:moveTo>
                    <a:pt x="37" y="94"/>
                  </a:moveTo>
                  <a:cubicBezTo>
                    <a:pt x="36" y="93"/>
                    <a:pt x="35" y="92"/>
                    <a:pt x="36" y="91"/>
                  </a:cubicBezTo>
                  <a:cubicBezTo>
                    <a:pt x="35" y="91"/>
                    <a:pt x="34" y="91"/>
                    <a:pt x="34" y="91"/>
                  </a:cubicBezTo>
                  <a:cubicBezTo>
                    <a:pt x="34" y="90"/>
                    <a:pt x="34" y="90"/>
                    <a:pt x="34" y="89"/>
                  </a:cubicBezTo>
                  <a:cubicBezTo>
                    <a:pt x="31" y="91"/>
                    <a:pt x="34" y="96"/>
                    <a:pt x="37" y="94"/>
                  </a:cubicBezTo>
                  <a:close/>
                  <a:moveTo>
                    <a:pt x="37" y="101"/>
                  </a:moveTo>
                  <a:cubicBezTo>
                    <a:pt x="36" y="100"/>
                    <a:pt x="37" y="98"/>
                    <a:pt x="35" y="99"/>
                  </a:cubicBezTo>
                  <a:cubicBezTo>
                    <a:pt x="35" y="101"/>
                    <a:pt x="36" y="102"/>
                    <a:pt x="38" y="102"/>
                  </a:cubicBezTo>
                  <a:cubicBezTo>
                    <a:pt x="38" y="100"/>
                    <a:pt x="37" y="101"/>
                    <a:pt x="37" y="101"/>
                  </a:cubicBezTo>
                  <a:close/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2" y="1"/>
                    <a:pt x="2" y="3"/>
                  </a:cubicBezTo>
                  <a:cubicBezTo>
                    <a:pt x="3" y="1"/>
                    <a:pt x="4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  <a:moveTo>
                    <a:pt x="15" y="49"/>
                  </a:moveTo>
                  <a:cubicBezTo>
                    <a:pt x="13" y="48"/>
                    <a:pt x="12" y="50"/>
                    <a:pt x="11" y="51"/>
                  </a:cubicBezTo>
                  <a:cubicBezTo>
                    <a:pt x="11" y="48"/>
                    <a:pt x="11" y="47"/>
                    <a:pt x="9" y="45"/>
                  </a:cubicBezTo>
                  <a:cubicBezTo>
                    <a:pt x="8" y="48"/>
                    <a:pt x="9" y="49"/>
                    <a:pt x="10" y="52"/>
                  </a:cubicBezTo>
                  <a:cubicBezTo>
                    <a:pt x="10" y="53"/>
                    <a:pt x="9" y="53"/>
                    <a:pt x="10" y="54"/>
                  </a:cubicBezTo>
                  <a:cubicBezTo>
                    <a:pt x="10" y="55"/>
                    <a:pt x="10" y="56"/>
                    <a:pt x="11" y="57"/>
                  </a:cubicBezTo>
                  <a:cubicBezTo>
                    <a:pt x="13" y="55"/>
                    <a:pt x="13" y="55"/>
                    <a:pt x="16" y="55"/>
                  </a:cubicBezTo>
                  <a:cubicBezTo>
                    <a:pt x="15" y="54"/>
                    <a:pt x="14" y="50"/>
                    <a:pt x="15" y="49"/>
                  </a:cubicBezTo>
                  <a:close/>
                  <a:moveTo>
                    <a:pt x="27" y="64"/>
                  </a:moveTo>
                  <a:cubicBezTo>
                    <a:pt x="25" y="64"/>
                    <a:pt x="26" y="62"/>
                    <a:pt x="24" y="62"/>
                  </a:cubicBezTo>
                  <a:cubicBezTo>
                    <a:pt x="23" y="62"/>
                    <a:pt x="23" y="63"/>
                    <a:pt x="22" y="63"/>
                  </a:cubicBezTo>
                  <a:cubicBezTo>
                    <a:pt x="23" y="64"/>
                    <a:pt x="27" y="66"/>
                    <a:pt x="27" y="64"/>
                  </a:cubicBezTo>
                  <a:close/>
                  <a:moveTo>
                    <a:pt x="19" y="63"/>
                  </a:moveTo>
                  <a:cubicBezTo>
                    <a:pt x="19" y="63"/>
                    <a:pt x="17" y="62"/>
                    <a:pt x="17" y="62"/>
                  </a:cubicBezTo>
                  <a:cubicBezTo>
                    <a:pt x="17" y="61"/>
                    <a:pt x="17" y="60"/>
                    <a:pt x="17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2"/>
                    <a:pt x="14" y="62"/>
                    <a:pt x="17" y="63"/>
                  </a:cubicBezTo>
                  <a:cubicBezTo>
                    <a:pt x="16" y="66"/>
                    <a:pt x="15" y="65"/>
                    <a:pt x="18" y="67"/>
                  </a:cubicBezTo>
                  <a:cubicBezTo>
                    <a:pt x="19" y="68"/>
                    <a:pt x="20" y="64"/>
                    <a:pt x="22" y="67"/>
                  </a:cubicBezTo>
                  <a:cubicBezTo>
                    <a:pt x="21" y="65"/>
                    <a:pt x="21" y="65"/>
                    <a:pt x="19" y="6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Uzbekistan">
              <a:extLst>
                <a:ext uri="{FF2B5EF4-FFF2-40B4-BE49-F238E27FC236}">
                  <a16:creationId xmlns:a16="http://schemas.microsoft.com/office/drawing/2014/main" id="{CBD6A12C-B8DF-D9A9-1875-3F917D86B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933" y="1537213"/>
              <a:ext cx="410334" cy="229543"/>
            </a:xfrm>
            <a:custGeom>
              <a:avLst/>
              <a:gdLst>
                <a:gd name="T0" fmla="*/ 10 w 171"/>
                <a:gd name="T1" fmla="*/ 43 h 96"/>
                <a:gd name="T2" fmla="*/ 20 w 171"/>
                <a:gd name="T3" fmla="*/ 38 h 96"/>
                <a:gd name="T4" fmla="*/ 26 w 171"/>
                <a:gd name="T5" fmla="*/ 38 h 96"/>
                <a:gd name="T6" fmla="*/ 28 w 171"/>
                <a:gd name="T7" fmla="*/ 33 h 96"/>
                <a:gd name="T8" fmla="*/ 40 w 171"/>
                <a:gd name="T9" fmla="*/ 37 h 96"/>
                <a:gd name="T10" fmla="*/ 40 w 171"/>
                <a:gd name="T11" fmla="*/ 40 h 96"/>
                <a:gd name="T12" fmla="*/ 42 w 171"/>
                <a:gd name="T13" fmla="*/ 42 h 96"/>
                <a:gd name="T14" fmla="*/ 41 w 171"/>
                <a:gd name="T15" fmla="*/ 47 h 96"/>
                <a:gd name="T16" fmla="*/ 50 w 171"/>
                <a:gd name="T17" fmla="*/ 51 h 96"/>
                <a:gd name="T18" fmla="*/ 54 w 171"/>
                <a:gd name="T19" fmla="*/ 49 h 96"/>
                <a:gd name="T20" fmla="*/ 61 w 171"/>
                <a:gd name="T21" fmla="*/ 56 h 96"/>
                <a:gd name="T22" fmla="*/ 65 w 171"/>
                <a:gd name="T23" fmla="*/ 61 h 96"/>
                <a:gd name="T24" fmla="*/ 82 w 171"/>
                <a:gd name="T25" fmla="*/ 76 h 96"/>
                <a:gd name="T26" fmla="*/ 91 w 171"/>
                <a:gd name="T27" fmla="*/ 80 h 96"/>
                <a:gd name="T28" fmla="*/ 101 w 171"/>
                <a:gd name="T29" fmla="*/ 84 h 96"/>
                <a:gd name="T30" fmla="*/ 107 w 171"/>
                <a:gd name="T31" fmla="*/ 87 h 96"/>
                <a:gd name="T32" fmla="*/ 110 w 171"/>
                <a:gd name="T33" fmla="*/ 94 h 96"/>
                <a:gd name="T34" fmla="*/ 118 w 171"/>
                <a:gd name="T35" fmla="*/ 92 h 96"/>
                <a:gd name="T36" fmla="*/ 124 w 171"/>
                <a:gd name="T37" fmla="*/ 85 h 96"/>
                <a:gd name="T38" fmla="*/ 122 w 171"/>
                <a:gd name="T39" fmla="*/ 77 h 96"/>
                <a:gd name="T40" fmla="*/ 114 w 171"/>
                <a:gd name="T41" fmla="*/ 73 h 96"/>
                <a:gd name="T42" fmla="*/ 118 w 171"/>
                <a:gd name="T43" fmla="*/ 68 h 96"/>
                <a:gd name="T44" fmla="*/ 126 w 171"/>
                <a:gd name="T45" fmla="*/ 65 h 96"/>
                <a:gd name="T46" fmla="*/ 126 w 171"/>
                <a:gd name="T47" fmla="*/ 61 h 96"/>
                <a:gd name="T48" fmla="*/ 133 w 171"/>
                <a:gd name="T49" fmla="*/ 57 h 96"/>
                <a:gd name="T50" fmla="*/ 143 w 171"/>
                <a:gd name="T51" fmla="*/ 55 h 96"/>
                <a:gd name="T52" fmla="*/ 148 w 171"/>
                <a:gd name="T53" fmla="*/ 56 h 96"/>
                <a:gd name="T54" fmla="*/ 144 w 171"/>
                <a:gd name="T55" fmla="*/ 60 h 96"/>
                <a:gd name="T56" fmla="*/ 149 w 171"/>
                <a:gd name="T57" fmla="*/ 62 h 96"/>
                <a:gd name="T58" fmla="*/ 155 w 171"/>
                <a:gd name="T59" fmla="*/ 62 h 96"/>
                <a:gd name="T60" fmla="*/ 161 w 171"/>
                <a:gd name="T61" fmla="*/ 62 h 96"/>
                <a:gd name="T62" fmla="*/ 165 w 171"/>
                <a:gd name="T63" fmla="*/ 60 h 96"/>
                <a:gd name="T64" fmla="*/ 166 w 171"/>
                <a:gd name="T65" fmla="*/ 59 h 96"/>
                <a:gd name="T66" fmla="*/ 171 w 171"/>
                <a:gd name="T67" fmla="*/ 54 h 96"/>
                <a:gd name="T68" fmla="*/ 169 w 171"/>
                <a:gd name="T69" fmla="*/ 55 h 96"/>
                <a:gd name="T70" fmla="*/ 165 w 171"/>
                <a:gd name="T71" fmla="*/ 52 h 96"/>
                <a:gd name="T72" fmla="*/ 158 w 171"/>
                <a:gd name="T73" fmla="*/ 50 h 96"/>
                <a:gd name="T74" fmla="*/ 154 w 171"/>
                <a:gd name="T75" fmla="*/ 48 h 96"/>
                <a:gd name="T76" fmla="*/ 147 w 171"/>
                <a:gd name="T77" fmla="*/ 47 h 96"/>
                <a:gd name="T78" fmla="*/ 148 w 171"/>
                <a:gd name="T79" fmla="*/ 42 h 96"/>
                <a:gd name="T80" fmla="*/ 149 w 171"/>
                <a:gd name="T81" fmla="*/ 38 h 96"/>
                <a:gd name="T82" fmla="*/ 146 w 171"/>
                <a:gd name="T83" fmla="*/ 41 h 96"/>
                <a:gd name="T84" fmla="*/ 140 w 171"/>
                <a:gd name="T85" fmla="*/ 44 h 96"/>
                <a:gd name="T86" fmla="*/ 135 w 171"/>
                <a:gd name="T87" fmla="*/ 45 h 96"/>
                <a:gd name="T88" fmla="*/ 131 w 171"/>
                <a:gd name="T89" fmla="*/ 48 h 96"/>
                <a:gd name="T90" fmla="*/ 126 w 171"/>
                <a:gd name="T91" fmla="*/ 53 h 96"/>
                <a:gd name="T92" fmla="*/ 120 w 171"/>
                <a:gd name="T93" fmla="*/ 52 h 96"/>
                <a:gd name="T94" fmla="*/ 106 w 171"/>
                <a:gd name="T95" fmla="*/ 42 h 96"/>
                <a:gd name="T96" fmla="*/ 98 w 171"/>
                <a:gd name="T97" fmla="*/ 31 h 96"/>
                <a:gd name="T98" fmla="*/ 85 w 171"/>
                <a:gd name="T99" fmla="*/ 23 h 96"/>
                <a:gd name="T100" fmla="*/ 51 w 171"/>
                <a:gd name="T101" fmla="*/ 17 h 96"/>
                <a:gd name="T102" fmla="*/ 42 w 171"/>
                <a:gd name="T103" fmla="*/ 10 h 96"/>
                <a:gd name="T104" fmla="*/ 5 w 171"/>
                <a:gd name="T105" fmla="*/ 6 h 96"/>
                <a:gd name="T106" fmla="*/ 1 w 171"/>
                <a:gd name="T107" fmla="*/ 5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1" h="96">
                  <a:moveTo>
                    <a:pt x="12" y="48"/>
                  </a:moveTo>
                  <a:cubicBezTo>
                    <a:pt x="10" y="49"/>
                    <a:pt x="12" y="45"/>
                    <a:pt x="10" y="46"/>
                  </a:cubicBezTo>
                  <a:cubicBezTo>
                    <a:pt x="11" y="45"/>
                    <a:pt x="11" y="44"/>
                    <a:pt x="10" y="43"/>
                  </a:cubicBezTo>
                  <a:cubicBezTo>
                    <a:pt x="11" y="43"/>
                    <a:pt x="12" y="42"/>
                    <a:pt x="13" y="41"/>
                  </a:cubicBezTo>
                  <a:cubicBezTo>
                    <a:pt x="14" y="40"/>
                    <a:pt x="14" y="38"/>
                    <a:pt x="16" y="39"/>
                  </a:cubicBezTo>
                  <a:cubicBezTo>
                    <a:pt x="17" y="39"/>
                    <a:pt x="18" y="40"/>
                    <a:pt x="20" y="38"/>
                  </a:cubicBezTo>
                  <a:cubicBezTo>
                    <a:pt x="21" y="37"/>
                    <a:pt x="20" y="36"/>
                    <a:pt x="21" y="35"/>
                  </a:cubicBezTo>
                  <a:cubicBezTo>
                    <a:pt x="21" y="37"/>
                    <a:pt x="22" y="36"/>
                    <a:pt x="24" y="36"/>
                  </a:cubicBezTo>
                  <a:cubicBezTo>
                    <a:pt x="25" y="37"/>
                    <a:pt x="24" y="38"/>
                    <a:pt x="26" y="38"/>
                  </a:cubicBezTo>
                  <a:cubicBezTo>
                    <a:pt x="25" y="36"/>
                    <a:pt x="23" y="35"/>
                    <a:pt x="21" y="34"/>
                  </a:cubicBezTo>
                  <a:cubicBezTo>
                    <a:pt x="23" y="34"/>
                    <a:pt x="25" y="34"/>
                    <a:pt x="26" y="34"/>
                  </a:cubicBezTo>
                  <a:cubicBezTo>
                    <a:pt x="26" y="33"/>
                    <a:pt x="26" y="31"/>
                    <a:pt x="28" y="33"/>
                  </a:cubicBezTo>
                  <a:cubicBezTo>
                    <a:pt x="29" y="35"/>
                    <a:pt x="29" y="35"/>
                    <a:pt x="31" y="35"/>
                  </a:cubicBezTo>
                  <a:cubicBezTo>
                    <a:pt x="32" y="35"/>
                    <a:pt x="33" y="37"/>
                    <a:pt x="33" y="38"/>
                  </a:cubicBezTo>
                  <a:cubicBezTo>
                    <a:pt x="35" y="38"/>
                    <a:pt x="37" y="38"/>
                    <a:pt x="40" y="37"/>
                  </a:cubicBezTo>
                  <a:cubicBezTo>
                    <a:pt x="39" y="38"/>
                    <a:pt x="40" y="38"/>
                    <a:pt x="40" y="39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0" y="40"/>
                    <a:pt x="40" y="40"/>
                  </a:cubicBezTo>
                  <a:cubicBezTo>
                    <a:pt x="40" y="40"/>
                    <a:pt x="40" y="41"/>
                    <a:pt x="41" y="41"/>
                  </a:cubicBezTo>
                  <a:cubicBezTo>
                    <a:pt x="40" y="41"/>
                    <a:pt x="40" y="42"/>
                    <a:pt x="40" y="42"/>
                  </a:cubicBezTo>
                  <a:cubicBezTo>
                    <a:pt x="41" y="42"/>
                    <a:pt x="42" y="41"/>
                    <a:pt x="42" y="42"/>
                  </a:cubicBezTo>
                  <a:cubicBezTo>
                    <a:pt x="42" y="44"/>
                    <a:pt x="44" y="42"/>
                    <a:pt x="43" y="44"/>
                  </a:cubicBezTo>
                  <a:cubicBezTo>
                    <a:pt x="42" y="44"/>
                    <a:pt x="42" y="43"/>
                    <a:pt x="41" y="44"/>
                  </a:cubicBezTo>
                  <a:cubicBezTo>
                    <a:pt x="43" y="46"/>
                    <a:pt x="41" y="45"/>
                    <a:pt x="41" y="47"/>
                  </a:cubicBezTo>
                  <a:cubicBezTo>
                    <a:pt x="41" y="49"/>
                    <a:pt x="43" y="49"/>
                    <a:pt x="44" y="50"/>
                  </a:cubicBezTo>
                  <a:cubicBezTo>
                    <a:pt x="46" y="51"/>
                    <a:pt x="46" y="51"/>
                    <a:pt x="47" y="50"/>
                  </a:cubicBezTo>
                  <a:cubicBezTo>
                    <a:pt x="49" y="49"/>
                    <a:pt x="50" y="50"/>
                    <a:pt x="50" y="51"/>
                  </a:cubicBezTo>
                  <a:cubicBezTo>
                    <a:pt x="50" y="50"/>
                    <a:pt x="50" y="50"/>
                    <a:pt x="50" y="49"/>
                  </a:cubicBezTo>
                  <a:cubicBezTo>
                    <a:pt x="51" y="49"/>
                    <a:pt x="52" y="51"/>
                    <a:pt x="52" y="51"/>
                  </a:cubicBezTo>
                  <a:cubicBezTo>
                    <a:pt x="54" y="51"/>
                    <a:pt x="53" y="49"/>
                    <a:pt x="54" y="49"/>
                  </a:cubicBezTo>
                  <a:cubicBezTo>
                    <a:pt x="57" y="50"/>
                    <a:pt x="59" y="50"/>
                    <a:pt x="60" y="52"/>
                  </a:cubicBezTo>
                  <a:cubicBezTo>
                    <a:pt x="61" y="53"/>
                    <a:pt x="61" y="55"/>
                    <a:pt x="61" y="55"/>
                  </a:cubicBezTo>
                  <a:cubicBezTo>
                    <a:pt x="61" y="56"/>
                    <a:pt x="60" y="56"/>
                    <a:pt x="61" y="56"/>
                  </a:cubicBezTo>
                  <a:cubicBezTo>
                    <a:pt x="62" y="56"/>
                    <a:pt x="61" y="57"/>
                    <a:pt x="62" y="57"/>
                  </a:cubicBezTo>
                  <a:cubicBezTo>
                    <a:pt x="62" y="58"/>
                    <a:pt x="64" y="59"/>
                    <a:pt x="64" y="59"/>
                  </a:cubicBezTo>
                  <a:cubicBezTo>
                    <a:pt x="64" y="60"/>
                    <a:pt x="63" y="62"/>
                    <a:pt x="65" y="61"/>
                  </a:cubicBezTo>
                  <a:cubicBezTo>
                    <a:pt x="61" y="64"/>
                    <a:pt x="74" y="70"/>
                    <a:pt x="76" y="71"/>
                  </a:cubicBezTo>
                  <a:cubicBezTo>
                    <a:pt x="76" y="71"/>
                    <a:pt x="77" y="73"/>
                    <a:pt x="77" y="74"/>
                  </a:cubicBezTo>
                  <a:cubicBezTo>
                    <a:pt x="79" y="74"/>
                    <a:pt x="80" y="75"/>
                    <a:pt x="82" y="76"/>
                  </a:cubicBezTo>
                  <a:cubicBezTo>
                    <a:pt x="83" y="76"/>
                    <a:pt x="83" y="76"/>
                    <a:pt x="84" y="77"/>
                  </a:cubicBezTo>
                  <a:cubicBezTo>
                    <a:pt x="85" y="78"/>
                    <a:pt x="87" y="78"/>
                    <a:pt x="87" y="79"/>
                  </a:cubicBezTo>
                  <a:cubicBezTo>
                    <a:pt x="88" y="79"/>
                    <a:pt x="90" y="79"/>
                    <a:pt x="91" y="80"/>
                  </a:cubicBezTo>
                  <a:cubicBezTo>
                    <a:pt x="91" y="81"/>
                    <a:pt x="92" y="83"/>
                    <a:pt x="93" y="83"/>
                  </a:cubicBezTo>
                  <a:cubicBezTo>
                    <a:pt x="94" y="83"/>
                    <a:pt x="96" y="84"/>
                    <a:pt x="97" y="84"/>
                  </a:cubicBezTo>
                  <a:cubicBezTo>
                    <a:pt x="98" y="84"/>
                    <a:pt x="101" y="83"/>
                    <a:pt x="101" y="84"/>
                  </a:cubicBezTo>
                  <a:cubicBezTo>
                    <a:pt x="101" y="84"/>
                    <a:pt x="102" y="85"/>
                    <a:pt x="102" y="85"/>
                  </a:cubicBezTo>
                  <a:cubicBezTo>
                    <a:pt x="104" y="85"/>
                    <a:pt x="103" y="86"/>
                    <a:pt x="103" y="86"/>
                  </a:cubicBezTo>
                  <a:cubicBezTo>
                    <a:pt x="104" y="86"/>
                    <a:pt x="107" y="86"/>
                    <a:pt x="107" y="87"/>
                  </a:cubicBezTo>
                  <a:cubicBezTo>
                    <a:pt x="107" y="88"/>
                    <a:pt x="106" y="89"/>
                    <a:pt x="106" y="90"/>
                  </a:cubicBezTo>
                  <a:cubicBezTo>
                    <a:pt x="106" y="91"/>
                    <a:pt x="106" y="93"/>
                    <a:pt x="106" y="94"/>
                  </a:cubicBezTo>
                  <a:cubicBezTo>
                    <a:pt x="107" y="94"/>
                    <a:pt x="109" y="94"/>
                    <a:pt x="110" y="94"/>
                  </a:cubicBezTo>
                  <a:cubicBezTo>
                    <a:pt x="111" y="95"/>
                    <a:pt x="112" y="96"/>
                    <a:pt x="113" y="96"/>
                  </a:cubicBezTo>
                  <a:cubicBezTo>
                    <a:pt x="115" y="96"/>
                    <a:pt x="116" y="96"/>
                    <a:pt x="118" y="96"/>
                  </a:cubicBezTo>
                  <a:cubicBezTo>
                    <a:pt x="118" y="94"/>
                    <a:pt x="118" y="93"/>
                    <a:pt x="118" y="92"/>
                  </a:cubicBezTo>
                  <a:cubicBezTo>
                    <a:pt x="118" y="92"/>
                    <a:pt x="120" y="92"/>
                    <a:pt x="120" y="91"/>
                  </a:cubicBezTo>
                  <a:cubicBezTo>
                    <a:pt x="120" y="89"/>
                    <a:pt x="121" y="87"/>
                    <a:pt x="123" y="88"/>
                  </a:cubicBezTo>
                  <a:cubicBezTo>
                    <a:pt x="122" y="86"/>
                    <a:pt x="125" y="86"/>
                    <a:pt x="124" y="85"/>
                  </a:cubicBezTo>
                  <a:cubicBezTo>
                    <a:pt x="123" y="84"/>
                    <a:pt x="121" y="83"/>
                    <a:pt x="122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0"/>
                    <a:pt x="120" y="76"/>
                    <a:pt x="122" y="77"/>
                  </a:cubicBezTo>
                  <a:cubicBezTo>
                    <a:pt x="123" y="74"/>
                    <a:pt x="118" y="76"/>
                    <a:pt x="117" y="76"/>
                  </a:cubicBezTo>
                  <a:cubicBezTo>
                    <a:pt x="117" y="75"/>
                    <a:pt x="117" y="74"/>
                    <a:pt x="117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2"/>
                    <a:pt x="115" y="72"/>
                    <a:pt x="115" y="72"/>
                  </a:cubicBezTo>
                  <a:cubicBezTo>
                    <a:pt x="115" y="71"/>
                    <a:pt x="115" y="70"/>
                    <a:pt x="115" y="69"/>
                  </a:cubicBezTo>
                  <a:cubicBezTo>
                    <a:pt x="116" y="70"/>
                    <a:pt x="117" y="68"/>
                    <a:pt x="118" y="68"/>
                  </a:cubicBezTo>
                  <a:cubicBezTo>
                    <a:pt x="120" y="68"/>
                    <a:pt x="120" y="69"/>
                    <a:pt x="121" y="69"/>
                  </a:cubicBezTo>
                  <a:cubicBezTo>
                    <a:pt x="122" y="69"/>
                    <a:pt x="125" y="70"/>
                    <a:pt x="125" y="69"/>
                  </a:cubicBezTo>
                  <a:cubicBezTo>
                    <a:pt x="126" y="68"/>
                    <a:pt x="126" y="67"/>
                    <a:pt x="126" y="65"/>
                  </a:cubicBezTo>
                  <a:cubicBezTo>
                    <a:pt x="127" y="66"/>
                    <a:pt x="127" y="66"/>
                    <a:pt x="128" y="67"/>
                  </a:cubicBezTo>
                  <a:cubicBezTo>
                    <a:pt x="129" y="66"/>
                    <a:pt x="128" y="63"/>
                    <a:pt x="130" y="63"/>
                  </a:cubicBezTo>
                  <a:cubicBezTo>
                    <a:pt x="128" y="63"/>
                    <a:pt x="126" y="63"/>
                    <a:pt x="126" y="61"/>
                  </a:cubicBezTo>
                  <a:cubicBezTo>
                    <a:pt x="128" y="61"/>
                    <a:pt x="130" y="61"/>
                    <a:pt x="133" y="61"/>
                  </a:cubicBezTo>
                  <a:cubicBezTo>
                    <a:pt x="135" y="61"/>
                    <a:pt x="132" y="59"/>
                    <a:pt x="132" y="58"/>
                  </a:cubicBezTo>
                  <a:cubicBezTo>
                    <a:pt x="132" y="57"/>
                    <a:pt x="133" y="58"/>
                    <a:pt x="133" y="57"/>
                  </a:cubicBezTo>
                  <a:cubicBezTo>
                    <a:pt x="133" y="57"/>
                    <a:pt x="133" y="55"/>
                    <a:pt x="134" y="55"/>
                  </a:cubicBezTo>
                  <a:cubicBezTo>
                    <a:pt x="136" y="55"/>
                    <a:pt x="136" y="56"/>
                    <a:pt x="138" y="58"/>
                  </a:cubicBezTo>
                  <a:cubicBezTo>
                    <a:pt x="138" y="54"/>
                    <a:pt x="142" y="56"/>
                    <a:pt x="143" y="55"/>
                  </a:cubicBezTo>
                  <a:cubicBezTo>
                    <a:pt x="144" y="53"/>
                    <a:pt x="143" y="52"/>
                    <a:pt x="145" y="52"/>
                  </a:cubicBezTo>
                  <a:cubicBezTo>
                    <a:pt x="146" y="53"/>
                    <a:pt x="147" y="54"/>
                    <a:pt x="146" y="55"/>
                  </a:cubicBezTo>
                  <a:cubicBezTo>
                    <a:pt x="147" y="55"/>
                    <a:pt x="148" y="55"/>
                    <a:pt x="148" y="56"/>
                  </a:cubicBezTo>
                  <a:cubicBezTo>
                    <a:pt x="147" y="57"/>
                    <a:pt x="146" y="58"/>
                    <a:pt x="145" y="58"/>
                  </a:cubicBezTo>
                  <a:cubicBezTo>
                    <a:pt x="145" y="58"/>
                    <a:pt x="145" y="58"/>
                    <a:pt x="145" y="59"/>
                  </a:cubicBezTo>
                  <a:cubicBezTo>
                    <a:pt x="144" y="59"/>
                    <a:pt x="144" y="59"/>
                    <a:pt x="144" y="60"/>
                  </a:cubicBezTo>
                  <a:cubicBezTo>
                    <a:pt x="144" y="60"/>
                    <a:pt x="145" y="60"/>
                    <a:pt x="146" y="60"/>
                  </a:cubicBezTo>
                  <a:cubicBezTo>
                    <a:pt x="146" y="60"/>
                    <a:pt x="146" y="61"/>
                    <a:pt x="146" y="61"/>
                  </a:cubicBezTo>
                  <a:cubicBezTo>
                    <a:pt x="147" y="62"/>
                    <a:pt x="148" y="62"/>
                    <a:pt x="149" y="62"/>
                  </a:cubicBezTo>
                  <a:cubicBezTo>
                    <a:pt x="149" y="62"/>
                    <a:pt x="149" y="62"/>
                    <a:pt x="150" y="63"/>
                  </a:cubicBezTo>
                  <a:cubicBezTo>
                    <a:pt x="149" y="61"/>
                    <a:pt x="151" y="62"/>
                    <a:pt x="152" y="61"/>
                  </a:cubicBezTo>
                  <a:cubicBezTo>
                    <a:pt x="154" y="59"/>
                    <a:pt x="153" y="62"/>
                    <a:pt x="155" y="62"/>
                  </a:cubicBezTo>
                  <a:cubicBezTo>
                    <a:pt x="157" y="61"/>
                    <a:pt x="156" y="63"/>
                    <a:pt x="158" y="63"/>
                  </a:cubicBezTo>
                  <a:cubicBezTo>
                    <a:pt x="158" y="63"/>
                    <a:pt x="157" y="61"/>
                    <a:pt x="159" y="62"/>
                  </a:cubicBezTo>
                  <a:cubicBezTo>
                    <a:pt x="159" y="62"/>
                    <a:pt x="160" y="62"/>
                    <a:pt x="161" y="62"/>
                  </a:cubicBezTo>
                  <a:cubicBezTo>
                    <a:pt x="161" y="62"/>
                    <a:pt x="160" y="61"/>
                    <a:pt x="160" y="61"/>
                  </a:cubicBezTo>
                  <a:cubicBezTo>
                    <a:pt x="160" y="59"/>
                    <a:pt x="162" y="61"/>
                    <a:pt x="161" y="59"/>
                  </a:cubicBezTo>
                  <a:cubicBezTo>
                    <a:pt x="163" y="59"/>
                    <a:pt x="163" y="59"/>
                    <a:pt x="165" y="60"/>
                  </a:cubicBezTo>
                  <a:cubicBezTo>
                    <a:pt x="164" y="59"/>
                    <a:pt x="164" y="58"/>
                    <a:pt x="163" y="57"/>
                  </a:cubicBezTo>
                  <a:cubicBezTo>
                    <a:pt x="164" y="57"/>
                    <a:pt x="165" y="57"/>
                    <a:pt x="165" y="58"/>
                  </a:cubicBezTo>
                  <a:cubicBezTo>
                    <a:pt x="166" y="58"/>
                    <a:pt x="165" y="59"/>
                    <a:pt x="166" y="59"/>
                  </a:cubicBezTo>
                  <a:cubicBezTo>
                    <a:pt x="168" y="59"/>
                    <a:pt x="166" y="57"/>
                    <a:pt x="168" y="57"/>
                  </a:cubicBezTo>
                  <a:cubicBezTo>
                    <a:pt x="168" y="57"/>
                    <a:pt x="168" y="56"/>
                    <a:pt x="168" y="56"/>
                  </a:cubicBezTo>
                  <a:cubicBezTo>
                    <a:pt x="169" y="57"/>
                    <a:pt x="170" y="55"/>
                    <a:pt x="171" y="54"/>
                  </a:cubicBezTo>
                  <a:cubicBezTo>
                    <a:pt x="171" y="55"/>
                    <a:pt x="170" y="54"/>
                    <a:pt x="170" y="54"/>
                  </a:cubicBezTo>
                  <a:cubicBezTo>
                    <a:pt x="170" y="54"/>
                    <a:pt x="170" y="54"/>
                    <a:pt x="170" y="53"/>
                  </a:cubicBezTo>
                  <a:cubicBezTo>
                    <a:pt x="170" y="54"/>
                    <a:pt x="169" y="54"/>
                    <a:pt x="169" y="55"/>
                  </a:cubicBezTo>
                  <a:cubicBezTo>
                    <a:pt x="169" y="54"/>
                    <a:pt x="169" y="54"/>
                    <a:pt x="169" y="53"/>
                  </a:cubicBezTo>
                  <a:cubicBezTo>
                    <a:pt x="168" y="54"/>
                    <a:pt x="168" y="54"/>
                    <a:pt x="167" y="55"/>
                  </a:cubicBezTo>
                  <a:cubicBezTo>
                    <a:pt x="167" y="54"/>
                    <a:pt x="166" y="52"/>
                    <a:pt x="165" y="52"/>
                  </a:cubicBezTo>
                  <a:cubicBezTo>
                    <a:pt x="164" y="52"/>
                    <a:pt x="163" y="52"/>
                    <a:pt x="162" y="52"/>
                  </a:cubicBezTo>
                  <a:cubicBezTo>
                    <a:pt x="162" y="52"/>
                    <a:pt x="163" y="51"/>
                    <a:pt x="162" y="51"/>
                  </a:cubicBezTo>
                  <a:cubicBezTo>
                    <a:pt x="160" y="51"/>
                    <a:pt x="159" y="52"/>
                    <a:pt x="158" y="50"/>
                  </a:cubicBezTo>
                  <a:cubicBezTo>
                    <a:pt x="158" y="48"/>
                    <a:pt x="158" y="46"/>
                    <a:pt x="156" y="47"/>
                  </a:cubicBezTo>
                  <a:cubicBezTo>
                    <a:pt x="156" y="48"/>
                    <a:pt x="156" y="49"/>
                    <a:pt x="156" y="50"/>
                  </a:cubicBezTo>
                  <a:cubicBezTo>
                    <a:pt x="155" y="50"/>
                    <a:pt x="155" y="49"/>
                    <a:pt x="154" y="48"/>
                  </a:cubicBezTo>
                  <a:cubicBezTo>
                    <a:pt x="154" y="49"/>
                    <a:pt x="154" y="50"/>
                    <a:pt x="154" y="51"/>
                  </a:cubicBezTo>
                  <a:cubicBezTo>
                    <a:pt x="152" y="51"/>
                    <a:pt x="150" y="51"/>
                    <a:pt x="149" y="50"/>
                  </a:cubicBezTo>
                  <a:cubicBezTo>
                    <a:pt x="148" y="49"/>
                    <a:pt x="148" y="48"/>
                    <a:pt x="147" y="47"/>
                  </a:cubicBezTo>
                  <a:cubicBezTo>
                    <a:pt x="146" y="49"/>
                    <a:pt x="144" y="49"/>
                    <a:pt x="145" y="47"/>
                  </a:cubicBezTo>
                  <a:cubicBezTo>
                    <a:pt x="143" y="47"/>
                    <a:pt x="142" y="47"/>
                    <a:pt x="141" y="45"/>
                  </a:cubicBezTo>
                  <a:cubicBezTo>
                    <a:pt x="144" y="45"/>
                    <a:pt x="147" y="44"/>
                    <a:pt x="148" y="42"/>
                  </a:cubicBezTo>
                  <a:cubicBezTo>
                    <a:pt x="149" y="40"/>
                    <a:pt x="148" y="40"/>
                    <a:pt x="151" y="40"/>
                  </a:cubicBezTo>
                  <a:cubicBezTo>
                    <a:pt x="152" y="41"/>
                    <a:pt x="152" y="40"/>
                    <a:pt x="153" y="39"/>
                  </a:cubicBezTo>
                  <a:cubicBezTo>
                    <a:pt x="152" y="38"/>
                    <a:pt x="151" y="37"/>
                    <a:pt x="149" y="38"/>
                  </a:cubicBezTo>
                  <a:cubicBezTo>
                    <a:pt x="150" y="38"/>
                    <a:pt x="150" y="39"/>
                    <a:pt x="149" y="39"/>
                  </a:cubicBezTo>
                  <a:cubicBezTo>
                    <a:pt x="149" y="39"/>
                    <a:pt x="147" y="39"/>
                    <a:pt x="147" y="39"/>
                  </a:cubicBezTo>
                  <a:cubicBezTo>
                    <a:pt x="148" y="40"/>
                    <a:pt x="147" y="41"/>
                    <a:pt x="146" y="41"/>
                  </a:cubicBezTo>
                  <a:cubicBezTo>
                    <a:pt x="146" y="41"/>
                    <a:pt x="146" y="40"/>
                    <a:pt x="146" y="40"/>
                  </a:cubicBezTo>
                  <a:cubicBezTo>
                    <a:pt x="144" y="40"/>
                    <a:pt x="144" y="40"/>
                    <a:pt x="142" y="42"/>
                  </a:cubicBezTo>
                  <a:cubicBezTo>
                    <a:pt x="142" y="43"/>
                    <a:pt x="141" y="44"/>
                    <a:pt x="140" y="44"/>
                  </a:cubicBezTo>
                  <a:cubicBezTo>
                    <a:pt x="140" y="45"/>
                    <a:pt x="139" y="44"/>
                    <a:pt x="139" y="44"/>
                  </a:cubicBezTo>
                  <a:cubicBezTo>
                    <a:pt x="139" y="45"/>
                    <a:pt x="138" y="46"/>
                    <a:pt x="138" y="46"/>
                  </a:cubicBezTo>
                  <a:cubicBezTo>
                    <a:pt x="137" y="46"/>
                    <a:pt x="136" y="45"/>
                    <a:pt x="135" y="45"/>
                  </a:cubicBezTo>
                  <a:cubicBezTo>
                    <a:pt x="135" y="45"/>
                    <a:pt x="135" y="47"/>
                    <a:pt x="134" y="47"/>
                  </a:cubicBezTo>
                  <a:cubicBezTo>
                    <a:pt x="133" y="47"/>
                    <a:pt x="133" y="47"/>
                    <a:pt x="132" y="47"/>
                  </a:cubicBezTo>
                  <a:cubicBezTo>
                    <a:pt x="133" y="49"/>
                    <a:pt x="131" y="48"/>
                    <a:pt x="131" y="48"/>
                  </a:cubicBezTo>
                  <a:cubicBezTo>
                    <a:pt x="131" y="49"/>
                    <a:pt x="131" y="51"/>
                    <a:pt x="131" y="51"/>
                  </a:cubicBezTo>
                  <a:cubicBezTo>
                    <a:pt x="129" y="51"/>
                    <a:pt x="127" y="51"/>
                    <a:pt x="127" y="53"/>
                  </a:cubicBezTo>
                  <a:cubicBezTo>
                    <a:pt x="127" y="53"/>
                    <a:pt x="127" y="53"/>
                    <a:pt x="126" y="53"/>
                  </a:cubicBezTo>
                  <a:cubicBezTo>
                    <a:pt x="126" y="55"/>
                    <a:pt x="126" y="56"/>
                    <a:pt x="126" y="57"/>
                  </a:cubicBezTo>
                  <a:cubicBezTo>
                    <a:pt x="124" y="57"/>
                    <a:pt x="122" y="56"/>
                    <a:pt x="121" y="55"/>
                  </a:cubicBezTo>
                  <a:cubicBezTo>
                    <a:pt x="122" y="54"/>
                    <a:pt x="122" y="52"/>
                    <a:pt x="120" y="52"/>
                  </a:cubicBezTo>
                  <a:cubicBezTo>
                    <a:pt x="120" y="51"/>
                    <a:pt x="121" y="51"/>
                    <a:pt x="121" y="51"/>
                  </a:cubicBezTo>
                  <a:cubicBezTo>
                    <a:pt x="117" y="51"/>
                    <a:pt x="112" y="51"/>
                    <a:pt x="108" y="51"/>
                  </a:cubicBezTo>
                  <a:cubicBezTo>
                    <a:pt x="107" y="51"/>
                    <a:pt x="106" y="43"/>
                    <a:pt x="106" y="42"/>
                  </a:cubicBezTo>
                  <a:cubicBezTo>
                    <a:pt x="104" y="42"/>
                    <a:pt x="103" y="42"/>
                    <a:pt x="101" y="42"/>
                  </a:cubicBezTo>
                  <a:cubicBezTo>
                    <a:pt x="101" y="38"/>
                    <a:pt x="101" y="34"/>
                    <a:pt x="101" y="30"/>
                  </a:cubicBezTo>
                  <a:cubicBezTo>
                    <a:pt x="100" y="30"/>
                    <a:pt x="99" y="31"/>
                    <a:pt x="98" y="31"/>
                  </a:cubicBezTo>
                  <a:cubicBezTo>
                    <a:pt x="98" y="29"/>
                    <a:pt x="97" y="28"/>
                    <a:pt x="96" y="27"/>
                  </a:cubicBezTo>
                  <a:cubicBezTo>
                    <a:pt x="95" y="25"/>
                    <a:pt x="92" y="24"/>
                    <a:pt x="91" y="23"/>
                  </a:cubicBezTo>
                  <a:cubicBezTo>
                    <a:pt x="88" y="21"/>
                    <a:pt x="88" y="23"/>
                    <a:pt x="85" y="23"/>
                  </a:cubicBezTo>
                  <a:cubicBezTo>
                    <a:pt x="82" y="23"/>
                    <a:pt x="79" y="23"/>
                    <a:pt x="76" y="23"/>
                  </a:cubicBezTo>
                  <a:cubicBezTo>
                    <a:pt x="71" y="23"/>
                    <a:pt x="66" y="24"/>
                    <a:pt x="61" y="24"/>
                  </a:cubicBezTo>
                  <a:cubicBezTo>
                    <a:pt x="58" y="25"/>
                    <a:pt x="55" y="15"/>
                    <a:pt x="51" y="17"/>
                  </a:cubicBezTo>
                  <a:cubicBezTo>
                    <a:pt x="51" y="16"/>
                    <a:pt x="51" y="15"/>
                    <a:pt x="51" y="14"/>
                  </a:cubicBezTo>
                  <a:cubicBezTo>
                    <a:pt x="50" y="15"/>
                    <a:pt x="50" y="15"/>
                    <a:pt x="49" y="14"/>
                  </a:cubicBezTo>
                  <a:cubicBezTo>
                    <a:pt x="47" y="13"/>
                    <a:pt x="44" y="12"/>
                    <a:pt x="42" y="10"/>
                  </a:cubicBezTo>
                  <a:cubicBezTo>
                    <a:pt x="38" y="8"/>
                    <a:pt x="33" y="5"/>
                    <a:pt x="29" y="2"/>
                  </a:cubicBezTo>
                  <a:cubicBezTo>
                    <a:pt x="26" y="0"/>
                    <a:pt x="25" y="1"/>
                    <a:pt x="22" y="2"/>
                  </a:cubicBezTo>
                  <a:cubicBezTo>
                    <a:pt x="16" y="3"/>
                    <a:pt x="11" y="5"/>
                    <a:pt x="5" y="6"/>
                  </a:cubicBezTo>
                  <a:cubicBezTo>
                    <a:pt x="3" y="7"/>
                    <a:pt x="0" y="6"/>
                    <a:pt x="1" y="9"/>
                  </a:cubicBezTo>
                  <a:cubicBezTo>
                    <a:pt x="1" y="14"/>
                    <a:pt x="1" y="19"/>
                    <a:pt x="1" y="23"/>
                  </a:cubicBezTo>
                  <a:cubicBezTo>
                    <a:pt x="1" y="32"/>
                    <a:pt x="1" y="41"/>
                    <a:pt x="1" y="50"/>
                  </a:cubicBezTo>
                  <a:cubicBezTo>
                    <a:pt x="5" y="50"/>
                    <a:pt x="10" y="51"/>
                    <a:pt x="12" y="4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Uruguay">
              <a:extLst>
                <a:ext uri="{FF2B5EF4-FFF2-40B4-BE49-F238E27FC236}">
                  <a16:creationId xmlns:a16="http://schemas.microsoft.com/office/drawing/2014/main" id="{CE1E5080-CA70-C4B5-7822-F28D3BBBA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82" y="3605132"/>
              <a:ext cx="132038" cy="134069"/>
            </a:xfrm>
            <a:custGeom>
              <a:avLst/>
              <a:gdLst>
                <a:gd name="T0" fmla="*/ 50 w 55"/>
                <a:gd name="T1" fmla="*/ 34 h 56"/>
                <a:gd name="T2" fmla="*/ 55 w 55"/>
                <a:gd name="T3" fmla="*/ 29 h 56"/>
                <a:gd name="T4" fmla="*/ 48 w 55"/>
                <a:gd name="T5" fmla="*/ 24 h 56"/>
                <a:gd name="T6" fmla="*/ 47 w 55"/>
                <a:gd name="T7" fmla="*/ 22 h 56"/>
                <a:gd name="T8" fmla="*/ 45 w 55"/>
                <a:gd name="T9" fmla="*/ 22 h 56"/>
                <a:gd name="T10" fmla="*/ 41 w 55"/>
                <a:gd name="T11" fmla="*/ 18 h 56"/>
                <a:gd name="T12" fmla="*/ 41 w 55"/>
                <a:gd name="T13" fmla="*/ 17 h 56"/>
                <a:gd name="T14" fmla="*/ 39 w 55"/>
                <a:gd name="T15" fmla="*/ 15 h 56"/>
                <a:gd name="T16" fmla="*/ 35 w 55"/>
                <a:gd name="T17" fmla="*/ 15 h 56"/>
                <a:gd name="T18" fmla="*/ 32 w 55"/>
                <a:gd name="T19" fmla="*/ 12 h 56"/>
                <a:gd name="T20" fmla="*/ 29 w 55"/>
                <a:gd name="T21" fmla="*/ 8 h 56"/>
                <a:gd name="T22" fmla="*/ 29 w 55"/>
                <a:gd name="T23" fmla="*/ 10 h 56"/>
                <a:gd name="T24" fmla="*/ 27 w 55"/>
                <a:gd name="T25" fmla="*/ 11 h 56"/>
                <a:gd name="T26" fmla="*/ 25 w 55"/>
                <a:gd name="T27" fmla="*/ 11 h 56"/>
                <a:gd name="T28" fmla="*/ 26 w 55"/>
                <a:gd name="T29" fmla="*/ 9 h 56"/>
                <a:gd name="T30" fmla="*/ 22 w 55"/>
                <a:gd name="T31" fmla="*/ 5 h 56"/>
                <a:gd name="T32" fmla="*/ 18 w 55"/>
                <a:gd name="T33" fmla="*/ 1 h 56"/>
                <a:gd name="T34" fmla="*/ 15 w 55"/>
                <a:gd name="T35" fmla="*/ 1 h 56"/>
                <a:gd name="T36" fmla="*/ 13 w 55"/>
                <a:gd name="T37" fmla="*/ 2 h 56"/>
                <a:gd name="T38" fmla="*/ 9 w 55"/>
                <a:gd name="T39" fmla="*/ 1 h 56"/>
                <a:gd name="T40" fmla="*/ 8 w 55"/>
                <a:gd name="T41" fmla="*/ 1 h 56"/>
                <a:gd name="T42" fmla="*/ 6 w 55"/>
                <a:gd name="T43" fmla="*/ 5 h 56"/>
                <a:gd name="T44" fmla="*/ 7 w 55"/>
                <a:gd name="T45" fmla="*/ 10 h 56"/>
                <a:gd name="T46" fmla="*/ 5 w 55"/>
                <a:gd name="T47" fmla="*/ 14 h 56"/>
                <a:gd name="T48" fmla="*/ 4 w 55"/>
                <a:gd name="T49" fmla="*/ 15 h 56"/>
                <a:gd name="T50" fmla="*/ 5 w 55"/>
                <a:gd name="T51" fmla="*/ 17 h 56"/>
                <a:gd name="T52" fmla="*/ 4 w 55"/>
                <a:gd name="T53" fmla="*/ 21 h 56"/>
                <a:gd name="T54" fmla="*/ 3 w 55"/>
                <a:gd name="T55" fmla="*/ 27 h 56"/>
                <a:gd name="T56" fmla="*/ 4 w 55"/>
                <a:gd name="T57" fmla="*/ 31 h 56"/>
                <a:gd name="T58" fmla="*/ 4 w 55"/>
                <a:gd name="T59" fmla="*/ 34 h 56"/>
                <a:gd name="T60" fmla="*/ 2 w 55"/>
                <a:gd name="T61" fmla="*/ 36 h 56"/>
                <a:gd name="T62" fmla="*/ 1 w 55"/>
                <a:gd name="T63" fmla="*/ 40 h 56"/>
                <a:gd name="T64" fmla="*/ 2 w 55"/>
                <a:gd name="T65" fmla="*/ 47 h 56"/>
                <a:gd name="T66" fmla="*/ 8 w 55"/>
                <a:gd name="T67" fmla="*/ 51 h 56"/>
                <a:gd name="T68" fmla="*/ 12 w 55"/>
                <a:gd name="T69" fmla="*/ 49 h 56"/>
                <a:gd name="T70" fmla="*/ 16 w 55"/>
                <a:gd name="T71" fmla="*/ 51 h 56"/>
                <a:gd name="T72" fmla="*/ 19 w 55"/>
                <a:gd name="T73" fmla="*/ 53 h 56"/>
                <a:gd name="T74" fmla="*/ 21 w 55"/>
                <a:gd name="T75" fmla="*/ 53 h 56"/>
                <a:gd name="T76" fmla="*/ 21 w 55"/>
                <a:gd name="T77" fmla="*/ 55 h 56"/>
                <a:gd name="T78" fmla="*/ 25 w 55"/>
                <a:gd name="T79" fmla="*/ 54 h 56"/>
                <a:gd name="T80" fmla="*/ 29 w 55"/>
                <a:gd name="T81" fmla="*/ 53 h 56"/>
                <a:gd name="T82" fmla="*/ 32 w 55"/>
                <a:gd name="T83" fmla="*/ 53 h 56"/>
                <a:gd name="T84" fmla="*/ 33 w 55"/>
                <a:gd name="T85" fmla="*/ 55 h 56"/>
                <a:gd name="T86" fmla="*/ 35 w 55"/>
                <a:gd name="T87" fmla="*/ 56 h 56"/>
                <a:gd name="T88" fmla="*/ 42 w 55"/>
                <a:gd name="T89" fmla="*/ 50 h 56"/>
                <a:gd name="T90" fmla="*/ 45 w 55"/>
                <a:gd name="T91" fmla="*/ 50 h 56"/>
                <a:gd name="T92" fmla="*/ 47 w 55"/>
                <a:gd name="T93" fmla="*/ 49 h 56"/>
                <a:gd name="T94" fmla="*/ 48 w 55"/>
                <a:gd name="T95" fmla="*/ 48 h 56"/>
                <a:gd name="T96" fmla="*/ 50 w 55"/>
                <a:gd name="T97" fmla="*/ 43 h 56"/>
                <a:gd name="T98" fmla="*/ 50 w 55"/>
                <a:gd name="T99" fmla="*/ 42 h 56"/>
                <a:gd name="T100" fmla="*/ 50 w 55"/>
                <a:gd name="T101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5" h="56">
                  <a:moveTo>
                    <a:pt x="50" y="34"/>
                  </a:moveTo>
                  <a:cubicBezTo>
                    <a:pt x="50" y="32"/>
                    <a:pt x="53" y="30"/>
                    <a:pt x="55" y="29"/>
                  </a:cubicBezTo>
                  <a:cubicBezTo>
                    <a:pt x="51" y="29"/>
                    <a:pt x="49" y="27"/>
                    <a:pt x="48" y="24"/>
                  </a:cubicBezTo>
                  <a:cubicBezTo>
                    <a:pt x="48" y="23"/>
                    <a:pt x="47" y="23"/>
                    <a:pt x="47" y="22"/>
                  </a:cubicBezTo>
                  <a:cubicBezTo>
                    <a:pt x="46" y="21"/>
                    <a:pt x="45" y="22"/>
                    <a:pt x="45" y="22"/>
                  </a:cubicBezTo>
                  <a:cubicBezTo>
                    <a:pt x="44" y="20"/>
                    <a:pt x="43" y="19"/>
                    <a:pt x="41" y="18"/>
                  </a:cubicBezTo>
                  <a:cubicBezTo>
                    <a:pt x="41" y="18"/>
                    <a:pt x="40" y="18"/>
                    <a:pt x="41" y="17"/>
                  </a:cubicBezTo>
                  <a:cubicBezTo>
                    <a:pt x="41" y="16"/>
                    <a:pt x="40" y="16"/>
                    <a:pt x="39" y="15"/>
                  </a:cubicBezTo>
                  <a:cubicBezTo>
                    <a:pt x="38" y="14"/>
                    <a:pt x="37" y="15"/>
                    <a:pt x="35" y="15"/>
                  </a:cubicBezTo>
                  <a:cubicBezTo>
                    <a:pt x="34" y="13"/>
                    <a:pt x="33" y="15"/>
                    <a:pt x="32" y="12"/>
                  </a:cubicBezTo>
                  <a:cubicBezTo>
                    <a:pt x="31" y="11"/>
                    <a:pt x="30" y="10"/>
                    <a:pt x="29" y="8"/>
                  </a:cubicBezTo>
                  <a:cubicBezTo>
                    <a:pt x="29" y="9"/>
                    <a:pt x="29" y="9"/>
                    <a:pt x="29" y="10"/>
                  </a:cubicBezTo>
                  <a:cubicBezTo>
                    <a:pt x="28" y="10"/>
                    <a:pt x="28" y="10"/>
                    <a:pt x="27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3" y="11"/>
                    <a:pt x="25" y="9"/>
                    <a:pt x="26" y="9"/>
                  </a:cubicBezTo>
                  <a:cubicBezTo>
                    <a:pt x="24" y="9"/>
                    <a:pt x="23" y="6"/>
                    <a:pt x="22" y="5"/>
                  </a:cubicBezTo>
                  <a:cubicBezTo>
                    <a:pt x="21" y="3"/>
                    <a:pt x="19" y="3"/>
                    <a:pt x="18" y="1"/>
                  </a:cubicBezTo>
                  <a:cubicBezTo>
                    <a:pt x="17" y="0"/>
                    <a:pt x="15" y="1"/>
                    <a:pt x="15" y="1"/>
                  </a:cubicBezTo>
                  <a:cubicBezTo>
                    <a:pt x="13" y="0"/>
                    <a:pt x="14" y="2"/>
                    <a:pt x="13" y="2"/>
                  </a:cubicBezTo>
                  <a:cubicBezTo>
                    <a:pt x="12" y="3"/>
                    <a:pt x="9" y="2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9" y="3"/>
                    <a:pt x="6" y="3"/>
                    <a:pt x="6" y="5"/>
                  </a:cubicBezTo>
                  <a:cubicBezTo>
                    <a:pt x="6" y="6"/>
                    <a:pt x="7" y="8"/>
                    <a:pt x="7" y="10"/>
                  </a:cubicBezTo>
                  <a:cubicBezTo>
                    <a:pt x="5" y="9"/>
                    <a:pt x="5" y="13"/>
                    <a:pt x="5" y="14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3" y="17"/>
                    <a:pt x="5" y="16"/>
                    <a:pt x="5" y="17"/>
                  </a:cubicBezTo>
                  <a:cubicBezTo>
                    <a:pt x="6" y="19"/>
                    <a:pt x="4" y="19"/>
                    <a:pt x="4" y="21"/>
                  </a:cubicBezTo>
                  <a:cubicBezTo>
                    <a:pt x="4" y="23"/>
                    <a:pt x="4" y="25"/>
                    <a:pt x="3" y="27"/>
                  </a:cubicBezTo>
                  <a:cubicBezTo>
                    <a:pt x="3" y="28"/>
                    <a:pt x="3" y="30"/>
                    <a:pt x="4" y="31"/>
                  </a:cubicBezTo>
                  <a:cubicBezTo>
                    <a:pt x="5" y="32"/>
                    <a:pt x="4" y="32"/>
                    <a:pt x="4" y="34"/>
                  </a:cubicBezTo>
                  <a:cubicBezTo>
                    <a:pt x="4" y="36"/>
                    <a:pt x="2" y="34"/>
                    <a:pt x="2" y="36"/>
                  </a:cubicBezTo>
                  <a:cubicBezTo>
                    <a:pt x="1" y="37"/>
                    <a:pt x="1" y="38"/>
                    <a:pt x="1" y="40"/>
                  </a:cubicBezTo>
                  <a:cubicBezTo>
                    <a:pt x="0" y="40"/>
                    <a:pt x="2" y="46"/>
                    <a:pt x="2" y="47"/>
                  </a:cubicBezTo>
                  <a:cubicBezTo>
                    <a:pt x="5" y="47"/>
                    <a:pt x="6" y="51"/>
                    <a:pt x="8" y="51"/>
                  </a:cubicBezTo>
                  <a:cubicBezTo>
                    <a:pt x="9" y="50"/>
                    <a:pt x="11" y="49"/>
                    <a:pt x="12" y="49"/>
                  </a:cubicBezTo>
                  <a:cubicBezTo>
                    <a:pt x="14" y="49"/>
                    <a:pt x="14" y="50"/>
                    <a:pt x="16" y="51"/>
                  </a:cubicBezTo>
                  <a:cubicBezTo>
                    <a:pt x="17" y="53"/>
                    <a:pt x="17" y="52"/>
                    <a:pt x="19" y="53"/>
                  </a:cubicBezTo>
                  <a:cubicBezTo>
                    <a:pt x="20" y="53"/>
                    <a:pt x="21" y="53"/>
                    <a:pt x="21" y="53"/>
                  </a:cubicBezTo>
                  <a:cubicBezTo>
                    <a:pt x="21" y="53"/>
                    <a:pt x="21" y="55"/>
                    <a:pt x="21" y="55"/>
                  </a:cubicBezTo>
                  <a:cubicBezTo>
                    <a:pt x="23" y="55"/>
                    <a:pt x="24" y="55"/>
                    <a:pt x="25" y="54"/>
                  </a:cubicBezTo>
                  <a:cubicBezTo>
                    <a:pt x="27" y="54"/>
                    <a:pt x="28" y="53"/>
                    <a:pt x="29" y="53"/>
                  </a:cubicBezTo>
                  <a:cubicBezTo>
                    <a:pt x="30" y="53"/>
                    <a:pt x="31" y="53"/>
                    <a:pt x="32" y="53"/>
                  </a:cubicBezTo>
                  <a:cubicBezTo>
                    <a:pt x="32" y="53"/>
                    <a:pt x="32" y="54"/>
                    <a:pt x="33" y="55"/>
                  </a:cubicBezTo>
                  <a:cubicBezTo>
                    <a:pt x="34" y="55"/>
                    <a:pt x="35" y="54"/>
                    <a:pt x="35" y="56"/>
                  </a:cubicBezTo>
                  <a:cubicBezTo>
                    <a:pt x="39" y="54"/>
                    <a:pt x="41" y="54"/>
                    <a:pt x="42" y="50"/>
                  </a:cubicBezTo>
                  <a:cubicBezTo>
                    <a:pt x="42" y="53"/>
                    <a:pt x="44" y="51"/>
                    <a:pt x="45" y="50"/>
                  </a:cubicBezTo>
                  <a:cubicBezTo>
                    <a:pt x="46" y="50"/>
                    <a:pt x="46" y="49"/>
                    <a:pt x="47" y="49"/>
                  </a:cubicBezTo>
                  <a:cubicBezTo>
                    <a:pt x="48" y="49"/>
                    <a:pt x="47" y="48"/>
                    <a:pt x="48" y="48"/>
                  </a:cubicBezTo>
                  <a:cubicBezTo>
                    <a:pt x="49" y="46"/>
                    <a:pt x="50" y="47"/>
                    <a:pt x="50" y="43"/>
                  </a:cubicBezTo>
                  <a:cubicBezTo>
                    <a:pt x="50" y="43"/>
                    <a:pt x="50" y="43"/>
                    <a:pt x="50" y="42"/>
                  </a:cubicBezTo>
                  <a:cubicBezTo>
                    <a:pt x="51" y="39"/>
                    <a:pt x="50" y="37"/>
                    <a:pt x="50" y="3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United States of America (USA)">
              <a:extLst>
                <a:ext uri="{FF2B5EF4-FFF2-40B4-BE49-F238E27FC236}">
                  <a16:creationId xmlns:a16="http://schemas.microsoft.com/office/drawing/2014/main" id="{9ABB4447-6DD6-AE8F-8FF2-70453CECD0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5241" y="1433614"/>
              <a:ext cx="1382337" cy="664253"/>
            </a:xfrm>
            <a:custGeom>
              <a:avLst/>
              <a:gdLst>
                <a:gd name="T0" fmla="*/ 545 w 576"/>
                <a:gd name="T1" fmla="*/ 30 h 277"/>
                <a:gd name="T2" fmla="*/ 527 w 576"/>
                <a:gd name="T3" fmla="*/ 50 h 277"/>
                <a:gd name="T4" fmla="*/ 460 w 576"/>
                <a:gd name="T5" fmla="*/ 68 h 277"/>
                <a:gd name="T6" fmla="*/ 439 w 576"/>
                <a:gd name="T7" fmla="*/ 85 h 277"/>
                <a:gd name="T8" fmla="*/ 419 w 576"/>
                <a:gd name="T9" fmla="*/ 78 h 277"/>
                <a:gd name="T10" fmla="*/ 409 w 576"/>
                <a:gd name="T11" fmla="*/ 65 h 277"/>
                <a:gd name="T12" fmla="*/ 400 w 576"/>
                <a:gd name="T13" fmla="*/ 40 h 277"/>
                <a:gd name="T14" fmla="*/ 397 w 576"/>
                <a:gd name="T15" fmla="*/ 33 h 277"/>
                <a:gd name="T16" fmla="*/ 370 w 576"/>
                <a:gd name="T17" fmla="*/ 29 h 277"/>
                <a:gd name="T18" fmla="*/ 354 w 576"/>
                <a:gd name="T19" fmla="*/ 28 h 277"/>
                <a:gd name="T20" fmla="*/ 326 w 576"/>
                <a:gd name="T21" fmla="*/ 29 h 277"/>
                <a:gd name="T22" fmla="*/ 313 w 576"/>
                <a:gd name="T23" fmla="*/ 9 h 277"/>
                <a:gd name="T24" fmla="*/ 22 w 576"/>
                <a:gd name="T25" fmla="*/ 8 h 277"/>
                <a:gd name="T26" fmla="*/ 20 w 576"/>
                <a:gd name="T27" fmla="*/ 15 h 277"/>
                <a:gd name="T28" fmla="*/ 9 w 576"/>
                <a:gd name="T29" fmla="*/ 28 h 277"/>
                <a:gd name="T30" fmla="*/ 8 w 576"/>
                <a:gd name="T31" fmla="*/ 37 h 277"/>
                <a:gd name="T32" fmla="*/ 6 w 576"/>
                <a:gd name="T33" fmla="*/ 60 h 277"/>
                <a:gd name="T34" fmla="*/ 6 w 576"/>
                <a:gd name="T35" fmla="*/ 92 h 277"/>
                <a:gd name="T36" fmla="*/ 18 w 576"/>
                <a:gd name="T37" fmla="*/ 130 h 277"/>
                <a:gd name="T38" fmla="*/ 27 w 576"/>
                <a:gd name="T39" fmla="*/ 136 h 277"/>
                <a:gd name="T40" fmla="*/ 41 w 576"/>
                <a:gd name="T41" fmla="*/ 169 h 277"/>
                <a:gd name="T42" fmla="*/ 98 w 576"/>
                <a:gd name="T43" fmla="*/ 192 h 277"/>
                <a:gd name="T44" fmla="*/ 192 w 576"/>
                <a:gd name="T45" fmla="*/ 210 h 277"/>
                <a:gd name="T46" fmla="*/ 219 w 576"/>
                <a:gd name="T47" fmla="*/ 228 h 277"/>
                <a:gd name="T48" fmla="*/ 246 w 576"/>
                <a:gd name="T49" fmla="*/ 244 h 277"/>
                <a:gd name="T50" fmla="*/ 268 w 576"/>
                <a:gd name="T51" fmla="*/ 265 h 277"/>
                <a:gd name="T52" fmla="*/ 269 w 576"/>
                <a:gd name="T53" fmla="*/ 252 h 277"/>
                <a:gd name="T54" fmla="*/ 284 w 576"/>
                <a:gd name="T55" fmla="*/ 237 h 277"/>
                <a:gd name="T56" fmla="*/ 300 w 576"/>
                <a:gd name="T57" fmla="*/ 227 h 277"/>
                <a:gd name="T58" fmla="*/ 332 w 576"/>
                <a:gd name="T59" fmla="*/ 226 h 277"/>
                <a:gd name="T60" fmla="*/ 353 w 576"/>
                <a:gd name="T61" fmla="*/ 233 h 277"/>
                <a:gd name="T62" fmla="*/ 350 w 576"/>
                <a:gd name="T63" fmla="*/ 219 h 277"/>
                <a:gd name="T64" fmla="*/ 370 w 576"/>
                <a:gd name="T65" fmla="*/ 217 h 277"/>
                <a:gd name="T66" fmla="*/ 388 w 576"/>
                <a:gd name="T67" fmla="*/ 217 h 277"/>
                <a:gd name="T68" fmla="*/ 408 w 576"/>
                <a:gd name="T69" fmla="*/ 221 h 277"/>
                <a:gd name="T70" fmla="*/ 419 w 576"/>
                <a:gd name="T71" fmla="*/ 247 h 277"/>
                <a:gd name="T72" fmla="*/ 428 w 576"/>
                <a:gd name="T73" fmla="*/ 268 h 277"/>
                <a:gd name="T74" fmla="*/ 441 w 576"/>
                <a:gd name="T75" fmla="*/ 246 h 277"/>
                <a:gd name="T76" fmla="*/ 431 w 576"/>
                <a:gd name="T77" fmla="*/ 210 h 277"/>
                <a:gd name="T78" fmla="*/ 436 w 576"/>
                <a:gd name="T79" fmla="*/ 198 h 277"/>
                <a:gd name="T80" fmla="*/ 450 w 576"/>
                <a:gd name="T81" fmla="*/ 187 h 277"/>
                <a:gd name="T82" fmla="*/ 472 w 576"/>
                <a:gd name="T83" fmla="*/ 168 h 277"/>
                <a:gd name="T84" fmla="*/ 478 w 576"/>
                <a:gd name="T85" fmla="*/ 165 h 277"/>
                <a:gd name="T86" fmla="*/ 485 w 576"/>
                <a:gd name="T87" fmla="*/ 157 h 277"/>
                <a:gd name="T88" fmla="*/ 490 w 576"/>
                <a:gd name="T89" fmla="*/ 154 h 277"/>
                <a:gd name="T90" fmla="*/ 479 w 576"/>
                <a:gd name="T91" fmla="*/ 129 h 277"/>
                <a:gd name="T92" fmla="*/ 481 w 576"/>
                <a:gd name="T93" fmla="*/ 119 h 277"/>
                <a:gd name="T94" fmla="*/ 484 w 576"/>
                <a:gd name="T95" fmla="*/ 122 h 277"/>
                <a:gd name="T96" fmla="*/ 488 w 576"/>
                <a:gd name="T97" fmla="*/ 132 h 277"/>
                <a:gd name="T98" fmla="*/ 490 w 576"/>
                <a:gd name="T99" fmla="*/ 111 h 277"/>
                <a:gd name="T100" fmla="*/ 504 w 576"/>
                <a:gd name="T101" fmla="*/ 102 h 277"/>
                <a:gd name="T102" fmla="*/ 514 w 576"/>
                <a:gd name="T103" fmla="*/ 96 h 277"/>
                <a:gd name="T104" fmla="*/ 532 w 576"/>
                <a:gd name="T105" fmla="*/ 88 h 277"/>
                <a:gd name="T106" fmla="*/ 541 w 576"/>
                <a:gd name="T107" fmla="*/ 86 h 277"/>
                <a:gd name="T108" fmla="*/ 541 w 576"/>
                <a:gd name="T109" fmla="*/ 69 h 277"/>
                <a:gd name="T110" fmla="*/ 553 w 576"/>
                <a:gd name="T111" fmla="*/ 61 h 277"/>
                <a:gd name="T112" fmla="*/ 564 w 576"/>
                <a:gd name="T113" fmla="*/ 55 h 277"/>
                <a:gd name="T114" fmla="*/ 574 w 576"/>
                <a:gd name="T115" fmla="*/ 52 h 277"/>
                <a:gd name="T116" fmla="*/ 386 w 576"/>
                <a:gd name="T117" fmla="*/ 50 h 277"/>
                <a:gd name="T118" fmla="*/ 371 w 576"/>
                <a:gd name="T119" fmla="*/ 85 h 277"/>
                <a:gd name="T120" fmla="*/ 372 w 576"/>
                <a:gd name="T121" fmla="*/ 55 h 277"/>
                <a:gd name="T122" fmla="*/ 381 w 576"/>
                <a:gd name="T123" fmla="*/ 39 h 277"/>
                <a:gd name="T124" fmla="*/ 393 w 576"/>
                <a:gd name="T125" fmla="*/ 3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277">
                  <a:moveTo>
                    <a:pt x="573" y="49"/>
                  </a:moveTo>
                  <a:cubicBezTo>
                    <a:pt x="571" y="47"/>
                    <a:pt x="569" y="46"/>
                    <a:pt x="571" y="44"/>
                  </a:cubicBezTo>
                  <a:cubicBezTo>
                    <a:pt x="570" y="44"/>
                    <a:pt x="568" y="42"/>
                    <a:pt x="567" y="42"/>
                  </a:cubicBezTo>
                  <a:cubicBezTo>
                    <a:pt x="569" y="40"/>
                    <a:pt x="568" y="34"/>
                    <a:pt x="568" y="30"/>
                  </a:cubicBezTo>
                  <a:cubicBezTo>
                    <a:pt x="568" y="29"/>
                    <a:pt x="568" y="27"/>
                    <a:pt x="568" y="26"/>
                  </a:cubicBezTo>
                  <a:cubicBezTo>
                    <a:pt x="566" y="25"/>
                    <a:pt x="564" y="24"/>
                    <a:pt x="562" y="22"/>
                  </a:cubicBezTo>
                  <a:cubicBezTo>
                    <a:pt x="562" y="23"/>
                    <a:pt x="562" y="24"/>
                    <a:pt x="562" y="24"/>
                  </a:cubicBezTo>
                  <a:cubicBezTo>
                    <a:pt x="560" y="24"/>
                    <a:pt x="560" y="24"/>
                    <a:pt x="558" y="25"/>
                  </a:cubicBezTo>
                  <a:cubicBezTo>
                    <a:pt x="557" y="25"/>
                    <a:pt x="556" y="26"/>
                    <a:pt x="555" y="24"/>
                  </a:cubicBezTo>
                  <a:cubicBezTo>
                    <a:pt x="555" y="20"/>
                    <a:pt x="550" y="25"/>
                    <a:pt x="549" y="26"/>
                  </a:cubicBezTo>
                  <a:cubicBezTo>
                    <a:pt x="547" y="27"/>
                    <a:pt x="546" y="29"/>
                    <a:pt x="545" y="30"/>
                  </a:cubicBezTo>
                  <a:cubicBezTo>
                    <a:pt x="544" y="31"/>
                    <a:pt x="545" y="33"/>
                    <a:pt x="544" y="34"/>
                  </a:cubicBezTo>
                  <a:cubicBezTo>
                    <a:pt x="543" y="35"/>
                    <a:pt x="542" y="37"/>
                    <a:pt x="543" y="38"/>
                  </a:cubicBezTo>
                  <a:cubicBezTo>
                    <a:pt x="543" y="39"/>
                    <a:pt x="543" y="40"/>
                    <a:pt x="542" y="40"/>
                  </a:cubicBezTo>
                  <a:cubicBezTo>
                    <a:pt x="541" y="41"/>
                    <a:pt x="541" y="41"/>
                    <a:pt x="542" y="42"/>
                  </a:cubicBezTo>
                  <a:cubicBezTo>
                    <a:pt x="540" y="42"/>
                    <a:pt x="536" y="44"/>
                    <a:pt x="539" y="45"/>
                  </a:cubicBezTo>
                  <a:cubicBezTo>
                    <a:pt x="538" y="45"/>
                    <a:pt x="538" y="45"/>
                    <a:pt x="537" y="45"/>
                  </a:cubicBezTo>
                  <a:cubicBezTo>
                    <a:pt x="537" y="46"/>
                    <a:pt x="537" y="47"/>
                    <a:pt x="537" y="48"/>
                  </a:cubicBezTo>
                  <a:cubicBezTo>
                    <a:pt x="536" y="47"/>
                    <a:pt x="536" y="46"/>
                    <a:pt x="535" y="47"/>
                  </a:cubicBezTo>
                  <a:cubicBezTo>
                    <a:pt x="533" y="48"/>
                    <a:pt x="533" y="48"/>
                    <a:pt x="532" y="46"/>
                  </a:cubicBezTo>
                  <a:cubicBezTo>
                    <a:pt x="532" y="47"/>
                    <a:pt x="530" y="50"/>
                    <a:pt x="531" y="50"/>
                  </a:cubicBezTo>
                  <a:cubicBezTo>
                    <a:pt x="529" y="50"/>
                    <a:pt x="528" y="50"/>
                    <a:pt x="527" y="50"/>
                  </a:cubicBezTo>
                  <a:cubicBezTo>
                    <a:pt x="521" y="50"/>
                    <a:pt x="515" y="50"/>
                    <a:pt x="509" y="51"/>
                  </a:cubicBezTo>
                  <a:cubicBezTo>
                    <a:pt x="501" y="51"/>
                    <a:pt x="492" y="49"/>
                    <a:pt x="488" y="57"/>
                  </a:cubicBezTo>
                  <a:cubicBezTo>
                    <a:pt x="487" y="58"/>
                    <a:pt x="485" y="60"/>
                    <a:pt x="484" y="59"/>
                  </a:cubicBezTo>
                  <a:cubicBezTo>
                    <a:pt x="484" y="61"/>
                    <a:pt x="485" y="60"/>
                    <a:pt x="486" y="60"/>
                  </a:cubicBezTo>
                  <a:cubicBezTo>
                    <a:pt x="486" y="60"/>
                    <a:pt x="486" y="61"/>
                    <a:pt x="485" y="61"/>
                  </a:cubicBezTo>
                  <a:cubicBezTo>
                    <a:pt x="486" y="61"/>
                    <a:pt x="486" y="61"/>
                    <a:pt x="487" y="61"/>
                  </a:cubicBezTo>
                  <a:cubicBezTo>
                    <a:pt x="486" y="62"/>
                    <a:pt x="485" y="62"/>
                    <a:pt x="484" y="62"/>
                  </a:cubicBezTo>
                  <a:cubicBezTo>
                    <a:pt x="488" y="66"/>
                    <a:pt x="481" y="66"/>
                    <a:pt x="480" y="68"/>
                  </a:cubicBezTo>
                  <a:cubicBezTo>
                    <a:pt x="478" y="70"/>
                    <a:pt x="476" y="68"/>
                    <a:pt x="475" y="69"/>
                  </a:cubicBezTo>
                  <a:cubicBezTo>
                    <a:pt x="472" y="69"/>
                    <a:pt x="472" y="69"/>
                    <a:pt x="469" y="68"/>
                  </a:cubicBezTo>
                  <a:cubicBezTo>
                    <a:pt x="467" y="67"/>
                    <a:pt x="463" y="68"/>
                    <a:pt x="460" y="68"/>
                  </a:cubicBezTo>
                  <a:cubicBezTo>
                    <a:pt x="458" y="69"/>
                    <a:pt x="457" y="69"/>
                    <a:pt x="456" y="69"/>
                  </a:cubicBezTo>
                  <a:cubicBezTo>
                    <a:pt x="454" y="71"/>
                    <a:pt x="455" y="73"/>
                    <a:pt x="456" y="74"/>
                  </a:cubicBezTo>
                  <a:cubicBezTo>
                    <a:pt x="457" y="74"/>
                    <a:pt x="458" y="73"/>
                    <a:pt x="458" y="74"/>
                  </a:cubicBezTo>
                  <a:cubicBezTo>
                    <a:pt x="458" y="75"/>
                    <a:pt x="457" y="75"/>
                    <a:pt x="456" y="76"/>
                  </a:cubicBezTo>
                  <a:cubicBezTo>
                    <a:pt x="456" y="76"/>
                    <a:pt x="456" y="76"/>
                    <a:pt x="456" y="77"/>
                  </a:cubicBezTo>
                  <a:cubicBezTo>
                    <a:pt x="456" y="77"/>
                    <a:pt x="455" y="77"/>
                    <a:pt x="454" y="77"/>
                  </a:cubicBezTo>
                  <a:cubicBezTo>
                    <a:pt x="453" y="78"/>
                    <a:pt x="450" y="80"/>
                    <a:pt x="449" y="81"/>
                  </a:cubicBezTo>
                  <a:cubicBezTo>
                    <a:pt x="448" y="81"/>
                    <a:pt x="447" y="81"/>
                    <a:pt x="446" y="81"/>
                  </a:cubicBezTo>
                  <a:cubicBezTo>
                    <a:pt x="445" y="82"/>
                    <a:pt x="444" y="83"/>
                    <a:pt x="443" y="83"/>
                  </a:cubicBezTo>
                  <a:cubicBezTo>
                    <a:pt x="442" y="84"/>
                    <a:pt x="442" y="83"/>
                    <a:pt x="441" y="84"/>
                  </a:cubicBezTo>
                  <a:cubicBezTo>
                    <a:pt x="441" y="85"/>
                    <a:pt x="439" y="84"/>
                    <a:pt x="439" y="85"/>
                  </a:cubicBezTo>
                  <a:cubicBezTo>
                    <a:pt x="437" y="85"/>
                    <a:pt x="433" y="86"/>
                    <a:pt x="433" y="87"/>
                  </a:cubicBezTo>
                  <a:cubicBezTo>
                    <a:pt x="433" y="88"/>
                    <a:pt x="428" y="89"/>
                    <a:pt x="427" y="89"/>
                  </a:cubicBezTo>
                  <a:cubicBezTo>
                    <a:pt x="425" y="89"/>
                    <a:pt x="424" y="90"/>
                    <a:pt x="422" y="90"/>
                  </a:cubicBezTo>
                  <a:cubicBezTo>
                    <a:pt x="421" y="90"/>
                    <a:pt x="420" y="89"/>
                    <a:pt x="419" y="89"/>
                  </a:cubicBezTo>
                  <a:cubicBezTo>
                    <a:pt x="418" y="89"/>
                    <a:pt x="417" y="89"/>
                    <a:pt x="416" y="90"/>
                  </a:cubicBezTo>
                  <a:cubicBezTo>
                    <a:pt x="417" y="89"/>
                    <a:pt x="417" y="89"/>
                    <a:pt x="418" y="88"/>
                  </a:cubicBezTo>
                  <a:cubicBezTo>
                    <a:pt x="416" y="88"/>
                    <a:pt x="414" y="86"/>
                    <a:pt x="413" y="87"/>
                  </a:cubicBezTo>
                  <a:cubicBezTo>
                    <a:pt x="413" y="87"/>
                    <a:pt x="412" y="86"/>
                    <a:pt x="413" y="85"/>
                  </a:cubicBezTo>
                  <a:cubicBezTo>
                    <a:pt x="413" y="84"/>
                    <a:pt x="414" y="84"/>
                    <a:pt x="415" y="84"/>
                  </a:cubicBezTo>
                  <a:cubicBezTo>
                    <a:pt x="414" y="82"/>
                    <a:pt x="414" y="81"/>
                    <a:pt x="416" y="81"/>
                  </a:cubicBezTo>
                  <a:cubicBezTo>
                    <a:pt x="417" y="80"/>
                    <a:pt x="418" y="79"/>
                    <a:pt x="419" y="78"/>
                  </a:cubicBezTo>
                  <a:cubicBezTo>
                    <a:pt x="419" y="78"/>
                    <a:pt x="420" y="79"/>
                    <a:pt x="420" y="78"/>
                  </a:cubicBezTo>
                  <a:cubicBezTo>
                    <a:pt x="420" y="77"/>
                    <a:pt x="420" y="76"/>
                    <a:pt x="421" y="76"/>
                  </a:cubicBezTo>
                  <a:cubicBezTo>
                    <a:pt x="422" y="74"/>
                    <a:pt x="423" y="73"/>
                    <a:pt x="424" y="71"/>
                  </a:cubicBezTo>
                  <a:cubicBezTo>
                    <a:pt x="422" y="71"/>
                    <a:pt x="422" y="71"/>
                    <a:pt x="422" y="69"/>
                  </a:cubicBezTo>
                  <a:cubicBezTo>
                    <a:pt x="422" y="68"/>
                    <a:pt x="421" y="68"/>
                    <a:pt x="421" y="67"/>
                  </a:cubicBezTo>
                  <a:cubicBezTo>
                    <a:pt x="421" y="67"/>
                    <a:pt x="422" y="67"/>
                    <a:pt x="422" y="66"/>
                  </a:cubicBezTo>
                  <a:cubicBezTo>
                    <a:pt x="420" y="64"/>
                    <a:pt x="421" y="61"/>
                    <a:pt x="418" y="61"/>
                  </a:cubicBezTo>
                  <a:cubicBezTo>
                    <a:pt x="417" y="60"/>
                    <a:pt x="412" y="61"/>
                    <a:pt x="414" y="62"/>
                  </a:cubicBezTo>
                  <a:cubicBezTo>
                    <a:pt x="413" y="62"/>
                    <a:pt x="412" y="64"/>
                    <a:pt x="412" y="64"/>
                  </a:cubicBezTo>
                  <a:cubicBezTo>
                    <a:pt x="411" y="64"/>
                    <a:pt x="411" y="65"/>
                    <a:pt x="410" y="65"/>
                  </a:cubicBezTo>
                  <a:cubicBezTo>
                    <a:pt x="410" y="65"/>
                    <a:pt x="409" y="65"/>
                    <a:pt x="409" y="65"/>
                  </a:cubicBezTo>
                  <a:cubicBezTo>
                    <a:pt x="408" y="64"/>
                    <a:pt x="408" y="62"/>
                    <a:pt x="408" y="62"/>
                  </a:cubicBezTo>
                  <a:cubicBezTo>
                    <a:pt x="409" y="61"/>
                    <a:pt x="410" y="61"/>
                    <a:pt x="410" y="59"/>
                  </a:cubicBezTo>
                  <a:cubicBezTo>
                    <a:pt x="412" y="60"/>
                    <a:pt x="411" y="58"/>
                    <a:pt x="412" y="58"/>
                  </a:cubicBezTo>
                  <a:cubicBezTo>
                    <a:pt x="414" y="57"/>
                    <a:pt x="414" y="56"/>
                    <a:pt x="414" y="55"/>
                  </a:cubicBezTo>
                  <a:cubicBezTo>
                    <a:pt x="414" y="53"/>
                    <a:pt x="415" y="53"/>
                    <a:pt x="414" y="52"/>
                  </a:cubicBezTo>
                  <a:cubicBezTo>
                    <a:pt x="413" y="50"/>
                    <a:pt x="412" y="50"/>
                    <a:pt x="412" y="49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3" y="47"/>
                    <a:pt x="414" y="46"/>
                    <a:pt x="411" y="46"/>
                  </a:cubicBezTo>
                  <a:cubicBezTo>
                    <a:pt x="410" y="46"/>
                    <a:pt x="408" y="43"/>
                    <a:pt x="406" y="44"/>
                  </a:cubicBezTo>
                  <a:cubicBezTo>
                    <a:pt x="405" y="42"/>
                    <a:pt x="404" y="43"/>
                    <a:pt x="402" y="42"/>
                  </a:cubicBezTo>
                  <a:cubicBezTo>
                    <a:pt x="401" y="41"/>
                    <a:pt x="400" y="42"/>
                    <a:pt x="400" y="40"/>
                  </a:cubicBezTo>
                  <a:cubicBezTo>
                    <a:pt x="399" y="39"/>
                    <a:pt x="399" y="38"/>
                    <a:pt x="400" y="38"/>
                  </a:cubicBezTo>
                  <a:cubicBezTo>
                    <a:pt x="401" y="38"/>
                    <a:pt x="403" y="39"/>
                    <a:pt x="403" y="38"/>
                  </a:cubicBezTo>
                  <a:cubicBezTo>
                    <a:pt x="403" y="38"/>
                    <a:pt x="407" y="39"/>
                    <a:pt x="408" y="39"/>
                  </a:cubicBezTo>
                  <a:cubicBezTo>
                    <a:pt x="409" y="39"/>
                    <a:pt x="410" y="39"/>
                    <a:pt x="411" y="39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11" y="38"/>
                    <a:pt x="410" y="38"/>
                    <a:pt x="409" y="38"/>
                  </a:cubicBezTo>
                  <a:cubicBezTo>
                    <a:pt x="407" y="39"/>
                    <a:pt x="405" y="34"/>
                    <a:pt x="404" y="35"/>
                  </a:cubicBezTo>
                  <a:cubicBezTo>
                    <a:pt x="406" y="34"/>
                    <a:pt x="404" y="34"/>
                    <a:pt x="404" y="32"/>
                  </a:cubicBezTo>
                  <a:cubicBezTo>
                    <a:pt x="401" y="32"/>
                    <a:pt x="401" y="32"/>
                    <a:pt x="401" y="32"/>
                  </a:cubicBezTo>
                  <a:cubicBezTo>
                    <a:pt x="401" y="33"/>
                    <a:pt x="400" y="33"/>
                    <a:pt x="400" y="34"/>
                  </a:cubicBezTo>
                  <a:cubicBezTo>
                    <a:pt x="399" y="33"/>
                    <a:pt x="398" y="33"/>
                    <a:pt x="397" y="33"/>
                  </a:cubicBezTo>
                  <a:cubicBezTo>
                    <a:pt x="396" y="32"/>
                    <a:pt x="398" y="30"/>
                    <a:pt x="398" y="30"/>
                  </a:cubicBezTo>
                  <a:cubicBezTo>
                    <a:pt x="397" y="30"/>
                    <a:pt x="396" y="30"/>
                    <a:pt x="395" y="29"/>
                  </a:cubicBezTo>
                  <a:cubicBezTo>
                    <a:pt x="395" y="29"/>
                    <a:pt x="393" y="30"/>
                    <a:pt x="393" y="30"/>
                  </a:cubicBezTo>
                  <a:cubicBezTo>
                    <a:pt x="391" y="31"/>
                    <a:pt x="388" y="30"/>
                    <a:pt x="386" y="30"/>
                  </a:cubicBezTo>
                  <a:cubicBezTo>
                    <a:pt x="386" y="30"/>
                    <a:pt x="386" y="31"/>
                    <a:pt x="385" y="31"/>
                  </a:cubicBezTo>
                  <a:cubicBezTo>
                    <a:pt x="385" y="30"/>
                    <a:pt x="384" y="31"/>
                    <a:pt x="384" y="31"/>
                  </a:cubicBezTo>
                  <a:cubicBezTo>
                    <a:pt x="383" y="32"/>
                    <a:pt x="383" y="32"/>
                    <a:pt x="382" y="32"/>
                  </a:cubicBezTo>
                  <a:cubicBezTo>
                    <a:pt x="381" y="32"/>
                    <a:pt x="381" y="33"/>
                    <a:pt x="381" y="33"/>
                  </a:cubicBezTo>
                  <a:cubicBezTo>
                    <a:pt x="380" y="33"/>
                    <a:pt x="378" y="33"/>
                    <a:pt x="377" y="32"/>
                  </a:cubicBezTo>
                  <a:cubicBezTo>
                    <a:pt x="377" y="31"/>
                    <a:pt x="373" y="33"/>
                    <a:pt x="373" y="32"/>
                  </a:cubicBezTo>
                  <a:cubicBezTo>
                    <a:pt x="372" y="31"/>
                    <a:pt x="371" y="30"/>
                    <a:pt x="370" y="29"/>
                  </a:cubicBezTo>
                  <a:cubicBezTo>
                    <a:pt x="368" y="28"/>
                    <a:pt x="365" y="27"/>
                    <a:pt x="364" y="29"/>
                  </a:cubicBezTo>
                  <a:cubicBezTo>
                    <a:pt x="364" y="29"/>
                    <a:pt x="364" y="28"/>
                    <a:pt x="364" y="28"/>
                  </a:cubicBezTo>
                  <a:cubicBezTo>
                    <a:pt x="363" y="28"/>
                    <a:pt x="362" y="30"/>
                    <a:pt x="362" y="29"/>
                  </a:cubicBezTo>
                  <a:cubicBezTo>
                    <a:pt x="362" y="28"/>
                    <a:pt x="362" y="25"/>
                    <a:pt x="362" y="25"/>
                  </a:cubicBezTo>
                  <a:cubicBezTo>
                    <a:pt x="363" y="25"/>
                    <a:pt x="363" y="26"/>
                    <a:pt x="363" y="27"/>
                  </a:cubicBezTo>
                  <a:cubicBezTo>
                    <a:pt x="364" y="26"/>
                    <a:pt x="367" y="24"/>
                    <a:pt x="367" y="22"/>
                  </a:cubicBezTo>
                  <a:cubicBezTo>
                    <a:pt x="368" y="22"/>
                    <a:pt x="369" y="22"/>
                    <a:pt x="370" y="22"/>
                  </a:cubicBezTo>
                  <a:cubicBezTo>
                    <a:pt x="369" y="22"/>
                    <a:pt x="366" y="21"/>
                    <a:pt x="365" y="22"/>
                  </a:cubicBezTo>
                  <a:cubicBezTo>
                    <a:pt x="362" y="23"/>
                    <a:pt x="361" y="23"/>
                    <a:pt x="361" y="25"/>
                  </a:cubicBezTo>
                  <a:cubicBezTo>
                    <a:pt x="360" y="24"/>
                    <a:pt x="358" y="26"/>
                    <a:pt x="357" y="26"/>
                  </a:cubicBezTo>
                  <a:cubicBezTo>
                    <a:pt x="356" y="26"/>
                    <a:pt x="355" y="28"/>
                    <a:pt x="354" y="28"/>
                  </a:cubicBezTo>
                  <a:cubicBezTo>
                    <a:pt x="353" y="29"/>
                    <a:pt x="351" y="28"/>
                    <a:pt x="350" y="29"/>
                  </a:cubicBezTo>
                  <a:cubicBezTo>
                    <a:pt x="348" y="29"/>
                    <a:pt x="347" y="30"/>
                    <a:pt x="346" y="31"/>
                  </a:cubicBezTo>
                  <a:cubicBezTo>
                    <a:pt x="344" y="31"/>
                    <a:pt x="344" y="30"/>
                    <a:pt x="343" y="32"/>
                  </a:cubicBezTo>
                  <a:cubicBezTo>
                    <a:pt x="342" y="32"/>
                    <a:pt x="341" y="31"/>
                    <a:pt x="340" y="31"/>
                  </a:cubicBezTo>
                  <a:cubicBezTo>
                    <a:pt x="339" y="30"/>
                    <a:pt x="339" y="31"/>
                    <a:pt x="338" y="31"/>
                  </a:cubicBezTo>
                  <a:cubicBezTo>
                    <a:pt x="337" y="31"/>
                    <a:pt x="340" y="29"/>
                    <a:pt x="339" y="28"/>
                  </a:cubicBezTo>
                  <a:cubicBezTo>
                    <a:pt x="338" y="27"/>
                    <a:pt x="335" y="28"/>
                    <a:pt x="335" y="29"/>
                  </a:cubicBezTo>
                  <a:cubicBezTo>
                    <a:pt x="335" y="28"/>
                    <a:pt x="334" y="28"/>
                    <a:pt x="333" y="29"/>
                  </a:cubicBezTo>
                  <a:cubicBezTo>
                    <a:pt x="333" y="29"/>
                    <a:pt x="334" y="29"/>
                    <a:pt x="334" y="29"/>
                  </a:cubicBezTo>
                  <a:cubicBezTo>
                    <a:pt x="334" y="29"/>
                    <a:pt x="326" y="30"/>
                    <a:pt x="325" y="30"/>
                  </a:cubicBezTo>
                  <a:cubicBezTo>
                    <a:pt x="325" y="30"/>
                    <a:pt x="326" y="30"/>
                    <a:pt x="326" y="29"/>
                  </a:cubicBezTo>
                  <a:cubicBezTo>
                    <a:pt x="331" y="26"/>
                    <a:pt x="336" y="20"/>
                    <a:pt x="343" y="19"/>
                  </a:cubicBezTo>
                  <a:cubicBezTo>
                    <a:pt x="346" y="18"/>
                    <a:pt x="349" y="17"/>
                    <a:pt x="352" y="15"/>
                  </a:cubicBezTo>
                  <a:cubicBezTo>
                    <a:pt x="351" y="15"/>
                    <a:pt x="349" y="16"/>
                    <a:pt x="348" y="16"/>
                  </a:cubicBezTo>
                  <a:cubicBezTo>
                    <a:pt x="347" y="16"/>
                    <a:pt x="347" y="16"/>
                    <a:pt x="345" y="15"/>
                  </a:cubicBezTo>
                  <a:cubicBezTo>
                    <a:pt x="344" y="14"/>
                    <a:pt x="341" y="16"/>
                    <a:pt x="339" y="15"/>
                  </a:cubicBezTo>
                  <a:cubicBezTo>
                    <a:pt x="337" y="13"/>
                    <a:pt x="335" y="14"/>
                    <a:pt x="333" y="15"/>
                  </a:cubicBezTo>
                  <a:cubicBezTo>
                    <a:pt x="331" y="17"/>
                    <a:pt x="330" y="15"/>
                    <a:pt x="329" y="13"/>
                  </a:cubicBezTo>
                  <a:cubicBezTo>
                    <a:pt x="327" y="15"/>
                    <a:pt x="324" y="9"/>
                    <a:pt x="322" y="14"/>
                  </a:cubicBezTo>
                  <a:cubicBezTo>
                    <a:pt x="322" y="11"/>
                    <a:pt x="321" y="11"/>
                    <a:pt x="319" y="11"/>
                  </a:cubicBezTo>
                  <a:cubicBezTo>
                    <a:pt x="322" y="10"/>
                    <a:pt x="316" y="8"/>
                    <a:pt x="314" y="8"/>
                  </a:cubicBezTo>
                  <a:cubicBezTo>
                    <a:pt x="314" y="8"/>
                    <a:pt x="314" y="9"/>
                    <a:pt x="313" y="9"/>
                  </a:cubicBezTo>
                  <a:cubicBezTo>
                    <a:pt x="312" y="10"/>
                    <a:pt x="311" y="10"/>
                    <a:pt x="311" y="10"/>
                  </a:cubicBezTo>
                  <a:cubicBezTo>
                    <a:pt x="309" y="10"/>
                    <a:pt x="308" y="9"/>
                    <a:pt x="307" y="8"/>
                  </a:cubicBezTo>
                  <a:cubicBezTo>
                    <a:pt x="305" y="7"/>
                    <a:pt x="299" y="10"/>
                    <a:pt x="299" y="6"/>
                  </a:cubicBezTo>
                  <a:cubicBezTo>
                    <a:pt x="299" y="3"/>
                    <a:pt x="298" y="1"/>
                    <a:pt x="294" y="0"/>
                  </a:cubicBezTo>
                  <a:cubicBezTo>
                    <a:pt x="294" y="1"/>
                    <a:pt x="294" y="3"/>
                    <a:pt x="295" y="4"/>
                  </a:cubicBezTo>
                  <a:cubicBezTo>
                    <a:pt x="264" y="4"/>
                    <a:pt x="234" y="4"/>
                    <a:pt x="204" y="4"/>
                  </a:cubicBezTo>
                  <a:cubicBezTo>
                    <a:pt x="154" y="4"/>
                    <a:pt x="104" y="4"/>
                    <a:pt x="55" y="4"/>
                  </a:cubicBezTo>
                  <a:cubicBezTo>
                    <a:pt x="42" y="4"/>
                    <a:pt x="28" y="4"/>
                    <a:pt x="15" y="4"/>
                  </a:cubicBezTo>
                  <a:cubicBezTo>
                    <a:pt x="17" y="5"/>
                    <a:pt x="18" y="5"/>
                    <a:pt x="20" y="5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6"/>
                    <a:pt x="22" y="7"/>
                    <a:pt x="22" y="8"/>
                  </a:cubicBezTo>
                  <a:cubicBezTo>
                    <a:pt x="23" y="9"/>
                    <a:pt x="20" y="10"/>
                    <a:pt x="19" y="11"/>
                  </a:cubicBezTo>
                  <a:cubicBezTo>
                    <a:pt x="21" y="11"/>
                    <a:pt x="22" y="11"/>
                    <a:pt x="23" y="12"/>
                  </a:cubicBezTo>
                  <a:cubicBezTo>
                    <a:pt x="22" y="12"/>
                    <a:pt x="20" y="12"/>
                    <a:pt x="21" y="14"/>
                  </a:cubicBezTo>
                  <a:cubicBezTo>
                    <a:pt x="21" y="13"/>
                    <a:pt x="25" y="16"/>
                    <a:pt x="25" y="16"/>
                  </a:cubicBezTo>
                  <a:cubicBezTo>
                    <a:pt x="22" y="16"/>
                    <a:pt x="24" y="20"/>
                    <a:pt x="24" y="22"/>
                  </a:cubicBezTo>
                  <a:cubicBezTo>
                    <a:pt x="24" y="25"/>
                    <a:pt x="22" y="24"/>
                    <a:pt x="20" y="23"/>
                  </a:cubicBezTo>
                  <a:cubicBezTo>
                    <a:pt x="19" y="24"/>
                    <a:pt x="20" y="29"/>
                    <a:pt x="17" y="26"/>
                  </a:cubicBezTo>
                  <a:cubicBezTo>
                    <a:pt x="15" y="25"/>
                    <a:pt x="21" y="23"/>
                    <a:pt x="15" y="23"/>
                  </a:cubicBezTo>
                  <a:cubicBezTo>
                    <a:pt x="17" y="21"/>
                    <a:pt x="17" y="19"/>
                    <a:pt x="18" y="17"/>
                  </a:cubicBezTo>
                  <a:cubicBezTo>
                    <a:pt x="18" y="18"/>
                    <a:pt x="19" y="19"/>
                    <a:pt x="19" y="20"/>
                  </a:cubicBezTo>
                  <a:cubicBezTo>
                    <a:pt x="21" y="19"/>
                    <a:pt x="20" y="17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4"/>
                    <a:pt x="17" y="15"/>
                    <a:pt x="17" y="16"/>
                  </a:cubicBezTo>
                  <a:cubicBezTo>
                    <a:pt x="16" y="14"/>
                    <a:pt x="10" y="14"/>
                    <a:pt x="8" y="14"/>
                  </a:cubicBezTo>
                  <a:cubicBezTo>
                    <a:pt x="5" y="13"/>
                    <a:pt x="2" y="13"/>
                    <a:pt x="0" y="11"/>
                  </a:cubicBezTo>
                  <a:cubicBezTo>
                    <a:pt x="0" y="13"/>
                    <a:pt x="0" y="14"/>
                    <a:pt x="1" y="16"/>
                  </a:cubicBezTo>
                  <a:cubicBezTo>
                    <a:pt x="1" y="17"/>
                    <a:pt x="4" y="19"/>
                    <a:pt x="4" y="19"/>
                  </a:cubicBezTo>
                  <a:cubicBezTo>
                    <a:pt x="3" y="22"/>
                    <a:pt x="3" y="22"/>
                    <a:pt x="5" y="24"/>
                  </a:cubicBezTo>
                  <a:cubicBezTo>
                    <a:pt x="6" y="25"/>
                    <a:pt x="4" y="27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8" y="29"/>
                    <a:pt x="7" y="30"/>
                    <a:pt x="6" y="28"/>
                  </a:cubicBezTo>
                  <a:cubicBezTo>
                    <a:pt x="6" y="28"/>
                    <a:pt x="6" y="30"/>
                    <a:pt x="6" y="30"/>
                  </a:cubicBezTo>
                  <a:cubicBezTo>
                    <a:pt x="6" y="31"/>
                    <a:pt x="8" y="30"/>
                    <a:pt x="8" y="31"/>
                  </a:cubicBezTo>
                  <a:cubicBezTo>
                    <a:pt x="9" y="32"/>
                    <a:pt x="8" y="34"/>
                    <a:pt x="7" y="34"/>
                  </a:cubicBezTo>
                  <a:cubicBezTo>
                    <a:pt x="7" y="33"/>
                    <a:pt x="7" y="33"/>
                    <a:pt x="7" y="32"/>
                  </a:cubicBezTo>
                  <a:cubicBezTo>
                    <a:pt x="6" y="33"/>
                    <a:pt x="6" y="34"/>
                    <a:pt x="5" y="36"/>
                  </a:cubicBezTo>
                  <a:cubicBezTo>
                    <a:pt x="7" y="36"/>
                    <a:pt x="9" y="36"/>
                    <a:pt x="11" y="36"/>
                  </a:cubicBezTo>
                  <a:cubicBezTo>
                    <a:pt x="13" y="36"/>
                    <a:pt x="13" y="37"/>
                    <a:pt x="15" y="37"/>
                  </a:cubicBezTo>
                  <a:cubicBezTo>
                    <a:pt x="14" y="37"/>
                    <a:pt x="13" y="38"/>
                    <a:pt x="13" y="37"/>
                  </a:cubicBezTo>
                  <a:cubicBezTo>
                    <a:pt x="12" y="37"/>
                    <a:pt x="12" y="37"/>
                    <a:pt x="11" y="37"/>
                  </a:cubicBezTo>
                  <a:cubicBezTo>
                    <a:pt x="10" y="37"/>
                    <a:pt x="9" y="37"/>
                    <a:pt x="8" y="37"/>
                  </a:cubicBezTo>
                  <a:cubicBezTo>
                    <a:pt x="8" y="38"/>
                    <a:pt x="8" y="39"/>
                    <a:pt x="7" y="40"/>
                  </a:cubicBezTo>
                  <a:cubicBezTo>
                    <a:pt x="7" y="40"/>
                    <a:pt x="8" y="40"/>
                    <a:pt x="8" y="40"/>
                  </a:cubicBezTo>
                  <a:cubicBezTo>
                    <a:pt x="7" y="41"/>
                    <a:pt x="7" y="41"/>
                    <a:pt x="8" y="42"/>
                  </a:cubicBezTo>
                  <a:cubicBezTo>
                    <a:pt x="9" y="43"/>
                    <a:pt x="8" y="44"/>
                    <a:pt x="8" y="45"/>
                  </a:cubicBezTo>
                  <a:cubicBezTo>
                    <a:pt x="8" y="45"/>
                    <a:pt x="7" y="44"/>
                    <a:pt x="7" y="43"/>
                  </a:cubicBezTo>
                  <a:cubicBezTo>
                    <a:pt x="6" y="45"/>
                    <a:pt x="6" y="45"/>
                    <a:pt x="7" y="46"/>
                  </a:cubicBezTo>
                  <a:cubicBezTo>
                    <a:pt x="8" y="47"/>
                    <a:pt x="8" y="48"/>
                    <a:pt x="7" y="49"/>
                  </a:cubicBezTo>
                  <a:cubicBezTo>
                    <a:pt x="7" y="50"/>
                    <a:pt x="7" y="50"/>
                    <a:pt x="7" y="51"/>
                  </a:cubicBezTo>
                  <a:cubicBezTo>
                    <a:pt x="7" y="52"/>
                    <a:pt x="6" y="53"/>
                    <a:pt x="6" y="54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5" y="55"/>
                    <a:pt x="6" y="58"/>
                    <a:pt x="6" y="60"/>
                  </a:cubicBezTo>
                  <a:cubicBezTo>
                    <a:pt x="6" y="61"/>
                    <a:pt x="5" y="63"/>
                    <a:pt x="4" y="65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5" y="67"/>
                    <a:pt x="4" y="67"/>
                    <a:pt x="6" y="69"/>
                  </a:cubicBezTo>
                  <a:cubicBezTo>
                    <a:pt x="5" y="69"/>
                    <a:pt x="4" y="69"/>
                    <a:pt x="4" y="70"/>
                  </a:cubicBezTo>
                  <a:cubicBezTo>
                    <a:pt x="4" y="70"/>
                    <a:pt x="3" y="69"/>
                    <a:pt x="3" y="68"/>
                  </a:cubicBezTo>
                  <a:cubicBezTo>
                    <a:pt x="3" y="71"/>
                    <a:pt x="3" y="72"/>
                    <a:pt x="1" y="74"/>
                  </a:cubicBezTo>
                  <a:cubicBezTo>
                    <a:pt x="1" y="74"/>
                    <a:pt x="4" y="76"/>
                    <a:pt x="3" y="78"/>
                  </a:cubicBezTo>
                  <a:cubicBezTo>
                    <a:pt x="3" y="80"/>
                    <a:pt x="2" y="81"/>
                    <a:pt x="4" y="83"/>
                  </a:cubicBezTo>
                  <a:cubicBezTo>
                    <a:pt x="4" y="84"/>
                    <a:pt x="5" y="83"/>
                    <a:pt x="5" y="84"/>
                  </a:cubicBezTo>
                  <a:cubicBezTo>
                    <a:pt x="5" y="85"/>
                    <a:pt x="5" y="86"/>
                    <a:pt x="5" y="87"/>
                  </a:cubicBezTo>
                  <a:cubicBezTo>
                    <a:pt x="6" y="87"/>
                    <a:pt x="7" y="91"/>
                    <a:pt x="6" y="92"/>
                  </a:cubicBezTo>
                  <a:cubicBezTo>
                    <a:pt x="6" y="94"/>
                    <a:pt x="6" y="94"/>
                    <a:pt x="6" y="95"/>
                  </a:cubicBezTo>
                  <a:cubicBezTo>
                    <a:pt x="6" y="96"/>
                    <a:pt x="5" y="97"/>
                    <a:pt x="5" y="98"/>
                  </a:cubicBezTo>
                  <a:cubicBezTo>
                    <a:pt x="5" y="98"/>
                    <a:pt x="6" y="98"/>
                    <a:pt x="6" y="98"/>
                  </a:cubicBezTo>
                  <a:cubicBezTo>
                    <a:pt x="2" y="101"/>
                    <a:pt x="3" y="105"/>
                    <a:pt x="7" y="108"/>
                  </a:cubicBezTo>
                  <a:cubicBezTo>
                    <a:pt x="10" y="110"/>
                    <a:pt x="9" y="110"/>
                    <a:pt x="9" y="113"/>
                  </a:cubicBezTo>
                  <a:cubicBezTo>
                    <a:pt x="9" y="115"/>
                    <a:pt x="10" y="117"/>
                    <a:pt x="10" y="119"/>
                  </a:cubicBezTo>
                  <a:cubicBezTo>
                    <a:pt x="10" y="119"/>
                    <a:pt x="9" y="119"/>
                    <a:pt x="9" y="119"/>
                  </a:cubicBezTo>
                  <a:cubicBezTo>
                    <a:pt x="12" y="119"/>
                    <a:pt x="11" y="121"/>
                    <a:pt x="13" y="123"/>
                  </a:cubicBezTo>
                  <a:cubicBezTo>
                    <a:pt x="15" y="125"/>
                    <a:pt x="16" y="123"/>
                    <a:pt x="16" y="12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7" y="128"/>
                    <a:pt x="17" y="129"/>
                    <a:pt x="18" y="130"/>
                  </a:cubicBezTo>
                  <a:cubicBezTo>
                    <a:pt x="20" y="131"/>
                    <a:pt x="21" y="130"/>
                    <a:pt x="22" y="132"/>
                  </a:cubicBezTo>
                  <a:cubicBezTo>
                    <a:pt x="22" y="130"/>
                    <a:pt x="22" y="129"/>
                    <a:pt x="22" y="128"/>
                  </a:cubicBezTo>
                  <a:cubicBezTo>
                    <a:pt x="23" y="128"/>
                    <a:pt x="24" y="129"/>
                    <a:pt x="25" y="129"/>
                  </a:cubicBezTo>
                  <a:cubicBezTo>
                    <a:pt x="26" y="128"/>
                    <a:pt x="27" y="128"/>
                    <a:pt x="28" y="128"/>
                  </a:cubicBezTo>
                  <a:cubicBezTo>
                    <a:pt x="28" y="128"/>
                    <a:pt x="28" y="129"/>
                    <a:pt x="27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30" y="129"/>
                    <a:pt x="30" y="128"/>
                    <a:pt x="30" y="128"/>
                  </a:cubicBezTo>
                  <a:cubicBezTo>
                    <a:pt x="32" y="128"/>
                    <a:pt x="32" y="128"/>
                    <a:pt x="33" y="130"/>
                  </a:cubicBezTo>
                  <a:cubicBezTo>
                    <a:pt x="31" y="130"/>
                    <a:pt x="24" y="129"/>
                    <a:pt x="23" y="131"/>
                  </a:cubicBezTo>
                  <a:cubicBezTo>
                    <a:pt x="25" y="131"/>
                    <a:pt x="24" y="132"/>
                    <a:pt x="25" y="133"/>
                  </a:cubicBezTo>
                  <a:cubicBezTo>
                    <a:pt x="25" y="134"/>
                    <a:pt x="26" y="135"/>
                    <a:pt x="27" y="136"/>
                  </a:cubicBezTo>
                  <a:cubicBezTo>
                    <a:pt x="24" y="135"/>
                    <a:pt x="23" y="135"/>
                    <a:pt x="23" y="132"/>
                  </a:cubicBezTo>
                  <a:cubicBezTo>
                    <a:pt x="21" y="133"/>
                    <a:pt x="21" y="136"/>
                    <a:pt x="23" y="136"/>
                  </a:cubicBezTo>
                  <a:cubicBezTo>
                    <a:pt x="24" y="137"/>
                    <a:pt x="23" y="138"/>
                    <a:pt x="23" y="139"/>
                  </a:cubicBezTo>
                  <a:cubicBezTo>
                    <a:pt x="23" y="139"/>
                    <a:pt x="24" y="140"/>
                    <a:pt x="25" y="141"/>
                  </a:cubicBezTo>
                  <a:cubicBezTo>
                    <a:pt x="25" y="141"/>
                    <a:pt x="29" y="141"/>
                    <a:pt x="29" y="141"/>
                  </a:cubicBezTo>
                  <a:cubicBezTo>
                    <a:pt x="29" y="143"/>
                    <a:pt x="30" y="146"/>
                    <a:pt x="27" y="145"/>
                  </a:cubicBezTo>
                  <a:cubicBezTo>
                    <a:pt x="28" y="150"/>
                    <a:pt x="33" y="151"/>
                    <a:pt x="33" y="155"/>
                  </a:cubicBezTo>
                  <a:cubicBezTo>
                    <a:pt x="33" y="156"/>
                    <a:pt x="34" y="156"/>
                    <a:pt x="35" y="157"/>
                  </a:cubicBezTo>
                  <a:cubicBezTo>
                    <a:pt x="36" y="157"/>
                    <a:pt x="37" y="158"/>
                    <a:pt x="37" y="159"/>
                  </a:cubicBezTo>
                  <a:cubicBezTo>
                    <a:pt x="38" y="160"/>
                    <a:pt x="38" y="163"/>
                    <a:pt x="41" y="162"/>
                  </a:cubicBezTo>
                  <a:cubicBezTo>
                    <a:pt x="40" y="164"/>
                    <a:pt x="39" y="169"/>
                    <a:pt x="41" y="169"/>
                  </a:cubicBezTo>
                  <a:cubicBezTo>
                    <a:pt x="42" y="169"/>
                    <a:pt x="43" y="170"/>
                    <a:pt x="44" y="170"/>
                  </a:cubicBezTo>
                  <a:cubicBezTo>
                    <a:pt x="45" y="170"/>
                    <a:pt x="47" y="170"/>
                    <a:pt x="49" y="170"/>
                  </a:cubicBezTo>
                  <a:cubicBezTo>
                    <a:pt x="51" y="170"/>
                    <a:pt x="52" y="171"/>
                    <a:pt x="54" y="173"/>
                  </a:cubicBezTo>
                  <a:cubicBezTo>
                    <a:pt x="56" y="175"/>
                    <a:pt x="59" y="176"/>
                    <a:pt x="60" y="174"/>
                  </a:cubicBezTo>
                  <a:cubicBezTo>
                    <a:pt x="61" y="175"/>
                    <a:pt x="61" y="176"/>
                    <a:pt x="63" y="175"/>
                  </a:cubicBezTo>
                  <a:cubicBezTo>
                    <a:pt x="62" y="176"/>
                    <a:pt x="62" y="177"/>
                    <a:pt x="62" y="178"/>
                  </a:cubicBezTo>
                  <a:cubicBezTo>
                    <a:pt x="66" y="178"/>
                    <a:pt x="67" y="179"/>
                    <a:pt x="70" y="182"/>
                  </a:cubicBezTo>
                  <a:cubicBezTo>
                    <a:pt x="72" y="183"/>
                    <a:pt x="74" y="185"/>
                    <a:pt x="74" y="188"/>
                  </a:cubicBezTo>
                  <a:cubicBezTo>
                    <a:pt x="74" y="190"/>
                    <a:pt x="75" y="190"/>
                    <a:pt x="75" y="192"/>
                  </a:cubicBezTo>
                  <a:cubicBezTo>
                    <a:pt x="83" y="191"/>
                    <a:pt x="91" y="190"/>
                    <a:pt x="99" y="190"/>
                  </a:cubicBezTo>
                  <a:cubicBezTo>
                    <a:pt x="99" y="191"/>
                    <a:pt x="98" y="191"/>
                    <a:pt x="98" y="192"/>
                  </a:cubicBezTo>
                  <a:cubicBezTo>
                    <a:pt x="107" y="196"/>
                    <a:pt x="116" y="199"/>
                    <a:pt x="126" y="202"/>
                  </a:cubicBezTo>
                  <a:cubicBezTo>
                    <a:pt x="129" y="203"/>
                    <a:pt x="133" y="205"/>
                    <a:pt x="136" y="206"/>
                  </a:cubicBezTo>
                  <a:cubicBezTo>
                    <a:pt x="137" y="206"/>
                    <a:pt x="138" y="206"/>
                    <a:pt x="139" y="206"/>
                  </a:cubicBezTo>
                  <a:cubicBezTo>
                    <a:pt x="142" y="206"/>
                    <a:pt x="145" y="206"/>
                    <a:pt x="148" y="206"/>
                  </a:cubicBezTo>
                  <a:cubicBezTo>
                    <a:pt x="153" y="206"/>
                    <a:pt x="158" y="206"/>
                    <a:pt x="163" y="206"/>
                  </a:cubicBezTo>
                  <a:cubicBezTo>
                    <a:pt x="164" y="206"/>
                    <a:pt x="164" y="202"/>
                    <a:pt x="164" y="201"/>
                  </a:cubicBezTo>
                  <a:cubicBezTo>
                    <a:pt x="164" y="200"/>
                    <a:pt x="168" y="200"/>
                    <a:pt x="169" y="200"/>
                  </a:cubicBezTo>
                  <a:cubicBezTo>
                    <a:pt x="174" y="200"/>
                    <a:pt x="179" y="199"/>
                    <a:pt x="183" y="202"/>
                  </a:cubicBezTo>
                  <a:cubicBezTo>
                    <a:pt x="184" y="202"/>
                    <a:pt x="184" y="203"/>
                    <a:pt x="184" y="204"/>
                  </a:cubicBezTo>
                  <a:cubicBezTo>
                    <a:pt x="185" y="205"/>
                    <a:pt x="185" y="205"/>
                    <a:pt x="186" y="205"/>
                  </a:cubicBezTo>
                  <a:cubicBezTo>
                    <a:pt x="189" y="206"/>
                    <a:pt x="190" y="208"/>
                    <a:pt x="192" y="210"/>
                  </a:cubicBezTo>
                  <a:cubicBezTo>
                    <a:pt x="193" y="211"/>
                    <a:pt x="193" y="212"/>
                    <a:pt x="195" y="212"/>
                  </a:cubicBezTo>
                  <a:cubicBezTo>
                    <a:pt x="196" y="213"/>
                    <a:pt x="198" y="215"/>
                    <a:pt x="199" y="216"/>
                  </a:cubicBezTo>
                  <a:cubicBezTo>
                    <a:pt x="200" y="218"/>
                    <a:pt x="200" y="219"/>
                    <a:pt x="200" y="221"/>
                  </a:cubicBezTo>
                  <a:cubicBezTo>
                    <a:pt x="200" y="222"/>
                    <a:pt x="201" y="224"/>
                    <a:pt x="202" y="226"/>
                  </a:cubicBezTo>
                  <a:cubicBezTo>
                    <a:pt x="203" y="227"/>
                    <a:pt x="206" y="228"/>
                    <a:pt x="207" y="228"/>
                  </a:cubicBezTo>
                  <a:cubicBezTo>
                    <a:pt x="208" y="229"/>
                    <a:pt x="210" y="231"/>
                    <a:pt x="211" y="231"/>
                  </a:cubicBezTo>
                  <a:cubicBezTo>
                    <a:pt x="212" y="231"/>
                    <a:pt x="212" y="231"/>
                    <a:pt x="213" y="232"/>
                  </a:cubicBezTo>
                  <a:cubicBezTo>
                    <a:pt x="213" y="233"/>
                    <a:pt x="214" y="232"/>
                    <a:pt x="215" y="232"/>
                  </a:cubicBezTo>
                  <a:cubicBezTo>
                    <a:pt x="217" y="232"/>
                    <a:pt x="216" y="229"/>
                    <a:pt x="219" y="230"/>
                  </a:cubicBezTo>
                  <a:cubicBezTo>
                    <a:pt x="218" y="229"/>
                    <a:pt x="217" y="228"/>
                    <a:pt x="217" y="228"/>
                  </a:cubicBezTo>
                  <a:cubicBezTo>
                    <a:pt x="217" y="228"/>
                    <a:pt x="218" y="228"/>
                    <a:pt x="219" y="228"/>
                  </a:cubicBezTo>
                  <a:cubicBezTo>
                    <a:pt x="218" y="226"/>
                    <a:pt x="218" y="225"/>
                    <a:pt x="220" y="224"/>
                  </a:cubicBezTo>
                  <a:cubicBezTo>
                    <a:pt x="221" y="223"/>
                    <a:pt x="224" y="224"/>
                    <a:pt x="223" y="222"/>
                  </a:cubicBezTo>
                  <a:cubicBezTo>
                    <a:pt x="225" y="222"/>
                    <a:pt x="227" y="223"/>
                    <a:pt x="229" y="223"/>
                  </a:cubicBezTo>
                  <a:cubicBezTo>
                    <a:pt x="230" y="223"/>
                    <a:pt x="235" y="223"/>
                    <a:pt x="233" y="226"/>
                  </a:cubicBezTo>
                  <a:cubicBezTo>
                    <a:pt x="234" y="226"/>
                    <a:pt x="234" y="226"/>
                    <a:pt x="235" y="226"/>
                  </a:cubicBezTo>
                  <a:cubicBezTo>
                    <a:pt x="234" y="226"/>
                    <a:pt x="234" y="227"/>
                    <a:pt x="234" y="227"/>
                  </a:cubicBezTo>
                  <a:cubicBezTo>
                    <a:pt x="236" y="227"/>
                    <a:pt x="240" y="230"/>
                    <a:pt x="239" y="231"/>
                  </a:cubicBezTo>
                  <a:cubicBezTo>
                    <a:pt x="239" y="231"/>
                    <a:pt x="240" y="231"/>
                    <a:pt x="241" y="231"/>
                  </a:cubicBezTo>
                  <a:cubicBezTo>
                    <a:pt x="240" y="234"/>
                    <a:pt x="240" y="234"/>
                    <a:pt x="242" y="236"/>
                  </a:cubicBezTo>
                  <a:cubicBezTo>
                    <a:pt x="244" y="237"/>
                    <a:pt x="242" y="239"/>
                    <a:pt x="243" y="240"/>
                  </a:cubicBezTo>
                  <a:cubicBezTo>
                    <a:pt x="244" y="241"/>
                    <a:pt x="246" y="242"/>
                    <a:pt x="246" y="244"/>
                  </a:cubicBezTo>
                  <a:cubicBezTo>
                    <a:pt x="245" y="245"/>
                    <a:pt x="249" y="247"/>
                    <a:pt x="250" y="247"/>
                  </a:cubicBezTo>
                  <a:cubicBezTo>
                    <a:pt x="250" y="247"/>
                    <a:pt x="250" y="248"/>
                    <a:pt x="250" y="248"/>
                  </a:cubicBezTo>
                  <a:cubicBezTo>
                    <a:pt x="252" y="248"/>
                    <a:pt x="252" y="248"/>
                    <a:pt x="252" y="250"/>
                  </a:cubicBezTo>
                  <a:cubicBezTo>
                    <a:pt x="252" y="252"/>
                    <a:pt x="251" y="255"/>
                    <a:pt x="253" y="255"/>
                  </a:cubicBezTo>
                  <a:cubicBezTo>
                    <a:pt x="252" y="256"/>
                    <a:pt x="254" y="257"/>
                    <a:pt x="254" y="259"/>
                  </a:cubicBezTo>
                  <a:cubicBezTo>
                    <a:pt x="253" y="260"/>
                    <a:pt x="255" y="262"/>
                    <a:pt x="256" y="263"/>
                  </a:cubicBezTo>
                  <a:cubicBezTo>
                    <a:pt x="257" y="263"/>
                    <a:pt x="258" y="262"/>
                    <a:pt x="258" y="262"/>
                  </a:cubicBezTo>
                  <a:cubicBezTo>
                    <a:pt x="259" y="263"/>
                    <a:pt x="260" y="263"/>
                    <a:pt x="261" y="264"/>
                  </a:cubicBezTo>
                  <a:cubicBezTo>
                    <a:pt x="263" y="265"/>
                    <a:pt x="263" y="265"/>
                    <a:pt x="266" y="265"/>
                  </a:cubicBezTo>
                  <a:cubicBezTo>
                    <a:pt x="266" y="265"/>
                    <a:pt x="266" y="266"/>
                    <a:pt x="266" y="266"/>
                  </a:cubicBezTo>
                  <a:cubicBezTo>
                    <a:pt x="266" y="266"/>
                    <a:pt x="267" y="265"/>
                    <a:pt x="268" y="265"/>
                  </a:cubicBezTo>
                  <a:cubicBezTo>
                    <a:pt x="268" y="266"/>
                    <a:pt x="268" y="266"/>
                    <a:pt x="269" y="266"/>
                  </a:cubicBezTo>
                  <a:cubicBezTo>
                    <a:pt x="269" y="267"/>
                    <a:pt x="270" y="266"/>
                    <a:pt x="270" y="266"/>
                  </a:cubicBezTo>
                  <a:cubicBezTo>
                    <a:pt x="272" y="269"/>
                    <a:pt x="273" y="268"/>
                    <a:pt x="275" y="266"/>
                  </a:cubicBezTo>
                  <a:cubicBezTo>
                    <a:pt x="274" y="266"/>
                    <a:pt x="273" y="266"/>
                    <a:pt x="273" y="266"/>
                  </a:cubicBezTo>
                  <a:cubicBezTo>
                    <a:pt x="274" y="264"/>
                    <a:pt x="272" y="263"/>
                    <a:pt x="271" y="261"/>
                  </a:cubicBezTo>
                  <a:cubicBezTo>
                    <a:pt x="272" y="261"/>
                    <a:pt x="272" y="261"/>
                    <a:pt x="273" y="261"/>
                  </a:cubicBezTo>
                  <a:cubicBezTo>
                    <a:pt x="272" y="260"/>
                    <a:pt x="271" y="259"/>
                    <a:pt x="271" y="258"/>
                  </a:cubicBezTo>
                  <a:cubicBezTo>
                    <a:pt x="271" y="257"/>
                    <a:pt x="271" y="256"/>
                    <a:pt x="270" y="256"/>
                  </a:cubicBezTo>
                  <a:cubicBezTo>
                    <a:pt x="270" y="256"/>
                    <a:pt x="271" y="255"/>
                    <a:pt x="271" y="255"/>
                  </a:cubicBezTo>
                  <a:cubicBezTo>
                    <a:pt x="271" y="254"/>
                    <a:pt x="272" y="254"/>
                    <a:pt x="271" y="254"/>
                  </a:cubicBezTo>
                  <a:cubicBezTo>
                    <a:pt x="270" y="253"/>
                    <a:pt x="270" y="253"/>
                    <a:pt x="269" y="252"/>
                  </a:cubicBezTo>
                  <a:cubicBezTo>
                    <a:pt x="268" y="252"/>
                    <a:pt x="269" y="250"/>
                    <a:pt x="269" y="249"/>
                  </a:cubicBezTo>
                  <a:cubicBezTo>
                    <a:pt x="270" y="250"/>
                    <a:pt x="271" y="251"/>
                    <a:pt x="272" y="252"/>
                  </a:cubicBezTo>
                  <a:cubicBezTo>
                    <a:pt x="273" y="251"/>
                    <a:pt x="274" y="248"/>
                    <a:pt x="274" y="247"/>
                  </a:cubicBezTo>
                  <a:cubicBezTo>
                    <a:pt x="274" y="247"/>
                    <a:pt x="271" y="245"/>
                    <a:pt x="271" y="245"/>
                  </a:cubicBezTo>
                  <a:cubicBezTo>
                    <a:pt x="272" y="245"/>
                    <a:pt x="273" y="245"/>
                    <a:pt x="274" y="245"/>
                  </a:cubicBezTo>
                  <a:cubicBezTo>
                    <a:pt x="274" y="245"/>
                    <a:pt x="272" y="241"/>
                    <a:pt x="274" y="241"/>
                  </a:cubicBezTo>
                  <a:cubicBezTo>
                    <a:pt x="275" y="242"/>
                    <a:pt x="277" y="243"/>
                    <a:pt x="277" y="243"/>
                  </a:cubicBezTo>
                  <a:cubicBezTo>
                    <a:pt x="278" y="242"/>
                    <a:pt x="279" y="239"/>
                    <a:pt x="278" y="239"/>
                  </a:cubicBezTo>
                  <a:cubicBezTo>
                    <a:pt x="279" y="239"/>
                    <a:pt x="281" y="240"/>
                    <a:pt x="281" y="239"/>
                  </a:cubicBezTo>
                  <a:cubicBezTo>
                    <a:pt x="282" y="238"/>
                    <a:pt x="281" y="237"/>
                    <a:pt x="280" y="236"/>
                  </a:cubicBezTo>
                  <a:cubicBezTo>
                    <a:pt x="277" y="233"/>
                    <a:pt x="283" y="237"/>
                    <a:pt x="284" y="237"/>
                  </a:cubicBezTo>
                  <a:cubicBezTo>
                    <a:pt x="285" y="237"/>
                    <a:pt x="287" y="237"/>
                    <a:pt x="287" y="236"/>
                  </a:cubicBezTo>
                  <a:cubicBezTo>
                    <a:pt x="288" y="235"/>
                    <a:pt x="288" y="236"/>
                    <a:pt x="290" y="235"/>
                  </a:cubicBezTo>
                  <a:cubicBezTo>
                    <a:pt x="290" y="235"/>
                    <a:pt x="293" y="233"/>
                    <a:pt x="294" y="233"/>
                  </a:cubicBezTo>
                  <a:cubicBezTo>
                    <a:pt x="294" y="232"/>
                    <a:pt x="294" y="230"/>
                    <a:pt x="294" y="230"/>
                  </a:cubicBezTo>
                  <a:cubicBezTo>
                    <a:pt x="294" y="230"/>
                    <a:pt x="295" y="231"/>
                    <a:pt x="295" y="231"/>
                  </a:cubicBezTo>
                  <a:cubicBezTo>
                    <a:pt x="296" y="230"/>
                    <a:pt x="295" y="229"/>
                    <a:pt x="297" y="229"/>
                  </a:cubicBezTo>
                  <a:cubicBezTo>
                    <a:pt x="297" y="229"/>
                    <a:pt x="298" y="229"/>
                    <a:pt x="298" y="228"/>
                  </a:cubicBezTo>
                  <a:cubicBezTo>
                    <a:pt x="298" y="228"/>
                    <a:pt x="296" y="227"/>
                    <a:pt x="295" y="227"/>
                  </a:cubicBezTo>
                  <a:cubicBezTo>
                    <a:pt x="296" y="227"/>
                    <a:pt x="295" y="224"/>
                    <a:pt x="295" y="224"/>
                  </a:cubicBezTo>
                  <a:cubicBezTo>
                    <a:pt x="296" y="224"/>
                    <a:pt x="298" y="224"/>
                    <a:pt x="299" y="223"/>
                  </a:cubicBezTo>
                  <a:cubicBezTo>
                    <a:pt x="299" y="224"/>
                    <a:pt x="299" y="226"/>
                    <a:pt x="300" y="227"/>
                  </a:cubicBezTo>
                  <a:cubicBezTo>
                    <a:pt x="301" y="227"/>
                    <a:pt x="303" y="225"/>
                    <a:pt x="304" y="224"/>
                  </a:cubicBezTo>
                  <a:cubicBezTo>
                    <a:pt x="307" y="224"/>
                    <a:pt x="306" y="224"/>
                    <a:pt x="306" y="221"/>
                  </a:cubicBezTo>
                  <a:cubicBezTo>
                    <a:pt x="305" y="221"/>
                    <a:pt x="308" y="220"/>
                    <a:pt x="309" y="220"/>
                  </a:cubicBezTo>
                  <a:cubicBezTo>
                    <a:pt x="308" y="221"/>
                    <a:pt x="306" y="224"/>
                    <a:pt x="308" y="224"/>
                  </a:cubicBezTo>
                  <a:cubicBezTo>
                    <a:pt x="310" y="224"/>
                    <a:pt x="312" y="223"/>
                    <a:pt x="314" y="224"/>
                  </a:cubicBezTo>
                  <a:cubicBezTo>
                    <a:pt x="317" y="225"/>
                    <a:pt x="317" y="226"/>
                    <a:pt x="320" y="226"/>
                  </a:cubicBezTo>
                  <a:cubicBezTo>
                    <a:pt x="322" y="226"/>
                    <a:pt x="324" y="226"/>
                    <a:pt x="326" y="226"/>
                  </a:cubicBezTo>
                  <a:cubicBezTo>
                    <a:pt x="322" y="221"/>
                    <a:pt x="328" y="223"/>
                    <a:pt x="328" y="223"/>
                  </a:cubicBezTo>
                  <a:cubicBezTo>
                    <a:pt x="328" y="224"/>
                    <a:pt x="327" y="224"/>
                    <a:pt x="327" y="224"/>
                  </a:cubicBezTo>
                  <a:cubicBezTo>
                    <a:pt x="328" y="224"/>
                    <a:pt x="328" y="225"/>
                    <a:pt x="329" y="225"/>
                  </a:cubicBezTo>
                  <a:cubicBezTo>
                    <a:pt x="329" y="225"/>
                    <a:pt x="332" y="226"/>
                    <a:pt x="332" y="226"/>
                  </a:cubicBezTo>
                  <a:cubicBezTo>
                    <a:pt x="334" y="225"/>
                    <a:pt x="333" y="226"/>
                    <a:pt x="334" y="227"/>
                  </a:cubicBezTo>
                  <a:cubicBezTo>
                    <a:pt x="335" y="227"/>
                    <a:pt x="334" y="228"/>
                    <a:pt x="333" y="229"/>
                  </a:cubicBezTo>
                  <a:cubicBezTo>
                    <a:pt x="333" y="228"/>
                    <a:pt x="338" y="230"/>
                    <a:pt x="338" y="230"/>
                  </a:cubicBezTo>
                  <a:cubicBezTo>
                    <a:pt x="339" y="231"/>
                    <a:pt x="340" y="231"/>
                    <a:pt x="341" y="229"/>
                  </a:cubicBezTo>
                  <a:cubicBezTo>
                    <a:pt x="341" y="229"/>
                    <a:pt x="343" y="228"/>
                    <a:pt x="343" y="228"/>
                  </a:cubicBezTo>
                  <a:cubicBezTo>
                    <a:pt x="343" y="230"/>
                    <a:pt x="342" y="230"/>
                    <a:pt x="344" y="230"/>
                  </a:cubicBezTo>
                  <a:cubicBezTo>
                    <a:pt x="345" y="231"/>
                    <a:pt x="346" y="231"/>
                    <a:pt x="346" y="230"/>
                  </a:cubicBezTo>
                  <a:cubicBezTo>
                    <a:pt x="346" y="229"/>
                    <a:pt x="345" y="227"/>
                    <a:pt x="344" y="225"/>
                  </a:cubicBezTo>
                  <a:cubicBezTo>
                    <a:pt x="345" y="226"/>
                    <a:pt x="346" y="226"/>
                    <a:pt x="347" y="227"/>
                  </a:cubicBezTo>
                  <a:cubicBezTo>
                    <a:pt x="348" y="228"/>
                    <a:pt x="349" y="227"/>
                    <a:pt x="349" y="228"/>
                  </a:cubicBezTo>
                  <a:cubicBezTo>
                    <a:pt x="350" y="228"/>
                    <a:pt x="352" y="233"/>
                    <a:pt x="353" y="233"/>
                  </a:cubicBezTo>
                  <a:cubicBezTo>
                    <a:pt x="353" y="233"/>
                    <a:pt x="352" y="231"/>
                    <a:pt x="352" y="231"/>
                  </a:cubicBezTo>
                  <a:cubicBezTo>
                    <a:pt x="355" y="233"/>
                    <a:pt x="357" y="230"/>
                    <a:pt x="354" y="228"/>
                  </a:cubicBezTo>
                  <a:cubicBezTo>
                    <a:pt x="354" y="228"/>
                    <a:pt x="352" y="228"/>
                    <a:pt x="351" y="228"/>
                  </a:cubicBezTo>
                  <a:cubicBezTo>
                    <a:pt x="350" y="227"/>
                    <a:pt x="350" y="225"/>
                    <a:pt x="348" y="224"/>
                  </a:cubicBezTo>
                  <a:cubicBezTo>
                    <a:pt x="350" y="225"/>
                    <a:pt x="354" y="222"/>
                    <a:pt x="351" y="220"/>
                  </a:cubicBezTo>
                  <a:cubicBezTo>
                    <a:pt x="350" y="220"/>
                    <a:pt x="350" y="223"/>
                    <a:pt x="350" y="223"/>
                  </a:cubicBezTo>
                  <a:cubicBezTo>
                    <a:pt x="348" y="222"/>
                    <a:pt x="348" y="221"/>
                    <a:pt x="348" y="219"/>
                  </a:cubicBezTo>
                  <a:cubicBezTo>
                    <a:pt x="347" y="219"/>
                    <a:pt x="344" y="221"/>
                    <a:pt x="343" y="220"/>
                  </a:cubicBezTo>
                  <a:cubicBezTo>
                    <a:pt x="342" y="220"/>
                    <a:pt x="342" y="219"/>
                    <a:pt x="342" y="218"/>
                  </a:cubicBezTo>
                  <a:cubicBezTo>
                    <a:pt x="343" y="217"/>
                    <a:pt x="343" y="216"/>
                    <a:pt x="344" y="215"/>
                  </a:cubicBezTo>
                  <a:cubicBezTo>
                    <a:pt x="346" y="214"/>
                    <a:pt x="347" y="220"/>
                    <a:pt x="350" y="219"/>
                  </a:cubicBezTo>
                  <a:cubicBezTo>
                    <a:pt x="351" y="218"/>
                    <a:pt x="352" y="221"/>
                    <a:pt x="352" y="219"/>
                  </a:cubicBezTo>
                  <a:cubicBezTo>
                    <a:pt x="352" y="218"/>
                    <a:pt x="351" y="216"/>
                    <a:pt x="351" y="216"/>
                  </a:cubicBezTo>
                  <a:cubicBezTo>
                    <a:pt x="352" y="216"/>
                    <a:pt x="353" y="216"/>
                    <a:pt x="353" y="217"/>
                  </a:cubicBezTo>
                  <a:cubicBezTo>
                    <a:pt x="354" y="217"/>
                    <a:pt x="357" y="217"/>
                    <a:pt x="358" y="216"/>
                  </a:cubicBezTo>
                  <a:cubicBezTo>
                    <a:pt x="358" y="216"/>
                    <a:pt x="361" y="217"/>
                    <a:pt x="361" y="217"/>
                  </a:cubicBezTo>
                  <a:cubicBezTo>
                    <a:pt x="361" y="217"/>
                    <a:pt x="361" y="217"/>
                    <a:pt x="361" y="216"/>
                  </a:cubicBezTo>
                  <a:cubicBezTo>
                    <a:pt x="361" y="216"/>
                    <a:pt x="364" y="217"/>
                    <a:pt x="365" y="217"/>
                  </a:cubicBezTo>
                  <a:cubicBezTo>
                    <a:pt x="365" y="216"/>
                    <a:pt x="365" y="212"/>
                    <a:pt x="366" y="211"/>
                  </a:cubicBezTo>
                  <a:cubicBezTo>
                    <a:pt x="366" y="211"/>
                    <a:pt x="367" y="215"/>
                    <a:pt x="367" y="215"/>
                  </a:cubicBezTo>
                  <a:cubicBezTo>
                    <a:pt x="367" y="216"/>
                    <a:pt x="368" y="217"/>
                    <a:pt x="368" y="217"/>
                  </a:cubicBezTo>
                  <a:cubicBezTo>
                    <a:pt x="369" y="218"/>
                    <a:pt x="370" y="217"/>
                    <a:pt x="370" y="217"/>
                  </a:cubicBezTo>
                  <a:cubicBezTo>
                    <a:pt x="370" y="217"/>
                    <a:pt x="370" y="217"/>
                    <a:pt x="370" y="217"/>
                  </a:cubicBezTo>
                  <a:cubicBezTo>
                    <a:pt x="369" y="217"/>
                    <a:pt x="372" y="215"/>
                    <a:pt x="373" y="215"/>
                  </a:cubicBezTo>
                  <a:cubicBezTo>
                    <a:pt x="373" y="215"/>
                    <a:pt x="372" y="217"/>
                    <a:pt x="372" y="218"/>
                  </a:cubicBezTo>
                  <a:cubicBezTo>
                    <a:pt x="373" y="217"/>
                    <a:pt x="374" y="216"/>
                    <a:pt x="376" y="217"/>
                  </a:cubicBezTo>
                  <a:cubicBezTo>
                    <a:pt x="375" y="216"/>
                    <a:pt x="374" y="214"/>
                    <a:pt x="374" y="213"/>
                  </a:cubicBezTo>
                  <a:cubicBezTo>
                    <a:pt x="374" y="213"/>
                    <a:pt x="376" y="213"/>
                    <a:pt x="376" y="214"/>
                  </a:cubicBezTo>
                  <a:cubicBezTo>
                    <a:pt x="377" y="215"/>
                    <a:pt x="377" y="217"/>
                    <a:pt x="378" y="216"/>
                  </a:cubicBezTo>
                  <a:cubicBezTo>
                    <a:pt x="380" y="216"/>
                    <a:pt x="383" y="213"/>
                    <a:pt x="384" y="216"/>
                  </a:cubicBezTo>
                  <a:cubicBezTo>
                    <a:pt x="384" y="216"/>
                    <a:pt x="383" y="216"/>
                    <a:pt x="383" y="216"/>
                  </a:cubicBezTo>
                  <a:cubicBezTo>
                    <a:pt x="383" y="218"/>
                    <a:pt x="385" y="218"/>
                    <a:pt x="386" y="218"/>
                  </a:cubicBezTo>
                  <a:cubicBezTo>
                    <a:pt x="388" y="218"/>
                    <a:pt x="387" y="218"/>
                    <a:pt x="388" y="217"/>
                  </a:cubicBezTo>
                  <a:cubicBezTo>
                    <a:pt x="390" y="217"/>
                    <a:pt x="390" y="218"/>
                    <a:pt x="389" y="219"/>
                  </a:cubicBezTo>
                  <a:cubicBezTo>
                    <a:pt x="390" y="219"/>
                    <a:pt x="391" y="219"/>
                    <a:pt x="392" y="219"/>
                  </a:cubicBezTo>
                  <a:cubicBezTo>
                    <a:pt x="391" y="220"/>
                    <a:pt x="390" y="220"/>
                    <a:pt x="389" y="220"/>
                  </a:cubicBezTo>
                  <a:cubicBezTo>
                    <a:pt x="390" y="221"/>
                    <a:pt x="391" y="222"/>
                    <a:pt x="392" y="223"/>
                  </a:cubicBezTo>
                  <a:cubicBezTo>
                    <a:pt x="391" y="223"/>
                    <a:pt x="391" y="223"/>
                    <a:pt x="391" y="223"/>
                  </a:cubicBezTo>
                  <a:cubicBezTo>
                    <a:pt x="393" y="224"/>
                    <a:pt x="396" y="225"/>
                    <a:pt x="397" y="223"/>
                  </a:cubicBezTo>
                  <a:cubicBezTo>
                    <a:pt x="397" y="223"/>
                    <a:pt x="397" y="224"/>
                    <a:pt x="397" y="225"/>
                  </a:cubicBezTo>
                  <a:cubicBezTo>
                    <a:pt x="398" y="224"/>
                    <a:pt x="399" y="222"/>
                    <a:pt x="400" y="222"/>
                  </a:cubicBezTo>
                  <a:cubicBezTo>
                    <a:pt x="401" y="223"/>
                    <a:pt x="402" y="222"/>
                    <a:pt x="403" y="222"/>
                  </a:cubicBezTo>
                  <a:cubicBezTo>
                    <a:pt x="402" y="222"/>
                    <a:pt x="402" y="221"/>
                    <a:pt x="402" y="220"/>
                  </a:cubicBezTo>
                  <a:cubicBezTo>
                    <a:pt x="404" y="220"/>
                    <a:pt x="407" y="219"/>
                    <a:pt x="408" y="221"/>
                  </a:cubicBezTo>
                  <a:cubicBezTo>
                    <a:pt x="409" y="222"/>
                    <a:pt x="409" y="222"/>
                    <a:pt x="409" y="223"/>
                  </a:cubicBezTo>
                  <a:cubicBezTo>
                    <a:pt x="409" y="224"/>
                    <a:pt x="411" y="224"/>
                    <a:pt x="412" y="224"/>
                  </a:cubicBezTo>
                  <a:cubicBezTo>
                    <a:pt x="412" y="225"/>
                    <a:pt x="412" y="226"/>
                    <a:pt x="412" y="227"/>
                  </a:cubicBezTo>
                  <a:cubicBezTo>
                    <a:pt x="413" y="226"/>
                    <a:pt x="413" y="227"/>
                    <a:pt x="414" y="228"/>
                  </a:cubicBezTo>
                  <a:cubicBezTo>
                    <a:pt x="415" y="229"/>
                    <a:pt x="415" y="231"/>
                    <a:pt x="415" y="231"/>
                  </a:cubicBezTo>
                  <a:cubicBezTo>
                    <a:pt x="416" y="231"/>
                    <a:pt x="417" y="230"/>
                    <a:pt x="418" y="231"/>
                  </a:cubicBezTo>
                  <a:cubicBezTo>
                    <a:pt x="419" y="232"/>
                    <a:pt x="420" y="233"/>
                    <a:pt x="419" y="234"/>
                  </a:cubicBezTo>
                  <a:cubicBezTo>
                    <a:pt x="419" y="236"/>
                    <a:pt x="420" y="237"/>
                    <a:pt x="419" y="239"/>
                  </a:cubicBezTo>
                  <a:cubicBezTo>
                    <a:pt x="419" y="239"/>
                    <a:pt x="418" y="240"/>
                    <a:pt x="418" y="241"/>
                  </a:cubicBezTo>
                  <a:cubicBezTo>
                    <a:pt x="418" y="241"/>
                    <a:pt x="416" y="244"/>
                    <a:pt x="417" y="245"/>
                  </a:cubicBezTo>
                  <a:cubicBezTo>
                    <a:pt x="417" y="245"/>
                    <a:pt x="418" y="246"/>
                    <a:pt x="419" y="247"/>
                  </a:cubicBezTo>
                  <a:cubicBezTo>
                    <a:pt x="420" y="246"/>
                    <a:pt x="418" y="242"/>
                    <a:pt x="419" y="242"/>
                  </a:cubicBezTo>
                  <a:cubicBezTo>
                    <a:pt x="419" y="242"/>
                    <a:pt x="420" y="244"/>
                    <a:pt x="420" y="244"/>
                  </a:cubicBezTo>
                  <a:cubicBezTo>
                    <a:pt x="421" y="244"/>
                    <a:pt x="422" y="244"/>
                    <a:pt x="421" y="245"/>
                  </a:cubicBezTo>
                  <a:cubicBezTo>
                    <a:pt x="421" y="246"/>
                    <a:pt x="421" y="248"/>
                    <a:pt x="420" y="248"/>
                  </a:cubicBezTo>
                  <a:cubicBezTo>
                    <a:pt x="420" y="248"/>
                    <a:pt x="418" y="249"/>
                    <a:pt x="418" y="249"/>
                  </a:cubicBezTo>
                  <a:cubicBezTo>
                    <a:pt x="419" y="251"/>
                    <a:pt x="421" y="251"/>
                    <a:pt x="421" y="254"/>
                  </a:cubicBezTo>
                  <a:cubicBezTo>
                    <a:pt x="422" y="261"/>
                    <a:pt x="424" y="253"/>
                    <a:pt x="424" y="254"/>
                  </a:cubicBezTo>
                  <a:cubicBezTo>
                    <a:pt x="425" y="254"/>
                    <a:pt x="425" y="257"/>
                    <a:pt x="424" y="258"/>
                  </a:cubicBezTo>
                  <a:cubicBezTo>
                    <a:pt x="424" y="260"/>
                    <a:pt x="427" y="259"/>
                    <a:pt x="427" y="258"/>
                  </a:cubicBezTo>
                  <a:cubicBezTo>
                    <a:pt x="427" y="259"/>
                    <a:pt x="427" y="260"/>
                    <a:pt x="426" y="261"/>
                  </a:cubicBezTo>
                  <a:cubicBezTo>
                    <a:pt x="427" y="261"/>
                    <a:pt x="428" y="266"/>
                    <a:pt x="428" y="268"/>
                  </a:cubicBezTo>
                  <a:cubicBezTo>
                    <a:pt x="430" y="266"/>
                    <a:pt x="431" y="267"/>
                    <a:pt x="432" y="268"/>
                  </a:cubicBezTo>
                  <a:cubicBezTo>
                    <a:pt x="430" y="269"/>
                    <a:pt x="436" y="274"/>
                    <a:pt x="437" y="275"/>
                  </a:cubicBezTo>
                  <a:cubicBezTo>
                    <a:pt x="436" y="274"/>
                    <a:pt x="434" y="274"/>
                    <a:pt x="433" y="274"/>
                  </a:cubicBezTo>
                  <a:cubicBezTo>
                    <a:pt x="434" y="275"/>
                    <a:pt x="434" y="276"/>
                    <a:pt x="435" y="277"/>
                  </a:cubicBezTo>
                  <a:cubicBezTo>
                    <a:pt x="435" y="277"/>
                    <a:pt x="437" y="276"/>
                    <a:pt x="437" y="276"/>
                  </a:cubicBezTo>
                  <a:cubicBezTo>
                    <a:pt x="438" y="275"/>
                    <a:pt x="441" y="276"/>
                    <a:pt x="442" y="276"/>
                  </a:cubicBezTo>
                  <a:cubicBezTo>
                    <a:pt x="441" y="275"/>
                    <a:pt x="442" y="273"/>
                    <a:pt x="442" y="271"/>
                  </a:cubicBezTo>
                  <a:cubicBezTo>
                    <a:pt x="442" y="269"/>
                    <a:pt x="444" y="268"/>
                    <a:pt x="444" y="267"/>
                  </a:cubicBezTo>
                  <a:cubicBezTo>
                    <a:pt x="445" y="263"/>
                    <a:pt x="446" y="260"/>
                    <a:pt x="445" y="256"/>
                  </a:cubicBezTo>
                  <a:cubicBezTo>
                    <a:pt x="444" y="254"/>
                    <a:pt x="444" y="253"/>
                    <a:pt x="443" y="251"/>
                  </a:cubicBezTo>
                  <a:cubicBezTo>
                    <a:pt x="442" y="249"/>
                    <a:pt x="442" y="248"/>
                    <a:pt x="441" y="246"/>
                  </a:cubicBezTo>
                  <a:cubicBezTo>
                    <a:pt x="440" y="242"/>
                    <a:pt x="439" y="239"/>
                    <a:pt x="437" y="235"/>
                  </a:cubicBezTo>
                  <a:cubicBezTo>
                    <a:pt x="437" y="236"/>
                    <a:pt x="440" y="239"/>
                    <a:pt x="440" y="239"/>
                  </a:cubicBezTo>
                  <a:cubicBezTo>
                    <a:pt x="441" y="238"/>
                    <a:pt x="440" y="237"/>
                    <a:pt x="440" y="236"/>
                  </a:cubicBezTo>
                  <a:cubicBezTo>
                    <a:pt x="439" y="234"/>
                    <a:pt x="438" y="232"/>
                    <a:pt x="436" y="230"/>
                  </a:cubicBezTo>
                  <a:cubicBezTo>
                    <a:pt x="435" y="227"/>
                    <a:pt x="434" y="225"/>
                    <a:pt x="433" y="222"/>
                  </a:cubicBezTo>
                  <a:cubicBezTo>
                    <a:pt x="433" y="221"/>
                    <a:pt x="433" y="219"/>
                    <a:pt x="432" y="217"/>
                  </a:cubicBezTo>
                  <a:cubicBezTo>
                    <a:pt x="432" y="216"/>
                    <a:pt x="430" y="216"/>
                    <a:pt x="430" y="214"/>
                  </a:cubicBezTo>
                  <a:cubicBezTo>
                    <a:pt x="430" y="215"/>
                    <a:pt x="431" y="215"/>
                    <a:pt x="431" y="215"/>
                  </a:cubicBezTo>
                  <a:cubicBezTo>
                    <a:pt x="431" y="214"/>
                    <a:pt x="432" y="214"/>
                    <a:pt x="432" y="213"/>
                  </a:cubicBezTo>
                  <a:cubicBezTo>
                    <a:pt x="431" y="213"/>
                    <a:pt x="431" y="213"/>
                    <a:pt x="430" y="212"/>
                  </a:cubicBezTo>
                  <a:cubicBezTo>
                    <a:pt x="430" y="211"/>
                    <a:pt x="431" y="210"/>
                    <a:pt x="431" y="210"/>
                  </a:cubicBezTo>
                  <a:cubicBezTo>
                    <a:pt x="431" y="209"/>
                    <a:pt x="431" y="209"/>
                    <a:pt x="431" y="207"/>
                  </a:cubicBezTo>
                  <a:cubicBezTo>
                    <a:pt x="431" y="208"/>
                    <a:pt x="433" y="208"/>
                    <a:pt x="433" y="207"/>
                  </a:cubicBezTo>
                  <a:cubicBezTo>
                    <a:pt x="432" y="206"/>
                    <a:pt x="431" y="206"/>
                    <a:pt x="430" y="206"/>
                  </a:cubicBezTo>
                  <a:cubicBezTo>
                    <a:pt x="431" y="206"/>
                    <a:pt x="432" y="206"/>
                    <a:pt x="433" y="206"/>
                  </a:cubicBezTo>
                  <a:cubicBezTo>
                    <a:pt x="432" y="205"/>
                    <a:pt x="433" y="205"/>
                    <a:pt x="432" y="204"/>
                  </a:cubicBezTo>
                  <a:cubicBezTo>
                    <a:pt x="434" y="205"/>
                    <a:pt x="434" y="203"/>
                    <a:pt x="434" y="203"/>
                  </a:cubicBezTo>
                  <a:cubicBezTo>
                    <a:pt x="434" y="203"/>
                    <a:pt x="432" y="201"/>
                    <a:pt x="433" y="201"/>
                  </a:cubicBezTo>
                  <a:cubicBezTo>
                    <a:pt x="432" y="201"/>
                    <a:pt x="436" y="203"/>
                    <a:pt x="435" y="201"/>
                  </a:cubicBezTo>
                  <a:cubicBezTo>
                    <a:pt x="435" y="200"/>
                    <a:pt x="434" y="200"/>
                    <a:pt x="434" y="199"/>
                  </a:cubicBezTo>
                  <a:cubicBezTo>
                    <a:pt x="435" y="199"/>
                    <a:pt x="436" y="200"/>
                    <a:pt x="437" y="199"/>
                  </a:cubicBezTo>
                  <a:cubicBezTo>
                    <a:pt x="438" y="198"/>
                    <a:pt x="437" y="198"/>
                    <a:pt x="436" y="198"/>
                  </a:cubicBezTo>
                  <a:cubicBezTo>
                    <a:pt x="436" y="197"/>
                    <a:pt x="437" y="197"/>
                    <a:pt x="438" y="197"/>
                  </a:cubicBezTo>
                  <a:cubicBezTo>
                    <a:pt x="438" y="196"/>
                    <a:pt x="437" y="192"/>
                    <a:pt x="437" y="193"/>
                  </a:cubicBezTo>
                  <a:cubicBezTo>
                    <a:pt x="438" y="193"/>
                    <a:pt x="440" y="195"/>
                    <a:pt x="440" y="195"/>
                  </a:cubicBezTo>
                  <a:cubicBezTo>
                    <a:pt x="439" y="194"/>
                    <a:pt x="441" y="195"/>
                    <a:pt x="439" y="194"/>
                  </a:cubicBezTo>
                  <a:cubicBezTo>
                    <a:pt x="439" y="193"/>
                    <a:pt x="439" y="192"/>
                    <a:pt x="440" y="191"/>
                  </a:cubicBezTo>
                  <a:cubicBezTo>
                    <a:pt x="440" y="192"/>
                    <a:pt x="442" y="193"/>
                    <a:pt x="443" y="193"/>
                  </a:cubicBezTo>
                  <a:cubicBezTo>
                    <a:pt x="444" y="193"/>
                    <a:pt x="444" y="191"/>
                    <a:pt x="445" y="191"/>
                  </a:cubicBezTo>
                  <a:cubicBezTo>
                    <a:pt x="445" y="191"/>
                    <a:pt x="446" y="191"/>
                    <a:pt x="447" y="191"/>
                  </a:cubicBezTo>
                  <a:cubicBezTo>
                    <a:pt x="447" y="190"/>
                    <a:pt x="446" y="190"/>
                    <a:pt x="446" y="189"/>
                  </a:cubicBezTo>
                  <a:cubicBezTo>
                    <a:pt x="446" y="188"/>
                    <a:pt x="447" y="189"/>
                    <a:pt x="447" y="189"/>
                  </a:cubicBezTo>
                  <a:cubicBezTo>
                    <a:pt x="448" y="188"/>
                    <a:pt x="449" y="188"/>
                    <a:pt x="450" y="187"/>
                  </a:cubicBezTo>
                  <a:cubicBezTo>
                    <a:pt x="451" y="186"/>
                    <a:pt x="449" y="186"/>
                    <a:pt x="451" y="186"/>
                  </a:cubicBezTo>
                  <a:cubicBezTo>
                    <a:pt x="455" y="186"/>
                    <a:pt x="451" y="183"/>
                    <a:pt x="452" y="181"/>
                  </a:cubicBezTo>
                  <a:cubicBezTo>
                    <a:pt x="452" y="181"/>
                    <a:pt x="453" y="182"/>
                    <a:pt x="454" y="182"/>
                  </a:cubicBezTo>
                  <a:cubicBezTo>
                    <a:pt x="453" y="182"/>
                    <a:pt x="453" y="184"/>
                    <a:pt x="454" y="185"/>
                  </a:cubicBezTo>
                  <a:cubicBezTo>
                    <a:pt x="454" y="183"/>
                    <a:pt x="455" y="182"/>
                    <a:pt x="455" y="181"/>
                  </a:cubicBezTo>
                  <a:cubicBezTo>
                    <a:pt x="455" y="180"/>
                    <a:pt x="457" y="179"/>
                    <a:pt x="458" y="179"/>
                  </a:cubicBezTo>
                  <a:cubicBezTo>
                    <a:pt x="460" y="177"/>
                    <a:pt x="461" y="177"/>
                    <a:pt x="464" y="177"/>
                  </a:cubicBezTo>
                  <a:cubicBezTo>
                    <a:pt x="467" y="177"/>
                    <a:pt x="467" y="173"/>
                    <a:pt x="468" y="171"/>
                  </a:cubicBezTo>
                  <a:cubicBezTo>
                    <a:pt x="469" y="169"/>
                    <a:pt x="471" y="170"/>
                    <a:pt x="472" y="169"/>
                  </a:cubicBezTo>
                  <a:cubicBezTo>
                    <a:pt x="472" y="169"/>
                    <a:pt x="472" y="169"/>
                    <a:pt x="472" y="169"/>
                  </a:cubicBezTo>
                  <a:cubicBezTo>
                    <a:pt x="472" y="169"/>
                    <a:pt x="472" y="169"/>
                    <a:pt x="472" y="168"/>
                  </a:cubicBezTo>
                  <a:cubicBezTo>
                    <a:pt x="471" y="167"/>
                    <a:pt x="471" y="166"/>
                    <a:pt x="470" y="166"/>
                  </a:cubicBezTo>
                  <a:cubicBezTo>
                    <a:pt x="471" y="166"/>
                    <a:pt x="472" y="166"/>
                    <a:pt x="472" y="167"/>
                  </a:cubicBezTo>
                  <a:cubicBezTo>
                    <a:pt x="472" y="167"/>
                    <a:pt x="472" y="168"/>
                    <a:pt x="472" y="168"/>
                  </a:cubicBezTo>
                  <a:cubicBezTo>
                    <a:pt x="472" y="168"/>
                    <a:pt x="472" y="169"/>
                    <a:pt x="472" y="169"/>
                  </a:cubicBezTo>
                  <a:cubicBezTo>
                    <a:pt x="472" y="169"/>
                    <a:pt x="473" y="169"/>
                    <a:pt x="473" y="168"/>
                  </a:cubicBezTo>
                  <a:cubicBezTo>
                    <a:pt x="474" y="168"/>
                    <a:pt x="478" y="168"/>
                    <a:pt x="478" y="168"/>
                  </a:cubicBezTo>
                  <a:cubicBezTo>
                    <a:pt x="478" y="168"/>
                    <a:pt x="477" y="165"/>
                    <a:pt x="478" y="166"/>
                  </a:cubicBezTo>
                  <a:cubicBezTo>
                    <a:pt x="479" y="166"/>
                    <a:pt x="480" y="168"/>
                    <a:pt x="480" y="168"/>
                  </a:cubicBezTo>
                  <a:cubicBezTo>
                    <a:pt x="480" y="168"/>
                    <a:pt x="482" y="165"/>
                    <a:pt x="482" y="165"/>
                  </a:cubicBezTo>
                  <a:cubicBezTo>
                    <a:pt x="484" y="164"/>
                    <a:pt x="482" y="164"/>
                    <a:pt x="481" y="163"/>
                  </a:cubicBezTo>
                  <a:cubicBezTo>
                    <a:pt x="483" y="165"/>
                    <a:pt x="478" y="165"/>
                    <a:pt x="478" y="165"/>
                  </a:cubicBezTo>
                  <a:cubicBezTo>
                    <a:pt x="476" y="165"/>
                    <a:pt x="475" y="162"/>
                    <a:pt x="474" y="162"/>
                  </a:cubicBezTo>
                  <a:cubicBezTo>
                    <a:pt x="475" y="162"/>
                    <a:pt x="477" y="163"/>
                    <a:pt x="479" y="164"/>
                  </a:cubicBezTo>
                  <a:cubicBezTo>
                    <a:pt x="480" y="164"/>
                    <a:pt x="480" y="162"/>
                    <a:pt x="478" y="162"/>
                  </a:cubicBezTo>
                  <a:cubicBezTo>
                    <a:pt x="479" y="162"/>
                    <a:pt x="480" y="162"/>
                    <a:pt x="481" y="161"/>
                  </a:cubicBezTo>
                  <a:cubicBezTo>
                    <a:pt x="479" y="162"/>
                    <a:pt x="476" y="160"/>
                    <a:pt x="475" y="158"/>
                  </a:cubicBezTo>
                  <a:cubicBezTo>
                    <a:pt x="476" y="158"/>
                    <a:pt x="479" y="160"/>
                    <a:pt x="479" y="159"/>
                  </a:cubicBezTo>
                  <a:cubicBezTo>
                    <a:pt x="479" y="157"/>
                    <a:pt x="480" y="159"/>
                    <a:pt x="480" y="160"/>
                  </a:cubicBezTo>
                  <a:cubicBezTo>
                    <a:pt x="480" y="159"/>
                    <a:pt x="481" y="159"/>
                    <a:pt x="481" y="158"/>
                  </a:cubicBezTo>
                  <a:cubicBezTo>
                    <a:pt x="482" y="162"/>
                    <a:pt x="485" y="158"/>
                    <a:pt x="487" y="158"/>
                  </a:cubicBezTo>
                  <a:cubicBezTo>
                    <a:pt x="489" y="157"/>
                    <a:pt x="488" y="153"/>
                    <a:pt x="487" y="153"/>
                  </a:cubicBezTo>
                  <a:cubicBezTo>
                    <a:pt x="486" y="153"/>
                    <a:pt x="486" y="157"/>
                    <a:pt x="485" y="157"/>
                  </a:cubicBezTo>
                  <a:cubicBezTo>
                    <a:pt x="484" y="157"/>
                    <a:pt x="486" y="154"/>
                    <a:pt x="485" y="153"/>
                  </a:cubicBezTo>
                  <a:cubicBezTo>
                    <a:pt x="485" y="153"/>
                    <a:pt x="482" y="154"/>
                    <a:pt x="482" y="154"/>
                  </a:cubicBezTo>
                  <a:cubicBezTo>
                    <a:pt x="481" y="154"/>
                    <a:pt x="476" y="153"/>
                    <a:pt x="477" y="151"/>
                  </a:cubicBezTo>
                  <a:cubicBezTo>
                    <a:pt x="477" y="150"/>
                    <a:pt x="478" y="148"/>
                    <a:pt x="479" y="149"/>
                  </a:cubicBezTo>
                  <a:cubicBezTo>
                    <a:pt x="479" y="150"/>
                    <a:pt x="478" y="150"/>
                    <a:pt x="479" y="152"/>
                  </a:cubicBezTo>
                  <a:cubicBezTo>
                    <a:pt x="480" y="153"/>
                    <a:pt x="482" y="153"/>
                    <a:pt x="482" y="151"/>
                  </a:cubicBezTo>
                  <a:cubicBezTo>
                    <a:pt x="482" y="151"/>
                    <a:pt x="483" y="152"/>
                    <a:pt x="484" y="152"/>
                  </a:cubicBezTo>
                  <a:cubicBezTo>
                    <a:pt x="484" y="152"/>
                    <a:pt x="486" y="151"/>
                    <a:pt x="485" y="151"/>
                  </a:cubicBezTo>
                  <a:cubicBezTo>
                    <a:pt x="486" y="152"/>
                    <a:pt x="485" y="148"/>
                    <a:pt x="485" y="148"/>
                  </a:cubicBezTo>
                  <a:cubicBezTo>
                    <a:pt x="486" y="149"/>
                    <a:pt x="487" y="150"/>
                    <a:pt x="487" y="151"/>
                  </a:cubicBezTo>
                  <a:cubicBezTo>
                    <a:pt x="487" y="152"/>
                    <a:pt x="490" y="155"/>
                    <a:pt x="490" y="154"/>
                  </a:cubicBezTo>
                  <a:cubicBezTo>
                    <a:pt x="492" y="154"/>
                    <a:pt x="486" y="148"/>
                    <a:pt x="487" y="147"/>
                  </a:cubicBezTo>
                  <a:cubicBezTo>
                    <a:pt x="488" y="147"/>
                    <a:pt x="486" y="144"/>
                    <a:pt x="486" y="143"/>
                  </a:cubicBezTo>
                  <a:cubicBezTo>
                    <a:pt x="485" y="142"/>
                    <a:pt x="484" y="142"/>
                    <a:pt x="482" y="142"/>
                  </a:cubicBezTo>
                  <a:cubicBezTo>
                    <a:pt x="481" y="142"/>
                    <a:pt x="473" y="138"/>
                    <a:pt x="473" y="136"/>
                  </a:cubicBezTo>
                  <a:cubicBezTo>
                    <a:pt x="473" y="136"/>
                    <a:pt x="482" y="141"/>
                    <a:pt x="482" y="141"/>
                  </a:cubicBezTo>
                  <a:cubicBezTo>
                    <a:pt x="482" y="140"/>
                    <a:pt x="477" y="136"/>
                    <a:pt x="478" y="134"/>
                  </a:cubicBezTo>
                  <a:cubicBezTo>
                    <a:pt x="478" y="135"/>
                    <a:pt x="481" y="137"/>
                    <a:pt x="481" y="138"/>
                  </a:cubicBezTo>
                  <a:cubicBezTo>
                    <a:pt x="481" y="137"/>
                    <a:pt x="482" y="137"/>
                    <a:pt x="483" y="136"/>
                  </a:cubicBezTo>
                  <a:cubicBezTo>
                    <a:pt x="483" y="136"/>
                    <a:pt x="483" y="135"/>
                    <a:pt x="483" y="135"/>
                  </a:cubicBezTo>
                  <a:cubicBezTo>
                    <a:pt x="483" y="133"/>
                    <a:pt x="483" y="132"/>
                    <a:pt x="483" y="131"/>
                  </a:cubicBezTo>
                  <a:cubicBezTo>
                    <a:pt x="482" y="131"/>
                    <a:pt x="480" y="130"/>
                    <a:pt x="479" y="129"/>
                  </a:cubicBezTo>
                  <a:cubicBezTo>
                    <a:pt x="478" y="129"/>
                    <a:pt x="476" y="129"/>
                    <a:pt x="476" y="129"/>
                  </a:cubicBezTo>
                  <a:cubicBezTo>
                    <a:pt x="475" y="128"/>
                    <a:pt x="477" y="127"/>
                    <a:pt x="475" y="127"/>
                  </a:cubicBezTo>
                  <a:cubicBezTo>
                    <a:pt x="473" y="126"/>
                    <a:pt x="470" y="125"/>
                    <a:pt x="472" y="122"/>
                  </a:cubicBezTo>
                  <a:cubicBezTo>
                    <a:pt x="474" y="120"/>
                    <a:pt x="474" y="119"/>
                    <a:pt x="477" y="121"/>
                  </a:cubicBezTo>
                  <a:cubicBezTo>
                    <a:pt x="476" y="122"/>
                    <a:pt x="475" y="122"/>
                    <a:pt x="474" y="123"/>
                  </a:cubicBezTo>
                  <a:cubicBezTo>
                    <a:pt x="475" y="122"/>
                    <a:pt x="476" y="129"/>
                    <a:pt x="478" y="125"/>
                  </a:cubicBezTo>
                  <a:cubicBezTo>
                    <a:pt x="478" y="127"/>
                    <a:pt x="481" y="128"/>
                    <a:pt x="483" y="128"/>
                  </a:cubicBezTo>
                  <a:cubicBezTo>
                    <a:pt x="482" y="128"/>
                    <a:pt x="481" y="127"/>
                    <a:pt x="480" y="126"/>
                  </a:cubicBezTo>
                  <a:cubicBezTo>
                    <a:pt x="480" y="124"/>
                    <a:pt x="479" y="123"/>
                    <a:pt x="479" y="122"/>
                  </a:cubicBezTo>
                  <a:cubicBezTo>
                    <a:pt x="479" y="123"/>
                    <a:pt x="480" y="124"/>
                    <a:pt x="480" y="124"/>
                  </a:cubicBezTo>
                  <a:cubicBezTo>
                    <a:pt x="480" y="122"/>
                    <a:pt x="480" y="121"/>
                    <a:pt x="481" y="119"/>
                  </a:cubicBezTo>
                  <a:cubicBezTo>
                    <a:pt x="481" y="118"/>
                    <a:pt x="482" y="118"/>
                    <a:pt x="481" y="117"/>
                  </a:cubicBezTo>
                  <a:cubicBezTo>
                    <a:pt x="480" y="116"/>
                    <a:pt x="480" y="116"/>
                    <a:pt x="480" y="115"/>
                  </a:cubicBezTo>
                  <a:cubicBezTo>
                    <a:pt x="480" y="115"/>
                    <a:pt x="481" y="116"/>
                    <a:pt x="482" y="116"/>
                  </a:cubicBezTo>
                  <a:cubicBezTo>
                    <a:pt x="482" y="115"/>
                    <a:pt x="481" y="114"/>
                    <a:pt x="481" y="113"/>
                  </a:cubicBezTo>
                  <a:cubicBezTo>
                    <a:pt x="482" y="114"/>
                    <a:pt x="483" y="114"/>
                    <a:pt x="485" y="113"/>
                  </a:cubicBezTo>
                  <a:cubicBezTo>
                    <a:pt x="484" y="112"/>
                    <a:pt x="485" y="112"/>
                    <a:pt x="486" y="111"/>
                  </a:cubicBezTo>
                  <a:cubicBezTo>
                    <a:pt x="486" y="112"/>
                    <a:pt x="488" y="114"/>
                    <a:pt x="486" y="115"/>
                  </a:cubicBezTo>
                  <a:cubicBezTo>
                    <a:pt x="484" y="115"/>
                    <a:pt x="484" y="115"/>
                    <a:pt x="483" y="116"/>
                  </a:cubicBezTo>
                  <a:cubicBezTo>
                    <a:pt x="483" y="116"/>
                    <a:pt x="484" y="116"/>
                    <a:pt x="485" y="116"/>
                  </a:cubicBezTo>
                  <a:cubicBezTo>
                    <a:pt x="483" y="118"/>
                    <a:pt x="483" y="117"/>
                    <a:pt x="484" y="119"/>
                  </a:cubicBezTo>
                  <a:cubicBezTo>
                    <a:pt x="484" y="120"/>
                    <a:pt x="485" y="121"/>
                    <a:pt x="484" y="122"/>
                  </a:cubicBezTo>
                  <a:cubicBezTo>
                    <a:pt x="485" y="122"/>
                    <a:pt x="486" y="122"/>
                    <a:pt x="486" y="123"/>
                  </a:cubicBezTo>
                  <a:cubicBezTo>
                    <a:pt x="486" y="123"/>
                    <a:pt x="483" y="122"/>
                    <a:pt x="483" y="123"/>
                  </a:cubicBezTo>
                  <a:cubicBezTo>
                    <a:pt x="482" y="124"/>
                    <a:pt x="483" y="126"/>
                    <a:pt x="484" y="127"/>
                  </a:cubicBezTo>
                  <a:cubicBezTo>
                    <a:pt x="484" y="126"/>
                    <a:pt x="484" y="126"/>
                    <a:pt x="484" y="125"/>
                  </a:cubicBezTo>
                  <a:cubicBezTo>
                    <a:pt x="485" y="128"/>
                    <a:pt x="486" y="125"/>
                    <a:pt x="487" y="126"/>
                  </a:cubicBezTo>
                  <a:cubicBezTo>
                    <a:pt x="487" y="127"/>
                    <a:pt x="486" y="127"/>
                    <a:pt x="485" y="128"/>
                  </a:cubicBezTo>
                  <a:cubicBezTo>
                    <a:pt x="486" y="128"/>
                    <a:pt x="487" y="128"/>
                    <a:pt x="489" y="128"/>
                  </a:cubicBezTo>
                  <a:cubicBezTo>
                    <a:pt x="489" y="129"/>
                    <a:pt x="485" y="130"/>
                    <a:pt x="489" y="130"/>
                  </a:cubicBezTo>
                  <a:cubicBezTo>
                    <a:pt x="489" y="130"/>
                    <a:pt x="490" y="131"/>
                    <a:pt x="490" y="132"/>
                  </a:cubicBezTo>
                  <a:cubicBezTo>
                    <a:pt x="489" y="132"/>
                    <a:pt x="487" y="132"/>
                    <a:pt x="487" y="132"/>
                  </a:cubicBezTo>
                  <a:cubicBezTo>
                    <a:pt x="487" y="132"/>
                    <a:pt x="488" y="132"/>
                    <a:pt x="488" y="132"/>
                  </a:cubicBezTo>
                  <a:cubicBezTo>
                    <a:pt x="486" y="134"/>
                    <a:pt x="484" y="138"/>
                    <a:pt x="486" y="140"/>
                  </a:cubicBezTo>
                  <a:cubicBezTo>
                    <a:pt x="487" y="139"/>
                    <a:pt x="488" y="137"/>
                    <a:pt x="488" y="135"/>
                  </a:cubicBezTo>
                  <a:cubicBezTo>
                    <a:pt x="489" y="135"/>
                    <a:pt x="489" y="136"/>
                    <a:pt x="489" y="136"/>
                  </a:cubicBezTo>
                  <a:cubicBezTo>
                    <a:pt x="489" y="133"/>
                    <a:pt x="493" y="130"/>
                    <a:pt x="494" y="127"/>
                  </a:cubicBezTo>
                  <a:cubicBezTo>
                    <a:pt x="494" y="126"/>
                    <a:pt x="493" y="125"/>
                    <a:pt x="494" y="125"/>
                  </a:cubicBezTo>
                  <a:cubicBezTo>
                    <a:pt x="495" y="125"/>
                    <a:pt x="495" y="125"/>
                    <a:pt x="495" y="123"/>
                  </a:cubicBezTo>
                  <a:cubicBezTo>
                    <a:pt x="495" y="122"/>
                    <a:pt x="494" y="123"/>
                    <a:pt x="494" y="122"/>
                  </a:cubicBezTo>
                  <a:cubicBezTo>
                    <a:pt x="494" y="121"/>
                    <a:pt x="494" y="121"/>
                    <a:pt x="495" y="121"/>
                  </a:cubicBezTo>
                  <a:cubicBezTo>
                    <a:pt x="493" y="121"/>
                    <a:pt x="491" y="115"/>
                    <a:pt x="490" y="113"/>
                  </a:cubicBezTo>
                  <a:cubicBezTo>
                    <a:pt x="488" y="111"/>
                    <a:pt x="491" y="107"/>
                    <a:pt x="494" y="109"/>
                  </a:cubicBezTo>
                  <a:cubicBezTo>
                    <a:pt x="493" y="110"/>
                    <a:pt x="491" y="110"/>
                    <a:pt x="490" y="111"/>
                  </a:cubicBezTo>
                  <a:cubicBezTo>
                    <a:pt x="491" y="112"/>
                    <a:pt x="491" y="114"/>
                    <a:pt x="492" y="115"/>
                  </a:cubicBezTo>
                  <a:cubicBezTo>
                    <a:pt x="494" y="117"/>
                    <a:pt x="495" y="116"/>
                    <a:pt x="497" y="116"/>
                  </a:cubicBezTo>
                  <a:cubicBezTo>
                    <a:pt x="497" y="117"/>
                    <a:pt x="497" y="118"/>
                    <a:pt x="497" y="119"/>
                  </a:cubicBezTo>
                  <a:cubicBezTo>
                    <a:pt x="498" y="118"/>
                    <a:pt x="501" y="116"/>
                    <a:pt x="499" y="115"/>
                  </a:cubicBezTo>
                  <a:cubicBezTo>
                    <a:pt x="500" y="115"/>
                    <a:pt x="500" y="115"/>
                    <a:pt x="501" y="115"/>
                  </a:cubicBezTo>
                  <a:cubicBezTo>
                    <a:pt x="501" y="114"/>
                    <a:pt x="501" y="113"/>
                    <a:pt x="502" y="114"/>
                  </a:cubicBezTo>
                  <a:cubicBezTo>
                    <a:pt x="502" y="113"/>
                    <a:pt x="502" y="113"/>
                    <a:pt x="501" y="112"/>
                  </a:cubicBezTo>
                  <a:cubicBezTo>
                    <a:pt x="502" y="112"/>
                    <a:pt x="503" y="111"/>
                    <a:pt x="505" y="111"/>
                  </a:cubicBezTo>
                  <a:cubicBezTo>
                    <a:pt x="504" y="111"/>
                    <a:pt x="504" y="110"/>
                    <a:pt x="503" y="110"/>
                  </a:cubicBezTo>
                  <a:cubicBezTo>
                    <a:pt x="505" y="107"/>
                    <a:pt x="505" y="107"/>
                    <a:pt x="506" y="104"/>
                  </a:cubicBezTo>
                  <a:cubicBezTo>
                    <a:pt x="506" y="102"/>
                    <a:pt x="505" y="102"/>
                    <a:pt x="504" y="102"/>
                  </a:cubicBezTo>
                  <a:cubicBezTo>
                    <a:pt x="503" y="102"/>
                    <a:pt x="502" y="101"/>
                    <a:pt x="502" y="100"/>
                  </a:cubicBezTo>
                  <a:cubicBezTo>
                    <a:pt x="505" y="100"/>
                    <a:pt x="505" y="94"/>
                    <a:pt x="505" y="92"/>
                  </a:cubicBezTo>
                  <a:cubicBezTo>
                    <a:pt x="506" y="93"/>
                    <a:pt x="506" y="94"/>
                    <a:pt x="507" y="96"/>
                  </a:cubicBezTo>
                  <a:cubicBezTo>
                    <a:pt x="507" y="97"/>
                    <a:pt x="505" y="98"/>
                    <a:pt x="506" y="99"/>
                  </a:cubicBezTo>
                  <a:cubicBezTo>
                    <a:pt x="506" y="101"/>
                    <a:pt x="507" y="100"/>
                    <a:pt x="509" y="100"/>
                  </a:cubicBezTo>
                  <a:cubicBezTo>
                    <a:pt x="509" y="100"/>
                    <a:pt x="510" y="100"/>
                    <a:pt x="511" y="100"/>
                  </a:cubicBezTo>
                  <a:cubicBezTo>
                    <a:pt x="514" y="99"/>
                    <a:pt x="517" y="98"/>
                    <a:pt x="519" y="98"/>
                  </a:cubicBezTo>
                  <a:cubicBezTo>
                    <a:pt x="522" y="98"/>
                    <a:pt x="524" y="96"/>
                    <a:pt x="526" y="95"/>
                  </a:cubicBezTo>
                  <a:cubicBezTo>
                    <a:pt x="525" y="95"/>
                    <a:pt x="524" y="95"/>
                    <a:pt x="523" y="95"/>
                  </a:cubicBezTo>
                  <a:cubicBezTo>
                    <a:pt x="523" y="94"/>
                    <a:pt x="523" y="94"/>
                    <a:pt x="522" y="93"/>
                  </a:cubicBezTo>
                  <a:cubicBezTo>
                    <a:pt x="521" y="97"/>
                    <a:pt x="518" y="96"/>
                    <a:pt x="514" y="96"/>
                  </a:cubicBezTo>
                  <a:cubicBezTo>
                    <a:pt x="513" y="96"/>
                    <a:pt x="511" y="96"/>
                    <a:pt x="510" y="96"/>
                  </a:cubicBezTo>
                  <a:cubicBezTo>
                    <a:pt x="509" y="97"/>
                    <a:pt x="508" y="99"/>
                    <a:pt x="508" y="97"/>
                  </a:cubicBezTo>
                  <a:cubicBezTo>
                    <a:pt x="508" y="96"/>
                    <a:pt x="514" y="94"/>
                    <a:pt x="515" y="93"/>
                  </a:cubicBezTo>
                  <a:cubicBezTo>
                    <a:pt x="517" y="91"/>
                    <a:pt x="522" y="95"/>
                    <a:pt x="522" y="91"/>
                  </a:cubicBezTo>
                  <a:cubicBezTo>
                    <a:pt x="522" y="92"/>
                    <a:pt x="523" y="93"/>
                    <a:pt x="524" y="93"/>
                  </a:cubicBezTo>
                  <a:cubicBezTo>
                    <a:pt x="524" y="92"/>
                    <a:pt x="524" y="91"/>
                    <a:pt x="524" y="91"/>
                  </a:cubicBezTo>
                  <a:cubicBezTo>
                    <a:pt x="525" y="91"/>
                    <a:pt x="525" y="93"/>
                    <a:pt x="526" y="92"/>
                  </a:cubicBezTo>
                  <a:cubicBezTo>
                    <a:pt x="527" y="92"/>
                    <a:pt x="529" y="91"/>
                    <a:pt x="531" y="91"/>
                  </a:cubicBezTo>
                  <a:cubicBezTo>
                    <a:pt x="532" y="91"/>
                    <a:pt x="531" y="89"/>
                    <a:pt x="531" y="88"/>
                  </a:cubicBezTo>
                  <a:cubicBezTo>
                    <a:pt x="531" y="87"/>
                    <a:pt x="531" y="87"/>
                    <a:pt x="532" y="86"/>
                  </a:cubicBezTo>
                  <a:cubicBezTo>
                    <a:pt x="532" y="87"/>
                    <a:pt x="532" y="87"/>
                    <a:pt x="532" y="88"/>
                  </a:cubicBezTo>
                  <a:cubicBezTo>
                    <a:pt x="533" y="88"/>
                    <a:pt x="533" y="87"/>
                    <a:pt x="534" y="87"/>
                  </a:cubicBezTo>
                  <a:cubicBezTo>
                    <a:pt x="534" y="88"/>
                    <a:pt x="533" y="89"/>
                    <a:pt x="533" y="90"/>
                  </a:cubicBezTo>
                  <a:cubicBezTo>
                    <a:pt x="535" y="90"/>
                    <a:pt x="535" y="90"/>
                    <a:pt x="537" y="89"/>
                  </a:cubicBezTo>
                  <a:cubicBezTo>
                    <a:pt x="537" y="88"/>
                    <a:pt x="537" y="89"/>
                    <a:pt x="538" y="88"/>
                  </a:cubicBezTo>
                  <a:cubicBezTo>
                    <a:pt x="538" y="87"/>
                    <a:pt x="538" y="87"/>
                    <a:pt x="539" y="87"/>
                  </a:cubicBezTo>
                  <a:cubicBezTo>
                    <a:pt x="539" y="88"/>
                    <a:pt x="539" y="89"/>
                    <a:pt x="539" y="90"/>
                  </a:cubicBezTo>
                  <a:cubicBezTo>
                    <a:pt x="540" y="89"/>
                    <a:pt x="541" y="89"/>
                    <a:pt x="542" y="89"/>
                  </a:cubicBezTo>
                  <a:cubicBezTo>
                    <a:pt x="543" y="89"/>
                    <a:pt x="546" y="89"/>
                    <a:pt x="546" y="88"/>
                  </a:cubicBezTo>
                  <a:cubicBezTo>
                    <a:pt x="546" y="86"/>
                    <a:pt x="546" y="82"/>
                    <a:pt x="543" y="83"/>
                  </a:cubicBezTo>
                  <a:cubicBezTo>
                    <a:pt x="544" y="84"/>
                    <a:pt x="545" y="85"/>
                    <a:pt x="546" y="87"/>
                  </a:cubicBezTo>
                  <a:cubicBezTo>
                    <a:pt x="544" y="87"/>
                    <a:pt x="542" y="88"/>
                    <a:pt x="541" y="86"/>
                  </a:cubicBezTo>
                  <a:cubicBezTo>
                    <a:pt x="540" y="86"/>
                    <a:pt x="541" y="85"/>
                    <a:pt x="540" y="85"/>
                  </a:cubicBezTo>
                  <a:cubicBezTo>
                    <a:pt x="539" y="84"/>
                    <a:pt x="538" y="84"/>
                    <a:pt x="538" y="84"/>
                  </a:cubicBezTo>
                  <a:cubicBezTo>
                    <a:pt x="540" y="83"/>
                    <a:pt x="537" y="82"/>
                    <a:pt x="537" y="81"/>
                  </a:cubicBezTo>
                  <a:cubicBezTo>
                    <a:pt x="537" y="81"/>
                    <a:pt x="537" y="82"/>
                    <a:pt x="537" y="82"/>
                  </a:cubicBezTo>
                  <a:cubicBezTo>
                    <a:pt x="536" y="81"/>
                    <a:pt x="536" y="81"/>
                    <a:pt x="534" y="81"/>
                  </a:cubicBezTo>
                  <a:cubicBezTo>
                    <a:pt x="536" y="80"/>
                    <a:pt x="537" y="76"/>
                    <a:pt x="539" y="78"/>
                  </a:cubicBezTo>
                  <a:cubicBezTo>
                    <a:pt x="539" y="78"/>
                    <a:pt x="539" y="77"/>
                    <a:pt x="540" y="77"/>
                  </a:cubicBezTo>
                  <a:cubicBezTo>
                    <a:pt x="537" y="77"/>
                    <a:pt x="538" y="75"/>
                    <a:pt x="537" y="75"/>
                  </a:cubicBezTo>
                  <a:cubicBezTo>
                    <a:pt x="537" y="74"/>
                    <a:pt x="539" y="73"/>
                    <a:pt x="538" y="71"/>
                  </a:cubicBezTo>
                  <a:cubicBezTo>
                    <a:pt x="538" y="71"/>
                    <a:pt x="539" y="71"/>
                    <a:pt x="539" y="72"/>
                  </a:cubicBezTo>
                  <a:cubicBezTo>
                    <a:pt x="538" y="70"/>
                    <a:pt x="539" y="68"/>
                    <a:pt x="541" y="69"/>
                  </a:cubicBezTo>
                  <a:cubicBezTo>
                    <a:pt x="541" y="67"/>
                    <a:pt x="542" y="66"/>
                    <a:pt x="544" y="66"/>
                  </a:cubicBezTo>
                  <a:cubicBezTo>
                    <a:pt x="543" y="66"/>
                    <a:pt x="543" y="65"/>
                    <a:pt x="542" y="65"/>
                  </a:cubicBezTo>
                  <a:cubicBezTo>
                    <a:pt x="544" y="65"/>
                    <a:pt x="544" y="65"/>
                    <a:pt x="545" y="64"/>
                  </a:cubicBezTo>
                  <a:cubicBezTo>
                    <a:pt x="546" y="63"/>
                    <a:pt x="546" y="64"/>
                    <a:pt x="547" y="65"/>
                  </a:cubicBezTo>
                  <a:cubicBezTo>
                    <a:pt x="547" y="63"/>
                    <a:pt x="547" y="62"/>
                    <a:pt x="547" y="61"/>
                  </a:cubicBezTo>
                  <a:cubicBezTo>
                    <a:pt x="548" y="61"/>
                    <a:pt x="549" y="61"/>
                    <a:pt x="549" y="61"/>
                  </a:cubicBezTo>
                  <a:cubicBezTo>
                    <a:pt x="549" y="61"/>
                    <a:pt x="549" y="62"/>
                    <a:pt x="549" y="62"/>
                  </a:cubicBezTo>
                  <a:cubicBezTo>
                    <a:pt x="550" y="62"/>
                    <a:pt x="550" y="62"/>
                    <a:pt x="551" y="64"/>
                  </a:cubicBezTo>
                  <a:cubicBezTo>
                    <a:pt x="551" y="63"/>
                    <a:pt x="551" y="62"/>
                    <a:pt x="552" y="61"/>
                  </a:cubicBezTo>
                  <a:cubicBezTo>
                    <a:pt x="552" y="61"/>
                    <a:pt x="552" y="62"/>
                    <a:pt x="552" y="62"/>
                  </a:cubicBezTo>
                  <a:cubicBezTo>
                    <a:pt x="552" y="62"/>
                    <a:pt x="553" y="61"/>
                    <a:pt x="553" y="61"/>
                  </a:cubicBezTo>
                  <a:cubicBezTo>
                    <a:pt x="553" y="61"/>
                    <a:pt x="553" y="62"/>
                    <a:pt x="553" y="62"/>
                  </a:cubicBezTo>
                  <a:cubicBezTo>
                    <a:pt x="554" y="62"/>
                    <a:pt x="555" y="61"/>
                    <a:pt x="555" y="61"/>
                  </a:cubicBezTo>
                  <a:cubicBezTo>
                    <a:pt x="555" y="61"/>
                    <a:pt x="554" y="61"/>
                    <a:pt x="554" y="61"/>
                  </a:cubicBezTo>
                  <a:cubicBezTo>
                    <a:pt x="554" y="59"/>
                    <a:pt x="555" y="58"/>
                    <a:pt x="556" y="57"/>
                  </a:cubicBezTo>
                  <a:cubicBezTo>
                    <a:pt x="556" y="57"/>
                    <a:pt x="556" y="57"/>
                    <a:pt x="555" y="56"/>
                  </a:cubicBezTo>
                  <a:cubicBezTo>
                    <a:pt x="556" y="56"/>
                    <a:pt x="557" y="55"/>
                    <a:pt x="557" y="54"/>
                  </a:cubicBezTo>
                  <a:cubicBezTo>
                    <a:pt x="557" y="56"/>
                    <a:pt x="557" y="57"/>
                    <a:pt x="558" y="58"/>
                  </a:cubicBezTo>
                  <a:cubicBezTo>
                    <a:pt x="558" y="57"/>
                    <a:pt x="559" y="57"/>
                    <a:pt x="560" y="58"/>
                  </a:cubicBezTo>
                  <a:cubicBezTo>
                    <a:pt x="559" y="57"/>
                    <a:pt x="561" y="57"/>
                    <a:pt x="561" y="55"/>
                  </a:cubicBezTo>
                  <a:cubicBezTo>
                    <a:pt x="561" y="56"/>
                    <a:pt x="561" y="56"/>
                    <a:pt x="561" y="57"/>
                  </a:cubicBezTo>
                  <a:cubicBezTo>
                    <a:pt x="562" y="55"/>
                    <a:pt x="563" y="56"/>
                    <a:pt x="564" y="55"/>
                  </a:cubicBezTo>
                  <a:cubicBezTo>
                    <a:pt x="564" y="56"/>
                    <a:pt x="564" y="57"/>
                    <a:pt x="564" y="58"/>
                  </a:cubicBezTo>
                  <a:cubicBezTo>
                    <a:pt x="565" y="57"/>
                    <a:pt x="565" y="56"/>
                    <a:pt x="566" y="55"/>
                  </a:cubicBezTo>
                  <a:cubicBezTo>
                    <a:pt x="566" y="56"/>
                    <a:pt x="566" y="57"/>
                    <a:pt x="567" y="57"/>
                  </a:cubicBezTo>
                  <a:cubicBezTo>
                    <a:pt x="566" y="56"/>
                    <a:pt x="567" y="55"/>
                    <a:pt x="568" y="54"/>
                  </a:cubicBezTo>
                  <a:cubicBezTo>
                    <a:pt x="568" y="54"/>
                    <a:pt x="568" y="55"/>
                    <a:pt x="568" y="56"/>
                  </a:cubicBezTo>
                  <a:cubicBezTo>
                    <a:pt x="568" y="55"/>
                    <a:pt x="569" y="55"/>
                    <a:pt x="569" y="54"/>
                  </a:cubicBezTo>
                  <a:cubicBezTo>
                    <a:pt x="569" y="55"/>
                    <a:pt x="569" y="56"/>
                    <a:pt x="570" y="56"/>
                  </a:cubicBezTo>
                  <a:cubicBezTo>
                    <a:pt x="570" y="54"/>
                    <a:pt x="571" y="55"/>
                    <a:pt x="571" y="54"/>
                  </a:cubicBezTo>
                  <a:cubicBezTo>
                    <a:pt x="571" y="53"/>
                    <a:pt x="573" y="52"/>
                    <a:pt x="573" y="53"/>
                  </a:cubicBezTo>
                  <a:cubicBezTo>
                    <a:pt x="573" y="56"/>
                    <a:pt x="575" y="53"/>
                    <a:pt x="576" y="52"/>
                  </a:cubicBezTo>
                  <a:cubicBezTo>
                    <a:pt x="575" y="52"/>
                    <a:pt x="574" y="52"/>
                    <a:pt x="574" y="52"/>
                  </a:cubicBezTo>
                  <a:cubicBezTo>
                    <a:pt x="573" y="51"/>
                    <a:pt x="574" y="50"/>
                    <a:pt x="575" y="50"/>
                  </a:cubicBezTo>
                  <a:cubicBezTo>
                    <a:pt x="575" y="50"/>
                    <a:pt x="574" y="49"/>
                    <a:pt x="574" y="48"/>
                  </a:cubicBezTo>
                  <a:cubicBezTo>
                    <a:pt x="574" y="48"/>
                    <a:pt x="573" y="48"/>
                    <a:pt x="573" y="47"/>
                  </a:cubicBezTo>
                  <a:cubicBezTo>
                    <a:pt x="573" y="48"/>
                    <a:pt x="572" y="48"/>
                    <a:pt x="573" y="49"/>
                  </a:cubicBezTo>
                  <a:close/>
                  <a:moveTo>
                    <a:pt x="398" y="45"/>
                  </a:moveTo>
                  <a:cubicBezTo>
                    <a:pt x="396" y="45"/>
                    <a:pt x="394" y="45"/>
                    <a:pt x="393" y="46"/>
                  </a:cubicBezTo>
                  <a:cubicBezTo>
                    <a:pt x="392" y="48"/>
                    <a:pt x="394" y="49"/>
                    <a:pt x="393" y="50"/>
                  </a:cubicBezTo>
                  <a:cubicBezTo>
                    <a:pt x="393" y="50"/>
                    <a:pt x="392" y="50"/>
                    <a:pt x="392" y="50"/>
                  </a:cubicBezTo>
                  <a:cubicBezTo>
                    <a:pt x="392" y="51"/>
                    <a:pt x="392" y="52"/>
                    <a:pt x="390" y="52"/>
                  </a:cubicBezTo>
                  <a:cubicBezTo>
                    <a:pt x="391" y="50"/>
                    <a:pt x="390" y="49"/>
                    <a:pt x="392" y="47"/>
                  </a:cubicBezTo>
                  <a:cubicBezTo>
                    <a:pt x="390" y="48"/>
                    <a:pt x="388" y="51"/>
                    <a:pt x="386" y="50"/>
                  </a:cubicBezTo>
                  <a:cubicBezTo>
                    <a:pt x="386" y="51"/>
                    <a:pt x="386" y="51"/>
                    <a:pt x="386" y="52"/>
                  </a:cubicBezTo>
                  <a:cubicBezTo>
                    <a:pt x="386" y="53"/>
                    <a:pt x="385" y="52"/>
                    <a:pt x="385" y="53"/>
                  </a:cubicBezTo>
                  <a:cubicBezTo>
                    <a:pt x="384" y="53"/>
                    <a:pt x="384" y="55"/>
                    <a:pt x="384" y="55"/>
                  </a:cubicBezTo>
                  <a:cubicBezTo>
                    <a:pt x="385" y="57"/>
                    <a:pt x="383" y="59"/>
                    <a:pt x="382" y="60"/>
                  </a:cubicBezTo>
                  <a:cubicBezTo>
                    <a:pt x="384" y="61"/>
                    <a:pt x="381" y="64"/>
                    <a:pt x="381" y="65"/>
                  </a:cubicBezTo>
                  <a:cubicBezTo>
                    <a:pt x="381" y="66"/>
                    <a:pt x="383" y="69"/>
                    <a:pt x="384" y="69"/>
                  </a:cubicBezTo>
                  <a:cubicBezTo>
                    <a:pt x="384" y="70"/>
                    <a:pt x="385" y="73"/>
                    <a:pt x="385" y="74"/>
                  </a:cubicBezTo>
                  <a:cubicBezTo>
                    <a:pt x="385" y="76"/>
                    <a:pt x="385" y="77"/>
                    <a:pt x="384" y="78"/>
                  </a:cubicBezTo>
                  <a:cubicBezTo>
                    <a:pt x="382" y="81"/>
                    <a:pt x="382" y="83"/>
                    <a:pt x="380" y="86"/>
                  </a:cubicBezTo>
                  <a:cubicBezTo>
                    <a:pt x="378" y="87"/>
                    <a:pt x="374" y="89"/>
                    <a:pt x="372" y="87"/>
                  </a:cubicBezTo>
                  <a:cubicBezTo>
                    <a:pt x="371" y="86"/>
                    <a:pt x="371" y="85"/>
                    <a:pt x="371" y="85"/>
                  </a:cubicBezTo>
                  <a:cubicBezTo>
                    <a:pt x="370" y="84"/>
                    <a:pt x="369" y="84"/>
                    <a:pt x="369" y="83"/>
                  </a:cubicBezTo>
                  <a:cubicBezTo>
                    <a:pt x="369" y="82"/>
                    <a:pt x="369" y="82"/>
                    <a:pt x="369" y="81"/>
                  </a:cubicBezTo>
                  <a:cubicBezTo>
                    <a:pt x="368" y="80"/>
                    <a:pt x="369" y="79"/>
                    <a:pt x="369" y="79"/>
                  </a:cubicBezTo>
                  <a:cubicBezTo>
                    <a:pt x="369" y="77"/>
                    <a:pt x="369" y="75"/>
                    <a:pt x="369" y="74"/>
                  </a:cubicBezTo>
                  <a:cubicBezTo>
                    <a:pt x="368" y="73"/>
                    <a:pt x="368" y="71"/>
                    <a:pt x="368" y="70"/>
                  </a:cubicBezTo>
                  <a:cubicBezTo>
                    <a:pt x="367" y="68"/>
                    <a:pt x="368" y="68"/>
                    <a:pt x="369" y="66"/>
                  </a:cubicBezTo>
                  <a:cubicBezTo>
                    <a:pt x="369" y="65"/>
                    <a:pt x="369" y="65"/>
                    <a:pt x="369" y="64"/>
                  </a:cubicBezTo>
                  <a:cubicBezTo>
                    <a:pt x="370" y="63"/>
                    <a:pt x="369" y="63"/>
                    <a:pt x="369" y="62"/>
                  </a:cubicBezTo>
                  <a:cubicBezTo>
                    <a:pt x="370" y="61"/>
                    <a:pt x="371" y="60"/>
                    <a:pt x="372" y="58"/>
                  </a:cubicBezTo>
                  <a:cubicBezTo>
                    <a:pt x="372" y="58"/>
                    <a:pt x="372" y="57"/>
                    <a:pt x="372" y="57"/>
                  </a:cubicBezTo>
                  <a:cubicBezTo>
                    <a:pt x="372" y="56"/>
                    <a:pt x="372" y="55"/>
                    <a:pt x="372" y="55"/>
                  </a:cubicBezTo>
                  <a:cubicBezTo>
                    <a:pt x="374" y="52"/>
                    <a:pt x="376" y="49"/>
                    <a:pt x="377" y="46"/>
                  </a:cubicBezTo>
                  <a:cubicBezTo>
                    <a:pt x="377" y="46"/>
                    <a:pt x="376" y="46"/>
                    <a:pt x="376" y="46"/>
                  </a:cubicBezTo>
                  <a:cubicBezTo>
                    <a:pt x="375" y="48"/>
                    <a:pt x="373" y="49"/>
                    <a:pt x="373" y="51"/>
                  </a:cubicBezTo>
                  <a:cubicBezTo>
                    <a:pt x="371" y="49"/>
                    <a:pt x="369" y="54"/>
                    <a:pt x="368" y="54"/>
                  </a:cubicBezTo>
                  <a:cubicBezTo>
                    <a:pt x="365" y="54"/>
                    <a:pt x="368" y="50"/>
                    <a:pt x="369" y="50"/>
                  </a:cubicBezTo>
                  <a:cubicBezTo>
                    <a:pt x="370" y="49"/>
                    <a:pt x="370" y="49"/>
                    <a:pt x="371" y="47"/>
                  </a:cubicBezTo>
                  <a:cubicBezTo>
                    <a:pt x="372" y="46"/>
                    <a:pt x="373" y="45"/>
                    <a:pt x="373" y="44"/>
                  </a:cubicBezTo>
                  <a:cubicBezTo>
                    <a:pt x="374" y="44"/>
                    <a:pt x="375" y="42"/>
                    <a:pt x="376" y="42"/>
                  </a:cubicBezTo>
                  <a:cubicBezTo>
                    <a:pt x="377" y="41"/>
                    <a:pt x="376" y="40"/>
                    <a:pt x="378" y="39"/>
                  </a:cubicBezTo>
                  <a:cubicBezTo>
                    <a:pt x="376" y="42"/>
                    <a:pt x="379" y="41"/>
                    <a:pt x="379" y="41"/>
                  </a:cubicBezTo>
                  <a:cubicBezTo>
                    <a:pt x="378" y="40"/>
                    <a:pt x="381" y="40"/>
                    <a:pt x="381" y="39"/>
                  </a:cubicBezTo>
                  <a:cubicBezTo>
                    <a:pt x="382" y="40"/>
                    <a:pt x="380" y="42"/>
                    <a:pt x="379" y="42"/>
                  </a:cubicBezTo>
                  <a:cubicBezTo>
                    <a:pt x="381" y="42"/>
                    <a:pt x="381" y="42"/>
                    <a:pt x="382" y="41"/>
                  </a:cubicBezTo>
                  <a:cubicBezTo>
                    <a:pt x="382" y="41"/>
                    <a:pt x="383" y="41"/>
                    <a:pt x="383" y="41"/>
                  </a:cubicBezTo>
                  <a:cubicBezTo>
                    <a:pt x="384" y="40"/>
                    <a:pt x="383" y="39"/>
                    <a:pt x="383" y="39"/>
                  </a:cubicBezTo>
                  <a:cubicBezTo>
                    <a:pt x="384" y="39"/>
                    <a:pt x="385" y="38"/>
                    <a:pt x="385" y="38"/>
                  </a:cubicBezTo>
                  <a:cubicBezTo>
                    <a:pt x="386" y="39"/>
                    <a:pt x="387" y="39"/>
                    <a:pt x="388" y="39"/>
                  </a:cubicBezTo>
                  <a:cubicBezTo>
                    <a:pt x="388" y="39"/>
                    <a:pt x="388" y="38"/>
                    <a:pt x="388" y="38"/>
                  </a:cubicBezTo>
                  <a:cubicBezTo>
                    <a:pt x="388" y="39"/>
                    <a:pt x="389" y="39"/>
                    <a:pt x="390" y="38"/>
                  </a:cubicBezTo>
                  <a:cubicBezTo>
                    <a:pt x="391" y="38"/>
                    <a:pt x="390" y="38"/>
                    <a:pt x="391" y="37"/>
                  </a:cubicBezTo>
                  <a:cubicBezTo>
                    <a:pt x="391" y="37"/>
                    <a:pt x="391" y="37"/>
                    <a:pt x="392" y="37"/>
                  </a:cubicBezTo>
                  <a:cubicBezTo>
                    <a:pt x="392" y="38"/>
                    <a:pt x="392" y="38"/>
                    <a:pt x="393" y="37"/>
                  </a:cubicBezTo>
                  <a:cubicBezTo>
                    <a:pt x="394" y="37"/>
                    <a:pt x="399" y="39"/>
                    <a:pt x="399" y="41"/>
                  </a:cubicBezTo>
                  <a:cubicBezTo>
                    <a:pt x="397" y="40"/>
                    <a:pt x="395" y="44"/>
                    <a:pt x="398" y="4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United Arab Emirates (UAE)">
              <a:extLst>
                <a:ext uri="{FF2B5EF4-FFF2-40B4-BE49-F238E27FC236}">
                  <a16:creationId xmlns:a16="http://schemas.microsoft.com/office/drawing/2014/main" id="{C11D403D-AF92-5204-CE41-746077303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004" y="2069428"/>
              <a:ext cx="137117" cy="112741"/>
            </a:xfrm>
            <a:custGeom>
              <a:avLst/>
              <a:gdLst>
                <a:gd name="T0" fmla="*/ 2 w 57"/>
                <a:gd name="T1" fmla="*/ 23 h 47"/>
                <a:gd name="T2" fmla="*/ 8 w 57"/>
                <a:gd name="T3" fmla="*/ 29 h 47"/>
                <a:gd name="T4" fmla="*/ 12 w 57"/>
                <a:gd name="T5" fmla="*/ 39 h 47"/>
                <a:gd name="T6" fmla="*/ 15 w 57"/>
                <a:gd name="T7" fmla="*/ 41 h 47"/>
                <a:gd name="T8" fmla="*/ 37 w 57"/>
                <a:gd name="T9" fmla="*/ 45 h 47"/>
                <a:gd name="T10" fmla="*/ 46 w 57"/>
                <a:gd name="T11" fmla="*/ 46 h 47"/>
                <a:gd name="T12" fmla="*/ 49 w 57"/>
                <a:gd name="T13" fmla="*/ 43 h 47"/>
                <a:gd name="T14" fmla="*/ 49 w 57"/>
                <a:gd name="T15" fmla="*/ 42 h 47"/>
                <a:gd name="T16" fmla="*/ 49 w 57"/>
                <a:gd name="T17" fmla="*/ 34 h 47"/>
                <a:gd name="T18" fmla="*/ 49 w 57"/>
                <a:gd name="T19" fmla="*/ 27 h 47"/>
                <a:gd name="T20" fmla="*/ 52 w 57"/>
                <a:gd name="T21" fmla="*/ 23 h 47"/>
                <a:gd name="T22" fmla="*/ 53 w 57"/>
                <a:gd name="T23" fmla="*/ 12 h 47"/>
                <a:gd name="T24" fmla="*/ 56 w 57"/>
                <a:gd name="T25" fmla="*/ 14 h 47"/>
                <a:gd name="T26" fmla="*/ 55 w 57"/>
                <a:gd name="T27" fmla="*/ 5 h 47"/>
                <a:gd name="T28" fmla="*/ 54 w 57"/>
                <a:gd name="T29" fmla="*/ 5 h 47"/>
                <a:gd name="T30" fmla="*/ 53 w 57"/>
                <a:gd name="T31" fmla="*/ 0 h 47"/>
                <a:gd name="T32" fmla="*/ 51 w 57"/>
                <a:gd name="T33" fmla="*/ 4 h 47"/>
                <a:gd name="T34" fmla="*/ 53 w 57"/>
                <a:gd name="T35" fmla="*/ 4 h 47"/>
                <a:gd name="T36" fmla="*/ 50 w 57"/>
                <a:gd name="T37" fmla="*/ 5 h 47"/>
                <a:gd name="T38" fmla="*/ 49 w 57"/>
                <a:gd name="T39" fmla="*/ 7 h 47"/>
                <a:gd name="T40" fmla="*/ 44 w 57"/>
                <a:gd name="T41" fmla="*/ 11 h 47"/>
                <a:gd name="T42" fmla="*/ 40 w 57"/>
                <a:gd name="T43" fmla="*/ 14 h 47"/>
                <a:gd name="T44" fmla="*/ 37 w 57"/>
                <a:gd name="T45" fmla="*/ 18 h 47"/>
                <a:gd name="T46" fmla="*/ 38 w 57"/>
                <a:gd name="T47" fmla="*/ 19 h 47"/>
                <a:gd name="T48" fmla="*/ 37 w 57"/>
                <a:gd name="T49" fmla="*/ 21 h 47"/>
                <a:gd name="T50" fmla="*/ 34 w 57"/>
                <a:gd name="T51" fmla="*/ 20 h 47"/>
                <a:gd name="T52" fmla="*/ 33 w 57"/>
                <a:gd name="T53" fmla="*/ 21 h 47"/>
                <a:gd name="T54" fmla="*/ 34 w 57"/>
                <a:gd name="T55" fmla="*/ 22 h 47"/>
                <a:gd name="T56" fmla="*/ 27 w 57"/>
                <a:gd name="T57" fmla="*/ 23 h 47"/>
                <a:gd name="T58" fmla="*/ 18 w 57"/>
                <a:gd name="T59" fmla="*/ 23 h 47"/>
                <a:gd name="T60" fmla="*/ 15 w 57"/>
                <a:gd name="T61" fmla="*/ 24 h 47"/>
                <a:gd name="T62" fmla="*/ 12 w 57"/>
                <a:gd name="T63" fmla="*/ 24 h 47"/>
                <a:gd name="T64" fmla="*/ 10 w 57"/>
                <a:gd name="T65" fmla="*/ 22 h 47"/>
                <a:gd name="T66" fmla="*/ 9 w 57"/>
                <a:gd name="T67" fmla="*/ 20 h 47"/>
                <a:gd name="T68" fmla="*/ 8 w 57"/>
                <a:gd name="T69" fmla="*/ 21 h 47"/>
                <a:gd name="T70" fmla="*/ 5 w 57"/>
                <a:gd name="T71" fmla="*/ 20 h 47"/>
                <a:gd name="T72" fmla="*/ 7 w 57"/>
                <a:gd name="T73" fmla="*/ 17 h 47"/>
                <a:gd name="T74" fmla="*/ 7 w 57"/>
                <a:gd name="T75" fmla="*/ 17 h 47"/>
                <a:gd name="T76" fmla="*/ 1 w 57"/>
                <a:gd name="T77" fmla="*/ 16 h 47"/>
                <a:gd name="T78" fmla="*/ 2 w 57"/>
                <a:gd name="T7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47">
                  <a:moveTo>
                    <a:pt x="2" y="23"/>
                  </a:moveTo>
                  <a:cubicBezTo>
                    <a:pt x="4" y="25"/>
                    <a:pt x="7" y="27"/>
                    <a:pt x="8" y="29"/>
                  </a:cubicBezTo>
                  <a:cubicBezTo>
                    <a:pt x="9" y="33"/>
                    <a:pt x="11" y="36"/>
                    <a:pt x="12" y="39"/>
                  </a:cubicBezTo>
                  <a:cubicBezTo>
                    <a:pt x="13" y="41"/>
                    <a:pt x="13" y="41"/>
                    <a:pt x="15" y="41"/>
                  </a:cubicBezTo>
                  <a:cubicBezTo>
                    <a:pt x="22" y="42"/>
                    <a:pt x="29" y="44"/>
                    <a:pt x="37" y="45"/>
                  </a:cubicBezTo>
                  <a:cubicBezTo>
                    <a:pt x="40" y="45"/>
                    <a:pt x="43" y="46"/>
                    <a:pt x="46" y="46"/>
                  </a:cubicBezTo>
                  <a:cubicBezTo>
                    <a:pt x="49" y="47"/>
                    <a:pt x="48" y="45"/>
                    <a:pt x="49" y="43"/>
                  </a:cubicBezTo>
                  <a:cubicBezTo>
                    <a:pt x="49" y="43"/>
                    <a:pt x="49" y="42"/>
                    <a:pt x="49" y="42"/>
                  </a:cubicBezTo>
                  <a:cubicBezTo>
                    <a:pt x="49" y="39"/>
                    <a:pt x="49" y="37"/>
                    <a:pt x="49" y="34"/>
                  </a:cubicBezTo>
                  <a:cubicBezTo>
                    <a:pt x="49" y="32"/>
                    <a:pt x="49" y="29"/>
                    <a:pt x="49" y="27"/>
                  </a:cubicBezTo>
                  <a:cubicBezTo>
                    <a:pt x="49" y="26"/>
                    <a:pt x="51" y="24"/>
                    <a:pt x="52" y="23"/>
                  </a:cubicBezTo>
                  <a:cubicBezTo>
                    <a:pt x="54" y="20"/>
                    <a:pt x="53" y="15"/>
                    <a:pt x="53" y="12"/>
                  </a:cubicBezTo>
                  <a:cubicBezTo>
                    <a:pt x="54" y="13"/>
                    <a:pt x="55" y="14"/>
                    <a:pt x="56" y="14"/>
                  </a:cubicBezTo>
                  <a:cubicBezTo>
                    <a:pt x="56" y="12"/>
                    <a:pt x="57" y="5"/>
                    <a:pt x="55" y="5"/>
                  </a:cubicBezTo>
                  <a:cubicBezTo>
                    <a:pt x="55" y="6"/>
                    <a:pt x="54" y="5"/>
                    <a:pt x="54" y="5"/>
                  </a:cubicBezTo>
                  <a:cubicBezTo>
                    <a:pt x="54" y="3"/>
                    <a:pt x="56" y="2"/>
                    <a:pt x="53" y="0"/>
                  </a:cubicBezTo>
                  <a:cubicBezTo>
                    <a:pt x="53" y="2"/>
                    <a:pt x="52" y="3"/>
                    <a:pt x="51" y="4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2" y="4"/>
                    <a:pt x="51" y="5"/>
                    <a:pt x="50" y="5"/>
                  </a:cubicBezTo>
                  <a:cubicBezTo>
                    <a:pt x="50" y="5"/>
                    <a:pt x="50" y="7"/>
                    <a:pt x="49" y="7"/>
                  </a:cubicBezTo>
                  <a:cubicBezTo>
                    <a:pt x="47" y="7"/>
                    <a:pt x="46" y="9"/>
                    <a:pt x="44" y="11"/>
                  </a:cubicBezTo>
                  <a:cubicBezTo>
                    <a:pt x="43" y="13"/>
                    <a:pt x="42" y="13"/>
                    <a:pt x="40" y="14"/>
                  </a:cubicBezTo>
                  <a:cubicBezTo>
                    <a:pt x="38" y="16"/>
                    <a:pt x="40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7" y="21"/>
                    <a:pt x="37" y="21"/>
                  </a:cubicBezTo>
                  <a:cubicBezTo>
                    <a:pt x="35" y="22"/>
                    <a:pt x="34" y="21"/>
                    <a:pt x="34" y="20"/>
                  </a:cubicBezTo>
                  <a:cubicBezTo>
                    <a:pt x="34" y="20"/>
                    <a:pt x="33" y="21"/>
                    <a:pt x="33" y="21"/>
                  </a:cubicBezTo>
                  <a:cubicBezTo>
                    <a:pt x="33" y="22"/>
                    <a:pt x="34" y="22"/>
                    <a:pt x="34" y="22"/>
                  </a:cubicBezTo>
                  <a:cubicBezTo>
                    <a:pt x="33" y="23"/>
                    <a:pt x="28" y="25"/>
                    <a:pt x="27" y="23"/>
                  </a:cubicBezTo>
                  <a:cubicBezTo>
                    <a:pt x="25" y="21"/>
                    <a:pt x="21" y="23"/>
                    <a:pt x="18" y="23"/>
                  </a:cubicBezTo>
                  <a:cubicBezTo>
                    <a:pt x="17" y="23"/>
                    <a:pt x="16" y="24"/>
                    <a:pt x="15" y="24"/>
                  </a:cubicBezTo>
                  <a:cubicBezTo>
                    <a:pt x="13" y="25"/>
                    <a:pt x="14" y="25"/>
                    <a:pt x="12" y="24"/>
                  </a:cubicBezTo>
                  <a:cubicBezTo>
                    <a:pt x="11" y="24"/>
                    <a:pt x="10" y="24"/>
                    <a:pt x="10" y="22"/>
                  </a:cubicBezTo>
                  <a:cubicBezTo>
                    <a:pt x="10" y="21"/>
                    <a:pt x="8" y="22"/>
                    <a:pt x="9" y="20"/>
                  </a:cubicBezTo>
                  <a:cubicBezTo>
                    <a:pt x="9" y="20"/>
                    <a:pt x="8" y="21"/>
                    <a:pt x="8" y="21"/>
                  </a:cubicBezTo>
                  <a:cubicBezTo>
                    <a:pt x="7" y="21"/>
                    <a:pt x="6" y="20"/>
                    <a:pt x="5" y="20"/>
                  </a:cubicBezTo>
                  <a:cubicBezTo>
                    <a:pt x="6" y="19"/>
                    <a:pt x="7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2" y="18"/>
                    <a:pt x="1" y="16"/>
                  </a:cubicBezTo>
                  <a:cubicBezTo>
                    <a:pt x="1" y="19"/>
                    <a:pt x="0" y="21"/>
                    <a:pt x="2" y="2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Ukraine">
              <a:extLst>
                <a:ext uri="{FF2B5EF4-FFF2-40B4-BE49-F238E27FC236}">
                  <a16:creationId xmlns:a16="http://schemas.microsoft.com/office/drawing/2014/main" id="{4189F417-2482-D4A4-5515-FAEA46810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54" y="1349313"/>
              <a:ext cx="431663" cy="221418"/>
            </a:xfrm>
            <a:custGeom>
              <a:avLst/>
              <a:gdLst>
                <a:gd name="T0" fmla="*/ 163 w 180"/>
                <a:gd name="T1" fmla="*/ 55 h 92"/>
                <a:gd name="T2" fmla="*/ 175 w 180"/>
                <a:gd name="T3" fmla="*/ 53 h 92"/>
                <a:gd name="T4" fmla="*/ 177 w 180"/>
                <a:gd name="T5" fmla="*/ 49 h 92"/>
                <a:gd name="T6" fmla="*/ 178 w 180"/>
                <a:gd name="T7" fmla="*/ 46 h 92"/>
                <a:gd name="T8" fmla="*/ 179 w 180"/>
                <a:gd name="T9" fmla="*/ 41 h 92"/>
                <a:gd name="T10" fmla="*/ 178 w 180"/>
                <a:gd name="T11" fmla="*/ 35 h 92"/>
                <a:gd name="T12" fmla="*/ 170 w 180"/>
                <a:gd name="T13" fmla="*/ 31 h 92"/>
                <a:gd name="T14" fmla="*/ 160 w 180"/>
                <a:gd name="T15" fmla="*/ 27 h 92"/>
                <a:gd name="T16" fmla="*/ 153 w 180"/>
                <a:gd name="T17" fmla="*/ 23 h 92"/>
                <a:gd name="T18" fmla="*/ 144 w 180"/>
                <a:gd name="T19" fmla="*/ 26 h 92"/>
                <a:gd name="T20" fmla="*/ 136 w 180"/>
                <a:gd name="T21" fmla="*/ 24 h 92"/>
                <a:gd name="T22" fmla="*/ 132 w 180"/>
                <a:gd name="T23" fmla="*/ 18 h 92"/>
                <a:gd name="T24" fmla="*/ 130 w 180"/>
                <a:gd name="T25" fmla="*/ 14 h 92"/>
                <a:gd name="T26" fmla="*/ 120 w 180"/>
                <a:gd name="T27" fmla="*/ 13 h 92"/>
                <a:gd name="T28" fmla="*/ 120 w 180"/>
                <a:gd name="T29" fmla="*/ 6 h 92"/>
                <a:gd name="T30" fmla="*/ 114 w 180"/>
                <a:gd name="T31" fmla="*/ 2 h 92"/>
                <a:gd name="T32" fmla="*/ 102 w 180"/>
                <a:gd name="T33" fmla="*/ 4 h 92"/>
                <a:gd name="T34" fmla="*/ 92 w 180"/>
                <a:gd name="T35" fmla="*/ 4 h 92"/>
                <a:gd name="T36" fmla="*/ 85 w 180"/>
                <a:gd name="T37" fmla="*/ 12 h 92"/>
                <a:gd name="T38" fmla="*/ 73 w 180"/>
                <a:gd name="T39" fmla="*/ 11 h 92"/>
                <a:gd name="T40" fmla="*/ 67 w 180"/>
                <a:gd name="T41" fmla="*/ 10 h 92"/>
                <a:gd name="T42" fmla="*/ 57 w 180"/>
                <a:gd name="T43" fmla="*/ 10 h 92"/>
                <a:gd name="T44" fmla="*/ 51 w 180"/>
                <a:gd name="T45" fmla="*/ 9 h 92"/>
                <a:gd name="T46" fmla="*/ 40 w 180"/>
                <a:gd name="T47" fmla="*/ 8 h 92"/>
                <a:gd name="T48" fmla="*/ 17 w 180"/>
                <a:gd name="T49" fmla="*/ 10 h 92"/>
                <a:gd name="T50" fmla="*/ 16 w 180"/>
                <a:gd name="T51" fmla="*/ 12 h 92"/>
                <a:gd name="T52" fmla="*/ 18 w 180"/>
                <a:gd name="T53" fmla="*/ 19 h 92"/>
                <a:gd name="T54" fmla="*/ 11 w 180"/>
                <a:gd name="T55" fmla="*/ 28 h 92"/>
                <a:gd name="T56" fmla="*/ 7 w 180"/>
                <a:gd name="T57" fmla="*/ 39 h 92"/>
                <a:gd name="T58" fmla="*/ 2 w 180"/>
                <a:gd name="T59" fmla="*/ 46 h 92"/>
                <a:gd name="T60" fmla="*/ 7 w 180"/>
                <a:gd name="T61" fmla="*/ 50 h 92"/>
                <a:gd name="T62" fmla="*/ 17 w 180"/>
                <a:gd name="T63" fmla="*/ 53 h 92"/>
                <a:gd name="T64" fmla="*/ 31 w 180"/>
                <a:gd name="T65" fmla="*/ 52 h 92"/>
                <a:gd name="T66" fmla="*/ 44 w 180"/>
                <a:gd name="T67" fmla="*/ 48 h 92"/>
                <a:gd name="T68" fmla="*/ 49 w 180"/>
                <a:gd name="T69" fmla="*/ 46 h 92"/>
                <a:gd name="T70" fmla="*/ 57 w 180"/>
                <a:gd name="T71" fmla="*/ 47 h 92"/>
                <a:gd name="T72" fmla="*/ 63 w 180"/>
                <a:gd name="T73" fmla="*/ 48 h 92"/>
                <a:gd name="T74" fmla="*/ 69 w 180"/>
                <a:gd name="T75" fmla="*/ 51 h 92"/>
                <a:gd name="T76" fmla="*/ 70 w 180"/>
                <a:gd name="T77" fmla="*/ 58 h 92"/>
                <a:gd name="T78" fmla="*/ 73 w 180"/>
                <a:gd name="T79" fmla="*/ 61 h 92"/>
                <a:gd name="T80" fmla="*/ 78 w 180"/>
                <a:gd name="T81" fmla="*/ 67 h 92"/>
                <a:gd name="T82" fmla="*/ 79 w 180"/>
                <a:gd name="T83" fmla="*/ 70 h 92"/>
                <a:gd name="T84" fmla="*/ 71 w 180"/>
                <a:gd name="T85" fmla="*/ 68 h 92"/>
                <a:gd name="T86" fmla="*/ 67 w 180"/>
                <a:gd name="T87" fmla="*/ 72 h 92"/>
                <a:gd name="T88" fmla="*/ 64 w 180"/>
                <a:gd name="T89" fmla="*/ 77 h 92"/>
                <a:gd name="T90" fmla="*/ 62 w 180"/>
                <a:gd name="T91" fmla="*/ 81 h 92"/>
                <a:gd name="T92" fmla="*/ 75 w 180"/>
                <a:gd name="T93" fmla="*/ 80 h 92"/>
                <a:gd name="T94" fmla="*/ 78 w 180"/>
                <a:gd name="T95" fmla="*/ 77 h 92"/>
                <a:gd name="T96" fmla="*/ 80 w 180"/>
                <a:gd name="T97" fmla="*/ 76 h 92"/>
                <a:gd name="T98" fmla="*/ 94 w 180"/>
                <a:gd name="T99" fmla="*/ 64 h 92"/>
                <a:gd name="T100" fmla="*/ 95 w 180"/>
                <a:gd name="T101" fmla="*/ 60 h 92"/>
                <a:gd name="T102" fmla="*/ 104 w 180"/>
                <a:gd name="T103" fmla="*/ 67 h 92"/>
                <a:gd name="T104" fmla="*/ 104 w 180"/>
                <a:gd name="T105" fmla="*/ 73 h 92"/>
                <a:gd name="T106" fmla="*/ 113 w 180"/>
                <a:gd name="T107" fmla="*/ 76 h 92"/>
                <a:gd name="T108" fmla="*/ 103 w 180"/>
                <a:gd name="T109" fmla="*/ 82 h 92"/>
                <a:gd name="T110" fmla="*/ 116 w 180"/>
                <a:gd name="T111" fmla="*/ 92 h 92"/>
                <a:gd name="T112" fmla="*/ 129 w 180"/>
                <a:gd name="T113" fmla="*/ 88 h 92"/>
                <a:gd name="T114" fmla="*/ 143 w 180"/>
                <a:gd name="T115" fmla="*/ 81 h 92"/>
                <a:gd name="T116" fmla="*/ 129 w 180"/>
                <a:gd name="T117" fmla="*/ 77 h 92"/>
                <a:gd name="T118" fmla="*/ 129 w 180"/>
                <a:gd name="T119" fmla="*/ 74 h 92"/>
                <a:gd name="T120" fmla="*/ 140 w 180"/>
                <a:gd name="T121" fmla="*/ 65 h 92"/>
                <a:gd name="T122" fmla="*/ 152 w 180"/>
                <a:gd name="T123" fmla="*/ 64 h 92"/>
                <a:gd name="T124" fmla="*/ 161 w 180"/>
                <a:gd name="T125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92">
                  <a:moveTo>
                    <a:pt x="161" y="59"/>
                  </a:moveTo>
                  <a:cubicBezTo>
                    <a:pt x="161" y="59"/>
                    <a:pt x="160" y="59"/>
                    <a:pt x="160" y="59"/>
                  </a:cubicBezTo>
                  <a:cubicBezTo>
                    <a:pt x="161" y="58"/>
                    <a:pt x="161" y="57"/>
                    <a:pt x="161" y="56"/>
                  </a:cubicBezTo>
                  <a:cubicBezTo>
                    <a:pt x="161" y="55"/>
                    <a:pt x="162" y="55"/>
                    <a:pt x="163" y="55"/>
                  </a:cubicBezTo>
                  <a:cubicBezTo>
                    <a:pt x="164" y="55"/>
                    <a:pt x="166" y="55"/>
                    <a:pt x="166" y="55"/>
                  </a:cubicBezTo>
                  <a:cubicBezTo>
                    <a:pt x="166" y="54"/>
                    <a:pt x="166" y="53"/>
                    <a:pt x="167" y="52"/>
                  </a:cubicBezTo>
                  <a:cubicBezTo>
                    <a:pt x="168" y="52"/>
                    <a:pt x="172" y="52"/>
                    <a:pt x="174" y="53"/>
                  </a:cubicBezTo>
                  <a:cubicBezTo>
                    <a:pt x="174" y="53"/>
                    <a:pt x="175" y="54"/>
                    <a:pt x="175" y="53"/>
                  </a:cubicBezTo>
                  <a:cubicBezTo>
                    <a:pt x="176" y="53"/>
                    <a:pt x="176" y="52"/>
                    <a:pt x="176" y="51"/>
                  </a:cubicBezTo>
                  <a:cubicBezTo>
                    <a:pt x="176" y="51"/>
                    <a:pt x="177" y="51"/>
                    <a:pt x="177" y="51"/>
                  </a:cubicBezTo>
                  <a:cubicBezTo>
                    <a:pt x="177" y="51"/>
                    <a:pt x="176" y="50"/>
                    <a:pt x="176" y="50"/>
                  </a:cubicBezTo>
                  <a:cubicBezTo>
                    <a:pt x="176" y="50"/>
                    <a:pt x="177" y="49"/>
                    <a:pt x="177" y="49"/>
                  </a:cubicBezTo>
                  <a:cubicBezTo>
                    <a:pt x="177" y="49"/>
                    <a:pt x="177" y="49"/>
                    <a:pt x="177" y="49"/>
                  </a:cubicBezTo>
                  <a:cubicBezTo>
                    <a:pt x="178" y="49"/>
                    <a:pt x="179" y="48"/>
                    <a:pt x="179" y="47"/>
                  </a:cubicBezTo>
                  <a:cubicBezTo>
                    <a:pt x="177" y="48"/>
                    <a:pt x="177" y="48"/>
                    <a:pt x="176" y="47"/>
                  </a:cubicBezTo>
                  <a:cubicBezTo>
                    <a:pt x="177" y="47"/>
                    <a:pt x="178" y="47"/>
                    <a:pt x="178" y="46"/>
                  </a:cubicBezTo>
                  <a:cubicBezTo>
                    <a:pt x="177" y="46"/>
                    <a:pt x="176" y="46"/>
                    <a:pt x="176" y="46"/>
                  </a:cubicBezTo>
                  <a:cubicBezTo>
                    <a:pt x="176" y="46"/>
                    <a:pt x="176" y="45"/>
                    <a:pt x="176" y="45"/>
                  </a:cubicBezTo>
                  <a:cubicBezTo>
                    <a:pt x="174" y="45"/>
                    <a:pt x="175" y="43"/>
                    <a:pt x="175" y="42"/>
                  </a:cubicBezTo>
                  <a:cubicBezTo>
                    <a:pt x="176" y="42"/>
                    <a:pt x="177" y="42"/>
                    <a:pt x="179" y="41"/>
                  </a:cubicBezTo>
                  <a:cubicBezTo>
                    <a:pt x="179" y="40"/>
                    <a:pt x="176" y="41"/>
                    <a:pt x="175" y="40"/>
                  </a:cubicBezTo>
                  <a:cubicBezTo>
                    <a:pt x="175" y="38"/>
                    <a:pt x="178" y="40"/>
                    <a:pt x="177" y="38"/>
                  </a:cubicBezTo>
                  <a:cubicBezTo>
                    <a:pt x="179" y="38"/>
                    <a:pt x="179" y="37"/>
                    <a:pt x="179" y="35"/>
                  </a:cubicBezTo>
                  <a:cubicBezTo>
                    <a:pt x="179" y="35"/>
                    <a:pt x="179" y="35"/>
                    <a:pt x="178" y="35"/>
                  </a:cubicBezTo>
                  <a:cubicBezTo>
                    <a:pt x="178" y="34"/>
                    <a:pt x="179" y="33"/>
                    <a:pt x="180" y="33"/>
                  </a:cubicBezTo>
                  <a:cubicBezTo>
                    <a:pt x="178" y="33"/>
                    <a:pt x="177" y="32"/>
                    <a:pt x="176" y="34"/>
                  </a:cubicBezTo>
                  <a:cubicBezTo>
                    <a:pt x="176" y="32"/>
                    <a:pt x="175" y="33"/>
                    <a:pt x="174" y="32"/>
                  </a:cubicBezTo>
                  <a:cubicBezTo>
                    <a:pt x="173" y="31"/>
                    <a:pt x="171" y="31"/>
                    <a:pt x="170" y="31"/>
                  </a:cubicBezTo>
                  <a:cubicBezTo>
                    <a:pt x="170" y="31"/>
                    <a:pt x="170" y="30"/>
                    <a:pt x="170" y="30"/>
                  </a:cubicBezTo>
                  <a:cubicBezTo>
                    <a:pt x="168" y="30"/>
                    <a:pt x="166" y="31"/>
                    <a:pt x="165" y="29"/>
                  </a:cubicBezTo>
                  <a:cubicBezTo>
                    <a:pt x="164" y="28"/>
                    <a:pt x="163" y="29"/>
                    <a:pt x="162" y="29"/>
                  </a:cubicBezTo>
                  <a:cubicBezTo>
                    <a:pt x="162" y="28"/>
                    <a:pt x="161" y="27"/>
                    <a:pt x="160" y="27"/>
                  </a:cubicBezTo>
                  <a:cubicBezTo>
                    <a:pt x="160" y="28"/>
                    <a:pt x="160" y="28"/>
                    <a:pt x="160" y="29"/>
                  </a:cubicBezTo>
                  <a:cubicBezTo>
                    <a:pt x="159" y="28"/>
                    <a:pt x="158" y="27"/>
                    <a:pt x="157" y="27"/>
                  </a:cubicBezTo>
                  <a:cubicBezTo>
                    <a:pt x="156" y="27"/>
                    <a:pt x="156" y="28"/>
                    <a:pt x="155" y="27"/>
                  </a:cubicBezTo>
                  <a:cubicBezTo>
                    <a:pt x="154" y="26"/>
                    <a:pt x="153" y="24"/>
                    <a:pt x="153" y="23"/>
                  </a:cubicBezTo>
                  <a:cubicBezTo>
                    <a:pt x="152" y="23"/>
                    <a:pt x="150" y="23"/>
                    <a:pt x="150" y="24"/>
                  </a:cubicBezTo>
                  <a:cubicBezTo>
                    <a:pt x="149" y="25"/>
                    <a:pt x="149" y="25"/>
                    <a:pt x="148" y="25"/>
                  </a:cubicBezTo>
                  <a:cubicBezTo>
                    <a:pt x="147" y="25"/>
                    <a:pt x="145" y="24"/>
                    <a:pt x="145" y="25"/>
                  </a:cubicBezTo>
                  <a:cubicBezTo>
                    <a:pt x="145" y="26"/>
                    <a:pt x="145" y="27"/>
                    <a:pt x="144" y="26"/>
                  </a:cubicBezTo>
                  <a:cubicBezTo>
                    <a:pt x="144" y="26"/>
                    <a:pt x="144" y="25"/>
                    <a:pt x="144" y="25"/>
                  </a:cubicBezTo>
                  <a:cubicBezTo>
                    <a:pt x="143" y="25"/>
                    <a:pt x="142" y="25"/>
                    <a:pt x="142" y="25"/>
                  </a:cubicBezTo>
                  <a:cubicBezTo>
                    <a:pt x="141" y="24"/>
                    <a:pt x="140" y="24"/>
                    <a:pt x="140" y="24"/>
                  </a:cubicBezTo>
                  <a:cubicBezTo>
                    <a:pt x="139" y="24"/>
                    <a:pt x="137" y="24"/>
                    <a:pt x="136" y="24"/>
                  </a:cubicBezTo>
                  <a:cubicBezTo>
                    <a:pt x="136" y="24"/>
                    <a:pt x="136" y="24"/>
                    <a:pt x="136" y="25"/>
                  </a:cubicBezTo>
                  <a:cubicBezTo>
                    <a:pt x="135" y="25"/>
                    <a:pt x="134" y="24"/>
                    <a:pt x="135" y="23"/>
                  </a:cubicBezTo>
                  <a:cubicBezTo>
                    <a:pt x="133" y="24"/>
                    <a:pt x="131" y="21"/>
                    <a:pt x="134" y="21"/>
                  </a:cubicBezTo>
                  <a:cubicBezTo>
                    <a:pt x="132" y="21"/>
                    <a:pt x="132" y="19"/>
                    <a:pt x="132" y="18"/>
                  </a:cubicBezTo>
                  <a:cubicBezTo>
                    <a:pt x="132" y="18"/>
                    <a:pt x="131" y="18"/>
                    <a:pt x="131" y="18"/>
                  </a:cubicBezTo>
                  <a:cubicBezTo>
                    <a:pt x="131" y="18"/>
                    <a:pt x="131" y="17"/>
                    <a:pt x="132" y="17"/>
                  </a:cubicBezTo>
                  <a:cubicBezTo>
                    <a:pt x="131" y="17"/>
                    <a:pt x="131" y="17"/>
                    <a:pt x="130" y="17"/>
                  </a:cubicBezTo>
                  <a:cubicBezTo>
                    <a:pt x="130" y="16"/>
                    <a:pt x="130" y="15"/>
                    <a:pt x="130" y="14"/>
                  </a:cubicBezTo>
                  <a:cubicBezTo>
                    <a:pt x="128" y="14"/>
                    <a:pt x="127" y="15"/>
                    <a:pt x="125" y="15"/>
                  </a:cubicBezTo>
                  <a:cubicBezTo>
                    <a:pt x="126" y="13"/>
                    <a:pt x="122" y="14"/>
                    <a:pt x="121" y="14"/>
                  </a:cubicBezTo>
                  <a:cubicBezTo>
                    <a:pt x="121" y="14"/>
                    <a:pt x="121" y="13"/>
                    <a:pt x="122" y="13"/>
                  </a:cubicBezTo>
                  <a:cubicBezTo>
                    <a:pt x="121" y="13"/>
                    <a:pt x="121" y="13"/>
                    <a:pt x="120" y="13"/>
                  </a:cubicBezTo>
                  <a:cubicBezTo>
                    <a:pt x="120" y="12"/>
                    <a:pt x="121" y="11"/>
                    <a:pt x="121" y="10"/>
                  </a:cubicBezTo>
                  <a:cubicBezTo>
                    <a:pt x="119" y="11"/>
                    <a:pt x="119" y="9"/>
                    <a:pt x="120" y="9"/>
                  </a:cubicBezTo>
                  <a:cubicBezTo>
                    <a:pt x="121" y="9"/>
                    <a:pt x="123" y="9"/>
                    <a:pt x="123" y="8"/>
                  </a:cubicBezTo>
                  <a:cubicBezTo>
                    <a:pt x="121" y="8"/>
                    <a:pt x="122" y="6"/>
                    <a:pt x="120" y="6"/>
                  </a:cubicBezTo>
                  <a:cubicBezTo>
                    <a:pt x="118" y="6"/>
                    <a:pt x="121" y="4"/>
                    <a:pt x="119" y="4"/>
                  </a:cubicBezTo>
                  <a:cubicBezTo>
                    <a:pt x="118" y="3"/>
                    <a:pt x="119" y="2"/>
                    <a:pt x="118" y="2"/>
                  </a:cubicBezTo>
                  <a:cubicBezTo>
                    <a:pt x="117" y="2"/>
                    <a:pt x="117" y="2"/>
                    <a:pt x="117" y="1"/>
                  </a:cubicBezTo>
                  <a:cubicBezTo>
                    <a:pt x="117" y="0"/>
                    <a:pt x="114" y="2"/>
                    <a:pt x="114" y="2"/>
                  </a:cubicBezTo>
                  <a:cubicBezTo>
                    <a:pt x="114" y="0"/>
                    <a:pt x="112" y="1"/>
                    <a:pt x="111" y="1"/>
                  </a:cubicBezTo>
                  <a:cubicBezTo>
                    <a:pt x="110" y="1"/>
                    <a:pt x="110" y="2"/>
                    <a:pt x="109" y="2"/>
                  </a:cubicBezTo>
                  <a:cubicBezTo>
                    <a:pt x="107" y="2"/>
                    <a:pt x="103" y="3"/>
                    <a:pt x="102" y="1"/>
                  </a:cubicBezTo>
                  <a:cubicBezTo>
                    <a:pt x="102" y="2"/>
                    <a:pt x="102" y="3"/>
                    <a:pt x="102" y="4"/>
                  </a:cubicBezTo>
                  <a:cubicBezTo>
                    <a:pt x="100" y="3"/>
                    <a:pt x="101" y="5"/>
                    <a:pt x="101" y="5"/>
                  </a:cubicBezTo>
                  <a:cubicBezTo>
                    <a:pt x="100" y="5"/>
                    <a:pt x="98" y="5"/>
                    <a:pt x="97" y="5"/>
                  </a:cubicBezTo>
                  <a:cubicBezTo>
                    <a:pt x="97" y="4"/>
                    <a:pt x="96" y="4"/>
                    <a:pt x="95" y="4"/>
                  </a:cubicBezTo>
                  <a:cubicBezTo>
                    <a:pt x="94" y="3"/>
                    <a:pt x="92" y="3"/>
                    <a:pt x="92" y="4"/>
                  </a:cubicBezTo>
                  <a:cubicBezTo>
                    <a:pt x="91" y="6"/>
                    <a:pt x="87" y="3"/>
                    <a:pt x="87" y="6"/>
                  </a:cubicBezTo>
                  <a:cubicBezTo>
                    <a:pt x="87" y="7"/>
                    <a:pt x="85" y="6"/>
                    <a:pt x="85" y="8"/>
                  </a:cubicBezTo>
                  <a:cubicBezTo>
                    <a:pt x="85" y="9"/>
                    <a:pt x="85" y="10"/>
                    <a:pt x="83" y="9"/>
                  </a:cubicBezTo>
                  <a:cubicBezTo>
                    <a:pt x="83" y="11"/>
                    <a:pt x="83" y="11"/>
                    <a:pt x="85" y="12"/>
                  </a:cubicBezTo>
                  <a:cubicBezTo>
                    <a:pt x="86" y="12"/>
                    <a:pt x="84" y="13"/>
                    <a:pt x="84" y="13"/>
                  </a:cubicBezTo>
                  <a:cubicBezTo>
                    <a:pt x="83" y="16"/>
                    <a:pt x="83" y="13"/>
                    <a:pt x="83" y="13"/>
                  </a:cubicBezTo>
                  <a:cubicBezTo>
                    <a:pt x="82" y="12"/>
                    <a:pt x="81" y="13"/>
                    <a:pt x="80" y="12"/>
                  </a:cubicBezTo>
                  <a:cubicBezTo>
                    <a:pt x="80" y="11"/>
                    <a:pt x="74" y="11"/>
                    <a:pt x="73" y="11"/>
                  </a:cubicBezTo>
                  <a:cubicBezTo>
                    <a:pt x="73" y="12"/>
                    <a:pt x="74" y="13"/>
                    <a:pt x="73" y="13"/>
                  </a:cubicBezTo>
                  <a:cubicBezTo>
                    <a:pt x="72" y="13"/>
                    <a:pt x="72" y="13"/>
                    <a:pt x="71" y="13"/>
                  </a:cubicBezTo>
                  <a:cubicBezTo>
                    <a:pt x="71" y="13"/>
                    <a:pt x="71" y="11"/>
                    <a:pt x="71" y="10"/>
                  </a:cubicBezTo>
                  <a:cubicBezTo>
                    <a:pt x="70" y="10"/>
                    <a:pt x="68" y="10"/>
                    <a:pt x="67" y="10"/>
                  </a:cubicBezTo>
                  <a:cubicBezTo>
                    <a:pt x="66" y="10"/>
                    <a:pt x="67" y="12"/>
                    <a:pt x="65" y="12"/>
                  </a:cubicBezTo>
                  <a:cubicBezTo>
                    <a:pt x="64" y="11"/>
                    <a:pt x="64" y="10"/>
                    <a:pt x="63" y="10"/>
                  </a:cubicBezTo>
                  <a:cubicBezTo>
                    <a:pt x="61" y="10"/>
                    <a:pt x="60" y="11"/>
                    <a:pt x="61" y="9"/>
                  </a:cubicBezTo>
                  <a:cubicBezTo>
                    <a:pt x="60" y="11"/>
                    <a:pt x="59" y="10"/>
                    <a:pt x="57" y="10"/>
                  </a:cubicBezTo>
                  <a:cubicBezTo>
                    <a:pt x="56" y="10"/>
                    <a:pt x="57" y="12"/>
                    <a:pt x="55" y="12"/>
                  </a:cubicBezTo>
                  <a:cubicBezTo>
                    <a:pt x="55" y="11"/>
                    <a:pt x="55" y="11"/>
                    <a:pt x="56" y="10"/>
                  </a:cubicBezTo>
                  <a:cubicBezTo>
                    <a:pt x="54" y="10"/>
                    <a:pt x="52" y="11"/>
                    <a:pt x="51" y="10"/>
                  </a:cubicBezTo>
                  <a:cubicBezTo>
                    <a:pt x="51" y="10"/>
                    <a:pt x="52" y="9"/>
                    <a:pt x="51" y="9"/>
                  </a:cubicBezTo>
                  <a:cubicBezTo>
                    <a:pt x="50" y="9"/>
                    <a:pt x="50" y="8"/>
                    <a:pt x="50" y="7"/>
                  </a:cubicBezTo>
                  <a:cubicBezTo>
                    <a:pt x="49" y="7"/>
                    <a:pt x="49" y="8"/>
                    <a:pt x="48" y="9"/>
                  </a:cubicBezTo>
                  <a:cubicBezTo>
                    <a:pt x="48" y="9"/>
                    <a:pt x="46" y="8"/>
                    <a:pt x="46" y="8"/>
                  </a:cubicBezTo>
                  <a:cubicBezTo>
                    <a:pt x="44" y="7"/>
                    <a:pt x="42" y="8"/>
                    <a:pt x="40" y="8"/>
                  </a:cubicBezTo>
                  <a:cubicBezTo>
                    <a:pt x="40" y="7"/>
                    <a:pt x="40" y="7"/>
                    <a:pt x="40" y="6"/>
                  </a:cubicBezTo>
                  <a:cubicBezTo>
                    <a:pt x="34" y="6"/>
                    <a:pt x="29" y="6"/>
                    <a:pt x="23" y="6"/>
                  </a:cubicBezTo>
                  <a:cubicBezTo>
                    <a:pt x="21" y="6"/>
                    <a:pt x="22" y="10"/>
                    <a:pt x="19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6" y="9"/>
                    <a:pt x="16" y="9"/>
                  </a:cubicBezTo>
                  <a:cubicBezTo>
                    <a:pt x="15" y="9"/>
                    <a:pt x="15" y="9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15" y="12"/>
                    <a:pt x="15" y="12"/>
                    <a:pt x="14" y="13"/>
                  </a:cubicBezTo>
                  <a:cubicBezTo>
                    <a:pt x="15" y="14"/>
                    <a:pt x="16" y="15"/>
                    <a:pt x="17" y="17"/>
                  </a:cubicBezTo>
                  <a:cubicBezTo>
                    <a:pt x="18" y="18"/>
                    <a:pt x="19" y="18"/>
                    <a:pt x="20" y="18"/>
                  </a:cubicBezTo>
                  <a:cubicBezTo>
                    <a:pt x="19" y="18"/>
                    <a:pt x="18" y="18"/>
                    <a:pt x="18" y="19"/>
                  </a:cubicBezTo>
                  <a:cubicBezTo>
                    <a:pt x="18" y="20"/>
                    <a:pt x="20" y="22"/>
                    <a:pt x="20" y="22"/>
                  </a:cubicBezTo>
                  <a:cubicBezTo>
                    <a:pt x="19" y="23"/>
                    <a:pt x="18" y="24"/>
                    <a:pt x="17" y="24"/>
                  </a:cubicBezTo>
                  <a:cubicBezTo>
                    <a:pt x="16" y="23"/>
                    <a:pt x="16" y="23"/>
                    <a:pt x="15" y="24"/>
                  </a:cubicBezTo>
                  <a:cubicBezTo>
                    <a:pt x="14" y="26"/>
                    <a:pt x="12" y="26"/>
                    <a:pt x="11" y="28"/>
                  </a:cubicBezTo>
                  <a:cubicBezTo>
                    <a:pt x="9" y="29"/>
                    <a:pt x="8" y="31"/>
                    <a:pt x="6" y="32"/>
                  </a:cubicBezTo>
                  <a:cubicBezTo>
                    <a:pt x="4" y="33"/>
                    <a:pt x="6" y="35"/>
                    <a:pt x="6" y="37"/>
                  </a:cubicBezTo>
                  <a:cubicBezTo>
                    <a:pt x="6" y="37"/>
                    <a:pt x="5" y="37"/>
                    <a:pt x="5" y="36"/>
                  </a:cubicBezTo>
                  <a:cubicBezTo>
                    <a:pt x="5" y="38"/>
                    <a:pt x="7" y="38"/>
                    <a:pt x="7" y="39"/>
                  </a:cubicBezTo>
                  <a:cubicBezTo>
                    <a:pt x="5" y="39"/>
                    <a:pt x="4" y="39"/>
                    <a:pt x="3" y="39"/>
                  </a:cubicBezTo>
                  <a:cubicBezTo>
                    <a:pt x="3" y="40"/>
                    <a:pt x="2" y="42"/>
                    <a:pt x="2" y="43"/>
                  </a:cubicBezTo>
                  <a:cubicBezTo>
                    <a:pt x="2" y="44"/>
                    <a:pt x="0" y="44"/>
                    <a:pt x="1" y="46"/>
                  </a:cubicBezTo>
                  <a:cubicBezTo>
                    <a:pt x="1" y="46"/>
                    <a:pt x="1" y="46"/>
                    <a:pt x="2" y="46"/>
                  </a:cubicBezTo>
                  <a:cubicBezTo>
                    <a:pt x="1" y="46"/>
                    <a:pt x="1" y="47"/>
                    <a:pt x="1" y="47"/>
                  </a:cubicBezTo>
                  <a:cubicBezTo>
                    <a:pt x="2" y="47"/>
                    <a:pt x="2" y="48"/>
                    <a:pt x="3" y="48"/>
                  </a:cubicBezTo>
                  <a:cubicBezTo>
                    <a:pt x="3" y="49"/>
                    <a:pt x="4" y="48"/>
                    <a:pt x="5" y="49"/>
                  </a:cubicBezTo>
                  <a:cubicBezTo>
                    <a:pt x="6" y="50"/>
                    <a:pt x="7" y="49"/>
                    <a:pt x="7" y="50"/>
                  </a:cubicBezTo>
                  <a:cubicBezTo>
                    <a:pt x="7" y="50"/>
                    <a:pt x="7" y="51"/>
                    <a:pt x="7" y="51"/>
                  </a:cubicBezTo>
                  <a:cubicBezTo>
                    <a:pt x="8" y="51"/>
                    <a:pt x="9" y="51"/>
                    <a:pt x="10" y="51"/>
                  </a:cubicBezTo>
                  <a:cubicBezTo>
                    <a:pt x="10" y="51"/>
                    <a:pt x="10" y="50"/>
                    <a:pt x="10" y="50"/>
                  </a:cubicBezTo>
                  <a:cubicBezTo>
                    <a:pt x="12" y="51"/>
                    <a:pt x="15" y="51"/>
                    <a:pt x="17" y="53"/>
                  </a:cubicBezTo>
                  <a:cubicBezTo>
                    <a:pt x="19" y="50"/>
                    <a:pt x="18" y="52"/>
                    <a:pt x="20" y="52"/>
                  </a:cubicBezTo>
                  <a:cubicBezTo>
                    <a:pt x="22" y="53"/>
                    <a:pt x="22" y="51"/>
                    <a:pt x="24" y="51"/>
                  </a:cubicBezTo>
                  <a:cubicBezTo>
                    <a:pt x="24" y="51"/>
                    <a:pt x="26" y="53"/>
                    <a:pt x="27" y="54"/>
                  </a:cubicBezTo>
                  <a:cubicBezTo>
                    <a:pt x="29" y="54"/>
                    <a:pt x="29" y="52"/>
                    <a:pt x="31" y="52"/>
                  </a:cubicBezTo>
                  <a:cubicBezTo>
                    <a:pt x="33" y="52"/>
                    <a:pt x="34" y="52"/>
                    <a:pt x="35" y="52"/>
                  </a:cubicBezTo>
                  <a:cubicBezTo>
                    <a:pt x="36" y="52"/>
                    <a:pt x="39" y="51"/>
                    <a:pt x="40" y="51"/>
                  </a:cubicBezTo>
                  <a:cubicBezTo>
                    <a:pt x="41" y="50"/>
                    <a:pt x="41" y="48"/>
                    <a:pt x="43" y="48"/>
                  </a:cubicBezTo>
                  <a:cubicBezTo>
                    <a:pt x="43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6" y="47"/>
                    <a:pt x="47" y="48"/>
                    <a:pt x="47" y="46"/>
                  </a:cubicBezTo>
                  <a:cubicBezTo>
                    <a:pt x="47" y="47"/>
                    <a:pt x="48" y="48"/>
                    <a:pt x="49" y="47"/>
                  </a:cubicBezTo>
                  <a:cubicBezTo>
                    <a:pt x="49" y="47"/>
                    <a:pt x="49" y="46"/>
                    <a:pt x="49" y="46"/>
                  </a:cubicBezTo>
                  <a:cubicBezTo>
                    <a:pt x="49" y="46"/>
                    <a:pt x="50" y="47"/>
                    <a:pt x="50" y="47"/>
                  </a:cubicBezTo>
                  <a:cubicBezTo>
                    <a:pt x="52" y="47"/>
                    <a:pt x="50" y="46"/>
                    <a:pt x="51" y="46"/>
                  </a:cubicBezTo>
                  <a:cubicBezTo>
                    <a:pt x="53" y="45"/>
                    <a:pt x="55" y="46"/>
                    <a:pt x="57" y="46"/>
                  </a:cubicBezTo>
                  <a:cubicBezTo>
                    <a:pt x="57" y="46"/>
                    <a:pt x="57" y="47"/>
                    <a:pt x="57" y="47"/>
                  </a:cubicBezTo>
                  <a:cubicBezTo>
                    <a:pt x="58" y="47"/>
                    <a:pt x="59" y="47"/>
                    <a:pt x="59" y="47"/>
                  </a:cubicBezTo>
                  <a:cubicBezTo>
                    <a:pt x="60" y="47"/>
                    <a:pt x="59" y="48"/>
                    <a:pt x="61" y="48"/>
                  </a:cubicBezTo>
                  <a:cubicBezTo>
                    <a:pt x="62" y="48"/>
                    <a:pt x="62" y="49"/>
                    <a:pt x="62" y="50"/>
                  </a:cubicBezTo>
                  <a:cubicBezTo>
                    <a:pt x="62" y="49"/>
                    <a:pt x="63" y="49"/>
                    <a:pt x="63" y="48"/>
                  </a:cubicBezTo>
                  <a:cubicBezTo>
                    <a:pt x="63" y="51"/>
                    <a:pt x="65" y="49"/>
                    <a:pt x="66" y="50"/>
                  </a:cubicBezTo>
                  <a:cubicBezTo>
                    <a:pt x="67" y="50"/>
                    <a:pt x="66" y="51"/>
                    <a:pt x="67" y="51"/>
                  </a:cubicBezTo>
                  <a:cubicBezTo>
                    <a:pt x="68" y="51"/>
                    <a:pt x="68" y="52"/>
                    <a:pt x="69" y="52"/>
                  </a:cubicBezTo>
                  <a:cubicBezTo>
                    <a:pt x="69" y="52"/>
                    <a:pt x="69" y="51"/>
                    <a:pt x="69" y="51"/>
                  </a:cubicBezTo>
                  <a:cubicBezTo>
                    <a:pt x="70" y="51"/>
                    <a:pt x="69" y="53"/>
                    <a:pt x="71" y="52"/>
                  </a:cubicBezTo>
                  <a:cubicBezTo>
                    <a:pt x="71" y="52"/>
                    <a:pt x="70" y="53"/>
                    <a:pt x="70" y="53"/>
                  </a:cubicBezTo>
                  <a:cubicBezTo>
                    <a:pt x="70" y="53"/>
                    <a:pt x="71" y="54"/>
                    <a:pt x="71" y="54"/>
                  </a:cubicBezTo>
                  <a:cubicBezTo>
                    <a:pt x="69" y="53"/>
                    <a:pt x="70" y="56"/>
                    <a:pt x="70" y="58"/>
                  </a:cubicBezTo>
                  <a:cubicBezTo>
                    <a:pt x="71" y="58"/>
                    <a:pt x="71" y="58"/>
                    <a:pt x="72" y="58"/>
                  </a:cubicBezTo>
                  <a:cubicBezTo>
                    <a:pt x="72" y="58"/>
                    <a:pt x="72" y="59"/>
                    <a:pt x="72" y="59"/>
                  </a:cubicBezTo>
                  <a:cubicBezTo>
                    <a:pt x="73" y="59"/>
                    <a:pt x="74" y="58"/>
                    <a:pt x="74" y="59"/>
                  </a:cubicBezTo>
                  <a:cubicBezTo>
                    <a:pt x="75" y="60"/>
                    <a:pt x="74" y="61"/>
                    <a:pt x="73" y="61"/>
                  </a:cubicBezTo>
                  <a:cubicBezTo>
                    <a:pt x="74" y="61"/>
                    <a:pt x="74" y="62"/>
                    <a:pt x="74" y="62"/>
                  </a:cubicBezTo>
                  <a:cubicBezTo>
                    <a:pt x="75" y="63"/>
                    <a:pt x="75" y="63"/>
                    <a:pt x="76" y="64"/>
                  </a:cubicBezTo>
                  <a:cubicBezTo>
                    <a:pt x="76" y="65"/>
                    <a:pt x="77" y="64"/>
                    <a:pt x="78" y="64"/>
                  </a:cubicBezTo>
                  <a:cubicBezTo>
                    <a:pt x="78" y="64"/>
                    <a:pt x="78" y="66"/>
                    <a:pt x="78" y="67"/>
                  </a:cubicBezTo>
                  <a:cubicBezTo>
                    <a:pt x="77" y="67"/>
                    <a:pt x="77" y="67"/>
                    <a:pt x="77" y="68"/>
                  </a:cubicBezTo>
                  <a:cubicBezTo>
                    <a:pt x="77" y="68"/>
                    <a:pt x="79" y="68"/>
                    <a:pt x="79" y="68"/>
                  </a:cubicBezTo>
                  <a:cubicBezTo>
                    <a:pt x="79" y="68"/>
                    <a:pt x="79" y="69"/>
                    <a:pt x="78" y="69"/>
                  </a:cubicBezTo>
                  <a:cubicBezTo>
                    <a:pt x="79" y="69"/>
                    <a:pt x="79" y="69"/>
                    <a:pt x="79" y="70"/>
                  </a:cubicBezTo>
                  <a:cubicBezTo>
                    <a:pt x="77" y="70"/>
                    <a:pt x="77" y="70"/>
                    <a:pt x="76" y="68"/>
                  </a:cubicBezTo>
                  <a:cubicBezTo>
                    <a:pt x="76" y="69"/>
                    <a:pt x="76" y="69"/>
                    <a:pt x="76" y="70"/>
                  </a:cubicBezTo>
                  <a:cubicBezTo>
                    <a:pt x="75" y="69"/>
                    <a:pt x="71" y="67"/>
                    <a:pt x="72" y="69"/>
                  </a:cubicBezTo>
                  <a:cubicBezTo>
                    <a:pt x="72" y="69"/>
                    <a:pt x="71" y="69"/>
                    <a:pt x="71" y="68"/>
                  </a:cubicBezTo>
                  <a:cubicBezTo>
                    <a:pt x="71" y="69"/>
                    <a:pt x="71" y="69"/>
                    <a:pt x="71" y="70"/>
                  </a:cubicBezTo>
                  <a:cubicBezTo>
                    <a:pt x="70" y="70"/>
                    <a:pt x="69" y="69"/>
                    <a:pt x="69" y="68"/>
                  </a:cubicBezTo>
                  <a:cubicBezTo>
                    <a:pt x="68" y="69"/>
                    <a:pt x="67" y="71"/>
                    <a:pt x="69" y="72"/>
                  </a:cubicBezTo>
                  <a:cubicBezTo>
                    <a:pt x="68" y="72"/>
                    <a:pt x="68" y="72"/>
                    <a:pt x="67" y="72"/>
                  </a:cubicBezTo>
                  <a:cubicBezTo>
                    <a:pt x="68" y="73"/>
                    <a:pt x="68" y="73"/>
                    <a:pt x="69" y="74"/>
                  </a:cubicBezTo>
                  <a:cubicBezTo>
                    <a:pt x="67" y="73"/>
                    <a:pt x="66" y="75"/>
                    <a:pt x="67" y="76"/>
                  </a:cubicBezTo>
                  <a:cubicBezTo>
                    <a:pt x="66" y="76"/>
                    <a:pt x="65" y="76"/>
                    <a:pt x="64" y="76"/>
                  </a:cubicBezTo>
                  <a:cubicBezTo>
                    <a:pt x="64" y="76"/>
                    <a:pt x="64" y="77"/>
                    <a:pt x="64" y="77"/>
                  </a:cubicBezTo>
                  <a:cubicBezTo>
                    <a:pt x="64" y="77"/>
                    <a:pt x="63" y="77"/>
                    <a:pt x="63" y="77"/>
                  </a:cubicBezTo>
                  <a:cubicBezTo>
                    <a:pt x="63" y="78"/>
                    <a:pt x="64" y="78"/>
                    <a:pt x="64" y="79"/>
                  </a:cubicBezTo>
                  <a:cubicBezTo>
                    <a:pt x="62" y="79"/>
                    <a:pt x="62" y="79"/>
                    <a:pt x="61" y="80"/>
                  </a:cubicBezTo>
                  <a:cubicBezTo>
                    <a:pt x="61" y="81"/>
                    <a:pt x="62" y="81"/>
                    <a:pt x="62" y="81"/>
                  </a:cubicBezTo>
                  <a:cubicBezTo>
                    <a:pt x="64" y="82"/>
                    <a:pt x="64" y="83"/>
                    <a:pt x="67" y="83"/>
                  </a:cubicBezTo>
                  <a:cubicBezTo>
                    <a:pt x="66" y="82"/>
                    <a:pt x="67" y="82"/>
                    <a:pt x="66" y="81"/>
                  </a:cubicBezTo>
                  <a:cubicBezTo>
                    <a:pt x="68" y="81"/>
                    <a:pt x="69" y="81"/>
                    <a:pt x="70" y="80"/>
                  </a:cubicBezTo>
                  <a:cubicBezTo>
                    <a:pt x="71" y="80"/>
                    <a:pt x="74" y="80"/>
                    <a:pt x="75" y="80"/>
                  </a:cubicBezTo>
                  <a:cubicBezTo>
                    <a:pt x="74" y="79"/>
                    <a:pt x="74" y="76"/>
                    <a:pt x="75" y="76"/>
                  </a:cubicBezTo>
                  <a:cubicBezTo>
                    <a:pt x="76" y="77"/>
                    <a:pt x="76" y="78"/>
                    <a:pt x="76" y="79"/>
                  </a:cubicBezTo>
                  <a:cubicBezTo>
                    <a:pt x="77" y="78"/>
                    <a:pt x="77" y="77"/>
                    <a:pt x="77" y="76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7"/>
                    <a:pt x="78" y="76"/>
                    <a:pt x="78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9" y="76"/>
                    <a:pt x="79" y="75"/>
                    <a:pt x="79" y="75"/>
                  </a:cubicBezTo>
                  <a:cubicBezTo>
                    <a:pt x="79" y="75"/>
                    <a:pt x="80" y="76"/>
                    <a:pt x="80" y="76"/>
                  </a:cubicBezTo>
                  <a:cubicBezTo>
                    <a:pt x="81" y="75"/>
                    <a:pt x="82" y="75"/>
                    <a:pt x="82" y="73"/>
                  </a:cubicBezTo>
                  <a:cubicBezTo>
                    <a:pt x="84" y="74"/>
                    <a:pt x="87" y="69"/>
                    <a:pt x="86" y="67"/>
                  </a:cubicBezTo>
                  <a:cubicBezTo>
                    <a:pt x="88" y="67"/>
                    <a:pt x="89" y="67"/>
                    <a:pt x="91" y="67"/>
                  </a:cubicBezTo>
                  <a:cubicBezTo>
                    <a:pt x="92" y="67"/>
                    <a:pt x="93" y="65"/>
                    <a:pt x="94" y="64"/>
                  </a:cubicBezTo>
                  <a:cubicBezTo>
                    <a:pt x="94" y="65"/>
                    <a:pt x="93" y="66"/>
                    <a:pt x="93" y="67"/>
                  </a:cubicBezTo>
                  <a:cubicBezTo>
                    <a:pt x="94" y="67"/>
                    <a:pt x="96" y="67"/>
                    <a:pt x="98" y="67"/>
                  </a:cubicBezTo>
                  <a:cubicBezTo>
                    <a:pt x="98" y="65"/>
                    <a:pt x="96" y="65"/>
                    <a:pt x="97" y="63"/>
                  </a:cubicBezTo>
                  <a:cubicBezTo>
                    <a:pt x="96" y="63"/>
                    <a:pt x="96" y="61"/>
                    <a:pt x="95" y="60"/>
                  </a:cubicBezTo>
                  <a:cubicBezTo>
                    <a:pt x="96" y="61"/>
                    <a:pt x="97" y="61"/>
                    <a:pt x="98" y="61"/>
                  </a:cubicBezTo>
                  <a:cubicBezTo>
                    <a:pt x="99" y="62"/>
                    <a:pt x="97" y="63"/>
                    <a:pt x="99" y="63"/>
                  </a:cubicBezTo>
                  <a:cubicBezTo>
                    <a:pt x="98" y="64"/>
                    <a:pt x="98" y="66"/>
                    <a:pt x="99" y="67"/>
                  </a:cubicBezTo>
                  <a:cubicBezTo>
                    <a:pt x="100" y="67"/>
                    <a:pt x="103" y="67"/>
                    <a:pt x="104" y="67"/>
                  </a:cubicBezTo>
                  <a:cubicBezTo>
                    <a:pt x="102" y="69"/>
                    <a:pt x="98" y="68"/>
                    <a:pt x="95" y="68"/>
                  </a:cubicBezTo>
                  <a:cubicBezTo>
                    <a:pt x="98" y="69"/>
                    <a:pt x="100" y="70"/>
                    <a:pt x="96" y="69"/>
                  </a:cubicBezTo>
                  <a:cubicBezTo>
                    <a:pt x="96" y="71"/>
                    <a:pt x="98" y="71"/>
                    <a:pt x="99" y="72"/>
                  </a:cubicBezTo>
                  <a:cubicBezTo>
                    <a:pt x="100" y="72"/>
                    <a:pt x="103" y="74"/>
                    <a:pt x="104" y="73"/>
                  </a:cubicBezTo>
                  <a:cubicBezTo>
                    <a:pt x="107" y="72"/>
                    <a:pt x="110" y="72"/>
                    <a:pt x="114" y="73"/>
                  </a:cubicBezTo>
                  <a:cubicBezTo>
                    <a:pt x="114" y="72"/>
                    <a:pt x="115" y="71"/>
                    <a:pt x="115" y="72"/>
                  </a:cubicBezTo>
                  <a:cubicBezTo>
                    <a:pt x="115" y="73"/>
                    <a:pt x="115" y="74"/>
                    <a:pt x="116" y="75"/>
                  </a:cubicBezTo>
                  <a:cubicBezTo>
                    <a:pt x="114" y="75"/>
                    <a:pt x="114" y="76"/>
                    <a:pt x="113" y="76"/>
                  </a:cubicBezTo>
                  <a:cubicBezTo>
                    <a:pt x="112" y="76"/>
                    <a:pt x="111" y="75"/>
                    <a:pt x="110" y="76"/>
                  </a:cubicBezTo>
                  <a:cubicBezTo>
                    <a:pt x="110" y="77"/>
                    <a:pt x="110" y="77"/>
                    <a:pt x="109" y="77"/>
                  </a:cubicBezTo>
                  <a:cubicBezTo>
                    <a:pt x="107" y="78"/>
                    <a:pt x="107" y="79"/>
                    <a:pt x="105" y="80"/>
                  </a:cubicBezTo>
                  <a:cubicBezTo>
                    <a:pt x="104" y="81"/>
                    <a:pt x="103" y="79"/>
                    <a:pt x="103" y="82"/>
                  </a:cubicBezTo>
                  <a:cubicBezTo>
                    <a:pt x="107" y="82"/>
                    <a:pt x="115" y="81"/>
                    <a:pt x="115" y="87"/>
                  </a:cubicBezTo>
                  <a:cubicBezTo>
                    <a:pt x="114" y="86"/>
                    <a:pt x="114" y="87"/>
                    <a:pt x="114" y="88"/>
                  </a:cubicBezTo>
                  <a:cubicBezTo>
                    <a:pt x="114" y="89"/>
                    <a:pt x="112" y="89"/>
                    <a:pt x="111" y="89"/>
                  </a:cubicBezTo>
                  <a:cubicBezTo>
                    <a:pt x="113" y="91"/>
                    <a:pt x="114" y="91"/>
                    <a:pt x="116" y="92"/>
                  </a:cubicBezTo>
                  <a:cubicBezTo>
                    <a:pt x="119" y="92"/>
                    <a:pt x="119" y="92"/>
                    <a:pt x="121" y="90"/>
                  </a:cubicBezTo>
                  <a:cubicBezTo>
                    <a:pt x="122" y="90"/>
                    <a:pt x="122" y="92"/>
                    <a:pt x="122" y="89"/>
                  </a:cubicBezTo>
                  <a:cubicBezTo>
                    <a:pt x="123" y="88"/>
                    <a:pt x="123" y="88"/>
                    <a:pt x="124" y="88"/>
                  </a:cubicBezTo>
                  <a:cubicBezTo>
                    <a:pt x="127" y="88"/>
                    <a:pt x="126" y="86"/>
                    <a:pt x="129" y="88"/>
                  </a:cubicBezTo>
                  <a:cubicBezTo>
                    <a:pt x="130" y="87"/>
                    <a:pt x="130" y="85"/>
                    <a:pt x="132" y="85"/>
                  </a:cubicBezTo>
                  <a:cubicBezTo>
                    <a:pt x="132" y="83"/>
                    <a:pt x="134" y="84"/>
                    <a:pt x="135" y="84"/>
                  </a:cubicBezTo>
                  <a:cubicBezTo>
                    <a:pt x="136" y="84"/>
                    <a:pt x="136" y="85"/>
                    <a:pt x="137" y="85"/>
                  </a:cubicBezTo>
                  <a:cubicBezTo>
                    <a:pt x="141" y="85"/>
                    <a:pt x="142" y="85"/>
                    <a:pt x="143" y="81"/>
                  </a:cubicBezTo>
                  <a:cubicBezTo>
                    <a:pt x="143" y="82"/>
                    <a:pt x="144" y="81"/>
                    <a:pt x="144" y="82"/>
                  </a:cubicBezTo>
                  <a:cubicBezTo>
                    <a:pt x="144" y="79"/>
                    <a:pt x="139" y="80"/>
                    <a:pt x="138" y="81"/>
                  </a:cubicBezTo>
                  <a:cubicBezTo>
                    <a:pt x="138" y="81"/>
                    <a:pt x="137" y="81"/>
                    <a:pt x="137" y="80"/>
                  </a:cubicBezTo>
                  <a:cubicBezTo>
                    <a:pt x="135" y="85"/>
                    <a:pt x="130" y="79"/>
                    <a:pt x="129" y="77"/>
                  </a:cubicBezTo>
                  <a:cubicBezTo>
                    <a:pt x="127" y="75"/>
                    <a:pt x="125" y="70"/>
                    <a:pt x="130" y="71"/>
                  </a:cubicBezTo>
                  <a:cubicBezTo>
                    <a:pt x="130" y="69"/>
                    <a:pt x="129" y="68"/>
                    <a:pt x="131" y="68"/>
                  </a:cubicBezTo>
                  <a:cubicBezTo>
                    <a:pt x="131" y="70"/>
                    <a:pt x="130" y="72"/>
                    <a:pt x="128" y="72"/>
                  </a:cubicBezTo>
                  <a:cubicBezTo>
                    <a:pt x="128" y="72"/>
                    <a:pt x="128" y="73"/>
                    <a:pt x="129" y="74"/>
                  </a:cubicBezTo>
                  <a:cubicBezTo>
                    <a:pt x="131" y="73"/>
                    <a:pt x="131" y="72"/>
                    <a:pt x="132" y="70"/>
                  </a:cubicBezTo>
                  <a:cubicBezTo>
                    <a:pt x="132" y="69"/>
                    <a:pt x="133" y="68"/>
                    <a:pt x="134" y="68"/>
                  </a:cubicBezTo>
                  <a:cubicBezTo>
                    <a:pt x="134" y="68"/>
                    <a:pt x="136" y="67"/>
                    <a:pt x="136" y="66"/>
                  </a:cubicBezTo>
                  <a:cubicBezTo>
                    <a:pt x="138" y="66"/>
                    <a:pt x="139" y="65"/>
                    <a:pt x="140" y="65"/>
                  </a:cubicBezTo>
                  <a:cubicBezTo>
                    <a:pt x="140" y="66"/>
                    <a:pt x="140" y="66"/>
                    <a:pt x="140" y="67"/>
                  </a:cubicBezTo>
                  <a:cubicBezTo>
                    <a:pt x="141" y="65"/>
                    <a:pt x="146" y="64"/>
                    <a:pt x="146" y="67"/>
                  </a:cubicBezTo>
                  <a:cubicBezTo>
                    <a:pt x="147" y="64"/>
                    <a:pt x="147" y="64"/>
                    <a:pt x="149" y="63"/>
                  </a:cubicBezTo>
                  <a:cubicBezTo>
                    <a:pt x="150" y="63"/>
                    <a:pt x="152" y="62"/>
                    <a:pt x="152" y="64"/>
                  </a:cubicBezTo>
                  <a:cubicBezTo>
                    <a:pt x="152" y="63"/>
                    <a:pt x="152" y="62"/>
                    <a:pt x="153" y="62"/>
                  </a:cubicBezTo>
                  <a:cubicBezTo>
                    <a:pt x="155" y="62"/>
                    <a:pt x="157" y="62"/>
                    <a:pt x="158" y="62"/>
                  </a:cubicBezTo>
                  <a:cubicBezTo>
                    <a:pt x="159" y="62"/>
                    <a:pt x="160" y="62"/>
                    <a:pt x="161" y="62"/>
                  </a:cubicBezTo>
                  <a:cubicBezTo>
                    <a:pt x="160" y="61"/>
                    <a:pt x="160" y="60"/>
                    <a:pt x="161" y="5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Uganda">
              <a:extLst>
                <a:ext uri="{FF2B5EF4-FFF2-40B4-BE49-F238E27FC236}">
                  <a16:creationId xmlns:a16="http://schemas.microsoft.com/office/drawing/2014/main" id="{A369FC28-44F2-5A6F-3165-584F44AA7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165" y="2666646"/>
              <a:ext cx="136101" cy="158446"/>
            </a:xfrm>
            <a:custGeom>
              <a:avLst/>
              <a:gdLst>
                <a:gd name="T0" fmla="*/ 36 w 57"/>
                <a:gd name="T1" fmla="*/ 5 h 66"/>
                <a:gd name="T2" fmla="*/ 33 w 57"/>
                <a:gd name="T3" fmla="*/ 5 h 66"/>
                <a:gd name="T4" fmla="*/ 30 w 57"/>
                <a:gd name="T5" fmla="*/ 6 h 66"/>
                <a:gd name="T6" fmla="*/ 27 w 57"/>
                <a:gd name="T7" fmla="*/ 8 h 66"/>
                <a:gd name="T8" fmla="*/ 24 w 57"/>
                <a:gd name="T9" fmla="*/ 8 h 66"/>
                <a:gd name="T10" fmla="*/ 23 w 57"/>
                <a:gd name="T11" fmla="*/ 6 h 66"/>
                <a:gd name="T12" fmla="*/ 18 w 57"/>
                <a:gd name="T13" fmla="*/ 6 h 66"/>
                <a:gd name="T14" fmla="*/ 14 w 57"/>
                <a:gd name="T15" fmla="*/ 8 h 66"/>
                <a:gd name="T16" fmla="*/ 13 w 57"/>
                <a:gd name="T17" fmla="*/ 14 h 66"/>
                <a:gd name="T18" fmla="*/ 14 w 57"/>
                <a:gd name="T19" fmla="*/ 16 h 66"/>
                <a:gd name="T20" fmla="*/ 13 w 57"/>
                <a:gd name="T21" fmla="*/ 19 h 66"/>
                <a:gd name="T22" fmla="*/ 16 w 57"/>
                <a:gd name="T23" fmla="*/ 21 h 66"/>
                <a:gd name="T24" fmla="*/ 15 w 57"/>
                <a:gd name="T25" fmla="*/ 23 h 66"/>
                <a:gd name="T26" fmla="*/ 17 w 57"/>
                <a:gd name="T27" fmla="*/ 23 h 66"/>
                <a:gd name="T28" fmla="*/ 19 w 57"/>
                <a:gd name="T29" fmla="*/ 24 h 66"/>
                <a:gd name="T30" fmla="*/ 9 w 57"/>
                <a:gd name="T31" fmla="*/ 34 h 66"/>
                <a:gd name="T32" fmla="*/ 8 w 57"/>
                <a:gd name="T33" fmla="*/ 36 h 66"/>
                <a:gd name="T34" fmla="*/ 8 w 57"/>
                <a:gd name="T35" fmla="*/ 35 h 66"/>
                <a:gd name="T36" fmla="*/ 7 w 57"/>
                <a:gd name="T37" fmla="*/ 37 h 66"/>
                <a:gd name="T38" fmla="*/ 5 w 57"/>
                <a:gd name="T39" fmla="*/ 39 h 66"/>
                <a:gd name="T40" fmla="*/ 5 w 57"/>
                <a:gd name="T41" fmla="*/ 42 h 66"/>
                <a:gd name="T42" fmla="*/ 4 w 57"/>
                <a:gd name="T43" fmla="*/ 45 h 66"/>
                <a:gd name="T44" fmla="*/ 4 w 57"/>
                <a:gd name="T45" fmla="*/ 46 h 66"/>
                <a:gd name="T46" fmla="*/ 3 w 57"/>
                <a:gd name="T47" fmla="*/ 46 h 66"/>
                <a:gd name="T48" fmla="*/ 3 w 57"/>
                <a:gd name="T49" fmla="*/ 49 h 66"/>
                <a:gd name="T50" fmla="*/ 3 w 57"/>
                <a:gd name="T51" fmla="*/ 56 h 66"/>
                <a:gd name="T52" fmla="*/ 1 w 57"/>
                <a:gd name="T53" fmla="*/ 65 h 66"/>
                <a:gd name="T54" fmla="*/ 4 w 57"/>
                <a:gd name="T55" fmla="*/ 64 h 66"/>
                <a:gd name="T56" fmla="*/ 3 w 57"/>
                <a:gd name="T57" fmla="*/ 65 h 66"/>
                <a:gd name="T58" fmla="*/ 8 w 57"/>
                <a:gd name="T59" fmla="*/ 61 h 66"/>
                <a:gd name="T60" fmla="*/ 11 w 57"/>
                <a:gd name="T61" fmla="*/ 61 h 66"/>
                <a:gd name="T62" fmla="*/ 13 w 57"/>
                <a:gd name="T63" fmla="*/ 60 h 66"/>
                <a:gd name="T64" fmla="*/ 15 w 57"/>
                <a:gd name="T65" fmla="*/ 60 h 66"/>
                <a:gd name="T66" fmla="*/ 27 w 57"/>
                <a:gd name="T67" fmla="*/ 60 h 66"/>
                <a:gd name="T68" fmla="*/ 44 w 57"/>
                <a:gd name="T69" fmla="*/ 59 h 66"/>
                <a:gd name="T70" fmla="*/ 44 w 57"/>
                <a:gd name="T71" fmla="*/ 54 h 66"/>
                <a:gd name="T72" fmla="*/ 45 w 57"/>
                <a:gd name="T73" fmla="*/ 50 h 66"/>
                <a:gd name="T74" fmla="*/ 46 w 57"/>
                <a:gd name="T75" fmla="*/ 46 h 66"/>
                <a:gd name="T76" fmla="*/ 46 w 57"/>
                <a:gd name="T77" fmla="*/ 41 h 66"/>
                <a:gd name="T78" fmla="*/ 49 w 57"/>
                <a:gd name="T79" fmla="*/ 37 h 66"/>
                <a:gd name="T80" fmla="*/ 53 w 57"/>
                <a:gd name="T81" fmla="*/ 35 h 66"/>
                <a:gd name="T82" fmla="*/ 53 w 57"/>
                <a:gd name="T83" fmla="*/ 33 h 66"/>
                <a:gd name="T84" fmla="*/ 56 w 57"/>
                <a:gd name="T85" fmla="*/ 30 h 66"/>
                <a:gd name="T86" fmla="*/ 55 w 57"/>
                <a:gd name="T87" fmla="*/ 25 h 66"/>
                <a:gd name="T88" fmla="*/ 54 w 57"/>
                <a:gd name="T89" fmla="*/ 19 h 66"/>
                <a:gd name="T90" fmla="*/ 51 w 57"/>
                <a:gd name="T91" fmla="*/ 15 h 66"/>
                <a:gd name="T92" fmla="*/ 50 w 57"/>
                <a:gd name="T93" fmla="*/ 12 h 66"/>
                <a:gd name="T94" fmla="*/ 49 w 57"/>
                <a:gd name="T95" fmla="*/ 10 h 66"/>
                <a:gd name="T96" fmla="*/ 50 w 57"/>
                <a:gd name="T97" fmla="*/ 8 h 66"/>
                <a:gd name="T98" fmla="*/ 49 w 57"/>
                <a:gd name="T99" fmla="*/ 5 h 66"/>
                <a:gd name="T100" fmla="*/ 48 w 57"/>
                <a:gd name="T101" fmla="*/ 7 h 66"/>
                <a:gd name="T102" fmla="*/ 48 w 57"/>
                <a:gd name="T103" fmla="*/ 5 h 66"/>
                <a:gd name="T104" fmla="*/ 46 w 57"/>
                <a:gd name="T105" fmla="*/ 6 h 66"/>
                <a:gd name="T106" fmla="*/ 47 w 57"/>
                <a:gd name="T107" fmla="*/ 4 h 66"/>
                <a:gd name="T108" fmla="*/ 45 w 57"/>
                <a:gd name="T109" fmla="*/ 0 h 66"/>
                <a:gd name="T110" fmla="*/ 36 w 57"/>
                <a:gd name="T11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" h="66">
                  <a:moveTo>
                    <a:pt x="36" y="5"/>
                  </a:moveTo>
                  <a:cubicBezTo>
                    <a:pt x="34" y="4"/>
                    <a:pt x="34" y="4"/>
                    <a:pt x="33" y="5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5"/>
                    <a:pt x="26" y="6"/>
                    <a:pt x="27" y="8"/>
                  </a:cubicBezTo>
                  <a:cubicBezTo>
                    <a:pt x="26" y="8"/>
                    <a:pt x="25" y="8"/>
                    <a:pt x="24" y="8"/>
                  </a:cubicBezTo>
                  <a:cubicBezTo>
                    <a:pt x="25" y="7"/>
                    <a:pt x="24" y="6"/>
                    <a:pt x="23" y="6"/>
                  </a:cubicBezTo>
                  <a:cubicBezTo>
                    <a:pt x="21" y="8"/>
                    <a:pt x="21" y="7"/>
                    <a:pt x="18" y="6"/>
                  </a:cubicBezTo>
                  <a:cubicBezTo>
                    <a:pt x="17" y="5"/>
                    <a:pt x="15" y="7"/>
                    <a:pt x="14" y="8"/>
                  </a:cubicBezTo>
                  <a:cubicBezTo>
                    <a:pt x="14" y="9"/>
                    <a:pt x="13" y="12"/>
                    <a:pt x="13" y="14"/>
                  </a:cubicBezTo>
                  <a:cubicBezTo>
                    <a:pt x="13" y="15"/>
                    <a:pt x="14" y="15"/>
                    <a:pt x="14" y="16"/>
                  </a:cubicBezTo>
                  <a:cubicBezTo>
                    <a:pt x="13" y="17"/>
                    <a:pt x="13" y="17"/>
                    <a:pt x="13" y="19"/>
                  </a:cubicBezTo>
                  <a:cubicBezTo>
                    <a:pt x="13" y="21"/>
                    <a:pt x="14" y="21"/>
                    <a:pt x="16" y="21"/>
                  </a:cubicBezTo>
                  <a:cubicBezTo>
                    <a:pt x="16" y="22"/>
                    <a:pt x="16" y="22"/>
                    <a:pt x="15" y="23"/>
                  </a:cubicBezTo>
                  <a:cubicBezTo>
                    <a:pt x="16" y="23"/>
                    <a:pt x="17" y="22"/>
                    <a:pt x="17" y="23"/>
                  </a:cubicBezTo>
                  <a:cubicBezTo>
                    <a:pt x="18" y="23"/>
                    <a:pt x="17" y="24"/>
                    <a:pt x="19" y="24"/>
                  </a:cubicBezTo>
                  <a:cubicBezTo>
                    <a:pt x="17" y="26"/>
                    <a:pt x="11" y="35"/>
                    <a:pt x="9" y="34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8" y="36"/>
                    <a:pt x="8" y="35"/>
                    <a:pt x="8" y="35"/>
                  </a:cubicBezTo>
                  <a:cubicBezTo>
                    <a:pt x="7" y="36"/>
                    <a:pt x="8" y="36"/>
                    <a:pt x="7" y="37"/>
                  </a:cubicBezTo>
                  <a:cubicBezTo>
                    <a:pt x="7" y="38"/>
                    <a:pt x="5" y="38"/>
                    <a:pt x="5" y="39"/>
                  </a:cubicBezTo>
                  <a:cubicBezTo>
                    <a:pt x="4" y="39"/>
                    <a:pt x="5" y="41"/>
                    <a:pt x="5" y="42"/>
                  </a:cubicBezTo>
                  <a:cubicBezTo>
                    <a:pt x="5" y="43"/>
                    <a:pt x="4" y="44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2" y="47"/>
                    <a:pt x="3" y="48"/>
                    <a:pt x="3" y="49"/>
                  </a:cubicBezTo>
                  <a:cubicBezTo>
                    <a:pt x="2" y="52"/>
                    <a:pt x="0" y="54"/>
                    <a:pt x="3" y="56"/>
                  </a:cubicBezTo>
                  <a:cubicBezTo>
                    <a:pt x="0" y="55"/>
                    <a:pt x="1" y="63"/>
                    <a:pt x="1" y="65"/>
                  </a:cubicBezTo>
                  <a:cubicBezTo>
                    <a:pt x="2" y="64"/>
                    <a:pt x="3" y="64"/>
                    <a:pt x="4" y="64"/>
                  </a:cubicBezTo>
                  <a:cubicBezTo>
                    <a:pt x="4" y="64"/>
                    <a:pt x="4" y="64"/>
                    <a:pt x="3" y="65"/>
                  </a:cubicBezTo>
                  <a:cubicBezTo>
                    <a:pt x="6" y="66"/>
                    <a:pt x="9" y="63"/>
                    <a:pt x="8" y="61"/>
                  </a:cubicBezTo>
                  <a:cubicBezTo>
                    <a:pt x="9" y="61"/>
                    <a:pt x="10" y="61"/>
                    <a:pt x="11" y="61"/>
                  </a:cubicBezTo>
                  <a:cubicBezTo>
                    <a:pt x="12" y="61"/>
                    <a:pt x="12" y="60"/>
                    <a:pt x="13" y="60"/>
                  </a:cubicBezTo>
                  <a:cubicBezTo>
                    <a:pt x="14" y="60"/>
                    <a:pt x="15" y="60"/>
                    <a:pt x="15" y="60"/>
                  </a:cubicBezTo>
                  <a:cubicBezTo>
                    <a:pt x="19" y="60"/>
                    <a:pt x="23" y="60"/>
                    <a:pt x="27" y="60"/>
                  </a:cubicBezTo>
                  <a:cubicBezTo>
                    <a:pt x="32" y="60"/>
                    <a:pt x="38" y="59"/>
                    <a:pt x="44" y="59"/>
                  </a:cubicBezTo>
                  <a:cubicBezTo>
                    <a:pt x="44" y="58"/>
                    <a:pt x="44" y="56"/>
                    <a:pt x="44" y="54"/>
                  </a:cubicBezTo>
                  <a:cubicBezTo>
                    <a:pt x="44" y="53"/>
                    <a:pt x="46" y="51"/>
                    <a:pt x="45" y="50"/>
                  </a:cubicBezTo>
                  <a:cubicBezTo>
                    <a:pt x="44" y="48"/>
                    <a:pt x="44" y="48"/>
                    <a:pt x="46" y="46"/>
                  </a:cubicBezTo>
                  <a:cubicBezTo>
                    <a:pt x="47" y="45"/>
                    <a:pt x="46" y="43"/>
                    <a:pt x="46" y="41"/>
                  </a:cubicBezTo>
                  <a:cubicBezTo>
                    <a:pt x="49" y="42"/>
                    <a:pt x="49" y="39"/>
                    <a:pt x="49" y="37"/>
                  </a:cubicBezTo>
                  <a:cubicBezTo>
                    <a:pt x="50" y="35"/>
                    <a:pt x="51" y="37"/>
                    <a:pt x="53" y="35"/>
                  </a:cubicBezTo>
                  <a:cubicBezTo>
                    <a:pt x="53" y="34"/>
                    <a:pt x="53" y="33"/>
                    <a:pt x="53" y="33"/>
                  </a:cubicBezTo>
                  <a:cubicBezTo>
                    <a:pt x="54" y="32"/>
                    <a:pt x="55" y="31"/>
                    <a:pt x="56" y="30"/>
                  </a:cubicBezTo>
                  <a:cubicBezTo>
                    <a:pt x="57" y="28"/>
                    <a:pt x="55" y="27"/>
                    <a:pt x="55" y="25"/>
                  </a:cubicBezTo>
                  <a:cubicBezTo>
                    <a:pt x="55" y="23"/>
                    <a:pt x="55" y="21"/>
                    <a:pt x="54" y="19"/>
                  </a:cubicBezTo>
                  <a:cubicBezTo>
                    <a:pt x="53" y="18"/>
                    <a:pt x="52" y="16"/>
                    <a:pt x="51" y="15"/>
                  </a:cubicBezTo>
                  <a:cubicBezTo>
                    <a:pt x="50" y="14"/>
                    <a:pt x="51" y="13"/>
                    <a:pt x="50" y="12"/>
                  </a:cubicBezTo>
                  <a:cubicBezTo>
                    <a:pt x="49" y="12"/>
                    <a:pt x="49" y="10"/>
                    <a:pt x="49" y="10"/>
                  </a:cubicBezTo>
                  <a:cubicBezTo>
                    <a:pt x="49" y="9"/>
                    <a:pt x="50" y="9"/>
                    <a:pt x="50" y="8"/>
                  </a:cubicBezTo>
                  <a:cubicBezTo>
                    <a:pt x="50" y="7"/>
                    <a:pt x="50" y="6"/>
                    <a:pt x="49" y="5"/>
                  </a:cubicBezTo>
                  <a:cubicBezTo>
                    <a:pt x="48" y="6"/>
                    <a:pt x="48" y="7"/>
                    <a:pt x="48" y="7"/>
                  </a:cubicBezTo>
                  <a:cubicBezTo>
                    <a:pt x="48" y="7"/>
                    <a:pt x="48" y="6"/>
                    <a:pt x="48" y="5"/>
                  </a:cubicBezTo>
                  <a:cubicBezTo>
                    <a:pt x="47" y="6"/>
                    <a:pt x="47" y="5"/>
                    <a:pt x="46" y="6"/>
                  </a:cubicBezTo>
                  <a:cubicBezTo>
                    <a:pt x="47" y="5"/>
                    <a:pt x="47" y="5"/>
                    <a:pt x="47" y="4"/>
                  </a:cubicBezTo>
                  <a:cubicBezTo>
                    <a:pt x="46" y="4"/>
                    <a:pt x="46" y="2"/>
                    <a:pt x="45" y="0"/>
                  </a:cubicBezTo>
                  <a:cubicBezTo>
                    <a:pt x="43" y="4"/>
                    <a:pt x="40" y="7"/>
                    <a:pt x="36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Tuvalu">
              <a:extLst>
                <a:ext uri="{FF2B5EF4-FFF2-40B4-BE49-F238E27FC236}">
                  <a16:creationId xmlns:a16="http://schemas.microsoft.com/office/drawing/2014/main" id="{335B658E-D2E0-B352-3573-BA21A37B9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4676" y="3110498"/>
              <a:ext cx="12188" cy="12188"/>
            </a:xfrm>
            <a:custGeom>
              <a:avLst/>
              <a:gdLst>
                <a:gd name="T0" fmla="*/ 2 w 12"/>
                <a:gd name="T1" fmla="*/ 0 h 12"/>
                <a:gd name="T2" fmla="*/ 9 w 12"/>
                <a:gd name="T3" fmla="*/ 3 h 12"/>
                <a:gd name="T4" fmla="*/ 12 w 12"/>
                <a:gd name="T5" fmla="*/ 7 h 12"/>
                <a:gd name="T6" fmla="*/ 7 w 12"/>
                <a:gd name="T7" fmla="*/ 12 h 12"/>
                <a:gd name="T8" fmla="*/ 0 w 12"/>
                <a:gd name="T9" fmla="*/ 12 h 12"/>
                <a:gd name="T10" fmla="*/ 0 w 12"/>
                <a:gd name="T11" fmla="*/ 5 h 12"/>
                <a:gd name="T12" fmla="*/ 2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2" y="0"/>
                  </a:moveTo>
                  <a:lnTo>
                    <a:pt x="9" y="3"/>
                  </a:lnTo>
                  <a:lnTo>
                    <a:pt x="12" y="7"/>
                  </a:lnTo>
                  <a:lnTo>
                    <a:pt x="7" y="1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Turkmenistan">
              <a:extLst>
                <a:ext uri="{FF2B5EF4-FFF2-40B4-BE49-F238E27FC236}">
                  <a16:creationId xmlns:a16="http://schemas.microsoft.com/office/drawing/2014/main" id="{C93364A5-070C-F032-8E2A-A6E408F0D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647" y="1611358"/>
              <a:ext cx="340252" cy="211261"/>
            </a:xfrm>
            <a:custGeom>
              <a:avLst/>
              <a:gdLst>
                <a:gd name="T0" fmla="*/ 98 w 142"/>
                <a:gd name="T1" fmla="*/ 88 h 88"/>
                <a:gd name="T2" fmla="*/ 106 w 142"/>
                <a:gd name="T3" fmla="*/ 80 h 88"/>
                <a:gd name="T4" fmla="*/ 114 w 142"/>
                <a:gd name="T5" fmla="*/ 78 h 88"/>
                <a:gd name="T6" fmla="*/ 120 w 142"/>
                <a:gd name="T7" fmla="*/ 75 h 88"/>
                <a:gd name="T8" fmla="*/ 126 w 142"/>
                <a:gd name="T9" fmla="*/ 65 h 88"/>
                <a:gd name="T10" fmla="*/ 138 w 142"/>
                <a:gd name="T11" fmla="*/ 63 h 88"/>
                <a:gd name="T12" fmla="*/ 142 w 142"/>
                <a:gd name="T13" fmla="*/ 56 h 88"/>
                <a:gd name="T14" fmla="*/ 136 w 142"/>
                <a:gd name="T15" fmla="*/ 53 h 88"/>
                <a:gd name="T16" fmla="*/ 126 w 142"/>
                <a:gd name="T17" fmla="*/ 49 h 88"/>
                <a:gd name="T18" fmla="*/ 117 w 142"/>
                <a:gd name="T19" fmla="*/ 45 h 88"/>
                <a:gd name="T20" fmla="*/ 100 w 142"/>
                <a:gd name="T21" fmla="*/ 30 h 88"/>
                <a:gd name="T22" fmla="*/ 96 w 142"/>
                <a:gd name="T23" fmla="*/ 25 h 88"/>
                <a:gd name="T24" fmla="*/ 89 w 142"/>
                <a:gd name="T25" fmla="*/ 18 h 88"/>
                <a:gd name="T26" fmla="*/ 85 w 142"/>
                <a:gd name="T27" fmla="*/ 20 h 88"/>
                <a:gd name="T28" fmla="*/ 76 w 142"/>
                <a:gd name="T29" fmla="*/ 16 h 88"/>
                <a:gd name="T30" fmla="*/ 77 w 142"/>
                <a:gd name="T31" fmla="*/ 11 h 88"/>
                <a:gd name="T32" fmla="*/ 75 w 142"/>
                <a:gd name="T33" fmla="*/ 9 h 88"/>
                <a:gd name="T34" fmla="*/ 75 w 142"/>
                <a:gd name="T35" fmla="*/ 6 h 88"/>
                <a:gd name="T36" fmla="*/ 63 w 142"/>
                <a:gd name="T37" fmla="*/ 2 h 88"/>
                <a:gd name="T38" fmla="*/ 61 w 142"/>
                <a:gd name="T39" fmla="*/ 7 h 88"/>
                <a:gd name="T40" fmla="*/ 55 w 142"/>
                <a:gd name="T41" fmla="*/ 7 h 88"/>
                <a:gd name="T42" fmla="*/ 45 w 142"/>
                <a:gd name="T43" fmla="*/ 12 h 88"/>
                <a:gd name="T44" fmla="*/ 36 w 142"/>
                <a:gd name="T45" fmla="*/ 19 h 88"/>
                <a:gd name="T46" fmla="*/ 28 w 142"/>
                <a:gd name="T47" fmla="*/ 16 h 88"/>
                <a:gd name="T48" fmla="*/ 19 w 142"/>
                <a:gd name="T49" fmla="*/ 8 h 88"/>
                <a:gd name="T50" fmla="*/ 6 w 142"/>
                <a:gd name="T51" fmla="*/ 9 h 88"/>
                <a:gd name="T52" fmla="*/ 1 w 142"/>
                <a:gd name="T53" fmla="*/ 15 h 88"/>
                <a:gd name="T54" fmla="*/ 5 w 142"/>
                <a:gd name="T55" fmla="*/ 17 h 88"/>
                <a:gd name="T56" fmla="*/ 7 w 142"/>
                <a:gd name="T57" fmla="*/ 9 h 88"/>
                <a:gd name="T58" fmla="*/ 16 w 142"/>
                <a:gd name="T59" fmla="*/ 12 h 88"/>
                <a:gd name="T60" fmla="*/ 19 w 142"/>
                <a:gd name="T61" fmla="*/ 24 h 88"/>
                <a:gd name="T62" fmla="*/ 20 w 142"/>
                <a:gd name="T63" fmla="*/ 25 h 88"/>
                <a:gd name="T64" fmla="*/ 11 w 142"/>
                <a:gd name="T65" fmla="*/ 22 h 88"/>
                <a:gd name="T66" fmla="*/ 4 w 142"/>
                <a:gd name="T67" fmla="*/ 21 h 88"/>
                <a:gd name="T68" fmla="*/ 6 w 142"/>
                <a:gd name="T69" fmla="*/ 36 h 88"/>
                <a:gd name="T70" fmla="*/ 9 w 142"/>
                <a:gd name="T71" fmla="*/ 33 h 88"/>
                <a:gd name="T72" fmla="*/ 13 w 142"/>
                <a:gd name="T73" fmla="*/ 38 h 88"/>
                <a:gd name="T74" fmla="*/ 9 w 142"/>
                <a:gd name="T75" fmla="*/ 37 h 88"/>
                <a:gd name="T76" fmla="*/ 8 w 142"/>
                <a:gd name="T77" fmla="*/ 42 h 88"/>
                <a:gd name="T78" fmla="*/ 15 w 142"/>
                <a:gd name="T79" fmla="*/ 46 h 88"/>
                <a:gd name="T80" fmla="*/ 15 w 142"/>
                <a:gd name="T81" fmla="*/ 63 h 88"/>
                <a:gd name="T82" fmla="*/ 23 w 142"/>
                <a:gd name="T83" fmla="*/ 62 h 88"/>
                <a:gd name="T84" fmla="*/ 30 w 142"/>
                <a:gd name="T85" fmla="*/ 56 h 88"/>
                <a:gd name="T86" fmla="*/ 39 w 142"/>
                <a:gd name="T87" fmla="*/ 53 h 88"/>
                <a:gd name="T88" fmla="*/ 48 w 142"/>
                <a:gd name="T89" fmla="*/ 53 h 88"/>
                <a:gd name="T90" fmla="*/ 58 w 142"/>
                <a:gd name="T91" fmla="*/ 58 h 88"/>
                <a:gd name="T92" fmla="*/ 69 w 142"/>
                <a:gd name="T93" fmla="*/ 61 h 88"/>
                <a:gd name="T94" fmla="*/ 79 w 142"/>
                <a:gd name="T95" fmla="*/ 71 h 88"/>
                <a:gd name="T96" fmla="*/ 88 w 142"/>
                <a:gd name="T97" fmla="*/ 76 h 88"/>
                <a:gd name="T98" fmla="*/ 88 w 142"/>
                <a:gd name="T99" fmla="*/ 8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2" h="88">
                  <a:moveTo>
                    <a:pt x="94" y="85"/>
                  </a:moveTo>
                  <a:cubicBezTo>
                    <a:pt x="95" y="85"/>
                    <a:pt x="95" y="84"/>
                    <a:pt x="96" y="86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100" y="87"/>
                    <a:pt x="103" y="87"/>
                    <a:pt x="105" y="85"/>
                  </a:cubicBezTo>
                  <a:cubicBezTo>
                    <a:pt x="106" y="84"/>
                    <a:pt x="105" y="84"/>
                    <a:pt x="106" y="83"/>
                  </a:cubicBezTo>
                  <a:cubicBezTo>
                    <a:pt x="107" y="82"/>
                    <a:pt x="107" y="82"/>
                    <a:pt x="106" y="80"/>
                  </a:cubicBezTo>
                  <a:cubicBezTo>
                    <a:pt x="107" y="81"/>
                    <a:pt x="108" y="81"/>
                    <a:pt x="109" y="80"/>
                  </a:cubicBezTo>
                  <a:cubicBezTo>
                    <a:pt x="110" y="80"/>
                    <a:pt x="110" y="79"/>
                    <a:pt x="112" y="79"/>
                  </a:cubicBezTo>
                  <a:cubicBezTo>
                    <a:pt x="112" y="79"/>
                    <a:pt x="113" y="78"/>
                    <a:pt x="114" y="78"/>
                  </a:cubicBezTo>
                  <a:cubicBezTo>
                    <a:pt x="114" y="78"/>
                    <a:pt x="116" y="79"/>
                    <a:pt x="116" y="79"/>
                  </a:cubicBezTo>
                  <a:cubicBezTo>
                    <a:pt x="116" y="78"/>
                    <a:pt x="117" y="76"/>
                    <a:pt x="118" y="77"/>
                  </a:cubicBezTo>
                  <a:cubicBezTo>
                    <a:pt x="119" y="77"/>
                    <a:pt x="119" y="75"/>
                    <a:pt x="120" y="75"/>
                  </a:cubicBezTo>
                  <a:cubicBezTo>
                    <a:pt x="122" y="75"/>
                    <a:pt x="121" y="73"/>
                    <a:pt x="121" y="72"/>
                  </a:cubicBezTo>
                  <a:cubicBezTo>
                    <a:pt x="121" y="71"/>
                    <a:pt x="122" y="70"/>
                    <a:pt x="123" y="69"/>
                  </a:cubicBezTo>
                  <a:cubicBezTo>
                    <a:pt x="124" y="68"/>
                    <a:pt x="123" y="65"/>
                    <a:pt x="126" y="65"/>
                  </a:cubicBezTo>
                  <a:cubicBezTo>
                    <a:pt x="127" y="65"/>
                    <a:pt x="130" y="65"/>
                    <a:pt x="130" y="65"/>
                  </a:cubicBezTo>
                  <a:cubicBezTo>
                    <a:pt x="132" y="64"/>
                    <a:pt x="131" y="63"/>
                    <a:pt x="131" y="62"/>
                  </a:cubicBezTo>
                  <a:cubicBezTo>
                    <a:pt x="133" y="59"/>
                    <a:pt x="136" y="63"/>
                    <a:pt x="138" y="63"/>
                  </a:cubicBezTo>
                  <a:cubicBezTo>
                    <a:pt x="139" y="63"/>
                    <a:pt x="140" y="63"/>
                    <a:pt x="141" y="63"/>
                  </a:cubicBezTo>
                  <a:cubicBezTo>
                    <a:pt x="141" y="62"/>
                    <a:pt x="141" y="60"/>
                    <a:pt x="141" y="59"/>
                  </a:cubicBezTo>
                  <a:cubicBezTo>
                    <a:pt x="141" y="58"/>
                    <a:pt x="142" y="57"/>
                    <a:pt x="142" y="56"/>
                  </a:cubicBezTo>
                  <a:cubicBezTo>
                    <a:pt x="142" y="55"/>
                    <a:pt x="139" y="55"/>
                    <a:pt x="138" y="55"/>
                  </a:cubicBezTo>
                  <a:cubicBezTo>
                    <a:pt x="138" y="55"/>
                    <a:pt x="139" y="54"/>
                    <a:pt x="137" y="54"/>
                  </a:cubicBezTo>
                  <a:cubicBezTo>
                    <a:pt x="137" y="54"/>
                    <a:pt x="136" y="53"/>
                    <a:pt x="136" y="53"/>
                  </a:cubicBezTo>
                  <a:cubicBezTo>
                    <a:pt x="136" y="52"/>
                    <a:pt x="133" y="53"/>
                    <a:pt x="132" y="53"/>
                  </a:cubicBezTo>
                  <a:cubicBezTo>
                    <a:pt x="131" y="53"/>
                    <a:pt x="129" y="52"/>
                    <a:pt x="128" y="52"/>
                  </a:cubicBezTo>
                  <a:cubicBezTo>
                    <a:pt x="127" y="52"/>
                    <a:pt x="126" y="50"/>
                    <a:pt x="126" y="49"/>
                  </a:cubicBezTo>
                  <a:cubicBezTo>
                    <a:pt x="125" y="48"/>
                    <a:pt x="123" y="48"/>
                    <a:pt x="122" y="48"/>
                  </a:cubicBezTo>
                  <a:cubicBezTo>
                    <a:pt x="122" y="47"/>
                    <a:pt x="120" y="47"/>
                    <a:pt x="119" y="46"/>
                  </a:cubicBezTo>
                  <a:cubicBezTo>
                    <a:pt x="118" y="45"/>
                    <a:pt x="118" y="45"/>
                    <a:pt x="117" y="45"/>
                  </a:cubicBezTo>
                  <a:cubicBezTo>
                    <a:pt x="115" y="44"/>
                    <a:pt x="114" y="43"/>
                    <a:pt x="112" y="43"/>
                  </a:cubicBezTo>
                  <a:cubicBezTo>
                    <a:pt x="112" y="42"/>
                    <a:pt x="111" y="40"/>
                    <a:pt x="111" y="40"/>
                  </a:cubicBezTo>
                  <a:cubicBezTo>
                    <a:pt x="109" y="39"/>
                    <a:pt x="96" y="33"/>
                    <a:pt x="100" y="30"/>
                  </a:cubicBezTo>
                  <a:cubicBezTo>
                    <a:pt x="98" y="31"/>
                    <a:pt x="99" y="29"/>
                    <a:pt x="99" y="28"/>
                  </a:cubicBezTo>
                  <a:cubicBezTo>
                    <a:pt x="99" y="28"/>
                    <a:pt x="97" y="27"/>
                    <a:pt x="97" y="26"/>
                  </a:cubicBezTo>
                  <a:cubicBezTo>
                    <a:pt x="96" y="26"/>
                    <a:pt x="97" y="25"/>
                    <a:pt x="96" y="25"/>
                  </a:cubicBezTo>
                  <a:cubicBezTo>
                    <a:pt x="95" y="25"/>
                    <a:pt x="96" y="25"/>
                    <a:pt x="96" y="24"/>
                  </a:cubicBezTo>
                  <a:cubicBezTo>
                    <a:pt x="96" y="24"/>
                    <a:pt x="96" y="22"/>
                    <a:pt x="95" y="21"/>
                  </a:cubicBezTo>
                  <a:cubicBezTo>
                    <a:pt x="94" y="19"/>
                    <a:pt x="92" y="19"/>
                    <a:pt x="89" y="18"/>
                  </a:cubicBezTo>
                  <a:cubicBezTo>
                    <a:pt x="88" y="18"/>
                    <a:pt x="89" y="20"/>
                    <a:pt x="87" y="20"/>
                  </a:cubicBezTo>
                  <a:cubicBezTo>
                    <a:pt x="87" y="20"/>
                    <a:pt x="86" y="18"/>
                    <a:pt x="85" y="18"/>
                  </a:cubicBezTo>
                  <a:cubicBezTo>
                    <a:pt x="85" y="19"/>
                    <a:pt x="85" y="19"/>
                    <a:pt x="85" y="20"/>
                  </a:cubicBezTo>
                  <a:cubicBezTo>
                    <a:pt x="85" y="19"/>
                    <a:pt x="84" y="18"/>
                    <a:pt x="82" y="19"/>
                  </a:cubicBezTo>
                  <a:cubicBezTo>
                    <a:pt x="81" y="20"/>
                    <a:pt x="81" y="20"/>
                    <a:pt x="79" y="19"/>
                  </a:cubicBezTo>
                  <a:cubicBezTo>
                    <a:pt x="78" y="18"/>
                    <a:pt x="76" y="18"/>
                    <a:pt x="76" y="16"/>
                  </a:cubicBezTo>
                  <a:cubicBezTo>
                    <a:pt x="76" y="14"/>
                    <a:pt x="78" y="15"/>
                    <a:pt x="76" y="13"/>
                  </a:cubicBezTo>
                  <a:cubicBezTo>
                    <a:pt x="77" y="12"/>
                    <a:pt x="77" y="13"/>
                    <a:pt x="78" y="13"/>
                  </a:cubicBezTo>
                  <a:cubicBezTo>
                    <a:pt x="79" y="11"/>
                    <a:pt x="77" y="13"/>
                    <a:pt x="77" y="11"/>
                  </a:cubicBezTo>
                  <a:cubicBezTo>
                    <a:pt x="77" y="10"/>
                    <a:pt x="76" y="11"/>
                    <a:pt x="75" y="11"/>
                  </a:cubicBezTo>
                  <a:cubicBezTo>
                    <a:pt x="75" y="11"/>
                    <a:pt x="75" y="10"/>
                    <a:pt x="76" y="10"/>
                  </a:cubicBezTo>
                  <a:cubicBezTo>
                    <a:pt x="75" y="10"/>
                    <a:pt x="75" y="9"/>
                    <a:pt x="75" y="9"/>
                  </a:cubicBezTo>
                  <a:cubicBezTo>
                    <a:pt x="75" y="9"/>
                    <a:pt x="76" y="8"/>
                    <a:pt x="76" y="8"/>
                  </a:cubicBezTo>
                  <a:cubicBezTo>
                    <a:pt x="76" y="8"/>
                    <a:pt x="75" y="8"/>
                    <a:pt x="75" y="8"/>
                  </a:cubicBezTo>
                  <a:cubicBezTo>
                    <a:pt x="75" y="7"/>
                    <a:pt x="74" y="7"/>
                    <a:pt x="75" y="6"/>
                  </a:cubicBezTo>
                  <a:cubicBezTo>
                    <a:pt x="72" y="7"/>
                    <a:pt x="70" y="7"/>
                    <a:pt x="68" y="7"/>
                  </a:cubicBezTo>
                  <a:cubicBezTo>
                    <a:pt x="68" y="6"/>
                    <a:pt x="67" y="4"/>
                    <a:pt x="66" y="4"/>
                  </a:cubicBezTo>
                  <a:cubicBezTo>
                    <a:pt x="64" y="4"/>
                    <a:pt x="64" y="4"/>
                    <a:pt x="63" y="2"/>
                  </a:cubicBezTo>
                  <a:cubicBezTo>
                    <a:pt x="61" y="0"/>
                    <a:pt x="61" y="2"/>
                    <a:pt x="61" y="3"/>
                  </a:cubicBezTo>
                  <a:cubicBezTo>
                    <a:pt x="60" y="3"/>
                    <a:pt x="58" y="3"/>
                    <a:pt x="56" y="3"/>
                  </a:cubicBezTo>
                  <a:cubicBezTo>
                    <a:pt x="58" y="4"/>
                    <a:pt x="60" y="5"/>
                    <a:pt x="61" y="7"/>
                  </a:cubicBezTo>
                  <a:cubicBezTo>
                    <a:pt x="59" y="7"/>
                    <a:pt x="60" y="6"/>
                    <a:pt x="59" y="5"/>
                  </a:cubicBezTo>
                  <a:cubicBezTo>
                    <a:pt x="57" y="5"/>
                    <a:pt x="56" y="6"/>
                    <a:pt x="56" y="4"/>
                  </a:cubicBezTo>
                  <a:cubicBezTo>
                    <a:pt x="55" y="5"/>
                    <a:pt x="56" y="6"/>
                    <a:pt x="55" y="7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49" y="7"/>
                    <a:pt x="49" y="9"/>
                    <a:pt x="48" y="10"/>
                  </a:cubicBezTo>
                  <a:cubicBezTo>
                    <a:pt x="47" y="11"/>
                    <a:pt x="46" y="12"/>
                    <a:pt x="45" y="12"/>
                  </a:cubicBezTo>
                  <a:cubicBezTo>
                    <a:pt x="46" y="13"/>
                    <a:pt x="46" y="14"/>
                    <a:pt x="45" y="15"/>
                  </a:cubicBezTo>
                  <a:cubicBezTo>
                    <a:pt x="47" y="14"/>
                    <a:pt x="45" y="18"/>
                    <a:pt x="47" y="17"/>
                  </a:cubicBezTo>
                  <a:cubicBezTo>
                    <a:pt x="45" y="20"/>
                    <a:pt x="40" y="19"/>
                    <a:pt x="36" y="19"/>
                  </a:cubicBezTo>
                  <a:cubicBezTo>
                    <a:pt x="35" y="19"/>
                    <a:pt x="34" y="18"/>
                    <a:pt x="33" y="18"/>
                  </a:cubicBezTo>
                  <a:cubicBezTo>
                    <a:pt x="32" y="19"/>
                    <a:pt x="30" y="19"/>
                    <a:pt x="30" y="18"/>
                  </a:cubicBezTo>
                  <a:cubicBezTo>
                    <a:pt x="30" y="17"/>
                    <a:pt x="29" y="17"/>
                    <a:pt x="28" y="16"/>
                  </a:cubicBezTo>
                  <a:cubicBezTo>
                    <a:pt x="26" y="15"/>
                    <a:pt x="26" y="13"/>
                    <a:pt x="25" y="11"/>
                  </a:cubicBezTo>
                  <a:cubicBezTo>
                    <a:pt x="24" y="10"/>
                    <a:pt x="23" y="9"/>
                    <a:pt x="22" y="9"/>
                  </a:cubicBezTo>
                  <a:cubicBezTo>
                    <a:pt x="21" y="9"/>
                    <a:pt x="20" y="9"/>
                    <a:pt x="19" y="8"/>
                  </a:cubicBezTo>
                  <a:cubicBezTo>
                    <a:pt x="17" y="6"/>
                    <a:pt x="15" y="7"/>
                    <a:pt x="12" y="7"/>
                  </a:cubicBezTo>
                  <a:cubicBezTo>
                    <a:pt x="10" y="6"/>
                    <a:pt x="10" y="7"/>
                    <a:pt x="9" y="8"/>
                  </a:cubicBezTo>
                  <a:cubicBezTo>
                    <a:pt x="9" y="9"/>
                    <a:pt x="7" y="9"/>
                    <a:pt x="6" y="9"/>
                  </a:cubicBezTo>
                  <a:cubicBezTo>
                    <a:pt x="4" y="10"/>
                    <a:pt x="3" y="10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1" y="17"/>
                    <a:pt x="3" y="18"/>
                    <a:pt x="4" y="19"/>
                  </a:cubicBezTo>
                  <a:cubicBezTo>
                    <a:pt x="4" y="19"/>
                    <a:pt x="3" y="18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6"/>
                    <a:pt x="5" y="15"/>
                    <a:pt x="5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5" y="9"/>
                    <a:pt x="7" y="9"/>
                  </a:cubicBezTo>
                  <a:cubicBezTo>
                    <a:pt x="9" y="9"/>
                    <a:pt x="12" y="9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8" y="17"/>
                    <a:pt x="19" y="18"/>
                    <a:pt x="21" y="19"/>
                  </a:cubicBezTo>
                  <a:cubicBezTo>
                    <a:pt x="24" y="21"/>
                    <a:pt x="23" y="24"/>
                    <a:pt x="19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3"/>
                    <a:pt x="19" y="23"/>
                    <a:pt x="18" y="22"/>
                  </a:cubicBezTo>
                  <a:cubicBezTo>
                    <a:pt x="18" y="24"/>
                    <a:pt x="19" y="25"/>
                    <a:pt x="20" y="25"/>
                  </a:cubicBezTo>
                  <a:cubicBezTo>
                    <a:pt x="18" y="25"/>
                    <a:pt x="17" y="25"/>
                    <a:pt x="15" y="25"/>
                  </a:cubicBezTo>
                  <a:cubicBezTo>
                    <a:pt x="14" y="25"/>
                    <a:pt x="14" y="27"/>
                    <a:pt x="13" y="26"/>
                  </a:cubicBezTo>
                  <a:cubicBezTo>
                    <a:pt x="13" y="24"/>
                    <a:pt x="13" y="24"/>
                    <a:pt x="11" y="22"/>
                  </a:cubicBezTo>
                  <a:cubicBezTo>
                    <a:pt x="11" y="23"/>
                    <a:pt x="11" y="24"/>
                    <a:pt x="10" y="25"/>
                  </a:cubicBezTo>
                  <a:cubicBezTo>
                    <a:pt x="9" y="23"/>
                    <a:pt x="8" y="24"/>
                    <a:pt x="7" y="24"/>
                  </a:cubicBezTo>
                  <a:cubicBezTo>
                    <a:pt x="8" y="22"/>
                    <a:pt x="6" y="21"/>
                    <a:pt x="4" y="21"/>
                  </a:cubicBezTo>
                  <a:cubicBezTo>
                    <a:pt x="4" y="23"/>
                    <a:pt x="5" y="27"/>
                    <a:pt x="3" y="29"/>
                  </a:cubicBezTo>
                  <a:cubicBezTo>
                    <a:pt x="1" y="31"/>
                    <a:pt x="3" y="30"/>
                    <a:pt x="3" y="32"/>
                  </a:cubicBezTo>
                  <a:cubicBezTo>
                    <a:pt x="3" y="34"/>
                    <a:pt x="5" y="34"/>
                    <a:pt x="6" y="36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6" y="33"/>
                    <a:pt x="7" y="33"/>
                    <a:pt x="8" y="34"/>
                  </a:cubicBezTo>
                  <a:cubicBezTo>
                    <a:pt x="8" y="34"/>
                    <a:pt x="9" y="33"/>
                    <a:pt x="9" y="33"/>
                  </a:cubicBezTo>
                  <a:cubicBezTo>
                    <a:pt x="10" y="32"/>
                    <a:pt x="11" y="33"/>
                    <a:pt x="11" y="33"/>
                  </a:cubicBezTo>
                  <a:cubicBezTo>
                    <a:pt x="11" y="34"/>
                    <a:pt x="10" y="36"/>
                    <a:pt x="10" y="37"/>
                  </a:cubicBezTo>
                  <a:cubicBezTo>
                    <a:pt x="11" y="37"/>
                    <a:pt x="12" y="37"/>
                    <a:pt x="13" y="38"/>
                  </a:cubicBezTo>
                  <a:cubicBezTo>
                    <a:pt x="12" y="38"/>
                    <a:pt x="11" y="39"/>
                    <a:pt x="11" y="40"/>
                  </a:cubicBezTo>
                  <a:cubicBezTo>
                    <a:pt x="10" y="39"/>
                    <a:pt x="10" y="38"/>
                    <a:pt x="8" y="38"/>
                  </a:cubicBezTo>
                  <a:cubicBezTo>
                    <a:pt x="8" y="38"/>
                    <a:pt x="9" y="37"/>
                    <a:pt x="9" y="37"/>
                  </a:cubicBezTo>
                  <a:cubicBezTo>
                    <a:pt x="7" y="36"/>
                    <a:pt x="6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8" y="42"/>
                    <a:pt x="8" y="42"/>
                  </a:cubicBezTo>
                  <a:cubicBezTo>
                    <a:pt x="9" y="39"/>
                    <a:pt x="11" y="41"/>
                    <a:pt x="12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2" y="44"/>
                    <a:pt x="15" y="43"/>
                    <a:pt x="15" y="46"/>
                  </a:cubicBezTo>
                  <a:cubicBezTo>
                    <a:pt x="15" y="47"/>
                    <a:pt x="14" y="48"/>
                    <a:pt x="14" y="49"/>
                  </a:cubicBezTo>
                  <a:cubicBezTo>
                    <a:pt x="13" y="49"/>
                    <a:pt x="14" y="51"/>
                    <a:pt x="14" y="52"/>
                  </a:cubicBezTo>
                  <a:cubicBezTo>
                    <a:pt x="14" y="56"/>
                    <a:pt x="14" y="59"/>
                    <a:pt x="15" y="63"/>
                  </a:cubicBezTo>
                  <a:cubicBezTo>
                    <a:pt x="16" y="63"/>
                    <a:pt x="18" y="64"/>
                    <a:pt x="19" y="63"/>
                  </a:cubicBezTo>
                  <a:cubicBezTo>
                    <a:pt x="19" y="63"/>
                    <a:pt x="20" y="62"/>
                    <a:pt x="21" y="62"/>
                  </a:cubicBezTo>
                  <a:cubicBezTo>
                    <a:pt x="21" y="62"/>
                    <a:pt x="23" y="63"/>
                    <a:pt x="23" y="62"/>
                  </a:cubicBezTo>
                  <a:cubicBezTo>
                    <a:pt x="24" y="61"/>
                    <a:pt x="24" y="60"/>
                    <a:pt x="25" y="58"/>
                  </a:cubicBezTo>
                  <a:cubicBezTo>
                    <a:pt x="26" y="58"/>
                    <a:pt x="27" y="57"/>
                    <a:pt x="28" y="56"/>
                  </a:cubicBezTo>
                  <a:cubicBezTo>
                    <a:pt x="29" y="55"/>
                    <a:pt x="29" y="56"/>
                    <a:pt x="30" y="56"/>
                  </a:cubicBezTo>
                  <a:cubicBezTo>
                    <a:pt x="32" y="55"/>
                    <a:pt x="32" y="54"/>
                    <a:pt x="34" y="55"/>
                  </a:cubicBezTo>
                  <a:cubicBezTo>
                    <a:pt x="36" y="56"/>
                    <a:pt x="37" y="56"/>
                    <a:pt x="39" y="56"/>
                  </a:cubicBezTo>
                  <a:cubicBezTo>
                    <a:pt x="39" y="56"/>
                    <a:pt x="39" y="54"/>
                    <a:pt x="39" y="53"/>
                  </a:cubicBezTo>
                  <a:cubicBezTo>
                    <a:pt x="39" y="53"/>
                    <a:pt x="41" y="53"/>
                    <a:pt x="41" y="53"/>
                  </a:cubicBezTo>
                  <a:cubicBezTo>
                    <a:pt x="43" y="53"/>
                    <a:pt x="44" y="53"/>
                    <a:pt x="46" y="54"/>
                  </a:cubicBezTo>
                  <a:cubicBezTo>
                    <a:pt x="47" y="53"/>
                    <a:pt x="47" y="52"/>
                    <a:pt x="48" y="53"/>
                  </a:cubicBezTo>
                  <a:cubicBezTo>
                    <a:pt x="49" y="54"/>
                    <a:pt x="50" y="56"/>
                    <a:pt x="50" y="56"/>
                  </a:cubicBezTo>
                  <a:cubicBezTo>
                    <a:pt x="51" y="58"/>
                    <a:pt x="52" y="56"/>
                    <a:pt x="53" y="57"/>
                  </a:cubicBezTo>
                  <a:cubicBezTo>
                    <a:pt x="55" y="57"/>
                    <a:pt x="56" y="59"/>
                    <a:pt x="58" y="58"/>
                  </a:cubicBezTo>
                  <a:cubicBezTo>
                    <a:pt x="57" y="61"/>
                    <a:pt x="61" y="59"/>
                    <a:pt x="63" y="59"/>
                  </a:cubicBezTo>
                  <a:cubicBezTo>
                    <a:pt x="65" y="59"/>
                    <a:pt x="67" y="60"/>
                    <a:pt x="68" y="62"/>
                  </a:cubicBezTo>
                  <a:cubicBezTo>
                    <a:pt x="68" y="62"/>
                    <a:pt x="69" y="61"/>
                    <a:pt x="69" y="61"/>
                  </a:cubicBezTo>
                  <a:cubicBezTo>
                    <a:pt x="69" y="62"/>
                    <a:pt x="68" y="66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ubicBezTo>
                    <a:pt x="75" y="66"/>
                    <a:pt x="76" y="68"/>
                    <a:pt x="79" y="71"/>
                  </a:cubicBezTo>
                  <a:cubicBezTo>
                    <a:pt x="80" y="72"/>
                    <a:pt x="82" y="71"/>
                    <a:pt x="84" y="71"/>
                  </a:cubicBezTo>
                  <a:cubicBezTo>
                    <a:pt x="86" y="71"/>
                    <a:pt x="86" y="71"/>
                    <a:pt x="88" y="73"/>
                  </a:cubicBezTo>
                  <a:cubicBezTo>
                    <a:pt x="85" y="73"/>
                    <a:pt x="87" y="74"/>
                    <a:pt x="88" y="76"/>
                  </a:cubicBezTo>
                  <a:cubicBezTo>
                    <a:pt x="88" y="77"/>
                    <a:pt x="87" y="78"/>
                    <a:pt x="86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7" y="81"/>
                    <a:pt x="87" y="82"/>
                    <a:pt x="88" y="83"/>
                  </a:cubicBezTo>
                  <a:cubicBezTo>
                    <a:pt x="89" y="84"/>
                    <a:pt x="93" y="86"/>
                    <a:pt x="94" y="8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Turkey">
              <a:extLst>
                <a:ext uri="{FF2B5EF4-FFF2-40B4-BE49-F238E27FC236}">
                  <a16:creationId xmlns:a16="http://schemas.microsoft.com/office/drawing/2014/main" id="{D6EA12A5-AEDF-9EFD-A3F6-6D94B31843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3786" y="1630655"/>
              <a:ext cx="456039" cy="174697"/>
            </a:xfrm>
            <a:custGeom>
              <a:avLst/>
              <a:gdLst>
                <a:gd name="T0" fmla="*/ 98 w 190"/>
                <a:gd name="T1" fmla="*/ 62 h 73"/>
                <a:gd name="T2" fmla="*/ 89 w 190"/>
                <a:gd name="T3" fmla="*/ 62 h 73"/>
                <a:gd name="T4" fmla="*/ 77 w 190"/>
                <a:gd name="T5" fmla="*/ 68 h 73"/>
                <a:gd name="T6" fmla="*/ 50 w 190"/>
                <a:gd name="T7" fmla="*/ 60 h 73"/>
                <a:gd name="T8" fmla="*/ 44 w 190"/>
                <a:gd name="T9" fmla="*/ 68 h 73"/>
                <a:gd name="T10" fmla="*/ 34 w 190"/>
                <a:gd name="T11" fmla="*/ 65 h 73"/>
                <a:gd name="T12" fmla="*/ 29 w 190"/>
                <a:gd name="T13" fmla="*/ 62 h 73"/>
                <a:gd name="T14" fmla="*/ 25 w 190"/>
                <a:gd name="T15" fmla="*/ 62 h 73"/>
                <a:gd name="T16" fmla="*/ 16 w 190"/>
                <a:gd name="T17" fmla="*/ 63 h 73"/>
                <a:gd name="T18" fmla="*/ 26 w 190"/>
                <a:gd name="T19" fmla="*/ 59 h 73"/>
                <a:gd name="T20" fmla="*/ 17 w 190"/>
                <a:gd name="T21" fmla="*/ 56 h 73"/>
                <a:gd name="T22" fmla="*/ 14 w 190"/>
                <a:gd name="T23" fmla="*/ 53 h 73"/>
                <a:gd name="T24" fmla="*/ 15 w 190"/>
                <a:gd name="T25" fmla="*/ 49 h 73"/>
                <a:gd name="T26" fmla="*/ 7 w 190"/>
                <a:gd name="T27" fmla="*/ 44 h 73"/>
                <a:gd name="T28" fmla="*/ 14 w 190"/>
                <a:gd name="T29" fmla="*/ 42 h 73"/>
                <a:gd name="T30" fmla="*/ 12 w 190"/>
                <a:gd name="T31" fmla="*/ 39 h 73"/>
                <a:gd name="T32" fmla="*/ 10 w 190"/>
                <a:gd name="T33" fmla="*/ 33 h 73"/>
                <a:gd name="T34" fmla="*/ 9 w 190"/>
                <a:gd name="T35" fmla="*/ 37 h 73"/>
                <a:gd name="T36" fmla="*/ 5 w 190"/>
                <a:gd name="T37" fmla="*/ 34 h 73"/>
                <a:gd name="T38" fmla="*/ 2 w 190"/>
                <a:gd name="T39" fmla="*/ 32 h 73"/>
                <a:gd name="T40" fmla="*/ 11 w 190"/>
                <a:gd name="T41" fmla="*/ 19 h 73"/>
                <a:gd name="T42" fmla="*/ 14 w 190"/>
                <a:gd name="T43" fmla="*/ 20 h 73"/>
                <a:gd name="T44" fmla="*/ 19 w 190"/>
                <a:gd name="T45" fmla="*/ 20 h 73"/>
                <a:gd name="T46" fmla="*/ 29 w 190"/>
                <a:gd name="T47" fmla="*/ 21 h 73"/>
                <a:gd name="T48" fmla="*/ 33 w 190"/>
                <a:gd name="T49" fmla="*/ 15 h 73"/>
                <a:gd name="T50" fmla="*/ 51 w 190"/>
                <a:gd name="T51" fmla="*/ 13 h 73"/>
                <a:gd name="T52" fmla="*/ 67 w 190"/>
                <a:gd name="T53" fmla="*/ 4 h 73"/>
                <a:gd name="T54" fmla="*/ 94 w 190"/>
                <a:gd name="T55" fmla="*/ 2 h 73"/>
                <a:gd name="T56" fmla="*/ 103 w 190"/>
                <a:gd name="T57" fmla="*/ 8 h 73"/>
                <a:gd name="T58" fmla="*/ 112 w 190"/>
                <a:gd name="T59" fmla="*/ 12 h 73"/>
                <a:gd name="T60" fmla="*/ 132 w 190"/>
                <a:gd name="T61" fmla="*/ 13 h 73"/>
                <a:gd name="T62" fmla="*/ 149 w 190"/>
                <a:gd name="T63" fmla="*/ 12 h 73"/>
                <a:gd name="T64" fmla="*/ 162 w 190"/>
                <a:gd name="T65" fmla="*/ 8 h 73"/>
                <a:gd name="T66" fmla="*/ 173 w 190"/>
                <a:gd name="T67" fmla="*/ 10 h 73"/>
                <a:gd name="T68" fmla="*/ 179 w 190"/>
                <a:gd name="T69" fmla="*/ 23 h 73"/>
                <a:gd name="T70" fmla="*/ 186 w 190"/>
                <a:gd name="T71" fmla="*/ 30 h 73"/>
                <a:gd name="T72" fmla="*/ 185 w 190"/>
                <a:gd name="T73" fmla="*/ 43 h 73"/>
                <a:gd name="T74" fmla="*/ 187 w 190"/>
                <a:gd name="T75" fmla="*/ 54 h 73"/>
                <a:gd name="T76" fmla="*/ 185 w 190"/>
                <a:gd name="T77" fmla="*/ 57 h 73"/>
                <a:gd name="T78" fmla="*/ 166 w 190"/>
                <a:gd name="T79" fmla="*/ 58 h 73"/>
                <a:gd name="T80" fmla="*/ 150 w 190"/>
                <a:gd name="T81" fmla="*/ 58 h 73"/>
                <a:gd name="T82" fmla="*/ 118 w 190"/>
                <a:gd name="T83" fmla="*/ 63 h 73"/>
                <a:gd name="T84" fmla="*/ 108 w 190"/>
                <a:gd name="T85" fmla="*/ 66 h 73"/>
                <a:gd name="T86" fmla="*/ 18 w 190"/>
                <a:gd name="T87" fmla="*/ 4 h 73"/>
                <a:gd name="T88" fmla="*/ 6 w 190"/>
                <a:gd name="T89" fmla="*/ 5 h 73"/>
                <a:gd name="T90" fmla="*/ 4 w 190"/>
                <a:gd name="T91" fmla="*/ 17 h 73"/>
                <a:gd name="T92" fmla="*/ 19 w 190"/>
                <a:gd name="T93" fmla="*/ 14 h 73"/>
                <a:gd name="T94" fmla="*/ 28 w 190"/>
                <a:gd name="T95" fmla="*/ 13 h 73"/>
                <a:gd name="T96" fmla="*/ 27 w 190"/>
                <a:gd name="T97" fmla="*/ 9 h 73"/>
                <a:gd name="T98" fmla="*/ 18 w 190"/>
                <a:gd name="T99" fmla="*/ 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0" h="73">
                  <a:moveTo>
                    <a:pt x="102" y="71"/>
                  </a:moveTo>
                  <a:cubicBezTo>
                    <a:pt x="102" y="70"/>
                    <a:pt x="101" y="67"/>
                    <a:pt x="99" y="67"/>
                  </a:cubicBezTo>
                  <a:cubicBezTo>
                    <a:pt x="101" y="67"/>
                    <a:pt x="104" y="64"/>
                    <a:pt x="104" y="62"/>
                  </a:cubicBezTo>
                  <a:cubicBezTo>
                    <a:pt x="104" y="59"/>
                    <a:pt x="100" y="62"/>
                    <a:pt x="98" y="62"/>
                  </a:cubicBezTo>
                  <a:cubicBezTo>
                    <a:pt x="99" y="63"/>
                    <a:pt x="99" y="64"/>
                    <a:pt x="98" y="64"/>
                  </a:cubicBezTo>
                  <a:cubicBezTo>
                    <a:pt x="98" y="64"/>
                    <a:pt x="97" y="64"/>
                    <a:pt x="97" y="63"/>
                  </a:cubicBezTo>
                  <a:cubicBezTo>
                    <a:pt x="97" y="65"/>
                    <a:pt x="95" y="65"/>
                    <a:pt x="94" y="64"/>
                  </a:cubicBezTo>
                  <a:cubicBezTo>
                    <a:pt x="92" y="62"/>
                    <a:pt x="92" y="62"/>
                    <a:pt x="89" y="62"/>
                  </a:cubicBezTo>
                  <a:cubicBezTo>
                    <a:pt x="86" y="62"/>
                    <a:pt x="83" y="64"/>
                    <a:pt x="83" y="67"/>
                  </a:cubicBezTo>
                  <a:cubicBezTo>
                    <a:pt x="83" y="67"/>
                    <a:pt x="83" y="67"/>
                    <a:pt x="82" y="67"/>
                  </a:cubicBezTo>
                  <a:cubicBezTo>
                    <a:pt x="82" y="67"/>
                    <a:pt x="82" y="68"/>
                    <a:pt x="82" y="68"/>
                  </a:cubicBezTo>
                  <a:cubicBezTo>
                    <a:pt x="81" y="66"/>
                    <a:pt x="79" y="69"/>
                    <a:pt x="77" y="68"/>
                  </a:cubicBezTo>
                  <a:cubicBezTo>
                    <a:pt x="75" y="68"/>
                    <a:pt x="73" y="70"/>
                    <a:pt x="71" y="70"/>
                  </a:cubicBezTo>
                  <a:cubicBezTo>
                    <a:pt x="70" y="70"/>
                    <a:pt x="67" y="69"/>
                    <a:pt x="66" y="68"/>
                  </a:cubicBezTo>
                  <a:cubicBezTo>
                    <a:pt x="65" y="67"/>
                    <a:pt x="64" y="65"/>
                    <a:pt x="62" y="64"/>
                  </a:cubicBezTo>
                  <a:cubicBezTo>
                    <a:pt x="59" y="63"/>
                    <a:pt x="54" y="60"/>
                    <a:pt x="50" y="60"/>
                  </a:cubicBezTo>
                  <a:cubicBezTo>
                    <a:pt x="48" y="60"/>
                    <a:pt x="48" y="62"/>
                    <a:pt x="48" y="64"/>
                  </a:cubicBezTo>
                  <a:cubicBezTo>
                    <a:pt x="48" y="65"/>
                    <a:pt x="47" y="66"/>
                    <a:pt x="47" y="66"/>
                  </a:cubicBezTo>
                  <a:cubicBezTo>
                    <a:pt x="47" y="67"/>
                    <a:pt x="48" y="68"/>
                    <a:pt x="47" y="68"/>
                  </a:cubicBezTo>
                  <a:cubicBezTo>
                    <a:pt x="46" y="67"/>
                    <a:pt x="44" y="67"/>
                    <a:pt x="44" y="68"/>
                  </a:cubicBezTo>
                  <a:cubicBezTo>
                    <a:pt x="43" y="69"/>
                    <a:pt x="41" y="68"/>
                    <a:pt x="39" y="68"/>
                  </a:cubicBezTo>
                  <a:cubicBezTo>
                    <a:pt x="38" y="68"/>
                    <a:pt x="38" y="68"/>
                    <a:pt x="37" y="68"/>
                  </a:cubicBezTo>
                  <a:cubicBezTo>
                    <a:pt x="36" y="68"/>
                    <a:pt x="37" y="68"/>
                    <a:pt x="36" y="67"/>
                  </a:cubicBezTo>
                  <a:cubicBezTo>
                    <a:pt x="35" y="66"/>
                    <a:pt x="33" y="66"/>
                    <a:pt x="34" y="65"/>
                  </a:cubicBezTo>
                  <a:cubicBezTo>
                    <a:pt x="32" y="65"/>
                    <a:pt x="33" y="64"/>
                    <a:pt x="34" y="63"/>
                  </a:cubicBezTo>
                  <a:cubicBezTo>
                    <a:pt x="33" y="63"/>
                    <a:pt x="32" y="63"/>
                    <a:pt x="31" y="62"/>
                  </a:cubicBezTo>
                  <a:cubicBezTo>
                    <a:pt x="32" y="63"/>
                    <a:pt x="32" y="63"/>
                    <a:pt x="31" y="63"/>
                  </a:cubicBezTo>
                  <a:cubicBezTo>
                    <a:pt x="30" y="64"/>
                    <a:pt x="30" y="62"/>
                    <a:pt x="29" y="62"/>
                  </a:cubicBezTo>
                  <a:cubicBezTo>
                    <a:pt x="29" y="62"/>
                    <a:pt x="28" y="62"/>
                    <a:pt x="28" y="63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7" y="61"/>
                    <a:pt x="27" y="62"/>
                  </a:cubicBezTo>
                  <a:cubicBezTo>
                    <a:pt x="27" y="60"/>
                    <a:pt x="25" y="60"/>
                    <a:pt x="25" y="62"/>
                  </a:cubicBezTo>
                  <a:cubicBezTo>
                    <a:pt x="25" y="62"/>
                    <a:pt x="25" y="62"/>
                    <a:pt x="26" y="62"/>
                  </a:cubicBezTo>
                  <a:cubicBezTo>
                    <a:pt x="25" y="63"/>
                    <a:pt x="23" y="64"/>
                    <a:pt x="22" y="65"/>
                  </a:cubicBezTo>
                  <a:cubicBezTo>
                    <a:pt x="22" y="64"/>
                    <a:pt x="23" y="63"/>
                    <a:pt x="23" y="62"/>
                  </a:cubicBezTo>
                  <a:cubicBezTo>
                    <a:pt x="21" y="63"/>
                    <a:pt x="19" y="64"/>
                    <a:pt x="16" y="63"/>
                  </a:cubicBezTo>
                  <a:cubicBezTo>
                    <a:pt x="19" y="62"/>
                    <a:pt x="19" y="62"/>
                    <a:pt x="22" y="62"/>
                  </a:cubicBezTo>
                  <a:cubicBezTo>
                    <a:pt x="22" y="61"/>
                    <a:pt x="22" y="61"/>
                    <a:pt x="22" y="60"/>
                  </a:cubicBezTo>
                  <a:cubicBezTo>
                    <a:pt x="23" y="61"/>
                    <a:pt x="24" y="61"/>
                    <a:pt x="25" y="61"/>
                  </a:cubicBezTo>
                  <a:cubicBezTo>
                    <a:pt x="24" y="60"/>
                    <a:pt x="25" y="59"/>
                    <a:pt x="26" y="59"/>
                  </a:cubicBezTo>
                  <a:cubicBezTo>
                    <a:pt x="22" y="59"/>
                    <a:pt x="18" y="59"/>
                    <a:pt x="14" y="59"/>
                  </a:cubicBezTo>
                  <a:cubicBezTo>
                    <a:pt x="15" y="58"/>
                    <a:pt x="15" y="58"/>
                    <a:pt x="17" y="58"/>
                  </a:cubicBezTo>
                  <a:cubicBezTo>
                    <a:pt x="18" y="58"/>
                    <a:pt x="18" y="57"/>
                    <a:pt x="19" y="57"/>
                  </a:cubicBezTo>
                  <a:cubicBezTo>
                    <a:pt x="18" y="57"/>
                    <a:pt x="17" y="56"/>
                    <a:pt x="17" y="56"/>
                  </a:cubicBezTo>
                  <a:cubicBezTo>
                    <a:pt x="17" y="56"/>
                    <a:pt x="17" y="56"/>
                    <a:pt x="18" y="55"/>
                  </a:cubicBezTo>
                  <a:cubicBezTo>
                    <a:pt x="17" y="56"/>
                    <a:pt x="16" y="55"/>
                    <a:pt x="16" y="54"/>
                  </a:cubicBezTo>
                  <a:cubicBezTo>
                    <a:pt x="16" y="55"/>
                    <a:pt x="16" y="55"/>
                    <a:pt x="14" y="55"/>
                  </a:cubicBezTo>
                  <a:cubicBezTo>
                    <a:pt x="13" y="55"/>
                    <a:pt x="15" y="53"/>
                    <a:pt x="14" y="53"/>
                  </a:cubicBezTo>
                  <a:cubicBezTo>
                    <a:pt x="13" y="52"/>
                    <a:pt x="10" y="51"/>
                    <a:pt x="8" y="51"/>
                  </a:cubicBezTo>
                  <a:cubicBezTo>
                    <a:pt x="9" y="50"/>
                    <a:pt x="11" y="49"/>
                    <a:pt x="12" y="51"/>
                  </a:cubicBezTo>
                  <a:cubicBezTo>
                    <a:pt x="12" y="49"/>
                    <a:pt x="14" y="50"/>
                    <a:pt x="13" y="51"/>
                  </a:cubicBezTo>
                  <a:cubicBezTo>
                    <a:pt x="16" y="51"/>
                    <a:pt x="15" y="51"/>
                    <a:pt x="15" y="49"/>
                  </a:cubicBezTo>
                  <a:cubicBezTo>
                    <a:pt x="15" y="47"/>
                    <a:pt x="14" y="48"/>
                    <a:pt x="12" y="47"/>
                  </a:cubicBezTo>
                  <a:cubicBezTo>
                    <a:pt x="10" y="47"/>
                    <a:pt x="10" y="46"/>
                    <a:pt x="8" y="46"/>
                  </a:cubicBezTo>
                  <a:cubicBezTo>
                    <a:pt x="6" y="46"/>
                    <a:pt x="7" y="44"/>
                    <a:pt x="5" y="45"/>
                  </a:cubicBezTo>
                  <a:cubicBezTo>
                    <a:pt x="6" y="44"/>
                    <a:pt x="6" y="43"/>
                    <a:pt x="7" y="44"/>
                  </a:cubicBezTo>
                  <a:cubicBezTo>
                    <a:pt x="6" y="43"/>
                    <a:pt x="6" y="42"/>
                    <a:pt x="6" y="41"/>
                  </a:cubicBezTo>
                  <a:cubicBezTo>
                    <a:pt x="9" y="41"/>
                    <a:pt x="8" y="44"/>
                    <a:pt x="10" y="4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1" y="44"/>
                    <a:pt x="13" y="43"/>
                    <a:pt x="14" y="42"/>
                  </a:cubicBezTo>
                  <a:cubicBezTo>
                    <a:pt x="13" y="42"/>
                    <a:pt x="12" y="42"/>
                    <a:pt x="11" y="42"/>
                  </a:cubicBezTo>
                  <a:cubicBezTo>
                    <a:pt x="10" y="42"/>
                    <a:pt x="11" y="41"/>
                    <a:pt x="10" y="41"/>
                  </a:cubicBezTo>
                  <a:cubicBezTo>
                    <a:pt x="9" y="41"/>
                    <a:pt x="9" y="40"/>
                    <a:pt x="10" y="39"/>
                  </a:cubicBezTo>
                  <a:cubicBezTo>
                    <a:pt x="10" y="39"/>
                    <a:pt x="11" y="39"/>
                    <a:pt x="12" y="39"/>
                  </a:cubicBezTo>
                  <a:cubicBezTo>
                    <a:pt x="11" y="37"/>
                    <a:pt x="14" y="39"/>
                    <a:pt x="13" y="37"/>
                  </a:cubicBezTo>
                  <a:cubicBezTo>
                    <a:pt x="11" y="37"/>
                    <a:pt x="11" y="38"/>
                    <a:pt x="11" y="36"/>
                  </a:cubicBezTo>
                  <a:cubicBezTo>
                    <a:pt x="11" y="34"/>
                    <a:pt x="9" y="35"/>
                    <a:pt x="8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0" y="33"/>
                    <a:pt x="12" y="31"/>
                    <a:pt x="12" y="31"/>
                  </a:cubicBezTo>
                  <a:cubicBezTo>
                    <a:pt x="13" y="30"/>
                    <a:pt x="9" y="30"/>
                    <a:pt x="8" y="30"/>
                  </a:cubicBezTo>
                  <a:cubicBezTo>
                    <a:pt x="6" y="30"/>
                    <a:pt x="6" y="32"/>
                    <a:pt x="6" y="33"/>
                  </a:cubicBezTo>
                  <a:cubicBezTo>
                    <a:pt x="7" y="35"/>
                    <a:pt x="10" y="35"/>
                    <a:pt x="9" y="37"/>
                  </a:cubicBezTo>
                  <a:cubicBezTo>
                    <a:pt x="8" y="36"/>
                    <a:pt x="8" y="36"/>
                    <a:pt x="7" y="35"/>
                  </a:cubicBezTo>
                  <a:cubicBezTo>
                    <a:pt x="7" y="36"/>
                    <a:pt x="7" y="37"/>
                    <a:pt x="7" y="37"/>
                  </a:cubicBezTo>
                  <a:cubicBezTo>
                    <a:pt x="6" y="37"/>
                    <a:pt x="5" y="36"/>
                    <a:pt x="4" y="36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4"/>
                    <a:pt x="4" y="34"/>
                    <a:pt x="4" y="34"/>
                  </a:cubicBezTo>
                  <a:cubicBezTo>
                    <a:pt x="4" y="37"/>
                    <a:pt x="0" y="36"/>
                    <a:pt x="1" y="34"/>
                  </a:cubicBezTo>
                  <a:cubicBezTo>
                    <a:pt x="1" y="33"/>
                    <a:pt x="4" y="32"/>
                    <a:pt x="5" y="31"/>
                  </a:cubicBezTo>
                  <a:cubicBezTo>
                    <a:pt x="4" y="31"/>
                    <a:pt x="3" y="32"/>
                    <a:pt x="2" y="32"/>
                  </a:cubicBezTo>
                  <a:cubicBezTo>
                    <a:pt x="4" y="30"/>
                    <a:pt x="4" y="30"/>
                    <a:pt x="4" y="29"/>
                  </a:cubicBezTo>
                  <a:cubicBezTo>
                    <a:pt x="4" y="27"/>
                    <a:pt x="4" y="25"/>
                    <a:pt x="4" y="24"/>
                  </a:cubicBezTo>
                  <a:cubicBezTo>
                    <a:pt x="5" y="22"/>
                    <a:pt x="5" y="21"/>
                    <a:pt x="6" y="20"/>
                  </a:cubicBezTo>
                  <a:cubicBezTo>
                    <a:pt x="7" y="20"/>
                    <a:pt x="10" y="18"/>
                    <a:pt x="11" y="19"/>
                  </a:cubicBezTo>
                  <a:cubicBezTo>
                    <a:pt x="10" y="20"/>
                    <a:pt x="9" y="21"/>
                    <a:pt x="7" y="22"/>
                  </a:cubicBezTo>
                  <a:cubicBezTo>
                    <a:pt x="8" y="22"/>
                    <a:pt x="10" y="21"/>
                    <a:pt x="11" y="21"/>
                  </a:cubicBezTo>
                  <a:cubicBezTo>
                    <a:pt x="11" y="21"/>
                    <a:pt x="12" y="21"/>
                    <a:pt x="13" y="21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20"/>
                    <a:pt x="15" y="19"/>
                    <a:pt x="15" y="20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1" y="19"/>
                    <a:pt x="23" y="19"/>
                    <a:pt x="22" y="21"/>
                  </a:cubicBezTo>
                  <a:cubicBezTo>
                    <a:pt x="24" y="21"/>
                    <a:pt x="26" y="21"/>
                    <a:pt x="29" y="21"/>
                  </a:cubicBezTo>
                  <a:cubicBezTo>
                    <a:pt x="31" y="21"/>
                    <a:pt x="33" y="22"/>
                    <a:pt x="34" y="20"/>
                  </a:cubicBezTo>
                  <a:cubicBezTo>
                    <a:pt x="32" y="20"/>
                    <a:pt x="30" y="20"/>
                    <a:pt x="30" y="18"/>
                  </a:cubicBezTo>
                  <a:cubicBezTo>
                    <a:pt x="34" y="18"/>
                    <a:pt x="38" y="17"/>
                    <a:pt x="42" y="16"/>
                  </a:cubicBezTo>
                  <a:cubicBezTo>
                    <a:pt x="40" y="16"/>
                    <a:pt x="35" y="17"/>
                    <a:pt x="33" y="15"/>
                  </a:cubicBezTo>
                  <a:cubicBezTo>
                    <a:pt x="32" y="13"/>
                    <a:pt x="33" y="13"/>
                    <a:pt x="34" y="12"/>
                  </a:cubicBezTo>
                  <a:cubicBezTo>
                    <a:pt x="36" y="10"/>
                    <a:pt x="37" y="11"/>
                    <a:pt x="39" y="12"/>
                  </a:cubicBezTo>
                  <a:cubicBezTo>
                    <a:pt x="42" y="12"/>
                    <a:pt x="44" y="11"/>
                    <a:pt x="47" y="12"/>
                  </a:cubicBezTo>
                  <a:cubicBezTo>
                    <a:pt x="49" y="13"/>
                    <a:pt x="50" y="13"/>
                    <a:pt x="51" y="13"/>
                  </a:cubicBezTo>
                  <a:cubicBezTo>
                    <a:pt x="53" y="13"/>
                    <a:pt x="54" y="12"/>
                    <a:pt x="56" y="12"/>
                  </a:cubicBezTo>
                  <a:cubicBezTo>
                    <a:pt x="55" y="9"/>
                    <a:pt x="62" y="7"/>
                    <a:pt x="64" y="7"/>
                  </a:cubicBezTo>
                  <a:cubicBezTo>
                    <a:pt x="64" y="6"/>
                    <a:pt x="64" y="6"/>
                    <a:pt x="65" y="5"/>
                  </a:cubicBezTo>
                  <a:cubicBezTo>
                    <a:pt x="66" y="5"/>
                    <a:pt x="67" y="5"/>
                    <a:pt x="67" y="4"/>
                  </a:cubicBezTo>
                  <a:cubicBezTo>
                    <a:pt x="69" y="4"/>
                    <a:pt x="71" y="3"/>
                    <a:pt x="73" y="3"/>
                  </a:cubicBezTo>
                  <a:cubicBezTo>
                    <a:pt x="79" y="1"/>
                    <a:pt x="87" y="5"/>
                    <a:pt x="93" y="1"/>
                  </a:cubicBezTo>
                  <a:cubicBezTo>
                    <a:pt x="92" y="2"/>
                    <a:pt x="93" y="2"/>
                    <a:pt x="92" y="3"/>
                  </a:cubicBezTo>
                  <a:cubicBezTo>
                    <a:pt x="93" y="2"/>
                    <a:pt x="93" y="3"/>
                    <a:pt x="94" y="2"/>
                  </a:cubicBezTo>
                  <a:cubicBezTo>
                    <a:pt x="93" y="4"/>
                    <a:pt x="95" y="5"/>
                    <a:pt x="96" y="6"/>
                  </a:cubicBezTo>
                  <a:cubicBezTo>
                    <a:pt x="98" y="7"/>
                    <a:pt x="98" y="6"/>
                    <a:pt x="101" y="6"/>
                  </a:cubicBezTo>
                  <a:cubicBezTo>
                    <a:pt x="102" y="5"/>
                    <a:pt x="102" y="5"/>
                    <a:pt x="103" y="6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9"/>
                    <a:pt x="106" y="10"/>
                    <a:pt x="107" y="11"/>
                  </a:cubicBezTo>
                  <a:cubicBezTo>
                    <a:pt x="108" y="9"/>
                    <a:pt x="108" y="9"/>
                    <a:pt x="110" y="9"/>
                  </a:cubicBezTo>
                  <a:cubicBezTo>
                    <a:pt x="111" y="9"/>
                    <a:pt x="110" y="12"/>
                    <a:pt x="112" y="10"/>
                  </a:cubicBezTo>
                  <a:cubicBezTo>
                    <a:pt x="112" y="11"/>
                    <a:pt x="112" y="11"/>
                    <a:pt x="112" y="12"/>
                  </a:cubicBezTo>
                  <a:cubicBezTo>
                    <a:pt x="114" y="12"/>
                    <a:pt x="115" y="12"/>
                    <a:pt x="116" y="13"/>
                  </a:cubicBezTo>
                  <a:cubicBezTo>
                    <a:pt x="118" y="14"/>
                    <a:pt x="118" y="13"/>
                    <a:pt x="120" y="12"/>
                  </a:cubicBezTo>
                  <a:cubicBezTo>
                    <a:pt x="121" y="15"/>
                    <a:pt x="125" y="16"/>
                    <a:pt x="127" y="14"/>
                  </a:cubicBezTo>
                  <a:cubicBezTo>
                    <a:pt x="129" y="14"/>
                    <a:pt x="130" y="13"/>
                    <a:pt x="132" y="13"/>
                  </a:cubicBezTo>
                  <a:cubicBezTo>
                    <a:pt x="133" y="13"/>
                    <a:pt x="137" y="12"/>
                    <a:pt x="137" y="12"/>
                  </a:cubicBezTo>
                  <a:cubicBezTo>
                    <a:pt x="140" y="14"/>
                    <a:pt x="142" y="16"/>
                    <a:pt x="146" y="13"/>
                  </a:cubicBezTo>
                  <a:cubicBezTo>
                    <a:pt x="146" y="13"/>
                    <a:pt x="147" y="13"/>
                    <a:pt x="147" y="13"/>
                  </a:cubicBezTo>
                  <a:cubicBezTo>
                    <a:pt x="148" y="13"/>
                    <a:pt x="149" y="12"/>
                    <a:pt x="149" y="12"/>
                  </a:cubicBezTo>
                  <a:cubicBezTo>
                    <a:pt x="150" y="12"/>
                    <a:pt x="152" y="12"/>
                    <a:pt x="152" y="12"/>
                  </a:cubicBezTo>
                  <a:cubicBezTo>
                    <a:pt x="152" y="11"/>
                    <a:pt x="152" y="10"/>
                    <a:pt x="153" y="10"/>
                  </a:cubicBezTo>
                  <a:cubicBezTo>
                    <a:pt x="155" y="10"/>
                    <a:pt x="156" y="9"/>
                    <a:pt x="158" y="8"/>
                  </a:cubicBezTo>
                  <a:cubicBezTo>
                    <a:pt x="160" y="9"/>
                    <a:pt x="160" y="10"/>
                    <a:pt x="162" y="8"/>
                  </a:cubicBezTo>
                  <a:cubicBezTo>
                    <a:pt x="163" y="7"/>
                    <a:pt x="166" y="8"/>
                    <a:pt x="167" y="9"/>
                  </a:cubicBezTo>
                  <a:cubicBezTo>
                    <a:pt x="168" y="7"/>
                    <a:pt x="167" y="7"/>
                    <a:pt x="170" y="7"/>
                  </a:cubicBezTo>
                  <a:cubicBezTo>
                    <a:pt x="170" y="7"/>
                    <a:pt x="170" y="8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4" y="12"/>
                    <a:pt x="174" y="12"/>
                    <a:pt x="177" y="12"/>
                  </a:cubicBezTo>
                  <a:cubicBezTo>
                    <a:pt x="175" y="14"/>
                    <a:pt x="179" y="15"/>
                    <a:pt x="179" y="17"/>
                  </a:cubicBezTo>
                  <a:cubicBezTo>
                    <a:pt x="179" y="18"/>
                    <a:pt x="178" y="19"/>
                    <a:pt x="178" y="20"/>
                  </a:cubicBezTo>
                  <a:cubicBezTo>
                    <a:pt x="178" y="21"/>
                    <a:pt x="179" y="22"/>
                    <a:pt x="179" y="23"/>
                  </a:cubicBezTo>
                  <a:cubicBezTo>
                    <a:pt x="179" y="23"/>
                    <a:pt x="178" y="23"/>
                    <a:pt x="178" y="23"/>
                  </a:cubicBezTo>
                  <a:cubicBezTo>
                    <a:pt x="181" y="25"/>
                    <a:pt x="182" y="25"/>
                    <a:pt x="185" y="25"/>
                  </a:cubicBezTo>
                  <a:cubicBezTo>
                    <a:pt x="186" y="25"/>
                    <a:pt x="187" y="26"/>
                    <a:pt x="188" y="27"/>
                  </a:cubicBezTo>
                  <a:cubicBezTo>
                    <a:pt x="187" y="28"/>
                    <a:pt x="186" y="29"/>
                    <a:pt x="186" y="30"/>
                  </a:cubicBezTo>
                  <a:cubicBezTo>
                    <a:pt x="186" y="32"/>
                    <a:pt x="185" y="32"/>
                    <a:pt x="183" y="32"/>
                  </a:cubicBezTo>
                  <a:cubicBezTo>
                    <a:pt x="182" y="32"/>
                    <a:pt x="183" y="33"/>
                    <a:pt x="183" y="34"/>
                  </a:cubicBezTo>
                  <a:cubicBezTo>
                    <a:pt x="184" y="36"/>
                    <a:pt x="184" y="36"/>
                    <a:pt x="184" y="38"/>
                  </a:cubicBezTo>
                  <a:cubicBezTo>
                    <a:pt x="187" y="38"/>
                    <a:pt x="184" y="43"/>
                    <a:pt x="185" y="43"/>
                  </a:cubicBezTo>
                  <a:cubicBezTo>
                    <a:pt x="188" y="43"/>
                    <a:pt x="184" y="48"/>
                    <a:pt x="184" y="49"/>
                  </a:cubicBezTo>
                  <a:cubicBezTo>
                    <a:pt x="185" y="48"/>
                    <a:pt x="185" y="50"/>
                    <a:pt x="186" y="50"/>
                  </a:cubicBezTo>
                  <a:cubicBezTo>
                    <a:pt x="187" y="51"/>
                    <a:pt x="188" y="49"/>
                    <a:pt x="188" y="51"/>
                  </a:cubicBezTo>
                  <a:cubicBezTo>
                    <a:pt x="187" y="51"/>
                    <a:pt x="187" y="54"/>
                    <a:pt x="187" y="54"/>
                  </a:cubicBezTo>
                  <a:cubicBezTo>
                    <a:pt x="190" y="55"/>
                    <a:pt x="190" y="55"/>
                    <a:pt x="190" y="58"/>
                  </a:cubicBezTo>
                  <a:cubicBezTo>
                    <a:pt x="189" y="57"/>
                    <a:pt x="189" y="57"/>
                    <a:pt x="189" y="56"/>
                  </a:cubicBezTo>
                  <a:cubicBezTo>
                    <a:pt x="187" y="58"/>
                    <a:pt x="185" y="60"/>
                    <a:pt x="184" y="59"/>
                  </a:cubicBezTo>
                  <a:cubicBezTo>
                    <a:pt x="183" y="57"/>
                    <a:pt x="186" y="59"/>
                    <a:pt x="185" y="57"/>
                  </a:cubicBezTo>
                  <a:cubicBezTo>
                    <a:pt x="183" y="57"/>
                    <a:pt x="182" y="54"/>
                    <a:pt x="181" y="56"/>
                  </a:cubicBezTo>
                  <a:cubicBezTo>
                    <a:pt x="179" y="58"/>
                    <a:pt x="178" y="56"/>
                    <a:pt x="176" y="55"/>
                  </a:cubicBezTo>
                  <a:cubicBezTo>
                    <a:pt x="174" y="55"/>
                    <a:pt x="171" y="55"/>
                    <a:pt x="169" y="55"/>
                  </a:cubicBezTo>
                  <a:cubicBezTo>
                    <a:pt x="169" y="55"/>
                    <a:pt x="166" y="57"/>
                    <a:pt x="166" y="58"/>
                  </a:cubicBezTo>
                  <a:cubicBezTo>
                    <a:pt x="166" y="57"/>
                    <a:pt x="165" y="57"/>
                    <a:pt x="166" y="56"/>
                  </a:cubicBezTo>
                  <a:cubicBezTo>
                    <a:pt x="165" y="57"/>
                    <a:pt x="165" y="56"/>
                    <a:pt x="164" y="57"/>
                  </a:cubicBezTo>
                  <a:cubicBezTo>
                    <a:pt x="164" y="56"/>
                    <a:pt x="164" y="56"/>
                    <a:pt x="164" y="55"/>
                  </a:cubicBezTo>
                  <a:cubicBezTo>
                    <a:pt x="162" y="60"/>
                    <a:pt x="154" y="58"/>
                    <a:pt x="150" y="58"/>
                  </a:cubicBezTo>
                  <a:cubicBezTo>
                    <a:pt x="146" y="58"/>
                    <a:pt x="143" y="61"/>
                    <a:pt x="139" y="62"/>
                  </a:cubicBezTo>
                  <a:cubicBezTo>
                    <a:pt x="136" y="63"/>
                    <a:pt x="134" y="63"/>
                    <a:pt x="131" y="63"/>
                  </a:cubicBezTo>
                  <a:cubicBezTo>
                    <a:pt x="129" y="64"/>
                    <a:pt x="128" y="61"/>
                    <a:pt x="126" y="61"/>
                  </a:cubicBezTo>
                  <a:cubicBezTo>
                    <a:pt x="123" y="61"/>
                    <a:pt x="121" y="62"/>
                    <a:pt x="118" y="63"/>
                  </a:cubicBezTo>
                  <a:cubicBezTo>
                    <a:pt x="116" y="63"/>
                    <a:pt x="114" y="63"/>
                    <a:pt x="112" y="63"/>
                  </a:cubicBezTo>
                  <a:cubicBezTo>
                    <a:pt x="112" y="63"/>
                    <a:pt x="112" y="62"/>
                    <a:pt x="112" y="62"/>
                  </a:cubicBezTo>
                  <a:cubicBezTo>
                    <a:pt x="111" y="62"/>
                    <a:pt x="110" y="61"/>
                    <a:pt x="109" y="61"/>
                  </a:cubicBezTo>
                  <a:cubicBezTo>
                    <a:pt x="108" y="62"/>
                    <a:pt x="107" y="65"/>
                    <a:pt x="108" y="66"/>
                  </a:cubicBezTo>
                  <a:cubicBezTo>
                    <a:pt x="110" y="68"/>
                    <a:pt x="108" y="69"/>
                    <a:pt x="106" y="68"/>
                  </a:cubicBezTo>
                  <a:cubicBezTo>
                    <a:pt x="106" y="70"/>
                    <a:pt x="104" y="71"/>
                    <a:pt x="104" y="72"/>
                  </a:cubicBezTo>
                  <a:cubicBezTo>
                    <a:pt x="103" y="73"/>
                    <a:pt x="101" y="73"/>
                    <a:pt x="102" y="71"/>
                  </a:cubicBezTo>
                  <a:close/>
                  <a:moveTo>
                    <a:pt x="18" y="4"/>
                  </a:moveTo>
                  <a:cubicBezTo>
                    <a:pt x="16" y="2"/>
                    <a:pt x="15" y="0"/>
                    <a:pt x="12" y="2"/>
                  </a:cubicBezTo>
                  <a:cubicBezTo>
                    <a:pt x="10" y="3"/>
                    <a:pt x="10" y="2"/>
                    <a:pt x="8" y="2"/>
                  </a:cubicBezTo>
                  <a:cubicBezTo>
                    <a:pt x="7" y="3"/>
                    <a:pt x="8" y="5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7" y="7"/>
                    <a:pt x="8" y="6"/>
                    <a:pt x="8" y="7"/>
                  </a:cubicBezTo>
                  <a:cubicBezTo>
                    <a:pt x="8" y="9"/>
                    <a:pt x="8" y="10"/>
                    <a:pt x="6" y="11"/>
                  </a:cubicBezTo>
                  <a:cubicBezTo>
                    <a:pt x="6" y="12"/>
                    <a:pt x="7" y="14"/>
                    <a:pt x="6" y="15"/>
                  </a:cubicBezTo>
                  <a:cubicBezTo>
                    <a:pt x="5" y="16"/>
                    <a:pt x="3" y="16"/>
                    <a:pt x="4" y="17"/>
                  </a:cubicBezTo>
                  <a:cubicBezTo>
                    <a:pt x="3" y="17"/>
                    <a:pt x="3" y="17"/>
                    <a:pt x="2" y="17"/>
                  </a:cubicBezTo>
                  <a:cubicBezTo>
                    <a:pt x="3" y="20"/>
                    <a:pt x="9" y="17"/>
                    <a:pt x="11" y="17"/>
                  </a:cubicBezTo>
                  <a:cubicBezTo>
                    <a:pt x="10" y="20"/>
                    <a:pt x="15" y="18"/>
                    <a:pt x="16" y="17"/>
                  </a:cubicBezTo>
                  <a:cubicBezTo>
                    <a:pt x="17" y="15"/>
                    <a:pt x="17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3" y="13"/>
                    <a:pt x="25" y="13"/>
                    <a:pt x="26" y="13"/>
                  </a:cubicBezTo>
                  <a:cubicBezTo>
                    <a:pt x="27" y="14"/>
                    <a:pt x="27" y="15"/>
                    <a:pt x="28" y="13"/>
                  </a:cubicBezTo>
                  <a:cubicBezTo>
                    <a:pt x="28" y="15"/>
                    <a:pt x="30" y="15"/>
                    <a:pt x="32" y="14"/>
                  </a:cubicBezTo>
                  <a:cubicBezTo>
                    <a:pt x="33" y="14"/>
                    <a:pt x="32" y="13"/>
                    <a:pt x="32" y="12"/>
                  </a:cubicBezTo>
                  <a:cubicBezTo>
                    <a:pt x="33" y="11"/>
                    <a:pt x="34" y="11"/>
                    <a:pt x="34" y="11"/>
                  </a:cubicBezTo>
                  <a:cubicBezTo>
                    <a:pt x="32" y="10"/>
                    <a:pt x="29" y="9"/>
                    <a:pt x="27" y="9"/>
                  </a:cubicBezTo>
                  <a:cubicBezTo>
                    <a:pt x="25" y="8"/>
                    <a:pt x="25" y="8"/>
                    <a:pt x="24" y="5"/>
                  </a:cubicBezTo>
                  <a:cubicBezTo>
                    <a:pt x="23" y="5"/>
                    <a:pt x="22" y="5"/>
                    <a:pt x="22" y="4"/>
                  </a:cubicBezTo>
                  <a:cubicBezTo>
                    <a:pt x="22" y="4"/>
                    <a:pt x="23" y="3"/>
                    <a:pt x="22" y="3"/>
                  </a:cubicBezTo>
                  <a:cubicBezTo>
                    <a:pt x="21" y="3"/>
                    <a:pt x="17" y="2"/>
                    <a:pt x="18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Tunisia">
              <a:extLst>
                <a:ext uri="{FF2B5EF4-FFF2-40B4-BE49-F238E27FC236}">
                  <a16:creationId xmlns:a16="http://schemas.microsoft.com/office/drawing/2014/main" id="{92F4E496-8120-AA5D-2004-E1293D388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35" y="1762693"/>
              <a:ext cx="108678" cy="193995"/>
            </a:xfrm>
            <a:custGeom>
              <a:avLst/>
              <a:gdLst>
                <a:gd name="T0" fmla="*/ 12 w 45"/>
                <a:gd name="T1" fmla="*/ 8 h 81"/>
                <a:gd name="T2" fmla="*/ 12 w 45"/>
                <a:gd name="T3" fmla="*/ 13 h 81"/>
                <a:gd name="T4" fmla="*/ 12 w 45"/>
                <a:gd name="T5" fmla="*/ 24 h 81"/>
                <a:gd name="T6" fmla="*/ 8 w 45"/>
                <a:gd name="T7" fmla="*/ 32 h 81"/>
                <a:gd name="T8" fmla="*/ 5 w 45"/>
                <a:gd name="T9" fmla="*/ 36 h 81"/>
                <a:gd name="T10" fmla="*/ 7 w 45"/>
                <a:gd name="T11" fmla="*/ 49 h 81"/>
                <a:gd name="T12" fmla="*/ 11 w 45"/>
                <a:gd name="T13" fmla="*/ 52 h 81"/>
                <a:gd name="T14" fmla="*/ 18 w 45"/>
                <a:gd name="T15" fmla="*/ 59 h 81"/>
                <a:gd name="T16" fmla="*/ 24 w 45"/>
                <a:gd name="T17" fmla="*/ 81 h 81"/>
                <a:gd name="T18" fmla="*/ 30 w 45"/>
                <a:gd name="T19" fmla="*/ 74 h 81"/>
                <a:gd name="T20" fmla="*/ 32 w 45"/>
                <a:gd name="T21" fmla="*/ 64 h 81"/>
                <a:gd name="T22" fmla="*/ 34 w 45"/>
                <a:gd name="T23" fmla="*/ 61 h 81"/>
                <a:gd name="T24" fmla="*/ 43 w 45"/>
                <a:gd name="T25" fmla="*/ 57 h 81"/>
                <a:gd name="T26" fmla="*/ 43 w 45"/>
                <a:gd name="T27" fmla="*/ 48 h 81"/>
                <a:gd name="T28" fmla="*/ 41 w 45"/>
                <a:gd name="T29" fmla="*/ 46 h 81"/>
                <a:gd name="T30" fmla="*/ 38 w 45"/>
                <a:gd name="T31" fmla="*/ 42 h 81"/>
                <a:gd name="T32" fmla="*/ 36 w 45"/>
                <a:gd name="T33" fmla="*/ 40 h 81"/>
                <a:gd name="T34" fmla="*/ 34 w 45"/>
                <a:gd name="T35" fmla="*/ 44 h 81"/>
                <a:gd name="T36" fmla="*/ 32 w 45"/>
                <a:gd name="T37" fmla="*/ 42 h 81"/>
                <a:gd name="T38" fmla="*/ 35 w 45"/>
                <a:gd name="T39" fmla="*/ 30 h 81"/>
                <a:gd name="T40" fmla="*/ 39 w 45"/>
                <a:gd name="T41" fmla="*/ 21 h 81"/>
                <a:gd name="T42" fmla="*/ 37 w 45"/>
                <a:gd name="T43" fmla="*/ 19 h 81"/>
                <a:gd name="T44" fmla="*/ 33 w 45"/>
                <a:gd name="T45" fmla="*/ 15 h 81"/>
                <a:gd name="T46" fmla="*/ 33 w 45"/>
                <a:gd name="T47" fmla="*/ 12 h 81"/>
                <a:gd name="T48" fmla="*/ 36 w 45"/>
                <a:gd name="T49" fmla="*/ 10 h 81"/>
                <a:gd name="T50" fmla="*/ 39 w 45"/>
                <a:gd name="T51" fmla="*/ 5 h 81"/>
                <a:gd name="T52" fmla="*/ 33 w 45"/>
                <a:gd name="T53" fmla="*/ 7 h 81"/>
                <a:gd name="T54" fmla="*/ 30 w 45"/>
                <a:gd name="T55" fmla="*/ 6 h 81"/>
                <a:gd name="T56" fmla="*/ 30 w 45"/>
                <a:gd name="T57" fmla="*/ 3 h 81"/>
                <a:gd name="T58" fmla="*/ 27 w 45"/>
                <a:gd name="T59" fmla="*/ 3 h 81"/>
                <a:gd name="T60" fmla="*/ 23 w 45"/>
                <a:gd name="T61" fmla="*/ 1 h 81"/>
                <a:gd name="T62" fmla="*/ 17 w 45"/>
                <a:gd name="T63" fmla="*/ 4 h 81"/>
                <a:gd name="T64" fmla="*/ 12 w 45"/>
                <a:gd name="T65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81">
                  <a:moveTo>
                    <a:pt x="12" y="7"/>
                  </a:moveTo>
                  <a:cubicBezTo>
                    <a:pt x="12" y="7"/>
                    <a:pt x="13" y="8"/>
                    <a:pt x="12" y="8"/>
                  </a:cubicBezTo>
                  <a:cubicBezTo>
                    <a:pt x="11" y="9"/>
                    <a:pt x="11" y="9"/>
                    <a:pt x="10" y="10"/>
                  </a:cubicBezTo>
                  <a:cubicBezTo>
                    <a:pt x="12" y="11"/>
                    <a:pt x="12" y="11"/>
                    <a:pt x="12" y="13"/>
                  </a:cubicBezTo>
                  <a:cubicBezTo>
                    <a:pt x="11" y="15"/>
                    <a:pt x="11" y="17"/>
                    <a:pt x="11" y="19"/>
                  </a:cubicBezTo>
                  <a:cubicBezTo>
                    <a:pt x="11" y="20"/>
                    <a:pt x="10" y="24"/>
                    <a:pt x="12" y="24"/>
                  </a:cubicBezTo>
                  <a:cubicBezTo>
                    <a:pt x="13" y="24"/>
                    <a:pt x="11" y="28"/>
                    <a:pt x="11" y="29"/>
                  </a:cubicBezTo>
                  <a:cubicBezTo>
                    <a:pt x="11" y="30"/>
                    <a:pt x="9" y="31"/>
                    <a:pt x="8" y="32"/>
                  </a:cubicBezTo>
                  <a:cubicBezTo>
                    <a:pt x="7" y="32"/>
                    <a:pt x="6" y="33"/>
                    <a:pt x="6" y="33"/>
                  </a:cubicBezTo>
                  <a:cubicBezTo>
                    <a:pt x="6" y="34"/>
                    <a:pt x="6" y="36"/>
                    <a:pt x="5" y="36"/>
                  </a:cubicBezTo>
                  <a:cubicBezTo>
                    <a:pt x="0" y="37"/>
                    <a:pt x="4" y="43"/>
                    <a:pt x="5" y="45"/>
                  </a:cubicBezTo>
                  <a:cubicBezTo>
                    <a:pt x="7" y="47"/>
                    <a:pt x="4" y="47"/>
                    <a:pt x="7" y="49"/>
                  </a:cubicBezTo>
                  <a:cubicBezTo>
                    <a:pt x="8" y="49"/>
                    <a:pt x="8" y="49"/>
                    <a:pt x="9" y="49"/>
                  </a:cubicBezTo>
                  <a:cubicBezTo>
                    <a:pt x="10" y="50"/>
                    <a:pt x="10" y="51"/>
                    <a:pt x="11" y="52"/>
                  </a:cubicBezTo>
                  <a:cubicBezTo>
                    <a:pt x="12" y="53"/>
                    <a:pt x="10" y="55"/>
                    <a:pt x="11" y="56"/>
                  </a:cubicBezTo>
                  <a:cubicBezTo>
                    <a:pt x="13" y="57"/>
                    <a:pt x="15" y="58"/>
                    <a:pt x="18" y="59"/>
                  </a:cubicBezTo>
                  <a:cubicBezTo>
                    <a:pt x="19" y="60"/>
                    <a:pt x="20" y="66"/>
                    <a:pt x="21" y="68"/>
                  </a:cubicBezTo>
                  <a:cubicBezTo>
                    <a:pt x="22" y="72"/>
                    <a:pt x="23" y="77"/>
                    <a:pt x="24" y="81"/>
                  </a:cubicBezTo>
                  <a:cubicBezTo>
                    <a:pt x="25" y="80"/>
                    <a:pt x="27" y="80"/>
                    <a:pt x="28" y="79"/>
                  </a:cubicBezTo>
                  <a:cubicBezTo>
                    <a:pt x="28" y="78"/>
                    <a:pt x="31" y="75"/>
                    <a:pt x="30" y="74"/>
                  </a:cubicBezTo>
                  <a:cubicBezTo>
                    <a:pt x="30" y="72"/>
                    <a:pt x="30" y="70"/>
                    <a:pt x="30" y="67"/>
                  </a:cubicBezTo>
                  <a:cubicBezTo>
                    <a:pt x="29" y="66"/>
                    <a:pt x="31" y="65"/>
                    <a:pt x="32" y="64"/>
                  </a:cubicBezTo>
                  <a:cubicBezTo>
                    <a:pt x="32" y="64"/>
                    <a:pt x="33" y="64"/>
                    <a:pt x="33" y="65"/>
                  </a:cubicBezTo>
                  <a:cubicBezTo>
                    <a:pt x="34" y="63"/>
                    <a:pt x="34" y="62"/>
                    <a:pt x="34" y="61"/>
                  </a:cubicBezTo>
                  <a:cubicBezTo>
                    <a:pt x="36" y="62"/>
                    <a:pt x="36" y="60"/>
                    <a:pt x="37" y="59"/>
                  </a:cubicBezTo>
                  <a:cubicBezTo>
                    <a:pt x="39" y="59"/>
                    <a:pt x="43" y="58"/>
                    <a:pt x="43" y="57"/>
                  </a:cubicBezTo>
                  <a:cubicBezTo>
                    <a:pt x="45" y="56"/>
                    <a:pt x="42" y="55"/>
                    <a:pt x="42" y="53"/>
                  </a:cubicBezTo>
                  <a:cubicBezTo>
                    <a:pt x="42" y="51"/>
                    <a:pt x="42" y="50"/>
                    <a:pt x="43" y="48"/>
                  </a:cubicBezTo>
                  <a:cubicBezTo>
                    <a:pt x="42" y="46"/>
                    <a:pt x="40" y="49"/>
                    <a:pt x="39" y="46"/>
                  </a:cubicBezTo>
                  <a:cubicBezTo>
                    <a:pt x="40" y="46"/>
                    <a:pt x="40" y="46"/>
                    <a:pt x="41" y="46"/>
                  </a:cubicBezTo>
                  <a:cubicBezTo>
                    <a:pt x="41" y="46"/>
                    <a:pt x="39" y="45"/>
                    <a:pt x="39" y="45"/>
                  </a:cubicBezTo>
                  <a:cubicBezTo>
                    <a:pt x="39" y="44"/>
                    <a:pt x="39" y="42"/>
                    <a:pt x="38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8" y="41"/>
                    <a:pt x="37" y="40"/>
                    <a:pt x="36" y="40"/>
                  </a:cubicBezTo>
                  <a:cubicBezTo>
                    <a:pt x="36" y="42"/>
                    <a:pt x="37" y="42"/>
                    <a:pt x="38" y="44"/>
                  </a:cubicBezTo>
                  <a:cubicBezTo>
                    <a:pt x="37" y="44"/>
                    <a:pt x="35" y="44"/>
                    <a:pt x="34" y="44"/>
                  </a:cubicBezTo>
                  <a:cubicBezTo>
                    <a:pt x="35" y="43"/>
                    <a:pt x="36" y="41"/>
                    <a:pt x="34" y="41"/>
                  </a:cubicBezTo>
                  <a:cubicBezTo>
                    <a:pt x="33" y="41"/>
                    <a:pt x="34" y="43"/>
                    <a:pt x="32" y="42"/>
                  </a:cubicBezTo>
                  <a:cubicBezTo>
                    <a:pt x="29" y="42"/>
                    <a:pt x="27" y="37"/>
                    <a:pt x="29" y="35"/>
                  </a:cubicBezTo>
                  <a:cubicBezTo>
                    <a:pt x="31" y="33"/>
                    <a:pt x="34" y="33"/>
                    <a:pt x="35" y="30"/>
                  </a:cubicBezTo>
                  <a:cubicBezTo>
                    <a:pt x="36" y="28"/>
                    <a:pt x="40" y="24"/>
                    <a:pt x="37" y="23"/>
                  </a:cubicBezTo>
                  <a:cubicBezTo>
                    <a:pt x="38" y="22"/>
                    <a:pt x="38" y="22"/>
                    <a:pt x="39" y="21"/>
                  </a:cubicBezTo>
                  <a:cubicBezTo>
                    <a:pt x="39" y="21"/>
                    <a:pt x="38" y="21"/>
                    <a:pt x="38" y="21"/>
                  </a:cubicBezTo>
                  <a:cubicBezTo>
                    <a:pt x="38" y="20"/>
                    <a:pt x="37" y="20"/>
                    <a:pt x="37" y="19"/>
                  </a:cubicBezTo>
                  <a:cubicBezTo>
                    <a:pt x="36" y="19"/>
                    <a:pt x="37" y="18"/>
                    <a:pt x="37" y="17"/>
                  </a:cubicBezTo>
                  <a:cubicBezTo>
                    <a:pt x="35" y="20"/>
                    <a:pt x="34" y="17"/>
                    <a:pt x="33" y="15"/>
                  </a:cubicBezTo>
                  <a:cubicBezTo>
                    <a:pt x="33" y="15"/>
                    <a:pt x="31" y="13"/>
                    <a:pt x="32" y="13"/>
                  </a:cubicBezTo>
                  <a:cubicBezTo>
                    <a:pt x="32" y="13"/>
                    <a:pt x="33" y="13"/>
                    <a:pt x="33" y="12"/>
                  </a:cubicBezTo>
                  <a:cubicBezTo>
                    <a:pt x="33" y="12"/>
                    <a:pt x="33" y="11"/>
                    <a:pt x="33" y="11"/>
                  </a:cubicBezTo>
                  <a:cubicBezTo>
                    <a:pt x="34" y="10"/>
                    <a:pt x="35" y="11"/>
                    <a:pt x="36" y="10"/>
                  </a:cubicBezTo>
                  <a:cubicBezTo>
                    <a:pt x="36" y="9"/>
                    <a:pt x="37" y="8"/>
                    <a:pt x="37" y="7"/>
                  </a:cubicBezTo>
                  <a:cubicBezTo>
                    <a:pt x="38" y="7"/>
                    <a:pt x="39" y="6"/>
                    <a:pt x="39" y="5"/>
                  </a:cubicBezTo>
                  <a:cubicBezTo>
                    <a:pt x="39" y="5"/>
                    <a:pt x="39" y="3"/>
                    <a:pt x="39" y="3"/>
                  </a:cubicBezTo>
                  <a:cubicBezTo>
                    <a:pt x="37" y="4"/>
                    <a:pt x="33" y="5"/>
                    <a:pt x="33" y="7"/>
                  </a:cubicBezTo>
                  <a:cubicBezTo>
                    <a:pt x="32" y="6"/>
                    <a:pt x="31" y="7"/>
                    <a:pt x="30" y="7"/>
                  </a:cubicBezTo>
                  <a:cubicBezTo>
                    <a:pt x="30" y="7"/>
                    <a:pt x="29" y="6"/>
                    <a:pt x="30" y="6"/>
                  </a:cubicBezTo>
                  <a:cubicBezTo>
                    <a:pt x="30" y="6"/>
                    <a:pt x="31" y="6"/>
                    <a:pt x="32" y="6"/>
                  </a:cubicBezTo>
                  <a:cubicBezTo>
                    <a:pt x="31" y="5"/>
                    <a:pt x="31" y="3"/>
                    <a:pt x="30" y="3"/>
                  </a:cubicBezTo>
                  <a:cubicBezTo>
                    <a:pt x="30" y="2"/>
                    <a:pt x="31" y="2"/>
                    <a:pt x="31" y="1"/>
                  </a:cubicBezTo>
                  <a:cubicBezTo>
                    <a:pt x="30" y="2"/>
                    <a:pt x="27" y="1"/>
                    <a:pt x="27" y="3"/>
                  </a:cubicBezTo>
                  <a:cubicBezTo>
                    <a:pt x="25" y="3"/>
                    <a:pt x="27" y="0"/>
                    <a:pt x="26" y="0"/>
                  </a:cubicBezTo>
                  <a:cubicBezTo>
                    <a:pt x="25" y="0"/>
                    <a:pt x="24" y="1"/>
                    <a:pt x="23" y="1"/>
                  </a:cubicBezTo>
                  <a:cubicBezTo>
                    <a:pt x="22" y="2"/>
                    <a:pt x="20" y="1"/>
                    <a:pt x="19" y="1"/>
                  </a:cubicBezTo>
                  <a:cubicBezTo>
                    <a:pt x="18" y="2"/>
                    <a:pt x="18" y="4"/>
                    <a:pt x="17" y="4"/>
                  </a:cubicBezTo>
                  <a:cubicBezTo>
                    <a:pt x="17" y="5"/>
                    <a:pt x="15" y="4"/>
                    <a:pt x="15" y="4"/>
                  </a:cubicBezTo>
                  <a:cubicBezTo>
                    <a:pt x="16" y="7"/>
                    <a:pt x="13" y="6"/>
                    <a:pt x="12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Trinidad &amp; Tobago">
              <a:extLst>
                <a:ext uri="{FF2B5EF4-FFF2-40B4-BE49-F238E27FC236}">
                  <a16:creationId xmlns:a16="http://schemas.microsoft.com/office/drawing/2014/main" id="{1C5E3D73-2DD5-F7DB-D6EC-5A9DFEA77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428" y="2481793"/>
              <a:ext cx="26408" cy="26408"/>
            </a:xfrm>
            <a:custGeom>
              <a:avLst/>
              <a:gdLst>
                <a:gd name="T0" fmla="*/ 3 w 11"/>
                <a:gd name="T1" fmla="*/ 3 h 11"/>
                <a:gd name="T2" fmla="*/ 4 w 11"/>
                <a:gd name="T3" fmla="*/ 8 h 11"/>
                <a:gd name="T4" fmla="*/ 0 w 11"/>
                <a:gd name="T5" fmla="*/ 11 h 11"/>
                <a:gd name="T6" fmla="*/ 8 w 11"/>
                <a:gd name="T7" fmla="*/ 10 h 11"/>
                <a:gd name="T8" fmla="*/ 9 w 11"/>
                <a:gd name="T9" fmla="*/ 3 h 11"/>
                <a:gd name="T10" fmla="*/ 10 w 11"/>
                <a:gd name="T11" fmla="*/ 3 h 11"/>
                <a:gd name="T12" fmla="*/ 3 w 11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3" y="3"/>
                  </a:moveTo>
                  <a:cubicBezTo>
                    <a:pt x="4" y="4"/>
                    <a:pt x="6" y="8"/>
                    <a:pt x="4" y="8"/>
                  </a:cubicBezTo>
                  <a:cubicBezTo>
                    <a:pt x="3" y="8"/>
                    <a:pt x="1" y="10"/>
                    <a:pt x="0" y="11"/>
                  </a:cubicBezTo>
                  <a:cubicBezTo>
                    <a:pt x="3" y="11"/>
                    <a:pt x="5" y="11"/>
                    <a:pt x="8" y="10"/>
                  </a:cubicBezTo>
                  <a:cubicBezTo>
                    <a:pt x="10" y="9"/>
                    <a:pt x="9" y="5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1" y="0"/>
                    <a:pt x="4" y="3"/>
                    <a:pt x="3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Tonga">
              <a:extLst>
                <a:ext uri="{FF2B5EF4-FFF2-40B4-BE49-F238E27FC236}">
                  <a16:creationId xmlns:a16="http://schemas.microsoft.com/office/drawing/2014/main" id="{5DBC7550-FFB2-AA2A-CF09-A2D6DA8FFF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2836" y="3288241"/>
              <a:ext cx="19298" cy="74145"/>
            </a:xfrm>
            <a:custGeom>
              <a:avLst/>
              <a:gdLst>
                <a:gd name="T0" fmla="*/ 8 w 8"/>
                <a:gd name="T1" fmla="*/ 2 h 31"/>
                <a:gd name="T2" fmla="*/ 4 w 8"/>
                <a:gd name="T3" fmla="*/ 2 h 31"/>
                <a:gd name="T4" fmla="*/ 6 w 8"/>
                <a:gd name="T5" fmla="*/ 0 h 31"/>
                <a:gd name="T6" fmla="*/ 8 w 8"/>
                <a:gd name="T7" fmla="*/ 2 h 31"/>
                <a:gd name="T8" fmla="*/ 1 w 8"/>
                <a:gd name="T9" fmla="*/ 31 h 31"/>
                <a:gd name="T10" fmla="*/ 4 w 8"/>
                <a:gd name="T11" fmla="*/ 28 h 31"/>
                <a:gd name="T12" fmla="*/ 0 w 8"/>
                <a:gd name="T13" fmla="*/ 28 h 31"/>
                <a:gd name="T14" fmla="*/ 1 w 8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31">
                  <a:moveTo>
                    <a:pt x="8" y="2"/>
                  </a:moveTo>
                  <a:cubicBezTo>
                    <a:pt x="6" y="2"/>
                    <a:pt x="5" y="2"/>
                    <a:pt x="4" y="2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lose/>
                  <a:moveTo>
                    <a:pt x="1" y="31"/>
                  </a:moveTo>
                  <a:cubicBezTo>
                    <a:pt x="3" y="31"/>
                    <a:pt x="4" y="31"/>
                    <a:pt x="4" y="28"/>
                  </a:cubicBezTo>
                  <a:cubicBezTo>
                    <a:pt x="3" y="28"/>
                    <a:pt x="1" y="28"/>
                    <a:pt x="0" y="28"/>
                  </a:cubicBezTo>
                  <a:cubicBezTo>
                    <a:pt x="2" y="29"/>
                    <a:pt x="1" y="29"/>
                    <a:pt x="1" y="3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Togo">
              <a:extLst>
                <a:ext uri="{FF2B5EF4-FFF2-40B4-BE49-F238E27FC236}">
                  <a16:creationId xmlns:a16="http://schemas.microsoft.com/office/drawing/2014/main" id="{93F4748D-95E3-A3E4-F372-33F3E669F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191" y="2477730"/>
              <a:ext cx="50784" cy="139148"/>
            </a:xfrm>
            <a:custGeom>
              <a:avLst/>
              <a:gdLst>
                <a:gd name="T0" fmla="*/ 18 w 21"/>
                <a:gd name="T1" fmla="*/ 44 h 58"/>
                <a:gd name="T2" fmla="*/ 19 w 21"/>
                <a:gd name="T3" fmla="*/ 30 h 58"/>
                <a:gd name="T4" fmla="*/ 18 w 21"/>
                <a:gd name="T5" fmla="*/ 27 h 58"/>
                <a:gd name="T6" fmla="*/ 17 w 21"/>
                <a:gd name="T7" fmla="*/ 23 h 58"/>
                <a:gd name="T8" fmla="*/ 16 w 21"/>
                <a:gd name="T9" fmla="*/ 14 h 58"/>
                <a:gd name="T10" fmla="*/ 10 w 21"/>
                <a:gd name="T11" fmla="*/ 8 h 58"/>
                <a:gd name="T12" fmla="*/ 11 w 21"/>
                <a:gd name="T13" fmla="*/ 3 h 58"/>
                <a:gd name="T14" fmla="*/ 5 w 21"/>
                <a:gd name="T15" fmla="*/ 2 h 58"/>
                <a:gd name="T16" fmla="*/ 0 w 21"/>
                <a:gd name="T17" fmla="*/ 0 h 58"/>
                <a:gd name="T18" fmla="*/ 0 w 21"/>
                <a:gd name="T19" fmla="*/ 2 h 58"/>
                <a:gd name="T20" fmla="*/ 2 w 21"/>
                <a:gd name="T21" fmla="*/ 1 h 58"/>
                <a:gd name="T22" fmla="*/ 2 w 21"/>
                <a:gd name="T23" fmla="*/ 5 h 58"/>
                <a:gd name="T24" fmla="*/ 3 w 21"/>
                <a:gd name="T25" fmla="*/ 7 h 58"/>
                <a:gd name="T26" fmla="*/ 5 w 21"/>
                <a:gd name="T27" fmla="*/ 9 h 58"/>
                <a:gd name="T28" fmla="*/ 7 w 21"/>
                <a:gd name="T29" fmla="*/ 11 h 58"/>
                <a:gd name="T30" fmla="*/ 5 w 21"/>
                <a:gd name="T31" fmla="*/ 10 h 58"/>
                <a:gd name="T32" fmla="*/ 7 w 21"/>
                <a:gd name="T33" fmla="*/ 13 h 58"/>
                <a:gd name="T34" fmla="*/ 5 w 21"/>
                <a:gd name="T35" fmla="*/ 14 h 58"/>
                <a:gd name="T36" fmla="*/ 6 w 21"/>
                <a:gd name="T37" fmla="*/ 17 h 58"/>
                <a:gd name="T38" fmla="*/ 4 w 21"/>
                <a:gd name="T39" fmla="*/ 17 h 58"/>
                <a:gd name="T40" fmla="*/ 5 w 21"/>
                <a:gd name="T41" fmla="*/ 18 h 58"/>
                <a:gd name="T42" fmla="*/ 4 w 21"/>
                <a:gd name="T43" fmla="*/ 19 h 58"/>
                <a:gd name="T44" fmla="*/ 4 w 21"/>
                <a:gd name="T45" fmla="*/ 20 h 58"/>
                <a:gd name="T46" fmla="*/ 7 w 21"/>
                <a:gd name="T47" fmla="*/ 23 h 58"/>
                <a:gd name="T48" fmla="*/ 8 w 21"/>
                <a:gd name="T49" fmla="*/ 26 h 58"/>
                <a:gd name="T50" fmla="*/ 6 w 21"/>
                <a:gd name="T51" fmla="*/ 28 h 58"/>
                <a:gd name="T52" fmla="*/ 7 w 21"/>
                <a:gd name="T53" fmla="*/ 29 h 58"/>
                <a:gd name="T54" fmla="*/ 9 w 21"/>
                <a:gd name="T55" fmla="*/ 31 h 58"/>
                <a:gd name="T56" fmla="*/ 8 w 21"/>
                <a:gd name="T57" fmla="*/ 35 h 58"/>
                <a:gd name="T58" fmla="*/ 8 w 21"/>
                <a:gd name="T59" fmla="*/ 39 h 58"/>
                <a:gd name="T60" fmla="*/ 8 w 21"/>
                <a:gd name="T61" fmla="*/ 44 h 58"/>
                <a:gd name="T62" fmla="*/ 8 w 21"/>
                <a:gd name="T63" fmla="*/ 47 h 58"/>
                <a:gd name="T64" fmla="*/ 8 w 21"/>
                <a:gd name="T65" fmla="*/ 52 h 58"/>
                <a:gd name="T66" fmla="*/ 11 w 21"/>
                <a:gd name="T67" fmla="*/ 55 h 58"/>
                <a:gd name="T68" fmla="*/ 15 w 21"/>
                <a:gd name="T69" fmla="*/ 57 h 58"/>
                <a:gd name="T70" fmla="*/ 15 w 21"/>
                <a:gd name="T71" fmla="*/ 58 h 58"/>
                <a:gd name="T72" fmla="*/ 18 w 21"/>
                <a:gd name="T73" fmla="*/ 57 h 58"/>
                <a:gd name="T74" fmla="*/ 21 w 21"/>
                <a:gd name="T75" fmla="*/ 55 h 58"/>
                <a:gd name="T76" fmla="*/ 18 w 21"/>
                <a:gd name="T77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58">
                  <a:moveTo>
                    <a:pt x="18" y="44"/>
                  </a:moveTo>
                  <a:cubicBezTo>
                    <a:pt x="18" y="40"/>
                    <a:pt x="16" y="33"/>
                    <a:pt x="19" y="30"/>
                  </a:cubicBezTo>
                  <a:cubicBezTo>
                    <a:pt x="17" y="31"/>
                    <a:pt x="18" y="28"/>
                    <a:pt x="18" y="27"/>
                  </a:cubicBezTo>
                  <a:cubicBezTo>
                    <a:pt x="18" y="25"/>
                    <a:pt x="19" y="24"/>
                    <a:pt x="17" y="23"/>
                  </a:cubicBezTo>
                  <a:cubicBezTo>
                    <a:pt x="15" y="21"/>
                    <a:pt x="16" y="16"/>
                    <a:pt x="16" y="14"/>
                  </a:cubicBezTo>
                  <a:cubicBezTo>
                    <a:pt x="16" y="11"/>
                    <a:pt x="9" y="11"/>
                    <a:pt x="10" y="8"/>
                  </a:cubicBezTo>
                  <a:cubicBezTo>
                    <a:pt x="10" y="6"/>
                    <a:pt x="10" y="4"/>
                    <a:pt x="11" y="3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7"/>
                    <a:pt x="3" y="6"/>
                    <a:pt x="3" y="7"/>
                  </a:cubicBezTo>
                  <a:cubicBezTo>
                    <a:pt x="4" y="7"/>
                    <a:pt x="4" y="10"/>
                    <a:pt x="5" y="9"/>
                  </a:cubicBezTo>
                  <a:cubicBezTo>
                    <a:pt x="6" y="9"/>
                    <a:pt x="6" y="10"/>
                    <a:pt x="7" y="11"/>
                  </a:cubicBezTo>
                  <a:cubicBezTo>
                    <a:pt x="6" y="11"/>
                    <a:pt x="6" y="11"/>
                    <a:pt x="5" y="10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6" y="13"/>
                    <a:pt x="6" y="14"/>
                    <a:pt x="5" y="14"/>
                  </a:cubicBezTo>
                  <a:cubicBezTo>
                    <a:pt x="5" y="15"/>
                    <a:pt x="6" y="16"/>
                    <a:pt x="6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5" y="18"/>
                    <a:pt x="5" y="18"/>
                  </a:cubicBezTo>
                  <a:cubicBezTo>
                    <a:pt x="5" y="18"/>
                    <a:pt x="4" y="18"/>
                    <a:pt x="4" y="19"/>
                  </a:cubicBezTo>
                  <a:cubicBezTo>
                    <a:pt x="6" y="18"/>
                    <a:pt x="6" y="20"/>
                    <a:pt x="4" y="20"/>
                  </a:cubicBezTo>
                  <a:cubicBezTo>
                    <a:pt x="7" y="20"/>
                    <a:pt x="9" y="20"/>
                    <a:pt x="7" y="23"/>
                  </a:cubicBezTo>
                  <a:cubicBezTo>
                    <a:pt x="6" y="25"/>
                    <a:pt x="6" y="25"/>
                    <a:pt x="8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6" y="29"/>
                    <a:pt x="7" y="29"/>
                  </a:cubicBezTo>
                  <a:cubicBezTo>
                    <a:pt x="7" y="30"/>
                    <a:pt x="9" y="30"/>
                    <a:pt x="9" y="31"/>
                  </a:cubicBezTo>
                  <a:cubicBezTo>
                    <a:pt x="10" y="32"/>
                    <a:pt x="8" y="34"/>
                    <a:pt x="8" y="35"/>
                  </a:cubicBezTo>
                  <a:cubicBezTo>
                    <a:pt x="9" y="37"/>
                    <a:pt x="10" y="38"/>
                    <a:pt x="8" y="39"/>
                  </a:cubicBezTo>
                  <a:cubicBezTo>
                    <a:pt x="8" y="40"/>
                    <a:pt x="7" y="44"/>
                    <a:pt x="8" y="44"/>
                  </a:cubicBezTo>
                  <a:cubicBezTo>
                    <a:pt x="10" y="44"/>
                    <a:pt x="8" y="46"/>
                    <a:pt x="8" y="47"/>
                  </a:cubicBezTo>
                  <a:cubicBezTo>
                    <a:pt x="8" y="49"/>
                    <a:pt x="8" y="51"/>
                    <a:pt x="8" y="52"/>
                  </a:cubicBezTo>
                  <a:cubicBezTo>
                    <a:pt x="9" y="53"/>
                    <a:pt x="10" y="56"/>
                    <a:pt x="11" y="55"/>
                  </a:cubicBezTo>
                  <a:cubicBezTo>
                    <a:pt x="13" y="55"/>
                    <a:pt x="13" y="57"/>
                    <a:pt x="15" y="57"/>
                  </a:cubicBezTo>
                  <a:cubicBezTo>
                    <a:pt x="15" y="57"/>
                    <a:pt x="15" y="58"/>
                    <a:pt x="15" y="58"/>
                  </a:cubicBezTo>
                  <a:cubicBezTo>
                    <a:pt x="16" y="57"/>
                    <a:pt x="17" y="57"/>
                    <a:pt x="18" y="57"/>
                  </a:cubicBezTo>
                  <a:cubicBezTo>
                    <a:pt x="19" y="57"/>
                    <a:pt x="20" y="56"/>
                    <a:pt x="21" y="55"/>
                  </a:cubicBezTo>
                  <a:cubicBezTo>
                    <a:pt x="17" y="52"/>
                    <a:pt x="18" y="48"/>
                    <a:pt x="18" y="4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Thailand">
              <a:extLst>
                <a:ext uri="{FF2B5EF4-FFF2-40B4-BE49-F238E27FC236}">
                  <a16:creationId xmlns:a16="http://schemas.microsoft.com/office/drawing/2014/main" id="{DDCE0BD4-CF18-5FD7-F488-0F2EFE0F0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5202" y="2222796"/>
              <a:ext cx="201104" cy="405256"/>
            </a:xfrm>
            <a:custGeom>
              <a:avLst/>
              <a:gdLst>
                <a:gd name="T0" fmla="*/ 50 w 84"/>
                <a:gd name="T1" fmla="*/ 81 h 169"/>
                <a:gd name="T2" fmla="*/ 55 w 84"/>
                <a:gd name="T3" fmla="*/ 77 h 169"/>
                <a:gd name="T4" fmla="*/ 69 w 84"/>
                <a:gd name="T5" fmla="*/ 69 h 169"/>
                <a:gd name="T6" fmla="*/ 76 w 84"/>
                <a:gd name="T7" fmla="*/ 69 h 169"/>
                <a:gd name="T8" fmla="*/ 80 w 84"/>
                <a:gd name="T9" fmla="*/ 70 h 169"/>
                <a:gd name="T10" fmla="*/ 81 w 84"/>
                <a:gd name="T11" fmla="*/ 61 h 169"/>
                <a:gd name="T12" fmla="*/ 80 w 84"/>
                <a:gd name="T13" fmla="*/ 52 h 169"/>
                <a:gd name="T14" fmla="*/ 74 w 84"/>
                <a:gd name="T15" fmla="*/ 46 h 169"/>
                <a:gd name="T16" fmla="*/ 70 w 84"/>
                <a:gd name="T17" fmla="*/ 29 h 169"/>
                <a:gd name="T18" fmla="*/ 65 w 84"/>
                <a:gd name="T19" fmla="*/ 26 h 169"/>
                <a:gd name="T20" fmla="*/ 56 w 84"/>
                <a:gd name="T21" fmla="*/ 28 h 169"/>
                <a:gd name="T22" fmla="*/ 54 w 84"/>
                <a:gd name="T23" fmla="*/ 29 h 169"/>
                <a:gd name="T24" fmla="*/ 46 w 84"/>
                <a:gd name="T25" fmla="*/ 28 h 169"/>
                <a:gd name="T26" fmla="*/ 41 w 84"/>
                <a:gd name="T27" fmla="*/ 32 h 169"/>
                <a:gd name="T28" fmla="*/ 37 w 84"/>
                <a:gd name="T29" fmla="*/ 31 h 169"/>
                <a:gd name="T30" fmla="*/ 39 w 84"/>
                <a:gd name="T31" fmla="*/ 22 h 169"/>
                <a:gd name="T32" fmla="*/ 40 w 84"/>
                <a:gd name="T33" fmla="*/ 10 h 169"/>
                <a:gd name="T34" fmla="*/ 32 w 84"/>
                <a:gd name="T35" fmla="*/ 11 h 169"/>
                <a:gd name="T36" fmla="*/ 32 w 84"/>
                <a:gd name="T37" fmla="*/ 4 h 169"/>
                <a:gd name="T38" fmla="*/ 27 w 84"/>
                <a:gd name="T39" fmla="*/ 1 h 169"/>
                <a:gd name="T40" fmla="*/ 22 w 84"/>
                <a:gd name="T41" fmla="*/ 5 h 169"/>
                <a:gd name="T42" fmla="*/ 16 w 84"/>
                <a:gd name="T43" fmla="*/ 7 h 169"/>
                <a:gd name="T44" fmla="*/ 8 w 84"/>
                <a:gd name="T45" fmla="*/ 7 h 169"/>
                <a:gd name="T46" fmla="*/ 4 w 84"/>
                <a:gd name="T47" fmla="*/ 18 h 169"/>
                <a:gd name="T48" fmla="*/ 0 w 84"/>
                <a:gd name="T49" fmla="*/ 22 h 169"/>
                <a:gd name="T50" fmla="*/ 3 w 84"/>
                <a:gd name="T51" fmla="*/ 26 h 169"/>
                <a:gd name="T52" fmla="*/ 7 w 84"/>
                <a:gd name="T53" fmla="*/ 35 h 169"/>
                <a:gd name="T54" fmla="*/ 14 w 84"/>
                <a:gd name="T55" fmla="*/ 48 h 169"/>
                <a:gd name="T56" fmla="*/ 13 w 84"/>
                <a:gd name="T57" fmla="*/ 51 h 169"/>
                <a:gd name="T58" fmla="*/ 11 w 84"/>
                <a:gd name="T59" fmla="*/ 60 h 169"/>
                <a:gd name="T60" fmla="*/ 14 w 84"/>
                <a:gd name="T61" fmla="*/ 72 h 169"/>
                <a:gd name="T62" fmla="*/ 18 w 84"/>
                <a:gd name="T63" fmla="*/ 84 h 169"/>
                <a:gd name="T64" fmla="*/ 21 w 84"/>
                <a:gd name="T65" fmla="*/ 90 h 169"/>
                <a:gd name="T66" fmla="*/ 21 w 84"/>
                <a:gd name="T67" fmla="*/ 105 h 169"/>
                <a:gd name="T68" fmla="*/ 13 w 84"/>
                <a:gd name="T69" fmla="*/ 119 h 169"/>
                <a:gd name="T70" fmla="*/ 10 w 84"/>
                <a:gd name="T71" fmla="*/ 132 h 169"/>
                <a:gd name="T72" fmla="*/ 10 w 84"/>
                <a:gd name="T73" fmla="*/ 140 h 169"/>
                <a:gd name="T74" fmla="*/ 12 w 84"/>
                <a:gd name="T75" fmla="*/ 140 h 169"/>
                <a:gd name="T76" fmla="*/ 13 w 84"/>
                <a:gd name="T77" fmla="*/ 139 h 169"/>
                <a:gd name="T78" fmla="*/ 20 w 84"/>
                <a:gd name="T79" fmla="*/ 146 h 169"/>
                <a:gd name="T80" fmla="*/ 23 w 84"/>
                <a:gd name="T81" fmla="*/ 150 h 169"/>
                <a:gd name="T82" fmla="*/ 25 w 84"/>
                <a:gd name="T83" fmla="*/ 156 h 169"/>
                <a:gd name="T84" fmla="*/ 29 w 84"/>
                <a:gd name="T85" fmla="*/ 157 h 169"/>
                <a:gd name="T86" fmla="*/ 35 w 84"/>
                <a:gd name="T87" fmla="*/ 163 h 169"/>
                <a:gd name="T88" fmla="*/ 38 w 84"/>
                <a:gd name="T89" fmla="*/ 163 h 169"/>
                <a:gd name="T90" fmla="*/ 39 w 84"/>
                <a:gd name="T91" fmla="*/ 169 h 169"/>
                <a:gd name="T92" fmla="*/ 46 w 84"/>
                <a:gd name="T93" fmla="*/ 167 h 169"/>
                <a:gd name="T94" fmla="*/ 43 w 84"/>
                <a:gd name="T95" fmla="*/ 156 h 169"/>
                <a:gd name="T96" fmla="*/ 32 w 84"/>
                <a:gd name="T97" fmla="*/ 150 h 169"/>
                <a:gd name="T98" fmla="*/ 31 w 84"/>
                <a:gd name="T99" fmla="*/ 147 h 169"/>
                <a:gd name="T100" fmla="*/ 24 w 84"/>
                <a:gd name="T101" fmla="*/ 127 h 169"/>
                <a:gd name="T102" fmla="*/ 19 w 84"/>
                <a:gd name="T103" fmla="*/ 127 h 169"/>
                <a:gd name="T104" fmla="*/ 19 w 84"/>
                <a:gd name="T105" fmla="*/ 123 h 169"/>
                <a:gd name="T106" fmla="*/ 20 w 84"/>
                <a:gd name="T107" fmla="*/ 116 h 169"/>
                <a:gd name="T108" fmla="*/ 23 w 84"/>
                <a:gd name="T109" fmla="*/ 105 h 169"/>
                <a:gd name="T110" fmla="*/ 26 w 84"/>
                <a:gd name="T111" fmla="*/ 97 h 169"/>
                <a:gd name="T112" fmla="*/ 28 w 84"/>
                <a:gd name="T113" fmla="*/ 85 h 169"/>
                <a:gd name="T114" fmla="*/ 37 w 84"/>
                <a:gd name="T115" fmla="*/ 80 h 169"/>
                <a:gd name="T116" fmla="*/ 36 w 84"/>
                <a:gd name="T117" fmla="*/ 90 h 169"/>
                <a:gd name="T118" fmla="*/ 48 w 84"/>
                <a:gd name="T119" fmla="*/ 90 h 169"/>
                <a:gd name="T120" fmla="*/ 52 w 84"/>
                <a:gd name="T121" fmla="*/ 96 h 169"/>
                <a:gd name="T122" fmla="*/ 54 w 84"/>
                <a:gd name="T123" fmla="*/ 9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" h="169">
                  <a:moveTo>
                    <a:pt x="54" y="91"/>
                  </a:moveTo>
                  <a:cubicBezTo>
                    <a:pt x="52" y="90"/>
                    <a:pt x="52" y="88"/>
                    <a:pt x="52" y="85"/>
                  </a:cubicBezTo>
                  <a:cubicBezTo>
                    <a:pt x="52" y="84"/>
                    <a:pt x="50" y="83"/>
                    <a:pt x="50" y="81"/>
                  </a:cubicBezTo>
                  <a:cubicBezTo>
                    <a:pt x="50" y="78"/>
                    <a:pt x="51" y="78"/>
                    <a:pt x="54" y="78"/>
                  </a:cubicBezTo>
                  <a:cubicBezTo>
                    <a:pt x="53" y="78"/>
                    <a:pt x="52" y="78"/>
                    <a:pt x="52" y="77"/>
                  </a:cubicBezTo>
                  <a:cubicBezTo>
                    <a:pt x="53" y="77"/>
                    <a:pt x="54" y="77"/>
                    <a:pt x="55" y="77"/>
                  </a:cubicBezTo>
                  <a:cubicBezTo>
                    <a:pt x="55" y="74"/>
                    <a:pt x="56" y="73"/>
                    <a:pt x="58" y="71"/>
                  </a:cubicBezTo>
                  <a:cubicBezTo>
                    <a:pt x="61" y="70"/>
                    <a:pt x="63" y="69"/>
                    <a:pt x="66" y="71"/>
                  </a:cubicBezTo>
                  <a:cubicBezTo>
                    <a:pt x="67" y="71"/>
                    <a:pt x="68" y="69"/>
                    <a:pt x="69" y="69"/>
                  </a:cubicBezTo>
                  <a:cubicBezTo>
                    <a:pt x="71" y="69"/>
                    <a:pt x="71" y="69"/>
                    <a:pt x="73" y="71"/>
                  </a:cubicBezTo>
                  <a:cubicBezTo>
                    <a:pt x="73" y="71"/>
                    <a:pt x="74" y="70"/>
                    <a:pt x="74" y="70"/>
                  </a:cubicBezTo>
                  <a:cubicBezTo>
                    <a:pt x="75" y="69"/>
                    <a:pt x="75" y="69"/>
                    <a:pt x="76" y="69"/>
                  </a:cubicBezTo>
                  <a:cubicBezTo>
                    <a:pt x="77" y="70"/>
                    <a:pt x="77" y="71"/>
                    <a:pt x="78" y="72"/>
                  </a:cubicBezTo>
                  <a:cubicBezTo>
                    <a:pt x="78" y="72"/>
                    <a:pt x="79" y="71"/>
                    <a:pt x="79" y="71"/>
                  </a:cubicBezTo>
                  <a:cubicBezTo>
                    <a:pt x="79" y="71"/>
                    <a:pt x="79" y="70"/>
                    <a:pt x="80" y="70"/>
                  </a:cubicBezTo>
                  <a:cubicBezTo>
                    <a:pt x="81" y="70"/>
                    <a:pt x="82" y="69"/>
                    <a:pt x="82" y="67"/>
                  </a:cubicBezTo>
                  <a:cubicBezTo>
                    <a:pt x="82" y="66"/>
                    <a:pt x="83" y="65"/>
                    <a:pt x="83" y="63"/>
                  </a:cubicBezTo>
                  <a:cubicBezTo>
                    <a:pt x="84" y="62"/>
                    <a:pt x="82" y="62"/>
                    <a:pt x="81" y="61"/>
                  </a:cubicBezTo>
                  <a:cubicBezTo>
                    <a:pt x="82" y="61"/>
                    <a:pt x="84" y="58"/>
                    <a:pt x="81" y="59"/>
                  </a:cubicBezTo>
                  <a:cubicBezTo>
                    <a:pt x="82" y="58"/>
                    <a:pt x="84" y="57"/>
                    <a:pt x="84" y="55"/>
                  </a:cubicBezTo>
                  <a:cubicBezTo>
                    <a:pt x="82" y="55"/>
                    <a:pt x="81" y="53"/>
                    <a:pt x="80" y="52"/>
                  </a:cubicBezTo>
                  <a:cubicBezTo>
                    <a:pt x="80" y="52"/>
                    <a:pt x="81" y="51"/>
                    <a:pt x="81" y="51"/>
                  </a:cubicBezTo>
                  <a:cubicBezTo>
                    <a:pt x="79" y="51"/>
                    <a:pt x="79" y="51"/>
                    <a:pt x="77" y="49"/>
                  </a:cubicBezTo>
                  <a:cubicBezTo>
                    <a:pt x="77" y="48"/>
                    <a:pt x="74" y="47"/>
                    <a:pt x="74" y="46"/>
                  </a:cubicBezTo>
                  <a:cubicBezTo>
                    <a:pt x="74" y="43"/>
                    <a:pt x="76" y="39"/>
                    <a:pt x="75" y="36"/>
                  </a:cubicBezTo>
                  <a:cubicBezTo>
                    <a:pt x="74" y="35"/>
                    <a:pt x="74" y="34"/>
                    <a:pt x="72" y="33"/>
                  </a:cubicBezTo>
                  <a:cubicBezTo>
                    <a:pt x="70" y="32"/>
                    <a:pt x="71" y="31"/>
                    <a:pt x="70" y="29"/>
                  </a:cubicBezTo>
                  <a:cubicBezTo>
                    <a:pt x="70" y="29"/>
                    <a:pt x="69" y="29"/>
                    <a:pt x="68" y="28"/>
                  </a:cubicBezTo>
                  <a:cubicBezTo>
                    <a:pt x="68" y="27"/>
                    <a:pt x="68" y="26"/>
                    <a:pt x="68" y="25"/>
                  </a:cubicBezTo>
                  <a:cubicBezTo>
                    <a:pt x="67" y="23"/>
                    <a:pt x="66" y="25"/>
                    <a:pt x="65" y="26"/>
                  </a:cubicBezTo>
                  <a:cubicBezTo>
                    <a:pt x="64" y="24"/>
                    <a:pt x="58" y="22"/>
                    <a:pt x="59" y="26"/>
                  </a:cubicBezTo>
                  <a:cubicBezTo>
                    <a:pt x="59" y="26"/>
                    <a:pt x="59" y="26"/>
                    <a:pt x="58" y="26"/>
                  </a:cubicBezTo>
                  <a:cubicBezTo>
                    <a:pt x="58" y="28"/>
                    <a:pt x="59" y="28"/>
                    <a:pt x="56" y="28"/>
                  </a:cubicBezTo>
                  <a:cubicBezTo>
                    <a:pt x="55" y="29"/>
                    <a:pt x="54" y="30"/>
                    <a:pt x="54" y="31"/>
                  </a:cubicBezTo>
                  <a:cubicBezTo>
                    <a:pt x="53" y="31"/>
                    <a:pt x="53" y="30"/>
                    <a:pt x="53" y="30"/>
                  </a:cubicBezTo>
                  <a:cubicBezTo>
                    <a:pt x="53" y="30"/>
                    <a:pt x="53" y="29"/>
                    <a:pt x="54" y="29"/>
                  </a:cubicBezTo>
                  <a:cubicBezTo>
                    <a:pt x="53" y="28"/>
                    <a:pt x="51" y="29"/>
                    <a:pt x="50" y="28"/>
                  </a:cubicBezTo>
                  <a:cubicBezTo>
                    <a:pt x="50" y="28"/>
                    <a:pt x="50" y="26"/>
                    <a:pt x="49" y="26"/>
                  </a:cubicBezTo>
                  <a:cubicBezTo>
                    <a:pt x="47" y="26"/>
                    <a:pt x="47" y="27"/>
                    <a:pt x="46" y="28"/>
                  </a:cubicBezTo>
                  <a:cubicBezTo>
                    <a:pt x="45" y="29"/>
                    <a:pt x="44" y="28"/>
                    <a:pt x="45" y="30"/>
                  </a:cubicBezTo>
                  <a:cubicBezTo>
                    <a:pt x="44" y="30"/>
                    <a:pt x="44" y="30"/>
                    <a:pt x="43" y="30"/>
                  </a:cubicBezTo>
                  <a:cubicBezTo>
                    <a:pt x="44" y="31"/>
                    <a:pt x="42" y="31"/>
                    <a:pt x="41" y="32"/>
                  </a:cubicBezTo>
                  <a:cubicBezTo>
                    <a:pt x="40" y="33"/>
                    <a:pt x="39" y="34"/>
                    <a:pt x="39" y="35"/>
                  </a:cubicBezTo>
                  <a:cubicBezTo>
                    <a:pt x="39" y="33"/>
                    <a:pt x="37" y="35"/>
                    <a:pt x="36" y="34"/>
                  </a:cubicBezTo>
                  <a:cubicBezTo>
                    <a:pt x="36" y="33"/>
                    <a:pt x="37" y="32"/>
                    <a:pt x="37" y="31"/>
                  </a:cubicBezTo>
                  <a:cubicBezTo>
                    <a:pt x="39" y="29"/>
                    <a:pt x="39" y="27"/>
                    <a:pt x="39" y="25"/>
                  </a:cubicBezTo>
                  <a:cubicBezTo>
                    <a:pt x="39" y="24"/>
                    <a:pt x="37" y="25"/>
                    <a:pt x="37" y="23"/>
                  </a:cubicBezTo>
                  <a:cubicBezTo>
                    <a:pt x="37" y="23"/>
                    <a:pt x="39" y="23"/>
                    <a:pt x="39" y="22"/>
                  </a:cubicBezTo>
                  <a:cubicBezTo>
                    <a:pt x="40" y="20"/>
                    <a:pt x="40" y="19"/>
                    <a:pt x="41" y="16"/>
                  </a:cubicBezTo>
                  <a:cubicBezTo>
                    <a:pt x="39" y="17"/>
                    <a:pt x="39" y="15"/>
                    <a:pt x="39" y="13"/>
                  </a:cubicBezTo>
                  <a:cubicBezTo>
                    <a:pt x="38" y="12"/>
                    <a:pt x="40" y="12"/>
                    <a:pt x="40" y="10"/>
                  </a:cubicBezTo>
                  <a:cubicBezTo>
                    <a:pt x="39" y="10"/>
                    <a:pt x="39" y="11"/>
                    <a:pt x="38" y="11"/>
                  </a:cubicBezTo>
                  <a:cubicBezTo>
                    <a:pt x="38" y="10"/>
                    <a:pt x="37" y="9"/>
                    <a:pt x="36" y="11"/>
                  </a:cubicBezTo>
                  <a:cubicBezTo>
                    <a:pt x="35" y="12"/>
                    <a:pt x="34" y="11"/>
                    <a:pt x="32" y="11"/>
                  </a:cubicBezTo>
                  <a:cubicBezTo>
                    <a:pt x="32" y="11"/>
                    <a:pt x="30" y="5"/>
                    <a:pt x="33" y="5"/>
                  </a:cubicBezTo>
                  <a:cubicBezTo>
                    <a:pt x="33" y="4"/>
                    <a:pt x="33" y="4"/>
                    <a:pt x="33" y="3"/>
                  </a:cubicBezTo>
                  <a:cubicBezTo>
                    <a:pt x="33" y="3"/>
                    <a:pt x="33" y="4"/>
                    <a:pt x="32" y="4"/>
                  </a:cubicBezTo>
                  <a:cubicBezTo>
                    <a:pt x="31" y="3"/>
                    <a:pt x="30" y="2"/>
                    <a:pt x="30" y="1"/>
                  </a:cubicBezTo>
                  <a:cubicBezTo>
                    <a:pt x="30" y="2"/>
                    <a:pt x="29" y="2"/>
                    <a:pt x="28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4" y="3"/>
                    <a:pt x="22" y="1"/>
                    <a:pt x="21" y="1"/>
                  </a:cubicBezTo>
                  <a:cubicBezTo>
                    <a:pt x="22" y="2"/>
                    <a:pt x="23" y="4"/>
                    <a:pt x="22" y="5"/>
                  </a:cubicBezTo>
                  <a:cubicBezTo>
                    <a:pt x="22" y="5"/>
                    <a:pt x="19" y="5"/>
                    <a:pt x="18" y="5"/>
                  </a:cubicBezTo>
                  <a:cubicBezTo>
                    <a:pt x="18" y="6"/>
                    <a:pt x="18" y="7"/>
                    <a:pt x="17" y="9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5" y="8"/>
                    <a:pt x="14" y="9"/>
                    <a:pt x="13" y="10"/>
                  </a:cubicBezTo>
                  <a:cubicBezTo>
                    <a:pt x="13" y="10"/>
                    <a:pt x="12" y="9"/>
                    <a:pt x="12" y="9"/>
                  </a:cubicBezTo>
                  <a:cubicBezTo>
                    <a:pt x="9" y="10"/>
                    <a:pt x="10" y="10"/>
                    <a:pt x="8" y="7"/>
                  </a:cubicBezTo>
                  <a:cubicBezTo>
                    <a:pt x="7" y="9"/>
                    <a:pt x="8" y="10"/>
                    <a:pt x="7" y="11"/>
                  </a:cubicBezTo>
                  <a:cubicBezTo>
                    <a:pt x="5" y="12"/>
                    <a:pt x="5" y="13"/>
                    <a:pt x="5" y="15"/>
                  </a:cubicBezTo>
                  <a:cubicBezTo>
                    <a:pt x="5" y="15"/>
                    <a:pt x="5" y="18"/>
                    <a:pt x="4" y="18"/>
                  </a:cubicBezTo>
                  <a:cubicBezTo>
                    <a:pt x="5" y="19"/>
                    <a:pt x="5" y="20"/>
                    <a:pt x="5" y="22"/>
                  </a:cubicBezTo>
                  <a:cubicBezTo>
                    <a:pt x="3" y="21"/>
                    <a:pt x="4" y="23"/>
                    <a:pt x="3" y="23"/>
                  </a:cubicBezTo>
                  <a:cubicBezTo>
                    <a:pt x="2" y="23"/>
                    <a:pt x="1" y="22"/>
                    <a:pt x="0" y="22"/>
                  </a:cubicBezTo>
                  <a:cubicBezTo>
                    <a:pt x="1" y="23"/>
                    <a:pt x="2" y="24"/>
                    <a:pt x="2" y="26"/>
                  </a:cubicBezTo>
                  <a:cubicBezTo>
                    <a:pt x="3" y="26"/>
                    <a:pt x="2" y="24"/>
                    <a:pt x="4" y="24"/>
                  </a:cubicBezTo>
                  <a:cubicBezTo>
                    <a:pt x="4" y="25"/>
                    <a:pt x="4" y="26"/>
                    <a:pt x="3" y="26"/>
                  </a:cubicBezTo>
                  <a:cubicBezTo>
                    <a:pt x="4" y="26"/>
                    <a:pt x="5" y="28"/>
                    <a:pt x="5" y="29"/>
                  </a:cubicBezTo>
                  <a:cubicBezTo>
                    <a:pt x="5" y="29"/>
                    <a:pt x="4" y="31"/>
                    <a:pt x="4" y="31"/>
                  </a:cubicBezTo>
                  <a:cubicBezTo>
                    <a:pt x="5" y="32"/>
                    <a:pt x="6" y="34"/>
                    <a:pt x="7" y="35"/>
                  </a:cubicBezTo>
                  <a:cubicBezTo>
                    <a:pt x="8" y="35"/>
                    <a:pt x="9" y="35"/>
                    <a:pt x="9" y="36"/>
                  </a:cubicBezTo>
                  <a:cubicBezTo>
                    <a:pt x="10" y="37"/>
                    <a:pt x="12" y="40"/>
                    <a:pt x="12" y="42"/>
                  </a:cubicBezTo>
                  <a:cubicBezTo>
                    <a:pt x="12" y="44"/>
                    <a:pt x="13" y="46"/>
                    <a:pt x="14" y="48"/>
                  </a:cubicBezTo>
                  <a:cubicBezTo>
                    <a:pt x="15" y="47"/>
                    <a:pt x="15" y="46"/>
                    <a:pt x="16" y="45"/>
                  </a:cubicBezTo>
                  <a:cubicBezTo>
                    <a:pt x="17" y="47"/>
                    <a:pt x="17" y="47"/>
                    <a:pt x="16" y="49"/>
                  </a:cubicBezTo>
                  <a:cubicBezTo>
                    <a:pt x="16" y="50"/>
                    <a:pt x="14" y="50"/>
                    <a:pt x="13" y="51"/>
                  </a:cubicBezTo>
                  <a:cubicBezTo>
                    <a:pt x="12" y="52"/>
                    <a:pt x="13" y="57"/>
                    <a:pt x="13" y="59"/>
                  </a:cubicBezTo>
                  <a:cubicBezTo>
                    <a:pt x="13" y="59"/>
                    <a:pt x="12" y="59"/>
                    <a:pt x="11" y="58"/>
                  </a:cubicBezTo>
                  <a:cubicBezTo>
                    <a:pt x="11" y="59"/>
                    <a:pt x="11" y="59"/>
                    <a:pt x="11" y="60"/>
                  </a:cubicBezTo>
                  <a:cubicBezTo>
                    <a:pt x="11" y="59"/>
                    <a:pt x="10" y="59"/>
                    <a:pt x="10" y="58"/>
                  </a:cubicBezTo>
                  <a:cubicBezTo>
                    <a:pt x="10" y="61"/>
                    <a:pt x="9" y="65"/>
                    <a:pt x="11" y="66"/>
                  </a:cubicBezTo>
                  <a:cubicBezTo>
                    <a:pt x="13" y="67"/>
                    <a:pt x="14" y="70"/>
                    <a:pt x="14" y="72"/>
                  </a:cubicBezTo>
                  <a:cubicBezTo>
                    <a:pt x="15" y="73"/>
                    <a:pt x="17" y="73"/>
                    <a:pt x="17" y="74"/>
                  </a:cubicBezTo>
                  <a:cubicBezTo>
                    <a:pt x="18" y="75"/>
                    <a:pt x="19" y="76"/>
                    <a:pt x="19" y="77"/>
                  </a:cubicBezTo>
                  <a:cubicBezTo>
                    <a:pt x="19" y="79"/>
                    <a:pt x="20" y="85"/>
                    <a:pt x="18" y="84"/>
                  </a:cubicBezTo>
                  <a:cubicBezTo>
                    <a:pt x="17" y="85"/>
                    <a:pt x="18" y="85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20" y="89"/>
                    <a:pt x="21" y="90"/>
                    <a:pt x="21" y="90"/>
                  </a:cubicBezTo>
                  <a:cubicBezTo>
                    <a:pt x="21" y="92"/>
                    <a:pt x="21" y="92"/>
                    <a:pt x="22" y="93"/>
                  </a:cubicBezTo>
                  <a:cubicBezTo>
                    <a:pt x="23" y="94"/>
                    <a:pt x="25" y="102"/>
                    <a:pt x="21" y="101"/>
                  </a:cubicBezTo>
                  <a:cubicBezTo>
                    <a:pt x="21" y="102"/>
                    <a:pt x="22" y="104"/>
                    <a:pt x="21" y="105"/>
                  </a:cubicBezTo>
                  <a:cubicBezTo>
                    <a:pt x="19" y="107"/>
                    <a:pt x="18" y="109"/>
                    <a:pt x="16" y="111"/>
                  </a:cubicBezTo>
                  <a:cubicBezTo>
                    <a:pt x="15" y="112"/>
                    <a:pt x="16" y="114"/>
                    <a:pt x="15" y="115"/>
                  </a:cubicBezTo>
                  <a:cubicBezTo>
                    <a:pt x="14" y="116"/>
                    <a:pt x="15" y="118"/>
                    <a:pt x="13" y="119"/>
                  </a:cubicBezTo>
                  <a:cubicBezTo>
                    <a:pt x="14" y="120"/>
                    <a:pt x="10" y="123"/>
                    <a:pt x="13" y="122"/>
                  </a:cubicBezTo>
                  <a:cubicBezTo>
                    <a:pt x="12" y="123"/>
                    <a:pt x="11" y="127"/>
                    <a:pt x="11" y="129"/>
                  </a:cubicBezTo>
                  <a:cubicBezTo>
                    <a:pt x="11" y="130"/>
                    <a:pt x="11" y="131"/>
                    <a:pt x="10" y="132"/>
                  </a:cubicBezTo>
                  <a:cubicBezTo>
                    <a:pt x="9" y="134"/>
                    <a:pt x="10" y="135"/>
                    <a:pt x="10" y="137"/>
                  </a:cubicBezTo>
                  <a:cubicBezTo>
                    <a:pt x="10" y="136"/>
                    <a:pt x="8" y="136"/>
                    <a:pt x="9" y="136"/>
                  </a:cubicBezTo>
                  <a:cubicBezTo>
                    <a:pt x="9" y="138"/>
                    <a:pt x="9" y="139"/>
                    <a:pt x="10" y="140"/>
                  </a:cubicBezTo>
                  <a:cubicBezTo>
                    <a:pt x="10" y="142"/>
                    <a:pt x="10" y="144"/>
                    <a:pt x="10" y="146"/>
                  </a:cubicBezTo>
                  <a:cubicBezTo>
                    <a:pt x="11" y="145"/>
                    <a:pt x="12" y="142"/>
                    <a:pt x="11" y="140"/>
                  </a:cubicBezTo>
                  <a:cubicBezTo>
                    <a:pt x="11" y="140"/>
                    <a:pt x="12" y="140"/>
                    <a:pt x="12" y="140"/>
                  </a:cubicBezTo>
                  <a:cubicBezTo>
                    <a:pt x="12" y="140"/>
                    <a:pt x="12" y="139"/>
                    <a:pt x="11" y="139"/>
                  </a:cubicBezTo>
                  <a:cubicBezTo>
                    <a:pt x="12" y="139"/>
                    <a:pt x="13" y="138"/>
                    <a:pt x="13" y="138"/>
                  </a:cubicBezTo>
                  <a:cubicBezTo>
                    <a:pt x="13" y="138"/>
                    <a:pt x="13" y="139"/>
                    <a:pt x="13" y="139"/>
                  </a:cubicBezTo>
                  <a:cubicBezTo>
                    <a:pt x="15" y="138"/>
                    <a:pt x="14" y="142"/>
                    <a:pt x="16" y="142"/>
                  </a:cubicBezTo>
                  <a:cubicBezTo>
                    <a:pt x="19" y="141"/>
                    <a:pt x="17" y="145"/>
                    <a:pt x="18" y="146"/>
                  </a:cubicBezTo>
                  <a:cubicBezTo>
                    <a:pt x="18" y="146"/>
                    <a:pt x="20" y="145"/>
                    <a:pt x="20" y="146"/>
                  </a:cubicBezTo>
                  <a:cubicBezTo>
                    <a:pt x="20" y="146"/>
                    <a:pt x="20" y="149"/>
                    <a:pt x="20" y="149"/>
                  </a:cubicBezTo>
                  <a:cubicBezTo>
                    <a:pt x="20" y="151"/>
                    <a:pt x="23" y="152"/>
                    <a:pt x="22" y="149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4" y="150"/>
                    <a:pt x="24" y="150"/>
                  </a:cubicBezTo>
                  <a:cubicBezTo>
                    <a:pt x="23" y="151"/>
                    <a:pt x="23" y="153"/>
                    <a:pt x="25" y="152"/>
                  </a:cubicBezTo>
                  <a:cubicBezTo>
                    <a:pt x="23" y="154"/>
                    <a:pt x="23" y="155"/>
                    <a:pt x="25" y="156"/>
                  </a:cubicBezTo>
                  <a:cubicBezTo>
                    <a:pt x="26" y="156"/>
                    <a:pt x="26" y="157"/>
                    <a:pt x="27" y="157"/>
                  </a:cubicBezTo>
                  <a:cubicBezTo>
                    <a:pt x="28" y="158"/>
                    <a:pt x="26" y="159"/>
                    <a:pt x="28" y="159"/>
                  </a:cubicBezTo>
                  <a:cubicBezTo>
                    <a:pt x="30" y="159"/>
                    <a:pt x="30" y="159"/>
                    <a:pt x="29" y="157"/>
                  </a:cubicBezTo>
                  <a:cubicBezTo>
                    <a:pt x="31" y="157"/>
                    <a:pt x="31" y="159"/>
                    <a:pt x="32" y="159"/>
                  </a:cubicBezTo>
                  <a:cubicBezTo>
                    <a:pt x="34" y="160"/>
                    <a:pt x="34" y="160"/>
                    <a:pt x="35" y="159"/>
                  </a:cubicBezTo>
                  <a:cubicBezTo>
                    <a:pt x="35" y="160"/>
                    <a:pt x="35" y="161"/>
                    <a:pt x="35" y="163"/>
                  </a:cubicBezTo>
                  <a:cubicBezTo>
                    <a:pt x="37" y="163"/>
                    <a:pt x="37" y="162"/>
                    <a:pt x="38" y="161"/>
                  </a:cubicBezTo>
                  <a:cubicBezTo>
                    <a:pt x="38" y="162"/>
                    <a:pt x="39" y="163"/>
                    <a:pt x="39" y="163"/>
                  </a:cubicBezTo>
                  <a:cubicBezTo>
                    <a:pt x="39" y="163"/>
                    <a:pt x="38" y="163"/>
                    <a:pt x="38" y="163"/>
                  </a:cubicBezTo>
                  <a:cubicBezTo>
                    <a:pt x="38" y="164"/>
                    <a:pt x="39" y="165"/>
                    <a:pt x="39" y="166"/>
                  </a:cubicBezTo>
                  <a:cubicBezTo>
                    <a:pt x="39" y="166"/>
                    <a:pt x="37" y="166"/>
                    <a:pt x="37" y="167"/>
                  </a:cubicBezTo>
                  <a:cubicBezTo>
                    <a:pt x="37" y="168"/>
                    <a:pt x="38" y="169"/>
                    <a:pt x="39" y="169"/>
                  </a:cubicBezTo>
                  <a:cubicBezTo>
                    <a:pt x="39" y="169"/>
                    <a:pt x="39" y="167"/>
                    <a:pt x="40" y="167"/>
                  </a:cubicBezTo>
                  <a:cubicBezTo>
                    <a:pt x="40" y="166"/>
                    <a:pt x="42" y="166"/>
                    <a:pt x="43" y="166"/>
                  </a:cubicBezTo>
                  <a:cubicBezTo>
                    <a:pt x="43" y="168"/>
                    <a:pt x="45" y="169"/>
                    <a:pt x="46" y="167"/>
                  </a:cubicBezTo>
                  <a:cubicBezTo>
                    <a:pt x="47" y="167"/>
                    <a:pt x="46" y="166"/>
                    <a:pt x="47" y="165"/>
                  </a:cubicBezTo>
                  <a:cubicBezTo>
                    <a:pt x="47" y="164"/>
                    <a:pt x="48" y="164"/>
                    <a:pt x="47" y="162"/>
                  </a:cubicBezTo>
                  <a:cubicBezTo>
                    <a:pt x="46" y="160"/>
                    <a:pt x="44" y="158"/>
                    <a:pt x="43" y="156"/>
                  </a:cubicBezTo>
                  <a:cubicBezTo>
                    <a:pt x="41" y="154"/>
                    <a:pt x="40" y="156"/>
                    <a:pt x="37" y="155"/>
                  </a:cubicBezTo>
                  <a:cubicBezTo>
                    <a:pt x="36" y="154"/>
                    <a:pt x="34" y="151"/>
                    <a:pt x="32" y="152"/>
                  </a:cubicBezTo>
                  <a:cubicBezTo>
                    <a:pt x="32" y="151"/>
                    <a:pt x="32" y="151"/>
                    <a:pt x="32" y="150"/>
                  </a:cubicBezTo>
                  <a:cubicBezTo>
                    <a:pt x="30" y="151"/>
                    <a:pt x="30" y="150"/>
                    <a:pt x="29" y="148"/>
                  </a:cubicBezTo>
                  <a:cubicBezTo>
                    <a:pt x="28" y="146"/>
                    <a:pt x="28" y="147"/>
                    <a:pt x="29" y="145"/>
                  </a:cubicBezTo>
                  <a:cubicBezTo>
                    <a:pt x="30" y="146"/>
                    <a:pt x="31" y="146"/>
                    <a:pt x="31" y="147"/>
                  </a:cubicBezTo>
                  <a:cubicBezTo>
                    <a:pt x="31" y="143"/>
                    <a:pt x="30" y="140"/>
                    <a:pt x="30" y="136"/>
                  </a:cubicBezTo>
                  <a:cubicBezTo>
                    <a:pt x="28" y="140"/>
                    <a:pt x="27" y="135"/>
                    <a:pt x="26" y="133"/>
                  </a:cubicBezTo>
                  <a:cubicBezTo>
                    <a:pt x="26" y="131"/>
                    <a:pt x="26" y="127"/>
                    <a:pt x="24" y="127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3" y="128"/>
                    <a:pt x="23" y="128"/>
                    <a:pt x="23" y="127"/>
                  </a:cubicBezTo>
                  <a:cubicBezTo>
                    <a:pt x="23" y="130"/>
                    <a:pt x="20" y="128"/>
                    <a:pt x="19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1" y="126"/>
                    <a:pt x="20" y="126"/>
                    <a:pt x="19" y="125"/>
                  </a:cubicBezTo>
                  <a:cubicBezTo>
                    <a:pt x="19" y="125"/>
                    <a:pt x="19" y="123"/>
                    <a:pt x="19" y="123"/>
                  </a:cubicBezTo>
                  <a:cubicBezTo>
                    <a:pt x="19" y="121"/>
                    <a:pt x="18" y="117"/>
                    <a:pt x="20" y="117"/>
                  </a:cubicBezTo>
                  <a:cubicBezTo>
                    <a:pt x="19" y="117"/>
                    <a:pt x="19" y="116"/>
                    <a:pt x="19" y="115"/>
                  </a:cubicBezTo>
                  <a:cubicBezTo>
                    <a:pt x="19" y="115"/>
                    <a:pt x="20" y="115"/>
                    <a:pt x="20" y="116"/>
                  </a:cubicBezTo>
                  <a:cubicBezTo>
                    <a:pt x="19" y="114"/>
                    <a:pt x="19" y="114"/>
                    <a:pt x="20" y="113"/>
                  </a:cubicBezTo>
                  <a:cubicBezTo>
                    <a:pt x="21" y="111"/>
                    <a:pt x="21" y="109"/>
                    <a:pt x="23" y="110"/>
                  </a:cubicBezTo>
                  <a:cubicBezTo>
                    <a:pt x="23" y="108"/>
                    <a:pt x="23" y="107"/>
                    <a:pt x="23" y="105"/>
                  </a:cubicBezTo>
                  <a:cubicBezTo>
                    <a:pt x="23" y="104"/>
                    <a:pt x="24" y="102"/>
                    <a:pt x="25" y="101"/>
                  </a:cubicBezTo>
                  <a:cubicBezTo>
                    <a:pt x="25" y="100"/>
                    <a:pt x="26" y="100"/>
                    <a:pt x="26" y="99"/>
                  </a:cubicBezTo>
                  <a:cubicBezTo>
                    <a:pt x="26" y="99"/>
                    <a:pt x="26" y="98"/>
                    <a:pt x="26" y="97"/>
                  </a:cubicBezTo>
                  <a:cubicBezTo>
                    <a:pt x="27" y="95"/>
                    <a:pt x="27" y="94"/>
                    <a:pt x="27" y="92"/>
                  </a:cubicBezTo>
                  <a:cubicBezTo>
                    <a:pt x="27" y="91"/>
                    <a:pt x="27" y="89"/>
                    <a:pt x="28" y="88"/>
                  </a:cubicBezTo>
                  <a:cubicBezTo>
                    <a:pt x="28" y="87"/>
                    <a:pt x="28" y="86"/>
                    <a:pt x="28" y="85"/>
                  </a:cubicBezTo>
                  <a:cubicBezTo>
                    <a:pt x="28" y="85"/>
                    <a:pt x="27" y="84"/>
                    <a:pt x="27" y="83"/>
                  </a:cubicBezTo>
                  <a:cubicBezTo>
                    <a:pt x="26" y="78"/>
                    <a:pt x="32" y="81"/>
                    <a:pt x="33" y="78"/>
                  </a:cubicBezTo>
                  <a:cubicBezTo>
                    <a:pt x="33" y="80"/>
                    <a:pt x="35" y="80"/>
                    <a:pt x="37" y="80"/>
                  </a:cubicBezTo>
                  <a:cubicBezTo>
                    <a:pt x="39" y="80"/>
                    <a:pt x="36" y="82"/>
                    <a:pt x="36" y="83"/>
                  </a:cubicBezTo>
                  <a:cubicBezTo>
                    <a:pt x="36" y="84"/>
                    <a:pt x="37" y="88"/>
                    <a:pt x="35" y="88"/>
                  </a:cubicBezTo>
                  <a:cubicBezTo>
                    <a:pt x="34" y="88"/>
                    <a:pt x="37" y="90"/>
                    <a:pt x="36" y="90"/>
                  </a:cubicBezTo>
                  <a:cubicBezTo>
                    <a:pt x="37" y="88"/>
                    <a:pt x="40" y="89"/>
                    <a:pt x="41" y="90"/>
                  </a:cubicBezTo>
                  <a:cubicBezTo>
                    <a:pt x="43" y="87"/>
                    <a:pt x="46" y="90"/>
                    <a:pt x="48" y="92"/>
                  </a:cubicBezTo>
                  <a:cubicBezTo>
                    <a:pt x="48" y="91"/>
                    <a:pt x="48" y="91"/>
                    <a:pt x="48" y="90"/>
                  </a:cubicBezTo>
                  <a:cubicBezTo>
                    <a:pt x="48" y="91"/>
                    <a:pt x="48" y="91"/>
                    <a:pt x="48" y="92"/>
                  </a:cubicBezTo>
                  <a:cubicBezTo>
                    <a:pt x="49" y="91"/>
                    <a:pt x="50" y="92"/>
                    <a:pt x="50" y="93"/>
                  </a:cubicBezTo>
                  <a:cubicBezTo>
                    <a:pt x="50" y="95"/>
                    <a:pt x="51" y="95"/>
                    <a:pt x="52" y="96"/>
                  </a:cubicBezTo>
                  <a:cubicBezTo>
                    <a:pt x="52" y="95"/>
                    <a:pt x="53" y="94"/>
                    <a:pt x="54" y="94"/>
                  </a:cubicBezTo>
                  <a:cubicBezTo>
                    <a:pt x="54" y="95"/>
                    <a:pt x="54" y="96"/>
                    <a:pt x="54" y="96"/>
                  </a:cubicBezTo>
                  <a:cubicBezTo>
                    <a:pt x="54" y="94"/>
                    <a:pt x="56" y="92"/>
                    <a:pt x="54" y="9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Tanzania">
              <a:extLst>
                <a:ext uri="{FF2B5EF4-FFF2-40B4-BE49-F238E27FC236}">
                  <a16:creationId xmlns:a16="http://schemas.microsoft.com/office/drawing/2014/main" id="{BF225386-A491-DE7A-86CF-B863410D7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0119" y="2808841"/>
              <a:ext cx="267123" cy="297594"/>
            </a:xfrm>
            <a:custGeom>
              <a:avLst/>
              <a:gdLst>
                <a:gd name="T0" fmla="*/ 98 w 111"/>
                <a:gd name="T1" fmla="*/ 43 h 124"/>
                <a:gd name="T2" fmla="*/ 97 w 111"/>
                <a:gd name="T3" fmla="*/ 46 h 124"/>
                <a:gd name="T4" fmla="*/ 93 w 111"/>
                <a:gd name="T5" fmla="*/ 59 h 124"/>
                <a:gd name="T6" fmla="*/ 96 w 111"/>
                <a:gd name="T7" fmla="*/ 64 h 124"/>
                <a:gd name="T8" fmla="*/ 99 w 111"/>
                <a:gd name="T9" fmla="*/ 68 h 124"/>
                <a:gd name="T10" fmla="*/ 101 w 111"/>
                <a:gd name="T11" fmla="*/ 72 h 124"/>
                <a:gd name="T12" fmla="*/ 99 w 111"/>
                <a:gd name="T13" fmla="*/ 78 h 124"/>
                <a:gd name="T14" fmla="*/ 100 w 111"/>
                <a:gd name="T15" fmla="*/ 84 h 124"/>
                <a:gd name="T16" fmla="*/ 99 w 111"/>
                <a:gd name="T17" fmla="*/ 92 h 124"/>
                <a:gd name="T18" fmla="*/ 102 w 111"/>
                <a:gd name="T19" fmla="*/ 97 h 124"/>
                <a:gd name="T20" fmla="*/ 104 w 111"/>
                <a:gd name="T21" fmla="*/ 101 h 124"/>
                <a:gd name="T22" fmla="*/ 106 w 111"/>
                <a:gd name="T23" fmla="*/ 106 h 124"/>
                <a:gd name="T24" fmla="*/ 109 w 111"/>
                <a:gd name="T25" fmla="*/ 107 h 124"/>
                <a:gd name="T26" fmla="*/ 111 w 111"/>
                <a:gd name="T27" fmla="*/ 107 h 124"/>
                <a:gd name="T28" fmla="*/ 104 w 111"/>
                <a:gd name="T29" fmla="*/ 114 h 124"/>
                <a:gd name="T30" fmla="*/ 97 w 111"/>
                <a:gd name="T31" fmla="*/ 116 h 124"/>
                <a:gd name="T32" fmla="*/ 91 w 111"/>
                <a:gd name="T33" fmla="*/ 119 h 124"/>
                <a:gd name="T34" fmla="*/ 83 w 111"/>
                <a:gd name="T35" fmla="*/ 122 h 124"/>
                <a:gd name="T36" fmla="*/ 75 w 111"/>
                <a:gd name="T37" fmla="*/ 122 h 124"/>
                <a:gd name="T38" fmla="*/ 68 w 111"/>
                <a:gd name="T39" fmla="*/ 123 h 124"/>
                <a:gd name="T40" fmla="*/ 63 w 111"/>
                <a:gd name="T41" fmla="*/ 121 h 124"/>
                <a:gd name="T42" fmla="*/ 55 w 111"/>
                <a:gd name="T43" fmla="*/ 121 h 124"/>
                <a:gd name="T44" fmla="*/ 53 w 111"/>
                <a:gd name="T45" fmla="*/ 119 h 124"/>
                <a:gd name="T46" fmla="*/ 52 w 111"/>
                <a:gd name="T47" fmla="*/ 115 h 124"/>
                <a:gd name="T48" fmla="*/ 45 w 111"/>
                <a:gd name="T49" fmla="*/ 98 h 124"/>
                <a:gd name="T50" fmla="*/ 43 w 111"/>
                <a:gd name="T51" fmla="*/ 98 h 124"/>
                <a:gd name="T52" fmla="*/ 42 w 111"/>
                <a:gd name="T53" fmla="*/ 99 h 124"/>
                <a:gd name="T54" fmla="*/ 37 w 111"/>
                <a:gd name="T55" fmla="*/ 98 h 124"/>
                <a:gd name="T56" fmla="*/ 36 w 111"/>
                <a:gd name="T57" fmla="*/ 97 h 124"/>
                <a:gd name="T58" fmla="*/ 31 w 111"/>
                <a:gd name="T59" fmla="*/ 95 h 124"/>
                <a:gd name="T60" fmla="*/ 25 w 111"/>
                <a:gd name="T61" fmla="*/ 93 h 124"/>
                <a:gd name="T62" fmla="*/ 19 w 111"/>
                <a:gd name="T63" fmla="*/ 87 h 124"/>
                <a:gd name="T64" fmla="*/ 14 w 111"/>
                <a:gd name="T65" fmla="*/ 82 h 124"/>
                <a:gd name="T66" fmla="*/ 10 w 111"/>
                <a:gd name="T67" fmla="*/ 72 h 124"/>
                <a:gd name="T68" fmla="*/ 1 w 111"/>
                <a:gd name="T69" fmla="*/ 57 h 124"/>
                <a:gd name="T70" fmla="*/ 1 w 111"/>
                <a:gd name="T71" fmla="*/ 52 h 124"/>
                <a:gd name="T72" fmla="*/ 5 w 111"/>
                <a:gd name="T73" fmla="*/ 38 h 124"/>
                <a:gd name="T74" fmla="*/ 11 w 111"/>
                <a:gd name="T75" fmla="*/ 29 h 124"/>
                <a:gd name="T76" fmla="*/ 15 w 111"/>
                <a:gd name="T77" fmla="*/ 27 h 124"/>
                <a:gd name="T78" fmla="*/ 11 w 111"/>
                <a:gd name="T79" fmla="*/ 21 h 124"/>
                <a:gd name="T80" fmla="*/ 11 w 111"/>
                <a:gd name="T81" fmla="*/ 20 h 124"/>
                <a:gd name="T82" fmla="*/ 14 w 111"/>
                <a:gd name="T83" fmla="*/ 16 h 124"/>
                <a:gd name="T84" fmla="*/ 15 w 111"/>
                <a:gd name="T85" fmla="*/ 9 h 124"/>
                <a:gd name="T86" fmla="*/ 12 w 111"/>
                <a:gd name="T87" fmla="*/ 2 h 124"/>
                <a:gd name="T88" fmla="*/ 16 w 111"/>
                <a:gd name="T89" fmla="*/ 1 h 124"/>
                <a:gd name="T90" fmla="*/ 45 w 111"/>
                <a:gd name="T91" fmla="*/ 0 h 124"/>
                <a:gd name="T92" fmla="*/ 50 w 111"/>
                <a:gd name="T93" fmla="*/ 3 h 124"/>
                <a:gd name="T94" fmla="*/ 65 w 111"/>
                <a:gd name="T95" fmla="*/ 13 h 124"/>
                <a:gd name="T96" fmla="*/ 73 w 111"/>
                <a:gd name="T97" fmla="*/ 17 h 124"/>
                <a:gd name="T98" fmla="*/ 83 w 111"/>
                <a:gd name="T99" fmla="*/ 24 h 124"/>
                <a:gd name="T100" fmla="*/ 82 w 111"/>
                <a:gd name="T101" fmla="*/ 30 h 124"/>
                <a:gd name="T102" fmla="*/ 106 w 111"/>
                <a:gd name="T103" fmla="*/ 77 h 124"/>
                <a:gd name="T104" fmla="*/ 103 w 111"/>
                <a:gd name="T105" fmla="*/ 80 h 124"/>
                <a:gd name="T106" fmla="*/ 103 w 111"/>
                <a:gd name="T107" fmla="*/ 45 h 124"/>
                <a:gd name="T108" fmla="*/ 103 w 111"/>
                <a:gd name="T109" fmla="*/ 52 h 124"/>
                <a:gd name="T110" fmla="*/ 103 w 111"/>
                <a:gd name="T111" fmla="*/ 45 h 124"/>
                <a:gd name="T112" fmla="*/ 98 w 111"/>
                <a:gd name="T113" fmla="*/ 61 h 124"/>
                <a:gd name="T114" fmla="*/ 101 w 111"/>
                <a:gd name="T115" fmla="*/ 5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1" h="124">
                  <a:moveTo>
                    <a:pt x="90" y="35"/>
                  </a:moveTo>
                  <a:cubicBezTo>
                    <a:pt x="92" y="38"/>
                    <a:pt x="95" y="40"/>
                    <a:pt x="98" y="43"/>
                  </a:cubicBezTo>
                  <a:cubicBezTo>
                    <a:pt x="98" y="43"/>
                    <a:pt x="98" y="44"/>
                    <a:pt x="98" y="44"/>
                  </a:cubicBezTo>
                  <a:cubicBezTo>
                    <a:pt x="98" y="47"/>
                    <a:pt x="97" y="44"/>
                    <a:pt x="97" y="46"/>
                  </a:cubicBezTo>
                  <a:cubicBezTo>
                    <a:pt x="96" y="47"/>
                    <a:pt x="97" y="50"/>
                    <a:pt x="96" y="51"/>
                  </a:cubicBezTo>
                  <a:cubicBezTo>
                    <a:pt x="96" y="53"/>
                    <a:pt x="93" y="57"/>
                    <a:pt x="93" y="59"/>
                  </a:cubicBezTo>
                  <a:cubicBezTo>
                    <a:pt x="94" y="60"/>
                    <a:pt x="95" y="59"/>
                    <a:pt x="95" y="61"/>
                  </a:cubicBezTo>
                  <a:cubicBezTo>
                    <a:pt x="95" y="62"/>
                    <a:pt x="95" y="63"/>
                    <a:pt x="96" y="64"/>
                  </a:cubicBezTo>
                  <a:cubicBezTo>
                    <a:pt x="96" y="63"/>
                    <a:pt x="96" y="63"/>
                    <a:pt x="96" y="62"/>
                  </a:cubicBezTo>
                  <a:cubicBezTo>
                    <a:pt x="97" y="64"/>
                    <a:pt x="98" y="65"/>
                    <a:pt x="99" y="68"/>
                  </a:cubicBezTo>
                  <a:cubicBezTo>
                    <a:pt x="99" y="68"/>
                    <a:pt x="101" y="68"/>
                    <a:pt x="102" y="69"/>
                  </a:cubicBezTo>
                  <a:cubicBezTo>
                    <a:pt x="102" y="69"/>
                    <a:pt x="101" y="71"/>
                    <a:pt x="101" y="72"/>
                  </a:cubicBezTo>
                  <a:cubicBezTo>
                    <a:pt x="101" y="71"/>
                    <a:pt x="100" y="71"/>
                    <a:pt x="100" y="70"/>
                  </a:cubicBezTo>
                  <a:cubicBezTo>
                    <a:pt x="98" y="72"/>
                    <a:pt x="99" y="75"/>
                    <a:pt x="99" y="78"/>
                  </a:cubicBezTo>
                  <a:cubicBezTo>
                    <a:pt x="100" y="78"/>
                    <a:pt x="100" y="78"/>
                    <a:pt x="100" y="77"/>
                  </a:cubicBezTo>
                  <a:cubicBezTo>
                    <a:pt x="101" y="80"/>
                    <a:pt x="100" y="82"/>
                    <a:pt x="100" y="84"/>
                  </a:cubicBezTo>
                  <a:cubicBezTo>
                    <a:pt x="100" y="88"/>
                    <a:pt x="100" y="89"/>
                    <a:pt x="102" y="91"/>
                  </a:cubicBezTo>
                  <a:cubicBezTo>
                    <a:pt x="101" y="91"/>
                    <a:pt x="100" y="91"/>
                    <a:pt x="99" y="92"/>
                  </a:cubicBezTo>
                  <a:cubicBezTo>
                    <a:pt x="100" y="92"/>
                    <a:pt x="101" y="92"/>
                    <a:pt x="100" y="93"/>
                  </a:cubicBezTo>
                  <a:cubicBezTo>
                    <a:pt x="103" y="92"/>
                    <a:pt x="104" y="96"/>
                    <a:pt x="102" y="97"/>
                  </a:cubicBezTo>
                  <a:cubicBezTo>
                    <a:pt x="104" y="97"/>
                    <a:pt x="105" y="100"/>
                    <a:pt x="103" y="101"/>
                  </a:cubicBezTo>
                  <a:cubicBezTo>
                    <a:pt x="103" y="101"/>
                    <a:pt x="104" y="101"/>
                    <a:pt x="104" y="101"/>
                  </a:cubicBezTo>
                  <a:cubicBezTo>
                    <a:pt x="104" y="102"/>
                    <a:pt x="103" y="103"/>
                    <a:pt x="103" y="103"/>
                  </a:cubicBezTo>
                  <a:cubicBezTo>
                    <a:pt x="106" y="103"/>
                    <a:pt x="105" y="104"/>
                    <a:pt x="106" y="106"/>
                  </a:cubicBezTo>
                  <a:cubicBezTo>
                    <a:pt x="106" y="106"/>
                    <a:pt x="106" y="105"/>
                    <a:pt x="106" y="105"/>
                  </a:cubicBezTo>
                  <a:cubicBezTo>
                    <a:pt x="107" y="106"/>
                    <a:pt x="108" y="106"/>
                    <a:pt x="109" y="107"/>
                  </a:cubicBezTo>
                  <a:cubicBezTo>
                    <a:pt x="108" y="107"/>
                    <a:pt x="108" y="106"/>
                    <a:pt x="108" y="106"/>
                  </a:cubicBezTo>
                  <a:cubicBezTo>
                    <a:pt x="109" y="107"/>
                    <a:pt x="110" y="107"/>
                    <a:pt x="111" y="107"/>
                  </a:cubicBezTo>
                  <a:cubicBezTo>
                    <a:pt x="111" y="108"/>
                    <a:pt x="110" y="108"/>
                    <a:pt x="110" y="109"/>
                  </a:cubicBezTo>
                  <a:cubicBezTo>
                    <a:pt x="108" y="110"/>
                    <a:pt x="106" y="113"/>
                    <a:pt x="104" y="114"/>
                  </a:cubicBezTo>
                  <a:cubicBezTo>
                    <a:pt x="103" y="114"/>
                    <a:pt x="102" y="114"/>
                    <a:pt x="100" y="115"/>
                  </a:cubicBezTo>
                  <a:cubicBezTo>
                    <a:pt x="99" y="116"/>
                    <a:pt x="99" y="117"/>
                    <a:pt x="97" y="116"/>
                  </a:cubicBezTo>
                  <a:cubicBezTo>
                    <a:pt x="96" y="116"/>
                    <a:pt x="95" y="116"/>
                    <a:pt x="94" y="117"/>
                  </a:cubicBezTo>
                  <a:cubicBezTo>
                    <a:pt x="93" y="117"/>
                    <a:pt x="92" y="119"/>
                    <a:pt x="91" y="119"/>
                  </a:cubicBezTo>
                  <a:cubicBezTo>
                    <a:pt x="90" y="120"/>
                    <a:pt x="86" y="118"/>
                    <a:pt x="84" y="118"/>
                  </a:cubicBezTo>
                  <a:cubicBezTo>
                    <a:pt x="84" y="120"/>
                    <a:pt x="85" y="121"/>
                    <a:pt x="83" y="122"/>
                  </a:cubicBezTo>
                  <a:cubicBezTo>
                    <a:pt x="82" y="123"/>
                    <a:pt x="81" y="123"/>
                    <a:pt x="79" y="123"/>
                  </a:cubicBezTo>
                  <a:cubicBezTo>
                    <a:pt x="78" y="123"/>
                    <a:pt x="77" y="122"/>
                    <a:pt x="75" y="122"/>
                  </a:cubicBezTo>
                  <a:cubicBezTo>
                    <a:pt x="74" y="122"/>
                    <a:pt x="74" y="123"/>
                    <a:pt x="73" y="123"/>
                  </a:cubicBezTo>
                  <a:cubicBezTo>
                    <a:pt x="72" y="123"/>
                    <a:pt x="68" y="124"/>
                    <a:pt x="68" y="123"/>
                  </a:cubicBezTo>
                  <a:cubicBezTo>
                    <a:pt x="68" y="121"/>
                    <a:pt x="67" y="120"/>
                    <a:pt x="66" y="119"/>
                  </a:cubicBezTo>
                  <a:cubicBezTo>
                    <a:pt x="65" y="118"/>
                    <a:pt x="63" y="121"/>
                    <a:pt x="63" y="121"/>
                  </a:cubicBezTo>
                  <a:cubicBezTo>
                    <a:pt x="62" y="122"/>
                    <a:pt x="61" y="122"/>
                    <a:pt x="59" y="122"/>
                  </a:cubicBezTo>
                  <a:cubicBezTo>
                    <a:pt x="58" y="122"/>
                    <a:pt x="56" y="122"/>
                    <a:pt x="55" y="121"/>
                  </a:cubicBezTo>
                  <a:cubicBezTo>
                    <a:pt x="55" y="120"/>
                    <a:pt x="56" y="119"/>
                    <a:pt x="55" y="119"/>
                  </a:cubicBezTo>
                  <a:cubicBezTo>
                    <a:pt x="54" y="119"/>
                    <a:pt x="53" y="119"/>
                    <a:pt x="53" y="119"/>
                  </a:cubicBezTo>
                  <a:cubicBezTo>
                    <a:pt x="53" y="118"/>
                    <a:pt x="53" y="117"/>
                    <a:pt x="53" y="117"/>
                  </a:cubicBezTo>
                  <a:cubicBezTo>
                    <a:pt x="53" y="116"/>
                    <a:pt x="52" y="115"/>
                    <a:pt x="52" y="115"/>
                  </a:cubicBezTo>
                  <a:cubicBezTo>
                    <a:pt x="52" y="114"/>
                    <a:pt x="53" y="112"/>
                    <a:pt x="53" y="111"/>
                  </a:cubicBezTo>
                  <a:cubicBezTo>
                    <a:pt x="51" y="106"/>
                    <a:pt x="52" y="99"/>
                    <a:pt x="45" y="98"/>
                  </a:cubicBezTo>
                  <a:cubicBezTo>
                    <a:pt x="45" y="98"/>
                    <a:pt x="45" y="99"/>
                    <a:pt x="45" y="100"/>
                  </a:cubicBezTo>
                  <a:cubicBezTo>
                    <a:pt x="45" y="99"/>
                    <a:pt x="44" y="98"/>
                    <a:pt x="43" y="98"/>
                  </a:cubicBezTo>
                  <a:cubicBezTo>
                    <a:pt x="43" y="99"/>
                    <a:pt x="42" y="99"/>
                    <a:pt x="42" y="98"/>
                  </a:cubicBezTo>
                  <a:cubicBezTo>
                    <a:pt x="42" y="98"/>
                    <a:pt x="42" y="99"/>
                    <a:pt x="42" y="99"/>
                  </a:cubicBezTo>
                  <a:cubicBezTo>
                    <a:pt x="40" y="100"/>
                    <a:pt x="41" y="98"/>
                    <a:pt x="40" y="98"/>
                  </a:cubicBezTo>
                  <a:cubicBezTo>
                    <a:pt x="39" y="98"/>
                    <a:pt x="38" y="98"/>
                    <a:pt x="37" y="98"/>
                  </a:cubicBezTo>
                  <a:cubicBezTo>
                    <a:pt x="37" y="98"/>
                    <a:pt x="37" y="99"/>
                    <a:pt x="37" y="99"/>
                  </a:cubicBezTo>
                  <a:cubicBezTo>
                    <a:pt x="35" y="100"/>
                    <a:pt x="36" y="98"/>
                    <a:pt x="36" y="97"/>
                  </a:cubicBezTo>
                  <a:cubicBezTo>
                    <a:pt x="34" y="97"/>
                    <a:pt x="34" y="95"/>
                    <a:pt x="33" y="95"/>
                  </a:cubicBezTo>
                  <a:cubicBezTo>
                    <a:pt x="33" y="95"/>
                    <a:pt x="32" y="96"/>
                    <a:pt x="31" y="95"/>
                  </a:cubicBezTo>
                  <a:cubicBezTo>
                    <a:pt x="31" y="95"/>
                    <a:pt x="31" y="94"/>
                    <a:pt x="31" y="94"/>
                  </a:cubicBezTo>
                  <a:cubicBezTo>
                    <a:pt x="30" y="93"/>
                    <a:pt x="27" y="93"/>
                    <a:pt x="25" y="93"/>
                  </a:cubicBezTo>
                  <a:cubicBezTo>
                    <a:pt x="26" y="92"/>
                    <a:pt x="25" y="91"/>
                    <a:pt x="25" y="90"/>
                  </a:cubicBezTo>
                  <a:cubicBezTo>
                    <a:pt x="21" y="94"/>
                    <a:pt x="23" y="87"/>
                    <a:pt x="19" y="87"/>
                  </a:cubicBezTo>
                  <a:cubicBezTo>
                    <a:pt x="18" y="87"/>
                    <a:pt x="17" y="88"/>
                    <a:pt x="15" y="86"/>
                  </a:cubicBezTo>
                  <a:cubicBezTo>
                    <a:pt x="14" y="86"/>
                    <a:pt x="14" y="83"/>
                    <a:pt x="14" y="82"/>
                  </a:cubicBezTo>
                  <a:cubicBezTo>
                    <a:pt x="12" y="81"/>
                    <a:pt x="12" y="79"/>
                    <a:pt x="11" y="77"/>
                  </a:cubicBezTo>
                  <a:cubicBezTo>
                    <a:pt x="10" y="75"/>
                    <a:pt x="11" y="74"/>
                    <a:pt x="10" y="72"/>
                  </a:cubicBezTo>
                  <a:cubicBezTo>
                    <a:pt x="8" y="68"/>
                    <a:pt x="5" y="65"/>
                    <a:pt x="2" y="62"/>
                  </a:cubicBezTo>
                  <a:cubicBezTo>
                    <a:pt x="1" y="61"/>
                    <a:pt x="1" y="59"/>
                    <a:pt x="1" y="57"/>
                  </a:cubicBezTo>
                  <a:cubicBezTo>
                    <a:pt x="1" y="57"/>
                    <a:pt x="3" y="56"/>
                    <a:pt x="3" y="55"/>
                  </a:cubicBezTo>
                  <a:cubicBezTo>
                    <a:pt x="2" y="54"/>
                    <a:pt x="2" y="53"/>
                    <a:pt x="1" y="52"/>
                  </a:cubicBezTo>
                  <a:cubicBezTo>
                    <a:pt x="0" y="48"/>
                    <a:pt x="0" y="44"/>
                    <a:pt x="0" y="40"/>
                  </a:cubicBezTo>
                  <a:cubicBezTo>
                    <a:pt x="2" y="40"/>
                    <a:pt x="5" y="41"/>
                    <a:pt x="5" y="38"/>
                  </a:cubicBezTo>
                  <a:cubicBezTo>
                    <a:pt x="6" y="40"/>
                    <a:pt x="10" y="34"/>
                    <a:pt x="9" y="32"/>
                  </a:cubicBezTo>
                  <a:cubicBezTo>
                    <a:pt x="12" y="33"/>
                    <a:pt x="10" y="30"/>
                    <a:pt x="11" y="29"/>
                  </a:cubicBezTo>
                  <a:cubicBezTo>
                    <a:pt x="13" y="29"/>
                    <a:pt x="13" y="29"/>
                    <a:pt x="13" y="27"/>
                  </a:cubicBezTo>
                  <a:cubicBezTo>
                    <a:pt x="13" y="27"/>
                    <a:pt x="15" y="27"/>
                    <a:pt x="15" y="27"/>
                  </a:cubicBezTo>
                  <a:cubicBezTo>
                    <a:pt x="15" y="26"/>
                    <a:pt x="16" y="23"/>
                    <a:pt x="14" y="23"/>
                  </a:cubicBezTo>
                  <a:cubicBezTo>
                    <a:pt x="13" y="23"/>
                    <a:pt x="10" y="23"/>
                    <a:pt x="11" y="21"/>
                  </a:cubicBezTo>
                  <a:cubicBezTo>
                    <a:pt x="12" y="21"/>
                    <a:pt x="12" y="20"/>
                    <a:pt x="12" y="19"/>
                  </a:cubicBezTo>
                  <a:cubicBezTo>
                    <a:pt x="12" y="19"/>
                    <a:pt x="11" y="19"/>
                    <a:pt x="11" y="20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6" y="17"/>
                    <a:pt x="16" y="13"/>
                    <a:pt x="15" y="12"/>
                  </a:cubicBezTo>
                  <a:cubicBezTo>
                    <a:pt x="14" y="11"/>
                    <a:pt x="14" y="10"/>
                    <a:pt x="15" y="9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5"/>
                    <a:pt x="12" y="4"/>
                    <a:pt x="12" y="2"/>
                  </a:cubicBezTo>
                  <a:cubicBezTo>
                    <a:pt x="13" y="2"/>
                    <a:pt x="13" y="1"/>
                    <a:pt x="14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20" y="1"/>
                    <a:pt x="24" y="1"/>
                    <a:pt x="28" y="1"/>
                  </a:cubicBezTo>
                  <a:cubicBezTo>
                    <a:pt x="33" y="1"/>
                    <a:pt x="39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8" y="3"/>
                    <a:pt x="50" y="3"/>
                  </a:cubicBezTo>
                  <a:cubicBezTo>
                    <a:pt x="52" y="4"/>
                    <a:pt x="53" y="6"/>
                    <a:pt x="55" y="7"/>
                  </a:cubicBezTo>
                  <a:cubicBezTo>
                    <a:pt x="58" y="9"/>
                    <a:pt x="62" y="11"/>
                    <a:pt x="65" y="13"/>
                  </a:cubicBezTo>
                  <a:cubicBezTo>
                    <a:pt x="66" y="14"/>
                    <a:pt x="68" y="14"/>
                    <a:pt x="69" y="15"/>
                  </a:cubicBezTo>
                  <a:cubicBezTo>
                    <a:pt x="71" y="16"/>
                    <a:pt x="72" y="17"/>
                    <a:pt x="73" y="17"/>
                  </a:cubicBezTo>
                  <a:cubicBezTo>
                    <a:pt x="75" y="19"/>
                    <a:pt x="77" y="21"/>
                    <a:pt x="79" y="22"/>
                  </a:cubicBezTo>
                  <a:cubicBezTo>
                    <a:pt x="81" y="23"/>
                    <a:pt x="82" y="25"/>
                    <a:pt x="83" y="24"/>
                  </a:cubicBezTo>
                  <a:cubicBezTo>
                    <a:pt x="83" y="25"/>
                    <a:pt x="84" y="27"/>
                    <a:pt x="83" y="27"/>
                  </a:cubicBezTo>
                  <a:cubicBezTo>
                    <a:pt x="82" y="28"/>
                    <a:pt x="82" y="28"/>
                    <a:pt x="82" y="30"/>
                  </a:cubicBezTo>
                  <a:cubicBezTo>
                    <a:pt x="84" y="29"/>
                    <a:pt x="88" y="34"/>
                    <a:pt x="90" y="35"/>
                  </a:cubicBezTo>
                  <a:close/>
                  <a:moveTo>
                    <a:pt x="106" y="77"/>
                  </a:moveTo>
                  <a:cubicBezTo>
                    <a:pt x="104" y="78"/>
                    <a:pt x="101" y="78"/>
                    <a:pt x="103" y="81"/>
                  </a:cubicBezTo>
                  <a:cubicBezTo>
                    <a:pt x="103" y="81"/>
                    <a:pt x="103" y="80"/>
                    <a:pt x="103" y="80"/>
                  </a:cubicBezTo>
                  <a:cubicBezTo>
                    <a:pt x="105" y="80"/>
                    <a:pt x="105" y="78"/>
                    <a:pt x="106" y="77"/>
                  </a:cubicBezTo>
                  <a:close/>
                  <a:moveTo>
                    <a:pt x="103" y="45"/>
                  </a:moveTo>
                  <a:cubicBezTo>
                    <a:pt x="103" y="46"/>
                    <a:pt x="103" y="49"/>
                    <a:pt x="103" y="49"/>
                  </a:cubicBezTo>
                  <a:cubicBezTo>
                    <a:pt x="102" y="50"/>
                    <a:pt x="103" y="50"/>
                    <a:pt x="103" y="52"/>
                  </a:cubicBezTo>
                  <a:cubicBezTo>
                    <a:pt x="105" y="50"/>
                    <a:pt x="103" y="48"/>
                    <a:pt x="105" y="47"/>
                  </a:cubicBezTo>
                  <a:cubicBezTo>
                    <a:pt x="107" y="46"/>
                    <a:pt x="104" y="45"/>
                    <a:pt x="103" y="45"/>
                  </a:cubicBezTo>
                  <a:close/>
                  <a:moveTo>
                    <a:pt x="100" y="54"/>
                  </a:moveTo>
                  <a:cubicBezTo>
                    <a:pt x="98" y="57"/>
                    <a:pt x="98" y="58"/>
                    <a:pt x="98" y="61"/>
                  </a:cubicBezTo>
                  <a:cubicBezTo>
                    <a:pt x="100" y="61"/>
                    <a:pt x="100" y="63"/>
                    <a:pt x="102" y="63"/>
                  </a:cubicBezTo>
                  <a:cubicBezTo>
                    <a:pt x="102" y="61"/>
                    <a:pt x="100" y="61"/>
                    <a:pt x="101" y="59"/>
                  </a:cubicBezTo>
                  <a:cubicBezTo>
                    <a:pt x="101" y="58"/>
                    <a:pt x="100" y="56"/>
                    <a:pt x="100" y="5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Tajikistan">
              <a:extLst>
                <a:ext uri="{FF2B5EF4-FFF2-40B4-BE49-F238E27FC236}">
                  <a16:creationId xmlns:a16="http://schemas.microsoft.com/office/drawing/2014/main" id="{66400DB3-5E30-1082-6879-D4FF10529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7118" y="1661126"/>
              <a:ext cx="191963" cy="120866"/>
            </a:xfrm>
            <a:custGeom>
              <a:avLst/>
              <a:gdLst>
                <a:gd name="T0" fmla="*/ 59 w 80"/>
                <a:gd name="T1" fmla="*/ 18 h 50"/>
                <a:gd name="T2" fmla="*/ 53 w 80"/>
                <a:gd name="T3" fmla="*/ 20 h 50"/>
                <a:gd name="T4" fmla="*/ 51 w 80"/>
                <a:gd name="T5" fmla="*/ 20 h 50"/>
                <a:gd name="T6" fmla="*/ 48 w 80"/>
                <a:gd name="T7" fmla="*/ 18 h 50"/>
                <a:gd name="T8" fmla="*/ 44 w 80"/>
                <a:gd name="T9" fmla="*/ 18 h 50"/>
                <a:gd name="T10" fmla="*/ 41 w 80"/>
                <a:gd name="T11" fmla="*/ 16 h 50"/>
                <a:gd name="T12" fmla="*/ 38 w 80"/>
                <a:gd name="T13" fmla="*/ 19 h 50"/>
                <a:gd name="T14" fmla="*/ 34 w 80"/>
                <a:gd name="T15" fmla="*/ 17 h 50"/>
                <a:gd name="T16" fmla="*/ 29 w 80"/>
                <a:gd name="T17" fmla="*/ 16 h 50"/>
                <a:gd name="T18" fmla="*/ 20 w 80"/>
                <a:gd name="T19" fmla="*/ 15 h 50"/>
                <a:gd name="T20" fmla="*/ 22 w 80"/>
                <a:gd name="T21" fmla="*/ 14 h 50"/>
                <a:gd name="T22" fmla="*/ 28 w 80"/>
                <a:gd name="T23" fmla="*/ 10 h 50"/>
                <a:gd name="T24" fmla="*/ 34 w 80"/>
                <a:gd name="T25" fmla="*/ 12 h 50"/>
                <a:gd name="T26" fmla="*/ 36 w 80"/>
                <a:gd name="T27" fmla="*/ 10 h 50"/>
                <a:gd name="T28" fmla="*/ 33 w 80"/>
                <a:gd name="T29" fmla="*/ 8 h 50"/>
                <a:gd name="T30" fmla="*/ 32 w 80"/>
                <a:gd name="T31" fmla="*/ 7 h 50"/>
                <a:gd name="T32" fmla="*/ 35 w 80"/>
                <a:gd name="T33" fmla="*/ 4 h 50"/>
                <a:gd name="T34" fmla="*/ 32 w 80"/>
                <a:gd name="T35" fmla="*/ 0 h 50"/>
                <a:gd name="T36" fmla="*/ 25 w 80"/>
                <a:gd name="T37" fmla="*/ 6 h 50"/>
                <a:gd name="T38" fmla="*/ 20 w 80"/>
                <a:gd name="T39" fmla="*/ 5 h 50"/>
                <a:gd name="T40" fmla="*/ 20 w 80"/>
                <a:gd name="T41" fmla="*/ 9 h 50"/>
                <a:gd name="T42" fmla="*/ 17 w 80"/>
                <a:gd name="T43" fmla="*/ 11 h 50"/>
                <a:gd name="T44" fmla="*/ 17 w 80"/>
                <a:gd name="T45" fmla="*/ 11 h 50"/>
                <a:gd name="T46" fmla="*/ 13 w 80"/>
                <a:gd name="T47" fmla="*/ 13 h 50"/>
                <a:gd name="T48" fmla="*/ 8 w 80"/>
                <a:gd name="T49" fmla="*/ 17 h 50"/>
                <a:gd name="T50" fmla="*/ 2 w 80"/>
                <a:gd name="T51" fmla="*/ 17 h 50"/>
                <a:gd name="T52" fmla="*/ 1 w 80"/>
                <a:gd name="T53" fmla="*/ 21 h 50"/>
                <a:gd name="T54" fmla="*/ 4 w 80"/>
                <a:gd name="T55" fmla="*/ 24 h 50"/>
                <a:gd name="T56" fmla="*/ 8 w 80"/>
                <a:gd name="T57" fmla="*/ 29 h 50"/>
                <a:gd name="T58" fmla="*/ 11 w 80"/>
                <a:gd name="T59" fmla="*/ 33 h 50"/>
                <a:gd name="T60" fmla="*/ 7 w 80"/>
                <a:gd name="T61" fmla="*/ 39 h 50"/>
                <a:gd name="T62" fmla="*/ 5 w 80"/>
                <a:gd name="T63" fmla="*/ 44 h 50"/>
                <a:gd name="T64" fmla="*/ 7 w 80"/>
                <a:gd name="T65" fmla="*/ 48 h 50"/>
                <a:gd name="T66" fmla="*/ 14 w 80"/>
                <a:gd name="T67" fmla="*/ 44 h 50"/>
                <a:gd name="T68" fmla="*/ 16 w 80"/>
                <a:gd name="T69" fmla="*/ 42 h 50"/>
                <a:gd name="T70" fmla="*/ 21 w 80"/>
                <a:gd name="T71" fmla="*/ 42 h 50"/>
                <a:gd name="T72" fmla="*/ 28 w 80"/>
                <a:gd name="T73" fmla="*/ 36 h 50"/>
                <a:gd name="T74" fmla="*/ 35 w 80"/>
                <a:gd name="T75" fmla="*/ 29 h 50"/>
                <a:gd name="T76" fmla="*/ 40 w 80"/>
                <a:gd name="T77" fmla="*/ 36 h 50"/>
                <a:gd name="T78" fmla="*/ 42 w 80"/>
                <a:gd name="T79" fmla="*/ 37 h 50"/>
                <a:gd name="T80" fmla="*/ 41 w 80"/>
                <a:gd name="T81" fmla="*/ 44 h 50"/>
                <a:gd name="T82" fmla="*/ 51 w 80"/>
                <a:gd name="T83" fmla="*/ 46 h 50"/>
                <a:gd name="T84" fmla="*/ 58 w 80"/>
                <a:gd name="T85" fmla="*/ 42 h 50"/>
                <a:gd name="T86" fmla="*/ 65 w 80"/>
                <a:gd name="T87" fmla="*/ 41 h 50"/>
                <a:gd name="T88" fmla="*/ 64 w 80"/>
                <a:gd name="T89" fmla="*/ 44 h 50"/>
                <a:gd name="T90" fmla="*/ 71 w 80"/>
                <a:gd name="T91" fmla="*/ 41 h 50"/>
                <a:gd name="T92" fmla="*/ 80 w 80"/>
                <a:gd name="T93" fmla="*/ 41 h 50"/>
                <a:gd name="T94" fmla="*/ 75 w 80"/>
                <a:gd name="T95" fmla="*/ 32 h 50"/>
                <a:gd name="T96" fmla="*/ 68 w 80"/>
                <a:gd name="T97" fmla="*/ 28 h 50"/>
                <a:gd name="T98" fmla="*/ 64 w 80"/>
                <a:gd name="T99" fmla="*/ 24 h 50"/>
                <a:gd name="T100" fmla="*/ 63 w 80"/>
                <a:gd name="T101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0" h="50">
                  <a:moveTo>
                    <a:pt x="59" y="20"/>
                  </a:moveTo>
                  <a:cubicBezTo>
                    <a:pt x="59" y="19"/>
                    <a:pt x="59" y="19"/>
                    <a:pt x="59" y="18"/>
                  </a:cubicBezTo>
                  <a:cubicBezTo>
                    <a:pt x="58" y="19"/>
                    <a:pt x="57" y="20"/>
                    <a:pt x="56" y="20"/>
                  </a:cubicBezTo>
                  <a:cubicBezTo>
                    <a:pt x="54" y="19"/>
                    <a:pt x="54" y="18"/>
                    <a:pt x="53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19"/>
                    <a:pt x="52" y="20"/>
                    <a:pt x="51" y="20"/>
                  </a:cubicBezTo>
                  <a:cubicBezTo>
                    <a:pt x="50" y="20"/>
                    <a:pt x="50" y="20"/>
                    <a:pt x="49" y="21"/>
                  </a:cubicBezTo>
                  <a:cubicBezTo>
                    <a:pt x="48" y="21"/>
                    <a:pt x="48" y="20"/>
                    <a:pt x="48" y="18"/>
                  </a:cubicBezTo>
                  <a:cubicBezTo>
                    <a:pt x="47" y="20"/>
                    <a:pt x="46" y="21"/>
                    <a:pt x="44" y="20"/>
                  </a:cubicBezTo>
                  <a:cubicBezTo>
                    <a:pt x="44" y="20"/>
                    <a:pt x="45" y="18"/>
                    <a:pt x="44" y="18"/>
                  </a:cubicBezTo>
                  <a:cubicBezTo>
                    <a:pt x="43" y="18"/>
                    <a:pt x="42" y="19"/>
                    <a:pt x="42" y="18"/>
                  </a:cubicBezTo>
                  <a:cubicBezTo>
                    <a:pt x="42" y="18"/>
                    <a:pt x="42" y="14"/>
                    <a:pt x="41" y="16"/>
                  </a:cubicBezTo>
                  <a:cubicBezTo>
                    <a:pt x="40" y="17"/>
                    <a:pt x="39" y="18"/>
                    <a:pt x="38" y="17"/>
                  </a:cubicBezTo>
                  <a:cubicBezTo>
                    <a:pt x="38" y="18"/>
                    <a:pt x="38" y="18"/>
                    <a:pt x="38" y="19"/>
                  </a:cubicBezTo>
                  <a:cubicBezTo>
                    <a:pt x="37" y="19"/>
                    <a:pt x="35" y="19"/>
                    <a:pt x="34" y="18"/>
                  </a:cubicBezTo>
                  <a:cubicBezTo>
                    <a:pt x="34" y="18"/>
                    <a:pt x="34" y="18"/>
                    <a:pt x="34" y="17"/>
                  </a:cubicBezTo>
                  <a:cubicBezTo>
                    <a:pt x="33" y="18"/>
                    <a:pt x="32" y="17"/>
                    <a:pt x="31" y="16"/>
                  </a:cubicBezTo>
                  <a:cubicBezTo>
                    <a:pt x="31" y="18"/>
                    <a:pt x="28" y="18"/>
                    <a:pt x="29" y="16"/>
                  </a:cubicBezTo>
                  <a:cubicBezTo>
                    <a:pt x="28" y="19"/>
                    <a:pt x="23" y="17"/>
                    <a:pt x="21" y="17"/>
                  </a:cubicBezTo>
                  <a:cubicBezTo>
                    <a:pt x="20" y="17"/>
                    <a:pt x="20" y="16"/>
                    <a:pt x="20" y="15"/>
                  </a:cubicBezTo>
                  <a:cubicBezTo>
                    <a:pt x="19" y="15"/>
                    <a:pt x="20" y="13"/>
                    <a:pt x="20" y="12"/>
                  </a:cubicBezTo>
                  <a:cubicBezTo>
                    <a:pt x="22" y="11"/>
                    <a:pt x="21" y="13"/>
                    <a:pt x="22" y="14"/>
                  </a:cubicBezTo>
                  <a:cubicBezTo>
                    <a:pt x="23" y="14"/>
                    <a:pt x="23" y="12"/>
                    <a:pt x="22" y="12"/>
                  </a:cubicBezTo>
                  <a:cubicBezTo>
                    <a:pt x="22" y="10"/>
                    <a:pt x="27" y="9"/>
                    <a:pt x="28" y="10"/>
                  </a:cubicBezTo>
                  <a:cubicBezTo>
                    <a:pt x="30" y="12"/>
                    <a:pt x="31" y="9"/>
                    <a:pt x="32" y="13"/>
                  </a:cubicBezTo>
                  <a:cubicBezTo>
                    <a:pt x="32" y="12"/>
                    <a:pt x="33" y="12"/>
                    <a:pt x="34" y="12"/>
                  </a:cubicBezTo>
                  <a:cubicBezTo>
                    <a:pt x="34" y="12"/>
                    <a:pt x="34" y="11"/>
                    <a:pt x="34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5" y="10"/>
                    <a:pt x="34" y="10"/>
                    <a:pt x="33" y="9"/>
                  </a:cubicBezTo>
                  <a:cubicBezTo>
                    <a:pt x="33" y="9"/>
                    <a:pt x="33" y="8"/>
                    <a:pt x="33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6"/>
                    <a:pt x="34" y="5"/>
                    <a:pt x="35" y="4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4" y="2"/>
                    <a:pt x="33" y="1"/>
                    <a:pt x="32" y="0"/>
                  </a:cubicBezTo>
                  <a:cubicBezTo>
                    <a:pt x="30" y="0"/>
                    <a:pt x="31" y="1"/>
                    <a:pt x="30" y="3"/>
                  </a:cubicBezTo>
                  <a:cubicBezTo>
                    <a:pt x="29" y="4"/>
                    <a:pt x="25" y="2"/>
                    <a:pt x="25" y="6"/>
                  </a:cubicBezTo>
                  <a:cubicBezTo>
                    <a:pt x="23" y="4"/>
                    <a:pt x="23" y="3"/>
                    <a:pt x="21" y="3"/>
                  </a:cubicBezTo>
                  <a:cubicBezTo>
                    <a:pt x="20" y="3"/>
                    <a:pt x="20" y="5"/>
                    <a:pt x="20" y="5"/>
                  </a:cubicBezTo>
                  <a:cubicBezTo>
                    <a:pt x="20" y="6"/>
                    <a:pt x="19" y="5"/>
                    <a:pt x="19" y="6"/>
                  </a:cubicBezTo>
                  <a:cubicBezTo>
                    <a:pt x="19" y="7"/>
                    <a:pt x="22" y="9"/>
                    <a:pt x="20" y="9"/>
                  </a:cubicBezTo>
                  <a:cubicBezTo>
                    <a:pt x="17" y="9"/>
                    <a:pt x="15" y="9"/>
                    <a:pt x="13" y="9"/>
                  </a:cubicBezTo>
                  <a:cubicBezTo>
                    <a:pt x="13" y="11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6" y="14"/>
                    <a:pt x="15" y="15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2" y="18"/>
                    <a:pt x="9" y="17"/>
                    <a:pt x="8" y="17"/>
                  </a:cubicBezTo>
                  <a:cubicBezTo>
                    <a:pt x="7" y="17"/>
                    <a:pt x="7" y="16"/>
                    <a:pt x="5" y="16"/>
                  </a:cubicBezTo>
                  <a:cubicBezTo>
                    <a:pt x="4" y="16"/>
                    <a:pt x="3" y="18"/>
                    <a:pt x="2" y="17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2" y="20"/>
                    <a:pt x="0" y="20"/>
                    <a:pt x="1" y="21"/>
                  </a:cubicBezTo>
                  <a:cubicBezTo>
                    <a:pt x="2" y="21"/>
                    <a:pt x="3" y="21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5" y="24"/>
                    <a:pt x="10" y="22"/>
                    <a:pt x="9" y="25"/>
                  </a:cubicBezTo>
                  <a:cubicBezTo>
                    <a:pt x="7" y="24"/>
                    <a:pt x="8" y="28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8" y="31"/>
                    <a:pt x="10" y="32"/>
                    <a:pt x="11" y="33"/>
                  </a:cubicBezTo>
                  <a:cubicBezTo>
                    <a:pt x="12" y="34"/>
                    <a:pt x="9" y="34"/>
                    <a:pt x="10" y="36"/>
                  </a:cubicBezTo>
                  <a:cubicBezTo>
                    <a:pt x="8" y="35"/>
                    <a:pt x="7" y="37"/>
                    <a:pt x="7" y="39"/>
                  </a:cubicBezTo>
                  <a:cubicBezTo>
                    <a:pt x="7" y="40"/>
                    <a:pt x="5" y="40"/>
                    <a:pt x="5" y="40"/>
                  </a:cubicBezTo>
                  <a:cubicBezTo>
                    <a:pt x="5" y="41"/>
                    <a:pt x="5" y="42"/>
                    <a:pt x="5" y="44"/>
                  </a:cubicBezTo>
                  <a:cubicBezTo>
                    <a:pt x="6" y="44"/>
                    <a:pt x="5" y="45"/>
                    <a:pt x="6" y="45"/>
                  </a:cubicBezTo>
                  <a:cubicBezTo>
                    <a:pt x="7" y="45"/>
                    <a:pt x="7" y="47"/>
                    <a:pt x="7" y="48"/>
                  </a:cubicBezTo>
                  <a:cubicBezTo>
                    <a:pt x="9" y="47"/>
                    <a:pt x="10" y="45"/>
                    <a:pt x="12" y="45"/>
                  </a:cubicBezTo>
                  <a:cubicBezTo>
                    <a:pt x="13" y="45"/>
                    <a:pt x="13" y="44"/>
                    <a:pt x="14" y="44"/>
                  </a:cubicBezTo>
                  <a:cubicBezTo>
                    <a:pt x="14" y="43"/>
                    <a:pt x="16" y="44"/>
                    <a:pt x="16" y="44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7" y="42"/>
                    <a:pt x="18" y="45"/>
                    <a:pt x="19" y="45"/>
                  </a:cubicBezTo>
                  <a:cubicBezTo>
                    <a:pt x="21" y="46"/>
                    <a:pt x="22" y="44"/>
                    <a:pt x="21" y="42"/>
                  </a:cubicBezTo>
                  <a:cubicBezTo>
                    <a:pt x="21" y="39"/>
                    <a:pt x="27" y="40"/>
                    <a:pt x="29" y="40"/>
                  </a:cubicBezTo>
                  <a:cubicBezTo>
                    <a:pt x="30" y="38"/>
                    <a:pt x="29" y="37"/>
                    <a:pt x="28" y="36"/>
                  </a:cubicBezTo>
                  <a:cubicBezTo>
                    <a:pt x="30" y="36"/>
                    <a:pt x="34" y="32"/>
                    <a:pt x="33" y="30"/>
                  </a:cubicBezTo>
                  <a:cubicBezTo>
                    <a:pt x="34" y="31"/>
                    <a:pt x="35" y="30"/>
                    <a:pt x="35" y="29"/>
                  </a:cubicBezTo>
                  <a:cubicBezTo>
                    <a:pt x="37" y="30"/>
                    <a:pt x="38" y="31"/>
                    <a:pt x="40" y="32"/>
                  </a:cubicBezTo>
                  <a:cubicBezTo>
                    <a:pt x="42" y="33"/>
                    <a:pt x="39" y="34"/>
                    <a:pt x="40" y="36"/>
                  </a:cubicBezTo>
                  <a:cubicBezTo>
                    <a:pt x="41" y="36"/>
                    <a:pt x="42" y="36"/>
                    <a:pt x="44" y="35"/>
                  </a:cubicBezTo>
                  <a:cubicBezTo>
                    <a:pt x="44" y="38"/>
                    <a:pt x="43" y="36"/>
                    <a:pt x="42" y="37"/>
                  </a:cubicBezTo>
                  <a:cubicBezTo>
                    <a:pt x="42" y="38"/>
                    <a:pt x="42" y="39"/>
                    <a:pt x="42" y="40"/>
                  </a:cubicBezTo>
                  <a:cubicBezTo>
                    <a:pt x="42" y="41"/>
                    <a:pt x="43" y="44"/>
                    <a:pt x="41" y="44"/>
                  </a:cubicBezTo>
                  <a:cubicBezTo>
                    <a:pt x="41" y="46"/>
                    <a:pt x="42" y="50"/>
                    <a:pt x="45" y="50"/>
                  </a:cubicBezTo>
                  <a:cubicBezTo>
                    <a:pt x="47" y="50"/>
                    <a:pt x="49" y="46"/>
                    <a:pt x="51" y="46"/>
                  </a:cubicBezTo>
                  <a:cubicBezTo>
                    <a:pt x="54" y="46"/>
                    <a:pt x="54" y="46"/>
                    <a:pt x="55" y="44"/>
                  </a:cubicBezTo>
                  <a:cubicBezTo>
                    <a:pt x="55" y="43"/>
                    <a:pt x="58" y="43"/>
                    <a:pt x="58" y="42"/>
                  </a:cubicBezTo>
                  <a:cubicBezTo>
                    <a:pt x="59" y="42"/>
                    <a:pt x="60" y="41"/>
                    <a:pt x="61" y="41"/>
                  </a:cubicBezTo>
                  <a:cubicBezTo>
                    <a:pt x="63" y="41"/>
                    <a:pt x="64" y="41"/>
                    <a:pt x="65" y="41"/>
                  </a:cubicBezTo>
                  <a:cubicBezTo>
                    <a:pt x="65" y="42"/>
                    <a:pt x="64" y="43"/>
                    <a:pt x="63" y="42"/>
                  </a:cubicBezTo>
                  <a:cubicBezTo>
                    <a:pt x="63" y="43"/>
                    <a:pt x="63" y="43"/>
                    <a:pt x="64" y="44"/>
                  </a:cubicBezTo>
                  <a:cubicBezTo>
                    <a:pt x="66" y="43"/>
                    <a:pt x="68" y="42"/>
                    <a:pt x="70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3" y="41"/>
                    <a:pt x="76" y="42"/>
                    <a:pt x="75" y="44"/>
                  </a:cubicBezTo>
                  <a:cubicBezTo>
                    <a:pt x="77" y="43"/>
                    <a:pt x="78" y="42"/>
                    <a:pt x="80" y="41"/>
                  </a:cubicBezTo>
                  <a:cubicBezTo>
                    <a:pt x="78" y="40"/>
                    <a:pt x="75" y="39"/>
                    <a:pt x="75" y="38"/>
                  </a:cubicBezTo>
                  <a:cubicBezTo>
                    <a:pt x="75" y="36"/>
                    <a:pt x="75" y="34"/>
                    <a:pt x="75" y="32"/>
                  </a:cubicBezTo>
                  <a:cubicBezTo>
                    <a:pt x="75" y="31"/>
                    <a:pt x="75" y="28"/>
                    <a:pt x="75" y="28"/>
                  </a:cubicBezTo>
                  <a:cubicBezTo>
                    <a:pt x="72" y="28"/>
                    <a:pt x="70" y="28"/>
                    <a:pt x="68" y="28"/>
                  </a:cubicBezTo>
                  <a:cubicBezTo>
                    <a:pt x="68" y="28"/>
                    <a:pt x="68" y="29"/>
                    <a:pt x="68" y="29"/>
                  </a:cubicBezTo>
                  <a:cubicBezTo>
                    <a:pt x="65" y="30"/>
                    <a:pt x="64" y="26"/>
                    <a:pt x="64" y="24"/>
                  </a:cubicBezTo>
                  <a:cubicBezTo>
                    <a:pt x="64" y="24"/>
                    <a:pt x="65" y="24"/>
                    <a:pt x="65" y="24"/>
                  </a:cubicBezTo>
                  <a:cubicBezTo>
                    <a:pt x="63" y="22"/>
                    <a:pt x="63" y="21"/>
                    <a:pt x="63" y="19"/>
                  </a:cubicBezTo>
                  <a:cubicBezTo>
                    <a:pt x="61" y="19"/>
                    <a:pt x="60" y="19"/>
                    <a:pt x="59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Taiwan (China)">
              <a:extLst>
                <a:ext uri="{FF2B5EF4-FFF2-40B4-BE49-F238E27FC236}">
                  <a16:creationId xmlns:a16="http://schemas.microsoft.com/office/drawing/2014/main" id="{9789307E-4DC1-3F16-3EF4-7F47C0262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6558" y="2088726"/>
              <a:ext cx="52815" cy="95474"/>
            </a:xfrm>
            <a:custGeom>
              <a:avLst/>
              <a:gdLst>
                <a:gd name="T0" fmla="*/ 2 w 22"/>
                <a:gd name="T1" fmla="*/ 28 h 40"/>
                <a:gd name="T2" fmla="*/ 6 w 22"/>
                <a:gd name="T3" fmla="*/ 34 h 40"/>
                <a:gd name="T4" fmla="*/ 9 w 22"/>
                <a:gd name="T5" fmla="*/ 40 h 40"/>
                <a:gd name="T6" fmla="*/ 13 w 22"/>
                <a:gd name="T7" fmla="*/ 28 h 40"/>
                <a:gd name="T8" fmla="*/ 17 w 22"/>
                <a:gd name="T9" fmla="*/ 16 h 40"/>
                <a:gd name="T10" fmla="*/ 18 w 22"/>
                <a:gd name="T11" fmla="*/ 11 h 40"/>
                <a:gd name="T12" fmla="*/ 20 w 22"/>
                <a:gd name="T13" fmla="*/ 9 h 40"/>
                <a:gd name="T14" fmla="*/ 19 w 22"/>
                <a:gd name="T15" fmla="*/ 6 h 40"/>
                <a:gd name="T16" fmla="*/ 17 w 22"/>
                <a:gd name="T17" fmla="*/ 2 h 40"/>
                <a:gd name="T18" fmla="*/ 15 w 22"/>
                <a:gd name="T19" fmla="*/ 4 h 40"/>
                <a:gd name="T20" fmla="*/ 9 w 22"/>
                <a:gd name="T21" fmla="*/ 7 h 40"/>
                <a:gd name="T22" fmla="*/ 8 w 22"/>
                <a:gd name="T23" fmla="*/ 9 h 40"/>
                <a:gd name="T24" fmla="*/ 6 w 22"/>
                <a:gd name="T25" fmla="*/ 13 h 40"/>
                <a:gd name="T26" fmla="*/ 2 w 22"/>
                <a:gd name="T27" fmla="*/ 20 h 40"/>
                <a:gd name="T28" fmla="*/ 2 w 22"/>
                <a:gd name="T29" fmla="*/ 26 h 40"/>
                <a:gd name="T30" fmla="*/ 2 w 22"/>
                <a:gd name="T31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40">
                  <a:moveTo>
                    <a:pt x="2" y="28"/>
                  </a:moveTo>
                  <a:cubicBezTo>
                    <a:pt x="2" y="30"/>
                    <a:pt x="4" y="33"/>
                    <a:pt x="6" y="34"/>
                  </a:cubicBezTo>
                  <a:cubicBezTo>
                    <a:pt x="8" y="35"/>
                    <a:pt x="7" y="40"/>
                    <a:pt x="9" y="40"/>
                  </a:cubicBezTo>
                  <a:cubicBezTo>
                    <a:pt x="9" y="35"/>
                    <a:pt x="11" y="32"/>
                    <a:pt x="13" y="28"/>
                  </a:cubicBezTo>
                  <a:cubicBezTo>
                    <a:pt x="14" y="25"/>
                    <a:pt x="18" y="19"/>
                    <a:pt x="17" y="16"/>
                  </a:cubicBezTo>
                  <a:cubicBezTo>
                    <a:pt x="17" y="16"/>
                    <a:pt x="18" y="11"/>
                    <a:pt x="18" y="11"/>
                  </a:cubicBezTo>
                  <a:cubicBezTo>
                    <a:pt x="19" y="11"/>
                    <a:pt x="20" y="11"/>
                    <a:pt x="20" y="9"/>
                  </a:cubicBezTo>
                  <a:cubicBezTo>
                    <a:pt x="19" y="7"/>
                    <a:pt x="18" y="8"/>
                    <a:pt x="19" y="6"/>
                  </a:cubicBezTo>
                  <a:cubicBezTo>
                    <a:pt x="22" y="4"/>
                    <a:pt x="18" y="4"/>
                    <a:pt x="17" y="2"/>
                  </a:cubicBezTo>
                  <a:cubicBezTo>
                    <a:pt x="16" y="0"/>
                    <a:pt x="14" y="2"/>
                    <a:pt x="15" y="4"/>
                  </a:cubicBezTo>
                  <a:cubicBezTo>
                    <a:pt x="12" y="4"/>
                    <a:pt x="10" y="4"/>
                    <a:pt x="9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8" y="11"/>
                    <a:pt x="7" y="11"/>
                    <a:pt x="6" y="13"/>
                  </a:cubicBezTo>
                  <a:cubicBezTo>
                    <a:pt x="5" y="15"/>
                    <a:pt x="4" y="17"/>
                    <a:pt x="2" y="20"/>
                  </a:cubicBezTo>
                  <a:cubicBezTo>
                    <a:pt x="2" y="21"/>
                    <a:pt x="1" y="25"/>
                    <a:pt x="2" y="26"/>
                  </a:cubicBezTo>
                  <a:cubicBezTo>
                    <a:pt x="0" y="26"/>
                    <a:pt x="0" y="29"/>
                    <a:pt x="2" y="2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Syria">
              <a:extLst>
                <a:ext uri="{FF2B5EF4-FFF2-40B4-BE49-F238E27FC236}">
                  <a16:creationId xmlns:a16="http://schemas.microsoft.com/office/drawing/2014/main" id="{0742C733-4A48-62C2-6FDF-245CFA5E3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376" y="1762693"/>
              <a:ext cx="165556" cy="136101"/>
            </a:xfrm>
            <a:custGeom>
              <a:avLst/>
              <a:gdLst>
                <a:gd name="T0" fmla="*/ 10 w 69"/>
                <a:gd name="T1" fmla="*/ 32 h 57"/>
                <a:gd name="T2" fmla="*/ 8 w 69"/>
                <a:gd name="T3" fmla="*/ 32 h 57"/>
                <a:gd name="T4" fmla="*/ 11 w 69"/>
                <a:gd name="T5" fmla="*/ 33 h 57"/>
                <a:gd name="T6" fmla="*/ 12 w 69"/>
                <a:gd name="T7" fmla="*/ 36 h 57"/>
                <a:gd name="T8" fmla="*/ 10 w 69"/>
                <a:gd name="T9" fmla="*/ 37 h 57"/>
                <a:gd name="T10" fmla="*/ 8 w 69"/>
                <a:gd name="T11" fmla="*/ 40 h 57"/>
                <a:gd name="T12" fmla="*/ 6 w 69"/>
                <a:gd name="T13" fmla="*/ 40 h 57"/>
                <a:gd name="T14" fmla="*/ 5 w 69"/>
                <a:gd name="T15" fmla="*/ 42 h 57"/>
                <a:gd name="T16" fmla="*/ 6 w 69"/>
                <a:gd name="T17" fmla="*/ 42 h 57"/>
                <a:gd name="T18" fmla="*/ 2 w 69"/>
                <a:gd name="T19" fmla="*/ 46 h 57"/>
                <a:gd name="T20" fmla="*/ 1 w 69"/>
                <a:gd name="T21" fmla="*/ 53 h 57"/>
                <a:gd name="T22" fmla="*/ 5 w 69"/>
                <a:gd name="T23" fmla="*/ 53 h 57"/>
                <a:gd name="T24" fmla="*/ 6 w 69"/>
                <a:gd name="T25" fmla="*/ 55 h 57"/>
                <a:gd name="T26" fmla="*/ 8 w 69"/>
                <a:gd name="T27" fmla="*/ 56 h 57"/>
                <a:gd name="T28" fmla="*/ 9 w 69"/>
                <a:gd name="T29" fmla="*/ 57 h 57"/>
                <a:gd name="T30" fmla="*/ 11 w 69"/>
                <a:gd name="T31" fmla="*/ 57 h 57"/>
                <a:gd name="T32" fmla="*/ 22 w 69"/>
                <a:gd name="T33" fmla="*/ 52 h 57"/>
                <a:gd name="T34" fmla="*/ 28 w 69"/>
                <a:gd name="T35" fmla="*/ 48 h 57"/>
                <a:gd name="T36" fmla="*/ 33 w 69"/>
                <a:gd name="T37" fmla="*/ 45 h 57"/>
                <a:gd name="T38" fmla="*/ 36 w 69"/>
                <a:gd name="T39" fmla="*/ 43 h 57"/>
                <a:gd name="T40" fmla="*/ 44 w 69"/>
                <a:gd name="T41" fmla="*/ 39 h 57"/>
                <a:gd name="T42" fmla="*/ 51 w 69"/>
                <a:gd name="T43" fmla="*/ 35 h 57"/>
                <a:gd name="T44" fmla="*/ 55 w 69"/>
                <a:gd name="T45" fmla="*/ 33 h 57"/>
                <a:gd name="T46" fmla="*/ 57 w 69"/>
                <a:gd name="T47" fmla="*/ 27 h 57"/>
                <a:gd name="T48" fmla="*/ 58 w 69"/>
                <a:gd name="T49" fmla="*/ 21 h 57"/>
                <a:gd name="T50" fmla="*/ 58 w 69"/>
                <a:gd name="T51" fmla="*/ 16 h 57"/>
                <a:gd name="T52" fmla="*/ 59 w 69"/>
                <a:gd name="T53" fmla="*/ 10 h 57"/>
                <a:gd name="T54" fmla="*/ 64 w 69"/>
                <a:gd name="T55" fmla="*/ 8 h 57"/>
                <a:gd name="T56" fmla="*/ 69 w 69"/>
                <a:gd name="T57" fmla="*/ 3 h 57"/>
                <a:gd name="T58" fmla="*/ 69 w 69"/>
                <a:gd name="T59" fmla="*/ 1 h 57"/>
                <a:gd name="T60" fmla="*/ 67 w 69"/>
                <a:gd name="T61" fmla="*/ 2 h 57"/>
                <a:gd name="T62" fmla="*/ 67 w 69"/>
                <a:gd name="T63" fmla="*/ 0 h 57"/>
                <a:gd name="T64" fmla="*/ 53 w 69"/>
                <a:gd name="T65" fmla="*/ 3 h 57"/>
                <a:gd name="T66" fmla="*/ 42 w 69"/>
                <a:gd name="T67" fmla="*/ 7 h 57"/>
                <a:gd name="T68" fmla="*/ 34 w 69"/>
                <a:gd name="T69" fmla="*/ 8 h 57"/>
                <a:gd name="T70" fmla="*/ 29 w 69"/>
                <a:gd name="T71" fmla="*/ 6 h 57"/>
                <a:gd name="T72" fmla="*/ 21 w 69"/>
                <a:gd name="T73" fmla="*/ 8 h 57"/>
                <a:gd name="T74" fmla="*/ 15 w 69"/>
                <a:gd name="T75" fmla="*/ 8 h 57"/>
                <a:gd name="T76" fmla="*/ 15 w 69"/>
                <a:gd name="T77" fmla="*/ 7 h 57"/>
                <a:gd name="T78" fmla="*/ 12 w 69"/>
                <a:gd name="T79" fmla="*/ 6 h 57"/>
                <a:gd name="T80" fmla="*/ 11 w 69"/>
                <a:gd name="T81" fmla="*/ 11 h 57"/>
                <a:gd name="T82" fmla="*/ 9 w 69"/>
                <a:gd name="T83" fmla="*/ 13 h 57"/>
                <a:gd name="T84" fmla="*/ 7 w 69"/>
                <a:gd name="T85" fmla="*/ 17 h 57"/>
                <a:gd name="T86" fmla="*/ 5 w 69"/>
                <a:gd name="T87" fmla="*/ 16 h 57"/>
                <a:gd name="T88" fmla="*/ 2 w 69"/>
                <a:gd name="T89" fmla="*/ 17 h 57"/>
                <a:gd name="T90" fmla="*/ 4 w 69"/>
                <a:gd name="T91" fmla="*/ 19 h 57"/>
                <a:gd name="T92" fmla="*/ 5 w 69"/>
                <a:gd name="T93" fmla="*/ 25 h 57"/>
                <a:gd name="T94" fmla="*/ 4 w 69"/>
                <a:gd name="T95" fmla="*/ 30 h 57"/>
                <a:gd name="T96" fmla="*/ 10 w 69"/>
                <a:gd name="T97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9" h="57">
                  <a:moveTo>
                    <a:pt x="10" y="32"/>
                  </a:moveTo>
                  <a:cubicBezTo>
                    <a:pt x="9" y="32"/>
                    <a:pt x="9" y="32"/>
                    <a:pt x="8" y="32"/>
                  </a:cubicBezTo>
                  <a:cubicBezTo>
                    <a:pt x="9" y="33"/>
                    <a:pt x="10" y="34"/>
                    <a:pt x="11" y="33"/>
                  </a:cubicBezTo>
                  <a:cubicBezTo>
                    <a:pt x="11" y="34"/>
                    <a:pt x="10" y="36"/>
                    <a:pt x="12" y="36"/>
                  </a:cubicBezTo>
                  <a:cubicBezTo>
                    <a:pt x="11" y="36"/>
                    <a:pt x="10" y="37"/>
                    <a:pt x="10" y="37"/>
                  </a:cubicBezTo>
                  <a:cubicBezTo>
                    <a:pt x="9" y="38"/>
                    <a:pt x="9" y="40"/>
                    <a:pt x="8" y="40"/>
                  </a:cubicBezTo>
                  <a:cubicBezTo>
                    <a:pt x="8" y="40"/>
                    <a:pt x="7" y="39"/>
                    <a:pt x="6" y="40"/>
                  </a:cubicBezTo>
                  <a:cubicBezTo>
                    <a:pt x="5" y="41"/>
                    <a:pt x="5" y="41"/>
                    <a:pt x="5" y="42"/>
                  </a:cubicBezTo>
                  <a:cubicBezTo>
                    <a:pt x="5" y="42"/>
                    <a:pt x="6" y="43"/>
                    <a:pt x="6" y="42"/>
                  </a:cubicBezTo>
                  <a:cubicBezTo>
                    <a:pt x="7" y="45"/>
                    <a:pt x="3" y="46"/>
                    <a:pt x="2" y="46"/>
                  </a:cubicBezTo>
                  <a:cubicBezTo>
                    <a:pt x="1" y="47"/>
                    <a:pt x="1" y="53"/>
                    <a:pt x="1" y="53"/>
                  </a:cubicBezTo>
                  <a:cubicBezTo>
                    <a:pt x="2" y="53"/>
                    <a:pt x="4" y="53"/>
                    <a:pt x="5" y="53"/>
                  </a:cubicBezTo>
                  <a:cubicBezTo>
                    <a:pt x="5" y="53"/>
                    <a:pt x="6" y="55"/>
                    <a:pt x="6" y="55"/>
                  </a:cubicBezTo>
                  <a:cubicBezTo>
                    <a:pt x="6" y="56"/>
                    <a:pt x="8" y="55"/>
                    <a:pt x="8" y="56"/>
                  </a:cubicBezTo>
                  <a:cubicBezTo>
                    <a:pt x="9" y="56"/>
                    <a:pt x="9" y="57"/>
                    <a:pt x="9" y="57"/>
                  </a:cubicBezTo>
                  <a:cubicBezTo>
                    <a:pt x="10" y="57"/>
                    <a:pt x="10" y="57"/>
                    <a:pt x="11" y="57"/>
                  </a:cubicBezTo>
                  <a:cubicBezTo>
                    <a:pt x="15" y="57"/>
                    <a:pt x="19" y="54"/>
                    <a:pt x="22" y="52"/>
                  </a:cubicBezTo>
                  <a:cubicBezTo>
                    <a:pt x="24" y="51"/>
                    <a:pt x="26" y="50"/>
                    <a:pt x="28" y="48"/>
                  </a:cubicBezTo>
                  <a:cubicBezTo>
                    <a:pt x="29" y="47"/>
                    <a:pt x="32" y="47"/>
                    <a:pt x="33" y="45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38" y="42"/>
                    <a:pt x="41" y="41"/>
                    <a:pt x="44" y="39"/>
                  </a:cubicBezTo>
                  <a:cubicBezTo>
                    <a:pt x="46" y="38"/>
                    <a:pt x="49" y="36"/>
                    <a:pt x="51" y="35"/>
                  </a:cubicBezTo>
                  <a:cubicBezTo>
                    <a:pt x="52" y="34"/>
                    <a:pt x="54" y="34"/>
                    <a:pt x="55" y="33"/>
                  </a:cubicBezTo>
                  <a:cubicBezTo>
                    <a:pt x="56" y="30"/>
                    <a:pt x="57" y="30"/>
                    <a:pt x="57" y="27"/>
                  </a:cubicBezTo>
                  <a:cubicBezTo>
                    <a:pt x="57" y="25"/>
                    <a:pt x="57" y="22"/>
                    <a:pt x="58" y="21"/>
                  </a:cubicBezTo>
                  <a:cubicBezTo>
                    <a:pt x="60" y="19"/>
                    <a:pt x="59" y="18"/>
                    <a:pt x="58" y="16"/>
                  </a:cubicBezTo>
                  <a:cubicBezTo>
                    <a:pt x="57" y="14"/>
                    <a:pt x="58" y="12"/>
                    <a:pt x="59" y="10"/>
                  </a:cubicBezTo>
                  <a:cubicBezTo>
                    <a:pt x="59" y="8"/>
                    <a:pt x="63" y="9"/>
                    <a:pt x="64" y="8"/>
                  </a:cubicBezTo>
                  <a:cubicBezTo>
                    <a:pt x="65" y="6"/>
                    <a:pt x="67" y="5"/>
                    <a:pt x="69" y="3"/>
                  </a:cubicBezTo>
                  <a:cubicBezTo>
                    <a:pt x="69" y="2"/>
                    <a:pt x="68" y="2"/>
                    <a:pt x="69" y="1"/>
                  </a:cubicBezTo>
                  <a:cubicBezTo>
                    <a:pt x="68" y="2"/>
                    <a:pt x="68" y="1"/>
                    <a:pt x="67" y="2"/>
                  </a:cubicBezTo>
                  <a:cubicBezTo>
                    <a:pt x="67" y="1"/>
                    <a:pt x="67" y="1"/>
                    <a:pt x="67" y="0"/>
                  </a:cubicBezTo>
                  <a:cubicBezTo>
                    <a:pt x="65" y="5"/>
                    <a:pt x="57" y="3"/>
                    <a:pt x="53" y="3"/>
                  </a:cubicBezTo>
                  <a:cubicBezTo>
                    <a:pt x="49" y="3"/>
                    <a:pt x="46" y="6"/>
                    <a:pt x="42" y="7"/>
                  </a:cubicBezTo>
                  <a:cubicBezTo>
                    <a:pt x="39" y="8"/>
                    <a:pt x="37" y="8"/>
                    <a:pt x="34" y="8"/>
                  </a:cubicBezTo>
                  <a:cubicBezTo>
                    <a:pt x="32" y="9"/>
                    <a:pt x="31" y="6"/>
                    <a:pt x="29" y="6"/>
                  </a:cubicBezTo>
                  <a:cubicBezTo>
                    <a:pt x="26" y="6"/>
                    <a:pt x="24" y="7"/>
                    <a:pt x="21" y="8"/>
                  </a:cubicBezTo>
                  <a:cubicBezTo>
                    <a:pt x="19" y="8"/>
                    <a:pt x="17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1" y="7"/>
                    <a:pt x="10" y="10"/>
                    <a:pt x="11" y="11"/>
                  </a:cubicBezTo>
                  <a:cubicBezTo>
                    <a:pt x="13" y="13"/>
                    <a:pt x="11" y="14"/>
                    <a:pt x="9" y="13"/>
                  </a:cubicBezTo>
                  <a:cubicBezTo>
                    <a:pt x="9" y="15"/>
                    <a:pt x="7" y="16"/>
                    <a:pt x="7" y="17"/>
                  </a:cubicBezTo>
                  <a:cubicBezTo>
                    <a:pt x="6" y="18"/>
                    <a:pt x="4" y="18"/>
                    <a:pt x="5" y="16"/>
                  </a:cubicBezTo>
                  <a:cubicBezTo>
                    <a:pt x="4" y="17"/>
                    <a:pt x="4" y="18"/>
                    <a:pt x="2" y="17"/>
                  </a:cubicBezTo>
                  <a:cubicBezTo>
                    <a:pt x="3" y="18"/>
                    <a:pt x="3" y="18"/>
                    <a:pt x="4" y="19"/>
                  </a:cubicBezTo>
                  <a:cubicBezTo>
                    <a:pt x="0" y="18"/>
                    <a:pt x="5" y="25"/>
                    <a:pt x="5" y="25"/>
                  </a:cubicBezTo>
                  <a:cubicBezTo>
                    <a:pt x="3" y="27"/>
                    <a:pt x="4" y="29"/>
                    <a:pt x="4" y="30"/>
                  </a:cubicBezTo>
                  <a:cubicBezTo>
                    <a:pt x="7" y="31"/>
                    <a:pt x="8" y="30"/>
                    <a:pt x="10" y="3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Switzerland">
              <a:extLst>
                <a:ext uri="{FF2B5EF4-FFF2-40B4-BE49-F238E27FC236}">
                  <a16:creationId xmlns:a16="http://schemas.microsoft.com/office/drawing/2014/main" id="{5410432B-6FF2-92BC-D3FB-95779366F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464" y="1477288"/>
              <a:ext cx="112740" cy="54847"/>
            </a:xfrm>
            <a:custGeom>
              <a:avLst/>
              <a:gdLst>
                <a:gd name="T0" fmla="*/ 43 w 47"/>
                <a:gd name="T1" fmla="*/ 11 h 23"/>
                <a:gd name="T2" fmla="*/ 39 w 47"/>
                <a:gd name="T3" fmla="*/ 9 h 23"/>
                <a:gd name="T4" fmla="*/ 37 w 47"/>
                <a:gd name="T5" fmla="*/ 9 h 23"/>
                <a:gd name="T6" fmla="*/ 35 w 47"/>
                <a:gd name="T7" fmla="*/ 8 h 23"/>
                <a:gd name="T8" fmla="*/ 37 w 47"/>
                <a:gd name="T9" fmla="*/ 6 h 23"/>
                <a:gd name="T10" fmla="*/ 38 w 47"/>
                <a:gd name="T11" fmla="*/ 5 h 23"/>
                <a:gd name="T12" fmla="*/ 37 w 47"/>
                <a:gd name="T13" fmla="*/ 3 h 23"/>
                <a:gd name="T14" fmla="*/ 34 w 47"/>
                <a:gd name="T15" fmla="*/ 2 h 23"/>
                <a:gd name="T16" fmla="*/ 29 w 47"/>
                <a:gd name="T17" fmla="*/ 1 h 23"/>
                <a:gd name="T18" fmla="*/ 29 w 47"/>
                <a:gd name="T19" fmla="*/ 2 h 23"/>
                <a:gd name="T20" fmla="*/ 25 w 47"/>
                <a:gd name="T21" fmla="*/ 2 h 23"/>
                <a:gd name="T22" fmla="*/ 28 w 47"/>
                <a:gd name="T23" fmla="*/ 2 h 23"/>
                <a:gd name="T24" fmla="*/ 26 w 47"/>
                <a:gd name="T25" fmla="*/ 3 h 23"/>
                <a:gd name="T26" fmla="*/ 24 w 47"/>
                <a:gd name="T27" fmla="*/ 3 h 23"/>
                <a:gd name="T28" fmla="*/ 19 w 47"/>
                <a:gd name="T29" fmla="*/ 2 h 23"/>
                <a:gd name="T30" fmla="*/ 18 w 47"/>
                <a:gd name="T31" fmla="*/ 3 h 23"/>
                <a:gd name="T32" fmla="*/ 17 w 47"/>
                <a:gd name="T33" fmla="*/ 2 h 23"/>
                <a:gd name="T34" fmla="*/ 17 w 47"/>
                <a:gd name="T35" fmla="*/ 3 h 23"/>
                <a:gd name="T36" fmla="*/ 16 w 47"/>
                <a:gd name="T37" fmla="*/ 5 h 23"/>
                <a:gd name="T38" fmla="*/ 13 w 47"/>
                <a:gd name="T39" fmla="*/ 5 h 23"/>
                <a:gd name="T40" fmla="*/ 13 w 47"/>
                <a:gd name="T41" fmla="*/ 3 h 23"/>
                <a:gd name="T42" fmla="*/ 11 w 47"/>
                <a:gd name="T43" fmla="*/ 3 h 23"/>
                <a:gd name="T44" fmla="*/ 10 w 47"/>
                <a:gd name="T45" fmla="*/ 5 h 23"/>
                <a:gd name="T46" fmla="*/ 11 w 47"/>
                <a:gd name="T47" fmla="*/ 6 h 23"/>
                <a:gd name="T48" fmla="*/ 8 w 47"/>
                <a:gd name="T49" fmla="*/ 9 h 23"/>
                <a:gd name="T50" fmla="*/ 5 w 47"/>
                <a:gd name="T51" fmla="*/ 10 h 23"/>
                <a:gd name="T52" fmla="*/ 6 w 47"/>
                <a:gd name="T53" fmla="*/ 12 h 23"/>
                <a:gd name="T54" fmla="*/ 2 w 47"/>
                <a:gd name="T55" fmla="*/ 14 h 23"/>
                <a:gd name="T56" fmla="*/ 1 w 47"/>
                <a:gd name="T57" fmla="*/ 18 h 23"/>
                <a:gd name="T58" fmla="*/ 5 w 47"/>
                <a:gd name="T59" fmla="*/ 18 h 23"/>
                <a:gd name="T60" fmla="*/ 3 w 47"/>
                <a:gd name="T61" fmla="*/ 17 h 23"/>
                <a:gd name="T62" fmla="*/ 5 w 47"/>
                <a:gd name="T63" fmla="*/ 16 h 23"/>
                <a:gd name="T64" fmla="*/ 9 w 47"/>
                <a:gd name="T65" fmla="*/ 15 h 23"/>
                <a:gd name="T66" fmla="*/ 9 w 47"/>
                <a:gd name="T67" fmla="*/ 19 h 23"/>
                <a:gd name="T68" fmla="*/ 11 w 47"/>
                <a:gd name="T69" fmla="*/ 22 h 23"/>
                <a:gd name="T70" fmla="*/ 14 w 47"/>
                <a:gd name="T71" fmla="*/ 22 h 23"/>
                <a:gd name="T72" fmla="*/ 17 w 47"/>
                <a:gd name="T73" fmla="*/ 20 h 23"/>
                <a:gd name="T74" fmla="*/ 19 w 47"/>
                <a:gd name="T75" fmla="*/ 22 h 23"/>
                <a:gd name="T76" fmla="*/ 19 w 47"/>
                <a:gd name="T77" fmla="*/ 21 h 23"/>
                <a:gd name="T78" fmla="*/ 22 w 47"/>
                <a:gd name="T79" fmla="*/ 19 h 23"/>
                <a:gd name="T80" fmla="*/ 25 w 47"/>
                <a:gd name="T81" fmla="*/ 15 h 23"/>
                <a:gd name="T82" fmla="*/ 27 w 47"/>
                <a:gd name="T83" fmla="*/ 19 h 23"/>
                <a:gd name="T84" fmla="*/ 30 w 47"/>
                <a:gd name="T85" fmla="*/ 20 h 23"/>
                <a:gd name="T86" fmla="*/ 29 w 47"/>
                <a:gd name="T87" fmla="*/ 20 h 23"/>
                <a:gd name="T88" fmla="*/ 31 w 47"/>
                <a:gd name="T89" fmla="*/ 23 h 23"/>
                <a:gd name="T90" fmla="*/ 31 w 47"/>
                <a:gd name="T91" fmla="*/ 21 h 23"/>
                <a:gd name="T92" fmla="*/ 32 w 47"/>
                <a:gd name="T93" fmla="*/ 19 h 23"/>
                <a:gd name="T94" fmla="*/ 33 w 47"/>
                <a:gd name="T95" fmla="*/ 16 h 23"/>
                <a:gd name="T96" fmla="*/ 36 w 47"/>
                <a:gd name="T97" fmla="*/ 15 h 23"/>
                <a:gd name="T98" fmla="*/ 38 w 47"/>
                <a:gd name="T99" fmla="*/ 18 h 23"/>
                <a:gd name="T100" fmla="*/ 41 w 47"/>
                <a:gd name="T101" fmla="*/ 16 h 23"/>
                <a:gd name="T102" fmla="*/ 43 w 47"/>
                <a:gd name="T103" fmla="*/ 17 h 23"/>
                <a:gd name="T104" fmla="*/ 41 w 47"/>
                <a:gd name="T105" fmla="*/ 14 h 23"/>
                <a:gd name="T106" fmla="*/ 45 w 47"/>
                <a:gd name="T107" fmla="*/ 15 h 23"/>
                <a:gd name="T108" fmla="*/ 46 w 47"/>
                <a:gd name="T109" fmla="*/ 14 h 23"/>
                <a:gd name="T110" fmla="*/ 45 w 47"/>
                <a:gd name="T111" fmla="*/ 12 h 23"/>
                <a:gd name="T112" fmla="*/ 46 w 47"/>
                <a:gd name="T113" fmla="*/ 11 h 23"/>
                <a:gd name="T114" fmla="*/ 43 w 47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" h="23">
                  <a:moveTo>
                    <a:pt x="43" y="11"/>
                  </a:moveTo>
                  <a:cubicBezTo>
                    <a:pt x="42" y="12"/>
                    <a:pt x="39" y="10"/>
                    <a:pt x="39" y="9"/>
                  </a:cubicBezTo>
                  <a:cubicBezTo>
                    <a:pt x="39" y="8"/>
                    <a:pt x="38" y="9"/>
                    <a:pt x="37" y="9"/>
                  </a:cubicBezTo>
                  <a:cubicBezTo>
                    <a:pt x="36" y="9"/>
                    <a:pt x="36" y="9"/>
                    <a:pt x="35" y="8"/>
                  </a:cubicBezTo>
                  <a:cubicBezTo>
                    <a:pt x="35" y="7"/>
                    <a:pt x="36" y="7"/>
                    <a:pt x="37" y="6"/>
                  </a:cubicBezTo>
                  <a:cubicBezTo>
                    <a:pt x="38" y="5"/>
                    <a:pt x="36" y="4"/>
                    <a:pt x="38" y="5"/>
                  </a:cubicBezTo>
                  <a:cubicBezTo>
                    <a:pt x="38" y="4"/>
                    <a:pt x="37" y="4"/>
                    <a:pt x="37" y="3"/>
                  </a:cubicBezTo>
                  <a:cubicBezTo>
                    <a:pt x="36" y="3"/>
                    <a:pt x="35" y="3"/>
                    <a:pt x="34" y="2"/>
                  </a:cubicBezTo>
                  <a:cubicBezTo>
                    <a:pt x="32" y="1"/>
                    <a:pt x="30" y="4"/>
                    <a:pt x="29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0"/>
                    <a:pt x="25" y="0"/>
                    <a:pt x="25" y="2"/>
                  </a:cubicBezTo>
                  <a:cubicBezTo>
                    <a:pt x="26" y="2"/>
                    <a:pt x="27" y="2"/>
                    <a:pt x="28" y="2"/>
                  </a:cubicBezTo>
                  <a:cubicBezTo>
                    <a:pt x="26" y="2"/>
                    <a:pt x="27" y="3"/>
                    <a:pt x="26" y="3"/>
                  </a:cubicBezTo>
                  <a:cubicBezTo>
                    <a:pt x="25" y="3"/>
                    <a:pt x="24" y="4"/>
                    <a:pt x="24" y="3"/>
                  </a:cubicBezTo>
                  <a:cubicBezTo>
                    <a:pt x="22" y="1"/>
                    <a:pt x="21" y="5"/>
                    <a:pt x="19" y="2"/>
                  </a:cubicBezTo>
                  <a:cubicBezTo>
                    <a:pt x="19" y="2"/>
                    <a:pt x="18" y="3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7" y="4"/>
                    <a:pt x="16" y="5"/>
                  </a:cubicBezTo>
                  <a:cubicBezTo>
                    <a:pt x="15" y="5"/>
                    <a:pt x="13" y="5"/>
                    <a:pt x="13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2" y="4"/>
                    <a:pt x="11" y="5"/>
                    <a:pt x="10" y="5"/>
                  </a:cubicBezTo>
                  <a:cubicBezTo>
                    <a:pt x="11" y="5"/>
                    <a:pt x="12" y="5"/>
                    <a:pt x="11" y="6"/>
                  </a:cubicBezTo>
                  <a:cubicBezTo>
                    <a:pt x="10" y="5"/>
                    <a:pt x="9" y="8"/>
                    <a:pt x="8" y="9"/>
                  </a:cubicBezTo>
                  <a:cubicBezTo>
                    <a:pt x="7" y="10"/>
                    <a:pt x="7" y="10"/>
                    <a:pt x="5" y="10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5" y="12"/>
                    <a:pt x="2" y="13"/>
                    <a:pt x="2" y="14"/>
                  </a:cubicBezTo>
                  <a:cubicBezTo>
                    <a:pt x="2" y="15"/>
                    <a:pt x="3" y="18"/>
                    <a:pt x="1" y="18"/>
                  </a:cubicBezTo>
                  <a:cubicBezTo>
                    <a:pt x="0" y="21"/>
                    <a:pt x="4" y="18"/>
                    <a:pt x="5" y="18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6"/>
                    <a:pt x="4" y="17"/>
                    <a:pt x="5" y="16"/>
                  </a:cubicBezTo>
                  <a:cubicBezTo>
                    <a:pt x="6" y="16"/>
                    <a:pt x="8" y="14"/>
                    <a:pt x="9" y="15"/>
                  </a:cubicBezTo>
                  <a:cubicBezTo>
                    <a:pt x="10" y="16"/>
                    <a:pt x="8" y="19"/>
                    <a:pt x="9" y="19"/>
                  </a:cubicBezTo>
                  <a:cubicBezTo>
                    <a:pt x="11" y="19"/>
                    <a:pt x="10" y="21"/>
                    <a:pt x="11" y="22"/>
                  </a:cubicBezTo>
                  <a:cubicBezTo>
                    <a:pt x="12" y="22"/>
                    <a:pt x="14" y="22"/>
                    <a:pt x="14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9" y="22"/>
                    <a:pt x="19" y="22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21" y="21"/>
                    <a:pt x="23" y="20"/>
                    <a:pt x="22" y="19"/>
                  </a:cubicBezTo>
                  <a:cubicBezTo>
                    <a:pt x="22" y="17"/>
                    <a:pt x="24" y="16"/>
                    <a:pt x="25" y="15"/>
                  </a:cubicBezTo>
                  <a:cubicBezTo>
                    <a:pt x="25" y="18"/>
                    <a:pt x="25" y="18"/>
                    <a:pt x="27" y="19"/>
                  </a:cubicBezTo>
                  <a:cubicBezTo>
                    <a:pt x="28" y="20"/>
                    <a:pt x="29" y="19"/>
                    <a:pt x="30" y="20"/>
                  </a:cubicBezTo>
                  <a:cubicBezTo>
                    <a:pt x="30" y="20"/>
                    <a:pt x="29" y="21"/>
                    <a:pt x="29" y="20"/>
                  </a:cubicBezTo>
                  <a:cubicBezTo>
                    <a:pt x="30" y="21"/>
                    <a:pt x="30" y="22"/>
                    <a:pt x="31" y="23"/>
                  </a:cubicBezTo>
                  <a:cubicBezTo>
                    <a:pt x="33" y="22"/>
                    <a:pt x="32" y="22"/>
                    <a:pt x="31" y="21"/>
                  </a:cubicBezTo>
                  <a:cubicBezTo>
                    <a:pt x="31" y="20"/>
                    <a:pt x="32" y="19"/>
                    <a:pt x="32" y="19"/>
                  </a:cubicBezTo>
                  <a:cubicBezTo>
                    <a:pt x="33" y="18"/>
                    <a:pt x="33" y="17"/>
                    <a:pt x="33" y="16"/>
                  </a:cubicBezTo>
                  <a:cubicBezTo>
                    <a:pt x="33" y="15"/>
                    <a:pt x="35" y="15"/>
                    <a:pt x="36" y="15"/>
                  </a:cubicBezTo>
                  <a:cubicBezTo>
                    <a:pt x="35" y="17"/>
                    <a:pt x="36" y="18"/>
                    <a:pt x="38" y="18"/>
                  </a:cubicBezTo>
                  <a:cubicBezTo>
                    <a:pt x="37" y="16"/>
                    <a:pt x="40" y="16"/>
                    <a:pt x="41" y="16"/>
                  </a:cubicBezTo>
                  <a:cubicBezTo>
                    <a:pt x="41" y="18"/>
                    <a:pt x="43" y="19"/>
                    <a:pt x="43" y="17"/>
                  </a:cubicBezTo>
                  <a:cubicBezTo>
                    <a:pt x="43" y="16"/>
                    <a:pt x="41" y="15"/>
                    <a:pt x="41" y="14"/>
                  </a:cubicBezTo>
                  <a:cubicBezTo>
                    <a:pt x="43" y="14"/>
                    <a:pt x="44" y="14"/>
                    <a:pt x="45" y="15"/>
                  </a:cubicBezTo>
                  <a:cubicBezTo>
                    <a:pt x="45" y="15"/>
                    <a:pt x="46" y="14"/>
                    <a:pt x="46" y="14"/>
                  </a:cubicBezTo>
                  <a:cubicBezTo>
                    <a:pt x="45" y="14"/>
                    <a:pt x="44" y="13"/>
                    <a:pt x="45" y="12"/>
                  </a:cubicBezTo>
                  <a:cubicBezTo>
                    <a:pt x="45" y="12"/>
                    <a:pt x="46" y="11"/>
                    <a:pt x="46" y="11"/>
                  </a:cubicBezTo>
                  <a:cubicBezTo>
                    <a:pt x="47" y="9"/>
                    <a:pt x="44" y="10"/>
                    <a:pt x="43" y="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Sweden">
              <a:extLst>
                <a:ext uri="{FF2B5EF4-FFF2-40B4-BE49-F238E27FC236}">
                  <a16:creationId xmlns:a16="http://schemas.microsoft.com/office/drawing/2014/main" id="{1160EBD4-B47C-C70D-F174-AF69B92B4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1346" y="896320"/>
              <a:ext cx="313845" cy="376817"/>
            </a:xfrm>
            <a:custGeom>
              <a:avLst/>
              <a:gdLst>
                <a:gd name="T0" fmla="*/ 57 w 131"/>
                <a:gd name="T1" fmla="*/ 140 h 157"/>
                <a:gd name="T2" fmla="*/ 74 w 131"/>
                <a:gd name="T3" fmla="*/ 114 h 157"/>
                <a:gd name="T4" fmla="*/ 78 w 131"/>
                <a:gd name="T5" fmla="*/ 128 h 157"/>
                <a:gd name="T6" fmla="*/ 73 w 131"/>
                <a:gd name="T7" fmla="*/ 137 h 157"/>
                <a:gd name="T8" fmla="*/ 80 w 131"/>
                <a:gd name="T9" fmla="*/ 127 h 157"/>
                <a:gd name="T10" fmla="*/ 126 w 131"/>
                <a:gd name="T11" fmla="*/ 23 h 157"/>
                <a:gd name="T12" fmla="*/ 127 w 131"/>
                <a:gd name="T13" fmla="*/ 14 h 157"/>
                <a:gd name="T14" fmla="*/ 98 w 131"/>
                <a:gd name="T15" fmla="*/ 0 h 157"/>
                <a:gd name="T16" fmla="*/ 88 w 131"/>
                <a:gd name="T17" fmla="*/ 8 h 157"/>
                <a:gd name="T18" fmla="*/ 66 w 131"/>
                <a:gd name="T19" fmla="*/ 12 h 157"/>
                <a:gd name="T20" fmla="*/ 50 w 131"/>
                <a:gd name="T21" fmla="*/ 19 h 157"/>
                <a:gd name="T22" fmla="*/ 34 w 131"/>
                <a:gd name="T23" fmla="*/ 33 h 157"/>
                <a:gd name="T24" fmla="*/ 33 w 131"/>
                <a:gd name="T25" fmla="*/ 45 h 157"/>
                <a:gd name="T26" fmla="*/ 30 w 131"/>
                <a:gd name="T27" fmla="*/ 58 h 157"/>
                <a:gd name="T28" fmla="*/ 11 w 131"/>
                <a:gd name="T29" fmla="*/ 64 h 157"/>
                <a:gd name="T30" fmla="*/ 11 w 131"/>
                <a:gd name="T31" fmla="*/ 81 h 157"/>
                <a:gd name="T32" fmla="*/ 14 w 131"/>
                <a:gd name="T33" fmla="*/ 101 h 157"/>
                <a:gd name="T34" fmla="*/ 6 w 131"/>
                <a:gd name="T35" fmla="*/ 108 h 157"/>
                <a:gd name="T36" fmla="*/ 2 w 131"/>
                <a:gd name="T37" fmla="*/ 117 h 157"/>
                <a:gd name="T38" fmla="*/ 6 w 131"/>
                <a:gd name="T39" fmla="*/ 123 h 157"/>
                <a:gd name="T40" fmla="*/ 8 w 131"/>
                <a:gd name="T41" fmla="*/ 128 h 157"/>
                <a:gd name="T42" fmla="*/ 10 w 131"/>
                <a:gd name="T43" fmla="*/ 132 h 157"/>
                <a:gd name="T44" fmla="*/ 16 w 131"/>
                <a:gd name="T45" fmla="*/ 141 h 157"/>
                <a:gd name="T46" fmla="*/ 15 w 131"/>
                <a:gd name="T47" fmla="*/ 145 h 157"/>
                <a:gd name="T48" fmla="*/ 21 w 131"/>
                <a:gd name="T49" fmla="*/ 156 h 157"/>
                <a:gd name="T50" fmla="*/ 36 w 131"/>
                <a:gd name="T51" fmla="*/ 148 h 157"/>
                <a:gd name="T52" fmla="*/ 48 w 131"/>
                <a:gd name="T53" fmla="*/ 148 h 157"/>
                <a:gd name="T54" fmla="*/ 55 w 131"/>
                <a:gd name="T55" fmla="*/ 134 h 157"/>
                <a:gd name="T56" fmla="*/ 54 w 131"/>
                <a:gd name="T57" fmla="*/ 126 h 157"/>
                <a:gd name="T58" fmla="*/ 57 w 131"/>
                <a:gd name="T59" fmla="*/ 126 h 157"/>
                <a:gd name="T60" fmla="*/ 56 w 131"/>
                <a:gd name="T61" fmla="*/ 123 h 157"/>
                <a:gd name="T62" fmla="*/ 61 w 131"/>
                <a:gd name="T63" fmla="*/ 119 h 157"/>
                <a:gd name="T64" fmla="*/ 65 w 131"/>
                <a:gd name="T65" fmla="*/ 112 h 157"/>
                <a:gd name="T66" fmla="*/ 55 w 131"/>
                <a:gd name="T67" fmla="*/ 110 h 157"/>
                <a:gd name="T68" fmla="*/ 64 w 131"/>
                <a:gd name="T69" fmla="*/ 109 h 157"/>
                <a:gd name="T70" fmla="*/ 71 w 131"/>
                <a:gd name="T71" fmla="*/ 111 h 157"/>
                <a:gd name="T72" fmla="*/ 74 w 131"/>
                <a:gd name="T73" fmla="*/ 109 h 157"/>
                <a:gd name="T74" fmla="*/ 80 w 131"/>
                <a:gd name="T75" fmla="*/ 104 h 157"/>
                <a:gd name="T76" fmla="*/ 74 w 131"/>
                <a:gd name="T77" fmla="*/ 102 h 157"/>
                <a:gd name="T78" fmla="*/ 68 w 131"/>
                <a:gd name="T79" fmla="*/ 97 h 157"/>
                <a:gd name="T80" fmla="*/ 63 w 131"/>
                <a:gd name="T81" fmla="*/ 95 h 157"/>
                <a:gd name="T82" fmla="*/ 62 w 131"/>
                <a:gd name="T83" fmla="*/ 88 h 157"/>
                <a:gd name="T84" fmla="*/ 66 w 131"/>
                <a:gd name="T85" fmla="*/ 85 h 157"/>
                <a:gd name="T86" fmla="*/ 64 w 131"/>
                <a:gd name="T87" fmla="*/ 77 h 157"/>
                <a:gd name="T88" fmla="*/ 70 w 131"/>
                <a:gd name="T89" fmla="*/ 74 h 157"/>
                <a:gd name="T90" fmla="*/ 75 w 131"/>
                <a:gd name="T91" fmla="*/ 71 h 157"/>
                <a:gd name="T92" fmla="*/ 80 w 131"/>
                <a:gd name="T93" fmla="*/ 68 h 157"/>
                <a:gd name="T94" fmla="*/ 85 w 131"/>
                <a:gd name="T95" fmla="*/ 65 h 157"/>
                <a:gd name="T96" fmla="*/ 92 w 131"/>
                <a:gd name="T97" fmla="*/ 62 h 157"/>
                <a:gd name="T98" fmla="*/ 97 w 131"/>
                <a:gd name="T99" fmla="*/ 61 h 157"/>
                <a:gd name="T100" fmla="*/ 103 w 131"/>
                <a:gd name="T101" fmla="*/ 51 h 157"/>
                <a:gd name="T102" fmla="*/ 106 w 131"/>
                <a:gd name="T103" fmla="*/ 45 h 157"/>
                <a:gd name="T104" fmla="*/ 109 w 131"/>
                <a:gd name="T105" fmla="*/ 42 h 157"/>
                <a:gd name="T106" fmla="*/ 114 w 131"/>
                <a:gd name="T107" fmla="*/ 40 h 157"/>
                <a:gd name="T108" fmla="*/ 116 w 131"/>
                <a:gd name="T109" fmla="*/ 36 h 157"/>
                <a:gd name="T110" fmla="*/ 131 w 131"/>
                <a:gd name="T111" fmla="*/ 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157">
                  <a:moveTo>
                    <a:pt x="54" y="146"/>
                  </a:moveTo>
                  <a:cubicBezTo>
                    <a:pt x="54" y="143"/>
                    <a:pt x="54" y="142"/>
                    <a:pt x="56" y="139"/>
                  </a:cubicBezTo>
                  <a:cubicBezTo>
                    <a:pt x="57" y="138"/>
                    <a:pt x="58" y="138"/>
                    <a:pt x="58" y="137"/>
                  </a:cubicBezTo>
                  <a:cubicBezTo>
                    <a:pt x="59" y="136"/>
                    <a:pt x="60" y="134"/>
                    <a:pt x="61" y="133"/>
                  </a:cubicBezTo>
                  <a:cubicBezTo>
                    <a:pt x="60" y="136"/>
                    <a:pt x="60" y="138"/>
                    <a:pt x="57" y="140"/>
                  </a:cubicBezTo>
                  <a:cubicBezTo>
                    <a:pt x="55" y="142"/>
                    <a:pt x="56" y="147"/>
                    <a:pt x="54" y="146"/>
                  </a:cubicBezTo>
                  <a:close/>
                  <a:moveTo>
                    <a:pt x="69" y="112"/>
                  </a:moveTo>
                  <a:cubicBezTo>
                    <a:pt x="67" y="113"/>
                    <a:pt x="69" y="114"/>
                    <a:pt x="67" y="115"/>
                  </a:cubicBezTo>
                  <a:cubicBezTo>
                    <a:pt x="68" y="118"/>
                    <a:pt x="71" y="116"/>
                    <a:pt x="70" y="114"/>
                  </a:cubicBezTo>
                  <a:cubicBezTo>
                    <a:pt x="71" y="114"/>
                    <a:pt x="73" y="114"/>
                    <a:pt x="74" y="114"/>
                  </a:cubicBezTo>
                  <a:cubicBezTo>
                    <a:pt x="73" y="114"/>
                    <a:pt x="73" y="113"/>
                    <a:pt x="72" y="113"/>
                  </a:cubicBezTo>
                  <a:cubicBezTo>
                    <a:pt x="73" y="113"/>
                    <a:pt x="73" y="112"/>
                    <a:pt x="74" y="112"/>
                  </a:cubicBezTo>
                  <a:cubicBezTo>
                    <a:pt x="72" y="112"/>
                    <a:pt x="71" y="112"/>
                    <a:pt x="69" y="112"/>
                  </a:cubicBezTo>
                  <a:close/>
                  <a:moveTo>
                    <a:pt x="80" y="127"/>
                  </a:moveTo>
                  <a:cubicBezTo>
                    <a:pt x="79" y="126"/>
                    <a:pt x="78" y="127"/>
                    <a:pt x="78" y="128"/>
                  </a:cubicBezTo>
                  <a:cubicBezTo>
                    <a:pt x="77" y="128"/>
                    <a:pt x="77" y="127"/>
                    <a:pt x="77" y="127"/>
                  </a:cubicBezTo>
                  <a:cubicBezTo>
                    <a:pt x="75" y="128"/>
                    <a:pt x="71" y="130"/>
                    <a:pt x="71" y="132"/>
                  </a:cubicBezTo>
                  <a:cubicBezTo>
                    <a:pt x="71" y="134"/>
                    <a:pt x="71" y="134"/>
                    <a:pt x="72" y="136"/>
                  </a:cubicBezTo>
                  <a:cubicBezTo>
                    <a:pt x="72" y="137"/>
                    <a:pt x="70" y="137"/>
                    <a:pt x="71" y="139"/>
                  </a:cubicBezTo>
                  <a:cubicBezTo>
                    <a:pt x="72" y="139"/>
                    <a:pt x="73" y="138"/>
                    <a:pt x="73" y="137"/>
                  </a:cubicBezTo>
                  <a:cubicBezTo>
                    <a:pt x="74" y="135"/>
                    <a:pt x="73" y="135"/>
                    <a:pt x="75" y="135"/>
                  </a:cubicBezTo>
                  <a:cubicBezTo>
                    <a:pt x="77" y="135"/>
                    <a:pt x="75" y="134"/>
                    <a:pt x="76" y="134"/>
                  </a:cubicBezTo>
                  <a:cubicBezTo>
                    <a:pt x="77" y="133"/>
                    <a:pt x="79" y="134"/>
                    <a:pt x="79" y="133"/>
                  </a:cubicBezTo>
                  <a:cubicBezTo>
                    <a:pt x="79" y="132"/>
                    <a:pt x="77" y="131"/>
                    <a:pt x="77" y="130"/>
                  </a:cubicBezTo>
                  <a:cubicBezTo>
                    <a:pt x="77" y="130"/>
                    <a:pt x="80" y="128"/>
                    <a:pt x="80" y="127"/>
                  </a:cubicBezTo>
                  <a:close/>
                  <a:moveTo>
                    <a:pt x="127" y="33"/>
                  </a:moveTo>
                  <a:cubicBezTo>
                    <a:pt x="126" y="33"/>
                    <a:pt x="127" y="30"/>
                    <a:pt x="127" y="29"/>
                  </a:cubicBezTo>
                  <a:cubicBezTo>
                    <a:pt x="129" y="29"/>
                    <a:pt x="129" y="29"/>
                    <a:pt x="129" y="26"/>
                  </a:cubicBezTo>
                  <a:cubicBezTo>
                    <a:pt x="129" y="27"/>
                    <a:pt x="130" y="26"/>
                    <a:pt x="130" y="27"/>
                  </a:cubicBezTo>
                  <a:cubicBezTo>
                    <a:pt x="129" y="26"/>
                    <a:pt x="127" y="25"/>
                    <a:pt x="126" y="23"/>
                  </a:cubicBezTo>
                  <a:cubicBezTo>
                    <a:pt x="126" y="22"/>
                    <a:pt x="125" y="22"/>
                    <a:pt x="126" y="21"/>
                  </a:cubicBezTo>
                  <a:cubicBezTo>
                    <a:pt x="126" y="20"/>
                    <a:pt x="127" y="20"/>
                    <a:pt x="128" y="20"/>
                  </a:cubicBezTo>
                  <a:cubicBezTo>
                    <a:pt x="126" y="18"/>
                    <a:pt x="126" y="19"/>
                    <a:pt x="124" y="19"/>
                  </a:cubicBezTo>
                  <a:cubicBezTo>
                    <a:pt x="124" y="17"/>
                    <a:pt x="124" y="17"/>
                    <a:pt x="126" y="17"/>
                  </a:cubicBezTo>
                  <a:cubicBezTo>
                    <a:pt x="124" y="15"/>
                    <a:pt x="123" y="13"/>
                    <a:pt x="127" y="14"/>
                  </a:cubicBezTo>
                  <a:cubicBezTo>
                    <a:pt x="125" y="12"/>
                    <a:pt x="121" y="11"/>
                    <a:pt x="121" y="10"/>
                  </a:cubicBezTo>
                  <a:cubicBezTo>
                    <a:pt x="121" y="9"/>
                    <a:pt x="113" y="8"/>
                    <a:pt x="111" y="7"/>
                  </a:cubicBezTo>
                  <a:cubicBezTo>
                    <a:pt x="110" y="7"/>
                    <a:pt x="109" y="6"/>
                    <a:pt x="108" y="5"/>
                  </a:cubicBezTo>
                  <a:cubicBezTo>
                    <a:pt x="107" y="5"/>
                    <a:pt x="106" y="6"/>
                    <a:pt x="105" y="5"/>
                  </a:cubicBezTo>
                  <a:cubicBezTo>
                    <a:pt x="103" y="4"/>
                    <a:pt x="98" y="3"/>
                    <a:pt x="98" y="0"/>
                  </a:cubicBezTo>
                  <a:cubicBezTo>
                    <a:pt x="96" y="0"/>
                    <a:pt x="93" y="0"/>
                    <a:pt x="91" y="0"/>
                  </a:cubicBezTo>
                  <a:cubicBezTo>
                    <a:pt x="92" y="1"/>
                    <a:pt x="94" y="1"/>
                    <a:pt x="93" y="3"/>
                  </a:cubicBezTo>
                  <a:cubicBezTo>
                    <a:pt x="92" y="4"/>
                    <a:pt x="91" y="5"/>
                    <a:pt x="90" y="5"/>
                  </a:cubicBezTo>
                  <a:cubicBezTo>
                    <a:pt x="90" y="6"/>
                    <a:pt x="91" y="6"/>
                    <a:pt x="92" y="7"/>
                  </a:cubicBezTo>
                  <a:cubicBezTo>
                    <a:pt x="91" y="7"/>
                    <a:pt x="89" y="8"/>
                    <a:pt x="88" y="8"/>
                  </a:cubicBezTo>
                  <a:cubicBezTo>
                    <a:pt x="86" y="8"/>
                    <a:pt x="84" y="8"/>
                    <a:pt x="83" y="7"/>
                  </a:cubicBezTo>
                  <a:cubicBezTo>
                    <a:pt x="79" y="7"/>
                    <a:pt x="76" y="7"/>
                    <a:pt x="73" y="7"/>
                  </a:cubicBezTo>
                  <a:cubicBezTo>
                    <a:pt x="71" y="7"/>
                    <a:pt x="70" y="6"/>
                    <a:pt x="70" y="8"/>
                  </a:cubicBezTo>
                  <a:cubicBezTo>
                    <a:pt x="70" y="10"/>
                    <a:pt x="72" y="10"/>
                    <a:pt x="70" y="12"/>
                  </a:cubicBezTo>
                  <a:cubicBezTo>
                    <a:pt x="69" y="14"/>
                    <a:pt x="68" y="13"/>
                    <a:pt x="66" y="12"/>
                  </a:cubicBezTo>
                  <a:cubicBezTo>
                    <a:pt x="65" y="12"/>
                    <a:pt x="63" y="11"/>
                    <a:pt x="62" y="11"/>
                  </a:cubicBezTo>
                  <a:cubicBezTo>
                    <a:pt x="62" y="13"/>
                    <a:pt x="61" y="13"/>
                    <a:pt x="59" y="13"/>
                  </a:cubicBezTo>
                  <a:cubicBezTo>
                    <a:pt x="58" y="13"/>
                    <a:pt x="57" y="13"/>
                    <a:pt x="56" y="15"/>
                  </a:cubicBezTo>
                  <a:cubicBezTo>
                    <a:pt x="55" y="16"/>
                    <a:pt x="55" y="17"/>
                    <a:pt x="53" y="17"/>
                  </a:cubicBezTo>
                  <a:cubicBezTo>
                    <a:pt x="52" y="17"/>
                    <a:pt x="51" y="17"/>
                    <a:pt x="50" y="19"/>
                  </a:cubicBezTo>
                  <a:cubicBezTo>
                    <a:pt x="51" y="19"/>
                    <a:pt x="54" y="21"/>
                    <a:pt x="54" y="21"/>
                  </a:cubicBezTo>
                  <a:cubicBezTo>
                    <a:pt x="54" y="23"/>
                    <a:pt x="52" y="24"/>
                    <a:pt x="51" y="25"/>
                  </a:cubicBezTo>
                  <a:cubicBezTo>
                    <a:pt x="48" y="25"/>
                    <a:pt x="46" y="28"/>
                    <a:pt x="44" y="29"/>
                  </a:cubicBezTo>
                  <a:cubicBezTo>
                    <a:pt x="44" y="30"/>
                    <a:pt x="44" y="31"/>
                    <a:pt x="45" y="32"/>
                  </a:cubicBezTo>
                  <a:cubicBezTo>
                    <a:pt x="41" y="33"/>
                    <a:pt x="39" y="33"/>
                    <a:pt x="34" y="33"/>
                  </a:cubicBezTo>
                  <a:cubicBezTo>
                    <a:pt x="35" y="34"/>
                    <a:pt x="36" y="35"/>
                    <a:pt x="37" y="37"/>
                  </a:cubicBezTo>
                  <a:cubicBezTo>
                    <a:pt x="37" y="38"/>
                    <a:pt x="36" y="38"/>
                    <a:pt x="35" y="38"/>
                  </a:cubicBezTo>
                  <a:cubicBezTo>
                    <a:pt x="34" y="39"/>
                    <a:pt x="34" y="39"/>
                    <a:pt x="34" y="40"/>
                  </a:cubicBezTo>
                  <a:cubicBezTo>
                    <a:pt x="34" y="42"/>
                    <a:pt x="35" y="42"/>
                    <a:pt x="34" y="43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2" y="46"/>
                    <a:pt x="32" y="46"/>
                    <a:pt x="31" y="47"/>
                  </a:cubicBezTo>
                  <a:cubicBezTo>
                    <a:pt x="29" y="49"/>
                    <a:pt x="28" y="50"/>
                    <a:pt x="26" y="52"/>
                  </a:cubicBezTo>
                  <a:cubicBezTo>
                    <a:pt x="27" y="52"/>
                    <a:pt x="31" y="53"/>
                    <a:pt x="31" y="54"/>
                  </a:cubicBezTo>
                  <a:cubicBezTo>
                    <a:pt x="31" y="55"/>
                    <a:pt x="31" y="56"/>
                    <a:pt x="31" y="57"/>
                  </a:cubicBezTo>
                  <a:cubicBezTo>
                    <a:pt x="31" y="58"/>
                    <a:pt x="29" y="56"/>
                    <a:pt x="30" y="58"/>
                  </a:cubicBezTo>
                  <a:cubicBezTo>
                    <a:pt x="27" y="58"/>
                    <a:pt x="24" y="57"/>
                    <a:pt x="22" y="57"/>
                  </a:cubicBezTo>
                  <a:cubicBezTo>
                    <a:pt x="21" y="57"/>
                    <a:pt x="20" y="57"/>
                    <a:pt x="19" y="58"/>
                  </a:cubicBezTo>
                  <a:cubicBezTo>
                    <a:pt x="18" y="58"/>
                    <a:pt x="18" y="58"/>
                    <a:pt x="17" y="58"/>
                  </a:cubicBezTo>
                  <a:cubicBezTo>
                    <a:pt x="15" y="59"/>
                    <a:pt x="13" y="61"/>
                    <a:pt x="11" y="62"/>
                  </a:cubicBezTo>
                  <a:cubicBezTo>
                    <a:pt x="11" y="62"/>
                    <a:pt x="13" y="63"/>
                    <a:pt x="11" y="64"/>
                  </a:cubicBezTo>
                  <a:cubicBezTo>
                    <a:pt x="11" y="65"/>
                    <a:pt x="10" y="65"/>
                    <a:pt x="9" y="66"/>
                  </a:cubicBezTo>
                  <a:cubicBezTo>
                    <a:pt x="10" y="67"/>
                    <a:pt x="12" y="68"/>
                    <a:pt x="11" y="69"/>
                  </a:cubicBezTo>
                  <a:cubicBezTo>
                    <a:pt x="10" y="71"/>
                    <a:pt x="12" y="72"/>
                    <a:pt x="11" y="73"/>
                  </a:cubicBezTo>
                  <a:cubicBezTo>
                    <a:pt x="9" y="76"/>
                    <a:pt x="13" y="74"/>
                    <a:pt x="12" y="77"/>
                  </a:cubicBezTo>
                  <a:cubicBezTo>
                    <a:pt x="12" y="78"/>
                    <a:pt x="12" y="80"/>
                    <a:pt x="11" y="81"/>
                  </a:cubicBezTo>
                  <a:cubicBezTo>
                    <a:pt x="11" y="85"/>
                    <a:pt x="15" y="86"/>
                    <a:pt x="17" y="88"/>
                  </a:cubicBezTo>
                  <a:cubicBezTo>
                    <a:pt x="18" y="88"/>
                    <a:pt x="18" y="90"/>
                    <a:pt x="17" y="91"/>
                  </a:cubicBezTo>
                  <a:cubicBezTo>
                    <a:pt x="16" y="92"/>
                    <a:pt x="13" y="91"/>
                    <a:pt x="12" y="91"/>
                  </a:cubicBezTo>
                  <a:cubicBezTo>
                    <a:pt x="12" y="93"/>
                    <a:pt x="14" y="95"/>
                    <a:pt x="15" y="96"/>
                  </a:cubicBezTo>
                  <a:cubicBezTo>
                    <a:pt x="17" y="99"/>
                    <a:pt x="15" y="98"/>
                    <a:pt x="14" y="101"/>
                  </a:cubicBezTo>
                  <a:cubicBezTo>
                    <a:pt x="14" y="101"/>
                    <a:pt x="15" y="103"/>
                    <a:pt x="15" y="103"/>
                  </a:cubicBezTo>
                  <a:cubicBezTo>
                    <a:pt x="14" y="104"/>
                    <a:pt x="13" y="104"/>
                    <a:pt x="12" y="104"/>
                  </a:cubicBezTo>
                  <a:cubicBezTo>
                    <a:pt x="10" y="105"/>
                    <a:pt x="9" y="104"/>
                    <a:pt x="8" y="105"/>
                  </a:cubicBezTo>
                  <a:cubicBezTo>
                    <a:pt x="9" y="105"/>
                    <a:pt x="10" y="106"/>
                    <a:pt x="9" y="107"/>
                  </a:cubicBezTo>
                  <a:cubicBezTo>
                    <a:pt x="9" y="108"/>
                    <a:pt x="7" y="108"/>
                    <a:pt x="6" y="108"/>
                  </a:cubicBezTo>
                  <a:cubicBezTo>
                    <a:pt x="7" y="110"/>
                    <a:pt x="8" y="112"/>
                    <a:pt x="8" y="114"/>
                  </a:cubicBezTo>
                  <a:cubicBezTo>
                    <a:pt x="7" y="116"/>
                    <a:pt x="6" y="116"/>
                    <a:pt x="4" y="116"/>
                  </a:cubicBezTo>
                  <a:cubicBezTo>
                    <a:pt x="5" y="114"/>
                    <a:pt x="3" y="113"/>
                    <a:pt x="2" y="112"/>
                  </a:cubicBezTo>
                  <a:cubicBezTo>
                    <a:pt x="2" y="113"/>
                    <a:pt x="2" y="113"/>
                    <a:pt x="2" y="114"/>
                  </a:cubicBezTo>
                  <a:cubicBezTo>
                    <a:pt x="0" y="115"/>
                    <a:pt x="2" y="115"/>
                    <a:pt x="2" y="117"/>
                  </a:cubicBezTo>
                  <a:cubicBezTo>
                    <a:pt x="2" y="119"/>
                    <a:pt x="2" y="121"/>
                    <a:pt x="2" y="123"/>
                  </a:cubicBezTo>
                  <a:cubicBezTo>
                    <a:pt x="3" y="123"/>
                    <a:pt x="3" y="122"/>
                    <a:pt x="3" y="121"/>
                  </a:cubicBezTo>
                  <a:cubicBezTo>
                    <a:pt x="4" y="122"/>
                    <a:pt x="4" y="122"/>
                    <a:pt x="4" y="123"/>
                  </a:cubicBezTo>
                  <a:cubicBezTo>
                    <a:pt x="5" y="122"/>
                    <a:pt x="5" y="121"/>
                    <a:pt x="7" y="121"/>
                  </a:cubicBezTo>
                  <a:cubicBezTo>
                    <a:pt x="6" y="122"/>
                    <a:pt x="6" y="122"/>
                    <a:pt x="6" y="123"/>
                  </a:cubicBezTo>
                  <a:cubicBezTo>
                    <a:pt x="7" y="123"/>
                    <a:pt x="8" y="123"/>
                    <a:pt x="9" y="123"/>
                  </a:cubicBezTo>
                  <a:cubicBezTo>
                    <a:pt x="7" y="124"/>
                    <a:pt x="4" y="123"/>
                    <a:pt x="4" y="125"/>
                  </a:cubicBezTo>
                  <a:cubicBezTo>
                    <a:pt x="5" y="125"/>
                    <a:pt x="7" y="125"/>
                    <a:pt x="8" y="125"/>
                  </a:cubicBezTo>
                  <a:cubicBezTo>
                    <a:pt x="9" y="126"/>
                    <a:pt x="7" y="128"/>
                    <a:pt x="6" y="128"/>
                  </a:cubicBezTo>
                  <a:cubicBezTo>
                    <a:pt x="7" y="128"/>
                    <a:pt x="7" y="128"/>
                    <a:pt x="8" y="128"/>
                  </a:cubicBezTo>
                  <a:cubicBezTo>
                    <a:pt x="7" y="128"/>
                    <a:pt x="7" y="129"/>
                    <a:pt x="6" y="129"/>
                  </a:cubicBezTo>
                  <a:cubicBezTo>
                    <a:pt x="7" y="129"/>
                    <a:pt x="8" y="129"/>
                    <a:pt x="9" y="129"/>
                  </a:cubicBezTo>
                  <a:cubicBezTo>
                    <a:pt x="9" y="129"/>
                    <a:pt x="8" y="130"/>
                    <a:pt x="8" y="130"/>
                  </a:cubicBezTo>
                  <a:cubicBezTo>
                    <a:pt x="9" y="131"/>
                    <a:pt x="8" y="134"/>
                    <a:pt x="10" y="133"/>
                  </a:cubicBezTo>
                  <a:cubicBezTo>
                    <a:pt x="10" y="133"/>
                    <a:pt x="10" y="132"/>
                    <a:pt x="10" y="132"/>
                  </a:cubicBezTo>
                  <a:cubicBezTo>
                    <a:pt x="11" y="133"/>
                    <a:pt x="11" y="134"/>
                    <a:pt x="11" y="135"/>
                  </a:cubicBezTo>
                  <a:cubicBezTo>
                    <a:pt x="12" y="136"/>
                    <a:pt x="13" y="136"/>
                    <a:pt x="12" y="137"/>
                  </a:cubicBezTo>
                  <a:cubicBezTo>
                    <a:pt x="14" y="137"/>
                    <a:pt x="13" y="138"/>
                    <a:pt x="13" y="139"/>
                  </a:cubicBezTo>
                  <a:cubicBezTo>
                    <a:pt x="14" y="139"/>
                    <a:pt x="15" y="140"/>
                    <a:pt x="16" y="140"/>
                  </a:cubicBezTo>
                  <a:cubicBezTo>
                    <a:pt x="16" y="140"/>
                    <a:pt x="16" y="141"/>
                    <a:pt x="16" y="141"/>
                  </a:cubicBezTo>
                  <a:cubicBezTo>
                    <a:pt x="17" y="141"/>
                    <a:pt x="18" y="141"/>
                    <a:pt x="18" y="141"/>
                  </a:cubicBezTo>
                  <a:cubicBezTo>
                    <a:pt x="19" y="142"/>
                    <a:pt x="19" y="143"/>
                    <a:pt x="19" y="144"/>
                  </a:cubicBezTo>
                  <a:cubicBezTo>
                    <a:pt x="18" y="144"/>
                    <a:pt x="17" y="144"/>
                    <a:pt x="16" y="144"/>
                  </a:cubicBezTo>
                  <a:cubicBezTo>
                    <a:pt x="17" y="145"/>
                    <a:pt x="17" y="146"/>
                    <a:pt x="18" y="146"/>
                  </a:cubicBezTo>
                  <a:cubicBezTo>
                    <a:pt x="17" y="147"/>
                    <a:pt x="16" y="146"/>
                    <a:pt x="15" y="145"/>
                  </a:cubicBezTo>
                  <a:cubicBezTo>
                    <a:pt x="16" y="147"/>
                    <a:pt x="17" y="150"/>
                    <a:pt x="19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19" y="152"/>
                    <a:pt x="19" y="153"/>
                  </a:cubicBezTo>
                  <a:cubicBezTo>
                    <a:pt x="19" y="154"/>
                    <a:pt x="20" y="156"/>
                    <a:pt x="18" y="156"/>
                  </a:cubicBezTo>
                  <a:cubicBezTo>
                    <a:pt x="19" y="156"/>
                    <a:pt x="20" y="155"/>
                    <a:pt x="21" y="156"/>
                  </a:cubicBezTo>
                  <a:cubicBezTo>
                    <a:pt x="22" y="156"/>
                    <a:pt x="23" y="157"/>
                    <a:pt x="24" y="157"/>
                  </a:cubicBezTo>
                  <a:cubicBezTo>
                    <a:pt x="25" y="157"/>
                    <a:pt x="26" y="156"/>
                    <a:pt x="27" y="156"/>
                  </a:cubicBezTo>
                  <a:cubicBezTo>
                    <a:pt x="28" y="155"/>
                    <a:pt x="29" y="156"/>
                    <a:pt x="30" y="156"/>
                  </a:cubicBezTo>
                  <a:cubicBezTo>
                    <a:pt x="33" y="156"/>
                    <a:pt x="33" y="154"/>
                    <a:pt x="32" y="152"/>
                  </a:cubicBezTo>
                  <a:cubicBezTo>
                    <a:pt x="31" y="150"/>
                    <a:pt x="34" y="149"/>
                    <a:pt x="36" y="148"/>
                  </a:cubicBezTo>
                  <a:cubicBezTo>
                    <a:pt x="35" y="148"/>
                    <a:pt x="36" y="149"/>
                    <a:pt x="36" y="149"/>
                  </a:cubicBezTo>
                  <a:cubicBezTo>
                    <a:pt x="37" y="149"/>
                    <a:pt x="38" y="150"/>
                    <a:pt x="38" y="148"/>
                  </a:cubicBezTo>
                  <a:cubicBezTo>
                    <a:pt x="38" y="148"/>
                    <a:pt x="36" y="148"/>
                    <a:pt x="37" y="147"/>
                  </a:cubicBezTo>
                  <a:cubicBezTo>
                    <a:pt x="38" y="147"/>
                    <a:pt x="41" y="148"/>
                    <a:pt x="43" y="148"/>
                  </a:cubicBezTo>
                  <a:cubicBezTo>
                    <a:pt x="44" y="147"/>
                    <a:pt x="49" y="145"/>
                    <a:pt x="48" y="148"/>
                  </a:cubicBezTo>
                  <a:cubicBezTo>
                    <a:pt x="49" y="146"/>
                    <a:pt x="51" y="142"/>
                    <a:pt x="54" y="141"/>
                  </a:cubicBezTo>
                  <a:cubicBezTo>
                    <a:pt x="53" y="141"/>
                    <a:pt x="53" y="140"/>
                    <a:pt x="53" y="140"/>
                  </a:cubicBezTo>
                  <a:cubicBezTo>
                    <a:pt x="54" y="139"/>
                    <a:pt x="54" y="137"/>
                    <a:pt x="55" y="136"/>
                  </a:cubicBezTo>
                  <a:cubicBezTo>
                    <a:pt x="55" y="136"/>
                    <a:pt x="54" y="136"/>
                    <a:pt x="54" y="136"/>
                  </a:cubicBezTo>
                  <a:cubicBezTo>
                    <a:pt x="54" y="135"/>
                    <a:pt x="54" y="134"/>
                    <a:pt x="55" y="134"/>
                  </a:cubicBezTo>
                  <a:cubicBezTo>
                    <a:pt x="55" y="133"/>
                    <a:pt x="56" y="134"/>
                    <a:pt x="56" y="133"/>
                  </a:cubicBezTo>
                  <a:cubicBezTo>
                    <a:pt x="57" y="132"/>
                    <a:pt x="56" y="130"/>
                    <a:pt x="55" y="131"/>
                  </a:cubicBezTo>
                  <a:cubicBezTo>
                    <a:pt x="56" y="130"/>
                    <a:pt x="57" y="130"/>
                    <a:pt x="58" y="129"/>
                  </a:cubicBezTo>
                  <a:cubicBezTo>
                    <a:pt x="57" y="129"/>
                    <a:pt x="56" y="129"/>
                    <a:pt x="55" y="129"/>
                  </a:cubicBezTo>
                  <a:cubicBezTo>
                    <a:pt x="55" y="128"/>
                    <a:pt x="54" y="127"/>
                    <a:pt x="54" y="126"/>
                  </a:cubicBezTo>
                  <a:cubicBezTo>
                    <a:pt x="55" y="126"/>
                    <a:pt x="55" y="127"/>
                    <a:pt x="56" y="128"/>
                  </a:cubicBezTo>
                  <a:cubicBezTo>
                    <a:pt x="56" y="128"/>
                    <a:pt x="56" y="128"/>
                    <a:pt x="56" y="127"/>
                  </a:cubicBezTo>
                  <a:cubicBezTo>
                    <a:pt x="57" y="128"/>
                    <a:pt x="57" y="128"/>
                    <a:pt x="57" y="128"/>
                  </a:cubicBezTo>
                  <a:cubicBezTo>
                    <a:pt x="58" y="127"/>
                    <a:pt x="57" y="126"/>
                    <a:pt x="56" y="126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7" y="125"/>
                    <a:pt x="57" y="125"/>
                    <a:pt x="56" y="125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7" y="124"/>
                    <a:pt x="57" y="124"/>
                    <a:pt x="56" y="124"/>
                  </a:cubicBezTo>
                  <a:cubicBezTo>
                    <a:pt x="57" y="124"/>
                    <a:pt x="57" y="123"/>
                    <a:pt x="58" y="123"/>
                  </a:cubicBezTo>
                  <a:cubicBezTo>
                    <a:pt x="57" y="123"/>
                    <a:pt x="57" y="123"/>
                    <a:pt x="56" y="123"/>
                  </a:cubicBezTo>
                  <a:cubicBezTo>
                    <a:pt x="56" y="123"/>
                    <a:pt x="57" y="122"/>
                    <a:pt x="57" y="122"/>
                  </a:cubicBezTo>
                  <a:cubicBezTo>
                    <a:pt x="56" y="122"/>
                    <a:pt x="56" y="122"/>
                    <a:pt x="55" y="121"/>
                  </a:cubicBezTo>
                  <a:cubicBezTo>
                    <a:pt x="57" y="121"/>
                    <a:pt x="58" y="121"/>
                    <a:pt x="60" y="120"/>
                  </a:cubicBezTo>
                  <a:cubicBezTo>
                    <a:pt x="57" y="120"/>
                    <a:pt x="54" y="119"/>
                    <a:pt x="52" y="118"/>
                  </a:cubicBezTo>
                  <a:cubicBezTo>
                    <a:pt x="55" y="119"/>
                    <a:pt x="58" y="119"/>
                    <a:pt x="61" y="119"/>
                  </a:cubicBezTo>
                  <a:cubicBezTo>
                    <a:pt x="61" y="119"/>
                    <a:pt x="61" y="118"/>
                    <a:pt x="61" y="117"/>
                  </a:cubicBezTo>
                  <a:cubicBezTo>
                    <a:pt x="62" y="117"/>
                    <a:pt x="63" y="117"/>
                    <a:pt x="63" y="117"/>
                  </a:cubicBezTo>
                  <a:cubicBezTo>
                    <a:pt x="65" y="117"/>
                    <a:pt x="64" y="116"/>
                    <a:pt x="66" y="116"/>
                  </a:cubicBezTo>
                  <a:cubicBezTo>
                    <a:pt x="65" y="114"/>
                    <a:pt x="68" y="112"/>
                    <a:pt x="65" y="111"/>
                  </a:cubicBezTo>
                  <a:cubicBezTo>
                    <a:pt x="65" y="111"/>
                    <a:pt x="65" y="112"/>
                    <a:pt x="65" y="112"/>
                  </a:cubicBezTo>
                  <a:cubicBezTo>
                    <a:pt x="64" y="109"/>
                    <a:pt x="63" y="112"/>
                    <a:pt x="63" y="112"/>
                  </a:cubicBezTo>
                  <a:cubicBezTo>
                    <a:pt x="61" y="112"/>
                    <a:pt x="63" y="111"/>
                    <a:pt x="62" y="111"/>
                  </a:cubicBezTo>
                  <a:cubicBezTo>
                    <a:pt x="61" y="111"/>
                    <a:pt x="60" y="111"/>
                    <a:pt x="60" y="111"/>
                  </a:cubicBezTo>
                  <a:cubicBezTo>
                    <a:pt x="59" y="111"/>
                    <a:pt x="59" y="110"/>
                    <a:pt x="58" y="110"/>
                  </a:cubicBezTo>
                  <a:cubicBezTo>
                    <a:pt x="57" y="110"/>
                    <a:pt x="56" y="110"/>
                    <a:pt x="55" y="110"/>
                  </a:cubicBezTo>
                  <a:cubicBezTo>
                    <a:pt x="54" y="110"/>
                    <a:pt x="52" y="110"/>
                    <a:pt x="50" y="110"/>
                  </a:cubicBezTo>
                  <a:cubicBezTo>
                    <a:pt x="52" y="109"/>
                    <a:pt x="53" y="109"/>
                    <a:pt x="54" y="109"/>
                  </a:cubicBezTo>
                  <a:cubicBezTo>
                    <a:pt x="54" y="109"/>
                    <a:pt x="54" y="109"/>
                    <a:pt x="54" y="108"/>
                  </a:cubicBezTo>
                  <a:cubicBezTo>
                    <a:pt x="56" y="108"/>
                    <a:pt x="58" y="108"/>
                    <a:pt x="60" y="108"/>
                  </a:cubicBezTo>
                  <a:cubicBezTo>
                    <a:pt x="62" y="108"/>
                    <a:pt x="63" y="110"/>
                    <a:pt x="64" y="109"/>
                  </a:cubicBezTo>
                  <a:cubicBezTo>
                    <a:pt x="64" y="109"/>
                    <a:pt x="64" y="109"/>
                    <a:pt x="63" y="108"/>
                  </a:cubicBezTo>
                  <a:cubicBezTo>
                    <a:pt x="64" y="109"/>
                    <a:pt x="64" y="108"/>
                    <a:pt x="65" y="108"/>
                  </a:cubicBezTo>
                  <a:cubicBezTo>
                    <a:pt x="65" y="107"/>
                    <a:pt x="64" y="107"/>
                    <a:pt x="65" y="106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8" y="109"/>
                    <a:pt x="67" y="112"/>
                    <a:pt x="71" y="111"/>
                  </a:cubicBezTo>
                  <a:cubicBezTo>
                    <a:pt x="70" y="110"/>
                    <a:pt x="70" y="110"/>
                    <a:pt x="70" y="109"/>
                  </a:cubicBezTo>
                  <a:cubicBezTo>
                    <a:pt x="71" y="109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09"/>
                  </a:cubicBezTo>
                  <a:cubicBezTo>
                    <a:pt x="74" y="109"/>
                    <a:pt x="74" y="111"/>
                    <a:pt x="76" y="111"/>
                  </a:cubicBezTo>
                  <a:cubicBezTo>
                    <a:pt x="75" y="110"/>
                    <a:pt x="75" y="110"/>
                    <a:pt x="74" y="109"/>
                  </a:cubicBezTo>
                  <a:cubicBezTo>
                    <a:pt x="76" y="108"/>
                    <a:pt x="77" y="107"/>
                    <a:pt x="78" y="106"/>
                  </a:cubicBezTo>
                  <a:cubicBezTo>
                    <a:pt x="78" y="106"/>
                    <a:pt x="77" y="106"/>
                    <a:pt x="77" y="105"/>
                  </a:cubicBezTo>
                  <a:cubicBezTo>
                    <a:pt x="78" y="106"/>
                    <a:pt x="78" y="106"/>
                    <a:pt x="79" y="106"/>
                  </a:cubicBezTo>
                  <a:cubicBezTo>
                    <a:pt x="79" y="106"/>
                    <a:pt x="79" y="107"/>
                    <a:pt x="79" y="107"/>
                  </a:cubicBezTo>
                  <a:cubicBezTo>
                    <a:pt x="81" y="107"/>
                    <a:pt x="81" y="104"/>
                    <a:pt x="80" y="104"/>
                  </a:cubicBezTo>
                  <a:cubicBezTo>
                    <a:pt x="79" y="104"/>
                    <a:pt x="78" y="103"/>
                    <a:pt x="78" y="102"/>
                  </a:cubicBezTo>
                  <a:cubicBezTo>
                    <a:pt x="78" y="102"/>
                    <a:pt x="77" y="102"/>
                    <a:pt x="77" y="103"/>
                  </a:cubicBezTo>
                  <a:cubicBezTo>
                    <a:pt x="77" y="102"/>
                    <a:pt x="77" y="102"/>
                    <a:pt x="76" y="102"/>
                  </a:cubicBezTo>
                  <a:cubicBezTo>
                    <a:pt x="76" y="102"/>
                    <a:pt x="76" y="103"/>
                    <a:pt x="76" y="103"/>
                  </a:cubicBezTo>
                  <a:cubicBezTo>
                    <a:pt x="75" y="102"/>
                    <a:pt x="75" y="102"/>
                    <a:pt x="74" y="102"/>
                  </a:cubicBezTo>
                  <a:cubicBezTo>
                    <a:pt x="74" y="101"/>
                    <a:pt x="75" y="101"/>
                    <a:pt x="76" y="100"/>
                  </a:cubicBezTo>
                  <a:cubicBezTo>
                    <a:pt x="75" y="100"/>
                    <a:pt x="74" y="100"/>
                    <a:pt x="72" y="100"/>
                  </a:cubicBezTo>
                  <a:cubicBezTo>
                    <a:pt x="73" y="100"/>
                    <a:pt x="74" y="100"/>
                    <a:pt x="74" y="100"/>
                  </a:cubicBezTo>
                  <a:cubicBezTo>
                    <a:pt x="74" y="99"/>
                    <a:pt x="72" y="99"/>
                    <a:pt x="71" y="98"/>
                  </a:cubicBezTo>
                  <a:cubicBezTo>
                    <a:pt x="70" y="97"/>
                    <a:pt x="68" y="96"/>
                    <a:pt x="68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7"/>
                    <a:pt x="67" y="97"/>
                    <a:pt x="67" y="98"/>
                  </a:cubicBezTo>
                  <a:cubicBezTo>
                    <a:pt x="65" y="96"/>
                    <a:pt x="66" y="96"/>
                    <a:pt x="64" y="96"/>
                  </a:cubicBezTo>
                  <a:cubicBezTo>
                    <a:pt x="63" y="97"/>
                    <a:pt x="62" y="96"/>
                    <a:pt x="62" y="95"/>
                  </a:cubicBezTo>
                  <a:cubicBezTo>
                    <a:pt x="62" y="95"/>
                    <a:pt x="63" y="95"/>
                    <a:pt x="63" y="95"/>
                  </a:cubicBezTo>
                  <a:cubicBezTo>
                    <a:pt x="63" y="95"/>
                    <a:pt x="61" y="93"/>
                    <a:pt x="61" y="93"/>
                  </a:cubicBezTo>
                  <a:cubicBezTo>
                    <a:pt x="61" y="91"/>
                    <a:pt x="63" y="91"/>
                    <a:pt x="61" y="90"/>
                  </a:cubicBezTo>
                  <a:cubicBezTo>
                    <a:pt x="61" y="90"/>
                    <a:pt x="62" y="90"/>
                    <a:pt x="62" y="90"/>
                  </a:cubicBezTo>
                  <a:cubicBezTo>
                    <a:pt x="61" y="89"/>
                    <a:pt x="61" y="89"/>
                    <a:pt x="61" y="88"/>
                  </a:cubicBezTo>
                  <a:cubicBezTo>
                    <a:pt x="61" y="89"/>
                    <a:pt x="62" y="88"/>
                    <a:pt x="62" y="88"/>
                  </a:cubicBezTo>
                  <a:cubicBezTo>
                    <a:pt x="62" y="88"/>
                    <a:pt x="61" y="88"/>
                    <a:pt x="61" y="87"/>
                  </a:cubicBezTo>
                  <a:cubicBezTo>
                    <a:pt x="61" y="87"/>
                    <a:pt x="62" y="86"/>
                    <a:pt x="62" y="86"/>
                  </a:cubicBezTo>
                  <a:cubicBezTo>
                    <a:pt x="60" y="86"/>
                    <a:pt x="60" y="84"/>
                    <a:pt x="62" y="85"/>
                  </a:cubicBezTo>
                  <a:cubicBezTo>
                    <a:pt x="62" y="84"/>
                    <a:pt x="61" y="84"/>
                    <a:pt x="61" y="83"/>
                  </a:cubicBezTo>
                  <a:cubicBezTo>
                    <a:pt x="63" y="83"/>
                    <a:pt x="64" y="85"/>
                    <a:pt x="66" y="85"/>
                  </a:cubicBezTo>
                  <a:cubicBezTo>
                    <a:pt x="65" y="84"/>
                    <a:pt x="64" y="83"/>
                    <a:pt x="63" y="83"/>
                  </a:cubicBezTo>
                  <a:cubicBezTo>
                    <a:pt x="63" y="83"/>
                    <a:pt x="63" y="81"/>
                    <a:pt x="63" y="80"/>
                  </a:cubicBezTo>
                  <a:cubicBezTo>
                    <a:pt x="64" y="81"/>
                    <a:pt x="64" y="80"/>
                    <a:pt x="64" y="80"/>
                  </a:cubicBezTo>
                  <a:cubicBezTo>
                    <a:pt x="64" y="79"/>
                    <a:pt x="65" y="78"/>
                    <a:pt x="67" y="78"/>
                  </a:cubicBezTo>
                  <a:cubicBezTo>
                    <a:pt x="65" y="78"/>
                    <a:pt x="64" y="78"/>
                    <a:pt x="64" y="77"/>
                  </a:cubicBezTo>
                  <a:cubicBezTo>
                    <a:pt x="64" y="77"/>
                    <a:pt x="63" y="77"/>
                    <a:pt x="63" y="77"/>
                  </a:cubicBezTo>
                  <a:cubicBezTo>
                    <a:pt x="63" y="75"/>
                    <a:pt x="63" y="75"/>
                    <a:pt x="64" y="74"/>
                  </a:cubicBezTo>
                  <a:cubicBezTo>
                    <a:pt x="64" y="74"/>
                    <a:pt x="65" y="75"/>
                    <a:pt x="66" y="75"/>
                  </a:cubicBezTo>
                  <a:cubicBezTo>
                    <a:pt x="67" y="75"/>
                    <a:pt x="68" y="76"/>
                    <a:pt x="68" y="75"/>
                  </a:cubicBezTo>
                  <a:cubicBezTo>
                    <a:pt x="69" y="74"/>
                    <a:pt x="69" y="74"/>
                    <a:pt x="70" y="74"/>
                  </a:cubicBezTo>
                  <a:cubicBezTo>
                    <a:pt x="70" y="74"/>
                    <a:pt x="69" y="73"/>
                    <a:pt x="69" y="73"/>
                  </a:cubicBezTo>
                  <a:cubicBezTo>
                    <a:pt x="69" y="73"/>
                    <a:pt x="70" y="72"/>
                    <a:pt x="70" y="73"/>
                  </a:cubicBezTo>
                  <a:cubicBezTo>
                    <a:pt x="69" y="71"/>
                    <a:pt x="68" y="70"/>
                    <a:pt x="66" y="69"/>
                  </a:cubicBezTo>
                  <a:cubicBezTo>
                    <a:pt x="67" y="69"/>
                    <a:pt x="69" y="71"/>
                    <a:pt x="70" y="71"/>
                  </a:cubicBezTo>
                  <a:cubicBezTo>
                    <a:pt x="72" y="71"/>
                    <a:pt x="73" y="71"/>
                    <a:pt x="75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75" y="69"/>
                    <a:pt x="73" y="69"/>
                    <a:pt x="72" y="69"/>
                  </a:cubicBezTo>
                  <a:cubicBezTo>
                    <a:pt x="74" y="69"/>
                    <a:pt x="75" y="69"/>
                    <a:pt x="76" y="68"/>
                  </a:cubicBezTo>
                  <a:cubicBezTo>
                    <a:pt x="76" y="67"/>
                    <a:pt x="79" y="68"/>
                    <a:pt x="80" y="68"/>
                  </a:cubicBezTo>
                  <a:cubicBezTo>
                    <a:pt x="79" y="66"/>
                    <a:pt x="77" y="68"/>
                    <a:pt x="77" y="66"/>
                  </a:cubicBezTo>
                  <a:cubicBezTo>
                    <a:pt x="79" y="66"/>
                    <a:pt x="80" y="66"/>
                    <a:pt x="80" y="67"/>
                  </a:cubicBezTo>
                  <a:cubicBezTo>
                    <a:pt x="80" y="66"/>
                    <a:pt x="81" y="66"/>
                    <a:pt x="82" y="66"/>
                  </a:cubicBezTo>
                  <a:cubicBezTo>
                    <a:pt x="83" y="66"/>
                    <a:pt x="83" y="64"/>
                    <a:pt x="83" y="63"/>
                  </a:cubicBezTo>
                  <a:cubicBezTo>
                    <a:pt x="83" y="64"/>
                    <a:pt x="84" y="64"/>
                    <a:pt x="85" y="65"/>
                  </a:cubicBezTo>
                  <a:cubicBezTo>
                    <a:pt x="85" y="64"/>
                    <a:pt x="84" y="64"/>
                    <a:pt x="84" y="63"/>
                  </a:cubicBezTo>
                  <a:cubicBezTo>
                    <a:pt x="85" y="63"/>
                    <a:pt x="87" y="63"/>
                    <a:pt x="86" y="65"/>
                  </a:cubicBezTo>
                  <a:cubicBezTo>
                    <a:pt x="87" y="64"/>
                    <a:pt x="88" y="62"/>
                    <a:pt x="89" y="62"/>
                  </a:cubicBezTo>
                  <a:cubicBezTo>
                    <a:pt x="90" y="62"/>
                    <a:pt x="92" y="62"/>
                    <a:pt x="92" y="61"/>
                  </a:cubicBezTo>
                  <a:cubicBezTo>
                    <a:pt x="92" y="61"/>
                    <a:pt x="92" y="62"/>
                    <a:pt x="92" y="62"/>
                  </a:cubicBezTo>
                  <a:cubicBezTo>
                    <a:pt x="92" y="61"/>
                    <a:pt x="93" y="60"/>
                    <a:pt x="94" y="61"/>
                  </a:cubicBezTo>
                  <a:cubicBezTo>
                    <a:pt x="94" y="60"/>
                    <a:pt x="94" y="60"/>
                    <a:pt x="94" y="59"/>
                  </a:cubicBezTo>
                  <a:cubicBezTo>
                    <a:pt x="95" y="60"/>
                    <a:pt x="95" y="60"/>
                    <a:pt x="95" y="61"/>
                  </a:cubicBezTo>
                  <a:cubicBezTo>
                    <a:pt x="95" y="60"/>
                    <a:pt x="95" y="60"/>
                    <a:pt x="95" y="59"/>
                  </a:cubicBezTo>
                  <a:cubicBezTo>
                    <a:pt x="96" y="60"/>
                    <a:pt x="96" y="60"/>
                    <a:pt x="97" y="61"/>
                  </a:cubicBezTo>
                  <a:cubicBezTo>
                    <a:pt x="96" y="59"/>
                    <a:pt x="97" y="59"/>
                    <a:pt x="99" y="58"/>
                  </a:cubicBezTo>
                  <a:cubicBezTo>
                    <a:pt x="99" y="58"/>
                    <a:pt x="99" y="57"/>
                    <a:pt x="100" y="56"/>
                  </a:cubicBezTo>
                  <a:cubicBezTo>
                    <a:pt x="102" y="55"/>
                    <a:pt x="104" y="54"/>
                    <a:pt x="106" y="53"/>
                  </a:cubicBezTo>
                  <a:cubicBezTo>
                    <a:pt x="104" y="53"/>
                    <a:pt x="105" y="51"/>
                    <a:pt x="103" y="50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3" y="51"/>
                    <a:pt x="102" y="51"/>
                    <a:pt x="101" y="50"/>
                  </a:cubicBezTo>
                  <a:cubicBezTo>
                    <a:pt x="102" y="50"/>
                    <a:pt x="102" y="50"/>
                    <a:pt x="103" y="50"/>
                  </a:cubicBezTo>
                  <a:cubicBezTo>
                    <a:pt x="102" y="49"/>
                    <a:pt x="101" y="49"/>
                    <a:pt x="100" y="49"/>
                  </a:cubicBezTo>
                  <a:cubicBezTo>
                    <a:pt x="102" y="49"/>
                    <a:pt x="103" y="46"/>
                    <a:pt x="105" y="47"/>
                  </a:cubicBezTo>
                  <a:cubicBezTo>
                    <a:pt x="104" y="45"/>
                    <a:pt x="105" y="45"/>
                    <a:pt x="106" y="45"/>
                  </a:cubicBezTo>
                  <a:cubicBezTo>
                    <a:pt x="105" y="44"/>
                    <a:pt x="105" y="44"/>
                    <a:pt x="104" y="43"/>
                  </a:cubicBezTo>
                  <a:cubicBezTo>
                    <a:pt x="105" y="44"/>
                    <a:pt x="106" y="44"/>
                    <a:pt x="107" y="43"/>
                  </a:cubicBezTo>
                  <a:cubicBezTo>
                    <a:pt x="107" y="43"/>
                    <a:pt x="105" y="43"/>
                    <a:pt x="105" y="42"/>
                  </a:cubicBezTo>
                  <a:cubicBezTo>
                    <a:pt x="105" y="41"/>
                    <a:pt x="106" y="41"/>
                    <a:pt x="107" y="42"/>
                  </a:cubicBezTo>
                  <a:cubicBezTo>
                    <a:pt x="108" y="42"/>
                    <a:pt x="108" y="43"/>
                    <a:pt x="109" y="42"/>
                  </a:cubicBezTo>
                  <a:cubicBezTo>
                    <a:pt x="109" y="42"/>
                    <a:pt x="109" y="41"/>
                    <a:pt x="110" y="41"/>
                  </a:cubicBezTo>
                  <a:cubicBezTo>
                    <a:pt x="110" y="41"/>
                    <a:pt x="109" y="41"/>
                    <a:pt x="108" y="41"/>
                  </a:cubicBezTo>
                  <a:cubicBezTo>
                    <a:pt x="109" y="41"/>
                    <a:pt x="110" y="41"/>
                    <a:pt x="110" y="40"/>
                  </a:cubicBezTo>
                  <a:cubicBezTo>
                    <a:pt x="110" y="40"/>
                    <a:pt x="110" y="40"/>
                    <a:pt x="109" y="40"/>
                  </a:cubicBezTo>
                  <a:cubicBezTo>
                    <a:pt x="111" y="40"/>
                    <a:pt x="113" y="40"/>
                    <a:pt x="114" y="40"/>
                  </a:cubicBezTo>
                  <a:cubicBezTo>
                    <a:pt x="113" y="40"/>
                    <a:pt x="112" y="39"/>
                    <a:pt x="112" y="39"/>
                  </a:cubicBezTo>
                  <a:cubicBezTo>
                    <a:pt x="113" y="39"/>
                    <a:pt x="114" y="39"/>
                    <a:pt x="114" y="38"/>
                  </a:cubicBezTo>
                  <a:cubicBezTo>
                    <a:pt x="113" y="39"/>
                    <a:pt x="112" y="37"/>
                    <a:pt x="114" y="37"/>
                  </a:cubicBezTo>
                  <a:cubicBezTo>
                    <a:pt x="115" y="37"/>
                    <a:pt x="116" y="38"/>
                    <a:pt x="116" y="38"/>
                  </a:cubicBezTo>
                  <a:cubicBezTo>
                    <a:pt x="116" y="38"/>
                    <a:pt x="116" y="37"/>
                    <a:pt x="116" y="36"/>
                  </a:cubicBezTo>
                  <a:cubicBezTo>
                    <a:pt x="117" y="37"/>
                    <a:pt x="119" y="38"/>
                    <a:pt x="121" y="39"/>
                  </a:cubicBezTo>
                  <a:cubicBezTo>
                    <a:pt x="121" y="39"/>
                    <a:pt x="122" y="37"/>
                    <a:pt x="122" y="37"/>
                  </a:cubicBezTo>
                  <a:cubicBezTo>
                    <a:pt x="123" y="38"/>
                    <a:pt x="124" y="38"/>
                    <a:pt x="125" y="39"/>
                  </a:cubicBezTo>
                  <a:cubicBezTo>
                    <a:pt x="124" y="36"/>
                    <a:pt x="129" y="37"/>
                    <a:pt x="130" y="37"/>
                  </a:cubicBezTo>
                  <a:cubicBezTo>
                    <a:pt x="131" y="37"/>
                    <a:pt x="131" y="37"/>
                    <a:pt x="131" y="37"/>
                  </a:cubicBezTo>
                  <a:cubicBezTo>
                    <a:pt x="130" y="35"/>
                    <a:pt x="130" y="34"/>
                    <a:pt x="127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Swaziland">
              <a:extLst>
                <a:ext uri="{FF2B5EF4-FFF2-40B4-BE49-F238E27FC236}">
                  <a16:creationId xmlns:a16="http://schemas.microsoft.com/office/drawing/2014/main" id="{6E626119-B63B-841C-2CDF-A5473A31B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636" y="3485282"/>
              <a:ext cx="33518" cy="45706"/>
            </a:xfrm>
            <a:custGeom>
              <a:avLst/>
              <a:gdLst>
                <a:gd name="T0" fmla="*/ 3 w 14"/>
                <a:gd name="T1" fmla="*/ 2 h 19"/>
                <a:gd name="T2" fmla="*/ 3 w 14"/>
                <a:gd name="T3" fmla="*/ 6 h 19"/>
                <a:gd name="T4" fmla="*/ 0 w 14"/>
                <a:gd name="T5" fmla="*/ 9 h 19"/>
                <a:gd name="T6" fmla="*/ 0 w 14"/>
                <a:gd name="T7" fmla="*/ 12 h 19"/>
                <a:gd name="T8" fmla="*/ 1 w 14"/>
                <a:gd name="T9" fmla="*/ 13 h 19"/>
                <a:gd name="T10" fmla="*/ 3 w 14"/>
                <a:gd name="T11" fmla="*/ 18 h 19"/>
                <a:gd name="T12" fmla="*/ 12 w 14"/>
                <a:gd name="T13" fmla="*/ 19 h 19"/>
                <a:gd name="T14" fmla="*/ 14 w 14"/>
                <a:gd name="T15" fmla="*/ 11 h 19"/>
                <a:gd name="T16" fmla="*/ 14 w 14"/>
                <a:gd name="T17" fmla="*/ 10 h 19"/>
                <a:gd name="T18" fmla="*/ 13 w 14"/>
                <a:gd name="T19" fmla="*/ 9 h 19"/>
                <a:gd name="T20" fmla="*/ 14 w 14"/>
                <a:gd name="T21" fmla="*/ 6 h 19"/>
                <a:gd name="T22" fmla="*/ 11 w 14"/>
                <a:gd name="T23" fmla="*/ 3 h 19"/>
                <a:gd name="T24" fmla="*/ 7 w 14"/>
                <a:gd name="T25" fmla="*/ 1 h 19"/>
                <a:gd name="T26" fmla="*/ 3 w 14"/>
                <a:gd name="T2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9">
                  <a:moveTo>
                    <a:pt x="3" y="2"/>
                  </a:moveTo>
                  <a:cubicBezTo>
                    <a:pt x="3" y="3"/>
                    <a:pt x="4" y="4"/>
                    <a:pt x="3" y="6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1" y="12"/>
                    <a:pt x="1" y="13"/>
                  </a:cubicBezTo>
                  <a:cubicBezTo>
                    <a:pt x="2" y="14"/>
                    <a:pt x="3" y="16"/>
                    <a:pt x="3" y="18"/>
                  </a:cubicBezTo>
                  <a:cubicBezTo>
                    <a:pt x="4" y="19"/>
                    <a:pt x="10" y="19"/>
                    <a:pt x="12" y="19"/>
                  </a:cubicBezTo>
                  <a:cubicBezTo>
                    <a:pt x="11" y="17"/>
                    <a:pt x="11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3" y="9"/>
                    <a:pt x="12" y="9"/>
                    <a:pt x="13" y="9"/>
                  </a:cubicBezTo>
                  <a:cubicBezTo>
                    <a:pt x="13" y="7"/>
                    <a:pt x="12" y="5"/>
                    <a:pt x="14" y="6"/>
                  </a:cubicBezTo>
                  <a:cubicBezTo>
                    <a:pt x="13" y="4"/>
                    <a:pt x="13" y="2"/>
                    <a:pt x="11" y="3"/>
                  </a:cubicBezTo>
                  <a:cubicBezTo>
                    <a:pt x="10" y="2"/>
                    <a:pt x="8" y="1"/>
                    <a:pt x="7" y="1"/>
                  </a:cubicBezTo>
                  <a:cubicBezTo>
                    <a:pt x="6" y="0"/>
                    <a:pt x="3" y="1"/>
                    <a:pt x="3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Suriname">
              <a:extLst>
                <a:ext uri="{FF2B5EF4-FFF2-40B4-BE49-F238E27FC236}">
                  <a16:creationId xmlns:a16="http://schemas.microsoft.com/office/drawing/2014/main" id="{217947B0-19D6-9035-5F2E-3F2143EF8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839" y="2613831"/>
              <a:ext cx="102584" cy="119850"/>
            </a:xfrm>
            <a:custGeom>
              <a:avLst/>
              <a:gdLst>
                <a:gd name="T0" fmla="*/ 9 w 43"/>
                <a:gd name="T1" fmla="*/ 12 h 50"/>
                <a:gd name="T2" fmla="*/ 8 w 43"/>
                <a:gd name="T3" fmla="*/ 12 h 50"/>
                <a:gd name="T4" fmla="*/ 8 w 43"/>
                <a:gd name="T5" fmla="*/ 13 h 50"/>
                <a:gd name="T6" fmla="*/ 3 w 43"/>
                <a:gd name="T7" fmla="*/ 14 h 50"/>
                <a:gd name="T8" fmla="*/ 3 w 43"/>
                <a:gd name="T9" fmla="*/ 17 h 50"/>
                <a:gd name="T10" fmla="*/ 2 w 43"/>
                <a:gd name="T11" fmla="*/ 22 h 50"/>
                <a:gd name="T12" fmla="*/ 1 w 43"/>
                <a:gd name="T13" fmla="*/ 25 h 50"/>
                <a:gd name="T14" fmla="*/ 4 w 43"/>
                <a:gd name="T15" fmla="*/ 33 h 50"/>
                <a:gd name="T16" fmla="*/ 8 w 43"/>
                <a:gd name="T17" fmla="*/ 31 h 50"/>
                <a:gd name="T18" fmla="*/ 9 w 43"/>
                <a:gd name="T19" fmla="*/ 35 h 50"/>
                <a:gd name="T20" fmla="*/ 9 w 43"/>
                <a:gd name="T21" fmla="*/ 38 h 50"/>
                <a:gd name="T22" fmla="*/ 10 w 43"/>
                <a:gd name="T23" fmla="*/ 40 h 50"/>
                <a:gd name="T24" fmla="*/ 12 w 43"/>
                <a:gd name="T25" fmla="*/ 42 h 50"/>
                <a:gd name="T26" fmla="*/ 14 w 43"/>
                <a:gd name="T27" fmla="*/ 47 h 50"/>
                <a:gd name="T28" fmla="*/ 16 w 43"/>
                <a:gd name="T29" fmla="*/ 47 h 50"/>
                <a:gd name="T30" fmla="*/ 16 w 43"/>
                <a:gd name="T31" fmla="*/ 49 h 50"/>
                <a:gd name="T32" fmla="*/ 22 w 43"/>
                <a:gd name="T33" fmla="*/ 50 h 50"/>
                <a:gd name="T34" fmla="*/ 21 w 43"/>
                <a:gd name="T35" fmla="*/ 47 h 50"/>
                <a:gd name="T36" fmla="*/ 20 w 43"/>
                <a:gd name="T37" fmla="*/ 44 h 50"/>
                <a:gd name="T38" fmla="*/ 23 w 43"/>
                <a:gd name="T39" fmla="*/ 43 h 50"/>
                <a:gd name="T40" fmla="*/ 28 w 43"/>
                <a:gd name="T41" fmla="*/ 43 h 50"/>
                <a:gd name="T42" fmla="*/ 27 w 43"/>
                <a:gd name="T43" fmla="*/ 42 h 50"/>
                <a:gd name="T44" fmla="*/ 30 w 43"/>
                <a:gd name="T45" fmla="*/ 40 h 50"/>
                <a:gd name="T46" fmla="*/ 30 w 43"/>
                <a:gd name="T47" fmla="*/ 42 h 50"/>
                <a:gd name="T48" fmla="*/ 31 w 43"/>
                <a:gd name="T49" fmla="*/ 41 h 50"/>
                <a:gd name="T50" fmla="*/ 33 w 43"/>
                <a:gd name="T51" fmla="*/ 43 h 50"/>
                <a:gd name="T52" fmla="*/ 34 w 43"/>
                <a:gd name="T53" fmla="*/ 42 h 50"/>
                <a:gd name="T54" fmla="*/ 34 w 43"/>
                <a:gd name="T55" fmla="*/ 45 h 50"/>
                <a:gd name="T56" fmla="*/ 37 w 43"/>
                <a:gd name="T57" fmla="*/ 42 h 50"/>
                <a:gd name="T58" fmla="*/ 39 w 43"/>
                <a:gd name="T59" fmla="*/ 36 h 50"/>
                <a:gd name="T60" fmla="*/ 41 w 43"/>
                <a:gd name="T61" fmla="*/ 31 h 50"/>
                <a:gd name="T62" fmla="*/ 41 w 43"/>
                <a:gd name="T63" fmla="*/ 29 h 50"/>
                <a:gd name="T64" fmla="*/ 40 w 43"/>
                <a:gd name="T65" fmla="*/ 28 h 50"/>
                <a:gd name="T66" fmla="*/ 38 w 43"/>
                <a:gd name="T67" fmla="*/ 24 h 50"/>
                <a:gd name="T68" fmla="*/ 36 w 43"/>
                <a:gd name="T69" fmla="*/ 22 h 50"/>
                <a:gd name="T70" fmla="*/ 36 w 43"/>
                <a:gd name="T71" fmla="*/ 18 h 50"/>
                <a:gd name="T72" fmla="*/ 40 w 43"/>
                <a:gd name="T73" fmla="*/ 9 h 50"/>
                <a:gd name="T74" fmla="*/ 40 w 43"/>
                <a:gd name="T75" fmla="*/ 7 h 50"/>
                <a:gd name="T76" fmla="*/ 41 w 43"/>
                <a:gd name="T77" fmla="*/ 5 h 50"/>
                <a:gd name="T78" fmla="*/ 30 w 43"/>
                <a:gd name="T79" fmla="*/ 2 h 50"/>
                <a:gd name="T80" fmla="*/ 31 w 43"/>
                <a:gd name="T81" fmla="*/ 4 h 50"/>
                <a:gd name="T82" fmla="*/ 22 w 43"/>
                <a:gd name="T83" fmla="*/ 5 h 50"/>
                <a:gd name="T84" fmla="*/ 14 w 43"/>
                <a:gd name="T85" fmla="*/ 3 h 50"/>
                <a:gd name="T86" fmla="*/ 10 w 43"/>
                <a:gd name="T87" fmla="*/ 3 h 50"/>
                <a:gd name="T88" fmla="*/ 9 w 43"/>
                <a:gd name="T89" fmla="*/ 8 h 50"/>
                <a:gd name="T90" fmla="*/ 8 w 43"/>
                <a:gd name="T91" fmla="*/ 10 h 50"/>
                <a:gd name="T92" fmla="*/ 9 w 43"/>
                <a:gd name="T93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50"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6" y="13"/>
                    <a:pt x="5" y="13"/>
                    <a:pt x="3" y="14"/>
                  </a:cubicBezTo>
                  <a:cubicBezTo>
                    <a:pt x="1" y="14"/>
                    <a:pt x="1" y="16"/>
                    <a:pt x="3" y="17"/>
                  </a:cubicBezTo>
                  <a:cubicBezTo>
                    <a:pt x="2" y="19"/>
                    <a:pt x="2" y="19"/>
                    <a:pt x="2" y="22"/>
                  </a:cubicBezTo>
                  <a:cubicBezTo>
                    <a:pt x="2" y="23"/>
                    <a:pt x="0" y="23"/>
                    <a:pt x="1" y="25"/>
                  </a:cubicBezTo>
                  <a:cubicBezTo>
                    <a:pt x="1" y="28"/>
                    <a:pt x="4" y="30"/>
                    <a:pt x="4" y="33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7" y="33"/>
                    <a:pt x="8" y="34"/>
                    <a:pt x="9" y="35"/>
                  </a:cubicBezTo>
                  <a:cubicBezTo>
                    <a:pt x="9" y="36"/>
                    <a:pt x="9" y="37"/>
                    <a:pt x="9" y="38"/>
                  </a:cubicBezTo>
                  <a:cubicBezTo>
                    <a:pt x="11" y="38"/>
                    <a:pt x="9" y="39"/>
                    <a:pt x="10" y="40"/>
                  </a:cubicBezTo>
                  <a:cubicBezTo>
                    <a:pt x="11" y="41"/>
                    <a:pt x="11" y="41"/>
                    <a:pt x="12" y="42"/>
                  </a:cubicBezTo>
                  <a:cubicBezTo>
                    <a:pt x="13" y="44"/>
                    <a:pt x="13" y="45"/>
                    <a:pt x="14" y="47"/>
                  </a:cubicBezTo>
                  <a:cubicBezTo>
                    <a:pt x="14" y="48"/>
                    <a:pt x="15" y="47"/>
                    <a:pt x="16" y="47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8" y="49"/>
                    <a:pt x="20" y="50"/>
                    <a:pt x="22" y="50"/>
                  </a:cubicBezTo>
                  <a:cubicBezTo>
                    <a:pt x="22" y="49"/>
                    <a:pt x="22" y="48"/>
                    <a:pt x="21" y="47"/>
                  </a:cubicBezTo>
                  <a:cubicBezTo>
                    <a:pt x="20" y="45"/>
                    <a:pt x="19" y="45"/>
                    <a:pt x="20" y="44"/>
                  </a:cubicBezTo>
                  <a:cubicBezTo>
                    <a:pt x="22" y="42"/>
                    <a:pt x="21" y="42"/>
                    <a:pt x="23" y="43"/>
                  </a:cubicBezTo>
                  <a:cubicBezTo>
                    <a:pt x="25" y="44"/>
                    <a:pt x="26" y="43"/>
                    <a:pt x="28" y="43"/>
                  </a:cubicBezTo>
                  <a:cubicBezTo>
                    <a:pt x="27" y="43"/>
                    <a:pt x="27" y="42"/>
                    <a:pt x="27" y="42"/>
                  </a:cubicBezTo>
                  <a:cubicBezTo>
                    <a:pt x="28" y="42"/>
                    <a:pt x="29" y="42"/>
                    <a:pt x="30" y="40"/>
                  </a:cubicBezTo>
                  <a:cubicBezTo>
                    <a:pt x="30" y="41"/>
                    <a:pt x="30" y="42"/>
                    <a:pt x="30" y="42"/>
                  </a:cubicBezTo>
                  <a:cubicBezTo>
                    <a:pt x="30" y="41"/>
                    <a:pt x="30" y="41"/>
                    <a:pt x="31" y="41"/>
                  </a:cubicBezTo>
                  <a:cubicBezTo>
                    <a:pt x="31" y="42"/>
                    <a:pt x="31" y="44"/>
                    <a:pt x="33" y="43"/>
                  </a:cubicBezTo>
                  <a:cubicBezTo>
                    <a:pt x="33" y="42"/>
                    <a:pt x="33" y="42"/>
                    <a:pt x="34" y="42"/>
                  </a:cubicBezTo>
                  <a:cubicBezTo>
                    <a:pt x="34" y="43"/>
                    <a:pt x="34" y="44"/>
                    <a:pt x="34" y="45"/>
                  </a:cubicBezTo>
                  <a:cubicBezTo>
                    <a:pt x="35" y="43"/>
                    <a:pt x="37" y="44"/>
                    <a:pt x="37" y="42"/>
                  </a:cubicBezTo>
                  <a:cubicBezTo>
                    <a:pt x="38" y="39"/>
                    <a:pt x="39" y="38"/>
                    <a:pt x="39" y="36"/>
                  </a:cubicBezTo>
                  <a:cubicBezTo>
                    <a:pt x="39" y="33"/>
                    <a:pt x="41" y="33"/>
                    <a:pt x="41" y="31"/>
                  </a:cubicBezTo>
                  <a:cubicBezTo>
                    <a:pt x="41" y="31"/>
                    <a:pt x="42" y="29"/>
                    <a:pt x="41" y="29"/>
                  </a:cubicBezTo>
                  <a:cubicBezTo>
                    <a:pt x="39" y="29"/>
                    <a:pt x="41" y="28"/>
                    <a:pt x="40" y="28"/>
                  </a:cubicBezTo>
                  <a:cubicBezTo>
                    <a:pt x="37" y="26"/>
                    <a:pt x="39" y="26"/>
                    <a:pt x="38" y="24"/>
                  </a:cubicBezTo>
                  <a:cubicBezTo>
                    <a:pt x="37" y="23"/>
                    <a:pt x="36" y="23"/>
                    <a:pt x="36" y="22"/>
                  </a:cubicBezTo>
                  <a:cubicBezTo>
                    <a:pt x="36" y="21"/>
                    <a:pt x="36" y="20"/>
                    <a:pt x="36" y="18"/>
                  </a:cubicBezTo>
                  <a:cubicBezTo>
                    <a:pt x="36" y="16"/>
                    <a:pt x="36" y="8"/>
                    <a:pt x="40" y="9"/>
                  </a:cubicBezTo>
                  <a:cubicBezTo>
                    <a:pt x="40" y="9"/>
                    <a:pt x="39" y="7"/>
                    <a:pt x="40" y="7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3" y="2"/>
                    <a:pt x="31" y="2"/>
                    <a:pt x="30" y="2"/>
                  </a:cubicBezTo>
                  <a:cubicBezTo>
                    <a:pt x="30" y="3"/>
                    <a:pt x="30" y="3"/>
                    <a:pt x="31" y="4"/>
                  </a:cubicBezTo>
                  <a:cubicBezTo>
                    <a:pt x="29" y="4"/>
                    <a:pt x="21" y="0"/>
                    <a:pt x="22" y="5"/>
                  </a:cubicBezTo>
                  <a:cubicBezTo>
                    <a:pt x="20" y="3"/>
                    <a:pt x="17" y="3"/>
                    <a:pt x="14" y="3"/>
                  </a:cubicBezTo>
                  <a:cubicBezTo>
                    <a:pt x="13" y="3"/>
                    <a:pt x="10" y="2"/>
                    <a:pt x="10" y="3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9" y="10"/>
                    <a:pt x="9" y="11"/>
                    <a:pt x="9" y="1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Sudan">
              <a:extLst>
                <a:ext uri="{FF2B5EF4-FFF2-40B4-BE49-F238E27FC236}">
                  <a16:creationId xmlns:a16="http://schemas.microsoft.com/office/drawing/2014/main" id="{39213815-5940-1574-3D0B-866F77A29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312" y="2153729"/>
              <a:ext cx="403224" cy="376817"/>
            </a:xfrm>
            <a:custGeom>
              <a:avLst/>
              <a:gdLst>
                <a:gd name="T0" fmla="*/ 126 w 168"/>
                <a:gd name="T1" fmla="*/ 9 h 157"/>
                <a:gd name="T2" fmla="*/ 97 w 168"/>
                <a:gd name="T3" fmla="*/ 12 h 157"/>
                <a:gd name="T4" fmla="*/ 88 w 168"/>
                <a:gd name="T5" fmla="*/ 12 h 157"/>
                <a:gd name="T6" fmla="*/ 32 w 168"/>
                <a:gd name="T7" fmla="*/ 16 h 157"/>
                <a:gd name="T8" fmla="*/ 23 w 168"/>
                <a:gd name="T9" fmla="*/ 35 h 157"/>
                <a:gd name="T10" fmla="*/ 20 w 168"/>
                <a:gd name="T11" fmla="*/ 83 h 157"/>
                <a:gd name="T12" fmla="*/ 13 w 168"/>
                <a:gd name="T13" fmla="*/ 89 h 157"/>
                <a:gd name="T14" fmla="*/ 7 w 168"/>
                <a:gd name="T15" fmla="*/ 99 h 157"/>
                <a:gd name="T16" fmla="*/ 5 w 168"/>
                <a:gd name="T17" fmla="*/ 110 h 157"/>
                <a:gd name="T18" fmla="*/ 6 w 168"/>
                <a:gd name="T19" fmla="*/ 119 h 157"/>
                <a:gd name="T20" fmla="*/ 10 w 168"/>
                <a:gd name="T21" fmla="*/ 125 h 157"/>
                <a:gd name="T22" fmla="*/ 13 w 168"/>
                <a:gd name="T23" fmla="*/ 135 h 157"/>
                <a:gd name="T24" fmla="*/ 20 w 168"/>
                <a:gd name="T25" fmla="*/ 152 h 157"/>
                <a:gd name="T26" fmla="*/ 33 w 168"/>
                <a:gd name="T27" fmla="*/ 144 h 157"/>
                <a:gd name="T28" fmla="*/ 41 w 168"/>
                <a:gd name="T29" fmla="*/ 146 h 157"/>
                <a:gd name="T30" fmla="*/ 49 w 168"/>
                <a:gd name="T31" fmla="*/ 154 h 157"/>
                <a:gd name="T32" fmla="*/ 61 w 168"/>
                <a:gd name="T33" fmla="*/ 154 h 157"/>
                <a:gd name="T34" fmla="*/ 78 w 168"/>
                <a:gd name="T35" fmla="*/ 152 h 157"/>
                <a:gd name="T36" fmla="*/ 91 w 168"/>
                <a:gd name="T37" fmla="*/ 152 h 157"/>
                <a:gd name="T38" fmla="*/ 101 w 168"/>
                <a:gd name="T39" fmla="*/ 144 h 157"/>
                <a:gd name="T40" fmla="*/ 106 w 168"/>
                <a:gd name="T41" fmla="*/ 133 h 157"/>
                <a:gd name="T42" fmla="*/ 110 w 168"/>
                <a:gd name="T43" fmla="*/ 127 h 157"/>
                <a:gd name="T44" fmla="*/ 114 w 168"/>
                <a:gd name="T45" fmla="*/ 131 h 157"/>
                <a:gd name="T46" fmla="*/ 121 w 168"/>
                <a:gd name="T47" fmla="*/ 148 h 157"/>
                <a:gd name="T48" fmla="*/ 124 w 168"/>
                <a:gd name="T49" fmla="*/ 149 h 157"/>
                <a:gd name="T50" fmla="*/ 131 w 168"/>
                <a:gd name="T51" fmla="*/ 140 h 157"/>
                <a:gd name="T52" fmla="*/ 133 w 168"/>
                <a:gd name="T53" fmla="*/ 127 h 157"/>
                <a:gd name="T54" fmla="*/ 140 w 168"/>
                <a:gd name="T55" fmla="*/ 118 h 157"/>
                <a:gd name="T56" fmla="*/ 145 w 168"/>
                <a:gd name="T57" fmla="*/ 109 h 157"/>
                <a:gd name="T58" fmla="*/ 146 w 168"/>
                <a:gd name="T59" fmla="*/ 93 h 157"/>
                <a:gd name="T60" fmla="*/ 149 w 168"/>
                <a:gd name="T61" fmla="*/ 86 h 157"/>
                <a:gd name="T62" fmla="*/ 153 w 168"/>
                <a:gd name="T63" fmla="*/ 77 h 157"/>
                <a:gd name="T64" fmla="*/ 153 w 168"/>
                <a:gd name="T65" fmla="*/ 69 h 157"/>
                <a:gd name="T66" fmla="*/ 155 w 168"/>
                <a:gd name="T67" fmla="*/ 68 h 157"/>
                <a:gd name="T68" fmla="*/ 159 w 168"/>
                <a:gd name="T69" fmla="*/ 64 h 157"/>
                <a:gd name="T70" fmla="*/ 163 w 168"/>
                <a:gd name="T71" fmla="*/ 64 h 157"/>
                <a:gd name="T72" fmla="*/ 166 w 168"/>
                <a:gd name="T73" fmla="*/ 61 h 157"/>
                <a:gd name="T74" fmla="*/ 167 w 168"/>
                <a:gd name="T75" fmla="*/ 56 h 157"/>
                <a:gd name="T76" fmla="*/ 164 w 168"/>
                <a:gd name="T77" fmla="*/ 53 h 157"/>
                <a:gd name="T78" fmla="*/ 159 w 168"/>
                <a:gd name="T79" fmla="*/ 50 h 157"/>
                <a:gd name="T80" fmla="*/ 153 w 168"/>
                <a:gd name="T81" fmla="*/ 30 h 157"/>
                <a:gd name="T82" fmla="*/ 155 w 168"/>
                <a:gd name="T83" fmla="*/ 23 h 157"/>
                <a:gd name="T84" fmla="*/ 151 w 168"/>
                <a:gd name="T85" fmla="*/ 13 h 157"/>
                <a:gd name="T86" fmla="*/ 141 w 168"/>
                <a:gd name="T87" fmla="*/ 4 h 157"/>
                <a:gd name="T88" fmla="*/ 131 w 168"/>
                <a:gd name="T89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" h="157">
                  <a:moveTo>
                    <a:pt x="131" y="2"/>
                  </a:moveTo>
                  <a:cubicBezTo>
                    <a:pt x="131" y="4"/>
                    <a:pt x="130" y="6"/>
                    <a:pt x="130" y="8"/>
                  </a:cubicBezTo>
                  <a:cubicBezTo>
                    <a:pt x="129" y="9"/>
                    <a:pt x="127" y="9"/>
                    <a:pt x="126" y="9"/>
                  </a:cubicBezTo>
                  <a:cubicBezTo>
                    <a:pt x="123" y="10"/>
                    <a:pt x="123" y="10"/>
                    <a:pt x="123" y="12"/>
                  </a:cubicBezTo>
                  <a:cubicBezTo>
                    <a:pt x="123" y="13"/>
                    <a:pt x="121" y="13"/>
                    <a:pt x="121" y="13"/>
                  </a:cubicBezTo>
                  <a:cubicBezTo>
                    <a:pt x="113" y="13"/>
                    <a:pt x="105" y="13"/>
                    <a:pt x="97" y="12"/>
                  </a:cubicBezTo>
                  <a:cubicBezTo>
                    <a:pt x="97" y="12"/>
                    <a:pt x="97" y="11"/>
                    <a:pt x="97" y="10"/>
                  </a:cubicBezTo>
                  <a:cubicBezTo>
                    <a:pt x="95" y="9"/>
                    <a:pt x="96" y="12"/>
                    <a:pt x="94" y="12"/>
                  </a:cubicBezTo>
                  <a:cubicBezTo>
                    <a:pt x="92" y="12"/>
                    <a:pt x="90" y="12"/>
                    <a:pt x="88" y="12"/>
                  </a:cubicBezTo>
                  <a:cubicBezTo>
                    <a:pt x="81" y="12"/>
                    <a:pt x="74" y="12"/>
                    <a:pt x="67" y="12"/>
                  </a:cubicBezTo>
                  <a:cubicBezTo>
                    <a:pt x="55" y="12"/>
                    <a:pt x="44" y="12"/>
                    <a:pt x="32" y="12"/>
                  </a:cubicBezTo>
                  <a:cubicBezTo>
                    <a:pt x="32" y="14"/>
                    <a:pt x="32" y="15"/>
                    <a:pt x="32" y="16"/>
                  </a:cubicBezTo>
                  <a:cubicBezTo>
                    <a:pt x="32" y="22"/>
                    <a:pt x="32" y="28"/>
                    <a:pt x="32" y="33"/>
                  </a:cubicBezTo>
                  <a:cubicBezTo>
                    <a:pt x="32" y="36"/>
                    <a:pt x="32" y="35"/>
                    <a:pt x="30" y="35"/>
                  </a:cubicBezTo>
                  <a:cubicBezTo>
                    <a:pt x="28" y="35"/>
                    <a:pt x="25" y="35"/>
                    <a:pt x="23" y="35"/>
                  </a:cubicBezTo>
                  <a:cubicBezTo>
                    <a:pt x="23" y="37"/>
                    <a:pt x="23" y="39"/>
                    <a:pt x="23" y="40"/>
                  </a:cubicBezTo>
                  <a:cubicBezTo>
                    <a:pt x="23" y="55"/>
                    <a:pt x="23" y="69"/>
                    <a:pt x="23" y="84"/>
                  </a:cubicBezTo>
                  <a:cubicBezTo>
                    <a:pt x="22" y="83"/>
                    <a:pt x="20" y="82"/>
                    <a:pt x="20" y="83"/>
                  </a:cubicBezTo>
                  <a:cubicBezTo>
                    <a:pt x="18" y="84"/>
                    <a:pt x="18" y="84"/>
                    <a:pt x="16" y="84"/>
                  </a:cubicBezTo>
                  <a:cubicBezTo>
                    <a:pt x="15" y="84"/>
                    <a:pt x="12" y="84"/>
                    <a:pt x="12" y="85"/>
                  </a:cubicBezTo>
                  <a:cubicBezTo>
                    <a:pt x="11" y="87"/>
                    <a:pt x="13" y="87"/>
                    <a:pt x="13" y="89"/>
                  </a:cubicBezTo>
                  <a:cubicBezTo>
                    <a:pt x="13" y="90"/>
                    <a:pt x="10" y="92"/>
                    <a:pt x="10" y="93"/>
                  </a:cubicBezTo>
                  <a:cubicBezTo>
                    <a:pt x="9" y="94"/>
                    <a:pt x="10" y="95"/>
                    <a:pt x="8" y="95"/>
                  </a:cubicBezTo>
                  <a:cubicBezTo>
                    <a:pt x="6" y="96"/>
                    <a:pt x="7" y="97"/>
                    <a:pt x="7" y="99"/>
                  </a:cubicBezTo>
                  <a:cubicBezTo>
                    <a:pt x="7" y="100"/>
                    <a:pt x="9" y="100"/>
                    <a:pt x="8" y="102"/>
                  </a:cubicBezTo>
                  <a:cubicBezTo>
                    <a:pt x="6" y="102"/>
                    <a:pt x="5" y="104"/>
                    <a:pt x="4" y="105"/>
                  </a:cubicBezTo>
                  <a:cubicBezTo>
                    <a:pt x="3" y="107"/>
                    <a:pt x="6" y="109"/>
                    <a:pt x="5" y="110"/>
                  </a:cubicBezTo>
                  <a:cubicBezTo>
                    <a:pt x="4" y="112"/>
                    <a:pt x="2" y="114"/>
                    <a:pt x="1" y="116"/>
                  </a:cubicBezTo>
                  <a:cubicBezTo>
                    <a:pt x="0" y="119"/>
                    <a:pt x="4" y="119"/>
                    <a:pt x="4" y="117"/>
                  </a:cubicBezTo>
                  <a:cubicBezTo>
                    <a:pt x="5" y="117"/>
                    <a:pt x="6" y="118"/>
                    <a:pt x="6" y="119"/>
                  </a:cubicBezTo>
                  <a:cubicBezTo>
                    <a:pt x="7" y="120"/>
                    <a:pt x="7" y="120"/>
                    <a:pt x="7" y="121"/>
                  </a:cubicBezTo>
                  <a:cubicBezTo>
                    <a:pt x="8" y="123"/>
                    <a:pt x="8" y="124"/>
                    <a:pt x="7" y="126"/>
                  </a:cubicBezTo>
                  <a:cubicBezTo>
                    <a:pt x="8" y="126"/>
                    <a:pt x="9" y="125"/>
                    <a:pt x="10" y="125"/>
                  </a:cubicBezTo>
                  <a:cubicBezTo>
                    <a:pt x="9" y="126"/>
                    <a:pt x="7" y="129"/>
                    <a:pt x="8" y="130"/>
                  </a:cubicBezTo>
                  <a:cubicBezTo>
                    <a:pt x="9" y="131"/>
                    <a:pt x="10" y="133"/>
                    <a:pt x="10" y="132"/>
                  </a:cubicBezTo>
                  <a:cubicBezTo>
                    <a:pt x="12" y="132"/>
                    <a:pt x="12" y="133"/>
                    <a:pt x="13" y="135"/>
                  </a:cubicBezTo>
                  <a:cubicBezTo>
                    <a:pt x="13" y="135"/>
                    <a:pt x="12" y="137"/>
                    <a:pt x="12" y="137"/>
                  </a:cubicBezTo>
                  <a:cubicBezTo>
                    <a:pt x="13" y="141"/>
                    <a:pt x="16" y="144"/>
                    <a:pt x="18" y="148"/>
                  </a:cubicBezTo>
                  <a:cubicBezTo>
                    <a:pt x="20" y="150"/>
                    <a:pt x="20" y="150"/>
                    <a:pt x="20" y="152"/>
                  </a:cubicBezTo>
                  <a:cubicBezTo>
                    <a:pt x="23" y="152"/>
                    <a:pt x="25" y="151"/>
                    <a:pt x="29" y="151"/>
                  </a:cubicBezTo>
                  <a:cubicBezTo>
                    <a:pt x="30" y="151"/>
                    <a:pt x="31" y="149"/>
                    <a:pt x="31" y="148"/>
                  </a:cubicBezTo>
                  <a:cubicBezTo>
                    <a:pt x="32" y="147"/>
                    <a:pt x="31" y="145"/>
                    <a:pt x="33" y="144"/>
                  </a:cubicBezTo>
                  <a:cubicBezTo>
                    <a:pt x="34" y="144"/>
                    <a:pt x="35" y="144"/>
                    <a:pt x="35" y="145"/>
                  </a:cubicBezTo>
                  <a:cubicBezTo>
                    <a:pt x="36" y="145"/>
                    <a:pt x="37" y="144"/>
                    <a:pt x="38" y="144"/>
                  </a:cubicBezTo>
                  <a:cubicBezTo>
                    <a:pt x="40" y="143"/>
                    <a:pt x="41" y="144"/>
                    <a:pt x="41" y="146"/>
                  </a:cubicBezTo>
                  <a:cubicBezTo>
                    <a:pt x="41" y="146"/>
                    <a:pt x="43" y="148"/>
                    <a:pt x="43" y="149"/>
                  </a:cubicBezTo>
                  <a:cubicBezTo>
                    <a:pt x="44" y="150"/>
                    <a:pt x="45" y="152"/>
                    <a:pt x="45" y="153"/>
                  </a:cubicBezTo>
                  <a:cubicBezTo>
                    <a:pt x="46" y="155"/>
                    <a:pt x="48" y="154"/>
                    <a:pt x="49" y="154"/>
                  </a:cubicBezTo>
                  <a:cubicBezTo>
                    <a:pt x="50" y="154"/>
                    <a:pt x="50" y="154"/>
                    <a:pt x="51" y="154"/>
                  </a:cubicBezTo>
                  <a:cubicBezTo>
                    <a:pt x="51" y="154"/>
                    <a:pt x="52" y="153"/>
                    <a:pt x="53" y="153"/>
                  </a:cubicBezTo>
                  <a:cubicBezTo>
                    <a:pt x="54" y="153"/>
                    <a:pt x="61" y="153"/>
                    <a:pt x="61" y="154"/>
                  </a:cubicBezTo>
                  <a:cubicBezTo>
                    <a:pt x="62" y="156"/>
                    <a:pt x="62" y="156"/>
                    <a:pt x="64" y="156"/>
                  </a:cubicBezTo>
                  <a:cubicBezTo>
                    <a:pt x="65" y="156"/>
                    <a:pt x="69" y="157"/>
                    <a:pt x="70" y="156"/>
                  </a:cubicBezTo>
                  <a:cubicBezTo>
                    <a:pt x="71" y="152"/>
                    <a:pt x="74" y="152"/>
                    <a:pt x="78" y="152"/>
                  </a:cubicBezTo>
                  <a:cubicBezTo>
                    <a:pt x="77" y="148"/>
                    <a:pt x="77" y="148"/>
                    <a:pt x="80" y="146"/>
                  </a:cubicBezTo>
                  <a:cubicBezTo>
                    <a:pt x="82" y="145"/>
                    <a:pt x="84" y="147"/>
                    <a:pt x="86" y="148"/>
                  </a:cubicBezTo>
                  <a:cubicBezTo>
                    <a:pt x="87" y="149"/>
                    <a:pt x="90" y="153"/>
                    <a:pt x="91" y="152"/>
                  </a:cubicBezTo>
                  <a:cubicBezTo>
                    <a:pt x="92" y="151"/>
                    <a:pt x="93" y="152"/>
                    <a:pt x="94" y="152"/>
                  </a:cubicBezTo>
                  <a:cubicBezTo>
                    <a:pt x="96" y="152"/>
                    <a:pt x="96" y="151"/>
                    <a:pt x="97" y="150"/>
                  </a:cubicBezTo>
                  <a:cubicBezTo>
                    <a:pt x="98" y="147"/>
                    <a:pt x="100" y="146"/>
                    <a:pt x="101" y="144"/>
                  </a:cubicBezTo>
                  <a:cubicBezTo>
                    <a:pt x="102" y="141"/>
                    <a:pt x="104" y="141"/>
                    <a:pt x="105" y="138"/>
                  </a:cubicBezTo>
                  <a:cubicBezTo>
                    <a:pt x="106" y="138"/>
                    <a:pt x="107" y="138"/>
                    <a:pt x="106" y="136"/>
                  </a:cubicBezTo>
                  <a:cubicBezTo>
                    <a:pt x="106" y="135"/>
                    <a:pt x="106" y="134"/>
                    <a:pt x="106" y="133"/>
                  </a:cubicBezTo>
                  <a:cubicBezTo>
                    <a:pt x="106" y="132"/>
                    <a:pt x="106" y="130"/>
                    <a:pt x="106" y="129"/>
                  </a:cubicBezTo>
                  <a:cubicBezTo>
                    <a:pt x="106" y="128"/>
                    <a:pt x="104" y="127"/>
                    <a:pt x="103" y="127"/>
                  </a:cubicBezTo>
                  <a:cubicBezTo>
                    <a:pt x="105" y="127"/>
                    <a:pt x="107" y="127"/>
                    <a:pt x="110" y="127"/>
                  </a:cubicBezTo>
                  <a:cubicBezTo>
                    <a:pt x="109" y="126"/>
                    <a:pt x="109" y="125"/>
                    <a:pt x="109" y="124"/>
                  </a:cubicBezTo>
                  <a:cubicBezTo>
                    <a:pt x="111" y="124"/>
                    <a:pt x="113" y="124"/>
                    <a:pt x="115" y="124"/>
                  </a:cubicBezTo>
                  <a:cubicBezTo>
                    <a:pt x="114" y="126"/>
                    <a:pt x="113" y="129"/>
                    <a:pt x="114" y="131"/>
                  </a:cubicBezTo>
                  <a:cubicBezTo>
                    <a:pt x="114" y="134"/>
                    <a:pt x="116" y="138"/>
                    <a:pt x="114" y="140"/>
                  </a:cubicBezTo>
                  <a:cubicBezTo>
                    <a:pt x="117" y="141"/>
                    <a:pt x="117" y="141"/>
                    <a:pt x="119" y="143"/>
                  </a:cubicBezTo>
                  <a:cubicBezTo>
                    <a:pt x="120" y="145"/>
                    <a:pt x="122" y="146"/>
                    <a:pt x="121" y="148"/>
                  </a:cubicBezTo>
                  <a:cubicBezTo>
                    <a:pt x="124" y="148"/>
                    <a:pt x="121" y="153"/>
                    <a:pt x="121" y="154"/>
                  </a:cubicBezTo>
                  <a:cubicBezTo>
                    <a:pt x="122" y="154"/>
                    <a:pt x="123" y="154"/>
                    <a:pt x="124" y="153"/>
                  </a:cubicBezTo>
                  <a:cubicBezTo>
                    <a:pt x="124" y="152"/>
                    <a:pt x="124" y="151"/>
                    <a:pt x="124" y="149"/>
                  </a:cubicBezTo>
                  <a:cubicBezTo>
                    <a:pt x="125" y="148"/>
                    <a:pt x="126" y="147"/>
                    <a:pt x="125" y="145"/>
                  </a:cubicBezTo>
                  <a:cubicBezTo>
                    <a:pt x="125" y="142"/>
                    <a:pt x="124" y="142"/>
                    <a:pt x="126" y="140"/>
                  </a:cubicBezTo>
                  <a:cubicBezTo>
                    <a:pt x="128" y="138"/>
                    <a:pt x="130" y="141"/>
                    <a:pt x="131" y="140"/>
                  </a:cubicBezTo>
                  <a:cubicBezTo>
                    <a:pt x="132" y="139"/>
                    <a:pt x="132" y="137"/>
                    <a:pt x="133" y="135"/>
                  </a:cubicBezTo>
                  <a:cubicBezTo>
                    <a:pt x="130" y="135"/>
                    <a:pt x="133" y="132"/>
                    <a:pt x="133" y="131"/>
                  </a:cubicBezTo>
                  <a:cubicBezTo>
                    <a:pt x="133" y="130"/>
                    <a:pt x="132" y="128"/>
                    <a:pt x="133" y="127"/>
                  </a:cubicBezTo>
                  <a:cubicBezTo>
                    <a:pt x="133" y="127"/>
                    <a:pt x="135" y="127"/>
                    <a:pt x="135" y="126"/>
                  </a:cubicBezTo>
                  <a:cubicBezTo>
                    <a:pt x="136" y="123"/>
                    <a:pt x="137" y="122"/>
                    <a:pt x="138" y="120"/>
                  </a:cubicBezTo>
                  <a:cubicBezTo>
                    <a:pt x="139" y="120"/>
                    <a:pt x="140" y="118"/>
                    <a:pt x="140" y="118"/>
                  </a:cubicBezTo>
                  <a:cubicBezTo>
                    <a:pt x="141" y="118"/>
                    <a:pt x="143" y="119"/>
                    <a:pt x="143" y="118"/>
                  </a:cubicBezTo>
                  <a:cubicBezTo>
                    <a:pt x="144" y="117"/>
                    <a:pt x="144" y="113"/>
                    <a:pt x="144" y="112"/>
                  </a:cubicBezTo>
                  <a:cubicBezTo>
                    <a:pt x="144" y="110"/>
                    <a:pt x="144" y="110"/>
                    <a:pt x="145" y="109"/>
                  </a:cubicBezTo>
                  <a:cubicBezTo>
                    <a:pt x="146" y="108"/>
                    <a:pt x="147" y="108"/>
                    <a:pt x="147" y="107"/>
                  </a:cubicBezTo>
                  <a:cubicBezTo>
                    <a:pt x="147" y="105"/>
                    <a:pt x="146" y="101"/>
                    <a:pt x="148" y="100"/>
                  </a:cubicBezTo>
                  <a:cubicBezTo>
                    <a:pt x="148" y="97"/>
                    <a:pt x="147" y="96"/>
                    <a:pt x="146" y="93"/>
                  </a:cubicBezTo>
                  <a:cubicBezTo>
                    <a:pt x="146" y="92"/>
                    <a:pt x="146" y="91"/>
                    <a:pt x="147" y="90"/>
                  </a:cubicBezTo>
                  <a:cubicBezTo>
                    <a:pt x="148" y="89"/>
                    <a:pt x="148" y="88"/>
                    <a:pt x="147" y="86"/>
                  </a:cubicBezTo>
                  <a:cubicBezTo>
                    <a:pt x="148" y="87"/>
                    <a:pt x="148" y="86"/>
                    <a:pt x="149" y="86"/>
                  </a:cubicBezTo>
                  <a:cubicBezTo>
                    <a:pt x="149" y="85"/>
                    <a:pt x="149" y="84"/>
                    <a:pt x="149" y="83"/>
                  </a:cubicBezTo>
                  <a:cubicBezTo>
                    <a:pt x="149" y="82"/>
                    <a:pt x="150" y="83"/>
                    <a:pt x="150" y="82"/>
                  </a:cubicBezTo>
                  <a:cubicBezTo>
                    <a:pt x="151" y="80"/>
                    <a:pt x="151" y="77"/>
                    <a:pt x="153" y="77"/>
                  </a:cubicBezTo>
                  <a:cubicBezTo>
                    <a:pt x="151" y="77"/>
                    <a:pt x="150" y="74"/>
                    <a:pt x="151" y="73"/>
                  </a:cubicBezTo>
                  <a:cubicBezTo>
                    <a:pt x="152" y="71"/>
                    <a:pt x="153" y="70"/>
                    <a:pt x="152" y="68"/>
                  </a:cubicBezTo>
                  <a:cubicBezTo>
                    <a:pt x="153" y="68"/>
                    <a:pt x="154" y="68"/>
                    <a:pt x="153" y="69"/>
                  </a:cubicBezTo>
                  <a:cubicBezTo>
                    <a:pt x="154" y="69"/>
                    <a:pt x="154" y="68"/>
                    <a:pt x="154" y="68"/>
                  </a:cubicBezTo>
                  <a:cubicBezTo>
                    <a:pt x="154" y="68"/>
                    <a:pt x="154" y="69"/>
                    <a:pt x="155" y="69"/>
                  </a:cubicBezTo>
                  <a:cubicBezTo>
                    <a:pt x="155" y="69"/>
                    <a:pt x="155" y="68"/>
                    <a:pt x="155" y="68"/>
                  </a:cubicBezTo>
                  <a:cubicBezTo>
                    <a:pt x="155" y="67"/>
                    <a:pt x="156" y="68"/>
                    <a:pt x="156" y="68"/>
                  </a:cubicBezTo>
                  <a:cubicBezTo>
                    <a:pt x="157" y="67"/>
                    <a:pt x="157" y="66"/>
                    <a:pt x="157" y="65"/>
                  </a:cubicBezTo>
                  <a:cubicBezTo>
                    <a:pt x="158" y="65"/>
                    <a:pt x="160" y="66"/>
                    <a:pt x="159" y="64"/>
                  </a:cubicBezTo>
                  <a:cubicBezTo>
                    <a:pt x="160" y="64"/>
                    <a:pt x="161" y="64"/>
                    <a:pt x="162" y="64"/>
                  </a:cubicBezTo>
                  <a:cubicBezTo>
                    <a:pt x="162" y="64"/>
                    <a:pt x="162" y="63"/>
                    <a:pt x="162" y="63"/>
                  </a:cubicBezTo>
                  <a:cubicBezTo>
                    <a:pt x="163" y="63"/>
                    <a:pt x="162" y="64"/>
                    <a:pt x="163" y="64"/>
                  </a:cubicBezTo>
                  <a:cubicBezTo>
                    <a:pt x="164" y="64"/>
                    <a:pt x="164" y="64"/>
                    <a:pt x="164" y="63"/>
                  </a:cubicBezTo>
                  <a:cubicBezTo>
                    <a:pt x="164" y="63"/>
                    <a:pt x="165" y="63"/>
                    <a:pt x="165" y="63"/>
                  </a:cubicBezTo>
                  <a:cubicBezTo>
                    <a:pt x="165" y="62"/>
                    <a:pt x="165" y="61"/>
                    <a:pt x="166" y="61"/>
                  </a:cubicBezTo>
                  <a:cubicBezTo>
                    <a:pt x="167" y="61"/>
                    <a:pt x="166" y="60"/>
                    <a:pt x="166" y="59"/>
                  </a:cubicBezTo>
                  <a:cubicBezTo>
                    <a:pt x="166" y="58"/>
                    <a:pt x="168" y="59"/>
                    <a:pt x="167" y="59"/>
                  </a:cubicBezTo>
                  <a:cubicBezTo>
                    <a:pt x="167" y="58"/>
                    <a:pt x="167" y="57"/>
                    <a:pt x="167" y="56"/>
                  </a:cubicBezTo>
                  <a:cubicBezTo>
                    <a:pt x="167" y="56"/>
                    <a:pt x="166" y="56"/>
                    <a:pt x="166" y="55"/>
                  </a:cubicBezTo>
                  <a:cubicBezTo>
                    <a:pt x="164" y="55"/>
                    <a:pt x="164" y="55"/>
                    <a:pt x="163" y="53"/>
                  </a:cubicBezTo>
                  <a:cubicBezTo>
                    <a:pt x="163" y="54"/>
                    <a:pt x="164" y="53"/>
                    <a:pt x="164" y="53"/>
                  </a:cubicBezTo>
                  <a:cubicBezTo>
                    <a:pt x="163" y="53"/>
                    <a:pt x="162" y="51"/>
                    <a:pt x="161" y="51"/>
                  </a:cubicBezTo>
                  <a:cubicBezTo>
                    <a:pt x="161" y="51"/>
                    <a:pt x="160" y="51"/>
                    <a:pt x="159" y="51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57" y="50"/>
                    <a:pt x="157" y="50"/>
                    <a:pt x="156" y="48"/>
                  </a:cubicBezTo>
                  <a:cubicBezTo>
                    <a:pt x="156" y="47"/>
                    <a:pt x="156" y="45"/>
                    <a:pt x="156" y="44"/>
                  </a:cubicBezTo>
                  <a:cubicBezTo>
                    <a:pt x="155" y="39"/>
                    <a:pt x="155" y="35"/>
                    <a:pt x="153" y="30"/>
                  </a:cubicBezTo>
                  <a:cubicBezTo>
                    <a:pt x="154" y="30"/>
                    <a:pt x="154" y="29"/>
                    <a:pt x="155" y="29"/>
                  </a:cubicBezTo>
                  <a:cubicBezTo>
                    <a:pt x="154" y="27"/>
                    <a:pt x="153" y="24"/>
                    <a:pt x="153" y="21"/>
                  </a:cubicBezTo>
                  <a:cubicBezTo>
                    <a:pt x="154" y="22"/>
                    <a:pt x="154" y="22"/>
                    <a:pt x="155" y="23"/>
                  </a:cubicBezTo>
                  <a:cubicBezTo>
                    <a:pt x="155" y="21"/>
                    <a:pt x="153" y="19"/>
                    <a:pt x="152" y="17"/>
                  </a:cubicBezTo>
                  <a:cubicBezTo>
                    <a:pt x="150" y="16"/>
                    <a:pt x="152" y="14"/>
                    <a:pt x="150" y="13"/>
                  </a:cubicBezTo>
                  <a:cubicBezTo>
                    <a:pt x="150" y="13"/>
                    <a:pt x="151" y="13"/>
                    <a:pt x="151" y="13"/>
                  </a:cubicBezTo>
                  <a:cubicBezTo>
                    <a:pt x="151" y="10"/>
                    <a:pt x="147" y="10"/>
                    <a:pt x="146" y="8"/>
                  </a:cubicBezTo>
                  <a:cubicBezTo>
                    <a:pt x="146" y="7"/>
                    <a:pt x="145" y="5"/>
                    <a:pt x="144" y="5"/>
                  </a:cubicBezTo>
                  <a:cubicBezTo>
                    <a:pt x="142" y="5"/>
                    <a:pt x="142" y="5"/>
                    <a:pt x="141" y="4"/>
                  </a:cubicBezTo>
                  <a:cubicBezTo>
                    <a:pt x="140" y="3"/>
                    <a:pt x="139" y="1"/>
                    <a:pt x="138" y="0"/>
                  </a:cubicBezTo>
                  <a:cubicBezTo>
                    <a:pt x="137" y="1"/>
                    <a:pt x="136" y="2"/>
                    <a:pt x="134" y="3"/>
                  </a:cubicBezTo>
                  <a:cubicBezTo>
                    <a:pt x="133" y="4"/>
                    <a:pt x="133" y="3"/>
                    <a:pt x="131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Sri Lanka">
              <a:extLst>
                <a:ext uri="{FF2B5EF4-FFF2-40B4-BE49-F238E27FC236}">
                  <a16:creationId xmlns:a16="http://schemas.microsoft.com/office/drawing/2014/main" id="{B13203C2-F535-3FE1-EB04-A1A09533E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4712" y="2515311"/>
              <a:ext cx="52815" cy="105630"/>
            </a:xfrm>
            <a:custGeom>
              <a:avLst/>
              <a:gdLst>
                <a:gd name="T0" fmla="*/ 1 w 22"/>
                <a:gd name="T1" fmla="*/ 33 h 44"/>
                <a:gd name="T2" fmla="*/ 4 w 22"/>
                <a:gd name="T3" fmla="*/ 41 h 44"/>
                <a:gd name="T4" fmla="*/ 10 w 22"/>
                <a:gd name="T5" fmla="*/ 43 h 44"/>
                <a:gd name="T6" fmla="*/ 14 w 22"/>
                <a:gd name="T7" fmla="*/ 42 h 44"/>
                <a:gd name="T8" fmla="*/ 18 w 22"/>
                <a:gd name="T9" fmla="*/ 39 h 44"/>
                <a:gd name="T10" fmla="*/ 22 w 22"/>
                <a:gd name="T11" fmla="*/ 33 h 44"/>
                <a:gd name="T12" fmla="*/ 20 w 22"/>
                <a:gd name="T13" fmla="*/ 25 h 44"/>
                <a:gd name="T14" fmla="*/ 18 w 22"/>
                <a:gd name="T15" fmla="*/ 22 h 44"/>
                <a:gd name="T16" fmla="*/ 16 w 22"/>
                <a:gd name="T17" fmla="*/ 19 h 44"/>
                <a:gd name="T18" fmla="*/ 18 w 22"/>
                <a:gd name="T19" fmla="*/ 18 h 44"/>
                <a:gd name="T20" fmla="*/ 16 w 22"/>
                <a:gd name="T21" fmla="*/ 15 h 44"/>
                <a:gd name="T22" fmla="*/ 13 w 22"/>
                <a:gd name="T23" fmla="*/ 15 h 44"/>
                <a:gd name="T24" fmla="*/ 11 w 22"/>
                <a:gd name="T25" fmla="*/ 7 h 44"/>
                <a:gd name="T26" fmla="*/ 3 w 22"/>
                <a:gd name="T27" fmla="*/ 0 h 44"/>
                <a:gd name="T28" fmla="*/ 3 w 22"/>
                <a:gd name="T29" fmla="*/ 2 h 44"/>
                <a:gd name="T30" fmla="*/ 6 w 22"/>
                <a:gd name="T31" fmla="*/ 3 h 44"/>
                <a:gd name="T32" fmla="*/ 4 w 22"/>
                <a:gd name="T33" fmla="*/ 6 h 44"/>
                <a:gd name="T34" fmla="*/ 2 w 22"/>
                <a:gd name="T35" fmla="*/ 9 h 44"/>
                <a:gd name="T36" fmla="*/ 2 w 22"/>
                <a:gd name="T37" fmla="*/ 16 h 44"/>
                <a:gd name="T38" fmla="*/ 2 w 22"/>
                <a:gd name="T39" fmla="*/ 21 h 44"/>
                <a:gd name="T40" fmla="*/ 0 w 22"/>
                <a:gd name="T41" fmla="*/ 17 h 44"/>
                <a:gd name="T42" fmla="*/ 0 w 22"/>
                <a:gd name="T43" fmla="*/ 26 h 44"/>
                <a:gd name="T44" fmla="*/ 2 w 22"/>
                <a:gd name="T45" fmla="*/ 29 h 44"/>
                <a:gd name="T46" fmla="*/ 1 w 22"/>
                <a:gd name="T47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44">
                  <a:moveTo>
                    <a:pt x="1" y="33"/>
                  </a:moveTo>
                  <a:cubicBezTo>
                    <a:pt x="2" y="37"/>
                    <a:pt x="2" y="39"/>
                    <a:pt x="4" y="41"/>
                  </a:cubicBezTo>
                  <a:cubicBezTo>
                    <a:pt x="6" y="44"/>
                    <a:pt x="7" y="43"/>
                    <a:pt x="10" y="43"/>
                  </a:cubicBezTo>
                  <a:cubicBezTo>
                    <a:pt x="12" y="43"/>
                    <a:pt x="13" y="42"/>
                    <a:pt x="14" y="42"/>
                  </a:cubicBezTo>
                  <a:cubicBezTo>
                    <a:pt x="16" y="41"/>
                    <a:pt x="17" y="40"/>
                    <a:pt x="18" y="39"/>
                  </a:cubicBezTo>
                  <a:cubicBezTo>
                    <a:pt x="20" y="38"/>
                    <a:pt x="21" y="35"/>
                    <a:pt x="22" y="33"/>
                  </a:cubicBezTo>
                  <a:cubicBezTo>
                    <a:pt x="22" y="31"/>
                    <a:pt x="21" y="27"/>
                    <a:pt x="20" y="25"/>
                  </a:cubicBezTo>
                  <a:cubicBezTo>
                    <a:pt x="19" y="23"/>
                    <a:pt x="19" y="24"/>
                    <a:pt x="18" y="22"/>
                  </a:cubicBezTo>
                  <a:cubicBezTo>
                    <a:pt x="18" y="21"/>
                    <a:pt x="16" y="20"/>
                    <a:pt x="16" y="19"/>
                  </a:cubicBezTo>
                  <a:cubicBezTo>
                    <a:pt x="16" y="19"/>
                    <a:pt x="17" y="19"/>
                    <a:pt x="18" y="18"/>
                  </a:cubicBezTo>
                  <a:cubicBezTo>
                    <a:pt x="16" y="18"/>
                    <a:pt x="16" y="16"/>
                    <a:pt x="16" y="15"/>
                  </a:cubicBezTo>
                  <a:cubicBezTo>
                    <a:pt x="16" y="15"/>
                    <a:pt x="14" y="15"/>
                    <a:pt x="13" y="15"/>
                  </a:cubicBezTo>
                  <a:cubicBezTo>
                    <a:pt x="17" y="12"/>
                    <a:pt x="11" y="10"/>
                    <a:pt x="11" y="7"/>
                  </a:cubicBezTo>
                  <a:cubicBezTo>
                    <a:pt x="10" y="3"/>
                    <a:pt x="6" y="1"/>
                    <a:pt x="3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4" y="3"/>
                    <a:pt x="4" y="3"/>
                    <a:pt x="4" y="6"/>
                  </a:cubicBezTo>
                  <a:cubicBezTo>
                    <a:pt x="4" y="7"/>
                    <a:pt x="4" y="9"/>
                    <a:pt x="2" y="9"/>
                  </a:cubicBezTo>
                  <a:cubicBezTo>
                    <a:pt x="3" y="12"/>
                    <a:pt x="3" y="13"/>
                    <a:pt x="2" y="16"/>
                  </a:cubicBezTo>
                  <a:cubicBezTo>
                    <a:pt x="1" y="17"/>
                    <a:pt x="1" y="19"/>
                    <a:pt x="2" y="21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20"/>
                    <a:pt x="0" y="23"/>
                    <a:pt x="0" y="26"/>
                  </a:cubicBezTo>
                  <a:cubicBezTo>
                    <a:pt x="0" y="27"/>
                    <a:pt x="2" y="28"/>
                    <a:pt x="2" y="29"/>
                  </a:cubicBezTo>
                  <a:cubicBezTo>
                    <a:pt x="1" y="31"/>
                    <a:pt x="1" y="32"/>
                    <a:pt x="1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Spain">
              <a:extLst>
                <a:ext uri="{FF2B5EF4-FFF2-40B4-BE49-F238E27FC236}">
                  <a16:creationId xmlns:a16="http://schemas.microsoft.com/office/drawing/2014/main" id="{3CBAC6A8-3228-78AE-B6B7-3E938DA48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868" y="1584950"/>
              <a:ext cx="302672" cy="215324"/>
            </a:xfrm>
            <a:custGeom>
              <a:avLst/>
              <a:gdLst>
                <a:gd name="T0" fmla="*/ 113 w 126"/>
                <a:gd name="T1" fmla="*/ 18 h 90"/>
                <a:gd name="T2" fmla="*/ 110 w 126"/>
                <a:gd name="T3" fmla="*/ 16 h 90"/>
                <a:gd name="T4" fmla="*/ 99 w 126"/>
                <a:gd name="T5" fmla="*/ 12 h 90"/>
                <a:gd name="T6" fmla="*/ 90 w 126"/>
                <a:gd name="T7" fmla="*/ 11 h 90"/>
                <a:gd name="T8" fmla="*/ 82 w 126"/>
                <a:gd name="T9" fmla="*/ 11 h 90"/>
                <a:gd name="T10" fmla="*/ 77 w 126"/>
                <a:gd name="T11" fmla="*/ 8 h 90"/>
                <a:gd name="T12" fmla="*/ 76 w 126"/>
                <a:gd name="T13" fmla="*/ 5 h 90"/>
                <a:gd name="T14" fmla="*/ 69 w 126"/>
                <a:gd name="T15" fmla="*/ 7 h 90"/>
                <a:gd name="T16" fmla="*/ 58 w 126"/>
                <a:gd name="T17" fmla="*/ 5 h 90"/>
                <a:gd name="T18" fmla="*/ 54 w 126"/>
                <a:gd name="T19" fmla="*/ 6 h 90"/>
                <a:gd name="T20" fmla="*/ 47 w 126"/>
                <a:gd name="T21" fmla="*/ 6 h 90"/>
                <a:gd name="T22" fmla="*/ 35 w 126"/>
                <a:gd name="T23" fmla="*/ 2 h 90"/>
                <a:gd name="T24" fmla="*/ 22 w 126"/>
                <a:gd name="T25" fmla="*/ 5 h 90"/>
                <a:gd name="T26" fmla="*/ 14 w 126"/>
                <a:gd name="T27" fmla="*/ 1 h 90"/>
                <a:gd name="T28" fmla="*/ 9 w 126"/>
                <a:gd name="T29" fmla="*/ 4 h 90"/>
                <a:gd name="T30" fmla="*/ 5 w 126"/>
                <a:gd name="T31" fmla="*/ 7 h 90"/>
                <a:gd name="T32" fmla="*/ 1 w 126"/>
                <a:gd name="T33" fmla="*/ 7 h 90"/>
                <a:gd name="T34" fmla="*/ 1 w 126"/>
                <a:gd name="T35" fmla="*/ 11 h 90"/>
                <a:gd name="T36" fmla="*/ 5 w 126"/>
                <a:gd name="T37" fmla="*/ 12 h 90"/>
                <a:gd name="T38" fmla="*/ 6 w 126"/>
                <a:gd name="T39" fmla="*/ 14 h 90"/>
                <a:gd name="T40" fmla="*/ 5 w 126"/>
                <a:gd name="T41" fmla="*/ 16 h 90"/>
                <a:gd name="T42" fmla="*/ 7 w 126"/>
                <a:gd name="T43" fmla="*/ 18 h 90"/>
                <a:gd name="T44" fmla="*/ 4 w 126"/>
                <a:gd name="T45" fmla="*/ 23 h 90"/>
                <a:gd name="T46" fmla="*/ 10 w 126"/>
                <a:gd name="T47" fmla="*/ 20 h 90"/>
                <a:gd name="T48" fmla="*/ 13 w 126"/>
                <a:gd name="T49" fmla="*/ 21 h 90"/>
                <a:gd name="T50" fmla="*/ 20 w 126"/>
                <a:gd name="T51" fmla="*/ 21 h 90"/>
                <a:gd name="T52" fmla="*/ 26 w 126"/>
                <a:gd name="T53" fmla="*/ 23 h 90"/>
                <a:gd name="T54" fmla="*/ 26 w 126"/>
                <a:gd name="T55" fmla="*/ 24 h 90"/>
                <a:gd name="T56" fmla="*/ 28 w 126"/>
                <a:gd name="T57" fmla="*/ 30 h 90"/>
                <a:gd name="T58" fmla="*/ 24 w 126"/>
                <a:gd name="T59" fmla="*/ 36 h 90"/>
                <a:gd name="T60" fmla="*/ 24 w 126"/>
                <a:gd name="T61" fmla="*/ 39 h 90"/>
                <a:gd name="T62" fmla="*/ 23 w 126"/>
                <a:gd name="T63" fmla="*/ 43 h 90"/>
                <a:gd name="T64" fmla="*/ 21 w 126"/>
                <a:gd name="T65" fmla="*/ 48 h 90"/>
                <a:gd name="T66" fmla="*/ 19 w 126"/>
                <a:gd name="T67" fmla="*/ 52 h 90"/>
                <a:gd name="T68" fmla="*/ 23 w 126"/>
                <a:gd name="T69" fmla="*/ 55 h 90"/>
                <a:gd name="T70" fmla="*/ 21 w 126"/>
                <a:gd name="T71" fmla="*/ 65 h 90"/>
                <a:gd name="T72" fmla="*/ 21 w 126"/>
                <a:gd name="T73" fmla="*/ 66 h 90"/>
                <a:gd name="T74" fmla="*/ 17 w 126"/>
                <a:gd name="T75" fmla="*/ 72 h 90"/>
                <a:gd name="T76" fmla="*/ 23 w 126"/>
                <a:gd name="T77" fmla="*/ 76 h 90"/>
                <a:gd name="T78" fmla="*/ 29 w 126"/>
                <a:gd name="T79" fmla="*/ 82 h 90"/>
                <a:gd name="T80" fmla="*/ 29 w 126"/>
                <a:gd name="T81" fmla="*/ 85 h 90"/>
                <a:gd name="T82" fmla="*/ 37 w 126"/>
                <a:gd name="T83" fmla="*/ 89 h 90"/>
                <a:gd name="T84" fmla="*/ 43 w 126"/>
                <a:gd name="T85" fmla="*/ 84 h 90"/>
                <a:gd name="T86" fmla="*/ 49 w 126"/>
                <a:gd name="T87" fmla="*/ 81 h 90"/>
                <a:gd name="T88" fmla="*/ 63 w 126"/>
                <a:gd name="T89" fmla="*/ 82 h 90"/>
                <a:gd name="T90" fmla="*/ 67 w 126"/>
                <a:gd name="T91" fmla="*/ 81 h 90"/>
                <a:gd name="T92" fmla="*/ 75 w 126"/>
                <a:gd name="T93" fmla="*/ 76 h 90"/>
                <a:gd name="T94" fmla="*/ 76 w 126"/>
                <a:gd name="T95" fmla="*/ 74 h 90"/>
                <a:gd name="T96" fmla="*/ 86 w 126"/>
                <a:gd name="T97" fmla="*/ 72 h 90"/>
                <a:gd name="T98" fmla="*/ 85 w 126"/>
                <a:gd name="T99" fmla="*/ 69 h 90"/>
                <a:gd name="T100" fmla="*/ 87 w 126"/>
                <a:gd name="T101" fmla="*/ 63 h 90"/>
                <a:gd name="T102" fmla="*/ 95 w 126"/>
                <a:gd name="T103" fmla="*/ 57 h 90"/>
                <a:gd name="T104" fmla="*/ 90 w 126"/>
                <a:gd name="T105" fmla="*/ 52 h 90"/>
                <a:gd name="T106" fmla="*/ 91 w 126"/>
                <a:gd name="T107" fmla="*/ 47 h 90"/>
                <a:gd name="T108" fmla="*/ 94 w 126"/>
                <a:gd name="T109" fmla="*/ 43 h 90"/>
                <a:gd name="T110" fmla="*/ 99 w 126"/>
                <a:gd name="T111" fmla="*/ 38 h 90"/>
                <a:gd name="T112" fmla="*/ 99 w 126"/>
                <a:gd name="T113" fmla="*/ 35 h 90"/>
                <a:gd name="T114" fmla="*/ 107 w 126"/>
                <a:gd name="T115" fmla="*/ 32 h 90"/>
                <a:gd name="T116" fmla="*/ 115 w 126"/>
                <a:gd name="T117" fmla="*/ 28 h 90"/>
                <a:gd name="T118" fmla="*/ 124 w 126"/>
                <a:gd name="T119" fmla="*/ 21 h 90"/>
                <a:gd name="T120" fmla="*/ 126 w 126"/>
                <a:gd name="T121" fmla="*/ 18 h 90"/>
                <a:gd name="T122" fmla="*/ 119 w 126"/>
                <a:gd name="T123" fmla="*/ 1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6" h="90">
                  <a:moveTo>
                    <a:pt x="117" y="17"/>
                  </a:moveTo>
                  <a:cubicBezTo>
                    <a:pt x="114" y="16"/>
                    <a:pt x="115" y="18"/>
                    <a:pt x="113" y="18"/>
                  </a:cubicBezTo>
                  <a:cubicBezTo>
                    <a:pt x="112" y="18"/>
                    <a:pt x="112" y="16"/>
                    <a:pt x="112" y="16"/>
                  </a:cubicBezTo>
                  <a:cubicBezTo>
                    <a:pt x="111" y="16"/>
                    <a:pt x="110" y="16"/>
                    <a:pt x="110" y="16"/>
                  </a:cubicBezTo>
                  <a:cubicBezTo>
                    <a:pt x="108" y="16"/>
                    <a:pt x="107" y="17"/>
                    <a:pt x="107" y="15"/>
                  </a:cubicBezTo>
                  <a:cubicBezTo>
                    <a:pt x="105" y="13"/>
                    <a:pt x="101" y="12"/>
                    <a:pt x="99" y="12"/>
                  </a:cubicBezTo>
                  <a:cubicBezTo>
                    <a:pt x="100" y="14"/>
                    <a:pt x="95" y="14"/>
                    <a:pt x="94" y="14"/>
                  </a:cubicBezTo>
                  <a:cubicBezTo>
                    <a:pt x="91" y="14"/>
                    <a:pt x="91" y="13"/>
                    <a:pt x="90" y="11"/>
                  </a:cubicBezTo>
                  <a:cubicBezTo>
                    <a:pt x="88" y="14"/>
                    <a:pt x="86" y="11"/>
                    <a:pt x="85" y="10"/>
                  </a:cubicBezTo>
                  <a:cubicBezTo>
                    <a:pt x="84" y="12"/>
                    <a:pt x="84" y="11"/>
                    <a:pt x="82" y="11"/>
                  </a:cubicBezTo>
                  <a:cubicBezTo>
                    <a:pt x="80" y="10"/>
                    <a:pt x="78" y="10"/>
                    <a:pt x="79" y="8"/>
                  </a:cubicBezTo>
                  <a:cubicBezTo>
                    <a:pt x="79" y="10"/>
                    <a:pt x="78" y="10"/>
                    <a:pt x="77" y="8"/>
                  </a:cubicBezTo>
                  <a:cubicBezTo>
                    <a:pt x="78" y="8"/>
                    <a:pt x="78" y="8"/>
                    <a:pt x="79" y="7"/>
                  </a:cubicBezTo>
                  <a:cubicBezTo>
                    <a:pt x="77" y="7"/>
                    <a:pt x="76" y="7"/>
                    <a:pt x="76" y="5"/>
                  </a:cubicBezTo>
                  <a:cubicBezTo>
                    <a:pt x="76" y="6"/>
                    <a:pt x="75" y="6"/>
                    <a:pt x="74" y="6"/>
                  </a:cubicBezTo>
                  <a:cubicBezTo>
                    <a:pt x="73" y="6"/>
                    <a:pt x="71" y="7"/>
                    <a:pt x="69" y="7"/>
                  </a:cubicBezTo>
                  <a:cubicBezTo>
                    <a:pt x="68" y="7"/>
                    <a:pt x="67" y="5"/>
                    <a:pt x="66" y="5"/>
                  </a:cubicBezTo>
                  <a:cubicBezTo>
                    <a:pt x="64" y="3"/>
                    <a:pt x="60" y="8"/>
                    <a:pt x="58" y="5"/>
                  </a:cubicBezTo>
                  <a:cubicBezTo>
                    <a:pt x="58" y="5"/>
                    <a:pt x="58" y="5"/>
                    <a:pt x="59" y="4"/>
                  </a:cubicBezTo>
                  <a:cubicBezTo>
                    <a:pt x="56" y="4"/>
                    <a:pt x="56" y="5"/>
                    <a:pt x="54" y="6"/>
                  </a:cubicBezTo>
                  <a:cubicBezTo>
                    <a:pt x="54" y="4"/>
                    <a:pt x="52" y="4"/>
                    <a:pt x="51" y="5"/>
                  </a:cubicBezTo>
                  <a:cubicBezTo>
                    <a:pt x="50" y="6"/>
                    <a:pt x="48" y="6"/>
                    <a:pt x="47" y="6"/>
                  </a:cubicBezTo>
                  <a:cubicBezTo>
                    <a:pt x="44" y="6"/>
                    <a:pt x="42" y="4"/>
                    <a:pt x="39" y="5"/>
                  </a:cubicBezTo>
                  <a:cubicBezTo>
                    <a:pt x="39" y="3"/>
                    <a:pt x="37" y="3"/>
                    <a:pt x="35" y="2"/>
                  </a:cubicBezTo>
                  <a:cubicBezTo>
                    <a:pt x="34" y="2"/>
                    <a:pt x="34" y="3"/>
                    <a:pt x="32" y="3"/>
                  </a:cubicBezTo>
                  <a:cubicBezTo>
                    <a:pt x="30" y="3"/>
                    <a:pt x="23" y="2"/>
                    <a:pt x="22" y="5"/>
                  </a:cubicBezTo>
                  <a:cubicBezTo>
                    <a:pt x="22" y="1"/>
                    <a:pt x="15" y="3"/>
                    <a:pt x="16" y="0"/>
                  </a:cubicBezTo>
                  <a:cubicBezTo>
                    <a:pt x="15" y="2"/>
                    <a:pt x="13" y="3"/>
                    <a:pt x="14" y="1"/>
                  </a:cubicBezTo>
                  <a:cubicBezTo>
                    <a:pt x="12" y="1"/>
                    <a:pt x="11" y="2"/>
                    <a:pt x="10" y="3"/>
                  </a:cubicBezTo>
                  <a:cubicBezTo>
                    <a:pt x="10" y="4"/>
                    <a:pt x="8" y="2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1" y="7"/>
                    <a:pt x="7" y="5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8"/>
                    <a:pt x="1" y="6"/>
                    <a:pt x="1" y="7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3" y="12"/>
                    <a:pt x="5" y="12"/>
                  </a:cubicBezTo>
                  <a:cubicBezTo>
                    <a:pt x="3" y="13"/>
                    <a:pt x="3" y="13"/>
                    <a:pt x="2" y="15"/>
                  </a:cubicBezTo>
                  <a:cubicBezTo>
                    <a:pt x="3" y="14"/>
                    <a:pt x="4" y="13"/>
                    <a:pt x="6" y="14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7"/>
                    <a:pt x="5" y="17"/>
                    <a:pt x="4" y="18"/>
                  </a:cubicBezTo>
                  <a:cubicBezTo>
                    <a:pt x="5" y="18"/>
                    <a:pt x="6" y="18"/>
                    <a:pt x="7" y="18"/>
                  </a:cubicBezTo>
                  <a:cubicBezTo>
                    <a:pt x="5" y="18"/>
                    <a:pt x="4" y="19"/>
                    <a:pt x="3" y="20"/>
                  </a:cubicBezTo>
                  <a:cubicBezTo>
                    <a:pt x="3" y="21"/>
                    <a:pt x="4" y="22"/>
                    <a:pt x="4" y="23"/>
                  </a:cubicBezTo>
                  <a:cubicBezTo>
                    <a:pt x="6" y="21"/>
                    <a:pt x="8" y="20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2" y="20"/>
                    <a:pt x="11" y="22"/>
                    <a:pt x="10" y="23"/>
                  </a:cubicBezTo>
                  <a:cubicBezTo>
                    <a:pt x="11" y="23"/>
                    <a:pt x="14" y="24"/>
                    <a:pt x="13" y="21"/>
                  </a:cubicBezTo>
                  <a:cubicBezTo>
                    <a:pt x="13" y="24"/>
                    <a:pt x="18" y="23"/>
                    <a:pt x="20" y="23"/>
                  </a:cubicBezTo>
                  <a:cubicBezTo>
                    <a:pt x="20" y="22"/>
                    <a:pt x="20" y="22"/>
                    <a:pt x="20" y="21"/>
                  </a:cubicBezTo>
                  <a:cubicBezTo>
                    <a:pt x="23" y="21"/>
                    <a:pt x="25" y="21"/>
                    <a:pt x="27" y="21"/>
                  </a:cubicBezTo>
                  <a:cubicBezTo>
                    <a:pt x="27" y="22"/>
                    <a:pt x="26" y="22"/>
                    <a:pt x="26" y="23"/>
                  </a:cubicBezTo>
                  <a:cubicBezTo>
                    <a:pt x="26" y="23"/>
                    <a:pt x="27" y="23"/>
                    <a:pt x="27" y="23"/>
                  </a:cubicBezTo>
                  <a:cubicBezTo>
                    <a:pt x="27" y="23"/>
                    <a:pt x="27" y="24"/>
                    <a:pt x="26" y="24"/>
                  </a:cubicBezTo>
                  <a:cubicBezTo>
                    <a:pt x="28" y="26"/>
                    <a:pt x="29" y="25"/>
                    <a:pt x="31" y="25"/>
                  </a:cubicBezTo>
                  <a:cubicBezTo>
                    <a:pt x="29" y="27"/>
                    <a:pt x="30" y="30"/>
                    <a:pt x="28" y="30"/>
                  </a:cubicBezTo>
                  <a:cubicBezTo>
                    <a:pt x="25" y="29"/>
                    <a:pt x="25" y="33"/>
                    <a:pt x="23" y="32"/>
                  </a:cubicBezTo>
                  <a:cubicBezTo>
                    <a:pt x="24" y="34"/>
                    <a:pt x="24" y="34"/>
                    <a:pt x="24" y="36"/>
                  </a:cubicBezTo>
                  <a:cubicBezTo>
                    <a:pt x="24" y="37"/>
                    <a:pt x="24" y="38"/>
                    <a:pt x="25" y="39"/>
                  </a:cubicBezTo>
                  <a:cubicBezTo>
                    <a:pt x="25" y="39"/>
                    <a:pt x="24" y="39"/>
                    <a:pt x="24" y="39"/>
                  </a:cubicBezTo>
                  <a:cubicBezTo>
                    <a:pt x="24" y="39"/>
                    <a:pt x="24" y="40"/>
                    <a:pt x="25" y="40"/>
                  </a:cubicBezTo>
                  <a:cubicBezTo>
                    <a:pt x="23" y="41"/>
                    <a:pt x="22" y="41"/>
                    <a:pt x="23" y="43"/>
                  </a:cubicBezTo>
                  <a:cubicBezTo>
                    <a:pt x="23" y="45"/>
                    <a:pt x="24" y="44"/>
                    <a:pt x="23" y="46"/>
                  </a:cubicBezTo>
                  <a:cubicBezTo>
                    <a:pt x="23" y="48"/>
                    <a:pt x="23" y="48"/>
                    <a:pt x="21" y="48"/>
                  </a:cubicBezTo>
                  <a:cubicBezTo>
                    <a:pt x="20" y="48"/>
                    <a:pt x="18" y="48"/>
                    <a:pt x="17" y="48"/>
                  </a:cubicBezTo>
                  <a:cubicBezTo>
                    <a:pt x="18" y="49"/>
                    <a:pt x="20" y="50"/>
                    <a:pt x="19" y="52"/>
                  </a:cubicBezTo>
                  <a:cubicBezTo>
                    <a:pt x="21" y="51"/>
                    <a:pt x="20" y="53"/>
                    <a:pt x="21" y="54"/>
                  </a:cubicBezTo>
                  <a:cubicBezTo>
                    <a:pt x="21" y="55"/>
                    <a:pt x="22" y="55"/>
                    <a:pt x="23" y="55"/>
                  </a:cubicBezTo>
                  <a:cubicBezTo>
                    <a:pt x="22" y="56"/>
                    <a:pt x="19" y="57"/>
                    <a:pt x="19" y="59"/>
                  </a:cubicBezTo>
                  <a:cubicBezTo>
                    <a:pt x="19" y="62"/>
                    <a:pt x="20" y="63"/>
                    <a:pt x="21" y="65"/>
                  </a:cubicBezTo>
                  <a:cubicBezTo>
                    <a:pt x="22" y="65"/>
                    <a:pt x="22" y="64"/>
                    <a:pt x="23" y="64"/>
                  </a:cubicBezTo>
                  <a:cubicBezTo>
                    <a:pt x="23" y="66"/>
                    <a:pt x="23" y="66"/>
                    <a:pt x="21" y="66"/>
                  </a:cubicBezTo>
                  <a:cubicBezTo>
                    <a:pt x="20" y="66"/>
                    <a:pt x="20" y="68"/>
                    <a:pt x="19" y="69"/>
                  </a:cubicBezTo>
                  <a:cubicBezTo>
                    <a:pt x="19" y="70"/>
                    <a:pt x="17" y="71"/>
                    <a:pt x="17" y="72"/>
                  </a:cubicBezTo>
                  <a:cubicBezTo>
                    <a:pt x="17" y="73"/>
                    <a:pt x="18" y="75"/>
                    <a:pt x="18" y="76"/>
                  </a:cubicBezTo>
                  <a:cubicBezTo>
                    <a:pt x="19" y="76"/>
                    <a:pt x="22" y="75"/>
                    <a:pt x="23" y="76"/>
                  </a:cubicBezTo>
                  <a:cubicBezTo>
                    <a:pt x="24" y="77"/>
                    <a:pt x="25" y="78"/>
                    <a:pt x="26" y="78"/>
                  </a:cubicBezTo>
                  <a:cubicBezTo>
                    <a:pt x="28" y="79"/>
                    <a:pt x="28" y="79"/>
                    <a:pt x="29" y="82"/>
                  </a:cubicBezTo>
                  <a:cubicBezTo>
                    <a:pt x="29" y="83"/>
                    <a:pt x="30" y="84"/>
                    <a:pt x="31" y="83"/>
                  </a:cubicBezTo>
                  <a:cubicBezTo>
                    <a:pt x="30" y="84"/>
                    <a:pt x="30" y="84"/>
                    <a:pt x="29" y="85"/>
                  </a:cubicBezTo>
                  <a:cubicBezTo>
                    <a:pt x="31" y="85"/>
                    <a:pt x="32" y="88"/>
                    <a:pt x="34" y="89"/>
                  </a:cubicBezTo>
                  <a:cubicBezTo>
                    <a:pt x="35" y="89"/>
                    <a:pt x="36" y="90"/>
                    <a:pt x="37" y="89"/>
                  </a:cubicBezTo>
                  <a:cubicBezTo>
                    <a:pt x="38" y="89"/>
                    <a:pt x="38" y="88"/>
                    <a:pt x="38" y="87"/>
                  </a:cubicBezTo>
                  <a:cubicBezTo>
                    <a:pt x="40" y="88"/>
                    <a:pt x="41" y="85"/>
                    <a:pt x="43" y="84"/>
                  </a:cubicBezTo>
                  <a:cubicBezTo>
                    <a:pt x="44" y="84"/>
                    <a:pt x="46" y="84"/>
                    <a:pt x="46" y="83"/>
                  </a:cubicBezTo>
                  <a:cubicBezTo>
                    <a:pt x="47" y="83"/>
                    <a:pt x="48" y="81"/>
                    <a:pt x="49" y="81"/>
                  </a:cubicBezTo>
                  <a:cubicBezTo>
                    <a:pt x="53" y="81"/>
                    <a:pt x="58" y="81"/>
                    <a:pt x="63" y="81"/>
                  </a:cubicBezTo>
                  <a:cubicBezTo>
                    <a:pt x="63" y="81"/>
                    <a:pt x="63" y="82"/>
                    <a:pt x="63" y="82"/>
                  </a:cubicBezTo>
                  <a:cubicBezTo>
                    <a:pt x="64" y="82"/>
                    <a:pt x="65" y="82"/>
                    <a:pt x="66" y="82"/>
                  </a:cubicBezTo>
                  <a:cubicBezTo>
                    <a:pt x="66" y="82"/>
                    <a:pt x="66" y="81"/>
                    <a:pt x="67" y="81"/>
                  </a:cubicBezTo>
                  <a:cubicBezTo>
                    <a:pt x="68" y="79"/>
                    <a:pt x="69" y="79"/>
                    <a:pt x="70" y="81"/>
                  </a:cubicBezTo>
                  <a:cubicBezTo>
                    <a:pt x="72" y="80"/>
                    <a:pt x="74" y="79"/>
                    <a:pt x="75" y="76"/>
                  </a:cubicBezTo>
                  <a:cubicBezTo>
                    <a:pt x="74" y="76"/>
                    <a:pt x="74" y="76"/>
                    <a:pt x="73" y="76"/>
                  </a:cubicBezTo>
                  <a:cubicBezTo>
                    <a:pt x="74" y="75"/>
                    <a:pt x="75" y="75"/>
                    <a:pt x="76" y="74"/>
                  </a:cubicBezTo>
                  <a:cubicBezTo>
                    <a:pt x="76" y="74"/>
                    <a:pt x="77" y="72"/>
                    <a:pt x="78" y="71"/>
                  </a:cubicBezTo>
                  <a:cubicBezTo>
                    <a:pt x="80" y="71"/>
                    <a:pt x="84" y="72"/>
                    <a:pt x="86" y="72"/>
                  </a:cubicBezTo>
                  <a:cubicBezTo>
                    <a:pt x="84" y="71"/>
                    <a:pt x="83" y="71"/>
                    <a:pt x="84" y="69"/>
                  </a:cubicBezTo>
                  <a:cubicBezTo>
                    <a:pt x="84" y="69"/>
                    <a:pt x="85" y="69"/>
                    <a:pt x="85" y="69"/>
                  </a:cubicBezTo>
                  <a:cubicBezTo>
                    <a:pt x="85" y="68"/>
                    <a:pt x="85" y="67"/>
                    <a:pt x="86" y="66"/>
                  </a:cubicBezTo>
                  <a:cubicBezTo>
                    <a:pt x="86" y="65"/>
                    <a:pt x="88" y="64"/>
                    <a:pt x="87" y="63"/>
                  </a:cubicBezTo>
                  <a:cubicBezTo>
                    <a:pt x="88" y="63"/>
                    <a:pt x="92" y="62"/>
                    <a:pt x="92" y="61"/>
                  </a:cubicBezTo>
                  <a:cubicBezTo>
                    <a:pt x="92" y="58"/>
                    <a:pt x="95" y="60"/>
                    <a:pt x="95" y="57"/>
                  </a:cubicBezTo>
                  <a:cubicBezTo>
                    <a:pt x="93" y="57"/>
                    <a:pt x="91" y="57"/>
                    <a:pt x="91" y="55"/>
                  </a:cubicBezTo>
                  <a:cubicBezTo>
                    <a:pt x="90" y="54"/>
                    <a:pt x="90" y="53"/>
                    <a:pt x="90" y="52"/>
                  </a:cubicBezTo>
                  <a:cubicBezTo>
                    <a:pt x="90" y="52"/>
                    <a:pt x="88" y="51"/>
                    <a:pt x="88" y="51"/>
                  </a:cubicBezTo>
                  <a:cubicBezTo>
                    <a:pt x="88" y="50"/>
                    <a:pt x="90" y="47"/>
                    <a:pt x="91" y="47"/>
                  </a:cubicBezTo>
                  <a:cubicBezTo>
                    <a:pt x="92" y="45"/>
                    <a:pt x="94" y="45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1"/>
                    <a:pt x="96" y="39"/>
                    <a:pt x="97" y="38"/>
                  </a:cubicBezTo>
                  <a:cubicBezTo>
                    <a:pt x="98" y="37"/>
                    <a:pt x="98" y="38"/>
                    <a:pt x="99" y="38"/>
                  </a:cubicBezTo>
                  <a:cubicBezTo>
                    <a:pt x="100" y="37"/>
                    <a:pt x="101" y="37"/>
                    <a:pt x="102" y="36"/>
                  </a:cubicBezTo>
                  <a:cubicBezTo>
                    <a:pt x="101" y="36"/>
                    <a:pt x="100" y="35"/>
                    <a:pt x="99" y="35"/>
                  </a:cubicBezTo>
                  <a:cubicBezTo>
                    <a:pt x="100" y="34"/>
                    <a:pt x="102" y="32"/>
                    <a:pt x="103" y="32"/>
                  </a:cubicBezTo>
                  <a:cubicBezTo>
                    <a:pt x="104" y="32"/>
                    <a:pt x="105" y="32"/>
                    <a:pt x="107" y="32"/>
                  </a:cubicBezTo>
                  <a:cubicBezTo>
                    <a:pt x="109" y="31"/>
                    <a:pt x="111" y="31"/>
                    <a:pt x="113" y="30"/>
                  </a:cubicBezTo>
                  <a:cubicBezTo>
                    <a:pt x="114" y="30"/>
                    <a:pt x="114" y="29"/>
                    <a:pt x="115" y="28"/>
                  </a:cubicBezTo>
                  <a:cubicBezTo>
                    <a:pt x="118" y="26"/>
                    <a:pt x="121" y="24"/>
                    <a:pt x="124" y="23"/>
                  </a:cubicBezTo>
                  <a:cubicBezTo>
                    <a:pt x="125" y="23"/>
                    <a:pt x="124" y="21"/>
                    <a:pt x="124" y="21"/>
                  </a:cubicBezTo>
                  <a:cubicBezTo>
                    <a:pt x="124" y="20"/>
                    <a:pt x="123" y="21"/>
                    <a:pt x="123" y="20"/>
                  </a:cubicBezTo>
                  <a:cubicBezTo>
                    <a:pt x="123" y="19"/>
                    <a:pt x="125" y="19"/>
                    <a:pt x="126" y="18"/>
                  </a:cubicBezTo>
                  <a:cubicBezTo>
                    <a:pt x="125" y="18"/>
                    <a:pt x="124" y="17"/>
                    <a:pt x="124" y="16"/>
                  </a:cubicBezTo>
                  <a:cubicBezTo>
                    <a:pt x="122" y="16"/>
                    <a:pt x="121" y="16"/>
                    <a:pt x="119" y="16"/>
                  </a:cubicBezTo>
                  <a:cubicBezTo>
                    <a:pt x="118" y="16"/>
                    <a:pt x="119" y="19"/>
                    <a:pt x="117" y="1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South Sudan">
              <a:extLst>
                <a:ext uri="{FF2B5EF4-FFF2-40B4-BE49-F238E27FC236}">
                  <a16:creationId xmlns:a16="http://schemas.microsoft.com/office/drawing/2014/main" id="{775EBC39-E004-0181-86F4-4A7C0D7BC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939" y="2451323"/>
              <a:ext cx="299625" cy="234622"/>
            </a:xfrm>
            <a:custGeom>
              <a:avLst/>
              <a:gdLst>
                <a:gd name="T0" fmla="*/ 3 w 125"/>
                <a:gd name="T1" fmla="*/ 32 h 98"/>
                <a:gd name="T2" fmla="*/ 2 w 125"/>
                <a:gd name="T3" fmla="*/ 36 h 98"/>
                <a:gd name="T4" fmla="*/ 8 w 125"/>
                <a:gd name="T5" fmla="*/ 39 h 98"/>
                <a:gd name="T6" fmla="*/ 8 w 125"/>
                <a:gd name="T7" fmla="*/ 44 h 98"/>
                <a:gd name="T8" fmla="*/ 11 w 125"/>
                <a:gd name="T9" fmla="*/ 45 h 98"/>
                <a:gd name="T10" fmla="*/ 19 w 125"/>
                <a:gd name="T11" fmla="*/ 49 h 98"/>
                <a:gd name="T12" fmla="*/ 19 w 125"/>
                <a:gd name="T13" fmla="*/ 55 h 98"/>
                <a:gd name="T14" fmla="*/ 28 w 125"/>
                <a:gd name="T15" fmla="*/ 61 h 98"/>
                <a:gd name="T16" fmla="*/ 30 w 125"/>
                <a:gd name="T17" fmla="*/ 69 h 98"/>
                <a:gd name="T18" fmla="*/ 37 w 125"/>
                <a:gd name="T19" fmla="*/ 77 h 98"/>
                <a:gd name="T20" fmla="*/ 42 w 125"/>
                <a:gd name="T21" fmla="*/ 82 h 98"/>
                <a:gd name="T22" fmla="*/ 43 w 125"/>
                <a:gd name="T23" fmla="*/ 86 h 98"/>
                <a:gd name="T24" fmla="*/ 49 w 125"/>
                <a:gd name="T25" fmla="*/ 89 h 98"/>
                <a:gd name="T26" fmla="*/ 53 w 125"/>
                <a:gd name="T27" fmla="*/ 86 h 98"/>
                <a:gd name="T28" fmla="*/ 57 w 125"/>
                <a:gd name="T29" fmla="*/ 89 h 98"/>
                <a:gd name="T30" fmla="*/ 64 w 125"/>
                <a:gd name="T31" fmla="*/ 86 h 98"/>
                <a:gd name="T32" fmla="*/ 65 w 125"/>
                <a:gd name="T33" fmla="*/ 89 h 98"/>
                <a:gd name="T34" fmla="*/ 66 w 125"/>
                <a:gd name="T35" fmla="*/ 90 h 98"/>
                <a:gd name="T36" fmla="*/ 67 w 125"/>
                <a:gd name="T37" fmla="*/ 93 h 98"/>
                <a:gd name="T38" fmla="*/ 74 w 125"/>
                <a:gd name="T39" fmla="*/ 98 h 98"/>
                <a:gd name="T40" fmla="*/ 83 w 125"/>
                <a:gd name="T41" fmla="*/ 96 h 98"/>
                <a:gd name="T42" fmla="*/ 87 w 125"/>
                <a:gd name="T43" fmla="*/ 98 h 98"/>
                <a:gd name="T44" fmla="*/ 93 w 125"/>
                <a:gd name="T45" fmla="*/ 95 h 98"/>
                <a:gd name="T46" fmla="*/ 105 w 125"/>
                <a:gd name="T47" fmla="*/ 90 h 98"/>
                <a:gd name="T48" fmla="*/ 109 w 125"/>
                <a:gd name="T49" fmla="*/ 86 h 98"/>
                <a:gd name="T50" fmla="*/ 125 w 125"/>
                <a:gd name="T51" fmla="*/ 86 h 98"/>
                <a:gd name="T52" fmla="*/ 122 w 125"/>
                <a:gd name="T53" fmla="*/ 78 h 98"/>
                <a:gd name="T54" fmla="*/ 118 w 125"/>
                <a:gd name="T55" fmla="*/ 77 h 98"/>
                <a:gd name="T56" fmla="*/ 115 w 125"/>
                <a:gd name="T57" fmla="*/ 72 h 98"/>
                <a:gd name="T58" fmla="*/ 113 w 125"/>
                <a:gd name="T59" fmla="*/ 66 h 98"/>
                <a:gd name="T60" fmla="*/ 110 w 125"/>
                <a:gd name="T61" fmla="*/ 60 h 98"/>
                <a:gd name="T62" fmla="*/ 105 w 125"/>
                <a:gd name="T63" fmla="*/ 54 h 98"/>
                <a:gd name="T64" fmla="*/ 98 w 125"/>
                <a:gd name="T65" fmla="*/ 51 h 98"/>
                <a:gd name="T66" fmla="*/ 97 w 125"/>
                <a:gd name="T67" fmla="*/ 45 h 98"/>
                <a:gd name="T68" fmla="*/ 106 w 125"/>
                <a:gd name="T69" fmla="*/ 43 h 98"/>
                <a:gd name="T70" fmla="*/ 107 w 125"/>
                <a:gd name="T71" fmla="*/ 29 h 98"/>
                <a:gd name="T72" fmla="*/ 104 w 125"/>
                <a:gd name="T73" fmla="*/ 24 h 98"/>
                <a:gd name="T74" fmla="*/ 97 w 125"/>
                <a:gd name="T75" fmla="*/ 16 h 98"/>
                <a:gd name="T76" fmla="*/ 98 w 125"/>
                <a:gd name="T77" fmla="*/ 0 h 98"/>
                <a:gd name="T78" fmla="*/ 93 w 125"/>
                <a:gd name="T79" fmla="*/ 3 h 98"/>
                <a:gd name="T80" fmla="*/ 89 w 125"/>
                <a:gd name="T81" fmla="*/ 5 h 98"/>
                <a:gd name="T82" fmla="*/ 89 w 125"/>
                <a:gd name="T83" fmla="*/ 12 h 98"/>
                <a:gd name="T84" fmla="*/ 84 w 125"/>
                <a:gd name="T85" fmla="*/ 20 h 98"/>
                <a:gd name="T86" fmla="*/ 77 w 125"/>
                <a:gd name="T87" fmla="*/ 28 h 98"/>
                <a:gd name="T88" fmla="*/ 69 w 125"/>
                <a:gd name="T89" fmla="*/ 24 h 98"/>
                <a:gd name="T90" fmla="*/ 61 w 125"/>
                <a:gd name="T91" fmla="*/ 28 h 98"/>
                <a:gd name="T92" fmla="*/ 47 w 125"/>
                <a:gd name="T93" fmla="*/ 32 h 98"/>
                <a:gd name="T94" fmla="*/ 36 w 125"/>
                <a:gd name="T95" fmla="*/ 29 h 98"/>
                <a:gd name="T96" fmla="*/ 32 w 125"/>
                <a:gd name="T97" fmla="*/ 30 h 98"/>
                <a:gd name="T98" fmla="*/ 26 w 125"/>
                <a:gd name="T99" fmla="*/ 25 h 98"/>
                <a:gd name="T100" fmla="*/ 21 w 125"/>
                <a:gd name="T101" fmla="*/ 20 h 98"/>
                <a:gd name="T102" fmla="*/ 16 w 125"/>
                <a:gd name="T103" fmla="*/ 20 h 98"/>
                <a:gd name="T104" fmla="*/ 12 w 125"/>
                <a:gd name="T105" fmla="*/ 27 h 98"/>
                <a:gd name="T106" fmla="*/ 1 w 125"/>
                <a:gd name="T107" fmla="*/ 3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5" h="98">
                  <a:moveTo>
                    <a:pt x="1" y="30"/>
                  </a:moveTo>
                  <a:cubicBezTo>
                    <a:pt x="2" y="31"/>
                    <a:pt x="2" y="32"/>
                    <a:pt x="3" y="32"/>
                  </a:cubicBezTo>
                  <a:cubicBezTo>
                    <a:pt x="0" y="34"/>
                    <a:pt x="0" y="34"/>
                    <a:pt x="0" y="36"/>
                  </a:cubicBezTo>
                  <a:cubicBezTo>
                    <a:pt x="1" y="36"/>
                    <a:pt x="1" y="36"/>
                    <a:pt x="2" y="36"/>
                  </a:cubicBezTo>
                  <a:cubicBezTo>
                    <a:pt x="1" y="37"/>
                    <a:pt x="1" y="38"/>
                    <a:pt x="0" y="39"/>
                  </a:cubicBezTo>
                  <a:cubicBezTo>
                    <a:pt x="3" y="39"/>
                    <a:pt x="6" y="39"/>
                    <a:pt x="8" y="39"/>
                  </a:cubicBezTo>
                  <a:cubicBezTo>
                    <a:pt x="9" y="39"/>
                    <a:pt x="7" y="41"/>
                    <a:pt x="7" y="42"/>
                  </a:cubicBezTo>
                  <a:cubicBezTo>
                    <a:pt x="7" y="42"/>
                    <a:pt x="7" y="44"/>
                    <a:pt x="8" y="44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0" y="45"/>
                    <a:pt x="10" y="45"/>
                    <a:pt x="11" y="45"/>
                  </a:cubicBezTo>
                  <a:cubicBezTo>
                    <a:pt x="11" y="46"/>
                    <a:pt x="13" y="45"/>
                    <a:pt x="14" y="45"/>
                  </a:cubicBezTo>
                  <a:cubicBezTo>
                    <a:pt x="15" y="45"/>
                    <a:pt x="17" y="49"/>
                    <a:pt x="19" y="49"/>
                  </a:cubicBezTo>
                  <a:cubicBezTo>
                    <a:pt x="18" y="50"/>
                    <a:pt x="19" y="53"/>
                    <a:pt x="17" y="52"/>
                  </a:cubicBezTo>
                  <a:cubicBezTo>
                    <a:pt x="17" y="53"/>
                    <a:pt x="19" y="55"/>
                    <a:pt x="19" y="55"/>
                  </a:cubicBezTo>
                  <a:cubicBezTo>
                    <a:pt x="21" y="56"/>
                    <a:pt x="23" y="57"/>
                    <a:pt x="25" y="58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30" y="63"/>
                    <a:pt x="29" y="64"/>
                    <a:pt x="28" y="65"/>
                  </a:cubicBezTo>
                  <a:cubicBezTo>
                    <a:pt x="27" y="66"/>
                    <a:pt x="30" y="67"/>
                    <a:pt x="30" y="69"/>
                  </a:cubicBezTo>
                  <a:cubicBezTo>
                    <a:pt x="30" y="71"/>
                    <a:pt x="33" y="70"/>
                    <a:pt x="34" y="71"/>
                  </a:cubicBezTo>
                  <a:cubicBezTo>
                    <a:pt x="35" y="73"/>
                    <a:pt x="41" y="74"/>
                    <a:pt x="37" y="77"/>
                  </a:cubicBezTo>
                  <a:cubicBezTo>
                    <a:pt x="39" y="78"/>
                    <a:pt x="39" y="79"/>
                    <a:pt x="39" y="81"/>
                  </a:cubicBezTo>
                  <a:cubicBezTo>
                    <a:pt x="40" y="82"/>
                    <a:pt x="41" y="83"/>
                    <a:pt x="42" y="82"/>
                  </a:cubicBezTo>
                  <a:cubicBezTo>
                    <a:pt x="41" y="83"/>
                    <a:pt x="42" y="84"/>
                    <a:pt x="42" y="84"/>
                  </a:cubicBezTo>
                  <a:cubicBezTo>
                    <a:pt x="43" y="84"/>
                    <a:pt x="42" y="86"/>
                    <a:pt x="43" y="86"/>
                  </a:cubicBezTo>
                  <a:cubicBezTo>
                    <a:pt x="44" y="87"/>
                    <a:pt x="48" y="86"/>
                    <a:pt x="46" y="89"/>
                  </a:cubicBezTo>
                  <a:cubicBezTo>
                    <a:pt x="47" y="89"/>
                    <a:pt x="48" y="89"/>
                    <a:pt x="49" y="89"/>
                  </a:cubicBezTo>
                  <a:cubicBezTo>
                    <a:pt x="49" y="89"/>
                    <a:pt x="48" y="91"/>
                    <a:pt x="50" y="90"/>
                  </a:cubicBezTo>
                  <a:cubicBezTo>
                    <a:pt x="50" y="88"/>
                    <a:pt x="53" y="88"/>
                    <a:pt x="53" y="86"/>
                  </a:cubicBezTo>
                  <a:cubicBezTo>
                    <a:pt x="54" y="87"/>
                    <a:pt x="54" y="88"/>
                    <a:pt x="55" y="88"/>
                  </a:cubicBezTo>
                  <a:cubicBezTo>
                    <a:pt x="56" y="87"/>
                    <a:pt x="55" y="89"/>
                    <a:pt x="57" y="89"/>
                  </a:cubicBezTo>
                  <a:cubicBezTo>
                    <a:pt x="59" y="90"/>
                    <a:pt x="59" y="87"/>
                    <a:pt x="60" y="85"/>
                  </a:cubicBezTo>
                  <a:cubicBezTo>
                    <a:pt x="61" y="86"/>
                    <a:pt x="62" y="87"/>
                    <a:pt x="64" y="86"/>
                  </a:cubicBezTo>
                  <a:cubicBezTo>
                    <a:pt x="64" y="87"/>
                    <a:pt x="64" y="88"/>
                    <a:pt x="64" y="89"/>
                  </a:cubicBezTo>
                  <a:cubicBezTo>
                    <a:pt x="64" y="89"/>
                    <a:pt x="64" y="89"/>
                    <a:pt x="65" y="89"/>
                  </a:cubicBezTo>
                  <a:cubicBezTo>
                    <a:pt x="65" y="89"/>
                    <a:pt x="65" y="90"/>
                    <a:pt x="65" y="90"/>
                  </a:cubicBezTo>
                  <a:cubicBezTo>
                    <a:pt x="65" y="90"/>
                    <a:pt x="66" y="90"/>
                    <a:pt x="66" y="90"/>
                  </a:cubicBezTo>
                  <a:cubicBezTo>
                    <a:pt x="66" y="91"/>
                    <a:pt x="66" y="91"/>
                    <a:pt x="67" y="92"/>
                  </a:cubicBezTo>
                  <a:cubicBezTo>
                    <a:pt x="67" y="92"/>
                    <a:pt x="67" y="93"/>
                    <a:pt x="67" y="93"/>
                  </a:cubicBezTo>
                  <a:cubicBezTo>
                    <a:pt x="70" y="94"/>
                    <a:pt x="71" y="94"/>
                    <a:pt x="71" y="97"/>
                  </a:cubicBezTo>
                  <a:cubicBezTo>
                    <a:pt x="73" y="97"/>
                    <a:pt x="73" y="97"/>
                    <a:pt x="74" y="98"/>
                  </a:cubicBezTo>
                  <a:cubicBezTo>
                    <a:pt x="75" y="97"/>
                    <a:pt x="77" y="95"/>
                    <a:pt x="78" y="96"/>
                  </a:cubicBezTo>
                  <a:cubicBezTo>
                    <a:pt x="81" y="97"/>
                    <a:pt x="81" y="98"/>
                    <a:pt x="83" y="96"/>
                  </a:cubicBezTo>
                  <a:cubicBezTo>
                    <a:pt x="84" y="96"/>
                    <a:pt x="85" y="97"/>
                    <a:pt x="84" y="98"/>
                  </a:cubicBezTo>
                  <a:cubicBezTo>
                    <a:pt x="85" y="98"/>
                    <a:pt x="86" y="98"/>
                    <a:pt x="87" y="98"/>
                  </a:cubicBezTo>
                  <a:cubicBezTo>
                    <a:pt x="86" y="96"/>
                    <a:pt x="89" y="95"/>
                    <a:pt x="90" y="96"/>
                  </a:cubicBezTo>
                  <a:cubicBezTo>
                    <a:pt x="91" y="96"/>
                    <a:pt x="92" y="96"/>
                    <a:pt x="93" y="95"/>
                  </a:cubicBezTo>
                  <a:cubicBezTo>
                    <a:pt x="94" y="94"/>
                    <a:pt x="94" y="94"/>
                    <a:pt x="96" y="95"/>
                  </a:cubicBezTo>
                  <a:cubicBezTo>
                    <a:pt x="100" y="97"/>
                    <a:pt x="103" y="94"/>
                    <a:pt x="105" y="90"/>
                  </a:cubicBezTo>
                  <a:cubicBezTo>
                    <a:pt x="105" y="90"/>
                    <a:pt x="105" y="90"/>
                    <a:pt x="105" y="90"/>
                  </a:cubicBezTo>
                  <a:cubicBezTo>
                    <a:pt x="106" y="89"/>
                    <a:pt x="108" y="86"/>
                    <a:pt x="109" y="86"/>
                  </a:cubicBezTo>
                  <a:cubicBezTo>
                    <a:pt x="112" y="86"/>
                    <a:pt x="114" y="86"/>
                    <a:pt x="117" y="86"/>
                  </a:cubicBezTo>
                  <a:cubicBezTo>
                    <a:pt x="120" y="86"/>
                    <a:pt x="122" y="86"/>
                    <a:pt x="125" y="86"/>
                  </a:cubicBezTo>
                  <a:cubicBezTo>
                    <a:pt x="123" y="85"/>
                    <a:pt x="122" y="84"/>
                    <a:pt x="123" y="82"/>
                  </a:cubicBezTo>
                  <a:cubicBezTo>
                    <a:pt x="123" y="80"/>
                    <a:pt x="124" y="80"/>
                    <a:pt x="122" y="78"/>
                  </a:cubicBezTo>
                  <a:cubicBezTo>
                    <a:pt x="123" y="78"/>
                    <a:pt x="124" y="78"/>
                    <a:pt x="124" y="78"/>
                  </a:cubicBezTo>
                  <a:cubicBezTo>
                    <a:pt x="122" y="77"/>
                    <a:pt x="121" y="77"/>
                    <a:pt x="118" y="77"/>
                  </a:cubicBezTo>
                  <a:cubicBezTo>
                    <a:pt x="118" y="75"/>
                    <a:pt x="117" y="75"/>
                    <a:pt x="116" y="75"/>
                  </a:cubicBezTo>
                  <a:cubicBezTo>
                    <a:pt x="116" y="75"/>
                    <a:pt x="115" y="72"/>
                    <a:pt x="115" y="72"/>
                  </a:cubicBezTo>
                  <a:cubicBezTo>
                    <a:pt x="115" y="71"/>
                    <a:pt x="115" y="69"/>
                    <a:pt x="114" y="69"/>
                  </a:cubicBezTo>
                  <a:cubicBezTo>
                    <a:pt x="113" y="68"/>
                    <a:pt x="113" y="68"/>
                    <a:pt x="113" y="66"/>
                  </a:cubicBezTo>
                  <a:cubicBezTo>
                    <a:pt x="113" y="66"/>
                    <a:pt x="113" y="63"/>
                    <a:pt x="112" y="63"/>
                  </a:cubicBezTo>
                  <a:cubicBezTo>
                    <a:pt x="111" y="61"/>
                    <a:pt x="110" y="62"/>
                    <a:pt x="110" y="60"/>
                  </a:cubicBezTo>
                  <a:cubicBezTo>
                    <a:pt x="110" y="60"/>
                    <a:pt x="106" y="57"/>
                    <a:pt x="105" y="56"/>
                  </a:cubicBezTo>
                  <a:cubicBezTo>
                    <a:pt x="105" y="55"/>
                    <a:pt x="105" y="55"/>
                    <a:pt x="105" y="54"/>
                  </a:cubicBezTo>
                  <a:cubicBezTo>
                    <a:pt x="104" y="53"/>
                    <a:pt x="103" y="51"/>
                    <a:pt x="102" y="51"/>
                  </a:cubicBezTo>
                  <a:cubicBezTo>
                    <a:pt x="101" y="50"/>
                    <a:pt x="99" y="51"/>
                    <a:pt x="98" y="51"/>
                  </a:cubicBezTo>
                  <a:cubicBezTo>
                    <a:pt x="97" y="50"/>
                    <a:pt x="98" y="49"/>
                    <a:pt x="96" y="49"/>
                  </a:cubicBezTo>
                  <a:cubicBezTo>
                    <a:pt x="93" y="49"/>
                    <a:pt x="97" y="46"/>
                    <a:pt x="97" y="45"/>
                  </a:cubicBezTo>
                  <a:cubicBezTo>
                    <a:pt x="97" y="42"/>
                    <a:pt x="99" y="42"/>
                    <a:pt x="102" y="41"/>
                  </a:cubicBezTo>
                  <a:cubicBezTo>
                    <a:pt x="101" y="44"/>
                    <a:pt x="105" y="44"/>
                    <a:pt x="106" y="43"/>
                  </a:cubicBezTo>
                  <a:cubicBezTo>
                    <a:pt x="107" y="41"/>
                    <a:pt x="107" y="40"/>
                    <a:pt x="107" y="38"/>
                  </a:cubicBezTo>
                  <a:cubicBezTo>
                    <a:pt x="106" y="35"/>
                    <a:pt x="106" y="32"/>
                    <a:pt x="107" y="29"/>
                  </a:cubicBezTo>
                  <a:cubicBezTo>
                    <a:pt x="106" y="30"/>
                    <a:pt x="105" y="30"/>
                    <a:pt x="104" y="30"/>
                  </a:cubicBezTo>
                  <a:cubicBezTo>
                    <a:pt x="104" y="29"/>
                    <a:pt x="107" y="24"/>
                    <a:pt x="104" y="24"/>
                  </a:cubicBezTo>
                  <a:cubicBezTo>
                    <a:pt x="105" y="22"/>
                    <a:pt x="103" y="21"/>
                    <a:pt x="102" y="19"/>
                  </a:cubicBezTo>
                  <a:cubicBezTo>
                    <a:pt x="100" y="17"/>
                    <a:pt x="100" y="17"/>
                    <a:pt x="97" y="16"/>
                  </a:cubicBezTo>
                  <a:cubicBezTo>
                    <a:pt x="99" y="14"/>
                    <a:pt x="97" y="10"/>
                    <a:pt x="97" y="7"/>
                  </a:cubicBezTo>
                  <a:cubicBezTo>
                    <a:pt x="96" y="5"/>
                    <a:pt x="97" y="2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92" y="1"/>
                    <a:pt x="92" y="2"/>
                    <a:pt x="93" y="3"/>
                  </a:cubicBezTo>
                  <a:cubicBezTo>
                    <a:pt x="90" y="3"/>
                    <a:pt x="88" y="3"/>
                    <a:pt x="86" y="3"/>
                  </a:cubicBezTo>
                  <a:cubicBezTo>
                    <a:pt x="87" y="3"/>
                    <a:pt x="89" y="4"/>
                    <a:pt x="89" y="5"/>
                  </a:cubicBezTo>
                  <a:cubicBezTo>
                    <a:pt x="89" y="6"/>
                    <a:pt x="89" y="8"/>
                    <a:pt x="89" y="9"/>
                  </a:cubicBezTo>
                  <a:cubicBezTo>
                    <a:pt x="89" y="10"/>
                    <a:pt x="89" y="11"/>
                    <a:pt x="89" y="12"/>
                  </a:cubicBezTo>
                  <a:cubicBezTo>
                    <a:pt x="90" y="14"/>
                    <a:pt x="89" y="14"/>
                    <a:pt x="88" y="14"/>
                  </a:cubicBezTo>
                  <a:cubicBezTo>
                    <a:pt x="87" y="17"/>
                    <a:pt x="85" y="17"/>
                    <a:pt x="84" y="20"/>
                  </a:cubicBezTo>
                  <a:cubicBezTo>
                    <a:pt x="83" y="22"/>
                    <a:pt x="81" y="23"/>
                    <a:pt x="80" y="26"/>
                  </a:cubicBezTo>
                  <a:cubicBezTo>
                    <a:pt x="79" y="27"/>
                    <a:pt x="79" y="28"/>
                    <a:pt x="77" y="28"/>
                  </a:cubicBezTo>
                  <a:cubicBezTo>
                    <a:pt x="76" y="28"/>
                    <a:pt x="75" y="27"/>
                    <a:pt x="74" y="28"/>
                  </a:cubicBezTo>
                  <a:cubicBezTo>
                    <a:pt x="73" y="29"/>
                    <a:pt x="70" y="25"/>
                    <a:pt x="69" y="24"/>
                  </a:cubicBezTo>
                  <a:cubicBezTo>
                    <a:pt x="67" y="23"/>
                    <a:pt x="65" y="21"/>
                    <a:pt x="63" y="22"/>
                  </a:cubicBezTo>
                  <a:cubicBezTo>
                    <a:pt x="60" y="24"/>
                    <a:pt x="60" y="24"/>
                    <a:pt x="61" y="28"/>
                  </a:cubicBezTo>
                  <a:cubicBezTo>
                    <a:pt x="57" y="28"/>
                    <a:pt x="54" y="28"/>
                    <a:pt x="53" y="32"/>
                  </a:cubicBezTo>
                  <a:cubicBezTo>
                    <a:pt x="52" y="33"/>
                    <a:pt x="48" y="32"/>
                    <a:pt x="47" y="32"/>
                  </a:cubicBezTo>
                  <a:cubicBezTo>
                    <a:pt x="45" y="32"/>
                    <a:pt x="45" y="32"/>
                    <a:pt x="44" y="30"/>
                  </a:cubicBezTo>
                  <a:cubicBezTo>
                    <a:pt x="44" y="29"/>
                    <a:pt x="37" y="29"/>
                    <a:pt x="36" y="29"/>
                  </a:cubicBezTo>
                  <a:cubicBezTo>
                    <a:pt x="35" y="29"/>
                    <a:pt x="34" y="30"/>
                    <a:pt x="34" y="30"/>
                  </a:cubicBezTo>
                  <a:cubicBezTo>
                    <a:pt x="33" y="30"/>
                    <a:pt x="33" y="30"/>
                    <a:pt x="32" y="30"/>
                  </a:cubicBezTo>
                  <a:cubicBezTo>
                    <a:pt x="31" y="30"/>
                    <a:pt x="29" y="31"/>
                    <a:pt x="28" y="29"/>
                  </a:cubicBezTo>
                  <a:cubicBezTo>
                    <a:pt x="28" y="28"/>
                    <a:pt x="27" y="26"/>
                    <a:pt x="26" y="25"/>
                  </a:cubicBezTo>
                  <a:cubicBezTo>
                    <a:pt x="26" y="24"/>
                    <a:pt x="24" y="22"/>
                    <a:pt x="24" y="22"/>
                  </a:cubicBezTo>
                  <a:cubicBezTo>
                    <a:pt x="24" y="20"/>
                    <a:pt x="23" y="19"/>
                    <a:pt x="21" y="20"/>
                  </a:cubicBezTo>
                  <a:cubicBezTo>
                    <a:pt x="20" y="20"/>
                    <a:pt x="19" y="21"/>
                    <a:pt x="18" y="21"/>
                  </a:cubicBezTo>
                  <a:cubicBezTo>
                    <a:pt x="18" y="20"/>
                    <a:pt x="17" y="20"/>
                    <a:pt x="16" y="20"/>
                  </a:cubicBezTo>
                  <a:cubicBezTo>
                    <a:pt x="14" y="21"/>
                    <a:pt x="15" y="23"/>
                    <a:pt x="14" y="24"/>
                  </a:cubicBezTo>
                  <a:cubicBezTo>
                    <a:pt x="14" y="25"/>
                    <a:pt x="13" y="27"/>
                    <a:pt x="12" y="27"/>
                  </a:cubicBezTo>
                  <a:cubicBezTo>
                    <a:pt x="8" y="27"/>
                    <a:pt x="6" y="28"/>
                    <a:pt x="3" y="28"/>
                  </a:cubicBezTo>
                  <a:cubicBezTo>
                    <a:pt x="2" y="29"/>
                    <a:pt x="1" y="29"/>
                    <a:pt x="1" y="3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South Georga (UK)">
              <a:extLst>
                <a:ext uri="{FF2B5EF4-FFF2-40B4-BE49-F238E27FC236}">
                  <a16:creationId xmlns:a16="http://schemas.microsoft.com/office/drawing/2014/main" id="{8606FCF0-B6B7-9CEF-4CBD-3532CCEB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239" y="4257197"/>
              <a:ext cx="54847" cy="26408"/>
            </a:xfrm>
            <a:custGeom>
              <a:avLst/>
              <a:gdLst>
                <a:gd name="T0" fmla="*/ 22 w 23"/>
                <a:gd name="T1" fmla="*/ 8 h 11"/>
                <a:gd name="T2" fmla="*/ 19 w 23"/>
                <a:gd name="T3" fmla="*/ 6 h 11"/>
                <a:gd name="T4" fmla="*/ 16 w 23"/>
                <a:gd name="T5" fmla="*/ 4 h 11"/>
                <a:gd name="T6" fmla="*/ 14 w 23"/>
                <a:gd name="T7" fmla="*/ 3 h 11"/>
                <a:gd name="T8" fmla="*/ 14 w 23"/>
                <a:gd name="T9" fmla="*/ 2 h 11"/>
                <a:gd name="T10" fmla="*/ 7 w 23"/>
                <a:gd name="T11" fmla="*/ 1 h 11"/>
                <a:gd name="T12" fmla="*/ 5 w 23"/>
                <a:gd name="T13" fmla="*/ 0 h 11"/>
                <a:gd name="T14" fmla="*/ 2 w 23"/>
                <a:gd name="T15" fmla="*/ 0 h 11"/>
                <a:gd name="T16" fmla="*/ 0 w 23"/>
                <a:gd name="T17" fmla="*/ 0 h 11"/>
                <a:gd name="T18" fmla="*/ 2 w 23"/>
                <a:gd name="T19" fmla="*/ 2 h 11"/>
                <a:gd name="T20" fmla="*/ 4 w 23"/>
                <a:gd name="T21" fmla="*/ 3 h 11"/>
                <a:gd name="T22" fmla="*/ 5 w 23"/>
                <a:gd name="T23" fmla="*/ 2 h 11"/>
                <a:gd name="T24" fmla="*/ 8 w 23"/>
                <a:gd name="T25" fmla="*/ 3 h 11"/>
                <a:gd name="T26" fmla="*/ 12 w 23"/>
                <a:gd name="T27" fmla="*/ 4 h 11"/>
                <a:gd name="T28" fmla="*/ 15 w 23"/>
                <a:gd name="T29" fmla="*/ 5 h 11"/>
                <a:gd name="T30" fmla="*/ 14 w 23"/>
                <a:gd name="T31" fmla="*/ 6 h 11"/>
                <a:gd name="T32" fmla="*/ 18 w 23"/>
                <a:gd name="T33" fmla="*/ 10 h 11"/>
                <a:gd name="T34" fmla="*/ 21 w 23"/>
                <a:gd name="T35" fmla="*/ 11 h 11"/>
                <a:gd name="T36" fmla="*/ 20 w 23"/>
                <a:gd name="T37" fmla="*/ 9 h 11"/>
                <a:gd name="T38" fmla="*/ 22 w 23"/>
                <a:gd name="T3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1">
                  <a:moveTo>
                    <a:pt x="22" y="8"/>
                  </a:moveTo>
                  <a:cubicBezTo>
                    <a:pt x="21" y="7"/>
                    <a:pt x="20" y="7"/>
                    <a:pt x="19" y="6"/>
                  </a:cubicBezTo>
                  <a:cubicBezTo>
                    <a:pt x="21" y="5"/>
                    <a:pt x="18" y="2"/>
                    <a:pt x="16" y="4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9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2" y="1"/>
                    <a:pt x="2" y="2"/>
                  </a:cubicBezTo>
                  <a:cubicBezTo>
                    <a:pt x="3" y="2"/>
                    <a:pt x="3" y="3"/>
                    <a:pt x="4" y="3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3"/>
                    <a:pt x="8" y="2"/>
                    <a:pt x="8" y="3"/>
                  </a:cubicBezTo>
                  <a:cubicBezTo>
                    <a:pt x="9" y="4"/>
                    <a:pt x="10" y="4"/>
                    <a:pt x="12" y="4"/>
                  </a:cubicBezTo>
                  <a:cubicBezTo>
                    <a:pt x="11" y="7"/>
                    <a:pt x="14" y="6"/>
                    <a:pt x="15" y="5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6" y="7"/>
                    <a:pt x="17" y="8"/>
                    <a:pt x="18" y="10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1" y="10"/>
                    <a:pt x="21" y="10"/>
                    <a:pt x="20" y="9"/>
                  </a:cubicBezTo>
                  <a:cubicBezTo>
                    <a:pt x="21" y="10"/>
                    <a:pt x="23" y="10"/>
                    <a:pt x="22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South Africa">
              <a:extLst>
                <a:ext uri="{FF2B5EF4-FFF2-40B4-BE49-F238E27FC236}">
                  <a16:creationId xmlns:a16="http://schemas.microsoft.com/office/drawing/2014/main" id="{A49CF1BF-22CC-70D2-F70E-3E0D7120B5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1353" y="3388793"/>
              <a:ext cx="393067" cy="345330"/>
            </a:xfrm>
            <a:custGeom>
              <a:avLst/>
              <a:gdLst>
                <a:gd name="T0" fmla="*/ 146 w 164"/>
                <a:gd name="T1" fmla="*/ 58 h 144"/>
                <a:gd name="T2" fmla="*/ 143 w 164"/>
                <a:gd name="T3" fmla="*/ 49 h 144"/>
                <a:gd name="T4" fmla="*/ 150 w 164"/>
                <a:gd name="T5" fmla="*/ 41 h 144"/>
                <a:gd name="T6" fmla="*/ 155 w 164"/>
                <a:gd name="T7" fmla="*/ 30 h 144"/>
                <a:gd name="T8" fmla="*/ 151 w 164"/>
                <a:gd name="T9" fmla="*/ 12 h 144"/>
                <a:gd name="T10" fmla="*/ 139 w 164"/>
                <a:gd name="T11" fmla="*/ 3 h 144"/>
                <a:gd name="T12" fmla="*/ 130 w 164"/>
                <a:gd name="T13" fmla="*/ 0 h 144"/>
                <a:gd name="T14" fmla="*/ 117 w 164"/>
                <a:gd name="T15" fmla="*/ 8 h 144"/>
                <a:gd name="T16" fmla="*/ 106 w 164"/>
                <a:gd name="T17" fmla="*/ 17 h 144"/>
                <a:gd name="T18" fmla="*/ 98 w 164"/>
                <a:gd name="T19" fmla="*/ 28 h 144"/>
                <a:gd name="T20" fmla="*/ 84 w 164"/>
                <a:gd name="T21" fmla="*/ 42 h 144"/>
                <a:gd name="T22" fmla="*/ 77 w 164"/>
                <a:gd name="T23" fmla="*/ 39 h 144"/>
                <a:gd name="T24" fmla="*/ 65 w 164"/>
                <a:gd name="T25" fmla="*/ 37 h 144"/>
                <a:gd name="T26" fmla="*/ 57 w 164"/>
                <a:gd name="T27" fmla="*/ 50 h 144"/>
                <a:gd name="T28" fmla="*/ 47 w 164"/>
                <a:gd name="T29" fmla="*/ 53 h 144"/>
                <a:gd name="T30" fmla="*/ 44 w 164"/>
                <a:gd name="T31" fmla="*/ 44 h 144"/>
                <a:gd name="T32" fmla="*/ 40 w 164"/>
                <a:gd name="T33" fmla="*/ 33 h 144"/>
                <a:gd name="T34" fmla="*/ 36 w 164"/>
                <a:gd name="T35" fmla="*/ 71 h 144"/>
                <a:gd name="T36" fmla="*/ 28 w 164"/>
                <a:gd name="T37" fmla="*/ 75 h 144"/>
                <a:gd name="T38" fmla="*/ 11 w 164"/>
                <a:gd name="T39" fmla="*/ 75 h 144"/>
                <a:gd name="T40" fmla="*/ 8 w 164"/>
                <a:gd name="T41" fmla="*/ 69 h 144"/>
                <a:gd name="T42" fmla="*/ 5 w 164"/>
                <a:gd name="T43" fmla="*/ 68 h 144"/>
                <a:gd name="T44" fmla="*/ 3 w 164"/>
                <a:gd name="T45" fmla="*/ 70 h 144"/>
                <a:gd name="T46" fmla="*/ 0 w 164"/>
                <a:gd name="T47" fmla="*/ 74 h 144"/>
                <a:gd name="T48" fmla="*/ 5 w 164"/>
                <a:gd name="T49" fmla="*/ 82 h 144"/>
                <a:gd name="T50" fmla="*/ 15 w 164"/>
                <a:gd name="T51" fmla="*/ 106 h 144"/>
                <a:gd name="T52" fmla="*/ 15 w 164"/>
                <a:gd name="T53" fmla="*/ 119 h 144"/>
                <a:gd name="T54" fmla="*/ 17 w 164"/>
                <a:gd name="T55" fmla="*/ 125 h 144"/>
                <a:gd name="T56" fmla="*/ 17 w 164"/>
                <a:gd name="T57" fmla="*/ 128 h 144"/>
                <a:gd name="T58" fmla="*/ 21 w 164"/>
                <a:gd name="T59" fmla="*/ 138 h 144"/>
                <a:gd name="T60" fmla="*/ 27 w 164"/>
                <a:gd name="T61" fmla="*/ 138 h 144"/>
                <a:gd name="T62" fmla="*/ 31 w 164"/>
                <a:gd name="T63" fmla="*/ 142 h 144"/>
                <a:gd name="T64" fmla="*/ 40 w 164"/>
                <a:gd name="T65" fmla="*/ 139 h 144"/>
                <a:gd name="T66" fmla="*/ 52 w 164"/>
                <a:gd name="T67" fmla="*/ 139 h 144"/>
                <a:gd name="T68" fmla="*/ 56 w 164"/>
                <a:gd name="T69" fmla="*/ 137 h 144"/>
                <a:gd name="T70" fmla="*/ 64 w 164"/>
                <a:gd name="T71" fmla="*/ 134 h 144"/>
                <a:gd name="T72" fmla="*/ 71 w 164"/>
                <a:gd name="T73" fmla="*/ 134 h 144"/>
                <a:gd name="T74" fmla="*/ 84 w 164"/>
                <a:gd name="T75" fmla="*/ 134 h 144"/>
                <a:gd name="T76" fmla="*/ 97 w 164"/>
                <a:gd name="T77" fmla="*/ 131 h 144"/>
                <a:gd name="T78" fmla="*/ 118 w 164"/>
                <a:gd name="T79" fmla="*/ 120 h 144"/>
                <a:gd name="T80" fmla="*/ 129 w 164"/>
                <a:gd name="T81" fmla="*/ 110 h 144"/>
                <a:gd name="T82" fmla="*/ 135 w 164"/>
                <a:gd name="T83" fmla="*/ 104 h 144"/>
                <a:gd name="T84" fmla="*/ 145 w 164"/>
                <a:gd name="T85" fmla="*/ 88 h 144"/>
                <a:gd name="T86" fmla="*/ 156 w 164"/>
                <a:gd name="T87" fmla="*/ 76 h 144"/>
                <a:gd name="T88" fmla="*/ 159 w 164"/>
                <a:gd name="T89" fmla="*/ 70 h 144"/>
                <a:gd name="T90" fmla="*/ 164 w 164"/>
                <a:gd name="T91" fmla="*/ 53 h 144"/>
                <a:gd name="T92" fmla="*/ 128 w 164"/>
                <a:gd name="T93" fmla="*/ 85 h 144"/>
                <a:gd name="T94" fmla="*/ 118 w 164"/>
                <a:gd name="T95" fmla="*/ 92 h 144"/>
                <a:gd name="T96" fmla="*/ 110 w 164"/>
                <a:gd name="T97" fmla="*/ 91 h 144"/>
                <a:gd name="T98" fmla="*/ 114 w 164"/>
                <a:gd name="T99" fmla="*/ 76 h 144"/>
                <a:gd name="T100" fmla="*/ 128 w 164"/>
                <a:gd name="T101" fmla="*/ 7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4" h="144">
                  <a:moveTo>
                    <a:pt x="157" y="51"/>
                  </a:moveTo>
                  <a:cubicBezTo>
                    <a:pt x="154" y="51"/>
                    <a:pt x="154" y="57"/>
                    <a:pt x="155" y="59"/>
                  </a:cubicBezTo>
                  <a:cubicBezTo>
                    <a:pt x="153" y="59"/>
                    <a:pt x="147" y="59"/>
                    <a:pt x="146" y="58"/>
                  </a:cubicBezTo>
                  <a:cubicBezTo>
                    <a:pt x="146" y="56"/>
                    <a:pt x="145" y="54"/>
                    <a:pt x="144" y="53"/>
                  </a:cubicBezTo>
                  <a:cubicBezTo>
                    <a:pt x="144" y="52"/>
                    <a:pt x="143" y="53"/>
                    <a:pt x="143" y="52"/>
                  </a:cubicBezTo>
                  <a:cubicBezTo>
                    <a:pt x="143" y="51"/>
                    <a:pt x="143" y="50"/>
                    <a:pt x="143" y="49"/>
                  </a:cubicBezTo>
                  <a:cubicBezTo>
                    <a:pt x="143" y="48"/>
                    <a:pt x="145" y="46"/>
                    <a:pt x="146" y="46"/>
                  </a:cubicBezTo>
                  <a:cubicBezTo>
                    <a:pt x="147" y="44"/>
                    <a:pt x="146" y="43"/>
                    <a:pt x="146" y="42"/>
                  </a:cubicBezTo>
                  <a:cubicBezTo>
                    <a:pt x="146" y="41"/>
                    <a:pt x="149" y="40"/>
                    <a:pt x="150" y="41"/>
                  </a:cubicBezTo>
                  <a:cubicBezTo>
                    <a:pt x="151" y="41"/>
                    <a:pt x="153" y="42"/>
                    <a:pt x="154" y="43"/>
                  </a:cubicBezTo>
                  <a:cubicBezTo>
                    <a:pt x="154" y="41"/>
                    <a:pt x="155" y="40"/>
                    <a:pt x="155" y="39"/>
                  </a:cubicBezTo>
                  <a:cubicBezTo>
                    <a:pt x="155" y="36"/>
                    <a:pt x="155" y="33"/>
                    <a:pt x="155" y="30"/>
                  </a:cubicBezTo>
                  <a:cubicBezTo>
                    <a:pt x="155" y="29"/>
                    <a:pt x="156" y="27"/>
                    <a:pt x="155" y="25"/>
                  </a:cubicBezTo>
                  <a:cubicBezTo>
                    <a:pt x="155" y="23"/>
                    <a:pt x="154" y="22"/>
                    <a:pt x="155" y="19"/>
                  </a:cubicBezTo>
                  <a:cubicBezTo>
                    <a:pt x="151" y="20"/>
                    <a:pt x="151" y="14"/>
                    <a:pt x="151" y="12"/>
                  </a:cubicBezTo>
                  <a:cubicBezTo>
                    <a:pt x="151" y="9"/>
                    <a:pt x="149" y="5"/>
                    <a:pt x="149" y="3"/>
                  </a:cubicBezTo>
                  <a:cubicBezTo>
                    <a:pt x="146" y="1"/>
                    <a:pt x="145" y="1"/>
                    <a:pt x="142" y="2"/>
                  </a:cubicBezTo>
                  <a:cubicBezTo>
                    <a:pt x="141" y="2"/>
                    <a:pt x="140" y="2"/>
                    <a:pt x="139" y="3"/>
                  </a:cubicBezTo>
                  <a:cubicBezTo>
                    <a:pt x="139" y="3"/>
                    <a:pt x="137" y="1"/>
                    <a:pt x="136" y="1"/>
                  </a:cubicBezTo>
                  <a:cubicBezTo>
                    <a:pt x="135" y="1"/>
                    <a:pt x="134" y="0"/>
                    <a:pt x="134" y="0"/>
                  </a:cubicBezTo>
                  <a:cubicBezTo>
                    <a:pt x="132" y="0"/>
                    <a:pt x="131" y="0"/>
                    <a:pt x="130" y="0"/>
                  </a:cubicBezTo>
                  <a:cubicBezTo>
                    <a:pt x="128" y="0"/>
                    <a:pt x="127" y="1"/>
                    <a:pt x="125" y="1"/>
                  </a:cubicBezTo>
                  <a:cubicBezTo>
                    <a:pt x="125" y="7"/>
                    <a:pt x="118" y="4"/>
                    <a:pt x="115" y="7"/>
                  </a:cubicBezTo>
                  <a:cubicBezTo>
                    <a:pt x="116" y="7"/>
                    <a:pt x="116" y="8"/>
                    <a:pt x="117" y="8"/>
                  </a:cubicBezTo>
                  <a:cubicBezTo>
                    <a:pt x="116" y="9"/>
                    <a:pt x="115" y="11"/>
                    <a:pt x="113" y="10"/>
                  </a:cubicBezTo>
                  <a:cubicBezTo>
                    <a:pt x="113" y="12"/>
                    <a:pt x="110" y="12"/>
                    <a:pt x="111" y="14"/>
                  </a:cubicBezTo>
                  <a:cubicBezTo>
                    <a:pt x="109" y="14"/>
                    <a:pt x="105" y="15"/>
                    <a:pt x="106" y="17"/>
                  </a:cubicBezTo>
                  <a:cubicBezTo>
                    <a:pt x="104" y="16"/>
                    <a:pt x="104" y="20"/>
                    <a:pt x="104" y="21"/>
                  </a:cubicBezTo>
                  <a:cubicBezTo>
                    <a:pt x="104" y="23"/>
                    <a:pt x="104" y="24"/>
                    <a:pt x="102" y="26"/>
                  </a:cubicBezTo>
                  <a:cubicBezTo>
                    <a:pt x="101" y="28"/>
                    <a:pt x="100" y="27"/>
                    <a:pt x="98" y="28"/>
                  </a:cubicBezTo>
                  <a:cubicBezTo>
                    <a:pt x="95" y="28"/>
                    <a:pt x="95" y="28"/>
                    <a:pt x="94" y="30"/>
                  </a:cubicBezTo>
                  <a:cubicBezTo>
                    <a:pt x="93" y="34"/>
                    <a:pt x="93" y="40"/>
                    <a:pt x="89" y="41"/>
                  </a:cubicBezTo>
                  <a:cubicBezTo>
                    <a:pt x="86" y="41"/>
                    <a:pt x="86" y="40"/>
                    <a:pt x="84" y="42"/>
                  </a:cubicBezTo>
                  <a:cubicBezTo>
                    <a:pt x="83" y="43"/>
                    <a:pt x="82" y="42"/>
                    <a:pt x="81" y="41"/>
                  </a:cubicBezTo>
                  <a:cubicBezTo>
                    <a:pt x="80" y="40"/>
                    <a:pt x="80" y="41"/>
                    <a:pt x="79" y="41"/>
                  </a:cubicBezTo>
                  <a:cubicBezTo>
                    <a:pt x="78" y="41"/>
                    <a:pt x="78" y="40"/>
                    <a:pt x="77" y="39"/>
                  </a:cubicBezTo>
                  <a:cubicBezTo>
                    <a:pt x="76" y="39"/>
                    <a:pt x="75" y="40"/>
                    <a:pt x="74" y="40"/>
                  </a:cubicBezTo>
                  <a:cubicBezTo>
                    <a:pt x="73" y="40"/>
                    <a:pt x="71" y="36"/>
                    <a:pt x="70" y="35"/>
                  </a:cubicBezTo>
                  <a:cubicBezTo>
                    <a:pt x="69" y="34"/>
                    <a:pt x="66" y="36"/>
                    <a:pt x="65" y="37"/>
                  </a:cubicBezTo>
                  <a:cubicBezTo>
                    <a:pt x="63" y="38"/>
                    <a:pt x="63" y="39"/>
                    <a:pt x="63" y="42"/>
                  </a:cubicBezTo>
                  <a:cubicBezTo>
                    <a:pt x="63" y="43"/>
                    <a:pt x="60" y="45"/>
                    <a:pt x="60" y="46"/>
                  </a:cubicBezTo>
                  <a:cubicBezTo>
                    <a:pt x="58" y="48"/>
                    <a:pt x="57" y="49"/>
                    <a:pt x="57" y="50"/>
                  </a:cubicBezTo>
                  <a:cubicBezTo>
                    <a:pt x="56" y="52"/>
                    <a:pt x="53" y="50"/>
                    <a:pt x="53" y="52"/>
                  </a:cubicBezTo>
                  <a:cubicBezTo>
                    <a:pt x="53" y="54"/>
                    <a:pt x="51" y="54"/>
                    <a:pt x="50" y="52"/>
                  </a:cubicBezTo>
                  <a:cubicBezTo>
                    <a:pt x="49" y="53"/>
                    <a:pt x="48" y="54"/>
                    <a:pt x="47" y="53"/>
                  </a:cubicBezTo>
                  <a:cubicBezTo>
                    <a:pt x="45" y="53"/>
                    <a:pt x="45" y="52"/>
                    <a:pt x="44" y="53"/>
                  </a:cubicBezTo>
                  <a:cubicBezTo>
                    <a:pt x="41" y="55"/>
                    <a:pt x="41" y="50"/>
                    <a:pt x="41" y="48"/>
                  </a:cubicBezTo>
                  <a:cubicBezTo>
                    <a:pt x="43" y="49"/>
                    <a:pt x="44" y="46"/>
                    <a:pt x="44" y="44"/>
                  </a:cubicBezTo>
                  <a:cubicBezTo>
                    <a:pt x="43" y="42"/>
                    <a:pt x="43" y="39"/>
                    <a:pt x="41" y="38"/>
                  </a:cubicBezTo>
                  <a:cubicBezTo>
                    <a:pt x="42" y="38"/>
                    <a:pt x="42" y="38"/>
                    <a:pt x="43" y="38"/>
                  </a:cubicBezTo>
                  <a:cubicBezTo>
                    <a:pt x="42" y="36"/>
                    <a:pt x="41" y="34"/>
                    <a:pt x="40" y="33"/>
                  </a:cubicBezTo>
                  <a:cubicBezTo>
                    <a:pt x="39" y="32"/>
                    <a:pt x="36" y="31"/>
                    <a:pt x="36" y="30"/>
                  </a:cubicBezTo>
                  <a:cubicBezTo>
                    <a:pt x="36" y="40"/>
                    <a:pt x="36" y="49"/>
                    <a:pt x="36" y="59"/>
                  </a:cubicBezTo>
                  <a:cubicBezTo>
                    <a:pt x="36" y="63"/>
                    <a:pt x="36" y="67"/>
                    <a:pt x="36" y="71"/>
                  </a:cubicBezTo>
                  <a:cubicBezTo>
                    <a:pt x="36" y="72"/>
                    <a:pt x="32" y="72"/>
                    <a:pt x="31" y="72"/>
                  </a:cubicBezTo>
                  <a:cubicBezTo>
                    <a:pt x="30" y="72"/>
                    <a:pt x="30" y="73"/>
                    <a:pt x="30" y="74"/>
                  </a:cubicBezTo>
                  <a:cubicBezTo>
                    <a:pt x="30" y="75"/>
                    <a:pt x="29" y="75"/>
                    <a:pt x="28" y="75"/>
                  </a:cubicBezTo>
                  <a:cubicBezTo>
                    <a:pt x="29" y="79"/>
                    <a:pt x="24" y="78"/>
                    <a:pt x="25" y="76"/>
                  </a:cubicBezTo>
                  <a:cubicBezTo>
                    <a:pt x="23" y="76"/>
                    <a:pt x="20" y="76"/>
                    <a:pt x="17" y="76"/>
                  </a:cubicBezTo>
                  <a:cubicBezTo>
                    <a:pt x="15" y="76"/>
                    <a:pt x="13" y="75"/>
                    <a:pt x="11" y="75"/>
                  </a:cubicBezTo>
                  <a:cubicBezTo>
                    <a:pt x="11" y="74"/>
                    <a:pt x="11" y="74"/>
                    <a:pt x="11" y="73"/>
                  </a:cubicBezTo>
                  <a:cubicBezTo>
                    <a:pt x="11" y="74"/>
                    <a:pt x="11" y="74"/>
                    <a:pt x="10" y="75"/>
                  </a:cubicBezTo>
                  <a:cubicBezTo>
                    <a:pt x="10" y="74"/>
                    <a:pt x="9" y="70"/>
                    <a:pt x="8" y="69"/>
                  </a:cubicBezTo>
                  <a:cubicBezTo>
                    <a:pt x="8" y="69"/>
                    <a:pt x="7" y="68"/>
                    <a:pt x="7" y="67"/>
                  </a:cubicBezTo>
                  <a:cubicBezTo>
                    <a:pt x="7" y="67"/>
                    <a:pt x="5" y="67"/>
                    <a:pt x="4" y="67"/>
                  </a:cubicBezTo>
                  <a:cubicBezTo>
                    <a:pt x="5" y="67"/>
                    <a:pt x="5" y="68"/>
                    <a:pt x="5" y="68"/>
                  </a:cubicBezTo>
                  <a:cubicBezTo>
                    <a:pt x="4" y="68"/>
                    <a:pt x="4" y="68"/>
                    <a:pt x="3" y="68"/>
                  </a:cubicBezTo>
                  <a:cubicBezTo>
                    <a:pt x="4" y="69"/>
                    <a:pt x="4" y="69"/>
                    <a:pt x="4" y="70"/>
                  </a:cubicBezTo>
                  <a:cubicBezTo>
                    <a:pt x="4" y="70"/>
                    <a:pt x="4" y="70"/>
                    <a:pt x="3" y="70"/>
                  </a:cubicBezTo>
                  <a:cubicBezTo>
                    <a:pt x="3" y="71"/>
                    <a:pt x="3" y="71"/>
                    <a:pt x="3" y="72"/>
                  </a:cubicBezTo>
                  <a:cubicBezTo>
                    <a:pt x="3" y="72"/>
                    <a:pt x="2" y="71"/>
                    <a:pt x="2" y="71"/>
                  </a:cubicBezTo>
                  <a:cubicBezTo>
                    <a:pt x="1" y="72"/>
                    <a:pt x="1" y="73"/>
                    <a:pt x="0" y="74"/>
                  </a:cubicBezTo>
                  <a:cubicBezTo>
                    <a:pt x="1" y="75"/>
                    <a:pt x="2" y="76"/>
                    <a:pt x="3" y="77"/>
                  </a:cubicBezTo>
                  <a:cubicBezTo>
                    <a:pt x="3" y="78"/>
                    <a:pt x="3" y="78"/>
                    <a:pt x="3" y="79"/>
                  </a:cubicBezTo>
                  <a:cubicBezTo>
                    <a:pt x="4" y="80"/>
                    <a:pt x="4" y="81"/>
                    <a:pt x="5" y="82"/>
                  </a:cubicBezTo>
                  <a:cubicBezTo>
                    <a:pt x="6" y="84"/>
                    <a:pt x="6" y="85"/>
                    <a:pt x="6" y="87"/>
                  </a:cubicBezTo>
                  <a:cubicBezTo>
                    <a:pt x="7" y="90"/>
                    <a:pt x="9" y="92"/>
                    <a:pt x="10" y="96"/>
                  </a:cubicBezTo>
                  <a:cubicBezTo>
                    <a:pt x="12" y="99"/>
                    <a:pt x="12" y="103"/>
                    <a:pt x="15" y="106"/>
                  </a:cubicBezTo>
                  <a:cubicBezTo>
                    <a:pt x="18" y="109"/>
                    <a:pt x="19" y="111"/>
                    <a:pt x="19" y="115"/>
                  </a:cubicBezTo>
                  <a:cubicBezTo>
                    <a:pt x="20" y="118"/>
                    <a:pt x="19" y="117"/>
                    <a:pt x="18" y="119"/>
                  </a:cubicBezTo>
                  <a:cubicBezTo>
                    <a:pt x="17" y="122"/>
                    <a:pt x="16" y="121"/>
                    <a:pt x="15" y="119"/>
                  </a:cubicBezTo>
                  <a:cubicBezTo>
                    <a:pt x="15" y="120"/>
                    <a:pt x="15" y="121"/>
                    <a:pt x="14" y="121"/>
                  </a:cubicBezTo>
                  <a:cubicBezTo>
                    <a:pt x="14" y="122"/>
                    <a:pt x="14" y="124"/>
                    <a:pt x="15" y="123"/>
                  </a:cubicBezTo>
                  <a:cubicBezTo>
                    <a:pt x="16" y="123"/>
                    <a:pt x="17" y="124"/>
                    <a:pt x="17" y="125"/>
                  </a:cubicBezTo>
                  <a:cubicBezTo>
                    <a:pt x="16" y="125"/>
                    <a:pt x="15" y="125"/>
                    <a:pt x="15" y="125"/>
                  </a:cubicBezTo>
                  <a:cubicBezTo>
                    <a:pt x="15" y="125"/>
                    <a:pt x="16" y="126"/>
                    <a:pt x="17" y="126"/>
                  </a:cubicBezTo>
                  <a:cubicBezTo>
                    <a:pt x="17" y="127"/>
                    <a:pt x="17" y="127"/>
                    <a:pt x="17" y="128"/>
                  </a:cubicBezTo>
                  <a:cubicBezTo>
                    <a:pt x="19" y="129"/>
                    <a:pt x="19" y="131"/>
                    <a:pt x="20" y="132"/>
                  </a:cubicBezTo>
                  <a:cubicBezTo>
                    <a:pt x="21" y="133"/>
                    <a:pt x="19" y="135"/>
                    <a:pt x="19" y="136"/>
                  </a:cubicBezTo>
                  <a:cubicBezTo>
                    <a:pt x="18" y="137"/>
                    <a:pt x="19" y="137"/>
                    <a:pt x="21" y="138"/>
                  </a:cubicBezTo>
                  <a:cubicBezTo>
                    <a:pt x="19" y="137"/>
                    <a:pt x="20" y="135"/>
                    <a:pt x="22" y="135"/>
                  </a:cubicBezTo>
                  <a:cubicBezTo>
                    <a:pt x="25" y="136"/>
                    <a:pt x="24" y="137"/>
                    <a:pt x="24" y="139"/>
                  </a:cubicBezTo>
                  <a:cubicBezTo>
                    <a:pt x="25" y="139"/>
                    <a:pt x="26" y="138"/>
                    <a:pt x="27" y="138"/>
                  </a:cubicBezTo>
                  <a:cubicBezTo>
                    <a:pt x="27" y="138"/>
                    <a:pt x="27" y="139"/>
                    <a:pt x="28" y="139"/>
                  </a:cubicBezTo>
                  <a:cubicBezTo>
                    <a:pt x="30" y="139"/>
                    <a:pt x="28" y="140"/>
                    <a:pt x="29" y="141"/>
                  </a:cubicBezTo>
                  <a:cubicBezTo>
                    <a:pt x="29" y="142"/>
                    <a:pt x="30" y="142"/>
                    <a:pt x="31" y="142"/>
                  </a:cubicBezTo>
                  <a:cubicBezTo>
                    <a:pt x="33" y="143"/>
                    <a:pt x="35" y="144"/>
                    <a:pt x="36" y="143"/>
                  </a:cubicBezTo>
                  <a:cubicBezTo>
                    <a:pt x="37" y="142"/>
                    <a:pt x="37" y="142"/>
                    <a:pt x="38" y="141"/>
                  </a:cubicBezTo>
                  <a:cubicBezTo>
                    <a:pt x="39" y="141"/>
                    <a:pt x="40" y="140"/>
                    <a:pt x="40" y="139"/>
                  </a:cubicBezTo>
                  <a:cubicBezTo>
                    <a:pt x="42" y="139"/>
                    <a:pt x="44" y="140"/>
                    <a:pt x="45" y="139"/>
                  </a:cubicBezTo>
                  <a:cubicBezTo>
                    <a:pt x="46" y="137"/>
                    <a:pt x="48" y="140"/>
                    <a:pt x="49" y="139"/>
                  </a:cubicBezTo>
                  <a:cubicBezTo>
                    <a:pt x="51" y="138"/>
                    <a:pt x="51" y="138"/>
                    <a:pt x="52" y="139"/>
                  </a:cubicBezTo>
                  <a:cubicBezTo>
                    <a:pt x="53" y="140"/>
                    <a:pt x="53" y="139"/>
                    <a:pt x="54" y="138"/>
                  </a:cubicBezTo>
                  <a:cubicBezTo>
                    <a:pt x="55" y="137"/>
                    <a:pt x="55" y="137"/>
                    <a:pt x="57" y="137"/>
                  </a:cubicBezTo>
                  <a:cubicBezTo>
                    <a:pt x="57" y="137"/>
                    <a:pt x="57" y="137"/>
                    <a:pt x="56" y="137"/>
                  </a:cubicBezTo>
                  <a:cubicBezTo>
                    <a:pt x="56" y="134"/>
                    <a:pt x="59" y="136"/>
                    <a:pt x="60" y="135"/>
                  </a:cubicBezTo>
                  <a:cubicBezTo>
                    <a:pt x="61" y="134"/>
                    <a:pt x="61" y="134"/>
                    <a:pt x="62" y="135"/>
                  </a:cubicBezTo>
                  <a:cubicBezTo>
                    <a:pt x="63" y="135"/>
                    <a:pt x="63" y="135"/>
                    <a:pt x="64" y="134"/>
                  </a:cubicBezTo>
                  <a:cubicBezTo>
                    <a:pt x="63" y="135"/>
                    <a:pt x="64" y="135"/>
                    <a:pt x="63" y="135"/>
                  </a:cubicBezTo>
                  <a:cubicBezTo>
                    <a:pt x="65" y="135"/>
                    <a:pt x="67" y="135"/>
                    <a:pt x="68" y="135"/>
                  </a:cubicBezTo>
                  <a:cubicBezTo>
                    <a:pt x="69" y="135"/>
                    <a:pt x="70" y="134"/>
                    <a:pt x="71" y="134"/>
                  </a:cubicBezTo>
                  <a:cubicBezTo>
                    <a:pt x="73" y="134"/>
                    <a:pt x="77" y="136"/>
                    <a:pt x="79" y="137"/>
                  </a:cubicBezTo>
                  <a:cubicBezTo>
                    <a:pt x="81" y="137"/>
                    <a:pt x="82" y="137"/>
                    <a:pt x="83" y="137"/>
                  </a:cubicBezTo>
                  <a:cubicBezTo>
                    <a:pt x="85" y="137"/>
                    <a:pt x="84" y="134"/>
                    <a:pt x="84" y="134"/>
                  </a:cubicBezTo>
                  <a:cubicBezTo>
                    <a:pt x="87" y="134"/>
                    <a:pt x="90" y="135"/>
                    <a:pt x="92" y="136"/>
                  </a:cubicBezTo>
                  <a:cubicBezTo>
                    <a:pt x="91" y="134"/>
                    <a:pt x="92" y="134"/>
                    <a:pt x="92" y="132"/>
                  </a:cubicBezTo>
                  <a:cubicBezTo>
                    <a:pt x="92" y="131"/>
                    <a:pt x="96" y="131"/>
                    <a:pt x="97" y="131"/>
                  </a:cubicBezTo>
                  <a:cubicBezTo>
                    <a:pt x="100" y="132"/>
                    <a:pt x="103" y="131"/>
                    <a:pt x="106" y="129"/>
                  </a:cubicBezTo>
                  <a:cubicBezTo>
                    <a:pt x="109" y="126"/>
                    <a:pt x="112" y="125"/>
                    <a:pt x="116" y="123"/>
                  </a:cubicBezTo>
                  <a:cubicBezTo>
                    <a:pt x="117" y="122"/>
                    <a:pt x="116" y="121"/>
                    <a:pt x="118" y="120"/>
                  </a:cubicBezTo>
                  <a:cubicBezTo>
                    <a:pt x="119" y="119"/>
                    <a:pt x="120" y="119"/>
                    <a:pt x="121" y="118"/>
                  </a:cubicBezTo>
                  <a:cubicBezTo>
                    <a:pt x="123" y="116"/>
                    <a:pt x="124" y="115"/>
                    <a:pt x="126" y="113"/>
                  </a:cubicBezTo>
                  <a:cubicBezTo>
                    <a:pt x="127" y="112"/>
                    <a:pt x="128" y="111"/>
                    <a:pt x="129" y="110"/>
                  </a:cubicBezTo>
                  <a:cubicBezTo>
                    <a:pt x="130" y="107"/>
                    <a:pt x="128" y="107"/>
                    <a:pt x="131" y="107"/>
                  </a:cubicBezTo>
                  <a:cubicBezTo>
                    <a:pt x="132" y="106"/>
                    <a:pt x="132" y="106"/>
                    <a:pt x="133" y="105"/>
                  </a:cubicBezTo>
                  <a:cubicBezTo>
                    <a:pt x="133" y="105"/>
                    <a:pt x="134" y="104"/>
                    <a:pt x="135" y="104"/>
                  </a:cubicBezTo>
                  <a:cubicBezTo>
                    <a:pt x="137" y="103"/>
                    <a:pt x="140" y="98"/>
                    <a:pt x="141" y="96"/>
                  </a:cubicBezTo>
                  <a:cubicBezTo>
                    <a:pt x="143" y="93"/>
                    <a:pt x="144" y="90"/>
                    <a:pt x="147" y="88"/>
                  </a:cubicBezTo>
                  <a:cubicBezTo>
                    <a:pt x="146" y="88"/>
                    <a:pt x="146" y="88"/>
                    <a:pt x="145" y="88"/>
                  </a:cubicBezTo>
                  <a:cubicBezTo>
                    <a:pt x="146" y="83"/>
                    <a:pt x="150" y="79"/>
                    <a:pt x="153" y="76"/>
                  </a:cubicBezTo>
                  <a:cubicBezTo>
                    <a:pt x="153" y="76"/>
                    <a:pt x="153" y="77"/>
                    <a:pt x="153" y="78"/>
                  </a:cubicBezTo>
                  <a:cubicBezTo>
                    <a:pt x="154" y="77"/>
                    <a:pt x="156" y="77"/>
                    <a:pt x="156" y="76"/>
                  </a:cubicBezTo>
                  <a:cubicBezTo>
                    <a:pt x="156" y="75"/>
                    <a:pt x="156" y="75"/>
                    <a:pt x="157" y="74"/>
                  </a:cubicBezTo>
                  <a:cubicBezTo>
                    <a:pt x="157" y="74"/>
                    <a:pt x="158" y="73"/>
                    <a:pt x="159" y="72"/>
                  </a:cubicBezTo>
                  <a:cubicBezTo>
                    <a:pt x="160" y="72"/>
                    <a:pt x="159" y="71"/>
                    <a:pt x="159" y="70"/>
                  </a:cubicBezTo>
                  <a:cubicBezTo>
                    <a:pt x="161" y="69"/>
                    <a:pt x="161" y="63"/>
                    <a:pt x="162" y="61"/>
                  </a:cubicBezTo>
                  <a:cubicBezTo>
                    <a:pt x="162" y="60"/>
                    <a:pt x="164" y="57"/>
                    <a:pt x="164" y="56"/>
                  </a:cubicBezTo>
                  <a:cubicBezTo>
                    <a:pt x="164" y="55"/>
                    <a:pt x="164" y="54"/>
                    <a:pt x="164" y="53"/>
                  </a:cubicBezTo>
                  <a:cubicBezTo>
                    <a:pt x="161" y="53"/>
                    <a:pt x="156" y="55"/>
                    <a:pt x="157" y="51"/>
                  </a:cubicBezTo>
                  <a:close/>
                  <a:moveTo>
                    <a:pt x="128" y="83"/>
                  </a:moveTo>
                  <a:cubicBezTo>
                    <a:pt x="128" y="84"/>
                    <a:pt x="128" y="84"/>
                    <a:pt x="128" y="85"/>
                  </a:cubicBezTo>
                  <a:cubicBezTo>
                    <a:pt x="127" y="86"/>
                    <a:pt x="127" y="86"/>
                    <a:pt x="127" y="88"/>
                  </a:cubicBezTo>
                  <a:cubicBezTo>
                    <a:pt x="127" y="88"/>
                    <a:pt x="124" y="91"/>
                    <a:pt x="123" y="91"/>
                  </a:cubicBezTo>
                  <a:cubicBezTo>
                    <a:pt x="121" y="91"/>
                    <a:pt x="120" y="91"/>
                    <a:pt x="118" y="92"/>
                  </a:cubicBezTo>
                  <a:cubicBezTo>
                    <a:pt x="118" y="92"/>
                    <a:pt x="116" y="95"/>
                    <a:pt x="117" y="96"/>
                  </a:cubicBezTo>
                  <a:cubicBezTo>
                    <a:pt x="115" y="96"/>
                    <a:pt x="113" y="96"/>
                    <a:pt x="112" y="95"/>
                  </a:cubicBezTo>
                  <a:cubicBezTo>
                    <a:pt x="111" y="94"/>
                    <a:pt x="109" y="93"/>
                    <a:pt x="110" y="91"/>
                  </a:cubicBezTo>
                  <a:cubicBezTo>
                    <a:pt x="108" y="91"/>
                    <a:pt x="106" y="87"/>
                    <a:pt x="106" y="85"/>
                  </a:cubicBezTo>
                  <a:cubicBezTo>
                    <a:pt x="107" y="83"/>
                    <a:pt x="110" y="80"/>
                    <a:pt x="112" y="79"/>
                  </a:cubicBezTo>
                  <a:cubicBezTo>
                    <a:pt x="112" y="78"/>
                    <a:pt x="113" y="77"/>
                    <a:pt x="114" y="76"/>
                  </a:cubicBezTo>
                  <a:cubicBezTo>
                    <a:pt x="114" y="75"/>
                    <a:pt x="115" y="77"/>
                    <a:pt x="116" y="75"/>
                  </a:cubicBezTo>
                  <a:cubicBezTo>
                    <a:pt x="117" y="74"/>
                    <a:pt x="120" y="73"/>
                    <a:pt x="122" y="72"/>
                  </a:cubicBezTo>
                  <a:cubicBezTo>
                    <a:pt x="122" y="75"/>
                    <a:pt x="126" y="77"/>
                    <a:pt x="128" y="78"/>
                  </a:cubicBezTo>
                  <a:cubicBezTo>
                    <a:pt x="129" y="79"/>
                    <a:pt x="129" y="79"/>
                    <a:pt x="130" y="81"/>
                  </a:cubicBezTo>
                  <a:cubicBezTo>
                    <a:pt x="131" y="82"/>
                    <a:pt x="130" y="83"/>
                    <a:pt x="128" y="8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Somalia">
              <a:extLst>
                <a:ext uri="{FF2B5EF4-FFF2-40B4-BE49-F238E27FC236}">
                  <a16:creationId xmlns:a16="http://schemas.microsoft.com/office/drawing/2014/main" id="{E8A8536E-5C36-B04F-E95A-FEF966C2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383" y="2453354"/>
              <a:ext cx="251888" cy="371738"/>
            </a:xfrm>
            <a:custGeom>
              <a:avLst/>
              <a:gdLst>
                <a:gd name="T0" fmla="*/ 19 w 105"/>
                <a:gd name="T1" fmla="*/ 13 h 155"/>
                <a:gd name="T2" fmla="*/ 19 w 105"/>
                <a:gd name="T3" fmla="*/ 18 h 155"/>
                <a:gd name="T4" fmla="*/ 24 w 105"/>
                <a:gd name="T5" fmla="*/ 27 h 155"/>
                <a:gd name="T6" fmla="*/ 28 w 105"/>
                <a:gd name="T7" fmla="*/ 32 h 155"/>
                <a:gd name="T8" fmla="*/ 36 w 105"/>
                <a:gd name="T9" fmla="*/ 37 h 155"/>
                <a:gd name="T10" fmla="*/ 71 w 105"/>
                <a:gd name="T11" fmla="*/ 46 h 155"/>
                <a:gd name="T12" fmla="*/ 40 w 105"/>
                <a:gd name="T13" fmla="*/ 81 h 155"/>
                <a:gd name="T14" fmla="*/ 20 w 105"/>
                <a:gd name="T15" fmla="*/ 88 h 155"/>
                <a:gd name="T16" fmla="*/ 13 w 105"/>
                <a:gd name="T17" fmla="*/ 89 h 155"/>
                <a:gd name="T18" fmla="*/ 11 w 105"/>
                <a:gd name="T19" fmla="*/ 90 h 155"/>
                <a:gd name="T20" fmla="*/ 5 w 105"/>
                <a:gd name="T21" fmla="*/ 100 h 155"/>
                <a:gd name="T22" fmla="*/ 1 w 105"/>
                <a:gd name="T23" fmla="*/ 124 h 155"/>
                <a:gd name="T24" fmla="*/ 2 w 105"/>
                <a:gd name="T25" fmla="*/ 148 h 155"/>
                <a:gd name="T26" fmla="*/ 10 w 105"/>
                <a:gd name="T27" fmla="*/ 151 h 155"/>
                <a:gd name="T28" fmla="*/ 16 w 105"/>
                <a:gd name="T29" fmla="*/ 143 h 155"/>
                <a:gd name="T30" fmla="*/ 22 w 105"/>
                <a:gd name="T31" fmla="*/ 135 h 155"/>
                <a:gd name="T32" fmla="*/ 33 w 105"/>
                <a:gd name="T33" fmla="*/ 122 h 155"/>
                <a:gd name="T34" fmla="*/ 41 w 105"/>
                <a:gd name="T35" fmla="*/ 117 h 155"/>
                <a:gd name="T36" fmla="*/ 63 w 105"/>
                <a:gd name="T37" fmla="*/ 96 h 155"/>
                <a:gd name="T38" fmla="*/ 76 w 105"/>
                <a:gd name="T39" fmla="*/ 77 h 155"/>
                <a:gd name="T40" fmla="*/ 83 w 105"/>
                <a:gd name="T41" fmla="*/ 61 h 155"/>
                <a:gd name="T42" fmla="*/ 87 w 105"/>
                <a:gd name="T43" fmla="*/ 54 h 155"/>
                <a:gd name="T44" fmla="*/ 88 w 105"/>
                <a:gd name="T45" fmla="*/ 48 h 155"/>
                <a:gd name="T46" fmla="*/ 94 w 105"/>
                <a:gd name="T47" fmla="*/ 40 h 155"/>
                <a:gd name="T48" fmla="*/ 97 w 105"/>
                <a:gd name="T49" fmla="*/ 33 h 155"/>
                <a:gd name="T50" fmla="*/ 99 w 105"/>
                <a:gd name="T51" fmla="*/ 26 h 155"/>
                <a:gd name="T52" fmla="*/ 105 w 105"/>
                <a:gd name="T53" fmla="*/ 18 h 155"/>
                <a:gd name="T54" fmla="*/ 102 w 105"/>
                <a:gd name="T55" fmla="*/ 15 h 155"/>
                <a:gd name="T56" fmla="*/ 101 w 105"/>
                <a:gd name="T57" fmla="*/ 10 h 155"/>
                <a:gd name="T58" fmla="*/ 99 w 105"/>
                <a:gd name="T59" fmla="*/ 1 h 155"/>
                <a:gd name="T60" fmla="*/ 92 w 105"/>
                <a:gd name="T61" fmla="*/ 6 h 155"/>
                <a:gd name="T62" fmla="*/ 86 w 105"/>
                <a:gd name="T63" fmla="*/ 7 h 155"/>
                <a:gd name="T64" fmla="*/ 72 w 105"/>
                <a:gd name="T65" fmla="*/ 10 h 155"/>
                <a:gd name="T66" fmla="*/ 67 w 105"/>
                <a:gd name="T67" fmla="*/ 10 h 155"/>
                <a:gd name="T68" fmla="*/ 56 w 105"/>
                <a:gd name="T69" fmla="*/ 15 h 155"/>
                <a:gd name="T70" fmla="*/ 51 w 105"/>
                <a:gd name="T71" fmla="*/ 14 h 155"/>
                <a:gd name="T72" fmla="*/ 33 w 105"/>
                <a:gd name="T73" fmla="*/ 18 h 155"/>
                <a:gd name="T74" fmla="*/ 26 w 105"/>
                <a:gd name="T75" fmla="*/ 8 h 155"/>
                <a:gd name="T76" fmla="*/ 23 w 105"/>
                <a:gd name="T77" fmla="*/ 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5" h="155">
                  <a:moveTo>
                    <a:pt x="23" y="7"/>
                  </a:moveTo>
                  <a:cubicBezTo>
                    <a:pt x="22" y="9"/>
                    <a:pt x="21" y="11"/>
                    <a:pt x="19" y="13"/>
                  </a:cubicBezTo>
                  <a:cubicBezTo>
                    <a:pt x="18" y="15"/>
                    <a:pt x="18" y="17"/>
                    <a:pt x="18" y="18"/>
                  </a:cubicBezTo>
                  <a:cubicBezTo>
                    <a:pt x="18" y="18"/>
                    <a:pt x="19" y="18"/>
                    <a:pt x="19" y="18"/>
                  </a:cubicBezTo>
                  <a:cubicBezTo>
                    <a:pt x="19" y="20"/>
                    <a:pt x="21" y="24"/>
                    <a:pt x="22" y="25"/>
                  </a:cubicBezTo>
                  <a:cubicBezTo>
                    <a:pt x="24" y="25"/>
                    <a:pt x="23" y="26"/>
                    <a:pt x="24" y="27"/>
                  </a:cubicBezTo>
                  <a:cubicBezTo>
                    <a:pt x="24" y="28"/>
                    <a:pt x="25" y="30"/>
                    <a:pt x="25" y="30"/>
                  </a:cubicBezTo>
                  <a:cubicBezTo>
                    <a:pt x="26" y="31"/>
                    <a:pt x="27" y="31"/>
                    <a:pt x="28" y="32"/>
                  </a:cubicBezTo>
                  <a:cubicBezTo>
                    <a:pt x="28" y="33"/>
                    <a:pt x="30" y="35"/>
                    <a:pt x="30" y="35"/>
                  </a:cubicBezTo>
                  <a:cubicBezTo>
                    <a:pt x="32" y="36"/>
                    <a:pt x="34" y="37"/>
                    <a:pt x="36" y="37"/>
                  </a:cubicBezTo>
                  <a:cubicBezTo>
                    <a:pt x="43" y="40"/>
                    <a:pt x="51" y="42"/>
                    <a:pt x="58" y="45"/>
                  </a:cubicBezTo>
                  <a:cubicBezTo>
                    <a:pt x="62" y="47"/>
                    <a:pt x="66" y="46"/>
                    <a:pt x="71" y="46"/>
                  </a:cubicBezTo>
                  <a:cubicBezTo>
                    <a:pt x="62" y="56"/>
                    <a:pt x="53" y="66"/>
                    <a:pt x="44" y="76"/>
                  </a:cubicBezTo>
                  <a:cubicBezTo>
                    <a:pt x="43" y="78"/>
                    <a:pt x="41" y="79"/>
                    <a:pt x="40" y="81"/>
                  </a:cubicBezTo>
                  <a:cubicBezTo>
                    <a:pt x="39" y="82"/>
                    <a:pt x="34" y="81"/>
                    <a:pt x="33" y="81"/>
                  </a:cubicBezTo>
                  <a:cubicBezTo>
                    <a:pt x="29" y="81"/>
                    <a:pt x="19" y="83"/>
                    <a:pt x="20" y="88"/>
                  </a:cubicBezTo>
                  <a:cubicBezTo>
                    <a:pt x="19" y="88"/>
                    <a:pt x="17" y="89"/>
                    <a:pt x="16" y="89"/>
                  </a:cubicBezTo>
                  <a:cubicBezTo>
                    <a:pt x="15" y="89"/>
                    <a:pt x="14" y="89"/>
                    <a:pt x="13" y="89"/>
                  </a:cubicBezTo>
                  <a:cubicBezTo>
                    <a:pt x="13" y="89"/>
                    <a:pt x="12" y="90"/>
                    <a:pt x="12" y="90"/>
                  </a:cubicBezTo>
                  <a:cubicBezTo>
                    <a:pt x="12" y="91"/>
                    <a:pt x="11" y="90"/>
                    <a:pt x="11" y="90"/>
                  </a:cubicBezTo>
                  <a:cubicBezTo>
                    <a:pt x="10" y="91"/>
                    <a:pt x="10" y="92"/>
                    <a:pt x="10" y="92"/>
                  </a:cubicBezTo>
                  <a:cubicBezTo>
                    <a:pt x="8" y="95"/>
                    <a:pt x="6" y="97"/>
                    <a:pt x="5" y="100"/>
                  </a:cubicBezTo>
                  <a:cubicBezTo>
                    <a:pt x="4" y="101"/>
                    <a:pt x="0" y="104"/>
                    <a:pt x="1" y="106"/>
                  </a:cubicBezTo>
                  <a:cubicBezTo>
                    <a:pt x="1" y="112"/>
                    <a:pt x="1" y="118"/>
                    <a:pt x="1" y="124"/>
                  </a:cubicBezTo>
                  <a:cubicBezTo>
                    <a:pt x="1" y="129"/>
                    <a:pt x="1" y="134"/>
                    <a:pt x="1" y="140"/>
                  </a:cubicBezTo>
                  <a:cubicBezTo>
                    <a:pt x="1" y="142"/>
                    <a:pt x="1" y="146"/>
                    <a:pt x="2" y="148"/>
                  </a:cubicBezTo>
                  <a:cubicBezTo>
                    <a:pt x="3" y="150"/>
                    <a:pt x="5" y="153"/>
                    <a:pt x="7" y="155"/>
                  </a:cubicBezTo>
                  <a:cubicBezTo>
                    <a:pt x="8" y="154"/>
                    <a:pt x="9" y="153"/>
                    <a:pt x="10" y="151"/>
                  </a:cubicBezTo>
                  <a:cubicBezTo>
                    <a:pt x="11" y="150"/>
                    <a:pt x="10" y="149"/>
                    <a:pt x="12" y="147"/>
                  </a:cubicBezTo>
                  <a:cubicBezTo>
                    <a:pt x="13" y="146"/>
                    <a:pt x="15" y="145"/>
                    <a:pt x="16" y="143"/>
                  </a:cubicBezTo>
                  <a:cubicBezTo>
                    <a:pt x="16" y="142"/>
                    <a:pt x="17" y="139"/>
                    <a:pt x="19" y="139"/>
                  </a:cubicBezTo>
                  <a:cubicBezTo>
                    <a:pt x="21" y="138"/>
                    <a:pt x="21" y="137"/>
                    <a:pt x="22" y="135"/>
                  </a:cubicBezTo>
                  <a:cubicBezTo>
                    <a:pt x="24" y="131"/>
                    <a:pt x="27" y="129"/>
                    <a:pt x="30" y="126"/>
                  </a:cubicBezTo>
                  <a:cubicBezTo>
                    <a:pt x="31" y="125"/>
                    <a:pt x="32" y="123"/>
                    <a:pt x="33" y="122"/>
                  </a:cubicBezTo>
                  <a:cubicBezTo>
                    <a:pt x="34" y="121"/>
                    <a:pt x="36" y="121"/>
                    <a:pt x="38" y="120"/>
                  </a:cubicBezTo>
                  <a:cubicBezTo>
                    <a:pt x="39" y="119"/>
                    <a:pt x="40" y="117"/>
                    <a:pt x="41" y="117"/>
                  </a:cubicBezTo>
                  <a:cubicBezTo>
                    <a:pt x="43" y="116"/>
                    <a:pt x="44" y="115"/>
                    <a:pt x="46" y="114"/>
                  </a:cubicBezTo>
                  <a:cubicBezTo>
                    <a:pt x="52" y="109"/>
                    <a:pt x="57" y="102"/>
                    <a:pt x="63" y="96"/>
                  </a:cubicBezTo>
                  <a:cubicBezTo>
                    <a:pt x="65" y="94"/>
                    <a:pt x="66" y="90"/>
                    <a:pt x="69" y="88"/>
                  </a:cubicBezTo>
                  <a:cubicBezTo>
                    <a:pt x="72" y="85"/>
                    <a:pt x="74" y="82"/>
                    <a:pt x="76" y="77"/>
                  </a:cubicBezTo>
                  <a:cubicBezTo>
                    <a:pt x="77" y="73"/>
                    <a:pt x="81" y="72"/>
                    <a:pt x="81" y="67"/>
                  </a:cubicBezTo>
                  <a:cubicBezTo>
                    <a:pt x="82" y="64"/>
                    <a:pt x="81" y="63"/>
                    <a:pt x="83" y="61"/>
                  </a:cubicBezTo>
                  <a:cubicBezTo>
                    <a:pt x="84" y="59"/>
                    <a:pt x="84" y="57"/>
                    <a:pt x="85" y="55"/>
                  </a:cubicBezTo>
                  <a:cubicBezTo>
                    <a:pt x="86" y="54"/>
                    <a:pt x="87" y="54"/>
                    <a:pt x="87" y="54"/>
                  </a:cubicBezTo>
                  <a:cubicBezTo>
                    <a:pt x="88" y="53"/>
                    <a:pt x="89" y="51"/>
                    <a:pt x="89" y="50"/>
                  </a:cubicBezTo>
                  <a:cubicBezTo>
                    <a:pt x="90" y="49"/>
                    <a:pt x="88" y="49"/>
                    <a:pt x="88" y="48"/>
                  </a:cubicBezTo>
                  <a:cubicBezTo>
                    <a:pt x="88" y="48"/>
                    <a:pt x="90" y="46"/>
                    <a:pt x="91" y="46"/>
                  </a:cubicBezTo>
                  <a:cubicBezTo>
                    <a:pt x="92" y="44"/>
                    <a:pt x="93" y="42"/>
                    <a:pt x="94" y="40"/>
                  </a:cubicBezTo>
                  <a:cubicBezTo>
                    <a:pt x="95" y="39"/>
                    <a:pt x="94" y="37"/>
                    <a:pt x="95" y="35"/>
                  </a:cubicBezTo>
                  <a:cubicBezTo>
                    <a:pt x="96" y="34"/>
                    <a:pt x="98" y="35"/>
                    <a:pt x="97" y="33"/>
                  </a:cubicBezTo>
                  <a:cubicBezTo>
                    <a:pt x="97" y="32"/>
                    <a:pt x="97" y="31"/>
                    <a:pt x="98" y="31"/>
                  </a:cubicBezTo>
                  <a:cubicBezTo>
                    <a:pt x="99" y="31"/>
                    <a:pt x="99" y="27"/>
                    <a:pt x="99" y="26"/>
                  </a:cubicBezTo>
                  <a:cubicBezTo>
                    <a:pt x="99" y="25"/>
                    <a:pt x="99" y="20"/>
                    <a:pt x="100" y="19"/>
                  </a:cubicBezTo>
                  <a:cubicBezTo>
                    <a:pt x="101" y="18"/>
                    <a:pt x="105" y="21"/>
                    <a:pt x="105" y="18"/>
                  </a:cubicBezTo>
                  <a:cubicBezTo>
                    <a:pt x="103" y="18"/>
                    <a:pt x="102" y="19"/>
                    <a:pt x="101" y="19"/>
                  </a:cubicBezTo>
                  <a:cubicBezTo>
                    <a:pt x="101" y="17"/>
                    <a:pt x="102" y="17"/>
                    <a:pt x="102" y="15"/>
                  </a:cubicBezTo>
                  <a:cubicBezTo>
                    <a:pt x="102" y="14"/>
                    <a:pt x="102" y="12"/>
                    <a:pt x="102" y="10"/>
                  </a:cubicBezTo>
                  <a:cubicBezTo>
                    <a:pt x="102" y="10"/>
                    <a:pt x="101" y="10"/>
                    <a:pt x="101" y="10"/>
                  </a:cubicBezTo>
                  <a:cubicBezTo>
                    <a:pt x="101" y="8"/>
                    <a:pt x="102" y="6"/>
                    <a:pt x="103" y="4"/>
                  </a:cubicBezTo>
                  <a:cubicBezTo>
                    <a:pt x="104" y="2"/>
                    <a:pt x="100" y="1"/>
                    <a:pt x="99" y="1"/>
                  </a:cubicBezTo>
                  <a:cubicBezTo>
                    <a:pt x="97" y="0"/>
                    <a:pt x="96" y="3"/>
                    <a:pt x="95" y="4"/>
                  </a:cubicBezTo>
                  <a:cubicBezTo>
                    <a:pt x="93" y="4"/>
                    <a:pt x="93" y="4"/>
                    <a:pt x="92" y="6"/>
                  </a:cubicBezTo>
                  <a:cubicBezTo>
                    <a:pt x="92" y="7"/>
                    <a:pt x="90" y="7"/>
                    <a:pt x="90" y="7"/>
                  </a:cubicBezTo>
                  <a:cubicBezTo>
                    <a:pt x="88" y="7"/>
                    <a:pt x="87" y="7"/>
                    <a:pt x="86" y="7"/>
                  </a:cubicBezTo>
                  <a:cubicBezTo>
                    <a:pt x="85" y="7"/>
                    <a:pt x="85" y="9"/>
                    <a:pt x="85" y="9"/>
                  </a:cubicBezTo>
                  <a:cubicBezTo>
                    <a:pt x="80" y="9"/>
                    <a:pt x="76" y="8"/>
                    <a:pt x="72" y="10"/>
                  </a:cubicBezTo>
                  <a:cubicBezTo>
                    <a:pt x="71" y="11"/>
                    <a:pt x="70" y="11"/>
                    <a:pt x="68" y="11"/>
                  </a:cubicBezTo>
                  <a:cubicBezTo>
                    <a:pt x="66" y="12"/>
                    <a:pt x="68" y="11"/>
                    <a:pt x="67" y="10"/>
                  </a:cubicBezTo>
                  <a:cubicBezTo>
                    <a:pt x="65" y="10"/>
                    <a:pt x="63" y="11"/>
                    <a:pt x="62" y="12"/>
                  </a:cubicBezTo>
                  <a:cubicBezTo>
                    <a:pt x="60" y="13"/>
                    <a:pt x="58" y="15"/>
                    <a:pt x="56" y="15"/>
                  </a:cubicBezTo>
                  <a:cubicBezTo>
                    <a:pt x="54" y="16"/>
                    <a:pt x="55" y="14"/>
                    <a:pt x="54" y="14"/>
                  </a:cubicBezTo>
                  <a:cubicBezTo>
                    <a:pt x="53" y="14"/>
                    <a:pt x="52" y="14"/>
                    <a:pt x="51" y="14"/>
                  </a:cubicBezTo>
                  <a:cubicBezTo>
                    <a:pt x="47" y="15"/>
                    <a:pt x="44" y="19"/>
                    <a:pt x="40" y="20"/>
                  </a:cubicBezTo>
                  <a:cubicBezTo>
                    <a:pt x="37" y="20"/>
                    <a:pt x="36" y="20"/>
                    <a:pt x="33" y="18"/>
                  </a:cubicBezTo>
                  <a:cubicBezTo>
                    <a:pt x="32" y="16"/>
                    <a:pt x="30" y="15"/>
                    <a:pt x="29" y="13"/>
                  </a:cubicBezTo>
                  <a:cubicBezTo>
                    <a:pt x="27" y="12"/>
                    <a:pt x="26" y="10"/>
                    <a:pt x="26" y="8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4" y="8"/>
                    <a:pt x="23" y="8"/>
                    <a:pt x="23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Solomon Islands">
              <a:extLst>
                <a:ext uri="{FF2B5EF4-FFF2-40B4-BE49-F238E27FC236}">
                  <a16:creationId xmlns:a16="http://schemas.microsoft.com/office/drawing/2014/main" id="{FC7FD509-93E3-CBED-489B-310ABA116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0041" y="2964240"/>
              <a:ext cx="144226" cy="146258"/>
            </a:xfrm>
            <a:custGeom>
              <a:avLst/>
              <a:gdLst>
                <a:gd name="T0" fmla="*/ 22 w 60"/>
                <a:gd name="T1" fmla="*/ 13 h 61"/>
                <a:gd name="T2" fmla="*/ 20 w 60"/>
                <a:gd name="T3" fmla="*/ 11 h 61"/>
                <a:gd name="T4" fmla="*/ 27 w 60"/>
                <a:gd name="T5" fmla="*/ 14 h 61"/>
                <a:gd name="T6" fmla="*/ 33 w 60"/>
                <a:gd name="T7" fmla="*/ 20 h 61"/>
                <a:gd name="T8" fmla="*/ 43 w 60"/>
                <a:gd name="T9" fmla="*/ 35 h 61"/>
                <a:gd name="T10" fmla="*/ 39 w 60"/>
                <a:gd name="T11" fmla="*/ 32 h 61"/>
                <a:gd name="T12" fmla="*/ 32 w 60"/>
                <a:gd name="T13" fmla="*/ 30 h 61"/>
                <a:gd name="T14" fmla="*/ 36 w 60"/>
                <a:gd name="T15" fmla="*/ 36 h 61"/>
                <a:gd name="T16" fmla="*/ 43 w 60"/>
                <a:gd name="T17" fmla="*/ 35 h 61"/>
                <a:gd name="T18" fmla="*/ 35 w 60"/>
                <a:gd name="T19" fmla="*/ 55 h 61"/>
                <a:gd name="T20" fmla="*/ 41 w 60"/>
                <a:gd name="T21" fmla="*/ 58 h 61"/>
                <a:gd name="T22" fmla="*/ 50 w 60"/>
                <a:gd name="T23" fmla="*/ 34 h 61"/>
                <a:gd name="T24" fmla="*/ 49 w 60"/>
                <a:gd name="T25" fmla="*/ 30 h 61"/>
                <a:gd name="T26" fmla="*/ 48 w 60"/>
                <a:gd name="T27" fmla="*/ 28 h 61"/>
                <a:gd name="T28" fmla="*/ 45 w 60"/>
                <a:gd name="T29" fmla="*/ 22 h 61"/>
                <a:gd name="T30" fmla="*/ 43 w 60"/>
                <a:gd name="T31" fmla="*/ 19 h 61"/>
                <a:gd name="T32" fmla="*/ 40 w 60"/>
                <a:gd name="T33" fmla="*/ 20 h 61"/>
                <a:gd name="T34" fmla="*/ 44 w 60"/>
                <a:gd name="T35" fmla="*/ 29 h 61"/>
                <a:gd name="T36" fmla="*/ 50 w 60"/>
                <a:gd name="T37" fmla="*/ 34 h 61"/>
                <a:gd name="T38" fmla="*/ 13 w 60"/>
                <a:gd name="T39" fmla="*/ 18 h 61"/>
                <a:gd name="T40" fmla="*/ 11 w 60"/>
                <a:gd name="T41" fmla="*/ 15 h 61"/>
                <a:gd name="T42" fmla="*/ 6 w 60"/>
                <a:gd name="T43" fmla="*/ 13 h 61"/>
                <a:gd name="T44" fmla="*/ 8 w 60"/>
                <a:gd name="T45" fmla="*/ 20 h 61"/>
                <a:gd name="T46" fmla="*/ 12 w 60"/>
                <a:gd name="T47" fmla="*/ 20 h 61"/>
                <a:gd name="T48" fmla="*/ 14 w 60"/>
                <a:gd name="T49" fmla="*/ 24 h 61"/>
                <a:gd name="T50" fmla="*/ 16 w 60"/>
                <a:gd name="T51" fmla="*/ 21 h 61"/>
                <a:gd name="T52" fmla="*/ 8 w 60"/>
                <a:gd name="T53" fmla="*/ 8 h 61"/>
                <a:gd name="T54" fmla="*/ 8 w 60"/>
                <a:gd name="T55" fmla="*/ 7 h 61"/>
                <a:gd name="T56" fmla="*/ 3 w 60"/>
                <a:gd name="T57" fmla="*/ 2 h 61"/>
                <a:gd name="T58" fmla="*/ 5 w 60"/>
                <a:gd name="T59" fmla="*/ 7 h 61"/>
                <a:gd name="T60" fmla="*/ 3 w 60"/>
                <a:gd name="T61" fmla="*/ 12 h 61"/>
                <a:gd name="T62" fmla="*/ 1 w 60"/>
                <a:gd name="T63" fmla="*/ 12 h 61"/>
                <a:gd name="T64" fmla="*/ 4 w 60"/>
                <a:gd name="T65" fmla="*/ 13 h 61"/>
                <a:gd name="T66" fmla="*/ 57 w 60"/>
                <a:gd name="T67" fmla="*/ 45 h 61"/>
                <a:gd name="T68" fmla="*/ 49 w 60"/>
                <a:gd name="T69" fmla="*/ 41 h 61"/>
                <a:gd name="T70" fmla="*/ 50 w 60"/>
                <a:gd name="T71" fmla="*/ 42 h 61"/>
                <a:gd name="T72" fmla="*/ 51 w 60"/>
                <a:gd name="T73" fmla="*/ 45 h 61"/>
                <a:gd name="T74" fmla="*/ 60 w 60"/>
                <a:gd name="T75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61">
                  <a:moveTo>
                    <a:pt x="34" y="21"/>
                  </a:moveTo>
                  <a:cubicBezTo>
                    <a:pt x="29" y="20"/>
                    <a:pt x="25" y="17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1" y="12"/>
                    <a:pt x="21" y="11"/>
                    <a:pt x="20" y="11"/>
                  </a:cubicBezTo>
                  <a:cubicBezTo>
                    <a:pt x="21" y="11"/>
                    <a:pt x="23" y="10"/>
                    <a:pt x="24" y="11"/>
                  </a:cubicBezTo>
                  <a:cubicBezTo>
                    <a:pt x="25" y="12"/>
                    <a:pt x="26" y="13"/>
                    <a:pt x="27" y="14"/>
                  </a:cubicBezTo>
                  <a:cubicBezTo>
                    <a:pt x="30" y="16"/>
                    <a:pt x="31" y="18"/>
                    <a:pt x="34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1"/>
                    <a:pt x="34" y="21"/>
                  </a:cubicBezTo>
                  <a:close/>
                  <a:moveTo>
                    <a:pt x="43" y="35"/>
                  </a:moveTo>
                  <a:cubicBezTo>
                    <a:pt x="43" y="34"/>
                    <a:pt x="43" y="34"/>
                    <a:pt x="42" y="34"/>
                  </a:cubicBezTo>
                  <a:cubicBezTo>
                    <a:pt x="41" y="32"/>
                    <a:pt x="40" y="32"/>
                    <a:pt x="39" y="32"/>
                  </a:cubicBezTo>
                  <a:cubicBezTo>
                    <a:pt x="38" y="31"/>
                    <a:pt x="36" y="32"/>
                    <a:pt x="35" y="32"/>
                  </a:cubicBezTo>
                  <a:cubicBezTo>
                    <a:pt x="34" y="30"/>
                    <a:pt x="33" y="30"/>
                    <a:pt x="32" y="30"/>
                  </a:cubicBezTo>
                  <a:cubicBezTo>
                    <a:pt x="31" y="32"/>
                    <a:pt x="31" y="33"/>
                    <a:pt x="32" y="34"/>
                  </a:cubicBezTo>
                  <a:cubicBezTo>
                    <a:pt x="33" y="36"/>
                    <a:pt x="34" y="36"/>
                    <a:pt x="36" y="36"/>
                  </a:cubicBezTo>
                  <a:cubicBezTo>
                    <a:pt x="39" y="35"/>
                    <a:pt x="41" y="37"/>
                    <a:pt x="44" y="37"/>
                  </a:cubicBezTo>
                  <a:cubicBezTo>
                    <a:pt x="44" y="37"/>
                    <a:pt x="43" y="36"/>
                    <a:pt x="43" y="35"/>
                  </a:cubicBezTo>
                  <a:close/>
                  <a:moveTo>
                    <a:pt x="38" y="56"/>
                  </a:moveTo>
                  <a:cubicBezTo>
                    <a:pt x="37" y="56"/>
                    <a:pt x="36" y="56"/>
                    <a:pt x="35" y="55"/>
                  </a:cubicBezTo>
                  <a:cubicBezTo>
                    <a:pt x="35" y="56"/>
                    <a:pt x="37" y="59"/>
                    <a:pt x="38" y="59"/>
                  </a:cubicBezTo>
                  <a:cubicBezTo>
                    <a:pt x="39" y="58"/>
                    <a:pt x="42" y="61"/>
                    <a:pt x="41" y="58"/>
                  </a:cubicBezTo>
                  <a:cubicBezTo>
                    <a:pt x="40" y="59"/>
                    <a:pt x="39" y="57"/>
                    <a:pt x="38" y="56"/>
                  </a:cubicBezTo>
                  <a:close/>
                  <a:moveTo>
                    <a:pt x="50" y="34"/>
                  </a:moveTo>
                  <a:cubicBezTo>
                    <a:pt x="50" y="35"/>
                    <a:pt x="51" y="35"/>
                    <a:pt x="51" y="36"/>
                  </a:cubicBezTo>
                  <a:cubicBezTo>
                    <a:pt x="51" y="34"/>
                    <a:pt x="50" y="32"/>
                    <a:pt x="49" y="30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8" y="31"/>
                    <a:pt x="48" y="30"/>
                    <a:pt x="48" y="28"/>
                  </a:cubicBezTo>
                  <a:cubicBezTo>
                    <a:pt x="48" y="27"/>
                    <a:pt x="45" y="25"/>
                    <a:pt x="45" y="24"/>
                  </a:cubicBezTo>
                  <a:cubicBezTo>
                    <a:pt x="44" y="23"/>
                    <a:pt x="46" y="23"/>
                    <a:pt x="45" y="22"/>
                  </a:cubicBezTo>
                  <a:cubicBezTo>
                    <a:pt x="44" y="21"/>
                    <a:pt x="43" y="20"/>
                    <a:pt x="43" y="18"/>
                  </a:cubicBezTo>
                  <a:cubicBezTo>
                    <a:pt x="43" y="18"/>
                    <a:pt x="43" y="19"/>
                    <a:pt x="43" y="19"/>
                  </a:cubicBezTo>
                  <a:cubicBezTo>
                    <a:pt x="42" y="19"/>
                    <a:pt x="42" y="19"/>
                    <a:pt x="42" y="18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42" y="20"/>
                    <a:pt x="42" y="21"/>
                    <a:pt x="43" y="22"/>
                  </a:cubicBezTo>
                  <a:cubicBezTo>
                    <a:pt x="40" y="22"/>
                    <a:pt x="43" y="28"/>
                    <a:pt x="44" y="29"/>
                  </a:cubicBezTo>
                  <a:cubicBezTo>
                    <a:pt x="46" y="32"/>
                    <a:pt x="48" y="34"/>
                    <a:pt x="50" y="36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16" y="21"/>
                  </a:moveTo>
                  <a:cubicBezTo>
                    <a:pt x="14" y="22"/>
                    <a:pt x="14" y="19"/>
                    <a:pt x="13" y="18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2" y="16"/>
                    <a:pt x="11" y="15"/>
                    <a:pt x="11" y="15"/>
                  </a:cubicBezTo>
                  <a:cubicBezTo>
                    <a:pt x="10" y="14"/>
                    <a:pt x="9" y="17"/>
                    <a:pt x="8" y="17"/>
                  </a:cubicBezTo>
                  <a:cubicBezTo>
                    <a:pt x="7" y="17"/>
                    <a:pt x="7" y="14"/>
                    <a:pt x="6" y="13"/>
                  </a:cubicBezTo>
                  <a:cubicBezTo>
                    <a:pt x="4" y="14"/>
                    <a:pt x="5" y="17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8" y="20"/>
                    <a:pt x="8" y="19"/>
                    <a:pt x="8" y="18"/>
                  </a:cubicBezTo>
                  <a:cubicBezTo>
                    <a:pt x="10" y="18"/>
                    <a:pt x="10" y="18"/>
                    <a:pt x="12" y="20"/>
                  </a:cubicBezTo>
                  <a:cubicBezTo>
                    <a:pt x="11" y="20"/>
                    <a:pt x="13" y="23"/>
                    <a:pt x="14" y="22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17" y="23"/>
                    <a:pt x="17" y="21"/>
                    <a:pt x="16" y="21"/>
                  </a:cubicBezTo>
                  <a:close/>
                  <a:moveTo>
                    <a:pt x="6" y="8"/>
                  </a:moveTo>
                  <a:cubicBezTo>
                    <a:pt x="7" y="9"/>
                    <a:pt x="8" y="8"/>
                    <a:pt x="8" y="8"/>
                  </a:cubicBezTo>
                  <a:cubicBezTo>
                    <a:pt x="10" y="9"/>
                    <a:pt x="9" y="10"/>
                    <a:pt x="11" y="8"/>
                  </a:cubicBezTo>
                  <a:cubicBezTo>
                    <a:pt x="10" y="8"/>
                    <a:pt x="8" y="7"/>
                    <a:pt x="8" y="7"/>
                  </a:cubicBezTo>
                  <a:cubicBezTo>
                    <a:pt x="7" y="6"/>
                    <a:pt x="7" y="4"/>
                    <a:pt x="6" y="4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2" y="1"/>
                    <a:pt x="2" y="0"/>
                    <a:pt x="0" y="0"/>
                  </a:cubicBezTo>
                  <a:cubicBezTo>
                    <a:pt x="0" y="2"/>
                    <a:pt x="4" y="7"/>
                    <a:pt x="5" y="7"/>
                  </a:cubicBezTo>
                  <a:cubicBezTo>
                    <a:pt x="7" y="7"/>
                    <a:pt x="5" y="8"/>
                    <a:pt x="6" y="8"/>
                  </a:cubicBezTo>
                  <a:close/>
                  <a:moveTo>
                    <a:pt x="3" y="12"/>
                  </a:moveTo>
                  <a:cubicBezTo>
                    <a:pt x="2" y="12"/>
                    <a:pt x="2" y="11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2"/>
                    <a:pt x="1" y="15"/>
                    <a:pt x="1" y="15"/>
                  </a:cubicBezTo>
                  <a:cubicBezTo>
                    <a:pt x="3" y="15"/>
                    <a:pt x="2" y="13"/>
                    <a:pt x="4" y="13"/>
                  </a:cubicBezTo>
                  <a:cubicBezTo>
                    <a:pt x="4" y="12"/>
                    <a:pt x="4" y="12"/>
                    <a:pt x="3" y="12"/>
                  </a:cubicBezTo>
                  <a:close/>
                  <a:moveTo>
                    <a:pt x="57" y="45"/>
                  </a:moveTo>
                  <a:cubicBezTo>
                    <a:pt x="57" y="43"/>
                    <a:pt x="57" y="43"/>
                    <a:pt x="55" y="44"/>
                  </a:cubicBezTo>
                  <a:cubicBezTo>
                    <a:pt x="52" y="44"/>
                    <a:pt x="51" y="40"/>
                    <a:pt x="49" y="41"/>
                  </a:cubicBezTo>
                  <a:cubicBezTo>
                    <a:pt x="48" y="41"/>
                    <a:pt x="48" y="42"/>
                    <a:pt x="47" y="42"/>
                  </a:cubicBezTo>
                  <a:cubicBezTo>
                    <a:pt x="48" y="42"/>
                    <a:pt x="49" y="42"/>
                    <a:pt x="50" y="42"/>
                  </a:cubicBezTo>
                  <a:cubicBezTo>
                    <a:pt x="50" y="43"/>
                    <a:pt x="50" y="43"/>
                    <a:pt x="50" y="44"/>
                  </a:cubicBezTo>
                  <a:cubicBezTo>
                    <a:pt x="51" y="43"/>
                    <a:pt x="50" y="44"/>
                    <a:pt x="51" y="45"/>
                  </a:cubicBezTo>
                  <a:cubicBezTo>
                    <a:pt x="52" y="46"/>
                    <a:pt x="53" y="46"/>
                    <a:pt x="54" y="47"/>
                  </a:cubicBezTo>
                  <a:cubicBezTo>
                    <a:pt x="55" y="48"/>
                    <a:pt x="58" y="47"/>
                    <a:pt x="60" y="47"/>
                  </a:cubicBezTo>
                  <a:cubicBezTo>
                    <a:pt x="58" y="48"/>
                    <a:pt x="58" y="46"/>
                    <a:pt x="57" y="4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Slovenia">
              <a:extLst>
                <a:ext uri="{FF2B5EF4-FFF2-40B4-BE49-F238E27FC236}">
                  <a16:creationId xmlns:a16="http://schemas.microsoft.com/office/drawing/2014/main" id="{F9538CAD-5B7E-8267-BE41-37F86375B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239" y="1500649"/>
              <a:ext cx="76176" cy="43674"/>
            </a:xfrm>
            <a:custGeom>
              <a:avLst/>
              <a:gdLst>
                <a:gd name="T0" fmla="*/ 6 w 32"/>
                <a:gd name="T1" fmla="*/ 17 h 18"/>
                <a:gd name="T2" fmla="*/ 6 w 32"/>
                <a:gd name="T3" fmla="*/ 16 h 18"/>
                <a:gd name="T4" fmla="*/ 7 w 32"/>
                <a:gd name="T5" fmla="*/ 17 h 18"/>
                <a:gd name="T6" fmla="*/ 8 w 32"/>
                <a:gd name="T7" fmla="*/ 16 h 18"/>
                <a:gd name="T8" fmla="*/ 10 w 32"/>
                <a:gd name="T9" fmla="*/ 17 h 18"/>
                <a:gd name="T10" fmla="*/ 10 w 32"/>
                <a:gd name="T11" fmla="*/ 16 h 18"/>
                <a:gd name="T12" fmla="*/ 11 w 32"/>
                <a:gd name="T13" fmla="*/ 16 h 18"/>
                <a:gd name="T14" fmla="*/ 11 w 32"/>
                <a:gd name="T15" fmla="*/ 14 h 18"/>
                <a:gd name="T16" fmla="*/ 15 w 32"/>
                <a:gd name="T17" fmla="*/ 17 h 18"/>
                <a:gd name="T18" fmla="*/ 15 w 32"/>
                <a:gd name="T19" fmla="*/ 15 h 18"/>
                <a:gd name="T20" fmla="*/ 17 w 32"/>
                <a:gd name="T21" fmla="*/ 17 h 18"/>
                <a:gd name="T22" fmla="*/ 20 w 32"/>
                <a:gd name="T23" fmla="*/ 16 h 18"/>
                <a:gd name="T24" fmla="*/ 18 w 32"/>
                <a:gd name="T25" fmla="*/ 16 h 18"/>
                <a:gd name="T26" fmla="*/ 20 w 32"/>
                <a:gd name="T27" fmla="*/ 14 h 18"/>
                <a:gd name="T28" fmla="*/ 18 w 32"/>
                <a:gd name="T29" fmla="*/ 14 h 18"/>
                <a:gd name="T30" fmla="*/ 23 w 32"/>
                <a:gd name="T31" fmla="*/ 13 h 18"/>
                <a:gd name="T32" fmla="*/ 23 w 32"/>
                <a:gd name="T33" fmla="*/ 11 h 18"/>
                <a:gd name="T34" fmla="*/ 22 w 32"/>
                <a:gd name="T35" fmla="*/ 8 h 18"/>
                <a:gd name="T36" fmla="*/ 26 w 32"/>
                <a:gd name="T37" fmla="*/ 8 h 18"/>
                <a:gd name="T38" fmla="*/ 26 w 32"/>
                <a:gd name="T39" fmla="*/ 6 h 18"/>
                <a:gd name="T40" fmla="*/ 28 w 32"/>
                <a:gd name="T41" fmla="*/ 6 h 18"/>
                <a:gd name="T42" fmla="*/ 29 w 32"/>
                <a:gd name="T43" fmla="*/ 6 h 18"/>
                <a:gd name="T44" fmla="*/ 32 w 32"/>
                <a:gd name="T45" fmla="*/ 5 h 18"/>
                <a:gd name="T46" fmla="*/ 30 w 32"/>
                <a:gd name="T47" fmla="*/ 4 h 18"/>
                <a:gd name="T48" fmla="*/ 30 w 32"/>
                <a:gd name="T49" fmla="*/ 3 h 18"/>
                <a:gd name="T50" fmla="*/ 27 w 32"/>
                <a:gd name="T51" fmla="*/ 1 h 18"/>
                <a:gd name="T52" fmla="*/ 25 w 32"/>
                <a:gd name="T53" fmla="*/ 2 h 18"/>
                <a:gd name="T54" fmla="*/ 27 w 32"/>
                <a:gd name="T55" fmla="*/ 4 h 18"/>
                <a:gd name="T56" fmla="*/ 22 w 32"/>
                <a:gd name="T57" fmla="*/ 2 h 18"/>
                <a:gd name="T58" fmla="*/ 21 w 32"/>
                <a:gd name="T59" fmla="*/ 4 h 18"/>
                <a:gd name="T60" fmla="*/ 19 w 32"/>
                <a:gd name="T61" fmla="*/ 4 h 18"/>
                <a:gd name="T62" fmla="*/ 14 w 32"/>
                <a:gd name="T63" fmla="*/ 4 h 18"/>
                <a:gd name="T64" fmla="*/ 11 w 32"/>
                <a:gd name="T65" fmla="*/ 5 h 18"/>
                <a:gd name="T66" fmla="*/ 12 w 32"/>
                <a:gd name="T67" fmla="*/ 7 h 18"/>
                <a:gd name="T68" fmla="*/ 4 w 32"/>
                <a:gd name="T69" fmla="*/ 5 h 18"/>
                <a:gd name="T70" fmla="*/ 3 w 32"/>
                <a:gd name="T71" fmla="*/ 5 h 18"/>
                <a:gd name="T72" fmla="*/ 0 w 32"/>
                <a:gd name="T73" fmla="*/ 8 h 18"/>
                <a:gd name="T74" fmla="*/ 2 w 32"/>
                <a:gd name="T75" fmla="*/ 9 h 18"/>
                <a:gd name="T76" fmla="*/ 1 w 32"/>
                <a:gd name="T77" fmla="*/ 10 h 18"/>
                <a:gd name="T78" fmla="*/ 2 w 32"/>
                <a:gd name="T79" fmla="*/ 10 h 18"/>
                <a:gd name="T80" fmla="*/ 1 w 32"/>
                <a:gd name="T81" fmla="*/ 12 h 18"/>
                <a:gd name="T82" fmla="*/ 5 w 32"/>
                <a:gd name="T83" fmla="*/ 16 h 18"/>
                <a:gd name="T84" fmla="*/ 4 w 32"/>
                <a:gd name="T85" fmla="*/ 16 h 18"/>
                <a:gd name="T86" fmla="*/ 1 w 32"/>
                <a:gd name="T87" fmla="*/ 15 h 18"/>
                <a:gd name="T88" fmla="*/ 6 w 32"/>
                <a:gd name="T8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2" h="18">
                  <a:moveTo>
                    <a:pt x="6" y="17"/>
                  </a:move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7" y="17"/>
                    <a:pt x="7" y="17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5"/>
                    <a:pt x="13" y="17"/>
                    <a:pt x="15" y="17"/>
                  </a:cubicBezTo>
                  <a:cubicBezTo>
                    <a:pt x="15" y="17"/>
                    <a:pt x="15" y="16"/>
                    <a:pt x="15" y="15"/>
                  </a:cubicBezTo>
                  <a:cubicBezTo>
                    <a:pt x="16" y="16"/>
                    <a:pt x="16" y="17"/>
                    <a:pt x="17" y="17"/>
                  </a:cubicBezTo>
                  <a:cubicBezTo>
                    <a:pt x="18" y="17"/>
                    <a:pt x="20" y="18"/>
                    <a:pt x="20" y="16"/>
                  </a:cubicBezTo>
                  <a:cubicBezTo>
                    <a:pt x="19" y="16"/>
                    <a:pt x="19" y="16"/>
                    <a:pt x="18" y="16"/>
                  </a:cubicBezTo>
                  <a:cubicBezTo>
                    <a:pt x="19" y="15"/>
                    <a:pt x="19" y="15"/>
                    <a:pt x="20" y="14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20" y="13"/>
                    <a:pt x="20" y="13"/>
                    <a:pt x="23" y="13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2" y="10"/>
                    <a:pt x="22" y="9"/>
                    <a:pt x="22" y="8"/>
                  </a:cubicBezTo>
                  <a:cubicBezTo>
                    <a:pt x="23" y="8"/>
                    <a:pt x="25" y="8"/>
                    <a:pt x="26" y="8"/>
                  </a:cubicBezTo>
                  <a:cubicBezTo>
                    <a:pt x="26" y="8"/>
                    <a:pt x="26" y="7"/>
                    <a:pt x="26" y="6"/>
                  </a:cubicBezTo>
                  <a:cubicBezTo>
                    <a:pt x="27" y="6"/>
                    <a:pt x="27" y="6"/>
                    <a:pt x="28" y="6"/>
                  </a:cubicBezTo>
                  <a:cubicBezTo>
                    <a:pt x="29" y="6"/>
                    <a:pt x="28" y="6"/>
                    <a:pt x="29" y="6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1" y="5"/>
                    <a:pt x="31" y="4"/>
                    <a:pt x="30" y="4"/>
                  </a:cubicBezTo>
                  <a:cubicBezTo>
                    <a:pt x="29" y="4"/>
                    <a:pt x="30" y="3"/>
                    <a:pt x="30" y="3"/>
                  </a:cubicBezTo>
                  <a:cubicBezTo>
                    <a:pt x="29" y="1"/>
                    <a:pt x="28" y="1"/>
                    <a:pt x="27" y="1"/>
                  </a:cubicBezTo>
                  <a:cubicBezTo>
                    <a:pt x="26" y="2"/>
                    <a:pt x="25" y="0"/>
                    <a:pt x="25" y="2"/>
                  </a:cubicBezTo>
                  <a:cubicBezTo>
                    <a:pt x="25" y="3"/>
                    <a:pt x="26" y="4"/>
                    <a:pt x="27" y="4"/>
                  </a:cubicBezTo>
                  <a:cubicBezTo>
                    <a:pt x="25" y="3"/>
                    <a:pt x="23" y="3"/>
                    <a:pt x="22" y="2"/>
                  </a:cubicBezTo>
                  <a:cubicBezTo>
                    <a:pt x="21" y="2"/>
                    <a:pt x="21" y="4"/>
                    <a:pt x="21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4"/>
                    <a:pt x="15" y="3"/>
                    <a:pt x="14" y="4"/>
                  </a:cubicBezTo>
                  <a:cubicBezTo>
                    <a:pt x="13" y="6"/>
                    <a:pt x="13" y="5"/>
                    <a:pt x="11" y="5"/>
                  </a:cubicBezTo>
                  <a:cubicBezTo>
                    <a:pt x="11" y="6"/>
                    <a:pt x="11" y="6"/>
                    <a:pt x="12" y="7"/>
                  </a:cubicBezTo>
                  <a:cubicBezTo>
                    <a:pt x="10" y="4"/>
                    <a:pt x="7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2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2" y="13"/>
                    <a:pt x="5" y="14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1" y="15"/>
                  </a:cubicBezTo>
                  <a:cubicBezTo>
                    <a:pt x="3" y="18"/>
                    <a:pt x="3" y="17"/>
                    <a:pt x="6" y="1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Slovakia">
              <a:extLst>
                <a:ext uri="{FF2B5EF4-FFF2-40B4-BE49-F238E27FC236}">
                  <a16:creationId xmlns:a16="http://schemas.microsoft.com/office/drawing/2014/main" id="{3D0FC3A5-8DBB-88C7-75FC-FAA71E736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416" y="1428536"/>
              <a:ext cx="139148" cy="50784"/>
            </a:xfrm>
            <a:custGeom>
              <a:avLst/>
              <a:gdLst>
                <a:gd name="T0" fmla="*/ 46 w 58"/>
                <a:gd name="T1" fmla="*/ 1 h 21"/>
                <a:gd name="T2" fmla="*/ 44 w 58"/>
                <a:gd name="T3" fmla="*/ 3 h 21"/>
                <a:gd name="T4" fmla="*/ 41 w 58"/>
                <a:gd name="T5" fmla="*/ 2 h 21"/>
                <a:gd name="T6" fmla="*/ 35 w 58"/>
                <a:gd name="T7" fmla="*/ 5 h 21"/>
                <a:gd name="T8" fmla="*/ 31 w 58"/>
                <a:gd name="T9" fmla="*/ 5 h 21"/>
                <a:gd name="T10" fmla="*/ 32 w 58"/>
                <a:gd name="T11" fmla="*/ 2 h 21"/>
                <a:gd name="T12" fmla="*/ 30 w 58"/>
                <a:gd name="T13" fmla="*/ 1 h 21"/>
                <a:gd name="T14" fmla="*/ 28 w 58"/>
                <a:gd name="T15" fmla="*/ 0 h 21"/>
                <a:gd name="T16" fmla="*/ 24 w 58"/>
                <a:gd name="T17" fmla="*/ 2 h 21"/>
                <a:gd name="T18" fmla="*/ 22 w 58"/>
                <a:gd name="T19" fmla="*/ 1 h 21"/>
                <a:gd name="T20" fmla="*/ 19 w 58"/>
                <a:gd name="T21" fmla="*/ 1 h 21"/>
                <a:gd name="T22" fmla="*/ 19 w 58"/>
                <a:gd name="T23" fmla="*/ 2 h 21"/>
                <a:gd name="T24" fmla="*/ 17 w 58"/>
                <a:gd name="T25" fmla="*/ 2 h 21"/>
                <a:gd name="T26" fmla="*/ 18 w 58"/>
                <a:gd name="T27" fmla="*/ 4 h 21"/>
                <a:gd name="T28" fmla="*/ 15 w 58"/>
                <a:gd name="T29" fmla="*/ 4 h 21"/>
                <a:gd name="T30" fmla="*/ 15 w 58"/>
                <a:gd name="T31" fmla="*/ 6 h 21"/>
                <a:gd name="T32" fmla="*/ 13 w 58"/>
                <a:gd name="T33" fmla="*/ 7 h 21"/>
                <a:gd name="T34" fmla="*/ 11 w 58"/>
                <a:gd name="T35" fmla="*/ 8 h 21"/>
                <a:gd name="T36" fmla="*/ 6 w 58"/>
                <a:gd name="T37" fmla="*/ 8 h 21"/>
                <a:gd name="T38" fmla="*/ 4 w 58"/>
                <a:gd name="T39" fmla="*/ 9 h 21"/>
                <a:gd name="T40" fmla="*/ 4 w 58"/>
                <a:gd name="T41" fmla="*/ 12 h 21"/>
                <a:gd name="T42" fmla="*/ 6 w 58"/>
                <a:gd name="T43" fmla="*/ 18 h 21"/>
                <a:gd name="T44" fmla="*/ 7 w 58"/>
                <a:gd name="T45" fmla="*/ 18 h 21"/>
                <a:gd name="T46" fmla="*/ 12 w 58"/>
                <a:gd name="T47" fmla="*/ 21 h 21"/>
                <a:gd name="T48" fmla="*/ 22 w 58"/>
                <a:gd name="T49" fmla="*/ 21 h 21"/>
                <a:gd name="T50" fmla="*/ 21 w 58"/>
                <a:gd name="T51" fmla="*/ 18 h 21"/>
                <a:gd name="T52" fmla="*/ 23 w 58"/>
                <a:gd name="T53" fmla="*/ 17 h 21"/>
                <a:gd name="T54" fmla="*/ 25 w 58"/>
                <a:gd name="T55" fmla="*/ 17 h 21"/>
                <a:gd name="T56" fmla="*/ 28 w 58"/>
                <a:gd name="T57" fmla="*/ 17 h 21"/>
                <a:gd name="T58" fmla="*/ 30 w 58"/>
                <a:gd name="T59" fmla="*/ 15 h 21"/>
                <a:gd name="T60" fmla="*/ 34 w 58"/>
                <a:gd name="T61" fmla="*/ 16 h 21"/>
                <a:gd name="T62" fmla="*/ 36 w 58"/>
                <a:gd name="T63" fmla="*/ 15 h 21"/>
                <a:gd name="T64" fmla="*/ 38 w 58"/>
                <a:gd name="T65" fmla="*/ 12 h 21"/>
                <a:gd name="T66" fmla="*/ 42 w 58"/>
                <a:gd name="T67" fmla="*/ 12 h 21"/>
                <a:gd name="T68" fmla="*/ 45 w 58"/>
                <a:gd name="T69" fmla="*/ 13 h 21"/>
                <a:gd name="T70" fmla="*/ 48 w 58"/>
                <a:gd name="T71" fmla="*/ 11 h 21"/>
                <a:gd name="T72" fmla="*/ 51 w 58"/>
                <a:gd name="T73" fmla="*/ 14 h 21"/>
                <a:gd name="T74" fmla="*/ 54 w 58"/>
                <a:gd name="T75" fmla="*/ 14 h 21"/>
                <a:gd name="T76" fmla="*/ 56 w 58"/>
                <a:gd name="T77" fmla="*/ 13 h 21"/>
                <a:gd name="T78" fmla="*/ 57 w 58"/>
                <a:gd name="T79" fmla="*/ 10 h 21"/>
                <a:gd name="T80" fmla="*/ 58 w 58"/>
                <a:gd name="T81" fmla="*/ 6 h 21"/>
                <a:gd name="T82" fmla="*/ 54 w 58"/>
                <a:gd name="T83" fmla="*/ 4 h 21"/>
                <a:gd name="T84" fmla="*/ 46 w 58"/>
                <a:gd name="T8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8" h="21">
                  <a:moveTo>
                    <a:pt x="46" y="1"/>
                  </a:moveTo>
                  <a:cubicBezTo>
                    <a:pt x="47" y="1"/>
                    <a:pt x="44" y="3"/>
                    <a:pt x="44" y="3"/>
                  </a:cubicBezTo>
                  <a:cubicBezTo>
                    <a:pt x="42" y="4"/>
                    <a:pt x="43" y="3"/>
                    <a:pt x="41" y="2"/>
                  </a:cubicBezTo>
                  <a:cubicBezTo>
                    <a:pt x="39" y="1"/>
                    <a:pt x="34" y="2"/>
                    <a:pt x="35" y="5"/>
                  </a:cubicBezTo>
                  <a:cubicBezTo>
                    <a:pt x="33" y="3"/>
                    <a:pt x="32" y="4"/>
                    <a:pt x="31" y="5"/>
                  </a:cubicBezTo>
                  <a:cubicBezTo>
                    <a:pt x="31" y="4"/>
                    <a:pt x="31" y="3"/>
                    <a:pt x="32" y="2"/>
                  </a:cubicBezTo>
                  <a:cubicBezTo>
                    <a:pt x="30" y="3"/>
                    <a:pt x="31" y="2"/>
                    <a:pt x="30" y="1"/>
                  </a:cubicBezTo>
                  <a:cubicBezTo>
                    <a:pt x="29" y="0"/>
                    <a:pt x="29" y="1"/>
                    <a:pt x="28" y="0"/>
                  </a:cubicBezTo>
                  <a:cubicBezTo>
                    <a:pt x="27" y="1"/>
                    <a:pt x="26" y="2"/>
                    <a:pt x="24" y="2"/>
                  </a:cubicBezTo>
                  <a:cubicBezTo>
                    <a:pt x="23" y="2"/>
                    <a:pt x="24" y="0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8" y="2"/>
                    <a:pt x="18" y="3"/>
                    <a:pt x="17" y="2"/>
                  </a:cubicBezTo>
                  <a:cubicBezTo>
                    <a:pt x="18" y="3"/>
                    <a:pt x="17" y="3"/>
                    <a:pt x="18" y="4"/>
                  </a:cubicBezTo>
                  <a:cubicBezTo>
                    <a:pt x="17" y="4"/>
                    <a:pt x="16" y="4"/>
                    <a:pt x="15" y="4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4" y="6"/>
                    <a:pt x="13" y="6"/>
                    <a:pt x="13" y="7"/>
                  </a:cubicBezTo>
                  <a:cubicBezTo>
                    <a:pt x="13" y="9"/>
                    <a:pt x="11" y="7"/>
                    <a:pt x="11" y="8"/>
                  </a:cubicBezTo>
                  <a:cubicBezTo>
                    <a:pt x="10" y="10"/>
                    <a:pt x="7" y="9"/>
                    <a:pt x="6" y="8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11"/>
                    <a:pt x="4" y="12"/>
                  </a:cubicBezTo>
                  <a:cubicBezTo>
                    <a:pt x="0" y="13"/>
                    <a:pt x="5" y="17"/>
                    <a:pt x="6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8" y="19"/>
                    <a:pt x="10" y="20"/>
                    <a:pt x="12" y="21"/>
                  </a:cubicBezTo>
                  <a:cubicBezTo>
                    <a:pt x="15" y="21"/>
                    <a:pt x="19" y="21"/>
                    <a:pt x="22" y="21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2" y="18"/>
                    <a:pt x="22" y="18"/>
                    <a:pt x="23" y="17"/>
                  </a:cubicBezTo>
                  <a:cubicBezTo>
                    <a:pt x="23" y="16"/>
                    <a:pt x="24" y="17"/>
                    <a:pt x="25" y="17"/>
                  </a:cubicBezTo>
                  <a:cubicBezTo>
                    <a:pt x="26" y="17"/>
                    <a:pt x="27" y="17"/>
                    <a:pt x="28" y="17"/>
                  </a:cubicBezTo>
                  <a:cubicBezTo>
                    <a:pt x="29" y="16"/>
                    <a:pt x="28" y="15"/>
                    <a:pt x="30" y="15"/>
                  </a:cubicBezTo>
                  <a:cubicBezTo>
                    <a:pt x="32" y="15"/>
                    <a:pt x="32" y="17"/>
                    <a:pt x="34" y="16"/>
                  </a:cubicBezTo>
                  <a:cubicBezTo>
                    <a:pt x="35" y="15"/>
                    <a:pt x="36" y="16"/>
                    <a:pt x="36" y="15"/>
                  </a:cubicBezTo>
                  <a:cubicBezTo>
                    <a:pt x="37" y="14"/>
                    <a:pt x="37" y="13"/>
                    <a:pt x="38" y="12"/>
                  </a:cubicBezTo>
                  <a:cubicBezTo>
                    <a:pt x="38" y="11"/>
                    <a:pt x="41" y="11"/>
                    <a:pt x="42" y="12"/>
                  </a:cubicBezTo>
                  <a:cubicBezTo>
                    <a:pt x="43" y="12"/>
                    <a:pt x="44" y="13"/>
                    <a:pt x="45" y="13"/>
                  </a:cubicBezTo>
                  <a:cubicBezTo>
                    <a:pt x="46" y="13"/>
                    <a:pt x="47" y="11"/>
                    <a:pt x="48" y="11"/>
                  </a:cubicBezTo>
                  <a:cubicBezTo>
                    <a:pt x="49" y="11"/>
                    <a:pt x="50" y="14"/>
                    <a:pt x="51" y="14"/>
                  </a:cubicBezTo>
                  <a:cubicBezTo>
                    <a:pt x="52" y="14"/>
                    <a:pt x="53" y="14"/>
                    <a:pt x="54" y="14"/>
                  </a:cubicBezTo>
                  <a:cubicBezTo>
                    <a:pt x="55" y="14"/>
                    <a:pt x="55" y="13"/>
                    <a:pt x="56" y="13"/>
                  </a:cubicBezTo>
                  <a:cubicBezTo>
                    <a:pt x="55" y="11"/>
                    <a:pt x="57" y="11"/>
                    <a:pt x="57" y="10"/>
                  </a:cubicBezTo>
                  <a:cubicBezTo>
                    <a:pt x="57" y="9"/>
                    <a:pt x="58" y="7"/>
                    <a:pt x="58" y="6"/>
                  </a:cubicBezTo>
                  <a:cubicBezTo>
                    <a:pt x="56" y="5"/>
                    <a:pt x="55" y="5"/>
                    <a:pt x="54" y="4"/>
                  </a:cubicBezTo>
                  <a:cubicBezTo>
                    <a:pt x="51" y="2"/>
                    <a:pt x="49" y="2"/>
                    <a:pt x="46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Singapore">
              <a:extLst>
                <a:ext uri="{FF2B5EF4-FFF2-40B4-BE49-F238E27FC236}">
                  <a16:creationId xmlns:a16="http://schemas.microsoft.com/office/drawing/2014/main" id="{6EBF5116-2C63-69AE-BB0A-D4B3DCFA7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523" y="2743838"/>
              <a:ext cx="10157" cy="5079"/>
            </a:xfrm>
            <a:custGeom>
              <a:avLst/>
              <a:gdLst>
                <a:gd name="T0" fmla="*/ 0 w 4"/>
                <a:gd name="T1" fmla="*/ 1 h 2"/>
                <a:gd name="T2" fmla="*/ 2 w 4"/>
                <a:gd name="T3" fmla="*/ 2 h 2"/>
                <a:gd name="T4" fmla="*/ 4 w 4"/>
                <a:gd name="T5" fmla="*/ 0 h 2"/>
                <a:gd name="T6" fmla="*/ 2 w 4"/>
                <a:gd name="T7" fmla="*/ 0 h 2"/>
                <a:gd name="T8" fmla="*/ 1 w 4"/>
                <a:gd name="T9" fmla="*/ 0 h 2"/>
                <a:gd name="T10" fmla="*/ 0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Sierra Leone">
              <a:extLst>
                <a:ext uri="{FF2B5EF4-FFF2-40B4-BE49-F238E27FC236}">
                  <a16:creationId xmlns:a16="http://schemas.microsoft.com/office/drawing/2014/main" id="{8498DBFD-3CD8-AB73-0C32-63EA810E4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315" y="2508201"/>
              <a:ext cx="76176" cy="86333"/>
            </a:xfrm>
            <a:custGeom>
              <a:avLst/>
              <a:gdLst>
                <a:gd name="T0" fmla="*/ 24 w 32"/>
                <a:gd name="T1" fmla="*/ 30 h 36"/>
                <a:gd name="T2" fmla="*/ 29 w 32"/>
                <a:gd name="T3" fmla="*/ 25 h 36"/>
                <a:gd name="T4" fmla="*/ 29 w 32"/>
                <a:gd name="T5" fmla="*/ 22 h 36"/>
                <a:gd name="T6" fmla="*/ 31 w 32"/>
                <a:gd name="T7" fmla="*/ 20 h 36"/>
                <a:gd name="T8" fmla="*/ 32 w 32"/>
                <a:gd name="T9" fmla="*/ 17 h 36"/>
                <a:gd name="T10" fmla="*/ 30 w 32"/>
                <a:gd name="T11" fmla="*/ 18 h 36"/>
                <a:gd name="T12" fmla="*/ 28 w 32"/>
                <a:gd name="T13" fmla="*/ 20 h 36"/>
                <a:gd name="T14" fmla="*/ 29 w 32"/>
                <a:gd name="T15" fmla="*/ 16 h 36"/>
                <a:gd name="T16" fmla="*/ 30 w 32"/>
                <a:gd name="T17" fmla="*/ 16 h 36"/>
                <a:gd name="T18" fmla="*/ 29 w 32"/>
                <a:gd name="T19" fmla="*/ 13 h 36"/>
                <a:gd name="T20" fmla="*/ 27 w 32"/>
                <a:gd name="T21" fmla="*/ 11 h 36"/>
                <a:gd name="T22" fmla="*/ 26 w 32"/>
                <a:gd name="T23" fmla="*/ 6 h 36"/>
                <a:gd name="T24" fmla="*/ 22 w 32"/>
                <a:gd name="T25" fmla="*/ 1 h 36"/>
                <a:gd name="T26" fmla="*/ 15 w 32"/>
                <a:gd name="T27" fmla="*/ 0 h 36"/>
                <a:gd name="T28" fmla="*/ 13 w 32"/>
                <a:gd name="T29" fmla="*/ 2 h 36"/>
                <a:gd name="T30" fmla="*/ 9 w 32"/>
                <a:gd name="T31" fmla="*/ 2 h 36"/>
                <a:gd name="T32" fmla="*/ 10 w 32"/>
                <a:gd name="T33" fmla="*/ 4 h 36"/>
                <a:gd name="T34" fmla="*/ 7 w 32"/>
                <a:gd name="T35" fmla="*/ 7 h 36"/>
                <a:gd name="T36" fmla="*/ 7 w 32"/>
                <a:gd name="T37" fmla="*/ 8 h 36"/>
                <a:gd name="T38" fmla="*/ 6 w 32"/>
                <a:gd name="T39" fmla="*/ 10 h 36"/>
                <a:gd name="T40" fmla="*/ 5 w 32"/>
                <a:gd name="T41" fmla="*/ 8 h 36"/>
                <a:gd name="T42" fmla="*/ 5 w 32"/>
                <a:gd name="T43" fmla="*/ 11 h 36"/>
                <a:gd name="T44" fmla="*/ 2 w 32"/>
                <a:gd name="T45" fmla="*/ 11 h 36"/>
                <a:gd name="T46" fmla="*/ 4 w 32"/>
                <a:gd name="T47" fmla="*/ 12 h 36"/>
                <a:gd name="T48" fmla="*/ 2 w 32"/>
                <a:gd name="T49" fmla="*/ 14 h 36"/>
                <a:gd name="T50" fmla="*/ 2 w 32"/>
                <a:gd name="T51" fmla="*/ 16 h 36"/>
                <a:gd name="T52" fmla="*/ 6 w 32"/>
                <a:gd name="T53" fmla="*/ 17 h 36"/>
                <a:gd name="T54" fmla="*/ 5 w 32"/>
                <a:gd name="T55" fmla="*/ 17 h 36"/>
                <a:gd name="T56" fmla="*/ 5 w 32"/>
                <a:gd name="T57" fmla="*/ 19 h 36"/>
                <a:gd name="T58" fmla="*/ 1 w 32"/>
                <a:gd name="T59" fmla="*/ 17 h 36"/>
                <a:gd name="T60" fmla="*/ 2 w 32"/>
                <a:gd name="T61" fmla="*/ 22 h 36"/>
                <a:gd name="T62" fmla="*/ 5 w 32"/>
                <a:gd name="T63" fmla="*/ 20 h 36"/>
                <a:gd name="T64" fmla="*/ 6 w 32"/>
                <a:gd name="T65" fmla="*/ 24 h 36"/>
                <a:gd name="T66" fmla="*/ 5 w 32"/>
                <a:gd name="T67" fmla="*/ 24 h 36"/>
                <a:gd name="T68" fmla="*/ 8 w 32"/>
                <a:gd name="T69" fmla="*/ 27 h 36"/>
                <a:gd name="T70" fmla="*/ 11 w 32"/>
                <a:gd name="T71" fmla="*/ 25 h 36"/>
                <a:gd name="T72" fmla="*/ 9 w 32"/>
                <a:gd name="T73" fmla="*/ 28 h 36"/>
                <a:gd name="T74" fmla="*/ 6 w 32"/>
                <a:gd name="T75" fmla="*/ 28 h 36"/>
                <a:gd name="T76" fmla="*/ 10 w 32"/>
                <a:gd name="T77" fmla="*/ 30 h 36"/>
                <a:gd name="T78" fmla="*/ 9 w 32"/>
                <a:gd name="T79" fmla="*/ 31 h 36"/>
                <a:gd name="T80" fmla="*/ 15 w 32"/>
                <a:gd name="T81" fmla="*/ 33 h 36"/>
                <a:gd name="T82" fmla="*/ 19 w 32"/>
                <a:gd name="T83" fmla="*/ 35 h 36"/>
                <a:gd name="T84" fmla="*/ 19 w 32"/>
                <a:gd name="T85" fmla="*/ 36 h 36"/>
                <a:gd name="T86" fmla="*/ 24 w 32"/>
                <a:gd name="T8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2" h="36">
                  <a:moveTo>
                    <a:pt x="24" y="30"/>
                  </a:moveTo>
                  <a:cubicBezTo>
                    <a:pt x="26" y="29"/>
                    <a:pt x="28" y="27"/>
                    <a:pt x="29" y="25"/>
                  </a:cubicBezTo>
                  <a:cubicBezTo>
                    <a:pt x="29" y="25"/>
                    <a:pt x="28" y="22"/>
                    <a:pt x="29" y="22"/>
                  </a:cubicBezTo>
                  <a:cubicBezTo>
                    <a:pt x="31" y="21"/>
                    <a:pt x="31" y="22"/>
                    <a:pt x="31" y="20"/>
                  </a:cubicBezTo>
                  <a:cubicBezTo>
                    <a:pt x="31" y="19"/>
                    <a:pt x="31" y="18"/>
                    <a:pt x="32" y="17"/>
                  </a:cubicBezTo>
                  <a:cubicBezTo>
                    <a:pt x="32" y="17"/>
                    <a:pt x="30" y="18"/>
                    <a:pt x="30" y="18"/>
                  </a:cubicBezTo>
                  <a:cubicBezTo>
                    <a:pt x="30" y="19"/>
                    <a:pt x="29" y="21"/>
                    <a:pt x="28" y="20"/>
                  </a:cubicBezTo>
                  <a:cubicBezTo>
                    <a:pt x="27" y="19"/>
                    <a:pt x="29" y="18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29" y="15"/>
                    <a:pt x="29" y="14"/>
                    <a:pt x="29" y="13"/>
                  </a:cubicBezTo>
                  <a:cubicBezTo>
                    <a:pt x="29" y="11"/>
                    <a:pt x="29" y="11"/>
                    <a:pt x="27" y="11"/>
                  </a:cubicBezTo>
                  <a:cubicBezTo>
                    <a:pt x="29" y="9"/>
                    <a:pt x="27" y="8"/>
                    <a:pt x="26" y="6"/>
                  </a:cubicBezTo>
                  <a:cubicBezTo>
                    <a:pt x="26" y="4"/>
                    <a:pt x="23" y="1"/>
                    <a:pt x="22" y="1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1"/>
                    <a:pt x="16" y="2"/>
                    <a:pt x="13" y="2"/>
                  </a:cubicBezTo>
                  <a:cubicBezTo>
                    <a:pt x="12" y="2"/>
                    <a:pt x="11" y="2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ubicBezTo>
                    <a:pt x="8" y="4"/>
                    <a:pt x="8" y="5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9"/>
                    <a:pt x="6" y="8"/>
                    <a:pt x="6" y="10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0" y="11"/>
                    <a:pt x="2" y="13"/>
                    <a:pt x="4" y="12"/>
                  </a:cubicBezTo>
                  <a:cubicBezTo>
                    <a:pt x="4" y="14"/>
                    <a:pt x="3" y="13"/>
                    <a:pt x="2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5"/>
                    <a:pt x="5" y="16"/>
                    <a:pt x="6" y="17"/>
                  </a:cubicBezTo>
                  <a:cubicBezTo>
                    <a:pt x="6" y="17"/>
                    <a:pt x="5" y="18"/>
                    <a:pt x="5" y="17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3" y="19"/>
                    <a:pt x="3" y="17"/>
                    <a:pt x="1" y="17"/>
                  </a:cubicBezTo>
                  <a:cubicBezTo>
                    <a:pt x="2" y="19"/>
                    <a:pt x="3" y="20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4" y="22"/>
                    <a:pt x="6" y="22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5"/>
                    <a:pt x="7" y="26"/>
                    <a:pt x="8" y="27"/>
                  </a:cubicBezTo>
                  <a:cubicBezTo>
                    <a:pt x="8" y="27"/>
                    <a:pt x="10" y="25"/>
                    <a:pt x="11" y="25"/>
                  </a:cubicBezTo>
                  <a:cubicBezTo>
                    <a:pt x="10" y="26"/>
                    <a:pt x="10" y="28"/>
                    <a:pt x="9" y="28"/>
                  </a:cubicBezTo>
                  <a:cubicBezTo>
                    <a:pt x="8" y="28"/>
                    <a:pt x="6" y="28"/>
                    <a:pt x="6" y="28"/>
                  </a:cubicBezTo>
                  <a:cubicBezTo>
                    <a:pt x="7" y="30"/>
                    <a:pt x="7" y="30"/>
                    <a:pt x="10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1" y="31"/>
                    <a:pt x="13" y="33"/>
                    <a:pt x="15" y="33"/>
                  </a:cubicBezTo>
                  <a:cubicBezTo>
                    <a:pt x="17" y="33"/>
                    <a:pt x="17" y="33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21" y="34"/>
                    <a:pt x="22" y="31"/>
                    <a:pt x="24" y="3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Sicilia (Italy)">
              <a:extLst>
                <a:ext uri="{FF2B5EF4-FFF2-40B4-BE49-F238E27FC236}">
                  <a16:creationId xmlns:a16="http://schemas.microsoft.com/office/drawing/2014/main" id="{743E9D71-65F4-04C0-B1CD-F0257467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863" y="1736286"/>
              <a:ext cx="77191" cy="45706"/>
            </a:xfrm>
            <a:custGeom>
              <a:avLst/>
              <a:gdLst>
                <a:gd name="T0" fmla="*/ 3 w 32"/>
                <a:gd name="T1" fmla="*/ 2 h 19"/>
                <a:gd name="T2" fmla="*/ 1 w 32"/>
                <a:gd name="T3" fmla="*/ 6 h 19"/>
                <a:gd name="T4" fmla="*/ 3 w 32"/>
                <a:gd name="T5" fmla="*/ 9 h 19"/>
                <a:gd name="T6" fmla="*/ 6 w 32"/>
                <a:gd name="T7" fmla="*/ 9 h 19"/>
                <a:gd name="T8" fmla="*/ 9 w 32"/>
                <a:gd name="T9" fmla="*/ 11 h 19"/>
                <a:gd name="T10" fmla="*/ 11 w 32"/>
                <a:gd name="T11" fmla="*/ 13 h 19"/>
                <a:gd name="T12" fmla="*/ 15 w 32"/>
                <a:gd name="T13" fmla="*/ 14 h 19"/>
                <a:gd name="T14" fmla="*/ 20 w 32"/>
                <a:gd name="T15" fmla="*/ 18 h 19"/>
                <a:gd name="T16" fmla="*/ 27 w 32"/>
                <a:gd name="T17" fmla="*/ 19 h 19"/>
                <a:gd name="T18" fmla="*/ 30 w 32"/>
                <a:gd name="T19" fmla="*/ 15 h 19"/>
                <a:gd name="T20" fmla="*/ 27 w 32"/>
                <a:gd name="T21" fmla="*/ 13 h 19"/>
                <a:gd name="T22" fmla="*/ 28 w 32"/>
                <a:gd name="T23" fmla="*/ 12 h 19"/>
                <a:gd name="T24" fmla="*/ 32 w 32"/>
                <a:gd name="T25" fmla="*/ 1 h 19"/>
                <a:gd name="T26" fmla="*/ 28 w 32"/>
                <a:gd name="T27" fmla="*/ 2 h 19"/>
                <a:gd name="T28" fmla="*/ 28 w 32"/>
                <a:gd name="T29" fmla="*/ 1 h 19"/>
                <a:gd name="T30" fmla="*/ 26 w 32"/>
                <a:gd name="T31" fmla="*/ 2 h 19"/>
                <a:gd name="T32" fmla="*/ 24 w 32"/>
                <a:gd name="T33" fmla="*/ 2 h 19"/>
                <a:gd name="T34" fmla="*/ 20 w 32"/>
                <a:gd name="T35" fmla="*/ 3 h 19"/>
                <a:gd name="T36" fmla="*/ 14 w 32"/>
                <a:gd name="T37" fmla="*/ 4 h 19"/>
                <a:gd name="T38" fmla="*/ 12 w 32"/>
                <a:gd name="T39" fmla="*/ 4 h 19"/>
                <a:gd name="T40" fmla="*/ 11 w 32"/>
                <a:gd name="T41" fmla="*/ 2 h 19"/>
                <a:gd name="T42" fmla="*/ 10 w 32"/>
                <a:gd name="T43" fmla="*/ 4 h 19"/>
                <a:gd name="T44" fmla="*/ 6 w 32"/>
                <a:gd name="T45" fmla="*/ 2 h 19"/>
                <a:gd name="T46" fmla="*/ 4 w 32"/>
                <a:gd name="T47" fmla="*/ 3 h 19"/>
                <a:gd name="T48" fmla="*/ 3 w 32"/>
                <a:gd name="T4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9">
                  <a:moveTo>
                    <a:pt x="3" y="2"/>
                  </a:moveTo>
                  <a:cubicBezTo>
                    <a:pt x="2" y="3"/>
                    <a:pt x="1" y="4"/>
                    <a:pt x="1" y="6"/>
                  </a:cubicBezTo>
                  <a:cubicBezTo>
                    <a:pt x="0" y="8"/>
                    <a:pt x="1" y="8"/>
                    <a:pt x="3" y="9"/>
                  </a:cubicBezTo>
                  <a:cubicBezTo>
                    <a:pt x="4" y="10"/>
                    <a:pt x="5" y="8"/>
                    <a:pt x="6" y="9"/>
                  </a:cubicBezTo>
                  <a:cubicBezTo>
                    <a:pt x="6" y="10"/>
                    <a:pt x="8" y="10"/>
                    <a:pt x="9" y="11"/>
                  </a:cubicBezTo>
                  <a:cubicBezTo>
                    <a:pt x="10" y="11"/>
                    <a:pt x="10" y="12"/>
                    <a:pt x="11" y="13"/>
                  </a:cubicBezTo>
                  <a:cubicBezTo>
                    <a:pt x="13" y="13"/>
                    <a:pt x="14" y="14"/>
                    <a:pt x="15" y="14"/>
                  </a:cubicBezTo>
                  <a:cubicBezTo>
                    <a:pt x="17" y="14"/>
                    <a:pt x="21" y="17"/>
                    <a:pt x="20" y="18"/>
                  </a:cubicBezTo>
                  <a:cubicBezTo>
                    <a:pt x="23" y="18"/>
                    <a:pt x="25" y="18"/>
                    <a:pt x="27" y="19"/>
                  </a:cubicBezTo>
                  <a:cubicBezTo>
                    <a:pt x="27" y="17"/>
                    <a:pt x="27" y="16"/>
                    <a:pt x="30" y="15"/>
                  </a:cubicBezTo>
                  <a:cubicBezTo>
                    <a:pt x="29" y="14"/>
                    <a:pt x="28" y="13"/>
                    <a:pt x="27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4" y="10"/>
                    <a:pt x="31" y="3"/>
                    <a:pt x="32" y="1"/>
                  </a:cubicBezTo>
                  <a:cubicBezTo>
                    <a:pt x="30" y="0"/>
                    <a:pt x="29" y="1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4" y="1"/>
                    <a:pt x="24" y="2"/>
                  </a:cubicBezTo>
                  <a:cubicBezTo>
                    <a:pt x="22" y="3"/>
                    <a:pt x="22" y="3"/>
                    <a:pt x="20" y="3"/>
                  </a:cubicBezTo>
                  <a:cubicBezTo>
                    <a:pt x="19" y="3"/>
                    <a:pt x="15" y="3"/>
                    <a:pt x="14" y="4"/>
                  </a:cubicBezTo>
                  <a:cubicBezTo>
                    <a:pt x="14" y="5"/>
                    <a:pt x="14" y="5"/>
                    <a:pt x="12" y="4"/>
                  </a:cubicBezTo>
                  <a:cubicBezTo>
                    <a:pt x="12" y="4"/>
                    <a:pt x="11" y="3"/>
                    <a:pt x="11" y="2"/>
                  </a:cubicBezTo>
                  <a:cubicBezTo>
                    <a:pt x="11" y="3"/>
                    <a:pt x="10" y="3"/>
                    <a:pt x="10" y="4"/>
                  </a:cubicBezTo>
                  <a:cubicBezTo>
                    <a:pt x="11" y="1"/>
                    <a:pt x="8" y="1"/>
                    <a:pt x="6" y="2"/>
                  </a:cubicBezTo>
                  <a:cubicBezTo>
                    <a:pt x="6" y="3"/>
                    <a:pt x="6" y="4"/>
                    <a:pt x="4" y="3"/>
                  </a:cubicBezTo>
                  <a:cubicBezTo>
                    <a:pt x="4" y="3"/>
                    <a:pt x="5" y="2"/>
                    <a:pt x="3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Seychelles">
              <a:extLst>
                <a:ext uri="{FF2B5EF4-FFF2-40B4-BE49-F238E27FC236}">
                  <a16:creationId xmlns:a16="http://schemas.microsoft.com/office/drawing/2014/main" id="{3AA3E454-A247-C8F3-3BB9-23901C6AB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91713" y="2899237"/>
              <a:ext cx="12188" cy="17267"/>
            </a:xfrm>
            <a:custGeom>
              <a:avLst/>
              <a:gdLst>
                <a:gd name="T0" fmla="*/ 1 w 5"/>
                <a:gd name="T1" fmla="*/ 3 h 7"/>
                <a:gd name="T2" fmla="*/ 2 w 5"/>
                <a:gd name="T3" fmla="*/ 6 h 7"/>
                <a:gd name="T4" fmla="*/ 1 w 5"/>
                <a:gd name="T5" fmla="*/ 3 h 7"/>
                <a:gd name="T6" fmla="*/ 5 w 5"/>
                <a:gd name="T7" fmla="*/ 0 h 7"/>
                <a:gd name="T8" fmla="*/ 3 w 5"/>
                <a:gd name="T9" fmla="*/ 0 h 7"/>
                <a:gd name="T10" fmla="*/ 4 w 5"/>
                <a:gd name="T11" fmla="*/ 2 h 7"/>
                <a:gd name="T12" fmla="*/ 5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1" y="3"/>
                  </a:moveTo>
                  <a:cubicBezTo>
                    <a:pt x="2" y="4"/>
                    <a:pt x="2" y="4"/>
                    <a:pt x="2" y="6"/>
                  </a:cubicBezTo>
                  <a:cubicBezTo>
                    <a:pt x="0" y="7"/>
                    <a:pt x="1" y="4"/>
                    <a:pt x="1" y="3"/>
                  </a:cubicBezTo>
                  <a:close/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Serbia">
              <a:extLst>
                <a:ext uri="{FF2B5EF4-FFF2-40B4-BE49-F238E27FC236}">
                  <a16:creationId xmlns:a16="http://schemas.microsoft.com/office/drawing/2014/main" id="{7B7ECC2C-2CEE-80AA-68A6-1ADE3AED2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231" y="1521978"/>
              <a:ext cx="101568" cy="108678"/>
            </a:xfrm>
            <a:custGeom>
              <a:avLst/>
              <a:gdLst>
                <a:gd name="T0" fmla="*/ 1 w 42"/>
                <a:gd name="T1" fmla="*/ 2 h 45"/>
                <a:gd name="T2" fmla="*/ 1 w 42"/>
                <a:gd name="T3" fmla="*/ 4 h 45"/>
                <a:gd name="T4" fmla="*/ 1 w 42"/>
                <a:gd name="T5" fmla="*/ 8 h 45"/>
                <a:gd name="T6" fmla="*/ 6 w 42"/>
                <a:gd name="T7" fmla="*/ 11 h 45"/>
                <a:gd name="T8" fmla="*/ 2 w 42"/>
                <a:gd name="T9" fmla="*/ 12 h 45"/>
                <a:gd name="T10" fmla="*/ 3 w 42"/>
                <a:gd name="T11" fmla="*/ 14 h 45"/>
                <a:gd name="T12" fmla="*/ 5 w 42"/>
                <a:gd name="T13" fmla="*/ 17 h 45"/>
                <a:gd name="T14" fmla="*/ 3 w 42"/>
                <a:gd name="T15" fmla="*/ 18 h 45"/>
                <a:gd name="T16" fmla="*/ 2 w 42"/>
                <a:gd name="T17" fmla="*/ 20 h 45"/>
                <a:gd name="T18" fmla="*/ 8 w 42"/>
                <a:gd name="T19" fmla="*/ 24 h 45"/>
                <a:gd name="T20" fmla="*/ 7 w 42"/>
                <a:gd name="T21" fmla="*/ 29 h 45"/>
                <a:gd name="T22" fmla="*/ 5 w 42"/>
                <a:gd name="T23" fmla="*/ 32 h 45"/>
                <a:gd name="T24" fmla="*/ 9 w 42"/>
                <a:gd name="T25" fmla="*/ 35 h 45"/>
                <a:gd name="T26" fmla="*/ 12 w 42"/>
                <a:gd name="T27" fmla="*/ 36 h 45"/>
                <a:gd name="T28" fmla="*/ 14 w 42"/>
                <a:gd name="T29" fmla="*/ 39 h 45"/>
                <a:gd name="T30" fmla="*/ 17 w 42"/>
                <a:gd name="T31" fmla="*/ 34 h 45"/>
                <a:gd name="T32" fmla="*/ 23 w 42"/>
                <a:gd name="T33" fmla="*/ 36 h 45"/>
                <a:gd name="T34" fmla="*/ 29 w 42"/>
                <a:gd name="T35" fmla="*/ 41 h 45"/>
                <a:gd name="T36" fmla="*/ 29 w 42"/>
                <a:gd name="T37" fmla="*/ 45 h 45"/>
                <a:gd name="T38" fmla="*/ 35 w 42"/>
                <a:gd name="T39" fmla="*/ 44 h 45"/>
                <a:gd name="T40" fmla="*/ 39 w 42"/>
                <a:gd name="T41" fmla="*/ 37 h 45"/>
                <a:gd name="T42" fmla="*/ 40 w 42"/>
                <a:gd name="T43" fmla="*/ 32 h 45"/>
                <a:gd name="T44" fmla="*/ 37 w 42"/>
                <a:gd name="T45" fmla="*/ 24 h 45"/>
                <a:gd name="T46" fmla="*/ 38 w 42"/>
                <a:gd name="T47" fmla="*/ 21 h 45"/>
                <a:gd name="T48" fmla="*/ 39 w 42"/>
                <a:gd name="T49" fmla="*/ 18 h 45"/>
                <a:gd name="T50" fmla="*/ 32 w 42"/>
                <a:gd name="T51" fmla="*/ 19 h 45"/>
                <a:gd name="T52" fmla="*/ 28 w 42"/>
                <a:gd name="T53" fmla="*/ 17 h 45"/>
                <a:gd name="T54" fmla="*/ 26 w 42"/>
                <a:gd name="T55" fmla="*/ 16 h 45"/>
                <a:gd name="T56" fmla="*/ 24 w 42"/>
                <a:gd name="T57" fmla="*/ 10 h 45"/>
                <a:gd name="T58" fmla="*/ 20 w 42"/>
                <a:gd name="T59" fmla="*/ 4 h 45"/>
                <a:gd name="T60" fmla="*/ 15 w 42"/>
                <a:gd name="T61" fmla="*/ 0 h 45"/>
                <a:gd name="T62" fmla="*/ 5 w 42"/>
                <a:gd name="T6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45">
                  <a:moveTo>
                    <a:pt x="5" y="1"/>
                  </a:moveTo>
                  <a:cubicBezTo>
                    <a:pt x="4" y="2"/>
                    <a:pt x="3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7"/>
                    <a:pt x="4" y="7"/>
                    <a:pt x="1" y="8"/>
                  </a:cubicBezTo>
                  <a:cubicBezTo>
                    <a:pt x="0" y="8"/>
                    <a:pt x="3" y="10"/>
                    <a:pt x="3" y="10"/>
                  </a:cubicBezTo>
                  <a:cubicBezTo>
                    <a:pt x="4" y="10"/>
                    <a:pt x="5" y="9"/>
                    <a:pt x="6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3" y="11"/>
                    <a:pt x="4" y="13"/>
                    <a:pt x="2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4" y="15"/>
                    <a:pt x="5" y="16"/>
                    <a:pt x="5" y="17"/>
                  </a:cubicBezTo>
                  <a:cubicBezTo>
                    <a:pt x="5" y="18"/>
                    <a:pt x="4" y="17"/>
                    <a:pt x="4" y="18"/>
                  </a:cubicBezTo>
                  <a:cubicBezTo>
                    <a:pt x="4" y="19"/>
                    <a:pt x="3" y="19"/>
                    <a:pt x="3" y="18"/>
                  </a:cubicBezTo>
                  <a:cubicBezTo>
                    <a:pt x="3" y="19"/>
                    <a:pt x="3" y="20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3" y="21"/>
                    <a:pt x="5" y="21"/>
                    <a:pt x="5" y="23"/>
                  </a:cubicBezTo>
                  <a:cubicBezTo>
                    <a:pt x="7" y="22"/>
                    <a:pt x="6" y="24"/>
                    <a:pt x="8" y="24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2" y="27"/>
                    <a:pt x="8" y="26"/>
                    <a:pt x="7" y="29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1"/>
                    <a:pt x="5" y="31"/>
                    <a:pt x="5" y="32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7" y="34"/>
                    <a:pt x="8" y="34"/>
                    <a:pt x="9" y="35"/>
                  </a:cubicBezTo>
                  <a:cubicBezTo>
                    <a:pt x="10" y="35"/>
                    <a:pt x="10" y="35"/>
                    <a:pt x="11" y="35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5" y="38"/>
                    <a:pt x="15" y="39"/>
                    <a:pt x="14" y="39"/>
                  </a:cubicBezTo>
                  <a:cubicBezTo>
                    <a:pt x="15" y="39"/>
                    <a:pt x="16" y="38"/>
                    <a:pt x="16" y="38"/>
                  </a:cubicBezTo>
                  <a:cubicBezTo>
                    <a:pt x="16" y="37"/>
                    <a:pt x="19" y="36"/>
                    <a:pt x="17" y="34"/>
                  </a:cubicBezTo>
                  <a:cubicBezTo>
                    <a:pt x="18" y="34"/>
                    <a:pt x="19" y="33"/>
                    <a:pt x="21" y="34"/>
                  </a:cubicBezTo>
                  <a:cubicBezTo>
                    <a:pt x="20" y="35"/>
                    <a:pt x="22" y="35"/>
                    <a:pt x="23" y="36"/>
                  </a:cubicBezTo>
                  <a:cubicBezTo>
                    <a:pt x="24" y="37"/>
                    <a:pt x="25" y="38"/>
                    <a:pt x="26" y="39"/>
                  </a:cubicBezTo>
                  <a:cubicBezTo>
                    <a:pt x="27" y="40"/>
                    <a:pt x="29" y="39"/>
                    <a:pt x="29" y="41"/>
                  </a:cubicBezTo>
                  <a:cubicBezTo>
                    <a:pt x="29" y="42"/>
                    <a:pt x="27" y="44"/>
                    <a:pt x="26" y="43"/>
                  </a:cubicBezTo>
                  <a:cubicBezTo>
                    <a:pt x="27" y="45"/>
                    <a:pt x="28" y="45"/>
                    <a:pt x="29" y="45"/>
                  </a:cubicBezTo>
                  <a:cubicBezTo>
                    <a:pt x="29" y="45"/>
                    <a:pt x="29" y="44"/>
                    <a:pt x="29" y="43"/>
                  </a:cubicBezTo>
                  <a:cubicBezTo>
                    <a:pt x="31" y="44"/>
                    <a:pt x="33" y="44"/>
                    <a:pt x="35" y="44"/>
                  </a:cubicBezTo>
                  <a:cubicBezTo>
                    <a:pt x="36" y="43"/>
                    <a:pt x="37" y="43"/>
                    <a:pt x="37" y="42"/>
                  </a:cubicBezTo>
                  <a:cubicBezTo>
                    <a:pt x="34" y="40"/>
                    <a:pt x="36" y="37"/>
                    <a:pt x="39" y="37"/>
                  </a:cubicBezTo>
                  <a:cubicBezTo>
                    <a:pt x="40" y="37"/>
                    <a:pt x="42" y="35"/>
                    <a:pt x="42" y="34"/>
                  </a:cubicBezTo>
                  <a:cubicBezTo>
                    <a:pt x="42" y="33"/>
                    <a:pt x="40" y="34"/>
                    <a:pt x="40" y="32"/>
                  </a:cubicBezTo>
                  <a:cubicBezTo>
                    <a:pt x="38" y="30"/>
                    <a:pt x="36" y="29"/>
                    <a:pt x="35" y="26"/>
                  </a:cubicBezTo>
                  <a:cubicBezTo>
                    <a:pt x="34" y="25"/>
                    <a:pt x="36" y="24"/>
                    <a:pt x="37" y="24"/>
                  </a:cubicBezTo>
                  <a:cubicBezTo>
                    <a:pt x="38" y="24"/>
                    <a:pt x="39" y="24"/>
                    <a:pt x="40" y="22"/>
                  </a:cubicBezTo>
                  <a:cubicBezTo>
                    <a:pt x="39" y="22"/>
                    <a:pt x="39" y="22"/>
                    <a:pt x="38" y="21"/>
                  </a:cubicBezTo>
                  <a:cubicBezTo>
                    <a:pt x="37" y="20"/>
                    <a:pt x="37" y="21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8" y="17"/>
                    <a:pt x="36" y="15"/>
                    <a:pt x="35" y="17"/>
                  </a:cubicBezTo>
                  <a:cubicBezTo>
                    <a:pt x="34" y="18"/>
                    <a:pt x="34" y="19"/>
                    <a:pt x="32" y="19"/>
                  </a:cubicBezTo>
                  <a:cubicBezTo>
                    <a:pt x="32" y="18"/>
                    <a:pt x="31" y="17"/>
                    <a:pt x="31" y="17"/>
                  </a:cubicBezTo>
                  <a:cubicBezTo>
                    <a:pt x="30" y="17"/>
                    <a:pt x="29" y="17"/>
                    <a:pt x="28" y="17"/>
                  </a:cubicBezTo>
                  <a:cubicBezTo>
                    <a:pt x="27" y="17"/>
                    <a:pt x="28" y="16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4" y="16"/>
                    <a:pt x="29" y="13"/>
                    <a:pt x="25" y="13"/>
                  </a:cubicBezTo>
                  <a:cubicBezTo>
                    <a:pt x="28" y="11"/>
                    <a:pt x="26" y="11"/>
                    <a:pt x="24" y="10"/>
                  </a:cubicBezTo>
                  <a:cubicBezTo>
                    <a:pt x="22" y="10"/>
                    <a:pt x="20" y="10"/>
                    <a:pt x="20" y="8"/>
                  </a:cubicBezTo>
                  <a:cubicBezTo>
                    <a:pt x="19" y="7"/>
                    <a:pt x="20" y="5"/>
                    <a:pt x="20" y="4"/>
                  </a:cubicBezTo>
                  <a:cubicBezTo>
                    <a:pt x="19" y="3"/>
                    <a:pt x="19" y="4"/>
                    <a:pt x="18" y="4"/>
                  </a:cubicBezTo>
                  <a:cubicBezTo>
                    <a:pt x="17" y="2"/>
                    <a:pt x="15" y="2"/>
                    <a:pt x="15" y="0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8" y="0"/>
                    <a:pt x="7" y="0"/>
                    <a:pt x="5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Senegal">
              <a:extLst>
                <a:ext uri="{FF2B5EF4-FFF2-40B4-BE49-F238E27FC236}">
                  <a16:creationId xmlns:a16="http://schemas.microsoft.com/office/drawing/2014/main" id="{F07EA846-453A-70F6-04AE-F64A0ABA3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795" y="2326395"/>
              <a:ext cx="151336" cy="124929"/>
            </a:xfrm>
            <a:custGeom>
              <a:avLst/>
              <a:gdLst>
                <a:gd name="T0" fmla="*/ 61 w 63"/>
                <a:gd name="T1" fmla="*/ 46 h 52"/>
                <a:gd name="T2" fmla="*/ 61 w 63"/>
                <a:gd name="T3" fmla="*/ 43 h 52"/>
                <a:gd name="T4" fmla="*/ 57 w 63"/>
                <a:gd name="T5" fmla="*/ 37 h 52"/>
                <a:gd name="T6" fmla="*/ 56 w 63"/>
                <a:gd name="T7" fmla="*/ 32 h 52"/>
                <a:gd name="T8" fmla="*/ 56 w 63"/>
                <a:gd name="T9" fmla="*/ 29 h 52"/>
                <a:gd name="T10" fmla="*/ 54 w 63"/>
                <a:gd name="T11" fmla="*/ 26 h 52"/>
                <a:gd name="T12" fmla="*/ 51 w 63"/>
                <a:gd name="T13" fmla="*/ 21 h 52"/>
                <a:gd name="T14" fmla="*/ 47 w 63"/>
                <a:gd name="T15" fmla="*/ 17 h 52"/>
                <a:gd name="T16" fmla="*/ 45 w 63"/>
                <a:gd name="T17" fmla="*/ 15 h 52"/>
                <a:gd name="T18" fmla="*/ 43 w 63"/>
                <a:gd name="T19" fmla="*/ 13 h 52"/>
                <a:gd name="T20" fmla="*/ 39 w 63"/>
                <a:gd name="T21" fmla="*/ 8 h 52"/>
                <a:gd name="T22" fmla="*/ 35 w 63"/>
                <a:gd name="T23" fmla="*/ 5 h 52"/>
                <a:gd name="T24" fmla="*/ 34 w 63"/>
                <a:gd name="T25" fmla="*/ 3 h 52"/>
                <a:gd name="T26" fmla="*/ 28 w 63"/>
                <a:gd name="T27" fmla="*/ 1 h 52"/>
                <a:gd name="T28" fmla="*/ 24 w 63"/>
                <a:gd name="T29" fmla="*/ 2 h 52"/>
                <a:gd name="T30" fmla="*/ 12 w 63"/>
                <a:gd name="T31" fmla="*/ 3 h 52"/>
                <a:gd name="T32" fmla="*/ 10 w 63"/>
                <a:gd name="T33" fmla="*/ 8 h 52"/>
                <a:gd name="T34" fmla="*/ 5 w 63"/>
                <a:gd name="T35" fmla="*/ 19 h 52"/>
                <a:gd name="T36" fmla="*/ 0 w 63"/>
                <a:gd name="T37" fmla="*/ 24 h 52"/>
                <a:gd name="T38" fmla="*/ 5 w 63"/>
                <a:gd name="T39" fmla="*/ 24 h 52"/>
                <a:gd name="T40" fmla="*/ 7 w 63"/>
                <a:gd name="T41" fmla="*/ 27 h 52"/>
                <a:gd name="T42" fmla="*/ 8 w 63"/>
                <a:gd name="T43" fmla="*/ 33 h 52"/>
                <a:gd name="T44" fmla="*/ 10 w 63"/>
                <a:gd name="T45" fmla="*/ 31 h 52"/>
                <a:gd name="T46" fmla="*/ 10 w 63"/>
                <a:gd name="T47" fmla="*/ 31 h 52"/>
                <a:gd name="T48" fmla="*/ 11 w 63"/>
                <a:gd name="T49" fmla="*/ 34 h 52"/>
                <a:gd name="T50" fmla="*/ 15 w 63"/>
                <a:gd name="T51" fmla="*/ 35 h 52"/>
                <a:gd name="T52" fmla="*/ 20 w 63"/>
                <a:gd name="T53" fmla="*/ 35 h 52"/>
                <a:gd name="T54" fmla="*/ 23 w 63"/>
                <a:gd name="T55" fmla="*/ 34 h 52"/>
                <a:gd name="T56" fmla="*/ 28 w 63"/>
                <a:gd name="T57" fmla="*/ 35 h 52"/>
                <a:gd name="T58" fmla="*/ 31 w 63"/>
                <a:gd name="T59" fmla="*/ 37 h 52"/>
                <a:gd name="T60" fmla="*/ 36 w 63"/>
                <a:gd name="T61" fmla="*/ 37 h 52"/>
                <a:gd name="T62" fmla="*/ 31 w 63"/>
                <a:gd name="T63" fmla="*/ 39 h 52"/>
                <a:gd name="T64" fmla="*/ 25 w 63"/>
                <a:gd name="T65" fmla="*/ 36 h 52"/>
                <a:gd name="T66" fmla="*/ 21 w 63"/>
                <a:gd name="T67" fmla="*/ 37 h 52"/>
                <a:gd name="T68" fmla="*/ 17 w 63"/>
                <a:gd name="T69" fmla="*/ 37 h 52"/>
                <a:gd name="T70" fmla="*/ 10 w 63"/>
                <a:gd name="T71" fmla="*/ 38 h 52"/>
                <a:gd name="T72" fmla="*/ 11 w 63"/>
                <a:gd name="T73" fmla="*/ 40 h 52"/>
                <a:gd name="T74" fmla="*/ 16 w 63"/>
                <a:gd name="T75" fmla="*/ 38 h 52"/>
                <a:gd name="T76" fmla="*/ 22 w 63"/>
                <a:gd name="T77" fmla="*/ 38 h 52"/>
                <a:gd name="T78" fmla="*/ 18 w 63"/>
                <a:gd name="T79" fmla="*/ 39 h 52"/>
                <a:gd name="T80" fmla="*/ 8 w 63"/>
                <a:gd name="T81" fmla="*/ 42 h 52"/>
                <a:gd name="T82" fmla="*/ 10 w 63"/>
                <a:gd name="T83" fmla="*/ 44 h 52"/>
                <a:gd name="T84" fmla="*/ 20 w 63"/>
                <a:gd name="T85" fmla="*/ 45 h 52"/>
                <a:gd name="T86" fmla="*/ 20 w 63"/>
                <a:gd name="T87" fmla="*/ 47 h 52"/>
                <a:gd name="T88" fmla="*/ 9 w 63"/>
                <a:gd name="T89" fmla="*/ 47 h 52"/>
                <a:gd name="T90" fmla="*/ 9 w 63"/>
                <a:gd name="T91" fmla="*/ 50 h 52"/>
                <a:gd name="T92" fmla="*/ 13 w 63"/>
                <a:gd name="T93" fmla="*/ 49 h 52"/>
                <a:gd name="T94" fmla="*/ 26 w 63"/>
                <a:gd name="T95" fmla="*/ 46 h 52"/>
                <a:gd name="T96" fmla="*/ 45 w 63"/>
                <a:gd name="T97" fmla="*/ 47 h 52"/>
                <a:gd name="T98" fmla="*/ 46 w 63"/>
                <a:gd name="T99" fmla="*/ 49 h 52"/>
                <a:gd name="T100" fmla="*/ 47 w 63"/>
                <a:gd name="T101" fmla="*/ 49 h 52"/>
                <a:gd name="T102" fmla="*/ 55 w 63"/>
                <a:gd name="T103" fmla="*/ 48 h 52"/>
                <a:gd name="T104" fmla="*/ 56 w 63"/>
                <a:gd name="T105" fmla="*/ 49 h 52"/>
                <a:gd name="T106" fmla="*/ 61 w 63"/>
                <a:gd name="T107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2">
                  <a:moveTo>
                    <a:pt x="62" y="47"/>
                  </a:moveTo>
                  <a:cubicBezTo>
                    <a:pt x="62" y="47"/>
                    <a:pt x="61" y="47"/>
                    <a:pt x="61" y="46"/>
                  </a:cubicBezTo>
                  <a:cubicBezTo>
                    <a:pt x="63" y="47"/>
                    <a:pt x="62" y="43"/>
                    <a:pt x="62" y="42"/>
                  </a:cubicBezTo>
                  <a:cubicBezTo>
                    <a:pt x="62" y="42"/>
                    <a:pt x="61" y="43"/>
                    <a:pt x="61" y="43"/>
                  </a:cubicBezTo>
                  <a:cubicBezTo>
                    <a:pt x="60" y="42"/>
                    <a:pt x="61" y="35"/>
                    <a:pt x="57" y="40"/>
                  </a:cubicBezTo>
                  <a:cubicBezTo>
                    <a:pt x="57" y="39"/>
                    <a:pt x="57" y="38"/>
                    <a:pt x="57" y="37"/>
                  </a:cubicBezTo>
                  <a:cubicBezTo>
                    <a:pt x="57" y="36"/>
                    <a:pt x="56" y="36"/>
                    <a:pt x="55" y="36"/>
                  </a:cubicBezTo>
                  <a:cubicBezTo>
                    <a:pt x="54" y="34"/>
                    <a:pt x="57" y="33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5" y="31"/>
                    <a:pt x="56" y="30"/>
                    <a:pt x="56" y="29"/>
                  </a:cubicBezTo>
                  <a:cubicBezTo>
                    <a:pt x="56" y="28"/>
                    <a:pt x="54" y="28"/>
                    <a:pt x="55" y="26"/>
                  </a:cubicBezTo>
                  <a:cubicBezTo>
                    <a:pt x="55" y="27"/>
                    <a:pt x="54" y="26"/>
                    <a:pt x="54" y="26"/>
                  </a:cubicBezTo>
                  <a:cubicBezTo>
                    <a:pt x="54" y="24"/>
                    <a:pt x="53" y="23"/>
                    <a:pt x="53" y="22"/>
                  </a:cubicBezTo>
                  <a:cubicBezTo>
                    <a:pt x="52" y="22"/>
                    <a:pt x="52" y="21"/>
                    <a:pt x="51" y="21"/>
                  </a:cubicBezTo>
                  <a:cubicBezTo>
                    <a:pt x="50" y="20"/>
                    <a:pt x="50" y="19"/>
                    <a:pt x="48" y="19"/>
                  </a:cubicBezTo>
                  <a:cubicBezTo>
                    <a:pt x="47" y="18"/>
                    <a:pt x="49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5" y="16"/>
                    <a:pt x="46" y="15"/>
                    <a:pt x="45" y="15"/>
                  </a:cubicBezTo>
                  <a:cubicBezTo>
                    <a:pt x="44" y="15"/>
                    <a:pt x="45" y="14"/>
                    <a:pt x="45" y="14"/>
                  </a:cubicBezTo>
                  <a:cubicBezTo>
                    <a:pt x="45" y="13"/>
                    <a:pt x="44" y="14"/>
                    <a:pt x="43" y="13"/>
                  </a:cubicBezTo>
                  <a:cubicBezTo>
                    <a:pt x="42" y="12"/>
                    <a:pt x="40" y="8"/>
                    <a:pt x="41" y="6"/>
                  </a:cubicBezTo>
                  <a:cubicBezTo>
                    <a:pt x="40" y="7"/>
                    <a:pt x="40" y="7"/>
                    <a:pt x="39" y="8"/>
                  </a:cubicBezTo>
                  <a:cubicBezTo>
                    <a:pt x="39" y="6"/>
                    <a:pt x="39" y="7"/>
                    <a:pt x="37" y="7"/>
                  </a:cubicBezTo>
                  <a:cubicBezTo>
                    <a:pt x="36" y="7"/>
                    <a:pt x="36" y="6"/>
                    <a:pt x="35" y="5"/>
                  </a:cubicBezTo>
                  <a:cubicBezTo>
                    <a:pt x="36" y="5"/>
                    <a:pt x="36" y="5"/>
                    <a:pt x="37" y="5"/>
                  </a:cubicBezTo>
                  <a:cubicBezTo>
                    <a:pt x="36" y="5"/>
                    <a:pt x="35" y="4"/>
                    <a:pt x="34" y="3"/>
                  </a:cubicBezTo>
                  <a:cubicBezTo>
                    <a:pt x="33" y="3"/>
                    <a:pt x="33" y="2"/>
                    <a:pt x="32" y="1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7" y="1"/>
                    <a:pt x="27" y="0"/>
                    <a:pt x="26" y="0"/>
                  </a:cubicBezTo>
                  <a:cubicBezTo>
                    <a:pt x="26" y="0"/>
                    <a:pt x="24" y="3"/>
                    <a:pt x="24" y="2"/>
                  </a:cubicBezTo>
                  <a:cubicBezTo>
                    <a:pt x="22" y="1"/>
                    <a:pt x="22" y="1"/>
                    <a:pt x="21" y="2"/>
                  </a:cubicBezTo>
                  <a:cubicBezTo>
                    <a:pt x="20" y="4"/>
                    <a:pt x="14" y="3"/>
                    <a:pt x="12" y="3"/>
                  </a:cubicBezTo>
                  <a:cubicBezTo>
                    <a:pt x="12" y="4"/>
                    <a:pt x="12" y="5"/>
                    <a:pt x="11" y="6"/>
                  </a:cubicBezTo>
                  <a:cubicBezTo>
                    <a:pt x="11" y="7"/>
                    <a:pt x="12" y="8"/>
                    <a:pt x="10" y="8"/>
                  </a:cubicBezTo>
                  <a:cubicBezTo>
                    <a:pt x="10" y="10"/>
                    <a:pt x="10" y="11"/>
                    <a:pt x="9" y="13"/>
                  </a:cubicBezTo>
                  <a:cubicBezTo>
                    <a:pt x="8" y="15"/>
                    <a:pt x="6" y="17"/>
                    <a:pt x="5" y="19"/>
                  </a:cubicBezTo>
                  <a:cubicBezTo>
                    <a:pt x="4" y="21"/>
                    <a:pt x="4" y="21"/>
                    <a:pt x="2" y="22"/>
                  </a:cubicBezTo>
                  <a:cubicBezTo>
                    <a:pt x="1" y="22"/>
                    <a:pt x="0" y="22"/>
                    <a:pt x="0" y="24"/>
                  </a:cubicBezTo>
                  <a:cubicBezTo>
                    <a:pt x="1" y="24"/>
                    <a:pt x="2" y="24"/>
                    <a:pt x="2" y="23"/>
                  </a:cubicBezTo>
                  <a:cubicBezTo>
                    <a:pt x="3" y="23"/>
                    <a:pt x="4" y="23"/>
                    <a:pt x="5" y="24"/>
                  </a:cubicBezTo>
                  <a:cubicBezTo>
                    <a:pt x="5" y="25"/>
                    <a:pt x="5" y="26"/>
                    <a:pt x="5" y="26"/>
                  </a:cubicBezTo>
                  <a:cubicBezTo>
                    <a:pt x="5" y="26"/>
                    <a:pt x="6" y="26"/>
                    <a:pt x="7" y="27"/>
                  </a:cubicBezTo>
                  <a:cubicBezTo>
                    <a:pt x="7" y="28"/>
                    <a:pt x="6" y="29"/>
                    <a:pt x="7" y="30"/>
                  </a:cubicBezTo>
                  <a:cubicBezTo>
                    <a:pt x="8" y="31"/>
                    <a:pt x="8" y="31"/>
                    <a:pt x="8" y="33"/>
                  </a:cubicBezTo>
                  <a:cubicBezTo>
                    <a:pt x="8" y="32"/>
                    <a:pt x="8" y="31"/>
                    <a:pt x="9" y="31"/>
                  </a:cubicBezTo>
                  <a:cubicBezTo>
                    <a:pt x="9" y="31"/>
                    <a:pt x="9" y="31"/>
                    <a:pt x="10" y="31"/>
                  </a:cubicBezTo>
                  <a:cubicBezTo>
                    <a:pt x="10" y="30"/>
                    <a:pt x="10" y="30"/>
                    <a:pt x="11" y="29"/>
                  </a:cubicBezTo>
                  <a:cubicBezTo>
                    <a:pt x="11" y="30"/>
                    <a:pt x="11" y="31"/>
                    <a:pt x="10" y="31"/>
                  </a:cubicBezTo>
                  <a:cubicBezTo>
                    <a:pt x="12" y="32"/>
                    <a:pt x="11" y="33"/>
                    <a:pt x="10" y="33"/>
                  </a:cubicBezTo>
                  <a:cubicBezTo>
                    <a:pt x="10" y="33"/>
                    <a:pt x="10" y="34"/>
                    <a:pt x="11" y="34"/>
                  </a:cubicBezTo>
                  <a:cubicBezTo>
                    <a:pt x="12" y="34"/>
                    <a:pt x="11" y="35"/>
                    <a:pt x="11" y="35"/>
                  </a:cubicBezTo>
                  <a:cubicBezTo>
                    <a:pt x="12" y="36"/>
                    <a:pt x="14" y="35"/>
                    <a:pt x="15" y="35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2" y="33"/>
                    <a:pt x="23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5" y="33"/>
                    <a:pt x="25" y="33"/>
                    <a:pt x="27" y="34"/>
                  </a:cubicBezTo>
                  <a:cubicBezTo>
                    <a:pt x="27" y="34"/>
                    <a:pt x="27" y="35"/>
                    <a:pt x="28" y="35"/>
                  </a:cubicBezTo>
                  <a:cubicBezTo>
                    <a:pt x="28" y="36"/>
                    <a:pt x="30" y="35"/>
                    <a:pt x="31" y="35"/>
                  </a:cubicBezTo>
                  <a:cubicBezTo>
                    <a:pt x="31" y="36"/>
                    <a:pt x="31" y="36"/>
                    <a:pt x="31" y="37"/>
                  </a:cubicBezTo>
                  <a:cubicBezTo>
                    <a:pt x="33" y="37"/>
                    <a:pt x="34" y="35"/>
                    <a:pt x="37" y="35"/>
                  </a:cubicBezTo>
                  <a:cubicBezTo>
                    <a:pt x="36" y="36"/>
                    <a:pt x="37" y="36"/>
                    <a:pt x="36" y="37"/>
                  </a:cubicBezTo>
                  <a:cubicBezTo>
                    <a:pt x="37" y="37"/>
                    <a:pt x="37" y="37"/>
                    <a:pt x="38" y="37"/>
                  </a:cubicBezTo>
                  <a:cubicBezTo>
                    <a:pt x="38" y="39"/>
                    <a:pt x="33" y="40"/>
                    <a:pt x="31" y="39"/>
                  </a:cubicBezTo>
                  <a:cubicBezTo>
                    <a:pt x="30" y="38"/>
                    <a:pt x="29" y="39"/>
                    <a:pt x="28" y="38"/>
                  </a:cubicBezTo>
                  <a:cubicBezTo>
                    <a:pt x="27" y="37"/>
                    <a:pt x="26" y="37"/>
                    <a:pt x="25" y="36"/>
                  </a:cubicBezTo>
                  <a:cubicBezTo>
                    <a:pt x="24" y="36"/>
                    <a:pt x="23" y="37"/>
                    <a:pt x="24" y="38"/>
                  </a:cubicBezTo>
                  <a:cubicBezTo>
                    <a:pt x="22" y="39"/>
                    <a:pt x="23" y="37"/>
                    <a:pt x="21" y="37"/>
                  </a:cubicBezTo>
                  <a:cubicBezTo>
                    <a:pt x="21" y="36"/>
                    <a:pt x="20" y="36"/>
                    <a:pt x="19" y="37"/>
                  </a:cubicBezTo>
                  <a:cubicBezTo>
                    <a:pt x="18" y="37"/>
                    <a:pt x="17" y="37"/>
                    <a:pt x="17" y="37"/>
                  </a:cubicBezTo>
                  <a:cubicBezTo>
                    <a:pt x="16" y="37"/>
                    <a:pt x="14" y="37"/>
                    <a:pt x="13" y="38"/>
                  </a:cubicBezTo>
                  <a:cubicBezTo>
                    <a:pt x="12" y="38"/>
                    <a:pt x="11" y="37"/>
                    <a:pt x="10" y="38"/>
                  </a:cubicBezTo>
                  <a:cubicBezTo>
                    <a:pt x="10" y="38"/>
                    <a:pt x="11" y="39"/>
                    <a:pt x="11" y="39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1" y="40"/>
                    <a:pt x="13" y="40"/>
                    <a:pt x="13" y="40"/>
                  </a:cubicBezTo>
                  <a:cubicBezTo>
                    <a:pt x="14" y="38"/>
                    <a:pt x="14" y="38"/>
                    <a:pt x="16" y="38"/>
                  </a:cubicBezTo>
                  <a:cubicBezTo>
                    <a:pt x="17" y="38"/>
                    <a:pt x="18" y="37"/>
                    <a:pt x="19" y="37"/>
                  </a:cubicBezTo>
                  <a:cubicBezTo>
                    <a:pt x="20" y="37"/>
                    <a:pt x="21" y="38"/>
                    <a:pt x="22" y="38"/>
                  </a:cubicBezTo>
                  <a:cubicBezTo>
                    <a:pt x="21" y="38"/>
                    <a:pt x="20" y="38"/>
                    <a:pt x="19" y="38"/>
                  </a:cubicBezTo>
                  <a:cubicBezTo>
                    <a:pt x="19" y="38"/>
                    <a:pt x="18" y="39"/>
                    <a:pt x="18" y="39"/>
                  </a:cubicBezTo>
                  <a:cubicBezTo>
                    <a:pt x="18" y="40"/>
                    <a:pt x="18" y="41"/>
                    <a:pt x="16" y="41"/>
                  </a:cubicBezTo>
                  <a:cubicBezTo>
                    <a:pt x="13" y="41"/>
                    <a:pt x="10" y="40"/>
                    <a:pt x="8" y="42"/>
                  </a:cubicBezTo>
                  <a:cubicBezTo>
                    <a:pt x="8" y="44"/>
                    <a:pt x="8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0" y="49"/>
                    <a:pt x="15" y="45"/>
                    <a:pt x="16" y="46"/>
                  </a:cubicBezTo>
                  <a:cubicBezTo>
                    <a:pt x="18" y="48"/>
                    <a:pt x="20" y="47"/>
                    <a:pt x="20" y="45"/>
                  </a:cubicBezTo>
                  <a:cubicBezTo>
                    <a:pt x="20" y="44"/>
                    <a:pt x="22" y="43"/>
                    <a:pt x="22" y="45"/>
                  </a:cubicBezTo>
                  <a:cubicBezTo>
                    <a:pt x="20" y="45"/>
                    <a:pt x="21" y="46"/>
                    <a:pt x="20" y="47"/>
                  </a:cubicBezTo>
                  <a:cubicBezTo>
                    <a:pt x="19" y="48"/>
                    <a:pt x="17" y="48"/>
                    <a:pt x="16" y="47"/>
                  </a:cubicBezTo>
                  <a:cubicBezTo>
                    <a:pt x="14" y="46"/>
                    <a:pt x="11" y="49"/>
                    <a:pt x="9" y="47"/>
                  </a:cubicBezTo>
                  <a:cubicBezTo>
                    <a:pt x="9" y="48"/>
                    <a:pt x="9" y="48"/>
                    <a:pt x="8" y="48"/>
                  </a:cubicBezTo>
                  <a:cubicBezTo>
                    <a:pt x="8" y="49"/>
                    <a:pt x="8" y="49"/>
                    <a:pt x="9" y="50"/>
                  </a:cubicBezTo>
                  <a:cubicBezTo>
                    <a:pt x="10" y="50"/>
                    <a:pt x="11" y="50"/>
                    <a:pt x="11" y="50"/>
                  </a:cubicBezTo>
                  <a:cubicBezTo>
                    <a:pt x="12" y="50"/>
                    <a:pt x="13" y="49"/>
                    <a:pt x="13" y="49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1" y="49"/>
                    <a:pt x="23" y="46"/>
                    <a:pt x="26" y="46"/>
                  </a:cubicBezTo>
                  <a:cubicBezTo>
                    <a:pt x="30" y="46"/>
                    <a:pt x="34" y="46"/>
                    <a:pt x="38" y="46"/>
                  </a:cubicBezTo>
                  <a:cubicBezTo>
                    <a:pt x="40" y="46"/>
                    <a:pt x="44" y="45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6" y="49"/>
                  </a:cubicBezTo>
                  <a:cubicBezTo>
                    <a:pt x="46" y="48"/>
                    <a:pt x="46" y="48"/>
                    <a:pt x="46" y="47"/>
                  </a:cubicBezTo>
                  <a:cubicBezTo>
                    <a:pt x="47" y="47"/>
                    <a:pt x="47" y="49"/>
                    <a:pt x="47" y="49"/>
                  </a:cubicBezTo>
                  <a:cubicBezTo>
                    <a:pt x="49" y="49"/>
                    <a:pt x="49" y="48"/>
                    <a:pt x="50" y="49"/>
                  </a:cubicBezTo>
                  <a:cubicBezTo>
                    <a:pt x="52" y="51"/>
                    <a:pt x="53" y="50"/>
                    <a:pt x="55" y="48"/>
                  </a:cubicBezTo>
                  <a:cubicBezTo>
                    <a:pt x="55" y="49"/>
                    <a:pt x="56" y="50"/>
                    <a:pt x="56" y="50"/>
                  </a:cubicBezTo>
                  <a:cubicBezTo>
                    <a:pt x="56" y="50"/>
                    <a:pt x="56" y="49"/>
                    <a:pt x="56" y="49"/>
                  </a:cubicBezTo>
                  <a:cubicBezTo>
                    <a:pt x="58" y="51"/>
                    <a:pt x="58" y="52"/>
                    <a:pt x="61" y="51"/>
                  </a:cubicBezTo>
                  <a:cubicBezTo>
                    <a:pt x="61" y="49"/>
                    <a:pt x="63" y="49"/>
                    <a:pt x="61" y="47"/>
                  </a:cubicBezTo>
                  <a:cubicBezTo>
                    <a:pt x="61" y="47"/>
                    <a:pt x="61" y="47"/>
                    <a:pt x="62" y="4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Scotland (UK)">
              <a:extLst>
                <a:ext uri="{FF2B5EF4-FFF2-40B4-BE49-F238E27FC236}">
                  <a16:creationId xmlns:a16="http://schemas.microsoft.com/office/drawing/2014/main" id="{1F987A20-B1FA-FB44-E635-E3160463E9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7495" y="1078127"/>
              <a:ext cx="156414" cy="214308"/>
            </a:xfrm>
            <a:custGeom>
              <a:avLst/>
              <a:gdLst>
                <a:gd name="T0" fmla="*/ 5 w 65"/>
                <a:gd name="T1" fmla="*/ 49 h 89"/>
                <a:gd name="T2" fmla="*/ 63 w 65"/>
                <a:gd name="T3" fmla="*/ 27 h 89"/>
                <a:gd name="T4" fmla="*/ 65 w 65"/>
                <a:gd name="T5" fmla="*/ 23 h 89"/>
                <a:gd name="T6" fmla="*/ 59 w 65"/>
                <a:gd name="T7" fmla="*/ 22 h 89"/>
                <a:gd name="T8" fmla="*/ 11 w 65"/>
                <a:gd name="T9" fmla="*/ 74 h 89"/>
                <a:gd name="T10" fmla="*/ 15 w 65"/>
                <a:gd name="T11" fmla="*/ 77 h 89"/>
                <a:gd name="T12" fmla="*/ 46 w 65"/>
                <a:gd name="T13" fmla="*/ 40 h 89"/>
                <a:gd name="T14" fmla="*/ 42 w 65"/>
                <a:gd name="T15" fmla="*/ 39 h 89"/>
                <a:gd name="T16" fmla="*/ 11 w 65"/>
                <a:gd name="T17" fmla="*/ 69 h 89"/>
                <a:gd name="T18" fmla="*/ 16 w 65"/>
                <a:gd name="T19" fmla="*/ 73 h 89"/>
                <a:gd name="T20" fmla="*/ 16 w 65"/>
                <a:gd name="T21" fmla="*/ 60 h 89"/>
                <a:gd name="T22" fmla="*/ 8 w 65"/>
                <a:gd name="T23" fmla="*/ 57 h 89"/>
                <a:gd name="T24" fmla="*/ 13 w 65"/>
                <a:gd name="T25" fmla="*/ 59 h 89"/>
                <a:gd name="T26" fmla="*/ 3 w 65"/>
                <a:gd name="T27" fmla="*/ 57 h 89"/>
                <a:gd name="T28" fmla="*/ 3 w 65"/>
                <a:gd name="T29" fmla="*/ 60 h 89"/>
                <a:gd name="T30" fmla="*/ 3 w 65"/>
                <a:gd name="T31" fmla="*/ 57 h 89"/>
                <a:gd name="T32" fmla="*/ 23 w 65"/>
                <a:gd name="T33" fmla="*/ 76 h 89"/>
                <a:gd name="T34" fmla="*/ 4 w 65"/>
                <a:gd name="T35" fmla="*/ 55 h 89"/>
                <a:gd name="T36" fmla="*/ 9 w 65"/>
                <a:gd name="T37" fmla="*/ 5 h 89"/>
                <a:gd name="T38" fmla="*/ 4 w 65"/>
                <a:gd name="T39" fmla="*/ 1 h 89"/>
                <a:gd name="T40" fmla="*/ 4 w 65"/>
                <a:gd name="T41" fmla="*/ 55 h 89"/>
                <a:gd name="T42" fmla="*/ 4 w 65"/>
                <a:gd name="T43" fmla="*/ 54 h 89"/>
                <a:gd name="T44" fmla="*/ 1 w 65"/>
                <a:gd name="T45" fmla="*/ 53 h 89"/>
                <a:gd name="T46" fmla="*/ 3 w 65"/>
                <a:gd name="T47" fmla="*/ 58 h 89"/>
                <a:gd name="T48" fmla="*/ 8 w 65"/>
                <a:gd name="T49" fmla="*/ 48 h 89"/>
                <a:gd name="T50" fmla="*/ 5 w 65"/>
                <a:gd name="T51" fmla="*/ 49 h 89"/>
                <a:gd name="T52" fmla="*/ 5 w 65"/>
                <a:gd name="T53" fmla="*/ 51 h 89"/>
                <a:gd name="T54" fmla="*/ 6 w 65"/>
                <a:gd name="T55" fmla="*/ 53 h 89"/>
                <a:gd name="T56" fmla="*/ 11 w 65"/>
                <a:gd name="T57" fmla="*/ 51 h 89"/>
                <a:gd name="T58" fmla="*/ 14 w 65"/>
                <a:gd name="T59" fmla="*/ 47 h 89"/>
                <a:gd name="T60" fmla="*/ 7 w 65"/>
                <a:gd name="T61" fmla="*/ 46 h 89"/>
                <a:gd name="T62" fmla="*/ 49 w 65"/>
                <a:gd name="T63" fmla="*/ 81 h 89"/>
                <a:gd name="T64" fmla="*/ 51 w 65"/>
                <a:gd name="T65" fmla="*/ 77 h 89"/>
                <a:gd name="T66" fmla="*/ 53 w 65"/>
                <a:gd name="T67" fmla="*/ 74 h 89"/>
                <a:gd name="T68" fmla="*/ 37 w 65"/>
                <a:gd name="T69" fmla="*/ 72 h 89"/>
                <a:gd name="T70" fmla="*/ 42 w 65"/>
                <a:gd name="T71" fmla="*/ 69 h 89"/>
                <a:gd name="T72" fmla="*/ 58 w 65"/>
                <a:gd name="T73" fmla="*/ 55 h 89"/>
                <a:gd name="T74" fmla="*/ 35 w 65"/>
                <a:gd name="T75" fmla="*/ 56 h 89"/>
                <a:gd name="T76" fmla="*/ 35 w 65"/>
                <a:gd name="T77" fmla="*/ 52 h 89"/>
                <a:gd name="T78" fmla="*/ 41 w 65"/>
                <a:gd name="T79" fmla="*/ 48 h 89"/>
                <a:gd name="T80" fmla="*/ 45 w 65"/>
                <a:gd name="T81" fmla="*/ 43 h 89"/>
                <a:gd name="T82" fmla="*/ 30 w 65"/>
                <a:gd name="T83" fmla="*/ 45 h 89"/>
                <a:gd name="T84" fmla="*/ 24 w 65"/>
                <a:gd name="T85" fmla="*/ 45 h 89"/>
                <a:gd name="T86" fmla="*/ 21 w 65"/>
                <a:gd name="T87" fmla="*/ 51 h 89"/>
                <a:gd name="T88" fmla="*/ 20 w 65"/>
                <a:gd name="T89" fmla="*/ 56 h 89"/>
                <a:gd name="T90" fmla="*/ 19 w 65"/>
                <a:gd name="T91" fmla="*/ 63 h 89"/>
                <a:gd name="T92" fmla="*/ 23 w 65"/>
                <a:gd name="T93" fmla="*/ 68 h 89"/>
                <a:gd name="T94" fmla="*/ 19 w 65"/>
                <a:gd name="T95" fmla="*/ 77 h 89"/>
                <a:gd name="T96" fmla="*/ 23 w 65"/>
                <a:gd name="T97" fmla="*/ 74 h 89"/>
                <a:gd name="T98" fmla="*/ 27 w 65"/>
                <a:gd name="T99" fmla="*/ 73 h 89"/>
                <a:gd name="T100" fmla="*/ 23 w 65"/>
                <a:gd name="T101" fmla="*/ 84 h 89"/>
                <a:gd name="T102" fmla="*/ 32 w 65"/>
                <a:gd name="T103" fmla="*/ 87 h 89"/>
                <a:gd name="T104" fmla="*/ 46 w 65"/>
                <a:gd name="T105" fmla="*/ 8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" h="89">
                  <a:moveTo>
                    <a:pt x="5" y="49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4" y="48"/>
                    <a:pt x="5" y="48"/>
                    <a:pt x="6" y="48"/>
                  </a:cubicBezTo>
                  <a:cubicBezTo>
                    <a:pt x="5" y="48"/>
                    <a:pt x="5" y="49"/>
                    <a:pt x="5" y="49"/>
                  </a:cubicBezTo>
                  <a:close/>
                  <a:moveTo>
                    <a:pt x="59" y="24"/>
                  </a:moveTo>
                  <a:cubicBezTo>
                    <a:pt x="60" y="24"/>
                    <a:pt x="60" y="27"/>
                    <a:pt x="62" y="25"/>
                  </a:cubicBezTo>
                  <a:cubicBezTo>
                    <a:pt x="62" y="27"/>
                    <a:pt x="60" y="28"/>
                    <a:pt x="62" y="29"/>
                  </a:cubicBezTo>
                  <a:cubicBezTo>
                    <a:pt x="62" y="29"/>
                    <a:pt x="62" y="28"/>
                    <a:pt x="63" y="27"/>
                  </a:cubicBezTo>
                  <a:cubicBezTo>
                    <a:pt x="64" y="27"/>
                    <a:pt x="63" y="25"/>
                    <a:pt x="63" y="24"/>
                  </a:cubicBezTo>
                  <a:cubicBezTo>
                    <a:pt x="64" y="24"/>
                    <a:pt x="64" y="24"/>
                    <a:pt x="65" y="24"/>
                  </a:cubicBezTo>
                  <a:cubicBezTo>
                    <a:pt x="64" y="24"/>
                    <a:pt x="64" y="24"/>
                    <a:pt x="63" y="23"/>
                  </a:cubicBezTo>
                  <a:cubicBezTo>
                    <a:pt x="64" y="23"/>
                    <a:pt x="64" y="23"/>
                    <a:pt x="65" y="23"/>
                  </a:cubicBezTo>
                  <a:cubicBezTo>
                    <a:pt x="64" y="22"/>
                    <a:pt x="64" y="21"/>
                    <a:pt x="62" y="22"/>
                  </a:cubicBezTo>
                  <a:cubicBezTo>
                    <a:pt x="62" y="21"/>
                    <a:pt x="62" y="21"/>
                    <a:pt x="62" y="20"/>
                  </a:cubicBezTo>
                  <a:cubicBezTo>
                    <a:pt x="62" y="21"/>
                    <a:pt x="61" y="21"/>
                    <a:pt x="60" y="20"/>
                  </a:cubicBezTo>
                  <a:cubicBezTo>
                    <a:pt x="60" y="20"/>
                    <a:pt x="59" y="22"/>
                    <a:pt x="59" y="22"/>
                  </a:cubicBezTo>
                  <a:cubicBezTo>
                    <a:pt x="60" y="22"/>
                    <a:pt x="61" y="22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2" y="25"/>
                    <a:pt x="60" y="24"/>
                    <a:pt x="59" y="24"/>
                  </a:cubicBezTo>
                  <a:close/>
                  <a:moveTo>
                    <a:pt x="11" y="74"/>
                  </a:moveTo>
                  <a:cubicBezTo>
                    <a:pt x="10" y="75"/>
                    <a:pt x="10" y="76"/>
                    <a:pt x="10" y="77"/>
                  </a:cubicBezTo>
                  <a:cubicBezTo>
                    <a:pt x="11" y="77"/>
                    <a:pt x="12" y="76"/>
                    <a:pt x="13" y="76"/>
                  </a:cubicBezTo>
                  <a:cubicBezTo>
                    <a:pt x="13" y="77"/>
                    <a:pt x="13" y="78"/>
                    <a:pt x="13" y="78"/>
                  </a:cubicBezTo>
                  <a:cubicBezTo>
                    <a:pt x="13" y="77"/>
                    <a:pt x="14" y="77"/>
                    <a:pt x="15" y="77"/>
                  </a:cubicBezTo>
                  <a:cubicBezTo>
                    <a:pt x="15" y="74"/>
                    <a:pt x="13" y="74"/>
                    <a:pt x="11" y="74"/>
                  </a:cubicBezTo>
                  <a:close/>
                  <a:moveTo>
                    <a:pt x="44" y="40"/>
                  </a:moveTo>
                  <a:cubicBezTo>
                    <a:pt x="44" y="40"/>
                    <a:pt x="45" y="40"/>
                    <a:pt x="45" y="39"/>
                  </a:cubicBezTo>
                  <a:cubicBezTo>
                    <a:pt x="45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7" y="40"/>
                    <a:pt x="49" y="41"/>
                    <a:pt x="49" y="39"/>
                  </a:cubicBezTo>
                  <a:cubicBezTo>
                    <a:pt x="45" y="39"/>
                    <a:pt x="45" y="38"/>
                    <a:pt x="42" y="37"/>
                  </a:cubicBezTo>
                  <a:cubicBezTo>
                    <a:pt x="42" y="38"/>
                    <a:pt x="42" y="39"/>
                    <a:pt x="42" y="39"/>
                  </a:cubicBezTo>
                  <a:cubicBezTo>
                    <a:pt x="43" y="39"/>
                    <a:pt x="44" y="39"/>
                    <a:pt x="44" y="40"/>
                  </a:cubicBezTo>
                  <a:close/>
                  <a:moveTo>
                    <a:pt x="13" y="66"/>
                  </a:moveTo>
                  <a:cubicBezTo>
                    <a:pt x="14" y="67"/>
                    <a:pt x="14" y="68"/>
                    <a:pt x="14" y="69"/>
                  </a:cubicBezTo>
                  <a:cubicBezTo>
                    <a:pt x="13" y="69"/>
                    <a:pt x="12" y="69"/>
                    <a:pt x="11" y="69"/>
                  </a:cubicBezTo>
                  <a:cubicBezTo>
                    <a:pt x="12" y="71"/>
                    <a:pt x="12" y="71"/>
                    <a:pt x="14" y="70"/>
                  </a:cubicBezTo>
                  <a:cubicBezTo>
                    <a:pt x="15" y="70"/>
                    <a:pt x="16" y="70"/>
                    <a:pt x="18" y="69"/>
                  </a:cubicBezTo>
                  <a:cubicBezTo>
                    <a:pt x="19" y="69"/>
                    <a:pt x="14" y="66"/>
                    <a:pt x="13" y="66"/>
                  </a:cubicBezTo>
                  <a:close/>
                  <a:moveTo>
                    <a:pt x="16" y="73"/>
                  </a:moveTo>
                  <a:cubicBezTo>
                    <a:pt x="14" y="73"/>
                    <a:pt x="16" y="76"/>
                    <a:pt x="18" y="75"/>
                  </a:cubicBezTo>
                  <a:cubicBezTo>
                    <a:pt x="17" y="74"/>
                    <a:pt x="17" y="73"/>
                    <a:pt x="18" y="71"/>
                  </a:cubicBezTo>
                  <a:cubicBezTo>
                    <a:pt x="17" y="72"/>
                    <a:pt x="16" y="72"/>
                    <a:pt x="16" y="73"/>
                  </a:cubicBezTo>
                  <a:close/>
                  <a:moveTo>
                    <a:pt x="16" y="60"/>
                  </a:moveTo>
                  <a:cubicBezTo>
                    <a:pt x="15" y="59"/>
                    <a:pt x="14" y="58"/>
                    <a:pt x="14" y="57"/>
                  </a:cubicBezTo>
                  <a:cubicBezTo>
                    <a:pt x="14" y="55"/>
                    <a:pt x="14" y="54"/>
                    <a:pt x="13" y="53"/>
                  </a:cubicBezTo>
                  <a:cubicBezTo>
                    <a:pt x="11" y="54"/>
                    <a:pt x="11" y="58"/>
                    <a:pt x="9" y="55"/>
                  </a:cubicBezTo>
                  <a:cubicBezTo>
                    <a:pt x="10" y="57"/>
                    <a:pt x="8" y="55"/>
                    <a:pt x="8" y="57"/>
                  </a:cubicBezTo>
                  <a:cubicBezTo>
                    <a:pt x="9" y="57"/>
                    <a:pt x="10" y="57"/>
                    <a:pt x="11" y="57"/>
                  </a:cubicBezTo>
                  <a:cubicBezTo>
                    <a:pt x="11" y="58"/>
                    <a:pt x="11" y="58"/>
                    <a:pt x="10" y="59"/>
                  </a:cubicBezTo>
                  <a:cubicBezTo>
                    <a:pt x="11" y="58"/>
                    <a:pt x="12" y="59"/>
                    <a:pt x="12" y="60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2" y="61"/>
                    <a:pt x="15" y="60"/>
                    <a:pt x="16" y="60"/>
                  </a:cubicBezTo>
                  <a:close/>
                  <a:moveTo>
                    <a:pt x="3" y="58"/>
                  </a:moveTo>
                  <a:cubicBezTo>
                    <a:pt x="4" y="58"/>
                    <a:pt x="4" y="58"/>
                    <a:pt x="4" y="57"/>
                  </a:cubicBezTo>
                  <a:cubicBezTo>
                    <a:pt x="4" y="57"/>
                    <a:pt x="4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lose/>
                  <a:moveTo>
                    <a:pt x="1" y="60"/>
                  </a:moveTo>
                  <a:cubicBezTo>
                    <a:pt x="2" y="60"/>
                    <a:pt x="2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59"/>
                    <a:pt x="2" y="59"/>
                    <a:pt x="2" y="59"/>
                  </a:cubicBezTo>
                  <a:cubicBezTo>
                    <a:pt x="3" y="59"/>
                    <a:pt x="3" y="59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7"/>
                  </a:cubicBezTo>
                  <a:cubicBezTo>
                    <a:pt x="1" y="57"/>
                    <a:pt x="1" y="57"/>
                    <a:pt x="1" y="60"/>
                  </a:cubicBezTo>
                  <a:close/>
                  <a:moveTo>
                    <a:pt x="23" y="76"/>
                  </a:moveTo>
                  <a:cubicBezTo>
                    <a:pt x="21" y="77"/>
                    <a:pt x="22" y="79"/>
                    <a:pt x="23" y="80"/>
                  </a:cubicBezTo>
                  <a:cubicBezTo>
                    <a:pt x="25" y="79"/>
                    <a:pt x="25" y="77"/>
                    <a:pt x="23" y="76"/>
                  </a:cubicBezTo>
                  <a:close/>
                  <a:moveTo>
                    <a:pt x="4" y="55"/>
                  </a:moveTo>
                  <a:cubicBezTo>
                    <a:pt x="4" y="54"/>
                    <a:pt x="4" y="54"/>
                    <a:pt x="4" y="53"/>
                  </a:cubicBezTo>
                  <a:cubicBezTo>
                    <a:pt x="4" y="53"/>
                    <a:pt x="4" y="53"/>
                    <a:pt x="4" y="54"/>
                  </a:cubicBezTo>
                  <a:cubicBezTo>
                    <a:pt x="3" y="54"/>
                    <a:pt x="4" y="55"/>
                    <a:pt x="4" y="55"/>
                  </a:cubicBezTo>
                  <a:close/>
                  <a:moveTo>
                    <a:pt x="6" y="4"/>
                  </a:moveTo>
                  <a:cubicBezTo>
                    <a:pt x="5" y="5"/>
                    <a:pt x="7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0" y="3"/>
                    <a:pt x="9" y="3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6" y="0"/>
                    <a:pt x="4" y="1"/>
                    <a:pt x="4" y="1"/>
                  </a:cubicBezTo>
                  <a:cubicBezTo>
                    <a:pt x="3" y="3"/>
                    <a:pt x="3" y="4"/>
                    <a:pt x="6" y="4"/>
                  </a:cubicBezTo>
                  <a:close/>
                  <a:moveTo>
                    <a:pt x="5" y="55"/>
                  </a:moveTo>
                  <a:cubicBezTo>
                    <a:pt x="5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5"/>
                    <a:pt x="5" y="55"/>
                    <a:pt x="5" y="55"/>
                  </a:cubicBezTo>
                  <a:close/>
                  <a:moveTo>
                    <a:pt x="4" y="55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3" y="54"/>
                    <a:pt x="4" y="54"/>
                  </a:cubicBezTo>
                  <a:cubicBezTo>
                    <a:pt x="3" y="54"/>
                    <a:pt x="3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1" y="54"/>
                    <a:pt x="1" y="53"/>
                  </a:cubicBezTo>
                  <a:cubicBezTo>
                    <a:pt x="1" y="54"/>
                    <a:pt x="0" y="54"/>
                    <a:pt x="0" y="55"/>
                  </a:cubicBezTo>
                  <a:cubicBezTo>
                    <a:pt x="1" y="55"/>
                    <a:pt x="3" y="57"/>
                    <a:pt x="4" y="55"/>
                  </a:cubicBezTo>
                  <a:close/>
                  <a:moveTo>
                    <a:pt x="4" y="58"/>
                  </a:moveTo>
                  <a:cubicBezTo>
                    <a:pt x="4" y="58"/>
                    <a:pt x="4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4" y="58"/>
                    <a:pt x="4" y="58"/>
                  </a:cubicBezTo>
                  <a:close/>
                  <a:moveTo>
                    <a:pt x="7" y="46"/>
                  </a:moveTo>
                  <a:cubicBezTo>
                    <a:pt x="7" y="47"/>
                    <a:pt x="8" y="48"/>
                    <a:pt x="8" y="48"/>
                  </a:cubicBezTo>
                  <a:cubicBezTo>
                    <a:pt x="8" y="48"/>
                    <a:pt x="7" y="48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6" y="49"/>
                    <a:pt x="6" y="48"/>
                  </a:cubicBezTo>
                  <a:cubicBezTo>
                    <a:pt x="5" y="48"/>
                    <a:pt x="5" y="49"/>
                    <a:pt x="5" y="49"/>
                  </a:cubicBezTo>
                  <a:cubicBezTo>
                    <a:pt x="5" y="49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1"/>
                  </a:cubicBezTo>
                  <a:cubicBezTo>
                    <a:pt x="5" y="51"/>
                    <a:pt x="6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2"/>
                    <a:pt x="5" y="52"/>
                    <a:pt x="4" y="52"/>
                  </a:cubicBezTo>
                  <a:cubicBezTo>
                    <a:pt x="5" y="53"/>
                    <a:pt x="5" y="53"/>
                    <a:pt x="6" y="53"/>
                  </a:cubicBezTo>
                  <a:cubicBezTo>
                    <a:pt x="6" y="52"/>
                    <a:pt x="8" y="52"/>
                    <a:pt x="9" y="52"/>
                  </a:cubicBezTo>
                  <a:cubicBezTo>
                    <a:pt x="8" y="51"/>
                    <a:pt x="8" y="51"/>
                    <a:pt x="9" y="50"/>
                  </a:cubicBezTo>
                  <a:cubicBezTo>
                    <a:pt x="8" y="50"/>
                    <a:pt x="9" y="51"/>
                    <a:pt x="9" y="51"/>
                  </a:cubicBezTo>
                  <a:cubicBezTo>
                    <a:pt x="10" y="51"/>
                    <a:pt x="10" y="51"/>
                    <a:pt x="11" y="51"/>
                  </a:cubicBezTo>
                  <a:cubicBezTo>
                    <a:pt x="11" y="51"/>
                    <a:pt x="11" y="50"/>
                    <a:pt x="12" y="50"/>
                  </a:cubicBezTo>
                  <a:cubicBezTo>
                    <a:pt x="12" y="50"/>
                    <a:pt x="11" y="49"/>
                    <a:pt x="10" y="49"/>
                  </a:cubicBezTo>
                  <a:cubicBezTo>
                    <a:pt x="11" y="49"/>
                    <a:pt x="11" y="48"/>
                    <a:pt x="12" y="48"/>
                  </a:cubicBezTo>
                  <a:cubicBezTo>
                    <a:pt x="13" y="48"/>
                    <a:pt x="14" y="48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4" y="46"/>
                    <a:pt x="13" y="45"/>
                    <a:pt x="13" y="45"/>
                  </a:cubicBezTo>
                  <a:cubicBezTo>
                    <a:pt x="13" y="44"/>
                    <a:pt x="12" y="44"/>
                    <a:pt x="11" y="44"/>
                  </a:cubicBezTo>
                  <a:cubicBezTo>
                    <a:pt x="10" y="45"/>
                    <a:pt x="8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lose/>
                  <a:moveTo>
                    <a:pt x="47" y="83"/>
                  </a:moveTo>
                  <a:cubicBezTo>
                    <a:pt x="48" y="83"/>
                    <a:pt x="48" y="83"/>
                    <a:pt x="48" y="83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4" y="74"/>
                    <a:pt x="54" y="74"/>
                    <a:pt x="53" y="74"/>
                  </a:cubicBezTo>
                  <a:cubicBezTo>
                    <a:pt x="52" y="74"/>
                    <a:pt x="51" y="74"/>
                    <a:pt x="49" y="73"/>
                  </a:cubicBezTo>
                  <a:cubicBezTo>
                    <a:pt x="48" y="71"/>
                    <a:pt x="47" y="74"/>
                    <a:pt x="47" y="74"/>
                  </a:cubicBezTo>
                  <a:cubicBezTo>
                    <a:pt x="45" y="74"/>
                    <a:pt x="43" y="74"/>
                    <a:pt x="41" y="74"/>
                  </a:cubicBezTo>
                  <a:cubicBezTo>
                    <a:pt x="40" y="74"/>
                    <a:pt x="38" y="72"/>
                    <a:pt x="37" y="72"/>
                  </a:cubicBezTo>
                  <a:cubicBezTo>
                    <a:pt x="38" y="72"/>
                    <a:pt x="40" y="73"/>
                    <a:pt x="40" y="73"/>
                  </a:cubicBezTo>
                  <a:cubicBezTo>
                    <a:pt x="42" y="72"/>
                    <a:pt x="43" y="72"/>
                    <a:pt x="44" y="72"/>
                  </a:cubicBezTo>
                  <a:cubicBezTo>
                    <a:pt x="46" y="71"/>
                    <a:pt x="47" y="70"/>
                    <a:pt x="50" y="70"/>
                  </a:cubicBezTo>
                  <a:cubicBezTo>
                    <a:pt x="48" y="68"/>
                    <a:pt x="44" y="70"/>
                    <a:pt x="42" y="69"/>
                  </a:cubicBezTo>
                  <a:cubicBezTo>
                    <a:pt x="44" y="68"/>
                    <a:pt x="45" y="68"/>
                    <a:pt x="48" y="68"/>
                  </a:cubicBezTo>
                  <a:cubicBezTo>
                    <a:pt x="50" y="68"/>
                    <a:pt x="49" y="63"/>
                    <a:pt x="51" y="64"/>
                  </a:cubicBezTo>
                  <a:cubicBezTo>
                    <a:pt x="53" y="64"/>
                    <a:pt x="54" y="60"/>
                    <a:pt x="55" y="59"/>
                  </a:cubicBezTo>
                  <a:cubicBezTo>
                    <a:pt x="55" y="58"/>
                    <a:pt x="59" y="56"/>
                    <a:pt x="58" y="55"/>
                  </a:cubicBezTo>
                  <a:cubicBezTo>
                    <a:pt x="55" y="52"/>
                    <a:pt x="48" y="54"/>
                    <a:pt x="44" y="53"/>
                  </a:cubicBezTo>
                  <a:cubicBezTo>
                    <a:pt x="40" y="53"/>
                    <a:pt x="38" y="54"/>
                    <a:pt x="35" y="56"/>
                  </a:cubicBezTo>
                  <a:cubicBezTo>
                    <a:pt x="35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5"/>
                    <a:pt x="31" y="54"/>
                    <a:pt x="31" y="55"/>
                  </a:cubicBezTo>
                  <a:cubicBezTo>
                    <a:pt x="31" y="52"/>
                    <a:pt x="36" y="55"/>
                    <a:pt x="37" y="52"/>
                  </a:cubicBezTo>
                  <a:cubicBezTo>
                    <a:pt x="36" y="52"/>
                    <a:pt x="35" y="52"/>
                    <a:pt x="35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2"/>
                    <a:pt x="34" y="52"/>
                    <a:pt x="33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5" y="51"/>
                    <a:pt x="35" y="50"/>
                  </a:cubicBezTo>
                  <a:cubicBezTo>
                    <a:pt x="36" y="51"/>
                    <a:pt x="40" y="50"/>
                    <a:pt x="41" y="48"/>
                  </a:cubicBezTo>
                  <a:cubicBezTo>
                    <a:pt x="42" y="47"/>
                    <a:pt x="42" y="47"/>
                    <a:pt x="43" y="46"/>
                  </a:cubicBezTo>
                  <a:cubicBezTo>
                    <a:pt x="44" y="45"/>
                    <a:pt x="44" y="45"/>
                    <a:pt x="45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4" y="43"/>
                    <a:pt x="45" y="43"/>
                  </a:cubicBezTo>
                  <a:cubicBezTo>
                    <a:pt x="43" y="43"/>
                    <a:pt x="42" y="43"/>
                    <a:pt x="40" y="43"/>
                  </a:cubicBezTo>
                  <a:cubicBezTo>
                    <a:pt x="39" y="43"/>
                    <a:pt x="38" y="44"/>
                    <a:pt x="37" y="44"/>
                  </a:cubicBezTo>
                  <a:cubicBezTo>
                    <a:pt x="36" y="44"/>
                    <a:pt x="36" y="42"/>
                    <a:pt x="34" y="43"/>
                  </a:cubicBezTo>
                  <a:cubicBezTo>
                    <a:pt x="33" y="44"/>
                    <a:pt x="31" y="45"/>
                    <a:pt x="30" y="45"/>
                  </a:cubicBezTo>
                  <a:cubicBezTo>
                    <a:pt x="30" y="45"/>
                    <a:pt x="31" y="45"/>
                    <a:pt x="31" y="44"/>
                  </a:cubicBezTo>
                  <a:cubicBezTo>
                    <a:pt x="30" y="44"/>
                    <a:pt x="29" y="45"/>
                    <a:pt x="28" y="45"/>
                  </a:cubicBezTo>
                  <a:cubicBezTo>
                    <a:pt x="29" y="44"/>
                    <a:pt x="27" y="43"/>
                    <a:pt x="25" y="42"/>
                  </a:cubicBezTo>
                  <a:cubicBezTo>
                    <a:pt x="26" y="44"/>
                    <a:pt x="24" y="44"/>
                    <a:pt x="24" y="45"/>
                  </a:cubicBezTo>
                  <a:cubicBezTo>
                    <a:pt x="25" y="46"/>
                    <a:pt x="25" y="47"/>
                    <a:pt x="27" y="47"/>
                  </a:cubicBezTo>
                  <a:cubicBezTo>
                    <a:pt x="25" y="47"/>
                    <a:pt x="24" y="47"/>
                    <a:pt x="22" y="47"/>
                  </a:cubicBezTo>
                  <a:cubicBezTo>
                    <a:pt x="23" y="49"/>
                    <a:pt x="23" y="50"/>
                    <a:pt x="24" y="52"/>
                  </a:cubicBezTo>
                  <a:cubicBezTo>
                    <a:pt x="23" y="51"/>
                    <a:pt x="23" y="50"/>
                    <a:pt x="21" y="51"/>
                  </a:cubicBezTo>
                  <a:cubicBezTo>
                    <a:pt x="20" y="52"/>
                    <a:pt x="19" y="52"/>
                    <a:pt x="18" y="52"/>
                  </a:cubicBezTo>
                  <a:cubicBezTo>
                    <a:pt x="18" y="53"/>
                    <a:pt x="19" y="54"/>
                    <a:pt x="20" y="55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8" y="56"/>
                    <a:pt x="19" y="56"/>
                    <a:pt x="20" y="56"/>
                  </a:cubicBezTo>
                  <a:cubicBezTo>
                    <a:pt x="19" y="57"/>
                    <a:pt x="18" y="57"/>
                    <a:pt x="17" y="57"/>
                  </a:cubicBezTo>
                  <a:cubicBezTo>
                    <a:pt x="19" y="58"/>
                    <a:pt x="20" y="59"/>
                    <a:pt x="21" y="60"/>
                  </a:cubicBezTo>
                  <a:cubicBezTo>
                    <a:pt x="20" y="60"/>
                    <a:pt x="18" y="61"/>
                    <a:pt x="16" y="62"/>
                  </a:cubicBezTo>
                  <a:cubicBezTo>
                    <a:pt x="17" y="62"/>
                    <a:pt x="18" y="63"/>
                    <a:pt x="19" y="63"/>
                  </a:cubicBezTo>
                  <a:cubicBezTo>
                    <a:pt x="17" y="64"/>
                    <a:pt x="15" y="64"/>
                    <a:pt x="13" y="64"/>
                  </a:cubicBezTo>
                  <a:cubicBezTo>
                    <a:pt x="15" y="65"/>
                    <a:pt x="17" y="66"/>
                    <a:pt x="19" y="66"/>
                  </a:cubicBezTo>
                  <a:cubicBezTo>
                    <a:pt x="21" y="66"/>
                    <a:pt x="23" y="63"/>
                    <a:pt x="24" y="65"/>
                  </a:cubicBezTo>
                  <a:cubicBezTo>
                    <a:pt x="22" y="66"/>
                    <a:pt x="22" y="66"/>
                    <a:pt x="23" y="68"/>
                  </a:cubicBezTo>
                  <a:cubicBezTo>
                    <a:pt x="23" y="68"/>
                    <a:pt x="19" y="67"/>
                    <a:pt x="19" y="68"/>
                  </a:cubicBezTo>
                  <a:cubicBezTo>
                    <a:pt x="20" y="71"/>
                    <a:pt x="21" y="72"/>
                    <a:pt x="19" y="73"/>
                  </a:cubicBezTo>
                  <a:cubicBezTo>
                    <a:pt x="18" y="74"/>
                    <a:pt x="19" y="75"/>
                    <a:pt x="20" y="75"/>
                  </a:cubicBezTo>
                  <a:cubicBezTo>
                    <a:pt x="20" y="76"/>
                    <a:pt x="19" y="76"/>
                    <a:pt x="19" y="77"/>
                  </a:cubicBezTo>
                  <a:cubicBezTo>
                    <a:pt x="18" y="78"/>
                    <a:pt x="18" y="79"/>
                    <a:pt x="17" y="80"/>
                  </a:cubicBezTo>
                  <a:cubicBezTo>
                    <a:pt x="21" y="82"/>
                    <a:pt x="22" y="76"/>
                    <a:pt x="20" y="73"/>
                  </a:cubicBezTo>
                  <a:cubicBezTo>
                    <a:pt x="22" y="73"/>
                    <a:pt x="22" y="73"/>
                    <a:pt x="23" y="72"/>
                  </a:cubicBezTo>
                  <a:cubicBezTo>
                    <a:pt x="23" y="72"/>
                    <a:pt x="23" y="73"/>
                    <a:pt x="23" y="74"/>
                  </a:cubicBezTo>
                  <a:cubicBezTo>
                    <a:pt x="24" y="73"/>
                    <a:pt x="25" y="73"/>
                    <a:pt x="26" y="74"/>
                  </a:cubicBezTo>
                  <a:cubicBezTo>
                    <a:pt x="26" y="73"/>
                    <a:pt x="26" y="71"/>
                    <a:pt x="26" y="70"/>
                  </a:cubicBezTo>
                  <a:cubicBezTo>
                    <a:pt x="27" y="72"/>
                    <a:pt x="29" y="72"/>
                    <a:pt x="30" y="73"/>
                  </a:cubicBezTo>
                  <a:cubicBezTo>
                    <a:pt x="29" y="73"/>
                    <a:pt x="28" y="73"/>
                    <a:pt x="27" y="73"/>
                  </a:cubicBezTo>
                  <a:cubicBezTo>
                    <a:pt x="27" y="75"/>
                    <a:pt x="27" y="76"/>
                    <a:pt x="29" y="77"/>
                  </a:cubicBezTo>
                  <a:cubicBezTo>
                    <a:pt x="29" y="77"/>
                    <a:pt x="29" y="79"/>
                    <a:pt x="28" y="80"/>
                  </a:cubicBezTo>
                  <a:cubicBezTo>
                    <a:pt x="27" y="81"/>
                    <a:pt x="26" y="81"/>
                    <a:pt x="26" y="82"/>
                  </a:cubicBezTo>
                  <a:cubicBezTo>
                    <a:pt x="26" y="84"/>
                    <a:pt x="25" y="84"/>
                    <a:pt x="23" y="84"/>
                  </a:cubicBezTo>
                  <a:cubicBezTo>
                    <a:pt x="25" y="85"/>
                    <a:pt x="25" y="87"/>
                    <a:pt x="26" y="89"/>
                  </a:cubicBezTo>
                  <a:cubicBezTo>
                    <a:pt x="27" y="88"/>
                    <a:pt x="27" y="87"/>
                    <a:pt x="27" y="86"/>
                  </a:cubicBezTo>
                  <a:cubicBezTo>
                    <a:pt x="28" y="86"/>
                    <a:pt x="29" y="87"/>
                    <a:pt x="29" y="88"/>
                  </a:cubicBezTo>
                  <a:cubicBezTo>
                    <a:pt x="30" y="88"/>
                    <a:pt x="32" y="88"/>
                    <a:pt x="32" y="87"/>
                  </a:cubicBezTo>
                  <a:cubicBezTo>
                    <a:pt x="32" y="87"/>
                    <a:pt x="32" y="87"/>
                    <a:pt x="31" y="86"/>
                  </a:cubicBezTo>
                  <a:cubicBezTo>
                    <a:pt x="34" y="86"/>
                    <a:pt x="36" y="87"/>
                    <a:pt x="38" y="85"/>
                  </a:cubicBezTo>
                  <a:cubicBezTo>
                    <a:pt x="40" y="85"/>
                    <a:pt x="42" y="85"/>
                    <a:pt x="44" y="85"/>
                  </a:cubicBezTo>
                  <a:cubicBezTo>
                    <a:pt x="46" y="84"/>
                    <a:pt x="46" y="84"/>
                    <a:pt x="46" y="84"/>
                  </a:cubicBezTo>
                  <a:lnTo>
                    <a:pt x="47" y="83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Saudi Arabia">
              <a:extLst>
                <a:ext uri="{FF2B5EF4-FFF2-40B4-BE49-F238E27FC236}">
                  <a16:creationId xmlns:a16="http://schemas.microsoft.com/office/drawing/2014/main" id="{71C3B975-FDA9-3912-D169-2CFD9C9E9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047" y="1901841"/>
              <a:ext cx="513933" cy="467212"/>
            </a:xfrm>
            <a:custGeom>
              <a:avLst/>
              <a:gdLst>
                <a:gd name="T0" fmla="*/ 119 w 214"/>
                <a:gd name="T1" fmla="*/ 36 h 195"/>
                <a:gd name="T2" fmla="*/ 96 w 214"/>
                <a:gd name="T3" fmla="*/ 33 h 195"/>
                <a:gd name="T4" fmla="*/ 85 w 214"/>
                <a:gd name="T5" fmla="*/ 21 h 195"/>
                <a:gd name="T6" fmla="*/ 47 w 214"/>
                <a:gd name="T7" fmla="*/ 0 h 195"/>
                <a:gd name="T8" fmla="*/ 37 w 214"/>
                <a:gd name="T9" fmla="*/ 5 h 195"/>
                <a:gd name="T10" fmla="*/ 24 w 214"/>
                <a:gd name="T11" fmla="*/ 8 h 195"/>
                <a:gd name="T12" fmla="*/ 30 w 214"/>
                <a:gd name="T13" fmla="*/ 23 h 195"/>
                <a:gd name="T14" fmla="*/ 20 w 214"/>
                <a:gd name="T15" fmla="*/ 28 h 195"/>
                <a:gd name="T16" fmla="*/ 4 w 214"/>
                <a:gd name="T17" fmla="*/ 35 h 195"/>
                <a:gd name="T18" fmla="*/ 0 w 214"/>
                <a:gd name="T19" fmla="*/ 46 h 195"/>
                <a:gd name="T20" fmla="*/ 7 w 214"/>
                <a:gd name="T21" fmla="*/ 49 h 195"/>
                <a:gd name="T22" fmla="*/ 16 w 214"/>
                <a:gd name="T23" fmla="*/ 63 h 195"/>
                <a:gd name="T24" fmla="*/ 21 w 214"/>
                <a:gd name="T25" fmla="*/ 74 h 195"/>
                <a:gd name="T26" fmla="*/ 25 w 214"/>
                <a:gd name="T27" fmla="*/ 85 h 195"/>
                <a:gd name="T28" fmla="*/ 33 w 214"/>
                <a:gd name="T29" fmla="*/ 91 h 195"/>
                <a:gd name="T30" fmla="*/ 40 w 214"/>
                <a:gd name="T31" fmla="*/ 99 h 195"/>
                <a:gd name="T32" fmla="*/ 44 w 214"/>
                <a:gd name="T33" fmla="*/ 107 h 195"/>
                <a:gd name="T34" fmla="*/ 44 w 214"/>
                <a:gd name="T35" fmla="*/ 118 h 195"/>
                <a:gd name="T36" fmla="*/ 45 w 214"/>
                <a:gd name="T37" fmla="*/ 124 h 195"/>
                <a:gd name="T38" fmla="*/ 52 w 214"/>
                <a:gd name="T39" fmla="*/ 136 h 195"/>
                <a:gd name="T40" fmla="*/ 61 w 214"/>
                <a:gd name="T41" fmla="*/ 143 h 195"/>
                <a:gd name="T42" fmla="*/ 64 w 214"/>
                <a:gd name="T43" fmla="*/ 148 h 195"/>
                <a:gd name="T44" fmla="*/ 66 w 214"/>
                <a:gd name="T45" fmla="*/ 155 h 195"/>
                <a:gd name="T46" fmla="*/ 71 w 214"/>
                <a:gd name="T47" fmla="*/ 163 h 195"/>
                <a:gd name="T48" fmla="*/ 77 w 214"/>
                <a:gd name="T49" fmla="*/ 169 h 195"/>
                <a:gd name="T50" fmla="*/ 79 w 214"/>
                <a:gd name="T51" fmla="*/ 174 h 195"/>
                <a:gd name="T52" fmla="*/ 82 w 214"/>
                <a:gd name="T53" fmla="*/ 181 h 195"/>
                <a:gd name="T54" fmla="*/ 85 w 214"/>
                <a:gd name="T55" fmla="*/ 174 h 195"/>
                <a:gd name="T56" fmla="*/ 90 w 214"/>
                <a:gd name="T57" fmla="*/ 168 h 195"/>
                <a:gd name="T58" fmla="*/ 95 w 214"/>
                <a:gd name="T59" fmla="*/ 171 h 195"/>
                <a:gd name="T60" fmla="*/ 103 w 214"/>
                <a:gd name="T61" fmla="*/ 178 h 195"/>
                <a:gd name="T62" fmla="*/ 131 w 214"/>
                <a:gd name="T63" fmla="*/ 167 h 195"/>
                <a:gd name="T64" fmla="*/ 208 w 214"/>
                <a:gd name="T65" fmla="*/ 129 h 195"/>
                <a:gd name="T66" fmla="*/ 210 w 214"/>
                <a:gd name="T67" fmla="*/ 113 h 195"/>
                <a:gd name="T68" fmla="*/ 176 w 214"/>
                <a:gd name="T69" fmla="*/ 111 h 195"/>
                <a:gd name="T70" fmla="*/ 163 w 214"/>
                <a:gd name="T71" fmla="*/ 93 h 195"/>
                <a:gd name="T72" fmla="*/ 157 w 214"/>
                <a:gd name="T73" fmla="*/ 77 h 195"/>
                <a:gd name="T74" fmla="*/ 155 w 214"/>
                <a:gd name="T75" fmla="*/ 73 h 195"/>
                <a:gd name="T76" fmla="*/ 155 w 214"/>
                <a:gd name="T77" fmla="*/ 70 h 195"/>
                <a:gd name="T78" fmla="*/ 155 w 214"/>
                <a:gd name="T79" fmla="*/ 66 h 195"/>
                <a:gd name="T80" fmla="*/ 149 w 214"/>
                <a:gd name="T81" fmla="*/ 58 h 195"/>
                <a:gd name="T82" fmla="*/ 146 w 214"/>
                <a:gd name="T83" fmla="*/ 56 h 195"/>
                <a:gd name="T84" fmla="*/ 143 w 214"/>
                <a:gd name="T85" fmla="*/ 53 h 195"/>
                <a:gd name="T86" fmla="*/ 141 w 214"/>
                <a:gd name="T87" fmla="*/ 48 h 195"/>
                <a:gd name="T88" fmla="*/ 129 w 214"/>
                <a:gd name="T89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4" h="195">
                  <a:moveTo>
                    <a:pt x="129" y="41"/>
                  </a:moveTo>
                  <a:cubicBezTo>
                    <a:pt x="129" y="36"/>
                    <a:pt x="124" y="36"/>
                    <a:pt x="120" y="36"/>
                  </a:cubicBezTo>
                  <a:cubicBezTo>
                    <a:pt x="120" y="36"/>
                    <a:pt x="119" y="36"/>
                    <a:pt x="119" y="36"/>
                  </a:cubicBezTo>
                  <a:cubicBezTo>
                    <a:pt x="115" y="37"/>
                    <a:pt x="112" y="39"/>
                    <a:pt x="108" y="40"/>
                  </a:cubicBezTo>
                  <a:cubicBezTo>
                    <a:pt x="107" y="40"/>
                    <a:pt x="102" y="35"/>
                    <a:pt x="101" y="34"/>
                  </a:cubicBezTo>
                  <a:cubicBezTo>
                    <a:pt x="99" y="35"/>
                    <a:pt x="98" y="34"/>
                    <a:pt x="96" y="33"/>
                  </a:cubicBezTo>
                  <a:cubicBezTo>
                    <a:pt x="96" y="33"/>
                    <a:pt x="90" y="31"/>
                    <a:pt x="90" y="31"/>
                  </a:cubicBezTo>
                  <a:cubicBezTo>
                    <a:pt x="90" y="28"/>
                    <a:pt x="90" y="26"/>
                    <a:pt x="90" y="23"/>
                  </a:cubicBezTo>
                  <a:cubicBezTo>
                    <a:pt x="90" y="20"/>
                    <a:pt x="88" y="21"/>
                    <a:pt x="85" y="21"/>
                  </a:cubicBezTo>
                  <a:cubicBezTo>
                    <a:pt x="83" y="21"/>
                    <a:pt x="85" y="18"/>
                    <a:pt x="83" y="17"/>
                  </a:cubicBezTo>
                  <a:cubicBezTo>
                    <a:pt x="79" y="15"/>
                    <a:pt x="75" y="13"/>
                    <a:pt x="70" y="11"/>
                  </a:cubicBezTo>
                  <a:cubicBezTo>
                    <a:pt x="62" y="8"/>
                    <a:pt x="55" y="3"/>
                    <a:pt x="47" y="0"/>
                  </a:cubicBezTo>
                  <a:cubicBezTo>
                    <a:pt x="46" y="0"/>
                    <a:pt x="46" y="1"/>
                    <a:pt x="45" y="2"/>
                  </a:cubicBezTo>
                  <a:cubicBezTo>
                    <a:pt x="44" y="3"/>
                    <a:pt x="44" y="2"/>
                    <a:pt x="43" y="3"/>
                  </a:cubicBezTo>
                  <a:cubicBezTo>
                    <a:pt x="41" y="4"/>
                    <a:pt x="39" y="6"/>
                    <a:pt x="37" y="5"/>
                  </a:cubicBezTo>
                  <a:cubicBezTo>
                    <a:pt x="34" y="5"/>
                    <a:pt x="33" y="7"/>
                    <a:pt x="30" y="7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6" y="9"/>
                    <a:pt x="25" y="8"/>
                    <a:pt x="24" y="8"/>
                  </a:cubicBezTo>
                  <a:cubicBezTo>
                    <a:pt x="27" y="11"/>
                    <a:pt x="32" y="15"/>
                    <a:pt x="33" y="18"/>
                  </a:cubicBezTo>
                  <a:cubicBezTo>
                    <a:pt x="33" y="20"/>
                    <a:pt x="33" y="20"/>
                    <a:pt x="32" y="22"/>
                  </a:cubicBezTo>
                  <a:cubicBezTo>
                    <a:pt x="32" y="22"/>
                    <a:pt x="30" y="23"/>
                    <a:pt x="30" y="23"/>
                  </a:cubicBezTo>
                  <a:cubicBezTo>
                    <a:pt x="29" y="25"/>
                    <a:pt x="28" y="27"/>
                    <a:pt x="26" y="27"/>
                  </a:cubicBezTo>
                  <a:cubicBezTo>
                    <a:pt x="24" y="26"/>
                    <a:pt x="24" y="27"/>
                    <a:pt x="23" y="28"/>
                  </a:cubicBezTo>
                  <a:cubicBezTo>
                    <a:pt x="22" y="28"/>
                    <a:pt x="20" y="28"/>
                    <a:pt x="20" y="28"/>
                  </a:cubicBezTo>
                  <a:cubicBezTo>
                    <a:pt x="20" y="30"/>
                    <a:pt x="19" y="33"/>
                    <a:pt x="17" y="34"/>
                  </a:cubicBezTo>
                  <a:cubicBezTo>
                    <a:pt x="13" y="36"/>
                    <a:pt x="8" y="35"/>
                    <a:pt x="4" y="33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2" y="36"/>
                    <a:pt x="2" y="37"/>
                    <a:pt x="2" y="39"/>
                  </a:cubicBezTo>
                  <a:cubicBezTo>
                    <a:pt x="2" y="40"/>
                    <a:pt x="3" y="42"/>
                    <a:pt x="2" y="43"/>
                  </a:cubicBezTo>
                  <a:cubicBezTo>
                    <a:pt x="1" y="44"/>
                    <a:pt x="2" y="47"/>
                    <a:pt x="0" y="46"/>
                  </a:cubicBezTo>
                  <a:cubicBezTo>
                    <a:pt x="0" y="48"/>
                    <a:pt x="2" y="48"/>
                    <a:pt x="3" y="48"/>
                  </a:cubicBezTo>
                  <a:cubicBezTo>
                    <a:pt x="4" y="48"/>
                    <a:pt x="5" y="48"/>
                    <a:pt x="6" y="48"/>
                  </a:cubicBezTo>
                  <a:cubicBezTo>
                    <a:pt x="6" y="48"/>
                    <a:pt x="5" y="50"/>
                    <a:pt x="7" y="49"/>
                  </a:cubicBezTo>
                  <a:cubicBezTo>
                    <a:pt x="6" y="51"/>
                    <a:pt x="7" y="54"/>
                    <a:pt x="10" y="53"/>
                  </a:cubicBezTo>
                  <a:cubicBezTo>
                    <a:pt x="9" y="56"/>
                    <a:pt x="11" y="56"/>
                    <a:pt x="12" y="58"/>
                  </a:cubicBezTo>
                  <a:cubicBezTo>
                    <a:pt x="13" y="60"/>
                    <a:pt x="14" y="61"/>
                    <a:pt x="16" y="63"/>
                  </a:cubicBezTo>
                  <a:cubicBezTo>
                    <a:pt x="17" y="64"/>
                    <a:pt x="18" y="68"/>
                    <a:pt x="18" y="70"/>
                  </a:cubicBezTo>
                  <a:cubicBezTo>
                    <a:pt x="19" y="71"/>
                    <a:pt x="19" y="70"/>
                    <a:pt x="20" y="71"/>
                  </a:cubicBezTo>
                  <a:cubicBezTo>
                    <a:pt x="21" y="72"/>
                    <a:pt x="21" y="73"/>
                    <a:pt x="21" y="74"/>
                  </a:cubicBezTo>
                  <a:cubicBezTo>
                    <a:pt x="23" y="73"/>
                    <a:pt x="23" y="77"/>
                    <a:pt x="25" y="79"/>
                  </a:cubicBezTo>
                  <a:cubicBezTo>
                    <a:pt x="26" y="79"/>
                    <a:pt x="27" y="80"/>
                    <a:pt x="27" y="81"/>
                  </a:cubicBezTo>
                  <a:cubicBezTo>
                    <a:pt x="27" y="83"/>
                    <a:pt x="27" y="85"/>
                    <a:pt x="25" y="85"/>
                  </a:cubicBezTo>
                  <a:cubicBezTo>
                    <a:pt x="27" y="85"/>
                    <a:pt x="28" y="89"/>
                    <a:pt x="29" y="91"/>
                  </a:cubicBezTo>
                  <a:cubicBezTo>
                    <a:pt x="29" y="92"/>
                    <a:pt x="31" y="91"/>
                    <a:pt x="31" y="91"/>
                  </a:cubicBezTo>
                  <a:cubicBezTo>
                    <a:pt x="32" y="92"/>
                    <a:pt x="34" y="93"/>
                    <a:pt x="33" y="91"/>
                  </a:cubicBezTo>
                  <a:cubicBezTo>
                    <a:pt x="34" y="93"/>
                    <a:pt x="35" y="93"/>
                    <a:pt x="36" y="94"/>
                  </a:cubicBezTo>
                  <a:cubicBezTo>
                    <a:pt x="38" y="95"/>
                    <a:pt x="38" y="97"/>
                    <a:pt x="39" y="99"/>
                  </a:cubicBezTo>
                  <a:cubicBezTo>
                    <a:pt x="39" y="99"/>
                    <a:pt x="39" y="99"/>
                    <a:pt x="40" y="99"/>
                  </a:cubicBezTo>
                  <a:cubicBezTo>
                    <a:pt x="41" y="99"/>
                    <a:pt x="41" y="101"/>
                    <a:pt x="41" y="101"/>
                  </a:cubicBezTo>
                  <a:cubicBezTo>
                    <a:pt x="41" y="103"/>
                    <a:pt x="42" y="104"/>
                    <a:pt x="42" y="106"/>
                  </a:cubicBezTo>
                  <a:cubicBezTo>
                    <a:pt x="43" y="105"/>
                    <a:pt x="44" y="106"/>
                    <a:pt x="44" y="107"/>
                  </a:cubicBezTo>
                  <a:cubicBezTo>
                    <a:pt x="44" y="107"/>
                    <a:pt x="43" y="107"/>
                    <a:pt x="43" y="107"/>
                  </a:cubicBezTo>
                  <a:cubicBezTo>
                    <a:pt x="46" y="111"/>
                    <a:pt x="44" y="114"/>
                    <a:pt x="44" y="119"/>
                  </a:cubicBezTo>
                  <a:cubicBezTo>
                    <a:pt x="44" y="119"/>
                    <a:pt x="44" y="119"/>
                    <a:pt x="44" y="118"/>
                  </a:cubicBezTo>
                  <a:cubicBezTo>
                    <a:pt x="45" y="120"/>
                    <a:pt x="45" y="120"/>
                    <a:pt x="45" y="122"/>
                  </a:cubicBezTo>
                  <a:cubicBezTo>
                    <a:pt x="45" y="123"/>
                    <a:pt x="46" y="123"/>
                    <a:pt x="46" y="124"/>
                  </a:cubicBezTo>
                  <a:cubicBezTo>
                    <a:pt x="46" y="124"/>
                    <a:pt x="45" y="124"/>
                    <a:pt x="45" y="124"/>
                  </a:cubicBezTo>
                  <a:cubicBezTo>
                    <a:pt x="46" y="126"/>
                    <a:pt x="48" y="129"/>
                    <a:pt x="47" y="131"/>
                  </a:cubicBezTo>
                  <a:cubicBezTo>
                    <a:pt x="50" y="130"/>
                    <a:pt x="49" y="133"/>
                    <a:pt x="50" y="134"/>
                  </a:cubicBezTo>
                  <a:cubicBezTo>
                    <a:pt x="51" y="135"/>
                    <a:pt x="52" y="136"/>
                    <a:pt x="52" y="136"/>
                  </a:cubicBezTo>
                  <a:cubicBezTo>
                    <a:pt x="53" y="136"/>
                    <a:pt x="55" y="136"/>
                    <a:pt x="55" y="136"/>
                  </a:cubicBezTo>
                  <a:cubicBezTo>
                    <a:pt x="57" y="138"/>
                    <a:pt x="58" y="139"/>
                    <a:pt x="59" y="141"/>
                  </a:cubicBezTo>
                  <a:cubicBezTo>
                    <a:pt x="60" y="142"/>
                    <a:pt x="60" y="143"/>
                    <a:pt x="61" y="143"/>
                  </a:cubicBezTo>
                  <a:cubicBezTo>
                    <a:pt x="62" y="143"/>
                    <a:pt x="63" y="142"/>
                    <a:pt x="63" y="144"/>
                  </a:cubicBezTo>
                  <a:cubicBezTo>
                    <a:pt x="62" y="144"/>
                    <a:pt x="62" y="144"/>
                    <a:pt x="61" y="144"/>
                  </a:cubicBezTo>
                  <a:cubicBezTo>
                    <a:pt x="64" y="145"/>
                    <a:pt x="64" y="145"/>
                    <a:pt x="64" y="148"/>
                  </a:cubicBezTo>
                  <a:cubicBezTo>
                    <a:pt x="66" y="148"/>
                    <a:pt x="66" y="152"/>
                    <a:pt x="66" y="153"/>
                  </a:cubicBezTo>
                  <a:cubicBezTo>
                    <a:pt x="66" y="153"/>
                    <a:pt x="67" y="153"/>
                    <a:pt x="67" y="153"/>
                  </a:cubicBezTo>
                  <a:cubicBezTo>
                    <a:pt x="67" y="154"/>
                    <a:pt x="66" y="154"/>
                    <a:pt x="66" y="155"/>
                  </a:cubicBezTo>
                  <a:cubicBezTo>
                    <a:pt x="67" y="156"/>
                    <a:pt x="69" y="158"/>
                    <a:pt x="68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61"/>
                    <a:pt x="70" y="162"/>
                    <a:pt x="71" y="163"/>
                  </a:cubicBezTo>
                  <a:cubicBezTo>
                    <a:pt x="71" y="164"/>
                    <a:pt x="71" y="165"/>
                    <a:pt x="72" y="165"/>
                  </a:cubicBezTo>
                  <a:cubicBezTo>
                    <a:pt x="73" y="165"/>
                    <a:pt x="73" y="165"/>
                    <a:pt x="73" y="166"/>
                  </a:cubicBezTo>
                  <a:cubicBezTo>
                    <a:pt x="74" y="167"/>
                    <a:pt x="76" y="169"/>
                    <a:pt x="77" y="169"/>
                  </a:cubicBezTo>
                  <a:cubicBezTo>
                    <a:pt x="78" y="169"/>
                    <a:pt x="77" y="172"/>
                    <a:pt x="77" y="173"/>
                  </a:cubicBezTo>
                  <a:cubicBezTo>
                    <a:pt x="78" y="172"/>
                    <a:pt x="78" y="172"/>
                    <a:pt x="79" y="172"/>
                  </a:cubicBezTo>
                  <a:cubicBezTo>
                    <a:pt x="79" y="173"/>
                    <a:pt x="79" y="173"/>
                    <a:pt x="79" y="174"/>
                  </a:cubicBezTo>
                  <a:cubicBezTo>
                    <a:pt x="80" y="175"/>
                    <a:pt x="80" y="175"/>
                    <a:pt x="80" y="175"/>
                  </a:cubicBezTo>
                  <a:cubicBezTo>
                    <a:pt x="80" y="176"/>
                    <a:pt x="81" y="176"/>
                    <a:pt x="81" y="177"/>
                  </a:cubicBezTo>
                  <a:cubicBezTo>
                    <a:pt x="81" y="178"/>
                    <a:pt x="82" y="180"/>
                    <a:pt x="82" y="181"/>
                  </a:cubicBezTo>
                  <a:cubicBezTo>
                    <a:pt x="83" y="180"/>
                    <a:pt x="86" y="179"/>
                    <a:pt x="85" y="177"/>
                  </a:cubicBezTo>
                  <a:cubicBezTo>
                    <a:pt x="86" y="177"/>
                    <a:pt x="86" y="177"/>
                    <a:pt x="87" y="177"/>
                  </a:cubicBezTo>
                  <a:cubicBezTo>
                    <a:pt x="87" y="175"/>
                    <a:pt x="86" y="176"/>
                    <a:pt x="85" y="174"/>
                  </a:cubicBezTo>
                  <a:cubicBezTo>
                    <a:pt x="85" y="172"/>
                    <a:pt x="85" y="172"/>
                    <a:pt x="87" y="170"/>
                  </a:cubicBezTo>
                  <a:cubicBezTo>
                    <a:pt x="86" y="170"/>
                    <a:pt x="86" y="170"/>
                    <a:pt x="85" y="170"/>
                  </a:cubicBezTo>
                  <a:cubicBezTo>
                    <a:pt x="87" y="168"/>
                    <a:pt x="88" y="167"/>
                    <a:pt x="90" y="168"/>
                  </a:cubicBezTo>
                  <a:cubicBezTo>
                    <a:pt x="91" y="169"/>
                    <a:pt x="91" y="170"/>
                    <a:pt x="91" y="170"/>
                  </a:cubicBezTo>
                  <a:cubicBezTo>
                    <a:pt x="93" y="170"/>
                    <a:pt x="94" y="171"/>
                    <a:pt x="93" y="169"/>
                  </a:cubicBezTo>
                  <a:cubicBezTo>
                    <a:pt x="94" y="169"/>
                    <a:pt x="94" y="170"/>
                    <a:pt x="95" y="171"/>
                  </a:cubicBezTo>
                  <a:cubicBezTo>
                    <a:pt x="96" y="169"/>
                    <a:pt x="96" y="169"/>
                    <a:pt x="98" y="169"/>
                  </a:cubicBezTo>
                  <a:cubicBezTo>
                    <a:pt x="99" y="169"/>
                    <a:pt x="99" y="169"/>
                    <a:pt x="100" y="170"/>
                  </a:cubicBezTo>
                  <a:cubicBezTo>
                    <a:pt x="101" y="172"/>
                    <a:pt x="102" y="175"/>
                    <a:pt x="103" y="178"/>
                  </a:cubicBezTo>
                  <a:cubicBezTo>
                    <a:pt x="105" y="184"/>
                    <a:pt x="107" y="189"/>
                    <a:pt x="110" y="195"/>
                  </a:cubicBezTo>
                  <a:cubicBezTo>
                    <a:pt x="114" y="189"/>
                    <a:pt x="118" y="183"/>
                    <a:pt x="122" y="177"/>
                  </a:cubicBezTo>
                  <a:cubicBezTo>
                    <a:pt x="125" y="173"/>
                    <a:pt x="126" y="168"/>
                    <a:pt x="131" y="167"/>
                  </a:cubicBezTo>
                  <a:cubicBezTo>
                    <a:pt x="145" y="161"/>
                    <a:pt x="159" y="156"/>
                    <a:pt x="173" y="151"/>
                  </a:cubicBezTo>
                  <a:cubicBezTo>
                    <a:pt x="180" y="146"/>
                    <a:pt x="187" y="142"/>
                    <a:pt x="194" y="138"/>
                  </a:cubicBezTo>
                  <a:cubicBezTo>
                    <a:pt x="199" y="135"/>
                    <a:pt x="203" y="132"/>
                    <a:pt x="208" y="129"/>
                  </a:cubicBezTo>
                  <a:cubicBezTo>
                    <a:pt x="209" y="129"/>
                    <a:pt x="214" y="126"/>
                    <a:pt x="214" y="125"/>
                  </a:cubicBezTo>
                  <a:cubicBezTo>
                    <a:pt x="214" y="124"/>
                    <a:pt x="214" y="114"/>
                    <a:pt x="213" y="114"/>
                  </a:cubicBezTo>
                  <a:cubicBezTo>
                    <a:pt x="211" y="114"/>
                    <a:pt x="211" y="114"/>
                    <a:pt x="210" y="113"/>
                  </a:cubicBezTo>
                  <a:cubicBezTo>
                    <a:pt x="209" y="115"/>
                    <a:pt x="210" y="117"/>
                    <a:pt x="207" y="116"/>
                  </a:cubicBezTo>
                  <a:cubicBezTo>
                    <a:pt x="204" y="116"/>
                    <a:pt x="201" y="115"/>
                    <a:pt x="198" y="115"/>
                  </a:cubicBezTo>
                  <a:cubicBezTo>
                    <a:pt x="190" y="114"/>
                    <a:pt x="183" y="112"/>
                    <a:pt x="176" y="111"/>
                  </a:cubicBezTo>
                  <a:cubicBezTo>
                    <a:pt x="174" y="111"/>
                    <a:pt x="174" y="111"/>
                    <a:pt x="173" y="109"/>
                  </a:cubicBezTo>
                  <a:cubicBezTo>
                    <a:pt x="172" y="106"/>
                    <a:pt x="170" y="103"/>
                    <a:pt x="169" y="99"/>
                  </a:cubicBezTo>
                  <a:cubicBezTo>
                    <a:pt x="168" y="97"/>
                    <a:pt x="165" y="95"/>
                    <a:pt x="163" y="93"/>
                  </a:cubicBezTo>
                  <a:cubicBezTo>
                    <a:pt x="161" y="91"/>
                    <a:pt x="162" y="89"/>
                    <a:pt x="162" y="86"/>
                  </a:cubicBezTo>
                  <a:cubicBezTo>
                    <a:pt x="161" y="85"/>
                    <a:pt x="159" y="82"/>
                    <a:pt x="159" y="81"/>
                  </a:cubicBezTo>
                  <a:cubicBezTo>
                    <a:pt x="160" y="80"/>
                    <a:pt x="158" y="78"/>
                    <a:pt x="157" y="77"/>
                  </a:cubicBezTo>
                  <a:cubicBezTo>
                    <a:pt x="157" y="77"/>
                    <a:pt x="157" y="78"/>
                    <a:pt x="157" y="78"/>
                  </a:cubicBezTo>
                  <a:cubicBezTo>
                    <a:pt x="156" y="77"/>
                    <a:pt x="156" y="76"/>
                    <a:pt x="156" y="74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55" y="72"/>
                    <a:pt x="155" y="71"/>
                    <a:pt x="154" y="72"/>
                  </a:cubicBezTo>
                  <a:cubicBezTo>
                    <a:pt x="154" y="70"/>
                    <a:pt x="153" y="69"/>
                    <a:pt x="155" y="69"/>
                  </a:cubicBezTo>
                  <a:cubicBezTo>
                    <a:pt x="155" y="69"/>
                    <a:pt x="155" y="70"/>
                    <a:pt x="155" y="70"/>
                  </a:cubicBezTo>
                  <a:cubicBezTo>
                    <a:pt x="155" y="70"/>
                    <a:pt x="155" y="70"/>
                    <a:pt x="156" y="69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56" y="69"/>
                    <a:pt x="157" y="66"/>
                    <a:pt x="155" y="66"/>
                  </a:cubicBezTo>
                  <a:cubicBezTo>
                    <a:pt x="154" y="66"/>
                    <a:pt x="152" y="63"/>
                    <a:pt x="155" y="64"/>
                  </a:cubicBezTo>
                  <a:cubicBezTo>
                    <a:pt x="154" y="62"/>
                    <a:pt x="151" y="62"/>
                    <a:pt x="150" y="61"/>
                  </a:cubicBezTo>
                  <a:cubicBezTo>
                    <a:pt x="149" y="60"/>
                    <a:pt x="150" y="59"/>
                    <a:pt x="149" y="58"/>
                  </a:cubicBezTo>
                  <a:cubicBezTo>
                    <a:pt x="149" y="58"/>
                    <a:pt x="147" y="59"/>
                    <a:pt x="148" y="57"/>
                  </a:cubicBezTo>
                  <a:cubicBezTo>
                    <a:pt x="147" y="58"/>
                    <a:pt x="147" y="58"/>
                    <a:pt x="146" y="58"/>
                  </a:cubicBezTo>
                  <a:cubicBezTo>
                    <a:pt x="146" y="58"/>
                    <a:pt x="146" y="57"/>
                    <a:pt x="146" y="56"/>
                  </a:cubicBezTo>
                  <a:cubicBezTo>
                    <a:pt x="146" y="56"/>
                    <a:pt x="146" y="57"/>
                    <a:pt x="145" y="57"/>
                  </a:cubicBezTo>
                  <a:cubicBezTo>
                    <a:pt x="145" y="56"/>
                    <a:pt x="146" y="55"/>
                    <a:pt x="147" y="54"/>
                  </a:cubicBezTo>
                  <a:cubicBezTo>
                    <a:pt x="145" y="54"/>
                    <a:pt x="144" y="53"/>
                    <a:pt x="143" y="53"/>
                  </a:cubicBezTo>
                  <a:cubicBezTo>
                    <a:pt x="141" y="53"/>
                    <a:pt x="142" y="51"/>
                    <a:pt x="141" y="50"/>
                  </a:cubicBezTo>
                  <a:cubicBezTo>
                    <a:pt x="141" y="49"/>
                    <a:pt x="142" y="49"/>
                    <a:pt x="142" y="49"/>
                  </a:cubicBezTo>
                  <a:cubicBezTo>
                    <a:pt x="142" y="49"/>
                    <a:pt x="141" y="49"/>
                    <a:pt x="141" y="48"/>
                  </a:cubicBezTo>
                  <a:cubicBezTo>
                    <a:pt x="141" y="47"/>
                    <a:pt x="140" y="48"/>
                    <a:pt x="140" y="47"/>
                  </a:cubicBezTo>
                  <a:cubicBezTo>
                    <a:pt x="140" y="46"/>
                    <a:pt x="139" y="44"/>
                    <a:pt x="138" y="43"/>
                  </a:cubicBezTo>
                  <a:cubicBezTo>
                    <a:pt x="136" y="43"/>
                    <a:pt x="129" y="44"/>
                    <a:pt x="129" y="4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Sardegna (Italy)">
              <a:extLst>
                <a:ext uri="{FF2B5EF4-FFF2-40B4-BE49-F238E27FC236}">
                  <a16:creationId xmlns:a16="http://schemas.microsoft.com/office/drawing/2014/main" id="{BA83C127-E522-924A-D1B0-3B6294399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280" y="1654016"/>
              <a:ext cx="42658" cy="67035"/>
            </a:xfrm>
            <a:custGeom>
              <a:avLst/>
              <a:gdLst>
                <a:gd name="T0" fmla="*/ 1 w 18"/>
                <a:gd name="T1" fmla="*/ 5 h 28"/>
                <a:gd name="T2" fmla="*/ 0 w 18"/>
                <a:gd name="T3" fmla="*/ 7 h 28"/>
                <a:gd name="T4" fmla="*/ 2 w 18"/>
                <a:gd name="T5" fmla="*/ 8 h 28"/>
                <a:gd name="T6" fmla="*/ 3 w 18"/>
                <a:gd name="T7" fmla="*/ 11 h 28"/>
                <a:gd name="T8" fmla="*/ 5 w 18"/>
                <a:gd name="T9" fmla="*/ 14 h 28"/>
                <a:gd name="T10" fmla="*/ 3 w 18"/>
                <a:gd name="T11" fmla="*/ 16 h 28"/>
                <a:gd name="T12" fmla="*/ 5 w 18"/>
                <a:gd name="T13" fmla="*/ 19 h 28"/>
                <a:gd name="T14" fmla="*/ 3 w 18"/>
                <a:gd name="T15" fmla="*/ 17 h 28"/>
                <a:gd name="T16" fmla="*/ 2 w 18"/>
                <a:gd name="T17" fmla="*/ 24 h 28"/>
                <a:gd name="T18" fmla="*/ 3 w 18"/>
                <a:gd name="T19" fmla="*/ 25 h 28"/>
                <a:gd name="T20" fmla="*/ 2 w 18"/>
                <a:gd name="T21" fmla="*/ 25 h 28"/>
                <a:gd name="T22" fmla="*/ 3 w 18"/>
                <a:gd name="T23" fmla="*/ 27 h 28"/>
                <a:gd name="T24" fmla="*/ 5 w 18"/>
                <a:gd name="T25" fmla="*/ 26 h 28"/>
                <a:gd name="T26" fmla="*/ 6 w 18"/>
                <a:gd name="T27" fmla="*/ 28 h 28"/>
                <a:gd name="T28" fmla="*/ 7 w 18"/>
                <a:gd name="T29" fmla="*/ 27 h 28"/>
                <a:gd name="T30" fmla="*/ 8 w 18"/>
                <a:gd name="T31" fmla="*/ 28 h 28"/>
                <a:gd name="T32" fmla="*/ 10 w 18"/>
                <a:gd name="T33" fmla="*/ 24 h 28"/>
                <a:gd name="T34" fmla="*/ 14 w 18"/>
                <a:gd name="T35" fmla="*/ 25 h 28"/>
                <a:gd name="T36" fmla="*/ 14 w 18"/>
                <a:gd name="T37" fmla="*/ 22 h 28"/>
                <a:gd name="T38" fmla="*/ 16 w 18"/>
                <a:gd name="T39" fmla="*/ 18 h 28"/>
                <a:gd name="T40" fmla="*/ 16 w 18"/>
                <a:gd name="T41" fmla="*/ 13 h 28"/>
                <a:gd name="T42" fmla="*/ 17 w 18"/>
                <a:gd name="T43" fmla="*/ 11 h 28"/>
                <a:gd name="T44" fmla="*/ 16 w 18"/>
                <a:gd name="T45" fmla="*/ 7 h 28"/>
                <a:gd name="T46" fmla="*/ 14 w 18"/>
                <a:gd name="T47" fmla="*/ 5 h 28"/>
                <a:gd name="T48" fmla="*/ 16 w 18"/>
                <a:gd name="T49" fmla="*/ 3 h 28"/>
                <a:gd name="T50" fmla="*/ 14 w 18"/>
                <a:gd name="T51" fmla="*/ 3 h 28"/>
                <a:gd name="T52" fmla="*/ 14 w 18"/>
                <a:gd name="T53" fmla="*/ 2 h 28"/>
                <a:gd name="T54" fmla="*/ 11 w 18"/>
                <a:gd name="T55" fmla="*/ 0 h 28"/>
                <a:gd name="T56" fmla="*/ 6 w 18"/>
                <a:gd name="T57" fmla="*/ 4 h 28"/>
                <a:gd name="T58" fmla="*/ 1 w 18"/>
                <a:gd name="T5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" h="28">
                  <a:moveTo>
                    <a:pt x="1" y="5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2" y="7"/>
                    <a:pt x="0" y="9"/>
                    <a:pt x="2" y="8"/>
                  </a:cubicBezTo>
                  <a:cubicBezTo>
                    <a:pt x="1" y="10"/>
                    <a:pt x="3" y="10"/>
                    <a:pt x="3" y="11"/>
                  </a:cubicBezTo>
                  <a:cubicBezTo>
                    <a:pt x="3" y="13"/>
                    <a:pt x="4" y="13"/>
                    <a:pt x="5" y="14"/>
                  </a:cubicBezTo>
                  <a:cubicBezTo>
                    <a:pt x="3" y="13"/>
                    <a:pt x="3" y="15"/>
                    <a:pt x="3" y="16"/>
                  </a:cubicBezTo>
                  <a:cubicBezTo>
                    <a:pt x="5" y="15"/>
                    <a:pt x="4" y="18"/>
                    <a:pt x="5" y="19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3" y="19"/>
                    <a:pt x="4" y="23"/>
                    <a:pt x="2" y="24"/>
                  </a:cubicBezTo>
                  <a:cubicBezTo>
                    <a:pt x="2" y="24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6"/>
                    <a:pt x="3" y="27"/>
                    <a:pt x="3" y="27"/>
                  </a:cubicBezTo>
                  <a:cubicBezTo>
                    <a:pt x="3" y="26"/>
                    <a:pt x="4" y="25"/>
                    <a:pt x="5" y="26"/>
                  </a:cubicBezTo>
                  <a:cubicBezTo>
                    <a:pt x="5" y="26"/>
                    <a:pt x="6" y="28"/>
                    <a:pt x="6" y="28"/>
                  </a:cubicBezTo>
                  <a:cubicBezTo>
                    <a:pt x="6" y="28"/>
                    <a:pt x="6" y="27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9" y="27"/>
                    <a:pt x="9" y="24"/>
                    <a:pt x="10" y="24"/>
                  </a:cubicBezTo>
                  <a:cubicBezTo>
                    <a:pt x="11" y="24"/>
                    <a:pt x="13" y="26"/>
                    <a:pt x="14" y="25"/>
                  </a:cubicBezTo>
                  <a:cubicBezTo>
                    <a:pt x="15" y="25"/>
                    <a:pt x="14" y="22"/>
                    <a:pt x="14" y="22"/>
                  </a:cubicBezTo>
                  <a:cubicBezTo>
                    <a:pt x="15" y="20"/>
                    <a:pt x="16" y="19"/>
                    <a:pt x="16" y="18"/>
                  </a:cubicBezTo>
                  <a:cubicBezTo>
                    <a:pt x="16" y="17"/>
                    <a:pt x="16" y="14"/>
                    <a:pt x="16" y="13"/>
                  </a:cubicBezTo>
                  <a:cubicBezTo>
                    <a:pt x="14" y="11"/>
                    <a:pt x="17" y="12"/>
                    <a:pt x="17" y="11"/>
                  </a:cubicBezTo>
                  <a:cubicBezTo>
                    <a:pt x="18" y="9"/>
                    <a:pt x="16" y="8"/>
                    <a:pt x="16" y="7"/>
                  </a:cubicBezTo>
                  <a:cubicBezTo>
                    <a:pt x="16" y="5"/>
                    <a:pt x="16" y="5"/>
                    <a:pt x="14" y="5"/>
                  </a:cubicBezTo>
                  <a:cubicBezTo>
                    <a:pt x="15" y="5"/>
                    <a:pt x="16" y="4"/>
                    <a:pt x="16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3"/>
                    <a:pt x="14" y="2"/>
                    <a:pt x="14" y="2"/>
                  </a:cubicBezTo>
                  <a:cubicBezTo>
                    <a:pt x="13" y="1"/>
                    <a:pt x="12" y="2"/>
                    <a:pt x="11" y="0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5" y="6"/>
                    <a:pt x="2" y="7"/>
                    <a:pt x="1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Sao Tomé &amp; Principe">
              <a:extLst>
                <a:ext uri="{FF2B5EF4-FFF2-40B4-BE49-F238E27FC236}">
                  <a16:creationId xmlns:a16="http://schemas.microsoft.com/office/drawing/2014/main" id="{6E5C8C64-0CC1-8A94-BF0F-0D1CDBCF7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637" y="2772277"/>
              <a:ext cx="10157" cy="10157"/>
            </a:xfrm>
            <a:custGeom>
              <a:avLst/>
              <a:gdLst>
                <a:gd name="T0" fmla="*/ 1 w 4"/>
                <a:gd name="T1" fmla="*/ 3 h 4"/>
                <a:gd name="T2" fmla="*/ 4 w 4"/>
                <a:gd name="T3" fmla="*/ 1 h 4"/>
                <a:gd name="T4" fmla="*/ 2 w 4"/>
                <a:gd name="T5" fmla="*/ 0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3" y="4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San Marino">
              <a:extLst>
                <a:ext uri="{FF2B5EF4-FFF2-40B4-BE49-F238E27FC236}">
                  <a16:creationId xmlns:a16="http://schemas.microsoft.com/office/drawing/2014/main" id="{7C5D6B7B-D08B-81F8-4F1C-5B12E6121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895" y="1584950"/>
              <a:ext cx="3047" cy="2031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2 h 2"/>
                <a:gd name="T8" fmla="*/ 3 w 3"/>
                <a:gd name="T9" fmla="*/ 0 h 2"/>
                <a:gd name="T10" fmla="*/ 0 w 3"/>
                <a:gd name="T11" fmla="*/ 0 h 2"/>
                <a:gd name="T12" fmla="*/ 0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Samoa">
              <a:extLst>
                <a:ext uri="{FF2B5EF4-FFF2-40B4-BE49-F238E27FC236}">
                  <a16:creationId xmlns:a16="http://schemas.microsoft.com/office/drawing/2014/main" id="{CF4C33F6-000D-CD8D-4759-CA42B7259F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432" y="3149093"/>
              <a:ext cx="38596" cy="21330"/>
            </a:xfrm>
            <a:custGeom>
              <a:avLst/>
              <a:gdLst>
                <a:gd name="T0" fmla="*/ 8 w 16"/>
                <a:gd name="T1" fmla="*/ 4 h 9"/>
                <a:gd name="T2" fmla="*/ 2 w 16"/>
                <a:gd name="T3" fmla="*/ 0 h 9"/>
                <a:gd name="T4" fmla="*/ 7 w 16"/>
                <a:gd name="T5" fmla="*/ 1 h 9"/>
                <a:gd name="T6" fmla="*/ 8 w 16"/>
                <a:gd name="T7" fmla="*/ 4 h 9"/>
                <a:gd name="T8" fmla="*/ 11 w 16"/>
                <a:gd name="T9" fmla="*/ 4 h 9"/>
                <a:gd name="T10" fmla="*/ 16 w 16"/>
                <a:gd name="T11" fmla="*/ 6 h 9"/>
                <a:gd name="T12" fmla="*/ 11 w 16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8" y="4"/>
                  </a:moveTo>
                  <a:cubicBezTo>
                    <a:pt x="6" y="6"/>
                    <a:pt x="0" y="3"/>
                    <a:pt x="2" y="0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8" y="1"/>
                    <a:pt x="9" y="4"/>
                    <a:pt x="8" y="4"/>
                  </a:cubicBezTo>
                  <a:close/>
                  <a:moveTo>
                    <a:pt x="11" y="4"/>
                  </a:moveTo>
                  <a:cubicBezTo>
                    <a:pt x="5" y="8"/>
                    <a:pt x="14" y="9"/>
                    <a:pt x="16" y="6"/>
                  </a:cubicBezTo>
                  <a:cubicBezTo>
                    <a:pt x="14" y="6"/>
                    <a:pt x="13" y="5"/>
                    <a:pt x="11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Saint Vincent and the Grenadines">
              <a:extLst>
                <a:ext uri="{FF2B5EF4-FFF2-40B4-BE49-F238E27FC236}">
                  <a16:creationId xmlns:a16="http://schemas.microsoft.com/office/drawing/2014/main" id="{57A53F50-7FEA-7E1A-9D6D-2560E1A60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647" y="2417806"/>
              <a:ext cx="7110" cy="7110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3 h 3"/>
                <a:gd name="T4" fmla="*/ 1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3" y="0"/>
                    <a:pt x="1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Saint Lucia">
              <a:extLst>
                <a:ext uri="{FF2B5EF4-FFF2-40B4-BE49-F238E27FC236}">
                  <a16:creationId xmlns:a16="http://schemas.microsoft.com/office/drawing/2014/main" id="{84AD9ED9-F8C3-AC3B-E363-38F235E5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726" y="2398507"/>
              <a:ext cx="7110" cy="9141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4"/>
                    <a:pt x="2" y="1"/>
                    <a:pt x="2" y="0"/>
                  </a:cubicBezTo>
                  <a:cubicBezTo>
                    <a:pt x="2" y="0"/>
                    <a:pt x="0" y="4"/>
                    <a:pt x="1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Saint Kitts &amp; Nevis">
              <a:extLst>
                <a:ext uri="{FF2B5EF4-FFF2-40B4-BE49-F238E27FC236}">
                  <a16:creationId xmlns:a16="http://schemas.microsoft.com/office/drawing/2014/main" id="{B5603605-826A-5D07-4F59-7CE8C8B8D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052" y="2307096"/>
              <a:ext cx="12188" cy="9141"/>
            </a:xfrm>
            <a:custGeom>
              <a:avLst/>
              <a:gdLst>
                <a:gd name="T0" fmla="*/ 5 w 5"/>
                <a:gd name="T1" fmla="*/ 3 h 4"/>
                <a:gd name="T2" fmla="*/ 3 w 5"/>
                <a:gd name="T3" fmla="*/ 1 h 4"/>
                <a:gd name="T4" fmla="*/ 0 w 5"/>
                <a:gd name="T5" fmla="*/ 0 h 4"/>
                <a:gd name="T6" fmla="*/ 0 w 5"/>
                <a:gd name="T7" fmla="*/ 0 h 4"/>
                <a:gd name="T8" fmla="*/ 2 w 5"/>
                <a:gd name="T9" fmla="*/ 2 h 4"/>
                <a:gd name="T10" fmla="*/ 2 w 5"/>
                <a:gd name="T11" fmla="*/ 4 h 4"/>
                <a:gd name="T12" fmla="*/ 5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2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3" y="4"/>
                    <a:pt x="4" y="4"/>
                    <a:pt x="5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Rwanda">
              <a:extLst>
                <a:ext uri="{FF2B5EF4-FFF2-40B4-BE49-F238E27FC236}">
                  <a16:creationId xmlns:a16="http://schemas.microsoft.com/office/drawing/2014/main" id="{59DD68F5-9FE1-E41C-345B-4D5ACF09D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899" y="2812904"/>
              <a:ext cx="52815" cy="48753"/>
            </a:xfrm>
            <a:custGeom>
              <a:avLst/>
              <a:gdLst>
                <a:gd name="T0" fmla="*/ 10 w 22"/>
                <a:gd name="T1" fmla="*/ 4 h 20"/>
                <a:gd name="T2" fmla="*/ 11 w 22"/>
                <a:gd name="T3" fmla="*/ 3 h 20"/>
                <a:gd name="T4" fmla="*/ 8 w 22"/>
                <a:gd name="T5" fmla="*/ 4 h 20"/>
                <a:gd name="T6" fmla="*/ 4 w 22"/>
                <a:gd name="T7" fmla="*/ 8 h 20"/>
                <a:gd name="T8" fmla="*/ 4 w 22"/>
                <a:gd name="T9" fmla="*/ 13 h 20"/>
                <a:gd name="T10" fmla="*/ 2 w 22"/>
                <a:gd name="T11" fmla="*/ 16 h 20"/>
                <a:gd name="T12" fmla="*/ 0 w 22"/>
                <a:gd name="T13" fmla="*/ 16 h 20"/>
                <a:gd name="T14" fmla="*/ 3 w 22"/>
                <a:gd name="T15" fmla="*/ 18 h 20"/>
                <a:gd name="T16" fmla="*/ 6 w 22"/>
                <a:gd name="T17" fmla="*/ 18 h 20"/>
                <a:gd name="T18" fmla="*/ 7 w 22"/>
                <a:gd name="T19" fmla="*/ 19 h 20"/>
                <a:gd name="T20" fmla="*/ 11 w 22"/>
                <a:gd name="T21" fmla="*/ 20 h 20"/>
                <a:gd name="T22" fmla="*/ 12 w 22"/>
                <a:gd name="T23" fmla="*/ 15 h 20"/>
                <a:gd name="T24" fmla="*/ 13 w 22"/>
                <a:gd name="T25" fmla="*/ 15 h 20"/>
                <a:gd name="T26" fmla="*/ 14 w 22"/>
                <a:gd name="T27" fmla="*/ 14 h 20"/>
                <a:gd name="T28" fmla="*/ 17 w 22"/>
                <a:gd name="T29" fmla="*/ 13 h 20"/>
                <a:gd name="T30" fmla="*/ 18 w 22"/>
                <a:gd name="T31" fmla="*/ 15 h 20"/>
                <a:gd name="T32" fmla="*/ 20 w 22"/>
                <a:gd name="T33" fmla="*/ 14 h 20"/>
                <a:gd name="T34" fmla="*/ 21 w 22"/>
                <a:gd name="T35" fmla="*/ 10 h 20"/>
                <a:gd name="T36" fmla="*/ 21 w 22"/>
                <a:gd name="T37" fmla="*/ 7 h 20"/>
                <a:gd name="T38" fmla="*/ 20 w 22"/>
                <a:gd name="T39" fmla="*/ 5 h 20"/>
                <a:gd name="T40" fmla="*/ 18 w 22"/>
                <a:gd name="T41" fmla="*/ 0 h 20"/>
                <a:gd name="T42" fmla="*/ 15 w 22"/>
                <a:gd name="T43" fmla="*/ 0 h 20"/>
                <a:gd name="T44" fmla="*/ 10 w 22"/>
                <a:gd name="T4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20">
                  <a:moveTo>
                    <a:pt x="10" y="4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6" y="5"/>
                    <a:pt x="4" y="6"/>
                    <a:pt x="4" y="8"/>
                  </a:cubicBezTo>
                  <a:cubicBezTo>
                    <a:pt x="4" y="9"/>
                    <a:pt x="4" y="12"/>
                    <a:pt x="4" y="13"/>
                  </a:cubicBezTo>
                  <a:cubicBezTo>
                    <a:pt x="3" y="14"/>
                    <a:pt x="0" y="13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7"/>
                    <a:pt x="1" y="19"/>
                    <a:pt x="3" y="18"/>
                  </a:cubicBezTo>
                  <a:cubicBezTo>
                    <a:pt x="2" y="15"/>
                    <a:pt x="5" y="18"/>
                    <a:pt x="6" y="18"/>
                  </a:cubicBezTo>
                  <a:cubicBezTo>
                    <a:pt x="7" y="19"/>
                    <a:pt x="5" y="19"/>
                    <a:pt x="7" y="19"/>
                  </a:cubicBezTo>
                  <a:cubicBezTo>
                    <a:pt x="8" y="20"/>
                    <a:pt x="10" y="20"/>
                    <a:pt x="11" y="20"/>
                  </a:cubicBezTo>
                  <a:cubicBezTo>
                    <a:pt x="10" y="18"/>
                    <a:pt x="12" y="16"/>
                    <a:pt x="12" y="15"/>
                  </a:cubicBezTo>
                  <a:cubicBezTo>
                    <a:pt x="12" y="14"/>
                    <a:pt x="13" y="14"/>
                    <a:pt x="13" y="15"/>
                  </a:cubicBezTo>
                  <a:cubicBezTo>
                    <a:pt x="13" y="16"/>
                    <a:pt x="14" y="15"/>
                    <a:pt x="14" y="14"/>
                  </a:cubicBezTo>
                  <a:cubicBezTo>
                    <a:pt x="15" y="15"/>
                    <a:pt x="16" y="14"/>
                    <a:pt x="17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2" y="15"/>
                    <a:pt x="22" y="11"/>
                    <a:pt x="21" y="10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1" y="6"/>
                    <a:pt x="21" y="6"/>
                    <a:pt x="20" y="5"/>
                  </a:cubicBezTo>
                  <a:cubicBezTo>
                    <a:pt x="20" y="3"/>
                    <a:pt x="18" y="2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6" y="2"/>
                    <a:pt x="13" y="5"/>
                    <a:pt x="10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Russia">
              <a:extLst>
                <a:ext uri="{FF2B5EF4-FFF2-40B4-BE49-F238E27FC236}">
                  <a16:creationId xmlns:a16="http://schemas.microsoft.com/office/drawing/2014/main" id="{286B1FAE-A513-E80A-1713-E92D60E5CC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8858" y="547943"/>
              <a:ext cx="4066772" cy="1113182"/>
            </a:xfrm>
            <a:custGeom>
              <a:avLst/>
              <a:gdLst>
                <a:gd name="T0" fmla="*/ 1209 w 1695"/>
                <a:gd name="T1" fmla="*/ 342 h 464"/>
                <a:gd name="T2" fmla="*/ 1221 w 1695"/>
                <a:gd name="T3" fmla="*/ 393 h 464"/>
                <a:gd name="T4" fmla="*/ 1296 w 1695"/>
                <a:gd name="T5" fmla="*/ 406 h 464"/>
                <a:gd name="T6" fmla="*/ 842 w 1695"/>
                <a:gd name="T7" fmla="*/ 33 h 464"/>
                <a:gd name="T8" fmla="*/ 730 w 1695"/>
                <a:gd name="T9" fmla="*/ 27 h 464"/>
                <a:gd name="T10" fmla="*/ 656 w 1695"/>
                <a:gd name="T11" fmla="*/ 82 h 464"/>
                <a:gd name="T12" fmla="*/ 1163 w 1695"/>
                <a:gd name="T13" fmla="*/ 71 h 464"/>
                <a:gd name="T14" fmla="*/ 857 w 1695"/>
                <a:gd name="T15" fmla="*/ 42 h 464"/>
                <a:gd name="T16" fmla="*/ 1025 w 1695"/>
                <a:gd name="T17" fmla="*/ 95 h 464"/>
                <a:gd name="T18" fmla="*/ 1047 w 1695"/>
                <a:gd name="T19" fmla="*/ 106 h 464"/>
                <a:gd name="T20" fmla="*/ 404 w 1695"/>
                <a:gd name="T21" fmla="*/ 16 h 464"/>
                <a:gd name="T22" fmla="*/ 289 w 1695"/>
                <a:gd name="T23" fmla="*/ 148 h 464"/>
                <a:gd name="T24" fmla="*/ 329 w 1695"/>
                <a:gd name="T25" fmla="*/ 17 h 464"/>
                <a:gd name="T26" fmla="*/ 454 w 1695"/>
                <a:gd name="T27" fmla="*/ 58 h 464"/>
                <a:gd name="T28" fmla="*/ 343 w 1695"/>
                <a:gd name="T29" fmla="*/ 95 h 464"/>
                <a:gd name="T30" fmla="*/ 392 w 1695"/>
                <a:gd name="T31" fmla="*/ 139 h 464"/>
                <a:gd name="T32" fmla="*/ 328 w 1695"/>
                <a:gd name="T33" fmla="*/ 121 h 464"/>
                <a:gd name="T34" fmla="*/ 494 w 1695"/>
                <a:gd name="T35" fmla="*/ 95 h 464"/>
                <a:gd name="T36" fmla="*/ 1649 w 1695"/>
                <a:gd name="T37" fmla="*/ 198 h 464"/>
                <a:gd name="T38" fmla="*/ 1564 w 1695"/>
                <a:gd name="T39" fmla="*/ 195 h 464"/>
                <a:gd name="T40" fmla="*/ 1506 w 1695"/>
                <a:gd name="T41" fmla="*/ 240 h 464"/>
                <a:gd name="T42" fmla="*/ 1420 w 1695"/>
                <a:gd name="T43" fmla="*/ 273 h 464"/>
                <a:gd name="T44" fmla="*/ 1364 w 1695"/>
                <a:gd name="T45" fmla="*/ 347 h 464"/>
                <a:gd name="T46" fmla="*/ 1438 w 1695"/>
                <a:gd name="T47" fmla="*/ 219 h 464"/>
                <a:gd name="T48" fmla="*/ 1336 w 1695"/>
                <a:gd name="T49" fmla="*/ 248 h 464"/>
                <a:gd name="T50" fmla="*/ 1259 w 1695"/>
                <a:gd name="T51" fmla="*/ 256 h 464"/>
                <a:gd name="T52" fmla="*/ 1166 w 1695"/>
                <a:gd name="T53" fmla="*/ 321 h 464"/>
                <a:gd name="T54" fmla="*/ 1174 w 1695"/>
                <a:gd name="T55" fmla="*/ 402 h 464"/>
                <a:gd name="T56" fmla="*/ 1104 w 1695"/>
                <a:gd name="T57" fmla="*/ 421 h 464"/>
                <a:gd name="T58" fmla="*/ 1058 w 1695"/>
                <a:gd name="T59" fmla="*/ 344 h 464"/>
                <a:gd name="T60" fmla="*/ 924 w 1695"/>
                <a:gd name="T61" fmla="*/ 364 h 464"/>
                <a:gd name="T62" fmla="*/ 747 w 1695"/>
                <a:gd name="T63" fmla="*/ 364 h 464"/>
                <a:gd name="T64" fmla="*/ 623 w 1695"/>
                <a:gd name="T65" fmla="*/ 351 h 464"/>
                <a:gd name="T66" fmla="*/ 520 w 1695"/>
                <a:gd name="T67" fmla="*/ 315 h 464"/>
                <a:gd name="T68" fmla="*/ 417 w 1695"/>
                <a:gd name="T69" fmla="*/ 316 h 464"/>
                <a:gd name="T70" fmla="*/ 376 w 1695"/>
                <a:gd name="T71" fmla="*/ 351 h 464"/>
                <a:gd name="T72" fmla="*/ 281 w 1695"/>
                <a:gd name="T73" fmla="*/ 359 h 464"/>
                <a:gd name="T74" fmla="*/ 265 w 1695"/>
                <a:gd name="T75" fmla="*/ 422 h 464"/>
                <a:gd name="T76" fmla="*/ 201 w 1695"/>
                <a:gd name="T77" fmla="*/ 435 h 464"/>
                <a:gd name="T78" fmla="*/ 192 w 1695"/>
                <a:gd name="T79" fmla="*/ 384 h 464"/>
                <a:gd name="T80" fmla="*/ 133 w 1695"/>
                <a:gd name="T81" fmla="*/ 335 h 464"/>
                <a:gd name="T82" fmla="*/ 71 w 1695"/>
                <a:gd name="T83" fmla="*/ 285 h 464"/>
                <a:gd name="T84" fmla="*/ 98 w 1695"/>
                <a:gd name="T85" fmla="*/ 204 h 464"/>
                <a:gd name="T86" fmla="*/ 125 w 1695"/>
                <a:gd name="T87" fmla="*/ 140 h 464"/>
                <a:gd name="T88" fmla="*/ 112 w 1695"/>
                <a:gd name="T89" fmla="*/ 168 h 464"/>
                <a:gd name="T90" fmla="*/ 178 w 1695"/>
                <a:gd name="T91" fmla="*/ 193 h 464"/>
                <a:gd name="T92" fmla="*/ 252 w 1695"/>
                <a:gd name="T93" fmla="*/ 159 h 464"/>
                <a:gd name="T94" fmla="*/ 379 w 1695"/>
                <a:gd name="T95" fmla="*/ 149 h 464"/>
                <a:gd name="T96" fmla="*/ 461 w 1695"/>
                <a:gd name="T97" fmla="*/ 125 h 464"/>
                <a:gd name="T98" fmla="*/ 510 w 1695"/>
                <a:gd name="T99" fmla="*/ 169 h 464"/>
                <a:gd name="T100" fmla="*/ 567 w 1695"/>
                <a:gd name="T101" fmla="*/ 160 h 464"/>
                <a:gd name="T102" fmla="*/ 578 w 1695"/>
                <a:gd name="T103" fmla="*/ 121 h 464"/>
                <a:gd name="T104" fmla="*/ 622 w 1695"/>
                <a:gd name="T105" fmla="*/ 113 h 464"/>
                <a:gd name="T106" fmla="*/ 684 w 1695"/>
                <a:gd name="T107" fmla="*/ 73 h 464"/>
                <a:gd name="T108" fmla="*/ 807 w 1695"/>
                <a:gd name="T109" fmla="*/ 61 h 464"/>
                <a:gd name="T110" fmla="*/ 926 w 1695"/>
                <a:gd name="T111" fmla="*/ 64 h 464"/>
                <a:gd name="T112" fmla="*/ 901 w 1695"/>
                <a:gd name="T113" fmla="*/ 91 h 464"/>
                <a:gd name="T114" fmla="*/ 1064 w 1695"/>
                <a:gd name="T115" fmla="*/ 119 h 464"/>
                <a:gd name="T116" fmla="*/ 1186 w 1695"/>
                <a:gd name="T117" fmla="*/ 118 h 464"/>
                <a:gd name="T118" fmla="*/ 1289 w 1695"/>
                <a:gd name="T119" fmla="*/ 118 h 464"/>
                <a:gd name="T120" fmla="*/ 1457 w 1695"/>
                <a:gd name="T121" fmla="*/ 140 h 464"/>
                <a:gd name="T122" fmla="*/ 1627 w 1695"/>
                <a:gd name="T123" fmla="*/ 158 h 464"/>
                <a:gd name="T124" fmla="*/ 1173 w 1695"/>
                <a:gd name="T125" fmla="*/ 30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5" h="464">
                  <a:moveTo>
                    <a:pt x="153" y="191"/>
                  </a:moveTo>
                  <a:cubicBezTo>
                    <a:pt x="152" y="193"/>
                    <a:pt x="150" y="190"/>
                    <a:pt x="149" y="190"/>
                  </a:cubicBezTo>
                  <a:cubicBezTo>
                    <a:pt x="151" y="190"/>
                    <a:pt x="154" y="189"/>
                    <a:pt x="153" y="191"/>
                  </a:cubicBezTo>
                  <a:close/>
                  <a:moveTo>
                    <a:pt x="906" y="86"/>
                  </a:moveTo>
                  <a:cubicBezTo>
                    <a:pt x="908" y="86"/>
                    <a:pt x="909" y="87"/>
                    <a:pt x="911" y="87"/>
                  </a:cubicBezTo>
                  <a:cubicBezTo>
                    <a:pt x="912" y="88"/>
                    <a:pt x="913" y="87"/>
                    <a:pt x="914" y="88"/>
                  </a:cubicBezTo>
                  <a:cubicBezTo>
                    <a:pt x="916" y="88"/>
                    <a:pt x="919" y="89"/>
                    <a:pt x="920" y="89"/>
                  </a:cubicBezTo>
                  <a:cubicBezTo>
                    <a:pt x="921" y="88"/>
                    <a:pt x="921" y="87"/>
                    <a:pt x="922" y="87"/>
                  </a:cubicBezTo>
                  <a:cubicBezTo>
                    <a:pt x="922" y="87"/>
                    <a:pt x="923" y="86"/>
                    <a:pt x="924" y="86"/>
                  </a:cubicBezTo>
                  <a:cubicBezTo>
                    <a:pt x="924" y="86"/>
                    <a:pt x="927" y="85"/>
                    <a:pt x="926" y="83"/>
                  </a:cubicBezTo>
                  <a:cubicBezTo>
                    <a:pt x="926" y="83"/>
                    <a:pt x="923" y="83"/>
                    <a:pt x="922" y="83"/>
                  </a:cubicBezTo>
                  <a:cubicBezTo>
                    <a:pt x="919" y="83"/>
                    <a:pt x="915" y="83"/>
                    <a:pt x="911" y="83"/>
                  </a:cubicBezTo>
                  <a:cubicBezTo>
                    <a:pt x="911" y="84"/>
                    <a:pt x="912" y="84"/>
                    <a:pt x="912" y="85"/>
                  </a:cubicBezTo>
                  <a:cubicBezTo>
                    <a:pt x="911" y="85"/>
                    <a:pt x="905" y="84"/>
                    <a:pt x="906" y="86"/>
                  </a:cubicBezTo>
                  <a:close/>
                  <a:moveTo>
                    <a:pt x="1425" y="265"/>
                  </a:moveTo>
                  <a:cubicBezTo>
                    <a:pt x="1426" y="263"/>
                    <a:pt x="1428" y="262"/>
                    <a:pt x="1428" y="260"/>
                  </a:cubicBezTo>
                  <a:cubicBezTo>
                    <a:pt x="1428" y="260"/>
                    <a:pt x="1427" y="260"/>
                    <a:pt x="1427" y="260"/>
                  </a:cubicBezTo>
                  <a:cubicBezTo>
                    <a:pt x="1428" y="257"/>
                    <a:pt x="1429" y="259"/>
                    <a:pt x="1431" y="260"/>
                  </a:cubicBezTo>
                  <a:cubicBezTo>
                    <a:pt x="1431" y="258"/>
                    <a:pt x="1433" y="257"/>
                    <a:pt x="1435" y="257"/>
                  </a:cubicBezTo>
                  <a:cubicBezTo>
                    <a:pt x="1437" y="257"/>
                    <a:pt x="1438" y="259"/>
                    <a:pt x="1437" y="261"/>
                  </a:cubicBezTo>
                  <a:cubicBezTo>
                    <a:pt x="1434" y="261"/>
                    <a:pt x="1433" y="261"/>
                    <a:pt x="1431" y="263"/>
                  </a:cubicBezTo>
                  <a:cubicBezTo>
                    <a:pt x="1429" y="264"/>
                    <a:pt x="1427" y="265"/>
                    <a:pt x="1425" y="265"/>
                  </a:cubicBezTo>
                  <a:close/>
                  <a:moveTo>
                    <a:pt x="1349" y="359"/>
                  </a:moveTo>
                  <a:cubicBezTo>
                    <a:pt x="1348" y="360"/>
                    <a:pt x="1348" y="360"/>
                    <a:pt x="1347" y="360"/>
                  </a:cubicBezTo>
                  <a:cubicBezTo>
                    <a:pt x="1345" y="360"/>
                    <a:pt x="1345" y="361"/>
                    <a:pt x="1345" y="362"/>
                  </a:cubicBezTo>
                  <a:cubicBezTo>
                    <a:pt x="1344" y="362"/>
                    <a:pt x="1343" y="361"/>
                    <a:pt x="1343" y="360"/>
                  </a:cubicBezTo>
                  <a:cubicBezTo>
                    <a:pt x="1342" y="358"/>
                    <a:pt x="1343" y="358"/>
                    <a:pt x="1345" y="358"/>
                  </a:cubicBezTo>
                  <a:cubicBezTo>
                    <a:pt x="1346" y="357"/>
                    <a:pt x="1348" y="358"/>
                    <a:pt x="1348" y="357"/>
                  </a:cubicBezTo>
                  <a:cubicBezTo>
                    <a:pt x="1349" y="356"/>
                    <a:pt x="1349" y="354"/>
                    <a:pt x="1350" y="353"/>
                  </a:cubicBezTo>
                  <a:cubicBezTo>
                    <a:pt x="1352" y="356"/>
                    <a:pt x="1351" y="357"/>
                    <a:pt x="1349" y="359"/>
                  </a:cubicBezTo>
                  <a:close/>
                  <a:moveTo>
                    <a:pt x="1337" y="369"/>
                  </a:moveTo>
                  <a:cubicBezTo>
                    <a:pt x="1338" y="368"/>
                    <a:pt x="1339" y="367"/>
                    <a:pt x="1338" y="366"/>
                  </a:cubicBezTo>
                  <a:cubicBezTo>
                    <a:pt x="1340" y="366"/>
                    <a:pt x="1340" y="370"/>
                    <a:pt x="1338" y="371"/>
                  </a:cubicBezTo>
                  <a:cubicBezTo>
                    <a:pt x="1337" y="371"/>
                    <a:pt x="1336" y="370"/>
                    <a:pt x="1337" y="369"/>
                  </a:cubicBezTo>
                  <a:close/>
                  <a:moveTo>
                    <a:pt x="1352" y="353"/>
                  </a:moveTo>
                  <a:cubicBezTo>
                    <a:pt x="1353" y="353"/>
                    <a:pt x="1354" y="352"/>
                    <a:pt x="1355" y="351"/>
                  </a:cubicBezTo>
                  <a:cubicBezTo>
                    <a:pt x="1355" y="354"/>
                    <a:pt x="1355" y="354"/>
                    <a:pt x="1353" y="355"/>
                  </a:cubicBezTo>
                  <a:cubicBezTo>
                    <a:pt x="1353" y="355"/>
                    <a:pt x="1352" y="354"/>
                    <a:pt x="1352" y="353"/>
                  </a:cubicBezTo>
                  <a:close/>
                  <a:moveTo>
                    <a:pt x="1256" y="426"/>
                  </a:moveTo>
                  <a:cubicBezTo>
                    <a:pt x="1254" y="427"/>
                    <a:pt x="1252" y="428"/>
                    <a:pt x="1251" y="430"/>
                  </a:cubicBezTo>
                  <a:cubicBezTo>
                    <a:pt x="1250" y="431"/>
                    <a:pt x="1249" y="431"/>
                    <a:pt x="1249" y="431"/>
                  </a:cubicBezTo>
                  <a:cubicBezTo>
                    <a:pt x="1248" y="432"/>
                    <a:pt x="1247" y="432"/>
                    <a:pt x="1247" y="432"/>
                  </a:cubicBezTo>
                  <a:cubicBezTo>
                    <a:pt x="1246" y="433"/>
                    <a:pt x="1248" y="434"/>
                    <a:pt x="1247" y="434"/>
                  </a:cubicBezTo>
                  <a:cubicBezTo>
                    <a:pt x="1243" y="434"/>
                    <a:pt x="1247" y="430"/>
                    <a:pt x="1248" y="429"/>
                  </a:cubicBezTo>
                  <a:cubicBezTo>
                    <a:pt x="1249" y="427"/>
                    <a:pt x="1251" y="426"/>
                    <a:pt x="1252" y="424"/>
                  </a:cubicBezTo>
                  <a:cubicBezTo>
                    <a:pt x="1254" y="426"/>
                    <a:pt x="1254" y="426"/>
                    <a:pt x="1256" y="426"/>
                  </a:cubicBezTo>
                  <a:close/>
                  <a:moveTo>
                    <a:pt x="1314" y="394"/>
                  </a:moveTo>
                  <a:cubicBezTo>
                    <a:pt x="1312" y="396"/>
                    <a:pt x="1310" y="399"/>
                    <a:pt x="1307" y="400"/>
                  </a:cubicBezTo>
                  <a:cubicBezTo>
                    <a:pt x="1307" y="398"/>
                    <a:pt x="1307" y="398"/>
                    <a:pt x="1309" y="397"/>
                  </a:cubicBezTo>
                  <a:cubicBezTo>
                    <a:pt x="1310" y="396"/>
                    <a:pt x="1311" y="395"/>
                    <a:pt x="1312" y="394"/>
                  </a:cubicBezTo>
                  <a:cubicBezTo>
                    <a:pt x="1313" y="394"/>
                    <a:pt x="1313" y="394"/>
                    <a:pt x="1314" y="394"/>
                  </a:cubicBezTo>
                  <a:close/>
                  <a:moveTo>
                    <a:pt x="1209" y="342"/>
                  </a:moveTo>
                  <a:cubicBezTo>
                    <a:pt x="1207" y="340"/>
                    <a:pt x="1208" y="340"/>
                    <a:pt x="1208" y="338"/>
                  </a:cubicBezTo>
                  <a:cubicBezTo>
                    <a:pt x="1208" y="338"/>
                    <a:pt x="1207" y="335"/>
                    <a:pt x="1208" y="335"/>
                  </a:cubicBezTo>
                  <a:cubicBezTo>
                    <a:pt x="1209" y="334"/>
                    <a:pt x="1210" y="333"/>
                    <a:pt x="1209" y="332"/>
                  </a:cubicBezTo>
                  <a:cubicBezTo>
                    <a:pt x="1208" y="330"/>
                    <a:pt x="1210" y="330"/>
                    <a:pt x="1210" y="329"/>
                  </a:cubicBezTo>
                  <a:cubicBezTo>
                    <a:pt x="1210" y="328"/>
                    <a:pt x="1210" y="327"/>
                    <a:pt x="1210" y="327"/>
                  </a:cubicBezTo>
                  <a:cubicBezTo>
                    <a:pt x="1209" y="327"/>
                    <a:pt x="1208" y="327"/>
                    <a:pt x="1208" y="326"/>
                  </a:cubicBezTo>
                  <a:cubicBezTo>
                    <a:pt x="1208" y="325"/>
                    <a:pt x="1208" y="323"/>
                    <a:pt x="1209" y="323"/>
                  </a:cubicBezTo>
                  <a:cubicBezTo>
                    <a:pt x="1211" y="322"/>
                    <a:pt x="1212" y="322"/>
                    <a:pt x="1213" y="322"/>
                  </a:cubicBezTo>
                  <a:cubicBezTo>
                    <a:pt x="1213" y="323"/>
                    <a:pt x="1214" y="324"/>
                    <a:pt x="1215" y="324"/>
                  </a:cubicBezTo>
                  <a:cubicBezTo>
                    <a:pt x="1216" y="323"/>
                    <a:pt x="1216" y="322"/>
                    <a:pt x="1218" y="322"/>
                  </a:cubicBezTo>
                  <a:cubicBezTo>
                    <a:pt x="1217" y="322"/>
                    <a:pt x="1216" y="322"/>
                    <a:pt x="1216" y="322"/>
                  </a:cubicBezTo>
                  <a:cubicBezTo>
                    <a:pt x="1215" y="320"/>
                    <a:pt x="1217" y="320"/>
                    <a:pt x="1218" y="320"/>
                  </a:cubicBezTo>
                  <a:cubicBezTo>
                    <a:pt x="1217" y="319"/>
                    <a:pt x="1218" y="318"/>
                    <a:pt x="1217" y="317"/>
                  </a:cubicBezTo>
                  <a:cubicBezTo>
                    <a:pt x="1216" y="315"/>
                    <a:pt x="1214" y="314"/>
                    <a:pt x="1213" y="312"/>
                  </a:cubicBezTo>
                  <a:cubicBezTo>
                    <a:pt x="1215" y="314"/>
                    <a:pt x="1216" y="314"/>
                    <a:pt x="1218" y="314"/>
                  </a:cubicBezTo>
                  <a:cubicBezTo>
                    <a:pt x="1217" y="313"/>
                    <a:pt x="1216" y="312"/>
                    <a:pt x="1218" y="311"/>
                  </a:cubicBezTo>
                  <a:cubicBezTo>
                    <a:pt x="1218" y="313"/>
                    <a:pt x="1220" y="314"/>
                    <a:pt x="1222" y="315"/>
                  </a:cubicBezTo>
                  <a:cubicBezTo>
                    <a:pt x="1221" y="316"/>
                    <a:pt x="1220" y="317"/>
                    <a:pt x="1220" y="317"/>
                  </a:cubicBezTo>
                  <a:cubicBezTo>
                    <a:pt x="1220" y="318"/>
                    <a:pt x="1220" y="318"/>
                    <a:pt x="1220" y="318"/>
                  </a:cubicBezTo>
                  <a:cubicBezTo>
                    <a:pt x="1219" y="319"/>
                    <a:pt x="1220" y="321"/>
                    <a:pt x="1220" y="322"/>
                  </a:cubicBezTo>
                  <a:cubicBezTo>
                    <a:pt x="1221" y="322"/>
                    <a:pt x="1221" y="322"/>
                    <a:pt x="1221" y="322"/>
                  </a:cubicBezTo>
                  <a:cubicBezTo>
                    <a:pt x="1221" y="323"/>
                    <a:pt x="1221" y="323"/>
                    <a:pt x="1222" y="323"/>
                  </a:cubicBezTo>
                  <a:cubicBezTo>
                    <a:pt x="1223" y="323"/>
                    <a:pt x="1223" y="324"/>
                    <a:pt x="1223" y="325"/>
                  </a:cubicBezTo>
                  <a:cubicBezTo>
                    <a:pt x="1224" y="326"/>
                    <a:pt x="1224" y="328"/>
                    <a:pt x="1225" y="330"/>
                  </a:cubicBezTo>
                  <a:cubicBezTo>
                    <a:pt x="1225" y="329"/>
                    <a:pt x="1224" y="330"/>
                    <a:pt x="1224" y="330"/>
                  </a:cubicBezTo>
                  <a:cubicBezTo>
                    <a:pt x="1224" y="331"/>
                    <a:pt x="1224" y="333"/>
                    <a:pt x="1224" y="335"/>
                  </a:cubicBezTo>
                  <a:cubicBezTo>
                    <a:pt x="1224" y="335"/>
                    <a:pt x="1223" y="335"/>
                    <a:pt x="1222" y="335"/>
                  </a:cubicBezTo>
                  <a:cubicBezTo>
                    <a:pt x="1222" y="336"/>
                    <a:pt x="1223" y="337"/>
                    <a:pt x="1223" y="337"/>
                  </a:cubicBezTo>
                  <a:cubicBezTo>
                    <a:pt x="1222" y="337"/>
                    <a:pt x="1222" y="337"/>
                    <a:pt x="1221" y="337"/>
                  </a:cubicBezTo>
                  <a:cubicBezTo>
                    <a:pt x="1222" y="339"/>
                    <a:pt x="1222" y="340"/>
                    <a:pt x="1223" y="341"/>
                  </a:cubicBezTo>
                  <a:cubicBezTo>
                    <a:pt x="1223" y="341"/>
                    <a:pt x="1223" y="341"/>
                    <a:pt x="1224" y="340"/>
                  </a:cubicBezTo>
                  <a:cubicBezTo>
                    <a:pt x="1224" y="342"/>
                    <a:pt x="1223" y="343"/>
                    <a:pt x="1223" y="345"/>
                  </a:cubicBezTo>
                  <a:cubicBezTo>
                    <a:pt x="1224" y="344"/>
                    <a:pt x="1224" y="344"/>
                    <a:pt x="1225" y="343"/>
                  </a:cubicBezTo>
                  <a:cubicBezTo>
                    <a:pt x="1225" y="345"/>
                    <a:pt x="1225" y="345"/>
                    <a:pt x="1226" y="346"/>
                  </a:cubicBezTo>
                  <a:cubicBezTo>
                    <a:pt x="1226" y="346"/>
                    <a:pt x="1225" y="347"/>
                    <a:pt x="1225" y="347"/>
                  </a:cubicBezTo>
                  <a:cubicBezTo>
                    <a:pt x="1227" y="349"/>
                    <a:pt x="1227" y="353"/>
                    <a:pt x="1228" y="357"/>
                  </a:cubicBezTo>
                  <a:cubicBezTo>
                    <a:pt x="1228" y="358"/>
                    <a:pt x="1228" y="359"/>
                    <a:pt x="1230" y="360"/>
                  </a:cubicBezTo>
                  <a:cubicBezTo>
                    <a:pt x="1230" y="360"/>
                    <a:pt x="1230" y="363"/>
                    <a:pt x="1231" y="364"/>
                  </a:cubicBezTo>
                  <a:cubicBezTo>
                    <a:pt x="1231" y="365"/>
                    <a:pt x="1231" y="366"/>
                    <a:pt x="1232" y="366"/>
                  </a:cubicBezTo>
                  <a:cubicBezTo>
                    <a:pt x="1232" y="367"/>
                    <a:pt x="1233" y="366"/>
                    <a:pt x="1233" y="367"/>
                  </a:cubicBezTo>
                  <a:cubicBezTo>
                    <a:pt x="1234" y="368"/>
                    <a:pt x="1233" y="370"/>
                    <a:pt x="1234" y="371"/>
                  </a:cubicBezTo>
                  <a:cubicBezTo>
                    <a:pt x="1235" y="373"/>
                    <a:pt x="1238" y="375"/>
                    <a:pt x="1239" y="377"/>
                  </a:cubicBezTo>
                  <a:cubicBezTo>
                    <a:pt x="1237" y="378"/>
                    <a:pt x="1238" y="376"/>
                    <a:pt x="1237" y="375"/>
                  </a:cubicBezTo>
                  <a:cubicBezTo>
                    <a:pt x="1235" y="374"/>
                    <a:pt x="1234" y="374"/>
                    <a:pt x="1233" y="372"/>
                  </a:cubicBezTo>
                  <a:cubicBezTo>
                    <a:pt x="1231" y="370"/>
                    <a:pt x="1227" y="369"/>
                    <a:pt x="1224" y="369"/>
                  </a:cubicBezTo>
                  <a:cubicBezTo>
                    <a:pt x="1225" y="370"/>
                    <a:pt x="1226" y="370"/>
                    <a:pt x="1227" y="371"/>
                  </a:cubicBezTo>
                  <a:cubicBezTo>
                    <a:pt x="1226" y="371"/>
                    <a:pt x="1223" y="370"/>
                    <a:pt x="1222" y="371"/>
                  </a:cubicBezTo>
                  <a:cubicBezTo>
                    <a:pt x="1220" y="373"/>
                    <a:pt x="1220" y="373"/>
                    <a:pt x="1220" y="376"/>
                  </a:cubicBezTo>
                  <a:cubicBezTo>
                    <a:pt x="1220" y="377"/>
                    <a:pt x="1219" y="379"/>
                    <a:pt x="1218" y="380"/>
                  </a:cubicBezTo>
                  <a:cubicBezTo>
                    <a:pt x="1217" y="382"/>
                    <a:pt x="1216" y="383"/>
                    <a:pt x="1216" y="385"/>
                  </a:cubicBezTo>
                  <a:cubicBezTo>
                    <a:pt x="1216" y="386"/>
                    <a:pt x="1216" y="388"/>
                    <a:pt x="1218" y="389"/>
                  </a:cubicBezTo>
                  <a:cubicBezTo>
                    <a:pt x="1219" y="391"/>
                    <a:pt x="1220" y="391"/>
                    <a:pt x="1221" y="393"/>
                  </a:cubicBezTo>
                  <a:cubicBezTo>
                    <a:pt x="1221" y="393"/>
                    <a:pt x="1222" y="397"/>
                    <a:pt x="1222" y="397"/>
                  </a:cubicBezTo>
                  <a:cubicBezTo>
                    <a:pt x="1221" y="399"/>
                    <a:pt x="1223" y="400"/>
                    <a:pt x="1225" y="400"/>
                  </a:cubicBezTo>
                  <a:cubicBezTo>
                    <a:pt x="1224" y="399"/>
                    <a:pt x="1223" y="399"/>
                    <a:pt x="1223" y="398"/>
                  </a:cubicBezTo>
                  <a:cubicBezTo>
                    <a:pt x="1224" y="398"/>
                    <a:pt x="1226" y="398"/>
                    <a:pt x="1226" y="398"/>
                  </a:cubicBezTo>
                  <a:cubicBezTo>
                    <a:pt x="1227" y="399"/>
                    <a:pt x="1226" y="402"/>
                    <a:pt x="1226" y="402"/>
                  </a:cubicBezTo>
                  <a:cubicBezTo>
                    <a:pt x="1227" y="404"/>
                    <a:pt x="1227" y="403"/>
                    <a:pt x="1227" y="405"/>
                  </a:cubicBezTo>
                  <a:cubicBezTo>
                    <a:pt x="1226" y="406"/>
                    <a:pt x="1226" y="407"/>
                    <a:pt x="1225" y="407"/>
                  </a:cubicBezTo>
                  <a:cubicBezTo>
                    <a:pt x="1224" y="406"/>
                    <a:pt x="1224" y="404"/>
                    <a:pt x="1224" y="402"/>
                  </a:cubicBezTo>
                  <a:cubicBezTo>
                    <a:pt x="1224" y="402"/>
                    <a:pt x="1225" y="402"/>
                    <a:pt x="1225" y="402"/>
                  </a:cubicBezTo>
                  <a:cubicBezTo>
                    <a:pt x="1226" y="400"/>
                    <a:pt x="1221" y="401"/>
                    <a:pt x="1220" y="401"/>
                  </a:cubicBezTo>
                  <a:cubicBezTo>
                    <a:pt x="1219" y="401"/>
                    <a:pt x="1217" y="398"/>
                    <a:pt x="1216" y="400"/>
                  </a:cubicBezTo>
                  <a:cubicBezTo>
                    <a:pt x="1216" y="400"/>
                    <a:pt x="1214" y="401"/>
                    <a:pt x="1214" y="401"/>
                  </a:cubicBezTo>
                  <a:cubicBezTo>
                    <a:pt x="1214" y="402"/>
                    <a:pt x="1214" y="403"/>
                    <a:pt x="1214" y="404"/>
                  </a:cubicBezTo>
                  <a:cubicBezTo>
                    <a:pt x="1213" y="406"/>
                    <a:pt x="1212" y="407"/>
                    <a:pt x="1212" y="409"/>
                  </a:cubicBezTo>
                  <a:cubicBezTo>
                    <a:pt x="1212" y="408"/>
                    <a:pt x="1211" y="408"/>
                    <a:pt x="1210" y="408"/>
                  </a:cubicBezTo>
                  <a:cubicBezTo>
                    <a:pt x="1209" y="408"/>
                    <a:pt x="1210" y="407"/>
                    <a:pt x="1210" y="406"/>
                  </a:cubicBezTo>
                  <a:cubicBezTo>
                    <a:pt x="1209" y="404"/>
                    <a:pt x="1209" y="404"/>
                    <a:pt x="1209" y="401"/>
                  </a:cubicBezTo>
                  <a:cubicBezTo>
                    <a:pt x="1209" y="398"/>
                    <a:pt x="1212" y="397"/>
                    <a:pt x="1211" y="394"/>
                  </a:cubicBezTo>
                  <a:cubicBezTo>
                    <a:pt x="1210" y="391"/>
                    <a:pt x="1209" y="391"/>
                    <a:pt x="1211" y="389"/>
                  </a:cubicBezTo>
                  <a:cubicBezTo>
                    <a:pt x="1212" y="388"/>
                    <a:pt x="1212" y="387"/>
                    <a:pt x="1212" y="387"/>
                  </a:cubicBezTo>
                  <a:cubicBezTo>
                    <a:pt x="1212" y="386"/>
                    <a:pt x="1214" y="386"/>
                    <a:pt x="1214" y="385"/>
                  </a:cubicBezTo>
                  <a:cubicBezTo>
                    <a:pt x="1214" y="382"/>
                    <a:pt x="1210" y="380"/>
                    <a:pt x="1210" y="377"/>
                  </a:cubicBezTo>
                  <a:cubicBezTo>
                    <a:pt x="1210" y="375"/>
                    <a:pt x="1211" y="374"/>
                    <a:pt x="1211" y="373"/>
                  </a:cubicBezTo>
                  <a:cubicBezTo>
                    <a:pt x="1211" y="370"/>
                    <a:pt x="1211" y="369"/>
                    <a:pt x="1212" y="367"/>
                  </a:cubicBezTo>
                  <a:cubicBezTo>
                    <a:pt x="1213" y="366"/>
                    <a:pt x="1213" y="360"/>
                    <a:pt x="1212" y="358"/>
                  </a:cubicBezTo>
                  <a:cubicBezTo>
                    <a:pt x="1211" y="356"/>
                    <a:pt x="1211" y="355"/>
                    <a:pt x="1212" y="353"/>
                  </a:cubicBezTo>
                  <a:cubicBezTo>
                    <a:pt x="1213" y="351"/>
                    <a:pt x="1214" y="351"/>
                    <a:pt x="1213" y="349"/>
                  </a:cubicBezTo>
                  <a:cubicBezTo>
                    <a:pt x="1212" y="348"/>
                    <a:pt x="1213" y="346"/>
                    <a:pt x="1212" y="345"/>
                  </a:cubicBezTo>
                  <a:cubicBezTo>
                    <a:pt x="1210" y="344"/>
                    <a:pt x="1209" y="344"/>
                    <a:pt x="1207" y="343"/>
                  </a:cubicBezTo>
                  <a:cubicBezTo>
                    <a:pt x="1208" y="343"/>
                    <a:pt x="1210" y="343"/>
                    <a:pt x="1209" y="342"/>
                  </a:cubicBezTo>
                  <a:close/>
                  <a:moveTo>
                    <a:pt x="1266" y="418"/>
                  </a:moveTo>
                  <a:cubicBezTo>
                    <a:pt x="1267" y="418"/>
                    <a:pt x="1269" y="417"/>
                    <a:pt x="1270" y="417"/>
                  </a:cubicBezTo>
                  <a:cubicBezTo>
                    <a:pt x="1269" y="416"/>
                    <a:pt x="1268" y="416"/>
                    <a:pt x="1269" y="415"/>
                  </a:cubicBezTo>
                  <a:cubicBezTo>
                    <a:pt x="1270" y="414"/>
                    <a:pt x="1271" y="415"/>
                    <a:pt x="1272" y="416"/>
                  </a:cubicBezTo>
                  <a:cubicBezTo>
                    <a:pt x="1273" y="417"/>
                    <a:pt x="1277" y="413"/>
                    <a:pt x="1278" y="412"/>
                  </a:cubicBezTo>
                  <a:cubicBezTo>
                    <a:pt x="1280" y="412"/>
                    <a:pt x="1279" y="414"/>
                    <a:pt x="1279" y="415"/>
                  </a:cubicBezTo>
                  <a:cubicBezTo>
                    <a:pt x="1279" y="416"/>
                    <a:pt x="1277" y="415"/>
                    <a:pt x="1276" y="416"/>
                  </a:cubicBezTo>
                  <a:cubicBezTo>
                    <a:pt x="1275" y="416"/>
                    <a:pt x="1273" y="417"/>
                    <a:pt x="1272" y="418"/>
                  </a:cubicBezTo>
                  <a:cubicBezTo>
                    <a:pt x="1270" y="419"/>
                    <a:pt x="1271" y="420"/>
                    <a:pt x="1269" y="420"/>
                  </a:cubicBezTo>
                  <a:cubicBezTo>
                    <a:pt x="1266" y="419"/>
                    <a:pt x="1268" y="419"/>
                    <a:pt x="1266" y="421"/>
                  </a:cubicBezTo>
                  <a:cubicBezTo>
                    <a:pt x="1265" y="422"/>
                    <a:pt x="1264" y="423"/>
                    <a:pt x="1263" y="425"/>
                  </a:cubicBezTo>
                  <a:cubicBezTo>
                    <a:pt x="1263" y="425"/>
                    <a:pt x="1262" y="425"/>
                    <a:pt x="1262" y="425"/>
                  </a:cubicBezTo>
                  <a:cubicBezTo>
                    <a:pt x="1261" y="425"/>
                    <a:pt x="1261" y="426"/>
                    <a:pt x="1261" y="426"/>
                  </a:cubicBezTo>
                  <a:cubicBezTo>
                    <a:pt x="1259" y="426"/>
                    <a:pt x="1260" y="424"/>
                    <a:pt x="1260" y="423"/>
                  </a:cubicBezTo>
                  <a:cubicBezTo>
                    <a:pt x="1260" y="423"/>
                    <a:pt x="1261" y="423"/>
                    <a:pt x="1262" y="423"/>
                  </a:cubicBezTo>
                  <a:cubicBezTo>
                    <a:pt x="1262" y="423"/>
                    <a:pt x="1262" y="422"/>
                    <a:pt x="1263" y="421"/>
                  </a:cubicBezTo>
                  <a:cubicBezTo>
                    <a:pt x="1264" y="421"/>
                    <a:pt x="1266" y="419"/>
                    <a:pt x="1266" y="418"/>
                  </a:cubicBezTo>
                  <a:close/>
                  <a:moveTo>
                    <a:pt x="1290" y="409"/>
                  </a:moveTo>
                  <a:cubicBezTo>
                    <a:pt x="1291" y="408"/>
                    <a:pt x="1289" y="407"/>
                    <a:pt x="1291" y="406"/>
                  </a:cubicBezTo>
                  <a:cubicBezTo>
                    <a:pt x="1292" y="406"/>
                    <a:pt x="1293" y="405"/>
                    <a:pt x="1294" y="405"/>
                  </a:cubicBezTo>
                  <a:cubicBezTo>
                    <a:pt x="1295" y="406"/>
                    <a:pt x="1296" y="405"/>
                    <a:pt x="1297" y="404"/>
                  </a:cubicBezTo>
                  <a:cubicBezTo>
                    <a:pt x="1296" y="405"/>
                    <a:pt x="1296" y="406"/>
                    <a:pt x="1296" y="406"/>
                  </a:cubicBezTo>
                  <a:cubicBezTo>
                    <a:pt x="1295" y="407"/>
                    <a:pt x="1295" y="406"/>
                    <a:pt x="1294" y="406"/>
                  </a:cubicBezTo>
                  <a:cubicBezTo>
                    <a:pt x="1293" y="407"/>
                    <a:pt x="1293" y="409"/>
                    <a:pt x="1293" y="409"/>
                  </a:cubicBezTo>
                  <a:cubicBezTo>
                    <a:pt x="1290" y="411"/>
                    <a:pt x="1288" y="413"/>
                    <a:pt x="1285" y="413"/>
                  </a:cubicBezTo>
                  <a:cubicBezTo>
                    <a:pt x="1286" y="412"/>
                    <a:pt x="1286" y="411"/>
                    <a:pt x="1287" y="410"/>
                  </a:cubicBezTo>
                  <a:cubicBezTo>
                    <a:pt x="1287" y="409"/>
                    <a:pt x="1289" y="410"/>
                    <a:pt x="1290" y="409"/>
                  </a:cubicBezTo>
                  <a:close/>
                  <a:moveTo>
                    <a:pt x="713" y="24"/>
                  </a:moveTo>
                  <a:cubicBezTo>
                    <a:pt x="713" y="24"/>
                    <a:pt x="714" y="24"/>
                    <a:pt x="715" y="23"/>
                  </a:cubicBezTo>
                  <a:cubicBezTo>
                    <a:pt x="712" y="22"/>
                    <a:pt x="707" y="23"/>
                    <a:pt x="703" y="23"/>
                  </a:cubicBezTo>
                  <a:cubicBezTo>
                    <a:pt x="704" y="22"/>
                    <a:pt x="705" y="22"/>
                    <a:pt x="705" y="21"/>
                  </a:cubicBezTo>
                  <a:cubicBezTo>
                    <a:pt x="705" y="21"/>
                    <a:pt x="704" y="21"/>
                    <a:pt x="703" y="20"/>
                  </a:cubicBezTo>
                  <a:cubicBezTo>
                    <a:pt x="708" y="20"/>
                    <a:pt x="712" y="21"/>
                    <a:pt x="717" y="21"/>
                  </a:cubicBezTo>
                  <a:cubicBezTo>
                    <a:pt x="721" y="21"/>
                    <a:pt x="725" y="22"/>
                    <a:pt x="729" y="23"/>
                  </a:cubicBezTo>
                  <a:cubicBezTo>
                    <a:pt x="726" y="23"/>
                    <a:pt x="724" y="23"/>
                    <a:pt x="721" y="24"/>
                  </a:cubicBezTo>
                  <a:cubicBezTo>
                    <a:pt x="718" y="25"/>
                    <a:pt x="715" y="24"/>
                    <a:pt x="713" y="24"/>
                  </a:cubicBezTo>
                  <a:close/>
                  <a:moveTo>
                    <a:pt x="750" y="56"/>
                  </a:moveTo>
                  <a:cubicBezTo>
                    <a:pt x="750" y="55"/>
                    <a:pt x="751" y="55"/>
                    <a:pt x="751" y="54"/>
                  </a:cubicBezTo>
                  <a:cubicBezTo>
                    <a:pt x="749" y="55"/>
                    <a:pt x="747" y="55"/>
                    <a:pt x="744" y="56"/>
                  </a:cubicBezTo>
                  <a:cubicBezTo>
                    <a:pt x="744" y="55"/>
                    <a:pt x="745" y="54"/>
                    <a:pt x="745" y="54"/>
                  </a:cubicBezTo>
                  <a:cubicBezTo>
                    <a:pt x="747" y="54"/>
                    <a:pt x="749" y="54"/>
                    <a:pt x="752" y="53"/>
                  </a:cubicBezTo>
                  <a:cubicBezTo>
                    <a:pt x="754" y="52"/>
                    <a:pt x="756" y="53"/>
                    <a:pt x="759" y="53"/>
                  </a:cubicBezTo>
                  <a:cubicBezTo>
                    <a:pt x="756" y="55"/>
                    <a:pt x="753" y="55"/>
                    <a:pt x="750" y="56"/>
                  </a:cubicBezTo>
                  <a:close/>
                  <a:moveTo>
                    <a:pt x="755" y="63"/>
                  </a:moveTo>
                  <a:cubicBezTo>
                    <a:pt x="756" y="64"/>
                    <a:pt x="756" y="65"/>
                    <a:pt x="756" y="65"/>
                  </a:cubicBezTo>
                  <a:cubicBezTo>
                    <a:pt x="753" y="64"/>
                    <a:pt x="749" y="63"/>
                    <a:pt x="745" y="63"/>
                  </a:cubicBezTo>
                  <a:cubicBezTo>
                    <a:pt x="747" y="63"/>
                    <a:pt x="749" y="63"/>
                    <a:pt x="750" y="62"/>
                  </a:cubicBezTo>
                  <a:cubicBezTo>
                    <a:pt x="752" y="61"/>
                    <a:pt x="753" y="65"/>
                    <a:pt x="755" y="63"/>
                  </a:cubicBezTo>
                  <a:cubicBezTo>
                    <a:pt x="755" y="62"/>
                    <a:pt x="759" y="63"/>
                    <a:pt x="759" y="64"/>
                  </a:cubicBezTo>
                  <a:cubicBezTo>
                    <a:pt x="758" y="66"/>
                    <a:pt x="757" y="63"/>
                    <a:pt x="755" y="63"/>
                  </a:cubicBezTo>
                  <a:close/>
                  <a:moveTo>
                    <a:pt x="803" y="34"/>
                  </a:moveTo>
                  <a:cubicBezTo>
                    <a:pt x="802" y="34"/>
                    <a:pt x="801" y="34"/>
                    <a:pt x="800" y="34"/>
                  </a:cubicBezTo>
                  <a:cubicBezTo>
                    <a:pt x="801" y="31"/>
                    <a:pt x="806" y="32"/>
                    <a:pt x="808" y="32"/>
                  </a:cubicBezTo>
                  <a:cubicBezTo>
                    <a:pt x="806" y="32"/>
                    <a:pt x="804" y="31"/>
                    <a:pt x="802" y="31"/>
                  </a:cubicBezTo>
                  <a:cubicBezTo>
                    <a:pt x="803" y="31"/>
                    <a:pt x="804" y="31"/>
                    <a:pt x="805" y="31"/>
                  </a:cubicBezTo>
                  <a:cubicBezTo>
                    <a:pt x="805" y="31"/>
                    <a:pt x="804" y="30"/>
                    <a:pt x="804" y="30"/>
                  </a:cubicBezTo>
                  <a:cubicBezTo>
                    <a:pt x="805" y="29"/>
                    <a:pt x="806" y="30"/>
                    <a:pt x="807" y="29"/>
                  </a:cubicBezTo>
                  <a:cubicBezTo>
                    <a:pt x="808" y="29"/>
                    <a:pt x="807" y="28"/>
                    <a:pt x="808" y="28"/>
                  </a:cubicBezTo>
                  <a:cubicBezTo>
                    <a:pt x="808" y="28"/>
                    <a:pt x="809" y="28"/>
                    <a:pt x="810" y="28"/>
                  </a:cubicBezTo>
                  <a:cubicBezTo>
                    <a:pt x="811" y="28"/>
                    <a:pt x="811" y="30"/>
                    <a:pt x="812" y="29"/>
                  </a:cubicBezTo>
                  <a:cubicBezTo>
                    <a:pt x="813" y="29"/>
                    <a:pt x="814" y="29"/>
                    <a:pt x="816" y="29"/>
                  </a:cubicBezTo>
                  <a:cubicBezTo>
                    <a:pt x="815" y="29"/>
                    <a:pt x="814" y="29"/>
                    <a:pt x="814" y="29"/>
                  </a:cubicBezTo>
                  <a:cubicBezTo>
                    <a:pt x="814" y="27"/>
                    <a:pt x="816" y="26"/>
                    <a:pt x="817" y="26"/>
                  </a:cubicBezTo>
                  <a:cubicBezTo>
                    <a:pt x="818" y="27"/>
                    <a:pt x="823" y="27"/>
                    <a:pt x="824" y="28"/>
                  </a:cubicBezTo>
                  <a:cubicBezTo>
                    <a:pt x="825" y="30"/>
                    <a:pt x="821" y="29"/>
                    <a:pt x="820" y="29"/>
                  </a:cubicBezTo>
                  <a:cubicBezTo>
                    <a:pt x="819" y="31"/>
                    <a:pt x="818" y="33"/>
                    <a:pt x="817" y="34"/>
                  </a:cubicBezTo>
                  <a:cubicBezTo>
                    <a:pt x="818" y="33"/>
                    <a:pt x="819" y="33"/>
                    <a:pt x="821" y="32"/>
                  </a:cubicBezTo>
                  <a:cubicBezTo>
                    <a:pt x="822" y="32"/>
                    <a:pt x="823" y="32"/>
                    <a:pt x="824" y="32"/>
                  </a:cubicBezTo>
                  <a:cubicBezTo>
                    <a:pt x="827" y="31"/>
                    <a:pt x="829" y="30"/>
                    <a:pt x="832" y="30"/>
                  </a:cubicBezTo>
                  <a:cubicBezTo>
                    <a:pt x="832" y="31"/>
                    <a:pt x="832" y="32"/>
                    <a:pt x="832" y="32"/>
                  </a:cubicBezTo>
                  <a:cubicBezTo>
                    <a:pt x="834" y="32"/>
                    <a:pt x="836" y="31"/>
                    <a:pt x="837" y="33"/>
                  </a:cubicBezTo>
                  <a:cubicBezTo>
                    <a:pt x="837" y="33"/>
                    <a:pt x="836" y="33"/>
                    <a:pt x="836" y="33"/>
                  </a:cubicBezTo>
                  <a:cubicBezTo>
                    <a:pt x="837" y="34"/>
                    <a:pt x="838" y="35"/>
                    <a:pt x="839" y="34"/>
                  </a:cubicBezTo>
                  <a:cubicBezTo>
                    <a:pt x="840" y="34"/>
                    <a:pt x="841" y="33"/>
                    <a:pt x="842" y="33"/>
                  </a:cubicBezTo>
                  <a:cubicBezTo>
                    <a:pt x="844" y="35"/>
                    <a:pt x="844" y="36"/>
                    <a:pt x="847" y="37"/>
                  </a:cubicBezTo>
                  <a:cubicBezTo>
                    <a:pt x="844" y="37"/>
                    <a:pt x="842" y="40"/>
                    <a:pt x="839" y="40"/>
                  </a:cubicBezTo>
                  <a:cubicBezTo>
                    <a:pt x="837" y="40"/>
                    <a:pt x="834" y="40"/>
                    <a:pt x="831" y="41"/>
                  </a:cubicBezTo>
                  <a:cubicBezTo>
                    <a:pt x="826" y="41"/>
                    <a:pt x="821" y="41"/>
                    <a:pt x="816" y="41"/>
                  </a:cubicBezTo>
                  <a:cubicBezTo>
                    <a:pt x="812" y="41"/>
                    <a:pt x="809" y="41"/>
                    <a:pt x="805" y="41"/>
                  </a:cubicBezTo>
                  <a:cubicBezTo>
                    <a:pt x="803" y="41"/>
                    <a:pt x="802" y="43"/>
                    <a:pt x="800" y="43"/>
                  </a:cubicBezTo>
                  <a:cubicBezTo>
                    <a:pt x="797" y="43"/>
                    <a:pt x="795" y="44"/>
                    <a:pt x="792" y="44"/>
                  </a:cubicBezTo>
                  <a:cubicBezTo>
                    <a:pt x="790" y="44"/>
                    <a:pt x="789" y="44"/>
                    <a:pt x="787" y="44"/>
                  </a:cubicBezTo>
                  <a:cubicBezTo>
                    <a:pt x="786" y="44"/>
                    <a:pt x="786" y="43"/>
                    <a:pt x="785" y="42"/>
                  </a:cubicBezTo>
                  <a:cubicBezTo>
                    <a:pt x="786" y="42"/>
                    <a:pt x="787" y="42"/>
                    <a:pt x="788" y="42"/>
                  </a:cubicBezTo>
                  <a:cubicBezTo>
                    <a:pt x="787" y="39"/>
                    <a:pt x="793" y="42"/>
                    <a:pt x="792" y="38"/>
                  </a:cubicBezTo>
                  <a:cubicBezTo>
                    <a:pt x="794" y="39"/>
                    <a:pt x="794" y="38"/>
                    <a:pt x="796" y="37"/>
                  </a:cubicBezTo>
                  <a:cubicBezTo>
                    <a:pt x="791" y="34"/>
                    <a:pt x="802" y="34"/>
                    <a:pt x="803" y="34"/>
                  </a:cubicBezTo>
                  <a:close/>
                  <a:moveTo>
                    <a:pt x="852" y="41"/>
                  </a:moveTo>
                  <a:cubicBezTo>
                    <a:pt x="853" y="40"/>
                    <a:pt x="854" y="40"/>
                    <a:pt x="856" y="39"/>
                  </a:cubicBezTo>
                  <a:cubicBezTo>
                    <a:pt x="857" y="39"/>
                    <a:pt x="860" y="39"/>
                    <a:pt x="859" y="41"/>
                  </a:cubicBezTo>
                  <a:cubicBezTo>
                    <a:pt x="858" y="40"/>
                    <a:pt x="854" y="41"/>
                    <a:pt x="852" y="41"/>
                  </a:cubicBezTo>
                  <a:close/>
                  <a:moveTo>
                    <a:pt x="720" y="66"/>
                  </a:moveTo>
                  <a:cubicBezTo>
                    <a:pt x="722" y="66"/>
                    <a:pt x="722" y="66"/>
                    <a:pt x="723" y="65"/>
                  </a:cubicBezTo>
                  <a:cubicBezTo>
                    <a:pt x="723" y="65"/>
                    <a:pt x="724" y="66"/>
                    <a:pt x="724" y="66"/>
                  </a:cubicBezTo>
                  <a:cubicBezTo>
                    <a:pt x="722" y="68"/>
                    <a:pt x="722" y="68"/>
                    <a:pt x="720" y="66"/>
                  </a:cubicBezTo>
                  <a:close/>
                  <a:moveTo>
                    <a:pt x="866" y="50"/>
                  </a:moveTo>
                  <a:cubicBezTo>
                    <a:pt x="867" y="51"/>
                    <a:pt x="869" y="51"/>
                    <a:pt x="870" y="52"/>
                  </a:cubicBezTo>
                  <a:cubicBezTo>
                    <a:pt x="868" y="52"/>
                    <a:pt x="866" y="52"/>
                    <a:pt x="864" y="52"/>
                  </a:cubicBezTo>
                  <a:cubicBezTo>
                    <a:pt x="864" y="51"/>
                    <a:pt x="866" y="50"/>
                    <a:pt x="866" y="50"/>
                  </a:cubicBezTo>
                  <a:close/>
                  <a:moveTo>
                    <a:pt x="764" y="23"/>
                  </a:moveTo>
                  <a:cubicBezTo>
                    <a:pt x="767" y="24"/>
                    <a:pt x="769" y="25"/>
                    <a:pt x="771" y="23"/>
                  </a:cubicBezTo>
                  <a:cubicBezTo>
                    <a:pt x="773" y="22"/>
                    <a:pt x="772" y="21"/>
                    <a:pt x="774" y="22"/>
                  </a:cubicBezTo>
                  <a:cubicBezTo>
                    <a:pt x="776" y="23"/>
                    <a:pt x="776" y="22"/>
                    <a:pt x="778" y="22"/>
                  </a:cubicBezTo>
                  <a:cubicBezTo>
                    <a:pt x="778" y="21"/>
                    <a:pt x="777" y="21"/>
                    <a:pt x="777" y="20"/>
                  </a:cubicBezTo>
                  <a:cubicBezTo>
                    <a:pt x="782" y="20"/>
                    <a:pt x="790" y="19"/>
                    <a:pt x="794" y="24"/>
                  </a:cubicBezTo>
                  <a:cubicBezTo>
                    <a:pt x="792" y="24"/>
                    <a:pt x="791" y="24"/>
                    <a:pt x="790" y="24"/>
                  </a:cubicBezTo>
                  <a:cubicBezTo>
                    <a:pt x="792" y="25"/>
                    <a:pt x="790" y="26"/>
                    <a:pt x="789" y="26"/>
                  </a:cubicBezTo>
                  <a:cubicBezTo>
                    <a:pt x="789" y="27"/>
                    <a:pt x="789" y="27"/>
                    <a:pt x="790" y="27"/>
                  </a:cubicBezTo>
                  <a:cubicBezTo>
                    <a:pt x="789" y="27"/>
                    <a:pt x="789" y="27"/>
                    <a:pt x="789" y="28"/>
                  </a:cubicBezTo>
                  <a:cubicBezTo>
                    <a:pt x="789" y="28"/>
                    <a:pt x="789" y="28"/>
                    <a:pt x="790" y="28"/>
                  </a:cubicBezTo>
                  <a:cubicBezTo>
                    <a:pt x="789" y="30"/>
                    <a:pt x="785" y="29"/>
                    <a:pt x="783" y="29"/>
                  </a:cubicBezTo>
                  <a:cubicBezTo>
                    <a:pt x="786" y="29"/>
                    <a:pt x="788" y="30"/>
                    <a:pt x="790" y="30"/>
                  </a:cubicBezTo>
                  <a:cubicBezTo>
                    <a:pt x="792" y="30"/>
                    <a:pt x="790" y="31"/>
                    <a:pt x="791" y="32"/>
                  </a:cubicBezTo>
                  <a:cubicBezTo>
                    <a:pt x="792" y="32"/>
                    <a:pt x="793" y="31"/>
                    <a:pt x="792" y="33"/>
                  </a:cubicBezTo>
                  <a:cubicBezTo>
                    <a:pt x="790" y="33"/>
                    <a:pt x="789" y="35"/>
                    <a:pt x="787" y="35"/>
                  </a:cubicBezTo>
                  <a:cubicBezTo>
                    <a:pt x="784" y="35"/>
                    <a:pt x="780" y="35"/>
                    <a:pt x="777" y="35"/>
                  </a:cubicBezTo>
                  <a:cubicBezTo>
                    <a:pt x="772" y="35"/>
                    <a:pt x="767" y="34"/>
                    <a:pt x="762" y="34"/>
                  </a:cubicBezTo>
                  <a:cubicBezTo>
                    <a:pt x="761" y="34"/>
                    <a:pt x="762" y="32"/>
                    <a:pt x="761" y="32"/>
                  </a:cubicBezTo>
                  <a:cubicBezTo>
                    <a:pt x="761" y="31"/>
                    <a:pt x="759" y="32"/>
                    <a:pt x="759" y="32"/>
                  </a:cubicBezTo>
                  <a:cubicBezTo>
                    <a:pt x="755" y="32"/>
                    <a:pt x="752" y="32"/>
                    <a:pt x="749" y="32"/>
                  </a:cubicBezTo>
                  <a:cubicBezTo>
                    <a:pt x="748" y="32"/>
                    <a:pt x="747" y="31"/>
                    <a:pt x="746" y="31"/>
                  </a:cubicBezTo>
                  <a:cubicBezTo>
                    <a:pt x="745" y="31"/>
                    <a:pt x="745" y="32"/>
                    <a:pt x="744" y="32"/>
                  </a:cubicBezTo>
                  <a:cubicBezTo>
                    <a:pt x="743" y="32"/>
                    <a:pt x="736" y="32"/>
                    <a:pt x="739" y="29"/>
                  </a:cubicBezTo>
                  <a:cubicBezTo>
                    <a:pt x="738" y="29"/>
                    <a:pt x="737" y="29"/>
                    <a:pt x="736" y="29"/>
                  </a:cubicBezTo>
                  <a:cubicBezTo>
                    <a:pt x="736" y="28"/>
                    <a:pt x="736" y="27"/>
                    <a:pt x="734" y="27"/>
                  </a:cubicBezTo>
                  <a:cubicBezTo>
                    <a:pt x="733" y="27"/>
                    <a:pt x="731" y="27"/>
                    <a:pt x="730" y="27"/>
                  </a:cubicBezTo>
                  <a:cubicBezTo>
                    <a:pt x="730" y="27"/>
                    <a:pt x="731" y="26"/>
                    <a:pt x="731" y="26"/>
                  </a:cubicBezTo>
                  <a:cubicBezTo>
                    <a:pt x="730" y="25"/>
                    <a:pt x="727" y="25"/>
                    <a:pt x="728" y="27"/>
                  </a:cubicBezTo>
                  <a:cubicBezTo>
                    <a:pt x="726" y="27"/>
                    <a:pt x="724" y="27"/>
                    <a:pt x="723" y="27"/>
                  </a:cubicBezTo>
                  <a:cubicBezTo>
                    <a:pt x="727" y="23"/>
                    <a:pt x="734" y="24"/>
                    <a:pt x="739" y="23"/>
                  </a:cubicBezTo>
                  <a:cubicBezTo>
                    <a:pt x="738" y="22"/>
                    <a:pt x="736" y="22"/>
                    <a:pt x="735" y="21"/>
                  </a:cubicBezTo>
                  <a:cubicBezTo>
                    <a:pt x="737" y="21"/>
                    <a:pt x="739" y="21"/>
                    <a:pt x="741" y="20"/>
                  </a:cubicBezTo>
                  <a:cubicBezTo>
                    <a:pt x="747" y="20"/>
                    <a:pt x="753" y="21"/>
                    <a:pt x="758" y="19"/>
                  </a:cubicBezTo>
                  <a:cubicBezTo>
                    <a:pt x="759" y="18"/>
                    <a:pt x="759" y="20"/>
                    <a:pt x="761" y="20"/>
                  </a:cubicBezTo>
                  <a:cubicBezTo>
                    <a:pt x="762" y="19"/>
                    <a:pt x="763" y="18"/>
                    <a:pt x="764" y="18"/>
                  </a:cubicBezTo>
                  <a:cubicBezTo>
                    <a:pt x="768" y="18"/>
                    <a:pt x="769" y="18"/>
                    <a:pt x="772" y="20"/>
                  </a:cubicBezTo>
                  <a:cubicBezTo>
                    <a:pt x="770" y="21"/>
                    <a:pt x="769" y="21"/>
                    <a:pt x="769" y="23"/>
                  </a:cubicBezTo>
                  <a:cubicBezTo>
                    <a:pt x="769" y="24"/>
                    <a:pt x="765" y="23"/>
                    <a:pt x="764" y="23"/>
                  </a:cubicBezTo>
                  <a:close/>
                  <a:moveTo>
                    <a:pt x="650" y="82"/>
                  </a:moveTo>
                  <a:cubicBezTo>
                    <a:pt x="652" y="82"/>
                    <a:pt x="653" y="82"/>
                    <a:pt x="655" y="83"/>
                  </a:cubicBezTo>
                  <a:cubicBezTo>
                    <a:pt x="651" y="83"/>
                    <a:pt x="648" y="83"/>
                    <a:pt x="644" y="83"/>
                  </a:cubicBezTo>
                  <a:cubicBezTo>
                    <a:pt x="645" y="82"/>
                    <a:pt x="645" y="82"/>
                    <a:pt x="647" y="82"/>
                  </a:cubicBezTo>
                  <a:cubicBezTo>
                    <a:pt x="649" y="82"/>
                    <a:pt x="648" y="83"/>
                    <a:pt x="650" y="82"/>
                  </a:cubicBezTo>
                  <a:close/>
                  <a:moveTo>
                    <a:pt x="721" y="13"/>
                  </a:moveTo>
                  <a:cubicBezTo>
                    <a:pt x="722" y="13"/>
                    <a:pt x="724" y="12"/>
                    <a:pt x="725" y="12"/>
                  </a:cubicBezTo>
                  <a:cubicBezTo>
                    <a:pt x="722" y="12"/>
                    <a:pt x="720" y="12"/>
                    <a:pt x="717" y="12"/>
                  </a:cubicBezTo>
                  <a:cubicBezTo>
                    <a:pt x="720" y="10"/>
                    <a:pt x="721" y="10"/>
                    <a:pt x="724" y="11"/>
                  </a:cubicBezTo>
                  <a:cubicBezTo>
                    <a:pt x="724" y="10"/>
                    <a:pt x="723" y="10"/>
                    <a:pt x="723" y="9"/>
                  </a:cubicBezTo>
                  <a:cubicBezTo>
                    <a:pt x="728" y="9"/>
                    <a:pt x="732" y="9"/>
                    <a:pt x="737" y="8"/>
                  </a:cubicBezTo>
                  <a:cubicBezTo>
                    <a:pt x="741" y="8"/>
                    <a:pt x="744" y="7"/>
                    <a:pt x="748" y="7"/>
                  </a:cubicBezTo>
                  <a:cubicBezTo>
                    <a:pt x="747" y="7"/>
                    <a:pt x="746" y="6"/>
                    <a:pt x="745" y="6"/>
                  </a:cubicBezTo>
                  <a:cubicBezTo>
                    <a:pt x="748" y="6"/>
                    <a:pt x="748" y="5"/>
                    <a:pt x="751" y="6"/>
                  </a:cubicBezTo>
                  <a:cubicBezTo>
                    <a:pt x="753" y="7"/>
                    <a:pt x="757" y="7"/>
                    <a:pt x="757" y="9"/>
                  </a:cubicBezTo>
                  <a:cubicBezTo>
                    <a:pt x="757" y="9"/>
                    <a:pt x="762" y="11"/>
                    <a:pt x="762" y="11"/>
                  </a:cubicBezTo>
                  <a:cubicBezTo>
                    <a:pt x="765" y="11"/>
                    <a:pt x="768" y="11"/>
                    <a:pt x="771" y="11"/>
                  </a:cubicBezTo>
                  <a:cubicBezTo>
                    <a:pt x="770" y="12"/>
                    <a:pt x="771" y="12"/>
                    <a:pt x="772" y="12"/>
                  </a:cubicBezTo>
                  <a:cubicBezTo>
                    <a:pt x="770" y="13"/>
                    <a:pt x="769" y="14"/>
                    <a:pt x="767" y="14"/>
                  </a:cubicBezTo>
                  <a:cubicBezTo>
                    <a:pt x="765" y="14"/>
                    <a:pt x="764" y="13"/>
                    <a:pt x="762" y="14"/>
                  </a:cubicBezTo>
                  <a:cubicBezTo>
                    <a:pt x="763" y="16"/>
                    <a:pt x="765" y="16"/>
                    <a:pt x="766" y="17"/>
                  </a:cubicBezTo>
                  <a:cubicBezTo>
                    <a:pt x="764" y="17"/>
                    <a:pt x="762" y="18"/>
                    <a:pt x="760" y="17"/>
                  </a:cubicBezTo>
                  <a:cubicBezTo>
                    <a:pt x="758" y="17"/>
                    <a:pt x="756" y="18"/>
                    <a:pt x="753" y="18"/>
                  </a:cubicBezTo>
                  <a:cubicBezTo>
                    <a:pt x="748" y="19"/>
                    <a:pt x="743" y="18"/>
                    <a:pt x="738" y="18"/>
                  </a:cubicBezTo>
                  <a:cubicBezTo>
                    <a:pt x="738" y="18"/>
                    <a:pt x="737" y="19"/>
                    <a:pt x="736" y="19"/>
                  </a:cubicBezTo>
                  <a:cubicBezTo>
                    <a:pt x="736" y="20"/>
                    <a:pt x="734" y="20"/>
                    <a:pt x="733" y="20"/>
                  </a:cubicBezTo>
                  <a:cubicBezTo>
                    <a:pt x="730" y="21"/>
                    <a:pt x="729" y="21"/>
                    <a:pt x="726" y="20"/>
                  </a:cubicBezTo>
                  <a:cubicBezTo>
                    <a:pt x="722" y="19"/>
                    <a:pt x="717" y="19"/>
                    <a:pt x="713" y="19"/>
                  </a:cubicBezTo>
                  <a:cubicBezTo>
                    <a:pt x="716" y="19"/>
                    <a:pt x="719" y="19"/>
                    <a:pt x="722" y="19"/>
                  </a:cubicBezTo>
                  <a:cubicBezTo>
                    <a:pt x="721" y="18"/>
                    <a:pt x="720" y="18"/>
                    <a:pt x="719" y="17"/>
                  </a:cubicBezTo>
                  <a:cubicBezTo>
                    <a:pt x="721" y="17"/>
                    <a:pt x="723" y="17"/>
                    <a:pt x="725" y="17"/>
                  </a:cubicBezTo>
                  <a:cubicBezTo>
                    <a:pt x="720" y="16"/>
                    <a:pt x="714" y="16"/>
                    <a:pt x="709" y="15"/>
                  </a:cubicBezTo>
                  <a:cubicBezTo>
                    <a:pt x="712" y="15"/>
                    <a:pt x="715" y="15"/>
                    <a:pt x="718" y="15"/>
                  </a:cubicBezTo>
                  <a:cubicBezTo>
                    <a:pt x="719" y="14"/>
                    <a:pt x="720" y="14"/>
                    <a:pt x="720" y="14"/>
                  </a:cubicBezTo>
                  <a:cubicBezTo>
                    <a:pt x="721" y="14"/>
                    <a:pt x="721" y="13"/>
                    <a:pt x="721" y="13"/>
                  </a:cubicBezTo>
                  <a:close/>
                  <a:moveTo>
                    <a:pt x="648" y="81"/>
                  </a:moveTo>
                  <a:cubicBezTo>
                    <a:pt x="646" y="81"/>
                    <a:pt x="645" y="81"/>
                    <a:pt x="643" y="81"/>
                  </a:cubicBezTo>
                  <a:cubicBezTo>
                    <a:pt x="645" y="80"/>
                    <a:pt x="646" y="80"/>
                    <a:pt x="648" y="79"/>
                  </a:cubicBezTo>
                  <a:cubicBezTo>
                    <a:pt x="649" y="79"/>
                    <a:pt x="650" y="81"/>
                    <a:pt x="648" y="81"/>
                  </a:cubicBezTo>
                  <a:close/>
                  <a:moveTo>
                    <a:pt x="656" y="82"/>
                  </a:moveTo>
                  <a:cubicBezTo>
                    <a:pt x="654" y="82"/>
                    <a:pt x="653" y="81"/>
                    <a:pt x="652" y="81"/>
                  </a:cubicBezTo>
                  <a:cubicBezTo>
                    <a:pt x="652" y="80"/>
                    <a:pt x="652" y="80"/>
                    <a:pt x="653" y="79"/>
                  </a:cubicBezTo>
                  <a:cubicBezTo>
                    <a:pt x="653" y="79"/>
                    <a:pt x="654" y="79"/>
                    <a:pt x="655" y="79"/>
                  </a:cubicBezTo>
                  <a:cubicBezTo>
                    <a:pt x="656" y="79"/>
                    <a:pt x="655" y="80"/>
                    <a:pt x="655" y="81"/>
                  </a:cubicBezTo>
                  <a:cubicBezTo>
                    <a:pt x="656" y="81"/>
                    <a:pt x="658" y="81"/>
                    <a:pt x="659" y="81"/>
                  </a:cubicBezTo>
                  <a:cubicBezTo>
                    <a:pt x="658" y="83"/>
                    <a:pt x="658" y="83"/>
                    <a:pt x="656" y="82"/>
                  </a:cubicBezTo>
                  <a:close/>
                  <a:moveTo>
                    <a:pt x="683" y="53"/>
                  </a:moveTo>
                  <a:cubicBezTo>
                    <a:pt x="683" y="53"/>
                    <a:pt x="683" y="52"/>
                    <a:pt x="684" y="52"/>
                  </a:cubicBezTo>
                  <a:cubicBezTo>
                    <a:pt x="685" y="52"/>
                    <a:pt x="687" y="52"/>
                    <a:pt x="689" y="52"/>
                  </a:cubicBezTo>
                  <a:cubicBezTo>
                    <a:pt x="689" y="54"/>
                    <a:pt x="685" y="53"/>
                    <a:pt x="683" y="53"/>
                  </a:cubicBezTo>
                  <a:close/>
                  <a:moveTo>
                    <a:pt x="692" y="7"/>
                  </a:moveTo>
                  <a:cubicBezTo>
                    <a:pt x="695" y="7"/>
                    <a:pt x="698" y="7"/>
                    <a:pt x="701" y="7"/>
                  </a:cubicBezTo>
                  <a:cubicBezTo>
                    <a:pt x="704" y="7"/>
                    <a:pt x="706" y="6"/>
                    <a:pt x="708" y="8"/>
                  </a:cubicBezTo>
                  <a:cubicBezTo>
                    <a:pt x="705" y="8"/>
                    <a:pt x="702" y="8"/>
                    <a:pt x="699" y="8"/>
                  </a:cubicBezTo>
                  <a:cubicBezTo>
                    <a:pt x="697" y="8"/>
                    <a:pt x="691" y="10"/>
                    <a:pt x="692" y="7"/>
                  </a:cubicBezTo>
                  <a:close/>
                  <a:moveTo>
                    <a:pt x="628" y="89"/>
                  </a:moveTo>
                  <a:cubicBezTo>
                    <a:pt x="626" y="89"/>
                    <a:pt x="624" y="89"/>
                    <a:pt x="621" y="89"/>
                  </a:cubicBezTo>
                  <a:cubicBezTo>
                    <a:pt x="621" y="88"/>
                    <a:pt x="621" y="88"/>
                    <a:pt x="621" y="87"/>
                  </a:cubicBezTo>
                  <a:cubicBezTo>
                    <a:pt x="623" y="87"/>
                    <a:pt x="628" y="86"/>
                    <a:pt x="628" y="89"/>
                  </a:cubicBezTo>
                  <a:close/>
                  <a:moveTo>
                    <a:pt x="1281" y="59"/>
                  </a:moveTo>
                  <a:cubicBezTo>
                    <a:pt x="1279" y="59"/>
                    <a:pt x="1276" y="60"/>
                    <a:pt x="1274" y="60"/>
                  </a:cubicBezTo>
                  <a:cubicBezTo>
                    <a:pt x="1278" y="58"/>
                    <a:pt x="1281" y="57"/>
                    <a:pt x="1285" y="56"/>
                  </a:cubicBezTo>
                  <a:cubicBezTo>
                    <a:pt x="1284" y="58"/>
                    <a:pt x="1283" y="59"/>
                    <a:pt x="1281" y="59"/>
                  </a:cubicBezTo>
                  <a:close/>
                  <a:moveTo>
                    <a:pt x="1258" y="77"/>
                  </a:moveTo>
                  <a:cubicBezTo>
                    <a:pt x="1256" y="77"/>
                    <a:pt x="1254" y="76"/>
                    <a:pt x="1252" y="75"/>
                  </a:cubicBezTo>
                  <a:cubicBezTo>
                    <a:pt x="1252" y="74"/>
                    <a:pt x="1253" y="72"/>
                    <a:pt x="1255" y="73"/>
                  </a:cubicBezTo>
                  <a:cubicBezTo>
                    <a:pt x="1254" y="72"/>
                    <a:pt x="1254" y="72"/>
                    <a:pt x="1254" y="71"/>
                  </a:cubicBezTo>
                  <a:cubicBezTo>
                    <a:pt x="1255" y="71"/>
                    <a:pt x="1257" y="71"/>
                    <a:pt x="1258" y="71"/>
                  </a:cubicBezTo>
                  <a:cubicBezTo>
                    <a:pt x="1258" y="72"/>
                    <a:pt x="1258" y="72"/>
                    <a:pt x="1257" y="72"/>
                  </a:cubicBezTo>
                  <a:cubicBezTo>
                    <a:pt x="1260" y="74"/>
                    <a:pt x="1261" y="74"/>
                    <a:pt x="1265" y="74"/>
                  </a:cubicBezTo>
                  <a:cubicBezTo>
                    <a:pt x="1264" y="74"/>
                    <a:pt x="1263" y="72"/>
                    <a:pt x="1264" y="72"/>
                  </a:cubicBezTo>
                  <a:cubicBezTo>
                    <a:pt x="1266" y="72"/>
                    <a:pt x="1267" y="72"/>
                    <a:pt x="1268" y="72"/>
                  </a:cubicBezTo>
                  <a:cubicBezTo>
                    <a:pt x="1271" y="73"/>
                    <a:pt x="1274" y="73"/>
                    <a:pt x="1277" y="73"/>
                  </a:cubicBezTo>
                  <a:cubicBezTo>
                    <a:pt x="1276" y="73"/>
                    <a:pt x="1276" y="73"/>
                    <a:pt x="1276" y="74"/>
                  </a:cubicBezTo>
                  <a:cubicBezTo>
                    <a:pt x="1278" y="76"/>
                    <a:pt x="1279" y="75"/>
                    <a:pt x="1282" y="74"/>
                  </a:cubicBezTo>
                  <a:cubicBezTo>
                    <a:pt x="1284" y="74"/>
                    <a:pt x="1286" y="74"/>
                    <a:pt x="1288" y="75"/>
                  </a:cubicBezTo>
                  <a:cubicBezTo>
                    <a:pt x="1289" y="75"/>
                    <a:pt x="1290" y="75"/>
                    <a:pt x="1291" y="75"/>
                  </a:cubicBezTo>
                  <a:cubicBezTo>
                    <a:pt x="1291" y="75"/>
                    <a:pt x="1292" y="75"/>
                    <a:pt x="1292" y="75"/>
                  </a:cubicBezTo>
                  <a:cubicBezTo>
                    <a:pt x="1294" y="75"/>
                    <a:pt x="1293" y="76"/>
                    <a:pt x="1294" y="76"/>
                  </a:cubicBezTo>
                  <a:cubicBezTo>
                    <a:pt x="1296" y="76"/>
                    <a:pt x="1296" y="78"/>
                    <a:pt x="1298" y="75"/>
                  </a:cubicBezTo>
                  <a:cubicBezTo>
                    <a:pt x="1298" y="75"/>
                    <a:pt x="1299" y="75"/>
                    <a:pt x="1300" y="75"/>
                  </a:cubicBezTo>
                  <a:cubicBezTo>
                    <a:pt x="1299" y="76"/>
                    <a:pt x="1298" y="79"/>
                    <a:pt x="1296" y="79"/>
                  </a:cubicBezTo>
                  <a:cubicBezTo>
                    <a:pt x="1294" y="79"/>
                    <a:pt x="1292" y="79"/>
                    <a:pt x="1289" y="80"/>
                  </a:cubicBezTo>
                  <a:cubicBezTo>
                    <a:pt x="1286" y="81"/>
                    <a:pt x="1281" y="81"/>
                    <a:pt x="1277" y="80"/>
                  </a:cubicBezTo>
                  <a:cubicBezTo>
                    <a:pt x="1275" y="80"/>
                    <a:pt x="1273" y="79"/>
                    <a:pt x="1270" y="79"/>
                  </a:cubicBezTo>
                  <a:cubicBezTo>
                    <a:pt x="1268" y="78"/>
                    <a:pt x="1266" y="78"/>
                    <a:pt x="1264" y="78"/>
                  </a:cubicBezTo>
                  <a:cubicBezTo>
                    <a:pt x="1262" y="78"/>
                    <a:pt x="1260" y="77"/>
                    <a:pt x="1258" y="77"/>
                  </a:cubicBezTo>
                  <a:close/>
                  <a:moveTo>
                    <a:pt x="1161" y="73"/>
                  </a:moveTo>
                  <a:cubicBezTo>
                    <a:pt x="1162" y="72"/>
                    <a:pt x="1163" y="74"/>
                    <a:pt x="1165" y="74"/>
                  </a:cubicBezTo>
                  <a:cubicBezTo>
                    <a:pt x="1165" y="73"/>
                    <a:pt x="1165" y="72"/>
                    <a:pt x="1164" y="72"/>
                  </a:cubicBezTo>
                  <a:cubicBezTo>
                    <a:pt x="1164" y="72"/>
                    <a:pt x="1164" y="72"/>
                    <a:pt x="1164" y="72"/>
                  </a:cubicBezTo>
                  <a:cubicBezTo>
                    <a:pt x="1164" y="72"/>
                    <a:pt x="1163" y="71"/>
                    <a:pt x="1163" y="71"/>
                  </a:cubicBezTo>
                  <a:cubicBezTo>
                    <a:pt x="1163" y="71"/>
                    <a:pt x="1163" y="71"/>
                    <a:pt x="1163" y="70"/>
                  </a:cubicBezTo>
                  <a:cubicBezTo>
                    <a:pt x="1163" y="70"/>
                    <a:pt x="1162" y="70"/>
                    <a:pt x="1161" y="70"/>
                  </a:cubicBezTo>
                  <a:cubicBezTo>
                    <a:pt x="1161" y="67"/>
                    <a:pt x="1167" y="69"/>
                    <a:pt x="1169" y="69"/>
                  </a:cubicBezTo>
                  <a:cubicBezTo>
                    <a:pt x="1167" y="68"/>
                    <a:pt x="1166" y="68"/>
                    <a:pt x="1165" y="67"/>
                  </a:cubicBezTo>
                  <a:cubicBezTo>
                    <a:pt x="1166" y="65"/>
                    <a:pt x="1170" y="66"/>
                    <a:pt x="1172" y="66"/>
                  </a:cubicBezTo>
                  <a:cubicBezTo>
                    <a:pt x="1172" y="66"/>
                    <a:pt x="1172" y="65"/>
                    <a:pt x="1172" y="65"/>
                  </a:cubicBezTo>
                  <a:cubicBezTo>
                    <a:pt x="1173" y="65"/>
                    <a:pt x="1174" y="65"/>
                    <a:pt x="1176" y="65"/>
                  </a:cubicBezTo>
                  <a:cubicBezTo>
                    <a:pt x="1175" y="65"/>
                    <a:pt x="1176" y="66"/>
                    <a:pt x="1175" y="66"/>
                  </a:cubicBezTo>
                  <a:cubicBezTo>
                    <a:pt x="1176" y="65"/>
                    <a:pt x="1177" y="64"/>
                    <a:pt x="1179" y="63"/>
                  </a:cubicBezTo>
                  <a:cubicBezTo>
                    <a:pt x="1181" y="63"/>
                    <a:pt x="1180" y="65"/>
                    <a:pt x="1182" y="65"/>
                  </a:cubicBezTo>
                  <a:cubicBezTo>
                    <a:pt x="1185" y="65"/>
                    <a:pt x="1189" y="65"/>
                    <a:pt x="1190" y="67"/>
                  </a:cubicBezTo>
                  <a:cubicBezTo>
                    <a:pt x="1190" y="67"/>
                    <a:pt x="1189" y="67"/>
                    <a:pt x="1189" y="67"/>
                  </a:cubicBezTo>
                  <a:cubicBezTo>
                    <a:pt x="1192" y="69"/>
                    <a:pt x="1193" y="69"/>
                    <a:pt x="1196" y="69"/>
                  </a:cubicBezTo>
                  <a:cubicBezTo>
                    <a:pt x="1196" y="69"/>
                    <a:pt x="1195" y="70"/>
                    <a:pt x="1195" y="70"/>
                  </a:cubicBezTo>
                  <a:cubicBezTo>
                    <a:pt x="1197" y="70"/>
                    <a:pt x="1200" y="70"/>
                    <a:pt x="1202" y="70"/>
                  </a:cubicBezTo>
                  <a:cubicBezTo>
                    <a:pt x="1200" y="69"/>
                    <a:pt x="1197" y="67"/>
                    <a:pt x="1201" y="66"/>
                  </a:cubicBezTo>
                  <a:cubicBezTo>
                    <a:pt x="1203" y="65"/>
                    <a:pt x="1206" y="66"/>
                    <a:pt x="1208" y="66"/>
                  </a:cubicBezTo>
                  <a:cubicBezTo>
                    <a:pt x="1206" y="65"/>
                    <a:pt x="1204" y="65"/>
                    <a:pt x="1204" y="63"/>
                  </a:cubicBezTo>
                  <a:cubicBezTo>
                    <a:pt x="1208" y="65"/>
                    <a:pt x="1211" y="66"/>
                    <a:pt x="1215" y="67"/>
                  </a:cubicBezTo>
                  <a:cubicBezTo>
                    <a:pt x="1217" y="67"/>
                    <a:pt x="1223" y="70"/>
                    <a:pt x="1225" y="69"/>
                  </a:cubicBezTo>
                  <a:cubicBezTo>
                    <a:pt x="1225" y="68"/>
                    <a:pt x="1225" y="67"/>
                    <a:pt x="1225" y="67"/>
                  </a:cubicBezTo>
                  <a:cubicBezTo>
                    <a:pt x="1226" y="67"/>
                    <a:pt x="1227" y="67"/>
                    <a:pt x="1228" y="67"/>
                  </a:cubicBezTo>
                  <a:cubicBezTo>
                    <a:pt x="1230" y="67"/>
                    <a:pt x="1231" y="68"/>
                    <a:pt x="1232" y="68"/>
                  </a:cubicBezTo>
                  <a:cubicBezTo>
                    <a:pt x="1236" y="69"/>
                    <a:pt x="1241" y="71"/>
                    <a:pt x="1245" y="71"/>
                  </a:cubicBezTo>
                  <a:cubicBezTo>
                    <a:pt x="1242" y="72"/>
                    <a:pt x="1240" y="72"/>
                    <a:pt x="1238" y="72"/>
                  </a:cubicBezTo>
                  <a:cubicBezTo>
                    <a:pt x="1237" y="74"/>
                    <a:pt x="1239" y="74"/>
                    <a:pt x="1240" y="74"/>
                  </a:cubicBezTo>
                  <a:cubicBezTo>
                    <a:pt x="1238" y="75"/>
                    <a:pt x="1236" y="76"/>
                    <a:pt x="1234" y="76"/>
                  </a:cubicBezTo>
                  <a:cubicBezTo>
                    <a:pt x="1232" y="77"/>
                    <a:pt x="1229" y="76"/>
                    <a:pt x="1227" y="76"/>
                  </a:cubicBezTo>
                  <a:cubicBezTo>
                    <a:pt x="1225" y="76"/>
                    <a:pt x="1223" y="77"/>
                    <a:pt x="1221" y="76"/>
                  </a:cubicBezTo>
                  <a:cubicBezTo>
                    <a:pt x="1220" y="75"/>
                    <a:pt x="1216" y="75"/>
                    <a:pt x="1216" y="72"/>
                  </a:cubicBezTo>
                  <a:cubicBezTo>
                    <a:pt x="1218" y="72"/>
                    <a:pt x="1225" y="72"/>
                    <a:pt x="1220" y="69"/>
                  </a:cubicBezTo>
                  <a:cubicBezTo>
                    <a:pt x="1219" y="68"/>
                    <a:pt x="1216" y="69"/>
                    <a:pt x="1216" y="70"/>
                  </a:cubicBezTo>
                  <a:cubicBezTo>
                    <a:pt x="1215" y="71"/>
                    <a:pt x="1212" y="70"/>
                    <a:pt x="1211" y="70"/>
                  </a:cubicBezTo>
                  <a:cubicBezTo>
                    <a:pt x="1211" y="70"/>
                    <a:pt x="1212" y="71"/>
                    <a:pt x="1212" y="71"/>
                  </a:cubicBezTo>
                  <a:cubicBezTo>
                    <a:pt x="1212" y="71"/>
                    <a:pt x="1211" y="72"/>
                    <a:pt x="1211" y="72"/>
                  </a:cubicBezTo>
                  <a:cubicBezTo>
                    <a:pt x="1212" y="72"/>
                    <a:pt x="1213" y="73"/>
                    <a:pt x="1212" y="74"/>
                  </a:cubicBezTo>
                  <a:cubicBezTo>
                    <a:pt x="1214" y="74"/>
                    <a:pt x="1214" y="74"/>
                    <a:pt x="1216" y="75"/>
                  </a:cubicBezTo>
                  <a:cubicBezTo>
                    <a:pt x="1217" y="77"/>
                    <a:pt x="1217" y="77"/>
                    <a:pt x="1219" y="77"/>
                  </a:cubicBezTo>
                  <a:cubicBezTo>
                    <a:pt x="1222" y="78"/>
                    <a:pt x="1224" y="78"/>
                    <a:pt x="1227" y="78"/>
                  </a:cubicBezTo>
                  <a:cubicBezTo>
                    <a:pt x="1223" y="80"/>
                    <a:pt x="1216" y="81"/>
                    <a:pt x="1212" y="79"/>
                  </a:cubicBezTo>
                  <a:cubicBezTo>
                    <a:pt x="1213" y="78"/>
                    <a:pt x="1214" y="78"/>
                    <a:pt x="1215" y="78"/>
                  </a:cubicBezTo>
                  <a:cubicBezTo>
                    <a:pt x="1210" y="78"/>
                    <a:pt x="1205" y="78"/>
                    <a:pt x="1200" y="79"/>
                  </a:cubicBezTo>
                  <a:cubicBezTo>
                    <a:pt x="1197" y="79"/>
                    <a:pt x="1194" y="79"/>
                    <a:pt x="1191" y="79"/>
                  </a:cubicBezTo>
                  <a:cubicBezTo>
                    <a:pt x="1190" y="79"/>
                    <a:pt x="1190" y="79"/>
                    <a:pt x="1189" y="79"/>
                  </a:cubicBezTo>
                  <a:cubicBezTo>
                    <a:pt x="1188" y="78"/>
                    <a:pt x="1187" y="78"/>
                    <a:pt x="1186" y="78"/>
                  </a:cubicBezTo>
                  <a:cubicBezTo>
                    <a:pt x="1185" y="79"/>
                    <a:pt x="1186" y="80"/>
                    <a:pt x="1187" y="79"/>
                  </a:cubicBezTo>
                  <a:cubicBezTo>
                    <a:pt x="1184" y="81"/>
                    <a:pt x="1183" y="82"/>
                    <a:pt x="1180" y="82"/>
                  </a:cubicBezTo>
                  <a:cubicBezTo>
                    <a:pt x="1176" y="82"/>
                    <a:pt x="1173" y="82"/>
                    <a:pt x="1170" y="80"/>
                  </a:cubicBezTo>
                  <a:cubicBezTo>
                    <a:pt x="1169" y="79"/>
                    <a:pt x="1168" y="78"/>
                    <a:pt x="1167" y="78"/>
                  </a:cubicBezTo>
                  <a:cubicBezTo>
                    <a:pt x="1166" y="77"/>
                    <a:pt x="1163" y="77"/>
                    <a:pt x="1162" y="77"/>
                  </a:cubicBezTo>
                  <a:cubicBezTo>
                    <a:pt x="1161" y="76"/>
                    <a:pt x="1160" y="74"/>
                    <a:pt x="1161" y="73"/>
                  </a:cubicBezTo>
                  <a:close/>
                  <a:moveTo>
                    <a:pt x="857" y="42"/>
                  </a:moveTo>
                  <a:cubicBezTo>
                    <a:pt x="859" y="42"/>
                    <a:pt x="862" y="41"/>
                    <a:pt x="864" y="41"/>
                  </a:cubicBezTo>
                  <a:cubicBezTo>
                    <a:pt x="867" y="40"/>
                    <a:pt x="868" y="40"/>
                    <a:pt x="869" y="43"/>
                  </a:cubicBezTo>
                  <a:cubicBezTo>
                    <a:pt x="865" y="43"/>
                    <a:pt x="861" y="42"/>
                    <a:pt x="857" y="42"/>
                  </a:cubicBezTo>
                  <a:close/>
                  <a:moveTo>
                    <a:pt x="1226" y="95"/>
                  </a:moveTo>
                  <a:cubicBezTo>
                    <a:pt x="1226" y="95"/>
                    <a:pt x="1225" y="95"/>
                    <a:pt x="1224" y="95"/>
                  </a:cubicBezTo>
                  <a:cubicBezTo>
                    <a:pt x="1225" y="96"/>
                    <a:pt x="1225" y="97"/>
                    <a:pt x="1226" y="98"/>
                  </a:cubicBezTo>
                  <a:cubicBezTo>
                    <a:pt x="1220" y="98"/>
                    <a:pt x="1213" y="97"/>
                    <a:pt x="1207" y="97"/>
                  </a:cubicBezTo>
                  <a:cubicBezTo>
                    <a:pt x="1204" y="97"/>
                    <a:pt x="1201" y="96"/>
                    <a:pt x="1197" y="95"/>
                  </a:cubicBezTo>
                  <a:cubicBezTo>
                    <a:pt x="1194" y="95"/>
                    <a:pt x="1191" y="96"/>
                    <a:pt x="1188" y="96"/>
                  </a:cubicBezTo>
                  <a:cubicBezTo>
                    <a:pt x="1188" y="93"/>
                    <a:pt x="1193" y="94"/>
                    <a:pt x="1196" y="94"/>
                  </a:cubicBezTo>
                  <a:cubicBezTo>
                    <a:pt x="1198" y="94"/>
                    <a:pt x="1197" y="93"/>
                    <a:pt x="1198" y="92"/>
                  </a:cubicBezTo>
                  <a:cubicBezTo>
                    <a:pt x="1200" y="91"/>
                    <a:pt x="1201" y="90"/>
                    <a:pt x="1203" y="89"/>
                  </a:cubicBezTo>
                  <a:cubicBezTo>
                    <a:pt x="1205" y="91"/>
                    <a:pt x="1205" y="90"/>
                    <a:pt x="1207" y="90"/>
                  </a:cubicBezTo>
                  <a:cubicBezTo>
                    <a:pt x="1210" y="90"/>
                    <a:pt x="1212" y="90"/>
                    <a:pt x="1215" y="91"/>
                  </a:cubicBezTo>
                  <a:cubicBezTo>
                    <a:pt x="1218" y="92"/>
                    <a:pt x="1224" y="92"/>
                    <a:pt x="1226" y="95"/>
                  </a:cubicBezTo>
                  <a:close/>
                  <a:moveTo>
                    <a:pt x="1469" y="137"/>
                  </a:moveTo>
                  <a:cubicBezTo>
                    <a:pt x="1468" y="137"/>
                    <a:pt x="1467" y="136"/>
                    <a:pt x="1467" y="136"/>
                  </a:cubicBezTo>
                  <a:cubicBezTo>
                    <a:pt x="1468" y="135"/>
                    <a:pt x="1469" y="135"/>
                    <a:pt x="1470" y="135"/>
                  </a:cubicBezTo>
                  <a:cubicBezTo>
                    <a:pt x="1472" y="135"/>
                    <a:pt x="1485" y="134"/>
                    <a:pt x="1485" y="137"/>
                  </a:cubicBezTo>
                  <a:cubicBezTo>
                    <a:pt x="1484" y="137"/>
                    <a:pt x="1483" y="137"/>
                    <a:pt x="1483" y="137"/>
                  </a:cubicBezTo>
                  <a:cubicBezTo>
                    <a:pt x="1484" y="139"/>
                    <a:pt x="1483" y="139"/>
                    <a:pt x="1481" y="140"/>
                  </a:cubicBezTo>
                  <a:cubicBezTo>
                    <a:pt x="1479" y="140"/>
                    <a:pt x="1478" y="140"/>
                    <a:pt x="1476" y="139"/>
                  </a:cubicBezTo>
                  <a:cubicBezTo>
                    <a:pt x="1474" y="139"/>
                    <a:pt x="1473" y="139"/>
                    <a:pt x="1471" y="137"/>
                  </a:cubicBezTo>
                  <a:cubicBezTo>
                    <a:pt x="1471" y="137"/>
                    <a:pt x="1470" y="137"/>
                    <a:pt x="1469" y="137"/>
                  </a:cubicBezTo>
                  <a:close/>
                  <a:moveTo>
                    <a:pt x="1577" y="125"/>
                  </a:moveTo>
                  <a:cubicBezTo>
                    <a:pt x="1575" y="123"/>
                    <a:pt x="1575" y="123"/>
                    <a:pt x="1578" y="121"/>
                  </a:cubicBezTo>
                  <a:cubicBezTo>
                    <a:pt x="1580" y="120"/>
                    <a:pt x="1583" y="118"/>
                    <a:pt x="1585" y="118"/>
                  </a:cubicBezTo>
                  <a:cubicBezTo>
                    <a:pt x="1586" y="117"/>
                    <a:pt x="1588" y="118"/>
                    <a:pt x="1589" y="118"/>
                  </a:cubicBezTo>
                  <a:cubicBezTo>
                    <a:pt x="1590" y="118"/>
                    <a:pt x="1591" y="117"/>
                    <a:pt x="1592" y="117"/>
                  </a:cubicBezTo>
                  <a:cubicBezTo>
                    <a:pt x="1598" y="117"/>
                    <a:pt x="1603" y="116"/>
                    <a:pt x="1608" y="118"/>
                  </a:cubicBezTo>
                  <a:cubicBezTo>
                    <a:pt x="1610" y="119"/>
                    <a:pt x="1611" y="120"/>
                    <a:pt x="1613" y="120"/>
                  </a:cubicBezTo>
                  <a:cubicBezTo>
                    <a:pt x="1613" y="120"/>
                    <a:pt x="1616" y="119"/>
                    <a:pt x="1615" y="121"/>
                  </a:cubicBezTo>
                  <a:cubicBezTo>
                    <a:pt x="1615" y="123"/>
                    <a:pt x="1611" y="122"/>
                    <a:pt x="1610" y="122"/>
                  </a:cubicBezTo>
                  <a:cubicBezTo>
                    <a:pt x="1603" y="122"/>
                    <a:pt x="1597" y="122"/>
                    <a:pt x="1590" y="122"/>
                  </a:cubicBezTo>
                  <a:cubicBezTo>
                    <a:pt x="1590" y="123"/>
                    <a:pt x="1590" y="123"/>
                    <a:pt x="1589" y="123"/>
                  </a:cubicBezTo>
                  <a:cubicBezTo>
                    <a:pt x="1588" y="123"/>
                    <a:pt x="1589" y="124"/>
                    <a:pt x="1588" y="124"/>
                  </a:cubicBezTo>
                  <a:cubicBezTo>
                    <a:pt x="1586" y="124"/>
                    <a:pt x="1584" y="124"/>
                    <a:pt x="1582" y="124"/>
                  </a:cubicBezTo>
                  <a:cubicBezTo>
                    <a:pt x="1580" y="125"/>
                    <a:pt x="1579" y="126"/>
                    <a:pt x="1577" y="125"/>
                  </a:cubicBezTo>
                  <a:close/>
                  <a:moveTo>
                    <a:pt x="1144" y="85"/>
                  </a:moveTo>
                  <a:cubicBezTo>
                    <a:pt x="1146" y="86"/>
                    <a:pt x="1148" y="86"/>
                    <a:pt x="1150" y="86"/>
                  </a:cubicBezTo>
                  <a:cubicBezTo>
                    <a:pt x="1151" y="87"/>
                    <a:pt x="1152" y="89"/>
                    <a:pt x="1154" y="90"/>
                  </a:cubicBezTo>
                  <a:cubicBezTo>
                    <a:pt x="1150" y="90"/>
                    <a:pt x="1150" y="90"/>
                    <a:pt x="1148" y="88"/>
                  </a:cubicBezTo>
                  <a:cubicBezTo>
                    <a:pt x="1148" y="87"/>
                    <a:pt x="1146" y="87"/>
                    <a:pt x="1146" y="87"/>
                  </a:cubicBezTo>
                  <a:cubicBezTo>
                    <a:pt x="1145" y="87"/>
                    <a:pt x="1144" y="86"/>
                    <a:pt x="1144" y="85"/>
                  </a:cubicBezTo>
                  <a:close/>
                  <a:moveTo>
                    <a:pt x="1034" y="103"/>
                  </a:moveTo>
                  <a:cubicBezTo>
                    <a:pt x="1028" y="101"/>
                    <a:pt x="1022" y="102"/>
                    <a:pt x="1016" y="100"/>
                  </a:cubicBezTo>
                  <a:cubicBezTo>
                    <a:pt x="1018" y="100"/>
                    <a:pt x="1021" y="102"/>
                    <a:pt x="1023" y="101"/>
                  </a:cubicBezTo>
                  <a:cubicBezTo>
                    <a:pt x="1023" y="101"/>
                    <a:pt x="1024" y="101"/>
                    <a:pt x="1025" y="101"/>
                  </a:cubicBezTo>
                  <a:cubicBezTo>
                    <a:pt x="1025" y="101"/>
                    <a:pt x="1024" y="100"/>
                    <a:pt x="1025" y="100"/>
                  </a:cubicBezTo>
                  <a:cubicBezTo>
                    <a:pt x="1026" y="99"/>
                    <a:pt x="1027" y="99"/>
                    <a:pt x="1027" y="98"/>
                  </a:cubicBezTo>
                  <a:cubicBezTo>
                    <a:pt x="1026" y="97"/>
                    <a:pt x="1025" y="96"/>
                    <a:pt x="1023" y="95"/>
                  </a:cubicBezTo>
                  <a:cubicBezTo>
                    <a:pt x="1024" y="95"/>
                    <a:pt x="1025" y="95"/>
                    <a:pt x="1025" y="95"/>
                  </a:cubicBezTo>
                  <a:cubicBezTo>
                    <a:pt x="1025" y="95"/>
                    <a:pt x="1024" y="94"/>
                    <a:pt x="1024" y="94"/>
                  </a:cubicBezTo>
                  <a:cubicBezTo>
                    <a:pt x="1025" y="94"/>
                    <a:pt x="1026" y="93"/>
                    <a:pt x="1025" y="92"/>
                  </a:cubicBezTo>
                  <a:cubicBezTo>
                    <a:pt x="1026" y="92"/>
                    <a:pt x="1027" y="92"/>
                    <a:pt x="1028" y="93"/>
                  </a:cubicBezTo>
                  <a:cubicBezTo>
                    <a:pt x="1029" y="94"/>
                    <a:pt x="1029" y="94"/>
                    <a:pt x="1031" y="94"/>
                  </a:cubicBezTo>
                  <a:cubicBezTo>
                    <a:pt x="1031" y="93"/>
                    <a:pt x="1030" y="92"/>
                    <a:pt x="1030" y="91"/>
                  </a:cubicBezTo>
                  <a:cubicBezTo>
                    <a:pt x="1032" y="90"/>
                    <a:pt x="1032" y="93"/>
                    <a:pt x="1034" y="92"/>
                  </a:cubicBezTo>
                  <a:cubicBezTo>
                    <a:pt x="1033" y="92"/>
                    <a:pt x="1034" y="91"/>
                    <a:pt x="1033" y="91"/>
                  </a:cubicBezTo>
                  <a:cubicBezTo>
                    <a:pt x="1037" y="91"/>
                    <a:pt x="1039" y="92"/>
                    <a:pt x="1042" y="94"/>
                  </a:cubicBezTo>
                  <a:cubicBezTo>
                    <a:pt x="1041" y="94"/>
                    <a:pt x="1042" y="93"/>
                    <a:pt x="1042" y="92"/>
                  </a:cubicBezTo>
                  <a:cubicBezTo>
                    <a:pt x="1042" y="92"/>
                    <a:pt x="1043" y="92"/>
                    <a:pt x="1044" y="92"/>
                  </a:cubicBezTo>
                  <a:cubicBezTo>
                    <a:pt x="1043" y="93"/>
                    <a:pt x="1043" y="93"/>
                    <a:pt x="1043" y="94"/>
                  </a:cubicBezTo>
                  <a:cubicBezTo>
                    <a:pt x="1045" y="94"/>
                    <a:pt x="1047" y="94"/>
                    <a:pt x="1049" y="94"/>
                  </a:cubicBezTo>
                  <a:cubicBezTo>
                    <a:pt x="1048" y="94"/>
                    <a:pt x="1047" y="94"/>
                    <a:pt x="1046" y="95"/>
                  </a:cubicBezTo>
                  <a:cubicBezTo>
                    <a:pt x="1047" y="98"/>
                    <a:pt x="1050" y="96"/>
                    <a:pt x="1051" y="94"/>
                  </a:cubicBezTo>
                  <a:cubicBezTo>
                    <a:pt x="1051" y="94"/>
                    <a:pt x="1051" y="95"/>
                    <a:pt x="1051" y="95"/>
                  </a:cubicBezTo>
                  <a:cubicBezTo>
                    <a:pt x="1052" y="95"/>
                    <a:pt x="1053" y="94"/>
                    <a:pt x="1054" y="93"/>
                  </a:cubicBezTo>
                  <a:cubicBezTo>
                    <a:pt x="1054" y="95"/>
                    <a:pt x="1053" y="96"/>
                    <a:pt x="1054" y="97"/>
                  </a:cubicBezTo>
                  <a:cubicBezTo>
                    <a:pt x="1055" y="96"/>
                    <a:pt x="1055" y="95"/>
                    <a:pt x="1056" y="95"/>
                  </a:cubicBezTo>
                  <a:cubicBezTo>
                    <a:pt x="1057" y="97"/>
                    <a:pt x="1056" y="98"/>
                    <a:pt x="1059" y="99"/>
                  </a:cubicBezTo>
                  <a:cubicBezTo>
                    <a:pt x="1058" y="98"/>
                    <a:pt x="1058" y="96"/>
                    <a:pt x="1058" y="95"/>
                  </a:cubicBezTo>
                  <a:cubicBezTo>
                    <a:pt x="1059" y="95"/>
                    <a:pt x="1059" y="96"/>
                    <a:pt x="1060" y="97"/>
                  </a:cubicBezTo>
                  <a:cubicBezTo>
                    <a:pt x="1060" y="95"/>
                    <a:pt x="1060" y="95"/>
                    <a:pt x="1062" y="95"/>
                  </a:cubicBezTo>
                  <a:cubicBezTo>
                    <a:pt x="1061" y="95"/>
                    <a:pt x="1061" y="94"/>
                    <a:pt x="1061" y="94"/>
                  </a:cubicBezTo>
                  <a:cubicBezTo>
                    <a:pt x="1062" y="94"/>
                    <a:pt x="1063" y="94"/>
                    <a:pt x="1063" y="94"/>
                  </a:cubicBezTo>
                  <a:cubicBezTo>
                    <a:pt x="1064" y="94"/>
                    <a:pt x="1065" y="95"/>
                    <a:pt x="1066" y="95"/>
                  </a:cubicBezTo>
                  <a:cubicBezTo>
                    <a:pt x="1067" y="95"/>
                    <a:pt x="1070" y="95"/>
                    <a:pt x="1072" y="95"/>
                  </a:cubicBezTo>
                  <a:cubicBezTo>
                    <a:pt x="1071" y="95"/>
                    <a:pt x="1071" y="97"/>
                    <a:pt x="1072" y="97"/>
                  </a:cubicBezTo>
                  <a:cubicBezTo>
                    <a:pt x="1073" y="96"/>
                    <a:pt x="1074" y="96"/>
                    <a:pt x="1075" y="96"/>
                  </a:cubicBezTo>
                  <a:cubicBezTo>
                    <a:pt x="1075" y="97"/>
                    <a:pt x="1075" y="97"/>
                    <a:pt x="1074" y="98"/>
                  </a:cubicBezTo>
                  <a:cubicBezTo>
                    <a:pt x="1076" y="98"/>
                    <a:pt x="1078" y="98"/>
                    <a:pt x="1081" y="98"/>
                  </a:cubicBezTo>
                  <a:cubicBezTo>
                    <a:pt x="1080" y="99"/>
                    <a:pt x="1080" y="99"/>
                    <a:pt x="1080" y="99"/>
                  </a:cubicBezTo>
                  <a:cubicBezTo>
                    <a:pt x="1081" y="99"/>
                    <a:pt x="1082" y="99"/>
                    <a:pt x="1083" y="99"/>
                  </a:cubicBezTo>
                  <a:cubicBezTo>
                    <a:pt x="1082" y="101"/>
                    <a:pt x="1077" y="101"/>
                    <a:pt x="1075" y="102"/>
                  </a:cubicBezTo>
                  <a:cubicBezTo>
                    <a:pt x="1077" y="102"/>
                    <a:pt x="1079" y="101"/>
                    <a:pt x="1081" y="102"/>
                  </a:cubicBezTo>
                  <a:cubicBezTo>
                    <a:pt x="1083" y="102"/>
                    <a:pt x="1084" y="102"/>
                    <a:pt x="1086" y="104"/>
                  </a:cubicBezTo>
                  <a:cubicBezTo>
                    <a:pt x="1084" y="105"/>
                    <a:pt x="1080" y="104"/>
                    <a:pt x="1078" y="103"/>
                  </a:cubicBezTo>
                  <a:cubicBezTo>
                    <a:pt x="1076" y="103"/>
                    <a:pt x="1075" y="103"/>
                    <a:pt x="1073" y="103"/>
                  </a:cubicBezTo>
                  <a:cubicBezTo>
                    <a:pt x="1071" y="103"/>
                    <a:pt x="1070" y="104"/>
                    <a:pt x="1068" y="104"/>
                  </a:cubicBezTo>
                  <a:cubicBezTo>
                    <a:pt x="1071" y="104"/>
                    <a:pt x="1074" y="104"/>
                    <a:pt x="1077" y="105"/>
                  </a:cubicBezTo>
                  <a:cubicBezTo>
                    <a:pt x="1076" y="105"/>
                    <a:pt x="1076" y="106"/>
                    <a:pt x="1076" y="106"/>
                  </a:cubicBezTo>
                  <a:cubicBezTo>
                    <a:pt x="1078" y="107"/>
                    <a:pt x="1079" y="107"/>
                    <a:pt x="1081" y="106"/>
                  </a:cubicBezTo>
                  <a:cubicBezTo>
                    <a:pt x="1083" y="105"/>
                    <a:pt x="1085" y="107"/>
                    <a:pt x="1087" y="108"/>
                  </a:cubicBezTo>
                  <a:cubicBezTo>
                    <a:pt x="1086" y="108"/>
                    <a:pt x="1085" y="108"/>
                    <a:pt x="1084" y="108"/>
                  </a:cubicBezTo>
                  <a:cubicBezTo>
                    <a:pt x="1085" y="109"/>
                    <a:pt x="1085" y="109"/>
                    <a:pt x="1086" y="110"/>
                  </a:cubicBezTo>
                  <a:cubicBezTo>
                    <a:pt x="1085" y="110"/>
                    <a:pt x="1085" y="110"/>
                    <a:pt x="1084" y="110"/>
                  </a:cubicBezTo>
                  <a:cubicBezTo>
                    <a:pt x="1085" y="110"/>
                    <a:pt x="1086" y="110"/>
                    <a:pt x="1086" y="111"/>
                  </a:cubicBezTo>
                  <a:cubicBezTo>
                    <a:pt x="1085" y="111"/>
                    <a:pt x="1083" y="110"/>
                    <a:pt x="1082" y="110"/>
                  </a:cubicBezTo>
                  <a:cubicBezTo>
                    <a:pt x="1080" y="111"/>
                    <a:pt x="1079" y="111"/>
                    <a:pt x="1078" y="110"/>
                  </a:cubicBezTo>
                  <a:cubicBezTo>
                    <a:pt x="1077" y="109"/>
                    <a:pt x="1075" y="110"/>
                    <a:pt x="1074" y="109"/>
                  </a:cubicBezTo>
                  <a:cubicBezTo>
                    <a:pt x="1072" y="109"/>
                    <a:pt x="1071" y="109"/>
                    <a:pt x="1069" y="108"/>
                  </a:cubicBezTo>
                  <a:cubicBezTo>
                    <a:pt x="1064" y="105"/>
                    <a:pt x="1057" y="107"/>
                    <a:pt x="1051" y="107"/>
                  </a:cubicBezTo>
                  <a:cubicBezTo>
                    <a:pt x="1050" y="107"/>
                    <a:pt x="1048" y="107"/>
                    <a:pt x="1047" y="106"/>
                  </a:cubicBezTo>
                  <a:cubicBezTo>
                    <a:pt x="1045" y="106"/>
                    <a:pt x="1044" y="105"/>
                    <a:pt x="1043" y="104"/>
                  </a:cubicBezTo>
                  <a:cubicBezTo>
                    <a:pt x="1042" y="104"/>
                    <a:pt x="1040" y="103"/>
                    <a:pt x="1039" y="103"/>
                  </a:cubicBezTo>
                  <a:cubicBezTo>
                    <a:pt x="1037" y="103"/>
                    <a:pt x="1036" y="103"/>
                    <a:pt x="1034" y="103"/>
                  </a:cubicBezTo>
                  <a:close/>
                  <a:moveTo>
                    <a:pt x="915" y="59"/>
                  </a:moveTo>
                  <a:cubicBezTo>
                    <a:pt x="915" y="59"/>
                    <a:pt x="915" y="59"/>
                    <a:pt x="916" y="58"/>
                  </a:cubicBezTo>
                  <a:cubicBezTo>
                    <a:pt x="917" y="60"/>
                    <a:pt x="918" y="60"/>
                    <a:pt x="919" y="61"/>
                  </a:cubicBezTo>
                  <a:cubicBezTo>
                    <a:pt x="917" y="61"/>
                    <a:pt x="916" y="61"/>
                    <a:pt x="915" y="59"/>
                  </a:cubicBezTo>
                  <a:close/>
                  <a:moveTo>
                    <a:pt x="1145" y="73"/>
                  </a:moveTo>
                  <a:cubicBezTo>
                    <a:pt x="1146" y="72"/>
                    <a:pt x="1147" y="71"/>
                    <a:pt x="1146" y="70"/>
                  </a:cubicBezTo>
                  <a:cubicBezTo>
                    <a:pt x="1145" y="68"/>
                    <a:pt x="1146" y="68"/>
                    <a:pt x="1147" y="67"/>
                  </a:cubicBezTo>
                  <a:cubicBezTo>
                    <a:pt x="1148" y="68"/>
                    <a:pt x="1149" y="69"/>
                    <a:pt x="1150" y="70"/>
                  </a:cubicBezTo>
                  <a:cubicBezTo>
                    <a:pt x="1152" y="70"/>
                    <a:pt x="1154" y="70"/>
                    <a:pt x="1153" y="72"/>
                  </a:cubicBezTo>
                  <a:cubicBezTo>
                    <a:pt x="1153" y="72"/>
                    <a:pt x="1152" y="72"/>
                    <a:pt x="1151" y="72"/>
                  </a:cubicBezTo>
                  <a:cubicBezTo>
                    <a:pt x="1150" y="72"/>
                    <a:pt x="1152" y="73"/>
                    <a:pt x="1150" y="73"/>
                  </a:cubicBezTo>
                  <a:cubicBezTo>
                    <a:pt x="1149" y="73"/>
                    <a:pt x="1147" y="73"/>
                    <a:pt x="1145" y="73"/>
                  </a:cubicBezTo>
                  <a:close/>
                  <a:moveTo>
                    <a:pt x="1196" y="90"/>
                  </a:moveTo>
                  <a:cubicBezTo>
                    <a:pt x="1194" y="90"/>
                    <a:pt x="1193" y="88"/>
                    <a:pt x="1191" y="89"/>
                  </a:cubicBezTo>
                  <a:cubicBezTo>
                    <a:pt x="1191" y="88"/>
                    <a:pt x="1192" y="87"/>
                    <a:pt x="1192" y="86"/>
                  </a:cubicBezTo>
                  <a:cubicBezTo>
                    <a:pt x="1194" y="86"/>
                    <a:pt x="1203" y="85"/>
                    <a:pt x="1202" y="89"/>
                  </a:cubicBezTo>
                  <a:cubicBezTo>
                    <a:pt x="1201" y="91"/>
                    <a:pt x="1197" y="90"/>
                    <a:pt x="1196" y="90"/>
                  </a:cubicBezTo>
                  <a:close/>
                  <a:moveTo>
                    <a:pt x="1170" y="117"/>
                  </a:moveTo>
                  <a:cubicBezTo>
                    <a:pt x="1167" y="118"/>
                    <a:pt x="1165" y="118"/>
                    <a:pt x="1163" y="117"/>
                  </a:cubicBezTo>
                  <a:cubicBezTo>
                    <a:pt x="1165" y="116"/>
                    <a:pt x="1168" y="115"/>
                    <a:pt x="1170" y="117"/>
                  </a:cubicBezTo>
                  <a:close/>
                  <a:moveTo>
                    <a:pt x="382" y="2"/>
                  </a:moveTo>
                  <a:cubicBezTo>
                    <a:pt x="378" y="2"/>
                    <a:pt x="375" y="2"/>
                    <a:pt x="372" y="2"/>
                  </a:cubicBezTo>
                  <a:cubicBezTo>
                    <a:pt x="372" y="1"/>
                    <a:pt x="373" y="1"/>
                    <a:pt x="373" y="0"/>
                  </a:cubicBezTo>
                  <a:cubicBezTo>
                    <a:pt x="378" y="0"/>
                    <a:pt x="383" y="0"/>
                    <a:pt x="388" y="0"/>
                  </a:cubicBezTo>
                  <a:cubicBezTo>
                    <a:pt x="386" y="2"/>
                    <a:pt x="384" y="2"/>
                    <a:pt x="382" y="2"/>
                  </a:cubicBezTo>
                  <a:close/>
                  <a:moveTo>
                    <a:pt x="348" y="6"/>
                  </a:moveTo>
                  <a:cubicBezTo>
                    <a:pt x="348" y="6"/>
                    <a:pt x="348" y="5"/>
                    <a:pt x="347" y="5"/>
                  </a:cubicBezTo>
                  <a:cubicBezTo>
                    <a:pt x="351" y="5"/>
                    <a:pt x="354" y="5"/>
                    <a:pt x="357" y="6"/>
                  </a:cubicBezTo>
                  <a:cubicBezTo>
                    <a:pt x="357" y="4"/>
                    <a:pt x="368" y="5"/>
                    <a:pt x="370" y="5"/>
                  </a:cubicBezTo>
                  <a:cubicBezTo>
                    <a:pt x="363" y="8"/>
                    <a:pt x="355" y="7"/>
                    <a:pt x="348" y="7"/>
                  </a:cubicBezTo>
                  <a:cubicBezTo>
                    <a:pt x="348" y="7"/>
                    <a:pt x="348" y="6"/>
                    <a:pt x="348" y="6"/>
                  </a:cubicBezTo>
                  <a:close/>
                  <a:moveTo>
                    <a:pt x="361" y="16"/>
                  </a:moveTo>
                  <a:cubicBezTo>
                    <a:pt x="363" y="17"/>
                    <a:pt x="364" y="18"/>
                    <a:pt x="365" y="20"/>
                  </a:cubicBezTo>
                  <a:cubicBezTo>
                    <a:pt x="360" y="20"/>
                    <a:pt x="355" y="20"/>
                    <a:pt x="350" y="20"/>
                  </a:cubicBezTo>
                  <a:cubicBezTo>
                    <a:pt x="351" y="18"/>
                    <a:pt x="352" y="20"/>
                    <a:pt x="353" y="19"/>
                  </a:cubicBezTo>
                  <a:cubicBezTo>
                    <a:pt x="354" y="18"/>
                    <a:pt x="353" y="17"/>
                    <a:pt x="354" y="17"/>
                  </a:cubicBezTo>
                  <a:cubicBezTo>
                    <a:pt x="355" y="17"/>
                    <a:pt x="355" y="16"/>
                    <a:pt x="356" y="16"/>
                  </a:cubicBezTo>
                  <a:cubicBezTo>
                    <a:pt x="357" y="16"/>
                    <a:pt x="358" y="17"/>
                    <a:pt x="359" y="17"/>
                  </a:cubicBezTo>
                  <a:cubicBezTo>
                    <a:pt x="360" y="17"/>
                    <a:pt x="360" y="16"/>
                    <a:pt x="361" y="16"/>
                  </a:cubicBezTo>
                  <a:close/>
                  <a:moveTo>
                    <a:pt x="388" y="12"/>
                  </a:moveTo>
                  <a:cubicBezTo>
                    <a:pt x="390" y="12"/>
                    <a:pt x="389" y="12"/>
                    <a:pt x="390" y="11"/>
                  </a:cubicBezTo>
                  <a:cubicBezTo>
                    <a:pt x="392" y="11"/>
                    <a:pt x="394" y="10"/>
                    <a:pt x="396" y="10"/>
                  </a:cubicBezTo>
                  <a:cubicBezTo>
                    <a:pt x="395" y="11"/>
                    <a:pt x="394" y="11"/>
                    <a:pt x="393" y="12"/>
                  </a:cubicBezTo>
                  <a:cubicBezTo>
                    <a:pt x="397" y="12"/>
                    <a:pt x="401" y="13"/>
                    <a:pt x="404" y="11"/>
                  </a:cubicBezTo>
                  <a:cubicBezTo>
                    <a:pt x="409" y="11"/>
                    <a:pt x="412" y="10"/>
                    <a:pt x="416" y="12"/>
                  </a:cubicBezTo>
                  <a:cubicBezTo>
                    <a:pt x="415" y="12"/>
                    <a:pt x="415" y="13"/>
                    <a:pt x="414" y="13"/>
                  </a:cubicBezTo>
                  <a:cubicBezTo>
                    <a:pt x="414" y="13"/>
                    <a:pt x="415" y="13"/>
                    <a:pt x="415" y="14"/>
                  </a:cubicBezTo>
                  <a:cubicBezTo>
                    <a:pt x="414" y="14"/>
                    <a:pt x="410" y="13"/>
                    <a:pt x="410" y="14"/>
                  </a:cubicBezTo>
                  <a:cubicBezTo>
                    <a:pt x="408" y="15"/>
                    <a:pt x="406" y="16"/>
                    <a:pt x="404" y="16"/>
                  </a:cubicBezTo>
                  <a:cubicBezTo>
                    <a:pt x="403" y="16"/>
                    <a:pt x="400" y="15"/>
                    <a:pt x="399" y="15"/>
                  </a:cubicBezTo>
                  <a:cubicBezTo>
                    <a:pt x="397" y="15"/>
                    <a:pt x="396" y="15"/>
                    <a:pt x="394" y="16"/>
                  </a:cubicBezTo>
                  <a:cubicBezTo>
                    <a:pt x="392" y="16"/>
                    <a:pt x="385" y="16"/>
                    <a:pt x="386" y="12"/>
                  </a:cubicBezTo>
                  <a:cubicBezTo>
                    <a:pt x="387" y="11"/>
                    <a:pt x="387" y="12"/>
                    <a:pt x="388" y="12"/>
                  </a:cubicBezTo>
                  <a:close/>
                  <a:moveTo>
                    <a:pt x="436" y="8"/>
                  </a:moveTo>
                  <a:cubicBezTo>
                    <a:pt x="435" y="8"/>
                    <a:pt x="435" y="8"/>
                    <a:pt x="434" y="8"/>
                  </a:cubicBezTo>
                  <a:cubicBezTo>
                    <a:pt x="435" y="6"/>
                    <a:pt x="439" y="7"/>
                    <a:pt x="442" y="7"/>
                  </a:cubicBezTo>
                  <a:cubicBezTo>
                    <a:pt x="444" y="7"/>
                    <a:pt x="446" y="8"/>
                    <a:pt x="448" y="9"/>
                  </a:cubicBezTo>
                  <a:cubicBezTo>
                    <a:pt x="447" y="9"/>
                    <a:pt x="447" y="9"/>
                    <a:pt x="446" y="9"/>
                  </a:cubicBezTo>
                  <a:cubicBezTo>
                    <a:pt x="447" y="10"/>
                    <a:pt x="447" y="10"/>
                    <a:pt x="448" y="11"/>
                  </a:cubicBezTo>
                  <a:cubicBezTo>
                    <a:pt x="444" y="12"/>
                    <a:pt x="439" y="12"/>
                    <a:pt x="434" y="13"/>
                  </a:cubicBezTo>
                  <a:cubicBezTo>
                    <a:pt x="431" y="13"/>
                    <a:pt x="429" y="14"/>
                    <a:pt x="426" y="14"/>
                  </a:cubicBezTo>
                  <a:cubicBezTo>
                    <a:pt x="424" y="14"/>
                    <a:pt x="420" y="13"/>
                    <a:pt x="418" y="12"/>
                  </a:cubicBezTo>
                  <a:cubicBezTo>
                    <a:pt x="419" y="9"/>
                    <a:pt x="424" y="10"/>
                    <a:pt x="426" y="9"/>
                  </a:cubicBezTo>
                  <a:cubicBezTo>
                    <a:pt x="430" y="9"/>
                    <a:pt x="433" y="11"/>
                    <a:pt x="436" y="8"/>
                  </a:cubicBezTo>
                  <a:close/>
                  <a:moveTo>
                    <a:pt x="394" y="9"/>
                  </a:moveTo>
                  <a:cubicBezTo>
                    <a:pt x="396" y="9"/>
                    <a:pt x="398" y="8"/>
                    <a:pt x="400" y="8"/>
                  </a:cubicBezTo>
                  <a:cubicBezTo>
                    <a:pt x="403" y="8"/>
                    <a:pt x="407" y="8"/>
                    <a:pt x="410" y="8"/>
                  </a:cubicBezTo>
                  <a:cubicBezTo>
                    <a:pt x="410" y="10"/>
                    <a:pt x="408" y="9"/>
                    <a:pt x="407" y="9"/>
                  </a:cubicBezTo>
                  <a:cubicBezTo>
                    <a:pt x="405" y="9"/>
                    <a:pt x="404" y="9"/>
                    <a:pt x="403" y="10"/>
                  </a:cubicBezTo>
                  <a:cubicBezTo>
                    <a:pt x="401" y="12"/>
                    <a:pt x="396" y="10"/>
                    <a:pt x="394" y="9"/>
                  </a:cubicBezTo>
                  <a:close/>
                  <a:moveTo>
                    <a:pt x="415" y="1"/>
                  </a:moveTo>
                  <a:cubicBezTo>
                    <a:pt x="420" y="1"/>
                    <a:pt x="426" y="1"/>
                    <a:pt x="431" y="1"/>
                  </a:cubicBezTo>
                  <a:cubicBezTo>
                    <a:pt x="427" y="5"/>
                    <a:pt x="420" y="3"/>
                    <a:pt x="415" y="1"/>
                  </a:cubicBezTo>
                  <a:close/>
                  <a:moveTo>
                    <a:pt x="361" y="4"/>
                  </a:moveTo>
                  <a:cubicBezTo>
                    <a:pt x="362" y="4"/>
                    <a:pt x="363" y="4"/>
                    <a:pt x="364" y="3"/>
                  </a:cubicBezTo>
                  <a:cubicBezTo>
                    <a:pt x="364" y="3"/>
                    <a:pt x="363" y="3"/>
                    <a:pt x="363" y="2"/>
                  </a:cubicBezTo>
                  <a:cubicBezTo>
                    <a:pt x="365" y="2"/>
                    <a:pt x="370" y="2"/>
                    <a:pt x="372" y="2"/>
                  </a:cubicBezTo>
                  <a:cubicBezTo>
                    <a:pt x="373" y="3"/>
                    <a:pt x="371" y="4"/>
                    <a:pt x="374" y="4"/>
                  </a:cubicBezTo>
                  <a:cubicBezTo>
                    <a:pt x="376" y="4"/>
                    <a:pt x="377" y="4"/>
                    <a:pt x="379" y="4"/>
                  </a:cubicBezTo>
                  <a:cubicBezTo>
                    <a:pt x="376" y="5"/>
                    <a:pt x="374" y="6"/>
                    <a:pt x="370" y="4"/>
                  </a:cubicBezTo>
                  <a:cubicBezTo>
                    <a:pt x="368" y="3"/>
                    <a:pt x="364" y="4"/>
                    <a:pt x="361" y="4"/>
                  </a:cubicBezTo>
                  <a:close/>
                  <a:moveTo>
                    <a:pt x="344" y="12"/>
                  </a:moveTo>
                  <a:cubicBezTo>
                    <a:pt x="340" y="12"/>
                    <a:pt x="337" y="12"/>
                    <a:pt x="333" y="12"/>
                  </a:cubicBezTo>
                  <a:cubicBezTo>
                    <a:pt x="333" y="11"/>
                    <a:pt x="333" y="10"/>
                    <a:pt x="335" y="10"/>
                  </a:cubicBezTo>
                  <a:cubicBezTo>
                    <a:pt x="337" y="11"/>
                    <a:pt x="339" y="11"/>
                    <a:pt x="341" y="11"/>
                  </a:cubicBezTo>
                  <a:cubicBezTo>
                    <a:pt x="344" y="11"/>
                    <a:pt x="347" y="11"/>
                    <a:pt x="350" y="11"/>
                  </a:cubicBezTo>
                  <a:cubicBezTo>
                    <a:pt x="346" y="10"/>
                    <a:pt x="342" y="9"/>
                    <a:pt x="338" y="9"/>
                  </a:cubicBezTo>
                  <a:cubicBezTo>
                    <a:pt x="339" y="8"/>
                    <a:pt x="339" y="8"/>
                    <a:pt x="340" y="8"/>
                  </a:cubicBezTo>
                  <a:cubicBezTo>
                    <a:pt x="347" y="9"/>
                    <a:pt x="353" y="9"/>
                    <a:pt x="360" y="9"/>
                  </a:cubicBezTo>
                  <a:cubicBezTo>
                    <a:pt x="358" y="9"/>
                    <a:pt x="356" y="8"/>
                    <a:pt x="355" y="8"/>
                  </a:cubicBezTo>
                  <a:cubicBezTo>
                    <a:pt x="362" y="8"/>
                    <a:pt x="370" y="9"/>
                    <a:pt x="377" y="11"/>
                  </a:cubicBezTo>
                  <a:cubicBezTo>
                    <a:pt x="374" y="11"/>
                    <a:pt x="371" y="10"/>
                    <a:pt x="369" y="11"/>
                  </a:cubicBezTo>
                  <a:cubicBezTo>
                    <a:pt x="370" y="11"/>
                    <a:pt x="370" y="12"/>
                    <a:pt x="371" y="12"/>
                  </a:cubicBezTo>
                  <a:cubicBezTo>
                    <a:pt x="369" y="12"/>
                    <a:pt x="367" y="12"/>
                    <a:pt x="366" y="12"/>
                  </a:cubicBezTo>
                  <a:cubicBezTo>
                    <a:pt x="364" y="12"/>
                    <a:pt x="364" y="14"/>
                    <a:pt x="362" y="13"/>
                  </a:cubicBezTo>
                  <a:cubicBezTo>
                    <a:pt x="359" y="12"/>
                    <a:pt x="355" y="13"/>
                    <a:pt x="352" y="13"/>
                  </a:cubicBezTo>
                  <a:cubicBezTo>
                    <a:pt x="350" y="14"/>
                    <a:pt x="350" y="13"/>
                    <a:pt x="348" y="12"/>
                  </a:cubicBezTo>
                  <a:cubicBezTo>
                    <a:pt x="347" y="12"/>
                    <a:pt x="346" y="12"/>
                    <a:pt x="344" y="12"/>
                  </a:cubicBezTo>
                  <a:close/>
                  <a:moveTo>
                    <a:pt x="295" y="144"/>
                  </a:moveTo>
                  <a:cubicBezTo>
                    <a:pt x="294" y="144"/>
                    <a:pt x="292" y="144"/>
                    <a:pt x="292" y="145"/>
                  </a:cubicBezTo>
                  <a:cubicBezTo>
                    <a:pt x="293" y="147"/>
                    <a:pt x="291" y="147"/>
                    <a:pt x="289" y="148"/>
                  </a:cubicBezTo>
                  <a:cubicBezTo>
                    <a:pt x="287" y="148"/>
                    <a:pt x="283" y="149"/>
                    <a:pt x="281" y="149"/>
                  </a:cubicBezTo>
                  <a:cubicBezTo>
                    <a:pt x="277" y="150"/>
                    <a:pt x="275" y="147"/>
                    <a:pt x="276" y="144"/>
                  </a:cubicBezTo>
                  <a:cubicBezTo>
                    <a:pt x="277" y="142"/>
                    <a:pt x="281" y="141"/>
                    <a:pt x="283" y="140"/>
                  </a:cubicBezTo>
                  <a:cubicBezTo>
                    <a:pt x="288" y="140"/>
                    <a:pt x="293" y="141"/>
                    <a:pt x="297" y="144"/>
                  </a:cubicBezTo>
                  <a:cubicBezTo>
                    <a:pt x="296" y="145"/>
                    <a:pt x="296" y="146"/>
                    <a:pt x="295" y="147"/>
                  </a:cubicBezTo>
                  <a:cubicBezTo>
                    <a:pt x="294" y="146"/>
                    <a:pt x="294" y="145"/>
                    <a:pt x="295" y="144"/>
                  </a:cubicBezTo>
                  <a:close/>
                  <a:moveTo>
                    <a:pt x="244" y="13"/>
                  </a:moveTo>
                  <a:cubicBezTo>
                    <a:pt x="251" y="13"/>
                    <a:pt x="259" y="12"/>
                    <a:pt x="266" y="12"/>
                  </a:cubicBezTo>
                  <a:cubicBezTo>
                    <a:pt x="266" y="12"/>
                    <a:pt x="265" y="11"/>
                    <a:pt x="265" y="11"/>
                  </a:cubicBezTo>
                  <a:cubicBezTo>
                    <a:pt x="270" y="11"/>
                    <a:pt x="275" y="10"/>
                    <a:pt x="280" y="12"/>
                  </a:cubicBezTo>
                  <a:cubicBezTo>
                    <a:pt x="280" y="12"/>
                    <a:pt x="279" y="12"/>
                    <a:pt x="279" y="12"/>
                  </a:cubicBezTo>
                  <a:cubicBezTo>
                    <a:pt x="279" y="12"/>
                    <a:pt x="280" y="13"/>
                    <a:pt x="281" y="13"/>
                  </a:cubicBezTo>
                  <a:cubicBezTo>
                    <a:pt x="278" y="13"/>
                    <a:pt x="277" y="13"/>
                    <a:pt x="274" y="12"/>
                  </a:cubicBezTo>
                  <a:cubicBezTo>
                    <a:pt x="272" y="12"/>
                    <a:pt x="270" y="12"/>
                    <a:pt x="268" y="12"/>
                  </a:cubicBezTo>
                  <a:cubicBezTo>
                    <a:pt x="269" y="12"/>
                    <a:pt x="269" y="13"/>
                    <a:pt x="269" y="13"/>
                  </a:cubicBezTo>
                  <a:cubicBezTo>
                    <a:pt x="268" y="13"/>
                    <a:pt x="267" y="13"/>
                    <a:pt x="266" y="13"/>
                  </a:cubicBezTo>
                  <a:cubicBezTo>
                    <a:pt x="265" y="14"/>
                    <a:pt x="264" y="15"/>
                    <a:pt x="263" y="15"/>
                  </a:cubicBezTo>
                  <a:cubicBezTo>
                    <a:pt x="259" y="15"/>
                    <a:pt x="258" y="15"/>
                    <a:pt x="255" y="16"/>
                  </a:cubicBezTo>
                  <a:cubicBezTo>
                    <a:pt x="255" y="14"/>
                    <a:pt x="251" y="15"/>
                    <a:pt x="250" y="15"/>
                  </a:cubicBezTo>
                  <a:cubicBezTo>
                    <a:pt x="248" y="15"/>
                    <a:pt x="246" y="14"/>
                    <a:pt x="244" y="13"/>
                  </a:cubicBezTo>
                  <a:close/>
                  <a:moveTo>
                    <a:pt x="290" y="13"/>
                  </a:moveTo>
                  <a:cubicBezTo>
                    <a:pt x="291" y="11"/>
                    <a:pt x="285" y="12"/>
                    <a:pt x="283" y="12"/>
                  </a:cubicBezTo>
                  <a:cubicBezTo>
                    <a:pt x="290" y="11"/>
                    <a:pt x="297" y="10"/>
                    <a:pt x="304" y="10"/>
                  </a:cubicBezTo>
                  <a:cubicBezTo>
                    <a:pt x="302" y="11"/>
                    <a:pt x="299" y="11"/>
                    <a:pt x="297" y="12"/>
                  </a:cubicBezTo>
                  <a:cubicBezTo>
                    <a:pt x="302" y="12"/>
                    <a:pt x="307" y="12"/>
                    <a:pt x="311" y="12"/>
                  </a:cubicBezTo>
                  <a:cubicBezTo>
                    <a:pt x="312" y="15"/>
                    <a:pt x="305" y="15"/>
                    <a:pt x="303" y="15"/>
                  </a:cubicBezTo>
                  <a:cubicBezTo>
                    <a:pt x="299" y="15"/>
                    <a:pt x="295" y="15"/>
                    <a:pt x="290" y="15"/>
                  </a:cubicBezTo>
                  <a:cubicBezTo>
                    <a:pt x="291" y="15"/>
                    <a:pt x="292" y="16"/>
                    <a:pt x="293" y="16"/>
                  </a:cubicBezTo>
                  <a:cubicBezTo>
                    <a:pt x="289" y="16"/>
                    <a:pt x="286" y="16"/>
                    <a:pt x="282" y="16"/>
                  </a:cubicBezTo>
                  <a:cubicBezTo>
                    <a:pt x="282" y="17"/>
                    <a:pt x="283" y="18"/>
                    <a:pt x="284" y="17"/>
                  </a:cubicBezTo>
                  <a:cubicBezTo>
                    <a:pt x="284" y="18"/>
                    <a:pt x="284" y="18"/>
                    <a:pt x="283" y="18"/>
                  </a:cubicBezTo>
                  <a:cubicBezTo>
                    <a:pt x="284" y="18"/>
                    <a:pt x="284" y="19"/>
                    <a:pt x="285" y="19"/>
                  </a:cubicBezTo>
                  <a:cubicBezTo>
                    <a:pt x="283" y="19"/>
                    <a:pt x="282" y="19"/>
                    <a:pt x="280" y="19"/>
                  </a:cubicBezTo>
                  <a:cubicBezTo>
                    <a:pt x="279" y="19"/>
                    <a:pt x="278" y="20"/>
                    <a:pt x="277" y="19"/>
                  </a:cubicBezTo>
                  <a:cubicBezTo>
                    <a:pt x="276" y="19"/>
                    <a:pt x="274" y="18"/>
                    <a:pt x="274" y="19"/>
                  </a:cubicBezTo>
                  <a:cubicBezTo>
                    <a:pt x="273" y="21"/>
                    <a:pt x="271" y="20"/>
                    <a:pt x="270" y="20"/>
                  </a:cubicBezTo>
                  <a:cubicBezTo>
                    <a:pt x="270" y="19"/>
                    <a:pt x="271" y="19"/>
                    <a:pt x="271" y="18"/>
                  </a:cubicBezTo>
                  <a:cubicBezTo>
                    <a:pt x="269" y="18"/>
                    <a:pt x="268" y="19"/>
                    <a:pt x="266" y="19"/>
                  </a:cubicBezTo>
                  <a:cubicBezTo>
                    <a:pt x="263" y="19"/>
                    <a:pt x="262" y="19"/>
                    <a:pt x="260" y="17"/>
                  </a:cubicBezTo>
                  <a:cubicBezTo>
                    <a:pt x="261" y="17"/>
                    <a:pt x="262" y="16"/>
                    <a:pt x="264" y="16"/>
                  </a:cubicBezTo>
                  <a:cubicBezTo>
                    <a:pt x="265" y="16"/>
                    <a:pt x="264" y="17"/>
                    <a:pt x="266" y="17"/>
                  </a:cubicBezTo>
                  <a:cubicBezTo>
                    <a:pt x="268" y="18"/>
                    <a:pt x="271" y="17"/>
                    <a:pt x="273" y="17"/>
                  </a:cubicBezTo>
                  <a:cubicBezTo>
                    <a:pt x="272" y="16"/>
                    <a:pt x="268" y="16"/>
                    <a:pt x="268" y="14"/>
                  </a:cubicBezTo>
                  <a:cubicBezTo>
                    <a:pt x="272" y="14"/>
                    <a:pt x="277" y="15"/>
                    <a:pt x="281" y="15"/>
                  </a:cubicBezTo>
                  <a:cubicBezTo>
                    <a:pt x="282" y="15"/>
                    <a:pt x="285" y="15"/>
                    <a:pt x="286" y="15"/>
                  </a:cubicBezTo>
                  <a:cubicBezTo>
                    <a:pt x="286" y="15"/>
                    <a:pt x="286" y="13"/>
                    <a:pt x="287" y="13"/>
                  </a:cubicBezTo>
                  <a:cubicBezTo>
                    <a:pt x="288" y="13"/>
                    <a:pt x="289" y="13"/>
                    <a:pt x="290" y="13"/>
                  </a:cubicBezTo>
                  <a:close/>
                  <a:moveTo>
                    <a:pt x="315" y="17"/>
                  </a:moveTo>
                  <a:cubicBezTo>
                    <a:pt x="317" y="17"/>
                    <a:pt x="319" y="17"/>
                    <a:pt x="321" y="17"/>
                  </a:cubicBezTo>
                  <a:cubicBezTo>
                    <a:pt x="321" y="17"/>
                    <a:pt x="320" y="16"/>
                    <a:pt x="320" y="16"/>
                  </a:cubicBezTo>
                  <a:cubicBezTo>
                    <a:pt x="322" y="16"/>
                    <a:pt x="325" y="16"/>
                    <a:pt x="327" y="16"/>
                  </a:cubicBezTo>
                  <a:cubicBezTo>
                    <a:pt x="328" y="16"/>
                    <a:pt x="328" y="17"/>
                    <a:pt x="329" y="17"/>
                  </a:cubicBezTo>
                  <a:cubicBezTo>
                    <a:pt x="330" y="17"/>
                    <a:pt x="331" y="17"/>
                    <a:pt x="332" y="17"/>
                  </a:cubicBezTo>
                  <a:cubicBezTo>
                    <a:pt x="332" y="18"/>
                    <a:pt x="331" y="19"/>
                    <a:pt x="331" y="19"/>
                  </a:cubicBezTo>
                  <a:cubicBezTo>
                    <a:pt x="330" y="19"/>
                    <a:pt x="329" y="18"/>
                    <a:pt x="329" y="18"/>
                  </a:cubicBezTo>
                  <a:cubicBezTo>
                    <a:pt x="328" y="19"/>
                    <a:pt x="326" y="19"/>
                    <a:pt x="325" y="19"/>
                  </a:cubicBezTo>
                  <a:cubicBezTo>
                    <a:pt x="323" y="19"/>
                    <a:pt x="320" y="19"/>
                    <a:pt x="318" y="19"/>
                  </a:cubicBezTo>
                  <a:cubicBezTo>
                    <a:pt x="316" y="19"/>
                    <a:pt x="316" y="19"/>
                    <a:pt x="315" y="17"/>
                  </a:cubicBezTo>
                  <a:close/>
                  <a:moveTo>
                    <a:pt x="534" y="101"/>
                  </a:moveTo>
                  <a:cubicBezTo>
                    <a:pt x="534" y="100"/>
                    <a:pt x="534" y="99"/>
                    <a:pt x="535" y="99"/>
                  </a:cubicBezTo>
                  <a:cubicBezTo>
                    <a:pt x="537" y="99"/>
                    <a:pt x="540" y="99"/>
                    <a:pt x="542" y="99"/>
                  </a:cubicBezTo>
                  <a:cubicBezTo>
                    <a:pt x="540" y="99"/>
                    <a:pt x="538" y="100"/>
                    <a:pt x="541" y="102"/>
                  </a:cubicBezTo>
                  <a:cubicBezTo>
                    <a:pt x="538" y="102"/>
                    <a:pt x="536" y="101"/>
                    <a:pt x="534" y="101"/>
                  </a:cubicBezTo>
                  <a:close/>
                  <a:moveTo>
                    <a:pt x="546" y="97"/>
                  </a:moveTo>
                  <a:cubicBezTo>
                    <a:pt x="546" y="95"/>
                    <a:pt x="547" y="94"/>
                    <a:pt x="548" y="94"/>
                  </a:cubicBezTo>
                  <a:cubicBezTo>
                    <a:pt x="550" y="94"/>
                    <a:pt x="552" y="94"/>
                    <a:pt x="553" y="94"/>
                  </a:cubicBezTo>
                  <a:cubicBezTo>
                    <a:pt x="552" y="95"/>
                    <a:pt x="552" y="95"/>
                    <a:pt x="550" y="95"/>
                  </a:cubicBezTo>
                  <a:cubicBezTo>
                    <a:pt x="548" y="95"/>
                    <a:pt x="548" y="95"/>
                    <a:pt x="546" y="97"/>
                  </a:cubicBezTo>
                  <a:close/>
                  <a:moveTo>
                    <a:pt x="558" y="26"/>
                  </a:moveTo>
                  <a:cubicBezTo>
                    <a:pt x="556" y="26"/>
                    <a:pt x="555" y="26"/>
                    <a:pt x="553" y="26"/>
                  </a:cubicBezTo>
                  <a:cubicBezTo>
                    <a:pt x="553" y="25"/>
                    <a:pt x="554" y="25"/>
                    <a:pt x="554" y="24"/>
                  </a:cubicBezTo>
                  <a:cubicBezTo>
                    <a:pt x="556" y="26"/>
                    <a:pt x="558" y="25"/>
                    <a:pt x="561" y="25"/>
                  </a:cubicBezTo>
                  <a:cubicBezTo>
                    <a:pt x="564" y="26"/>
                    <a:pt x="567" y="26"/>
                    <a:pt x="570" y="26"/>
                  </a:cubicBezTo>
                  <a:cubicBezTo>
                    <a:pt x="567" y="27"/>
                    <a:pt x="563" y="27"/>
                    <a:pt x="560" y="27"/>
                  </a:cubicBezTo>
                  <a:cubicBezTo>
                    <a:pt x="558" y="27"/>
                    <a:pt x="559" y="26"/>
                    <a:pt x="558" y="26"/>
                  </a:cubicBezTo>
                  <a:close/>
                  <a:moveTo>
                    <a:pt x="568" y="104"/>
                  </a:moveTo>
                  <a:cubicBezTo>
                    <a:pt x="571" y="104"/>
                    <a:pt x="574" y="105"/>
                    <a:pt x="576" y="106"/>
                  </a:cubicBezTo>
                  <a:cubicBezTo>
                    <a:pt x="575" y="107"/>
                    <a:pt x="572" y="109"/>
                    <a:pt x="570" y="108"/>
                  </a:cubicBezTo>
                  <a:cubicBezTo>
                    <a:pt x="567" y="108"/>
                    <a:pt x="564" y="108"/>
                    <a:pt x="561" y="108"/>
                  </a:cubicBezTo>
                  <a:cubicBezTo>
                    <a:pt x="562" y="108"/>
                    <a:pt x="564" y="108"/>
                    <a:pt x="565" y="107"/>
                  </a:cubicBezTo>
                  <a:cubicBezTo>
                    <a:pt x="566" y="106"/>
                    <a:pt x="567" y="105"/>
                    <a:pt x="568" y="104"/>
                  </a:cubicBezTo>
                  <a:close/>
                  <a:moveTo>
                    <a:pt x="578" y="102"/>
                  </a:moveTo>
                  <a:cubicBezTo>
                    <a:pt x="580" y="103"/>
                    <a:pt x="583" y="100"/>
                    <a:pt x="584" y="99"/>
                  </a:cubicBezTo>
                  <a:cubicBezTo>
                    <a:pt x="586" y="100"/>
                    <a:pt x="588" y="102"/>
                    <a:pt x="589" y="103"/>
                  </a:cubicBezTo>
                  <a:cubicBezTo>
                    <a:pt x="587" y="103"/>
                    <a:pt x="588" y="104"/>
                    <a:pt x="587" y="104"/>
                  </a:cubicBezTo>
                  <a:cubicBezTo>
                    <a:pt x="586" y="105"/>
                    <a:pt x="584" y="104"/>
                    <a:pt x="583" y="104"/>
                  </a:cubicBezTo>
                  <a:cubicBezTo>
                    <a:pt x="581" y="103"/>
                    <a:pt x="578" y="104"/>
                    <a:pt x="578" y="102"/>
                  </a:cubicBezTo>
                  <a:close/>
                  <a:moveTo>
                    <a:pt x="597" y="11"/>
                  </a:moveTo>
                  <a:cubicBezTo>
                    <a:pt x="592" y="11"/>
                    <a:pt x="587" y="11"/>
                    <a:pt x="582" y="11"/>
                  </a:cubicBezTo>
                  <a:cubicBezTo>
                    <a:pt x="583" y="11"/>
                    <a:pt x="585" y="11"/>
                    <a:pt x="586" y="9"/>
                  </a:cubicBezTo>
                  <a:cubicBezTo>
                    <a:pt x="588" y="9"/>
                    <a:pt x="590" y="9"/>
                    <a:pt x="592" y="9"/>
                  </a:cubicBezTo>
                  <a:cubicBezTo>
                    <a:pt x="594" y="9"/>
                    <a:pt x="598" y="8"/>
                    <a:pt x="597" y="11"/>
                  </a:cubicBezTo>
                  <a:close/>
                  <a:moveTo>
                    <a:pt x="611" y="74"/>
                  </a:moveTo>
                  <a:cubicBezTo>
                    <a:pt x="609" y="74"/>
                    <a:pt x="608" y="74"/>
                    <a:pt x="607" y="74"/>
                  </a:cubicBezTo>
                  <a:cubicBezTo>
                    <a:pt x="609" y="72"/>
                    <a:pt x="609" y="72"/>
                    <a:pt x="612" y="72"/>
                  </a:cubicBezTo>
                  <a:cubicBezTo>
                    <a:pt x="612" y="72"/>
                    <a:pt x="612" y="72"/>
                    <a:pt x="612" y="71"/>
                  </a:cubicBezTo>
                  <a:cubicBezTo>
                    <a:pt x="613" y="71"/>
                    <a:pt x="614" y="71"/>
                    <a:pt x="615" y="72"/>
                  </a:cubicBezTo>
                  <a:cubicBezTo>
                    <a:pt x="615" y="73"/>
                    <a:pt x="615" y="73"/>
                    <a:pt x="616" y="74"/>
                  </a:cubicBezTo>
                  <a:cubicBezTo>
                    <a:pt x="615" y="74"/>
                    <a:pt x="614" y="74"/>
                    <a:pt x="614" y="74"/>
                  </a:cubicBezTo>
                  <a:cubicBezTo>
                    <a:pt x="613" y="75"/>
                    <a:pt x="614" y="76"/>
                    <a:pt x="612" y="75"/>
                  </a:cubicBezTo>
                  <a:cubicBezTo>
                    <a:pt x="611" y="75"/>
                    <a:pt x="613" y="74"/>
                    <a:pt x="611" y="74"/>
                  </a:cubicBezTo>
                  <a:close/>
                  <a:moveTo>
                    <a:pt x="453" y="60"/>
                  </a:moveTo>
                  <a:cubicBezTo>
                    <a:pt x="452" y="59"/>
                    <a:pt x="451" y="59"/>
                    <a:pt x="450" y="58"/>
                  </a:cubicBezTo>
                  <a:cubicBezTo>
                    <a:pt x="451" y="58"/>
                    <a:pt x="453" y="58"/>
                    <a:pt x="454" y="58"/>
                  </a:cubicBezTo>
                  <a:cubicBezTo>
                    <a:pt x="455" y="58"/>
                    <a:pt x="456" y="57"/>
                    <a:pt x="457" y="57"/>
                  </a:cubicBezTo>
                  <a:cubicBezTo>
                    <a:pt x="460" y="56"/>
                    <a:pt x="463" y="55"/>
                    <a:pt x="467" y="55"/>
                  </a:cubicBezTo>
                  <a:cubicBezTo>
                    <a:pt x="472" y="53"/>
                    <a:pt x="477" y="56"/>
                    <a:pt x="483" y="57"/>
                  </a:cubicBezTo>
                  <a:cubicBezTo>
                    <a:pt x="482" y="57"/>
                    <a:pt x="482" y="58"/>
                    <a:pt x="482" y="58"/>
                  </a:cubicBezTo>
                  <a:cubicBezTo>
                    <a:pt x="483" y="58"/>
                    <a:pt x="484" y="58"/>
                    <a:pt x="484" y="58"/>
                  </a:cubicBezTo>
                  <a:cubicBezTo>
                    <a:pt x="483" y="58"/>
                    <a:pt x="482" y="59"/>
                    <a:pt x="480" y="59"/>
                  </a:cubicBezTo>
                  <a:cubicBezTo>
                    <a:pt x="481" y="59"/>
                    <a:pt x="482" y="59"/>
                    <a:pt x="483" y="59"/>
                  </a:cubicBezTo>
                  <a:cubicBezTo>
                    <a:pt x="480" y="61"/>
                    <a:pt x="478" y="62"/>
                    <a:pt x="475" y="62"/>
                  </a:cubicBezTo>
                  <a:cubicBezTo>
                    <a:pt x="476" y="62"/>
                    <a:pt x="476" y="63"/>
                    <a:pt x="476" y="64"/>
                  </a:cubicBezTo>
                  <a:cubicBezTo>
                    <a:pt x="471" y="63"/>
                    <a:pt x="465" y="64"/>
                    <a:pt x="460" y="66"/>
                  </a:cubicBezTo>
                  <a:cubicBezTo>
                    <a:pt x="454" y="67"/>
                    <a:pt x="448" y="68"/>
                    <a:pt x="442" y="69"/>
                  </a:cubicBezTo>
                  <a:cubicBezTo>
                    <a:pt x="439" y="69"/>
                    <a:pt x="435" y="70"/>
                    <a:pt x="432" y="70"/>
                  </a:cubicBezTo>
                  <a:cubicBezTo>
                    <a:pt x="431" y="70"/>
                    <a:pt x="430" y="70"/>
                    <a:pt x="429" y="70"/>
                  </a:cubicBezTo>
                  <a:cubicBezTo>
                    <a:pt x="428" y="70"/>
                    <a:pt x="427" y="72"/>
                    <a:pt x="426" y="72"/>
                  </a:cubicBezTo>
                  <a:cubicBezTo>
                    <a:pt x="423" y="72"/>
                    <a:pt x="419" y="72"/>
                    <a:pt x="416" y="73"/>
                  </a:cubicBezTo>
                  <a:cubicBezTo>
                    <a:pt x="416" y="73"/>
                    <a:pt x="414" y="72"/>
                    <a:pt x="414" y="73"/>
                  </a:cubicBezTo>
                  <a:cubicBezTo>
                    <a:pt x="412" y="74"/>
                    <a:pt x="412" y="74"/>
                    <a:pt x="410" y="73"/>
                  </a:cubicBezTo>
                  <a:cubicBezTo>
                    <a:pt x="409" y="76"/>
                    <a:pt x="408" y="77"/>
                    <a:pt x="407" y="74"/>
                  </a:cubicBezTo>
                  <a:cubicBezTo>
                    <a:pt x="405" y="76"/>
                    <a:pt x="402" y="76"/>
                    <a:pt x="400" y="77"/>
                  </a:cubicBezTo>
                  <a:cubicBezTo>
                    <a:pt x="400" y="77"/>
                    <a:pt x="399" y="77"/>
                    <a:pt x="399" y="77"/>
                  </a:cubicBezTo>
                  <a:cubicBezTo>
                    <a:pt x="398" y="76"/>
                    <a:pt x="398" y="78"/>
                    <a:pt x="398" y="78"/>
                  </a:cubicBezTo>
                  <a:cubicBezTo>
                    <a:pt x="397" y="78"/>
                    <a:pt x="395" y="78"/>
                    <a:pt x="394" y="78"/>
                  </a:cubicBezTo>
                  <a:cubicBezTo>
                    <a:pt x="396" y="78"/>
                    <a:pt x="398" y="78"/>
                    <a:pt x="400" y="78"/>
                  </a:cubicBezTo>
                  <a:cubicBezTo>
                    <a:pt x="399" y="80"/>
                    <a:pt x="396" y="79"/>
                    <a:pt x="395" y="79"/>
                  </a:cubicBezTo>
                  <a:cubicBezTo>
                    <a:pt x="396" y="79"/>
                    <a:pt x="397" y="79"/>
                    <a:pt x="397" y="81"/>
                  </a:cubicBezTo>
                  <a:cubicBezTo>
                    <a:pt x="395" y="81"/>
                    <a:pt x="393" y="81"/>
                    <a:pt x="390" y="81"/>
                  </a:cubicBezTo>
                  <a:cubicBezTo>
                    <a:pt x="391" y="81"/>
                    <a:pt x="391" y="82"/>
                    <a:pt x="392" y="82"/>
                  </a:cubicBezTo>
                  <a:cubicBezTo>
                    <a:pt x="389" y="82"/>
                    <a:pt x="387" y="82"/>
                    <a:pt x="385" y="80"/>
                  </a:cubicBezTo>
                  <a:cubicBezTo>
                    <a:pt x="385" y="81"/>
                    <a:pt x="385" y="81"/>
                    <a:pt x="386" y="82"/>
                  </a:cubicBezTo>
                  <a:cubicBezTo>
                    <a:pt x="385" y="82"/>
                    <a:pt x="385" y="82"/>
                    <a:pt x="385" y="82"/>
                  </a:cubicBezTo>
                  <a:cubicBezTo>
                    <a:pt x="385" y="83"/>
                    <a:pt x="385" y="84"/>
                    <a:pt x="385" y="85"/>
                  </a:cubicBezTo>
                  <a:cubicBezTo>
                    <a:pt x="382" y="83"/>
                    <a:pt x="379" y="83"/>
                    <a:pt x="375" y="82"/>
                  </a:cubicBezTo>
                  <a:cubicBezTo>
                    <a:pt x="376" y="82"/>
                    <a:pt x="379" y="85"/>
                    <a:pt x="380" y="85"/>
                  </a:cubicBezTo>
                  <a:cubicBezTo>
                    <a:pt x="380" y="85"/>
                    <a:pt x="380" y="86"/>
                    <a:pt x="380" y="86"/>
                  </a:cubicBezTo>
                  <a:cubicBezTo>
                    <a:pt x="379" y="86"/>
                    <a:pt x="378" y="88"/>
                    <a:pt x="377" y="89"/>
                  </a:cubicBezTo>
                  <a:cubicBezTo>
                    <a:pt x="377" y="88"/>
                    <a:pt x="377" y="87"/>
                    <a:pt x="377" y="86"/>
                  </a:cubicBezTo>
                  <a:cubicBezTo>
                    <a:pt x="376" y="89"/>
                    <a:pt x="376" y="88"/>
                    <a:pt x="373" y="88"/>
                  </a:cubicBezTo>
                  <a:cubicBezTo>
                    <a:pt x="371" y="88"/>
                    <a:pt x="369" y="87"/>
                    <a:pt x="367" y="87"/>
                  </a:cubicBezTo>
                  <a:cubicBezTo>
                    <a:pt x="368" y="88"/>
                    <a:pt x="368" y="88"/>
                    <a:pt x="369" y="88"/>
                  </a:cubicBezTo>
                  <a:cubicBezTo>
                    <a:pt x="368" y="88"/>
                    <a:pt x="367" y="88"/>
                    <a:pt x="367" y="88"/>
                  </a:cubicBezTo>
                  <a:cubicBezTo>
                    <a:pt x="369" y="89"/>
                    <a:pt x="372" y="89"/>
                    <a:pt x="374" y="91"/>
                  </a:cubicBezTo>
                  <a:cubicBezTo>
                    <a:pt x="372" y="91"/>
                    <a:pt x="371" y="92"/>
                    <a:pt x="371" y="93"/>
                  </a:cubicBezTo>
                  <a:cubicBezTo>
                    <a:pt x="370" y="89"/>
                    <a:pt x="363" y="90"/>
                    <a:pt x="360" y="90"/>
                  </a:cubicBezTo>
                  <a:cubicBezTo>
                    <a:pt x="361" y="90"/>
                    <a:pt x="369" y="91"/>
                    <a:pt x="370" y="93"/>
                  </a:cubicBezTo>
                  <a:cubicBezTo>
                    <a:pt x="370" y="96"/>
                    <a:pt x="361" y="92"/>
                    <a:pt x="360" y="92"/>
                  </a:cubicBezTo>
                  <a:cubicBezTo>
                    <a:pt x="362" y="94"/>
                    <a:pt x="364" y="94"/>
                    <a:pt x="366" y="95"/>
                  </a:cubicBezTo>
                  <a:cubicBezTo>
                    <a:pt x="364" y="96"/>
                    <a:pt x="363" y="97"/>
                    <a:pt x="360" y="96"/>
                  </a:cubicBezTo>
                  <a:cubicBezTo>
                    <a:pt x="361" y="97"/>
                    <a:pt x="360" y="97"/>
                    <a:pt x="361" y="98"/>
                  </a:cubicBezTo>
                  <a:cubicBezTo>
                    <a:pt x="359" y="98"/>
                    <a:pt x="357" y="97"/>
                    <a:pt x="355" y="97"/>
                  </a:cubicBezTo>
                  <a:cubicBezTo>
                    <a:pt x="354" y="96"/>
                    <a:pt x="354" y="95"/>
                    <a:pt x="352" y="95"/>
                  </a:cubicBezTo>
                  <a:cubicBezTo>
                    <a:pt x="353" y="95"/>
                    <a:pt x="352" y="96"/>
                    <a:pt x="353" y="96"/>
                  </a:cubicBezTo>
                  <a:cubicBezTo>
                    <a:pt x="349" y="96"/>
                    <a:pt x="346" y="96"/>
                    <a:pt x="343" y="95"/>
                  </a:cubicBezTo>
                  <a:cubicBezTo>
                    <a:pt x="342" y="95"/>
                    <a:pt x="340" y="96"/>
                    <a:pt x="339" y="96"/>
                  </a:cubicBezTo>
                  <a:cubicBezTo>
                    <a:pt x="337" y="96"/>
                    <a:pt x="335" y="96"/>
                    <a:pt x="334" y="96"/>
                  </a:cubicBezTo>
                  <a:cubicBezTo>
                    <a:pt x="335" y="96"/>
                    <a:pt x="336" y="96"/>
                    <a:pt x="337" y="95"/>
                  </a:cubicBezTo>
                  <a:cubicBezTo>
                    <a:pt x="336" y="95"/>
                    <a:pt x="336" y="95"/>
                    <a:pt x="335" y="95"/>
                  </a:cubicBezTo>
                  <a:cubicBezTo>
                    <a:pt x="339" y="94"/>
                    <a:pt x="343" y="93"/>
                    <a:pt x="347" y="93"/>
                  </a:cubicBezTo>
                  <a:cubicBezTo>
                    <a:pt x="344" y="93"/>
                    <a:pt x="340" y="92"/>
                    <a:pt x="338" y="92"/>
                  </a:cubicBezTo>
                  <a:cubicBezTo>
                    <a:pt x="335" y="93"/>
                    <a:pt x="336" y="94"/>
                    <a:pt x="334" y="93"/>
                  </a:cubicBezTo>
                  <a:cubicBezTo>
                    <a:pt x="331" y="93"/>
                    <a:pt x="331" y="93"/>
                    <a:pt x="329" y="91"/>
                  </a:cubicBezTo>
                  <a:cubicBezTo>
                    <a:pt x="332" y="91"/>
                    <a:pt x="333" y="91"/>
                    <a:pt x="336" y="90"/>
                  </a:cubicBezTo>
                  <a:cubicBezTo>
                    <a:pt x="337" y="89"/>
                    <a:pt x="338" y="90"/>
                    <a:pt x="339" y="90"/>
                  </a:cubicBezTo>
                  <a:cubicBezTo>
                    <a:pt x="340" y="90"/>
                    <a:pt x="341" y="89"/>
                    <a:pt x="342" y="89"/>
                  </a:cubicBezTo>
                  <a:cubicBezTo>
                    <a:pt x="341" y="89"/>
                    <a:pt x="340" y="88"/>
                    <a:pt x="340" y="88"/>
                  </a:cubicBezTo>
                  <a:cubicBezTo>
                    <a:pt x="344" y="87"/>
                    <a:pt x="348" y="87"/>
                    <a:pt x="353" y="87"/>
                  </a:cubicBezTo>
                  <a:cubicBezTo>
                    <a:pt x="350" y="87"/>
                    <a:pt x="347" y="86"/>
                    <a:pt x="344" y="86"/>
                  </a:cubicBezTo>
                  <a:cubicBezTo>
                    <a:pt x="347" y="86"/>
                    <a:pt x="349" y="86"/>
                    <a:pt x="351" y="86"/>
                  </a:cubicBezTo>
                  <a:cubicBezTo>
                    <a:pt x="349" y="86"/>
                    <a:pt x="347" y="85"/>
                    <a:pt x="345" y="85"/>
                  </a:cubicBezTo>
                  <a:cubicBezTo>
                    <a:pt x="349" y="84"/>
                    <a:pt x="352" y="84"/>
                    <a:pt x="356" y="83"/>
                  </a:cubicBezTo>
                  <a:cubicBezTo>
                    <a:pt x="354" y="83"/>
                    <a:pt x="350" y="84"/>
                    <a:pt x="349" y="82"/>
                  </a:cubicBezTo>
                  <a:cubicBezTo>
                    <a:pt x="350" y="81"/>
                    <a:pt x="351" y="80"/>
                    <a:pt x="352" y="81"/>
                  </a:cubicBezTo>
                  <a:cubicBezTo>
                    <a:pt x="353" y="82"/>
                    <a:pt x="354" y="82"/>
                    <a:pt x="356" y="81"/>
                  </a:cubicBezTo>
                  <a:cubicBezTo>
                    <a:pt x="358" y="81"/>
                    <a:pt x="360" y="81"/>
                    <a:pt x="363" y="81"/>
                  </a:cubicBezTo>
                  <a:cubicBezTo>
                    <a:pt x="361" y="81"/>
                    <a:pt x="358" y="79"/>
                    <a:pt x="358" y="80"/>
                  </a:cubicBezTo>
                  <a:cubicBezTo>
                    <a:pt x="354" y="80"/>
                    <a:pt x="354" y="81"/>
                    <a:pt x="351" y="79"/>
                  </a:cubicBezTo>
                  <a:cubicBezTo>
                    <a:pt x="353" y="79"/>
                    <a:pt x="356" y="78"/>
                    <a:pt x="359" y="78"/>
                  </a:cubicBezTo>
                  <a:cubicBezTo>
                    <a:pt x="358" y="76"/>
                    <a:pt x="354" y="78"/>
                    <a:pt x="352" y="78"/>
                  </a:cubicBezTo>
                  <a:cubicBezTo>
                    <a:pt x="353" y="77"/>
                    <a:pt x="352" y="76"/>
                    <a:pt x="351" y="77"/>
                  </a:cubicBezTo>
                  <a:cubicBezTo>
                    <a:pt x="351" y="72"/>
                    <a:pt x="364" y="79"/>
                    <a:pt x="363" y="74"/>
                  </a:cubicBezTo>
                  <a:cubicBezTo>
                    <a:pt x="362" y="74"/>
                    <a:pt x="361" y="74"/>
                    <a:pt x="360" y="74"/>
                  </a:cubicBezTo>
                  <a:cubicBezTo>
                    <a:pt x="362" y="73"/>
                    <a:pt x="364" y="73"/>
                    <a:pt x="365" y="73"/>
                  </a:cubicBezTo>
                  <a:cubicBezTo>
                    <a:pt x="367" y="74"/>
                    <a:pt x="369" y="74"/>
                    <a:pt x="371" y="74"/>
                  </a:cubicBezTo>
                  <a:cubicBezTo>
                    <a:pt x="370" y="73"/>
                    <a:pt x="369" y="72"/>
                    <a:pt x="369" y="71"/>
                  </a:cubicBezTo>
                  <a:cubicBezTo>
                    <a:pt x="371" y="71"/>
                    <a:pt x="373" y="71"/>
                    <a:pt x="375" y="71"/>
                  </a:cubicBezTo>
                  <a:cubicBezTo>
                    <a:pt x="377" y="71"/>
                    <a:pt x="373" y="70"/>
                    <a:pt x="372" y="70"/>
                  </a:cubicBezTo>
                  <a:cubicBezTo>
                    <a:pt x="374" y="70"/>
                    <a:pt x="376" y="70"/>
                    <a:pt x="378" y="70"/>
                  </a:cubicBezTo>
                  <a:cubicBezTo>
                    <a:pt x="379" y="70"/>
                    <a:pt x="380" y="70"/>
                    <a:pt x="381" y="69"/>
                  </a:cubicBezTo>
                  <a:cubicBezTo>
                    <a:pt x="382" y="68"/>
                    <a:pt x="380" y="67"/>
                    <a:pt x="383" y="67"/>
                  </a:cubicBezTo>
                  <a:cubicBezTo>
                    <a:pt x="387" y="68"/>
                    <a:pt x="392" y="67"/>
                    <a:pt x="397" y="66"/>
                  </a:cubicBezTo>
                  <a:cubicBezTo>
                    <a:pt x="396" y="66"/>
                    <a:pt x="395" y="66"/>
                    <a:pt x="394" y="66"/>
                  </a:cubicBezTo>
                  <a:cubicBezTo>
                    <a:pt x="395" y="64"/>
                    <a:pt x="399" y="65"/>
                    <a:pt x="401" y="65"/>
                  </a:cubicBezTo>
                  <a:cubicBezTo>
                    <a:pt x="400" y="65"/>
                    <a:pt x="399" y="66"/>
                    <a:pt x="399" y="66"/>
                  </a:cubicBezTo>
                  <a:cubicBezTo>
                    <a:pt x="400" y="66"/>
                    <a:pt x="402" y="65"/>
                    <a:pt x="404" y="65"/>
                  </a:cubicBezTo>
                  <a:cubicBezTo>
                    <a:pt x="404" y="65"/>
                    <a:pt x="403" y="65"/>
                    <a:pt x="403" y="64"/>
                  </a:cubicBezTo>
                  <a:cubicBezTo>
                    <a:pt x="404" y="62"/>
                    <a:pt x="408" y="63"/>
                    <a:pt x="410" y="63"/>
                  </a:cubicBezTo>
                  <a:cubicBezTo>
                    <a:pt x="414" y="64"/>
                    <a:pt x="419" y="64"/>
                    <a:pt x="423" y="64"/>
                  </a:cubicBezTo>
                  <a:cubicBezTo>
                    <a:pt x="426" y="64"/>
                    <a:pt x="428" y="63"/>
                    <a:pt x="431" y="62"/>
                  </a:cubicBezTo>
                  <a:cubicBezTo>
                    <a:pt x="434" y="61"/>
                    <a:pt x="437" y="62"/>
                    <a:pt x="440" y="62"/>
                  </a:cubicBezTo>
                  <a:cubicBezTo>
                    <a:pt x="440" y="62"/>
                    <a:pt x="440" y="61"/>
                    <a:pt x="440" y="61"/>
                  </a:cubicBezTo>
                  <a:cubicBezTo>
                    <a:pt x="442" y="61"/>
                    <a:pt x="444" y="61"/>
                    <a:pt x="446" y="60"/>
                  </a:cubicBezTo>
                  <a:cubicBezTo>
                    <a:pt x="449" y="59"/>
                    <a:pt x="450" y="60"/>
                    <a:pt x="453" y="60"/>
                  </a:cubicBezTo>
                  <a:close/>
                  <a:moveTo>
                    <a:pt x="397" y="136"/>
                  </a:moveTo>
                  <a:cubicBezTo>
                    <a:pt x="398" y="137"/>
                    <a:pt x="398" y="137"/>
                    <a:pt x="398" y="137"/>
                  </a:cubicBezTo>
                  <a:cubicBezTo>
                    <a:pt x="396" y="138"/>
                    <a:pt x="394" y="138"/>
                    <a:pt x="392" y="139"/>
                  </a:cubicBezTo>
                  <a:cubicBezTo>
                    <a:pt x="390" y="139"/>
                    <a:pt x="390" y="137"/>
                    <a:pt x="388" y="137"/>
                  </a:cubicBezTo>
                  <a:cubicBezTo>
                    <a:pt x="388" y="137"/>
                    <a:pt x="388" y="137"/>
                    <a:pt x="389" y="137"/>
                  </a:cubicBezTo>
                  <a:cubicBezTo>
                    <a:pt x="388" y="136"/>
                    <a:pt x="384" y="134"/>
                    <a:pt x="383" y="135"/>
                  </a:cubicBezTo>
                  <a:cubicBezTo>
                    <a:pt x="384" y="136"/>
                    <a:pt x="384" y="136"/>
                    <a:pt x="385" y="136"/>
                  </a:cubicBezTo>
                  <a:cubicBezTo>
                    <a:pt x="382" y="136"/>
                    <a:pt x="380" y="134"/>
                    <a:pt x="378" y="132"/>
                  </a:cubicBezTo>
                  <a:cubicBezTo>
                    <a:pt x="379" y="132"/>
                    <a:pt x="380" y="132"/>
                    <a:pt x="381" y="132"/>
                  </a:cubicBezTo>
                  <a:cubicBezTo>
                    <a:pt x="380" y="132"/>
                    <a:pt x="380" y="131"/>
                    <a:pt x="379" y="131"/>
                  </a:cubicBezTo>
                  <a:cubicBezTo>
                    <a:pt x="380" y="131"/>
                    <a:pt x="381" y="131"/>
                    <a:pt x="381" y="131"/>
                  </a:cubicBezTo>
                  <a:cubicBezTo>
                    <a:pt x="381" y="130"/>
                    <a:pt x="381" y="130"/>
                    <a:pt x="380" y="129"/>
                  </a:cubicBezTo>
                  <a:cubicBezTo>
                    <a:pt x="383" y="129"/>
                    <a:pt x="384" y="129"/>
                    <a:pt x="386" y="130"/>
                  </a:cubicBezTo>
                  <a:cubicBezTo>
                    <a:pt x="388" y="131"/>
                    <a:pt x="388" y="132"/>
                    <a:pt x="390" y="132"/>
                  </a:cubicBezTo>
                  <a:cubicBezTo>
                    <a:pt x="391" y="132"/>
                    <a:pt x="391" y="133"/>
                    <a:pt x="392" y="133"/>
                  </a:cubicBezTo>
                  <a:cubicBezTo>
                    <a:pt x="392" y="134"/>
                    <a:pt x="394" y="133"/>
                    <a:pt x="394" y="133"/>
                  </a:cubicBezTo>
                  <a:cubicBezTo>
                    <a:pt x="396" y="135"/>
                    <a:pt x="398" y="135"/>
                    <a:pt x="399" y="136"/>
                  </a:cubicBezTo>
                  <a:cubicBezTo>
                    <a:pt x="398" y="136"/>
                    <a:pt x="398" y="136"/>
                    <a:pt x="397" y="136"/>
                  </a:cubicBezTo>
                  <a:close/>
                  <a:moveTo>
                    <a:pt x="615" y="67"/>
                  </a:moveTo>
                  <a:cubicBezTo>
                    <a:pt x="616" y="66"/>
                    <a:pt x="617" y="66"/>
                    <a:pt x="619" y="65"/>
                  </a:cubicBezTo>
                  <a:cubicBezTo>
                    <a:pt x="621" y="65"/>
                    <a:pt x="624" y="67"/>
                    <a:pt x="626" y="67"/>
                  </a:cubicBezTo>
                  <a:cubicBezTo>
                    <a:pt x="622" y="68"/>
                    <a:pt x="619" y="67"/>
                    <a:pt x="615" y="67"/>
                  </a:cubicBezTo>
                  <a:close/>
                  <a:moveTo>
                    <a:pt x="386" y="17"/>
                  </a:moveTo>
                  <a:cubicBezTo>
                    <a:pt x="382" y="17"/>
                    <a:pt x="378" y="17"/>
                    <a:pt x="374" y="17"/>
                  </a:cubicBezTo>
                  <a:cubicBezTo>
                    <a:pt x="375" y="18"/>
                    <a:pt x="377" y="18"/>
                    <a:pt x="378" y="19"/>
                  </a:cubicBezTo>
                  <a:cubicBezTo>
                    <a:pt x="377" y="19"/>
                    <a:pt x="375" y="19"/>
                    <a:pt x="374" y="19"/>
                  </a:cubicBezTo>
                  <a:cubicBezTo>
                    <a:pt x="373" y="19"/>
                    <a:pt x="373" y="20"/>
                    <a:pt x="372" y="20"/>
                  </a:cubicBezTo>
                  <a:cubicBezTo>
                    <a:pt x="369" y="20"/>
                    <a:pt x="366" y="20"/>
                    <a:pt x="365" y="17"/>
                  </a:cubicBezTo>
                  <a:cubicBezTo>
                    <a:pt x="366" y="17"/>
                    <a:pt x="366" y="17"/>
                    <a:pt x="367" y="17"/>
                  </a:cubicBezTo>
                  <a:cubicBezTo>
                    <a:pt x="365" y="16"/>
                    <a:pt x="364" y="15"/>
                    <a:pt x="363" y="14"/>
                  </a:cubicBezTo>
                  <a:cubicBezTo>
                    <a:pt x="367" y="14"/>
                    <a:pt x="371" y="14"/>
                    <a:pt x="375" y="15"/>
                  </a:cubicBezTo>
                  <a:cubicBezTo>
                    <a:pt x="377" y="15"/>
                    <a:pt x="380" y="16"/>
                    <a:pt x="382" y="16"/>
                  </a:cubicBezTo>
                  <a:cubicBezTo>
                    <a:pt x="383" y="16"/>
                    <a:pt x="386" y="15"/>
                    <a:pt x="386" y="17"/>
                  </a:cubicBezTo>
                  <a:close/>
                  <a:moveTo>
                    <a:pt x="370" y="127"/>
                  </a:moveTo>
                  <a:cubicBezTo>
                    <a:pt x="369" y="127"/>
                    <a:pt x="368" y="127"/>
                    <a:pt x="367" y="127"/>
                  </a:cubicBezTo>
                  <a:cubicBezTo>
                    <a:pt x="367" y="127"/>
                    <a:pt x="367" y="128"/>
                    <a:pt x="367" y="128"/>
                  </a:cubicBezTo>
                  <a:cubicBezTo>
                    <a:pt x="366" y="128"/>
                    <a:pt x="364" y="127"/>
                    <a:pt x="362" y="127"/>
                  </a:cubicBezTo>
                  <a:cubicBezTo>
                    <a:pt x="360" y="126"/>
                    <a:pt x="360" y="128"/>
                    <a:pt x="358" y="126"/>
                  </a:cubicBezTo>
                  <a:cubicBezTo>
                    <a:pt x="359" y="127"/>
                    <a:pt x="359" y="127"/>
                    <a:pt x="359" y="128"/>
                  </a:cubicBezTo>
                  <a:cubicBezTo>
                    <a:pt x="358" y="128"/>
                    <a:pt x="357" y="129"/>
                    <a:pt x="357" y="128"/>
                  </a:cubicBezTo>
                  <a:cubicBezTo>
                    <a:pt x="356" y="127"/>
                    <a:pt x="356" y="127"/>
                    <a:pt x="355" y="127"/>
                  </a:cubicBezTo>
                  <a:cubicBezTo>
                    <a:pt x="355" y="127"/>
                    <a:pt x="355" y="128"/>
                    <a:pt x="355" y="128"/>
                  </a:cubicBezTo>
                  <a:cubicBezTo>
                    <a:pt x="354" y="128"/>
                    <a:pt x="353" y="127"/>
                    <a:pt x="353" y="127"/>
                  </a:cubicBezTo>
                  <a:cubicBezTo>
                    <a:pt x="352" y="127"/>
                    <a:pt x="352" y="127"/>
                    <a:pt x="351" y="127"/>
                  </a:cubicBezTo>
                  <a:cubicBezTo>
                    <a:pt x="350" y="127"/>
                    <a:pt x="349" y="126"/>
                    <a:pt x="348" y="125"/>
                  </a:cubicBezTo>
                  <a:cubicBezTo>
                    <a:pt x="348" y="127"/>
                    <a:pt x="347" y="127"/>
                    <a:pt x="345" y="127"/>
                  </a:cubicBezTo>
                  <a:cubicBezTo>
                    <a:pt x="346" y="127"/>
                    <a:pt x="346" y="128"/>
                    <a:pt x="347" y="128"/>
                  </a:cubicBezTo>
                  <a:cubicBezTo>
                    <a:pt x="343" y="128"/>
                    <a:pt x="342" y="127"/>
                    <a:pt x="339" y="125"/>
                  </a:cubicBezTo>
                  <a:cubicBezTo>
                    <a:pt x="339" y="126"/>
                    <a:pt x="339" y="126"/>
                    <a:pt x="339" y="127"/>
                  </a:cubicBezTo>
                  <a:cubicBezTo>
                    <a:pt x="338" y="126"/>
                    <a:pt x="337" y="126"/>
                    <a:pt x="336" y="125"/>
                  </a:cubicBezTo>
                  <a:cubicBezTo>
                    <a:pt x="336" y="126"/>
                    <a:pt x="336" y="126"/>
                    <a:pt x="336" y="127"/>
                  </a:cubicBezTo>
                  <a:cubicBezTo>
                    <a:pt x="334" y="126"/>
                    <a:pt x="334" y="126"/>
                    <a:pt x="331" y="126"/>
                  </a:cubicBezTo>
                  <a:cubicBezTo>
                    <a:pt x="329" y="126"/>
                    <a:pt x="329" y="125"/>
                    <a:pt x="327" y="124"/>
                  </a:cubicBezTo>
                  <a:cubicBezTo>
                    <a:pt x="328" y="124"/>
                    <a:pt x="329" y="124"/>
                    <a:pt x="330" y="124"/>
                  </a:cubicBezTo>
                  <a:cubicBezTo>
                    <a:pt x="330" y="123"/>
                    <a:pt x="329" y="122"/>
                    <a:pt x="328" y="121"/>
                  </a:cubicBezTo>
                  <a:cubicBezTo>
                    <a:pt x="331" y="121"/>
                    <a:pt x="334" y="121"/>
                    <a:pt x="336" y="121"/>
                  </a:cubicBezTo>
                  <a:cubicBezTo>
                    <a:pt x="334" y="121"/>
                    <a:pt x="331" y="121"/>
                    <a:pt x="328" y="120"/>
                  </a:cubicBezTo>
                  <a:cubicBezTo>
                    <a:pt x="329" y="120"/>
                    <a:pt x="330" y="119"/>
                    <a:pt x="331" y="119"/>
                  </a:cubicBezTo>
                  <a:cubicBezTo>
                    <a:pt x="332" y="119"/>
                    <a:pt x="333" y="119"/>
                    <a:pt x="333" y="117"/>
                  </a:cubicBezTo>
                  <a:cubicBezTo>
                    <a:pt x="332" y="118"/>
                    <a:pt x="330" y="119"/>
                    <a:pt x="329" y="119"/>
                  </a:cubicBezTo>
                  <a:cubicBezTo>
                    <a:pt x="327" y="120"/>
                    <a:pt x="327" y="119"/>
                    <a:pt x="326" y="118"/>
                  </a:cubicBezTo>
                  <a:cubicBezTo>
                    <a:pt x="327" y="118"/>
                    <a:pt x="328" y="118"/>
                    <a:pt x="328" y="117"/>
                  </a:cubicBezTo>
                  <a:cubicBezTo>
                    <a:pt x="327" y="116"/>
                    <a:pt x="325" y="117"/>
                    <a:pt x="325" y="119"/>
                  </a:cubicBezTo>
                  <a:cubicBezTo>
                    <a:pt x="324" y="118"/>
                    <a:pt x="324" y="118"/>
                    <a:pt x="324" y="117"/>
                  </a:cubicBezTo>
                  <a:cubicBezTo>
                    <a:pt x="322" y="119"/>
                    <a:pt x="324" y="119"/>
                    <a:pt x="325" y="120"/>
                  </a:cubicBezTo>
                  <a:cubicBezTo>
                    <a:pt x="325" y="121"/>
                    <a:pt x="326" y="120"/>
                    <a:pt x="326" y="121"/>
                  </a:cubicBezTo>
                  <a:cubicBezTo>
                    <a:pt x="326" y="122"/>
                    <a:pt x="325" y="122"/>
                    <a:pt x="324" y="122"/>
                  </a:cubicBezTo>
                  <a:cubicBezTo>
                    <a:pt x="325" y="123"/>
                    <a:pt x="324" y="123"/>
                    <a:pt x="324" y="124"/>
                  </a:cubicBezTo>
                  <a:cubicBezTo>
                    <a:pt x="325" y="121"/>
                    <a:pt x="318" y="120"/>
                    <a:pt x="315" y="120"/>
                  </a:cubicBezTo>
                  <a:cubicBezTo>
                    <a:pt x="317" y="118"/>
                    <a:pt x="318" y="119"/>
                    <a:pt x="321" y="119"/>
                  </a:cubicBezTo>
                  <a:cubicBezTo>
                    <a:pt x="320" y="118"/>
                    <a:pt x="320" y="117"/>
                    <a:pt x="319" y="116"/>
                  </a:cubicBezTo>
                  <a:cubicBezTo>
                    <a:pt x="318" y="117"/>
                    <a:pt x="317" y="118"/>
                    <a:pt x="316" y="117"/>
                  </a:cubicBezTo>
                  <a:cubicBezTo>
                    <a:pt x="316" y="117"/>
                    <a:pt x="316" y="116"/>
                    <a:pt x="317" y="116"/>
                  </a:cubicBezTo>
                  <a:cubicBezTo>
                    <a:pt x="314" y="119"/>
                    <a:pt x="312" y="117"/>
                    <a:pt x="308" y="116"/>
                  </a:cubicBezTo>
                  <a:cubicBezTo>
                    <a:pt x="309" y="116"/>
                    <a:pt x="309" y="116"/>
                    <a:pt x="310" y="116"/>
                  </a:cubicBezTo>
                  <a:cubicBezTo>
                    <a:pt x="309" y="114"/>
                    <a:pt x="308" y="112"/>
                    <a:pt x="307" y="110"/>
                  </a:cubicBezTo>
                  <a:cubicBezTo>
                    <a:pt x="307" y="109"/>
                    <a:pt x="309" y="107"/>
                    <a:pt x="309" y="106"/>
                  </a:cubicBezTo>
                  <a:cubicBezTo>
                    <a:pt x="313" y="109"/>
                    <a:pt x="316" y="111"/>
                    <a:pt x="320" y="114"/>
                  </a:cubicBezTo>
                  <a:cubicBezTo>
                    <a:pt x="319" y="111"/>
                    <a:pt x="319" y="110"/>
                    <a:pt x="320" y="107"/>
                  </a:cubicBezTo>
                  <a:cubicBezTo>
                    <a:pt x="321" y="105"/>
                    <a:pt x="323" y="105"/>
                    <a:pt x="326" y="105"/>
                  </a:cubicBezTo>
                  <a:cubicBezTo>
                    <a:pt x="323" y="104"/>
                    <a:pt x="320" y="105"/>
                    <a:pt x="318" y="103"/>
                  </a:cubicBezTo>
                  <a:cubicBezTo>
                    <a:pt x="320" y="101"/>
                    <a:pt x="324" y="102"/>
                    <a:pt x="327" y="102"/>
                  </a:cubicBezTo>
                  <a:cubicBezTo>
                    <a:pt x="326" y="101"/>
                    <a:pt x="326" y="101"/>
                    <a:pt x="325" y="100"/>
                  </a:cubicBezTo>
                  <a:cubicBezTo>
                    <a:pt x="325" y="100"/>
                    <a:pt x="326" y="100"/>
                    <a:pt x="327" y="100"/>
                  </a:cubicBezTo>
                  <a:cubicBezTo>
                    <a:pt x="326" y="100"/>
                    <a:pt x="325" y="99"/>
                    <a:pt x="325" y="99"/>
                  </a:cubicBezTo>
                  <a:cubicBezTo>
                    <a:pt x="326" y="99"/>
                    <a:pt x="327" y="98"/>
                    <a:pt x="328" y="98"/>
                  </a:cubicBezTo>
                  <a:cubicBezTo>
                    <a:pt x="330" y="97"/>
                    <a:pt x="331" y="98"/>
                    <a:pt x="332" y="97"/>
                  </a:cubicBezTo>
                  <a:cubicBezTo>
                    <a:pt x="334" y="98"/>
                    <a:pt x="335" y="98"/>
                    <a:pt x="337" y="97"/>
                  </a:cubicBezTo>
                  <a:cubicBezTo>
                    <a:pt x="340" y="97"/>
                    <a:pt x="342" y="96"/>
                    <a:pt x="345" y="96"/>
                  </a:cubicBezTo>
                  <a:cubicBezTo>
                    <a:pt x="350" y="97"/>
                    <a:pt x="355" y="97"/>
                    <a:pt x="359" y="99"/>
                  </a:cubicBezTo>
                  <a:cubicBezTo>
                    <a:pt x="357" y="99"/>
                    <a:pt x="354" y="99"/>
                    <a:pt x="351" y="99"/>
                  </a:cubicBezTo>
                  <a:cubicBezTo>
                    <a:pt x="353" y="99"/>
                    <a:pt x="356" y="99"/>
                    <a:pt x="358" y="101"/>
                  </a:cubicBezTo>
                  <a:cubicBezTo>
                    <a:pt x="355" y="101"/>
                    <a:pt x="353" y="100"/>
                    <a:pt x="350" y="100"/>
                  </a:cubicBezTo>
                  <a:cubicBezTo>
                    <a:pt x="352" y="101"/>
                    <a:pt x="354" y="101"/>
                    <a:pt x="356" y="101"/>
                  </a:cubicBezTo>
                  <a:cubicBezTo>
                    <a:pt x="355" y="104"/>
                    <a:pt x="350" y="103"/>
                    <a:pt x="348" y="103"/>
                  </a:cubicBezTo>
                  <a:cubicBezTo>
                    <a:pt x="349" y="103"/>
                    <a:pt x="351" y="103"/>
                    <a:pt x="353" y="104"/>
                  </a:cubicBezTo>
                  <a:cubicBezTo>
                    <a:pt x="352" y="104"/>
                    <a:pt x="350" y="104"/>
                    <a:pt x="350" y="105"/>
                  </a:cubicBezTo>
                  <a:cubicBezTo>
                    <a:pt x="350" y="106"/>
                    <a:pt x="348" y="105"/>
                    <a:pt x="347" y="105"/>
                  </a:cubicBezTo>
                  <a:cubicBezTo>
                    <a:pt x="348" y="107"/>
                    <a:pt x="348" y="108"/>
                    <a:pt x="349" y="110"/>
                  </a:cubicBezTo>
                  <a:cubicBezTo>
                    <a:pt x="347" y="110"/>
                    <a:pt x="346" y="110"/>
                    <a:pt x="344" y="110"/>
                  </a:cubicBezTo>
                  <a:cubicBezTo>
                    <a:pt x="346" y="112"/>
                    <a:pt x="348" y="113"/>
                    <a:pt x="350" y="115"/>
                  </a:cubicBezTo>
                  <a:cubicBezTo>
                    <a:pt x="351" y="116"/>
                    <a:pt x="352" y="117"/>
                    <a:pt x="353" y="118"/>
                  </a:cubicBezTo>
                  <a:cubicBezTo>
                    <a:pt x="354" y="119"/>
                    <a:pt x="353" y="120"/>
                    <a:pt x="354" y="121"/>
                  </a:cubicBezTo>
                  <a:cubicBezTo>
                    <a:pt x="359" y="124"/>
                    <a:pt x="365" y="124"/>
                    <a:pt x="370" y="127"/>
                  </a:cubicBezTo>
                  <a:close/>
                  <a:moveTo>
                    <a:pt x="492" y="100"/>
                  </a:moveTo>
                  <a:cubicBezTo>
                    <a:pt x="492" y="99"/>
                    <a:pt x="493" y="99"/>
                    <a:pt x="493" y="98"/>
                  </a:cubicBezTo>
                  <a:cubicBezTo>
                    <a:pt x="494" y="97"/>
                    <a:pt x="493" y="96"/>
                    <a:pt x="494" y="95"/>
                  </a:cubicBezTo>
                  <a:cubicBezTo>
                    <a:pt x="498" y="95"/>
                    <a:pt x="502" y="95"/>
                    <a:pt x="506" y="95"/>
                  </a:cubicBezTo>
                  <a:cubicBezTo>
                    <a:pt x="506" y="95"/>
                    <a:pt x="505" y="96"/>
                    <a:pt x="504" y="96"/>
                  </a:cubicBezTo>
                  <a:cubicBezTo>
                    <a:pt x="504" y="96"/>
                    <a:pt x="504" y="96"/>
                    <a:pt x="505" y="96"/>
                  </a:cubicBezTo>
                  <a:cubicBezTo>
                    <a:pt x="504" y="96"/>
                    <a:pt x="503" y="97"/>
                    <a:pt x="502" y="98"/>
                  </a:cubicBezTo>
                  <a:cubicBezTo>
                    <a:pt x="504" y="98"/>
                    <a:pt x="505" y="98"/>
                    <a:pt x="506" y="97"/>
                  </a:cubicBezTo>
                  <a:cubicBezTo>
                    <a:pt x="507" y="96"/>
                    <a:pt x="508" y="97"/>
                    <a:pt x="509" y="98"/>
                  </a:cubicBezTo>
                  <a:cubicBezTo>
                    <a:pt x="506" y="98"/>
                    <a:pt x="503" y="98"/>
                    <a:pt x="500" y="99"/>
                  </a:cubicBezTo>
                  <a:cubicBezTo>
                    <a:pt x="499" y="100"/>
                    <a:pt x="497" y="101"/>
                    <a:pt x="496" y="101"/>
                  </a:cubicBezTo>
                  <a:cubicBezTo>
                    <a:pt x="495" y="101"/>
                    <a:pt x="495" y="98"/>
                    <a:pt x="493" y="99"/>
                  </a:cubicBezTo>
                  <a:cubicBezTo>
                    <a:pt x="494" y="99"/>
                    <a:pt x="494" y="100"/>
                    <a:pt x="494" y="100"/>
                  </a:cubicBezTo>
                  <a:cubicBezTo>
                    <a:pt x="494" y="100"/>
                    <a:pt x="493" y="100"/>
                    <a:pt x="492" y="100"/>
                  </a:cubicBezTo>
                  <a:close/>
                  <a:moveTo>
                    <a:pt x="382" y="20"/>
                  </a:moveTo>
                  <a:cubicBezTo>
                    <a:pt x="385" y="20"/>
                    <a:pt x="391" y="19"/>
                    <a:pt x="393" y="21"/>
                  </a:cubicBezTo>
                  <a:cubicBezTo>
                    <a:pt x="389" y="21"/>
                    <a:pt x="386" y="21"/>
                    <a:pt x="382" y="20"/>
                  </a:cubicBezTo>
                  <a:close/>
                  <a:moveTo>
                    <a:pt x="8" y="306"/>
                  </a:moveTo>
                  <a:cubicBezTo>
                    <a:pt x="5" y="306"/>
                    <a:pt x="2" y="306"/>
                    <a:pt x="0" y="306"/>
                  </a:cubicBezTo>
                  <a:cubicBezTo>
                    <a:pt x="1" y="305"/>
                    <a:pt x="2" y="304"/>
                    <a:pt x="3" y="302"/>
                  </a:cubicBezTo>
                  <a:cubicBezTo>
                    <a:pt x="4" y="301"/>
                    <a:pt x="6" y="299"/>
                    <a:pt x="6" y="298"/>
                  </a:cubicBezTo>
                  <a:cubicBezTo>
                    <a:pt x="6" y="299"/>
                    <a:pt x="8" y="300"/>
                    <a:pt x="6" y="301"/>
                  </a:cubicBezTo>
                  <a:cubicBezTo>
                    <a:pt x="8" y="301"/>
                    <a:pt x="7" y="302"/>
                    <a:pt x="7" y="303"/>
                  </a:cubicBezTo>
                  <a:cubicBezTo>
                    <a:pt x="7" y="303"/>
                    <a:pt x="7" y="304"/>
                    <a:pt x="6" y="303"/>
                  </a:cubicBezTo>
                  <a:cubicBezTo>
                    <a:pt x="7" y="304"/>
                    <a:pt x="7" y="305"/>
                    <a:pt x="8" y="306"/>
                  </a:cubicBezTo>
                  <a:close/>
                  <a:moveTo>
                    <a:pt x="1691" y="181"/>
                  </a:moveTo>
                  <a:cubicBezTo>
                    <a:pt x="1689" y="178"/>
                    <a:pt x="1686" y="180"/>
                    <a:pt x="1683" y="182"/>
                  </a:cubicBezTo>
                  <a:cubicBezTo>
                    <a:pt x="1686" y="182"/>
                    <a:pt x="1683" y="186"/>
                    <a:pt x="1680" y="184"/>
                  </a:cubicBezTo>
                  <a:cubicBezTo>
                    <a:pt x="1678" y="183"/>
                    <a:pt x="1676" y="181"/>
                    <a:pt x="1674" y="182"/>
                  </a:cubicBezTo>
                  <a:cubicBezTo>
                    <a:pt x="1675" y="183"/>
                    <a:pt x="1677" y="184"/>
                    <a:pt x="1679" y="185"/>
                  </a:cubicBezTo>
                  <a:cubicBezTo>
                    <a:pt x="1678" y="186"/>
                    <a:pt x="1677" y="185"/>
                    <a:pt x="1675" y="185"/>
                  </a:cubicBezTo>
                  <a:cubicBezTo>
                    <a:pt x="1674" y="185"/>
                    <a:pt x="1672" y="185"/>
                    <a:pt x="1671" y="186"/>
                  </a:cubicBezTo>
                  <a:cubicBezTo>
                    <a:pt x="1670" y="184"/>
                    <a:pt x="1668" y="185"/>
                    <a:pt x="1667" y="184"/>
                  </a:cubicBezTo>
                  <a:cubicBezTo>
                    <a:pt x="1665" y="184"/>
                    <a:pt x="1663" y="181"/>
                    <a:pt x="1661" y="183"/>
                  </a:cubicBezTo>
                  <a:cubicBezTo>
                    <a:pt x="1663" y="183"/>
                    <a:pt x="1663" y="185"/>
                    <a:pt x="1664" y="185"/>
                  </a:cubicBezTo>
                  <a:cubicBezTo>
                    <a:pt x="1666" y="185"/>
                    <a:pt x="1666" y="186"/>
                    <a:pt x="1665" y="186"/>
                  </a:cubicBezTo>
                  <a:cubicBezTo>
                    <a:pt x="1666" y="186"/>
                    <a:pt x="1667" y="186"/>
                    <a:pt x="1668" y="186"/>
                  </a:cubicBezTo>
                  <a:cubicBezTo>
                    <a:pt x="1667" y="187"/>
                    <a:pt x="1668" y="188"/>
                    <a:pt x="1666" y="188"/>
                  </a:cubicBezTo>
                  <a:cubicBezTo>
                    <a:pt x="1665" y="188"/>
                    <a:pt x="1663" y="188"/>
                    <a:pt x="1662" y="189"/>
                  </a:cubicBezTo>
                  <a:cubicBezTo>
                    <a:pt x="1664" y="189"/>
                    <a:pt x="1666" y="189"/>
                    <a:pt x="1668" y="189"/>
                  </a:cubicBezTo>
                  <a:cubicBezTo>
                    <a:pt x="1667" y="189"/>
                    <a:pt x="1667" y="189"/>
                    <a:pt x="1667" y="190"/>
                  </a:cubicBezTo>
                  <a:cubicBezTo>
                    <a:pt x="1667" y="190"/>
                    <a:pt x="1668" y="190"/>
                    <a:pt x="1668" y="190"/>
                  </a:cubicBezTo>
                  <a:cubicBezTo>
                    <a:pt x="1667" y="192"/>
                    <a:pt x="1667" y="192"/>
                    <a:pt x="1664" y="192"/>
                  </a:cubicBezTo>
                  <a:cubicBezTo>
                    <a:pt x="1662" y="192"/>
                    <a:pt x="1658" y="191"/>
                    <a:pt x="1658" y="194"/>
                  </a:cubicBezTo>
                  <a:cubicBezTo>
                    <a:pt x="1660" y="193"/>
                    <a:pt x="1661" y="192"/>
                    <a:pt x="1662" y="193"/>
                  </a:cubicBezTo>
                  <a:cubicBezTo>
                    <a:pt x="1661" y="194"/>
                    <a:pt x="1660" y="194"/>
                    <a:pt x="1659" y="195"/>
                  </a:cubicBezTo>
                  <a:cubicBezTo>
                    <a:pt x="1662" y="194"/>
                    <a:pt x="1664" y="196"/>
                    <a:pt x="1667" y="198"/>
                  </a:cubicBezTo>
                  <a:cubicBezTo>
                    <a:pt x="1664" y="198"/>
                    <a:pt x="1663" y="198"/>
                    <a:pt x="1661" y="196"/>
                  </a:cubicBezTo>
                  <a:cubicBezTo>
                    <a:pt x="1661" y="195"/>
                    <a:pt x="1657" y="197"/>
                    <a:pt x="1661" y="198"/>
                  </a:cubicBezTo>
                  <a:cubicBezTo>
                    <a:pt x="1662" y="200"/>
                    <a:pt x="1660" y="200"/>
                    <a:pt x="1658" y="200"/>
                  </a:cubicBezTo>
                  <a:cubicBezTo>
                    <a:pt x="1657" y="200"/>
                    <a:pt x="1656" y="199"/>
                    <a:pt x="1655" y="199"/>
                  </a:cubicBezTo>
                  <a:cubicBezTo>
                    <a:pt x="1658" y="199"/>
                    <a:pt x="1656" y="196"/>
                    <a:pt x="1655" y="195"/>
                  </a:cubicBezTo>
                  <a:cubicBezTo>
                    <a:pt x="1655" y="196"/>
                    <a:pt x="1655" y="197"/>
                    <a:pt x="1656" y="197"/>
                  </a:cubicBezTo>
                  <a:cubicBezTo>
                    <a:pt x="1655" y="198"/>
                    <a:pt x="1654" y="199"/>
                    <a:pt x="1652" y="199"/>
                  </a:cubicBezTo>
                  <a:cubicBezTo>
                    <a:pt x="1651" y="198"/>
                    <a:pt x="1650" y="198"/>
                    <a:pt x="1649" y="198"/>
                  </a:cubicBezTo>
                  <a:cubicBezTo>
                    <a:pt x="1648" y="197"/>
                    <a:pt x="1649" y="196"/>
                    <a:pt x="1649" y="196"/>
                  </a:cubicBezTo>
                  <a:cubicBezTo>
                    <a:pt x="1646" y="195"/>
                    <a:pt x="1641" y="195"/>
                    <a:pt x="1639" y="192"/>
                  </a:cubicBezTo>
                  <a:cubicBezTo>
                    <a:pt x="1640" y="195"/>
                    <a:pt x="1636" y="194"/>
                    <a:pt x="1635" y="193"/>
                  </a:cubicBezTo>
                  <a:cubicBezTo>
                    <a:pt x="1635" y="193"/>
                    <a:pt x="1635" y="193"/>
                    <a:pt x="1636" y="192"/>
                  </a:cubicBezTo>
                  <a:cubicBezTo>
                    <a:pt x="1634" y="192"/>
                    <a:pt x="1632" y="191"/>
                    <a:pt x="1630" y="191"/>
                  </a:cubicBezTo>
                  <a:cubicBezTo>
                    <a:pt x="1631" y="191"/>
                    <a:pt x="1632" y="191"/>
                    <a:pt x="1633" y="190"/>
                  </a:cubicBezTo>
                  <a:cubicBezTo>
                    <a:pt x="1632" y="189"/>
                    <a:pt x="1631" y="189"/>
                    <a:pt x="1630" y="188"/>
                  </a:cubicBezTo>
                  <a:cubicBezTo>
                    <a:pt x="1631" y="188"/>
                    <a:pt x="1631" y="187"/>
                    <a:pt x="1631" y="187"/>
                  </a:cubicBezTo>
                  <a:cubicBezTo>
                    <a:pt x="1629" y="186"/>
                    <a:pt x="1627" y="185"/>
                    <a:pt x="1624" y="185"/>
                  </a:cubicBezTo>
                  <a:cubicBezTo>
                    <a:pt x="1622" y="184"/>
                    <a:pt x="1618" y="184"/>
                    <a:pt x="1617" y="185"/>
                  </a:cubicBezTo>
                  <a:cubicBezTo>
                    <a:pt x="1614" y="186"/>
                    <a:pt x="1611" y="186"/>
                    <a:pt x="1609" y="186"/>
                  </a:cubicBezTo>
                  <a:cubicBezTo>
                    <a:pt x="1608" y="186"/>
                    <a:pt x="1605" y="186"/>
                    <a:pt x="1605" y="186"/>
                  </a:cubicBezTo>
                  <a:cubicBezTo>
                    <a:pt x="1604" y="185"/>
                    <a:pt x="1606" y="184"/>
                    <a:pt x="1606" y="183"/>
                  </a:cubicBezTo>
                  <a:cubicBezTo>
                    <a:pt x="1605" y="183"/>
                    <a:pt x="1604" y="184"/>
                    <a:pt x="1603" y="183"/>
                  </a:cubicBezTo>
                  <a:cubicBezTo>
                    <a:pt x="1602" y="182"/>
                    <a:pt x="1601" y="180"/>
                    <a:pt x="1600" y="179"/>
                  </a:cubicBezTo>
                  <a:cubicBezTo>
                    <a:pt x="1603" y="180"/>
                    <a:pt x="1602" y="180"/>
                    <a:pt x="1604" y="178"/>
                  </a:cubicBezTo>
                  <a:cubicBezTo>
                    <a:pt x="1604" y="178"/>
                    <a:pt x="1605" y="178"/>
                    <a:pt x="1605" y="177"/>
                  </a:cubicBezTo>
                  <a:cubicBezTo>
                    <a:pt x="1605" y="177"/>
                    <a:pt x="1605" y="176"/>
                    <a:pt x="1605" y="175"/>
                  </a:cubicBezTo>
                  <a:cubicBezTo>
                    <a:pt x="1603" y="177"/>
                    <a:pt x="1603" y="178"/>
                    <a:pt x="1601" y="178"/>
                  </a:cubicBezTo>
                  <a:cubicBezTo>
                    <a:pt x="1600" y="178"/>
                    <a:pt x="1600" y="177"/>
                    <a:pt x="1599" y="177"/>
                  </a:cubicBezTo>
                  <a:cubicBezTo>
                    <a:pt x="1598" y="176"/>
                    <a:pt x="1597" y="177"/>
                    <a:pt x="1597" y="176"/>
                  </a:cubicBezTo>
                  <a:cubicBezTo>
                    <a:pt x="1598" y="179"/>
                    <a:pt x="1595" y="180"/>
                    <a:pt x="1594" y="178"/>
                  </a:cubicBezTo>
                  <a:cubicBezTo>
                    <a:pt x="1593" y="179"/>
                    <a:pt x="1592" y="179"/>
                    <a:pt x="1591" y="179"/>
                  </a:cubicBezTo>
                  <a:cubicBezTo>
                    <a:pt x="1591" y="182"/>
                    <a:pt x="1591" y="182"/>
                    <a:pt x="1594" y="183"/>
                  </a:cubicBezTo>
                  <a:cubicBezTo>
                    <a:pt x="1595" y="183"/>
                    <a:pt x="1597" y="184"/>
                    <a:pt x="1597" y="186"/>
                  </a:cubicBezTo>
                  <a:cubicBezTo>
                    <a:pt x="1596" y="186"/>
                    <a:pt x="1596" y="186"/>
                    <a:pt x="1595" y="186"/>
                  </a:cubicBezTo>
                  <a:cubicBezTo>
                    <a:pt x="1596" y="188"/>
                    <a:pt x="1594" y="189"/>
                    <a:pt x="1592" y="190"/>
                  </a:cubicBezTo>
                  <a:cubicBezTo>
                    <a:pt x="1590" y="191"/>
                    <a:pt x="1588" y="191"/>
                    <a:pt x="1586" y="192"/>
                  </a:cubicBezTo>
                  <a:cubicBezTo>
                    <a:pt x="1586" y="193"/>
                    <a:pt x="1585" y="194"/>
                    <a:pt x="1584" y="194"/>
                  </a:cubicBezTo>
                  <a:cubicBezTo>
                    <a:pt x="1583" y="194"/>
                    <a:pt x="1582" y="193"/>
                    <a:pt x="1581" y="194"/>
                  </a:cubicBezTo>
                  <a:cubicBezTo>
                    <a:pt x="1579" y="195"/>
                    <a:pt x="1578" y="196"/>
                    <a:pt x="1576" y="196"/>
                  </a:cubicBezTo>
                  <a:cubicBezTo>
                    <a:pt x="1576" y="196"/>
                    <a:pt x="1576" y="196"/>
                    <a:pt x="1577" y="195"/>
                  </a:cubicBezTo>
                  <a:cubicBezTo>
                    <a:pt x="1574" y="195"/>
                    <a:pt x="1572" y="195"/>
                    <a:pt x="1570" y="195"/>
                  </a:cubicBezTo>
                  <a:cubicBezTo>
                    <a:pt x="1569" y="195"/>
                    <a:pt x="1567" y="196"/>
                    <a:pt x="1566" y="195"/>
                  </a:cubicBezTo>
                  <a:cubicBezTo>
                    <a:pt x="1565" y="195"/>
                    <a:pt x="1565" y="194"/>
                    <a:pt x="1564" y="193"/>
                  </a:cubicBezTo>
                  <a:cubicBezTo>
                    <a:pt x="1562" y="192"/>
                    <a:pt x="1561" y="191"/>
                    <a:pt x="1558" y="190"/>
                  </a:cubicBezTo>
                  <a:cubicBezTo>
                    <a:pt x="1557" y="190"/>
                    <a:pt x="1556" y="190"/>
                    <a:pt x="1555" y="190"/>
                  </a:cubicBezTo>
                  <a:cubicBezTo>
                    <a:pt x="1554" y="190"/>
                    <a:pt x="1554" y="190"/>
                    <a:pt x="1554" y="191"/>
                  </a:cubicBezTo>
                  <a:cubicBezTo>
                    <a:pt x="1555" y="192"/>
                    <a:pt x="1557" y="192"/>
                    <a:pt x="1558" y="192"/>
                  </a:cubicBezTo>
                  <a:cubicBezTo>
                    <a:pt x="1560" y="192"/>
                    <a:pt x="1560" y="192"/>
                    <a:pt x="1562" y="193"/>
                  </a:cubicBezTo>
                  <a:cubicBezTo>
                    <a:pt x="1561" y="193"/>
                    <a:pt x="1560" y="193"/>
                    <a:pt x="1560" y="193"/>
                  </a:cubicBezTo>
                  <a:cubicBezTo>
                    <a:pt x="1559" y="193"/>
                    <a:pt x="1559" y="194"/>
                    <a:pt x="1558" y="194"/>
                  </a:cubicBezTo>
                  <a:cubicBezTo>
                    <a:pt x="1557" y="194"/>
                    <a:pt x="1556" y="193"/>
                    <a:pt x="1555" y="193"/>
                  </a:cubicBezTo>
                  <a:cubicBezTo>
                    <a:pt x="1553" y="193"/>
                    <a:pt x="1552" y="192"/>
                    <a:pt x="1551" y="192"/>
                  </a:cubicBezTo>
                  <a:cubicBezTo>
                    <a:pt x="1550" y="191"/>
                    <a:pt x="1549" y="193"/>
                    <a:pt x="1548" y="193"/>
                  </a:cubicBezTo>
                  <a:cubicBezTo>
                    <a:pt x="1544" y="192"/>
                    <a:pt x="1537" y="194"/>
                    <a:pt x="1533" y="195"/>
                  </a:cubicBezTo>
                  <a:cubicBezTo>
                    <a:pt x="1535" y="195"/>
                    <a:pt x="1537" y="195"/>
                    <a:pt x="1539" y="195"/>
                  </a:cubicBezTo>
                  <a:cubicBezTo>
                    <a:pt x="1541" y="194"/>
                    <a:pt x="1543" y="194"/>
                    <a:pt x="1544" y="194"/>
                  </a:cubicBezTo>
                  <a:cubicBezTo>
                    <a:pt x="1546" y="194"/>
                    <a:pt x="1548" y="194"/>
                    <a:pt x="1550" y="193"/>
                  </a:cubicBezTo>
                  <a:cubicBezTo>
                    <a:pt x="1551" y="192"/>
                    <a:pt x="1554" y="193"/>
                    <a:pt x="1553" y="195"/>
                  </a:cubicBezTo>
                  <a:cubicBezTo>
                    <a:pt x="1555" y="195"/>
                    <a:pt x="1557" y="197"/>
                    <a:pt x="1559" y="196"/>
                  </a:cubicBezTo>
                  <a:cubicBezTo>
                    <a:pt x="1560" y="195"/>
                    <a:pt x="1564" y="193"/>
                    <a:pt x="1564" y="195"/>
                  </a:cubicBezTo>
                  <a:cubicBezTo>
                    <a:pt x="1563" y="198"/>
                    <a:pt x="1564" y="198"/>
                    <a:pt x="1567" y="199"/>
                  </a:cubicBezTo>
                  <a:cubicBezTo>
                    <a:pt x="1568" y="200"/>
                    <a:pt x="1572" y="202"/>
                    <a:pt x="1571" y="199"/>
                  </a:cubicBezTo>
                  <a:cubicBezTo>
                    <a:pt x="1573" y="199"/>
                    <a:pt x="1575" y="201"/>
                    <a:pt x="1576" y="202"/>
                  </a:cubicBezTo>
                  <a:cubicBezTo>
                    <a:pt x="1575" y="202"/>
                    <a:pt x="1574" y="202"/>
                    <a:pt x="1574" y="203"/>
                  </a:cubicBezTo>
                  <a:cubicBezTo>
                    <a:pt x="1576" y="203"/>
                    <a:pt x="1576" y="204"/>
                    <a:pt x="1577" y="206"/>
                  </a:cubicBezTo>
                  <a:cubicBezTo>
                    <a:pt x="1575" y="207"/>
                    <a:pt x="1573" y="207"/>
                    <a:pt x="1572" y="208"/>
                  </a:cubicBezTo>
                  <a:cubicBezTo>
                    <a:pt x="1574" y="209"/>
                    <a:pt x="1576" y="207"/>
                    <a:pt x="1578" y="207"/>
                  </a:cubicBezTo>
                  <a:cubicBezTo>
                    <a:pt x="1577" y="208"/>
                    <a:pt x="1576" y="209"/>
                    <a:pt x="1576" y="210"/>
                  </a:cubicBezTo>
                  <a:cubicBezTo>
                    <a:pt x="1577" y="210"/>
                    <a:pt x="1578" y="209"/>
                    <a:pt x="1579" y="209"/>
                  </a:cubicBezTo>
                  <a:cubicBezTo>
                    <a:pt x="1578" y="210"/>
                    <a:pt x="1578" y="211"/>
                    <a:pt x="1578" y="211"/>
                  </a:cubicBezTo>
                  <a:cubicBezTo>
                    <a:pt x="1578" y="211"/>
                    <a:pt x="1579" y="210"/>
                    <a:pt x="1579" y="210"/>
                  </a:cubicBezTo>
                  <a:cubicBezTo>
                    <a:pt x="1579" y="213"/>
                    <a:pt x="1585" y="211"/>
                    <a:pt x="1584" y="214"/>
                  </a:cubicBezTo>
                  <a:cubicBezTo>
                    <a:pt x="1584" y="214"/>
                    <a:pt x="1583" y="214"/>
                    <a:pt x="1583" y="214"/>
                  </a:cubicBezTo>
                  <a:cubicBezTo>
                    <a:pt x="1582" y="215"/>
                    <a:pt x="1584" y="215"/>
                    <a:pt x="1585" y="215"/>
                  </a:cubicBezTo>
                  <a:cubicBezTo>
                    <a:pt x="1585" y="215"/>
                    <a:pt x="1586" y="218"/>
                    <a:pt x="1586" y="218"/>
                  </a:cubicBezTo>
                  <a:cubicBezTo>
                    <a:pt x="1586" y="219"/>
                    <a:pt x="1584" y="219"/>
                    <a:pt x="1583" y="220"/>
                  </a:cubicBezTo>
                  <a:cubicBezTo>
                    <a:pt x="1582" y="221"/>
                    <a:pt x="1582" y="220"/>
                    <a:pt x="1581" y="220"/>
                  </a:cubicBezTo>
                  <a:cubicBezTo>
                    <a:pt x="1582" y="222"/>
                    <a:pt x="1581" y="222"/>
                    <a:pt x="1580" y="223"/>
                  </a:cubicBezTo>
                  <a:cubicBezTo>
                    <a:pt x="1578" y="219"/>
                    <a:pt x="1568" y="220"/>
                    <a:pt x="1563" y="219"/>
                  </a:cubicBezTo>
                  <a:cubicBezTo>
                    <a:pt x="1563" y="218"/>
                    <a:pt x="1563" y="217"/>
                    <a:pt x="1564" y="216"/>
                  </a:cubicBezTo>
                  <a:cubicBezTo>
                    <a:pt x="1563" y="217"/>
                    <a:pt x="1562" y="217"/>
                    <a:pt x="1562" y="218"/>
                  </a:cubicBezTo>
                  <a:cubicBezTo>
                    <a:pt x="1562" y="217"/>
                    <a:pt x="1561" y="217"/>
                    <a:pt x="1561" y="216"/>
                  </a:cubicBezTo>
                  <a:cubicBezTo>
                    <a:pt x="1560" y="217"/>
                    <a:pt x="1560" y="217"/>
                    <a:pt x="1560" y="219"/>
                  </a:cubicBezTo>
                  <a:cubicBezTo>
                    <a:pt x="1559" y="219"/>
                    <a:pt x="1561" y="219"/>
                    <a:pt x="1562" y="219"/>
                  </a:cubicBezTo>
                  <a:cubicBezTo>
                    <a:pt x="1560" y="220"/>
                    <a:pt x="1559" y="220"/>
                    <a:pt x="1557" y="221"/>
                  </a:cubicBezTo>
                  <a:cubicBezTo>
                    <a:pt x="1557" y="220"/>
                    <a:pt x="1557" y="219"/>
                    <a:pt x="1557" y="219"/>
                  </a:cubicBezTo>
                  <a:cubicBezTo>
                    <a:pt x="1556" y="221"/>
                    <a:pt x="1556" y="220"/>
                    <a:pt x="1553" y="221"/>
                  </a:cubicBezTo>
                  <a:cubicBezTo>
                    <a:pt x="1551" y="222"/>
                    <a:pt x="1548" y="223"/>
                    <a:pt x="1545" y="224"/>
                  </a:cubicBezTo>
                  <a:cubicBezTo>
                    <a:pt x="1544" y="224"/>
                    <a:pt x="1544" y="224"/>
                    <a:pt x="1542" y="224"/>
                  </a:cubicBezTo>
                  <a:cubicBezTo>
                    <a:pt x="1542" y="224"/>
                    <a:pt x="1542" y="226"/>
                    <a:pt x="1542" y="226"/>
                  </a:cubicBezTo>
                  <a:cubicBezTo>
                    <a:pt x="1540" y="226"/>
                    <a:pt x="1537" y="225"/>
                    <a:pt x="1535" y="225"/>
                  </a:cubicBezTo>
                  <a:cubicBezTo>
                    <a:pt x="1536" y="226"/>
                    <a:pt x="1537" y="226"/>
                    <a:pt x="1538" y="227"/>
                  </a:cubicBezTo>
                  <a:cubicBezTo>
                    <a:pt x="1536" y="227"/>
                    <a:pt x="1533" y="228"/>
                    <a:pt x="1531" y="228"/>
                  </a:cubicBezTo>
                  <a:cubicBezTo>
                    <a:pt x="1531" y="228"/>
                    <a:pt x="1531" y="227"/>
                    <a:pt x="1531" y="227"/>
                  </a:cubicBezTo>
                  <a:cubicBezTo>
                    <a:pt x="1530" y="227"/>
                    <a:pt x="1530" y="227"/>
                    <a:pt x="1529" y="228"/>
                  </a:cubicBezTo>
                  <a:cubicBezTo>
                    <a:pt x="1530" y="228"/>
                    <a:pt x="1530" y="228"/>
                    <a:pt x="1530" y="229"/>
                  </a:cubicBezTo>
                  <a:cubicBezTo>
                    <a:pt x="1528" y="230"/>
                    <a:pt x="1527" y="229"/>
                    <a:pt x="1525" y="228"/>
                  </a:cubicBezTo>
                  <a:cubicBezTo>
                    <a:pt x="1525" y="229"/>
                    <a:pt x="1525" y="231"/>
                    <a:pt x="1525" y="231"/>
                  </a:cubicBezTo>
                  <a:cubicBezTo>
                    <a:pt x="1523" y="231"/>
                    <a:pt x="1523" y="230"/>
                    <a:pt x="1523" y="232"/>
                  </a:cubicBezTo>
                  <a:cubicBezTo>
                    <a:pt x="1523" y="233"/>
                    <a:pt x="1518" y="232"/>
                    <a:pt x="1517" y="232"/>
                  </a:cubicBezTo>
                  <a:cubicBezTo>
                    <a:pt x="1518" y="233"/>
                    <a:pt x="1518" y="233"/>
                    <a:pt x="1519" y="234"/>
                  </a:cubicBezTo>
                  <a:cubicBezTo>
                    <a:pt x="1518" y="234"/>
                    <a:pt x="1518" y="234"/>
                    <a:pt x="1517" y="234"/>
                  </a:cubicBezTo>
                  <a:cubicBezTo>
                    <a:pt x="1517" y="234"/>
                    <a:pt x="1517" y="235"/>
                    <a:pt x="1517" y="235"/>
                  </a:cubicBezTo>
                  <a:cubicBezTo>
                    <a:pt x="1516" y="235"/>
                    <a:pt x="1515" y="235"/>
                    <a:pt x="1514" y="235"/>
                  </a:cubicBezTo>
                  <a:cubicBezTo>
                    <a:pt x="1514" y="235"/>
                    <a:pt x="1514" y="236"/>
                    <a:pt x="1515" y="236"/>
                  </a:cubicBezTo>
                  <a:cubicBezTo>
                    <a:pt x="1514" y="236"/>
                    <a:pt x="1513" y="236"/>
                    <a:pt x="1513" y="236"/>
                  </a:cubicBezTo>
                  <a:cubicBezTo>
                    <a:pt x="1513" y="236"/>
                    <a:pt x="1513" y="237"/>
                    <a:pt x="1514" y="237"/>
                  </a:cubicBezTo>
                  <a:cubicBezTo>
                    <a:pt x="1513" y="237"/>
                    <a:pt x="1512" y="237"/>
                    <a:pt x="1511" y="236"/>
                  </a:cubicBezTo>
                  <a:cubicBezTo>
                    <a:pt x="1511" y="237"/>
                    <a:pt x="1512" y="238"/>
                    <a:pt x="1511" y="239"/>
                  </a:cubicBezTo>
                  <a:cubicBezTo>
                    <a:pt x="1511" y="238"/>
                    <a:pt x="1510" y="238"/>
                    <a:pt x="1510" y="237"/>
                  </a:cubicBezTo>
                  <a:cubicBezTo>
                    <a:pt x="1510" y="240"/>
                    <a:pt x="1507" y="239"/>
                    <a:pt x="1505" y="239"/>
                  </a:cubicBezTo>
                  <a:cubicBezTo>
                    <a:pt x="1506" y="239"/>
                    <a:pt x="1506" y="240"/>
                    <a:pt x="1506" y="240"/>
                  </a:cubicBezTo>
                  <a:cubicBezTo>
                    <a:pt x="1505" y="240"/>
                    <a:pt x="1505" y="240"/>
                    <a:pt x="1504" y="241"/>
                  </a:cubicBezTo>
                  <a:cubicBezTo>
                    <a:pt x="1504" y="241"/>
                    <a:pt x="1503" y="243"/>
                    <a:pt x="1502" y="243"/>
                  </a:cubicBezTo>
                  <a:cubicBezTo>
                    <a:pt x="1501" y="243"/>
                    <a:pt x="1497" y="242"/>
                    <a:pt x="1497" y="244"/>
                  </a:cubicBezTo>
                  <a:cubicBezTo>
                    <a:pt x="1497" y="243"/>
                    <a:pt x="1496" y="243"/>
                    <a:pt x="1496" y="242"/>
                  </a:cubicBezTo>
                  <a:cubicBezTo>
                    <a:pt x="1496" y="243"/>
                    <a:pt x="1495" y="243"/>
                    <a:pt x="1495" y="244"/>
                  </a:cubicBezTo>
                  <a:cubicBezTo>
                    <a:pt x="1496" y="244"/>
                    <a:pt x="1497" y="244"/>
                    <a:pt x="1496" y="245"/>
                  </a:cubicBezTo>
                  <a:cubicBezTo>
                    <a:pt x="1496" y="245"/>
                    <a:pt x="1495" y="245"/>
                    <a:pt x="1495" y="245"/>
                  </a:cubicBezTo>
                  <a:cubicBezTo>
                    <a:pt x="1495" y="247"/>
                    <a:pt x="1495" y="250"/>
                    <a:pt x="1492" y="249"/>
                  </a:cubicBezTo>
                  <a:cubicBezTo>
                    <a:pt x="1491" y="249"/>
                    <a:pt x="1489" y="248"/>
                    <a:pt x="1488" y="246"/>
                  </a:cubicBezTo>
                  <a:cubicBezTo>
                    <a:pt x="1489" y="246"/>
                    <a:pt x="1490" y="246"/>
                    <a:pt x="1490" y="245"/>
                  </a:cubicBezTo>
                  <a:cubicBezTo>
                    <a:pt x="1488" y="245"/>
                    <a:pt x="1488" y="245"/>
                    <a:pt x="1486" y="243"/>
                  </a:cubicBezTo>
                  <a:cubicBezTo>
                    <a:pt x="1485" y="242"/>
                    <a:pt x="1484" y="242"/>
                    <a:pt x="1482" y="242"/>
                  </a:cubicBezTo>
                  <a:cubicBezTo>
                    <a:pt x="1483" y="242"/>
                    <a:pt x="1483" y="241"/>
                    <a:pt x="1483" y="241"/>
                  </a:cubicBezTo>
                  <a:cubicBezTo>
                    <a:pt x="1480" y="241"/>
                    <a:pt x="1477" y="241"/>
                    <a:pt x="1473" y="241"/>
                  </a:cubicBezTo>
                  <a:cubicBezTo>
                    <a:pt x="1472" y="241"/>
                    <a:pt x="1470" y="242"/>
                    <a:pt x="1469" y="243"/>
                  </a:cubicBezTo>
                  <a:cubicBezTo>
                    <a:pt x="1468" y="243"/>
                    <a:pt x="1466" y="243"/>
                    <a:pt x="1465" y="243"/>
                  </a:cubicBezTo>
                  <a:cubicBezTo>
                    <a:pt x="1465" y="243"/>
                    <a:pt x="1465" y="244"/>
                    <a:pt x="1465" y="244"/>
                  </a:cubicBezTo>
                  <a:cubicBezTo>
                    <a:pt x="1464" y="244"/>
                    <a:pt x="1464" y="243"/>
                    <a:pt x="1464" y="243"/>
                  </a:cubicBezTo>
                  <a:cubicBezTo>
                    <a:pt x="1463" y="244"/>
                    <a:pt x="1463" y="244"/>
                    <a:pt x="1461" y="244"/>
                  </a:cubicBezTo>
                  <a:cubicBezTo>
                    <a:pt x="1459" y="244"/>
                    <a:pt x="1458" y="246"/>
                    <a:pt x="1458" y="246"/>
                  </a:cubicBezTo>
                  <a:cubicBezTo>
                    <a:pt x="1456" y="248"/>
                    <a:pt x="1453" y="251"/>
                    <a:pt x="1451" y="251"/>
                  </a:cubicBezTo>
                  <a:cubicBezTo>
                    <a:pt x="1451" y="249"/>
                    <a:pt x="1451" y="247"/>
                    <a:pt x="1453" y="247"/>
                  </a:cubicBezTo>
                  <a:cubicBezTo>
                    <a:pt x="1454" y="246"/>
                    <a:pt x="1454" y="244"/>
                    <a:pt x="1452" y="244"/>
                  </a:cubicBezTo>
                  <a:cubicBezTo>
                    <a:pt x="1453" y="244"/>
                    <a:pt x="1453" y="243"/>
                    <a:pt x="1454" y="243"/>
                  </a:cubicBezTo>
                  <a:cubicBezTo>
                    <a:pt x="1451" y="244"/>
                    <a:pt x="1448" y="245"/>
                    <a:pt x="1445" y="245"/>
                  </a:cubicBezTo>
                  <a:cubicBezTo>
                    <a:pt x="1443" y="245"/>
                    <a:pt x="1445" y="246"/>
                    <a:pt x="1444" y="247"/>
                  </a:cubicBezTo>
                  <a:cubicBezTo>
                    <a:pt x="1443" y="247"/>
                    <a:pt x="1442" y="247"/>
                    <a:pt x="1442" y="247"/>
                  </a:cubicBezTo>
                  <a:cubicBezTo>
                    <a:pt x="1440" y="247"/>
                    <a:pt x="1440" y="248"/>
                    <a:pt x="1442" y="248"/>
                  </a:cubicBezTo>
                  <a:cubicBezTo>
                    <a:pt x="1441" y="250"/>
                    <a:pt x="1439" y="253"/>
                    <a:pt x="1438" y="249"/>
                  </a:cubicBezTo>
                  <a:cubicBezTo>
                    <a:pt x="1437" y="247"/>
                    <a:pt x="1436" y="247"/>
                    <a:pt x="1434" y="247"/>
                  </a:cubicBezTo>
                  <a:cubicBezTo>
                    <a:pt x="1435" y="249"/>
                    <a:pt x="1431" y="249"/>
                    <a:pt x="1433" y="251"/>
                  </a:cubicBezTo>
                  <a:cubicBezTo>
                    <a:pt x="1432" y="250"/>
                    <a:pt x="1431" y="250"/>
                    <a:pt x="1430" y="250"/>
                  </a:cubicBezTo>
                  <a:cubicBezTo>
                    <a:pt x="1431" y="249"/>
                    <a:pt x="1432" y="248"/>
                    <a:pt x="1433" y="248"/>
                  </a:cubicBezTo>
                  <a:cubicBezTo>
                    <a:pt x="1431" y="248"/>
                    <a:pt x="1429" y="248"/>
                    <a:pt x="1427" y="248"/>
                  </a:cubicBezTo>
                  <a:cubicBezTo>
                    <a:pt x="1427" y="248"/>
                    <a:pt x="1427" y="249"/>
                    <a:pt x="1427" y="249"/>
                  </a:cubicBezTo>
                  <a:cubicBezTo>
                    <a:pt x="1426" y="249"/>
                    <a:pt x="1425" y="250"/>
                    <a:pt x="1424" y="250"/>
                  </a:cubicBezTo>
                  <a:cubicBezTo>
                    <a:pt x="1423" y="251"/>
                    <a:pt x="1424" y="252"/>
                    <a:pt x="1425" y="252"/>
                  </a:cubicBezTo>
                  <a:cubicBezTo>
                    <a:pt x="1424" y="253"/>
                    <a:pt x="1422" y="253"/>
                    <a:pt x="1422" y="254"/>
                  </a:cubicBezTo>
                  <a:cubicBezTo>
                    <a:pt x="1422" y="255"/>
                    <a:pt x="1423" y="255"/>
                    <a:pt x="1424" y="256"/>
                  </a:cubicBezTo>
                  <a:cubicBezTo>
                    <a:pt x="1423" y="256"/>
                    <a:pt x="1423" y="257"/>
                    <a:pt x="1422" y="257"/>
                  </a:cubicBezTo>
                  <a:cubicBezTo>
                    <a:pt x="1423" y="258"/>
                    <a:pt x="1423" y="259"/>
                    <a:pt x="1422" y="260"/>
                  </a:cubicBezTo>
                  <a:cubicBezTo>
                    <a:pt x="1422" y="258"/>
                    <a:pt x="1420" y="256"/>
                    <a:pt x="1419" y="258"/>
                  </a:cubicBezTo>
                  <a:cubicBezTo>
                    <a:pt x="1420" y="259"/>
                    <a:pt x="1420" y="259"/>
                    <a:pt x="1421" y="260"/>
                  </a:cubicBezTo>
                  <a:cubicBezTo>
                    <a:pt x="1420" y="260"/>
                    <a:pt x="1419" y="260"/>
                    <a:pt x="1418" y="261"/>
                  </a:cubicBezTo>
                  <a:cubicBezTo>
                    <a:pt x="1418" y="262"/>
                    <a:pt x="1417" y="262"/>
                    <a:pt x="1416" y="263"/>
                  </a:cubicBezTo>
                  <a:cubicBezTo>
                    <a:pt x="1414" y="264"/>
                    <a:pt x="1413" y="265"/>
                    <a:pt x="1412" y="267"/>
                  </a:cubicBezTo>
                  <a:cubicBezTo>
                    <a:pt x="1411" y="268"/>
                    <a:pt x="1410" y="269"/>
                    <a:pt x="1410" y="270"/>
                  </a:cubicBezTo>
                  <a:cubicBezTo>
                    <a:pt x="1409" y="271"/>
                    <a:pt x="1411" y="272"/>
                    <a:pt x="1411" y="273"/>
                  </a:cubicBezTo>
                  <a:cubicBezTo>
                    <a:pt x="1412" y="274"/>
                    <a:pt x="1413" y="273"/>
                    <a:pt x="1414" y="273"/>
                  </a:cubicBezTo>
                  <a:cubicBezTo>
                    <a:pt x="1415" y="274"/>
                    <a:pt x="1413" y="275"/>
                    <a:pt x="1415" y="274"/>
                  </a:cubicBezTo>
                  <a:cubicBezTo>
                    <a:pt x="1415" y="272"/>
                    <a:pt x="1415" y="272"/>
                    <a:pt x="1417" y="272"/>
                  </a:cubicBezTo>
                  <a:cubicBezTo>
                    <a:pt x="1418" y="272"/>
                    <a:pt x="1419" y="273"/>
                    <a:pt x="1420" y="273"/>
                  </a:cubicBezTo>
                  <a:cubicBezTo>
                    <a:pt x="1421" y="273"/>
                    <a:pt x="1424" y="273"/>
                    <a:pt x="1423" y="275"/>
                  </a:cubicBezTo>
                  <a:cubicBezTo>
                    <a:pt x="1422" y="276"/>
                    <a:pt x="1422" y="276"/>
                    <a:pt x="1420" y="277"/>
                  </a:cubicBezTo>
                  <a:cubicBezTo>
                    <a:pt x="1418" y="278"/>
                    <a:pt x="1417" y="278"/>
                    <a:pt x="1418" y="280"/>
                  </a:cubicBezTo>
                  <a:cubicBezTo>
                    <a:pt x="1418" y="282"/>
                    <a:pt x="1419" y="282"/>
                    <a:pt x="1418" y="283"/>
                  </a:cubicBezTo>
                  <a:cubicBezTo>
                    <a:pt x="1416" y="285"/>
                    <a:pt x="1419" y="285"/>
                    <a:pt x="1419" y="285"/>
                  </a:cubicBezTo>
                  <a:cubicBezTo>
                    <a:pt x="1420" y="287"/>
                    <a:pt x="1421" y="286"/>
                    <a:pt x="1423" y="285"/>
                  </a:cubicBezTo>
                  <a:cubicBezTo>
                    <a:pt x="1422" y="286"/>
                    <a:pt x="1422" y="287"/>
                    <a:pt x="1422" y="287"/>
                  </a:cubicBezTo>
                  <a:cubicBezTo>
                    <a:pt x="1423" y="288"/>
                    <a:pt x="1423" y="289"/>
                    <a:pt x="1423" y="290"/>
                  </a:cubicBezTo>
                  <a:cubicBezTo>
                    <a:pt x="1423" y="291"/>
                    <a:pt x="1422" y="295"/>
                    <a:pt x="1421" y="294"/>
                  </a:cubicBezTo>
                  <a:cubicBezTo>
                    <a:pt x="1418" y="293"/>
                    <a:pt x="1417" y="293"/>
                    <a:pt x="1418" y="290"/>
                  </a:cubicBezTo>
                  <a:cubicBezTo>
                    <a:pt x="1418" y="289"/>
                    <a:pt x="1421" y="290"/>
                    <a:pt x="1421" y="288"/>
                  </a:cubicBezTo>
                  <a:cubicBezTo>
                    <a:pt x="1420" y="287"/>
                    <a:pt x="1420" y="289"/>
                    <a:pt x="1418" y="289"/>
                  </a:cubicBezTo>
                  <a:cubicBezTo>
                    <a:pt x="1417" y="289"/>
                    <a:pt x="1415" y="289"/>
                    <a:pt x="1414" y="289"/>
                  </a:cubicBezTo>
                  <a:cubicBezTo>
                    <a:pt x="1414" y="291"/>
                    <a:pt x="1416" y="290"/>
                    <a:pt x="1416" y="291"/>
                  </a:cubicBezTo>
                  <a:cubicBezTo>
                    <a:pt x="1415" y="291"/>
                    <a:pt x="1414" y="291"/>
                    <a:pt x="1412" y="292"/>
                  </a:cubicBezTo>
                  <a:cubicBezTo>
                    <a:pt x="1411" y="293"/>
                    <a:pt x="1411" y="294"/>
                    <a:pt x="1410" y="295"/>
                  </a:cubicBezTo>
                  <a:cubicBezTo>
                    <a:pt x="1409" y="296"/>
                    <a:pt x="1407" y="297"/>
                    <a:pt x="1407" y="299"/>
                  </a:cubicBezTo>
                  <a:cubicBezTo>
                    <a:pt x="1407" y="300"/>
                    <a:pt x="1408" y="302"/>
                    <a:pt x="1408" y="303"/>
                  </a:cubicBezTo>
                  <a:cubicBezTo>
                    <a:pt x="1409" y="305"/>
                    <a:pt x="1414" y="307"/>
                    <a:pt x="1411" y="309"/>
                  </a:cubicBezTo>
                  <a:cubicBezTo>
                    <a:pt x="1408" y="311"/>
                    <a:pt x="1407" y="311"/>
                    <a:pt x="1403" y="311"/>
                  </a:cubicBezTo>
                  <a:cubicBezTo>
                    <a:pt x="1403" y="311"/>
                    <a:pt x="1403" y="310"/>
                    <a:pt x="1403" y="310"/>
                  </a:cubicBezTo>
                  <a:cubicBezTo>
                    <a:pt x="1399" y="309"/>
                    <a:pt x="1394" y="313"/>
                    <a:pt x="1391" y="315"/>
                  </a:cubicBezTo>
                  <a:cubicBezTo>
                    <a:pt x="1390" y="315"/>
                    <a:pt x="1389" y="318"/>
                    <a:pt x="1389" y="319"/>
                  </a:cubicBezTo>
                  <a:cubicBezTo>
                    <a:pt x="1389" y="320"/>
                    <a:pt x="1390" y="320"/>
                    <a:pt x="1390" y="320"/>
                  </a:cubicBezTo>
                  <a:cubicBezTo>
                    <a:pt x="1390" y="322"/>
                    <a:pt x="1390" y="322"/>
                    <a:pt x="1389" y="322"/>
                  </a:cubicBezTo>
                  <a:cubicBezTo>
                    <a:pt x="1390" y="323"/>
                    <a:pt x="1390" y="324"/>
                    <a:pt x="1390" y="325"/>
                  </a:cubicBezTo>
                  <a:cubicBezTo>
                    <a:pt x="1390" y="325"/>
                    <a:pt x="1391" y="325"/>
                    <a:pt x="1391" y="325"/>
                  </a:cubicBezTo>
                  <a:cubicBezTo>
                    <a:pt x="1391" y="326"/>
                    <a:pt x="1391" y="326"/>
                    <a:pt x="1391" y="327"/>
                  </a:cubicBezTo>
                  <a:cubicBezTo>
                    <a:pt x="1390" y="327"/>
                    <a:pt x="1389" y="326"/>
                    <a:pt x="1388" y="326"/>
                  </a:cubicBezTo>
                  <a:cubicBezTo>
                    <a:pt x="1388" y="325"/>
                    <a:pt x="1388" y="325"/>
                    <a:pt x="1389" y="324"/>
                  </a:cubicBezTo>
                  <a:cubicBezTo>
                    <a:pt x="1388" y="325"/>
                    <a:pt x="1387" y="326"/>
                    <a:pt x="1386" y="326"/>
                  </a:cubicBezTo>
                  <a:cubicBezTo>
                    <a:pt x="1385" y="326"/>
                    <a:pt x="1384" y="326"/>
                    <a:pt x="1383" y="326"/>
                  </a:cubicBezTo>
                  <a:cubicBezTo>
                    <a:pt x="1381" y="327"/>
                    <a:pt x="1379" y="328"/>
                    <a:pt x="1378" y="329"/>
                  </a:cubicBezTo>
                  <a:cubicBezTo>
                    <a:pt x="1377" y="328"/>
                    <a:pt x="1377" y="328"/>
                    <a:pt x="1376" y="327"/>
                  </a:cubicBezTo>
                  <a:cubicBezTo>
                    <a:pt x="1376" y="328"/>
                    <a:pt x="1375" y="328"/>
                    <a:pt x="1375" y="329"/>
                  </a:cubicBezTo>
                  <a:cubicBezTo>
                    <a:pt x="1376" y="329"/>
                    <a:pt x="1376" y="330"/>
                    <a:pt x="1377" y="330"/>
                  </a:cubicBezTo>
                  <a:cubicBezTo>
                    <a:pt x="1376" y="330"/>
                    <a:pt x="1375" y="331"/>
                    <a:pt x="1375" y="331"/>
                  </a:cubicBezTo>
                  <a:cubicBezTo>
                    <a:pt x="1376" y="331"/>
                    <a:pt x="1376" y="331"/>
                    <a:pt x="1376" y="332"/>
                  </a:cubicBezTo>
                  <a:cubicBezTo>
                    <a:pt x="1376" y="332"/>
                    <a:pt x="1375" y="332"/>
                    <a:pt x="1375" y="332"/>
                  </a:cubicBezTo>
                  <a:cubicBezTo>
                    <a:pt x="1375" y="333"/>
                    <a:pt x="1376" y="333"/>
                    <a:pt x="1376" y="334"/>
                  </a:cubicBezTo>
                  <a:cubicBezTo>
                    <a:pt x="1376" y="334"/>
                    <a:pt x="1375" y="334"/>
                    <a:pt x="1375" y="334"/>
                  </a:cubicBezTo>
                  <a:cubicBezTo>
                    <a:pt x="1375" y="335"/>
                    <a:pt x="1376" y="335"/>
                    <a:pt x="1377" y="335"/>
                  </a:cubicBezTo>
                  <a:cubicBezTo>
                    <a:pt x="1376" y="335"/>
                    <a:pt x="1376" y="335"/>
                    <a:pt x="1375" y="335"/>
                  </a:cubicBezTo>
                  <a:cubicBezTo>
                    <a:pt x="1376" y="336"/>
                    <a:pt x="1376" y="336"/>
                    <a:pt x="1376" y="336"/>
                  </a:cubicBezTo>
                  <a:cubicBezTo>
                    <a:pt x="1376" y="337"/>
                    <a:pt x="1375" y="337"/>
                    <a:pt x="1375" y="337"/>
                  </a:cubicBezTo>
                  <a:cubicBezTo>
                    <a:pt x="1375" y="337"/>
                    <a:pt x="1375" y="337"/>
                    <a:pt x="1375" y="338"/>
                  </a:cubicBezTo>
                  <a:cubicBezTo>
                    <a:pt x="1373" y="337"/>
                    <a:pt x="1373" y="338"/>
                    <a:pt x="1373" y="340"/>
                  </a:cubicBezTo>
                  <a:cubicBezTo>
                    <a:pt x="1372" y="341"/>
                    <a:pt x="1371" y="341"/>
                    <a:pt x="1370" y="342"/>
                  </a:cubicBezTo>
                  <a:cubicBezTo>
                    <a:pt x="1369" y="343"/>
                    <a:pt x="1371" y="343"/>
                    <a:pt x="1369" y="344"/>
                  </a:cubicBezTo>
                  <a:cubicBezTo>
                    <a:pt x="1368" y="344"/>
                    <a:pt x="1367" y="345"/>
                    <a:pt x="1366" y="345"/>
                  </a:cubicBezTo>
                  <a:cubicBezTo>
                    <a:pt x="1366" y="346"/>
                    <a:pt x="1366" y="347"/>
                    <a:pt x="1366" y="347"/>
                  </a:cubicBezTo>
                  <a:cubicBezTo>
                    <a:pt x="1365" y="347"/>
                    <a:pt x="1364" y="347"/>
                    <a:pt x="1364" y="347"/>
                  </a:cubicBezTo>
                  <a:cubicBezTo>
                    <a:pt x="1363" y="347"/>
                    <a:pt x="1362" y="348"/>
                    <a:pt x="1362" y="349"/>
                  </a:cubicBezTo>
                  <a:cubicBezTo>
                    <a:pt x="1360" y="350"/>
                    <a:pt x="1358" y="353"/>
                    <a:pt x="1356" y="352"/>
                  </a:cubicBezTo>
                  <a:cubicBezTo>
                    <a:pt x="1358" y="351"/>
                    <a:pt x="1358" y="350"/>
                    <a:pt x="1358" y="348"/>
                  </a:cubicBezTo>
                  <a:cubicBezTo>
                    <a:pt x="1354" y="350"/>
                    <a:pt x="1355" y="343"/>
                    <a:pt x="1355" y="342"/>
                  </a:cubicBezTo>
                  <a:cubicBezTo>
                    <a:pt x="1355" y="338"/>
                    <a:pt x="1355" y="337"/>
                    <a:pt x="1353" y="334"/>
                  </a:cubicBezTo>
                  <a:cubicBezTo>
                    <a:pt x="1354" y="334"/>
                    <a:pt x="1354" y="334"/>
                    <a:pt x="1355" y="333"/>
                  </a:cubicBezTo>
                  <a:cubicBezTo>
                    <a:pt x="1354" y="334"/>
                    <a:pt x="1352" y="331"/>
                    <a:pt x="1352" y="330"/>
                  </a:cubicBezTo>
                  <a:cubicBezTo>
                    <a:pt x="1352" y="327"/>
                    <a:pt x="1351" y="325"/>
                    <a:pt x="1350" y="323"/>
                  </a:cubicBezTo>
                  <a:cubicBezTo>
                    <a:pt x="1349" y="318"/>
                    <a:pt x="1349" y="314"/>
                    <a:pt x="1347" y="310"/>
                  </a:cubicBezTo>
                  <a:cubicBezTo>
                    <a:pt x="1346" y="305"/>
                    <a:pt x="1346" y="301"/>
                    <a:pt x="1347" y="296"/>
                  </a:cubicBezTo>
                  <a:cubicBezTo>
                    <a:pt x="1347" y="295"/>
                    <a:pt x="1347" y="294"/>
                    <a:pt x="1347" y="293"/>
                  </a:cubicBezTo>
                  <a:cubicBezTo>
                    <a:pt x="1347" y="293"/>
                    <a:pt x="1349" y="293"/>
                    <a:pt x="1349" y="292"/>
                  </a:cubicBezTo>
                  <a:cubicBezTo>
                    <a:pt x="1349" y="290"/>
                    <a:pt x="1350" y="288"/>
                    <a:pt x="1350" y="286"/>
                  </a:cubicBezTo>
                  <a:cubicBezTo>
                    <a:pt x="1352" y="288"/>
                    <a:pt x="1355" y="278"/>
                    <a:pt x="1358" y="282"/>
                  </a:cubicBezTo>
                  <a:cubicBezTo>
                    <a:pt x="1358" y="280"/>
                    <a:pt x="1359" y="279"/>
                    <a:pt x="1360" y="277"/>
                  </a:cubicBezTo>
                  <a:cubicBezTo>
                    <a:pt x="1361" y="276"/>
                    <a:pt x="1358" y="275"/>
                    <a:pt x="1358" y="274"/>
                  </a:cubicBezTo>
                  <a:cubicBezTo>
                    <a:pt x="1359" y="274"/>
                    <a:pt x="1360" y="274"/>
                    <a:pt x="1360" y="273"/>
                  </a:cubicBezTo>
                  <a:cubicBezTo>
                    <a:pt x="1362" y="274"/>
                    <a:pt x="1362" y="275"/>
                    <a:pt x="1364" y="274"/>
                  </a:cubicBezTo>
                  <a:cubicBezTo>
                    <a:pt x="1365" y="273"/>
                    <a:pt x="1365" y="273"/>
                    <a:pt x="1366" y="272"/>
                  </a:cubicBezTo>
                  <a:cubicBezTo>
                    <a:pt x="1368" y="269"/>
                    <a:pt x="1372" y="270"/>
                    <a:pt x="1374" y="272"/>
                  </a:cubicBezTo>
                  <a:cubicBezTo>
                    <a:pt x="1373" y="271"/>
                    <a:pt x="1373" y="270"/>
                    <a:pt x="1373" y="270"/>
                  </a:cubicBezTo>
                  <a:cubicBezTo>
                    <a:pt x="1375" y="269"/>
                    <a:pt x="1378" y="268"/>
                    <a:pt x="1380" y="266"/>
                  </a:cubicBezTo>
                  <a:cubicBezTo>
                    <a:pt x="1382" y="265"/>
                    <a:pt x="1384" y="264"/>
                    <a:pt x="1386" y="264"/>
                  </a:cubicBezTo>
                  <a:cubicBezTo>
                    <a:pt x="1385" y="262"/>
                    <a:pt x="1386" y="262"/>
                    <a:pt x="1387" y="261"/>
                  </a:cubicBezTo>
                  <a:cubicBezTo>
                    <a:pt x="1388" y="261"/>
                    <a:pt x="1387" y="260"/>
                    <a:pt x="1388" y="259"/>
                  </a:cubicBezTo>
                  <a:cubicBezTo>
                    <a:pt x="1390" y="258"/>
                    <a:pt x="1392" y="256"/>
                    <a:pt x="1394" y="256"/>
                  </a:cubicBezTo>
                  <a:cubicBezTo>
                    <a:pt x="1395" y="256"/>
                    <a:pt x="1394" y="254"/>
                    <a:pt x="1395" y="253"/>
                  </a:cubicBezTo>
                  <a:cubicBezTo>
                    <a:pt x="1395" y="253"/>
                    <a:pt x="1398" y="253"/>
                    <a:pt x="1398" y="253"/>
                  </a:cubicBezTo>
                  <a:cubicBezTo>
                    <a:pt x="1400" y="253"/>
                    <a:pt x="1401" y="251"/>
                    <a:pt x="1402" y="250"/>
                  </a:cubicBezTo>
                  <a:cubicBezTo>
                    <a:pt x="1404" y="249"/>
                    <a:pt x="1407" y="248"/>
                    <a:pt x="1409" y="246"/>
                  </a:cubicBezTo>
                  <a:cubicBezTo>
                    <a:pt x="1410" y="245"/>
                    <a:pt x="1409" y="244"/>
                    <a:pt x="1410" y="244"/>
                  </a:cubicBezTo>
                  <a:cubicBezTo>
                    <a:pt x="1411" y="243"/>
                    <a:pt x="1412" y="243"/>
                    <a:pt x="1413" y="243"/>
                  </a:cubicBezTo>
                  <a:cubicBezTo>
                    <a:pt x="1414" y="242"/>
                    <a:pt x="1416" y="242"/>
                    <a:pt x="1417" y="241"/>
                  </a:cubicBezTo>
                  <a:cubicBezTo>
                    <a:pt x="1418" y="241"/>
                    <a:pt x="1418" y="240"/>
                    <a:pt x="1419" y="240"/>
                  </a:cubicBezTo>
                  <a:cubicBezTo>
                    <a:pt x="1420" y="240"/>
                    <a:pt x="1421" y="240"/>
                    <a:pt x="1421" y="240"/>
                  </a:cubicBezTo>
                  <a:cubicBezTo>
                    <a:pt x="1421" y="239"/>
                    <a:pt x="1421" y="239"/>
                    <a:pt x="1421" y="239"/>
                  </a:cubicBezTo>
                  <a:cubicBezTo>
                    <a:pt x="1423" y="239"/>
                    <a:pt x="1424" y="239"/>
                    <a:pt x="1423" y="240"/>
                  </a:cubicBezTo>
                  <a:cubicBezTo>
                    <a:pt x="1425" y="237"/>
                    <a:pt x="1427" y="240"/>
                    <a:pt x="1428" y="237"/>
                  </a:cubicBezTo>
                  <a:cubicBezTo>
                    <a:pt x="1427" y="237"/>
                    <a:pt x="1426" y="236"/>
                    <a:pt x="1425" y="236"/>
                  </a:cubicBezTo>
                  <a:cubicBezTo>
                    <a:pt x="1426" y="235"/>
                    <a:pt x="1427" y="235"/>
                    <a:pt x="1429" y="235"/>
                  </a:cubicBezTo>
                  <a:cubicBezTo>
                    <a:pt x="1430" y="235"/>
                    <a:pt x="1431" y="233"/>
                    <a:pt x="1430" y="232"/>
                  </a:cubicBezTo>
                  <a:cubicBezTo>
                    <a:pt x="1430" y="232"/>
                    <a:pt x="1429" y="232"/>
                    <a:pt x="1428" y="232"/>
                  </a:cubicBezTo>
                  <a:cubicBezTo>
                    <a:pt x="1428" y="231"/>
                    <a:pt x="1429" y="229"/>
                    <a:pt x="1431" y="230"/>
                  </a:cubicBezTo>
                  <a:cubicBezTo>
                    <a:pt x="1430" y="228"/>
                    <a:pt x="1430" y="228"/>
                    <a:pt x="1431" y="227"/>
                  </a:cubicBezTo>
                  <a:cubicBezTo>
                    <a:pt x="1432" y="226"/>
                    <a:pt x="1431" y="225"/>
                    <a:pt x="1431" y="225"/>
                  </a:cubicBezTo>
                  <a:cubicBezTo>
                    <a:pt x="1431" y="222"/>
                    <a:pt x="1432" y="223"/>
                    <a:pt x="1434" y="222"/>
                  </a:cubicBezTo>
                  <a:cubicBezTo>
                    <a:pt x="1435" y="221"/>
                    <a:pt x="1435" y="220"/>
                    <a:pt x="1436" y="220"/>
                  </a:cubicBezTo>
                  <a:cubicBezTo>
                    <a:pt x="1437" y="221"/>
                    <a:pt x="1437" y="221"/>
                    <a:pt x="1438" y="221"/>
                  </a:cubicBezTo>
                  <a:cubicBezTo>
                    <a:pt x="1440" y="221"/>
                    <a:pt x="1441" y="222"/>
                    <a:pt x="1443" y="222"/>
                  </a:cubicBezTo>
                  <a:cubicBezTo>
                    <a:pt x="1442" y="221"/>
                    <a:pt x="1442" y="221"/>
                    <a:pt x="1441" y="220"/>
                  </a:cubicBezTo>
                  <a:cubicBezTo>
                    <a:pt x="1443" y="220"/>
                    <a:pt x="1445" y="220"/>
                    <a:pt x="1447" y="220"/>
                  </a:cubicBezTo>
                  <a:cubicBezTo>
                    <a:pt x="1444" y="220"/>
                    <a:pt x="1441" y="219"/>
                    <a:pt x="1438" y="219"/>
                  </a:cubicBezTo>
                  <a:cubicBezTo>
                    <a:pt x="1437" y="219"/>
                    <a:pt x="1437" y="218"/>
                    <a:pt x="1436" y="218"/>
                  </a:cubicBezTo>
                  <a:cubicBezTo>
                    <a:pt x="1435" y="217"/>
                    <a:pt x="1434" y="218"/>
                    <a:pt x="1433" y="218"/>
                  </a:cubicBezTo>
                  <a:cubicBezTo>
                    <a:pt x="1430" y="218"/>
                    <a:pt x="1427" y="218"/>
                    <a:pt x="1424" y="219"/>
                  </a:cubicBezTo>
                  <a:cubicBezTo>
                    <a:pt x="1422" y="219"/>
                    <a:pt x="1422" y="220"/>
                    <a:pt x="1423" y="222"/>
                  </a:cubicBezTo>
                  <a:cubicBezTo>
                    <a:pt x="1422" y="222"/>
                    <a:pt x="1421" y="221"/>
                    <a:pt x="1421" y="223"/>
                  </a:cubicBezTo>
                  <a:cubicBezTo>
                    <a:pt x="1421" y="224"/>
                    <a:pt x="1421" y="225"/>
                    <a:pt x="1422" y="224"/>
                  </a:cubicBezTo>
                  <a:cubicBezTo>
                    <a:pt x="1421" y="225"/>
                    <a:pt x="1421" y="227"/>
                    <a:pt x="1420" y="228"/>
                  </a:cubicBezTo>
                  <a:cubicBezTo>
                    <a:pt x="1422" y="228"/>
                    <a:pt x="1424" y="228"/>
                    <a:pt x="1424" y="230"/>
                  </a:cubicBezTo>
                  <a:cubicBezTo>
                    <a:pt x="1423" y="230"/>
                    <a:pt x="1422" y="230"/>
                    <a:pt x="1421" y="229"/>
                  </a:cubicBezTo>
                  <a:cubicBezTo>
                    <a:pt x="1422" y="231"/>
                    <a:pt x="1420" y="231"/>
                    <a:pt x="1419" y="231"/>
                  </a:cubicBezTo>
                  <a:cubicBezTo>
                    <a:pt x="1419" y="230"/>
                    <a:pt x="1420" y="230"/>
                    <a:pt x="1420" y="229"/>
                  </a:cubicBezTo>
                  <a:cubicBezTo>
                    <a:pt x="1419" y="228"/>
                    <a:pt x="1419" y="228"/>
                    <a:pt x="1417" y="229"/>
                  </a:cubicBezTo>
                  <a:cubicBezTo>
                    <a:pt x="1418" y="229"/>
                    <a:pt x="1418" y="229"/>
                    <a:pt x="1418" y="230"/>
                  </a:cubicBezTo>
                  <a:cubicBezTo>
                    <a:pt x="1417" y="230"/>
                    <a:pt x="1416" y="229"/>
                    <a:pt x="1415" y="229"/>
                  </a:cubicBezTo>
                  <a:cubicBezTo>
                    <a:pt x="1414" y="229"/>
                    <a:pt x="1414" y="230"/>
                    <a:pt x="1413" y="231"/>
                  </a:cubicBezTo>
                  <a:cubicBezTo>
                    <a:pt x="1411" y="232"/>
                    <a:pt x="1410" y="231"/>
                    <a:pt x="1408" y="234"/>
                  </a:cubicBezTo>
                  <a:cubicBezTo>
                    <a:pt x="1408" y="233"/>
                    <a:pt x="1408" y="232"/>
                    <a:pt x="1409" y="232"/>
                  </a:cubicBezTo>
                  <a:cubicBezTo>
                    <a:pt x="1408" y="233"/>
                    <a:pt x="1408" y="234"/>
                    <a:pt x="1406" y="233"/>
                  </a:cubicBezTo>
                  <a:cubicBezTo>
                    <a:pt x="1406" y="235"/>
                    <a:pt x="1406" y="235"/>
                    <a:pt x="1405" y="236"/>
                  </a:cubicBezTo>
                  <a:cubicBezTo>
                    <a:pt x="1404" y="236"/>
                    <a:pt x="1403" y="236"/>
                    <a:pt x="1402" y="237"/>
                  </a:cubicBezTo>
                  <a:cubicBezTo>
                    <a:pt x="1401" y="238"/>
                    <a:pt x="1402" y="238"/>
                    <a:pt x="1400" y="237"/>
                  </a:cubicBezTo>
                  <a:cubicBezTo>
                    <a:pt x="1399" y="237"/>
                    <a:pt x="1399" y="238"/>
                    <a:pt x="1399" y="239"/>
                  </a:cubicBezTo>
                  <a:cubicBezTo>
                    <a:pt x="1398" y="240"/>
                    <a:pt x="1398" y="241"/>
                    <a:pt x="1397" y="240"/>
                  </a:cubicBezTo>
                  <a:cubicBezTo>
                    <a:pt x="1397" y="240"/>
                    <a:pt x="1395" y="239"/>
                    <a:pt x="1395" y="240"/>
                  </a:cubicBezTo>
                  <a:cubicBezTo>
                    <a:pt x="1393" y="242"/>
                    <a:pt x="1393" y="242"/>
                    <a:pt x="1391" y="240"/>
                  </a:cubicBezTo>
                  <a:cubicBezTo>
                    <a:pt x="1392" y="240"/>
                    <a:pt x="1392" y="240"/>
                    <a:pt x="1392" y="240"/>
                  </a:cubicBezTo>
                  <a:cubicBezTo>
                    <a:pt x="1392" y="238"/>
                    <a:pt x="1394" y="237"/>
                    <a:pt x="1395" y="236"/>
                  </a:cubicBezTo>
                  <a:cubicBezTo>
                    <a:pt x="1392" y="236"/>
                    <a:pt x="1391" y="236"/>
                    <a:pt x="1389" y="237"/>
                  </a:cubicBezTo>
                  <a:cubicBezTo>
                    <a:pt x="1390" y="236"/>
                    <a:pt x="1389" y="235"/>
                    <a:pt x="1390" y="234"/>
                  </a:cubicBezTo>
                  <a:cubicBezTo>
                    <a:pt x="1389" y="233"/>
                    <a:pt x="1388" y="233"/>
                    <a:pt x="1388" y="233"/>
                  </a:cubicBezTo>
                  <a:cubicBezTo>
                    <a:pt x="1389" y="233"/>
                    <a:pt x="1390" y="232"/>
                    <a:pt x="1391" y="232"/>
                  </a:cubicBezTo>
                  <a:cubicBezTo>
                    <a:pt x="1391" y="232"/>
                    <a:pt x="1391" y="232"/>
                    <a:pt x="1391" y="231"/>
                  </a:cubicBezTo>
                  <a:cubicBezTo>
                    <a:pt x="1392" y="231"/>
                    <a:pt x="1393" y="231"/>
                    <a:pt x="1392" y="230"/>
                  </a:cubicBezTo>
                  <a:cubicBezTo>
                    <a:pt x="1393" y="230"/>
                    <a:pt x="1393" y="230"/>
                    <a:pt x="1394" y="230"/>
                  </a:cubicBezTo>
                  <a:cubicBezTo>
                    <a:pt x="1393" y="229"/>
                    <a:pt x="1393" y="229"/>
                    <a:pt x="1393" y="229"/>
                  </a:cubicBezTo>
                  <a:cubicBezTo>
                    <a:pt x="1394" y="229"/>
                    <a:pt x="1395" y="228"/>
                    <a:pt x="1394" y="227"/>
                  </a:cubicBezTo>
                  <a:cubicBezTo>
                    <a:pt x="1393" y="225"/>
                    <a:pt x="1393" y="226"/>
                    <a:pt x="1392" y="227"/>
                  </a:cubicBezTo>
                  <a:cubicBezTo>
                    <a:pt x="1389" y="228"/>
                    <a:pt x="1387" y="228"/>
                    <a:pt x="1385" y="230"/>
                  </a:cubicBezTo>
                  <a:cubicBezTo>
                    <a:pt x="1385" y="226"/>
                    <a:pt x="1383" y="227"/>
                    <a:pt x="1380" y="227"/>
                  </a:cubicBezTo>
                  <a:cubicBezTo>
                    <a:pt x="1379" y="227"/>
                    <a:pt x="1379" y="228"/>
                    <a:pt x="1378" y="228"/>
                  </a:cubicBezTo>
                  <a:cubicBezTo>
                    <a:pt x="1378" y="228"/>
                    <a:pt x="1377" y="227"/>
                    <a:pt x="1376" y="227"/>
                  </a:cubicBezTo>
                  <a:cubicBezTo>
                    <a:pt x="1376" y="227"/>
                    <a:pt x="1376" y="228"/>
                    <a:pt x="1376" y="228"/>
                  </a:cubicBezTo>
                  <a:cubicBezTo>
                    <a:pt x="1373" y="228"/>
                    <a:pt x="1367" y="227"/>
                    <a:pt x="1365" y="229"/>
                  </a:cubicBezTo>
                  <a:cubicBezTo>
                    <a:pt x="1364" y="227"/>
                    <a:pt x="1363" y="228"/>
                    <a:pt x="1362" y="229"/>
                  </a:cubicBezTo>
                  <a:cubicBezTo>
                    <a:pt x="1361" y="230"/>
                    <a:pt x="1360" y="228"/>
                    <a:pt x="1359" y="230"/>
                  </a:cubicBezTo>
                  <a:cubicBezTo>
                    <a:pt x="1359" y="232"/>
                    <a:pt x="1358" y="230"/>
                    <a:pt x="1357" y="232"/>
                  </a:cubicBezTo>
                  <a:cubicBezTo>
                    <a:pt x="1357" y="233"/>
                    <a:pt x="1357" y="233"/>
                    <a:pt x="1358" y="235"/>
                  </a:cubicBezTo>
                  <a:cubicBezTo>
                    <a:pt x="1354" y="235"/>
                    <a:pt x="1352" y="235"/>
                    <a:pt x="1350" y="238"/>
                  </a:cubicBezTo>
                  <a:cubicBezTo>
                    <a:pt x="1349" y="240"/>
                    <a:pt x="1350" y="240"/>
                    <a:pt x="1348" y="241"/>
                  </a:cubicBezTo>
                  <a:cubicBezTo>
                    <a:pt x="1346" y="241"/>
                    <a:pt x="1345" y="241"/>
                    <a:pt x="1345" y="243"/>
                  </a:cubicBezTo>
                  <a:cubicBezTo>
                    <a:pt x="1343" y="242"/>
                    <a:pt x="1340" y="244"/>
                    <a:pt x="1339" y="245"/>
                  </a:cubicBezTo>
                  <a:cubicBezTo>
                    <a:pt x="1338" y="246"/>
                    <a:pt x="1337" y="247"/>
                    <a:pt x="1336" y="248"/>
                  </a:cubicBezTo>
                  <a:cubicBezTo>
                    <a:pt x="1335" y="249"/>
                    <a:pt x="1336" y="250"/>
                    <a:pt x="1335" y="251"/>
                  </a:cubicBezTo>
                  <a:cubicBezTo>
                    <a:pt x="1335" y="250"/>
                    <a:pt x="1334" y="249"/>
                    <a:pt x="1334" y="249"/>
                  </a:cubicBezTo>
                  <a:cubicBezTo>
                    <a:pt x="1334" y="250"/>
                    <a:pt x="1334" y="252"/>
                    <a:pt x="1334" y="253"/>
                  </a:cubicBezTo>
                  <a:cubicBezTo>
                    <a:pt x="1332" y="252"/>
                    <a:pt x="1332" y="252"/>
                    <a:pt x="1331" y="254"/>
                  </a:cubicBezTo>
                  <a:cubicBezTo>
                    <a:pt x="1332" y="254"/>
                    <a:pt x="1334" y="255"/>
                    <a:pt x="1335" y="253"/>
                  </a:cubicBezTo>
                  <a:cubicBezTo>
                    <a:pt x="1334" y="254"/>
                    <a:pt x="1335" y="255"/>
                    <a:pt x="1336" y="255"/>
                  </a:cubicBezTo>
                  <a:cubicBezTo>
                    <a:pt x="1335" y="254"/>
                    <a:pt x="1336" y="254"/>
                    <a:pt x="1335" y="253"/>
                  </a:cubicBezTo>
                  <a:cubicBezTo>
                    <a:pt x="1338" y="254"/>
                    <a:pt x="1339" y="254"/>
                    <a:pt x="1342" y="255"/>
                  </a:cubicBezTo>
                  <a:cubicBezTo>
                    <a:pt x="1341" y="255"/>
                    <a:pt x="1341" y="255"/>
                    <a:pt x="1341" y="255"/>
                  </a:cubicBezTo>
                  <a:cubicBezTo>
                    <a:pt x="1342" y="256"/>
                    <a:pt x="1342" y="256"/>
                    <a:pt x="1343" y="256"/>
                  </a:cubicBezTo>
                  <a:cubicBezTo>
                    <a:pt x="1342" y="256"/>
                    <a:pt x="1342" y="256"/>
                    <a:pt x="1342" y="256"/>
                  </a:cubicBezTo>
                  <a:cubicBezTo>
                    <a:pt x="1342" y="257"/>
                    <a:pt x="1342" y="257"/>
                    <a:pt x="1343" y="257"/>
                  </a:cubicBezTo>
                  <a:cubicBezTo>
                    <a:pt x="1341" y="257"/>
                    <a:pt x="1340" y="257"/>
                    <a:pt x="1338" y="257"/>
                  </a:cubicBezTo>
                  <a:cubicBezTo>
                    <a:pt x="1338" y="258"/>
                    <a:pt x="1338" y="258"/>
                    <a:pt x="1338" y="259"/>
                  </a:cubicBezTo>
                  <a:cubicBezTo>
                    <a:pt x="1337" y="258"/>
                    <a:pt x="1335" y="257"/>
                    <a:pt x="1333" y="257"/>
                  </a:cubicBezTo>
                  <a:cubicBezTo>
                    <a:pt x="1334" y="258"/>
                    <a:pt x="1334" y="258"/>
                    <a:pt x="1334" y="259"/>
                  </a:cubicBezTo>
                  <a:cubicBezTo>
                    <a:pt x="1333" y="259"/>
                    <a:pt x="1332" y="258"/>
                    <a:pt x="1331" y="260"/>
                  </a:cubicBezTo>
                  <a:cubicBezTo>
                    <a:pt x="1331" y="260"/>
                    <a:pt x="1330" y="258"/>
                    <a:pt x="1329" y="259"/>
                  </a:cubicBezTo>
                  <a:cubicBezTo>
                    <a:pt x="1329" y="259"/>
                    <a:pt x="1329" y="259"/>
                    <a:pt x="1328" y="258"/>
                  </a:cubicBezTo>
                  <a:cubicBezTo>
                    <a:pt x="1327" y="257"/>
                    <a:pt x="1326" y="257"/>
                    <a:pt x="1324" y="257"/>
                  </a:cubicBezTo>
                  <a:cubicBezTo>
                    <a:pt x="1324" y="257"/>
                    <a:pt x="1324" y="258"/>
                    <a:pt x="1323" y="259"/>
                  </a:cubicBezTo>
                  <a:cubicBezTo>
                    <a:pt x="1322" y="259"/>
                    <a:pt x="1321" y="258"/>
                    <a:pt x="1321" y="259"/>
                  </a:cubicBezTo>
                  <a:cubicBezTo>
                    <a:pt x="1320" y="259"/>
                    <a:pt x="1319" y="260"/>
                    <a:pt x="1320" y="261"/>
                  </a:cubicBezTo>
                  <a:cubicBezTo>
                    <a:pt x="1318" y="261"/>
                    <a:pt x="1314" y="260"/>
                    <a:pt x="1314" y="259"/>
                  </a:cubicBezTo>
                  <a:cubicBezTo>
                    <a:pt x="1315" y="261"/>
                    <a:pt x="1311" y="259"/>
                    <a:pt x="1311" y="261"/>
                  </a:cubicBezTo>
                  <a:cubicBezTo>
                    <a:pt x="1309" y="261"/>
                    <a:pt x="1307" y="261"/>
                    <a:pt x="1305" y="261"/>
                  </a:cubicBezTo>
                  <a:cubicBezTo>
                    <a:pt x="1303" y="261"/>
                    <a:pt x="1302" y="260"/>
                    <a:pt x="1301" y="258"/>
                  </a:cubicBezTo>
                  <a:cubicBezTo>
                    <a:pt x="1302" y="259"/>
                    <a:pt x="1303" y="258"/>
                    <a:pt x="1304" y="258"/>
                  </a:cubicBezTo>
                  <a:cubicBezTo>
                    <a:pt x="1305" y="257"/>
                    <a:pt x="1306" y="258"/>
                    <a:pt x="1307" y="258"/>
                  </a:cubicBezTo>
                  <a:cubicBezTo>
                    <a:pt x="1309" y="259"/>
                    <a:pt x="1312" y="258"/>
                    <a:pt x="1314" y="257"/>
                  </a:cubicBezTo>
                  <a:cubicBezTo>
                    <a:pt x="1311" y="257"/>
                    <a:pt x="1309" y="256"/>
                    <a:pt x="1307" y="256"/>
                  </a:cubicBezTo>
                  <a:cubicBezTo>
                    <a:pt x="1307" y="256"/>
                    <a:pt x="1307" y="256"/>
                    <a:pt x="1307" y="255"/>
                  </a:cubicBezTo>
                  <a:cubicBezTo>
                    <a:pt x="1306" y="254"/>
                    <a:pt x="1305" y="253"/>
                    <a:pt x="1304" y="253"/>
                  </a:cubicBezTo>
                  <a:cubicBezTo>
                    <a:pt x="1302" y="253"/>
                    <a:pt x="1300" y="253"/>
                    <a:pt x="1299" y="253"/>
                  </a:cubicBezTo>
                  <a:cubicBezTo>
                    <a:pt x="1299" y="254"/>
                    <a:pt x="1299" y="254"/>
                    <a:pt x="1300" y="255"/>
                  </a:cubicBezTo>
                  <a:cubicBezTo>
                    <a:pt x="1299" y="255"/>
                    <a:pt x="1298" y="255"/>
                    <a:pt x="1297" y="254"/>
                  </a:cubicBezTo>
                  <a:cubicBezTo>
                    <a:pt x="1297" y="254"/>
                    <a:pt x="1296" y="255"/>
                    <a:pt x="1295" y="255"/>
                  </a:cubicBezTo>
                  <a:cubicBezTo>
                    <a:pt x="1296" y="254"/>
                    <a:pt x="1297" y="254"/>
                    <a:pt x="1297" y="253"/>
                  </a:cubicBezTo>
                  <a:cubicBezTo>
                    <a:pt x="1294" y="253"/>
                    <a:pt x="1291" y="252"/>
                    <a:pt x="1287" y="251"/>
                  </a:cubicBezTo>
                  <a:cubicBezTo>
                    <a:pt x="1285" y="250"/>
                    <a:pt x="1278" y="253"/>
                    <a:pt x="1283" y="254"/>
                  </a:cubicBezTo>
                  <a:cubicBezTo>
                    <a:pt x="1282" y="254"/>
                    <a:pt x="1281" y="254"/>
                    <a:pt x="1280" y="254"/>
                  </a:cubicBezTo>
                  <a:cubicBezTo>
                    <a:pt x="1280" y="255"/>
                    <a:pt x="1280" y="256"/>
                    <a:pt x="1281" y="257"/>
                  </a:cubicBezTo>
                  <a:cubicBezTo>
                    <a:pt x="1278" y="258"/>
                    <a:pt x="1279" y="255"/>
                    <a:pt x="1279" y="253"/>
                  </a:cubicBezTo>
                  <a:cubicBezTo>
                    <a:pt x="1279" y="254"/>
                    <a:pt x="1278" y="254"/>
                    <a:pt x="1278" y="255"/>
                  </a:cubicBezTo>
                  <a:cubicBezTo>
                    <a:pt x="1277" y="255"/>
                    <a:pt x="1278" y="256"/>
                    <a:pt x="1277" y="257"/>
                  </a:cubicBezTo>
                  <a:cubicBezTo>
                    <a:pt x="1276" y="258"/>
                    <a:pt x="1274" y="258"/>
                    <a:pt x="1274" y="256"/>
                  </a:cubicBezTo>
                  <a:cubicBezTo>
                    <a:pt x="1274" y="255"/>
                    <a:pt x="1274" y="254"/>
                    <a:pt x="1272" y="255"/>
                  </a:cubicBezTo>
                  <a:cubicBezTo>
                    <a:pt x="1271" y="255"/>
                    <a:pt x="1269" y="255"/>
                    <a:pt x="1269" y="257"/>
                  </a:cubicBezTo>
                  <a:cubicBezTo>
                    <a:pt x="1268" y="257"/>
                    <a:pt x="1267" y="256"/>
                    <a:pt x="1266" y="256"/>
                  </a:cubicBezTo>
                  <a:cubicBezTo>
                    <a:pt x="1267" y="256"/>
                    <a:pt x="1266" y="257"/>
                    <a:pt x="1267" y="257"/>
                  </a:cubicBezTo>
                  <a:cubicBezTo>
                    <a:pt x="1265" y="258"/>
                    <a:pt x="1265" y="256"/>
                    <a:pt x="1264" y="256"/>
                  </a:cubicBezTo>
                  <a:cubicBezTo>
                    <a:pt x="1262" y="256"/>
                    <a:pt x="1260" y="256"/>
                    <a:pt x="1259" y="256"/>
                  </a:cubicBezTo>
                  <a:cubicBezTo>
                    <a:pt x="1258" y="256"/>
                    <a:pt x="1258" y="255"/>
                    <a:pt x="1257" y="255"/>
                  </a:cubicBezTo>
                  <a:cubicBezTo>
                    <a:pt x="1257" y="254"/>
                    <a:pt x="1256" y="255"/>
                    <a:pt x="1255" y="255"/>
                  </a:cubicBezTo>
                  <a:cubicBezTo>
                    <a:pt x="1253" y="255"/>
                    <a:pt x="1254" y="255"/>
                    <a:pt x="1254" y="257"/>
                  </a:cubicBezTo>
                  <a:cubicBezTo>
                    <a:pt x="1252" y="257"/>
                    <a:pt x="1252" y="257"/>
                    <a:pt x="1250" y="259"/>
                  </a:cubicBezTo>
                  <a:cubicBezTo>
                    <a:pt x="1250" y="258"/>
                    <a:pt x="1250" y="257"/>
                    <a:pt x="1249" y="257"/>
                  </a:cubicBezTo>
                  <a:cubicBezTo>
                    <a:pt x="1250" y="257"/>
                    <a:pt x="1251" y="256"/>
                    <a:pt x="1250" y="254"/>
                  </a:cubicBezTo>
                  <a:cubicBezTo>
                    <a:pt x="1247" y="255"/>
                    <a:pt x="1243" y="255"/>
                    <a:pt x="1239" y="256"/>
                  </a:cubicBezTo>
                  <a:cubicBezTo>
                    <a:pt x="1236" y="256"/>
                    <a:pt x="1233" y="254"/>
                    <a:pt x="1230" y="254"/>
                  </a:cubicBezTo>
                  <a:cubicBezTo>
                    <a:pt x="1224" y="256"/>
                    <a:pt x="1217" y="256"/>
                    <a:pt x="1212" y="260"/>
                  </a:cubicBezTo>
                  <a:cubicBezTo>
                    <a:pt x="1207" y="264"/>
                    <a:pt x="1198" y="265"/>
                    <a:pt x="1196" y="271"/>
                  </a:cubicBezTo>
                  <a:cubicBezTo>
                    <a:pt x="1196" y="272"/>
                    <a:pt x="1197" y="273"/>
                    <a:pt x="1196" y="273"/>
                  </a:cubicBezTo>
                  <a:cubicBezTo>
                    <a:pt x="1195" y="274"/>
                    <a:pt x="1194" y="274"/>
                    <a:pt x="1193" y="274"/>
                  </a:cubicBezTo>
                  <a:cubicBezTo>
                    <a:pt x="1191" y="275"/>
                    <a:pt x="1191" y="273"/>
                    <a:pt x="1190" y="275"/>
                  </a:cubicBezTo>
                  <a:cubicBezTo>
                    <a:pt x="1189" y="278"/>
                    <a:pt x="1188" y="276"/>
                    <a:pt x="1187" y="278"/>
                  </a:cubicBezTo>
                  <a:cubicBezTo>
                    <a:pt x="1186" y="278"/>
                    <a:pt x="1184" y="280"/>
                    <a:pt x="1182" y="279"/>
                  </a:cubicBezTo>
                  <a:cubicBezTo>
                    <a:pt x="1182" y="280"/>
                    <a:pt x="1182" y="281"/>
                    <a:pt x="1181" y="281"/>
                  </a:cubicBezTo>
                  <a:cubicBezTo>
                    <a:pt x="1180" y="281"/>
                    <a:pt x="1181" y="282"/>
                    <a:pt x="1180" y="282"/>
                  </a:cubicBezTo>
                  <a:cubicBezTo>
                    <a:pt x="1178" y="282"/>
                    <a:pt x="1178" y="282"/>
                    <a:pt x="1177" y="283"/>
                  </a:cubicBezTo>
                  <a:cubicBezTo>
                    <a:pt x="1177" y="284"/>
                    <a:pt x="1176" y="284"/>
                    <a:pt x="1175" y="284"/>
                  </a:cubicBezTo>
                  <a:cubicBezTo>
                    <a:pt x="1176" y="285"/>
                    <a:pt x="1174" y="288"/>
                    <a:pt x="1172" y="288"/>
                  </a:cubicBezTo>
                  <a:cubicBezTo>
                    <a:pt x="1172" y="288"/>
                    <a:pt x="1173" y="288"/>
                    <a:pt x="1173" y="289"/>
                  </a:cubicBezTo>
                  <a:cubicBezTo>
                    <a:pt x="1171" y="289"/>
                    <a:pt x="1170" y="291"/>
                    <a:pt x="1168" y="292"/>
                  </a:cubicBezTo>
                  <a:cubicBezTo>
                    <a:pt x="1167" y="292"/>
                    <a:pt x="1167" y="292"/>
                    <a:pt x="1166" y="293"/>
                  </a:cubicBezTo>
                  <a:cubicBezTo>
                    <a:pt x="1166" y="293"/>
                    <a:pt x="1166" y="294"/>
                    <a:pt x="1166" y="294"/>
                  </a:cubicBezTo>
                  <a:cubicBezTo>
                    <a:pt x="1165" y="295"/>
                    <a:pt x="1163" y="295"/>
                    <a:pt x="1162" y="295"/>
                  </a:cubicBezTo>
                  <a:cubicBezTo>
                    <a:pt x="1162" y="296"/>
                    <a:pt x="1162" y="297"/>
                    <a:pt x="1161" y="297"/>
                  </a:cubicBezTo>
                  <a:cubicBezTo>
                    <a:pt x="1159" y="298"/>
                    <a:pt x="1158" y="299"/>
                    <a:pt x="1157" y="299"/>
                  </a:cubicBezTo>
                  <a:cubicBezTo>
                    <a:pt x="1155" y="300"/>
                    <a:pt x="1153" y="301"/>
                    <a:pt x="1151" y="302"/>
                  </a:cubicBezTo>
                  <a:cubicBezTo>
                    <a:pt x="1149" y="303"/>
                    <a:pt x="1147" y="303"/>
                    <a:pt x="1145" y="305"/>
                  </a:cubicBezTo>
                  <a:cubicBezTo>
                    <a:pt x="1144" y="305"/>
                    <a:pt x="1143" y="307"/>
                    <a:pt x="1143" y="307"/>
                  </a:cubicBezTo>
                  <a:cubicBezTo>
                    <a:pt x="1143" y="309"/>
                    <a:pt x="1144" y="309"/>
                    <a:pt x="1146" y="309"/>
                  </a:cubicBezTo>
                  <a:cubicBezTo>
                    <a:pt x="1147" y="309"/>
                    <a:pt x="1148" y="309"/>
                    <a:pt x="1149" y="310"/>
                  </a:cubicBezTo>
                  <a:cubicBezTo>
                    <a:pt x="1149" y="310"/>
                    <a:pt x="1151" y="310"/>
                    <a:pt x="1151" y="310"/>
                  </a:cubicBezTo>
                  <a:cubicBezTo>
                    <a:pt x="1153" y="310"/>
                    <a:pt x="1157" y="311"/>
                    <a:pt x="1158" y="308"/>
                  </a:cubicBezTo>
                  <a:cubicBezTo>
                    <a:pt x="1158" y="309"/>
                    <a:pt x="1158" y="310"/>
                    <a:pt x="1158" y="310"/>
                  </a:cubicBezTo>
                  <a:cubicBezTo>
                    <a:pt x="1159" y="310"/>
                    <a:pt x="1159" y="309"/>
                    <a:pt x="1160" y="309"/>
                  </a:cubicBezTo>
                  <a:cubicBezTo>
                    <a:pt x="1160" y="309"/>
                    <a:pt x="1160" y="310"/>
                    <a:pt x="1161" y="310"/>
                  </a:cubicBezTo>
                  <a:cubicBezTo>
                    <a:pt x="1159" y="310"/>
                    <a:pt x="1158" y="311"/>
                    <a:pt x="1158" y="312"/>
                  </a:cubicBezTo>
                  <a:cubicBezTo>
                    <a:pt x="1158" y="313"/>
                    <a:pt x="1159" y="312"/>
                    <a:pt x="1159" y="314"/>
                  </a:cubicBezTo>
                  <a:cubicBezTo>
                    <a:pt x="1159" y="315"/>
                    <a:pt x="1159" y="315"/>
                    <a:pt x="1158" y="316"/>
                  </a:cubicBezTo>
                  <a:cubicBezTo>
                    <a:pt x="1157" y="317"/>
                    <a:pt x="1157" y="319"/>
                    <a:pt x="1159" y="319"/>
                  </a:cubicBezTo>
                  <a:cubicBezTo>
                    <a:pt x="1160" y="319"/>
                    <a:pt x="1160" y="318"/>
                    <a:pt x="1161" y="318"/>
                  </a:cubicBezTo>
                  <a:cubicBezTo>
                    <a:pt x="1161" y="318"/>
                    <a:pt x="1162" y="319"/>
                    <a:pt x="1163" y="319"/>
                  </a:cubicBezTo>
                  <a:cubicBezTo>
                    <a:pt x="1163" y="318"/>
                    <a:pt x="1163" y="318"/>
                    <a:pt x="1163" y="317"/>
                  </a:cubicBezTo>
                  <a:cubicBezTo>
                    <a:pt x="1163" y="316"/>
                    <a:pt x="1163" y="317"/>
                    <a:pt x="1162" y="317"/>
                  </a:cubicBezTo>
                  <a:cubicBezTo>
                    <a:pt x="1162" y="315"/>
                    <a:pt x="1161" y="315"/>
                    <a:pt x="1163" y="314"/>
                  </a:cubicBezTo>
                  <a:cubicBezTo>
                    <a:pt x="1164" y="313"/>
                    <a:pt x="1164" y="312"/>
                    <a:pt x="1166" y="313"/>
                  </a:cubicBezTo>
                  <a:cubicBezTo>
                    <a:pt x="1167" y="314"/>
                    <a:pt x="1167" y="313"/>
                    <a:pt x="1169" y="313"/>
                  </a:cubicBezTo>
                  <a:cubicBezTo>
                    <a:pt x="1167" y="315"/>
                    <a:pt x="1166" y="315"/>
                    <a:pt x="1164" y="315"/>
                  </a:cubicBezTo>
                  <a:cubicBezTo>
                    <a:pt x="1163" y="317"/>
                    <a:pt x="1165" y="317"/>
                    <a:pt x="1167" y="318"/>
                  </a:cubicBezTo>
                  <a:cubicBezTo>
                    <a:pt x="1168" y="318"/>
                    <a:pt x="1169" y="317"/>
                    <a:pt x="1170" y="316"/>
                  </a:cubicBezTo>
                  <a:cubicBezTo>
                    <a:pt x="1168" y="318"/>
                    <a:pt x="1167" y="319"/>
                    <a:pt x="1166" y="321"/>
                  </a:cubicBezTo>
                  <a:cubicBezTo>
                    <a:pt x="1166" y="321"/>
                    <a:pt x="1165" y="320"/>
                    <a:pt x="1165" y="320"/>
                  </a:cubicBezTo>
                  <a:cubicBezTo>
                    <a:pt x="1164" y="321"/>
                    <a:pt x="1163" y="321"/>
                    <a:pt x="1162" y="322"/>
                  </a:cubicBezTo>
                  <a:cubicBezTo>
                    <a:pt x="1165" y="322"/>
                    <a:pt x="1168" y="322"/>
                    <a:pt x="1170" y="321"/>
                  </a:cubicBezTo>
                  <a:cubicBezTo>
                    <a:pt x="1171" y="321"/>
                    <a:pt x="1174" y="320"/>
                    <a:pt x="1174" y="319"/>
                  </a:cubicBezTo>
                  <a:cubicBezTo>
                    <a:pt x="1174" y="317"/>
                    <a:pt x="1175" y="317"/>
                    <a:pt x="1177" y="316"/>
                  </a:cubicBezTo>
                  <a:cubicBezTo>
                    <a:pt x="1177" y="319"/>
                    <a:pt x="1177" y="319"/>
                    <a:pt x="1175" y="320"/>
                  </a:cubicBezTo>
                  <a:cubicBezTo>
                    <a:pt x="1174" y="320"/>
                    <a:pt x="1173" y="321"/>
                    <a:pt x="1173" y="321"/>
                  </a:cubicBezTo>
                  <a:cubicBezTo>
                    <a:pt x="1172" y="322"/>
                    <a:pt x="1173" y="323"/>
                    <a:pt x="1173" y="323"/>
                  </a:cubicBezTo>
                  <a:cubicBezTo>
                    <a:pt x="1175" y="322"/>
                    <a:pt x="1176" y="322"/>
                    <a:pt x="1177" y="321"/>
                  </a:cubicBezTo>
                  <a:cubicBezTo>
                    <a:pt x="1177" y="319"/>
                    <a:pt x="1178" y="318"/>
                    <a:pt x="1179" y="316"/>
                  </a:cubicBezTo>
                  <a:cubicBezTo>
                    <a:pt x="1178" y="316"/>
                    <a:pt x="1178" y="316"/>
                    <a:pt x="1178" y="317"/>
                  </a:cubicBezTo>
                  <a:cubicBezTo>
                    <a:pt x="1177" y="315"/>
                    <a:pt x="1180" y="314"/>
                    <a:pt x="1178" y="314"/>
                  </a:cubicBezTo>
                  <a:cubicBezTo>
                    <a:pt x="1178" y="313"/>
                    <a:pt x="1178" y="313"/>
                    <a:pt x="1179" y="312"/>
                  </a:cubicBezTo>
                  <a:cubicBezTo>
                    <a:pt x="1180" y="314"/>
                    <a:pt x="1182" y="314"/>
                    <a:pt x="1184" y="315"/>
                  </a:cubicBezTo>
                  <a:cubicBezTo>
                    <a:pt x="1185" y="315"/>
                    <a:pt x="1187" y="313"/>
                    <a:pt x="1188" y="312"/>
                  </a:cubicBezTo>
                  <a:cubicBezTo>
                    <a:pt x="1190" y="315"/>
                    <a:pt x="1192" y="317"/>
                    <a:pt x="1195" y="316"/>
                  </a:cubicBezTo>
                  <a:cubicBezTo>
                    <a:pt x="1190" y="322"/>
                    <a:pt x="1202" y="319"/>
                    <a:pt x="1201" y="323"/>
                  </a:cubicBezTo>
                  <a:cubicBezTo>
                    <a:pt x="1201" y="323"/>
                    <a:pt x="1201" y="323"/>
                    <a:pt x="1202" y="323"/>
                  </a:cubicBezTo>
                  <a:cubicBezTo>
                    <a:pt x="1202" y="323"/>
                    <a:pt x="1202" y="324"/>
                    <a:pt x="1202" y="324"/>
                  </a:cubicBezTo>
                  <a:cubicBezTo>
                    <a:pt x="1203" y="324"/>
                    <a:pt x="1204" y="324"/>
                    <a:pt x="1206" y="324"/>
                  </a:cubicBezTo>
                  <a:cubicBezTo>
                    <a:pt x="1206" y="325"/>
                    <a:pt x="1205" y="326"/>
                    <a:pt x="1204" y="326"/>
                  </a:cubicBezTo>
                  <a:cubicBezTo>
                    <a:pt x="1205" y="326"/>
                    <a:pt x="1204" y="328"/>
                    <a:pt x="1203" y="327"/>
                  </a:cubicBezTo>
                  <a:cubicBezTo>
                    <a:pt x="1204" y="329"/>
                    <a:pt x="1199" y="327"/>
                    <a:pt x="1198" y="327"/>
                  </a:cubicBezTo>
                  <a:cubicBezTo>
                    <a:pt x="1200" y="329"/>
                    <a:pt x="1202" y="329"/>
                    <a:pt x="1205" y="330"/>
                  </a:cubicBezTo>
                  <a:cubicBezTo>
                    <a:pt x="1202" y="331"/>
                    <a:pt x="1205" y="331"/>
                    <a:pt x="1204" y="332"/>
                  </a:cubicBezTo>
                  <a:cubicBezTo>
                    <a:pt x="1204" y="334"/>
                    <a:pt x="1202" y="333"/>
                    <a:pt x="1202" y="334"/>
                  </a:cubicBezTo>
                  <a:cubicBezTo>
                    <a:pt x="1201" y="335"/>
                    <a:pt x="1205" y="337"/>
                    <a:pt x="1206" y="337"/>
                  </a:cubicBezTo>
                  <a:cubicBezTo>
                    <a:pt x="1206" y="338"/>
                    <a:pt x="1205" y="338"/>
                    <a:pt x="1204" y="338"/>
                  </a:cubicBezTo>
                  <a:cubicBezTo>
                    <a:pt x="1204" y="339"/>
                    <a:pt x="1204" y="340"/>
                    <a:pt x="1205" y="340"/>
                  </a:cubicBezTo>
                  <a:cubicBezTo>
                    <a:pt x="1203" y="339"/>
                    <a:pt x="1203" y="342"/>
                    <a:pt x="1202" y="343"/>
                  </a:cubicBezTo>
                  <a:cubicBezTo>
                    <a:pt x="1201" y="343"/>
                    <a:pt x="1199" y="344"/>
                    <a:pt x="1200" y="344"/>
                  </a:cubicBezTo>
                  <a:cubicBezTo>
                    <a:pt x="1200" y="345"/>
                    <a:pt x="1199" y="346"/>
                    <a:pt x="1198" y="346"/>
                  </a:cubicBezTo>
                  <a:cubicBezTo>
                    <a:pt x="1199" y="346"/>
                    <a:pt x="1200" y="346"/>
                    <a:pt x="1200" y="347"/>
                  </a:cubicBezTo>
                  <a:cubicBezTo>
                    <a:pt x="1198" y="346"/>
                    <a:pt x="1199" y="349"/>
                    <a:pt x="1197" y="348"/>
                  </a:cubicBezTo>
                  <a:cubicBezTo>
                    <a:pt x="1198" y="349"/>
                    <a:pt x="1199" y="353"/>
                    <a:pt x="1196" y="352"/>
                  </a:cubicBezTo>
                  <a:cubicBezTo>
                    <a:pt x="1196" y="353"/>
                    <a:pt x="1196" y="354"/>
                    <a:pt x="1196" y="355"/>
                  </a:cubicBezTo>
                  <a:cubicBezTo>
                    <a:pt x="1194" y="356"/>
                    <a:pt x="1195" y="356"/>
                    <a:pt x="1196" y="357"/>
                  </a:cubicBezTo>
                  <a:cubicBezTo>
                    <a:pt x="1197" y="358"/>
                    <a:pt x="1196" y="359"/>
                    <a:pt x="1196" y="360"/>
                  </a:cubicBezTo>
                  <a:cubicBezTo>
                    <a:pt x="1197" y="361"/>
                    <a:pt x="1197" y="361"/>
                    <a:pt x="1199" y="361"/>
                  </a:cubicBezTo>
                  <a:cubicBezTo>
                    <a:pt x="1198" y="362"/>
                    <a:pt x="1195" y="362"/>
                    <a:pt x="1195" y="363"/>
                  </a:cubicBezTo>
                  <a:cubicBezTo>
                    <a:pt x="1194" y="364"/>
                    <a:pt x="1196" y="365"/>
                    <a:pt x="1196" y="366"/>
                  </a:cubicBezTo>
                  <a:cubicBezTo>
                    <a:pt x="1196" y="368"/>
                    <a:pt x="1196" y="369"/>
                    <a:pt x="1195" y="370"/>
                  </a:cubicBezTo>
                  <a:cubicBezTo>
                    <a:pt x="1194" y="372"/>
                    <a:pt x="1194" y="372"/>
                    <a:pt x="1192" y="373"/>
                  </a:cubicBezTo>
                  <a:cubicBezTo>
                    <a:pt x="1193" y="374"/>
                    <a:pt x="1193" y="374"/>
                    <a:pt x="1194" y="375"/>
                  </a:cubicBezTo>
                  <a:cubicBezTo>
                    <a:pt x="1193" y="373"/>
                    <a:pt x="1194" y="373"/>
                    <a:pt x="1195" y="373"/>
                  </a:cubicBezTo>
                  <a:cubicBezTo>
                    <a:pt x="1195" y="375"/>
                    <a:pt x="1194" y="376"/>
                    <a:pt x="1192" y="376"/>
                  </a:cubicBezTo>
                  <a:cubicBezTo>
                    <a:pt x="1192" y="377"/>
                    <a:pt x="1193" y="379"/>
                    <a:pt x="1193" y="380"/>
                  </a:cubicBezTo>
                  <a:cubicBezTo>
                    <a:pt x="1192" y="381"/>
                    <a:pt x="1190" y="381"/>
                    <a:pt x="1189" y="382"/>
                  </a:cubicBezTo>
                  <a:cubicBezTo>
                    <a:pt x="1187" y="384"/>
                    <a:pt x="1185" y="386"/>
                    <a:pt x="1183" y="388"/>
                  </a:cubicBezTo>
                  <a:cubicBezTo>
                    <a:pt x="1182" y="389"/>
                    <a:pt x="1182" y="390"/>
                    <a:pt x="1181" y="392"/>
                  </a:cubicBezTo>
                  <a:cubicBezTo>
                    <a:pt x="1180" y="393"/>
                    <a:pt x="1179" y="394"/>
                    <a:pt x="1178" y="395"/>
                  </a:cubicBezTo>
                  <a:cubicBezTo>
                    <a:pt x="1177" y="397"/>
                    <a:pt x="1175" y="399"/>
                    <a:pt x="1174" y="402"/>
                  </a:cubicBezTo>
                  <a:cubicBezTo>
                    <a:pt x="1174" y="403"/>
                    <a:pt x="1173" y="402"/>
                    <a:pt x="1173" y="402"/>
                  </a:cubicBezTo>
                  <a:cubicBezTo>
                    <a:pt x="1172" y="403"/>
                    <a:pt x="1172" y="404"/>
                    <a:pt x="1172" y="404"/>
                  </a:cubicBezTo>
                  <a:cubicBezTo>
                    <a:pt x="1172" y="405"/>
                    <a:pt x="1171" y="406"/>
                    <a:pt x="1170" y="407"/>
                  </a:cubicBezTo>
                  <a:cubicBezTo>
                    <a:pt x="1168" y="409"/>
                    <a:pt x="1166" y="412"/>
                    <a:pt x="1164" y="414"/>
                  </a:cubicBezTo>
                  <a:cubicBezTo>
                    <a:pt x="1163" y="415"/>
                    <a:pt x="1161" y="416"/>
                    <a:pt x="1160" y="417"/>
                  </a:cubicBezTo>
                  <a:cubicBezTo>
                    <a:pt x="1159" y="418"/>
                    <a:pt x="1158" y="419"/>
                    <a:pt x="1157" y="420"/>
                  </a:cubicBezTo>
                  <a:cubicBezTo>
                    <a:pt x="1157" y="421"/>
                    <a:pt x="1156" y="421"/>
                    <a:pt x="1156" y="422"/>
                  </a:cubicBezTo>
                  <a:cubicBezTo>
                    <a:pt x="1156" y="422"/>
                    <a:pt x="1155" y="422"/>
                    <a:pt x="1154" y="422"/>
                  </a:cubicBezTo>
                  <a:cubicBezTo>
                    <a:pt x="1153" y="423"/>
                    <a:pt x="1153" y="423"/>
                    <a:pt x="1154" y="425"/>
                  </a:cubicBezTo>
                  <a:cubicBezTo>
                    <a:pt x="1152" y="425"/>
                    <a:pt x="1150" y="425"/>
                    <a:pt x="1150" y="427"/>
                  </a:cubicBezTo>
                  <a:cubicBezTo>
                    <a:pt x="1150" y="428"/>
                    <a:pt x="1148" y="430"/>
                    <a:pt x="1147" y="430"/>
                  </a:cubicBezTo>
                  <a:cubicBezTo>
                    <a:pt x="1147" y="430"/>
                    <a:pt x="1147" y="431"/>
                    <a:pt x="1147" y="431"/>
                  </a:cubicBezTo>
                  <a:cubicBezTo>
                    <a:pt x="1146" y="431"/>
                    <a:pt x="1146" y="431"/>
                    <a:pt x="1145" y="431"/>
                  </a:cubicBezTo>
                  <a:cubicBezTo>
                    <a:pt x="1146" y="431"/>
                    <a:pt x="1146" y="431"/>
                    <a:pt x="1147" y="432"/>
                  </a:cubicBezTo>
                  <a:cubicBezTo>
                    <a:pt x="1145" y="433"/>
                    <a:pt x="1145" y="435"/>
                    <a:pt x="1143" y="434"/>
                  </a:cubicBezTo>
                  <a:cubicBezTo>
                    <a:pt x="1144" y="436"/>
                    <a:pt x="1139" y="438"/>
                    <a:pt x="1137" y="439"/>
                  </a:cubicBezTo>
                  <a:cubicBezTo>
                    <a:pt x="1134" y="441"/>
                    <a:pt x="1131" y="443"/>
                    <a:pt x="1128" y="444"/>
                  </a:cubicBezTo>
                  <a:cubicBezTo>
                    <a:pt x="1128" y="444"/>
                    <a:pt x="1128" y="443"/>
                    <a:pt x="1128" y="443"/>
                  </a:cubicBezTo>
                  <a:cubicBezTo>
                    <a:pt x="1127" y="443"/>
                    <a:pt x="1127" y="444"/>
                    <a:pt x="1126" y="444"/>
                  </a:cubicBezTo>
                  <a:cubicBezTo>
                    <a:pt x="1125" y="445"/>
                    <a:pt x="1125" y="444"/>
                    <a:pt x="1124" y="444"/>
                  </a:cubicBezTo>
                  <a:cubicBezTo>
                    <a:pt x="1123" y="446"/>
                    <a:pt x="1123" y="446"/>
                    <a:pt x="1121" y="446"/>
                  </a:cubicBezTo>
                  <a:cubicBezTo>
                    <a:pt x="1122" y="445"/>
                    <a:pt x="1122" y="445"/>
                    <a:pt x="1122" y="444"/>
                  </a:cubicBezTo>
                  <a:cubicBezTo>
                    <a:pt x="1121" y="444"/>
                    <a:pt x="1120" y="444"/>
                    <a:pt x="1119" y="444"/>
                  </a:cubicBezTo>
                  <a:cubicBezTo>
                    <a:pt x="1119" y="444"/>
                    <a:pt x="1118" y="443"/>
                    <a:pt x="1119" y="443"/>
                  </a:cubicBezTo>
                  <a:cubicBezTo>
                    <a:pt x="1118" y="443"/>
                    <a:pt x="1117" y="444"/>
                    <a:pt x="1117" y="444"/>
                  </a:cubicBezTo>
                  <a:cubicBezTo>
                    <a:pt x="1117" y="442"/>
                    <a:pt x="1115" y="444"/>
                    <a:pt x="1114" y="443"/>
                  </a:cubicBezTo>
                  <a:cubicBezTo>
                    <a:pt x="1114" y="443"/>
                    <a:pt x="1114" y="441"/>
                    <a:pt x="1114" y="440"/>
                  </a:cubicBezTo>
                  <a:cubicBezTo>
                    <a:pt x="1115" y="441"/>
                    <a:pt x="1115" y="440"/>
                    <a:pt x="1115" y="439"/>
                  </a:cubicBezTo>
                  <a:cubicBezTo>
                    <a:pt x="1114" y="439"/>
                    <a:pt x="1114" y="439"/>
                    <a:pt x="1114" y="438"/>
                  </a:cubicBezTo>
                  <a:cubicBezTo>
                    <a:pt x="1113" y="439"/>
                    <a:pt x="1112" y="440"/>
                    <a:pt x="1111" y="442"/>
                  </a:cubicBezTo>
                  <a:cubicBezTo>
                    <a:pt x="1110" y="441"/>
                    <a:pt x="1110" y="441"/>
                    <a:pt x="1109" y="440"/>
                  </a:cubicBezTo>
                  <a:cubicBezTo>
                    <a:pt x="1110" y="439"/>
                    <a:pt x="1111" y="439"/>
                    <a:pt x="1112" y="438"/>
                  </a:cubicBezTo>
                  <a:cubicBezTo>
                    <a:pt x="1111" y="437"/>
                    <a:pt x="1110" y="438"/>
                    <a:pt x="1110" y="439"/>
                  </a:cubicBezTo>
                  <a:cubicBezTo>
                    <a:pt x="1110" y="439"/>
                    <a:pt x="1109" y="438"/>
                    <a:pt x="1110" y="438"/>
                  </a:cubicBezTo>
                  <a:cubicBezTo>
                    <a:pt x="1108" y="439"/>
                    <a:pt x="1109" y="439"/>
                    <a:pt x="1108" y="441"/>
                  </a:cubicBezTo>
                  <a:cubicBezTo>
                    <a:pt x="1108" y="442"/>
                    <a:pt x="1106" y="442"/>
                    <a:pt x="1105" y="443"/>
                  </a:cubicBezTo>
                  <a:cubicBezTo>
                    <a:pt x="1105" y="443"/>
                    <a:pt x="1106" y="443"/>
                    <a:pt x="1106" y="443"/>
                  </a:cubicBezTo>
                  <a:cubicBezTo>
                    <a:pt x="1104" y="444"/>
                    <a:pt x="1104" y="444"/>
                    <a:pt x="1104" y="447"/>
                  </a:cubicBezTo>
                  <a:cubicBezTo>
                    <a:pt x="1102" y="445"/>
                    <a:pt x="1101" y="446"/>
                    <a:pt x="1100" y="448"/>
                  </a:cubicBezTo>
                  <a:cubicBezTo>
                    <a:pt x="1099" y="447"/>
                    <a:pt x="1099" y="446"/>
                    <a:pt x="1100" y="446"/>
                  </a:cubicBezTo>
                  <a:cubicBezTo>
                    <a:pt x="1099" y="446"/>
                    <a:pt x="1098" y="446"/>
                    <a:pt x="1096" y="445"/>
                  </a:cubicBezTo>
                  <a:cubicBezTo>
                    <a:pt x="1098" y="443"/>
                    <a:pt x="1099" y="443"/>
                    <a:pt x="1102" y="443"/>
                  </a:cubicBezTo>
                  <a:cubicBezTo>
                    <a:pt x="1103" y="443"/>
                    <a:pt x="1102" y="442"/>
                    <a:pt x="1103" y="441"/>
                  </a:cubicBezTo>
                  <a:cubicBezTo>
                    <a:pt x="1104" y="440"/>
                    <a:pt x="1104" y="440"/>
                    <a:pt x="1102" y="439"/>
                  </a:cubicBezTo>
                  <a:cubicBezTo>
                    <a:pt x="1103" y="439"/>
                    <a:pt x="1103" y="439"/>
                    <a:pt x="1104" y="439"/>
                  </a:cubicBezTo>
                  <a:cubicBezTo>
                    <a:pt x="1104" y="439"/>
                    <a:pt x="1104" y="438"/>
                    <a:pt x="1104" y="438"/>
                  </a:cubicBezTo>
                  <a:cubicBezTo>
                    <a:pt x="1104" y="438"/>
                    <a:pt x="1105" y="438"/>
                    <a:pt x="1105" y="438"/>
                  </a:cubicBezTo>
                  <a:cubicBezTo>
                    <a:pt x="1104" y="437"/>
                    <a:pt x="1103" y="436"/>
                    <a:pt x="1102" y="435"/>
                  </a:cubicBezTo>
                  <a:cubicBezTo>
                    <a:pt x="1103" y="435"/>
                    <a:pt x="1103" y="435"/>
                    <a:pt x="1104" y="435"/>
                  </a:cubicBezTo>
                  <a:cubicBezTo>
                    <a:pt x="1104" y="433"/>
                    <a:pt x="1104" y="430"/>
                    <a:pt x="1103" y="428"/>
                  </a:cubicBezTo>
                  <a:cubicBezTo>
                    <a:pt x="1103" y="424"/>
                    <a:pt x="1102" y="423"/>
                    <a:pt x="1100" y="421"/>
                  </a:cubicBezTo>
                  <a:cubicBezTo>
                    <a:pt x="1102" y="420"/>
                    <a:pt x="1102" y="419"/>
                    <a:pt x="1104" y="421"/>
                  </a:cubicBezTo>
                  <a:cubicBezTo>
                    <a:pt x="1105" y="418"/>
                    <a:pt x="1109" y="420"/>
                    <a:pt x="1107" y="416"/>
                  </a:cubicBezTo>
                  <a:cubicBezTo>
                    <a:pt x="1109" y="417"/>
                    <a:pt x="1109" y="415"/>
                    <a:pt x="1110" y="415"/>
                  </a:cubicBezTo>
                  <a:cubicBezTo>
                    <a:pt x="1111" y="416"/>
                    <a:pt x="1110" y="416"/>
                    <a:pt x="1111" y="417"/>
                  </a:cubicBezTo>
                  <a:cubicBezTo>
                    <a:pt x="1111" y="417"/>
                    <a:pt x="1112" y="417"/>
                    <a:pt x="1112" y="417"/>
                  </a:cubicBezTo>
                  <a:cubicBezTo>
                    <a:pt x="1116" y="417"/>
                    <a:pt x="1119" y="417"/>
                    <a:pt x="1121" y="420"/>
                  </a:cubicBezTo>
                  <a:cubicBezTo>
                    <a:pt x="1121" y="419"/>
                    <a:pt x="1121" y="419"/>
                    <a:pt x="1121" y="418"/>
                  </a:cubicBezTo>
                  <a:cubicBezTo>
                    <a:pt x="1121" y="418"/>
                    <a:pt x="1122" y="418"/>
                    <a:pt x="1122" y="418"/>
                  </a:cubicBezTo>
                  <a:cubicBezTo>
                    <a:pt x="1122" y="417"/>
                    <a:pt x="1122" y="416"/>
                    <a:pt x="1123" y="415"/>
                  </a:cubicBezTo>
                  <a:cubicBezTo>
                    <a:pt x="1123" y="414"/>
                    <a:pt x="1126" y="412"/>
                    <a:pt x="1126" y="411"/>
                  </a:cubicBezTo>
                  <a:cubicBezTo>
                    <a:pt x="1126" y="410"/>
                    <a:pt x="1128" y="410"/>
                    <a:pt x="1128" y="409"/>
                  </a:cubicBezTo>
                  <a:cubicBezTo>
                    <a:pt x="1128" y="407"/>
                    <a:pt x="1127" y="406"/>
                    <a:pt x="1129" y="405"/>
                  </a:cubicBezTo>
                  <a:cubicBezTo>
                    <a:pt x="1129" y="405"/>
                    <a:pt x="1129" y="406"/>
                    <a:pt x="1129" y="406"/>
                  </a:cubicBezTo>
                  <a:cubicBezTo>
                    <a:pt x="1130" y="406"/>
                    <a:pt x="1131" y="404"/>
                    <a:pt x="1130" y="403"/>
                  </a:cubicBezTo>
                  <a:cubicBezTo>
                    <a:pt x="1129" y="402"/>
                    <a:pt x="1130" y="402"/>
                    <a:pt x="1131" y="400"/>
                  </a:cubicBezTo>
                  <a:cubicBezTo>
                    <a:pt x="1132" y="399"/>
                    <a:pt x="1131" y="397"/>
                    <a:pt x="1131" y="397"/>
                  </a:cubicBezTo>
                  <a:cubicBezTo>
                    <a:pt x="1133" y="396"/>
                    <a:pt x="1134" y="396"/>
                    <a:pt x="1134" y="394"/>
                  </a:cubicBezTo>
                  <a:cubicBezTo>
                    <a:pt x="1134" y="393"/>
                    <a:pt x="1131" y="393"/>
                    <a:pt x="1134" y="392"/>
                  </a:cubicBezTo>
                  <a:cubicBezTo>
                    <a:pt x="1134" y="391"/>
                    <a:pt x="1136" y="392"/>
                    <a:pt x="1137" y="391"/>
                  </a:cubicBezTo>
                  <a:cubicBezTo>
                    <a:pt x="1140" y="389"/>
                    <a:pt x="1137" y="386"/>
                    <a:pt x="1137" y="384"/>
                  </a:cubicBezTo>
                  <a:cubicBezTo>
                    <a:pt x="1137" y="384"/>
                    <a:pt x="1138" y="384"/>
                    <a:pt x="1138" y="384"/>
                  </a:cubicBezTo>
                  <a:cubicBezTo>
                    <a:pt x="1140" y="379"/>
                    <a:pt x="1129" y="382"/>
                    <a:pt x="1128" y="382"/>
                  </a:cubicBezTo>
                  <a:cubicBezTo>
                    <a:pt x="1126" y="382"/>
                    <a:pt x="1128" y="383"/>
                    <a:pt x="1127" y="384"/>
                  </a:cubicBezTo>
                  <a:cubicBezTo>
                    <a:pt x="1126" y="384"/>
                    <a:pt x="1124" y="384"/>
                    <a:pt x="1124" y="384"/>
                  </a:cubicBezTo>
                  <a:cubicBezTo>
                    <a:pt x="1123" y="384"/>
                    <a:pt x="1121" y="385"/>
                    <a:pt x="1121" y="385"/>
                  </a:cubicBezTo>
                  <a:cubicBezTo>
                    <a:pt x="1120" y="385"/>
                    <a:pt x="1119" y="385"/>
                    <a:pt x="1118" y="385"/>
                  </a:cubicBezTo>
                  <a:cubicBezTo>
                    <a:pt x="1118" y="387"/>
                    <a:pt x="1118" y="388"/>
                    <a:pt x="1116" y="388"/>
                  </a:cubicBezTo>
                  <a:cubicBezTo>
                    <a:pt x="1115" y="388"/>
                    <a:pt x="1114" y="388"/>
                    <a:pt x="1113" y="388"/>
                  </a:cubicBezTo>
                  <a:cubicBezTo>
                    <a:pt x="1111" y="388"/>
                    <a:pt x="1109" y="389"/>
                    <a:pt x="1108" y="389"/>
                  </a:cubicBezTo>
                  <a:cubicBezTo>
                    <a:pt x="1107" y="389"/>
                    <a:pt x="1106" y="387"/>
                    <a:pt x="1105" y="388"/>
                  </a:cubicBezTo>
                  <a:cubicBezTo>
                    <a:pt x="1103" y="388"/>
                    <a:pt x="1103" y="390"/>
                    <a:pt x="1101" y="389"/>
                  </a:cubicBezTo>
                  <a:cubicBezTo>
                    <a:pt x="1100" y="388"/>
                    <a:pt x="1101" y="387"/>
                    <a:pt x="1100" y="386"/>
                  </a:cubicBezTo>
                  <a:cubicBezTo>
                    <a:pt x="1095" y="384"/>
                    <a:pt x="1100" y="383"/>
                    <a:pt x="1099" y="380"/>
                  </a:cubicBezTo>
                  <a:cubicBezTo>
                    <a:pt x="1096" y="381"/>
                    <a:pt x="1097" y="376"/>
                    <a:pt x="1098" y="374"/>
                  </a:cubicBezTo>
                  <a:cubicBezTo>
                    <a:pt x="1095" y="375"/>
                    <a:pt x="1091" y="375"/>
                    <a:pt x="1089" y="372"/>
                  </a:cubicBezTo>
                  <a:cubicBezTo>
                    <a:pt x="1088" y="371"/>
                    <a:pt x="1089" y="371"/>
                    <a:pt x="1088" y="371"/>
                  </a:cubicBezTo>
                  <a:cubicBezTo>
                    <a:pt x="1086" y="371"/>
                    <a:pt x="1087" y="370"/>
                    <a:pt x="1086" y="369"/>
                  </a:cubicBezTo>
                  <a:cubicBezTo>
                    <a:pt x="1085" y="369"/>
                    <a:pt x="1083" y="369"/>
                    <a:pt x="1082" y="369"/>
                  </a:cubicBezTo>
                  <a:cubicBezTo>
                    <a:pt x="1082" y="369"/>
                    <a:pt x="1082" y="368"/>
                    <a:pt x="1082" y="368"/>
                  </a:cubicBezTo>
                  <a:cubicBezTo>
                    <a:pt x="1081" y="368"/>
                    <a:pt x="1079" y="368"/>
                    <a:pt x="1078" y="368"/>
                  </a:cubicBezTo>
                  <a:cubicBezTo>
                    <a:pt x="1079" y="368"/>
                    <a:pt x="1079" y="367"/>
                    <a:pt x="1079" y="367"/>
                  </a:cubicBezTo>
                  <a:cubicBezTo>
                    <a:pt x="1078" y="367"/>
                    <a:pt x="1077" y="367"/>
                    <a:pt x="1076" y="367"/>
                  </a:cubicBezTo>
                  <a:cubicBezTo>
                    <a:pt x="1076" y="367"/>
                    <a:pt x="1075" y="368"/>
                    <a:pt x="1075" y="368"/>
                  </a:cubicBezTo>
                  <a:cubicBezTo>
                    <a:pt x="1072" y="368"/>
                    <a:pt x="1070" y="367"/>
                    <a:pt x="1068" y="367"/>
                  </a:cubicBezTo>
                  <a:cubicBezTo>
                    <a:pt x="1069" y="365"/>
                    <a:pt x="1068" y="365"/>
                    <a:pt x="1067" y="364"/>
                  </a:cubicBezTo>
                  <a:cubicBezTo>
                    <a:pt x="1066" y="363"/>
                    <a:pt x="1068" y="362"/>
                    <a:pt x="1066" y="363"/>
                  </a:cubicBezTo>
                  <a:cubicBezTo>
                    <a:pt x="1067" y="361"/>
                    <a:pt x="1067" y="360"/>
                    <a:pt x="1066" y="359"/>
                  </a:cubicBezTo>
                  <a:cubicBezTo>
                    <a:pt x="1064" y="358"/>
                    <a:pt x="1065" y="356"/>
                    <a:pt x="1065" y="354"/>
                  </a:cubicBezTo>
                  <a:cubicBezTo>
                    <a:pt x="1064" y="353"/>
                    <a:pt x="1062" y="352"/>
                    <a:pt x="1061" y="351"/>
                  </a:cubicBezTo>
                  <a:cubicBezTo>
                    <a:pt x="1059" y="349"/>
                    <a:pt x="1060" y="348"/>
                    <a:pt x="1061" y="347"/>
                  </a:cubicBezTo>
                  <a:cubicBezTo>
                    <a:pt x="1060" y="347"/>
                    <a:pt x="1059" y="347"/>
                    <a:pt x="1059" y="345"/>
                  </a:cubicBezTo>
                  <a:cubicBezTo>
                    <a:pt x="1060" y="346"/>
                    <a:pt x="1060" y="345"/>
                    <a:pt x="1060" y="344"/>
                  </a:cubicBezTo>
                  <a:cubicBezTo>
                    <a:pt x="1059" y="344"/>
                    <a:pt x="1058" y="344"/>
                    <a:pt x="1058" y="344"/>
                  </a:cubicBezTo>
                  <a:cubicBezTo>
                    <a:pt x="1059" y="343"/>
                    <a:pt x="1058" y="343"/>
                    <a:pt x="1057" y="341"/>
                  </a:cubicBezTo>
                  <a:cubicBezTo>
                    <a:pt x="1056" y="340"/>
                    <a:pt x="1056" y="339"/>
                    <a:pt x="1056" y="338"/>
                  </a:cubicBezTo>
                  <a:cubicBezTo>
                    <a:pt x="1055" y="338"/>
                    <a:pt x="1055" y="338"/>
                    <a:pt x="1054" y="337"/>
                  </a:cubicBezTo>
                  <a:cubicBezTo>
                    <a:pt x="1054" y="337"/>
                    <a:pt x="1055" y="336"/>
                    <a:pt x="1055" y="336"/>
                  </a:cubicBezTo>
                  <a:cubicBezTo>
                    <a:pt x="1055" y="336"/>
                    <a:pt x="1055" y="336"/>
                    <a:pt x="1054" y="336"/>
                  </a:cubicBezTo>
                  <a:cubicBezTo>
                    <a:pt x="1055" y="336"/>
                    <a:pt x="1055" y="335"/>
                    <a:pt x="1055" y="335"/>
                  </a:cubicBezTo>
                  <a:cubicBezTo>
                    <a:pt x="1054" y="334"/>
                    <a:pt x="1053" y="334"/>
                    <a:pt x="1052" y="333"/>
                  </a:cubicBezTo>
                  <a:cubicBezTo>
                    <a:pt x="1052" y="333"/>
                    <a:pt x="1052" y="333"/>
                    <a:pt x="1052" y="334"/>
                  </a:cubicBezTo>
                  <a:cubicBezTo>
                    <a:pt x="1052" y="333"/>
                    <a:pt x="1052" y="332"/>
                    <a:pt x="1051" y="332"/>
                  </a:cubicBezTo>
                  <a:cubicBezTo>
                    <a:pt x="1051" y="332"/>
                    <a:pt x="1051" y="331"/>
                    <a:pt x="1052" y="331"/>
                  </a:cubicBezTo>
                  <a:cubicBezTo>
                    <a:pt x="1050" y="332"/>
                    <a:pt x="1050" y="329"/>
                    <a:pt x="1048" y="330"/>
                  </a:cubicBezTo>
                  <a:cubicBezTo>
                    <a:pt x="1050" y="327"/>
                    <a:pt x="1042" y="326"/>
                    <a:pt x="1040" y="326"/>
                  </a:cubicBezTo>
                  <a:cubicBezTo>
                    <a:pt x="1040" y="326"/>
                    <a:pt x="1040" y="327"/>
                    <a:pt x="1040" y="327"/>
                  </a:cubicBezTo>
                  <a:cubicBezTo>
                    <a:pt x="1039" y="328"/>
                    <a:pt x="1039" y="326"/>
                    <a:pt x="1038" y="326"/>
                  </a:cubicBezTo>
                  <a:cubicBezTo>
                    <a:pt x="1036" y="326"/>
                    <a:pt x="1035" y="325"/>
                    <a:pt x="1034" y="325"/>
                  </a:cubicBezTo>
                  <a:cubicBezTo>
                    <a:pt x="1033" y="324"/>
                    <a:pt x="1033" y="325"/>
                    <a:pt x="1032" y="325"/>
                  </a:cubicBezTo>
                  <a:cubicBezTo>
                    <a:pt x="1031" y="324"/>
                    <a:pt x="1031" y="324"/>
                    <a:pt x="1030" y="323"/>
                  </a:cubicBezTo>
                  <a:cubicBezTo>
                    <a:pt x="1029" y="323"/>
                    <a:pt x="1028" y="323"/>
                    <a:pt x="1026" y="322"/>
                  </a:cubicBezTo>
                  <a:cubicBezTo>
                    <a:pt x="1024" y="322"/>
                    <a:pt x="1022" y="323"/>
                    <a:pt x="1019" y="323"/>
                  </a:cubicBezTo>
                  <a:cubicBezTo>
                    <a:pt x="1017" y="323"/>
                    <a:pt x="1014" y="323"/>
                    <a:pt x="1011" y="324"/>
                  </a:cubicBezTo>
                  <a:cubicBezTo>
                    <a:pt x="1008" y="324"/>
                    <a:pt x="1005" y="324"/>
                    <a:pt x="1002" y="324"/>
                  </a:cubicBezTo>
                  <a:cubicBezTo>
                    <a:pt x="999" y="324"/>
                    <a:pt x="998" y="327"/>
                    <a:pt x="996" y="329"/>
                  </a:cubicBezTo>
                  <a:cubicBezTo>
                    <a:pt x="995" y="330"/>
                    <a:pt x="994" y="330"/>
                    <a:pt x="992" y="331"/>
                  </a:cubicBezTo>
                  <a:cubicBezTo>
                    <a:pt x="991" y="331"/>
                    <a:pt x="992" y="332"/>
                    <a:pt x="993" y="332"/>
                  </a:cubicBezTo>
                  <a:cubicBezTo>
                    <a:pt x="995" y="332"/>
                    <a:pt x="996" y="332"/>
                    <a:pt x="997" y="333"/>
                  </a:cubicBezTo>
                  <a:cubicBezTo>
                    <a:pt x="999" y="334"/>
                    <a:pt x="998" y="334"/>
                    <a:pt x="998" y="336"/>
                  </a:cubicBezTo>
                  <a:cubicBezTo>
                    <a:pt x="998" y="336"/>
                    <a:pt x="1000" y="337"/>
                    <a:pt x="1000" y="338"/>
                  </a:cubicBezTo>
                  <a:cubicBezTo>
                    <a:pt x="1000" y="339"/>
                    <a:pt x="998" y="339"/>
                    <a:pt x="999" y="340"/>
                  </a:cubicBezTo>
                  <a:cubicBezTo>
                    <a:pt x="996" y="339"/>
                    <a:pt x="996" y="343"/>
                    <a:pt x="993" y="343"/>
                  </a:cubicBezTo>
                  <a:cubicBezTo>
                    <a:pt x="993" y="343"/>
                    <a:pt x="990" y="348"/>
                    <a:pt x="989" y="348"/>
                  </a:cubicBezTo>
                  <a:cubicBezTo>
                    <a:pt x="989" y="348"/>
                    <a:pt x="990" y="349"/>
                    <a:pt x="990" y="349"/>
                  </a:cubicBezTo>
                  <a:cubicBezTo>
                    <a:pt x="989" y="350"/>
                    <a:pt x="988" y="350"/>
                    <a:pt x="988" y="350"/>
                  </a:cubicBezTo>
                  <a:cubicBezTo>
                    <a:pt x="986" y="351"/>
                    <a:pt x="987" y="352"/>
                    <a:pt x="987" y="353"/>
                  </a:cubicBezTo>
                  <a:cubicBezTo>
                    <a:pt x="987" y="355"/>
                    <a:pt x="984" y="358"/>
                    <a:pt x="982" y="357"/>
                  </a:cubicBezTo>
                  <a:cubicBezTo>
                    <a:pt x="985" y="359"/>
                    <a:pt x="986" y="360"/>
                    <a:pt x="984" y="363"/>
                  </a:cubicBezTo>
                  <a:cubicBezTo>
                    <a:pt x="983" y="364"/>
                    <a:pt x="978" y="362"/>
                    <a:pt x="977" y="362"/>
                  </a:cubicBezTo>
                  <a:cubicBezTo>
                    <a:pt x="977" y="364"/>
                    <a:pt x="976" y="363"/>
                    <a:pt x="976" y="364"/>
                  </a:cubicBezTo>
                  <a:cubicBezTo>
                    <a:pt x="975" y="365"/>
                    <a:pt x="976" y="365"/>
                    <a:pt x="975" y="366"/>
                  </a:cubicBezTo>
                  <a:cubicBezTo>
                    <a:pt x="973" y="367"/>
                    <a:pt x="971" y="368"/>
                    <a:pt x="969" y="368"/>
                  </a:cubicBezTo>
                  <a:cubicBezTo>
                    <a:pt x="967" y="368"/>
                    <a:pt x="965" y="367"/>
                    <a:pt x="963" y="366"/>
                  </a:cubicBezTo>
                  <a:cubicBezTo>
                    <a:pt x="962" y="366"/>
                    <a:pt x="961" y="365"/>
                    <a:pt x="959" y="365"/>
                  </a:cubicBezTo>
                  <a:cubicBezTo>
                    <a:pt x="959" y="364"/>
                    <a:pt x="959" y="364"/>
                    <a:pt x="959" y="364"/>
                  </a:cubicBezTo>
                  <a:cubicBezTo>
                    <a:pt x="959" y="364"/>
                    <a:pt x="959" y="363"/>
                    <a:pt x="958" y="363"/>
                  </a:cubicBezTo>
                  <a:cubicBezTo>
                    <a:pt x="957" y="362"/>
                    <a:pt x="954" y="361"/>
                    <a:pt x="953" y="362"/>
                  </a:cubicBezTo>
                  <a:cubicBezTo>
                    <a:pt x="951" y="364"/>
                    <a:pt x="948" y="364"/>
                    <a:pt x="946" y="364"/>
                  </a:cubicBezTo>
                  <a:cubicBezTo>
                    <a:pt x="945" y="364"/>
                    <a:pt x="944" y="361"/>
                    <a:pt x="942" y="361"/>
                  </a:cubicBezTo>
                  <a:cubicBezTo>
                    <a:pt x="941" y="360"/>
                    <a:pt x="940" y="360"/>
                    <a:pt x="939" y="359"/>
                  </a:cubicBezTo>
                  <a:cubicBezTo>
                    <a:pt x="938" y="358"/>
                    <a:pt x="938" y="360"/>
                    <a:pt x="936" y="360"/>
                  </a:cubicBezTo>
                  <a:cubicBezTo>
                    <a:pt x="935" y="360"/>
                    <a:pt x="935" y="359"/>
                    <a:pt x="934" y="359"/>
                  </a:cubicBezTo>
                  <a:cubicBezTo>
                    <a:pt x="933" y="359"/>
                    <a:pt x="932" y="360"/>
                    <a:pt x="932" y="360"/>
                  </a:cubicBezTo>
                  <a:cubicBezTo>
                    <a:pt x="930" y="361"/>
                    <a:pt x="928" y="363"/>
                    <a:pt x="926" y="363"/>
                  </a:cubicBezTo>
                  <a:cubicBezTo>
                    <a:pt x="925" y="363"/>
                    <a:pt x="924" y="363"/>
                    <a:pt x="924" y="364"/>
                  </a:cubicBezTo>
                  <a:cubicBezTo>
                    <a:pt x="923" y="365"/>
                    <a:pt x="923" y="367"/>
                    <a:pt x="922" y="367"/>
                  </a:cubicBezTo>
                  <a:cubicBezTo>
                    <a:pt x="921" y="367"/>
                    <a:pt x="920" y="368"/>
                    <a:pt x="919" y="368"/>
                  </a:cubicBezTo>
                  <a:cubicBezTo>
                    <a:pt x="918" y="368"/>
                    <a:pt x="917" y="368"/>
                    <a:pt x="916" y="368"/>
                  </a:cubicBezTo>
                  <a:cubicBezTo>
                    <a:pt x="914" y="369"/>
                    <a:pt x="913" y="369"/>
                    <a:pt x="911" y="369"/>
                  </a:cubicBezTo>
                  <a:cubicBezTo>
                    <a:pt x="908" y="369"/>
                    <a:pt x="906" y="368"/>
                    <a:pt x="904" y="370"/>
                  </a:cubicBezTo>
                  <a:cubicBezTo>
                    <a:pt x="902" y="372"/>
                    <a:pt x="902" y="373"/>
                    <a:pt x="899" y="372"/>
                  </a:cubicBezTo>
                  <a:cubicBezTo>
                    <a:pt x="898" y="372"/>
                    <a:pt x="897" y="371"/>
                    <a:pt x="896" y="371"/>
                  </a:cubicBezTo>
                  <a:cubicBezTo>
                    <a:pt x="896" y="371"/>
                    <a:pt x="895" y="372"/>
                    <a:pt x="894" y="372"/>
                  </a:cubicBezTo>
                  <a:cubicBezTo>
                    <a:pt x="892" y="372"/>
                    <a:pt x="889" y="372"/>
                    <a:pt x="887" y="371"/>
                  </a:cubicBezTo>
                  <a:cubicBezTo>
                    <a:pt x="886" y="370"/>
                    <a:pt x="886" y="369"/>
                    <a:pt x="885" y="369"/>
                  </a:cubicBezTo>
                  <a:cubicBezTo>
                    <a:pt x="884" y="369"/>
                    <a:pt x="882" y="369"/>
                    <a:pt x="881" y="369"/>
                  </a:cubicBezTo>
                  <a:cubicBezTo>
                    <a:pt x="878" y="370"/>
                    <a:pt x="877" y="370"/>
                    <a:pt x="875" y="368"/>
                  </a:cubicBezTo>
                  <a:cubicBezTo>
                    <a:pt x="872" y="366"/>
                    <a:pt x="872" y="366"/>
                    <a:pt x="872" y="363"/>
                  </a:cubicBezTo>
                  <a:cubicBezTo>
                    <a:pt x="869" y="363"/>
                    <a:pt x="866" y="363"/>
                    <a:pt x="864" y="362"/>
                  </a:cubicBezTo>
                  <a:cubicBezTo>
                    <a:pt x="862" y="361"/>
                    <a:pt x="863" y="360"/>
                    <a:pt x="862" y="360"/>
                  </a:cubicBezTo>
                  <a:cubicBezTo>
                    <a:pt x="860" y="359"/>
                    <a:pt x="859" y="359"/>
                    <a:pt x="858" y="359"/>
                  </a:cubicBezTo>
                  <a:cubicBezTo>
                    <a:pt x="856" y="359"/>
                    <a:pt x="854" y="359"/>
                    <a:pt x="853" y="359"/>
                  </a:cubicBezTo>
                  <a:cubicBezTo>
                    <a:pt x="852" y="359"/>
                    <a:pt x="853" y="357"/>
                    <a:pt x="851" y="357"/>
                  </a:cubicBezTo>
                  <a:cubicBezTo>
                    <a:pt x="848" y="357"/>
                    <a:pt x="844" y="357"/>
                    <a:pt x="842" y="357"/>
                  </a:cubicBezTo>
                  <a:cubicBezTo>
                    <a:pt x="840" y="358"/>
                    <a:pt x="838" y="358"/>
                    <a:pt x="836" y="359"/>
                  </a:cubicBezTo>
                  <a:cubicBezTo>
                    <a:pt x="835" y="359"/>
                    <a:pt x="835" y="360"/>
                    <a:pt x="834" y="360"/>
                  </a:cubicBezTo>
                  <a:cubicBezTo>
                    <a:pt x="832" y="360"/>
                    <a:pt x="831" y="360"/>
                    <a:pt x="829" y="360"/>
                  </a:cubicBezTo>
                  <a:cubicBezTo>
                    <a:pt x="828" y="360"/>
                    <a:pt x="825" y="361"/>
                    <a:pt x="824" y="360"/>
                  </a:cubicBezTo>
                  <a:cubicBezTo>
                    <a:pt x="824" y="360"/>
                    <a:pt x="824" y="359"/>
                    <a:pt x="824" y="359"/>
                  </a:cubicBezTo>
                  <a:cubicBezTo>
                    <a:pt x="824" y="358"/>
                    <a:pt x="823" y="358"/>
                    <a:pt x="822" y="358"/>
                  </a:cubicBezTo>
                  <a:cubicBezTo>
                    <a:pt x="820" y="358"/>
                    <a:pt x="819" y="358"/>
                    <a:pt x="818" y="357"/>
                  </a:cubicBezTo>
                  <a:cubicBezTo>
                    <a:pt x="818" y="356"/>
                    <a:pt x="815" y="356"/>
                    <a:pt x="815" y="356"/>
                  </a:cubicBezTo>
                  <a:cubicBezTo>
                    <a:pt x="815" y="354"/>
                    <a:pt x="815" y="353"/>
                    <a:pt x="814" y="352"/>
                  </a:cubicBezTo>
                  <a:cubicBezTo>
                    <a:pt x="814" y="352"/>
                    <a:pt x="815" y="352"/>
                    <a:pt x="816" y="352"/>
                  </a:cubicBezTo>
                  <a:cubicBezTo>
                    <a:pt x="815" y="351"/>
                    <a:pt x="814" y="349"/>
                    <a:pt x="814" y="348"/>
                  </a:cubicBezTo>
                  <a:cubicBezTo>
                    <a:pt x="814" y="346"/>
                    <a:pt x="811" y="346"/>
                    <a:pt x="809" y="346"/>
                  </a:cubicBezTo>
                  <a:cubicBezTo>
                    <a:pt x="805" y="345"/>
                    <a:pt x="803" y="344"/>
                    <a:pt x="799" y="343"/>
                  </a:cubicBezTo>
                  <a:cubicBezTo>
                    <a:pt x="798" y="342"/>
                    <a:pt x="796" y="343"/>
                    <a:pt x="794" y="343"/>
                  </a:cubicBezTo>
                  <a:cubicBezTo>
                    <a:pt x="794" y="343"/>
                    <a:pt x="793" y="342"/>
                    <a:pt x="792" y="342"/>
                  </a:cubicBezTo>
                  <a:cubicBezTo>
                    <a:pt x="791" y="342"/>
                    <a:pt x="790" y="341"/>
                    <a:pt x="790" y="340"/>
                  </a:cubicBezTo>
                  <a:cubicBezTo>
                    <a:pt x="788" y="340"/>
                    <a:pt x="786" y="340"/>
                    <a:pt x="785" y="339"/>
                  </a:cubicBezTo>
                  <a:cubicBezTo>
                    <a:pt x="783" y="339"/>
                    <a:pt x="782" y="337"/>
                    <a:pt x="780" y="338"/>
                  </a:cubicBezTo>
                  <a:cubicBezTo>
                    <a:pt x="781" y="339"/>
                    <a:pt x="780" y="341"/>
                    <a:pt x="779" y="342"/>
                  </a:cubicBezTo>
                  <a:cubicBezTo>
                    <a:pt x="778" y="341"/>
                    <a:pt x="777" y="343"/>
                    <a:pt x="775" y="343"/>
                  </a:cubicBezTo>
                  <a:cubicBezTo>
                    <a:pt x="775" y="344"/>
                    <a:pt x="775" y="345"/>
                    <a:pt x="774" y="346"/>
                  </a:cubicBezTo>
                  <a:cubicBezTo>
                    <a:pt x="773" y="346"/>
                    <a:pt x="771" y="346"/>
                    <a:pt x="771" y="347"/>
                  </a:cubicBezTo>
                  <a:cubicBezTo>
                    <a:pt x="771" y="349"/>
                    <a:pt x="771" y="350"/>
                    <a:pt x="770" y="351"/>
                  </a:cubicBezTo>
                  <a:cubicBezTo>
                    <a:pt x="769" y="352"/>
                    <a:pt x="772" y="352"/>
                    <a:pt x="772" y="352"/>
                  </a:cubicBezTo>
                  <a:cubicBezTo>
                    <a:pt x="770" y="354"/>
                    <a:pt x="774" y="356"/>
                    <a:pt x="776" y="356"/>
                  </a:cubicBezTo>
                  <a:cubicBezTo>
                    <a:pt x="775" y="358"/>
                    <a:pt x="775" y="361"/>
                    <a:pt x="773" y="362"/>
                  </a:cubicBezTo>
                  <a:cubicBezTo>
                    <a:pt x="771" y="363"/>
                    <a:pt x="767" y="362"/>
                    <a:pt x="768" y="364"/>
                  </a:cubicBezTo>
                  <a:cubicBezTo>
                    <a:pt x="766" y="363"/>
                    <a:pt x="766" y="367"/>
                    <a:pt x="764" y="365"/>
                  </a:cubicBezTo>
                  <a:cubicBezTo>
                    <a:pt x="762" y="364"/>
                    <a:pt x="760" y="362"/>
                    <a:pt x="759" y="364"/>
                  </a:cubicBezTo>
                  <a:cubicBezTo>
                    <a:pt x="758" y="364"/>
                    <a:pt x="758" y="363"/>
                    <a:pt x="758" y="363"/>
                  </a:cubicBezTo>
                  <a:cubicBezTo>
                    <a:pt x="757" y="363"/>
                    <a:pt x="757" y="364"/>
                    <a:pt x="756" y="364"/>
                  </a:cubicBezTo>
                  <a:cubicBezTo>
                    <a:pt x="755" y="362"/>
                    <a:pt x="752" y="364"/>
                    <a:pt x="752" y="362"/>
                  </a:cubicBezTo>
                  <a:cubicBezTo>
                    <a:pt x="751" y="360"/>
                    <a:pt x="748" y="364"/>
                    <a:pt x="747" y="364"/>
                  </a:cubicBezTo>
                  <a:cubicBezTo>
                    <a:pt x="748" y="362"/>
                    <a:pt x="747" y="363"/>
                    <a:pt x="745" y="363"/>
                  </a:cubicBezTo>
                  <a:cubicBezTo>
                    <a:pt x="744" y="363"/>
                    <a:pt x="744" y="363"/>
                    <a:pt x="743" y="363"/>
                  </a:cubicBezTo>
                  <a:cubicBezTo>
                    <a:pt x="742" y="363"/>
                    <a:pt x="743" y="362"/>
                    <a:pt x="743" y="361"/>
                  </a:cubicBezTo>
                  <a:cubicBezTo>
                    <a:pt x="740" y="361"/>
                    <a:pt x="737" y="362"/>
                    <a:pt x="736" y="359"/>
                  </a:cubicBezTo>
                  <a:cubicBezTo>
                    <a:pt x="736" y="357"/>
                    <a:pt x="736" y="356"/>
                    <a:pt x="734" y="356"/>
                  </a:cubicBezTo>
                  <a:cubicBezTo>
                    <a:pt x="733" y="356"/>
                    <a:pt x="731" y="356"/>
                    <a:pt x="730" y="356"/>
                  </a:cubicBezTo>
                  <a:cubicBezTo>
                    <a:pt x="729" y="356"/>
                    <a:pt x="727" y="355"/>
                    <a:pt x="726" y="355"/>
                  </a:cubicBezTo>
                  <a:cubicBezTo>
                    <a:pt x="725" y="354"/>
                    <a:pt x="723" y="355"/>
                    <a:pt x="722" y="355"/>
                  </a:cubicBezTo>
                  <a:cubicBezTo>
                    <a:pt x="722" y="354"/>
                    <a:pt x="722" y="354"/>
                    <a:pt x="723" y="353"/>
                  </a:cubicBezTo>
                  <a:cubicBezTo>
                    <a:pt x="722" y="353"/>
                    <a:pt x="721" y="353"/>
                    <a:pt x="720" y="353"/>
                  </a:cubicBezTo>
                  <a:cubicBezTo>
                    <a:pt x="720" y="353"/>
                    <a:pt x="720" y="355"/>
                    <a:pt x="720" y="355"/>
                  </a:cubicBezTo>
                  <a:cubicBezTo>
                    <a:pt x="718" y="356"/>
                    <a:pt x="717" y="353"/>
                    <a:pt x="716" y="352"/>
                  </a:cubicBezTo>
                  <a:cubicBezTo>
                    <a:pt x="716" y="352"/>
                    <a:pt x="716" y="353"/>
                    <a:pt x="716" y="353"/>
                  </a:cubicBezTo>
                  <a:cubicBezTo>
                    <a:pt x="714" y="353"/>
                    <a:pt x="715" y="355"/>
                    <a:pt x="714" y="355"/>
                  </a:cubicBezTo>
                  <a:cubicBezTo>
                    <a:pt x="713" y="355"/>
                    <a:pt x="711" y="355"/>
                    <a:pt x="710" y="355"/>
                  </a:cubicBezTo>
                  <a:cubicBezTo>
                    <a:pt x="709" y="354"/>
                    <a:pt x="706" y="356"/>
                    <a:pt x="707" y="357"/>
                  </a:cubicBezTo>
                  <a:cubicBezTo>
                    <a:pt x="705" y="357"/>
                    <a:pt x="702" y="357"/>
                    <a:pt x="701" y="358"/>
                  </a:cubicBezTo>
                  <a:cubicBezTo>
                    <a:pt x="700" y="360"/>
                    <a:pt x="699" y="360"/>
                    <a:pt x="696" y="361"/>
                  </a:cubicBezTo>
                  <a:cubicBezTo>
                    <a:pt x="695" y="361"/>
                    <a:pt x="694" y="361"/>
                    <a:pt x="693" y="361"/>
                  </a:cubicBezTo>
                  <a:cubicBezTo>
                    <a:pt x="692" y="361"/>
                    <a:pt x="693" y="363"/>
                    <a:pt x="692" y="363"/>
                  </a:cubicBezTo>
                  <a:cubicBezTo>
                    <a:pt x="691" y="363"/>
                    <a:pt x="690" y="362"/>
                    <a:pt x="689" y="364"/>
                  </a:cubicBezTo>
                  <a:cubicBezTo>
                    <a:pt x="689" y="365"/>
                    <a:pt x="689" y="365"/>
                    <a:pt x="687" y="366"/>
                  </a:cubicBezTo>
                  <a:cubicBezTo>
                    <a:pt x="686" y="366"/>
                    <a:pt x="686" y="366"/>
                    <a:pt x="685" y="367"/>
                  </a:cubicBezTo>
                  <a:cubicBezTo>
                    <a:pt x="684" y="367"/>
                    <a:pt x="685" y="368"/>
                    <a:pt x="683" y="368"/>
                  </a:cubicBezTo>
                  <a:cubicBezTo>
                    <a:pt x="681" y="368"/>
                    <a:pt x="678" y="368"/>
                    <a:pt x="675" y="368"/>
                  </a:cubicBezTo>
                  <a:cubicBezTo>
                    <a:pt x="674" y="368"/>
                    <a:pt x="674" y="369"/>
                    <a:pt x="674" y="370"/>
                  </a:cubicBezTo>
                  <a:cubicBezTo>
                    <a:pt x="674" y="371"/>
                    <a:pt x="674" y="371"/>
                    <a:pt x="673" y="371"/>
                  </a:cubicBezTo>
                  <a:cubicBezTo>
                    <a:pt x="672" y="372"/>
                    <a:pt x="672" y="372"/>
                    <a:pt x="672" y="372"/>
                  </a:cubicBezTo>
                  <a:cubicBezTo>
                    <a:pt x="671" y="372"/>
                    <a:pt x="669" y="373"/>
                    <a:pt x="667" y="373"/>
                  </a:cubicBezTo>
                  <a:cubicBezTo>
                    <a:pt x="667" y="373"/>
                    <a:pt x="666" y="373"/>
                    <a:pt x="666" y="372"/>
                  </a:cubicBezTo>
                  <a:cubicBezTo>
                    <a:pt x="666" y="371"/>
                    <a:pt x="666" y="371"/>
                    <a:pt x="665" y="371"/>
                  </a:cubicBezTo>
                  <a:cubicBezTo>
                    <a:pt x="665" y="370"/>
                    <a:pt x="663" y="371"/>
                    <a:pt x="662" y="370"/>
                  </a:cubicBezTo>
                  <a:cubicBezTo>
                    <a:pt x="661" y="369"/>
                    <a:pt x="661" y="368"/>
                    <a:pt x="661" y="366"/>
                  </a:cubicBezTo>
                  <a:cubicBezTo>
                    <a:pt x="660" y="367"/>
                    <a:pt x="660" y="367"/>
                    <a:pt x="659" y="368"/>
                  </a:cubicBezTo>
                  <a:cubicBezTo>
                    <a:pt x="659" y="367"/>
                    <a:pt x="659" y="366"/>
                    <a:pt x="659" y="365"/>
                  </a:cubicBezTo>
                  <a:cubicBezTo>
                    <a:pt x="660" y="365"/>
                    <a:pt x="660" y="365"/>
                    <a:pt x="661" y="365"/>
                  </a:cubicBezTo>
                  <a:cubicBezTo>
                    <a:pt x="660" y="365"/>
                    <a:pt x="659" y="364"/>
                    <a:pt x="658" y="364"/>
                  </a:cubicBezTo>
                  <a:cubicBezTo>
                    <a:pt x="658" y="365"/>
                    <a:pt x="658" y="366"/>
                    <a:pt x="657" y="366"/>
                  </a:cubicBezTo>
                  <a:cubicBezTo>
                    <a:pt x="657" y="367"/>
                    <a:pt x="656" y="366"/>
                    <a:pt x="656" y="366"/>
                  </a:cubicBezTo>
                  <a:cubicBezTo>
                    <a:pt x="656" y="367"/>
                    <a:pt x="656" y="368"/>
                    <a:pt x="655" y="368"/>
                  </a:cubicBezTo>
                  <a:cubicBezTo>
                    <a:pt x="654" y="369"/>
                    <a:pt x="653" y="368"/>
                    <a:pt x="652" y="367"/>
                  </a:cubicBezTo>
                  <a:cubicBezTo>
                    <a:pt x="652" y="366"/>
                    <a:pt x="651" y="367"/>
                    <a:pt x="651" y="368"/>
                  </a:cubicBezTo>
                  <a:cubicBezTo>
                    <a:pt x="650" y="366"/>
                    <a:pt x="646" y="367"/>
                    <a:pt x="644" y="367"/>
                  </a:cubicBezTo>
                  <a:cubicBezTo>
                    <a:pt x="645" y="365"/>
                    <a:pt x="643" y="364"/>
                    <a:pt x="642" y="363"/>
                  </a:cubicBezTo>
                  <a:cubicBezTo>
                    <a:pt x="642" y="363"/>
                    <a:pt x="643" y="363"/>
                    <a:pt x="643" y="363"/>
                  </a:cubicBezTo>
                  <a:cubicBezTo>
                    <a:pt x="643" y="362"/>
                    <a:pt x="643" y="362"/>
                    <a:pt x="643" y="361"/>
                  </a:cubicBezTo>
                  <a:cubicBezTo>
                    <a:pt x="643" y="361"/>
                    <a:pt x="642" y="361"/>
                    <a:pt x="641" y="361"/>
                  </a:cubicBezTo>
                  <a:cubicBezTo>
                    <a:pt x="641" y="361"/>
                    <a:pt x="641" y="360"/>
                    <a:pt x="641" y="360"/>
                  </a:cubicBezTo>
                  <a:cubicBezTo>
                    <a:pt x="639" y="360"/>
                    <a:pt x="637" y="361"/>
                    <a:pt x="637" y="359"/>
                  </a:cubicBezTo>
                  <a:cubicBezTo>
                    <a:pt x="637" y="359"/>
                    <a:pt x="636" y="360"/>
                    <a:pt x="636" y="360"/>
                  </a:cubicBezTo>
                  <a:cubicBezTo>
                    <a:pt x="634" y="359"/>
                    <a:pt x="636" y="356"/>
                    <a:pt x="634" y="356"/>
                  </a:cubicBezTo>
                  <a:cubicBezTo>
                    <a:pt x="635" y="352"/>
                    <a:pt x="626" y="351"/>
                    <a:pt x="623" y="351"/>
                  </a:cubicBezTo>
                  <a:cubicBezTo>
                    <a:pt x="624" y="351"/>
                    <a:pt x="623" y="352"/>
                    <a:pt x="624" y="352"/>
                  </a:cubicBezTo>
                  <a:cubicBezTo>
                    <a:pt x="622" y="352"/>
                    <a:pt x="621" y="352"/>
                    <a:pt x="620" y="352"/>
                  </a:cubicBezTo>
                  <a:cubicBezTo>
                    <a:pt x="620" y="353"/>
                    <a:pt x="620" y="353"/>
                    <a:pt x="620" y="353"/>
                  </a:cubicBezTo>
                  <a:cubicBezTo>
                    <a:pt x="618" y="353"/>
                    <a:pt x="615" y="353"/>
                    <a:pt x="615" y="355"/>
                  </a:cubicBezTo>
                  <a:cubicBezTo>
                    <a:pt x="614" y="354"/>
                    <a:pt x="613" y="353"/>
                    <a:pt x="612" y="353"/>
                  </a:cubicBezTo>
                  <a:cubicBezTo>
                    <a:pt x="611" y="353"/>
                    <a:pt x="608" y="354"/>
                    <a:pt x="608" y="353"/>
                  </a:cubicBezTo>
                  <a:cubicBezTo>
                    <a:pt x="607" y="353"/>
                    <a:pt x="608" y="351"/>
                    <a:pt x="607" y="351"/>
                  </a:cubicBezTo>
                  <a:cubicBezTo>
                    <a:pt x="606" y="351"/>
                    <a:pt x="605" y="352"/>
                    <a:pt x="604" y="352"/>
                  </a:cubicBezTo>
                  <a:cubicBezTo>
                    <a:pt x="604" y="351"/>
                    <a:pt x="604" y="350"/>
                    <a:pt x="604" y="348"/>
                  </a:cubicBezTo>
                  <a:cubicBezTo>
                    <a:pt x="602" y="348"/>
                    <a:pt x="601" y="348"/>
                    <a:pt x="600" y="347"/>
                  </a:cubicBezTo>
                  <a:cubicBezTo>
                    <a:pt x="600" y="349"/>
                    <a:pt x="598" y="347"/>
                    <a:pt x="597" y="349"/>
                  </a:cubicBezTo>
                  <a:cubicBezTo>
                    <a:pt x="597" y="352"/>
                    <a:pt x="598" y="352"/>
                    <a:pt x="595" y="352"/>
                  </a:cubicBezTo>
                  <a:cubicBezTo>
                    <a:pt x="595" y="352"/>
                    <a:pt x="595" y="353"/>
                    <a:pt x="595" y="354"/>
                  </a:cubicBezTo>
                  <a:cubicBezTo>
                    <a:pt x="594" y="353"/>
                    <a:pt x="594" y="352"/>
                    <a:pt x="593" y="352"/>
                  </a:cubicBezTo>
                  <a:cubicBezTo>
                    <a:pt x="594" y="353"/>
                    <a:pt x="593" y="354"/>
                    <a:pt x="592" y="353"/>
                  </a:cubicBezTo>
                  <a:cubicBezTo>
                    <a:pt x="592" y="353"/>
                    <a:pt x="591" y="351"/>
                    <a:pt x="591" y="351"/>
                  </a:cubicBezTo>
                  <a:cubicBezTo>
                    <a:pt x="589" y="348"/>
                    <a:pt x="588" y="346"/>
                    <a:pt x="587" y="344"/>
                  </a:cubicBezTo>
                  <a:cubicBezTo>
                    <a:pt x="586" y="342"/>
                    <a:pt x="584" y="340"/>
                    <a:pt x="582" y="338"/>
                  </a:cubicBezTo>
                  <a:cubicBezTo>
                    <a:pt x="581" y="337"/>
                    <a:pt x="580" y="334"/>
                    <a:pt x="579" y="333"/>
                  </a:cubicBezTo>
                  <a:cubicBezTo>
                    <a:pt x="578" y="331"/>
                    <a:pt x="575" y="328"/>
                    <a:pt x="574" y="327"/>
                  </a:cubicBezTo>
                  <a:cubicBezTo>
                    <a:pt x="572" y="327"/>
                    <a:pt x="570" y="324"/>
                    <a:pt x="569" y="322"/>
                  </a:cubicBezTo>
                  <a:cubicBezTo>
                    <a:pt x="567" y="321"/>
                    <a:pt x="564" y="320"/>
                    <a:pt x="562" y="319"/>
                  </a:cubicBezTo>
                  <a:cubicBezTo>
                    <a:pt x="560" y="318"/>
                    <a:pt x="558" y="317"/>
                    <a:pt x="557" y="315"/>
                  </a:cubicBezTo>
                  <a:cubicBezTo>
                    <a:pt x="559" y="315"/>
                    <a:pt x="561" y="316"/>
                    <a:pt x="562" y="313"/>
                  </a:cubicBezTo>
                  <a:cubicBezTo>
                    <a:pt x="561" y="313"/>
                    <a:pt x="561" y="312"/>
                    <a:pt x="560" y="313"/>
                  </a:cubicBezTo>
                  <a:cubicBezTo>
                    <a:pt x="561" y="312"/>
                    <a:pt x="562" y="312"/>
                    <a:pt x="563" y="311"/>
                  </a:cubicBezTo>
                  <a:cubicBezTo>
                    <a:pt x="562" y="311"/>
                    <a:pt x="561" y="311"/>
                    <a:pt x="560" y="311"/>
                  </a:cubicBezTo>
                  <a:cubicBezTo>
                    <a:pt x="560" y="311"/>
                    <a:pt x="560" y="312"/>
                    <a:pt x="559" y="313"/>
                  </a:cubicBezTo>
                  <a:cubicBezTo>
                    <a:pt x="557" y="313"/>
                    <a:pt x="556" y="312"/>
                    <a:pt x="554" y="314"/>
                  </a:cubicBezTo>
                  <a:cubicBezTo>
                    <a:pt x="555" y="314"/>
                    <a:pt x="555" y="314"/>
                    <a:pt x="556" y="314"/>
                  </a:cubicBezTo>
                  <a:cubicBezTo>
                    <a:pt x="554" y="314"/>
                    <a:pt x="552" y="315"/>
                    <a:pt x="551" y="315"/>
                  </a:cubicBezTo>
                  <a:cubicBezTo>
                    <a:pt x="549" y="315"/>
                    <a:pt x="547" y="314"/>
                    <a:pt x="546" y="316"/>
                  </a:cubicBezTo>
                  <a:cubicBezTo>
                    <a:pt x="547" y="316"/>
                    <a:pt x="547" y="316"/>
                    <a:pt x="548" y="317"/>
                  </a:cubicBezTo>
                  <a:cubicBezTo>
                    <a:pt x="545" y="317"/>
                    <a:pt x="541" y="318"/>
                    <a:pt x="541" y="321"/>
                  </a:cubicBezTo>
                  <a:cubicBezTo>
                    <a:pt x="540" y="321"/>
                    <a:pt x="538" y="321"/>
                    <a:pt x="537" y="320"/>
                  </a:cubicBezTo>
                  <a:cubicBezTo>
                    <a:pt x="538" y="321"/>
                    <a:pt x="541" y="322"/>
                    <a:pt x="541" y="323"/>
                  </a:cubicBezTo>
                  <a:cubicBezTo>
                    <a:pt x="539" y="323"/>
                    <a:pt x="533" y="323"/>
                    <a:pt x="533" y="320"/>
                  </a:cubicBezTo>
                  <a:cubicBezTo>
                    <a:pt x="531" y="322"/>
                    <a:pt x="532" y="322"/>
                    <a:pt x="530" y="320"/>
                  </a:cubicBezTo>
                  <a:cubicBezTo>
                    <a:pt x="530" y="321"/>
                    <a:pt x="530" y="321"/>
                    <a:pt x="530" y="322"/>
                  </a:cubicBezTo>
                  <a:cubicBezTo>
                    <a:pt x="529" y="322"/>
                    <a:pt x="528" y="323"/>
                    <a:pt x="527" y="323"/>
                  </a:cubicBezTo>
                  <a:cubicBezTo>
                    <a:pt x="527" y="323"/>
                    <a:pt x="525" y="321"/>
                    <a:pt x="525" y="321"/>
                  </a:cubicBezTo>
                  <a:cubicBezTo>
                    <a:pt x="526" y="321"/>
                    <a:pt x="527" y="320"/>
                    <a:pt x="527" y="319"/>
                  </a:cubicBezTo>
                  <a:cubicBezTo>
                    <a:pt x="527" y="319"/>
                    <a:pt x="527" y="319"/>
                    <a:pt x="528" y="319"/>
                  </a:cubicBezTo>
                  <a:cubicBezTo>
                    <a:pt x="528" y="319"/>
                    <a:pt x="528" y="318"/>
                    <a:pt x="528" y="318"/>
                  </a:cubicBezTo>
                  <a:cubicBezTo>
                    <a:pt x="529" y="318"/>
                    <a:pt x="529" y="318"/>
                    <a:pt x="530" y="318"/>
                  </a:cubicBezTo>
                  <a:cubicBezTo>
                    <a:pt x="530" y="317"/>
                    <a:pt x="530" y="316"/>
                    <a:pt x="530" y="315"/>
                  </a:cubicBezTo>
                  <a:cubicBezTo>
                    <a:pt x="530" y="315"/>
                    <a:pt x="529" y="315"/>
                    <a:pt x="529" y="315"/>
                  </a:cubicBezTo>
                  <a:cubicBezTo>
                    <a:pt x="529" y="317"/>
                    <a:pt x="528" y="316"/>
                    <a:pt x="527" y="316"/>
                  </a:cubicBezTo>
                  <a:cubicBezTo>
                    <a:pt x="526" y="317"/>
                    <a:pt x="527" y="317"/>
                    <a:pt x="526" y="317"/>
                  </a:cubicBezTo>
                  <a:cubicBezTo>
                    <a:pt x="525" y="317"/>
                    <a:pt x="524" y="317"/>
                    <a:pt x="523" y="317"/>
                  </a:cubicBezTo>
                  <a:cubicBezTo>
                    <a:pt x="523" y="317"/>
                    <a:pt x="523" y="315"/>
                    <a:pt x="523" y="315"/>
                  </a:cubicBezTo>
                  <a:cubicBezTo>
                    <a:pt x="523" y="315"/>
                    <a:pt x="521" y="315"/>
                    <a:pt x="520" y="315"/>
                  </a:cubicBezTo>
                  <a:cubicBezTo>
                    <a:pt x="518" y="315"/>
                    <a:pt x="519" y="317"/>
                    <a:pt x="517" y="318"/>
                  </a:cubicBezTo>
                  <a:cubicBezTo>
                    <a:pt x="517" y="317"/>
                    <a:pt x="517" y="316"/>
                    <a:pt x="517" y="315"/>
                  </a:cubicBezTo>
                  <a:cubicBezTo>
                    <a:pt x="517" y="315"/>
                    <a:pt x="518" y="315"/>
                    <a:pt x="518" y="315"/>
                  </a:cubicBezTo>
                  <a:cubicBezTo>
                    <a:pt x="517" y="314"/>
                    <a:pt x="515" y="312"/>
                    <a:pt x="514" y="312"/>
                  </a:cubicBezTo>
                  <a:cubicBezTo>
                    <a:pt x="513" y="314"/>
                    <a:pt x="516" y="313"/>
                    <a:pt x="515" y="315"/>
                  </a:cubicBezTo>
                  <a:cubicBezTo>
                    <a:pt x="514" y="316"/>
                    <a:pt x="513" y="315"/>
                    <a:pt x="513" y="314"/>
                  </a:cubicBezTo>
                  <a:cubicBezTo>
                    <a:pt x="512" y="313"/>
                    <a:pt x="511" y="314"/>
                    <a:pt x="510" y="314"/>
                  </a:cubicBezTo>
                  <a:cubicBezTo>
                    <a:pt x="510" y="314"/>
                    <a:pt x="510" y="315"/>
                    <a:pt x="510" y="315"/>
                  </a:cubicBezTo>
                  <a:cubicBezTo>
                    <a:pt x="509" y="315"/>
                    <a:pt x="508" y="316"/>
                    <a:pt x="508" y="314"/>
                  </a:cubicBezTo>
                  <a:cubicBezTo>
                    <a:pt x="508" y="314"/>
                    <a:pt x="507" y="314"/>
                    <a:pt x="506" y="314"/>
                  </a:cubicBezTo>
                  <a:cubicBezTo>
                    <a:pt x="505" y="314"/>
                    <a:pt x="506" y="316"/>
                    <a:pt x="504" y="315"/>
                  </a:cubicBezTo>
                  <a:cubicBezTo>
                    <a:pt x="504" y="315"/>
                    <a:pt x="503" y="313"/>
                    <a:pt x="503" y="312"/>
                  </a:cubicBezTo>
                  <a:cubicBezTo>
                    <a:pt x="503" y="312"/>
                    <a:pt x="504" y="313"/>
                    <a:pt x="505" y="313"/>
                  </a:cubicBezTo>
                  <a:cubicBezTo>
                    <a:pt x="505" y="312"/>
                    <a:pt x="505" y="311"/>
                    <a:pt x="505" y="310"/>
                  </a:cubicBezTo>
                  <a:cubicBezTo>
                    <a:pt x="506" y="310"/>
                    <a:pt x="506" y="310"/>
                    <a:pt x="506" y="309"/>
                  </a:cubicBezTo>
                  <a:cubicBezTo>
                    <a:pt x="505" y="309"/>
                    <a:pt x="504" y="309"/>
                    <a:pt x="504" y="309"/>
                  </a:cubicBezTo>
                  <a:cubicBezTo>
                    <a:pt x="504" y="308"/>
                    <a:pt x="503" y="307"/>
                    <a:pt x="502" y="306"/>
                  </a:cubicBezTo>
                  <a:cubicBezTo>
                    <a:pt x="503" y="306"/>
                    <a:pt x="504" y="306"/>
                    <a:pt x="504" y="306"/>
                  </a:cubicBezTo>
                  <a:cubicBezTo>
                    <a:pt x="504" y="306"/>
                    <a:pt x="503" y="306"/>
                    <a:pt x="502" y="305"/>
                  </a:cubicBezTo>
                  <a:cubicBezTo>
                    <a:pt x="503" y="305"/>
                    <a:pt x="503" y="305"/>
                    <a:pt x="504" y="305"/>
                  </a:cubicBezTo>
                  <a:cubicBezTo>
                    <a:pt x="502" y="303"/>
                    <a:pt x="501" y="302"/>
                    <a:pt x="498" y="302"/>
                  </a:cubicBezTo>
                  <a:cubicBezTo>
                    <a:pt x="497" y="302"/>
                    <a:pt x="497" y="303"/>
                    <a:pt x="496" y="303"/>
                  </a:cubicBezTo>
                  <a:cubicBezTo>
                    <a:pt x="495" y="303"/>
                    <a:pt x="493" y="303"/>
                    <a:pt x="492" y="303"/>
                  </a:cubicBezTo>
                  <a:cubicBezTo>
                    <a:pt x="493" y="301"/>
                    <a:pt x="486" y="299"/>
                    <a:pt x="485" y="302"/>
                  </a:cubicBezTo>
                  <a:cubicBezTo>
                    <a:pt x="485" y="300"/>
                    <a:pt x="482" y="300"/>
                    <a:pt x="483" y="302"/>
                  </a:cubicBezTo>
                  <a:cubicBezTo>
                    <a:pt x="481" y="302"/>
                    <a:pt x="482" y="300"/>
                    <a:pt x="481" y="301"/>
                  </a:cubicBezTo>
                  <a:cubicBezTo>
                    <a:pt x="480" y="301"/>
                    <a:pt x="481" y="303"/>
                    <a:pt x="479" y="302"/>
                  </a:cubicBezTo>
                  <a:cubicBezTo>
                    <a:pt x="479" y="302"/>
                    <a:pt x="479" y="303"/>
                    <a:pt x="479" y="303"/>
                  </a:cubicBezTo>
                  <a:cubicBezTo>
                    <a:pt x="478" y="303"/>
                    <a:pt x="476" y="303"/>
                    <a:pt x="475" y="303"/>
                  </a:cubicBezTo>
                  <a:cubicBezTo>
                    <a:pt x="475" y="304"/>
                    <a:pt x="475" y="304"/>
                    <a:pt x="476" y="304"/>
                  </a:cubicBezTo>
                  <a:cubicBezTo>
                    <a:pt x="475" y="304"/>
                    <a:pt x="475" y="305"/>
                    <a:pt x="475" y="306"/>
                  </a:cubicBezTo>
                  <a:cubicBezTo>
                    <a:pt x="475" y="306"/>
                    <a:pt x="473" y="306"/>
                    <a:pt x="473" y="306"/>
                  </a:cubicBezTo>
                  <a:cubicBezTo>
                    <a:pt x="471" y="306"/>
                    <a:pt x="470" y="308"/>
                    <a:pt x="469" y="308"/>
                  </a:cubicBezTo>
                  <a:cubicBezTo>
                    <a:pt x="467" y="308"/>
                    <a:pt x="465" y="308"/>
                    <a:pt x="463" y="307"/>
                  </a:cubicBezTo>
                  <a:cubicBezTo>
                    <a:pt x="463" y="307"/>
                    <a:pt x="461" y="307"/>
                    <a:pt x="461" y="307"/>
                  </a:cubicBezTo>
                  <a:cubicBezTo>
                    <a:pt x="460" y="308"/>
                    <a:pt x="461" y="309"/>
                    <a:pt x="460" y="309"/>
                  </a:cubicBezTo>
                  <a:cubicBezTo>
                    <a:pt x="458" y="309"/>
                    <a:pt x="457" y="309"/>
                    <a:pt x="455" y="310"/>
                  </a:cubicBezTo>
                  <a:cubicBezTo>
                    <a:pt x="455" y="310"/>
                    <a:pt x="454" y="310"/>
                    <a:pt x="453" y="310"/>
                  </a:cubicBezTo>
                  <a:cubicBezTo>
                    <a:pt x="452" y="310"/>
                    <a:pt x="453" y="309"/>
                    <a:pt x="452" y="309"/>
                  </a:cubicBezTo>
                  <a:cubicBezTo>
                    <a:pt x="451" y="309"/>
                    <a:pt x="452" y="309"/>
                    <a:pt x="452" y="310"/>
                  </a:cubicBezTo>
                  <a:cubicBezTo>
                    <a:pt x="451" y="310"/>
                    <a:pt x="450" y="310"/>
                    <a:pt x="449" y="310"/>
                  </a:cubicBezTo>
                  <a:cubicBezTo>
                    <a:pt x="448" y="310"/>
                    <a:pt x="447" y="310"/>
                    <a:pt x="447" y="310"/>
                  </a:cubicBezTo>
                  <a:cubicBezTo>
                    <a:pt x="446" y="311"/>
                    <a:pt x="446" y="311"/>
                    <a:pt x="445" y="311"/>
                  </a:cubicBezTo>
                  <a:cubicBezTo>
                    <a:pt x="445" y="312"/>
                    <a:pt x="445" y="312"/>
                    <a:pt x="446" y="313"/>
                  </a:cubicBezTo>
                  <a:cubicBezTo>
                    <a:pt x="443" y="313"/>
                    <a:pt x="434" y="311"/>
                    <a:pt x="434" y="314"/>
                  </a:cubicBezTo>
                  <a:cubicBezTo>
                    <a:pt x="433" y="314"/>
                    <a:pt x="433" y="313"/>
                    <a:pt x="433" y="313"/>
                  </a:cubicBezTo>
                  <a:cubicBezTo>
                    <a:pt x="432" y="314"/>
                    <a:pt x="432" y="314"/>
                    <a:pt x="431" y="314"/>
                  </a:cubicBezTo>
                  <a:cubicBezTo>
                    <a:pt x="428" y="314"/>
                    <a:pt x="429" y="314"/>
                    <a:pt x="427" y="315"/>
                  </a:cubicBezTo>
                  <a:cubicBezTo>
                    <a:pt x="425" y="316"/>
                    <a:pt x="421" y="315"/>
                    <a:pt x="419" y="315"/>
                  </a:cubicBezTo>
                  <a:cubicBezTo>
                    <a:pt x="419" y="316"/>
                    <a:pt x="419" y="317"/>
                    <a:pt x="419" y="318"/>
                  </a:cubicBezTo>
                  <a:cubicBezTo>
                    <a:pt x="418" y="318"/>
                    <a:pt x="418" y="318"/>
                    <a:pt x="417" y="318"/>
                  </a:cubicBezTo>
                  <a:cubicBezTo>
                    <a:pt x="417" y="318"/>
                    <a:pt x="417" y="317"/>
                    <a:pt x="417" y="316"/>
                  </a:cubicBezTo>
                  <a:cubicBezTo>
                    <a:pt x="416" y="316"/>
                    <a:pt x="414" y="316"/>
                    <a:pt x="414" y="316"/>
                  </a:cubicBezTo>
                  <a:cubicBezTo>
                    <a:pt x="413" y="317"/>
                    <a:pt x="414" y="318"/>
                    <a:pt x="413" y="318"/>
                  </a:cubicBezTo>
                  <a:cubicBezTo>
                    <a:pt x="412" y="318"/>
                    <a:pt x="412" y="317"/>
                    <a:pt x="411" y="317"/>
                  </a:cubicBezTo>
                  <a:cubicBezTo>
                    <a:pt x="410" y="315"/>
                    <a:pt x="406" y="317"/>
                    <a:pt x="404" y="318"/>
                  </a:cubicBezTo>
                  <a:cubicBezTo>
                    <a:pt x="405" y="318"/>
                    <a:pt x="405" y="319"/>
                    <a:pt x="405" y="320"/>
                  </a:cubicBezTo>
                  <a:cubicBezTo>
                    <a:pt x="404" y="320"/>
                    <a:pt x="403" y="321"/>
                    <a:pt x="402" y="321"/>
                  </a:cubicBezTo>
                  <a:cubicBezTo>
                    <a:pt x="403" y="321"/>
                    <a:pt x="404" y="321"/>
                    <a:pt x="404" y="321"/>
                  </a:cubicBezTo>
                  <a:cubicBezTo>
                    <a:pt x="404" y="321"/>
                    <a:pt x="404" y="321"/>
                    <a:pt x="404" y="322"/>
                  </a:cubicBezTo>
                  <a:cubicBezTo>
                    <a:pt x="406" y="322"/>
                    <a:pt x="407" y="322"/>
                    <a:pt x="409" y="322"/>
                  </a:cubicBezTo>
                  <a:cubicBezTo>
                    <a:pt x="409" y="322"/>
                    <a:pt x="408" y="323"/>
                    <a:pt x="408" y="323"/>
                  </a:cubicBezTo>
                  <a:cubicBezTo>
                    <a:pt x="406" y="323"/>
                    <a:pt x="407" y="322"/>
                    <a:pt x="407" y="322"/>
                  </a:cubicBezTo>
                  <a:cubicBezTo>
                    <a:pt x="405" y="322"/>
                    <a:pt x="406" y="323"/>
                    <a:pt x="404" y="325"/>
                  </a:cubicBezTo>
                  <a:cubicBezTo>
                    <a:pt x="406" y="325"/>
                    <a:pt x="407" y="325"/>
                    <a:pt x="408" y="325"/>
                  </a:cubicBezTo>
                  <a:cubicBezTo>
                    <a:pt x="409" y="324"/>
                    <a:pt x="409" y="326"/>
                    <a:pt x="410" y="326"/>
                  </a:cubicBezTo>
                  <a:cubicBezTo>
                    <a:pt x="412" y="326"/>
                    <a:pt x="415" y="326"/>
                    <a:pt x="415" y="328"/>
                  </a:cubicBezTo>
                  <a:cubicBezTo>
                    <a:pt x="413" y="328"/>
                    <a:pt x="411" y="329"/>
                    <a:pt x="409" y="327"/>
                  </a:cubicBezTo>
                  <a:cubicBezTo>
                    <a:pt x="407" y="327"/>
                    <a:pt x="408" y="328"/>
                    <a:pt x="407" y="328"/>
                  </a:cubicBezTo>
                  <a:cubicBezTo>
                    <a:pt x="406" y="329"/>
                    <a:pt x="404" y="328"/>
                    <a:pt x="403" y="328"/>
                  </a:cubicBezTo>
                  <a:cubicBezTo>
                    <a:pt x="403" y="328"/>
                    <a:pt x="404" y="329"/>
                    <a:pt x="404" y="329"/>
                  </a:cubicBezTo>
                  <a:cubicBezTo>
                    <a:pt x="402" y="329"/>
                    <a:pt x="402" y="329"/>
                    <a:pt x="402" y="331"/>
                  </a:cubicBezTo>
                  <a:cubicBezTo>
                    <a:pt x="402" y="331"/>
                    <a:pt x="400" y="331"/>
                    <a:pt x="400" y="332"/>
                  </a:cubicBezTo>
                  <a:cubicBezTo>
                    <a:pt x="400" y="332"/>
                    <a:pt x="401" y="332"/>
                    <a:pt x="402" y="332"/>
                  </a:cubicBezTo>
                  <a:cubicBezTo>
                    <a:pt x="403" y="333"/>
                    <a:pt x="402" y="334"/>
                    <a:pt x="403" y="334"/>
                  </a:cubicBezTo>
                  <a:cubicBezTo>
                    <a:pt x="403" y="335"/>
                    <a:pt x="403" y="335"/>
                    <a:pt x="404" y="335"/>
                  </a:cubicBezTo>
                  <a:cubicBezTo>
                    <a:pt x="403" y="337"/>
                    <a:pt x="402" y="336"/>
                    <a:pt x="401" y="336"/>
                  </a:cubicBezTo>
                  <a:cubicBezTo>
                    <a:pt x="400" y="336"/>
                    <a:pt x="401" y="338"/>
                    <a:pt x="400" y="338"/>
                  </a:cubicBezTo>
                  <a:cubicBezTo>
                    <a:pt x="400" y="338"/>
                    <a:pt x="399" y="337"/>
                    <a:pt x="398" y="338"/>
                  </a:cubicBezTo>
                  <a:cubicBezTo>
                    <a:pt x="397" y="338"/>
                    <a:pt x="396" y="339"/>
                    <a:pt x="395" y="339"/>
                  </a:cubicBezTo>
                  <a:cubicBezTo>
                    <a:pt x="393" y="339"/>
                    <a:pt x="394" y="341"/>
                    <a:pt x="395" y="342"/>
                  </a:cubicBezTo>
                  <a:cubicBezTo>
                    <a:pt x="395" y="341"/>
                    <a:pt x="395" y="341"/>
                    <a:pt x="395" y="340"/>
                  </a:cubicBezTo>
                  <a:cubicBezTo>
                    <a:pt x="396" y="342"/>
                    <a:pt x="397" y="342"/>
                    <a:pt x="398" y="342"/>
                  </a:cubicBezTo>
                  <a:cubicBezTo>
                    <a:pt x="398" y="342"/>
                    <a:pt x="397" y="343"/>
                    <a:pt x="397" y="343"/>
                  </a:cubicBezTo>
                  <a:cubicBezTo>
                    <a:pt x="399" y="342"/>
                    <a:pt x="398" y="344"/>
                    <a:pt x="400" y="344"/>
                  </a:cubicBezTo>
                  <a:cubicBezTo>
                    <a:pt x="401" y="344"/>
                    <a:pt x="403" y="344"/>
                    <a:pt x="403" y="345"/>
                  </a:cubicBezTo>
                  <a:cubicBezTo>
                    <a:pt x="403" y="346"/>
                    <a:pt x="407" y="346"/>
                    <a:pt x="407" y="346"/>
                  </a:cubicBezTo>
                  <a:cubicBezTo>
                    <a:pt x="409" y="345"/>
                    <a:pt x="410" y="347"/>
                    <a:pt x="410" y="348"/>
                  </a:cubicBezTo>
                  <a:cubicBezTo>
                    <a:pt x="408" y="348"/>
                    <a:pt x="408" y="352"/>
                    <a:pt x="408" y="353"/>
                  </a:cubicBezTo>
                  <a:cubicBezTo>
                    <a:pt x="406" y="353"/>
                    <a:pt x="403" y="354"/>
                    <a:pt x="401" y="355"/>
                  </a:cubicBezTo>
                  <a:cubicBezTo>
                    <a:pt x="399" y="355"/>
                    <a:pt x="396" y="356"/>
                    <a:pt x="396" y="353"/>
                  </a:cubicBezTo>
                  <a:cubicBezTo>
                    <a:pt x="396" y="353"/>
                    <a:pt x="395" y="354"/>
                    <a:pt x="395" y="354"/>
                  </a:cubicBezTo>
                  <a:cubicBezTo>
                    <a:pt x="396" y="352"/>
                    <a:pt x="394" y="352"/>
                    <a:pt x="393" y="352"/>
                  </a:cubicBezTo>
                  <a:cubicBezTo>
                    <a:pt x="393" y="353"/>
                    <a:pt x="393" y="354"/>
                    <a:pt x="393" y="355"/>
                  </a:cubicBezTo>
                  <a:cubicBezTo>
                    <a:pt x="393" y="355"/>
                    <a:pt x="392" y="354"/>
                    <a:pt x="392" y="355"/>
                  </a:cubicBezTo>
                  <a:cubicBezTo>
                    <a:pt x="391" y="357"/>
                    <a:pt x="389" y="355"/>
                    <a:pt x="389" y="357"/>
                  </a:cubicBezTo>
                  <a:cubicBezTo>
                    <a:pt x="389" y="357"/>
                    <a:pt x="388" y="355"/>
                    <a:pt x="388" y="355"/>
                  </a:cubicBezTo>
                  <a:cubicBezTo>
                    <a:pt x="387" y="355"/>
                    <a:pt x="385" y="355"/>
                    <a:pt x="384" y="355"/>
                  </a:cubicBezTo>
                  <a:cubicBezTo>
                    <a:pt x="382" y="355"/>
                    <a:pt x="383" y="354"/>
                    <a:pt x="381" y="353"/>
                  </a:cubicBezTo>
                  <a:cubicBezTo>
                    <a:pt x="381" y="353"/>
                    <a:pt x="380" y="354"/>
                    <a:pt x="380" y="353"/>
                  </a:cubicBezTo>
                  <a:cubicBezTo>
                    <a:pt x="379" y="353"/>
                    <a:pt x="380" y="352"/>
                    <a:pt x="379" y="352"/>
                  </a:cubicBezTo>
                  <a:cubicBezTo>
                    <a:pt x="379" y="352"/>
                    <a:pt x="380" y="351"/>
                    <a:pt x="380" y="351"/>
                  </a:cubicBezTo>
                  <a:cubicBezTo>
                    <a:pt x="378" y="351"/>
                    <a:pt x="379" y="349"/>
                    <a:pt x="379" y="349"/>
                  </a:cubicBezTo>
                  <a:cubicBezTo>
                    <a:pt x="377" y="349"/>
                    <a:pt x="375" y="349"/>
                    <a:pt x="376" y="351"/>
                  </a:cubicBezTo>
                  <a:cubicBezTo>
                    <a:pt x="374" y="349"/>
                    <a:pt x="373" y="350"/>
                    <a:pt x="371" y="349"/>
                  </a:cubicBezTo>
                  <a:cubicBezTo>
                    <a:pt x="371" y="349"/>
                    <a:pt x="371" y="352"/>
                    <a:pt x="371" y="352"/>
                  </a:cubicBezTo>
                  <a:cubicBezTo>
                    <a:pt x="370" y="352"/>
                    <a:pt x="369" y="352"/>
                    <a:pt x="368" y="352"/>
                  </a:cubicBezTo>
                  <a:cubicBezTo>
                    <a:pt x="368" y="352"/>
                    <a:pt x="365" y="350"/>
                    <a:pt x="365" y="351"/>
                  </a:cubicBezTo>
                  <a:cubicBezTo>
                    <a:pt x="365" y="351"/>
                    <a:pt x="365" y="350"/>
                    <a:pt x="365" y="349"/>
                  </a:cubicBezTo>
                  <a:cubicBezTo>
                    <a:pt x="364" y="349"/>
                    <a:pt x="363" y="350"/>
                    <a:pt x="362" y="351"/>
                  </a:cubicBezTo>
                  <a:cubicBezTo>
                    <a:pt x="362" y="350"/>
                    <a:pt x="362" y="350"/>
                    <a:pt x="362" y="349"/>
                  </a:cubicBezTo>
                  <a:cubicBezTo>
                    <a:pt x="361" y="351"/>
                    <a:pt x="360" y="352"/>
                    <a:pt x="359" y="350"/>
                  </a:cubicBezTo>
                  <a:cubicBezTo>
                    <a:pt x="359" y="349"/>
                    <a:pt x="359" y="349"/>
                    <a:pt x="358" y="350"/>
                  </a:cubicBezTo>
                  <a:cubicBezTo>
                    <a:pt x="358" y="352"/>
                    <a:pt x="358" y="350"/>
                    <a:pt x="357" y="351"/>
                  </a:cubicBezTo>
                  <a:cubicBezTo>
                    <a:pt x="357" y="351"/>
                    <a:pt x="357" y="352"/>
                    <a:pt x="356" y="352"/>
                  </a:cubicBezTo>
                  <a:cubicBezTo>
                    <a:pt x="355" y="352"/>
                    <a:pt x="355" y="352"/>
                    <a:pt x="355" y="353"/>
                  </a:cubicBezTo>
                  <a:cubicBezTo>
                    <a:pt x="355" y="354"/>
                    <a:pt x="352" y="355"/>
                    <a:pt x="351" y="356"/>
                  </a:cubicBezTo>
                  <a:cubicBezTo>
                    <a:pt x="351" y="356"/>
                    <a:pt x="350" y="356"/>
                    <a:pt x="350" y="356"/>
                  </a:cubicBezTo>
                  <a:cubicBezTo>
                    <a:pt x="348" y="356"/>
                    <a:pt x="350" y="355"/>
                    <a:pt x="349" y="355"/>
                  </a:cubicBezTo>
                  <a:cubicBezTo>
                    <a:pt x="348" y="354"/>
                    <a:pt x="346" y="354"/>
                    <a:pt x="345" y="354"/>
                  </a:cubicBezTo>
                  <a:cubicBezTo>
                    <a:pt x="344" y="354"/>
                    <a:pt x="344" y="353"/>
                    <a:pt x="344" y="352"/>
                  </a:cubicBezTo>
                  <a:cubicBezTo>
                    <a:pt x="344" y="352"/>
                    <a:pt x="343" y="352"/>
                    <a:pt x="343" y="351"/>
                  </a:cubicBezTo>
                  <a:cubicBezTo>
                    <a:pt x="342" y="350"/>
                    <a:pt x="339" y="351"/>
                    <a:pt x="339" y="351"/>
                  </a:cubicBezTo>
                  <a:cubicBezTo>
                    <a:pt x="340" y="352"/>
                    <a:pt x="339" y="354"/>
                    <a:pt x="341" y="353"/>
                  </a:cubicBezTo>
                  <a:cubicBezTo>
                    <a:pt x="341" y="353"/>
                    <a:pt x="340" y="354"/>
                    <a:pt x="340" y="354"/>
                  </a:cubicBezTo>
                  <a:cubicBezTo>
                    <a:pt x="341" y="355"/>
                    <a:pt x="340" y="356"/>
                    <a:pt x="339" y="356"/>
                  </a:cubicBezTo>
                  <a:cubicBezTo>
                    <a:pt x="338" y="356"/>
                    <a:pt x="336" y="354"/>
                    <a:pt x="338" y="354"/>
                  </a:cubicBezTo>
                  <a:cubicBezTo>
                    <a:pt x="339" y="353"/>
                    <a:pt x="339" y="353"/>
                    <a:pt x="339" y="352"/>
                  </a:cubicBezTo>
                  <a:cubicBezTo>
                    <a:pt x="338" y="352"/>
                    <a:pt x="337" y="352"/>
                    <a:pt x="336" y="352"/>
                  </a:cubicBezTo>
                  <a:cubicBezTo>
                    <a:pt x="336" y="352"/>
                    <a:pt x="337" y="351"/>
                    <a:pt x="336" y="351"/>
                  </a:cubicBezTo>
                  <a:cubicBezTo>
                    <a:pt x="335" y="351"/>
                    <a:pt x="335" y="350"/>
                    <a:pt x="335" y="349"/>
                  </a:cubicBezTo>
                  <a:cubicBezTo>
                    <a:pt x="334" y="350"/>
                    <a:pt x="333" y="348"/>
                    <a:pt x="333" y="348"/>
                  </a:cubicBezTo>
                  <a:cubicBezTo>
                    <a:pt x="330" y="349"/>
                    <a:pt x="330" y="348"/>
                    <a:pt x="329" y="347"/>
                  </a:cubicBezTo>
                  <a:cubicBezTo>
                    <a:pt x="330" y="347"/>
                    <a:pt x="330" y="347"/>
                    <a:pt x="331" y="347"/>
                  </a:cubicBezTo>
                  <a:cubicBezTo>
                    <a:pt x="328" y="345"/>
                    <a:pt x="325" y="346"/>
                    <a:pt x="322" y="346"/>
                  </a:cubicBezTo>
                  <a:cubicBezTo>
                    <a:pt x="320" y="346"/>
                    <a:pt x="320" y="346"/>
                    <a:pt x="319" y="345"/>
                  </a:cubicBezTo>
                  <a:cubicBezTo>
                    <a:pt x="317" y="344"/>
                    <a:pt x="318" y="343"/>
                    <a:pt x="317" y="341"/>
                  </a:cubicBezTo>
                  <a:cubicBezTo>
                    <a:pt x="317" y="343"/>
                    <a:pt x="316" y="343"/>
                    <a:pt x="314" y="343"/>
                  </a:cubicBezTo>
                  <a:cubicBezTo>
                    <a:pt x="313" y="343"/>
                    <a:pt x="312" y="343"/>
                    <a:pt x="311" y="344"/>
                  </a:cubicBezTo>
                  <a:cubicBezTo>
                    <a:pt x="311" y="345"/>
                    <a:pt x="312" y="345"/>
                    <a:pt x="312" y="346"/>
                  </a:cubicBezTo>
                  <a:cubicBezTo>
                    <a:pt x="311" y="346"/>
                    <a:pt x="311" y="346"/>
                    <a:pt x="310" y="346"/>
                  </a:cubicBezTo>
                  <a:cubicBezTo>
                    <a:pt x="310" y="345"/>
                    <a:pt x="310" y="345"/>
                    <a:pt x="310" y="344"/>
                  </a:cubicBezTo>
                  <a:cubicBezTo>
                    <a:pt x="309" y="346"/>
                    <a:pt x="308" y="346"/>
                    <a:pt x="306" y="346"/>
                  </a:cubicBezTo>
                  <a:cubicBezTo>
                    <a:pt x="306" y="345"/>
                    <a:pt x="306" y="344"/>
                    <a:pt x="307" y="344"/>
                  </a:cubicBezTo>
                  <a:cubicBezTo>
                    <a:pt x="306" y="341"/>
                    <a:pt x="303" y="344"/>
                    <a:pt x="302" y="341"/>
                  </a:cubicBezTo>
                  <a:cubicBezTo>
                    <a:pt x="302" y="342"/>
                    <a:pt x="302" y="343"/>
                    <a:pt x="302" y="344"/>
                  </a:cubicBezTo>
                  <a:cubicBezTo>
                    <a:pt x="301" y="344"/>
                    <a:pt x="300" y="344"/>
                    <a:pt x="300" y="343"/>
                  </a:cubicBezTo>
                  <a:cubicBezTo>
                    <a:pt x="299" y="345"/>
                    <a:pt x="299" y="346"/>
                    <a:pt x="297" y="345"/>
                  </a:cubicBezTo>
                  <a:cubicBezTo>
                    <a:pt x="297" y="346"/>
                    <a:pt x="298" y="347"/>
                    <a:pt x="298" y="347"/>
                  </a:cubicBezTo>
                  <a:cubicBezTo>
                    <a:pt x="297" y="346"/>
                    <a:pt x="297" y="347"/>
                    <a:pt x="296" y="348"/>
                  </a:cubicBezTo>
                  <a:cubicBezTo>
                    <a:pt x="296" y="349"/>
                    <a:pt x="294" y="348"/>
                    <a:pt x="293" y="348"/>
                  </a:cubicBezTo>
                  <a:cubicBezTo>
                    <a:pt x="292" y="349"/>
                    <a:pt x="292" y="350"/>
                    <a:pt x="291" y="350"/>
                  </a:cubicBezTo>
                  <a:cubicBezTo>
                    <a:pt x="289" y="350"/>
                    <a:pt x="288" y="349"/>
                    <a:pt x="288" y="351"/>
                  </a:cubicBezTo>
                  <a:cubicBezTo>
                    <a:pt x="288" y="354"/>
                    <a:pt x="286" y="353"/>
                    <a:pt x="284" y="355"/>
                  </a:cubicBezTo>
                  <a:cubicBezTo>
                    <a:pt x="282" y="358"/>
                    <a:pt x="282" y="354"/>
                    <a:pt x="279" y="355"/>
                  </a:cubicBezTo>
                  <a:cubicBezTo>
                    <a:pt x="280" y="356"/>
                    <a:pt x="281" y="357"/>
                    <a:pt x="281" y="359"/>
                  </a:cubicBezTo>
                  <a:cubicBezTo>
                    <a:pt x="281" y="360"/>
                    <a:pt x="282" y="360"/>
                    <a:pt x="282" y="361"/>
                  </a:cubicBezTo>
                  <a:cubicBezTo>
                    <a:pt x="282" y="361"/>
                    <a:pt x="283" y="361"/>
                    <a:pt x="283" y="361"/>
                  </a:cubicBezTo>
                  <a:cubicBezTo>
                    <a:pt x="281" y="363"/>
                    <a:pt x="279" y="364"/>
                    <a:pt x="276" y="364"/>
                  </a:cubicBezTo>
                  <a:cubicBezTo>
                    <a:pt x="276" y="364"/>
                    <a:pt x="276" y="363"/>
                    <a:pt x="276" y="363"/>
                  </a:cubicBezTo>
                  <a:cubicBezTo>
                    <a:pt x="274" y="363"/>
                    <a:pt x="276" y="362"/>
                    <a:pt x="275" y="361"/>
                  </a:cubicBezTo>
                  <a:cubicBezTo>
                    <a:pt x="274" y="361"/>
                    <a:pt x="272" y="360"/>
                    <a:pt x="273" y="359"/>
                  </a:cubicBezTo>
                  <a:cubicBezTo>
                    <a:pt x="272" y="359"/>
                    <a:pt x="272" y="358"/>
                    <a:pt x="272" y="359"/>
                  </a:cubicBezTo>
                  <a:cubicBezTo>
                    <a:pt x="272" y="358"/>
                    <a:pt x="272" y="358"/>
                    <a:pt x="272" y="357"/>
                  </a:cubicBezTo>
                  <a:cubicBezTo>
                    <a:pt x="271" y="357"/>
                    <a:pt x="269" y="357"/>
                    <a:pt x="268" y="357"/>
                  </a:cubicBezTo>
                  <a:cubicBezTo>
                    <a:pt x="268" y="358"/>
                    <a:pt x="268" y="358"/>
                    <a:pt x="268" y="359"/>
                  </a:cubicBezTo>
                  <a:cubicBezTo>
                    <a:pt x="267" y="358"/>
                    <a:pt x="267" y="359"/>
                    <a:pt x="267" y="361"/>
                  </a:cubicBezTo>
                  <a:cubicBezTo>
                    <a:pt x="267" y="362"/>
                    <a:pt x="266" y="363"/>
                    <a:pt x="265" y="363"/>
                  </a:cubicBezTo>
                  <a:cubicBezTo>
                    <a:pt x="263" y="364"/>
                    <a:pt x="261" y="368"/>
                    <a:pt x="262" y="370"/>
                  </a:cubicBezTo>
                  <a:cubicBezTo>
                    <a:pt x="263" y="371"/>
                    <a:pt x="263" y="370"/>
                    <a:pt x="264" y="371"/>
                  </a:cubicBezTo>
                  <a:cubicBezTo>
                    <a:pt x="265" y="372"/>
                    <a:pt x="264" y="373"/>
                    <a:pt x="263" y="374"/>
                  </a:cubicBezTo>
                  <a:cubicBezTo>
                    <a:pt x="260" y="375"/>
                    <a:pt x="260" y="378"/>
                    <a:pt x="259" y="380"/>
                  </a:cubicBezTo>
                  <a:cubicBezTo>
                    <a:pt x="260" y="381"/>
                    <a:pt x="262" y="381"/>
                    <a:pt x="263" y="382"/>
                  </a:cubicBezTo>
                  <a:cubicBezTo>
                    <a:pt x="265" y="383"/>
                    <a:pt x="264" y="384"/>
                    <a:pt x="266" y="384"/>
                  </a:cubicBezTo>
                  <a:cubicBezTo>
                    <a:pt x="265" y="385"/>
                    <a:pt x="265" y="386"/>
                    <a:pt x="266" y="386"/>
                  </a:cubicBezTo>
                  <a:cubicBezTo>
                    <a:pt x="265" y="386"/>
                    <a:pt x="265" y="386"/>
                    <a:pt x="265" y="386"/>
                  </a:cubicBezTo>
                  <a:cubicBezTo>
                    <a:pt x="264" y="389"/>
                    <a:pt x="267" y="389"/>
                    <a:pt x="268" y="389"/>
                  </a:cubicBezTo>
                  <a:cubicBezTo>
                    <a:pt x="268" y="388"/>
                    <a:pt x="268" y="387"/>
                    <a:pt x="268" y="386"/>
                  </a:cubicBezTo>
                  <a:cubicBezTo>
                    <a:pt x="270" y="387"/>
                    <a:pt x="271" y="388"/>
                    <a:pt x="274" y="388"/>
                  </a:cubicBezTo>
                  <a:cubicBezTo>
                    <a:pt x="276" y="388"/>
                    <a:pt x="276" y="390"/>
                    <a:pt x="277" y="391"/>
                  </a:cubicBezTo>
                  <a:cubicBezTo>
                    <a:pt x="277" y="391"/>
                    <a:pt x="280" y="392"/>
                    <a:pt x="280" y="392"/>
                  </a:cubicBezTo>
                  <a:cubicBezTo>
                    <a:pt x="280" y="392"/>
                    <a:pt x="281" y="394"/>
                    <a:pt x="281" y="395"/>
                  </a:cubicBezTo>
                  <a:cubicBezTo>
                    <a:pt x="281" y="397"/>
                    <a:pt x="283" y="398"/>
                    <a:pt x="284" y="400"/>
                  </a:cubicBezTo>
                  <a:cubicBezTo>
                    <a:pt x="283" y="400"/>
                    <a:pt x="281" y="400"/>
                    <a:pt x="279" y="400"/>
                  </a:cubicBezTo>
                  <a:cubicBezTo>
                    <a:pt x="279" y="401"/>
                    <a:pt x="280" y="401"/>
                    <a:pt x="281" y="401"/>
                  </a:cubicBezTo>
                  <a:cubicBezTo>
                    <a:pt x="281" y="401"/>
                    <a:pt x="281" y="402"/>
                    <a:pt x="283" y="402"/>
                  </a:cubicBezTo>
                  <a:cubicBezTo>
                    <a:pt x="284" y="402"/>
                    <a:pt x="284" y="403"/>
                    <a:pt x="284" y="403"/>
                  </a:cubicBezTo>
                  <a:cubicBezTo>
                    <a:pt x="285" y="404"/>
                    <a:pt x="284" y="405"/>
                    <a:pt x="285" y="406"/>
                  </a:cubicBezTo>
                  <a:cubicBezTo>
                    <a:pt x="284" y="406"/>
                    <a:pt x="284" y="406"/>
                    <a:pt x="283" y="406"/>
                  </a:cubicBezTo>
                  <a:cubicBezTo>
                    <a:pt x="283" y="406"/>
                    <a:pt x="283" y="407"/>
                    <a:pt x="283" y="408"/>
                  </a:cubicBezTo>
                  <a:cubicBezTo>
                    <a:pt x="283" y="407"/>
                    <a:pt x="282" y="406"/>
                    <a:pt x="282" y="406"/>
                  </a:cubicBezTo>
                  <a:cubicBezTo>
                    <a:pt x="282" y="406"/>
                    <a:pt x="282" y="407"/>
                    <a:pt x="282" y="408"/>
                  </a:cubicBezTo>
                  <a:cubicBezTo>
                    <a:pt x="282" y="407"/>
                    <a:pt x="281" y="407"/>
                    <a:pt x="281" y="406"/>
                  </a:cubicBezTo>
                  <a:cubicBezTo>
                    <a:pt x="280" y="406"/>
                    <a:pt x="280" y="407"/>
                    <a:pt x="279" y="407"/>
                  </a:cubicBezTo>
                  <a:cubicBezTo>
                    <a:pt x="282" y="407"/>
                    <a:pt x="281" y="408"/>
                    <a:pt x="281" y="410"/>
                  </a:cubicBezTo>
                  <a:cubicBezTo>
                    <a:pt x="280" y="409"/>
                    <a:pt x="279" y="409"/>
                    <a:pt x="278" y="409"/>
                  </a:cubicBezTo>
                  <a:cubicBezTo>
                    <a:pt x="277" y="409"/>
                    <a:pt x="278" y="410"/>
                    <a:pt x="277" y="410"/>
                  </a:cubicBezTo>
                  <a:cubicBezTo>
                    <a:pt x="275" y="410"/>
                    <a:pt x="273" y="411"/>
                    <a:pt x="272" y="413"/>
                  </a:cubicBezTo>
                  <a:cubicBezTo>
                    <a:pt x="272" y="410"/>
                    <a:pt x="271" y="410"/>
                    <a:pt x="269" y="410"/>
                  </a:cubicBezTo>
                  <a:cubicBezTo>
                    <a:pt x="271" y="410"/>
                    <a:pt x="271" y="411"/>
                    <a:pt x="271" y="413"/>
                  </a:cubicBezTo>
                  <a:cubicBezTo>
                    <a:pt x="270" y="412"/>
                    <a:pt x="270" y="411"/>
                    <a:pt x="268" y="411"/>
                  </a:cubicBezTo>
                  <a:cubicBezTo>
                    <a:pt x="269" y="412"/>
                    <a:pt x="269" y="412"/>
                    <a:pt x="270" y="412"/>
                  </a:cubicBezTo>
                  <a:cubicBezTo>
                    <a:pt x="269" y="412"/>
                    <a:pt x="269" y="413"/>
                    <a:pt x="268" y="413"/>
                  </a:cubicBezTo>
                  <a:cubicBezTo>
                    <a:pt x="268" y="413"/>
                    <a:pt x="269" y="413"/>
                    <a:pt x="269" y="413"/>
                  </a:cubicBezTo>
                  <a:cubicBezTo>
                    <a:pt x="269" y="414"/>
                    <a:pt x="268" y="414"/>
                    <a:pt x="267" y="414"/>
                  </a:cubicBezTo>
                  <a:cubicBezTo>
                    <a:pt x="269" y="416"/>
                    <a:pt x="268" y="415"/>
                    <a:pt x="267" y="417"/>
                  </a:cubicBezTo>
                  <a:cubicBezTo>
                    <a:pt x="267" y="418"/>
                    <a:pt x="267" y="420"/>
                    <a:pt x="265" y="419"/>
                  </a:cubicBezTo>
                  <a:cubicBezTo>
                    <a:pt x="265" y="420"/>
                    <a:pt x="265" y="421"/>
                    <a:pt x="265" y="422"/>
                  </a:cubicBezTo>
                  <a:cubicBezTo>
                    <a:pt x="263" y="420"/>
                    <a:pt x="261" y="423"/>
                    <a:pt x="260" y="425"/>
                  </a:cubicBezTo>
                  <a:cubicBezTo>
                    <a:pt x="262" y="424"/>
                    <a:pt x="260" y="426"/>
                    <a:pt x="262" y="426"/>
                  </a:cubicBezTo>
                  <a:cubicBezTo>
                    <a:pt x="264" y="427"/>
                    <a:pt x="265" y="427"/>
                    <a:pt x="266" y="428"/>
                  </a:cubicBezTo>
                  <a:cubicBezTo>
                    <a:pt x="268" y="431"/>
                    <a:pt x="268" y="435"/>
                    <a:pt x="271" y="430"/>
                  </a:cubicBezTo>
                  <a:cubicBezTo>
                    <a:pt x="271" y="431"/>
                    <a:pt x="271" y="432"/>
                    <a:pt x="271" y="433"/>
                  </a:cubicBezTo>
                  <a:cubicBezTo>
                    <a:pt x="270" y="433"/>
                    <a:pt x="269" y="434"/>
                    <a:pt x="269" y="435"/>
                  </a:cubicBezTo>
                  <a:cubicBezTo>
                    <a:pt x="269" y="434"/>
                    <a:pt x="269" y="434"/>
                    <a:pt x="269" y="434"/>
                  </a:cubicBezTo>
                  <a:cubicBezTo>
                    <a:pt x="268" y="434"/>
                    <a:pt x="267" y="434"/>
                    <a:pt x="267" y="435"/>
                  </a:cubicBezTo>
                  <a:cubicBezTo>
                    <a:pt x="268" y="437"/>
                    <a:pt x="268" y="437"/>
                    <a:pt x="268" y="439"/>
                  </a:cubicBezTo>
                  <a:cubicBezTo>
                    <a:pt x="269" y="439"/>
                    <a:pt x="269" y="438"/>
                    <a:pt x="269" y="438"/>
                  </a:cubicBezTo>
                  <a:cubicBezTo>
                    <a:pt x="270" y="440"/>
                    <a:pt x="267" y="440"/>
                    <a:pt x="268" y="442"/>
                  </a:cubicBezTo>
                  <a:cubicBezTo>
                    <a:pt x="268" y="442"/>
                    <a:pt x="270" y="443"/>
                    <a:pt x="271" y="443"/>
                  </a:cubicBezTo>
                  <a:cubicBezTo>
                    <a:pt x="271" y="444"/>
                    <a:pt x="271" y="445"/>
                    <a:pt x="272" y="446"/>
                  </a:cubicBezTo>
                  <a:cubicBezTo>
                    <a:pt x="273" y="448"/>
                    <a:pt x="278" y="452"/>
                    <a:pt x="277" y="455"/>
                  </a:cubicBezTo>
                  <a:cubicBezTo>
                    <a:pt x="278" y="455"/>
                    <a:pt x="279" y="455"/>
                    <a:pt x="280" y="455"/>
                  </a:cubicBezTo>
                  <a:cubicBezTo>
                    <a:pt x="277" y="457"/>
                    <a:pt x="277" y="459"/>
                    <a:pt x="274" y="458"/>
                  </a:cubicBezTo>
                  <a:cubicBezTo>
                    <a:pt x="274" y="461"/>
                    <a:pt x="274" y="461"/>
                    <a:pt x="272" y="462"/>
                  </a:cubicBezTo>
                  <a:cubicBezTo>
                    <a:pt x="271" y="464"/>
                    <a:pt x="271" y="460"/>
                    <a:pt x="269" y="463"/>
                  </a:cubicBezTo>
                  <a:cubicBezTo>
                    <a:pt x="269" y="461"/>
                    <a:pt x="267" y="462"/>
                    <a:pt x="266" y="461"/>
                  </a:cubicBezTo>
                  <a:cubicBezTo>
                    <a:pt x="265" y="460"/>
                    <a:pt x="267" y="459"/>
                    <a:pt x="265" y="457"/>
                  </a:cubicBezTo>
                  <a:cubicBezTo>
                    <a:pt x="265" y="458"/>
                    <a:pt x="265" y="459"/>
                    <a:pt x="265" y="459"/>
                  </a:cubicBezTo>
                  <a:cubicBezTo>
                    <a:pt x="265" y="459"/>
                    <a:pt x="264" y="458"/>
                    <a:pt x="264" y="458"/>
                  </a:cubicBezTo>
                  <a:cubicBezTo>
                    <a:pt x="263" y="457"/>
                    <a:pt x="264" y="456"/>
                    <a:pt x="264" y="456"/>
                  </a:cubicBezTo>
                  <a:cubicBezTo>
                    <a:pt x="263" y="456"/>
                    <a:pt x="261" y="457"/>
                    <a:pt x="261" y="455"/>
                  </a:cubicBezTo>
                  <a:cubicBezTo>
                    <a:pt x="261" y="455"/>
                    <a:pt x="260" y="456"/>
                    <a:pt x="260" y="456"/>
                  </a:cubicBezTo>
                  <a:cubicBezTo>
                    <a:pt x="260" y="455"/>
                    <a:pt x="259" y="455"/>
                    <a:pt x="258" y="455"/>
                  </a:cubicBezTo>
                  <a:cubicBezTo>
                    <a:pt x="257" y="455"/>
                    <a:pt x="258" y="454"/>
                    <a:pt x="258" y="453"/>
                  </a:cubicBezTo>
                  <a:cubicBezTo>
                    <a:pt x="256" y="453"/>
                    <a:pt x="255" y="453"/>
                    <a:pt x="253" y="453"/>
                  </a:cubicBezTo>
                  <a:cubicBezTo>
                    <a:pt x="253" y="453"/>
                    <a:pt x="253" y="453"/>
                    <a:pt x="253" y="452"/>
                  </a:cubicBezTo>
                  <a:cubicBezTo>
                    <a:pt x="253" y="453"/>
                    <a:pt x="252" y="452"/>
                    <a:pt x="252" y="452"/>
                  </a:cubicBezTo>
                  <a:cubicBezTo>
                    <a:pt x="251" y="451"/>
                    <a:pt x="251" y="451"/>
                    <a:pt x="249" y="451"/>
                  </a:cubicBezTo>
                  <a:cubicBezTo>
                    <a:pt x="250" y="450"/>
                    <a:pt x="251" y="449"/>
                    <a:pt x="251" y="447"/>
                  </a:cubicBezTo>
                  <a:cubicBezTo>
                    <a:pt x="249" y="447"/>
                    <a:pt x="247" y="448"/>
                    <a:pt x="247" y="446"/>
                  </a:cubicBezTo>
                  <a:cubicBezTo>
                    <a:pt x="246" y="445"/>
                    <a:pt x="245" y="446"/>
                    <a:pt x="244" y="446"/>
                  </a:cubicBezTo>
                  <a:cubicBezTo>
                    <a:pt x="244" y="446"/>
                    <a:pt x="243" y="445"/>
                    <a:pt x="243" y="444"/>
                  </a:cubicBezTo>
                  <a:cubicBezTo>
                    <a:pt x="242" y="445"/>
                    <a:pt x="242" y="445"/>
                    <a:pt x="241" y="446"/>
                  </a:cubicBezTo>
                  <a:cubicBezTo>
                    <a:pt x="241" y="445"/>
                    <a:pt x="240" y="444"/>
                    <a:pt x="239" y="445"/>
                  </a:cubicBezTo>
                  <a:cubicBezTo>
                    <a:pt x="238" y="446"/>
                    <a:pt x="237" y="446"/>
                    <a:pt x="235" y="446"/>
                  </a:cubicBezTo>
                  <a:cubicBezTo>
                    <a:pt x="235" y="446"/>
                    <a:pt x="234" y="447"/>
                    <a:pt x="234" y="447"/>
                  </a:cubicBezTo>
                  <a:cubicBezTo>
                    <a:pt x="233" y="447"/>
                    <a:pt x="233" y="447"/>
                    <a:pt x="232" y="447"/>
                  </a:cubicBezTo>
                  <a:cubicBezTo>
                    <a:pt x="230" y="447"/>
                    <a:pt x="232" y="445"/>
                    <a:pt x="232" y="444"/>
                  </a:cubicBezTo>
                  <a:cubicBezTo>
                    <a:pt x="230" y="444"/>
                    <a:pt x="229" y="443"/>
                    <a:pt x="228" y="443"/>
                  </a:cubicBezTo>
                  <a:cubicBezTo>
                    <a:pt x="226" y="443"/>
                    <a:pt x="226" y="443"/>
                    <a:pt x="225" y="442"/>
                  </a:cubicBezTo>
                  <a:cubicBezTo>
                    <a:pt x="225" y="442"/>
                    <a:pt x="224" y="440"/>
                    <a:pt x="224" y="440"/>
                  </a:cubicBezTo>
                  <a:cubicBezTo>
                    <a:pt x="223" y="439"/>
                    <a:pt x="221" y="441"/>
                    <a:pt x="219" y="440"/>
                  </a:cubicBezTo>
                  <a:cubicBezTo>
                    <a:pt x="218" y="439"/>
                    <a:pt x="214" y="438"/>
                    <a:pt x="215" y="440"/>
                  </a:cubicBezTo>
                  <a:cubicBezTo>
                    <a:pt x="213" y="439"/>
                    <a:pt x="211" y="439"/>
                    <a:pt x="208" y="439"/>
                  </a:cubicBezTo>
                  <a:cubicBezTo>
                    <a:pt x="208" y="439"/>
                    <a:pt x="208" y="438"/>
                    <a:pt x="208" y="438"/>
                  </a:cubicBezTo>
                  <a:cubicBezTo>
                    <a:pt x="208" y="438"/>
                    <a:pt x="207" y="438"/>
                    <a:pt x="206" y="438"/>
                  </a:cubicBezTo>
                  <a:cubicBezTo>
                    <a:pt x="205" y="438"/>
                    <a:pt x="204" y="437"/>
                    <a:pt x="203" y="437"/>
                  </a:cubicBezTo>
                  <a:cubicBezTo>
                    <a:pt x="202" y="436"/>
                    <a:pt x="202" y="436"/>
                    <a:pt x="202" y="437"/>
                  </a:cubicBezTo>
                  <a:cubicBezTo>
                    <a:pt x="201" y="437"/>
                    <a:pt x="201" y="435"/>
                    <a:pt x="201" y="435"/>
                  </a:cubicBezTo>
                  <a:cubicBezTo>
                    <a:pt x="200" y="435"/>
                    <a:pt x="199" y="436"/>
                    <a:pt x="199" y="436"/>
                  </a:cubicBezTo>
                  <a:cubicBezTo>
                    <a:pt x="198" y="436"/>
                    <a:pt x="197" y="435"/>
                    <a:pt x="196" y="435"/>
                  </a:cubicBezTo>
                  <a:cubicBezTo>
                    <a:pt x="194" y="435"/>
                    <a:pt x="194" y="436"/>
                    <a:pt x="194" y="438"/>
                  </a:cubicBezTo>
                  <a:cubicBezTo>
                    <a:pt x="192" y="436"/>
                    <a:pt x="190" y="435"/>
                    <a:pt x="189" y="432"/>
                  </a:cubicBezTo>
                  <a:cubicBezTo>
                    <a:pt x="187" y="431"/>
                    <a:pt x="184" y="429"/>
                    <a:pt x="182" y="428"/>
                  </a:cubicBezTo>
                  <a:cubicBezTo>
                    <a:pt x="181" y="427"/>
                    <a:pt x="178" y="427"/>
                    <a:pt x="176" y="426"/>
                  </a:cubicBezTo>
                  <a:cubicBezTo>
                    <a:pt x="175" y="426"/>
                    <a:pt x="175" y="425"/>
                    <a:pt x="174" y="425"/>
                  </a:cubicBezTo>
                  <a:cubicBezTo>
                    <a:pt x="173" y="425"/>
                    <a:pt x="173" y="423"/>
                    <a:pt x="172" y="422"/>
                  </a:cubicBezTo>
                  <a:cubicBezTo>
                    <a:pt x="173" y="424"/>
                    <a:pt x="170" y="423"/>
                    <a:pt x="169" y="423"/>
                  </a:cubicBezTo>
                  <a:cubicBezTo>
                    <a:pt x="168" y="423"/>
                    <a:pt x="169" y="420"/>
                    <a:pt x="166" y="421"/>
                  </a:cubicBezTo>
                  <a:cubicBezTo>
                    <a:pt x="167" y="420"/>
                    <a:pt x="167" y="420"/>
                    <a:pt x="167" y="419"/>
                  </a:cubicBezTo>
                  <a:cubicBezTo>
                    <a:pt x="164" y="419"/>
                    <a:pt x="162" y="418"/>
                    <a:pt x="160" y="418"/>
                  </a:cubicBezTo>
                  <a:cubicBezTo>
                    <a:pt x="161" y="417"/>
                    <a:pt x="162" y="417"/>
                    <a:pt x="163" y="417"/>
                  </a:cubicBezTo>
                  <a:cubicBezTo>
                    <a:pt x="164" y="416"/>
                    <a:pt x="162" y="415"/>
                    <a:pt x="161" y="415"/>
                  </a:cubicBezTo>
                  <a:cubicBezTo>
                    <a:pt x="162" y="413"/>
                    <a:pt x="165" y="415"/>
                    <a:pt x="166" y="415"/>
                  </a:cubicBezTo>
                  <a:cubicBezTo>
                    <a:pt x="166" y="416"/>
                    <a:pt x="164" y="416"/>
                    <a:pt x="164" y="417"/>
                  </a:cubicBezTo>
                  <a:cubicBezTo>
                    <a:pt x="164" y="418"/>
                    <a:pt x="169" y="415"/>
                    <a:pt x="168" y="415"/>
                  </a:cubicBezTo>
                  <a:cubicBezTo>
                    <a:pt x="170" y="415"/>
                    <a:pt x="173" y="416"/>
                    <a:pt x="171" y="413"/>
                  </a:cubicBezTo>
                  <a:cubicBezTo>
                    <a:pt x="171" y="414"/>
                    <a:pt x="170" y="414"/>
                    <a:pt x="170" y="414"/>
                  </a:cubicBezTo>
                  <a:cubicBezTo>
                    <a:pt x="170" y="413"/>
                    <a:pt x="170" y="412"/>
                    <a:pt x="170" y="412"/>
                  </a:cubicBezTo>
                  <a:cubicBezTo>
                    <a:pt x="170" y="412"/>
                    <a:pt x="171" y="412"/>
                    <a:pt x="171" y="412"/>
                  </a:cubicBezTo>
                  <a:cubicBezTo>
                    <a:pt x="171" y="411"/>
                    <a:pt x="173" y="410"/>
                    <a:pt x="173" y="408"/>
                  </a:cubicBezTo>
                  <a:cubicBezTo>
                    <a:pt x="174" y="406"/>
                    <a:pt x="175" y="409"/>
                    <a:pt x="173" y="410"/>
                  </a:cubicBezTo>
                  <a:cubicBezTo>
                    <a:pt x="174" y="410"/>
                    <a:pt x="174" y="410"/>
                    <a:pt x="175" y="410"/>
                  </a:cubicBezTo>
                  <a:cubicBezTo>
                    <a:pt x="175" y="409"/>
                    <a:pt x="175" y="407"/>
                    <a:pt x="176" y="406"/>
                  </a:cubicBezTo>
                  <a:cubicBezTo>
                    <a:pt x="178" y="405"/>
                    <a:pt x="177" y="409"/>
                    <a:pt x="180" y="407"/>
                  </a:cubicBezTo>
                  <a:cubicBezTo>
                    <a:pt x="179" y="405"/>
                    <a:pt x="176" y="404"/>
                    <a:pt x="175" y="403"/>
                  </a:cubicBezTo>
                  <a:cubicBezTo>
                    <a:pt x="174" y="403"/>
                    <a:pt x="174" y="404"/>
                    <a:pt x="173" y="403"/>
                  </a:cubicBezTo>
                  <a:cubicBezTo>
                    <a:pt x="172" y="402"/>
                    <a:pt x="172" y="401"/>
                    <a:pt x="171" y="400"/>
                  </a:cubicBezTo>
                  <a:cubicBezTo>
                    <a:pt x="173" y="401"/>
                    <a:pt x="174" y="400"/>
                    <a:pt x="176" y="400"/>
                  </a:cubicBezTo>
                  <a:cubicBezTo>
                    <a:pt x="178" y="399"/>
                    <a:pt x="179" y="403"/>
                    <a:pt x="180" y="400"/>
                  </a:cubicBezTo>
                  <a:cubicBezTo>
                    <a:pt x="180" y="400"/>
                    <a:pt x="179" y="400"/>
                    <a:pt x="178" y="400"/>
                  </a:cubicBezTo>
                  <a:cubicBezTo>
                    <a:pt x="178" y="398"/>
                    <a:pt x="181" y="398"/>
                    <a:pt x="182" y="397"/>
                  </a:cubicBezTo>
                  <a:cubicBezTo>
                    <a:pt x="183" y="397"/>
                    <a:pt x="184" y="396"/>
                    <a:pt x="185" y="395"/>
                  </a:cubicBezTo>
                  <a:cubicBezTo>
                    <a:pt x="186" y="395"/>
                    <a:pt x="188" y="396"/>
                    <a:pt x="187" y="394"/>
                  </a:cubicBezTo>
                  <a:cubicBezTo>
                    <a:pt x="187" y="395"/>
                    <a:pt x="186" y="395"/>
                    <a:pt x="186" y="395"/>
                  </a:cubicBezTo>
                  <a:cubicBezTo>
                    <a:pt x="186" y="393"/>
                    <a:pt x="186" y="393"/>
                    <a:pt x="184" y="393"/>
                  </a:cubicBezTo>
                  <a:cubicBezTo>
                    <a:pt x="185" y="395"/>
                    <a:pt x="181" y="395"/>
                    <a:pt x="179" y="396"/>
                  </a:cubicBezTo>
                  <a:cubicBezTo>
                    <a:pt x="179" y="395"/>
                    <a:pt x="180" y="394"/>
                    <a:pt x="181" y="394"/>
                  </a:cubicBezTo>
                  <a:cubicBezTo>
                    <a:pt x="179" y="394"/>
                    <a:pt x="178" y="394"/>
                    <a:pt x="178" y="395"/>
                  </a:cubicBezTo>
                  <a:cubicBezTo>
                    <a:pt x="177" y="395"/>
                    <a:pt x="177" y="396"/>
                    <a:pt x="177" y="396"/>
                  </a:cubicBezTo>
                  <a:cubicBezTo>
                    <a:pt x="176" y="395"/>
                    <a:pt x="176" y="394"/>
                    <a:pt x="177" y="393"/>
                  </a:cubicBezTo>
                  <a:cubicBezTo>
                    <a:pt x="177" y="393"/>
                    <a:pt x="176" y="393"/>
                    <a:pt x="176" y="393"/>
                  </a:cubicBezTo>
                  <a:cubicBezTo>
                    <a:pt x="177" y="392"/>
                    <a:pt x="177" y="391"/>
                    <a:pt x="177" y="390"/>
                  </a:cubicBezTo>
                  <a:cubicBezTo>
                    <a:pt x="177" y="389"/>
                    <a:pt x="178" y="389"/>
                    <a:pt x="179" y="389"/>
                  </a:cubicBezTo>
                  <a:cubicBezTo>
                    <a:pt x="180" y="389"/>
                    <a:pt x="182" y="389"/>
                    <a:pt x="182" y="389"/>
                  </a:cubicBezTo>
                  <a:cubicBezTo>
                    <a:pt x="182" y="388"/>
                    <a:pt x="182" y="387"/>
                    <a:pt x="183" y="386"/>
                  </a:cubicBezTo>
                  <a:cubicBezTo>
                    <a:pt x="184" y="386"/>
                    <a:pt x="188" y="386"/>
                    <a:pt x="190" y="387"/>
                  </a:cubicBezTo>
                  <a:cubicBezTo>
                    <a:pt x="190" y="387"/>
                    <a:pt x="191" y="388"/>
                    <a:pt x="191" y="387"/>
                  </a:cubicBezTo>
                  <a:cubicBezTo>
                    <a:pt x="192" y="387"/>
                    <a:pt x="192" y="386"/>
                    <a:pt x="192" y="385"/>
                  </a:cubicBezTo>
                  <a:cubicBezTo>
                    <a:pt x="192" y="385"/>
                    <a:pt x="193" y="385"/>
                    <a:pt x="193" y="385"/>
                  </a:cubicBezTo>
                  <a:cubicBezTo>
                    <a:pt x="193" y="385"/>
                    <a:pt x="192" y="384"/>
                    <a:pt x="192" y="384"/>
                  </a:cubicBezTo>
                  <a:cubicBezTo>
                    <a:pt x="192" y="384"/>
                    <a:pt x="193" y="383"/>
                    <a:pt x="193" y="383"/>
                  </a:cubicBezTo>
                  <a:cubicBezTo>
                    <a:pt x="193" y="383"/>
                    <a:pt x="193" y="383"/>
                    <a:pt x="193" y="383"/>
                  </a:cubicBezTo>
                  <a:cubicBezTo>
                    <a:pt x="194" y="383"/>
                    <a:pt x="195" y="382"/>
                    <a:pt x="195" y="381"/>
                  </a:cubicBezTo>
                  <a:cubicBezTo>
                    <a:pt x="193" y="382"/>
                    <a:pt x="193" y="382"/>
                    <a:pt x="192" y="381"/>
                  </a:cubicBezTo>
                  <a:cubicBezTo>
                    <a:pt x="193" y="381"/>
                    <a:pt x="194" y="381"/>
                    <a:pt x="194" y="380"/>
                  </a:cubicBezTo>
                  <a:cubicBezTo>
                    <a:pt x="193" y="380"/>
                    <a:pt x="192" y="380"/>
                    <a:pt x="192" y="380"/>
                  </a:cubicBezTo>
                  <a:cubicBezTo>
                    <a:pt x="192" y="380"/>
                    <a:pt x="192" y="379"/>
                    <a:pt x="192" y="379"/>
                  </a:cubicBezTo>
                  <a:cubicBezTo>
                    <a:pt x="190" y="379"/>
                    <a:pt x="191" y="377"/>
                    <a:pt x="191" y="376"/>
                  </a:cubicBezTo>
                  <a:cubicBezTo>
                    <a:pt x="192" y="376"/>
                    <a:pt x="193" y="376"/>
                    <a:pt x="195" y="375"/>
                  </a:cubicBezTo>
                  <a:cubicBezTo>
                    <a:pt x="195" y="374"/>
                    <a:pt x="192" y="375"/>
                    <a:pt x="191" y="374"/>
                  </a:cubicBezTo>
                  <a:cubicBezTo>
                    <a:pt x="191" y="372"/>
                    <a:pt x="194" y="374"/>
                    <a:pt x="193" y="372"/>
                  </a:cubicBezTo>
                  <a:cubicBezTo>
                    <a:pt x="195" y="372"/>
                    <a:pt x="195" y="371"/>
                    <a:pt x="195" y="369"/>
                  </a:cubicBezTo>
                  <a:cubicBezTo>
                    <a:pt x="195" y="369"/>
                    <a:pt x="195" y="369"/>
                    <a:pt x="194" y="369"/>
                  </a:cubicBezTo>
                  <a:cubicBezTo>
                    <a:pt x="194" y="368"/>
                    <a:pt x="195" y="367"/>
                    <a:pt x="196" y="367"/>
                  </a:cubicBezTo>
                  <a:cubicBezTo>
                    <a:pt x="194" y="367"/>
                    <a:pt x="193" y="366"/>
                    <a:pt x="192" y="368"/>
                  </a:cubicBezTo>
                  <a:cubicBezTo>
                    <a:pt x="192" y="366"/>
                    <a:pt x="191" y="367"/>
                    <a:pt x="190" y="366"/>
                  </a:cubicBezTo>
                  <a:cubicBezTo>
                    <a:pt x="189" y="365"/>
                    <a:pt x="187" y="365"/>
                    <a:pt x="186" y="365"/>
                  </a:cubicBezTo>
                  <a:cubicBezTo>
                    <a:pt x="186" y="365"/>
                    <a:pt x="186" y="364"/>
                    <a:pt x="186" y="364"/>
                  </a:cubicBezTo>
                  <a:cubicBezTo>
                    <a:pt x="184" y="364"/>
                    <a:pt x="182" y="365"/>
                    <a:pt x="181" y="363"/>
                  </a:cubicBezTo>
                  <a:cubicBezTo>
                    <a:pt x="180" y="362"/>
                    <a:pt x="179" y="363"/>
                    <a:pt x="178" y="363"/>
                  </a:cubicBezTo>
                  <a:cubicBezTo>
                    <a:pt x="178" y="362"/>
                    <a:pt x="177" y="361"/>
                    <a:pt x="176" y="361"/>
                  </a:cubicBezTo>
                  <a:cubicBezTo>
                    <a:pt x="176" y="362"/>
                    <a:pt x="176" y="362"/>
                    <a:pt x="176" y="363"/>
                  </a:cubicBezTo>
                  <a:cubicBezTo>
                    <a:pt x="175" y="362"/>
                    <a:pt x="174" y="361"/>
                    <a:pt x="173" y="361"/>
                  </a:cubicBezTo>
                  <a:cubicBezTo>
                    <a:pt x="172" y="361"/>
                    <a:pt x="172" y="362"/>
                    <a:pt x="171" y="361"/>
                  </a:cubicBezTo>
                  <a:cubicBezTo>
                    <a:pt x="170" y="360"/>
                    <a:pt x="169" y="358"/>
                    <a:pt x="169" y="357"/>
                  </a:cubicBezTo>
                  <a:cubicBezTo>
                    <a:pt x="168" y="357"/>
                    <a:pt x="166" y="357"/>
                    <a:pt x="166" y="358"/>
                  </a:cubicBezTo>
                  <a:cubicBezTo>
                    <a:pt x="165" y="359"/>
                    <a:pt x="165" y="359"/>
                    <a:pt x="164" y="359"/>
                  </a:cubicBezTo>
                  <a:cubicBezTo>
                    <a:pt x="163" y="359"/>
                    <a:pt x="161" y="358"/>
                    <a:pt x="161" y="359"/>
                  </a:cubicBezTo>
                  <a:cubicBezTo>
                    <a:pt x="161" y="360"/>
                    <a:pt x="161" y="361"/>
                    <a:pt x="160" y="360"/>
                  </a:cubicBezTo>
                  <a:cubicBezTo>
                    <a:pt x="160" y="360"/>
                    <a:pt x="160" y="359"/>
                    <a:pt x="160" y="359"/>
                  </a:cubicBezTo>
                  <a:cubicBezTo>
                    <a:pt x="159" y="359"/>
                    <a:pt x="158" y="359"/>
                    <a:pt x="158" y="359"/>
                  </a:cubicBezTo>
                  <a:cubicBezTo>
                    <a:pt x="157" y="358"/>
                    <a:pt x="156" y="358"/>
                    <a:pt x="156" y="358"/>
                  </a:cubicBezTo>
                  <a:cubicBezTo>
                    <a:pt x="155" y="358"/>
                    <a:pt x="153" y="358"/>
                    <a:pt x="152" y="358"/>
                  </a:cubicBezTo>
                  <a:cubicBezTo>
                    <a:pt x="152" y="358"/>
                    <a:pt x="152" y="358"/>
                    <a:pt x="152" y="359"/>
                  </a:cubicBezTo>
                  <a:cubicBezTo>
                    <a:pt x="151" y="359"/>
                    <a:pt x="150" y="358"/>
                    <a:pt x="151" y="357"/>
                  </a:cubicBezTo>
                  <a:cubicBezTo>
                    <a:pt x="149" y="358"/>
                    <a:pt x="147" y="355"/>
                    <a:pt x="150" y="355"/>
                  </a:cubicBezTo>
                  <a:cubicBezTo>
                    <a:pt x="148" y="355"/>
                    <a:pt x="148" y="353"/>
                    <a:pt x="148" y="352"/>
                  </a:cubicBezTo>
                  <a:cubicBezTo>
                    <a:pt x="148" y="352"/>
                    <a:pt x="147" y="352"/>
                    <a:pt x="147" y="352"/>
                  </a:cubicBezTo>
                  <a:cubicBezTo>
                    <a:pt x="147" y="352"/>
                    <a:pt x="147" y="351"/>
                    <a:pt x="148" y="351"/>
                  </a:cubicBezTo>
                  <a:cubicBezTo>
                    <a:pt x="147" y="351"/>
                    <a:pt x="147" y="351"/>
                    <a:pt x="146" y="351"/>
                  </a:cubicBezTo>
                  <a:cubicBezTo>
                    <a:pt x="146" y="350"/>
                    <a:pt x="146" y="349"/>
                    <a:pt x="146" y="348"/>
                  </a:cubicBezTo>
                  <a:cubicBezTo>
                    <a:pt x="144" y="348"/>
                    <a:pt x="143" y="349"/>
                    <a:pt x="141" y="349"/>
                  </a:cubicBezTo>
                  <a:cubicBezTo>
                    <a:pt x="142" y="347"/>
                    <a:pt x="138" y="348"/>
                    <a:pt x="137" y="348"/>
                  </a:cubicBezTo>
                  <a:cubicBezTo>
                    <a:pt x="137" y="348"/>
                    <a:pt x="137" y="347"/>
                    <a:pt x="138" y="347"/>
                  </a:cubicBezTo>
                  <a:cubicBezTo>
                    <a:pt x="137" y="347"/>
                    <a:pt x="137" y="347"/>
                    <a:pt x="136" y="347"/>
                  </a:cubicBezTo>
                  <a:cubicBezTo>
                    <a:pt x="136" y="346"/>
                    <a:pt x="137" y="345"/>
                    <a:pt x="137" y="344"/>
                  </a:cubicBezTo>
                  <a:cubicBezTo>
                    <a:pt x="135" y="345"/>
                    <a:pt x="135" y="343"/>
                    <a:pt x="136" y="343"/>
                  </a:cubicBezTo>
                  <a:cubicBezTo>
                    <a:pt x="137" y="343"/>
                    <a:pt x="139" y="343"/>
                    <a:pt x="139" y="342"/>
                  </a:cubicBezTo>
                  <a:cubicBezTo>
                    <a:pt x="137" y="342"/>
                    <a:pt x="138" y="340"/>
                    <a:pt x="136" y="340"/>
                  </a:cubicBezTo>
                  <a:cubicBezTo>
                    <a:pt x="134" y="340"/>
                    <a:pt x="137" y="338"/>
                    <a:pt x="135" y="338"/>
                  </a:cubicBezTo>
                  <a:cubicBezTo>
                    <a:pt x="134" y="337"/>
                    <a:pt x="135" y="336"/>
                    <a:pt x="134" y="336"/>
                  </a:cubicBezTo>
                  <a:cubicBezTo>
                    <a:pt x="133" y="336"/>
                    <a:pt x="133" y="336"/>
                    <a:pt x="133" y="335"/>
                  </a:cubicBezTo>
                  <a:cubicBezTo>
                    <a:pt x="133" y="334"/>
                    <a:pt x="130" y="336"/>
                    <a:pt x="130" y="336"/>
                  </a:cubicBezTo>
                  <a:cubicBezTo>
                    <a:pt x="130" y="334"/>
                    <a:pt x="128" y="335"/>
                    <a:pt x="127" y="335"/>
                  </a:cubicBezTo>
                  <a:cubicBezTo>
                    <a:pt x="126" y="335"/>
                    <a:pt x="126" y="336"/>
                    <a:pt x="125" y="336"/>
                  </a:cubicBezTo>
                  <a:cubicBezTo>
                    <a:pt x="123" y="336"/>
                    <a:pt x="119" y="337"/>
                    <a:pt x="118" y="335"/>
                  </a:cubicBezTo>
                  <a:cubicBezTo>
                    <a:pt x="118" y="336"/>
                    <a:pt x="118" y="337"/>
                    <a:pt x="118" y="338"/>
                  </a:cubicBezTo>
                  <a:cubicBezTo>
                    <a:pt x="116" y="337"/>
                    <a:pt x="117" y="339"/>
                    <a:pt x="117" y="339"/>
                  </a:cubicBezTo>
                  <a:cubicBezTo>
                    <a:pt x="116" y="339"/>
                    <a:pt x="114" y="339"/>
                    <a:pt x="113" y="339"/>
                  </a:cubicBezTo>
                  <a:cubicBezTo>
                    <a:pt x="113" y="338"/>
                    <a:pt x="112" y="338"/>
                    <a:pt x="111" y="338"/>
                  </a:cubicBezTo>
                  <a:cubicBezTo>
                    <a:pt x="112" y="335"/>
                    <a:pt x="110" y="337"/>
                    <a:pt x="110" y="336"/>
                  </a:cubicBezTo>
                  <a:cubicBezTo>
                    <a:pt x="110" y="336"/>
                    <a:pt x="110" y="334"/>
                    <a:pt x="110" y="334"/>
                  </a:cubicBezTo>
                  <a:cubicBezTo>
                    <a:pt x="110" y="334"/>
                    <a:pt x="111" y="334"/>
                    <a:pt x="111" y="334"/>
                  </a:cubicBezTo>
                  <a:cubicBezTo>
                    <a:pt x="110" y="333"/>
                    <a:pt x="110" y="332"/>
                    <a:pt x="109" y="331"/>
                  </a:cubicBezTo>
                  <a:cubicBezTo>
                    <a:pt x="109" y="331"/>
                    <a:pt x="110" y="331"/>
                    <a:pt x="110" y="331"/>
                  </a:cubicBezTo>
                  <a:cubicBezTo>
                    <a:pt x="111" y="330"/>
                    <a:pt x="108" y="328"/>
                    <a:pt x="107" y="328"/>
                  </a:cubicBezTo>
                  <a:cubicBezTo>
                    <a:pt x="108" y="328"/>
                    <a:pt x="108" y="327"/>
                    <a:pt x="108" y="325"/>
                  </a:cubicBezTo>
                  <a:cubicBezTo>
                    <a:pt x="109" y="326"/>
                    <a:pt x="111" y="326"/>
                    <a:pt x="112" y="326"/>
                  </a:cubicBezTo>
                  <a:cubicBezTo>
                    <a:pt x="113" y="326"/>
                    <a:pt x="113" y="327"/>
                    <a:pt x="113" y="327"/>
                  </a:cubicBezTo>
                  <a:cubicBezTo>
                    <a:pt x="114" y="327"/>
                    <a:pt x="115" y="327"/>
                    <a:pt x="116" y="327"/>
                  </a:cubicBezTo>
                  <a:cubicBezTo>
                    <a:pt x="118" y="327"/>
                    <a:pt x="118" y="326"/>
                    <a:pt x="119" y="324"/>
                  </a:cubicBezTo>
                  <a:cubicBezTo>
                    <a:pt x="120" y="323"/>
                    <a:pt x="122" y="326"/>
                    <a:pt x="122" y="323"/>
                  </a:cubicBezTo>
                  <a:cubicBezTo>
                    <a:pt x="120" y="324"/>
                    <a:pt x="121" y="322"/>
                    <a:pt x="121" y="322"/>
                  </a:cubicBezTo>
                  <a:cubicBezTo>
                    <a:pt x="120" y="322"/>
                    <a:pt x="119" y="322"/>
                    <a:pt x="118" y="322"/>
                  </a:cubicBezTo>
                  <a:cubicBezTo>
                    <a:pt x="119" y="321"/>
                    <a:pt x="119" y="321"/>
                    <a:pt x="120" y="320"/>
                  </a:cubicBezTo>
                  <a:cubicBezTo>
                    <a:pt x="118" y="321"/>
                    <a:pt x="117" y="319"/>
                    <a:pt x="116" y="319"/>
                  </a:cubicBezTo>
                  <a:cubicBezTo>
                    <a:pt x="114" y="319"/>
                    <a:pt x="112" y="320"/>
                    <a:pt x="112" y="318"/>
                  </a:cubicBezTo>
                  <a:cubicBezTo>
                    <a:pt x="112" y="315"/>
                    <a:pt x="113" y="316"/>
                    <a:pt x="110" y="315"/>
                  </a:cubicBezTo>
                  <a:cubicBezTo>
                    <a:pt x="109" y="315"/>
                    <a:pt x="107" y="314"/>
                    <a:pt x="108" y="312"/>
                  </a:cubicBezTo>
                  <a:cubicBezTo>
                    <a:pt x="107" y="313"/>
                    <a:pt x="107" y="312"/>
                    <a:pt x="107" y="312"/>
                  </a:cubicBezTo>
                  <a:cubicBezTo>
                    <a:pt x="107" y="312"/>
                    <a:pt x="107" y="312"/>
                    <a:pt x="107" y="311"/>
                  </a:cubicBezTo>
                  <a:cubicBezTo>
                    <a:pt x="106" y="312"/>
                    <a:pt x="106" y="311"/>
                    <a:pt x="105" y="311"/>
                  </a:cubicBezTo>
                  <a:cubicBezTo>
                    <a:pt x="105" y="310"/>
                    <a:pt x="105" y="310"/>
                    <a:pt x="107" y="310"/>
                  </a:cubicBezTo>
                  <a:cubicBezTo>
                    <a:pt x="105" y="309"/>
                    <a:pt x="103" y="308"/>
                    <a:pt x="102" y="307"/>
                  </a:cubicBezTo>
                  <a:cubicBezTo>
                    <a:pt x="102" y="307"/>
                    <a:pt x="103" y="306"/>
                    <a:pt x="104" y="306"/>
                  </a:cubicBezTo>
                  <a:cubicBezTo>
                    <a:pt x="104" y="306"/>
                    <a:pt x="103" y="305"/>
                    <a:pt x="103" y="305"/>
                  </a:cubicBezTo>
                  <a:cubicBezTo>
                    <a:pt x="104" y="305"/>
                    <a:pt x="104" y="304"/>
                    <a:pt x="104" y="303"/>
                  </a:cubicBezTo>
                  <a:cubicBezTo>
                    <a:pt x="104" y="303"/>
                    <a:pt x="103" y="303"/>
                    <a:pt x="103" y="303"/>
                  </a:cubicBezTo>
                  <a:cubicBezTo>
                    <a:pt x="103" y="303"/>
                    <a:pt x="103" y="303"/>
                    <a:pt x="103" y="302"/>
                  </a:cubicBezTo>
                  <a:cubicBezTo>
                    <a:pt x="103" y="302"/>
                    <a:pt x="102" y="302"/>
                    <a:pt x="102" y="302"/>
                  </a:cubicBezTo>
                  <a:cubicBezTo>
                    <a:pt x="103" y="301"/>
                    <a:pt x="105" y="298"/>
                    <a:pt x="102" y="298"/>
                  </a:cubicBezTo>
                  <a:cubicBezTo>
                    <a:pt x="101" y="298"/>
                    <a:pt x="101" y="297"/>
                    <a:pt x="100" y="297"/>
                  </a:cubicBezTo>
                  <a:cubicBezTo>
                    <a:pt x="99" y="297"/>
                    <a:pt x="99" y="297"/>
                    <a:pt x="98" y="296"/>
                  </a:cubicBezTo>
                  <a:cubicBezTo>
                    <a:pt x="97" y="295"/>
                    <a:pt x="93" y="295"/>
                    <a:pt x="93" y="296"/>
                  </a:cubicBezTo>
                  <a:cubicBezTo>
                    <a:pt x="93" y="298"/>
                    <a:pt x="89" y="295"/>
                    <a:pt x="90" y="298"/>
                  </a:cubicBezTo>
                  <a:cubicBezTo>
                    <a:pt x="88" y="297"/>
                    <a:pt x="87" y="296"/>
                    <a:pt x="89" y="295"/>
                  </a:cubicBezTo>
                  <a:cubicBezTo>
                    <a:pt x="87" y="293"/>
                    <a:pt x="84" y="295"/>
                    <a:pt x="81" y="294"/>
                  </a:cubicBezTo>
                  <a:cubicBezTo>
                    <a:pt x="81" y="294"/>
                    <a:pt x="82" y="293"/>
                    <a:pt x="81" y="293"/>
                  </a:cubicBezTo>
                  <a:cubicBezTo>
                    <a:pt x="80" y="293"/>
                    <a:pt x="80" y="293"/>
                    <a:pt x="79" y="293"/>
                  </a:cubicBezTo>
                  <a:cubicBezTo>
                    <a:pt x="78" y="293"/>
                    <a:pt x="77" y="293"/>
                    <a:pt x="76" y="293"/>
                  </a:cubicBezTo>
                  <a:cubicBezTo>
                    <a:pt x="76" y="291"/>
                    <a:pt x="77" y="287"/>
                    <a:pt x="74" y="288"/>
                  </a:cubicBezTo>
                  <a:cubicBezTo>
                    <a:pt x="75" y="286"/>
                    <a:pt x="74" y="286"/>
                    <a:pt x="73" y="285"/>
                  </a:cubicBezTo>
                  <a:cubicBezTo>
                    <a:pt x="73" y="285"/>
                    <a:pt x="74" y="285"/>
                    <a:pt x="74" y="285"/>
                  </a:cubicBezTo>
                  <a:cubicBezTo>
                    <a:pt x="73" y="283"/>
                    <a:pt x="72" y="283"/>
                    <a:pt x="71" y="285"/>
                  </a:cubicBezTo>
                  <a:cubicBezTo>
                    <a:pt x="70" y="284"/>
                    <a:pt x="71" y="283"/>
                    <a:pt x="72" y="282"/>
                  </a:cubicBezTo>
                  <a:cubicBezTo>
                    <a:pt x="72" y="282"/>
                    <a:pt x="71" y="281"/>
                    <a:pt x="71" y="281"/>
                  </a:cubicBezTo>
                  <a:cubicBezTo>
                    <a:pt x="72" y="281"/>
                    <a:pt x="72" y="281"/>
                    <a:pt x="73" y="281"/>
                  </a:cubicBezTo>
                  <a:cubicBezTo>
                    <a:pt x="74" y="279"/>
                    <a:pt x="72" y="280"/>
                    <a:pt x="71" y="279"/>
                  </a:cubicBezTo>
                  <a:cubicBezTo>
                    <a:pt x="70" y="277"/>
                    <a:pt x="70" y="277"/>
                    <a:pt x="67" y="277"/>
                  </a:cubicBezTo>
                  <a:cubicBezTo>
                    <a:pt x="68" y="277"/>
                    <a:pt x="67" y="276"/>
                    <a:pt x="68" y="276"/>
                  </a:cubicBezTo>
                  <a:cubicBezTo>
                    <a:pt x="68" y="276"/>
                    <a:pt x="68" y="276"/>
                    <a:pt x="69" y="276"/>
                  </a:cubicBezTo>
                  <a:cubicBezTo>
                    <a:pt x="69" y="275"/>
                    <a:pt x="69" y="275"/>
                    <a:pt x="68" y="274"/>
                  </a:cubicBezTo>
                  <a:cubicBezTo>
                    <a:pt x="69" y="274"/>
                    <a:pt x="69" y="274"/>
                    <a:pt x="70" y="275"/>
                  </a:cubicBezTo>
                  <a:cubicBezTo>
                    <a:pt x="69" y="273"/>
                    <a:pt x="72" y="273"/>
                    <a:pt x="73" y="273"/>
                  </a:cubicBezTo>
                  <a:cubicBezTo>
                    <a:pt x="72" y="272"/>
                    <a:pt x="72" y="271"/>
                    <a:pt x="70" y="272"/>
                  </a:cubicBezTo>
                  <a:cubicBezTo>
                    <a:pt x="71" y="270"/>
                    <a:pt x="70" y="269"/>
                    <a:pt x="69" y="268"/>
                  </a:cubicBezTo>
                  <a:cubicBezTo>
                    <a:pt x="68" y="268"/>
                    <a:pt x="69" y="268"/>
                    <a:pt x="69" y="267"/>
                  </a:cubicBezTo>
                  <a:cubicBezTo>
                    <a:pt x="70" y="266"/>
                    <a:pt x="69" y="265"/>
                    <a:pt x="69" y="265"/>
                  </a:cubicBezTo>
                  <a:cubicBezTo>
                    <a:pt x="68" y="263"/>
                    <a:pt x="68" y="263"/>
                    <a:pt x="70" y="261"/>
                  </a:cubicBezTo>
                  <a:cubicBezTo>
                    <a:pt x="70" y="260"/>
                    <a:pt x="73" y="261"/>
                    <a:pt x="72" y="259"/>
                  </a:cubicBezTo>
                  <a:cubicBezTo>
                    <a:pt x="72" y="259"/>
                    <a:pt x="73" y="258"/>
                    <a:pt x="73" y="258"/>
                  </a:cubicBezTo>
                  <a:cubicBezTo>
                    <a:pt x="73" y="258"/>
                    <a:pt x="73" y="257"/>
                    <a:pt x="73" y="256"/>
                  </a:cubicBezTo>
                  <a:cubicBezTo>
                    <a:pt x="74" y="256"/>
                    <a:pt x="75" y="256"/>
                    <a:pt x="77" y="256"/>
                  </a:cubicBezTo>
                  <a:cubicBezTo>
                    <a:pt x="77" y="255"/>
                    <a:pt x="76" y="254"/>
                    <a:pt x="75" y="254"/>
                  </a:cubicBezTo>
                  <a:cubicBezTo>
                    <a:pt x="76" y="252"/>
                    <a:pt x="71" y="251"/>
                    <a:pt x="77" y="251"/>
                  </a:cubicBezTo>
                  <a:cubicBezTo>
                    <a:pt x="77" y="251"/>
                    <a:pt x="77" y="252"/>
                    <a:pt x="77" y="252"/>
                  </a:cubicBezTo>
                  <a:cubicBezTo>
                    <a:pt x="77" y="252"/>
                    <a:pt x="78" y="252"/>
                    <a:pt x="79" y="252"/>
                  </a:cubicBezTo>
                  <a:cubicBezTo>
                    <a:pt x="79" y="251"/>
                    <a:pt x="79" y="251"/>
                    <a:pt x="80" y="250"/>
                  </a:cubicBezTo>
                  <a:cubicBezTo>
                    <a:pt x="81" y="249"/>
                    <a:pt x="80" y="250"/>
                    <a:pt x="81" y="251"/>
                  </a:cubicBezTo>
                  <a:cubicBezTo>
                    <a:pt x="84" y="251"/>
                    <a:pt x="84" y="250"/>
                    <a:pt x="86" y="248"/>
                  </a:cubicBezTo>
                  <a:cubicBezTo>
                    <a:pt x="87" y="247"/>
                    <a:pt x="90" y="248"/>
                    <a:pt x="91" y="249"/>
                  </a:cubicBezTo>
                  <a:cubicBezTo>
                    <a:pt x="93" y="249"/>
                    <a:pt x="94" y="249"/>
                    <a:pt x="96" y="249"/>
                  </a:cubicBezTo>
                  <a:cubicBezTo>
                    <a:pt x="96" y="249"/>
                    <a:pt x="96" y="248"/>
                    <a:pt x="96" y="248"/>
                  </a:cubicBezTo>
                  <a:cubicBezTo>
                    <a:pt x="96" y="248"/>
                    <a:pt x="95" y="248"/>
                    <a:pt x="94" y="248"/>
                  </a:cubicBezTo>
                  <a:cubicBezTo>
                    <a:pt x="93" y="248"/>
                    <a:pt x="93" y="247"/>
                    <a:pt x="93" y="247"/>
                  </a:cubicBezTo>
                  <a:cubicBezTo>
                    <a:pt x="90" y="247"/>
                    <a:pt x="88" y="247"/>
                    <a:pt x="85" y="247"/>
                  </a:cubicBezTo>
                  <a:cubicBezTo>
                    <a:pt x="84" y="247"/>
                    <a:pt x="83" y="244"/>
                    <a:pt x="82" y="244"/>
                  </a:cubicBezTo>
                  <a:cubicBezTo>
                    <a:pt x="81" y="244"/>
                    <a:pt x="78" y="244"/>
                    <a:pt x="79" y="242"/>
                  </a:cubicBezTo>
                  <a:cubicBezTo>
                    <a:pt x="80" y="242"/>
                    <a:pt x="81" y="242"/>
                    <a:pt x="82" y="243"/>
                  </a:cubicBezTo>
                  <a:cubicBezTo>
                    <a:pt x="81" y="242"/>
                    <a:pt x="82" y="240"/>
                    <a:pt x="81" y="240"/>
                  </a:cubicBezTo>
                  <a:cubicBezTo>
                    <a:pt x="79" y="240"/>
                    <a:pt x="79" y="241"/>
                    <a:pt x="78" y="241"/>
                  </a:cubicBezTo>
                  <a:cubicBezTo>
                    <a:pt x="76" y="241"/>
                    <a:pt x="77" y="243"/>
                    <a:pt x="75" y="243"/>
                  </a:cubicBezTo>
                  <a:cubicBezTo>
                    <a:pt x="74" y="243"/>
                    <a:pt x="73" y="243"/>
                    <a:pt x="73" y="243"/>
                  </a:cubicBezTo>
                  <a:cubicBezTo>
                    <a:pt x="74" y="240"/>
                    <a:pt x="78" y="237"/>
                    <a:pt x="81" y="238"/>
                  </a:cubicBezTo>
                  <a:cubicBezTo>
                    <a:pt x="80" y="235"/>
                    <a:pt x="83" y="236"/>
                    <a:pt x="84" y="235"/>
                  </a:cubicBezTo>
                  <a:cubicBezTo>
                    <a:pt x="86" y="235"/>
                    <a:pt x="87" y="233"/>
                    <a:pt x="89" y="233"/>
                  </a:cubicBezTo>
                  <a:cubicBezTo>
                    <a:pt x="90" y="232"/>
                    <a:pt x="92" y="231"/>
                    <a:pt x="93" y="230"/>
                  </a:cubicBezTo>
                  <a:cubicBezTo>
                    <a:pt x="94" y="228"/>
                    <a:pt x="95" y="228"/>
                    <a:pt x="96" y="227"/>
                  </a:cubicBezTo>
                  <a:cubicBezTo>
                    <a:pt x="98" y="225"/>
                    <a:pt x="102" y="223"/>
                    <a:pt x="104" y="222"/>
                  </a:cubicBezTo>
                  <a:cubicBezTo>
                    <a:pt x="106" y="221"/>
                    <a:pt x="107" y="220"/>
                    <a:pt x="108" y="219"/>
                  </a:cubicBezTo>
                  <a:cubicBezTo>
                    <a:pt x="108" y="217"/>
                    <a:pt x="109" y="216"/>
                    <a:pt x="110" y="215"/>
                  </a:cubicBezTo>
                  <a:cubicBezTo>
                    <a:pt x="109" y="214"/>
                    <a:pt x="106" y="213"/>
                    <a:pt x="107" y="211"/>
                  </a:cubicBezTo>
                  <a:cubicBezTo>
                    <a:pt x="105" y="211"/>
                    <a:pt x="104" y="211"/>
                    <a:pt x="103" y="210"/>
                  </a:cubicBezTo>
                  <a:cubicBezTo>
                    <a:pt x="103" y="209"/>
                    <a:pt x="101" y="209"/>
                    <a:pt x="100" y="209"/>
                  </a:cubicBezTo>
                  <a:cubicBezTo>
                    <a:pt x="98" y="208"/>
                    <a:pt x="96" y="206"/>
                    <a:pt x="94" y="206"/>
                  </a:cubicBezTo>
                  <a:cubicBezTo>
                    <a:pt x="95" y="205"/>
                    <a:pt x="97" y="205"/>
                    <a:pt x="98" y="204"/>
                  </a:cubicBezTo>
                  <a:cubicBezTo>
                    <a:pt x="99" y="203"/>
                    <a:pt x="99" y="202"/>
                    <a:pt x="101" y="202"/>
                  </a:cubicBezTo>
                  <a:cubicBezTo>
                    <a:pt x="100" y="201"/>
                    <a:pt x="99" y="199"/>
                    <a:pt x="97" y="199"/>
                  </a:cubicBezTo>
                  <a:cubicBezTo>
                    <a:pt x="95" y="199"/>
                    <a:pt x="95" y="198"/>
                    <a:pt x="94" y="197"/>
                  </a:cubicBezTo>
                  <a:cubicBezTo>
                    <a:pt x="95" y="196"/>
                    <a:pt x="95" y="196"/>
                    <a:pt x="96" y="195"/>
                  </a:cubicBezTo>
                  <a:cubicBezTo>
                    <a:pt x="95" y="193"/>
                    <a:pt x="93" y="194"/>
                    <a:pt x="91" y="193"/>
                  </a:cubicBezTo>
                  <a:cubicBezTo>
                    <a:pt x="90" y="193"/>
                    <a:pt x="90" y="190"/>
                    <a:pt x="91" y="190"/>
                  </a:cubicBezTo>
                  <a:cubicBezTo>
                    <a:pt x="92" y="190"/>
                    <a:pt x="93" y="190"/>
                    <a:pt x="93" y="189"/>
                  </a:cubicBezTo>
                  <a:cubicBezTo>
                    <a:pt x="92" y="189"/>
                    <a:pt x="91" y="188"/>
                    <a:pt x="91" y="188"/>
                  </a:cubicBezTo>
                  <a:cubicBezTo>
                    <a:pt x="91" y="187"/>
                    <a:pt x="91" y="186"/>
                    <a:pt x="93" y="185"/>
                  </a:cubicBezTo>
                  <a:cubicBezTo>
                    <a:pt x="92" y="185"/>
                    <a:pt x="92" y="185"/>
                    <a:pt x="91" y="185"/>
                  </a:cubicBezTo>
                  <a:cubicBezTo>
                    <a:pt x="92" y="184"/>
                    <a:pt x="94" y="184"/>
                    <a:pt x="95" y="183"/>
                  </a:cubicBezTo>
                  <a:cubicBezTo>
                    <a:pt x="94" y="180"/>
                    <a:pt x="92" y="178"/>
                    <a:pt x="90" y="175"/>
                  </a:cubicBezTo>
                  <a:cubicBezTo>
                    <a:pt x="88" y="173"/>
                    <a:pt x="84" y="171"/>
                    <a:pt x="85" y="169"/>
                  </a:cubicBezTo>
                  <a:cubicBezTo>
                    <a:pt x="86" y="170"/>
                    <a:pt x="89" y="166"/>
                    <a:pt x="90" y="165"/>
                  </a:cubicBezTo>
                  <a:cubicBezTo>
                    <a:pt x="91" y="164"/>
                    <a:pt x="93" y="164"/>
                    <a:pt x="94" y="163"/>
                  </a:cubicBezTo>
                  <a:cubicBezTo>
                    <a:pt x="94" y="162"/>
                    <a:pt x="94" y="162"/>
                    <a:pt x="95" y="161"/>
                  </a:cubicBezTo>
                  <a:cubicBezTo>
                    <a:pt x="92" y="160"/>
                    <a:pt x="91" y="159"/>
                    <a:pt x="89" y="157"/>
                  </a:cubicBezTo>
                  <a:cubicBezTo>
                    <a:pt x="87" y="155"/>
                    <a:pt x="84" y="155"/>
                    <a:pt x="82" y="155"/>
                  </a:cubicBezTo>
                  <a:cubicBezTo>
                    <a:pt x="81" y="154"/>
                    <a:pt x="80" y="154"/>
                    <a:pt x="80" y="153"/>
                  </a:cubicBezTo>
                  <a:cubicBezTo>
                    <a:pt x="79" y="151"/>
                    <a:pt x="79" y="151"/>
                    <a:pt x="81" y="150"/>
                  </a:cubicBezTo>
                  <a:cubicBezTo>
                    <a:pt x="81" y="150"/>
                    <a:pt x="83" y="149"/>
                    <a:pt x="82" y="148"/>
                  </a:cubicBezTo>
                  <a:cubicBezTo>
                    <a:pt x="82" y="147"/>
                    <a:pt x="79" y="148"/>
                    <a:pt x="79" y="148"/>
                  </a:cubicBezTo>
                  <a:cubicBezTo>
                    <a:pt x="78" y="145"/>
                    <a:pt x="82" y="146"/>
                    <a:pt x="83" y="145"/>
                  </a:cubicBezTo>
                  <a:cubicBezTo>
                    <a:pt x="84" y="145"/>
                    <a:pt x="87" y="146"/>
                    <a:pt x="87" y="145"/>
                  </a:cubicBezTo>
                  <a:cubicBezTo>
                    <a:pt x="87" y="145"/>
                    <a:pt x="87" y="143"/>
                    <a:pt x="87" y="143"/>
                  </a:cubicBezTo>
                  <a:cubicBezTo>
                    <a:pt x="90" y="142"/>
                    <a:pt x="92" y="141"/>
                    <a:pt x="95" y="140"/>
                  </a:cubicBezTo>
                  <a:cubicBezTo>
                    <a:pt x="95" y="140"/>
                    <a:pt x="96" y="140"/>
                    <a:pt x="96" y="140"/>
                  </a:cubicBezTo>
                  <a:cubicBezTo>
                    <a:pt x="97" y="140"/>
                    <a:pt x="96" y="139"/>
                    <a:pt x="97" y="139"/>
                  </a:cubicBezTo>
                  <a:cubicBezTo>
                    <a:pt x="98" y="139"/>
                    <a:pt x="99" y="140"/>
                    <a:pt x="100" y="140"/>
                  </a:cubicBezTo>
                  <a:cubicBezTo>
                    <a:pt x="102" y="140"/>
                    <a:pt x="106" y="140"/>
                    <a:pt x="103" y="137"/>
                  </a:cubicBezTo>
                  <a:cubicBezTo>
                    <a:pt x="104" y="137"/>
                    <a:pt x="105" y="137"/>
                    <a:pt x="107" y="137"/>
                  </a:cubicBezTo>
                  <a:cubicBezTo>
                    <a:pt x="108" y="137"/>
                    <a:pt x="108" y="138"/>
                    <a:pt x="108" y="139"/>
                  </a:cubicBezTo>
                  <a:cubicBezTo>
                    <a:pt x="110" y="139"/>
                    <a:pt x="111" y="139"/>
                    <a:pt x="112" y="139"/>
                  </a:cubicBezTo>
                  <a:cubicBezTo>
                    <a:pt x="112" y="138"/>
                    <a:pt x="111" y="137"/>
                    <a:pt x="111" y="136"/>
                  </a:cubicBezTo>
                  <a:cubicBezTo>
                    <a:pt x="113" y="136"/>
                    <a:pt x="114" y="137"/>
                    <a:pt x="115" y="138"/>
                  </a:cubicBezTo>
                  <a:cubicBezTo>
                    <a:pt x="114" y="137"/>
                    <a:pt x="114" y="136"/>
                    <a:pt x="114" y="135"/>
                  </a:cubicBezTo>
                  <a:cubicBezTo>
                    <a:pt x="115" y="135"/>
                    <a:pt x="116" y="135"/>
                    <a:pt x="117" y="135"/>
                  </a:cubicBezTo>
                  <a:cubicBezTo>
                    <a:pt x="118" y="136"/>
                    <a:pt x="118" y="136"/>
                    <a:pt x="119" y="136"/>
                  </a:cubicBezTo>
                  <a:cubicBezTo>
                    <a:pt x="119" y="136"/>
                    <a:pt x="119" y="137"/>
                    <a:pt x="120" y="137"/>
                  </a:cubicBezTo>
                  <a:cubicBezTo>
                    <a:pt x="121" y="138"/>
                    <a:pt x="126" y="136"/>
                    <a:pt x="125" y="139"/>
                  </a:cubicBezTo>
                  <a:cubicBezTo>
                    <a:pt x="123" y="139"/>
                    <a:pt x="120" y="139"/>
                    <a:pt x="118" y="139"/>
                  </a:cubicBezTo>
                  <a:cubicBezTo>
                    <a:pt x="117" y="138"/>
                    <a:pt x="117" y="138"/>
                    <a:pt x="116" y="138"/>
                  </a:cubicBezTo>
                  <a:cubicBezTo>
                    <a:pt x="115" y="137"/>
                    <a:pt x="114" y="139"/>
                    <a:pt x="114" y="139"/>
                  </a:cubicBezTo>
                  <a:cubicBezTo>
                    <a:pt x="115" y="139"/>
                    <a:pt x="114" y="140"/>
                    <a:pt x="116" y="139"/>
                  </a:cubicBezTo>
                  <a:cubicBezTo>
                    <a:pt x="117" y="139"/>
                    <a:pt x="117" y="140"/>
                    <a:pt x="118" y="140"/>
                  </a:cubicBezTo>
                  <a:cubicBezTo>
                    <a:pt x="117" y="140"/>
                    <a:pt x="117" y="141"/>
                    <a:pt x="116" y="141"/>
                  </a:cubicBezTo>
                  <a:cubicBezTo>
                    <a:pt x="118" y="142"/>
                    <a:pt x="118" y="140"/>
                    <a:pt x="120" y="140"/>
                  </a:cubicBezTo>
                  <a:cubicBezTo>
                    <a:pt x="120" y="140"/>
                    <a:pt x="123" y="140"/>
                    <a:pt x="123" y="140"/>
                  </a:cubicBezTo>
                  <a:cubicBezTo>
                    <a:pt x="123" y="141"/>
                    <a:pt x="122" y="141"/>
                    <a:pt x="122" y="141"/>
                  </a:cubicBezTo>
                  <a:cubicBezTo>
                    <a:pt x="122" y="141"/>
                    <a:pt x="123" y="141"/>
                    <a:pt x="123" y="141"/>
                  </a:cubicBezTo>
                  <a:cubicBezTo>
                    <a:pt x="123" y="142"/>
                    <a:pt x="123" y="143"/>
                    <a:pt x="123" y="143"/>
                  </a:cubicBezTo>
                  <a:cubicBezTo>
                    <a:pt x="125" y="143"/>
                    <a:pt x="125" y="141"/>
                    <a:pt x="125" y="140"/>
                  </a:cubicBezTo>
                  <a:cubicBezTo>
                    <a:pt x="126" y="142"/>
                    <a:pt x="127" y="141"/>
                    <a:pt x="130" y="141"/>
                  </a:cubicBezTo>
                  <a:cubicBezTo>
                    <a:pt x="129" y="142"/>
                    <a:pt x="128" y="143"/>
                    <a:pt x="127" y="143"/>
                  </a:cubicBezTo>
                  <a:cubicBezTo>
                    <a:pt x="129" y="144"/>
                    <a:pt x="127" y="144"/>
                    <a:pt x="126" y="145"/>
                  </a:cubicBezTo>
                  <a:cubicBezTo>
                    <a:pt x="124" y="145"/>
                    <a:pt x="123" y="146"/>
                    <a:pt x="125" y="147"/>
                  </a:cubicBezTo>
                  <a:cubicBezTo>
                    <a:pt x="125" y="146"/>
                    <a:pt x="127" y="145"/>
                    <a:pt x="127" y="145"/>
                  </a:cubicBezTo>
                  <a:cubicBezTo>
                    <a:pt x="128" y="145"/>
                    <a:pt x="130" y="143"/>
                    <a:pt x="130" y="143"/>
                  </a:cubicBezTo>
                  <a:cubicBezTo>
                    <a:pt x="133" y="143"/>
                    <a:pt x="137" y="143"/>
                    <a:pt x="140" y="142"/>
                  </a:cubicBezTo>
                  <a:cubicBezTo>
                    <a:pt x="143" y="142"/>
                    <a:pt x="145" y="144"/>
                    <a:pt x="147" y="144"/>
                  </a:cubicBezTo>
                  <a:cubicBezTo>
                    <a:pt x="147" y="143"/>
                    <a:pt x="146" y="143"/>
                    <a:pt x="146" y="142"/>
                  </a:cubicBezTo>
                  <a:cubicBezTo>
                    <a:pt x="152" y="145"/>
                    <a:pt x="159" y="145"/>
                    <a:pt x="165" y="147"/>
                  </a:cubicBezTo>
                  <a:cubicBezTo>
                    <a:pt x="167" y="148"/>
                    <a:pt x="169" y="148"/>
                    <a:pt x="171" y="149"/>
                  </a:cubicBezTo>
                  <a:cubicBezTo>
                    <a:pt x="172" y="149"/>
                    <a:pt x="172" y="150"/>
                    <a:pt x="173" y="151"/>
                  </a:cubicBezTo>
                  <a:cubicBezTo>
                    <a:pt x="174" y="151"/>
                    <a:pt x="177" y="151"/>
                    <a:pt x="178" y="152"/>
                  </a:cubicBezTo>
                  <a:cubicBezTo>
                    <a:pt x="179" y="154"/>
                    <a:pt x="180" y="154"/>
                    <a:pt x="182" y="155"/>
                  </a:cubicBezTo>
                  <a:cubicBezTo>
                    <a:pt x="181" y="154"/>
                    <a:pt x="181" y="153"/>
                    <a:pt x="180" y="153"/>
                  </a:cubicBezTo>
                  <a:cubicBezTo>
                    <a:pt x="182" y="153"/>
                    <a:pt x="184" y="154"/>
                    <a:pt x="185" y="155"/>
                  </a:cubicBezTo>
                  <a:cubicBezTo>
                    <a:pt x="188" y="156"/>
                    <a:pt x="189" y="157"/>
                    <a:pt x="192" y="157"/>
                  </a:cubicBezTo>
                  <a:cubicBezTo>
                    <a:pt x="192" y="157"/>
                    <a:pt x="191" y="156"/>
                    <a:pt x="191" y="156"/>
                  </a:cubicBezTo>
                  <a:cubicBezTo>
                    <a:pt x="192" y="155"/>
                    <a:pt x="193" y="157"/>
                    <a:pt x="194" y="158"/>
                  </a:cubicBezTo>
                  <a:cubicBezTo>
                    <a:pt x="196" y="159"/>
                    <a:pt x="196" y="158"/>
                    <a:pt x="198" y="158"/>
                  </a:cubicBezTo>
                  <a:cubicBezTo>
                    <a:pt x="198" y="159"/>
                    <a:pt x="197" y="160"/>
                    <a:pt x="197" y="160"/>
                  </a:cubicBezTo>
                  <a:cubicBezTo>
                    <a:pt x="198" y="160"/>
                    <a:pt x="201" y="159"/>
                    <a:pt x="202" y="161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3" y="160"/>
                    <a:pt x="204" y="161"/>
                    <a:pt x="204" y="161"/>
                  </a:cubicBezTo>
                  <a:cubicBezTo>
                    <a:pt x="204" y="161"/>
                    <a:pt x="204" y="161"/>
                    <a:pt x="205" y="161"/>
                  </a:cubicBezTo>
                  <a:cubicBezTo>
                    <a:pt x="205" y="161"/>
                    <a:pt x="203" y="164"/>
                    <a:pt x="203" y="164"/>
                  </a:cubicBezTo>
                  <a:cubicBezTo>
                    <a:pt x="204" y="164"/>
                    <a:pt x="205" y="164"/>
                    <a:pt x="206" y="164"/>
                  </a:cubicBezTo>
                  <a:cubicBezTo>
                    <a:pt x="204" y="164"/>
                    <a:pt x="205" y="166"/>
                    <a:pt x="206" y="166"/>
                  </a:cubicBezTo>
                  <a:cubicBezTo>
                    <a:pt x="206" y="167"/>
                    <a:pt x="207" y="166"/>
                    <a:pt x="208" y="168"/>
                  </a:cubicBezTo>
                  <a:cubicBezTo>
                    <a:pt x="208" y="168"/>
                    <a:pt x="207" y="168"/>
                    <a:pt x="207" y="168"/>
                  </a:cubicBezTo>
                  <a:cubicBezTo>
                    <a:pt x="208" y="170"/>
                    <a:pt x="203" y="172"/>
                    <a:pt x="201" y="173"/>
                  </a:cubicBezTo>
                  <a:cubicBezTo>
                    <a:pt x="201" y="173"/>
                    <a:pt x="201" y="174"/>
                    <a:pt x="201" y="174"/>
                  </a:cubicBezTo>
                  <a:cubicBezTo>
                    <a:pt x="201" y="175"/>
                    <a:pt x="200" y="175"/>
                    <a:pt x="199" y="175"/>
                  </a:cubicBezTo>
                  <a:cubicBezTo>
                    <a:pt x="198" y="176"/>
                    <a:pt x="197" y="176"/>
                    <a:pt x="196" y="176"/>
                  </a:cubicBezTo>
                  <a:cubicBezTo>
                    <a:pt x="190" y="177"/>
                    <a:pt x="183" y="180"/>
                    <a:pt x="177" y="179"/>
                  </a:cubicBezTo>
                  <a:cubicBezTo>
                    <a:pt x="171" y="179"/>
                    <a:pt x="165" y="178"/>
                    <a:pt x="159" y="177"/>
                  </a:cubicBezTo>
                  <a:cubicBezTo>
                    <a:pt x="155" y="177"/>
                    <a:pt x="152" y="176"/>
                    <a:pt x="149" y="176"/>
                  </a:cubicBezTo>
                  <a:cubicBezTo>
                    <a:pt x="146" y="175"/>
                    <a:pt x="144" y="173"/>
                    <a:pt x="141" y="173"/>
                  </a:cubicBezTo>
                  <a:cubicBezTo>
                    <a:pt x="141" y="173"/>
                    <a:pt x="141" y="174"/>
                    <a:pt x="141" y="174"/>
                  </a:cubicBezTo>
                  <a:cubicBezTo>
                    <a:pt x="140" y="174"/>
                    <a:pt x="138" y="175"/>
                    <a:pt x="138" y="173"/>
                  </a:cubicBezTo>
                  <a:cubicBezTo>
                    <a:pt x="138" y="173"/>
                    <a:pt x="139" y="173"/>
                    <a:pt x="139" y="173"/>
                  </a:cubicBezTo>
                  <a:cubicBezTo>
                    <a:pt x="138" y="173"/>
                    <a:pt x="135" y="173"/>
                    <a:pt x="136" y="172"/>
                  </a:cubicBezTo>
                  <a:cubicBezTo>
                    <a:pt x="133" y="173"/>
                    <a:pt x="133" y="173"/>
                    <a:pt x="131" y="170"/>
                  </a:cubicBezTo>
                  <a:cubicBezTo>
                    <a:pt x="131" y="171"/>
                    <a:pt x="130" y="171"/>
                    <a:pt x="130" y="171"/>
                  </a:cubicBezTo>
                  <a:cubicBezTo>
                    <a:pt x="130" y="171"/>
                    <a:pt x="130" y="170"/>
                    <a:pt x="130" y="170"/>
                  </a:cubicBezTo>
                  <a:cubicBezTo>
                    <a:pt x="130" y="171"/>
                    <a:pt x="130" y="171"/>
                    <a:pt x="130" y="172"/>
                  </a:cubicBezTo>
                  <a:cubicBezTo>
                    <a:pt x="128" y="171"/>
                    <a:pt x="126" y="171"/>
                    <a:pt x="124" y="170"/>
                  </a:cubicBezTo>
                  <a:cubicBezTo>
                    <a:pt x="123" y="169"/>
                    <a:pt x="121" y="168"/>
                    <a:pt x="124" y="168"/>
                  </a:cubicBezTo>
                  <a:cubicBezTo>
                    <a:pt x="123" y="167"/>
                    <a:pt x="122" y="167"/>
                    <a:pt x="121" y="167"/>
                  </a:cubicBezTo>
                  <a:cubicBezTo>
                    <a:pt x="120" y="168"/>
                    <a:pt x="119" y="166"/>
                    <a:pt x="118" y="167"/>
                  </a:cubicBezTo>
                  <a:cubicBezTo>
                    <a:pt x="117" y="168"/>
                    <a:pt x="116" y="167"/>
                    <a:pt x="115" y="167"/>
                  </a:cubicBezTo>
                  <a:cubicBezTo>
                    <a:pt x="113" y="166"/>
                    <a:pt x="113" y="167"/>
                    <a:pt x="112" y="168"/>
                  </a:cubicBezTo>
                  <a:cubicBezTo>
                    <a:pt x="115" y="168"/>
                    <a:pt x="117" y="168"/>
                    <a:pt x="119" y="169"/>
                  </a:cubicBezTo>
                  <a:cubicBezTo>
                    <a:pt x="119" y="170"/>
                    <a:pt x="118" y="170"/>
                    <a:pt x="118" y="170"/>
                  </a:cubicBezTo>
                  <a:cubicBezTo>
                    <a:pt x="120" y="171"/>
                    <a:pt x="122" y="171"/>
                    <a:pt x="124" y="171"/>
                  </a:cubicBezTo>
                  <a:cubicBezTo>
                    <a:pt x="123" y="172"/>
                    <a:pt x="123" y="172"/>
                    <a:pt x="122" y="172"/>
                  </a:cubicBezTo>
                  <a:cubicBezTo>
                    <a:pt x="122" y="172"/>
                    <a:pt x="123" y="172"/>
                    <a:pt x="124" y="172"/>
                  </a:cubicBezTo>
                  <a:cubicBezTo>
                    <a:pt x="124" y="172"/>
                    <a:pt x="125" y="173"/>
                    <a:pt x="125" y="173"/>
                  </a:cubicBezTo>
                  <a:cubicBezTo>
                    <a:pt x="127" y="174"/>
                    <a:pt x="128" y="173"/>
                    <a:pt x="129" y="174"/>
                  </a:cubicBezTo>
                  <a:cubicBezTo>
                    <a:pt x="128" y="174"/>
                    <a:pt x="126" y="174"/>
                    <a:pt x="124" y="174"/>
                  </a:cubicBezTo>
                  <a:cubicBezTo>
                    <a:pt x="126" y="174"/>
                    <a:pt x="129" y="174"/>
                    <a:pt x="131" y="174"/>
                  </a:cubicBezTo>
                  <a:cubicBezTo>
                    <a:pt x="130" y="175"/>
                    <a:pt x="130" y="175"/>
                    <a:pt x="130" y="175"/>
                  </a:cubicBezTo>
                  <a:cubicBezTo>
                    <a:pt x="130" y="175"/>
                    <a:pt x="130" y="176"/>
                    <a:pt x="131" y="176"/>
                  </a:cubicBezTo>
                  <a:cubicBezTo>
                    <a:pt x="130" y="176"/>
                    <a:pt x="128" y="177"/>
                    <a:pt x="127" y="177"/>
                  </a:cubicBezTo>
                  <a:cubicBezTo>
                    <a:pt x="129" y="177"/>
                    <a:pt x="133" y="176"/>
                    <a:pt x="133" y="178"/>
                  </a:cubicBezTo>
                  <a:cubicBezTo>
                    <a:pt x="136" y="177"/>
                    <a:pt x="136" y="177"/>
                    <a:pt x="138" y="179"/>
                  </a:cubicBezTo>
                  <a:cubicBezTo>
                    <a:pt x="140" y="180"/>
                    <a:pt x="141" y="181"/>
                    <a:pt x="142" y="181"/>
                  </a:cubicBezTo>
                  <a:cubicBezTo>
                    <a:pt x="143" y="181"/>
                    <a:pt x="142" y="183"/>
                    <a:pt x="144" y="182"/>
                  </a:cubicBezTo>
                  <a:cubicBezTo>
                    <a:pt x="143" y="182"/>
                    <a:pt x="143" y="183"/>
                    <a:pt x="143" y="183"/>
                  </a:cubicBezTo>
                  <a:cubicBezTo>
                    <a:pt x="143" y="183"/>
                    <a:pt x="143" y="183"/>
                    <a:pt x="144" y="184"/>
                  </a:cubicBezTo>
                  <a:cubicBezTo>
                    <a:pt x="143" y="183"/>
                    <a:pt x="142" y="183"/>
                    <a:pt x="141" y="182"/>
                  </a:cubicBezTo>
                  <a:cubicBezTo>
                    <a:pt x="141" y="184"/>
                    <a:pt x="142" y="184"/>
                    <a:pt x="142" y="185"/>
                  </a:cubicBezTo>
                  <a:cubicBezTo>
                    <a:pt x="141" y="186"/>
                    <a:pt x="140" y="186"/>
                    <a:pt x="139" y="186"/>
                  </a:cubicBezTo>
                  <a:cubicBezTo>
                    <a:pt x="139" y="187"/>
                    <a:pt x="139" y="187"/>
                    <a:pt x="139" y="187"/>
                  </a:cubicBezTo>
                  <a:cubicBezTo>
                    <a:pt x="139" y="187"/>
                    <a:pt x="138" y="188"/>
                    <a:pt x="138" y="187"/>
                  </a:cubicBezTo>
                  <a:cubicBezTo>
                    <a:pt x="139" y="190"/>
                    <a:pt x="141" y="188"/>
                    <a:pt x="141" y="190"/>
                  </a:cubicBezTo>
                  <a:cubicBezTo>
                    <a:pt x="141" y="190"/>
                    <a:pt x="140" y="190"/>
                    <a:pt x="140" y="190"/>
                  </a:cubicBezTo>
                  <a:cubicBezTo>
                    <a:pt x="141" y="191"/>
                    <a:pt x="142" y="191"/>
                    <a:pt x="141" y="192"/>
                  </a:cubicBezTo>
                  <a:cubicBezTo>
                    <a:pt x="142" y="191"/>
                    <a:pt x="143" y="192"/>
                    <a:pt x="144" y="193"/>
                  </a:cubicBezTo>
                  <a:cubicBezTo>
                    <a:pt x="143" y="193"/>
                    <a:pt x="142" y="193"/>
                    <a:pt x="141" y="194"/>
                  </a:cubicBezTo>
                  <a:cubicBezTo>
                    <a:pt x="142" y="194"/>
                    <a:pt x="143" y="194"/>
                    <a:pt x="145" y="194"/>
                  </a:cubicBezTo>
                  <a:cubicBezTo>
                    <a:pt x="144" y="194"/>
                    <a:pt x="143" y="195"/>
                    <a:pt x="142" y="195"/>
                  </a:cubicBezTo>
                  <a:cubicBezTo>
                    <a:pt x="143" y="195"/>
                    <a:pt x="143" y="195"/>
                    <a:pt x="143" y="195"/>
                  </a:cubicBezTo>
                  <a:cubicBezTo>
                    <a:pt x="143" y="196"/>
                    <a:pt x="143" y="196"/>
                    <a:pt x="142" y="196"/>
                  </a:cubicBezTo>
                  <a:cubicBezTo>
                    <a:pt x="144" y="197"/>
                    <a:pt x="145" y="198"/>
                    <a:pt x="147" y="198"/>
                  </a:cubicBezTo>
                  <a:cubicBezTo>
                    <a:pt x="146" y="200"/>
                    <a:pt x="149" y="199"/>
                    <a:pt x="151" y="199"/>
                  </a:cubicBezTo>
                  <a:cubicBezTo>
                    <a:pt x="150" y="199"/>
                    <a:pt x="150" y="198"/>
                    <a:pt x="150" y="198"/>
                  </a:cubicBezTo>
                  <a:cubicBezTo>
                    <a:pt x="151" y="198"/>
                    <a:pt x="153" y="199"/>
                    <a:pt x="152" y="200"/>
                  </a:cubicBezTo>
                  <a:cubicBezTo>
                    <a:pt x="154" y="201"/>
                    <a:pt x="156" y="201"/>
                    <a:pt x="157" y="202"/>
                  </a:cubicBezTo>
                  <a:cubicBezTo>
                    <a:pt x="157" y="202"/>
                    <a:pt x="156" y="202"/>
                    <a:pt x="156" y="202"/>
                  </a:cubicBezTo>
                  <a:cubicBezTo>
                    <a:pt x="159" y="205"/>
                    <a:pt x="166" y="205"/>
                    <a:pt x="170" y="205"/>
                  </a:cubicBezTo>
                  <a:cubicBezTo>
                    <a:pt x="170" y="204"/>
                    <a:pt x="170" y="204"/>
                    <a:pt x="170" y="204"/>
                  </a:cubicBezTo>
                  <a:cubicBezTo>
                    <a:pt x="172" y="204"/>
                    <a:pt x="175" y="204"/>
                    <a:pt x="175" y="201"/>
                  </a:cubicBezTo>
                  <a:cubicBezTo>
                    <a:pt x="174" y="201"/>
                    <a:pt x="174" y="200"/>
                    <a:pt x="174" y="200"/>
                  </a:cubicBezTo>
                  <a:cubicBezTo>
                    <a:pt x="174" y="200"/>
                    <a:pt x="174" y="200"/>
                    <a:pt x="175" y="200"/>
                  </a:cubicBezTo>
                  <a:cubicBezTo>
                    <a:pt x="174" y="199"/>
                    <a:pt x="172" y="197"/>
                    <a:pt x="171" y="198"/>
                  </a:cubicBezTo>
                  <a:cubicBezTo>
                    <a:pt x="170" y="200"/>
                    <a:pt x="168" y="199"/>
                    <a:pt x="166" y="198"/>
                  </a:cubicBezTo>
                  <a:cubicBezTo>
                    <a:pt x="165" y="198"/>
                    <a:pt x="164" y="196"/>
                    <a:pt x="162" y="195"/>
                  </a:cubicBezTo>
                  <a:cubicBezTo>
                    <a:pt x="161" y="194"/>
                    <a:pt x="159" y="194"/>
                    <a:pt x="158" y="193"/>
                  </a:cubicBezTo>
                  <a:cubicBezTo>
                    <a:pt x="161" y="193"/>
                    <a:pt x="161" y="192"/>
                    <a:pt x="163" y="190"/>
                  </a:cubicBezTo>
                  <a:cubicBezTo>
                    <a:pt x="163" y="190"/>
                    <a:pt x="162" y="190"/>
                    <a:pt x="162" y="190"/>
                  </a:cubicBezTo>
                  <a:cubicBezTo>
                    <a:pt x="164" y="187"/>
                    <a:pt x="167" y="189"/>
                    <a:pt x="169" y="191"/>
                  </a:cubicBezTo>
                  <a:cubicBezTo>
                    <a:pt x="171" y="191"/>
                    <a:pt x="173" y="192"/>
                    <a:pt x="175" y="193"/>
                  </a:cubicBezTo>
                  <a:cubicBezTo>
                    <a:pt x="176" y="193"/>
                    <a:pt x="178" y="191"/>
                    <a:pt x="178" y="193"/>
                  </a:cubicBezTo>
                  <a:cubicBezTo>
                    <a:pt x="177" y="194"/>
                    <a:pt x="176" y="194"/>
                    <a:pt x="174" y="194"/>
                  </a:cubicBezTo>
                  <a:cubicBezTo>
                    <a:pt x="175" y="194"/>
                    <a:pt x="176" y="194"/>
                    <a:pt x="176" y="195"/>
                  </a:cubicBezTo>
                  <a:cubicBezTo>
                    <a:pt x="176" y="195"/>
                    <a:pt x="175" y="195"/>
                    <a:pt x="175" y="195"/>
                  </a:cubicBezTo>
                  <a:cubicBezTo>
                    <a:pt x="177" y="197"/>
                    <a:pt x="181" y="193"/>
                    <a:pt x="184" y="194"/>
                  </a:cubicBezTo>
                  <a:cubicBezTo>
                    <a:pt x="185" y="194"/>
                    <a:pt x="187" y="196"/>
                    <a:pt x="189" y="196"/>
                  </a:cubicBezTo>
                  <a:cubicBezTo>
                    <a:pt x="190" y="197"/>
                    <a:pt x="192" y="197"/>
                    <a:pt x="193" y="197"/>
                  </a:cubicBezTo>
                  <a:cubicBezTo>
                    <a:pt x="192" y="196"/>
                    <a:pt x="192" y="196"/>
                    <a:pt x="192" y="195"/>
                  </a:cubicBezTo>
                  <a:cubicBezTo>
                    <a:pt x="194" y="195"/>
                    <a:pt x="197" y="196"/>
                    <a:pt x="199" y="197"/>
                  </a:cubicBezTo>
                  <a:cubicBezTo>
                    <a:pt x="199" y="196"/>
                    <a:pt x="199" y="195"/>
                    <a:pt x="198" y="194"/>
                  </a:cubicBezTo>
                  <a:cubicBezTo>
                    <a:pt x="198" y="194"/>
                    <a:pt x="199" y="194"/>
                    <a:pt x="199" y="194"/>
                  </a:cubicBezTo>
                  <a:cubicBezTo>
                    <a:pt x="199" y="194"/>
                    <a:pt x="198" y="193"/>
                    <a:pt x="198" y="192"/>
                  </a:cubicBezTo>
                  <a:cubicBezTo>
                    <a:pt x="198" y="191"/>
                    <a:pt x="197" y="191"/>
                    <a:pt x="196" y="191"/>
                  </a:cubicBezTo>
                  <a:cubicBezTo>
                    <a:pt x="195" y="191"/>
                    <a:pt x="191" y="188"/>
                    <a:pt x="191" y="188"/>
                  </a:cubicBezTo>
                  <a:cubicBezTo>
                    <a:pt x="190" y="184"/>
                    <a:pt x="197" y="182"/>
                    <a:pt x="200" y="181"/>
                  </a:cubicBezTo>
                  <a:cubicBezTo>
                    <a:pt x="201" y="180"/>
                    <a:pt x="203" y="179"/>
                    <a:pt x="204" y="179"/>
                  </a:cubicBezTo>
                  <a:cubicBezTo>
                    <a:pt x="206" y="179"/>
                    <a:pt x="210" y="179"/>
                    <a:pt x="211" y="178"/>
                  </a:cubicBezTo>
                  <a:cubicBezTo>
                    <a:pt x="211" y="178"/>
                    <a:pt x="214" y="174"/>
                    <a:pt x="215" y="174"/>
                  </a:cubicBezTo>
                  <a:cubicBezTo>
                    <a:pt x="217" y="174"/>
                    <a:pt x="219" y="173"/>
                    <a:pt x="221" y="175"/>
                  </a:cubicBezTo>
                  <a:cubicBezTo>
                    <a:pt x="220" y="175"/>
                    <a:pt x="220" y="175"/>
                    <a:pt x="220" y="176"/>
                  </a:cubicBezTo>
                  <a:cubicBezTo>
                    <a:pt x="222" y="176"/>
                    <a:pt x="224" y="176"/>
                    <a:pt x="226" y="176"/>
                  </a:cubicBezTo>
                  <a:cubicBezTo>
                    <a:pt x="227" y="176"/>
                    <a:pt x="227" y="177"/>
                    <a:pt x="228" y="177"/>
                  </a:cubicBezTo>
                  <a:cubicBezTo>
                    <a:pt x="229" y="177"/>
                    <a:pt x="230" y="177"/>
                    <a:pt x="231" y="177"/>
                  </a:cubicBezTo>
                  <a:cubicBezTo>
                    <a:pt x="231" y="178"/>
                    <a:pt x="228" y="178"/>
                    <a:pt x="227" y="179"/>
                  </a:cubicBezTo>
                  <a:cubicBezTo>
                    <a:pt x="228" y="179"/>
                    <a:pt x="229" y="179"/>
                    <a:pt x="229" y="181"/>
                  </a:cubicBezTo>
                  <a:cubicBezTo>
                    <a:pt x="230" y="179"/>
                    <a:pt x="231" y="178"/>
                    <a:pt x="233" y="179"/>
                  </a:cubicBezTo>
                  <a:cubicBezTo>
                    <a:pt x="234" y="179"/>
                    <a:pt x="233" y="179"/>
                    <a:pt x="234" y="180"/>
                  </a:cubicBezTo>
                  <a:cubicBezTo>
                    <a:pt x="234" y="181"/>
                    <a:pt x="235" y="181"/>
                    <a:pt x="236" y="182"/>
                  </a:cubicBezTo>
                  <a:cubicBezTo>
                    <a:pt x="236" y="181"/>
                    <a:pt x="235" y="181"/>
                    <a:pt x="235" y="180"/>
                  </a:cubicBezTo>
                  <a:cubicBezTo>
                    <a:pt x="235" y="180"/>
                    <a:pt x="236" y="180"/>
                    <a:pt x="236" y="180"/>
                  </a:cubicBezTo>
                  <a:cubicBezTo>
                    <a:pt x="235" y="178"/>
                    <a:pt x="234" y="177"/>
                    <a:pt x="236" y="175"/>
                  </a:cubicBezTo>
                  <a:cubicBezTo>
                    <a:pt x="236" y="175"/>
                    <a:pt x="236" y="174"/>
                    <a:pt x="237" y="174"/>
                  </a:cubicBezTo>
                  <a:cubicBezTo>
                    <a:pt x="239" y="174"/>
                    <a:pt x="238" y="173"/>
                    <a:pt x="239" y="173"/>
                  </a:cubicBezTo>
                  <a:cubicBezTo>
                    <a:pt x="238" y="173"/>
                    <a:pt x="237" y="172"/>
                    <a:pt x="237" y="172"/>
                  </a:cubicBezTo>
                  <a:cubicBezTo>
                    <a:pt x="238" y="170"/>
                    <a:pt x="239" y="169"/>
                    <a:pt x="237" y="168"/>
                  </a:cubicBezTo>
                  <a:cubicBezTo>
                    <a:pt x="237" y="168"/>
                    <a:pt x="238" y="167"/>
                    <a:pt x="239" y="167"/>
                  </a:cubicBezTo>
                  <a:cubicBezTo>
                    <a:pt x="238" y="167"/>
                    <a:pt x="231" y="165"/>
                    <a:pt x="231" y="166"/>
                  </a:cubicBezTo>
                  <a:cubicBezTo>
                    <a:pt x="231" y="163"/>
                    <a:pt x="233" y="161"/>
                    <a:pt x="236" y="161"/>
                  </a:cubicBezTo>
                  <a:cubicBezTo>
                    <a:pt x="235" y="161"/>
                    <a:pt x="235" y="160"/>
                    <a:pt x="235" y="159"/>
                  </a:cubicBezTo>
                  <a:cubicBezTo>
                    <a:pt x="235" y="159"/>
                    <a:pt x="236" y="159"/>
                    <a:pt x="237" y="159"/>
                  </a:cubicBezTo>
                  <a:cubicBezTo>
                    <a:pt x="236" y="158"/>
                    <a:pt x="236" y="158"/>
                    <a:pt x="235" y="158"/>
                  </a:cubicBezTo>
                  <a:cubicBezTo>
                    <a:pt x="236" y="157"/>
                    <a:pt x="237" y="157"/>
                    <a:pt x="238" y="157"/>
                  </a:cubicBezTo>
                  <a:cubicBezTo>
                    <a:pt x="237" y="157"/>
                    <a:pt x="236" y="157"/>
                    <a:pt x="236" y="155"/>
                  </a:cubicBezTo>
                  <a:cubicBezTo>
                    <a:pt x="236" y="154"/>
                    <a:pt x="235" y="153"/>
                    <a:pt x="234" y="153"/>
                  </a:cubicBezTo>
                  <a:cubicBezTo>
                    <a:pt x="232" y="152"/>
                    <a:pt x="228" y="152"/>
                    <a:pt x="227" y="149"/>
                  </a:cubicBezTo>
                  <a:cubicBezTo>
                    <a:pt x="229" y="149"/>
                    <a:pt x="231" y="149"/>
                    <a:pt x="233" y="151"/>
                  </a:cubicBezTo>
                  <a:cubicBezTo>
                    <a:pt x="236" y="153"/>
                    <a:pt x="236" y="150"/>
                    <a:pt x="239" y="150"/>
                  </a:cubicBezTo>
                  <a:cubicBezTo>
                    <a:pt x="242" y="150"/>
                    <a:pt x="245" y="150"/>
                    <a:pt x="247" y="150"/>
                  </a:cubicBezTo>
                  <a:cubicBezTo>
                    <a:pt x="249" y="151"/>
                    <a:pt x="252" y="152"/>
                    <a:pt x="254" y="152"/>
                  </a:cubicBezTo>
                  <a:cubicBezTo>
                    <a:pt x="253" y="153"/>
                    <a:pt x="257" y="156"/>
                    <a:pt x="258" y="156"/>
                  </a:cubicBezTo>
                  <a:cubicBezTo>
                    <a:pt x="259" y="156"/>
                    <a:pt x="258" y="157"/>
                    <a:pt x="260" y="157"/>
                  </a:cubicBezTo>
                  <a:cubicBezTo>
                    <a:pt x="261" y="157"/>
                    <a:pt x="262" y="158"/>
                    <a:pt x="261" y="159"/>
                  </a:cubicBezTo>
                  <a:cubicBezTo>
                    <a:pt x="258" y="159"/>
                    <a:pt x="255" y="159"/>
                    <a:pt x="252" y="159"/>
                  </a:cubicBezTo>
                  <a:cubicBezTo>
                    <a:pt x="250" y="159"/>
                    <a:pt x="249" y="160"/>
                    <a:pt x="246" y="161"/>
                  </a:cubicBezTo>
                  <a:cubicBezTo>
                    <a:pt x="249" y="163"/>
                    <a:pt x="243" y="162"/>
                    <a:pt x="243" y="163"/>
                  </a:cubicBezTo>
                  <a:cubicBezTo>
                    <a:pt x="243" y="165"/>
                    <a:pt x="242" y="165"/>
                    <a:pt x="244" y="165"/>
                  </a:cubicBezTo>
                  <a:cubicBezTo>
                    <a:pt x="246" y="166"/>
                    <a:pt x="248" y="166"/>
                    <a:pt x="249" y="166"/>
                  </a:cubicBezTo>
                  <a:cubicBezTo>
                    <a:pt x="251" y="167"/>
                    <a:pt x="251" y="170"/>
                    <a:pt x="252" y="170"/>
                  </a:cubicBezTo>
                  <a:cubicBezTo>
                    <a:pt x="255" y="170"/>
                    <a:pt x="257" y="170"/>
                    <a:pt x="260" y="170"/>
                  </a:cubicBezTo>
                  <a:cubicBezTo>
                    <a:pt x="259" y="171"/>
                    <a:pt x="259" y="171"/>
                    <a:pt x="258" y="172"/>
                  </a:cubicBezTo>
                  <a:cubicBezTo>
                    <a:pt x="260" y="171"/>
                    <a:pt x="262" y="171"/>
                    <a:pt x="265" y="170"/>
                  </a:cubicBezTo>
                  <a:cubicBezTo>
                    <a:pt x="267" y="170"/>
                    <a:pt x="267" y="168"/>
                    <a:pt x="270" y="170"/>
                  </a:cubicBezTo>
                  <a:cubicBezTo>
                    <a:pt x="269" y="170"/>
                    <a:pt x="269" y="170"/>
                    <a:pt x="269" y="169"/>
                  </a:cubicBezTo>
                  <a:cubicBezTo>
                    <a:pt x="272" y="170"/>
                    <a:pt x="271" y="167"/>
                    <a:pt x="270" y="166"/>
                  </a:cubicBezTo>
                  <a:cubicBezTo>
                    <a:pt x="271" y="166"/>
                    <a:pt x="271" y="166"/>
                    <a:pt x="272" y="166"/>
                  </a:cubicBezTo>
                  <a:cubicBezTo>
                    <a:pt x="271" y="165"/>
                    <a:pt x="272" y="165"/>
                    <a:pt x="273" y="164"/>
                  </a:cubicBezTo>
                  <a:cubicBezTo>
                    <a:pt x="273" y="164"/>
                    <a:pt x="272" y="163"/>
                    <a:pt x="272" y="162"/>
                  </a:cubicBezTo>
                  <a:cubicBezTo>
                    <a:pt x="273" y="161"/>
                    <a:pt x="276" y="160"/>
                    <a:pt x="275" y="163"/>
                  </a:cubicBezTo>
                  <a:cubicBezTo>
                    <a:pt x="276" y="160"/>
                    <a:pt x="282" y="161"/>
                    <a:pt x="285" y="161"/>
                  </a:cubicBezTo>
                  <a:cubicBezTo>
                    <a:pt x="284" y="161"/>
                    <a:pt x="283" y="161"/>
                    <a:pt x="281" y="160"/>
                  </a:cubicBezTo>
                  <a:cubicBezTo>
                    <a:pt x="282" y="159"/>
                    <a:pt x="280" y="159"/>
                    <a:pt x="279" y="158"/>
                  </a:cubicBezTo>
                  <a:cubicBezTo>
                    <a:pt x="282" y="158"/>
                    <a:pt x="285" y="159"/>
                    <a:pt x="287" y="158"/>
                  </a:cubicBezTo>
                  <a:cubicBezTo>
                    <a:pt x="289" y="157"/>
                    <a:pt x="292" y="156"/>
                    <a:pt x="295" y="156"/>
                  </a:cubicBezTo>
                  <a:cubicBezTo>
                    <a:pt x="296" y="155"/>
                    <a:pt x="298" y="155"/>
                    <a:pt x="300" y="155"/>
                  </a:cubicBezTo>
                  <a:cubicBezTo>
                    <a:pt x="301" y="155"/>
                    <a:pt x="301" y="153"/>
                    <a:pt x="302" y="153"/>
                  </a:cubicBezTo>
                  <a:cubicBezTo>
                    <a:pt x="303" y="153"/>
                    <a:pt x="309" y="154"/>
                    <a:pt x="309" y="151"/>
                  </a:cubicBezTo>
                  <a:cubicBezTo>
                    <a:pt x="310" y="153"/>
                    <a:pt x="316" y="149"/>
                    <a:pt x="316" y="152"/>
                  </a:cubicBezTo>
                  <a:cubicBezTo>
                    <a:pt x="315" y="152"/>
                    <a:pt x="315" y="152"/>
                    <a:pt x="314" y="152"/>
                  </a:cubicBezTo>
                  <a:cubicBezTo>
                    <a:pt x="315" y="152"/>
                    <a:pt x="316" y="152"/>
                    <a:pt x="317" y="152"/>
                  </a:cubicBezTo>
                  <a:cubicBezTo>
                    <a:pt x="315" y="153"/>
                    <a:pt x="316" y="155"/>
                    <a:pt x="317" y="154"/>
                  </a:cubicBezTo>
                  <a:cubicBezTo>
                    <a:pt x="319" y="154"/>
                    <a:pt x="320" y="153"/>
                    <a:pt x="321" y="152"/>
                  </a:cubicBezTo>
                  <a:cubicBezTo>
                    <a:pt x="320" y="152"/>
                    <a:pt x="320" y="151"/>
                    <a:pt x="320" y="150"/>
                  </a:cubicBezTo>
                  <a:cubicBezTo>
                    <a:pt x="319" y="150"/>
                    <a:pt x="318" y="150"/>
                    <a:pt x="317" y="150"/>
                  </a:cubicBezTo>
                  <a:cubicBezTo>
                    <a:pt x="319" y="150"/>
                    <a:pt x="321" y="149"/>
                    <a:pt x="322" y="148"/>
                  </a:cubicBezTo>
                  <a:cubicBezTo>
                    <a:pt x="324" y="148"/>
                    <a:pt x="326" y="146"/>
                    <a:pt x="327" y="146"/>
                  </a:cubicBezTo>
                  <a:cubicBezTo>
                    <a:pt x="331" y="146"/>
                    <a:pt x="335" y="147"/>
                    <a:pt x="339" y="147"/>
                  </a:cubicBezTo>
                  <a:cubicBezTo>
                    <a:pt x="337" y="147"/>
                    <a:pt x="334" y="147"/>
                    <a:pt x="331" y="147"/>
                  </a:cubicBezTo>
                  <a:cubicBezTo>
                    <a:pt x="332" y="147"/>
                    <a:pt x="333" y="148"/>
                    <a:pt x="334" y="148"/>
                  </a:cubicBezTo>
                  <a:cubicBezTo>
                    <a:pt x="332" y="149"/>
                    <a:pt x="331" y="149"/>
                    <a:pt x="330" y="151"/>
                  </a:cubicBezTo>
                  <a:cubicBezTo>
                    <a:pt x="331" y="151"/>
                    <a:pt x="334" y="153"/>
                    <a:pt x="332" y="153"/>
                  </a:cubicBezTo>
                  <a:cubicBezTo>
                    <a:pt x="330" y="153"/>
                    <a:pt x="328" y="153"/>
                    <a:pt x="326" y="154"/>
                  </a:cubicBezTo>
                  <a:cubicBezTo>
                    <a:pt x="328" y="154"/>
                    <a:pt x="330" y="155"/>
                    <a:pt x="332" y="155"/>
                  </a:cubicBezTo>
                  <a:cubicBezTo>
                    <a:pt x="334" y="155"/>
                    <a:pt x="335" y="152"/>
                    <a:pt x="337" y="153"/>
                  </a:cubicBezTo>
                  <a:cubicBezTo>
                    <a:pt x="336" y="153"/>
                    <a:pt x="335" y="154"/>
                    <a:pt x="335" y="154"/>
                  </a:cubicBezTo>
                  <a:cubicBezTo>
                    <a:pt x="337" y="154"/>
                    <a:pt x="338" y="154"/>
                    <a:pt x="340" y="156"/>
                  </a:cubicBezTo>
                  <a:cubicBezTo>
                    <a:pt x="341" y="157"/>
                    <a:pt x="342" y="154"/>
                    <a:pt x="344" y="155"/>
                  </a:cubicBezTo>
                  <a:cubicBezTo>
                    <a:pt x="343" y="154"/>
                    <a:pt x="343" y="153"/>
                    <a:pt x="342" y="153"/>
                  </a:cubicBezTo>
                  <a:cubicBezTo>
                    <a:pt x="345" y="153"/>
                    <a:pt x="347" y="152"/>
                    <a:pt x="349" y="151"/>
                  </a:cubicBezTo>
                  <a:cubicBezTo>
                    <a:pt x="351" y="150"/>
                    <a:pt x="352" y="150"/>
                    <a:pt x="354" y="149"/>
                  </a:cubicBezTo>
                  <a:cubicBezTo>
                    <a:pt x="355" y="149"/>
                    <a:pt x="357" y="150"/>
                    <a:pt x="358" y="150"/>
                  </a:cubicBezTo>
                  <a:cubicBezTo>
                    <a:pt x="360" y="151"/>
                    <a:pt x="364" y="150"/>
                    <a:pt x="367" y="151"/>
                  </a:cubicBezTo>
                  <a:cubicBezTo>
                    <a:pt x="368" y="151"/>
                    <a:pt x="368" y="150"/>
                    <a:pt x="369" y="149"/>
                  </a:cubicBezTo>
                  <a:cubicBezTo>
                    <a:pt x="370" y="149"/>
                    <a:pt x="372" y="149"/>
                    <a:pt x="373" y="149"/>
                  </a:cubicBezTo>
                  <a:cubicBezTo>
                    <a:pt x="373" y="148"/>
                    <a:pt x="374" y="147"/>
                    <a:pt x="376" y="147"/>
                  </a:cubicBezTo>
                  <a:cubicBezTo>
                    <a:pt x="375" y="149"/>
                    <a:pt x="377" y="149"/>
                    <a:pt x="379" y="149"/>
                  </a:cubicBezTo>
                  <a:cubicBezTo>
                    <a:pt x="378" y="149"/>
                    <a:pt x="377" y="148"/>
                    <a:pt x="377" y="147"/>
                  </a:cubicBezTo>
                  <a:cubicBezTo>
                    <a:pt x="379" y="145"/>
                    <a:pt x="383" y="146"/>
                    <a:pt x="386" y="146"/>
                  </a:cubicBezTo>
                  <a:cubicBezTo>
                    <a:pt x="385" y="147"/>
                    <a:pt x="385" y="147"/>
                    <a:pt x="385" y="147"/>
                  </a:cubicBezTo>
                  <a:cubicBezTo>
                    <a:pt x="386" y="148"/>
                    <a:pt x="387" y="148"/>
                    <a:pt x="389" y="149"/>
                  </a:cubicBezTo>
                  <a:cubicBezTo>
                    <a:pt x="386" y="149"/>
                    <a:pt x="385" y="149"/>
                    <a:pt x="383" y="150"/>
                  </a:cubicBezTo>
                  <a:cubicBezTo>
                    <a:pt x="384" y="151"/>
                    <a:pt x="384" y="151"/>
                    <a:pt x="385" y="152"/>
                  </a:cubicBezTo>
                  <a:cubicBezTo>
                    <a:pt x="381" y="154"/>
                    <a:pt x="386" y="153"/>
                    <a:pt x="387" y="153"/>
                  </a:cubicBezTo>
                  <a:cubicBezTo>
                    <a:pt x="390" y="153"/>
                    <a:pt x="391" y="154"/>
                    <a:pt x="393" y="152"/>
                  </a:cubicBezTo>
                  <a:cubicBezTo>
                    <a:pt x="389" y="149"/>
                    <a:pt x="394" y="149"/>
                    <a:pt x="396" y="149"/>
                  </a:cubicBezTo>
                  <a:cubicBezTo>
                    <a:pt x="398" y="149"/>
                    <a:pt x="399" y="149"/>
                    <a:pt x="400" y="148"/>
                  </a:cubicBezTo>
                  <a:cubicBezTo>
                    <a:pt x="401" y="146"/>
                    <a:pt x="401" y="146"/>
                    <a:pt x="403" y="147"/>
                  </a:cubicBezTo>
                  <a:cubicBezTo>
                    <a:pt x="403" y="146"/>
                    <a:pt x="402" y="145"/>
                    <a:pt x="401" y="144"/>
                  </a:cubicBezTo>
                  <a:cubicBezTo>
                    <a:pt x="401" y="145"/>
                    <a:pt x="401" y="145"/>
                    <a:pt x="400" y="145"/>
                  </a:cubicBezTo>
                  <a:cubicBezTo>
                    <a:pt x="400" y="143"/>
                    <a:pt x="400" y="143"/>
                    <a:pt x="398" y="142"/>
                  </a:cubicBezTo>
                  <a:cubicBezTo>
                    <a:pt x="397" y="141"/>
                    <a:pt x="397" y="139"/>
                    <a:pt x="395" y="140"/>
                  </a:cubicBezTo>
                  <a:cubicBezTo>
                    <a:pt x="395" y="138"/>
                    <a:pt x="397" y="139"/>
                    <a:pt x="399" y="139"/>
                  </a:cubicBezTo>
                  <a:cubicBezTo>
                    <a:pt x="400" y="138"/>
                    <a:pt x="399" y="137"/>
                    <a:pt x="401" y="137"/>
                  </a:cubicBezTo>
                  <a:cubicBezTo>
                    <a:pt x="401" y="137"/>
                    <a:pt x="401" y="137"/>
                    <a:pt x="401" y="136"/>
                  </a:cubicBezTo>
                  <a:cubicBezTo>
                    <a:pt x="404" y="136"/>
                    <a:pt x="406" y="138"/>
                    <a:pt x="409" y="138"/>
                  </a:cubicBezTo>
                  <a:cubicBezTo>
                    <a:pt x="414" y="138"/>
                    <a:pt x="419" y="138"/>
                    <a:pt x="424" y="138"/>
                  </a:cubicBezTo>
                  <a:cubicBezTo>
                    <a:pt x="428" y="139"/>
                    <a:pt x="431" y="139"/>
                    <a:pt x="434" y="140"/>
                  </a:cubicBezTo>
                  <a:cubicBezTo>
                    <a:pt x="436" y="140"/>
                    <a:pt x="438" y="141"/>
                    <a:pt x="439" y="141"/>
                  </a:cubicBezTo>
                  <a:cubicBezTo>
                    <a:pt x="440" y="142"/>
                    <a:pt x="441" y="142"/>
                    <a:pt x="441" y="142"/>
                  </a:cubicBezTo>
                  <a:cubicBezTo>
                    <a:pt x="441" y="143"/>
                    <a:pt x="441" y="144"/>
                    <a:pt x="443" y="144"/>
                  </a:cubicBezTo>
                  <a:cubicBezTo>
                    <a:pt x="443" y="143"/>
                    <a:pt x="443" y="143"/>
                    <a:pt x="443" y="142"/>
                  </a:cubicBezTo>
                  <a:cubicBezTo>
                    <a:pt x="445" y="143"/>
                    <a:pt x="447" y="143"/>
                    <a:pt x="449" y="143"/>
                  </a:cubicBezTo>
                  <a:cubicBezTo>
                    <a:pt x="449" y="143"/>
                    <a:pt x="451" y="144"/>
                    <a:pt x="452" y="144"/>
                  </a:cubicBezTo>
                  <a:cubicBezTo>
                    <a:pt x="452" y="145"/>
                    <a:pt x="451" y="145"/>
                    <a:pt x="450" y="145"/>
                  </a:cubicBezTo>
                  <a:cubicBezTo>
                    <a:pt x="455" y="146"/>
                    <a:pt x="460" y="147"/>
                    <a:pt x="464" y="148"/>
                  </a:cubicBezTo>
                  <a:cubicBezTo>
                    <a:pt x="464" y="148"/>
                    <a:pt x="464" y="148"/>
                    <a:pt x="464" y="148"/>
                  </a:cubicBezTo>
                  <a:cubicBezTo>
                    <a:pt x="464" y="149"/>
                    <a:pt x="465" y="149"/>
                    <a:pt x="466" y="149"/>
                  </a:cubicBezTo>
                  <a:cubicBezTo>
                    <a:pt x="468" y="149"/>
                    <a:pt x="469" y="151"/>
                    <a:pt x="470" y="152"/>
                  </a:cubicBezTo>
                  <a:cubicBezTo>
                    <a:pt x="472" y="153"/>
                    <a:pt x="474" y="153"/>
                    <a:pt x="476" y="153"/>
                  </a:cubicBezTo>
                  <a:cubicBezTo>
                    <a:pt x="475" y="154"/>
                    <a:pt x="475" y="155"/>
                    <a:pt x="476" y="156"/>
                  </a:cubicBezTo>
                  <a:cubicBezTo>
                    <a:pt x="476" y="154"/>
                    <a:pt x="477" y="154"/>
                    <a:pt x="478" y="154"/>
                  </a:cubicBezTo>
                  <a:cubicBezTo>
                    <a:pt x="479" y="154"/>
                    <a:pt x="480" y="153"/>
                    <a:pt x="480" y="152"/>
                  </a:cubicBezTo>
                  <a:cubicBezTo>
                    <a:pt x="482" y="151"/>
                    <a:pt x="483" y="149"/>
                    <a:pt x="484" y="148"/>
                  </a:cubicBezTo>
                  <a:cubicBezTo>
                    <a:pt x="484" y="148"/>
                    <a:pt x="483" y="148"/>
                    <a:pt x="483" y="148"/>
                  </a:cubicBezTo>
                  <a:cubicBezTo>
                    <a:pt x="482" y="147"/>
                    <a:pt x="484" y="147"/>
                    <a:pt x="485" y="147"/>
                  </a:cubicBezTo>
                  <a:cubicBezTo>
                    <a:pt x="483" y="147"/>
                    <a:pt x="479" y="147"/>
                    <a:pt x="477" y="147"/>
                  </a:cubicBezTo>
                  <a:cubicBezTo>
                    <a:pt x="476" y="146"/>
                    <a:pt x="475" y="144"/>
                    <a:pt x="474" y="143"/>
                  </a:cubicBezTo>
                  <a:cubicBezTo>
                    <a:pt x="473" y="142"/>
                    <a:pt x="475" y="142"/>
                    <a:pt x="475" y="141"/>
                  </a:cubicBezTo>
                  <a:cubicBezTo>
                    <a:pt x="473" y="139"/>
                    <a:pt x="473" y="140"/>
                    <a:pt x="471" y="140"/>
                  </a:cubicBezTo>
                  <a:cubicBezTo>
                    <a:pt x="470" y="140"/>
                    <a:pt x="470" y="139"/>
                    <a:pt x="469" y="139"/>
                  </a:cubicBezTo>
                  <a:cubicBezTo>
                    <a:pt x="467" y="138"/>
                    <a:pt x="466" y="138"/>
                    <a:pt x="464" y="137"/>
                  </a:cubicBezTo>
                  <a:cubicBezTo>
                    <a:pt x="463" y="137"/>
                    <a:pt x="463" y="138"/>
                    <a:pt x="462" y="138"/>
                  </a:cubicBezTo>
                  <a:cubicBezTo>
                    <a:pt x="463" y="139"/>
                    <a:pt x="463" y="140"/>
                    <a:pt x="463" y="140"/>
                  </a:cubicBezTo>
                  <a:cubicBezTo>
                    <a:pt x="459" y="141"/>
                    <a:pt x="462" y="135"/>
                    <a:pt x="463" y="133"/>
                  </a:cubicBezTo>
                  <a:cubicBezTo>
                    <a:pt x="463" y="136"/>
                    <a:pt x="466" y="135"/>
                    <a:pt x="467" y="133"/>
                  </a:cubicBezTo>
                  <a:cubicBezTo>
                    <a:pt x="465" y="134"/>
                    <a:pt x="466" y="132"/>
                    <a:pt x="464" y="132"/>
                  </a:cubicBezTo>
                  <a:cubicBezTo>
                    <a:pt x="466" y="130"/>
                    <a:pt x="466" y="128"/>
                    <a:pt x="467" y="125"/>
                  </a:cubicBezTo>
                  <a:cubicBezTo>
                    <a:pt x="465" y="125"/>
                    <a:pt x="463" y="125"/>
                    <a:pt x="461" y="125"/>
                  </a:cubicBezTo>
                  <a:cubicBezTo>
                    <a:pt x="458" y="125"/>
                    <a:pt x="461" y="123"/>
                    <a:pt x="462" y="123"/>
                  </a:cubicBezTo>
                  <a:cubicBezTo>
                    <a:pt x="461" y="123"/>
                    <a:pt x="460" y="123"/>
                    <a:pt x="460" y="123"/>
                  </a:cubicBezTo>
                  <a:cubicBezTo>
                    <a:pt x="460" y="122"/>
                    <a:pt x="461" y="120"/>
                    <a:pt x="462" y="120"/>
                  </a:cubicBezTo>
                  <a:cubicBezTo>
                    <a:pt x="463" y="120"/>
                    <a:pt x="464" y="120"/>
                    <a:pt x="465" y="120"/>
                  </a:cubicBezTo>
                  <a:cubicBezTo>
                    <a:pt x="468" y="119"/>
                    <a:pt x="470" y="118"/>
                    <a:pt x="473" y="117"/>
                  </a:cubicBezTo>
                  <a:cubicBezTo>
                    <a:pt x="474" y="116"/>
                    <a:pt x="476" y="115"/>
                    <a:pt x="477" y="114"/>
                  </a:cubicBezTo>
                  <a:cubicBezTo>
                    <a:pt x="479" y="114"/>
                    <a:pt x="478" y="113"/>
                    <a:pt x="478" y="111"/>
                  </a:cubicBezTo>
                  <a:cubicBezTo>
                    <a:pt x="479" y="109"/>
                    <a:pt x="481" y="107"/>
                    <a:pt x="483" y="106"/>
                  </a:cubicBezTo>
                  <a:cubicBezTo>
                    <a:pt x="482" y="106"/>
                    <a:pt x="482" y="106"/>
                    <a:pt x="482" y="106"/>
                  </a:cubicBezTo>
                  <a:cubicBezTo>
                    <a:pt x="483" y="104"/>
                    <a:pt x="483" y="104"/>
                    <a:pt x="485" y="103"/>
                  </a:cubicBezTo>
                  <a:cubicBezTo>
                    <a:pt x="486" y="103"/>
                    <a:pt x="487" y="102"/>
                    <a:pt x="486" y="100"/>
                  </a:cubicBezTo>
                  <a:cubicBezTo>
                    <a:pt x="488" y="100"/>
                    <a:pt x="489" y="100"/>
                    <a:pt x="491" y="100"/>
                  </a:cubicBezTo>
                  <a:cubicBezTo>
                    <a:pt x="490" y="101"/>
                    <a:pt x="489" y="101"/>
                    <a:pt x="489" y="102"/>
                  </a:cubicBezTo>
                  <a:cubicBezTo>
                    <a:pt x="497" y="102"/>
                    <a:pt x="505" y="102"/>
                    <a:pt x="514" y="101"/>
                  </a:cubicBezTo>
                  <a:cubicBezTo>
                    <a:pt x="515" y="101"/>
                    <a:pt x="517" y="102"/>
                    <a:pt x="518" y="103"/>
                  </a:cubicBezTo>
                  <a:cubicBezTo>
                    <a:pt x="519" y="103"/>
                    <a:pt x="520" y="103"/>
                    <a:pt x="521" y="103"/>
                  </a:cubicBezTo>
                  <a:cubicBezTo>
                    <a:pt x="521" y="105"/>
                    <a:pt x="520" y="105"/>
                    <a:pt x="522" y="106"/>
                  </a:cubicBezTo>
                  <a:cubicBezTo>
                    <a:pt x="522" y="106"/>
                    <a:pt x="522" y="110"/>
                    <a:pt x="522" y="110"/>
                  </a:cubicBezTo>
                  <a:cubicBezTo>
                    <a:pt x="520" y="110"/>
                    <a:pt x="518" y="110"/>
                    <a:pt x="516" y="110"/>
                  </a:cubicBezTo>
                  <a:cubicBezTo>
                    <a:pt x="516" y="112"/>
                    <a:pt x="516" y="113"/>
                    <a:pt x="517" y="115"/>
                  </a:cubicBezTo>
                  <a:cubicBezTo>
                    <a:pt x="515" y="114"/>
                    <a:pt x="515" y="116"/>
                    <a:pt x="514" y="117"/>
                  </a:cubicBezTo>
                  <a:cubicBezTo>
                    <a:pt x="513" y="117"/>
                    <a:pt x="511" y="117"/>
                    <a:pt x="510" y="117"/>
                  </a:cubicBezTo>
                  <a:cubicBezTo>
                    <a:pt x="511" y="118"/>
                    <a:pt x="511" y="119"/>
                    <a:pt x="513" y="120"/>
                  </a:cubicBezTo>
                  <a:cubicBezTo>
                    <a:pt x="515" y="120"/>
                    <a:pt x="517" y="121"/>
                    <a:pt x="518" y="121"/>
                  </a:cubicBezTo>
                  <a:cubicBezTo>
                    <a:pt x="520" y="122"/>
                    <a:pt x="520" y="121"/>
                    <a:pt x="520" y="123"/>
                  </a:cubicBezTo>
                  <a:cubicBezTo>
                    <a:pt x="520" y="123"/>
                    <a:pt x="521" y="124"/>
                    <a:pt x="521" y="124"/>
                  </a:cubicBezTo>
                  <a:cubicBezTo>
                    <a:pt x="521" y="126"/>
                    <a:pt x="520" y="127"/>
                    <a:pt x="520" y="128"/>
                  </a:cubicBezTo>
                  <a:cubicBezTo>
                    <a:pt x="522" y="128"/>
                    <a:pt x="521" y="130"/>
                    <a:pt x="520" y="130"/>
                  </a:cubicBezTo>
                  <a:cubicBezTo>
                    <a:pt x="519" y="131"/>
                    <a:pt x="517" y="130"/>
                    <a:pt x="517" y="132"/>
                  </a:cubicBezTo>
                  <a:cubicBezTo>
                    <a:pt x="518" y="132"/>
                    <a:pt x="519" y="132"/>
                    <a:pt x="520" y="133"/>
                  </a:cubicBezTo>
                  <a:cubicBezTo>
                    <a:pt x="519" y="134"/>
                    <a:pt x="518" y="134"/>
                    <a:pt x="517" y="135"/>
                  </a:cubicBezTo>
                  <a:cubicBezTo>
                    <a:pt x="518" y="135"/>
                    <a:pt x="520" y="135"/>
                    <a:pt x="520" y="136"/>
                  </a:cubicBezTo>
                  <a:cubicBezTo>
                    <a:pt x="520" y="138"/>
                    <a:pt x="518" y="138"/>
                    <a:pt x="517" y="139"/>
                  </a:cubicBezTo>
                  <a:cubicBezTo>
                    <a:pt x="519" y="139"/>
                    <a:pt x="519" y="140"/>
                    <a:pt x="520" y="141"/>
                  </a:cubicBezTo>
                  <a:cubicBezTo>
                    <a:pt x="519" y="141"/>
                    <a:pt x="518" y="141"/>
                    <a:pt x="518" y="141"/>
                  </a:cubicBezTo>
                  <a:cubicBezTo>
                    <a:pt x="518" y="141"/>
                    <a:pt x="519" y="142"/>
                    <a:pt x="520" y="143"/>
                  </a:cubicBezTo>
                  <a:cubicBezTo>
                    <a:pt x="519" y="143"/>
                    <a:pt x="519" y="144"/>
                    <a:pt x="517" y="144"/>
                  </a:cubicBezTo>
                  <a:cubicBezTo>
                    <a:pt x="518" y="146"/>
                    <a:pt x="519" y="148"/>
                    <a:pt x="522" y="149"/>
                  </a:cubicBezTo>
                  <a:cubicBezTo>
                    <a:pt x="524" y="149"/>
                    <a:pt x="527" y="150"/>
                    <a:pt x="529" y="152"/>
                  </a:cubicBezTo>
                  <a:cubicBezTo>
                    <a:pt x="527" y="151"/>
                    <a:pt x="528" y="153"/>
                    <a:pt x="526" y="153"/>
                  </a:cubicBezTo>
                  <a:cubicBezTo>
                    <a:pt x="525" y="154"/>
                    <a:pt x="524" y="154"/>
                    <a:pt x="525" y="156"/>
                  </a:cubicBezTo>
                  <a:cubicBezTo>
                    <a:pt x="524" y="155"/>
                    <a:pt x="523" y="156"/>
                    <a:pt x="523" y="155"/>
                  </a:cubicBezTo>
                  <a:cubicBezTo>
                    <a:pt x="523" y="156"/>
                    <a:pt x="526" y="158"/>
                    <a:pt x="526" y="158"/>
                  </a:cubicBezTo>
                  <a:cubicBezTo>
                    <a:pt x="526" y="159"/>
                    <a:pt x="524" y="160"/>
                    <a:pt x="523" y="160"/>
                  </a:cubicBezTo>
                  <a:cubicBezTo>
                    <a:pt x="524" y="160"/>
                    <a:pt x="524" y="161"/>
                    <a:pt x="525" y="161"/>
                  </a:cubicBezTo>
                  <a:cubicBezTo>
                    <a:pt x="523" y="161"/>
                    <a:pt x="519" y="160"/>
                    <a:pt x="519" y="162"/>
                  </a:cubicBezTo>
                  <a:cubicBezTo>
                    <a:pt x="518" y="164"/>
                    <a:pt x="516" y="165"/>
                    <a:pt x="514" y="165"/>
                  </a:cubicBezTo>
                  <a:cubicBezTo>
                    <a:pt x="514" y="166"/>
                    <a:pt x="515" y="166"/>
                    <a:pt x="515" y="166"/>
                  </a:cubicBezTo>
                  <a:cubicBezTo>
                    <a:pt x="514" y="167"/>
                    <a:pt x="513" y="167"/>
                    <a:pt x="512" y="167"/>
                  </a:cubicBezTo>
                  <a:cubicBezTo>
                    <a:pt x="512" y="167"/>
                    <a:pt x="512" y="168"/>
                    <a:pt x="513" y="168"/>
                  </a:cubicBezTo>
                  <a:cubicBezTo>
                    <a:pt x="512" y="169"/>
                    <a:pt x="511" y="170"/>
                    <a:pt x="511" y="170"/>
                  </a:cubicBezTo>
                  <a:cubicBezTo>
                    <a:pt x="510" y="170"/>
                    <a:pt x="510" y="169"/>
                    <a:pt x="510" y="169"/>
                  </a:cubicBezTo>
                  <a:cubicBezTo>
                    <a:pt x="509" y="171"/>
                    <a:pt x="507" y="168"/>
                    <a:pt x="506" y="169"/>
                  </a:cubicBezTo>
                  <a:cubicBezTo>
                    <a:pt x="507" y="170"/>
                    <a:pt x="508" y="172"/>
                    <a:pt x="510" y="171"/>
                  </a:cubicBezTo>
                  <a:cubicBezTo>
                    <a:pt x="507" y="174"/>
                    <a:pt x="506" y="172"/>
                    <a:pt x="503" y="173"/>
                  </a:cubicBezTo>
                  <a:cubicBezTo>
                    <a:pt x="502" y="173"/>
                    <a:pt x="503" y="174"/>
                    <a:pt x="502" y="174"/>
                  </a:cubicBezTo>
                  <a:cubicBezTo>
                    <a:pt x="502" y="174"/>
                    <a:pt x="501" y="174"/>
                    <a:pt x="500" y="174"/>
                  </a:cubicBezTo>
                  <a:cubicBezTo>
                    <a:pt x="499" y="174"/>
                    <a:pt x="498" y="174"/>
                    <a:pt x="497" y="173"/>
                  </a:cubicBezTo>
                  <a:cubicBezTo>
                    <a:pt x="498" y="173"/>
                    <a:pt x="499" y="172"/>
                    <a:pt x="500" y="171"/>
                  </a:cubicBezTo>
                  <a:cubicBezTo>
                    <a:pt x="499" y="171"/>
                    <a:pt x="498" y="172"/>
                    <a:pt x="497" y="172"/>
                  </a:cubicBezTo>
                  <a:cubicBezTo>
                    <a:pt x="497" y="173"/>
                    <a:pt x="495" y="172"/>
                    <a:pt x="495" y="171"/>
                  </a:cubicBezTo>
                  <a:cubicBezTo>
                    <a:pt x="492" y="170"/>
                    <a:pt x="491" y="170"/>
                    <a:pt x="488" y="170"/>
                  </a:cubicBezTo>
                  <a:cubicBezTo>
                    <a:pt x="489" y="171"/>
                    <a:pt x="489" y="171"/>
                    <a:pt x="490" y="172"/>
                  </a:cubicBezTo>
                  <a:cubicBezTo>
                    <a:pt x="489" y="171"/>
                    <a:pt x="484" y="169"/>
                    <a:pt x="483" y="170"/>
                  </a:cubicBezTo>
                  <a:cubicBezTo>
                    <a:pt x="482" y="171"/>
                    <a:pt x="484" y="171"/>
                    <a:pt x="484" y="172"/>
                  </a:cubicBezTo>
                  <a:cubicBezTo>
                    <a:pt x="485" y="173"/>
                    <a:pt x="483" y="173"/>
                    <a:pt x="485" y="173"/>
                  </a:cubicBezTo>
                  <a:cubicBezTo>
                    <a:pt x="486" y="174"/>
                    <a:pt x="487" y="174"/>
                    <a:pt x="488" y="174"/>
                  </a:cubicBezTo>
                  <a:cubicBezTo>
                    <a:pt x="489" y="174"/>
                    <a:pt x="491" y="174"/>
                    <a:pt x="491" y="174"/>
                  </a:cubicBezTo>
                  <a:cubicBezTo>
                    <a:pt x="492" y="175"/>
                    <a:pt x="492" y="176"/>
                    <a:pt x="493" y="176"/>
                  </a:cubicBezTo>
                  <a:cubicBezTo>
                    <a:pt x="494" y="176"/>
                    <a:pt x="496" y="177"/>
                    <a:pt x="497" y="177"/>
                  </a:cubicBezTo>
                  <a:cubicBezTo>
                    <a:pt x="499" y="177"/>
                    <a:pt x="500" y="176"/>
                    <a:pt x="502" y="175"/>
                  </a:cubicBezTo>
                  <a:cubicBezTo>
                    <a:pt x="504" y="175"/>
                    <a:pt x="507" y="175"/>
                    <a:pt x="508" y="175"/>
                  </a:cubicBezTo>
                  <a:cubicBezTo>
                    <a:pt x="511" y="177"/>
                    <a:pt x="511" y="178"/>
                    <a:pt x="514" y="177"/>
                  </a:cubicBezTo>
                  <a:cubicBezTo>
                    <a:pt x="516" y="177"/>
                    <a:pt x="517" y="176"/>
                    <a:pt x="516" y="174"/>
                  </a:cubicBezTo>
                  <a:cubicBezTo>
                    <a:pt x="518" y="174"/>
                    <a:pt x="521" y="174"/>
                    <a:pt x="522" y="173"/>
                  </a:cubicBezTo>
                  <a:cubicBezTo>
                    <a:pt x="523" y="173"/>
                    <a:pt x="523" y="172"/>
                    <a:pt x="524" y="171"/>
                  </a:cubicBezTo>
                  <a:cubicBezTo>
                    <a:pt x="525" y="171"/>
                    <a:pt x="526" y="171"/>
                    <a:pt x="527" y="170"/>
                  </a:cubicBezTo>
                  <a:cubicBezTo>
                    <a:pt x="529" y="170"/>
                    <a:pt x="530" y="170"/>
                    <a:pt x="532" y="169"/>
                  </a:cubicBezTo>
                  <a:cubicBezTo>
                    <a:pt x="533" y="168"/>
                    <a:pt x="532" y="166"/>
                    <a:pt x="533" y="165"/>
                  </a:cubicBezTo>
                  <a:cubicBezTo>
                    <a:pt x="533" y="164"/>
                    <a:pt x="536" y="163"/>
                    <a:pt x="538" y="162"/>
                  </a:cubicBezTo>
                  <a:cubicBezTo>
                    <a:pt x="540" y="161"/>
                    <a:pt x="541" y="162"/>
                    <a:pt x="541" y="159"/>
                  </a:cubicBezTo>
                  <a:cubicBezTo>
                    <a:pt x="541" y="159"/>
                    <a:pt x="541" y="154"/>
                    <a:pt x="541" y="154"/>
                  </a:cubicBezTo>
                  <a:cubicBezTo>
                    <a:pt x="539" y="154"/>
                    <a:pt x="537" y="153"/>
                    <a:pt x="536" y="153"/>
                  </a:cubicBezTo>
                  <a:cubicBezTo>
                    <a:pt x="537" y="152"/>
                    <a:pt x="537" y="151"/>
                    <a:pt x="537" y="150"/>
                  </a:cubicBezTo>
                  <a:cubicBezTo>
                    <a:pt x="537" y="148"/>
                    <a:pt x="538" y="149"/>
                    <a:pt x="539" y="148"/>
                  </a:cubicBezTo>
                  <a:cubicBezTo>
                    <a:pt x="542" y="148"/>
                    <a:pt x="544" y="147"/>
                    <a:pt x="546" y="147"/>
                  </a:cubicBezTo>
                  <a:cubicBezTo>
                    <a:pt x="550" y="146"/>
                    <a:pt x="557" y="145"/>
                    <a:pt x="560" y="148"/>
                  </a:cubicBezTo>
                  <a:cubicBezTo>
                    <a:pt x="560" y="148"/>
                    <a:pt x="559" y="148"/>
                    <a:pt x="559" y="148"/>
                  </a:cubicBezTo>
                  <a:cubicBezTo>
                    <a:pt x="561" y="150"/>
                    <a:pt x="564" y="149"/>
                    <a:pt x="566" y="152"/>
                  </a:cubicBezTo>
                  <a:cubicBezTo>
                    <a:pt x="566" y="151"/>
                    <a:pt x="565" y="152"/>
                    <a:pt x="565" y="151"/>
                  </a:cubicBezTo>
                  <a:cubicBezTo>
                    <a:pt x="565" y="152"/>
                    <a:pt x="566" y="153"/>
                    <a:pt x="566" y="153"/>
                  </a:cubicBezTo>
                  <a:cubicBezTo>
                    <a:pt x="564" y="153"/>
                    <a:pt x="564" y="155"/>
                    <a:pt x="566" y="155"/>
                  </a:cubicBezTo>
                  <a:cubicBezTo>
                    <a:pt x="566" y="155"/>
                    <a:pt x="565" y="155"/>
                    <a:pt x="565" y="156"/>
                  </a:cubicBezTo>
                  <a:cubicBezTo>
                    <a:pt x="565" y="156"/>
                    <a:pt x="566" y="157"/>
                    <a:pt x="566" y="157"/>
                  </a:cubicBezTo>
                  <a:cubicBezTo>
                    <a:pt x="565" y="157"/>
                    <a:pt x="564" y="158"/>
                    <a:pt x="566" y="159"/>
                  </a:cubicBezTo>
                  <a:cubicBezTo>
                    <a:pt x="565" y="159"/>
                    <a:pt x="565" y="160"/>
                    <a:pt x="564" y="160"/>
                  </a:cubicBezTo>
                  <a:cubicBezTo>
                    <a:pt x="566" y="162"/>
                    <a:pt x="569" y="163"/>
                    <a:pt x="572" y="163"/>
                  </a:cubicBezTo>
                  <a:cubicBezTo>
                    <a:pt x="575" y="163"/>
                    <a:pt x="580" y="164"/>
                    <a:pt x="583" y="162"/>
                  </a:cubicBezTo>
                  <a:cubicBezTo>
                    <a:pt x="581" y="161"/>
                    <a:pt x="581" y="161"/>
                    <a:pt x="578" y="162"/>
                  </a:cubicBezTo>
                  <a:cubicBezTo>
                    <a:pt x="578" y="161"/>
                    <a:pt x="578" y="161"/>
                    <a:pt x="579" y="161"/>
                  </a:cubicBezTo>
                  <a:cubicBezTo>
                    <a:pt x="576" y="161"/>
                    <a:pt x="574" y="161"/>
                    <a:pt x="572" y="161"/>
                  </a:cubicBezTo>
                  <a:cubicBezTo>
                    <a:pt x="572" y="161"/>
                    <a:pt x="572" y="161"/>
                    <a:pt x="573" y="161"/>
                  </a:cubicBezTo>
                  <a:cubicBezTo>
                    <a:pt x="571" y="160"/>
                    <a:pt x="570" y="159"/>
                    <a:pt x="569" y="161"/>
                  </a:cubicBezTo>
                  <a:cubicBezTo>
                    <a:pt x="569" y="160"/>
                    <a:pt x="568" y="160"/>
                    <a:pt x="567" y="160"/>
                  </a:cubicBezTo>
                  <a:cubicBezTo>
                    <a:pt x="570" y="158"/>
                    <a:pt x="566" y="157"/>
                    <a:pt x="568" y="156"/>
                  </a:cubicBezTo>
                  <a:cubicBezTo>
                    <a:pt x="570" y="154"/>
                    <a:pt x="571" y="154"/>
                    <a:pt x="574" y="154"/>
                  </a:cubicBezTo>
                  <a:cubicBezTo>
                    <a:pt x="573" y="153"/>
                    <a:pt x="572" y="153"/>
                    <a:pt x="573" y="152"/>
                  </a:cubicBezTo>
                  <a:cubicBezTo>
                    <a:pt x="570" y="152"/>
                    <a:pt x="571" y="152"/>
                    <a:pt x="571" y="149"/>
                  </a:cubicBezTo>
                  <a:cubicBezTo>
                    <a:pt x="570" y="149"/>
                    <a:pt x="569" y="149"/>
                    <a:pt x="569" y="148"/>
                  </a:cubicBezTo>
                  <a:cubicBezTo>
                    <a:pt x="569" y="147"/>
                    <a:pt x="569" y="147"/>
                    <a:pt x="568" y="146"/>
                  </a:cubicBezTo>
                  <a:cubicBezTo>
                    <a:pt x="567" y="146"/>
                    <a:pt x="564" y="146"/>
                    <a:pt x="563" y="145"/>
                  </a:cubicBezTo>
                  <a:cubicBezTo>
                    <a:pt x="562" y="145"/>
                    <a:pt x="561" y="144"/>
                    <a:pt x="560" y="144"/>
                  </a:cubicBezTo>
                  <a:cubicBezTo>
                    <a:pt x="558" y="144"/>
                    <a:pt x="540" y="141"/>
                    <a:pt x="541" y="145"/>
                  </a:cubicBezTo>
                  <a:cubicBezTo>
                    <a:pt x="540" y="145"/>
                    <a:pt x="537" y="143"/>
                    <a:pt x="535" y="144"/>
                  </a:cubicBezTo>
                  <a:cubicBezTo>
                    <a:pt x="533" y="145"/>
                    <a:pt x="533" y="145"/>
                    <a:pt x="530" y="144"/>
                  </a:cubicBezTo>
                  <a:cubicBezTo>
                    <a:pt x="532" y="142"/>
                    <a:pt x="533" y="142"/>
                    <a:pt x="532" y="140"/>
                  </a:cubicBezTo>
                  <a:cubicBezTo>
                    <a:pt x="531" y="139"/>
                    <a:pt x="529" y="138"/>
                    <a:pt x="528" y="137"/>
                  </a:cubicBezTo>
                  <a:cubicBezTo>
                    <a:pt x="529" y="136"/>
                    <a:pt x="529" y="135"/>
                    <a:pt x="530" y="134"/>
                  </a:cubicBezTo>
                  <a:cubicBezTo>
                    <a:pt x="531" y="132"/>
                    <a:pt x="530" y="132"/>
                    <a:pt x="532" y="131"/>
                  </a:cubicBezTo>
                  <a:cubicBezTo>
                    <a:pt x="534" y="131"/>
                    <a:pt x="538" y="128"/>
                    <a:pt x="535" y="127"/>
                  </a:cubicBezTo>
                  <a:cubicBezTo>
                    <a:pt x="534" y="126"/>
                    <a:pt x="533" y="126"/>
                    <a:pt x="533" y="125"/>
                  </a:cubicBezTo>
                  <a:cubicBezTo>
                    <a:pt x="532" y="125"/>
                    <a:pt x="533" y="124"/>
                    <a:pt x="532" y="124"/>
                  </a:cubicBezTo>
                  <a:cubicBezTo>
                    <a:pt x="532" y="123"/>
                    <a:pt x="531" y="123"/>
                    <a:pt x="531" y="123"/>
                  </a:cubicBezTo>
                  <a:cubicBezTo>
                    <a:pt x="530" y="123"/>
                    <a:pt x="531" y="122"/>
                    <a:pt x="530" y="121"/>
                  </a:cubicBezTo>
                  <a:cubicBezTo>
                    <a:pt x="528" y="120"/>
                    <a:pt x="525" y="119"/>
                    <a:pt x="523" y="119"/>
                  </a:cubicBezTo>
                  <a:cubicBezTo>
                    <a:pt x="525" y="118"/>
                    <a:pt x="526" y="117"/>
                    <a:pt x="528" y="117"/>
                  </a:cubicBezTo>
                  <a:cubicBezTo>
                    <a:pt x="527" y="114"/>
                    <a:pt x="527" y="115"/>
                    <a:pt x="529" y="113"/>
                  </a:cubicBezTo>
                  <a:cubicBezTo>
                    <a:pt x="530" y="112"/>
                    <a:pt x="531" y="111"/>
                    <a:pt x="533" y="110"/>
                  </a:cubicBezTo>
                  <a:cubicBezTo>
                    <a:pt x="533" y="112"/>
                    <a:pt x="534" y="113"/>
                    <a:pt x="535" y="115"/>
                  </a:cubicBezTo>
                  <a:cubicBezTo>
                    <a:pt x="535" y="113"/>
                    <a:pt x="535" y="112"/>
                    <a:pt x="535" y="110"/>
                  </a:cubicBezTo>
                  <a:cubicBezTo>
                    <a:pt x="539" y="110"/>
                    <a:pt x="542" y="110"/>
                    <a:pt x="545" y="110"/>
                  </a:cubicBezTo>
                  <a:cubicBezTo>
                    <a:pt x="544" y="106"/>
                    <a:pt x="544" y="105"/>
                    <a:pt x="541" y="103"/>
                  </a:cubicBezTo>
                  <a:cubicBezTo>
                    <a:pt x="544" y="102"/>
                    <a:pt x="545" y="102"/>
                    <a:pt x="548" y="103"/>
                  </a:cubicBezTo>
                  <a:cubicBezTo>
                    <a:pt x="548" y="103"/>
                    <a:pt x="547" y="104"/>
                    <a:pt x="546" y="104"/>
                  </a:cubicBezTo>
                  <a:cubicBezTo>
                    <a:pt x="548" y="105"/>
                    <a:pt x="549" y="105"/>
                    <a:pt x="550" y="106"/>
                  </a:cubicBezTo>
                  <a:cubicBezTo>
                    <a:pt x="549" y="106"/>
                    <a:pt x="549" y="106"/>
                    <a:pt x="549" y="106"/>
                  </a:cubicBezTo>
                  <a:cubicBezTo>
                    <a:pt x="550" y="108"/>
                    <a:pt x="550" y="108"/>
                    <a:pt x="549" y="110"/>
                  </a:cubicBezTo>
                  <a:cubicBezTo>
                    <a:pt x="548" y="111"/>
                    <a:pt x="549" y="111"/>
                    <a:pt x="548" y="111"/>
                  </a:cubicBezTo>
                  <a:cubicBezTo>
                    <a:pt x="547" y="111"/>
                    <a:pt x="547" y="112"/>
                    <a:pt x="548" y="112"/>
                  </a:cubicBezTo>
                  <a:cubicBezTo>
                    <a:pt x="547" y="112"/>
                    <a:pt x="545" y="113"/>
                    <a:pt x="545" y="114"/>
                  </a:cubicBezTo>
                  <a:cubicBezTo>
                    <a:pt x="545" y="115"/>
                    <a:pt x="546" y="115"/>
                    <a:pt x="547" y="115"/>
                  </a:cubicBezTo>
                  <a:cubicBezTo>
                    <a:pt x="548" y="116"/>
                    <a:pt x="547" y="116"/>
                    <a:pt x="546" y="116"/>
                  </a:cubicBezTo>
                  <a:cubicBezTo>
                    <a:pt x="547" y="117"/>
                    <a:pt x="548" y="117"/>
                    <a:pt x="549" y="118"/>
                  </a:cubicBezTo>
                  <a:cubicBezTo>
                    <a:pt x="548" y="118"/>
                    <a:pt x="546" y="117"/>
                    <a:pt x="545" y="117"/>
                  </a:cubicBezTo>
                  <a:cubicBezTo>
                    <a:pt x="545" y="119"/>
                    <a:pt x="547" y="120"/>
                    <a:pt x="549" y="120"/>
                  </a:cubicBezTo>
                  <a:cubicBezTo>
                    <a:pt x="552" y="120"/>
                    <a:pt x="553" y="119"/>
                    <a:pt x="555" y="121"/>
                  </a:cubicBezTo>
                  <a:cubicBezTo>
                    <a:pt x="554" y="121"/>
                    <a:pt x="554" y="120"/>
                    <a:pt x="554" y="120"/>
                  </a:cubicBezTo>
                  <a:cubicBezTo>
                    <a:pt x="557" y="120"/>
                    <a:pt x="562" y="120"/>
                    <a:pt x="563" y="123"/>
                  </a:cubicBezTo>
                  <a:cubicBezTo>
                    <a:pt x="563" y="120"/>
                    <a:pt x="570" y="122"/>
                    <a:pt x="572" y="122"/>
                  </a:cubicBezTo>
                  <a:cubicBezTo>
                    <a:pt x="571" y="125"/>
                    <a:pt x="576" y="124"/>
                    <a:pt x="578" y="124"/>
                  </a:cubicBezTo>
                  <a:cubicBezTo>
                    <a:pt x="580" y="125"/>
                    <a:pt x="583" y="125"/>
                    <a:pt x="584" y="123"/>
                  </a:cubicBezTo>
                  <a:cubicBezTo>
                    <a:pt x="583" y="123"/>
                    <a:pt x="581" y="122"/>
                    <a:pt x="581" y="124"/>
                  </a:cubicBezTo>
                  <a:cubicBezTo>
                    <a:pt x="580" y="124"/>
                    <a:pt x="579" y="124"/>
                    <a:pt x="578" y="123"/>
                  </a:cubicBezTo>
                  <a:cubicBezTo>
                    <a:pt x="578" y="123"/>
                    <a:pt x="579" y="123"/>
                    <a:pt x="579" y="122"/>
                  </a:cubicBezTo>
                  <a:cubicBezTo>
                    <a:pt x="578" y="123"/>
                    <a:pt x="577" y="123"/>
                    <a:pt x="576" y="123"/>
                  </a:cubicBezTo>
                  <a:cubicBezTo>
                    <a:pt x="577" y="122"/>
                    <a:pt x="577" y="122"/>
                    <a:pt x="578" y="121"/>
                  </a:cubicBezTo>
                  <a:cubicBezTo>
                    <a:pt x="577" y="121"/>
                    <a:pt x="576" y="121"/>
                    <a:pt x="575" y="121"/>
                  </a:cubicBezTo>
                  <a:cubicBezTo>
                    <a:pt x="575" y="121"/>
                    <a:pt x="576" y="120"/>
                    <a:pt x="576" y="120"/>
                  </a:cubicBezTo>
                  <a:cubicBezTo>
                    <a:pt x="575" y="120"/>
                    <a:pt x="573" y="120"/>
                    <a:pt x="572" y="120"/>
                  </a:cubicBezTo>
                  <a:cubicBezTo>
                    <a:pt x="572" y="120"/>
                    <a:pt x="573" y="119"/>
                    <a:pt x="573" y="119"/>
                  </a:cubicBezTo>
                  <a:cubicBezTo>
                    <a:pt x="571" y="119"/>
                    <a:pt x="571" y="121"/>
                    <a:pt x="569" y="120"/>
                  </a:cubicBezTo>
                  <a:cubicBezTo>
                    <a:pt x="567" y="120"/>
                    <a:pt x="565" y="119"/>
                    <a:pt x="563" y="118"/>
                  </a:cubicBezTo>
                  <a:cubicBezTo>
                    <a:pt x="560" y="118"/>
                    <a:pt x="558" y="117"/>
                    <a:pt x="556" y="116"/>
                  </a:cubicBezTo>
                  <a:cubicBezTo>
                    <a:pt x="555" y="116"/>
                    <a:pt x="554" y="113"/>
                    <a:pt x="554" y="112"/>
                  </a:cubicBezTo>
                  <a:cubicBezTo>
                    <a:pt x="556" y="112"/>
                    <a:pt x="557" y="112"/>
                    <a:pt x="559" y="112"/>
                  </a:cubicBezTo>
                  <a:cubicBezTo>
                    <a:pt x="560" y="112"/>
                    <a:pt x="562" y="111"/>
                    <a:pt x="562" y="111"/>
                  </a:cubicBezTo>
                  <a:cubicBezTo>
                    <a:pt x="563" y="111"/>
                    <a:pt x="563" y="112"/>
                    <a:pt x="564" y="112"/>
                  </a:cubicBezTo>
                  <a:cubicBezTo>
                    <a:pt x="568" y="114"/>
                    <a:pt x="571" y="114"/>
                    <a:pt x="575" y="112"/>
                  </a:cubicBezTo>
                  <a:cubicBezTo>
                    <a:pt x="573" y="110"/>
                    <a:pt x="570" y="111"/>
                    <a:pt x="567" y="111"/>
                  </a:cubicBezTo>
                  <a:cubicBezTo>
                    <a:pt x="567" y="110"/>
                    <a:pt x="567" y="110"/>
                    <a:pt x="567" y="110"/>
                  </a:cubicBezTo>
                  <a:cubicBezTo>
                    <a:pt x="570" y="110"/>
                    <a:pt x="572" y="109"/>
                    <a:pt x="575" y="107"/>
                  </a:cubicBezTo>
                  <a:cubicBezTo>
                    <a:pt x="578" y="106"/>
                    <a:pt x="583" y="107"/>
                    <a:pt x="586" y="107"/>
                  </a:cubicBezTo>
                  <a:cubicBezTo>
                    <a:pt x="587" y="107"/>
                    <a:pt x="588" y="107"/>
                    <a:pt x="589" y="108"/>
                  </a:cubicBezTo>
                  <a:cubicBezTo>
                    <a:pt x="590" y="109"/>
                    <a:pt x="591" y="110"/>
                    <a:pt x="592" y="110"/>
                  </a:cubicBezTo>
                  <a:cubicBezTo>
                    <a:pt x="596" y="110"/>
                    <a:pt x="599" y="111"/>
                    <a:pt x="602" y="111"/>
                  </a:cubicBezTo>
                  <a:cubicBezTo>
                    <a:pt x="601" y="111"/>
                    <a:pt x="601" y="112"/>
                    <a:pt x="601" y="112"/>
                  </a:cubicBezTo>
                  <a:cubicBezTo>
                    <a:pt x="603" y="113"/>
                    <a:pt x="605" y="113"/>
                    <a:pt x="606" y="115"/>
                  </a:cubicBezTo>
                  <a:cubicBezTo>
                    <a:pt x="607" y="116"/>
                    <a:pt x="610" y="115"/>
                    <a:pt x="611" y="115"/>
                  </a:cubicBezTo>
                  <a:cubicBezTo>
                    <a:pt x="616" y="115"/>
                    <a:pt x="621" y="115"/>
                    <a:pt x="626" y="115"/>
                  </a:cubicBezTo>
                  <a:cubicBezTo>
                    <a:pt x="625" y="116"/>
                    <a:pt x="624" y="117"/>
                    <a:pt x="623" y="117"/>
                  </a:cubicBezTo>
                  <a:cubicBezTo>
                    <a:pt x="622" y="118"/>
                    <a:pt x="623" y="119"/>
                    <a:pt x="621" y="119"/>
                  </a:cubicBezTo>
                  <a:cubicBezTo>
                    <a:pt x="619" y="119"/>
                    <a:pt x="618" y="120"/>
                    <a:pt x="616" y="120"/>
                  </a:cubicBezTo>
                  <a:cubicBezTo>
                    <a:pt x="615" y="120"/>
                    <a:pt x="616" y="122"/>
                    <a:pt x="616" y="123"/>
                  </a:cubicBezTo>
                  <a:cubicBezTo>
                    <a:pt x="616" y="123"/>
                    <a:pt x="615" y="123"/>
                    <a:pt x="614" y="123"/>
                  </a:cubicBezTo>
                  <a:cubicBezTo>
                    <a:pt x="615" y="124"/>
                    <a:pt x="616" y="125"/>
                    <a:pt x="616" y="126"/>
                  </a:cubicBezTo>
                  <a:cubicBezTo>
                    <a:pt x="615" y="126"/>
                    <a:pt x="614" y="127"/>
                    <a:pt x="613" y="128"/>
                  </a:cubicBezTo>
                  <a:cubicBezTo>
                    <a:pt x="615" y="129"/>
                    <a:pt x="614" y="132"/>
                    <a:pt x="617" y="132"/>
                  </a:cubicBezTo>
                  <a:cubicBezTo>
                    <a:pt x="616" y="131"/>
                    <a:pt x="615" y="130"/>
                    <a:pt x="615" y="128"/>
                  </a:cubicBezTo>
                  <a:cubicBezTo>
                    <a:pt x="616" y="128"/>
                    <a:pt x="617" y="128"/>
                    <a:pt x="618" y="128"/>
                  </a:cubicBezTo>
                  <a:cubicBezTo>
                    <a:pt x="615" y="126"/>
                    <a:pt x="619" y="124"/>
                    <a:pt x="622" y="124"/>
                  </a:cubicBezTo>
                  <a:cubicBezTo>
                    <a:pt x="621" y="124"/>
                    <a:pt x="621" y="123"/>
                    <a:pt x="621" y="123"/>
                  </a:cubicBezTo>
                  <a:cubicBezTo>
                    <a:pt x="621" y="123"/>
                    <a:pt x="624" y="125"/>
                    <a:pt x="624" y="124"/>
                  </a:cubicBezTo>
                  <a:cubicBezTo>
                    <a:pt x="624" y="126"/>
                    <a:pt x="624" y="127"/>
                    <a:pt x="624" y="128"/>
                  </a:cubicBezTo>
                  <a:cubicBezTo>
                    <a:pt x="623" y="128"/>
                    <a:pt x="623" y="128"/>
                    <a:pt x="623" y="128"/>
                  </a:cubicBezTo>
                  <a:cubicBezTo>
                    <a:pt x="623" y="128"/>
                    <a:pt x="623" y="129"/>
                    <a:pt x="624" y="129"/>
                  </a:cubicBezTo>
                  <a:cubicBezTo>
                    <a:pt x="622" y="129"/>
                    <a:pt x="620" y="131"/>
                    <a:pt x="619" y="132"/>
                  </a:cubicBezTo>
                  <a:cubicBezTo>
                    <a:pt x="622" y="133"/>
                    <a:pt x="628" y="134"/>
                    <a:pt x="623" y="131"/>
                  </a:cubicBezTo>
                  <a:cubicBezTo>
                    <a:pt x="624" y="131"/>
                    <a:pt x="629" y="132"/>
                    <a:pt x="631" y="130"/>
                  </a:cubicBezTo>
                  <a:cubicBezTo>
                    <a:pt x="632" y="127"/>
                    <a:pt x="626" y="126"/>
                    <a:pt x="627" y="123"/>
                  </a:cubicBezTo>
                  <a:cubicBezTo>
                    <a:pt x="625" y="123"/>
                    <a:pt x="625" y="123"/>
                    <a:pt x="624" y="121"/>
                  </a:cubicBezTo>
                  <a:cubicBezTo>
                    <a:pt x="624" y="121"/>
                    <a:pt x="624" y="121"/>
                    <a:pt x="625" y="121"/>
                  </a:cubicBezTo>
                  <a:cubicBezTo>
                    <a:pt x="624" y="121"/>
                    <a:pt x="624" y="120"/>
                    <a:pt x="624" y="120"/>
                  </a:cubicBezTo>
                  <a:cubicBezTo>
                    <a:pt x="624" y="120"/>
                    <a:pt x="625" y="119"/>
                    <a:pt x="626" y="119"/>
                  </a:cubicBezTo>
                  <a:cubicBezTo>
                    <a:pt x="626" y="119"/>
                    <a:pt x="626" y="117"/>
                    <a:pt x="626" y="117"/>
                  </a:cubicBezTo>
                  <a:cubicBezTo>
                    <a:pt x="628" y="117"/>
                    <a:pt x="629" y="118"/>
                    <a:pt x="629" y="116"/>
                  </a:cubicBezTo>
                  <a:cubicBezTo>
                    <a:pt x="629" y="116"/>
                    <a:pt x="628" y="115"/>
                    <a:pt x="627" y="115"/>
                  </a:cubicBezTo>
                  <a:cubicBezTo>
                    <a:pt x="627" y="115"/>
                    <a:pt x="627" y="114"/>
                    <a:pt x="627" y="114"/>
                  </a:cubicBezTo>
                  <a:cubicBezTo>
                    <a:pt x="625" y="114"/>
                    <a:pt x="623" y="113"/>
                    <a:pt x="622" y="113"/>
                  </a:cubicBezTo>
                  <a:cubicBezTo>
                    <a:pt x="621" y="113"/>
                    <a:pt x="620" y="113"/>
                    <a:pt x="619" y="113"/>
                  </a:cubicBezTo>
                  <a:cubicBezTo>
                    <a:pt x="619" y="113"/>
                    <a:pt x="619" y="112"/>
                    <a:pt x="619" y="112"/>
                  </a:cubicBezTo>
                  <a:cubicBezTo>
                    <a:pt x="617" y="112"/>
                    <a:pt x="616" y="111"/>
                    <a:pt x="614" y="111"/>
                  </a:cubicBezTo>
                  <a:cubicBezTo>
                    <a:pt x="619" y="108"/>
                    <a:pt x="609" y="107"/>
                    <a:pt x="608" y="107"/>
                  </a:cubicBezTo>
                  <a:cubicBezTo>
                    <a:pt x="605" y="107"/>
                    <a:pt x="602" y="105"/>
                    <a:pt x="599" y="106"/>
                  </a:cubicBezTo>
                  <a:cubicBezTo>
                    <a:pt x="600" y="105"/>
                    <a:pt x="600" y="105"/>
                    <a:pt x="601" y="104"/>
                  </a:cubicBezTo>
                  <a:cubicBezTo>
                    <a:pt x="600" y="105"/>
                    <a:pt x="600" y="104"/>
                    <a:pt x="599" y="104"/>
                  </a:cubicBezTo>
                  <a:cubicBezTo>
                    <a:pt x="599" y="102"/>
                    <a:pt x="601" y="104"/>
                    <a:pt x="601" y="103"/>
                  </a:cubicBezTo>
                  <a:cubicBezTo>
                    <a:pt x="602" y="101"/>
                    <a:pt x="601" y="101"/>
                    <a:pt x="600" y="100"/>
                  </a:cubicBezTo>
                  <a:cubicBezTo>
                    <a:pt x="599" y="99"/>
                    <a:pt x="599" y="100"/>
                    <a:pt x="597" y="99"/>
                  </a:cubicBezTo>
                  <a:cubicBezTo>
                    <a:pt x="597" y="99"/>
                    <a:pt x="596" y="98"/>
                    <a:pt x="596" y="98"/>
                  </a:cubicBezTo>
                  <a:cubicBezTo>
                    <a:pt x="597" y="98"/>
                    <a:pt x="597" y="98"/>
                    <a:pt x="598" y="98"/>
                  </a:cubicBezTo>
                  <a:cubicBezTo>
                    <a:pt x="598" y="97"/>
                    <a:pt x="597" y="97"/>
                    <a:pt x="596" y="96"/>
                  </a:cubicBezTo>
                  <a:cubicBezTo>
                    <a:pt x="597" y="96"/>
                    <a:pt x="598" y="95"/>
                    <a:pt x="600" y="95"/>
                  </a:cubicBezTo>
                  <a:cubicBezTo>
                    <a:pt x="599" y="95"/>
                    <a:pt x="598" y="95"/>
                    <a:pt x="598" y="95"/>
                  </a:cubicBezTo>
                  <a:cubicBezTo>
                    <a:pt x="598" y="93"/>
                    <a:pt x="601" y="94"/>
                    <a:pt x="603" y="94"/>
                  </a:cubicBezTo>
                  <a:cubicBezTo>
                    <a:pt x="605" y="93"/>
                    <a:pt x="606" y="92"/>
                    <a:pt x="608" y="92"/>
                  </a:cubicBezTo>
                  <a:cubicBezTo>
                    <a:pt x="614" y="92"/>
                    <a:pt x="619" y="92"/>
                    <a:pt x="625" y="92"/>
                  </a:cubicBezTo>
                  <a:cubicBezTo>
                    <a:pt x="629" y="93"/>
                    <a:pt x="633" y="92"/>
                    <a:pt x="637" y="92"/>
                  </a:cubicBezTo>
                  <a:cubicBezTo>
                    <a:pt x="639" y="91"/>
                    <a:pt x="640" y="91"/>
                    <a:pt x="642" y="92"/>
                  </a:cubicBezTo>
                  <a:cubicBezTo>
                    <a:pt x="644" y="92"/>
                    <a:pt x="646" y="93"/>
                    <a:pt x="648" y="93"/>
                  </a:cubicBezTo>
                  <a:cubicBezTo>
                    <a:pt x="648" y="92"/>
                    <a:pt x="648" y="92"/>
                    <a:pt x="648" y="91"/>
                  </a:cubicBezTo>
                  <a:cubicBezTo>
                    <a:pt x="651" y="92"/>
                    <a:pt x="654" y="91"/>
                    <a:pt x="657" y="90"/>
                  </a:cubicBezTo>
                  <a:cubicBezTo>
                    <a:pt x="660" y="90"/>
                    <a:pt x="661" y="90"/>
                    <a:pt x="664" y="92"/>
                  </a:cubicBezTo>
                  <a:cubicBezTo>
                    <a:pt x="660" y="93"/>
                    <a:pt x="658" y="93"/>
                    <a:pt x="655" y="93"/>
                  </a:cubicBezTo>
                  <a:cubicBezTo>
                    <a:pt x="652" y="93"/>
                    <a:pt x="651" y="94"/>
                    <a:pt x="650" y="96"/>
                  </a:cubicBezTo>
                  <a:cubicBezTo>
                    <a:pt x="653" y="97"/>
                    <a:pt x="657" y="99"/>
                    <a:pt x="661" y="101"/>
                  </a:cubicBezTo>
                  <a:cubicBezTo>
                    <a:pt x="661" y="101"/>
                    <a:pt x="661" y="99"/>
                    <a:pt x="660" y="99"/>
                  </a:cubicBezTo>
                  <a:cubicBezTo>
                    <a:pt x="659" y="99"/>
                    <a:pt x="658" y="98"/>
                    <a:pt x="656" y="98"/>
                  </a:cubicBezTo>
                  <a:cubicBezTo>
                    <a:pt x="655" y="97"/>
                    <a:pt x="653" y="97"/>
                    <a:pt x="652" y="96"/>
                  </a:cubicBezTo>
                  <a:cubicBezTo>
                    <a:pt x="655" y="94"/>
                    <a:pt x="657" y="94"/>
                    <a:pt x="661" y="94"/>
                  </a:cubicBezTo>
                  <a:cubicBezTo>
                    <a:pt x="664" y="94"/>
                    <a:pt x="669" y="93"/>
                    <a:pt x="669" y="90"/>
                  </a:cubicBezTo>
                  <a:cubicBezTo>
                    <a:pt x="667" y="90"/>
                    <a:pt x="667" y="91"/>
                    <a:pt x="666" y="91"/>
                  </a:cubicBezTo>
                  <a:cubicBezTo>
                    <a:pt x="664" y="91"/>
                    <a:pt x="664" y="90"/>
                    <a:pt x="663" y="89"/>
                  </a:cubicBezTo>
                  <a:cubicBezTo>
                    <a:pt x="664" y="89"/>
                    <a:pt x="665" y="89"/>
                    <a:pt x="667" y="89"/>
                  </a:cubicBezTo>
                  <a:cubicBezTo>
                    <a:pt x="665" y="89"/>
                    <a:pt x="663" y="89"/>
                    <a:pt x="662" y="89"/>
                  </a:cubicBezTo>
                  <a:cubicBezTo>
                    <a:pt x="661" y="88"/>
                    <a:pt x="660" y="87"/>
                    <a:pt x="659" y="87"/>
                  </a:cubicBezTo>
                  <a:cubicBezTo>
                    <a:pt x="656" y="86"/>
                    <a:pt x="653" y="88"/>
                    <a:pt x="652" y="85"/>
                  </a:cubicBezTo>
                  <a:cubicBezTo>
                    <a:pt x="656" y="85"/>
                    <a:pt x="661" y="85"/>
                    <a:pt x="665" y="85"/>
                  </a:cubicBezTo>
                  <a:cubicBezTo>
                    <a:pt x="663" y="85"/>
                    <a:pt x="660" y="85"/>
                    <a:pt x="659" y="83"/>
                  </a:cubicBezTo>
                  <a:cubicBezTo>
                    <a:pt x="659" y="83"/>
                    <a:pt x="660" y="83"/>
                    <a:pt x="661" y="83"/>
                  </a:cubicBezTo>
                  <a:cubicBezTo>
                    <a:pt x="660" y="83"/>
                    <a:pt x="660" y="82"/>
                    <a:pt x="660" y="82"/>
                  </a:cubicBezTo>
                  <a:cubicBezTo>
                    <a:pt x="661" y="82"/>
                    <a:pt x="662" y="81"/>
                    <a:pt x="663" y="81"/>
                  </a:cubicBezTo>
                  <a:cubicBezTo>
                    <a:pt x="661" y="80"/>
                    <a:pt x="659" y="80"/>
                    <a:pt x="657" y="79"/>
                  </a:cubicBezTo>
                  <a:cubicBezTo>
                    <a:pt x="659" y="79"/>
                    <a:pt x="661" y="80"/>
                    <a:pt x="664" y="79"/>
                  </a:cubicBezTo>
                  <a:cubicBezTo>
                    <a:pt x="662" y="79"/>
                    <a:pt x="658" y="80"/>
                    <a:pt x="657" y="78"/>
                  </a:cubicBezTo>
                  <a:cubicBezTo>
                    <a:pt x="661" y="78"/>
                    <a:pt x="666" y="78"/>
                    <a:pt x="670" y="78"/>
                  </a:cubicBezTo>
                  <a:cubicBezTo>
                    <a:pt x="668" y="76"/>
                    <a:pt x="664" y="77"/>
                    <a:pt x="662" y="77"/>
                  </a:cubicBezTo>
                  <a:cubicBezTo>
                    <a:pt x="663" y="74"/>
                    <a:pt x="669" y="76"/>
                    <a:pt x="671" y="77"/>
                  </a:cubicBezTo>
                  <a:cubicBezTo>
                    <a:pt x="674" y="77"/>
                    <a:pt x="676" y="74"/>
                    <a:pt x="679" y="74"/>
                  </a:cubicBezTo>
                  <a:cubicBezTo>
                    <a:pt x="679" y="74"/>
                    <a:pt x="679" y="74"/>
                    <a:pt x="679" y="73"/>
                  </a:cubicBezTo>
                  <a:cubicBezTo>
                    <a:pt x="681" y="73"/>
                    <a:pt x="682" y="72"/>
                    <a:pt x="684" y="73"/>
                  </a:cubicBezTo>
                  <a:cubicBezTo>
                    <a:pt x="684" y="73"/>
                    <a:pt x="683" y="72"/>
                    <a:pt x="683" y="72"/>
                  </a:cubicBezTo>
                  <a:cubicBezTo>
                    <a:pt x="684" y="71"/>
                    <a:pt x="685" y="71"/>
                    <a:pt x="686" y="72"/>
                  </a:cubicBezTo>
                  <a:cubicBezTo>
                    <a:pt x="687" y="73"/>
                    <a:pt x="688" y="73"/>
                    <a:pt x="689" y="73"/>
                  </a:cubicBezTo>
                  <a:cubicBezTo>
                    <a:pt x="689" y="72"/>
                    <a:pt x="689" y="72"/>
                    <a:pt x="689" y="71"/>
                  </a:cubicBezTo>
                  <a:cubicBezTo>
                    <a:pt x="691" y="71"/>
                    <a:pt x="692" y="71"/>
                    <a:pt x="694" y="71"/>
                  </a:cubicBezTo>
                  <a:cubicBezTo>
                    <a:pt x="696" y="71"/>
                    <a:pt x="698" y="70"/>
                    <a:pt x="701" y="70"/>
                  </a:cubicBezTo>
                  <a:cubicBezTo>
                    <a:pt x="704" y="70"/>
                    <a:pt x="707" y="70"/>
                    <a:pt x="711" y="70"/>
                  </a:cubicBezTo>
                  <a:cubicBezTo>
                    <a:pt x="719" y="69"/>
                    <a:pt x="726" y="68"/>
                    <a:pt x="734" y="67"/>
                  </a:cubicBezTo>
                  <a:cubicBezTo>
                    <a:pt x="732" y="67"/>
                    <a:pt x="730" y="67"/>
                    <a:pt x="727" y="67"/>
                  </a:cubicBezTo>
                  <a:cubicBezTo>
                    <a:pt x="725" y="67"/>
                    <a:pt x="726" y="67"/>
                    <a:pt x="725" y="65"/>
                  </a:cubicBezTo>
                  <a:cubicBezTo>
                    <a:pt x="725" y="65"/>
                    <a:pt x="726" y="65"/>
                    <a:pt x="727" y="65"/>
                  </a:cubicBezTo>
                  <a:cubicBezTo>
                    <a:pt x="727" y="65"/>
                    <a:pt x="726" y="66"/>
                    <a:pt x="727" y="66"/>
                  </a:cubicBezTo>
                  <a:cubicBezTo>
                    <a:pt x="729" y="66"/>
                    <a:pt x="731" y="66"/>
                    <a:pt x="732" y="66"/>
                  </a:cubicBezTo>
                  <a:cubicBezTo>
                    <a:pt x="731" y="66"/>
                    <a:pt x="730" y="65"/>
                    <a:pt x="730" y="64"/>
                  </a:cubicBezTo>
                  <a:cubicBezTo>
                    <a:pt x="732" y="65"/>
                    <a:pt x="734" y="65"/>
                    <a:pt x="737" y="65"/>
                  </a:cubicBezTo>
                  <a:cubicBezTo>
                    <a:pt x="737" y="65"/>
                    <a:pt x="737" y="66"/>
                    <a:pt x="737" y="66"/>
                  </a:cubicBezTo>
                  <a:cubicBezTo>
                    <a:pt x="737" y="66"/>
                    <a:pt x="738" y="66"/>
                    <a:pt x="739" y="65"/>
                  </a:cubicBezTo>
                  <a:cubicBezTo>
                    <a:pt x="738" y="65"/>
                    <a:pt x="738" y="65"/>
                    <a:pt x="738" y="65"/>
                  </a:cubicBezTo>
                  <a:cubicBezTo>
                    <a:pt x="742" y="65"/>
                    <a:pt x="747" y="64"/>
                    <a:pt x="751" y="66"/>
                  </a:cubicBezTo>
                  <a:cubicBezTo>
                    <a:pt x="750" y="66"/>
                    <a:pt x="749" y="67"/>
                    <a:pt x="748" y="67"/>
                  </a:cubicBezTo>
                  <a:cubicBezTo>
                    <a:pt x="749" y="67"/>
                    <a:pt x="751" y="68"/>
                    <a:pt x="751" y="67"/>
                  </a:cubicBezTo>
                  <a:cubicBezTo>
                    <a:pt x="752" y="67"/>
                    <a:pt x="752" y="66"/>
                    <a:pt x="753" y="66"/>
                  </a:cubicBezTo>
                  <a:cubicBezTo>
                    <a:pt x="755" y="66"/>
                    <a:pt x="758" y="66"/>
                    <a:pt x="759" y="67"/>
                  </a:cubicBezTo>
                  <a:cubicBezTo>
                    <a:pt x="758" y="67"/>
                    <a:pt x="757" y="67"/>
                    <a:pt x="756" y="68"/>
                  </a:cubicBezTo>
                  <a:cubicBezTo>
                    <a:pt x="758" y="68"/>
                    <a:pt x="759" y="67"/>
                    <a:pt x="761" y="68"/>
                  </a:cubicBezTo>
                  <a:cubicBezTo>
                    <a:pt x="762" y="68"/>
                    <a:pt x="763" y="66"/>
                    <a:pt x="764" y="66"/>
                  </a:cubicBezTo>
                  <a:cubicBezTo>
                    <a:pt x="764" y="67"/>
                    <a:pt x="764" y="67"/>
                    <a:pt x="764" y="67"/>
                  </a:cubicBezTo>
                  <a:cubicBezTo>
                    <a:pt x="765" y="67"/>
                    <a:pt x="766" y="67"/>
                    <a:pt x="766" y="66"/>
                  </a:cubicBezTo>
                  <a:cubicBezTo>
                    <a:pt x="767" y="66"/>
                    <a:pt x="768" y="66"/>
                    <a:pt x="770" y="66"/>
                  </a:cubicBezTo>
                  <a:cubicBezTo>
                    <a:pt x="769" y="66"/>
                    <a:pt x="769" y="66"/>
                    <a:pt x="768" y="65"/>
                  </a:cubicBezTo>
                  <a:cubicBezTo>
                    <a:pt x="769" y="65"/>
                    <a:pt x="770" y="64"/>
                    <a:pt x="771" y="66"/>
                  </a:cubicBezTo>
                  <a:cubicBezTo>
                    <a:pt x="772" y="67"/>
                    <a:pt x="772" y="66"/>
                    <a:pt x="773" y="65"/>
                  </a:cubicBezTo>
                  <a:cubicBezTo>
                    <a:pt x="773" y="65"/>
                    <a:pt x="772" y="65"/>
                    <a:pt x="772" y="65"/>
                  </a:cubicBezTo>
                  <a:cubicBezTo>
                    <a:pt x="775" y="65"/>
                    <a:pt x="776" y="65"/>
                    <a:pt x="778" y="64"/>
                  </a:cubicBezTo>
                  <a:cubicBezTo>
                    <a:pt x="780" y="63"/>
                    <a:pt x="783" y="64"/>
                    <a:pt x="785" y="64"/>
                  </a:cubicBezTo>
                  <a:cubicBezTo>
                    <a:pt x="784" y="64"/>
                    <a:pt x="783" y="64"/>
                    <a:pt x="783" y="65"/>
                  </a:cubicBezTo>
                  <a:cubicBezTo>
                    <a:pt x="784" y="65"/>
                    <a:pt x="787" y="64"/>
                    <a:pt x="787" y="66"/>
                  </a:cubicBezTo>
                  <a:cubicBezTo>
                    <a:pt x="788" y="66"/>
                    <a:pt x="788" y="65"/>
                    <a:pt x="789" y="65"/>
                  </a:cubicBezTo>
                  <a:cubicBezTo>
                    <a:pt x="791" y="68"/>
                    <a:pt x="788" y="68"/>
                    <a:pt x="786" y="68"/>
                  </a:cubicBezTo>
                  <a:cubicBezTo>
                    <a:pt x="784" y="68"/>
                    <a:pt x="784" y="70"/>
                    <a:pt x="783" y="72"/>
                  </a:cubicBezTo>
                  <a:cubicBezTo>
                    <a:pt x="786" y="73"/>
                    <a:pt x="789" y="74"/>
                    <a:pt x="793" y="74"/>
                  </a:cubicBezTo>
                  <a:cubicBezTo>
                    <a:pt x="790" y="73"/>
                    <a:pt x="788" y="72"/>
                    <a:pt x="784" y="71"/>
                  </a:cubicBezTo>
                  <a:cubicBezTo>
                    <a:pt x="785" y="71"/>
                    <a:pt x="786" y="69"/>
                    <a:pt x="786" y="69"/>
                  </a:cubicBezTo>
                  <a:cubicBezTo>
                    <a:pt x="787" y="69"/>
                    <a:pt x="788" y="69"/>
                    <a:pt x="789" y="69"/>
                  </a:cubicBezTo>
                  <a:cubicBezTo>
                    <a:pt x="790" y="69"/>
                    <a:pt x="793" y="66"/>
                    <a:pt x="791" y="65"/>
                  </a:cubicBezTo>
                  <a:cubicBezTo>
                    <a:pt x="790" y="64"/>
                    <a:pt x="789" y="63"/>
                    <a:pt x="788" y="63"/>
                  </a:cubicBezTo>
                  <a:cubicBezTo>
                    <a:pt x="787" y="63"/>
                    <a:pt x="787" y="64"/>
                    <a:pt x="786" y="63"/>
                  </a:cubicBezTo>
                  <a:cubicBezTo>
                    <a:pt x="785" y="62"/>
                    <a:pt x="784" y="62"/>
                    <a:pt x="783" y="62"/>
                  </a:cubicBezTo>
                  <a:cubicBezTo>
                    <a:pt x="782" y="62"/>
                    <a:pt x="781" y="61"/>
                    <a:pt x="781" y="61"/>
                  </a:cubicBezTo>
                  <a:cubicBezTo>
                    <a:pt x="787" y="61"/>
                    <a:pt x="793" y="61"/>
                    <a:pt x="799" y="60"/>
                  </a:cubicBezTo>
                  <a:cubicBezTo>
                    <a:pt x="801" y="59"/>
                    <a:pt x="800" y="61"/>
                    <a:pt x="802" y="61"/>
                  </a:cubicBezTo>
                  <a:cubicBezTo>
                    <a:pt x="803" y="61"/>
                    <a:pt x="805" y="61"/>
                    <a:pt x="807" y="61"/>
                  </a:cubicBezTo>
                  <a:cubicBezTo>
                    <a:pt x="808" y="61"/>
                    <a:pt x="809" y="62"/>
                    <a:pt x="811" y="62"/>
                  </a:cubicBezTo>
                  <a:cubicBezTo>
                    <a:pt x="812" y="63"/>
                    <a:pt x="813" y="62"/>
                    <a:pt x="814" y="62"/>
                  </a:cubicBezTo>
                  <a:cubicBezTo>
                    <a:pt x="810" y="61"/>
                    <a:pt x="806" y="60"/>
                    <a:pt x="802" y="59"/>
                  </a:cubicBezTo>
                  <a:cubicBezTo>
                    <a:pt x="802" y="59"/>
                    <a:pt x="803" y="59"/>
                    <a:pt x="804" y="59"/>
                  </a:cubicBezTo>
                  <a:cubicBezTo>
                    <a:pt x="803" y="58"/>
                    <a:pt x="804" y="58"/>
                    <a:pt x="805" y="57"/>
                  </a:cubicBezTo>
                  <a:cubicBezTo>
                    <a:pt x="802" y="57"/>
                    <a:pt x="802" y="58"/>
                    <a:pt x="800" y="56"/>
                  </a:cubicBezTo>
                  <a:cubicBezTo>
                    <a:pt x="802" y="56"/>
                    <a:pt x="803" y="55"/>
                    <a:pt x="805" y="54"/>
                  </a:cubicBezTo>
                  <a:cubicBezTo>
                    <a:pt x="804" y="54"/>
                    <a:pt x="804" y="54"/>
                    <a:pt x="804" y="54"/>
                  </a:cubicBezTo>
                  <a:cubicBezTo>
                    <a:pt x="806" y="53"/>
                    <a:pt x="809" y="52"/>
                    <a:pt x="812" y="51"/>
                  </a:cubicBezTo>
                  <a:cubicBezTo>
                    <a:pt x="813" y="50"/>
                    <a:pt x="813" y="50"/>
                    <a:pt x="814" y="50"/>
                  </a:cubicBezTo>
                  <a:cubicBezTo>
                    <a:pt x="816" y="51"/>
                    <a:pt x="816" y="50"/>
                    <a:pt x="817" y="49"/>
                  </a:cubicBezTo>
                  <a:cubicBezTo>
                    <a:pt x="818" y="49"/>
                    <a:pt x="820" y="49"/>
                    <a:pt x="821" y="49"/>
                  </a:cubicBezTo>
                  <a:cubicBezTo>
                    <a:pt x="821" y="49"/>
                    <a:pt x="821" y="48"/>
                    <a:pt x="822" y="48"/>
                  </a:cubicBezTo>
                  <a:cubicBezTo>
                    <a:pt x="824" y="48"/>
                    <a:pt x="827" y="48"/>
                    <a:pt x="829" y="47"/>
                  </a:cubicBezTo>
                  <a:cubicBezTo>
                    <a:pt x="830" y="47"/>
                    <a:pt x="832" y="47"/>
                    <a:pt x="833" y="46"/>
                  </a:cubicBezTo>
                  <a:cubicBezTo>
                    <a:pt x="835" y="46"/>
                    <a:pt x="835" y="48"/>
                    <a:pt x="835" y="48"/>
                  </a:cubicBezTo>
                  <a:cubicBezTo>
                    <a:pt x="837" y="48"/>
                    <a:pt x="837" y="46"/>
                    <a:pt x="838" y="46"/>
                  </a:cubicBezTo>
                  <a:cubicBezTo>
                    <a:pt x="840" y="46"/>
                    <a:pt x="840" y="47"/>
                    <a:pt x="841" y="48"/>
                  </a:cubicBezTo>
                  <a:cubicBezTo>
                    <a:pt x="843" y="49"/>
                    <a:pt x="846" y="48"/>
                    <a:pt x="849" y="49"/>
                  </a:cubicBezTo>
                  <a:cubicBezTo>
                    <a:pt x="851" y="49"/>
                    <a:pt x="852" y="49"/>
                    <a:pt x="855" y="50"/>
                  </a:cubicBezTo>
                  <a:cubicBezTo>
                    <a:pt x="852" y="50"/>
                    <a:pt x="850" y="51"/>
                    <a:pt x="847" y="51"/>
                  </a:cubicBezTo>
                  <a:cubicBezTo>
                    <a:pt x="847" y="51"/>
                    <a:pt x="848" y="52"/>
                    <a:pt x="848" y="52"/>
                  </a:cubicBezTo>
                  <a:cubicBezTo>
                    <a:pt x="845" y="52"/>
                    <a:pt x="843" y="52"/>
                    <a:pt x="841" y="52"/>
                  </a:cubicBezTo>
                  <a:cubicBezTo>
                    <a:pt x="839" y="53"/>
                    <a:pt x="835" y="52"/>
                    <a:pt x="834" y="54"/>
                  </a:cubicBezTo>
                  <a:cubicBezTo>
                    <a:pt x="837" y="54"/>
                    <a:pt x="841" y="54"/>
                    <a:pt x="844" y="54"/>
                  </a:cubicBezTo>
                  <a:cubicBezTo>
                    <a:pt x="846" y="54"/>
                    <a:pt x="849" y="53"/>
                    <a:pt x="851" y="53"/>
                  </a:cubicBezTo>
                  <a:cubicBezTo>
                    <a:pt x="849" y="55"/>
                    <a:pt x="849" y="55"/>
                    <a:pt x="846" y="55"/>
                  </a:cubicBezTo>
                  <a:cubicBezTo>
                    <a:pt x="847" y="57"/>
                    <a:pt x="854" y="54"/>
                    <a:pt x="856" y="54"/>
                  </a:cubicBezTo>
                  <a:cubicBezTo>
                    <a:pt x="860" y="54"/>
                    <a:pt x="864" y="53"/>
                    <a:pt x="867" y="56"/>
                  </a:cubicBezTo>
                  <a:cubicBezTo>
                    <a:pt x="866" y="56"/>
                    <a:pt x="866" y="56"/>
                    <a:pt x="865" y="56"/>
                  </a:cubicBezTo>
                  <a:cubicBezTo>
                    <a:pt x="865" y="56"/>
                    <a:pt x="865" y="57"/>
                    <a:pt x="865" y="57"/>
                  </a:cubicBezTo>
                  <a:cubicBezTo>
                    <a:pt x="864" y="57"/>
                    <a:pt x="864" y="57"/>
                    <a:pt x="863" y="57"/>
                  </a:cubicBezTo>
                  <a:cubicBezTo>
                    <a:pt x="862" y="57"/>
                    <a:pt x="863" y="58"/>
                    <a:pt x="862" y="58"/>
                  </a:cubicBezTo>
                  <a:cubicBezTo>
                    <a:pt x="862" y="58"/>
                    <a:pt x="860" y="58"/>
                    <a:pt x="859" y="58"/>
                  </a:cubicBezTo>
                  <a:cubicBezTo>
                    <a:pt x="859" y="58"/>
                    <a:pt x="860" y="59"/>
                    <a:pt x="860" y="59"/>
                  </a:cubicBezTo>
                  <a:cubicBezTo>
                    <a:pt x="859" y="61"/>
                    <a:pt x="855" y="58"/>
                    <a:pt x="855" y="61"/>
                  </a:cubicBezTo>
                  <a:cubicBezTo>
                    <a:pt x="859" y="61"/>
                    <a:pt x="861" y="61"/>
                    <a:pt x="865" y="60"/>
                  </a:cubicBezTo>
                  <a:cubicBezTo>
                    <a:pt x="866" y="60"/>
                    <a:pt x="866" y="62"/>
                    <a:pt x="868" y="61"/>
                  </a:cubicBezTo>
                  <a:cubicBezTo>
                    <a:pt x="869" y="60"/>
                    <a:pt x="870" y="60"/>
                    <a:pt x="872" y="60"/>
                  </a:cubicBezTo>
                  <a:cubicBezTo>
                    <a:pt x="872" y="59"/>
                    <a:pt x="871" y="59"/>
                    <a:pt x="871" y="58"/>
                  </a:cubicBezTo>
                  <a:cubicBezTo>
                    <a:pt x="877" y="58"/>
                    <a:pt x="884" y="58"/>
                    <a:pt x="890" y="58"/>
                  </a:cubicBezTo>
                  <a:cubicBezTo>
                    <a:pt x="893" y="58"/>
                    <a:pt x="896" y="56"/>
                    <a:pt x="898" y="57"/>
                  </a:cubicBezTo>
                  <a:cubicBezTo>
                    <a:pt x="901" y="59"/>
                    <a:pt x="904" y="58"/>
                    <a:pt x="908" y="58"/>
                  </a:cubicBezTo>
                  <a:cubicBezTo>
                    <a:pt x="907" y="59"/>
                    <a:pt x="907" y="59"/>
                    <a:pt x="907" y="60"/>
                  </a:cubicBezTo>
                  <a:cubicBezTo>
                    <a:pt x="909" y="60"/>
                    <a:pt x="910" y="60"/>
                    <a:pt x="912" y="60"/>
                  </a:cubicBezTo>
                  <a:cubicBezTo>
                    <a:pt x="911" y="61"/>
                    <a:pt x="911" y="62"/>
                    <a:pt x="910" y="62"/>
                  </a:cubicBezTo>
                  <a:cubicBezTo>
                    <a:pt x="913" y="61"/>
                    <a:pt x="916" y="62"/>
                    <a:pt x="919" y="62"/>
                  </a:cubicBezTo>
                  <a:cubicBezTo>
                    <a:pt x="918" y="63"/>
                    <a:pt x="918" y="63"/>
                    <a:pt x="917" y="64"/>
                  </a:cubicBezTo>
                  <a:cubicBezTo>
                    <a:pt x="920" y="64"/>
                    <a:pt x="920" y="64"/>
                    <a:pt x="918" y="66"/>
                  </a:cubicBezTo>
                  <a:cubicBezTo>
                    <a:pt x="921" y="65"/>
                    <a:pt x="922" y="65"/>
                    <a:pt x="925" y="65"/>
                  </a:cubicBezTo>
                  <a:cubicBezTo>
                    <a:pt x="924" y="64"/>
                    <a:pt x="922" y="64"/>
                    <a:pt x="921" y="63"/>
                  </a:cubicBezTo>
                  <a:cubicBezTo>
                    <a:pt x="922" y="63"/>
                    <a:pt x="925" y="63"/>
                    <a:pt x="926" y="64"/>
                  </a:cubicBezTo>
                  <a:cubicBezTo>
                    <a:pt x="927" y="65"/>
                    <a:pt x="925" y="67"/>
                    <a:pt x="927" y="66"/>
                  </a:cubicBezTo>
                  <a:cubicBezTo>
                    <a:pt x="927" y="67"/>
                    <a:pt x="926" y="67"/>
                    <a:pt x="926" y="67"/>
                  </a:cubicBezTo>
                  <a:cubicBezTo>
                    <a:pt x="928" y="68"/>
                    <a:pt x="929" y="68"/>
                    <a:pt x="931" y="68"/>
                  </a:cubicBezTo>
                  <a:cubicBezTo>
                    <a:pt x="929" y="70"/>
                    <a:pt x="930" y="71"/>
                    <a:pt x="927" y="71"/>
                  </a:cubicBezTo>
                  <a:cubicBezTo>
                    <a:pt x="927" y="70"/>
                    <a:pt x="922" y="69"/>
                    <a:pt x="921" y="68"/>
                  </a:cubicBezTo>
                  <a:cubicBezTo>
                    <a:pt x="919" y="68"/>
                    <a:pt x="915" y="66"/>
                    <a:pt x="915" y="69"/>
                  </a:cubicBezTo>
                  <a:cubicBezTo>
                    <a:pt x="917" y="69"/>
                    <a:pt x="919" y="69"/>
                    <a:pt x="920" y="69"/>
                  </a:cubicBezTo>
                  <a:cubicBezTo>
                    <a:pt x="920" y="69"/>
                    <a:pt x="919" y="70"/>
                    <a:pt x="919" y="70"/>
                  </a:cubicBezTo>
                  <a:cubicBezTo>
                    <a:pt x="920" y="70"/>
                    <a:pt x="920" y="70"/>
                    <a:pt x="920" y="71"/>
                  </a:cubicBezTo>
                  <a:cubicBezTo>
                    <a:pt x="920" y="72"/>
                    <a:pt x="922" y="71"/>
                    <a:pt x="922" y="71"/>
                  </a:cubicBezTo>
                  <a:cubicBezTo>
                    <a:pt x="922" y="71"/>
                    <a:pt x="922" y="71"/>
                    <a:pt x="922" y="70"/>
                  </a:cubicBezTo>
                  <a:cubicBezTo>
                    <a:pt x="923" y="70"/>
                    <a:pt x="924" y="70"/>
                    <a:pt x="925" y="70"/>
                  </a:cubicBezTo>
                  <a:cubicBezTo>
                    <a:pt x="925" y="70"/>
                    <a:pt x="924" y="71"/>
                    <a:pt x="925" y="72"/>
                  </a:cubicBezTo>
                  <a:cubicBezTo>
                    <a:pt x="927" y="72"/>
                    <a:pt x="929" y="71"/>
                    <a:pt x="930" y="73"/>
                  </a:cubicBezTo>
                  <a:cubicBezTo>
                    <a:pt x="929" y="73"/>
                    <a:pt x="928" y="73"/>
                    <a:pt x="927" y="73"/>
                  </a:cubicBezTo>
                  <a:cubicBezTo>
                    <a:pt x="928" y="73"/>
                    <a:pt x="928" y="74"/>
                    <a:pt x="928" y="74"/>
                  </a:cubicBezTo>
                  <a:cubicBezTo>
                    <a:pt x="924" y="76"/>
                    <a:pt x="919" y="78"/>
                    <a:pt x="914" y="79"/>
                  </a:cubicBezTo>
                  <a:cubicBezTo>
                    <a:pt x="912" y="80"/>
                    <a:pt x="912" y="79"/>
                    <a:pt x="911" y="80"/>
                  </a:cubicBezTo>
                  <a:cubicBezTo>
                    <a:pt x="910" y="82"/>
                    <a:pt x="910" y="82"/>
                    <a:pt x="909" y="82"/>
                  </a:cubicBezTo>
                  <a:cubicBezTo>
                    <a:pt x="906" y="81"/>
                    <a:pt x="905" y="81"/>
                    <a:pt x="902" y="81"/>
                  </a:cubicBezTo>
                  <a:cubicBezTo>
                    <a:pt x="902" y="81"/>
                    <a:pt x="902" y="82"/>
                    <a:pt x="903" y="82"/>
                  </a:cubicBezTo>
                  <a:cubicBezTo>
                    <a:pt x="900" y="83"/>
                    <a:pt x="898" y="83"/>
                    <a:pt x="895" y="83"/>
                  </a:cubicBezTo>
                  <a:cubicBezTo>
                    <a:pt x="895" y="83"/>
                    <a:pt x="896" y="84"/>
                    <a:pt x="896" y="84"/>
                  </a:cubicBezTo>
                  <a:cubicBezTo>
                    <a:pt x="893" y="84"/>
                    <a:pt x="891" y="85"/>
                    <a:pt x="888" y="85"/>
                  </a:cubicBezTo>
                  <a:cubicBezTo>
                    <a:pt x="889" y="86"/>
                    <a:pt x="890" y="86"/>
                    <a:pt x="891" y="86"/>
                  </a:cubicBezTo>
                  <a:cubicBezTo>
                    <a:pt x="890" y="87"/>
                    <a:pt x="888" y="89"/>
                    <a:pt x="885" y="88"/>
                  </a:cubicBezTo>
                  <a:cubicBezTo>
                    <a:pt x="882" y="88"/>
                    <a:pt x="881" y="89"/>
                    <a:pt x="879" y="91"/>
                  </a:cubicBezTo>
                  <a:cubicBezTo>
                    <a:pt x="878" y="91"/>
                    <a:pt x="877" y="91"/>
                    <a:pt x="876" y="91"/>
                  </a:cubicBezTo>
                  <a:cubicBezTo>
                    <a:pt x="875" y="92"/>
                    <a:pt x="874" y="93"/>
                    <a:pt x="873" y="94"/>
                  </a:cubicBezTo>
                  <a:cubicBezTo>
                    <a:pt x="872" y="95"/>
                    <a:pt x="867" y="94"/>
                    <a:pt x="865" y="94"/>
                  </a:cubicBezTo>
                  <a:cubicBezTo>
                    <a:pt x="864" y="94"/>
                    <a:pt x="860" y="94"/>
                    <a:pt x="860" y="96"/>
                  </a:cubicBezTo>
                  <a:cubicBezTo>
                    <a:pt x="860" y="98"/>
                    <a:pt x="856" y="96"/>
                    <a:pt x="854" y="97"/>
                  </a:cubicBezTo>
                  <a:cubicBezTo>
                    <a:pt x="854" y="97"/>
                    <a:pt x="853" y="97"/>
                    <a:pt x="852" y="98"/>
                  </a:cubicBezTo>
                  <a:cubicBezTo>
                    <a:pt x="852" y="98"/>
                    <a:pt x="852" y="99"/>
                    <a:pt x="852" y="99"/>
                  </a:cubicBezTo>
                  <a:cubicBezTo>
                    <a:pt x="852" y="99"/>
                    <a:pt x="851" y="98"/>
                    <a:pt x="851" y="99"/>
                  </a:cubicBezTo>
                  <a:cubicBezTo>
                    <a:pt x="850" y="100"/>
                    <a:pt x="850" y="100"/>
                    <a:pt x="850" y="100"/>
                  </a:cubicBezTo>
                  <a:cubicBezTo>
                    <a:pt x="848" y="102"/>
                    <a:pt x="846" y="102"/>
                    <a:pt x="843" y="103"/>
                  </a:cubicBezTo>
                  <a:cubicBezTo>
                    <a:pt x="844" y="103"/>
                    <a:pt x="848" y="104"/>
                    <a:pt x="849" y="103"/>
                  </a:cubicBezTo>
                  <a:cubicBezTo>
                    <a:pt x="851" y="101"/>
                    <a:pt x="852" y="100"/>
                    <a:pt x="855" y="100"/>
                  </a:cubicBezTo>
                  <a:cubicBezTo>
                    <a:pt x="853" y="100"/>
                    <a:pt x="855" y="99"/>
                    <a:pt x="856" y="98"/>
                  </a:cubicBezTo>
                  <a:cubicBezTo>
                    <a:pt x="856" y="98"/>
                    <a:pt x="858" y="99"/>
                    <a:pt x="858" y="99"/>
                  </a:cubicBezTo>
                  <a:cubicBezTo>
                    <a:pt x="861" y="99"/>
                    <a:pt x="862" y="99"/>
                    <a:pt x="864" y="99"/>
                  </a:cubicBezTo>
                  <a:cubicBezTo>
                    <a:pt x="868" y="98"/>
                    <a:pt x="872" y="98"/>
                    <a:pt x="876" y="98"/>
                  </a:cubicBezTo>
                  <a:cubicBezTo>
                    <a:pt x="875" y="97"/>
                    <a:pt x="874" y="98"/>
                    <a:pt x="874" y="96"/>
                  </a:cubicBezTo>
                  <a:cubicBezTo>
                    <a:pt x="877" y="96"/>
                    <a:pt x="880" y="96"/>
                    <a:pt x="882" y="96"/>
                  </a:cubicBezTo>
                  <a:cubicBezTo>
                    <a:pt x="883" y="96"/>
                    <a:pt x="885" y="97"/>
                    <a:pt x="885" y="96"/>
                  </a:cubicBezTo>
                  <a:cubicBezTo>
                    <a:pt x="885" y="94"/>
                    <a:pt x="883" y="96"/>
                    <a:pt x="883" y="94"/>
                  </a:cubicBezTo>
                  <a:cubicBezTo>
                    <a:pt x="886" y="94"/>
                    <a:pt x="892" y="98"/>
                    <a:pt x="893" y="94"/>
                  </a:cubicBezTo>
                  <a:cubicBezTo>
                    <a:pt x="893" y="94"/>
                    <a:pt x="892" y="94"/>
                    <a:pt x="892" y="94"/>
                  </a:cubicBezTo>
                  <a:cubicBezTo>
                    <a:pt x="893" y="94"/>
                    <a:pt x="894" y="94"/>
                    <a:pt x="896" y="94"/>
                  </a:cubicBezTo>
                  <a:cubicBezTo>
                    <a:pt x="897" y="94"/>
                    <a:pt x="896" y="93"/>
                    <a:pt x="897" y="93"/>
                  </a:cubicBezTo>
                  <a:cubicBezTo>
                    <a:pt x="898" y="92"/>
                    <a:pt x="901" y="94"/>
                    <a:pt x="901" y="91"/>
                  </a:cubicBezTo>
                  <a:cubicBezTo>
                    <a:pt x="897" y="91"/>
                    <a:pt x="890" y="95"/>
                    <a:pt x="887" y="91"/>
                  </a:cubicBezTo>
                  <a:cubicBezTo>
                    <a:pt x="888" y="90"/>
                    <a:pt x="890" y="90"/>
                    <a:pt x="891" y="90"/>
                  </a:cubicBezTo>
                  <a:cubicBezTo>
                    <a:pt x="892" y="90"/>
                    <a:pt x="892" y="88"/>
                    <a:pt x="894" y="89"/>
                  </a:cubicBezTo>
                  <a:cubicBezTo>
                    <a:pt x="895" y="89"/>
                    <a:pt x="904" y="91"/>
                    <a:pt x="903" y="88"/>
                  </a:cubicBezTo>
                  <a:cubicBezTo>
                    <a:pt x="905" y="89"/>
                    <a:pt x="906" y="89"/>
                    <a:pt x="908" y="89"/>
                  </a:cubicBezTo>
                  <a:cubicBezTo>
                    <a:pt x="907" y="89"/>
                    <a:pt x="905" y="90"/>
                    <a:pt x="904" y="90"/>
                  </a:cubicBezTo>
                  <a:cubicBezTo>
                    <a:pt x="906" y="92"/>
                    <a:pt x="906" y="92"/>
                    <a:pt x="909" y="91"/>
                  </a:cubicBezTo>
                  <a:cubicBezTo>
                    <a:pt x="910" y="91"/>
                    <a:pt x="912" y="92"/>
                    <a:pt x="914" y="92"/>
                  </a:cubicBezTo>
                  <a:cubicBezTo>
                    <a:pt x="915" y="93"/>
                    <a:pt x="924" y="93"/>
                    <a:pt x="920" y="90"/>
                  </a:cubicBezTo>
                  <a:cubicBezTo>
                    <a:pt x="922" y="91"/>
                    <a:pt x="927" y="92"/>
                    <a:pt x="926" y="94"/>
                  </a:cubicBezTo>
                  <a:cubicBezTo>
                    <a:pt x="925" y="94"/>
                    <a:pt x="924" y="94"/>
                    <a:pt x="924" y="95"/>
                  </a:cubicBezTo>
                  <a:cubicBezTo>
                    <a:pt x="926" y="96"/>
                    <a:pt x="927" y="96"/>
                    <a:pt x="927" y="99"/>
                  </a:cubicBezTo>
                  <a:cubicBezTo>
                    <a:pt x="926" y="101"/>
                    <a:pt x="924" y="101"/>
                    <a:pt x="922" y="102"/>
                  </a:cubicBezTo>
                  <a:cubicBezTo>
                    <a:pt x="924" y="104"/>
                    <a:pt x="924" y="105"/>
                    <a:pt x="927" y="105"/>
                  </a:cubicBezTo>
                  <a:cubicBezTo>
                    <a:pt x="929" y="105"/>
                    <a:pt x="931" y="104"/>
                    <a:pt x="933" y="104"/>
                  </a:cubicBezTo>
                  <a:cubicBezTo>
                    <a:pt x="931" y="104"/>
                    <a:pt x="929" y="104"/>
                    <a:pt x="927" y="104"/>
                  </a:cubicBezTo>
                  <a:cubicBezTo>
                    <a:pt x="925" y="104"/>
                    <a:pt x="925" y="104"/>
                    <a:pt x="925" y="102"/>
                  </a:cubicBezTo>
                  <a:cubicBezTo>
                    <a:pt x="926" y="101"/>
                    <a:pt x="929" y="100"/>
                    <a:pt x="927" y="98"/>
                  </a:cubicBezTo>
                  <a:cubicBezTo>
                    <a:pt x="929" y="98"/>
                    <a:pt x="931" y="97"/>
                    <a:pt x="932" y="96"/>
                  </a:cubicBezTo>
                  <a:cubicBezTo>
                    <a:pt x="930" y="97"/>
                    <a:pt x="928" y="96"/>
                    <a:pt x="926" y="95"/>
                  </a:cubicBezTo>
                  <a:cubicBezTo>
                    <a:pt x="929" y="95"/>
                    <a:pt x="931" y="95"/>
                    <a:pt x="934" y="95"/>
                  </a:cubicBezTo>
                  <a:cubicBezTo>
                    <a:pt x="936" y="94"/>
                    <a:pt x="939" y="95"/>
                    <a:pt x="941" y="94"/>
                  </a:cubicBezTo>
                  <a:cubicBezTo>
                    <a:pt x="942" y="94"/>
                    <a:pt x="943" y="92"/>
                    <a:pt x="944" y="92"/>
                  </a:cubicBezTo>
                  <a:cubicBezTo>
                    <a:pt x="945" y="92"/>
                    <a:pt x="945" y="92"/>
                    <a:pt x="946" y="92"/>
                  </a:cubicBezTo>
                  <a:cubicBezTo>
                    <a:pt x="950" y="92"/>
                    <a:pt x="953" y="92"/>
                    <a:pt x="956" y="93"/>
                  </a:cubicBezTo>
                  <a:cubicBezTo>
                    <a:pt x="959" y="93"/>
                    <a:pt x="963" y="94"/>
                    <a:pt x="967" y="94"/>
                  </a:cubicBezTo>
                  <a:cubicBezTo>
                    <a:pt x="970" y="94"/>
                    <a:pt x="973" y="94"/>
                    <a:pt x="977" y="94"/>
                  </a:cubicBezTo>
                  <a:cubicBezTo>
                    <a:pt x="979" y="94"/>
                    <a:pt x="980" y="93"/>
                    <a:pt x="981" y="95"/>
                  </a:cubicBezTo>
                  <a:cubicBezTo>
                    <a:pt x="979" y="95"/>
                    <a:pt x="978" y="95"/>
                    <a:pt x="976" y="95"/>
                  </a:cubicBezTo>
                  <a:cubicBezTo>
                    <a:pt x="976" y="96"/>
                    <a:pt x="976" y="97"/>
                    <a:pt x="976" y="98"/>
                  </a:cubicBezTo>
                  <a:cubicBezTo>
                    <a:pt x="978" y="97"/>
                    <a:pt x="980" y="98"/>
                    <a:pt x="982" y="98"/>
                  </a:cubicBezTo>
                  <a:cubicBezTo>
                    <a:pt x="983" y="99"/>
                    <a:pt x="988" y="98"/>
                    <a:pt x="987" y="101"/>
                  </a:cubicBezTo>
                  <a:cubicBezTo>
                    <a:pt x="988" y="101"/>
                    <a:pt x="989" y="101"/>
                    <a:pt x="990" y="100"/>
                  </a:cubicBezTo>
                  <a:cubicBezTo>
                    <a:pt x="990" y="100"/>
                    <a:pt x="990" y="99"/>
                    <a:pt x="990" y="99"/>
                  </a:cubicBezTo>
                  <a:cubicBezTo>
                    <a:pt x="991" y="99"/>
                    <a:pt x="993" y="99"/>
                    <a:pt x="994" y="99"/>
                  </a:cubicBezTo>
                  <a:cubicBezTo>
                    <a:pt x="994" y="100"/>
                    <a:pt x="993" y="101"/>
                    <a:pt x="993" y="101"/>
                  </a:cubicBezTo>
                  <a:cubicBezTo>
                    <a:pt x="995" y="102"/>
                    <a:pt x="996" y="102"/>
                    <a:pt x="997" y="102"/>
                  </a:cubicBezTo>
                  <a:cubicBezTo>
                    <a:pt x="996" y="102"/>
                    <a:pt x="995" y="101"/>
                    <a:pt x="994" y="101"/>
                  </a:cubicBezTo>
                  <a:cubicBezTo>
                    <a:pt x="997" y="101"/>
                    <a:pt x="1000" y="102"/>
                    <a:pt x="1003" y="102"/>
                  </a:cubicBezTo>
                  <a:cubicBezTo>
                    <a:pt x="1006" y="101"/>
                    <a:pt x="1008" y="100"/>
                    <a:pt x="1011" y="101"/>
                  </a:cubicBezTo>
                  <a:cubicBezTo>
                    <a:pt x="1011" y="101"/>
                    <a:pt x="1011" y="102"/>
                    <a:pt x="1010" y="102"/>
                  </a:cubicBezTo>
                  <a:cubicBezTo>
                    <a:pt x="1014" y="102"/>
                    <a:pt x="1018" y="102"/>
                    <a:pt x="1022" y="103"/>
                  </a:cubicBezTo>
                  <a:cubicBezTo>
                    <a:pt x="1024" y="103"/>
                    <a:pt x="1028" y="103"/>
                    <a:pt x="1031" y="104"/>
                  </a:cubicBezTo>
                  <a:cubicBezTo>
                    <a:pt x="1032" y="104"/>
                    <a:pt x="1034" y="105"/>
                    <a:pt x="1036" y="105"/>
                  </a:cubicBezTo>
                  <a:cubicBezTo>
                    <a:pt x="1038" y="105"/>
                    <a:pt x="1039" y="105"/>
                    <a:pt x="1041" y="105"/>
                  </a:cubicBezTo>
                  <a:cubicBezTo>
                    <a:pt x="1042" y="106"/>
                    <a:pt x="1044" y="107"/>
                    <a:pt x="1045" y="107"/>
                  </a:cubicBezTo>
                  <a:cubicBezTo>
                    <a:pt x="1047" y="108"/>
                    <a:pt x="1049" y="108"/>
                    <a:pt x="1051" y="108"/>
                  </a:cubicBezTo>
                  <a:cubicBezTo>
                    <a:pt x="1052" y="108"/>
                    <a:pt x="1054" y="108"/>
                    <a:pt x="1055" y="108"/>
                  </a:cubicBezTo>
                  <a:cubicBezTo>
                    <a:pt x="1056" y="108"/>
                    <a:pt x="1059" y="110"/>
                    <a:pt x="1059" y="110"/>
                  </a:cubicBezTo>
                  <a:cubicBezTo>
                    <a:pt x="1059" y="111"/>
                    <a:pt x="1061" y="113"/>
                    <a:pt x="1062" y="113"/>
                  </a:cubicBezTo>
                  <a:cubicBezTo>
                    <a:pt x="1063" y="114"/>
                    <a:pt x="1062" y="116"/>
                    <a:pt x="1063" y="117"/>
                  </a:cubicBezTo>
                  <a:cubicBezTo>
                    <a:pt x="1064" y="118"/>
                    <a:pt x="1063" y="119"/>
                    <a:pt x="1064" y="119"/>
                  </a:cubicBezTo>
                  <a:cubicBezTo>
                    <a:pt x="1065" y="119"/>
                    <a:pt x="1065" y="118"/>
                    <a:pt x="1064" y="117"/>
                  </a:cubicBezTo>
                  <a:cubicBezTo>
                    <a:pt x="1064" y="116"/>
                    <a:pt x="1064" y="116"/>
                    <a:pt x="1063" y="115"/>
                  </a:cubicBezTo>
                  <a:cubicBezTo>
                    <a:pt x="1063" y="114"/>
                    <a:pt x="1065" y="114"/>
                    <a:pt x="1064" y="113"/>
                  </a:cubicBezTo>
                  <a:cubicBezTo>
                    <a:pt x="1064" y="111"/>
                    <a:pt x="1063" y="112"/>
                    <a:pt x="1061" y="111"/>
                  </a:cubicBezTo>
                  <a:cubicBezTo>
                    <a:pt x="1061" y="111"/>
                    <a:pt x="1059" y="108"/>
                    <a:pt x="1059" y="107"/>
                  </a:cubicBezTo>
                  <a:cubicBezTo>
                    <a:pt x="1061" y="107"/>
                    <a:pt x="1063" y="108"/>
                    <a:pt x="1066" y="108"/>
                  </a:cubicBezTo>
                  <a:cubicBezTo>
                    <a:pt x="1067" y="108"/>
                    <a:pt x="1068" y="109"/>
                    <a:pt x="1069" y="109"/>
                  </a:cubicBezTo>
                  <a:cubicBezTo>
                    <a:pt x="1070" y="109"/>
                    <a:pt x="1070" y="110"/>
                    <a:pt x="1071" y="110"/>
                  </a:cubicBezTo>
                  <a:cubicBezTo>
                    <a:pt x="1072" y="110"/>
                    <a:pt x="1074" y="111"/>
                    <a:pt x="1075" y="111"/>
                  </a:cubicBezTo>
                  <a:cubicBezTo>
                    <a:pt x="1076" y="111"/>
                    <a:pt x="1076" y="113"/>
                    <a:pt x="1077" y="113"/>
                  </a:cubicBezTo>
                  <a:cubicBezTo>
                    <a:pt x="1078" y="115"/>
                    <a:pt x="1081" y="114"/>
                    <a:pt x="1083" y="114"/>
                  </a:cubicBezTo>
                  <a:cubicBezTo>
                    <a:pt x="1082" y="113"/>
                    <a:pt x="1082" y="112"/>
                    <a:pt x="1082" y="112"/>
                  </a:cubicBezTo>
                  <a:cubicBezTo>
                    <a:pt x="1084" y="113"/>
                    <a:pt x="1085" y="114"/>
                    <a:pt x="1087" y="115"/>
                  </a:cubicBezTo>
                  <a:cubicBezTo>
                    <a:pt x="1084" y="115"/>
                    <a:pt x="1082" y="115"/>
                    <a:pt x="1079" y="115"/>
                  </a:cubicBezTo>
                  <a:cubicBezTo>
                    <a:pt x="1079" y="117"/>
                    <a:pt x="1080" y="116"/>
                    <a:pt x="1081" y="116"/>
                  </a:cubicBezTo>
                  <a:cubicBezTo>
                    <a:pt x="1083" y="116"/>
                    <a:pt x="1083" y="117"/>
                    <a:pt x="1084" y="118"/>
                  </a:cubicBezTo>
                  <a:cubicBezTo>
                    <a:pt x="1086" y="119"/>
                    <a:pt x="1088" y="120"/>
                    <a:pt x="1089" y="122"/>
                  </a:cubicBezTo>
                  <a:cubicBezTo>
                    <a:pt x="1087" y="121"/>
                    <a:pt x="1087" y="123"/>
                    <a:pt x="1089" y="123"/>
                  </a:cubicBezTo>
                  <a:cubicBezTo>
                    <a:pt x="1090" y="123"/>
                    <a:pt x="1092" y="123"/>
                    <a:pt x="1093" y="123"/>
                  </a:cubicBezTo>
                  <a:cubicBezTo>
                    <a:pt x="1094" y="123"/>
                    <a:pt x="1093" y="124"/>
                    <a:pt x="1094" y="124"/>
                  </a:cubicBezTo>
                  <a:cubicBezTo>
                    <a:pt x="1094" y="124"/>
                    <a:pt x="1095" y="124"/>
                    <a:pt x="1096" y="124"/>
                  </a:cubicBezTo>
                  <a:cubicBezTo>
                    <a:pt x="1098" y="124"/>
                    <a:pt x="1098" y="124"/>
                    <a:pt x="1099" y="123"/>
                  </a:cubicBezTo>
                  <a:cubicBezTo>
                    <a:pt x="1099" y="124"/>
                    <a:pt x="1099" y="125"/>
                    <a:pt x="1100" y="125"/>
                  </a:cubicBezTo>
                  <a:cubicBezTo>
                    <a:pt x="1100" y="126"/>
                    <a:pt x="1101" y="125"/>
                    <a:pt x="1102" y="126"/>
                  </a:cubicBezTo>
                  <a:cubicBezTo>
                    <a:pt x="1103" y="128"/>
                    <a:pt x="1104" y="126"/>
                    <a:pt x="1106" y="125"/>
                  </a:cubicBezTo>
                  <a:cubicBezTo>
                    <a:pt x="1107" y="124"/>
                    <a:pt x="1109" y="123"/>
                    <a:pt x="1109" y="121"/>
                  </a:cubicBezTo>
                  <a:cubicBezTo>
                    <a:pt x="1109" y="119"/>
                    <a:pt x="1112" y="120"/>
                    <a:pt x="1113" y="120"/>
                  </a:cubicBezTo>
                  <a:cubicBezTo>
                    <a:pt x="1112" y="120"/>
                    <a:pt x="1112" y="120"/>
                    <a:pt x="1111" y="119"/>
                  </a:cubicBezTo>
                  <a:cubicBezTo>
                    <a:pt x="1112" y="116"/>
                    <a:pt x="1116" y="114"/>
                    <a:pt x="1119" y="112"/>
                  </a:cubicBezTo>
                  <a:cubicBezTo>
                    <a:pt x="1119" y="113"/>
                    <a:pt x="1119" y="114"/>
                    <a:pt x="1119" y="115"/>
                  </a:cubicBezTo>
                  <a:cubicBezTo>
                    <a:pt x="1121" y="114"/>
                    <a:pt x="1126" y="118"/>
                    <a:pt x="1128" y="119"/>
                  </a:cubicBezTo>
                  <a:cubicBezTo>
                    <a:pt x="1130" y="120"/>
                    <a:pt x="1135" y="119"/>
                    <a:pt x="1138" y="119"/>
                  </a:cubicBezTo>
                  <a:cubicBezTo>
                    <a:pt x="1137" y="119"/>
                    <a:pt x="1137" y="120"/>
                    <a:pt x="1137" y="120"/>
                  </a:cubicBezTo>
                  <a:cubicBezTo>
                    <a:pt x="1140" y="121"/>
                    <a:pt x="1138" y="118"/>
                    <a:pt x="1140" y="118"/>
                  </a:cubicBezTo>
                  <a:cubicBezTo>
                    <a:pt x="1142" y="118"/>
                    <a:pt x="1143" y="117"/>
                    <a:pt x="1145" y="117"/>
                  </a:cubicBezTo>
                  <a:cubicBezTo>
                    <a:pt x="1145" y="117"/>
                    <a:pt x="1145" y="116"/>
                    <a:pt x="1144" y="116"/>
                  </a:cubicBezTo>
                  <a:cubicBezTo>
                    <a:pt x="1146" y="116"/>
                    <a:pt x="1155" y="115"/>
                    <a:pt x="1156" y="116"/>
                  </a:cubicBezTo>
                  <a:cubicBezTo>
                    <a:pt x="1157" y="119"/>
                    <a:pt x="1163" y="119"/>
                    <a:pt x="1166" y="119"/>
                  </a:cubicBezTo>
                  <a:cubicBezTo>
                    <a:pt x="1166" y="119"/>
                    <a:pt x="1166" y="120"/>
                    <a:pt x="1166" y="120"/>
                  </a:cubicBezTo>
                  <a:cubicBezTo>
                    <a:pt x="1167" y="120"/>
                    <a:pt x="1168" y="120"/>
                    <a:pt x="1168" y="120"/>
                  </a:cubicBezTo>
                  <a:cubicBezTo>
                    <a:pt x="1168" y="120"/>
                    <a:pt x="1167" y="121"/>
                    <a:pt x="1167" y="121"/>
                  </a:cubicBezTo>
                  <a:cubicBezTo>
                    <a:pt x="1169" y="122"/>
                    <a:pt x="1170" y="122"/>
                    <a:pt x="1172" y="122"/>
                  </a:cubicBezTo>
                  <a:cubicBezTo>
                    <a:pt x="1171" y="121"/>
                    <a:pt x="1170" y="121"/>
                    <a:pt x="1170" y="120"/>
                  </a:cubicBezTo>
                  <a:cubicBezTo>
                    <a:pt x="1171" y="120"/>
                    <a:pt x="1172" y="120"/>
                    <a:pt x="1173" y="120"/>
                  </a:cubicBezTo>
                  <a:cubicBezTo>
                    <a:pt x="1172" y="120"/>
                    <a:pt x="1172" y="120"/>
                    <a:pt x="1172" y="120"/>
                  </a:cubicBezTo>
                  <a:cubicBezTo>
                    <a:pt x="1172" y="119"/>
                    <a:pt x="1173" y="119"/>
                    <a:pt x="1174" y="119"/>
                  </a:cubicBezTo>
                  <a:cubicBezTo>
                    <a:pt x="1173" y="119"/>
                    <a:pt x="1171" y="119"/>
                    <a:pt x="1170" y="119"/>
                  </a:cubicBezTo>
                  <a:cubicBezTo>
                    <a:pt x="1172" y="119"/>
                    <a:pt x="1171" y="117"/>
                    <a:pt x="1172" y="116"/>
                  </a:cubicBezTo>
                  <a:cubicBezTo>
                    <a:pt x="1173" y="115"/>
                    <a:pt x="1176" y="116"/>
                    <a:pt x="1175" y="117"/>
                  </a:cubicBezTo>
                  <a:cubicBezTo>
                    <a:pt x="1177" y="117"/>
                    <a:pt x="1183" y="115"/>
                    <a:pt x="1182" y="119"/>
                  </a:cubicBezTo>
                  <a:cubicBezTo>
                    <a:pt x="1183" y="119"/>
                    <a:pt x="1185" y="119"/>
                    <a:pt x="1185" y="118"/>
                  </a:cubicBezTo>
                  <a:cubicBezTo>
                    <a:pt x="1185" y="117"/>
                    <a:pt x="1185" y="118"/>
                    <a:pt x="1186" y="118"/>
                  </a:cubicBezTo>
                  <a:cubicBezTo>
                    <a:pt x="1187" y="118"/>
                    <a:pt x="1189" y="118"/>
                    <a:pt x="1191" y="118"/>
                  </a:cubicBezTo>
                  <a:cubicBezTo>
                    <a:pt x="1190" y="117"/>
                    <a:pt x="1187" y="115"/>
                    <a:pt x="1189" y="114"/>
                  </a:cubicBezTo>
                  <a:cubicBezTo>
                    <a:pt x="1188" y="113"/>
                    <a:pt x="1186" y="113"/>
                    <a:pt x="1184" y="112"/>
                  </a:cubicBezTo>
                  <a:cubicBezTo>
                    <a:pt x="1185" y="112"/>
                    <a:pt x="1186" y="112"/>
                    <a:pt x="1187" y="112"/>
                  </a:cubicBezTo>
                  <a:cubicBezTo>
                    <a:pt x="1189" y="112"/>
                    <a:pt x="1187" y="111"/>
                    <a:pt x="1188" y="111"/>
                  </a:cubicBezTo>
                  <a:cubicBezTo>
                    <a:pt x="1190" y="110"/>
                    <a:pt x="1191" y="110"/>
                    <a:pt x="1193" y="110"/>
                  </a:cubicBezTo>
                  <a:cubicBezTo>
                    <a:pt x="1190" y="110"/>
                    <a:pt x="1187" y="109"/>
                    <a:pt x="1184" y="109"/>
                  </a:cubicBezTo>
                  <a:cubicBezTo>
                    <a:pt x="1184" y="110"/>
                    <a:pt x="1184" y="111"/>
                    <a:pt x="1185" y="111"/>
                  </a:cubicBezTo>
                  <a:cubicBezTo>
                    <a:pt x="1184" y="110"/>
                    <a:pt x="1183" y="109"/>
                    <a:pt x="1182" y="109"/>
                  </a:cubicBezTo>
                  <a:cubicBezTo>
                    <a:pt x="1183" y="108"/>
                    <a:pt x="1185" y="107"/>
                    <a:pt x="1186" y="106"/>
                  </a:cubicBezTo>
                  <a:cubicBezTo>
                    <a:pt x="1187" y="105"/>
                    <a:pt x="1189" y="106"/>
                    <a:pt x="1190" y="106"/>
                  </a:cubicBezTo>
                  <a:cubicBezTo>
                    <a:pt x="1194" y="106"/>
                    <a:pt x="1198" y="106"/>
                    <a:pt x="1202" y="106"/>
                  </a:cubicBezTo>
                  <a:cubicBezTo>
                    <a:pt x="1200" y="104"/>
                    <a:pt x="1200" y="103"/>
                    <a:pt x="1197" y="102"/>
                  </a:cubicBezTo>
                  <a:cubicBezTo>
                    <a:pt x="1199" y="102"/>
                    <a:pt x="1203" y="101"/>
                    <a:pt x="1204" y="102"/>
                  </a:cubicBezTo>
                  <a:cubicBezTo>
                    <a:pt x="1207" y="104"/>
                    <a:pt x="1208" y="103"/>
                    <a:pt x="1211" y="103"/>
                  </a:cubicBezTo>
                  <a:cubicBezTo>
                    <a:pt x="1215" y="103"/>
                    <a:pt x="1219" y="104"/>
                    <a:pt x="1223" y="105"/>
                  </a:cubicBezTo>
                  <a:cubicBezTo>
                    <a:pt x="1233" y="105"/>
                    <a:pt x="1243" y="106"/>
                    <a:pt x="1253" y="107"/>
                  </a:cubicBezTo>
                  <a:cubicBezTo>
                    <a:pt x="1249" y="107"/>
                    <a:pt x="1245" y="108"/>
                    <a:pt x="1241" y="107"/>
                  </a:cubicBezTo>
                  <a:cubicBezTo>
                    <a:pt x="1239" y="106"/>
                    <a:pt x="1237" y="106"/>
                    <a:pt x="1237" y="108"/>
                  </a:cubicBezTo>
                  <a:cubicBezTo>
                    <a:pt x="1237" y="109"/>
                    <a:pt x="1235" y="109"/>
                    <a:pt x="1235" y="109"/>
                  </a:cubicBezTo>
                  <a:cubicBezTo>
                    <a:pt x="1234" y="108"/>
                    <a:pt x="1233" y="108"/>
                    <a:pt x="1232" y="109"/>
                  </a:cubicBezTo>
                  <a:cubicBezTo>
                    <a:pt x="1235" y="111"/>
                    <a:pt x="1243" y="110"/>
                    <a:pt x="1246" y="109"/>
                  </a:cubicBezTo>
                  <a:cubicBezTo>
                    <a:pt x="1247" y="108"/>
                    <a:pt x="1251" y="108"/>
                    <a:pt x="1252" y="108"/>
                  </a:cubicBezTo>
                  <a:cubicBezTo>
                    <a:pt x="1254" y="108"/>
                    <a:pt x="1257" y="108"/>
                    <a:pt x="1259" y="108"/>
                  </a:cubicBezTo>
                  <a:cubicBezTo>
                    <a:pt x="1257" y="110"/>
                    <a:pt x="1256" y="110"/>
                    <a:pt x="1254" y="110"/>
                  </a:cubicBezTo>
                  <a:cubicBezTo>
                    <a:pt x="1253" y="111"/>
                    <a:pt x="1252" y="113"/>
                    <a:pt x="1251" y="112"/>
                  </a:cubicBezTo>
                  <a:cubicBezTo>
                    <a:pt x="1251" y="112"/>
                    <a:pt x="1250" y="110"/>
                    <a:pt x="1250" y="110"/>
                  </a:cubicBezTo>
                  <a:cubicBezTo>
                    <a:pt x="1250" y="109"/>
                    <a:pt x="1249" y="109"/>
                    <a:pt x="1248" y="109"/>
                  </a:cubicBezTo>
                  <a:cubicBezTo>
                    <a:pt x="1247" y="109"/>
                    <a:pt x="1247" y="110"/>
                    <a:pt x="1247" y="111"/>
                  </a:cubicBezTo>
                  <a:cubicBezTo>
                    <a:pt x="1247" y="111"/>
                    <a:pt x="1248" y="111"/>
                    <a:pt x="1248" y="112"/>
                  </a:cubicBezTo>
                  <a:cubicBezTo>
                    <a:pt x="1247" y="113"/>
                    <a:pt x="1245" y="114"/>
                    <a:pt x="1244" y="114"/>
                  </a:cubicBezTo>
                  <a:cubicBezTo>
                    <a:pt x="1243" y="114"/>
                    <a:pt x="1243" y="113"/>
                    <a:pt x="1242" y="113"/>
                  </a:cubicBezTo>
                  <a:cubicBezTo>
                    <a:pt x="1242" y="113"/>
                    <a:pt x="1242" y="112"/>
                    <a:pt x="1241" y="112"/>
                  </a:cubicBezTo>
                  <a:cubicBezTo>
                    <a:pt x="1241" y="112"/>
                    <a:pt x="1240" y="112"/>
                    <a:pt x="1240" y="112"/>
                  </a:cubicBezTo>
                  <a:cubicBezTo>
                    <a:pt x="1240" y="112"/>
                    <a:pt x="1241" y="112"/>
                    <a:pt x="1241" y="112"/>
                  </a:cubicBezTo>
                  <a:cubicBezTo>
                    <a:pt x="1242" y="113"/>
                    <a:pt x="1241" y="114"/>
                    <a:pt x="1240" y="115"/>
                  </a:cubicBezTo>
                  <a:cubicBezTo>
                    <a:pt x="1242" y="115"/>
                    <a:pt x="1243" y="116"/>
                    <a:pt x="1245" y="116"/>
                  </a:cubicBezTo>
                  <a:cubicBezTo>
                    <a:pt x="1245" y="116"/>
                    <a:pt x="1247" y="115"/>
                    <a:pt x="1248" y="115"/>
                  </a:cubicBezTo>
                  <a:cubicBezTo>
                    <a:pt x="1251" y="114"/>
                    <a:pt x="1254" y="112"/>
                    <a:pt x="1256" y="111"/>
                  </a:cubicBezTo>
                  <a:cubicBezTo>
                    <a:pt x="1259" y="110"/>
                    <a:pt x="1260" y="108"/>
                    <a:pt x="1263" y="108"/>
                  </a:cubicBezTo>
                  <a:cubicBezTo>
                    <a:pt x="1267" y="108"/>
                    <a:pt x="1271" y="108"/>
                    <a:pt x="1275" y="108"/>
                  </a:cubicBezTo>
                  <a:cubicBezTo>
                    <a:pt x="1278" y="108"/>
                    <a:pt x="1280" y="109"/>
                    <a:pt x="1283" y="109"/>
                  </a:cubicBezTo>
                  <a:cubicBezTo>
                    <a:pt x="1285" y="110"/>
                    <a:pt x="1291" y="110"/>
                    <a:pt x="1292" y="112"/>
                  </a:cubicBezTo>
                  <a:cubicBezTo>
                    <a:pt x="1292" y="114"/>
                    <a:pt x="1290" y="114"/>
                    <a:pt x="1289" y="114"/>
                  </a:cubicBezTo>
                  <a:cubicBezTo>
                    <a:pt x="1287" y="115"/>
                    <a:pt x="1287" y="115"/>
                    <a:pt x="1285" y="113"/>
                  </a:cubicBezTo>
                  <a:cubicBezTo>
                    <a:pt x="1284" y="111"/>
                    <a:pt x="1284" y="114"/>
                    <a:pt x="1283" y="114"/>
                  </a:cubicBezTo>
                  <a:cubicBezTo>
                    <a:pt x="1282" y="114"/>
                    <a:pt x="1281" y="114"/>
                    <a:pt x="1279" y="113"/>
                  </a:cubicBezTo>
                  <a:cubicBezTo>
                    <a:pt x="1280" y="114"/>
                    <a:pt x="1280" y="114"/>
                    <a:pt x="1281" y="115"/>
                  </a:cubicBezTo>
                  <a:cubicBezTo>
                    <a:pt x="1280" y="115"/>
                    <a:pt x="1279" y="115"/>
                    <a:pt x="1279" y="115"/>
                  </a:cubicBezTo>
                  <a:cubicBezTo>
                    <a:pt x="1283" y="115"/>
                    <a:pt x="1288" y="116"/>
                    <a:pt x="1292" y="116"/>
                  </a:cubicBezTo>
                  <a:cubicBezTo>
                    <a:pt x="1291" y="116"/>
                    <a:pt x="1291" y="116"/>
                    <a:pt x="1290" y="117"/>
                  </a:cubicBezTo>
                  <a:cubicBezTo>
                    <a:pt x="1290" y="117"/>
                    <a:pt x="1289" y="118"/>
                    <a:pt x="1289" y="118"/>
                  </a:cubicBezTo>
                  <a:cubicBezTo>
                    <a:pt x="1292" y="118"/>
                    <a:pt x="1295" y="118"/>
                    <a:pt x="1298" y="117"/>
                  </a:cubicBezTo>
                  <a:cubicBezTo>
                    <a:pt x="1295" y="119"/>
                    <a:pt x="1293" y="120"/>
                    <a:pt x="1290" y="120"/>
                  </a:cubicBezTo>
                  <a:cubicBezTo>
                    <a:pt x="1292" y="120"/>
                    <a:pt x="1293" y="120"/>
                    <a:pt x="1295" y="120"/>
                  </a:cubicBezTo>
                  <a:cubicBezTo>
                    <a:pt x="1296" y="120"/>
                    <a:pt x="1296" y="118"/>
                    <a:pt x="1298" y="119"/>
                  </a:cubicBezTo>
                  <a:cubicBezTo>
                    <a:pt x="1297" y="119"/>
                    <a:pt x="1297" y="120"/>
                    <a:pt x="1297" y="120"/>
                  </a:cubicBezTo>
                  <a:cubicBezTo>
                    <a:pt x="1298" y="120"/>
                    <a:pt x="1299" y="120"/>
                    <a:pt x="1301" y="119"/>
                  </a:cubicBezTo>
                  <a:cubicBezTo>
                    <a:pt x="1302" y="118"/>
                    <a:pt x="1304" y="119"/>
                    <a:pt x="1305" y="119"/>
                  </a:cubicBezTo>
                  <a:cubicBezTo>
                    <a:pt x="1307" y="119"/>
                    <a:pt x="1310" y="121"/>
                    <a:pt x="1312" y="123"/>
                  </a:cubicBezTo>
                  <a:cubicBezTo>
                    <a:pt x="1310" y="124"/>
                    <a:pt x="1308" y="123"/>
                    <a:pt x="1306" y="123"/>
                  </a:cubicBezTo>
                  <a:cubicBezTo>
                    <a:pt x="1307" y="123"/>
                    <a:pt x="1308" y="124"/>
                    <a:pt x="1310" y="124"/>
                  </a:cubicBezTo>
                  <a:cubicBezTo>
                    <a:pt x="1310" y="125"/>
                    <a:pt x="1311" y="124"/>
                    <a:pt x="1311" y="124"/>
                  </a:cubicBezTo>
                  <a:cubicBezTo>
                    <a:pt x="1313" y="125"/>
                    <a:pt x="1315" y="126"/>
                    <a:pt x="1317" y="126"/>
                  </a:cubicBezTo>
                  <a:cubicBezTo>
                    <a:pt x="1319" y="125"/>
                    <a:pt x="1321" y="125"/>
                    <a:pt x="1324" y="124"/>
                  </a:cubicBezTo>
                  <a:cubicBezTo>
                    <a:pt x="1326" y="124"/>
                    <a:pt x="1326" y="125"/>
                    <a:pt x="1328" y="126"/>
                  </a:cubicBezTo>
                  <a:cubicBezTo>
                    <a:pt x="1329" y="126"/>
                    <a:pt x="1332" y="124"/>
                    <a:pt x="1333" y="124"/>
                  </a:cubicBezTo>
                  <a:cubicBezTo>
                    <a:pt x="1335" y="123"/>
                    <a:pt x="1337" y="124"/>
                    <a:pt x="1338" y="123"/>
                  </a:cubicBezTo>
                  <a:cubicBezTo>
                    <a:pt x="1340" y="123"/>
                    <a:pt x="1342" y="123"/>
                    <a:pt x="1344" y="123"/>
                  </a:cubicBezTo>
                  <a:cubicBezTo>
                    <a:pt x="1346" y="123"/>
                    <a:pt x="1347" y="121"/>
                    <a:pt x="1349" y="121"/>
                  </a:cubicBezTo>
                  <a:cubicBezTo>
                    <a:pt x="1356" y="121"/>
                    <a:pt x="1364" y="121"/>
                    <a:pt x="1371" y="123"/>
                  </a:cubicBezTo>
                  <a:cubicBezTo>
                    <a:pt x="1376" y="124"/>
                    <a:pt x="1381" y="125"/>
                    <a:pt x="1385" y="126"/>
                  </a:cubicBezTo>
                  <a:cubicBezTo>
                    <a:pt x="1387" y="127"/>
                    <a:pt x="1388" y="127"/>
                    <a:pt x="1389" y="128"/>
                  </a:cubicBezTo>
                  <a:cubicBezTo>
                    <a:pt x="1391" y="129"/>
                    <a:pt x="1391" y="129"/>
                    <a:pt x="1391" y="132"/>
                  </a:cubicBezTo>
                  <a:cubicBezTo>
                    <a:pt x="1389" y="131"/>
                    <a:pt x="1390" y="133"/>
                    <a:pt x="1390" y="133"/>
                  </a:cubicBezTo>
                  <a:cubicBezTo>
                    <a:pt x="1389" y="134"/>
                    <a:pt x="1388" y="133"/>
                    <a:pt x="1387" y="133"/>
                  </a:cubicBezTo>
                  <a:cubicBezTo>
                    <a:pt x="1388" y="134"/>
                    <a:pt x="1389" y="134"/>
                    <a:pt x="1389" y="135"/>
                  </a:cubicBezTo>
                  <a:cubicBezTo>
                    <a:pt x="1388" y="135"/>
                    <a:pt x="1388" y="135"/>
                    <a:pt x="1387" y="134"/>
                  </a:cubicBezTo>
                  <a:cubicBezTo>
                    <a:pt x="1387" y="135"/>
                    <a:pt x="1388" y="136"/>
                    <a:pt x="1388" y="137"/>
                  </a:cubicBezTo>
                  <a:cubicBezTo>
                    <a:pt x="1388" y="137"/>
                    <a:pt x="1388" y="137"/>
                    <a:pt x="1387" y="137"/>
                  </a:cubicBezTo>
                  <a:cubicBezTo>
                    <a:pt x="1389" y="137"/>
                    <a:pt x="1390" y="137"/>
                    <a:pt x="1392" y="137"/>
                  </a:cubicBezTo>
                  <a:cubicBezTo>
                    <a:pt x="1393" y="137"/>
                    <a:pt x="1392" y="138"/>
                    <a:pt x="1394" y="139"/>
                  </a:cubicBezTo>
                  <a:cubicBezTo>
                    <a:pt x="1396" y="139"/>
                    <a:pt x="1399" y="137"/>
                    <a:pt x="1401" y="140"/>
                  </a:cubicBezTo>
                  <a:cubicBezTo>
                    <a:pt x="1398" y="140"/>
                    <a:pt x="1399" y="142"/>
                    <a:pt x="1400" y="141"/>
                  </a:cubicBezTo>
                  <a:cubicBezTo>
                    <a:pt x="1400" y="143"/>
                    <a:pt x="1400" y="144"/>
                    <a:pt x="1400" y="145"/>
                  </a:cubicBezTo>
                  <a:cubicBezTo>
                    <a:pt x="1402" y="145"/>
                    <a:pt x="1403" y="145"/>
                    <a:pt x="1405" y="146"/>
                  </a:cubicBezTo>
                  <a:cubicBezTo>
                    <a:pt x="1404" y="147"/>
                    <a:pt x="1403" y="149"/>
                    <a:pt x="1402" y="149"/>
                  </a:cubicBezTo>
                  <a:cubicBezTo>
                    <a:pt x="1400" y="150"/>
                    <a:pt x="1400" y="150"/>
                    <a:pt x="1398" y="150"/>
                  </a:cubicBezTo>
                  <a:cubicBezTo>
                    <a:pt x="1397" y="152"/>
                    <a:pt x="1399" y="152"/>
                    <a:pt x="1400" y="152"/>
                  </a:cubicBezTo>
                  <a:cubicBezTo>
                    <a:pt x="1400" y="152"/>
                    <a:pt x="1402" y="150"/>
                    <a:pt x="1403" y="150"/>
                  </a:cubicBezTo>
                  <a:cubicBezTo>
                    <a:pt x="1404" y="149"/>
                    <a:pt x="1403" y="148"/>
                    <a:pt x="1404" y="147"/>
                  </a:cubicBezTo>
                  <a:cubicBezTo>
                    <a:pt x="1405" y="147"/>
                    <a:pt x="1407" y="147"/>
                    <a:pt x="1406" y="145"/>
                  </a:cubicBezTo>
                  <a:cubicBezTo>
                    <a:pt x="1405" y="146"/>
                    <a:pt x="1404" y="144"/>
                    <a:pt x="1405" y="143"/>
                  </a:cubicBezTo>
                  <a:cubicBezTo>
                    <a:pt x="1405" y="143"/>
                    <a:pt x="1405" y="141"/>
                    <a:pt x="1405" y="141"/>
                  </a:cubicBezTo>
                  <a:cubicBezTo>
                    <a:pt x="1406" y="141"/>
                    <a:pt x="1407" y="141"/>
                    <a:pt x="1407" y="141"/>
                  </a:cubicBezTo>
                  <a:cubicBezTo>
                    <a:pt x="1408" y="141"/>
                    <a:pt x="1409" y="140"/>
                    <a:pt x="1410" y="140"/>
                  </a:cubicBezTo>
                  <a:cubicBezTo>
                    <a:pt x="1411" y="140"/>
                    <a:pt x="1410" y="139"/>
                    <a:pt x="1411" y="139"/>
                  </a:cubicBezTo>
                  <a:cubicBezTo>
                    <a:pt x="1412" y="138"/>
                    <a:pt x="1413" y="139"/>
                    <a:pt x="1413" y="137"/>
                  </a:cubicBezTo>
                  <a:cubicBezTo>
                    <a:pt x="1416" y="138"/>
                    <a:pt x="1417" y="139"/>
                    <a:pt x="1420" y="138"/>
                  </a:cubicBezTo>
                  <a:cubicBezTo>
                    <a:pt x="1421" y="138"/>
                    <a:pt x="1422" y="137"/>
                    <a:pt x="1423" y="138"/>
                  </a:cubicBezTo>
                  <a:cubicBezTo>
                    <a:pt x="1424" y="138"/>
                    <a:pt x="1425" y="139"/>
                    <a:pt x="1426" y="138"/>
                  </a:cubicBezTo>
                  <a:cubicBezTo>
                    <a:pt x="1429" y="137"/>
                    <a:pt x="1431" y="137"/>
                    <a:pt x="1434" y="138"/>
                  </a:cubicBezTo>
                  <a:cubicBezTo>
                    <a:pt x="1436" y="139"/>
                    <a:pt x="1437" y="138"/>
                    <a:pt x="1440" y="139"/>
                  </a:cubicBezTo>
                  <a:cubicBezTo>
                    <a:pt x="1445" y="139"/>
                    <a:pt x="1451" y="140"/>
                    <a:pt x="1457" y="140"/>
                  </a:cubicBezTo>
                  <a:cubicBezTo>
                    <a:pt x="1459" y="140"/>
                    <a:pt x="1461" y="139"/>
                    <a:pt x="1464" y="138"/>
                  </a:cubicBezTo>
                  <a:cubicBezTo>
                    <a:pt x="1466" y="137"/>
                    <a:pt x="1467" y="138"/>
                    <a:pt x="1470" y="138"/>
                  </a:cubicBezTo>
                  <a:cubicBezTo>
                    <a:pt x="1470" y="138"/>
                    <a:pt x="1470" y="139"/>
                    <a:pt x="1469" y="139"/>
                  </a:cubicBezTo>
                  <a:cubicBezTo>
                    <a:pt x="1470" y="139"/>
                    <a:pt x="1473" y="139"/>
                    <a:pt x="1473" y="140"/>
                  </a:cubicBezTo>
                  <a:cubicBezTo>
                    <a:pt x="1473" y="142"/>
                    <a:pt x="1471" y="142"/>
                    <a:pt x="1473" y="143"/>
                  </a:cubicBezTo>
                  <a:cubicBezTo>
                    <a:pt x="1476" y="145"/>
                    <a:pt x="1479" y="145"/>
                    <a:pt x="1482" y="145"/>
                  </a:cubicBezTo>
                  <a:cubicBezTo>
                    <a:pt x="1484" y="145"/>
                    <a:pt x="1485" y="145"/>
                    <a:pt x="1485" y="147"/>
                  </a:cubicBezTo>
                  <a:cubicBezTo>
                    <a:pt x="1485" y="148"/>
                    <a:pt x="1486" y="148"/>
                    <a:pt x="1487" y="148"/>
                  </a:cubicBezTo>
                  <a:cubicBezTo>
                    <a:pt x="1491" y="148"/>
                    <a:pt x="1493" y="148"/>
                    <a:pt x="1496" y="149"/>
                  </a:cubicBezTo>
                  <a:cubicBezTo>
                    <a:pt x="1495" y="148"/>
                    <a:pt x="1494" y="147"/>
                    <a:pt x="1496" y="146"/>
                  </a:cubicBezTo>
                  <a:cubicBezTo>
                    <a:pt x="1496" y="147"/>
                    <a:pt x="1496" y="148"/>
                    <a:pt x="1497" y="148"/>
                  </a:cubicBezTo>
                  <a:cubicBezTo>
                    <a:pt x="1497" y="147"/>
                    <a:pt x="1497" y="147"/>
                    <a:pt x="1497" y="147"/>
                  </a:cubicBezTo>
                  <a:cubicBezTo>
                    <a:pt x="1498" y="147"/>
                    <a:pt x="1501" y="145"/>
                    <a:pt x="1502" y="145"/>
                  </a:cubicBezTo>
                  <a:cubicBezTo>
                    <a:pt x="1501" y="145"/>
                    <a:pt x="1496" y="144"/>
                    <a:pt x="1500" y="142"/>
                  </a:cubicBezTo>
                  <a:cubicBezTo>
                    <a:pt x="1499" y="142"/>
                    <a:pt x="1498" y="142"/>
                    <a:pt x="1497" y="141"/>
                  </a:cubicBezTo>
                  <a:cubicBezTo>
                    <a:pt x="1497" y="141"/>
                    <a:pt x="1498" y="140"/>
                    <a:pt x="1497" y="140"/>
                  </a:cubicBezTo>
                  <a:cubicBezTo>
                    <a:pt x="1495" y="139"/>
                    <a:pt x="1494" y="139"/>
                    <a:pt x="1492" y="138"/>
                  </a:cubicBezTo>
                  <a:cubicBezTo>
                    <a:pt x="1492" y="137"/>
                    <a:pt x="1495" y="137"/>
                    <a:pt x="1496" y="137"/>
                  </a:cubicBezTo>
                  <a:cubicBezTo>
                    <a:pt x="1495" y="136"/>
                    <a:pt x="1495" y="136"/>
                    <a:pt x="1496" y="135"/>
                  </a:cubicBezTo>
                  <a:cubicBezTo>
                    <a:pt x="1496" y="134"/>
                    <a:pt x="1494" y="134"/>
                    <a:pt x="1494" y="133"/>
                  </a:cubicBezTo>
                  <a:cubicBezTo>
                    <a:pt x="1499" y="133"/>
                    <a:pt x="1504" y="134"/>
                    <a:pt x="1510" y="134"/>
                  </a:cubicBezTo>
                  <a:cubicBezTo>
                    <a:pt x="1514" y="135"/>
                    <a:pt x="1519" y="134"/>
                    <a:pt x="1522" y="136"/>
                  </a:cubicBezTo>
                  <a:cubicBezTo>
                    <a:pt x="1522" y="137"/>
                    <a:pt x="1522" y="137"/>
                    <a:pt x="1521" y="137"/>
                  </a:cubicBezTo>
                  <a:cubicBezTo>
                    <a:pt x="1523" y="137"/>
                    <a:pt x="1524" y="138"/>
                    <a:pt x="1525" y="136"/>
                  </a:cubicBezTo>
                  <a:cubicBezTo>
                    <a:pt x="1524" y="136"/>
                    <a:pt x="1524" y="136"/>
                    <a:pt x="1523" y="136"/>
                  </a:cubicBezTo>
                  <a:cubicBezTo>
                    <a:pt x="1524" y="135"/>
                    <a:pt x="1525" y="134"/>
                    <a:pt x="1526" y="135"/>
                  </a:cubicBezTo>
                  <a:cubicBezTo>
                    <a:pt x="1526" y="135"/>
                    <a:pt x="1527" y="136"/>
                    <a:pt x="1527" y="136"/>
                  </a:cubicBezTo>
                  <a:cubicBezTo>
                    <a:pt x="1529" y="136"/>
                    <a:pt x="1531" y="136"/>
                    <a:pt x="1533" y="136"/>
                  </a:cubicBezTo>
                  <a:cubicBezTo>
                    <a:pt x="1539" y="136"/>
                    <a:pt x="1545" y="136"/>
                    <a:pt x="1551" y="136"/>
                  </a:cubicBezTo>
                  <a:cubicBezTo>
                    <a:pt x="1551" y="136"/>
                    <a:pt x="1551" y="136"/>
                    <a:pt x="1552" y="137"/>
                  </a:cubicBezTo>
                  <a:cubicBezTo>
                    <a:pt x="1553" y="138"/>
                    <a:pt x="1553" y="137"/>
                    <a:pt x="1554" y="137"/>
                  </a:cubicBezTo>
                  <a:cubicBezTo>
                    <a:pt x="1556" y="138"/>
                    <a:pt x="1557" y="139"/>
                    <a:pt x="1559" y="139"/>
                  </a:cubicBezTo>
                  <a:cubicBezTo>
                    <a:pt x="1562" y="140"/>
                    <a:pt x="1565" y="140"/>
                    <a:pt x="1568" y="141"/>
                  </a:cubicBezTo>
                  <a:cubicBezTo>
                    <a:pt x="1570" y="141"/>
                    <a:pt x="1573" y="142"/>
                    <a:pt x="1573" y="140"/>
                  </a:cubicBezTo>
                  <a:cubicBezTo>
                    <a:pt x="1574" y="140"/>
                    <a:pt x="1574" y="141"/>
                    <a:pt x="1576" y="141"/>
                  </a:cubicBezTo>
                  <a:cubicBezTo>
                    <a:pt x="1577" y="141"/>
                    <a:pt x="1579" y="141"/>
                    <a:pt x="1580" y="142"/>
                  </a:cubicBezTo>
                  <a:cubicBezTo>
                    <a:pt x="1579" y="142"/>
                    <a:pt x="1578" y="142"/>
                    <a:pt x="1577" y="142"/>
                  </a:cubicBezTo>
                  <a:cubicBezTo>
                    <a:pt x="1579" y="142"/>
                    <a:pt x="1581" y="142"/>
                    <a:pt x="1583" y="143"/>
                  </a:cubicBezTo>
                  <a:cubicBezTo>
                    <a:pt x="1585" y="144"/>
                    <a:pt x="1586" y="146"/>
                    <a:pt x="1588" y="146"/>
                  </a:cubicBezTo>
                  <a:cubicBezTo>
                    <a:pt x="1588" y="146"/>
                    <a:pt x="1588" y="146"/>
                    <a:pt x="1587" y="147"/>
                  </a:cubicBezTo>
                  <a:cubicBezTo>
                    <a:pt x="1588" y="147"/>
                    <a:pt x="1589" y="147"/>
                    <a:pt x="1590" y="147"/>
                  </a:cubicBezTo>
                  <a:cubicBezTo>
                    <a:pt x="1589" y="147"/>
                    <a:pt x="1590" y="147"/>
                    <a:pt x="1590" y="148"/>
                  </a:cubicBezTo>
                  <a:cubicBezTo>
                    <a:pt x="1591" y="148"/>
                    <a:pt x="1595" y="147"/>
                    <a:pt x="1596" y="148"/>
                  </a:cubicBezTo>
                  <a:cubicBezTo>
                    <a:pt x="1597" y="150"/>
                    <a:pt x="1600" y="149"/>
                    <a:pt x="1602" y="149"/>
                  </a:cubicBezTo>
                  <a:cubicBezTo>
                    <a:pt x="1602" y="149"/>
                    <a:pt x="1602" y="152"/>
                    <a:pt x="1602" y="152"/>
                  </a:cubicBezTo>
                  <a:cubicBezTo>
                    <a:pt x="1604" y="152"/>
                    <a:pt x="1605" y="152"/>
                    <a:pt x="1607" y="152"/>
                  </a:cubicBezTo>
                  <a:cubicBezTo>
                    <a:pt x="1608" y="152"/>
                    <a:pt x="1612" y="152"/>
                    <a:pt x="1610" y="154"/>
                  </a:cubicBezTo>
                  <a:cubicBezTo>
                    <a:pt x="1612" y="155"/>
                    <a:pt x="1613" y="151"/>
                    <a:pt x="1614" y="153"/>
                  </a:cubicBezTo>
                  <a:cubicBezTo>
                    <a:pt x="1614" y="154"/>
                    <a:pt x="1613" y="154"/>
                    <a:pt x="1613" y="154"/>
                  </a:cubicBezTo>
                  <a:cubicBezTo>
                    <a:pt x="1614" y="154"/>
                    <a:pt x="1616" y="154"/>
                    <a:pt x="1617" y="154"/>
                  </a:cubicBezTo>
                  <a:cubicBezTo>
                    <a:pt x="1617" y="155"/>
                    <a:pt x="1617" y="155"/>
                    <a:pt x="1617" y="156"/>
                  </a:cubicBezTo>
                  <a:cubicBezTo>
                    <a:pt x="1620" y="155"/>
                    <a:pt x="1624" y="157"/>
                    <a:pt x="1627" y="158"/>
                  </a:cubicBezTo>
                  <a:cubicBezTo>
                    <a:pt x="1629" y="158"/>
                    <a:pt x="1635" y="161"/>
                    <a:pt x="1637" y="161"/>
                  </a:cubicBezTo>
                  <a:cubicBezTo>
                    <a:pt x="1637" y="161"/>
                    <a:pt x="1637" y="162"/>
                    <a:pt x="1637" y="162"/>
                  </a:cubicBezTo>
                  <a:cubicBezTo>
                    <a:pt x="1637" y="162"/>
                    <a:pt x="1638" y="162"/>
                    <a:pt x="1638" y="162"/>
                  </a:cubicBezTo>
                  <a:cubicBezTo>
                    <a:pt x="1638" y="164"/>
                    <a:pt x="1637" y="164"/>
                    <a:pt x="1636" y="165"/>
                  </a:cubicBezTo>
                  <a:cubicBezTo>
                    <a:pt x="1637" y="165"/>
                    <a:pt x="1640" y="166"/>
                    <a:pt x="1639" y="163"/>
                  </a:cubicBezTo>
                  <a:cubicBezTo>
                    <a:pt x="1641" y="163"/>
                    <a:pt x="1642" y="163"/>
                    <a:pt x="1642" y="165"/>
                  </a:cubicBezTo>
                  <a:cubicBezTo>
                    <a:pt x="1641" y="164"/>
                    <a:pt x="1641" y="165"/>
                    <a:pt x="1641" y="165"/>
                  </a:cubicBezTo>
                  <a:cubicBezTo>
                    <a:pt x="1641" y="166"/>
                    <a:pt x="1641" y="167"/>
                    <a:pt x="1641" y="169"/>
                  </a:cubicBezTo>
                  <a:cubicBezTo>
                    <a:pt x="1641" y="169"/>
                    <a:pt x="1642" y="169"/>
                    <a:pt x="1643" y="169"/>
                  </a:cubicBezTo>
                  <a:cubicBezTo>
                    <a:pt x="1642" y="169"/>
                    <a:pt x="1641" y="170"/>
                    <a:pt x="1642" y="171"/>
                  </a:cubicBezTo>
                  <a:cubicBezTo>
                    <a:pt x="1642" y="172"/>
                    <a:pt x="1640" y="172"/>
                    <a:pt x="1640" y="173"/>
                  </a:cubicBezTo>
                  <a:cubicBezTo>
                    <a:pt x="1641" y="173"/>
                    <a:pt x="1643" y="172"/>
                    <a:pt x="1644" y="173"/>
                  </a:cubicBezTo>
                  <a:cubicBezTo>
                    <a:pt x="1646" y="174"/>
                    <a:pt x="1645" y="174"/>
                    <a:pt x="1645" y="176"/>
                  </a:cubicBezTo>
                  <a:cubicBezTo>
                    <a:pt x="1646" y="176"/>
                    <a:pt x="1648" y="175"/>
                    <a:pt x="1648" y="174"/>
                  </a:cubicBezTo>
                  <a:cubicBezTo>
                    <a:pt x="1652" y="174"/>
                    <a:pt x="1648" y="176"/>
                    <a:pt x="1649" y="177"/>
                  </a:cubicBezTo>
                  <a:cubicBezTo>
                    <a:pt x="1651" y="179"/>
                    <a:pt x="1650" y="175"/>
                    <a:pt x="1652" y="175"/>
                  </a:cubicBezTo>
                  <a:cubicBezTo>
                    <a:pt x="1652" y="173"/>
                    <a:pt x="1648" y="173"/>
                    <a:pt x="1647" y="172"/>
                  </a:cubicBezTo>
                  <a:cubicBezTo>
                    <a:pt x="1648" y="172"/>
                    <a:pt x="1649" y="172"/>
                    <a:pt x="1650" y="172"/>
                  </a:cubicBezTo>
                  <a:cubicBezTo>
                    <a:pt x="1650" y="170"/>
                    <a:pt x="1649" y="169"/>
                    <a:pt x="1647" y="168"/>
                  </a:cubicBezTo>
                  <a:cubicBezTo>
                    <a:pt x="1647" y="168"/>
                    <a:pt x="1647" y="168"/>
                    <a:pt x="1647" y="168"/>
                  </a:cubicBezTo>
                  <a:cubicBezTo>
                    <a:pt x="1646" y="168"/>
                    <a:pt x="1644" y="168"/>
                    <a:pt x="1643" y="167"/>
                  </a:cubicBezTo>
                  <a:cubicBezTo>
                    <a:pt x="1646" y="167"/>
                    <a:pt x="1649" y="167"/>
                    <a:pt x="1652" y="167"/>
                  </a:cubicBezTo>
                  <a:cubicBezTo>
                    <a:pt x="1653" y="167"/>
                    <a:pt x="1654" y="167"/>
                    <a:pt x="1655" y="167"/>
                  </a:cubicBezTo>
                  <a:cubicBezTo>
                    <a:pt x="1657" y="168"/>
                    <a:pt x="1657" y="168"/>
                    <a:pt x="1657" y="170"/>
                  </a:cubicBezTo>
                  <a:cubicBezTo>
                    <a:pt x="1657" y="170"/>
                    <a:pt x="1658" y="170"/>
                    <a:pt x="1658" y="170"/>
                  </a:cubicBezTo>
                  <a:cubicBezTo>
                    <a:pt x="1657" y="167"/>
                    <a:pt x="1659" y="167"/>
                    <a:pt x="1660" y="167"/>
                  </a:cubicBezTo>
                  <a:cubicBezTo>
                    <a:pt x="1660" y="168"/>
                    <a:pt x="1659" y="168"/>
                    <a:pt x="1659" y="168"/>
                  </a:cubicBezTo>
                  <a:cubicBezTo>
                    <a:pt x="1660" y="169"/>
                    <a:pt x="1661" y="169"/>
                    <a:pt x="1663" y="168"/>
                  </a:cubicBezTo>
                  <a:cubicBezTo>
                    <a:pt x="1663" y="169"/>
                    <a:pt x="1663" y="169"/>
                    <a:pt x="1662" y="170"/>
                  </a:cubicBezTo>
                  <a:cubicBezTo>
                    <a:pt x="1666" y="168"/>
                    <a:pt x="1668" y="168"/>
                    <a:pt x="1672" y="168"/>
                  </a:cubicBezTo>
                  <a:cubicBezTo>
                    <a:pt x="1674" y="168"/>
                    <a:pt x="1672" y="169"/>
                    <a:pt x="1673" y="170"/>
                  </a:cubicBezTo>
                  <a:cubicBezTo>
                    <a:pt x="1674" y="172"/>
                    <a:pt x="1675" y="171"/>
                    <a:pt x="1676" y="171"/>
                  </a:cubicBezTo>
                  <a:cubicBezTo>
                    <a:pt x="1676" y="171"/>
                    <a:pt x="1676" y="172"/>
                    <a:pt x="1676" y="172"/>
                  </a:cubicBezTo>
                  <a:cubicBezTo>
                    <a:pt x="1677" y="174"/>
                    <a:pt x="1680" y="174"/>
                    <a:pt x="1682" y="175"/>
                  </a:cubicBezTo>
                  <a:cubicBezTo>
                    <a:pt x="1684" y="175"/>
                    <a:pt x="1685" y="177"/>
                    <a:pt x="1687" y="177"/>
                  </a:cubicBezTo>
                  <a:cubicBezTo>
                    <a:pt x="1687" y="177"/>
                    <a:pt x="1687" y="177"/>
                    <a:pt x="1686" y="177"/>
                  </a:cubicBezTo>
                  <a:cubicBezTo>
                    <a:pt x="1688" y="178"/>
                    <a:pt x="1695" y="177"/>
                    <a:pt x="1691" y="181"/>
                  </a:cubicBezTo>
                  <a:close/>
                  <a:moveTo>
                    <a:pt x="1240" y="112"/>
                  </a:moveTo>
                  <a:cubicBezTo>
                    <a:pt x="1240" y="112"/>
                    <a:pt x="1241" y="112"/>
                    <a:pt x="1241" y="112"/>
                  </a:cubicBezTo>
                  <a:cubicBezTo>
                    <a:pt x="1241" y="112"/>
                    <a:pt x="1240" y="112"/>
                    <a:pt x="1240" y="112"/>
                  </a:cubicBezTo>
                  <a:close/>
                  <a:moveTo>
                    <a:pt x="1665" y="185"/>
                  </a:moveTo>
                  <a:cubicBezTo>
                    <a:pt x="1665" y="186"/>
                    <a:pt x="1665" y="186"/>
                    <a:pt x="1665" y="186"/>
                  </a:cubicBezTo>
                  <a:cubicBezTo>
                    <a:pt x="1665" y="186"/>
                    <a:pt x="1665" y="186"/>
                    <a:pt x="1665" y="185"/>
                  </a:cubicBezTo>
                  <a:close/>
                  <a:moveTo>
                    <a:pt x="1169" y="119"/>
                  </a:moveTo>
                  <a:cubicBezTo>
                    <a:pt x="1170" y="119"/>
                    <a:pt x="1170" y="119"/>
                    <a:pt x="1170" y="119"/>
                  </a:cubicBezTo>
                  <a:cubicBezTo>
                    <a:pt x="1170" y="119"/>
                    <a:pt x="1170" y="119"/>
                    <a:pt x="1169" y="119"/>
                  </a:cubicBezTo>
                  <a:close/>
                  <a:moveTo>
                    <a:pt x="1162" y="306"/>
                  </a:moveTo>
                  <a:cubicBezTo>
                    <a:pt x="1161" y="306"/>
                    <a:pt x="1159" y="306"/>
                    <a:pt x="1158" y="306"/>
                  </a:cubicBezTo>
                  <a:cubicBezTo>
                    <a:pt x="1160" y="305"/>
                    <a:pt x="1161" y="304"/>
                    <a:pt x="1163" y="304"/>
                  </a:cubicBezTo>
                  <a:cubicBezTo>
                    <a:pt x="1163" y="305"/>
                    <a:pt x="1161" y="305"/>
                    <a:pt x="1162" y="306"/>
                  </a:cubicBezTo>
                  <a:close/>
                  <a:moveTo>
                    <a:pt x="1170" y="304"/>
                  </a:moveTo>
                  <a:cubicBezTo>
                    <a:pt x="1171" y="305"/>
                    <a:pt x="1172" y="305"/>
                    <a:pt x="1173" y="305"/>
                  </a:cubicBezTo>
                  <a:cubicBezTo>
                    <a:pt x="1172" y="306"/>
                    <a:pt x="1170" y="309"/>
                    <a:pt x="1169" y="310"/>
                  </a:cubicBezTo>
                  <a:cubicBezTo>
                    <a:pt x="1167" y="310"/>
                    <a:pt x="1167" y="310"/>
                    <a:pt x="1167" y="309"/>
                  </a:cubicBezTo>
                  <a:cubicBezTo>
                    <a:pt x="1166" y="307"/>
                    <a:pt x="1165" y="308"/>
                    <a:pt x="1164" y="307"/>
                  </a:cubicBezTo>
                  <a:cubicBezTo>
                    <a:pt x="1165" y="306"/>
                    <a:pt x="1166" y="305"/>
                    <a:pt x="1168" y="303"/>
                  </a:cubicBezTo>
                  <a:cubicBezTo>
                    <a:pt x="1169" y="303"/>
                    <a:pt x="1170" y="303"/>
                    <a:pt x="1171" y="303"/>
                  </a:cubicBezTo>
                  <a:cubicBezTo>
                    <a:pt x="1170" y="304"/>
                    <a:pt x="1170" y="304"/>
                    <a:pt x="1170" y="30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Romania">
              <a:extLst>
                <a:ext uri="{FF2B5EF4-FFF2-40B4-BE49-F238E27FC236}">
                  <a16:creationId xmlns:a16="http://schemas.microsoft.com/office/drawing/2014/main" id="{7BEF3171-CCB1-897D-DF27-547925E1A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795" y="1465100"/>
              <a:ext cx="225480" cy="126960"/>
            </a:xfrm>
            <a:custGeom>
              <a:avLst/>
              <a:gdLst>
                <a:gd name="T0" fmla="*/ 84 w 94"/>
                <a:gd name="T1" fmla="*/ 33 h 53"/>
                <a:gd name="T2" fmla="*/ 80 w 94"/>
                <a:gd name="T3" fmla="*/ 33 h 53"/>
                <a:gd name="T4" fmla="*/ 77 w 94"/>
                <a:gd name="T5" fmla="*/ 31 h 53"/>
                <a:gd name="T6" fmla="*/ 75 w 94"/>
                <a:gd name="T7" fmla="*/ 13 h 53"/>
                <a:gd name="T8" fmla="*/ 68 w 94"/>
                <a:gd name="T9" fmla="*/ 6 h 53"/>
                <a:gd name="T10" fmla="*/ 66 w 94"/>
                <a:gd name="T11" fmla="*/ 0 h 53"/>
                <a:gd name="T12" fmla="*/ 61 w 94"/>
                <a:gd name="T13" fmla="*/ 0 h 53"/>
                <a:gd name="T14" fmla="*/ 53 w 94"/>
                <a:gd name="T15" fmla="*/ 4 h 53"/>
                <a:gd name="T16" fmla="*/ 45 w 94"/>
                <a:gd name="T17" fmla="*/ 6 h 53"/>
                <a:gd name="T18" fmla="*/ 38 w 94"/>
                <a:gd name="T19" fmla="*/ 4 h 53"/>
                <a:gd name="T20" fmla="*/ 28 w 94"/>
                <a:gd name="T21" fmla="*/ 2 h 53"/>
                <a:gd name="T22" fmla="*/ 25 w 94"/>
                <a:gd name="T23" fmla="*/ 3 h 53"/>
                <a:gd name="T24" fmla="*/ 20 w 94"/>
                <a:gd name="T25" fmla="*/ 6 h 53"/>
                <a:gd name="T26" fmla="*/ 14 w 94"/>
                <a:gd name="T27" fmla="*/ 13 h 53"/>
                <a:gd name="T28" fmla="*/ 11 w 94"/>
                <a:gd name="T29" fmla="*/ 19 h 53"/>
                <a:gd name="T30" fmla="*/ 9 w 94"/>
                <a:gd name="T31" fmla="*/ 22 h 53"/>
                <a:gd name="T32" fmla="*/ 3 w 94"/>
                <a:gd name="T33" fmla="*/ 23 h 53"/>
                <a:gd name="T34" fmla="*/ 0 w 94"/>
                <a:gd name="T35" fmla="*/ 24 h 53"/>
                <a:gd name="T36" fmla="*/ 5 w 94"/>
                <a:gd name="T37" fmla="*/ 28 h 53"/>
                <a:gd name="T38" fmla="*/ 9 w 94"/>
                <a:gd name="T39" fmla="*/ 34 h 53"/>
                <a:gd name="T40" fmla="*/ 11 w 94"/>
                <a:gd name="T41" fmla="*/ 40 h 53"/>
                <a:gd name="T42" fmla="*/ 13 w 94"/>
                <a:gd name="T43" fmla="*/ 41 h 53"/>
                <a:gd name="T44" fmla="*/ 17 w 94"/>
                <a:gd name="T45" fmla="*/ 43 h 53"/>
                <a:gd name="T46" fmla="*/ 24 w 94"/>
                <a:gd name="T47" fmla="*/ 42 h 53"/>
                <a:gd name="T48" fmla="*/ 23 w 94"/>
                <a:gd name="T49" fmla="*/ 45 h 53"/>
                <a:gd name="T50" fmla="*/ 27 w 94"/>
                <a:gd name="T51" fmla="*/ 48 h 53"/>
                <a:gd name="T52" fmla="*/ 28 w 94"/>
                <a:gd name="T53" fmla="*/ 50 h 53"/>
                <a:gd name="T54" fmla="*/ 41 w 94"/>
                <a:gd name="T55" fmla="*/ 52 h 53"/>
                <a:gd name="T56" fmla="*/ 50 w 94"/>
                <a:gd name="T57" fmla="*/ 53 h 53"/>
                <a:gd name="T58" fmla="*/ 55 w 94"/>
                <a:gd name="T59" fmla="*/ 52 h 53"/>
                <a:gd name="T60" fmla="*/ 69 w 94"/>
                <a:gd name="T61" fmla="*/ 48 h 53"/>
                <a:gd name="T62" fmla="*/ 75 w 94"/>
                <a:gd name="T63" fmla="*/ 49 h 53"/>
                <a:gd name="T64" fmla="*/ 78 w 94"/>
                <a:gd name="T65" fmla="*/ 50 h 53"/>
                <a:gd name="T66" fmla="*/ 83 w 94"/>
                <a:gd name="T67" fmla="*/ 48 h 53"/>
                <a:gd name="T68" fmla="*/ 83 w 94"/>
                <a:gd name="T69" fmla="*/ 43 h 53"/>
                <a:gd name="T70" fmla="*/ 86 w 94"/>
                <a:gd name="T71" fmla="*/ 41 h 53"/>
                <a:gd name="T72" fmla="*/ 88 w 94"/>
                <a:gd name="T73" fmla="*/ 40 h 53"/>
                <a:gd name="T74" fmla="*/ 94 w 94"/>
                <a:gd name="T75" fmla="*/ 35 h 53"/>
                <a:gd name="T76" fmla="*/ 94 w 94"/>
                <a:gd name="T77" fmla="*/ 32 h 53"/>
                <a:gd name="T78" fmla="*/ 88 w 94"/>
                <a:gd name="T79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53">
                  <a:moveTo>
                    <a:pt x="88" y="32"/>
                  </a:moveTo>
                  <a:cubicBezTo>
                    <a:pt x="87" y="33"/>
                    <a:pt x="86" y="33"/>
                    <a:pt x="84" y="33"/>
                  </a:cubicBezTo>
                  <a:cubicBezTo>
                    <a:pt x="85" y="34"/>
                    <a:pt x="84" y="34"/>
                    <a:pt x="85" y="35"/>
                  </a:cubicBezTo>
                  <a:cubicBezTo>
                    <a:pt x="82" y="35"/>
                    <a:pt x="82" y="34"/>
                    <a:pt x="80" y="33"/>
                  </a:cubicBezTo>
                  <a:cubicBezTo>
                    <a:pt x="80" y="33"/>
                    <a:pt x="79" y="33"/>
                    <a:pt x="79" y="32"/>
                  </a:cubicBezTo>
                  <a:cubicBezTo>
                    <a:pt x="78" y="31"/>
                    <a:pt x="77" y="31"/>
                    <a:pt x="77" y="31"/>
                  </a:cubicBezTo>
                  <a:cubicBezTo>
                    <a:pt x="77" y="27"/>
                    <a:pt x="77" y="24"/>
                    <a:pt x="79" y="20"/>
                  </a:cubicBezTo>
                  <a:cubicBezTo>
                    <a:pt x="79" y="18"/>
                    <a:pt x="78" y="14"/>
                    <a:pt x="75" y="13"/>
                  </a:cubicBezTo>
                  <a:cubicBezTo>
                    <a:pt x="73" y="12"/>
                    <a:pt x="69" y="8"/>
                    <a:pt x="70" y="6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8" y="5"/>
                    <a:pt x="69" y="3"/>
                    <a:pt x="68" y="3"/>
                  </a:cubicBezTo>
                  <a:cubicBezTo>
                    <a:pt x="67" y="2"/>
                    <a:pt x="65" y="2"/>
                    <a:pt x="66" y="0"/>
                  </a:cubicBezTo>
                  <a:cubicBezTo>
                    <a:pt x="65" y="0"/>
                    <a:pt x="64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59" y="0"/>
                    <a:pt x="59" y="2"/>
                    <a:pt x="58" y="3"/>
                  </a:cubicBezTo>
                  <a:cubicBezTo>
                    <a:pt x="57" y="3"/>
                    <a:pt x="54" y="4"/>
                    <a:pt x="53" y="4"/>
                  </a:cubicBezTo>
                  <a:cubicBezTo>
                    <a:pt x="52" y="4"/>
                    <a:pt x="51" y="4"/>
                    <a:pt x="49" y="4"/>
                  </a:cubicBezTo>
                  <a:cubicBezTo>
                    <a:pt x="47" y="4"/>
                    <a:pt x="47" y="6"/>
                    <a:pt x="45" y="6"/>
                  </a:cubicBezTo>
                  <a:cubicBezTo>
                    <a:pt x="44" y="5"/>
                    <a:pt x="42" y="3"/>
                    <a:pt x="42" y="3"/>
                  </a:cubicBezTo>
                  <a:cubicBezTo>
                    <a:pt x="40" y="3"/>
                    <a:pt x="40" y="5"/>
                    <a:pt x="38" y="4"/>
                  </a:cubicBezTo>
                  <a:cubicBezTo>
                    <a:pt x="36" y="4"/>
                    <a:pt x="37" y="2"/>
                    <a:pt x="35" y="5"/>
                  </a:cubicBezTo>
                  <a:cubicBezTo>
                    <a:pt x="33" y="3"/>
                    <a:pt x="30" y="3"/>
                    <a:pt x="28" y="2"/>
                  </a:cubicBezTo>
                  <a:cubicBezTo>
                    <a:pt x="28" y="2"/>
                    <a:pt x="28" y="3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3"/>
                    <a:pt x="24" y="6"/>
                    <a:pt x="23" y="6"/>
                  </a:cubicBezTo>
                  <a:cubicBezTo>
                    <a:pt x="22" y="6"/>
                    <a:pt x="21" y="5"/>
                    <a:pt x="20" y="6"/>
                  </a:cubicBezTo>
                  <a:cubicBezTo>
                    <a:pt x="17" y="7"/>
                    <a:pt x="16" y="9"/>
                    <a:pt x="16" y="11"/>
                  </a:cubicBezTo>
                  <a:cubicBezTo>
                    <a:pt x="15" y="11"/>
                    <a:pt x="14" y="12"/>
                    <a:pt x="14" y="13"/>
                  </a:cubicBezTo>
                  <a:cubicBezTo>
                    <a:pt x="13" y="14"/>
                    <a:pt x="13" y="14"/>
                    <a:pt x="14" y="15"/>
                  </a:cubicBezTo>
                  <a:cubicBezTo>
                    <a:pt x="12" y="14"/>
                    <a:pt x="11" y="17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9" y="20"/>
                    <a:pt x="9" y="21"/>
                    <a:pt x="9" y="22"/>
                  </a:cubicBezTo>
                  <a:cubicBezTo>
                    <a:pt x="8" y="21"/>
                    <a:pt x="8" y="23"/>
                    <a:pt x="7" y="23"/>
                  </a:cubicBezTo>
                  <a:cubicBezTo>
                    <a:pt x="6" y="23"/>
                    <a:pt x="5" y="23"/>
                    <a:pt x="3" y="23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4" y="24"/>
                    <a:pt x="2" y="24"/>
                    <a:pt x="0" y="24"/>
                  </a:cubicBezTo>
                  <a:cubicBezTo>
                    <a:pt x="0" y="26"/>
                    <a:pt x="2" y="26"/>
                    <a:pt x="3" y="28"/>
                  </a:cubicBezTo>
                  <a:cubicBezTo>
                    <a:pt x="4" y="28"/>
                    <a:pt x="4" y="27"/>
                    <a:pt x="5" y="28"/>
                  </a:cubicBezTo>
                  <a:cubicBezTo>
                    <a:pt x="5" y="29"/>
                    <a:pt x="4" y="31"/>
                    <a:pt x="5" y="32"/>
                  </a:cubicBezTo>
                  <a:cubicBezTo>
                    <a:pt x="5" y="34"/>
                    <a:pt x="7" y="34"/>
                    <a:pt x="9" y="34"/>
                  </a:cubicBezTo>
                  <a:cubicBezTo>
                    <a:pt x="11" y="35"/>
                    <a:pt x="13" y="35"/>
                    <a:pt x="10" y="37"/>
                  </a:cubicBezTo>
                  <a:cubicBezTo>
                    <a:pt x="14" y="37"/>
                    <a:pt x="9" y="40"/>
                    <a:pt x="11" y="40"/>
                  </a:cubicBezTo>
                  <a:cubicBezTo>
                    <a:pt x="11" y="40"/>
                    <a:pt x="12" y="40"/>
                    <a:pt x="12" y="40"/>
                  </a:cubicBezTo>
                  <a:cubicBezTo>
                    <a:pt x="13" y="40"/>
                    <a:pt x="12" y="41"/>
                    <a:pt x="13" y="41"/>
                  </a:cubicBezTo>
                  <a:cubicBezTo>
                    <a:pt x="14" y="41"/>
                    <a:pt x="15" y="41"/>
                    <a:pt x="16" y="41"/>
                  </a:cubicBezTo>
                  <a:cubicBezTo>
                    <a:pt x="16" y="41"/>
                    <a:pt x="17" y="42"/>
                    <a:pt x="17" y="43"/>
                  </a:cubicBezTo>
                  <a:cubicBezTo>
                    <a:pt x="19" y="43"/>
                    <a:pt x="19" y="42"/>
                    <a:pt x="20" y="41"/>
                  </a:cubicBezTo>
                  <a:cubicBezTo>
                    <a:pt x="21" y="39"/>
                    <a:pt x="23" y="41"/>
                    <a:pt x="24" y="42"/>
                  </a:cubicBezTo>
                  <a:cubicBezTo>
                    <a:pt x="23" y="43"/>
                    <a:pt x="22" y="43"/>
                    <a:pt x="21" y="43"/>
                  </a:cubicBezTo>
                  <a:cubicBezTo>
                    <a:pt x="22" y="45"/>
                    <a:pt x="22" y="44"/>
                    <a:pt x="23" y="45"/>
                  </a:cubicBezTo>
                  <a:cubicBezTo>
                    <a:pt x="24" y="46"/>
                    <a:pt x="24" y="46"/>
                    <a:pt x="25" y="46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6" y="48"/>
                    <a:pt x="26" y="49"/>
                    <a:pt x="26" y="50"/>
                  </a:cubicBezTo>
                  <a:cubicBezTo>
                    <a:pt x="26" y="51"/>
                    <a:pt x="28" y="50"/>
                    <a:pt x="28" y="50"/>
                  </a:cubicBezTo>
                  <a:cubicBezTo>
                    <a:pt x="31" y="50"/>
                    <a:pt x="33" y="51"/>
                    <a:pt x="35" y="52"/>
                  </a:cubicBezTo>
                  <a:cubicBezTo>
                    <a:pt x="37" y="52"/>
                    <a:pt x="39" y="52"/>
                    <a:pt x="41" y="52"/>
                  </a:cubicBezTo>
                  <a:cubicBezTo>
                    <a:pt x="43" y="52"/>
                    <a:pt x="46" y="52"/>
                    <a:pt x="48" y="52"/>
                  </a:cubicBezTo>
                  <a:cubicBezTo>
                    <a:pt x="49" y="51"/>
                    <a:pt x="49" y="53"/>
                    <a:pt x="50" y="53"/>
                  </a:cubicBezTo>
                  <a:cubicBezTo>
                    <a:pt x="51" y="53"/>
                    <a:pt x="52" y="53"/>
                    <a:pt x="53" y="53"/>
                  </a:cubicBezTo>
                  <a:cubicBezTo>
                    <a:pt x="54" y="53"/>
                    <a:pt x="55" y="53"/>
                    <a:pt x="55" y="52"/>
                  </a:cubicBezTo>
                  <a:cubicBezTo>
                    <a:pt x="56" y="51"/>
                    <a:pt x="57" y="50"/>
                    <a:pt x="58" y="49"/>
                  </a:cubicBezTo>
                  <a:cubicBezTo>
                    <a:pt x="59" y="48"/>
                    <a:pt x="70" y="45"/>
                    <a:pt x="69" y="48"/>
                  </a:cubicBezTo>
                  <a:cubicBezTo>
                    <a:pt x="70" y="48"/>
                    <a:pt x="72" y="47"/>
                    <a:pt x="73" y="48"/>
                  </a:cubicBezTo>
                  <a:cubicBezTo>
                    <a:pt x="74" y="48"/>
                    <a:pt x="74" y="50"/>
                    <a:pt x="75" y="49"/>
                  </a:cubicBezTo>
                  <a:cubicBezTo>
                    <a:pt x="75" y="49"/>
                    <a:pt x="75" y="48"/>
                    <a:pt x="75" y="48"/>
                  </a:cubicBezTo>
                  <a:cubicBezTo>
                    <a:pt x="77" y="49"/>
                    <a:pt x="76" y="50"/>
                    <a:pt x="78" y="50"/>
                  </a:cubicBezTo>
                  <a:cubicBezTo>
                    <a:pt x="79" y="50"/>
                    <a:pt x="81" y="52"/>
                    <a:pt x="82" y="52"/>
                  </a:cubicBezTo>
                  <a:cubicBezTo>
                    <a:pt x="82" y="51"/>
                    <a:pt x="83" y="50"/>
                    <a:pt x="83" y="48"/>
                  </a:cubicBezTo>
                  <a:cubicBezTo>
                    <a:pt x="83" y="46"/>
                    <a:pt x="83" y="45"/>
                    <a:pt x="85" y="43"/>
                  </a:cubicBezTo>
                  <a:cubicBezTo>
                    <a:pt x="84" y="43"/>
                    <a:pt x="84" y="43"/>
                    <a:pt x="83" y="43"/>
                  </a:cubicBezTo>
                  <a:cubicBezTo>
                    <a:pt x="84" y="42"/>
                    <a:pt x="85" y="41"/>
                    <a:pt x="84" y="40"/>
                  </a:cubicBezTo>
                  <a:cubicBezTo>
                    <a:pt x="85" y="40"/>
                    <a:pt x="86" y="41"/>
                    <a:pt x="86" y="41"/>
                  </a:cubicBezTo>
                  <a:cubicBezTo>
                    <a:pt x="86" y="40"/>
                    <a:pt x="86" y="39"/>
                    <a:pt x="86" y="37"/>
                  </a:cubicBezTo>
                  <a:cubicBezTo>
                    <a:pt x="88" y="37"/>
                    <a:pt x="88" y="38"/>
                    <a:pt x="88" y="40"/>
                  </a:cubicBezTo>
                  <a:cubicBezTo>
                    <a:pt x="89" y="40"/>
                    <a:pt x="93" y="39"/>
                    <a:pt x="93" y="39"/>
                  </a:cubicBezTo>
                  <a:cubicBezTo>
                    <a:pt x="93" y="37"/>
                    <a:pt x="92" y="36"/>
                    <a:pt x="94" y="35"/>
                  </a:cubicBezTo>
                  <a:cubicBezTo>
                    <a:pt x="93" y="35"/>
                    <a:pt x="93" y="35"/>
                    <a:pt x="92" y="35"/>
                  </a:cubicBezTo>
                  <a:cubicBezTo>
                    <a:pt x="93" y="34"/>
                    <a:pt x="93" y="33"/>
                    <a:pt x="94" y="32"/>
                  </a:cubicBezTo>
                  <a:cubicBezTo>
                    <a:pt x="94" y="32"/>
                    <a:pt x="93" y="32"/>
                    <a:pt x="93" y="32"/>
                  </a:cubicBezTo>
                  <a:cubicBezTo>
                    <a:pt x="92" y="32"/>
                    <a:pt x="89" y="32"/>
                    <a:pt x="88" y="3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Qatar">
              <a:extLst>
                <a:ext uri="{FF2B5EF4-FFF2-40B4-BE49-F238E27FC236}">
                  <a16:creationId xmlns:a16="http://schemas.microsoft.com/office/drawing/2014/main" id="{8B388D5E-0608-6179-5E9E-71C97AEF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051" y="2069428"/>
              <a:ext cx="21330" cy="43674"/>
            </a:xfrm>
            <a:custGeom>
              <a:avLst/>
              <a:gdLst>
                <a:gd name="T0" fmla="*/ 6 w 9"/>
                <a:gd name="T1" fmla="*/ 17 h 18"/>
                <a:gd name="T2" fmla="*/ 7 w 9"/>
                <a:gd name="T3" fmla="*/ 16 h 18"/>
                <a:gd name="T4" fmla="*/ 7 w 9"/>
                <a:gd name="T5" fmla="*/ 14 h 18"/>
                <a:gd name="T6" fmla="*/ 8 w 9"/>
                <a:gd name="T7" fmla="*/ 11 h 18"/>
                <a:gd name="T8" fmla="*/ 7 w 9"/>
                <a:gd name="T9" fmla="*/ 9 h 18"/>
                <a:gd name="T10" fmla="*/ 7 w 9"/>
                <a:gd name="T11" fmla="*/ 7 h 18"/>
                <a:gd name="T12" fmla="*/ 8 w 9"/>
                <a:gd name="T13" fmla="*/ 6 h 18"/>
                <a:gd name="T14" fmla="*/ 7 w 9"/>
                <a:gd name="T15" fmla="*/ 4 h 18"/>
                <a:gd name="T16" fmla="*/ 7 w 9"/>
                <a:gd name="T17" fmla="*/ 2 h 18"/>
                <a:gd name="T18" fmla="*/ 6 w 9"/>
                <a:gd name="T19" fmla="*/ 1 h 18"/>
                <a:gd name="T20" fmla="*/ 5 w 9"/>
                <a:gd name="T21" fmla="*/ 0 h 18"/>
                <a:gd name="T22" fmla="*/ 2 w 9"/>
                <a:gd name="T23" fmla="*/ 4 h 18"/>
                <a:gd name="T24" fmla="*/ 2 w 9"/>
                <a:gd name="T25" fmla="*/ 5 h 18"/>
                <a:gd name="T26" fmla="*/ 1 w 9"/>
                <a:gd name="T27" fmla="*/ 7 h 18"/>
                <a:gd name="T28" fmla="*/ 0 w 9"/>
                <a:gd name="T29" fmla="*/ 5 h 18"/>
                <a:gd name="T30" fmla="*/ 0 w 9"/>
                <a:gd name="T31" fmla="*/ 12 h 18"/>
                <a:gd name="T32" fmla="*/ 0 w 9"/>
                <a:gd name="T33" fmla="*/ 16 h 18"/>
                <a:gd name="T34" fmla="*/ 6 w 9"/>
                <a:gd name="T3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18">
                  <a:moveTo>
                    <a:pt x="6" y="17"/>
                  </a:moveTo>
                  <a:cubicBezTo>
                    <a:pt x="7" y="17"/>
                    <a:pt x="7" y="16"/>
                    <a:pt x="7" y="16"/>
                  </a:cubicBezTo>
                  <a:cubicBezTo>
                    <a:pt x="7" y="15"/>
                    <a:pt x="6" y="14"/>
                    <a:pt x="7" y="14"/>
                  </a:cubicBezTo>
                  <a:cubicBezTo>
                    <a:pt x="8" y="13"/>
                    <a:pt x="8" y="13"/>
                    <a:pt x="8" y="11"/>
                  </a:cubicBezTo>
                  <a:cubicBezTo>
                    <a:pt x="8" y="10"/>
                    <a:pt x="8" y="10"/>
                    <a:pt x="7" y="9"/>
                  </a:cubicBezTo>
                  <a:cubicBezTo>
                    <a:pt x="6" y="9"/>
                    <a:pt x="7" y="8"/>
                    <a:pt x="7" y="7"/>
                  </a:cubicBezTo>
                  <a:cubicBezTo>
                    <a:pt x="7" y="6"/>
                    <a:pt x="6" y="6"/>
                    <a:pt x="8" y="6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8" y="4"/>
                    <a:pt x="7" y="3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6" y="0"/>
                    <a:pt x="5" y="0"/>
                  </a:cubicBezTo>
                  <a:cubicBezTo>
                    <a:pt x="4" y="0"/>
                    <a:pt x="0" y="2"/>
                    <a:pt x="2" y="4"/>
                  </a:cubicBezTo>
                  <a:cubicBezTo>
                    <a:pt x="0" y="4"/>
                    <a:pt x="0" y="6"/>
                    <a:pt x="2" y="5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4"/>
                    <a:pt x="1" y="14"/>
                    <a:pt x="0" y="16"/>
                  </a:cubicBezTo>
                  <a:cubicBezTo>
                    <a:pt x="1" y="18"/>
                    <a:pt x="4" y="17"/>
                    <a:pt x="6" y="1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Puerto Rico (USA)">
              <a:extLst>
                <a:ext uri="{FF2B5EF4-FFF2-40B4-BE49-F238E27FC236}">
                  <a16:creationId xmlns:a16="http://schemas.microsoft.com/office/drawing/2014/main" id="{9F690FD7-D309-46EA-597C-25BFF8E1C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421" y="2275611"/>
              <a:ext cx="40627" cy="19298"/>
            </a:xfrm>
            <a:custGeom>
              <a:avLst/>
              <a:gdLst>
                <a:gd name="T0" fmla="*/ 15 w 17"/>
                <a:gd name="T1" fmla="*/ 6 h 8"/>
                <a:gd name="T2" fmla="*/ 14 w 17"/>
                <a:gd name="T3" fmla="*/ 1 h 8"/>
                <a:gd name="T4" fmla="*/ 8 w 17"/>
                <a:gd name="T5" fmla="*/ 1 h 8"/>
                <a:gd name="T6" fmla="*/ 2 w 17"/>
                <a:gd name="T7" fmla="*/ 1 h 8"/>
                <a:gd name="T8" fmla="*/ 2 w 17"/>
                <a:gd name="T9" fmla="*/ 2 h 8"/>
                <a:gd name="T10" fmla="*/ 0 w 17"/>
                <a:gd name="T11" fmla="*/ 2 h 8"/>
                <a:gd name="T12" fmla="*/ 2 w 17"/>
                <a:gd name="T13" fmla="*/ 8 h 8"/>
                <a:gd name="T14" fmla="*/ 3 w 17"/>
                <a:gd name="T15" fmla="*/ 6 h 8"/>
                <a:gd name="T16" fmla="*/ 4 w 17"/>
                <a:gd name="T17" fmla="*/ 8 h 8"/>
                <a:gd name="T18" fmla="*/ 10 w 17"/>
                <a:gd name="T19" fmla="*/ 8 h 8"/>
                <a:gd name="T20" fmla="*/ 10 w 17"/>
                <a:gd name="T21" fmla="*/ 6 h 8"/>
                <a:gd name="T22" fmla="*/ 15 w 17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8">
                  <a:moveTo>
                    <a:pt x="15" y="6"/>
                  </a:moveTo>
                  <a:cubicBezTo>
                    <a:pt x="17" y="4"/>
                    <a:pt x="17" y="3"/>
                    <a:pt x="14" y="1"/>
                  </a:cubicBezTo>
                  <a:cubicBezTo>
                    <a:pt x="13" y="0"/>
                    <a:pt x="10" y="1"/>
                    <a:pt x="8" y="1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2" y="4"/>
                    <a:pt x="2" y="5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7"/>
                    <a:pt x="4" y="7"/>
                    <a:pt x="4" y="8"/>
                  </a:cubicBezTo>
                  <a:cubicBezTo>
                    <a:pt x="5" y="5"/>
                    <a:pt x="9" y="6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1" y="7"/>
                    <a:pt x="13" y="8"/>
                    <a:pt x="15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Principe (São Tomé und Príncipe)">
              <a:extLst>
                <a:ext uri="{FF2B5EF4-FFF2-40B4-BE49-F238E27FC236}">
                  <a16:creationId xmlns:a16="http://schemas.microsoft.com/office/drawing/2014/main" id="{14A7A7FC-C788-4AF6-6C59-947AE4128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35" y="2736728"/>
              <a:ext cx="10157" cy="7110"/>
            </a:xfrm>
            <a:custGeom>
              <a:avLst/>
              <a:gdLst>
                <a:gd name="T0" fmla="*/ 0 w 4"/>
                <a:gd name="T1" fmla="*/ 2 h 3"/>
                <a:gd name="T2" fmla="*/ 3 w 4"/>
                <a:gd name="T3" fmla="*/ 0 h 3"/>
                <a:gd name="T4" fmla="*/ 2 w 4"/>
                <a:gd name="T5" fmla="*/ 0 h 3"/>
                <a:gd name="T6" fmla="*/ 0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2"/>
                    <a:pt x="4" y="3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Portugal">
              <a:extLst>
                <a:ext uri="{FF2B5EF4-FFF2-40B4-BE49-F238E27FC236}">
                  <a16:creationId xmlns:a16="http://schemas.microsoft.com/office/drawing/2014/main" id="{B2E52820-7F6A-A144-8C78-49A80D24E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758" y="1630655"/>
              <a:ext cx="81254" cy="146258"/>
            </a:xfrm>
            <a:custGeom>
              <a:avLst/>
              <a:gdLst>
                <a:gd name="T0" fmla="*/ 20 w 34"/>
                <a:gd name="T1" fmla="*/ 53 h 61"/>
                <a:gd name="T2" fmla="*/ 22 w 34"/>
                <a:gd name="T3" fmla="*/ 50 h 61"/>
                <a:gd name="T4" fmla="*/ 24 w 34"/>
                <a:gd name="T5" fmla="*/ 47 h 61"/>
                <a:gd name="T6" fmla="*/ 26 w 34"/>
                <a:gd name="T7" fmla="*/ 45 h 61"/>
                <a:gd name="T8" fmla="*/ 24 w 34"/>
                <a:gd name="T9" fmla="*/ 46 h 61"/>
                <a:gd name="T10" fmla="*/ 22 w 34"/>
                <a:gd name="T11" fmla="*/ 40 h 61"/>
                <a:gd name="T12" fmla="*/ 26 w 34"/>
                <a:gd name="T13" fmla="*/ 36 h 61"/>
                <a:gd name="T14" fmla="*/ 24 w 34"/>
                <a:gd name="T15" fmla="*/ 35 h 61"/>
                <a:gd name="T16" fmla="*/ 22 w 34"/>
                <a:gd name="T17" fmla="*/ 33 h 61"/>
                <a:gd name="T18" fmla="*/ 20 w 34"/>
                <a:gd name="T19" fmla="*/ 29 h 61"/>
                <a:gd name="T20" fmla="*/ 24 w 34"/>
                <a:gd name="T21" fmla="*/ 29 h 61"/>
                <a:gd name="T22" fmla="*/ 26 w 34"/>
                <a:gd name="T23" fmla="*/ 27 h 61"/>
                <a:gd name="T24" fmla="*/ 26 w 34"/>
                <a:gd name="T25" fmla="*/ 24 h 61"/>
                <a:gd name="T26" fmla="*/ 28 w 34"/>
                <a:gd name="T27" fmla="*/ 21 h 61"/>
                <a:gd name="T28" fmla="*/ 27 w 34"/>
                <a:gd name="T29" fmla="*/ 20 h 61"/>
                <a:gd name="T30" fmla="*/ 28 w 34"/>
                <a:gd name="T31" fmla="*/ 20 h 61"/>
                <a:gd name="T32" fmla="*/ 27 w 34"/>
                <a:gd name="T33" fmla="*/ 17 h 61"/>
                <a:gd name="T34" fmla="*/ 26 w 34"/>
                <a:gd name="T35" fmla="*/ 13 h 61"/>
                <a:gd name="T36" fmla="*/ 31 w 34"/>
                <a:gd name="T37" fmla="*/ 11 h 61"/>
                <a:gd name="T38" fmla="*/ 34 w 34"/>
                <a:gd name="T39" fmla="*/ 6 h 61"/>
                <a:gd name="T40" fmla="*/ 29 w 34"/>
                <a:gd name="T41" fmla="*/ 5 h 61"/>
                <a:gd name="T42" fmla="*/ 30 w 34"/>
                <a:gd name="T43" fmla="*/ 4 h 61"/>
                <a:gd name="T44" fmla="*/ 29 w 34"/>
                <a:gd name="T45" fmla="*/ 4 h 61"/>
                <a:gd name="T46" fmla="*/ 30 w 34"/>
                <a:gd name="T47" fmla="*/ 2 h 61"/>
                <a:gd name="T48" fmla="*/ 23 w 34"/>
                <a:gd name="T49" fmla="*/ 2 h 61"/>
                <a:gd name="T50" fmla="*/ 23 w 34"/>
                <a:gd name="T51" fmla="*/ 4 h 61"/>
                <a:gd name="T52" fmla="*/ 16 w 34"/>
                <a:gd name="T53" fmla="*/ 2 h 61"/>
                <a:gd name="T54" fmla="*/ 13 w 34"/>
                <a:gd name="T55" fmla="*/ 4 h 61"/>
                <a:gd name="T56" fmla="*/ 13 w 34"/>
                <a:gd name="T57" fmla="*/ 1 h 61"/>
                <a:gd name="T58" fmla="*/ 13 w 34"/>
                <a:gd name="T59" fmla="*/ 0 h 61"/>
                <a:gd name="T60" fmla="*/ 7 w 34"/>
                <a:gd name="T61" fmla="*/ 4 h 61"/>
                <a:gd name="T62" fmla="*/ 6 w 34"/>
                <a:gd name="T63" fmla="*/ 4 h 61"/>
                <a:gd name="T64" fmla="*/ 8 w 34"/>
                <a:gd name="T65" fmla="*/ 11 h 61"/>
                <a:gd name="T66" fmla="*/ 8 w 34"/>
                <a:gd name="T67" fmla="*/ 19 h 61"/>
                <a:gd name="T68" fmla="*/ 6 w 34"/>
                <a:gd name="T69" fmla="*/ 22 h 61"/>
                <a:gd name="T70" fmla="*/ 7 w 34"/>
                <a:gd name="T71" fmla="*/ 25 h 61"/>
                <a:gd name="T72" fmla="*/ 5 w 34"/>
                <a:gd name="T73" fmla="*/ 29 h 61"/>
                <a:gd name="T74" fmla="*/ 4 w 34"/>
                <a:gd name="T75" fmla="*/ 32 h 61"/>
                <a:gd name="T76" fmla="*/ 1 w 34"/>
                <a:gd name="T77" fmla="*/ 31 h 61"/>
                <a:gd name="T78" fmla="*/ 3 w 34"/>
                <a:gd name="T79" fmla="*/ 34 h 61"/>
                <a:gd name="T80" fmla="*/ 0 w 34"/>
                <a:gd name="T81" fmla="*/ 39 h 61"/>
                <a:gd name="T82" fmla="*/ 6 w 34"/>
                <a:gd name="T83" fmla="*/ 37 h 61"/>
                <a:gd name="T84" fmla="*/ 5 w 34"/>
                <a:gd name="T85" fmla="*/ 39 h 61"/>
                <a:gd name="T86" fmla="*/ 5 w 34"/>
                <a:gd name="T87" fmla="*/ 40 h 61"/>
                <a:gd name="T88" fmla="*/ 3 w 34"/>
                <a:gd name="T89" fmla="*/ 41 h 61"/>
                <a:gd name="T90" fmla="*/ 4 w 34"/>
                <a:gd name="T91" fmla="*/ 43 h 61"/>
                <a:gd name="T92" fmla="*/ 9 w 34"/>
                <a:gd name="T93" fmla="*/ 42 h 61"/>
                <a:gd name="T94" fmla="*/ 6 w 34"/>
                <a:gd name="T95" fmla="*/ 49 h 61"/>
                <a:gd name="T96" fmla="*/ 6 w 34"/>
                <a:gd name="T97" fmla="*/ 60 h 61"/>
                <a:gd name="T98" fmla="*/ 14 w 34"/>
                <a:gd name="T99" fmla="*/ 59 h 61"/>
                <a:gd name="T100" fmla="*/ 21 w 34"/>
                <a:gd name="T101" fmla="*/ 57 h 61"/>
                <a:gd name="T102" fmla="*/ 20 w 34"/>
                <a:gd name="T103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" h="61">
                  <a:moveTo>
                    <a:pt x="20" y="53"/>
                  </a:moveTo>
                  <a:cubicBezTo>
                    <a:pt x="20" y="52"/>
                    <a:pt x="22" y="51"/>
                    <a:pt x="22" y="50"/>
                  </a:cubicBezTo>
                  <a:cubicBezTo>
                    <a:pt x="23" y="49"/>
                    <a:pt x="23" y="47"/>
                    <a:pt x="24" y="47"/>
                  </a:cubicBezTo>
                  <a:cubicBezTo>
                    <a:pt x="26" y="47"/>
                    <a:pt x="26" y="47"/>
                    <a:pt x="26" y="45"/>
                  </a:cubicBezTo>
                  <a:cubicBezTo>
                    <a:pt x="25" y="45"/>
                    <a:pt x="25" y="46"/>
                    <a:pt x="24" y="46"/>
                  </a:cubicBezTo>
                  <a:cubicBezTo>
                    <a:pt x="23" y="44"/>
                    <a:pt x="22" y="43"/>
                    <a:pt x="22" y="40"/>
                  </a:cubicBezTo>
                  <a:cubicBezTo>
                    <a:pt x="22" y="38"/>
                    <a:pt x="25" y="37"/>
                    <a:pt x="26" y="36"/>
                  </a:cubicBezTo>
                  <a:cubicBezTo>
                    <a:pt x="25" y="36"/>
                    <a:pt x="24" y="36"/>
                    <a:pt x="24" y="35"/>
                  </a:cubicBezTo>
                  <a:cubicBezTo>
                    <a:pt x="23" y="34"/>
                    <a:pt x="24" y="32"/>
                    <a:pt x="22" y="33"/>
                  </a:cubicBezTo>
                  <a:cubicBezTo>
                    <a:pt x="23" y="31"/>
                    <a:pt x="21" y="30"/>
                    <a:pt x="20" y="29"/>
                  </a:cubicBezTo>
                  <a:cubicBezTo>
                    <a:pt x="21" y="29"/>
                    <a:pt x="23" y="29"/>
                    <a:pt x="24" y="29"/>
                  </a:cubicBezTo>
                  <a:cubicBezTo>
                    <a:pt x="26" y="29"/>
                    <a:pt x="26" y="29"/>
                    <a:pt x="26" y="27"/>
                  </a:cubicBezTo>
                  <a:cubicBezTo>
                    <a:pt x="27" y="25"/>
                    <a:pt x="26" y="26"/>
                    <a:pt x="26" y="24"/>
                  </a:cubicBezTo>
                  <a:cubicBezTo>
                    <a:pt x="25" y="22"/>
                    <a:pt x="26" y="22"/>
                    <a:pt x="28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7" y="19"/>
                    <a:pt x="27" y="18"/>
                    <a:pt x="27" y="17"/>
                  </a:cubicBezTo>
                  <a:cubicBezTo>
                    <a:pt x="27" y="15"/>
                    <a:pt x="27" y="15"/>
                    <a:pt x="26" y="13"/>
                  </a:cubicBezTo>
                  <a:cubicBezTo>
                    <a:pt x="28" y="14"/>
                    <a:pt x="28" y="10"/>
                    <a:pt x="31" y="11"/>
                  </a:cubicBezTo>
                  <a:cubicBezTo>
                    <a:pt x="33" y="11"/>
                    <a:pt x="32" y="8"/>
                    <a:pt x="34" y="6"/>
                  </a:cubicBezTo>
                  <a:cubicBezTo>
                    <a:pt x="32" y="6"/>
                    <a:pt x="31" y="7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3"/>
                    <a:pt x="30" y="3"/>
                    <a:pt x="30" y="2"/>
                  </a:cubicBezTo>
                  <a:cubicBezTo>
                    <a:pt x="28" y="2"/>
                    <a:pt x="26" y="2"/>
                    <a:pt x="23" y="2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1" y="4"/>
                    <a:pt x="16" y="5"/>
                    <a:pt x="16" y="2"/>
                  </a:cubicBezTo>
                  <a:cubicBezTo>
                    <a:pt x="17" y="5"/>
                    <a:pt x="14" y="4"/>
                    <a:pt x="13" y="4"/>
                  </a:cubicBezTo>
                  <a:cubicBezTo>
                    <a:pt x="14" y="3"/>
                    <a:pt x="15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1"/>
                    <a:pt x="9" y="2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8" y="6"/>
                    <a:pt x="7" y="9"/>
                    <a:pt x="8" y="11"/>
                  </a:cubicBezTo>
                  <a:cubicBezTo>
                    <a:pt x="9" y="13"/>
                    <a:pt x="9" y="18"/>
                    <a:pt x="8" y="19"/>
                  </a:cubicBezTo>
                  <a:cubicBezTo>
                    <a:pt x="8" y="20"/>
                    <a:pt x="6" y="21"/>
                    <a:pt x="6" y="22"/>
                  </a:cubicBezTo>
                  <a:cubicBezTo>
                    <a:pt x="6" y="24"/>
                    <a:pt x="8" y="23"/>
                    <a:pt x="7" y="25"/>
                  </a:cubicBezTo>
                  <a:cubicBezTo>
                    <a:pt x="6" y="26"/>
                    <a:pt x="6" y="28"/>
                    <a:pt x="5" y="29"/>
                  </a:cubicBezTo>
                  <a:cubicBezTo>
                    <a:pt x="4" y="30"/>
                    <a:pt x="2" y="31"/>
                    <a:pt x="4" y="32"/>
                  </a:cubicBezTo>
                  <a:cubicBezTo>
                    <a:pt x="3" y="31"/>
                    <a:pt x="2" y="31"/>
                    <a:pt x="1" y="31"/>
                  </a:cubicBezTo>
                  <a:cubicBezTo>
                    <a:pt x="1" y="33"/>
                    <a:pt x="2" y="34"/>
                    <a:pt x="3" y="34"/>
                  </a:cubicBezTo>
                  <a:cubicBezTo>
                    <a:pt x="1" y="36"/>
                    <a:pt x="1" y="37"/>
                    <a:pt x="0" y="39"/>
                  </a:cubicBezTo>
                  <a:cubicBezTo>
                    <a:pt x="4" y="39"/>
                    <a:pt x="4" y="39"/>
                    <a:pt x="6" y="37"/>
                  </a:cubicBezTo>
                  <a:cubicBezTo>
                    <a:pt x="6" y="38"/>
                    <a:pt x="7" y="40"/>
                    <a:pt x="5" y="39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4" y="41"/>
                    <a:pt x="4" y="42"/>
                    <a:pt x="4" y="43"/>
                  </a:cubicBezTo>
                  <a:cubicBezTo>
                    <a:pt x="6" y="42"/>
                    <a:pt x="7" y="42"/>
                    <a:pt x="9" y="42"/>
                  </a:cubicBezTo>
                  <a:cubicBezTo>
                    <a:pt x="7" y="44"/>
                    <a:pt x="7" y="46"/>
                    <a:pt x="6" y="49"/>
                  </a:cubicBezTo>
                  <a:cubicBezTo>
                    <a:pt x="10" y="48"/>
                    <a:pt x="6" y="58"/>
                    <a:pt x="6" y="60"/>
                  </a:cubicBezTo>
                  <a:cubicBezTo>
                    <a:pt x="9" y="58"/>
                    <a:pt x="12" y="57"/>
                    <a:pt x="14" y="59"/>
                  </a:cubicBezTo>
                  <a:cubicBezTo>
                    <a:pt x="18" y="61"/>
                    <a:pt x="18" y="57"/>
                    <a:pt x="21" y="57"/>
                  </a:cubicBezTo>
                  <a:cubicBezTo>
                    <a:pt x="21" y="56"/>
                    <a:pt x="20" y="54"/>
                    <a:pt x="20" y="5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Poland">
              <a:extLst>
                <a:ext uri="{FF2B5EF4-FFF2-40B4-BE49-F238E27FC236}">
                  <a16:creationId xmlns:a16="http://schemas.microsoft.com/office/drawing/2014/main" id="{213B4BC1-B25D-F6AA-3F70-93D476E24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459" y="1285325"/>
              <a:ext cx="241731" cy="157430"/>
            </a:xfrm>
            <a:custGeom>
              <a:avLst/>
              <a:gdLst>
                <a:gd name="T0" fmla="*/ 2 w 101"/>
                <a:gd name="T1" fmla="*/ 24 h 66"/>
                <a:gd name="T2" fmla="*/ 5 w 101"/>
                <a:gd name="T3" fmla="*/ 29 h 66"/>
                <a:gd name="T4" fmla="*/ 8 w 101"/>
                <a:gd name="T5" fmla="*/ 32 h 66"/>
                <a:gd name="T6" fmla="*/ 8 w 101"/>
                <a:gd name="T7" fmla="*/ 36 h 66"/>
                <a:gd name="T8" fmla="*/ 10 w 101"/>
                <a:gd name="T9" fmla="*/ 41 h 66"/>
                <a:gd name="T10" fmla="*/ 10 w 101"/>
                <a:gd name="T11" fmla="*/ 44 h 66"/>
                <a:gd name="T12" fmla="*/ 18 w 101"/>
                <a:gd name="T13" fmla="*/ 47 h 66"/>
                <a:gd name="T14" fmla="*/ 24 w 101"/>
                <a:gd name="T15" fmla="*/ 49 h 66"/>
                <a:gd name="T16" fmla="*/ 28 w 101"/>
                <a:gd name="T17" fmla="*/ 54 h 66"/>
                <a:gd name="T18" fmla="*/ 29 w 101"/>
                <a:gd name="T19" fmla="*/ 50 h 66"/>
                <a:gd name="T20" fmla="*/ 38 w 101"/>
                <a:gd name="T21" fmla="*/ 53 h 66"/>
                <a:gd name="T22" fmla="*/ 38 w 101"/>
                <a:gd name="T23" fmla="*/ 56 h 66"/>
                <a:gd name="T24" fmla="*/ 43 w 101"/>
                <a:gd name="T25" fmla="*/ 56 h 66"/>
                <a:gd name="T26" fmla="*/ 48 w 101"/>
                <a:gd name="T27" fmla="*/ 58 h 66"/>
                <a:gd name="T28" fmla="*/ 50 w 101"/>
                <a:gd name="T29" fmla="*/ 62 h 66"/>
                <a:gd name="T30" fmla="*/ 56 w 101"/>
                <a:gd name="T31" fmla="*/ 61 h 66"/>
                <a:gd name="T32" fmla="*/ 57 w 101"/>
                <a:gd name="T33" fmla="*/ 65 h 66"/>
                <a:gd name="T34" fmla="*/ 67 w 101"/>
                <a:gd name="T35" fmla="*/ 62 h 66"/>
                <a:gd name="T36" fmla="*/ 72 w 101"/>
                <a:gd name="T37" fmla="*/ 61 h 66"/>
                <a:gd name="T38" fmla="*/ 84 w 101"/>
                <a:gd name="T39" fmla="*/ 66 h 66"/>
                <a:gd name="T40" fmla="*/ 86 w 101"/>
                <a:gd name="T41" fmla="*/ 63 h 66"/>
                <a:gd name="T42" fmla="*/ 87 w 101"/>
                <a:gd name="T43" fmla="*/ 59 h 66"/>
                <a:gd name="T44" fmla="*/ 96 w 101"/>
                <a:gd name="T45" fmla="*/ 51 h 66"/>
                <a:gd name="T46" fmla="*/ 101 w 101"/>
                <a:gd name="T47" fmla="*/ 49 h 66"/>
                <a:gd name="T48" fmla="*/ 101 w 101"/>
                <a:gd name="T49" fmla="*/ 45 h 66"/>
                <a:gd name="T50" fmla="*/ 95 w 101"/>
                <a:gd name="T51" fmla="*/ 40 h 66"/>
                <a:gd name="T52" fmla="*/ 95 w 101"/>
                <a:gd name="T53" fmla="*/ 38 h 66"/>
                <a:gd name="T54" fmla="*/ 97 w 101"/>
                <a:gd name="T55" fmla="*/ 32 h 66"/>
                <a:gd name="T56" fmla="*/ 91 w 101"/>
                <a:gd name="T57" fmla="*/ 29 h 66"/>
                <a:gd name="T58" fmla="*/ 99 w 101"/>
                <a:gd name="T59" fmla="*/ 23 h 66"/>
                <a:gd name="T60" fmla="*/ 95 w 101"/>
                <a:gd name="T61" fmla="*/ 11 h 66"/>
                <a:gd name="T62" fmla="*/ 94 w 101"/>
                <a:gd name="T63" fmla="*/ 8 h 66"/>
                <a:gd name="T64" fmla="*/ 84 w 101"/>
                <a:gd name="T65" fmla="*/ 6 h 66"/>
                <a:gd name="T66" fmla="*/ 58 w 101"/>
                <a:gd name="T67" fmla="*/ 3 h 66"/>
                <a:gd name="T68" fmla="*/ 47 w 101"/>
                <a:gd name="T69" fmla="*/ 5 h 66"/>
                <a:gd name="T70" fmla="*/ 48 w 101"/>
                <a:gd name="T71" fmla="*/ 3 h 66"/>
                <a:gd name="T72" fmla="*/ 38 w 101"/>
                <a:gd name="T73" fmla="*/ 0 h 66"/>
                <a:gd name="T74" fmla="*/ 30 w 101"/>
                <a:gd name="T75" fmla="*/ 2 h 66"/>
                <a:gd name="T76" fmla="*/ 22 w 101"/>
                <a:gd name="T77" fmla="*/ 7 h 66"/>
                <a:gd name="T78" fmla="*/ 9 w 101"/>
                <a:gd name="T79" fmla="*/ 10 h 66"/>
                <a:gd name="T80" fmla="*/ 5 w 101"/>
                <a:gd name="T81" fmla="*/ 10 h 66"/>
                <a:gd name="T82" fmla="*/ 3 w 101"/>
                <a:gd name="T83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1" h="66">
                  <a:moveTo>
                    <a:pt x="3" y="20"/>
                  </a:moveTo>
                  <a:cubicBezTo>
                    <a:pt x="2" y="21"/>
                    <a:pt x="0" y="22"/>
                    <a:pt x="2" y="24"/>
                  </a:cubicBezTo>
                  <a:cubicBezTo>
                    <a:pt x="3" y="25"/>
                    <a:pt x="5" y="26"/>
                    <a:pt x="7" y="25"/>
                  </a:cubicBezTo>
                  <a:cubicBezTo>
                    <a:pt x="6" y="27"/>
                    <a:pt x="5" y="28"/>
                    <a:pt x="5" y="29"/>
                  </a:cubicBezTo>
                  <a:cubicBezTo>
                    <a:pt x="6" y="29"/>
                    <a:pt x="6" y="29"/>
                    <a:pt x="7" y="29"/>
                  </a:cubicBezTo>
                  <a:cubicBezTo>
                    <a:pt x="6" y="31"/>
                    <a:pt x="8" y="31"/>
                    <a:pt x="8" y="32"/>
                  </a:cubicBezTo>
                  <a:cubicBezTo>
                    <a:pt x="7" y="33"/>
                    <a:pt x="6" y="34"/>
                    <a:pt x="5" y="35"/>
                  </a:cubicBezTo>
                  <a:cubicBezTo>
                    <a:pt x="6" y="35"/>
                    <a:pt x="7" y="36"/>
                    <a:pt x="8" y="36"/>
                  </a:cubicBezTo>
                  <a:cubicBezTo>
                    <a:pt x="7" y="36"/>
                    <a:pt x="7" y="37"/>
                    <a:pt x="6" y="37"/>
                  </a:cubicBezTo>
                  <a:cubicBezTo>
                    <a:pt x="9" y="38"/>
                    <a:pt x="9" y="39"/>
                    <a:pt x="10" y="41"/>
                  </a:cubicBezTo>
                  <a:cubicBezTo>
                    <a:pt x="11" y="43"/>
                    <a:pt x="9" y="44"/>
                    <a:pt x="8" y="45"/>
                  </a:cubicBezTo>
                  <a:cubicBezTo>
                    <a:pt x="9" y="45"/>
                    <a:pt x="10" y="46"/>
                    <a:pt x="10" y="44"/>
                  </a:cubicBezTo>
                  <a:cubicBezTo>
                    <a:pt x="10" y="43"/>
                    <a:pt x="12" y="44"/>
                    <a:pt x="12" y="45"/>
                  </a:cubicBezTo>
                  <a:cubicBezTo>
                    <a:pt x="13" y="47"/>
                    <a:pt x="17" y="47"/>
                    <a:pt x="18" y="47"/>
                  </a:cubicBezTo>
                  <a:cubicBezTo>
                    <a:pt x="18" y="47"/>
                    <a:pt x="18" y="47"/>
                    <a:pt x="18" y="48"/>
                  </a:cubicBezTo>
                  <a:cubicBezTo>
                    <a:pt x="20" y="48"/>
                    <a:pt x="23" y="47"/>
                    <a:pt x="24" y="49"/>
                  </a:cubicBezTo>
                  <a:cubicBezTo>
                    <a:pt x="23" y="49"/>
                    <a:pt x="22" y="49"/>
                    <a:pt x="21" y="50"/>
                  </a:cubicBezTo>
                  <a:cubicBezTo>
                    <a:pt x="24" y="52"/>
                    <a:pt x="25" y="53"/>
                    <a:pt x="28" y="54"/>
                  </a:cubicBezTo>
                  <a:cubicBezTo>
                    <a:pt x="27" y="53"/>
                    <a:pt x="29" y="53"/>
                    <a:pt x="30" y="53"/>
                  </a:cubicBezTo>
                  <a:cubicBezTo>
                    <a:pt x="29" y="52"/>
                    <a:pt x="29" y="51"/>
                    <a:pt x="29" y="50"/>
                  </a:cubicBezTo>
                  <a:cubicBezTo>
                    <a:pt x="30" y="51"/>
                    <a:pt x="32" y="52"/>
                    <a:pt x="33" y="52"/>
                  </a:cubicBezTo>
                  <a:cubicBezTo>
                    <a:pt x="36" y="52"/>
                    <a:pt x="36" y="51"/>
                    <a:pt x="38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4"/>
                    <a:pt x="38" y="54"/>
                    <a:pt x="38" y="56"/>
                  </a:cubicBezTo>
                  <a:cubicBezTo>
                    <a:pt x="39" y="56"/>
                    <a:pt x="41" y="56"/>
                    <a:pt x="40" y="54"/>
                  </a:cubicBezTo>
                  <a:cubicBezTo>
                    <a:pt x="41" y="56"/>
                    <a:pt x="42" y="56"/>
                    <a:pt x="43" y="56"/>
                  </a:cubicBezTo>
                  <a:cubicBezTo>
                    <a:pt x="44" y="56"/>
                    <a:pt x="44" y="56"/>
                    <a:pt x="45" y="57"/>
                  </a:cubicBezTo>
                  <a:cubicBezTo>
                    <a:pt x="46" y="58"/>
                    <a:pt x="46" y="58"/>
                    <a:pt x="48" y="58"/>
                  </a:cubicBezTo>
                  <a:cubicBezTo>
                    <a:pt x="48" y="58"/>
                    <a:pt x="48" y="60"/>
                    <a:pt x="48" y="61"/>
                  </a:cubicBezTo>
                  <a:cubicBezTo>
                    <a:pt x="50" y="60"/>
                    <a:pt x="49" y="62"/>
                    <a:pt x="50" y="62"/>
                  </a:cubicBezTo>
                  <a:cubicBezTo>
                    <a:pt x="52" y="62"/>
                    <a:pt x="53" y="61"/>
                    <a:pt x="54" y="60"/>
                  </a:cubicBezTo>
                  <a:cubicBezTo>
                    <a:pt x="55" y="61"/>
                    <a:pt x="55" y="60"/>
                    <a:pt x="56" y="61"/>
                  </a:cubicBezTo>
                  <a:cubicBezTo>
                    <a:pt x="57" y="62"/>
                    <a:pt x="56" y="63"/>
                    <a:pt x="58" y="62"/>
                  </a:cubicBezTo>
                  <a:cubicBezTo>
                    <a:pt x="57" y="63"/>
                    <a:pt x="57" y="64"/>
                    <a:pt x="57" y="65"/>
                  </a:cubicBezTo>
                  <a:cubicBezTo>
                    <a:pt x="58" y="64"/>
                    <a:pt x="59" y="63"/>
                    <a:pt x="61" y="65"/>
                  </a:cubicBezTo>
                  <a:cubicBezTo>
                    <a:pt x="60" y="62"/>
                    <a:pt x="65" y="61"/>
                    <a:pt x="67" y="62"/>
                  </a:cubicBezTo>
                  <a:cubicBezTo>
                    <a:pt x="69" y="63"/>
                    <a:pt x="68" y="64"/>
                    <a:pt x="70" y="63"/>
                  </a:cubicBezTo>
                  <a:cubicBezTo>
                    <a:pt x="70" y="63"/>
                    <a:pt x="73" y="61"/>
                    <a:pt x="72" y="61"/>
                  </a:cubicBezTo>
                  <a:cubicBezTo>
                    <a:pt x="75" y="62"/>
                    <a:pt x="77" y="62"/>
                    <a:pt x="80" y="64"/>
                  </a:cubicBezTo>
                  <a:cubicBezTo>
                    <a:pt x="81" y="65"/>
                    <a:pt x="82" y="65"/>
                    <a:pt x="84" y="66"/>
                  </a:cubicBezTo>
                  <a:cubicBezTo>
                    <a:pt x="85" y="66"/>
                    <a:pt x="86" y="66"/>
                    <a:pt x="88" y="66"/>
                  </a:cubicBezTo>
                  <a:cubicBezTo>
                    <a:pt x="88" y="65"/>
                    <a:pt x="86" y="65"/>
                    <a:pt x="86" y="63"/>
                  </a:cubicBezTo>
                  <a:cubicBezTo>
                    <a:pt x="86" y="64"/>
                    <a:pt x="87" y="64"/>
                    <a:pt x="87" y="64"/>
                  </a:cubicBezTo>
                  <a:cubicBezTo>
                    <a:pt x="87" y="62"/>
                    <a:pt x="85" y="60"/>
                    <a:pt x="87" y="59"/>
                  </a:cubicBezTo>
                  <a:cubicBezTo>
                    <a:pt x="89" y="58"/>
                    <a:pt x="90" y="56"/>
                    <a:pt x="92" y="55"/>
                  </a:cubicBezTo>
                  <a:cubicBezTo>
                    <a:pt x="93" y="53"/>
                    <a:pt x="95" y="53"/>
                    <a:pt x="96" y="51"/>
                  </a:cubicBezTo>
                  <a:cubicBezTo>
                    <a:pt x="97" y="50"/>
                    <a:pt x="97" y="50"/>
                    <a:pt x="98" y="51"/>
                  </a:cubicBezTo>
                  <a:cubicBezTo>
                    <a:pt x="99" y="51"/>
                    <a:pt x="100" y="50"/>
                    <a:pt x="101" y="49"/>
                  </a:cubicBezTo>
                  <a:cubicBezTo>
                    <a:pt x="101" y="49"/>
                    <a:pt x="99" y="47"/>
                    <a:pt x="99" y="46"/>
                  </a:cubicBezTo>
                  <a:cubicBezTo>
                    <a:pt x="99" y="45"/>
                    <a:pt x="100" y="45"/>
                    <a:pt x="101" y="45"/>
                  </a:cubicBezTo>
                  <a:cubicBezTo>
                    <a:pt x="100" y="45"/>
                    <a:pt x="99" y="45"/>
                    <a:pt x="98" y="44"/>
                  </a:cubicBezTo>
                  <a:cubicBezTo>
                    <a:pt x="97" y="42"/>
                    <a:pt x="96" y="41"/>
                    <a:pt x="95" y="40"/>
                  </a:cubicBezTo>
                  <a:cubicBezTo>
                    <a:pt x="96" y="39"/>
                    <a:pt x="96" y="39"/>
                    <a:pt x="97" y="39"/>
                  </a:cubicBezTo>
                  <a:cubicBezTo>
                    <a:pt x="96" y="39"/>
                    <a:pt x="96" y="38"/>
                    <a:pt x="95" y="38"/>
                  </a:cubicBezTo>
                  <a:cubicBezTo>
                    <a:pt x="95" y="38"/>
                    <a:pt x="95" y="38"/>
                    <a:pt x="95" y="37"/>
                  </a:cubicBezTo>
                  <a:cubicBezTo>
                    <a:pt x="95" y="35"/>
                    <a:pt x="95" y="33"/>
                    <a:pt x="97" y="32"/>
                  </a:cubicBezTo>
                  <a:cubicBezTo>
                    <a:pt x="96" y="31"/>
                    <a:pt x="95" y="31"/>
                    <a:pt x="94" y="31"/>
                  </a:cubicBezTo>
                  <a:cubicBezTo>
                    <a:pt x="93" y="30"/>
                    <a:pt x="92" y="29"/>
                    <a:pt x="91" y="29"/>
                  </a:cubicBezTo>
                  <a:cubicBezTo>
                    <a:pt x="93" y="27"/>
                    <a:pt x="94" y="26"/>
                    <a:pt x="97" y="26"/>
                  </a:cubicBezTo>
                  <a:cubicBezTo>
                    <a:pt x="99" y="25"/>
                    <a:pt x="99" y="26"/>
                    <a:pt x="99" y="23"/>
                  </a:cubicBezTo>
                  <a:cubicBezTo>
                    <a:pt x="99" y="22"/>
                    <a:pt x="98" y="21"/>
                    <a:pt x="98" y="20"/>
                  </a:cubicBezTo>
                  <a:cubicBezTo>
                    <a:pt x="97" y="17"/>
                    <a:pt x="96" y="14"/>
                    <a:pt x="95" y="11"/>
                  </a:cubicBezTo>
                  <a:cubicBezTo>
                    <a:pt x="95" y="11"/>
                    <a:pt x="94" y="11"/>
                    <a:pt x="94" y="11"/>
                  </a:cubicBezTo>
                  <a:cubicBezTo>
                    <a:pt x="94" y="10"/>
                    <a:pt x="95" y="9"/>
                    <a:pt x="94" y="8"/>
                  </a:cubicBezTo>
                  <a:cubicBezTo>
                    <a:pt x="93" y="7"/>
                    <a:pt x="92" y="7"/>
                    <a:pt x="90" y="6"/>
                  </a:cubicBezTo>
                  <a:cubicBezTo>
                    <a:pt x="89" y="5"/>
                    <a:pt x="86" y="6"/>
                    <a:pt x="84" y="6"/>
                  </a:cubicBezTo>
                  <a:cubicBezTo>
                    <a:pt x="80" y="6"/>
                    <a:pt x="76" y="6"/>
                    <a:pt x="72" y="6"/>
                  </a:cubicBezTo>
                  <a:cubicBezTo>
                    <a:pt x="68" y="6"/>
                    <a:pt x="61" y="6"/>
                    <a:pt x="58" y="3"/>
                  </a:cubicBezTo>
                  <a:cubicBezTo>
                    <a:pt x="57" y="4"/>
                    <a:pt x="55" y="6"/>
                    <a:pt x="53" y="6"/>
                  </a:cubicBezTo>
                  <a:cubicBezTo>
                    <a:pt x="52" y="6"/>
                    <a:pt x="48" y="6"/>
                    <a:pt x="47" y="5"/>
                  </a:cubicBezTo>
                  <a:cubicBezTo>
                    <a:pt x="45" y="5"/>
                    <a:pt x="44" y="2"/>
                    <a:pt x="43" y="1"/>
                  </a:cubicBezTo>
                  <a:cubicBezTo>
                    <a:pt x="45" y="2"/>
                    <a:pt x="47" y="2"/>
                    <a:pt x="48" y="3"/>
                  </a:cubicBezTo>
                  <a:cubicBezTo>
                    <a:pt x="46" y="1"/>
                    <a:pt x="45" y="0"/>
                    <a:pt x="42" y="0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37" y="1"/>
                    <a:pt x="35" y="2"/>
                    <a:pt x="34" y="2"/>
                  </a:cubicBezTo>
                  <a:cubicBezTo>
                    <a:pt x="33" y="2"/>
                    <a:pt x="31" y="1"/>
                    <a:pt x="30" y="2"/>
                  </a:cubicBezTo>
                  <a:cubicBezTo>
                    <a:pt x="29" y="3"/>
                    <a:pt x="28" y="3"/>
                    <a:pt x="27" y="3"/>
                  </a:cubicBezTo>
                  <a:cubicBezTo>
                    <a:pt x="26" y="4"/>
                    <a:pt x="21" y="5"/>
                    <a:pt x="22" y="7"/>
                  </a:cubicBezTo>
                  <a:cubicBezTo>
                    <a:pt x="19" y="7"/>
                    <a:pt x="17" y="7"/>
                    <a:pt x="15" y="8"/>
                  </a:cubicBezTo>
                  <a:cubicBezTo>
                    <a:pt x="13" y="8"/>
                    <a:pt x="11" y="10"/>
                    <a:pt x="9" y="10"/>
                  </a:cubicBezTo>
                  <a:cubicBezTo>
                    <a:pt x="8" y="10"/>
                    <a:pt x="6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2"/>
                    <a:pt x="3" y="14"/>
                    <a:pt x="3" y="16"/>
                  </a:cubicBezTo>
                  <a:cubicBezTo>
                    <a:pt x="3" y="18"/>
                    <a:pt x="5" y="18"/>
                    <a:pt x="3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Philippines">
              <a:extLst>
                <a:ext uri="{FF2B5EF4-FFF2-40B4-BE49-F238E27FC236}">
                  <a16:creationId xmlns:a16="http://schemas.microsoft.com/office/drawing/2014/main" id="{48E8E706-EA12-FD98-41AE-949557CE7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7492" y="2273579"/>
              <a:ext cx="232590" cy="373769"/>
            </a:xfrm>
            <a:custGeom>
              <a:avLst/>
              <a:gdLst>
                <a:gd name="T0" fmla="*/ 70 w 97"/>
                <a:gd name="T1" fmla="*/ 84 h 156"/>
                <a:gd name="T2" fmla="*/ 64 w 97"/>
                <a:gd name="T3" fmla="*/ 73 h 156"/>
                <a:gd name="T4" fmla="*/ 63 w 97"/>
                <a:gd name="T5" fmla="*/ 71 h 156"/>
                <a:gd name="T6" fmla="*/ 48 w 97"/>
                <a:gd name="T7" fmla="*/ 78 h 156"/>
                <a:gd name="T8" fmla="*/ 57 w 97"/>
                <a:gd name="T9" fmla="*/ 92 h 156"/>
                <a:gd name="T10" fmla="*/ 56 w 97"/>
                <a:gd name="T11" fmla="*/ 80 h 156"/>
                <a:gd name="T12" fmla="*/ 49 w 97"/>
                <a:gd name="T13" fmla="*/ 137 h 156"/>
                <a:gd name="T14" fmla="*/ 73 w 97"/>
                <a:gd name="T15" fmla="*/ 103 h 156"/>
                <a:gd name="T16" fmla="*/ 76 w 97"/>
                <a:gd name="T17" fmla="*/ 81 h 156"/>
                <a:gd name="T18" fmla="*/ 56 w 97"/>
                <a:gd name="T19" fmla="*/ 106 h 156"/>
                <a:gd name="T20" fmla="*/ 64 w 97"/>
                <a:gd name="T21" fmla="*/ 93 h 156"/>
                <a:gd name="T22" fmla="*/ 54 w 97"/>
                <a:gd name="T23" fmla="*/ 98 h 156"/>
                <a:gd name="T24" fmla="*/ 80 w 97"/>
                <a:gd name="T25" fmla="*/ 95 h 156"/>
                <a:gd name="T26" fmla="*/ 79 w 97"/>
                <a:gd name="T27" fmla="*/ 85 h 156"/>
                <a:gd name="T28" fmla="*/ 54 w 97"/>
                <a:gd name="T29" fmla="*/ 70 h 156"/>
                <a:gd name="T30" fmla="*/ 16 w 97"/>
                <a:gd name="T31" fmla="*/ 99 h 156"/>
                <a:gd name="T32" fmla="*/ 2 w 97"/>
                <a:gd name="T33" fmla="*/ 118 h 156"/>
                <a:gd name="T34" fmla="*/ 17 w 97"/>
                <a:gd name="T35" fmla="*/ 102 h 156"/>
                <a:gd name="T36" fmla="*/ 25 w 97"/>
                <a:gd name="T37" fmla="*/ 91 h 156"/>
                <a:gd name="T38" fmla="*/ 23 w 97"/>
                <a:gd name="T39" fmla="*/ 91 h 156"/>
                <a:gd name="T40" fmla="*/ 16 w 97"/>
                <a:gd name="T41" fmla="*/ 99 h 156"/>
                <a:gd name="T42" fmla="*/ 32 w 97"/>
                <a:gd name="T43" fmla="*/ 46 h 156"/>
                <a:gd name="T44" fmla="*/ 36 w 97"/>
                <a:gd name="T45" fmla="*/ 52 h 156"/>
                <a:gd name="T46" fmla="*/ 47 w 97"/>
                <a:gd name="T47" fmla="*/ 54 h 156"/>
                <a:gd name="T48" fmla="*/ 55 w 97"/>
                <a:gd name="T49" fmla="*/ 56 h 156"/>
                <a:gd name="T50" fmla="*/ 62 w 97"/>
                <a:gd name="T51" fmla="*/ 63 h 156"/>
                <a:gd name="T52" fmla="*/ 67 w 97"/>
                <a:gd name="T53" fmla="*/ 60 h 156"/>
                <a:gd name="T54" fmla="*/ 63 w 97"/>
                <a:gd name="T55" fmla="*/ 55 h 156"/>
                <a:gd name="T56" fmla="*/ 52 w 97"/>
                <a:gd name="T57" fmla="*/ 52 h 156"/>
                <a:gd name="T58" fmla="*/ 45 w 97"/>
                <a:gd name="T59" fmla="*/ 42 h 156"/>
                <a:gd name="T60" fmla="*/ 50 w 97"/>
                <a:gd name="T61" fmla="*/ 30 h 156"/>
                <a:gd name="T62" fmla="*/ 53 w 97"/>
                <a:gd name="T63" fmla="*/ 5 h 156"/>
                <a:gd name="T64" fmla="*/ 35 w 97"/>
                <a:gd name="T65" fmla="*/ 1 h 156"/>
                <a:gd name="T66" fmla="*/ 33 w 97"/>
                <a:gd name="T67" fmla="*/ 21 h 156"/>
                <a:gd name="T68" fmla="*/ 29 w 97"/>
                <a:gd name="T69" fmla="*/ 31 h 156"/>
                <a:gd name="T70" fmla="*/ 74 w 97"/>
                <a:gd name="T71" fmla="*/ 75 h 156"/>
                <a:gd name="T72" fmla="*/ 86 w 97"/>
                <a:gd name="T73" fmla="*/ 85 h 156"/>
                <a:gd name="T74" fmla="*/ 86 w 97"/>
                <a:gd name="T75" fmla="*/ 93 h 156"/>
                <a:gd name="T76" fmla="*/ 82 w 97"/>
                <a:gd name="T77" fmla="*/ 109 h 156"/>
                <a:gd name="T78" fmla="*/ 71 w 97"/>
                <a:gd name="T79" fmla="*/ 119 h 156"/>
                <a:gd name="T80" fmla="*/ 63 w 97"/>
                <a:gd name="T81" fmla="*/ 113 h 156"/>
                <a:gd name="T82" fmla="*/ 51 w 97"/>
                <a:gd name="T83" fmla="*/ 126 h 156"/>
                <a:gd name="T84" fmla="*/ 55 w 97"/>
                <a:gd name="T85" fmla="*/ 125 h 156"/>
                <a:gd name="T86" fmla="*/ 61 w 97"/>
                <a:gd name="T87" fmla="*/ 127 h 156"/>
                <a:gd name="T88" fmla="*/ 70 w 97"/>
                <a:gd name="T89" fmla="*/ 127 h 156"/>
                <a:gd name="T90" fmla="*/ 70 w 97"/>
                <a:gd name="T91" fmla="*/ 138 h 156"/>
                <a:gd name="T92" fmla="*/ 83 w 97"/>
                <a:gd name="T93" fmla="*/ 148 h 156"/>
                <a:gd name="T94" fmla="*/ 83 w 97"/>
                <a:gd name="T95" fmla="*/ 135 h 156"/>
                <a:gd name="T96" fmla="*/ 92 w 97"/>
                <a:gd name="T97" fmla="*/ 133 h 156"/>
                <a:gd name="T98" fmla="*/ 93 w 97"/>
                <a:gd name="T99" fmla="*/ 116 h 156"/>
                <a:gd name="T100" fmla="*/ 90 w 97"/>
                <a:gd name="T101" fmla="*/ 108 h 156"/>
                <a:gd name="T102" fmla="*/ 48 w 97"/>
                <a:gd name="T103" fmla="*/ 72 h 156"/>
                <a:gd name="T104" fmla="*/ 32 w 97"/>
                <a:gd name="T105" fmla="*/ 153 h 156"/>
                <a:gd name="T106" fmla="*/ 33 w 97"/>
                <a:gd name="T107" fmla="*/ 75 h 156"/>
                <a:gd name="T108" fmla="*/ 45 w 97"/>
                <a:gd name="T109" fmla="*/ 63 h 156"/>
                <a:gd name="T110" fmla="*/ 38 w 97"/>
                <a:gd name="T111" fmla="*/ 66 h 156"/>
                <a:gd name="T112" fmla="*/ 44 w 97"/>
                <a:gd name="T113" fmla="*/ 72 h 156"/>
                <a:gd name="T114" fmla="*/ 40 w 97"/>
                <a:gd name="T115" fmla="*/ 146 h 156"/>
                <a:gd name="T116" fmla="*/ 71 w 97"/>
                <a:gd name="T117" fmla="*/ 5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56">
                  <a:moveTo>
                    <a:pt x="62" y="105"/>
                  </a:moveTo>
                  <a:cubicBezTo>
                    <a:pt x="62" y="103"/>
                    <a:pt x="63" y="101"/>
                    <a:pt x="63" y="99"/>
                  </a:cubicBezTo>
                  <a:cubicBezTo>
                    <a:pt x="63" y="97"/>
                    <a:pt x="65" y="96"/>
                    <a:pt x="66" y="94"/>
                  </a:cubicBezTo>
                  <a:cubicBezTo>
                    <a:pt x="66" y="93"/>
                    <a:pt x="68" y="90"/>
                    <a:pt x="68" y="89"/>
                  </a:cubicBezTo>
                  <a:cubicBezTo>
                    <a:pt x="69" y="88"/>
                    <a:pt x="69" y="87"/>
                    <a:pt x="68" y="86"/>
                  </a:cubicBezTo>
                  <a:cubicBezTo>
                    <a:pt x="68" y="85"/>
                    <a:pt x="70" y="84"/>
                    <a:pt x="70" y="84"/>
                  </a:cubicBezTo>
                  <a:cubicBezTo>
                    <a:pt x="70" y="86"/>
                    <a:pt x="70" y="89"/>
                    <a:pt x="70" y="92"/>
                  </a:cubicBezTo>
                  <a:cubicBezTo>
                    <a:pt x="70" y="95"/>
                    <a:pt x="67" y="96"/>
                    <a:pt x="67" y="99"/>
                  </a:cubicBezTo>
                  <a:cubicBezTo>
                    <a:pt x="66" y="98"/>
                    <a:pt x="66" y="98"/>
                    <a:pt x="65" y="97"/>
                  </a:cubicBezTo>
                  <a:cubicBezTo>
                    <a:pt x="65" y="100"/>
                    <a:pt x="66" y="106"/>
                    <a:pt x="62" y="105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3"/>
                  </a:cubicBezTo>
                  <a:cubicBezTo>
                    <a:pt x="65" y="74"/>
                    <a:pt x="66" y="77"/>
                    <a:pt x="67" y="77"/>
                  </a:cubicBezTo>
                  <a:cubicBezTo>
                    <a:pt x="68" y="78"/>
                    <a:pt x="69" y="77"/>
                    <a:pt x="70" y="78"/>
                  </a:cubicBezTo>
                  <a:cubicBezTo>
                    <a:pt x="70" y="76"/>
                    <a:pt x="70" y="74"/>
                    <a:pt x="68" y="73"/>
                  </a:cubicBezTo>
                  <a:cubicBezTo>
                    <a:pt x="67" y="73"/>
                    <a:pt x="65" y="72"/>
                    <a:pt x="65" y="72"/>
                  </a:cubicBezTo>
                  <a:cubicBezTo>
                    <a:pt x="65" y="70"/>
                    <a:pt x="65" y="70"/>
                    <a:pt x="64" y="69"/>
                  </a:cubicBezTo>
                  <a:cubicBezTo>
                    <a:pt x="64" y="70"/>
                    <a:pt x="63" y="70"/>
                    <a:pt x="63" y="71"/>
                  </a:cubicBezTo>
                  <a:cubicBezTo>
                    <a:pt x="63" y="70"/>
                    <a:pt x="63" y="70"/>
                    <a:pt x="63" y="69"/>
                  </a:cubicBezTo>
                  <a:cubicBezTo>
                    <a:pt x="63" y="69"/>
                    <a:pt x="62" y="69"/>
                    <a:pt x="62" y="69"/>
                  </a:cubicBezTo>
                  <a:cubicBezTo>
                    <a:pt x="62" y="71"/>
                    <a:pt x="62" y="72"/>
                    <a:pt x="62" y="74"/>
                  </a:cubicBezTo>
                  <a:cubicBezTo>
                    <a:pt x="62" y="75"/>
                    <a:pt x="60" y="75"/>
                    <a:pt x="61" y="77"/>
                  </a:cubicBezTo>
                  <a:close/>
                  <a:moveTo>
                    <a:pt x="49" y="76"/>
                  </a:moveTo>
                  <a:cubicBezTo>
                    <a:pt x="49" y="77"/>
                    <a:pt x="49" y="78"/>
                    <a:pt x="48" y="78"/>
                  </a:cubicBezTo>
                  <a:cubicBezTo>
                    <a:pt x="53" y="77"/>
                    <a:pt x="49" y="89"/>
                    <a:pt x="48" y="91"/>
                  </a:cubicBezTo>
                  <a:cubicBezTo>
                    <a:pt x="49" y="90"/>
                    <a:pt x="49" y="91"/>
                    <a:pt x="50" y="91"/>
                  </a:cubicBezTo>
                  <a:cubicBezTo>
                    <a:pt x="50" y="93"/>
                    <a:pt x="47" y="92"/>
                    <a:pt x="49" y="95"/>
                  </a:cubicBezTo>
                  <a:cubicBezTo>
                    <a:pt x="50" y="91"/>
                    <a:pt x="53" y="91"/>
                    <a:pt x="56" y="90"/>
                  </a:cubicBezTo>
                  <a:cubicBezTo>
                    <a:pt x="55" y="91"/>
                    <a:pt x="55" y="93"/>
                    <a:pt x="55" y="94"/>
                  </a:cubicBezTo>
                  <a:cubicBezTo>
                    <a:pt x="55" y="94"/>
                    <a:pt x="57" y="92"/>
                    <a:pt x="57" y="92"/>
                  </a:cubicBezTo>
                  <a:cubicBezTo>
                    <a:pt x="57" y="90"/>
                    <a:pt x="58" y="89"/>
                    <a:pt x="58" y="88"/>
                  </a:cubicBezTo>
                  <a:cubicBezTo>
                    <a:pt x="57" y="88"/>
                    <a:pt x="57" y="88"/>
                    <a:pt x="56" y="88"/>
                  </a:cubicBezTo>
                  <a:cubicBezTo>
                    <a:pt x="58" y="87"/>
                    <a:pt x="59" y="84"/>
                    <a:pt x="61" y="85"/>
                  </a:cubicBezTo>
                  <a:cubicBezTo>
                    <a:pt x="61" y="83"/>
                    <a:pt x="61" y="82"/>
                    <a:pt x="61" y="80"/>
                  </a:cubicBezTo>
                  <a:cubicBezTo>
                    <a:pt x="60" y="81"/>
                    <a:pt x="60" y="81"/>
                    <a:pt x="59" y="82"/>
                  </a:cubicBezTo>
                  <a:cubicBezTo>
                    <a:pt x="59" y="81"/>
                    <a:pt x="58" y="80"/>
                    <a:pt x="56" y="80"/>
                  </a:cubicBezTo>
                  <a:cubicBezTo>
                    <a:pt x="56" y="80"/>
                    <a:pt x="56" y="81"/>
                    <a:pt x="56" y="81"/>
                  </a:cubicBezTo>
                  <a:cubicBezTo>
                    <a:pt x="54" y="81"/>
                    <a:pt x="54" y="81"/>
                    <a:pt x="53" y="79"/>
                  </a:cubicBezTo>
                  <a:cubicBezTo>
                    <a:pt x="52" y="77"/>
                    <a:pt x="50" y="77"/>
                    <a:pt x="49" y="76"/>
                  </a:cubicBezTo>
                  <a:close/>
                  <a:moveTo>
                    <a:pt x="53" y="137"/>
                  </a:moveTo>
                  <a:cubicBezTo>
                    <a:pt x="51" y="137"/>
                    <a:pt x="51" y="135"/>
                    <a:pt x="49" y="135"/>
                  </a:cubicBezTo>
                  <a:cubicBezTo>
                    <a:pt x="49" y="136"/>
                    <a:pt x="49" y="136"/>
                    <a:pt x="49" y="137"/>
                  </a:cubicBezTo>
                  <a:cubicBezTo>
                    <a:pt x="48" y="136"/>
                    <a:pt x="47" y="137"/>
                    <a:pt x="47" y="138"/>
                  </a:cubicBezTo>
                  <a:cubicBezTo>
                    <a:pt x="48" y="138"/>
                    <a:pt x="49" y="138"/>
                    <a:pt x="49" y="139"/>
                  </a:cubicBezTo>
                  <a:cubicBezTo>
                    <a:pt x="50" y="140"/>
                    <a:pt x="51" y="139"/>
                    <a:pt x="52" y="139"/>
                  </a:cubicBezTo>
                  <a:cubicBezTo>
                    <a:pt x="51" y="138"/>
                    <a:pt x="52" y="137"/>
                    <a:pt x="53" y="137"/>
                  </a:cubicBezTo>
                  <a:close/>
                  <a:moveTo>
                    <a:pt x="69" y="103"/>
                  </a:moveTo>
                  <a:cubicBezTo>
                    <a:pt x="71" y="103"/>
                    <a:pt x="71" y="103"/>
                    <a:pt x="73" y="103"/>
                  </a:cubicBezTo>
                  <a:cubicBezTo>
                    <a:pt x="74" y="102"/>
                    <a:pt x="74" y="101"/>
                    <a:pt x="76" y="101"/>
                  </a:cubicBezTo>
                  <a:cubicBezTo>
                    <a:pt x="75" y="101"/>
                    <a:pt x="75" y="100"/>
                    <a:pt x="75" y="99"/>
                  </a:cubicBezTo>
                  <a:cubicBezTo>
                    <a:pt x="75" y="98"/>
                    <a:pt x="75" y="99"/>
                    <a:pt x="74" y="98"/>
                  </a:cubicBezTo>
                  <a:cubicBezTo>
                    <a:pt x="73" y="97"/>
                    <a:pt x="73" y="97"/>
                    <a:pt x="71" y="97"/>
                  </a:cubicBezTo>
                  <a:cubicBezTo>
                    <a:pt x="71" y="98"/>
                    <a:pt x="66" y="102"/>
                    <a:pt x="69" y="103"/>
                  </a:cubicBezTo>
                  <a:close/>
                  <a:moveTo>
                    <a:pt x="76" y="81"/>
                  </a:moveTo>
                  <a:cubicBezTo>
                    <a:pt x="75" y="80"/>
                    <a:pt x="75" y="79"/>
                    <a:pt x="74" y="78"/>
                  </a:cubicBezTo>
                  <a:cubicBezTo>
                    <a:pt x="72" y="79"/>
                    <a:pt x="72" y="80"/>
                    <a:pt x="73" y="81"/>
                  </a:cubicBezTo>
                  <a:cubicBezTo>
                    <a:pt x="74" y="82"/>
                    <a:pt x="75" y="81"/>
                    <a:pt x="76" y="81"/>
                  </a:cubicBezTo>
                  <a:close/>
                  <a:moveTo>
                    <a:pt x="54" y="98"/>
                  </a:moveTo>
                  <a:cubicBezTo>
                    <a:pt x="54" y="99"/>
                    <a:pt x="53" y="102"/>
                    <a:pt x="53" y="103"/>
                  </a:cubicBezTo>
                  <a:cubicBezTo>
                    <a:pt x="54" y="104"/>
                    <a:pt x="55" y="105"/>
                    <a:pt x="56" y="106"/>
                  </a:cubicBezTo>
                  <a:cubicBezTo>
                    <a:pt x="58" y="107"/>
                    <a:pt x="58" y="106"/>
                    <a:pt x="59" y="108"/>
                  </a:cubicBezTo>
                  <a:cubicBezTo>
                    <a:pt x="59" y="109"/>
                    <a:pt x="62" y="108"/>
                    <a:pt x="62" y="108"/>
                  </a:cubicBezTo>
                  <a:cubicBezTo>
                    <a:pt x="62" y="107"/>
                    <a:pt x="62" y="106"/>
                    <a:pt x="61" y="105"/>
                  </a:cubicBezTo>
                  <a:cubicBezTo>
                    <a:pt x="61" y="105"/>
                    <a:pt x="61" y="103"/>
                    <a:pt x="61" y="102"/>
                  </a:cubicBezTo>
                  <a:cubicBezTo>
                    <a:pt x="61" y="99"/>
                    <a:pt x="62" y="99"/>
                    <a:pt x="63" y="96"/>
                  </a:cubicBezTo>
                  <a:cubicBezTo>
                    <a:pt x="63" y="95"/>
                    <a:pt x="63" y="93"/>
                    <a:pt x="64" y="93"/>
                  </a:cubicBezTo>
                  <a:cubicBezTo>
                    <a:pt x="65" y="93"/>
                    <a:pt x="65" y="92"/>
                    <a:pt x="65" y="91"/>
                  </a:cubicBezTo>
                  <a:cubicBezTo>
                    <a:pt x="64" y="88"/>
                    <a:pt x="65" y="88"/>
                    <a:pt x="61" y="88"/>
                  </a:cubicBezTo>
                  <a:cubicBezTo>
                    <a:pt x="59" y="89"/>
                    <a:pt x="59" y="89"/>
                    <a:pt x="59" y="91"/>
                  </a:cubicBezTo>
                  <a:cubicBezTo>
                    <a:pt x="58" y="93"/>
                    <a:pt x="57" y="92"/>
                    <a:pt x="59" y="94"/>
                  </a:cubicBezTo>
                  <a:cubicBezTo>
                    <a:pt x="59" y="95"/>
                    <a:pt x="58" y="97"/>
                    <a:pt x="58" y="98"/>
                  </a:cubicBezTo>
                  <a:cubicBezTo>
                    <a:pt x="57" y="99"/>
                    <a:pt x="55" y="98"/>
                    <a:pt x="54" y="98"/>
                  </a:cubicBezTo>
                  <a:close/>
                  <a:moveTo>
                    <a:pt x="72" y="81"/>
                  </a:moveTo>
                  <a:cubicBezTo>
                    <a:pt x="72" y="84"/>
                    <a:pt x="73" y="87"/>
                    <a:pt x="75" y="89"/>
                  </a:cubicBezTo>
                  <a:cubicBezTo>
                    <a:pt x="75" y="88"/>
                    <a:pt x="75" y="87"/>
                    <a:pt x="76" y="86"/>
                  </a:cubicBezTo>
                  <a:cubicBezTo>
                    <a:pt x="76" y="88"/>
                    <a:pt x="77" y="91"/>
                    <a:pt x="77" y="93"/>
                  </a:cubicBezTo>
                  <a:cubicBezTo>
                    <a:pt x="77" y="96"/>
                    <a:pt x="76" y="97"/>
                    <a:pt x="80" y="98"/>
                  </a:cubicBezTo>
                  <a:cubicBezTo>
                    <a:pt x="80" y="97"/>
                    <a:pt x="80" y="96"/>
                    <a:pt x="80" y="95"/>
                  </a:cubicBezTo>
                  <a:cubicBezTo>
                    <a:pt x="80" y="95"/>
                    <a:pt x="80" y="96"/>
                    <a:pt x="81" y="97"/>
                  </a:cubicBezTo>
                  <a:cubicBezTo>
                    <a:pt x="80" y="95"/>
                    <a:pt x="82" y="96"/>
                    <a:pt x="82" y="96"/>
                  </a:cubicBezTo>
                  <a:cubicBezTo>
                    <a:pt x="82" y="95"/>
                    <a:pt x="82" y="94"/>
                    <a:pt x="82" y="93"/>
                  </a:cubicBezTo>
                  <a:cubicBezTo>
                    <a:pt x="81" y="92"/>
                    <a:pt x="81" y="92"/>
                    <a:pt x="81" y="91"/>
                  </a:cubicBezTo>
                  <a:cubicBezTo>
                    <a:pt x="80" y="90"/>
                    <a:pt x="80" y="91"/>
                    <a:pt x="79" y="90"/>
                  </a:cubicBezTo>
                  <a:cubicBezTo>
                    <a:pt x="79" y="89"/>
                    <a:pt x="79" y="87"/>
                    <a:pt x="79" y="85"/>
                  </a:cubicBezTo>
                  <a:cubicBezTo>
                    <a:pt x="79" y="84"/>
                    <a:pt x="78" y="83"/>
                    <a:pt x="77" y="82"/>
                  </a:cubicBezTo>
                  <a:cubicBezTo>
                    <a:pt x="77" y="84"/>
                    <a:pt x="75" y="84"/>
                    <a:pt x="75" y="83"/>
                  </a:cubicBezTo>
                  <a:cubicBezTo>
                    <a:pt x="75" y="83"/>
                    <a:pt x="73" y="83"/>
                    <a:pt x="72" y="81"/>
                  </a:cubicBezTo>
                  <a:close/>
                  <a:moveTo>
                    <a:pt x="54" y="70"/>
                  </a:moveTo>
                  <a:cubicBezTo>
                    <a:pt x="55" y="71"/>
                    <a:pt x="56" y="72"/>
                    <a:pt x="57" y="73"/>
                  </a:cubicBezTo>
                  <a:cubicBezTo>
                    <a:pt x="57" y="71"/>
                    <a:pt x="57" y="71"/>
                    <a:pt x="54" y="70"/>
                  </a:cubicBezTo>
                  <a:close/>
                  <a:moveTo>
                    <a:pt x="51" y="41"/>
                  </a:moveTo>
                  <a:cubicBezTo>
                    <a:pt x="50" y="41"/>
                    <a:pt x="49" y="41"/>
                    <a:pt x="48" y="41"/>
                  </a:cubicBezTo>
                  <a:cubicBezTo>
                    <a:pt x="48" y="43"/>
                    <a:pt x="48" y="44"/>
                    <a:pt x="48" y="45"/>
                  </a:cubicBezTo>
                  <a:cubicBezTo>
                    <a:pt x="48" y="46"/>
                    <a:pt x="49" y="46"/>
                    <a:pt x="50" y="46"/>
                  </a:cubicBezTo>
                  <a:cubicBezTo>
                    <a:pt x="49" y="44"/>
                    <a:pt x="49" y="42"/>
                    <a:pt x="51" y="41"/>
                  </a:cubicBezTo>
                  <a:close/>
                  <a:moveTo>
                    <a:pt x="16" y="99"/>
                  </a:moveTo>
                  <a:cubicBezTo>
                    <a:pt x="15" y="100"/>
                    <a:pt x="15" y="101"/>
                    <a:pt x="14" y="102"/>
                  </a:cubicBezTo>
                  <a:cubicBezTo>
                    <a:pt x="13" y="104"/>
                    <a:pt x="12" y="106"/>
                    <a:pt x="10" y="108"/>
                  </a:cubicBezTo>
                  <a:cubicBezTo>
                    <a:pt x="9" y="106"/>
                    <a:pt x="9" y="106"/>
                    <a:pt x="7" y="108"/>
                  </a:cubicBezTo>
                  <a:cubicBezTo>
                    <a:pt x="6" y="109"/>
                    <a:pt x="5" y="111"/>
                    <a:pt x="4" y="112"/>
                  </a:cubicBezTo>
                  <a:cubicBezTo>
                    <a:pt x="3" y="113"/>
                    <a:pt x="2" y="114"/>
                    <a:pt x="1" y="116"/>
                  </a:cubicBezTo>
                  <a:cubicBezTo>
                    <a:pt x="0" y="117"/>
                    <a:pt x="1" y="117"/>
                    <a:pt x="2" y="118"/>
                  </a:cubicBezTo>
                  <a:cubicBezTo>
                    <a:pt x="2" y="117"/>
                    <a:pt x="3" y="115"/>
                    <a:pt x="4" y="115"/>
                  </a:cubicBezTo>
                  <a:cubicBezTo>
                    <a:pt x="4" y="115"/>
                    <a:pt x="6" y="114"/>
                    <a:pt x="7" y="114"/>
                  </a:cubicBezTo>
                  <a:cubicBezTo>
                    <a:pt x="8" y="113"/>
                    <a:pt x="10" y="110"/>
                    <a:pt x="11" y="108"/>
                  </a:cubicBezTo>
                  <a:cubicBezTo>
                    <a:pt x="12" y="108"/>
                    <a:pt x="12" y="107"/>
                    <a:pt x="13" y="106"/>
                  </a:cubicBezTo>
                  <a:cubicBezTo>
                    <a:pt x="14" y="106"/>
                    <a:pt x="15" y="106"/>
                    <a:pt x="15" y="105"/>
                  </a:cubicBezTo>
                  <a:cubicBezTo>
                    <a:pt x="16" y="104"/>
                    <a:pt x="17" y="103"/>
                    <a:pt x="17" y="102"/>
                  </a:cubicBezTo>
                  <a:cubicBezTo>
                    <a:pt x="17" y="102"/>
                    <a:pt x="17" y="100"/>
                    <a:pt x="17" y="99"/>
                  </a:cubicBezTo>
                  <a:cubicBezTo>
                    <a:pt x="19" y="99"/>
                    <a:pt x="19" y="99"/>
                    <a:pt x="21" y="99"/>
                  </a:cubicBezTo>
                  <a:cubicBezTo>
                    <a:pt x="22" y="99"/>
                    <a:pt x="22" y="98"/>
                    <a:pt x="23" y="97"/>
                  </a:cubicBezTo>
                  <a:cubicBezTo>
                    <a:pt x="23" y="96"/>
                    <a:pt x="23" y="94"/>
                    <a:pt x="24" y="94"/>
                  </a:cubicBezTo>
                  <a:cubicBezTo>
                    <a:pt x="25" y="94"/>
                    <a:pt x="26" y="94"/>
                    <a:pt x="26" y="93"/>
                  </a:cubicBezTo>
                  <a:cubicBezTo>
                    <a:pt x="27" y="92"/>
                    <a:pt x="26" y="92"/>
                    <a:pt x="25" y="91"/>
                  </a:cubicBezTo>
                  <a:cubicBezTo>
                    <a:pt x="25" y="90"/>
                    <a:pt x="25" y="89"/>
                    <a:pt x="24" y="88"/>
                  </a:cubicBezTo>
                  <a:cubicBezTo>
                    <a:pt x="24" y="87"/>
                    <a:pt x="26" y="87"/>
                    <a:pt x="25" y="86"/>
                  </a:cubicBezTo>
                  <a:cubicBezTo>
                    <a:pt x="24" y="85"/>
                    <a:pt x="24" y="85"/>
                    <a:pt x="25" y="84"/>
                  </a:cubicBezTo>
                  <a:cubicBezTo>
                    <a:pt x="25" y="83"/>
                    <a:pt x="24" y="83"/>
                    <a:pt x="24" y="82"/>
                  </a:cubicBezTo>
                  <a:cubicBezTo>
                    <a:pt x="23" y="84"/>
                    <a:pt x="24" y="88"/>
                    <a:pt x="22" y="88"/>
                  </a:cubicBezTo>
                  <a:cubicBezTo>
                    <a:pt x="22" y="89"/>
                    <a:pt x="23" y="90"/>
                    <a:pt x="23" y="91"/>
                  </a:cubicBezTo>
                  <a:cubicBezTo>
                    <a:pt x="22" y="92"/>
                    <a:pt x="22" y="94"/>
                    <a:pt x="21" y="93"/>
                  </a:cubicBezTo>
                  <a:cubicBezTo>
                    <a:pt x="21" y="93"/>
                    <a:pt x="20" y="94"/>
                    <a:pt x="20" y="94"/>
                  </a:cubicBezTo>
                  <a:cubicBezTo>
                    <a:pt x="20" y="94"/>
                    <a:pt x="19" y="93"/>
                    <a:pt x="19" y="93"/>
                  </a:cubicBezTo>
                  <a:cubicBezTo>
                    <a:pt x="19" y="96"/>
                    <a:pt x="19" y="95"/>
                    <a:pt x="17" y="96"/>
                  </a:cubicBezTo>
                  <a:cubicBezTo>
                    <a:pt x="17" y="97"/>
                    <a:pt x="18" y="97"/>
                    <a:pt x="19" y="97"/>
                  </a:cubicBezTo>
                  <a:cubicBezTo>
                    <a:pt x="17" y="97"/>
                    <a:pt x="16" y="98"/>
                    <a:pt x="16" y="99"/>
                  </a:cubicBezTo>
                  <a:close/>
                  <a:moveTo>
                    <a:pt x="29" y="31"/>
                  </a:moveTo>
                  <a:cubicBezTo>
                    <a:pt x="29" y="33"/>
                    <a:pt x="28" y="35"/>
                    <a:pt x="30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0" y="39"/>
                    <a:pt x="30" y="41"/>
                    <a:pt x="31" y="44"/>
                  </a:cubicBezTo>
                  <a:cubicBezTo>
                    <a:pt x="31" y="44"/>
                    <a:pt x="32" y="44"/>
                    <a:pt x="32" y="43"/>
                  </a:cubicBezTo>
                  <a:cubicBezTo>
                    <a:pt x="32" y="44"/>
                    <a:pt x="32" y="45"/>
                    <a:pt x="32" y="46"/>
                  </a:cubicBezTo>
                  <a:cubicBezTo>
                    <a:pt x="32" y="46"/>
                    <a:pt x="33" y="46"/>
                    <a:pt x="34" y="46"/>
                  </a:cubicBezTo>
                  <a:cubicBezTo>
                    <a:pt x="33" y="47"/>
                    <a:pt x="34" y="49"/>
                    <a:pt x="35" y="48"/>
                  </a:cubicBezTo>
                  <a:cubicBezTo>
                    <a:pt x="36" y="48"/>
                    <a:pt x="36" y="45"/>
                    <a:pt x="36" y="44"/>
                  </a:cubicBezTo>
                  <a:cubicBezTo>
                    <a:pt x="38" y="44"/>
                    <a:pt x="38" y="44"/>
                    <a:pt x="39" y="46"/>
                  </a:cubicBezTo>
                  <a:cubicBezTo>
                    <a:pt x="40" y="48"/>
                    <a:pt x="39" y="49"/>
                    <a:pt x="37" y="49"/>
                  </a:cubicBezTo>
                  <a:cubicBezTo>
                    <a:pt x="35" y="50"/>
                    <a:pt x="36" y="50"/>
                    <a:pt x="36" y="52"/>
                  </a:cubicBezTo>
                  <a:cubicBezTo>
                    <a:pt x="35" y="54"/>
                    <a:pt x="35" y="55"/>
                    <a:pt x="37" y="56"/>
                  </a:cubicBezTo>
                  <a:cubicBezTo>
                    <a:pt x="37" y="55"/>
                    <a:pt x="37" y="54"/>
                    <a:pt x="37" y="54"/>
                  </a:cubicBezTo>
                  <a:cubicBezTo>
                    <a:pt x="38" y="54"/>
                    <a:pt x="40" y="55"/>
                    <a:pt x="38" y="56"/>
                  </a:cubicBezTo>
                  <a:cubicBezTo>
                    <a:pt x="39" y="56"/>
                    <a:pt x="41" y="56"/>
                    <a:pt x="40" y="58"/>
                  </a:cubicBezTo>
                  <a:cubicBezTo>
                    <a:pt x="43" y="57"/>
                    <a:pt x="44" y="58"/>
                    <a:pt x="44" y="55"/>
                  </a:cubicBezTo>
                  <a:cubicBezTo>
                    <a:pt x="45" y="56"/>
                    <a:pt x="46" y="54"/>
                    <a:pt x="47" y="54"/>
                  </a:cubicBezTo>
                  <a:cubicBezTo>
                    <a:pt x="49" y="54"/>
                    <a:pt x="50" y="56"/>
                    <a:pt x="51" y="57"/>
                  </a:cubicBezTo>
                  <a:cubicBezTo>
                    <a:pt x="52" y="58"/>
                    <a:pt x="52" y="57"/>
                    <a:pt x="53" y="57"/>
                  </a:cubicBezTo>
                  <a:cubicBezTo>
                    <a:pt x="53" y="58"/>
                    <a:pt x="53" y="59"/>
                    <a:pt x="54" y="59"/>
                  </a:cubicBezTo>
                  <a:cubicBezTo>
                    <a:pt x="54" y="61"/>
                    <a:pt x="54" y="62"/>
                    <a:pt x="55" y="63"/>
                  </a:cubicBezTo>
                  <a:cubicBezTo>
                    <a:pt x="56" y="62"/>
                    <a:pt x="57" y="59"/>
                    <a:pt x="56" y="59"/>
                  </a:cubicBezTo>
                  <a:cubicBezTo>
                    <a:pt x="55" y="58"/>
                    <a:pt x="52" y="56"/>
                    <a:pt x="55" y="56"/>
                  </a:cubicBezTo>
                  <a:cubicBezTo>
                    <a:pt x="55" y="55"/>
                    <a:pt x="54" y="54"/>
                    <a:pt x="54" y="53"/>
                  </a:cubicBezTo>
                  <a:cubicBezTo>
                    <a:pt x="55" y="54"/>
                    <a:pt x="58" y="54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7"/>
                    <a:pt x="58" y="57"/>
                    <a:pt x="57" y="57"/>
                  </a:cubicBezTo>
                  <a:cubicBezTo>
                    <a:pt x="61" y="59"/>
                    <a:pt x="61" y="59"/>
                    <a:pt x="63" y="63"/>
                  </a:cubicBezTo>
                  <a:cubicBezTo>
                    <a:pt x="63" y="63"/>
                    <a:pt x="63" y="63"/>
                    <a:pt x="62" y="63"/>
                  </a:cubicBezTo>
                  <a:cubicBezTo>
                    <a:pt x="64" y="65"/>
                    <a:pt x="65" y="65"/>
                    <a:pt x="68" y="65"/>
                  </a:cubicBezTo>
                  <a:cubicBezTo>
                    <a:pt x="68" y="67"/>
                    <a:pt x="67" y="71"/>
                    <a:pt x="70" y="69"/>
                  </a:cubicBezTo>
                  <a:cubicBezTo>
                    <a:pt x="73" y="68"/>
                    <a:pt x="69" y="65"/>
                    <a:pt x="71" y="64"/>
                  </a:cubicBezTo>
                  <a:cubicBezTo>
                    <a:pt x="70" y="64"/>
                    <a:pt x="70" y="63"/>
                    <a:pt x="68" y="63"/>
                  </a:cubicBezTo>
                  <a:cubicBezTo>
                    <a:pt x="69" y="63"/>
                    <a:pt x="67" y="65"/>
                    <a:pt x="67" y="64"/>
                  </a:cubicBezTo>
                  <a:cubicBezTo>
                    <a:pt x="66" y="62"/>
                    <a:pt x="68" y="62"/>
                    <a:pt x="67" y="60"/>
                  </a:cubicBezTo>
                  <a:cubicBezTo>
                    <a:pt x="66" y="58"/>
                    <a:pt x="66" y="58"/>
                    <a:pt x="64" y="57"/>
                  </a:cubicBezTo>
                  <a:cubicBezTo>
                    <a:pt x="66" y="56"/>
                    <a:pt x="67" y="56"/>
                    <a:pt x="69" y="56"/>
                  </a:cubicBezTo>
                  <a:cubicBezTo>
                    <a:pt x="68" y="55"/>
                    <a:pt x="67" y="54"/>
                    <a:pt x="66" y="53"/>
                  </a:cubicBezTo>
                  <a:cubicBezTo>
                    <a:pt x="67" y="54"/>
                    <a:pt x="67" y="55"/>
                    <a:pt x="67" y="55"/>
                  </a:cubicBezTo>
                  <a:cubicBezTo>
                    <a:pt x="66" y="54"/>
                    <a:pt x="63" y="54"/>
                    <a:pt x="64" y="52"/>
                  </a:cubicBezTo>
                  <a:cubicBezTo>
                    <a:pt x="61" y="52"/>
                    <a:pt x="62" y="54"/>
                    <a:pt x="63" y="55"/>
                  </a:cubicBezTo>
                  <a:cubicBezTo>
                    <a:pt x="62" y="56"/>
                    <a:pt x="61" y="56"/>
                    <a:pt x="60" y="56"/>
                  </a:cubicBezTo>
                  <a:cubicBezTo>
                    <a:pt x="60" y="55"/>
                    <a:pt x="61" y="54"/>
                    <a:pt x="61" y="53"/>
                  </a:cubicBezTo>
                  <a:cubicBezTo>
                    <a:pt x="60" y="53"/>
                    <a:pt x="58" y="51"/>
                    <a:pt x="58" y="50"/>
                  </a:cubicBezTo>
                  <a:cubicBezTo>
                    <a:pt x="57" y="49"/>
                    <a:pt x="54" y="50"/>
                    <a:pt x="53" y="50"/>
                  </a:cubicBezTo>
                  <a:cubicBezTo>
                    <a:pt x="53" y="51"/>
                    <a:pt x="53" y="51"/>
                    <a:pt x="53" y="52"/>
                  </a:cubicBezTo>
                  <a:cubicBezTo>
                    <a:pt x="53" y="52"/>
                    <a:pt x="52" y="52"/>
                    <a:pt x="52" y="52"/>
                  </a:cubicBezTo>
                  <a:cubicBezTo>
                    <a:pt x="52" y="53"/>
                    <a:pt x="53" y="53"/>
                    <a:pt x="53" y="54"/>
                  </a:cubicBezTo>
                  <a:cubicBezTo>
                    <a:pt x="52" y="53"/>
                    <a:pt x="52" y="55"/>
                    <a:pt x="51" y="54"/>
                  </a:cubicBezTo>
                  <a:cubicBezTo>
                    <a:pt x="50" y="54"/>
                    <a:pt x="49" y="54"/>
                    <a:pt x="47" y="53"/>
                  </a:cubicBezTo>
                  <a:cubicBezTo>
                    <a:pt x="47" y="52"/>
                    <a:pt x="46" y="46"/>
                    <a:pt x="46" y="46"/>
                  </a:cubicBezTo>
                  <a:cubicBezTo>
                    <a:pt x="46" y="46"/>
                    <a:pt x="47" y="46"/>
                    <a:pt x="47" y="46"/>
                  </a:cubicBezTo>
                  <a:cubicBezTo>
                    <a:pt x="47" y="44"/>
                    <a:pt x="46" y="43"/>
                    <a:pt x="45" y="42"/>
                  </a:cubicBezTo>
                  <a:cubicBezTo>
                    <a:pt x="45" y="41"/>
                    <a:pt x="44" y="40"/>
                    <a:pt x="43" y="39"/>
                  </a:cubicBezTo>
                  <a:cubicBezTo>
                    <a:pt x="43" y="37"/>
                    <a:pt x="44" y="38"/>
                    <a:pt x="45" y="36"/>
                  </a:cubicBezTo>
                  <a:cubicBezTo>
                    <a:pt x="46" y="35"/>
                    <a:pt x="44" y="35"/>
                    <a:pt x="46" y="34"/>
                  </a:cubicBezTo>
                  <a:cubicBezTo>
                    <a:pt x="44" y="32"/>
                    <a:pt x="45" y="31"/>
                    <a:pt x="47" y="30"/>
                  </a:cubicBezTo>
                  <a:cubicBezTo>
                    <a:pt x="49" y="30"/>
                    <a:pt x="49" y="29"/>
                    <a:pt x="50" y="27"/>
                  </a:cubicBezTo>
                  <a:cubicBezTo>
                    <a:pt x="50" y="28"/>
                    <a:pt x="50" y="29"/>
                    <a:pt x="50" y="30"/>
                  </a:cubicBezTo>
                  <a:cubicBezTo>
                    <a:pt x="51" y="28"/>
                    <a:pt x="52" y="27"/>
                    <a:pt x="53" y="25"/>
                  </a:cubicBezTo>
                  <a:cubicBezTo>
                    <a:pt x="53" y="23"/>
                    <a:pt x="53" y="19"/>
                    <a:pt x="55" y="18"/>
                  </a:cubicBezTo>
                  <a:cubicBezTo>
                    <a:pt x="54" y="18"/>
                    <a:pt x="54" y="17"/>
                    <a:pt x="54" y="16"/>
                  </a:cubicBezTo>
                  <a:cubicBezTo>
                    <a:pt x="54" y="15"/>
                    <a:pt x="53" y="15"/>
                    <a:pt x="52" y="15"/>
                  </a:cubicBezTo>
                  <a:cubicBezTo>
                    <a:pt x="52" y="15"/>
                    <a:pt x="52" y="11"/>
                    <a:pt x="52" y="10"/>
                  </a:cubicBezTo>
                  <a:cubicBezTo>
                    <a:pt x="52" y="8"/>
                    <a:pt x="51" y="6"/>
                    <a:pt x="53" y="5"/>
                  </a:cubicBezTo>
                  <a:cubicBezTo>
                    <a:pt x="54" y="4"/>
                    <a:pt x="52" y="2"/>
                    <a:pt x="50" y="2"/>
                  </a:cubicBezTo>
                  <a:cubicBezTo>
                    <a:pt x="52" y="5"/>
                    <a:pt x="48" y="5"/>
                    <a:pt x="47" y="4"/>
                  </a:cubicBezTo>
                  <a:cubicBezTo>
                    <a:pt x="46" y="5"/>
                    <a:pt x="46" y="5"/>
                    <a:pt x="46" y="6"/>
                  </a:cubicBezTo>
                  <a:cubicBezTo>
                    <a:pt x="45" y="3"/>
                    <a:pt x="45" y="3"/>
                    <a:pt x="42" y="1"/>
                  </a:cubicBezTo>
                  <a:cubicBezTo>
                    <a:pt x="41" y="1"/>
                    <a:pt x="38" y="0"/>
                    <a:pt x="37" y="2"/>
                  </a:cubicBezTo>
                  <a:cubicBezTo>
                    <a:pt x="36" y="2"/>
                    <a:pt x="36" y="1"/>
                    <a:pt x="35" y="1"/>
                  </a:cubicBezTo>
                  <a:cubicBezTo>
                    <a:pt x="36" y="3"/>
                    <a:pt x="36" y="4"/>
                    <a:pt x="35" y="6"/>
                  </a:cubicBezTo>
                  <a:cubicBezTo>
                    <a:pt x="34" y="8"/>
                    <a:pt x="35" y="9"/>
                    <a:pt x="33" y="10"/>
                  </a:cubicBezTo>
                  <a:cubicBezTo>
                    <a:pt x="34" y="10"/>
                    <a:pt x="34" y="10"/>
                    <a:pt x="35" y="10"/>
                  </a:cubicBezTo>
                  <a:cubicBezTo>
                    <a:pt x="32" y="12"/>
                    <a:pt x="34" y="13"/>
                    <a:pt x="34" y="15"/>
                  </a:cubicBezTo>
                  <a:cubicBezTo>
                    <a:pt x="34" y="16"/>
                    <a:pt x="35" y="18"/>
                    <a:pt x="35" y="19"/>
                  </a:cubicBezTo>
                  <a:cubicBezTo>
                    <a:pt x="34" y="20"/>
                    <a:pt x="33" y="20"/>
                    <a:pt x="33" y="21"/>
                  </a:cubicBezTo>
                  <a:cubicBezTo>
                    <a:pt x="33" y="22"/>
                    <a:pt x="32" y="23"/>
                    <a:pt x="32" y="23"/>
                  </a:cubicBezTo>
                  <a:cubicBezTo>
                    <a:pt x="33" y="25"/>
                    <a:pt x="34" y="25"/>
                    <a:pt x="34" y="27"/>
                  </a:cubicBezTo>
                  <a:cubicBezTo>
                    <a:pt x="35" y="29"/>
                    <a:pt x="34" y="30"/>
                    <a:pt x="31" y="30"/>
                  </a:cubicBezTo>
                  <a:cubicBezTo>
                    <a:pt x="31" y="28"/>
                    <a:pt x="30" y="29"/>
                    <a:pt x="29" y="28"/>
                  </a:cubicBezTo>
                  <a:cubicBezTo>
                    <a:pt x="29" y="27"/>
                    <a:pt x="29" y="25"/>
                    <a:pt x="27" y="26"/>
                  </a:cubicBezTo>
                  <a:cubicBezTo>
                    <a:pt x="27" y="27"/>
                    <a:pt x="27" y="32"/>
                    <a:pt x="29" y="31"/>
                  </a:cubicBezTo>
                  <a:close/>
                  <a:moveTo>
                    <a:pt x="84" y="73"/>
                  </a:moveTo>
                  <a:cubicBezTo>
                    <a:pt x="83" y="72"/>
                    <a:pt x="83" y="74"/>
                    <a:pt x="83" y="72"/>
                  </a:cubicBezTo>
                  <a:cubicBezTo>
                    <a:pt x="83" y="71"/>
                    <a:pt x="82" y="69"/>
                    <a:pt x="81" y="69"/>
                  </a:cubicBezTo>
                  <a:cubicBezTo>
                    <a:pt x="79" y="69"/>
                    <a:pt x="78" y="69"/>
                    <a:pt x="76" y="70"/>
                  </a:cubicBezTo>
                  <a:cubicBezTo>
                    <a:pt x="75" y="71"/>
                    <a:pt x="74" y="70"/>
                    <a:pt x="72" y="69"/>
                  </a:cubicBezTo>
                  <a:cubicBezTo>
                    <a:pt x="72" y="71"/>
                    <a:pt x="72" y="74"/>
                    <a:pt x="74" y="75"/>
                  </a:cubicBezTo>
                  <a:cubicBezTo>
                    <a:pt x="76" y="76"/>
                    <a:pt x="78" y="79"/>
                    <a:pt x="80" y="78"/>
                  </a:cubicBezTo>
                  <a:cubicBezTo>
                    <a:pt x="80" y="80"/>
                    <a:pt x="79" y="80"/>
                    <a:pt x="78" y="81"/>
                  </a:cubicBezTo>
                  <a:cubicBezTo>
                    <a:pt x="80" y="82"/>
                    <a:pt x="79" y="83"/>
                    <a:pt x="80" y="84"/>
                  </a:cubicBezTo>
                  <a:cubicBezTo>
                    <a:pt x="82" y="84"/>
                    <a:pt x="82" y="86"/>
                    <a:pt x="82" y="86"/>
                  </a:cubicBezTo>
                  <a:cubicBezTo>
                    <a:pt x="82" y="85"/>
                    <a:pt x="86" y="87"/>
                    <a:pt x="88" y="86"/>
                  </a:cubicBezTo>
                  <a:cubicBezTo>
                    <a:pt x="87" y="86"/>
                    <a:pt x="86" y="86"/>
                    <a:pt x="86" y="85"/>
                  </a:cubicBezTo>
                  <a:cubicBezTo>
                    <a:pt x="86" y="85"/>
                    <a:pt x="86" y="84"/>
                    <a:pt x="86" y="84"/>
                  </a:cubicBezTo>
                  <a:cubicBezTo>
                    <a:pt x="86" y="83"/>
                    <a:pt x="84" y="82"/>
                    <a:pt x="84" y="81"/>
                  </a:cubicBezTo>
                  <a:cubicBezTo>
                    <a:pt x="83" y="79"/>
                    <a:pt x="84" y="76"/>
                    <a:pt x="85" y="75"/>
                  </a:cubicBezTo>
                  <a:cubicBezTo>
                    <a:pt x="84" y="75"/>
                    <a:pt x="85" y="74"/>
                    <a:pt x="84" y="73"/>
                  </a:cubicBezTo>
                  <a:close/>
                  <a:moveTo>
                    <a:pt x="85" y="102"/>
                  </a:moveTo>
                  <a:cubicBezTo>
                    <a:pt x="88" y="100"/>
                    <a:pt x="86" y="96"/>
                    <a:pt x="86" y="93"/>
                  </a:cubicBezTo>
                  <a:cubicBezTo>
                    <a:pt x="85" y="95"/>
                    <a:pt x="84" y="95"/>
                    <a:pt x="84" y="97"/>
                  </a:cubicBezTo>
                  <a:cubicBezTo>
                    <a:pt x="84" y="99"/>
                    <a:pt x="85" y="98"/>
                    <a:pt x="85" y="99"/>
                  </a:cubicBezTo>
                  <a:cubicBezTo>
                    <a:pt x="85" y="99"/>
                    <a:pt x="85" y="100"/>
                    <a:pt x="85" y="101"/>
                  </a:cubicBezTo>
                  <a:cubicBezTo>
                    <a:pt x="81" y="99"/>
                    <a:pt x="84" y="106"/>
                    <a:pt x="85" y="107"/>
                  </a:cubicBezTo>
                  <a:cubicBezTo>
                    <a:pt x="85" y="108"/>
                    <a:pt x="86" y="110"/>
                    <a:pt x="85" y="110"/>
                  </a:cubicBezTo>
                  <a:cubicBezTo>
                    <a:pt x="83" y="110"/>
                    <a:pt x="82" y="110"/>
                    <a:pt x="82" y="109"/>
                  </a:cubicBezTo>
                  <a:cubicBezTo>
                    <a:pt x="82" y="110"/>
                    <a:pt x="82" y="111"/>
                    <a:pt x="82" y="111"/>
                  </a:cubicBezTo>
                  <a:cubicBezTo>
                    <a:pt x="80" y="112"/>
                    <a:pt x="77" y="108"/>
                    <a:pt x="77" y="112"/>
                  </a:cubicBezTo>
                  <a:cubicBezTo>
                    <a:pt x="77" y="113"/>
                    <a:pt x="77" y="115"/>
                    <a:pt x="77" y="115"/>
                  </a:cubicBezTo>
                  <a:cubicBezTo>
                    <a:pt x="75" y="115"/>
                    <a:pt x="75" y="115"/>
                    <a:pt x="74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1" y="119"/>
                    <a:pt x="71" y="119"/>
                  </a:cubicBezTo>
                  <a:cubicBezTo>
                    <a:pt x="71" y="120"/>
                    <a:pt x="69" y="119"/>
                    <a:pt x="68" y="120"/>
                  </a:cubicBezTo>
                  <a:cubicBezTo>
                    <a:pt x="67" y="120"/>
                    <a:pt x="66" y="121"/>
                    <a:pt x="65" y="122"/>
                  </a:cubicBezTo>
                  <a:cubicBezTo>
                    <a:pt x="65" y="120"/>
                    <a:pt x="67" y="121"/>
                    <a:pt x="68" y="119"/>
                  </a:cubicBezTo>
                  <a:cubicBezTo>
                    <a:pt x="68" y="118"/>
                    <a:pt x="68" y="116"/>
                    <a:pt x="68" y="116"/>
                  </a:cubicBezTo>
                  <a:cubicBezTo>
                    <a:pt x="68" y="114"/>
                    <a:pt x="66" y="114"/>
                    <a:pt x="66" y="114"/>
                  </a:cubicBezTo>
                  <a:cubicBezTo>
                    <a:pt x="65" y="114"/>
                    <a:pt x="65" y="113"/>
                    <a:pt x="63" y="113"/>
                  </a:cubicBezTo>
                  <a:cubicBezTo>
                    <a:pt x="64" y="115"/>
                    <a:pt x="62" y="115"/>
                    <a:pt x="60" y="115"/>
                  </a:cubicBezTo>
                  <a:cubicBezTo>
                    <a:pt x="59" y="115"/>
                    <a:pt x="59" y="119"/>
                    <a:pt x="60" y="119"/>
                  </a:cubicBezTo>
                  <a:cubicBezTo>
                    <a:pt x="59" y="119"/>
                    <a:pt x="58" y="120"/>
                    <a:pt x="58" y="121"/>
                  </a:cubicBezTo>
                  <a:cubicBezTo>
                    <a:pt x="57" y="120"/>
                    <a:pt x="57" y="120"/>
                    <a:pt x="57" y="119"/>
                  </a:cubicBezTo>
                  <a:cubicBezTo>
                    <a:pt x="55" y="121"/>
                    <a:pt x="54" y="121"/>
                    <a:pt x="52" y="122"/>
                  </a:cubicBezTo>
                  <a:cubicBezTo>
                    <a:pt x="50" y="122"/>
                    <a:pt x="51" y="125"/>
                    <a:pt x="51" y="126"/>
                  </a:cubicBezTo>
                  <a:cubicBezTo>
                    <a:pt x="51" y="127"/>
                    <a:pt x="51" y="128"/>
                    <a:pt x="51" y="129"/>
                  </a:cubicBezTo>
                  <a:cubicBezTo>
                    <a:pt x="50" y="130"/>
                    <a:pt x="49" y="129"/>
                    <a:pt x="49" y="130"/>
                  </a:cubicBezTo>
                  <a:cubicBezTo>
                    <a:pt x="48" y="131"/>
                    <a:pt x="50" y="132"/>
                    <a:pt x="49" y="134"/>
                  </a:cubicBezTo>
                  <a:cubicBezTo>
                    <a:pt x="51" y="134"/>
                    <a:pt x="52" y="133"/>
                    <a:pt x="52" y="132"/>
                  </a:cubicBezTo>
                  <a:cubicBezTo>
                    <a:pt x="53" y="130"/>
                    <a:pt x="53" y="130"/>
                    <a:pt x="54" y="129"/>
                  </a:cubicBezTo>
                  <a:cubicBezTo>
                    <a:pt x="51" y="129"/>
                    <a:pt x="54" y="125"/>
                    <a:pt x="55" y="125"/>
                  </a:cubicBezTo>
                  <a:cubicBezTo>
                    <a:pt x="55" y="124"/>
                    <a:pt x="57" y="125"/>
                    <a:pt x="57" y="125"/>
                  </a:cubicBezTo>
                  <a:cubicBezTo>
                    <a:pt x="58" y="125"/>
                    <a:pt x="57" y="127"/>
                    <a:pt x="57" y="127"/>
                  </a:cubicBezTo>
                  <a:cubicBezTo>
                    <a:pt x="58" y="128"/>
                    <a:pt x="59" y="127"/>
                    <a:pt x="59" y="126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60" y="126"/>
                    <a:pt x="60" y="125"/>
                    <a:pt x="61" y="125"/>
                  </a:cubicBezTo>
                  <a:cubicBezTo>
                    <a:pt x="61" y="126"/>
                    <a:pt x="61" y="126"/>
                    <a:pt x="61" y="127"/>
                  </a:cubicBezTo>
                  <a:cubicBezTo>
                    <a:pt x="61" y="127"/>
                    <a:pt x="62" y="126"/>
                    <a:pt x="62" y="126"/>
                  </a:cubicBezTo>
                  <a:cubicBezTo>
                    <a:pt x="61" y="128"/>
                    <a:pt x="63" y="130"/>
                    <a:pt x="65" y="129"/>
                  </a:cubicBezTo>
                  <a:cubicBezTo>
                    <a:pt x="64" y="128"/>
                    <a:pt x="63" y="126"/>
                    <a:pt x="64" y="126"/>
                  </a:cubicBezTo>
                  <a:cubicBezTo>
                    <a:pt x="65" y="124"/>
                    <a:pt x="64" y="124"/>
                    <a:pt x="63" y="123"/>
                  </a:cubicBezTo>
                  <a:cubicBezTo>
                    <a:pt x="65" y="123"/>
                    <a:pt x="68" y="123"/>
                    <a:pt x="67" y="125"/>
                  </a:cubicBezTo>
                  <a:cubicBezTo>
                    <a:pt x="69" y="125"/>
                    <a:pt x="69" y="125"/>
                    <a:pt x="70" y="127"/>
                  </a:cubicBezTo>
                  <a:cubicBezTo>
                    <a:pt x="70" y="128"/>
                    <a:pt x="71" y="127"/>
                    <a:pt x="72" y="127"/>
                  </a:cubicBezTo>
                  <a:cubicBezTo>
                    <a:pt x="72" y="128"/>
                    <a:pt x="72" y="128"/>
                    <a:pt x="73" y="129"/>
                  </a:cubicBezTo>
                  <a:cubicBezTo>
                    <a:pt x="72" y="129"/>
                    <a:pt x="72" y="129"/>
                    <a:pt x="71" y="129"/>
                  </a:cubicBezTo>
                  <a:cubicBezTo>
                    <a:pt x="72" y="130"/>
                    <a:pt x="70" y="130"/>
                    <a:pt x="70" y="131"/>
                  </a:cubicBezTo>
                  <a:cubicBezTo>
                    <a:pt x="70" y="133"/>
                    <a:pt x="69" y="134"/>
                    <a:pt x="69" y="135"/>
                  </a:cubicBezTo>
                  <a:cubicBezTo>
                    <a:pt x="71" y="135"/>
                    <a:pt x="70" y="137"/>
                    <a:pt x="70" y="138"/>
                  </a:cubicBezTo>
                  <a:cubicBezTo>
                    <a:pt x="70" y="140"/>
                    <a:pt x="70" y="142"/>
                    <a:pt x="72" y="142"/>
                  </a:cubicBezTo>
                  <a:cubicBezTo>
                    <a:pt x="74" y="144"/>
                    <a:pt x="78" y="146"/>
                    <a:pt x="81" y="146"/>
                  </a:cubicBezTo>
                  <a:cubicBezTo>
                    <a:pt x="80" y="145"/>
                    <a:pt x="80" y="144"/>
                    <a:pt x="80" y="143"/>
                  </a:cubicBezTo>
                  <a:cubicBezTo>
                    <a:pt x="81" y="143"/>
                    <a:pt x="82" y="143"/>
                    <a:pt x="82" y="143"/>
                  </a:cubicBezTo>
                  <a:cubicBezTo>
                    <a:pt x="82" y="145"/>
                    <a:pt x="82" y="146"/>
                    <a:pt x="81" y="147"/>
                  </a:cubicBezTo>
                  <a:cubicBezTo>
                    <a:pt x="82" y="147"/>
                    <a:pt x="82" y="148"/>
                    <a:pt x="83" y="148"/>
                  </a:cubicBezTo>
                  <a:cubicBezTo>
                    <a:pt x="83" y="148"/>
                    <a:pt x="82" y="148"/>
                    <a:pt x="82" y="148"/>
                  </a:cubicBezTo>
                  <a:cubicBezTo>
                    <a:pt x="83" y="150"/>
                    <a:pt x="84" y="150"/>
                    <a:pt x="84" y="148"/>
                  </a:cubicBezTo>
                  <a:cubicBezTo>
                    <a:pt x="84" y="147"/>
                    <a:pt x="85" y="146"/>
                    <a:pt x="86" y="144"/>
                  </a:cubicBezTo>
                  <a:cubicBezTo>
                    <a:pt x="86" y="143"/>
                    <a:pt x="87" y="141"/>
                    <a:pt x="86" y="140"/>
                  </a:cubicBezTo>
                  <a:cubicBezTo>
                    <a:pt x="85" y="139"/>
                    <a:pt x="84" y="137"/>
                    <a:pt x="83" y="138"/>
                  </a:cubicBezTo>
                  <a:cubicBezTo>
                    <a:pt x="83" y="137"/>
                    <a:pt x="83" y="136"/>
                    <a:pt x="83" y="135"/>
                  </a:cubicBezTo>
                  <a:cubicBezTo>
                    <a:pt x="84" y="136"/>
                    <a:pt x="84" y="134"/>
                    <a:pt x="84" y="132"/>
                  </a:cubicBezTo>
                  <a:cubicBezTo>
                    <a:pt x="87" y="134"/>
                    <a:pt x="86" y="129"/>
                    <a:pt x="87" y="129"/>
                  </a:cubicBezTo>
                  <a:cubicBezTo>
                    <a:pt x="88" y="130"/>
                    <a:pt x="90" y="133"/>
                    <a:pt x="90" y="134"/>
                  </a:cubicBezTo>
                  <a:cubicBezTo>
                    <a:pt x="90" y="137"/>
                    <a:pt x="90" y="138"/>
                    <a:pt x="91" y="141"/>
                  </a:cubicBezTo>
                  <a:cubicBezTo>
                    <a:pt x="91" y="140"/>
                    <a:pt x="91" y="135"/>
                    <a:pt x="92" y="135"/>
                  </a:cubicBezTo>
                  <a:cubicBezTo>
                    <a:pt x="95" y="135"/>
                    <a:pt x="92" y="134"/>
                    <a:pt x="92" y="133"/>
                  </a:cubicBezTo>
                  <a:cubicBezTo>
                    <a:pt x="92" y="133"/>
                    <a:pt x="94" y="133"/>
                    <a:pt x="94" y="132"/>
                  </a:cubicBezTo>
                  <a:cubicBezTo>
                    <a:pt x="94" y="131"/>
                    <a:pt x="95" y="131"/>
                    <a:pt x="96" y="130"/>
                  </a:cubicBezTo>
                  <a:cubicBezTo>
                    <a:pt x="93" y="128"/>
                    <a:pt x="97" y="126"/>
                    <a:pt x="94" y="124"/>
                  </a:cubicBezTo>
                  <a:cubicBezTo>
                    <a:pt x="92" y="123"/>
                    <a:pt x="94" y="121"/>
                    <a:pt x="95" y="118"/>
                  </a:cubicBezTo>
                  <a:cubicBezTo>
                    <a:pt x="94" y="119"/>
                    <a:pt x="93" y="119"/>
                    <a:pt x="92" y="119"/>
                  </a:cubicBezTo>
                  <a:cubicBezTo>
                    <a:pt x="92" y="119"/>
                    <a:pt x="95" y="116"/>
                    <a:pt x="93" y="116"/>
                  </a:cubicBezTo>
                  <a:cubicBezTo>
                    <a:pt x="93" y="116"/>
                    <a:pt x="91" y="116"/>
                    <a:pt x="91" y="115"/>
                  </a:cubicBezTo>
                  <a:cubicBezTo>
                    <a:pt x="91" y="114"/>
                    <a:pt x="91" y="114"/>
                    <a:pt x="90" y="114"/>
                  </a:cubicBezTo>
                  <a:cubicBezTo>
                    <a:pt x="91" y="113"/>
                    <a:pt x="93" y="112"/>
                    <a:pt x="92" y="110"/>
                  </a:cubicBezTo>
                  <a:cubicBezTo>
                    <a:pt x="92" y="109"/>
                    <a:pt x="91" y="109"/>
                    <a:pt x="91" y="109"/>
                  </a:cubicBezTo>
                  <a:cubicBezTo>
                    <a:pt x="91" y="108"/>
                    <a:pt x="91" y="107"/>
                    <a:pt x="91" y="106"/>
                  </a:cubicBezTo>
                  <a:cubicBezTo>
                    <a:pt x="91" y="107"/>
                    <a:pt x="90" y="107"/>
                    <a:pt x="90" y="108"/>
                  </a:cubicBezTo>
                  <a:cubicBezTo>
                    <a:pt x="90" y="107"/>
                    <a:pt x="90" y="106"/>
                    <a:pt x="90" y="105"/>
                  </a:cubicBezTo>
                  <a:cubicBezTo>
                    <a:pt x="89" y="105"/>
                    <a:pt x="89" y="106"/>
                    <a:pt x="88" y="106"/>
                  </a:cubicBezTo>
                  <a:cubicBezTo>
                    <a:pt x="89" y="104"/>
                    <a:pt x="86" y="103"/>
                    <a:pt x="85" y="102"/>
                  </a:cubicBezTo>
                  <a:close/>
                  <a:moveTo>
                    <a:pt x="49" y="69"/>
                  </a:moveTo>
                  <a:cubicBezTo>
                    <a:pt x="49" y="70"/>
                    <a:pt x="50" y="71"/>
                    <a:pt x="50" y="72"/>
                  </a:cubicBezTo>
                  <a:cubicBezTo>
                    <a:pt x="49" y="72"/>
                    <a:pt x="49" y="72"/>
                    <a:pt x="48" y="72"/>
                  </a:cubicBezTo>
                  <a:cubicBezTo>
                    <a:pt x="49" y="73"/>
                    <a:pt x="50" y="74"/>
                    <a:pt x="49" y="75"/>
                  </a:cubicBezTo>
                  <a:cubicBezTo>
                    <a:pt x="52" y="73"/>
                    <a:pt x="51" y="71"/>
                    <a:pt x="51" y="68"/>
                  </a:cubicBezTo>
                  <a:cubicBezTo>
                    <a:pt x="50" y="68"/>
                    <a:pt x="50" y="69"/>
                    <a:pt x="49" y="69"/>
                  </a:cubicBezTo>
                  <a:close/>
                  <a:moveTo>
                    <a:pt x="30" y="155"/>
                  </a:moveTo>
                  <a:cubicBezTo>
                    <a:pt x="30" y="155"/>
                    <a:pt x="30" y="154"/>
                    <a:pt x="30" y="154"/>
                  </a:cubicBezTo>
                  <a:cubicBezTo>
                    <a:pt x="31" y="154"/>
                    <a:pt x="31" y="154"/>
                    <a:pt x="32" y="153"/>
                  </a:cubicBezTo>
                  <a:cubicBezTo>
                    <a:pt x="32" y="153"/>
                    <a:pt x="32" y="152"/>
                    <a:pt x="32" y="151"/>
                  </a:cubicBezTo>
                  <a:cubicBezTo>
                    <a:pt x="30" y="152"/>
                    <a:pt x="29" y="153"/>
                    <a:pt x="27" y="153"/>
                  </a:cubicBezTo>
                  <a:cubicBezTo>
                    <a:pt x="26" y="156"/>
                    <a:pt x="29" y="155"/>
                    <a:pt x="30" y="155"/>
                  </a:cubicBezTo>
                  <a:close/>
                  <a:moveTo>
                    <a:pt x="29" y="72"/>
                  </a:moveTo>
                  <a:cubicBezTo>
                    <a:pt x="29" y="76"/>
                    <a:pt x="30" y="76"/>
                    <a:pt x="34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31" y="74"/>
                    <a:pt x="31" y="74"/>
                    <a:pt x="31" y="73"/>
                  </a:cubicBezTo>
                  <a:cubicBezTo>
                    <a:pt x="30" y="73"/>
                    <a:pt x="29" y="73"/>
                    <a:pt x="29" y="72"/>
                  </a:cubicBezTo>
                  <a:close/>
                  <a:moveTo>
                    <a:pt x="45" y="67"/>
                  </a:moveTo>
                  <a:cubicBezTo>
                    <a:pt x="45" y="66"/>
                    <a:pt x="45" y="64"/>
                    <a:pt x="45" y="63"/>
                  </a:cubicBezTo>
                  <a:cubicBezTo>
                    <a:pt x="43" y="64"/>
                    <a:pt x="44" y="61"/>
                    <a:pt x="43" y="61"/>
                  </a:cubicBezTo>
                  <a:cubicBezTo>
                    <a:pt x="42" y="61"/>
                    <a:pt x="41" y="60"/>
                    <a:pt x="41" y="60"/>
                  </a:cubicBezTo>
                  <a:cubicBezTo>
                    <a:pt x="38" y="59"/>
                    <a:pt x="36" y="59"/>
                    <a:pt x="33" y="59"/>
                  </a:cubicBezTo>
                  <a:cubicBezTo>
                    <a:pt x="33" y="59"/>
                    <a:pt x="33" y="60"/>
                    <a:pt x="33" y="60"/>
                  </a:cubicBezTo>
                  <a:cubicBezTo>
                    <a:pt x="35" y="59"/>
                    <a:pt x="34" y="61"/>
                    <a:pt x="35" y="62"/>
                  </a:cubicBezTo>
                  <a:cubicBezTo>
                    <a:pt x="36" y="63"/>
                    <a:pt x="37" y="65"/>
                    <a:pt x="38" y="66"/>
                  </a:cubicBezTo>
                  <a:cubicBezTo>
                    <a:pt x="39" y="68"/>
                    <a:pt x="37" y="68"/>
                    <a:pt x="39" y="69"/>
                  </a:cubicBezTo>
                  <a:cubicBezTo>
                    <a:pt x="39" y="70"/>
                    <a:pt x="39" y="70"/>
                    <a:pt x="39" y="71"/>
                  </a:cubicBezTo>
                  <a:cubicBezTo>
                    <a:pt x="39" y="71"/>
                    <a:pt x="40" y="72"/>
                    <a:pt x="40" y="72"/>
                  </a:cubicBezTo>
                  <a:cubicBezTo>
                    <a:pt x="41" y="73"/>
                    <a:pt x="40" y="73"/>
                    <a:pt x="41" y="73"/>
                  </a:cubicBezTo>
                  <a:cubicBezTo>
                    <a:pt x="41" y="73"/>
                    <a:pt x="42" y="74"/>
                    <a:pt x="43" y="73"/>
                  </a:cubicBezTo>
                  <a:cubicBezTo>
                    <a:pt x="43" y="72"/>
                    <a:pt x="43" y="72"/>
                    <a:pt x="44" y="72"/>
                  </a:cubicBezTo>
                  <a:cubicBezTo>
                    <a:pt x="44" y="72"/>
                    <a:pt x="43" y="71"/>
                    <a:pt x="44" y="70"/>
                  </a:cubicBezTo>
                  <a:cubicBezTo>
                    <a:pt x="45" y="69"/>
                    <a:pt x="45" y="69"/>
                    <a:pt x="45" y="67"/>
                  </a:cubicBezTo>
                  <a:close/>
                  <a:moveTo>
                    <a:pt x="41" y="143"/>
                  </a:moveTo>
                  <a:cubicBezTo>
                    <a:pt x="40" y="144"/>
                    <a:pt x="39" y="144"/>
                    <a:pt x="38" y="144"/>
                  </a:cubicBezTo>
                  <a:cubicBezTo>
                    <a:pt x="38" y="144"/>
                    <a:pt x="37" y="145"/>
                    <a:pt x="37" y="145"/>
                  </a:cubicBezTo>
                  <a:cubicBezTo>
                    <a:pt x="38" y="145"/>
                    <a:pt x="40" y="144"/>
                    <a:pt x="40" y="146"/>
                  </a:cubicBezTo>
                  <a:cubicBezTo>
                    <a:pt x="41" y="144"/>
                    <a:pt x="44" y="147"/>
                    <a:pt x="44" y="144"/>
                  </a:cubicBezTo>
                  <a:cubicBezTo>
                    <a:pt x="43" y="144"/>
                    <a:pt x="41" y="145"/>
                    <a:pt x="41" y="143"/>
                  </a:cubicBezTo>
                  <a:close/>
                  <a:moveTo>
                    <a:pt x="70" y="57"/>
                  </a:moveTo>
                  <a:cubicBezTo>
                    <a:pt x="71" y="57"/>
                    <a:pt x="71" y="58"/>
                    <a:pt x="71" y="59"/>
                  </a:cubicBezTo>
                  <a:cubicBezTo>
                    <a:pt x="71" y="57"/>
                    <a:pt x="73" y="57"/>
                    <a:pt x="74" y="57"/>
                  </a:cubicBezTo>
                  <a:cubicBezTo>
                    <a:pt x="74" y="55"/>
                    <a:pt x="73" y="54"/>
                    <a:pt x="71" y="52"/>
                  </a:cubicBezTo>
                  <a:cubicBezTo>
                    <a:pt x="71" y="54"/>
                    <a:pt x="70" y="55"/>
                    <a:pt x="70" y="57"/>
                  </a:cubicBezTo>
                  <a:close/>
                  <a:moveTo>
                    <a:pt x="48" y="59"/>
                  </a:moveTo>
                  <a:cubicBezTo>
                    <a:pt x="48" y="61"/>
                    <a:pt x="49" y="61"/>
                    <a:pt x="49" y="63"/>
                  </a:cubicBezTo>
                  <a:cubicBezTo>
                    <a:pt x="50" y="62"/>
                    <a:pt x="51" y="61"/>
                    <a:pt x="51" y="60"/>
                  </a:cubicBezTo>
                  <a:cubicBezTo>
                    <a:pt x="50" y="59"/>
                    <a:pt x="49" y="58"/>
                    <a:pt x="48" y="5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Peru">
              <a:extLst>
                <a:ext uri="{FF2B5EF4-FFF2-40B4-BE49-F238E27FC236}">
                  <a16:creationId xmlns:a16="http://schemas.microsoft.com/office/drawing/2014/main" id="{59E15F58-FC4F-A14B-6715-966DB842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232" y="2779387"/>
              <a:ext cx="304703" cy="508855"/>
            </a:xfrm>
            <a:custGeom>
              <a:avLst/>
              <a:gdLst>
                <a:gd name="T0" fmla="*/ 116 w 127"/>
                <a:gd name="T1" fmla="*/ 198 h 212"/>
                <a:gd name="T2" fmla="*/ 126 w 127"/>
                <a:gd name="T3" fmla="*/ 188 h 212"/>
                <a:gd name="T4" fmla="*/ 120 w 127"/>
                <a:gd name="T5" fmla="*/ 177 h 212"/>
                <a:gd name="T6" fmla="*/ 121 w 127"/>
                <a:gd name="T7" fmla="*/ 169 h 212"/>
                <a:gd name="T8" fmla="*/ 123 w 127"/>
                <a:gd name="T9" fmla="*/ 160 h 212"/>
                <a:gd name="T10" fmla="*/ 126 w 127"/>
                <a:gd name="T11" fmla="*/ 147 h 212"/>
                <a:gd name="T12" fmla="*/ 116 w 127"/>
                <a:gd name="T13" fmla="*/ 126 h 212"/>
                <a:gd name="T14" fmla="*/ 107 w 127"/>
                <a:gd name="T15" fmla="*/ 116 h 212"/>
                <a:gd name="T16" fmla="*/ 105 w 127"/>
                <a:gd name="T17" fmla="*/ 111 h 212"/>
                <a:gd name="T18" fmla="*/ 90 w 127"/>
                <a:gd name="T19" fmla="*/ 110 h 212"/>
                <a:gd name="T20" fmla="*/ 80 w 127"/>
                <a:gd name="T21" fmla="*/ 98 h 212"/>
                <a:gd name="T22" fmla="*/ 74 w 127"/>
                <a:gd name="T23" fmla="*/ 87 h 212"/>
                <a:gd name="T24" fmla="*/ 82 w 127"/>
                <a:gd name="T25" fmla="*/ 76 h 212"/>
                <a:gd name="T26" fmla="*/ 89 w 127"/>
                <a:gd name="T27" fmla="*/ 58 h 212"/>
                <a:gd name="T28" fmla="*/ 100 w 127"/>
                <a:gd name="T29" fmla="*/ 52 h 212"/>
                <a:gd name="T30" fmla="*/ 103 w 127"/>
                <a:gd name="T31" fmla="*/ 52 h 212"/>
                <a:gd name="T32" fmla="*/ 107 w 127"/>
                <a:gd name="T33" fmla="*/ 48 h 212"/>
                <a:gd name="T34" fmla="*/ 112 w 127"/>
                <a:gd name="T35" fmla="*/ 51 h 212"/>
                <a:gd name="T36" fmla="*/ 109 w 127"/>
                <a:gd name="T37" fmla="*/ 44 h 212"/>
                <a:gd name="T38" fmla="*/ 110 w 127"/>
                <a:gd name="T39" fmla="*/ 30 h 212"/>
                <a:gd name="T40" fmla="*/ 99 w 127"/>
                <a:gd name="T41" fmla="*/ 27 h 212"/>
                <a:gd name="T42" fmla="*/ 87 w 127"/>
                <a:gd name="T43" fmla="*/ 28 h 212"/>
                <a:gd name="T44" fmla="*/ 81 w 127"/>
                <a:gd name="T45" fmla="*/ 27 h 212"/>
                <a:gd name="T46" fmla="*/ 78 w 127"/>
                <a:gd name="T47" fmla="*/ 17 h 212"/>
                <a:gd name="T48" fmla="*/ 74 w 127"/>
                <a:gd name="T49" fmla="*/ 14 h 212"/>
                <a:gd name="T50" fmla="*/ 67 w 127"/>
                <a:gd name="T51" fmla="*/ 5 h 212"/>
                <a:gd name="T52" fmla="*/ 57 w 127"/>
                <a:gd name="T53" fmla="*/ 3 h 212"/>
                <a:gd name="T54" fmla="*/ 59 w 127"/>
                <a:gd name="T55" fmla="*/ 13 h 212"/>
                <a:gd name="T56" fmla="*/ 40 w 127"/>
                <a:gd name="T57" fmla="*/ 33 h 212"/>
                <a:gd name="T58" fmla="*/ 31 w 127"/>
                <a:gd name="T59" fmla="*/ 40 h 212"/>
                <a:gd name="T60" fmla="*/ 27 w 127"/>
                <a:gd name="T61" fmla="*/ 53 h 212"/>
                <a:gd name="T62" fmla="*/ 19 w 127"/>
                <a:gd name="T63" fmla="*/ 55 h 212"/>
                <a:gd name="T64" fmla="*/ 9 w 127"/>
                <a:gd name="T65" fmla="*/ 52 h 212"/>
                <a:gd name="T66" fmla="*/ 12 w 127"/>
                <a:gd name="T67" fmla="*/ 45 h 212"/>
                <a:gd name="T68" fmla="*/ 1 w 127"/>
                <a:gd name="T69" fmla="*/ 49 h 212"/>
                <a:gd name="T70" fmla="*/ 5 w 127"/>
                <a:gd name="T71" fmla="*/ 64 h 212"/>
                <a:gd name="T72" fmla="*/ 12 w 127"/>
                <a:gd name="T73" fmla="*/ 77 h 212"/>
                <a:gd name="T74" fmla="*/ 22 w 127"/>
                <a:gd name="T75" fmla="*/ 93 h 212"/>
                <a:gd name="T76" fmla="*/ 27 w 127"/>
                <a:gd name="T77" fmla="*/ 102 h 212"/>
                <a:gd name="T78" fmla="*/ 32 w 127"/>
                <a:gd name="T79" fmla="*/ 117 h 212"/>
                <a:gd name="T80" fmla="*/ 41 w 127"/>
                <a:gd name="T81" fmla="*/ 136 h 212"/>
                <a:gd name="T82" fmla="*/ 48 w 127"/>
                <a:gd name="T83" fmla="*/ 149 h 212"/>
                <a:gd name="T84" fmla="*/ 50 w 127"/>
                <a:gd name="T85" fmla="*/ 160 h 212"/>
                <a:gd name="T86" fmla="*/ 54 w 127"/>
                <a:gd name="T87" fmla="*/ 168 h 212"/>
                <a:gd name="T88" fmla="*/ 69 w 127"/>
                <a:gd name="T89" fmla="*/ 180 h 212"/>
                <a:gd name="T90" fmla="*/ 82 w 127"/>
                <a:gd name="T91" fmla="*/ 188 h 212"/>
                <a:gd name="T92" fmla="*/ 99 w 127"/>
                <a:gd name="T93" fmla="*/ 202 h 212"/>
                <a:gd name="T94" fmla="*/ 114 w 127"/>
                <a:gd name="T95" fmla="*/ 20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7" h="212">
                  <a:moveTo>
                    <a:pt x="114" y="208"/>
                  </a:moveTo>
                  <a:cubicBezTo>
                    <a:pt x="115" y="207"/>
                    <a:pt x="115" y="204"/>
                    <a:pt x="115" y="202"/>
                  </a:cubicBezTo>
                  <a:cubicBezTo>
                    <a:pt x="117" y="203"/>
                    <a:pt x="117" y="201"/>
                    <a:pt x="118" y="200"/>
                  </a:cubicBezTo>
                  <a:cubicBezTo>
                    <a:pt x="118" y="199"/>
                    <a:pt x="118" y="198"/>
                    <a:pt x="116" y="198"/>
                  </a:cubicBezTo>
                  <a:cubicBezTo>
                    <a:pt x="117" y="197"/>
                    <a:pt x="118" y="197"/>
                    <a:pt x="119" y="196"/>
                  </a:cubicBezTo>
                  <a:cubicBezTo>
                    <a:pt x="120" y="196"/>
                    <a:pt x="120" y="195"/>
                    <a:pt x="120" y="194"/>
                  </a:cubicBezTo>
                  <a:cubicBezTo>
                    <a:pt x="122" y="191"/>
                    <a:pt x="123" y="191"/>
                    <a:pt x="123" y="188"/>
                  </a:cubicBezTo>
                  <a:cubicBezTo>
                    <a:pt x="124" y="188"/>
                    <a:pt x="125" y="188"/>
                    <a:pt x="126" y="188"/>
                  </a:cubicBezTo>
                  <a:cubicBezTo>
                    <a:pt x="126" y="187"/>
                    <a:pt x="126" y="187"/>
                    <a:pt x="126" y="186"/>
                  </a:cubicBezTo>
                  <a:cubicBezTo>
                    <a:pt x="122" y="187"/>
                    <a:pt x="121" y="187"/>
                    <a:pt x="120" y="184"/>
                  </a:cubicBezTo>
                  <a:cubicBezTo>
                    <a:pt x="120" y="183"/>
                    <a:pt x="118" y="181"/>
                    <a:pt x="118" y="180"/>
                  </a:cubicBezTo>
                  <a:cubicBezTo>
                    <a:pt x="119" y="179"/>
                    <a:pt x="121" y="179"/>
                    <a:pt x="120" y="177"/>
                  </a:cubicBezTo>
                  <a:cubicBezTo>
                    <a:pt x="120" y="178"/>
                    <a:pt x="121" y="177"/>
                    <a:pt x="121" y="178"/>
                  </a:cubicBezTo>
                  <a:cubicBezTo>
                    <a:pt x="121" y="176"/>
                    <a:pt x="121" y="175"/>
                    <a:pt x="122" y="175"/>
                  </a:cubicBezTo>
                  <a:cubicBezTo>
                    <a:pt x="120" y="173"/>
                    <a:pt x="120" y="172"/>
                    <a:pt x="120" y="169"/>
                  </a:cubicBezTo>
                  <a:cubicBezTo>
                    <a:pt x="120" y="170"/>
                    <a:pt x="121" y="169"/>
                    <a:pt x="121" y="169"/>
                  </a:cubicBezTo>
                  <a:cubicBezTo>
                    <a:pt x="121" y="168"/>
                    <a:pt x="120" y="167"/>
                    <a:pt x="122" y="167"/>
                  </a:cubicBezTo>
                  <a:cubicBezTo>
                    <a:pt x="124" y="166"/>
                    <a:pt x="123" y="165"/>
                    <a:pt x="123" y="164"/>
                  </a:cubicBezTo>
                  <a:cubicBezTo>
                    <a:pt x="123" y="163"/>
                    <a:pt x="126" y="162"/>
                    <a:pt x="124" y="161"/>
                  </a:cubicBezTo>
                  <a:cubicBezTo>
                    <a:pt x="124" y="161"/>
                    <a:pt x="123" y="161"/>
                    <a:pt x="123" y="160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2" y="158"/>
                    <a:pt x="121" y="156"/>
                    <a:pt x="123" y="156"/>
                  </a:cubicBezTo>
                  <a:cubicBezTo>
                    <a:pt x="124" y="156"/>
                    <a:pt x="123" y="153"/>
                    <a:pt x="123" y="153"/>
                  </a:cubicBezTo>
                  <a:cubicBezTo>
                    <a:pt x="123" y="151"/>
                    <a:pt x="122" y="146"/>
                    <a:pt x="126" y="147"/>
                  </a:cubicBezTo>
                  <a:cubicBezTo>
                    <a:pt x="125" y="145"/>
                    <a:pt x="127" y="145"/>
                    <a:pt x="126" y="143"/>
                  </a:cubicBezTo>
                  <a:cubicBezTo>
                    <a:pt x="125" y="140"/>
                    <a:pt x="124" y="138"/>
                    <a:pt x="123" y="136"/>
                  </a:cubicBezTo>
                  <a:cubicBezTo>
                    <a:pt x="121" y="132"/>
                    <a:pt x="119" y="129"/>
                    <a:pt x="118" y="126"/>
                  </a:cubicBezTo>
                  <a:cubicBezTo>
                    <a:pt x="117" y="126"/>
                    <a:pt x="117" y="126"/>
                    <a:pt x="116" y="126"/>
                  </a:cubicBezTo>
                  <a:cubicBezTo>
                    <a:pt x="115" y="126"/>
                    <a:pt x="114" y="125"/>
                    <a:pt x="113" y="126"/>
                  </a:cubicBezTo>
                  <a:cubicBezTo>
                    <a:pt x="112" y="126"/>
                    <a:pt x="112" y="127"/>
                    <a:pt x="111" y="127"/>
                  </a:cubicBezTo>
                  <a:cubicBezTo>
                    <a:pt x="109" y="128"/>
                    <a:pt x="108" y="125"/>
                    <a:pt x="107" y="127"/>
                  </a:cubicBezTo>
                  <a:cubicBezTo>
                    <a:pt x="107" y="124"/>
                    <a:pt x="107" y="120"/>
                    <a:pt x="107" y="116"/>
                  </a:cubicBezTo>
                  <a:cubicBezTo>
                    <a:pt x="107" y="115"/>
                    <a:pt x="107" y="114"/>
                    <a:pt x="108" y="113"/>
                  </a:cubicBezTo>
                  <a:cubicBezTo>
                    <a:pt x="109" y="112"/>
                    <a:pt x="109" y="111"/>
                    <a:pt x="107" y="111"/>
                  </a:cubicBezTo>
                  <a:cubicBezTo>
                    <a:pt x="108" y="111"/>
                    <a:pt x="108" y="110"/>
                    <a:pt x="108" y="109"/>
                  </a:cubicBezTo>
                  <a:cubicBezTo>
                    <a:pt x="107" y="108"/>
                    <a:pt x="106" y="110"/>
                    <a:pt x="105" y="111"/>
                  </a:cubicBezTo>
                  <a:cubicBezTo>
                    <a:pt x="105" y="113"/>
                    <a:pt x="104" y="113"/>
                    <a:pt x="102" y="114"/>
                  </a:cubicBezTo>
                  <a:cubicBezTo>
                    <a:pt x="99" y="116"/>
                    <a:pt x="96" y="115"/>
                    <a:pt x="93" y="115"/>
                  </a:cubicBezTo>
                  <a:cubicBezTo>
                    <a:pt x="91" y="115"/>
                    <a:pt x="93" y="113"/>
                    <a:pt x="92" y="113"/>
                  </a:cubicBezTo>
                  <a:cubicBezTo>
                    <a:pt x="90" y="112"/>
                    <a:pt x="92" y="110"/>
                    <a:pt x="90" y="110"/>
                  </a:cubicBezTo>
                  <a:cubicBezTo>
                    <a:pt x="88" y="110"/>
                    <a:pt x="88" y="109"/>
                    <a:pt x="87" y="109"/>
                  </a:cubicBezTo>
                  <a:cubicBezTo>
                    <a:pt x="85" y="109"/>
                    <a:pt x="83" y="109"/>
                    <a:pt x="82" y="108"/>
                  </a:cubicBezTo>
                  <a:cubicBezTo>
                    <a:pt x="85" y="105"/>
                    <a:pt x="84" y="103"/>
                    <a:pt x="81" y="100"/>
                  </a:cubicBezTo>
                  <a:cubicBezTo>
                    <a:pt x="80" y="99"/>
                    <a:pt x="81" y="98"/>
                    <a:pt x="80" y="98"/>
                  </a:cubicBezTo>
                  <a:cubicBezTo>
                    <a:pt x="79" y="97"/>
                    <a:pt x="78" y="97"/>
                    <a:pt x="78" y="96"/>
                  </a:cubicBezTo>
                  <a:cubicBezTo>
                    <a:pt x="77" y="94"/>
                    <a:pt x="77" y="93"/>
                    <a:pt x="76" y="91"/>
                  </a:cubicBezTo>
                  <a:cubicBezTo>
                    <a:pt x="76" y="91"/>
                    <a:pt x="76" y="91"/>
                    <a:pt x="77" y="90"/>
                  </a:cubicBezTo>
                  <a:cubicBezTo>
                    <a:pt x="75" y="91"/>
                    <a:pt x="74" y="88"/>
                    <a:pt x="74" y="87"/>
                  </a:cubicBezTo>
                  <a:cubicBezTo>
                    <a:pt x="74" y="86"/>
                    <a:pt x="73" y="85"/>
                    <a:pt x="74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1"/>
                    <a:pt x="75" y="80"/>
                    <a:pt x="78" y="78"/>
                  </a:cubicBezTo>
                  <a:cubicBezTo>
                    <a:pt x="79" y="78"/>
                    <a:pt x="80" y="75"/>
                    <a:pt x="82" y="76"/>
                  </a:cubicBezTo>
                  <a:cubicBezTo>
                    <a:pt x="82" y="74"/>
                    <a:pt x="81" y="72"/>
                    <a:pt x="82" y="70"/>
                  </a:cubicBezTo>
                  <a:cubicBezTo>
                    <a:pt x="83" y="68"/>
                    <a:pt x="84" y="66"/>
                    <a:pt x="84" y="64"/>
                  </a:cubicBezTo>
                  <a:cubicBezTo>
                    <a:pt x="84" y="61"/>
                    <a:pt x="83" y="60"/>
                    <a:pt x="86" y="59"/>
                  </a:cubicBezTo>
                  <a:cubicBezTo>
                    <a:pt x="88" y="58"/>
                    <a:pt x="87" y="59"/>
                    <a:pt x="89" y="58"/>
                  </a:cubicBezTo>
                  <a:cubicBezTo>
                    <a:pt x="89" y="57"/>
                    <a:pt x="90" y="58"/>
                    <a:pt x="90" y="56"/>
                  </a:cubicBezTo>
                  <a:cubicBezTo>
                    <a:pt x="92" y="57"/>
                    <a:pt x="95" y="53"/>
                    <a:pt x="97" y="52"/>
                  </a:cubicBezTo>
                  <a:cubicBezTo>
                    <a:pt x="97" y="52"/>
                    <a:pt x="97" y="53"/>
                    <a:pt x="97" y="53"/>
                  </a:cubicBezTo>
                  <a:cubicBezTo>
                    <a:pt x="98" y="53"/>
                    <a:pt x="99" y="52"/>
                    <a:pt x="100" y="52"/>
                  </a:cubicBezTo>
                  <a:cubicBezTo>
                    <a:pt x="100" y="51"/>
                    <a:pt x="100" y="51"/>
                    <a:pt x="100" y="50"/>
                  </a:cubicBezTo>
                  <a:cubicBezTo>
                    <a:pt x="101" y="50"/>
                    <a:pt x="101" y="51"/>
                    <a:pt x="101" y="52"/>
                  </a:cubicBezTo>
                  <a:cubicBezTo>
                    <a:pt x="101" y="52"/>
                    <a:pt x="102" y="51"/>
                    <a:pt x="102" y="51"/>
                  </a:cubicBezTo>
                  <a:cubicBezTo>
                    <a:pt x="102" y="51"/>
                    <a:pt x="102" y="52"/>
                    <a:pt x="103" y="52"/>
                  </a:cubicBezTo>
                  <a:cubicBezTo>
                    <a:pt x="103" y="51"/>
                    <a:pt x="104" y="50"/>
                    <a:pt x="105" y="51"/>
                  </a:cubicBezTo>
                  <a:cubicBezTo>
                    <a:pt x="104" y="50"/>
                    <a:pt x="105" y="49"/>
                    <a:pt x="106" y="48"/>
                  </a:cubicBezTo>
                  <a:cubicBezTo>
                    <a:pt x="106" y="49"/>
                    <a:pt x="106" y="49"/>
                    <a:pt x="107" y="49"/>
                  </a:cubicBezTo>
                  <a:cubicBezTo>
                    <a:pt x="107" y="49"/>
                    <a:pt x="107" y="48"/>
                    <a:pt x="107" y="48"/>
                  </a:cubicBezTo>
                  <a:cubicBezTo>
                    <a:pt x="107" y="48"/>
                    <a:pt x="107" y="49"/>
                    <a:pt x="107" y="49"/>
                  </a:cubicBezTo>
                  <a:cubicBezTo>
                    <a:pt x="108" y="49"/>
                    <a:pt x="108" y="48"/>
                    <a:pt x="108" y="48"/>
                  </a:cubicBezTo>
                  <a:cubicBezTo>
                    <a:pt x="108" y="48"/>
                    <a:pt x="108" y="49"/>
                    <a:pt x="108" y="49"/>
                  </a:cubicBezTo>
                  <a:cubicBezTo>
                    <a:pt x="109" y="46"/>
                    <a:pt x="111" y="49"/>
                    <a:pt x="112" y="51"/>
                  </a:cubicBezTo>
                  <a:cubicBezTo>
                    <a:pt x="112" y="50"/>
                    <a:pt x="112" y="50"/>
                    <a:pt x="113" y="49"/>
                  </a:cubicBezTo>
                  <a:cubicBezTo>
                    <a:pt x="112" y="51"/>
                    <a:pt x="114" y="52"/>
                    <a:pt x="114" y="50"/>
                  </a:cubicBezTo>
                  <a:cubicBezTo>
                    <a:pt x="114" y="49"/>
                    <a:pt x="114" y="49"/>
                    <a:pt x="114" y="48"/>
                  </a:cubicBezTo>
                  <a:cubicBezTo>
                    <a:pt x="113" y="46"/>
                    <a:pt x="111" y="46"/>
                    <a:pt x="109" y="44"/>
                  </a:cubicBezTo>
                  <a:cubicBezTo>
                    <a:pt x="109" y="46"/>
                    <a:pt x="107" y="46"/>
                    <a:pt x="106" y="44"/>
                  </a:cubicBezTo>
                  <a:cubicBezTo>
                    <a:pt x="106" y="44"/>
                    <a:pt x="107" y="42"/>
                    <a:pt x="108" y="42"/>
                  </a:cubicBezTo>
                  <a:cubicBezTo>
                    <a:pt x="109" y="38"/>
                    <a:pt x="111" y="35"/>
                    <a:pt x="113" y="32"/>
                  </a:cubicBezTo>
                  <a:cubicBezTo>
                    <a:pt x="111" y="33"/>
                    <a:pt x="110" y="31"/>
                    <a:pt x="110" y="30"/>
                  </a:cubicBezTo>
                  <a:cubicBezTo>
                    <a:pt x="108" y="30"/>
                    <a:pt x="107" y="31"/>
                    <a:pt x="106" y="28"/>
                  </a:cubicBezTo>
                  <a:cubicBezTo>
                    <a:pt x="106" y="26"/>
                    <a:pt x="104" y="27"/>
                    <a:pt x="102" y="27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0" y="28"/>
                    <a:pt x="100" y="29"/>
                    <a:pt x="99" y="27"/>
                  </a:cubicBezTo>
                  <a:cubicBezTo>
                    <a:pt x="99" y="27"/>
                    <a:pt x="99" y="28"/>
                    <a:pt x="99" y="29"/>
                  </a:cubicBezTo>
                  <a:cubicBezTo>
                    <a:pt x="98" y="28"/>
                    <a:pt x="98" y="27"/>
                    <a:pt x="97" y="27"/>
                  </a:cubicBezTo>
                  <a:cubicBezTo>
                    <a:pt x="97" y="27"/>
                    <a:pt x="97" y="26"/>
                    <a:pt x="97" y="25"/>
                  </a:cubicBezTo>
                  <a:cubicBezTo>
                    <a:pt x="94" y="29"/>
                    <a:pt x="91" y="31"/>
                    <a:pt x="87" y="28"/>
                  </a:cubicBezTo>
                  <a:cubicBezTo>
                    <a:pt x="87" y="29"/>
                    <a:pt x="87" y="29"/>
                    <a:pt x="87" y="30"/>
                  </a:cubicBezTo>
                  <a:cubicBezTo>
                    <a:pt x="86" y="30"/>
                    <a:pt x="83" y="30"/>
                    <a:pt x="84" y="28"/>
                  </a:cubicBezTo>
                  <a:cubicBezTo>
                    <a:pt x="84" y="29"/>
                    <a:pt x="83" y="29"/>
                    <a:pt x="83" y="30"/>
                  </a:cubicBezTo>
                  <a:cubicBezTo>
                    <a:pt x="83" y="29"/>
                    <a:pt x="82" y="28"/>
                    <a:pt x="81" y="27"/>
                  </a:cubicBezTo>
                  <a:cubicBezTo>
                    <a:pt x="84" y="28"/>
                    <a:pt x="83" y="23"/>
                    <a:pt x="82" y="22"/>
                  </a:cubicBezTo>
                  <a:cubicBezTo>
                    <a:pt x="81" y="24"/>
                    <a:pt x="79" y="22"/>
                    <a:pt x="78" y="22"/>
                  </a:cubicBezTo>
                  <a:cubicBezTo>
                    <a:pt x="78" y="21"/>
                    <a:pt x="79" y="20"/>
                    <a:pt x="79" y="19"/>
                  </a:cubicBezTo>
                  <a:cubicBezTo>
                    <a:pt x="78" y="20"/>
                    <a:pt x="78" y="18"/>
                    <a:pt x="78" y="17"/>
                  </a:cubicBezTo>
                  <a:cubicBezTo>
                    <a:pt x="78" y="16"/>
                    <a:pt x="76" y="15"/>
                    <a:pt x="76" y="15"/>
                  </a:cubicBezTo>
                  <a:cubicBezTo>
                    <a:pt x="76" y="16"/>
                    <a:pt x="76" y="16"/>
                    <a:pt x="76" y="17"/>
                  </a:cubicBezTo>
                  <a:cubicBezTo>
                    <a:pt x="75" y="16"/>
                    <a:pt x="75" y="15"/>
                    <a:pt x="74" y="15"/>
                  </a:cubicBezTo>
                  <a:cubicBezTo>
                    <a:pt x="74" y="15"/>
                    <a:pt x="73" y="14"/>
                    <a:pt x="74" y="14"/>
                  </a:cubicBezTo>
                  <a:cubicBezTo>
                    <a:pt x="72" y="14"/>
                    <a:pt x="70" y="12"/>
                    <a:pt x="71" y="11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70" y="8"/>
                    <a:pt x="70" y="8"/>
                    <a:pt x="68" y="6"/>
                  </a:cubicBezTo>
                  <a:cubicBezTo>
                    <a:pt x="67" y="5"/>
                    <a:pt x="67" y="7"/>
                    <a:pt x="67" y="5"/>
                  </a:cubicBezTo>
                  <a:cubicBezTo>
                    <a:pt x="67" y="4"/>
                    <a:pt x="66" y="4"/>
                    <a:pt x="66" y="3"/>
                  </a:cubicBezTo>
                  <a:cubicBezTo>
                    <a:pt x="65" y="4"/>
                    <a:pt x="65" y="4"/>
                    <a:pt x="64" y="5"/>
                  </a:cubicBezTo>
                  <a:cubicBezTo>
                    <a:pt x="64" y="4"/>
                    <a:pt x="60" y="0"/>
                    <a:pt x="61" y="3"/>
                  </a:cubicBezTo>
                  <a:cubicBezTo>
                    <a:pt x="60" y="3"/>
                    <a:pt x="58" y="3"/>
                    <a:pt x="57" y="3"/>
                  </a:cubicBezTo>
                  <a:cubicBezTo>
                    <a:pt x="58" y="4"/>
                    <a:pt x="59" y="5"/>
                    <a:pt x="59" y="6"/>
                  </a:cubicBezTo>
                  <a:cubicBezTo>
                    <a:pt x="59" y="6"/>
                    <a:pt x="61" y="8"/>
                    <a:pt x="61" y="8"/>
                  </a:cubicBezTo>
                  <a:cubicBezTo>
                    <a:pt x="61" y="9"/>
                    <a:pt x="61" y="10"/>
                    <a:pt x="61" y="12"/>
                  </a:cubicBezTo>
                  <a:cubicBezTo>
                    <a:pt x="61" y="13"/>
                    <a:pt x="60" y="12"/>
                    <a:pt x="59" y="13"/>
                  </a:cubicBezTo>
                  <a:cubicBezTo>
                    <a:pt x="59" y="15"/>
                    <a:pt x="59" y="18"/>
                    <a:pt x="57" y="19"/>
                  </a:cubicBezTo>
                  <a:cubicBezTo>
                    <a:pt x="55" y="22"/>
                    <a:pt x="54" y="24"/>
                    <a:pt x="52" y="26"/>
                  </a:cubicBezTo>
                  <a:cubicBezTo>
                    <a:pt x="50" y="27"/>
                    <a:pt x="49" y="30"/>
                    <a:pt x="47" y="31"/>
                  </a:cubicBezTo>
                  <a:cubicBezTo>
                    <a:pt x="45" y="32"/>
                    <a:pt x="42" y="32"/>
                    <a:pt x="40" y="33"/>
                  </a:cubicBezTo>
                  <a:cubicBezTo>
                    <a:pt x="38" y="34"/>
                    <a:pt x="35" y="35"/>
                    <a:pt x="34" y="36"/>
                  </a:cubicBezTo>
                  <a:cubicBezTo>
                    <a:pt x="34" y="37"/>
                    <a:pt x="32" y="39"/>
                    <a:pt x="32" y="39"/>
                  </a:cubicBezTo>
                  <a:cubicBezTo>
                    <a:pt x="32" y="40"/>
                    <a:pt x="32" y="41"/>
                    <a:pt x="31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28" y="40"/>
                    <a:pt x="30" y="43"/>
                    <a:pt x="30" y="44"/>
                  </a:cubicBezTo>
                  <a:cubicBezTo>
                    <a:pt x="30" y="45"/>
                    <a:pt x="29" y="45"/>
                    <a:pt x="29" y="46"/>
                  </a:cubicBezTo>
                  <a:cubicBezTo>
                    <a:pt x="28" y="47"/>
                    <a:pt x="28" y="48"/>
                    <a:pt x="28" y="49"/>
                  </a:cubicBezTo>
                  <a:cubicBezTo>
                    <a:pt x="27" y="50"/>
                    <a:pt x="27" y="52"/>
                    <a:pt x="27" y="53"/>
                  </a:cubicBezTo>
                  <a:cubicBezTo>
                    <a:pt x="27" y="53"/>
                    <a:pt x="24" y="56"/>
                    <a:pt x="24" y="56"/>
                  </a:cubicBezTo>
                  <a:cubicBezTo>
                    <a:pt x="24" y="56"/>
                    <a:pt x="25" y="56"/>
                    <a:pt x="26" y="56"/>
                  </a:cubicBezTo>
                  <a:cubicBezTo>
                    <a:pt x="23" y="58"/>
                    <a:pt x="23" y="59"/>
                    <a:pt x="21" y="58"/>
                  </a:cubicBezTo>
                  <a:cubicBezTo>
                    <a:pt x="20" y="57"/>
                    <a:pt x="20" y="55"/>
                    <a:pt x="19" y="55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2"/>
                    <a:pt x="17" y="52"/>
                    <a:pt x="15" y="52"/>
                  </a:cubicBezTo>
                  <a:cubicBezTo>
                    <a:pt x="14" y="52"/>
                    <a:pt x="14" y="51"/>
                    <a:pt x="13" y="51"/>
                  </a:cubicBezTo>
                  <a:cubicBezTo>
                    <a:pt x="11" y="50"/>
                    <a:pt x="11" y="53"/>
                    <a:pt x="9" y="52"/>
                  </a:cubicBezTo>
                  <a:cubicBezTo>
                    <a:pt x="9" y="51"/>
                    <a:pt x="10" y="50"/>
                    <a:pt x="10" y="49"/>
                  </a:cubicBezTo>
                  <a:cubicBezTo>
                    <a:pt x="10" y="49"/>
                    <a:pt x="9" y="49"/>
                    <a:pt x="9" y="49"/>
                  </a:cubicBezTo>
                  <a:cubicBezTo>
                    <a:pt x="9" y="48"/>
                    <a:pt x="8" y="47"/>
                    <a:pt x="10" y="47"/>
                  </a:cubicBezTo>
                  <a:cubicBezTo>
                    <a:pt x="10" y="47"/>
                    <a:pt x="12" y="46"/>
                    <a:pt x="12" y="45"/>
                  </a:cubicBezTo>
                  <a:cubicBezTo>
                    <a:pt x="12" y="45"/>
                    <a:pt x="10" y="42"/>
                    <a:pt x="10" y="41"/>
                  </a:cubicBezTo>
                  <a:cubicBezTo>
                    <a:pt x="8" y="41"/>
                    <a:pt x="9" y="43"/>
                    <a:pt x="8" y="43"/>
                  </a:cubicBezTo>
                  <a:cubicBezTo>
                    <a:pt x="6" y="44"/>
                    <a:pt x="5" y="43"/>
                    <a:pt x="5" y="45"/>
                  </a:cubicBezTo>
                  <a:cubicBezTo>
                    <a:pt x="6" y="46"/>
                    <a:pt x="3" y="50"/>
                    <a:pt x="1" y="49"/>
                  </a:cubicBezTo>
                  <a:cubicBezTo>
                    <a:pt x="1" y="50"/>
                    <a:pt x="1" y="52"/>
                    <a:pt x="1" y="53"/>
                  </a:cubicBezTo>
                  <a:cubicBezTo>
                    <a:pt x="1" y="54"/>
                    <a:pt x="0" y="54"/>
                    <a:pt x="0" y="55"/>
                  </a:cubicBezTo>
                  <a:cubicBezTo>
                    <a:pt x="0" y="56"/>
                    <a:pt x="2" y="58"/>
                    <a:pt x="3" y="59"/>
                  </a:cubicBezTo>
                  <a:cubicBezTo>
                    <a:pt x="0" y="58"/>
                    <a:pt x="4" y="63"/>
                    <a:pt x="5" y="64"/>
                  </a:cubicBezTo>
                  <a:cubicBezTo>
                    <a:pt x="6" y="65"/>
                    <a:pt x="5" y="67"/>
                    <a:pt x="4" y="68"/>
                  </a:cubicBezTo>
                  <a:cubicBezTo>
                    <a:pt x="4" y="68"/>
                    <a:pt x="1" y="68"/>
                    <a:pt x="2" y="70"/>
                  </a:cubicBezTo>
                  <a:cubicBezTo>
                    <a:pt x="3" y="72"/>
                    <a:pt x="6" y="74"/>
                    <a:pt x="9" y="75"/>
                  </a:cubicBezTo>
                  <a:cubicBezTo>
                    <a:pt x="9" y="76"/>
                    <a:pt x="11" y="76"/>
                    <a:pt x="12" y="77"/>
                  </a:cubicBezTo>
                  <a:cubicBezTo>
                    <a:pt x="13" y="77"/>
                    <a:pt x="14" y="78"/>
                    <a:pt x="14" y="79"/>
                  </a:cubicBezTo>
                  <a:cubicBezTo>
                    <a:pt x="15" y="81"/>
                    <a:pt x="17" y="82"/>
                    <a:pt x="17" y="83"/>
                  </a:cubicBezTo>
                  <a:cubicBezTo>
                    <a:pt x="17" y="84"/>
                    <a:pt x="17" y="85"/>
                    <a:pt x="18" y="87"/>
                  </a:cubicBezTo>
                  <a:cubicBezTo>
                    <a:pt x="18" y="88"/>
                    <a:pt x="20" y="93"/>
                    <a:pt x="22" y="93"/>
                  </a:cubicBezTo>
                  <a:cubicBezTo>
                    <a:pt x="23" y="93"/>
                    <a:pt x="23" y="94"/>
                    <a:pt x="24" y="95"/>
                  </a:cubicBezTo>
                  <a:cubicBezTo>
                    <a:pt x="24" y="96"/>
                    <a:pt x="23" y="97"/>
                    <a:pt x="24" y="97"/>
                  </a:cubicBezTo>
                  <a:cubicBezTo>
                    <a:pt x="24" y="97"/>
                    <a:pt x="25" y="98"/>
                    <a:pt x="26" y="99"/>
                  </a:cubicBezTo>
                  <a:cubicBezTo>
                    <a:pt x="26" y="99"/>
                    <a:pt x="26" y="101"/>
                    <a:pt x="27" y="102"/>
                  </a:cubicBezTo>
                  <a:cubicBezTo>
                    <a:pt x="27" y="104"/>
                    <a:pt x="27" y="104"/>
                    <a:pt x="27" y="106"/>
                  </a:cubicBezTo>
                  <a:cubicBezTo>
                    <a:pt x="29" y="106"/>
                    <a:pt x="30" y="109"/>
                    <a:pt x="30" y="111"/>
                  </a:cubicBezTo>
                  <a:cubicBezTo>
                    <a:pt x="30" y="112"/>
                    <a:pt x="31" y="113"/>
                    <a:pt x="31" y="114"/>
                  </a:cubicBezTo>
                  <a:cubicBezTo>
                    <a:pt x="31" y="115"/>
                    <a:pt x="31" y="115"/>
                    <a:pt x="32" y="117"/>
                  </a:cubicBezTo>
                  <a:cubicBezTo>
                    <a:pt x="34" y="121"/>
                    <a:pt x="36" y="125"/>
                    <a:pt x="38" y="129"/>
                  </a:cubicBezTo>
                  <a:cubicBezTo>
                    <a:pt x="36" y="128"/>
                    <a:pt x="36" y="130"/>
                    <a:pt x="37" y="130"/>
                  </a:cubicBezTo>
                  <a:cubicBezTo>
                    <a:pt x="38" y="131"/>
                    <a:pt x="41" y="131"/>
                    <a:pt x="41" y="132"/>
                  </a:cubicBezTo>
                  <a:cubicBezTo>
                    <a:pt x="42" y="133"/>
                    <a:pt x="41" y="135"/>
                    <a:pt x="41" y="136"/>
                  </a:cubicBezTo>
                  <a:cubicBezTo>
                    <a:pt x="42" y="138"/>
                    <a:pt x="43" y="138"/>
                    <a:pt x="41" y="139"/>
                  </a:cubicBezTo>
                  <a:cubicBezTo>
                    <a:pt x="43" y="139"/>
                    <a:pt x="46" y="142"/>
                    <a:pt x="46" y="143"/>
                  </a:cubicBezTo>
                  <a:cubicBezTo>
                    <a:pt x="46" y="145"/>
                    <a:pt x="47" y="145"/>
                    <a:pt x="47" y="146"/>
                  </a:cubicBezTo>
                  <a:cubicBezTo>
                    <a:pt x="47" y="148"/>
                    <a:pt x="48" y="148"/>
                    <a:pt x="48" y="149"/>
                  </a:cubicBezTo>
                  <a:cubicBezTo>
                    <a:pt x="48" y="151"/>
                    <a:pt x="52" y="153"/>
                    <a:pt x="52" y="155"/>
                  </a:cubicBezTo>
                  <a:cubicBezTo>
                    <a:pt x="52" y="156"/>
                    <a:pt x="51" y="157"/>
                    <a:pt x="50" y="158"/>
                  </a:cubicBezTo>
                  <a:cubicBezTo>
                    <a:pt x="50" y="159"/>
                    <a:pt x="49" y="158"/>
                    <a:pt x="49" y="160"/>
                  </a:cubicBezTo>
                  <a:cubicBezTo>
                    <a:pt x="50" y="160"/>
                    <a:pt x="50" y="160"/>
                    <a:pt x="50" y="160"/>
                  </a:cubicBezTo>
                  <a:cubicBezTo>
                    <a:pt x="50" y="161"/>
                    <a:pt x="50" y="163"/>
                    <a:pt x="51" y="163"/>
                  </a:cubicBezTo>
                  <a:cubicBezTo>
                    <a:pt x="52" y="163"/>
                    <a:pt x="52" y="163"/>
                    <a:pt x="53" y="164"/>
                  </a:cubicBezTo>
                  <a:cubicBezTo>
                    <a:pt x="52" y="164"/>
                    <a:pt x="52" y="164"/>
                    <a:pt x="52" y="164"/>
                  </a:cubicBezTo>
                  <a:cubicBezTo>
                    <a:pt x="53" y="165"/>
                    <a:pt x="54" y="166"/>
                    <a:pt x="54" y="168"/>
                  </a:cubicBezTo>
                  <a:cubicBezTo>
                    <a:pt x="54" y="169"/>
                    <a:pt x="55" y="169"/>
                    <a:pt x="56" y="170"/>
                  </a:cubicBezTo>
                  <a:cubicBezTo>
                    <a:pt x="58" y="172"/>
                    <a:pt x="60" y="174"/>
                    <a:pt x="62" y="176"/>
                  </a:cubicBezTo>
                  <a:cubicBezTo>
                    <a:pt x="63" y="177"/>
                    <a:pt x="64" y="178"/>
                    <a:pt x="65" y="179"/>
                  </a:cubicBezTo>
                  <a:cubicBezTo>
                    <a:pt x="67" y="179"/>
                    <a:pt x="68" y="179"/>
                    <a:pt x="69" y="180"/>
                  </a:cubicBezTo>
                  <a:cubicBezTo>
                    <a:pt x="69" y="182"/>
                    <a:pt x="71" y="182"/>
                    <a:pt x="72" y="183"/>
                  </a:cubicBezTo>
                  <a:cubicBezTo>
                    <a:pt x="73" y="183"/>
                    <a:pt x="74" y="185"/>
                    <a:pt x="75" y="186"/>
                  </a:cubicBezTo>
                  <a:cubicBezTo>
                    <a:pt x="76" y="187"/>
                    <a:pt x="77" y="186"/>
                    <a:pt x="78" y="186"/>
                  </a:cubicBezTo>
                  <a:cubicBezTo>
                    <a:pt x="80" y="188"/>
                    <a:pt x="80" y="187"/>
                    <a:pt x="82" y="188"/>
                  </a:cubicBezTo>
                  <a:cubicBezTo>
                    <a:pt x="84" y="189"/>
                    <a:pt x="86" y="191"/>
                    <a:pt x="89" y="192"/>
                  </a:cubicBezTo>
                  <a:cubicBezTo>
                    <a:pt x="91" y="192"/>
                    <a:pt x="92" y="195"/>
                    <a:pt x="95" y="197"/>
                  </a:cubicBezTo>
                  <a:cubicBezTo>
                    <a:pt x="98" y="198"/>
                    <a:pt x="99" y="199"/>
                    <a:pt x="100" y="202"/>
                  </a:cubicBezTo>
                  <a:cubicBezTo>
                    <a:pt x="100" y="202"/>
                    <a:pt x="99" y="202"/>
                    <a:pt x="99" y="202"/>
                  </a:cubicBezTo>
                  <a:cubicBezTo>
                    <a:pt x="101" y="203"/>
                    <a:pt x="101" y="203"/>
                    <a:pt x="102" y="205"/>
                  </a:cubicBezTo>
                  <a:cubicBezTo>
                    <a:pt x="103" y="206"/>
                    <a:pt x="103" y="206"/>
                    <a:pt x="104" y="206"/>
                  </a:cubicBezTo>
                  <a:cubicBezTo>
                    <a:pt x="106" y="208"/>
                    <a:pt x="109" y="210"/>
                    <a:pt x="110" y="211"/>
                  </a:cubicBezTo>
                  <a:cubicBezTo>
                    <a:pt x="112" y="212"/>
                    <a:pt x="113" y="211"/>
                    <a:pt x="114" y="20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Paraguay">
              <a:extLst>
                <a:ext uri="{FF2B5EF4-FFF2-40B4-BE49-F238E27FC236}">
                  <a16:creationId xmlns:a16="http://schemas.microsoft.com/office/drawing/2014/main" id="{DB94A302-16AB-7C06-99F9-9189DABF1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130" y="3309570"/>
              <a:ext cx="204151" cy="230559"/>
            </a:xfrm>
            <a:custGeom>
              <a:avLst/>
              <a:gdLst>
                <a:gd name="T0" fmla="*/ 33 w 85"/>
                <a:gd name="T1" fmla="*/ 1 h 96"/>
                <a:gd name="T2" fmla="*/ 24 w 85"/>
                <a:gd name="T3" fmla="*/ 1 h 96"/>
                <a:gd name="T4" fmla="*/ 10 w 85"/>
                <a:gd name="T5" fmla="*/ 4 h 96"/>
                <a:gd name="T6" fmla="*/ 4 w 85"/>
                <a:gd name="T7" fmla="*/ 15 h 96"/>
                <a:gd name="T8" fmla="*/ 0 w 85"/>
                <a:gd name="T9" fmla="*/ 33 h 96"/>
                <a:gd name="T10" fmla="*/ 4 w 85"/>
                <a:gd name="T11" fmla="*/ 38 h 96"/>
                <a:gd name="T12" fmla="*/ 16 w 85"/>
                <a:gd name="T13" fmla="*/ 49 h 96"/>
                <a:gd name="T14" fmla="*/ 24 w 85"/>
                <a:gd name="T15" fmla="*/ 54 h 96"/>
                <a:gd name="T16" fmla="*/ 34 w 85"/>
                <a:gd name="T17" fmla="*/ 59 h 96"/>
                <a:gd name="T18" fmla="*/ 42 w 85"/>
                <a:gd name="T19" fmla="*/ 63 h 96"/>
                <a:gd name="T20" fmla="*/ 48 w 85"/>
                <a:gd name="T21" fmla="*/ 66 h 96"/>
                <a:gd name="T22" fmla="*/ 52 w 85"/>
                <a:gd name="T23" fmla="*/ 71 h 96"/>
                <a:gd name="T24" fmla="*/ 48 w 85"/>
                <a:gd name="T25" fmla="*/ 76 h 96"/>
                <a:gd name="T26" fmla="*/ 44 w 85"/>
                <a:gd name="T27" fmla="*/ 83 h 96"/>
                <a:gd name="T28" fmla="*/ 44 w 85"/>
                <a:gd name="T29" fmla="*/ 85 h 96"/>
                <a:gd name="T30" fmla="*/ 43 w 85"/>
                <a:gd name="T31" fmla="*/ 87 h 96"/>
                <a:gd name="T32" fmla="*/ 42 w 85"/>
                <a:gd name="T33" fmla="*/ 88 h 96"/>
                <a:gd name="T34" fmla="*/ 41 w 85"/>
                <a:gd name="T35" fmla="*/ 89 h 96"/>
                <a:gd name="T36" fmla="*/ 42 w 85"/>
                <a:gd name="T37" fmla="*/ 91 h 96"/>
                <a:gd name="T38" fmla="*/ 56 w 85"/>
                <a:gd name="T39" fmla="*/ 93 h 96"/>
                <a:gd name="T40" fmla="*/ 62 w 85"/>
                <a:gd name="T41" fmla="*/ 95 h 96"/>
                <a:gd name="T42" fmla="*/ 67 w 85"/>
                <a:gd name="T43" fmla="*/ 91 h 96"/>
                <a:gd name="T44" fmla="*/ 71 w 85"/>
                <a:gd name="T45" fmla="*/ 89 h 96"/>
                <a:gd name="T46" fmla="*/ 75 w 85"/>
                <a:gd name="T47" fmla="*/ 87 h 96"/>
                <a:gd name="T48" fmla="*/ 78 w 85"/>
                <a:gd name="T49" fmla="*/ 84 h 96"/>
                <a:gd name="T50" fmla="*/ 80 w 85"/>
                <a:gd name="T51" fmla="*/ 80 h 96"/>
                <a:gd name="T52" fmla="*/ 80 w 85"/>
                <a:gd name="T53" fmla="*/ 70 h 96"/>
                <a:gd name="T54" fmla="*/ 83 w 85"/>
                <a:gd name="T55" fmla="*/ 62 h 96"/>
                <a:gd name="T56" fmla="*/ 85 w 85"/>
                <a:gd name="T57" fmla="*/ 58 h 96"/>
                <a:gd name="T58" fmla="*/ 80 w 85"/>
                <a:gd name="T59" fmla="*/ 51 h 96"/>
                <a:gd name="T60" fmla="*/ 76 w 85"/>
                <a:gd name="T61" fmla="*/ 54 h 96"/>
                <a:gd name="T62" fmla="*/ 71 w 85"/>
                <a:gd name="T63" fmla="*/ 46 h 96"/>
                <a:gd name="T64" fmla="*/ 70 w 85"/>
                <a:gd name="T65" fmla="*/ 36 h 96"/>
                <a:gd name="T66" fmla="*/ 63 w 85"/>
                <a:gd name="T67" fmla="*/ 31 h 96"/>
                <a:gd name="T68" fmla="*/ 57 w 85"/>
                <a:gd name="T69" fmla="*/ 34 h 96"/>
                <a:gd name="T70" fmla="*/ 50 w 85"/>
                <a:gd name="T71" fmla="*/ 33 h 96"/>
                <a:gd name="T72" fmla="*/ 48 w 85"/>
                <a:gd name="T73" fmla="*/ 30 h 96"/>
                <a:gd name="T74" fmla="*/ 49 w 85"/>
                <a:gd name="T75" fmla="*/ 19 h 96"/>
                <a:gd name="T76" fmla="*/ 47 w 85"/>
                <a:gd name="T77" fmla="*/ 17 h 96"/>
                <a:gd name="T78" fmla="*/ 46 w 85"/>
                <a:gd name="T79" fmla="*/ 13 h 96"/>
                <a:gd name="T80" fmla="*/ 42 w 85"/>
                <a:gd name="T81" fmla="*/ 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96">
                  <a:moveTo>
                    <a:pt x="42" y="4"/>
                  </a:moveTo>
                  <a:cubicBezTo>
                    <a:pt x="39" y="3"/>
                    <a:pt x="36" y="1"/>
                    <a:pt x="33" y="1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6" y="0"/>
                    <a:pt x="24" y="1"/>
                    <a:pt x="24" y="1"/>
                  </a:cubicBezTo>
                  <a:cubicBezTo>
                    <a:pt x="21" y="3"/>
                    <a:pt x="18" y="3"/>
                    <a:pt x="14" y="3"/>
                  </a:cubicBezTo>
                  <a:cubicBezTo>
                    <a:pt x="13" y="3"/>
                    <a:pt x="12" y="3"/>
                    <a:pt x="10" y="4"/>
                  </a:cubicBezTo>
                  <a:cubicBezTo>
                    <a:pt x="10" y="4"/>
                    <a:pt x="8" y="7"/>
                    <a:pt x="8" y="8"/>
                  </a:cubicBezTo>
                  <a:cubicBezTo>
                    <a:pt x="7" y="10"/>
                    <a:pt x="4" y="13"/>
                    <a:pt x="4" y="15"/>
                  </a:cubicBezTo>
                  <a:cubicBezTo>
                    <a:pt x="4" y="18"/>
                    <a:pt x="4" y="21"/>
                    <a:pt x="3" y="24"/>
                  </a:cubicBezTo>
                  <a:cubicBezTo>
                    <a:pt x="2" y="27"/>
                    <a:pt x="1" y="30"/>
                    <a:pt x="0" y="33"/>
                  </a:cubicBezTo>
                  <a:cubicBezTo>
                    <a:pt x="2" y="35"/>
                    <a:pt x="4" y="36"/>
                    <a:pt x="6" y="38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7" y="41"/>
                    <a:pt x="10" y="45"/>
                    <a:pt x="14" y="48"/>
                  </a:cubicBezTo>
                  <a:cubicBezTo>
                    <a:pt x="14" y="48"/>
                    <a:pt x="16" y="48"/>
                    <a:pt x="16" y="49"/>
                  </a:cubicBezTo>
                  <a:cubicBezTo>
                    <a:pt x="16" y="49"/>
                    <a:pt x="16" y="51"/>
                    <a:pt x="17" y="52"/>
                  </a:cubicBezTo>
                  <a:cubicBezTo>
                    <a:pt x="19" y="52"/>
                    <a:pt x="21" y="53"/>
                    <a:pt x="24" y="54"/>
                  </a:cubicBezTo>
                  <a:cubicBezTo>
                    <a:pt x="27" y="54"/>
                    <a:pt x="27" y="53"/>
                    <a:pt x="29" y="55"/>
                  </a:cubicBezTo>
                  <a:cubicBezTo>
                    <a:pt x="31" y="57"/>
                    <a:pt x="33" y="58"/>
                    <a:pt x="34" y="59"/>
                  </a:cubicBezTo>
                  <a:cubicBezTo>
                    <a:pt x="36" y="61"/>
                    <a:pt x="37" y="62"/>
                    <a:pt x="40" y="63"/>
                  </a:cubicBezTo>
                  <a:cubicBezTo>
                    <a:pt x="40" y="63"/>
                    <a:pt x="41" y="63"/>
                    <a:pt x="42" y="63"/>
                  </a:cubicBezTo>
                  <a:cubicBezTo>
                    <a:pt x="43" y="63"/>
                    <a:pt x="43" y="65"/>
                    <a:pt x="43" y="66"/>
                  </a:cubicBezTo>
                  <a:cubicBezTo>
                    <a:pt x="45" y="63"/>
                    <a:pt x="46" y="66"/>
                    <a:pt x="48" y="66"/>
                  </a:cubicBezTo>
                  <a:cubicBezTo>
                    <a:pt x="49" y="66"/>
                    <a:pt x="51" y="68"/>
                    <a:pt x="51" y="70"/>
                  </a:cubicBezTo>
                  <a:cubicBezTo>
                    <a:pt x="52" y="69"/>
                    <a:pt x="52" y="70"/>
                    <a:pt x="52" y="71"/>
                  </a:cubicBezTo>
                  <a:cubicBezTo>
                    <a:pt x="52" y="73"/>
                    <a:pt x="52" y="72"/>
                    <a:pt x="50" y="72"/>
                  </a:cubicBezTo>
                  <a:cubicBezTo>
                    <a:pt x="49" y="72"/>
                    <a:pt x="49" y="75"/>
                    <a:pt x="48" y="76"/>
                  </a:cubicBezTo>
                  <a:cubicBezTo>
                    <a:pt x="48" y="77"/>
                    <a:pt x="46" y="78"/>
                    <a:pt x="46" y="79"/>
                  </a:cubicBezTo>
                  <a:cubicBezTo>
                    <a:pt x="46" y="81"/>
                    <a:pt x="44" y="81"/>
                    <a:pt x="44" y="83"/>
                  </a:cubicBezTo>
                  <a:cubicBezTo>
                    <a:pt x="45" y="83"/>
                    <a:pt x="46" y="83"/>
                    <a:pt x="46" y="84"/>
                  </a:cubicBezTo>
                  <a:cubicBezTo>
                    <a:pt x="45" y="84"/>
                    <a:pt x="44" y="84"/>
                    <a:pt x="44" y="85"/>
                  </a:cubicBezTo>
                  <a:cubicBezTo>
                    <a:pt x="44" y="85"/>
                    <a:pt x="44" y="85"/>
                    <a:pt x="43" y="85"/>
                  </a:cubicBezTo>
                  <a:cubicBezTo>
                    <a:pt x="44" y="86"/>
                    <a:pt x="43" y="86"/>
                    <a:pt x="43" y="87"/>
                  </a:cubicBezTo>
                  <a:cubicBezTo>
                    <a:pt x="43" y="87"/>
                    <a:pt x="42" y="87"/>
                    <a:pt x="42" y="87"/>
                  </a:cubicBezTo>
                  <a:cubicBezTo>
                    <a:pt x="42" y="87"/>
                    <a:pt x="42" y="88"/>
                    <a:pt x="42" y="88"/>
                  </a:cubicBezTo>
                  <a:cubicBezTo>
                    <a:pt x="42" y="88"/>
                    <a:pt x="41" y="88"/>
                    <a:pt x="41" y="88"/>
                  </a:cubicBezTo>
                  <a:cubicBezTo>
                    <a:pt x="41" y="88"/>
                    <a:pt x="41" y="89"/>
                    <a:pt x="41" y="89"/>
                  </a:cubicBezTo>
                  <a:cubicBezTo>
                    <a:pt x="41" y="89"/>
                    <a:pt x="40" y="89"/>
                    <a:pt x="40" y="89"/>
                  </a:cubicBezTo>
                  <a:cubicBezTo>
                    <a:pt x="41" y="91"/>
                    <a:pt x="41" y="91"/>
                    <a:pt x="42" y="91"/>
                  </a:cubicBezTo>
                  <a:cubicBezTo>
                    <a:pt x="44" y="91"/>
                    <a:pt x="46" y="91"/>
                    <a:pt x="48" y="91"/>
                  </a:cubicBezTo>
                  <a:cubicBezTo>
                    <a:pt x="51" y="91"/>
                    <a:pt x="53" y="95"/>
                    <a:pt x="56" y="93"/>
                  </a:cubicBezTo>
                  <a:cubicBezTo>
                    <a:pt x="58" y="93"/>
                    <a:pt x="57" y="91"/>
                    <a:pt x="59" y="93"/>
                  </a:cubicBezTo>
                  <a:cubicBezTo>
                    <a:pt x="60" y="94"/>
                    <a:pt x="62" y="93"/>
                    <a:pt x="62" y="95"/>
                  </a:cubicBezTo>
                  <a:cubicBezTo>
                    <a:pt x="62" y="96"/>
                    <a:pt x="64" y="94"/>
                    <a:pt x="64" y="93"/>
                  </a:cubicBezTo>
                  <a:cubicBezTo>
                    <a:pt x="64" y="91"/>
                    <a:pt x="65" y="93"/>
                    <a:pt x="67" y="91"/>
                  </a:cubicBezTo>
                  <a:cubicBezTo>
                    <a:pt x="69" y="93"/>
                    <a:pt x="68" y="94"/>
                    <a:pt x="71" y="92"/>
                  </a:cubicBezTo>
                  <a:cubicBezTo>
                    <a:pt x="71" y="92"/>
                    <a:pt x="71" y="90"/>
                    <a:pt x="71" y="89"/>
                  </a:cubicBezTo>
                  <a:cubicBezTo>
                    <a:pt x="71" y="89"/>
                    <a:pt x="73" y="90"/>
                    <a:pt x="72" y="88"/>
                  </a:cubicBezTo>
                  <a:cubicBezTo>
                    <a:pt x="74" y="89"/>
                    <a:pt x="74" y="88"/>
                    <a:pt x="75" y="87"/>
                  </a:cubicBezTo>
                  <a:cubicBezTo>
                    <a:pt x="75" y="87"/>
                    <a:pt x="75" y="88"/>
                    <a:pt x="75" y="88"/>
                  </a:cubicBezTo>
                  <a:cubicBezTo>
                    <a:pt x="76" y="87"/>
                    <a:pt x="77" y="85"/>
                    <a:pt x="78" y="84"/>
                  </a:cubicBezTo>
                  <a:cubicBezTo>
                    <a:pt x="79" y="84"/>
                    <a:pt x="79" y="85"/>
                    <a:pt x="79" y="84"/>
                  </a:cubicBezTo>
                  <a:cubicBezTo>
                    <a:pt x="80" y="82"/>
                    <a:pt x="80" y="81"/>
                    <a:pt x="80" y="80"/>
                  </a:cubicBezTo>
                  <a:cubicBezTo>
                    <a:pt x="80" y="78"/>
                    <a:pt x="79" y="72"/>
                    <a:pt x="82" y="72"/>
                  </a:cubicBezTo>
                  <a:cubicBezTo>
                    <a:pt x="81" y="71"/>
                    <a:pt x="81" y="71"/>
                    <a:pt x="80" y="70"/>
                  </a:cubicBezTo>
                  <a:cubicBezTo>
                    <a:pt x="80" y="69"/>
                    <a:pt x="83" y="68"/>
                    <a:pt x="82" y="67"/>
                  </a:cubicBezTo>
                  <a:cubicBezTo>
                    <a:pt x="82" y="65"/>
                    <a:pt x="82" y="63"/>
                    <a:pt x="83" y="62"/>
                  </a:cubicBezTo>
                  <a:cubicBezTo>
                    <a:pt x="84" y="60"/>
                    <a:pt x="84" y="60"/>
                    <a:pt x="83" y="58"/>
                  </a:cubicBezTo>
                  <a:cubicBezTo>
                    <a:pt x="84" y="58"/>
                    <a:pt x="85" y="58"/>
                    <a:pt x="85" y="58"/>
                  </a:cubicBezTo>
                  <a:cubicBezTo>
                    <a:pt x="83" y="56"/>
                    <a:pt x="83" y="55"/>
                    <a:pt x="85" y="54"/>
                  </a:cubicBezTo>
                  <a:cubicBezTo>
                    <a:pt x="84" y="53"/>
                    <a:pt x="81" y="51"/>
                    <a:pt x="80" y="51"/>
                  </a:cubicBezTo>
                  <a:cubicBezTo>
                    <a:pt x="80" y="51"/>
                    <a:pt x="79" y="53"/>
                    <a:pt x="78" y="54"/>
                  </a:cubicBezTo>
                  <a:cubicBezTo>
                    <a:pt x="78" y="54"/>
                    <a:pt x="77" y="54"/>
                    <a:pt x="76" y="54"/>
                  </a:cubicBezTo>
                  <a:cubicBezTo>
                    <a:pt x="75" y="54"/>
                    <a:pt x="72" y="54"/>
                    <a:pt x="72" y="52"/>
                  </a:cubicBezTo>
                  <a:cubicBezTo>
                    <a:pt x="72" y="50"/>
                    <a:pt x="73" y="48"/>
                    <a:pt x="71" y="46"/>
                  </a:cubicBezTo>
                  <a:cubicBezTo>
                    <a:pt x="70" y="45"/>
                    <a:pt x="71" y="43"/>
                    <a:pt x="71" y="41"/>
                  </a:cubicBezTo>
                  <a:cubicBezTo>
                    <a:pt x="71" y="39"/>
                    <a:pt x="71" y="38"/>
                    <a:pt x="70" y="36"/>
                  </a:cubicBezTo>
                  <a:cubicBezTo>
                    <a:pt x="69" y="34"/>
                    <a:pt x="68" y="34"/>
                    <a:pt x="66" y="34"/>
                  </a:cubicBezTo>
                  <a:cubicBezTo>
                    <a:pt x="65" y="34"/>
                    <a:pt x="62" y="33"/>
                    <a:pt x="63" y="31"/>
                  </a:cubicBezTo>
                  <a:cubicBezTo>
                    <a:pt x="61" y="31"/>
                    <a:pt x="61" y="33"/>
                    <a:pt x="61" y="34"/>
                  </a:cubicBezTo>
                  <a:cubicBezTo>
                    <a:pt x="60" y="34"/>
                    <a:pt x="58" y="34"/>
                    <a:pt x="57" y="34"/>
                  </a:cubicBezTo>
                  <a:cubicBezTo>
                    <a:pt x="56" y="34"/>
                    <a:pt x="55" y="34"/>
                    <a:pt x="54" y="33"/>
                  </a:cubicBezTo>
                  <a:cubicBezTo>
                    <a:pt x="53" y="32"/>
                    <a:pt x="51" y="33"/>
                    <a:pt x="50" y="33"/>
                  </a:cubicBezTo>
                  <a:cubicBezTo>
                    <a:pt x="48" y="33"/>
                    <a:pt x="48" y="33"/>
                    <a:pt x="47" y="32"/>
                  </a:cubicBezTo>
                  <a:cubicBezTo>
                    <a:pt x="46" y="30"/>
                    <a:pt x="48" y="31"/>
                    <a:pt x="48" y="30"/>
                  </a:cubicBezTo>
                  <a:cubicBezTo>
                    <a:pt x="48" y="27"/>
                    <a:pt x="48" y="25"/>
                    <a:pt x="48" y="22"/>
                  </a:cubicBezTo>
                  <a:cubicBezTo>
                    <a:pt x="49" y="23"/>
                    <a:pt x="50" y="20"/>
                    <a:pt x="49" y="19"/>
                  </a:cubicBezTo>
                  <a:cubicBezTo>
                    <a:pt x="48" y="18"/>
                    <a:pt x="48" y="17"/>
                    <a:pt x="48" y="15"/>
                  </a:cubicBezTo>
                  <a:cubicBezTo>
                    <a:pt x="48" y="16"/>
                    <a:pt x="47" y="16"/>
                    <a:pt x="47" y="17"/>
                  </a:cubicBezTo>
                  <a:cubicBezTo>
                    <a:pt x="47" y="15"/>
                    <a:pt x="47" y="14"/>
                    <a:pt x="47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6" y="11"/>
                    <a:pt x="46" y="11"/>
                  </a:cubicBezTo>
                  <a:cubicBezTo>
                    <a:pt x="46" y="7"/>
                    <a:pt x="45" y="6"/>
                    <a:pt x="42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Papua New Guinea">
              <a:extLst>
                <a:ext uri="{FF2B5EF4-FFF2-40B4-BE49-F238E27FC236}">
                  <a16:creationId xmlns:a16="http://schemas.microsoft.com/office/drawing/2014/main" id="{2D7EA914-FF33-B188-70BA-7FAF84ABF8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6271" y="2835249"/>
              <a:ext cx="364628" cy="266107"/>
            </a:xfrm>
            <a:custGeom>
              <a:avLst/>
              <a:gdLst>
                <a:gd name="T0" fmla="*/ 144 w 152"/>
                <a:gd name="T1" fmla="*/ 46 h 111"/>
                <a:gd name="T2" fmla="*/ 147 w 152"/>
                <a:gd name="T3" fmla="*/ 56 h 111"/>
                <a:gd name="T4" fmla="*/ 138 w 152"/>
                <a:gd name="T5" fmla="*/ 35 h 111"/>
                <a:gd name="T6" fmla="*/ 59 w 152"/>
                <a:gd name="T7" fmla="*/ 1 h 111"/>
                <a:gd name="T8" fmla="*/ 57 w 152"/>
                <a:gd name="T9" fmla="*/ 4 h 111"/>
                <a:gd name="T10" fmla="*/ 59 w 152"/>
                <a:gd name="T11" fmla="*/ 1 h 111"/>
                <a:gd name="T12" fmla="*/ 101 w 152"/>
                <a:gd name="T13" fmla="*/ 88 h 111"/>
                <a:gd name="T14" fmla="*/ 100 w 152"/>
                <a:gd name="T15" fmla="*/ 92 h 111"/>
                <a:gd name="T16" fmla="*/ 73 w 152"/>
                <a:gd name="T17" fmla="*/ 45 h 111"/>
                <a:gd name="T18" fmla="*/ 95 w 152"/>
                <a:gd name="T19" fmla="*/ 87 h 111"/>
                <a:gd name="T20" fmla="*/ 95 w 152"/>
                <a:gd name="T21" fmla="*/ 87 h 111"/>
                <a:gd name="T22" fmla="*/ 89 w 152"/>
                <a:gd name="T23" fmla="*/ 89 h 111"/>
                <a:gd name="T24" fmla="*/ 84 w 152"/>
                <a:gd name="T25" fmla="*/ 83 h 111"/>
                <a:gd name="T26" fmla="*/ 77 w 152"/>
                <a:gd name="T27" fmla="*/ 80 h 111"/>
                <a:gd name="T28" fmla="*/ 68 w 152"/>
                <a:gd name="T29" fmla="*/ 69 h 111"/>
                <a:gd name="T30" fmla="*/ 63 w 152"/>
                <a:gd name="T31" fmla="*/ 55 h 111"/>
                <a:gd name="T32" fmla="*/ 68 w 152"/>
                <a:gd name="T33" fmla="*/ 49 h 111"/>
                <a:gd name="T34" fmla="*/ 49 w 152"/>
                <a:gd name="T35" fmla="*/ 41 h 111"/>
                <a:gd name="T36" fmla="*/ 43 w 152"/>
                <a:gd name="T37" fmla="*/ 29 h 111"/>
                <a:gd name="T38" fmla="*/ 33 w 152"/>
                <a:gd name="T39" fmla="*/ 22 h 111"/>
                <a:gd name="T40" fmla="*/ 22 w 152"/>
                <a:gd name="T41" fmla="*/ 17 h 111"/>
                <a:gd name="T42" fmla="*/ 7 w 152"/>
                <a:gd name="T43" fmla="*/ 10 h 111"/>
                <a:gd name="T44" fmla="*/ 0 w 152"/>
                <a:gd name="T45" fmla="*/ 57 h 111"/>
                <a:gd name="T46" fmla="*/ 4 w 152"/>
                <a:gd name="T47" fmla="*/ 83 h 111"/>
                <a:gd name="T48" fmla="*/ 26 w 152"/>
                <a:gd name="T49" fmla="*/ 80 h 111"/>
                <a:gd name="T50" fmla="*/ 18 w 152"/>
                <a:gd name="T51" fmla="*/ 73 h 111"/>
                <a:gd name="T52" fmla="*/ 17 w 152"/>
                <a:gd name="T53" fmla="*/ 73 h 111"/>
                <a:gd name="T54" fmla="*/ 26 w 152"/>
                <a:gd name="T55" fmla="*/ 68 h 111"/>
                <a:gd name="T56" fmla="*/ 34 w 152"/>
                <a:gd name="T57" fmla="*/ 67 h 111"/>
                <a:gd name="T58" fmla="*/ 37 w 152"/>
                <a:gd name="T59" fmla="*/ 65 h 111"/>
                <a:gd name="T60" fmla="*/ 40 w 152"/>
                <a:gd name="T61" fmla="*/ 66 h 111"/>
                <a:gd name="T62" fmla="*/ 45 w 152"/>
                <a:gd name="T63" fmla="*/ 69 h 111"/>
                <a:gd name="T64" fmla="*/ 56 w 152"/>
                <a:gd name="T65" fmla="*/ 77 h 111"/>
                <a:gd name="T66" fmla="*/ 62 w 152"/>
                <a:gd name="T67" fmla="*/ 85 h 111"/>
                <a:gd name="T68" fmla="*/ 66 w 152"/>
                <a:gd name="T69" fmla="*/ 90 h 111"/>
                <a:gd name="T70" fmla="*/ 75 w 152"/>
                <a:gd name="T71" fmla="*/ 94 h 111"/>
                <a:gd name="T72" fmla="*/ 89 w 152"/>
                <a:gd name="T73" fmla="*/ 96 h 111"/>
                <a:gd name="T74" fmla="*/ 99 w 152"/>
                <a:gd name="T75" fmla="*/ 99 h 111"/>
                <a:gd name="T76" fmla="*/ 122 w 152"/>
                <a:gd name="T77" fmla="*/ 83 h 111"/>
                <a:gd name="T78" fmla="*/ 118 w 152"/>
                <a:gd name="T79" fmla="*/ 25 h 111"/>
                <a:gd name="T80" fmla="*/ 118 w 152"/>
                <a:gd name="T81" fmla="*/ 22 h 111"/>
                <a:gd name="T82" fmla="*/ 103 w 152"/>
                <a:gd name="T83" fmla="*/ 10 h 111"/>
                <a:gd name="T84" fmla="*/ 105 w 152"/>
                <a:gd name="T85" fmla="*/ 13 h 111"/>
                <a:gd name="T86" fmla="*/ 74 w 152"/>
                <a:gd name="T87" fmla="*/ 43 h 111"/>
                <a:gd name="T88" fmla="*/ 82 w 152"/>
                <a:gd name="T89" fmla="*/ 49 h 111"/>
                <a:gd name="T90" fmla="*/ 98 w 152"/>
                <a:gd name="T91" fmla="*/ 49 h 111"/>
                <a:gd name="T92" fmla="*/ 107 w 152"/>
                <a:gd name="T93" fmla="*/ 44 h 111"/>
                <a:gd name="T94" fmla="*/ 109 w 152"/>
                <a:gd name="T95" fmla="*/ 42 h 111"/>
                <a:gd name="T96" fmla="*/ 115 w 152"/>
                <a:gd name="T97" fmla="*/ 34 h 111"/>
                <a:gd name="T98" fmla="*/ 111 w 152"/>
                <a:gd name="T99" fmla="*/ 26 h 111"/>
                <a:gd name="T100" fmla="*/ 107 w 152"/>
                <a:gd name="T101" fmla="*/ 26 h 111"/>
                <a:gd name="T102" fmla="*/ 102 w 152"/>
                <a:gd name="T103" fmla="*/ 37 h 111"/>
                <a:gd name="T104" fmla="*/ 94 w 152"/>
                <a:gd name="T105" fmla="*/ 35 h 111"/>
                <a:gd name="T106" fmla="*/ 90 w 152"/>
                <a:gd name="T107" fmla="*/ 42 h 111"/>
                <a:gd name="T108" fmla="*/ 92 w 152"/>
                <a:gd name="T109" fmla="*/ 8 h 111"/>
                <a:gd name="T110" fmla="*/ 130 w 152"/>
                <a:gd name="T111" fmla="*/ 111 h 111"/>
                <a:gd name="T112" fmla="*/ 127 w 152"/>
                <a:gd name="T11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2" h="111">
                  <a:moveTo>
                    <a:pt x="139" y="47"/>
                  </a:moveTo>
                  <a:cubicBezTo>
                    <a:pt x="138" y="46"/>
                    <a:pt x="139" y="42"/>
                    <a:pt x="139" y="41"/>
                  </a:cubicBezTo>
                  <a:cubicBezTo>
                    <a:pt x="140" y="43"/>
                    <a:pt x="142" y="41"/>
                    <a:pt x="143" y="43"/>
                  </a:cubicBezTo>
                  <a:cubicBezTo>
                    <a:pt x="143" y="44"/>
                    <a:pt x="144" y="45"/>
                    <a:pt x="144" y="46"/>
                  </a:cubicBezTo>
                  <a:cubicBezTo>
                    <a:pt x="145" y="47"/>
                    <a:pt x="146" y="46"/>
                    <a:pt x="146" y="47"/>
                  </a:cubicBezTo>
                  <a:cubicBezTo>
                    <a:pt x="146" y="49"/>
                    <a:pt x="148" y="49"/>
                    <a:pt x="149" y="50"/>
                  </a:cubicBezTo>
                  <a:cubicBezTo>
                    <a:pt x="150" y="51"/>
                    <a:pt x="151" y="54"/>
                    <a:pt x="152" y="55"/>
                  </a:cubicBezTo>
                  <a:cubicBezTo>
                    <a:pt x="149" y="55"/>
                    <a:pt x="149" y="57"/>
                    <a:pt x="147" y="56"/>
                  </a:cubicBezTo>
                  <a:cubicBezTo>
                    <a:pt x="145" y="55"/>
                    <a:pt x="144" y="53"/>
                    <a:pt x="144" y="51"/>
                  </a:cubicBezTo>
                  <a:cubicBezTo>
                    <a:pt x="143" y="50"/>
                    <a:pt x="140" y="48"/>
                    <a:pt x="139" y="47"/>
                  </a:cubicBezTo>
                  <a:close/>
                  <a:moveTo>
                    <a:pt x="138" y="41"/>
                  </a:moveTo>
                  <a:cubicBezTo>
                    <a:pt x="139" y="38"/>
                    <a:pt x="140" y="37"/>
                    <a:pt x="138" y="35"/>
                  </a:cubicBezTo>
                  <a:cubicBezTo>
                    <a:pt x="137" y="36"/>
                    <a:pt x="137" y="36"/>
                    <a:pt x="136" y="37"/>
                  </a:cubicBezTo>
                  <a:cubicBezTo>
                    <a:pt x="137" y="37"/>
                    <a:pt x="137" y="37"/>
                    <a:pt x="138" y="37"/>
                  </a:cubicBezTo>
                  <a:cubicBezTo>
                    <a:pt x="136" y="38"/>
                    <a:pt x="137" y="40"/>
                    <a:pt x="138" y="41"/>
                  </a:cubicBezTo>
                  <a:close/>
                  <a:moveTo>
                    <a:pt x="59" y="1"/>
                  </a:moveTo>
                  <a:cubicBezTo>
                    <a:pt x="59" y="2"/>
                    <a:pt x="57" y="1"/>
                    <a:pt x="57" y="1"/>
                  </a:cubicBezTo>
                  <a:cubicBezTo>
                    <a:pt x="57" y="2"/>
                    <a:pt x="58" y="2"/>
                    <a:pt x="58" y="3"/>
                  </a:cubicBezTo>
                  <a:cubicBezTo>
                    <a:pt x="58" y="3"/>
                    <a:pt x="57" y="3"/>
                    <a:pt x="57" y="3"/>
                  </a:cubicBezTo>
                  <a:cubicBezTo>
                    <a:pt x="57" y="3"/>
                    <a:pt x="57" y="4"/>
                    <a:pt x="57" y="4"/>
                  </a:cubicBezTo>
                  <a:cubicBezTo>
                    <a:pt x="60" y="3"/>
                    <a:pt x="61" y="3"/>
                    <a:pt x="64" y="4"/>
                  </a:cubicBezTo>
                  <a:cubicBezTo>
                    <a:pt x="63" y="2"/>
                    <a:pt x="65" y="2"/>
                    <a:pt x="66" y="1"/>
                  </a:cubicBezTo>
                  <a:cubicBezTo>
                    <a:pt x="64" y="1"/>
                    <a:pt x="63" y="1"/>
                    <a:pt x="61" y="0"/>
                  </a:cubicBezTo>
                  <a:cubicBezTo>
                    <a:pt x="60" y="0"/>
                    <a:pt x="60" y="1"/>
                    <a:pt x="59" y="1"/>
                  </a:cubicBezTo>
                  <a:close/>
                  <a:moveTo>
                    <a:pt x="102" y="94"/>
                  </a:moveTo>
                  <a:cubicBezTo>
                    <a:pt x="103" y="94"/>
                    <a:pt x="104" y="95"/>
                    <a:pt x="105" y="95"/>
                  </a:cubicBezTo>
                  <a:cubicBezTo>
                    <a:pt x="105" y="94"/>
                    <a:pt x="105" y="92"/>
                    <a:pt x="105" y="91"/>
                  </a:cubicBezTo>
                  <a:cubicBezTo>
                    <a:pt x="102" y="94"/>
                    <a:pt x="101" y="91"/>
                    <a:pt x="101" y="88"/>
                  </a:cubicBezTo>
                  <a:cubicBezTo>
                    <a:pt x="101" y="85"/>
                    <a:pt x="98" y="86"/>
                    <a:pt x="96" y="85"/>
                  </a:cubicBezTo>
                  <a:cubicBezTo>
                    <a:pt x="96" y="86"/>
                    <a:pt x="96" y="87"/>
                    <a:pt x="96" y="88"/>
                  </a:cubicBezTo>
                  <a:cubicBezTo>
                    <a:pt x="97" y="88"/>
                    <a:pt x="100" y="88"/>
                    <a:pt x="100" y="88"/>
                  </a:cubicBezTo>
                  <a:cubicBezTo>
                    <a:pt x="100" y="89"/>
                    <a:pt x="100" y="91"/>
                    <a:pt x="100" y="92"/>
                  </a:cubicBezTo>
                  <a:cubicBezTo>
                    <a:pt x="101" y="93"/>
                    <a:pt x="100" y="94"/>
                    <a:pt x="102" y="94"/>
                  </a:cubicBezTo>
                  <a:close/>
                  <a:moveTo>
                    <a:pt x="73" y="45"/>
                  </a:moveTo>
                  <a:cubicBezTo>
                    <a:pt x="72" y="42"/>
                    <a:pt x="72" y="42"/>
                    <a:pt x="70" y="41"/>
                  </a:cubicBezTo>
                  <a:cubicBezTo>
                    <a:pt x="69" y="43"/>
                    <a:pt x="71" y="44"/>
                    <a:pt x="73" y="45"/>
                  </a:cubicBezTo>
                  <a:close/>
                  <a:moveTo>
                    <a:pt x="64" y="41"/>
                  </a:moveTo>
                  <a:cubicBezTo>
                    <a:pt x="65" y="40"/>
                    <a:pt x="63" y="38"/>
                    <a:pt x="63" y="37"/>
                  </a:cubicBezTo>
                  <a:cubicBezTo>
                    <a:pt x="61" y="38"/>
                    <a:pt x="62" y="42"/>
                    <a:pt x="64" y="41"/>
                  </a:cubicBezTo>
                  <a:close/>
                  <a:moveTo>
                    <a:pt x="95" y="87"/>
                  </a:moveTo>
                  <a:cubicBezTo>
                    <a:pt x="95" y="85"/>
                    <a:pt x="95" y="84"/>
                    <a:pt x="94" y="83"/>
                  </a:cubicBezTo>
                  <a:cubicBezTo>
                    <a:pt x="93" y="83"/>
                    <a:pt x="93" y="85"/>
                    <a:pt x="93" y="86"/>
                  </a:cubicBezTo>
                  <a:cubicBezTo>
                    <a:pt x="93" y="86"/>
                    <a:pt x="94" y="86"/>
                    <a:pt x="94" y="86"/>
                  </a:cubicBezTo>
                  <a:cubicBezTo>
                    <a:pt x="94" y="87"/>
                    <a:pt x="94" y="87"/>
                    <a:pt x="95" y="87"/>
                  </a:cubicBezTo>
                  <a:close/>
                  <a:moveTo>
                    <a:pt x="100" y="95"/>
                  </a:moveTo>
                  <a:cubicBezTo>
                    <a:pt x="99" y="95"/>
                    <a:pt x="97" y="95"/>
                    <a:pt x="96" y="95"/>
                  </a:cubicBezTo>
                  <a:cubicBezTo>
                    <a:pt x="94" y="95"/>
                    <a:pt x="95" y="93"/>
                    <a:pt x="93" y="94"/>
                  </a:cubicBezTo>
                  <a:cubicBezTo>
                    <a:pt x="91" y="95"/>
                    <a:pt x="89" y="91"/>
                    <a:pt x="89" y="89"/>
                  </a:cubicBezTo>
                  <a:cubicBezTo>
                    <a:pt x="90" y="90"/>
                    <a:pt x="91" y="89"/>
                    <a:pt x="92" y="88"/>
                  </a:cubicBezTo>
                  <a:cubicBezTo>
                    <a:pt x="90" y="88"/>
                    <a:pt x="87" y="89"/>
                    <a:pt x="86" y="87"/>
                  </a:cubicBezTo>
                  <a:cubicBezTo>
                    <a:pt x="86" y="87"/>
                    <a:pt x="84" y="87"/>
                    <a:pt x="84" y="86"/>
                  </a:cubicBezTo>
                  <a:cubicBezTo>
                    <a:pt x="84" y="85"/>
                    <a:pt x="84" y="84"/>
                    <a:pt x="84" y="83"/>
                  </a:cubicBezTo>
                  <a:cubicBezTo>
                    <a:pt x="85" y="83"/>
                    <a:pt x="85" y="82"/>
                    <a:pt x="85" y="80"/>
                  </a:cubicBezTo>
                  <a:cubicBezTo>
                    <a:pt x="84" y="80"/>
                    <a:pt x="83" y="81"/>
                    <a:pt x="82" y="82"/>
                  </a:cubicBezTo>
                  <a:cubicBezTo>
                    <a:pt x="81" y="82"/>
                    <a:pt x="79" y="82"/>
                    <a:pt x="78" y="82"/>
                  </a:cubicBezTo>
                  <a:cubicBezTo>
                    <a:pt x="77" y="82"/>
                    <a:pt x="77" y="81"/>
                    <a:pt x="77" y="80"/>
                  </a:cubicBezTo>
                  <a:cubicBezTo>
                    <a:pt x="76" y="79"/>
                    <a:pt x="75" y="78"/>
                    <a:pt x="74" y="77"/>
                  </a:cubicBezTo>
                  <a:cubicBezTo>
                    <a:pt x="74" y="77"/>
                    <a:pt x="74" y="75"/>
                    <a:pt x="74" y="74"/>
                  </a:cubicBezTo>
                  <a:cubicBezTo>
                    <a:pt x="74" y="73"/>
                    <a:pt x="74" y="72"/>
                    <a:pt x="73" y="71"/>
                  </a:cubicBezTo>
                  <a:cubicBezTo>
                    <a:pt x="73" y="70"/>
                    <a:pt x="70" y="68"/>
                    <a:pt x="68" y="69"/>
                  </a:cubicBezTo>
                  <a:cubicBezTo>
                    <a:pt x="69" y="67"/>
                    <a:pt x="67" y="67"/>
                    <a:pt x="66" y="66"/>
                  </a:cubicBezTo>
                  <a:cubicBezTo>
                    <a:pt x="65" y="65"/>
                    <a:pt x="64" y="63"/>
                    <a:pt x="63" y="62"/>
                  </a:cubicBezTo>
                  <a:cubicBezTo>
                    <a:pt x="63" y="61"/>
                    <a:pt x="62" y="58"/>
                    <a:pt x="62" y="58"/>
                  </a:cubicBezTo>
                  <a:cubicBezTo>
                    <a:pt x="62" y="55"/>
                    <a:pt x="61" y="55"/>
                    <a:pt x="63" y="55"/>
                  </a:cubicBezTo>
                  <a:cubicBezTo>
                    <a:pt x="65" y="55"/>
                    <a:pt x="68" y="55"/>
                    <a:pt x="70" y="55"/>
                  </a:cubicBezTo>
                  <a:cubicBezTo>
                    <a:pt x="72" y="55"/>
                    <a:pt x="70" y="53"/>
                    <a:pt x="70" y="53"/>
                  </a:cubicBezTo>
                  <a:cubicBezTo>
                    <a:pt x="70" y="52"/>
                    <a:pt x="70" y="50"/>
                    <a:pt x="70" y="50"/>
                  </a:cubicBezTo>
                  <a:cubicBezTo>
                    <a:pt x="69" y="50"/>
                    <a:pt x="69" y="51"/>
                    <a:pt x="68" y="49"/>
                  </a:cubicBezTo>
                  <a:cubicBezTo>
                    <a:pt x="68" y="49"/>
                    <a:pt x="67" y="46"/>
                    <a:pt x="66" y="46"/>
                  </a:cubicBezTo>
                  <a:cubicBezTo>
                    <a:pt x="63" y="46"/>
                    <a:pt x="60" y="46"/>
                    <a:pt x="57" y="43"/>
                  </a:cubicBezTo>
                  <a:cubicBezTo>
                    <a:pt x="57" y="43"/>
                    <a:pt x="54" y="41"/>
                    <a:pt x="54" y="41"/>
                  </a:cubicBezTo>
                  <a:cubicBezTo>
                    <a:pt x="53" y="41"/>
                    <a:pt x="49" y="41"/>
                    <a:pt x="49" y="41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1" y="38"/>
                    <a:pt x="50" y="38"/>
                    <a:pt x="50" y="37"/>
                  </a:cubicBezTo>
                  <a:cubicBezTo>
                    <a:pt x="50" y="35"/>
                    <a:pt x="51" y="33"/>
                    <a:pt x="49" y="33"/>
                  </a:cubicBezTo>
                  <a:cubicBezTo>
                    <a:pt x="47" y="32"/>
                    <a:pt x="46" y="25"/>
                    <a:pt x="43" y="29"/>
                  </a:cubicBezTo>
                  <a:cubicBezTo>
                    <a:pt x="43" y="28"/>
                    <a:pt x="42" y="25"/>
                    <a:pt x="41" y="25"/>
                  </a:cubicBezTo>
                  <a:cubicBezTo>
                    <a:pt x="38" y="25"/>
                    <a:pt x="38" y="23"/>
                    <a:pt x="37" y="22"/>
                  </a:cubicBezTo>
                  <a:cubicBezTo>
                    <a:pt x="37" y="22"/>
                    <a:pt x="36" y="22"/>
                    <a:pt x="35" y="21"/>
                  </a:cubicBezTo>
                  <a:cubicBezTo>
                    <a:pt x="35" y="21"/>
                    <a:pt x="34" y="22"/>
                    <a:pt x="33" y="22"/>
                  </a:cubicBezTo>
                  <a:cubicBezTo>
                    <a:pt x="33" y="22"/>
                    <a:pt x="29" y="20"/>
                    <a:pt x="29" y="20"/>
                  </a:cubicBezTo>
                  <a:cubicBezTo>
                    <a:pt x="29" y="18"/>
                    <a:pt x="29" y="19"/>
                    <a:pt x="28" y="18"/>
                  </a:cubicBezTo>
                  <a:cubicBezTo>
                    <a:pt x="27" y="18"/>
                    <a:pt x="27" y="17"/>
                    <a:pt x="26" y="17"/>
                  </a:cubicBezTo>
                  <a:cubicBezTo>
                    <a:pt x="24" y="17"/>
                    <a:pt x="23" y="18"/>
                    <a:pt x="22" y="17"/>
                  </a:cubicBezTo>
                  <a:cubicBezTo>
                    <a:pt x="18" y="16"/>
                    <a:pt x="16" y="14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0" y="12"/>
                    <a:pt x="8" y="11"/>
                    <a:pt x="7" y="10"/>
                  </a:cubicBezTo>
                  <a:cubicBezTo>
                    <a:pt x="6" y="9"/>
                    <a:pt x="4" y="7"/>
                    <a:pt x="2" y="8"/>
                  </a:cubicBezTo>
                  <a:cubicBezTo>
                    <a:pt x="2" y="22"/>
                    <a:pt x="2" y="36"/>
                    <a:pt x="2" y="50"/>
                  </a:cubicBezTo>
                  <a:cubicBezTo>
                    <a:pt x="2" y="52"/>
                    <a:pt x="0" y="53"/>
                    <a:pt x="0" y="55"/>
                  </a:cubicBezTo>
                  <a:cubicBezTo>
                    <a:pt x="0" y="55"/>
                    <a:pt x="0" y="56"/>
                    <a:pt x="0" y="57"/>
                  </a:cubicBezTo>
                  <a:cubicBezTo>
                    <a:pt x="0" y="57"/>
                    <a:pt x="2" y="57"/>
                    <a:pt x="2" y="57"/>
                  </a:cubicBezTo>
                  <a:cubicBezTo>
                    <a:pt x="2" y="58"/>
                    <a:pt x="2" y="59"/>
                    <a:pt x="2" y="60"/>
                  </a:cubicBezTo>
                  <a:cubicBezTo>
                    <a:pt x="2" y="68"/>
                    <a:pt x="2" y="75"/>
                    <a:pt x="2" y="82"/>
                  </a:cubicBezTo>
                  <a:cubicBezTo>
                    <a:pt x="3" y="83"/>
                    <a:pt x="2" y="83"/>
                    <a:pt x="4" y="83"/>
                  </a:cubicBezTo>
                  <a:cubicBezTo>
                    <a:pt x="6" y="83"/>
                    <a:pt x="7" y="83"/>
                    <a:pt x="9" y="83"/>
                  </a:cubicBezTo>
                  <a:cubicBezTo>
                    <a:pt x="12" y="83"/>
                    <a:pt x="14" y="83"/>
                    <a:pt x="17" y="84"/>
                  </a:cubicBezTo>
                  <a:cubicBezTo>
                    <a:pt x="20" y="86"/>
                    <a:pt x="21" y="83"/>
                    <a:pt x="24" y="82"/>
                  </a:cubicBezTo>
                  <a:cubicBezTo>
                    <a:pt x="24" y="81"/>
                    <a:pt x="26" y="82"/>
                    <a:pt x="26" y="80"/>
                  </a:cubicBezTo>
                  <a:cubicBezTo>
                    <a:pt x="26" y="80"/>
                    <a:pt x="26" y="78"/>
                    <a:pt x="26" y="78"/>
                  </a:cubicBezTo>
                  <a:cubicBezTo>
                    <a:pt x="26" y="78"/>
                    <a:pt x="25" y="78"/>
                    <a:pt x="25" y="78"/>
                  </a:cubicBezTo>
                  <a:cubicBezTo>
                    <a:pt x="23" y="76"/>
                    <a:pt x="22" y="75"/>
                    <a:pt x="20" y="74"/>
                  </a:cubicBezTo>
                  <a:cubicBezTo>
                    <a:pt x="19" y="74"/>
                    <a:pt x="19" y="73"/>
                    <a:pt x="18" y="73"/>
                  </a:cubicBezTo>
                  <a:cubicBezTo>
                    <a:pt x="18" y="73"/>
                    <a:pt x="17" y="75"/>
                    <a:pt x="17" y="75"/>
                  </a:cubicBezTo>
                  <a:cubicBezTo>
                    <a:pt x="16" y="74"/>
                    <a:pt x="15" y="73"/>
                    <a:pt x="15" y="72"/>
                  </a:cubicBezTo>
                  <a:cubicBezTo>
                    <a:pt x="14" y="73"/>
                    <a:pt x="14" y="73"/>
                    <a:pt x="13" y="73"/>
                  </a:cubicBezTo>
                  <a:cubicBezTo>
                    <a:pt x="15" y="70"/>
                    <a:pt x="16" y="71"/>
                    <a:pt x="17" y="73"/>
                  </a:cubicBezTo>
                  <a:cubicBezTo>
                    <a:pt x="18" y="72"/>
                    <a:pt x="20" y="73"/>
                    <a:pt x="21" y="73"/>
                  </a:cubicBezTo>
                  <a:cubicBezTo>
                    <a:pt x="22" y="74"/>
                    <a:pt x="23" y="73"/>
                    <a:pt x="24" y="73"/>
                  </a:cubicBezTo>
                  <a:cubicBezTo>
                    <a:pt x="25" y="73"/>
                    <a:pt x="30" y="73"/>
                    <a:pt x="28" y="71"/>
                  </a:cubicBezTo>
                  <a:cubicBezTo>
                    <a:pt x="27" y="70"/>
                    <a:pt x="25" y="70"/>
                    <a:pt x="26" y="68"/>
                  </a:cubicBezTo>
                  <a:cubicBezTo>
                    <a:pt x="27" y="69"/>
                    <a:pt x="31" y="72"/>
                    <a:pt x="31" y="69"/>
                  </a:cubicBezTo>
                  <a:cubicBezTo>
                    <a:pt x="31" y="69"/>
                    <a:pt x="31" y="70"/>
                    <a:pt x="32" y="70"/>
                  </a:cubicBezTo>
                  <a:cubicBezTo>
                    <a:pt x="32" y="68"/>
                    <a:pt x="30" y="66"/>
                    <a:pt x="28" y="63"/>
                  </a:cubicBezTo>
                  <a:cubicBezTo>
                    <a:pt x="30" y="65"/>
                    <a:pt x="32" y="68"/>
                    <a:pt x="34" y="67"/>
                  </a:cubicBezTo>
                  <a:cubicBezTo>
                    <a:pt x="33" y="66"/>
                    <a:pt x="35" y="66"/>
                    <a:pt x="35" y="65"/>
                  </a:cubicBezTo>
                  <a:cubicBezTo>
                    <a:pt x="35" y="66"/>
                    <a:pt x="35" y="66"/>
                    <a:pt x="35" y="67"/>
                  </a:cubicBezTo>
                  <a:cubicBezTo>
                    <a:pt x="37" y="68"/>
                    <a:pt x="36" y="66"/>
                    <a:pt x="36" y="65"/>
                  </a:cubicBezTo>
                  <a:cubicBezTo>
                    <a:pt x="36" y="65"/>
                    <a:pt x="37" y="65"/>
                    <a:pt x="37" y="65"/>
                  </a:cubicBezTo>
                  <a:cubicBezTo>
                    <a:pt x="37" y="65"/>
                    <a:pt x="37" y="64"/>
                    <a:pt x="37" y="63"/>
                  </a:cubicBezTo>
                  <a:cubicBezTo>
                    <a:pt x="37" y="64"/>
                    <a:pt x="37" y="65"/>
                    <a:pt x="37" y="66"/>
                  </a:cubicBezTo>
                  <a:cubicBezTo>
                    <a:pt x="38" y="66"/>
                    <a:pt x="39" y="65"/>
                    <a:pt x="39" y="64"/>
                  </a:cubicBezTo>
                  <a:cubicBezTo>
                    <a:pt x="39" y="65"/>
                    <a:pt x="39" y="65"/>
                    <a:pt x="40" y="66"/>
                  </a:cubicBezTo>
                  <a:cubicBezTo>
                    <a:pt x="40" y="66"/>
                    <a:pt x="40" y="65"/>
                    <a:pt x="41" y="65"/>
                  </a:cubicBezTo>
                  <a:cubicBezTo>
                    <a:pt x="41" y="66"/>
                    <a:pt x="41" y="67"/>
                    <a:pt x="41" y="67"/>
                  </a:cubicBezTo>
                  <a:cubicBezTo>
                    <a:pt x="41" y="67"/>
                    <a:pt x="43" y="67"/>
                    <a:pt x="43" y="67"/>
                  </a:cubicBezTo>
                  <a:cubicBezTo>
                    <a:pt x="44" y="68"/>
                    <a:pt x="44" y="69"/>
                    <a:pt x="45" y="69"/>
                  </a:cubicBezTo>
                  <a:cubicBezTo>
                    <a:pt x="47" y="69"/>
                    <a:pt x="50" y="68"/>
                    <a:pt x="50" y="70"/>
                  </a:cubicBezTo>
                  <a:cubicBezTo>
                    <a:pt x="51" y="70"/>
                    <a:pt x="52" y="70"/>
                    <a:pt x="53" y="70"/>
                  </a:cubicBezTo>
                  <a:cubicBezTo>
                    <a:pt x="52" y="71"/>
                    <a:pt x="54" y="73"/>
                    <a:pt x="55" y="74"/>
                  </a:cubicBezTo>
                  <a:cubicBezTo>
                    <a:pt x="55" y="75"/>
                    <a:pt x="56" y="76"/>
                    <a:pt x="56" y="77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7" y="81"/>
                    <a:pt x="57" y="80"/>
                    <a:pt x="58" y="80"/>
                  </a:cubicBezTo>
                  <a:cubicBezTo>
                    <a:pt x="59" y="81"/>
                    <a:pt x="60" y="82"/>
                    <a:pt x="62" y="82"/>
                  </a:cubicBezTo>
                  <a:cubicBezTo>
                    <a:pt x="60" y="83"/>
                    <a:pt x="61" y="83"/>
                    <a:pt x="62" y="85"/>
                  </a:cubicBezTo>
                  <a:cubicBezTo>
                    <a:pt x="62" y="85"/>
                    <a:pt x="61" y="85"/>
                    <a:pt x="62" y="86"/>
                  </a:cubicBezTo>
                  <a:cubicBezTo>
                    <a:pt x="62" y="86"/>
                    <a:pt x="63" y="87"/>
                    <a:pt x="63" y="87"/>
                  </a:cubicBezTo>
                  <a:cubicBezTo>
                    <a:pt x="63" y="87"/>
                    <a:pt x="63" y="86"/>
                    <a:pt x="63" y="86"/>
                  </a:cubicBezTo>
                  <a:cubicBezTo>
                    <a:pt x="63" y="87"/>
                    <a:pt x="66" y="89"/>
                    <a:pt x="66" y="90"/>
                  </a:cubicBezTo>
                  <a:cubicBezTo>
                    <a:pt x="66" y="92"/>
                    <a:pt x="66" y="91"/>
                    <a:pt x="68" y="92"/>
                  </a:cubicBezTo>
                  <a:cubicBezTo>
                    <a:pt x="69" y="92"/>
                    <a:pt x="69" y="93"/>
                    <a:pt x="69" y="94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1" y="94"/>
                    <a:pt x="72" y="93"/>
                    <a:pt x="75" y="94"/>
                  </a:cubicBezTo>
                  <a:cubicBezTo>
                    <a:pt x="76" y="95"/>
                    <a:pt x="78" y="96"/>
                    <a:pt x="79" y="94"/>
                  </a:cubicBezTo>
                  <a:cubicBezTo>
                    <a:pt x="78" y="96"/>
                    <a:pt x="81" y="95"/>
                    <a:pt x="83" y="95"/>
                  </a:cubicBezTo>
                  <a:cubicBezTo>
                    <a:pt x="85" y="96"/>
                    <a:pt x="84" y="97"/>
                    <a:pt x="86" y="95"/>
                  </a:cubicBezTo>
                  <a:cubicBezTo>
                    <a:pt x="87" y="96"/>
                    <a:pt x="88" y="96"/>
                    <a:pt x="89" y="96"/>
                  </a:cubicBezTo>
                  <a:cubicBezTo>
                    <a:pt x="91" y="96"/>
                    <a:pt x="92" y="97"/>
                    <a:pt x="93" y="97"/>
                  </a:cubicBezTo>
                  <a:cubicBezTo>
                    <a:pt x="92" y="98"/>
                    <a:pt x="91" y="98"/>
                    <a:pt x="91" y="98"/>
                  </a:cubicBezTo>
                  <a:cubicBezTo>
                    <a:pt x="91" y="100"/>
                    <a:pt x="94" y="100"/>
                    <a:pt x="95" y="100"/>
                  </a:cubicBezTo>
                  <a:cubicBezTo>
                    <a:pt x="97" y="101"/>
                    <a:pt x="97" y="99"/>
                    <a:pt x="99" y="99"/>
                  </a:cubicBezTo>
                  <a:cubicBezTo>
                    <a:pt x="99" y="98"/>
                    <a:pt x="96" y="96"/>
                    <a:pt x="95" y="96"/>
                  </a:cubicBezTo>
                  <a:cubicBezTo>
                    <a:pt x="98" y="96"/>
                    <a:pt x="98" y="97"/>
                    <a:pt x="100" y="95"/>
                  </a:cubicBezTo>
                  <a:close/>
                  <a:moveTo>
                    <a:pt x="117" y="80"/>
                  </a:moveTo>
                  <a:cubicBezTo>
                    <a:pt x="116" y="83"/>
                    <a:pt x="120" y="83"/>
                    <a:pt x="122" y="83"/>
                  </a:cubicBezTo>
                  <a:cubicBezTo>
                    <a:pt x="122" y="80"/>
                    <a:pt x="119" y="80"/>
                    <a:pt x="117" y="80"/>
                  </a:cubicBezTo>
                  <a:close/>
                  <a:moveTo>
                    <a:pt x="105" y="13"/>
                  </a:moveTo>
                  <a:cubicBezTo>
                    <a:pt x="107" y="16"/>
                    <a:pt x="110" y="19"/>
                    <a:pt x="113" y="19"/>
                  </a:cubicBezTo>
                  <a:cubicBezTo>
                    <a:pt x="114" y="19"/>
                    <a:pt x="118" y="23"/>
                    <a:pt x="118" y="25"/>
                  </a:cubicBezTo>
                  <a:cubicBezTo>
                    <a:pt x="118" y="28"/>
                    <a:pt x="118" y="31"/>
                    <a:pt x="121" y="33"/>
                  </a:cubicBezTo>
                  <a:cubicBezTo>
                    <a:pt x="122" y="32"/>
                    <a:pt x="124" y="31"/>
                    <a:pt x="122" y="29"/>
                  </a:cubicBezTo>
                  <a:cubicBezTo>
                    <a:pt x="125" y="29"/>
                    <a:pt x="122" y="26"/>
                    <a:pt x="121" y="24"/>
                  </a:cubicBezTo>
                  <a:cubicBezTo>
                    <a:pt x="120" y="24"/>
                    <a:pt x="120" y="23"/>
                    <a:pt x="118" y="22"/>
                  </a:cubicBezTo>
                  <a:cubicBezTo>
                    <a:pt x="117" y="22"/>
                    <a:pt x="118" y="21"/>
                    <a:pt x="118" y="20"/>
                  </a:cubicBezTo>
                  <a:cubicBezTo>
                    <a:pt x="115" y="20"/>
                    <a:pt x="114" y="18"/>
                    <a:pt x="113" y="17"/>
                  </a:cubicBezTo>
                  <a:cubicBezTo>
                    <a:pt x="112" y="15"/>
                    <a:pt x="110" y="15"/>
                    <a:pt x="108" y="14"/>
                  </a:cubicBezTo>
                  <a:cubicBezTo>
                    <a:pt x="107" y="13"/>
                    <a:pt x="105" y="12"/>
                    <a:pt x="103" y="10"/>
                  </a:cubicBezTo>
                  <a:cubicBezTo>
                    <a:pt x="101" y="9"/>
                    <a:pt x="102" y="8"/>
                    <a:pt x="99" y="8"/>
                  </a:cubicBezTo>
                  <a:cubicBezTo>
                    <a:pt x="100" y="8"/>
                    <a:pt x="100" y="9"/>
                    <a:pt x="100" y="9"/>
                  </a:cubicBezTo>
                  <a:cubicBezTo>
                    <a:pt x="100" y="9"/>
                    <a:pt x="99" y="9"/>
                    <a:pt x="98" y="10"/>
                  </a:cubicBezTo>
                  <a:cubicBezTo>
                    <a:pt x="99" y="12"/>
                    <a:pt x="104" y="12"/>
                    <a:pt x="105" y="13"/>
                  </a:cubicBezTo>
                  <a:close/>
                  <a:moveTo>
                    <a:pt x="80" y="42"/>
                  </a:moveTo>
                  <a:cubicBezTo>
                    <a:pt x="80" y="42"/>
                    <a:pt x="80" y="41"/>
                    <a:pt x="79" y="41"/>
                  </a:cubicBezTo>
                  <a:cubicBezTo>
                    <a:pt x="78" y="43"/>
                    <a:pt x="77" y="42"/>
                    <a:pt x="76" y="40"/>
                  </a:cubicBezTo>
                  <a:cubicBezTo>
                    <a:pt x="75" y="41"/>
                    <a:pt x="75" y="42"/>
                    <a:pt x="74" y="43"/>
                  </a:cubicBezTo>
                  <a:cubicBezTo>
                    <a:pt x="76" y="43"/>
                    <a:pt x="76" y="44"/>
                    <a:pt x="77" y="45"/>
                  </a:cubicBezTo>
                  <a:cubicBezTo>
                    <a:pt x="77" y="45"/>
                    <a:pt x="77" y="44"/>
                    <a:pt x="78" y="45"/>
                  </a:cubicBezTo>
                  <a:cubicBezTo>
                    <a:pt x="78" y="45"/>
                    <a:pt x="79" y="45"/>
                    <a:pt x="79" y="46"/>
                  </a:cubicBezTo>
                  <a:cubicBezTo>
                    <a:pt x="80" y="46"/>
                    <a:pt x="83" y="47"/>
                    <a:pt x="82" y="49"/>
                  </a:cubicBezTo>
                  <a:cubicBezTo>
                    <a:pt x="85" y="47"/>
                    <a:pt x="86" y="47"/>
                    <a:pt x="87" y="49"/>
                  </a:cubicBezTo>
                  <a:cubicBezTo>
                    <a:pt x="88" y="51"/>
                    <a:pt x="92" y="50"/>
                    <a:pt x="94" y="50"/>
                  </a:cubicBezTo>
                  <a:cubicBezTo>
                    <a:pt x="95" y="50"/>
                    <a:pt x="95" y="50"/>
                    <a:pt x="96" y="49"/>
                  </a:cubicBezTo>
                  <a:cubicBezTo>
                    <a:pt x="97" y="48"/>
                    <a:pt x="97" y="49"/>
                    <a:pt x="98" y="49"/>
                  </a:cubicBezTo>
                  <a:cubicBezTo>
                    <a:pt x="100" y="49"/>
                    <a:pt x="99" y="48"/>
                    <a:pt x="101" y="48"/>
                  </a:cubicBezTo>
                  <a:cubicBezTo>
                    <a:pt x="102" y="47"/>
                    <a:pt x="102" y="47"/>
                    <a:pt x="102" y="46"/>
                  </a:cubicBezTo>
                  <a:cubicBezTo>
                    <a:pt x="104" y="46"/>
                    <a:pt x="106" y="46"/>
                    <a:pt x="106" y="44"/>
                  </a:cubicBezTo>
                  <a:cubicBezTo>
                    <a:pt x="106" y="44"/>
                    <a:pt x="107" y="44"/>
                    <a:pt x="107" y="44"/>
                  </a:cubicBezTo>
                  <a:cubicBezTo>
                    <a:pt x="107" y="42"/>
                    <a:pt x="106" y="42"/>
                    <a:pt x="105" y="42"/>
                  </a:cubicBezTo>
                  <a:cubicBezTo>
                    <a:pt x="106" y="41"/>
                    <a:pt x="107" y="40"/>
                    <a:pt x="108" y="42"/>
                  </a:cubicBezTo>
                  <a:cubicBezTo>
                    <a:pt x="108" y="42"/>
                    <a:pt x="108" y="41"/>
                    <a:pt x="108" y="41"/>
                  </a:cubicBezTo>
                  <a:cubicBezTo>
                    <a:pt x="109" y="41"/>
                    <a:pt x="108" y="42"/>
                    <a:pt x="109" y="42"/>
                  </a:cubicBezTo>
                  <a:cubicBezTo>
                    <a:pt x="110" y="43"/>
                    <a:pt x="111" y="42"/>
                    <a:pt x="112" y="41"/>
                  </a:cubicBezTo>
                  <a:cubicBezTo>
                    <a:pt x="115" y="39"/>
                    <a:pt x="112" y="39"/>
                    <a:pt x="111" y="37"/>
                  </a:cubicBezTo>
                  <a:cubicBezTo>
                    <a:pt x="111" y="35"/>
                    <a:pt x="111" y="36"/>
                    <a:pt x="113" y="35"/>
                  </a:cubicBezTo>
                  <a:cubicBezTo>
                    <a:pt x="114" y="35"/>
                    <a:pt x="114" y="35"/>
                    <a:pt x="115" y="34"/>
                  </a:cubicBezTo>
                  <a:cubicBezTo>
                    <a:pt x="116" y="33"/>
                    <a:pt x="117" y="30"/>
                    <a:pt x="115" y="30"/>
                  </a:cubicBezTo>
                  <a:cubicBezTo>
                    <a:pt x="115" y="29"/>
                    <a:pt x="115" y="28"/>
                    <a:pt x="116" y="28"/>
                  </a:cubicBezTo>
                  <a:cubicBezTo>
                    <a:pt x="114" y="28"/>
                    <a:pt x="114" y="27"/>
                    <a:pt x="113" y="25"/>
                  </a:cubicBezTo>
                  <a:cubicBezTo>
                    <a:pt x="113" y="25"/>
                    <a:pt x="112" y="26"/>
                    <a:pt x="111" y="26"/>
                  </a:cubicBezTo>
                  <a:cubicBezTo>
                    <a:pt x="112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0" y="28"/>
                  </a:cubicBezTo>
                  <a:cubicBezTo>
                    <a:pt x="110" y="28"/>
                    <a:pt x="110" y="26"/>
                    <a:pt x="110" y="26"/>
                  </a:cubicBezTo>
                  <a:cubicBezTo>
                    <a:pt x="109" y="26"/>
                    <a:pt x="108" y="26"/>
                    <a:pt x="107" y="26"/>
                  </a:cubicBezTo>
                  <a:cubicBezTo>
                    <a:pt x="107" y="28"/>
                    <a:pt x="108" y="33"/>
                    <a:pt x="109" y="33"/>
                  </a:cubicBezTo>
                  <a:cubicBezTo>
                    <a:pt x="109" y="34"/>
                    <a:pt x="108" y="35"/>
                    <a:pt x="108" y="35"/>
                  </a:cubicBezTo>
                  <a:cubicBezTo>
                    <a:pt x="108" y="34"/>
                    <a:pt x="106" y="34"/>
                    <a:pt x="105" y="35"/>
                  </a:cubicBezTo>
                  <a:cubicBezTo>
                    <a:pt x="104" y="36"/>
                    <a:pt x="102" y="37"/>
                    <a:pt x="102" y="37"/>
                  </a:cubicBezTo>
                  <a:cubicBezTo>
                    <a:pt x="102" y="39"/>
                    <a:pt x="102" y="39"/>
                    <a:pt x="101" y="41"/>
                  </a:cubicBezTo>
                  <a:cubicBezTo>
                    <a:pt x="100" y="42"/>
                    <a:pt x="99" y="41"/>
                    <a:pt x="98" y="42"/>
                  </a:cubicBezTo>
                  <a:cubicBezTo>
                    <a:pt x="98" y="39"/>
                    <a:pt x="94" y="43"/>
                    <a:pt x="93" y="42"/>
                  </a:cubicBezTo>
                  <a:cubicBezTo>
                    <a:pt x="92" y="40"/>
                    <a:pt x="93" y="37"/>
                    <a:pt x="94" y="35"/>
                  </a:cubicBezTo>
                  <a:cubicBezTo>
                    <a:pt x="93" y="35"/>
                    <a:pt x="92" y="35"/>
                    <a:pt x="92" y="35"/>
                  </a:cubicBezTo>
                  <a:cubicBezTo>
                    <a:pt x="93" y="37"/>
                    <a:pt x="92" y="38"/>
                    <a:pt x="91" y="39"/>
                  </a:cubicBezTo>
                  <a:cubicBezTo>
                    <a:pt x="90" y="40"/>
                    <a:pt x="91" y="40"/>
                    <a:pt x="92" y="41"/>
                  </a:cubicBezTo>
                  <a:cubicBezTo>
                    <a:pt x="91" y="40"/>
                    <a:pt x="90" y="41"/>
                    <a:pt x="90" y="42"/>
                  </a:cubicBezTo>
                  <a:cubicBezTo>
                    <a:pt x="88" y="40"/>
                    <a:pt x="87" y="41"/>
                    <a:pt x="84" y="42"/>
                  </a:cubicBezTo>
                  <a:cubicBezTo>
                    <a:pt x="82" y="43"/>
                    <a:pt x="82" y="39"/>
                    <a:pt x="80" y="42"/>
                  </a:cubicBezTo>
                  <a:close/>
                  <a:moveTo>
                    <a:pt x="94" y="5"/>
                  </a:moveTo>
                  <a:cubicBezTo>
                    <a:pt x="93" y="6"/>
                    <a:pt x="91" y="7"/>
                    <a:pt x="92" y="8"/>
                  </a:cubicBezTo>
                  <a:cubicBezTo>
                    <a:pt x="93" y="8"/>
                    <a:pt x="94" y="10"/>
                    <a:pt x="95" y="10"/>
                  </a:cubicBezTo>
                  <a:cubicBezTo>
                    <a:pt x="96" y="9"/>
                    <a:pt x="96" y="8"/>
                    <a:pt x="96" y="7"/>
                  </a:cubicBezTo>
                  <a:cubicBezTo>
                    <a:pt x="96" y="6"/>
                    <a:pt x="94" y="6"/>
                    <a:pt x="94" y="5"/>
                  </a:cubicBezTo>
                  <a:close/>
                  <a:moveTo>
                    <a:pt x="130" y="111"/>
                  </a:moveTo>
                  <a:cubicBezTo>
                    <a:pt x="128" y="108"/>
                    <a:pt x="127" y="108"/>
                    <a:pt x="124" y="107"/>
                  </a:cubicBezTo>
                  <a:cubicBezTo>
                    <a:pt x="124" y="108"/>
                    <a:pt x="124" y="109"/>
                    <a:pt x="124" y="109"/>
                  </a:cubicBezTo>
                  <a:cubicBezTo>
                    <a:pt x="125" y="110"/>
                    <a:pt x="125" y="110"/>
                    <a:pt x="126" y="111"/>
                  </a:cubicBezTo>
                  <a:cubicBezTo>
                    <a:pt x="126" y="111"/>
                    <a:pt x="126" y="110"/>
                    <a:pt x="127" y="109"/>
                  </a:cubicBezTo>
                  <a:cubicBezTo>
                    <a:pt x="128" y="111"/>
                    <a:pt x="128" y="111"/>
                    <a:pt x="130" y="1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Panama">
              <a:extLst>
                <a:ext uri="{FF2B5EF4-FFF2-40B4-BE49-F238E27FC236}">
                  <a16:creationId xmlns:a16="http://schemas.microsoft.com/office/drawing/2014/main" id="{A8B10B79-C039-122F-B568-2FFC66F38F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0605" y="2518357"/>
              <a:ext cx="144226" cy="67035"/>
            </a:xfrm>
            <a:custGeom>
              <a:avLst/>
              <a:gdLst>
                <a:gd name="T0" fmla="*/ 5 w 60"/>
                <a:gd name="T1" fmla="*/ 2 h 28"/>
                <a:gd name="T2" fmla="*/ 9 w 60"/>
                <a:gd name="T3" fmla="*/ 7 h 28"/>
                <a:gd name="T4" fmla="*/ 12 w 60"/>
                <a:gd name="T5" fmla="*/ 8 h 28"/>
                <a:gd name="T6" fmla="*/ 17 w 60"/>
                <a:gd name="T7" fmla="*/ 11 h 28"/>
                <a:gd name="T8" fmla="*/ 24 w 60"/>
                <a:gd name="T9" fmla="*/ 9 h 28"/>
                <a:gd name="T10" fmla="*/ 31 w 60"/>
                <a:gd name="T11" fmla="*/ 4 h 28"/>
                <a:gd name="T12" fmla="*/ 35 w 60"/>
                <a:gd name="T13" fmla="*/ 0 h 28"/>
                <a:gd name="T14" fmla="*/ 40 w 60"/>
                <a:gd name="T15" fmla="*/ 3 h 28"/>
                <a:gd name="T16" fmla="*/ 50 w 60"/>
                <a:gd name="T17" fmla="*/ 5 h 28"/>
                <a:gd name="T18" fmla="*/ 56 w 60"/>
                <a:gd name="T19" fmla="*/ 12 h 28"/>
                <a:gd name="T20" fmla="*/ 57 w 60"/>
                <a:gd name="T21" fmla="*/ 16 h 28"/>
                <a:gd name="T22" fmla="*/ 57 w 60"/>
                <a:gd name="T23" fmla="*/ 23 h 28"/>
                <a:gd name="T24" fmla="*/ 54 w 60"/>
                <a:gd name="T25" fmla="*/ 23 h 28"/>
                <a:gd name="T26" fmla="*/ 53 w 60"/>
                <a:gd name="T27" fmla="*/ 25 h 28"/>
                <a:gd name="T28" fmla="*/ 50 w 60"/>
                <a:gd name="T29" fmla="*/ 25 h 28"/>
                <a:gd name="T30" fmla="*/ 48 w 60"/>
                <a:gd name="T31" fmla="*/ 18 h 28"/>
                <a:gd name="T32" fmla="*/ 49 w 60"/>
                <a:gd name="T33" fmla="*/ 14 h 28"/>
                <a:gd name="T34" fmla="*/ 50 w 60"/>
                <a:gd name="T35" fmla="*/ 13 h 28"/>
                <a:gd name="T36" fmla="*/ 45 w 60"/>
                <a:gd name="T37" fmla="*/ 12 h 28"/>
                <a:gd name="T38" fmla="*/ 42 w 60"/>
                <a:gd name="T39" fmla="*/ 10 h 28"/>
                <a:gd name="T40" fmla="*/ 35 w 60"/>
                <a:gd name="T41" fmla="*/ 8 h 28"/>
                <a:gd name="T42" fmla="*/ 33 w 60"/>
                <a:gd name="T43" fmla="*/ 11 h 28"/>
                <a:gd name="T44" fmla="*/ 27 w 60"/>
                <a:gd name="T45" fmla="*/ 16 h 28"/>
                <a:gd name="T46" fmla="*/ 27 w 60"/>
                <a:gd name="T47" fmla="*/ 19 h 28"/>
                <a:gd name="T48" fmla="*/ 27 w 60"/>
                <a:gd name="T49" fmla="*/ 28 h 28"/>
                <a:gd name="T50" fmla="*/ 21 w 60"/>
                <a:gd name="T51" fmla="*/ 24 h 28"/>
                <a:gd name="T52" fmla="*/ 19 w 60"/>
                <a:gd name="T53" fmla="*/ 24 h 28"/>
                <a:gd name="T54" fmla="*/ 14 w 60"/>
                <a:gd name="T55" fmla="*/ 21 h 28"/>
                <a:gd name="T56" fmla="*/ 10 w 60"/>
                <a:gd name="T57" fmla="*/ 17 h 28"/>
                <a:gd name="T58" fmla="*/ 6 w 60"/>
                <a:gd name="T59" fmla="*/ 16 h 28"/>
                <a:gd name="T60" fmla="*/ 2 w 60"/>
                <a:gd name="T61" fmla="*/ 16 h 28"/>
                <a:gd name="T62" fmla="*/ 0 w 60"/>
                <a:gd name="T63" fmla="*/ 16 h 28"/>
                <a:gd name="T64" fmla="*/ 4 w 60"/>
                <a:gd name="T65" fmla="*/ 8 h 28"/>
                <a:gd name="T66" fmla="*/ 3 w 60"/>
                <a:gd name="T67" fmla="*/ 3 h 28"/>
                <a:gd name="T68" fmla="*/ 4 w 60"/>
                <a:gd name="T69" fmla="*/ 3 h 28"/>
                <a:gd name="T70" fmla="*/ 13 w 60"/>
                <a:gd name="T71" fmla="*/ 24 h 28"/>
                <a:gd name="T72" fmla="*/ 15 w 60"/>
                <a:gd name="T73" fmla="*/ 27 h 28"/>
                <a:gd name="T74" fmla="*/ 15 w 60"/>
                <a:gd name="T7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28">
                  <a:moveTo>
                    <a:pt x="4" y="3"/>
                  </a:moveTo>
                  <a:cubicBezTo>
                    <a:pt x="4" y="3"/>
                    <a:pt x="4" y="2"/>
                    <a:pt x="5" y="2"/>
                  </a:cubicBezTo>
                  <a:cubicBezTo>
                    <a:pt x="6" y="3"/>
                    <a:pt x="9" y="3"/>
                    <a:pt x="7" y="5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11" y="8"/>
                    <a:pt x="12" y="8"/>
                  </a:cubicBezTo>
                  <a:cubicBezTo>
                    <a:pt x="12" y="8"/>
                    <a:pt x="12" y="7"/>
                    <a:pt x="11" y="6"/>
                  </a:cubicBezTo>
                  <a:cubicBezTo>
                    <a:pt x="13" y="7"/>
                    <a:pt x="16" y="11"/>
                    <a:pt x="17" y="11"/>
                  </a:cubicBezTo>
                  <a:cubicBezTo>
                    <a:pt x="19" y="11"/>
                    <a:pt x="20" y="11"/>
                    <a:pt x="21" y="10"/>
                  </a:cubicBezTo>
                  <a:cubicBezTo>
                    <a:pt x="22" y="9"/>
                    <a:pt x="23" y="10"/>
                    <a:pt x="24" y="9"/>
                  </a:cubicBezTo>
                  <a:cubicBezTo>
                    <a:pt x="25" y="8"/>
                    <a:pt x="27" y="7"/>
                    <a:pt x="28" y="6"/>
                  </a:cubicBezTo>
                  <a:cubicBezTo>
                    <a:pt x="29" y="6"/>
                    <a:pt x="30" y="5"/>
                    <a:pt x="31" y="4"/>
                  </a:cubicBezTo>
                  <a:cubicBezTo>
                    <a:pt x="32" y="3"/>
                    <a:pt x="33" y="5"/>
                    <a:pt x="34" y="3"/>
                  </a:cubicBezTo>
                  <a:cubicBezTo>
                    <a:pt x="35" y="2"/>
                    <a:pt x="33" y="1"/>
                    <a:pt x="35" y="0"/>
                  </a:cubicBezTo>
                  <a:cubicBezTo>
                    <a:pt x="36" y="2"/>
                    <a:pt x="39" y="2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cubicBezTo>
                    <a:pt x="42" y="3"/>
                    <a:pt x="43" y="3"/>
                    <a:pt x="45" y="3"/>
                  </a:cubicBezTo>
                  <a:cubicBezTo>
                    <a:pt x="47" y="3"/>
                    <a:pt x="49" y="5"/>
                    <a:pt x="50" y="5"/>
                  </a:cubicBezTo>
                  <a:cubicBezTo>
                    <a:pt x="52" y="6"/>
                    <a:pt x="52" y="7"/>
                    <a:pt x="54" y="8"/>
                  </a:cubicBezTo>
                  <a:cubicBezTo>
                    <a:pt x="55" y="10"/>
                    <a:pt x="55" y="11"/>
                    <a:pt x="56" y="12"/>
                  </a:cubicBezTo>
                  <a:cubicBezTo>
                    <a:pt x="56" y="13"/>
                    <a:pt x="56" y="13"/>
                    <a:pt x="56" y="14"/>
                  </a:cubicBezTo>
                  <a:cubicBezTo>
                    <a:pt x="57" y="15"/>
                    <a:pt x="57" y="15"/>
                    <a:pt x="57" y="16"/>
                  </a:cubicBezTo>
                  <a:cubicBezTo>
                    <a:pt x="58" y="18"/>
                    <a:pt x="58" y="19"/>
                    <a:pt x="60" y="20"/>
                  </a:cubicBezTo>
                  <a:cubicBezTo>
                    <a:pt x="57" y="20"/>
                    <a:pt x="57" y="20"/>
                    <a:pt x="57" y="23"/>
                  </a:cubicBezTo>
                  <a:cubicBezTo>
                    <a:pt x="57" y="24"/>
                    <a:pt x="56" y="24"/>
                    <a:pt x="55" y="25"/>
                  </a:cubicBezTo>
                  <a:cubicBezTo>
                    <a:pt x="55" y="24"/>
                    <a:pt x="55" y="23"/>
                    <a:pt x="54" y="23"/>
                  </a:cubicBezTo>
                  <a:cubicBezTo>
                    <a:pt x="53" y="22"/>
                    <a:pt x="52" y="24"/>
                    <a:pt x="53" y="24"/>
                  </a:cubicBezTo>
                  <a:cubicBezTo>
                    <a:pt x="54" y="24"/>
                    <a:pt x="54" y="25"/>
                    <a:pt x="53" y="25"/>
                  </a:cubicBezTo>
                  <a:cubicBezTo>
                    <a:pt x="52" y="25"/>
                    <a:pt x="52" y="28"/>
                    <a:pt x="51" y="28"/>
                  </a:cubicBezTo>
                  <a:cubicBezTo>
                    <a:pt x="50" y="27"/>
                    <a:pt x="50" y="27"/>
                    <a:pt x="50" y="25"/>
                  </a:cubicBezTo>
                  <a:cubicBezTo>
                    <a:pt x="47" y="26"/>
                    <a:pt x="48" y="22"/>
                    <a:pt x="47" y="20"/>
                  </a:cubicBezTo>
                  <a:cubicBezTo>
                    <a:pt x="46" y="18"/>
                    <a:pt x="48" y="19"/>
                    <a:pt x="48" y="18"/>
                  </a:cubicBezTo>
                  <a:cubicBezTo>
                    <a:pt x="48" y="17"/>
                    <a:pt x="47" y="15"/>
                    <a:pt x="49" y="16"/>
                  </a:cubicBezTo>
                  <a:cubicBezTo>
                    <a:pt x="49" y="15"/>
                    <a:pt x="49" y="15"/>
                    <a:pt x="49" y="14"/>
                  </a:cubicBezTo>
                  <a:cubicBezTo>
                    <a:pt x="50" y="16"/>
                    <a:pt x="51" y="16"/>
                    <a:pt x="53" y="17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7" y="15"/>
                    <a:pt x="47" y="16"/>
                  </a:cubicBezTo>
                  <a:cubicBezTo>
                    <a:pt x="46" y="15"/>
                    <a:pt x="45" y="12"/>
                    <a:pt x="45" y="12"/>
                  </a:cubicBezTo>
                  <a:cubicBezTo>
                    <a:pt x="43" y="12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0" y="9"/>
                    <a:pt x="40" y="7"/>
                  </a:cubicBezTo>
                  <a:cubicBezTo>
                    <a:pt x="40" y="9"/>
                    <a:pt x="37" y="8"/>
                    <a:pt x="35" y="8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3" y="9"/>
                    <a:pt x="33" y="9"/>
                    <a:pt x="33" y="11"/>
                  </a:cubicBezTo>
                  <a:cubicBezTo>
                    <a:pt x="33" y="12"/>
                    <a:pt x="33" y="14"/>
                    <a:pt x="32" y="15"/>
                  </a:cubicBezTo>
                  <a:cubicBezTo>
                    <a:pt x="30" y="16"/>
                    <a:pt x="29" y="16"/>
                    <a:pt x="27" y="16"/>
                  </a:cubicBezTo>
                  <a:cubicBezTo>
                    <a:pt x="26" y="16"/>
                    <a:pt x="25" y="18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ubicBezTo>
                    <a:pt x="27" y="22"/>
                    <a:pt x="35" y="27"/>
                    <a:pt x="27" y="27"/>
                  </a:cubicBezTo>
                  <a:cubicBezTo>
                    <a:pt x="27" y="27"/>
                    <a:pt x="27" y="28"/>
                    <a:pt x="27" y="28"/>
                  </a:cubicBezTo>
                  <a:cubicBezTo>
                    <a:pt x="25" y="28"/>
                    <a:pt x="23" y="28"/>
                    <a:pt x="21" y="28"/>
                  </a:cubicBezTo>
                  <a:cubicBezTo>
                    <a:pt x="21" y="27"/>
                    <a:pt x="21" y="25"/>
                    <a:pt x="21" y="24"/>
                  </a:cubicBezTo>
                  <a:cubicBezTo>
                    <a:pt x="20" y="22"/>
                    <a:pt x="20" y="21"/>
                    <a:pt x="20" y="19"/>
                  </a:cubicBezTo>
                  <a:cubicBezTo>
                    <a:pt x="19" y="21"/>
                    <a:pt x="19" y="21"/>
                    <a:pt x="19" y="24"/>
                  </a:cubicBezTo>
                  <a:cubicBezTo>
                    <a:pt x="18" y="23"/>
                    <a:pt x="16" y="23"/>
                    <a:pt x="15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5" y="19"/>
                    <a:pt x="14" y="19"/>
                  </a:cubicBezTo>
                  <a:cubicBezTo>
                    <a:pt x="13" y="17"/>
                    <a:pt x="12" y="17"/>
                    <a:pt x="10" y="17"/>
                  </a:cubicBezTo>
                  <a:cubicBezTo>
                    <a:pt x="9" y="17"/>
                    <a:pt x="9" y="17"/>
                    <a:pt x="8" y="16"/>
                  </a:cubicBezTo>
                  <a:cubicBezTo>
                    <a:pt x="8" y="15"/>
                    <a:pt x="7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5" y="16"/>
                    <a:pt x="4" y="16"/>
                    <a:pt x="2" y="16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1" y="18"/>
                    <a:pt x="1" y="17"/>
                    <a:pt x="0" y="16"/>
                  </a:cubicBezTo>
                  <a:cubicBezTo>
                    <a:pt x="2" y="15"/>
                    <a:pt x="3" y="14"/>
                    <a:pt x="2" y="12"/>
                  </a:cubicBezTo>
                  <a:cubicBezTo>
                    <a:pt x="1" y="10"/>
                    <a:pt x="3" y="10"/>
                    <a:pt x="4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4"/>
                    <a:pt x="1" y="2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lose/>
                  <a:moveTo>
                    <a:pt x="15" y="25"/>
                  </a:moveTo>
                  <a:cubicBezTo>
                    <a:pt x="14" y="25"/>
                    <a:pt x="14" y="24"/>
                    <a:pt x="13" y="24"/>
                  </a:cubicBezTo>
                  <a:cubicBezTo>
                    <a:pt x="11" y="25"/>
                    <a:pt x="12" y="26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4" y="27"/>
                    <a:pt x="14" y="26"/>
                    <a:pt x="14" y="26"/>
                  </a:cubicBezTo>
                  <a:cubicBezTo>
                    <a:pt x="14" y="26"/>
                    <a:pt x="14" y="26"/>
                    <a:pt x="15" y="2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Palau">
              <a:extLst>
                <a:ext uri="{FF2B5EF4-FFF2-40B4-BE49-F238E27FC236}">
                  <a16:creationId xmlns:a16="http://schemas.microsoft.com/office/drawing/2014/main" id="{2ED1FB4E-DF4B-0E6E-5EE8-2B83FCAB2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4779" y="2566094"/>
              <a:ext cx="22345" cy="33518"/>
            </a:xfrm>
            <a:custGeom>
              <a:avLst/>
              <a:gdLst>
                <a:gd name="T0" fmla="*/ 15 w 22"/>
                <a:gd name="T1" fmla="*/ 0 h 33"/>
                <a:gd name="T2" fmla="*/ 22 w 22"/>
                <a:gd name="T3" fmla="*/ 2 h 33"/>
                <a:gd name="T4" fmla="*/ 22 w 22"/>
                <a:gd name="T5" fmla="*/ 12 h 33"/>
                <a:gd name="T6" fmla="*/ 22 w 22"/>
                <a:gd name="T7" fmla="*/ 14 h 33"/>
                <a:gd name="T8" fmla="*/ 17 w 22"/>
                <a:gd name="T9" fmla="*/ 19 h 33"/>
                <a:gd name="T10" fmla="*/ 12 w 22"/>
                <a:gd name="T11" fmla="*/ 21 h 33"/>
                <a:gd name="T12" fmla="*/ 10 w 22"/>
                <a:gd name="T13" fmla="*/ 26 h 33"/>
                <a:gd name="T14" fmla="*/ 10 w 22"/>
                <a:gd name="T15" fmla="*/ 31 h 33"/>
                <a:gd name="T16" fmla="*/ 5 w 22"/>
                <a:gd name="T17" fmla="*/ 33 h 33"/>
                <a:gd name="T18" fmla="*/ 0 w 22"/>
                <a:gd name="T19" fmla="*/ 31 h 33"/>
                <a:gd name="T20" fmla="*/ 5 w 22"/>
                <a:gd name="T21" fmla="*/ 26 h 33"/>
                <a:gd name="T22" fmla="*/ 3 w 22"/>
                <a:gd name="T23" fmla="*/ 21 h 33"/>
                <a:gd name="T24" fmla="*/ 10 w 22"/>
                <a:gd name="T25" fmla="*/ 17 h 33"/>
                <a:gd name="T26" fmla="*/ 15 w 22"/>
                <a:gd name="T27" fmla="*/ 12 h 33"/>
                <a:gd name="T28" fmla="*/ 15 w 22"/>
                <a:gd name="T29" fmla="*/ 7 h 33"/>
                <a:gd name="T30" fmla="*/ 15 w 22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33">
                  <a:moveTo>
                    <a:pt x="15" y="0"/>
                  </a:moveTo>
                  <a:lnTo>
                    <a:pt x="22" y="2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17" y="19"/>
                  </a:lnTo>
                  <a:lnTo>
                    <a:pt x="12" y="21"/>
                  </a:lnTo>
                  <a:lnTo>
                    <a:pt x="10" y="26"/>
                  </a:lnTo>
                  <a:lnTo>
                    <a:pt x="10" y="31"/>
                  </a:lnTo>
                  <a:lnTo>
                    <a:pt x="5" y="33"/>
                  </a:lnTo>
                  <a:lnTo>
                    <a:pt x="0" y="31"/>
                  </a:lnTo>
                  <a:lnTo>
                    <a:pt x="5" y="26"/>
                  </a:lnTo>
                  <a:lnTo>
                    <a:pt x="3" y="21"/>
                  </a:lnTo>
                  <a:lnTo>
                    <a:pt x="10" y="17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Pakistan">
              <a:extLst>
                <a:ext uri="{FF2B5EF4-FFF2-40B4-BE49-F238E27FC236}">
                  <a16:creationId xmlns:a16="http://schemas.microsoft.com/office/drawing/2014/main" id="{FA20C19B-DDE7-7D62-7F50-042E9A38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3751" y="1766756"/>
              <a:ext cx="405256" cy="367675"/>
            </a:xfrm>
            <a:custGeom>
              <a:avLst/>
              <a:gdLst>
                <a:gd name="T0" fmla="*/ 80 w 169"/>
                <a:gd name="T1" fmla="*/ 147 h 153"/>
                <a:gd name="T2" fmla="*/ 87 w 169"/>
                <a:gd name="T3" fmla="*/ 147 h 153"/>
                <a:gd name="T4" fmla="*/ 97 w 169"/>
                <a:gd name="T5" fmla="*/ 147 h 153"/>
                <a:gd name="T6" fmla="*/ 102 w 169"/>
                <a:gd name="T7" fmla="*/ 146 h 153"/>
                <a:gd name="T8" fmla="*/ 99 w 169"/>
                <a:gd name="T9" fmla="*/ 137 h 153"/>
                <a:gd name="T10" fmla="*/ 96 w 169"/>
                <a:gd name="T11" fmla="*/ 131 h 153"/>
                <a:gd name="T12" fmla="*/ 90 w 169"/>
                <a:gd name="T13" fmla="*/ 121 h 153"/>
                <a:gd name="T14" fmla="*/ 87 w 169"/>
                <a:gd name="T15" fmla="*/ 115 h 153"/>
                <a:gd name="T16" fmla="*/ 94 w 169"/>
                <a:gd name="T17" fmla="*/ 105 h 153"/>
                <a:gd name="T18" fmla="*/ 105 w 169"/>
                <a:gd name="T19" fmla="*/ 107 h 153"/>
                <a:gd name="T20" fmla="*/ 117 w 169"/>
                <a:gd name="T21" fmla="*/ 95 h 153"/>
                <a:gd name="T22" fmla="*/ 129 w 169"/>
                <a:gd name="T23" fmla="*/ 81 h 153"/>
                <a:gd name="T24" fmla="*/ 139 w 169"/>
                <a:gd name="T25" fmla="*/ 70 h 153"/>
                <a:gd name="T26" fmla="*/ 138 w 169"/>
                <a:gd name="T27" fmla="*/ 62 h 153"/>
                <a:gd name="T28" fmla="*/ 144 w 169"/>
                <a:gd name="T29" fmla="*/ 56 h 153"/>
                <a:gd name="T30" fmla="*/ 134 w 169"/>
                <a:gd name="T31" fmla="*/ 50 h 153"/>
                <a:gd name="T32" fmla="*/ 130 w 169"/>
                <a:gd name="T33" fmla="*/ 41 h 153"/>
                <a:gd name="T34" fmla="*/ 130 w 169"/>
                <a:gd name="T35" fmla="*/ 33 h 153"/>
                <a:gd name="T36" fmla="*/ 143 w 169"/>
                <a:gd name="T37" fmla="*/ 29 h 153"/>
                <a:gd name="T38" fmla="*/ 151 w 169"/>
                <a:gd name="T39" fmla="*/ 28 h 153"/>
                <a:gd name="T40" fmla="*/ 161 w 169"/>
                <a:gd name="T41" fmla="*/ 29 h 153"/>
                <a:gd name="T42" fmla="*/ 167 w 169"/>
                <a:gd name="T43" fmla="*/ 22 h 153"/>
                <a:gd name="T44" fmla="*/ 162 w 169"/>
                <a:gd name="T45" fmla="*/ 19 h 153"/>
                <a:gd name="T46" fmla="*/ 154 w 169"/>
                <a:gd name="T47" fmla="*/ 15 h 153"/>
                <a:gd name="T48" fmla="*/ 151 w 169"/>
                <a:gd name="T49" fmla="*/ 9 h 153"/>
                <a:gd name="T50" fmla="*/ 139 w 169"/>
                <a:gd name="T51" fmla="*/ 2 h 153"/>
                <a:gd name="T52" fmla="*/ 113 w 169"/>
                <a:gd name="T53" fmla="*/ 5 h 153"/>
                <a:gd name="T54" fmla="*/ 112 w 169"/>
                <a:gd name="T55" fmla="*/ 8 h 153"/>
                <a:gd name="T56" fmla="*/ 106 w 169"/>
                <a:gd name="T57" fmla="*/ 9 h 153"/>
                <a:gd name="T58" fmla="*/ 104 w 169"/>
                <a:gd name="T59" fmla="*/ 14 h 153"/>
                <a:gd name="T60" fmla="*/ 107 w 169"/>
                <a:gd name="T61" fmla="*/ 18 h 153"/>
                <a:gd name="T62" fmla="*/ 106 w 169"/>
                <a:gd name="T63" fmla="*/ 26 h 153"/>
                <a:gd name="T64" fmla="*/ 103 w 169"/>
                <a:gd name="T65" fmla="*/ 34 h 153"/>
                <a:gd name="T66" fmla="*/ 92 w 169"/>
                <a:gd name="T67" fmla="*/ 39 h 153"/>
                <a:gd name="T68" fmla="*/ 87 w 169"/>
                <a:gd name="T69" fmla="*/ 47 h 153"/>
                <a:gd name="T70" fmla="*/ 83 w 169"/>
                <a:gd name="T71" fmla="*/ 54 h 153"/>
                <a:gd name="T72" fmla="*/ 79 w 169"/>
                <a:gd name="T73" fmla="*/ 62 h 153"/>
                <a:gd name="T74" fmla="*/ 67 w 169"/>
                <a:gd name="T75" fmla="*/ 64 h 153"/>
                <a:gd name="T76" fmla="*/ 61 w 169"/>
                <a:gd name="T77" fmla="*/ 67 h 153"/>
                <a:gd name="T78" fmla="*/ 54 w 169"/>
                <a:gd name="T79" fmla="*/ 78 h 153"/>
                <a:gd name="T80" fmla="*/ 54 w 169"/>
                <a:gd name="T81" fmla="*/ 84 h 153"/>
                <a:gd name="T82" fmla="*/ 33 w 169"/>
                <a:gd name="T83" fmla="*/ 89 h 153"/>
                <a:gd name="T84" fmla="*/ 15 w 169"/>
                <a:gd name="T85" fmla="*/ 89 h 153"/>
                <a:gd name="T86" fmla="*/ 5 w 169"/>
                <a:gd name="T87" fmla="*/ 90 h 153"/>
                <a:gd name="T88" fmla="*/ 8 w 169"/>
                <a:gd name="T89" fmla="*/ 96 h 153"/>
                <a:gd name="T90" fmla="*/ 20 w 169"/>
                <a:gd name="T91" fmla="*/ 101 h 153"/>
                <a:gd name="T92" fmla="*/ 24 w 169"/>
                <a:gd name="T93" fmla="*/ 115 h 153"/>
                <a:gd name="T94" fmla="*/ 18 w 169"/>
                <a:gd name="T95" fmla="*/ 121 h 153"/>
                <a:gd name="T96" fmla="*/ 8 w 169"/>
                <a:gd name="T97" fmla="*/ 130 h 153"/>
                <a:gd name="T98" fmla="*/ 8 w 169"/>
                <a:gd name="T99" fmla="*/ 138 h 153"/>
                <a:gd name="T100" fmla="*/ 14 w 169"/>
                <a:gd name="T101" fmla="*/ 137 h 153"/>
                <a:gd name="T102" fmla="*/ 27 w 169"/>
                <a:gd name="T103" fmla="*/ 137 h 153"/>
                <a:gd name="T104" fmla="*/ 33 w 169"/>
                <a:gd name="T105" fmla="*/ 135 h 153"/>
                <a:gd name="T106" fmla="*/ 38 w 169"/>
                <a:gd name="T107" fmla="*/ 137 h 153"/>
                <a:gd name="T108" fmla="*/ 45 w 169"/>
                <a:gd name="T109" fmla="*/ 134 h 153"/>
                <a:gd name="T110" fmla="*/ 55 w 169"/>
                <a:gd name="T111" fmla="*/ 132 h 153"/>
                <a:gd name="T112" fmla="*/ 59 w 169"/>
                <a:gd name="T113" fmla="*/ 137 h 153"/>
                <a:gd name="T114" fmla="*/ 62 w 169"/>
                <a:gd name="T115" fmla="*/ 143 h 153"/>
                <a:gd name="T116" fmla="*/ 67 w 169"/>
                <a:gd name="T117" fmla="*/ 150 h 153"/>
                <a:gd name="T118" fmla="*/ 68 w 169"/>
                <a:gd name="T119" fmla="*/ 153 h 153"/>
                <a:gd name="T120" fmla="*/ 71 w 169"/>
                <a:gd name="T121" fmla="*/ 152 h 153"/>
                <a:gd name="T122" fmla="*/ 75 w 169"/>
                <a:gd name="T123" fmla="*/ 15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9" h="153">
                  <a:moveTo>
                    <a:pt x="79" y="151"/>
                  </a:moveTo>
                  <a:cubicBezTo>
                    <a:pt x="79" y="149"/>
                    <a:pt x="78" y="147"/>
                    <a:pt x="78" y="145"/>
                  </a:cubicBezTo>
                  <a:cubicBezTo>
                    <a:pt x="79" y="145"/>
                    <a:pt x="80" y="146"/>
                    <a:pt x="80" y="147"/>
                  </a:cubicBezTo>
                  <a:cubicBezTo>
                    <a:pt x="80" y="147"/>
                    <a:pt x="81" y="146"/>
                    <a:pt x="81" y="146"/>
                  </a:cubicBezTo>
                  <a:cubicBezTo>
                    <a:pt x="81" y="146"/>
                    <a:pt x="81" y="147"/>
                    <a:pt x="81" y="147"/>
                  </a:cubicBezTo>
                  <a:cubicBezTo>
                    <a:pt x="82" y="147"/>
                    <a:pt x="86" y="147"/>
                    <a:pt x="87" y="147"/>
                  </a:cubicBezTo>
                  <a:cubicBezTo>
                    <a:pt x="88" y="150"/>
                    <a:pt x="90" y="149"/>
                    <a:pt x="92" y="149"/>
                  </a:cubicBezTo>
                  <a:cubicBezTo>
                    <a:pt x="92" y="146"/>
                    <a:pt x="94" y="146"/>
                    <a:pt x="96" y="146"/>
                  </a:cubicBezTo>
                  <a:cubicBezTo>
                    <a:pt x="98" y="146"/>
                    <a:pt x="97" y="147"/>
                    <a:pt x="97" y="147"/>
                  </a:cubicBezTo>
                  <a:cubicBezTo>
                    <a:pt x="99" y="147"/>
                    <a:pt x="100" y="147"/>
                    <a:pt x="101" y="147"/>
                  </a:cubicBezTo>
                  <a:cubicBezTo>
                    <a:pt x="101" y="147"/>
                    <a:pt x="101" y="146"/>
                    <a:pt x="100" y="146"/>
                  </a:cubicBezTo>
                  <a:cubicBezTo>
                    <a:pt x="101" y="146"/>
                    <a:pt x="101" y="146"/>
                    <a:pt x="102" y="146"/>
                  </a:cubicBezTo>
                  <a:cubicBezTo>
                    <a:pt x="102" y="145"/>
                    <a:pt x="101" y="144"/>
                    <a:pt x="100" y="143"/>
                  </a:cubicBezTo>
                  <a:cubicBezTo>
                    <a:pt x="101" y="143"/>
                    <a:pt x="101" y="143"/>
                    <a:pt x="102" y="143"/>
                  </a:cubicBezTo>
                  <a:cubicBezTo>
                    <a:pt x="102" y="141"/>
                    <a:pt x="100" y="139"/>
                    <a:pt x="99" y="137"/>
                  </a:cubicBezTo>
                  <a:cubicBezTo>
                    <a:pt x="99" y="136"/>
                    <a:pt x="98" y="135"/>
                    <a:pt x="98" y="134"/>
                  </a:cubicBezTo>
                  <a:cubicBezTo>
                    <a:pt x="98" y="133"/>
                    <a:pt x="98" y="132"/>
                    <a:pt x="98" y="131"/>
                  </a:cubicBezTo>
                  <a:cubicBezTo>
                    <a:pt x="97" y="130"/>
                    <a:pt x="97" y="130"/>
                    <a:pt x="96" y="131"/>
                  </a:cubicBezTo>
                  <a:cubicBezTo>
                    <a:pt x="94" y="132"/>
                    <a:pt x="94" y="131"/>
                    <a:pt x="93" y="130"/>
                  </a:cubicBezTo>
                  <a:cubicBezTo>
                    <a:pt x="92" y="129"/>
                    <a:pt x="92" y="126"/>
                    <a:pt x="92" y="125"/>
                  </a:cubicBezTo>
                  <a:cubicBezTo>
                    <a:pt x="94" y="122"/>
                    <a:pt x="93" y="121"/>
                    <a:pt x="90" y="121"/>
                  </a:cubicBezTo>
                  <a:cubicBezTo>
                    <a:pt x="89" y="121"/>
                    <a:pt x="86" y="120"/>
                    <a:pt x="86" y="118"/>
                  </a:cubicBezTo>
                  <a:cubicBezTo>
                    <a:pt x="85" y="118"/>
                    <a:pt x="86" y="117"/>
                    <a:pt x="87" y="117"/>
                  </a:cubicBezTo>
                  <a:cubicBezTo>
                    <a:pt x="87" y="116"/>
                    <a:pt x="87" y="116"/>
                    <a:pt x="87" y="115"/>
                  </a:cubicBezTo>
                  <a:cubicBezTo>
                    <a:pt x="87" y="114"/>
                    <a:pt x="87" y="114"/>
                    <a:pt x="87" y="113"/>
                  </a:cubicBezTo>
                  <a:cubicBezTo>
                    <a:pt x="89" y="112"/>
                    <a:pt x="91" y="110"/>
                    <a:pt x="92" y="108"/>
                  </a:cubicBezTo>
                  <a:cubicBezTo>
                    <a:pt x="93" y="107"/>
                    <a:pt x="92" y="106"/>
                    <a:pt x="94" y="105"/>
                  </a:cubicBezTo>
                  <a:cubicBezTo>
                    <a:pt x="94" y="105"/>
                    <a:pt x="95" y="104"/>
                    <a:pt x="96" y="104"/>
                  </a:cubicBezTo>
                  <a:cubicBezTo>
                    <a:pt x="97" y="104"/>
                    <a:pt x="98" y="108"/>
                    <a:pt x="99" y="108"/>
                  </a:cubicBezTo>
                  <a:cubicBezTo>
                    <a:pt x="101" y="108"/>
                    <a:pt x="103" y="107"/>
                    <a:pt x="105" y="107"/>
                  </a:cubicBezTo>
                  <a:cubicBezTo>
                    <a:pt x="107" y="107"/>
                    <a:pt x="110" y="106"/>
                    <a:pt x="110" y="104"/>
                  </a:cubicBezTo>
                  <a:cubicBezTo>
                    <a:pt x="110" y="103"/>
                    <a:pt x="113" y="100"/>
                    <a:pt x="114" y="99"/>
                  </a:cubicBezTo>
                  <a:cubicBezTo>
                    <a:pt x="115" y="97"/>
                    <a:pt x="115" y="96"/>
                    <a:pt x="117" y="95"/>
                  </a:cubicBezTo>
                  <a:cubicBezTo>
                    <a:pt x="120" y="93"/>
                    <a:pt x="121" y="93"/>
                    <a:pt x="122" y="90"/>
                  </a:cubicBezTo>
                  <a:cubicBezTo>
                    <a:pt x="123" y="88"/>
                    <a:pt x="124" y="86"/>
                    <a:pt x="124" y="84"/>
                  </a:cubicBezTo>
                  <a:cubicBezTo>
                    <a:pt x="125" y="82"/>
                    <a:pt x="127" y="82"/>
                    <a:pt x="129" y="81"/>
                  </a:cubicBezTo>
                  <a:cubicBezTo>
                    <a:pt x="132" y="81"/>
                    <a:pt x="130" y="78"/>
                    <a:pt x="129" y="77"/>
                  </a:cubicBezTo>
                  <a:cubicBezTo>
                    <a:pt x="131" y="79"/>
                    <a:pt x="132" y="74"/>
                    <a:pt x="133" y="73"/>
                  </a:cubicBezTo>
                  <a:cubicBezTo>
                    <a:pt x="134" y="71"/>
                    <a:pt x="137" y="71"/>
                    <a:pt x="139" y="70"/>
                  </a:cubicBezTo>
                  <a:cubicBezTo>
                    <a:pt x="141" y="70"/>
                    <a:pt x="135" y="66"/>
                    <a:pt x="135" y="66"/>
                  </a:cubicBezTo>
                  <a:cubicBezTo>
                    <a:pt x="134" y="66"/>
                    <a:pt x="134" y="63"/>
                    <a:pt x="135" y="63"/>
                  </a:cubicBezTo>
                  <a:cubicBezTo>
                    <a:pt x="135" y="63"/>
                    <a:pt x="137" y="62"/>
                    <a:pt x="138" y="62"/>
                  </a:cubicBezTo>
                  <a:cubicBezTo>
                    <a:pt x="140" y="61"/>
                    <a:pt x="138" y="59"/>
                    <a:pt x="141" y="59"/>
                  </a:cubicBezTo>
                  <a:cubicBezTo>
                    <a:pt x="141" y="59"/>
                    <a:pt x="144" y="58"/>
                    <a:pt x="144" y="58"/>
                  </a:cubicBezTo>
                  <a:cubicBezTo>
                    <a:pt x="145" y="57"/>
                    <a:pt x="145" y="56"/>
                    <a:pt x="144" y="56"/>
                  </a:cubicBezTo>
                  <a:cubicBezTo>
                    <a:pt x="142" y="55"/>
                    <a:pt x="141" y="55"/>
                    <a:pt x="139" y="54"/>
                  </a:cubicBezTo>
                  <a:cubicBezTo>
                    <a:pt x="139" y="54"/>
                    <a:pt x="139" y="53"/>
                    <a:pt x="139" y="52"/>
                  </a:cubicBezTo>
                  <a:cubicBezTo>
                    <a:pt x="139" y="50"/>
                    <a:pt x="135" y="50"/>
                    <a:pt x="134" y="50"/>
                  </a:cubicBezTo>
                  <a:cubicBezTo>
                    <a:pt x="134" y="50"/>
                    <a:pt x="134" y="49"/>
                    <a:pt x="135" y="49"/>
                  </a:cubicBezTo>
                  <a:cubicBezTo>
                    <a:pt x="133" y="48"/>
                    <a:pt x="131" y="47"/>
                    <a:pt x="131" y="44"/>
                  </a:cubicBezTo>
                  <a:cubicBezTo>
                    <a:pt x="134" y="45"/>
                    <a:pt x="133" y="40"/>
                    <a:pt x="130" y="41"/>
                  </a:cubicBezTo>
                  <a:cubicBezTo>
                    <a:pt x="130" y="38"/>
                    <a:pt x="132" y="38"/>
                    <a:pt x="134" y="38"/>
                  </a:cubicBezTo>
                  <a:cubicBezTo>
                    <a:pt x="134" y="36"/>
                    <a:pt x="132" y="37"/>
                    <a:pt x="130" y="37"/>
                  </a:cubicBezTo>
                  <a:cubicBezTo>
                    <a:pt x="130" y="36"/>
                    <a:pt x="132" y="32"/>
                    <a:pt x="130" y="33"/>
                  </a:cubicBezTo>
                  <a:cubicBezTo>
                    <a:pt x="128" y="33"/>
                    <a:pt x="130" y="30"/>
                    <a:pt x="130" y="29"/>
                  </a:cubicBezTo>
                  <a:cubicBezTo>
                    <a:pt x="130" y="28"/>
                    <a:pt x="140" y="25"/>
                    <a:pt x="139" y="29"/>
                  </a:cubicBezTo>
                  <a:cubicBezTo>
                    <a:pt x="140" y="29"/>
                    <a:pt x="142" y="29"/>
                    <a:pt x="143" y="29"/>
                  </a:cubicBezTo>
                  <a:cubicBezTo>
                    <a:pt x="144" y="29"/>
                    <a:pt x="144" y="30"/>
                    <a:pt x="145" y="30"/>
                  </a:cubicBezTo>
                  <a:cubicBezTo>
                    <a:pt x="146" y="30"/>
                    <a:pt x="148" y="30"/>
                    <a:pt x="149" y="30"/>
                  </a:cubicBezTo>
                  <a:cubicBezTo>
                    <a:pt x="151" y="30"/>
                    <a:pt x="150" y="30"/>
                    <a:pt x="151" y="28"/>
                  </a:cubicBezTo>
                  <a:cubicBezTo>
                    <a:pt x="152" y="29"/>
                    <a:pt x="152" y="30"/>
                    <a:pt x="154" y="30"/>
                  </a:cubicBezTo>
                  <a:cubicBezTo>
                    <a:pt x="153" y="29"/>
                    <a:pt x="155" y="27"/>
                    <a:pt x="156" y="28"/>
                  </a:cubicBezTo>
                  <a:cubicBezTo>
                    <a:pt x="158" y="29"/>
                    <a:pt x="159" y="29"/>
                    <a:pt x="161" y="29"/>
                  </a:cubicBezTo>
                  <a:cubicBezTo>
                    <a:pt x="161" y="27"/>
                    <a:pt x="160" y="26"/>
                    <a:pt x="161" y="25"/>
                  </a:cubicBezTo>
                  <a:cubicBezTo>
                    <a:pt x="162" y="24"/>
                    <a:pt x="161" y="23"/>
                    <a:pt x="163" y="22"/>
                  </a:cubicBezTo>
                  <a:cubicBezTo>
                    <a:pt x="164" y="22"/>
                    <a:pt x="166" y="23"/>
                    <a:pt x="167" y="22"/>
                  </a:cubicBezTo>
                  <a:cubicBezTo>
                    <a:pt x="168" y="21"/>
                    <a:pt x="168" y="20"/>
                    <a:pt x="169" y="20"/>
                  </a:cubicBezTo>
                  <a:cubicBezTo>
                    <a:pt x="169" y="20"/>
                    <a:pt x="168" y="20"/>
                    <a:pt x="167" y="20"/>
                  </a:cubicBezTo>
                  <a:cubicBezTo>
                    <a:pt x="165" y="19"/>
                    <a:pt x="164" y="19"/>
                    <a:pt x="162" y="19"/>
                  </a:cubicBezTo>
                  <a:cubicBezTo>
                    <a:pt x="161" y="18"/>
                    <a:pt x="160" y="18"/>
                    <a:pt x="158" y="17"/>
                  </a:cubicBezTo>
                  <a:cubicBezTo>
                    <a:pt x="156" y="16"/>
                    <a:pt x="157" y="16"/>
                    <a:pt x="157" y="14"/>
                  </a:cubicBezTo>
                  <a:cubicBezTo>
                    <a:pt x="156" y="15"/>
                    <a:pt x="156" y="16"/>
                    <a:pt x="154" y="15"/>
                  </a:cubicBezTo>
                  <a:cubicBezTo>
                    <a:pt x="153" y="15"/>
                    <a:pt x="152" y="16"/>
                    <a:pt x="152" y="14"/>
                  </a:cubicBezTo>
                  <a:cubicBezTo>
                    <a:pt x="151" y="15"/>
                    <a:pt x="149" y="13"/>
                    <a:pt x="150" y="12"/>
                  </a:cubicBezTo>
                  <a:cubicBezTo>
                    <a:pt x="151" y="12"/>
                    <a:pt x="151" y="10"/>
                    <a:pt x="151" y="9"/>
                  </a:cubicBezTo>
                  <a:cubicBezTo>
                    <a:pt x="150" y="6"/>
                    <a:pt x="148" y="5"/>
                    <a:pt x="146" y="5"/>
                  </a:cubicBezTo>
                  <a:cubicBezTo>
                    <a:pt x="145" y="5"/>
                    <a:pt x="144" y="3"/>
                    <a:pt x="143" y="2"/>
                  </a:cubicBezTo>
                  <a:cubicBezTo>
                    <a:pt x="142" y="2"/>
                    <a:pt x="140" y="2"/>
                    <a:pt x="139" y="2"/>
                  </a:cubicBezTo>
                  <a:cubicBezTo>
                    <a:pt x="137" y="2"/>
                    <a:pt x="133" y="1"/>
                    <a:pt x="134" y="4"/>
                  </a:cubicBezTo>
                  <a:cubicBezTo>
                    <a:pt x="133" y="3"/>
                    <a:pt x="132" y="4"/>
                    <a:pt x="132" y="5"/>
                  </a:cubicBezTo>
                  <a:cubicBezTo>
                    <a:pt x="128" y="0"/>
                    <a:pt x="119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113" y="6"/>
                    <a:pt x="112" y="6"/>
                    <a:pt x="112" y="6"/>
                  </a:cubicBezTo>
                  <a:cubicBezTo>
                    <a:pt x="112" y="7"/>
                    <a:pt x="112" y="7"/>
                    <a:pt x="112" y="8"/>
                  </a:cubicBezTo>
                  <a:cubicBezTo>
                    <a:pt x="111" y="8"/>
                    <a:pt x="110" y="8"/>
                    <a:pt x="109" y="7"/>
                  </a:cubicBezTo>
                  <a:cubicBezTo>
                    <a:pt x="109" y="8"/>
                    <a:pt x="109" y="9"/>
                    <a:pt x="110" y="9"/>
                  </a:cubicBezTo>
                  <a:cubicBezTo>
                    <a:pt x="109" y="9"/>
                    <a:pt x="108" y="9"/>
                    <a:pt x="106" y="9"/>
                  </a:cubicBezTo>
                  <a:cubicBezTo>
                    <a:pt x="107" y="9"/>
                    <a:pt x="107" y="10"/>
                    <a:pt x="107" y="10"/>
                  </a:cubicBezTo>
                  <a:cubicBezTo>
                    <a:pt x="105" y="11"/>
                    <a:pt x="104" y="11"/>
                    <a:pt x="103" y="13"/>
                  </a:cubicBezTo>
                  <a:cubicBezTo>
                    <a:pt x="103" y="13"/>
                    <a:pt x="104" y="14"/>
                    <a:pt x="104" y="14"/>
                  </a:cubicBezTo>
                  <a:cubicBezTo>
                    <a:pt x="105" y="15"/>
                    <a:pt x="105" y="14"/>
                    <a:pt x="106" y="15"/>
                  </a:cubicBezTo>
                  <a:cubicBezTo>
                    <a:pt x="106" y="16"/>
                    <a:pt x="106" y="17"/>
                    <a:pt x="106" y="18"/>
                  </a:cubicBezTo>
                  <a:cubicBezTo>
                    <a:pt x="106" y="19"/>
                    <a:pt x="107" y="17"/>
                    <a:pt x="107" y="18"/>
                  </a:cubicBezTo>
                  <a:cubicBezTo>
                    <a:pt x="108" y="20"/>
                    <a:pt x="106" y="20"/>
                    <a:pt x="106" y="22"/>
                  </a:cubicBezTo>
                  <a:cubicBezTo>
                    <a:pt x="107" y="22"/>
                    <a:pt x="108" y="22"/>
                    <a:pt x="108" y="23"/>
                  </a:cubicBezTo>
                  <a:cubicBezTo>
                    <a:pt x="106" y="23"/>
                    <a:pt x="106" y="25"/>
                    <a:pt x="106" y="26"/>
                  </a:cubicBezTo>
                  <a:cubicBezTo>
                    <a:pt x="104" y="26"/>
                    <a:pt x="104" y="26"/>
                    <a:pt x="102" y="28"/>
                  </a:cubicBezTo>
                  <a:cubicBezTo>
                    <a:pt x="102" y="29"/>
                    <a:pt x="102" y="30"/>
                    <a:pt x="100" y="30"/>
                  </a:cubicBezTo>
                  <a:cubicBezTo>
                    <a:pt x="102" y="31"/>
                    <a:pt x="103" y="32"/>
                    <a:pt x="103" y="34"/>
                  </a:cubicBezTo>
                  <a:cubicBezTo>
                    <a:pt x="102" y="34"/>
                    <a:pt x="101" y="36"/>
                    <a:pt x="100" y="36"/>
                  </a:cubicBezTo>
                  <a:cubicBezTo>
                    <a:pt x="97" y="36"/>
                    <a:pt x="93" y="36"/>
                    <a:pt x="90" y="36"/>
                  </a:cubicBezTo>
                  <a:cubicBezTo>
                    <a:pt x="89" y="36"/>
                    <a:pt x="91" y="39"/>
                    <a:pt x="92" y="39"/>
                  </a:cubicBezTo>
                  <a:cubicBezTo>
                    <a:pt x="94" y="39"/>
                    <a:pt x="93" y="42"/>
                    <a:pt x="93" y="42"/>
                  </a:cubicBezTo>
                  <a:cubicBezTo>
                    <a:pt x="97" y="45"/>
                    <a:pt x="91" y="45"/>
                    <a:pt x="90" y="47"/>
                  </a:cubicBezTo>
                  <a:cubicBezTo>
                    <a:pt x="89" y="45"/>
                    <a:pt x="88" y="46"/>
                    <a:pt x="87" y="47"/>
                  </a:cubicBezTo>
                  <a:cubicBezTo>
                    <a:pt x="86" y="47"/>
                    <a:pt x="87" y="49"/>
                    <a:pt x="87" y="50"/>
                  </a:cubicBezTo>
                  <a:cubicBezTo>
                    <a:pt x="86" y="50"/>
                    <a:pt x="86" y="50"/>
                    <a:pt x="85" y="50"/>
                  </a:cubicBezTo>
                  <a:cubicBezTo>
                    <a:pt x="85" y="52"/>
                    <a:pt x="85" y="55"/>
                    <a:pt x="83" y="54"/>
                  </a:cubicBezTo>
                  <a:cubicBezTo>
                    <a:pt x="84" y="56"/>
                    <a:pt x="85" y="59"/>
                    <a:pt x="83" y="61"/>
                  </a:cubicBezTo>
                  <a:cubicBezTo>
                    <a:pt x="82" y="63"/>
                    <a:pt x="81" y="63"/>
                    <a:pt x="80" y="64"/>
                  </a:cubicBezTo>
                  <a:cubicBezTo>
                    <a:pt x="79" y="65"/>
                    <a:pt x="78" y="62"/>
                    <a:pt x="79" y="62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2"/>
                    <a:pt x="74" y="61"/>
                    <a:pt x="73" y="61"/>
                  </a:cubicBezTo>
                  <a:cubicBezTo>
                    <a:pt x="71" y="62"/>
                    <a:pt x="69" y="65"/>
                    <a:pt x="67" y="64"/>
                  </a:cubicBezTo>
                  <a:cubicBezTo>
                    <a:pt x="67" y="65"/>
                    <a:pt x="68" y="66"/>
                    <a:pt x="69" y="66"/>
                  </a:cubicBezTo>
                  <a:cubicBezTo>
                    <a:pt x="70" y="68"/>
                    <a:pt x="63" y="68"/>
                    <a:pt x="61" y="68"/>
                  </a:cubicBezTo>
                  <a:cubicBezTo>
                    <a:pt x="61" y="68"/>
                    <a:pt x="61" y="67"/>
                    <a:pt x="61" y="67"/>
                  </a:cubicBezTo>
                  <a:cubicBezTo>
                    <a:pt x="59" y="66"/>
                    <a:pt x="59" y="68"/>
                    <a:pt x="58" y="70"/>
                  </a:cubicBezTo>
                  <a:cubicBezTo>
                    <a:pt x="57" y="71"/>
                    <a:pt x="55" y="71"/>
                    <a:pt x="55" y="72"/>
                  </a:cubicBezTo>
                  <a:cubicBezTo>
                    <a:pt x="55" y="74"/>
                    <a:pt x="54" y="76"/>
                    <a:pt x="54" y="78"/>
                  </a:cubicBezTo>
                  <a:cubicBezTo>
                    <a:pt x="54" y="79"/>
                    <a:pt x="54" y="79"/>
                    <a:pt x="54" y="80"/>
                  </a:cubicBezTo>
                  <a:cubicBezTo>
                    <a:pt x="54" y="81"/>
                    <a:pt x="53" y="81"/>
                    <a:pt x="53" y="82"/>
                  </a:cubicBezTo>
                  <a:cubicBezTo>
                    <a:pt x="53" y="82"/>
                    <a:pt x="56" y="84"/>
                    <a:pt x="54" y="84"/>
                  </a:cubicBezTo>
                  <a:cubicBezTo>
                    <a:pt x="51" y="85"/>
                    <a:pt x="49" y="86"/>
                    <a:pt x="47" y="86"/>
                  </a:cubicBezTo>
                  <a:cubicBezTo>
                    <a:pt x="44" y="87"/>
                    <a:pt x="41" y="86"/>
                    <a:pt x="38" y="87"/>
                  </a:cubicBezTo>
                  <a:cubicBezTo>
                    <a:pt x="37" y="87"/>
                    <a:pt x="34" y="88"/>
                    <a:pt x="33" y="89"/>
                  </a:cubicBezTo>
                  <a:cubicBezTo>
                    <a:pt x="32" y="90"/>
                    <a:pt x="31" y="89"/>
                    <a:pt x="29" y="88"/>
                  </a:cubicBezTo>
                  <a:cubicBezTo>
                    <a:pt x="26" y="88"/>
                    <a:pt x="23" y="87"/>
                    <a:pt x="20" y="88"/>
                  </a:cubicBezTo>
                  <a:cubicBezTo>
                    <a:pt x="18" y="89"/>
                    <a:pt x="17" y="90"/>
                    <a:pt x="15" y="89"/>
                  </a:cubicBezTo>
                  <a:cubicBezTo>
                    <a:pt x="13" y="88"/>
                    <a:pt x="12" y="87"/>
                    <a:pt x="10" y="87"/>
                  </a:cubicBezTo>
                  <a:cubicBezTo>
                    <a:pt x="7" y="86"/>
                    <a:pt x="3" y="85"/>
                    <a:pt x="0" y="84"/>
                  </a:cubicBezTo>
                  <a:cubicBezTo>
                    <a:pt x="2" y="86"/>
                    <a:pt x="4" y="88"/>
                    <a:pt x="5" y="90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6" y="92"/>
                    <a:pt x="7" y="92"/>
                    <a:pt x="7" y="92"/>
                  </a:cubicBezTo>
                  <a:cubicBezTo>
                    <a:pt x="7" y="93"/>
                    <a:pt x="8" y="95"/>
                    <a:pt x="8" y="96"/>
                  </a:cubicBezTo>
                  <a:cubicBezTo>
                    <a:pt x="9" y="98"/>
                    <a:pt x="12" y="99"/>
                    <a:pt x="14" y="100"/>
                  </a:cubicBezTo>
                  <a:cubicBezTo>
                    <a:pt x="16" y="100"/>
                    <a:pt x="16" y="102"/>
                    <a:pt x="17" y="102"/>
                  </a:cubicBezTo>
                  <a:cubicBezTo>
                    <a:pt x="18" y="103"/>
                    <a:pt x="19" y="101"/>
                    <a:pt x="20" y="101"/>
                  </a:cubicBezTo>
                  <a:cubicBezTo>
                    <a:pt x="19" y="104"/>
                    <a:pt x="18" y="105"/>
                    <a:pt x="20" y="107"/>
                  </a:cubicBezTo>
                  <a:cubicBezTo>
                    <a:pt x="21" y="109"/>
                    <a:pt x="19" y="111"/>
                    <a:pt x="18" y="113"/>
                  </a:cubicBezTo>
                  <a:cubicBezTo>
                    <a:pt x="20" y="113"/>
                    <a:pt x="24" y="112"/>
                    <a:pt x="24" y="115"/>
                  </a:cubicBezTo>
                  <a:cubicBezTo>
                    <a:pt x="24" y="117"/>
                    <a:pt x="25" y="117"/>
                    <a:pt x="24" y="118"/>
                  </a:cubicBezTo>
                  <a:cubicBezTo>
                    <a:pt x="23" y="119"/>
                    <a:pt x="23" y="120"/>
                    <a:pt x="23" y="121"/>
                  </a:cubicBezTo>
                  <a:cubicBezTo>
                    <a:pt x="21" y="120"/>
                    <a:pt x="19" y="119"/>
                    <a:pt x="18" y="121"/>
                  </a:cubicBezTo>
                  <a:cubicBezTo>
                    <a:pt x="17" y="122"/>
                    <a:pt x="14" y="120"/>
                    <a:pt x="14" y="124"/>
                  </a:cubicBezTo>
                  <a:cubicBezTo>
                    <a:pt x="12" y="123"/>
                    <a:pt x="11" y="126"/>
                    <a:pt x="9" y="125"/>
                  </a:cubicBezTo>
                  <a:cubicBezTo>
                    <a:pt x="9" y="127"/>
                    <a:pt x="11" y="131"/>
                    <a:pt x="8" y="130"/>
                  </a:cubicBezTo>
                  <a:cubicBezTo>
                    <a:pt x="8" y="132"/>
                    <a:pt x="9" y="135"/>
                    <a:pt x="8" y="137"/>
                  </a:cubicBezTo>
                  <a:cubicBezTo>
                    <a:pt x="8" y="137"/>
                    <a:pt x="9" y="137"/>
                    <a:pt x="9" y="137"/>
                  </a:cubicBezTo>
                  <a:cubicBezTo>
                    <a:pt x="9" y="137"/>
                    <a:pt x="9" y="138"/>
                    <a:pt x="8" y="138"/>
                  </a:cubicBezTo>
                  <a:cubicBezTo>
                    <a:pt x="10" y="138"/>
                    <a:pt x="11" y="138"/>
                    <a:pt x="13" y="138"/>
                  </a:cubicBezTo>
                  <a:cubicBezTo>
                    <a:pt x="12" y="138"/>
                    <a:pt x="12" y="137"/>
                    <a:pt x="11" y="136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4" y="137"/>
                    <a:pt x="14" y="137"/>
                    <a:pt x="14" y="138"/>
                  </a:cubicBezTo>
                  <a:cubicBezTo>
                    <a:pt x="15" y="138"/>
                    <a:pt x="17" y="135"/>
                    <a:pt x="19" y="135"/>
                  </a:cubicBezTo>
                  <a:cubicBezTo>
                    <a:pt x="22" y="136"/>
                    <a:pt x="24" y="137"/>
                    <a:pt x="27" y="137"/>
                  </a:cubicBezTo>
                  <a:cubicBezTo>
                    <a:pt x="26" y="136"/>
                    <a:pt x="26" y="136"/>
                    <a:pt x="25" y="135"/>
                  </a:cubicBezTo>
                  <a:cubicBezTo>
                    <a:pt x="28" y="134"/>
                    <a:pt x="28" y="134"/>
                    <a:pt x="31" y="135"/>
                  </a:cubicBezTo>
                  <a:cubicBezTo>
                    <a:pt x="31" y="133"/>
                    <a:pt x="32" y="134"/>
                    <a:pt x="33" y="135"/>
                  </a:cubicBezTo>
                  <a:cubicBezTo>
                    <a:pt x="33" y="136"/>
                    <a:pt x="35" y="135"/>
                    <a:pt x="36" y="137"/>
                  </a:cubicBezTo>
                  <a:cubicBezTo>
                    <a:pt x="36" y="136"/>
                    <a:pt x="37" y="136"/>
                    <a:pt x="37" y="135"/>
                  </a:cubicBezTo>
                  <a:cubicBezTo>
                    <a:pt x="37" y="137"/>
                    <a:pt x="37" y="137"/>
                    <a:pt x="38" y="137"/>
                  </a:cubicBezTo>
                  <a:cubicBezTo>
                    <a:pt x="38" y="137"/>
                    <a:pt x="38" y="136"/>
                    <a:pt x="39" y="135"/>
                  </a:cubicBezTo>
                  <a:cubicBezTo>
                    <a:pt x="40" y="135"/>
                    <a:pt x="42" y="136"/>
                    <a:pt x="43" y="135"/>
                  </a:cubicBezTo>
                  <a:cubicBezTo>
                    <a:pt x="43" y="135"/>
                    <a:pt x="44" y="134"/>
                    <a:pt x="45" y="134"/>
                  </a:cubicBezTo>
                  <a:cubicBezTo>
                    <a:pt x="48" y="136"/>
                    <a:pt x="49" y="135"/>
                    <a:pt x="52" y="134"/>
                  </a:cubicBezTo>
                  <a:cubicBezTo>
                    <a:pt x="52" y="134"/>
                    <a:pt x="51" y="133"/>
                    <a:pt x="52" y="132"/>
                  </a:cubicBezTo>
                  <a:cubicBezTo>
                    <a:pt x="53" y="132"/>
                    <a:pt x="54" y="131"/>
                    <a:pt x="55" y="132"/>
                  </a:cubicBezTo>
                  <a:cubicBezTo>
                    <a:pt x="55" y="133"/>
                    <a:pt x="54" y="133"/>
                    <a:pt x="53" y="133"/>
                  </a:cubicBezTo>
                  <a:cubicBezTo>
                    <a:pt x="54" y="135"/>
                    <a:pt x="55" y="133"/>
                    <a:pt x="56" y="133"/>
                  </a:cubicBezTo>
                  <a:cubicBezTo>
                    <a:pt x="57" y="135"/>
                    <a:pt x="56" y="136"/>
                    <a:pt x="59" y="137"/>
                  </a:cubicBezTo>
                  <a:cubicBezTo>
                    <a:pt x="58" y="138"/>
                    <a:pt x="57" y="139"/>
                    <a:pt x="58" y="141"/>
                  </a:cubicBezTo>
                  <a:cubicBezTo>
                    <a:pt x="60" y="141"/>
                    <a:pt x="61" y="141"/>
                    <a:pt x="63" y="142"/>
                  </a:cubicBezTo>
                  <a:cubicBezTo>
                    <a:pt x="63" y="142"/>
                    <a:pt x="63" y="143"/>
                    <a:pt x="62" y="143"/>
                  </a:cubicBezTo>
                  <a:cubicBezTo>
                    <a:pt x="65" y="143"/>
                    <a:pt x="63" y="145"/>
                    <a:pt x="64" y="147"/>
                  </a:cubicBezTo>
                  <a:cubicBezTo>
                    <a:pt x="64" y="148"/>
                    <a:pt x="65" y="148"/>
                    <a:pt x="65" y="149"/>
                  </a:cubicBezTo>
                  <a:cubicBezTo>
                    <a:pt x="65" y="150"/>
                    <a:pt x="66" y="150"/>
                    <a:pt x="67" y="150"/>
                  </a:cubicBezTo>
                  <a:cubicBezTo>
                    <a:pt x="65" y="150"/>
                    <a:pt x="66" y="152"/>
                    <a:pt x="67" y="152"/>
                  </a:cubicBezTo>
                  <a:cubicBezTo>
                    <a:pt x="67" y="152"/>
                    <a:pt x="68" y="152"/>
                    <a:pt x="68" y="151"/>
                  </a:cubicBezTo>
                  <a:cubicBezTo>
                    <a:pt x="68" y="152"/>
                    <a:pt x="68" y="152"/>
                    <a:pt x="68" y="153"/>
                  </a:cubicBezTo>
                  <a:cubicBezTo>
                    <a:pt x="68" y="153"/>
                    <a:pt x="69" y="153"/>
                    <a:pt x="69" y="153"/>
                  </a:cubicBezTo>
                  <a:cubicBezTo>
                    <a:pt x="69" y="152"/>
                    <a:pt x="69" y="152"/>
                    <a:pt x="69" y="151"/>
                  </a:cubicBezTo>
                  <a:cubicBezTo>
                    <a:pt x="70" y="152"/>
                    <a:pt x="70" y="152"/>
                    <a:pt x="71" y="152"/>
                  </a:cubicBezTo>
                  <a:cubicBezTo>
                    <a:pt x="71" y="152"/>
                    <a:pt x="71" y="151"/>
                    <a:pt x="72" y="151"/>
                  </a:cubicBezTo>
                  <a:cubicBezTo>
                    <a:pt x="72" y="152"/>
                    <a:pt x="72" y="153"/>
                    <a:pt x="72" y="153"/>
                  </a:cubicBezTo>
                  <a:cubicBezTo>
                    <a:pt x="73" y="152"/>
                    <a:pt x="74" y="151"/>
                    <a:pt x="75" y="150"/>
                  </a:cubicBezTo>
                  <a:cubicBezTo>
                    <a:pt x="75" y="149"/>
                    <a:pt x="78" y="151"/>
                    <a:pt x="79" y="15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Oman">
              <a:extLst>
                <a:ext uri="{FF2B5EF4-FFF2-40B4-BE49-F238E27FC236}">
                  <a16:creationId xmlns:a16="http://schemas.microsoft.com/office/drawing/2014/main" id="{9B6CE9B9-5998-FE68-1376-E2B4C3519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0459" y="2062318"/>
              <a:ext cx="188916" cy="266107"/>
            </a:xfrm>
            <a:custGeom>
              <a:avLst/>
              <a:gdLst>
                <a:gd name="T0" fmla="*/ 45 w 79"/>
                <a:gd name="T1" fmla="*/ 0 h 111"/>
                <a:gd name="T2" fmla="*/ 45 w 79"/>
                <a:gd name="T3" fmla="*/ 2 h 111"/>
                <a:gd name="T4" fmla="*/ 46 w 79"/>
                <a:gd name="T5" fmla="*/ 3 h 111"/>
                <a:gd name="T6" fmla="*/ 45 w 79"/>
                <a:gd name="T7" fmla="*/ 5 h 111"/>
                <a:gd name="T8" fmla="*/ 42 w 79"/>
                <a:gd name="T9" fmla="*/ 8 h 111"/>
                <a:gd name="T10" fmla="*/ 40 w 79"/>
                <a:gd name="T11" fmla="*/ 26 h 111"/>
                <a:gd name="T12" fmla="*/ 37 w 79"/>
                <a:gd name="T13" fmla="*/ 37 h 111"/>
                <a:gd name="T14" fmla="*/ 37 w 79"/>
                <a:gd name="T15" fmla="*/ 46 h 111"/>
                <a:gd name="T16" fmla="*/ 41 w 79"/>
                <a:gd name="T17" fmla="*/ 58 h 111"/>
                <a:gd name="T18" fmla="*/ 21 w 79"/>
                <a:gd name="T19" fmla="*/ 71 h 111"/>
                <a:gd name="T20" fmla="*/ 1 w 79"/>
                <a:gd name="T21" fmla="*/ 90 h 111"/>
                <a:gd name="T22" fmla="*/ 8 w 79"/>
                <a:gd name="T23" fmla="*/ 105 h 111"/>
                <a:gd name="T24" fmla="*/ 16 w 79"/>
                <a:gd name="T25" fmla="*/ 110 h 111"/>
                <a:gd name="T26" fmla="*/ 19 w 79"/>
                <a:gd name="T27" fmla="*/ 108 h 111"/>
                <a:gd name="T28" fmla="*/ 28 w 79"/>
                <a:gd name="T29" fmla="*/ 107 h 111"/>
                <a:gd name="T30" fmla="*/ 32 w 79"/>
                <a:gd name="T31" fmla="*/ 102 h 111"/>
                <a:gd name="T32" fmla="*/ 44 w 79"/>
                <a:gd name="T33" fmla="*/ 97 h 111"/>
                <a:gd name="T34" fmla="*/ 50 w 79"/>
                <a:gd name="T35" fmla="*/ 86 h 111"/>
                <a:gd name="T36" fmla="*/ 59 w 79"/>
                <a:gd name="T37" fmla="*/ 83 h 111"/>
                <a:gd name="T38" fmla="*/ 59 w 79"/>
                <a:gd name="T39" fmla="*/ 74 h 111"/>
                <a:gd name="T40" fmla="*/ 60 w 79"/>
                <a:gd name="T41" fmla="*/ 68 h 111"/>
                <a:gd name="T42" fmla="*/ 64 w 79"/>
                <a:gd name="T43" fmla="*/ 69 h 111"/>
                <a:gd name="T44" fmla="*/ 66 w 79"/>
                <a:gd name="T45" fmla="*/ 65 h 111"/>
                <a:gd name="T46" fmla="*/ 73 w 79"/>
                <a:gd name="T47" fmla="*/ 56 h 111"/>
                <a:gd name="T48" fmla="*/ 79 w 79"/>
                <a:gd name="T49" fmla="*/ 48 h 111"/>
                <a:gd name="T50" fmla="*/ 75 w 79"/>
                <a:gd name="T51" fmla="*/ 44 h 111"/>
                <a:gd name="T52" fmla="*/ 70 w 79"/>
                <a:gd name="T53" fmla="*/ 37 h 111"/>
                <a:gd name="T54" fmla="*/ 68 w 79"/>
                <a:gd name="T55" fmla="*/ 32 h 111"/>
                <a:gd name="T56" fmla="*/ 63 w 79"/>
                <a:gd name="T57" fmla="*/ 32 h 111"/>
                <a:gd name="T58" fmla="*/ 54 w 79"/>
                <a:gd name="T59" fmla="*/ 28 h 111"/>
                <a:gd name="T60" fmla="*/ 50 w 79"/>
                <a:gd name="T61" fmla="*/ 26 h 111"/>
                <a:gd name="T62" fmla="*/ 41 w 79"/>
                <a:gd name="T63" fmla="*/ 15 h 111"/>
                <a:gd name="T64" fmla="*/ 69 w 79"/>
                <a:gd name="T65" fmla="*/ 68 h 111"/>
                <a:gd name="T66" fmla="*/ 66 w 79"/>
                <a:gd name="T67" fmla="*/ 71 h 111"/>
                <a:gd name="T68" fmla="*/ 69 w 79"/>
                <a:gd name="T69" fmla="*/ 6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111">
                  <a:moveTo>
                    <a:pt x="41" y="3"/>
                  </a:moveTo>
                  <a:cubicBezTo>
                    <a:pt x="43" y="2"/>
                    <a:pt x="44" y="0"/>
                    <a:pt x="45" y="0"/>
                  </a:cubicBezTo>
                  <a:cubicBezTo>
                    <a:pt x="45" y="1"/>
                    <a:pt x="44" y="1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5" y="2"/>
                    <a:pt x="44" y="3"/>
                    <a:pt x="44" y="3"/>
                  </a:cubicBezTo>
                  <a:cubicBezTo>
                    <a:pt x="45" y="3"/>
                    <a:pt x="45" y="3"/>
                    <a:pt x="46" y="3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4"/>
                    <a:pt x="45" y="5"/>
                    <a:pt x="45" y="5"/>
                  </a:cubicBezTo>
                  <a:cubicBezTo>
                    <a:pt x="43" y="6"/>
                    <a:pt x="45" y="7"/>
                    <a:pt x="43" y="8"/>
                  </a:cubicBezTo>
                  <a:cubicBezTo>
                    <a:pt x="43" y="9"/>
                    <a:pt x="42" y="8"/>
                    <a:pt x="42" y="8"/>
                  </a:cubicBezTo>
                  <a:cubicBezTo>
                    <a:pt x="42" y="6"/>
                    <a:pt x="44" y="5"/>
                    <a:pt x="41" y="3"/>
                  </a:cubicBezTo>
                  <a:close/>
                  <a:moveTo>
                    <a:pt x="40" y="26"/>
                  </a:moveTo>
                  <a:cubicBezTo>
                    <a:pt x="39" y="27"/>
                    <a:pt x="37" y="29"/>
                    <a:pt x="37" y="30"/>
                  </a:cubicBezTo>
                  <a:cubicBezTo>
                    <a:pt x="37" y="32"/>
                    <a:pt x="37" y="35"/>
                    <a:pt x="37" y="37"/>
                  </a:cubicBezTo>
                  <a:cubicBezTo>
                    <a:pt x="37" y="40"/>
                    <a:pt x="37" y="42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8" y="47"/>
                    <a:pt x="38" y="47"/>
                    <a:pt x="40" y="47"/>
                  </a:cubicBezTo>
                  <a:cubicBezTo>
                    <a:pt x="41" y="47"/>
                    <a:pt x="41" y="57"/>
                    <a:pt x="41" y="58"/>
                  </a:cubicBezTo>
                  <a:cubicBezTo>
                    <a:pt x="41" y="59"/>
                    <a:pt x="36" y="62"/>
                    <a:pt x="35" y="62"/>
                  </a:cubicBezTo>
                  <a:cubicBezTo>
                    <a:pt x="30" y="65"/>
                    <a:pt x="26" y="68"/>
                    <a:pt x="21" y="71"/>
                  </a:cubicBezTo>
                  <a:cubicBezTo>
                    <a:pt x="14" y="75"/>
                    <a:pt x="7" y="79"/>
                    <a:pt x="0" y="84"/>
                  </a:cubicBezTo>
                  <a:cubicBezTo>
                    <a:pt x="0" y="86"/>
                    <a:pt x="0" y="88"/>
                    <a:pt x="1" y="90"/>
                  </a:cubicBezTo>
                  <a:cubicBezTo>
                    <a:pt x="2" y="93"/>
                    <a:pt x="4" y="96"/>
                    <a:pt x="6" y="99"/>
                  </a:cubicBezTo>
                  <a:cubicBezTo>
                    <a:pt x="7" y="101"/>
                    <a:pt x="8" y="102"/>
                    <a:pt x="8" y="105"/>
                  </a:cubicBezTo>
                  <a:cubicBezTo>
                    <a:pt x="8" y="107"/>
                    <a:pt x="11" y="109"/>
                    <a:pt x="12" y="111"/>
                  </a:cubicBezTo>
                  <a:cubicBezTo>
                    <a:pt x="14" y="111"/>
                    <a:pt x="15" y="110"/>
                    <a:pt x="16" y="110"/>
                  </a:cubicBezTo>
                  <a:cubicBezTo>
                    <a:pt x="17" y="110"/>
                    <a:pt x="18" y="110"/>
                    <a:pt x="18" y="110"/>
                  </a:cubicBezTo>
                  <a:cubicBezTo>
                    <a:pt x="18" y="110"/>
                    <a:pt x="18" y="108"/>
                    <a:pt x="19" y="108"/>
                  </a:cubicBezTo>
                  <a:cubicBezTo>
                    <a:pt x="20" y="109"/>
                    <a:pt x="20" y="107"/>
                    <a:pt x="22" y="107"/>
                  </a:cubicBezTo>
                  <a:cubicBezTo>
                    <a:pt x="24" y="107"/>
                    <a:pt x="26" y="107"/>
                    <a:pt x="28" y="107"/>
                  </a:cubicBezTo>
                  <a:cubicBezTo>
                    <a:pt x="31" y="107"/>
                    <a:pt x="33" y="105"/>
                    <a:pt x="34" y="102"/>
                  </a:cubicBezTo>
                  <a:cubicBezTo>
                    <a:pt x="33" y="102"/>
                    <a:pt x="33" y="102"/>
                    <a:pt x="32" y="102"/>
                  </a:cubicBezTo>
                  <a:cubicBezTo>
                    <a:pt x="33" y="100"/>
                    <a:pt x="35" y="98"/>
                    <a:pt x="37" y="97"/>
                  </a:cubicBezTo>
                  <a:cubicBezTo>
                    <a:pt x="39" y="96"/>
                    <a:pt x="43" y="94"/>
                    <a:pt x="44" y="97"/>
                  </a:cubicBezTo>
                  <a:cubicBezTo>
                    <a:pt x="45" y="95"/>
                    <a:pt x="45" y="93"/>
                    <a:pt x="47" y="94"/>
                  </a:cubicBezTo>
                  <a:cubicBezTo>
                    <a:pt x="46" y="91"/>
                    <a:pt x="46" y="87"/>
                    <a:pt x="50" y="86"/>
                  </a:cubicBezTo>
                  <a:cubicBezTo>
                    <a:pt x="51" y="86"/>
                    <a:pt x="53" y="85"/>
                    <a:pt x="54" y="85"/>
                  </a:cubicBezTo>
                  <a:cubicBezTo>
                    <a:pt x="56" y="85"/>
                    <a:pt x="59" y="86"/>
                    <a:pt x="59" y="83"/>
                  </a:cubicBezTo>
                  <a:cubicBezTo>
                    <a:pt x="59" y="82"/>
                    <a:pt x="58" y="81"/>
                    <a:pt x="58" y="79"/>
                  </a:cubicBezTo>
                  <a:cubicBezTo>
                    <a:pt x="58" y="77"/>
                    <a:pt x="57" y="76"/>
                    <a:pt x="59" y="74"/>
                  </a:cubicBezTo>
                  <a:cubicBezTo>
                    <a:pt x="59" y="73"/>
                    <a:pt x="59" y="70"/>
                    <a:pt x="59" y="69"/>
                  </a:cubicBezTo>
                  <a:cubicBezTo>
                    <a:pt x="60" y="69"/>
                    <a:pt x="60" y="69"/>
                    <a:pt x="60" y="68"/>
                  </a:cubicBezTo>
                  <a:cubicBezTo>
                    <a:pt x="60" y="67"/>
                    <a:pt x="62" y="67"/>
                    <a:pt x="62" y="66"/>
                  </a:cubicBezTo>
                  <a:cubicBezTo>
                    <a:pt x="62" y="68"/>
                    <a:pt x="63" y="68"/>
                    <a:pt x="64" y="69"/>
                  </a:cubicBezTo>
                  <a:cubicBezTo>
                    <a:pt x="64" y="68"/>
                    <a:pt x="65" y="67"/>
                    <a:pt x="66" y="68"/>
                  </a:cubicBezTo>
                  <a:cubicBezTo>
                    <a:pt x="66" y="67"/>
                    <a:pt x="66" y="65"/>
                    <a:pt x="66" y="65"/>
                  </a:cubicBezTo>
                  <a:cubicBezTo>
                    <a:pt x="67" y="64"/>
                    <a:pt x="68" y="63"/>
                    <a:pt x="68" y="62"/>
                  </a:cubicBezTo>
                  <a:cubicBezTo>
                    <a:pt x="69" y="60"/>
                    <a:pt x="70" y="58"/>
                    <a:pt x="73" y="56"/>
                  </a:cubicBezTo>
                  <a:cubicBezTo>
                    <a:pt x="75" y="55"/>
                    <a:pt x="76" y="53"/>
                    <a:pt x="77" y="51"/>
                  </a:cubicBezTo>
                  <a:cubicBezTo>
                    <a:pt x="77" y="49"/>
                    <a:pt x="78" y="49"/>
                    <a:pt x="79" y="48"/>
                  </a:cubicBezTo>
                  <a:cubicBezTo>
                    <a:pt x="79" y="47"/>
                    <a:pt x="79" y="45"/>
                    <a:pt x="79" y="44"/>
                  </a:cubicBezTo>
                  <a:cubicBezTo>
                    <a:pt x="78" y="44"/>
                    <a:pt x="76" y="44"/>
                    <a:pt x="75" y="44"/>
                  </a:cubicBezTo>
                  <a:cubicBezTo>
                    <a:pt x="76" y="42"/>
                    <a:pt x="73" y="43"/>
                    <a:pt x="73" y="41"/>
                  </a:cubicBezTo>
                  <a:cubicBezTo>
                    <a:pt x="73" y="40"/>
                    <a:pt x="71" y="39"/>
                    <a:pt x="70" y="37"/>
                  </a:cubicBezTo>
                  <a:cubicBezTo>
                    <a:pt x="70" y="36"/>
                    <a:pt x="69" y="35"/>
                    <a:pt x="68" y="34"/>
                  </a:cubicBezTo>
                  <a:cubicBezTo>
                    <a:pt x="68" y="33"/>
                    <a:pt x="69" y="32"/>
                    <a:pt x="68" y="32"/>
                  </a:cubicBezTo>
                  <a:cubicBezTo>
                    <a:pt x="67" y="32"/>
                    <a:pt x="66" y="31"/>
                    <a:pt x="66" y="31"/>
                  </a:cubicBezTo>
                  <a:cubicBezTo>
                    <a:pt x="65" y="32"/>
                    <a:pt x="64" y="33"/>
                    <a:pt x="63" y="32"/>
                  </a:cubicBezTo>
                  <a:cubicBezTo>
                    <a:pt x="61" y="31"/>
                    <a:pt x="60" y="32"/>
                    <a:pt x="59" y="31"/>
                  </a:cubicBezTo>
                  <a:cubicBezTo>
                    <a:pt x="57" y="30"/>
                    <a:pt x="55" y="29"/>
                    <a:pt x="54" y="28"/>
                  </a:cubicBezTo>
                  <a:cubicBezTo>
                    <a:pt x="53" y="28"/>
                    <a:pt x="52" y="28"/>
                    <a:pt x="52" y="28"/>
                  </a:cubicBezTo>
                  <a:cubicBezTo>
                    <a:pt x="51" y="27"/>
                    <a:pt x="51" y="26"/>
                    <a:pt x="50" y="26"/>
                  </a:cubicBezTo>
                  <a:cubicBezTo>
                    <a:pt x="47" y="23"/>
                    <a:pt x="46" y="21"/>
                    <a:pt x="44" y="17"/>
                  </a:cubicBezTo>
                  <a:cubicBezTo>
                    <a:pt x="43" y="17"/>
                    <a:pt x="42" y="16"/>
                    <a:pt x="41" y="15"/>
                  </a:cubicBezTo>
                  <a:cubicBezTo>
                    <a:pt x="41" y="18"/>
                    <a:pt x="42" y="23"/>
                    <a:pt x="40" y="26"/>
                  </a:cubicBezTo>
                  <a:close/>
                  <a:moveTo>
                    <a:pt x="69" y="68"/>
                  </a:moveTo>
                  <a:cubicBezTo>
                    <a:pt x="68" y="69"/>
                    <a:pt x="68" y="70"/>
                    <a:pt x="68" y="71"/>
                  </a:cubicBezTo>
                  <a:cubicBezTo>
                    <a:pt x="68" y="71"/>
                    <a:pt x="67" y="71"/>
                    <a:pt x="66" y="71"/>
                  </a:cubicBezTo>
                  <a:cubicBezTo>
                    <a:pt x="67" y="69"/>
                    <a:pt x="68" y="67"/>
                    <a:pt x="70" y="65"/>
                  </a:cubicBezTo>
                  <a:cubicBezTo>
                    <a:pt x="70" y="66"/>
                    <a:pt x="70" y="67"/>
                    <a:pt x="69" y="6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Norway">
              <a:extLst>
                <a:ext uri="{FF2B5EF4-FFF2-40B4-BE49-F238E27FC236}">
                  <a16:creationId xmlns:a16="http://schemas.microsoft.com/office/drawing/2014/main" id="{5D7D9490-97E5-E1E5-8BC0-D26E36AE1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8899" y="579429"/>
              <a:ext cx="1024819" cy="621595"/>
            </a:xfrm>
            <a:custGeom>
              <a:avLst/>
              <a:gdLst>
                <a:gd name="T0" fmla="*/ 307 w 427"/>
                <a:gd name="T1" fmla="*/ 7 h 259"/>
                <a:gd name="T2" fmla="*/ 337 w 427"/>
                <a:gd name="T3" fmla="*/ 4 h 259"/>
                <a:gd name="T4" fmla="*/ 317 w 427"/>
                <a:gd name="T5" fmla="*/ 16 h 259"/>
                <a:gd name="T6" fmla="*/ 200 w 427"/>
                <a:gd name="T7" fmla="*/ 15 h 259"/>
                <a:gd name="T8" fmla="*/ 218 w 427"/>
                <a:gd name="T9" fmla="*/ 27 h 259"/>
                <a:gd name="T10" fmla="*/ 245 w 427"/>
                <a:gd name="T11" fmla="*/ 20 h 259"/>
                <a:gd name="T12" fmla="*/ 234 w 427"/>
                <a:gd name="T13" fmla="*/ 31 h 259"/>
                <a:gd name="T14" fmla="*/ 242 w 427"/>
                <a:gd name="T15" fmla="*/ 36 h 259"/>
                <a:gd name="T16" fmla="*/ 254 w 427"/>
                <a:gd name="T17" fmla="*/ 47 h 259"/>
                <a:gd name="T18" fmla="*/ 282 w 427"/>
                <a:gd name="T19" fmla="*/ 28 h 259"/>
                <a:gd name="T20" fmla="*/ 273 w 427"/>
                <a:gd name="T21" fmla="*/ 12 h 259"/>
                <a:gd name="T22" fmla="*/ 247 w 427"/>
                <a:gd name="T23" fmla="*/ 17 h 259"/>
                <a:gd name="T24" fmla="*/ 217 w 427"/>
                <a:gd name="T25" fmla="*/ 9 h 259"/>
                <a:gd name="T26" fmla="*/ 321 w 427"/>
                <a:gd name="T27" fmla="*/ 29 h 259"/>
                <a:gd name="T28" fmla="*/ 315 w 427"/>
                <a:gd name="T29" fmla="*/ 37 h 259"/>
                <a:gd name="T30" fmla="*/ 388 w 427"/>
                <a:gd name="T31" fmla="*/ 20 h 259"/>
                <a:gd name="T32" fmla="*/ 5 w 427"/>
                <a:gd name="T33" fmla="*/ 112 h 259"/>
                <a:gd name="T34" fmla="*/ 213 w 427"/>
                <a:gd name="T35" fmla="*/ 236 h 259"/>
                <a:gd name="T36" fmla="*/ 220 w 427"/>
                <a:gd name="T37" fmla="*/ 190 h 259"/>
                <a:gd name="T38" fmla="*/ 252 w 427"/>
                <a:gd name="T39" fmla="*/ 157 h 259"/>
                <a:gd name="T40" fmla="*/ 294 w 427"/>
                <a:gd name="T41" fmla="*/ 135 h 259"/>
                <a:gd name="T42" fmla="*/ 348 w 427"/>
                <a:gd name="T43" fmla="*/ 129 h 259"/>
                <a:gd name="T44" fmla="*/ 391 w 427"/>
                <a:gd name="T45" fmla="*/ 127 h 259"/>
                <a:gd name="T46" fmla="*/ 387 w 427"/>
                <a:gd name="T47" fmla="*/ 122 h 259"/>
                <a:gd name="T48" fmla="*/ 376 w 427"/>
                <a:gd name="T49" fmla="*/ 114 h 259"/>
                <a:gd name="T50" fmla="*/ 366 w 427"/>
                <a:gd name="T51" fmla="*/ 111 h 259"/>
                <a:gd name="T52" fmla="*/ 341 w 427"/>
                <a:gd name="T53" fmla="*/ 118 h 259"/>
                <a:gd name="T54" fmla="*/ 345 w 427"/>
                <a:gd name="T55" fmla="*/ 112 h 259"/>
                <a:gd name="T56" fmla="*/ 332 w 427"/>
                <a:gd name="T57" fmla="*/ 115 h 259"/>
                <a:gd name="T58" fmla="*/ 322 w 427"/>
                <a:gd name="T59" fmla="*/ 115 h 259"/>
                <a:gd name="T60" fmla="*/ 321 w 427"/>
                <a:gd name="T61" fmla="*/ 117 h 259"/>
                <a:gd name="T62" fmla="*/ 302 w 427"/>
                <a:gd name="T63" fmla="*/ 122 h 259"/>
                <a:gd name="T64" fmla="*/ 292 w 427"/>
                <a:gd name="T65" fmla="*/ 127 h 259"/>
                <a:gd name="T66" fmla="*/ 283 w 427"/>
                <a:gd name="T67" fmla="*/ 130 h 259"/>
                <a:gd name="T68" fmla="*/ 269 w 427"/>
                <a:gd name="T69" fmla="*/ 128 h 259"/>
                <a:gd name="T70" fmla="*/ 259 w 427"/>
                <a:gd name="T71" fmla="*/ 131 h 259"/>
                <a:gd name="T72" fmla="*/ 252 w 427"/>
                <a:gd name="T73" fmla="*/ 133 h 259"/>
                <a:gd name="T74" fmla="*/ 242 w 427"/>
                <a:gd name="T75" fmla="*/ 132 h 259"/>
                <a:gd name="T76" fmla="*/ 236 w 427"/>
                <a:gd name="T77" fmla="*/ 142 h 259"/>
                <a:gd name="T78" fmla="*/ 269 w 427"/>
                <a:gd name="T79" fmla="*/ 140 h 259"/>
                <a:gd name="T80" fmla="*/ 247 w 427"/>
                <a:gd name="T81" fmla="*/ 143 h 259"/>
                <a:gd name="T82" fmla="*/ 242 w 427"/>
                <a:gd name="T83" fmla="*/ 149 h 259"/>
                <a:gd name="T84" fmla="*/ 237 w 427"/>
                <a:gd name="T85" fmla="*/ 156 h 259"/>
                <a:gd name="T86" fmla="*/ 227 w 427"/>
                <a:gd name="T87" fmla="*/ 164 h 259"/>
                <a:gd name="T88" fmla="*/ 216 w 427"/>
                <a:gd name="T89" fmla="*/ 172 h 259"/>
                <a:gd name="T90" fmla="*/ 206 w 427"/>
                <a:gd name="T91" fmla="*/ 180 h 259"/>
                <a:gd name="T92" fmla="*/ 195 w 427"/>
                <a:gd name="T93" fmla="*/ 188 h 259"/>
                <a:gd name="T94" fmla="*/ 201 w 427"/>
                <a:gd name="T95" fmla="*/ 193 h 259"/>
                <a:gd name="T96" fmla="*/ 181 w 427"/>
                <a:gd name="T97" fmla="*/ 197 h 259"/>
                <a:gd name="T98" fmla="*/ 165 w 427"/>
                <a:gd name="T99" fmla="*/ 204 h 259"/>
                <a:gd name="T100" fmla="*/ 162 w 427"/>
                <a:gd name="T101" fmla="*/ 211 h 259"/>
                <a:gd name="T102" fmla="*/ 151 w 427"/>
                <a:gd name="T103" fmla="*/ 213 h 259"/>
                <a:gd name="T104" fmla="*/ 156 w 427"/>
                <a:gd name="T105" fmla="*/ 220 h 259"/>
                <a:gd name="T106" fmla="*/ 140 w 427"/>
                <a:gd name="T107" fmla="*/ 225 h 259"/>
                <a:gd name="T108" fmla="*/ 144 w 427"/>
                <a:gd name="T109" fmla="*/ 234 h 259"/>
                <a:gd name="T110" fmla="*/ 153 w 427"/>
                <a:gd name="T111" fmla="*/ 234 h 259"/>
                <a:gd name="T112" fmla="*/ 156 w 427"/>
                <a:gd name="T113" fmla="*/ 243 h 259"/>
                <a:gd name="T114" fmla="*/ 155 w 427"/>
                <a:gd name="T115" fmla="*/ 255 h 259"/>
                <a:gd name="T116" fmla="*/ 182 w 427"/>
                <a:gd name="T117" fmla="*/ 251 h 259"/>
                <a:gd name="T118" fmla="*/ 197 w 427"/>
                <a:gd name="T119" fmla="*/ 23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7" h="259">
                  <a:moveTo>
                    <a:pt x="268" y="5"/>
                  </a:moveTo>
                  <a:cubicBezTo>
                    <a:pt x="273" y="6"/>
                    <a:pt x="277" y="6"/>
                    <a:pt x="282" y="6"/>
                  </a:cubicBezTo>
                  <a:cubicBezTo>
                    <a:pt x="279" y="4"/>
                    <a:pt x="281" y="3"/>
                    <a:pt x="283" y="4"/>
                  </a:cubicBezTo>
                  <a:cubicBezTo>
                    <a:pt x="285" y="4"/>
                    <a:pt x="286" y="5"/>
                    <a:pt x="288" y="6"/>
                  </a:cubicBezTo>
                  <a:cubicBezTo>
                    <a:pt x="288" y="5"/>
                    <a:pt x="289" y="4"/>
                    <a:pt x="289" y="3"/>
                  </a:cubicBezTo>
                  <a:cubicBezTo>
                    <a:pt x="288" y="3"/>
                    <a:pt x="287" y="3"/>
                    <a:pt x="285" y="3"/>
                  </a:cubicBezTo>
                  <a:cubicBezTo>
                    <a:pt x="285" y="0"/>
                    <a:pt x="289" y="2"/>
                    <a:pt x="290" y="2"/>
                  </a:cubicBezTo>
                  <a:cubicBezTo>
                    <a:pt x="292" y="3"/>
                    <a:pt x="294" y="3"/>
                    <a:pt x="296" y="3"/>
                  </a:cubicBezTo>
                  <a:cubicBezTo>
                    <a:pt x="296" y="3"/>
                    <a:pt x="296" y="4"/>
                    <a:pt x="295" y="4"/>
                  </a:cubicBezTo>
                  <a:cubicBezTo>
                    <a:pt x="296" y="4"/>
                    <a:pt x="297" y="4"/>
                    <a:pt x="298" y="4"/>
                  </a:cubicBezTo>
                  <a:cubicBezTo>
                    <a:pt x="298" y="4"/>
                    <a:pt x="299" y="5"/>
                    <a:pt x="299" y="5"/>
                  </a:cubicBezTo>
                  <a:cubicBezTo>
                    <a:pt x="300" y="6"/>
                    <a:pt x="302" y="4"/>
                    <a:pt x="303" y="4"/>
                  </a:cubicBezTo>
                  <a:cubicBezTo>
                    <a:pt x="304" y="4"/>
                    <a:pt x="303" y="7"/>
                    <a:pt x="305" y="4"/>
                  </a:cubicBezTo>
                  <a:cubicBezTo>
                    <a:pt x="305" y="4"/>
                    <a:pt x="308" y="4"/>
                    <a:pt x="309" y="4"/>
                  </a:cubicBezTo>
                  <a:cubicBezTo>
                    <a:pt x="308" y="5"/>
                    <a:pt x="307" y="5"/>
                    <a:pt x="307" y="7"/>
                  </a:cubicBezTo>
                  <a:cubicBezTo>
                    <a:pt x="309" y="6"/>
                    <a:pt x="309" y="6"/>
                    <a:pt x="311" y="7"/>
                  </a:cubicBezTo>
                  <a:cubicBezTo>
                    <a:pt x="311" y="7"/>
                    <a:pt x="312" y="7"/>
                    <a:pt x="312" y="7"/>
                  </a:cubicBezTo>
                  <a:cubicBezTo>
                    <a:pt x="312" y="8"/>
                    <a:pt x="313" y="8"/>
                    <a:pt x="314" y="8"/>
                  </a:cubicBezTo>
                  <a:cubicBezTo>
                    <a:pt x="313" y="7"/>
                    <a:pt x="314" y="6"/>
                    <a:pt x="315" y="5"/>
                  </a:cubicBezTo>
                  <a:cubicBezTo>
                    <a:pt x="316" y="4"/>
                    <a:pt x="314" y="3"/>
                    <a:pt x="313" y="3"/>
                  </a:cubicBezTo>
                  <a:cubicBezTo>
                    <a:pt x="315" y="3"/>
                    <a:pt x="318" y="2"/>
                    <a:pt x="317" y="4"/>
                  </a:cubicBezTo>
                  <a:cubicBezTo>
                    <a:pt x="318" y="3"/>
                    <a:pt x="318" y="3"/>
                    <a:pt x="318" y="1"/>
                  </a:cubicBezTo>
                  <a:cubicBezTo>
                    <a:pt x="320" y="2"/>
                    <a:pt x="324" y="2"/>
                    <a:pt x="324" y="4"/>
                  </a:cubicBezTo>
                  <a:cubicBezTo>
                    <a:pt x="324" y="4"/>
                    <a:pt x="321" y="4"/>
                    <a:pt x="321" y="5"/>
                  </a:cubicBezTo>
                  <a:cubicBezTo>
                    <a:pt x="321" y="7"/>
                    <a:pt x="321" y="6"/>
                    <a:pt x="323" y="6"/>
                  </a:cubicBezTo>
                  <a:cubicBezTo>
                    <a:pt x="324" y="6"/>
                    <a:pt x="329" y="7"/>
                    <a:pt x="328" y="4"/>
                  </a:cubicBezTo>
                  <a:cubicBezTo>
                    <a:pt x="329" y="5"/>
                    <a:pt x="331" y="5"/>
                    <a:pt x="332" y="5"/>
                  </a:cubicBezTo>
                  <a:cubicBezTo>
                    <a:pt x="332" y="4"/>
                    <a:pt x="332" y="4"/>
                    <a:pt x="332" y="3"/>
                  </a:cubicBezTo>
                  <a:cubicBezTo>
                    <a:pt x="333" y="3"/>
                    <a:pt x="334" y="3"/>
                    <a:pt x="335" y="3"/>
                  </a:cubicBezTo>
                  <a:cubicBezTo>
                    <a:pt x="335" y="3"/>
                    <a:pt x="336" y="4"/>
                    <a:pt x="337" y="4"/>
                  </a:cubicBezTo>
                  <a:cubicBezTo>
                    <a:pt x="338" y="4"/>
                    <a:pt x="343" y="3"/>
                    <a:pt x="343" y="6"/>
                  </a:cubicBezTo>
                  <a:cubicBezTo>
                    <a:pt x="345" y="5"/>
                    <a:pt x="345" y="4"/>
                    <a:pt x="347" y="5"/>
                  </a:cubicBezTo>
                  <a:cubicBezTo>
                    <a:pt x="348" y="6"/>
                    <a:pt x="351" y="6"/>
                    <a:pt x="352" y="6"/>
                  </a:cubicBezTo>
                  <a:cubicBezTo>
                    <a:pt x="354" y="6"/>
                    <a:pt x="365" y="5"/>
                    <a:pt x="361" y="9"/>
                  </a:cubicBezTo>
                  <a:cubicBezTo>
                    <a:pt x="362" y="8"/>
                    <a:pt x="363" y="8"/>
                    <a:pt x="363" y="8"/>
                  </a:cubicBezTo>
                  <a:cubicBezTo>
                    <a:pt x="362" y="10"/>
                    <a:pt x="360" y="10"/>
                    <a:pt x="357" y="11"/>
                  </a:cubicBezTo>
                  <a:cubicBezTo>
                    <a:pt x="354" y="11"/>
                    <a:pt x="351" y="12"/>
                    <a:pt x="348" y="12"/>
                  </a:cubicBezTo>
                  <a:cubicBezTo>
                    <a:pt x="351" y="13"/>
                    <a:pt x="350" y="14"/>
                    <a:pt x="348" y="15"/>
                  </a:cubicBezTo>
                  <a:cubicBezTo>
                    <a:pt x="347" y="15"/>
                    <a:pt x="346" y="15"/>
                    <a:pt x="344" y="15"/>
                  </a:cubicBezTo>
                  <a:cubicBezTo>
                    <a:pt x="342" y="15"/>
                    <a:pt x="340" y="15"/>
                    <a:pt x="338" y="15"/>
                  </a:cubicBezTo>
                  <a:cubicBezTo>
                    <a:pt x="336" y="15"/>
                    <a:pt x="335" y="17"/>
                    <a:pt x="333" y="17"/>
                  </a:cubicBezTo>
                  <a:cubicBezTo>
                    <a:pt x="331" y="16"/>
                    <a:pt x="330" y="17"/>
                    <a:pt x="328" y="17"/>
                  </a:cubicBezTo>
                  <a:cubicBezTo>
                    <a:pt x="326" y="18"/>
                    <a:pt x="325" y="17"/>
                    <a:pt x="323" y="16"/>
                  </a:cubicBezTo>
                  <a:cubicBezTo>
                    <a:pt x="322" y="16"/>
                    <a:pt x="320" y="16"/>
                    <a:pt x="318" y="16"/>
                  </a:cubicBezTo>
                  <a:cubicBezTo>
                    <a:pt x="317" y="16"/>
                    <a:pt x="317" y="17"/>
                    <a:pt x="317" y="16"/>
                  </a:cubicBezTo>
                  <a:cubicBezTo>
                    <a:pt x="317" y="15"/>
                    <a:pt x="319" y="15"/>
                    <a:pt x="319" y="15"/>
                  </a:cubicBezTo>
                  <a:cubicBezTo>
                    <a:pt x="313" y="15"/>
                    <a:pt x="307" y="15"/>
                    <a:pt x="301" y="15"/>
                  </a:cubicBezTo>
                  <a:cubicBezTo>
                    <a:pt x="299" y="15"/>
                    <a:pt x="298" y="13"/>
                    <a:pt x="295" y="14"/>
                  </a:cubicBezTo>
                  <a:cubicBezTo>
                    <a:pt x="292" y="14"/>
                    <a:pt x="290" y="13"/>
                    <a:pt x="287" y="12"/>
                  </a:cubicBezTo>
                  <a:cubicBezTo>
                    <a:pt x="292" y="12"/>
                    <a:pt x="297" y="12"/>
                    <a:pt x="302" y="12"/>
                  </a:cubicBezTo>
                  <a:cubicBezTo>
                    <a:pt x="299" y="12"/>
                    <a:pt x="297" y="11"/>
                    <a:pt x="295" y="11"/>
                  </a:cubicBezTo>
                  <a:cubicBezTo>
                    <a:pt x="301" y="10"/>
                    <a:pt x="307" y="10"/>
                    <a:pt x="314" y="10"/>
                  </a:cubicBezTo>
                  <a:cubicBezTo>
                    <a:pt x="307" y="10"/>
                    <a:pt x="299" y="8"/>
                    <a:pt x="292" y="10"/>
                  </a:cubicBezTo>
                  <a:cubicBezTo>
                    <a:pt x="288" y="11"/>
                    <a:pt x="285" y="11"/>
                    <a:pt x="280" y="11"/>
                  </a:cubicBezTo>
                  <a:cubicBezTo>
                    <a:pt x="280" y="11"/>
                    <a:pt x="279" y="11"/>
                    <a:pt x="278" y="11"/>
                  </a:cubicBezTo>
                  <a:cubicBezTo>
                    <a:pt x="278" y="11"/>
                    <a:pt x="278" y="9"/>
                    <a:pt x="278" y="10"/>
                  </a:cubicBezTo>
                  <a:cubicBezTo>
                    <a:pt x="275" y="10"/>
                    <a:pt x="274" y="10"/>
                    <a:pt x="272" y="8"/>
                  </a:cubicBezTo>
                  <a:cubicBezTo>
                    <a:pt x="274" y="8"/>
                    <a:pt x="277" y="7"/>
                    <a:pt x="279" y="7"/>
                  </a:cubicBezTo>
                  <a:cubicBezTo>
                    <a:pt x="275" y="7"/>
                    <a:pt x="272" y="6"/>
                    <a:pt x="268" y="5"/>
                  </a:cubicBezTo>
                  <a:close/>
                  <a:moveTo>
                    <a:pt x="200" y="15"/>
                  </a:moveTo>
                  <a:cubicBezTo>
                    <a:pt x="200" y="16"/>
                    <a:pt x="202" y="16"/>
                    <a:pt x="202" y="16"/>
                  </a:cubicBezTo>
                  <a:cubicBezTo>
                    <a:pt x="203" y="18"/>
                    <a:pt x="204" y="18"/>
                    <a:pt x="206" y="18"/>
                  </a:cubicBezTo>
                  <a:cubicBezTo>
                    <a:pt x="207" y="18"/>
                    <a:pt x="208" y="17"/>
                    <a:pt x="207" y="16"/>
                  </a:cubicBezTo>
                  <a:cubicBezTo>
                    <a:pt x="208" y="14"/>
                    <a:pt x="208" y="16"/>
                    <a:pt x="209" y="16"/>
                  </a:cubicBezTo>
                  <a:cubicBezTo>
                    <a:pt x="210" y="16"/>
                    <a:pt x="211" y="16"/>
                    <a:pt x="212" y="16"/>
                  </a:cubicBezTo>
                  <a:cubicBezTo>
                    <a:pt x="211" y="17"/>
                    <a:pt x="210" y="18"/>
                    <a:pt x="209" y="18"/>
                  </a:cubicBezTo>
                  <a:cubicBezTo>
                    <a:pt x="211" y="19"/>
                    <a:pt x="214" y="18"/>
                    <a:pt x="216" y="20"/>
                  </a:cubicBezTo>
                  <a:cubicBezTo>
                    <a:pt x="214" y="21"/>
                    <a:pt x="212" y="21"/>
                    <a:pt x="210" y="21"/>
                  </a:cubicBezTo>
                  <a:cubicBezTo>
                    <a:pt x="208" y="20"/>
                    <a:pt x="207" y="19"/>
                    <a:pt x="204" y="19"/>
                  </a:cubicBezTo>
                  <a:cubicBezTo>
                    <a:pt x="205" y="21"/>
                    <a:pt x="208" y="21"/>
                    <a:pt x="210" y="22"/>
                  </a:cubicBezTo>
                  <a:cubicBezTo>
                    <a:pt x="209" y="22"/>
                    <a:pt x="209" y="22"/>
                    <a:pt x="208" y="22"/>
                  </a:cubicBezTo>
                  <a:cubicBezTo>
                    <a:pt x="209" y="24"/>
                    <a:pt x="213" y="23"/>
                    <a:pt x="215" y="23"/>
                  </a:cubicBezTo>
                  <a:cubicBezTo>
                    <a:pt x="218" y="24"/>
                    <a:pt x="220" y="24"/>
                    <a:pt x="223" y="24"/>
                  </a:cubicBezTo>
                  <a:cubicBezTo>
                    <a:pt x="220" y="25"/>
                    <a:pt x="217" y="25"/>
                    <a:pt x="214" y="25"/>
                  </a:cubicBezTo>
                  <a:cubicBezTo>
                    <a:pt x="216" y="26"/>
                    <a:pt x="217" y="27"/>
                    <a:pt x="218" y="27"/>
                  </a:cubicBezTo>
                  <a:cubicBezTo>
                    <a:pt x="219" y="27"/>
                    <a:pt x="220" y="27"/>
                    <a:pt x="220" y="27"/>
                  </a:cubicBezTo>
                  <a:cubicBezTo>
                    <a:pt x="221" y="27"/>
                    <a:pt x="220" y="28"/>
                    <a:pt x="221" y="28"/>
                  </a:cubicBezTo>
                  <a:cubicBezTo>
                    <a:pt x="223" y="28"/>
                    <a:pt x="228" y="29"/>
                    <a:pt x="229" y="27"/>
                  </a:cubicBezTo>
                  <a:cubicBezTo>
                    <a:pt x="229" y="27"/>
                    <a:pt x="230" y="27"/>
                    <a:pt x="231" y="28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2" y="29"/>
                    <a:pt x="233" y="26"/>
                    <a:pt x="234" y="25"/>
                  </a:cubicBezTo>
                  <a:cubicBezTo>
                    <a:pt x="235" y="25"/>
                    <a:pt x="237" y="28"/>
                    <a:pt x="238" y="26"/>
                  </a:cubicBezTo>
                  <a:cubicBezTo>
                    <a:pt x="237" y="26"/>
                    <a:pt x="235" y="26"/>
                    <a:pt x="235" y="24"/>
                  </a:cubicBezTo>
                  <a:cubicBezTo>
                    <a:pt x="236" y="24"/>
                    <a:pt x="236" y="24"/>
                    <a:pt x="237" y="24"/>
                  </a:cubicBezTo>
                  <a:cubicBezTo>
                    <a:pt x="237" y="24"/>
                    <a:pt x="237" y="23"/>
                    <a:pt x="236" y="23"/>
                  </a:cubicBezTo>
                  <a:cubicBezTo>
                    <a:pt x="238" y="23"/>
                    <a:pt x="238" y="22"/>
                    <a:pt x="239" y="21"/>
                  </a:cubicBezTo>
                  <a:cubicBezTo>
                    <a:pt x="239" y="22"/>
                    <a:pt x="239" y="24"/>
                    <a:pt x="240" y="24"/>
                  </a:cubicBezTo>
                  <a:cubicBezTo>
                    <a:pt x="242" y="25"/>
                    <a:pt x="241" y="22"/>
                    <a:pt x="243" y="22"/>
                  </a:cubicBezTo>
                  <a:cubicBezTo>
                    <a:pt x="243" y="22"/>
                    <a:pt x="242" y="22"/>
                    <a:pt x="242" y="22"/>
                  </a:cubicBezTo>
                  <a:cubicBezTo>
                    <a:pt x="243" y="22"/>
                    <a:pt x="244" y="21"/>
                    <a:pt x="245" y="20"/>
                  </a:cubicBezTo>
                  <a:cubicBezTo>
                    <a:pt x="245" y="20"/>
                    <a:pt x="246" y="21"/>
                    <a:pt x="246" y="21"/>
                  </a:cubicBezTo>
                  <a:cubicBezTo>
                    <a:pt x="246" y="21"/>
                    <a:pt x="245" y="22"/>
                    <a:pt x="245" y="22"/>
                  </a:cubicBezTo>
                  <a:cubicBezTo>
                    <a:pt x="245" y="22"/>
                    <a:pt x="246" y="23"/>
                    <a:pt x="246" y="23"/>
                  </a:cubicBezTo>
                  <a:cubicBezTo>
                    <a:pt x="245" y="23"/>
                    <a:pt x="244" y="24"/>
                    <a:pt x="242" y="24"/>
                  </a:cubicBezTo>
                  <a:cubicBezTo>
                    <a:pt x="245" y="25"/>
                    <a:pt x="250" y="27"/>
                    <a:pt x="252" y="25"/>
                  </a:cubicBezTo>
                  <a:cubicBezTo>
                    <a:pt x="253" y="24"/>
                    <a:pt x="255" y="24"/>
                    <a:pt x="256" y="23"/>
                  </a:cubicBezTo>
                  <a:cubicBezTo>
                    <a:pt x="257" y="22"/>
                    <a:pt x="259" y="23"/>
                    <a:pt x="260" y="23"/>
                  </a:cubicBezTo>
                  <a:cubicBezTo>
                    <a:pt x="258" y="24"/>
                    <a:pt x="256" y="24"/>
                    <a:pt x="254" y="25"/>
                  </a:cubicBezTo>
                  <a:cubicBezTo>
                    <a:pt x="257" y="25"/>
                    <a:pt x="260" y="26"/>
                    <a:pt x="263" y="26"/>
                  </a:cubicBezTo>
                  <a:cubicBezTo>
                    <a:pt x="261" y="27"/>
                    <a:pt x="259" y="27"/>
                    <a:pt x="256" y="27"/>
                  </a:cubicBezTo>
                  <a:cubicBezTo>
                    <a:pt x="253" y="27"/>
                    <a:pt x="250" y="27"/>
                    <a:pt x="247" y="26"/>
                  </a:cubicBezTo>
                  <a:cubicBezTo>
                    <a:pt x="247" y="27"/>
                    <a:pt x="247" y="28"/>
                    <a:pt x="248" y="28"/>
                  </a:cubicBezTo>
                  <a:cubicBezTo>
                    <a:pt x="246" y="28"/>
                    <a:pt x="241" y="27"/>
                    <a:pt x="241" y="29"/>
                  </a:cubicBezTo>
                  <a:cubicBezTo>
                    <a:pt x="240" y="30"/>
                    <a:pt x="236" y="29"/>
                    <a:pt x="234" y="29"/>
                  </a:cubicBezTo>
                  <a:cubicBezTo>
                    <a:pt x="234" y="30"/>
                    <a:pt x="234" y="30"/>
                    <a:pt x="234" y="31"/>
                  </a:cubicBezTo>
                  <a:cubicBezTo>
                    <a:pt x="232" y="30"/>
                    <a:pt x="232" y="30"/>
                    <a:pt x="229" y="30"/>
                  </a:cubicBezTo>
                  <a:cubicBezTo>
                    <a:pt x="228" y="30"/>
                    <a:pt x="227" y="29"/>
                    <a:pt x="227" y="31"/>
                  </a:cubicBezTo>
                  <a:cubicBezTo>
                    <a:pt x="227" y="32"/>
                    <a:pt x="227" y="32"/>
                    <a:pt x="228" y="32"/>
                  </a:cubicBezTo>
                  <a:cubicBezTo>
                    <a:pt x="229" y="32"/>
                    <a:pt x="229" y="33"/>
                    <a:pt x="230" y="33"/>
                  </a:cubicBezTo>
                  <a:cubicBezTo>
                    <a:pt x="230" y="33"/>
                    <a:pt x="231" y="33"/>
                    <a:pt x="232" y="33"/>
                  </a:cubicBezTo>
                  <a:cubicBezTo>
                    <a:pt x="235" y="33"/>
                    <a:pt x="237" y="33"/>
                    <a:pt x="240" y="33"/>
                  </a:cubicBezTo>
                  <a:cubicBezTo>
                    <a:pt x="244" y="33"/>
                    <a:pt x="247" y="31"/>
                    <a:pt x="251" y="31"/>
                  </a:cubicBezTo>
                  <a:cubicBezTo>
                    <a:pt x="254" y="31"/>
                    <a:pt x="258" y="31"/>
                    <a:pt x="261" y="31"/>
                  </a:cubicBezTo>
                  <a:cubicBezTo>
                    <a:pt x="260" y="34"/>
                    <a:pt x="259" y="33"/>
                    <a:pt x="256" y="33"/>
                  </a:cubicBezTo>
                  <a:cubicBezTo>
                    <a:pt x="255" y="32"/>
                    <a:pt x="254" y="32"/>
                    <a:pt x="252" y="32"/>
                  </a:cubicBezTo>
                  <a:cubicBezTo>
                    <a:pt x="248" y="33"/>
                    <a:pt x="243" y="34"/>
                    <a:pt x="239" y="35"/>
                  </a:cubicBezTo>
                  <a:cubicBezTo>
                    <a:pt x="241" y="34"/>
                    <a:pt x="244" y="34"/>
                    <a:pt x="247" y="34"/>
                  </a:cubicBezTo>
                  <a:cubicBezTo>
                    <a:pt x="249" y="35"/>
                    <a:pt x="252" y="36"/>
                    <a:pt x="254" y="36"/>
                  </a:cubicBezTo>
                  <a:cubicBezTo>
                    <a:pt x="252" y="39"/>
                    <a:pt x="252" y="36"/>
                    <a:pt x="249" y="36"/>
                  </a:cubicBezTo>
                  <a:cubicBezTo>
                    <a:pt x="246" y="36"/>
                    <a:pt x="244" y="36"/>
                    <a:pt x="242" y="36"/>
                  </a:cubicBezTo>
                  <a:cubicBezTo>
                    <a:pt x="240" y="36"/>
                    <a:pt x="237" y="37"/>
                    <a:pt x="236" y="36"/>
                  </a:cubicBezTo>
                  <a:cubicBezTo>
                    <a:pt x="235" y="35"/>
                    <a:pt x="235" y="35"/>
                    <a:pt x="233" y="35"/>
                  </a:cubicBezTo>
                  <a:cubicBezTo>
                    <a:pt x="232" y="36"/>
                    <a:pt x="231" y="36"/>
                    <a:pt x="230" y="36"/>
                  </a:cubicBezTo>
                  <a:cubicBezTo>
                    <a:pt x="230" y="37"/>
                    <a:pt x="232" y="37"/>
                    <a:pt x="233" y="37"/>
                  </a:cubicBezTo>
                  <a:cubicBezTo>
                    <a:pt x="233" y="38"/>
                    <a:pt x="232" y="38"/>
                    <a:pt x="232" y="39"/>
                  </a:cubicBezTo>
                  <a:cubicBezTo>
                    <a:pt x="233" y="39"/>
                    <a:pt x="234" y="38"/>
                    <a:pt x="235" y="40"/>
                  </a:cubicBezTo>
                  <a:cubicBezTo>
                    <a:pt x="235" y="40"/>
                    <a:pt x="237" y="40"/>
                    <a:pt x="238" y="40"/>
                  </a:cubicBezTo>
                  <a:cubicBezTo>
                    <a:pt x="239" y="40"/>
                    <a:pt x="241" y="39"/>
                    <a:pt x="241" y="40"/>
                  </a:cubicBezTo>
                  <a:cubicBezTo>
                    <a:pt x="242" y="40"/>
                    <a:pt x="243" y="41"/>
                    <a:pt x="244" y="41"/>
                  </a:cubicBezTo>
                  <a:cubicBezTo>
                    <a:pt x="246" y="41"/>
                    <a:pt x="249" y="41"/>
                    <a:pt x="252" y="41"/>
                  </a:cubicBezTo>
                  <a:cubicBezTo>
                    <a:pt x="254" y="41"/>
                    <a:pt x="256" y="40"/>
                    <a:pt x="256" y="42"/>
                  </a:cubicBezTo>
                  <a:cubicBezTo>
                    <a:pt x="253" y="43"/>
                    <a:pt x="250" y="43"/>
                    <a:pt x="246" y="43"/>
                  </a:cubicBezTo>
                  <a:cubicBezTo>
                    <a:pt x="248" y="43"/>
                    <a:pt x="250" y="44"/>
                    <a:pt x="252" y="45"/>
                  </a:cubicBezTo>
                  <a:cubicBezTo>
                    <a:pt x="252" y="45"/>
                    <a:pt x="253" y="45"/>
                    <a:pt x="254" y="45"/>
                  </a:cubicBezTo>
                  <a:cubicBezTo>
                    <a:pt x="254" y="46"/>
                    <a:pt x="254" y="47"/>
                    <a:pt x="254" y="47"/>
                  </a:cubicBezTo>
                  <a:cubicBezTo>
                    <a:pt x="256" y="47"/>
                    <a:pt x="258" y="47"/>
                    <a:pt x="260" y="47"/>
                  </a:cubicBezTo>
                  <a:cubicBezTo>
                    <a:pt x="261" y="47"/>
                    <a:pt x="262" y="46"/>
                    <a:pt x="263" y="45"/>
                  </a:cubicBezTo>
                  <a:cubicBezTo>
                    <a:pt x="262" y="45"/>
                    <a:pt x="262" y="44"/>
                    <a:pt x="261" y="43"/>
                  </a:cubicBezTo>
                  <a:cubicBezTo>
                    <a:pt x="262" y="43"/>
                    <a:pt x="263" y="43"/>
                    <a:pt x="264" y="42"/>
                  </a:cubicBezTo>
                  <a:cubicBezTo>
                    <a:pt x="264" y="42"/>
                    <a:pt x="264" y="42"/>
                    <a:pt x="263" y="41"/>
                  </a:cubicBezTo>
                  <a:cubicBezTo>
                    <a:pt x="266" y="41"/>
                    <a:pt x="266" y="36"/>
                    <a:pt x="269" y="36"/>
                  </a:cubicBezTo>
                  <a:cubicBezTo>
                    <a:pt x="270" y="36"/>
                    <a:pt x="273" y="36"/>
                    <a:pt x="274" y="36"/>
                  </a:cubicBezTo>
                  <a:cubicBezTo>
                    <a:pt x="273" y="36"/>
                    <a:pt x="275" y="34"/>
                    <a:pt x="275" y="34"/>
                  </a:cubicBezTo>
                  <a:cubicBezTo>
                    <a:pt x="275" y="34"/>
                    <a:pt x="276" y="33"/>
                    <a:pt x="276" y="32"/>
                  </a:cubicBezTo>
                  <a:cubicBezTo>
                    <a:pt x="276" y="33"/>
                    <a:pt x="275" y="32"/>
                    <a:pt x="275" y="32"/>
                  </a:cubicBezTo>
                  <a:cubicBezTo>
                    <a:pt x="275" y="31"/>
                    <a:pt x="276" y="31"/>
                    <a:pt x="275" y="30"/>
                  </a:cubicBezTo>
                  <a:cubicBezTo>
                    <a:pt x="276" y="29"/>
                    <a:pt x="277" y="30"/>
                    <a:pt x="278" y="31"/>
                  </a:cubicBezTo>
                  <a:cubicBezTo>
                    <a:pt x="279" y="31"/>
                    <a:pt x="280" y="30"/>
                    <a:pt x="281" y="30"/>
                  </a:cubicBezTo>
                  <a:cubicBezTo>
                    <a:pt x="281" y="29"/>
                    <a:pt x="281" y="29"/>
                    <a:pt x="281" y="28"/>
                  </a:cubicBezTo>
                  <a:cubicBezTo>
                    <a:pt x="281" y="28"/>
                    <a:pt x="281" y="28"/>
                    <a:pt x="282" y="28"/>
                  </a:cubicBezTo>
                  <a:cubicBezTo>
                    <a:pt x="281" y="28"/>
                    <a:pt x="281" y="27"/>
                    <a:pt x="280" y="27"/>
                  </a:cubicBezTo>
                  <a:cubicBezTo>
                    <a:pt x="282" y="28"/>
                    <a:pt x="281" y="26"/>
                    <a:pt x="282" y="25"/>
                  </a:cubicBezTo>
                  <a:cubicBezTo>
                    <a:pt x="282" y="25"/>
                    <a:pt x="285" y="25"/>
                    <a:pt x="285" y="25"/>
                  </a:cubicBezTo>
                  <a:cubicBezTo>
                    <a:pt x="287" y="24"/>
                    <a:pt x="286" y="23"/>
                    <a:pt x="287" y="23"/>
                  </a:cubicBezTo>
                  <a:cubicBezTo>
                    <a:pt x="288" y="23"/>
                    <a:pt x="289" y="23"/>
                    <a:pt x="289" y="23"/>
                  </a:cubicBezTo>
                  <a:cubicBezTo>
                    <a:pt x="293" y="23"/>
                    <a:pt x="296" y="23"/>
                    <a:pt x="300" y="23"/>
                  </a:cubicBezTo>
                  <a:cubicBezTo>
                    <a:pt x="301" y="23"/>
                    <a:pt x="304" y="23"/>
                    <a:pt x="305" y="22"/>
                  </a:cubicBezTo>
                  <a:cubicBezTo>
                    <a:pt x="303" y="21"/>
                    <a:pt x="300" y="21"/>
                    <a:pt x="297" y="20"/>
                  </a:cubicBezTo>
                  <a:cubicBezTo>
                    <a:pt x="296" y="20"/>
                    <a:pt x="291" y="20"/>
                    <a:pt x="290" y="19"/>
                  </a:cubicBezTo>
                  <a:cubicBezTo>
                    <a:pt x="288" y="17"/>
                    <a:pt x="285" y="18"/>
                    <a:pt x="282" y="18"/>
                  </a:cubicBezTo>
                  <a:cubicBezTo>
                    <a:pt x="281" y="18"/>
                    <a:pt x="280" y="18"/>
                    <a:pt x="280" y="17"/>
                  </a:cubicBezTo>
                  <a:cubicBezTo>
                    <a:pt x="280" y="16"/>
                    <a:pt x="278" y="16"/>
                    <a:pt x="277" y="16"/>
                  </a:cubicBezTo>
                  <a:cubicBezTo>
                    <a:pt x="279" y="16"/>
                    <a:pt x="279" y="16"/>
                    <a:pt x="279" y="14"/>
                  </a:cubicBezTo>
                  <a:cubicBezTo>
                    <a:pt x="278" y="14"/>
                    <a:pt x="278" y="13"/>
                    <a:pt x="277" y="12"/>
                  </a:cubicBezTo>
                  <a:cubicBezTo>
                    <a:pt x="276" y="12"/>
                    <a:pt x="274" y="12"/>
                    <a:pt x="273" y="12"/>
                  </a:cubicBezTo>
                  <a:cubicBezTo>
                    <a:pt x="272" y="12"/>
                    <a:pt x="270" y="14"/>
                    <a:pt x="269" y="15"/>
                  </a:cubicBezTo>
                  <a:cubicBezTo>
                    <a:pt x="269" y="13"/>
                    <a:pt x="269" y="12"/>
                    <a:pt x="267" y="12"/>
                  </a:cubicBezTo>
                  <a:cubicBezTo>
                    <a:pt x="268" y="12"/>
                    <a:pt x="270" y="11"/>
                    <a:pt x="271" y="11"/>
                  </a:cubicBezTo>
                  <a:cubicBezTo>
                    <a:pt x="268" y="10"/>
                    <a:pt x="261" y="6"/>
                    <a:pt x="259" y="10"/>
                  </a:cubicBezTo>
                  <a:cubicBezTo>
                    <a:pt x="258" y="10"/>
                    <a:pt x="258" y="9"/>
                    <a:pt x="257" y="8"/>
                  </a:cubicBezTo>
                  <a:cubicBezTo>
                    <a:pt x="257" y="8"/>
                    <a:pt x="258" y="8"/>
                    <a:pt x="258" y="8"/>
                  </a:cubicBezTo>
                  <a:cubicBezTo>
                    <a:pt x="256" y="6"/>
                    <a:pt x="254" y="7"/>
                    <a:pt x="251" y="8"/>
                  </a:cubicBezTo>
                  <a:cubicBezTo>
                    <a:pt x="251" y="9"/>
                    <a:pt x="252" y="9"/>
                    <a:pt x="252" y="10"/>
                  </a:cubicBezTo>
                  <a:cubicBezTo>
                    <a:pt x="250" y="10"/>
                    <a:pt x="248" y="9"/>
                    <a:pt x="247" y="9"/>
                  </a:cubicBezTo>
                  <a:cubicBezTo>
                    <a:pt x="248" y="11"/>
                    <a:pt x="248" y="12"/>
                    <a:pt x="251" y="12"/>
                  </a:cubicBezTo>
                  <a:cubicBezTo>
                    <a:pt x="250" y="13"/>
                    <a:pt x="249" y="13"/>
                    <a:pt x="249" y="14"/>
                  </a:cubicBezTo>
                  <a:cubicBezTo>
                    <a:pt x="250" y="15"/>
                    <a:pt x="252" y="15"/>
                    <a:pt x="253" y="17"/>
                  </a:cubicBezTo>
                  <a:cubicBezTo>
                    <a:pt x="253" y="18"/>
                    <a:pt x="255" y="19"/>
                    <a:pt x="257" y="20"/>
                  </a:cubicBezTo>
                  <a:cubicBezTo>
                    <a:pt x="254" y="20"/>
                    <a:pt x="254" y="20"/>
                    <a:pt x="252" y="19"/>
                  </a:cubicBezTo>
                  <a:cubicBezTo>
                    <a:pt x="250" y="17"/>
                    <a:pt x="249" y="17"/>
                    <a:pt x="247" y="17"/>
                  </a:cubicBezTo>
                  <a:cubicBezTo>
                    <a:pt x="248" y="17"/>
                    <a:pt x="248" y="17"/>
                    <a:pt x="249" y="16"/>
                  </a:cubicBezTo>
                  <a:cubicBezTo>
                    <a:pt x="247" y="16"/>
                    <a:pt x="245" y="16"/>
                    <a:pt x="244" y="14"/>
                  </a:cubicBezTo>
                  <a:cubicBezTo>
                    <a:pt x="243" y="12"/>
                    <a:pt x="241" y="12"/>
                    <a:pt x="239" y="11"/>
                  </a:cubicBezTo>
                  <a:cubicBezTo>
                    <a:pt x="237" y="10"/>
                    <a:pt x="236" y="10"/>
                    <a:pt x="233" y="11"/>
                  </a:cubicBezTo>
                  <a:cubicBezTo>
                    <a:pt x="233" y="11"/>
                    <a:pt x="233" y="12"/>
                    <a:pt x="232" y="12"/>
                  </a:cubicBezTo>
                  <a:cubicBezTo>
                    <a:pt x="231" y="12"/>
                    <a:pt x="230" y="12"/>
                    <a:pt x="229" y="12"/>
                  </a:cubicBezTo>
                  <a:cubicBezTo>
                    <a:pt x="230" y="13"/>
                    <a:pt x="232" y="14"/>
                    <a:pt x="232" y="16"/>
                  </a:cubicBezTo>
                  <a:cubicBezTo>
                    <a:pt x="231" y="16"/>
                    <a:pt x="230" y="16"/>
                    <a:pt x="230" y="16"/>
                  </a:cubicBezTo>
                  <a:cubicBezTo>
                    <a:pt x="229" y="16"/>
                    <a:pt x="230" y="15"/>
                    <a:pt x="229" y="14"/>
                  </a:cubicBezTo>
                  <a:cubicBezTo>
                    <a:pt x="227" y="14"/>
                    <a:pt x="226" y="13"/>
                    <a:pt x="224" y="13"/>
                  </a:cubicBezTo>
                  <a:cubicBezTo>
                    <a:pt x="225" y="13"/>
                    <a:pt x="225" y="13"/>
                    <a:pt x="226" y="12"/>
                  </a:cubicBezTo>
                  <a:cubicBezTo>
                    <a:pt x="223" y="12"/>
                    <a:pt x="220" y="12"/>
                    <a:pt x="217" y="12"/>
                  </a:cubicBezTo>
                  <a:cubicBezTo>
                    <a:pt x="222" y="11"/>
                    <a:pt x="226" y="11"/>
                    <a:pt x="231" y="11"/>
                  </a:cubicBezTo>
                  <a:cubicBezTo>
                    <a:pt x="231" y="8"/>
                    <a:pt x="218" y="10"/>
                    <a:pt x="216" y="11"/>
                  </a:cubicBezTo>
                  <a:cubicBezTo>
                    <a:pt x="216" y="10"/>
                    <a:pt x="217" y="10"/>
                    <a:pt x="217" y="9"/>
                  </a:cubicBezTo>
                  <a:cubicBezTo>
                    <a:pt x="215" y="9"/>
                    <a:pt x="214" y="9"/>
                    <a:pt x="212" y="9"/>
                  </a:cubicBezTo>
                  <a:cubicBezTo>
                    <a:pt x="213" y="10"/>
                    <a:pt x="213" y="11"/>
                    <a:pt x="214" y="12"/>
                  </a:cubicBezTo>
                  <a:cubicBezTo>
                    <a:pt x="213" y="12"/>
                    <a:pt x="212" y="12"/>
                    <a:pt x="211" y="11"/>
                  </a:cubicBezTo>
                  <a:cubicBezTo>
                    <a:pt x="210" y="11"/>
                    <a:pt x="209" y="10"/>
                    <a:pt x="209" y="10"/>
                  </a:cubicBezTo>
                  <a:cubicBezTo>
                    <a:pt x="207" y="10"/>
                    <a:pt x="205" y="10"/>
                    <a:pt x="203" y="9"/>
                  </a:cubicBezTo>
                  <a:cubicBezTo>
                    <a:pt x="203" y="11"/>
                    <a:pt x="204" y="12"/>
                    <a:pt x="205" y="12"/>
                  </a:cubicBezTo>
                  <a:cubicBezTo>
                    <a:pt x="203" y="12"/>
                    <a:pt x="200" y="12"/>
                    <a:pt x="197" y="12"/>
                  </a:cubicBezTo>
                  <a:cubicBezTo>
                    <a:pt x="198" y="14"/>
                    <a:pt x="200" y="13"/>
                    <a:pt x="200" y="15"/>
                  </a:cubicBezTo>
                  <a:close/>
                  <a:moveTo>
                    <a:pt x="321" y="37"/>
                  </a:moveTo>
                  <a:cubicBezTo>
                    <a:pt x="322" y="37"/>
                    <a:pt x="325" y="37"/>
                    <a:pt x="327" y="37"/>
                  </a:cubicBezTo>
                  <a:cubicBezTo>
                    <a:pt x="328" y="37"/>
                    <a:pt x="330" y="36"/>
                    <a:pt x="330" y="36"/>
                  </a:cubicBezTo>
                  <a:cubicBezTo>
                    <a:pt x="331" y="34"/>
                    <a:pt x="332" y="35"/>
                    <a:pt x="333" y="35"/>
                  </a:cubicBezTo>
                  <a:cubicBezTo>
                    <a:pt x="335" y="36"/>
                    <a:pt x="338" y="34"/>
                    <a:pt x="339" y="33"/>
                  </a:cubicBezTo>
                  <a:cubicBezTo>
                    <a:pt x="336" y="33"/>
                    <a:pt x="333" y="32"/>
                    <a:pt x="329" y="32"/>
                  </a:cubicBezTo>
                  <a:cubicBezTo>
                    <a:pt x="327" y="32"/>
                    <a:pt x="322" y="32"/>
                    <a:pt x="321" y="29"/>
                  </a:cubicBezTo>
                  <a:cubicBezTo>
                    <a:pt x="322" y="29"/>
                    <a:pt x="325" y="30"/>
                    <a:pt x="325" y="28"/>
                  </a:cubicBezTo>
                  <a:cubicBezTo>
                    <a:pt x="321" y="28"/>
                    <a:pt x="318" y="28"/>
                    <a:pt x="314" y="28"/>
                  </a:cubicBezTo>
                  <a:cubicBezTo>
                    <a:pt x="312" y="28"/>
                    <a:pt x="313" y="24"/>
                    <a:pt x="310" y="24"/>
                  </a:cubicBezTo>
                  <a:cubicBezTo>
                    <a:pt x="304" y="24"/>
                    <a:pt x="298" y="25"/>
                    <a:pt x="292" y="25"/>
                  </a:cubicBezTo>
                  <a:cubicBezTo>
                    <a:pt x="294" y="26"/>
                    <a:pt x="296" y="26"/>
                    <a:pt x="298" y="26"/>
                  </a:cubicBezTo>
                  <a:cubicBezTo>
                    <a:pt x="297" y="26"/>
                    <a:pt x="296" y="26"/>
                    <a:pt x="295" y="27"/>
                  </a:cubicBezTo>
                  <a:cubicBezTo>
                    <a:pt x="296" y="27"/>
                    <a:pt x="297" y="27"/>
                    <a:pt x="298" y="27"/>
                  </a:cubicBezTo>
                  <a:cubicBezTo>
                    <a:pt x="298" y="27"/>
                    <a:pt x="298" y="28"/>
                    <a:pt x="297" y="28"/>
                  </a:cubicBezTo>
                  <a:cubicBezTo>
                    <a:pt x="300" y="28"/>
                    <a:pt x="303" y="28"/>
                    <a:pt x="306" y="28"/>
                  </a:cubicBezTo>
                  <a:cubicBezTo>
                    <a:pt x="304" y="28"/>
                    <a:pt x="302" y="29"/>
                    <a:pt x="300" y="29"/>
                  </a:cubicBezTo>
                  <a:cubicBezTo>
                    <a:pt x="302" y="30"/>
                    <a:pt x="304" y="30"/>
                    <a:pt x="307" y="31"/>
                  </a:cubicBezTo>
                  <a:cubicBezTo>
                    <a:pt x="305" y="32"/>
                    <a:pt x="303" y="33"/>
                    <a:pt x="304" y="35"/>
                  </a:cubicBezTo>
                  <a:cubicBezTo>
                    <a:pt x="302" y="34"/>
                    <a:pt x="298" y="35"/>
                    <a:pt x="299" y="37"/>
                  </a:cubicBezTo>
                  <a:cubicBezTo>
                    <a:pt x="305" y="36"/>
                    <a:pt x="311" y="36"/>
                    <a:pt x="318" y="36"/>
                  </a:cubicBezTo>
                  <a:cubicBezTo>
                    <a:pt x="317" y="36"/>
                    <a:pt x="316" y="37"/>
                    <a:pt x="315" y="37"/>
                  </a:cubicBezTo>
                  <a:cubicBezTo>
                    <a:pt x="315" y="40"/>
                    <a:pt x="320" y="38"/>
                    <a:pt x="321" y="37"/>
                  </a:cubicBezTo>
                  <a:close/>
                  <a:moveTo>
                    <a:pt x="284" y="70"/>
                  </a:moveTo>
                  <a:cubicBezTo>
                    <a:pt x="282" y="70"/>
                    <a:pt x="280" y="70"/>
                    <a:pt x="279" y="70"/>
                  </a:cubicBezTo>
                  <a:cubicBezTo>
                    <a:pt x="281" y="72"/>
                    <a:pt x="282" y="73"/>
                    <a:pt x="284" y="70"/>
                  </a:cubicBezTo>
                  <a:close/>
                  <a:moveTo>
                    <a:pt x="356" y="23"/>
                  </a:moveTo>
                  <a:cubicBezTo>
                    <a:pt x="358" y="23"/>
                    <a:pt x="360" y="23"/>
                    <a:pt x="361" y="23"/>
                  </a:cubicBezTo>
                  <a:cubicBezTo>
                    <a:pt x="359" y="23"/>
                    <a:pt x="357" y="21"/>
                    <a:pt x="354" y="21"/>
                  </a:cubicBezTo>
                  <a:cubicBezTo>
                    <a:pt x="355" y="23"/>
                    <a:pt x="355" y="24"/>
                    <a:pt x="356" y="23"/>
                  </a:cubicBezTo>
                  <a:close/>
                  <a:moveTo>
                    <a:pt x="341" y="48"/>
                  </a:moveTo>
                  <a:cubicBezTo>
                    <a:pt x="342" y="47"/>
                    <a:pt x="344" y="46"/>
                    <a:pt x="346" y="45"/>
                  </a:cubicBezTo>
                  <a:cubicBezTo>
                    <a:pt x="346" y="45"/>
                    <a:pt x="345" y="45"/>
                    <a:pt x="345" y="45"/>
                  </a:cubicBezTo>
                  <a:cubicBezTo>
                    <a:pt x="342" y="46"/>
                    <a:pt x="340" y="45"/>
                    <a:pt x="341" y="48"/>
                  </a:cubicBezTo>
                  <a:close/>
                  <a:moveTo>
                    <a:pt x="373" y="21"/>
                  </a:moveTo>
                  <a:cubicBezTo>
                    <a:pt x="375" y="21"/>
                    <a:pt x="376" y="21"/>
                    <a:pt x="378" y="21"/>
                  </a:cubicBezTo>
                  <a:cubicBezTo>
                    <a:pt x="381" y="22"/>
                    <a:pt x="385" y="20"/>
                    <a:pt x="388" y="20"/>
                  </a:cubicBezTo>
                  <a:cubicBezTo>
                    <a:pt x="385" y="20"/>
                    <a:pt x="383" y="20"/>
                    <a:pt x="380" y="20"/>
                  </a:cubicBezTo>
                  <a:cubicBezTo>
                    <a:pt x="378" y="20"/>
                    <a:pt x="377" y="19"/>
                    <a:pt x="375" y="19"/>
                  </a:cubicBezTo>
                  <a:cubicBezTo>
                    <a:pt x="373" y="20"/>
                    <a:pt x="371" y="20"/>
                    <a:pt x="369" y="21"/>
                  </a:cubicBezTo>
                  <a:cubicBezTo>
                    <a:pt x="370" y="22"/>
                    <a:pt x="372" y="22"/>
                    <a:pt x="373" y="21"/>
                  </a:cubicBezTo>
                  <a:close/>
                  <a:moveTo>
                    <a:pt x="427" y="6"/>
                  </a:moveTo>
                  <a:cubicBezTo>
                    <a:pt x="425" y="5"/>
                    <a:pt x="424" y="4"/>
                    <a:pt x="422" y="5"/>
                  </a:cubicBezTo>
                  <a:cubicBezTo>
                    <a:pt x="421" y="6"/>
                    <a:pt x="419" y="6"/>
                    <a:pt x="418" y="6"/>
                  </a:cubicBezTo>
                  <a:cubicBezTo>
                    <a:pt x="414" y="6"/>
                    <a:pt x="409" y="6"/>
                    <a:pt x="405" y="7"/>
                  </a:cubicBezTo>
                  <a:cubicBezTo>
                    <a:pt x="412" y="8"/>
                    <a:pt x="420" y="7"/>
                    <a:pt x="427" y="6"/>
                  </a:cubicBezTo>
                  <a:close/>
                  <a:moveTo>
                    <a:pt x="5" y="112"/>
                  </a:moveTo>
                  <a:cubicBezTo>
                    <a:pt x="8" y="111"/>
                    <a:pt x="9" y="110"/>
                    <a:pt x="11" y="110"/>
                  </a:cubicBezTo>
                  <a:cubicBezTo>
                    <a:pt x="11" y="109"/>
                    <a:pt x="12" y="108"/>
                    <a:pt x="13" y="108"/>
                  </a:cubicBezTo>
                  <a:cubicBezTo>
                    <a:pt x="10" y="108"/>
                    <a:pt x="8" y="108"/>
                    <a:pt x="6" y="110"/>
                  </a:cubicBezTo>
                  <a:cubicBezTo>
                    <a:pt x="5" y="111"/>
                    <a:pt x="2" y="111"/>
                    <a:pt x="0" y="111"/>
                  </a:cubicBezTo>
                  <a:cubicBezTo>
                    <a:pt x="1" y="113"/>
                    <a:pt x="3" y="113"/>
                    <a:pt x="5" y="112"/>
                  </a:cubicBezTo>
                  <a:close/>
                  <a:moveTo>
                    <a:pt x="174" y="193"/>
                  </a:moveTo>
                  <a:cubicBezTo>
                    <a:pt x="174" y="193"/>
                    <a:pt x="174" y="193"/>
                    <a:pt x="174" y="192"/>
                  </a:cubicBezTo>
                  <a:cubicBezTo>
                    <a:pt x="176" y="192"/>
                    <a:pt x="177" y="192"/>
                    <a:pt x="179" y="191"/>
                  </a:cubicBezTo>
                  <a:cubicBezTo>
                    <a:pt x="179" y="194"/>
                    <a:pt x="176" y="193"/>
                    <a:pt x="174" y="193"/>
                  </a:cubicBezTo>
                  <a:close/>
                  <a:moveTo>
                    <a:pt x="170" y="195"/>
                  </a:moveTo>
                  <a:cubicBezTo>
                    <a:pt x="169" y="196"/>
                    <a:pt x="169" y="197"/>
                    <a:pt x="168" y="197"/>
                  </a:cubicBezTo>
                  <a:cubicBezTo>
                    <a:pt x="168" y="197"/>
                    <a:pt x="172" y="198"/>
                    <a:pt x="172" y="198"/>
                  </a:cubicBezTo>
                  <a:cubicBezTo>
                    <a:pt x="174" y="196"/>
                    <a:pt x="172" y="195"/>
                    <a:pt x="170" y="195"/>
                  </a:cubicBezTo>
                  <a:close/>
                  <a:moveTo>
                    <a:pt x="203" y="244"/>
                  </a:moveTo>
                  <a:cubicBezTo>
                    <a:pt x="204" y="245"/>
                    <a:pt x="206" y="246"/>
                    <a:pt x="205" y="248"/>
                  </a:cubicBezTo>
                  <a:cubicBezTo>
                    <a:pt x="207" y="248"/>
                    <a:pt x="208" y="248"/>
                    <a:pt x="209" y="246"/>
                  </a:cubicBezTo>
                  <a:cubicBezTo>
                    <a:pt x="209" y="244"/>
                    <a:pt x="208" y="242"/>
                    <a:pt x="207" y="240"/>
                  </a:cubicBezTo>
                  <a:cubicBezTo>
                    <a:pt x="208" y="240"/>
                    <a:pt x="210" y="240"/>
                    <a:pt x="210" y="239"/>
                  </a:cubicBezTo>
                  <a:cubicBezTo>
                    <a:pt x="211" y="238"/>
                    <a:pt x="210" y="237"/>
                    <a:pt x="209" y="237"/>
                  </a:cubicBezTo>
                  <a:cubicBezTo>
                    <a:pt x="210" y="236"/>
                    <a:pt x="211" y="237"/>
                    <a:pt x="213" y="236"/>
                  </a:cubicBezTo>
                  <a:cubicBezTo>
                    <a:pt x="214" y="236"/>
                    <a:pt x="215" y="236"/>
                    <a:pt x="216" y="235"/>
                  </a:cubicBezTo>
                  <a:cubicBezTo>
                    <a:pt x="216" y="235"/>
                    <a:pt x="215" y="233"/>
                    <a:pt x="215" y="233"/>
                  </a:cubicBezTo>
                  <a:cubicBezTo>
                    <a:pt x="216" y="230"/>
                    <a:pt x="218" y="231"/>
                    <a:pt x="216" y="228"/>
                  </a:cubicBezTo>
                  <a:cubicBezTo>
                    <a:pt x="215" y="227"/>
                    <a:pt x="213" y="225"/>
                    <a:pt x="213" y="223"/>
                  </a:cubicBezTo>
                  <a:cubicBezTo>
                    <a:pt x="214" y="223"/>
                    <a:pt x="217" y="224"/>
                    <a:pt x="218" y="223"/>
                  </a:cubicBezTo>
                  <a:cubicBezTo>
                    <a:pt x="219" y="222"/>
                    <a:pt x="219" y="220"/>
                    <a:pt x="218" y="220"/>
                  </a:cubicBezTo>
                  <a:cubicBezTo>
                    <a:pt x="216" y="218"/>
                    <a:pt x="212" y="217"/>
                    <a:pt x="212" y="213"/>
                  </a:cubicBezTo>
                  <a:cubicBezTo>
                    <a:pt x="213" y="212"/>
                    <a:pt x="213" y="210"/>
                    <a:pt x="213" y="209"/>
                  </a:cubicBezTo>
                  <a:cubicBezTo>
                    <a:pt x="214" y="206"/>
                    <a:pt x="210" y="208"/>
                    <a:pt x="212" y="205"/>
                  </a:cubicBezTo>
                  <a:cubicBezTo>
                    <a:pt x="213" y="204"/>
                    <a:pt x="211" y="203"/>
                    <a:pt x="212" y="201"/>
                  </a:cubicBezTo>
                  <a:cubicBezTo>
                    <a:pt x="213" y="200"/>
                    <a:pt x="211" y="199"/>
                    <a:pt x="210" y="198"/>
                  </a:cubicBezTo>
                  <a:cubicBezTo>
                    <a:pt x="211" y="197"/>
                    <a:pt x="212" y="197"/>
                    <a:pt x="212" y="196"/>
                  </a:cubicBezTo>
                  <a:cubicBezTo>
                    <a:pt x="214" y="195"/>
                    <a:pt x="212" y="194"/>
                    <a:pt x="212" y="194"/>
                  </a:cubicBezTo>
                  <a:cubicBezTo>
                    <a:pt x="214" y="193"/>
                    <a:pt x="216" y="191"/>
                    <a:pt x="218" y="190"/>
                  </a:cubicBezTo>
                  <a:cubicBezTo>
                    <a:pt x="219" y="190"/>
                    <a:pt x="219" y="190"/>
                    <a:pt x="220" y="190"/>
                  </a:cubicBezTo>
                  <a:cubicBezTo>
                    <a:pt x="221" y="189"/>
                    <a:pt x="222" y="189"/>
                    <a:pt x="223" y="189"/>
                  </a:cubicBezTo>
                  <a:cubicBezTo>
                    <a:pt x="225" y="189"/>
                    <a:pt x="228" y="190"/>
                    <a:pt x="231" y="190"/>
                  </a:cubicBezTo>
                  <a:cubicBezTo>
                    <a:pt x="230" y="188"/>
                    <a:pt x="232" y="190"/>
                    <a:pt x="232" y="189"/>
                  </a:cubicBezTo>
                  <a:cubicBezTo>
                    <a:pt x="232" y="188"/>
                    <a:pt x="232" y="187"/>
                    <a:pt x="232" y="186"/>
                  </a:cubicBezTo>
                  <a:cubicBezTo>
                    <a:pt x="232" y="185"/>
                    <a:pt x="228" y="184"/>
                    <a:pt x="227" y="184"/>
                  </a:cubicBezTo>
                  <a:cubicBezTo>
                    <a:pt x="229" y="182"/>
                    <a:pt x="230" y="181"/>
                    <a:pt x="232" y="179"/>
                  </a:cubicBezTo>
                  <a:cubicBezTo>
                    <a:pt x="233" y="178"/>
                    <a:pt x="233" y="178"/>
                    <a:pt x="234" y="177"/>
                  </a:cubicBezTo>
                  <a:cubicBezTo>
                    <a:pt x="234" y="177"/>
                    <a:pt x="234" y="176"/>
                    <a:pt x="235" y="175"/>
                  </a:cubicBezTo>
                  <a:cubicBezTo>
                    <a:pt x="236" y="174"/>
                    <a:pt x="235" y="174"/>
                    <a:pt x="235" y="172"/>
                  </a:cubicBezTo>
                  <a:cubicBezTo>
                    <a:pt x="235" y="171"/>
                    <a:pt x="235" y="171"/>
                    <a:pt x="236" y="170"/>
                  </a:cubicBezTo>
                  <a:cubicBezTo>
                    <a:pt x="237" y="170"/>
                    <a:pt x="238" y="170"/>
                    <a:pt x="238" y="169"/>
                  </a:cubicBezTo>
                  <a:cubicBezTo>
                    <a:pt x="237" y="167"/>
                    <a:pt x="236" y="166"/>
                    <a:pt x="235" y="165"/>
                  </a:cubicBezTo>
                  <a:cubicBezTo>
                    <a:pt x="240" y="165"/>
                    <a:pt x="242" y="165"/>
                    <a:pt x="246" y="164"/>
                  </a:cubicBezTo>
                  <a:cubicBezTo>
                    <a:pt x="245" y="163"/>
                    <a:pt x="245" y="162"/>
                    <a:pt x="245" y="161"/>
                  </a:cubicBezTo>
                  <a:cubicBezTo>
                    <a:pt x="247" y="160"/>
                    <a:pt x="249" y="157"/>
                    <a:pt x="252" y="157"/>
                  </a:cubicBezTo>
                  <a:cubicBezTo>
                    <a:pt x="253" y="156"/>
                    <a:pt x="255" y="155"/>
                    <a:pt x="255" y="153"/>
                  </a:cubicBezTo>
                  <a:cubicBezTo>
                    <a:pt x="255" y="153"/>
                    <a:pt x="252" y="151"/>
                    <a:pt x="251" y="151"/>
                  </a:cubicBezTo>
                  <a:cubicBezTo>
                    <a:pt x="252" y="149"/>
                    <a:pt x="253" y="149"/>
                    <a:pt x="254" y="149"/>
                  </a:cubicBezTo>
                  <a:cubicBezTo>
                    <a:pt x="256" y="149"/>
                    <a:pt x="256" y="148"/>
                    <a:pt x="257" y="147"/>
                  </a:cubicBezTo>
                  <a:cubicBezTo>
                    <a:pt x="258" y="145"/>
                    <a:pt x="259" y="145"/>
                    <a:pt x="260" y="145"/>
                  </a:cubicBezTo>
                  <a:cubicBezTo>
                    <a:pt x="262" y="145"/>
                    <a:pt x="263" y="145"/>
                    <a:pt x="263" y="143"/>
                  </a:cubicBezTo>
                  <a:cubicBezTo>
                    <a:pt x="264" y="143"/>
                    <a:pt x="266" y="144"/>
                    <a:pt x="267" y="144"/>
                  </a:cubicBezTo>
                  <a:cubicBezTo>
                    <a:pt x="269" y="145"/>
                    <a:pt x="270" y="146"/>
                    <a:pt x="271" y="144"/>
                  </a:cubicBezTo>
                  <a:cubicBezTo>
                    <a:pt x="273" y="142"/>
                    <a:pt x="271" y="142"/>
                    <a:pt x="271" y="140"/>
                  </a:cubicBezTo>
                  <a:cubicBezTo>
                    <a:pt x="271" y="138"/>
                    <a:pt x="272" y="139"/>
                    <a:pt x="274" y="139"/>
                  </a:cubicBezTo>
                  <a:cubicBezTo>
                    <a:pt x="277" y="139"/>
                    <a:pt x="280" y="139"/>
                    <a:pt x="284" y="139"/>
                  </a:cubicBezTo>
                  <a:cubicBezTo>
                    <a:pt x="285" y="140"/>
                    <a:pt x="287" y="140"/>
                    <a:pt x="289" y="140"/>
                  </a:cubicBezTo>
                  <a:cubicBezTo>
                    <a:pt x="290" y="140"/>
                    <a:pt x="292" y="139"/>
                    <a:pt x="293" y="139"/>
                  </a:cubicBezTo>
                  <a:cubicBezTo>
                    <a:pt x="292" y="138"/>
                    <a:pt x="291" y="138"/>
                    <a:pt x="291" y="137"/>
                  </a:cubicBezTo>
                  <a:cubicBezTo>
                    <a:pt x="292" y="137"/>
                    <a:pt x="293" y="136"/>
                    <a:pt x="294" y="135"/>
                  </a:cubicBezTo>
                  <a:cubicBezTo>
                    <a:pt x="295" y="133"/>
                    <a:pt x="293" y="133"/>
                    <a:pt x="292" y="132"/>
                  </a:cubicBezTo>
                  <a:cubicBezTo>
                    <a:pt x="294" y="132"/>
                    <a:pt x="297" y="132"/>
                    <a:pt x="299" y="132"/>
                  </a:cubicBezTo>
                  <a:cubicBezTo>
                    <a:pt x="300" y="132"/>
                    <a:pt x="301" y="132"/>
                    <a:pt x="302" y="132"/>
                  </a:cubicBezTo>
                  <a:cubicBezTo>
                    <a:pt x="300" y="130"/>
                    <a:pt x="305" y="129"/>
                    <a:pt x="307" y="130"/>
                  </a:cubicBezTo>
                  <a:cubicBezTo>
                    <a:pt x="309" y="130"/>
                    <a:pt x="312" y="133"/>
                    <a:pt x="314" y="135"/>
                  </a:cubicBezTo>
                  <a:cubicBezTo>
                    <a:pt x="315" y="136"/>
                    <a:pt x="315" y="136"/>
                    <a:pt x="316" y="136"/>
                  </a:cubicBezTo>
                  <a:cubicBezTo>
                    <a:pt x="317" y="136"/>
                    <a:pt x="319" y="136"/>
                    <a:pt x="321" y="136"/>
                  </a:cubicBezTo>
                  <a:cubicBezTo>
                    <a:pt x="322" y="136"/>
                    <a:pt x="322" y="138"/>
                    <a:pt x="324" y="137"/>
                  </a:cubicBezTo>
                  <a:cubicBezTo>
                    <a:pt x="325" y="137"/>
                    <a:pt x="327" y="137"/>
                    <a:pt x="328" y="136"/>
                  </a:cubicBezTo>
                  <a:cubicBezTo>
                    <a:pt x="330" y="134"/>
                    <a:pt x="334" y="135"/>
                    <a:pt x="336" y="136"/>
                  </a:cubicBezTo>
                  <a:cubicBezTo>
                    <a:pt x="338" y="136"/>
                    <a:pt x="338" y="137"/>
                    <a:pt x="339" y="137"/>
                  </a:cubicBezTo>
                  <a:cubicBezTo>
                    <a:pt x="342" y="138"/>
                    <a:pt x="342" y="137"/>
                    <a:pt x="343" y="135"/>
                  </a:cubicBezTo>
                  <a:cubicBezTo>
                    <a:pt x="343" y="134"/>
                    <a:pt x="345" y="135"/>
                    <a:pt x="346" y="135"/>
                  </a:cubicBezTo>
                  <a:cubicBezTo>
                    <a:pt x="346" y="135"/>
                    <a:pt x="348" y="133"/>
                    <a:pt x="348" y="132"/>
                  </a:cubicBezTo>
                  <a:cubicBezTo>
                    <a:pt x="347" y="130"/>
                    <a:pt x="348" y="131"/>
                    <a:pt x="348" y="129"/>
                  </a:cubicBezTo>
                  <a:cubicBezTo>
                    <a:pt x="348" y="128"/>
                    <a:pt x="350" y="127"/>
                    <a:pt x="351" y="126"/>
                  </a:cubicBezTo>
                  <a:cubicBezTo>
                    <a:pt x="350" y="126"/>
                    <a:pt x="350" y="126"/>
                    <a:pt x="350" y="126"/>
                  </a:cubicBezTo>
                  <a:cubicBezTo>
                    <a:pt x="350" y="124"/>
                    <a:pt x="353" y="124"/>
                    <a:pt x="354" y="123"/>
                  </a:cubicBezTo>
                  <a:cubicBezTo>
                    <a:pt x="355" y="122"/>
                    <a:pt x="355" y="122"/>
                    <a:pt x="356" y="122"/>
                  </a:cubicBezTo>
                  <a:cubicBezTo>
                    <a:pt x="357" y="122"/>
                    <a:pt x="358" y="121"/>
                    <a:pt x="359" y="122"/>
                  </a:cubicBezTo>
                  <a:cubicBezTo>
                    <a:pt x="360" y="123"/>
                    <a:pt x="361" y="123"/>
                    <a:pt x="362" y="123"/>
                  </a:cubicBezTo>
                  <a:cubicBezTo>
                    <a:pt x="363" y="122"/>
                    <a:pt x="363" y="121"/>
                    <a:pt x="364" y="122"/>
                  </a:cubicBezTo>
                  <a:cubicBezTo>
                    <a:pt x="365" y="122"/>
                    <a:pt x="367" y="121"/>
                    <a:pt x="367" y="120"/>
                  </a:cubicBezTo>
                  <a:cubicBezTo>
                    <a:pt x="369" y="120"/>
                    <a:pt x="370" y="120"/>
                    <a:pt x="371" y="120"/>
                  </a:cubicBezTo>
                  <a:cubicBezTo>
                    <a:pt x="371" y="125"/>
                    <a:pt x="380" y="123"/>
                    <a:pt x="382" y="124"/>
                  </a:cubicBezTo>
                  <a:cubicBezTo>
                    <a:pt x="383" y="125"/>
                    <a:pt x="384" y="128"/>
                    <a:pt x="382" y="129"/>
                  </a:cubicBezTo>
                  <a:cubicBezTo>
                    <a:pt x="380" y="129"/>
                    <a:pt x="376" y="130"/>
                    <a:pt x="379" y="132"/>
                  </a:cubicBezTo>
                  <a:cubicBezTo>
                    <a:pt x="380" y="132"/>
                    <a:pt x="383" y="133"/>
                    <a:pt x="383" y="132"/>
                  </a:cubicBezTo>
                  <a:cubicBezTo>
                    <a:pt x="383" y="132"/>
                    <a:pt x="383" y="130"/>
                    <a:pt x="383" y="130"/>
                  </a:cubicBezTo>
                  <a:cubicBezTo>
                    <a:pt x="386" y="129"/>
                    <a:pt x="388" y="128"/>
                    <a:pt x="391" y="127"/>
                  </a:cubicBezTo>
                  <a:cubicBezTo>
                    <a:pt x="391" y="127"/>
                    <a:pt x="392" y="127"/>
                    <a:pt x="392" y="127"/>
                  </a:cubicBezTo>
                  <a:cubicBezTo>
                    <a:pt x="393" y="127"/>
                    <a:pt x="392" y="126"/>
                    <a:pt x="393" y="126"/>
                  </a:cubicBezTo>
                  <a:cubicBezTo>
                    <a:pt x="394" y="126"/>
                    <a:pt x="395" y="127"/>
                    <a:pt x="396" y="127"/>
                  </a:cubicBezTo>
                  <a:cubicBezTo>
                    <a:pt x="398" y="127"/>
                    <a:pt x="402" y="127"/>
                    <a:pt x="399" y="124"/>
                  </a:cubicBezTo>
                  <a:cubicBezTo>
                    <a:pt x="398" y="124"/>
                    <a:pt x="397" y="124"/>
                    <a:pt x="395" y="124"/>
                  </a:cubicBezTo>
                  <a:cubicBezTo>
                    <a:pt x="395" y="124"/>
                    <a:pt x="395" y="125"/>
                    <a:pt x="395" y="126"/>
                  </a:cubicBezTo>
                  <a:cubicBezTo>
                    <a:pt x="395" y="123"/>
                    <a:pt x="395" y="123"/>
                    <a:pt x="392" y="123"/>
                  </a:cubicBezTo>
                  <a:cubicBezTo>
                    <a:pt x="393" y="124"/>
                    <a:pt x="393" y="125"/>
                    <a:pt x="392" y="125"/>
                  </a:cubicBezTo>
                  <a:cubicBezTo>
                    <a:pt x="392" y="125"/>
                    <a:pt x="392" y="125"/>
                    <a:pt x="392" y="124"/>
                  </a:cubicBezTo>
                  <a:cubicBezTo>
                    <a:pt x="391" y="125"/>
                    <a:pt x="390" y="125"/>
                    <a:pt x="390" y="125"/>
                  </a:cubicBezTo>
                  <a:cubicBezTo>
                    <a:pt x="390" y="125"/>
                    <a:pt x="390" y="125"/>
                    <a:pt x="390" y="124"/>
                  </a:cubicBezTo>
                  <a:cubicBezTo>
                    <a:pt x="388" y="125"/>
                    <a:pt x="387" y="124"/>
                    <a:pt x="385" y="125"/>
                  </a:cubicBezTo>
                  <a:cubicBezTo>
                    <a:pt x="385" y="124"/>
                    <a:pt x="386" y="124"/>
                    <a:pt x="388" y="123"/>
                  </a:cubicBezTo>
                  <a:cubicBezTo>
                    <a:pt x="386" y="123"/>
                    <a:pt x="385" y="123"/>
                    <a:pt x="384" y="123"/>
                  </a:cubicBezTo>
                  <a:cubicBezTo>
                    <a:pt x="385" y="122"/>
                    <a:pt x="386" y="122"/>
                    <a:pt x="387" y="122"/>
                  </a:cubicBezTo>
                  <a:cubicBezTo>
                    <a:pt x="384" y="121"/>
                    <a:pt x="380" y="120"/>
                    <a:pt x="376" y="120"/>
                  </a:cubicBezTo>
                  <a:cubicBezTo>
                    <a:pt x="376" y="120"/>
                    <a:pt x="377" y="120"/>
                    <a:pt x="378" y="120"/>
                  </a:cubicBezTo>
                  <a:cubicBezTo>
                    <a:pt x="377" y="120"/>
                    <a:pt x="377" y="119"/>
                    <a:pt x="376" y="119"/>
                  </a:cubicBezTo>
                  <a:cubicBezTo>
                    <a:pt x="382" y="119"/>
                    <a:pt x="388" y="120"/>
                    <a:pt x="394" y="120"/>
                  </a:cubicBezTo>
                  <a:cubicBezTo>
                    <a:pt x="394" y="120"/>
                    <a:pt x="394" y="119"/>
                    <a:pt x="393" y="119"/>
                  </a:cubicBezTo>
                  <a:cubicBezTo>
                    <a:pt x="396" y="119"/>
                    <a:pt x="399" y="118"/>
                    <a:pt x="402" y="118"/>
                  </a:cubicBezTo>
                  <a:cubicBezTo>
                    <a:pt x="400" y="117"/>
                    <a:pt x="398" y="116"/>
                    <a:pt x="396" y="115"/>
                  </a:cubicBezTo>
                  <a:cubicBezTo>
                    <a:pt x="395" y="115"/>
                    <a:pt x="393" y="116"/>
                    <a:pt x="392" y="114"/>
                  </a:cubicBezTo>
                  <a:cubicBezTo>
                    <a:pt x="392" y="114"/>
                    <a:pt x="392" y="114"/>
                    <a:pt x="393" y="114"/>
                  </a:cubicBezTo>
                  <a:cubicBezTo>
                    <a:pt x="390" y="114"/>
                    <a:pt x="389" y="113"/>
                    <a:pt x="388" y="115"/>
                  </a:cubicBezTo>
                  <a:cubicBezTo>
                    <a:pt x="388" y="114"/>
                    <a:pt x="388" y="113"/>
                    <a:pt x="388" y="112"/>
                  </a:cubicBezTo>
                  <a:cubicBezTo>
                    <a:pt x="386" y="113"/>
                    <a:pt x="384" y="115"/>
                    <a:pt x="383" y="112"/>
                  </a:cubicBezTo>
                  <a:cubicBezTo>
                    <a:pt x="383" y="112"/>
                    <a:pt x="384" y="112"/>
                    <a:pt x="384" y="112"/>
                  </a:cubicBezTo>
                  <a:cubicBezTo>
                    <a:pt x="383" y="111"/>
                    <a:pt x="379" y="110"/>
                    <a:pt x="378" y="112"/>
                  </a:cubicBezTo>
                  <a:cubicBezTo>
                    <a:pt x="377" y="113"/>
                    <a:pt x="377" y="113"/>
                    <a:pt x="376" y="114"/>
                  </a:cubicBezTo>
                  <a:cubicBezTo>
                    <a:pt x="376" y="114"/>
                    <a:pt x="375" y="114"/>
                    <a:pt x="375" y="114"/>
                  </a:cubicBezTo>
                  <a:cubicBezTo>
                    <a:pt x="374" y="116"/>
                    <a:pt x="374" y="116"/>
                    <a:pt x="376" y="116"/>
                  </a:cubicBezTo>
                  <a:cubicBezTo>
                    <a:pt x="374" y="116"/>
                    <a:pt x="371" y="116"/>
                    <a:pt x="369" y="116"/>
                  </a:cubicBezTo>
                  <a:cubicBezTo>
                    <a:pt x="371" y="116"/>
                    <a:pt x="373" y="115"/>
                    <a:pt x="374" y="114"/>
                  </a:cubicBezTo>
                  <a:cubicBezTo>
                    <a:pt x="371" y="114"/>
                    <a:pt x="369" y="115"/>
                    <a:pt x="366" y="115"/>
                  </a:cubicBezTo>
                  <a:cubicBezTo>
                    <a:pt x="367" y="115"/>
                    <a:pt x="369" y="114"/>
                    <a:pt x="370" y="113"/>
                  </a:cubicBezTo>
                  <a:cubicBezTo>
                    <a:pt x="370" y="113"/>
                    <a:pt x="369" y="113"/>
                    <a:pt x="368" y="112"/>
                  </a:cubicBezTo>
                  <a:cubicBezTo>
                    <a:pt x="370" y="112"/>
                    <a:pt x="372" y="113"/>
                    <a:pt x="373" y="112"/>
                  </a:cubicBezTo>
                  <a:cubicBezTo>
                    <a:pt x="374" y="112"/>
                    <a:pt x="375" y="111"/>
                    <a:pt x="376" y="111"/>
                  </a:cubicBezTo>
                  <a:cubicBezTo>
                    <a:pt x="374" y="109"/>
                    <a:pt x="370" y="110"/>
                    <a:pt x="367" y="110"/>
                  </a:cubicBezTo>
                  <a:cubicBezTo>
                    <a:pt x="368" y="109"/>
                    <a:pt x="368" y="109"/>
                    <a:pt x="368" y="108"/>
                  </a:cubicBezTo>
                  <a:cubicBezTo>
                    <a:pt x="367" y="108"/>
                    <a:pt x="366" y="109"/>
                    <a:pt x="365" y="109"/>
                  </a:cubicBezTo>
                  <a:cubicBezTo>
                    <a:pt x="365" y="110"/>
                    <a:pt x="363" y="110"/>
                    <a:pt x="362" y="110"/>
                  </a:cubicBezTo>
                  <a:cubicBezTo>
                    <a:pt x="362" y="110"/>
                    <a:pt x="362" y="110"/>
                    <a:pt x="363" y="111"/>
                  </a:cubicBezTo>
                  <a:cubicBezTo>
                    <a:pt x="363" y="111"/>
                    <a:pt x="365" y="111"/>
                    <a:pt x="366" y="111"/>
                  </a:cubicBezTo>
                  <a:cubicBezTo>
                    <a:pt x="366" y="111"/>
                    <a:pt x="367" y="112"/>
                    <a:pt x="367" y="113"/>
                  </a:cubicBezTo>
                  <a:cubicBezTo>
                    <a:pt x="365" y="113"/>
                    <a:pt x="362" y="112"/>
                    <a:pt x="361" y="113"/>
                  </a:cubicBezTo>
                  <a:cubicBezTo>
                    <a:pt x="362" y="114"/>
                    <a:pt x="362" y="115"/>
                    <a:pt x="363" y="115"/>
                  </a:cubicBezTo>
                  <a:cubicBezTo>
                    <a:pt x="362" y="115"/>
                    <a:pt x="361" y="115"/>
                    <a:pt x="360" y="115"/>
                  </a:cubicBezTo>
                  <a:cubicBezTo>
                    <a:pt x="360" y="116"/>
                    <a:pt x="360" y="116"/>
                    <a:pt x="361" y="117"/>
                  </a:cubicBezTo>
                  <a:cubicBezTo>
                    <a:pt x="360" y="116"/>
                    <a:pt x="359" y="116"/>
                    <a:pt x="358" y="117"/>
                  </a:cubicBezTo>
                  <a:cubicBezTo>
                    <a:pt x="357" y="118"/>
                    <a:pt x="356" y="118"/>
                    <a:pt x="355" y="118"/>
                  </a:cubicBezTo>
                  <a:cubicBezTo>
                    <a:pt x="356" y="115"/>
                    <a:pt x="356" y="115"/>
                    <a:pt x="354" y="114"/>
                  </a:cubicBezTo>
                  <a:cubicBezTo>
                    <a:pt x="356" y="114"/>
                    <a:pt x="358" y="114"/>
                    <a:pt x="358" y="111"/>
                  </a:cubicBezTo>
                  <a:cubicBezTo>
                    <a:pt x="355" y="111"/>
                    <a:pt x="353" y="112"/>
                    <a:pt x="351" y="114"/>
                  </a:cubicBezTo>
                  <a:cubicBezTo>
                    <a:pt x="350" y="115"/>
                    <a:pt x="351" y="115"/>
                    <a:pt x="349" y="116"/>
                  </a:cubicBezTo>
                  <a:cubicBezTo>
                    <a:pt x="347" y="116"/>
                    <a:pt x="346" y="117"/>
                    <a:pt x="345" y="118"/>
                  </a:cubicBezTo>
                  <a:cubicBezTo>
                    <a:pt x="346" y="118"/>
                    <a:pt x="347" y="119"/>
                    <a:pt x="346" y="119"/>
                  </a:cubicBezTo>
                  <a:cubicBezTo>
                    <a:pt x="344" y="120"/>
                    <a:pt x="343" y="120"/>
                    <a:pt x="341" y="120"/>
                  </a:cubicBezTo>
                  <a:cubicBezTo>
                    <a:pt x="339" y="121"/>
                    <a:pt x="340" y="119"/>
                    <a:pt x="341" y="118"/>
                  </a:cubicBezTo>
                  <a:cubicBezTo>
                    <a:pt x="342" y="118"/>
                    <a:pt x="343" y="117"/>
                    <a:pt x="344" y="116"/>
                  </a:cubicBezTo>
                  <a:cubicBezTo>
                    <a:pt x="343" y="116"/>
                    <a:pt x="342" y="116"/>
                    <a:pt x="341" y="116"/>
                  </a:cubicBezTo>
                  <a:cubicBezTo>
                    <a:pt x="341" y="115"/>
                    <a:pt x="343" y="115"/>
                    <a:pt x="345" y="114"/>
                  </a:cubicBezTo>
                  <a:cubicBezTo>
                    <a:pt x="345" y="114"/>
                    <a:pt x="346" y="114"/>
                    <a:pt x="347" y="114"/>
                  </a:cubicBezTo>
                  <a:cubicBezTo>
                    <a:pt x="347" y="114"/>
                    <a:pt x="347" y="113"/>
                    <a:pt x="348" y="112"/>
                  </a:cubicBezTo>
                  <a:cubicBezTo>
                    <a:pt x="348" y="112"/>
                    <a:pt x="349" y="112"/>
                    <a:pt x="349" y="112"/>
                  </a:cubicBezTo>
                  <a:cubicBezTo>
                    <a:pt x="350" y="112"/>
                    <a:pt x="349" y="111"/>
                    <a:pt x="350" y="111"/>
                  </a:cubicBezTo>
                  <a:cubicBezTo>
                    <a:pt x="351" y="110"/>
                    <a:pt x="352" y="110"/>
                    <a:pt x="353" y="110"/>
                  </a:cubicBezTo>
                  <a:cubicBezTo>
                    <a:pt x="352" y="110"/>
                    <a:pt x="351" y="110"/>
                    <a:pt x="350" y="110"/>
                  </a:cubicBezTo>
                  <a:cubicBezTo>
                    <a:pt x="351" y="109"/>
                    <a:pt x="351" y="109"/>
                    <a:pt x="351" y="108"/>
                  </a:cubicBezTo>
                  <a:cubicBezTo>
                    <a:pt x="349" y="108"/>
                    <a:pt x="348" y="108"/>
                    <a:pt x="347" y="110"/>
                  </a:cubicBezTo>
                  <a:cubicBezTo>
                    <a:pt x="346" y="108"/>
                    <a:pt x="345" y="109"/>
                    <a:pt x="344" y="110"/>
                  </a:cubicBezTo>
                  <a:cubicBezTo>
                    <a:pt x="345" y="110"/>
                    <a:pt x="346" y="109"/>
                    <a:pt x="346" y="111"/>
                  </a:cubicBezTo>
                  <a:cubicBezTo>
                    <a:pt x="345" y="111"/>
                    <a:pt x="345" y="111"/>
                    <a:pt x="344" y="111"/>
                  </a:cubicBezTo>
                  <a:cubicBezTo>
                    <a:pt x="344" y="111"/>
                    <a:pt x="344" y="112"/>
                    <a:pt x="345" y="112"/>
                  </a:cubicBezTo>
                  <a:cubicBezTo>
                    <a:pt x="344" y="112"/>
                    <a:pt x="343" y="113"/>
                    <a:pt x="343" y="113"/>
                  </a:cubicBezTo>
                  <a:cubicBezTo>
                    <a:pt x="343" y="112"/>
                    <a:pt x="343" y="111"/>
                    <a:pt x="343" y="111"/>
                  </a:cubicBezTo>
                  <a:cubicBezTo>
                    <a:pt x="342" y="112"/>
                    <a:pt x="341" y="111"/>
                    <a:pt x="340" y="110"/>
                  </a:cubicBezTo>
                  <a:cubicBezTo>
                    <a:pt x="341" y="111"/>
                    <a:pt x="341" y="112"/>
                    <a:pt x="341" y="113"/>
                  </a:cubicBezTo>
                  <a:cubicBezTo>
                    <a:pt x="340" y="112"/>
                    <a:pt x="339" y="111"/>
                    <a:pt x="338" y="110"/>
                  </a:cubicBezTo>
                  <a:cubicBezTo>
                    <a:pt x="338" y="110"/>
                    <a:pt x="338" y="111"/>
                    <a:pt x="338" y="111"/>
                  </a:cubicBezTo>
                  <a:cubicBezTo>
                    <a:pt x="338" y="111"/>
                    <a:pt x="337" y="111"/>
                    <a:pt x="337" y="111"/>
                  </a:cubicBezTo>
                  <a:cubicBezTo>
                    <a:pt x="337" y="111"/>
                    <a:pt x="337" y="112"/>
                    <a:pt x="337" y="112"/>
                  </a:cubicBezTo>
                  <a:cubicBezTo>
                    <a:pt x="335" y="112"/>
                    <a:pt x="334" y="110"/>
                    <a:pt x="333" y="112"/>
                  </a:cubicBezTo>
                  <a:cubicBezTo>
                    <a:pt x="334" y="113"/>
                    <a:pt x="336" y="113"/>
                    <a:pt x="337" y="113"/>
                  </a:cubicBezTo>
                  <a:cubicBezTo>
                    <a:pt x="338" y="114"/>
                    <a:pt x="338" y="114"/>
                    <a:pt x="338" y="115"/>
                  </a:cubicBezTo>
                  <a:cubicBezTo>
                    <a:pt x="337" y="115"/>
                    <a:pt x="335" y="113"/>
                    <a:pt x="334" y="113"/>
                  </a:cubicBezTo>
                  <a:cubicBezTo>
                    <a:pt x="332" y="114"/>
                    <a:pt x="333" y="116"/>
                    <a:pt x="334" y="117"/>
                  </a:cubicBezTo>
                  <a:cubicBezTo>
                    <a:pt x="332" y="117"/>
                    <a:pt x="331" y="117"/>
                    <a:pt x="329" y="115"/>
                  </a:cubicBezTo>
                  <a:cubicBezTo>
                    <a:pt x="330" y="115"/>
                    <a:pt x="331" y="115"/>
                    <a:pt x="332" y="115"/>
                  </a:cubicBezTo>
                  <a:cubicBezTo>
                    <a:pt x="332" y="112"/>
                    <a:pt x="329" y="115"/>
                    <a:pt x="329" y="113"/>
                  </a:cubicBezTo>
                  <a:cubicBezTo>
                    <a:pt x="328" y="111"/>
                    <a:pt x="326" y="113"/>
                    <a:pt x="327" y="114"/>
                  </a:cubicBezTo>
                  <a:cubicBezTo>
                    <a:pt x="327" y="114"/>
                    <a:pt x="325" y="115"/>
                    <a:pt x="324" y="115"/>
                  </a:cubicBezTo>
                  <a:cubicBezTo>
                    <a:pt x="326" y="115"/>
                    <a:pt x="327" y="115"/>
                    <a:pt x="327" y="117"/>
                  </a:cubicBezTo>
                  <a:cubicBezTo>
                    <a:pt x="327" y="117"/>
                    <a:pt x="325" y="117"/>
                    <a:pt x="324" y="117"/>
                  </a:cubicBezTo>
                  <a:cubicBezTo>
                    <a:pt x="325" y="118"/>
                    <a:pt x="325" y="118"/>
                    <a:pt x="325" y="119"/>
                  </a:cubicBezTo>
                  <a:cubicBezTo>
                    <a:pt x="324" y="119"/>
                    <a:pt x="324" y="119"/>
                    <a:pt x="323" y="119"/>
                  </a:cubicBezTo>
                  <a:cubicBezTo>
                    <a:pt x="323" y="119"/>
                    <a:pt x="324" y="119"/>
                    <a:pt x="324" y="119"/>
                  </a:cubicBezTo>
                  <a:cubicBezTo>
                    <a:pt x="324" y="120"/>
                    <a:pt x="323" y="120"/>
                    <a:pt x="322" y="120"/>
                  </a:cubicBezTo>
                  <a:cubicBezTo>
                    <a:pt x="323" y="120"/>
                    <a:pt x="324" y="121"/>
                    <a:pt x="325" y="122"/>
                  </a:cubicBezTo>
                  <a:cubicBezTo>
                    <a:pt x="324" y="122"/>
                    <a:pt x="323" y="122"/>
                    <a:pt x="321" y="122"/>
                  </a:cubicBezTo>
                  <a:cubicBezTo>
                    <a:pt x="321" y="122"/>
                    <a:pt x="321" y="121"/>
                    <a:pt x="320" y="121"/>
                  </a:cubicBezTo>
                  <a:cubicBezTo>
                    <a:pt x="318" y="120"/>
                    <a:pt x="315" y="120"/>
                    <a:pt x="313" y="120"/>
                  </a:cubicBezTo>
                  <a:cubicBezTo>
                    <a:pt x="314" y="118"/>
                    <a:pt x="319" y="119"/>
                    <a:pt x="321" y="118"/>
                  </a:cubicBezTo>
                  <a:cubicBezTo>
                    <a:pt x="323" y="117"/>
                    <a:pt x="321" y="116"/>
                    <a:pt x="322" y="115"/>
                  </a:cubicBezTo>
                  <a:cubicBezTo>
                    <a:pt x="322" y="114"/>
                    <a:pt x="325" y="113"/>
                    <a:pt x="325" y="112"/>
                  </a:cubicBezTo>
                  <a:cubicBezTo>
                    <a:pt x="324" y="112"/>
                    <a:pt x="322" y="112"/>
                    <a:pt x="321" y="112"/>
                  </a:cubicBezTo>
                  <a:cubicBezTo>
                    <a:pt x="321" y="113"/>
                    <a:pt x="321" y="113"/>
                    <a:pt x="321" y="114"/>
                  </a:cubicBezTo>
                  <a:cubicBezTo>
                    <a:pt x="320" y="113"/>
                    <a:pt x="319" y="113"/>
                    <a:pt x="318" y="112"/>
                  </a:cubicBezTo>
                  <a:cubicBezTo>
                    <a:pt x="318" y="115"/>
                    <a:pt x="312" y="114"/>
                    <a:pt x="310" y="114"/>
                  </a:cubicBezTo>
                  <a:cubicBezTo>
                    <a:pt x="311" y="114"/>
                    <a:pt x="312" y="114"/>
                    <a:pt x="313" y="115"/>
                  </a:cubicBezTo>
                  <a:cubicBezTo>
                    <a:pt x="312" y="115"/>
                    <a:pt x="312" y="116"/>
                    <a:pt x="311" y="116"/>
                  </a:cubicBezTo>
                  <a:cubicBezTo>
                    <a:pt x="311" y="116"/>
                    <a:pt x="312" y="117"/>
                    <a:pt x="313" y="116"/>
                  </a:cubicBezTo>
                  <a:cubicBezTo>
                    <a:pt x="313" y="116"/>
                    <a:pt x="313" y="115"/>
                    <a:pt x="314" y="115"/>
                  </a:cubicBezTo>
                  <a:cubicBezTo>
                    <a:pt x="314" y="115"/>
                    <a:pt x="314" y="116"/>
                    <a:pt x="314" y="116"/>
                  </a:cubicBezTo>
                  <a:cubicBezTo>
                    <a:pt x="315" y="116"/>
                    <a:pt x="316" y="115"/>
                    <a:pt x="316" y="115"/>
                  </a:cubicBezTo>
                  <a:cubicBezTo>
                    <a:pt x="316" y="115"/>
                    <a:pt x="316" y="116"/>
                    <a:pt x="316" y="116"/>
                  </a:cubicBezTo>
                  <a:cubicBezTo>
                    <a:pt x="317" y="114"/>
                    <a:pt x="319" y="115"/>
                    <a:pt x="321" y="115"/>
                  </a:cubicBezTo>
                  <a:cubicBezTo>
                    <a:pt x="320" y="115"/>
                    <a:pt x="320" y="116"/>
                    <a:pt x="319" y="116"/>
                  </a:cubicBezTo>
                  <a:cubicBezTo>
                    <a:pt x="320" y="117"/>
                    <a:pt x="320" y="117"/>
                    <a:pt x="321" y="117"/>
                  </a:cubicBezTo>
                  <a:cubicBezTo>
                    <a:pt x="318" y="118"/>
                    <a:pt x="313" y="116"/>
                    <a:pt x="312" y="119"/>
                  </a:cubicBezTo>
                  <a:cubicBezTo>
                    <a:pt x="312" y="117"/>
                    <a:pt x="310" y="118"/>
                    <a:pt x="310" y="118"/>
                  </a:cubicBezTo>
                  <a:cubicBezTo>
                    <a:pt x="309" y="119"/>
                    <a:pt x="308" y="120"/>
                    <a:pt x="307" y="119"/>
                  </a:cubicBezTo>
                  <a:cubicBezTo>
                    <a:pt x="306" y="119"/>
                    <a:pt x="307" y="117"/>
                    <a:pt x="305" y="118"/>
                  </a:cubicBezTo>
                  <a:cubicBezTo>
                    <a:pt x="304" y="118"/>
                    <a:pt x="303" y="119"/>
                    <a:pt x="302" y="119"/>
                  </a:cubicBezTo>
                  <a:cubicBezTo>
                    <a:pt x="303" y="119"/>
                    <a:pt x="304" y="119"/>
                    <a:pt x="305" y="119"/>
                  </a:cubicBezTo>
                  <a:cubicBezTo>
                    <a:pt x="305" y="120"/>
                    <a:pt x="305" y="120"/>
                    <a:pt x="305" y="121"/>
                  </a:cubicBezTo>
                  <a:cubicBezTo>
                    <a:pt x="307" y="121"/>
                    <a:pt x="309" y="121"/>
                    <a:pt x="311" y="120"/>
                  </a:cubicBezTo>
                  <a:cubicBezTo>
                    <a:pt x="311" y="121"/>
                    <a:pt x="310" y="121"/>
                    <a:pt x="309" y="121"/>
                  </a:cubicBezTo>
                  <a:cubicBezTo>
                    <a:pt x="310" y="121"/>
                    <a:pt x="311" y="122"/>
                    <a:pt x="311" y="122"/>
                  </a:cubicBezTo>
                  <a:cubicBezTo>
                    <a:pt x="311" y="122"/>
                    <a:pt x="310" y="122"/>
                    <a:pt x="309" y="122"/>
                  </a:cubicBezTo>
                  <a:cubicBezTo>
                    <a:pt x="309" y="122"/>
                    <a:pt x="310" y="123"/>
                    <a:pt x="310" y="123"/>
                  </a:cubicBezTo>
                  <a:cubicBezTo>
                    <a:pt x="310" y="123"/>
                    <a:pt x="309" y="123"/>
                    <a:pt x="309" y="123"/>
                  </a:cubicBezTo>
                  <a:cubicBezTo>
                    <a:pt x="310" y="123"/>
                    <a:pt x="311" y="124"/>
                    <a:pt x="312" y="124"/>
                  </a:cubicBezTo>
                  <a:cubicBezTo>
                    <a:pt x="308" y="123"/>
                    <a:pt x="306" y="121"/>
                    <a:pt x="302" y="122"/>
                  </a:cubicBezTo>
                  <a:cubicBezTo>
                    <a:pt x="303" y="123"/>
                    <a:pt x="304" y="123"/>
                    <a:pt x="302" y="124"/>
                  </a:cubicBezTo>
                  <a:cubicBezTo>
                    <a:pt x="303" y="123"/>
                    <a:pt x="302" y="123"/>
                    <a:pt x="301" y="123"/>
                  </a:cubicBezTo>
                  <a:cubicBezTo>
                    <a:pt x="301" y="123"/>
                    <a:pt x="301" y="124"/>
                    <a:pt x="301" y="124"/>
                  </a:cubicBezTo>
                  <a:cubicBezTo>
                    <a:pt x="301" y="123"/>
                    <a:pt x="300" y="123"/>
                    <a:pt x="299" y="123"/>
                  </a:cubicBezTo>
                  <a:cubicBezTo>
                    <a:pt x="299" y="125"/>
                    <a:pt x="297" y="124"/>
                    <a:pt x="296" y="124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6" y="125"/>
                    <a:pt x="295" y="125"/>
                    <a:pt x="295" y="125"/>
                  </a:cubicBezTo>
                  <a:cubicBezTo>
                    <a:pt x="296" y="126"/>
                    <a:pt x="297" y="126"/>
                    <a:pt x="299" y="127"/>
                  </a:cubicBezTo>
                  <a:cubicBezTo>
                    <a:pt x="295" y="127"/>
                    <a:pt x="294" y="129"/>
                    <a:pt x="290" y="129"/>
                  </a:cubicBezTo>
                  <a:cubicBezTo>
                    <a:pt x="292" y="129"/>
                    <a:pt x="293" y="128"/>
                    <a:pt x="294" y="127"/>
                  </a:cubicBezTo>
                  <a:cubicBezTo>
                    <a:pt x="293" y="126"/>
                    <a:pt x="298" y="122"/>
                    <a:pt x="293" y="121"/>
                  </a:cubicBezTo>
                  <a:cubicBezTo>
                    <a:pt x="293" y="124"/>
                    <a:pt x="292" y="123"/>
                    <a:pt x="291" y="122"/>
                  </a:cubicBezTo>
                  <a:cubicBezTo>
                    <a:pt x="291" y="123"/>
                    <a:pt x="291" y="123"/>
                    <a:pt x="291" y="124"/>
                  </a:cubicBezTo>
                  <a:cubicBezTo>
                    <a:pt x="291" y="124"/>
                    <a:pt x="290" y="123"/>
                    <a:pt x="290" y="123"/>
                  </a:cubicBezTo>
                  <a:cubicBezTo>
                    <a:pt x="289" y="126"/>
                    <a:pt x="289" y="125"/>
                    <a:pt x="292" y="127"/>
                  </a:cubicBezTo>
                  <a:cubicBezTo>
                    <a:pt x="291" y="127"/>
                    <a:pt x="289" y="126"/>
                    <a:pt x="288" y="126"/>
                  </a:cubicBezTo>
                  <a:cubicBezTo>
                    <a:pt x="287" y="126"/>
                    <a:pt x="288" y="129"/>
                    <a:pt x="286" y="128"/>
                  </a:cubicBezTo>
                  <a:cubicBezTo>
                    <a:pt x="287" y="127"/>
                    <a:pt x="287" y="126"/>
                    <a:pt x="288" y="124"/>
                  </a:cubicBezTo>
                  <a:cubicBezTo>
                    <a:pt x="286" y="124"/>
                    <a:pt x="284" y="124"/>
                    <a:pt x="282" y="124"/>
                  </a:cubicBezTo>
                  <a:cubicBezTo>
                    <a:pt x="284" y="123"/>
                    <a:pt x="286" y="123"/>
                    <a:pt x="287" y="122"/>
                  </a:cubicBezTo>
                  <a:cubicBezTo>
                    <a:pt x="286" y="122"/>
                    <a:pt x="286" y="121"/>
                    <a:pt x="286" y="120"/>
                  </a:cubicBezTo>
                  <a:cubicBezTo>
                    <a:pt x="286" y="121"/>
                    <a:pt x="284" y="123"/>
                    <a:pt x="284" y="122"/>
                  </a:cubicBezTo>
                  <a:cubicBezTo>
                    <a:pt x="284" y="121"/>
                    <a:pt x="282" y="119"/>
                    <a:pt x="282" y="121"/>
                  </a:cubicBezTo>
                  <a:cubicBezTo>
                    <a:pt x="281" y="123"/>
                    <a:pt x="278" y="121"/>
                    <a:pt x="277" y="123"/>
                  </a:cubicBezTo>
                  <a:cubicBezTo>
                    <a:pt x="278" y="123"/>
                    <a:pt x="283" y="123"/>
                    <a:pt x="280" y="126"/>
                  </a:cubicBezTo>
                  <a:cubicBezTo>
                    <a:pt x="281" y="126"/>
                    <a:pt x="282" y="126"/>
                    <a:pt x="283" y="127"/>
                  </a:cubicBezTo>
                  <a:cubicBezTo>
                    <a:pt x="282" y="127"/>
                    <a:pt x="281" y="127"/>
                    <a:pt x="280" y="127"/>
                  </a:cubicBezTo>
                  <a:cubicBezTo>
                    <a:pt x="281" y="127"/>
                    <a:pt x="284" y="128"/>
                    <a:pt x="284" y="128"/>
                  </a:cubicBezTo>
                  <a:cubicBezTo>
                    <a:pt x="285" y="130"/>
                    <a:pt x="285" y="130"/>
                    <a:pt x="287" y="131"/>
                  </a:cubicBezTo>
                  <a:cubicBezTo>
                    <a:pt x="285" y="131"/>
                    <a:pt x="284" y="132"/>
                    <a:pt x="283" y="130"/>
                  </a:cubicBezTo>
                  <a:cubicBezTo>
                    <a:pt x="283" y="129"/>
                    <a:pt x="282" y="129"/>
                    <a:pt x="281" y="128"/>
                  </a:cubicBezTo>
                  <a:cubicBezTo>
                    <a:pt x="280" y="128"/>
                    <a:pt x="278" y="127"/>
                    <a:pt x="277" y="128"/>
                  </a:cubicBezTo>
                  <a:cubicBezTo>
                    <a:pt x="277" y="129"/>
                    <a:pt x="279" y="129"/>
                    <a:pt x="279" y="130"/>
                  </a:cubicBezTo>
                  <a:cubicBezTo>
                    <a:pt x="278" y="130"/>
                    <a:pt x="277" y="129"/>
                    <a:pt x="276" y="130"/>
                  </a:cubicBezTo>
                  <a:cubicBezTo>
                    <a:pt x="276" y="129"/>
                    <a:pt x="276" y="128"/>
                    <a:pt x="275" y="127"/>
                  </a:cubicBezTo>
                  <a:cubicBezTo>
                    <a:pt x="278" y="127"/>
                    <a:pt x="280" y="127"/>
                    <a:pt x="277" y="124"/>
                  </a:cubicBezTo>
                  <a:cubicBezTo>
                    <a:pt x="277" y="125"/>
                    <a:pt x="277" y="125"/>
                    <a:pt x="277" y="126"/>
                  </a:cubicBezTo>
                  <a:cubicBezTo>
                    <a:pt x="277" y="126"/>
                    <a:pt x="275" y="125"/>
                    <a:pt x="275" y="124"/>
                  </a:cubicBezTo>
                  <a:cubicBezTo>
                    <a:pt x="275" y="125"/>
                    <a:pt x="275" y="125"/>
                    <a:pt x="275" y="126"/>
                  </a:cubicBezTo>
                  <a:cubicBezTo>
                    <a:pt x="274" y="125"/>
                    <a:pt x="273" y="124"/>
                    <a:pt x="272" y="124"/>
                  </a:cubicBezTo>
                  <a:cubicBezTo>
                    <a:pt x="273" y="125"/>
                    <a:pt x="273" y="125"/>
                    <a:pt x="273" y="126"/>
                  </a:cubicBezTo>
                  <a:cubicBezTo>
                    <a:pt x="272" y="126"/>
                    <a:pt x="272" y="126"/>
                    <a:pt x="271" y="126"/>
                  </a:cubicBezTo>
                  <a:cubicBezTo>
                    <a:pt x="273" y="128"/>
                    <a:pt x="272" y="128"/>
                    <a:pt x="270" y="130"/>
                  </a:cubicBezTo>
                  <a:cubicBezTo>
                    <a:pt x="270" y="129"/>
                    <a:pt x="271" y="128"/>
                    <a:pt x="271" y="127"/>
                  </a:cubicBezTo>
                  <a:cubicBezTo>
                    <a:pt x="270" y="127"/>
                    <a:pt x="270" y="128"/>
                    <a:pt x="269" y="128"/>
                  </a:cubicBezTo>
                  <a:cubicBezTo>
                    <a:pt x="270" y="127"/>
                    <a:pt x="270" y="126"/>
                    <a:pt x="269" y="126"/>
                  </a:cubicBezTo>
                  <a:cubicBezTo>
                    <a:pt x="269" y="126"/>
                    <a:pt x="268" y="126"/>
                    <a:pt x="268" y="126"/>
                  </a:cubicBezTo>
                  <a:cubicBezTo>
                    <a:pt x="268" y="126"/>
                    <a:pt x="268" y="126"/>
                    <a:pt x="267" y="125"/>
                  </a:cubicBezTo>
                  <a:cubicBezTo>
                    <a:pt x="267" y="126"/>
                    <a:pt x="267" y="127"/>
                    <a:pt x="267" y="127"/>
                  </a:cubicBezTo>
                  <a:cubicBezTo>
                    <a:pt x="267" y="127"/>
                    <a:pt x="266" y="126"/>
                    <a:pt x="265" y="126"/>
                  </a:cubicBezTo>
                  <a:cubicBezTo>
                    <a:pt x="266" y="126"/>
                    <a:pt x="266" y="127"/>
                    <a:pt x="267" y="128"/>
                  </a:cubicBezTo>
                  <a:cubicBezTo>
                    <a:pt x="265" y="127"/>
                    <a:pt x="265" y="127"/>
                    <a:pt x="263" y="127"/>
                  </a:cubicBezTo>
                  <a:cubicBezTo>
                    <a:pt x="263" y="128"/>
                    <a:pt x="264" y="128"/>
                    <a:pt x="266" y="128"/>
                  </a:cubicBezTo>
                  <a:cubicBezTo>
                    <a:pt x="264" y="128"/>
                    <a:pt x="262" y="128"/>
                    <a:pt x="260" y="128"/>
                  </a:cubicBezTo>
                  <a:cubicBezTo>
                    <a:pt x="260" y="128"/>
                    <a:pt x="261" y="129"/>
                    <a:pt x="262" y="129"/>
                  </a:cubicBezTo>
                  <a:cubicBezTo>
                    <a:pt x="261" y="129"/>
                    <a:pt x="260" y="129"/>
                    <a:pt x="259" y="130"/>
                  </a:cubicBezTo>
                  <a:cubicBezTo>
                    <a:pt x="260" y="130"/>
                    <a:pt x="261" y="130"/>
                    <a:pt x="262" y="130"/>
                  </a:cubicBezTo>
                  <a:cubicBezTo>
                    <a:pt x="261" y="130"/>
                    <a:pt x="261" y="130"/>
                    <a:pt x="261" y="130"/>
                  </a:cubicBezTo>
                  <a:cubicBezTo>
                    <a:pt x="261" y="130"/>
                    <a:pt x="262" y="131"/>
                    <a:pt x="263" y="131"/>
                  </a:cubicBezTo>
                  <a:cubicBezTo>
                    <a:pt x="262" y="131"/>
                    <a:pt x="260" y="131"/>
                    <a:pt x="259" y="131"/>
                  </a:cubicBezTo>
                  <a:cubicBezTo>
                    <a:pt x="259" y="131"/>
                    <a:pt x="260" y="131"/>
                    <a:pt x="260" y="131"/>
                  </a:cubicBezTo>
                  <a:cubicBezTo>
                    <a:pt x="259" y="132"/>
                    <a:pt x="259" y="132"/>
                    <a:pt x="258" y="132"/>
                  </a:cubicBezTo>
                  <a:cubicBezTo>
                    <a:pt x="260" y="132"/>
                    <a:pt x="261" y="132"/>
                    <a:pt x="263" y="132"/>
                  </a:cubicBezTo>
                  <a:cubicBezTo>
                    <a:pt x="264" y="132"/>
                    <a:pt x="264" y="131"/>
                    <a:pt x="265" y="131"/>
                  </a:cubicBezTo>
                  <a:cubicBezTo>
                    <a:pt x="267" y="130"/>
                    <a:pt x="270" y="131"/>
                    <a:pt x="272" y="131"/>
                  </a:cubicBezTo>
                  <a:cubicBezTo>
                    <a:pt x="269" y="132"/>
                    <a:pt x="268" y="132"/>
                    <a:pt x="265" y="133"/>
                  </a:cubicBezTo>
                  <a:cubicBezTo>
                    <a:pt x="268" y="133"/>
                    <a:pt x="268" y="132"/>
                    <a:pt x="269" y="135"/>
                  </a:cubicBezTo>
                  <a:cubicBezTo>
                    <a:pt x="268" y="133"/>
                    <a:pt x="266" y="135"/>
                    <a:pt x="264" y="135"/>
                  </a:cubicBezTo>
                  <a:cubicBezTo>
                    <a:pt x="266" y="136"/>
                    <a:pt x="267" y="136"/>
                    <a:pt x="269" y="136"/>
                  </a:cubicBezTo>
                  <a:cubicBezTo>
                    <a:pt x="267" y="136"/>
                    <a:pt x="264" y="136"/>
                    <a:pt x="262" y="136"/>
                  </a:cubicBezTo>
                  <a:cubicBezTo>
                    <a:pt x="262" y="137"/>
                    <a:pt x="263" y="137"/>
                    <a:pt x="263" y="138"/>
                  </a:cubicBezTo>
                  <a:cubicBezTo>
                    <a:pt x="262" y="138"/>
                    <a:pt x="261" y="136"/>
                    <a:pt x="260" y="136"/>
                  </a:cubicBezTo>
                  <a:cubicBezTo>
                    <a:pt x="259" y="137"/>
                    <a:pt x="258" y="137"/>
                    <a:pt x="257" y="137"/>
                  </a:cubicBezTo>
                  <a:cubicBezTo>
                    <a:pt x="255" y="136"/>
                    <a:pt x="257" y="135"/>
                    <a:pt x="256" y="135"/>
                  </a:cubicBezTo>
                  <a:cubicBezTo>
                    <a:pt x="255" y="134"/>
                    <a:pt x="253" y="134"/>
                    <a:pt x="252" y="133"/>
                  </a:cubicBezTo>
                  <a:cubicBezTo>
                    <a:pt x="253" y="134"/>
                    <a:pt x="253" y="134"/>
                    <a:pt x="253" y="135"/>
                  </a:cubicBezTo>
                  <a:cubicBezTo>
                    <a:pt x="253" y="135"/>
                    <a:pt x="252" y="135"/>
                    <a:pt x="251" y="134"/>
                  </a:cubicBezTo>
                  <a:cubicBezTo>
                    <a:pt x="252" y="135"/>
                    <a:pt x="252" y="135"/>
                    <a:pt x="253" y="136"/>
                  </a:cubicBezTo>
                  <a:cubicBezTo>
                    <a:pt x="252" y="136"/>
                    <a:pt x="252" y="136"/>
                    <a:pt x="251" y="136"/>
                  </a:cubicBezTo>
                  <a:cubicBezTo>
                    <a:pt x="251" y="136"/>
                    <a:pt x="252" y="137"/>
                    <a:pt x="252" y="138"/>
                  </a:cubicBezTo>
                  <a:cubicBezTo>
                    <a:pt x="251" y="137"/>
                    <a:pt x="250" y="137"/>
                    <a:pt x="249" y="137"/>
                  </a:cubicBezTo>
                  <a:cubicBezTo>
                    <a:pt x="250" y="137"/>
                    <a:pt x="250" y="136"/>
                    <a:pt x="250" y="136"/>
                  </a:cubicBezTo>
                  <a:cubicBezTo>
                    <a:pt x="249" y="136"/>
                    <a:pt x="248" y="136"/>
                    <a:pt x="248" y="136"/>
                  </a:cubicBezTo>
                  <a:cubicBezTo>
                    <a:pt x="249" y="135"/>
                    <a:pt x="249" y="135"/>
                    <a:pt x="250" y="134"/>
                  </a:cubicBezTo>
                  <a:cubicBezTo>
                    <a:pt x="249" y="133"/>
                    <a:pt x="248" y="134"/>
                    <a:pt x="247" y="135"/>
                  </a:cubicBezTo>
                  <a:cubicBezTo>
                    <a:pt x="246" y="133"/>
                    <a:pt x="251" y="131"/>
                    <a:pt x="252" y="130"/>
                  </a:cubicBezTo>
                  <a:cubicBezTo>
                    <a:pt x="251" y="130"/>
                    <a:pt x="250" y="129"/>
                    <a:pt x="250" y="130"/>
                  </a:cubicBezTo>
                  <a:cubicBezTo>
                    <a:pt x="249" y="131"/>
                    <a:pt x="249" y="131"/>
                    <a:pt x="248" y="132"/>
                  </a:cubicBezTo>
                  <a:cubicBezTo>
                    <a:pt x="246" y="133"/>
                    <a:pt x="245" y="134"/>
                    <a:pt x="243" y="135"/>
                  </a:cubicBezTo>
                  <a:cubicBezTo>
                    <a:pt x="244" y="134"/>
                    <a:pt x="243" y="133"/>
                    <a:pt x="242" y="132"/>
                  </a:cubicBezTo>
                  <a:cubicBezTo>
                    <a:pt x="241" y="133"/>
                    <a:pt x="241" y="134"/>
                    <a:pt x="242" y="135"/>
                  </a:cubicBezTo>
                  <a:cubicBezTo>
                    <a:pt x="242" y="135"/>
                    <a:pt x="241" y="135"/>
                    <a:pt x="241" y="135"/>
                  </a:cubicBezTo>
                  <a:cubicBezTo>
                    <a:pt x="241" y="135"/>
                    <a:pt x="241" y="136"/>
                    <a:pt x="241" y="136"/>
                  </a:cubicBezTo>
                  <a:cubicBezTo>
                    <a:pt x="240" y="135"/>
                    <a:pt x="239" y="135"/>
                    <a:pt x="237" y="135"/>
                  </a:cubicBezTo>
                  <a:cubicBezTo>
                    <a:pt x="236" y="135"/>
                    <a:pt x="236" y="137"/>
                    <a:pt x="234" y="136"/>
                  </a:cubicBezTo>
                  <a:cubicBezTo>
                    <a:pt x="236" y="139"/>
                    <a:pt x="237" y="136"/>
                    <a:pt x="239" y="136"/>
                  </a:cubicBezTo>
                  <a:cubicBezTo>
                    <a:pt x="239" y="138"/>
                    <a:pt x="241" y="137"/>
                    <a:pt x="242" y="137"/>
                  </a:cubicBezTo>
                  <a:cubicBezTo>
                    <a:pt x="244" y="137"/>
                    <a:pt x="244" y="136"/>
                    <a:pt x="245" y="135"/>
                  </a:cubicBezTo>
                  <a:cubicBezTo>
                    <a:pt x="246" y="135"/>
                    <a:pt x="246" y="136"/>
                    <a:pt x="246" y="137"/>
                  </a:cubicBezTo>
                  <a:cubicBezTo>
                    <a:pt x="244" y="137"/>
                    <a:pt x="242" y="138"/>
                    <a:pt x="240" y="139"/>
                  </a:cubicBezTo>
                  <a:cubicBezTo>
                    <a:pt x="240" y="138"/>
                    <a:pt x="239" y="138"/>
                    <a:pt x="237" y="139"/>
                  </a:cubicBezTo>
                  <a:cubicBezTo>
                    <a:pt x="236" y="139"/>
                    <a:pt x="236" y="140"/>
                    <a:pt x="235" y="141"/>
                  </a:cubicBezTo>
                  <a:cubicBezTo>
                    <a:pt x="235" y="141"/>
                    <a:pt x="235" y="140"/>
                    <a:pt x="235" y="139"/>
                  </a:cubicBezTo>
                  <a:cubicBezTo>
                    <a:pt x="234" y="140"/>
                    <a:pt x="235" y="142"/>
                    <a:pt x="233" y="141"/>
                  </a:cubicBezTo>
                  <a:cubicBezTo>
                    <a:pt x="232" y="144"/>
                    <a:pt x="235" y="142"/>
                    <a:pt x="236" y="142"/>
                  </a:cubicBezTo>
                  <a:cubicBezTo>
                    <a:pt x="237" y="141"/>
                    <a:pt x="238" y="140"/>
                    <a:pt x="239" y="139"/>
                  </a:cubicBezTo>
                  <a:cubicBezTo>
                    <a:pt x="239" y="140"/>
                    <a:pt x="238" y="141"/>
                    <a:pt x="238" y="142"/>
                  </a:cubicBezTo>
                  <a:cubicBezTo>
                    <a:pt x="240" y="142"/>
                    <a:pt x="241" y="140"/>
                    <a:pt x="242" y="139"/>
                  </a:cubicBezTo>
                  <a:cubicBezTo>
                    <a:pt x="243" y="140"/>
                    <a:pt x="242" y="141"/>
                    <a:pt x="241" y="141"/>
                  </a:cubicBezTo>
                  <a:cubicBezTo>
                    <a:pt x="242" y="141"/>
                    <a:pt x="245" y="138"/>
                    <a:pt x="247" y="139"/>
                  </a:cubicBezTo>
                  <a:cubicBezTo>
                    <a:pt x="246" y="139"/>
                    <a:pt x="246" y="140"/>
                    <a:pt x="245" y="140"/>
                  </a:cubicBezTo>
                  <a:cubicBezTo>
                    <a:pt x="246" y="141"/>
                    <a:pt x="246" y="141"/>
                    <a:pt x="247" y="141"/>
                  </a:cubicBezTo>
                  <a:cubicBezTo>
                    <a:pt x="247" y="140"/>
                    <a:pt x="247" y="139"/>
                    <a:pt x="249" y="139"/>
                  </a:cubicBezTo>
                  <a:cubicBezTo>
                    <a:pt x="250" y="139"/>
                    <a:pt x="249" y="141"/>
                    <a:pt x="251" y="140"/>
                  </a:cubicBezTo>
                  <a:cubicBezTo>
                    <a:pt x="251" y="140"/>
                    <a:pt x="251" y="139"/>
                    <a:pt x="252" y="139"/>
                  </a:cubicBezTo>
                  <a:cubicBezTo>
                    <a:pt x="252" y="139"/>
                    <a:pt x="253" y="138"/>
                    <a:pt x="254" y="138"/>
                  </a:cubicBezTo>
                  <a:cubicBezTo>
                    <a:pt x="255" y="138"/>
                    <a:pt x="256" y="138"/>
                    <a:pt x="257" y="138"/>
                  </a:cubicBezTo>
                  <a:cubicBezTo>
                    <a:pt x="257" y="138"/>
                    <a:pt x="257" y="139"/>
                    <a:pt x="257" y="139"/>
                  </a:cubicBezTo>
                  <a:cubicBezTo>
                    <a:pt x="260" y="139"/>
                    <a:pt x="263" y="139"/>
                    <a:pt x="266" y="139"/>
                  </a:cubicBezTo>
                  <a:cubicBezTo>
                    <a:pt x="266" y="140"/>
                    <a:pt x="268" y="140"/>
                    <a:pt x="269" y="140"/>
                  </a:cubicBezTo>
                  <a:cubicBezTo>
                    <a:pt x="267" y="140"/>
                    <a:pt x="263" y="141"/>
                    <a:pt x="262" y="140"/>
                  </a:cubicBezTo>
                  <a:cubicBezTo>
                    <a:pt x="260" y="139"/>
                    <a:pt x="257" y="140"/>
                    <a:pt x="255" y="140"/>
                  </a:cubicBezTo>
                  <a:cubicBezTo>
                    <a:pt x="256" y="141"/>
                    <a:pt x="257" y="142"/>
                    <a:pt x="258" y="143"/>
                  </a:cubicBezTo>
                  <a:cubicBezTo>
                    <a:pt x="257" y="142"/>
                    <a:pt x="255" y="141"/>
                    <a:pt x="253" y="140"/>
                  </a:cubicBezTo>
                  <a:cubicBezTo>
                    <a:pt x="252" y="140"/>
                    <a:pt x="252" y="140"/>
                    <a:pt x="253" y="141"/>
                  </a:cubicBezTo>
                  <a:cubicBezTo>
                    <a:pt x="253" y="142"/>
                    <a:pt x="254" y="142"/>
                    <a:pt x="255" y="143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3"/>
                    <a:pt x="256" y="144"/>
                    <a:pt x="257" y="144"/>
                  </a:cubicBezTo>
                  <a:cubicBezTo>
                    <a:pt x="256" y="144"/>
                    <a:pt x="255" y="144"/>
                    <a:pt x="253" y="144"/>
                  </a:cubicBezTo>
                  <a:cubicBezTo>
                    <a:pt x="254" y="144"/>
                    <a:pt x="254" y="145"/>
                    <a:pt x="255" y="145"/>
                  </a:cubicBezTo>
                  <a:cubicBezTo>
                    <a:pt x="255" y="145"/>
                    <a:pt x="254" y="145"/>
                    <a:pt x="254" y="146"/>
                  </a:cubicBezTo>
                  <a:cubicBezTo>
                    <a:pt x="255" y="146"/>
                    <a:pt x="255" y="146"/>
                    <a:pt x="256" y="147"/>
                  </a:cubicBezTo>
                  <a:cubicBezTo>
                    <a:pt x="253" y="146"/>
                    <a:pt x="251" y="145"/>
                    <a:pt x="252" y="142"/>
                  </a:cubicBezTo>
                  <a:cubicBezTo>
                    <a:pt x="250" y="141"/>
                    <a:pt x="251" y="143"/>
                    <a:pt x="250" y="143"/>
                  </a:cubicBezTo>
                  <a:cubicBezTo>
                    <a:pt x="249" y="143"/>
                    <a:pt x="248" y="143"/>
                    <a:pt x="247" y="143"/>
                  </a:cubicBezTo>
                  <a:cubicBezTo>
                    <a:pt x="246" y="143"/>
                    <a:pt x="244" y="142"/>
                    <a:pt x="243" y="144"/>
                  </a:cubicBezTo>
                  <a:cubicBezTo>
                    <a:pt x="246" y="144"/>
                    <a:pt x="248" y="144"/>
                    <a:pt x="250" y="144"/>
                  </a:cubicBezTo>
                  <a:cubicBezTo>
                    <a:pt x="250" y="145"/>
                    <a:pt x="248" y="145"/>
                    <a:pt x="247" y="145"/>
                  </a:cubicBezTo>
                  <a:cubicBezTo>
                    <a:pt x="248" y="146"/>
                    <a:pt x="249" y="146"/>
                    <a:pt x="249" y="148"/>
                  </a:cubicBezTo>
                  <a:cubicBezTo>
                    <a:pt x="247" y="147"/>
                    <a:pt x="246" y="146"/>
                    <a:pt x="244" y="146"/>
                  </a:cubicBezTo>
                  <a:cubicBezTo>
                    <a:pt x="242" y="145"/>
                    <a:pt x="241" y="145"/>
                    <a:pt x="239" y="146"/>
                  </a:cubicBezTo>
                  <a:cubicBezTo>
                    <a:pt x="239" y="146"/>
                    <a:pt x="240" y="147"/>
                    <a:pt x="240" y="147"/>
                  </a:cubicBezTo>
                  <a:cubicBezTo>
                    <a:pt x="239" y="147"/>
                    <a:pt x="238" y="148"/>
                    <a:pt x="237" y="148"/>
                  </a:cubicBezTo>
                  <a:cubicBezTo>
                    <a:pt x="239" y="148"/>
                    <a:pt x="240" y="148"/>
                    <a:pt x="242" y="147"/>
                  </a:cubicBezTo>
                  <a:cubicBezTo>
                    <a:pt x="243" y="147"/>
                    <a:pt x="245" y="147"/>
                    <a:pt x="246" y="148"/>
                  </a:cubicBezTo>
                  <a:cubicBezTo>
                    <a:pt x="245" y="148"/>
                    <a:pt x="243" y="148"/>
                    <a:pt x="243" y="149"/>
                  </a:cubicBezTo>
                  <a:cubicBezTo>
                    <a:pt x="244" y="149"/>
                    <a:pt x="248" y="148"/>
                    <a:pt x="249" y="149"/>
                  </a:cubicBezTo>
                  <a:cubicBezTo>
                    <a:pt x="247" y="149"/>
                    <a:pt x="246" y="150"/>
                    <a:pt x="248" y="152"/>
                  </a:cubicBezTo>
                  <a:cubicBezTo>
                    <a:pt x="247" y="154"/>
                    <a:pt x="246" y="151"/>
                    <a:pt x="244" y="151"/>
                  </a:cubicBezTo>
                  <a:cubicBezTo>
                    <a:pt x="242" y="150"/>
                    <a:pt x="243" y="150"/>
                    <a:pt x="242" y="149"/>
                  </a:cubicBezTo>
                  <a:cubicBezTo>
                    <a:pt x="241" y="149"/>
                    <a:pt x="240" y="149"/>
                    <a:pt x="240" y="149"/>
                  </a:cubicBezTo>
                  <a:cubicBezTo>
                    <a:pt x="240" y="150"/>
                    <a:pt x="240" y="150"/>
                    <a:pt x="241" y="151"/>
                  </a:cubicBezTo>
                  <a:cubicBezTo>
                    <a:pt x="239" y="151"/>
                    <a:pt x="238" y="151"/>
                    <a:pt x="237" y="151"/>
                  </a:cubicBezTo>
                  <a:cubicBezTo>
                    <a:pt x="235" y="151"/>
                    <a:pt x="235" y="152"/>
                    <a:pt x="234" y="153"/>
                  </a:cubicBezTo>
                  <a:cubicBezTo>
                    <a:pt x="235" y="154"/>
                    <a:pt x="237" y="153"/>
                    <a:pt x="238" y="153"/>
                  </a:cubicBezTo>
                  <a:cubicBezTo>
                    <a:pt x="239" y="152"/>
                    <a:pt x="240" y="153"/>
                    <a:pt x="241" y="152"/>
                  </a:cubicBezTo>
                  <a:cubicBezTo>
                    <a:pt x="243" y="152"/>
                    <a:pt x="242" y="153"/>
                    <a:pt x="243" y="153"/>
                  </a:cubicBezTo>
                  <a:cubicBezTo>
                    <a:pt x="245" y="153"/>
                    <a:pt x="246" y="153"/>
                    <a:pt x="246" y="155"/>
                  </a:cubicBezTo>
                  <a:cubicBezTo>
                    <a:pt x="244" y="155"/>
                    <a:pt x="243" y="154"/>
                    <a:pt x="241" y="153"/>
                  </a:cubicBezTo>
                  <a:cubicBezTo>
                    <a:pt x="241" y="154"/>
                    <a:pt x="241" y="154"/>
                    <a:pt x="241" y="155"/>
                  </a:cubicBezTo>
                  <a:cubicBezTo>
                    <a:pt x="241" y="155"/>
                    <a:pt x="240" y="155"/>
                    <a:pt x="239" y="155"/>
                  </a:cubicBezTo>
                  <a:cubicBezTo>
                    <a:pt x="240" y="154"/>
                    <a:pt x="240" y="154"/>
                    <a:pt x="240" y="154"/>
                  </a:cubicBezTo>
                  <a:cubicBezTo>
                    <a:pt x="240" y="153"/>
                    <a:pt x="239" y="153"/>
                    <a:pt x="239" y="153"/>
                  </a:cubicBezTo>
                  <a:cubicBezTo>
                    <a:pt x="239" y="154"/>
                    <a:pt x="238" y="154"/>
                    <a:pt x="238" y="155"/>
                  </a:cubicBezTo>
                  <a:cubicBezTo>
                    <a:pt x="237" y="154"/>
                    <a:pt x="237" y="155"/>
                    <a:pt x="237" y="156"/>
                  </a:cubicBezTo>
                  <a:cubicBezTo>
                    <a:pt x="237" y="154"/>
                    <a:pt x="233" y="154"/>
                    <a:pt x="232" y="156"/>
                  </a:cubicBezTo>
                  <a:cubicBezTo>
                    <a:pt x="232" y="156"/>
                    <a:pt x="232" y="155"/>
                    <a:pt x="232" y="155"/>
                  </a:cubicBezTo>
                  <a:cubicBezTo>
                    <a:pt x="230" y="156"/>
                    <a:pt x="228" y="156"/>
                    <a:pt x="226" y="156"/>
                  </a:cubicBezTo>
                  <a:cubicBezTo>
                    <a:pt x="226" y="156"/>
                    <a:pt x="226" y="157"/>
                    <a:pt x="226" y="157"/>
                  </a:cubicBezTo>
                  <a:cubicBezTo>
                    <a:pt x="228" y="157"/>
                    <a:pt x="229" y="157"/>
                    <a:pt x="230" y="159"/>
                  </a:cubicBezTo>
                  <a:cubicBezTo>
                    <a:pt x="228" y="159"/>
                    <a:pt x="226" y="158"/>
                    <a:pt x="224" y="158"/>
                  </a:cubicBezTo>
                  <a:cubicBezTo>
                    <a:pt x="224" y="159"/>
                    <a:pt x="225" y="159"/>
                    <a:pt x="225" y="159"/>
                  </a:cubicBezTo>
                  <a:cubicBezTo>
                    <a:pt x="224" y="159"/>
                    <a:pt x="224" y="160"/>
                    <a:pt x="223" y="160"/>
                  </a:cubicBezTo>
                  <a:cubicBezTo>
                    <a:pt x="224" y="160"/>
                    <a:pt x="227" y="159"/>
                    <a:pt x="227" y="161"/>
                  </a:cubicBezTo>
                  <a:cubicBezTo>
                    <a:pt x="225" y="161"/>
                    <a:pt x="223" y="161"/>
                    <a:pt x="220" y="161"/>
                  </a:cubicBezTo>
                  <a:cubicBezTo>
                    <a:pt x="221" y="161"/>
                    <a:pt x="222" y="162"/>
                    <a:pt x="223" y="162"/>
                  </a:cubicBezTo>
                  <a:cubicBezTo>
                    <a:pt x="222" y="162"/>
                    <a:pt x="221" y="163"/>
                    <a:pt x="220" y="163"/>
                  </a:cubicBezTo>
                  <a:cubicBezTo>
                    <a:pt x="222" y="165"/>
                    <a:pt x="224" y="163"/>
                    <a:pt x="226" y="163"/>
                  </a:cubicBezTo>
                  <a:cubicBezTo>
                    <a:pt x="228" y="163"/>
                    <a:pt x="230" y="164"/>
                    <a:pt x="232" y="164"/>
                  </a:cubicBezTo>
                  <a:cubicBezTo>
                    <a:pt x="230" y="164"/>
                    <a:pt x="229" y="164"/>
                    <a:pt x="227" y="164"/>
                  </a:cubicBezTo>
                  <a:cubicBezTo>
                    <a:pt x="228" y="164"/>
                    <a:pt x="228" y="165"/>
                    <a:pt x="228" y="165"/>
                  </a:cubicBezTo>
                  <a:cubicBezTo>
                    <a:pt x="227" y="165"/>
                    <a:pt x="226" y="166"/>
                    <a:pt x="226" y="166"/>
                  </a:cubicBezTo>
                  <a:cubicBezTo>
                    <a:pt x="226" y="166"/>
                    <a:pt x="226" y="165"/>
                    <a:pt x="226" y="164"/>
                  </a:cubicBezTo>
                  <a:cubicBezTo>
                    <a:pt x="225" y="164"/>
                    <a:pt x="224" y="165"/>
                    <a:pt x="222" y="165"/>
                  </a:cubicBezTo>
                  <a:cubicBezTo>
                    <a:pt x="220" y="165"/>
                    <a:pt x="220" y="165"/>
                    <a:pt x="218" y="166"/>
                  </a:cubicBezTo>
                  <a:cubicBezTo>
                    <a:pt x="219" y="166"/>
                    <a:pt x="220" y="166"/>
                    <a:pt x="221" y="167"/>
                  </a:cubicBezTo>
                  <a:cubicBezTo>
                    <a:pt x="221" y="167"/>
                    <a:pt x="221" y="167"/>
                    <a:pt x="221" y="168"/>
                  </a:cubicBezTo>
                  <a:cubicBezTo>
                    <a:pt x="221" y="168"/>
                    <a:pt x="222" y="168"/>
                    <a:pt x="223" y="168"/>
                  </a:cubicBezTo>
                  <a:cubicBezTo>
                    <a:pt x="223" y="168"/>
                    <a:pt x="223" y="169"/>
                    <a:pt x="222" y="169"/>
                  </a:cubicBezTo>
                  <a:cubicBezTo>
                    <a:pt x="222" y="169"/>
                    <a:pt x="218" y="167"/>
                    <a:pt x="218" y="168"/>
                  </a:cubicBezTo>
                  <a:cubicBezTo>
                    <a:pt x="217" y="169"/>
                    <a:pt x="218" y="170"/>
                    <a:pt x="219" y="172"/>
                  </a:cubicBezTo>
                  <a:cubicBezTo>
                    <a:pt x="217" y="171"/>
                    <a:pt x="215" y="170"/>
                    <a:pt x="213" y="170"/>
                  </a:cubicBezTo>
                  <a:cubicBezTo>
                    <a:pt x="213" y="171"/>
                    <a:pt x="213" y="172"/>
                    <a:pt x="213" y="173"/>
                  </a:cubicBezTo>
                  <a:cubicBezTo>
                    <a:pt x="213" y="172"/>
                    <a:pt x="213" y="172"/>
                    <a:pt x="214" y="171"/>
                  </a:cubicBezTo>
                  <a:cubicBezTo>
                    <a:pt x="215" y="173"/>
                    <a:pt x="215" y="173"/>
                    <a:pt x="216" y="172"/>
                  </a:cubicBezTo>
                  <a:cubicBezTo>
                    <a:pt x="217" y="172"/>
                    <a:pt x="219" y="173"/>
                    <a:pt x="219" y="173"/>
                  </a:cubicBezTo>
                  <a:cubicBezTo>
                    <a:pt x="218" y="173"/>
                    <a:pt x="217" y="173"/>
                    <a:pt x="217" y="173"/>
                  </a:cubicBezTo>
                  <a:cubicBezTo>
                    <a:pt x="217" y="174"/>
                    <a:pt x="218" y="174"/>
                    <a:pt x="218" y="174"/>
                  </a:cubicBezTo>
                  <a:cubicBezTo>
                    <a:pt x="217" y="174"/>
                    <a:pt x="215" y="174"/>
                    <a:pt x="214" y="174"/>
                  </a:cubicBezTo>
                  <a:cubicBezTo>
                    <a:pt x="212" y="174"/>
                    <a:pt x="212" y="174"/>
                    <a:pt x="211" y="176"/>
                  </a:cubicBezTo>
                  <a:cubicBezTo>
                    <a:pt x="213" y="175"/>
                    <a:pt x="214" y="176"/>
                    <a:pt x="215" y="176"/>
                  </a:cubicBezTo>
                  <a:cubicBezTo>
                    <a:pt x="215" y="176"/>
                    <a:pt x="215" y="176"/>
                    <a:pt x="215" y="177"/>
                  </a:cubicBezTo>
                  <a:cubicBezTo>
                    <a:pt x="216" y="176"/>
                    <a:pt x="218" y="176"/>
                    <a:pt x="219" y="176"/>
                  </a:cubicBezTo>
                  <a:cubicBezTo>
                    <a:pt x="217" y="177"/>
                    <a:pt x="215" y="178"/>
                    <a:pt x="213" y="178"/>
                  </a:cubicBezTo>
                  <a:cubicBezTo>
                    <a:pt x="213" y="179"/>
                    <a:pt x="213" y="179"/>
                    <a:pt x="214" y="180"/>
                  </a:cubicBezTo>
                  <a:cubicBezTo>
                    <a:pt x="212" y="180"/>
                    <a:pt x="213" y="179"/>
                    <a:pt x="212" y="178"/>
                  </a:cubicBezTo>
                  <a:cubicBezTo>
                    <a:pt x="212" y="178"/>
                    <a:pt x="211" y="178"/>
                    <a:pt x="210" y="178"/>
                  </a:cubicBezTo>
                  <a:cubicBezTo>
                    <a:pt x="210" y="179"/>
                    <a:pt x="210" y="179"/>
                    <a:pt x="210" y="180"/>
                  </a:cubicBezTo>
                  <a:cubicBezTo>
                    <a:pt x="210" y="179"/>
                    <a:pt x="209" y="179"/>
                    <a:pt x="208" y="178"/>
                  </a:cubicBezTo>
                  <a:cubicBezTo>
                    <a:pt x="209" y="180"/>
                    <a:pt x="207" y="180"/>
                    <a:pt x="206" y="180"/>
                  </a:cubicBezTo>
                  <a:cubicBezTo>
                    <a:pt x="204" y="180"/>
                    <a:pt x="203" y="181"/>
                    <a:pt x="202" y="181"/>
                  </a:cubicBezTo>
                  <a:cubicBezTo>
                    <a:pt x="204" y="181"/>
                    <a:pt x="206" y="181"/>
                    <a:pt x="208" y="181"/>
                  </a:cubicBezTo>
                  <a:cubicBezTo>
                    <a:pt x="207" y="181"/>
                    <a:pt x="206" y="182"/>
                    <a:pt x="205" y="182"/>
                  </a:cubicBezTo>
                  <a:cubicBezTo>
                    <a:pt x="206" y="183"/>
                    <a:pt x="206" y="183"/>
                    <a:pt x="207" y="182"/>
                  </a:cubicBezTo>
                  <a:cubicBezTo>
                    <a:pt x="208" y="182"/>
                    <a:pt x="208" y="183"/>
                    <a:pt x="209" y="184"/>
                  </a:cubicBezTo>
                  <a:cubicBezTo>
                    <a:pt x="208" y="184"/>
                    <a:pt x="206" y="184"/>
                    <a:pt x="205" y="184"/>
                  </a:cubicBezTo>
                  <a:cubicBezTo>
                    <a:pt x="206" y="184"/>
                    <a:pt x="207" y="185"/>
                    <a:pt x="208" y="185"/>
                  </a:cubicBezTo>
                  <a:cubicBezTo>
                    <a:pt x="206" y="185"/>
                    <a:pt x="205" y="185"/>
                    <a:pt x="203" y="186"/>
                  </a:cubicBezTo>
                  <a:cubicBezTo>
                    <a:pt x="203" y="186"/>
                    <a:pt x="204" y="185"/>
                    <a:pt x="204" y="185"/>
                  </a:cubicBezTo>
                  <a:cubicBezTo>
                    <a:pt x="202" y="185"/>
                    <a:pt x="201" y="183"/>
                    <a:pt x="199" y="184"/>
                  </a:cubicBezTo>
                  <a:cubicBezTo>
                    <a:pt x="199" y="184"/>
                    <a:pt x="199" y="185"/>
                    <a:pt x="200" y="186"/>
                  </a:cubicBezTo>
                  <a:cubicBezTo>
                    <a:pt x="198" y="185"/>
                    <a:pt x="198" y="185"/>
                    <a:pt x="196" y="185"/>
                  </a:cubicBezTo>
                  <a:cubicBezTo>
                    <a:pt x="196" y="185"/>
                    <a:pt x="197" y="186"/>
                    <a:pt x="197" y="186"/>
                  </a:cubicBezTo>
                  <a:cubicBezTo>
                    <a:pt x="196" y="186"/>
                    <a:pt x="196" y="186"/>
                    <a:pt x="195" y="186"/>
                  </a:cubicBezTo>
                  <a:cubicBezTo>
                    <a:pt x="195" y="187"/>
                    <a:pt x="195" y="187"/>
                    <a:pt x="195" y="188"/>
                  </a:cubicBezTo>
                  <a:cubicBezTo>
                    <a:pt x="194" y="188"/>
                    <a:pt x="193" y="187"/>
                    <a:pt x="193" y="188"/>
                  </a:cubicBezTo>
                  <a:cubicBezTo>
                    <a:pt x="193" y="189"/>
                    <a:pt x="191" y="189"/>
                    <a:pt x="190" y="190"/>
                  </a:cubicBezTo>
                  <a:cubicBezTo>
                    <a:pt x="191" y="190"/>
                    <a:pt x="192" y="190"/>
                    <a:pt x="193" y="190"/>
                  </a:cubicBezTo>
                  <a:cubicBezTo>
                    <a:pt x="191" y="191"/>
                    <a:pt x="190" y="191"/>
                    <a:pt x="188" y="192"/>
                  </a:cubicBezTo>
                  <a:cubicBezTo>
                    <a:pt x="189" y="193"/>
                    <a:pt x="190" y="193"/>
                    <a:pt x="192" y="193"/>
                  </a:cubicBezTo>
                  <a:cubicBezTo>
                    <a:pt x="191" y="193"/>
                    <a:pt x="190" y="193"/>
                    <a:pt x="189" y="194"/>
                  </a:cubicBezTo>
                  <a:cubicBezTo>
                    <a:pt x="191" y="195"/>
                    <a:pt x="192" y="195"/>
                    <a:pt x="193" y="195"/>
                  </a:cubicBezTo>
                  <a:cubicBezTo>
                    <a:pt x="195" y="194"/>
                    <a:pt x="196" y="194"/>
                    <a:pt x="198" y="193"/>
                  </a:cubicBezTo>
                  <a:cubicBezTo>
                    <a:pt x="197" y="193"/>
                    <a:pt x="197" y="192"/>
                    <a:pt x="197" y="191"/>
                  </a:cubicBezTo>
                  <a:cubicBezTo>
                    <a:pt x="198" y="192"/>
                    <a:pt x="199" y="192"/>
                    <a:pt x="200" y="192"/>
                  </a:cubicBezTo>
                  <a:cubicBezTo>
                    <a:pt x="201" y="192"/>
                    <a:pt x="201" y="190"/>
                    <a:pt x="201" y="190"/>
                  </a:cubicBezTo>
                  <a:cubicBezTo>
                    <a:pt x="204" y="188"/>
                    <a:pt x="204" y="188"/>
                    <a:pt x="206" y="190"/>
                  </a:cubicBezTo>
                  <a:cubicBezTo>
                    <a:pt x="204" y="190"/>
                    <a:pt x="203" y="189"/>
                    <a:pt x="202" y="191"/>
                  </a:cubicBezTo>
                  <a:cubicBezTo>
                    <a:pt x="203" y="191"/>
                    <a:pt x="206" y="191"/>
                    <a:pt x="206" y="193"/>
                  </a:cubicBezTo>
                  <a:cubicBezTo>
                    <a:pt x="204" y="193"/>
                    <a:pt x="202" y="193"/>
                    <a:pt x="201" y="193"/>
                  </a:cubicBezTo>
                  <a:cubicBezTo>
                    <a:pt x="200" y="193"/>
                    <a:pt x="198" y="194"/>
                    <a:pt x="197" y="195"/>
                  </a:cubicBezTo>
                  <a:cubicBezTo>
                    <a:pt x="199" y="195"/>
                    <a:pt x="200" y="195"/>
                    <a:pt x="200" y="197"/>
                  </a:cubicBezTo>
                  <a:cubicBezTo>
                    <a:pt x="198" y="196"/>
                    <a:pt x="197" y="195"/>
                    <a:pt x="195" y="196"/>
                  </a:cubicBezTo>
                  <a:cubicBezTo>
                    <a:pt x="194" y="196"/>
                    <a:pt x="193" y="196"/>
                    <a:pt x="191" y="197"/>
                  </a:cubicBezTo>
                  <a:cubicBezTo>
                    <a:pt x="192" y="197"/>
                    <a:pt x="193" y="198"/>
                    <a:pt x="194" y="198"/>
                  </a:cubicBezTo>
                  <a:cubicBezTo>
                    <a:pt x="192" y="198"/>
                    <a:pt x="190" y="198"/>
                    <a:pt x="189" y="198"/>
                  </a:cubicBezTo>
                  <a:cubicBezTo>
                    <a:pt x="189" y="197"/>
                    <a:pt x="190" y="197"/>
                    <a:pt x="190" y="197"/>
                  </a:cubicBezTo>
                  <a:cubicBezTo>
                    <a:pt x="189" y="195"/>
                    <a:pt x="188" y="194"/>
                    <a:pt x="187" y="192"/>
                  </a:cubicBezTo>
                  <a:cubicBezTo>
                    <a:pt x="187" y="194"/>
                    <a:pt x="187" y="196"/>
                    <a:pt x="185" y="195"/>
                  </a:cubicBezTo>
                  <a:cubicBezTo>
                    <a:pt x="185" y="197"/>
                    <a:pt x="184" y="197"/>
                    <a:pt x="182" y="198"/>
                  </a:cubicBezTo>
                  <a:cubicBezTo>
                    <a:pt x="183" y="197"/>
                    <a:pt x="182" y="194"/>
                    <a:pt x="182" y="194"/>
                  </a:cubicBezTo>
                  <a:cubicBezTo>
                    <a:pt x="180" y="194"/>
                    <a:pt x="178" y="194"/>
                    <a:pt x="177" y="194"/>
                  </a:cubicBezTo>
                  <a:cubicBezTo>
                    <a:pt x="177" y="194"/>
                    <a:pt x="177" y="194"/>
                    <a:pt x="177" y="195"/>
                  </a:cubicBezTo>
                  <a:cubicBezTo>
                    <a:pt x="175" y="195"/>
                    <a:pt x="174" y="195"/>
                    <a:pt x="175" y="197"/>
                  </a:cubicBezTo>
                  <a:cubicBezTo>
                    <a:pt x="176" y="196"/>
                    <a:pt x="181" y="194"/>
                    <a:pt x="181" y="197"/>
                  </a:cubicBezTo>
                  <a:cubicBezTo>
                    <a:pt x="179" y="197"/>
                    <a:pt x="177" y="197"/>
                    <a:pt x="175" y="198"/>
                  </a:cubicBezTo>
                  <a:cubicBezTo>
                    <a:pt x="177" y="198"/>
                    <a:pt x="179" y="199"/>
                    <a:pt x="180" y="199"/>
                  </a:cubicBezTo>
                  <a:cubicBezTo>
                    <a:pt x="176" y="199"/>
                    <a:pt x="172" y="199"/>
                    <a:pt x="169" y="200"/>
                  </a:cubicBezTo>
                  <a:cubicBezTo>
                    <a:pt x="170" y="201"/>
                    <a:pt x="172" y="200"/>
                    <a:pt x="174" y="201"/>
                  </a:cubicBezTo>
                  <a:cubicBezTo>
                    <a:pt x="175" y="201"/>
                    <a:pt x="176" y="202"/>
                    <a:pt x="177" y="201"/>
                  </a:cubicBezTo>
                  <a:cubicBezTo>
                    <a:pt x="177" y="202"/>
                    <a:pt x="178" y="203"/>
                    <a:pt x="178" y="203"/>
                  </a:cubicBezTo>
                  <a:cubicBezTo>
                    <a:pt x="176" y="203"/>
                    <a:pt x="175" y="202"/>
                    <a:pt x="173" y="202"/>
                  </a:cubicBezTo>
                  <a:cubicBezTo>
                    <a:pt x="174" y="203"/>
                    <a:pt x="176" y="204"/>
                    <a:pt x="177" y="205"/>
                  </a:cubicBezTo>
                  <a:cubicBezTo>
                    <a:pt x="175" y="204"/>
                    <a:pt x="174" y="204"/>
                    <a:pt x="172" y="202"/>
                  </a:cubicBezTo>
                  <a:cubicBezTo>
                    <a:pt x="172" y="202"/>
                    <a:pt x="170" y="202"/>
                    <a:pt x="169" y="202"/>
                  </a:cubicBezTo>
                  <a:cubicBezTo>
                    <a:pt x="167" y="202"/>
                    <a:pt x="166" y="202"/>
                    <a:pt x="164" y="201"/>
                  </a:cubicBezTo>
                  <a:cubicBezTo>
                    <a:pt x="163" y="200"/>
                    <a:pt x="161" y="200"/>
                    <a:pt x="160" y="202"/>
                  </a:cubicBezTo>
                  <a:cubicBezTo>
                    <a:pt x="161" y="202"/>
                    <a:pt x="162" y="203"/>
                    <a:pt x="163" y="203"/>
                  </a:cubicBezTo>
                  <a:cubicBezTo>
                    <a:pt x="162" y="203"/>
                    <a:pt x="161" y="203"/>
                    <a:pt x="160" y="203"/>
                  </a:cubicBezTo>
                  <a:cubicBezTo>
                    <a:pt x="162" y="205"/>
                    <a:pt x="162" y="205"/>
                    <a:pt x="165" y="204"/>
                  </a:cubicBezTo>
                  <a:cubicBezTo>
                    <a:pt x="166" y="204"/>
                    <a:pt x="168" y="204"/>
                    <a:pt x="169" y="204"/>
                  </a:cubicBezTo>
                  <a:cubicBezTo>
                    <a:pt x="170" y="204"/>
                    <a:pt x="171" y="203"/>
                    <a:pt x="172" y="203"/>
                  </a:cubicBezTo>
                  <a:cubicBezTo>
                    <a:pt x="172" y="203"/>
                    <a:pt x="172" y="205"/>
                    <a:pt x="171" y="205"/>
                  </a:cubicBezTo>
                  <a:cubicBezTo>
                    <a:pt x="170" y="205"/>
                    <a:pt x="168" y="205"/>
                    <a:pt x="166" y="205"/>
                  </a:cubicBezTo>
                  <a:cubicBezTo>
                    <a:pt x="167" y="206"/>
                    <a:pt x="168" y="206"/>
                    <a:pt x="168" y="206"/>
                  </a:cubicBezTo>
                  <a:cubicBezTo>
                    <a:pt x="168" y="206"/>
                    <a:pt x="167" y="207"/>
                    <a:pt x="166" y="207"/>
                  </a:cubicBezTo>
                  <a:cubicBezTo>
                    <a:pt x="166" y="207"/>
                    <a:pt x="165" y="206"/>
                    <a:pt x="165" y="206"/>
                  </a:cubicBezTo>
                  <a:cubicBezTo>
                    <a:pt x="163" y="206"/>
                    <a:pt x="161" y="206"/>
                    <a:pt x="161" y="205"/>
                  </a:cubicBezTo>
                  <a:cubicBezTo>
                    <a:pt x="161" y="205"/>
                    <a:pt x="160" y="206"/>
                    <a:pt x="160" y="206"/>
                  </a:cubicBezTo>
                  <a:cubicBezTo>
                    <a:pt x="159" y="204"/>
                    <a:pt x="159" y="205"/>
                    <a:pt x="157" y="206"/>
                  </a:cubicBezTo>
                  <a:cubicBezTo>
                    <a:pt x="156" y="206"/>
                    <a:pt x="154" y="206"/>
                    <a:pt x="153" y="206"/>
                  </a:cubicBezTo>
                  <a:cubicBezTo>
                    <a:pt x="155" y="207"/>
                    <a:pt x="156" y="206"/>
                    <a:pt x="159" y="207"/>
                  </a:cubicBezTo>
                  <a:cubicBezTo>
                    <a:pt x="161" y="207"/>
                    <a:pt x="162" y="209"/>
                    <a:pt x="164" y="210"/>
                  </a:cubicBezTo>
                  <a:cubicBezTo>
                    <a:pt x="163" y="210"/>
                    <a:pt x="163" y="210"/>
                    <a:pt x="162" y="210"/>
                  </a:cubicBezTo>
                  <a:cubicBezTo>
                    <a:pt x="162" y="210"/>
                    <a:pt x="162" y="211"/>
                    <a:pt x="162" y="211"/>
                  </a:cubicBezTo>
                  <a:cubicBezTo>
                    <a:pt x="161" y="211"/>
                    <a:pt x="161" y="209"/>
                    <a:pt x="160" y="208"/>
                  </a:cubicBezTo>
                  <a:cubicBezTo>
                    <a:pt x="159" y="207"/>
                    <a:pt x="157" y="207"/>
                    <a:pt x="157" y="209"/>
                  </a:cubicBezTo>
                  <a:cubicBezTo>
                    <a:pt x="156" y="209"/>
                    <a:pt x="156" y="209"/>
                    <a:pt x="156" y="208"/>
                  </a:cubicBezTo>
                  <a:cubicBezTo>
                    <a:pt x="156" y="209"/>
                    <a:pt x="156" y="210"/>
                    <a:pt x="157" y="211"/>
                  </a:cubicBezTo>
                  <a:cubicBezTo>
                    <a:pt x="155" y="209"/>
                    <a:pt x="155" y="209"/>
                    <a:pt x="151" y="209"/>
                  </a:cubicBezTo>
                  <a:cubicBezTo>
                    <a:pt x="152" y="210"/>
                    <a:pt x="153" y="210"/>
                    <a:pt x="154" y="211"/>
                  </a:cubicBezTo>
                  <a:cubicBezTo>
                    <a:pt x="152" y="211"/>
                    <a:pt x="152" y="211"/>
                    <a:pt x="150" y="212"/>
                  </a:cubicBezTo>
                  <a:cubicBezTo>
                    <a:pt x="150" y="211"/>
                    <a:pt x="150" y="211"/>
                    <a:pt x="150" y="210"/>
                  </a:cubicBezTo>
                  <a:cubicBezTo>
                    <a:pt x="149" y="211"/>
                    <a:pt x="149" y="211"/>
                    <a:pt x="148" y="212"/>
                  </a:cubicBezTo>
                  <a:cubicBezTo>
                    <a:pt x="147" y="210"/>
                    <a:pt x="145" y="209"/>
                    <a:pt x="145" y="211"/>
                  </a:cubicBezTo>
                  <a:cubicBezTo>
                    <a:pt x="144" y="211"/>
                    <a:pt x="143" y="210"/>
                    <a:pt x="143" y="210"/>
                  </a:cubicBezTo>
                  <a:cubicBezTo>
                    <a:pt x="142" y="210"/>
                    <a:pt x="142" y="211"/>
                    <a:pt x="142" y="211"/>
                  </a:cubicBezTo>
                  <a:cubicBezTo>
                    <a:pt x="142" y="212"/>
                    <a:pt x="143" y="212"/>
                    <a:pt x="144" y="212"/>
                  </a:cubicBezTo>
                  <a:cubicBezTo>
                    <a:pt x="143" y="212"/>
                    <a:pt x="143" y="213"/>
                    <a:pt x="142" y="213"/>
                  </a:cubicBezTo>
                  <a:cubicBezTo>
                    <a:pt x="146" y="213"/>
                    <a:pt x="148" y="213"/>
                    <a:pt x="151" y="213"/>
                  </a:cubicBezTo>
                  <a:cubicBezTo>
                    <a:pt x="153" y="213"/>
                    <a:pt x="154" y="214"/>
                    <a:pt x="155" y="214"/>
                  </a:cubicBezTo>
                  <a:cubicBezTo>
                    <a:pt x="157" y="214"/>
                    <a:pt x="158" y="214"/>
                    <a:pt x="159" y="213"/>
                  </a:cubicBezTo>
                  <a:cubicBezTo>
                    <a:pt x="159" y="215"/>
                    <a:pt x="156" y="215"/>
                    <a:pt x="154" y="215"/>
                  </a:cubicBezTo>
                  <a:cubicBezTo>
                    <a:pt x="154" y="216"/>
                    <a:pt x="153" y="215"/>
                    <a:pt x="152" y="215"/>
                  </a:cubicBezTo>
                  <a:cubicBezTo>
                    <a:pt x="151" y="215"/>
                    <a:pt x="150" y="215"/>
                    <a:pt x="150" y="214"/>
                  </a:cubicBezTo>
                  <a:cubicBezTo>
                    <a:pt x="148" y="216"/>
                    <a:pt x="147" y="213"/>
                    <a:pt x="145" y="214"/>
                  </a:cubicBezTo>
                  <a:cubicBezTo>
                    <a:pt x="144" y="214"/>
                    <a:pt x="144" y="214"/>
                    <a:pt x="143" y="215"/>
                  </a:cubicBezTo>
                  <a:cubicBezTo>
                    <a:pt x="142" y="216"/>
                    <a:pt x="141" y="215"/>
                    <a:pt x="140" y="215"/>
                  </a:cubicBezTo>
                  <a:cubicBezTo>
                    <a:pt x="140" y="219"/>
                    <a:pt x="146" y="215"/>
                    <a:pt x="143" y="220"/>
                  </a:cubicBezTo>
                  <a:cubicBezTo>
                    <a:pt x="145" y="219"/>
                    <a:pt x="146" y="218"/>
                    <a:pt x="148" y="217"/>
                  </a:cubicBezTo>
                  <a:cubicBezTo>
                    <a:pt x="148" y="218"/>
                    <a:pt x="149" y="219"/>
                    <a:pt x="149" y="219"/>
                  </a:cubicBezTo>
                  <a:cubicBezTo>
                    <a:pt x="147" y="219"/>
                    <a:pt x="147" y="220"/>
                    <a:pt x="145" y="221"/>
                  </a:cubicBezTo>
                  <a:cubicBezTo>
                    <a:pt x="143" y="221"/>
                    <a:pt x="141" y="221"/>
                    <a:pt x="140" y="220"/>
                  </a:cubicBezTo>
                  <a:cubicBezTo>
                    <a:pt x="142" y="224"/>
                    <a:pt x="152" y="222"/>
                    <a:pt x="155" y="222"/>
                  </a:cubicBezTo>
                  <a:cubicBezTo>
                    <a:pt x="155" y="222"/>
                    <a:pt x="156" y="221"/>
                    <a:pt x="156" y="220"/>
                  </a:cubicBezTo>
                  <a:cubicBezTo>
                    <a:pt x="156" y="221"/>
                    <a:pt x="156" y="221"/>
                    <a:pt x="156" y="221"/>
                  </a:cubicBezTo>
                  <a:cubicBezTo>
                    <a:pt x="157" y="221"/>
                    <a:pt x="157" y="220"/>
                    <a:pt x="158" y="219"/>
                  </a:cubicBezTo>
                  <a:cubicBezTo>
                    <a:pt x="158" y="222"/>
                    <a:pt x="160" y="222"/>
                    <a:pt x="162" y="222"/>
                  </a:cubicBezTo>
                  <a:cubicBezTo>
                    <a:pt x="163" y="222"/>
                    <a:pt x="163" y="222"/>
                    <a:pt x="164" y="221"/>
                  </a:cubicBezTo>
                  <a:cubicBezTo>
                    <a:pt x="164" y="220"/>
                    <a:pt x="165" y="220"/>
                    <a:pt x="166" y="219"/>
                  </a:cubicBezTo>
                  <a:cubicBezTo>
                    <a:pt x="165" y="220"/>
                    <a:pt x="165" y="221"/>
                    <a:pt x="164" y="221"/>
                  </a:cubicBezTo>
                  <a:cubicBezTo>
                    <a:pt x="166" y="221"/>
                    <a:pt x="167" y="222"/>
                    <a:pt x="169" y="222"/>
                  </a:cubicBezTo>
                  <a:cubicBezTo>
                    <a:pt x="167" y="222"/>
                    <a:pt x="165" y="221"/>
                    <a:pt x="165" y="223"/>
                  </a:cubicBezTo>
                  <a:cubicBezTo>
                    <a:pt x="164" y="224"/>
                    <a:pt x="163" y="223"/>
                    <a:pt x="163" y="223"/>
                  </a:cubicBezTo>
                  <a:cubicBezTo>
                    <a:pt x="162" y="224"/>
                    <a:pt x="163" y="225"/>
                    <a:pt x="163" y="226"/>
                  </a:cubicBezTo>
                  <a:cubicBezTo>
                    <a:pt x="162" y="225"/>
                    <a:pt x="161" y="224"/>
                    <a:pt x="161" y="223"/>
                  </a:cubicBezTo>
                  <a:cubicBezTo>
                    <a:pt x="160" y="224"/>
                    <a:pt x="158" y="223"/>
                    <a:pt x="157" y="222"/>
                  </a:cubicBezTo>
                  <a:cubicBezTo>
                    <a:pt x="157" y="223"/>
                    <a:pt x="155" y="224"/>
                    <a:pt x="154" y="224"/>
                  </a:cubicBezTo>
                  <a:cubicBezTo>
                    <a:pt x="155" y="222"/>
                    <a:pt x="149" y="223"/>
                    <a:pt x="148" y="223"/>
                  </a:cubicBezTo>
                  <a:cubicBezTo>
                    <a:pt x="146" y="223"/>
                    <a:pt x="141" y="222"/>
                    <a:pt x="140" y="225"/>
                  </a:cubicBezTo>
                  <a:cubicBezTo>
                    <a:pt x="141" y="225"/>
                    <a:pt x="142" y="225"/>
                    <a:pt x="143" y="225"/>
                  </a:cubicBezTo>
                  <a:cubicBezTo>
                    <a:pt x="144" y="225"/>
                    <a:pt x="146" y="224"/>
                    <a:pt x="147" y="225"/>
                  </a:cubicBezTo>
                  <a:cubicBezTo>
                    <a:pt x="147" y="226"/>
                    <a:pt x="145" y="226"/>
                    <a:pt x="144" y="227"/>
                  </a:cubicBezTo>
                  <a:cubicBezTo>
                    <a:pt x="143" y="227"/>
                    <a:pt x="142" y="226"/>
                    <a:pt x="141" y="226"/>
                  </a:cubicBezTo>
                  <a:cubicBezTo>
                    <a:pt x="140" y="225"/>
                    <a:pt x="141" y="228"/>
                    <a:pt x="141" y="228"/>
                  </a:cubicBezTo>
                  <a:cubicBezTo>
                    <a:pt x="142" y="229"/>
                    <a:pt x="143" y="229"/>
                    <a:pt x="144" y="228"/>
                  </a:cubicBezTo>
                  <a:cubicBezTo>
                    <a:pt x="147" y="228"/>
                    <a:pt x="147" y="226"/>
                    <a:pt x="149" y="228"/>
                  </a:cubicBezTo>
                  <a:cubicBezTo>
                    <a:pt x="148" y="229"/>
                    <a:pt x="148" y="229"/>
                    <a:pt x="147" y="229"/>
                  </a:cubicBezTo>
                  <a:cubicBezTo>
                    <a:pt x="148" y="229"/>
                    <a:pt x="149" y="230"/>
                    <a:pt x="149" y="230"/>
                  </a:cubicBezTo>
                  <a:cubicBezTo>
                    <a:pt x="147" y="231"/>
                    <a:pt x="146" y="230"/>
                    <a:pt x="143" y="229"/>
                  </a:cubicBezTo>
                  <a:cubicBezTo>
                    <a:pt x="144" y="230"/>
                    <a:pt x="144" y="231"/>
                    <a:pt x="144" y="231"/>
                  </a:cubicBezTo>
                  <a:cubicBezTo>
                    <a:pt x="144" y="231"/>
                    <a:pt x="143" y="231"/>
                    <a:pt x="143" y="231"/>
                  </a:cubicBezTo>
                  <a:cubicBezTo>
                    <a:pt x="143" y="232"/>
                    <a:pt x="143" y="233"/>
                    <a:pt x="143" y="234"/>
                  </a:cubicBezTo>
                  <a:cubicBezTo>
                    <a:pt x="143" y="233"/>
                    <a:pt x="144" y="233"/>
                    <a:pt x="144" y="232"/>
                  </a:cubicBezTo>
                  <a:cubicBezTo>
                    <a:pt x="144" y="233"/>
                    <a:pt x="144" y="233"/>
                    <a:pt x="144" y="234"/>
                  </a:cubicBezTo>
                  <a:cubicBezTo>
                    <a:pt x="145" y="234"/>
                    <a:pt x="146" y="233"/>
                    <a:pt x="147" y="232"/>
                  </a:cubicBezTo>
                  <a:cubicBezTo>
                    <a:pt x="147" y="233"/>
                    <a:pt x="147" y="233"/>
                    <a:pt x="147" y="234"/>
                  </a:cubicBezTo>
                  <a:cubicBezTo>
                    <a:pt x="148" y="233"/>
                    <a:pt x="148" y="233"/>
                    <a:pt x="149" y="232"/>
                  </a:cubicBezTo>
                  <a:cubicBezTo>
                    <a:pt x="149" y="233"/>
                    <a:pt x="148" y="234"/>
                    <a:pt x="148" y="235"/>
                  </a:cubicBezTo>
                  <a:cubicBezTo>
                    <a:pt x="148" y="235"/>
                    <a:pt x="150" y="235"/>
                    <a:pt x="150" y="235"/>
                  </a:cubicBezTo>
                  <a:cubicBezTo>
                    <a:pt x="150" y="235"/>
                    <a:pt x="150" y="233"/>
                    <a:pt x="151" y="233"/>
                  </a:cubicBezTo>
                  <a:cubicBezTo>
                    <a:pt x="151" y="232"/>
                    <a:pt x="151" y="232"/>
                    <a:pt x="152" y="231"/>
                  </a:cubicBezTo>
                  <a:cubicBezTo>
                    <a:pt x="152" y="231"/>
                    <a:pt x="153" y="230"/>
                    <a:pt x="154" y="230"/>
                  </a:cubicBezTo>
                  <a:cubicBezTo>
                    <a:pt x="154" y="230"/>
                    <a:pt x="155" y="229"/>
                    <a:pt x="156" y="229"/>
                  </a:cubicBezTo>
                  <a:cubicBezTo>
                    <a:pt x="156" y="229"/>
                    <a:pt x="157" y="230"/>
                    <a:pt x="158" y="230"/>
                  </a:cubicBezTo>
                  <a:cubicBezTo>
                    <a:pt x="159" y="230"/>
                    <a:pt x="159" y="228"/>
                    <a:pt x="161" y="228"/>
                  </a:cubicBezTo>
                  <a:cubicBezTo>
                    <a:pt x="161" y="229"/>
                    <a:pt x="162" y="229"/>
                    <a:pt x="163" y="230"/>
                  </a:cubicBezTo>
                  <a:cubicBezTo>
                    <a:pt x="159" y="230"/>
                    <a:pt x="157" y="231"/>
                    <a:pt x="156" y="235"/>
                  </a:cubicBezTo>
                  <a:cubicBezTo>
                    <a:pt x="155" y="233"/>
                    <a:pt x="156" y="233"/>
                    <a:pt x="157" y="231"/>
                  </a:cubicBezTo>
                  <a:cubicBezTo>
                    <a:pt x="155" y="231"/>
                    <a:pt x="150" y="232"/>
                    <a:pt x="153" y="234"/>
                  </a:cubicBezTo>
                  <a:cubicBezTo>
                    <a:pt x="153" y="234"/>
                    <a:pt x="152" y="235"/>
                    <a:pt x="152" y="235"/>
                  </a:cubicBezTo>
                  <a:cubicBezTo>
                    <a:pt x="151" y="235"/>
                    <a:pt x="151" y="236"/>
                    <a:pt x="151" y="236"/>
                  </a:cubicBezTo>
                  <a:cubicBezTo>
                    <a:pt x="150" y="237"/>
                    <a:pt x="148" y="235"/>
                    <a:pt x="148" y="238"/>
                  </a:cubicBezTo>
                  <a:cubicBezTo>
                    <a:pt x="150" y="238"/>
                    <a:pt x="152" y="238"/>
                    <a:pt x="155" y="238"/>
                  </a:cubicBezTo>
                  <a:cubicBezTo>
                    <a:pt x="153" y="238"/>
                    <a:pt x="149" y="238"/>
                    <a:pt x="149" y="240"/>
                  </a:cubicBezTo>
                  <a:cubicBezTo>
                    <a:pt x="150" y="242"/>
                    <a:pt x="154" y="240"/>
                    <a:pt x="155" y="240"/>
                  </a:cubicBezTo>
                  <a:cubicBezTo>
                    <a:pt x="153" y="242"/>
                    <a:pt x="151" y="242"/>
                    <a:pt x="148" y="241"/>
                  </a:cubicBezTo>
                  <a:cubicBezTo>
                    <a:pt x="149" y="239"/>
                    <a:pt x="149" y="239"/>
                    <a:pt x="147" y="239"/>
                  </a:cubicBezTo>
                  <a:cubicBezTo>
                    <a:pt x="147" y="240"/>
                    <a:pt x="147" y="241"/>
                    <a:pt x="145" y="241"/>
                  </a:cubicBezTo>
                  <a:cubicBezTo>
                    <a:pt x="145" y="240"/>
                    <a:pt x="145" y="239"/>
                    <a:pt x="145" y="239"/>
                  </a:cubicBezTo>
                  <a:cubicBezTo>
                    <a:pt x="144" y="240"/>
                    <a:pt x="141" y="241"/>
                    <a:pt x="144" y="243"/>
                  </a:cubicBezTo>
                  <a:cubicBezTo>
                    <a:pt x="144" y="242"/>
                    <a:pt x="144" y="242"/>
                    <a:pt x="144" y="242"/>
                  </a:cubicBezTo>
                  <a:cubicBezTo>
                    <a:pt x="145" y="243"/>
                    <a:pt x="146" y="243"/>
                    <a:pt x="146" y="244"/>
                  </a:cubicBezTo>
                  <a:cubicBezTo>
                    <a:pt x="146" y="244"/>
                    <a:pt x="146" y="243"/>
                    <a:pt x="146" y="243"/>
                  </a:cubicBezTo>
                  <a:cubicBezTo>
                    <a:pt x="150" y="243"/>
                    <a:pt x="153" y="243"/>
                    <a:pt x="156" y="243"/>
                  </a:cubicBezTo>
                  <a:cubicBezTo>
                    <a:pt x="154" y="243"/>
                    <a:pt x="153" y="244"/>
                    <a:pt x="151" y="245"/>
                  </a:cubicBezTo>
                  <a:cubicBezTo>
                    <a:pt x="152" y="245"/>
                    <a:pt x="152" y="245"/>
                    <a:pt x="152" y="245"/>
                  </a:cubicBezTo>
                  <a:cubicBezTo>
                    <a:pt x="151" y="246"/>
                    <a:pt x="151" y="246"/>
                    <a:pt x="150" y="246"/>
                  </a:cubicBezTo>
                  <a:cubicBezTo>
                    <a:pt x="151" y="246"/>
                    <a:pt x="153" y="247"/>
                    <a:pt x="155" y="247"/>
                  </a:cubicBezTo>
                  <a:cubicBezTo>
                    <a:pt x="154" y="247"/>
                    <a:pt x="153" y="247"/>
                    <a:pt x="152" y="247"/>
                  </a:cubicBezTo>
                  <a:cubicBezTo>
                    <a:pt x="153" y="247"/>
                    <a:pt x="153" y="248"/>
                    <a:pt x="154" y="248"/>
                  </a:cubicBezTo>
                  <a:cubicBezTo>
                    <a:pt x="153" y="248"/>
                    <a:pt x="152" y="248"/>
                    <a:pt x="151" y="248"/>
                  </a:cubicBezTo>
                  <a:cubicBezTo>
                    <a:pt x="151" y="248"/>
                    <a:pt x="150" y="247"/>
                    <a:pt x="150" y="247"/>
                  </a:cubicBezTo>
                  <a:cubicBezTo>
                    <a:pt x="149" y="247"/>
                    <a:pt x="149" y="248"/>
                    <a:pt x="149" y="248"/>
                  </a:cubicBezTo>
                  <a:cubicBezTo>
                    <a:pt x="149" y="246"/>
                    <a:pt x="147" y="246"/>
                    <a:pt x="148" y="248"/>
                  </a:cubicBezTo>
                  <a:cubicBezTo>
                    <a:pt x="147" y="248"/>
                    <a:pt x="147" y="247"/>
                    <a:pt x="146" y="247"/>
                  </a:cubicBezTo>
                  <a:cubicBezTo>
                    <a:pt x="147" y="249"/>
                    <a:pt x="145" y="249"/>
                    <a:pt x="147" y="251"/>
                  </a:cubicBezTo>
                  <a:cubicBezTo>
                    <a:pt x="148" y="253"/>
                    <a:pt x="149" y="251"/>
                    <a:pt x="151" y="252"/>
                  </a:cubicBezTo>
                  <a:cubicBezTo>
                    <a:pt x="152" y="253"/>
                    <a:pt x="151" y="253"/>
                    <a:pt x="152" y="254"/>
                  </a:cubicBezTo>
                  <a:cubicBezTo>
                    <a:pt x="153" y="254"/>
                    <a:pt x="154" y="255"/>
                    <a:pt x="155" y="255"/>
                  </a:cubicBezTo>
                  <a:cubicBezTo>
                    <a:pt x="156" y="255"/>
                    <a:pt x="158" y="255"/>
                    <a:pt x="159" y="255"/>
                  </a:cubicBezTo>
                  <a:cubicBezTo>
                    <a:pt x="158" y="256"/>
                    <a:pt x="157" y="257"/>
                    <a:pt x="157" y="257"/>
                  </a:cubicBezTo>
                  <a:cubicBezTo>
                    <a:pt x="157" y="258"/>
                    <a:pt x="159" y="258"/>
                    <a:pt x="159" y="257"/>
                  </a:cubicBezTo>
                  <a:cubicBezTo>
                    <a:pt x="159" y="256"/>
                    <a:pt x="160" y="256"/>
                    <a:pt x="161" y="256"/>
                  </a:cubicBezTo>
                  <a:cubicBezTo>
                    <a:pt x="161" y="257"/>
                    <a:pt x="161" y="257"/>
                    <a:pt x="160" y="257"/>
                  </a:cubicBezTo>
                  <a:cubicBezTo>
                    <a:pt x="161" y="257"/>
                    <a:pt x="162" y="258"/>
                    <a:pt x="162" y="257"/>
                  </a:cubicBezTo>
                  <a:cubicBezTo>
                    <a:pt x="162" y="258"/>
                    <a:pt x="162" y="259"/>
                    <a:pt x="161" y="259"/>
                  </a:cubicBezTo>
                  <a:cubicBezTo>
                    <a:pt x="163" y="258"/>
                    <a:pt x="164" y="257"/>
                    <a:pt x="166" y="257"/>
                  </a:cubicBezTo>
                  <a:cubicBezTo>
                    <a:pt x="168" y="257"/>
                    <a:pt x="171" y="258"/>
                    <a:pt x="172" y="256"/>
                  </a:cubicBezTo>
                  <a:cubicBezTo>
                    <a:pt x="172" y="257"/>
                    <a:pt x="172" y="257"/>
                    <a:pt x="172" y="258"/>
                  </a:cubicBezTo>
                  <a:cubicBezTo>
                    <a:pt x="172" y="257"/>
                    <a:pt x="172" y="257"/>
                    <a:pt x="172" y="257"/>
                  </a:cubicBezTo>
                  <a:cubicBezTo>
                    <a:pt x="173" y="257"/>
                    <a:pt x="173" y="257"/>
                    <a:pt x="173" y="258"/>
                  </a:cubicBezTo>
                  <a:cubicBezTo>
                    <a:pt x="172" y="255"/>
                    <a:pt x="176" y="255"/>
                    <a:pt x="178" y="254"/>
                  </a:cubicBezTo>
                  <a:cubicBezTo>
                    <a:pt x="180" y="252"/>
                    <a:pt x="181" y="252"/>
                    <a:pt x="184" y="251"/>
                  </a:cubicBezTo>
                  <a:cubicBezTo>
                    <a:pt x="183" y="251"/>
                    <a:pt x="183" y="251"/>
                    <a:pt x="182" y="251"/>
                  </a:cubicBezTo>
                  <a:cubicBezTo>
                    <a:pt x="182" y="251"/>
                    <a:pt x="183" y="250"/>
                    <a:pt x="183" y="250"/>
                  </a:cubicBezTo>
                  <a:cubicBezTo>
                    <a:pt x="182" y="250"/>
                    <a:pt x="182" y="250"/>
                    <a:pt x="182" y="249"/>
                  </a:cubicBezTo>
                  <a:cubicBezTo>
                    <a:pt x="183" y="249"/>
                    <a:pt x="185" y="250"/>
                    <a:pt x="185" y="249"/>
                  </a:cubicBezTo>
                  <a:cubicBezTo>
                    <a:pt x="185" y="248"/>
                    <a:pt x="184" y="248"/>
                    <a:pt x="183" y="248"/>
                  </a:cubicBezTo>
                  <a:cubicBezTo>
                    <a:pt x="185" y="248"/>
                    <a:pt x="186" y="247"/>
                    <a:pt x="188" y="247"/>
                  </a:cubicBezTo>
                  <a:cubicBezTo>
                    <a:pt x="187" y="246"/>
                    <a:pt x="187" y="246"/>
                    <a:pt x="187" y="246"/>
                  </a:cubicBezTo>
                  <a:cubicBezTo>
                    <a:pt x="188" y="245"/>
                    <a:pt x="188" y="246"/>
                    <a:pt x="188" y="247"/>
                  </a:cubicBezTo>
                  <a:cubicBezTo>
                    <a:pt x="188" y="247"/>
                    <a:pt x="190" y="247"/>
                    <a:pt x="190" y="247"/>
                  </a:cubicBezTo>
                  <a:cubicBezTo>
                    <a:pt x="192" y="247"/>
                    <a:pt x="193" y="246"/>
                    <a:pt x="194" y="247"/>
                  </a:cubicBezTo>
                  <a:cubicBezTo>
                    <a:pt x="193" y="245"/>
                    <a:pt x="195" y="244"/>
                    <a:pt x="196" y="243"/>
                  </a:cubicBezTo>
                  <a:cubicBezTo>
                    <a:pt x="196" y="243"/>
                    <a:pt x="195" y="243"/>
                    <a:pt x="195" y="243"/>
                  </a:cubicBezTo>
                  <a:cubicBezTo>
                    <a:pt x="195" y="242"/>
                    <a:pt x="195" y="242"/>
                    <a:pt x="196" y="241"/>
                  </a:cubicBezTo>
                  <a:cubicBezTo>
                    <a:pt x="195" y="241"/>
                    <a:pt x="194" y="240"/>
                    <a:pt x="193" y="239"/>
                  </a:cubicBezTo>
                  <a:cubicBezTo>
                    <a:pt x="196" y="238"/>
                    <a:pt x="194" y="241"/>
                    <a:pt x="196" y="240"/>
                  </a:cubicBezTo>
                  <a:cubicBezTo>
                    <a:pt x="196" y="239"/>
                    <a:pt x="195" y="238"/>
                    <a:pt x="197" y="236"/>
                  </a:cubicBezTo>
                  <a:cubicBezTo>
                    <a:pt x="198" y="235"/>
                    <a:pt x="198" y="238"/>
                    <a:pt x="199" y="239"/>
                  </a:cubicBezTo>
                  <a:cubicBezTo>
                    <a:pt x="198" y="238"/>
                    <a:pt x="198" y="238"/>
                    <a:pt x="197" y="238"/>
                  </a:cubicBezTo>
                  <a:cubicBezTo>
                    <a:pt x="197" y="240"/>
                    <a:pt x="197" y="240"/>
                    <a:pt x="199" y="242"/>
                  </a:cubicBezTo>
                  <a:cubicBezTo>
                    <a:pt x="198" y="242"/>
                    <a:pt x="198" y="242"/>
                    <a:pt x="197" y="242"/>
                  </a:cubicBezTo>
                  <a:cubicBezTo>
                    <a:pt x="197" y="244"/>
                    <a:pt x="199" y="242"/>
                    <a:pt x="198" y="245"/>
                  </a:cubicBezTo>
                  <a:cubicBezTo>
                    <a:pt x="199" y="245"/>
                    <a:pt x="199" y="245"/>
                    <a:pt x="200" y="244"/>
                  </a:cubicBezTo>
                  <a:cubicBezTo>
                    <a:pt x="199" y="245"/>
                    <a:pt x="199" y="245"/>
                    <a:pt x="199" y="246"/>
                  </a:cubicBezTo>
                  <a:cubicBezTo>
                    <a:pt x="200" y="246"/>
                    <a:pt x="201" y="245"/>
                    <a:pt x="201" y="244"/>
                  </a:cubicBezTo>
                  <a:cubicBezTo>
                    <a:pt x="201" y="245"/>
                    <a:pt x="202" y="245"/>
                    <a:pt x="203" y="246"/>
                  </a:cubicBezTo>
                  <a:cubicBezTo>
                    <a:pt x="203" y="245"/>
                    <a:pt x="203" y="245"/>
                    <a:pt x="203" y="24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Northern Ireland (UK)">
              <a:extLst>
                <a:ext uri="{FF2B5EF4-FFF2-40B4-BE49-F238E27FC236}">
                  <a16:creationId xmlns:a16="http://schemas.microsoft.com/office/drawing/2014/main" id="{A156E775-8315-7CFB-B98A-D780BD18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495" y="1277200"/>
              <a:ext cx="50784" cy="36564"/>
            </a:xfrm>
            <a:custGeom>
              <a:avLst/>
              <a:gdLst>
                <a:gd name="T0" fmla="*/ 18 w 21"/>
                <a:gd name="T1" fmla="*/ 8 h 15"/>
                <a:gd name="T2" fmla="*/ 19 w 21"/>
                <a:gd name="T3" fmla="*/ 6 h 15"/>
                <a:gd name="T4" fmla="*/ 20 w 21"/>
                <a:gd name="T5" fmla="*/ 8 h 15"/>
                <a:gd name="T6" fmla="*/ 21 w 21"/>
                <a:gd name="T7" fmla="*/ 8 h 15"/>
                <a:gd name="T8" fmla="*/ 20 w 21"/>
                <a:gd name="T9" fmla="*/ 5 h 15"/>
                <a:gd name="T10" fmla="*/ 16 w 21"/>
                <a:gd name="T11" fmla="*/ 6 h 15"/>
                <a:gd name="T12" fmla="*/ 19 w 21"/>
                <a:gd name="T13" fmla="*/ 4 h 15"/>
                <a:gd name="T14" fmla="*/ 17 w 21"/>
                <a:gd name="T15" fmla="*/ 2 h 15"/>
                <a:gd name="T16" fmla="*/ 15 w 21"/>
                <a:gd name="T17" fmla="*/ 2 h 15"/>
                <a:gd name="T18" fmla="*/ 16 w 21"/>
                <a:gd name="T19" fmla="*/ 1 h 15"/>
                <a:gd name="T20" fmla="*/ 15 w 21"/>
                <a:gd name="T21" fmla="*/ 0 h 15"/>
                <a:gd name="T22" fmla="*/ 12 w 21"/>
                <a:gd name="T23" fmla="*/ 0 h 15"/>
                <a:gd name="T24" fmla="*/ 10 w 21"/>
                <a:gd name="T25" fmla="*/ 0 h 15"/>
                <a:gd name="T26" fmla="*/ 9 w 21"/>
                <a:gd name="T27" fmla="*/ 1 h 15"/>
                <a:gd name="T28" fmla="*/ 6 w 21"/>
                <a:gd name="T29" fmla="*/ 1 h 15"/>
                <a:gd name="T30" fmla="*/ 6 w 21"/>
                <a:gd name="T31" fmla="*/ 3 h 15"/>
                <a:gd name="T32" fmla="*/ 5 w 21"/>
                <a:gd name="T33" fmla="*/ 3 h 15"/>
                <a:gd name="T34" fmla="*/ 3 w 21"/>
                <a:gd name="T35" fmla="*/ 3 h 15"/>
                <a:gd name="T36" fmla="*/ 3 w 21"/>
                <a:gd name="T37" fmla="*/ 5 h 15"/>
                <a:gd name="T38" fmla="*/ 1 w 21"/>
                <a:gd name="T39" fmla="*/ 5 h 15"/>
                <a:gd name="T40" fmla="*/ 0 w 21"/>
                <a:gd name="T41" fmla="*/ 6 h 15"/>
                <a:gd name="T42" fmla="*/ 0 w 21"/>
                <a:gd name="T43" fmla="*/ 8 h 15"/>
                <a:gd name="T44" fmla="*/ 1 w 21"/>
                <a:gd name="T45" fmla="*/ 10 h 15"/>
                <a:gd name="T46" fmla="*/ 3 w 21"/>
                <a:gd name="T47" fmla="*/ 12 h 15"/>
                <a:gd name="T48" fmla="*/ 5 w 21"/>
                <a:gd name="T49" fmla="*/ 12 h 15"/>
                <a:gd name="T50" fmla="*/ 6 w 21"/>
                <a:gd name="T51" fmla="*/ 11 h 15"/>
                <a:gd name="T52" fmla="*/ 7 w 21"/>
                <a:gd name="T53" fmla="*/ 9 h 15"/>
                <a:gd name="T54" fmla="*/ 8 w 21"/>
                <a:gd name="T55" fmla="*/ 9 h 15"/>
                <a:gd name="T56" fmla="*/ 9 w 21"/>
                <a:gd name="T57" fmla="*/ 11 h 15"/>
                <a:gd name="T58" fmla="*/ 8 w 21"/>
                <a:gd name="T59" fmla="*/ 12 h 15"/>
                <a:gd name="T60" fmla="*/ 10 w 21"/>
                <a:gd name="T61" fmla="*/ 13 h 15"/>
                <a:gd name="T62" fmla="*/ 9 w 21"/>
                <a:gd name="T63" fmla="*/ 14 h 15"/>
                <a:gd name="T64" fmla="*/ 9 w 21"/>
                <a:gd name="T65" fmla="*/ 15 h 15"/>
                <a:gd name="T66" fmla="*/ 12 w 21"/>
                <a:gd name="T67" fmla="*/ 15 h 15"/>
                <a:gd name="T68" fmla="*/ 13 w 21"/>
                <a:gd name="T69" fmla="*/ 15 h 15"/>
                <a:gd name="T70" fmla="*/ 13 w 21"/>
                <a:gd name="T71" fmla="*/ 14 h 15"/>
                <a:gd name="T72" fmla="*/ 11 w 21"/>
                <a:gd name="T73" fmla="*/ 14 h 15"/>
                <a:gd name="T74" fmla="*/ 14 w 21"/>
                <a:gd name="T75" fmla="*/ 12 h 15"/>
                <a:gd name="T76" fmla="*/ 13 w 21"/>
                <a:gd name="T77" fmla="*/ 11 h 15"/>
                <a:gd name="T78" fmla="*/ 15 w 21"/>
                <a:gd name="T79" fmla="*/ 12 h 15"/>
                <a:gd name="T80" fmla="*/ 17 w 21"/>
                <a:gd name="T81" fmla="*/ 10 h 15"/>
                <a:gd name="T82" fmla="*/ 19 w 21"/>
                <a:gd name="T83" fmla="*/ 10 h 15"/>
                <a:gd name="T84" fmla="*/ 18 w 21"/>
                <a:gd name="T8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15">
                  <a:moveTo>
                    <a:pt x="18" y="8"/>
                  </a:moveTo>
                  <a:cubicBezTo>
                    <a:pt x="18" y="8"/>
                    <a:pt x="18" y="7"/>
                    <a:pt x="19" y="6"/>
                  </a:cubicBezTo>
                  <a:cubicBezTo>
                    <a:pt x="19" y="7"/>
                    <a:pt x="20" y="8"/>
                    <a:pt x="20" y="8"/>
                  </a:cubicBezTo>
                  <a:cubicBezTo>
                    <a:pt x="20" y="9"/>
                    <a:pt x="21" y="9"/>
                    <a:pt x="21" y="8"/>
                  </a:cubicBezTo>
                  <a:cubicBezTo>
                    <a:pt x="21" y="8"/>
                    <a:pt x="20" y="5"/>
                    <a:pt x="20" y="5"/>
                  </a:cubicBezTo>
                  <a:cubicBezTo>
                    <a:pt x="19" y="5"/>
                    <a:pt x="17" y="6"/>
                    <a:pt x="16" y="6"/>
                  </a:cubicBezTo>
                  <a:cubicBezTo>
                    <a:pt x="16" y="4"/>
                    <a:pt x="16" y="4"/>
                    <a:pt x="19" y="4"/>
                  </a:cubicBezTo>
                  <a:cubicBezTo>
                    <a:pt x="19" y="3"/>
                    <a:pt x="17" y="4"/>
                    <a:pt x="17" y="2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2"/>
                    <a:pt x="13" y="13"/>
                    <a:pt x="14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5" y="11"/>
                    <a:pt x="15" y="12"/>
                  </a:cubicBezTo>
                  <a:cubicBezTo>
                    <a:pt x="16" y="12"/>
                    <a:pt x="16" y="11"/>
                    <a:pt x="17" y="10"/>
                  </a:cubicBezTo>
                  <a:cubicBezTo>
                    <a:pt x="17" y="10"/>
                    <a:pt x="19" y="10"/>
                    <a:pt x="19" y="10"/>
                  </a:cubicBezTo>
                  <a:cubicBezTo>
                    <a:pt x="19" y="9"/>
                    <a:pt x="18" y="9"/>
                    <a:pt x="18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Nigeria">
              <a:extLst>
                <a:ext uri="{FF2B5EF4-FFF2-40B4-BE49-F238E27FC236}">
                  <a16:creationId xmlns:a16="http://schemas.microsoft.com/office/drawing/2014/main" id="{FA56AECB-8D58-0720-87EC-7EFDB1C23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273" y="2402570"/>
              <a:ext cx="287437" cy="267123"/>
            </a:xfrm>
            <a:custGeom>
              <a:avLst/>
              <a:gdLst>
                <a:gd name="T0" fmla="*/ 61 w 120"/>
                <a:gd name="T1" fmla="*/ 93 h 111"/>
                <a:gd name="T2" fmla="*/ 63 w 120"/>
                <a:gd name="T3" fmla="*/ 92 h 111"/>
                <a:gd name="T4" fmla="*/ 69 w 120"/>
                <a:gd name="T5" fmla="*/ 84 h 111"/>
                <a:gd name="T6" fmla="*/ 78 w 120"/>
                <a:gd name="T7" fmla="*/ 80 h 111"/>
                <a:gd name="T8" fmla="*/ 82 w 120"/>
                <a:gd name="T9" fmla="*/ 81 h 111"/>
                <a:gd name="T10" fmla="*/ 84 w 120"/>
                <a:gd name="T11" fmla="*/ 85 h 111"/>
                <a:gd name="T12" fmla="*/ 88 w 120"/>
                <a:gd name="T13" fmla="*/ 80 h 111"/>
                <a:gd name="T14" fmla="*/ 92 w 120"/>
                <a:gd name="T15" fmla="*/ 74 h 111"/>
                <a:gd name="T16" fmla="*/ 97 w 120"/>
                <a:gd name="T17" fmla="*/ 63 h 111"/>
                <a:gd name="T18" fmla="*/ 101 w 120"/>
                <a:gd name="T19" fmla="*/ 59 h 111"/>
                <a:gd name="T20" fmla="*/ 101 w 120"/>
                <a:gd name="T21" fmla="*/ 52 h 111"/>
                <a:gd name="T22" fmla="*/ 105 w 120"/>
                <a:gd name="T23" fmla="*/ 46 h 111"/>
                <a:gd name="T24" fmla="*/ 108 w 120"/>
                <a:gd name="T25" fmla="*/ 43 h 111"/>
                <a:gd name="T26" fmla="*/ 109 w 120"/>
                <a:gd name="T27" fmla="*/ 36 h 111"/>
                <a:gd name="T28" fmla="*/ 120 w 120"/>
                <a:gd name="T29" fmla="*/ 23 h 111"/>
                <a:gd name="T30" fmla="*/ 115 w 120"/>
                <a:gd name="T31" fmla="*/ 18 h 111"/>
                <a:gd name="T32" fmla="*/ 109 w 120"/>
                <a:gd name="T33" fmla="*/ 2 h 111"/>
                <a:gd name="T34" fmla="*/ 100 w 120"/>
                <a:gd name="T35" fmla="*/ 7 h 111"/>
                <a:gd name="T36" fmla="*/ 94 w 120"/>
                <a:gd name="T37" fmla="*/ 9 h 111"/>
                <a:gd name="T38" fmla="*/ 76 w 120"/>
                <a:gd name="T39" fmla="*/ 7 h 111"/>
                <a:gd name="T40" fmla="*/ 60 w 120"/>
                <a:gd name="T41" fmla="*/ 12 h 111"/>
                <a:gd name="T42" fmla="*/ 51 w 120"/>
                <a:gd name="T43" fmla="*/ 6 h 111"/>
                <a:gd name="T44" fmla="*/ 41 w 120"/>
                <a:gd name="T45" fmla="*/ 8 h 111"/>
                <a:gd name="T46" fmla="*/ 32 w 120"/>
                <a:gd name="T47" fmla="*/ 3 h 111"/>
                <a:gd name="T48" fmla="*/ 15 w 120"/>
                <a:gd name="T49" fmla="*/ 5 h 111"/>
                <a:gd name="T50" fmla="*/ 10 w 120"/>
                <a:gd name="T51" fmla="*/ 15 h 111"/>
                <a:gd name="T52" fmla="*/ 8 w 120"/>
                <a:gd name="T53" fmla="*/ 27 h 111"/>
                <a:gd name="T54" fmla="*/ 11 w 120"/>
                <a:gd name="T55" fmla="*/ 35 h 111"/>
                <a:gd name="T56" fmla="*/ 9 w 120"/>
                <a:gd name="T57" fmla="*/ 42 h 111"/>
                <a:gd name="T58" fmla="*/ 6 w 120"/>
                <a:gd name="T59" fmla="*/ 47 h 111"/>
                <a:gd name="T60" fmla="*/ 5 w 120"/>
                <a:gd name="T61" fmla="*/ 54 h 111"/>
                <a:gd name="T62" fmla="*/ 1 w 120"/>
                <a:gd name="T63" fmla="*/ 64 h 111"/>
                <a:gd name="T64" fmla="*/ 1 w 120"/>
                <a:gd name="T65" fmla="*/ 87 h 111"/>
                <a:gd name="T66" fmla="*/ 11 w 120"/>
                <a:gd name="T67" fmla="*/ 82 h 111"/>
                <a:gd name="T68" fmla="*/ 18 w 120"/>
                <a:gd name="T69" fmla="*/ 88 h 111"/>
                <a:gd name="T70" fmla="*/ 25 w 120"/>
                <a:gd name="T71" fmla="*/ 94 h 111"/>
                <a:gd name="T72" fmla="*/ 30 w 120"/>
                <a:gd name="T73" fmla="*/ 96 h 111"/>
                <a:gd name="T74" fmla="*/ 30 w 120"/>
                <a:gd name="T75" fmla="*/ 107 h 111"/>
                <a:gd name="T76" fmla="*/ 34 w 120"/>
                <a:gd name="T77" fmla="*/ 109 h 111"/>
                <a:gd name="T78" fmla="*/ 37 w 120"/>
                <a:gd name="T79" fmla="*/ 109 h 111"/>
                <a:gd name="T80" fmla="*/ 40 w 120"/>
                <a:gd name="T81" fmla="*/ 107 h 111"/>
                <a:gd name="T82" fmla="*/ 41 w 120"/>
                <a:gd name="T83" fmla="*/ 103 h 111"/>
                <a:gd name="T84" fmla="*/ 44 w 120"/>
                <a:gd name="T85" fmla="*/ 108 h 111"/>
                <a:gd name="T86" fmla="*/ 48 w 120"/>
                <a:gd name="T87" fmla="*/ 105 h 111"/>
                <a:gd name="T88" fmla="*/ 55 w 120"/>
                <a:gd name="T89" fmla="*/ 102 h 111"/>
                <a:gd name="T90" fmla="*/ 58 w 120"/>
                <a:gd name="T91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11">
                  <a:moveTo>
                    <a:pt x="58" y="104"/>
                  </a:moveTo>
                  <a:cubicBezTo>
                    <a:pt x="59" y="104"/>
                    <a:pt x="59" y="103"/>
                    <a:pt x="60" y="104"/>
                  </a:cubicBezTo>
                  <a:cubicBezTo>
                    <a:pt x="59" y="101"/>
                    <a:pt x="64" y="95"/>
                    <a:pt x="61" y="93"/>
                  </a:cubicBezTo>
                  <a:cubicBezTo>
                    <a:pt x="61" y="93"/>
                    <a:pt x="62" y="93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2" y="92"/>
                    <a:pt x="63" y="92"/>
                    <a:pt x="63" y="92"/>
                  </a:cubicBezTo>
                  <a:cubicBezTo>
                    <a:pt x="62" y="88"/>
                    <a:pt x="68" y="87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69" y="84"/>
                    <a:pt x="69" y="84"/>
                  </a:cubicBezTo>
                  <a:cubicBezTo>
                    <a:pt x="71" y="84"/>
                    <a:pt x="70" y="82"/>
                    <a:pt x="71" y="81"/>
                  </a:cubicBezTo>
                  <a:cubicBezTo>
                    <a:pt x="72" y="80"/>
                    <a:pt x="73" y="79"/>
                    <a:pt x="75" y="78"/>
                  </a:cubicBezTo>
                  <a:cubicBezTo>
                    <a:pt x="74" y="80"/>
                    <a:pt x="76" y="80"/>
                    <a:pt x="78" y="80"/>
                  </a:cubicBezTo>
                  <a:cubicBezTo>
                    <a:pt x="78" y="80"/>
                    <a:pt x="79" y="78"/>
                    <a:pt x="79" y="77"/>
                  </a:cubicBezTo>
                  <a:cubicBezTo>
                    <a:pt x="79" y="79"/>
                    <a:pt x="80" y="79"/>
                    <a:pt x="81" y="79"/>
                  </a:cubicBezTo>
                  <a:cubicBezTo>
                    <a:pt x="82" y="80"/>
                    <a:pt x="81" y="80"/>
                    <a:pt x="82" y="81"/>
                  </a:cubicBezTo>
                  <a:cubicBezTo>
                    <a:pt x="82" y="82"/>
                    <a:pt x="83" y="81"/>
                    <a:pt x="83" y="81"/>
                  </a:cubicBezTo>
                  <a:cubicBezTo>
                    <a:pt x="83" y="82"/>
                    <a:pt x="84" y="82"/>
                    <a:pt x="84" y="83"/>
                  </a:cubicBezTo>
                  <a:cubicBezTo>
                    <a:pt x="84" y="83"/>
                    <a:pt x="84" y="85"/>
                    <a:pt x="84" y="85"/>
                  </a:cubicBezTo>
                  <a:cubicBezTo>
                    <a:pt x="85" y="85"/>
                    <a:pt x="86" y="85"/>
                    <a:pt x="87" y="85"/>
                  </a:cubicBezTo>
                  <a:cubicBezTo>
                    <a:pt x="88" y="85"/>
                    <a:pt x="87" y="83"/>
                    <a:pt x="89" y="84"/>
                  </a:cubicBezTo>
                  <a:cubicBezTo>
                    <a:pt x="89" y="83"/>
                    <a:pt x="89" y="81"/>
                    <a:pt x="88" y="80"/>
                  </a:cubicBezTo>
                  <a:cubicBezTo>
                    <a:pt x="88" y="80"/>
                    <a:pt x="90" y="79"/>
                    <a:pt x="91" y="79"/>
                  </a:cubicBezTo>
                  <a:cubicBezTo>
                    <a:pt x="92" y="78"/>
                    <a:pt x="92" y="77"/>
                    <a:pt x="91" y="76"/>
                  </a:cubicBezTo>
                  <a:cubicBezTo>
                    <a:pt x="91" y="76"/>
                    <a:pt x="92" y="75"/>
                    <a:pt x="92" y="74"/>
                  </a:cubicBezTo>
                  <a:cubicBezTo>
                    <a:pt x="93" y="72"/>
                    <a:pt x="93" y="70"/>
                    <a:pt x="95" y="68"/>
                  </a:cubicBezTo>
                  <a:cubicBezTo>
                    <a:pt x="96" y="67"/>
                    <a:pt x="95" y="64"/>
                    <a:pt x="95" y="63"/>
                  </a:cubicBezTo>
                  <a:cubicBezTo>
                    <a:pt x="96" y="63"/>
                    <a:pt x="96" y="63"/>
                    <a:pt x="97" y="63"/>
                  </a:cubicBezTo>
                  <a:cubicBezTo>
                    <a:pt x="96" y="62"/>
                    <a:pt x="96" y="61"/>
                    <a:pt x="96" y="60"/>
                  </a:cubicBezTo>
                  <a:cubicBezTo>
                    <a:pt x="97" y="60"/>
                    <a:pt x="99" y="61"/>
                    <a:pt x="100" y="60"/>
                  </a:cubicBezTo>
                  <a:cubicBezTo>
                    <a:pt x="101" y="60"/>
                    <a:pt x="99" y="58"/>
                    <a:pt x="101" y="59"/>
                  </a:cubicBezTo>
                  <a:cubicBezTo>
                    <a:pt x="101" y="58"/>
                    <a:pt x="101" y="56"/>
                    <a:pt x="101" y="55"/>
                  </a:cubicBezTo>
                  <a:cubicBezTo>
                    <a:pt x="101" y="54"/>
                    <a:pt x="102" y="54"/>
                    <a:pt x="102" y="52"/>
                  </a:cubicBezTo>
                  <a:cubicBezTo>
                    <a:pt x="102" y="52"/>
                    <a:pt x="101" y="52"/>
                    <a:pt x="101" y="52"/>
                  </a:cubicBezTo>
                  <a:cubicBezTo>
                    <a:pt x="102" y="52"/>
                    <a:pt x="103" y="50"/>
                    <a:pt x="104" y="49"/>
                  </a:cubicBezTo>
                  <a:cubicBezTo>
                    <a:pt x="104" y="49"/>
                    <a:pt x="107" y="50"/>
                    <a:pt x="106" y="48"/>
                  </a:cubicBezTo>
                  <a:cubicBezTo>
                    <a:pt x="105" y="47"/>
                    <a:pt x="105" y="46"/>
                    <a:pt x="105" y="46"/>
                  </a:cubicBezTo>
                  <a:cubicBezTo>
                    <a:pt x="104" y="45"/>
                    <a:pt x="105" y="45"/>
                    <a:pt x="106" y="45"/>
                  </a:cubicBezTo>
                  <a:cubicBezTo>
                    <a:pt x="106" y="44"/>
                    <a:pt x="105" y="43"/>
                    <a:pt x="106" y="43"/>
                  </a:cubicBezTo>
                  <a:cubicBezTo>
                    <a:pt x="107" y="43"/>
                    <a:pt x="107" y="43"/>
                    <a:pt x="108" y="43"/>
                  </a:cubicBezTo>
                  <a:cubicBezTo>
                    <a:pt x="106" y="41"/>
                    <a:pt x="107" y="41"/>
                    <a:pt x="107" y="39"/>
                  </a:cubicBezTo>
                  <a:cubicBezTo>
                    <a:pt x="107" y="38"/>
                    <a:pt x="108" y="37"/>
                    <a:pt x="108" y="37"/>
                  </a:cubicBezTo>
                  <a:cubicBezTo>
                    <a:pt x="108" y="36"/>
                    <a:pt x="109" y="37"/>
                    <a:pt x="109" y="36"/>
                  </a:cubicBezTo>
                  <a:cubicBezTo>
                    <a:pt x="110" y="35"/>
                    <a:pt x="112" y="28"/>
                    <a:pt x="114" y="31"/>
                  </a:cubicBezTo>
                  <a:cubicBezTo>
                    <a:pt x="115" y="29"/>
                    <a:pt x="118" y="27"/>
                    <a:pt x="120" y="27"/>
                  </a:cubicBezTo>
                  <a:cubicBezTo>
                    <a:pt x="120" y="25"/>
                    <a:pt x="117" y="25"/>
                    <a:pt x="120" y="23"/>
                  </a:cubicBezTo>
                  <a:cubicBezTo>
                    <a:pt x="117" y="21"/>
                    <a:pt x="119" y="22"/>
                    <a:pt x="120" y="19"/>
                  </a:cubicBezTo>
                  <a:cubicBezTo>
                    <a:pt x="118" y="20"/>
                    <a:pt x="118" y="19"/>
                    <a:pt x="117" y="18"/>
                  </a:cubicBezTo>
                  <a:cubicBezTo>
                    <a:pt x="117" y="18"/>
                    <a:pt x="116" y="18"/>
                    <a:pt x="115" y="18"/>
                  </a:cubicBezTo>
                  <a:cubicBezTo>
                    <a:pt x="115" y="16"/>
                    <a:pt x="115" y="13"/>
                    <a:pt x="114" y="10"/>
                  </a:cubicBezTo>
                  <a:cubicBezTo>
                    <a:pt x="113" y="8"/>
                    <a:pt x="113" y="7"/>
                    <a:pt x="112" y="6"/>
                  </a:cubicBezTo>
                  <a:cubicBezTo>
                    <a:pt x="110" y="5"/>
                    <a:pt x="110" y="3"/>
                    <a:pt x="109" y="2"/>
                  </a:cubicBezTo>
                  <a:cubicBezTo>
                    <a:pt x="108" y="2"/>
                    <a:pt x="107" y="2"/>
                    <a:pt x="106" y="2"/>
                  </a:cubicBezTo>
                  <a:cubicBezTo>
                    <a:pt x="107" y="4"/>
                    <a:pt x="103" y="5"/>
                    <a:pt x="101" y="5"/>
                  </a:cubicBezTo>
                  <a:cubicBezTo>
                    <a:pt x="101" y="5"/>
                    <a:pt x="100" y="7"/>
                    <a:pt x="100" y="7"/>
                  </a:cubicBezTo>
                  <a:cubicBezTo>
                    <a:pt x="100" y="8"/>
                    <a:pt x="99" y="7"/>
                    <a:pt x="99" y="7"/>
                  </a:cubicBezTo>
                  <a:cubicBezTo>
                    <a:pt x="99" y="8"/>
                    <a:pt x="99" y="8"/>
                    <a:pt x="98" y="9"/>
                  </a:cubicBezTo>
                  <a:cubicBezTo>
                    <a:pt x="97" y="12"/>
                    <a:pt x="96" y="9"/>
                    <a:pt x="94" y="9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1" y="7"/>
                    <a:pt x="90" y="7"/>
                    <a:pt x="89" y="7"/>
                  </a:cubicBezTo>
                  <a:cubicBezTo>
                    <a:pt x="84" y="6"/>
                    <a:pt x="80" y="7"/>
                    <a:pt x="76" y="7"/>
                  </a:cubicBezTo>
                  <a:cubicBezTo>
                    <a:pt x="74" y="7"/>
                    <a:pt x="72" y="9"/>
                    <a:pt x="71" y="10"/>
                  </a:cubicBezTo>
                  <a:cubicBezTo>
                    <a:pt x="69" y="13"/>
                    <a:pt x="69" y="13"/>
                    <a:pt x="66" y="13"/>
                  </a:cubicBezTo>
                  <a:cubicBezTo>
                    <a:pt x="63" y="13"/>
                    <a:pt x="62" y="13"/>
                    <a:pt x="60" y="12"/>
                  </a:cubicBezTo>
                  <a:cubicBezTo>
                    <a:pt x="59" y="11"/>
                    <a:pt x="59" y="10"/>
                    <a:pt x="58" y="10"/>
                  </a:cubicBezTo>
                  <a:cubicBezTo>
                    <a:pt x="57" y="10"/>
                    <a:pt x="56" y="10"/>
                    <a:pt x="55" y="9"/>
                  </a:cubicBezTo>
                  <a:cubicBezTo>
                    <a:pt x="54" y="8"/>
                    <a:pt x="52" y="6"/>
                    <a:pt x="51" y="6"/>
                  </a:cubicBezTo>
                  <a:cubicBezTo>
                    <a:pt x="50" y="7"/>
                    <a:pt x="49" y="8"/>
                    <a:pt x="48" y="9"/>
                  </a:cubicBezTo>
                  <a:cubicBezTo>
                    <a:pt x="47" y="9"/>
                    <a:pt x="46" y="9"/>
                    <a:pt x="45" y="9"/>
                  </a:cubicBezTo>
                  <a:cubicBezTo>
                    <a:pt x="43" y="11"/>
                    <a:pt x="42" y="11"/>
                    <a:pt x="41" y="8"/>
                  </a:cubicBezTo>
                  <a:cubicBezTo>
                    <a:pt x="40" y="6"/>
                    <a:pt x="39" y="5"/>
                    <a:pt x="37" y="3"/>
                  </a:cubicBezTo>
                  <a:cubicBezTo>
                    <a:pt x="35" y="2"/>
                    <a:pt x="35" y="2"/>
                    <a:pt x="34" y="3"/>
                  </a:cubicBezTo>
                  <a:cubicBezTo>
                    <a:pt x="34" y="4"/>
                    <a:pt x="33" y="3"/>
                    <a:pt x="32" y="3"/>
                  </a:cubicBezTo>
                  <a:cubicBezTo>
                    <a:pt x="31" y="2"/>
                    <a:pt x="28" y="0"/>
                    <a:pt x="27" y="1"/>
                  </a:cubicBezTo>
                  <a:cubicBezTo>
                    <a:pt x="25" y="3"/>
                    <a:pt x="20" y="2"/>
                    <a:pt x="18" y="2"/>
                  </a:cubicBezTo>
                  <a:cubicBezTo>
                    <a:pt x="17" y="2"/>
                    <a:pt x="17" y="5"/>
                    <a:pt x="15" y="5"/>
                  </a:cubicBezTo>
                  <a:cubicBezTo>
                    <a:pt x="14" y="5"/>
                    <a:pt x="14" y="7"/>
                    <a:pt x="15" y="9"/>
                  </a:cubicBezTo>
                  <a:cubicBezTo>
                    <a:pt x="15" y="10"/>
                    <a:pt x="14" y="11"/>
                    <a:pt x="13" y="12"/>
                  </a:cubicBezTo>
                  <a:cubicBezTo>
                    <a:pt x="12" y="13"/>
                    <a:pt x="10" y="15"/>
                    <a:pt x="10" y="15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10" y="22"/>
                    <a:pt x="10" y="22"/>
                    <a:pt x="9" y="23"/>
                  </a:cubicBezTo>
                  <a:cubicBezTo>
                    <a:pt x="11" y="25"/>
                    <a:pt x="9" y="25"/>
                    <a:pt x="8" y="27"/>
                  </a:cubicBezTo>
                  <a:cubicBezTo>
                    <a:pt x="7" y="30"/>
                    <a:pt x="9" y="29"/>
                    <a:pt x="10" y="31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2" y="37"/>
                    <a:pt x="11" y="39"/>
                    <a:pt x="11" y="41"/>
                  </a:cubicBezTo>
                  <a:cubicBezTo>
                    <a:pt x="11" y="40"/>
                    <a:pt x="10" y="40"/>
                    <a:pt x="10" y="39"/>
                  </a:cubicBezTo>
                  <a:cubicBezTo>
                    <a:pt x="10" y="40"/>
                    <a:pt x="9" y="41"/>
                    <a:pt x="9" y="42"/>
                  </a:cubicBezTo>
                  <a:cubicBezTo>
                    <a:pt x="9" y="42"/>
                    <a:pt x="10" y="43"/>
                    <a:pt x="10" y="43"/>
                  </a:cubicBezTo>
                  <a:cubicBezTo>
                    <a:pt x="10" y="45"/>
                    <a:pt x="8" y="45"/>
                    <a:pt x="9" y="47"/>
                  </a:cubicBezTo>
                  <a:cubicBezTo>
                    <a:pt x="8" y="47"/>
                    <a:pt x="6" y="47"/>
                    <a:pt x="6" y="47"/>
                  </a:cubicBezTo>
                  <a:cubicBezTo>
                    <a:pt x="6" y="49"/>
                    <a:pt x="6" y="48"/>
                    <a:pt x="5" y="49"/>
                  </a:cubicBezTo>
                  <a:cubicBezTo>
                    <a:pt x="5" y="49"/>
                    <a:pt x="4" y="51"/>
                    <a:pt x="4" y="51"/>
                  </a:cubicBezTo>
                  <a:cubicBezTo>
                    <a:pt x="5" y="52"/>
                    <a:pt x="5" y="52"/>
                    <a:pt x="5" y="54"/>
                  </a:cubicBezTo>
                  <a:cubicBezTo>
                    <a:pt x="4" y="55"/>
                    <a:pt x="4" y="55"/>
                    <a:pt x="2" y="55"/>
                  </a:cubicBezTo>
                  <a:cubicBezTo>
                    <a:pt x="2" y="55"/>
                    <a:pt x="1" y="55"/>
                    <a:pt x="1" y="56"/>
                  </a:cubicBezTo>
                  <a:cubicBezTo>
                    <a:pt x="1" y="58"/>
                    <a:pt x="1" y="61"/>
                    <a:pt x="1" y="64"/>
                  </a:cubicBezTo>
                  <a:cubicBezTo>
                    <a:pt x="1" y="64"/>
                    <a:pt x="0" y="69"/>
                    <a:pt x="0" y="68"/>
                  </a:cubicBezTo>
                  <a:cubicBezTo>
                    <a:pt x="1" y="70"/>
                    <a:pt x="1" y="71"/>
                    <a:pt x="1" y="73"/>
                  </a:cubicBezTo>
                  <a:cubicBezTo>
                    <a:pt x="1" y="78"/>
                    <a:pt x="1" y="82"/>
                    <a:pt x="1" y="87"/>
                  </a:cubicBezTo>
                  <a:cubicBezTo>
                    <a:pt x="1" y="87"/>
                    <a:pt x="1" y="85"/>
                    <a:pt x="2" y="85"/>
                  </a:cubicBezTo>
                  <a:cubicBezTo>
                    <a:pt x="4" y="84"/>
                    <a:pt x="6" y="86"/>
                    <a:pt x="7" y="84"/>
                  </a:cubicBezTo>
                  <a:cubicBezTo>
                    <a:pt x="8" y="83"/>
                    <a:pt x="10" y="83"/>
                    <a:pt x="11" y="82"/>
                  </a:cubicBezTo>
                  <a:cubicBezTo>
                    <a:pt x="11" y="83"/>
                    <a:pt x="11" y="84"/>
                    <a:pt x="11" y="84"/>
                  </a:cubicBezTo>
                  <a:cubicBezTo>
                    <a:pt x="10" y="84"/>
                    <a:pt x="9" y="85"/>
                    <a:pt x="8" y="85"/>
                  </a:cubicBezTo>
                  <a:cubicBezTo>
                    <a:pt x="12" y="85"/>
                    <a:pt x="15" y="85"/>
                    <a:pt x="18" y="88"/>
                  </a:cubicBezTo>
                  <a:cubicBezTo>
                    <a:pt x="20" y="89"/>
                    <a:pt x="21" y="90"/>
                    <a:pt x="23" y="92"/>
                  </a:cubicBezTo>
                  <a:cubicBezTo>
                    <a:pt x="24" y="93"/>
                    <a:pt x="24" y="92"/>
                    <a:pt x="26" y="91"/>
                  </a:cubicBezTo>
                  <a:cubicBezTo>
                    <a:pt x="25" y="92"/>
                    <a:pt x="25" y="93"/>
                    <a:pt x="25" y="94"/>
                  </a:cubicBezTo>
                  <a:cubicBezTo>
                    <a:pt x="26" y="93"/>
                    <a:pt x="27" y="94"/>
                    <a:pt x="29" y="94"/>
                  </a:cubicBezTo>
                  <a:cubicBezTo>
                    <a:pt x="28" y="95"/>
                    <a:pt x="26" y="95"/>
                    <a:pt x="25" y="95"/>
                  </a:cubicBezTo>
                  <a:cubicBezTo>
                    <a:pt x="25" y="98"/>
                    <a:pt x="28" y="95"/>
                    <a:pt x="30" y="96"/>
                  </a:cubicBezTo>
                  <a:cubicBezTo>
                    <a:pt x="29" y="97"/>
                    <a:pt x="28" y="97"/>
                    <a:pt x="26" y="97"/>
                  </a:cubicBezTo>
                  <a:cubicBezTo>
                    <a:pt x="27" y="100"/>
                    <a:pt x="27" y="102"/>
                    <a:pt x="28" y="104"/>
                  </a:cubicBezTo>
                  <a:cubicBezTo>
                    <a:pt x="29" y="105"/>
                    <a:pt x="29" y="106"/>
                    <a:pt x="30" y="107"/>
                  </a:cubicBezTo>
                  <a:cubicBezTo>
                    <a:pt x="31" y="107"/>
                    <a:pt x="32" y="108"/>
                    <a:pt x="32" y="109"/>
                  </a:cubicBezTo>
                  <a:cubicBezTo>
                    <a:pt x="32" y="108"/>
                    <a:pt x="33" y="108"/>
                    <a:pt x="33" y="107"/>
                  </a:cubicBezTo>
                  <a:cubicBezTo>
                    <a:pt x="33" y="109"/>
                    <a:pt x="33" y="110"/>
                    <a:pt x="34" y="109"/>
                  </a:cubicBezTo>
                  <a:cubicBezTo>
                    <a:pt x="34" y="110"/>
                    <a:pt x="35" y="111"/>
                    <a:pt x="35" y="110"/>
                  </a:cubicBezTo>
                  <a:cubicBezTo>
                    <a:pt x="35" y="109"/>
                    <a:pt x="35" y="109"/>
                    <a:pt x="36" y="108"/>
                  </a:cubicBezTo>
                  <a:cubicBezTo>
                    <a:pt x="36" y="108"/>
                    <a:pt x="36" y="108"/>
                    <a:pt x="37" y="109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7"/>
                    <a:pt x="38" y="108"/>
                    <a:pt x="39" y="109"/>
                  </a:cubicBezTo>
                  <a:cubicBezTo>
                    <a:pt x="39" y="108"/>
                    <a:pt x="39" y="108"/>
                    <a:pt x="40" y="107"/>
                  </a:cubicBezTo>
                  <a:cubicBezTo>
                    <a:pt x="40" y="108"/>
                    <a:pt x="40" y="109"/>
                    <a:pt x="41" y="109"/>
                  </a:cubicBezTo>
                  <a:cubicBezTo>
                    <a:pt x="41" y="107"/>
                    <a:pt x="40" y="105"/>
                    <a:pt x="40" y="103"/>
                  </a:cubicBezTo>
                  <a:cubicBezTo>
                    <a:pt x="40" y="103"/>
                    <a:pt x="41" y="103"/>
                    <a:pt x="41" y="103"/>
                  </a:cubicBezTo>
                  <a:cubicBezTo>
                    <a:pt x="41" y="105"/>
                    <a:pt x="40" y="110"/>
                    <a:pt x="44" y="109"/>
                  </a:cubicBezTo>
                  <a:cubicBezTo>
                    <a:pt x="42" y="107"/>
                    <a:pt x="42" y="106"/>
                    <a:pt x="44" y="105"/>
                  </a:cubicBezTo>
                  <a:cubicBezTo>
                    <a:pt x="44" y="106"/>
                    <a:pt x="44" y="107"/>
                    <a:pt x="44" y="108"/>
                  </a:cubicBezTo>
                  <a:cubicBezTo>
                    <a:pt x="45" y="108"/>
                    <a:pt x="45" y="106"/>
                    <a:pt x="45" y="105"/>
                  </a:cubicBezTo>
                  <a:cubicBezTo>
                    <a:pt x="45" y="106"/>
                    <a:pt x="46" y="107"/>
                    <a:pt x="46" y="108"/>
                  </a:cubicBezTo>
                  <a:cubicBezTo>
                    <a:pt x="45" y="106"/>
                    <a:pt x="47" y="105"/>
                    <a:pt x="48" y="105"/>
                  </a:cubicBezTo>
                  <a:cubicBezTo>
                    <a:pt x="48" y="108"/>
                    <a:pt x="50" y="108"/>
                    <a:pt x="52" y="107"/>
                  </a:cubicBezTo>
                  <a:cubicBezTo>
                    <a:pt x="53" y="107"/>
                    <a:pt x="56" y="106"/>
                    <a:pt x="56" y="106"/>
                  </a:cubicBezTo>
                  <a:cubicBezTo>
                    <a:pt x="56" y="105"/>
                    <a:pt x="55" y="104"/>
                    <a:pt x="55" y="102"/>
                  </a:cubicBezTo>
                  <a:cubicBezTo>
                    <a:pt x="55" y="103"/>
                    <a:pt x="56" y="104"/>
                    <a:pt x="57" y="104"/>
                  </a:cubicBezTo>
                  <a:cubicBezTo>
                    <a:pt x="56" y="106"/>
                    <a:pt x="58" y="104"/>
                    <a:pt x="59" y="105"/>
                  </a:cubicBezTo>
                  <a:cubicBezTo>
                    <a:pt x="58" y="105"/>
                    <a:pt x="58" y="104"/>
                    <a:pt x="58" y="10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Niger">
              <a:extLst>
                <a:ext uri="{FF2B5EF4-FFF2-40B4-BE49-F238E27FC236}">
                  <a16:creationId xmlns:a16="http://schemas.microsoft.com/office/drawing/2014/main" id="{7DD74CB8-4D8F-4210-96CA-CD2D779C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348" y="2139510"/>
              <a:ext cx="381895" cy="320954"/>
            </a:xfrm>
            <a:custGeom>
              <a:avLst/>
              <a:gdLst>
                <a:gd name="T0" fmla="*/ 38 w 159"/>
                <a:gd name="T1" fmla="*/ 83 h 134"/>
                <a:gd name="T2" fmla="*/ 37 w 159"/>
                <a:gd name="T3" fmla="*/ 88 h 134"/>
                <a:gd name="T4" fmla="*/ 34 w 159"/>
                <a:gd name="T5" fmla="*/ 94 h 134"/>
                <a:gd name="T6" fmla="*/ 24 w 159"/>
                <a:gd name="T7" fmla="*/ 94 h 134"/>
                <a:gd name="T8" fmla="*/ 10 w 159"/>
                <a:gd name="T9" fmla="*/ 97 h 134"/>
                <a:gd name="T10" fmla="*/ 5 w 159"/>
                <a:gd name="T11" fmla="*/ 99 h 134"/>
                <a:gd name="T12" fmla="*/ 0 w 159"/>
                <a:gd name="T13" fmla="*/ 98 h 134"/>
                <a:gd name="T14" fmla="*/ 3 w 159"/>
                <a:gd name="T15" fmla="*/ 106 h 134"/>
                <a:gd name="T16" fmla="*/ 6 w 159"/>
                <a:gd name="T17" fmla="*/ 112 h 134"/>
                <a:gd name="T18" fmla="*/ 9 w 159"/>
                <a:gd name="T19" fmla="*/ 114 h 134"/>
                <a:gd name="T20" fmla="*/ 8 w 159"/>
                <a:gd name="T21" fmla="*/ 120 h 134"/>
                <a:gd name="T22" fmla="*/ 17 w 159"/>
                <a:gd name="T23" fmla="*/ 125 h 134"/>
                <a:gd name="T24" fmla="*/ 19 w 159"/>
                <a:gd name="T25" fmla="*/ 128 h 134"/>
                <a:gd name="T26" fmla="*/ 24 w 159"/>
                <a:gd name="T27" fmla="*/ 132 h 134"/>
                <a:gd name="T28" fmla="*/ 27 w 159"/>
                <a:gd name="T29" fmla="*/ 128 h 134"/>
                <a:gd name="T30" fmla="*/ 30 w 159"/>
                <a:gd name="T31" fmla="*/ 132 h 134"/>
                <a:gd name="T32" fmla="*/ 34 w 159"/>
                <a:gd name="T33" fmla="*/ 133 h 134"/>
                <a:gd name="T34" fmla="*/ 35 w 159"/>
                <a:gd name="T35" fmla="*/ 125 h 134"/>
                <a:gd name="T36" fmla="*/ 40 w 159"/>
                <a:gd name="T37" fmla="*/ 119 h 134"/>
                <a:gd name="T38" fmla="*/ 43 w 159"/>
                <a:gd name="T39" fmla="*/ 112 h 134"/>
                <a:gd name="T40" fmla="*/ 57 w 159"/>
                <a:gd name="T41" fmla="*/ 113 h 134"/>
                <a:gd name="T42" fmla="*/ 62 w 159"/>
                <a:gd name="T43" fmla="*/ 113 h 134"/>
                <a:gd name="T44" fmla="*/ 70 w 159"/>
                <a:gd name="T45" fmla="*/ 119 h 134"/>
                <a:gd name="T46" fmla="*/ 76 w 159"/>
                <a:gd name="T47" fmla="*/ 116 h 134"/>
                <a:gd name="T48" fmla="*/ 83 w 159"/>
                <a:gd name="T49" fmla="*/ 120 h 134"/>
                <a:gd name="T50" fmla="*/ 91 w 159"/>
                <a:gd name="T51" fmla="*/ 123 h 134"/>
                <a:gd name="T52" fmla="*/ 101 w 159"/>
                <a:gd name="T53" fmla="*/ 117 h 134"/>
                <a:gd name="T54" fmla="*/ 117 w 159"/>
                <a:gd name="T55" fmla="*/ 118 h 134"/>
                <a:gd name="T56" fmla="*/ 123 w 159"/>
                <a:gd name="T57" fmla="*/ 119 h 134"/>
                <a:gd name="T58" fmla="*/ 125 w 159"/>
                <a:gd name="T59" fmla="*/ 117 h 134"/>
                <a:gd name="T60" fmla="*/ 131 w 159"/>
                <a:gd name="T61" fmla="*/ 112 h 134"/>
                <a:gd name="T62" fmla="*/ 132 w 159"/>
                <a:gd name="T63" fmla="*/ 104 h 134"/>
                <a:gd name="T64" fmla="*/ 134 w 159"/>
                <a:gd name="T65" fmla="*/ 101 h 134"/>
                <a:gd name="T66" fmla="*/ 136 w 159"/>
                <a:gd name="T67" fmla="*/ 99 h 134"/>
                <a:gd name="T68" fmla="*/ 138 w 159"/>
                <a:gd name="T69" fmla="*/ 95 h 134"/>
                <a:gd name="T70" fmla="*/ 151 w 159"/>
                <a:gd name="T71" fmla="*/ 78 h 134"/>
                <a:gd name="T72" fmla="*/ 154 w 159"/>
                <a:gd name="T73" fmla="*/ 53 h 134"/>
                <a:gd name="T74" fmla="*/ 158 w 159"/>
                <a:gd name="T75" fmla="*/ 37 h 134"/>
                <a:gd name="T76" fmla="*/ 151 w 159"/>
                <a:gd name="T77" fmla="*/ 25 h 134"/>
                <a:gd name="T78" fmla="*/ 148 w 159"/>
                <a:gd name="T79" fmla="*/ 7 h 134"/>
                <a:gd name="T80" fmla="*/ 138 w 159"/>
                <a:gd name="T81" fmla="*/ 9 h 134"/>
                <a:gd name="T82" fmla="*/ 119 w 159"/>
                <a:gd name="T83" fmla="*/ 0 h 134"/>
                <a:gd name="T84" fmla="*/ 113 w 159"/>
                <a:gd name="T85" fmla="*/ 3 h 134"/>
                <a:gd name="T86" fmla="*/ 74 w 159"/>
                <a:gd name="T87" fmla="*/ 30 h 134"/>
                <a:gd name="T88" fmla="*/ 56 w 159"/>
                <a:gd name="T89" fmla="*/ 47 h 134"/>
                <a:gd name="T90" fmla="*/ 44 w 159"/>
                <a:gd name="T91" fmla="*/ 50 h 134"/>
                <a:gd name="T92" fmla="*/ 41 w 159"/>
                <a:gd name="T93" fmla="*/ 7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9" h="134">
                  <a:moveTo>
                    <a:pt x="40" y="82"/>
                  </a:moveTo>
                  <a:cubicBezTo>
                    <a:pt x="39" y="82"/>
                    <a:pt x="38" y="83"/>
                    <a:pt x="38" y="83"/>
                  </a:cubicBezTo>
                  <a:cubicBezTo>
                    <a:pt x="38" y="84"/>
                    <a:pt x="38" y="85"/>
                    <a:pt x="38" y="86"/>
                  </a:cubicBezTo>
                  <a:cubicBezTo>
                    <a:pt x="38" y="87"/>
                    <a:pt x="37" y="87"/>
                    <a:pt x="37" y="88"/>
                  </a:cubicBezTo>
                  <a:cubicBezTo>
                    <a:pt x="37" y="88"/>
                    <a:pt x="37" y="89"/>
                    <a:pt x="37" y="90"/>
                  </a:cubicBezTo>
                  <a:cubicBezTo>
                    <a:pt x="35" y="90"/>
                    <a:pt x="34" y="91"/>
                    <a:pt x="34" y="94"/>
                  </a:cubicBezTo>
                  <a:cubicBezTo>
                    <a:pt x="32" y="93"/>
                    <a:pt x="30" y="93"/>
                    <a:pt x="28" y="92"/>
                  </a:cubicBezTo>
                  <a:cubicBezTo>
                    <a:pt x="29" y="95"/>
                    <a:pt x="26" y="94"/>
                    <a:pt x="24" y="94"/>
                  </a:cubicBezTo>
                  <a:cubicBezTo>
                    <a:pt x="21" y="94"/>
                    <a:pt x="18" y="95"/>
                    <a:pt x="14" y="95"/>
                  </a:cubicBezTo>
                  <a:cubicBezTo>
                    <a:pt x="12" y="95"/>
                    <a:pt x="12" y="95"/>
                    <a:pt x="10" y="97"/>
                  </a:cubicBezTo>
                  <a:cubicBezTo>
                    <a:pt x="8" y="98"/>
                    <a:pt x="8" y="98"/>
                    <a:pt x="7" y="98"/>
                  </a:cubicBezTo>
                  <a:cubicBezTo>
                    <a:pt x="6" y="97"/>
                    <a:pt x="6" y="98"/>
                    <a:pt x="5" y="99"/>
                  </a:cubicBezTo>
                  <a:cubicBezTo>
                    <a:pt x="4" y="98"/>
                    <a:pt x="4" y="98"/>
                    <a:pt x="2" y="98"/>
                  </a:cubicBezTo>
                  <a:cubicBezTo>
                    <a:pt x="1" y="98"/>
                    <a:pt x="0" y="97"/>
                    <a:pt x="0" y="98"/>
                  </a:cubicBezTo>
                  <a:cubicBezTo>
                    <a:pt x="0" y="100"/>
                    <a:pt x="0" y="104"/>
                    <a:pt x="0" y="104"/>
                  </a:cubicBezTo>
                  <a:cubicBezTo>
                    <a:pt x="1" y="105"/>
                    <a:pt x="2" y="105"/>
                    <a:pt x="3" y="106"/>
                  </a:cubicBezTo>
                  <a:cubicBezTo>
                    <a:pt x="3" y="106"/>
                    <a:pt x="2" y="108"/>
                    <a:pt x="3" y="108"/>
                  </a:cubicBezTo>
                  <a:cubicBezTo>
                    <a:pt x="3" y="109"/>
                    <a:pt x="5" y="113"/>
                    <a:pt x="6" y="112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4"/>
                    <a:pt x="8" y="113"/>
                    <a:pt x="9" y="114"/>
                  </a:cubicBezTo>
                  <a:cubicBezTo>
                    <a:pt x="9" y="115"/>
                    <a:pt x="10" y="116"/>
                    <a:pt x="10" y="116"/>
                  </a:cubicBezTo>
                  <a:cubicBezTo>
                    <a:pt x="8" y="116"/>
                    <a:pt x="8" y="118"/>
                    <a:pt x="8" y="120"/>
                  </a:cubicBezTo>
                  <a:cubicBezTo>
                    <a:pt x="10" y="120"/>
                    <a:pt x="11" y="122"/>
                    <a:pt x="13" y="123"/>
                  </a:cubicBezTo>
                  <a:cubicBezTo>
                    <a:pt x="13" y="123"/>
                    <a:pt x="16" y="126"/>
                    <a:pt x="17" y="125"/>
                  </a:cubicBezTo>
                  <a:cubicBezTo>
                    <a:pt x="17" y="125"/>
                    <a:pt x="19" y="122"/>
                    <a:pt x="20" y="124"/>
                  </a:cubicBezTo>
                  <a:cubicBezTo>
                    <a:pt x="21" y="127"/>
                    <a:pt x="21" y="127"/>
                    <a:pt x="19" y="128"/>
                  </a:cubicBezTo>
                  <a:cubicBezTo>
                    <a:pt x="20" y="130"/>
                    <a:pt x="21" y="132"/>
                    <a:pt x="22" y="133"/>
                  </a:cubicBezTo>
                  <a:cubicBezTo>
                    <a:pt x="23" y="133"/>
                    <a:pt x="23" y="132"/>
                    <a:pt x="24" y="132"/>
                  </a:cubicBezTo>
                  <a:cubicBezTo>
                    <a:pt x="21" y="132"/>
                    <a:pt x="22" y="129"/>
                    <a:pt x="23" y="129"/>
                  </a:cubicBezTo>
                  <a:cubicBezTo>
                    <a:pt x="24" y="128"/>
                    <a:pt x="26" y="127"/>
                    <a:pt x="27" y="128"/>
                  </a:cubicBezTo>
                  <a:cubicBezTo>
                    <a:pt x="28" y="129"/>
                    <a:pt x="29" y="130"/>
                    <a:pt x="30" y="130"/>
                  </a:cubicBezTo>
                  <a:cubicBezTo>
                    <a:pt x="31" y="131"/>
                    <a:pt x="30" y="131"/>
                    <a:pt x="30" y="132"/>
                  </a:cubicBezTo>
                  <a:cubicBezTo>
                    <a:pt x="31" y="134"/>
                    <a:pt x="33" y="133"/>
                    <a:pt x="33" y="134"/>
                  </a:cubicBezTo>
                  <a:cubicBezTo>
                    <a:pt x="33" y="134"/>
                    <a:pt x="34" y="133"/>
                    <a:pt x="34" y="133"/>
                  </a:cubicBezTo>
                  <a:cubicBezTo>
                    <a:pt x="35" y="132"/>
                    <a:pt x="35" y="132"/>
                    <a:pt x="35" y="131"/>
                  </a:cubicBezTo>
                  <a:cubicBezTo>
                    <a:pt x="35" y="129"/>
                    <a:pt x="35" y="127"/>
                    <a:pt x="35" y="125"/>
                  </a:cubicBezTo>
                  <a:cubicBezTo>
                    <a:pt x="35" y="125"/>
                    <a:pt x="37" y="123"/>
                    <a:pt x="38" y="122"/>
                  </a:cubicBezTo>
                  <a:cubicBezTo>
                    <a:pt x="39" y="121"/>
                    <a:pt x="40" y="120"/>
                    <a:pt x="40" y="119"/>
                  </a:cubicBezTo>
                  <a:cubicBezTo>
                    <a:pt x="39" y="117"/>
                    <a:pt x="39" y="115"/>
                    <a:pt x="40" y="115"/>
                  </a:cubicBezTo>
                  <a:cubicBezTo>
                    <a:pt x="42" y="115"/>
                    <a:pt x="42" y="112"/>
                    <a:pt x="43" y="112"/>
                  </a:cubicBezTo>
                  <a:cubicBezTo>
                    <a:pt x="45" y="112"/>
                    <a:pt x="50" y="113"/>
                    <a:pt x="52" y="111"/>
                  </a:cubicBezTo>
                  <a:cubicBezTo>
                    <a:pt x="53" y="110"/>
                    <a:pt x="56" y="112"/>
                    <a:pt x="57" y="113"/>
                  </a:cubicBezTo>
                  <a:cubicBezTo>
                    <a:pt x="58" y="113"/>
                    <a:pt x="59" y="114"/>
                    <a:pt x="59" y="113"/>
                  </a:cubicBezTo>
                  <a:cubicBezTo>
                    <a:pt x="60" y="112"/>
                    <a:pt x="60" y="112"/>
                    <a:pt x="62" y="113"/>
                  </a:cubicBezTo>
                  <a:cubicBezTo>
                    <a:pt x="64" y="115"/>
                    <a:pt x="65" y="116"/>
                    <a:pt x="66" y="118"/>
                  </a:cubicBezTo>
                  <a:cubicBezTo>
                    <a:pt x="67" y="121"/>
                    <a:pt x="68" y="121"/>
                    <a:pt x="70" y="119"/>
                  </a:cubicBezTo>
                  <a:cubicBezTo>
                    <a:pt x="71" y="119"/>
                    <a:pt x="72" y="119"/>
                    <a:pt x="73" y="119"/>
                  </a:cubicBezTo>
                  <a:cubicBezTo>
                    <a:pt x="74" y="118"/>
                    <a:pt x="75" y="117"/>
                    <a:pt x="76" y="116"/>
                  </a:cubicBezTo>
                  <a:cubicBezTo>
                    <a:pt x="77" y="116"/>
                    <a:pt x="79" y="118"/>
                    <a:pt x="80" y="119"/>
                  </a:cubicBezTo>
                  <a:cubicBezTo>
                    <a:pt x="81" y="120"/>
                    <a:pt x="82" y="120"/>
                    <a:pt x="83" y="120"/>
                  </a:cubicBezTo>
                  <a:cubicBezTo>
                    <a:pt x="84" y="120"/>
                    <a:pt x="84" y="121"/>
                    <a:pt x="85" y="122"/>
                  </a:cubicBezTo>
                  <a:cubicBezTo>
                    <a:pt x="87" y="123"/>
                    <a:pt x="88" y="123"/>
                    <a:pt x="91" y="123"/>
                  </a:cubicBezTo>
                  <a:cubicBezTo>
                    <a:pt x="94" y="123"/>
                    <a:pt x="94" y="123"/>
                    <a:pt x="96" y="120"/>
                  </a:cubicBezTo>
                  <a:cubicBezTo>
                    <a:pt x="97" y="119"/>
                    <a:pt x="99" y="117"/>
                    <a:pt x="101" y="117"/>
                  </a:cubicBezTo>
                  <a:cubicBezTo>
                    <a:pt x="105" y="117"/>
                    <a:pt x="109" y="116"/>
                    <a:pt x="114" y="117"/>
                  </a:cubicBezTo>
                  <a:cubicBezTo>
                    <a:pt x="115" y="117"/>
                    <a:pt x="116" y="117"/>
                    <a:pt x="117" y="118"/>
                  </a:cubicBezTo>
                  <a:cubicBezTo>
                    <a:pt x="118" y="118"/>
                    <a:pt x="119" y="119"/>
                    <a:pt x="119" y="119"/>
                  </a:cubicBezTo>
                  <a:cubicBezTo>
                    <a:pt x="121" y="119"/>
                    <a:pt x="122" y="122"/>
                    <a:pt x="123" y="119"/>
                  </a:cubicBezTo>
                  <a:cubicBezTo>
                    <a:pt x="124" y="118"/>
                    <a:pt x="124" y="118"/>
                    <a:pt x="124" y="117"/>
                  </a:cubicBezTo>
                  <a:cubicBezTo>
                    <a:pt x="124" y="117"/>
                    <a:pt x="125" y="118"/>
                    <a:pt x="125" y="117"/>
                  </a:cubicBezTo>
                  <a:cubicBezTo>
                    <a:pt x="125" y="117"/>
                    <a:pt x="126" y="115"/>
                    <a:pt x="126" y="115"/>
                  </a:cubicBezTo>
                  <a:cubicBezTo>
                    <a:pt x="128" y="115"/>
                    <a:pt x="132" y="114"/>
                    <a:pt x="131" y="112"/>
                  </a:cubicBezTo>
                  <a:cubicBezTo>
                    <a:pt x="132" y="112"/>
                    <a:pt x="133" y="112"/>
                    <a:pt x="134" y="112"/>
                  </a:cubicBezTo>
                  <a:cubicBezTo>
                    <a:pt x="133" y="109"/>
                    <a:pt x="132" y="106"/>
                    <a:pt x="132" y="104"/>
                  </a:cubicBezTo>
                  <a:cubicBezTo>
                    <a:pt x="133" y="104"/>
                    <a:pt x="134" y="104"/>
                    <a:pt x="134" y="103"/>
                  </a:cubicBezTo>
                  <a:cubicBezTo>
                    <a:pt x="134" y="102"/>
                    <a:pt x="134" y="102"/>
                    <a:pt x="134" y="101"/>
                  </a:cubicBezTo>
                  <a:cubicBezTo>
                    <a:pt x="135" y="101"/>
                    <a:pt x="135" y="101"/>
                    <a:pt x="136" y="100"/>
                  </a:cubicBezTo>
                  <a:cubicBezTo>
                    <a:pt x="136" y="100"/>
                    <a:pt x="135" y="99"/>
                    <a:pt x="136" y="99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37" y="97"/>
                    <a:pt x="137" y="96"/>
                    <a:pt x="138" y="95"/>
                  </a:cubicBezTo>
                  <a:cubicBezTo>
                    <a:pt x="139" y="94"/>
                    <a:pt x="140" y="91"/>
                    <a:pt x="141" y="90"/>
                  </a:cubicBezTo>
                  <a:cubicBezTo>
                    <a:pt x="145" y="86"/>
                    <a:pt x="148" y="82"/>
                    <a:pt x="151" y="78"/>
                  </a:cubicBezTo>
                  <a:cubicBezTo>
                    <a:pt x="153" y="76"/>
                    <a:pt x="152" y="74"/>
                    <a:pt x="153" y="71"/>
                  </a:cubicBezTo>
                  <a:cubicBezTo>
                    <a:pt x="153" y="65"/>
                    <a:pt x="153" y="59"/>
                    <a:pt x="154" y="53"/>
                  </a:cubicBezTo>
                  <a:cubicBezTo>
                    <a:pt x="154" y="49"/>
                    <a:pt x="154" y="45"/>
                    <a:pt x="155" y="41"/>
                  </a:cubicBezTo>
                  <a:cubicBezTo>
                    <a:pt x="155" y="40"/>
                    <a:pt x="159" y="38"/>
                    <a:pt x="158" y="37"/>
                  </a:cubicBezTo>
                  <a:cubicBezTo>
                    <a:pt x="157" y="36"/>
                    <a:pt x="154" y="33"/>
                    <a:pt x="153" y="32"/>
                  </a:cubicBezTo>
                  <a:cubicBezTo>
                    <a:pt x="153" y="29"/>
                    <a:pt x="152" y="27"/>
                    <a:pt x="151" y="25"/>
                  </a:cubicBezTo>
                  <a:cubicBezTo>
                    <a:pt x="150" y="23"/>
                    <a:pt x="150" y="21"/>
                    <a:pt x="149" y="19"/>
                  </a:cubicBezTo>
                  <a:cubicBezTo>
                    <a:pt x="148" y="16"/>
                    <a:pt x="148" y="11"/>
                    <a:pt x="148" y="7"/>
                  </a:cubicBezTo>
                  <a:cubicBezTo>
                    <a:pt x="146" y="7"/>
                    <a:pt x="145" y="8"/>
                    <a:pt x="143" y="9"/>
                  </a:cubicBezTo>
                  <a:cubicBezTo>
                    <a:pt x="140" y="11"/>
                    <a:pt x="140" y="11"/>
                    <a:pt x="138" y="9"/>
                  </a:cubicBezTo>
                  <a:cubicBezTo>
                    <a:pt x="136" y="7"/>
                    <a:pt x="135" y="6"/>
                    <a:pt x="133" y="4"/>
                  </a:cubicBezTo>
                  <a:cubicBezTo>
                    <a:pt x="129" y="2"/>
                    <a:pt x="124" y="2"/>
                    <a:pt x="119" y="0"/>
                  </a:cubicBezTo>
                  <a:cubicBezTo>
                    <a:pt x="119" y="0"/>
                    <a:pt x="119" y="0"/>
                    <a:pt x="118" y="0"/>
                  </a:cubicBezTo>
                  <a:cubicBezTo>
                    <a:pt x="116" y="0"/>
                    <a:pt x="114" y="2"/>
                    <a:pt x="113" y="3"/>
                  </a:cubicBezTo>
                  <a:cubicBezTo>
                    <a:pt x="109" y="6"/>
                    <a:pt x="105" y="9"/>
                    <a:pt x="100" y="12"/>
                  </a:cubicBezTo>
                  <a:cubicBezTo>
                    <a:pt x="92" y="18"/>
                    <a:pt x="83" y="24"/>
                    <a:pt x="74" y="30"/>
                  </a:cubicBezTo>
                  <a:cubicBezTo>
                    <a:pt x="71" y="31"/>
                    <a:pt x="70" y="34"/>
                    <a:pt x="67" y="36"/>
                  </a:cubicBezTo>
                  <a:cubicBezTo>
                    <a:pt x="64" y="40"/>
                    <a:pt x="60" y="44"/>
                    <a:pt x="56" y="47"/>
                  </a:cubicBezTo>
                  <a:cubicBezTo>
                    <a:pt x="55" y="48"/>
                    <a:pt x="53" y="48"/>
                    <a:pt x="52" y="48"/>
                  </a:cubicBezTo>
                  <a:cubicBezTo>
                    <a:pt x="49" y="49"/>
                    <a:pt x="46" y="49"/>
                    <a:pt x="44" y="50"/>
                  </a:cubicBezTo>
                  <a:cubicBezTo>
                    <a:pt x="43" y="50"/>
                    <a:pt x="42" y="50"/>
                    <a:pt x="41" y="50"/>
                  </a:cubicBezTo>
                  <a:cubicBezTo>
                    <a:pt x="41" y="58"/>
                    <a:pt x="41" y="66"/>
                    <a:pt x="41" y="74"/>
                  </a:cubicBezTo>
                  <a:cubicBezTo>
                    <a:pt x="41" y="76"/>
                    <a:pt x="41" y="80"/>
                    <a:pt x="40" y="8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Nicaragua">
              <a:extLst>
                <a:ext uri="{FF2B5EF4-FFF2-40B4-BE49-F238E27FC236}">
                  <a16:creationId xmlns:a16="http://schemas.microsoft.com/office/drawing/2014/main" id="{189670C1-6A98-E679-E0CF-4CD8F702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912" y="2372100"/>
              <a:ext cx="109693" cy="119850"/>
            </a:xfrm>
            <a:custGeom>
              <a:avLst/>
              <a:gdLst>
                <a:gd name="T0" fmla="*/ 39 w 46"/>
                <a:gd name="T1" fmla="*/ 2 h 50"/>
                <a:gd name="T2" fmla="*/ 34 w 46"/>
                <a:gd name="T3" fmla="*/ 3 h 50"/>
                <a:gd name="T4" fmla="*/ 34 w 46"/>
                <a:gd name="T5" fmla="*/ 5 h 50"/>
                <a:gd name="T6" fmla="*/ 29 w 46"/>
                <a:gd name="T7" fmla="*/ 4 h 50"/>
                <a:gd name="T8" fmla="*/ 27 w 46"/>
                <a:gd name="T9" fmla="*/ 6 h 50"/>
                <a:gd name="T10" fmla="*/ 26 w 46"/>
                <a:gd name="T11" fmla="*/ 8 h 50"/>
                <a:gd name="T12" fmla="*/ 23 w 46"/>
                <a:gd name="T13" fmla="*/ 8 h 50"/>
                <a:gd name="T14" fmla="*/ 20 w 46"/>
                <a:gd name="T15" fmla="*/ 14 h 50"/>
                <a:gd name="T16" fmla="*/ 19 w 46"/>
                <a:gd name="T17" fmla="*/ 13 h 50"/>
                <a:gd name="T18" fmla="*/ 17 w 46"/>
                <a:gd name="T19" fmla="*/ 13 h 50"/>
                <a:gd name="T20" fmla="*/ 15 w 46"/>
                <a:gd name="T21" fmla="*/ 12 h 50"/>
                <a:gd name="T22" fmla="*/ 14 w 46"/>
                <a:gd name="T23" fmla="*/ 15 h 50"/>
                <a:gd name="T24" fmla="*/ 12 w 46"/>
                <a:gd name="T25" fmla="*/ 14 h 50"/>
                <a:gd name="T26" fmla="*/ 10 w 46"/>
                <a:gd name="T27" fmla="*/ 17 h 50"/>
                <a:gd name="T28" fmla="*/ 9 w 46"/>
                <a:gd name="T29" fmla="*/ 20 h 50"/>
                <a:gd name="T30" fmla="*/ 7 w 46"/>
                <a:gd name="T31" fmla="*/ 22 h 50"/>
                <a:gd name="T32" fmla="*/ 4 w 46"/>
                <a:gd name="T33" fmla="*/ 23 h 50"/>
                <a:gd name="T34" fmla="*/ 2 w 46"/>
                <a:gd name="T35" fmla="*/ 24 h 50"/>
                <a:gd name="T36" fmla="*/ 0 w 46"/>
                <a:gd name="T37" fmla="*/ 24 h 50"/>
                <a:gd name="T38" fmla="*/ 6 w 46"/>
                <a:gd name="T39" fmla="*/ 30 h 50"/>
                <a:gd name="T40" fmla="*/ 9 w 46"/>
                <a:gd name="T41" fmla="*/ 32 h 50"/>
                <a:gd name="T42" fmla="*/ 11 w 46"/>
                <a:gd name="T43" fmla="*/ 36 h 50"/>
                <a:gd name="T44" fmla="*/ 14 w 46"/>
                <a:gd name="T45" fmla="*/ 39 h 50"/>
                <a:gd name="T46" fmla="*/ 17 w 46"/>
                <a:gd name="T47" fmla="*/ 42 h 50"/>
                <a:gd name="T48" fmla="*/ 18 w 46"/>
                <a:gd name="T49" fmla="*/ 44 h 50"/>
                <a:gd name="T50" fmla="*/ 19 w 46"/>
                <a:gd name="T51" fmla="*/ 45 h 50"/>
                <a:gd name="T52" fmla="*/ 24 w 46"/>
                <a:gd name="T53" fmla="*/ 46 h 50"/>
                <a:gd name="T54" fmla="*/ 30 w 46"/>
                <a:gd name="T55" fmla="*/ 45 h 50"/>
                <a:gd name="T56" fmla="*/ 35 w 46"/>
                <a:gd name="T57" fmla="*/ 48 h 50"/>
                <a:gd name="T58" fmla="*/ 41 w 46"/>
                <a:gd name="T59" fmla="*/ 47 h 50"/>
                <a:gd name="T60" fmla="*/ 38 w 46"/>
                <a:gd name="T61" fmla="*/ 44 h 50"/>
                <a:gd name="T62" fmla="*/ 39 w 46"/>
                <a:gd name="T63" fmla="*/ 38 h 50"/>
                <a:gd name="T64" fmla="*/ 39 w 46"/>
                <a:gd name="T65" fmla="*/ 35 h 50"/>
                <a:gd name="T66" fmla="*/ 39 w 46"/>
                <a:gd name="T67" fmla="*/ 33 h 50"/>
                <a:gd name="T68" fmla="*/ 39 w 46"/>
                <a:gd name="T69" fmla="*/ 30 h 50"/>
                <a:gd name="T70" fmla="*/ 40 w 46"/>
                <a:gd name="T71" fmla="*/ 28 h 50"/>
                <a:gd name="T72" fmla="*/ 42 w 46"/>
                <a:gd name="T73" fmla="*/ 31 h 50"/>
                <a:gd name="T74" fmla="*/ 41 w 46"/>
                <a:gd name="T75" fmla="*/ 27 h 50"/>
                <a:gd name="T76" fmla="*/ 42 w 46"/>
                <a:gd name="T77" fmla="*/ 27 h 50"/>
                <a:gd name="T78" fmla="*/ 41 w 46"/>
                <a:gd name="T79" fmla="*/ 21 h 50"/>
                <a:gd name="T80" fmla="*/ 42 w 46"/>
                <a:gd name="T81" fmla="*/ 17 h 50"/>
                <a:gd name="T82" fmla="*/ 43 w 46"/>
                <a:gd name="T83" fmla="*/ 11 h 50"/>
                <a:gd name="T84" fmla="*/ 46 w 46"/>
                <a:gd name="T85" fmla="*/ 8 h 50"/>
                <a:gd name="T86" fmla="*/ 45 w 46"/>
                <a:gd name="T87" fmla="*/ 3 h 50"/>
                <a:gd name="T88" fmla="*/ 43 w 46"/>
                <a:gd name="T89" fmla="*/ 3 h 50"/>
                <a:gd name="T90" fmla="*/ 45 w 46"/>
                <a:gd name="T91" fmla="*/ 1 h 50"/>
                <a:gd name="T92" fmla="*/ 39 w 46"/>
                <a:gd name="T9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" h="50">
                  <a:moveTo>
                    <a:pt x="39" y="2"/>
                  </a:moveTo>
                  <a:cubicBezTo>
                    <a:pt x="38" y="4"/>
                    <a:pt x="36" y="3"/>
                    <a:pt x="34" y="3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2" y="5"/>
                    <a:pt x="31" y="5"/>
                    <a:pt x="29" y="4"/>
                  </a:cubicBezTo>
                  <a:cubicBezTo>
                    <a:pt x="27" y="3"/>
                    <a:pt x="26" y="5"/>
                    <a:pt x="27" y="6"/>
                  </a:cubicBezTo>
                  <a:cubicBezTo>
                    <a:pt x="25" y="5"/>
                    <a:pt x="24" y="7"/>
                    <a:pt x="26" y="8"/>
                  </a:cubicBezTo>
                  <a:cubicBezTo>
                    <a:pt x="25" y="8"/>
                    <a:pt x="24" y="8"/>
                    <a:pt x="23" y="8"/>
                  </a:cubicBezTo>
                  <a:cubicBezTo>
                    <a:pt x="24" y="12"/>
                    <a:pt x="19" y="11"/>
                    <a:pt x="20" y="14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9" y="12"/>
                    <a:pt x="18" y="13"/>
                    <a:pt x="17" y="13"/>
                  </a:cubicBezTo>
                  <a:cubicBezTo>
                    <a:pt x="17" y="13"/>
                    <a:pt x="15" y="10"/>
                    <a:pt x="15" y="12"/>
                  </a:cubicBezTo>
                  <a:cubicBezTo>
                    <a:pt x="15" y="12"/>
                    <a:pt x="15" y="15"/>
                    <a:pt x="14" y="15"/>
                  </a:cubicBezTo>
                  <a:cubicBezTo>
                    <a:pt x="13" y="16"/>
                    <a:pt x="12" y="14"/>
                    <a:pt x="12" y="14"/>
                  </a:cubicBezTo>
                  <a:cubicBezTo>
                    <a:pt x="10" y="15"/>
                    <a:pt x="10" y="15"/>
                    <a:pt x="10" y="17"/>
                  </a:cubicBezTo>
                  <a:cubicBezTo>
                    <a:pt x="10" y="17"/>
                    <a:pt x="10" y="20"/>
                    <a:pt x="9" y="20"/>
                  </a:cubicBezTo>
                  <a:cubicBezTo>
                    <a:pt x="7" y="20"/>
                    <a:pt x="7" y="20"/>
                    <a:pt x="7" y="22"/>
                  </a:cubicBezTo>
                  <a:cubicBezTo>
                    <a:pt x="7" y="24"/>
                    <a:pt x="5" y="23"/>
                    <a:pt x="4" y="23"/>
                  </a:cubicBezTo>
                  <a:cubicBezTo>
                    <a:pt x="4" y="24"/>
                    <a:pt x="3" y="25"/>
                    <a:pt x="2" y="24"/>
                  </a:cubicBezTo>
                  <a:cubicBezTo>
                    <a:pt x="2" y="23"/>
                    <a:pt x="0" y="22"/>
                    <a:pt x="0" y="24"/>
                  </a:cubicBezTo>
                  <a:cubicBezTo>
                    <a:pt x="1" y="26"/>
                    <a:pt x="7" y="28"/>
                    <a:pt x="6" y="30"/>
                  </a:cubicBezTo>
                  <a:cubicBezTo>
                    <a:pt x="6" y="32"/>
                    <a:pt x="7" y="32"/>
                    <a:pt x="9" y="32"/>
                  </a:cubicBezTo>
                  <a:cubicBezTo>
                    <a:pt x="11" y="33"/>
                    <a:pt x="11" y="35"/>
                    <a:pt x="11" y="36"/>
                  </a:cubicBezTo>
                  <a:cubicBezTo>
                    <a:pt x="12" y="38"/>
                    <a:pt x="13" y="38"/>
                    <a:pt x="14" y="39"/>
                  </a:cubicBezTo>
                  <a:cubicBezTo>
                    <a:pt x="15" y="40"/>
                    <a:pt x="15" y="41"/>
                    <a:pt x="17" y="42"/>
                  </a:cubicBezTo>
                  <a:cubicBezTo>
                    <a:pt x="17" y="43"/>
                    <a:pt x="18" y="43"/>
                    <a:pt x="18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20" y="43"/>
                    <a:pt x="22" y="45"/>
                    <a:pt x="24" y="46"/>
                  </a:cubicBezTo>
                  <a:cubicBezTo>
                    <a:pt x="27" y="47"/>
                    <a:pt x="28" y="47"/>
                    <a:pt x="30" y="45"/>
                  </a:cubicBezTo>
                  <a:cubicBezTo>
                    <a:pt x="31" y="45"/>
                    <a:pt x="34" y="48"/>
                    <a:pt x="35" y="48"/>
                  </a:cubicBezTo>
                  <a:cubicBezTo>
                    <a:pt x="37" y="50"/>
                    <a:pt x="39" y="49"/>
                    <a:pt x="41" y="47"/>
                  </a:cubicBezTo>
                  <a:cubicBezTo>
                    <a:pt x="40" y="46"/>
                    <a:pt x="38" y="46"/>
                    <a:pt x="38" y="44"/>
                  </a:cubicBezTo>
                  <a:cubicBezTo>
                    <a:pt x="39" y="42"/>
                    <a:pt x="41" y="39"/>
                    <a:pt x="39" y="38"/>
                  </a:cubicBezTo>
                  <a:cubicBezTo>
                    <a:pt x="38" y="37"/>
                    <a:pt x="38" y="37"/>
                    <a:pt x="39" y="35"/>
                  </a:cubicBezTo>
                  <a:cubicBezTo>
                    <a:pt x="40" y="35"/>
                    <a:pt x="38" y="34"/>
                    <a:pt x="39" y="33"/>
                  </a:cubicBezTo>
                  <a:cubicBezTo>
                    <a:pt x="40" y="32"/>
                    <a:pt x="39" y="31"/>
                    <a:pt x="39" y="30"/>
                  </a:cubicBezTo>
                  <a:cubicBezTo>
                    <a:pt x="38" y="29"/>
                    <a:pt x="39" y="29"/>
                    <a:pt x="40" y="28"/>
                  </a:cubicBezTo>
                  <a:cubicBezTo>
                    <a:pt x="40" y="30"/>
                    <a:pt x="40" y="31"/>
                    <a:pt x="42" y="31"/>
                  </a:cubicBezTo>
                  <a:cubicBezTo>
                    <a:pt x="41" y="30"/>
                    <a:pt x="41" y="28"/>
                    <a:pt x="41" y="27"/>
                  </a:cubicBezTo>
                  <a:cubicBezTo>
                    <a:pt x="41" y="27"/>
                    <a:pt x="42" y="27"/>
                    <a:pt x="42" y="27"/>
                  </a:cubicBezTo>
                  <a:cubicBezTo>
                    <a:pt x="42" y="25"/>
                    <a:pt x="42" y="23"/>
                    <a:pt x="41" y="21"/>
                  </a:cubicBezTo>
                  <a:cubicBezTo>
                    <a:pt x="40" y="20"/>
                    <a:pt x="42" y="19"/>
                    <a:pt x="42" y="17"/>
                  </a:cubicBezTo>
                  <a:cubicBezTo>
                    <a:pt x="42" y="15"/>
                    <a:pt x="41" y="13"/>
                    <a:pt x="43" y="11"/>
                  </a:cubicBezTo>
                  <a:cubicBezTo>
                    <a:pt x="44" y="10"/>
                    <a:pt x="44" y="8"/>
                    <a:pt x="46" y="8"/>
                  </a:cubicBezTo>
                  <a:cubicBezTo>
                    <a:pt x="45" y="6"/>
                    <a:pt x="44" y="5"/>
                    <a:pt x="45" y="3"/>
                  </a:cubicBezTo>
                  <a:cubicBezTo>
                    <a:pt x="44" y="3"/>
                    <a:pt x="44" y="3"/>
                    <a:pt x="43" y="3"/>
                  </a:cubicBezTo>
                  <a:cubicBezTo>
                    <a:pt x="43" y="2"/>
                    <a:pt x="45" y="2"/>
                    <a:pt x="45" y="1"/>
                  </a:cubicBezTo>
                  <a:cubicBezTo>
                    <a:pt x="43" y="0"/>
                    <a:pt x="40" y="0"/>
                    <a:pt x="39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New Zealand">
              <a:extLst>
                <a:ext uri="{FF2B5EF4-FFF2-40B4-BE49-F238E27FC236}">
                  <a16:creationId xmlns:a16="http://schemas.microsoft.com/office/drawing/2014/main" id="{C5A80266-5CFF-7373-565D-F529B4DFB6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3490" y="3722951"/>
              <a:ext cx="306735" cy="450961"/>
            </a:xfrm>
            <a:custGeom>
              <a:avLst/>
              <a:gdLst>
                <a:gd name="T0" fmla="*/ 82 w 128"/>
                <a:gd name="T1" fmla="*/ 9 h 188"/>
                <a:gd name="T2" fmla="*/ 88 w 128"/>
                <a:gd name="T3" fmla="*/ 12 h 188"/>
                <a:gd name="T4" fmla="*/ 89 w 128"/>
                <a:gd name="T5" fmla="*/ 19 h 188"/>
                <a:gd name="T6" fmla="*/ 90 w 128"/>
                <a:gd name="T7" fmla="*/ 25 h 188"/>
                <a:gd name="T8" fmla="*/ 86 w 128"/>
                <a:gd name="T9" fmla="*/ 27 h 188"/>
                <a:gd name="T10" fmla="*/ 81 w 128"/>
                <a:gd name="T11" fmla="*/ 18 h 188"/>
                <a:gd name="T12" fmla="*/ 77 w 128"/>
                <a:gd name="T13" fmla="*/ 10 h 188"/>
                <a:gd name="T14" fmla="*/ 69 w 128"/>
                <a:gd name="T15" fmla="*/ 0 h 188"/>
                <a:gd name="T16" fmla="*/ 76 w 128"/>
                <a:gd name="T17" fmla="*/ 4 h 188"/>
                <a:gd name="T18" fmla="*/ 81 w 128"/>
                <a:gd name="T19" fmla="*/ 84 h 188"/>
                <a:gd name="T20" fmla="*/ 81 w 128"/>
                <a:gd name="T21" fmla="*/ 75 h 188"/>
                <a:gd name="T22" fmla="*/ 72 w 128"/>
                <a:gd name="T23" fmla="*/ 73 h 188"/>
                <a:gd name="T24" fmla="*/ 63 w 128"/>
                <a:gd name="T25" fmla="*/ 75 h 188"/>
                <a:gd name="T26" fmla="*/ 55 w 128"/>
                <a:gd name="T27" fmla="*/ 88 h 188"/>
                <a:gd name="T28" fmla="*/ 51 w 128"/>
                <a:gd name="T29" fmla="*/ 97 h 188"/>
                <a:gd name="T30" fmla="*/ 45 w 128"/>
                <a:gd name="T31" fmla="*/ 99 h 188"/>
                <a:gd name="T32" fmla="*/ 40 w 128"/>
                <a:gd name="T33" fmla="*/ 103 h 188"/>
                <a:gd name="T34" fmla="*/ 34 w 128"/>
                <a:gd name="T35" fmla="*/ 109 h 188"/>
                <a:gd name="T36" fmla="*/ 24 w 128"/>
                <a:gd name="T37" fmla="*/ 113 h 188"/>
                <a:gd name="T38" fmla="*/ 18 w 128"/>
                <a:gd name="T39" fmla="*/ 119 h 188"/>
                <a:gd name="T40" fmla="*/ 14 w 128"/>
                <a:gd name="T41" fmla="*/ 120 h 188"/>
                <a:gd name="T42" fmla="*/ 13 w 128"/>
                <a:gd name="T43" fmla="*/ 124 h 188"/>
                <a:gd name="T44" fmla="*/ 9 w 128"/>
                <a:gd name="T45" fmla="*/ 127 h 188"/>
                <a:gd name="T46" fmla="*/ 6 w 128"/>
                <a:gd name="T47" fmla="*/ 129 h 188"/>
                <a:gd name="T48" fmla="*/ 9 w 128"/>
                <a:gd name="T49" fmla="*/ 133 h 188"/>
                <a:gd name="T50" fmla="*/ 20 w 128"/>
                <a:gd name="T51" fmla="*/ 136 h 188"/>
                <a:gd name="T52" fmla="*/ 31 w 128"/>
                <a:gd name="T53" fmla="*/ 140 h 188"/>
                <a:gd name="T54" fmla="*/ 34 w 128"/>
                <a:gd name="T55" fmla="*/ 140 h 188"/>
                <a:gd name="T56" fmla="*/ 50 w 128"/>
                <a:gd name="T57" fmla="*/ 129 h 188"/>
                <a:gd name="T58" fmla="*/ 47 w 128"/>
                <a:gd name="T59" fmla="*/ 117 h 188"/>
                <a:gd name="T60" fmla="*/ 51 w 128"/>
                <a:gd name="T61" fmla="*/ 111 h 188"/>
                <a:gd name="T62" fmla="*/ 64 w 128"/>
                <a:gd name="T63" fmla="*/ 109 h 188"/>
                <a:gd name="T64" fmla="*/ 57 w 128"/>
                <a:gd name="T65" fmla="*/ 100 h 188"/>
                <a:gd name="T66" fmla="*/ 67 w 128"/>
                <a:gd name="T67" fmla="*/ 107 h 188"/>
                <a:gd name="T68" fmla="*/ 69 w 128"/>
                <a:gd name="T69" fmla="*/ 106 h 188"/>
                <a:gd name="T70" fmla="*/ 70 w 128"/>
                <a:gd name="T71" fmla="*/ 101 h 188"/>
                <a:gd name="T72" fmla="*/ 81 w 128"/>
                <a:gd name="T73" fmla="*/ 89 h 188"/>
                <a:gd name="T74" fmla="*/ 128 w 128"/>
                <a:gd name="T75" fmla="*/ 37 h 188"/>
                <a:gd name="T76" fmla="*/ 104 w 128"/>
                <a:gd name="T77" fmla="*/ 37 h 188"/>
                <a:gd name="T78" fmla="*/ 98 w 128"/>
                <a:gd name="T79" fmla="*/ 25 h 188"/>
                <a:gd name="T80" fmla="*/ 95 w 128"/>
                <a:gd name="T81" fmla="*/ 29 h 188"/>
                <a:gd name="T82" fmla="*/ 88 w 128"/>
                <a:gd name="T83" fmla="*/ 31 h 188"/>
                <a:gd name="T84" fmla="*/ 89 w 128"/>
                <a:gd name="T85" fmla="*/ 41 h 188"/>
                <a:gd name="T86" fmla="*/ 84 w 128"/>
                <a:gd name="T87" fmla="*/ 52 h 188"/>
                <a:gd name="T88" fmla="*/ 87 w 128"/>
                <a:gd name="T89" fmla="*/ 62 h 188"/>
                <a:gd name="T90" fmla="*/ 92 w 128"/>
                <a:gd name="T91" fmla="*/ 74 h 188"/>
                <a:gd name="T92" fmla="*/ 91 w 128"/>
                <a:gd name="T93" fmla="*/ 78 h 188"/>
                <a:gd name="T94" fmla="*/ 109 w 128"/>
                <a:gd name="T95" fmla="*/ 68 h 188"/>
                <a:gd name="T96" fmla="*/ 120 w 128"/>
                <a:gd name="T97" fmla="*/ 53 h 188"/>
                <a:gd name="T98" fmla="*/ 25 w 128"/>
                <a:gd name="T99" fmla="*/ 144 h 188"/>
                <a:gd name="T100" fmla="*/ 20 w 128"/>
                <a:gd name="T101" fmla="*/ 143 h 188"/>
                <a:gd name="T102" fmla="*/ 25 w 128"/>
                <a:gd name="T103" fmla="*/ 144 h 188"/>
                <a:gd name="T104" fmla="*/ 1 w 128"/>
                <a:gd name="T105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8" h="188">
                  <a:moveTo>
                    <a:pt x="77" y="7"/>
                  </a:moveTo>
                  <a:cubicBezTo>
                    <a:pt x="78" y="7"/>
                    <a:pt x="78" y="7"/>
                    <a:pt x="79" y="7"/>
                  </a:cubicBezTo>
                  <a:cubicBezTo>
                    <a:pt x="78" y="6"/>
                    <a:pt x="78" y="6"/>
                    <a:pt x="78" y="5"/>
                  </a:cubicBezTo>
                  <a:cubicBezTo>
                    <a:pt x="79" y="6"/>
                    <a:pt x="80" y="7"/>
                    <a:pt x="79" y="8"/>
                  </a:cubicBezTo>
                  <a:cubicBezTo>
                    <a:pt x="81" y="6"/>
                    <a:pt x="81" y="8"/>
                    <a:pt x="82" y="9"/>
                  </a:cubicBezTo>
                  <a:cubicBezTo>
                    <a:pt x="82" y="9"/>
                    <a:pt x="82" y="9"/>
                    <a:pt x="81" y="9"/>
                  </a:cubicBezTo>
                  <a:cubicBezTo>
                    <a:pt x="82" y="10"/>
                    <a:pt x="83" y="10"/>
                    <a:pt x="84" y="11"/>
                  </a:cubicBezTo>
                  <a:cubicBezTo>
                    <a:pt x="84" y="10"/>
                    <a:pt x="83" y="10"/>
                    <a:pt x="83" y="9"/>
                  </a:cubicBezTo>
                  <a:cubicBezTo>
                    <a:pt x="84" y="9"/>
                    <a:pt x="85" y="9"/>
                    <a:pt x="85" y="11"/>
                  </a:cubicBezTo>
                  <a:cubicBezTo>
                    <a:pt x="85" y="12"/>
                    <a:pt x="87" y="13"/>
                    <a:pt x="88" y="12"/>
                  </a:cubicBezTo>
                  <a:cubicBezTo>
                    <a:pt x="86" y="13"/>
                    <a:pt x="87" y="15"/>
                    <a:pt x="88" y="16"/>
                  </a:cubicBezTo>
                  <a:cubicBezTo>
                    <a:pt x="87" y="17"/>
                    <a:pt x="86" y="15"/>
                    <a:pt x="86" y="15"/>
                  </a:cubicBezTo>
                  <a:cubicBezTo>
                    <a:pt x="84" y="16"/>
                    <a:pt x="85" y="17"/>
                    <a:pt x="86" y="17"/>
                  </a:cubicBezTo>
                  <a:cubicBezTo>
                    <a:pt x="87" y="18"/>
                    <a:pt x="87" y="18"/>
                    <a:pt x="87" y="19"/>
                  </a:cubicBezTo>
                  <a:cubicBezTo>
                    <a:pt x="87" y="19"/>
                    <a:pt x="88" y="19"/>
                    <a:pt x="89" y="19"/>
                  </a:cubicBezTo>
                  <a:cubicBezTo>
                    <a:pt x="89" y="19"/>
                    <a:pt x="89" y="20"/>
                    <a:pt x="89" y="20"/>
                  </a:cubicBezTo>
                  <a:cubicBezTo>
                    <a:pt x="90" y="21"/>
                    <a:pt x="90" y="22"/>
                    <a:pt x="91" y="22"/>
                  </a:cubicBezTo>
                  <a:cubicBezTo>
                    <a:pt x="89" y="22"/>
                    <a:pt x="90" y="23"/>
                    <a:pt x="90" y="24"/>
                  </a:cubicBezTo>
                  <a:cubicBezTo>
                    <a:pt x="89" y="25"/>
                    <a:pt x="88" y="24"/>
                    <a:pt x="89" y="25"/>
                  </a:cubicBezTo>
                  <a:cubicBezTo>
                    <a:pt x="89" y="25"/>
                    <a:pt x="90" y="25"/>
                    <a:pt x="90" y="25"/>
                  </a:cubicBezTo>
                  <a:cubicBezTo>
                    <a:pt x="90" y="26"/>
                    <a:pt x="89" y="27"/>
                    <a:pt x="89" y="27"/>
                  </a:cubicBezTo>
                  <a:cubicBezTo>
                    <a:pt x="89" y="29"/>
                    <a:pt x="90" y="28"/>
                    <a:pt x="91" y="28"/>
                  </a:cubicBezTo>
                  <a:cubicBezTo>
                    <a:pt x="91" y="30"/>
                    <a:pt x="90" y="29"/>
                    <a:pt x="89" y="29"/>
                  </a:cubicBezTo>
                  <a:cubicBezTo>
                    <a:pt x="88" y="29"/>
                    <a:pt x="87" y="32"/>
                    <a:pt x="86" y="30"/>
                  </a:cubicBezTo>
                  <a:cubicBezTo>
                    <a:pt x="86" y="29"/>
                    <a:pt x="86" y="28"/>
                    <a:pt x="86" y="27"/>
                  </a:cubicBezTo>
                  <a:cubicBezTo>
                    <a:pt x="86" y="26"/>
                    <a:pt x="85" y="25"/>
                    <a:pt x="84" y="24"/>
                  </a:cubicBezTo>
                  <a:cubicBezTo>
                    <a:pt x="84" y="24"/>
                    <a:pt x="85" y="25"/>
                    <a:pt x="86" y="25"/>
                  </a:cubicBezTo>
                  <a:cubicBezTo>
                    <a:pt x="86" y="23"/>
                    <a:pt x="86" y="23"/>
                    <a:pt x="85" y="22"/>
                  </a:cubicBezTo>
                  <a:cubicBezTo>
                    <a:pt x="85" y="22"/>
                    <a:pt x="85" y="21"/>
                    <a:pt x="86" y="21"/>
                  </a:cubicBezTo>
                  <a:cubicBezTo>
                    <a:pt x="85" y="20"/>
                    <a:pt x="83" y="19"/>
                    <a:pt x="81" y="18"/>
                  </a:cubicBezTo>
                  <a:cubicBezTo>
                    <a:pt x="81" y="20"/>
                    <a:pt x="82" y="20"/>
                    <a:pt x="83" y="22"/>
                  </a:cubicBezTo>
                  <a:cubicBezTo>
                    <a:pt x="83" y="22"/>
                    <a:pt x="83" y="23"/>
                    <a:pt x="82" y="23"/>
                  </a:cubicBezTo>
                  <a:cubicBezTo>
                    <a:pt x="82" y="22"/>
                    <a:pt x="81" y="21"/>
                    <a:pt x="80" y="20"/>
                  </a:cubicBezTo>
                  <a:cubicBezTo>
                    <a:pt x="79" y="17"/>
                    <a:pt x="79" y="15"/>
                    <a:pt x="75" y="14"/>
                  </a:cubicBezTo>
                  <a:cubicBezTo>
                    <a:pt x="76" y="13"/>
                    <a:pt x="78" y="11"/>
                    <a:pt x="77" y="10"/>
                  </a:cubicBezTo>
                  <a:cubicBezTo>
                    <a:pt x="77" y="10"/>
                    <a:pt x="74" y="13"/>
                    <a:pt x="74" y="12"/>
                  </a:cubicBezTo>
                  <a:cubicBezTo>
                    <a:pt x="74" y="12"/>
                    <a:pt x="73" y="10"/>
                    <a:pt x="73" y="9"/>
                  </a:cubicBezTo>
                  <a:cubicBezTo>
                    <a:pt x="73" y="9"/>
                    <a:pt x="74" y="9"/>
                    <a:pt x="74" y="8"/>
                  </a:cubicBezTo>
                  <a:cubicBezTo>
                    <a:pt x="73" y="6"/>
                    <a:pt x="73" y="5"/>
                    <a:pt x="71" y="4"/>
                  </a:cubicBezTo>
                  <a:cubicBezTo>
                    <a:pt x="70" y="3"/>
                    <a:pt x="68" y="2"/>
                    <a:pt x="69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2" y="0"/>
                    <a:pt x="72" y="1"/>
                    <a:pt x="71" y="1"/>
                  </a:cubicBezTo>
                  <a:cubicBezTo>
                    <a:pt x="73" y="1"/>
                    <a:pt x="72" y="3"/>
                    <a:pt x="73" y="4"/>
                  </a:cubicBezTo>
                  <a:cubicBezTo>
                    <a:pt x="75" y="5"/>
                    <a:pt x="74" y="7"/>
                    <a:pt x="76" y="7"/>
                  </a:cubicBezTo>
                  <a:cubicBezTo>
                    <a:pt x="76" y="6"/>
                    <a:pt x="76" y="5"/>
                    <a:pt x="76" y="4"/>
                  </a:cubicBezTo>
                  <a:cubicBezTo>
                    <a:pt x="77" y="5"/>
                    <a:pt x="77" y="6"/>
                    <a:pt x="77" y="7"/>
                  </a:cubicBezTo>
                  <a:close/>
                  <a:moveTo>
                    <a:pt x="83" y="86"/>
                  </a:moveTo>
                  <a:cubicBezTo>
                    <a:pt x="84" y="85"/>
                    <a:pt x="85" y="85"/>
                    <a:pt x="85" y="83"/>
                  </a:cubicBezTo>
                  <a:cubicBezTo>
                    <a:pt x="84" y="84"/>
                    <a:pt x="84" y="83"/>
                    <a:pt x="84" y="82"/>
                  </a:cubicBezTo>
                  <a:cubicBezTo>
                    <a:pt x="83" y="83"/>
                    <a:pt x="82" y="83"/>
                    <a:pt x="81" y="84"/>
                  </a:cubicBezTo>
                  <a:cubicBezTo>
                    <a:pt x="83" y="82"/>
                    <a:pt x="83" y="81"/>
                    <a:pt x="83" y="79"/>
                  </a:cubicBezTo>
                  <a:cubicBezTo>
                    <a:pt x="84" y="80"/>
                    <a:pt x="84" y="78"/>
                    <a:pt x="85" y="78"/>
                  </a:cubicBezTo>
                  <a:cubicBezTo>
                    <a:pt x="85" y="78"/>
                    <a:pt x="84" y="78"/>
                    <a:pt x="83" y="78"/>
                  </a:cubicBezTo>
                  <a:cubicBezTo>
                    <a:pt x="84" y="77"/>
                    <a:pt x="85" y="76"/>
                    <a:pt x="85" y="75"/>
                  </a:cubicBezTo>
                  <a:cubicBezTo>
                    <a:pt x="84" y="75"/>
                    <a:pt x="82" y="76"/>
                    <a:pt x="81" y="75"/>
                  </a:cubicBezTo>
                  <a:cubicBezTo>
                    <a:pt x="81" y="75"/>
                    <a:pt x="82" y="74"/>
                    <a:pt x="82" y="74"/>
                  </a:cubicBezTo>
                  <a:cubicBezTo>
                    <a:pt x="79" y="74"/>
                    <a:pt x="81" y="77"/>
                    <a:pt x="78" y="77"/>
                  </a:cubicBezTo>
                  <a:cubicBezTo>
                    <a:pt x="78" y="77"/>
                    <a:pt x="78" y="76"/>
                    <a:pt x="78" y="75"/>
                  </a:cubicBezTo>
                  <a:cubicBezTo>
                    <a:pt x="77" y="76"/>
                    <a:pt x="74" y="78"/>
                    <a:pt x="72" y="78"/>
                  </a:cubicBezTo>
                  <a:cubicBezTo>
                    <a:pt x="72" y="76"/>
                    <a:pt x="72" y="75"/>
                    <a:pt x="72" y="73"/>
                  </a:cubicBezTo>
                  <a:cubicBezTo>
                    <a:pt x="70" y="74"/>
                    <a:pt x="69" y="72"/>
                    <a:pt x="69" y="71"/>
                  </a:cubicBezTo>
                  <a:cubicBezTo>
                    <a:pt x="70" y="71"/>
                    <a:pt x="71" y="71"/>
                    <a:pt x="72" y="70"/>
                  </a:cubicBezTo>
                  <a:cubicBezTo>
                    <a:pt x="71" y="70"/>
                    <a:pt x="70" y="69"/>
                    <a:pt x="69" y="69"/>
                  </a:cubicBezTo>
                  <a:cubicBezTo>
                    <a:pt x="68" y="68"/>
                    <a:pt x="67" y="71"/>
                    <a:pt x="68" y="72"/>
                  </a:cubicBezTo>
                  <a:cubicBezTo>
                    <a:pt x="66" y="70"/>
                    <a:pt x="63" y="73"/>
                    <a:pt x="63" y="75"/>
                  </a:cubicBezTo>
                  <a:cubicBezTo>
                    <a:pt x="63" y="76"/>
                    <a:pt x="63" y="78"/>
                    <a:pt x="63" y="79"/>
                  </a:cubicBezTo>
                  <a:cubicBezTo>
                    <a:pt x="63" y="80"/>
                    <a:pt x="62" y="80"/>
                    <a:pt x="62" y="81"/>
                  </a:cubicBezTo>
                  <a:cubicBezTo>
                    <a:pt x="61" y="83"/>
                    <a:pt x="61" y="83"/>
                    <a:pt x="60" y="83"/>
                  </a:cubicBezTo>
                  <a:cubicBezTo>
                    <a:pt x="59" y="83"/>
                    <a:pt x="56" y="83"/>
                    <a:pt x="56" y="84"/>
                  </a:cubicBezTo>
                  <a:cubicBezTo>
                    <a:pt x="56" y="86"/>
                    <a:pt x="56" y="86"/>
                    <a:pt x="55" y="88"/>
                  </a:cubicBezTo>
                  <a:cubicBezTo>
                    <a:pt x="55" y="89"/>
                    <a:pt x="56" y="90"/>
                    <a:pt x="54" y="91"/>
                  </a:cubicBezTo>
                  <a:cubicBezTo>
                    <a:pt x="55" y="91"/>
                    <a:pt x="55" y="91"/>
                    <a:pt x="56" y="91"/>
                  </a:cubicBezTo>
                  <a:cubicBezTo>
                    <a:pt x="53" y="92"/>
                    <a:pt x="53" y="92"/>
                    <a:pt x="52" y="95"/>
                  </a:cubicBezTo>
                  <a:cubicBezTo>
                    <a:pt x="53" y="95"/>
                    <a:pt x="53" y="96"/>
                    <a:pt x="53" y="98"/>
                  </a:cubicBezTo>
                  <a:cubicBezTo>
                    <a:pt x="52" y="98"/>
                    <a:pt x="52" y="97"/>
                    <a:pt x="51" y="97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0" y="95"/>
                    <a:pt x="49" y="97"/>
                    <a:pt x="49" y="99"/>
                  </a:cubicBezTo>
                  <a:cubicBezTo>
                    <a:pt x="49" y="98"/>
                    <a:pt x="49" y="98"/>
                    <a:pt x="47" y="98"/>
                  </a:cubicBezTo>
                  <a:cubicBezTo>
                    <a:pt x="46" y="98"/>
                    <a:pt x="46" y="100"/>
                    <a:pt x="46" y="101"/>
                  </a:cubicBezTo>
                  <a:cubicBezTo>
                    <a:pt x="45" y="100"/>
                    <a:pt x="45" y="100"/>
                    <a:pt x="45" y="99"/>
                  </a:cubicBezTo>
                  <a:cubicBezTo>
                    <a:pt x="45" y="100"/>
                    <a:pt x="45" y="100"/>
                    <a:pt x="45" y="101"/>
                  </a:cubicBezTo>
                  <a:cubicBezTo>
                    <a:pt x="44" y="101"/>
                    <a:pt x="44" y="101"/>
                    <a:pt x="43" y="100"/>
                  </a:cubicBezTo>
                  <a:cubicBezTo>
                    <a:pt x="44" y="102"/>
                    <a:pt x="42" y="101"/>
                    <a:pt x="42" y="103"/>
                  </a:cubicBezTo>
                  <a:cubicBezTo>
                    <a:pt x="42" y="103"/>
                    <a:pt x="42" y="103"/>
                    <a:pt x="43" y="103"/>
                  </a:cubicBezTo>
                  <a:cubicBezTo>
                    <a:pt x="42" y="103"/>
                    <a:pt x="41" y="103"/>
                    <a:pt x="40" y="103"/>
                  </a:cubicBezTo>
                  <a:cubicBezTo>
                    <a:pt x="40" y="104"/>
                    <a:pt x="40" y="105"/>
                    <a:pt x="41" y="105"/>
                  </a:cubicBezTo>
                  <a:cubicBezTo>
                    <a:pt x="40" y="105"/>
                    <a:pt x="39" y="105"/>
                    <a:pt x="37" y="105"/>
                  </a:cubicBezTo>
                  <a:cubicBezTo>
                    <a:pt x="37" y="106"/>
                    <a:pt x="38" y="106"/>
                    <a:pt x="38" y="106"/>
                  </a:cubicBezTo>
                  <a:cubicBezTo>
                    <a:pt x="36" y="106"/>
                    <a:pt x="35" y="106"/>
                    <a:pt x="34" y="107"/>
                  </a:cubicBezTo>
                  <a:cubicBezTo>
                    <a:pt x="33" y="107"/>
                    <a:pt x="33" y="108"/>
                    <a:pt x="34" y="109"/>
                  </a:cubicBezTo>
                  <a:cubicBezTo>
                    <a:pt x="34" y="109"/>
                    <a:pt x="32" y="108"/>
                    <a:pt x="32" y="108"/>
                  </a:cubicBezTo>
                  <a:cubicBezTo>
                    <a:pt x="31" y="109"/>
                    <a:pt x="30" y="110"/>
                    <a:pt x="29" y="110"/>
                  </a:cubicBezTo>
                  <a:cubicBezTo>
                    <a:pt x="29" y="110"/>
                    <a:pt x="27" y="109"/>
                    <a:pt x="26" y="110"/>
                  </a:cubicBezTo>
                  <a:cubicBezTo>
                    <a:pt x="25" y="111"/>
                    <a:pt x="24" y="112"/>
                    <a:pt x="23" y="112"/>
                  </a:cubicBezTo>
                  <a:cubicBezTo>
                    <a:pt x="23" y="112"/>
                    <a:pt x="24" y="113"/>
                    <a:pt x="24" y="113"/>
                  </a:cubicBezTo>
                  <a:cubicBezTo>
                    <a:pt x="23" y="113"/>
                    <a:pt x="21" y="114"/>
                    <a:pt x="20" y="115"/>
                  </a:cubicBezTo>
                  <a:cubicBezTo>
                    <a:pt x="20" y="117"/>
                    <a:pt x="22" y="116"/>
                    <a:pt x="22" y="118"/>
                  </a:cubicBezTo>
                  <a:cubicBezTo>
                    <a:pt x="22" y="118"/>
                    <a:pt x="19" y="116"/>
                    <a:pt x="19" y="116"/>
                  </a:cubicBezTo>
                  <a:cubicBezTo>
                    <a:pt x="18" y="116"/>
                    <a:pt x="19" y="118"/>
                    <a:pt x="19" y="118"/>
                  </a:cubicBezTo>
                  <a:cubicBezTo>
                    <a:pt x="18" y="118"/>
                    <a:pt x="18" y="118"/>
                    <a:pt x="18" y="119"/>
                  </a:cubicBezTo>
                  <a:cubicBezTo>
                    <a:pt x="18" y="119"/>
                    <a:pt x="17" y="118"/>
                    <a:pt x="17" y="117"/>
                  </a:cubicBezTo>
                  <a:cubicBezTo>
                    <a:pt x="17" y="118"/>
                    <a:pt x="17" y="119"/>
                    <a:pt x="17" y="120"/>
                  </a:cubicBezTo>
                  <a:cubicBezTo>
                    <a:pt x="17" y="120"/>
                    <a:pt x="16" y="119"/>
                    <a:pt x="16" y="119"/>
                  </a:cubicBezTo>
                  <a:cubicBezTo>
                    <a:pt x="15" y="120"/>
                    <a:pt x="15" y="121"/>
                    <a:pt x="16" y="122"/>
                  </a:cubicBezTo>
                  <a:cubicBezTo>
                    <a:pt x="15" y="121"/>
                    <a:pt x="14" y="121"/>
                    <a:pt x="14" y="120"/>
                  </a:cubicBezTo>
                  <a:cubicBezTo>
                    <a:pt x="14" y="121"/>
                    <a:pt x="14" y="121"/>
                    <a:pt x="14" y="122"/>
                  </a:cubicBezTo>
                  <a:cubicBezTo>
                    <a:pt x="14" y="122"/>
                    <a:pt x="13" y="122"/>
                    <a:pt x="13" y="121"/>
                  </a:cubicBezTo>
                  <a:cubicBezTo>
                    <a:pt x="13" y="122"/>
                    <a:pt x="13" y="123"/>
                    <a:pt x="12" y="124"/>
                  </a:cubicBezTo>
                  <a:cubicBezTo>
                    <a:pt x="13" y="123"/>
                    <a:pt x="14" y="123"/>
                    <a:pt x="15" y="123"/>
                  </a:cubicBezTo>
                  <a:cubicBezTo>
                    <a:pt x="15" y="124"/>
                    <a:pt x="14" y="124"/>
                    <a:pt x="13" y="124"/>
                  </a:cubicBezTo>
                  <a:cubicBezTo>
                    <a:pt x="13" y="125"/>
                    <a:pt x="14" y="125"/>
                    <a:pt x="15" y="125"/>
                  </a:cubicBezTo>
                  <a:cubicBezTo>
                    <a:pt x="14" y="125"/>
                    <a:pt x="13" y="126"/>
                    <a:pt x="12" y="125"/>
                  </a:cubicBezTo>
                  <a:cubicBezTo>
                    <a:pt x="12" y="125"/>
                    <a:pt x="11" y="124"/>
                    <a:pt x="10" y="124"/>
                  </a:cubicBezTo>
                  <a:cubicBezTo>
                    <a:pt x="11" y="124"/>
                    <a:pt x="11" y="125"/>
                    <a:pt x="11" y="125"/>
                  </a:cubicBezTo>
                  <a:cubicBezTo>
                    <a:pt x="10" y="125"/>
                    <a:pt x="9" y="126"/>
                    <a:pt x="9" y="127"/>
                  </a:cubicBezTo>
                  <a:cubicBezTo>
                    <a:pt x="10" y="127"/>
                    <a:pt x="11" y="127"/>
                    <a:pt x="13" y="127"/>
                  </a:cubicBezTo>
                  <a:cubicBezTo>
                    <a:pt x="11" y="127"/>
                    <a:pt x="10" y="127"/>
                    <a:pt x="10" y="129"/>
                  </a:cubicBezTo>
                  <a:cubicBezTo>
                    <a:pt x="11" y="129"/>
                    <a:pt x="12" y="129"/>
                    <a:pt x="12" y="129"/>
                  </a:cubicBezTo>
                  <a:cubicBezTo>
                    <a:pt x="12" y="129"/>
                    <a:pt x="12" y="129"/>
                    <a:pt x="12" y="130"/>
                  </a:cubicBezTo>
                  <a:cubicBezTo>
                    <a:pt x="10" y="130"/>
                    <a:pt x="8" y="129"/>
                    <a:pt x="6" y="129"/>
                  </a:cubicBezTo>
                  <a:cubicBezTo>
                    <a:pt x="6" y="130"/>
                    <a:pt x="7" y="131"/>
                    <a:pt x="7" y="132"/>
                  </a:cubicBezTo>
                  <a:cubicBezTo>
                    <a:pt x="7" y="132"/>
                    <a:pt x="8" y="131"/>
                    <a:pt x="9" y="131"/>
                  </a:cubicBezTo>
                  <a:cubicBezTo>
                    <a:pt x="9" y="131"/>
                    <a:pt x="9" y="132"/>
                    <a:pt x="9" y="132"/>
                  </a:cubicBezTo>
                  <a:cubicBezTo>
                    <a:pt x="9" y="132"/>
                    <a:pt x="10" y="131"/>
                    <a:pt x="10" y="131"/>
                  </a:cubicBezTo>
                  <a:cubicBezTo>
                    <a:pt x="10" y="132"/>
                    <a:pt x="9" y="133"/>
                    <a:pt x="9" y="133"/>
                  </a:cubicBezTo>
                  <a:cubicBezTo>
                    <a:pt x="10" y="133"/>
                    <a:pt x="10" y="133"/>
                    <a:pt x="11" y="132"/>
                  </a:cubicBezTo>
                  <a:cubicBezTo>
                    <a:pt x="11" y="133"/>
                    <a:pt x="10" y="134"/>
                    <a:pt x="9" y="135"/>
                  </a:cubicBezTo>
                  <a:cubicBezTo>
                    <a:pt x="11" y="135"/>
                    <a:pt x="14" y="135"/>
                    <a:pt x="16" y="135"/>
                  </a:cubicBezTo>
                  <a:cubicBezTo>
                    <a:pt x="17" y="134"/>
                    <a:pt x="17" y="133"/>
                    <a:pt x="18" y="133"/>
                  </a:cubicBezTo>
                  <a:cubicBezTo>
                    <a:pt x="19" y="134"/>
                    <a:pt x="20" y="136"/>
                    <a:pt x="20" y="136"/>
                  </a:cubicBezTo>
                  <a:cubicBezTo>
                    <a:pt x="22" y="136"/>
                    <a:pt x="23" y="136"/>
                    <a:pt x="25" y="136"/>
                  </a:cubicBezTo>
                  <a:cubicBezTo>
                    <a:pt x="25" y="137"/>
                    <a:pt x="25" y="138"/>
                    <a:pt x="26" y="138"/>
                  </a:cubicBezTo>
                  <a:cubicBezTo>
                    <a:pt x="26" y="138"/>
                    <a:pt x="26" y="138"/>
                    <a:pt x="25" y="139"/>
                  </a:cubicBezTo>
                  <a:cubicBezTo>
                    <a:pt x="27" y="139"/>
                    <a:pt x="29" y="139"/>
                    <a:pt x="30" y="139"/>
                  </a:cubicBezTo>
                  <a:cubicBezTo>
                    <a:pt x="31" y="139"/>
                    <a:pt x="30" y="140"/>
                    <a:pt x="31" y="140"/>
                  </a:cubicBezTo>
                  <a:cubicBezTo>
                    <a:pt x="31" y="140"/>
                    <a:pt x="33" y="140"/>
                    <a:pt x="33" y="140"/>
                  </a:cubicBezTo>
                  <a:cubicBezTo>
                    <a:pt x="33" y="140"/>
                    <a:pt x="33" y="139"/>
                    <a:pt x="33" y="139"/>
                  </a:cubicBezTo>
                  <a:cubicBezTo>
                    <a:pt x="33" y="139"/>
                    <a:pt x="33" y="139"/>
                    <a:pt x="34" y="140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4" y="139"/>
                    <a:pt x="34" y="140"/>
                    <a:pt x="34" y="140"/>
                  </a:cubicBezTo>
                  <a:cubicBezTo>
                    <a:pt x="35" y="140"/>
                    <a:pt x="36" y="139"/>
                    <a:pt x="37" y="139"/>
                  </a:cubicBezTo>
                  <a:cubicBezTo>
                    <a:pt x="38" y="139"/>
                    <a:pt x="39" y="139"/>
                    <a:pt x="40" y="138"/>
                  </a:cubicBezTo>
                  <a:cubicBezTo>
                    <a:pt x="39" y="138"/>
                    <a:pt x="39" y="137"/>
                    <a:pt x="39" y="137"/>
                  </a:cubicBezTo>
                  <a:cubicBezTo>
                    <a:pt x="40" y="136"/>
                    <a:pt x="46" y="134"/>
                    <a:pt x="45" y="132"/>
                  </a:cubicBezTo>
                  <a:cubicBezTo>
                    <a:pt x="46" y="132"/>
                    <a:pt x="50" y="131"/>
                    <a:pt x="50" y="129"/>
                  </a:cubicBezTo>
                  <a:cubicBezTo>
                    <a:pt x="49" y="129"/>
                    <a:pt x="49" y="129"/>
                    <a:pt x="48" y="129"/>
                  </a:cubicBezTo>
                  <a:cubicBezTo>
                    <a:pt x="49" y="128"/>
                    <a:pt x="50" y="127"/>
                    <a:pt x="52" y="126"/>
                  </a:cubicBezTo>
                  <a:cubicBezTo>
                    <a:pt x="51" y="126"/>
                    <a:pt x="51" y="126"/>
                    <a:pt x="50" y="126"/>
                  </a:cubicBezTo>
                  <a:cubicBezTo>
                    <a:pt x="51" y="124"/>
                    <a:pt x="52" y="122"/>
                    <a:pt x="54" y="121"/>
                  </a:cubicBezTo>
                  <a:cubicBezTo>
                    <a:pt x="51" y="120"/>
                    <a:pt x="49" y="120"/>
                    <a:pt x="47" y="117"/>
                  </a:cubicBezTo>
                  <a:cubicBezTo>
                    <a:pt x="49" y="118"/>
                    <a:pt x="52" y="119"/>
                    <a:pt x="54" y="120"/>
                  </a:cubicBezTo>
                  <a:cubicBezTo>
                    <a:pt x="54" y="119"/>
                    <a:pt x="54" y="118"/>
                    <a:pt x="54" y="116"/>
                  </a:cubicBezTo>
                  <a:cubicBezTo>
                    <a:pt x="54" y="115"/>
                    <a:pt x="55" y="115"/>
                    <a:pt x="55" y="115"/>
                  </a:cubicBezTo>
                  <a:cubicBezTo>
                    <a:pt x="55" y="114"/>
                    <a:pt x="55" y="113"/>
                    <a:pt x="54" y="113"/>
                  </a:cubicBezTo>
                  <a:cubicBezTo>
                    <a:pt x="52" y="113"/>
                    <a:pt x="52" y="112"/>
                    <a:pt x="51" y="111"/>
                  </a:cubicBezTo>
                  <a:cubicBezTo>
                    <a:pt x="53" y="109"/>
                    <a:pt x="55" y="114"/>
                    <a:pt x="57" y="111"/>
                  </a:cubicBezTo>
                  <a:cubicBezTo>
                    <a:pt x="56" y="111"/>
                    <a:pt x="56" y="110"/>
                    <a:pt x="55" y="110"/>
                  </a:cubicBezTo>
                  <a:cubicBezTo>
                    <a:pt x="57" y="109"/>
                    <a:pt x="56" y="110"/>
                    <a:pt x="58" y="111"/>
                  </a:cubicBezTo>
                  <a:cubicBezTo>
                    <a:pt x="59" y="111"/>
                    <a:pt x="60" y="109"/>
                    <a:pt x="60" y="108"/>
                  </a:cubicBezTo>
                  <a:cubicBezTo>
                    <a:pt x="61" y="111"/>
                    <a:pt x="62" y="109"/>
                    <a:pt x="64" y="109"/>
                  </a:cubicBezTo>
                  <a:cubicBezTo>
                    <a:pt x="62" y="107"/>
                    <a:pt x="60" y="106"/>
                    <a:pt x="58" y="105"/>
                  </a:cubicBezTo>
                  <a:cubicBezTo>
                    <a:pt x="56" y="102"/>
                    <a:pt x="55" y="102"/>
                    <a:pt x="51" y="102"/>
                  </a:cubicBezTo>
                  <a:cubicBezTo>
                    <a:pt x="53" y="101"/>
                    <a:pt x="54" y="100"/>
                    <a:pt x="56" y="101"/>
                  </a:cubicBezTo>
                  <a:cubicBezTo>
                    <a:pt x="55" y="100"/>
                    <a:pt x="55" y="99"/>
                    <a:pt x="55" y="98"/>
                  </a:cubicBezTo>
                  <a:cubicBezTo>
                    <a:pt x="56" y="99"/>
                    <a:pt x="56" y="99"/>
                    <a:pt x="57" y="100"/>
                  </a:cubicBezTo>
                  <a:cubicBezTo>
                    <a:pt x="57" y="100"/>
                    <a:pt x="57" y="100"/>
                    <a:pt x="58" y="99"/>
                  </a:cubicBezTo>
                  <a:cubicBezTo>
                    <a:pt x="57" y="101"/>
                    <a:pt x="58" y="103"/>
                    <a:pt x="60" y="105"/>
                  </a:cubicBezTo>
                  <a:cubicBezTo>
                    <a:pt x="62" y="106"/>
                    <a:pt x="63" y="107"/>
                    <a:pt x="66" y="108"/>
                  </a:cubicBezTo>
                  <a:cubicBezTo>
                    <a:pt x="65" y="107"/>
                    <a:pt x="67" y="105"/>
                    <a:pt x="68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8" y="107"/>
                    <a:pt x="71" y="109"/>
                    <a:pt x="72" y="107"/>
                  </a:cubicBezTo>
                  <a:cubicBezTo>
                    <a:pt x="72" y="108"/>
                    <a:pt x="74" y="109"/>
                    <a:pt x="74" y="107"/>
                  </a:cubicBezTo>
                  <a:cubicBezTo>
                    <a:pt x="74" y="106"/>
                    <a:pt x="72" y="105"/>
                    <a:pt x="71" y="105"/>
                  </a:cubicBezTo>
                  <a:cubicBezTo>
                    <a:pt x="71" y="105"/>
                    <a:pt x="71" y="106"/>
                    <a:pt x="71" y="106"/>
                  </a:cubicBezTo>
                  <a:cubicBezTo>
                    <a:pt x="70" y="106"/>
                    <a:pt x="70" y="106"/>
                    <a:pt x="69" y="106"/>
                  </a:cubicBezTo>
                  <a:cubicBezTo>
                    <a:pt x="71" y="105"/>
                    <a:pt x="69" y="103"/>
                    <a:pt x="67" y="103"/>
                  </a:cubicBezTo>
                  <a:cubicBezTo>
                    <a:pt x="65" y="103"/>
                    <a:pt x="64" y="103"/>
                    <a:pt x="62" y="102"/>
                  </a:cubicBezTo>
                  <a:cubicBezTo>
                    <a:pt x="64" y="102"/>
                    <a:pt x="69" y="103"/>
                    <a:pt x="70" y="102"/>
                  </a:cubicBezTo>
                  <a:cubicBezTo>
                    <a:pt x="68" y="101"/>
                    <a:pt x="67" y="101"/>
                    <a:pt x="65" y="100"/>
                  </a:cubicBezTo>
                  <a:cubicBezTo>
                    <a:pt x="66" y="100"/>
                    <a:pt x="69" y="101"/>
                    <a:pt x="70" y="101"/>
                  </a:cubicBezTo>
                  <a:cubicBezTo>
                    <a:pt x="71" y="101"/>
                    <a:pt x="71" y="99"/>
                    <a:pt x="72" y="99"/>
                  </a:cubicBezTo>
                  <a:cubicBezTo>
                    <a:pt x="72" y="99"/>
                    <a:pt x="73" y="100"/>
                    <a:pt x="74" y="99"/>
                  </a:cubicBezTo>
                  <a:cubicBezTo>
                    <a:pt x="75" y="97"/>
                    <a:pt x="75" y="96"/>
                    <a:pt x="77" y="94"/>
                  </a:cubicBezTo>
                  <a:cubicBezTo>
                    <a:pt x="78" y="93"/>
                    <a:pt x="77" y="91"/>
                    <a:pt x="79" y="91"/>
                  </a:cubicBezTo>
                  <a:cubicBezTo>
                    <a:pt x="79" y="90"/>
                    <a:pt x="80" y="90"/>
                    <a:pt x="81" y="89"/>
                  </a:cubicBezTo>
                  <a:cubicBezTo>
                    <a:pt x="81" y="89"/>
                    <a:pt x="81" y="88"/>
                    <a:pt x="80" y="87"/>
                  </a:cubicBezTo>
                  <a:cubicBezTo>
                    <a:pt x="82" y="89"/>
                    <a:pt x="82" y="87"/>
                    <a:pt x="83" y="86"/>
                  </a:cubicBezTo>
                  <a:close/>
                  <a:moveTo>
                    <a:pt x="124" y="48"/>
                  </a:moveTo>
                  <a:cubicBezTo>
                    <a:pt x="125" y="47"/>
                    <a:pt x="125" y="46"/>
                    <a:pt x="125" y="45"/>
                  </a:cubicBezTo>
                  <a:cubicBezTo>
                    <a:pt x="125" y="42"/>
                    <a:pt x="125" y="39"/>
                    <a:pt x="128" y="37"/>
                  </a:cubicBezTo>
                  <a:cubicBezTo>
                    <a:pt x="126" y="38"/>
                    <a:pt x="126" y="36"/>
                    <a:pt x="125" y="36"/>
                  </a:cubicBezTo>
                  <a:cubicBezTo>
                    <a:pt x="123" y="35"/>
                    <a:pt x="122" y="36"/>
                    <a:pt x="121" y="37"/>
                  </a:cubicBezTo>
                  <a:cubicBezTo>
                    <a:pt x="119" y="38"/>
                    <a:pt x="118" y="41"/>
                    <a:pt x="115" y="41"/>
                  </a:cubicBezTo>
                  <a:cubicBezTo>
                    <a:pt x="112" y="41"/>
                    <a:pt x="110" y="40"/>
                    <a:pt x="107" y="38"/>
                  </a:cubicBezTo>
                  <a:cubicBezTo>
                    <a:pt x="106" y="38"/>
                    <a:pt x="105" y="37"/>
                    <a:pt x="104" y="37"/>
                  </a:cubicBezTo>
                  <a:cubicBezTo>
                    <a:pt x="102" y="38"/>
                    <a:pt x="102" y="37"/>
                    <a:pt x="101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0" y="34"/>
                    <a:pt x="103" y="27"/>
                    <a:pt x="99" y="28"/>
                  </a:cubicBezTo>
                  <a:cubicBezTo>
                    <a:pt x="99" y="28"/>
                    <a:pt x="100" y="27"/>
                    <a:pt x="100" y="27"/>
                  </a:cubicBezTo>
                  <a:cubicBezTo>
                    <a:pt x="98" y="27"/>
                    <a:pt x="98" y="27"/>
                    <a:pt x="98" y="25"/>
                  </a:cubicBezTo>
                  <a:cubicBezTo>
                    <a:pt x="98" y="23"/>
                    <a:pt x="97" y="24"/>
                    <a:pt x="96" y="24"/>
                  </a:cubicBezTo>
                  <a:cubicBezTo>
                    <a:pt x="95" y="25"/>
                    <a:pt x="96" y="25"/>
                    <a:pt x="96" y="25"/>
                  </a:cubicBezTo>
                  <a:cubicBezTo>
                    <a:pt x="97" y="26"/>
                    <a:pt x="97" y="27"/>
                    <a:pt x="97" y="28"/>
                  </a:cubicBezTo>
                  <a:cubicBezTo>
                    <a:pt x="96" y="29"/>
                    <a:pt x="97" y="31"/>
                    <a:pt x="98" y="32"/>
                  </a:cubicBezTo>
                  <a:cubicBezTo>
                    <a:pt x="94" y="32"/>
                    <a:pt x="97" y="31"/>
                    <a:pt x="95" y="29"/>
                  </a:cubicBezTo>
                  <a:cubicBezTo>
                    <a:pt x="95" y="29"/>
                    <a:pt x="94" y="30"/>
                    <a:pt x="93" y="29"/>
                  </a:cubicBezTo>
                  <a:cubicBezTo>
                    <a:pt x="93" y="28"/>
                    <a:pt x="93" y="28"/>
                    <a:pt x="92" y="28"/>
                  </a:cubicBezTo>
                  <a:cubicBezTo>
                    <a:pt x="92" y="29"/>
                    <a:pt x="92" y="30"/>
                    <a:pt x="91" y="31"/>
                  </a:cubicBezTo>
                  <a:cubicBezTo>
                    <a:pt x="91" y="31"/>
                    <a:pt x="90" y="31"/>
                    <a:pt x="89" y="32"/>
                  </a:cubicBezTo>
                  <a:cubicBezTo>
                    <a:pt x="89" y="32"/>
                    <a:pt x="88" y="32"/>
                    <a:pt x="88" y="31"/>
                  </a:cubicBezTo>
                  <a:cubicBezTo>
                    <a:pt x="88" y="33"/>
                    <a:pt x="88" y="34"/>
                    <a:pt x="90" y="33"/>
                  </a:cubicBezTo>
                  <a:cubicBezTo>
                    <a:pt x="89" y="36"/>
                    <a:pt x="90" y="37"/>
                    <a:pt x="92" y="39"/>
                  </a:cubicBezTo>
                  <a:cubicBezTo>
                    <a:pt x="91" y="39"/>
                    <a:pt x="90" y="39"/>
                    <a:pt x="90" y="39"/>
                  </a:cubicBezTo>
                  <a:cubicBezTo>
                    <a:pt x="90" y="40"/>
                    <a:pt x="91" y="40"/>
                    <a:pt x="91" y="41"/>
                  </a:cubicBezTo>
                  <a:cubicBezTo>
                    <a:pt x="90" y="41"/>
                    <a:pt x="90" y="41"/>
                    <a:pt x="89" y="41"/>
                  </a:cubicBezTo>
                  <a:cubicBezTo>
                    <a:pt x="90" y="42"/>
                    <a:pt x="91" y="42"/>
                    <a:pt x="91" y="43"/>
                  </a:cubicBezTo>
                  <a:cubicBezTo>
                    <a:pt x="90" y="43"/>
                    <a:pt x="89" y="43"/>
                    <a:pt x="89" y="42"/>
                  </a:cubicBezTo>
                  <a:cubicBezTo>
                    <a:pt x="90" y="45"/>
                    <a:pt x="89" y="45"/>
                    <a:pt x="88" y="48"/>
                  </a:cubicBezTo>
                  <a:cubicBezTo>
                    <a:pt x="88" y="49"/>
                    <a:pt x="87" y="51"/>
                    <a:pt x="86" y="52"/>
                  </a:cubicBezTo>
                  <a:cubicBezTo>
                    <a:pt x="85" y="52"/>
                    <a:pt x="85" y="51"/>
                    <a:pt x="84" y="52"/>
                  </a:cubicBezTo>
                  <a:cubicBezTo>
                    <a:pt x="83" y="53"/>
                    <a:pt x="82" y="53"/>
                    <a:pt x="81" y="54"/>
                  </a:cubicBezTo>
                  <a:cubicBezTo>
                    <a:pt x="80" y="54"/>
                    <a:pt x="78" y="55"/>
                    <a:pt x="79" y="56"/>
                  </a:cubicBezTo>
                  <a:cubicBezTo>
                    <a:pt x="80" y="57"/>
                    <a:pt x="81" y="58"/>
                    <a:pt x="82" y="58"/>
                  </a:cubicBezTo>
                  <a:cubicBezTo>
                    <a:pt x="82" y="59"/>
                    <a:pt x="83" y="58"/>
                    <a:pt x="84" y="59"/>
                  </a:cubicBezTo>
                  <a:cubicBezTo>
                    <a:pt x="84" y="59"/>
                    <a:pt x="86" y="62"/>
                    <a:pt x="87" y="62"/>
                  </a:cubicBezTo>
                  <a:cubicBezTo>
                    <a:pt x="89" y="62"/>
                    <a:pt x="90" y="62"/>
                    <a:pt x="92" y="63"/>
                  </a:cubicBezTo>
                  <a:cubicBezTo>
                    <a:pt x="94" y="65"/>
                    <a:pt x="95" y="64"/>
                    <a:pt x="94" y="67"/>
                  </a:cubicBezTo>
                  <a:cubicBezTo>
                    <a:pt x="95" y="66"/>
                    <a:pt x="95" y="66"/>
                    <a:pt x="96" y="66"/>
                  </a:cubicBezTo>
                  <a:cubicBezTo>
                    <a:pt x="96" y="68"/>
                    <a:pt x="94" y="68"/>
                    <a:pt x="94" y="69"/>
                  </a:cubicBezTo>
                  <a:cubicBezTo>
                    <a:pt x="93" y="71"/>
                    <a:pt x="93" y="72"/>
                    <a:pt x="92" y="74"/>
                  </a:cubicBezTo>
                  <a:cubicBezTo>
                    <a:pt x="92" y="74"/>
                    <a:pt x="92" y="75"/>
                    <a:pt x="91" y="75"/>
                  </a:cubicBezTo>
                  <a:cubicBezTo>
                    <a:pt x="91" y="75"/>
                    <a:pt x="91" y="76"/>
                    <a:pt x="91" y="77"/>
                  </a:cubicBezTo>
                  <a:cubicBezTo>
                    <a:pt x="90" y="77"/>
                    <a:pt x="88" y="78"/>
                    <a:pt x="87" y="78"/>
                  </a:cubicBezTo>
                  <a:cubicBezTo>
                    <a:pt x="88" y="79"/>
                    <a:pt x="89" y="80"/>
                    <a:pt x="90" y="80"/>
                  </a:cubicBezTo>
                  <a:cubicBezTo>
                    <a:pt x="90" y="79"/>
                    <a:pt x="90" y="77"/>
                    <a:pt x="91" y="78"/>
                  </a:cubicBezTo>
                  <a:cubicBezTo>
                    <a:pt x="91" y="78"/>
                    <a:pt x="91" y="80"/>
                    <a:pt x="91" y="81"/>
                  </a:cubicBezTo>
                  <a:cubicBezTo>
                    <a:pt x="92" y="78"/>
                    <a:pt x="95" y="80"/>
                    <a:pt x="94" y="82"/>
                  </a:cubicBezTo>
                  <a:cubicBezTo>
                    <a:pt x="97" y="83"/>
                    <a:pt x="105" y="78"/>
                    <a:pt x="103" y="74"/>
                  </a:cubicBezTo>
                  <a:cubicBezTo>
                    <a:pt x="106" y="75"/>
                    <a:pt x="106" y="73"/>
                    <a:pt x="107" y="71"/>
                  </a:cubicBezTo>
                  <a:cubicBezTo>
                    <a:pt x="107" y="70"/>
                    <a:pt x="108" y="69"/>
                    <a:pt x="109" y="68"/>
                  </a:cubicBezTo>
                  <a:cubicBezTo>
                    <a:pt x="110" y="66"/>
                    <a:pt x="110" y="66"/>
                    <a:pt x="111" y="64"/>
                  </a:cubicBezTo>
                  <a:cubicBezTo>
                    <a:pt x="111" y="63"/>
                    <a:pt x="111" y="60"/>
                    <a:pt x="113" y="61"/>
                  </a:cubicBezTo>
                  <a:cubicBezTo>
                    <a:pt x="114" y="60"/>
                    <a:pt x="112" y="60"/>
                    <a:pt x="111" y="58"/>
                  </a:cubicBezTo>
                  <a:cubicBezTo>
                    <a:pt x="110" y="56"/>
                    <a:pt x="111" y="56"/>
                    <a:pt x="113" y="55"/>
                  </a:cubicBezTo>
                  <a:cubicBezTo>
                    <a:pt x="115" y="53"/>
                    <a:pt x="118" y="53"/>
                    <a:pt x="120" y="53"/>
                  </a:cubicBezTo>
                  <a:cubicBezTo>
                    <a:pt x="119" y="54"/>
                    <a:pt x="120" y="55"/>
                    <a:pt x="121" y="56"/>
                  </a:cubicBezTo>
                  <a:cubicBezTo>
                    <a:pt x="122" y="55"/>
                    <a:pt x="123" y="54"/>
                    <a:pt x="121" y="53"/>
                  </a:cubicBezTo>
                  <a:cubicBezTo>
                    <a:pt x="120" y="52"/>
                    <a:pt x="120" y="50"/>
                    <a:pt x="120" y="49"/>
                  </a:cubicBezTo>
                  <a:cubicBezTo>
                    <a:pt x="122" y="49"/>
                    <a:pt x="123" y="49"/>
                    <a:pt x="124" y="48"/>
                  </a:cubicBezTo>
                  <a:close/>
                  <a:moveTo>
                    <a:pt x="25" y="144"/>
                  </a:moveTo>
                  <a:cubicBezTo>
                    <a:pt x="24" y="143"/>
                    <a:pt x="23" y="143"/>
                    <a:pt x="22" y="143"/>
                  </a:cubicBezTo>
                  <a:cubicBezTo>
                    <a:pt x="22" y="143"/>
                    <a:pt x="23" y="142"/>
                    <a:pt x="24" y="142"/>
                  </a:cubicBezTo>
                  <a:cubicBezTo>
                    <a:pt x="23" y="140"/>
                    <a:pt x="22" y="140"/>
                    <a:pt x="19" y="140"/>
                  </a:cubicBezTo>
                  <a:cubicBezTo>
                    <a:pt x="20" y="141"/>
                    <a:pt x="20" y="142"/>
                    <a:pt x="20" y="143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20" y="143"/>
                    <a:pt x="19" y="144"/>
                    <a:pt x="20" y="144"/>
                  </a:cubicBezTo>
                  <a:cubicBezTo>
                    <a:pt x="17" y="143"/>
                    <a:pt x="19" y="146"/>
                    <a:pt x="17" y="145"/>
                  </a:cubicBezTo>
                  <a:cubicBezTo>
                    <a:pt x="16" y="147"/>
                    <a:pt x="19" y="147"/>
                    <a:pt x="20" y="146"/>
                  </a:cubicBezTo>
                  <a:cubicBezTo>
                    <a:pt x="20" y="145"/>
                    <a:pt x="22" y="145"/>
                    <a:pt x="24" y="146"/>
                  </a:cubicBezTo>
                  <a:cubicBezTo>
                    <a:pt x="24" y="145"/>
                    <a:pt x="24" y="144"/>
                    <a:pt x="25" y="144"/>
                  </a:cubicBezTo>
                  <a:close/>
                  <a:moveTo>
                    <a:pt x="3" y="188"/>
                  </a:moveTo>
                  <a:cubicBezTo>
                    <a:pt x="5" y="188"/>
                    <a:pt x="4" y="185"/>
                    <a:pt x="5" y="184"/>
                  </a:cubicBezTo>
                  <a:cubicBezTo>
                    <a:pt x="5" y="184"/>
                    <a:pt x="4" y="184"/>
                    <a:pt x="3" y="184"/>
                  </a:cubicBezTo>
                  <a:cubicBezTo>
                    <a:pt x="3" y="185"/>
                    <a:pt x="3" y="185"/>
                    <a:pt x="2" y="186"/>
                  </a:cubicBezTo>
                  <a:cubicBezTo>
                    <a:pt x="0" y="186"/>
                    <a:pt x="0" y="186"/>
                    <a:pt x="1" y="188"/>
                  </a:cubicBezTo>
                  <a:cubicBezTo>
                    <a:pt x="2" y="188"/>
                    <a:pt x="2" y="187"/>
                    <a:pt x="3" y="186"/>
                  </a:cubicBezTo>
                  <a:cubicBezTo>
                    <a:pt x="3" y="187"/>
                    <a:pt x="3" y="187"/>
                    <a:pt x="3" y="18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New Caledonia (France)">
              <a:extLst>
                <a:ext uri="{FF2B5EF4-FFF2-40B4-BE49-F238E27FC236}">
                  <a16:creationId xmlns:a16="http://schemas.microsoft.com/office/drawing/2014/main" id="{A4EA5952-CA75-BB4D-42D1-FD47F7E97A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4185" y="3293319"/>
              <a:ext cx="209230" cy="102584"/>
            </a:xfrm>
            <a:custGeom>
              <a:avLst/>
              <a:gdLst>
                <a:gd name="T0" fmla="*/ 86 w 87"/>
                <a:gd name="T1" fmla="*/ 34 h 43"/>
                <a:gd name="T2" fmla="*/ 85 w 87"/>
                <a:gd name="T3" fmla="*/ 32 h 43"/>
                <a:gd name="T4" fmla="*/ 74 w 87"/>
                <a:gd name="T5" fmla="*/ 22 h 43"/>
                <a:gd name="T6" fmla="*/ 74 w 87"/>
                <a:gd name="T7" fmla="*/ 25 h 43"/>
                <a:gd name="T8" fmla="*/ 78 w 87"/>
                <a:gd name="T9" fmla="*/ 28 h 43"/>
                <a:gd name="T10" fmla="*/ 78 w 87"/>
                <a:gd name="T11" fmla="*/ 24 h 43"/>
                <a:gd name="T12" fmla="*/ 71 w 87"/>
                <a:gd name="T13" fmla="*/ 42 h 43"/>
                <a:gd name="T14" fmla="*/ 73 w 87"/>
                <a:gd name="T15" fmla="*/ 43 h 43"/>
                <a:gd name="T16" fmla="*/ 73 w 87"/>
                <a:gd name="T17" fmla="*/ 38 h 43"/>
                <a:gd name="T18" fmla="*/ 70 w 87"/>
                <a:gd name="T19" fmla="*/ 36 h 43"/>
                <a:gd name="T20" fmla="*/ 63 w 87"/>
                <a:gd name="T21" fmla="*/ 30 h 43"/>
                <a:gd name="T22" fmla="*/ 59 w 87"/>
                <a:gd name="T23" fmla="*/ 28 h 43"/>
                <a:gd name="T24" fmla="*/ 51 w 87"/>
                <a:gd name="T25" fmla="*/ 20 h 43"/>
                <a:gd name="T26" fmla="*/ 48 w 87"/>
                <a:gd name="T27" fmla="*/ 19 h 43"/>
                <a:gd name="T28" fmla="*/ 46 w 87"/>
                <a:gd name="T29" fmla="*/ 19 h 43"/>
                <a:gd name="T30" fmla="*/ 48 w 87"/>
                <a:gd name="T31" fmla="*/ 22 h 43"/>
                <a:gd name="T32" fmla="*/ 49 w 87"/>
                <a:gd name="T33" fmla="*/ 25 h 43"/>
                <a:gd name="T34" fmla="*/ 53 w 87"/>
                <a:gd name="T35" fmla="*/ 28 h 43"/>
                <a:gd name="T36" fmla="*/ 56 w 87"/>
                <a:gd name="T37" fmla="*/ 33 h 43"/>
                <a:gd name="T38" fmla="*/ 59 w 87"/>
                <a:gd name="T39" fmla="*/ 34 h 43"/>
                <a:gd name="T40" fmla="*/ 63 w 87"/>
                <a:gd name="T41" fmla="*/ 37 h 43"/>
                <a:gd name="T42" fmla="*/ 65 w 87"/>
                <a:gd name="T43" fmla="*/ 38 h 43"/>
                <a:gd name="T44" fmla="*/ 70 w 87"/>
                <a:gd name="T45" fmla="*/ 41 h 43"/>
                <a:gd name="T46" fmla="*/ 41 w 87"/>
                <a:gd name="T47" fmla="*/ 11 h 43"/>
                <a:gd name="T48" fmla="*/ 38 w 87"/>
                <a:gd name="T49" fmla="*/ 4 h 43"/>
                <a:gd name="T50" fmla="*/ 44 w 87"/>
                <a:gd name="T51" fmla="*/ 10 h 43"/>
                <a:gd name="T52" fmla="*/ 46 w 87"/>
                <a:gd name="T53" fmla="*/ 14 h 43"/>
                <a:gd name="T54" fmla="*/ 44 w 87"/>
                <a:gd name="T55" fmla="*/ 10 h 43"/>
                <a:gd name="T56" fmla="*/ 3 w 87"/>
                <a:gd name="T57" fmla="*/ 4 h 43"/>
                <a:gd name="T58" fmla="*/ 1 w 87"/>
                <a:gd name="T59" fmla="*/ 0 h 43"/>
                <a:gd name="T60" fmla="*/ 70 w 87"/>
                <a:gd name="T61" fmla="*/ 13 h 43"/>
                <a:gd name="T62" fmla="*/ 66 w 87"/>
                <a:gd name="T63" fmla="*/ 21 h 43"/>
                <a:gd name="T64" fmla="*/ 72 w 87"/>
                <a:gd name="T65" fmla="*/ 19 h 43"/>
                <a:gd name="T66" fmla="*/ 70 w 87"/>
                <a:gd name="T6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43">
                  <a:moveTo>
                    <a:pt x="85" y="32"/>
                  </a:moveTo>
                  <a:cubicBezTo>
                    <a:pt x="86" y="32"/>
                    <a:pt x="87" y="32"/>
                    <a:pt x="86" y="34"/>
                  </a:cubicBezTo>
                  <a:cubicBezTo>
                    <a:pt x="83" y="33"/>
                    <a:pt x="82" y="34"/>
                    <a:pt x="82" y="30"/>
                  </a:cubicBezTo>
                  <a:cubicBezTo>
                    <a:pt x="84" y="30"/>
                    <a:pt x="84" y="32"/>
                    <a:pt x="85" y="32"/>
                  </a:cubicBezTo>
                  <a:close/>
                  <a:moveTo>
                    <a:pt x="78" y="24"/>
                  </a:moveTo>
                  <a:cubicBezTo>
                    <a:pt x="79" y="23"/>
                    <a:pt x="75" y="22"/>
                    <a:pt x="74" y="22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6" y="24"/>
                    <a:pt x="76" y="25"/>
                    <a:pt x="74" y="25"/>
                  </a:cubicBezTo>
                  <a:cubicBezTo>
                    <a:pt x="75" y="26"/>
                    <a:pt x="76" y="28"/>
                    <a:pt x="78" y="29"/>
                  </a:cubicBezTo>
                  <a:cubicBezTo>
                    <a:pt x="78" y="29"/>
                    <a:pt x="78" y="29"/>
                    <a:pt x="78" y="28"/>
                  </a:cubicBezTo>
                  <a:cubicBezTo>
                    <a:pt x="78" y="28"/>
                    <a:pt x="79" y="28"/>
                    <a:pt x="80" y="28"/>
                  </a:cubicBezTo>
                  <a:cubicBezTo>
                    <a:pt x="78" y="27"/>
                    <a:pt x="77" y="26"/>
                    <a:pt x="78" y="24"/>
                  </a:cubicBezTo>
                  <a:close/>
                  <a:moveTo>
                    <a:pt x="70" y="41"/>
                  </a:moveTo>
                  <a:cubicBezTo>
                    <a:pt x="70" y="41"/>
                    <a:pt x="71" y="42"/>
                    <a:pt x="71" y="42"/>
                  </a:cubicBezTo>
                  <a:cubicBezTo>
                    <a:pt x="71" y="42"/>
                    <a:pt x="72" y="41"/>
                    <a:pt x="72" y="41"/>
                  </a:cubicBezTo>
                  <a:cubicBezTo>
                    <a:pt x="72" y="41"/>
                    <a:pt x="72" y="42"/>
                    <a:pt x="73" y="43"/>
                  </a:cubicBezTo>
                  <a:cubicBezTo>
                    <a:pt x="73" y="42"/>
                    <a:pt x="74" y="42"/>
                    <a:pt x="75" y="41"/>
                  </a:cubicBezTo>
                  <a:cubicBezTo>
                    <a:pt x="73" y="41"/>
                    <a:pt x="73" y="39"/>
                    <a:pt x="73" y="38"/>
                  </a:cubicBezTo>
                  <a:cubicBezTo>
                    <a:pt x="73" y="38"/>
                    <a:pt x="72" y="39"/>
                    <a:pt x="71" y="39"/>
                  </a:cubicBezTo>
                  <a:cubicBezTo>
                    <a:pt x="71" y="38"/>
                    <a:pt x="71" y="37"/>
                    <a:pt x="70" y="36"/>
                  </a:cubicBezTo>
                  <a:cubicBezTo>
                    <a:pt x="69" y="36"/>
                    <a:pt x="69" y="36"/>
                    <a:pt x="69" y="34"/>
                  </a:cubicBezTo>
                  <a:cubicBezTo>
                    <a:pt x="67" y="36"/>
                    <a:pt x="64" y="31"/>
                    <a:pt x="63" y="30"/>
                  </a:cubicBezTo>
                  <a:cubicBezTo>
                    <a:pt x="63" y="31"/>
                    <a:pt x="63" y="32"/>
                    <a:pt x="63" y="32"/>
                  </a:cubicBezTo>
                  <a:cubicBezTo>
                    <a:pt x="61" y="31"/>
                    <a:pt x="61" y="29"/>
                    <a:pt x="59" y="28"/>
                  </a:cubicBezTo>
                  <a:cubicBezTo>
                    <a:pt x="58" y="28"/>
                    <a:pt x="57" y="25"/>
                    <a:pt x="56" y="24"/>
                  </a:cubicBezTo>
                  <a:cubicBezTo>
                    <a:pt x="55" y="23"/>
                    <a:pt x="53" y="21"/>
                    <a:pt x="51" y="20"/>
                  </a:cubicBezTo>
                  <a:cubicBezTo>
                    <a:pt x="50" y="19"/>
                    <a:pt x="49" y="18"/>
                    <a:pt x="47" y="17"/>
                  </a:cubicBezTo>
                  <a:cubicBezTo>
                    <a:pt x="48" y="17"/>
                    <a:pt x="48" y="18"/>
                    <a:pt x="48" y="19"/>
                  </a:cubicBezTo>
                  <a:cubicBezTo>
                    <a:pt x="47" y="18"/>
                    <a:pt x="45" y="17"/>
                    <a:pt x="44" y="16"/>
                  </a:cubicBezTo>
                  <a:cubicBezTo>
                    <a:pt x="44" y="19"/>
                    <a:pt x="44" y="17"/>
                    <a:pt x="46" y="19"/>
                  </a:cubicBezTo>
                  <a:cubicBezTo>
                    <a:pt x="46" y="20"/>
                    <a:pt x="45" y="20"/>
                    <a:pt x="46" y="21"/>
                  </a:cubicBezTo>
                  <a:cubicBezTo>
                    <a:pt x="46" y="21"/>
                    <a:pt x="47" y="22"/>
                    <a:pt x="48" y="22"/>
                  </a:cubicBezTo>
                  <a:cubicBezTo>
                    <a:pt x="48" y="23"/>
                    <a:pt x="48" y="24"/>
                    <a:pt x="48" y="24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51" y="26"/>
                    <a:pt x="51" y="26"/>
                    <a:pt x="51" y="28"/>
                  </a:cubicBezTo>
                  <a:cubicBezTo>
                    <a:pt x="52" y="27"/>
                    <a:pt x="52" y="27"/>
                    <a:pt x="53" y="28"/>
                  </a:cubicBezTo>
                  <a:cubicBezTo>
                    <a:pt x="54" y="29"/>
                    <a:pt x="53" y="30"/>
                    <a:pt x="54" y="31"/>
                  </a:cubicBezTo>
                  <a:cubicBezTo>
                    <a:pt x="55" y="31"/>
                    <a:pt x="56" y="31"/>
                    <a:pt x="56" y="33"/>
                  </a:cubicBezTo>
                  <a:cubicBezTo>
                    <a:pt x="57" y="33"/>
                    <a:pt x="59" y="33"/>
                    <a:pt x="59" y="33"/>
                  </a:cubicBezTo>
                  <a:cubicBezTo>
                    <a:pt x="59" y="33"/>
                    <a:pt x="59" y="34"/>
                    <a:pt x="59" y="34"/>
                  </a:cubicBezTo>
                  <a:cubicBezTo>
                    <a:pt x="60" y="34"/>
                    <a:pt x="61" y="36"/>
                    <a:pt x="63" y="36"/>
                  </a:cubicBezTo>
                  <a:cubicBezTo>
                    <a:pt x="63" y="36"/>
                    <a:pt x="63" y="36"/>
                    <a:pt x="63" y="37"/>
                  </a:cubicBezTo>
                  <a:cubicBezTo>
                    <a:pt x="64" y="37"/>
                    <a:pt x="65" y="37"/>
                    <a:pt x="66" y="37"/>
                  </a:cubicBezTo>
                  <a:cubicBezTo>
                    <a:pt x="65" y="37"/>
                    <a:pt x="65" y="38"/>
                    <a:pt x="65" y="38"/>
                  </a:cubicBezTo>
                  <a:cubicBezTo>
                    <a:pt x="67" y="38"/>
                    <a:pt x="66" y="40"/>
                    <a:pt x="68" y="41"/>
                  </a:cubicBezTo>
                  <a:cubicBezTo>
                    <a:pt x="68" y="41"/>
                    <a:pt x="69" y="40"/>
                    <a:pt x="70" y="41"/>
                  </a:cubicBezTo>
                  <a:close/>
                  <a:moveTo>
                    <a:pt x="38" y="10"/>
                  </a:moveTo>
                  <a:cubicBezTo>
                    <a:pt x="41" y="11"/>
                    <a:pt x="41" y="11"/>
                    <a:pt x="41" y="11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4"/>
                    <a:pt x="38" y="4"/>
                    <a:pt x="38" y="4"/>
                  </a:cubicBezTo>
                  <a:lnTo>
                    <a:pt x="38" y="10"/>
                  </a:lnTo>
                  <a:close/>
                  <a:moveTo>
                    <a:pt x="44" y="10"/>
                  </a:moveTo>
                  <a:cubicBezTo>
                    <a:pt x="43" y="14"/>
                    <a:pt x="43" y="14"/>
                    <a:pt x="43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2"/>
                    <a:pt x="46" y="12"/>
                    <a:pt x="46" y="12"/>
                  </a:cubicBezTo>
                  <a:lnTo>
                    <a:pt x="44" y="10"/>
                  </a:lnTo>
                  <a:close/>
                  <a:moveTo>
                    <a:pt x="0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3"/>
                  </a:lnTo>
                  <a:close/>
                  <a:moveTo>
                    <a:pt x="70" y="13"/>
                  </a:moveTo>
                  <a:cubicBezTo>
                    <a:pt x="67" y="17"/>
                    <a:pt x="67" y="17"/>
                    <a:pt x="67" y="17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1" y="15"/>
                    <a:pt x="71" y="15"/>
                    <a:pt x="71" y="15"/>
                  </a:cubicBezTo>
                  <a:lnTo>
                    <a:pt x="70" y="13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Netherlands">
              <a:extLst>
                <a:ext uri="{FF2B5EF4-FFF2-40B4-BE49-F238E27FC236}">
                  <a16:creationId xmlns:a16="http://schemas.microsoft.com/office/drawing/2014/main" id="{B396FB9E-AFD7-F064-CA6B-52D43A16B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540" y="1320874"/>
              <a:ext cx="93442" cy="77191"/>
            </a:xfrm>
            <a:custGeom>
              <a:avLst/>
              <a:gdLst>
                <a:gd name="T0" fmla="*/ 10 w 39"/>
                <a:gd name="T1" fmla="*/ 23 h 32"/>
                <a:gd name="T2" fmla="*/ 15 w 39"/>
                <a:gd name="T3" fmla="*/ 23 h 32"/>
                <a:gd name="T4" fmla="*/ 17 w 39"/>
                <a:gd name="T5" fmla="*/ 24 h 32"/>
                <a:gd name="T6" fmla="*/ 19 w 39"/>
                <a:gd name="T7" fmla="*/ 26 h 32"/>
                <a:gd name="T8" fmla="*/ 25 w 39"/>
                <a:gd name="T9" fmla="*/ 28 h 32"/>
                <a:gd name="T10" fmla="*/ 24 w 39"/>
                <a:gd name="T11" fmla="*/ 28 h 32"/>
                <a:gd name="T12" fmla="*/ 23 w 39"/>
                <a:gd name="T13" fmla="*/ 31 h 32"/>
                <a:gd name="T14" fmla="*/ 27 w 39"/>
                <a:gd name="T15" fmla="*/ 32 h 32"/>
                <a:gd name="T16" fmla="*/ 27 w 39"/>
                <a:gd name="T17" fmla="*/ 30 h 32"/>
                <a:gd name="T18" fmla="*/ 26 w 39"/>
                <a:gd name="T19" fmla="*/ 30 h 32"/>
                <a:gd name="T20" fmla="*/ 25 w 39"/>
                <a:gd name="T21" fmla="*/ 29 h 32"/>
                <a:gd name="T22" fmla="*/ 28 w 39"/>
                <a:gd name="T23" fmla="*/ 25 h 32"/>
                <a:gd name="T24" fmla="*/ 27 w 39"/>
                <a:gd name="T25" fmla="*/ 21 h 32"/>
                <a:gd name="T26" fmla="*/ 26 w 39"/>
                <a:gd name="T27" fmla="*/ 21 h 32"/>
                <a:gd name="T28" fmla="*/ 27 w 39"/>
                <a:gd name="T29" fmla="*/ 18 h 32"/>
                <a:gd name="T30" fmla="*/ 31 w 39"/>
                <a:gd name="T31" fmla="*/ 18 h 32"/>
                <a:gd name="T32" fmla="*/ 34 w 39"/>
                <a:gd name="T33" fmla="*/ 17 h 32"/>
                <a:gd name="T34" fmla="*/ 33 w 39"/>
                <a:gd name="T35" fmla="*/ 17 h 32"/>
                <a:gd name="T36" fmla="*/ 35 w 39"/>
                <a:gd name="T37" fmla="*/ 15 h 32"/>
                <a:gd name="T38" fmla="*/ 37 w 39"/>
                <a:gd name="T39" fmla="*/ 12 h 32"/>
                <a:gd name="T40" fmla="*/ 33 w 39"/>
                <a:gd name="T41" fmla="*/ 12 h 32"/>
                <a:gd name="T42" fmla="*/ 34 w 39"/>
                <a:gd name="T43" fmla="*/ 11 h 32"/>
                <a:gd name="T44" fmla="*/ 33 w 39"/>
                <a:gd name="T45" fmla="*/ 10 h 32"/>
                <a:gd name="T46" fmla="*/ 36 w 39"/>
                <a:gd name="T47" fmla="*/ 10 h 32"/>
                <a:gd name="T48" fmla="*/ 38 w 39"/>
                <a:gd name="T49" fmla="*/ 6 h 32"/>
                <a:gd name="T50" fmla="*/ 37 w 39"/>
                <a:gd name="T51" fmla="*/ 4 h 32"/>
                <a:gd name="T52" fmla="*/ 39 w 39"/>
                <a:gd name="T53" fmla="*/ 3 h 32"/>
                <a:gd name="T54" fmla="*/ 37 w 39"/>
                <a:gd name="T55" fmla="*/ 2 h 32"/>
                <a:gd name="T56" fmla="*/ 35 w 39"/>
                <a:gd name="T57" fmla="*/ 1 h 32"/>
                <a:gd name="T58" fmla="*/ 32 w 39"/>
                <a:gd name="T59" fmla="*/ 1 h 32"/>
                <a:gd name="T60" fmla="*/ 25 w 39"/>
                <a:gd name="T61" fmla="*/ 1 h 32"/>
                <a:gd name="T62" fmla="*/ 21 w 39"/>
                <a:gd name="T63" fmla="*/ 3 h 32"/>
                <a:gd name="T64" fmla="*/ 20 w 39"/>
                <a:gd name="T65" fmla="*/ 5 h 32"/>
                <a:gd name="T66" fmla="*/ 14 w 39"/>
                <a:gd name="T67" fmla="*/ 8 h 32"/>
                <a:gd name="T68" fmla="*/ 13 w 39"/>
                <a:gd name="T69" fmla="*/ 6 h 32"/>
                <a:gd name="T70" fmla="*/ 8 w 39"/>
                <a:gd name="T71" fmla="*/ 18 h 32"/>
                <a:gd name="T72" fmla="*/ 6 w 39"/>
                <a:gd name="T73" fmla="*/ 17 h 32"/>
                <a:gd name="T74" fmla="*/ 6 w 39"/>
                <a:gd name="T75" fmla="*/ 20 h 32"/>
                <a:gd name="T76" fmla="*/ 3 w 39"/>
                <a:gd name="T77" fmla="*/ 21 h 32"/>
                <a:gd name="T78" fmla="*/ 5 w 39"/>
                <a:gd name="T79" fmla="*/ 22 h 32"/>
                <a:gd name="T80" fmla="*/ 0 w 39"/>
                <a:gd name="T81" fmla="*/ 22 h 32"/>
                <a:gd name="T82" fmla="*/ 5 w 39"/>
                <a:gd name="T83" fmla="*/ 25 h 32"/>
                <a:gd name="T84" fmla="*/ 11 w 39"/>
                <a:gd name="T85" fmla="*/ 25 h 32"/>
                <a:gd name="T86" fmla="*/ 10 w 39"/>
                <a:gd name="T8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" h="32">
                  <a:moveTo>
                    <a:pt x="10" y="23"/>
                  </a:moveTo>
                  <a:cubicBezTo>
                    <a:pt x="11" y="23"/>
                    <a:pt x="13" y="23"/>
                    <a:pt x="15" y="23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6" y="25"/>
                    <a:pt x="18" y="26"/>
                    <a:pt x="19" y="26"/>
                  </a:cubicBezTo>
                  <a:cubicBezTo>
                    <a:pt x="21" y="26"/>
                    <a:pt x="23" y="27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4" y="29"/>
                    <a:pt x="22" y="30"/>
                    <a:pt x="23" y="31"/>
                  </a:cubicBezTo>
                  <a:cubicBezTo>
                    <a:pt x="24" y="31"/>
                    <a:pt x="26" y="32"/>
                    <a:pt x="27" y="32"/>
                  </a:cubicBezTo>
                  <a:cubicBezTo>
                    <a:pt x="27" y="31"/>
                    <a:pt x="27" y="31"/>
                    <a:pt x="27" y="30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6" y="29"/>
                    <a:pt x="26" y="29"/>
                    <a:pt x="25" y="29"/>
                  </a:cubicBezTo>
                  <a:cubicBezTo>
                    <a:pt x="27" y="29"/>
                    <a:pt x="26" y="27"/>
                    <a:pt x="28" y="25"/>
                  </a:cubicBezTo>
                  <a:cubicBezTo>
                    <a:pt x="29" y="24"/>
                    <a:pt x="26" y="23"/>
                    <a:pt x="27" y="21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19"/>
                    <a:pt x="28" y="20"/>
                    <a:pt x="27" y="18"/>
                  </a:cubicBezTo>
                  <a:cubicBezTo>
                    <a:pt x="29" y="19"/>
                    <a:pt x="29" y="20"/>
                    <a:pt x="31" y="18"/>
                  </a:cubicBezTo>
                  <a:cubicBezTo>
                    <a:pt x="32" y="18"/>
                    <a:pt x="34" y="19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6" y="14"/>
                    <a:pt x="37" y="12"/>
                  </a:cubicBezTo>
                  <a:cubicBezTo>
                    <a:pt x="35" y="13"/>
                    <a:pt x="34" y="13"/>
                    <a:pt x="33" y="12"/>
                  </a:cubicBezTo>
                  <a:cubicBezTo>
                    <a:pt x="33" y="12"/>
                    <a:pt x="33" y="11"/>
                    <a:pt x="34" y="11"/>
                  </a:cubicBezTo>
                  <a:cubicBezTo>
                    <a:pt x="33" y="11"/>
                    <a:pt x="33" y="10"/>
                    <a:pt x="33" y="10"/>
                  </a:cubicBezTo>
                  <a:cubicBezTo>
                    <a:pt x="34" y="10"/>
                    <a:pt x="35" y="10"/>
                    <a:pt x="36" y="10"/>
                  </a:cubicBezTo>
                  <a:cubicBezTo>
                    <a:pt x="36" y="8"/>
                    <a:pt x="36" y="8"/>
                    <a:pt x="38" y="6"/>
                  </a:cubicBezTo>
                  <a:cubicBezTo>
                    <a:pt x="38" y="6"/>
                    <a:pt x="38" y="5"/>
                    <a:pt x="37" y="4"/>
                  </a:cubicBezTo>
                  <a:cubicBezTo>
                    <a:pt x="37" y="4"/>
                    <a:pt x="38" y="3"/>
                    <a:pt x="39" y="3"/>
                  </a:cubicBezTo>
                  <a:cubicBezTo>
                    <a:pt x="38" y="3"/>
                    <a:pt x="37" y="2"/>
                    <a:pt x="37" y="2"/>
                  </a:cubicBezTo>
                  <a:cubicBezTo>
                    <a:pt x="35" y="3"/>
                    <a:pt x="36" y="1"/>
                    <a:pt x="35" y="1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0" y="1"/>
                    <a:pt x="26" y="0"/>
                    <a:pt x="25" y="1"/>
                  </a:cubicBezTo>
                  <a:cubicBezTo>
                    <a:pt x="24" y="2"/>
                    <a:pt x="22" y="3"/>
                    <a:pt x="21" y="3"/>
                  </a:cubicBezTo>
                  <a:cubicBezTo>
                    <a:pt x="20" y="4"/>
                    <a:pt x="21" y="5"/>
                    <a:pt x="20" y="5"/>
                  </a:cubicBezTo>
                  <a:cubicBezTo>
                    <a:pt x="19" y="6"/>
                    <a:pt x="16" y="7"/>
                    <a:pt x="14" y="8"/>
                  </a:cubicBezTo>
                  <a:cubicBezTo>
                    <a:pt x="15" y="7"/>
                    <a:pt x="14" y="6"/>
                    <a:pt x="13" y="6"/>
                  </a:cubicBezTo>
                  <a:cubicBezTo>
                    <a:pt x="14" y="11"/>
                    <a:pt x="10" y="14"/>
                    <a:pt x="8" y="18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6" y="18"/>
                    <a:pt x="6" y="19"/>
                    <a:pt x="6" y="20"/>
                  </a:cubicBezTo>
                  <a:cubicBezTo>
                    <a:pt x="5" y="19"/>
                    <a:pt x="4" y="20"/>
                    <a:pt x="3" y="21"/>
                  </a:cubicBezTo>
                  <a:cubicBezTo>
                    <a:pt x="4" y="21"/>
                    <a:pt x="5" y="21"/>
                    <a:pt x="5" y="22"/>
                  </a:cubicBezTo>
                  <a:cubicBezTo>
                    <a:pt x="4" y="22"/>
                    <a:pt x="2" y="22"/>
                    <a:pt x="0" y="22"/>
                  </a:cubicBezTo>
                  <a:cubicBezTo>
                    <a:pt x="0" y="25"/>
                    <a:pt x="4" y="23"/>
                    <a:pt x="5" y="25"/>
                  </a:cubicBezTo>
                  <a:cubicBezTo>
                    <a:pt x="7" y="25"/>
                    <a:pt x="9" y="25"/>
                    <a:pt x="11" y="25"/>
                  </a:cubicBezTo>
                  <a:cubicBezTo>
                    <a:pt x="11" y="24"/>
                    <a:pt x="10" y="24"/>
                    <a:pt x="10" y="2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Nepal">
              <a:extLst>
                <a:ext uri="{FF2B5EF4-FFF2-40B4-BE49-F238E27FC236}">
                  <a16:creationId xmlns:a16="http://schemas.microsoft.com/office/drawing/2014/main" id="{96C56E94-8CA0-3714-E3F8-C62198F49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1821" y="1951609"/>
              <a:ext cx="199073" cy="112741"/>
            </a:xfrm>
            <a:custGeom>
              <a:avLst/>
              <a:gdLst>
                <a:gd name="T0" fmla="*/ 4 w 83"/>
                <a:gd name="T1" fmla="*/ 8 h 47"/>
                <a:gd name="T2" fmla="*/ 2 w 83"/>
                <a:gd name="T3" fmla="*/ 13 h 47"/>
                <a:gd name="T4" fmla="*/ 1 w 83"/>
                <a:gd name="T5" fmla="*/ 18 h 47"/>
                <a:gd name="T6" fmla="*/ 5 w 83"/>
                <a:gd name="T7" fmla="*/ 21 h 47"/>
                <a:gd name="T8" fmla="*/ 9 w 83"/>
                <a:gd name="T9" fmla="*/ 23 h 47"/>
                <a:gd name="T10" fmla="*/ 14 w 83"/>
                <a:gd name="T11" fmla="*/ 25 h 47"/>
                <a:gd name="T12" fmla="*/ 23 w 83"/>
                <a:gd name="T13" fmla="*/ 30 h 47"/>
                <a:gd name="T14" fmla="*/ 30 w 83"/>
                <a:gd name="T15" fmla="*/ 33 h 47"/>
                <a:gd name="T16" fmla="*/ 34 w 83"/>
                <a:gd name="T17" fmla="*/ 35 h 47"/>
                <a:gd name="T18" fmla="*/ 38 w 83"/>
                <a:gd name="T19" fmla="*/ 35 h 47"/>
                <a:gd name="T20" fmla="*/ 40 w 83"/>
                <a:gd name="T21" fmla="*/ 35 h 47"/>
                <a:gd name="T22" fmla="*/ 46 w 83"/>
                <a:gd name="T23" fmla="*/ 35 h 47"/>
                <a:gd name="T24" fmla="*/ 50 w 83"/>
                <a:gd name="T25" fmla="*/ 41 h 47"/>
                <a:gd name="T26" fmla="*/ 57 w 83"/>
                <a:gd name="T27" fmla="*/ 41 h 47"/>
                <a:gd name="T28" fmla="*/ 62 w 83"/>
                <a:gd name="T29" fmla="*/ 44 h 47"/>
                <a:gd name="T30" fmla="*/ 70 w 83"/>
                <a:gd name="T31" fmla="*/ 44 h 47"/>
                <a:gd name="T32" fmla="*/ 73 w 83"/>
                <a:gd name="T33" fmla="*/ 47 h 47"/>
                <a:gd name="T34" fmla="*/ 79 w 83"/>
                <a:gd name="T35" fmla="*/ 45 h 47"/>
                <a:gd name="T36" fmla="*/ 81 w 83"/>
                <a:gd name="T37" fmla="*/ 42 h 47"/>
                <a:gd name="T38" fmla="*/ 80 w 83"/>
                <a:gd name="T39" fmla="*/ 34 h 47"/>
                <a:gd name="T40" fmla="*/ 80 w 83"/>
                <a:gd name="T41" fmla="*/ 30 h 47"/>
                <a:gd name="T42" fmla="*/ 78 w 83"/>
                <a:gd name="T43" fmla="*/ 28 h 47"/>
                <a:gd name="T44" fmla="*/ 71 w 83"/>
                <a:gd name="T45" fmla="*/ 30 h 47"/>
                <a:gd name="T46" fmla="*/ 69 w 83"/>
                <a:gd name="T47" fmla="*/ 28 h 47"/>
                <a:gd name="T48" fmla="*/ 64 w 83"/>
                <a:gd name="T49" fmla="*/ 29 h 47"/>
                <a:gd name="T50" fmla="*/ 60 w 83"/>
                <a:gd name="T51" fmla="*/ 29 h 47"/>
                <a:gd name="T52" fmla="*/ 56 w 83"/>
                <a:gd name="T53" fmla="*/ 25 h 47"/>
                <a:gd name="T54" fmla="*/ 50 w 83"/>
                <a:gd name="T55" fmla="*/ 20 h 47"/>
                <a:gd name="T56" fmla="*/ 41 w 83"/>
                <a:gd name="T57" fmla="*/ 14 h 47"/>
                <a:gd name="T58" fmla="*/ 37 w 83"/>
                <a:gd name="T59" fmla="*/ 15 h 47"/>
                <a:gd name="T60" fmla="*/ 30 w 83"/>
                <a:gd name="T61" fmla="*/ 9 h 47"/>
                <a:gd name="T62" fmla="*/ 21 w 83"/>
                <a:gd name="T63" fmla="*/ 4 h 47"/>
                <a:gd name="T64" fmla="*/ 16 w 83"/>
                <a:gd name="T65" fmla="*/ 0 h 47"/>
                <a:gd name="T66" fmla="*/ 13 w 83"/>
                <a:gd name="T67" fmla="*/ 0 h 47"/>
                <a:gd name="T68" fmla="*/ 12 w 83"/>
                <a:gd name="T69" fmla="*/ 3 h 47"/>
                <a:gd name="T70" fmla="*/ 10 w 83"/>
                <a:gd name="T7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47">
                  <a:moveTo>
                    <a:pt x="7" y="5"/>
                  </a:moveTo>
                  <a:cubicBezTo>
                    <a:pt x="6" y="6"/>
                    <a:pt x="4" y="6"/>
                    <a:pt x="4" y="8"/>
                  </a:cubicBezTo>
                  <a:cubicBezTo>
                    <a:pt x="4" y="10"/>
                    <a:pt x="3" y="10"/>
                    <a:pt x="2" y="11"/>
                  </a:cubicBezTo>
                  <a:cubicBezTo>
                    <a:pt x="3" y="11"/>
                    <a:pt x="4" y="14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1" y="14"/>
                    <a:pt x="0" y="17"/>
                    <a:pt x="1" y="18"/>
                  </a:cubicBezTo>
                  <a:cubicBezTo>
                    <a:pt x="1" y="19"/>
                    <a:pt x="2" y="20"/>
                    <a:pt x="3" y="20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6" y="21"/>
                    <a:pt x="8" y="23"/>
                    <a:pt x="9" y="23"/>
                  </a:cubicBezTo>
                  <a:cubicBezTo>
                    <a:pt x="12" y="24"/>
                    <a:pt x="12" y="24"/>
                    <a:pt x="13" y="27"/>
                  </a:cubicBezTo>
                  <a:cubicBezTo>
                    <a:pt x="13" y="26"/>
                    <a:pt x="14" y="26"/>
                    <a:pt x="14" y="25"/>
                  </a:cubicBezTo>
                  <a:cubicBezTo>
                    <a:pt x="14" y="27"/>
                    <a:pt x="18" y="30"/>
                    <a:pt x="20" y="29"/>
                  </a:cubicBezTo>
                  <a:cubicBezTo>
                    <a:pt x="21" y="28"/>
                    <a:pt x="22" y="30"/>
                    <a:pt x="23" y="30"/>
                  </a:cubicBezTo>
                  <a:cubicBezTo>
                    <a:pt x="24" y="31"/>
                    <a:pt x="26" y="31"/>
                    <a:pt x="27" y="31"/>
                  </a:cubicBezTo>
                  <a:cubicBezTo>
                    <a:pt x="27" y="33"/>
                    <a:pt x="27" y="33"/>
                    <a:pt x="30" y="33"/>
                  </a:cubicBezTo>
                  <a:cubicBezTo>
                    <a:pt x="30" y="33"/>
                    <a:pt x="32" y="33"/>
                    <a:pt x="32" y="34"/>
                  </a:cubicBezTo>
                  <a:cubicBezTo>
                    <a:pt x="33" y="34"/>
                    <a:pt x="33" y="35"/>
                    <a:pt x="34" y="35"/>
                  </a:cubicBezTo>
                  <a:cubicBezTo>
                    <a:pt x="34" y="34"/>
                    <a:pt x="34" y="34"/>
                    <a:pt x="34" y="33"/>
                  </a:cubicBezTo>
                  <a:cubicBezTo>
                    <a:pt x="35" y="33"/>
                    <a:pt x="37" y="33"/>
                    <a:pt x="38" y="35"/>
                  </a:cubicBezTo>
                  <a:cubicBezTo>
                    <a:pt x="38" y="34"/>
                    <a:pt x="38" y="34"/>
                    <a:pt x="39" y="33"/>
                  </a:cubicBezTo>
                  <a:cubicBezTo>
                    <a:pt x="39" y="34"/>
                    <a:pt x="40" y="34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2" y="35"/>
                    <a:pt x="44" y="35"/>
                    <a:pt x="46" y="35"/>
                  </a:cubicBezTo>
                  <a:cubicBezTo>
                    <a:pt x="48" y="35"/>
                    <a:pt x="46" y="38"/>
                    <a:pt x="46" y="39"/>
                  </a:cubicBezTo>
                  <a:cubicBezTo>
                    <a:pt x="47" y="39"/>
                    <a:pt x="49" y="40"/>
                    <a:pt x="50" y="41"/>
                  </a:cubicBezTo>
                  <a:cubicBezTo>
                    <a:pt x="51" y="41"/>
                    <a:pt x="51" y="40"/>
                    <a:pt x="52" y="40"/>
                  </a:cubicBezTo>
                  <a:cubicBezTo>
                    <a:pt x="50" y="44"/>
                    <a:pt x="55" y="41"/>
                    <a:pt x="57" y="41"/>
                  </a:cubicBezTo>
                  <a:cubicBezTo>
                    <a:pt x="57" y="44"/>
                    <a:pt x="58" y="45"/>
                    <a:pt x="60" y="42"/>
                  </a:cubicBezTo>
                  <a:cubicBezTo>
                    <a:pt x="61" y="43"/>
                    <a:pt x="61" y="44"/>
                    <a:pt x="62" y="44"/>
                  </a:cubicBezTo>
                  <a:cubicBezTo>
                    <a:pt x="64" y="44"/>
                    <a:pt x="65" y="45"/>
                    <a:pt x="66" y="45"/>
                  </a:cubicBezTo>
                  <a:cubicBezTo>
                    <a:pt x="68" y="45"/>
                    <a:pt x="68" y="43"/>
                    <a:pt x="70" y="44"/>
                  </a:cubicBezTo>
                  <a:cubicBezTo>
                    <a:pt x="70" y="44"/>
                    <a:pt x="70" y="45"/>
                    <a:pt x="71" y="45"/>
                  </a:cubicBezTo>
                  <a:cubicBezTo>
                    <a:pt x="72" y="46"/>
                    <a:pt x="72" y="46"/>
                    <a:pt x="73" y="47"/>
                  </a:cubicBezTo>
                  <a:cubicBezTo>
                    <a:pt x="73" y="45"/>
                    <a:pt x="74" y="45"/>
                    <a:pt x="75" y="46"/>
                  </a:cubicBezTo>
                  <a:cubicBezTo>
                    <a:pt x="76" y="47"/>
                    <a:pt x="78" y="46"/>
                    <a:pt x="79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0" y="46"/>
                    <a:pt x="81" y="44"/>
                    <a:pt x="81" y="42"/>
                  </a:cubicBezTo>
                  <a:cubicBezTo>
                    <a:pt x="82" y="40"/>
                    <a:pt x="81" y="40"/>
                    <a:pt x="79" y="38"/>
                  </a:cubicBezTo>
                  <a:cubicBezTo>
                    <a:pt x="78" y="37"/>
                    <a:pt x="80" y="35"/>
                    <a:pt x="80" y="34"/>
                  </a:cubicBezTo>
                  <a:cubicBezTo>
                    <a:pt x="80" y="33"/>
                    <a:pt x="82" y="30"/>
                    <a:pt x="83" y="29"/>
                  </a:cubicBezTo>
                  <a:cubicBezTo>
                    <a:pt x="82" y="30"/>
                    <a:pt x="81" y="30"/>
                    <a:pt x="80" y="30"/>
                  </a:cubicBezTo>
                  <a:cubicBezTo>
                    <a:pt x="80" y="30"/>
                    <a:pt x="80" y="29"/>
                    <a:pt x="81" y="29"/>
                  </a:cubicBezTo>
                  <a:cubicBezTo>
                    <a:pt x="80" y="29"/>
                    <a:pt x="79" y="28"/>
                    <a:pt x="78" y="28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6" y="29"/>
                    <a:pt x="73" y="30"/>
                    <a:pt x="71" y="30"/>
                  </a:cubicBezTo>
                  <a:cubicBezTo>
                    <a:pt x="71" y="30"/>
                    <a:pt x="71" y="29"/>
                    <a:pt x="70" y="28"/>
                  </a:cubicBezTo>
                  <a:cubicBezTo>
                    <a:pt x="70" y="28"/>
                    <a:pt x="69" y="29"/>
                    <a:pt x="69" y="28"/>
                  </a:cubicBezTo>
                  <a:cubicBezTo>
                    <a:pt x="67" y="27"/>
                    <a:pt x="67" y="27"/>
                    <a:pt x="65" y="27"/>
                  </a:cubicBezTo>
                  <a:cubicBezTo>
                    <a:pt x="66" y="28"/>
                    <a:pt x="65" y="29"/>
                    <a:pt x="64" y="29"/>
                  </a:cubicBezTo>
                  <a:cubicBezTo>
                    <a:pt x="62" y="28"/>
                    <a:pt x="62" y="28"/>
                    <a:pt x="62" y="26"/>
                  </a:cubicBezTo>
                  <a:cubicBezTo>
                    <a:pt x="60" y="26"/>
                    <a:pt x="61" y="28"/>
                    <a:pt x="60" y="29"/>
                  </a:cubicBezTo>
                  <a:cubicBezTo>
                    <a:pt x="59" y="27"/>
                    <a:pt x="57" y="26"/>
                    <a:pt x="57" y="24"/>
                  </a:cubicBezTo>
                  <a:cubicBezTo>
                    <a:pt x="57" y="24"/>
                    <a:pt x="56" y="25"/>
                    <a:pt x="56" y="25"/>
                  </a:cubicBezTo>
                  <a:cubicBezTo>
                    <a:pt x="55" y="23"/>
                    <a:pt x="52" y="24"/>
                    <a:pt x="50" y="24"/>
                  </a:cubicBezTo>
                  <a:cubicBezTo>
                    <a:pt x="50" y="22"/>
                    <a:pt x="52" y="22"/>
                    <a:pt x="50" y="20"/>
                  </a:cubicBezTo>
                  <a:cubicBezTo>
                    <a:pt x="49" y="24"/>
                    <a:pt x="44" y="19"/>
                    <a:pt x="42" y="18"/>
                  </a:cubicBezTo>
                  <a:cubicBezTo>
                    <a:pt x="42" y="18"/>
                    <a:pt x="41" y="14"/>
                    <a:pt x="41" y="14"/>
                  </a:cubicBezTo>
                  <a:cubicBezTo>
                    <a:pt x="40" y="13"/>
                    <a:pt x="37" y="14"/>
                    <a:pt x="36" y="14"/>
                  </a:cubicBezTo>
                  <a:cubicBezTo>
                    <a:pt x="37" y="14"/>
                    <a:pt x="36" y="15"/>
                    <a:pt x="37" y="15"/>
                  </a:cubicBezTo>
                  <a:cubicBezTo>
                    <a:pt x="34" y="16"/>
                    <a:pt x="34" y="12"/>
                    <a:pt x="32" y="10"/>
                  </a:cubicBezTo>
                  <a:cubicBezTo>
                    <a:pt x="31" y="9"/>
                    <a:pt x="31" y="10"/>
                    <a:pt x="30" y="9"/>
                  </a:cubicBezTo>
                  <a:cubicBezTo>
                    <a:pt x="30" y="8"/>
                    <a:pt x="27" y="7"/>
                    <a:pt x="27" y="7"/>
                  </a:cubicBezTo>
                  <a:cubicBezTo>
                    <a:pt x="25" y="6"/>
                    <a:pt x="22" y="5"/>
                    <a:pt x="21" y="4"/>
                  </a:cubicBezTo>
                  <a:cubicBezTo>
                    <a:pt x="21" y="3"/>
                    <a:pt x="21" y="1"/>
                    <a:pt x="20" y="0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1"/>
                    <a:pt x="14" y="1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2" y="4"/>
                    <a:pt x="11" y="5"/>
                    <a:pt x="10" y="3"/>
                  </a:cubicBezTo>
                  <a:cubicBezTo>
                    <a:pt x="9" y="2"/>
                    <a:pt x="8" y="4"/>
                    <a:pt x="7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Nauru">
              <a:extLst>
                <a:ext uri="{FF2B5EF4-FFF2-40B4-BE49-F238E27FC236}">
                  <a16:creationId xmlns:a16="http://schemas.microsoft.com/office/drawing/2014/main" id="{1114C79E-22D1-A41F-66AD-55560E28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9897" y="2786496"/>
              <a:ext cx="14219" cy="14219"/>
            </a:xfrm>
            <a:custGeom>
              <a:avLst/>
              <a:gdLst>
                <a:gd name="T0" fmla="*/ 5 w 14"/>
                <a:gd name="T1" fmla="*/ 0 h 14"/>
                <a:gd name="T2" fmla="*/ 14 w 14"/>
                <a:gd name="T3" fmla="*/ 7 h 14"/>
                <a:gd name="T4" fmla="*/ 7 w 14"/>
                <a:gd name="T5" fmla="*/ 14 h 14"/>
                <a:gd name="T6" fmla="*/ 0 w 14"/>
                <a:gd name="T7" fmla="*/ 10 h 14"/>
                <a:gd name="T8" fmla="*/ 5 w 1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5" y="0"/>
                  </a:moveTo>
                  <a:lnTo>
                    <a:pt x="14" y="7"/>
                  </a:lnTo>
                  <a:lnTo>
                    <a:pt x="7" y="14"/>
                  </a:lnTo>
                  <a:lnTo>
                    <a:pt x="0" y="1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Namibia">
              <a:extLst>
                <a:ext uri="{FF2B5EF4-FFF2-40B4-BE49-F238E27FC236}">
                  <a16:creationId xmlns:a16="http://schemas.microsoft.com/office/drawing/2014/main" id="{2631F4AE-4C61-0EFF-0BF8-2118DAD5E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644" y="3240504"/>
              <a:ext cx="318923" cy="338221"/>
            </a:xfrm>
            <a:custGeom>
              <a:avLst/>
              <a:gdLst>
                <a:gd name="T0" fmla="*/ 49 w 133"/>
                <a:gd name="T1" fmla="*/ 132 h 141"/>
                <a:gd name="T2" fmla="*/ 49 w 133"/>
                <a:gd name="T3" fmla="*/ 130 h 141"/>
                <a:gd name="T4" fmla="*/ 50 w 133"/>
                <a:gd name="T5" fmla="*/ 129 h 141"/>
                <a:gd name="T6" fmla="*/ 54 w 133"/>
                <a:gd name="T7" fmla="*/ 131 h 141"/>
                <a:gd name="T8" fmla="*/ 57 w 133"/>
                <a:gd name="T9" fmla="*/ 135 h 141"/>
                <a:gd name="T10" fmla="*/ 63 w 133"/>
                <a:gd name="T11" fmla="*/ 138 h 141"/>
                <a:gd name="T12" fmla="*/ 74 w 133"/>
                <a:gd name="T13" fmla="*/ 137 h 141"/>
                <a:gd name="T14" fmla="*/ 77 w 133"/>
                <a:gd name="T15" fmla="*/ 134 h 141"/>
                <a:gd name="T16" fmla="*/ 82 w 133"/>
                <a:gd name="T17" fmla="*/ 121 h 141"/>
                <a:gd name="T18" fmla="*/ 82 w 133"/>
                <a:gd name="T19" fmla="*/ 78 h 141"/>
                <a:gd name="T20" fmla="*/ 83 w 133"/>
                <a:gd name="T21" fmla="*/ 60 h 141"/>
                <a:gd name="T22" fmla="*/ 92 w 133"/>
                <a:gd name="T23" fmla="*/ 33 h 141"/>
                <a:gd name="T24" fmla="*/ 95 w 133"/>
                <a:gd name="T25" fmla="*/ 18 h 141"/>
                <a:gd name="T26" fmla="*/ 113 w 133"/>
                <a:gd name="T27" fmla="*/ 14 h 141"/>
                <a:gd name="T28" fmla="*/ 127 w 133"/>
                <a:gd name="T29" fmla="*/ 15 h 141"/>
                <a:gd name="T30" fmla="*/ 127 w 133"/>
                <a:gd name="T31" fmla="*/ 9 h 141"/>
                <a:gd name="T32" fmla="*/ 101 w 133"/>
                <a:gd name="T33" fmla="*/ 13 h 141"/>
                <a:gd name="T34" fmla="*/ 84 w 133"/>
                <a:gd name="T35" fmla="*/ 13 h 141"/>
                <a:gd name="T36" fmla="*/ 71 w 133"/>
                <a:gd name="T37" fmla="*/ 12 h 141"/>
                <a:gd name="T38" fmla="*/ 58 w 133"/>
                <a:gd name="T39" fmla="*/ 8 h 141"/>
                <a:gd name="T40" fmla="*/ 21 w 133"/>
                <a:gd name="T41" fmla="*/ 8 h 141"/>
                <a:gd name="T42" fmla="*/ 17 w 133"/>
                <a:gd name="T43" fmla="*/ 4 h 141"/>
                <a:gd name="T44" fmla="*/ 7 w 133"/>
                <a:gd name="T45" fmla="*/ 5 h 141"/>
                <a:gd name="T46" fmla="*/ 0 w 133"/>
                <a:gd name="T47" fmla="*/ 14 h 141"/>
                <a:gd name="T48" fmla="*/ 6 w 133"/>
                <a:gd name="T49" fmla="*/ 24 h 141"/>
                <a:gd name="T50" fmla="*/ 8 w 133"/>
                <a:gd name="T51" fmla="*/ 28 h 141"/>
                <a:gd name="T52" fmla="*/ 13 w 133"/>
                <a:gd name="T53" fmla="*/ 36 h 141"/>
                <a:gd name="T54" fmla="*/ 15 w 133"/>
                <a:gd name="T55" fmla="*/ 44 h 141"/>
                <a:gd name="T56" fmla="*/ 20 w 133"/>
                <a:gd name="T57" fmla="*/ 55 h 141"/>
                <a:gd name="T58" fmla="*/ 27 w 133"/>
                <a:gd name="T59" fmla="*/ 70 h 141"/>
                <a:gd name="T60" fmla="*/ 26 w 133"/>
                <a:gd name="T61" fmla="*/ 82 h 141"/>
                <a:gd name="T62" fmla="*/ 28 w 133"/>
                <a:gd name="T63" fmla="*/ 90 h 141"/>
                <a:gd name="T64" fmla="*/ 30 w 133"/>
                <a:gd name="T65" fmla="*/ 94 h 141"/>
                <a:gd name="T66" fmla="*/ 31 w 133"/>
                <a:gd name="T67" fmla="*/ 100 h 141"/>
                <a:gd name="T68" fmla="*/ 32 w 133"/>
                <a:gd name="T69" fmla="*/ 106 h 141"/>
                <a:gd name="T70" fmla="*/ 33 w 133"/>
                <a:gd name="T71" fmla="*/ 110 h 141"/>
                <a:gd name="T72" fmla="*/ 33 w 133"/>
                <a:gd name="T73" fmla="*/ 116 h 141"/>
                <a:gd name="T74" fmla="*/ 35 w 133"/>
                <a:gd name="T75" fmla="*/ 123 h 141"/>
                <a:gd name="T76" fmla="*/ 39 w 133"/>
                <a:gd name="T77" fmla="*/ 126 h 141"/>
                <a:gd name="T78" fmla="*/ 46 w 133"/>
                <a:gd name="T79" fmla="*/ 136 h 141"/>
                <a:gd name="T80" fmla="*/ 49 w 133"/>
                <a:gd name="T81" fmla="*/ 13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3" h="141">
                  <a:moveTo>
                    <a:pt x="49" y="134"/>
                  </a:moveTo>
                  <a:cubicBezTo>
                    <a:pt x="49" y="133"/>
                    <a:pt x="49" y="133"/>
                    <a:pt x="49" y="132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50" y="131"/>
                    <a:pt x="50" y="131"/>
                    <a:pt x="49" y="130"/>
                  </a:cubicBezTo>
                  <a:cubicBezTo>
                    <a:pt x="50" y="130"/>
                    <a:pt x="50" y="130"/>
                    <a:pt x="51" y="130"/>
                  </a:cubicBezTo>
                  <a:cubicBezTo>
                    <a:pt x="51" y="130"/>
                    <a:pt x="51" y="129"/>
                    <a:pt x="50" y="129"/>
                  </a:cubicBezTo>
                  <a:cubicBezTo>
                    <a:pt x="51" y="129"/>
                    <a:pt x="53" y="129"/>
                    <a:pt x="53" y="129"/>
                  </a:cubicBezTo>
                  <a:cubicBezTo>
                    <a:pt x="53" y="130"/>
                    <a:pt x="54" y="131"/>
                    <a:pt x="54" y="131"/>
                  </a:cubicBezTo>
                  <a:cubicBezTo>
                    <a:pt x="55" y="132"/>
                    <a:pt x="56" y="136"/>
                    <a:pt x="56" y="137"/>
                  </a:cubicBezTo>
                  <a:cubicBezTo>
                    <a:pt x="57" y="136"/>
                    <a:pt x="57" y="136"/>
                    <a:pt x="57" y="135"/>
                  </a:cubicBezTo>
                  <a:cubicBezTo>
                    <a:pt x="57" y="136"/>
                    <a:pt x="57" y="136"/>
                    <a:pt x="57" y="137"/>
                  </a:cubicBezTo>
                  <a:cubicBezTo>
                    <a:pt x="59" y="137"/>
                    <a:pt x="61" y="138"/>
                    <a:pt x="63" y="138"/>
                  </a:cubicBezTo>
                  <a:cubicBezTo>
                    <a:pt x="66" y="138"/>
                    <a:pt x="69" y="138"/>
                    <a:pt x="71" y="138"/>
                  </a:cubicBezTo>
                  <a:cubicBezTo>
                    <a:pt x="70" y="140"/>
                    <a:pt x="75" y="141"/>
                    <a:pt x="74" y="137"/>
                  </a:cubicBezTo>
                  <a:cubicBezTo>
                    <a:pt x="75" y="137"/>
                    <a:pt x="76" y="137"/>
                    <a:pt x="76" y="136"/>
                  </a:cubicBezTo>
                  <a:cubicBezTo>
                    <a:pt x="76" y="135"/>
                    <a:pt x="76" y="134"/>
                    <a:pt x="77" y="134"/>
                  </a:cubicBezTo>
                  <a:cubicBezTo>
                    <a:pt x="78" y="134"/>
                    <a:pt x="82" y="134"/>
                    <a:pt x="82" y="133"/>
                  </a:cubicBezTo>
                  <a:cubicBezTo>
                    <a:pt x="82" y="129"/>
                    <a:pt x="82" y="125"/>
                    <a:pt x="82" y="121"/>
                  </a:cubicBezTo>
                  <a:cubicBezTo>
                    <a:pt x="82" y="111"/>
                    <a:pt x="82" y="102"/>
                    <a:pt x="82" y="92"/>
                  </a:cubicBezTo>
                  <a:cubicBezTo>
                    <a:pt x="82" y="87"/>
                    <a:pt x="82" y="83"/>
                    <a:pt x="82" y="78"/>
                  </a:cubicBezTo>
                  <a:cubicBezTo>
                    <a:pt x="82" y="73"/>
                    <a:pt x="82" y="67"/>
                    <a:pt x="82" y="62"/>
                  </a:cubicBezTo>
                  <a:cubicBezTo>
                    <a:pt x="82" y="60"/>
                    <a:pt x="82" y="60"/>
                    <a:pt x="83" y="60"/>
                  </a:cubicBezTo>
                  <a:cubicBezTo>
                    <a:pt x="86" y="60"/>
                    <a:pt x="89" y="60"/>
                    <a:pt x="92" y="60"/>
                  </a:cubicBezTo>
                  <a:cubicBezTo>
                    <a:pt x="92" y="60"/>
                    <a:pt x="92" y="35"/>
                    <a:pt x="92" y="33"/>
                  </a:cubicBezTo>
                  <a:cubicBezTo>
                    <a:pt x="92" y="28"/>
                    <a:pt x="92" y="23"/>
                    <a:pt x="92" y="19"/>
                  </a:cubicBezTo>
                  <a:cubicBezTo>
                    <a:pt x="92" y="18"/>
                    <a:pt x="94" y="18"/>
                    <a:pt x="95" y="18"/>
                  </a:cubicBezTo>
                  <a:cubicBezTo>
                    <a:pt x="97" y="18"/>
                    <a:pt x="98" y="18"/>
                    <a:pt x="100" y="17"/>
                  </a:cubicBezTo>
                  <a:cubicBezTo>
                    <a:pt x="104" y="16"/>
                    <a:pt x="109" y="15"/>
                    <a:pt x="113" y="14"/>
                  </a:cubicBezTo>
                  <a:cubicBezTo>
                    <a:pt x="115" y="14"/>
                    <a:pt x="118" y="17"/>
                    <a:pt x="117" y="19"/>
                  </a:cubicBezTo>
                  <a:cubicBezTo>
                    <a:pt x="118" y="19"/>
                    <a:pt x="128" y="12"/>
                    <a:pt x="127" y="15"/>
                  </a:cubicBezTo>
                  <a:cubicBezTo>
                    <a:pt x="129" y="13"/>
                    <a:pt x="130" y="12"/>
                    <a:pt x="133" y="11"/>
                  </a:cubicBezTo>
                  <a:cubicBezTo>
                    <a:pt x="131" y="9"/>
                    <a:pt x="130" y="9"/>
                    <a:pt x="127" y="9"/>
                  </a:cubicBezTo>
                  <a:cubicBezTo>
                    <a:pt x="124" y="9"/>
                    <a:pt x="121" y="10"/>
                    <a:pt x="117" y="10"/>
                  </a:cubicBezTo>
                  <a:cubicBezTo>
                    <a:pt x="112" y="11"/>
                    <a:pt x="106" y="12"/>
                    <a:pt x="101" y="13"/>
                  </a:cubicBezTo>
                  <a:cubicBezTo>
                    <a:pt x="97" y="14"/>
                    <a:pt x="93" y="15"/>
                    <a:pt x="90" y="14"/>
                  </a:cubicBezTo>
                  <a:cubicBezTo>
                    <a:pt x="88" y="14"/>
                    <a:pt x="86" y="13"/>
                    <a:pt x="84" y="13"/>
                  </a:cubicBezTo>
                  <a:cubicBezTo>
                    <a:pt x="81" y="13"/>
                    <a:pt x="79" y="13"/>
                    <a:pt x="76" y="13"/>
                  </a:cubicBezTo>
                  <a:cubicBezTo>
                    <a:pt x="74" y="13"/>
                    <a:pt x="73" y="12"/>
                    <a:pt x="71" y="12"/>
                  </a:cubicBezTo>
                  <a:cubicBezTo>
                    <a:pt x="68" y="12"/>
                    <a:pt x="68" y="10"/>
                    <a:pt x="67" y="8"/>
                  </a:cubicBezTo>
                  <a:cubicBezTo>
                    <a:pt x="66" y="7"/>
                    <a:pt x="59" y="8"/>
                    <a:pt x="58" y="8"/>
                  </a:cubicBezTo>
                  <a:cubicBezTo>
                    <a:pt x="47" y="8"/>
                    <a:pt x="35" y="8"/>
                    <a:pt x="24" y="8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7"/>
                    <a:pt x="19" y="6"/>
                    <a:pt x="18" y="6"/>
                  </a:cubicBezTo>
                  <a:cubicBezTo>
                    <a:pt x="16" y="5"/>
                    <a:pt x="18" y="5"/>
                    <a:pt x="17" y="4"/>
                  </a:cubicBezTo>
                  <a:cubicBezTo>
                    <a:pt x="16" y="0"/>
                    <a:pt x="9" y="5"/>
                    <a:pt x="7" y="7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0" y="9"/>
                    <a:pt x="0" y="11"/>
                    <a:pt x="0" y="14"/>
                  </a:cubicBezTo>
                  <a:cubicBezTo>
                    <a:pt x="0" y="16"/>
                    <a:pt x="1" y="17"/>
                    <a:pt x="2" y="19"/>
                  </a:cubicBezTo>
                  <a:cubicBezTo>
                    <a:pt x="3" y="21"/>
                    <a:pt x="4" y="22"/>
                    <a:pt x="6" y="24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9" y="30"/>
                    <a:pt x="9" y="32"/>
                    <a:pt x="10" y="33"/>
                  </a:cubicBezTo>
                  <a:cubicBezTo>
                    <a:pt x="11" y="34"/>
                    <a:pt x="12" y="35"/>
                    <a:pt x="13" y="36"/>
                  </a:cubicBezTo>
                  <a:cubicBezTo>
                    <a:pt x="13" y="37"/>
                    <a:pt x="12" y="38"/>
                    <a:pt x="13" y="38"/>
                  </a:cubicBezTo>
                  <a:cubicBezTo>
                    <a:pt x="14" y="40"/>
                    <a:pt x="14" y="42"/>
                    <a:pt x="15" y="44"/>
                  </a:cubicBezTo>
                  <a:cubicBezTo>
                    <a:pt x="15" y="46"/>
                    <a:pt x="16" y="48"/>
                    <a:pt x="17" y="50"/>
                  </a:cubicBezTo>
                  <a:cubicBezTo>
                    <a:pt x="18" y="51"/>
                    <a:pt x="18" y="53"/>
                    <a:pt x="20" y="55"/>
                  </a:cubicBezTo>
                  <a:cubicBezTo>
                    <a:pt x="21" y="56"/>
                    <a:pt x="22" y="58"/>
                    <a:pt x="23" y="60"/>
                  </a:cubicBezTo>
                  <a:cubicBezTo>
                    <a:pt x="26" y="62"/>
                    <a:pt x="30" y="67"/>
                    <a:pt x="27" y="70"/>
                  </a:cubicBezTo>
                  <a:cubicBezTo>
                    <a:pt x="27" y="70"/>
                    <a:pt x="26" y="70"/>
                    <a:pt x="26" y="69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3"/>
                    <a:pt x="26" y="84"/>
                    <a:pt x="27" y="85"/>
                  </a:cubicBezTo>
                  <a:cubicBezTo>
                    <a:pt x="27" y="86"/>
                    <a:pt x="27" y="89"/>
                    <a:pt x="28" y="90"/>
                  </a:cubicBezTo>
                  <a:cubicBezTo>
                    <a:pt x="28" y="90"/>
                    <a:pt x="30" y="91"/>
                    <a:pt x="30" y="92"/>
                  </a:cubicBezTo>
                  <a:cubicBezTo>
                    <a:pt x="30" y="92"/>
                    <a:pt x="29" y="93"/>
                    <a:pt x="30" y="94"/>
                  </a:cubicBezTo>
                  <a:cubicBezTo>
                    <a:pt x="31" y="95"/>
                    <a:pt x="30" y="96"/>
                    <a:pt x="30" y="99"/>
                  </a:cubicBezTo>
                  <a:cubicBezTo>
                    <a:pt x="30" y="99"/>
                    <a:pt x="31" y="100"/>
                    <a:pt x="31" y="100"/>
                  </a:cubicBezTo>
                  <a:cubicBezTo>
                    <a:pt x="31" y="101"/>
                    <a:pt x="30" y="102"/>
                    <a:pt x="30" y="103"/>
                  </a:cubicBezTo>
                  <a:cubicBezTo>
                    <a:pt x="29" y="103"/>
                    <a:pt x="32" y="106"/>
                    <a:pt x="32" y="106"/>
                  </a:cubicBezTo>
                  <a:cubicBezTo>
                    <a:pt x="32" y="106"/>
                    <a:pt x="31" y="107"/>
                    <a:pt x="31" y="106"/>
                  </a:cubicBezTo>
                  <a:cubicBezTo>
                    <a:pt x="31" y="108"/>
                    <a:pt x="31" y="109"/>
                    <a:pt x="33" y="110"/>
                  </a:cubicBezTo>
                  <a:cubicBezTo>
                    <a:pt x="33" y="111"/>
                    <a:pt x="34" y="113"/>
                    <a:pt x="32" y="113"/>
                  </a:cubicBezTo>
                  <a:cubicBezTo>
                    <a:pt x="32" y="114"/>
                    <a:pt x="33" y="115"/>
                    <a:pt x="33" y="116"/>
                  </a:cubicBezTo>
                  <a:cubicBezTo>
                    <a:pt x="34" y="116"/>
                    <a:pt x="34" y="116"/>
                    <a:pt x="34" y="117"/>
                  </a:cubicBezTo>
                  <a:cubicBezTo>
                    <a:pt x="34" y="119"/>
                    <a:pt x="34" y="121"/>
                    <a:pt x="35" y="123"/>
                  </a:cubicBezTo>
                  <a:cubicBezTo>
                    <a:pt x="35" y="123"/>
                    <a:pt x="36" y="125"/>
                    <a:pt x="37" y="125"/>
                  </a:cubicBezTo>
                  <a:cubicBezTo>
                    <a:pt x="37" y="125"/>
                    <a:pt x="39" y="126"/>
                    <a:pt x="39" y="126"/>
                  </a:cubicBezTo>
                  <a:cubicBezTo>
                    <a:pt x="40" y="128"/>
                    <a:pt x="39" y="129"/>
                    <a:pt x="40" y="130"/>
                  </a:cubicBezTo>
                  <a:cubicBezTo>
                    <a:pt x="42" y="132"/>
                    <a:pt x="44" y="134"/>
                    <a:pt x="46" y="136"/>
                  </a:cubicBezTo>
                  <a:cubicBezTo>
                    <a:pt x="47" y="135"/>
                    <a:pt x="47" y="134"/>
                    <a:pt x="48" y="133"/>
                  </a:cubicBezTo>
                  <a:cubicBezTo>
                    <a:pt x="48" y="133"/>
                    <a:pt x="49" y="134"/>
                    <a:pt x="49" y="13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Mustique (St Vincent and the Grenadines)">
              <a:extLst>
                <a:ext uri="{FF2B5EF4-FFF2-40B4-BE49-F238E27FC236}">
                  <a16:creationId xmlns:a16="http://schemas.microsoft.com/office/drawing/2014/main" id="{ECF3DEC8-582C-BC87-78CF-9026F4D96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569" y="2436088"/>
              <a:ext cx="7110" cy="5079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0 w 3"/>
                <a:gd name="T5" fmla="*/ 1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Mozambique">
              <a:extLst>
                <a:ext uri="{FF2B5EF4-FFF2-40B4-BE49-F238E27FC236}">
                  <a16:creationId xmlns:a16="http://schemas.microsoft.com/office/drawing/2014/main" id="{2E428A60-5306-8CD5-C487-B0EF17496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416" y="3069870"/>
              <a:ext cx="262045" cy="450961"/>
            </a:xfrm>
            <a:custGeom>
              <a:avLst/>
              <a:gdLst>
                <a:gd name="T0" fmla="*/ 86 w 109"/>
                <a:gd name="T1" fmla="*/ 8 h 188"/>
                <a:gd name="T2" fmla="*/ 75 w 109"/>
                <a:gd name="T3" fmla="*/ 13 h 188"/>
                <a:gd name="T4" fmla="*/ 65 w 109"/>
                <a:gd name="T5" fmla="*/ 14 h 188"/>
                <a:gd name="T6" fmla="*/ 55 w 109"/>
                <a:gd name="T7" fmla="*/ 12 h 188"/>
                <a:gd name="T8" fmla="*/ 45 w 109"/>
                <a:gd name="T9" fmla="*/ 13 h 188"/>
                <a:gd name="T10" fmla="*/ 43 w 109"/>
                <a:gd name="T11" fmla="*/ 26 h 188"/>
                <a:gd name="T12" fmla="*/ 51 w 109"/>
                <a:gd name="T13" fmla="*/ 40 h 188"/>
                <a:gd name="T14" fmla="*/ 56 w 109"/>
                <a:gd name="T15" fmla="*/ 53 h 188"/>
                <a:gd name="T16" fmla="*/ 51 w 109"/>
                <a:gd name="T17" fmla="*/ 65 h 188"/>
                <a:gd name="T18" fmla="*/ 51 w 109"/>
                <a:gd name="T19" fmla="*/ 76 h 188"/>
                <a:gd name="T20" fmla="*/ 47 w 109"/>
                <a:gd name="T21" fmla="*/ 71 h 188"/>
                <a:gd name="T22" fmla="*/ 40 w 109"/>
                <a:gd name="T23" fmla="*/ 60 h 188"/>
                <a:gd name="T24" fmla="*/ 44 w 109"/>
                <a:gd name="T25" fmla="*/ 55 h 188"/>
                <a:gd name="T26" fmla="*/ 44 w 109"/>
                <a:gd name="T27" fmla="*/ 47 h 188"/>
                <a:gd name="T28" fmla="*/ 34 w 109"/>
                <a:gd name="T29" fmla="*/ 44 h 188"/>
                <a:gd name="T30" fmla="*/ 15 w 109"/>
                <a:gd name="T31" fmla="*/ 45 h 188"/>
                <a:gd name="T32" fmla="*/ 1 w 109"/>
                <a:gd name="T33" fmla="*/ 53 h 188"/>
                <a:gd name="T34" fmla="*/ 3 w 109"/>
                <a:gd name="T35" fmla="*/ 59 h 188"/>
                <a:gd name="T36" fmla="*/ 12 w 109"/>
                <a:gd name="T37" fmla="*/ 64 h 188"/>
                <a:gd name="T38" fmla="*/ 24 w 109"/>
                <a:gd name="T39" fmla="*/ 69 h 188"/>
                <a:gd name="T40" fmla="*/ 27 w 109"/>
                <a:gd name="T41" fmla="*/ 73 h 188"/>
                <a:gd name="T42" fmla="*/ 29 w 109"/>
                <a:gd name="T43" fmla="*/ 81 h 188"/>
                <a:gd name="T44" fmla="*/ 27 w 109"/>
                <a:gd name="T45" fmla="*/ 92 h 188"/>
                <a:gd name="T46" fmla="*/ 26 w 109"/>
                <a:gd name="T47" fmla="*/ 97 h 188"/>
                <a:gd name="T48" fmla="*/ 27 w 109"/>
                <a:gd name="T49" fmla="*/ 103 h 188"/>
                <a:gd name="T50" fmla="*/ 29 w 109"/>
                <a:gd name="T51" fmla="*/ 105 h 188"/>
                <a:gd name="T52" fmla="*/ 23 w 109"/>
                <a:gd name="T53" fmla="*/ 118 h 188"/>
                <a:gd name="T54" fmla="*/ 12 w 109"/>
                <a:gd name="T55" fmla="*/ 136 h 188"/>
                <a:gd name="T56" fmla="*/ 18 w 109"/>
                <a:gd name="T57" fmla="*/ 158 h 188"/>
                <a:gd name="T58" fmla="*/ 17 w 109"/>
                <a:gd name="T59" fmla="*/ 176 h 188"/>
                <a:gd name="T60" fmla="*/ 20 w 109"/>
                <a:gd name="T61" fmla="*/ 183 h 188"/>
                <a:gd name="T62" fmla="*/ 27 w 109"/>
                <a:gd name="T63" fmla="*/ 184 h 188"/>
                <a:gd name="T64" fmla="*/ 27 w 109"/>
                <a:gd name="T65" fmla="*/ 180 h 188"/>
                <a:gd name="T66" fmla="*/ 30 w 109"/>
                <a:gd name="T67" fmla="*/ 168 h 188"/>
                <a:gd name="T68" fmla="*/ 45 w 109"/>
                <a:gd name="T69" fmla="*/ 163 h 188"/>
                <a:gd name="T70" fmla="*/ 53 w 109"/>
                <a:gd name="T71" fmla="*/ 151 h 188"/>
                <a:gd name="T72" fmla="*/ 55 w 109"/>
                <a:gd name="T73" fmla="*/ 142 h 188"/>
                <a:gd name="T74" fmla="*/ 51 w 109"/>
                <a:gd name="T75" fmla="*/ 128 h 188"/>
                <a:gd name="T76" fmla="*/ 48 w 109"/>
                <a:gd name="T77" fmla="*/ 123 h 188"/>
                <a:gd name="T78" fmla="*/ 48 w 109"/>
                <a:gd name="T79" fmla="*/ 119 h 188"/>
                <a:gd name="T80" fmla="*/ 44 w 109"/>
                <a:gd name="T81" fmla="*/ 113 h 188"/>
                <a:gd name="T82" fmla="*/ 45 w 109"/>
                <a:gd name="T83" fmla="*/ 106 h 188"/>
                <a:gd name="T84" fmla="*/ 46 w 109"/>
                <a:gd name="T85" fmla="*/ 106 h 188"/>
                <a:gd name="T86" fmla="*/ 59 w 109"/>
                <a:gd name="T87" fmla="*/ 95 h 188"/>
                <a:gd name="T88" fmla="*/ 63 w 109"/>
                <a:gd name="T89" fmla="*/ 94 h 188"/>
                <a:gd name="T90" fmla="*/ 67 w 109"/>
                <a:gd name="T91" fmla="*/ 88 h 188"/>
                <a:gd name="T92" fmla="*/ 71 w 109"/>
                <a:gd name="T93" fmla="*/ 81 h 188"/>
                <a:gd name="T94" fmla="*/ 79 w 109"/>
                <a:gd name="T95" fmla="*/ 76 h 188"/>
                <a:gd name="T96" fmla="*/ 89 w 109"/>
                <a:gd name="T97" fmla="*/ 72 h 188"/>
                <a:gd name="T98" fmla="*/ 98 w 109"/>
                <a:gd name="T99" fmla="*/ 62 h 188"/>
                <a:gd name="T100" fmla="*/ 105 w 109"/>
                <a:gd name="T101" fmla="*/ 52 h 188"/>
                <a:gd name="T102" fmla="*/ 104 w 109"/>
                <a:gd name="T103" fmla="*/ 50 h 188"/>
                <a:gd name="T104" fmla="*/ 103 w 109"/>
                <a:gd name="T105" fmla="*/ 42 h 188"/>
                <a:gd name="T106" fmla="*/ 104 w 109"/>
                <a:gd name="T107" fmla="*/ 35 h 188"/>
                <a:gd name="T108" fmla="*/ 102 w 109"/>
                <a:gd name="T109" fmla="*/ 29 h 188"/>
                <a:gd name="T110" fmla="*/ 103 w 109"/>
                <a:gd name="T111" fmla="*/ 23 h 188"/>
                <a:gd name="T112" fmla="*/ 102 w 109"/>
                <a:gd name="T113" fmla="*/ 13 h 188"/>
                <a:gd name="T114" fmla="*/ 103 w 109"/>
                <a:gd name="T115" fmla="*/ 6 h 188"/>
                <a:gd name="T116" fmla="*/ 102 w 109"/>
                <a:gd name="T1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9" h="188">
                  <a:moveTo>
                    <a:pt x="92" y="6"/>
                  </a:moveTo>
                  <a:cubicBezTo>
                    <a:pt x="91" y="7"/>
                    <a:pt x="91" y="8"/>
                    <a:pt x="89" y="7"/>
                  </a:cubicBezTo>
                  <a:cubicBezTo>
                    <a:pt x="88" y="7"/>
                    <a:pt x="87" y="7"/>
                    <a:pt x="86" y="8"/>
                  </a:cubicBezTo>
                  <a:cubicBezTo>
                    <a:pt x="85" y="8"/>
                    <a:pt x="84" y="10"/>
                    <a:pt x="83" y="10"/>
                  </a:cubicBezTo>
                  <a:cubicBezTo>
                    <a:pt x="82" y="11"/>
                    <a:pt x="78" y="9"/>
                    <a:pt x="76" y="9"/>
                  </a:cubicBezTo>
                  <a:cubicBezTo>
                    <a:pt x="76" y="11"/>
                    <a:pt x="77" y="12"/>
                    <a:pt x="75" y="13"/>
                  </a:cubicBezTo>
                  <a:cubicBezTo>
                    <a:pt x="74" y="14"/>
                    <a:pt x="73" y="14"/>
                    <a:pt x="71" y="14"/>
                  </a:cubicBezTo>
                  <a:cubicBezTo>
                    <a:pt x="70" y="14"/>
                    <a:pt x="69" y="13"/>
                    <a:pt x="67" y="13"/>
                  </a:cubicBezTo>
                  <a:cubicBezTo>
                    <a:pt x="66" y="13"/>
                    <a:pt x="66" y="14"/>
                    <a:pt x="65" y="14"/>
                  </a:cubicBezTo>
                  <a:cubicBezTo>
                    <a:pt x="64" y="14"/>
                    <a:pt x="60" y="15"/>
                    <a:pt x="60" y="14"/>
                  </a:cubicBezTo>
                  <a:cubicBezTo>
                    <a:pt x="60" y="12"/>
                    <a:pt x="59" y="11"/>
                    <a:pt x="58" y="10"/>
                  </a:cubicBezTo>
                  <a:cubicBezTo>
                    <a:pt x="57" y="9"/>
                    <a:pt x="55" y="12"/>
                    <a:pt x="55" y="12"/>
                  </a:cubicBezTo>
                  <a:cubicBezTo>
                    <a:pt x="54" y="13"/>
                    <a:pt x="53" y="13"/>
                    <a:pt x="51" y="13"/>
                  </a:cubicBezTo>
                  <a:cubicBezTo>
                    <a:pt x="50" y="13"/>
                    <a:pt x="48" y="13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3" y="13"/>
                    <a:pt x="44" y="13"/>
                    <a:pt x="44" y="14"/>
                  </a:cubicBezTo>
                  <a:cubicBezTo>
                    <a:pt x="43" y="16"/>
                    <a:pt x="42" y="18"/>
                    <a:pt x="42" y="20"/>
                  </a:cubicBezTo>
                  <a:cubicBezTo>
                    <a:pt x="42" y="22"/>
                    <a:pt x="43" y="24"/>
                    <a:pt x="43" y="26"/>
                  </a:cubicBezTo>
                  <a:cubicBezTo>
                    <a:pt x="43" y="28"/>
                    <a:pt x="43" y="31"/>
                    <a:pt x="44" y="32"/>
                  </a:cubicBezTo>
                  <a:cubicBezTo>
                    <a:pt x="44" y="34"/>
                    <a:pt x="46" y="34"/>
                    <a:pt x="47" y="35"/>
                  </a:cubicBezTo>
                  <a:cubicBezTo>
                    <a:pt x="48" y="36"/>
                    <a:pt x="50" y="38"/>
                    <a:pt x="51" y="40"/>
                  </a:cubicBezTo>
                  <a:cubicBezTo>
                    <a:pt x="53" y="42"/>
                    <a:pt x="55" y="44"/>
                    <a:pt x="56" y="46"/>
                  </a:cubicBezTo>
                  <a:cubicBezTo>
                    <a:pt x="57" y="47"/>
                    <a:pt x="56" y="50"/>
                    <a:pt x="58" y="50"/>
                  </a:cubicBezTo>
                  <a:cubicBezTo>
                    <a:pt x="57" y="51"/>
                    <a:pt x="56" y="52"/>
                    <a:pt x="56" y="53"/>
                  </a:cubicBezTo>
                  <a:cubicBezTo>
                    <a:pt x="55" y="54"/>
                    <a:pt x="57" y="55"/>
                    <a:pt x="57" y="56"/>
                  </a:cubicBezTo>
                  <a:cubicBezTo>
                    <a:pt x="56" y="58"/>
                    <a:pt x="57" y="63"/>
                    <a:pt x="54" y="64"/>
                  </a:cubicBezTo>
                  <a:cubicBezTo>
                    <a:pt x="53" y="65"/>
                    <a:pt x="52" y="64"/>
                    <a:pt x="51" y="65"/>
                  </a:cubicBezTo>
                  <a:cubicBezTo>
                    <a:pt x="50" y="66"/>
                    <a:pt x="51" y="68"/>
                    <a:pt x="50" y="69"/>
                  </a:cubicBezTo>
                  <a:cubicBezTo>
                    <a:pt x="49" y="70"/>
                    <a:pt x="51" y="70"/>
                    <a:pt x="51" y="71"/>
                  </a:cubicBezTo>
                  <a:cubicBezTo>
                    <a:pt x="51" y="73"/>
                    <a:pt x="51" y="74"/>
                    <a:pt x="51" y="76"/>
                  </a:cubicBezTo>
                  <a:cubicBezTo>
                    <a:pt x="50" y="76"/>
                    <a:pt x="49" y="76"/>
                    <a:pt x="49" y="76"/>
                  </a:cubicBezTo>
                  <a:cubicBezTo>
                    <a:pt x="48" y="74"/>
                    <a:pt x="50" y="74"/>
                    <a:pt x="50" y="73"/>
                  </a:cubicBezTo>
                  <a:cubicBezTo>
                    <a:pt x="50" y="72"/>
                    <a:pt x="48" y="72"/>
                    <a:pt x="47" y="71"/>
                  </a:cubicBezTo>
                  <a:cubicBezTo>
                    <a:pt x="45" y="70"/>
                    <a:pt x="44" y="65"/>
                    <a:pt x="42" y="66"/>
                  </a:cubicBezTo>
                  <a:cubicBezTo>
                    <a:pt x="42" y="65"/>
                    <a:pt x="43" y="63"/>
                    <a:pt x="43" y="63"/>
                  </a:cubicBezTo>
                  <a:cubicBezTo>
                    <a:pt x="41" y="62"/>
                    <a:pt x="40" y="62"/>
                    <a:pt x="40" y="60"/>
                  </a:cubicBezTo>
                  <a:cubicBezTo>
                    <a:pt x="42" y="61"/>
                    <a:pt x="41" y="59"/>
                    <a:pt x="42" y="58"/>
                  </a:cubicBezTo>
                  <a:cubicBezTo>
                    <a:pt x="43" y="58"/>
                    <a:pt x="43" y="58"/>
                    <a:pt x="43" y="57"/>
                  </a:cubicBezTo>
                  <a:cubicBezTo>
                    <a:pt x="43" y="56"/>
                    <a:pt x="44" y="56"/>
                    <a:pt x="44" y="55"/>
                  </a:cubicBezTo>
                  <a:cubicBezTo>
                    <a:pt x="45" y="54"/>
                    <a:pt x="44" y="52"/>
                    <a:pt x="44" y="51"/>
                  </a:cubicBezTo>
                  <a:cubicBezTo>
                    <a:pt x="44" y="49"/>
                    <a:pt x="44" y="48"/>
                    <a:pt x="43" y="47"/>
                  </a:cubicBezTo>
                  <a:cubicBezTo>
                    <a:pt x="43" y="47"/>
                    <a:pt x="44" y="47"/>
                    <a:pt x="44" y="47"/>
                  </a:cubicBezTo>
                  <a:cubicBezTo>
                    <a:pt x="43" y="45"/>
                    <a:pt x="41" y="43"/>
                    <a:pt x="40" y="46"/>
                  </a:cubicBezTo>
                  <a:cubicBezTo>
                    <a:pt x="39" y="47"/>
                    <a:pt x="35" y="44"/>
                    <a:pt x="35" y="47"/>
                  </a:cubicBezTo>
                  <a:cubicBezTo>
                    <a:pt x="35" y="46"/>
                    <a:pt x="34" y="45"/>
                    <a:pt x="34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3"/>
                    <a:pt x="31" y="42"/>
                    <a:pt x="31" y="41"/>
                  </a:cubicBezTo>
                  <a:cubicBezTo>
                    <a:pt x="26" y="43"/>
                    <a:pt x="20" y="44"/>
                    <a:pt x="15" y="45"/>
                  </a:cubicBezTo>
                  <a:cubicBezTo>
                    <a:pt x="13" y="46"/>
                    <a:pt x="11" y="47"/>
                    <a:pt x="9" y="48"/>
                  </a:cubicBezTo>
                  <a:cubicBezTo>
                    <a:pt x="6" y="49"/>
                    <a:pt x="3" y="50"/>
                    <a:pt x="0" y="51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2" y="54"/>
                    <a:pt x="1" y="55"/>
                    <a:pt x="1" y="55"/>
                  </a:cubicBezTo>
                  <a:cubicBezTo>
                    <a:pt x="2" y="56"/>
                    <a:pt x="3" y="56"/>
                    <a:pt x="2" y="57"/>
                  </a:cubicBezTo>
                  <a:cubicBezTo>
                    <a:pt x="1" y="58"/>
                    <a:pt x="2" y="58"/>
                    <a:pt x="3" y="59"/>
                  </a:cubicBezTo>
                  <a:cubicBezTo>
                    <a:pt x="3" y="61"/>
                    <a:pt x="1" y="63"/>
                    <a:pt x="4" y="63"/>
                  </a:cubicBezTo>
                  <a:cubicBezTo>
                    <a:pt x="6" y="63"/>
                    <a:pt x="9" y="63"/>
                    <a:pt x="11" y="63"/>
                  </a:cubicBezTo>
                  <a:cubicBezTo>
                    <a:pt x="12" y="63"/>
                    <a:pt x="12" y="63"/>
                    <a:pt x="12" y="64"/>
                  </a:cubicBezTo>
                  <a:cubicBezTo>
                    <a:pt x="13" y="65"/>
                    <a:pt x="14" y="65"/>
                    <a:pt x="15" y="65"/>
                  </a:cubicBezTo>
                  <a:cubicBezTo>
                    <a:pt x="16" y="66"/>
                    <a:pt x="18" y="68"/>
                    <a:pt x="19" y="68"/>
                  </a:cubicBezTo>
                  <a:cubicBezTo>
                    <a:pt x="21" y="68"/>
                    <a:pt x="23" y="69"/>
                    <a:pt x="24" y="69"/>
                  </a:cubicBezTo>
                  <a:cubicBezTo>
                    <a:pt x="25" y="70"/>
                    <a:pt x="26" y="69"/>
                    <a:pt x="26" y="71"/>
                  </a:cubicBezTo>
                  <a:cubicBezTo>
                    <a:pt x="26" y="71"/>
                    <a:pt x="27" y="71"/>
                    <a:pt x="28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6" y="74"/>
                    <a:pt x="28" y="76"/>
                    <a:pt x="28" y="76"/>
                  </a:cubicBezTo>
                  <a:cubicBezTo>
                    <a:pt x="28" y="77"/>
                    <a:pt x="29" y="77"/>
                    <a:pt x="29" y="78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28" y="82"/>
                    <a:pt x="28" y="83"/>
                    <a:pt x="28" y="85"/>
                  </a:cubicBezTo>
                  <a:cubicBezTo>
                    <a:pt x="28" y="87"/>
                    <a:pt x="27" y="88"/>
                    <a:pt x="29" y="89"/>
                  </a:cubicBezTo>
                  <a:cubicBezTo>
                    <a:pt x="29" y="90"/>
                    <a:pt x="27" y="91"/>
                    <a:pt x="27" y="92"/>
                  </a:cubicBezTo>
                  <a:cubicBezTo>
                    <a:pt x="27" y="93"/>
                    <a:pt x="29" y="93"/>
                    <a:pt x="28" y="95"/>
                  </a:cubicBezTo>
                  <a:cubicBezTo>
                    <a:pt x="27" y="95"/>
                    <a:pt x="26" y="94"/>
                    <a:pt x="26" y="95"/>
                  </a:cubicBezTo>
                  <a:cubicBezTo>
                    <a:pt x="26" y="96"/>
                    <a:pt x="25" y="97"/>
                    <a:pt x="26" y="97"/>
                  </a:cubicBezTo>
                  <a:cubicBezTo>
                    <a:pt x="26" y="97"/>
                    <a:pt x="27" y="97"/>
                    <a:pt x="27" y="98"/>
                  </a:cubicBezTo>
                  <a:cubicBezTo>
                    <a:pt x="27" y="99"/>
                    <a:pt x="27" y="100"/>
                    <a:pt x="26" y="101"/>
                  </a:cubicBezTo>
                  <a:cubicBezTo>
                    <a:pt x="25" y="102"/>
                    <a:pt x="25" y="103"/>
                    <a:pt x="27" y="103"/>
                  </a:cubicBezTo>
                  <a:cubicBezTo>
                    <a:pt x="27" y="104"/>
                    <a:pt x="27" y="104"/>
                    <a:pt x="27" y="105"/>
                  </a:cubicBezTo>
                  <a:cubicBezTo>
                    <a:pt x="27" y="105"/>
                    <a:pt x="28" y="104"/>
                    <a:pt x="28" y="104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29" y="107"/>
                    <a:pt x="28" y="108"/>
                    <a:pt x="27" y="110"/>
                  </a:cubicBezTo>
                  <a:cubicBezTo>
                    <a:pt x="26" y="111"/>
                    <a:pt x="26" y="114"/>
                    <a:pt x="24" y="114"/>
                  </a:cubicBezTo>
                  <a:cubicBezTo>
                    <a:pt x="22" y="115"/>
                    <a:pt x="24" y="117"/>
                    <a:pt x="23" y="118"/>
                  </a:cubicBezTo>
                  <a:cubicBezTo>
                    <a:pt x="22" y="121"/>
                    <a:pt x="22" y="121"/>
                    <a:pt x="24" y="123"/>
                  </a:cubicBezTo>
                  <a:cubicBezTo>
                    <a:pt x="22" y="122"/>
                    <a:pt x="18" y="128"/>
                    <a:pt x="17" y="129"/>
                  </a:cubicBezTo>
                  <a:cubicBezTo>
                    <a:pt x="16" y="130"/>
                    <a:pt x="11" y="134"/>
                    <a:pt x="12" y="136"/>
                  </a:cubicBezTo>
                  <a:cubicBezTo>
                    <a:pt x="12" y="138"/>
                    <a:pt x="14" y="142"/>
                    <a:pt x="14" y="145"/>
                  </a:cubicBezTo>
                  <a:cubicBezTo>
                    <a:pt x="14" y="147"/>
                    <a:pt x="14" y="153"/>
                    <a:pt x="18" y="152"/>
                  </a:cubicBezTo>
                  <a:cubicBezTo>
                    <a:pt x="17" y="155"/>
                    <a:pt x="18" y="156"/>
                    <a:pt x="18" y="158"/>
                  </a:cubicBezTo>
                  <a:cubicBezTo>
                    <a:pt x="19" y="160"/>
                    <a:pt x="18" y="162"/>
                    <a:pt x="18" y="163"/>
                  </a:cubicBezTo>
                  <a:cubicBezTo>
                    <a:pt x="18" y="166"/>
                    <a:pt x="18" y="169"/>
                    <a:pt x="18" y="172"/>
                  </a:cubicBezTo>
                  <a:cubicBezTo>
                    <a:pt x="18" y="173"/>
                    <a:pt x="17" y="174"/>
                    <a:pt x="17" y="176"/>
                  </a:cubicBezTo>
                  <a:cubicBezTo>
                    <a:pt x="19" y="175"/>
                    <a:pt x="19" y="177"/>
                    <a:pt x="20" y="179"/>
                  </a:cubicBezTo>
                  <a:cubicBezTo>
                    <a:pt x="18" y="178"/>
                    <a:pt x="19" y="180"/>
                    <a:pt x="19" y="182"/>
                  </a:cubicBezTo>
                  <a:cubicBezTo>
                    <a:pt x="18" y="182"/>
                    <a:pt x="19" y="182"/>
                    <a:pt x="20" y="183"/>
                  </a:cubicBezTo>
                  <a:cubicBezTo>
                    <a:pt x="20" y="183"/>
                    <a:pt x="20" y="184"/>
                    <a:pt x="20" y="184"/>
                  </a:cubicBezTo>
                  <a:cubicBezTo>
                    <a:pt x="19" y="188"/>
                    <a:pt x="24" y="186"/>
                    <a:pt x="27" y="186"/>
                  </a:cubicBezTo>
                  <a:cubicBezTo>
                    <a:pt x="27" y="186"/>
                    <a:pt x="27" y="185"/>
                    <a:pt x="27" y="184"/>
                  </a:cubicBezTo>
                  <a:cubicBezTo>
                    <a:pt x="27" y="182"/>
                    <a:pt x="28" y="181"/>
                    <a:pt x="28" y="179"/>
                  </a:cubicBezTo>
                  <a:cubicBezTo>
                    <a:pt x="28" y="179"/>
                    <a:pt x="28" y="177"/>
                    <a:pt x="27" y="178"/>
                  </a:cubicBezTo>
                  <a:cubicBezTo>
                    <a:pt x="27" y="178"/>
                    <a:pt x="27" y="180"/>
                    <a:pt x="27" y="180"/>
                  </a:cubicBezTo>
                  <a:cubicBezTo>
                    <a:pt x="25" y="179"/>
                    <a:pt x="24" y="177"/>
                    <a:pt x="23" y="176"/>
                  </a:cubicBezTo>
                  <a:cubicBezTo>
                    <a:pt x="25" y="177"/>
                    <a:pt x="26" y="174"/>
                    <a:pt x="26" y="173"/>
                  </a:cubicBezTo>
                  <a:cubicBezTo>
                    <a:pt x="27" y="171"/>
                    <a:pt x="29" y="169"/>
                    <a:pt x="30" y="168"/>
                  </a:cubicBezTo>
                  <a:cubicBezTo>
                    <a:pt x="31" y="167"/>
                    <a:pt x="35" y="167"/>
                    <a:pt x="36" y="167"/>
                  </a:cubicBezTo>
                  <a:cubicBezTo>
                    <a:pt x="37" y="166"/>
                    <a:pt x="38" y="166"/>
                    <a:pt x="40" y="165"/>
                  </a:cubicBezTo>
                  <a:cubicBezTo>
                    <a:pt x="41" y="164"/>
                    <a:pt x="43" y="163"/>
                    <a:pt x="45" y="163"/>
                  </a:cubicBezTo>
                  <a:cubicBezTo>
                    <a:pt x="46" y="162"/>
                    <a:pt x="48" y="162"/>
                    <a:pt x="49" y="161"/>
                  </a:cubicBezTo>
                  <a:cubicBezTo>
                    <a:pt x="50" y="159"/>
                    <a:pt x="52" y="158"/>
                    <a:pt x="53" y="156"/>
                  </a:cubicBezTo>
                  <a:cubicBezTo>
                    <a:pt x="54" y="155"/>
                    <a:pt x="53" y="153"/>
                    <a:pt x="53" y="151"/>
                  </a:cubicBezTo>
                  <a:cubicBezTo>
                    <a:pt x="53" y="152"/>
                    <a:pt x="52" y="153"/>
                    <a:pt x="51" y="154"/>
                  </a:cubicBezTo>
                  <a:cubicBezTo>
                    <a:pt x="51" y="152"/>
                    <a:pt x="53" y="150"/>
                    <a:pt x="51" y="150"/>
                  </a:cubicBezTo>
                  <a:cubicBezTo>
                    <a:pt x="53" y="150"/>
                    <a:pt x="52" y="143"/>
                    <a:pt x="55" y="142"/>
                  </a:cubicBezTo>
                  <a:cubicBezTo>
                    <a:pt x="52" y="142"/>
                    <a:pt x="53" y="134"/>
                    <a:pt x="54" y="131"/>
                  </a:cubicBezTo>
                  <a:cubicBezTo>
                    <a:pt x="52" y="132"/>
                    <a:pt x="52" y="135"/>
                    <a:pt x="52" y="137"/>
                  </a:cubicBezTo>
                  <a:cubicBezTo>
                    <a:pt x="50" y="136"/>
                    <a:pt x="51" y="130"/>
                    <a:pt x="51" y="128"/>
                  </a:cubicBezTo>
                  <a:cubicBezTo>
                    <a:pt x="51" y="127"/>
                    <a:pt x="51" y="127"/>
                    <a:pt x="50" y="125"/>
                  </a:cubicBezTo>
                  <a:cubicBezTo>
                    <a:pt x="49" y="124"/>
                    <a:pt x="48" y="124"/>
                    <a:pt x="50" y="122"/>
                  </a:cubicBezTo>
                  <a:cubicBezTo>
                    <a:pt x="49" y="123"/>
                    <a:pt x="49" y="123"/>
                    <a:pt x="48" y="123"/>
                  </a:cubicBezTo>
                  <a:cubicBezTo>
                    <a:pt x="48" y="122"/>
                    <a:pt x="48" y="121"/>
                    <a:pt x="49" y="120"/>
                  </a:cubicBezTo>
                  <a:cubicBezTo>
                    <a:pt x="49" y="119"/>
                    <a:pt x="51" y="120"/>
                    <a:pt x="50" y="118"/>
                  </a:cubicBezTo>
                  <a:cubicBezTo>
                    <a:pt x="49" y="118"/>
                    <a:pt x="49" y="119"/>
                    <a:pt x="48" y="119"/>
                  </a:cubicBezTo>
                  <a:cubicBezTo>
                    <a:pt x="48" y="118"/>
                    <a:pt x="48" y="117"/>
                    <a:pt x="46" y="117"/>
                  </a:cubicBezTo>
                  <a:cubicBezTo>
                    <a:pt x="47" y="117"/>
                    <a:pt x="47" y="116"/>
                    <a:pt x="47" y="116"/>
                  </a:cubicBezTo>
                  <a:cubicBezTo>
                    <a:pt x="46" y="115"/>
                    <a:pt x="45" y="114"/>
                    <a:pt x="44" y="113"/>
                  </a:cubicBezTo>
                  <a:cubicBezTo>
                    <a:pt x="46" y="113"/>
                    <a:pt x="45" y="112"/>
                    <a:pt x="45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09"/>
                    <a:pt x="46" y="108"/>
                    <a:pt x="45" y="106"/>
                  </a:cubicBezTo>
                  <a:cubicBezTo>
                    <a:pt x="45" y="105"/>
                    <a:pt x="43" y="104"/>
                    <a:pt x="43" y="104"/>
                  </a:cubicBezTo>
                  <a:cubicBezTo>
                    <a:pt x="44" y="103"/>
                    <a:pt x="45" y="105"/>
                    <a:pt x="47" y="105"/>
                  </a:cubicBezTo>
                  <a:cubicBezTo>
                    <a:pt x="46" y="105"/>
                    <a:pt x="47" y="106"/>
                    <a:pt x="46" y="106"/>
                  </a:cubicBezTo>
                  <a:cubicBezTo>
                    <a:pt x="48" y="107"/>
                    <a:pt x="52" y="103"/>
                    <a:pt x="54" y="101"/>
                  </a:cubicBezTo>
                  <a:cubicBezTo>
                    <a:pt x="54" y="100"/>
                    <a:pt x="54" y="98"/>
                    <a:pt x="55" y="97"/>
                  </a:cubicBezTo>
                  <a:cubicBezTo>
                    <a:pt x="57" y="96"/>
                    <a:pt x="58" y="97"/>
                    <a:pt x="59" y="95"/>
                  </a:cubicBezTo>
                  <a:cubicBezTo>
                    <a:pt x="59" y="95"/>
                    <a:pt x="60" y="96"/>
                    <a:pt x="60" y="96"/>
                  </a:cubicBezTo>
                  <a:cubicBezTo>
                    <a:pt x="61" y="95"/>
                    <a:pt x="60" y="93"/>
                    <a:pt x="60" y="93"/>
                  </a:cubicBezTo>
                  <a:cubicBezTo>
                    <a:pt x="61" y="94"/>
                    <a:pt x="62" y="95"/>
                    <a:pt x="63" y="94"/>
                  </a:cubicBezTo>
                  <a:cubicBezTo>
                    <a:pt x="62" y="94"/>
                    <a:pt x="61" y="94"/>
                    <a:pt x="62" y="92"/>
                  </a:cubicBezTo>
                  <a:cubicBezTo>
                    <a:pt x="62" y="92"/>
                    <a:pt x="63" y="92"/>
                    <a:pt x="64" y="92"/>
                  </a:cubicBezTo>
                  <a:cubicBezTo>
                    <a:pt x="63" y="90"/>
                    <a:pt x="65" y="88"/>
                    <a:pt x="67" y="88"/>
                  </a:cubicBezTo>
                  <a:cubicBezTo>
                    <a:pt x="70" y="88"/>
                    <a:pt x="67" y="85"/>
                    <a:pt x="66" y="84"/>
                  </a:cubicBezTo>
                  <a:cubicBezTo>
                    <a:pt x="67" y="84"/>
                    <a:pt x="68" y="84"/>
                    <a:pt x="69" y="85"/>
                  </a:cubicBezTo>
                  <a:cubicBezTo>
                    <a:pt x="69" y="84"/>
                    <a:pt x="70" y="81"/>
                    <a:pt x="71" y="81"/>
                  </a:cubicBezTo>
                  <a:cubicBezTo>
                    <a:pt x="72" y="82"/>
                    <a:pt x="74" y="79"/>
                    <a:pt x="75" y="78"/>
                  </a:cubicBezTo>
                  <a:cubicBezTo>
                    <a:pt x="75" y="79"/>
                    <a:pt x="75" y="80"/>
                    <a:pt x="75" y="80"/>
                  </a:cubicBezTo>
                  <a:cubicBezTo>
                    <a:pt x="76" y="79"/>
                    <a:pt x="80" y="78"/>
                    <a:pt x="79" y="76"/>
                  </a:cubicBezTo>
                  <a:cubicBezTo>
                    <a:pt x="80" y="78"/>
                    <a:pt x="80" y="77"/>
                    <a:pt x="82" y="77"/>
                  </a:cubicBezTo>
                  <a:cubicBezTo>
                    <a:pt x="83" y="76"/>
                    <a:pt x="84" y="76"/>
                    <a:pt x="83" y="75"/>
                  </a:cubicBezTo>
                  <a:cubicBezTo>
                    <a:pt x="85" y="75"/>
                    <a:pt x="90" y="75"/>
                    <a:pt x="89" y="72"/>
                  </a:cubicBezTo>
                  <a:cubicBezTo>
                    <a:pt x="91" y="72"/>
                    <a:pt x="95" y="70"/>
                    <a:pt x="96" y="68"/>
                  </a:cubicBezTo>
                  <a:cubicBezTo>
                    <a:pt x="97" y="67"/>
                    <a:pt x="96" y="66"/>
                    <a:pt x="98" y="65"/>
                  </a:cubicBezTo>
                  <a:cubicBezTo>
                    <a:pt x="99" y="65"/>
                    <a:pt x="100" y="63"/>
                    <a:pt x="98" y="62"/>
                  </a:cubicBezTo>
                  <a:cubicBezTo>
                    <a:pt x="101" y="59"/>
                    <a:pt x="103" y="57"/>
                    <a:pt x="105" y="54"/>
                  </a:cubicBezTo>
                  <a:cubicBezTo>
                    <a:pt x="104" y="54"/>
                    <a:pt x="103" y="54"/>
                    <a:pt x="103" y="52"/>
                  </a:cubicBezTo>
                  <a:cubicBezTo>
                    <a:pt x="104" y="52"/>
                    <a:pt x="105" y="52"/>
                    <a:pt x="105" y="52"/>
                  </a:cubicBezTo>
                  <a:cubicBezTo>
                    <a:pt x="105" y="52"/>
                    <a:pt x="104" y="51"/>
                    <a:pt x="104" y="51"/>
                  </a:cubicBezTo>
                  <a:cubicBezTo>
                    <a:pt x="104" y="51"/>
                    <a:pt x="105" y="51"/>
                    <a:pt x="105" y="51"/>
                  </a:cubicBezTo>
                  <a:cubicBezTo>
                    <a:pt x="105" y="50"/>
                    <a:pt x="104" y="50"/>
                    <a:pt x="104" y="50"/>
                  </a:cubicBezTo>
                  <a:cubicBezTo>
                    <a:pt x="109" y="51"/>
                    <a:pt x="106" y="44"/>
                    <a:pt x="105" y="42"/>
                  </a:cubicBezTo>
                  <a:cubicBezTo>
                    <a:pt x="105" y="43"/>
                    <a:pt x="105" y="44"/>
                    <a:pt x="104" y="45"/>
                  </a:cubicBezTo>
                  <a:cubicBezTo>
                    <a:pt x="104" y="43"/>
                    <a:pt x="104" y="43"/>
                    <a:pt x="103" y="42"/>
                  </a:cubicBezTo>
                  <a:cubicBezTo>
                    <a:pt x="103" y="42"/>
                    <a:pt x="104" y="42"/>
                    <a:pt x="104" y="42"/>
                  </a:cubicBezTo>
                  <a:cubicBezTo>
                    <a:pt x="104" y="40"/>
                    <a:pt x="103" y="38"/>
                    <a:pt x="103" y="35"/>
                  </a:cubicBezTo>
                  <a:cubicBezTo>
                    <a:pt x="103" y="35"/>
                    <a:pt x="104" y="35"/>
                    <a:pt x="104" y="35"/>
                  </a:cubicBezTo>
                  <a:cubicBezTo>
                    <a:pt x="104" y="35"/>
                    <a:pt x="103" y="34"/>
                    <a:pt x="103" y="34"/>
                  </a:cubicBezTo>
                  <a:cubicBezTo>
                    <a:pt x="105" y="33"/>
                    <a:pt x="104" y="31"/>
                    <a:pt x="104" y="29"/>
                  </a:cubicBezTo>
                  <a:cubicBezTo>
                    <a:pt x="103" y="29"/>
                    <a:pt x="102" y="29"/>
                    <a:pt x="102" y="29"/>
                  </a:cubicBezTo>
                  <a:cubicBezTo>
                    <a:pt x="101" y="28"/>
                    <a:pt x="101" y="28"/>
                    <a:pt x="102" y="27"/>
                  </a:cubicBezTo>
                  <a:cubicBezTo>
                    <a:pt x="103" y="27"/>
                    <a:pt x="104" y="28"/>
                    <a:pt x="104" y="26"/>
                  </a:cubicBezTo>
                  <a:cubicBezTo>
                    <a:pt x="104" y="25"/>
                    <a:pt x="105" y="23"/>
                    <a:pt x="103" y="23"/>
                  </a:cubicBezTo>
                  <a:cubicBezTo>
                    <a:pt x="103" y="23"/>
                    <a:pt x="104" y="22"/>
                    <a:pt x="104" y="22"/>
                  </a:cubicBezTo>
                  <a:cubicBezTo>
                    <a:pt x="102" y="22"/>
                    <a:pt x="103" y="18"/>
                    <a:pt x="103" y="16"/>
                  </a:cubicBezTo>
                  <a:cubicBezTo>
                    <a:pt x="103" y="15"/>
                    <a:pt x="102" y="14"/>
                    <a:pt x="102" y="13"/>
                  </a:cubicBezTo>
                  <a:cubicBezTo>
                    <a:pt x="102" y="12"/>
                    <a:pt x="103" y="11"/>
                    <a:pt x="103" y="10"/>
                  </a:cubicBezTo>
                  <a:cubicBezTo>
                    <a:pt x="100" y="11"/>
                    <a:pt x="103" y="7"/>
                    <a:pt x="104" y="6"/>
                  </a:cubicBezTo>
                  <a:cubicBezTo>
                    <a:pt x="104" y="6"/>
                    <a:pt x="103" y="6"/>
                    <a:pt x="103" y="6"/>
                  </a:cubicBezTo>
                  <a:cubicBezTo>
                    <a:pt x="103" y="5"/>
                    <a:pt x="103" y="4"/>
                    <a:pt x="104" y="4"/>
                  </a:cubicBezTo>
                  <a:cubicBezTo>
                    <a:pt x="104" y="4"/>
                    <a:pt x="103" y="3"/>
                    <a:pt x="103" y="3"/>
                  </a:cubicBezTo>
                  <a:cubicBezTo>
                    <a:pt x="105" y="2"/>
                    <a:pt x="103" y="0"/>
                    <a:pt x="102" y="0"/>
                  </a:cubicBezTo>
                  <a:cubicBezTo>
                    <a:pt x="100" y="1"/>
                    <a:pt x="98" y="4"/>
                    <a:pt x="96" y="5"/>
                  </a:cubicBezTo>
                  <a:cubicBezTo>
                    <a:pt x="95" y="5"/>
                    <a:pt x="94" y="5"/>
                    <a:pt x="92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Morocco">
              <a:extLst>
                <a:ext uri="{FF2B5EF4-FFF2-40B4-BE49-F238E27FC236}">
                  <a16:creationId xmlns:a16="http://schemas.microsoft.com/office/drawing/2014/main" id="{A2FF91FF-BA5C-5346-57BF-D5A8C065E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425" y="1800274"/>
              <a:ext cx="290484" cy="228528"/>
            </a:xfrm>
            <a:custGeom>
              <a:avLst/>
              <a:gdLst>
                <a:gd name="T0" fmla="*/ 1 w 121"/>
                <a:gd name="T1" fmla="*/ 94 h 95"/>
                <a:gd name="T2" fmla="*/ 35 w 121"/>
                <a:gd name="T3" fmla="*/ 95 h 95"/>
                <a:gd name="T4" fmla="*/ 44 w 121"/>
                <a:gd name="T5" fmla="*/ 95 h 95"/>
                <a:gd name="T6" fmla="*/ 46 w 121"/>
                <a:gd name="T7" fmla="*/ 82 h 95"/>
                <a:gd name="T8" fmla="*/ 54 w 121"/>
                <a:gd name="T9" fmla="*/ 76 h 95"/>
                <a:gd name="T10" fmla="*/ 61 w 121"/>
                <a:gd name="T11" fmla="*/ 73 h 95"/>
                <a:gd name="T12" fmla="*/ 66 w 121"/>
                <a:gd name="T13" fmla="*/ 70 h 95"/>
                <a:gd name="T14" fmla="*/ 80 w 121"/>
                <a:gd name="T15" fmla="*/ 67 h 95"/>
                <a:gd name="T16" fmla="*/ 86 w 121"/>
                <a:gd name="T17" fmla="*/ 61 h 95"/>
                <a:gd name="T18" fmla="*/ 94 w 121"/>
                <a:gd name="T19" fmla="*/ 57 h 95"/>
                <a:gd name="T20" fmla="*/ 94 w 121"/>
                <a:gd name="T21" fmla="*/ 52 h 95"/>
                <a:gd name="T22" fmla="*/ 93 w 121"/>
                <a:gd name="T23" fmla="*/ 49 h 95"/>
                <a:gd name="T24" fmla="*/ 102 w 121"/>
                <a:gd name="T25" fmla="*/ 44 h 95"/>
                <a:gd name="T26" fmla="*/ 118 w 121"/>
                <a:gd name="T27" fmla="*/ 41 h 95"/>
                <a:gd name="T28" fmla="*/ 116 w 121"/>
                <a:gd name="T29" fmla="*/ 35 h 95"/>
                <a:gd name="T30" fmla="*/ 115 w 121"/>
                <a:gd name="T31" fmla="*/ 31 h 95"/>
                <a:gd name="T32" fmla="*/ 114 w 121"/>
                <a:gd name="T33" fmla="*/ 26 h 95"/>
                <a:gd name="T34" fmla="*/ 114 w 121"/>
                <a:gd name="T35" fmla="*/ 19 h 95"/>
                <a:gd name="T36" fmla="*/ 113 w 121"/>
                <a:gd name="T37" fmla="*/ 16 h 95"/>
                <a:gd name="T38" fmla="*/ 109 w 121"/>
                <a:gd name="T39" fmla="*/ 12 h 95"/>
                <a:gd name="T40" fmla="*/ 106 w 121"/>
                <a:gd name="T41" fmla="*/ 9 h 95"/>
                <a:gd name="T42" fmla="*/ 102 w 121"/>
                <a:gd name="T43" fmla="*/ 5 h 95"/>
                <a:gd name="T44" fmla="*/ 98 w 121"/>
                <a:gd name="T45" fmla="*/ 9 h 95"/>
                <a:gd name="T46" fmla="*/ 88 w 121"/>
                <a:gd name="T47" fmla="*/ 9 h 95"/>
                <a:gd name="T48" fmla="*/ 78 w 121"/>
                <a:gd name="T49" fmla="*/ 0 h 95"/>
                <a:gd name="T50" fmla="*/ 72 w 121"/>
                <a:gd name="T51" fmla="*/ 3 h 95"/>
                <a:gd name="T52" fmla="*/ 63 w 121"/>
                <a:gd name="T53" fmla="*/ 22 h 95"/>
                <a:gd name="T54" fmla="*/ 55 w 121"/>
                <a:gd name="T55" fmla="*/ 27 h 95"/>
                <a:gd name="T56" fmla="*/ 49 w 121"/>
                <a:gd name="T57" fmla="*/ 29 h 95"/>
                <a:gd name="T58" fmla="*/ 44 w 121"/>
                <a:gd name="T59" fmla="*/ 34 h 95"/>
                <a:gd name="T60" fmla="*/ 39 w 121"/>
                <a:gd name="T61" fmla="*/ 42 h 95"/>
                <a:gd name="T62" fmla="*/ 35 w 121"/>
                <a:gd name="T63" fmla="*/ 49 h 95"/>
                <a:gd name="T64" fmla="*/ 33 w 121"/>
                <a:gd name="T65" fmla="*/ 60 h 95"/>
                <a:gd name="T66" fmla="*/ 33 w 121"/>
                <a:gd name="T67" fmla="*/ 71 h 95"/>
                <a:gd name="T68" fmla="*/ 18 w 121"/>
                <a:gd name="T69" fmla="*/ 86 h 95"/>
                <a:gd name="T70" fmla="*/ 8 w 121"/>
                <a:gd name="T71" fmla="*/ 9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95">
                  <a:moveTo>
                    <a:pt x="2" y="91"/>
                  </a:moveTo>
                  <a:cubicBezTo>
                    <a:pt x="2" y="92"/>
                    <a:pt x="2" y="94"/>
                    <a:pt x="1" y="94"/>
                  </a:cubicBezTo>
                  <a:cubicBezTo>
                    <a:pt x="0" y="94"/>
                    <a:pt x="0" y="95"/>
                    <a:pt x="0" y="95"/>
                  </a:cubicBezTo>
                  <a:cubicBezTo>
                    <a:pt x="12" y="95"/>
                    <a:pt x="23" y="95"/>
                    <a:pt x="35" y="95"/>
                  </a:cubicBezTo>
                  <a:cubicBezTo>
                    <a:pt x="37" y="95"/>
                    <a:pt x="40" y="95"/>
                    <a:pt x="43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4" y="92"/>
                    <a:pt x="44" y="88"/>
                    <a:pt x="44" y="84"/>
                  </a:cubicBezTo>
                  <a:cubicBezTo>
                    <a:pt x="44" y="83"/>
                    <a:pt x="45" y="83"/>
                    <a:pt x="46" y="82"/>
                  </a:cubicBezTo>
                  <a:cubicBezTo>
                    <a:pt x="48" y="82"/>
                    <a:pt x="48" y="80"/>
                    <a:pt x="49" y="80"/>
                  </a:cubicBezTo>
                  <a:cubicBezTo>
                    <a:pt x="51" y="78"/>
                    <a:pt x="52" y="77"/>
                    <a:pt x="54" y="76"/>
                  </a:cubicBezTo>
                  <a:cubicBezTo>
                    <a:pt x="55" y="75"/>
                    <a:pt x="57" y="76"/>
                    <a:pt x="57" y="75"/>
                  </a:cubicBezTo>
                  <a:cubicBezTo>
                    <a:pt x="58" y="74"/>
                    <a:pt x="59" y="72"/>
                    <a:pt x="61" y="73"/>
                  </a:cubicBezTo>
                  <a:cubicBezTo>
                    <a:pt x="62" y="73"/>
                    <a:pt x="64" y="73"/>
                    <a:pt x="66" y="73"/>
                  </a:cubicBezTo>
                  <a:cubicBezTo>
                    <a:pt x="66" y="72"/>
                    <a:pt x="66" y="71"/>
                    <a:pt x="66" y="70"/>
                  </a:cubicBezTo>
                  <a:cubicBezTo>
                    <a:pt x="69" y="70"/>
                    <a:pt x="72" y="69"/>
                    <a:pt x="75" y="69"/>
                  </a:cubicBezTo>
                  <a:cubicBezTo>
                    <a:pt x="78" y="68"/>
                    <a:pt x="78" y="69"/>
                    <a:pt x="80" y="67"/>
                  </a:cubicBezTo>
                  <a:cubicBezTo>
                    <a:pt x="81" y="66"/>
                    <a:pt x="81" y="64"/>
                    <a:pt x="81" y="62"/>
                  </a:cubicBezTo>
                  <a:cubicBezTo>
                    <a:pt x="81" y="62"/>
                    <a:pt x="85" y="61"/>
                    <a:pt x="86" y="61"/>
                  </a:cubicBezTo>
                  <a:cubicBezTo>
                    <a:pt x="87" y="60"/>
                    <a:pt x="88" y="60"/>
                    <a:pt x="90" y="59"/>
                  </a:cubicBezTo>
                  <a:cubicBezTo>
                    <a:pt x="91" y="58"/>
                    <a:pt x="93" y="58"/>
                    <a:pt x="94" y="57"/>
                  </a:cubicBezTo>
                  <a:cubicBezTo>
                    <a:pt x="96" y="57"/>
                    <a:pt x="95" y="54"/>
                    <a:pt x="93" y="54"/>
                  </a:cubicBezTo>
                  <a:cubicBezTo>
                    <a:pt x="93" y="53"/>
                    <a:pt x="93" y="52"/>
                    <a:pt x="94" y="52"/>
                  </a:cubicBezTo>
                  <a:cubicBezTo>
                    <a:pt x="93" y="52"/>
                    <a:pt x="93" y="51"/>
                    <a:pt x="93" y="51"/>
                  </a:cubicBezTo>
                  <a:cubicBezTo>
                    <a:pt x="93" y="51"/>
                    <a:pt x="93" y="49"/>
                    <a:pt x="93" y="49"/>
                  </a:cubicBezTo>
                  <a:cubicBezTo>
                    <a:pt x="94" y="49"/>
                    <a:pt x="96" y="49"/>
                    <a:pt x="97" y="49"/>
                  </a:cubicBezTo>
                  <a:cubicBezTo>
                    <a:pt x="98" y="48"/>
                    <a:pt x="103" y="46"/>
                    <a:pt x="102" y="44"/>
                  </a:cubicBezTo>
                  <a:cubicBezTo>
                    <a:pt x="108" y="44"/>
                    <a:pt x="114" y="44"/>
                    <a:pt x="120" y="44"/>
                  </a:cubicBezTo>
                  <a:cubicBezTo>
                    <a:pt x="118" y="43"/>
                    <a:pt x="118" y="43"/>
                    <a:pt x="118" y="41"/>
                  </a:cubicBezTo>
                  <a:cubicBezTo>
                    <a:pt x="120" y="42"/>
                    <a:pt x="121" y="40"/>
                    <a:pt x="120" y="39"/>
                  </a:cubicBezTo>
                  <a:cubicBezTo>
                    <a:pt x="118" y="38"/>
                    <a:pt x="117" y="37"/>
                    <a:pt x="116" y="35"/>
                  </a:cubicBezTo>
                  <a:cubicBezTo>
                    <a:pt x="116" y="35"/>
                    <a:pt x="116" y="34"/>
                    <a:pt x="116" y="33"/>
                  </a:cubicBezTo>
                  <a:cubicBezTo>
                    <a:pt x="116" y="33"/>
                    <a:pt x="115" y="32"/>
                    <a:pt x="115" y="31"/>
                  </a:cubicBezTo>
                  <a:cubicBezTo>
                    <a:pt x="114" y="30"/>
                    <a:pt x="115" y="28"/>
                    <a:pt x="115" y="27"/>
                  </a:cubicBezTo>
                  <a:cubicBezTo>
                    <a:pt x="115" y="27"/>
                    <a:pt x="114" y="26"/>
                    <a:pt x="114" y="26"/>
                  </a:cubicBezTo>
                  <a:cubicBezTo>
                    <a:pt x="114" y="25"/>
                    <a:pt x="115" y="23"/>
                    <a:pt x="115" y="21"/>
                  </a:cubicBezTo>
                  <a:cubicBezTo>
                    <a:pt x="115" y="21"/>
                    <a:pt x="114" y="20"/>
                    <a:pt x="114" y="19"/>
                  </a:cubicBezTo>
                  <a:cubicBezTo>
                    <a:pt x="113" y="18"/>
                    <a:pt x="114" y="18"/>
                    <a:pt x="115" y="17"/>
                  </a:cubicBezTo>
                  <a:cubicBezTo>
                    <a:pt x="115" y="17"/>
                    <a:pt x="113" y="16"/>
                    <a:pt x="113" y="16"/>
                  </a:cubicBezTo>
                  <a:cubicBezTo>
                    <a:pt x="113" y="15"/>
                    <a:pt x="114" y="14"/>
                    <a:pt x="113" y="13"/>
                  </a:cubicBezTo>
                  <a:cubicBezTo>
                    <a:pt x="112" y="13"/>
                    <a:pt x="110" y="12"/>
                    <a:pt x="109" y="12"/>
                  </a:cubicBezTo>
                  <a:cubicBezTo>
                    <a:pt x="108" y="11"/>
                    <a:pt x="109" y="10"/>
                    <a:pt x="109" y="9"/>
                  </a:cubicBezTo>
                  <a:cubicBezTo>
                    <a:pt x="108" y="9"/>
                    <a:pt x="107" y="9"/>
                    <a:pt x="106" y="9"/>
                  </a:cubicBezTo>
                  <a:cubicBezTo>
                    <a:pt x="105" y="9"/>
                    <a:pt x="103" y="9"/>
                    <a:pt x="102" y="9"/>
                  </a:cubicBezTo>
                  <a:cubicBezTo>
                    <a:pt x="102" y="8"/>
                    <a:pt x="102" y="6"/>
                    <a:pt x="102" y="5"/>
                  </a:cubicBezTo>
                  <a:cubicBezTo>
                    <a:pt x="100" y="5"/>
                    <a:pt x="101" y="7"/>
                    <a:pt x="101" y="8"/>
                  </a:cubicBezTo>
                  <a:cubicBezTo>
                    <a:pt x="101" y="9"/>
                    <a:pt x="98" y="9"/>
                    <a:pt x="98" y="9"/>
                  </a:cubicBezTo>
                  <a:cubicBezTo>
                    <a:pt x="96" y="10"/>
                    <a:pt x="95" y="6"/>
                    <a:pt x="93" y="9"/>
                  </a:cubicBezTo>
                  <a:cubicBezTo>
                    <a:pt x="91" y="8"/>
                    <a:pt x="90" y="8"/>
                    <a:pt x="88" y="9"/>
                  </a:cubicBezTo>
                  <a:cubicBezTo>
                    <a:pt x="86" y="10"/>
                    <a:pt x="85" y="9"/>
                    <a:pt x="83" y="8"/>
                  </a:cubicBezTo>
                  <a:cubicBezTo>
                    <a:pt x="81" y="7"/>
                    <a:pt x="77" y="3"/>
                    <a:pt x="78" y="0"/>
                  </a:cubicBezTo>
                  <a:cubicBezTo>
                    <a:pt x="76" y="0"/>
                    <a:pt x="77" y="1"/>
                    <a:pt x="76" y="1"/>
                  </a:cubicBezTo>
                  <a:cubicBezTo>
                    <a:pt x="75" y="2"/>
                    <a:pt x="73" y="2"/>
                    <a:pt x="72" y="3"/>
                  </a:cubicBezTo>
                  <a:cubicBezTo>
                    <a:pt x="70" y="7"/>
                    <a:pt x="69" y="11"/>
                    <a:pt x="67" y="16"/>
                  </a:cubicBezTo>
                  <a:cubicBezTo>
                    <a:pt x="66" y="19"/>
                    <a:pt x="65" y="20"/>
                    <a:pt x="63" y="22"/>
                  </a:cubicBezTo>
                  <a:cubicBezTo>
                    <a:pt x="61" y="23"/>
                    <a:pt x="59" y="25"/>
                    <a:pt x="57" y="26"/>
                  </a:cubicBezTo>
                  <a:cubicBezTo>
                    <a:pt x="57" y="27"/>
                    <a:pt x="56" y="26"/>
                    <a:pt x="55" y="27"/>
                  </a:cubicBezTo>
                  <a:cubicBezTo>
                    <a:pt x="54" y="27"/>
                    <a:pt x="53" y="28"/>
                    <a:pt x="52" y="29"/>
                  </a:cubicBezTo>
                  <a:cubicBezTo>
                    <a:pt x="51" y="29"/>
                    <a:pt x="50" y="29"/>
                    <a:pt x="49" y="29"/>
                  </a:cubicBezTo>
                  <a:cubicBezTo>
                    <a:pt x="48" y="29"/>
                    <a:pt x="49" y="30"/>
                    <a:pt x="48" y="30"/>
                  </a:cubicBezTo>
                  <a:cubicBezTo>
                    <a:pt x="46" y="30"/>
                    <a:pt x="45" y="33"/>
                    <a:pt x="44" y="34"/>
                  </a:cubicBezTo>
                  <a:cubicBezTo>
                    <a:pt x="42" y="35"/>
                    <a:pt x="39" y="37"/>
                    <a:pt x="39" y="38"/>
                  </a:cubicBezTo>
                  <a:cubicBezTo>
                    <a:pt x="38" y="39"/>
                    <a:pt x="39" y="41"/>
                    <a:pt x="39" y="42"/>
                  </a:cubicBezTo>
                  <a:cubicBezTo>
                    <a:pt x="39" y="43"/>
                    <a:pt x="38" y="44"/>
                    <a:pt x="38" y="45"/>
                  </a:cubicBezTo>
                  <a:cubicBezTo>
                    <a:pt x="37" y="46"/>
                    <a:pt x="36" y="48"/>
                    <a:pt x="35" y="49"/>
                  </a:cubicBezTo>
                  <a:cubicBezTo>
                    <a:pt x="33" y="52"/>
                    <a:pt x="33" y="52"/>
                    <a:pt x="33" y="55"/>
                  </a:cubicBezTo>
                  <a:cubicBezTo>
                    <a:pt x="33" y="57"/>
                    <a:pt x="33" y="58"/>
                    <a:pt x="33" y="60"/>
                  </a:cubicBezTo>
                  <a:cubicBezTo>
                    <a:pt x="33" y="61"/>
                    <a:pt x="33" y="60"/>
                    <a:pt x="34" y="61"/>
                  </a:cubicBezTo>
                  <a:cubicBezTo>
                    <a:pt x="36" y="64"/>
                    <a:pt x="35" y="68"/>
                    <a:pt x="33" y="71"/>
                  </a:cubicBezTo>
                  <a:cubicBezTo>
                    <a:pt x="30" y="75"/>
                    <a:pt x="27" y="79"/>
                    <a:pt x="23" y="81"/>
                  </a:cubicBezTo>
                  <a:cubicBezTo>
                    <a:pt x="21" y="82"/>
                    <a:pt x="20" y="84"/>
                    <a:pt x="18" y="86"/>
                  </a:cubicBezTo>
                  <a:cubicBezTo>
                    <a:pt x="17" y="87"/>
                    <a:pt x="16" y="88"/>
                    <a:pt x="13" y="89"/>
                  </a:cubicBezTo>
                  <a:cubicBezTo>
                    <a:pt x="11" y="90"/>
                    <a:pt x="10" y="89"/>
                    <a:pt x="8" y="90"/>
                  </a:cubicBezTo>
                  <a:cubicBezTo>
                    <a:pt x="6" y="90"/>
                    <a:pt x="4" y="92"/>
                    <a:pt x="2" y="9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Montenegro">
              <a:extLst>
                <a:ext uri="{FF2B5EF4-FFF2-40B4-BE49-F238E27FC236}">
                  <a16:creationId xmlns:a16="http://schemas.microsoft.com/office/drawing/2014/main" id="{93324F39-97F6-FED4-13D2-3DF6E061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089" y="1592060"/>
              <a:ext cx="45706" cy="45706"/>
            </a:xfrm>
            <a:custGeom>
              <a:avLst/>
              <a:gdLst>
                <a:gd name="T0" fmla="*/ 9 w 19"/>
                <a:gd name="T1" fmla="*/ 16 h 19"/>
                <a:gd name="T2" fmla="*/ 11 w 19"/>
                <a:gd name="T3" fmla="*/ 13 h 19"/>
                <a:gd name="T4" fmla="*/ 13 w 19"/>
                <a:gd name="T5" fmla="*/ 11 h 19"/>
                <a:gd name="T6" fmla="*/ 13 w 19"/>
                <a:gd name="T7" fmla="*/ 13 h 19"/>
                <a:gd name="T8" fmla="*/ 17 w 19"/>
                <a:gd name="T9" fmla="*/ 12 h 19"/>
                <a:gd name="T10" fmla="*/ 16 w 19"/>
                <a:gd name="T11" fmla="*/ 11 h 19"/>
                <a:gd name="T12" fmla="*/ 18 w 19"/>
                <a:gd name="T13" fmla="*/ 10 h 19"/>
                <a:gd name="T14" fmla="*/ 19 w 19"/>
                <a:gd name="T15" fmla="*/ 9 h 19"/>
                <a:gd name="T16" fmla="*/ 16 w 19"/>
                <a:gd name="T17" fmla="*/ 7 h 19"/>
                <a:gd name="T18" fmla="*/ 15 w 19"/>
                <a:gd name="T19" fmla="*/ 6 h 19"/>
                <a:gd name="T20" fmla="*/ 13 w 19"/>
                <a:gd name="T21" fmla="*/ 6 h 19"/>
                <a:gd name="T22" fmla="*/ 10 w 19"/>
                <a:gd name="T23" fmla="*/ 4 h 19"/>
                <a:gd name="T24" fmla="*/ 9 w 19"/>
                <a:gd name="T25" fmla="*/ 3 h 19"/>
                <a:gd name="T26" fmla="*/ 8 w 19"/>
                <a:gd name="T27" fmla="*/ 1 h 19"/>
                <a:gd name="T28" fmla="*/ 5 w 19"/>
                <a:gd name="T29" fmla="*/ 0 h 19"/>
                <a:gd name="T30" fmla="*/ 6 w 19"/>
                <a:gd name="T31" fmla="*/ 2 h 19"/>
                <a:gd name="T32" fmla="*/ 5 w 19"/>
                <a:gd name="T33" fmla="*/ 4 h 19"/>
                <a:gd name="T34" fmla="*/ 5 w 19"/>
                <a:gd name="T35" fmla="*/ 3 h 19"/>
                <a:gd name="T36" fmla="*/ 2 w 19"/>
                <a:gd name="T37" fmla="*/ 6 h 19"/>
                <a:gd name="T38" fmla="*/ 1 w 19"/>
                <a:gd name="T39" fmla="*/ 8 h 19"/>
                <a:gd name="T40" fmla="*/ 2 w 19"/>
                <a:gd name="T41" fmla="*/ 11 h 19"/>
                <a:gd name="T42" fmla="*/ 0 w 19"/>
                <a:gd name="T43" fmla="*/ 13 h 19"/>
                <a:gd name="T44" fmla="*/ 3 w 19"/>
                <a:gd name="T45" fmla="*/ 14 h 19"/>
                <a:gd name="T46" fmla="*/ 4 w 19"/>
                <a:gd name="T47" fmla="*/ 15 h 19"/>
                <a:gd name="T48" fmla="*/ 5 w 19"/>
                <a:gd name="T49" fmla="*/ 16 h 19"/>
                <a:gd name="T50" fmla="*/ 7 w 19"/>
                <a:gd name="T51" fmla="*/ 17 h 19"/>
                <a:gd name="T52" fmla="*/ 8 w 19"/>
                <a:gd name="T53" fmla="*/ 18 h 19"/>
                <a:gd name="T54" fmla="*/ 9 w 19"/>
                <a:gd name="T55" fmla="*/ 19 h 19"/>
                <a:gd name="T56" fmla="*/ 9 w 19"/>
                <a:gd name="T5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9">
                  <a:moveTo>
                    <a:pt x="9" y="16"/>
                  </a:moveTo>
                  <a:cubicBezTo>
                    <a:pt x="10" y="15"/>
                    <a:pt x="9" y="14"/>
                    <a:pt x="11" y="13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4" y="13"/>
                    <a:pt x="16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18" y="8"/>
                    <a:pt x="17" y="8"/>
                    <a:pt x="16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2" y="5"/>
                    <a:pt x="11" y="5"/>
                    <a:pt x="10" y="4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7" y="2"/>
                    <a:pt x="6" y="0"/>
                    <a:pt x="5" y="0"/>
                  </a:cubicBezTo>
                  <a:cubicBezTo>
                    <a:pt x="5" y="2"/>
                    <a:pt x="6" y="1"/>
                    <a:pt x="6" y="2"/>
                  </a:cubicBezTo>
                  <a:cubicBezTo>
                    <a:pt x="7" y="3"/>
                    <a:pt x="7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2" y="5"/>
                    <a:pt x="2" y="6"/>
                  </a:cubicBezTo>
                  <a:cubicBezTo>
                    <a:pt x="2" y="7"/>
                    <a:pt x="1" y="6"/>
                    <a:pt x="1" y="8"/>
                  </a:cubicBezTo>
                  <a:cubicBezTo>
                    <a:pt x="1" y="9"/>
                    <a:pt x="1" y="9"/>
                    <a:pt x="2" y="11"/>
                  </a:cubicBezTo>
                  <a:cubicBezTo>
                    <a:pt x="0" y="10"/>
                    <a:pt x="0" y="12"/>
                    <a:pt x="0" y="13"/>
                  </a:cubicBezTo>
                  <a:cubicBezTo>
                    <a:pt x="2" y="14"/>
                    <a:pt x="3" y="12"/>
                    <a:pt x="3" y="14"/>
                  </a:cubicBezTo>
                  <a:cubicBezTo>
                    <a:pt x="3" y="15"/>
                    <a:pt x="4" y="14"/>
                    <a:pt x="4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1" y="18"/>
                    <a:pt x="10" y="17"/>
                    <a:pt x="9" y="1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Mongolia">
              <a:extLst>
                <a:ext uri="{FF2B5EF4-FFF2-40B4-BE49-F238E27FC236}">
                  <a16:creationId xmlns:a16="http://schemas.microsoft.com/office/drawing/2014/main" id="{F5B4C55F-B625-C801-7FEB-E7FAB42A3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6675" y="1356422"/>
              <a:ext cx="769883" cy="290484"/>
            </a:xfrm>
            <a:custGeom>
              <a:avLst/>
              <a:gdLst>
                <a:gd name="T0" fmla="*/ 3 w 321"/>
                <a:gd name="T1" fmla="*/ 39 h 121"/>
                <a:gd name="T2" fmla="*/ 15 w 321"/>
                <a:gd name="T3" fmla="*/ 48 h 121"/>
                <a:gd name="T4" fmla="*/ 23 w 321"/>
                <a:gd name="T5" fmla="*/ 51 h 121"/>
                <a:gd name="T6" fmla="*/ 27 w 321"/>
                <a:gd name="T7" fmla="*/ 53 h 121"/>
                <a:gd name="T8" fmla="*/ 32 w 321"/>
                <a:gd name="T9" fmla="*/ 66 h 121"/>
                <a:gd name="T10" fmla="*/ 31 w 321"/>
                <a:gd name="T11" fmla="*/ 77 h 121"/>
                <a:gd name="T12" fmla="*/ 37 w 321"/>
                <a:gd name="T13" fmla="*/ 81 h 121"/>
                <a:gd name="T14" fmla="*/ 44 w 321"/>
                <a:gd name="T15" fmla="*/ 81 h 121"/>
                <a:gd name="T16" fmla="*/ 58 w 321"/>
                <a:gd name="T17" fmla="*/ 82 h 121"/>
                <a:gd name="T18" fmla="*/ 67 w 321"/>
                <a:gd name="T19" fmla="*/ 88 h 121"/>
                <a:gd name="T20" fmla="*/ 78 w 321"/>
                <a:gd name="T21" fmla="*/ 94 h 121"/>
                <a:gd name="T22" fmla="*/ 86 w 321"/>
                <a:gd name="T23" fmla="*/ 106 h 121"/>
                <a:gd name="T24" fmla="*/ 126 w 321"/>
                <a:gd name="T25" fmla="*/ 109 h 121"/>
                <a:gd name="T26" fmla="*/ 149 w 321"/>
                <a:gd name="T27" fmla="*/ 114 h 121"/>
                <a:gd name="T28" fmla="*/ 167 w 321"/>
                <a:gd name="T29" fmla="*/ 118 h 121"/>
                <a:gd name="T30" fmla="*/ 176 w 321"/>
                <a:gd name="T31" fmla="*/ 118 h 121"/>
                <a:gd name="T32" fmla="*/ 196 w 321"/>
                <a:gd name="T33" fmla="*/ 111 h 121"/>
                <a:gd name="T34" fmla="*/ 220 w 321"/>
                <a:gd name="T35" fmla="*/ 110 h 121"/>
                <a:gd name="T36" fmla="*/ 238 w 321"/>
                <a:gd name="T37" fmla="*/ 99 h 121"/>
                <a:gd name="T38" fmla="*/ 237 w 321"/>
                <a:gd name="T39" fmla="*/ 90 h 121"/>
                <a:gd name="T40" fmla="*/ 240 w 321"/>
                <a:gd name="T41" fmla="*/ 82 h 121"/>
                <a:gd name="T42" fmla="*/ 258 w 321"/>
                <a:gd name="T43" fmla="*/ 85 h 121"/>
                <a:gd name="T44" fmla="*/ 279 w 321"/>
                <a:gd name="T45" fmla="*/ 77 h 121"/>
                <a:gd name="T46" fmla="*/ 284 w 321"/>
                <a:gd name="T47" fmla="*/ 72 h 121"/>
                <a:gd name="T48" fmla="*/ 296 w 321"/>
                <a:gd name="T49" fmla="*/ 65 h 121"/>
                <a:gd name="T50" fmla="*/ 305 w 321"/>
                <a:gd name="T51" fmla="*/ 63 h 121"/>
                <a:gd name="T52" fmla="*/ 321 w 321"/>
                <a:gd name="T53" fmla="*/ 60 h 121"/>
                <a:gd name="T54" fmla="*/ 317 w 321"/>
                <a:gd name="T55" fmla="*/ 56 h 121"/>
                <a:gd name="T56" fmla="*/ 313 w 321"/>
                <a:gd name="T57" fmla="*/ 53 h 121"/>
                <a:gd name="T58" fmla="*/ 307 w 321"/>
                <a:gd name="T59" fmla="*/ 48 h 121"/>
                <a:gd name="T60" fmla="*/ 288 w 321"/>
                <a:gd name="T61" fmla="*/ 50 h 121"/>
                <a:gd name="T62" fmla="*/ 277 w 321"/>
                <a:gd name="T63" fmla="*/ 47 h 121"/>
                <a:gd name="T64" fmla="*/ 283 w 321"/>
                <a:gd name="T65" fmla="*/ 38 h 121"/>
                <a:gd name="T66" fmla="*/ 283 w 321"/>
                <a:gd name="T67" fmla="*/ 25 h 121"/>
                <a:gd name="T68" fmla="*/ 269 w 321"/>
                <a:gd name="T69" fmla="*/ 22 h 121"/>
                <a:gd name="T70" fmla="*/ 262 w 321"/>
                <a:gd name="T71" fmla="*/ 23 h 121"/>
                <a:gd name="T72" fmla="*/ 252 w 321"/>
                <a:gd name="T73" fmla="*/ 30 h 121"/>
                <a:gd name="T74" fmla="*/ 241 w 321"/>
                <a:gd name="T75" fmla="*/ 32 h 121"/>
                <a:gd name="T76" fmla="*/ 226 w 321"/>
                <a:gd name="T77" fmla="*/ 34 h 121"/>
                <a:gd name="T78" fmla="*/ 215 w 321"/>
                <a:gd name="T79" fmla="*/ 32 h 121"/>
                <a:gd name="T80" fmla="*/ 202 w 321"/>
                <a:gd name="T81" fmla="*/ 26 h 121"/>
                <a:gd name="T82" fmla="*/ 188 w 321"/>
                <a:gd name="T83" fmla="*/ 22 h 121"/>
                <a:gd name="T84" fmla="*/ 172 w 321"/>
                <a:gd name="T85" fmla="*/ 20 h 121"/>
                <a:gd name="T86" fmla="*/ 159 w 321"/>
                <a:gd name="T87" fmla="*/ 23 h 121"/>
                <a:gd name="T88" fmla="*/ 152 w 321"/>
                <a:gd name="T89" fmla="*/ 21 h 121"/>
                <a:gd name="T90" fmla="*/ 144 w 321"/>
                <a:gd name="T91" fmla="*/ 15 h 121"/>
                <a:gd name="T92" fmla="*/ 139 w 321"/>
                <a:gd name="T93" fmla="*/ 9 h 121"/>
                <a:gd name="T94" fmla="*/ 122 w 321"/>
                <a:gd name="T95" fmla="*/ 5 h 121"/>
                <a:gd name="T96" fmla="*/ 110 w 321"/>
                <a:gd name="T97" fmla="*/ 1 h 121"/>
                <a:gd name="T98" fmla="*/ 104 w 321"/>
                <a:gd name="T99" fmla="*/ 9 h 121"/>
                <a:gd name="T100" fmla="*/ 102 w 321"/>
                <a:gd name="T101" fmla="*/ 15 h 121"/>
                <a:gd name="T102" fmla="*/ 98 w 321"/>
                <a:gd name="T103" fmla="*/ 27 h 121"/>
                <a:gd name="T104" fmla="*/ 88 w 321"/>
                <a:gd name="T105" fmla="*/ 26 h 121"/>
                <a:gd name="T106" fmla="*/ 77 w 321"/>
                <a:gd name="T107" fmla="*/ 27 h 121"/>
                <a:gd name="T108" fmla="*/ 73 w 321"/>
                <a:gd name="T109" fmla="*/ 24 h 121"/>
                <a:gd name="T110" fmla="*/ 60 w 321"/>
                <a:gd name="T111" fmla="*/ 19 h 121"/>
                <a:gd name="T112" fmla="*/ 53 w 321"/>
                <a:gd name="T113" fmla="*/ 16 h 121"/>
                <a:gd name="T114" fmla="*/ 46 w 321"/>
                <a:gd name="T115" fmla="*/ 15 h 121"/>
                <a:gd name="T116" fmla="*/ 40 w 321"/>
                <a:gd name="T117" fmla="*/ 18 h 121"/>
                <a:gd name="T118" fmla="*/ 26 w 321"/>
                <a:gd name="T119" fmla="*/ 24 h 121"/>
                <a:gd name="T120" fmla="*/ 19 w 321"/>
                <a:gd name="T121" fmla="*/ 27 h 121"/>
                <a:gd name="T122" fmla="*/ 13 w 321"/>
                <a:gd name="T123" fmla="*/ 31 h 121"/>
                <a:gd name="T124" fmla="*/ 3 w 321"/>
                <a:gd name="T125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1" h="121">
                  <a:moveTo>
                    <a:pt x="2" y="36"/>
                  </a:moveTo>
                  <a:cubicBezTo>
                    <a:pt x="1" y="37"/>
                    <a:pt x="1" y="38"/>
                    <a:pt x="0" y="38"/>
                  </a:cubicBezTo>
                  <a:cubicBezTo>
                    <a:pt x="1" y="38"/>
                    <a:pt x="2" y="39"/>
                    <a:pt x="3" y="39"/>
                  </a:cubicBezTo>
                  <a:cubicBezTo>
                    <a:pt x="4" y="40"/>
                    <a:pt x="3" y="41"/>
                    <a:pt x="2" y="41"/>
                  </a:cubicBezTo>
                  <a:cubicBezTo>
                    <a:pt x="4" y="42"/>
                    <a:pt x="7" y="43"/>
                    <a:pt x="8" y="45"/>
                  </a:cubicBezTo>
                  <a:cubicBezTo>
                    <a:pt x="9" y="47"/>
                    <a:pt x="13" y="48"/>
                    <a:pt x="15" y="48"/>
                  </a:cubicBezTo>
                  <a:cubicBezTo>
                    <a:pt x="16" y="48"/>
                    <a:pt x="17" y="47"/>
                    <a:pt x="18" y="48"/>
                  </a:cubicBezTo>
                  <a:cubicBezTo>
                    <a:pt x="20" y="50"/>
                    <a:pt x="20" y="50"/>
                    <a:pt x="22" y="49"/>
                  </a:cubicBezTo>
                  <a:cubicBezTo>
                    <a:pt x="23" y="49"/>
                    <a:pt x="23" y="51"/>
                    <a:pt x="23" y="51"/>
                  </a:cubicBezTo>
                  <a:cubicBezTo>
                    <a:pt x="23" y="51"/>
                    <a:pt x="24" y="51"/>
                    <a:pt x="24" y="51"/>
                  </a:cubicBezTo>
                  <a:cubicBezTo>
                    <a:pt x="25" y="52"/>
                    <a:pt x="27" y="52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6"/>
                    <a:pt x="27" y="56"/>
                    <a:pt x="29" y="59"/>
                  </a:cubicBezTo>
                  <a:cubicBezTo>
                    <a:pt x="30" y="60"/>
                    <a:pt x="31" y="60"/>
                    <a:pt x="32" y="61"/>
                  </a:cubicBezTo>
                  <a:cubicBezTo>
                    <a:pt x="34" y="63"/>
                    <a:pt x="33" y="64"/>
                    <a:pt x="32" y="66"/>
                  </a:cubicBezTo>
                  <a:cubicBezTo>
                    <a:pt x="32" y="68"/>
                    <a:pt x="32" y="69"/>
                    <a:pt x="34" y="71"/>
                  </a:cubicBezTo>
                  <a:cubicBezTo>
                    <a:pt x="31" y="70"/>
                    <a:pt x="29" y="75"/>
                    <a:pt x="29" y="77"/>
                  </a:cubicBezTo>
                  <a:cubicBezTo>
                    <a:pt x="29" y="77"/>
                    <a:pt x="31" y="77"/>
                    <a:pt x="31" y="77"/>
                  </a:cubicBezTo>
                  <a:cubicBezTo>
                    <a:pt x="31" y="78"/>
                    <a:pt x="30" y="80"/>
                    <a:pt x="32" y="80"/>
                  </a:cubicBezTo>
                  <a:cubicBezTo>
                    <a:pt x="32" y="80"/>
                    <a:pt x="34" y="79"/>
                    <a:pt x="34" y="80"/>
                  </a:cubicBezTo>
                  <a:cubicBezTo>
                    <a:pt x="34" y="82"/>
                    <a:pt x="35" y="81"/>
                    <a:pt x="37" y="81"/>
                  </a:cubicBezTo>
                  <a:cubicBezTo>
                    <a:pt x="37" y="81"/>
                    <a:pt x="37" y="80"/>
                    <a:pt x="37" y="80"/>
                  </a:cubicBezTo>
                  <a:cubicBezTo>
                    <a:pt x="38" y="81"/>
                    <a:pt x="39" y="81"/>
                    <a:pt x="41" y="81"/>
                  </a:cubicBezTo>
                  <a:cubicBezTo>
                    <a:pt x="42" y="81"/>
                    <a:pt x="43" y="81"/>
                    <a:pt x="44" y="81"/>
                  </a:cubicBezTo>
                  <a:cubicBezTo>
                    <a:pt x="44" y="81"/>
                    <a:pt x="45" y="82"/>
                    <a:pt x="46" y="82"/>
                  </a:cubicBezTo>
                  <a:cubicBezTo>
                    <a:pt x="48" y="82"/>
                    <a:pt x="50" y="82"/>
                    <a:pt x="53" y="82"/>
                  </a:cubicBezTo>
                  <a:cubicBezTo>
                    <a:pt x="54" y="82"/>
                    <a:pt x="57" y="82"/>
                    <a:pt x="58" y="82"/>
                  </a:cubicBezTo>
                  <a:cubicBezTo>
                    <a:pt x="60" y="83"/>
                    <a:pt x="61" y="84"/>
                    <a:pt x="63" y="85"/>
                  </a:cubicBezTo>
                  <a:cubicBezTo>
                    <a:pt x="64" y="85"/>
                    <a:pt x="65" y="86"/>
                    <a:pt x="65" y="86"/>
                  </a:cubicBezTo>
                  <a:cubicBezTo>
                    <a:pt x="66" y="87"/>
                    <a:pt x="65" y="87"/>
                    <a:pt x="67" y="88"/>
                  </a:cubicBezTo>
                  <a:cubicBezTo>
                    <a:pt x="70" y="90"/>
                    <a:pt x="74" y="90"/>
                    <a:pt x="77" y="90"/>
                  </a:cubicBezTo>
                  <a:cubicBezTo>
                    <a:pt x="76" y="91"/>
                    <a:pt x="76" y="91"/>
                    <a:pt x="76" y="92"/>
                  </a:cubicBezTo>
                  <a:cubicBezTo>
                    <a:pt x="76" y="94"/>
                    <a:pt x="76" y="94"/>
                    <a:pt x="78" y="94"/>
                  </a:cubicBezTo>
                  <a:cubicBezTo>
                    <a:pt x="79" y="94"/>
                    <a:pt x="80" y="98"/>
                    <a:pt x="80" y="99"/>
                  </a:cubicBezTo>
                  <a:cubicBezTo>
                    <a:pt x="81" y="102"/>
                    <a:pt x="81" y="102"/>
                    <a:pt x="83" y="104"/>
                  </a:cubicBezTo>
                  <a:cubicBezTo>
                    <a:pt x="84" y="104"/>
                    <a:pt x="85" y="105"/>
                    <a:pt x="86" y="106"/>
                  </a:cubicBezTo>
                  <a:cubicBezTo>
                    <a:pt x="87" y="106"/>
                    <a:pt x="86" y="108"/>
                    <a:pt x="87" y="108"/>
                  </a:cubicBezTo>
                  <a:cubicBezTo>
                    <a:pt x="96" y="107"/>
                    <a:pt x="106" y="109"/>
                    <a:pt x="115" y="110"/>
                  </a:cubicBezTo>
                  <a:cubicBezTo>
                    <a:pt x="119" y="110"/>
                    <a:pt x="122" y="109"/>
                    <a:pt x="126" y="109"/>
                  </a:cubicBezTo>
                  <a:cubicBezTo>
                    <a:pt x="131" y="109"/>
                    <a:pt x="135" y="109"/>
                    <a:pt x="140" y="110"/>
                  </a:cubicBezTo>
                  <a:cubicBezTo>
                    <a:pt x="142" y="110"/>
                    <a:pt x="141" y="113"/>
                    <a:pt x="143" y="114"/>
                  </a:cubicBezTo>
                  <a:cubicBezTo>
                    <a:pt x="144" y="115"/>
                    <a:pt x="147" y="113"/>
                    <a:pt x="149" y="114"/>
                  </a:cubicBezTo>
                  <a:cubicBezTo>
                    <a:pt x="151" y="115"/>
                    <a:pt x="153" y="116"/>
                    <a:pt x="156" y="117"/>
                  </a:cubicBezTo>
                  <a:cubicBezTo>
                    <a:pt x="158" y="118"/>
                    <a:pt x="159" y="118"/>
                    <a:pt x="161" y="118"/>
                  </a:cubicBezTo>
                  <a:cubicBezTo>
                    <a:pt x="162" y="118"/>
                    <a:pt x="167" y="118"/>
                    <a:pt x="167" y="118"/>
                  </a:cubicBezTo>
                  <a:cubicBezTo>
                    <a:pt x="167" y="119"/>
                    <a:pt x="167" y="120"/>
                    <a:pt x="167" y="120"/>
                  </a:cubicBezTo>
                  <a:cubicBezTo>
                    <a:pt x="169" y="120"/>
                    <a:pt x="170" y="121"/>
                    <a:pt x="171" y="121"/>
                  </a:cubicBezTo>
                  <a:cubicBezTo>
                    <a:pt x="173" y="121"/>
                    <a:pt x="175" y="119"/>
                    <a:pt x="176" y="118"/>
                  </a:cubicBezTo>
                  <a:cubicBezTo>
                    <a:pt x="177" y="117"/>
                    <a:pt x="179" y="117"/>
                    <a:pt x="181" y="116"/>
                  </a:cubicBezTo>
                  <a:cubicBezTo>
                    <a:pt x="185" y="115"/>
                    <a:pt x="189" y="113"/>
                    <a:pt x="193" y="113"/>
                  </a:cubicBezTo>
                  <a:cubicBezTo>
                    <a:pt x="195" y="113"/>
                    <a:pt x="194" y="111"/>
                    <a:pt x="196" y="111"/>
                  </a:cubicBezTo>
                  <a:cubicBezTo>
                    <a:pt x="198" y="111"/>
                    <a:pt x="200" y="111"/>
                    <a:pt x="203" y="111"/>
                  </a:cubicBezTo>
                  <a:cubicBezTo>
                    <a:pt x="207" y="111"/>
                    <a:pt x="212" y="111"/>
                    <a:pt x="217" y="111"/>
                  </a:cubicBezTo>
                  <a:cubicBezTo>
                    <a:pt x="218" y="111"/>
                    <a:pt x="218" y="110"/>
                    <a:pt x="220" y="110"/>
                  </a:cubicBezTo>
                  <a:cubicBezTo>
                    <a:pt x="221" y="109"/>
                    <a:pt x="223" y="109"/>
                    <a:pt x="225" y="108"/>
                  </a:cubicBezTo>
                  <a:cubicBezTo>
                    <a:pt x="228" y="106"/>
                    <a:pt x="229" y="101"/>
                    <a:pt x="233" y="100"/>
                  </a:cubicBezTo>
                  <a:cubicBezTo>
                    <a:pt x="233" y="100"/>
                    <a:pt x="238" y="100"/>
                    <a:pt x="238" y="99"/>
                  </a:cubicBezTo>
                  <a:cubicBezTo>
                    <a:pt x="240" y="97"/>
                    <a:pt x="240" y="97"/>
                    <a:pt x="243" y="97"/>
                  </a:cubicBezTo>
                  <a:cubicBezTo>
                    <a:pt x="241" y="95"/>
                    <a:pt x="240" y="94"/>
                    <a:pt x="239" y="92"/>
                  </a:cubicBezTo>
                  <a:cubicBezTo>
                    <a:pt x="238" y="92"/>
                    <a:pt x="237" y="91"/>
                    <a:pt x="237" y="90"/>
                  </a:cubicBezTo>
                  <a:cubicBezTo>
                    <a:pt x="236" y="89"/>
                    <a:pt x="237" y="89"/>
                    <a:pt x="238" y="88"/>
                  </a:cubicBezTo>
                  <a:cubicBezTo>
                    <a:pt x="238" y="87"/>
                    <a:pt x="237" y="86"/>
                    <a:pt x="238" y="86"/>
                  </a:cubicBezTo>
                  <a:cubicBezTo>
                    <a:pt x="238" y="85"/>
                    <a:pt x="239" y="83"/>
                    <a:pt x="240" y="82"/>
                  </a:cubicBezTo>
                  <a:cubicBezTo>
                    <a:pt x="241" y="81"/>
                    <a:pt x="244" y="81"/>
                    <a:pt x="246" y="81"/>
                  </a:cubicBezTo>
                  <a:cubicBezTo>
                    <a:pt x="247" y="81"/>
                    <a:pt x="250" y="84"/>
                    <a:pt x="251" y="84"/>
                  </a:cubicBezTo>
                  <a:cubicBezTo>
                    <a:pt x="253" y="86"/>
                    <a:pt x="255" y="85"/>
                    <a:pt x="258" y="85"/>
                  </a:cubicBezTo>
                  <a:cubicBezTo>
                    <a:pt x="261" y="85"/>
                    <a:pt x="266" y="81"/>
                    <a:pt x="267" y="78"/>
                  </a:cubicBezTo>
                  <a:cubicBezTo>
                    <a:pt x="268" y="76"/>
                    <a:pt x="270" y="78"/>
                    <a:pt x="271" y="78"/>
                  </a:cubicBezTo>
                  <a:cubicBezTo>
                    <a:pt x="274" y="78"/>
                    <a:pt x="276" y="78"/>
                    <a:pt x="279" y="77"/>
                  </a:cubicBezTo>
                  <a:cubicBezTo>
                    <a:pt x="280" y="77"/>
                    <a:pt x="281" y="76"/>
                    <a:pt x="281" y="75"/>
                  </a:cubicBezTo>
                  <a:cubicBezTo>
                    <a:pt x="282" y="75"/>
                    <a:pt x="283" y="75"/>
                    <a:pt x="284" y="74"/>
                  </a:cubicBezTo>
                  <a:cubicBezTo>
                    <a:pt x="285" y="73"/>
                    <a:pt x="285" y="73"/>
                    <a:pt x="284" y="72"/>
                  </a:cubicBezTo>
                  <a:cubicBezTo>
                    <a:pt x="283" y="71"/>
                    <a:pt x="285" y="70"/>
                    <a:pt x="285" y="69"/>
                  </a:cubicBezTo>
                  <a:cubicBezTo>
                    <a:pt x="286" y="68"/>
                    <a:pt x="289" y="67"/>
                    <a:pt x="290" y="67"/>
                  </a:cubicBezTo>
                  <a:cubicBezTo>
                    <a:pt x="293" y="66"/>
                    <a:pt x="295" y="68"/>
                    <a:pt x="296" y="65"/>
                  </a:cubicBezTo>
                  <a:cubicBezTo>
                    <a:pt x="297" y="62"/>
                    <a:pt x="298" y="65"/>
                    <a:pt x="300" y="65"/>
                  </a:cubicBezTo>
                  <a:cubicBezTo>
                    <a:pt x="300" y="65"/>
                    <a:pt x="300" y="64"/>
                    <a:pt x="301" y="64"/>
                  </a:cubicBezTo>
                  <a:cubicBezTo>
                    <a:pt x="302" y="63"/>
                    <a:pt x="303" y="63"/>
                    <a:pt x="305" y="63"/>
                  </a:cubicBezTo>
                  <a:cubicBezTo>
                    <a:pt x="308" y="62"/>
                    <a:pt x="312" y="62"/>
                    <a:pt x="314" y="64"/>
                  </a:cubicBezTo>
                  <a:cubicBezTo>
                    <a:pt x="315" y="65"/>
                    <a:pt x="318" y="64"/>
                    <a:pt x="319" y="64"/>
                  </a:cubicBezTo>
                  <a:cubicBezTo>
                    <a:pt x="321" y="64"/>
                    <a:pt x="321" y="61"/>
                    <a:pt x="321" y="60"/>
                  </a:cubicBezTo>
                  <a:cubicBezTo>
                    <a:pt x="320" y="60"/>
                    <a:pt x="320" y="60"/>
                    <a:pt x="320" y="60"/>
                  </a:cubicBezTo>
                  <a:cubicBezTo>
                    <a:pt x="319" y="58"/>
                    <a:pt x="320" y="58"/>
                    <a:pt x="318" y="56"/>
                  </a:cubicBezTo>
                  <a:cubicBezTo>
                    <a:pt x="318" y="56"/>
                    <a:pt x="318" y="56"/>
                    <a:pt x="317" y="56"/>
                  </a:cubicBezTo>
                  <a:cubicBezTo>
                    <a:pt x="315" y="56"/>
                    <a:pt x="316" y="56"/>
                    <a:pt x="315" y="55"/>
                  </a:cubicBezTo>
                  <a:cubicBezTo>
                    <a:pt x="315" y="54"/>
                    <a:pt x="315" y="53"/>
                    <a:pt x="315" y="53"/>
                  </a:cubicBezTo>
                  <a:cubicBezTo>
                    <a:pt x="314" y="53"/>
                    <a:pt x="313" y="54"/>
                    <a:pt x="313" y="53"/>
                  </a:cubicBezTo>
                  <a:cubicBezTo>
                    <a:pt x="312" y="53"/>
                    <a:pt x="313" y="52"/>
                    <a:pt x="312" y="52"/>
                  </a:cubicBezTo>
                  <a:cubicBezTo>
                    <a:pt x="311" y="52"/>
                    <a:pt x="310" y="51"/>
                    <a:pt x="309" y="51"/>
                  </a:cubicBezTo>
                  <a:cubicBezTo>
                    <a:pt x="308" y="50"/>
                    <a:pt x="308" y="49"/>
                    <a:pt x="307" y="48"/>
                  </a:cubicBezTo>
                  <a:cubicBezTo>
                    <a:pt x="305" y="48"/>
                    <a:pt x="303" y="48"/>
                    <a:pt x="301" y="48"/>
                  </a:cubicBezTo>
                  <a:cubicBezTo>
                    <a:pt x="299" y="48"/>
                    <a:pt x="296" y="50"/>
                    <a:pt x="295" y="52"/>
                  </a:cubicBezTo>
                  <a:cubicBezTo>
                    <a:pt x="293" y="51"/>
                    <a:pt x="291" y="49"/>
                    <a:pt x="288" y="50"/>
                  </a:cubicBezTo>
                  <a:cubicBezTo>
                    <a:pt x="286" y="50"/>
                    <a:pt x="284" y="50"/>
                    <a:pt x="283" y="50"/>
                  </a:cubicBezTo>
                  <a:cubicBezTo>
                    <a:pt x="282" y="50"/>
                    <a:pt x="281" y="52"/>
                    <a:pt x="281" y="52"/>
                  </a:cubicBezTo>
                  <a:cubicBezTo>
                    <a:pt x="279" y="50"/>
                    <a:pt x="278" y="49"/>
                    <a:pt x="277" y="47"/>
                  </a:cubicBezTo>
                  <a:cubicBezTo>
                    <a:pt x="280" y="46"/>
                    <a:pt x="280" y="46"/>
                    <a:pt x="280" y="43"/>
                  </a:cubicBezTo>
                  <a:cubicBezTo>
                    <a:pt x="280" y="42"/>
                    <a:pt x="280" y="41"/>
                    <a:pt x="281" y="40"/>
                  </a:cubicBezTo>
                  <a:cubicBezTo>
                    <a:pt x="281" y="40"/>
                    <a:pt x="283" y="39"/>
                    <a:pt x="283" y="38"/>
                  </a:cubicBezTo>
                  <a:cubicBezTo>
                    <a:pt x="282" y="34"/>
                    <a:pt x="288" y="31"/>
                    <a:pt x="289" y="27"/>
                  </a:cubicBezTo>
                  <a:cubicBezTo>
                    <a:pt x="289" y="27"/>
                    <a:pt x="289" y="26"/>
                    <a:pt x="288" y="26"/>
                  </a:cubicBezTo>
                  <a:cubicBezTo>
                    <a:pt x="287" y="25"/>
                    <a:pt x="284" y="24"/>
                    <a:pt x="283" y="25"/>
                  </a:cubicBezTo>
                  <a:cubicBezTo>
                    <a:pt x="281" y="27"/>
                    <a:pt x="278" y="27"/>
                    <a:pt x="276" y="27"/>
                  </a:cubicBezTo>
                  <a:cubicBezTo>
                    <a:pt x="275" y="27"/>
                    <a:pt x="274" y="24"/>
                    <a:pt x="272" y="24"/>
                  </a:cubicBezTo>
                  <a:cubicBezTo>
                    <a:pt x="271" y="23"/>
                    <a:pt x="270" y="23"/>
                    <a:pt x="269" y="22"/>
                  </a:cubicBezTo>
                  <a:cubicBezTo>
                    <a:pt x="268" y="21"/>
                    <a:pt x="268" y="23"/>
                    <a:pt x="266" y="23"/>
                  </a:cubicBezTo>
                  <a:cubicBezTo>
                    <a:pt x="265" y="23"/>
                    <a:pt x="265" y="22"/>
                    <a:pt x="264" y="22"/>
                  </a:cubicBezTo>
                  <a:cubicBezTo>
                    <a:pt x="263" y="22"/>
                    <a:pt x="262" y="23"/>
                    <a:pt x="262" y="23"/>
                  </a:cubicBezTo>
                  <a:cubicBezTo>
                    <a:pt x="260" y="24"/>
                    <a:pt x="258" y="26"/>
                    <a:pt x="256" y="26"/>
                  </a:cubicBezTo>
                  <a:cubicBezTo>
                    <a:pt x="255" y="26"/>
                    <a:pt x="254" y="26"/>
                    <a:pt x="254" y="27"/>
                  </a:cubicBezTo>
                  <a:cubicBezTo>
                    <a:pt x="253" y="28"/>
                    <a:pt x="253" y="30"/>
                    <a:pt x="252" y="30"/>
                  </a:cubicBezTo>
                  <a:cubicBezTo>
                    <a:pt x="251" y="30"/>
                    <a:pt x="250" y="31"/>
                    <a:pt x="249" y="31"/>
                  </a:cubicBezTo>
                  <a:cubicBezTo>
                    <a:pt x="248" y="31"/>
                    <a:pt x="247" y="31"/>
                    <a:pt x="246" y="31"/>
                  </a:cubicBezTo>
                  <a:cubicBezTo>
                    <a:pt x="244" y="32"/>
                    <a:pt x="243" y="32"/>
                    <a:pt x="241" y="32"/>
                  </a:cubicBezTo>
                  <a:cubicBezTo>
                    <a:pt x="238" y="32"/>
                    <a:pt x="236" y="31"/>
                    <a:pt x="234" y="33"/>
                  </a:cubicBezTo>
                  <a:cubicBezTo>
                    <a:pt x="232" y="35"/>
                    <a:pt x="232" y="36"/>
                    <a:pt x="229" y="35"/>
                  </a:cubicBezTo>
                  <a:cubicBezTo>
                    <a:pt x="228" y="35"/>
                    <a:pt x="227" y="34"/>
                    <a:pt x="226" y="34"/>
                  </a:cubicBezTo>
                  <a:cubicBezTo>
                    <a:pt x="226" y="34"/>
                    <a:pt x="225" y="35"/>
                    <a:pt x="224" y="35"/>
                  </a:cubicBezTo>
                  <a:cubicBezTo>
                    <a:pt x="222" y="35"/>
                    <a:pt x="219" y="35"/>
                    <a:pt x="217" y="34"/>
                  </a:cubicBezTo>
                  <a:cubicBezTo>
                    <a:pt x="216" y="33"/>
                    <a:pt x="216" y="32"/>
                    <a:pt x="215" y="32"/>
                  </a:cubicBezTo>
                  <a:cubicBezTo>
                    <a:pt x="214" y="32"/>
                    <a:pt x="212" y="32"/>
                    <a:pt x="211" y="32"/>
                  </a:cubicBezTo>
                  <a:cubicBezTo>
                    <a:pt x="208" y="33"/>
                    <a:pt x="207" y="33"/>
                    <a:pt x="205" y="31"/>
                  </a:cubicBezTo>
                  <a:cubicBezTo>
                    <a:pt x="202" y="29"/>
                    <a:pt x="202" y="29"/>
                    <a:pt x="202" y="26"/>
                  </a:cubicBezTo>
                  <a:cubicBezTo>
                    <a:pt x="199" y="26"/>
                    <a:pt x="196" y="26"/>
                    <a:pt x="194" y="25"/>
                  </a:cubicBezTo>
                  <a:cubicBezTo>
                    <a:pt x="192" y="24"/>
                    <a:pt x="193" y="23"/>
                    <a:pt x="192" y="23"/>
                  </a:cubicBezTo>
                  <a:cubicBezTo>
                    <a:pt x="190" y="22"/>
                    <a:pt x="189" y="22"/>
                    <a:pt x="188" y="22"/>
                  </a:cubicBezTo>
                  <a:cubicBezTo>
                    <a:pt x="186" y="22"/>
                    <a:pt x="184" y="22"/>
                    <a:pt x="183" y="22"/>
                  </a:cubicBezTo>
                  <a:cubicBezTo>
                    <a:pt x="182" y="22"/>
                    <a:pt x="183" y="20"/>
                    <a:pt x="181" y="20"/>
                  </a:cubicBezTo>
                  <a:cubicBezTo>
                    <a:pt x="178" y="20"/>
                    <a:pt x="174" y="20"/>
                    <a:pt x="172" y="20"/>
                  </a:cubicBezTo>
                  <a:cubicBezTo>
                    <a:pt x="170" y="21"/>
                    <a:pt x="168" y="21"/>
                    <a:pt x="166" y="22"/>
                  </a:cubicBezTo>
                  <a:cubicBezTo>
                    <a:pt x="165" y="22"/>
                    <a:pt x="165" y="23"/>
                    <a:pt x="164" y="23"/>
                  </a:cubicBezTo>
                  <a:cubicBezTo>
                    <a:pt x="162" y="23"/>
                    <a:pt x="161" y="23"/>
                    <a:pt x="159" y="23"/>
                  </a:cubicBezTo>
                  <a:cubicBezTo>
                    <a:pt x="158" y="23"/>
                    <a:pt x="155" y="24"/>
                    <a:pt x="154" y="23"/>
                  </a:cubicBezTo>
                  <a:cubicBezTo>
                    <a:pt x="154" y="23"/>
                    <a:pt x="154" y="22"/>
                    <a:pt x="154" y="22"/>
                  </a:cubicBezTo>
                  <a:cubicBezTo>
                    <a:pt x="154" y="21"/>
                    <a:pt x="153" y="21"/>
                    <a:pt x="152" y="21"/>
                  </a:cubicBezTo>
                  <a:cubicBezTo>
                    <a:pt x="150" y="21"/>
                    <a:pt x="149" y="21"/>
                    <a:pt x="148" y="20"/>
                  </a:cubicBezTo>
                  <a:cubicBezTo>
                    <a:pt x="148" y="19"/>
                    <a:pt x="145" y="19"/>
                    <a:pt x="145" y="19"/>
                  </a:cubicBezTo>
                  <a:cubicBezTo>
                    <a:pt x="145" y="17"/>
                    <a:pt x="145" y="16"/>
                    <a:pt x="144" y="15"/>
                  </a:cubicBezTo>
                  <a:cubicBezTo>
                    <a:pt x="144" y="15"/>
                    <a:pt x="145" y="15"/>
                    <a:pt x="146" y="15"/>
                  </a:cubicBezTo>
                  <a:cubicBezTo>
                    <a:pt x="145" y="14"/>
                    <a:pt x="144" y="12"/>
                    <a:pt x="144" y="11"/>
                  </a:cubicBezTo>
                  <a:cubicBezTo>
                    <a:pt x="144" y="9"/>
                    <a:pt x="141" y="9"/>
                    <a:pt x="139" y="9"/>
                  </a:cubicBezTo>
                  <a:cubicBezTo>
                    <a:pt x="135" y="8"/>
                    <a:pt x="133" y="7"/>
                    <a:pt x="129" y="6"/>
                  </a:cubicBezTo>
                  <a:cubicBezTo>
                    <a:pt x="128" y="5"/>
                    <a:pt x="126" y="6"/>
                    <a:pt x="124" y="6"/>
                  </a:cubicBezTo>
                  <a:cubicBezTo>
                    <a:pt x="124" y="6"/>
                    <a:pt x="123" y="5"/>
                    <a:pt x="122" y="5"/>
                  </a:cubicBezTo>
                  <a:cubicBezTo>
                    <a:pt x="121" y="5"/>
                    <a:pt x="120" y="4"/>
                    <a:pt x="120" y="3"/>
                  </a:cubicBezTo>
                  <a:cubicBezTo>
                    <a:pt x="118" y="3"/>
                    <a:pt x="116" y="3"/>
                    <a:pt x="115" y="2"/>
                  </a:cubicBezTo>
                  <a:cubicBezTo>
                    <a:pt x="113" y="2"/>
                    <a:pt x="112" y="0"/>
                    <a:pt x="110" y="1"/>
                  </a:cubicBezTo>
                  <a:cubicBezTo>
                    <a:pt x="111" y="2"/>
                    <a:pt x="110" y="4"/>
                    <a:pt x="109" y="5"/>
                  </a:cubicBezTo>
                  <a:cubicBezTo>
                    <a:pt x="108" y="4"/>
                    <a:pt x="107" y="6"/>
                    <a:pt x="105" y="6"/>
                  </a:cubicBezTo>
                  <a:cubicBezTo>
                    <a:pt x="105" y="7"/>
                    <a:pt x="105" y="8"/>
                    <a:pt x="104" y="9"/>
                  </a:cubicBezTo>
                  <a:cubicBezTo>
                    <a:pt x="103" y="9"/>
                    <a:pt x="101" y="9"/>
                    <a:pt x="101" y="10"/>
                  </a:cubicBezTo>
                  <a:cubicBezTo>
                    <a:pt x="101" y="12"/>
                    <a:pt x="101" y="13"/>
                    <a:pt x="100" y="14"/>
                  </a:cubicBezTo>
                  <a:cubicBezTo>
                    <a:pt x="99" y="15"/>
                    <a:pt x="102" y="15"/>
                    <a:pt x="102" y="15"/>
                  </a:cubicBezTo>
                  <a:cubicBezTo>
                    <a:pt x="100" y="17"/>
                    <a:pt x="104" y="19"/>
                    <a:pt x="106" y="19"/>
                  </a:cubicBezTo>
                  <a:cubicBezTo>
                    <a:pt x="105" y="21"/>
                    <a:pt x="105" y="24"/>
                    <a:pt x="103" y="25"/>
                  </a:cubicBezTo>
                  <a:cubicBezTo>
                    <a:pt x="101" y="26"/>
                    <a:pt x="97" y="25"/>
                    <a:pt x="98" y="27"/>
                  </a:cubicBezTo>
                  <a:cubicBezTo>
                    <a:pt x="96" y="26"/>
                    <a:pt x="96" y="30"/>
                    <a:pt x="94" y="28"/>
                  </a:cubicBezTo>
                  <a:cubicBezTo>
                    <a:pt x="92" y="27"/>
                    <a:pt x="90" y="25"/>
                    <a:pt x="89" y="27"/>
                  </a:cubicBezTo>
                  <a:cubicBezTo>
                    <a:pt x="88" y="27"/>
                    <a:pt x="88" y="26"/>
                    <a:pt x="88" y="26"/>
                  </a:cubicBezTo>
                  <a:cubicBezTo>
                    <a:pt x="87" y="26"/>
                    <a:pt x="87" y="27"/>
                    <a:pt x="86" y="27"/>
                  </a:cubicBezTo>
                  <a:cubicBezTo>
                    <a:pt x="85" y="25"/>
                    <a:pt x="82" y="27"/>
                    <a:pt x="82" y="25"/>
                  </a:cubicBezTo>
                  <a:cubicBezTo>
                    <a:pt x="81" y="23"/>
                    <a:pt x="78" y="27"/>
                    <a:pt x="77" y="27"/>
                  </a:cubicBezTo>
                  <a:cubicBezTo>
                    <a:pt x="78" y="25"/>
                    <a:pt x="77" y="26"/>
                    <a:pt x="75" y="26"/>
                  </a:cubicBezTo>
                  <a:cubicBezTo>
                    <a:pt x="74" y="26"/>
                    <a:pt x="74" y="26"/>
                    <a:pt x="73" y="26"/>
                  </a:cubicBezTo>
                  <a:cubicBezTo>
                    <a:pt x="72" y="26"/>
                    <a:pt x="73" y="25"/>
                    <a:pt x="73" y="24"/>
                  </a:cubicBezTo>
                  <a:cubicBezTo>
                    <a:pt x="70" y="24"/>
                    <a:pt x="67" y="25"/>
                    <a:pt x="66" y="22"/>
                  </a:cubicBezTo>
                  <a:cubicBezTo>
                    <a:pt x="66" y="20"/>
                    <a:pt x="66" y="19"/>
                    <a:pt x="64" y="19"/>
                  </a:cubicBezTo>
                  <a:cubicBezTo>
                    <a:pt x="63" y="19"/>
                    <a:pt x="61" y="19"/>
                    <a:pt x="60" y="19"/>
                  </a:cubicBezTo>
                  <a:cubicBezTo>
                    <a:pt x="59" y="19"/>
                    <a:pt x="57" y="18"/>
                    <a:pt x="56" y="18"/>
                  </a:cubicBezTo>
                  <a:cubicBezTo>
                    <a:pt x="55" y="17"/>
                    <a:pt x="53" y="18"/>
                    <a:pt x="52" y="18"/>
                  </a:cubicBezTo>
                  <a:cubicBezTo>
                    <a:pt x="52" y="17"/>
                    <a:pt x="52" y="17"/>
                    <a:pt x="53" y="16"/>
                  </a:cubicBezTo>
                  <a:cubicBezTo>
                    <a:pt x="52" y="16"/>
                    <a:pt x="51" y="16"/>
                    <a:pt x="50" y="16"/>
                  </a:cubicBezTo>
                  <a:cubicBezTo>
                    <a:pt x="50" y="16"/>
                    <a:pt x="50" y="18"/>
                    <a:pt x="50" y="18"/>
                  </a:cubicBezTo>
                  <a:cubicBezTo>
                    <a:pt x="48" y="19"/>
                    <a:pt x="47" y="16"/>
                    <a:pt x="46" y="15"/>
                  </a:cubicBezTo>
                  <a:cubicBezTo>
                    <a:pt x="46" y="15"/>
                    <a:pt x="46" y="16"/>
                    <a:pt x="46" y="16"/>
                  </a:cubicBezTo>
                  <a:cubicBezTo>
                    <a:pt x="44" y="16"/>
                    <a:pt x="45" y="18"/>
                    <a:pt x="44" y="18"/>
                  </a:cubicBezTo>
                  <a:cubicBezTo>
                    <a:pt x="43" y="18"/>
                    <a:pt x="41" y="18"/>
                    <a:pt x="40" y="18"/>
                  </a:cubicBezTo>
                  <a:cubicBezTo>
                    <a:pt x="39" y="17"/>
                    <a:pt x="36" y="19"/>
                    <a:pt x="37" y="20"/>
                  </a:cubicBezTo>
                  <a:cubicBezTo>
                    <a:pt x="35" y="20"/>
                    <a:pt x="32" y="20"/>
                    <a:pt x="31" y="21"/>
                  </a:cubicBezTo>
                  <a:cubicBezTo>
                    <a:pt x="30" y="23"/>
                    <a:pt x="29" y="23"/>
                    <a:pt x="26" y="24"/>
                  </a:cubicBezTo>
                  <a:cubicBezTo>
                    <a:pt x="25" y="24"/>
                    <a:pt x="24" y="24"/>
                    <a:pt x="23" y="24"/>
                  </a:cubicBezTo>
                  <a:cubicBezTo>
                    <a:pt x="22" y="24"/>
                    <a:pt x="23" y="26"/>
                    <a:pt x="22" y="26"/>
                  </a:cubicBezTo>
                  <a:cubicBezTo>
                    <a:pt x="21" y="26"/>
                    <a:pt x="20" y="25"/>
                    <a:pt x="19" y="27"/>
                  </a:cubicBezTo>
                  <a:cubicBezTo>
                    <a:pt x="19" y="28"/>
                    <a:pt x="19" y="28"/>
                    <a:pt x="17" y="29"/>
                  </a:cubicBezTo>
                  <a:cubicBezTo>
                    <a:pt x="16" y="29"/>
                    <a:pt x="16" y="29"/>
                    <a:pt x="15" y="30"/>
                  </a:cubicBezTo>
                  <a:cubicBezTo>
                    <a:pt x="14" y="30"/>
                    <a:pt x="15" y="31"/>
                    <a:pt x="13" y="31"/>
                  </a:cubicBezTo>
                  <a:cubicBezTo>
                    <a:pt x="11" y="31"/>
                    <a:pt x="8" y="31"/>
                    <a:pt x="5" y="31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4" y="34"/>
                    <a:pt x="4" y="34"/>
                    <a:pt x="3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3" y="35"/>
                    <a:pt x="2" y="3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Monaco">
              <a:extLst>
                <a:ext uri="{FF2B5EF4-FFF2-40B4-BE49-F238E27FC236}">
                  <a16:creationId xmlns:a16="http://schemas.microsoft.com/office/drawing/2014/main" id="{C725F9F5-FC5B-ED96-B6CC-8278F3C40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935" y="1586981"/>
              <a:ext cx="5079" cy="3047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Moldovia">
              <a:extLst>
                <a:ext uri="{FF2B5EF4-FFF2-40B4-BE49-F238E27FC236}">
                  <a16:creationId xmlns:a16="http://schemas.microsoft.com/office/drawing/2014/main" id="{4D5E4D30-8C2E-301D-95C4-8614F5E17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084" y="1457990"/>
              <a:ext cx="84302" cy="83286"/>
            </a:xfrm>
            <a:custGeom>
              <a:avLst/>
              <a:gdLst>
                <a:gd name="T0" fmla="*/ 6 w 35"/>
                <a:gd name="T1" fmla="*/ 6 h 35"/>
                <a:gd name="T2" fmla="*/ 6 w 35"/>
                <a:gd name="T3" fmla="*/ 9 h 35"/>
                <a:gd name="T4" fmla="*/ 8 w 35"/>
                <a:gd name="T5" fmla="*/ 9 h 35"/>
                <a:gd name="T6" fmla="*/ 13 w 35"/>
                <a:gd name="T7" fmla="*/ 16 h 35"/>
                <a:gd name="T8" fmla="*/ 17 w 35"/>
                <a:gd name="T9" fmla="*/ 23 h 35"/>
                <a:gd name="T10" fmla="*/ 15 w 35"/>
                <a:gd name="T11" fmla="*/ 34 h 35"/>
                <a:gd name="T12" fmla="*/ 17 w 35"/>
                <a:gd name="T13" fmla="*/ 35 h 35"/>
                <a:gd name="T14" fmla="*/ 20 w 35"/>
                <a:gd name="T15" fmla="*/ 34 h 35"/>
                <a:gd name="T16" fmla="*/ 19 w 35"/>
                <a:gd name="T17" fmla="*/ 32 h 35"/>
                <a:gd name="T18" fmla="*/ 20 w 35"/>
                <a:gd name="T19" fmla="*/ 32 h 35"/>
                <a:gd name="T20" fmla="*/ 20 w 35"/>
                <a:gd name="T21" fmla="*/ 31 h 35"/>
                <a:gd name="T22" fmla="*/ 23 w 35"/>
                <a:gd name="T23" fmla="*/ 31 h 35"/>
                <a:gd name="T24" fmla="*/ 25 w 35"/>
                <a:gd name="T25" fmla="*/ 29 h 35"/>
                <a:gd name="T26" fmla="*/ 23 w 35"/>
                <a:gd name="T27" fmla="*/ 27 h 35"/>
                <a:gd name="T28" fmla="*/ 25 w 35"/>
                <a:gd name="T29" fmla="*/ 27 h 35"/>
                <a:gd name="T30" fmla="*/ 25 w 35"/>
                <a:gd name="T31" fmla="*/ 23 h 35"/>
                <a:gd name="T32" fmla="*/ 27 w 35"/>
                <a:gd name="T33" fmla="*/ 25 h 35"/>
                <a:gd name="T34" fmla="*/ 27 w 35"/>
                <a:gd name="T35" fmla="*/ 23 h 35"/>
                <a:gd name="T36" fmla="*/ 28 w 35"/>
                <a:gd name="T37" fmla="*/ 24 h 35"/>
                <a:gd name="T38" fmla="*/ 32 w 35"/>
                <a:gd name="T39" fmla="*/ 25 h 35"/>
                <a:gd name="T40" fmla="*/ 32 w 35"/>
                <a:gd name="T41" fmla="*/ 23 h 35"/>
                <a:gd name="T42" fmla="*/ 35 w 35"/>
                <a:gd name="T43" fmla="*/ 25 h 35"/>
                <a:gd name="T44" fmla="*/ 34 w 35"/>
                <a:gd name="T45" fmla="*/ 24 h 35"/>
                <a:gd name="T46" fmla="*/ 35 w 35"/>
                <a:gd name="T47" fmla="*/ 23 h 35"/>
                <a:gd name="T48" fmla="*/ 33 w 35"/>
                <a:gd name="T49" fmla="*/ 23 h 35"/>
                <a:gd name="T50" fmla="*/ 34 w 35"/>
                <a:gd name="T51" fmla="*/ 22 h 35"/>
                <a:gd name="T52" fmla="*/ 34 w 35"/>
                <a:gd name="T53" fmla="*/ 19 h 35"/>
                <a:gd name="T54" fmla="*/ 32 w 35"/>
                <a:gd name="T55" fmla="*/ 19 h 35"/>
                <a:gd name="T56" fmla="*/ 30 w 35"/>
                <a:gd name="T57" fmla="*/ 17 h 35"/>
                <a:gd name="T58" fmla="*/ 29 w 35"/>
                <a:gd name="T59" fmla="*/ 16 h 35"/>
                <a:gd name="T60" fmla="*/ 30 w 35"/>
                <a:gd name="T61" fmla="*/ 14 h 35"/>
                <a:gd name="T62" fmla="*/ 28 w 35"/>
                <a:gd name="T63" fmla="*/ 14 h 35"/>
                <a:gd name="T64" fmla="*/ 28 w 35"/>
                <a:gd name="T65" fmla="*/ 13 h 35"/>
                <a:gd name="T66" fmla="*/ 26 w 35"/>
                <a:gd name="T67" fmla="*/ 13 h 35"/>
                <a:gd name="T68" fmla="*/ 27 w 35"/>
                <a:gd name="T69" fmla="*/ 9 h 35"/>
                <a:gd name="T70" fmla="*/ 26 w 35"/>
                <a:gd name="T71" fmla="*/ 8 h 35"/>
                <a:gd name="T72" fmla="*/ 27 w 35"/>
                <a:gd name="T73" fmla="*/ 7 h 35"/>
                <a:gd name="T74" fmla="*/ 25 w 35"/>
                <a:gd name="T75" fmla="*/ 6 h 35"/>
                <a:gd name="T76" fmla="*/ 25 w 35"/>
                <a:gd name="T77" fmla="*/ 7 h 35"/>
                <a:gd name="T78" fmla="*/ 23 w 35"/>
                <a:gd name="T79" fmla="*/ 6 h 35"/>
                <a:gd name="T80" fmla="*/ 22 w 35"/>
                <a:gd name="T81" fmla="*/ 5 h 35"/>
                <a:gd name="T82" fmla="*/ 19 w 35"/>
                <a:gd name="T83" fmla="*/ 3 h 35"/>
                <a:gd name="T84" fmla="*/ 18 w 35"/>
                <a:gd name="T85" fmla="*/ 5 h 35"/>
                <a:gd name="T86" fmla="*/ 17 w 35"/>
                <a:gd name="T87" fmla="*/ 3 h 35"/>
                <a:gd name="T88" fmla="*/ 15 w 35"/>
                <a:gd name="T89" fmla="*/ 2 h 35"/>
                <a:gd name="T90" fmla="*/ 13 w 35"/>
                <a:gd name="T91" fmla="*/ 2 h 35"/>
                <a:gd name="T92" fmla="*/ 13 w 35"/>
                <a:gd name="T93" fmla="*/ 1 h 35"/>
                <a:gd name="T94" fmla="*/ 7 w 35"/>
                <a:gd name="T95" fmla="*/ 1 h 35"/>
                <a:gd name="T96" fmla="*/ 6 w 35"/>
                <a:gd name="T97" fmla="*/ 2 h 35"/>
                <a:gd name="T98" fmla="*/ 5 w 35"/>
                <a:gd name="T99" fmla="*/ 1 h 35"/>
                <a:gd name="T100" fmla="*/ 5 w 35"/>
                <a:gd name="T101" fmla="*/ 2 h 35"/>
                <a:gd name="T102" fmla="*/ 3 w 35"/>
                <a:gd name="T103" fmla="*/ 1 h 35"/>
                <a:gd name="T104" fmla="*/ 0 w 35"/>
                <a:gd name="T105" fmla="*/ 2 h 35"/>
                <a:gd name="T106" fmla="*/ 0 w 35"/>
                <a:gd name="T107" fmla="*/ 3 h 35"/>
                <a:gd name="T108" fmla="*/ 4 w 35"/>
                <a:gd name="T109" fmla="*/ 3 h 35"/>
                <a:gd name="T110" fmla="*/ 6 w 35"/>
                <a:gd name="T11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" h="35">
                  <a:moveTo>
                    <a:pt x="6" y="6"/>
                  </a:moveTo>
                  <a:cubicBezTo>
                    <a:pt x="7" y="6"/>
                    <a:pt x="6" y="8"/>
                    <a:pt x="6" y="9"/>
                  </a:cubicBezTo>
                  <a:cubicBezTo>
                    <a:pt x="6" y="9"/>
                    <a:pt x="7" y="9"/>
                    <a:pt x="8" y="9"/>
                  </a:cubicBezTo>
                  <a:cubicBezTo>
                    <a:pt x="7" y="11"/>
                    <a:pt x="11" y="15"/>
                    <a:pt x="13" y="16"/>
                  </a:cubicBezTo>
                  <a:cubicBezTo>
                    <a:pt x="16" y="17"/>
                    <a:pt x="17" y="21"/>
                    <a:pt x="17" y="23"/>
                  </a:cubicBezTo>
                  <a:cubicBezTo>
                    <a:pt x="15" y="27"/>
                    <a:pt x="15" y="30"/>
                    <a:pt x="15" y="34"/>
                  </a:cubicBezTo>
                  <a:cubicBezTo>
                    <a:pt x="15" y="34"/>
                    <a:pt x="16" y="34"/>
                    <a:pt x="17" y="35"/>
                  </a:cubicBezTo>
                  <a:cubicBezTo>
                    <a:pt x="18" y="34"/>
                    <a:pt x="18" y="34"/>
                    <a:pt x="20" y="34"/>
                  </a:cubicBezTo>
                  <a:cubicBezTo>
                    <a:pt x="20" y="33"/>
                    <a:pt x="19" y="33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1" y="31"/>
                    <a:pt x="22" y="31"/>
                    <a:pt x="23" y="31"/>
                  </a:cubicBezTo>
                  <a:cubicBezTo>
                    <a:pt x="22" y="30"/>
                    <a:pt x="23" y="28"/>
                    <a:pt x="25" y="29"/>
                  </a:cubicBezTo>
                  <a:cubicBezTo>
                    <a:pt x="24" y="28"/>
                    <a:pt x="24" y="28"/>
                    <a:pt x="23" y="27"/>
                  </a:cubicBezTo>
                  <a:cubicBezTo>
                    <a:pt x="24" y="27"/>
                    <a:pt x="24" y="27"/>
                    <a:pt x="25" y="27"/>
                  </a:cubicBezTo>
                  <a:cubicBezTo>
                    <a:pt x="23" y="26"/>
                    <a:pt x="24" y="24"/>
                    <a:pt x="25" y="23"/>
                  </a:cubicBezTo>
                  <a:cubicBezTo>
                    <a:pt x="25" y="24"/>
                    <a:pt x="26" y="25"/>
                    <a:pt x="27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7" y="24"/>
                    <a:pt x="28" y="24"/>
                    <a:pt x="28" y="24"/>
                  </a:cubicBezTo>
                  <a:cubicBezTo>
                    <a:pt x="27" y="22"/>
                    <a:pt x="31" y="24"/>
                    <a:pt x="32" y="25"/>
                  </a:cubicBezTo>
                  <a:cubicBezTo>
                    <a:pt x="32" y="24"/>
                    <a:pt x="32" y="24"/>
                    <a:pt x="32" y="23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4"/>
                    <a:pt x="35" y="24"/>
                    <a:pt x="34" y="24"/>
                  </a:cubicBezTo>
                  <a:cubicBezTo>
                    <a:pt x="35" y="24"/>
                    <a:pt x="35" y="23"/>
                    <a:pt x="35" y="23"/>
                  </a:cubicBezTo>
                  <a:cubicBezTo>
                    <a:pt x="35" y="23"/>
                    <a:pt x="33" y="23"/>
                    <a:pt x="33" y="23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4" y="21"/>
                    <a:pt x="34" y="19"/>
                    <a:pt x="34" y="19"/>
                  </a:cubicBezTo>
                  <a:cubicBezTo>
                    <a:pt x="33" y="19"/>
                    <a:pt x="32" y="20"/>
                    <a:pt x="32" y="19"/>
                  </a:cubicBezTo>
                  <a:cubicBezTo>
                    <a:pt x="31" y="18"/>
                    <a:pt x="31" y="18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30" y="16"/>
                    <a:pt x="31" y="15"/>
                    <a:pt x="30" y="14"/>
                  </a:cubicBezTo>
                  <a:cubicBezTo>
                    <a:pt x="30" y="13"/>
                    <a:pt x="29" y="14"/>
                    <a:pt x="28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6" y="11"/>
                    <a:pt x="25" y="8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6" y="8"/>
                    <a:pt x="27" y="7"/>
                    <a:pt x="27" y="7"/>
                  </a:cubicBezTo>
                  <a:cubicBezTo>
                    <a:pt x="25" y="8"/>
                    <a:pt x="26" y="6"/>
                    <a:pt x="25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4" y="7"/>
                    <a:pt x="24" y="6"/>
                    <a:pt x="23" y="6"/>
                  </a:cubicBezTo>
                  <a:cubicBezTo>
                    <a:pt x="22" y="6"/>
                    <a:pt x="23" y="5"/>
                    <a:pt x="22" y="5"/>
                  </a:cubicBezTo>
                  <a:cubicBezTo>
                    <a:pt x="21" y="4"/>
                    <a:pt x="19" y="6"/>
                    <a:pt x="19" y="3"/>
                  </a:cubicBezTo>
                  <a:cubicBezTo>
                    <a:pt x="19" y="4"/>
                    <a:pt x="18" y="4"/>
                    <a:pt x="18" y="5"/>
                  </a:cubicBezTo>
                  <a:cubicBezTo>
                    <a:pt x="18" y="4"/>
                    <a:pt x="18" y="3"/>
                    <a:pt x="17" y="3"/>
                  </a:cubicBezTo>
                  <a:cubicBezTo>
                    <a:pt x="15" y="3"/>
                    <a:pt x="16" y="2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1" y="1"/>
                    <a:pt x="9" y="0"/>
                    <a:pt x="7" y="1"/>
                  </a:cubicBezTo>
                  <a:cubicBezTo>
                    <a:pt x="6" y="1"/>
                    <a:pt x="8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3"/>
                    <a:pt x="3" y="2"/>
                    <a:pt x="3" y="1"/>
                  </a:cubicBezTo>
                  <a:cubicBezTo>
                    <a:pt x="3" y="3"/>
                    <a:pt x="2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3" y="5"/>
                    <a:pt x="5" y="5"/>
                    <a:pt x="6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Micronesia, Federated States of">
              <a:extLst>
                <a:ext uri="{FF2B5EF4-FFF2-40B4-BE49-F238E27FC236}">
                  <a16:creationId xmlns:a16="http://schemas.microsoft.com/office/drawing/2014/main" id="{60414B72-034B-6C19-81D5-E8F033B32C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01707" y="2533718"/>
              <a:ext cx="374163" cy="115909"/>
            </a:xfrm>
            <a:custGeom>
              <a:avLst/>
              <a:gdLst>
                <a:gd name="T0" fmla="*/ 156 w 156"/>
                <a:gd name="T1" fmla="*/ 25 h 48"/>
                <a:gd name="T2" fmla="*/ 149 w 156"/>
                <a:gd name="T3" fmla="*/ 31 h 48"/>
                <a:gd name="T4" fmla="*/ 148 w 156"/>
                <a:gd name="T5" fmla="*/ 27 h 48"/>
                <a:gd name="T6" fmla="*/ 156 w 156"/>
                <a:gd name="T7" fmla="*/ 23 h 48"/>
                <a:gd name="T8" fmla="*/ 122 w 156"/>
                <a:gd name="T9" fmla="*/ 21 h 48"/>
                <a:gd name="T10" fmla="*/ 128 w 156"/>
                <a:gd name="T11" fmla="*/ 21 h 48"/>
                <a:gd name="T12" fmla="*/ 125 w 156"/>
                <a:gd name="T13" fmla="*/ 17 h 48"/>
                <a:gd name="T14" fmla="*/ 139 w 156"/>
                <a:gd name="T15" fmla="*/ 38 h 48"/>
                <a:gd name="T16" fmla="*/ 144 w 156"/>
                <a:gd name="T17" fmla="*/ 42 h 48"/>
                <a:gd name="T18" fmla="*/ 146 w 156"/>
                <a:gd name="T19" fmla="*/ 38 h 48"/>
                <a:gd name="T20" fmla="*/ 139 w 156"/>
                <a:gd name="T21" fmla="*/ 38 h 48"/>
                <a:gd name="T22" fmla="*/ 103 w 156"/>
                <a:gd name="T23" fmla="*/ 44 h 48"/>
                <a:gd name="T24" fmla="*/ 109 w 156"/>
                <a:gd name="T25" fmla="*/ 48 h 48"/>
                <a:gd name="T26" fmla="*/ 108 w 156"/>
                <a:gd name="T27" fmla="*/ 42 h 48"/>
                <a:gd name="T28" fmla="*/ 85 w 156"/>
                <a:gd name="T29" fmla="*/ 20 h 48"/>
                <a:gd name="T30" fmla="*/ 88 w 156"/>
                <a:gd name="T31" fmla="*/ 24 h 48"/>
                <a:gd name="T32" fmla="*/ 93 w 156"/>
                <a:gd name="T33" fmla="*/ 21 h 48"/>
                <a:gd name="T34" fmla="*/ 86 w 156"/>
                <a:gd name="T35" fmla="*/ 19 h 48"/>
                <a:gd name="T36" fmla="*/ 68 w 156"/>
                <a:gd name="T37" fmla="*/ 2 h 48"/>
                <a:gd name="T38" fmla="*/ 73 w 156"/>
                <a:gd name="T39" fmla="*/ 5 h 48"/>
                <a:gd name="T40" fmla="*/ 72 w 156"/>
                <a:gd name="T41" fmla="*/ 0 h 48"/>
                <a:gd name="T42" fmla="*/ 68 w 156"/>
                <a:gd name="T43" fmla="*/ 2 h 48"/>
                <a:gd name="T44" fmla="*/ 72 w 156"/>
                <a:gd name="T45" fmla="*/ 10 h 48"/>
                <a:gd name="T46" fmla="*/ 76 w 156"/>
                <a:gd name="T47" fmla="*/ 6 h 48"/>
                <a:gd name="T48" fmla="*/ 64 w 156"/>
                <a:gd name="T49" fmla="*/ 7 h 48"/>
                <a:gd name="T50" fmla="*/ 68 w 156"/>
                <a:gd name="T51" fmla="*/ 10 h 48"/>
                <a:gd name="T52" fmla="*/ 64 w 156"/>
                <a:gd name="T53" fmla="*/ 7 h 48"/>
                <a:gd name="T54" fmla="*/ 59 w 156"/>
                <a:gd name="T55" fmla="*/ 21 h 48"/>
                <a:gd name="T56" fmla="*/ 64 w 156"/>
                <a:gd name="T57" fmla="*/ 23 h 48"/>
                <a:gd name="T58" fmla="*/ 64 w 156"/>
                <a:gd name="T59" fmla="*/ 20 h 48"/>
                <a:gd name="T60" fmla="*/ 64 w 156"/>
                <a:gd name="T61" fmla="*/ 31 h 48"/>
                <a:gd name="T62" fmla="*/ 65 w 156"/>
                <a:gd name="T63" fmla="*/ 27 h 48"/>
                <a:gd name="T64" fmla="*/ 32 w 156"/>
                <a:gd name="T65" fmla="*/ 19 h 48"/>
                <a:gd name="T66" fmla="*/ 33 w 156"/>
                <a:gd name="T67" fmla="*/ 23 h 48"/>
                <a:gd name="T68" fmla="*/ 34 w 156"/>
                <a:gd name="T69" fmla="*/ 17 h 48"/>
                <a:gd name="T70" fmla="*/ 9 w 156"/>
                <a:gd name="T71" fmla="*/ 20 h 48"/>
                <a:gd name="T72" fmla="*/ 11 w 156"/>
                <a:gd name="T73" fmla="*/ 23 h 48"/>
                <a:gd name="T74" fmla="*/ 13 w 156"/>
                <a:gd name="T75" fmla="*/ 20 h 48"/>
                <a:gd name="T76" fmla="*/ 9 w 156"/>
                <a:gd name="T77" fmla="*/ 20 h 48"/>
                <a:gd name="T78" fmla="*/ 1 w 156"/>
                <a:gd name="T79" fmla="*/ 32 h 48"/>
                <a:gd name="T80" fmla="*/ 4 w 156"/>
                <a:gd name="T81" fmla="*/ 2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48">
                  <a:moveTo>
                    <a:pt x="156" y="23"/>
                  </a:moveTo>
                  <a:cubicBezTo>
                    <a:pt x="156" y="25"/>
                    <a:pt x="156" y="25"/>
                    <a:pt x="156" y="25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53" y="30"/>
                    <a:pt x="149" y="31"/>
                    <a:pt x="149" y="31"/>
                  </a:cubicBezTo>
                  <a:cubicBezTo>
                    <a:pt x="149" y="31"/>
                    <a:pt x="147" y="29"/>
                    <a:pt x="147" y="29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54" y="22"/>
                    <a:pt x="154" y="22"/>
                    <a:pt x="154" y="22"/>
                  </a:cubicBezTo>
                  <a:lnTo>
                    <a:pt x="156" y="23"/>
                  </a:lnTo>
                  <a:close/>
                  <a:moveTo>
                    <a:pt x="122" y="19"/>
                  </a:moveTo>
                  <a:cubicBezTo>
                    <a:pt x="122" y="21"/>
                    <a:pt x="122" y="21"/>
                    <a:pt x="122" y="21"/>
                  </a:cubicBezTo>
                  <a:cubicBezTo>
                    <a:pt x="126" y="23"/>
                    <a:pt x="126" y="23"/>
                    <a:pt x="126" y="23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5" y="17"/>
                    <a:pt x="125" y="17"/>
                    <a:pt x="125" y="17"/>
                  </a:cubicBezTo>
                  <a:lnTo>
                    <a:pt x="122" y="19"/>
                  </a:lnTo>
                  <a:close/>
                  <a:moveTo>
                    <a:pt x="139" y="38"/>
                  </a:moveTo>
                  <a:cubicBezTo>
                    <a:pt x="139" y="38"/>
                    <a:pt x="140" y="40"/>
                    <a:pt x="141" y="40"/>
                  </a:cubicBezTo>
                  <a:cubicBezTo>
                    <a:pt x="141" y="41"/>
                    <a:pt x="143" y="42"/>
                    <a:pt x="144" y="42"/>
                  </a:cubicBezTo>
                  <a:cubicBezTo>
                    <a:pt x="144" y="42"/>
                    <a:pt x="145" y="41"/>
                    <a:pt x="145" y="41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2" y="36"/>
                    <a:pt x="142" y="36"/>
                  </a:cubicBezTo>
                  <a:lnTo>
                    <a:pt x="139" y="38"/>
                  </a:lnTo>
                  <a:close/>
                  <a:moveTo>
                    <a:pt x="107" y="42"/>
                  </a:moveTo>
                  <a:cubicBezTo>
                    <a:pt x="103" y="44"/>
                    <a:pt x="103" y="44"/>
                    <a:pt x="103" y="44"/>
                  </a:cubicBezTo>
                  <a:cubicBezTo>
                    <a:pt x="103" y="44"/>
                    <a:pt x="104" y="47"/>
                    <a:pt x="104" y="47"/>
                  </a:cubicBezTo>
                  <a:cubicBezTo>
                    <a:pt x="105" y="48"/>
                    <a:pt x="109" y="48"/>
                    <a:pt x="109" y="48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08" y="42"/>
                    <a:pt x="108" y="42"/>
                    <a:pt x="108" y="42"/>
                  </a:cubicBezTo>
                  <a:lnTo>
                    <a:pt x="107" y="42"/>
                  </a:lnTo>
                  <a:close/>
                  <a:moveTo>
                    <a:pt x="85" y="20"/>
                  </a:moveTo>
                  <a:cubicBezTo>
                    <a:pt x="85" y="20"/>
                    <a:pt x="86" y="22"/>
                    <a:pt x="86" y="22"/>
                  </a:cubicBezTo>
                  <a:cubicBezTo>
                    <a:pt x="87" y="22"/>
                    <a:pt x="88" y="24"/>
                    <a:pt x="88" y="24"/>
                  </a:cubicBezTo>
                  <a:cubicBezTo>
                    <a:pt x="89" y="25"/>
                    <a:pt x="92" y="24"/>
                    <a:pt x="92" y="24"/>
                  </a:cubicBezTo>
                  <a:cubicBezTo>
                    <a:pt x="92" y="24"/>
                    <a:pt x="93" y="21"/>
                    <a:pt x="93" y="21"/>
                  </a:cubicBezTo>
                  <a:cubicBezTo>
                    <a:pt x="93" y="20"/>
                    <a:pt x="90" y="19"/>
                    <a:pt x="90" y="19"/>
                  </a:cubicBezTo>
                  <a:cubicBezTo>
                    <a:pt x="90" y="19"/>
                    <a:pt x="86" y="19"/>
                    <a:pt x="86" y="19"/>
                  </a:cubicBezTo>
                  <a:lnTo>
                    <a:pt x="85" y="20"/>
                  </a:lnTo>
                  <a:close/>
                  <a:moveTo>
                    <a:pt x="68" y="2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2"/>
                    <a:pt x="70" y="2"/>
                    <a:pt x="70" y="2"/>
                  </a:cubicBezTo>
                  <a:lnTo>
                    <a:pt x="68" y="2"/>
                  </a:lnTo>
                  <a:close/>
                  <a:moveTo>
                    <a:pt x="71" y="7"/>
                  </a:moveTo>
                  <a:cubicBezTo>
                    <a:pt x="72" y="10"/>
                    <a:pt x="72" y="10"/>
                    <a:pt x="72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6"/>
                    <a:pt x="76" y="6"/>
                    <a:pt x="76" y="6"/>
                  </a:cubicBezTo>
                  <a:lnTo>
                    <a:pt x="71" y="7"/>
                  </a:lnTo>
                  <a:close/>
                  <a:moveTo>
                    <a:pt x="64" y="7"/>
                  </a:moveTo>
                  <a:cubicBezTo>
                    <a:pt x="64" y="9"/>
                    <a:pt x="64" y="9"/>
                    <a:pt x="64" y="9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6"/>
                    <a:pt x="67" y="6"/>
                    <a:pt x="67" y="6"/>
                  </a:cubicBezTo>
                  <a:lnTo>
                    <a:pt x="64" y="7"/>
                  </a:lnTo>
                  <a:close/>
                  <a:moveTo>
                    <a:pt x="64" y="20"/>
                  </a:moveTo>
                  <a:cubicBezTo>
                    <a:pt x="59" y="21"/>
                    <a:pt x="59" y="21"/>
                    <a:pt x="59" y="21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5" y="21"/>
                    <a:pt x="65" y="21"/>
                    <a:pt x="65" y="21"/>
                  </a:cubicBezTo>
                  <a:lnTo>
                    <a:pt x="64" y="20"/>
                  </a:lnTo>
                  <a:close/>
                  <a:moveTo>
                    <a:pt x="60" y="29"/>
                  </a:moveTo>
                  <a:cubicBezTo>
                    <a:pt x="64" y="31"/>
                    <a:pt x="64" y="31"/>
                    <a:pt x="64" y="31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7"/>
                    <a:pt x="65" y="27"/>
                    <a:pt x="65" y="27"/>
                  </a:cubicBezTo>
                  <a:lnTo>
                    <a:pt x="60" y="29"/>
                  </a:lnTo>
                  <a:close/>
                  <a:moveTo>
                    <a:pt x="32" y="19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4" y="17"/>
                    <a:pt x="34" y="17"/>
                    <a:pt x="34" y="17"/>
                  </a:cubicBezTo>
                  <a:lnTo>
                    <a:pt x="32" y="19"/>
                  </a:lnTo>
                  <a:close/>
                  <a:moveTo>
                    <a:pt x="9" y="20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1" y="19"/>
                    <a:pt x="11" y="19"/>
                    <a:pt x="11" y="19"/>
                  </a:cubicBezTo>
                  <a:lnTo>
                    <a:pt x="9" y="20"/>
                  </a:lnTo>
                  <a:close/>
                  <a:moveTo>
                    <a:pt x="0" y="28"/>
                  </a:moveTo>
                  <a:cubicBezTo>
                    <a:pt x="1" y="32"/>
                    <a:pt x="1" y="32"/>
                    <a:pt x="1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27"/>
                    <a:pt x="4" y="27"/>
                    <a:pt x="4" y="27"/>
                  </a:cubicBezTo>
                  <a:lnTo>
                    <a:pt x="0" y="2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Mexico">
              <a:extLst>
                <a:ext uri="{FF2B5EF4-FFF2-40B4-BE49-F238E27FC236}">
                  <a16:creationId xmlns:a16="http://schemas.microsoft.com/office/drawing/2014/main" id="{3FA00A60-ADC6-53C5-4845-19C514F1E2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65016" y="1889653"/>
              <a:ext cx="732304" cy="496667"/>
            </a:xfrm>
            <a:custGeom>
              <a:avLst/>
              <a:gdLst>
                <a:gd name="T0" fmla="*/ 192 w 305"/>
                <a:gd name="T1" fmla="*/ 101 h 207"/>
                <a:gd name="T2" fmla="*/ 196 w 305"/>
                <a:gd name="T3" fmla="*/ 124 h 207"/>
                <a:gd name="T4" fmla="*/ 208 w 305"/>
                <a:gd name="T5" fmla="*/ 153 h 207"/>
                <a:gd name="T6" fmla="*/ 233 w 305"/>
                <a:gd name="T7" fmla="*/ 163 h 207"/>
                <a:gd name="T8" fmla="*/ 248 w 305"/>
                <a:gd name="T9" fmla="*/ 160 h 207"/>
                <a:gd name="T10" fmla="*/ 256 w 305"/>
                <a:gd name="T11" fmla="*/ 156 h 207"/>
                <a:gd name="T12" fmla="*/ 267 w 305"/>
                <a:gd name="T13" fmla="*/ 135 h 207"/>
                <a:gd name="T14" fmla="*/ 299 w 305"/>
                <a:gd name="T15" fmla="*/ 126 h 207"/>
                <a:gd name="T16" fmla="*/ 297 w 305"/>
                <a:gd name="T17" fmla="*/ 141 h 207"/>
                <a:gd name="T18" fmla="*/ 295 w 305"/>
                <a:gd name="T19" fmla="*/ 154 h 207"/>
                <a:gd name="T20" fmla="*/ 291 w 305"/>
                <a:gd name="T21" fmla="*/ 157 h 207"/>
                <a:gd name="T22" fmla="*/ 284 w 305"/>
                <a:gd name="T23" fmla="*/ 167 h 207"/>
                <a:gd name="T24" fmla="*/ 261 w 305"/>
                <a:gd name="T25" fmla="*/ 173 h 207"/>
                <a:gd name="T26" fmla="*/ 264 w 305"/>
                <a:gd name="T27" fmla="*/ 184 h 207"/>
                <a:gd name="T28" fmla="*/ 250 w 305"/>
                <a:gd name="T29" fmla="*/ 207 h 207"/>
                <a:gd name="T30" fmla="*/ 240 w 305"/>
                <a:gd name="T31" fmla="*/ 197 h 207"/>
                <a:gd name="T32" fmla="*/ 224 w 305"/>
                <a:gd name="T33" fmla="*/ 187 h 207"/>
                <a:gd name="T34" fmla="*/ 205 w 305"/>
                <a:gd name="T35" fmla="*/ 194 h 207"/>
                <a:gd name="T36" fmla="*/ 178 w 305"/>
                <a:gd name="T37" fmla="*/ 184 h 207"/>
                <a:gd name="T38" fmla="*/ 154 w 305"/>
                <a:gd name="T39" fmla="*/ 170 h 207"/>
                <a:gd name="T40" fmla="*/ 133 w 305"/>
                <a:gd name="T41" fmla="*/ 159 h 207"/>
                <a:gd name="T42" fmla="*/ 116 w 305"/>
                <a:gd name="T43" fmla="*/ 144 h 207"/>
                <a:gd name="T44" fmla="*/ 115 w 305"/>
                <a:gd name="T45" fmla="*/ 120 h 207"/>
                <a:gd name="T46" fmla="*/ 94 w 305"/>
                <a:gd name="T47" fmla="*/ 94 h 207"/>
                <a:gd name="T48" fmla="*/ 91 w 305"/>
                <a:gd name="T49" fmla="*/ 90 h 207"/>
                <a:gd name="T50" fmla="*/ 85 w 305"/>
                <a:gd name="T51" fmla="*/ 83 h 207"/>
                <a:gd name="T52" fmla="*/ 77 w 305"/>
                <a:gd name="T53" fmla="*/ 79 h 207"/>
                <a:gd name="T54" fmla="*/ 74 w 305"/>
                <a:gd name="T55" fmla="*/ 68 h 207"/>
                <a:gd name="T56" fmla="*/ 66 w 305"/>
                <a:gd name="T57" fmla="*/ 55 h 207"/>
                <a:gd name="T58" fmla="*/ 54 w 305"/>
                <a:gd name="T59" fmla="*/ 48 h 207"/>
                <a:gd name="T60" fmla="*/ 47 w 305"/>
                <a:gd name="T61" fmla="*/ 35 h 207"/>
                <a:gd name="T62" fmla="*/ 40 w 305"/>
                <a:gd name="T63" fmla="*/ 21 h 207"/>
                <a:gd name="T64" fmla="*/ 30 w 305"/>
                <a:gd name="T65" fmla="*/ 15 h 207"/>
                <a:gd name="T66" fmla="*/ 24 w 305"/>
                <a:gd name="T67" fmla="*/ 20 h 207"/>
                <a:gd name="T68" fmla="*/ 34 w 305"/>
                <a:gd name="T69" fmla="*/ 38 h 207"/>
                <a:gd name="T70" fmla="*/ 46 w 305"/>
                <a:gd name="T71" fmla="*/ 57 h 207"/>
                <a:gd name="T72" fmla="*/ 55 w 305"/>
                <a:gd name="T73" fmla="*/ 68 h 207"/>
                <a:gd name="T74" fmla="*/ 61 w 305"/>
                <a:gd name="T75" fmla="*/ 82 h 207"/>
                <a:gd name="T76" fmla="*/ 74 w 305"/>
                <a:gd name="T77" fmla="*/ 99 h 207"/>
                <a:gd name="T78" fmla="*/ 70 w 305"/>
                <a:gd name="T79" fmla="*/ 108 h 207"/>
                <a:gd name="T80" fmla="*/ 52 w 305"/>
                <a:gd name="T81" fmla="*/ 90 h 207"/>
                <a:gd name="T82" fmla="*/ 42 w 305"/>
                <a:gd name="T83" fmla="*/ 70 h 207"/>
                <a:gd name="T84" fmla="*/ 28 w 305"/>
                <a:gd name="T85" fmla="*/ 63 h 207"/>
                <a:gd name="T86" fmla="*/ 33 w 305"/>
                <a:gd name="T87" fmla="*/ 57 h 207"/>
                <a:gd name="T88" fmla="*/ 25 w 305"/>
                <a:gd name="T89" fmla="*/ 42 h 207"/>
                <a:gd name="T90" fmla="*/ 8 w 305"/>
                <a:gd name="T91" fmla="*/ 20 h 207"/>
                <a:gd name="T92" fmla="*/ 5 w 305"/>
                <a:gd name="T93" fmla="*/ 10 h 207"/>
                <a:gd name="T94" fmla="*/ 24 w 305"/>
                <a:gd name="T95" fmla="*/ 0 h 207"/>
                <a:gd name="T96" fmla="*/ 88 w 305"/>
                <a:gd name="T97" fmla="*/ 16 h 207"/>
                <a:gd name="T98" fmla="*/ 117 w 305"/>
                <a:gd name="T99" fmla="*/ 20 h 207"/>
                <a:gd name="T100" fmla="*/ 136 w 305"/>
                <a:gd name="T101" fmla="*/ 41 h 207"/>
                <a:gd name="T102" fmla="*/ 145 w 305"/>
                <a:gd name="T103" fmla="*/ 34 h 207"/>
                <a:gd name="T104" fmla="*/ 164 w 305"/>
                <a:gd name="T105" fmla="*/ 41 h 207"/>
                <a:gd name="T106" fmla="*/ 175 w 305"/>
                <a:gd name="T107" fmla="*/ 58 h 207"/>
                <a:gd name="T108" fmla="*/ 186 w 305"/>
                <a:gd name="T109" fmla="*/ 74 h 207"/>
                <a:gd name="T110" fmla="*/ 200 w 305"/>
                <a:gd name="T111" fmla="*/ 76 h 207"/>
                <a:gd name="T112" fmla="*/ 39 w 305"/>
                <a:gd name="T113" fmla="*/ 38 h 207"/>
                <a:gd name="T114" fmla="*/ 302 w 305"/>
                <a:gd name="T115" fmla="*/ 14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" h="207">
                  <a:moveTo>
                    <a:pt x="200" y="76"/>
                  </a:moveTo>
                  <a:cubicBezTo>
                    <a:pt x="200" y="78"/>
                    <a:pt x="200" y="80"/>
                    <a:pt x="199" y="82"/>
                  </a:cubicBezTo>
                  <a:cubicBezTo>
                    <a:pt x="198" y="84"/>
                    <a:pt x="198" y="85"/>
                    <a:pt x="197" y="86"/>
                  </a:cubicBezTo>
                  <a:cubicBezTo>
                    <a:pt x="197" y="87"/>
                    <a:pt x="196" y="87"/>
                    <a:pt x="196" y="88"/>
                  </a:cubicBezTo>
                  <a:cubicBezTo>
                    <a:pt x="195" y="91"/>
                    <a:pt x="195" y="94"/>
                    <a:pt x="195" y="97"/>
                  </a:cubicBezTo>
                  <a:cubicBezTo>
                    <a:pt x="194" y="99"/>
                    <a:pt x="195" y="101"/>
                    <a:pt x="192" y="101"/>
                  </a:cubicBezTo>
                  <a:cubicBezTo>
                    <a:pt x="194" y="103"/>
                    <a:pt x="194" y="105"/>
                    <a:pt x="194" y="107"/>
                  </a:cubicBezTo>
                  <a:cubicBezTo>
                    <a:pt x="194" y="109"/>
                    <a:pt x="194" y="110"/>
                    <a:pt x="194" y="112"/>
                  </a:cubicBezTo>
                  <a:cubicBezTo>
                    <a:pt x="194" y="112"/>
                    <a:pt x="192" y="113"/>
                    <a:pt x="192" y="114"/>
                  </a:cubicBezTo>
                  <a:cubicBezTo>
                    <a:pt x="193" y="117"/>
                    <a:pt x="193" y="119"/>
                    <a:pt x="194" y="122"/>
                  </a:cubicBezTo>
                  <a:cubicBezTo>
                    <a:pt x="194" y="122"/>
                    <a:pt x="196" y="127"/>
                    <a:pt x="195" y="128"/>
                  </a:cubicBezTo>
                  <a:cubicBezTo>
                    <a:pt x="197" y="126"/>
                    <a:pt x="197" y="126"/>
                    <a:pt x="196" y="124"/>
                  </a:cubicBezTo>
                  <a:cubicBezTo>
                    <a:pt x="197" y="125"/>
                    <a:pt x="199" y="126"/>
                    <a:pt x="198" y="128"/>
                  </a:cubicBezTo>
                  <a:cubicBezTo>
                    <a:pt x="197" y="130"/>
                    <a:pt x="198" y="132"/>
                    <a:pt x="199" y="134"/>
                  </a:cubicBezTo>
                  <a:cubicBezTo>
                    <a:pt x="200" y="136"/>
                    <a:pt x="200" y="137"/>
                    <a:pt x="200" y="139"/>
                  </a:cubicBezTo>
                  <a:cubicBezTo>
                    <a:pt x="200" y="141"/>
                    <a:pt x="203" y="143"/>
                    <a:pt x="204" y="144"/>
                  </a:cubicBezTo>
                  <a:cubicBezTo>
                    <a:pt x="205" y="145"/>
                    <a:pt x="207" y="146"/>
                    <a:pt x="207" y="147"/>
                  </a:cubicBezTo>
                  <a:cubicBezTo>
                    <a:pt x="207" y="149"/>
                    <a:pt x="207" y="151"/>
                    <a:pt x="208" y="153"/>
                  </a:cubicBezTo>
                  <a:cubicBezTo>
                    <a:pt x="209" y="154"/>
                    <a:pt x="209" y="154"/>
                    <a:pt x="210" y="154"/>
                  </a:cubicBezTo>
                  <a:cubicBezTo>
                    <a:pt x="211" y="155"/>
                    <a:pt x="210" y="156"/>
                    <a:pt x="211" y="156"/>
                  </a:cubicBezTo>
                  <a:cubicBezTo>
                    <a:pt x="212" y="157"/>
                    <a:pt x="214" y="159"/>
                    <a:pt x="212" y="159"/>
                  </a:cubicBezTo>
                  <a:cubicBezTo>
                    <a:pt x="216" y="160"/>
                    <a:pt x="220" y="159"/>
                    <a:pt x="223" y="162"/>
                  </a:cubicBezTo>
                  <a:cubicBezTo>
                    <a:pt x="225" y="164"/>
                    <a:pt x="226" y="166"/>
                    <a:pt x="228" y="166"/>
                  </a:cubicBezTo>
                  <a:cubicBezTo>
                    <a:pt x="230" y="166"/>
                    <a:pt x="234" y="166"/>
                    <a:pt x="233" y="163"/>
                  </a:cubicBezTo>
                  <a:cubicBezTo>
                    <a:pt x="235" y="163"/>
                    <a:pt x="236" y="163"/>
                    <a:pt x="237" y="162"/>
                  </a:cubicBezTo>
                  <a:cubicBezTo>
                    <a:pt x="238" y="161"/>
                    <a:pt x="240" y="162"/>
                    <a:pt x="239" y="164"/>
                  </a:cubicBezTo>
                  <a:cubicBezTo>
                    <a:pt x="241" y="164"/>
                    <a:pt x="240" y="162"/>
                    <a:pt x="241" y="162"/>
                  </a:cubicBezTo>
                  <a:cubicBezTo>
                    <a:pt x="242" y="162"/>
                    <a:pt x="243" y="162"/>
                    <a:pt x="244" y="161"/>
                  </a:cubicBezTo>
                  <a:cubicBezTo>
                    <a:pt x="244" y="161"/>
                    <a:pt x="245" y="162"/>
                    <a:pt x="245" y="162"/>
                  </a:cubicBezTo>
                  <a:cubicBezTo>
                    <a:pt x="245" y="160"/>
                    <a:pt x="246" y="160"/>
                    <a:pt x="248" y="160"/>
                  </a:cubicBezTo>
                  <a:cubicBezTo>
                    <a:pt x="250" y="160"/>
                    <a:pt x="252" y="159"/>
                    <a:pt x="253" y="161"/>
                  </a:cubicBezTo>
                  <a:cubicBezTo>
                    <a:pt x="252" y="161"/>
                    <a:pt x="252" y="161"/>
                    <a:pt x="251" y="161"/>
                  </a:cubicBezTo>
                  <a:cubicBezTo>
                    <a:pt x="253" y="162"/>
                    <a:pt x="253" y="162"/>
                    <a:pt x="253" y="164"/>
                  </a:cubicBezTo>
                  <a:cubicBezTo>
                    <a:pt x="253" y="163"/>
                    <a:pt x="254" y="162"/>
                    <a:pt x="255" y="162"/>
                  </a:cubicBezTo>
                  <a:cubicBezTo>
                    <a:pt x="256" y="162"/>
                    <a:pt x="257" y="162"/>
                    <a:pt x="258" y="161"/>
                  </a:cubicBezTo>
                  <a:cubicBezTo>
                    <a:pt x="259" y="159"/>
                    <a:pt x="257" y="158"/>
                    <a:pt x="256" y="156"/>
                  </a:cubicBezTo>
                  <a:cubicBezTo>
                    <a:pt x="260" y="156"/>
                    <a:pt x="263" y="153"/>
                    <a:pt x="264" y="148"/>
                  </a:cubicBezTo>
                  <a:cubicBezTo>
                    <a:pt x="265" y="147"/>
                    <a:pt x="264" y="147"/>
                    <a:pt x="265" y="146"/>
                  </a:cubicBezTo>
                  <a:cubicBezTo>
                    <a:pt x="267" y="145"/>
                    <a:pt x="266" y="145"/>
                    <a:pt x="266" y="143"/>
                  </a:cubicBezTo>
                  <a:cubicBezTo>
                    <a:pt x="266" y="141"/>
                    <a:pt x="268" y="140"/>
                    <a:pt x="265" y="138"/>
                  </a:cubicBezTo>
                  <a:cubicBezTo>
                    <a:pt x="266" y="138"/>
                    <a:pt x="267" y="137"/>
                    <a:pt x="267" y="137"/>
                  </a:cubicBezTo>
                  <a:cubicBezTo>
                    <a:pt x="268" y="136"/>
                    <a:pt x="267" y="135"/>
                    <a:pt x="267" y="135"/>
                  </a:cubicBezTo>
                  <a:cubicBezTo>
                    <a:pt x="268" y="133"/>
                    <a:pt x="270" y="132"/>
                    <a:pt x="271" y="131"/>
                  </a:cubicBezTo>
                  <a:cubicBezTo>
                    <a:pt x="274" y="130"/>
                    <a:pt x="278" y="130"/>
                    <a:pt x="281" y="129"/>
                  </a:cubicBezTo>
                  <a:cubicBezTo>
                    <a:pt x="285" y="128"/>
                    <a:pt x="287" y="126"/>
                    <a:pt x="291" y="126"/>
                  </a:cubicBezTo>
                  <a:cubicBezTo>
                    <a:pt x="292" y="126"/>
                    <a:pt x="294" y="128"/>
                    <a:pt x="295" y="128"/>
                  </a:cubicBezTo>
                  <a:cubicBezTo>
                    <a:pt x="296" y="128"/>
                    <a:pt x="296" y="127"/>
                    <a:pt x="297" y="127"/>
                  </a:cubicBezTo>
                  <a:cubicBezTo>
                    <a:pt x="297" y="126"/>
                    <a:pt x="298" y="126"/>
                    <a:pt x="299" y="126"/>
                  </a:cubicBezTo>
                  <a:cubicBezTo>
                    <a:pt x="299" y="127"/>
                    <a:pt x="299" y="127"/>
                    <a:pt x="298" y="128"/>
                  </a:cubicBezTo>
                  <a:cubicBezTo>
                    <a:pt x="299" y="127"/>
                    <a:pt x="300" y="126"/>
                    <a:pt x="301" y="126"/>
                  </a:cubicBezTo>
                  <a:cubicBezTo>
                    <a:pt x="301" y="128"/>
                    <a:pt x="304" y="128"/>
                    <a:pt x="303" y="131"/>
                  </a:cubicBezTo>
                  <a:cubicBezTo>
                    <a:pt x="302" y="132"/>
                    <a:pt x="305" y="132"/>
                    <a:pt x="303" y="133"/>
                  </a:cubicBezTo>
                  <a:cubicBezTo>
                    <a:pt x="302" y="134"/>
                    <a:pt x="302" y="135"/>
                    <a:pt x="301" y="136"/>
                  </a:cubicBezTo>
                  <a:cubicBezTo>
                    <a:pt x="300" y="138"/>
                    <a:pt x="298" y="139"/>
                    <a:pt x="297" y="141"/>
                  </a:cubicBezTo>
                  <a:cubicBezTo>
                    <a:pt x="296" y="142"/>
                    <a:pt x="297" y="145"/>
                    <a:pt x="297" y="147"/>
                  </a:cubicBezTo>
                  <a:cubicBezTo>
                    <a:pt x="296" y="146"/>
                    <a:pt x="296" y="146"/>
                    <a:pt x="295" y="145"/>
                  </a:cubicBezTo>
                  <a:cubicBezTo>
                    <a:pt x="295" y="147"/>
                    <a:pt x="295" y="148"/>
                    <a:pt x="293" y="149"/>
                  </a:cubicBezTo>
                  <a:cubicBezTo>
                    <a:pt x="294" y="150"/>
                    <a:pt x="296" y="151"/>
                    <a:pt x="297" y="149"/>
                  </a:cubicBezTo>
                  <a:cubicBezTo>
                    <a:pt x="297" y="150"/>
                    <a:pt x="296" y="151"/>
                    <a:pt x="296" y="151"/>
                  </a:cubicBezTo>
                  <a:cubicBezTo>
                    <a:pt x="294" y="152"/>
                    <a:pt x="295" y="152"/>
                    <a:pt x="295" y="154"/>
                  </a:cubicBezTo>
                  <a:cubicBezTo>
                    <a:pt x="295" y="153"/>
                    <a:pt x="296" y="153"/>
                    <a:pt x="296" y="153"/>
                  </a:cubicBezTo>
                  <a:cubicBezTo>
                    <a:pt x="295" y="155"/>
                    <a:pt x="295" y="157"/>
                    <a:pt x="295" y="159"/>
                  </a:cubicBezTo>
                  <a:cubicBezTo>
                    <a:pt x="294" y="160"/>
                    <a:pt x="293" y="159"/>
                    <a:pt x="293" y="161"/>
                  </a:cubicBezTo>
                  <a:cubicBezTo>
                    <a:pt x="293" y="163"/>
                    <a:pt x="293" y="163"/>
                    <a:pt x="292" y="164"/>
                  </a:cubicBezTo>
                  <a:cubicBezTo>
                    <a:pt x="292" y="163"/>
                    <a:pt x="292" y="162"/>
                    <a:pt x="290" y="162"/>
                  </a:cubicBezTo>
                  <a:cubicBezTo>
                    <a:pt x="291" y="161"/>
                    <a:pt x="291" y="159"/>
                    <a:pt x="291" y="157"/>
                  </a:cubicBezTo>
                  <a:cubicBezTo>
                    <a:pt x="289" y="158"/>
                    <a:pt x="288" y="159"/>
                    <a:pt x="289" y="160"/>
                  </a:cubicBezTo>
                  <a:cubicBezTo>
                    <a:pt x="290" y="162"/>
                    <a:pt x="288" y="163"/>
                    <a:pt x="288" y="164"/>
                  </a:cubicBezTo>
                  <a:cubicBezTo>
                    <a:pt x="287" y="164"/>
                    <a:pt x="287" y="165"/>
                    <a:pt x="287" y="165"/>
                  </a:cubicBezTo>
                  <a:cubicBezTo>
                    <a:pt x="287" y="164"/>
                    <a:pt x="287" y="163"/>
                    <a:pt x="288" y="162"/>
                  </a:cubicBezTo>
                  <a:cubicBezTo>
                    <a:pt x="285" y="161"/>
                    <a:pt x="286" y="166"/>
                    <a:pt x="284" y="165"/>
                  </a:cubicBezTo>
                  <a:cubicBezTo>
                    <a:pt x="284" y="165"/>
                    <a:pt x="284" y="167"/>
                    <a:pt x="284" y="167"/>
                  </a:cubicBezTo>
                  <a:cubicBezTo>
                    <a:pt x="284" y="168"/>
                    <a:pt x="283" y="167"/>
                    <a:pt x="283" y="169"/>
                  </a:cubicBezTo>
                  <a:cubicBezTo>
                    <a:pt x="282" y="169"/>
                    <a:pt x="279" y="166"/>
                    <a:pt x="279" y="168"/>
                  </a:cubicBezTo>
                  <a:cubicBezTo>
                    <a:pt x="279" y="169"/>
                    <a:pt x="280" y="170"/>
                    <a:pt x="278" y="170"/>
                  </a:cubicBezTo>
                  <a:cubicBezTo>
                    <a:pt x="274" y="170"/>
                    <a:pt x="270" y="170"/>
                    <a:pt x="266" y="170"/>
                  </a:cubicBezTo>
                  <a:cubicBezTo>
                    <a:pt x="264" y="170"/>
                    <a:pt x="263" y="170"/>
                    <a:pt x="261" y="170"/>
                  </a:cubicBezTo>
                  <a:cubicBezTo>
                    <a:pt x="261" y="170"/>
                    <a:pt x="261" y="172"/>
                    <a:pt x="261" y="173"/>
                  </a:cubicBezTo>
                  <a:cubicBezTo>
                    <a:pt x="261" y="174"/>
                    <a:pt x="261" y="177"/>
                    <a:pt x="260" y="177"/>
                  </a:cubicBezTo>
                  <a:cubicBezTo>
                    <a:pt x="259" y="177"/>
                    <a:pt x="257" y="177"/>
                    <a:pt x="256" y="177"/>
                  </a:cubicBezTo>
                  <a:cubicBezTo>
                    <a:pt x="257" y="177"/>
                    <a:pt x="259" y="177"/>
                    <a:pt x="259" y="178"/>
                  </a:cubicBezTo>
                  <a:cubicBezTo>
                    <a:pt x="259" y="179"/>
                    <a:pt x="260" y="180"/>
                    <a:pt x="261" y="181"/>
                  </a:cubicBezTo>
                  <a:cubicBezTo>
                    <a:pt x="261" y="181"/>
                    <a:pt x="263" y="180"/>
                    <a:pt x="263" y="181"/>
                  </a:cubicBezTo>
                  <a:cubicBezTo>
                    <a:pt x="264" y="182"/>
                    <a:pt x="265" y="183"/>
                    <a:pt x="264" y="184"/>
                  </a:cubicBezTo>
                  <a:cubicBezTo>
                    <a:pt x="267" y="184"/>
                    <a:pt x="267" y="188"/>
                    <a:pt x="267" y="190"/>
                  </a:cubicBezTo>
                  <a:cubicBezTo>
                    <a:pt x="264" y="190"/>
                    <a:pt x="261" y="190"/>
                    <a:pt x="257" y="190"/>
                  </a:cubicBezTo>
                  <a:cubicBezTo>
                    <a:pt x="254" y="190"/>
                    <a:pt x="253" y="190"/>
                    <a:pt x="252" y="192"/>
                  </a:cubicBezTo>
                  <a:cubicBezTo>
                    <a:pt x="251" y="194"/>
                    <a:pt x="248" y="198"/>
                    <a:pt x="250" y="200"/>
                  </a:cubicBezTo>
                  <a:cubicBezTo>
                    <a:pt x="251" y="201"/>
                    <a:pt x="249" y="201"/>
                    <a:pt x="249" y="202"/>
                  </a:cubicBezTo>
                  <a:cubicBezTo>
                    <a:pt x="249" y="204"/>
                    <a:pt x="249" y="205"/>
                    <a:pt x="250" y="207"/>
                  </a:cubicBezTo>
                  <a:cubicBezTo>
                    <a:pt x="249" y="206"/>
                    <a:pt x="248" y="205"/>
                    <a:pt x="248" y="206"/>
                  </a:cubicBezTo>
                  <a:cubicBezTo>
                    <a:pt x="247" y="204"/>
                    <a:pt x="246" y="204"/>
                    <a:pt x="245" y="203"/>
                  </a:cubicBezTo>
                  <a:cubicBezTo>
                    <a:pt x="244" y="202"/>
                    <a:pt x="244" y="202"/>
                    <a:pt x="244" y="201"/>
                  </a:cubicBezTo>
                  <a:cubicBezTo>
                    <a:pt x="244" y="199"/>
                    <a:pt x="243" y="201"/>
                    <a:pt x="243" y="200"/>
                  </a:cubicBezTo>
                  <a:cubicBezTo>
                    <a:pt x="242" y="200"/>
                    <a:pt x="243" y="199"/>
                    <a:pt x="242" y="199"/>
                  </a:cubicBezTo>
                  <a:cubicBezTo>
                    <a:pt x="241" y="198"/>
                    <a:pt x="240" y="197"/>
                    <a:pt x="240" y="197"/>
                  </a:cubicBezTo>
                  <a:cubicBezTo>
                    <a:pt x="238" y="196"/>
                    <a:pt x="237" y="195"/>
                    <a:pt x="236" y="194"/>
                  </a:cubicBezTo>
                  <a:cubicBezTo>
                    <a:pt x="234" y="192"/>
                    <a:pt x="232" y="189"/>
                    <a:pt x="230" y="187"/>
                  </a:cubicBezTo>
                  <a:cubicBezTo>
                    <a:pt x="230" y="188"/>
                    <a:pt x="230" y="188"/>
                    <a:pt x="230" y="189"/>
                  </a:cubicBezTo>
                  <a:cubicBezTo>
                    <a:pt x="229" y="188"/>
                    <a:pt x="228" y="186"/>
                    <a:pt x="227" y="187"/>
                  </a:cubicBezTo>
                  <a:cubicBezTo>
                    <a:pt x="227" y="187"/>
                    <a:pt x="228" y="188"/>
                    <a:pt x="228" y="188"/>
                  </a:cubicBezTo>
                  <a:cubicBezTo>
                    <a:pt x="227" y="188"/>
                    <a:pt x="225" y="189"/>
                    <a:pt x="224" y="187"/>
                  </a:cubicBezTo>
                  <a:cubicBezTo>
                    <a:pt x="225" y="187"/>
                    <a:pt x="226" y="187"/>
                    <a:pt x="225" y="186"/>
                  </a:cubicBezTo>
                  <a:cubicBezTo>
                    <a:pt x="223" y="186"/>
                    <a:pt x="222" y="185"/>
                    <a:pt x="220" y="187"/>
                  </a:cubicBezTo>
                  <a:cubicBezTo>
                    <a:pt x="222" y="187"/>
                    <a:pt x="223" y="187"/>
                    <a:pt x="224" y="188"/>
                  </a:cubicBezTo>
                  <a:cubicBezTo>
                    <a:pt x="221" y="188"/>
                    <a:pt x="219" y="188"/>
                    <a:pt x="217" y="190"/>
                  </a:cubicBezTo>
                  <a:cubicBezTo>
                    <a:pt x="216" y="191"/>
                    <a:pt x="213" y="192"/>
                    <a:pt x="211" y="193"/>
                  </a:cubicBezTo>
                  <a:cubicBezTo>
                    <a:pt x="209" y="194"/>
                    <a:pt x="207" y="194"/>
                    <a:pt x="205" y="194"/>
                  </a:cubicBezTo>
                  <a:cubicBezTo>
                    <a:pt x="203" y="193"/>
                    <a:pt x="202" y="193"/>
                    <a:pt x="200" y="193"/>
                  </a:cubicBezTo>
                  <a:cubicBezTo>
                    <a:pt x="199" y="192"/>
                    <a:pt x="200" y="191"/>
                    <a:pt x="199" y="191"/>
                  </a:cubicBezTo>
                  <a:cubicBezTo>
                    <a:pt x="197" y="191"/>
                    <a:pt x="196" y="191"/>
                    <a:pt x="194" y="191"/>
                  </a:cubicBezTo>
                  <a:cubicBezTo>
                    <a:pt x="194" y="191"/>
                    <a:pt x="193" y="190"/>
                    <a:pt x="192" y="190"/>
                  </a:cubicBezTo>
                  <a:cubicBezTo>
                    <a:pt x="190" y="189"/>
                    <a:pt x="187" y="188"/>
                    <a:pt x="185" y="187"/>
                  </a:cubicBezTo>
                  <a:cubicBezTo>
                    <a:pt x="183" y="185"/>
                    <a:pt x="181" y="184"/>
                    <a:pt x="178" y="184"/>
                  </a:cubicBezTo>
                  <a:cubicBezTo>
                    <a:pt x="177" y="183"/>
                    <a:pt x="176" y="183"/>
                    <a:pt x="175" y="182"/>
                  </a:cubicBezTo>
                  <a:cubicBezTo>
                    <a:pt x="174" y="182"/>
                    <a:pt x="173" y="183"/>
                    <a:pt x="173" y="180"/>
                  </a:cubicBezTo>
                  <a:cubicBezTo>
                    <a:pt x="171" y="181"/>
                    <a:pt x="168" y="179"/>
                    <a:pt x="166" y="178"/>
                  </a:cubicBezTo>
                  <a:cubicBezTo>
                    <a:pt x="164" y="177"/>
                    <a:pt x="161" y="176"/>
                    <a:pt x="159" y="175"/>
                  </a:cubicBezTo>
                  <a:cubicBezTo>
                    <a:pt x="158" y="174"/>
                    <a:pt x="157" y="173"/>
                    <a:pt x="157" y="172"/>
                  </a:cubicBezTo>
                  <a:cubicBezTo>
                    <a:pt x="156" y="171"/>
                    <a:pt x="155" y="172"/>
                    <a:pt x="154" y="170"/>
                  </a:cubicBezTo>
                  <a:cubicBezTo>
                    <a:pt x="154" y="168"/>
                    <a:pt x="153" y="168"/>
                    <a:pt x="151" y="167"/>
                  </a:cubicBezTo>
                  <a:cubicBezTo>
                    <a:pt x="151" y="167"/>
                    <a:pt x="150" y="169"/>
                    <a:pt x="149" y="169"/>
                  </a:cubicBezTo>
                  <a:cubicBezTo>
                    <a:pt x="146" y="168"/>
                    <a:pt x="144" y="167"/>
                    <a:pt x="141" y="166"/>
                  </a:cubicBezTo>
                  <a:cubicBezTo>
                    <a:pt x="140" y="166"/>
                    <a:pt x="139" y="165"/>
                    <a:pt x="138" y="164"/>
                  </a:cubicBezTo>
                  <a:cubicBezTo>
                    <a:pt x="137" y="163"/>
                    <a:pt x="136" y="162"/>
                    <a:pt x="135" y="161"/>
                  </a:cubicBezTo>
                  <a:cubicBezTo>
                    <a:pt x="134" y="160"/>
                    <a:pt x="133" y="161"/>
                    <a:pt x="133" y="159"/>
                  </a:cubicBezTo>
                  <a:cubicBezTo>
                    <a:pt x="132" y="158"/>
                    <a:pt x="132" y="157"/>
                    <a:pt x="130" y="156"/>
                  </a:cubicBezTo>
                  <a:cubicBezTo>
                    <a:pt x="129" y="156"/>
                    <a:pt x="127" y="156"/>
                    <a:pt x="127" y="155"/>
                  </a:cubicBezTo>
                  <a:cubicBezTo>
                    <a:pt x="126" y="155"/>
                    <a:pt x="125" y="153"/>
                    <a:pt x="124" y="154"/>
                  </a:cubicBezTo>
                  <a:cubicBezTo>
                    <a:pt x="124" y="154"/>
                    <a:pt x="124" y="153"/>
                    <a:pt x="124" y="153"/>
                  </a:cubicBezTo>
                  <a:cubicBezTo>
                    <a:pt x="121" y="154"/>
                    <a:pt x="120" y="149"/>
                    <a:pt x="119" y="147"/>
                  </a:cubicBezTo>
                  <a:cubicBezTo>
                    <a:pt x="118" y="146"/>
                    <a:pt x="117" y="146"/>
                    <a:pt x="116" y="144"/>
                  </a:cubicBezTo>
                  <a:cubicBezTo>
                    <a:pt x="116" y="143"/>
                    <a:pt x="115" y="141"/>
                    <a:pt x="114" y="140"/>
                  </a:cubicBezTo>
                  <a:cubicBezTo>
                    <a:pt x="116" y="140"/>
                    <a:pt x="117" y="138"/>
                    <a:pt x="119" y="138"/>
                  </a:cubicBezTo>
                  <a:cubicBezTo>
                    <a:pt x="120" y="136"/>
                    <a:pt x="117" y="136"/>
                    <a:pt x="115" y="136"/>
                  </a:cubicBezTo>
                  <a:cubicBezTo>
                    <a:pt x="118" y="136"/>
                    <a:pt x="117" y="132"/>
                    <a:pt x="119" y="133"/>
                  </a:cubicBezTo>
                  <a:cubicBezTo>
                    <a:pt x="119" y="131"/>
                    <a:pt x="118" y="129"/>
                    <a:pt x="120" y="128"/>
                  </a:cubicBezTo>
                  <a:cubicBezTo>
                    <a:pt x="117" y="128"/>
                    <a:pt x="113" y="122"/>
                    <a:pt x="115" y="120"/>
                  </a:cubicBezTo>
                  <a:cubicBezTo>
                    <a:pt x="116" y="118"/>
                    <a:pt x="114" y="117"/>
                    <a:pt x="113" y="115"/>
                  </a:cubicBezTo>
                  <a:cubicBezTo>
                    <a:pt x="113" y="114"/>
                    <a:pt x="112" y="113"/>
                    <a:pt x="112" y="112"/>
                  </a:cubicBezTo>
                  <a:cubicBezTo>
                    <a:pt x="112" y="112"/>
                    <a:pt x="111" y="112"/>
                    <a:pt x="111" y="112"/>
                  </a:cubicBezTo>
                  <a:cubicBezTo>
                    <a:pt x="108" y="109"/>
                    <a:pt x="104" y="106"/>
                    <a:pt x="103" y="103"/>
                  </a:cubicBezTo>
                  <a:cubicBezTo>
                    <a:pt x="101" y="100"/>
                    <a:pt x="101" y="100"/>
                    <a:pt x="99" y="98"/>
                  </a:cubicBezTo>
                  <a:cubicBezTo>
                    <a:pt x="97" y="97"/>
                    <a:pt x="95" y="96"/>
                    <a:pt x="94" y="94"/>
                  </a:cubicBezTo>
                  <a:cubicBezTo>
                    <a:pt x="95" y="95"/>
                    <a:pt x="96" y="95"/>
                    <a:pt x="97" y="95"/>
                  </a:cubicBezTo>
                  <a:cubicBezTo>
                    <a:pt x="96" y="94"/>
                    <a:pt x="96" y="93"/>
                    <a:pt x="95" y="93"/>
                  </a:cubicBezTo>
                  <a:cubicBezTo>
                    <a:pt x="94" y="93"/>
                    <a:pt x="94" y="92"/>
                    <a:pt x="93" y="92"/>
                  </a:cubicBezTo>
                  <a:cubicBezTo>
                    <a:pt x="91" y="92"/>
                    <a:pt x="91" y="92"/>
                    <a:pt x="91" y="90"/>
                  </a:cubicBezTo>
                  <a:cubicBezTo>
                    <a:pt x="92" y="89"/>
                    <a:pt x="91" y="88"/>
                    <a:pt x="91" y="87"/>
                  </a:cubicBezTo>
                  <a:cubicBezTo>
                    <a:pt x="91" y="88"/>
                    <a:pt x="91" y="89"/>
                    <a:pt x="91" y="90"/>
                  </a:cubicBezTo>
                  <a:cubicBezTo>
                    <a:pt x="89" y="89"/>
                    <a:pt x="89" y="88"/>
                    <a:pt x="88" y="87"/>
                  </a:cubicBezTo>
                  <a:cubicBezTo>
                    <a:pt x="89" y="87"/>
                    <a:pt x="89" y="87"/>
                    <a:pt x="90" y="87"/>
                  </a:cubicBezTo>
                  <a:cubicBezTo>
                    <a:pt x="89" y="86"/>
                    <a:pt x="88" y="85"/>
                    <a:pt x="88" y="84"/>
                  </a:cubicBezTo>
                  <a:cubicBezTo>
                    <a:pt x="88" y="85"/>
                    <a:pt x="88" y="85"/>
                    <a:pt x="88" y="86"/>
                  </a:cubicBezTo>
                  <a:cubicBezTo>
                    <a:pt x="86" y="85"/>
                    <a:pt x="86" y="84"/>
                    <a:pt x="84" y="84"/>
                  </a:cubicBezTo>
                  <a:cubicBezTo>
                    <a:pt x="85" y="84"/>
                    <a:pt x="85" y="83"/>
                    <a:pt x="85" y="83"/>
                  </a:cubicBezTo>
                  <a:cubicBezTo>
                    <a:pt x="84" y="83"/>
                    <a:pt x="84" y="83"/>
                    <a:pt x="83" y="82"/>
                  </a:cubicBezTo>
                  <a:cubicBezTo>
                    <a:pt x="83" y="82"/>
                    <a:pt x="83" y="82"/>
                    <a:pt x="82" y="83"/>
                  </a:cubicBezTo>
                  <a:cubicBezTo>
                    <a:pt x="82" y="82"/>
                    <a:pt x="82" y="81"/>
                    <a:pt x="82" y="80"/>
                  </a:cubicBezTo>
                  <a:cubicBezTo>
                    <a:pt x="82" y="81"/>
                    <a:pt x="81" y="82"/>
                    <a:pt x="81" y="83"/>
                  </a:cubicBezTo>
                  <a:cubicBezTo>
                    <a:pt x="81" y="82"/>
                    <a:pt x="79" y="81"/>
                    <a:pt x="77" y="80"/>
                  </a:cubicBezTo>
                  <a:cubicBezTo>
                    <a:pt x="80" y="81"/>
                    <a:pt x="77" y="79"/>
                    <a:pt x="77" y="79"/>
                  </a:cubicBezTo>
                  <a:cubicBezTo>
                    <a:pt x="77" y="76"/>
                    <a:pt x="77" y="76"/>
                    <a:pt x="78" y="74"/>
                  </a:cubicBezTo>
                  <a:cubicBezTo>
                    <a:pt x="78" y="74"/>
                    <a:pt x="79" y="75"/>
                    <a:pt x="79" y="75"/>
                  </a:cubicBezTo>
                  <a:cubicBezTo>
                    <a:pt x="79" y="74"/>
                    <a:pt x="80" y="74"/>
                    <a:pt x="81" y="74"/>
                  </a:cubicBezTo>
                  <a:cubicBezTo>
                    <a:pt x="81" y="73"/>
                    <a:pt x="80" y="72"/>
                    <a:pt x="78" y="73"/>
                  </a:cubicBezTo>
                  <a:cubicBezTo>
                    <a:pt x="79" y="70"/>
                    <a:pt x="78" y="69"/>
                    <a:pt x="76" y="67"/>
                  </a:cubicBezTo>
                  <a:cubicBezTo>
                    <a:pt x="77" y="69"/>
                    <a:pt x="75" y="70"/>
                    <a:pt x="74" y="68"/>
                  </a:cubicBezTo>
                  <a:cubicBezTo>
                    <a:pt x="73" y="67"/>
                    <a:pt x="71" y="65"/>
                    <a:pt x="72" y="63"/>
                  </a:cubicBezTo>
                  <a:cubicBezTo>
                    <a:pt x="70" y="65"/>
                    <a:pt x="71" y="65"/>
                    <a:pt x="69" y="64"/>
                  </a:cubicBezTo>
                  <a:cubicBezTo>
                    <a:pt x="68" y="63"/>
                    <a:pt x="66" y="62"/>
                    <a:pt x="67" y="61"/>
                  </a:cubicBezTo>
                  <a:cubicBezTo>
                    <a:pt x="67" y="61"/>
                    <a:pt x="66" y="61"/>
                    <a:pt x="66" y="61"/>
                  </a:cubicBezTo>
                  <a:cubicBezTo>
                    <a:pt x="66" y="59"/>
                    <a:pt x="65" y="59"/>
                    <a:pt x="65" y="58"/>
                  </a:cubicBezTo>
                  <a:cubicBezTo>
                    <a:pt x="65" y="57"/>
                    <a:pt x="66" y="57"/>
                    <a:pt x="66" y="55"/>
                  </a:cubicBezTo>
                  <a:cubicBezTo>
                    <a:pt x="65" y="55"/>
                    <a:pt x="64" y="55"/>
                    <a:pt x="64" y="55"/>
                  </a:cubicBezTo>
                  <a:cubicBezTo>
                    <a:pt x="64" y="55"/>
                    <a:pt x="64" y="54"/>
                    <a:pt x="64" y="54"/>
                  </a:cubicBezTo>
                  <a:cubicBezTo>
                    <a:pt x="63" y="54"/>
                    <a:pt x="63" y="55"/>
                    <a:pt x="62" y="55"/>
                  </a:cubicBezTo>
                  <a:cubicBezTo>
                    <a:pt x="62" y="54"/>
                    <a:pt x="60" y="54"/>
                    <a:pt x="59" y="52"/>
                  </a:cubicBezTo>
                  <a:cubicBezTo>
                    <a:pt x="58" y="51"/>
                    <a:pt x="55" y="50"/>
                    <a:pt x="58" y="49"/>
                  </a:cubicBezTo>
                  <a:cubicBezTo>
                    <a:pt x="56" y="49"/>
                    <a:pt x="55" y="50"/>
                    <a:pt x="54" y="48"/>
                  </a:cubicBezTo>
                  <a:cubicBezTo>
                    <a:pt x="53" y="47"/>
                    <a:pt x="52" y="46"/>
                    <a:pt x="53" y="45"/>
                  </a:cubicBezTo>
                  <a:cubicBezTo>
                    <a:pt x="49" y="44"/>
                    <a:pt x="52" y="39"/>
                    <a:pt x="49" y="38"/>
                  </a:cubicBezTo>
                  <a:cubicBezTo>
                    <a:pt x="49" y="40"/>
                    <a:pt x="49" y="40"/>
                    <a:pt x="50" y="42"/>
                  </a:cubicBezTo>
                  <a:cubicBezTo>
                    <a:pt x="50" y="43"/>
                    <a:pt x="50" y="44"/>
                    <a:pt x="49" y="45"/>
                  </a:cubicBezTo>
                  <a:cubicBezTo>
                    <a:pt x="45" y="46"/>
                    <a:pt x="46" y="40"/>
                    <a:pt x="48" y="39"/>
                  </a:cubicBezTo>
                  <a:cubicBezTo>
                    <a:pt x="47" y="38"/>
                    <a:pt x="48" y="37"/>
                    <a:pt x="47" y="35"/>
                  </a:cubicBezTo>
                  <a:cubicBezTo>
                    <a:pt x="47" y="34"/>
                    <a:pt x="45" y="33"/>
                    <a:pt x="45" y="32"/>
                  </a:cubicBezTo>
                  <a:cubicBezTo>
                    <a:pt x="45" y="32"/>
                    <a:pt x="44" y="32"/>
                    <a:pt x="44" y="32"/>
                  </a:cubicBezTo>
                  <a:cubicBezTo>
                    <a:pt x="44" y="31"/>
                    <a:pt x="44" y="29"/>
                    <a:pt x="44" y="28"/>
                  </a:cubicBezTo>
                  <a:cubicBezTo>
                    <a:pt x="44" y="28"/>
                    <a:pt x="43" y="28"/>
                    <a:pt x="43" y="27"/>
                  </a:cubicBezTo>
                  <a:cubicBezTo>
                    <a:pt x="43" y="27"/>
                    <a:pt x="43" y="26"/>
                    <a:pt x="42" y="26"/>
                  </a:cubicBezTo>
                  <a:cubicBezTo>
                    <a:pt x="41" y="24"/>
                    <a:pt x="40" y="24"/>
                    <a:pt x="40" y="21"/>
                  </a:cubicBezTo>
                  <a:cubicBezTo>
                    <a:pt x="40" y="20"/>
                    <a:pt x="40" y="18"/>
                    <a:pt x="42" y="18"/>
                  </a:cubicBezTo>
                  <a:cubicBezTo>
                    <a:pt x="40" y="16"/>
                    <a:pt x="37" y="18"/>
                    <a:pt x="36" y="16"/>
                  </a:cubicBezTo>
                  <a:cubicBezTo>
                    <a:pt x="36" y="16"/>
                    <a:pt x="36" y="14"/>
                    <a:pt x="35" y="14"/>
                  </a:cubicBezTo>
                  <a:cubicBezTo>
                    <a:pt x="34" y="13"/>
                    <a:pt x="33" y="12"/>
                    <a:pt x="32" y="12"/>
                  </a:cubicBezTo>
                  <a:cubicBezTo>
                    <a:pt x="33" y="12"/>
                    <a:pt x="32" y="13"/>
                    <a:pt x="32" y="13"/>
                  </a:cubicBezTo>
                  <a:cubicBezTo>
                    <a:pt x="31" y="13"/>
                    <a:pt x="31" y="14"/>
                    <a:pt x="30" y="15"/>
                  </a:cubicBezTo>
                  <a:cubicBezTo>
                    <a:pt x="29" y="13"/>
                    <a:pt x="27" y="12"/>
                    <a:pt x="26" y="11"/>
                  </a:cubicBezTo>
                  <a:cubicBezTo>
                    <a:pt x="24" y="10"/>
                    <a:pt x="23" y="9"/>
                    <a:pt x="22" y="7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4" y="12"/>
                    <a:pt x="25" y="12"/>
                    <a:pt x="23" y="13"/>
                  </a:cubicBezTo>
                  <a:cubicBezTo>
                    <a:pt x="23" y="14"/>
                    <a:pt x="23" y="16"/>
                    <a:pt x="23" y="16"/>
                  </a:cubicBezTo>
                  <a:cubicBezTo>
                    <a:pt x="23" y="18"/>
                    <a:pt x="22" y="19"/>
                    <a:pt x="24" y="20"/>
                  </a:cubicBezTo>
                  <a:cubicBezTo>
                    <a:pt x="25" y="20"/>
                    <a:pt x="24" y="23"/>
                    <a:pt x="24" y="23"/>
                  </a:cubicBezTo>
                  <a:cubicBezTo>
                    <a:pt x="24" y="24"/>
                    <a:pt x="25" y="25"/>
                    <a:pt x="25" y="26"/>
                  </a:cubicBezTo>
                  <a:cubicBezTo>
                    <a:pt x="26" y="27"/>
                    <a:pt x="25" y="33"/>
                    <a:pt x="28" y="32"/>
                  </a:cubicBezTo>
                  <a:cubicBezTo>
                    <a:pt x="27" y="33"/>
                    <a:pt x="28" y="34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ubicBezTo>
                    <a:pt x="31" y="34"/>
                    <a:pt x="33" y="36"/>
                    <a:pt x="34" y="38"/>
                  </a:cubicBezTo>
                  <a:cubicBezTo>
                    <a:pt x="35" y="40"/>
                    <a:pt x="36" y="42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8" y="43"/>
                    <a:pt x="38" y="44"/>
                    <a:pt x="38" y="45"/>
                  </a:cubicBezTo>
                  <a:cubicBezTo>
                    <a:pt x="41" y="44"/>
                    <a:pt x="40" y="50"/>
                    <a:pt x="43" y="48"/>
                  </a:cubicBezTo>
                  <a:cubicBezTo>
                    <a:pt x="42" y="50"/>
                    <a:pt x="44" y="51"/>
                    <a:pt x="44" y="52"/>
                  </a:cubicBezTo>
                  <a:cubicBezTo>
                    <a:pt x="44" y="55"/>
                    <a:pt x="44" y="55"/>
                    <a:pt x="46" y="57"/>
                  </a:cubicBezTo>
                  <a:cubicBezTo>
                    <a:pt x="47" y="59"/>
                    <a:pt x="48" y="58"/>
                    <a:pt x="49" y="60"/>
                  </a:cubicBezTo>
                  <a:cubicBezTo>
                    <a:pt x="50" y="63"/>
                    <a:pt x="49" y="63"/>
                    <a:pt x="52" y="63"/>
                  </a:cubicBezTo>
                  <a:cubicBezTo>
                    <a:pt x="50" y="64"/>
                    <a:pt x="51" y="64"/>
                    <a:pt x="52" y="65"/>
                  </a:cubicBezTo>
                  <a:cubicBezTo>
                    <a:pt x="52" y="66"/>
                    <a:pt x="52" y="69"/>
                    <a:pt x="52" y="69"/>
                  </a:cubicBezTo>
                  <a:cubicBezTo>
                    <a:pt x="56" y="71"/>
                    <a:pt x="53" y="68"/>
                    <a:pt x="53" y="66"/>
                  </a:cubicBezTo>
                  <a:cubicBezTo>
                    <a:pt x="54" y="67"/>
                    <a:pt x="55" y="67"/>
                    <a:pt x="55" y="68"/>
                  </a:cubicBezTo>
                  <a:cubicBezTo>
                    <a:pt x="56" y="69"/>
                    <a:pt x="56" y="70"/>
                    <a:pt x="56" y="71"/>
                  </a:cubicBezTo>
                  <a:cubicBezTo>
                    <a:pt x="57" y="71"/>
                    <a:pt x="57" y="72"/>
                    <a:pt x="57" y="72"/>
                  </a:cubicBezTo>
                  <a:cubicBezTo>
                    <a:pt x="57" y="73"/>
                    <a:pt x="58" y="72"/>
                    <a:pt x="58" y="73"/>
                  </a:cubicBezTo>
                  <a:cubicBezTo>
                    <a:pt x="58" y="74"/>
                    <a:pt x="57" y="75"/>
                    <a:pt x="59" y="75"/>
                  </a:cubicBezTo>
                  <a:cubicBezTo>
                    <a:pt x="57" y="77"/>
                    <a:pt x="59" y="79"/>
                    <a:pt x="60" y="82"/>
                  </a:cubicBezTo>
                  <a:cubicBezTo>
                    <a:pt x="60" y="82"/>
                    <a:pt x="61" y="82"/>
                    <a:pt x="61" y="82"/>
                  </a:cubicBezTo>
                  <a:cubicBezTo>
                    <a:pt x="62" y="82"/>
                    <a:pt x="61" y="83"/>
                    <a:pt x="61" y="83"/>
                  </a:cubicBezTo>
                  <a:cubicBezTo>
                    <a:pt x="62" y="84"/>
                    <a:pt x="63" y="86"/>
                    <a:pt x="63" y="87"/>
                  </a:cubicBezTo>
                  <a:cubicBezTo>
                    <a:pt x="65" y="90"/>
                    <a:pt x="65" y="91"/>
                    <a:pt x="65" y="94"/>
                  </a:cubicBezTo>
                  <a:cubicBezTo>
                    <a:pt x="65" y="97"/>
                    <a:pt x="66" y="98"/>
                    <a:pt x="69" y="97"/>
                  </a:cubicBezTo>
                  <a:cubicBezTo>
                    <a:pt x="69" y="97"/>
                    <a:pt x="68" y="96"/>
                    <a:pt x="68" y="95"/>
                  </a:cubicBezTo>
                  <a:cubicBezTo>
                    <a:pt x="71" y="94"/>
                    <a:pt x="71" y="99"/>
                    <a:pt x="74" y="99"/>
                  </a:cubicBezTo>
                  <a:cubicBezTo>
                    <a:pt x="73" y="99"/>
                    <a:pt x="73" y="100"/>
                    <a:pt x="73" y="100"/>
                  </a:cubicBezTo>
                  <a:cubicBezTo>
                    <a:pt x="75" y="100"/>
                    <a:pt x="74" y="102"/>
                    <a:pt x="75" y="103"/>
                  </a:cubicBezTo>
                  <a:cubicBezTo>
                    <a:pt x="76" y="104"/>
                    <a:pt x="79" y="107"/>
                    <a:pt x="77" y="108"/>
                  </a:cubicBezTo>
                  <a:cubicBezTo>
                    <a:pt x="76" y="109"/>
                    <a:pt x="76" y="109"/>
                    <a:pt x="75" y="109"/>
                  </a:cubicBezTo>
                  <a:cubicBezTo>
                    <a:pt x="74" y="110"/>
                    <a:pt x="74" y="112"/>
                    <a:pt x="73" y="112"/>
                  </a:cubicBezTo>
                  <a:cubicBezTo>
                    <a:pt x="71" y="113"/>
                    <a:pt x="70" y="109"/>
                    <a:pt x="70" y="108"/>
                  </a:cubicBezTo>
                  <a:cubicBezTo>
                    <a:pt x="69" y="107"/>
                    <a:pt x="69" y="104"/>
                    <a:pt x="67" y="104"/>
                  </a:cubicBezTo>
                  <a:cubicBezTo>
                    <a:pt x="66" y="103"/>
                    <a:pt x="64" y="102"/>
                    <a:pt x="63" y="100"/>
                  </a:cubicBezTo>
                  <a:cubicBezTo>
                    <a:pt x="61" y="99"/>
                    <a:pt x="60" y="97"/>
                    <a:pt x="59" y="96"/>
                  </a:cubicBezTo>
                  <a:cubicBezTo>
                    <a:pt x="57" y="95"/>
                    <a:pt x="56" y="94"/>
                    <a:pt x="55" y="93"/>
                  </a:cubicBezTo>
                  <a:cubicBezTo>
                    <a:pt x="54" y="93"/>
                    <a:pt x="54" y="93"/>
                    <a:pt x="53" y="93"/>
                  </a:cubicBezTo>
                  <a:cubicBezTo>
                    <a:pt x="54" y="92"/>
                    <a:pt x="53" y="91"/>
                    <a:pt x="52" y="90"/>
                  </a:cubicBezTo>
                  <a:cubicBezTo>
                    <a:pt x="52" y="90"/>
                    <a:pt x="51" y="90"/>
                    <a:pt x="51" y="91"/>
                  </a:cubicBezTo>
                  <a:cubicBezTo>
                    <a:pt x="51" y="90"/>
                    <a:pt x="51" y="88"/>
                    <a:pt x="50" y="88"/>
                  </a:cubicBezTo>
                  <a:cubicBezTo>
                    <a:pt x="52" y="86"/>
                    <a:pt x="51" y="82"/>
                    <a:pt x="51" y="80"/>
                  </a:cubicBezTo>
                  <a:cubicBezTo>
                    <a:pt x="51" y="79"/>
                    <a:pt x="50" y="77"/>
                    <a:pt x="49" y="76"/>
                  </a:cubicBezTo>
                  <a:cubicBezTo>
                    <a:pt x="48" y="75"/>
                    <a:pt x="47" y="75"/>
                    <a:pt x="48" y="72"/>
                  </a:cubicBezTo>
                  <a:cubicBezTo>
                    <a:pt x="45" y="72"/>
                    <a:pt x="44" y="72"/>
                    <a:pt x="42" y="70"/>
                  </a:cubicBezTo>
                  <a:cubicBezTo>
                    <a:pt x="40" y="69"/>
                    <a:pt x="40" y="68"/>
                    <a:pt x="41" y="66"/>
                  </a:cubicBezTo>
                  <a:cubicBezTo>
                    <a:pt x="40" y="66"/>
                    <a:pt x="40" y="66"/>
                    <a:pt x="39" y="65"/>
                  </a:cubicBezTo>
                  <a:cubicBezTo>
                    <a:pt x="39" y="66"/>
                    <a:pt x="39" y="67"/>
                    <a:pt x="39" y="68"/>
                  </a:cubicBezTo>
                  <a:cubicBezTo>
                    <a:pt x="38" y="67"/>
                    <a:pt x="37" y="68"/>
                    <a:pt x="36" y="69"/>
                  </a:cubicBezTo>
                  <a:cubicBezTo>
                    <a:pt x="35" y="67"/>
                    <a:pt x="33" y="63"/>
                    <a:pt x="31" y="66"/>
                  </a:cubicBezTo>
                  <a:cubicBezTo>
                    <a:pt x="30" y="64"/>
                    <a:pt x="30" y="63"/>
                    <a:pt x="28" y="63"/>
                  </a:cubicBezTo>
                  <a:cubicBezTo>
                    <a:pt x="26" y="63"/>
                    <a:pt x="27" y="61"/>
                    <a:pt x="27" y="60"/>
                  </a:cubicBezTo>
                  <a:cubicBezTo>
                    <a:pt x="25" y="59"/>
                    <a:pt x="24" y="60"/>
                    <a:pt x="24" y="58"/>
                  </a:cubicBezTo>
                  <a:cubicBezTo>
                    <a:pt x="23" y="56"/>
                    <a:pt x="22" y="57"/>
                    <a:pt x="21" y="55"/>
                  </a:cubicBezTo>
                  <a:cubicBezTo>
                    <a:pt x="22" y="55"/>
                    <a:pt x="23" y="55"/>
                    <a:pt x="24" y="56"/>
                  </a:cubicBezTo>
                  <a:cubicBezTo>
                    <a:pt x="26" y="56"/>
                    <a:pt x="27" y="57"/>
                    <a:pt x="28" y="55"/>
                  </a:cubicBezTo>
                  <a:cubicBezTo>
                    <a:pt x="29" y="57"/>
                    <a:pt x="30" y="57"/>
                    <a:pt x="33" y="57"/>
                  </a:cubicBezTo>
                  <a:cubicBezTo>
                    <a:pt x="31" y="57"/>
                    <a:pt x="28" y="56"/>
                    <a:pt x="29" y="54"/>
                  </a:cubicBezTo>
                  <a:cubicBezTo>
                    <a:pt x="29" y="53"/>
                    <a:pt x="30" y="53"/>
                    <a:pt x="30" y="52"/>
                  </a:cubicBezTo>
                  <a:cubicBezTo>
                    <a:pt x="30" y="51"/>
                    <a:pt x="31" y="50"/>
                    <a:pt x="31" y="49"/>
                  </a:cubicBezTo>
                  <a:cubicBezTo>
                    <a:pt x="32" y="47"/>
                    <a:pt x="30" y="46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6" y="43"/>
                    <a:pt x="26" y="43"/>
                    <a:pt x="25" y="42"/>
                  </a:cubicBezTo>
                  <a:cubicBezTo>
                    <a:pt x="24" y="41"/>
                    <a:pt x="23" y="39"/>
                    <a:pt x="21" y="38"/>
                  </a:cubicBezTo>
                  <a:cubicBezTo>
                    <a:pt x="20" y="37"/>
                    <a:pt x="17" y="37"/>
                    <a:pt x="16" y="36"/>
                  </a:cubicBezTo>
                  <a:cubicBezTo>
                    <a:pt x="16" y="35"/>
                    <a:pt x="14" y="31"/>
                    <a:pt x="14" y="31"/>
                  </a:cubicBezTo>
                  <a:cubicBezTo>
                    <a:pt x="14" y="30"/>
                    <a:pt x="14" y="26"/>
                    <a:pt x="12" y="27"/>
                  </a:cubicBezTo>
                  <a:cubicBezTo>
                    <a:pt x="12" y="26"/>
                    <a:pt x="12" y="23"/>
                    <a:pt x="12" y="22"/>
                  </a:cubicBezTo>
                  <a:cubicBezTo>
                    <a:pt x="11" y="21"/>
                    <a:pt x="9" y="21"/>
                    <a:pt x="8" y="20"/>
                  </a:cubicBezTo>
                  <a:cubicBezTo>
                    <a:pt x="8" y="20"/>
                    <a:pt x="9" y="19"/>
                    <a:pt x="8" y="19"/>
                  </a:cubicBezTo>
                  <a:cubicBezTo>
                    <a:pt x="8" y="18"/>
                    <a:pt x="8" y="17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6" y="14"/>
                    <a:pt x="5" y="14"/>
                    <a:pt x="4" y="13"/>
                  </a:cubicBezTo>
                  <a:cubicBezTo>
                    <a:pt x="5" y="13"/>
                    <a:pt x="5" y="12"/>
                    <a:pt x="6" y="12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5" y="11"/>
                    <a:pt x="5" y="10"/>
                    <a:pt x="6" y="10"/>
                  </a:cubicBezTo>
                  <a:cubicBezTo>
                    <a:pt x="5" y="9"/>
                    <a:pt x="4" y="9"/>
                    <a:pt x="3" y="7"/>
                  </a:cubicBezTo>
                  <a:cubicBezTo>
                    <a:pt x="3" y="7"/>
                    <a:pt x="3" y="6"/>
                    <a:pt x="2" y="5"/>
                  </a:cubicBezTo>
                  <a:cubicBezTo>
                    <a:pt x="2" y="5"/>
                    <a:pt x="1" y="6"/>
                    <a:pt x="1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8" y="1"/>
                    <a:pt x="16" y="0"/>
                    <a:pt x="24" y="0"/>
                  </a:cubicBezTo>
                  <a:cubicBezTo>
                    <a:pt x="24" y="1"/>
                    <a:pt x="23" y="1"/>
                    <a:pt x="23" y="2"/>
                  </a:cubicBezTo>
                  <a:cubicBezTo>
                    <a:pt x="32" y="6"/>
                    <a:pt x="41" y="9"/>
                    <a:pt x="51" y="12"/>
                  </a:cubicBezTo>
                  <a:cubicBezTo>
                    <a:pt x="54" y="13"/>
                    <a:pt x="58" y="15"/>
                    <a:pt x="61" y="16"/>
                  </a:cubicBezTo>
                  <a:cubicBezTo>
                    <a:pt x="62" y="16"/>
                    <a:pt x="63" y="16"/>
                    <a:pt x="64" y="16"/>
                  </a:cubicBezTo>
                  <a:cubicBezTo>
                    <a:pt x="67" y="16"/>
                    <a:pt x="70" y="16"/>
                    <a:pt x="73" y="16"/>
                  </a:cubicBezTo>
                  <a:cubicBezTo>
                    <a:pt x="78" y="16"/>
                    <a:pt x="83" y="16"/>
                    <a:pt x="88" y="16"/>
                  </a:cubicBezTo>
                  <a:cubicBezTo>
                    <a:pt x="89" y="16"/>
                    <a:pt x="89" y="12"/>
                    <a:pt x="89" y="11"/>
                  </a:cubicBezTo>
                  <a:cubicBezTo>
                    <a:pt x="89" y="10"/>
                    <a:pt x="93" y="10"/>
                    <a:pt x="94" y="10"/>
                  </a:cubicBezTo>
                  <a:cubicBezTo>
                    <a:pt x="99" y="10"/>
                    <a:pt x="104" y="9"/>
                    <a:pt x="108" y="12"/>
                  </a:cubicBezTo>
                  <a:cubicBezTo>
                    <a:pt x="109" y="12"/>
                    <a:pt x="109" y="13"/>
                    <a:pt x="109" y="14"/>
                  </a:cubicBezTo>
                  <a:cubicBezTo>
                    <a:pt x="110" y="15"/>
                    <a:pt x="110" y="15"/>
                    <a:pt x="111" y="15"/>
                  </a:cubicBezTo>
                  <a:cubicBezTo>
                    <a:pt x="114" y="16"/>
                    <a:pt x="115" y="18"/>
                    <a:pt x="117" y="20"/>
                  </a:cubicBezTo>
                  <a:cubicBezTo>
                    <a:pt x="118" y="21"/>
                    <a:pt x="118" y="22"/>
                    <a:pt x="120" y="22"/>
                  </a:cubicBezTo>
                  <a:cubicBezTo>
                    <a:pt x="121" y="23"/>
                    <a:pt x="123" y="25"/>
                    <a:pt x="124" y="26"/>
                  </a:cubicBezTo>
                  <a:cubicBezTo>
                    <a:pt x="125" y="28"/>
                    <a:pt x="125" y="29"/>
                    <a:pt x="125" y="31"/>
                  </a:cubicBezTo>
                  <a:cubicBezTo>
                    <a:pt x="125" y="32"/>
                    <a:pt x="126" y="34"/>
                    <a:pt x="127" y="36"/>
                  </a:cubicBezTo>
                  <a:cubicBezTo>
                    <a:pt x="128" y="37"/>
                    <a:pt x="131" y="38"/>
                    <a:pt x="132" y="38"/>
                  </a:cubicBezTo>
                  <a:cubicBezTo>
                    <a:pt x="133" y="39"/>
                    <a:pt x="135" y="41"/>
                    <a:pt x="136" y="41"/>
                  </a:cubicBezTo>
                  <a:cubicBezTo>
                    <a:pt x="137" y="41"/>
                    <a:pt x="137" y="41"/>
                    <a:pt x="138" y="42"/>
                  </a:cubicBezTo>
                  <a:cubicBezTo>
                    <a:pt x="138" y="43"/>
                    <a:pt x="139" y="42"/>
                    <a:pt x="140" y="42"/>
                  </a:cubicBezTo>
                  <a:cubicBezTo>
                    <a:pt x="142" y="42"/>
                    <a:pt x="141" y="39"/>
                    <a:pt x="144" y="40"/>
                  </a:cubicBezTo>
                  <a:cubicBezTo>
                    <a:pt x="143" y="39"/>
                    <a:pt x="142" y="38"/>
                    <a:pt x="142" y="38"/>
                  </a:cubicBezTo>
                  <a:cubicBezTo>
                    <a:pt x="142" y="38"/>
                    <a:pt x="143" y="38"/>
                    <a:pt x="144" y="38"/>
                  </a:cubicBezTo>
                  <a:cubicBezTo>
                    <a:pt x="143" y="36"/>
                    <a:pt x="143" y="35"/>
                    <a:pt x="145" y="34"/>
                  </a:cubicBezTo>
                  <a:cubicBezTo>
                    <a:pt x="146" y="33"/>
                    <a:pt x="149" y="34"/>
                    <a:pt x="148" y="32"/>
                  </a:cubicBezTo>
                  <a:cubicBezTo>
                    <a:pt x="150" y="32"/>
                    <a:pt x="152" y="33"/>
                    <a:pt x="154" y="33"/>
                  </a:cubicBezTo>
                  <a:cubicBezTo>
                    <a:pt x="155" y="33"/>
                    <a:pt x="160" y="33"/>
                    <a:pt x="158" y="36"/>
                  </a:cubicBezTo>
                  <a:cubicBezTo>
                    <a:pt x="159" y="36"/>
                    <a:pt x="159" y="36"/>
                    <a:pt x="160" y="36"/>
                  </a:cubicBezTo>
                  <a:cubicBezTo>
                    <a:pt x="159" y="36"/>
                    <a:pt x="159" y="37"/>
                    <a:pt x="159" y="37"/>
                  </a:cubicBezTo>
                  <a:cubicBezTo>
                    <a:pt x="161" y="37"/>
                    <a:pt x="165" y="40"/>
                    <a:pt x="164" y="41"/>
                  </a:cubicBezTo>
                  <a:cubicBezTo>
                    <a:pt x="164" y="41"/>
                    <a:pt x="165" y="41"/>
                    <a:pt x="166" y="41"/>
                  </a:cubicBezTo>
                  <a:cubicBezTo>
                    <a:pt x="165" y="44"/>
                    <a:pt x="165" y="44"/>
                    <a:pt x="167" y="46"/>
                  </a:cubicBezTo>
                  <a:cubicBezTo>
                    <a:pt x="169" y="47"/>
                    <a:pt x="167" y="49"/>
                    <a:pt x="168" y="50"/>
                  </a:cubicBezTo>
                  <a:cubicBezTo>
                    <a:pt x="169" y="51"/>
                    <a:pt x="171" y="52"/>
                    <a:pt x="171" y="54"/>
                  </a:cubicBezTo>
                  <a:cubicBezTo>
                    <a:pt x="170" y="55"/>
                    <a:pt x="174" y="57"/>
                    <a:pt x="175" y="57"/>
                  </a:cubicBezTo>
                  <a:cubicBezTo>
                    <a:pt x="175" y="57"/>
                    <a:pt x="175" y="58"/>
                    <a:pt x="175" y="58"/>
                  </a:cubicBezTo>
                  <a:cubicBezTo>
                    <a:pt x="177" y="58"/>
                    <a:pt x="177" y="58"/>
                    <a:pt x="177" y="60"/>
                  </a:cubicBezTo>
                  <a:cubicBezTo>
                    <a:pt x="177" y="62"/>
                    <a:pt x="176" y="65"/>
                    <a:pt x="178" y="65"/>
                  </a:cubicBezTo>
                  <a:cubicBezTo>
                    <a:pt x="177" y="66"/>
                    <a:pt x="179" y="67"/>
                    <a:pt x="179" y="69"/>
                  </a:cubicBezTo>
                  <a:cubicBezTo>
                    <a:pt x="178" y="70"/>
                    <a:pt x="180" y="72"/>
                    <a:pt x="181" y="73"/>
                  </a:cubicBezTo>
                  <a:cubicBezTo>
                    <a:pt x="182" y="73"/>
                    <a:pt x="183" y="72"/>
                    <a:pt x="183" y="72"/>
                  </a:cubicBezTo>
                  <a:cubicBezTo>
                    <a:pt x="184" y="73"/>
                    <a:pt x="185" y="73"/>
                    <a:pt x="186" y="74"/>
                  </a:cubicBezTo>
                  <a:cubicBezTo>
                    <a:pt x="188" y="75"/>
                    <a:pt x="188" y="75"/>
                    <a:pt x="191" y="75"/>
                  </a:cubicBezTo>
                  <a:cubicBezTo>
                    <a:pt x="191" y="75"/>
                    <a:pt x="191" y="76"/>
                    <a:pt x="191" y="76"/>
                  </a:cubicBezTo>
                  <a:cubicBezTo>
                    <a:pt x="191" y="76"/>
                    <a:pt x="192" y="75"/>
                    <a:pt x="193" y="75"/>
                  </a:cubicBezTo>
                  <a:cubicBezTo>
                    <a:pt x="193" y="76"/>
                    <a:pt x="193" y="76"/>
                    <a:pt x="194" y="76"/>
                  </a:cubicBezTo>
                  <a:cubicBezTo>
                    <a:pt x="194" y="77"/>
                    <a:pt x="195" y="76"/>
                    <a:pt x="195" y="76"/>
                  </a:cubicBezTo>
                  <a:cubicBezTo>
                    <a:pt x="197" y="79"/>
                    <a:pt x="198" y="78"/>
                    <a:pt x="200" y="76"/>
                  </a:cubicBezTo>
                  <a:close/>
                  <a:moveTo>
                    <a:pt x="18" y="50"/>
                  </a:moveTo>
                  <a:cubicBezTo>
                    <a:pt x="19" y="51"/>
                    <a:pt x="19" y="52"/>
                    <a:pt x="18" y="53"/>
                  </a:cubicBezTo>
                  <a:cubicBezTo>
                    <a:pt x="20" y="53"/>
                    <a:pt x="21" y="50"/>
                    <a:pt x="18" y="50"/>
                  </a:cubicBezTo>
                  <a:close/>
                  <a:moveTo>
                    <a:pt x="36" y="36"/>
                  </a:moveTo>
                  <a:cubicBezTo>
                    <a:pt x="35" y="39"/>
                    <a:pt x="39" y="41"/>
                    <a:pt x="41" y="42"/>
                  </a:cubicBezTo>
                  <a:cubicBezTo>
                    <a:pt x="39" y="41"/>
                    <a:pt x="39" y="40"/>
                    <a:pt x="39" y="38"/>
                  </a:cubicBezTo>
                  <a:cubicBezTo>
                    <a:pt x="38" y="39"/>
                    <a:pt x="37" y="37"/>
                    <a:pt x="36" y="36"/>
                  </a:cubicBezTo>
                  <a:close/>
                  <a:moveTo>
                    <a:pt x="304" y="138"/>
                  </a:moveTo>
                  <a:cubicBezTo>
                    <a:pt x="303" y="138"/>
                    <a:pt x="302" y="138"/>
                    <a:pt x="301" y="138"/>
                  </a:cubicBezTo>
                  <a:cubicBezTo>
                    <a:pt x="301" y="139"/>
                    <a:pt x="300" y="140"/>
                    <a:pt x="300" y="141"/>
                  </a:cubicBezTo>
                  <a:cubicBezTo>
                    <a:pt x="300" y="141"/>
                    <a:pt x="302" y="143"/>
                    <a:pt x="302" y="143"/>
                  </a:cubicBezTo>
                  <a:cubicBezTo>
                    <a:pt x="302" y="142"/>
                    <a:pt x="301" y="141"/>
                    <a:pt x="302" y="140"/>
                  </a:cubicBezTo>
                  <a:cubicBezTo>
                    <a:pt x="302" y="140"/>
                    <a:pt x="303" y="139"/>
                    <a:pt x="304" y="13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Menorca (Spain)">
              <a:extLst>
                <a:ext uri="{FF2B5EF4-FFF2-40B4-BE49-F238E27FC236}">
                  <a16:creationId xmlns:a16="http://schemas.microsoft.com/office/drawing/2014/main" id="{9E20D7CB-16F1-304D-D472-AA78E48ED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680" y="1685502"/>
              <a:ext cx="14219" cy="12188"/>
            </a:xfrm>
            <a:custGeom>
              <a:avLst/>
              <a:gdLst>
                <a:gd name="T0" fmla="*/ 0 w 6"/>
                <a:gd name="T1" fmla="*/ 2 h 5"/>
                <a:gd name="T2" fmla="*/ 3 w 6"/>
                <a:gd name="T3" fmla="*/ 3 h 5"/>
                <a:gd name="T4" fmla="*/ 6 w 6"/>
                <a:gd name="T5" fmla="*/ 3 h 5"/>
                <a:gd name="T6" fmla="*/ 3 w 6"/>
                <a:gd name="T7" fmla="*/ 2 h 5"/>
                <a:gd name="T8" fmla="*/ 4 w 6"/>
                <a:gd name="T9" fmla="*/ 0 h 5"/>
                <a:gd name="T10" fmla="*/ 0 w 6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5" y="3"/>
                    <a:pt x="4" y="5"/>
                    <a:pt x="6" y="3"/>
                  </a:cubicBezTo>
                  <a:cubicBezTo>
                    <a:pt x="4" y="3"/>
                    <a:pt x="5" y="1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Mauritius">
              <a:extLst>
                <a:ext uri="{FF2B5EF4-FFF2-40B4-BE49-F238E27FC236}">
                  <a16:creationId xmlns:a16="http://schemas.microsoft.com/office/drawing/2014/main" id="{6303053C-7686-2C59-1747-78C734ADFE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6635" y="3326836"/>
              <a:ext cx="65003" cy="40627"/>
            </a:xfrm>
            <a:custGeom>
              <a:avLst/>
              <a:gdLst>
                <a:gd name="T0" fmla="*/ 0 w 27"/>
                <a:gd name="T1" fmla="*/ 12 h 17"/>
                <a:gd name="T2" fmla="*/ 2 w 27"/>
                <a:gd name="T3" fmla="*/ 13 h 17"/>
                <a:gd name="T4" fmla="*/ 2 w 27"/>
                <a:gd name="T5" fmla="*/ 11 h 17"/>
                <a:gd name="T6" fmla="*/ 4 w 27"/>
                <a:gd name="T7" fmla="*/ 11 h 17"/>
                <a:gd name="T8" fmla="*/ 5 w 27"/>
                <a:gd name="T9" fmla="*/ 13 h 17"/>
                <a:gd name="T10" fmla="*/ 7 w 27"/>
                <a:gd name="T11" fmla="*/ 16 h 17"/>
                <a:gd name="T12" fmla="*/ 3 w 27"/>
                <a:gd name="T13" fmla="*/ 16 h 17"/>
                <a:gd name="T14" fmla="*/ 0 w 27"/>
                <a:gd name="T15" fmla="*/ 12 h 17"/>
                <a:gd name="T16" fmla="*/ 24 w 27"/>
                <a:gd name="T17" fmla="*/ 1 h 17"/>
                <a:gd name="T18" fmla="*/ 24 w 27"/>
                <a:gd name="T19" fmla="*/ 3 h 17"/>
                <a:gd name="T20" fmla="*/ 22 w 27"/>
                <a:gd name="T21" fmla="*/ 3 h 17"/>
                <a:gd name="T22" fmla="*/ 23 w 27"/>
                <a:gd name="T23" fmla="*/ 6 h 17"/>
                <a:gd name="T24" fmla="*/ 21 w 27"/>
                <a:gd name="T25" fmla="*/ 6 h 17"/>
                <a:gd name="T26" fmla="*/ 24 w 27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7">
                  <a:moveTo>
                    <a:pt x="0" y="12"/>
                  </a:moveTo>
                  <a:cubicBezTo>
                    <a:pt x="1" y="13"/>
                    <a:pt x="1" y="13"/>
                    <a:pt x="2" y="13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6" y="11"/>
                    <a:pt x="4" y="12"/>
                    <a:pt x="5" y="13"/>
                  </a:cubicBezTo>
                  <a:cubicBezTo>
                    <a:pt x="7" y="14"/>
                    <a:pt x="7" y="13"/>
                    <a:pt x="7" y="16"/>
                  </a:cubicBezTo>
                  <a:cubicBezTo>
                    <a:pt x="6" y="17"/>
                    <a:pt x="3" y="16"/>
                    <a:pt x="3" y="16"/>
                  </a:cubicBezTo>
                  <a:cubicBezTo>
                    <a:pt x="1" y="15"/>
                    <a:pt x="1" y="14"/>
                    <a:pt x="0" y="12"/>
                  </a:cubicBezTo>
                  <a:close/>
                  <a:moveTo>
                    <a:pt x="24" y="1"/>
                  </a:moveTo>
                  <a:cubicBezTo>
                    <a:pt x="24" y="1"/>
                    <a:pt x="24" y="2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4"/>
                    <a:pt x="23" y="5"/>
                    <a:pt x="23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7" y="12"/>
                    <a:pt x="27" y="0"/>
                    <a:pt x="24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Mauritania">
              <a:extLst>
                <a:ext uri="{FF2B5EF4-FFF2-40B4-BE49-F238E27FC236}">
                  <a16:creationId xmlns:a16="http://schemas.microsoft.com/office/drawing/2014/main" id="{0565851B-1768-8459-E783-879AB29BD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983" y="2037942"/>
              <a:ext cx="294546" cy="341268"/>
            </a:xfrm>
            <a:custGeom>
              <a:avLst/>
              <a:gdLst>
                <a:gd name="T0" fmla="*/ 7 w 123"/>
                <a:gd name="T1" fmla="*/ 123 h 142"/>
                <a:gd name="T2" fmla="*/ 19 w 123"/>
                <a:gd name="T3" fmla="*/ 122 h 142"/>
                <a:gd name="T4" fmla="*/ 23 w 123"/>
                <a:gd name="T5" fmla="*/ 121 h 142"/>
                <a:gd name="T6" fmla="*/ 29 w 123"/>
                <a:gd name="T7" fmla="*/ 123 h 142"/>
                <a:gd name="T8" fmla="*/ 30 w 123"/>
                <a:gd name="T9" fmla="*/ 125 h 142"/>
                <a:gd name="T10" fmla="*/ 34 w 123"/>
                <a:gd name="T11" fmla="*/ 128 h 142"/>
                <a:gd name="T12" fmla="*/ 38 w 123"/>
                <a:gd name="T13" fmla="*/ 133 h 142"/>
                <a:gd name="T14" fmla="*/ 40 w 123"/>
                <a:gd name="T15" fmla="*/ 135 h 142"/>
                <a:gd name="T16" fmla="*/ 42 w 123"/>
                <a:gd name="T17" fmla="*/ 137 h 142"/>
                <a:gd name="T18" fmla="*/ 46 w 123"/>
                <a:gd name="T19" fmla="*/ 141 h 142"/>
                <a:gd name="T20" fmla="*/ 52 w 123"/>
                <a:gd name="T21" fmla="*/ 139 h 142"/>
                <a:gd name="T22" fmla="*/ 54 w 123"/>
                <a:gd name="T23" fmla="*/ 133 h 142"/>
                <a:gd name="T24" fmla="*/ 62 w 123"/>
                <a:gd name="T25" fmla="*/ 138 h 142"/>
                <a:gd name="T26" fmla="*/ 68 w 123"/>
                <a:gd name="T27" fmla="*/ 136 h 142"/>
                <a:gd name="T28" fmla="*/ 76 w 123"/>
                <a:gd name="T29" fmla="*/ 134 h 142"/>
                <a:gd name="T30" fmla="*/ 78 w 123"/>
                <a:gd name="T31" fmla="*/ 134 h 142"/>
                <a:gd name="T32" fmla="*/ 116 w 123"/>
                <a:gd name="T33" fmla="*/ 134 h 142"/>
                <a:gd name="T34" fmla="*/ 114 w 123"/>
                <a:gd name="T35" fmla="*/ 122 h 142"/>
                <a:gd name="T36" fmla="*/ 104 w 123"/>
                <a:gd name="T37" fmla="*/ 26 h 142"/>
                <a:gd name="T38" fmla="*/ 83 w 123"/>
                <a:gd name="T39" fmla="*/ 0 h 142"/>
                <a:gd name="T40" fmla="*/ 57 w 123"/>
                <a:gd name="T41" fmla="*/ 15 h 142"/>
                <a:gd name="T42" fmla="*/ 51 w 123"/>
                <a:gd name="T43" fmla="*/ 29 h 142"/>
                <a:gd name="T44" fmla="*/ 44 w 123"/>
                <a:gd name="T45" fmla="*/ 46 h 142"/>
                <a:gd name="T46" fmla="*/ 40 w 123"/>
                <a:gd name="T47" fmla="*/ 55 h 142"/>
                <a:gd name="T48" fmla="*/ 20 w 123"/>
                <a:gd name="T49" fmla="*/ 67 h 142"/>
                <a:gd name="T50" fmla="*/ 0 w 123"/>
                <a:gd name="T51" fmla="*/ 68 h 142"/>
                <a:gd name="T52" fmla="*/ 2 w 123"/>
                <a:gd name="T53" fmla="*/ 70 h 142"/>
                <a:gd name="T54" fmla="*/ 5 w 123"/>
                <a:gd name="T55" fmla="*/ 74 h 142"/>
                <a:gd name="T56" fmla="*/ 7 w 123"/>
                <a:gd name="T57" fmla="*/ 84 h 142"/>
                <a:gd name="T58" fmla="*/ 5 w 123"/>
                <a:gd name="T59" fmla="*/ 90 h 142"/>
                <a:gd name="T60" fmla="*/ 7 w 123"/>
                <a:gd name="T61" fmla="*/ 118 h 142"/>
                <a:gd name="T62" fmla="*/ 5 w 123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" h="142">
                  <a:moveTo>
                    <a:pt x="6" y="126"/>
                  </a:moveTo>
                  <a:cubicBezTo>
                    <a:pt x="7" y="125"/>
                    <a:pt x="7" y="124"/>
                    <a:pt x="7" y="123"/>
                  </a:cubicBezTo>
                  <a:cubicBezTo>
                    <a:pt x="9" y="123"/>
                    <a:pt x="15" y="124"/>
                    <a:pt x="16" y="122"/>
                  </a:cubicBezTo>
                  <a:cubicBezTo>
                    <a:pt x="17" y="121"/>
                    <a:pt x="17" y="121"/>
                    <a:pt x="19" y="122"/>
                  </a:cubicBezTo>
                  <a:cubicBezTo>
                    <a:pt x="19" y="123"/>
                    <a:pt x="21" y="120"/>
                    <a:pt x="21" y="120"/>
                  </a:cubicBezTo>
                  <a:cubicBezTo>
                    <a:pt x="22" y="120"/>
                    <a:pt x="22" y="121"/>
                    <a:pt x="23" y="121"/>
                  </a:cubicBezTo>
                  <a:cubicBezTo>
                    <a:pt x="24" y="121"/>
                    <a:pt x="26" y="121"/>
                    <a:pt x="27" y="121"/>
                  </a:cubicBezTo>
                  <a:cubicBezTo>
                    <a:pt x="28" y="122"/>
                    <a:pt x="28" y="123"/>
                    <a:pt x="29" y="123"/>
                  </a:cubicBezTo>
                  <a:cubicBezTo>
                    <a:pt x="30" y="124"/>
                    <a:pt x="31" y="125"/>
                    <a:pt x="32" y="125"/>
                  </a:cubicBezTo>
                  <a:cubicBezTo>
                    <a:pt x="31" y="125"/>
                    <a:pt x="31" y="125"/>
                    <a:pt x="30" y="125"/>
                  </a:cubicBezTo>
                  <a:cubicBezTo>
                    <a:pt x="31" y="126"/>
                    <a:pt x="31" y="127"/>
                    <a:pt x="32" y="127"/>
                  </a:cubicBezTo>
                  <a:cubicBezTo>
                    <a:pt x="34" y="127"/>
                    <a:pt x="34" y="126"/>
                    <a:pt x="34" y="128"/>
                  </a:cubicBezTo>
                  <a:cubicBezTo>
                    <a:pt x="35" y="127"/>
                    <a:pt x="35" y="127"/>
                    <a:pt x="36" y="126"/>
                  </a:cubicBezTo>
                  <a:cubicBezTo>
                    <a:pt x="35" y="128"/>
                    <a:pt x="37" y="132"/>
                    <a:pt x="38" y="133"/>
                  </a:cubicBezTo>
                  <a:cubicBezTo>
                    <a:pt x="39" y="134"/>
                    <a:pt x="40" y="133"/>
                    <a:pt x="40" y="134"/>
                  </a:cubicBezTo>
                  <a:cubicBezTo>
                    <a:pt x="40" y="134"/>
                    <a:pt x="39" y="135"/>
                    <a:pt x="40" y="135"/>
                  </a:cubicBezTo>
                  <a:cubicBezTo>
                    <a:pt x="41" y="135"/>
                    <a:pt x="40" y="136"/>
                    <a:pt x="42" y="136"/>
                  </a:cubicBezTo>
                  <a:cubicBezTo>
                    <a:pt x="42" y="136"/>
                    <a:pt x="42" y="137"/>
                    <a:pt x="42" y="137"/>
                  </a:cubicBezTo>
                  <a:cubicBezTo>
                    <a:pt x="44" y="137"/>
                    <a:pt x="42" y="138"/>
                    <a:pt x="43" y="139"/>
                  </a:cubicBezTo>
                  <a:cubicBezTo>
                    <a:pt x="45" y="139"/>
                    <a:pt x="45" y="140"/>
                    <a:pt x="46" y="141"/>
                  </a:cubicBezTo>
                  <a:cubicBezTo>
                    <a:pt x="47" y="141"/>
                    <a:pt x="47" y="142"/>
                    <a:pt x="48" y="142"/>
                  </a:cubicBezTo>
                  <a:cubicBezTo>
                    <a:pt x="51" y="142"/>
                    <a:pt x="52" y="142"/>
                    <a:pt x="52" y="139"/>
                  </a:cubicBezTo>
                  <a:cubicBezTo>
                    <a:pt x="53" y="137"/>
                    <a:pt x="53" y="135"/>
                    <a:pt x="53" y="133"/>
                  </a:cubicBezTo>
                  <a:cubicBezTo>
                    <a:pt x="53" y="133"/>
                    <a:pt x="54" y="133"/>
                    <a:pt x="54" y="133"/>
                  </a:cubicBezTo>
                  <a:cubicBezTo>
                    <a:pt x="55" y="133"/>
                    <a:pt x="55" y="132"/>
                    <a:pt x="56" y="132"/>
                  </a:cubicBezTo>
                  <a:cubicBezTo>
                    <a:pt x="58" y="134"/>
                    <a:pt x="60" y="136"/>
                    <a:pt x="62" y="138"/>
                  </a:cubicBezTo>
                  <a:cubicBezTo>
                    <a:pt x="63" y="137"/>
                    <a:pt x="62" y="136"/>
                    <a:pt x="63" y="135"/>
                  </a:cubicBezTo>
                  <a:cubicBezTo>
                    <a:pt x="64" y="134"/>
                    <a:pt x="65" y="135"/>
                    <a:pt x="68" y="136"/>
                  </a:cubicBezTo>
                  <a:cubicBezTo>
                    <a:pt x="69" y="136"/>
                    <a:pt x="71" y="136"/>
                    <a:pt x="72" y="136"/>
                  </a:cubicBezTo>
                  <a:cubicBezTo>
                    <a:pt x="73" y="134"/>
                    <a:pt x="74" y="134"/>
                    <a:pt x="76" y="134"/>
                  </a:cubicBezTo>
                  <a:cubicBezTo>
                    <a:pt x="76" y="133"/>
                    <a:pt x="77" y="132"/>
                    <a:pt x="78" y="132"/>
                  </a:cubicBezTo>
                  <a:cubicBezTo>
                    <a:pt x="78" y="132"/>
                    <a:pt x="78" y="133"/>
                    <a:pt x="78" y="134"/>
                  </a:cubicBezTo>
                  <a:cubicBezTo>
                    <a:pt x="87" y="134"/>
                    <a:pt x="97" y="134"/>
                    <a:pt x="107" y="134"/>
                  </a:cubicBezTo>
                  <a:cubicBezTo>
                    <a:pt x="109" y="134"/>
                    <a:pt x="116" y="135"/>
                    <a:pt x="116" y="134"/>
                  </a:cubicBezTo>
                  <a:cubicBezTo>
                    <a:pt x="116" y="131"/>
                    <a:pt x="117" y="128"/>
                    <a:pt x="117" y="126"/>
                  </a:cubicBezTo>
                  <a:cubicBezTo>
                    <a:pt x="117" y="124"/>
                    <a:pt x="115" y="124"/>
                    <a:pt x="114" y="122"/>
                  </a:cubicBezTo>
                  <a:cubicBezTo>
                    <a:pt x="112" y="105"/>
                    <a:pt x="112" y="87"/>
                    <a:pt x="109" y="69"/>
                  </a:cubicBezTo>
                  <a:cubicBezTo>
                    <a:pt x="107" y="55"/>
                    <a:pt x="106" y="41"/>
                    <a:pt x="104" y="26"/>
                  </a:cubicBezTo>
                  <a:cubicBezTo>
                    <a:pt x="113" y="26"/>
                    <a:pt x="118" y="26"/>
                    <a:pt x="123" y="26"/>
                  </a:cubicBezTo>
                  <a:cubicBezTo>
                    <a:pt x="110" y="17"/>
                    <a:pt x="96" y="9"/>
                    <a:pt x="83" y="0"/>
                  </a:cubicBezTo>
                  <a:cubicBezTo>
                    <a:pt x="83" y="5"/>
                    <a:pt x="83" y="10"/>
                    <a:pt x="84" y="14"/>
                  </a:cubicBezTo>
                  <a:cubicBezTo>
                    <a:pt x="75" y="14"/>
                    <a:pt x="66" y="14"/>
                    <a:pt x="57" y="15"/>
                  </a:cubicBezTo>
                  <a:cubicBezTo>
                    <a:pt x="56" y="15"/>
                    <a:pt x="51" y="14"/>
                    <a:pt x="51" y="15"/>
                  </a:cubicBezTo>
                  <a:cubicBezTo>
                    <a:pt x="51" y="20"/>
                    <a:pt x="51" y="24"/>
                    <a:pt x="51" y="29"/>
                  </a:cubicBezTo>
                  <a:cubicBezTo>
                    <a:pt x="51" y="33"/>
                    <a:pt x="51" y="38"/>
                    <a:pt x="51" y="43"/>
                  </a:cubicBezTo>
                  <a:cubicBezTo>
                    <a:pt x="51" y="45"/>
                    <a:pt x="45" y="45"/>
                    <a:pt x="44" y="46"/>
                  </a:cubicBezTo>
                  <a:cubicBezTo>
                    <a:pt x="43" y="47"/>
                    <a:pt x="40" y="49"/>
                    <a:pt x="40" y="50"/>
                  </a:cubicBezTo>
                  <a:cubicBezTo>
                    <a:pt x="40" y="52"/>
                    <a:pt x="39" y="53"/>
                    <a:pt x="40" y="55"/>
                  </a:cubicBezTo>
                  <a:cubicBezTo>
                    <a:pt x="40" y="59"/>
                    <a:pt x="40" y="63"/>
                    <a:pt x="41" y="67"/>
                  </a:cubicBezTo>
                  <a:cubicBezTo>
                    <a:pt x="34" y="67"/>
                    <a:pt x="27" y="67"/>
                    <a:pt x="20" y="67"/>
                  </a:cubicBezTo>
                  <a:cubicBezTo>
                    <a:pt x="15" y="67"/>
                    <a:pt x="11" y="67"/>
                    <a:pt x="6" y="67"/>
                  </a:cubicBezTo>
                  <a:cubicBezTo>
                    <a:pt x="4" y="67"/>
                    <a:pt x="2" y="66"/>
                    <a:pt x="0" y="68"/>
                  </a:cubicBezTo>
                  <a:cubicBezTo>
                    <a:pt x="0" y="70"/>
                    <a:pt x="0" y="71"/>
                    <a:pt x="0" y="73"/>
                  </a:cubicBezTo>
                  <a:cubicBezTo>
                    <a:pt x="1" y="72"/>
                    <a:pt x="1" y="71"/>
                    <a:pt x="2" y="70"/>
                  </a:cubicBezTo>
                  <a:cubicBezTo>
                    <a:pt x="3" y="72"/>
                    <a:pt x="4" y="74"/>
                    <a:pt x="5" y="76"/>
                  </a:cubicBezTo>
                  <a:cubicBezTo>
                    <a:pt x="5" y="76"/>
                    <a:pt x="5" y="75"/>
                    <a:pt x="5" y="74"/>
                  </a:cubicBezTo>
                  <a:cubicBezTo>
                    <a:pt x="7" y="76"/>
                    <a:pt x="6" y="78"/>
                    <a:pt x="8" y="79"/>
                  </a:cubicBezTo>
                  <a:cubicBezTo>
                    <a:pt x="9" y="81"/>
                    <a:pt x="9" y="83"/>
                    <a:pt x="7" y="84"/>
                  </a:cubicBezTo>
                  <a:cubicBezTo>
                    <a:pt x="10" y="83"/>
                    <a:pt x="8" y="89"/>
                    <a:pt x="6" y="88"/>
                  </a:cubicBezTo>
                  <a:cubicBezTo>
                    <a:pt x="7" y="89"/>
                    <a:pt x="6" y="90"/>
                    <a:pt x="5" y="90"/>
                  </a:cubicBezTo>
                  <a:cubicBezTo>
                    <a:pt x="9" y="94"/>
                    <a:pt x="9" y="98"/>
                    <a:pt x="10" y="104"/>
                  </a:cubicBezTo>
                  <a:cubicBezTo>
                    <a:pt x="11" y="109"/>
                    <a:pt x="9" y="114"/>
                    <a:pt x="7" y="118"/>
                  </a:cubicBezTo>
                  <a:cubicBezTo>
                    <a:pt x="6" y="121"/>
                    <a:pt x="5" y="123"/>
                    <a:pt x="5" y="126"/>
                  </a:cubicBezTo>
                  <a:cubicBezTo>
                    <a:pt x="5" y="127"/>
                    <a:pt x="5" y="127"/>
                    <a:pt x="5" y="128"/>
                  </a:cubicBezTo>
                  <a:cubicBezTo>
                    <a:pt x="7" y="128"/>
                    <a:pt x="6" y="127"/>
                    <a:pt x="6" y="12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Martinique (France)">
              <a:extLst>
                <a:ext uri="{FF2B5EF4-FFF2-40B4-BE49-F238E27FC236}">
                  <a16:creationId xmlns:a16="http://schemas.microsoft.com/office/drawing/2014/main" id="{11F1395F-214F-3097-94AF-9C93B5809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647" y="2376162"/>
              <a:ext cx="12188" cy="12188"/>
            </a:xfrm>
            <a:custGeom>
              <a:avLst/>
              <a:gdLst>
                <a:gd name="T0" fmla="*/ 4 w 5"/>
                <a:gd name="T1" fmla="*/ 2 h 5"/>
                <a:gd name="T2" fmla="*/ 2 w 5"/>
                <a:gd name="T3" fmla="*/ 0 h 5"/>
                <a:gd name="T4" fmla="*/ 3 w 5"/>
                <a:gd name="T5" fmla="*/ 2 h 5"/>
                <a:gd name="T6" fmla="*/ 1 w 5"/>
                <a:gd name="T7" fmla="*/ 3 h 5"/>
                <a:gd name="T8" fmla="*/ 5 w 5"/>
                <a:gd name="T9" fmla="*/ 5 h 5"/>
                <a:gd name="T10" fmla="*/ 4 w 5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4" y="1"/>
                    <a:pt x="3" y="1"/>
                    <a:pt x="2" y="0"/>
                  </a:cubicBezTo>
                  <a:cubicBezTo>
                    <a:pt x="0" y="1"/>
                    <a:pt x="1" y="3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5" y="4"/>
                    <a:pt x="4" y="3"/>
                    <a:pt x="4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Marshall Islands">
              <a:extLst>
                <a:ext uri="{FF2B5EF4-FFF2-40B4-BE49-F238E27FC236}">
                  <a16:creationId xmlns:a16="http://schemas.microsoft.com/office/drawing/2014/main" id="{8D89A036-52C6-6323-4E82-5900042F45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49189" y="2254281"/>
              <a:ext cx="246810" cy="410334"/>
            </a:xfrm>
            <a:custGeom>
              <a:avLst/>
              <a:gdLst>
                <a:gd name="T0" fmla="*/ 189 w 243"/>
                <a:gd name="T1" fmla="*/ 224 h 404"/>
                <a:gd name="T2" fmla="*/ 182 w 243"/>
                <a:gd name="T3" fmla="*/ 215 h 404"/>
                <a:gd name="T4" fmla="*/ 184 w 243"/>
                <a:gd name="T5" fmla="*/ 246 h 404"/>
                <a:gd name="T6" fmla="*/ 187 w 243"/>
                <a:gd name="T7" fmla="*/ 238 h 404"/>
                <a:gd name="T8" fmla="*/ 184 w 243"/>
                <a:gd name="T9" fmla="*/ 267 h 404"/>
                <a:gd name="T10" fmla="*/ 196 w 243"/>
                <a:gd name="T11" fmla="*/ 262 h 404"/>
                <a:gd name="T12" fmla="*/ 184 w 243"/>
                <a:gd name="T13" fmla="*/ 262 h 404"/>
                <a:gd name="T14" fmla="*/ 206 w 243"/>
                <a:gd name="T15" fmla="*/ 288 h 404"/>
                <a:gd name="T16" fmla="*/ 208 w 243"/>
                <a:gd name="T17" fmla="*/ 281 h 404"/>
                <a:gd name="T18" fmla="*/ 215 w 243"/>
                <a:gd name="T19" fmla="*/ 335 h 404"/>
                <a:gd name="T20" fmla="*/ 236 w 243"/>
                <a:gd name="T21" fmla="*/ 331 h 404"/>
                <a:gd name="T22" fmla="*/ 220 w 243"/>
                <a:gd name="T23" fmla="*/ 328 h 404"/>
                <a:gd name="T24" fmla="*/ 227 w 243"/>
                <a:gd name="T25" fmla="*/ 359 h 404"/>
                <a:gd name="T26" fmla="*/ 243 w 243"/>
                <a:gd name="T27" fmla="*/ 359 h 404"/>
                <a:gd name="T28" fmla="*/ 227 w 243"/>
                <a:gd name="T29" fmla="*/ 354 h 404"/>
                <a:gd name="T30" fmla="*/ 173 w 243"/>
                <a:gd name="T31" fmla="*/ 361 h 404"/>
                <a:gd name="T32" fmla="*/ 182 w 243"/>
                <a:gd name="T33" fmla="*/ 368 h 404"/>
                <a:gd name="T34" fmla="*/ 180 w 243"/>
                <a:gd name="T35" fmla="*/ 361 h 404"/>
                <a:gd name="T36" fmla="*/ 166 w 243"/>
                <a:gd name="T37" fmla="*/ 324 h 404"/>
                <a:gd name="T38" fmla="*/ 161 w 243"/>
                <a:gd name="T39" fmla="*/ 312 h 404"/>
                <a:gd name="T40" fmla="*/ 158 w 243"/>
                <a:gd name="T41" fmla="*/ 328 h 404"/>
                <a:gd name="T42" fmla="*/ 149 w 243"/>
                <a:gd name="T43" fmla="*/ 321 h 404"/>
                <a:gd name="T44" fmla="*/ 144 w 243"/>
                <a:gd name="T45" fmla="*/ 319 h 404"/>
                <a:gd name="T46" fmla="*/ 142 w 243"/>
                <a:gd name="T47" fmla="*/ 309 h 404"/>
                <a:gd name="T48" fmla="*/ 151 w 243"/>
                <a:gd name="T49" fmla="*/ 401 h 404"/>
                <a:gd name="T50" fmla="*/ 163 w 243"/>
                <a:gd name="T51" fmla="*/ 394 h 404"/>
                <a:gd name="T52" fmla="*/ 71 w 243"/>
                <a:gd name="T53" fmla="*/ 213 h 404"/>
                <a:gd name="T54" fmla="*/ 85 w 243"/>
                <a:gd name="T55" fmla="*/ 210 h 404"/>
                <a:gd name="T56" fmla="*/ 71 w 243"/>
                <a:gd name="T57" fmla="*/ 213 h 404"/>
                <a:gd name="T58" fmla="*/ 173 w 243"/>
                <a:gd name="T59" fmla="*/ 137 h 404"/>
                <a:gd name="T60" fmla="*/ 156 w 243"/>
                <a:gd name="T61" fmla="*/ 137 h 404"/>
                <a:gd name="T62" fmla="*/ 111 w 243"/>
                <a:gd name="T63" fmla="*/ 14 h 404"/>
                <a:gd name="T64" fmla="*/ 106 w 243"/>
                <a:gd name="T65" fmla="*/ 0 h 404"/>
                <a:gd name="T66" fmla="*/ 125 w 243"/>
                <a:gd name="T67" fmla="*/ 222 h 404"/>
                <a:gd name="T68" fmla="*/ 128 w 243"/>
                <a:gd name="T69" fmla="*/ 213 h 404"/>
                <a:gd name="T70" fmla="*/ 78 w 243"/>
                <a:gd name="T71" fmla="*/ 279 h 404"/>
                <a:gd name="T72" fmla="*/ 80 w 243"/>
                <a:gd name="T73" fmla="*/ 269 h 404"/>
                <a:gd name="T74" fmla="*/ 14 w 243"/>
                <a:gd name="T75" fmla="*/ 380 h 404"/>
                <a:gd name="T76" fmla="*/ 26 w 243"/>
                <a:gd name="T77" fmla="*/ 378 h 404"/>
                <a:gd name="T78" fmla="*/ 17 w 243"/>
                <a:gd name="T79" fmla="*/ 376 h 404"/>
                <a:gd name="T80" fmla="*/ 12 w 243"/>
                <a:gd name="T81" fmla="*/ 217 h 404"/>
                <a:gd name="T82" fmla="*/ 3 w 243"/>
                <a:gd name="T83" fmla="*/ 224 h 404"/>
                <a:gd name="T84" fmla="*/ 128 w 243"/>
                <a:gd name="T85" fmla="*/ 276 h 404"/>
                <a:gd name="T86" fmla="*/ 128 w 243"/>
                <a:gd name="T87" fmla="*/ 267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3" h="404">
                  <a:moveTo>
                    <a:pt x="182" y="215"/>
                  </a:moveTo>
                  <a:lnTo>
                    <a:pt x="189" y="220"/>
                  </a:lnTo>
                  <a:lnTo>
                    <a:pt x="189" y="224"/>
                  </a:lnTo>
                  <a:lnTo>
                    <a:pt x="180" y="224"/>
                  </a:lnTo>
                  <a:lnTo>
                    <a:pt x="180" y="217"/>
                  </a:lnTo>
                  <a:lnTo>
                    <a:pt x="182" y="215"/>
                  </a:lnTo>
                  <a:close/>
                  <a:moveTo>
                    <a:pt x="180" y="238"/>
                  </a:moveTo>
                  <a:lnTo>
                    <a:pt x="180" y="243"/>
                  </a:lnTo>
                  <a:lnTo>
                    <a:pt x="184" y="246"/>
                  </a:lnTo>
                  <a:lnTo>
                    <a:pt x="192" y="243"/>
                  </a:lnTo>
                  <a:lnTo>
                    <a:pt x="192" y="236"/>
                  </a:lnTo>
                  <a:lnTo>
                    <a:pt x="187" y="238"/>
                  </a:lnTo>
                  <a:lnTo>
                    <a:pt x="180" y="238"/>
                  </a:lnTo>
                  <a:close/>
                  <a:moveTo>
                    <a:pt x="184" y="262"/>
                  </a:moveTo>
                  <a:lnTo>
                    <a:pt x="184" y="267"/>
                  </a:lnTo>
                  <a:lnTo>
                    <a:pt x="192" y="269"/>
                  </a:lnTo>
                  <a:lnTo>
                    <a:pt x="199" y="269"/>
                  </a:lnTo>
                  <a:lnTo>
                    <a:pt x="196" y="262"/>
                  </a:lnTo>
                  <a:lnTo>
                    <a:pt x="192" y="262"/>
                  </a:lnTo>
                  <a:lnTo>
                    <a:pt x="189" y="257"/>
                  </a:lnTo>
                  <a:lnTo>
                    <a:pt x="184" y="262"/>
                  </a:lnTo>
                  <a:close/>
                  <a:moveTo>
                    <a:pt x="201" y="281"/>
                  </a:moveTo>
                  <a:lnTo>
                    <a:pt x="203" y="286"/>
                  </a:lnTo>
                  <a:lnTo>
                    <a:pt x="206" y="288"/>
                  </a:lnTo>
                  <a:lnTo>
                    <a:pt x="213" y="286"/>
                  </a:lnTo>
                  <a:lnTo>
                    <a:pt x="210" y="281"/>
                  </a:lnTo>
                  <a:lnTo>
                    <a:pt x="208" y="281"/>
                  </a:lnTo>
                  <a:lnTo>
                    <a:pt x="201" y="281"/>
                  </a:lnTo>
                  <a:close/>
                  <a:moveTo>
                    <a:pt x="206" y="331"/>
                  </a:moveTo>
                  <a:lnTo>
                    <a:pt x="215" y="335"/>
                  </a:lnTo>
                  <a:lnTo>
                    <a:pt x="222" y="335"/>
                  </a:lnTo>
                  <a:lnTo>
                    <a:pt x="227" y="342"/>
                  </a:lnTo>
                  <a:lnTo>
                    <a:pt x="236" y="331"/>
                  </a:lnTo>
                  <a:lnTo>
                    <a:pt x="232" y="326"/>
                  </a:lnTo>
                  <a:lnTo>
                    <a:pt x="227" y="326"/>
                  </a:lnTo>
                  <a:lnTo>
                    <a:pt x="220" y="328"/>
                  </a:lnTo>
                  <a:lnTo>
                    <a:pt x="206" y="326"/>
                  </a:lnTo>
                  <a:lnTo>
                    <a:pt x="206" y="331"/>
                  </a:lnTo>
                  <a:close/>
                  <a:moveTo>
                    <a:pt x="227" y="359"/>
                  </a:moveTo>
                  <a:lnTo>
                    <a:pt x="229" y="361"/>
                  </a:lnTo>
                  <a:lnTo>
                    <a:pt x="239" y="361"/>
                  </a:lnTo>
                  <a:lnTo>
                    <a:pt x="243" y="359"/>
                  </a:lnTo>
                  <a:lnTo>
                    <a:pt x="243" y="352"/>
                  </a:lnTo>
                  <a:lnTo>
                    <a:pt x="236" y="354"/>
                  </a:lnTo>
                  <a:lnTo>
                    <a:pt x="227" y="354"/>
                  </a:lnTo>
                  <a:lnTo>
                    <a:pt x="227" y="359"/>
                  </a:lnTo>
                  <a:close/>
                  <a:moveTo>
                    <a:pt x="180" y="361"/>
                  </a:moveTo>
                  <a:lnTo>
                    <a:pt x="173" y="361"/>
                  </a:lnTo>
                  <a:lnTo>
                    <a:pt x="170" y="368"/>
                  </a:lnTo>
                  <a:lnTo>
                    <a:pt x="177" y="371"/>
                  </a:lnTo>
                  <a:lnTo>
                    <a:pt x="182" y="368"/>
                  </a:lnTo>
                  <a:lnTo>
                    <a:pt x="187" y="361"/>
                  </a:lnTo>
                  <a:lnTo>
                    <a:pt x="182" y="354"/>
                  </a:lnTo>
                  <a:lnTo>
                    <a:pt x="180" y="361"/>
                  </a:lnTo>
                  <a:close/>
                  <a:moveTo>
                    <a:pt x="161" y="312"/>
                  </a:moveTo>
                  <a:lnTo>
                    <a:pt x="158" y="319"/>
                  </a:lnTo>
                  <a:lnTo>
                    <a:pt x="166" y="324"/>
                  </a:lnTo>
                  <a:lnTo>
                    <a:pt x="168" y="321"/>
                  </a:lnTo>
                  <a:lnTo>
                    <a:pt x="166" y="314"/>
                  </a:lnTo>
                  <a:lnTo>
                    <a:pt x="161" y="312"/>
                  </a:lnTo>
                  <a:close/>
                  <a:moveTo>
                    <a:pt x="149" y="321"/>
                  </a:moveTo>
                  <a:lnTo>
                    <a:pt x="151" y="326"/>
                  </a:lnTo>
                  <a:lnTo>
                    <a:pt x="158" y="328"/>
                  </a:lnTo>
                  <a:lnTo>
                    <a:pt x="161" y="326"/>
                  </a:lnTo>
                  <a:lnTo>
                    <a:pt x="154" y="316"/>
                  </a:lnTo>
                  <a:lnTo>
                    <a:pt x="149" y="321"/>
                  </a:lnTo>
                  <a:close/>
                  <a:moveTo>
                    <a:pt x="140" y="312"/>
                  </a:moveTo>
                  <a:lnTo>
                    <a:pt x="140" y="314"/>
                  </a:lnTo>
                  <a:lnTo>
                    <a:pt x="144" y="319"/>
                  </a:lnTo>
                  <a:lnTo>
                    <a:pt x="147" y="319"/>
                  </a:lnTo>
                  <a:lnTo>
                    <a:pt x="149" y="312"/>
                  </a:lnTo>
                  <a:lnTo>
                    <a:pt x="142" y="309"/>
                  </a:lnTo>
                  <a:lnTo>
                    <a:pt x="140" y="312"/>
                  </a:lnTo>
                  <a:close/>
                  <a:moveTo>
                    <a:pt x="151" y="394"/>
                  </a:moveTo>
                  <a:lnTo>
                    <a:pt x="151" y="401"/>
                  </a:lnTo>
                  <a:lnTo>
                    <a:pt x="158" y="404"/>
                  </a:lnTo>
                  <a:lnTo>
                    <a:pt x="163" y="401"/>
                  </a:lnTo>
                  <a:lnTo>
                    <a:pt x="163" y="394"/>
                  </a:lnTo>
                  <a:lnTo>
                    <a:pt x="156" y="392"/>
                  </a:lnTo>
                  <a:lnTo>
                    <a:pt x="151" y="394"/>
                  </a:lnTo>
                  <a:close/>
                  <a:moveTo>
                    <a:pt x="71" y="213"/>
                  </a:moveTo>
                  <a:lnTo>
                    <a:pt x="78" y="217"/>
                  </a:lnTo>
                  <a:lnTo>
                    <a:pt x="85" y="215"/>
                  </a:lnTo>
                  <a:lnTo>
                    <a:pt x="85" y="210"/>
                  </a:lnTo>
                  <a:lnTo>
                    <a:pt x="78" y="205"/>
                  </a:lnTo>
                  <a:lnTo>
                    <a:pt x="71" y="205"/>
                  </a:lnTo>
                  <a:lnTo>
                    <a:pt x="71" y="213"/>
                  </a:lnTo>
                  <a:close/>
                  <a:moveTo>
                    <a:pt x="156" y="137"/>
                  </a:moveTo>
                  <a:lnTo>
                    <a:pt x="163" y="139"/>
                  </a:lnTo>
                  <a:lnTo>
                    <a:pt x="173" y="137"/>
                  </a:lnTo>
                  <a:lnTo>
                    <a:pt x="166" y="125"/>
                  </a:lnTo>
                  <a:lnTo>
                    <a:pt x="158" y="127"/>
                  </a:lnTo>
                  <a:lnTo>
                    <a:pt x="156" y="137"/>
                  </a:lnTo>
                  <a:close/>
                  <a:moveTo>
                    <a:pt x="102" y="7"/>
                  </a:moveTo>
                  <a:lnTo>
                    <a:pt x="104" y="9"/>
                  </a:lnTo>
                  <a:lnTo>
                    <a:pt x="111" y="14"/>
                  </a:lnTo>
                  <a:lnTo>
                    <a:pt x="111" y="7"/>
                  </a:lnTo>
                  <a:lnTo>
                    <a:pt x="114" y="5"/>
                  </a:lnTo>
                  <a:lnTo>
                    <a:pt x="106" y="0"/>
                  </a:lnTo>
                  <a:lnTo>
                    <a:pt x="102" y="7"/>
                  </a:lnTo>
                  <a:close/>
                  <a:moveTo>
                    <a:pt x="123" y="217"/>
                  </a:moveTo>
                  <a:lnTo>
                    <a:pt x="125" y="222"/>
                  </a:lnTo>
                  <a:lnTo>
                    <a:pt x="132" y="222"/>
                  </a:lnTo>
                  <a:lnTo>
                    <a:pt x="135" y="215"/>
                  </a:lnTo>
                  <a:lnTo>
                    <a:pt x="128" y="213"/>
                  </a:lnTo>
                  <a:lnTo>
                    <a:pt x="123" y="217"/>
                  </a:lnTo>
                  <a:close/>
                  <a:moveTo>
                    <a:pt x="76" y="274"/>
                  </a:moveTo>
                  <a:lnTo>
                    <a:pt x="78" y="279"/>
                  </a:lnTo>
                  <a:lnTo>
                    <a:pt x="85" y="279"/>
                  </a:lnTo>
                  <a:lnTo>
                    <a:pt x="88" y="272"/>
                  </a:lnTo>
                  <a:lnTo>
                    <a:pt x="80" y="269"/>
                  </a:lnTo>
                  <a:lnTo>
                    <a:pt x="76" y="274"/>
                  </a:lnTo>
                  <a:close/>
                  <a:moveTo>
                    <a:pt x="17" y="376"/>
                  </a:moveTo>
                  <a:lnTo>
                    <a:pt x="14" y="380"/>
                  </a:lnTo>
                  <a:lnTo>
                    <a:pt x="17" y="385"/>
                  </a:lnTo>
                  <a:lnTo>
                    <a:pt x="24" y="385"/>
                  </a:lnTo>
                  <a:lnTo>
                    <a:pt x="26" y="378"/>
                  </a:lnTo>
                  <a:lnTo>
                    <a:pt x="29" y="373"/>
                  </a:lnTo>
                  <a:lnTo>
                    <a:pt x="19" y="371"/>
                  </a:lnTo>
                  <a:lnTo>
                    <a:pt x="17" y="376"/>
                  </a:lnTo>
                  <a:close/>
                  <a:moveTo>
                    <a:pt x="3" y="224"/>
                  </a:moveTo>
                  <a:lnTo>
                    <a:pt x="10" y="224"/>
                  </a:lnTo>
                  <a:lnTo>
                    <a:pt x="12" y="217"/>
                  </a:lnTo>
                  <a:lnTo>
                    <a:pt x="7" y="213"/>
                  </a:lnTo>
                  <a:lnTo>
                    <a:pt x="0" y="217"/>
                  </a:lnTo>
                  <a:lnTo>
                    <a:pt x="3" y="224"/>
                  </a:lnTo>
                  <a:close/>
                  <a:moveTo>
                    <a:pt x="128" y="267"/>
                  </a:moveTo>
                  <a:lnTo>
                    <a:pt x="123" y="269"/>
                  </a:lnTo>
                  <a:lnTo>
                    <a:pt x="128" y="276"/>
                  </a:lnTo>
                  <a:lnTo>
                    <a:pt x="132" y="276"/>
                  </a:lnTo>
                  <a:lnTo>
                    <a:pt x="132" y="272"/>
                  </a:lnTo>
                  <a:lnTo>
                    <a:pt x="128" y="267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Marquesas (France)">
              <a:extLst>
                <a:ext uri="{FF2B5EF4-FFF2-40B4-BE49-F238E27FC236}">
                  <a16:creationId xmlns:a16="http://schemas.microsoft.com/office/drawing/2014/main" id="{6C30EC3B-E908-4F19-094A-BA3E2995DB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0347" y="2995321"/>
              <a:ext cx="88457" cy="76256"/>
            </a:xfrm>
            <a:custGeom>
              <a:avLst/>
              <a:gdLst>
                <a:gd name="T0" fmla="*/ 10 w 87"/>
                <a:gd name="T1" fmla="*/ 0 h 75"/>
                <a:gd name="T2" fmla="*/ 17 w 87"/>
                <a:gd name="T3" fmla="*/ 4 h 75"/>
                <a:gd name="T4" fmla="*/ 14 w 87"/>
                <a:gd name="T5" fmla="*/ 12 h 75"/>
                <a:gd name="T6" fmla="*/ 7 w 87"/>
                <a:gd name="T7" fmla="*/ 14 h 75"/>
                <a:gd name="T8" fmla="*/ 0 w 87"/>
                <a:gd name="T9" fmla="*/ 7 h 75"/>
                <a:gd name="T10" fmla="*/ 10 w 87"/>
                <a:gd name="T11" fmla="*/ 0 h 75"/>
                <a:gd name="T12" fmla="*/ 28 w 87"/>
                <a:gd name="T13" fmla="*/ 21 h 75"/>
                <a:gd name="T14" fmla="*/ 21 w 87"/>
                <a:gd name="T15" fmla="*/ 21 h 75"/>
                <a:gd name="T16" fmla="*/ 10 w 87"/>
                <a:gd name="T17" fmla="*/ 28 h 75"/>
                <a:gd name="T18" fmla="*/ 24 w 87"/>
                <a:gd name="T19" fmla="*/ 28 h 75"/>
                <a:gd name="T20" fmla="*/ 31 w 87"/>
                <a:gd name="T21" fmla="*/ 26 h 75"/>
                <a:gd name="T22" fmla="*/ 28 w 87"/>
                <a:gd name="T23" fmla="*/ 21 h 75"/>
                <a:gd name="T24" fmla="*/ 57 w 87"/>
                <a:gd name="T25" fmla="*/ 30 h 75"/>
                <a:gd name="T26" fmla="*/ 66 w 87"/>
                <a:gd name="T27" fmla="*/ 33 h 75"/>
                <a:gd name="T28" fmla="*/ 66 w 87"/>
                <a:gd name="T29" fmla="*/ 23 h 75"/>
                <a:gd name="T30" fmla="*/ 59 w 87"/>
                <a:gd name="T31" fmla="*/ 21 h 75"/>
                <a:gd name="T32" fmla="*/ 57 w 87"/>
                <a:gd name="T33" fmla="*/ 30 h 75"/>
                <a:gd name="T34" fmla="*/ 43 w 87"/>
                <a:gd name="T35" fmla="*/ 54 h 75"/>
                <a:gd name="T36" fmla="*/ 43 w 87"/>
                <a:gd name="T37" fmla="*/ 61 h 75"/>
                <a:gd name="T38" fmla="*/ 52 w 87"/>
                <a:gd name="T39" fmla="*/ 56 h 75"/>
                <a:gd name="T40" fmla="*/ 57 w 87"/>
                <a:gd name="T41" fmla="*/ 49 h 75"/>
                <a:gd name="T42" fmla="*/ 54 w 87"/>
                <a:gd name="T43" fmla="*/ 47 h 75"/>
                <a:gd name="T44" fmla="*/ 45 w 87"/>
                <a:gd name="T45" fmla="*/ 49 h 75"/>
                <a:gd name="T46" fmla="*/ 43 w 87"/>
                <a:gd name="T47" fmla="*/ 54 h 75"/>
                <a:gd name="T48" fmla="*/ 73 w 87"/>
                <a:gd name="T49" fmla="*/ 73 h 75"/>
                <a:gd name="T50" fmla="*/ 85 w 87"/>
                <a:gd name="T51" fmla="*/ 75 h 75"/>
                <a:gd name="T52" fmla="*/ 87 w 87"/>
                <a:gd name="T53" fmla="*/ 61 h 75"/>
                <a:gd name="T54" fmla="*/ 76 w 87"/>
                <a:gd name="T55" fmla="*/ 61 h 75"/>
                <a:gd name="T56" fmla="*/ 73 w 87"/>
                <a:gd name="T57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" h="75">
                  <a:moveTo>
                    <a:pt x="10" y="0"/>
                  </a:moveTo>
                  <a:lnTo>
                    <a:pt x="17" y="4"/>
                  </a:lnTo>
                  <a:lnTo>
                    <a:pt x="14" y="12"/>
                  </a:lnTo>
                  <a:lnTo>
                    <a:pt x="7" y="14"/>
                  </a:lnTo>
                  <a:lnTo>
                    <a:pt x="0" y="7"/>
                  </a:lnTo>
                  <a:lnTo>
                    <a:pt x="10" y="0"/>
                  </a:lnTo>
                  <a:close/>
                  <a:moveTo>
                    <a:pt x="28" y="21"/>
                  </a:moveTo>
                  <a:lnTo>
                    <a:pt x="21" y="21"/>
                  </a:lnTo>
                  <a:lnTo>
                    <a:pt x="10" y="28"/>
                  </a:lnTo>
                  <a:lnTo>
                    <a:pt x="24" y="28"/>
                  </a:lnTo>
                  <a:lnTo>
                    <a:pt x="31" y="26"/>
                  </a:lnTo>
                  <a:lnTo>
                    <a:pt x="28" y="21"/>
                  </a:lnTo>
                  <a:close/>
                  <a:moveTo>
                    <a:pt x="57" y="30"/>
                  </a:moveTo>
                  <a:lnTo>
                    <a:pt x="66" y="33"/>
                  </a:lnTo>
                  <a:lnTo>
                    <a:pt x="66" y="23"/>
                  </a:lnTo>
                  <a:lnTo>
                    <a:pt x="59" y="21"/>
                  </a:lnTo>
                  <a:lnTo>
                    <a:pt x="57" y="30"/>
                  </a:lnTo>
                  <a:close/>
                  <a:moveTo>
                    <a:pt x="43" y="54"/>
                  </a:moveTo>
                  <a:lnTo>
                    <a:pt x="43" y="61"/>
                  </a:lnTo>
                  <a:lnTo>
                    <a:pt x="52" y="56"/>
                  </a:lnTo>
                  <a:lnTo>
                    <a:pt x="57" y="49"/>
                  </a:lnTo>
                  <a:lnTo>
                    <a:pt x="54" y="47"/>
                  </a:lnTo>
                  <a:lnTo>
                    <a:pt x="45" y="49"/>
                  </a:lnTo>
                  <a:lnTo>
                    <a:pt x="43" y="54"/>
                  </a:lnTo>
                  <a:close/>
                  <a:moveTo>
                    <a:pt x="73" y="73"/>
                  </a:moveTo>
                  <a:lnTo>
                    <a:pt x="85" y="75"/>
                  </a:lnTo>
                  <a:lnTo>
                    <a:pt x="87" y="61"/>
                  </a:lnTo>
                  <a:lnTo>
                    <a:pt x="76" y="61"/>
                  </a:lnTo>
                  <a:lnTo>
                    <a:pt x="73" y="73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Malta">
              <a:extLst>
                <a:ext uri="{FF2B5EF4-FFF2-40B4-BE49-F238E27FC236}">
                  <a16:creationId xmlns:a16="http://schemas.microsoft.com/office/drawing/2014/main" id="{DA67C2E0-FE92-2F8A-5529-662EF327ED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538" y="1798242"/>
              <a:ext cx="9141" cy="7110"/>
            </a:xfrm>
            <a:custGeom>
              <a:avLst/>
              <a:gdLst>
                <a:gd name="T0" fmla="*/ 4 w 4"/>
                <a:gd name="T1" fmla="*/ 2 h 3"/>
                <a:gd name="T2" fmla="*/ 1 w 4"/>
                <a:gd name="T3" fmla="*/ 3 h 3"/>
                <a:gd name="T4" fmla="*/ 1 w 4"/>
                <a:gd name="T5" fmla="*/ 1 h 3"/>
                <a:gd name="T6" fmla="*/ 4 w 4"/>
                <a:gd name="T7" fmla="*/ 2 h 3"/>
                <a:gd name="T8" fmla="*/ 0 w 4"/>
                <a:gd name="T9" fmla="*/ 0 h 3"/>
                <a:gd name="T10" fmla="*/ 0 w 4"/>
                <a:gd name="T11" fmla="*/ 1 h 3"/>
                <a:gd name="T12" fmla="*/ 1 w 4"/>
                <a:gd name="T13" fmla="*/ 0 h 3"/>
                <a:gd name="T14" fmla="*/ 0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3" y="1"/>
                    <a:pt x="4" y="1"/>
                    <a:pt x="4" y="2"/>
                  </a:cubicBezTo>
                  <a:close/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Mallorca (Spain)">
              <a:extLst>
                <a:ext uri="{FF2B5EF4-FFF2-40B4-BE49-F238E27FC236}">
                  <a16:creationId xmlns:a16="http://schemas.microsoft.com/office/drawing/2014/main" id="{A0BC5F99-59A9-7191-AEDC-35F223EB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085" y="1692612"/>
              <a:ext cx="31486" cy="19298"/>
            </a:xfrm>
            <a:custGeom>
              <a:avLst/>
              <a:gdLst>
                <a:gd name="T0" fmla="*/ 10 w 13"/>
                <a:gd name="T1" fmla="*/ 0 h 8"/>
                <a:gd name="T2" fmla="*/ 7 w 13"/>
                <a:gd name="T3" fmla="*/ 0 h 8"/>
                <a:gd name="T4" fmla="*/ 3 w 13"/>
                <a:gd name="T5" fmla="*/ 6 h 8"/>
                <a:gd name="T6" fmla="*/ 6 w 13"/>
                <a:gd name="T7" fmla="*/ 5 h 8"/>
                <a:gd name="T8" fmla="*/ 8 w 13"/>
                <a:gd name="T9" fmla="*/ 7 h 8"/>
                <a:gd name="T10" fmla="*/ 13 w 13"/>
                <a:gd name="T11" fmla="*/ 2 h 8"/>
                <a:gd name="T12" fmla="*/ 9 w 13"/>
                <a:gd name="T13" fmla="*/ 2 h 8"/>
                <a:gd name="T14" fmla="*/ 10 w 13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0" y="3"/>
                    <a:pt x="3" y="6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6" y="8"/>
                    <a:pt x="6" y="7"/>
                    <a:pt x="8" y="7"/>
                  </a:cubicBezTo>
                  <a:cubicBezTo>
                    <a:pt x="11" y="7"/>
                    <a:pt x="13" y="5"/>
                    <a:pt x="13" y="2"/>
                  </a:cubicBezTo>
                  <a:cubicBezTo>
                    <a:pt x="12" y="2"/>
                    <a:pt x="10" y="2"/>
                    <a:pt x="9" y="2"/>
                  </a:cubicBezTo>
                  <a:cubicBezTo>
                    <a:pt x="8" y="2"/>
                    <a:pt x="10" y="0"/>
                    <a:pt x="10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Mali">
              <a:extLst>
                <a:ext uri="{FF2B5EF4-FFF2-40B4-BE49-F238E27FC236}">
                  <a16:creationId xmlns:a16="http://schemas.microsoft.com/office/drawing/2014/main" id="{F3294DB4-011E-8CD2-7D04-F3D19B853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754" y="2100914"/>
              <a:ext cx="396114" cy="407287"/>
            </a:xfrm>
            <a:custGeom>
              <a:avLst/>
              <a:gdLst>
                <a:gd name="T0" fmla="*/ 66 w 165"/>
                <a:gd name="T1" fmla="*/ 96 h 170"/>
                <a:gd name="T2" fmla="*/ 68 w 165"/>
                <a:gd name="T3" fmla="*/ 108 h 170"/>
                <a:gd name="T4" fmla="*/ 30 w 165"/>
                <a:gd name="T5" fmla="*/ 108 h 170"/>
                <a:gd name="T6" fmla="*/ 28 w 165"/>
                <a:gd name="T7" fmla="*/ 108 h 170"/>
                <a:gd name="T8" fmla="*/ 20 w 165"/>
                <a:gd name="T9" fmla="*/ 110 h 170"/>
                <a:gd name="T10" fmla="*/ 14 w 165"/>
                <a:gd name="T11" fmla="*/ 112 h 170"/>
                <a:gd name="T12" fmla="*/ 6 w 165"/>
                <a:gd name="T13" fmla="*/ 107 h 170"/>
                <a:gd name="T14" fmla="*/ 4 w 165"/>
                <a:gd name="T15" fmla="*/ 113 h 170"/>
                <a:gd name="T16" fmla="*/ 1 w 165"/>
                <a:gd name="T17" fmla="*/ 120 h 170"/>
                <a:gd name="T18" fmla="*/ 3 w 165"/>
                <a:gd name="T19" fmla="*/ 123 h 170"/>
                <a:gd name="T20" fmla="*/ 3 w 165"/>
                <a:gd name="T21" fmla="*/ 126 h 170"/>
                <a:gd name="T22" fmla="*/ 4 w 165"/>
                <a:gd name="T23" fmla="*/ 131 h 170"/>
                <a:gd name="T24" fmla="*/ 8 w 165"/>
                <a:gd name="T25" fmla="*/ 137 h 170"/>
                <a:gd name="T26" fmla="*/ 8 w 165"/>
                <a:gd name="T27" fmla="*/ 140 h 170"/>
                <a:gd name="T28" fmla="*/ 8 w 165"/>
                <a:gd name="T29" fmla="*/ 141 h 170"/>
                <a:gd name="T30" fmla="*/ 11 w 165"/>
                <a:gd name="T31" fmla="*/ 148 h 170"/>
                <a:gd name="T32" fmla="*/ 16 w 165"/>
                <a:gd name="T33" fmla="*/ 149 h 170"/>
                <a:gd name="T34" fmla="*/ 24 w 165"/>
                <a:gd name="T35" fmla="*/ 147 h 170"/>
                <a:gd name="T36" fmla="*/ 29 w 165"/>
                <a:gd name="T37" fmla="*/ 142 h 170"/>
                <a:gd name="T38" fmla="*/ 34 w 165"/>
                <a:gd name="T39" fmla="*/ 149 h 170"/>
                <a:gd name="T40" fmla="*/ 37 w 165"/>
                <a:gd name="T41" fmla="*/ 154 h 170"/>
                <a:gd name="T42" fmla="*/ 38 w 165"/>
                <a:gd name="T43" fmla="*/ 156 h 170"/>
                <a:gd name="T44" fmla="*/ 36 w 165"/>
                <a:gd name="T45" fmla="*/ 160 h 170"/>
                <a:gd name="T46" fmla="*/ 40 w 165"/>
                <a:gd name="T47" fmla="*/ 166 h 170"/>
                <a:gd name="T48" fmla="*/ 42 w 165"/>
                <a:gd name="T49" fmla="*/ 169 h 170"/>
                <a:gd name="T50" fmla="*/ 47 w 165"/>
                <a:gd name="T51" fmla="*/ 166 h 170"/>
                <a:gd name="T52" fmla="*/ 49 w 165"/>
                <a:gd name="T53" fmla="*/ 166 h 170"/>
                <a:gd name="T54" fmla="*/ 53 w 165"/>
                <a:gd name="T55" fmla="*/ 169 h 170"/>
                <a:gd name="T56" fmla="*/ 56 w 165"/>
                <a:gd name="T57" fmla="*/ 162 h 170"/>
                <a:gd name="T58" fmla="*/ 60 w 165"/>
                <a:gd name="T59" fmla="*/ 165 h 170"/>
                <a:gd name="T60" fmla="*/ 60 w 165"/>
                <a:gd name="T61" fmla="*/ 168 h 170"/>
                <a:gd name="T62" fmla="*/ 63 w 165"/>
                <a:gd name="T63" fmla="*/ 168 h 170"/>
                <a:gd name="T64" fmla="*/ 67 w 165"/>
                <a:gd name="T65" fmla="*/ 165 h 170"/>
                <a:gd name="T66" fmla="*/ 69 w 165"/>
                <a:gd name="T67" fmla="*/ 158 h 170"/>
                <a:gd name="T68" fmla="*/ 70 w 165"/>
                <a:gd name="T69" fmla="*/ 150 h 170"/>
                <a:gd name="T70" fmla="*/ 73 w 165"/>
                <a:gd name="T71" fmla="*/ 148 h 170"/>
                <a:gd name="T72" fmla="*/ 77 w 165"/>
                <a:gd name="T73" fmla="*/ 147 h 170"/>
                <a:gd name="T74" fmla="*/ 78 w 165"/>
                <a:gd name="T75" fmla="*/ 140 h 170"/>
                <a:gd name="T76" fmla="*/ 82 w 165"/>
                <a:gd name="T77" fmla="*/ 133 h 170"/>
                <a:gd name="T78" fmla="*/ 83 w 165"/>
                <a:gd name="T79" fmla="*/ 132 h 170"/>
                <a:gd name="T80" fmla="*/ 87 w 165"/>
                <a:gd name="T81" fmla="*/ 133 h 170"/>
                <a:gd name="T82" fmla="*/ 91 w 165"/>
                <a:gd name="T83" fmla="*/ 128 h 170"/>
                <a:gd name="T84" fmla="*/ 93 w 165"/>
                <a:gd name="T85" fmla="*/ 127 h 170"/>
                <a:gd name="T86" fmla="*/ 102 w 165"/>
                <a:gd name="T87" fmla="*/ 123 h 170"/>
                <a:gd name="T88" fmla="*/ 105 w 165"/>
                <a:gd name="T89" fmla="*/ 119 h 170"/>
                <a:gd name="T90" fmla="*/ 114 w 165"/>
                <a:gd name="T91" fmla="*/ 113 h 170"/>
                <a:gd name="T92" fmla="*/ 124 w 165"/>
                <a:gd name="T93" fmla="*/ 114 h 170"/>
                <a:gd name="T94" fmla="*/ 129 w 165"/>
                <a:gd name="T95" fmla="*/ 115 h 170"/>
                <a:gd name="T96" fmla="*/ 134 w 165"/>
                <a:gd name="T97" fmla="*/ 113 h 170"/>
                <a:gd name="T98" fmla="*/ 148 w 165"/>
                <a:gd name="T99" fmla="*/ 110 h 170"/>
                <a:gd name="T100" fmla="*/ 158 w 165"/>
                <a:gd name="T101" fmla="*/ 110 h 170"/>
                <a:gd name="T102" fmla="*/ 161 w 165"/>
                <a:gd name="T103" fmla="*/ 104 h 170"/>
                <a:gd name="T104" fmla="*/ 162 w 165"/>
                <a:gd name="T105" fmla="*/ 99 h 170"/>
                <a:gd name="T106" fmla="*/ 165 w 165"/>
                <a:gd name="T107" fmla="*/ 90 h 170"/>
                <a:gd name="T108" fmla="*/ 156 w 165"/>
                <a:gd name="T109" fmla="*/ 69 h 170"/>
                <a:gd name="T110" fmla="*/ 154 w 165"/>
                <a:gd name="T111" fmla="*/ 64 h 170"/>
                <a:gd name="T112" fmla="*/ 148 w 165"/>
                <a:gd name="T113" fmla="*/ 56 h 170"/>
                <a:gd name="T114" fmla="*/ 141 w 165"/>
                <a:gd name="T115" fmla="*/ 54 h 170"/>
                <a:gd name="T116" fmla="*/ 139 w 165"/>
                <a:gd name="T117" fmla="*/ 50 h 170"/>
                <a:gd name="T118" fmla="*/ 133 w 165"/>
                <a:gd name="T119" fmla="*/ 48 h 170"/>
                <a:gd name="T120" fmla="*/ 130 w 165"/>
                <a:gd name="T121" fmla="*/ 41 h 170"/>
                <a:gd name="T122" fmla="*/ 76 w 165"/>
                <a:gd name="T123" fmla="*/ 1 h 170"/>
                <a:gd name="T124" fmla="*/ 56 w 165"/>
                <a:gd name="T12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170">
                  <a:moveTo>
                    <a:pt x="61" y="43"/>
                  </a:moveTo>
                  <a:cubicBezTo>
                    <a:pt x="64" y="61"/>
                    <a:pt x="64" y="79"/>
                    <a:pt x="66" y="96"/>
                  </a:cubicBezTo>
                  <a:cubicBezTo>
                    <a:pt x="67" y="98"/>
                    <a:pt x="69" y="98"/>
                    <a:pt x="69" y="100"/>
                  </a:cubicBezTo>
                  <a:cubicBezTo>
                    <a:pt x="69" y="102"/>
                    <a:pt x="68" y="105"/>
                    <a:pt x="68" y="108"/>
                  </a:cubicBezTo>
                  <a:cubicBezTo>
                    <a:pt x="68" y="109"/>
                    <a:pt x="61" y="108"/>
                    <a:pt x="59" y="108"/>
                  </a:cubicBezTo>
                  <a:cubicBezTo>
                    <a:pt x="49" y="108"/>
                    <a:pt x="39" y="108"/>
                    <a:pt x="30" y="108"/>
                  </a:cubicBezTo>
                  <a:cubicBezTo>
                    <a:pt x="30" y="107"/>
                    <a:pt x="30" y="106"/>
                    <a:pt x="30" y="106"/>
                  </a:cubicBezTo>
                  <a:cubicBezTo>
                    <a:pt x="29" y="106"/>
                    <a:pt x="28" y="107"/>
                    <a:pt x="28" y="108"/>
                  </a:cubicBezTo>
                  <a:cubicBezTo>
                    <a:pt x="26" y="108"/>
                    <a:pt x="25" y="108"/>
                    <a:pt x="24" y="110"/>
                  </a:cubicBezTo>
                  <a:cubicBezTo>
                    <a:pt x="23" y="110"/>
                    <a:pt x="21" y="110"/>
                    <a:pt x="20" y="110"/>
                  </a:cubicBezTo>
                  <a:cubicBezTo>
                    <a:pt x="17" y="109"/>
                    <a:pt x="16" y="108"/>
                    <a:pt x="15" y="109"/>
                  </a:cubicBezTo>
                  <a:cubicBezTo>
                    <a:pt x="14" y="110"/>
                    <a:pt x="15" y="111"/>
                    <a:pt x="14" y="112"/>
                  </a:cubicBezTo>
                  <a:cubicBezTo>
                    <a:pt x="12" y="110"/>
                    <a:pt x="10" y="108"/>
                    <a:pt x="8" y="106"/>
                  </a:cubicBezTo>
                  <a:cubicBezTo>
                    <a:pt x="7" y="106"/>
                    <a:pt x="7" y="107"/>
                    <a:pt x="6" y="107"/>
                  </a:cubicBezTo>
                  <a:cubicBezTo>
                    <a:pt x="6" y="107"/>
                    <a:pt x="5" y="107"/>
                    <a:pt x="5" y="107"/>
                  </a:cubicBezTo>
                  <a:cubicBezTo>
                    <a:pt x="5" y="109"/>
                    <a:pt x="5" y="111"/>
                    <a:pt x="4" y="113"/>
                  </a:cubicBezTo>
                  <a:cubicBezTo>
                    <a:pt x="4" y="116"/>
                    <a:pt x="3" y="116"/>
                    <a:pt x="0" y="116"/>
                  </a:cubicBezTo>
                  <a:cubicBezTo>
                    <a:pt x="0" y="117"/>
                    <a:pt x="1" y="118"/>
                    <a:pt x="1" y="120"/>
                  </a:cubicBezTo>
                  <a:cubicBezTo>
                    <a:pt x="1" y="120"/>
                    <a:pt x="2" y="121"/>
                    <a:pt x="2" y="120"/>
                  </a:cubicBezTo>
                  <a:cubicBezTo>
                    <a:pt x="1" y="122"/>
                    <a:pt x="3" y="122"/>
                    <a:pt x="3" y="123"/>
                  </a:cubicBezTo>
                  <a:cubicBezTo>
                    <a:pt x="3" y="124"/>
                    <a:pt x="2" y="125"/>
                    <a:pt x="2" y="126"/>
                  </a:cubicBezTo>
                  <a:cubicBezTo>
                    <a:pt x="2" y="126"/>
                    <a:pt x="3" y="126"/>
                    <a:pt x="3" y="126"/>
                  </a:cubicBezTo>
                  <a:cubicBezTo>
                    <a:pt x="4" y="127"/>
                    <a:pt x="1" y="128"/>
                    <a:pt x="2" y="130"/>
                  </a:cubicBezTo>
                  <a:cubicBezTo>
                    <a:pt x="3" y="130"/>
                    <a:pt x="4" y="130"/>
                    <a:pt x="4" y="131"/>
                  </a:cubicBezTo>
                  <a:cubicBezTo>
                    <a:pt x="4" y="132"/>
                    <a:pt x="4" y="133"/>
                    <a:pt x="4" y="134"/>
                  </a:cubicBezTo>
                  <a:cubicBezTo>
                    <a:pt x="8" y="129"/>
                    <a:pt x="7" y="136"/>
                    <a:pt x="8" y="137"/>
                  </a:cubicBezTo>
                  <a:cubicBezTo>
                    <a:pt x="8" y="137"/>
                    <a:pt x="9" y="136"/>
                    <a:pt x="9" y="136"/>
                  </a:cubicBezTo>
                  <a:cubicBezTo>
                    <a:pt x="9" y="137"/>
                    <a:pt x="10" y="141"/>
                    <a:pt x="8" y="140"/>
                  </a:cubicBezTo>
                  <a:cubicBezTo>
                    <a:pt x="8" y="141"/>
                    <a:pt x="9" y="141"/>
                    <a:pt x="9" y="141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10" y="143"/>
                    <a:pt x="8" y="143"/>
                    <a:pt x="8" y="145"/>
                  </a:cubicBezTo>
                  <a:cubicBezTo>
                    <a:pt x="8" y="147"/>
                    <a:pt x="9" y="148"/>
                    <a:pt x="11" y="148"/>
                  </a:cubicBezTo>
                  <a:cubicBezTo>
                    <a:pt x="13" y="148"/>
                    <a:pt x="11" y="144"/>
                    <a:pt x="14" y="145"/>
                  </a:cubicBezTo>
                  <a:cubicBezTo>
                    <a:pt x="15" y="146"/>
                    <a:pt x="15" y="149"/>
                    <a:pt x="16" y="149"/>
                  </a:cubicBezTo>
                  <a:cubicBezTo>
                    <a:pt x="17" y="148"/>
                    <a:pt x="17" y="146"/>
                    <a:pt x="19" y="146"/>
                  </a:cubicBezTo>
                  <a:cubicBezTo>
                    <a:pt x="21" y="145"/>
                    <a:pt x="23" y="147"/>
                    <a:pt x="24" y="147"/>
                  </a:cubicBezTo>
                  <a:cubicBezTo>
                    <a:pt x="27" y="148"/>
                    <a:pt x="25" y="145"/>
                    <a:pt x="27" y="145"/>
                  </a:cubicBezTo>
                  <a:cubicBezTo>
                    <a:pt x="29" y="145"/>
                    <a:pt x="30" y="144"/>
                    <a:pt x="29" y="142"/>
                  </a:cubicBezTo>
                  <a:cubicBezTo>
                    <a:pt x="32" y="143"/>
                    <a:pt x="33" y="143"/>
                    <a:pt x="33" y="146"/>
                  </a:cubicBezTo>
                  <a:cubicBezTo>
                    <a:pt x="33" y="148"/>
                    <a:pt x="34" y="148"/>
                    <a:pt x="34" y="149"/>
                  </a:cubicBezTo>
                  <a:cubicBezTo>
                    <a:pt x="34" y="150"/>
                    <a:pt x="34" y="151"/>
                    <a:pt x="34" y="152"/>
                  </a:cubicBezTo>
                  <a:cubicBezTo>
                    <a:pt x="36" y="152"/>
                    <a:pt x="36" y="153"/>
                    <a:pt x="37" y="154"/>
                  </a:cubicBezTo>
                  <a:cubicBezTo>
                    <a:pt x="38" y="155"/>
                    <a:pt x="39" y="154"/>
                    <a:pt x="39" y="156"/>
                  </a:cubicBezTo>
                  <a:cubicBezTo>
                    <a:pt x="39" y="156"/>
                    <a:pt x="38" y="155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58"/>
                    <a:pt x="36" y="159"/>
                    <a:pt x="36" y="160"/>
                  </a:cubicBezTo>
                  <a:cubicBezTo>
                    <a:pt x="38" y="160"/>
                    <a:pt x="38" y="157"/>
                    <a:pt x="40" y="160"/>
                  </a:cubicBezTo>
                  <a:cubicBezTo>
                    <a:pt x="41" y="161"/>
                    <a:pt x="40" y="165"/>
                    <a:pt x="40" y="166"/>
                  </a:cubicBezTo>
                  <a:cubicBezTo>
                    <a:pt x="41" y="166"/>
                    <a:pt x="41" y="166"/>
                    <a:pt x="42" y="165"/>
                  </a:cubicBezTo>
                  <a:cubicBezTo>
                    <a:pt x="41" y="167"/>
                    <a:pt x="45" y="167"/>
                    <a:pt x="42" y="169"/>
                  </a:cubicBezTo>
                  <a:cubicBezTo>
                    <a:pt x="44" y="170"/>
                    <a:pt x="45" y="168"/>
                    <a:pt x="45" y="167"/>
                  </a:cubicBezTo>
                  <a:cubicBezTo>
                    <a:pt x="46" y="166"/>
                    <a:pt x="46" y="167"/>
                    <a:pt x="47" y="166"/>
                  </a:cubicBezTo>
                  <a:cubicBezTo>
                    <a:pt x="48" y="166"/>
                    <a:pt x="47" y="165"/>
                    <a:pt x="48" y="165"/>
                  </a:cubicBezTo>
                  <a:cubicBezTo>
                    <a:pt x="49" y="165"/>
                    <a:pt x="48" y="166"/>
                    <a:pt x="49" y="166"/>
                  </a:cubicBezTo>
                  <a:cubicBezTo>
                    <a:pt x="49" y="166"/>
                    <a:pt x="49" y="166"/>
                    <a:pt x="49" y="167"/>
                  </a:cubicBezTo>
                  <a:cubicBezTo>
                    <a:pt x="50" y="169"/>
                    <a:pt x="51" y="169"/>
                    <a:pt x="53" y="169"/>
                  </a:cubicBezTo>
                  <a:cubicBezTo>
                    <a:pt x="53" y="166"/>
                    <a:pt x="53" y="166"/>
                    <a:pt x="56" y="166"/>
                  </a:cubicBezTo>
                  <a:cubicBezTo>
                    <a:pt x="57" y="166"/>
                    <a:pt x="56" y="163"/>
                    <a:pt x="56" y="162"/>
                  </a:cubicBezTo>
                  <a:cubicBezTo>
                    <a:pt x="57" y="164"/>
                    <a:pt x="59" y="165"/>
                    <a:pt x="59" y="162"/>
                  </a:cubicBezTo>
                  <a:cubicBezTo>
                    <a:pt x="60" y="162"/>
                    <a:pt x="62" y="164"/>
                    <a:pt x="60" y="165"/>
                  </a:cubicBezTo>
                  <a:cubicBezTo>
                    <a:pt x="60" y="165"/>
                    <a:pt x="61" y="165"/>
                    <a:pt x="61" y="165"/>
                  </a:cubicBezTo>
                  <a:cubicBezTo>
                    <a:pt x="61" y="167"/>
                    <a:pt x="59" y="166"/>
                    <a:pt x="60" y="168"/>
                  </a:cubicBezTo>
                  <a:cubicBezTo>
                    <a:pt x="61" y="168"/>
                    <a:pt x="61" y="168"/>
                    <a:pt x="62" y="169"/>
                  </a:cubicBezTo>
                  <a:cubicBezTo>
                    <a:pt x="62" y="168"/>
                    <a:pt x="62" y="168"/>
                    <a:pt x="63" y="168"/>
                  </a:cubicBezTo>
                  <a:cubicBezTo>
                    <a:pt x="63" y="166"/>
                    <a:pt x="64" y="166"/>
                    <a:pt x="65" y="165"/>
                  </a:cubicBezTo>
                  <a:cubicBezTo>
                    <a:pt x="66" y="165"/>
                    <a:pt x="66" y="165"/>
                    <a:pt x="67" y="165"/>
                  </a:cubicBezTo>
                  <a:cubicBezTo>
                    <a:pt x="67" y="165"/>
                    <a:pt x="67" y="164"/>
                    <a:pt x="68" y="164"/>
                  </a:cubicBezTo>
                  <a:cubicBezTo>
                    <a:pt x="68" y="162"/>
                    <a:pt x="67" y="158"/>
                    <a:pt x="69" y="158"/>
                  </a:cubicBezTo>
                  <a:cubicBezTo>
                    <a:pt x="69" y="157"/>
                    <a:pt x="70" y="156"/>
                    <a:pt x="70" y="154"/>
                  </a:cubicBezTo>
                  <a:cubicBezTo>
                    <a:pt x="70" y="152"/>
                    <a:pt x="68" y="152"/>
                    <a:pt x="70" y="150"/>
                  </a:cubicBezTo>
                  <a:cubicBezTo>
                    <a:pt x="69" y="151"/>
                    <a:pt x="68" y="150"/>
                    <a:pt x="69" y="149"/>
                  </a:cubicBezTo>
                  <a:cubicBezTo>
                    <a:pt x="70" y="150"/>
                    <a:pt x="72" y="148"/>
                    <a:pt x="73" y="148"/>
                  </a:cubicBezTo>
                  <a:cubicBezTo>
                    <a:pt x="74" y="147"/>
                    <a:pt x="74" y="148"/>
                    <a:pt x="75" y="147"/>
                  </a:cubicBezTo>
                  <a:cubicBezTo>
                    <a:pt x="76" y="147"/>
                    <a:pt x="76" y="146"/>
                    <a:pt x="77" y="147"/>
                  </a:cubicBezTo>
                  <a:cubicBezTo>
                    <a:pt x="76" y="145"/>
                    <a:pt x="78" y="145"/>
                    <a:pt x="78" y="144"/>
                  </a:cubicBezTo>
                  <a:cubicBezTo>
                    <a:pt x="78" y="142"/>
                    <a:pt x="78" y="141"/>
                    <a:pt x="78" y="140"/>
                  </a:cubicBezTo>
                  <a:cubicBezTo>
                    <a:pt x="82" y="142"/>
                    <a:pt x="80" y="136"/>
                    <a:pt x="79" y="135"/>
                  </a:cubicBezTo>
                  <a:cubicBezTo>
                    <a:pt x="81" y="135"/>
                    <a:pt x="80" y="133"/>
                    <a:pt x="82" y="133"/>
                  </a:cubicBezTo>
                  <a:cubicBezTo>
                    <a:pt x="81" y="132"/>
                    <a:pt x="82" y="131"/>
                    <a:pt x="82" y="131"/>
                  </a:cubicBezTo>
                  <a:cubicBezTo>
                    <a:pt x="82" y="131"/>
                    <a:pt x="83" y="132"/>
                    <a:pt x="83" y="132"/>
                  </a:cubicBezTo>
                  <a:cubicBezTo>
                    <a:pt x="86" y="131"/>
                    <a:pt x="86" y="137"/>
                    <a:pt x="89" y="135"/>
                  </a:cubicBezTo>
                  <a:cubicBezTo>
                    <a:pt x="88" y="134"/>
                    <a:pt x="88" y="134"/>
                    <a:pt x="87" y="133"/>
                  </a:cubicBezTo>
                  <a:cubicBezTo>
                    <a:pt x="88" y="133"/>
                    <a:pt x="89" y="133"/>
                    <a:pt x="90" y="133"/>
                  </a:cubicBezTo>
                  <a:cubicBezTo>
                    <a:pt x="90" y="132"/>
                    <a:pt x="89" y="128"/>
                    <a:pt x="91" y="128"/>
                  </a:cubicBezTo>
                  <a:cubicBezTo>
                    <a:pt x="91" y="128"/>
                    <a:pt x="91" y="130"/>
                    <a:pt x="92" y="130"/>
                  </a:cubicBezTo>
                  <a:cubicBezTo>
                    <a:pt x="94" y="129"/>
                    <a:pt x="93" y="129"/>
                    <a:pt x="93" y="127"/>
                  </a:cubicBezTo>
                  <a:cubicBezTo>
                    <a:pt x="93" y="125"/>
                    <a:pt x="95" y="124"/>
                    <a:pt x="96" y="123"/>
                  </a:cubicBezTo>
                  <a:cubicBezTo>
                    <a:pt x="99" y="121"/>
                    <a:pt x="99" y="123"/>
                    <a:pt x="102" y="123"/>
                  </a:cubicBezTo>
                  <a:cubicBezTo>
                    <a:pt x="103" y="123"/>
                    <a:pt x="103" y="122"/>
                    <a:pt x="103" y="121"/>
                  </a:cubicBezTo>
                  <a:cubicBezTo>
                    <a:pt x="103" y="120"/>
                    <a:pt x="104" y="120"/>
                    <a:pt x="105" y="119"/>
                  </a:cubicBezTo>
                  <a:cubicBezTo>
                    <a:pt x="106" y="119"/>
                    <a:pt x="108" y="117"/>
                    <a:pt x="110" y="116"/>
                  </a:cubicBezTo>
                  <a:cubicBezTo>
                    <a:pt x="112" y="116"/>
                    <a:pt x="113" y="115"/>
                    <a:pt x="114" y="113"/>
                  </a:cubicBezTo>
                  <a:cubicBezTo>
                    <a:pt x="116" y="111"/>
                    <a:pt x="118" y="113"/>
                    <a:pt x="119" y="114"/>
                  </a:cubicBezTo>
                  <a:cubicBezTo>
                    <a:pt x="119" y="111"/>
                    <a:pt x="123" y="114"/>
                    <a:pt x="124" y="114"/>
                  </a:cubicBezTo>
                  <a:cubicBezTo>
                    <a:pt x="124" y="113"/>
                    <a:pt x="125" y="114"/>
                    <a:pt x="126" y="114"/>
                  </a:cubicBezTo>
                  <a:cubicBezTo>
                    <a:pt x="128" y="114"/>
                    <a:pt x="128" y="114"/>
                    <a:pt x="129" y="115"/>
                  </a:cubicBezTo>
                  <a:cubicBezTo>
                    <a:pt x="130" y="114"/>
                    <a:pt x="130" y="113"/>
                    <a:pt x="131" y="114"/>
                  </a:cubicBezTo>
                  <a:cubicBezTo>
                    <a:pt x="132" y="114"/>
                    <a:pt x="132" y="114"/>
                    <a:pt x="134" y="113"/>
                  </a:cubicBezTo>
                  <a:cubicBezTo>
                    <a:pt x="136" y="111"/>
                    <a:pt x="136" y="111"/>
                    <a:pt x="138" y="111"/>
                  </a:cubicBezTo>
                  <a:cubicBezTo>
                    <a:pt x="142" y="111"/>
                    <a:pt x="145" y="110"/>
                    <a:pt x="148" y="110"/>
                  </a:cubicBezTo>
                  <a:cubicBezTo>
                    <a:pt x="150" y="110"/>
                    <a:pt x="153" y="111"/>
                    <a:pt x="152" y="108"/>
                  </a:cubicBezTo>
                  <a:cubicBezTo>
                    <a:pt x="154" y="109"/>
                    <a:pt x="156" y="109"/>
                    <a:pt x="158" y="110"/>
                  </a:cubicBezTo>
                  <a:cubicBezTo>
                    <a:pt x="158" y="107"/>
                    <a:pt x="159" y="106"/>
                    <a:pt x="161" y="106"/>
                  </a:cubicBezTo>
                  <a:cubicBezTo>
                    <a:pt x="161" y="105"/>
                    <a:pt x="161" y="104"/>
                    <a:pt x="161" y="104"/>
                  </a:cubicBezTo>
                  <a:cubicBezTo>
                    <a:pt x="161" y="103"/>
                    <a:pt x="162" y="103"/>
                    <a:pt x="162" y="102"/>
                  </a:cubicBezTo>
                  <a:cubicBezTo>
                    <a:pt x="162" y="101"/>
                    <a:pt x="162" y="100"/>
                    <a:pt x="162" y="99"/>
                  </a:cubicBezTo>
                  <a:cubicBezTo>
                    <a:pt x="162" y="99"/>
                    <a:pt x="163" y="98"/>
                    <a:pt x="164" y="98"/>
                  </a:cubicBezTo>
                  <a:cubicBezTo>
                    <a:pt x="165" y="96"/>
                    <a:pt x="165" y="92"/>
                    <a:pt x="165" y="90"/>
                  </a:cubicBezTo>
                  <a:cubicBezTo>
                    <a:pt x="165" y="82"/>
                    <a:pt x="165" y="74"/>
                    <a:pt x="165" y="66"/>
                  </a:cubicBezTo>
                  <a:cubicBezTo>
                    <a:pt x="162" y="67"/>
                    <a:pt x="159" y="68"/>
                    <a:pt x="156" y="69"/>
                  </a:cubicBezTo>
                  <a:cubicBezTo>
                    <a:pt x="155" y="69"/>
                    <a:pt x="154" y="67"/>
                    <a:pt x="153" y="67"/>
                  </a:cubicBezTo>
                  <a:cubicBezTo>
                    <a:pt x="153" y="66"/>
                    <a:pt x="153" y="65"/>
                    <a:pt x="154" y="64"/>
                  </a:cubicBezTo>
                  <a:cubicBezTo>
                    <a:pt x="154" y="63"/>
                    <a:pt x="155" y="59"/>
                    <a:pt x="154" y="58"/>
                  </a:cubicBezTo>
                  <a:cubicBezTo>
                    <a:pt x="153" y="57"/>
                    <a:pt x="149" y="57"/>
                    <a:pt x="148" y="56"/>
                  </a:cubicBezTo>
                  <a:cubicBezTo>
                    <a:pt x="146" y="56"/>
                    <a:pt x="145" y="55"/>
                    <a:pt x="144" y="53"/>
                  </a:cubicBezTo>
                  <a:cubicBezTo>
                    <a:pt x="143" y="54"/>
                    <a:pt x="142" y="55"/>
                    <a:pt x="141" y="54"/>
                  </a:cubicBezTo>
                  <a:cubicBezTo>
                    <a:pt x="140" y="53"/>
                    <a:pt x="140" y="53"/>
                    <a:pt x="139" y="52"/>
                  </a:cubicBezTo>
                  <a:cubicBezTo>
                    <a:pt x="139" y="51"/>
                    <a:pt x="139" y="51"/>
                    <a:pt x="139" y="50"/>
                  </a:cubicBezTo>
                  <a:cubicBezTo>
                    <a:pt x="139" y="50"/>
                    <a:pt x="136" y="49"/>
                    <a:pt x="136" y="49"/>
                  </a:cubicBezTo>
                  <a:cubicBezTo>
                    <a:pt x="136" y="47"/>
                    <a:pt x="134" y="48"/>
                    <a:pt x="133" y="48"/>
                  </a:cubicBezTo>
                  <a:cubicBezTo>
                    <a:pt x="133" y="47"/>
                    <a:pt x="134" y="44"/>
                    <a:pt x="133" y="44"/>
                  </a:cubicBezTo>
                  <a:cubicBezTo>
                    <a:pt x="132" y="43"/>
                    <a:pt x="131" y="42"/>
                    <a:pt x="130" y="41"/>
                  </a:cubicBezTo>
                  <a:cubicBezTo>
                    <a:pt x="127" y="39"/>
                    <a:pt x="124" y="38"/>
                    <a:pt x="121" y="36"/>
                  </a:cubicBezTo>
                  <a:cubicBezTo>
                    <a:pt x="106" y="25"/>
                    <a:pt x="91" y="13"/>
                    <a:pt x="76" y="1"/>
                  </a:cubicBezTo>
                  <a:cubicBezTo>
                    <a:pt x="75" y="1"/>
                    <a:pt x="75" y="0"/>
                    <a:pt x="75" y="0"/>
                  </a:cubicBezTo>
                  <a:cubicBezTo>
                    <a:pt x="70" y="0"/>
                    <a:pt x="65" y="0"/>
                    <a:pt x="56" y="0"/>
                  </a:cubicBezTo>
                  <a:cubicBezTo>
                    <a:pt x="58" y="15"/>
                    <a:pt x="59" y="29"/>
                    <a:pt x="61" y="4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Maledives">
              <a:extLst>
                <a:ext uri="{FF2B5EF4-FFF2-40B4-BE49-F238E27FC236}">
                  <a16:creationId xmlns:a16="http://schemas.microsoft.com/office/drawing/2014/main" id="{2B8B5412-B21C-F422-9A8A-5A41FDDD50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4078" y="2590471"/>
              <a:ext cx="24376" cy="213292"/>
            </a:xfrm>
            <a:custGeom>
              <a:avLst/>
              <a:gdLst>
                <a:gd name="T0" fmla="*/ 9 w 10"/>
                <a:gd name="T1" fmla="*/ 57 h 89"/>
                <a:gd name="T2" fmla="*/ 10 w 10"/>
                <a:gd name="T3" fmla="*/ 56 h 89"/>
                <a:gd name="T4" fmla="*/ 10 w 10"/>
                <a:gd name="T5" fmla="*/ 57 h 89"/>
                <a:gd name="T6" fmla="*/ 9 w 10"/>
                <a:gd name="T7" fmla="*/ 57 h 89"/>
                <a:gd name="T8" fmla="*/ 7 w 10"/>
                <a:gd name="T9" fmla="*/ 0 h 89"/>
                <a:gd name="T10" fmla="*/ 5 w 10"/>
                <a:gd name="T11" fmla="*/ 0 h 89"/>
                <a:gd name="T12" fmla="*/ 6 w 10"/>
                <a:gd name="T13" fmla="*/ 2 h 89"/>
                <a:gd name="T14" fmla="*/ 7 w 10"/>
                <a:gd name="T15" fmla="*/ 0 h 89"/>
                <a:gd name="T16" fmla="*/ 7 w 10"/>
                <a:gd name="T17" fmla="*/ 42 h 89"/>
                <a:gd name="T18" fmla="*/ 9 w 10"/>
                <a:gd name="T19" fmla="*/ 45 h 89"/>
                <a:gd name="T20" fmla="*/ 7 w 10"/>
                <a:gd name="T21" fmla="*/ 42 h 89"/>
                <a:gd name="T22" fmla="*/ 7 w 10"/>
                <a:gd name="T23" fmla="*/ 10 h 89"/>
                <a:gd name="T24" fmla="*/ 7 w 10"/>
                <a:gd name="T25" fmla="*/ 8 h 89"/>
                <a:gd name="T26" fmla="*/ 5 w 10"/>
                <a:gd name="T27" fmla="*/ 8 h 89"/>
                <a:gd name="T28" fmla="*/ 7 w 10"/>
                <a:gd name="T29" fmla="*/ 10 h 89"/>
                <a:gd name="T30" fmla="*/ 7 w 10"/>
                <a:gd name="T31" fmla="*/ 19 h 89"/>
                <a:gd name="T32" fmla="*/ 8 w 10"/>
                <a:gd name="T33" fmla="*/ 19 h 89"/>
                <a:gd name="T34" fmla="*/ 8 w 10"/>
                <a:gd name="T35" fmla="*/ 17 h 89"/>
                <a:gd name="T36" fmla="*/ 7 w 10"/>
                <a:gd name="T37" fmla="*/ 19 h 89"/>
                <a:gd name="T38" fmla="*/ 0 w 10"/>
                <a:gd name="T39" fmla="*/ 39 h 89"/>
                <a:gd name="T40" fmla="*/ 1 w 10"/>
                <a:gd name="T41" fmla="*/ 39 h 89"/>
                <a:gd name="T42" fmla="*/ 0 w 10"/>
                <a:gd name="T43" fmla="*/ 37 h 89"/>
                <a:gd name="T44" fmla="*/ 0 w 10"/>
                <a:gd name="T45" fmla="*/ 39 h 89"/>
                <a:gd name="T46" fmla="*/ 7 w 10"/>
                <a:gd name="T47" fmla="*/ 87 h 89"/>
                <a:gd name="T48" fmla="*/ 5 w 10"/>
                <a:gd name="T49" fmla="*/ 87 h 89"/>
                <a:gd name="T50" fmla="*/ 5 w 10"/>
                <a:gd name="T51" fmla="*/ 89 h 89"/>
                <a:gd name="T52" fmla="*/ 7 w 10"/>
                <a:gd name="T53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89">
                  <a:moveTo>
                    <a:pt x="9" y="57"/>
                  </a:moveTo>
                  <a:cubicBezTo>
                    <a:pt x="9" y="57"/>
                    <a:pt x="10" y="56"/>
                    <a:pt x="10" y="56"/>
                  </a:cubicBezTo>
                  <a:cubicBezTo>
                    <a:pt x="10" y="56"/>
                    <a:pt x="10" y="57"/>
                    <a:pt x="10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7" y="2"/>
                    <a:pt x="7" y="1"/>
                    <a:pt x="7" y="0"/>
                  </a:cubicBezTo>
                  <a:close/>
                  <a:moveTo>
                    <a:pt x="7" y="42"/>
                  </a:moveTo>
                  <a:cubicBezTo>
                    <a:pt x="7" y="44"/>
                    <a:pt x="7" y="44"/>
                    <a:pt x="9" y="45"/>
                  </a:cubicBezTo>
                  <a:cubicBezTo>
                    <a:pt x="9" y="43"/>
                    <a:pt x="9" y="43"/>
                    <a:pt x="7" y="42"/>
                  </a:cubicBezTo>
                  <a:close/>
                  <a:moveTo>
                    <a:pt x="7" y="10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9"/>
                    <a:pt x="6" y="9"/>
                    <a:pt x="7" y="10"/>
                  </a:cubicBezTo>
                  <a:close/>
                  <a:moveTo>
                    <a:pt x="7" y="19"/>
                  </a:move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8"/>
                    <a:pt x="8" y="17"/>
                  </a:cubicBezTo>
                  <a:cubicBezTo>
                    <a:pt x="7" y="18"/>
                    <a:pt x="7" y="18"/>
                    <a:pt x="7" y="19"/>
                  </a:cubicBezTo>
                  <a:close/>
                  <a:moveTo>
                    <a:pt x="0" y="39"/>
                  </a:moveTo>
                  <a:cubicBezTo>
                    <a:pt x="0" y="39"/>
                    <a:pt x="1" y="39"/>
                    <a:pt x="1" y="39"/>
                  </a:cubicBezTo>
                  <a:cubicBezTo>
                    <a:pt x="1" y="38"/>
                    <a:pt x="1" y="38"/>
                    <a:pt x="0" y="37"/>
                  </a:cubicBezTo>
                  <a:cubicBezTo>
                    <a:pt x="0" y="38"/>
                    <a:pt x="0" y="39"/>
                    <a:pt x="0" y="39"/>
                  </a:cubicBezTo>
                  <a:close/>
                  <a:moveTo>
                    <a:pt x="7" y="87"/>
                  </a:moveTo>
                  <a:cubicBezTo>
                    <a:pt x="6" y="87"/>
                    <a:pt x="6" y="87"/>
                    <a:pt x="5" y="87"/>
                  </a:cubicBezTo>
                  <a:cubicBezTo>
                    <a:pt x="5" y="88"/>
                    <a:pt x="5" y="89"/>
                    <a:pt x="5" y="89"/>
                  </a:cubicBezTo>
                  <a:cubicBezTo>
                    <a:pt x="5" y="89"/>
                    <a:pt x="7" y="88"/>
                    <a:pt x="7" y="8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Malaysia">
              <a:extLst>
                <a:ext uri="{FF2B5EF4-FFF2-40B4-BE49-F238E27FC236}">
                  <a16:creationId xmlns:a16="http://schemas.microsoft.com/office/drawing/2014/main" id="{C399C6F7-F461-16A7-6700-2E035F1B9F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0049" y="2583361"/>
              <a:ext cx="472290" cy="176728"/>
            </a:xfrm>
            <a:custGeom>
              <a:avLst/>
              <a:gdLst>
                <a:gd name="T0" fmla="*/ 190 w 197"/>
                <a:gd name="T1" fmla="*/ 34 h 74"/>
                <a:gd name="T2" fmla="*/ 179 w 197"/>
                <a:gd name="T3" fmla="*/ 34 h 74"/>
                <a:gd name="T4" fmla="*/ 171 w 197"/>
                <a:gd name="T5" fmla="*/ 34 h 74"/>
                <a:gd name="T6" fmla="*/ 162 w 197"/>
                <a:gd name="T7" fmla="*/ 34 h 74"/>
                <a:gd name="T8" fmla="*/ 156 w 197"/>
                <a:gd name="T9" fmla="*/ 50 h 74"/>
                <a:gd name="T10" fmla="*/ 157 w 197"/>
                <a:gd name="T11" fmla="*/ 55 h 74"/>
                <a:gd name="T12" fmla="*/ 152 w 197"/>
                <a:gd name="T13" fmla="*/ 58 h 74"/>
                <a:gd name="T14" fmla="*/ 144 w 197"/>
                <a:gd name="T15" fmla="*/ 67 h 74"/>
                <a:gd name="T16" fmla="*/ 135 w 197"/>
                <a:gd name="T17" fmla="*/ 65 h 74"/>
                <a:gd name="T18" fmla="*/ 124 w 197"/>
                <a:gd name="T19" fmla="*/ 71 h 74"/>
                <a:gd name="T20" fmla="*/ 116 w 197"/>
                <a:gd name="T21" fmla="*/ 71 h 74"/>
                <a:gd name="T22" fmla="*/ 104 w 197"/>
                <a:gd name="T23" fmla="*/ 68 h 74"/>
                <a:gd name="T24" fmla="*/ 100 w 197"/>
                <a:gd name="T25" fmla="*/ 62 h 74"/>
                <a:gd name="T26" fmla="*/ 107 w 197"/>
                <a:gd name="T27" fmla="*/ 63 h 74"/>
                <a:gd name="T28" fmla="*/ 111 w 197"/>
                <a:gd name="T29" fmla="*/ 66 h 74"/>
                <a:gd name="T30" fmla="*/ 112 w 197"/>
                <a:gd name="T31" fmla="*/ 66 h 74"/>
                <a:gd name="T32" fmla="*/ 116 w 197"/>
                <a:gd name="T33" fmla="*/ 67 h 74"/>
                <a:gd name="T34" fmla="*/ 116 w 197"/>
                <a:gd name="T35" fmla="*/ 64 h 74"/>
                <a:gd name="T36" fmla="*/ 116 w 197"/>
                <a:gd name="T37" fmla="*/ 56 h 74"/>
                <a:gd name="T38" fmla="*/ 121 w 197"/>
                <a:gd name="T39" fmla="*/ 51 h 74"/>
                <a:gd name="T40" fmla="*/ 133 w 197"/>
                <a:gd name="T41" fmla="*/ 48 h 74"/>
                <a:gd name="T42" fmla="*/ 143 w 197"/>
                <a:gd name="T43" fmla="*/ 34 h 74"/>
                <a:gd name="T44" fmla="*/ 147 w 197"/>
                <a:gd name="T45" fmla="*/ 35 h 74"/>
                <a:gd name="T46" fmla="*/ 152 w 197"/>
                <a:gd name="T47" fmla="*/ 33 h 74"/>
                <a:gd name="T48" fmla="*/ 154 w 197"/>
                <a:gd name="T49" fmla="*/ 29 h 74"/>
                <a:gd name="T50" fmla="*/ 156 w 197"/>
                <a:gd name="T51" fmla="*/ 28 h 74"/>
                <a:gd name="T52" fmla="*/ 160 w 197"/>
                <a:gd name="T53" fmla="*/ 19 h 74"/>
                <a:gd name="T54" fmla="*/ 167 w 197"/>
                <a:gd name="T55" fmla="*/ 13 h 74"/>
                <a:gd name="T56" fmla="*/ 173 w 197"/>
                <a:gd name="T57" fmla="*/ 5 h 74"/>
                <a:gd name="T58" fmla="*/ 171 w 197"/>
                <a:gd name="T59" fmla="*/ 9 h 74"/>
                <a:gd name="T60" fmla="*/ 179 w 197"/>
                <a:gd name="T61" fmla="*/ 9 h 74"/>
                <a:gd name="T62" fmla="*/ 181 w 197"/>
                <a:gd name="T63" fmla="*/ 13 h 74"/>
                <a:gd name="T64" fmla="*/ 179 w 197"/>
                <a:gd name="T65" fmla="*/ 16 h 74"/>
                <a:gd name="T66" fmla="*/ 183 w 197"/>
                <a:gd name="T67" fmla="*/ 19 h 74"/>
                <a:gd name="T68" fmla="*/ 193 w 197"/>
                <a:gd name="T69" fmla="*/ 21 h 74"/>
                <a:gd name="T70" fmla="*/ 193 w 197"/>
                <a:gd name="T71" fmla="*/ 26 h 74"/>
                <a:gd name="T72" fmla="*/ 187 w 197"/>
                <a:gd name="T73" fmla="*/ 31 h 74"/>
                <a:gd name="T74" fmla="*/ 176 w 197"/>
                <a:gd name="T75" fmla="*/ 2 h 74"/>
                <a:gd name="T76" fmla="*/ 3 w 197"/>
                <a:gd name="T77" fmla="*/ 10 h 74"/>
                <a:gd name="T78" fmla="*/ 43 w 197"/>
                <a:gd name="T79" fmla="*/ 59 h 74"/>
                <a:gd name="T80" fmla="*/ 39 w 197"/>
                <a:gd name="T81" fmla="*/ 50 h 74"/>
                <a:gd name="T82" fmla="*/ 38 w 197"/>
                <a:gd name="T83" fmla="*/ 38 h 74"/>
                <a:gd name="T84" fmla="*/ 37 w 197"/>
                <a:gd name="T85" fmla="*/ 25 h 74"/>
                <a:gd name="T86" fmla="*/ 27 w 197"/>
                <a:gd name="T87" fmla="*/ 13 h 74"/>
                <a:gd name="T88" fmla="*/ 23 w 197"/>
                <a:gd name="T89" fmla="*/ 17 h 74"/>
                <a:gd name="T90" fmla="*/ 16 w 197"/>
                <a:gd name="T91" fmla="*/ 19 h 74"/>
                <a:gd name="T92" fmla="*/ 15 w 197"/>
                <a:gd name="T93" fmla="*/ 13 h 74"/>
                <a:gd name="T94" fmla="*/ 12 w 197"/>
                <a:gd name="T95" fmla="*/ 13 h 74"/>
                <a:gd name="T96" fmla="*/ 6 w 197"/>
                <a:gd name="T97" fmla="*/ 7 h 74"/>
                <a:gd name="T98" fmla="*/ 7 w 197"/>
                <a:gd name="T99" fmla="*/ 14 h 74"/>
                <a:gd name="T100" fmla="*/ 8 w 197"/>
                <a:gd name="T101" fmla="*/ 26 h 74"/>
                <a:gd name="T102" fmla="*/ 10 w 197"/>
                <a:gd name="T103" fmla="*/ 31 h 74"/>
                <a:gd name="T104" fmla="*/ 12 w 197"/>
                <a:gd name="T105" fmla="*/ 37 h 74"/>
                <a:gd name="T106" fmla="*/ 12 w 197"/>
                <a:gd name="T107" fmla="*/ 40 h 74"/>
                <a:gd name="T108" fmla="*/ 17 w 197"/>
                <a:gd name="T109" fmla="*/ 50 h 74"/>
                <a:gd name="T110" fmla="*/ 21 w 197"/>
                <a:gd name="T111" fmla="*/ 53 h 74"/>
                <a:gd name="T112" fmla="*/ 30 w 197"/>
                <a:gd name="T113" fmla="*/ 60 h 74"/>
                <a:gd name="T114" fmla="*/ 39 w 197"/>
                <a:gd name="T115" fmla="*/ 69 h 74"/>
                <a:gd name="T116" fmla="*/ 41 w 197"/>
                <a:gd name="T117" fmla="*/ 67 h 74"/>
                <a:gd name="T118" fmla="*/ 44 w 197"/>
                <a:gd name="T119" fmla="*/ 66 h 74"/>
                <a:gd name="T120" fmla="*/ 44 w 197"/>
                <a:gd name="T121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" h="74">
                  <a:moveTo>
                    <a:pt x="187" y="31"/>
                  </a:moveTo>
                  <a:cubicBezTo>
                    <a:pt x="187" y="31"/>
                    <a:pt x="189" y="31"/>
                    <a:pt x="189" y="32"/>
                  </a:cubicBezTo>
                  <a:cubicBezTo>
                    <a:pt x="189" y="33"/>
                    <a:pt x="190" y="32"/>
                    <a:pt x="190" y="34"/>
                  </a:cubicBezTo>
                  <a:cubicBezTo>
                    <a:pt x="188" y="33"/>
                    <a:pt x="186" y="35"/>
                    <a:pt x="184" y="35"/>
                  </a:cubicBezTo>
                  <a:cubicBezTo>
                    <a:pt x="183" y="35"/>
                    <a:pt x="180" y="34"/>
                    <a:pt x="180" y="32"/>
                  </a:cubicBezTo>
                  <a:cubicBezTo>
                    <a:pt x="180" y="33"/>
                    <a:pt x="180" y="33"/>
                    <a:pt x="179" y="34"/>
                  </a:cubicBezTo>
                  <a:cubicBezTo>
                    <a:pt x="179" y="34"/>
                    <a:pt x="181" y="35"/>
                    <a:pt x="181" y="35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77" y="33"/>
                    <a:pt x="174" y="34"/>
                    <a:pt x="171" y="34"/>
                  </a:cubicBezTo>
                  <a:cubicBezTo>
                    <a:pt x="170" y="34"/>
                    <a:pt x="167" y="33"/>
                    <a:pt x="166" y="34"/>
                  </a:cubicBezTo>
                  <a:cubicBezTo>
                    <a:pt x="165" y="34"/>
                    <a:pt x="165" y="36"/>
                    <a:pt x="164" y="35"/>
                  </a:cubicBezTo>
                  <a:cubicBezTo>
                    <a:pt x="164" y="35"/>
                    <a:pt x="163" y="34"/>
                    <a:pt x="162" y="34"/>
                  </a:cubicBezTo>
                  <a:cubicBezTo>
                    <a:pt x="163" y="34"/>
                    <a:pt x="162" y="35"/>
                    <a:pt x="163" y="35"/>
                  </a:cubicBezTo>
                  <a:cubicBezTo>
                    <a:pt x="160" y="35"/>
                    <a:pt x="160" y="41"/>
                    <a:pt x="160" y="43"/>
                  </a:cubicBezTo>
                  <a:cubicBezTo>
                    <a:pt x="160" y="46"/>
                    <a:pt x="159" y="48"/>
                    <a:pt x="156" y="50"/>
                  </a:cubicBezTo>
                  <a:cubicBezTo>
                    <a:pt x="157" y="49"/>
                    <a:pt x="156" y="49"/>
                    <a:pt x="157" y="48"/>
                  </a:cubicBezTo>
                  <a:cubicBezTo>
                    <a:pt x="154" y="50"/>
                    <a:pt x="156" y="52"/>
                    <a:pt x="154" y="53"/>
                  </a:cubicBezTo>
                  <a:cubicBezTo>
                    <a:pt x="155" y="54"/>
                    <a:pt x="156" y="54"/>
                    <a:pt x="157" y="55"/>
                  </a:cubicBezTo>
                  <a:cubicBezTo>
                    <a:pt x="155" y="55"/>
                    <a:pt x="155" y="57"/>
                    <a:pt x="153" y="56"/>
                  </a:cubicBezTo>
                  <a:cubicBezTo>
                    <a:pt x="153" y="57"/>
                    <a:pt x="153" y="57"/>
                    <a:pt x="153" y="58"/>
                  </a:cubicBezTo>
                  <a:cubicBezTo>
                    <a:pt x="153" y="58"/>
                    <a:pt x="152" y="58"/>
                    <a:pt x="152" y="58"/>
                  </a:cubicBezTo>
                  <a:cubicBezTo>
                    <a:pt x="152" y="59"/>
                    <a:pt x="153" y="61"/>
                    <a:pt x="151" y="62"/>
                  </a:cubicBezTo>
                  <a:cubicBezTo>
                    <a:pt x="150" y="64"/>
                    <a:pt x="152" y="66"/>
                    <a:pt x="150" y="67"/>
                  </a:cubicBezTo>
                  <a:cubicBezTo>
                    <a:pt x="148" y="68"/>
                    <a:pt x="145" y="67"/>
                    <a:pt x="144" y="67"/>
                  </a:cubicBezTo>
                  <a:cubicBezTo>
                    <a:pt x="142" y="67"/>
                    <a:pt x="142" y="68"/>
                    <a:pt x="140" y="70"/>
                  </a:cubicBezTo>
                  <a:cubicBezTo>
                    <a:pt x="139" y="68"/>
                    <a:pt x="135" y="67"/>
                    <a:pt x="133" y="67"/>
                  </a:cubicBezTo>
                  <a:cubicBezTo>
                    <a:pt x="134" y="67"/>
                    <a:pt x="135" y="66"/>
                    <a:pt x="135" y="65"/>
                  </a:cubicBezTo>
                  <a:cubicBezTo>
                    <a:pt x="133" y="65"/>
                    <a:pt x="131" y="65"/>
                    <a:pt x="129" y="65"/>
                  </a:cubicBezTo>
                  <a:cubicBezTo>
                    <a:pt x="128" y="66"/>
                    <a:pt x="127" y="67"/>
                    <a:pt x="125" y="67"/>
                  </a:cubicBezTo>
                  <a:cubicBezTo>
                    <a:pt x="125" y="68"/>
                    <a:pt x="126" y="71"/>
                    <a:pt x="124" y="71"/>
                  </a:cubicBezTo>
                  <a:cubicBezTo>
                    <a:pt x="123" y="71"/>
                    <a:pt x="122" y="72"/>
                    <a:pt x="120" y="72"/>
                  </a:cubicBezTo>
                  <a:cubicBezTo>
                    <a:pt x="119" y="72"/>
                    <a:pt x="118" y="72"/>
                    <a:pt x="117" y="72"/>
                  </a:cubicBezTo>
                  <a:cubicBezTo>
                    <a:pt x="117" y="72"/>
                    <a:pt x="116" y="71"/>
                    <a:pt x="116" y="71"/>
                  </a:cubicBezTo>
                  <a:cubicBezTo>
                    <a:pt x="114" y="72"/>
                    <a:pt x="112" y="72"/>
                    <a:pt x="111" y="73"/>
                  </a:cubicBezTo>
                  <a:cubicBezTo>
                    <a:pt x="108" y="74"/>
                    <a:pt x="109" y="72"/>
                    <a:pt x="107" y="72"/>
                  </a:cubicBezTo>
                  <a:cubicBezTo>
                    <a:pt x="106" y="72"/>
                    <a:pt x="104" y="69"/>
                    <a:pt x="104" y="68"/>
                  </a:cubicBezTo>
                  <a:cubicBezTo>
                    <a:pt x="103" y="66"/>
                    <a:pt x="102" y="68"/>
                    <a:pt x="101" y="66"/>
                  </a:cubicBezTo>
                  <a:cubicBezTo>
                    <a:pt x="101" y="65"/>
                    <a:pt x="102" y="64"/>
                    <a:pt x="101" y="64"/>
                  </a:cubicBezTo>
                  <a:cubicBezTo>
                    <a:pt x="100" y="63"/>
                    <a:pt x="99" y="63"/>
                    <a:pt x="100" y="62"/>
                  </a:cubicBezTo>
                  <a:cubicBezTo>
                    <a:pt x="101" y="63"/>
                    <a:pt x="102" y="62"/>
                    <a:pt x="103" y="63"/>
                  </a:cubicBezTo>
                  <a:cubicBezTo>
                    <a:pt x="104" y="65"/>
                    <a:pt x="105" y="64"/>
                    <a:pt x="107" y="64"/>
                  </a:cubicBezTo>
                  <a:cubicBezTo>
                    <a:pt x="107" y="64"/>
                    <a:pt x="107" y="63"/>
                    <a:pt x="107" y="63"/>
                  </a:cubicBezTo>
                  <a:cubicBezTo>
                    <a:pt x="107" y="64"/>
                    <a:pt x="108" y="65"/>
                    <a:pt x="109" y="64"/>
                  </a:cubicBezTo>
                  <a:cubicBezTo>
                    <a:pt x="109" y="65"/>
                    <a:pt x="108" y="65"/>
                    <a:pt x="108" y="66"/>
                  </a:cubicBezTo>
                  <a:cubicBezTo>
                    <a:pt x="109" y="66"/>
                    <a:pt x="110" y="66"/>
                    <a:pt x="111" y="66"/>
                  </a:cubicBezTo>
                  <a:cubicBezTo>
                    <a:pt x="111" y="66"/>
                    <a:pt x="111" y="66"/>
                    <a:pt x="110" y="67"/>
                  </a:cubicBezTo>
                  <a:cubicBezTo>
                    <a:pt x="111" y="67"/>
                    <a:pt x="111" y="67"/>
                    <a:pt x="112" y="67"/>
                  </a:cubicBezTo>
                  <a:cubicBezTo>
                    <a:pt x="112" y="67"/>
                    <a:pt x="112" y="66"/>
                    <a:pt x="112" y="66"/>
                  </a:cubicBezTo>
                  <a:cubicBezTo>
                    <a:pt x="113" y="66"/>
                    <a:pt x="113" y="66"/>
                    <a:pt x="114" y="67"/>
                  </a:cubicBezTo>
                  <a:cubicBezTo>
                    <a:pt x="115" y="69"/>
                    <a:pt x="116" y="68"/>
                    <a:pt x="117" y="68"/>
                  </a:cubicBezTo>
                  <a:cubicBezTo>
                    <a:pt x="117" y="68"/>
                    <a:pt x="117" y="67"/>
                    <a:pt x="116" y="67"/>
                  </a:cubicBezTo>
                  <a:cubicBezTo>
                    <a:pt x="116" y="67"/>
                    <a:pt x="116" y="67"/>
                    <a:pt x="116" y="68"/>
                  </a:cubicBezTo>
                  <a:cubicBezTo>
                    <a:pt x="115" y="67"/>
                    <a:pt x="114" y="66"/>
                    <a:pt x="114" y="64"/>
                  </a:cubicBezTo>
                  <a:cubicBezTo>
                    <a:pt x="114" y="64"/>
                    <a:pt x="115" y="64"/>
                    <a:pt x="116" y="64"/>
                  </a:cubicBezTo>
                  <a:cubicBezTo>
                    <a:pt x="115" y="63"/>
                    <a:pt x="115" y="63"/>
                    <a:pt x="115" y="62"/>
                  </a:cubicBezTo>
                  <a:cubicBezTo>
                    <a:pt x="116" y="60"/>
                    <a:pt x="116" y="59"/>
                    <a:pt x="117" y="59"/>
                  </a:cubicBezTo>
                  <a:cubicBezTo>
                    <a:pt x="115" y="59"/>
                    <a:pt x="116" y="58"/>
                    <a:pt x="116" y="56"/>
                  </a:cubicBezTo>
                  <a:cubicBezTo>
                    <a:pt x="117" y="56"/>
                    <a:pt x="118" y="56"/>
                    <a:pt x="118" y="56"/>
                  </a:cubicBezTo>
                  <a:cubicBezTo>
                    <a:pt x="118" y="55"/>
                    <a:pt x="119" y="55"/>
                    <a:pt x="120" y="55"/>
                  </a:cubicBezTo>
                  <a:cubicBezTo>
                    <a:pt x="117" y="54"/>
                    <a:pt x="118" y="52"/>
                    <a:pt x="121" y="51"/>
                  </a:cubicBezTo>
                  <a:cubicBezTo>
                    <a:pt x="121" y="51"/>
                    <a:pt x="122" y="51"/>
                    <a:pt x="123" y="51"/>
                  </a:cubicBezTo>
                  <a:cubicBezTo>
                    <a:pt x="124" y="50"/>
                    <a:pt x="125" y="50"/>
                    <a:pt x="127" y="49"/>
                  </a:cubicBezTo>
                  <a:cubicBezTo>
                    <a:pt x="129" y="49"/>
                    <a:pt x="131" y="49"/>
                    <a:pt x="133" y="48"/>
                  </a:cubicBezTo>
                  <a:cubicBezTo>
                    <a:pt x="135" y="47"/>
                    <a:pt x="136" y="44"/>
                    <a:pt x="137" y="42"/>
                  </a:cubicBezTo>
                  <a:cubicBezTo>
                    <a:pt x="138" y="40"/>
                    <a:pt x="140" y="39"/>
                    <a:pt x="141" y="38"/>
                  </a:cubicBezTo>
                  <a:cubicBezTo>
                    <a:pt x="142" y="37"/>
                    <a:pt x="143" y="35"/>
                    <a:pt x="143" y="34"/>
                  </a:cubicBezTo>
                  <a:cubicBezTo>
                    <a:pt x="144" y="34"/>
                    <a:pt x="143" y="32"/>
                    <a:pt x="144" y="31"/>
                  </a:cubicBezTo>
                  <a:cubicBezTo>
                    <a:pt x="144" y="31"/>
                    <a:pt x="145" y="31"/>
                    <a:pt x="146" y="31"/>
                  </a:cubicBezTo>
                  <a:cubicBezTo>
                    <a:pt x="147" y="32"/>
                    <a:pt x="147" y="34"/>
                    <a:pt x="147" y="35"/>
                  </a:cubicBezTo>
                  <a:cubicBezTo>
                    <a:pt x="149" y="35"/>
                    <a:pt x="150" y="39"/>
                    <a:pt x="151" y="38"/>
                  </a:cubicBezTo>
                  <a:cubicBezTo>
                    <a:pt x="152" y="36"/>
                    <a:pt x="151" y="34"/>
                    <a:pt x="153" y="33"/>
                  </a:cubicBezTo>
                  <a:cubicBezTo>
                    <a:pt x="153" y="33"/>
                    <a:pt x="152" y="32"/>
                    <a:pt x="152" y="33"/>
                  </a:cubicBezTo>
                  <a:cubicBezTo>
                    <a:pt x="152" y="31"/>
                    <a:pt x="152" y="30"/>
                    <a:pt x="152" y="29"/>
                  </a:cubicBezTo>
                  <a:cubicBezTo>
                    <a:pt x="152" y="29"/>
                    <a:pt x="154" y="28"/>
                    <a:pt x="154" y="27"/>
                  </a:cubicBezTo>
                  <a:cubicBezTo>
                    <a:pt x="154" y="28"/>
                    <a:pt x="154" y="28"/>
                    <a:pt x="154" y="29"/>
                  </a:cubicBezTo>
                  <a:cubicBezTo>
                    <a:pt x="154" y="30"/>
                    <a:pt x="154" y="32"/>
                    <a:pt x="154" y="33"/>
                  </a:cubicBezTo>
                  <a:cubicBezTo>
                    <a:pt x="154" y="35"/>
                    <a:pt x="157" y="34"/>
                    <a:pt x="158" y="34"/>
                  </a:cubicBezTo>
                  <a:cubicBezTo>
                    <a:pt x="157" y="32"/>
                    <a:pt x="157" y="30"/>
                    <a:pt x="156" y="28"/>
                  </a:cubicBezTo>
                  <a:cubicBezTo>
                    <a:pt x="155" y="28"/>
                    <a:pt x="155" y="28"/>
                    <a:pt x="155" y="27"/>
                  </a:cubicBezTo>
                  <a:cubicBezTo>
                    <a:pt x="158" y="27"/>
                    <a:pt x="158" y="27"/>
                    <a:pt x="160" y="25"/>
                  </a:cubicBezTo>
                  <a:cubicBezTo>
                    <a:pt x="157" y="23"/>
                    <a:pt x="158" y="22"/>
                    <a:pt x="160" y="19"/>
                  </a:cubicBezTo>
                  <a:cubicBezTo>
                    <a:pt x="160" y="21"/>
                    <a:pt x="161" y="21"/>
                    <a:pt x="162" y="21"/>
                  </a:cubicBezTo>
                  <a:cubicBezTo>
                    <a:pt x="162" y="19"/>
                    <a:pt x="165" y="18"/>
                    <a:pt x="164" y="17"/>
                  </a:cubicBezTo>
                  <a:cubicBezTo>
                    <a:pt x="164" y="15"/>
                    <a:pt x="164" y="12"/>
                    <a:pt x="167" y="13"/>
                  </a:cubicBezTo>
                  <a:cubicBezTo>
                    <a:pt x="166" y="10"/>
                    <a:pt x="170" y="10"/>
                    <a:pt x="170" y="8"/>
                  </a:cubicBezTo>
                  <a:cubicBezTo>
                    <a:pt x="171" y="7"/>
                    <a:pt x="170" y="5"/>
                    <a:pt x="170" y="4"/>
                  </a:cubicBezTo>
                  <a:cubicBezTo>
                    <a:pt x="170" y="3"/>
                    <a:pt x="172" y="4"/>
                    <a:pt x="173" y="5"/>
                  </a:cubicBezTo>
                  <a:cubicBezTo>
                    <a:pt x="172" y="5"/>
                    <a:pt x="172" y="5"/>
                    <a:pt x="171" y="5"/>
                  </a:cubicBezTo>
                  <a:cubicBezTo>
                    <a:pt x="172" y="5"/>
                    <a:pt x="172" y="6"/>
                    <a:pt x="173" y="6"/>
                  </a:cubicBezTo>
                  <a:cubicBezTo>
                    <a:pt x="172" y="7"/>
                    <a:pt x="171" y="8"/>
                    <a:pt x="171" y="9"/>
                  </a:cubicBezTo>
                  <a:cubicBezTo>
                    <a:pt x="174" y="9"/>
                    <a:pt x="173" y="5"/>
                    <a:pt x="175" y="4"/>
                  </a:cubicBezTo>
                  <a:cubicBezTo>
                    <a:pt x="176" y="5"/>
                    <a:pt x="176" y="5"/>
                    <a:pt x="176" y="7"/>
                  </a:cubicBezTo>
                  <a:cubicBezTo>
                    <a:pt x="176" y="8"/>
                    <a:pt x="177" y="8"/>
                    <a:pt x="179" y="9"/>
                  </a:cubicBezTo>
                  <a:cubicBezTo>
                    <a:pt x="178" y="9"/>
                    <a:pt x="179" y="8"/>
                    <a:pt x="178" y="8"/>
                  </a:cubicBezTo>
                  <a:cubicBezTo>
                    <a:pt x="179" y="9"/>
                    <a:pt x="180" y="9"/>
                    <a:pt x="181" y="9"/>
                  </a:cubicBezTo>
                  <a:cubicBezTo>
                    <a:pt x="181" y="10"/>
                    <a:pt x="181" y="12"/>
                    <a:pt x="181" y="13"/>
                  </a:cubicBezTo>
                  <a:cubicBezTo>
                    <a:pt x="180" y="13"/>
                    <a:pt x="180" y="13"/>
                    <a:pt x="179" y="13"/>
                  </a:cubicBezTo>
                  <a:cubicBezTo>
                    <a:pt x="179" y="14"/>
                    <a:pt x="180" y="15"/>
                    <a:pt x="181" y="16"/>
                  </a:cubicBezTo>
                  <a:cubicBezTo>
                    <a:pt x="180" y="16"/>
                    <a:pt x="179" y="16"/>
                    <a:pt x="179" y="16"/>
                  </a:cubicBezTo>
                  <a:cubicBezTo>
                    <a:pt x="181" y="16"/>
                    <a:pt x="183" y="16"/>
                    <a:pt x="184" y="14"/>
                  </a:cubicBezTo>
                  <a:cubicBezTo>
                    <a:pt x="185" y="15"/>
                    <a:pt x="185" y="16"/>
                    <a:pt x="185" y="17"/>
                  </a:cubicBezTo>
                  <a:cubicBezTo>
                    <a:pt x="183" y="17"/>
                    <a:pt x="183" y="17"/>
                    <a:pt x="183" y="19"/>
                  </a:cubicBezTo>
                  <a:cubicBezTo>
                    <a:pt x="184" y="19"/>
                    <a:pt x="186" y="17"/>
                    <a:pt x="187" y="17"/>
                  </a:cubicBezTo>
                  <a:cubicBezTo>
                    <a:pt x="189" y="17"/>
                    <a:pt x="190" y="19"/>
                    <a:pt x="189" y="21"/>
                  </a:cubicBezTo>
                  <a:cubicBezTo>
                    <a:pt x="190" y="20"/>
                    <a:pt x="192" y="20"/>
                    <a:pt x="193" y="21"/>
                  </a:cubicBezTo>
                  <a:cubicBezTo>
                    <a:pt x="194" y="23"/>
                    <a:pt x="195" y="22"/>
                    <a:pt x="197" y="22"/>
                  </a:cubicBezTo>
                  <a:cubicBezTo>
                    <a:pt x="197" y="23"/>
                    <a:pt x="197" y="24"/>
                    <a:pt x="197" y="25"/>
                  </a:cubicBezTo>
                  <a:cubicBezTo>
                    <a:pt x="195" y="24"/>
                    <a:pt x="194" y="26"/>
                    <a:pt x="193" y="26"/>
                  </a:cubicBezTo>
                  <a:cubicBezTo>
                    <a:pt x="191" y="27"/>
                    <a:pt x="190" y="27"/>
                    <a:pt x="189" y="27"/>
                  </a:cubicBezTo>
                  <a:cubicBezTo>
                    <a:pt x="188" y="27"/>
                    <a:pt x="188" y="26"/>
                    <a:pt x="187" y="26"/>
                  </a:cubicBezTo>
                  <a:cubicBezTo>
                    <a:pt x="185" y="28"/>
                    <a:pt x="185" y="29"/>
                    <a:pt x="187" y="31"/>
                  </a:cubicBezTo>
                  <a:close/>
                  <a:moveTo>
                    <a:pt x="176" y="0"/>
                  </a:moveTo>
                  <a:cubicBezTo>
                    <a:pt x="175" y="1"/>
                    <a:pt x="174" y="1"/>
                    <a:pt x="174" y="2"/>
                  </a:cubicBezTo>
                  <a:cubicBezTo>
                    <a:pt x="174" y="2"/>
                    <a:pt x="175" y="2"/>
                    <a:pt x="176" y="2"/>
                  </a:cubicBezTo>
                  <a:cubicBezTo>
                    <a:pt x="176" y="1"/>
                    <a:pt x="176" y="1"/>
                    <a:pt x="176" y="0"/>
                  </a:cubicBezTo>
                  <a:close/>
                  <a:moveTo>
                    <a:pt x="2" y="13"/>
                  </a:moveTo>
                  <a:cubicBezTo>
                    <a:pt x="3" y="12"/>
                    <a:pt x="3" y="11"/>
                    <a:pt x="3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0" y="11"/>
                    <a:pt x="1" y="12"/>
                    <a:pt x="2" y="13"/>
                  </a:cubicBezTo>
                  <a:close/>
                  <a:moveTo>
                    <a:pt x="43" y="59"/>
                  </a:moveTo>
                  <a:cubicBezTo>
                    <a:pt x="43" y="58"/>
                    <a:pt x="43" y="55"/>
                    <a:pt x="42" y="54"/>
                  </a:cubicBezTo>
                  <a:cubicBezTo>
                    <a:pt x="42" y="54"/>
                    <a:pt x="40" y="53"/>
                    <a:pt x="40" y="52"/>
                  </a:cubicBezTo>
                  <a:cubicBezTo>
                    <a:pt x="39" y="52"/>
                    <a:pt x="39" y="51"/>
                    <a:pt x="39" y="50"/>
                  </a:cubicBezTo>
                  <a:cubicBezTo>
                    <a:pt x="39" y="48"/>
                    <a:pt x="39" y="46"/>
                    <a:pt x="39" y="43"/>
                  </a:cubicBezTo>
                  <a:cubicBezTo>
                    <a:pt x="39" y="43"/>
                    <a:pt x="38" y="42"/>
                    <a:pt x="38" y="41"/>
                  </a:cubicBezTo>
                  <a:cubicBezTo>
                    <a:pt x="38" y="40"/>
                    <a:pt x="38" y="39"/>
                    <a:pt x="38" y="38"/>
                  </a:cubicBezTo>
                  <a:cubicBezTo>
                    <a:pt x="38" y="38"/>
                    <a:pt x="38" y="38"/>
                    <a:pt x="39" y="38"/>
                  </a:cubicBezTo>
                  <a:cubicBezTo>
                    <a:pt x="37" y="36"/>
                    <a:pt x="39" y="35"/>
                    <a:pt x="39" y="33"/>
                  </a:cubicBezTo>
                  <a:cubicBezTo>
                    <a:pt x="39" y="30"/>
                    <a:pt x="39" y="28"/>
                    <a:pt x="37" y="25"/>
                  </a:cubicBezTo>
                  <a:cubicBezTo>
                    <a:pt x="37" y="23"/>
                    <a:pt x="36" y="22"/>
                    <a:pt x="34" y="21"/>
                  </a:cubicBezTo>
                  <a:cubicBezTo>
                    <a:pt x="31" y="19"/>
                    <a:pt x="30" y="18"/>
                    <a:pt x="29" y="15"/>
                  </a:cubicBezTo>
                  <a:cubicBezTo>
                    <a:pt x="29" y="14"/>
                    <a:pt x="28" y="13"/>
                    <a:pt x="27" y="13"/>
                  </a:cubicBezTo>
                  <a:cubicBezTo>
                    <a:pt x="26" y="12"/>
                    <a:pt x="25" y="13"/>
                    <a:pt x="24" y="12"/>
                  </a:cubicBezTo>
                  <a:cubicBezTo>
                    <a:pt x="25" y="14"/>
                    <a:pt x="24" y="14"/>
                    <a:pt x="24" y="15"/>
                  </a:cubicBezTo>
                  <a:cubicBezTo>
                    <a:pt x="23" y="16"/>
                    <a:pt x="24" y="17"/>
                    <a:pt x="23" y="17"/>
                  </a:cubicBezTo>
                  <a:cubicBezTo>
                    <a:pt x="22" y="19"/>
                    <a:pt x="20" y="18"/>
                    <a:pt x="20" y="16"/>
                  </a:cubicBezTo>
                  <a:cubicBezTo>
                    <a:pt x="19" y="16"/>
                    <a:pt x="17" y="16"/>
                    <a:pt x="17" y="17"/>
                  </a:cubicBezTo>
                  <a:cubicBezTo>
                    <a:pt x="16" y="17"/>
                    <a:pt x="16" y="19"/>
                    <a:pt x="16" y="19"/>
                  </a:cubicBezTo>
                  <a:cubicBezTo>
                    <a:pt x="15" y="19"/>
                    <a:pt x="14" y="18"/>
                    <a:pt x="14" y="17"/>
                  </a:cubicBezTo>
                  <a:cubicBezTo>
                    <a:pt x="14" y="16"/>
                    <a:pt x="16" y="16"/>
                    <a:pt x="16" y="16"/>
                  </a:cubicBezTo>
                  <a:cubicBezTo>
                    <a:pt x="16" y="15"/>
                    <a:pt x="15" y="14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5" y="12"/>
                    <a:pt x="15" y="11"/>
                  </a:cubicBezTo>
                  <a:cubicBezTo>
                    <a:pt x="14" y="12"/>
                    <a:pt x="14" y="13"/>
                    <a:pt x="12" y="13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11" y="10"/>
                    <a:pt x="11" y="10"/>
                    <a:pt x="9" y="9"/>
                  </a:cubicBezTo>
                  <a:cubicBezTo>
                    <a:pt x="8" y="9"/>
                    <a:pt x="8" y="7"/>
                    <a:pt x="6" y="7"/>
                  </a:cubicBezTo>
                  <a:cubicBezTo>
                    <a:pt x="7" y="9"/>
                    <a:pt x="7" y="9"/>
                    <a:pt x="5" y="9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7" y="12"/>
                    <a:pt x="6" y="13"/>
                    <a:pt x="7" y="14"/>
                  </a:cubicBezTo>
                  <a:cubicBezTo>
                    <a:pt x="8" y="16"/>
                    <a:pt x="7" y="17"/>
                    <a:pt x="8" y="20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9" y="25"/>
                    <a:pt x="7" y="25"/>
                    <a:pt x="8" y="26"/>
                  </a:cubicBezTo>
                  <a:cubicBezTo>
                    <a:pt x="8" y="27"/>
                    <a:pt x="9" y="28"/>
                    <a:pt x="10" y="28"/>
                  </a:cubicBezTo>
                  <a:cubicBezTo>
                    <a:pt x="10" y="29"/>
                    <a:pt x="9" y="30"/>
                    <a:pt x="11" y="30"/>
                  </a:cubicBezTo>
                  <a:cubicBezTo>
                    <a:pt x="11" y="30"/>
                    <a:pt x="10" y="31"/>
                    <a:pt x="10" y="31"/>
                  </a:cubicBezTo>
                  <a:cubicBezTo>
                    <a:pt x="10" y="31"/>
                    <a:pt x="11" y="31"/>
                    <a:pt x="11" y="31"/>
                  </a:cubicBezTo>
                  <a:cubicBezTo>
                    <a:pt x="10" y="33"/>
                    <a:pt x="10" y="34"/>
                    <a:pt x="10" y="36"/>
                  </a:cubicBezTo>
                  <a:cubicBezTo>
                    <a:pt x="10" y="37"/>
                    <a:pt x="12" y="37"/>
                    <a:pt x="12" y="37"/>
                  </a:cubicBezTo>
                  <a:cubicBezTo>
                    <a:pt x="13" y="37"/>
                    <a:pt x="12" y="38"/>
                    <a:pt x="14" y="38"/>
                  </a:cubicBezTo>
                  <a:cubicBezTo>
                    <a:pt x="13" y="38"/>
                    <a:pt x="11" y="37"/>
                    <a:pt x="11" y="38"/>
                  </a:cubicBezTo>
                  <a:cubicBezTo>
                    <a:pt x="11" y="40"/>
                    <a:pt x="12" y="39"/>
                    <a:pt x="12" y="40"/>
                  </a:cubicBezTo>
                  <a:cubicBezTo>
                    <a:pt x="12" y="41"/>
                    <a:pt x="14" y="41"/>
                    <a:pt x="14" y="42"/>
                  </a:cubicBezTo>
                  <a:cubicBezTo>
                    <a:pt x="15" y="43"/>
                    <a:pt x="16" y="44"/>
                    <a:pt x="16" y="45"/>
                  </a:cubicBezTo>
                  <a:cubicBezTo>
                    <a:pt x="17" y="46"/>
                    <a:pt x="19" y="49"/>
                    <a:pt x="17" y="50"/>
                  </a:cubicBezTo>
                  <a:cubicBezTo>
                    <a:pt x="17" y="50"/>
                    <a:pt x="17" y="50"/>
                    <a:pt x="17" y="51"/>
                  </a:cubicBezTo>
                  <a:cubicBezTo>
                    <a:pt x="17" y="52"/>
                    <a:pt x="17" y="51"/>
                    <a:pt x="18" y="51"/>
                  </a:cubicBezTo>
                  <a:cubicBezTo>
                    <a:pt x="19" y="52"/>
                    <a:pt x="19" y="52"/>
                    <a:pt x="21" y="53"/>
                  </a:cubicBezTo>
                  <a:cubicBezTo>
                    <a:pt x="22" y="54"/>
                    <a:pt x="22" y="54"/>
                    <a:pt x="22" y="55"/>
                  </a:cubicBezTo>
                  <a:cubicBezTo>
                    <a:pt x="23" y="57"/>
                    <a:pt x="23" y="56"/>
                    <a:pt x="24" y="57"/>
                  </a:cubicBezTo>
                  <a:cubicBezTo>
                    <a:pt x="25" y="58"/>
                    <a:pt x="29" y="59"/>
                    <a:pt x="30" y="60"/>
                  </a:cubicBezTo>
                  <a:cubicBezTo>
                    <a:pt x="31" y="63"/>
                    <a:pt x="33" y="63"/>
                    <a:pt x="35" y="65"/>
                  </a:cubicBezTo>
                  <a:cubicBezTo>
                    <a:pt x="36" y="65"/>
                    <a:pt x="37" y="66"/>
                    <a:pt x="37" y="66"/>
                  </a:cubicBezTo>
                  <a:cubicBezTo>
                    <a:pt x="38" y="67"/>
                    <a:pt x="38" y="68"/>
                    <a:pt x="39" y="69"/>
                  </a:cubicBezTo>
                  <a:cubicBezTo>
                    <a:pt x="39" y="69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6"/>
                    <a:pt x="41" y="66"/>
                    <a:pt x="41" y="66"/>
                  </a:cubicBezTo>
                  <a:cubicBezTo>
                    <a:pt x="42" y="66"/>
                    <a:pt x="43" y="66"/>
                    <a:pt x="44" y="66"/>
                  </a:cubicBezTo>
                  <a:cubicBezTo>
                    <a:pt x="44" y="65"/>
                    <a:pt x="43" y="65"/>
                    <a:pt x="43" y="64"/>
                  </a:cubicBezTo>
                  <a:cubicBezTo>
                    <a:pt x="44" y="65"/>
                    <a:pt x="45" y="66"/>
                    <a:pt x="46" y="66"/>
                  </a:cubicBezTo>
                  <a:cubicBezTo>
                    <a:pt x="45" y="66"/>
                    <a:pt x="45" y="67"/>
                    <a:pt x="44" y="68"/>
                  </a:cubicBezTo>
                  <a:cubicBezTo>
                    <a:pt x="45" y="68"/>
                    <a:pt x="46" y="68"/>
                    <a:pt x="47" y="68"/>
                  </a:cubicBezTo>
                  <a:cubicBezTo>
                    <a:pt x="47" y="66"/>
                    <a:pt x="46" y="58"/>
                    <a:pt x="43" y="5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Malawi">
              <a:extLst>
                <a:ext uri="{FF2B5EF4-FFF2-40B4-BE49-F238E27FC236}">
                  <a16:creationId xmlns:a16="http://schemas.microsoft.com/office/drawing/2014/main" id="{91EA11AD-1EF7-00BA-D0AA-6C4C20AE9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342" y="3043463"/>
              <a:ext cx="79223" cy="209230"/>
            </a:xfrm>
            <a:custGeom>
              <a:avLst/>
              <a:gdLst>
                <a:gd name="T0" fmla="*/ 7 w 33"/>
                <a:gd name="T1" fmla="*/ 4 h 87"/>
                <a:gd name="T2" fmla="*/ 7 w 33"/>
                <a:gd name="T3" fmla="*/ 7 h 87"/>
                <a:gd name="T4" fmla="*/ 8 w 33"/>
                <a:gd name="T5" fmla="*/ 15 h 87"/>
                <a:gd name="T6" fmla="*/ 7 w 33"/>
                <a:gd name="T7" fmla="*/ 19 h 87"/>
                <a:gd name="T8" fmla="*/ 9 w 33"/>
                <a:gd name="T9" fmla="*/ 32 h 87"/>
                <a:gd name="T10" fmla="*/ 4 w 33"/>
                <a:gd name="T11" fmla="*/ 34 h 87"/>
                <a:gd name="T12" fmla="*/ 1 w 33"/>
                <a:gd name="T13" fmla="*/ 46 h 87"/>
                <a:gd name="T14" fmla="*/ 0 w 33"/>
                <a:gd name="T15" fmla="*/ 47 h 87"/>
                <a:gd name="T16" fmla="*/ 3 w 33"/>
                <a:gd name="T17" fmla="*/ 51 h 87"/>
                <a:gd name="T18" fmla="*/ 6 w 33"/>
                <a:gd name="T19" fmla="*/ 52 h 87"/>
                <a:gd name="T20" fmla="*/ 9 w 33"/>
                <a:gd name="T21" fmla="*/ 55 h 87"/>
                <a:gd name="T22" fmla="*/ 15 w 33"/>
                <a:gd name="T23" fmla="*/ 57 h 87"/>
                <a:gd name="T24" fmla="*/ 18 w 33"/>
                <a:gd name="T25" fmla="*/ 58 h 87"/>
                <a:gd name="T26" fmla="*/ 19 w 33"/>
                <a:gd name="T27" fmla="*/ 66 h 87"/>
                <a:gd name="T28" fmla="*/ 17 w 33"/>
                <a:gd name="T29" fmla="*/ 69 h 87"/>
                <a:gd name="T30" fmla="*/ 18 w 33"/>
                <a:gd name="T31" fmla="*/ 74 h 87"/>
                <a:gd name="T32" fmla="*/ 22 w 33"/>
                <a:gd name="T33" fmla="*/ 82 h 87"/>
                <a:gd name="T34" fmla="*/ 24 w 33"/>
                <a:gd name="T35" fmla="*/ 87 h 87"/>
                <a:gd name="T36" fmla="*/ 26 w 33"/>
                <a:gd name="T37" fmla="*/ 82 h 87"/>
                <a:gd name="T38" fmla="*/ 26 w 33"/>
                <a:gd name="T39" fmla="*/ 76 h 87"/>
                <a:gd name="T40" fmla="*/ 32 w 33"/>
                <a:gd name="T41" fmla="*/ 67 h 87"/>
                <a:gd name="T42" fmla="*/ 33 w 33"/>
                <a:gd name="T43" fmla="*/ 61 h 87"/>
                <a:gd name="T44" fmla="*/ 26 w 33"/>
                <a:gd name="T45" fmla="*/ 51 h 87"/>
                <a:gd name="T46" fmla="*/ 19 w 33"/>
                <a:gd name="T47" fmla="*/ 43 h 87"/>
                <a:gd name="T48" fmla="*/ 17 w 33"/>
                <a:gd name="T49" fmla="*/ 31 h 87"/>
                <a:gd name="T50" fmla="*/ 20 w 33"/>
                <a:gd name="T51" fmla="*/ 24 h 87"/>
                <a:gd name="T52" fmla="*/ 22 w 33"/>
                <a:gd name="T53" fmla="*/ 21 h 87"/>
                <a:gd name="T54" fmla="*/ 20 w 33"/>
                <a:gd name="T55" fmla="*/ 19 h 87"/>
                <a:gd name="T56" fmla="*/ 20 w 33"/>
                <a:gd name="T57" fmla="*/ 13 h 87"/>
                <a:gd name="T58" fmla="*/ 12 w 33"/>
                <a:gd name="T59" fmla="*/ 2 h 87"/>
                <a:gd name="T60" fmla="*/ 9 w 33"/>
                <a:gd name="T61" fmla="*/ 0 h 87"/>
                <a:gd name="T62" fmla="*/ 7 w 33"/>
                <a:gd name="T63" fmla="*/ 0 h 87"/>
                <a:gd name="T64" fmla="*/ 5 w 33"/>
                <a:gd name="T65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87">
                  <a:moveTo>
                    <a:pt x="5" y="3"/>
                  </a:moveTo>
                  <a:cubicBezTo>
                    <a:pt x="6" y="2"/>
                    <a:pt x="7" y="3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9" y="8"/>
                    <a:pt x="8" y="8"/>
                    <a:pt x="9" y="9"/>
                  </a:cubicBezTo>
                  <a:cubicBezTo>
                    <a:pt x="9" y="10"/>
                    <a:pt x="10" y="15"/>
                    <a:pt x="8" y="15"/>
                  </a:cubicBezTo>
                  <a:cubicBezTo>
                    <a:pt x="8" y="15"/>
                    <a:pt x="5" y="15"/>
                    <a:pt x="5" y="16"/>
                  </a:cubicBezTo>
                  <a:cubicBezTo>
                    <a:pt x="5" y="16"/>
                    <a:pt x="7" y="18"/>
                    <a:pt x="7" y="19"/>
                  </a:cubicBezTo>
                  <a:cubicBezTo>
                    <a:pt x="7" y="18"/>
                    <a:pt x="5" y="23"/>
                    <a:pt x="5" y="24"/>
                  </a:cubicBezTo>
                  <a:cubicBezTo>
                    <a:pt x="9" y="24"/>
                    <a:pt x="4" y="33"/>
                    <a:pt x="9" y="32"/>
                  </a:cubicBezTo>
                  <a:cubicBezTo>
                    <a:pt x="8" y="32"/>
                    <a:pt x="7" y="33"/>
                    <a:pt x="6" y="34"/>
                  </a:cubicBezTo>
                  <a:cubicBezTo>
                    <a:pt x="6" y="35"/>
                    <a:pt x="4" y="34"/>
                    <a:pt x="4" y="34"/>
                  </a:cubicBezTo>
                  <a:cubicBezTo>
                    <a:pt x="4" y="35"/>
                    <a:pt x="1" y="39"/>
                    <a:pt x="4" y="39"/>
                  </a:cubicBezTo>
                  <a:cubicBezTo>
                    <a:pt x="2" y="40"/>
                    <a:pt x="4" y="47"/>
                    <a:pt x="1" y="46"/>
                  </a:cubicBezTo>
                  <a:cubicBezTo>
                    <a:pt x="1" y="47"/>
                    <a:pt x="2" y="47"/>
                    <a:pt x="2" y="48"/>
                  </a:cubicBezTo>
                  <a:cubicBezTo>
                    <a:pt x="2" y="47"/>
                    <a:pt x="1" y="48"/>
                    <a:pt x="0" y="47"/>
                  </a:cubicBezTo>
                  <a:cubicBezTo>
                    <a:pt x="0" y="49"/>
                    <a:pt x="0" y="49"/>
                    <a:pt x="2" y="49"/>
                  </a:cubicBezTo>
                  <a:cubicBezTo>
                    <a:pt x="2" y="49"/>
                    <a:pt x="2" y="50"/>
                    <a:pt x="3" y="51"/>
                  </a:cubicBezTo>
                  <a:cubicBezTo>
                    <a:pt x="3" y="53"/>
                    <a:pt x="4" y="51"/>
                    <a:pt x="5" y="50"/>
                  </a:cubicBezTo>
                  <a:cubicBezTo>
                    <a:pt x="5" y="51"/>
                    <a:pt x="6" y="52"/>
                    <a:pt x="6" y="52"/>
                  </a:cubicBezTo>
                  <a:cubicBezTo>
                    <a:pt x="6" y="53"/>
                    <a:pt x="7" y="54"/>
                    <a:pt x="7" y="55"/>
                  </a:cubicBezTo>
                  <a:cubicBezTo>
                    <a:pt x="8" y="56"/>
                    <a:pt x="8" y="55"/>
                    <a:pt x="9" y="55"/>
                  </a:cubicBezTo>
                  <a:cubicBezTo>
                    <a:pt x="9" y="56"/>
                    <a:pt x="10" y="57"/>
                    <a:pt x="10" y="58"/>
                  </a:cubicBezTo>
                  <a:cubicBezTo>
                    <a:pt x="10" y="55"/>
                    <a:pt x="14" y="58"/>
                    <a:pt x="15" y="57"/>
                  </a:cubicBezTo>
                  <a:cubicBezTo>
                    <a:pt x="16" y="54"/>
                    <a:pt x="18" y="56"/>
                    <a:pt x="19" y="58"/>
                  </a:cubicBezTo>
                  <a:cubicBezTo>
                    <a:pt x="19" y="58"/>
                    <a:pt x="18" y="58"/>
                    <a:pt x="18" y="58"/>
                  </a:cubicBezTo>
                  <a:cubicBezTo>
                    <a:pt x="19" y="59"/>
                    <a:pt x="19" y="60"/>
                    <a:pt x="19" y="62"/>
                  </a:cubicBezTo>
                  <a:cubicBezTo>
                    <a:pt x="19" y="63"/>
                    <a:pt x="20" y="65"/>
                    <a:pt x="19" y="66"/>
                  </a:cubicBezTo>
                  <a:cubicBezTo>
                    <a:pt x="19" y="67"/>
                    <a:pt x="18" y="67"/>
                    <a:pt x="18" y="68"/>
                  </a:cubicBezTo>
                  <a:cubicBezTo>
                    <a:pt x="18" y="69"/>
                    <a:pt x="18" y="69"/>
                    <a:pt x="17" y="69"/>
                  </a:cubicBezTo>
                  <a:cubicBezTo>
                    <a:pt x="16" y="70"/>
                    <a:pt x="17" y="72"/>
                    <a:pt x="15" y="71"/>
                  </a:cubicBezTo>
                  <a:cubicBezTo>
                    <a:pt x="15" y="73"/>
                    <a:pt x="16" y="73"/>
                    <a:pt x="18" y="74"/>
                  </a:cubicBezTo>
                  <a:cubicBezTo>
                    <a:pt x="18" y="74"/>
                    <a:pt x="17" y="76"/>
                    <a:pt x="17" y="77"/>
                  </a:cubicBezTo>
                  <a:cubicBezTo>
                    <a:pt x="19" y="76"/>
                    <a:pt x="20" y="81"/>
                    <a:pt x="22" y="82"/>
                  </a:cubicBezTo>
                  <a:cubicBezTo>
                    <a:pt x="23" y="83"/>
                    <a:pt x="25" y="83"/>
                    <a:pt x="25" y="84"/>
                  </a:cubicBezTo>
                  <a:cubicBezTo>
                    <a:pt x="25" y="85"/>
                    <a:pt x="23" y="85"/>
                    <a:pt x="24" y="87"/>
                  </a:cubicBezTo>
                  <a:cubicBezTo>
                    <a:pt x="24" y="87"/>
                    <a:pt x="25" y="87"/>
                    <a:pt x="26" y="87"/>
                  </a:cubicBezTo>
                  <a:cubicBezTo>
                    <a:pt x="26" y="85"/>
                    <a:pt x="26" y="84"/>
                    <a:pt x="26" y="82"/>
                  </a:cubicBezTo>
                  <a:cubicBezTo>
                    <a:pt x="26" y="81"/>
                    <a:pt x="24" y="81"/>
                    <a:pt x="25" y="80"/>
                  </a:cubicBezTo>
                  <a:cubicBezTo>
                    <a:pt x="26" y="79"/>
                    <a:pt x="25" y="77"/>
                    <a:pt x="26" y="76"/>
                  </a:cubicBezTo>
                  <a:cubicBezTo>
                    <a:pt x="27" y="75"/>
                    <a:pt x="28" y="76"/>
                    <a:pt x="29" y="75"/>
                  </a:cubicBezTo>
                  <a:cubicBezTo>
                    <a:pt x="32" y="74"/>
                    <a:pt x="31" y="69"/>
                    <a:pt x="32" y="67"/>
                  </a:cubicBezTo>
                  <a:cubicBezTo>
                    <a:pt x="32" y="66"/>
                    <a:pt x="30" y="65"/>
                    <a:pt x="31" y="64"/>
                  </a:cubicBezTo>
                  <a:cubicBezTo>
                    <a:pt x="31" y="63"/>
                    <a:pt x="32" y="62"/>
                    <a:pt x="33" y="61"/>
                  </a:cubicBezTo>
                  <a:cubicBezTo>
                    <a:pt x="31" y="61"/>
                    <a:pt x="32" y="58"/>
                    <a:pt x="31" y="57"/>
                  </a:cubicBezTo>
                  <a:cubicBezTo>
                    <a:pt x="30" y="55"/>
                    <a:pt x="28" y="53"/>
                    <a:pt x="26" y="51"/>
                  </a:cubicBezTo>
                  <a:cubicBezTo>
                    <a:pt x="25" y="49"/>
                    <a:pt x="23" y="47"/>
                    <a:pt x="22" y="46"/>
                  </a:cubicBezTo>
                  <a:cubicBezTo>
                    <a:pt x="21" y="45"/>
                    <a:pt x="19" y="45"/>
                    <a:pt x="19" y="43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7" y="33"/>
                    <a:pt x="17" y="31"/>
                  </a:cubicBezTo>
                  <a:cubicBezTo>
                    <a:pt x="17" y="29"/>
                    <a:pt x="18" y="27"/>
                    <a:pt x="19" y="25"/>
                  </a:cubicBezTo>
                  <a:cubicBezTo>
                    <a:pt x="19" y="24"/>
                    <a:pt x="18" y="24"/>
                    <a:pt x="20" y="24"/>
                  </a:cubicBezTo>
                  <a:cubicBezTo>
                    <a:pt x="21" y="24"/>
                    <a:pt x="21" y="23"/>
                    <a:pt x="22" y="23"/>
                  </a:cubicBezTo>
                  <a:cubicBezTo>
                    <a:pt x="22" y="22"/>
                    <a:pt x="23" y="21"/>
                    <a:pt x="22" y="21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8"/>
                    <a:pt x="19" y="17"/>
                    <a:pt x="19" y="17"/>
                  </a:cubicBezTo>
                  <a:cubicBezTo>
                    <a:pt x="19" y="16"/>
                    <a:pt x="20" y="14"/>
                    <a:pt x="20" y="13"/>
                  </a:cubicBezTo>
                  <a:cubicBezTo>
                    <a:pt x="18" y="8"/>
                    <a:pt x="19" y="1"/>
                    <a:pt x="12" y="0"/>
                  </a:cubicBezTo>
                  <a:cubicBezTo>
                    <a:pt x="12" y="0"/>
                    <a:pt x="12" y="1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7" y="2"/>
                    <a:pt x="8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1"/>
                    <a:pt x="6" y="2"/>
                    <a:pt x="5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Madaira (Portugal)">
              <a:extLst>
                <a:ext uri="{FF2B5EF4-FFF2-40B4-BE49-F238E27FC236}">
                  <a16:creationId xmlns:a16="http://schemas.microsoft.com/office/drawing/2014/main" id="{59B151DD-7D3F-0CE1-7D8D-1A2019FB2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904" y="1884575"/>
              <a:ext cx="19298" cy="10157"/>
            </a:xfrm>
            <a:custGeom>
              <a:avLst/>
              <a:gdLst>
                <a:gd name="T0" fmla="*/ 6 w 8"/>
                <a:gd name="T1" fmla="*/ 2 h 4"/>
                <a:gd name="T2" fmla="*/ 0 w 8"/>
                <a:gd name="T3" fmla="*/ 0 h 4"/>
                <a:gd name="T4" fmla="*/ 0 w 8"/>
                <a:gd name="T5" fmla="*/ 2 h 4"/>
                <a:gd name="T6" fmla="*/ 6 w 8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6" y="2"/>
                  </a:moveTo>
                  <a:cubicBezTo>
                    <a:pt x="8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2"/>
                    <a:pt x="4" y="4"/>
                    <a:pt x="6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Madagascar">
              <a:extLst>
                <a:ext uri="{FF2B5EF4-FFF2-40B4-BE49-F238E27FC236}">
                  <a16:creationId xmlns:a16="http://schemas.microsoft.com/office/drawing/2014/main" id="{0744FA13-5A34-3EBD-C2D9-EB84E51E1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198" y="3108466"/>
              <a:ext cx="177744" cy="376817"/>
            </a:xfrm>
            <a:custGeom>
              <a:avLst/>
              <a:gdLst>
                <a:gd name="T0" fmla="*/ 71 w 74"/>
                <a:gd name="T1" fmla="*/ 47 h 157"/>
                <a:gd name="T2" fmla="*/ 72 w 74"/>
                <a:gd name="T3" fmla="*/ 34 h 157"/>
                <a:gd name="T4" fmla="*/ 70 w 74"/>
                <a:gd name="T5" fmla="*/ 28 h 157"/>
                <a:gd name="T6" fmla="*/ 69 w 74"/>
                <a:gd name="T7" fmla="*/ 16 h 157"/>
                <a:gd name="T8" fmla="*/ 65 w 74"/>
                <a:gd name="T9" fmla="*/ 10 h 157"/>
                <a:gd name="T10" fmla="*/ 65 w 74"/>
                <a:gd name="T11" fmla="*/ 6 h 157"/>
                <a:gd name="T12" fmla="*/ 63 w 74"/>
                <a:gd name="T13" fmla="*/ 6 h 157"/>
                <a:gd name="T14" fmla="*/ 62 w 74"/>
                <a:gd name="T15" fmla="*/ 5 h 157"/>
                <a:gd name="T16" fmla="*/ 60 w 74"/>
                <a:gd name="T17" fmla="*/ 1 h 157"/>
                <a:gd name="T18" fmla="*/ 60 w 74"/>
                <a:gd name="T19" fmla="*/ 4 h 157"/>
                <a:gd name="T20" fmla="*/ 59 w 74"/>
                <a:gd name="T21" fmla="*/ 7 h 157"/>
                <a:gd name="T22" fmla="*/ 58 w 74"/>
                <a:gd name="T23" fmla="*/ 13 h 157"/>
                <a:gd name="T24" fmla="*/ 53 w 74"/>
                <a:gd name="T25" fmla="*/ 19 h 157"/>
                <a:gd name="T26" fmla="*/ 49 w 74"/>
                <a:gd name="T27" fmla="*/ 18 h 157"/>
                <a:gd name="T28" fmla="*/ 48 w 74"/>
                <a:gd name="T29" fmla="*/ 23 h 157"/>
                <a:gd name="T30" fmla="*/ 49 w 74"/>
                <a:gd name="T31" fmla="*/ 25 h 157"/>
                <a:gd name="T32" fmla="*/ 48 w 74"/>
                <a:gd name="T33" fmla="*/ 25 h 157"/>
                <a:gd name="T34" fmla="*/ 47 w 74"/>
                <a:gd name="T35" fmla="*/ 26 h 157"/>
                <a:gd name="T36" fmla="*/ 48 w 74"/>
                <a:gd name="T37" fmla="*/ 30 h 157"/>
                <a:gd name="T38" fmla="*/ 46 w 74"/>
                <a:gd name="T39" fmla="*/ 32 h 157"/>
                <a:gd name="T40" fmla="*/ 43 w 74"/>
                <a:gd name="T41" fmla="*/ 31 h 157"/>
                <a:gd name="T42" fmla="*/ 41 w 74"/>
                <a:gd name="T43" fmla="*/ 40 h 157"/>
                <a:gd name="T44" fmla="*/ 40 w 74"/>
                <a:gd name="T45" fmla="*/ 39 h 157"/>
                <a:gd name="T46" fmla="*/ 33 w 74"/>
                <a:gd name="T47" fmla="*/ 42 h 157"/>
                <a:gd name="T48" fmla="*/ 32 w 74"/>
                <a:gd name="T49" fmla="*/ 47 h 157"/>
                <a:gd name="T50" fmla="*/ 29 w 74"/>
                <a:gd name="T51" fmla="*/ 43 h 157"/>
                <a:gd name="T52" fmla="*/ 26 w 74"/>
                <a:gd name="T53" fmla="*/ 44 h 157"/>
                <a:gd name="T54" fmla="*/ 25 w 74"/>
                <a:gd name="T55" fmla="*/ 46 h 157"/>
                <a:gd name="T56" fmla="*/ 21 w 74"/>
                <a:gd name="T57" fmla="*/ 45 h 157"/>
                <a:gd name="T58" fmla="*/ 16 w 74"/>
                <a:gd name="T59" fmla="*/ 49 h 157"/>
                <a:gd name="T60" fmla="*/ 9 w 74"/>
                <a:gd name="T61" fmla="*/ 65 h 157"/>
                <a:gd name="T62" fmla="*/ 10 w 74"/>
                <a:gd name="T63" fmla="*/ 72 h 157"/>
                <a:gd name="T64" fmla="*/ 12 w 74"/>
                <a:gd name="T65" fmla="*/ 77 h 157"/>
                <a:gd name="T66" fmla="*/ 11 w 74"/>
                <a:gd name="T67" fmla="*/ 83 h 157"/>
                <a:gd name="T68" fmla="*/ 12 w 74"/>
                <a:gd name="T69" fmla="*/ 89 h 157"/>
                <a:gd name="T70" fmla="*/ 10 w 74"/>
                <a:gd name="T71" fmla="*/ 100 h 157"/>
                <a:gd name="T72" fmla="*/ 7 w 74"/>
                <a:gd name="T73" fmla="*/ 106 h 157"/>
                <a:gd name="T74" fmla="*/ 2 w 74"/>
                <a:gd name="T75" fmla="*/ 113 h 157"/>
                <a:gd name="T76" fmla="*/ 5 w 74"/>
                <a:gd name="T77" fmla="*/ 130 h 157"/>
                <a:gd name="T78" fmla="*/ 5 w 74"/>
                <a:gd name="T79" fmla="*/ 140 h 157"/>
                <a:gd name="T80" fmla="*/ 8 w 74"/>
                <a:gd name="T81" fmla="*/ 143 h 157"/>
                <a:gd name="T82" fmla="*/ 12 w 74"/>
                <a:gd name="T83" fmla="*/ 150 h 157"/>
                <a:gd name="T84" fmla="*/ 12 w 74"/>
                <a:gd name="T85" fmla="*/ 152 h 157"/>
                <a:gd name="T86" fmla="*/ 20 w 74"/>
                <a:gd name="T87" fmla="*/ 155 h 157"/>
                <a:gd name="T88" fmla="*/ 35 w 74"/>
                <a:gd name="T89" fmla="*/ 151 h 157"/>
                <a:gd name="T90" fmla="*/ 40 w 74"/>
                <a:gd name="T91" fmla="*/ 147 h 157"/>
                <a:gd name="T92" fmla="*/ 45 w 74"/>
                <a:gd name="T93" fmla="*/ 136 h 157"/>
                <a:gd name="T94" fmla="*/ 46 w 74"/>
                <a:gd name="T95" fmla="*/ 132 h 157"/>
                <a:gd name="T96" fmla="*/ 51 w 74"/>
                <a:gd name="T97" fmla="*/ 113 h 157"/>
                <a:gd name="T98" fmla="*/ 59 w 74"/>
                <a:gd name="T99" fmla="*/ 83 h 157"/>
                <a:gd name="T100" fmla="*/ 63 w 74"/>
                <a:gd name="T101" fmla="*/ 64 h 157"/>
                <a:gd name="T102" fmla="*/ 64 w 74"/>
                <a:gd name="T103" fmla="*/ 60 h 157"/>
                <a:gd name="T104" fmla="*/ 66 w 74"/>
                <a:gd name="T105" fmla="*/ 54 h 157"/>
                <a:gd name="T106" fmla="*/ 67 w 74"/>
                <a:gd name="T107" fmla="*/ 49 h 157"/>
                <a:gd name="T108" fmla="*/ 65 w 74"/>
                <a:gd name="T109" fmla="*/ 42 h 157"/>
                <a:gd name="T110" fmla="*/ 68 w 74"/>
                <a:gd name="T111" fmla="*/ 4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" h="157">
                  <a:moveTo>
                    <a:pt x="68" y="45"/>
                  </a:moveTo>
                  <a:cubicBezTo>
                    <a:pt x="69" y="46"/>
                    <a:pt x="70" y="46"/>
                    <a:pt x="71" y="47"/>
                  </a:cubicBezTo>
                  <a:cubicBezTo>
                    <a:pt x="72" y="44"/>
                    <a:pt x="74" y="40"/>
                    <a:pt x="73" y="37"/>
                  </a:cubicBezTo>
                  <a:cubicBezTo>
                    <a:pt x="73" y="36"/>
                    <a:pt x="73" y="35"/>
                    <a:pt x="72" y="34"/>
                  </a:cubicBezTo>
                  <a:cubicBezTo>
                    <a:pt x="72" y="33"/>
                    <a:pt x="71" y="33"/>
                    <a:pt x="71" y="32"/>
                  </a:cubicBezTo>
                  <a:cubicBezTo>
                    <a:pt x="71" y="30"/>
                    <a:pt x="71" y="29"/>
                    <a:pt x="70" y="28"/>
                  </a:cubicBezTo>
                  <a:cubicBezTo>
                    <a:pt x="70" y="25"/>
                    <a:pt x="70" y="23"/>
                    <a:pt x="70" y="20"/>
                  </a:cubicBezTo>
                  <a:cubicBezTo>
                    <a:pt x="70" y="19"/>
                    <a:pt x="69" y="18"/>
                    <a:pt x="69" y="16"/>
                  </a:cubicBezTo>
                  <a:cubicBezTo>
                    <a:pt x="68" y="14"/>
                    <a:pt x="69" y="13"/>
                    <a:pt x="68" y="12"/>
                  </a:cubicBezTo>
                  <a:cubicBezTo>
                    <a:pt x="66" y="11"/>
                    <a:pt x="67" y="9"/>
                    <a:pt x="65" y="10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8"/>
                    <a:pt x="65" y="7"/>
                    <a:pt x="65" y="6"/>
                  </a:cubicBezTo>
                  <a:cubicBezTo>
                    <a:pt x="65" y="5"/>
                    <a:pt x="64" y="6"/>
                    <a:pt x="64" y="5"/>
                  </a:cubicBezTo>
                  <a:cubicBezTo>
                    <a:pt x="64" y="5"/>
                    <a:pt x="63" y="6"/>
                    <a:pt x="63" y="6"/>
                  </a:cubicBezTo>
                  <a:cubicBezTo>
                    <a:pt x="63" y="5"/>
                    <a:pt x="63" y="5"/>
                    <a:pt x="63" y="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4"/>
                    <a:pt x="62" y="3"/>
                    <a:pt x="63" y="3"/>
                  </a:cubicBezTo>
                  <a:cubicBezTo>
                    <a:pt x="61" y="2"/>
                    <a:pt x="63" y="0"/>
                    <a:pt x="60" y="1"/>
                  </a:cubicBezTo>
                  <a:cubicBezTo>
                    <a:pt x="60" y="1"/>
                    <a:pt x="60" y="2"/>
                    <a:pt x="59" y="2"/>
                  </a:cubicBezTo>
                  <a:cubicBezTo>
                    <a:pt x="61" y="2"/>
                    <a:pt x="60" y="3"/>
                    <a:pt x="60" y="4"/>
                  </a:cubicBezTo>
                  <a:cubicBezTo>
                    <a:pt x="60" y="5"/>
                    <a:pt x="58" y="4"/>
                    <a:pt x="58" y="5"/>
                  </a:cubicBezTo>
                  <a:cubicBezTo>
                    <a:pt x="58" y="6"/>
                    <a:pt x="59" y="7"/>
                    <a:pt x="59" y="7"/>
                  </a:cubicBezTo>
                  <a:cubicBezTo>
                    <a:pt x="58" y="6"/>
                    <a:pt x="57" y="6"/>
                    <a:pt x="56" y="6"/>
                  </a:cubicBezTo>
                  <a:cubicBezTo>
                    <a:pt x="58" y="8"/>
                    <a:pt x="59" y="10"/>
                    <a:pt x="58" y="13"/>
                  </a:cubicBezTo>
                  <a:cubicBezTo>
                    <a:pt x="58" y="15"/>
                    <a:pt x="55" y="20"/>
                    <a:pt x="54" y="17"/>
                  </a:cubicBezTo>
                  <a:cubicBezTo>
                    <a:pt x="54" y="18"/>
                    <a:pt x="53" y="18"/>
                    <a:pt x="53" y="19"/>
                  </a:cubicBezTo>
                  <a:cubicBezTo>
                    <a:pt x="52" y="20"/>
                    <a:pt x="53" y="21"/>
                    <a:pt x="53" y="22"/>
                  </a:cubicBezTo>
                  <a:cubicBezTo>
                    <a:pt x="50" y="22"/>
                    <a:pt x="51" y="19"/>
                    <a:pt x="49" y="18"/>
                  </a:cubicBezTo>
                  <a:cubicBezTo>
                    <a:pt x="50" y="20"/>
                    <a:pt x="48" y="19"/>
                    <a:pt x="48" y="20"/>
                  </a:cubicBezTo>
                  <a:cubicBezTo>
                    <a:pt x="48" y="20"/>
                    <a:pt x="47" y="22"/>
                    <a:pt x="48" y="23"/>
                  </a:cubicBezTo>
                  <a:cubicBezTo>
                    <a:pt x="48" y="23"/>
                    <a:pt x="49" y="23"/>
                    <a:pt x="49" y="23"/>
                  </a:cubicBezTo>
                  <a:cubicBezTo>
                    <a:pt x="49" y="24"/>
                    <a:pt x="49" y="24"/>
                    <a:pt x="49" y="25"/>
                  </a:cubicBezTo>
                  <a:cubicBezTo>
                    <a:pt x="49" y="25"/>
                    <a:pt x="49" y="26"/>
                    <a:pt x="49" y="27"/>
                  </a:cubicBezTo>
                  <a:cubicBezTo>
                    <a:pt x="49" y="26"/>
                    <a:pt x="48" y="26"/>
                    <a:pt x="48" y="25"/>
                  </a:cubicBezTo>
                  <a:cubicBezTo>
                    <a:pt x="48" y="26"/>
                    <a:pt x="48" y="26"/>
                    <a:pt x="48" y="27"/>
                  </a:cubicBezTo>
                  <a:cubicBezTo>
                    <a:pt x="48" y="26"/>
                    <a:pt x="47" y="26"/>
                    <a:pt x="47" y="26"/>
                  </a:cubicBezTo>
                  <a:cubicBezTo>
                    <a:pt x="46" y="27"/>
                    <a:pt x="44" y="29"/>
                    <a:pt x="46" y="30"/>
                  </a:cubicBezTo>
                  <a:cubicBezTo>
                    <a:pt x="46" y="30"/>
                    <a:pt x="48" y="29"/>
                    <a:pt x="48" y="30"/>
                  </a:cubicBezTo>
                  <a:cubicBezTo>
                    <a:pt x="48" y="31"/>
                    <a:pt x="49" y="32"/>
                    <a:pt x="49" y="32"/>
                  </a:cubicBezTo>
                  <a:cubicBezTo>
                    <a:pt x="48" y="33"/>
                    <a:pt x="46" y="30"/>
                    <a:pt x="46" y="32"/>
                  </a:cubicBezTo>
                  <a:cubicBezTo>
                    <a:pt x="45" y="34"/>
                    <a:pt x="45" y="35"/>
                    <a:pt x="43" y="36"/>
                  </a:cubicBezTo>
                  <a:cubicBezTo>
                    <a:pt x="43" y="34"/>
                    <a:pt x="46" y="33"/>
                    <a:pt x="43" y="31"/>
                  </a:cubicBezTo>
                  <a:cubicBezTo>
                    <a:pt x="42" y="33"/>
                    <a:pt x="40" y="35"/>
                    <a:pt x="40" y="37"/>
                  </a:cubicBezTo>
                  <a:cubicBezTo>
                    <a:pt x="40" y="38"/>
                    <a:pt x="41" y="38"/>
                    <a:pt x="41" y="40"/>
                  </a:cubicBezTo>
                  <a:cubicBezTo>
                    <a:pt x="40" y="41"/>
                    <a:pt x="40" y="41"/>
                    <a:pt x="39" y="42"/>
                  </a:cubicBezTo>
                  <a:cubicBezTo>
                    <a:pt x="39" y="41"/>
                    <a:pt x="39" y="40"/>
                    <a:pt x="40" y="39"/>
                  </a:cubicBezTo>
                  <a:cubicBezTo>
                    <a:pt x="39" y="39"/>
                    <a:pt x="38" y="39"/>
                    <a:pt x="39" y="38"/>
                  </a:cubicBezTo>
                  <a:cubicBezTo>
                    <a:pt x="37" y="39"/>
                    <a:pt x="35" y="40"/>
                    <a:pt x="33" y="42"/>
                  </a:cubicBezTo>
                  <a:cubicBezTo>
                    <a:pt x="32" y="43"/>
                    <a:pt x="34" y="46"/>
                    <a:pt x="34" y="47"/>
                  </a:cubicBezTo>
                  <a:cubicBezTo>
                    <a:pt x="33" y="46"/>
                    <a:pt x="32" y="46"/>
                    <a:pt x="32" y="47"/>
                  </a:cubicBezTo>
                  <a:cubicBezTo>
                    <a:pt x="32" y="46"/>
                    <a:pt x="32" y="44"/>
                    <a:pt x="32" y="43"/>
                  </a:cubicBezTo>
                  <a:cubicBezTo>
                    <a:pt x="31" y="43"/>
                    <a:pt x="30" y="43"/>
                    <a:pt x="29" y="43"/>
                  </a:cubicBezTo>
                  <a:cubicBezTo>
                    <a:pt x="29" y="44"/>
                    <a:pt x="29" y="45"/>
                    <a:pt x="29" y="46"/>
                  </a:cubicBezTo>
                  <a:cubicBezTo>
                    <a:pt x="29" y="44"/>
                    <a:pt x="27" y="44"/>
                    <a:pt x="26" y="44"/>
                  </a:cubicBezTo>
                  <a:cubicBezTo>
                    <a:pt x="26" y="44"/>
                    <a:pt x="25" y="46"/>
                    <a:pt x="25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3" y="46"/>
                    <a:pt x="22" y="47"/>
                    <a:pt x="23" y="48"/>
                  </a:cubicBezTo>
                  <a:cubicBezTo>
                    <a:pt x="21" y="49"/>
                    <a:pt x="21" y="47"/>
                    <a:pt x="21" y="45"/>
                  </a:cubicBezTo>
                  <a:cubicBezTo>
                    <a:pt x="20" y="47"/>
                    <a:pt x="20" y="48"/>
                    <a:pt x="19" y="49"/>
                  </a:cubicBezTo>
                  <a:cubicBezTo>
                    <a:pt x="18" y="50"/>
                    <a:pt x="18" y="49"/>
                    <a:pt x="16" y="49"/>
                  </a:cubicBezTo>
                  <a:cubicBezTo>
                    <a:pt x="13" y="47"/>
                    <a:pt x="13" y="50"/>
                    <a:pt x="13" y="53"/>
                  </a:cubicBezTo>
                  <a:cubicBezTo>
                    <a:pt x="13" y="57"/>
                    <a:pt x="9" y="60"/>
                    <a:pt x="9" y="65"/>
                  </a:cubicBezTo>
                  <a:cubicBezTo>
                    <a:pt x="9" y="66"/>
                    <a:pt x="10" y="66"/>
                    <a:pt x="10" y="67"/>
                  </a:cubicBezTo>
                  <a:cubicBezTo>
                    <a:pt x="10" y="69"/>
                    <a:pt x="10" y="70"/>
                    <a:pt x="10" y="72"/>
                  </a:cubicBezTo>
                  <a:cubicBezTo>
                    <a:pt x="10" y="73"/>
                    <a:pt x="9" y="74"/>
                    <a:pt x="10" y="75"/>
                  </a:cubicBezTo>
                  <a:cubicBezTo>
                    <a:pt x="11" y="76"/>
                    <a:pt x="11" y="76"/>
                    <a:pt x="12" y="77"/>
                  </a:cubicBezTo>
                  <a:cubicBezTo>
                    <a:pt x="13" y="79"/>
                    <a:pt x="11" y="78"/>
                    <a:pt x="11" y="80"/>
                  </a:cubicBezTo>
                  <a:cubicBezTo>
                    <a:pt x="10" y="80"/>
                    <a:pt x="11" y="82"/>
                    <a:pt x="11" y="83"/>
                  </a:cubicBezTo>
                  <a:cubicBezTo>
                    <a:pt x="12" y="85"/>
                    <a:pt x="13" y="86"/>
                    <a:pt x="13" y="89"/>
                  </a:cubicBezTo>
                  <a:cubicBezTo>
                    <a:pt x="13" y="89"/>
                    <a:pt x="12" y="89"/>
                    <a:pt x="12" y="89"/>
                  </a:cubicBezTo>
                  <a:cubicBezTo>
                    <a:pt x="15" y="91"/>
                    <a:pt x="12" y="94"/>
                    <a:pt x="11" y="96"/>
                  </a:cubicBezTo>
                  <a:cubicBezTo>
                    <a:pt x="11" y="97"/>
                    <a:pt x="10" y="99"/>
                    <a:pt x="10" y="100"/>
                  </a:cubicBezTo>
                  <a:cubicBezTo>
                    <a:pt x="10" y="102"/>
                    <a:pt x="9" y="100"/>
                    <a:pt x="8" y="102"/>
                  </a:cubicBezTo>
                  <a:cubicBezTo>
                    <a:pt x="8" y="103"/>
                    <a:pt x="8" y="106"/>
                    <a:pt x="7" y="106"/>
                  </a:cubicBezTo>
                  <a:cubicBezTo>
                    <a:pt x="7" y="107"/>
                    <a:pt x="5" y="106"/>
                    <a:pt x="4" y="107"/>
                  </a:cubicBezTo>
                  <a:cubicBezTo>
                    <a:pt x="4" y="108"/>
                    <a:pt x="4" y="116"/>
                    <a:pt x="2" y="113"/>
                  </a:cubicBezTo>
                  <a:cubicBezTo>
                    <a:pt x="2" y="117"/>
                    <a:pt x="0" y="121"/>
                    <a:pt x="3" y="124"/>
                  </a:cubicBezTo>
                  <a:cubicBezTo>
                    <a:pt x="4" y="127"/>
                    <a:pt x="5" y="127"/>
                    <a:pt x="5" y="130"/>
                  </a:cubicBezTo>
                  <a:cubicBezTo>
                    <a:pt x="5" y="132"/>
                    <a:pt x="8" y="131"/>
                    <a:pt x="5" y="134"/>
                  </a:cubicBezTo>
                  <a:cubicBezTo>
                    <a:pt x="4" y="134"/>
                    <a:pt x="5" y="139"/>
                    <a:pt x="5" y="140"/>
                  </a:cubicBezTo>
                  <a:cubicBezTo>
                    <a:pt x="5" y="141"/>
                    <a:pt x="5" y="142"/>
                    <a:pt x="6" y="142"/>
                  </a:cubicBezTo>
                  <a:cubicBezTo>
                    <a:pt x="6" y="143"/>
                    <a:pt x="8" y="143"/>
                    <a:pt x="8" y="143"/>
                  </a:cubicBezTo>
                  <a:cubicBezTo>
                    <a:pt x="8" y="145"/>
                    <a:pt x="9" y="147"/>
                    <a:pt x="10" y="150"/>
                  </a:cubicBezTo>
                  <a:cubicBezTo>
                    <a:pt x="10" y="149"/>
                    <a:pt x="11" y="149"/>
                    <a:pt x="12" y="150"/>
                  </a:cubicBezTo>
                  <a:cubicBezTo>
                    <a:pt x="12" y="151"/>
                    <a:pt x="12" y="151"/>
                    <a:pt x="13" y="151"/>
                  </a:cubicBezTo>
                  <a:cubicBezTo>
                    <a:pt x="13" y="151"/>
                    <a:pt x="12" y="152"/>
                    <a:pt x="12" y="152"/>
                  </a:cubicBezTo>
                  <a:cubicBezTo>
                    <a:pt x="13" y="152"/>
                    <a:pt x="15" y="152"/>
                    <a:pt x="17" y="152"/>
                  </a:cubicBezTo>
                  <a:cubicBezTo>
                    <a:pt x="17" y="153"/>
                    <a:pt x="19" y="155"/>
                    <a:pt x="20" y="155"/>
                  </a:cubicBezTo>
                  <a:cubicBezTo>
                    <a:pt x="21" y="157"/>
                    <a:pt x="25" y="155"/>
                    <a:pt x="27" y="153"/>
                  </a:cubicBezTo>
                  <a:cubicBezTo>
                    <a:pt x="29" y="152"/>
                    <a:pt x="32" y="151"/>
                    <a:pt x="35" y="151"/>
                  </a:cubicBezTo>
                  <a:cubicBezTo>
                    <a:pt x="36" y="151"/>
                    <a:pt x="37" y="150"/>
                    <a:pt x="39" y="150"/>
                  </a:cubicBezTo>
                  <a:cubicBezTo>
                    <a:pt x="40" y="150"/>
                    <a:pt x="40" y="148"/>
                    <a:pt x="40" y="147"/>
                  </a:cubicBezTo>
                  <a:cubicBezTo>
                    <a:pt x="43" y="148"/>
                    <a:pt x="41" y="141"/>
                    <a:pt x="42" y="140"/>
                  </a:cubicBezTo>
                  <a:cubicBezTo>
                    <a:pt x="43" y="139"/>
                    <a:pt x="44" y="137"/>
                    <a:pt x="45" y="136"/>
                  </a:cubicBezTo>
                  <a:cubicBezTo>
                    <a:pt x="46" y="134"/>
                    <a:pt x="46" y="134"/>
                    <a:pt x="44" y="133"/>
                  </a:cubicBezTo>
                  <a:cubicBezTo>
                    <a:pt x="44" y="133"/>
                    <a:pt x="45" y="132"/>
                    <a:pt x="46" y="132"/>
                  </a:cubicBezTo>
                  <a:cubicBezTo>
                    <a:pt x="45" y="129"/>
                    <a:pt x="47" y="125"/>
                    <a:pt x="47" y="122"/>
                  </a:cubicBezTo>
                  <a:cubicBezTo>
                    <a:pt x="48" y="118"/>
                    <a:pt x="50" y="116"/>
                    <a:pt x="51" y="113"/>
                  </a:cubicBezTo>
                  <a:cubicBezTo>
                    <a:pt x="54" y="106"/>
                    <a:pt x="54" y="99"/>
                    <a:pt x="56" y="93"/>
                  </a:cubicBezTo>
                  <a:cubicBezTo>
                    <a:pt x="58" y="90"/>
                    <a:pt x="58" y="86"/>
                    <a:pt x="59" y="83"/>
                  </a:cubicBezTo>
                  <a:cubicBezTo>
                    <a:pt x="60" y="80"/>
                    <a:pt x="63" y="77"/>
                    <a:pt x="63" y="75"/>
                  </a:cubicBezTo>
                  <a:cubicBezTo>
                    <a:pt x="63" y="71"/>
                    <a:pt x="64" y="67"/>
                    <a:pt x="63" y="64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3" y="61"/>
                    <a:pt x="64" y="60"/>
                    <a:pt x="64" y="60"/>
                  </a:cubicBezTo>
                  <a:cubicBezTo>
                    <a:pt x="65" y="58"/>
                    <a:pt x="66" y="57"/>
                    <a:pt x="67" y="56"/>
                  </a:cubicBezTo>
                  <a:cubicBezTo>
                    <a:pt x="66" y="56"/>
                    <a:pt x="66" y="55"/>
                    <a:pt x="66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8" y="53"/>
                    <a:pt x="68" y="50"/>
                    <a:pt x="67" y="49"/>
                  </a:cubicBezTo>
                  <a:cubicBezTo>
                    <a:pt x="66" y="48"/>
                    <a:pt x="65" y="48"/>
                    <a:pt x="66" y="46"/>
                  </a:cubicBezTo>
                  <a:cubicBezTo>
                    <a:pt x="66" y="45"/>
                    <a:pt x="65" y="43"/>
                    <a:pt x="65" y="42"/>
                  </a:cubicBezTo>
                  <a:cubicBezTo>
                    <a:pt x="65" y="40"/>
                    <a:pt x="66" y="40"/>
                    <a:pt x="67" y="40"/>
                  </a:cubicBezTo>
                  <a:cubicBezTo>
                    <a:pt x="67" y="42"/>
                    <a:pt x="68" y="44"/>
                    <a:pt x="68" y="4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Macedonia">
              <a:extLst>
                <a:ext uri="{FF2B5EF4-FFF2-40B4-BE49-F238E27FC236}">
                  <a16:creationId xmlns:a16="http://schemas.microsoft.com/office/drawing/2014/main" id="{FC24E034-396C-9422-DBA0-B0B61D0B1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795" y="1625577"/>
              <a:ext cx="65003" cy="43674"/>
            </a:xfrm>
            <a:custGeom>
              <a:avLst/>
              <a:gdLst>
                <a:gd name="T0" fmla="*/ 14 w 27"/>
                <a:gd name="T1" fmla="*/ 2 h 18"/>
                <a:gd name="T2" fmla="*/ 11 w 27"/>
                <a:gd name="T3" fmla="*/ 0 h 18"/>
                <a:gd name="T4" fmla="*/ 9 w 27"/>
                <a:gd name="T5" fmla="*/ 2 h 18"/>
                <a:gd name="T6" fmla="*/ 9 w 27"/>
                <a:gd name="T7" fmla="*/ 3 h 18"/>
                <a:gd name="T8" fmla="*/ 5 w 27"/>
                <a:gd name="T9" fmla="*/ 3 h 18"/>
                <a:gd name="T10" fmla="*/ 2 w 27"/>
                <a:gd name="T11" fmla="*/ 6 h 18"/>
                <a:gd name="T12" fmla="*/ 1 w 27"/>
                <a:gd name="T13" fmla="*/ 7 h 18"/>
                <a:gd name="T14" fmla="*/ 3 w 27"/>
                <a:gd name="T15" fmla="*/ 8 h 18"/>
                <a:gd name="T16" fmla="*/ 2 w 27"/>
                <a:gd name="T17" fmla="*/ 10 h 18"/>
                <a:gd name="T18" fmla="*/ 1 w 27"/>
                <a:gd name="T19" fmla="*/ 12 h 18"/>
                <a:gd name="T20" fmla="*/ 4 w 27"/>
                <a:gd name="T21" fmla="*/ 15 h 18"/>
                <a:gd name="T22" fmla="*/ 4 w 27"/>
                <a:gd name="T23" fmla="*/ 16 h 18"/>
                <a:gd name="T24" fmla="*/ 6 w 27"/>
                <a:gd name="T25" fmla="*/ 18 h 18"/>
                <a:gd name="T26" fmla="*/ 11 w 27"/>
                <a:gd name="T27" fmla="*/ 17 h 18"/>
                <a:gd name="T28" fmla="*/ 16 w 27"/>
                <a:gd name="T29" fmla="*/ 16 h 18"/>
                <a:gd name="T30" fmla="*/ 19 w 27"/>
                <a:gd name="T31" fmla="*/ 14 h 18"/>
                <a:gd name="T32" fmla="*/ 24 w 27"/>
                <a:gd name="T33" fmla="*/ 14 h 18"/>
                <a:gd name="T34" fmla="*/ 24 w 27"/>
                <a:gd name="T35" fmla="*/ 11 h 18"/>
                <a:gd name="T36" fmla="*/ 26 w 27"/>
                <a:gd name="T37" fmla="*/ 11 h 18"/>
                <a:gd name="T38" fmla="*/ 25 w 27"/>
                <a:gd name="T39" fmla="*/ 6 h 18"/>
                <a:gd name="T40" fmla="*/ 22 w 27"/>
                <a:gd name="T41" fmla="*/ 3 h 18"/>
                <a:gd name="T42" fmla="*/ 20 w 27"/>
                <a:gd name="T43" fmla="*/ 1 h 18"/>
                <a:gd name="T44" fmla="*/ 14 w 27"/>
                <a:gd name="T45" fmla="*/ 0 h 18"/>
                <a:gd name="T46" fmla="*/ 14 w 27"/>
                <a:gd name="T4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4" y="2"/>
                  </a:moveTo>
                  <a:cubicBezTo>
                    <a:pt x="13" y="2"/>
                    <a:pt x="12" y="2"/>
                    <a:pt x="11" y="0"/>
                  </a:cubicBezTo>
                  <a:cubicBezTo>
                    <a:pt x="11" y="2"/>
                    <a:pt x="11" y="3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1"/>
                    <a:pt x="7" y="2"/>
                    <a:pt x="5" y="3"/>
                  </a:cubicBezTo>
                  <a:cubicBezTo>
                    <a:pt x="4" y="4"/>
                    <a:pt x="5" y="7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2" y="9"/>
                    <a:pt x="1" y="10"/>
                    <a:pt x="2" y="10"/>
                  </a:cubicBezTo>
                  <a:cubicBezTo>
                    <a:pt x="3" y="11"/>
                    <a:pt x="3" y="11"/>
                    <a:pt x="1" y="12"/>
                  </a:cubicBezTo>
                  <a:cubicBezTo>
                    <a:pt x="0" y="13"/>
                    <a:pt x="2" y="16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6" y="17"/>
                    <a:pt x="6" y="18"/>
                  </a:cubicBezTo>
                  <a:cubicBezTo>
                    <a:pt x="8" y="18"/>
                    <a:pt x="10" y="18"/>
                    <a:pt x="11" y="17"/>
                  </a:cubicBezTo>
                  <a:cubicBezTo>
                    <a:pt x="12" y="16"/>
                    <a:pt x="14" y="16"/>
                    <a:pt x="16" y="16"/>
                  </a:cubicBezTo>
                  <a:cubicBezTo>
                    <a:pt x="17" y="15"/>
                    <a:pt x="17" y="14"/>
                    <a:pt x="19" y="14"/>
                  </a:cubicBezTo>
                  <a:cubicBezTo>
                    <a:pt x="21" y="14"/>
                    <a:pt x="23" y="14"/>
                    <a:pt x="24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7" y="11"/>
                    <a:pt x="26" y="7"/>
                    <a:pt x="25" y="6"/>
                  </a:cubicBezTo>
                  <a:cubicBezTo>
                    <a:pt x="24" y="3"/>
                    <a:pt x="25" y="3"/>
                    <a:pt x="22" y="3"/>
                  </a:cubicBezTo>
                  <a:cubicBezTo>
                    <a:pt x="21" y="3"/>
                    <a:pt x="21" y="1"/>
                    <a:pt x="20" y="1"/>
                  </a:cubicBezTo>
                  <a:cubicBezTo>
                    <a:pt x="18" y="1"/>
                    <a:pt x="16" y="1"/>
                    <a:pt x="14" y="0"/>
                  </a:cubicBezTo>
                  <a:cubicBezTo>
                    <a:pt x="14" y="1"/>
                    <a:pt x="14" y="2"/>
                    <a:pt x="14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Luxembourg">
              <a:extLst>
                <a:ext uri="{FF2B5EF4-FFF2-40B4-BE49-F238E27FC236}">
                  <a16:creationId xmlns:a16="http://schemas.microsoft.com/office/drawing/2014/main" id="{FCD37716-875D-E555-D522-3181840DD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418" y="1412285"/>
              <a:ext cx="19298" cy="19298"/>
            </a:xfrm>
            <a:custGeom>
              <a:avLst/>
              <a:gdLst>
                <a:gd name="T0" fmla="*/ 8 w 8"/>
                <a:gd name="T1" fmla="*/ 4 h 8"/>
                <a:gd name="T2" fmla="*/ 3 w 8"/>
                <a:gd name="T3" fmla="*/ 3 h 8"/>
                <a:gd name="T4" fmla="*/ 3 w 8"/>
                <a:gd name="T5" fmla="*/ 1 h 8"/>
                <a:gd name="T6" fmla="*/ 2 w 8"/>
                <a:gd name="T7" fmla="*/ 0 h 8"/>
                <a:gd name="T8" fmla="*/ 0 w 8"/>
                <a:gd name="T9" fmla="*/ 4 h 8"/>
                <a:gd name="T10" fmla="*/ 1 w 8"/>
                <a:gd name="T11" fmla="*/ 8 h 8"/>
                <a:gd name="T12" fmla="*/ 5 w 8"/>
                <a:gd name="T13" fmla="*/ 8 h 8"/>
                <a:gd name="T14" fmla="*/ 8 w 8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6" y="4"/>
                    <a:pt x="5" y="4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3"/>
                    <a:pt x="0" y="4"/>
                  </a:cubicBezTo>
                  <a:cubicBezTo>
                    <a:pt x="0" y="6"/>
                    <a:pt x="1" y="6"/>
                    <a:pt x="1" y="8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5" y="6"/>
                    <a:pt x="7" y="5"/>
                    <a:pt x="8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Lithuania">
              <a:extLst>
                <a:ext uri="{FF2B5EF4-FFF2-40B4-BE49-F238E27FC236}">
                  <a16:creationId xmlns:a16="http://schemas.microsoft.com/office/drawing/2014/main" id="{D7976453-BF6A-443F-6A06-CFDC587CC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607" y="1239620"/>
              <a:ext cx="167587" cy="74145"/>
            </a:xfrm>
            <a:custGeom>
              <a:avLst/>
              <a:gdLst>
                <a:gd name="T0" fmla="*/ 14 w 70"/>
                <a:gd name="T1" fmla="*/ 25 h 31"/>
                <a:gd name="T2" fmla="*/ 26 w 70"/>
                <a:gd name="T3" fmla="*/ 25 h 31"/>
                <a:gd name="T4" fmla="*/ 32 w 70"/>
                <a:gd name="T5" fmla="*/ 25 h 31"/>
                <a:gd name="T6" fmla="*/ 36 w 70"/>
                <a:gd name="T7" fmla="*/ 27 h 31"/>
                <a:gd name="T8" fmla="*/ 36 w 70"/>
                <a:gd name="T9" fmla="*/ 30 h 31"/>
                <a:gd name="T10" fmla="*/ 41 w 70"/>
                <a:gd name="T11" fmla="*/ 28 h 31"/>
                <a:gd name="T12" fmla="*/ 43 w 70"/>
                <a:gd name="T13" fmla="*/ 28 h 31"/>
                <a:gd name="T14" fmla="*/ 46 w 70"/>
                <a:gd name="T15" fmla="*/ 30 h 31"/>
                <a:gd name="T16" fmla="*/ 50 w 70"/>
                <a:gd name="T17" fmla="*/ 29 h 31"/>
                <a:gd name="T18" fmla="*/ 49 w 70"/>
                <a:gd name="T19" fmla="*/ 27 h 31"/>
                <a:gd name="T20" fmla="*/ 54 w 70"/>
                <a:gd name="T21" fmla="*/ 27 h 31"/>
                <a:gd name="T22" fmla="*/ 54 w 70"/>
                <a:gd name="T23" fmla="*/ 26 h 31"/>
                <a:gd name="T24" fmla="*/ 56 w 70"/>
                <a:gd name="T25" fmla="*/ 25 h 31"/>
                <a:gd name="T26" fmla="*/ 57 w 70"/>
                <a:gd name="T27" fmla="*/ 27 h 31"/>
                <a:gd name="T28" fmla="*/ 60 w 70"/>
                <a:gd name="T29" fmla="*/ 27 h 31"/>
                <a:gd name="T30" fmla="*/ 58 w 70"/>
                <a:gd name="T31" fmla="*/ 26 h 31"/>
                <a:gd name="T32" fmla="*/ 57 w 70"/>
                <a:gd name="T33" fmla="*/ 25 h 31"/>
                <a:gd name="T34" fmla="*/ 58 w 70"/>
                <a:gd name="T35" fmla="*/ 20 h 31"/>
                <a:gd name="T36" fmla="*/ 59 w 70"/>
                <a:gd name="T37" fmla="*/ 20 h 31"/>
                <a:gd name="T38" fmla="*/ 64 w 70"/>
                <a:gd name="T39" fmla="*/ 15 h 31"/>
                <a:gd name="T40" fmla="*/ 69 w 70"/>
                <a:gd name="T41" fmla="*/ 16 h 31"/>
                <a:gd name="T42" fmla="*/ 70 w 70"/>
                <a:gd name="T43" fmla="*/ 14 h 31"/>
                <a:gd name="T44" fmla="*/ 66 w 70"/>
                <a:gd name="T45" fmla="*/ 13 h 31"/>
                <a:gd name="T46" fmla="*/ 67 w 70"/>
                <a:gd name="T47" fmla="*/ 10 h 31"/>
                <a:gd name="T48" fmla="*/ 64 w 70"/>
                <a:gd name="T49" fmla="*/ 9 h 31"/>
                <a:gd name="T50" fmla="*/ 61 w 70"/>
                <a:gd name="T51" fmla="*/ 6 h 31"/>
                <a:gd name="T52" fmla="*/ 58 w 70"/>
                <a:gd name="T53" fmla="*/ 5 h 31"/>
                <a:gd name="T54" fmla="*/ 57 w 70"/>
                <a:gd name="T55" fmla="*/ 4 h 31"/>
                <a:gd name="T56" fmla="*/ 52 w 70"/>
                <a:gd name="T57" fmla="*/ 2 h 31"/>
                <a:gd name="T58" fmla="*/ 49 w 70"/>
                <a:gd name="T59" fmla="*/ 1 h 31"/>
                <a:gd name="T60" fmla="*/ 47 w 70"/>
                <a:gd name="T61" fmla="*/ 2 h 31"/>
                <a:gd name="T62" fmla="*/ 47 w 70"/>
                <a:gd name="T63" fmla="*/ 4 h 31"/>
                <a:gd name="T64" fmla="*/ 43 w 70"/>
                <a:gd name="T65" fmla="*/ 4 h 31"/>
                <a:gd name="T66" fmla="*/ 34 w 70"/>
                <a:gd name="T67" fmla="*/ 2 h 31"/>
                <a:gd name="T68" fmla="*/ 32 w 70"/>
                <a:gd name="T69" fmla="*/ 2 h 31"/>
                <a:gd name="T70" fmla="*/ 32 w 70"/>
                <a:gd name="T71" fmla="*/ 1 h 31"/>
                <a:gd name="T72" fmla="*/ 28 w 70"/>
                <a:gd name="T73" fmla="*/ 2 h 31"/>
                <a:gd name="T74" fmla="*/ 28 w 70"/>
                <a:gd name="T75" fmla="*/ 1 h 31"/>
                <a:gd name="T76" fmla="*/ 23 w 70"/>
                <a:gd name="T77" fmla="*/ 1 h 31"/>
                <a:gd name="T78" fmla="*/ 19 w 70"/>
                <a:gd name="T79" fmla="*/ 2 h 31"/>
                <a:gd name="T80" fmla="*/ 17 w 70"/>
                <a:gd name="T81" fmla="*/ 2 h 31"/>
                <a:gd name="T82" fmla="*/ 15 w 70"/>
                <a:gd name="T83" fmla="*/ 4 h 31"/>
                <a:gd name="T84" fmla="*/ 12 w 70"/>
                <a:gd name="T85" fmla="*/ 5 h 31"/>
                <a:gd name="T86" fmla="*/ 12 w 70"/>
                <a:gd name="T87" fmla="*/ 5 h 31"/>
                <a:gd name="T88" fmla="*/ 12 w 70"/>
                <a:gd name="T89" fmla="*/ 9 h 31"/>
                <a:gd name="T90" fmla="*/ 13 w 70"/>
                <a:gd name="T91" fmla="*/ 10 h 31"/>
                <a:gd name="T92" fmla="*/ 13 w 70"/>
                <a:gd name="T93" fmla="*/ 13 h 31"/>
                <a:gd name="T94" fmla="*/ 14 w 70"/>
                <a:gd name="T95" fmla="*/ 15 h 31"/>
                <a:gd name="T96" fmla="*/ 13 w 70"/>
                <a:gd name="T97" fmla="*/ 15 h 31"/>
                <a:gd name="T98" fmla="*/ 15 w 70"/>
                <a:gd name="T99" fmla="*/ 18 h 31"/>
                <a:gd name="T100" fmla="*/ 7 w 70"/>
                <a:gd name="T101" fmla="*/ 18 h 31"/>
                <a:gd name="T102" fmla="*/ 5 w 70"/>
                <a:gd name="T103" fmla="*/ 18 h 31"/>
                <a:gd name="T104" fmla="*/ 0 w 70"/>
                <a:gd name="T105" fmla="*/ 18 h 31"/>
                <a:gd name="T106" fmla="*/ 2 w 70"/>
                <a:gd name="T107" fmla="*/ 19 h 31"/>
                <a:gd name="T108" fmla="*/ 0 w 70"/>
                <a:gd name="T109" fmla="*/ 20 h 31"/>
                <a:gd name="T110" fmla="*/ 5 w 70"/>
                <a:gd name="T111" fmla="*/ 21 h 31"/>
                <a:gd name="T112" fmla="*/ 3 w 70"/>
                <a:gd name="T113" fmla="*/ 22 h 31"/>
                <a:gd name="T114" fmla="*/ 0 w 70"/>
                <a:gd name="T115" fmla="*/ 22 h 31"/>
                <a:gd name="T116" fmla="*/ 14 w 70"/>
                <a:gd name="T117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0" h="31">
                  <a:moveTo>
                    <a:pt x="14" y="25"/>
                  </a:moveTo>
                  <a:cubicBezTo>
                    <a:pt x="18" y="25"/>
                    <a:pt x="22" y="25"/>
                    <a:pt x="26" y="25"/>
                  </a:cubicBezTo>
                  <a:cubicBezTo>
                    <a:pt x="28" y="25"/>
                    <a:pt x="31" y="24"/>
                    <a:pt x="32" y="25"/>
                  </a:cubicBezTo>
                  <a:cubicBezTo>
                    <a:pt x="34" y="26"/>
                    <a:pt x="35" y="26"/>
                    <a:pt x="36" y="27"/>
                  </a:cubicBezTo>
                  <a:cubicBezTo>
                    <a:pt x="37" y="28"/>
                    <a:pt x="36" y="29"/>
                    <a:pt x="36" y="30"/>
                  </a:cubicBezTo>
                  <a:cubicBezTo>
                    <a:pt x="39" y="30"/>
                    <a:pt x="39" y="30"/>
                    <a:pt x="41" y="28"/>
                  </a:cubicBezTo>
                  <a:cubicBezTo>
                    <a:pt x="40" y="31"/>
                    <a:pt x="43" y="30"/>
                    <a:pt x="43" y="28"/>
                  </a:cubicBezTo>
                  <a:cubicBezTo>
                    <a:pt x="44" y="29"/>
                    <a:pt x="45" y="31"/>
                    <a:pt x="46" y="30"/>
                  </a:cubicBezTo>
                  <a:cubicBezTo>
                    <a:pt x="48" y="29"/>
                    <a:pt x="48" y="29"/>
                    <a:pt x="50" y="29"/>
                  </a:cubicBezTo>
                  <a:cubicBezTo>
                    <a:pt x="49" y="28"/>
                    <a:pt x="49" y="28"/>
                    <a:pt x="49" y="27"/>
                  </a:cubicBezTo>
                  <a:cubicBezTo>
                    <a:pt x="50" y="27"/>
                    <a:pt x="52" y="27"/>
                    <a:pt x="54" y="27"/>
                  </a:cubicBezTo>
                  <a:cubicBezTo>
                    <a:pt x="54" y="27"/>
                    <a:pt x="54" y="26"/>
                    <a:pt x="54" y="26"/>
                  </a:cubicBezTo>
                  <a:cubicBezTo>
                    <a:pt x="55" y="26"/>
                    <a:pt x="55" y="26"/>
                    <a:pt x="56" y="25"/>
                  </a:cubicBezTo>
                  <a:cubicBezTo>
                    <a:pt x="56" y="25"/>
                    <a:pt x="57" y="26"/>
                    <a:pt x="57" y="27"/>
                  </a:cubicBezTo>
                  <a:cubicBezTo>
                    <a:pt x="57" y="28"/>
                    <a:pt x="59" y="27"/>
                    <a:pt x="60" y="27"/>
                  </a:cubicBezTo>
                  <a:cubicBezTo>
                    <a:pt x="60" y="25"/>
                    <a:pt x="59" y="27"/>
                    <a:pt x="58" y="26"/>
                  </a:cubicBezTo>
                  <a:cubicBezTo>
                    <a:pt x="58" y="25"/>
                    <a:pt x="59" y="24"/>
                    <a:pt x="57" y="25"/>
                  </a:cubicBezTo>
                  <a:cubicBezTo>
                    <a:pt x="59" y="23"/>
                    <a:pt x="60" y="23"/>
                    <a:pt x="58" y="20"/>
                  </a:cubicBezTo>
                  <a:cubicBezTo>
                    <a:pt x="58" y="20"/>
                    <a:pt x="59" y="20"/>
                    <a:pt x="59" y="20"/>
                  </a:cubicBezTo>
                  <a:cubicBezTo>
                    <a:pt x="58" y="17"/>
                    <a:pt x="66" y="19"/>
                    <a:pt x="64" y="15"/>
                  </a:cubicBezTo>
                  <a:cubicBezTo>
                    <a:pt x="65" y="15"/>
                    <a:pt x="67" y="15"/>
                    <a:pt x="69" y="16"/>
                  </a:cubicBezTo>
                  <a:cubicBezTo>
                    <a:pt x="68" y="15"/>
                    <a:pt x="69" y="14"/>
                    <a:pt x="70" y="14"/>
                  </a:cubicBezTo>
                  <a:cubicBezTo>
                    <a:pt x="69" y="14"/>
                    <a:pt x="66" y="14"/>
                    <a:pt x="66" y="13"/>
                  </a:cubicBezTo>
                  <a:cubicBezTo>
                    <a:pt x="66" y="12"/>
                    <a:pt x="68" y="11"/>
                    <a:pt x="67" y="10"/>
                  </a:cubicBezTo>
                  <a:cubicBezTo>
                    <a:pt x="66" y="10"/>
                    <a:pt x="66" y="9"/>
                    <a:pt x="64" y="9"/>
                  </a:cubicBezTo>
                  <a:cubicBezTo>
                    <a:pt x="63" y="9"/>
                    <a:pt x="63" y="6"/>
                    <a:pt x="61" y="6"/>
                  </a:cubicBezTo>
                  <a:cubicBezTo>
                    <a:pt x="60" y="5"/>
                    <a:pt x="59" y="5"/>
                    <a:pt x="58" y="5"/>
                  </a:cubicBezTo>
                  <a:cubicBezTo>
                    <a:pt x="57" y="5"/>
                    <a:pt x="57" y="4"/>
                    <a:pt x="57" y="4"/>
                  </a:cubicBezTo>
                  <a:cubicBezTo>
                    <a:pt x="55" y="4"/>
                    <a:pt x="52" y="4"/>
                    <a:pt x="52" y="2"/>
                  </a:cubicBezTo>
                  <a:cubicBezTo>
                    <a:pt x="51" y="2"/>
                    <a:pt x="51" y="1"/>
                    <a:pt x="49" y="1"/>
                  </a:cubicBezTo>
                  <a:cubicBezTo>
                    <a:pt x="48" y="1"/>
                    <a:pt x="49" y="3"/>
                    <a:pt x="47" y="2"/>
                  </a:cubicBezTo>
                  <a:cubicBezTo>
                    <a:pt x="47" y="3"/>
                    <a:pt x="47" y="3"/>
                    <a:pt x="47" y="4"/>
                  </a:cubicBezTo>
                  <a:cubicBezTo>
                    <a:pt x="45" y="2"/>
                    <a:pt x="45" y="2"/>
                    <a:pt x="43" y="4"/>
                  </a:cubicBezTo>
                  <a:cubicBezTo>
                    <a:pt x="40" y="1"/>
                    <a:pt x="38" y="2"/>
                    <a:pt x="34" y="2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1" y="2"/>
                    <a:pt x="32" y="1"/>
                    <a:pt x="32" y="1"/>
                  </a:cubicBezTo>
                  <a:cubicBezTo>
                    <a:pt x="30" y="0"/>
                    <a:pt x="30" y="3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6" y="1"/>
                    <a:pt x="24" y="1"/>
                    <a:pt x="23" y="1"/>
                  </a:cubicBezTo>
                  <a:cubicBezTo>
                    <a:pt x="21" y="1"/>
                    <a:pt x="20" y="2"/>
                    <a:pt x="19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4" y="3"/>
                    <a:pt x="14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1" y="9"/>
                    <a:pt x="12" y="9"/>
                  </a:cubicBezTo>
                  <a:cubicBezTo>
                    <a:pt x="12" y="9"/>
                    <a:pt x="13" y="10"/>
                    <a:pt x="13" y="10"/>
                  </a:cubicBezTo>
                  <a:cubicBezTo>
                    <a:pt x="13" y="11"/>
                    <a:pt x="15" y="12"/>
                    <a:pt x="13" y="13"/>
                  </a:cubicBezTo>
                  <a:cubicBezTo>
                    <a:pt x="15" y="13"/>
                    <a:pt x="14" y="14"/>
                    <a:pt x="14" y="15"/>
                  </a:cubicBezTo>
                  <a:cubicBezTo>
                    <a:pt x="14" y="15"/>
                    <a:pt x="14" y="16"/>
                    <a:pt x="13" y="15"/>
                  </a:cubicBezTo>
                  <a:cubicBezTo>
                    <a:pt x="14" y="16"/>
                    <a:pt x="14" y="17"/>
                    <a:pt x="15" y="18"/>
                  </a:cubicBezTo>
                  <a:cubicBezTo>
                    <a:pt x="12" y="18"/>
                    <a:pt x="9" y="18"/>
                    <a:pt x="7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3" y="18"/>
                    <a:pt x="2" y="18"/>
                    <a:pt x="0" y="18"/>
                  </a:cubicBezTo>
                  <a:cubicBezTo>
                    <a:pt x="0" y="18"/>
                    <a:pt x="1" y="20"/>
                    <a:pt x="2" y="19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2" y="20"/>
                    <a:pt x="3" y="20"/>
                    <a:pt x="5" y="21"/>
                  </a:cubicBezTo>
                  <a:cubicBezTo>
                    <a:pt x="5" y="21"/>
                    <a:pt x="4" y="22"/>
                    <a:pt x="3" y="22"/>
                  </a:cubicBezTo>
                  <a:cubicBezTo>
                    <a:pt x="2" y="22"/>
                    <a:pt x="1" y="22"/>
                    <a:pt x="0" y="22"/>
                  </a:cubicBezTo>
                  <a:cubicBezTo>
                    <a:pt x="3" y="25"/>
                    <a:pt x="10" y="25"/>
                    <a:pt x="14" y="2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Liechtenstein">
              <a:extLst>
                <a:ext uri="{FF2B5EF4-FFF2-40B4-BE49-F238E27FC236}">
                  <a16:creationId xmlns:a16="http://schemas.microsoft.com/office/drawing/2014/main" id="{6E32C8FE-ABBD-3F8A-6C8E-B80FDD14E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750" y="1491508"/>
              <a:ext cx="5079" cy="711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Libya">
              <a:extLst>
                <a:ext uri="{FF2B5EF4-FFF2-40B4-BE49-F238E27FC236}">
                  <a16:creationId xmlns:a16="http://schemas.microsoft.com/office/drawing/2014/main" id="{DD337DF4-A567-8502-96C3-71E5198F3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688" y="1877465"/>
              <a:ext cx="380879" cy="371738"/>
            </a:xfrm>
            <a:custGeom>
              <a:avLst/>
              <a:gdLst>
                <a:gd name="T0" fmla="*/ 17 w 159"/>
                <a:gd name="T1" fmla="*/ 11 h 155"/>
                <a:gd name="T2" fmla="*/ 13 w 159"/>
                <a:gd name="T3" fmla="*/ 17 h 155"/>
                <a:gd name="T4" fmla="*/ 10 w 159"/>
                <a:gd name="T5" fmla="*/ 19 h 155"/>
                <a:gd name="T6" fmla="*/ 8 w 159"/>
                <a:gd name="T7" fmla="*/ 31 h 155"/>
                <a:gd name="T8" fmla="*/ 1 w 159"/>
                <a:gd name="T9" fmla="*/ 34 h 155"/>
                <a:gd name="T10" fmla="*/ 6 w 159"/>
                <a:gd name="T11" fmla="*/ 47 h 155"/>
                <a:gd name="T12" fmla="*/ 7 w 159"/>
                <a:gd name="T13" fmla="*/ 63 h 155"/>
                <a:gd name="T14" fmla="*/ 5 w 159"/>
                <a:gd name="T15" fmla="*/ 67 h 155"/>
                <a:gd name="T16" fmla="*/ 7 w 159"/>
                <a:gd name="T17" fmla="*/ 73 h 155"/>
                <a:gd name="T18" fmla="*/ 3 w 159"/>
                <a:gd name="T19" fmla="*/ 79 h 155"/>
                <a:gd name="T20" fmla="*/ 8 w 159"/>
                <a:gd name="T21" fmla="*/ 89 h 155"/>
                <a:gd name="T22" fmla="*/ 12 w 159"/>
                <a:gd name="T23" fmla="*/ 99 h 155"/>
                <a:gd name="T24" fmla="*/ 24 w 159"/>
                <a:gd name="T25" fmla="*/ 102 h 155"/>
                <a:gd name="T26" fmla="*/ 29 w 159"/>
                <a:gd name="T27" fmla="*/ 109 h 155"/>
                <a:gd name="T28" fmla="*/ 48 w 159"/>
                <a:gd name="T29" fmla="*/ 118 h 155"/>
                <a:gd name="T30" fmla="*/ 58 w 159"/>
                <a:gd name="T31" fmla="*/ 116 h 155"/>
                <a:gd name="T32" fmla="*/ 71 w 159"/>
                <a:gd name="T33" fmla="*/ 112 h 155"/>
                <a:gd name="T34" fmla="*/ 148 w 159"/>
                <a:gd name="T35" fmla="*/ 155 h 155"/>
                <a:gd name="T36" fmla="*/ 155 w 159"/>
                <a:gd name="T37" fmla="*/ 150 h 155"/>
                <a:gd name="T38" fmla="*/ 157 w 159"/>
                <a:gd name="T39" fmla="*/ 131 h 155"/>
                <a:gd name="T40" fmla="*/ 157 w 159"/>
                <a:gd name="T41" fmla="*/ 115 h 155"/>
                <a:gd name="T42" fmla="*/ 157 w 159"/>
                <a:gd name="T43" fmla="*/ 44 h 155"/>
                <a:gd name="T44" fmla="*/ 155 w 159"/>
                <a:gd name="T45" fmla="*/ 34 h 155"/>
                <a:gd name="T46" fmla="*/ 157 w 159"/>
                <a:gd name="T47" fmla="*/ 26 h 155"/>
                <a:gd name="T48" fmla="*/ 159 w 159"/>
                <a:gd name="T49" fmla="*/ 16 h 155"/>
                <a:gd name="T50" fmla="*/ 147 w 159"/>
                <a:gd name="T51" fmla="*/ 13 h 155"/>
                <a:gd name="T52" fmla="*/ 139 w 159"/>
                <a:gd name="T53" fmla="*/ 9 h 155"/>
                <a:gd name="T54" fmla="*/ 133 w 159"/>
                <a:gd name="T55" fmla="*/ 4 h 155"/>
                <a:gd name="T56" fmla="*/ 125 w 159"/>
                <a:gd name="T57" fmla="*/ 2 h 155"/>
                <a:gd name="T58" fmla="*/ 110 w 159"/>
                <a:gd name="T59" fmla="*/ 10 h 155"/>
                <a:gd name="T60" fmla="*/ 107 w 159"/>
                <a:gd name="T61" fmla="*/ 26 h 155"/>
                <a:gd name="T62" fmla="*/ 90 w 159"/>
                <a:gd name="T63" fmla="*/ 28 h 155"/>
                <a:gd name="T64" fmla="*/ 86 w 159"/>
                <a:gd name="T65" fmla="*/ 25 h 155"/>
                <a:gd name="T66" fmla="*/ 81 w 159"/>
                <a:gd name="T67" fmla="*/ 23 h 155"/>
                <a:gd name="T68" fmla="*/ 71 w 159"/>
                <a:gd name="T69" fmla="*/ 22 h 155"/>
                <a:gd name="T70" fmla="*/ 61 w 159"/>
                <a:gd name="T71" fmla="*/ 12 h 155"/>
                <a:gd name="T72" fmla="*/ 52 w 159"/>
                <a:gd name="T73" fmla="*/ 8 h 155"/>
                <a:gd name="T74" fmla="*/ 44 w 159"/>
                <a:gd name="T75" fmla="*/ 4 h 155"/>
                <a:gd name="T76" fmla="*/ 29 w 159"/>
                <a:gd name="T77" fmla="*/ 3 h 155"/>
                <a:gd name="T78" fmla="*/ 22 w 159"/>
                <a:gd name="T79" fmla="*/ 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9" h="155">
                  <a:moveTo>
                    <a:pt x="23" y="9"/>
                  </a:moveTo>
                  <a:cubicBezTo>
                    <a:pt x="23" y="10"/>
                    <a:pt x="19" y="11"/>
                    <a:pt x="17" y="11"/>
                  </a:cubicBezTo>
                  <a:cubicBezTo>
                    <a:pt x="16" y="12"/>
                    <a:pt x="16" y="14"/>
                    <a:pt x="14" y="13"/>
                  </a:cubicBezTo>
                  <a:cubicBezTo>
                    <a:pt x="14" y="14"/>
                    <a:pt x="14" y="15"/>
                    <a:pt x="13" y="17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1" y="17"/>
                    <a:pt x="9" y="18"/>
                    <a:pt x="10" y="19"/>
                  </a:cubicBezTo>
                  <a:cubicBezTo>
                    <a:pt x="10" y="22"/>
                    <a:pt x="10" y="24"/>
                    <a:pt x="10" y="26"/>
                  </a:cubicBezTo>
                  <a:cubicBezTo>
                    <a:pt x="11" y="27"/>
                    <a:pt x="8" y="30"/>
                    <a:pt x="8" y="31"/>
                  </a:cubicBezTo>
                  <a:cubicBezTo>
                    <a:pt x="7" y="32"/>
                    <a:pt x="5" y="32"/>
                    <a:pt x="4" y="33"/>
                  </a:cubicBezTo>
                  <a:cubicBezTo>
                    <a:pt x="3" y="33"/>
                    <a:pt x="2" y="34"/>
                    <a:pt x="1" y="34"/>
                  </a:cubicBezTo>
                  <a:cubicBezTo>
                    <a:pt x="3" y="36"/>
                    <a:pt x="4" y="39"/>
                    <a:pt x="6" y="41"/>
                  </a:cubicBezTo>
                  <a:cubicBezTo>
                    <a:pt x="7" y="43"/>
                    <a:pt x="6" y="45"/>
                    <a:pt x="6" y="47"/>
                  </a:cubicBezTo>
                  <a:cubicBezTo>
                    <a:pt x="6" y="50"/>
                    <a:pt x="6" y="53"/>
                    <a:pt x="6" y="55"/>
                  </a:cubicBezTo>
                  <a:cubicBezTo>
                    <a:pt x="7" y="58"/>
                    <a:pt x="7" y="60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7" y="65"/>
                    <a:pt x="5" y="65"/>
                    <a:pt x="5" y="67"/>
                  </a:cubicBezTo>
                  <a:cubicBezTo>
                    <a:pt x="5" y="68"/>
                    <a:pt x="6" y="70"/>
                    <a:pt x="6" y="71"/>
                  </a:cubicBezTo>
                  <a:cubicBezTo>
                    <a:pt x="6" y="72"/>
                    <a:pt x="8" y="71"/>
                    <a:pt x="7" y="73"/>
                  </a:cubicBezTo>
                  <a:cubicBezTo>
                    <a:pt x="6" y="75"/>
                    <a:pt x="6" y="75"/>
                    <a:pt x="4" y="76"/>
                  </a:cubicBezTo>
                  <a:cubicBezTo>
                    <a:pt x="2" y="77"/>
                    <a:pt x="3" y="78"/>
                    <a:pt x="3" y="79"/>
                  </a:cubicBezTo>
                  <a:cubicBezTo>
                    <a:pt x="3" y="79"/>
                    <a:pt x="0" y="79"/>
                    <a:pt x="2" y="81"/>
                  </a:cubicBezTo>
                  <a:cubicBezTo>
                    <a:pt x="4" y="83"/>
                    <a:pt x="6" y="86"/>
                    <a:pt x="8" y="89"/>
                  </a:cubicBezTo>
                  <a:cubicBezTo>
                    <a:pt x="9" y="91"/>
                    <a:pt x="7" y="94"/>
                    <a:pt x="9" y="95"/>
                  </a:cubicBezTo>
                  <a:cubicBezTo>
                    <a:pt x="9" y="96"/>
                    <a:pt x="11" y="99"/>
                    <a:pt x="12" y="99"/>
                  </a:cubicBezTo>
                  <a:cubicBezTo>
                    <a:pt x="13" y="99"/>
                    <a:pt x="14" y="97"/>
                    <a:pt x="15" y="97"/>
                  </a:cubicBezTo>
                  <a:cubicBezTo>
                    <a:pt x="18" y="99"/>
                    <a:pt x="21" y="100"/>
                    <a:pt x="24" y="102"/>
                  </a:cubicBezTo>
                  <a:cubicBezTo>
                    <a:pt x="25" y="102"/>
                    <a:pt x="27" y="108"/>
                    <a:pt x="28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4" y="111"/>
                    <a:pt x="39" y="111"/>
                    <a:pt x="43" y="113"/>
                  </a:cubicBezTo>
                  <a:cubicBezTo>
                    <a:pt x="45" y="115"/>
                    <a:pt x="46" y="116"/>
                    <a:pt x="48" y="118"/>
                  </a:cubicBezTo>
                  <a:cubicBezTo>
                    <a:pt x="50" y="120"/>
                    <a:pt x="50" y="120"/>
                    <a:pt x="53" y="118"/>
                  </a:cubicBezTo>
                  <a:cubicBezTo>
                    <a:pt x="55" y="117"/>
                    <a:pt x="56" y="116"/>
                    <a:pt x="58" y="116"/>
                  </a:cubicBezTo>
                  <a:cubicBezTo>
                    <a:pt x="61" y="114"/>
                    <a:pt x="63" y="113"/>
                    <a:pt x="66" y="111"/>
                  </a:cubicBezTo>
                  <a:cubicBezTo>
                    <a:pt x="68" y="110"/>
                    <a:pt x="69" y="111"/>
                    <a:pt x="71" y="112"/>
                  </a:cubicBezTo>
                  <a:cubicBezTo>
                    <a:pt x="82" y="118"/>
                    <a:pt x="92" y="123"/>
                    <a:pt x="102" y="129"/>
                  </a:cubicBezTo>
                  <a:cubicBezTo>
                    <a:pt x="118" y="137"/>
                    <a:pt x="133" y="146"/>
                    <a:pt x="148" y="155"/>
                  </a:cubicBezTo>
                  <a:cubicBezTo>
                    <a:pt x="148" y="154"/>
                    <a:pt x="148" y="152"/>
                    <a:pt x="148" y="150"/>
                  </a:cubicBezTo>
                  <a:cubicBezTo>
                    <a:pt x="150" y="150"/>
                    <a:pt x="153" y="150"/>
                    <a:pt x="155" y="150"/>
                  </a:cubicBezTo>
                  <a:cubicBezTo>
                    <a:pt x="157" y="150"/>
                    <a:pt x="157" y="151"/>
                    <a:pt x="157" y="148"/>
                  </a:cubicBezTo>
                  <a:cubicBezTo>
                    <a:pt x="157" y="143"/>
                    <a:pt x="157" y="137"/>
                    <a:pt x="157" y="131"/>
                  </a:cubicBezTo>
                  <a:cubicBezTo>
                    <a:pt x="157" y="130"/>
                    <a:pt x="157" y="129"/>
                    <a:pt x="157" y="127"/>
                  </a:cubicBezTo>
                  <a:cubicBezTo>
                    <a:pt x="157" y="123"/>
                    <a:pt x="157" y="119"/>
                    <a:pt x="157" y="115"/>
                  </a:cubicBezTo>
                  <a:cubicBezTo>
                    <a:pt x="157" y="92"/>
                    <a:pt x="157" y="70"/>
                    <a:pt x="157" y="47"/>
                  </a:cubicBezTo>
                  <a:cubicBezTo>
                    <a:pt x="157" y="46"/>
                    <a:pt x="157" y="45"/>
                    <a:pt x="157" y="44"/>
                  </a:cubicBezTo>
                  <a:cubicBezTo>
                    <a:pt x="156" y="42"/>
                    <a:pt x="156" y="41"/>
                    <a:pt x="156" y="39"/>
                  </a:cubicBezTo>
                  <a:cubicBezTo>
                    <a:pt x="156" y="37"/>
                    <a:pt x="155" y="36"/>
                    <a:pt x="155" y="34"/>
                  </a:cubicBezTo>
                  <a:cubicBezTo>
                    <a:pt x="155" y="32"/>
                    <a:pt x="156" y="32"/>
                    <a:pt x="157" y="30"/>
                  </a:cubicBezTo>
                  <a:cubicBezTo>
                    <a:pt x="158" y="29"/>
                    <a:pt x="157" y="27"/>
                    <a:pt x="157" y="26"/>
                  </a:cubicBezTo>
                  <a:cubicBezTo>
                    <a:pt x="156" y="24"/>
                    <a:pt x="156" y="22"/>
                    <a:pt x="156" y="20"/>
                  </a:cubicBezTo>
                  <a:cubicBezTo>
                    <a:pt x="156" y="20"/>
                    <a:pt x="158" y="17"/>
                    <a:pt x="159" y="16"/>
                  </a:cubicBezTo>
                  <a:cubicBezTo>
                    <a:pt x="159" y="15"/>
                    <a:pt x="157" y="15"/>
                    <a:pt x="158" y="13"/>
                  </a:cubicBezTo>
                  <a:cubicBezTo>
                    <a:pt x="154" y="13"/>
                    <a:pt x="151" y="13"/>
                    <a:pt x="147" y="13"/>
                  </a:cubicBezTo>
                  <a:cubicBezTo>
                    <a:pt x="147" y="13"/>
                    <a:pt x="147" y="12"/>
                    <a:pt x="147" y="12"/>
                  </a:cubicBezTo>
                  <a:cubicBezTo>
                    <a:pt x="145" y="12"/>
                    <a:pt x="140" y="11"/>
                    <a:pt x="139" y="9"/>
                  </a:cubicBezTo>
                  <a:cubicBezTo>
                    <a:pt x="138" y="8"/>
                    <a:pt x="139" y="7"/>
                    <a:pt x="138" y="6"/>
                  </a:cubicBezTo>
                  <a:cubicBezTo>
                    <a:pt x="136" y="5"/>
                    <a:pt x="135" y="4"/>
                    <a:pt x="133" y="4"/>
                  </a:cubicBezTo>
                  <a:cubicBezTo>
                    <a:pt x="132" y="3"/>
                    <a:pt x="130" y="4"/>
                    <a:pt x="130" y="3"/>
                  </a:cubicBezTo>
                  <a:cubicBezTo>
                    <a:pt x="129" y="1"/>
                    <a:pt x="127" y="2"/>
                    <a:pt x="125" y="2"/>
                  </a:cubicBezTo>
                  <a:cubicBezTo>
                    <a:pt x="123" y="2"/>
                    <a:pt x="121" y="4"/>
                    <a:pt x="118" y="5"/>
                  </a:cubicBezTo>
                  <a:cubicBezTo>
                    <a:pt x="115" y="6"/>
                    <a:pt x="113" y="7"/>
                    <a:pt x="110" y="10"/>
                  </a:cubicBezTo>
                  <a:cubicBezTo>
                    <a:pt x="108" y="12"/>
                    <a:pt x="106" y="14"/>
                    <a:pt x="107" y="17"/>
                  </a:cubicBezTo>
                  <a:cubicBezTo>
                    <a:pt x="108" y="21"/>
                    <a:pt x="110" y="23"/>
                    <a:pt x="107" y="26"/>
                  </a:cubicBezTo>
                  <a:cubicBezTo>
                    <a:pt x="105" y="29"/>
                    <a:pt x="104" y="31"/>
                    <a:pt x="101" y="32"/>
                  </a:cubicBezTo>
                  <a:cubicBezTo>
                    <a:pt x="98" y="35"/>
                    <a:pt x="93" y="30"/>
                    <a:pt x="90" y="28"/>
                  </a:cubicBezTo>
                  <a:cubicBezTo>
                    <a:pt x="90" y="28"/>
                    <a:pt x="89" y="26"/>
                    <a:pt x="88" y="26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5" y="24"/>
                    <a:pt x="83" y="25"/>
                    <a:pt x="83" y="25"/>
                  </a:cubicBezTo>
                  <a:cubicBezTo>
                    <a:pt x="82" y="24"/>
                    <a:pt x="82" y="24"/>
                    <a:pt x="81" y="23"/>
                  </a:cubicBezTo>
                  <a:cubicBezTo>
                    <a:pt x="78" y="23"/>
                    <a:pt x="76" y="22"/>
                    <a:pt x="74" y="22"/>
                  </a:cubicBezTo>
                  <a:cubicBezTo>
                    <a:pt x="73" y="22"/>
                    <a:pt x="72" y="22"/>
                    <a:pt x="71" y="22"/>
                  </a:cubicBezTo>
                  <a:cubicBezTo>
                    <a:pt x="70" y="22"/>
                    <a:pt x="70" y="21"/>
                    <a:pt x="69" y="21"/>
                  </a:cubicBezTo>
                  <a:cubicBezTo>
                    <a:pt x="64" y="19"/>
                    <a:pt x="62" y="18"/>
                    <a:pt x="61" y="12"/>
                  </a:cubicBezTo>
                  <a:cubicBezTo>
                    <a:pt x="61" y="10"/>
                    <a:pt x="61" y="9"/>
                    <a:pt x="58" y="9"/>
                  </a:cubicBezTo>
                  <a:cubicBezTo>
                    <a:pt x="57" y="8"/>
                    <a:pt x="53" y="9"/>
                    <a:pt x="52" y="8"/>
                  </a:cubicBezTo>
                  <a:cubicBezTo>
                    <a:pt x="50" y="5"/>
                    <a:pt x="49" y="5"/>
                    <a:pt x="46" y="4"/>
                  </a:cubicBezTo>
                  <a:cubicBezTo>
                    <a:pt x="45" y="4"/>
                    <a:pt x="44" y="4"/>
                    <a:pt x="44" y="4"/>
                  </a:cubicBezTo>
                  <a:cubicBezTo>
                    <a:pt x="43" y="3"/>
                    <a:pt x="42" y="3"/>
                    <a:pt x="41" y="2"/>
                  </a:cubicBezTo>
                  <a:cubicBezTo>
                    <a:pt x="37" y="2"/>
                    <a:pt x="34" y="5"/>
                    <a:pt x="29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2" y="2"/>
                    <a:pt x="22" y="3"/>
                    <a:pt x="22" y="5"/>
                  </a:cubicBezTo>
                  <a:cubicBezTo>
                    <a:pt x="22" y="7"/>
                    <a:pt x="25" y="8"/>
                    <a:pt x="23" y="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Liberia">
              <a:extLst>
                <a:ext uri="{FF2B5EF4-FFF2-40B4-BE49-F238E27FC236}">
                  <a16:creationId xmlns:a16="http://schemas.microsoft.com/office/drawing/2014/main" id="{764B20C0-8950-8567-FCCB-26C97C81F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021" y="2548828"/>
              <a:ext cx="100552" cy="115787"/>
            </a:xfrm>
            <a:custGeom>
              <a:avLst/>
              <a:gdLst>
                <a:gd name="T0" fmla="*/ 42 w 42"/>
                <a:gd name="T1" fmla="*/ 38 h 48"/>
                <a:gd name="T2" fmla="*/ 42 w 42"/>
                <a:gd name="T3" fmla="*/ 34 h 48"/>
                <a:gd name="T4" fmla="*/ 41 w 42"/>
                <a:gd name="T5" fmla="*/ 32 h 48"/>
                <a:gd name="T6" fmla="*/ 39 w 42"/>
                <a:gd name="T7" fmla="*/ 29 h 48"/>
                <a:gd name="T8" fmla="*/ 39 w 42"/>
                <a:gd name="T9" fmla="*/ 31 h 48"/>
                <a:gd name="T10" fmla="*/ 37 w 42"/>
                <a:gd name="T11" fmla="*/ 28 h 48"/>
                <a:gd name="T12" fmla="*/ 37 w 42"/>
                <a:gd name="T13" fmla="*/ 26 h 48"/>
                <a:gd name="T14" fmla="*/ 34 w 42"/>
                <a:gd name="T15" fmla="*/ 26 h 48"/>
                <a:gd name="T16" fmla="*/ 32 w 42"/>
                <a:gd name="T17" fmla="*/ 24 h 48"/>
                <a:gd name="T18" fmla="*/ 30 w 42"/>
                <a:gd name="T19" fmla="*/ 23 h 48"/>
                <a:gd name="T20" fmla="*/ 33 w 42"/>
                <a:gd name="T21" fmla="*/ 17 h 48"/>
                <a:gd name="T22" fmla="*/ 31 w 42"/>
                <a:gd name="T23" fmla="*/ 11 h 48"/>
                <a:gd name="T24" fmla="*/ 30 w 42"/>
                <a:gd name="T25" fmla="*/ 10 h 48"/>
                <a:gd name="T26" fmla="*/ 28 w 42"/>
                <a:gd name="T27" fmla="*/ 12 h 48"/>
                <a:gd name="T28" fmla="*/ 24 w 42"/>
                <a:gd name="T29" fmla="*/ 15 h 48"/>
                <a:gd name="T30" fmla="*/ 20 w 42"/>
                <a:gd name="T31" fmla="*/ 14 h 48"/>
                <a:gd name="T32" fmla="*/ 22 w 42"/>
                <a:gd name="T33" fmla="*/ 6 h 48"/>
                <a:gd name="T34" fmla="*/ 20 w 42"/>
                <a:gd name="T35" fmla="*/ 4 h 48"/>
                <a:gd name="T36" fmla="*/ 20 w 42"/>
                <a:gd name="T37" fmla="*/ 2 h 48"/>
                <a:gd name="T38" fmla="*/ 19 w 42"/>
                <a:gd name="T39" fmla="*/ 2 h 48"/>
                <a:gd name="T40" fmla="*/ 18 w 42"/>
                <a:gd name="T41" fmla="*/ 0 h 48"/>
                <a:gd name="T42" fmla="*/ 18 w 42"/>
                <a:gd name="T43" fmla="*/ 2 h 48"/>
                <a:gd name="T44" fmla="*/ 15 w 42"/>
                <a:gd name="T45" fmla="*/ 2 h 48"/>
                <a:gd name="T46" fmla="*/ 13 w 42"/>
                <a:gd name="T47" fmla="*/ 0 h 48"/>
                <a:gd name="T48" fmla="*/ 12 w 42"/>
                <a:gd name="T49" fmla="*/ 3 h 48"/>
                <a:gd name="T50" fmla="*/ 10 w 42"/>
                <a:gd name="T51" fmla="*/ 5 h 48"/>
                <a:gd name="T52" fmla="*/ 10 w 42"/>
                <a:gd name="T53" fmla="*/ 8 h 48"/>
                <a:gd name="T54" fmla="*/ 5 w 42"/>
                <a:gd name="T55" fmla="*/ 13 h 48"/>
                <a:gd name="T56" fmla="*/ 0 w 42"/>
                <a:gd name="T57" fmla="*/ 19 h 48"/>
                <a:gd name="T58" fmla="*/ 2 w 42"/>
                <a:gd name="T59" fmla="*/ 19 h 48"/>
                <a:gd name="T60" fmla="*/ 7 w 42"/>
                <a:gd name="T61" fmla="*/ 24 h 48"/>
                <a:gd name="T62" fmla="*/ 8 w 42"/>
                <a:gd name="T63" fmla="*/ 26 h 48"/>
                <a:gd name="T64" fmla="*/ 11 w 42"/>
                <a:gd name="T65" fmla="*/ 28 h 48"/>
                <a:gd name="T66" fmla="*/ 11 w 42"/>
                <a:gd name="T67" fmla="*/ 27 h 48"/>
                <a:gd name="T68" fmla="*/ 13 w 42"/>
                <a:gd name="T69" fmla="*/ 29 h 48"/>
                <a:gd name="T70" fmla="*/ 15 w 42"/>
                <a:gd name="T71" fmla="*/ 31 h 48"/>
                <a:gd name="T72" fmla="*/ 19 w 42"/>
                <a:gd name="T73" fmla="*/ 36 h 48"/>
                <a:gd name="T74" fmla="*/ 21 w 42"/>
                <a:gd name="T75" fmla="*/ 39 h 48"/>
                <a:gd name="T76" fmla="*/ 26 w 42"/>
                <a:gd name="T77" fmla="*/ 41 h 48"/>
                <a:gd name="T78" fmla="*/ 29 w 42"/>
                <a:gd name="T79" fmla="*/ 44 h 48"/>
                <a:gd name="T80" fmla="*/ 33 w 42"/>
                <a:gd name="T81" fmla="*/ 45 h 48"/>
                <a:gd name="T82" fmla="*/ 37 w 42"/>
                <a:gd name="T83" fmla="*/ 47 h 48"/>
                <a:gd name="T84" fmla="*/ 40 w 42"/>
                <a:gd name="T85" fmla="*/ 48 h 48"/>
                <a:gd name="T86" fmla="*/ 42 w 42"/>
                <a:gd name="T87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48">
                  <a:moveTo>
                    <a:pt x="42" y="38"/>
                  </a:moveTo>
                  <a:cubicBezTo>
                    <a:pt x="41" y="36"/>
                    <a:pt x="41" y="36"/>
                    <a:pt x="42" y="34"/>
                  </a:cubicBezTo>
                  <a:cubicBezTo>
                    <a:pt x="41" y="34"/>
                    <a:pt x="41" y="33"/>
                    <a:pt x="41" y="32"/>
                  </a:cubicBezTo>
                  <a:cubicBezTo>
                    <a:pt x="41" y="31"/>
                    <a:pt x="40" y="30"/>
                    <a:pt x="39" y="29"/>
                  </a:cubicBezTo>
                  <a:cubicBezTo>
                    <a:pt x="39" y="30"/>
                    <a:pt x="39" y="30"/>
                    <a:pt x="39" y="31"/>
                  </a:cubicBezTo>
                  <a:cubicBezTo>
                    <a:pt x="38" y="30"/>
                    <a:pt x="38" y="28"/>
                    <a:pt x="37" y="28"/>
                  </a:cubicBezTo>
                  <a:cubicBezTo>
                    <a:pt x="38" y="27"/>
                    <a:pt x="37" y="27"/>
                    <a:pt x="37" y="26"/>
                  </a:cubicBezTo>
                  <a:cubicBezTo>
                    <a:pt x="36" y="25"/>
                    <a:pt x="34" y="26"/>
                    <a:pt x="34" y="26"/>
                  </a:cubicBezTo>
                  <a:cubicBezTo>
                    <a:pt x="32" y="26"/>
                    <a:pt x="33" y="25"/>
                    <a:pt x="32" y="24"/>
                  </a:cubicBezTo>
                  <a:cubicBezTo>
                    <a:pt x="31" y="24"/>
                    <a:pt x="30" y="25"/>
                    <a:pt x="30" y="23"/>
                  </a:cubicBezTo>
                  <a:cubicBezTo>
                    <a:pt x="32" y="23"/>
                    <a:pt x="32" y="19"/>
                    <a:pt x="33" y="17"/>
                  </a:cubicBezTo>
                  <a:cubicBezTo>
                    <a:pt x="33" y="15"/>
                    <a:pt x="30" y="14"/>
                    <a:pt x="31" y="11"/>
                  </a:cubicBezTo>
                  <a:cubicBezTo>
                    <a:pt x="29" y="12"/>
                    <a:pt x="30" y="10"/>
                    <a:pt x="30" y="10"/>
                  </a:cubicBezTo>
                  <a:cubicBezTo>
                    <a:pt x="28" y="10"/>
                    <a:pt x="29" y="11"/>
                    <a:pt x="28" y="12"/>
                  </a:cubicBezTo>
                  <a:cubicBezTo>
                    <a:pt x="28" y="15"/>
                    <a:pt x="26" y="15"/>
                    <a:pt x="24" y="15"/>
                  </a:cubicBezTo>
                  <a:cubicBezTo>
                    <a:pt x="26" y="14"/>
                    <a:pt x="21" y="13"/>
                    <a:pt x="20" y="14"/>
                  </a:cubicBezTo>
                  <a:cubicBezTo>
                    <a:pt x="21" y="12"/>
                    <a:pt x="23" y="8"/>
                    <a:pt x="22" y="6"/>
                  </a:cubicBezTo>
                  <a:cubicBezTo>
                    <a:pt x="21" y="5"/>
                    <a:pt x="20" y="5"/>
                    <a:pt x="20" y="4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1"/>
                    <a:pt x="19" y="2"/>
                    <a:pt x="19" y="2"/>
                  </a:cubicBezTo>
                  <a:cubicBezTo>
                    <a:pt x="19" y="1"/>
                    <a:pt x="20" y="0"/>
                    <a:pt x="18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7" y="0"/>
                    <a:pt x="15" y="0"/>
                    <a:pt x="15" y="2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5"/>
                    <a:pt x="12" y="4"/>
                    <a:pt x="10" y="5"/>
                  </a:cubicBezTo>
                  <a:cubicBezTo>
                    <a:pt x="9" y="5"/>
                    <a:pt x="10" y="8"/>
                    <a:pt x="10" y="8"/>
                  </a:cubicBezTo>
                  <a:cubicBezTo>
                    <a:pt x="9" y="10"/>
                    <a:pt x="7" y="12"/>
                    <a:pt x="5" y="13"/>
                  </a:cubicBezTo>
                  <a:cubicBezTo>
                    <a:pt x="3" y="14"/>
                    <a:pt x="2" y="17"/>
                    <a:pt x="0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1" y="22"/>
                    <a:pt x="5" y="23"/>
                    <a:pt x="7" y="24"/>
                  </a:cubicBezTo>
                  <a:cubicBezTo>
                    <a:pt x="8" y="24"/>
                    <a:pt x="7" y="25"/>
                    <a:pt x="8" y="26"/>
                  </a:cubicBezTo>
                  <a:cubicBezTo>
                    <a:pt x="9" y="26"/>
                    <a:pt x="10" y="27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3" y="26"/>
                    <a:pt x="12" y="28"/>
                    <a:pt x="13" y="29"/>
                  </a:cubicBezTo>
                  <a:cubicBezTo>
                    <a:pt x="13" y="30"/>
                    <a:pt x="14" y="30"/>
                    <a:pt x="15" y="31"/>
                  </a:cubicBezTo>
                  <a:cubicBezTo>
                    <a:pt x="17" y="32"/>
                    <a:pt x="20" y="34"/>
                    <a:pt x="19" y="36"/>
                  </a:cubicBezTo>
                  <a:cubicBezTo>
                    <a:pt x="22" y="36"/>
                    <a:pt x="20" y="38"/>
                    <a:pt x="21" y="39"/>
                  </a:cubicBezTo>
                  <a:cubicBezTo>
                    <a:pt x="23" y="40"/>
                    <a:pt x="24" y="40"/>
                    <a:pt x="26" y="41"/>
                  </a:cubicBezTo>
                  <a:cubicBezTo>
                    <a:pt x="27" y="42"/>
                    <a:pt x="28" y="43"/>
                    <a:pt x="29" y="44"/>
                  </a:cubicBezTo>
                  <a:cubicBezTo>
                    <a:pt x="30" y="45"/>
                    <a:pt x="32" y="45"/>
                    <a:pt x="33" y="45"/>
                  </a:cubicBezTo>
                  <a:cubicBezTo>
                    <a:pt x="34" y="46"/>
                    <a:pt x="36" y="46"/>
                    <a:pt x="37" y="47"/>
                  </a:cubicBezTo>
                  <a:cubicBezTo>
                    <a:pt x="37" y="48"/>
                    <a:pt x="39" y="48"/>
                    <a:pt x="40" y="48"/>
                  </a:cubicBezTo>
                  <a:cubicBezTo>
                    <a:pt x="40" y="46"/>
                    <a:pt x="39" y="36"/>
                    <a:pt x="42" y="3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Lesotho">
              <a:extLst>
                <a:ext uri="{FF2B5EF4-FFF2-40B4-BE49-F238E27FC236}">
                  <a16:creationId xmlns:a16="http://schemas.microsoft.com/office/drawing/2014/main" id="{B056B4EC-2257-003A-4E71-C58A104C3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272" y="3561458"/>
              <a:ext cx="59925" cy="57894"/>
            </a:xfrm>
            <a:custGeom>
              <a:avLst/>
              <a:gdLst>
                <a:gd name="T0" fmla="*/ 22 w 25"/>
                <a:gd name="T1" fmla="*/ 6 h 24"/>
                <a:gd name="T2" fmla="*/ 16 w 25"/>
                <a:gd name="T3" fmla="*/ 0 h 24"/>
                <a:gd name="T4" fmla="*/ 10 w 25"/>
                <a:gd name="T5" fmla="*/ 3 h 24"/>
                <a:gd name="T6" fmla="*/ 8 w 25"/>
                <a:gd name="T7" fmla="*/ 4 h 24"/>
                <a:gd name="T8" fmla="*/ 6 w 25"/>
                <a:gd name="T9" fmla="*/ 7 h 24"/>
                <a:gd name="T10" fmla="*/ 0 w 25"/>
                <a:gd name="T11" fmla="*/ 13 h 24"/>
                <a:gd name="T12" fmla="*/ 4 w 25"/>
                <a:gd name="T13" fmla="*/ 19 h 24"/>
                <a:gd name="T14" fmla="*/ 6 w 25"/>
                <a:gd name="T15" fmla="*/ 23 h 24"/>
                <a:gd name="T16" fmla="*/ 11 w 25"/>
                <a:gd name="T17" fmla="*/ 24 h 24"/>
                <a:gd name="T18" fmla="*/ 12 w 25"/>
                <a:gd name="T19" fmla="*/ 20 h 24"/>
                <a:gd name="T20" fmla="*/ 17 w 25"/>
                <a:gd name="T21" fmla="*/ 19 h 24"/>
                <a:gd name="T22" fmla="*/ 21 w 25"/>
                <a:gd name="T23" fmla="*/ 16 h 24"/>
                <a:gd name="T24" fmla="*/ 22 w 25"/>
                <a:gd name="T25" fmla="*/ 13 h 24"/>
                <a:gd name="T26" fmla="*/ 22 w 25"/>
                <a:gd name="T27" fmla="*/ 11 h 24"/>
                <a:gd name="T28" fmla="*/ 24 w 25"/>
                <a:gd name="T29" fmla="*/ 9 h 24"/>
                <a:gd name="T30" fmla="*/ 22 w 25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4">
                  <a:moveTo>
                    <a:pt x="22" y="6"/>
                  </a:moveTo>
                  <a:cubicBezTo>
                    <a:pt x="20" y="5"/>
                    <a:pt x="16" y="3"/>
                    <a:pt x="16" y="0"/>
                  </a:cubicBezTo>
                  <a:cubicBezTo>
                    <a:pt x="14" y="1"/>
                    <a:pt x="11" y="2"/>
                    <a:pt x="10" y="3"/>
                  </a:cubicBezTo>
                  <a:cubicBezTo>
                    <a:pt x="9" y="5"/>
                    <a:pt x="8" y="3"/>
                    <a:pt x="8" y="4"/>
                  </a:cubicBezTo>
                  <a:cubicBezTo>
                    <a:pt x="7" y="5"/>
                    <a:pt x="6" y="6"/>
                    <a:pt x="6" y="7"/>
                  </a:cubicBezTo>
                  <a:cubicBezTo>
                    <a:pt x="4" y="8"/>
                    <a:pt x="1" y="11"/>
                    <a:pt x="0" y="13"/>
                  </a:cubicBezTo>
                  <a:cubicBezTo>
                    <a:pt x="0" y="15"/>
                    <a:pt x="2" y="19"/>
                    <a:pt x="4" y="19"/>
                  </a:cubicBezTo>
                  <a:cubicBezTo>
                    <a:pt x="3" y="21"/>
                    <a:pt x="5" y="22"/>
                    <a:pt x="6" y="23"/>
                  </a:cubicBezTo>
                  <a:cubicBezTo>
                    <a:pt x="7" y="24"/>
                    <a:pt x="9" y="24"/>
                    <a:pt x="11" y="24"/>
                  </a:cubicBezTo>
                  <a:cubicBezTo>
                    <a:pt x="10" y="23"/>
                    <a:pt x="12" y="20"/>
                    <a:pt x="12" y="20"/>
                  </a:cubicBezTo>
                  <a:cubicBezTo>
                    <a:pt x="14" y="19"/>
                    <a:pt x="15" y="19"/>
                    <a:pt x="17" y="19"/>
                  </a:cubicBezTo>
                  <a:cubicBezTo>
                    <a:pt x="18" y="19"/>
                    <a:pt x="21" y="16"/>
                    <a:pt x="21" y="16"/>
                  </a:cubicBezTo>
                  <a:cubicBezTo>
                    <a:pt x="21" y="14"/>
                    <a:pt x="21" y="14"/>
                    <a:pt x="22" y="13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4" y="11"/>
                    <a:pt x="25" y="10"/>
                    <a:pt x="24" y="9"/>
                  </a:cubicBezTo>
                  <a:cubicBezTo>
                    <a:pt x="23" y="7"/>
                    <a:pt x="23" y="7"/>
                    <a:pt x="22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Lebanon">
              <a:extLst>
                <a:ext uri="{FF2B5EF4-FFF2-40B4-BE49-F238E27FC236}">
                  <a16:creationId xmlns:a16="http://schemas.microsoft.com/office/drawing/2014/main" id="{BF51903C-AAEA-5D2A-B344-17710DAB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235" y="1834807"/>
              <a:ext cx="38596" cy="44690"/>
            </a:xfrm>
            <a:custGeom>
              <a:avLst/>
              <a:gdLst>
                <a:gd name="T0" fmla="*/ 4 w 16"/>
                <a:gd name="T1" fmla="*/ 16 h 19"/>
                <a:gd name="T2" fmla="*/ 6 w 16"/>
                <a:gd name="T3" fmla="*/ 16 h 19"/>
                <a:gd name="T4" fmla="*/ 10 w 16"/>
                <a:gd name="T5" fmla="*/ 12 h 19"/>
                <a:gd name="T6" fmla="*/ 9 w 16"/>
                <a:gd name="T7" fmla="*/ 12 h 19"/>
                <a:gd name="T8" fmla="*/ 10 w 16"/>
                <a:gd name="T9" fmla="*/ 10 h 19"/>
                <a:gd name="T10" fmla="*/ 12 w 16"/>
                <a:gd name="T11" fmla="*/ 10 h 19"/>
                <a:gd name="T12" fmla="*/ 14 w 16"/>
                <a:gd name="T13" fmla="*/ 7 h 19"/>
                <a:gd name="T14" fmla="*/ 16 w 16"/>
                <a:gd name="T15" fmla="*/ 6 h 19"/>
                <a:gd name="T16" fmla="*/ 15 w 16"/>
                <a:gd name="T17" fmla="*/ 3 h 19"/>
                <a:gd name="T18" fmla="*/ 12 w 16"/>
                <a:gd name="T19" fmla="*/ 2 h 19"/>
                <a:gd name="T20" fmla="*/ 14 w 16"/>
                <a:gd name="T21" fmla="*/ 2 h 19"/>
                <a:gd name="T22" fmla="*/ 8 w 16"/>
                <a:gd name="T23" fmla="*/ 0 h 19"/>
                <a:gd name="T24" fmla="*/ 9 w 16"/>
                <a:gd name="T25" fmla="*/ 3 h 19"/>
                <a:gd name="T26" fmla="*/ 6 w 16"/>
                <a:gd name="T27" fmla="*/ 4 h 19"/>
                <a:gd name="T28" fmla="*/ 2 w 16"/>
                <a:gd name="T29" fmla="*/ 13 h 19"/>
                <a:gd name="T30" fmla="*/ 1 w 16"/>
                <a:gd name="T31" fmla="*/ 18 h 19"/>
                <a:gd name="T32" fmla="*/ 0 w 16"/>
                <a:gd name="T33" fmla="*/ 19 h 19"/>
                <a:gd name="T34" fmla="*/ 4 w 16"/>
                <a:gd name="T35" fmla="*/ 19 h 19"/>
                <a:gd name="T36" fmla="*/ 4 w 16"/>
                <a:gd name="T3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9">
                  <a:moveTo>
                    <a:pt x="4" y="16"/>
                  </a:moveTo>
                  <a:cubicBezTo>
                    <a:pt x="5" y="16"/>
                    <a:pt x="5" y="16"/>
                    <a:pt x="6" y="16"/>
                  </a:cubicBezTo>
                  <a:cubicBezTo>
                    <a:pt x="7" y="16"/>
                    <a:pt x="11" y="15"/>
                    <a:pt x="10" y="12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1"/>
                    <a:pt x="9" y="11"/>
                    <a:pt x="10" y="10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8"/>
                    <a:pt x="14" y="7"/>
                  </a:cubicBezTo>
                  <a:cubicBezTo>
                    <a:pt x="14" y="7"/>
                    <a:pt x="15" y="6"/>
                    <a:pt x="16" y="6"/>
                  </a:cubicBezTo>
                  <a:cubicBezTo>
                    <a:pt x="14" y="6"/>
                    <a:pt x="15" y="4"/>
                    <a:pt x="15" y="3"/>
                  </a:cubicBezTo>
                  <a:cubicBezTo>
                    <a:pt x="14" y="4"/>
                    <a:pt x="13" y="3"/>
                    <a:pt x="12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2" y="0"/>
                    <a:pt x="11" y="1"/>
                    <a:pt x="8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7" y="2"/>
                    <a:pt x="8" y="5"/>
                    <a:pt x="6" y="4"/>
                  </a:cubicBezTo>
                  <a:cubicBezTo>
                    <a:pt x="6" y="8"/>
                    <a:pt x="5" y="11"/>
                    <a:pt x="2" y="13"/>
                  </a:cubicBezTo>
                  <a:cubicBezTo>
                    <a:pt x="2" y="14"/>
                    <a:pt x="1" y="17"/>
                    <a:pt x="1" y="18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1" y="19"/>
                    <a:pt x="3" y="19"/>
                    <a:pt x="4" y="19"/>
                  </a:cubicBezTo>
                  <a:cubicBezTo>
                    <a:pt x="4" y="18"/>
                    <a:pt x="4" y="17"/>
                    <a:pt x="4" y="1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Latvia">
              <a:extLst>
                <a:ext uri="{FF2B5EF4-FFF2-40B4-BE49-F238E27FC236}">
                  <a16:creationId xmlns:a16="http://schemas.microsoft.com/office/drawing/2014/main" id="{4657FC96-CCC4-DD57-D99A-26A86AD3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015" y="1195945"/>
              <a:ext cx="174696" cy="67035"/>
            </a:xfrm>
            <a:custGeom>
              <a:avLst/>
              <a:gdLst>
                <a:gd name="T0" fmla="*/ 6 w 73"/>
                <a:gd name="T1" fmla="*/ 20 h 28"/>
                <a:gd name="T2" fmla="*/ 12 w 73"/>
                <a:gd name="T3" fmla="*/ 19 h 28"/>
                <a:gd name="T4" fmla="*/ 17 w 73"/>
                <a:gd name="T5" fmla="*/ 20 h 28"/>
                <a:gd name="T6" fmla="*/ 21 w 73"/>
                <a:gd name="T7" fmla="*/ 20 h 28"/>
                <a:gd name="T8" fmla="*/ 32 w 73"/>
                <a:gd name="T9" fmla="*/ 22 h 28"/>
                <a:gd name="T10" fmla="*/ 36 w 73"/>
                <a:gd name="T11" fmla="*/ 20 h 28"/>
                <a:gd name="T12" fmla="*/ 41 w 73"/>
                <a:gd name="T13" fmla="*/ 20 h 28"/>
                <a:gd name="T14" fmla="*/ 47 w 73"/>
                <a:gd name="T15" fmla="*/ 23 h 28"/>
                <a:gd name="T16" fmla="*/ 53 w 73"/>
                <a:gd name="T17" fmla="*/ 27 h 28"/>
                <a:gd name="T18" fmla="*/ 57 w 73"/>
                <a:gd name="T19" fmla="*/ 26 h 28"/>
                <a:gd name="T20" fmla="*/ 60 w 73"/>
                <a:gd name="T21" fmla="*/ 27 h 28"/>
                <a:gd name="T22" fmla="*/ 63 w 73"/>
                <a:gd name="T23" fmla="*/ 27 h 28"/>
                <a:gd name="T24" fmla="*/ 66 w 73"/>
                <a:gd name="T25" fmla="*/ 27 h 28"/>
                <a:gd name="T26" fmla="*/ 69 w 73"/>
                <a:gd name="T27" fmla="*/ 23 h 28"/>
                <a:gd name="T28" fmla="*/ 72 w 73"/>
                <a:gd name="T29" fmla="*/ 23 h 28"/>
                <a:gd name="T30" fmla="*/ 69 w 73"/>
                <a:gd name="T31" fmla="*/ 15 h 28"/>
                <a:gd name="T32" fmla="*/ 67 w 73"/>
                <a:gd name="T33" fmla="*/ 15 h 28"/>
                <a:gd name="T34" fmla="*/ 67 w 73"/>
                <a:gd name="T35" fmla="*/ 11 h 28"/>
                <a:gd name="T36" fmla="*/ 67 w 73"/>
                <a:gd name="T37" fmla="*/ 9 h 28"/>
                <a:gd name="T38" fmla="*/ 64 w 73"/>
                <a:gd name="T39" fmla="*/ 6 h 28"/>
                <a:gd name="T40" fmla="*/ 57 w 73"/>
                <a:gd name="T41" fmla="*/ 6 h 28"/>
                <a:gd name="T42" fmla="*/ 55 w 73"/>
                <a:gd name="T43" fmla="*/ 6 h 28"/>
                <a:gd name="T44" fmla="*/ 48 w 73"/>
                <a:gd name="T45" fmla="*/ 3 h 28"/>
                <a:gd name="T46" fmla="*/ 43 w 73"/>
                <a:gd name="T47" fmla="*/ 2 h 28"/>
                <a:gd name="T48" fmla="*/ 39 w 73"/>
                <a:gd name="T49" fmla="*/ 0 h 28"/>
                <a:gd name="T50" fmla="*/ 35 w 73"/>
                <a:gd name="T51" fmla="*/ 2 h 28"/>
                <a:gd name="T52" fmla="*/ 35 w 73"/>
                <a:gd name="T53" fmla="*/ 6 h 28"/>
                <a:gd name="T54" fmla="*/ 30 w 73"/>
                <a:gd name="T55" fmla="*/ 12 h 28"/>
                <a:gd name="T56" fmla="*/ 22 w 73"/>
                <a:gd name="T57" fmla="*/ 9 h 28"/>
                <a:gd name="T58" fmla="*/ 17 w 73"/>
                <a:gd name="T59" fmla="*/ 4 h 28"/>
                <a:gd name="T60" fmla="*/ 5 w 73"/>
                <a:gd name="T61" fmla="*/ 10 h 28"/>
                <a:gd name="T62" fmla="*/ 1 w 73"/>
                <a:gd name="T63" fmla="*/ 15 h 28"/>
                <a:gd name="T64" fmla="*/ 0 w 73"/>
                <a:gd name="T65" fmla="*/ 21 h 28"/>
                <a:gd name="T66" fmla="*/ 4 w 73"/>
                <a:gd name="T6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" y="22"/>
                  </a:moveTo>
                  <a:cubicBezTo>
                    <a:pt x="5" y="22"/>
                    <a:pt x="5" y="21"/>
                    <a:pt x="6" y="20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9" y="20"/>
                    <a:pt x="10" y="19"/>
                    <a:pt x="12" y="19"/>
                  </a:cubicBezTo>
                  <a:cubicBezTo>
                    <a:pt x="13" y="19"/>
                    <a:pt x="15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9" y="21"/>
                    <a:pt x="19" y="18"/>
                    <a:pt x="21" y="19"/>
                  </a:cubicBezTo>
                  <a:cubicBezTo>
                    <a:pt x="21" y="19"/>
                    <a:pt x="20" y="20"/>
                    <a:pt x="21" y="20"/>
                  </a:cubicBezTo>
                  <a:cubicBezTo>
                    <a:pt x="21" y="20"/>
                    <a:pt x="22" y="20"/>
                    <a:pt x="23" y="20"/>
                  </a:cubicBezTo>
                  <a:cubicBezTo>
                    <a:pt x="27" y="20"/>
                    <a:pt x="29" y="19"/>
                    <a:pt x="32" y="22"/>
                  </a:cubicBezTo>
                  <a:cubicBezTo>
                    <a:pt x="34" y="20"/>
                    <a:pt x="34" y="20"/>
                    <a:pt x="36" y="22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8" y="21"/>
                    <a:pt x="37" y="19"/>
                    <a:pt x="38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2"/>
                    <a:pt x="44" y="22"/>
                    <a:pt x="46" y="22"/>
                  </a:cubicBezTo>
                  <a:cubicBezTo>
                    <a:pt x="46" y="22"/>
                    <a:pt x="46" y="23"/>
                    <a:pt x="47" y="23"/>
                  </a:cubicBezTo>
                  <a:cubicBezTo>
                    <a:pt x="48" y="23"/>
                    <a:pt x="49" y="23"/>
                    <a:pt x="50" y="24"/>
                  </a:cubicBezTo>
                  <a:cubicBezTo>
                    <a:pt x="52" y="24"/>
                    <a:pt x="52" y="27"/>
                    <a:pt x="53" y="27"/>
                  </a:cubicBezTo>
                  <a:cubicBezTo>
                    <a:pt x="55" y="27"/>
                    <a:pt x="55" y="28"/>
                    <a:pt x="56" y="28"/>
                  </a:cubicBezTo>
                  <a:cubicBezTo>
                    <a:pt x="57" y="28"/>
                    <a:pt x="57" y="27"/>
                    <a:pt x="57" y="26"/>
                  </a:cubicBezTo>
                  <a:cubicBezTo>
                    <a:pt x="57" y="27"/>
                    <a:pt x="58" y="28"/>
                    <a:pt x="58" y="28"/>
                  </a:cubicBezTo>
                  <a:cubicBezTo>
                    <a:pt x="58" y="27"/>
                    <a:pt x="59" y="26"/>
                    <a:pt x="60" y="27"/>
                  </a:cubicBezTo>
                  <a:cubicBezTo>
                    <a:pt x="60" y="26"/>
                    <a:pt x="60" y="26"/>
                    <a:pt x="60" y="25"/>
                  </a:cubicBezTo>
                  <a:cubicBezTo>
                    <a:pt x="62" y="25"/>
                    <a:pt x="63" y="25"/>
                    <a:pt x="63" y="27"/>
                  </a:cubicBezTo>
                  <a:cubicBezTo>
                    <a:pt x="63" y="26"/>
                    <a:pt x="63" y="26"/>
                    <a:pt x="63" y="25"/>
                  </a:cubicBezTo>
                  <a:cubicBezTo>
                    <a:pt x="64" y="26"/>
                    <a:pt x="65" y="27"/>
                    <a:pt x="66" y="27"/>
                  </a:cubicBezTo>
                  <a:cubicBezTo>
                    <a:pt x="68" y="27"/>
                    <a:pt x="66" y="26"/>
                    <a:pt x="67" y="24"/>
                  </a:cubicBezTo>
                  <a:cubicBezTo>
                    <a:pt x="67" y="25"/>
                    <a:pt x="69" y="23"/>
                    <a:pt x="69" y="23"/>
                  </a:cubicBezTo>
                  <a:cubicBezTo>
                    <a:pt x="70" y="22"/>
                    <a:pt x="71" y="24"/>
                    <a:pt x="72" y="22"/>
                  </a:cubicBezTo>
                  <a:cubicBezTo>
                    <a:pt x="72" y="22"/>
                    <a:pt x="72" y="22"/>
                    <a:pt x="72" y="23"/>
                  </a:cubicBezTo>
                  <a:cubicBezTo>
                    <a:pt x="72" y="21"/>
                    <a:pt x="73" y="17"/>
                    <a:pt x="70" y="18"/>
                  </a:cubicBezTo>
                  <a:cubicBezTo>
                    <a:pt x="71" y="16"/>
                    <a:pt x="70" y="16"/>
                    <a:pt x="69" y="15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69" y="13"/>
                    <a:pt x="68" y="13"/>
                    <a:pt x="67" y="15"/>
                  </a:cubicBezTo>
                  <a:cubicBezTo>
                    <a:pt x="66" y="14"/>
                    <a:pt x="67" y="13"/>
                    <a:pt x="68" y="12"/>
                  </a:cubicBezTo>
                  <a:cubicBezTo>
                    <a:pt x="68" y="12"/>
                    <a:pt x="67" y="11"/>
                    <a:pt x="67" y="11"/>
                  </a:cubicBezTo>
                  <a:cubicBezTo>
                    <a:pt x="68" y="11"/>
                    <a:pt x="68" y="11"/>
                    <a:pt x="69" y="11"/>
                  </a:cubicBezTo>
                  <a:cubicBezTo>
                    <a:pt x="70" y="9"/>
                    <a:pt x="68" y="10"/>
                    <a:pt x="67" y="9"/>
                  </a:cubicBezTo>
                  <a:cubicBezTo>
                    <a:pt x="66" y="7"/>
                    <a:pt x="66" y="7"/>
                    <a:pt x="63" y="7"/>
                  </a:cubicBezTo>
                  <a:cubicBezTo>
                    <a:pt x="64" y="7"/>
                    <a:pt x="63" y="6"/>
                    <a:pt x="64" y="6"/>
                  </a:cubicBezTo>
                  <a:cubicBezTo>
                    <a:pt x="62" y="6"/>
                    <a:pt x="60" y="6"/>
                    <a:pt x="59" y="6"/>
                  </a:cubicBezTo>
                  <a:cubicBezTo>
                    <a:pt x="58" y="6"/>
                    <a:pt x="57" y="5"/>
                    <a:pt x="57" y="6"/>
                  </a:cubicBezTo>
                  <a:cubicBezTo>
                    <a:pt x="56" y="6"/>
                    <a:pt x="57" y="7"/>
                    <a:pt x="56" y="7"/>
                  </a:cubicBezTo>
                  <a:cubicBezTo>
                    <a:pt x="55" y="7"/>
                    <a:pt x="56" y="6"/>
                    <a:pt x="55" y="6"/>
                  </a:cubicBezTo>
                  <a:cubicBezTo>
                    <a:pt x="54" y="6"/>
                    <a:pt x="53" y="6"/>
                    <a:pt x="53" y="5"/>
                  </a:cubicBezTo>
                  <a:cubicBezTo>
                    <a:pt x="51" y="4"/>
                    <a:pt x="51" y="3"/>
                    <a:pt x="48" y="3"/>
                  </a:cubicBezTo>
                  <a:cubicBezTo>
                    <a:pt x="49" y="0"/>
                    <a:pt x="44" y="3"/>
                    <a:pt x="45" y="0"/>
                  </a:cubicBezTo>
                  <a:cubicBezTo>
                    <a:pt x="44" y="1"/>
                    <a:pt x="43" y="1"/>
                    <a:pt x="43" y="2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0"/>
                    <a:pt x="40" y="0"/>
                    <a:pt x="39" y="0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8" y="2"/>
                    <a:pt x="36" y="1"/>
                    <a:pt x="35" y="2"/>
                  </a:cubicBezTo>
                  <a:cubicBezTo>
                    <a:pt x="34" y="2"/>
                    <a:pt x="35" y="3"/>
                    <a:pt x="33" y="3"/>
                  </a:cubicBezTo>
                  <a:cubicBezTo>
                    <a:pt x="33" y="4"/>
                    <a:pt x="34" y="5"/>
                    <a:pt x="35" y="6"/>
                  </a:cubicBezTo>
                  <a:cubicBezTo>
                    <a:pt x="35" y="7"/>
                    <a:pt x="35" y="9"/>
                    <a:pt x="35" y="10"/>
                  </a:cubicBezTo>
                  <a:cubicBezTo>
                    <a:pt x="32" y="9"/>
                    <a:pt x="32" y="12"/>
                    <a:pt x="30" y="12"/>
                  </a:cubicBezTo>
                  <a:cubicBezTo>
                    <a:pt x="28" y="13"/>
                    <a:pt x="25" y="12"/>
                    <a:pt x="24" y="11"/>
                  </a:cubicBezTo>
                  <a:cubicBezTo>
                    <a:pt x="23" y="11"/>
                    <a:pt x="22" y="10"/>
                    <a:pt x="22" y="9"/>
                  </a:cubicBezTo>
                  <a:cubicBezTo>
                    <a:pt x="21" y="8"/>
                    <a:pt x="21" y="8"/>
                    <a:pt x="20" y="7"/>
                  </a:cubicBezTo>
                  <a:cubicBezTo>
                    <a:pt x="19" y="7"/>
                    <a:pt x="15" y="5"/>
                    <a:pt x="17" y="4"/>
                  </a:cubicBezTo>
                  <a:cubicBezTo>
                    <a:pt x="15" y="4"/>
                    <a:pt x="12" y="6"/>
                    <a:pt x="10" y="6"/>
                  </a:cubicBezTo>
                  <a:cubicBezTo>
                    <a:pt x="7" y="6"/>
                    <a:pt x="7" y="7"/>
                    <a:pt x="5" y="10"/>
                  </a:cubicBezTo>
                  <a:cubicBezTo>
                    <a:pt x="4" y="10"/>
                    <a:pt x="5" y="12"/>
                    <a:pt x="5" y="12"/>
                  </a:cubicBezTo>
                  <a:cubicBezTo>
                    <a:pt x="3" y="13"/>
                    <a:pt x="2" y="14"/>
                    <a:pt x="1" y="15"/>
                  </a:cubicBezTo>
                  <a:cubicBezTo>
                    <a:pt x="0" y="16"/>
                    <a:pt x="1" y="17"/>
                    <a:pt x="1" y="18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0" y="22"/>
                    <a:pt x="0" y="22"/>
                    <a:pt x="1" y="23"/>
                  </a:cubicBezTo>
                  <a:cubicBezTo>
                    <a:pt x="3" y="23"/>
                    <a:pt x="3" y="21"/>
                    <a:pt x="4" y="2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Laos">
              <a:extLst>
                <a:ext uri="{FF2B5EF4-FFF2-40B4-BE49-F238E27FC236}">
                  <a16:creationId xmlns:a16="http://schemas.microsoft.com/office/drawing/2014/main" id="{70391FBD-58E3-97BC-35F5-595F5AA85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2237" y="2167949"/>
              <a:ext cx="184853" cy="237669"/>
            </a:xfrm>
            <a:custGeom>
              <a:avLst/>
              <a:gdLst>
                <a:gd name="T0" fmla="*/ 4 w 77"/>
                <a:gd name="T1" fmla="*/ 18 h 99"/>
                <a:gd name="T2" fmla="*/ 2 w 77"/>
                <a:gd name="T3" fmla="*/ 20 h 99"/>
                <a:gd name="T4" fmla="*/ 2 w 77"/>
                <a:gd name="T5" fmla="*/ 24 h 99"/>
                <a:gd name="T6" fmla="*/ 5 w 77"/>
                <a:gd name="T7" fmla="*/ 26 h 99"/>
                <a:gd name="T8" fmla="*/ 4 w 77"/>
                <a:gd name="T9" fmla="*/ 34 h 99"/>
                <a:gd name="T10" fmla="*/ 10 w 77"/>
                <a:gd name="T11" fmla="*/ 34 h 99"/>
                <a:gd name="T12" fmla="*/ 11 w 77"/>
                <a:gd name="T13" fmla="*/ 36 h 99"/>
                <a:gd name="T14" fmla="*/ 11 w 77"/>
                <a:gd name="T15" fmla="*/ 45 h 99"/>
                <a:gd name="T16" fmla="*/ 11 w 77"/>
                <a:gd name="T17" fmla="*/ 48 h 99"/>
                <a:gd name="T18" fmla="*/ 8 w 77"/>
                <a:gd name="T19" fmla="*/ 57 h 99"/>
                <a:gd name="T20" fmla="*/ 13 w 77"/>
                <a:gd name="T21" fmla="*/ 55 h 99"/>
                <a:gd name="T22" fmla="*/ 17 w 77"/>
                <a:gd name="T23" fmla="*/ 53 h 99"/>
                <a:gd name="T24" fmla="*/ 21 w 77"/>
                <a:gd name="T25" fmla="*/ 49 h 99"/>
                <a:gd name="T26" fmla="*/ 26 w 77"/>
                <a:gd name="T27" fmla="*/ 52 h 99"/>
                <a:gd name="T28" fmla="*/ 26 w 77"/>
                <a:gd name="T29" fmla="*/ 54 h 99"/>
                <a:gd name="T30" fmla="*/ 30 w 77"/>
                <a:gd name="T31" fmla="*/ 49 h 99"/>
                <a:gd name="T32" fmla="*/ 37 w 77"/>
                <a:gd name="T33" fmla="*/ 49 h 99"/>
                <a:gd name="T34" fmla="*/ 40 w 77"/>
                <a:gd name="T35" fmla="*/ 51 h 99"/>
                <a:gd name="T36" fmla="*/ 44 w 77"/>
                <a:gd name="T37" fmla="*/ 56 h 99"/>
                <a:gd name="T38" fmla="*/ 46 w 77"/>
                <a:gd name="T39" fmla="*/ 69 h 99"/>
                <a:gd name="T40" fmla="*/ 53 w 77"/>
                <a:gd name="T41" fmla="*/ 74 h 99"/>
                <a:gd name="T42" fmla="*/ 56 w 77"/>
                <a:gd name="T43" fmla="*/ 78 h 99"/>
                <a:gd name="T44" fmla="*/ 53 w 77"/>
                <a:gd name="T45" fmla="*/ 84 h 99"/>
                <a:gd name="T46" fmla="*/ 54 w 77"/>
                <a:gd name="T47" fmla="*/ 90 h 99"/>
                <a:gd name="T48" fmla="*/ 51 w 77"/>
                <a:gd name="T49" fmla="*/ 94 h 99"/>
                <a:gd name="T50" fmla="*/ 56 w 77"/>
                <a:gd name="T51" fmla="*/ 96 h 99"/>
                <a:gd name="T52" fmla="*/ 60 w 77"/>
                <a:gd name="T53" fmla="*/ 95 h 99"/>
                <a:gd name="T54" fmla="*/ 61 w 77"/>
                <a:gd name="T55" fmla="*/ 91 h 99"/>
                <a:gd name="T56" fmla="*/ 65 w 77"/>
                <a:gd name="T57" fmla="*/ 89 h 99"/>
                <a:gd name="T58" fmla="*/ 69 w 77"/>
                <a:gd name="T59" fmla="*/ 93 h 99"/>
                <a:gd name="T60" fmla="*/ 74 w 77"/>
                <a:gd name="T61" fmla="*/ 89 h 99"/>
                <a:gd name="T62" fmla="*/ 75 w 77"/>
                <a:gd name="T63" fmla="*/ 87 h 99"/>
                <a:gd name="T64" fmla="*/ 75 w 77"/>
                <a:gd name="T65" fmla="*/ 82 h 99"/>
                <a:gd name="T66" fmla="*/ 70 w 77"/>
                <a:gd name="T67" fmla="*/ 76 h 99"/>
                <a:gd name="T68" fmla="*/ 71 w 77"/>
                <a:gd name="T69" fmla="*/ 73 h 99"/>
                <a:gd name="T70" fmla="*/ 66 w 77"/>
                <a:gd name="T71" fmla="*/ 70 h 99"/>
                <a:gd name="T72" fmla="*/ 65 w 77"/>
                <a:gd name="T73" fmla="*/ 63 h 99"/>
                <a:gd name="T74" fmla="*/ 61 w 77"/>
                <a:gd name="T75" fmla="*/ 61 h 99"/>
                <a:gd name="T76" fmla="*/ 58 w 77"/>
                <a:gd name="T77" fmla="*/ 55 h 99"/>
                <a:gd name="T78" fmla="*/ 54 w 77"/>
                <a:gd name="T79" fmla="*/ 50 h 99"/>
                <a:gd name="T80" fmla="*/ 51 w 77"/>
                <a:gd name="T81" fmla="*/ 45 h 99"/>
                <a:gd name="T82" fmla="*/ 41 w 77"/>
                <a:gd name="T83" fmla="*/ 38 h 99"/>
                <a:gd name="T84" fmla="*/ 41 w 77"/>
                <a:gd name="T85" fmla="*/ 34 h 99"/>
                <a:gd name="T86" fmla="*/ 43 w 77"/>
                <a:gd name="T87" fmla="*/ 32 h 99"/>
                <a:gd name="T88" fmla="*/ 48 w 77"/>
                <a:gd name="T89" fmla="*/ 32 h 99"/>
                <a:gd name="T90" fmla="*/ 49 w 77"/>
                <a:gd name="T91" fmla="*/ 29 h 99"/>
                <a:gd name="T92" fmla="*/ 45 w 77"/>
                <a:gd name="T93" fmla="*/ 25 h 99"/>
                <a:gd name="T94" fmla="*/ 43 w 77"/>
                <a:gd name="T95" fmla="*/ 24 h 99"/>
                <a:gd name="T96" fmla="*/ 41 w 77"/>
                <a:gd name="T97" fmla="*/ 17 h 99"/>
                <a:gd name="T98" fmla="*/ 36 w 77"/>
                <a:gd name="T99" fmla="*/ 21 h 99"/>
                <a:gd name="T100" fmla="*/ 30 w 77"/>
                <a:gd name="T101" fmla="*/ 18 h 99"/>
                <a:gd name="T102" fmla="*/ 28 w 77"/>
                <a:gd name="T103" fmla="*/ 12 h 99"/>
                <a:gd name="T104" fmla="*/ 28 w 77"/>
                <a:gd name="T105" fmla="*/ 9 h 99"/>
                <a:gd name="T106" fmla="*/ 27 w 77"/>
                <a:gd name="T107" fmla="*/ 8 h 99"/>
                <a:gd name="T108" fmla="*/ 26 w 77"/>
                <a:gd name="T109" fmla="*/ 9 h 99"/>
                <a:gd name="T110" fmla="*/ 17 w 77"/>
                <a:gd name="T111" fmla="*/ 0 h 99"/>
                <a:gd name="T112" fmla="*/ 16 w 77"/>
                <a:gd name="T113" fmla="*/ 9 h 99"/>
                <a:gd name="T114" fmla="*/ 16 w 77"/>
                <a:gd name="T115" fmla="*/ 13 h 99"/>
                <a:gd name="T116" fmla="*/ 15 w 77"/>
                <a:gd name="T117" fmla="*/ 16 h 99"/>
                <a:gd name="T118" fmla="*/ 12 w 77"/>
                <a:gd name="T119" fmla="*/ 16 h 99"/>
                <a:gd name="T120" fmla="*/ 11 w 77"/>
                <a:gd name="T121" fmla="*/ 12 h 99"/>
                <a:gd name="T122" fmla="*/ 6 w 77"/>
                <a:gd name="T123" fmla="*/ 1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" h="99">
                  <a:moveTo>
                    <a:pt x="6" y="13"/>
                  </a:moveTo>
                  <a:cubicBezTo>
                    <a:pt x="6" y="15"/>
                    <a:pt x="5" y="17"/>
                    <a:pt x="4" y="18"/>
                  </a:cubicBezTo>
                  <a:cubicBezTo>
                    <a:pt x="4" y="18"/>
                    <a:pt x="5" y="18"/>
                    <a:pt x="6" y="18"/>
                  </a:cubicBezTo>
                  <a:cubicBezTo>
                    <a:pt x="5" y="20"/>
                    <a:pt x="3" y="19"/>
                    <a:pt x="2" y="20"/>
                  </a:cubicBezTo>
                  <a:cubicBezTo>
                    <a:pt x="1" y="22"/>
                    <a:pt x="1" y="25"/>
                    <a:pt x="0" y="26"/>
                  </a:cubicBezTo>
                  <a:cubicBezTo>
                    <a:pt x="1" y="25"/>
                    <a:pt x="2" y="25"/>
                    <a:pt x="2" y="24"/>
                  </a:cubicBezTo>
                  <a:cubicBezTo>
                    <a:pt x="2" y="25"/>
                    <a:pt x="3" y="26"/>
                    <a:pt x="4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2" y="28"/>
                    <a:pt x="4" y="34"/>
                    <a:pt x="4" y="34"/>
                  </a:cubicBezTo>
                  <a:cubicBezTo>
                    <a:pt x="6" y="34"/>
                    <a:pt x="7" y="35"/>
                    <a:pt x="8" y="34"/>
                  </a:cubicBezTo>
                  <a:cubicBezTo>
                    <a:pt x="9" y="32"/>
                    <a:pt x="10" y="33"/>
                    <a:pt x="10" y="34"/>
                  </a:cubicBezTo>
                  <a:cubicBezTo>
                    <a:pt x="11" y="34"/>
                    <a:pt x="11" y="33"/>
                    <a:pt x="12" y="33"/>
                  </a:cubicBezTo>
                  <a:cubicBezTo>
                    <a:pt x="12" y="35"/>
                    <a:pt x="10" y="35"/>
                    <a:pt x="11" y="36"/>
                  </a:cubicBezTo>
                  <a:cubicBezTo>
                    <a:pt x="11" y="38"/>
                    <a:pt x="11" y="40"/>
                    <a:pt x="13" y="39"/>
                  </a:cubicBezTo>
                  <a:cubicBezTo>
                    <a:pt x="12" y="42"/>
                    <a:pt x="12" y="43"/>
                    <a:pt x="11" y="45"/>
                  </a:cubicBezTo>
                  <a:cubicBezTo>
                    <a:pt x="11" y="46"/>
                    <a:pt x="9" y="46"/>
                    <a:pt x="9" y="46"/>
                  </a:cubicBezTo>
                  <a:cubicBezTo>
                    <a:pt x="9" y="48"/>
                    <a:pt x="11" y="47"/>
                    <a:pt x="11" y="48"/>
                  </a:cubicBezTo>
                  <a:cubicBezTo>
                    <a:pt x="11" y="50"/>
                    <a:pt x="11" y="52"/>
                    <a:pt x="9" y="54"/>
                  </a:cubicBezTo>
                  <a:cubicBezTo>
                    <a:pt x="9" y="55"/>
                    <a:pt x="8" y="56"/>
                    <a:pt x="8" y="57"/>
                  </a:cubicBezTo>
                  <a:cubicBezTo>
                    <a:pt x="9" y="58"/>
                    <a:pt x="11" y="56"/>
                    <a:pt x="11" y="58"/>
                  </a:cubicBezTo>
                  <a:cubicBezTo>
                    <a:pt x="11" y="57"/>
                    <a:pt x="12" y="56"/>
                    <a:pt x="13" y="55"/>
                  </a:cubicBezTo>
                  <a:cubicBezTo>
                    <a:pt x="14" y="54"/>
                    <a:pt x="16" y="54"/>
                    <a:pt x="15" y="53"/>
                  </a:cubicBezTo>
                  <a:cubicBezTo>
                    <a:pt x="16" y="53"/>
                    <a:pt x="16" y="53"/>
                    <a:pt x="17" y="53"/>
                  </a:cubicBezTo>
                  <a:cubicBezTo>
                    <a:pt x="16" y="51"/>
                    <a:pt x="17" y="52"/>
                    <a:pt x="18" y="51"/>
                  </a:cubicBezTo>
                  <a:cubicBezTo>
                    <a:pt x="19" y="50"/>
                    <a:pt x="19" y="49"/>
                    <a:pt x="21" y="49"/>
                  </a:cubicBezTo>
                  <a:cubicBezTo>
                    <a:pt x="22" y="49"/>
                    <a:pt x="22" y="51"/>
                    <a:pt x="22" y="51"/>
                  </a:cubicBezTo>
                  <a:cubicBezTo>
                    <a:pt x="23" y="52"/>
                    <a:pt x="25" y="51"/>
                    <a:pt x="26" y="52"/>
                  </a:cubicBezTo>
                  <a:cubicBezTo>
                    <a:pt x="25" y="52"/>
                    <a:pt x="25" y="53"/>
                    <a:pt x="25" y="53"/>
                  </a:cubicBezTo>
                  <a:cubicBezTo>
                    <a:pt x="25" y="53"/>
                    <a:pt x="25" y="54"/>
                    <a:pt x="26" y="54"/>
                  </a:cubicBezTo>
                  <a:cubicBezTo>
                    <a:pt x="26" y="53"/>
                    <a:pt x="27" y="52"/>
                    <a:pt x="28" y="51"/>
                  </a:cubicBezTo>
                  <a:cubicBezTo>
                    <a:pt x="31" y="51"/>
                    <a:pt x="30" y="51"/>
                    <a:pt x="30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0" y="45"/>
                    <a:pt x="36" y="47"/>
                    <a:pt x="37" y="49"/>
                  </a:cubicBezTo>
                  <a:cubicBezTo>
                    <a:pt x="38" y="48"/>
                    <a:pt x="39" y="46"/>
                    <a:pt x="40" y="48"/>
                  </a:cubicBezTo>
                  <a:cubicBezTo>
                    <a:pt x="40" y="49"/>
                    <a:pt x="40" y="50"/>
                    <a:pt x="40" y="51"/>
                  </a:cubicBezTo>
                  <a:cubicBezTo>
                    <a:pt x="41" y="52"/>
                    <a:pt x="42" y="52"/>
                    <a:pt x="42" y="52"/>
                  </a:cubicBezTo>
                  <a:cubicBezTo>
                    <a:pt x="43" y="54"/>
                    <a:pt x="42" y="55"/>
                    <a:pt x="44" y="56"/>
                  </a:cubicBezTo>
                  <a:cubicBezTo>
                    <a:pt x="46" y="57"/>
                    <a:pt x="46" y="58"/>
                    <a:pt x="47" y="59"/>
                  </a:cubicBezTo>
                  <a:cubicBezTo>
                    <a:pt x="48" y="62"/>
                    <a:pt x="46" y="66"/>
                    <a:pt x="46" y="69"/>
                  </a:cubicBezTo>
                  <a:cubicBezTo>
                    <a:pt x="46" y="70"/>
                    <a:pt x="49" y="71"/>
                    <a:pt x="49" y="72"/>
                  </a:cubicBezTo>
                  <a:cubicBezTo>
                    <a:pt x="51" y="74"/>
                    <a:pt x="51" y="74"/>
                    <a:pt x="53" y="74"/>
                  </a:cubicBezTo>
                  <a:cubicBezTo>
                    <a:pt x="53" y="74"/>
                    <a:pt x="52" y="75"/>
                    <a:pt x="52" y="75"/>
                  </a:cubicBezTo>
                  <a:cubicBezTo>
                    <a:pt x="53" y="76"/>
                    <a:pt x="54" y="78"/>
                    <a:pt x="56" y="78"/>
                  </a:cubicBezTo>
                  <a:cubicBezTo>
                    <a:pt x="56" y="80"/>
                    <a:pt x="54" y="81"/>
                    <a:pt x="53" y="82"/>
                  </a:cubicBezTo>
                  <a:cubicBezTo>
                    <a:pt x="56" y="81"/>
                    <a:pt x="54" y="84"/>
                    <a:pt x="53" y="84"/>
                  </a:cubicBezTo>
                  <a:cubicBezTo>
                    <a:pt x="54" y="85"/>
                    <a:pt x="56" y="85"/>
                    <a:pt x="55" y="86"/>
                  </a:cubicBezTo>
                  <a:cubicBezTo>
                    <a:pt x="55" y="88"/>
                    <a:pt x="54" y="89"/>
                    <a:pt x="54" y="90"/>
                  </a:cubicBezTo>
                  <a:cubicBezTo>
                    <a:pt x="54" y="92"/>
                    <a:pt x="53" y="93"/>
                    <a:pt x="52" y="93"/>
                  </a:cubicBezTo>
                  <a:cubicBezTo>
                    <a:pt x="51" y="93"/>
                    <a:pt x="51" y="94"/>
                    <a:pt x="51" y="94"/>
                  </a:cubicBezTo>
                  <a:cubicBezTo>
                    <a:pt x="51" y="94"/>
                    <a:pt x="52" y="95"/>
                    <a:pt x="52" y="96"/>
                  </a:cubicBezTo>
                  <a:cubicBezTo>
                    <a:pt x="54" y="95"/>
                    <a:pt x="54" y="95"/>
                    <a:pt x="56" y="96"/>
                  </a:cubicBezTo>
                  <a:cubicBezTo>
                    <a:pt x="57" y="96"/>
                    <a:pt x="59" y="99"/>
                    <a:pt x="60" y="97"/>
                  </a:cubicBezTo>
                  <a:cubicBezTo>
                    <a:pt x="60" y="97"/>
                    <a:pt x="60" y="95"/>
                    <a:pt x="60" y="95"/>
                  </a:cubicBezTo>
                  <a:cubicBezTo>
                    <a:pt x="60" y="94"/>
                    <a:pt x="59" y="96"/>
                    <a:pt x="59" y="94"/>
                  </a:cubicBezTo>
                  <a:cubicBezTo>
                    <a:pt x="59" y="93"/>
                    <a:pt x="62" y="93"/>
                    <a:pt x="61" y="91"/>
                  </a:cubicBezTo>
                  <a:cubicBezTo>
                    <a:pt x="62" y="91"/>
                    <a:pt x="62" y="92"/>
                    <a:pt x="63" y="92"/>
                  </a:cubicBezTo>
                  <a:cubicBezTo>
                    <a:pt x="63" y="91"/>
                    <a:pt x="64" y="90"/>
                    <a:pt x="65" y="89"/>
                  </a:cubicBezTo>
                  <a:cubicBezTo>
                    <a:pt x="65" y="90"/>
                    <a:pt x="65" y="91"/>
                    <a:pt x="65" y="92"/>
                  </a:cubicBezTo>
                  <a:cubicBezTo>
                    <a:pt x="67" y="91"/>
                    <a:pt x="67" y="95"/>
                    <a:pt x="69" y="93"/>
                  </a:cubicBezTo>
                  <a:cubicBezTo>
                    <a:pt x="70" y="92"/>
                    <a:pt x="73" y="92"/>
                    <a:pt x="72" y="90"/>
                  </a:cubicBezTo>
                  <a:cubicBezTo>
                    <a:pt x="73" y="92"/>
                    <a:pt x="74" y="91"/>
                    <a:pt x="74" y="89"/>
                  </a:cubicBezTo>
                  <a:cubicBezTo>
                    <a:pt x="74" y="88"/>
                    <a:pt x="74" y="88"/>
                    <a:pt x="74" y="87"/>
                  </a:cubicBezTo>
                  <a:cubicBezTo>
                    <a:pt x="74" y="87"/>
                    <a:pt x="75" y="87"/>
                    <a:pt x="75" y="87"/>
                  </a:cubicBezTo>
                  <a:cubicBezTo>
                    <a:pt x="75" y="87"/>
                    <a:pt x="74" y="86"/>
                    <a:pt x="74" y="86"/>
                  </a:cubicBezTo>
                  <a:cubicBezTo>
                    <a:pt x="76" y="86"/>
                    <a:pt x="77" y="83"/>
                    <a:pt x="75" y="82"/>
                  </a:cubicBezTo>
                  <a:cubicBezTo>
                    <a:pt x="74" y="81"/>
                    <a:pt x="73" y="81"/>
                    <a:pt x="72" y="80"/>
                  </a:cubicBezTo>
                  <a:cubicBezTo>
                    <a:pt x="72" y="78"/>
                    <a:pt x="72" y="77"/>
                    <a:pt x="70" y="76"/>
                  </a:cubicBezTo>
                  <a:cubicBezTo>
                    <a:pt x="72" y="76"/>
                    <a:pt x="73" y="75"/>
                    <a:pt x="74" y="74"/>
                  </a:cubicBezTo>
                  <a:cubicBezTo>
                    <a:pt x="73" y="74"/>
                    <a:pt x="72" y="74"/>
                    <a:pt x="71" y="73"/>
                  </a:cubicBezTo>
                  <a:cubicBezTo>
                    <a:pt x="70" y="72"/>
                    <a:pt x="72" y="71"/>
                    <a:pt x="70" y="71"/>
                  </a:cubicBezTo>
                  <a:cubicBezTo>
                    <a:pt x="68" y="71"/>
                    <a:pt x="69" y="67"/>
                    <a:pt x="66" y="70"/>
                  </a:cubicBezTo>
                  <a:cubicBezTo>
                    <a:pt x="66" y="68"/>
                    <a:pt x="65" y="68"/>
                    <a:pt x="65" y="67"/>
                  </a:cubicBezTo>
                  <a:cubicBezTo>
                    <a:pt x="65" y="66"/>
                    <a:pt x="65" y="65"/>
                    <a:pt x="65" y="63"/>
                  </a:cubicBezTo>
                  <a:cubicBezTo>
                    <a:pt x="63" y="64"/>
                    <a:pt x="63" y="61"/>
                    <a:pt x="62" y="59"/>
                  </a:cubicBezTo>
                  <a:cubicBezTo>
                    <a:pt x="62" y="60"/>
                    <a:pt x="62" y="60"/>
                    <a:pt x="61" y="61"/>
                  </a:cubicBezTo>
                  <a:cubicBezTo>
                    <a:pt x="61" y="59"/>
                    <a:pt x="61" y="59"/>
                    <a:pt x="59" y="58"/>
                  </a:cubicBezTo>
                  <a:cubicBezTo>
                    <a:pt x="58" y="58"/>
                    <a:pt x="59" y="56"/>
                    <a:pt x="58" y="55"/>
                  </a:cubicBezTo>
                  <a:cubicBezTo>
                    <a:pt x="56" y="55"/>
                    <a:pt x="55" y="50"/>
                    <a:pt x="53" y="49"/>
                  </a:cubicBezTo>
                  <a:cubicBezTo>
                    <a:pt x="53" y="49"/>
                    <a:pt x="53" y="50"/>
                    <a:pt x="54" y="50"/>
                  </a:cubicBezTo>
                  <a:cubicBezTo>
                    <a:pt x="53" y="49"/>
                    <a:pt x="52" y="47"/>
                    <a:pt x="50" y="47"/>
                  </a:cubicBezTo>
                  <a:cubicBezTo>
                    <a:pt x="50" y="46"/>
                    <a:pt x="50" y="46"/>
                    <a:pt x="51" y="45"/>
                  </a:cubicBezTo>
                  <a:cubicBezTo>
                    <a:pt x="49" y="43"/>
                    <a:pt x="46" y="43"/>
                    <a:pt x="44" y="41"/>
                  </a:cubicBezTo>
                  <a:cubicBezTo>
                    <a:pt x="43" y="39"/>
                    <a:pt x="42" y="38"/>
                    <a:pt x="41" y="38"/>
                  </a:cubicBezTo>
                  <a:cubicBezTo>
                    <a:pt x="39" y="38"/>
                    <a:pt x="38" y="38"/>
                    <a:pt x="38" y="36"/>
                  </a:cubicBezTo>
                  <a:cubicBezTo>
                    <a:pt x="39" y="36"/>
                    <a:pt x="40" y="35"/>
                    <a:pt x="41" y="34"/>
                  </a:cubicBezTo>
                  <a:cubicBezTo>
                    <a:pt x="40" y="34"/>
                    <a:pt x="39" y="33"/>
                    <a:pt x="40" y="31"/>
                  </a:cubicBezTo>
                  <a:cubicBezTo>
                    <a:pt x="41" y="33"/>
                    <a:pt x="42" y="34"/>
                    <a:pt x="43" y="32"/>
                  </a:cubicBezTo>
                  <a:cubicBezTo>
                    <a:pt x="44" y="33"/>
                    <a:pt x="45" y="33"/>
                    <a:pt x="46" y="33"/>
                  </a:cubicBezTo>
                  <a:cubicBezTo>
                    <a:pt x="46" y="32"/>
                    <a:pt x="48" y="32"/>
                    <a:pt x="48" y="32"/>
                  </a:cubicBezTo>
                  <a:cubicBezTo>
                    <a:pt x="48" y="31"/>
                    <a:pt x="47" y="30"/>
                    <a:pt x="47" y="30"/>
                  </a:cubicBezTo>
                  <a:cubicBezTo>
                    <a:pt x="47" y="29"/>
                    <a:pt x="48" y="29"/>
                    <a:pt x="49" y="29"/>
                  </a:cubicBezTo>
                  <a:cubicBezTo>
                    <a:pt x="49" y="28"/>
                    <a:pt x="49" y="26"/>
                    <a:pt x="48" y="26"/>
                  </a:cubicBezTo>
                  <a:cubicBezTo>
                    <a:pt x="47" y="26"/>
                    <a:pt x="45" y="27"/>
                    <a:pt x="45" y="25"/>
                  </a:cubicBezTo>
                  <a:cubicBezTo>
                    <a:pt x="46" y="25"/>
                    <a:pt x="46" y="25"/>
                    <a:pt x="47" y="25"/>
                  </a:cubicBezTo>
                  <a:cubicBezTo>
                    <a:pt x="46" y="23"/>
                    <a:pt x="44" y="24"/>
                    <a:pt x="43" y="24"/>
                  </a:cubicBezTo>
                  <a:cubicBezTo>
                    <a:pt x="44" y="23"/>
                    <a:pt x="45" y="22"/>
                    <a:pt x="45" y="21"/>
                  </a:cubicBezTo>
                  <a:cubicBezTo>
                    <a:pt x="43" y="20"/>
                    <a:pt x="42" y="19"/>
                    <a:pt x="41" y="17"/>
                  </a:cubicBezTo>
                  <a:cubicBezTo>
                    <a:pt x="40" y="19"/>
                    <a:pt x="39" y="19"/>
                    <a:pt x="37" y="20"/>
                  </a:cubicBezTo>
                  <a:cubicBezTo>
                    <a:pt x="37" y="20"/>
                    <a:pt x="36" y="21"/>
                    <a:pt x="36" y="21"/>
                  </a:cubicBezTo>
                  <a:cubicBezTo>
                    <a:pt x="35" y="21"/>
                    <a:pt x="35" y="20"/>
                    <a:pt x="34" y="20"/>
                  </a:cubicBezTo>
                  <a:cubicBezTo>
                    <a:pt x="32" y="19"/>
                    <a:pt x="31" y="19"/>
                    <a:pt x="30" y="18"/>
                  </a:cubicBezTo>
                  <a:cubicBezTo>
                    <a:pt x="29" y="16"/>
                    <a:pt x="29" y="15"/>
                    <a:pt x="27" y="15"/>
                  </a:cubicBezTo>
                  <a:cubicBezTo>
                    <a:pt x="29" y="15"/>
                    <a:pt x="28" y="13"/>
                    <a:pt x="28" y="12"/>
                  </a:cubicBezTo>
                  <a:cubicBezTo>
                    <a:pt x="28" y="11"/>
                    <a:pt x="30" y="11"/>
                    <a:pt x="29" y="9"/>
                  </a:cubicBezTo>
                  <a:cubicBezTo>
                    <a:pt x="29" y="10"/>
                    <a:pt x="28" y="9"/>
                    <a:pt x="28" y="9"/>
                  </a:cubicBezTo>
                  <a:cubicBezTo>
                    <a:pt x="28" y="9"/>
                    <a:pt x="28" y="8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27" y="7"/>
                    <a:pt x="19" y="3"/>
                    <a:pt x="21" y="1"/>
                  </a:cubicBezTo>
                  <a:cubicBezTo>
                    <a:pt x="19" y="1"/>
                    <a:pt x="18" y="2"/>
                    <a:pt x="17" y="0"/>
                  </a:cubicBezTo>
                  <a:cubicBezTo>
                    <a:pt x="16" y="2"/>
                    <a:pt x="15" y="3"/>
                    <a:pt x="15" y="5"/>
                  </a:cubicBezTo>
                  <a:cubicBezTo>
                    <a:pt x="15" y="6"/>
                    <a:pt x="16" y="8"/>
                    <a:pt x="16" y="9"/>
                  </a:cubicBezTo>
                  <a:cubicBezTo>
                    <a:pt x="16" y="10"/>
                    <a:pt x="18" y="10"/>
                    <a:pt x="18" y="11"/>
                  </a:cubicBezTo>
                  <a:cubicBezTo>
                    <a:pt x="18" y="11"/>
                    <a:pt x="16" y="12"/>
                    <a:pt x="16" y="13"/>
                  </a:cubicBezTo>
                  <a:cubicBezTo>
                    <a:pt x="16" y="14"/>
                    <a:pt x="18" y="14"/>
                    <a:pt x="17" y="15"/>
                  </a:cubicBezTo>
                  <a:cubicBezTo>
                    <a:pt x="17" y="16"/>
                    <a:pt x="16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4" y="15"/>
                    <a:pt x="13" y="15"/>
                    <a:pt x="12" y="16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1" y="14"/>
                    <a:pt x="10" y="13"/>
                    <a:pt x="11" y="12"/>
                  </a:cubicBezTo>
                  <a:cubicBezTo>
                    <a:pt x="10" y="13"/>
                    <a:pt x="8" y="14"/>
                    <a:pt x="7" y="15"/>
                  </a:cubicBezTo>
                  <a:cubicBezTo>
                    <a:pt x="7" y="14"/>
                    <a:pt x="7" y="14"/>
                    <a:pt x="6" y="1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Kyrgyzstan">
              <a:extLst>
                <a:ext uri="{FF2B5EF4-FFF2-40B4-BE49-F238E27FC236}">
                  <a16:creationId xmlns:a16="http://schemas.microsoft.com/office/drawing/2014/main" id="{8F76C898-6CAD-BB39-87F5-1FC2D9F96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2824" y="1599170"/>
              <a:ext cx="266107" cy="112741"/>
            </a:xfrm>
            <a:custGeom>
              <a:avLst/>
              <a:gdLst>
                <a:gd name="T0" fmla="*/ 102 w 111"/>
                <a:gd name="T1" fmla="*/ 10 h 47"/>
                <a:gd name="T2" fmla="*/ 95 w 111"/>
                <a:gd name="T3" fmla="*/ 7 h 47"/>
                <a:gd name="T4" fmla="*/ 80 w 111"/>
                <a:gd name="T5" fmla="*/ 5 h 47"/>
                <a:gd name="T6" fmla="*/ 77 w 111"/>
                <a:gd name="T7" fmla="*/ 4 h 47"/>
                <a:gd name="T8" fmla="*/ 66 w 111"/>
                <a:gd name="T9" fmla="*/ 5 h 47"/>
                <a:gd name="T10" fmla="*/ 59 w 111"/>
                <a:gd name="T11" fmla="*/ 5 h 47"/>
                <a:gd name="T12" fmla="*/ 56 w 111"/>
                <a:gd name="T13" fmla="*/ 1 h 47"/>
                <a:gd name="T14" fmla="*/ 47 w 111"/>
                <a:gd name="T15" fmla="*/ 1 h 47"/>
                <a:gd name="T16" fmla="*/ 44 w 111"/>
                <a:gd name="T17" fmla="*/ 5 h 47"/>
                <a:gd name="T18" fmla="*/ 43 w 111"/>
                <a:gd name="T19" fmla="*/ 11 h 47"/>
                <a:gd name="T20" fmla="*/ 40 w 111"/>
                <a:gd name="T21" fmla="*/ 9 h 47"/>
                <a:gd name="T22" fmla="*/ 33 w 111"/>
                <a:gd name="T23" fmla="*/ 8 h 47"/>
                <a:gd name="T24" fmla="*/ 29 w 111"/>
                <a:gd name="T25" fmla="*/ 7 h 47"/>
                <a:gd name="T26" fmla="*/ 27 w 111"/>
                <a:gd name="T27" fmla="*/ 6 h 47"/>
                <a:gd name="T28" fmla="*/ 19 w 111"/>
                <a:gd name="T29" fmla="*/ 9 h 47"/>
                <a:gd name="T30" fmla="*/ 16 w 111"/>
                <a:gd name="T31" fmla="*/ 12 h 47"/>
                <a:gd name="T32" fmla="*/ 21 w 111"/>
                <a:gd name="T33" fmla="*/ 13 h 47"/>
                <a:gd name="T34" fmla="*/ 16 w 111"/>
                <a:gd name="T35" fmla="*/ 16 h 47"/>
                <a:gd name="T36" fmla="*/ 13 w 111"/>
                <a:gd name="T37" fmla="*/ 21 h 47"/>
                <a:gd name="T38" fmla="*/ 17 w 111"/>
                <a:gd name="T39" fmla="*/ 24 h 47"/>
                <a:gd name="T40" fmla="*/ 22 w 111"/>
                <a:gd name="T41" fmla="*/ 22 h 47"/>
                <a:gd name="T42" fmla="*/ 24 w 111"/>
                <a:gd name="T43" fmla="*/ 21 h 47"/>
                <a:gd name="T44" fmla="*/ 30 w 111"/>
                <a:gd name="T45" fmla="*/ 25 h 47"/>
                <a:gd name="T46" fmla="*/ 33 w 111"/>
                <a:gd name="T47" fmla="*/ 26 h 47"/>
                <a:gd name="T48" fmla="*/ 37 w 111"/>
                <a:gd name="T49" fmla="*/ 27 h 47"/>
                <a:gd name="T50" fmla="*/ 38 w 111"/>
                <a:gd name="T51" fmla="*/ 27 h 47"/>
                <a:gd name="T52" fmla="*/ 39 w 111"/>
                <a:gd name="T53" fmla="*/ 28 h 47"/>
                <a:gd name="T54" fmla="*/ 36 w 111"/>
                <a:gd name="T55" fmla="*/ 31 h 47"/>
                <a:gd name="T56" fmla="*/ 33 w 111"/>
                <a:gd name="T57" fmla="*/ 32 h 47"/>
                <a:gd name="T58" fmla="*/ 33 w 111"/>
                <a:gd name="T59" fmla="*/ 34 h 47"/>
                <a:gd name="T60" fmla="*/ 28 w 111"/>
                <a:gd name="T61" fmla="*/ 35 h 47"/>
                <a:gd name="T62" fmla="*/ 27 w 111"/>
                <a:gd name="T63" fmla="*/ 36 h 47"/>
                <a:gd name="T64" fmla="*/ 23 w 111"/>
                <a:gd name="T65" fmla="*/ 36 h 47"/>
                <a:gd name="T66" fmla="*/ 18 w 111"/>
                <a:gd name="T67" fmla="*/ 37 h 47"/>
                <a:gd name="T68" fmla="*/ 15 w 111"/>
                <a:gd name="T69" fmla="*/ 37 h 47"/>
                <a:gd name="T70" fmla="*/ 13 w 111"/>
                <a:gd name="T71" fmla="*/ 39 h 47"/>
                <a:gd name="T72" fmla="*/ 3 w 111"/>
                <a:gd name="T73" fmla="*/ 38 h 47"/>
                <a:gd name="T74" fmla="*/ 1 w 111"/>
                <a:gd name="T75" fmla="*/ 38 h 47"/>
                <a:gd name="T76" fmla="*/ 2 w 111"/>
                <a:gd name="T77" fmla="*/ 43 h 47"/>
                <a:gd name="T78" fmla="*/ 12 w 111"/>
                <a:gd name="T79" fmla="*/ 42 h 47"/>
                <a:gd name="T80" fmla="*/ 15 w 111"/>
                <a:gd name="T81" fmla="*/ 44 h 47"/>
                <a:gd name="T82" fmla="*/ 19 w 111"/>
                <a:gd name="T83" fmla="*/ 43 h 47"/>
                <a:gd name="T84" fmla="*/ 23 w 111"/>
                <a:gd name="T85" fmla="*/ 44 h 47"/>
                <a:gd name="T86" fmla="*/ 25 w 111"/>
                <a:gd name="T87" fmla="*/ 46 h 47"/>
                <a:gd name="T88" fmla="*/ 30 w 111"/>
                <a:gd name="T89" fmla="*/ 47 h 47"/>
                <a:gd name="T90" fmla="*/ 34 w 111"/>
                <a:gd name="T91" fmla="*/ 45 h 47"/>
                <a:gd name="T92" fmla="*/ 37 w 111"/>
                <a:gd name="T93" fmla="*/ 46 h 47"/>
                <a:gd name="T94" fmla="*/ 40 w 111"/>
                <a:gd name="T95" fmla="*/ 46 h 47"/>
                <a:gd name="T96" fmla="*/ 47 w 111"/>
                <a:gd name="T97" fmla="*/ 43 h 47"/>
                <a:gd name="T98" fmla="*/ 56 w 111"/>
                <a:gd name="T99" fmla="*/ 37 h 47"/>
                <a:gd name="T100" fmla="*/ 60 w 111"/>
                <a:gd name="T101" fmla="*/ 33 h 47"/>
                <a:gd name="T102" fmla="*/ 65 w 111"/>
                <a:gd name="T103" fmla="*/ 34 h 47"/>
                <a:gd name="T104" fmla="*/ 74 w 111"/>
                <a:gd name="T105" fmla="*/ 33 h 47"/>
                <a:gd name="T106" fmla="*/ 76 w 111"/>
                <a:gd name="T107" fmla="*/ 29 h 47"/>
                <a:gd name="T108" fmla="*/ 83 w 111"/>
                <a:gd name="T109" fmla="*/ 27 h 47"/>
                <a:gd name="T110" fmla="*/ 91 w 111"/>
                <a:gd name="T111" fmla="*/ 22 h 47"/>
                <a:gd name="T112" fmla="*/ 96 w 111"/>
                <a:gd name="T113" fmla="*/ 20 h 47"/>
                <a:gd name="T114" fmla="*/ 109 w 111"/>
                <a:gd name="T115" fmla="*/ 15 h 47"/>
                <a:gd name="T116" fmla="*/ 107 w 111"/>
                <a:gd name="T117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1" h="47">
                  <a:moveTo>
                    <a:pt x="107" y="10"/>
                  </a:moveTo>
                  <a:cubicBezTo>
                    <a:pt x="106" y="10"/>
                    <a:pt x="104" y="10"/>
                    <a:pt x="102" y="10"/>
                  </a:cubicBezTo>
                  <a:cubicBezTo>
                    <a:pt x="103" y="8"/>
                    <a:pt x="99" y="8"/>
                    <a:pt x="99" y="6"/>
                  </a:cubicBezTo>
                  <a:cubicBezTo>
                    <a:pt x="98" y="6"/>
                    <a:pt x="96" y="7"/>
                    <a:pt x="95" y="7"/>
                  </a:cubicBezTo>
                  <a:cubicBezTo>
                    <a:pt x="95" y="4"/>
                    <a:pt x="90" y="5"/>
                    <a:pt x="88" y="5"/>
                  </a:cubicBezTo>
                  <a:cubicBezTo>
                    <a:pt x="85" y="5"/>
                    <a:pt x="83" y="5"/>
                    <a:pt x="80" y="5"/>
                  </a:cubicBezTo>
                  <a:cubicBezTo>
                    <a:pt x="80" y="5"/>
                    <a:pt x="80" y="4"/>
                    <a:pt x="80" y="4"/>
                  </a:cubicBezTo>
                  <a:cubicBezTo>
                    <a:pt x="80" y="4"/>
                    <a:pt x="77" y="3"/>
                    <a:pt x="77" y="4"/>
                  </a:cubicBezTo>
                  <a:cubicBezTo>
                    <a:pt x="76" y="5"/>
                    <a:pt x="76" y="5"/>
                    <a:pt x="75" y="5"/>
                  </a:cubicBezTo>
                  <a:cubicBezTo>
                    <a:pt x="73" y="5"/>
                    <a:pt x="66" y="4"/>
                    <a:pt x="66" y="5"/>
                  </a:cubicBezTo>
                  <a:cubicBezTo>
                    <a:pt x="65" y="6"/>
                    <a:pt x="65" y="7"/>
                    <a:pt x="63" y="7"/>
                  </a:cubicBezTo>
                  <a:cubicBezTo>
                    <a:pt x="62" y="6"/>
                    <a:pt x="61" y="5"/>
                    <a:pt x="59" y="5"/>
                  </a:cubicBezTo>
                  <a:cubicBezTo>
                    <a:pt x="57" y="4"/>
                    <a:pt x="54" y="3"/>
                    <a:pt x="52" y="3"/>
                  </a:cubicBezTo>
                  <a:cubicBezTo>
                    <a:pt x="53" y="2"/>
                    <a:pt x="55" y="2"/>
                    <a:pt x="56" y="1"/>
                  </a:cubicBezTo>
                  <a:cubicBezTo>
                    <a:pt x="54" y="1"/>
                    <a:pt x="49" y="0"/>
                    <a:pt x="49" y="2"/>
                  </a:cubicBezTo>
                  <a:cubicBezTo>
                    <a:pt x="48" y="2"/>
                    <a:pt x="48" y="1"/>
                    <a:pt x="47" y="1"/>
                  </a:cubicBezTo>
                  <a:cubicBezTo>
                    <a:pt x="47" y="2"/>
                    <a:pt x="47" y="2"/>
                    <a:pt x="47" y="3"/>
                  </a:cubicBezTo>
                  <a:cubicBezTo>
                    <a:pt x="46" y="2"/>
                    <a:pt x="43" y="3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3" y="7"/>
                    <a:pt x="43" y="9"/>
                    <a:pt x="43" y="11"/>
                  </a:cubicBezTo>
                  <a:cubicBezTo>
                    <a:pt x="42" y="11"/>
                    <a:pt x="42" y="10"/>
                    <a:pt x="42" y="9"/>
                  </a:cubicBezTo>
                  <a:cubicBezTo>
                    <a:pt x="42" y="9"/>
                    <a:pt x="40" y="9"/>
                    <a:pt x="40" y="9"/>
                  </a:cubicBezTo>
                  <a:cubicBezTo>
                    <a:pt x="38" y="9"/>
                    <a:pt x="35" y="10"/>
                    <a:pt x="36" y="7"/>
                  </a:cubicBezTo>
                  <a:cubicBezTo>
                    <a:pt x="35" y="8"/>
                    <a:pt x="34" y="8"/>
                    <a:pt x="33" y="8"/>
                  </a:cubicBezTo>
                  <a:cubicBezTo>
                    <a:pt x="33" y="7"/>
                    <a:pt x="32" y="6"/>
                    <a:pt x="31" y="6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8" y="6"/>
                    <a:pt x="27" y="5"/>
                    <a:pt x="27" y="5"/>
                  </a:cubicBezTo>
                  <a:cubicBezTo>
                    <a:pt x="27" y="5"/>
                    <a:pt x="26" y="6"/>
                    <a:pt x="27" y="6"/>
                  </a:cubicBezTo>
                  <a:cubicBezTo>
                    <a:pt x="25" y="6"/>
                    <a:pt x="20" y="5"/>
                    <a:pt x="20" y="8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8" y="11"/>
                    <a:pt x="17" y="10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11"/>
                    <a:pt x="20" y="12"/>
                    <a:pt x="21" y="13"/>
                  </a:cubicBezTo>
                  <a:cubicBezTo>
                    <a:pt x="20" y="14"/>
                    <a:pt x="20" y="15"/>
                    <a:pt x="19" y="14"/>
                  </a:cubicBezTo>
                  <a:cubicBezTo>
                    <a:pt x="16" y="14"/>
                    <a:pt x="17" y="14"/>
                    <a:pt x="16" y="16"/>
                  </a:cubicBezTo>
                  <a:cubicBezTo>
                    <a:pt x="15" y="18"/>
                    <a:pt x="12" y="19"/>
                    <a:pt x="9" y="19"/>
                  </a:cubicBezTo>
                  <a:cubicBezTo>
                    <a:pt x="10" y="21"/>
                    <a:pt x="11" y="21"/>
                    <a:pt x="13" y="21"/>
                  </a:cubicBezTo>
                  <a:cubicBezTo>
                    <a:pt x="12" y="23"/>
                    <a:pt x="14" y="23"/>
                    <a:pt x="15" y="21"/>
                  </a:cubicBezTo>
                  <a:cubicBezTo>
                    <a:pt x="16" y="22"/>
                    <a:pt x="16" y="23"/>
                    <a:pt x="17" y="24"/>
                  </a:cubicBezTo>
                  <a:cubicBezTo>
                    <a:pt x="18" y="25"/>
                    <a:pt x="20" y="25"/>
                    <a:pt x="22" y="25"/>
                  </a:cubicBezTo>
                  <a:cubicBezTo>
                    <a:pt x="22" y="24"/>
                    <a:pt x="22" y="23"/>
                    <a:pt x="22" y="22"/>
                  </a:cubicBezTo>
                  <a:cubicBezTo>
                    <a:pt x="23" y="23"/>
                    <a:pt x="23" y="24"/>
                    <a:pt x="24" y="24"/>
                  </a:cubicBezTo>
                  <a:cubicBezTo>
                    <a:pt x="24" y="23"/>
                    <a:pt x="24" y="22"/>
                    <a:pt x="24" y="21"/>
                  </a:cubicBezTo>
                  <a:cubicBezTo>
                    <a:pt x="26" y="20"/>
                    <a:pt x="26" y="22"/>
                    <a:pt x="26" y="24"/>
                  </a:cubicBezTo>
                  <a:cubicBezTo>
                    <a:pt x="27" y="26"/>
                    <a:pt x="28" y="25"/>
                    <a:pt x="30" y="25"/>
                  </a:cubicBezTo>
                  <a:cubicBezTo>
                    <a:pt x="31" y="25"/>
                    <a:pt x="30" y="26"/>
                    <a:pt x="30" y="26"/>
                  </a:cubicBezTo>
                  <a:cubicBezTo>
                    <a:pt x="31" y="26"/>
                    <a:pt x="32" y="26"/>
                    <a:pt x="33" y="26"/>
                  </a:cubicBezTo>
                  <a:cubicBezTo>
                    <a:pt x="34" y="26"/>
                    <a:pt x="35" y="28"/>
                    <a:pt x="35" y="29"/>
                  </a:cubicBezTo>
                  <a:cubicBezTo>
                    <a:pt x="36" y="28"/>
                    <a:pt x="36" y="28"/>
                    <a:pt x="37" y="27"/>
                  </a:cubicBezTo>
                  <a:cubicBezTo>
                    <a:pt x="37" y="28"/>
                    <a:pt x="37" y="28"/>
                    <a:pt x="37" y="29"/>
                  </a:cubicBezTo>
                  <a:cubicBezTo>
                    <a:pt x="37" y="28"/>
                    <a:pt x="38" y="28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9" y="29"/>
                    <a:pt x="39" y="28"/>
                  </a:cubicBezTo>
                  <a:cubicBezTo>
                    <a:pt x="38" y="29"/>
                    <a:pt x="37" y="31"/>
                    <a:pt x="36" y="30"/>
                  </a:cubicBezTo>
                  <a:cubicBezTo>
                    <a:pt x="36" y="30"/>
                    <a:pt x="36" y="31"/>
                    <a:pt x="36" y="31"/>
                  </a:cubicBezTo>
                  <a:cubicBezTo>
                    <a:pt x="34" y="31"/>
                    <a:pt x="36" y="33"/>
                    <a:pt x="34" y="33"/>
                  </a:cubicBezTo>
                  <a:cubicBezTo>
                    <a:pt x="33" y="33"/>
                    <a:pt x="34" y="32"/>
                    <a:pt x="33" y="32"/>
                  </a:cubicBezTo>
                  <a:cubicBezTo>
                    <a:pt x="33" y="31"/>
                    <a:pt x="32" y="31"/>
                    <a:pt x="31" y="31"/>
                  </a:cubicBezTo>
                  <a:cubicBezTo>
                    <a:pt x="32" y="32"/>
                    <a:pt x="32" y="33"/>
                    <a:pt x="33" y="34"/>
                  </a:cubicBezTo>
                  <a:cubicBezTo>
                    <a:pt x="31" y="33"/>
                    <a:pt x="31" y="33"/>
                    <a:pt x="29" y="33"/>
                  </a:cubicBezTo>
                  <a:cubicBezTo>
                    <a:pt x="30" y="35"/>
                    <a:pt x="28" y="33"/>
                    <a:pt x="28" y="35"/>
                  </a:cubicBezTo>
                  <a:cubicBezTo>
                    <a:pt x="28" y="35"/>
                    <a:pt x="29" y="36"/>
                    <a:pt x="29" y="36"/>
                  </a:cubicBezTo>
                  <a:cubicBezTo>
                    <a:pt x="28" y="36"/>
                    <a:pt x="27" y="36"/>
                    <a:pt x="27" y="36"/>
                  </a:cubicBezTo>
                  <a:cubicBezTo>
                    <a:pt x="25" y="35"/>
                    <a:pt x="26" y="37"/>
                    <a:pt x="26" y="37"/>
                  </a:cubicBezTo>
                  <a:cubicBezTo>
                    <a:pt x="24" y="37"/>
                    <a:pt x="25" y="35"/>
                    <a:pt x="23" y="36"/>
                  </a:cubicBezTo>
                  <a:cubicBezTo>
                    <a:pt x="21" y="36"/>
                    <a:pt x="22" y="33"/>
                    <a:pt x="20" y="35"/>
                  </a:cubicBezTo>
                  <a:cubicBezTo>
                    <a:pt x="19" y="36"/>
                    <a:pt x="17" y="35"/>
                    <a:pt x="18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7"/>
                    <a:pt x="16" y="37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4" y="38"/>
                    <a:pt x="13" y="38"/>
                    <a:pt x="13" y="39"/>
                  </a:cubicBezTo>
                  <a:cubicBezTo>
                    <a:pt x="12" y="35"/>
                    <a:pt x="11" y="38"/>
                    <a:pt x="9" y="36"/>
                  </a:cubicBezTo>
                  <a:cubicBezTo>
                    <a:pt x="8" y="35"/>
                    <a:pt x="3" y="36"/>
                    <a:pt x="3" y="38"/>
                  </a:cubicBezTo>
                  <a:cubicBezTo>
                    <a:pt x="4" y="38"/>
                    <a:pt x="4" y="40"/>
                    <a:pt x="3" y="40"/>
                  </a:cubicBezTo>
                  <a:cubicBezTo>
                    <a:pt x="2" y="39"/>
                    <a:pt x="3" y="37"/>
                    <a:pt x="1" y="38"/>
                  </a:cubicBezTo>
                  <a:cubicBezTo>
                    <a:pt x="1" y="39"/>
                    <a:pt x="0" y="41"/>
                    <a:pt x="1" y="41"/>
                  </a:cubicBezTo>
                  <a:cubicBezTo>
                    <a:pt x="1" y="42"/>
                    <a:pt x="1" y="43"/>
                    <a:pt x="2" y="43"/>
                  </a:cubicBezTo>
                  <a:cubicBezTo>
                    <a:pt x="4" y="43"/>
                    <a:pt x="9" y="45"/>
                    <a:pt x="10" y="42"/>
                  </a:cubicBezTo>
                  <a:cubicBezTo>
                    <a:pt x="9" y="44"/>
                    <a:pt x="12" y="44"/>
                    <a:pt x="12" y="42"/>
                  </a:cubicBezTo>
                  <a:cubicBezTo>
                    <a:pt x="13" y="43"/>
                    <a:pt x="14" y="44"/>
                    <a:pt x="15" y="43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5"/>
                    <a:pt x="18" y="45"/>
                    <a:pt x="19" y="45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20" y="44"/>
                    <a:pt x="21" y="43"/>
                    <a:pt x="22" y="42"/>
                  </a:cubicBezTo>
                  <a:cubicBezTo>
                    <a:pt x="23" y="40"/>
                    <a:pt x="23" y="44"/>
                    <a:pt x="23" y="44"/>
                  </a:cubicBezTo>
                  <a:cubicBezTo>
                    <a:pt x="23" y="45"/>
                    <a:pt x="24" y="44"/>
                    <a:pt x="25" y="44"/>
                  </a:cubicBezTo>
                  <a:cubicBezTo>
                    <a:pt x="26" y="44"/>
                    <a:pt x="25" y="46"/>
                    <a:pt x="25" y="46"/>
                  </a:cubicBezTo>
                  <a:cubicBezTo>
                    <a:pt x="27" y="47"/>
                    <a:pt x="28" y="46"/>
                    <a:pt x="29" y="44"/>
                  </a:cubicBezTo>
                  <a:cubicBezTo>
                    <a:pt x="29" y="46"/>
                    <a:pt x="29" y="47"/>
                    <a:pt x="30" y="47"/>
                  </a:cubicBezTo>
                  <a:cubicBezTo>
                    <a:pt x="31" y="46"/>
                    <a:pt x="31" y="46"/>
                    <a:pt x="32" y="46"/>
                  </a:cubicBezTo>
                  <a:cubicBezTo>
                    <a:pt x="33" y="46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5" y="44"/>
                    <a:pt x="35" y="45"/>
                    <a:pt x="37" y="46"/>
                  </a:cubicBezTo>
                  <a:cubicBezTo>
                    <a:pt x="38" y="46"/>
                    <a:pt x="39" y="45"/>
                    <a:pt x="40" y="44"/>
                  </a:cubicBezTo>
                  <a:cubicBezTo>
                    <a:pt x="40" y="45"/>
                    <a:pt x="40" y="45"/>
                    <a:pt x="40" y="46"/>
                  </a:cubicBezTo>
                  <a:cubicBezTo>
                    <a:pt x="41" y="45"/>
                    <a:pt x="42" y="45"/>
                    <a:pt x="44" y="45"/>
                  </a:cubicBezTo>
                  <a:cubicBezTo>
                    <a:pt x="45" y="45"/>
                    <a:pt x="48" y="45"/>
                    <a:pt x="47" y="43"/>
                  </a:cubicBezTo>
                  <a:cubicBezTo>
                    <a:pt x="46" y="41"/>
                    <a:pt x="46" y="41"/>
                    <a:pt x="47" y="39"/>
                  </a:cubicBezTo>
                  <a:cubicBezTo>
                    <a:pt x="48" y="36"/>
                    <a:pt x="53" y="37"/>
                    <a:pt x="56" y="37"/>
                  </a:cubicBezTo>
                  <a:cubicBezTo>
                    <a:pt x="56" y="35"/>
                    <a:pt x="56" y="34"/>
                    <a:pt x="56" y="32"/>
                  </a:cubicBezTo>
                  <a:cubicBezTo>
                    <a:pt x="57" y="33"/>
                    <a:pt x="60" y="33"/>
                    <a:pt x="60" y="33"/>
                  </a:cubicBezTo>
                  <a:cubicBezTo>
                    <a:pt x="61" y="32"/>
                    <a:pt x="63" y="31"/>
                    <a:pt x="64" y="30"/>
                  </a:cubicBezTo>
                  <a:cubicBezTo>
                    <a:pt x="64" y="32"/>
                    <a:pt x="65" y="33"/>
                    <a:pt x="65" y="34"/>
                  </a:cubicBezTo>
                  <a:cubicBezTo>
                    <a:pt x="67" y="34"/>
                    <a:pt x="70" y="35"/>
                    <a:pt x="70" y="32"/>
                  </a:cubicBezTo>
                  <a:cubicBezTo>
                    <a:pt x="72" y="34"/>
                    <a:pt x="73" y="35"/>
                    <a:pt x="74" y="33"/>
                  </a:cubicBezTo>
                  <a:cubicBezTo>
                    <a:pt x="74" y="32"/>
                    <a:pt x="74" y="30"/>
                    <a:pt x="74" y="30"/>
                  </a:cubicBezTo>
                  <a:cubicBezTo>
                    <a:pt x="74" y="29"/>
                    <a:pt x="76" y="29"/>
                    <a:pt x="76" y="29"/>
                  </a:cubicBezTo>
                  <a:cubicBezTo>
                    <a:pt x="74" y="27"/>
                    <a:pt x="77" y="26"/>
                    <a:pt x="78" y="26"/>
                  </a:cubicBezTo>
                  <a:cubicBezTo>
                    <a:pt x="79" y="26"/>
                    <a:pt x="81" y="27"/>
                    <a:pt x="83" y="27"/>
                  </a:cubicBezTo>
                  <a:cubicBezTo>
                    <a:pt x="86" y="28"/>
                    <a:pt x="89" y="26"/>
                    <a:pt x="91" y="24"/>
                  </a:cubicBezTo>
                  <a:cubicBezTo>
                    <a:pt x="91" y="23"/>
                    <a:pt x="91" y="23"/>
                    <a:pt x="91" y="22"/>
                  </a:cubicBezTo>
                  <a:cubicBezTo>
                    <a:pt x="92" y="22"/>
                    <a:pt x="93" y="21"/>
                    <a:pt x="93" y="21"/>
                  </a:cubicBezTo>
                  <a:cubicBezTo>
                    <a:pt x="94" y="20"/>
                    <a:pt x="96" y="20"/>
                    <a:pt x="96" y="20"/>
                  </a:cubicBezTo>
                  <a:cubicBezTo>
                    <a:pt x="100" y="19"/>
                    <a:pt x="103" y="17"/>
                    <a:pt x="107" y="17"/>
                  </a:cubicBezTo>
                  <a:cubicBezTo>
                    <a:pt x="105" y="15"/>
                    <a:pt x="107" y="14"/>
                    <a:pt x="109" y="15"/>
                  </a:cubicBezTo>
                  <a:cubicBezTo>
                    <a:pt x="111" y="16"/>
                    <a:pt x="111" y="15"/>
                    <a:pt x="111" y="13"/>
                  </a:cubicBezTo>
                  <a:cubicBezTo>
                    <a:pt x="109" y="13"/>
                    <a:pt x="109" y="10"/>
                    <a:pt x="107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Kuwait">
              <a:extLst>
                <a:ext uri="{FF2B5EF4-FFF2-40B4-BE49-F238E27FC236}">
                  <a16:creationId xmlns:a16="http://schemas.microsoft.com/office/drawing/2014/main" id="{A5FE3AD2-7F80-A914-DA48-B7E632494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0452" y="1958719"/>
              <a:ext cx="45706" cy="48753"/>
            </a:xfrm>
            <a:custGeom>
              <a:avLst/>
              <a:gdLst>
                <a:gd name="T0" fmla="*/ 14 w 19"/>
                <a:gd name="T1" fmla="*/ 1 h 20"/>
                <a:gd name="T2" fmla="*/ 16 w 19"/>
                <a:gd name="T3" fmla="*/ 7 h 20"/>
                <a:gd name="T4" fmla="*/ 12 w 19"/>
                <a:gd name="T5" fmla="*/ 9 h 20"/>
                <a:gd name="T6" fmla="*/ 16 w 19"/>
                <a:gd name="T7" fmla="*/ 9 h 20"/>
                <a:gd name="T8" fmla="*/ 18 w 19"/>
                <a:gd name="T9" fmla="*/ 15 h 20"/>
                <a:gd name="T10" fmla="*/ 19 w 19"/>
                <a:gd name="T11" fmla="*/ 19 h 20"/>
                <a:gd name="T12" fmla="*/ 10 w 19"/>
                <a:gd name="T13" fmla="*/ 17 h 20"/>
                <a:gd name="T14" fmla="*/ 1 w 19"/>
                <a:gd name="T15" fmla="*/ 12 h 20"/>
                <a:gd name="T16" fmla="*/ 0 w 19"/>
                <a:gd name="T17" fmla="*/ 12 h 20"/>
                <a:gd name="T18" fmla="*/ 5 w 19"/>
                <a:gd name="T19" fmla="*/ 3 h 20"/>
                <a:gd name="T20" fmla="*/ 14 w 19"/>
                <a:gd name="T21" fmla="*/ 1 h 20"/>
                <a:gd name="T22" fmla="*/ 18 w 19"/>
                <a:gd name="T23" fmla="*/ 7 h 20"/>
                <a:gd name="T24" fmla="*/ 16 w 19"/>
                <a:gd name="T25" fmla="*/ 3 h 20"/>
                <a:gd name="T26" fmla="*/ 18 w 19"/>
                <a:gd name="T2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0">
                  <a:moveTo>
                    <a:pt x="14" y="1"/>
                  </a:moveTo>
                  <a:cubicBezTo>
                    <a:pt x="15" y="3"/>
                    <a:pt x="15" y="5"/>
                    <a:pt x="16" y="7"/>
                  </a:cubicBezTo>
                  <a:cubicBezTo>
                    <a:pt x="13" y="6"/>
                    <a:pt x="13" y="7"/>
                    <a:pt x="12" y="9"/>
                  </a:cubicBezTo>
                  <a:cubicBezTo>
                    <a:pt x="13" y="9"/>
                    <a:pt x="15" y="9"/>
                    <a:pt x="16" y="9"/>
                  </a:cubicBezTo>
                  <a:cubicBezTo>
                    <a:pt x="16" y="11"/>
                    <a:pt x="17" y="13"/>
                    <a:pt x="18" y="15"/>
                  </a:cubicBezTo>
                  <a:cubicBezTo>
                    <a:pt x="19" y="16"/>
                    <a:pt x="18" y="18"/>
                    <a:pt x="19" y="19"/>
                  </a:cubicBezTo>
                  <a:cubicBezTo>
                    <a:pt x="17" y="19"/>
                    <a:pt x="10" y="20"/>
                    <a:pt x="10" y="17"/>
                  </a:cubicBezTo>
                  <a:cubicBezTo>
                    <a:pt x="10" y="12"/>
                    <a:pt x="5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3" y="9"/>
                    <a:pt x="4" y="7"/>
                    <a:pt x="5" y="3"/>
                  </a:cubicBezTo>
                  <a:cubicBezTo>
                    <a:pt x="7" y="0"/>
                    <a:pt x="11" y="1"/>
                    <a:pt x="14" y="1"/>
                  </a:cubicBezTo>
                  <a:close/>
                  <a:moveTo>
                    <a:pt x="18" y="7"/>
                  </a:moveTo>
                  <a:cubicBezTo>
                    <a:pt x="19" y="5"/>
                    <a:pt x="18" y="3"/>
                    <a:pt x="16" y="3"/>
                  </a:cubicBezTo>
                  <a:cubicBezTo>
                    <a:pt x="16" y="5"/>
                    <a:pt x="16" y="5"/>
                    <a:pt x="18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Kosovo">
              <a:extLst>
                <a:ext uri="{FF2B5EF4-FFF2-40B4-BE49-F238E27FC236}">
                  <a16:creationId xmlns:a16="http://schemas.microsoft.com/office/drawing/2014/main" id="{17251AFB-F6AF-CF1E-0130-30FBD2B39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685" y="1601201"/>
              <a:ext cx="40627" cy="41643"/>
            </a:xfrm>
            <a:custGeom>
              <a:avLst/>
              <a:gdLst>
                <a:gd name="T0" fmla="*/ 8 w 17"/>
                <a:gd name="T1" fmla="*/ 13 h 17"/>
                <a:gd name="T2" fmla="*/ 12 w 17"/>
                <a:gd name="T3" fmla="*/ 13 h 17"/>
                <a:gd name="T4" fmla="*/ 12 w 17"/>
                <a:gd name="T5" fmla="*/ 12 h 17"/>
                <a:gd name="T6" fmla="*/ 14 w 17"/>
                <a:gd name="T7" fmla="*/ 10 h 17"/>
                <a:gd name="T8" fmla="*/ 17 w 17"/>
                <a:gd name="T9" fmla="*/ 8 h 17"/>
                <a:gd name="T10" fmla="*/ 14 w 17"/>
                <a:gd name="T11" fmla="*/ 6 h 17"/>
                <a:gd name="T12" fmla="*/ 11 w 17"/>
                <a:gd name="T13" fmla="*/ 3 h 17"/>
                <a:gd name="T14" fmla="*/ 9 w 17"/>
                <a:gd name="T15" fmla="*/ 1 h 17"/>
                <a:gd name="T16" fmla="*/ 5 w 17"/>
                <a:gd name="T17" fmla="*/ 1 h 17"/>
                <a:gd name="T18" fmla="*/ 4 w 17"/>
                <a:gd name="T19" fmla="*/ 5 h 17"/>
                <a:gd name="T20" fmla="*/ 2 w 17"/>
                <a:gd name="T21" fmla="*/ 6 h 17"/>
                <a:gd name="T22" fmla="*/ 0 w 17"/>
                <a:gd name="T23" fmla="*/ 7 h 17"/>
                <a:gd name="T24" fmla="*/ 1 w 17"/>
                <a:gd name="T25" fmla="*/ 8 h 17"/>
                <a:gd name="T26" fmla="*/ 2 w 17"/>
                <a:gd name="T27" fmla="*/ 11 h 17"/>
                <a:gd name="T28" fmla="*/ 4 w 17"/>
                <a:gd name="T29" fmla="*/ 12 h 17"/>
                <a:gd name="T30" fmla="*/ 5 w 17"/>
                <a:gd name="T31" fmla="*/ 16 h 17"/>
                <a:gd name="T32" fmla="*/ 8 w 17"/>
                <a:gd name="T3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8" y="13"/>
                  </a:moveTo>
                  <a:cubicBezTo>
                    <a:pt x="10" y="12"/>
                    <a:pt x="11" y="11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5" y="11"/>
                    <a:pt x="17" y="9"/>
                    <a:pt x="17" y="8"/>
                  </a:cubicBezTo>
                  <a:cubicBezTo>
                    <a:pt x="17" y="6"/>
                    <a:pt x="15" y="7"/>
                    <a:pt x="14" y="6"/>
                  </a:cubicBezTo>
                  <a:cubicBezTo>
                    <a:pt x="13" y="5"/>
                    <a:pt x="12" y="4"/>
                    <a:pt x="11" y="3"/>
                  </a:cubicBezTo>
                  <a:cubicBezTo>
                    <a:pt x="10" y="2"/>
                    <a:pt x="8" y="2"/>
                    <a:pt x="9" y="1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7" y="3"/>
                    <a:pt x="4" y="4"/>
                    <a:pt x="4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2" y="11"/>
                    <a:pt x="3" y="11"/>
                    <a:pt x="4" y="12"/>
                  </a:cubicBezTo>
                  <a:cubicBezTo>
                    <a:pt x="5" y="13"/>
                    <a:pt x="6" y="14"/>
                    <a:pt x="5" y="16"/>
                  </a:cubicBezTo>
                  <a:cubicBezTo>
                    <a:pt x="8" y="17"/>
                    <a:pt x="7" y="14"/>
                    <a:pt x="8" y="1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Korea, South">
              <a:extLst>
                <a:ext uri="{FF2B5EF4-FFF2-40B4-BE49-F238E27FC236}">
                  <a16:creationId xmlns:a16="http://schemas.microsoft.com/office/drawing/2014/main" id="{025C6D54-07E6-862D-09C8-495258D044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82816" y="1726129"/>
              <a:ext cx="86333" cy="151336"/>
            </a:xfrm>
            <a:custGeom>
              <a:avLst/>
              <a:gdLst>
                <a:gd name="T0" fmla="*/ 5 w 36"/>
                <a:gd name="T1" fmla="*/ 62 h 63"/>
                <a:gd name="T2" fmla="*/ 7 w 36"/>
                <a:gd name="T3" fmla="*/ 59 h 63"/>
                <a:gd name="T4" fmla="*/ 17 w 36"/>
                <a:gd name="T5" fmla="*/ 5 h 63"/>
                <a:gd name="T6" fmla="*/ 10 w 36"/>
                <a:gd name="T7" fmla="*/ 5 h 63"/>
                <a:gd name="T8" fmla="*/ 7 w 36"/>
                <a:gd name="T9" fmla="*/ 11 h 63"/>
                <a:gd name="T10" fmla="*/ 8 w 36"/>
                <a:gd name="T11" fmla="*/ 16 h 63"/>
                <a:gd name="T12" fmla="*/ 10 w 36"/>
                <a:gd name="T13" fmla="*/ 19 h 63"/>
                <a:gd name="T14" fmla="*/ 5 w 36"/>
                <a:gd name="T15" fmla="*/ 19 h 63"/>
                <a:gd name="T16" fmla="*/ 3 w 36"/>
                <a:gd name="T17" fmla="*/ 19 h 63"/>
                <a:gd name="T18" fmla="*/ 1 w 36"/>
                <a:gd name="T19" fmla="*/ 22 h 63"/>
                <a:gd name="T20" fmla="*/ 1 w 36"/>
                <a:gd name="T21" fmla="*/ 24 h 63"/>
                <a:gd name="T22" fmla="*/ 5 w 36"/>
                <a:gd name="T23" fmla="*/ 22 h 63"/>
                <a:gd name="T24" fmla="*/ 4 w 36"/>
                <a:gd name="T25" fmla="*/ 27 h 63"/>
                <a:gd name="T26" fmla="*/ 4 w 36"/>
                <a:gd name="T27" fmla="*/ 28 h 63"/>
                <a:gd name="T28" fmla="*/ 8 w 36"/>
                <a:gd name="T29" fmla="*/ 30 h 63"/>
                <a:gd name="T30" fmla="*/ 7 w 36"/>
                <a:gd name="T31" fmla="*/ 33 h 63"/>
                <a:gd name="T32" fmla="*/ 7 w 36"/>
                <a:gd name="T33" fmla="*/ 37 h 63"/>
                <a:gd name="T34" fmla="*/ 2 w 36"/>
                <a:gd name="T35" fmla="*/ 39 h 63"/>
                <a:gd name="T36" fmla="*/ 3 w 36"/>
                <a:gd name="T37" fmla="*/ 43 h 63"/>
                <a:gd name="T38" fmla="*/ 2 w 36"/>
                <a:gd name="T39" fmla="*/ 45 h 63"/>
                <a:gd name="T40" fmla="*/ 5 w 36"/>
                <a:gd name="T41" fmla="*/ 50 h 63"/>
                <a:gd name="T42" fmla="*/ 8 w 36"/>
                <a:gd name="T43" fmla="*/ 48 h 63"/>
                <a:gd name="T44" fmla="*/ 13 w 36"/>
                <a:gd name="T45" fmla="*/ 48 h 63"/>
                <a:gd name="T46" fmla="*/ 15 w 36"/>
                <a:gd name="T47" fmla="*/ 44 h 63"/>
                <a:gd name="T48" fmla="*/ 16 w 36"/>
                <a:gd name="T49" fmla="*/ 46 h 63"/>
                <a:gd name="T50" fmla="*/ 18 w 36"/>
                <a:gd name="T51" fmla="*/ 42 h 63"/>
                <a:gd name="T52" fmla="*/ 26 w 36"/>
                <a:gd name="T53" fmla="*/ 46 h 63"/>
                <a:gd name="T54" fmla="*/ 25 w 36"/>
                <a:gd name="T55" fmla="*/ 42 h 63"/>
                <a:gd name="T56" fmla="*/ 25 w 36"/>
                <a:gd name="T57" fmla="*/ 39 h 63"/>
                <a:gd name="T58" fmla="*/ 31 w 36"/>
                <a:gd name="T59" fmla="*/ 39 h 63"/>
                <a:gd name="T60" fmla="*/ 34 w 36"/>
                <a:gd name="T61" fmla="*/ 36 h 63"/>
                <a:gd name="T62" fmla="*/ 35 w 36"/>
                <a:gd name="T63" fmla="*/ 33 h 63"/>
                <a:gd name="T64" fmla="*/ 34 w 36"/>
                <a:gd name="T65" fmla="*/ 31 h 63"/>
                <a:gd name="T66" fmla="*/ 34 w 36"/>
                <a:gd name="T67" fmla="*/ 23 h 63"/>
                <a:gd name="T68" fmla="*/ 32 w 36"/>
                <a:gd name="T69" fmla="*/ 15 h 63"/>
                <a:gd name="T70" fmla="*/ 29 w 36"/>
                <a:gd name="T71" fmla="*/ 10 h 63"/>
                <a:gd name="T72" fmla="*/ 24 w 36"/>
                <a:gd name="T73" fmla="*/ 2 h 63"/>
                <a:gd name="T74" fmla="*/ 17 w 36"/>
                <a:gd name="T75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63">
                  <a:moveTo>
                    <a:pt x="9" y="59"/>
                  </a:moveTo>
                  <a:cubicBezTo>
                    <a:pt x="8" y="62"/>
                    <a:pt x="8" y="61"/>
                    <a:pt x="5" y="62"/>
                  </a:cubicBezTo>
                  <a:cubicBezTo>
                    <a:pt x="2" y="63"/>
                    <a:pt x="2" y="63"/>
                    <a:pt x="0" y="61"/>
                  </a:cubicBezTo>
                  <a:cubicBezTo>
                    <a:pt x="2" y="60"/>
                    <a:pt x="4" y="59"/>
                    <a:pt x="7" y="59"/>
                  </a:cubicBezTo>
                  <a:cubicBezTo>
                    <a:pt x="7" y="59"/>
                    <a:pt x="8" y="59"/>
                    <a:pt x="9" y="59"/>
                  </a:cubicBezTo>
                  <a:close/>
                  <a:moveTo>
                    <a:pt x="17" y="5"/>
                  </a:moveTo>
                  <a:cubicBezTo>
                    <a:pt x="17" y="4"/>
                    <a:pt x="17" y="4"/>
                    <a:pt x="17" y="3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8" y="5"/>
                    <a:pt x="7" y="9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5" y="11"/>
                    <a:pt x="5" y="11"/>
                  </a:cubicBezTo>
                  <a:cubicBezTo>
                    <a:pt x="5" y="13"/>
                    <a:pt x="6" y="15"/>
                    <a:pt x="8" y="16"/>
                  </a:cubicBezTo>
                  <a:cubicBezTo>
                    <a:pt x="7" y="16"/>
                    <a:pt x="6" y="16"/>
                    <a:pt x="6" y="16"/>
                  </a:cubicBezTo>
                  <a:cubicBezTo>
                    <a:pt x="7" y="17"/>
                    <a:pt x="9" y="18"/>
                    <a:pt x="10" y="19"/>
                  </a:cubicBezTo>
                  <a:cubicBezTo>
                    <a:pt x="10" y="21"/>
                    <a:pt x="9" y="20"/>
                    <a:pt x="8" y="19"/>
                  </a:cubicBezTo>
                  <a:cubicBezTo>
                    <a:pt x="7" y="19"/>
                    <a:pt x="6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3" y="19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2" y="21"/>
                    <a:pt x="1" y="20"/>
                    <a:pt x="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1" y="23"/>
                    <a:pt x="1" y="24"/>
                  </a:cubicBezTo>
                  <a:cubicBezTo>
                    <a:pt x="1" y="24"/>
                    <a:pt x="2" y="24"/>
                    <a:pt x="2" y="24"/>
                  </a:cubicBezTo>
                  <a:cubicBezTo>
                    <a:pt x="3" y="23"/>
                    <a:pt x="3" y="22"/>
                    <a:pt x="5" y="22"/>
                  </a:cubicBezTo>
                  <a:cubicBezTo>
                    <a:pt x="4" y="24"/>
                    <a:pt x="4" y="25"/>
                    <a:pt x="6" y="26"/>
                  </a:cubicBezTo>
                  <a:cubicBezTo>
                    <a:pt x="5" y="26"/>
                    <a:pt x="4" y="27"/>
                    <a:pt x="4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5" y="29"/>
                    <a:pt x="6" y="29"/>
                    <a:pt x="6" y="30"/>
                  </a:cubicBezTo>
                  <a:cubicBezTo>
                    <a:pt x="7" y="30"/>
                    <a:pt x="7" y="30"/>
                    <a:pt x="8" y="30"/>
                  </a:cubicBezTo>
                  <a:cubicBezTo>
                    <a:pt x="7" y="31"/>
                    <a:pt x="6" y="32"/>
                    <a:pt x="5" y="33"/>
                  </a:cubicBezTo>
                  <a:cubicBezTo>
                    <a:pt x="6" y="33"/>
                    <a:pt x="7" y="33"/>
                    <a:pt x="7" y="33"/>
                  </a:cubicBezTo>
                  <a:cubicBezTo>
                    <a:pt x="6" y="34"/>
                    <a:pt x="6" y="34"/>
                    <a:pt x="5" y="35"/>
                  </a:cubicBezTo>
                  <a:cubicBezTo>
                    <a:pt x="6" y="35"/>
                    <a:pt x="6" y="36"/>
                    <a:pt x="7" y="37"/>
                  </a:cubicBezTo>
                  <a:cubicBezTo>
                    <a:pt x="6" y="37"/>
                    <a:pt x="4" y="36"/>
                    <a:pt x="4" y="36"/>
                  </a:cubicBezTo>
                  <a:cubicBezTo>
                    <a:pt x="3" y="37"/>
                    <a:pt x="3" y="38"/>
                    <a:pt x="2" y="39"/>
                  </a:cubicBezTo>
                  <a:cubicBezTo>
                    <a:pt x="4" y="39"/>
                    <a:pt x="4" y="41"/>
                    <a:pt x="2" y="41"/>
                  </a:cubicBezTo>
                  <a:cubicBezTo>
                    <a:pt x="4" y="41"/>
                    <a:pt x="3" y="42"/>
                    <a:pt x="3" y="43"/>
                  </a:cubicBezTo>
                  <a:cubicBezTo>
                    <a:pt x="4" y="44"/>
                    <a:pt x="4" y="45"/>
                    <a:pt x="5" y="44"/>
                  </a:cubicBezTo>
                  <a:cubicBezTo>
                    <a:pt x="4" y="46"/>
                    <a:pt x="3" y="45"/>
                    <a:pt x="2" y="45"/>
                  </a:cubicBezTo>
                  <a:cubicBezTo>
                    <a:pt x="3" y="47"/>
                    <a:pt x="3" y="47"/>
                    <a:pt x="5" y="46"/>
                  </a:cubicBezTo>
                  <a:cubicBezTo>
                    <a:pt x="5" y="46"/>
                    <a:pt x="4" y="50"/>
                    <a:pt x="5" y="50"/>
                  </a:cubicBezTo>
                  <a:cubicBezTo>
                    <a:pt x="6" y="50"/>
                    <a:pt x="7" y="48"/>
                    <a:pt x="7" y="47"/>
                  </a:cubicBezTo>
                  <a:cubicBezTo>
                    <a:pt x="8" y="46"/>
                    <a:pt x="8" y="47"/>
                    <a:pt x="8" y="48"/>
                  </a:cubicBezTo>
                  <a:cubicBezTo>
                    <a:pt x="9" y="49"/>
                    <a:pt x="10" y="48"/>
                    <a:pt x="10" y="46"/>
                  </a:cubicBezTo>
                  <a:cubicBezTo>
                    <a:pt x="10" y="47"/>
                    <a:pt x="13" y="47"/>
                    <a:pt x="13" y="48"/>
                  </a:cubicBezTo>
                  <a:cubicBezTo>
                    <a:pt x="13" y="47"/>
                    <a:pt x="12" y="46"/>
                    <a:pt x="12" y="44"/>
                  </a:cubicBezTo>
                  <a:cubicBezTo>
                    <a:pt x="13" y="44"/>
                    <a:pt x="14" y="44"/>
                    <a:pt x="15" y="44"/>
                  </a:cubicBezTo>
                  <a:cubicBezTo>
                    <a:pt x="14" y="45"/>
                    <a:pt x="14" y="46"/>
                    <a:pt x="14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5" y="44"/>
                    <a:pt x="16" y="43"/>
                  </a:cubicBezTo>
                  <a:cubicBezTo>
                    <a:pt x="16" y="41"/>
                    <a:pt x="17" y="43"/>
                    <a:pt x="18" y="42"/>
                  </a:cubicBezTo>
                  <a:cubicBezTo>
                    <a:pt x="20" y="41"/>
                    <a:pt x="22" y="44"/>
                    <a:pt x="24" y="44"/>
                  </a:cubicBezTo>
                  <a:cubicBezTo>
                    <a:pt x="25" y="43"/>
                    <a:pt x="25" y="46"/>
                    <a:pt x="26" y="46"/>
                  </a:cubicBezTo>
                  <a:cubicBezTo>
                    <a:pt x="27" y="46"/>
                    <a:pt x="27" y="44"/>
                    <a:pt x="27" y="43"/>
                  </a:cubicBezTo>
                  <a:cubicBezTo>
                    <a:pt x="27" y="42"/>
                    <a:pt x="26" y="42"/>
                    <a:pt x="25" y="42"/>
                  </a:cubicBezTo>
                  <a:cubicBezTo>
                    <a:pt x="24" y="42"/>
                    <a:pt x="23" y="41"/>
                    <a:pt x="22" y="41"/>
                  </a:cubicBezTo>
                  <a:cubicBezTo>
                    <a:pt x="23" y="40"/>
                    <a:pt x="24" y="40"/>
                    <a:pt x="25" y="39"/>
                  </a:cubicBezTo>
                  <a:cubicBezTo>
                    <a:pt x="26" y="39"/>
                    <a:pt x="29" y="41"/>
                    <a:pt x="29" y="41"/>
                  </a:cubicBezTo>
                  <a:cubicBezTo>
                    <a:pt x="30" y="41"/>
                    <a:pt x="31" y="40"/>
                    <a:pt x="31" y="39"/>
                  </a:cubicBezTo>
                  <a:cubicBezTo>
                    <a:pt x="32" y="38"/>
                    <a:pt x="32" y="38"/>
                    <a:pt x="33" y="38"/>
                  </a:cubicBezTo>
                  <a:cubicBezTo>
                    <a:pt x="34" y="38"/>
                    <a:pt x="33" y="37"/>
                    <a:pt x="34" y="36"/>
                  </a:cubicBezTo>
                  <a:cubicBezTo>
                    <a:pt x="34" y="36"/>
                    <a:pt x="34" y="35"/>
                    <a:pt x="35" y="35"/>
                  </a:cubicBezTo>
                  <a:cubicBezTo>
                    <a:pt x="35" y="34"/>
                    <a:pt x="34" y="33"/>
                    <a:pt x="35" y="33"/>
                  </a:cubicBezTo>
                  <a:cubicBezTo>
                    <a:pt x="36" y="32"/>
                    <a:pt x="36" y="31"/>
                    <a:pt x="35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3" y="29"/>
                    <a:pt x="33" y="27"/>
                    <a:pt x="33" y="25"/>
                  </a:cubicBezTo>
                  <a:cubicBezTo>
                    <a:pt x="33" y="24"/>
                    <a:pt x="33" y="23"/>
                    <a:pt x="34" y="23"/>
                  </a:cubicBezTo>
                  <a:cubicBezTo>
                    <a:pt x="35" y="22"/>
                    <a:pt x="34" y="21"/>
                    <a:pt x="34" y="20"/>
                  </a:cubicBezTo>
                  <a:cubicBezTo>
                    <a:pt x="33" y="18"/>
                    <a:pt x="33" y="17"/>
                    <a:pt x="32" y="15"/>
                  </a:cubicBezTo>
                  <a:cubicBezTo>
                    <a:pt x="31" y="14"/>
                    <a:pt x="30" y="13"/>
                    <a:pt x="30" y="12"/>
                  </a:cubicBezTo>
                  <a:cubicBezTo>
                    <a:pt x="29" y="11"/>
                    <a:pt x="31" y="11"/>
                    <a:pt x="29" y="10"/>
                  </a:cubicBezTo>
                  <a:cubicBezTo>
                    <a:pt x="27" y="8"/>
                    <a:pt x="26" y="7"/>
                    <a:pt x="25" y="5"/>
                  </a:cubicBezTo>
                  <a:cubicBezTo>
                    <a:pt x="25" y="4"/>
                    <a:pt x="25" y="3"/>
                    <a:pt x="24" y="2"/>
                  </a:cubicBezTo>
                  <a:cubicBezTo>
                    <a:pt x="24" y="1"/>
                    <a:pt x="23" y="1"/>
                    <a:pt x="23" y="0"/>
                  </a:cubicBezTo>
                  <a:cubicBezTo>
                    <a:pt x="22" y="2"/>
                    <a:pt x="19" y="4"/>
                    <a:pt x="17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Korea, North">
              <a:extLst>
                <a:ext uri="{FF2B5EF4-FFF2-40B4-BE49-F238E27FC236}">
                  <a16:creationId xmlns:a16="http://schemas.microsoft.com/office/drawing/2014/main" id="{B23E7763-6A1A-79A9-7D74-741F3322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189" y="1606279"/>
              <a:ext cx="151336" cy="146258"/>
            </a:xfrm>
            <a:custGeom>
              <a:avLst/>
              <a:gdLst>
                <a:gd name="T0" fmla="*/ 60 w 63"/>
                <a:gd name="T1" fmla="*/ 6 h 61"/>
                <a:gd name="T2" fmla="*/ 57 w 63"/>
                <a:gd name="T3" fmla="*/ 2 h 61"/>
                <a:gd name="T4" fmla="*/ 54 w 63"/>
                <a:gd name="T5" fmla="*/ 7 h 61"/>
                <a:gd name="T6" fmla="*/ 51 w 63"/>
                <a:gd name="T7" fmla="*/ 9 h 61"/>
                <a:gd name="T8" fmla="*/ 48 w 63"/>
                <a:gd name="T9" fmla="*/ 11 h 61"/>
                <a:gd name="T10" fmla="*/ 46 w 63"/>
                <a:gd name="T11" fmla="*/ 13 h 61"/>
                <a:gd name="T12" fmla="*/ 39 w 63"/>
                <a:gd name="T13" fmla="*/ 11 h 61"/>
                <a:gd name="T14" fmla="*/ 39 w 63"/>
                <a:gd name="T15" fmla="*/ 17 h 61"/>
                <a:gd name="T16" fmla="*/ 30 w 63"/>
                <a:gd name="T17" fmla="*/ 18 h 61"/>
                <a:gd name="T18" fmla="*/ 28 w 63"/>
                <a:gd name="T19" fmla="*/ 17 h 61"/>
                <a:gd name="T20" fmla="*/ 24 w 63"/>
                <a:gd name="T21" fmla="*/ 15 h 61"/>
                <a:gd name="T22" fmla="*/ 22 w 63"/>
                <a:gd name="T23" fmla="*/ 17 h 61"/>
                <a:gd name="T24" fmla="*/ 18 w 63"/>
                <a:gd name="T25" fmla="*/ 23 h 61"/>
                <a:gd name="T26" fmla="*/ 15 w 63"/>
                <a:gd name="T27" fmla="*/ 25 h 61"/>
                <a:gd name="T28" fmla="*/ 12 w 63"/>
                <a:gd name="T29" fmla="*/ 26 h 61"/>
                <a:gd name="T30" fmla="*/ 10 w 63"/>
                <a:gd name="T31" fmla="*/ 27 h 61"/>
                <a:gd name="T32" fmla="*/ 6 w 63"/>
                <a:gd name="T33" fmla="*/ 28 h 61"/>
                <a:gd name="T34" fmla="*/ 2 w 63"/>
                <a:gd name="T35" fmla="*/ 32 h 61"/>
                <a:gd name="T36" fmla="*/ 1 w 63"/>
                <a:gd name="T37" fmla="*/ 38 h 61"/>
                <a:gd name="T38" fmla="*/ 4 w 63"/>
                <a:gd name="T39" fmla="*/ 38 h 61"/>
                <a:gd name="T40" fmla="*/ 10 w 63"/>
                <a:gd name="T41" fmla="*/ 41 h 61"/>
                <a:gd name="T42" fmla="*/ 8 w 63"/>
                <a:gd name="T43" fmla="*/ 48 h 61"/>
                <a:gd name="T44" fmla="*/ 12 w 63"/>
                <a:gd name="T45" fmla="*/ 51 h 61"/>
                <a:gd name="T46" fmla="*/ 8 w 63"/>
                <a:gd name="T47" fmla="*/ 52 h 61"/>
                <a:gd name="T48" fmla="*/ 5 w 63"/>
                <a:gd name="T49" fmla="*/ 53 h 61"/>
                <a:gd name="T50" fmla="*/ 4 w 63"/>
                <a:gd name="T51" fmla="*/ 57 h 61"/>
                <a:gd name="T52" fmla="*/ 9 w 63"/>
                <a:gd name="T53" fmla="*/ 57 h 61"/>
                <a:gd name="T54" fmla="*/ 7 w 63"/>
                <a:gd name="T55" fmla="*/ 60 h 61"/>
                <a:gd name="T56" fmla="*/ 10 w 63"/>
                <a:gd name="T57" fmla="*/ 61 h 61"/>
                <a:gd name="T58" fmla="*/ 11 w 63"/>
                <a:gd name="T59" fmla="*/ 60 h 61"/>
                <a:gd name="T60" fmla="*/ 13 w 63"/>
                <a:gd name="T61" fmla="*/ 60 h 61"/>
                <a:gd name="T62" fmla="*/ 14 w 63"/>
                <a:gd name="T63" fmla="*/ 59 h 61"/>
                <a:gd name="T64" fmla="*/ 16 w 63"/>
                <a:gd name="T65" fmla="*/ 60 h 61"/>
                <a:gd name="T66" fmla="*/ 18 w 63"/>
                <a:gd name="T67" fmla="*/ 61 h 61"/>
                <a:gd name="T68" fmla="*/ 27 w 63"/>
                <a:gd name="T69" fmla="*/ 55 h 61"/>
                <a:gd name="T70" fmla="*/ 34 w 63"/>
                <a:gd name="T71" fmla="*/ 55 h 61"/>
                <a:gd name="T72" fmla="*/ 35 w 63"/>
                <a:gd name="T73" fmla="*/ 47 h 61"/>
                <a:gd name="T74" fmla="*/ 30 w 63"/>
                <a:gd name="T75" fmla="*/ 41 h 61"/>
                <a:gd name="T76" fmla="*/ 32 w 63"/>
                <a:gd name="T77" fmla="*/ 37 h 61"/>
                <a:gd name="T78" fmla="*/ 38 w 63"/>
                <a:gd name="T79" fmla="*/ 35 h 61"/>
                <a:gd name="T80" fmla="*/ 40 w 63"/>
                <a:gd name="T81" fmla="*/ 34 h 61"/>
                <a:gd name="T82" fmla="*/ 42 w 63"/>
                <a:gd name="T83" fmla="*/ 32 h 61"/>
                <a:gd name="T84" fmla="*/ 45 w 63"/>
                <a:gd name="T85" fmla="*/ 29 h 61"/>
                <a:gd name="T86" fmla="*/ 50 w 63"/>
                <a:gd name="T87" fmla="*/ 26 h 61"/>
                <a:gd name="T88" fmla="*/ 55 w 63"/>
                <a:gd name="T89" fmla="*/ 19 h 61"/>
                <a:gd name="T90" fmla="*/ 55 w 63"/>
                <a:gd name="T91" fmla="*/ 15 h 61"/>
                <a:gd name="T92" fmla="*/ 56 w 63"/>
                <a:gd name="T93" fmla="*/ 14 h 61"/>
                <a:gd name="T94" fmla="*/ 59 w 63"/>
                <a:gd name="T95" fmla="*/ 10 h 61"/>
                <a:gd name="T96" fmla="*/ 62 w 63"/>
                <a:gd name="T97" fmla="*/ 10 h 61"/>
                <a:gd name="T98" fmla="*/ 63 w 63"/>
                <a:gd name="T99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" h="61">
                  <a:moveTo>
                    <a:pt x="62" y="6"/>
                  </a:moveTo>
                  <a:cubicBezTo>
                    <a:pt x="61" y="6"/>
                    <a:pt x="61" y="6"/>
                    <a:pt x="60" y="6"/>
                  </a:cubicBezTo>
                  <a:cubicBezTo>
                    <a:pt x="58" y="4"/>
                    <a:pt x="58" y="4"/>
                    <a:pt x="58" y="2"/>
                  </a:cubicBezTo>
                  <a:cubicBezTo>
                    <a:pt x="58" y="2"/>
                    <a:pt x="58" y="2"/>
                    <a:pt x="57" y="2"/>
                  </a:cubicBezTo>
                  <a:cubicBezTo>
                    <a:pt x="57" y="0"/>
                    <a:pt x="55" y="0"/>
                    <a:pt x="55" y="2"/>
                  </a:cubicBezTo>
                  <a:cubicBezTo>
                    <a:pt x="54" y="4"/>
                    <a:pt x="54" y="5"/>
                    <a:pt x="54" y="7"/>
                  </a:cubicBezTo>
                  <a:cubicBezTo>
                    <a:pt x="53" y="7"/>
                    <a:pt x="52" y="7"/>
                    <a:pt x="51" y="7"/>
                  </a:cubicBezTo>
                  <a:cubicBezTo>
                    <a:pt x="51" y="8"/>
                    <a:pt x="51" y="8"/>
                    <a:pt x="51" y="9"/>
                  </a:cubicBezTo>
                  <a:cubicBezTo>
                    <a:pt x="50" y="7"/>
                    <a:pt x="50" y="8"/>
                    <a:pt x="48" y="8"/>
                  </a:cubicBezTo>
                  <a:cubicBezTo>
                    <a:pt x="48" y="9"/>
                    <a:pt x="48" y="11"/>
                    <a:pt x="48" y="11"/>
                  </a:cubicBezTo>
                  <a:cubicBezTo>
                    <a:pt x="47" y="11"/>
                    <a:pt x="46" y="11"/>
                    <a:pt x="45" y="11"/>
                  </a:cubicBezTo>
                  <a:cubicBezTo>
                    <a:pt x="45" y="12"/>
                    <a:pt x="45" y="12"/>
                    <a:pt x="46" y="13"/>
                  </a:cubicBezTo>
                  <a:cubicBezTo>
                    <a:pt x="44" y="13"/>
                    <a:pt x="43" y="13"/>
                    <a:pt x="41" y="13"/>
                  </a:cubicBezTo>
                  <a:cubicBezTo>
                    <a:pt x="41" y="13"/>
                    <a:pt x="39" y="11"/>
                    <a:pt x="39" y="11"/>
                  </a:cubicBezTo>
                  <a:cubicBezTo>
                    <a:pt x="37" y="12"/>
                    <a:pt x="36" y="12"/>
                    <a:pt x="36" y="14"/>
                  </a:cubicBezTo>
                  <a:cubicBezTo>
                    <a:pt x="37" y="15"/>
                    <a:pt x="38" y="16"/>
                    <a:pt x="39" y="17"/>
                  </a:cubicBezTo>
                  <a:cubicBezTo>
                    <a:pt x="41" y="19"/>
                    <a:pt x="34" y="19"/>
                    <a:pt x="33" y="19"/>
                  </a:cubicBezTo>
                  <a:cubicBezTo>
                    <a:pt x="32" y="19"/>
                    <a:pt x="32" y="18"/>
                    <a:pt x="30" y="18"/>
                  </a:cubicBezTo>
                  <a:cubicBezTo>
                    <a:pt x="29" y="18"/>
                    <a:pt x="28" y="18"/>
                    <a:pt x="27" y="18"/>
                  </a:cubicBezTo>
                  <a:cubicBezTo>
                    <a:pt x="27" y="17"/>
                    <a:pt x="28" y="17"/>
                    <a:pt x="28" y="17"/>
                  </a:cubicBezTo>
                  <a:cubicBezTo>
                    <a:pt x="26" y="17"/>
                    <a:pt x="28" y="15"/>
                    <a:pt x="27" y="15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23" y="16"/>
                    <a:pt x="23" y="17"/>
                    <a:pt x="22" y="17"/>
                  </a:cubicBezTo>
                  <a:cubicBezTo>
                    <a:pt x="21" y="18"/>
                    <a:pt x="22" y="18"/>
                    <a:pt x="21" y="19"/>
                  </a:cubicBezTo>
                  <a:cubicBezTo>
                    <a:pt x="21" y="20"/>
                    <a:pt x="19" y="22"/>
                    <a:pt x="18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6" y="25"/>
                    <a:pt x="16" y="24"/>
                    <a:pt x="15" y="25"/>
                  </a:cubicBezTo>
                  <a:cubicBezTo>
                    <a:pt x="14" y="25"/>
                    <a:pt x="13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7"/>
                    <a:pt x="11" y="28"/>
                    <a:pt x="11" y="29"/>
                  </a:cubicBezTo>
                  <a:cubicBezTo>
                    <a:pt x="11" y="28"/>
                    <a:pt x="10" y="27"/>
                    <a:pt x="10" y="27"/>
                  </a:cubicBezTo>
                  <a:cubicBezTo>
                    <a:pt x="10" y="27"/>
                    <a:pt x="10" y="28"/>
                    <a:pt x="10" y="29"/>
                  </a:cubicBezTo>
                  <a:cubicBezTo>
                    <a:pt x="8" y="28"/>
                    <a:pt x="7" y="28"/>
                    <a:pt x="6" y="28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5" y="29"/>
                    <a:pt x="3" y="31"/>
                    <a:pt x="2" y="32"/>
                  </a:cubicBezTo>
                  <a:cubicBezTo>
                    <a:pt x="1" y="34"/>
                    <a:pt x="1" y="37"/>
                    <a:pt x="0" y="36"/>
                  </a:cubicBezTo>
                  <a:cubicBezTo>
                    <a:pt x="0" y="37"/>
                    <a:pt x="0" y="38"/>
                    <a:pt x="1" y="38"/>
                  </a:cubicBezTo>
                  <a:cubicBezTo>
                    <a:pt x="2" y="38"/>
                    <a:pt x="3" y="39"/>
                    <a:pt x="3" y="40"/>
                  </a:cubicBezTo>
                  <a:cubicBezTo>
                    <a:pt x="4" y="40"/>
                    <a:pt x="4" y="39"/>
                    <a:pt x="4" y="38"/>
                  </a:cubicBezTo>
                  <a:cubicBezTo>
                    <a:pt x="6" y="39"/>
                    <a:pt x="9" y="41"/>
                    <a:pt x="11" y="40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10" y="42"/>
                    <a:pt x="13" y="45"/>
                    <a:pt x="10" y="44"/>
                  </a:cubicBezTo>
                  <a:cubicBezTo>
                    <a:pt x="11" y="46"/>
                    <a:pt x="9" y="47"/>
                    <a:pt x="8" y="48"/>
                  </a:cubicBezTo>
                  <a:cubicBezTo>
                    <a:pt x="9" y="48"/>
                    <a:pt x="8" y="49"/>
                    <a:pt x="9" y="49"/>
                  </a:cubicBezTo>
                  <a:cubicBezTo>
                    <a:pt x="11" y="49"/>
                    <a:pt x="11" y="49"/>
                    <a:pt x="12" y="51"/>
                  </a:cubicBezTo>
                  <a:cubicBezTo>
                    <a:pt x="11" y="51"/>
                    <a:pt x="9" y="51"/>
                    <a:pt x="8" y="51"/>
                  </a:cubicBezTo>
                  <a:cubicBezTo>
                    <a:pt x="8" y="51"/>
                    <a:pt x="8" y="52"/>
                    <a:pt x="8" y="52"/>
                  </a:cubicBezTo>
                  <a:cubicBezTo>
                    <a:pt x="7" y="52"/>
                    <a:pt x="7" y="51"/>
                    <a:pt x="7" y="51"/>
                  </a:cubicBezTo>
                  <a:cubicBezTo>
                    <a:pt x="6" y="52"/>
                    <a:pt x="7" y="54"/>
                    <a:pt x="5" y="53"/>
                  </a:cubicBezTo>
                  <a:cubicBezTo>
                    <a:pt x="6" y="55"/>
                    <a:pt x="4" y="55"/>
                    <a:pt x="3" y="56"/>
                  </a:cubicBezTo>
                  <a:cubicBezTo>
                    <a:pt x="3" y="56"/>
                    <a:pt x="4" y="57"/>
                    <a:pt x="4" y="57"/>
                  </a:cubicBezTo>
                  <a:cubicBezTo>
                    <a:pt x="5" y="56"/>
                    <a:pt x="6" y="56"/>
                    <a:pt x="6" y="55"/>
                  </a:cubicBezTo>
                  <a:cubicBezTo>
                    <a:pt x="6" y="57"/>
                    <a:pt x="6" y="58"/>
                    <a:pt x="9" y="57"/>
                  </a:cubicBezTo>
                  <a:cubicBezTo>
                    <a:pt x="8" y="58"/>
                    <a:pt x="7" y="59"/>
                    <a:pt x="6" y="58"/>
                  </a:cubicBezTo>
                  <a:cubicBezTo>
                    <a:pt x="7" y="59"/>
                    <a:pt x="7" y="59"/>
                    <a:pt x="7" y="60"/>
                  </a:cubicBezTo>
                  <a:cubicBezTo>
                    <a:pt x="8" y="60"/>
                    <a:pt x="9" y="59"/>
                    <a:pt x="9" y="59"/>
                  </a:cubicBezTo>
                  <a:cubicBezTo>
                    <a:pt x="9" y="59"/>
                    <a:pt x="10" y="60"/>
                    <a:pt x="10" y="61"/>
                  </a:cubicBezTo>
                  <a:cubicBezTo>
                    <a:pt x="10" y="60"/>
                    <a:pt x="10" y="60"/>
                    <a:pt x="10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1" y="60"/>
                    <a:pt x="12" y="59"/>
                    <a:pt x="12" y="59"/>
                  </a:cubicBezTo>
                  <a:cubicBezTo>
                    <a:pt x="12" y="59"/>
                    <a:pt x="13" y="60"/>
                    <a:pt x="13" y="60"/>
                  </a:cubicBezTo>
                  <a:cubicBezTo>
                    <a:pt x="13" y="60"/>
                    <a:pt x="13" y="59"/>
                    <a:pt x="13" y="59"/>
                  </a:cubicBezTo>
                  <a:cubicBezTo>
                    <a:pt x="13" y="59"/>
                    <a:pt x="13" y="59"/>
                    <a:pt x="14" y="59"/>
                  </a:cubicBezTo>
                  <a:cubicBezTo>
                    <a:pt x="13" y="58"/>
                    <a:pt x="12" y="58"/>
                    <a:pt x="12" y="57"/>
                  </a:cubicBezTo>
                  <a:cubicBezTo>
                    <a:pt x="15" y="57"/>
                    <a:pt x="15" y="58"/>
                    <a:pt x="16" y="60"/>
                  </a:cubicBezTo>
                  <a:cubicBezTo>
                    <a:pt x="16" y="60"/>
                    <a:pt x="16" y="59"/>
                    <a:pt x="16" y="59"/>
                  </a:cubicBezTo>
                  <a:cubicBezTo>
                    <a:pt x="17" y="60"/>
                    <a:pt x="17" y="60"/>
                    <a:pt x="18" y="61"/>
                  </a:cubicBezTo>
                  <a:cubicBezTo>
                    <a:pt x="18" y="58"/>
                    <a:pt x="23" y="59"/>
                    <a:pt x="24" y="61"/>
                  </a:cubicBezTo>
                  <a:cubicBezTo>
                    <a:pt x="24" y="59"/>
                    <a:pt x="25" y="55"/>
                    <a:pt x="27" y="55"/>
                  </a:cubicBezTo>
                  <a:cubicBezTo>
                    <a:pt x="29" y="55"/>
                    <a:pt x="32" y="54"/>
                    <a:pt x="34" y="53"/>
                  </a:cubicBezTo>
                  <a:cubicBezTo>
                    <a:pt x="34" y="54"/>
                    <a:pt x="34" y="54"/>
                    <a:pt x="34" y="55"/>
                  </a:cubicBezTo>
                  <a:cubicBezTo>
                    <a:pt x="36" y="54"/>
                    <a:pt x="39" y="52"/>
                    <a:pt x="40" y="50"/>
                  </a:cubicBezTo>
                  <a:cubicBezTo>
                    <a:pt x="40" y="50"/>
                    <a:pt x="36" y="47"/>
                    <a:pt x="35" y="47"/>
                  </a:cubicBezTo>
                  <a:cubicBezTo>
                    <a:pt x="34" y="46"/>
                    <a:pt x="32" y="44"/>
                    <a:pt x="30" y="44"/>
                  </a:cubicBezTo>
                  <a:cubicBezTo>
                    <a:pt x="30" y="43"/>
                    <a:pt x="30" y="42"/>
                    <a:pt x="30" y="41"/>
                  </a:cubicBezTo>
                  <a:cubicBezTo>
                    <a:pt x="31" y="41"/>
                    <a:pt x="32" y="42"/>
                    <a:pt x="32" y="43"/>
                  </a:cubicBezTo>
                  <a:cubicBezTo>
                    <a:pt x="32" y="41"/>
                    <a:pt x="32" y="39"/>
                    <a:pt x="32" y="37"/>
                  </a:cubicBezTo>
                  <a:cubicBezTo>
                    <a:pt x="33" y="38"/>
                    <a:pt x="33" y="37"/>
                    <a:pt x="34" y="36"/>
                  </a:cubicBezTo>
                  <a:cubicBezTo>
                    <a:pt x="35" y="36"/>
                    <a:pt x="36" y="35"/>
                    <a:pt x="38" y="35"/>
                  </a:cubicBezTo>
                  <a:cubicBezTo>
                    <a:pt x="38" y="35"/>
                    <a:pt x="39" y="35"/>
                    <a:pt x="39" y="35"/>
                  </a:cubicBezTo>
                  <a:cubicBezTo>
                    <a:pt x="40" y="35"/>
                    <a:pt x="39" y="34"/>
                    <a:pt x="40" y="34"/>
                  </a:cubicBezTo>
                  <a:cubicBezTo>
                    <a:pt x="41" y="33"/>
                    <a:pt x="43" y="34"/>
                    <a:pt x="44" y="34"/>
                  </a:cubicBezTo>
                  <a:cubicBezTo>
                    <a:pt x="44" y="33"/>
                    <a:pt x="43" y="32"/>
                    <a:pt x="42" y="32"/>
                  </a:cubicBezTo>
                  <a:cubicBezTo>
                    <a:pt x="43" y="31"/>
                    <a:pt x="44" y="31"/>
                    <a:pt x="46" y="31"/>
                  </a:cubicBezTo>
                  <a:cubicBezTo>
                    <a:pt x="45" y="31"/>
                    <a:pt x="46" y="30"/>
                    <a:pt x="45" y="29"/>
                  </a:cubicBezTo>
                  <a:cubicBezTo>
                    <a:pt x="47" y="30"/>
                    <a:pt x="49" y="29"/>
                    <a:pt x="48" y="27"/>
                  </a:cubicBezTo>
                  <a:cubicBezTo>
                    <a:pt x="50" y="28"/>
                    <a:pt x="49" y="26"/>
                    <a:pt x="50" y="26"/>
                  </a:cubicBezTo>
                  <a:cubicBezTo>
                    <a:pt x="51" y="25"/>
                    <a:pt x="53" y="26"/>
                    <a:pt x="54" y="26"/>
                  </a:cubicBezTo>
                  <a:cubicBezTo>
                    <a:pt x="54" y="24"/>
                    <a:pt x="53" y="19"/>
                    <a:pt x="55" y="19"/>
                  </a:cubicBezTo>
                  <a:cubicBezTo>
                    <a:pt x="54" y="19"/>
                    <a:pt x="53" y="19"/>
                    <a:pt x="53" y="18"/>
                  </a:cubicBezTo>
                  <a:cubicBezTo>
                    <a:pt x="52" y="16"/>
                    <a:pt x="54" y="16"/>
                    <a:pt x="55" y="15"/>
                  </a:cubicBezTo>
                  <a:cubicBezTo>
                    <a:pt x="55" y="15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7" y="12"/>
                    <a:pt x="57" y="11"/>
                    <a:pt x="59" y="11"/>
                  </a:cubicBezTo>
                  <a:cubicBezTo>
                    <a:pt x="59" y="11"/>
                    <a:pt x="59" y="11"/>
                    <a:pt x="59" y="10"/>
                  </a:cubicBezTo>
                  <a:cubicBezTo>
                    <a:pt x="60" y="10"/>
                    <a:pt x="61" y="11"/>
                    <a:pt x="61" y="9"/>
                  </a:cubicBezTo>
                  <a:cubicBezTo>
                    <a:pt x="61" y="9"/>
                    <a:pt x="62" y="10"/>
                    <a:pt x="62" y="10"/>
                  </a:cubicBezTo>
                  <a:cubicBezTo>
                    <a:pt x="62" y="10"/>
                    <a:pt x="62" y="9"/>
                    <a:pt x="63" y="9"/>
                  </a:cubicBezTo>
                  <a:cubicBezTo>
                    <a:pt x="63" y="9"/>
                    <a:pt x="63" y="8"/>
                    <a:pt x="63" y="7"/>
                  </a:cubicBezTo>
                  <a:cubicBezTo>
                    <a:pt x="61" y="8"/>
                    <a:pt x="62" y="7"/>
                    <a:pt x="62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Kiribati">
              <a:extLst>
                <a:ext uri="{FF2B5EF4-FFF2-40B4-BE49-F238E27FC236}">
                  <a16:creationId xmlns:a16="http://schemas.microsoft.com/office/drawing/2014/main" id="{C1B8E69F-EE13-C0EE-7994-12A998CBA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95998" y="2687976"/>
              <a:ext cx="108678" cy="168602"/>
            </a:xfrm>
            <a:custGeom>
              <a:avLst/>
              <a:gdLst>
                <a:gd name="T0" fmla="*/ 19 w 107"/>
                <a:gd name="T1" fmla="*/ 0 h 166"/>
                <a:gd name="T2" fmla="*/ 15 w 107"/>
                <a:gd name="T3" fmla="*/ 15 h 166"/>
                <a:gd name="T4" fmla="*/ 8 w 107"/>
                <a:gd name="T5" fmla="*/ 0 h 166"/>
                <a:gd name="T6" fmla="*/ 10 w 107"/>
                <a:gd name="T7" fmla="*/ 50 h 166"/>
                <a:gd name="T8" fmla="*/ 17 w 107"/>
                <a:gd name="T9" fmla="*/ 45 h 166"/>
                <a:gd name="T10" fmla="*/ 3 w 107"/>
                <a:gd name="T11" fmla="*/ 38 h 166"/>
                <a:gd name="T12" fmla="*/ 19 w 107"/>
                <a:gd name="T13" fmla="*/ 52 h 166"/>
                <a:gd name="T14" fmla="*/ 12 w 107"/>
                <a:gd name="T15" fmla="*/ 60 h 166"/>
                <a:gd name="T16" fmla="*/ 22 w 107"/>
                <a:gd name="T17" fmla="*/ 52 h 166"/>
                <a:gd name="T18" fmla="*/ 10 w 107"/>
                <a:gd name="T19" fmla="*/ 64 h 166"/>
                <a:gd name="T20" fmla="*/ 10 w 107"/>
                <a:gd name="T21" fmla="*/ 76 h 166"/>
                <a:gd name="T22" fmla="*/ 17 w 107"/>
                <a:gd name="T23" fmla="*/ 74 h 166"/>
                <a:gd name="T24" fmla="*/ 12 w 107"/>
                <a:gd name="T25" fmla="*/ 64 h 166"/>
                <a:gd name="T26" fmla="*/ 29 w 107"/>
                <a:gd name="T27" fmla="*/ 76 h 166"/>
                <a:gd name="T28" fmla="*/ 34 w 107"/>
                <a:gd name="T29" fmla="*/ 83 h 166"/>
                <a:gd name="T30" fmla="*/ 38 w 107"/>
                <a:gd name="T31" fmla="*/ 76 h 166"/>
                <a:gd name="T32" fmla="*/ 31 w 107"/>
                <a:gd name="T33" fmla="*/ 74 h 166"/>
                <a:gd name="T34" fmla="*/ 22 w 107"/>
                <a:gd name="T35" fmla="*/ 90 h 166"/>
                <a:gd name="T36" fmla="*/ 29 w 107"/>
                <a:gd name="T37" fmla="*/ 95 h 166"/>
                <a:gd name="T38" fmla="*/ 31 w 107"/>
                <a:gd name="T39" fmla="*/ 86 h 166"/>
                <a:gd name="T40" fmla="*/ 22 w 107"/>
                <a:gd name="T41" fmla="*/ 90 h 166"/>
                <a:gd name="T42" fmla="*/ 43 w 107"/>
                <a:gd name="T43" fmla="*/ 109 h 166"/>
                <a:gd name="T44" fmla="*/ 50 w 107"/>
                <a:gd name="T45" fmla="*/ 114 h 166"/>
                <a:gd name="T46" fmla="*/ 55 w 107"/>
                <a:gd name="T47" fmla="*/ 109 h 166"/>
                <a:gd name="T48" fmla="*/ 43 w 107"/>
                <a:gd name="T49" fmla="*/ 104 h 166"/>
                <a:gd name="T50" fmla="*/ 50 w 107"/>
                <a:gd name="T51" fmla="*/ 123 h 166"/>
                <a:gd name="T52" fmla="*/ 55 w 107"/>
                <a:gd name="T53" fmla="*/ 128 h 166"/>
                <a:gd name="T54" fmla="*/ 60 w 107"/>
                <a:gd name="T55" fmla="*/ 123 h 166"/>
                <a:gd name="T56" fmla="*/ 50 w 107"/>
                <a:gd name="T57" fmla="*/ 123 h 166"/>
                <a:gd name="T58" fmla="*/ 60 w 107"/>
                <a:gd name="T59" fmla="*/ 133 h 166"/>
                <a:gd name="T60" fmla="*/ 62 w 107"/>
                <a:gd name="T61" fmla="*/ 137 h 166"/>
                <a:gd name="T62" fmla="*/ 67 w 107"/>
                <a:gd name="T63" fmla="*/ 133 h 166"/>
                <a:gd name="T64" fmla="*/ 64 w 107"/>
                <a:gd name="T65" fmla="*/ 126 h 166"/>
                <a:gd name="T66" fmla="*/ 71 w 107"/>
                <a:gd name="T67" fmla="*/ 137 h 166"/>
                <a:gd name="T68" fmla="*/ 69 w 107"/>
                <a:gd name="T69" fmla="*/ 145 h 166"/>
                <a:gd name="T70" fmla="*/ 76 w 107"/>
                <a:gd name="T71" fmla="*/ 145 h 166"/>
                <a:gd name="T72" fmla="*/ 76 w 107"/>
                <a:gd name="T73" fmla="*/ 137 h 166"/>
                <a:gd name="T74" fmla="*/ 71 w 107"/>
                <a:gd name="T75" fmla="*/ 137 h 166"/>
                <a:gd name="T76" fmla="*/ 81 w 107"/>
                <a:gd name="T77" fmla="*/ 128 h 166"/>
                <a:gd name="T78" fmla="*/ 88 w 107"/>
                <a:gd name="T79" fmla="*/ 135 h 166"/>
                <a:gd name="T80" fmla="*/ 90 w 107"/>
                <a:gd name="T81" fmla="*/ 123 h 166"/>
                <a:gd name="T82" fmla="*/ 83 w 107"/>
                <a:gd name="T83" fmla="*/ 126 h 166"/>
                <a:gd name="T84" fmla="*/ 93 w 107"/>
                <a:gd name="T85" fmla="*/ 128 h 166"/>
                <a:gd name="T86" fmla="*/ 97 w 107"/>
                <a:gd name="T87" fmla="*/ 135 h 166"/>
                <a:gd name="T88" fmla="*/ 100 w 107"/>
                <a:gd name="T89" fmla="*/ 126 h 166"/>
                <a:gd name="T90" fmla="*/ 95 w 107"/>
                <a:gd name="T91" fmla="*/ 123 h 166"/>
                <a:gd name="T92" fmla="*/ 81 w 107"/>
                <a:gd name="T93" fmla="*/ 156 h 166"/>
                <a:gd name="T94" fmla="*/ 86 w 107"/>
                <a:gd name="T95" fmla="*/ 161 h 166"/>
                <a:gd name="T96" fmla="*/ 88 w 107"/>
                <a:gd name="T97" fmla="*/ 156 h 166"/>
                <a:gd name="T98" fmla="*/ 81 w 107"/>
                <a:gd name="T99" fmla="*/ 154 h 166"/>
                <a:gd name="T100" fmla="*/ 97 w 107"/>
                <a:gd name="T101" fmla="*/ 159 h 166"/>
                <a:gd name="T102" fmla="*/ 100 w 107"/>
                <a:gd name="T103" fmla="*/ 166 h 166"/>
                <a:gd name="T104" fmla="*/ 107 w 107"/>
                <a:gd name="T105" fmla="*/ 163 h 166"/>
                <a:gd name="T106" fmla="*/ 100 w 107"/>
                <a:gd name="T107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7" h="166">
                  <a:moveTo>
                    <a:pt x="8" y="0"/>
                  </a:moveTo>
                  <a:lnTo>
                    <a:pt x="19" y="0"/>
                  </a:lnTo>
                  <a:lnTo>
                    <a:pt x="19" y="10"/>
                  </a:lnTo>
                  <a:lnTo>
                    <a:pt x="15" y="15"/>
                  </a:lnTo>
                  <a:lnTo>
                    <a:pt x="0" y="15"/>
                  </a:lnTo>
                  <a:lnTo>
                    <a:pt x="8" y="0"/>
                  </a:lnTo>
                  <a:close/>
                  <a:moveTo>
                    <a:pt x="3" y="43"/>
                  </a:moveTo>
                  <a:lnTo>
                    <a:pt x="10" y="50"/>
                  </a:lnTo>
                  <a:lnTo>
                    <a:pt x="17" y="52"/>
                  </a:lnTo>
                  <a:lnTo>
                    <a:pt x="17" y="45"/>
                  </a:lnTo>
                  <a:lnTo>
                    <a:pt x="15" y="38"/>
                  </a:lnTo>
                  <a:lnTo>
                    <a:pt x="3" y="38"/>
                  </a:lnTo>
                  <a:lnTo>
                    <a:pt x="3" y="43"/>
                  </a:lnTo>
                  <a:close/>
                  <a:moveTo>
                    <a:pt x="19" y="52"/>
                  </a:moveTo>
                  <a:lnTo>
                    <a:pt x="15" y="52"/>
                  </a:lnTo>
                  <a:lnTo>
                    <a:pt x="12" y="60"/>
                  </a:lnTo>
                  <a:lnTo>
                    <a:pt x="19" y="62"/>
                  </a:lnTo>
                  <a:lnTo>
                    <a:pt x="22" y="52"/>
                  </a:lnTo>
                  <a:lnTo>
                    <a:pt x="19" y="52"/>
                  </a:lnTo>
                  <a:close/>
                  <a:moveTo>
                    <a:pt x="10" y="64"/>
                  </a:moveTo>
                  <a:lnTo>
                    <a:pt x="8" y="71"/>
                  </a:lnTo>
                  <a:lnTo>
                    <a:pt x="10" y="76"/>
                  </a:lnTo>
                  <a:lnTo>
                    <a:pt x="15" y="76"/>
                  </a:lnTo>
                  <a:lnTo>
                    <a:pt x="17" y="74"/>
                  </a:lnTo>
                  <a:lnTo>
                    <a:pt x="15" y="67"/>
                  </a:lnTo>
                  <a:lnTo>
                    <a:pt x="12" y="64"/>
                  </a:lnTo>
                  <a:lnTo>
                    <a:pt x="10" y="64"/>
                  </a:lnTo>
                  <a:close/>
                  <a:moveTo>
                    <a:pt x="29" y="76"/>
                  </a:moveTo>
                  <a:lnTo>
                    <a:pt x="26" y="81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1" y="74"/>
                  </a:lnTo>
                  <a:lnTo>
                    <a:pt x="29" y="76"/>
                  </a:lnTo>
                  <a:close/>
                  <a:moveTo>
                    <a:pt x="22" y="90"/>
                  </a:moveTo>
                  <a:lnTo>
                    <a:pt x="24" y="93"/>
                  </a:lnTo>
                  <a:lnTo>
                    <a:pt x="29" y="95"/>
                  </a:lnTo>
                  <a:lnTo>
                    <a:pt x="31" y="95"/>
                  </a:lnTo>
                  <a:lnTo>
                    <a:pt x="31" y="86"/>
                  </a:lnTo>
                  <a:lnTo>
                    <a:pt x="26" y="83"/>
                  </a:lnTo>
                  <a:lnTo>
                    <a:pt x="22" y="90"/>
                  </a:lnTo>
                  <a:close/>
                  <a:moveTo>
                    <a:pt x="43" y="104"/>
                  </a:moveTo>
                  <a:lnTo>
                    <a:pt x="43" y="109"/>
                  </a:lnTo>
                  <a:lnTo>
                    <a:pt x="48" y="114"/>
                  </a:lnTo>
                  <a:lnTo>
                    <a:pt x="50" y="114"/>
                  </a:lnTo>
                  <a:lnTo>
                    <a:pt x="52" y="114"/>
                  </a:lnTo>
                  <a:lnTo>
                    <a:pt x="55" y="109"/>
                  </a:lnTo>
                  <a:lnTo>
                    <a:pt x="48" y="104"/>
                  </a:lnTo>
                  <a:lnTo>
                    <a:pt x="43" y="104"/>
                  </a:lnTo>
                  <a:close/>
                  <a:moveTo>
                    <a:pt x="50" y="123"/>
                  </a:moveTo>
                  <a:lnTo>
                    <a:pt x="50" y="123"/>
                  </a:lnTo>
                  <a:lnTo>
                    <a:pt x="52" y="130"/>
                  </a:lnTo>
                  <a:lnTo>
                    <a:pt x="55" y="128"/>
                  </a:lnTo>
                  <a:lnTo>
                    <a:pt x="57" y="128"/>
                  </a:lnTo>
                  <a:lnTo>
                    <a:pt x="60" y="123"/>
                  </a:lnTo>
                  <a:lnTo>
                    <a:pt x="55" y="121"/>
                  </a:lnTo>
                  <a:lnTo>
                    <a:pt x="50" y="123"/>
                  </a:lnTo>
                  <a:close/>
                  <a:moveTo>
                    <a:pt x="64" y="126"/>
                  </a:moveTo>
                  <a:lnTo>
                    <a:pt x="60" y="133"/>
                  </a:lnTo>
                  <a:lnTo>
                    <a:pt x="57" y="135"/>
                  </a:lnTo>
                  <a:lnTo>
                    <a:pt x="62" y="137"/>
                  </a:lnTo>
                  <a:lnTo>
                    <a:pt x="64" y="135"/>
                  </a:lnTo>
                  <a:lnTo>
                    <a:pt x="67" y="133"/>
                  </a:lnTo>
                  <a:lnTo>
                    <a:pt x="67" y="128"/>
                  </a:lnTo>
                  <a:lnTo>
                    <a:pt x="64" y="126"/>
                  </a:lnTo>
                  <a:lnTo>
                    <a:pt x="64" y="126"/>
                  </a:lnTo>
                  <a:close/>
                  <a:moveTo>
                    <a:pt x="71" y="137"/>
                  </a:moveTo>
                  <a:lnTo>
                    <a:pt x="69" y="140"/>
                  </a:lnTo>
                  <a:lnTo>
                    <a:pt x="69" y="145"/>
                  </a:lnTo>
                  <a:lnTo>
                    <a:pt x="74" y="147"/>
                  </a:lnTo>
                  <a:lnTo>
                    <a:pt x="76" y="145"/>
                  </a:lnTo>
                  <a:lnTo>
                    <a:pt x="78" y="142"/>
                  </a:lnTo>
                  <a:lnTo>
                    <a:pt x="76" y="137"/>
                  </a:lnTo>
                  <a:lnTo>
                    <a:pt x="74" y="135"/>
                  </a:lnTo>
                  <a:lnTo>
                    <a:pt x="71" y="137"/>
                  </a:lnTo>
                  <a:close/>
                  <a:moveTo>
                    <a:pt x="83" y="126"/>
                  </a:moveTo>
                  <a:lnTo>
                    <a:pt x="81" y="128"/>
                  </a:lnTo>
                  <a:lnTo>
                    <a:pt x="83" y="130"/>
                  </a:lnTo>
                  <a:lnTo>
                    <a:pt x="88" y="135"/>
                  </a:lnTo>
                  <a:lnTo>
                    <a:pt x="88" y="128"/>
                  </a:lnTo>
                  <a:lnTo>
                    <a:pt x="90" y="123"/>
                  </a:lnTo>
                  <a:lnTo>
                    <a:pt x="86" y="121"/>
                  </a:lnTo>
                  <a:lnTo>
                    <a:pt x="83" y="126"/>
                  </a:lnTo>
                  <a:close/>
                  <a:moveTo>
                    <a:pt x="93" y="123"/>
                  </a:moveTo>
                  <a:lnTo>
                    <a:pt x="93" y="128"/>
                  </a:lnTo>
                  <a:lnTo>
                    <a:pt x="93" y="133"/>
                  </a:lnTo>
                  <a:lnTo>
                    <a:pt x="97" y="135"/>
                  </a:lnTo>
                  <a:lnTo>
                    <a:pt x="100" y="130"/>
                  </a:lnTo>
                  <a:lnTo>
                    <a:pt x="100" y="126"/>
                  </a:lnTo>
                  <a:lnTo>
                    <a:pt x="100" y="123"/>
                  </a:lnTo>
                  <a:lnTo>
                    <a:pt x="95" y="123"/>
                  </a:lnTo>
                  <a:lnTo>
                    <a:pt x="93" y="123"/>
                  </a:lnTo>
                  <a:close/>
                  <a:moveTo>
                    <a:pt x="81" y="156"/>
                  </a:moveTo>
                  <a:lnTo>
                    <a:pt x="81" y="161"/>
                  </a:lnTo>
                  <a:lnTo>
                    <a:pt x="86" y="161"/>
                  </a:lnTo>
                  <a:lnTo>
                    <a:pt x="88" y="163"/>
                  </a:lnTo>
                  <a:lnTo>
                    <a:pt x="88" y="156"/>
                  </a:lnTo>
                  <a:lnTo>
                    <a:pt x="86" y="152"/>
                  </a:lnTo>
                  <a:lnTo>
                    <a:pt x="81" y="154"/>
                  </a:lnTo>
                  <a:lnTo>
                    <a:pt x="81" y="156"/>
                  </a:lnTo>
                  <a:close/>
                  <a:moveTo>
                    <a:pt x="97" y="159"/>
                  </a:moveTo>
                  <a:lnTo>
                    <a:pt x="97" y="163"/>
                  </a:lnTo>
                  <a:lnTo>
                    <a:pt x="100" y="166"/>
                  </a:lnTo>
                  <a:lnTo>
                    <a:pt x="104" y="166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0" y="156"/>
                  </a:lnTo>
                  <a:lnTo>
                    <a:pt x="97" y="159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Kenya">
              <a:extLst>
                <a:ext uri="{FF2B5EF4-FFF2-40B4-BE49-F238E27FC236}">
                  <a16:creationId xmlns:a16="http://schemas.microsoft.com/office/drawing/2014/main" id="{15CB6CD5-AE00-168B-7FBC-28F134A41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796" y="2657505"/>
              <a:ext cx="191963" cy="253919"/>
            </a:xfrm>
            <a:custGeom>
              <a:avLst/>
              <a:gdLst>
                <a:gd name="T0" fmla="*/ 71 w 80"/>
                <a:gd name="T1" fmla="*/ 39 h 106"/>
                <a:gd name="T2" fmla="*/ 75 w 80"/>
                <a:gd name="T3" fmla="*/ 15 h 106"/>
                <a:gd name="T4" fmla="*/ 78 w 80"/>
                <a:gd name="T5" fmla="*/ 7 h 106"/>
                <a:gd name="T6" fmla="*/ 68 w 80"/>
                <a:gd name="T7" fmla="*/ 4 h 106"/>
                <a:gd name="T8" fmla="*/ 60 w 80"/>
                <a:gd name="T9" fmla="*/ 8 h 106"/>
                <a:gd name="T10" fmla="*/ 53 w 80"/>
                <a:gd name="T11" fmla="*/ 14 h 106"/>
                <a:gd name="T12" fmla="*/ 46 w 80"/>
                <a:gd name="T13" fmla="*/ 12 h 106"/>
                <a:gd name="T14" fmla="*/ 36 w 80"/>
                <a:gd name="T15" fmla="*/ 6 h 106"/>
                <a:gd name="T16" fmla="*/ 21 w 80"/>
                <a:gd name="T17" fmla="*/ 2 h 106"/>
                <a:gd name="T18" fmla="*/ 13 w 80"/>
                <a:gd name="T19" fmla="*/ 0 h 106"/>
                <a:gd name="T20" fmla="*/ 1 w 80"/>
                <a:gd name="T21" fmla="*/ 4 h 106"/>
                <a:gd name="T22" fmla="*/ 3 w 80"/>
                <a:gd name="T23" fmla="*/ 8 h 106"/>
                <a:gd name="T24" fmla="*/ 4 w 80"/>
                <a:gd name="T25" fmla="*/ 9 h 106"/>
                <a:gd name="T26" fmla="*/ 5 w 80"/>
                <a:gd name="T27" fmla="*/ 9 h 106"/>
                <a:gd name="T28" fmla="*/ 5 w 80"/>
                <a:gd name="T29" fmla="*/ 14 h 106"/>
                <a:gd name="T30" fmla="*/ 7 w 80"/>
                <a:gd name="T31" fmla="*/ 19 h 106"/>
                <a:gd name="T32" fmla="*/ 11 w 80"/>
                <a:gd name="T33" fmla="*/ 29 h 106"/>
                <a:gd name="T34" fmla="*/ 9 w 80"/>
                <a:gd name="T35" fmla="*/ 37 h 106"/>
                <a:gd name="T36" fmla="*/ 5 w 80"/>
                <a:gd name="T37" fmla="*/ 41 h 106"/>
                <a:gd name="T38" fmla="*/ 2 w 80"/>
                <a:gd name="T39" fmla="*/ 50 h 106"/>
                <a:gd name="T40" fmla="*/ 0 w 80"/>
                <a:gd name="T41" fmla="*/ 58 h 106"/>
                <a:gd name="T42" fmla="*/ 1 w 80"/>
                <a:gd name="T43" fmla="*/ 63 h 106"/>
                <a:gd name="T44" fmla="*/ 10 w 80"/>
                <a:gd name="T45" fmla="*/ 70 h 106"/>
                <a:gd name="T46" fmla="*/ 24 w 80"/>
                <a:gd name="T47" fmla="*/ 78 h 106"/>
                <a:gd name="T48" fmla="*/ 34 w 80"/>
                <a:gd name="T49" fmla="*/ 85 h 106"/>
                <a:gd name="T50" fmla="*/ 38 w 80"/>
                <a:gd name="T51" fmla="*/ 90 h 106"/>
                <a:gd name="T52" fmla="*/ 45 w 80"/>
                <a:gd name="T53" fmla="*/ 98 h 106"/>
                <a:gd name="T54" fmla="*/ 54 w 80"/>
                <a:gd name="T55" fmla="*/ 105 h 106"/>
                <a:gd name="T56" fmla="*/ 56 w 80"/>
                <a:gd name="T57" fmla="*/ 104 h 106"/>
                <a:gd name="T58" fmla="*/ 57 w 80"/>
                <a:gd name="T59" fmla="*/ 99 h 106"/>
                <a:gd name="T60" fmla="*/ 59 w 80"/>
                <a:gd name="T61" fmla="*/ 94 h 106"/>
                <a:gd name="T62" fmla="*/ 61 w 80"/>
                <a:gd name="T63" fmla="*/ 90 h 106"/>
                <a:gd name="T64" fmla="*/ 63 w 80"/>
                <a:gd name="T65" fmla="*/ 82 h 106"/>
                <a:gd name="T66" fmla="*/ 67 w 80"/>
                <a:gd name="T67" fmla="*/ 82 h 106"/>
                <a:gd name="T68" fmla="*/ 71 w 80"/>
                <a:gd name="T69" fmla="*/ 79 h 106"/>
                <a:gd name="T70" fmla="*/ 71 w 80"/>
                <a:gd name="T71" fmla="*/ 74 h 106"/>
                <a:gd name="T72" fmla="*/ 74 w 80"/>
                <a:gd name="T73" fmla="*/ 76 h 106"/>
                <a:gd name="T74" fmla="*/ 72 w 80"/>
                <a:gd name="T75" fmla="*/ 6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106">
                  <a:moveTo>
                    <a:pt x="71" y="55"/>
                  </a:moveTo>
                  <a:cubicBezTo>
                    <a:pt x="71" y="49"/>
                    <a:pt x="71" y="44"/>
                    <a:pt x="71" y="39"/>
                  </a:cubicBezTo>
                  <a:cubicBezTo>
                    <a:pt x="71" y="33"/>
                    <a:pt x="71" y="27"/>
                    <a:pt x="71" y="21"/>
                  </a:cubicBezTo>
                  <a:cubicBezTo>
                    <a:pt x="70" y="19"/>
                    <a:pt x="74" y="16"/>
                    <a:pt x="75" y="15"/>
                  </a:cubicBezTo>
                  <a:cubicBezTo>
                    <a:pt x="76" y="12"/>
                    <a:pt x="78" y="10"/>
                    <a:pt x="80" y="7"/>
                  </a:cubicBezTo>
                  <a:cubicBezTo>
                    <a:pt x="79" y="7"/>
                    <a:pt x="79" y="7"/>
                    <a:pt x="78" y="7"/>
                  </a:cubicBezTo>
                  <a:cubicBezTo>
                    <a:pt x="75" y="8"/>
                    <a:pt x="74" y="9"/>
                    <a:pt x="72" y="7"/>
                  </a:cubicBezTo>
                  <a:cubicBezTo>
                    <a:pt x="71" y="6"/>
                    <a:pt x="69" y="5"/>
                    <a:pt x="68" y="4"/>
                  </a:cubicBezTo>
                  <a:cubicBezTo>
                    <a:pt x="68" y="4"/>
                    <a:pt x="66" y="5"/>
                    <a:pt x="65" y="5"/>
                  </a:cubicBezTo>
                  <a:cubicBezTo>
                    <a:pt x="64" y="6"/>
                    <a:pt x="61" y="7"/>
                    <a:pt x="60" y="8"/>
                  </a:cubicBezTo>
                  <a:cubicBezTo>
                    <a:pt x="59" y="10"/>
                    <a:pt x="58" y="13"/>
                    <a:pt x="57" y="13"/>
                  </a:cubicBezTo>
                  <a:cubicBezTo>
                    <a:pt x="56" y="14"/>
                    <a:pt x="54" y="14"/>
                    <a:pt x="53" y="14"/>
                  </a:cubicBezTo>
                  <a:cubicBezTo>
                    <a:pt x="52" y="13"/>
                    <a:pt x="53" y="12"/>
                    <a:pt x="51" y="12"/>
                  </a:cubicBezTo>
                  <a:cubicBezTo>
                    <a:pt x="50" y="12"/>
                    <a:pt x="47" y="11"/>
                    <a:pt x="46" y="12"/>
                  </a:cubicBezTo>
                  <a:cubicBezTo>
                    <a:pt x="44" y="13"/>
                    <a:pt x="42" y="11"/>
                    <a:pt x="41" y="10"/>
                  </a:cubicBezTo>
                  <a:cubicBezTo>
                    <a:pt x="40" y="8"/>
                    <a:pt x="37" y="7"/>
                    <a:pt x="36" y="6"/>
                  </a:cubicBezTo>
                  <a:cubicBezTo>
                    <a:pt x="32" y="4"/>
                    <a:pt x="29" y="2"/>
                    <a:pt x="25" y="2"/>
                  </a:cubicBezTo>
                  <a:cubicBezTo>
                    <a:pt x="24" y="2"/>
                    <a:pt x="22" y="2"/>
                    <a:pt x="21" y="2"/>
                  </a:cubicBezTo>
                  <a:cubicBezTo>
                    <a:pt x="21" y="1"/>
                    <a:pt x="21" y="0"/>
                    <a:pt x="21" y="0"/>
                  </a:cubicBezTo>
                  <a:cubicBezTo>
                    <a:pt x="18" y="0"/>
                    <a:pt x="16" y="0"/>
                    <a:pt x="13" y="0"/>
                  </a:cubicBezTo>
                  <a:cubicBezTo>
                    <a:pt x="10" y="0"/>
                    <a:pt x="8" y="0"/>
                    <a:pt x="5" y="0"/>
                  </a:cubicBezTo>
                  <a:cubicBezTo>
                    <a:pt x="4" y="0"/>
                    <a:pt x="2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3" y="9"/>
                    <a:pt x="3" y="9"/>
                    <a:pt x="2" y="10"/>
                  </a:cubicBezTo>
                  <a:cubicBezTo>
                    <a:pt x="3" y="9"/>
                    <a:pt x="3" y="10"/>
                    <a:pt x="4" y="9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3"/>
                    <a:pt x="5" y="13"/>
                    <a:pt x="5" y="14"/>
                  </a:cubicBezTo>
                  <a:cubicBezTo>
                    <a:pt x="5" y="14"/>
                    <a:pt x="5" y="16"/>
                    <a:pt x="6" y="16"/>
                  </a:cubicBezTo>
                  <a:cubicBezTo>
                    <a:pt x="7" y="17"/>
                    <a:pt x="6" y="18"/>
                    <a:pt x="7" y="19"/>
                  </a:cubicBezTo>
                  <a:cubicBezTo>
                    <a:pt x="8" y="20"/>
                    <a:pt x="9" y="22"/>
                    <a:pt x="10" y="23"/>
                  </a:cubicBezTo>
                  <a:cubicBezTo>
                    <a:pt x="11" y="25"/>
                    <a:pt x="11" y="27"/>
                    <a:pt x="11" y="29"/>
                  </a:cubicBezTo>
                  <a:cubicBezTo>
                    <a:pt x="11" y="31"/>
                    <a:pt x="13" y="32"/>
                    <a:pt x="12" y="34"/>
                  </a:cubicBezTo>
                  <a:cubicBezTo>
                    <a:pt x="11" y="35"/>
                    <a:pt x="10" y="36"/>
                    <a:pt x="9" y="37"/>
                  </a:cubicBezTo>
                  <a:cubicBezTo>
                    <a:pt x="9" y="37"/>
                    <a:pt x="9" y="38"/>
                    <a:pt x="9" y="39"/>
                  </a:cubicBezTo>
                  <a:cubicBezTo>
                    <a:pt x="7" y="41"/>
                    <a:pt x="6" y="39"/>
                    <a:pt x="5" y="41"/>
                  </a:cubicBezTo>
                  <a:cubicBezTo>
                    <a:pt x="5" y="43"/>
                    <a:pt x="5" y="46"/>
                    <a:pt x="2" y="45"/>
                  </a:cubicBezTo>
                  <a:cubicBezTo>
                    <a:pt x="2" y="47"/>
                    <a:pt x="3" y="49"/>
                    <a:pt x="2" y="50"/>
                  </a:cubicBezTo>
                  <a:cubicBezTo>
                    <a:pt x="0" y="52"/>
                    <a:pt x="0" y="52"/>
                    <a:pt x="1" y="54"/>
                  </a:cubicBezTo>
                  <a:cubicBezTo>
                    <a:pt x="2" y="55"/>
                    <a:pt x="0" y="57"/>
                    <a:pt x="0" y="58"/>
                  </a:cubicBezTo>
                  <a:cubicBezTo>
                    <a:pt x="0" y="60"/>
                    <a:pt x="0" y="62"/>
                    <a:pt x="0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6"/>
                    <a:pt x="3" y="66"/>
                    <a:pt x="5" y="66"/>
                  </a:cubicBezTo>
                  <a:cubicBezTo>
                    <a:pt x="7" y="67"/>
                    <a:pt x="8" y="69"/>
                    <a:pt x="10" y="70"/>
                  </a:cubicBezTo>
                  <a:cubicBezTo>
                    <a:pt x="13" y="72"/>
                    <a:pt x="17" y="74"/>
                    <a:pt x="20" y="76"/>
                  </a:cubicBezTo>
                  <a:cubicBezTo>
                    <a:pt x="21" y="77"/>
                    <a:pt x="23" y="77"/>
                    <a:pt x="24" y="78"/>
                  </a:cubicBezTo>
                  <a:cubicBezTo>
                    <a:pt x="26" y="79"/>
                    <a:pt x="27" y="80"/>
                    <a:pt x="28" y="80"/>
                  </a:cubicBezTo>
                  <a:cubicBezTo>
                    <a:pt x="30" y="82"/>
                    <a:pt x="32" y="84"/>
                    <a:pt x="34" y="85"/>
                  </a:cubicBezTo>
                  <a:cubicBezTo>
                    <a:pt x="36" y="86"/>
                    <a:pt x="37" y="88"/>
                    <a:pt x="38" y="87"/>
                  </a:cubicBezTo>
                  <a:cubicBezTo>
                    <a:pt x="38" y="88"/>
                    <a:pt x="39" y="90"/>
                    <a:pt x="38" y="90"/>
                  </a:cubicBezTo>
                  <a:cubicBezTo>
                    <a:pt x="37" y="91"/>
                    <a:pt x="37" y="91"/>
                    <a:pt x="37" y="93"/>
                  </a:cubicBezTo>
                  <a:cubicBezTo>
                    <a:pt x="39" y="92"/>
                    <a:pt x="43" y="97"/>
                    <a:pt x="45" y="98"/>
                  </a:cubicBezTo>
                  <a:cubicBezTo>
                    <a:pt x="47" y="101"/>
                    <a:pt x="50" y="103"/>
                    <a:pt x="53" y="106"/>
                  </a:cubicBezTo>
                  <a:cubicBezTo>
                    <a:pt x="53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6"/>
                  </a:cubicBezTo>
                  <a:cubicBezTo>
                    <a:pt x="56" y="106"/>
                    <a:pt x="55" y="105"/>
                    <a:pt x="56" y="104"/>
                  </a:cubicBezTo>
                  <a:cubicBezTo>
                    <a:pt x="57" y="102"/>
                    <a:pt x="57" y="100"/>
                    <a:pt x="58" y="99"/>
                  </a:cubicBezTo>
                  <a:cubicBezTo>
                    <a:pt x="58" y="99"/>
                    <a:pt x="57" y="99"/>
                    <a:pt x="57" y="99"/>
                  </a:cubicBezTo>
                  <a:cubicBezTo>
                    <a:pt x="56" y="97"/>
                    <a:pt x="58" y="98"/>
                    <a:pt x="59" y="97"/>
                  </a:cubicBezTo>
                  <a:cubicBezTo>
                    <a:pt x="59" y="96"/>
                    <a:pt x="60" y="94"/>
                    <a:pt x="59" y="94"/>
                  </a:cubicBezTo>
                  <a:cubicBezTo>
                    <a:pt x="59" y="94"/>
                    <a:pt x="60" y="94"/>
                    <a:pt x="60" y="94"/>
                  </a:cubicBezTo>
                  <a:cubicBezTo>
                    <a:pt x="60" y="92"/>
                    <a:pt x="60" y="91"/>
                    <a:pt x="61" y="90"/>
                  </a:cubicBezTo>
                  <a:cubicBezTo>
                    <a:pt x="61" y="90"/>
                    <a:pt x="61" y="91"/>
                    <a:pt x="61" y="91"/>
                  </a:cubicBezTo>
                  <a:cubicBezTo>
                    <a:pt x="64" y="89"/>
                    <a:pt x="61" y="85"/>
                    <a:pt x="63" y="82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7" y="82"/>
                    <a:pt x="67" y="82"/>
                  </a:cubicBezTo>
                  <a:cubicBezTo>
                    <a:pt x="69" y="80"/>
                    <a:pt x="70" y="79"/>
                    <a:pt x="68" y="78"/>
                  </a:cubicBezTo>
                  <a:cubicBezTo>
                    <a:pt x="69" y="78"/>
                    <a:pt x="70" y="78"/>
                    <a:pt x="71" y="79"/>
                  </a:cubicBezTo>
                  <a:cubicBezTo>
                    <a:pt x="71" y="78"/>
                    <a:pt x="71" y="77"/>
                    <a:pt x="70" y="76"/>
                  </a:cubicBezTo>
                  <a:cubicBezTo>
                    <a:pt x="69" y="75"/>
                    <a:pt x="70" y="75"/>
                    <a:pt x="71" y="74"/>
                  </a:cubicBezTo>
                  <a:cubicBezTo>
                    <a:pt x="70" y="76"/>
                    <a:pt x="73" y="76"/>
                    <a:pt x="73" y="74"/>
                  </a:cubicBezTo>
                  <a:cubicBezTo>
                    <a:pt x="73" y="75"/>
                    <a:pt x="74" y="75"/>
                    <a:pt x="74" y="76"/>
                  </a:cubicBezTo>
                  <a:cubicBezTo>
                    <a:pt x="75" y="74"/>
                    <a:pt x="76" y="72"/>
                    <a:pt x="77" y="70"/>
                  </a:cubicBezTo>
                  <a:cubicBezTo>
                    <a:pt x="75" y="68"/>
                    <a:pt x="73" y="65"/>
                    <a:pt x="72" y="63"/>
                  </a:cubicBezTo>
                  <a:cubicBezTo>
                    <a:pt x="71" y="61"/>
                    <a:pt x="71" y="57"/>
                    <a:pt x="71" y="5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Kazakhstan">
              <a:extLst>
                <a:ext uri="{FF2B5EF4-FFF2-40B4-BE49-F238E27FC236}">
                  <a16:creationId xmlns:a16="http://schemas.microsoft.com/office/drawing/2014/main" id="{77B0BB49-D3D9-1D84-26A0-E6586A90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452" y="1266027"/>
              <a:ext cx="977082" cy="407287"/>
            </a:xfrm>
            <a:custGeom>
              <a:avLst/>
              <a:gdLst>
                <a:gd name="T0" fmla="*/ 31 w 407"/>
                <a:gd name="T1" fmla="*/ 101 h 170"/>
                <a:gd name="T2" fmla="*/ 41 w 407"/>
                <a:gd name="T3" fmla="*/ 98 h 170"/>
                <a:gd name="T4" fmla="*/ 54 w 407"/>
                <a:gd name="T5" fmla="*/ 98 h 170"/>
                <a:gd name="T6" fmla="*/ 62 w 407"/>
                <a:gd name="T7" fmla="*/ 113 h 170"/>
                <a:gd name="T8" fmla="*/ 45 w 407"/>
                <a:gd name="T9" fmla="*/ 121 h 170"/>
                <a:gd name="T10" fmla="*/ 38 w 407"/>
                <a:gd name="T11" fmla="*/ 124 h 170"/>
                <a:gd name="T12" fmla="*/ 47 w 407"/>
                <a:gd name="T13" fmla="*/ 136 h 170"/>
                <a:gd name="T14" fmla="*/ 61 w 407"/>
                <a:gd name="T15" fmla="*/ 151 h 170"/>
                <a:gd name="T16" fmla="*/ 84 w 407"/>
                <a:gd name="T17" fmla="*/ 155 h 170"/>
                <a:gd name="T18" fmla="*/ 99 w 407"/>
                <a:gd name="T19" fmla="*/ 119 h 170"/>
                <a:gd name="T20" fmla="*/ 155 w 407"/>
                <a:gd name="T21" fmla="*/ 137 h 170"/>
                <a:gd name="T22" fmla="*/ 195 w 407"/>
                <a:gd name="T23" fmla="*/ 155 h 170"/>
                <a:gd name="T24" fmla="*/ 220 w 407"/>
                <a:gd name="T25" fmla="*/ 166 h 170"/>
                <a:gd name="T26" fmla="*/ 232 w 407"/>
                <a:gd name="T27" fmla="*/ 159 h 170"/>
                <a:gd name="T28" fmla="*/ 243 w 407"/>
                <a:gd name="T29" fmla="*/ 152 h 170"/>
                <a:gd name="T30" fmla="*/ 253 w 407"/>
                <a:gd name="T31" fmla="*/ 144 h 170"/>
                <a:gd name="T32" fmla="*/ 269 w 407"/>
                <a:gd name="T33" fmla="*/ 150 h 170"/>
                <a:gd name="T34" fmla="*/ 278 w 407"/>
                <a:gd name="T35" fmla="*/ 142 h 170"/>
                <a:gd name="T36" fmla="*/ 306 w 407"/>
                <a:gd name="T37" fmla="*/ 144 h 170"/>
                <a:gd name="T38" fmla="*/ 336 w 407"/>
                <a:gd name="T39" fmla="*/ 147 h 170"/>
                <a:gd name="T40" fmla="*/ 337 w 407"/>
                <a:gd name="T41" fmla="*/ 131 h 170"/>
                <a:gd name="T42" fmla="*/ 352 w 407"/>
                <a:gd name="T43" fmla="*/ 116 h 170"/>
                <a:gd name="T44" fmla="*/ 368 w 407"/>
                <a:gd name="T45" fmla="*/ 96 h 170"/>
                <a:gd name="T46" fmla="*/ 390 w 407"/>
                <a:gd name="T47" fmla="*/ 92 h 170"/>
                <a:gd name="T48" fmla="*/ 400 w 407"/>
                <a:gd name="T49" fmla="*/ 75 h 170"/>
                <a:gd name="T50" fmla="*/ 402 w 407"/>
                <a:gd name="T51" fmla="*/ 66 h 170"/>
                <a:gd name="T52" fmla="*/ 385 w 407"/>
                <a:gd name="T53" fmla="*/ 68 h 170"/>
                <a:gd name="T54" fmla="*/ 377 w 407"/>
                <a:gd name="T55" fmla="*/ 61 h 170"/>
                <a:gd name="T56" fmla="*/ 353 w 407"/>
                <a:gd name="T57" fmla="*/ 54 h 170"/>
                <a:gd name="T58" fmla="*/ 336 w 407"/>
                <a:gd name="T59" fmla="*/ 53 h 170"/>
                <a:gd name="T60" fmla="*/ 320 w 407"/>
                <a:gd name="T61" fmla="*/ 34 h 170"/>
                <a:gd name="T62" fmla="*/ 304 w 407"/>
                <a:gd name="T63" fmla="*/ 12 h 170"/>
                <a:gd name="T64" fmla="*/ 289 w 407"/>
                <a:gd name="T65" fmla="*/ 18 h 170"/>
                <a:gd name="T66" fmla="*/ 268 w 407"/>
                <a:gd name="T67" fmla="*/ 24 h 170"/>
                <a:gd name="T68" fmla="*/ 270 w 407"/>
                <a:gd name="T69" fmla="*/ 16 h 170"/>
                <a:gd name="T70" fmla="*/ 258 w 407"/>
                <a:gd name="T71" fmla="*/ 16 h 170"/>
                <a:gd name="T72" fmla="*/ 249 w 407"/>
                <a:gd name="T73" fmla="*/ 15 h 170"/>
                <a:gd name="T74" fmla="*/ 245 w 407"/>
                <a:gd name="T75" fmla="*/ 10 h 170"/>
                <a:gd name="T76" fmla="*/ 233 w 407"/>
                <a:gd name="T77" fmla="*/ 4 h 170"/>
                <a:gd name="T78" fmla="*/ 217 w 407"/>
                <a:gd name="T79" fmla="*/ 5 h 170"/>
                <a:gd name="T80" fmla="*/ 196 w 407"/>
                <a:gd name="T81" fmla="*/ 11 h 170"/>
                <a:gd name="T82" fmla="*/ 187 w 407"/>
                <a:gd name="T83" fmla="*/ 14 h 170"/>
                <a:gd name="T84" fmla="*/ 158 w 407"/>
                <a:gd name="T85" fmla="*/ 19 h 170"/>
                <a:gd name="T86" fmla="*/ 143 w 407"/>
                <a:gd name="T87" fmla="*/ 22 h 170"/>
                <a:gd name="T88" fmla="*/ 149 w 407"/>
                <a:gd name="T89" fmla="*/ 26 h 170"/>
                <a:gd name="T90" fmla="*/ 143 w 407"/>
                <a:gd name="T91" fmla="*/ 32 h 170"/>
                <a:gd name="T92" fmla="*/ 139 w 407"/>
                <a:gd name="T93" fmla="*/ 39 h 170"/>
                <a:gd name="T94" fmla="*/ 144 w 407"/>
                <a:gd name="T95" fmla="*/ 46 h 170"/>
                <a:gd name="T96" fmla="*/ 134 w 407"/>
                <a:gd name="T97" fmla="*/ 53 h 170"/>
                <a:gd name="T98" fmla="*/ 121 w 407"/>
                <a:gd name="T99" fmla="*/ 54 h 170"/>
                <a:gd name="T100" fmla="*/ 109 w 407"/>
                <a:gd name="T101" fmla="*/ 53 h 170"/>
                <a:gd name="T102" fmla="*/ 98 w 407"/>
                <a:gd name="T103" fmla="*/ 52 h 170"/>
                <a:gd name="T104" fmla="*/ 85 w 407"/>
                <a:gd name="T105" fmla="*/ 53 h 170"/>
                <a:gd name="T106" fmla="*/ 80 w 407"/>
                <a:gd name="T107" fmla="*/ 53 h 170"/>
                <a:gd name="T108" fmla="*/ 63 w 407"/>
                <a:gd name="T109" fmla="*/ 47 h 170"/>
                <a:gd name="T110" fmla="*/ 51 w 407"/>
                <a:gd name="T111" fmla="*/ 45 h 170"/>
                <a:gd name="T112" fmla="*/ 39 w 407"/>
                <a:gd name="T113" fmla="*/ 48 h 170"/>
                <a:gd name="T114" fmla="*/ 22 w 407"/>
                <a:gd name="T115" fmla="*/ 60 h 170"/>
                <a:gd name="T116" fmla="*/ 13 w 407"/>
                <a:gd name="T117" fmla="*/ 60 h 170"/>
                <a:gd name="T118" fmla="*/ 5 w 407"/>
                <a:gd name="T119" fmla="*/ 72 h 170"/>
                <a:gd name="T120" fmla="*/ 9 w 407"/>
                <a:gd name="T121" fmla="*/ 90 h 170"/>
                <a:gd name="T122" fmla="*/ 20 w 407"/>
                <a:gd name="T123" fmla="*/ 10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7" h="170">
                  <a:moveTo>
                    <a:pt x="27" y="104"/>
                  </a:moveTo>
                  <a:cubicBezTo>
                    <a:pt x="28" y="105"/>
                    <a:pt x="28" y="104"/>
                    <a:pt x="29" y="105"/>
                  </a:cubicBezTo>
                  <a:cubicBezTo>
                    <a:pt x="28" y="104"/>
                    <a:pt x="27" y="103"/>
                    <a:pt x="27" y="103"/>
                  </a:cubicBezTo>
                  <a:cubicBezTo>
                    <a:pt x="27" y="103"/>
                    <a:pt x="28" y="103"/>
                    <a:pt x="29" y="103"/>
                  </a:cubicBezTo>
                  <a:cubicBezTo>
                    <a:pt x="29" y="103"/>
                    <a:pt x="28" y="102"/>
                    <a:pt x="28" y="101"/>
                  </a:cubicBezTo>
                  <a:cubicBezTo>
                    <a:pt x="28" y="102"/>
                    <a:pt x="30" y="103"/>
                    <a:pt x="31" y="103"/>
                  </a:cubicBezTo>
                  <a:cubicBezTo>
                    <a:pt x="31" y="103"/>
                    <a:pt x="31" y="102"/>
                    <a:pt x="31" y="101"/>
                  </a:cubicBezTo>
                  <a:cubicBezTo>
                    <a:pt x="31" y="102"/>
                    <a:pt x="31" y="103"/>
                    <a:pt x="31" y="103"/>
                  </a:cubicBezTo>
                  <a:cubicBezTo>
                    <a:pt x="32" y="103"/>
                    <a:pt x="32" y="102"/>
                    <a:pt x="32" y="102"/>
                  </a:cubicBezTo>
                  <a:cubicBezTo>
                    <a:pt x="32" y="102"/>
                    <a:pt x="32" y="103"/>
                    <a:pt x="32" y="103"/>
                  </a:cubicBezTo>
                  <a:cubicBezTo>
                    <a:pt x="33" y="103"/>
                    <a:pt x="36" y="101"/>
                    <a:pt x="36" y="101"/>
                  </a:cubicBezTo>
                  <a:cubicBezTo>
                    <a:pt x="37" y="101"/>
                    <a:pt x="38" y="99"/>
                    <a:pt x="39" y="98"/>
                  </a:cubicBezTo>
                  <a:cubicBezTo>
                    <a:pt x="39" y="98"/>
                    <a:pt x="40" y="99"/>
                    <a:pt x="40" y="99"/>
                  </a:cubicBezTo>
                  <a:cubicBezTo>
                    <a:pt x="40" y="99"/>
                    <a:pt x="41" y="98"/>
                    <a:pt x="41" y="98"/>
                  </a:cubicBezTo>
                  <a:cubicBezTo>
                    <a:pt x="41" y="98"/>
                    <a:pt x="42" y="98"/>
                    <a:pt x="43" y="98"/>
                  </a:cubicBezTo>
                  <a:cubicBezTo>
                    <a:pt x="43" y="98"/>
                    <a:pt x="43" y="97"/>
                    <a:pt x="43" y="97"/>
                  </a:cubicBezTo>
                  <a:cubicBezTo>
                    <a:pt x="45" y="97"/>
                    <a:pt x="49" y="95"/>
                    <a:pt x="51" y="98"/>
                  </a:cubicBezTo>
                  <a:cubicBezTo>
                    <a:pt x="51" y="97"/>
                    <a:pt x="51" y="96"/>
                    <a:pt x="52" y="97"/>
                  </a:cubicBezTo>
                  <a:cubicBezTo>
                    <a:pt x="52" y="97"/>
                    <a:pt x="52" y="98"/>
                    <a:pt x="52" y="98"/>
                  </a:cubicBezTo>
                  <a:cubicBezTo>
                    <a:pt x="53" y="98"/>
                    <a:pt x="53" y="99"/>
                    <a:pt x="53" y="99"/>
                  </a:cubicBezTo>
                  <a:cubicBezTo>
                    <a:pt x="54" y="99"/>
                    <a:pt x="54" y="99"/>
                    <a:pt x="54" y="98"/>
                  </a:cubicBezTo>
                  <a:cubicBezTo>
                    <a:pt x="55" y="99"/>
                    <a:pt x="57" y="100"/>
                    <a:pt x="58" y="99"/>
                  </a:cubicBezTo>
                  <a:cubicBezTo>
                    <a:pt x="59" y="97"/>
                    <a:pt x="62" y="98"/>
                    <a:pt x="63" y="98"/>
                  </a:cubicBezTo>
                  <a:cubicBezTo>
                    <a:pt x="65" y="98"/>
                    <a:pt x="65" y="100"/>
                    <a:pt x="66" y="100"/>
                  </a:cubicBezTo>
                  <a:cubicBezTo>
                    <a:pt x="69" y="101"/>
                    <a:pt x="65" y="103"/>
                    <a:pt x="64" y="103"/>
                  </a:cubicBezTo>
                  <a:cubicBezTo>
                    <a:pt x="66" y="103"/>
                    <a:pt x="66" y="105"/>
                    <a:pt x="66" y="107"/>
                  </a:cubicBezTo>
                  <a:cubicBezTo>
                    <a:pt x="66" y="109"/>
                    <a:pt x="65" y="109"/>
                    <a:pt x="64" y="110"/>
                  </a:cubicBezTo>
                  <a:cubicBezTo>
                    <a:pt x="64" y="111"/>
                    <a:pt x="61" y="113"/>
                    <a:pt x="62" y="113"/>
                  </a:cubicBezTo>
                  <a:cubicBezTo>
                    <a:pt x="64" y="114"/>
                    <a:pt x="65" y="115"/>
                    <a:pt x="67" y="116"/>
                  </a:cubicBezTo>
                  <a:cubicBezTo>
                    <a:pt x="63" y="117"/>
                    <a:pt x="59" y="115"/>
                    <a:pt x="55" y="115"/>
                  </a:cubicBezTo>
                  <a:cubicBezTo>
                    <a:pt x="54" y="115"/>
                    <a:pt x="52" y="115"/>
                    <a:pt x="52" y="115"/>
                  </a:cubicBezTo>
                  <a:cubicBezTo>
                    <a:pt x="51" y="116"/>
                    <a:pt x="51" y="117"/>
                    <a:pt x="50" y="117"/>
                  </a:cubicBezTo>
                  <a:cubicBezTo>
                    <a:pt x="48" y="116"/>
                    <a:pt x="47" y="118"/>
                    <a:pt x="47" y="120"/>
                  </a:cubicBezTo>
                  <a:cubicBezTo>
                    <a:pt x="46" y="119"/>
                    <a:pt x="45" y="119"/>
                    <a:pt x="43" y="120"/>
                  </a:cubicBezTo>
                  <a:cubicBezTo>
                    <a:pt x="44" y="120"/>
                    <a:pt x="44" y="121"/>
                    <a:pt x="45" y="121"/>
                  </a:cubicBezTo>
                  <a:cubicBezTo>
                    <a:pt x="45" y="121"/>
                    <a:pt x="44" y="121"/>
                    <a:pt x="44" y="122"/>
                  </a:cubicBezTo>
                  <a:cubicBezTo>
                    <a:pt x="45" y="123"/>
                    <a:pt x="46" y="124"/>
                    <a:pt x="47" y="124"/>
                  </a:cubicBezTo>
                  <a:cubicBezTo>
                    <a:pt x="48" y="125"/>
                    <a:pt x="48" y="124"/>
                    <a:pt x="49" y="124"/>
                  </a:cubicBezTo>
                  <a:cubicBezTo>
                    <a:pt x="49" y="125"/>
                    <a:pt x="50" y="125"/>
                    <a:pt x="51" y="126"/>
                  </a:cubicBezTo>
                  <a:cubicBezTo>
                    <a:pt x="49" y="126"/>
                    <a:pt x="46" y="126"/>
                    <a:pt x="45" y="126"/>
                  </a:cubicBezTo>
                  <a:cubicBezTo>
                    <a:pt x="44" y="126"/>
                    <a:pt x="44" y="124"/>
                    <a:pt x="43" y="124"/>
                  </a:cubicBezTo>
                  <a:cubicBezTo>
                    <a:pt x="42" y="124"/>
                    <a:pt x="40" y="124"/>
                    <a:pt x="38" y="124"/>
                  </a:cubicBezTo>
                  <a:cubicBezTo>
                    <a:pt x="38" y="124"/>
                    <a:pt x="37" y="125"/>
                    <a:pt x="37" y="126"/>
                  </a:cubicBezTo>
                  <a:cubicBezTo>
                    <a:pt x="36" y="127"/>
                    <a:pt x="38" y="127"/>
                    <a:pt x="39" y="128"/>
                  </a:cubicBezTo>
                  <a:cubicBezTo>
                    <a:pt x="40" y="128"/>
                    <a:pt x="41" y="128"/>
                    <a:pt x="41" y="128"/>
                  </a:cubicBezTo>
                  <a:cubicBezTo>
                    <a:pt x="42" y="129"/>
                    <a:pt x="43" y="130"/>
                    <a:pt x="44" y="131"/>
                  </a:cubicBezTo>
                  <a:cubicBezTo>
                    <a:pt x="43" y="131"/>
                    <a:pt x="43" y="131"/>
                    <a:pt x="42" y="131"/>
                  </a:cubicBezTo>
                  <a:cubicBezTo>
                    <a:pt x="44" y="132"/>
                    <a:pt x="47" y="134"/>
                    <a:pt x="46" y="136"/>
                  </a:cubicBezTo>
                  <a:cubicBezTo>
                    <a:pt x="46" y="136"/>
                    <a:pt x="47" y="136"/>
                    <a:pt x="47" y="136"/>
                  </a:cubicBezTo>
                  <a:cubicBezTo>
                    <a:pt x="47" y="138"/>
                    <a:pt x="47" y="140"/>
                    <a:pt x="47" y="141"/>
                  </a:cubicBezTo>
                  <a:cubicBezTo>
                    <a:pt x="49" y="141"/>
                    <a:pt x="50" y="141"/>
                    <a:pt x="52" y="141"/>
                  </a:cubicBezTo>
                  <a:cubicBezTo>
                    <a:pt x="51" y="143"/>
                    <a:pt x="53" y="144"/>
                    <a:pt x="54" y="145"/>
                  </a:cubicBezTo>
                  <a:cubicBezTo>
                    <a:pt x="55" y="146"/>
                    <a:pt x="56" y="143"/>
                    <a:pt x="57" y="144"/>
                  </a:cubicBezTo>
                  <a:cubicBezTo>
                    <a:pt x="59" y="146"/>
                    <a:pt x="63" y="144"/>
                    <a:pt x="63" y="148"/>
                  </a:cubicBezTo>
                  <a:cubicBezTo>
                    <a:pt x="62" y="148"/>
                    <a:pt x="62" y="147"/>
                    <a:pt x="61" y="147"/>
                  </a:cubicBezTo>
                  <a:cubicBezTo>
                    <a:pt x="61" y="148"/>
                    <a:pt x="62" y="150"/>
                    <a:pt x="61" y="151"/>
                  </a:cubicBezTo>
                  <a:cubicBezTo>
                    <a:pt x="59" y="153"/>
                    <a:pt x="58" y="154"/>
                    <a:pt x="60" y="156"/>
                  </a:cubicBezTo>
                  <a:cubicBezTo>
                    <a:pt x="62" y="154"/>
                    <a:pt x="63" y="154"/>
                    <a:pt x="65" y="153"/>
                  </a:cubicBezTo>
                  <a:cubicBezTo>
                    <a:pt x="66" y="153"/>
                    <a:pt x="68" y="153"/>
                    <a:pt x="68" y="152"/>
                  </a:cubicBezTo>
                  <a:cubicBezTo>
                    <a:pt x="69" y="151"/>
                    <a:pt x="69" y="150"/>
                    <a:pt x="71" y="151"/>
                  </a:cubicBezTo>
                  <a:cubicBezTo>
                    <a:pt x="74" y="151"/>
                    <a:pt x="76" y="150"/>
                    <a:pt x="78" y="152"/>
                  </a:cubicBezTo>
                  <a:cubicBezTo>
                    <a:pt x="79" y="153"/>
                    <a:pt x="80" y="153"/>
                    <a:pt x="81" y="153"/>
                  </a:cubicBezTo>
                  <a:cubicBezTo>
                    <a:pt x="82" y="153"/>
                    <a:pt x="83" y="154"/>
                    <a:pt x="84" y="155"/>
                  </a:cubicBezTo>
                  <a:cubicBezTo>
                    <a:pt x="85" y="157"/>
                    <a:pt x="85" y="159"/>
                    <a:pt x="87" y="160"/>
                  </a:cubicBezTo>
                  <a:cubicBezTo>
                    <a:pt x="88" y="161"/>
                    <a:pt x="89" y="161"/>
                    <a:pt x="89" y="162"/>
                  </a:cubicBezTo>
                  <a:cubicBezTo>
                    <a:pt x="89" y="163"/>
                    <a:pt x="91" y="163"/>
                    <a:pt x="92" y="162"/>
                  </a:cubicBezTo>
                  <a:cubicBezTo>
                    <a:pt x="93" y="162"/>
                    <a:pt x="94" y="163"/>
                    <a:pt x="95" y="163"/>
                  </a:cubicBezTo>
                  <a:cubicBezTo>
                    <a:pt x="95" y="154"/>
                    <a:pt x="95" y="145"/>
                    <a:pt x="95" y="136"/>
                  </a:cubicBezTo>
                  <a:cubicBezTo>
                    <a:pt x="95" y="132"/>
                    <a:pt x="95" y="127"/>
                    <a:pt x="95" y="122"/>
                  </a:cubicBezTo>
                  <a:cubicBezTo>
                    <a:pt x="94" y="119"/>
                    <a:pt x="97" y="120"/>
                    <a:pt x="99" y="119"/>
                  </a:cubicBezTo>
                  <a:cubicBezTo>
                    <a:pt x="105" y="118"/>
                    <a:pt x="110" y="116"/>
                    <a:pt x="116" y="115"/>
                  </a:cubicBezTo>
                  <a:cubicBezTo>
                    <a:pt x="119" y="114"/>
                    <a:pt x="120" y="113"/>
                    <a:pt x="123" y="115"/>
                  </a:cubicBezTo>
                  <a:cubicBezTo>
                    <a:pt x="127" y="118"/>
                    <a:pt x="132" y="121"/>
                    <a:pt x="136" y="123"/>
                  </a:cubicBezTo>
                  <a:cubicBezTo>
                    <a:pt x="138" y="125"/>
                    <a:pt x="141" y="126"/>
                    <a:pt x="143" y="127"/>
                  </a:cubicBezTo>
                  <a:cubicBezTo>
                    <a:pt x="144" y="128"/>
                    <a:pt x="144" y="128"/>
                    <a:pt x="145" y="127"/>
                  </a:cubicBezTo>
                  <a:cubicBezTo>
                    <a:pt x="145" y="128"/>
                    <a:pt x="145" y="129"/>
                    <a:pt x="145" y="130"/>
                  </a:cubicBezTo>
                  <a:cubicBezTo>
                    <a:pt x="149" y="128"/>
                    <a:pt x="152" y="138"/>
                    <a:pt x="155" y="137"/>
                  </a:cubicBezTo>
                  <a:cubicBezTo>
                    <a:pt x="160" y="137"/>
                    <a:pt x="165" y="136"/>
                    <a:pt x="170" y="136"/>
                  </a:cubicBezTo>
                  <a:cubicBezTo>
                    <a:pt x="173" y="136"/>
                    <a:pt x="176" y="136"/>
                    <a:pt x="179" y="136"/>
                  </a:cubicBezTo>
                  <a:cubicBezTo>
                    <a:pt x="182" y="136"/>
                    <a:pt x="182" y="134"/>
                    <a:pt x="185" y="136"/>
                  </a:cubicBezTo>
                  <a:cubicBezTo>
                    <a:pt x="186" y="137"/>
                    <a:pt x="189" y="138"/>
                    <a:pt x="190" y="140"/>
                  </a:cubicBezTo>
                  <a:cubicBezTo>
                    <a:pt x="191" y="141"/>
                    <a:pt x="192" y="142"/>
                    <a:pt x="192" y="144"/>
                  </a:cubicBezTo>
                  <a:cubicBezTo>
                    <a:pt x="193" y="144"/>
                    <a:pt x="194" y="143"/>
                    <a:pt x="195" y="143"/>
                  </a:cubicBezTo>
                  <a:cubicBezTo>
                    <a:pt x="195" y="147"/>
                    <a:pt x="195" y="151"/>
                    <a:pt x="195" y="155"/>
                  </a:cubicBezTo>
                  <a:cubicBezTo>
                    <a:pt x="197" y="155"/>
                    <a:pt x="198" y="155"/>
                    <a:pt x="200" y="155"/>
                  </a:cubicBezTo>
                  <a:cubicBezTo>
                    <a:pt x="200" y="156"/>
                    <a:pt x="201" y="164"/>
                    <a:pt x="202" y="164"/>
                  </a:cubicBezTo>
                  <a:cubicBezTo>
                    <a:pt x="206" y="164"/>
                    <a:pt x="211" y="164"/>
                    <a:pt x="215" y="164"/>
                  </a:cubicBezTo>
                  <a:cubicBezTo>
                    <a:pt x="215" y="164"/>
                    <a:pt x="214" y="164"/>
                    <a:pt x="214" y="165"/>
                  </a:cubicBezTo>
                  <a:cubicBezTo>
                    <a:pt x="216" y="165"/>
                    <a:pt x="216" y="167"/>
                    <a:pt x="215" y="168"/>
                  </a:cubicBezTo>
                  <a:cubicBezTo>
                    <a:pt x="216" y="169"/>
                    <a:pt x="218" y="170"/>
                    <a:pt x="220" y="170"/>
                  </a:cubicBezTo>
                  <a:cubicBezTo>
                    <a:pt x="220" y="169"/>
                    <a:pt x="220" y="168"/>
                    <a:pt x="220" y="166"/>
                  </a:cubicBezTo>
                  <a:cubicBezTo>
                    <a:pt x="221" y="166"/>
                    <a:pt x="221" y="166"/>
                    <a:pt x="221" y="166"/>
                  </a:cubicBezTo>
                  <a:cubicBezTo>
                    <a:pt x="221" y="164"/>
                    <a:pt x="223" y="164"/>
                    <a:pt x="225" y="164"/>
                  </a:cubicBezTo>
                  <a:cubicBezTo>
                    <a:pt x="225" y="164"/>
                    <a:pt x="225" y="162"/>
                    <a:pt x="225" y="161"/>
                  </a:cubicBezTo>
                  <a:cubicBezTo>
                    <a:pt x="225" y="161"/>
                    <a:pt x="227" y="162"/>
                    <a:pt x="226" y="160"/>
                  </a:cubicBezTo>
                  <a:cubicBezTo>
                    <a:pt x="227" y="160"/>
                    <a:pt x="227" y="160"/>
                    <a:pt x="228" y="160"/>
                  </a:cubicBezTo>
                  <a:cubicBezTo>
                    <a:pt x="229" y="160"/>
                    <a:pt x="229" y="158"/>
                    <a:pt x="229" y="158"/>
                  </a:cubicBezTo>
                  <a:cubicBezTo>
                    <a:pt x="230" y="158"/>
                    <a:pt x="231" y="159"/>
                    <a:pt x="232" y="159"/>
                  </a:cubicBezTo>
                  <a:cubicBezTo>
                    <a:pt x="232" y="159"/>
                    <a:pt x="233" y="158"/>
                    <a:pt x="233" y="157"/>
                  </a:cubicBezTo>
                  <a:cubicBezTo>
                    <a:pt x="233" y="157"/>
                    <a:pt x="234" y="158"/>
                    <a:pt x="234" y="157"/>
                  </a:cubicBezTo>
                  <a:cubicBezTo>
                    <a:pt x="235" y="157"/>
                    <a:pt x="236" y="156"/>
                    <a:pt x="236" y="155"/>
                  </a:cubicBezTo>
                  <a:cubicBezTo>
                    <a:pt x="238" y="153"/>
                    <a:pt x="238" y="153"/>
                    <a:pt x="240" y="153"/>
                  </a:cubicBezTo>
                  <a:cubicBezTo>
                    <a:pt x="240" y="153"/>
                    <a:pt x="240" y="154"/>
                    <a:pt x="240" y="154"/>
                  </a:cubicBezTo>
                  <a:cubicBezTo>
                    <a:pt x="241" y="154"/>
                    <a:pt x="242" y="153"/>
                    <a:pt x="241" y="152"/>
                  </a:cubicBezTo>
                  <a:cubicBezTo>
                    <a:pt x="241" y="152"/>
                    <a:pt x="243" y="152"/>
                    <a:pt x="243" y="152"/>
                  </a:cubicBezTo>
                  <a:cubicBezTo>
                    <a:pt x="244" y="152"/>
                    <a:pt x="244" y="151"/>
                    <a:pt x="243" y="151"/>
                  </a:cubicBezTo>
                  <a:cubicBezTo>
                    <a:pt x="243" y="151"/>
                    <a:pt x="243" y="151"/>
                    <a:pt x="242" y="151"/>
                  </a:cubicBezTo>
                  <a:cubicBezTo>
                    <a:pt x="243" y="149"/>
                    <a:pt x="244" y="150"/>
                    <a:pt x="245" y="149"/>
                  </a:cubicBezTo>
                  <a:cubicBezTo>
                    <a:pt x="245" y="149"/>
                    <a:pt x="244" y="148"/>
                    <a:pt x="245" y="148"/>
                  </a:cubicBezTo>
                  <a:cubicBezTo>
                    <a:pt x="246" y="148"/>
                    <a:pt x="246" y="148"/>
                    <a:pt x="246" y="147"/>
                  </a:cubicBezTo>
                  <a:cubicBezTo>
                    <a:pt x="246" y="144"/>
                    <a:pt x="251" y="145"/>
                    <a:pt x="253" y="145"/>
                  </a:cubicBezTo>
                  <a:cubicBezTo>
                    <a:pt x="252" y="145"/>
                    <a:pt x="253" y="144"/>
                    <a:pt x="253" y="144"/>
                  </a:cubicBezTo>
                  <a:cubicBezTo>
                    <a:pt x="253" y="144"/>
                    <a:pt x="254" y="145"/>
                    <a:pt x="255" y="146"/>
                  </a:cubicBezTo>
                  <a:cubicBezTo>
                    <a:pt x="256" y="146"/>
                    <a:pt x="256" y="145"/>
                    <a:pt x="257" y="145"/>
                  </a:cubicBezTo>
                  <a:cubicBezTo>
                    <a:pt x="258" y="145"/>
                    <a:pt x="259" y="146"/>
                    <a:pt x="259" y="147"/>
                  </a:cubicBezTo>
                  <a:cubicBezTo>
                    <a:pt x="260" y="147"/>
                    <a:pt x="261" y="147"/>
                    <a:pt x="262" y="146"/>
                  </a:cubicBezTo>
                  <a:cubicBezTo>
                    <a:pt x="261" y="149"/>
                    <a:pt x="264" y="148"/>
                    <a:pt x="266" y="148"/>
                  </a:cubicBezTo>
                  <a:cubicBezTo>
                    <a:pt x="266" y="148"/>
                    <a:pt x="268" y="148"/>
                    <a:pt x="268" y="148"/>
                  </a:cubicBezTo>
                  <a:cubicBezTo>
                    <a:pt x="268" y="149"/>
                    <a:pt x="268" y="150"/>
                    <a:pt x="269" y="150"/>
                  </a:cubicBezTo>
                  <a:cubicBezTo>
                    <a:pt x="269" y="148"/>
                    <a:pt x="269" y="146"/>
                    <a:pt x="269" y="144"/>
                  </a:cubicBezTo>
                  <a:cubicBezTo>
                    <a:pt x="269" y="144"/>
                    <a:pt x="270" y="144"/>
                    <a:pt x="270" y="144"/>
                  </a:cubicBezTo>
                  <a:cubicBezTo>
                    <a:pt x="269" y="142"/>
                    <a:pt x="272" y="141"/>
                    <a:pt x="273" y="142"/>
                  </a:cubicBezTo>
                  <a:cubicBezTo>
                    <a:pt x="273" y="141"/>
                    <a:pt x="273" y="141"/>
                    <a:pt x="273" y="140"/>
                  </a:cubicBezTo>
                  <a:cubicBezTo>
                    <a:pt x="274" y="140"/>
                    <a:pt x="274" y="141"/>
                    <a:pt x="275" y="141"/>
                  </a:cubicBezTo>
                  <a:cubicBezTo>
                    <a:pt x="275" y="139"/>
                    <a:pt x="280" y="140"/>
                    <a:pt x="282" y="140"/>
                  </a:cubicBezTo>
                  <a:cubicBezTo>
                    <a:pt x="281" y="141"/>
                    <a:pt x="279" y="141"/>
                    <a:pt x="278" y="142"/>
                  </a:cubicBezTo>
                  <a:cubicBezTo>
                    <a:pt x="280" y="142"/>
                    <a:pt x="283" y="143"/>
                    <a:pt x="285" y="144"/>
                  </a:cubicBezTo>
                  <a:cubicBezTo>
                    <a:pt x="287" y="144"/>
                    <a:pt x="288" y="145"/>
                    <a:pt x="289" y="146"/>
                  </a:cubicBezTo>
                  <a:cubicBezTo>
                    <a:pt x="291" y="146"/>
                    <a:pt x="291" y="145"/>
                    <a:pt x="292" y="144"/>
                  </a:cubicBezTo>
                  <a:cubicBezTo>
                    <a:pt x="292" y="143"/>
                    <a:pt x="299" y="144"/>
                    <a:pt x="301" y="144"/>
                  </a:cubicBezTo>
                  <a:cubicBezTo>
                    <a:pt x="302" y="144"/>
                    <a:pt x="302" y="144"/>
                    <a:pt x="303" y="143"/>
                  </a:cubicBezTo>
                  <a:cubicBezTo>
                    <a:pt x="303" y="142"/>
                    <a:pt x="306" y="143"/>
                    <a:pt x="306" y="143"/>
                  </a:cubicBezTo>
                  <a:cubicBezTo>
                    <a:pt x="306" y="143"/>
                    <a:pt x="306" y="144"/>
                    <a:pt x="306" y="144"/>
                  </a:cubicBezTo>
                  <a:cubicBezTo>
                    <a:pt x="309" y="144"/>
                    <a:pt x="311" y="144"/>
                    <a:pt x="314" y="144"/>
                  </a:cubicBezTo>
                  <a:cubicBezTo>
                    <a:pt x="316" y="144"/>
                    <a:pt x="321" y="143"/>
                    <a:pt x="321" y="146"/>
                  </a:cubicBezTo>
                  <a:cubicBezTo>
                    <a:pt x="322" y="146"/>
                    <a:pt x="324" y="145"/>
                    <a:pt x="325" y="145"/>
                  </a:cubicBezTo>
                  <a:cubicBezTo>
                    <a:pt x="325" y="147"/>
                    <a:pt x="329" y="147"/>
                    <a:pt x="328" y="149"/>
                  </a:cubicBezTo>
                  <a:cubicBezTo>
                    <a:pt x="330" y="149"/>
                    <a:pt x="332" y="149"/>
                    <a:pt x="333" y="149"/>
                  </a:cubicBezTo>
                  <a:cubicBezTo>
                    <a:pt x="335" y="149"/>
                    <a:pt x="335" y="152"/>
                    <a:pt x="337" y="152"/>
                  </a:cubicBezTo>
                  <a:cubicBezTo>
                    <a:pt x="337" y="150"/>
                    <a:pt x="336" y="148"/>
                    <a:pt x="336" y="147"/>
                  </a:cubicBezTo>
                  <a:cubicBezTo>
                    <a:pt x="336" y="145"/>
                    <a:pt x="338" y="145"/>
                    <a:pt x="339" y="144"/>
                  </a:cubicBezTo>
                  <a:cubicBezTo>
                    <a:pt x="339" y="144"/>
                    <a:pt x="338" y="143"/>
                    <a:pt x="338" y="143"/>
                  </a:cubicBezTo>
                  <a:cubicBezTo>
                    <a:pt x="339" y="142"/>
                    <a:pt x="340" y="141"/>
                    <a:pt x="342" y="142"/>
                  </a:cubicBezTo>
                  <a:cubicBezTo>
                    <a:pt x="342" y="140"/>
                    <a:pt x="341" y="140"/>
                    <a:pt x="340" y="139"/>
                  </a:cubicBezTo>
                  <a:cubicBezTo>
                    <a:pt x="343" y="140"/>
                    <a:pt x="340" y="135"/>
                    <a:pt x="340" y="135"/>
                  </a:cubicBezTo>
                  <a:cubicBezTo>
                    <a:pt x="339" y="134"/>
                    <a:pt x="339" y="133"/>
                    <a:pt x="338" y="132"/>
                  </a:cubicBezTo>
                  <a:cubicBezTo>
                    <a:pt x="338" y="132"/>
                    <a:pt x="339" y="131"/>
                    <a:pt x="337" y="131"/>
                  </a:cubicBezTo>
                  <a:cubicBezTo>
                    <a:pt x="337" y="130"/>
                    <a:pt x="338" y="128"/>
                    <a:pt x="338" y="127"/>
                  </a:cubicBezTo>
                  <a:cubicBezTo>
                    <a:pt x="338" y="127"/>
                    <a:pt x="337" y="127"/>
                    <a:pt x="337" y="127"/>
                  </a:cubicBezTo>
                  <a:cubicBezTo>
                    <a:pt x="338" y="125"/>
                    <a:pt x="338" y="124"/>
                    <a:pt x="339" y="123"/>
                  </a:cubicBezTo>
                  <a:cubicBezTo>
                    <a:pt x="337" y="124"/>
                    <a:pt x="338" y="121"/>
                    <a:pt x="336" y="122"/>
                  </a:cubicBezTo>
                  <a:cubicBezTo>
                    <a:pt x="334" y="123"/>
                    <a:pt x="333" y="124"/>
                    <a:pt x="332" y="122"/>
                  </a:cubicBezTo>
                  <a:cubicBezTo>
                    <a:pt x="335" y="120"/>
                    <a:pt x="339" y="118"/>
                    <a:pt x="342" y="119"/>
                  </a:cubicBezTo>
                  <a:cubicBezTo>
                    <a:pt x="345" y="119"/>
                    <a:pt x="348" y="117"/>
                    <a:pt x="352" y="116"/>
                  </a:cubicBezTo>
                  <a:cubicBezTo>
                    <a:pt x="351" y="119"/>
                    <a:pt x="356" y="117"/>
                    <a:pt x="357" y="118"/>
                  </a:cubicBezTo>
                  <a:cubicBezTo>
                    <a:pt x="361" y="121"/>
                    <a:pt x="360" y="115"/>
                    <a:pt x="360" y="115"/>
                  </a:cubicBezTo>
                  <a:cubicBezTo>
                    <a:pt x="356" y="115"/>
                    <a:pt x="357" y="113"/>
                    <a:pt x="358" y="110"/>
                  </a:cubicBezTo>
                  <a:cubicBezTo>
                    <a:pt x="359" y="108"/>
                    <a:pt x="360" y="106"/>
                    <a:pt x="361" y="104"/>
                  </a:cubicBezTo>
                  <a:cubicBezTo>
                    <a:pt x="361" y="101"/>
                    <a:pt x="363" y="100"/>
                    <a:pt x="363" y="98"/>
                  </a:cubicBezTo>
                  <a:cubicBezTo>
                    <a:pt x="363" y="96"/>
                    <a:pt x="363" y="95"/>
                    <a:pt x="365" y="95"/>
                  </a:cubicBezTo>
                  <a:cubicBezTo>
                    <a:pt x="366" y="95"/>
                    <a:pt x="367" y="96"/>
                    <a:pt x="368" y="96"/>
                  </a:cubicBezTo>
                  <a:cubicBezTo>
                    <a:pt x="373" y="98"/>
                    <a:pt x="377" y="98"/>
                    <a:pt x="382" y="98"/>
                  </a:cubicBezTo>
                  <a:cubicBezTo>
                    <a:pt x="382" y="98"/>
                    <a:pt x="381" y="99"/>
                    <a:pt x="381" y="99"/>
                  </a:cubicBezTo>
                  <a:cubicBezTo>
                    <a:pt x="383" y="99"/>
                    <a:pt x="383" y="99"/>
                    <a:pt x="385" y="97"/>
                  </a:cubicBezTo>
                  <a:cubicBezTo>
                    <a:pt x="386" y="96"/>
                    <a:pt x="388" y="97"/>
                    <a:pt x="389" y="97"/>
                  </a:cubicBezTo>
                  <a:cubicBezTo>
                    <a:pt x="389" y="96"/>
                    <a:pt x="389" y="96"/>
                    <a:pt x="389" y="95"/>
                  </a:cubicBezTo>
                  <a:cubicBezTo>
                    <a:pt x="389" y="95"/>
                    <a:pt x="390" y="95"/>
                    <a:pt x="390" y="96"/>
                  </a:cubicBezTo>
                  <a:cubicBezTo>
                    <a:pt x="391" y="94"/>
                    <a:pt x="391" y="93"/>
                    <a:pt x="390" y="92"/>
                  </a:cubicBezTo>
                  <a:cubicBezTo>
                    <a:pt x="390" y="91"/>
                    <a:pt x="389" y="89"/>
                    <a:pt x="389" y="89"/>
                  </a:cubicBezTo>
                  <a:cubicBezTo>
                    <a:pt x="389" y="87"/>
                    <a:pt x="388" y="86"/>
                    <a:pt x="389" y="85"/>
                  </a:cubicBezTo>
                  <a:cubicBezTo>
                    <a:pt x="390" y="84"/>
                    <a:pt x="390" y="81"/>
                    <a:pt x="391" y="81"/>
                  </a:cubicBezTo>
                  <a:cubicBezTo>
                    <a:pt x="392" y="80"/>
                    <a:pt x="395" y="81"/>
                    <a:pt x="396" y="81"/>
                  </a:cubicBezTo>
                  <a:cubicBezTo>
                    <a:pt x="397" y="81"/>
                    <a:pt x="398" y="80"/>
                    <a:pt x="399" y="79"/>
                  </a:cubicBezTo>
                  <a:cubicBezTo>
                    <a:pt x="400" y="79"/>
                    <a:pt x="402" y="80"/>
                    <a:pt x="402" y="78"/>
                  </a:cubicBezTo>
                  <a:cubicBezTo>
                    <a:pt x="402" y="77"/>
                    <a:pt x="402" y="75"/>
                    <a:pt x="400" y="75"/>
                  </a:cubicBezTo>
                  <a:cubicBezTo>
                    <a:pt x="403" y="73"/>
                    <a:pt x="403" y="73"/>
                    <a:pt x="407" y="73"/>
                  </a:cubicBezTo>
                  <a:cubicBezTo>
                    <a:pt x="407" y="72"/>
                    <a:pt x="407" y="72"/>
                    <a:pt x="406" y="72"/>
                  </a:cubicBezTo>
                  <a:cubicBezTo>
                    <a:pt x="406" y="71"/>
                    <a:pt x="404" y="72"/>
                    <a:pt x="403" y="71"/>
                  </a:cubicBezTo>
                  <a:cubicBezTo>
                    <a:pt x="402" y="70"/>
                    <a:pt x="402" y="69"/>
                    <a:pt x="402" y="67"/>
                  </a:cubicBezTo>
                  <a:cubicBezTo>
                    <a:pt x="401" y="68"/>
                    <a:pt x="401" y="68"/>
                    <a:pt x="400" y="69"/>
                  </a:cubicBezTo>
                  <a:cubicBezTo>
                    <a:pt x="400" y="68"/>
                    <a:pt x="400" y="67"/>
                    <a:pt x="400" y="66"/>
                  </a:cubicBezTo>
                  <a:cubicBezTo>
                    <a:pt x="401" y="66"/>
                    <a:pt x="401" y="66"/>
                    <a:pt x="402" y="66"/>
                  </a:cubicBezTo>
                  <a:cubicBezTo>
                    <a:pt x="401" y="66"/>
                    <a:pt x="400" y="65"/>
                    <a:pt x="399" y="65"/>
                  </a:cubicBezTo>
                  <a:cubicBezTo>
                    <a:pt x="399" y="66"/>
                    <a:pt x="399" y="67"/>
                    <a:pt x="398" y="67"/>
                  </a:cubicBezTo>
                  <a:cubicBezTo>
                    <a:pt x="398" y="68"/>
                    <a:pt x="397" y="67"/>
                    <a:pt x="397" y="67"/>
                  </a:cubicBezTo>
                  <a:cubicBezTo>
                    <a:pt x="397" y="68"/>
                    <a:pt x="397" y="69"/>
                    <a:pt x="396" y="69"/>
                  </a:cubicBezTo>
                  <a:cubicBezTo>
                    <a:pt x="395" y="70"/>
                    <a:pt x="394" y="69"/>
                    <a:pt x="393" y="68"/>
                  </a:cubicBezTo>
                  <a:cubicBezTo>
                    <a:pt x="393" y="67"/>
                    <a:pt x="392" y="68"/>
                    <a:pt x="392" y="69"/>
                  </a:cubicBezTo>
                  <a:cubicBezTo>
                    <a:pt x="391" y="67"/>
                    <a:pt x="387" y="68"/>
                    <a:pt x="385" y="68"/>
                  </a:cubicBezTo>
                  <a:cubicBezTo>
                    <a:pt x="386" y="66"/>
                    <a:pt x="384" y="65"/>
                    <a:pt x="383" y="64"/>
                  </a:cubicBezTo>
                  <a:cubicBezTo>
                    <a:pt x="383" y="64"/>
                    <a:pt x="384" y="64"/>
                    <a:pt x="384" y="64"/>
                  </a:cubicBezTo>
                  <a:cubicBezTo>
                    <a:pt x="384" y="63"/>
                    <a:pt x="384" y="63"/>
                    <a:pt x="384" y="62"/>
                  </a:cubicBezTo>
                  <a:cubicBezTo>
                    <a:pt x="384" y="62"/>
                    <a:pt x="383" y="62"/>
                    <a:pt x="382" y="62"/>
                  </a:cubicBezTo>
                  <a:cubicBezTo>
                    <a:pt x="382" y="62"/>
                    <a:pt x="382" y="61"/>
                    <a:pt x="382" y="61"/>
                  </a:cubicBezTo>
                  <a:cubicBezTo>
                    <a:pt x="380" y="61"/>
                    <a:pt x="378" y="62"/>
                    <a:pt x="378" y="60"/>
                  </a:cubicBezTo>
                  <a:cubicBezTo>
                    <a:pt x="378" y="60"/>
                    <a:pt x="377" y="61"/>
                    <a:pt x="377" y="61"/>
                  </a:cubicBezTo>
                  <a:cubicBezTo>
                    <a:pt x="375" y="60"/>
                    <a:pt x="377" y="57"/>
                    <a:pt x="375" y="57"/>
                  </a:cubicBezTo>
                  <a:cubicBezTo>
                    <a:pt x="376" y="53"/>
                    <a:pt x="367" y="52"/>
                    <a:pt x="364" y="52"/>
                  </a:cubicBezTo>
                  <a:cubicBezTo>
                    <a:pt x="365" y="52"/>
                    <a:pt x="364" y="53"/>
                    <a:pt x="365" y="53"/>
                  </a:cubicBezTo>
                  <a:cubicBezTo>
                    <a:pt x="363" y="53"/>
                    <a:pt x="362" y="53"/>
                    <a:pt x="361" y="53"/>
                  </a:cubicBezTo>
                  <a:cubicBezTo>
                    <a:pt x="361" y="54"/>
                    <a:pt x="361" y="54"/>
                    <a:pt x="361" y="54"/>
                  </a:cubicBezTo>
                  <a:cubicBezTo>
                    <a:pt x="359" y="54"/>
                    <a:pt x="356" y="54"/>
                    <a:pt x="356" y="56"/>
                  </a:cubicBezTo>
                  <a:cubicBezTo>
                    <a:pt x="355" y="55"/>
                    <a:pt x="354" y="54"/>
                    <a:pt x="353" y="54"/>
                  </a:cubicBezTo>
                  <a:cubicBezTo>
                    <a:pt x="352" y="54"/>
                    <a:pt x="349" y="55"/>
                    <a:pt x="349" y="54"/>
                  </a:cubicBezTo>
                  <a:cubicBezTo>
                    <a:pt x="348" y="54"/>
                    <a:pt x="349" y="52"/>
                    <a:pt x="348" y="52"/>
                  </a:cubicBezTo>
                  <a:cubicBezTo>
                    <a:pt x="347" y="52"/>
                    <a:pt x="346" y="53"/>
                    <a:pt x="345" y="53"/>
                  </a:cubicBezTo>
                  <a:cubicBezTo>
                    <a:pt x="345" y="52"/>
                    <a:pt x="345" y="51"/>
                    <a:pt x="345" y="49"/>
                  </a:cubicBezTo>
                  <a:cubicBezTo>
                    <a:pt x="343" y="49"/>
                    <a:pt x="342" y="49"/>
                    <a:pt x="341" y="48"/>
                  </a:cubicBezTo>
                  <a:cubicBezTo>
                    <a:pt x="341" y="50"/>
                    <a:pt x="339" y="48"/>
                    <a:pt x="338" y="50"/>
                  </a:cubicBezTo>
                  <a:cubicBezTo>
                    <a:pt x="338" y="53"/>
                    <a:pt x="339" y="53"/>
                    <a:pt x="336" y="53"/>
                  </a:cubicBezTo>
                  <a:cubicBezTo>
                    <a:pt x="336" y="53"/>
                    <a:pt x="336" y="54"/>
                    <a:pt x="336" y="55"/>
                  </a:cubicBezTo>
                  <a:cubicBezTo>
                    <a:pt x="335" y="54"/>
                    <a:pt x="335" y="53"/>
                    <a:pt x="334" y="53"/>
                  </a:cubicBezTo>
                  <a:cubicBezTo>
                    <a:pt x="335" y="54"/>
                    <a:pt x="334" y="55"/>
                    <a:pt x="333" y="54"/>
                  </a:cubicBezTo>
                  <a:cubicBezTo>
                    <a:pt x="333" y="54"/>
                    <a:pt x="332" y="52"/>
                    <a:pt x="332" y="52"/>
                  </a:cubicBezTo>
                  <a:cubicBezTo>
                    <a:pt x="330" y="49"/>
                    <a:pt x="329" y="47"/>
                    <a:pt x="328" y="45"/>
                  </a:cubicBezTo>
                  <a:cubicBezTo>
                    <a:pt x="327" y="43"/>
                    <a:pt x="325" y="41"/>
                    <a:pt x="323" y="39"/>
                  </a:cubicBezTo>
                  <a:cubicBezTo>
                    <a:pt x="322" y="38"/>
                    <a:pt x="321" y="35"/>
                    <a:pt x="320" y="34"/>
                  </a:cubicBezTo>
                  <a:cubicBezTo>
                    <a:pt x="319" y="32"/>
                    <a:pt x="316" y="29"/>
                    <a:pt x="315" y="28"/>
                  </a:cubicBezTo>
                  <a:cubicBezTo>
                    <a:pt x="313" y="28"/>
                    <a:pt x="311" y="25"/>
                    <a:pt x="310" y="23"/>
                  </a:cubicBezTo>
                  <a:cubicBezTo>
                    <a:pt x="308" y="22"/>
                    <a:pt x="305" y="21"/>
                    <a:pt x="303" y="20"/>
                  </a:cubicBezTo>
                  <a:cubicBezTo>
                    <a:pt x="301" y="19"/>
                    <a:pt x="299" y="18"/>
                    <a:pt x="298" y="16"/>
                  </a:cubicBezTo>
                  <a:cubicBezTo>
                    <a:pt x="300" y="16"/>
                    <a:pt x="302" y="17"/>
                    <a:pt x="303" y="14"/>
                  </a:cubicBezTo>
                  <a:cubicBezTo>
                    <a:pt x="302" y="14"/>
                    <a:pt x="302" y="13"/>
                    <a:pt x="301" y="14"/>
                  </a:cubicBezTo>
                  <a:cubicBezTo>
                    <a:pt x="302" y="13"/>
                    <a:pt x="303" y="13"/>
                    <a:pt x="304" y="12"/>
                  </a:cubicBezTo>
                  <a:cubicBezTo>
                    <a:pt x="303" y="12"/>
                    <a:pt x="302" y="12"/>
                    <a:pt x="301" y="12"/>
                  </a:cubicBezTo>
                  <a:cubicBezTo>
                    <a:pt x="301" y="12"/>
                    <a:pt x="301" y="13"/>
                    <a:pt x="300" y="14"/>
                  </a:cubicBezTo>
                  <a:cubicBezTo>
                    <a:pt x="298" y="14"/>
                    <a:pt x="297" y="13"/>
                    <a:pt x="295" y="15"/>
                  </a:cubicBezTo>
                  <a:cubicBezTo>
                    <a:pt x="296" y="15"/>
                    <a:pt x="296" y="15"/>
                    <a:pt x="297" y="15"/>
                  </a:cubicBezTo>
                  <a:cubicBezTo>
                    <a:pt x="295" y="15"/>
                    <a:pt x="293" y="16"/>
                    <a:pt x="292" y="16"/>
                  </a:cubicBezTo>
                  <a:cubicBezTo>
                    <a:pt x="290" y="16"/>
                    <a:pt x="288" y="15"/>
                    <a:pt x="287" y="17"/>
                  </a:cubicBezTo>
                  <a:cubicBezTo>
                    <a:pt x="288" y="17"/>
                    <a:pt x="288" y="17"/>
                    <a:pt x="289" y="18"/>
                  </a:cubicBezTo>
                  <a:cubicBezTo>
                    <a:pt x="286" y="18"/>
                    <a:pt x="282" y="19"/>
                    <a:pt x="282" y="22"/>
                  </a:cubicBezTo>
                  <a:cubicBezTo>
                    <a:pt x="281" y="22"/>
                    <a:pt x="279" y="22"/>
                    <a:pt x="278" y="21"/>
                  </a:cubicBezTo>
                  <a:cubicBezTo>
                    <a:pt x="279" y="22"/>
                    <a:pt x="282" y="23"/>
                    <a:pt x="282" y="24"/>
                  </a:cubicBezTo>
                  <a:cubicBezTo>
                    <a:pt x="280" y="24"/>
                    <a:pt x="274" y="24"/>
                    <a:pt x="274" y="21"/>
                  </a:cubicBezTo>
                  <a:cubicBezTo>
                    <a:pt x="272" y="23"/>
                    <a:pt x="273" y="23"/>
                    <a:pt x="271" y="21"/>
                  </a:cubicBezTo>
                  <a:cubicBezTo>
                    <a:pt x="271" y="22"/>
                    <a:pt x="271" y="22"/>
                    <a:pt x="271" y="23"/>
                  </a:cubicBezTo>
                  <a:cubicBezTo>
                    <a:pt x="270" y="23"/>
                    <a:pt x="269" y="24"/>
                    <a:pt x="268" y="24"/>
                  </a:cubicBezTo>
                  <a:cubicBezTo>
                    <a:pt x="268" y="24"/>
                    <a:pt x="266" y="22"/>
                    <a:pt x="266" y="22"/>
                  </a:cubicBezTo>
                  <a:cubicBezTo>
                    <a:pt x="267" y="22"/>
                    <a:pt x="268" y="21"/>
                    <a:pt x="268" y="20"/>
                  </a:cubicBezTo>
                  <a:cubicBezTo>
                    <a:pt x="268" y="20"/>
                    <a:pt x="268" y="20"/>
                    <a:pt x="269" y="20"/>
                  </a:cubicBezTo>
                  <a:cubicBezTo>
                    <a:pt x="269" y="20"/>
                    <a:pt x="269" y="19"/>
                    <a:pt x="269" y="19"/>
                  </a:cubicBezTo>
                  <a:cubicBezTo>
                    <a:pt x="270" y="19"/>
                    <a:pt x="270" y="19"/>
                    <a:pt x="271" y="19"/>
                  </a:cubicBezTo>
                  <a:cubicBezTo>
                    <a:pt x="271" y="18"/>
                    <a:pt x="271" y="17"/>
                    <a:pt x="271" y="16"/>
                  </a:cubicBezTo>
                  <a:cubicBezTo>
                    <a:pt x="271" y="16"/>
                    <a:pt x="270" y="16"/>
                    <a:pt x="270" y="16"/>
                  </a:cubicBezTo>
                  <a:cubicBezTo>
                    <a:pt x="270" y="18"/>
                    <a:pt x="269" y="17"/>
                    <a:pt x="268" y="17"/>
                  </a:cubicBezTo>
                  <a:cubicBezTo>
                    <a:pt x="267" y="18"/>
                    <a:pt x="268" y="18"/>
                    <a:pt x="267" y="18"/>
                  </a:cubicBezTo>
                  <a:cubicBezTo>
                    <a:pt x="266" y="18"/>
                    <a:pt x="265" y="18"/>
                    <a:pt x="264" y="18"/>
                  </a:cubicBezTo>
                  <a:cubicBezTo>
                    <a:pt x="264" y="18"/>
                    <a:pt x="264" y="16"/>
                    <a:pt x="264" y="16"/>
                  </a:cubicBezTo>
                  <a:cubicBezTo>
                    <a:pt x="264" y="16"/>
                    <a:pt x="262" y="16"/>
                    <a:pt x="261" y="16"/>
                  </a:cubicBezTo>
                  <a:cubicBezTo>
                    <a:pt x="259" y="16"/>
                    <a:pt x="260" y="18"/>
                    <a:pt x="258" y="19"/>
                  </a:cubicBezTo>
                  <a:cubicBezTo>
                    <a:pt x="258" y="18"/>
                    <a:pt x="258" y="17"/>
                    <a:pt x="258" y="16"/>
                  </a:cubicBezTo>
                  <a:cubicBezTo>
                    <a:pt x="258" y="16"/>
                    <a:pt x="259" y="16"/>
                    <a:pt x="259" y="16"/>
                  </a:cubicBezTo>
                  <a:cubicBezTo>
                    <a:pt x="258" y="15"/>
                    <a:pt x="256" y="13"/>
                    <a:pt x="255" y="13"/>
                  </a:cubicBezTo>
                  <a:cubicBezTo>
                    <a:pt x="254" y="15"/>
                    <a:pt x="257" y="14"/>
                    <a:pt x="256" y="16"/>
                  </a:cubicBezTo>
                  <a:cubicBezTo>
                    <a:pt x="255" y="17"/>
                    <a:pt x="254" y="16"/>
                    <a:pt x="254" y="15"/>
                  </a:cubicBezTo>
                  <a:cubicBezTo>
                    <a:pt x="253" y="14"/>
                    <a:pt x="252" y="15"/>
                    <a:pt x="251" y="15"/>
                  </a:cubicBezTo>
                  <a:cubicBezTo>
                    <a:pt x="251" y="15"/>
                    <a:pt x="251" y="16"/>
                    <a:pt x="251" y="16"/>
                  </a:cubicBezTo>
                  <a:cubicBezTo>
                    <a:pt x="250" y="16"/>
                    <a:pt x="249" y="17"/>
                    <a:pt x="249" y="15"/>
                  </a:cubicBezTo>
                  <a:cubicBezTo>
                    <a:pt x="249" y="15"/>
                    <a:pt x="248" y="15"/>
                    <a:pt x="247" y="15"/>
                  </a:cubicBezTo>
                  <a:cubicBezTo>
                    <a:pt x="246" y="15"/>
                    <a:pt x="247" y="17"/>
                    <a:pt x="245" y="16"/>
                  </a:cubicBezTo>
                  <a:cubicBezTo>
                    <a:pt x="245" y="16"/>
                    <a:pt x="244" y="14"/>
                    <a:pt x="244" y="13"/>
                  </a:cubicBezTo>
                  <a:cubicBezTo>
                    <a:pt x="244" y="13"/>
                    <a:pt x="245" y="14"/>
                    <a:pt x="246" y="14"/>
                  </a:cubicBezTo>
                  <a:cubicBezTo>
                    <a:pt x="246" y="13"/>
                    <a:pt x="246" y="12"/>
                    <a:pt x="246" y="11"/>
                  </a:cubicBezTo>
                  <a:cubicBezTo>
                    <a:pt x="247" y="11"/>
                    <a:pt x="247" y="11"/>
                    <a:pt x="247" y="10"/>
                  </a:cubicBezTo>
                  <a:cubicBezTo>
                    <a:pt x="246" y="10"/>
                    <a:pt x="245" y="10"/>
                    <a:pt x="245" y="10"/>
                  </a:cubicBezTo>
                  <a:cubicBezTo>
                    <a:pt x="245" y="9"/>
                    <a:pt x="244" y="8"/>
                    <a:pt x="243" y="7"/>
                  </a:cubicBezTo>
                  <a:cubicBezTo>
                    <a:pt x="244" y="7"/>
                    <a:pt x="245" y="7"/>
                    <a:pt x="245" y="7"/>
                  </a:cubicBezTo>
                  <a:cubicBezTo>
                    <a:pt x="245" y="7"/>
                    <a:pt x="244" y="7"/>
                    <a:pt x="243" y="6"/>
                  </a:cubicBezTo>
                  <a:cubicBezTo>
                    <a:pt x="244" y="6"/>
                    <a:pt x="244" y="6"/>
                    <a:pt x="245" y="6"/>
                  </a:cubicBezTo>
                  <a:cubicBezTo>
                    <a:pt x="243" y="4"/>
                    <a:pt x="242" y="3"/>
                    <a:pt x="239" y="3"/>
                  </a:cubicBezTo>
                  <a:cubicBezTo>
                    <a:pt x="238" y="3"/>
                    <a:pt x="238" y="4"/>
                    <a:pt x="237" y="4"/>
                  </a:cubicBezTo>
                  <a:cubicBezTo>
                    <a:pt x="236" y="4"/>
                    <a:pt x="234" y="4"/>
                    <a:pt x="233" y="4"/>
                  </a:cubicBezTo>
                  <a:cubicBezTo>
                    <a:pt x="234" y="2"/>
                    <a:pt x="227" y="0"/>
                    <a:pt x="226" y="3"/>
                  </a:cubicBezTo>
                  <a:cubicBezTo>
                    <a:pt x="226" y="1"/>
                    <a:pt x="223" y="1"/>
                    <a:pt x="224" y="3"/>
                  </a:cubicBezTo>
                  <a:cubicBezTo>
                    <a:pt x="222" y="3"/>
                    <a:pt x="223" y="1"/>
                    <a:pt x="222" y="2"/>
                  </a:cubicBezTo>
                  <a:cubicBezTo>
                    <a:pt x="221" y="2"/>
                    <a:pt x="222" y="4"/>
                    <a:pt x="220" y="3"/>
                  </a:cubicBezTo>
                  <a:cubicBezTo>
                    <a:pt x="220" y="3"/>
                    <a:pt x="220" y="4"/>
                    <a:pt x="220" y="4"/>
                  </a:cubicBezTo>
                  <a:cubicBezTo>
                    <a:pt x="219" y="4"/>
                    <a:pt x="217" y="4"/>
                    <a:pt x="216" y="4"/>
                  </a:cubicBezTo>
                  <a:cubicBezTo>
                    <a:pt x="216" y="5"/>
                    <a:pt x="216" y="5"/>
                    <a:pt x="217" y="5"/>
                  </a:cubicBezTo>
                  <a:cubicBezTo>
                    <a:pt x="216" y="5"/>
                    <a:pt x="216" y="6"/>
                    <a:pt x="216" y="7"/>
                  </a:cubicBezTo>
                  <a:cubicBezTo>
                    <a:pt x="216" y="7"/>
                    <a:pt x="214" y="7"/>
                    <a:pt x="214" y="7"/>
                  </a:cubicBezTo>
                  <a:cubicBezTo>
                    <a:pt x="212" y="7"/>
                    <a:pt x="211" y="9"/>
                    <a:pt x="210" y="9"/>
                  </a:cubicBezTo>
                  <a:cubicBezTo>
                    <a:pt x="208" y="9"/>
                    <a:pt x="206" y="9"/>
                    <a:pt x="204" y="8"/>
                  </a:cubicBezTo>
                  <a:cubicBezTo>
                    <a:pt x="204" y="8"/>
                    <a:pt x="202" y="8"/>
                    <a:pt x="202" y="8"/>
                  </a:cubicBezTo>
                  <a:cubicBezTo>
                    <a:pt x="201" y="9"/>
                    <a:pt x="202" y="10"/>
                    <a:pt x="201" y="10"/>
                  </a:cubicBezTo>
                  <a:cubicBezTo>
                    <a:pt x="199" y="10"/>
                    <a:pt x="198" y="10"/>
                    <a:pt x="196" y="11"/>
                  </a:cubicBezTo>
                  <a:cubicBezTo>
                    <a:pt x="196" y="11"/>
                    <a:pt x="195" y="11"/>
                    <a:pt x="194" y="11"/>
                  </a:cubicBezTo>
                  <a:cubicBezTo>
                    <a:pt x="193" y="11"/>
                    <a:pt x="194" y="10"/>
                    <a:pt x="193" y="10"/>
                  </a:cubicBezTo>
                  <a:cubicBezTo>
                    <a:pt x="192" y="10"/>
                    <a:pt x="193" y="10"/>
                    <a:pt x="193" y="11"/>
                  </a:cubicBezTo>
                  <a:cubicBezTo>
                    <a:pt x="192" y="11"/>
                    <a:pt x="191" y="11"/>
                    <a:pt x="190" y="11"/>
                  </a:cubicBezTo>
                  <a:cubicBezTo>
                    <a:pt x="189" y="11"/>
                    <a:pt x="188" y="11"/>
                    <a:pt x="188" y="11"/>
                  </a:cubicBezTo>
                  <a:cubicBezTo>
                    <a:pt x="187" y="12"/>
                    <a:pt x="187" y="12"/>
                    <a:pt x="186" y="12"/>
                  </a:cubicBezTo>
                  <a:cubicBezTo>
                    <a:pt x="186" y="13"/>
                    <a:pt x="186" y="13"/>
                    <a:pt x="187" y="14"/>
                  </a:cubicBezTo>
                  <a:cubicBezTo>
                    <a:pt x="184" y="14"/>
                    <a:pt x="175" y="12"/>
                    <a:pt x="175" y="15"/>
                  </a:cubicBezTo>
                  <a:cubicBezTo>
                    <a:pt x="174" y="15"/>
                    <a:pt x="174" y="14"/>
                    <a:pt x="174" y="14"/>
                  </a:cubicBezTo>
                  <a:cubicBezTo>
                    <a:pt x="173" y="15"/>
                    <a:pt x="173" y="15"/>
                    <a:pt x="172" y="15"/>
                  </a:cubicBezTo>
                  <a:cubicBezTo>
                    <a:pt x="169" y="15"/>
                    <a:pt x="170" y="15"/>
                    <a:pt x="168" y="16"/>
                  </a:cubicBezTo>
                  <a:cubicBezTo>
                    <a:pt x="166" y="17"/>
                    <a:pt x="162" y="16"/>
                    <a:pt x="160" y="16"/>
                  </a:cubicBezTo>
                  <a:cubicBezTo>
                    <a:pt x="160" y="17"/>
                    <a:pt x="160" y="18"/>
                    <a:pt x="160" y="19"/>
                  </a:cubicBezTo>
                  <a:cubicBezTo>
                    <a:pt x="159" y="19"/>
                    <a:pt x="159" y="19"/>
                    <a:pt x="158" y="19"/>
                  </a:cubicBezTo>
                  <a:cubicBezTo>
                    <a:pt x="158" y="19"/>
                    <a:pt x="158" y="18"/>
                    <a:pt x="158" y="17"/>
                  </a:cubicBezTo>
                  <a:cubicBezTo>
                    <a:pt x="157" y="17"/>
                    <a:pt x="155" y="17"/>
                    <a:pt x="155" y="17"/>
                  </a:cubicBezTo>
                  <a:cubicBezTo>
                    <a:pt x="154" y="18"/>
                    <a:pt x="155" y="19"/>
                    <a:pt x="154" y="19"/>
                  </a:cubicBezTo>
                  <a:cubicBezTo>
                    <a:pt x="153" y="19"/>
                    <a:pt x="153" y="18"/>
                    <a:pt x="152" y="18"/>
                  </a:cubicBezTo>
                  <a:cubicBezTo>
                    <a:pt x="151" y="16"/>
                    <a:pt x="147" y="18"/>
                    <a:pt x="145" y="19"/>
                  </a:cubicBezTo>
                  <a:cubicBezTo>
                    <a:pt x="146" y="19"/>
                    <a:pt x="146" y="20"/>
                    <a:pt x="146" y="21"/>
                  </a:cubicBezTo>
                  <a:cubicBezTo>
                    <a:pt x="145" y="21"/>
                    <a:pt x="144" y="22"/>
                    <a:pt x="143" y="22"/>
                  </a:cubicBezTo>
                  <a:cubicBezTo>
                    <a:pt x="144" y="22"/>
                    <a:pt x="145" y="22"/>
                    <a:pt x="145" y="22"/>
                  </a:cubicBezTo>
                  <a:cubicBezTo>
                    <a:pt x="145" y="22"/>
                    <a:pt x="145" y="22"/>
                    <a:pt x="145" y="23"/>
                  </a:cubicBezTo>
                  <a:cubicBezTo>
                    <a:pt x="147" y="23"/>
                    <a:pt x="148" y="23"/>
                    <a:pt x="150" y="23"/>
                  </a:cubicBezTo>
                  <a:cubicBezTo>
                    <a:pt x="150" y="23"/>
                    <a:pt x="149" y="24"/>
                    <a:pt x="149" y="24"/>
                  </a:cubicBezTo>
                  <a:cubicBezTo>
                    <a:pt x="147" y="24"/>
                    <a:pt x="148" y="23"/>
                    <a:pt x="148" y="23"/>
                  </a:cubicBezTo>
                  <a:cubicBezTo>
                    <a:pt x="146" y="23"/>
                    <a:pt x="147" y="24"/>
                    <a:pt x="145" y="26"/>
                  </a:cubicBezTo>
                  <a:cubicBezTo>
                    <a:pt x="147" y="26"/>
                    <a:pt x="148" y="26"/>
                    <a:pt x="149" y="26"/>
                  </a:cubicBezTo>
                  <a:cubicBezTo>
                    <a:pt x="150" y="25"/>
                    <a:pt x="150" y="27"/>
                    <a:pt x="151" y="27"/>
                  </a:cubicBezTo>
                  <a:cubicBezTo>
                    <a:pt x="153" y="27"/>
                    <a:pt x="156" y="27"/>
                    <a:pt x="156" y="29"/>
                  </a:cubicBezTo>
                  <a:cubicBezTo>
                    <a:pt x="154" y="29"/>
                    <a:pt x="152" y="30"/>
                    <a:pt x="150" y="28"/>
                  </a:cubicBezTo>
                  <a:cubicBezTo>
                    <a:pt x="148" y="28"/>
                    <a:pt x="149" y="29"/>
                    <a:pt x="148" y="29"/>
                  </a:cubicBezTo>
                  <a:cubicBezTo>
                    <a:pt x="147" y="30"/>
                    <a:pt x="145" y="29"/>
                    <a:pt x="144" y="29"/>
                  </a:cubicBezTo>
                  <a:cubicBezTo>
                    <a:pt x="144" y="29"/>
                    <a:pt x="145" y="30"/>
                    <a:pt x="145" y="30"/>
                  </a:cubicBezTo>
                  <a:cubicBezTo>
                    <a:pt x="143" y="30"/>
                    <a:pt x="143" y="30"/>
                    <a:pt x="143" y="32"/>
                  </a:cubicBezTo>
                  <a:cubicBezTo>
                    <a:pt x="143" y="32"/>
                    <a:pt x="141" y="32"/>
                    <a:pt x="141" y="33"/>
                  </a:cubicBezTo>
                  <a:cubicBezTo>
                    <a:pt x="141" y="33"/>
                    <a:pt x="142" y="33"/>
                    <a:pt x="143" y="33"/>
                  </a:cubicBezTo>
                  <a:cubicBezTo>
                    <a:pt x="144" y="34"/>
                    <a:pt x="143" y="35"/>
                    <a:pt x="144" y="35"/>
                  </a:cubicBezTo>
                  <a:cubicBezTo>
                    <a:pt x="144" y="36"/>
                    <a:pt x="144" y="36"/>
                    <a:pt x="145" y="36"/>
                  </a:cubicBezTo>
                  <a:cubicBezTo>
                    <a:pt x="144" y="38"/>
                    <a:pt x="143" y="37"/>
                    <a:pt x="142" y="37"/>
                  </a:cubicBezTo>
                  <a:cubicBezTo>
                    <a:pt x="141" y="37"/>
                    <a:pt x="142" y="39"/>
                    <a:pt x="141" y="39"/>
                  </a:cubicBezTo>
                  <a:cubicBezTo>
                    <a:pt x="141" y="39"/>
                    <a:pt x="140" y="38"/>
                    <a:pt x="139" y="39"/>
                  </a:cubicBezTo>
                  <a:cubicBezTo>
                    <a:pt x="138" y="39"/>
                    <a:pt x="137" y="40"/>
                    <a:pt x="136" y="40"/>
                  </a:cubicBezTo>
                  <a:cubicBezTo>
                    <a:pt x="134" y="40"/>
                    <a:pt x="135" y="42"/>
                    <a:pt x="136" y="43"/>
                  </a:cubicBezTo>
                  <a:cubicBezTo>
                    <a:pt x="136" y="42"/>
                    <a:pt x="136" y="42"/>
                    <a:pt x="136" y="41"/>
                  </a:cubicBezTo>
                  <a:cubicBezTo>
                    <a:pt x="137" y="43"/>
                    <a:pt x="138" y="43"/>
                    <a:pt x="139" y="43"/>
                  </a:cubicBezTo>
                  <a:cubicBezTo>
                    <a:pt x="139" y="43"/>
                    <a:pt x="138" y="44"/>
                    <a:pt x="138" y="44"/>
                  </a:cubicBezTo>
                  <a:cubicBezTo>
                    <a:pt x="140" y="43"/>
                    <a:pt x="139" y="45"/>
                    <a:pt x="141" y="45"/>
                  </a:cubicBezTo>
                  <a:cubicBezTo>
                    <a:pt x="142" y="45"/>
                    <a:pt x="144" y="45"/>
                    <a:pt x="144" y="46"/>
                  </a:cubicBezTo>
                  <a:cubicBezTo>
                    <a:pt x="144" y="47"/>
                    <a:pt x="148" y="47"/>
                    <a:pt x="148" y="47"/>
                  </a:cubicBezTo>
                  <a:cubicBezTo>
                    <a:pt x="150" y="46"/>
                    <a:pt x="151" y="48"/>
                    <a:pt x="151" y="49"/>
                  </a:cubicBezTo>
                  <a:cubicBezTo>
                    <a:pt x="149" y="49"/>
                    <a:pt x="149" y="53"/>
                    <a:pt x="149" y="54"/>
                  </a:cubicBezTo>
                  <a:cubicBezTo>
                    <a:pt x="147" y="54"/>
                    <a:pt x="144" y="55"/>
                    <a:pt x="142" y="56"/>
                  </a:cubicBezTo>
                  <a:cubicBezTo>
                    <a:pt x="140" y="56"/>
                    <a:pt x="137" y="57"/>
                    <a:pt x="137" y="54"/>
                  </a:cubicBezTo>
                  <a:cubicBezTo>
                    <a:pt x="137" y="54"/>
                    <a:pt x="136" y="55"/>
                    <a:pt x="136" y="55"/>
                  </a:cubicBezTo>
                  <a:cubicBezTo>
                    <a:pt x="137" y="53"/>
                    <a:pt x="135" y="53"/>
                    <a:pt x="134" y="53"/>
                  </a:cubicBezTo>
                  <a:cubicBezTo>
                    <a:pt x="134" y="54"/>
                    <a:pt x="134" y="55"/>
                    <a:pt x="134" y="56"/>
                  </a:cubicBezTo>
                  <a:cubicBezTo>
                    <a:pt x="134" y="56"/>
                    <a:pt x="133" y="55"/>
                    <a:pt x="133" y="56"/>
                  </a:cubicBezTo>
                  <a:cubicBezTo>
                    <a:pt x="132" y="58"/>
                    <a:pt x="130" y="56"/>
                    <a:pt x="130" y="58"/>
                  </a:cubicBezTo>
                  <a:cubicBezTo>
                    <a:pt x="130" y="58"/>
                    <a:pt x="129" y="56"/>
                    <a:pt x="129" y="56"/>
                  </a:cubicBezTo>
                  <a:cubicBezTo>
                    <a:pt x="128" y="56"/>
                    <a:pt x="126" y="56"/>
                    <a:pt x="125" y="56"/>
                  </a:cubicBezTo>
                  <a:cubicBezTo>
                    <a:pt x="123" y="56"/>
                    <a:pt x="124" y="55"/>
                    <a:pt x="122" y="54"/>
                  </a:cubicBezTo>
                  <a:cubicBezTo>
                    <a:pt x="122" y="54"/>
                    <a:pt x="121" y="55"/>
                    <a:pt x="121" y="54"/>
                  </a:cubicBezTo>
                  <a:cubicBezTo>
                    <a:pt x="120" y="54"/>
                    <a:pt x="121" y="53"/>
                    <a:pt x="120" y="53"/>
                  </a:cubicBezTo>
                  <a:cubicBezTo>
                    <a:pt x="120" y="53"/>
                    <a:pt x="121" y="52"/>
                    <a:pt x="121" y="52"/>
                  </a:cubicBezTo>
                  <a:cubicBezTo>
                    <a:pt x="119" y="52"/>
                    <a:pt x="120" y="50"/>
                    <a:pt x="120" y="50"/>
                  </a:cubicBezTo>
                  <a:cubicBezTo>
                    <a:pt x="118" y="50"/>
                    <a:pt x="116" y="50"/>
                    <a:pt x="117" y="52"/>
                  </a:cubicBezTo>
                  <a:cubicBezTo>
                    <a:pt x="115" y="50"/>
                    <a:pt x="114" y="51"/>
                    <a:pt x="112" y="50"/>
                  </a:cubicBezTo>
                  <a:cubicBezTo>
                    <a:pt x="112" y="50"/>
                    <a:pt x="112" y="53"/>
                    <a:pt x="112" y="53"/>
                  </a:cubicBezTo>
                  <a:cubicBezTo>
                    <a:pt x="111" y="53"/>
                    <a:pt x="110" y="53"/>
                    <a:pt x="109" y="53"/>
                  </a:cubicBezTo>
                  <a:cubicBezTo>
                    <a:pt x="109" y="53"/>
                    <a:pt x="106" y="51"/>
                    <a:pt x="106" y="52"/>
                  </a:cubicBezTo>
                  <a:cubicBezTo>
                    <a:pt x="106" y="52"/>
                    <a:pt x="106" y="51"/>
                    <a:pt x="106" y="50"/>
                  </a:cubicBezTo>
                  <a:cubicBezTo>
                    <a:pt x="105" y="50"/>
                    <a:pt x="104" y="51"/>
                    <a:pt x="103" y="52"/>
                  </a:cubicBezTo>
                  <a:cubicBezTo>
                    <a:pt x="103" y="51"/>
                    <a:pt x="103" y="51"/>
                    <a:pt x="103" y="50"/>
                  </a:cubicBezTo>
                  <a:cubicBezTo>
                    <a:pt x="102" y="52"/>
                    <a:pt x="101" y="53"/>
                    <a:pt x="100" y="51"/>
                  </a:cubicBezTo>
                  <a:cubicBezTo>
                    <a:pt x="100" y="50"/>
                    <a:pt x="100" y="50"/>
                    <a:pt x="99" y="51"/>
                  </a:cubicBezTo>
                  <a:cubicBezTo>
                    <a:pt x="99" y="53"/>
                    <a:pt x="99" y="51"/>
                    <a:pt x="98" y="52"/>
                  </a:cubicBezTo>
                  <a:cubicBezTo>
                    <a:pt x="98" y="52"/>
                    <a:pt x="98" y="53"/>
                    <a:pt x="97" y="53"/>
                  </a:cubicBezTo>
                  <a:cubicBezTo>
                    <a:pt x="96" y="53"/>
                    <a:pt x="96" y="53"/>
                    <a:pt x="96" y="54"/>
                  </a:cubicBezTo>
                  <a:cubicBezTo>
                    <a:pt x="96" y="55"/>
                    <a:pt x="93" y="56"/>
                    <a:pt x="92" y="57"/>
                  </a:cubicBezTo>
                  <a:cubicBezTo>
                    <a:pt x="92" y="57"/>
                    <a:pt x="91" y="57"/>
                    <a:pt x="91" y="57"/>
                  </a:cubicBezTo>
                  <a:cubicBezTo>
                    <a:pt x="89" y="57"/>
                    <a:pt x="91" y="56"/>
                    <a:pt x="90" y="56"/>
                  </a:cubicBezTo>
                  <a:cubicBezTo>
                    <a:pt x="89" y="55"/>
                    <a:pt x="87" y="55"/>
                    <a:pt x="86" y="55"/>
                  </a:cubicBezTo>
                  <a:cubicBezTo>
                    <a:pt x="85" y="55"/>
                    <a:pt x="85" y="54"/>
                    <a:pt x="85" y="53"/>
                  </a:cubicBezTo>
                  <a:cubicBezTo>
                    <a:pt x="85" y="53"/>
                    <a:pt x="84" y="53"/>
                    <a:pt x="84" y="52"/>
                  </a:cubicBezTo>
                  <a:cubicBezTo>
                    <a:pt x="83" y="51"/>
                    <a:pt x="80" y="52"/>
                    <a:pt x="80" y="52"/>
                  </a:cubicBezTo>
                  <a:cubicBezTo>
                    <a:pt x="81" y="53"/>
                    <a:pt x="80" y="55"/>
                    <a:pt x="82" y="54"/>
                  </a:cubicBezTo>
                  <a:cubicBezTo>
                    <a:pt x="82" y="54"/>
                    <a:pt x="81" y="55"/>
                    <a:pt x="81" y="55"/>
                  </a:cubicBezTo>
                  <a:cubicBezTo>
                    <a:pt x="82" y="56"/>
                    <a:pt x="81" y="57"/>
                    <a:pt x="80" y="57"/>
                  </a:cubicBezTo>
                  <a:cubicBezTo>
                    <a:pt x="79" y="57"/>
                    <a:pt x="77" y="55"/>
                    <a:pt x="79" y="55"/>
                  </a:cubicBezTo>
                  <a:cubicBezTo>
                    <a:pt x="80" y="54"/>
                    <a:pt x="80" y="54"/>
                    <a:pt x="80" y="53"/>
                  </a:cubicBezTo>
                  <a:cubicBezTo>
                    <a:pt x="79" y="53"/>
                    <a:pt x="78" y="53"/>
                    <a:pt x="77" y="53"/>
                  </a:cubicBezTo>
                  <a:cubicBezTo>
                    <a:pt x="77" y="53"/>
                    <a:pt x="78" y="52"/>
                    <a:pt x="77" y="52"/>
                  </a:cubicBezTo>
                  <a:cubicBezTo>
                    <a:pt x="76" y="52"/>
                    <a:pt x="76" y="51"/>
                    <a:pt x="76" y="50"/>
                  </a:cubicBezTo>
                  <a:cubicBezTo>
                    <a:pt x="75" y="51"/>
                    <a:pt x="74" y="49"/>
                    <a:pt x="74" y="49"/>
                  </a:cubicBezTo>
                  <a:cubicBezTo>
                    <a:pt x="71" y="50"/>
                    <a:pt x="71" y="49"/>
                    <a:pt x="70" y="48"/>
                  </a:cubicBezTo>
                  <a:cubicBezTo>
                    <a:pt x="71" y="48"/>
                    <a:pt x="71" y="48"/>
                    <a:pt x="72" y="48"/>
                  </a:cubicBezTo>
                  <a:cubicBezTo>
                    <a:pt x="69" y="46"/>
                    <a:pt x="66" y="47"/>
                    <a:pt x="63" y="47"/>
                  </a:cubicBezTo>
                  <a:cubicBezTo>
                    <a:pt x="61" y="47"/>
                    <a:pt x="61" y="47"/>
                    <a:pt x="60" y="46"/>
                  </a:cubicBezTo>
                  <a:cubicBezTo>
                    <a:pt x="58" y="45"/>
                    <a:pt x="59" y="44"/>
                    <a:pt x="58" y="42"/>
                  </a:cubicBezTo>
                  <a:cubicBezTo>
                    <a:pt x="58" y="44"/>
                    <a:pt x="57" y="44"/>
                    <a:pt x="55" y="44"/>
                  </a:cubicBezTo>
                  <a:cubicBezTo>
                    <a:pt x="54" y="44"/>
                    <a:pt x="53" y="44"/>
                    <a:pt x="52" y="45"/>
                  </a:cubicBezTo>
                  <a:cubicBezTo>
                    <a:pt x="52" y="46"/>
                    <a:pt x="53" y="46"/>
                    <a:pt x="53" y="47"/>
                  </a:cubicBezTo>
                  <a:cubicBezTo>
                    <a:pt x="52" y="47"/>
                    <a:pt x="52" y="47"/>
                    <a:pt x="51" y="47"/>
                  </a:cubicBezTo>
                  <a:cubicBezTo>
                    <a:pt x="51" y="46"/>
                    <a:pt x="51" y="46"/>
                    <a:pt x="51" y="45"/>
                  </a:cubicBezTo>
                  <a:cubicBezTo>
                    <a:pt x="50" y="47"/>
                    <a:pt x="49" y="47"/>
                    <a:pt x="47" y="47"/>
                  </a:cubicBezTo>
                  <a:cubicBezTo>
                    <a:pt x="47" y="46"/>
                    <a:pt x="47" y="45"/>
                    <a:pt x="48" y="45"/>
                  </a:cubicBezTo>
                  <a:cubicBezTo>
                    <a:pt x="47" y="42"/>
                    <a:pt x="44" y="45"/>
                    <a:pt x="43" y="42"/>
                  </a:cubicBezTo>
                  <a:cubicBezTo>
                    <a:pt x="43" y="43"/>
                    <a:pt x="43" y="44"/>
                    <a:pt x="43" y="45"/>
                  </a:cubicBezTo>
                  <a:cubicBezTo>
                    <a:pt x="42" y="45"/>
                    <a:pt x="41" y="45"/>
                    <a:pt x="41" y="44"/>
                  </a:cubicBezTo>
                  <a:cubicBezTo>
                    <a:pt x="40" y="46"/>
                    <a:pt x="40" y="47"/>
                    <a:pt x="38" y="46"/>
                  </a:cubicBezTo>
                  <a:cubicBezTo>
                    <a:pt x="38" y="47"/>
                    <a:pt x="39" y="48"/>
                    <a:pt x="39" y="48"/>
                  </a:cubicBezTo>
                  <a:cubicBezTo>
                    <a:pt x="38" y="47"/>
                    <a:pt x="38" y="48"/>
                    <a:pt x="37" y="49"/>
                  </a:cubicBezTo>
                  <a:cubicBezTo>
                    <a:pt x="37" y="50"/>
                    <a:pt x="35" y="49"/>
                    <a:pt x="34" y="49"/>
                  </a:cubicBezTo>
                  <a:cubicBezTo>
                    <a:pt x="33" y="50"/>
                    <a:pt x="33" y="51"/>
                    <a:pt x="32" y="51"/>
                  </a:cubicBezTo>
                  <a:cubicBezTo>
                    <a:pt x="30" y="51"/>
                    <a:pt x="29" y="50"/>
                    <a:pt x="29" y="52"/>
                  </a:cubicBezTo>
                  <a:cubicBezTo>
                    <a:pt x="29" y="55"/>
                    <a:pt x="27" y="54"/>
                    <a:pt x="25" y="56"/>
                  </a:cubicBezTo>
                  <a:cubicBezTo>
                    <a:pt x="23" y="59"/>
                    <a:pt x="23" y="55"/>
                    <a:pt x="20" y="56"/>
                  </a:cubicBezTo>
                  <a:cubicBezTo>
                    <a:pt x="21" y="57"/>
                    <a:pt x="22" y="58"/>
                    <a:pt x="22" y="60"/>
                  </a:cubicBezTo>
                  <a:cubicBezTo>
                    <a:pt x="22" y="61"/>
                    <a:pt x="23" y="61"/>
                    <a:pt x="23" y="62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2" y="64"/>
                    <a:pt x="20" y="65"/>
                    <a:pt x="17" y="65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5" y="64"/>
                    <a:pt x="17" y="63"/>
                    <a:pt x="16" y="62"/>
                  </a:cubicBezTo>
                  <a:cubicBezTo>
                    <a:pt x="15" y="62"/>
                    <a:pt x="13" y="61"/>
                    <a:pt x="14" y="60"/>
                  </a:cubicBezTo>
                  <a:cubicBezTo>
                    <a:pt x="13" y="60"/>
                    <a:pt x="13" y="59"/>
                    <a:pt x="13" y="60"/>
                  </a:cubicBezTo>
                  <a:cubicBezTo>
                    <a:pt x="13" y="59"/>
                    <a:pt x="13" y="59"/>
                    <a:pt x="13" y="58"/>
                  </a:cubicBezTo>
                  <a:cubicBezTo>
                    <a:pt x="12" y="58"/>
                    <a:pt x="10" y="58"/>
                    <a:pt x="9" y="58"/>
                  </a:cubicBezTo>
                  <a:cubicBezTo>
                    <a:pt x="9" y="59"/>
                    <a:pt x="9" y="59"/>
                    <a:pt x="9" y="60"/>
                  </a:cubicBezTo>
                  <a:cubicBezTo>
                    <a:pt x="8" y="59"/>
                    <a:pt x="8" y="60"/>
                    <a:pt x="8" y="62"/>
                  </a:cubicBezTo>
                  <a:cubicBezTo>
                    <a:pt x="8" y="63"/>
                    <a:pt x="7" y="64"/>
                    <a:pt x="6" y="64"/>
                  </a:cubicBezTo>
                  <a:cubicBezTo>
                    <a:pt x="4" y="65"/>
                    <a:pt x="2" y="69"/>
                    <a:pt x="3" y="71"/>
                  </a:cubicBezTo>
                  <a:cubicBezTo>
                    <a:pt x="4" y="72"/>
                    <a:pt x="4" y="71"/>
                    <a:pt x="5" y="72"/>
                  </a:cubicBezTo>
                  <a:cubicBezTo>
                    <a:pt x="6" y="73"/>
                    <a:pt x="5" y="74"/>
                    <a:pt x="4" y="75"/>
                  </a:cubicBezTo>
                  <a:cubicBezTo>
                    <a:pt x="1" y="76"/>
                    <a:pt x="1" y="79"/>
                    <a:pt x="0" y="81"/>
                  </a:cubicBezTo>
                  <a:cubicBezTo>
                    <a:pt x="1" y="82"/>
                    <a:pt x="3" y="82"/>
                    <a:pt x="4" y="83"/>
                  </a:cubicBezTo>
                  <a:cubicBezTo>
                    <a:pt x="6" y="84"/>
                    <a:pt x="5" y="85"/>
                    <a:pt x="7" y="85"/>
                  </a:cubicBezTo>
                  <a:cubicBezTo>
                    <a:pt x="6" y="86"/>
                    <a:pt x="6" y="87"/>
                    <a:pt x="7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5" y="90"/>
                    <a:pt x="8" y="90"/>
                    <a:pt x="9" y="90"/>
                  </a:cubicBezTo>
                  <a:cubicBezTo>
                    <a:pt x="9" y="89"/>
                    <a:pt x="9" y="88"/>
                    <a:pt x="9" y="87"/>
                  </a:cubicBezTo>
                  <a:cubicBezTo>
                    <a:pt x="11" y="88"/>
                    <a:pt x="12" y="89"/>
                    <a:pt x="15" y="89"/>
                  </a:cubicBezTo>
                  <a:cubicBezTo>
                    <a:pt x="17" y="89"/>
                    <a:pt x="17" y="91"/>
                    <a:pt x="18" y="92"/>
                  </a:cubicBezTo>
                  <a:cubicBezTo>
                    <a:pt x="18" y="92"/>
                    <a:pt x="21" y="93"/>
                    <a:pt x="21" y="93"/>
                  </a:cubicBezTo>
                  <a:cubicBezTo>
                    <a:pt x="21" y="93"/>
                    <a:pt x="22" y="95"/>
                    <a:pt x="22" y="96"/>
                  </a:cubicBezTo>
                  <a:cubicBezTo>
                    <a:pt x="22" y="98"/>
                    <a:pt x="24" y="99"/>
                    <a:pt x="25" y="101"/>
                  </a:cubicBezTo>
                  <a:cubicBezTo>
                    <a:pt x="24" y="101"/>
                    <a:pt x="22" y="101"/>
                    <a:pt x="20" y="101"/>
                  </a:cubicBezTo>
                  <a:cubicBezTo>
                    <a:pt x="20" y="102"/>
                    <a:pt x="21" y="102"/>
                    <a:pt x="22" y="102"/>
                  </a:cubicBezTo>
                  <a:cubicBezTo>
                    <a:pt x="22" y="102"/>
                    <a:pt x="22" y="103"/>
                    <a:pt x="24" y="103"/>
                  </a:cubicBezTo>
                  <a:cubicBezTo>
                    <a:pt x="25" y="103"/>
                    <a:pt x="25" y="104"/>
                    <a:pt x="25" y="104"/>
                  </a:cubicBezTo>
                  <a:cubicBezTo>
                    <a:pt x="26" y="105"/>
                    <a:pt x="27" y="106"/>
                    <a:pt x="28" y="106"/>
                  </a:cubicBezTo>
                  <a:cubicBezTo>
                    <a:pt x="27" y="105"/>
                    <a:pt x="27" y="105"/>
                    <a:pt x="27" y="10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Jordan">
              <a:extLst>
                <a:ext uri="{FF2B5EF4-FFF2-40B4-BE49-F238E27FC236}">
                  <a16:creationId xmlns:a16="http://schemas.microsoft.com/office/drawing/2014/main" id="{7D880390-4821-188E-62E7-B4662153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094" y="1870355"/>
              <a:ext cx="109693" cy="117819"/>
            </a:xfrm>
            <a:custGeom>
              <a:avLst/>
              <a:gdLst>
                <a:gd name="T0" fmla="*/ 16 w 46"/>
                <a:gd name="T1" fmla="*/ 47 h 49"/>
                <a:gd name="T2" fmla="*/ 19 w 46"/>
                <a:gd name="T3" fmla="*/ 41 h 49"/>
                <a:gd name="T4" fmla="*/ 22 w 46"/>
                <a:gd name="T5" fmla="*/ 41 h 49"/>
                <a:gd name="T6" fmla="*/ 25 w 46"/>
                <a:gd name="T7" fmla="*/ 40 h 49"/>
                <a:gd name="T8" fmla="*/ 29 w 46"/>
                <a:gd name="T9" fmla="*/ 36 h 49"/>
                <a:gd name="T10" fmla="*/ 31 w 46"/>
                <a:gd name="T11" fmla="*/ 35 h 49"/>
                <a:gd name="T12" fmla="*/ 32 w 46"/>
                <a:gd name="T13" fmla="*/ 31 h 49"/>
                <a:gd name="T14" fmla="*/ 23 w 46"/>
                <a:gd name="T15" fmla="*/ 21 h 49"/>
                <a:gd name="T16" fmla="*/ 26 w 46"/>
                <a:gd name="T17" fmla="*/ 21 h 49"/>
                <a:gd name="T18" fmla="*/ 29 w 46"/>
                <a:gd name="T19" fmla="*/ 20 h 49"/>
                <a:gd name="T20" fmla="*/ 36 w 46"/>
                <a:gd name="T21" fmla="*/ 18 h 49"/>
                <a:gd name="T22" fmla="*/ 42 w 46"/>
                <a:gd name="T23" fmla="*/ 16 h 49"/>
                <a:gd name="T24" fmla="*/ 44 w 46"/>
                <a:gd name="T25" fmla="*/ 15 h 49"/>
                <a:gd name="T26" fmla="*/ 46 w 46"/>
                <a:gd name="T27" fmla="*/ 13 h 49"/>
                <a:gd name="T28" fmla="*/ 41 w 46"/>
                <a:gd name="T29" fmla="*/ 0 h 49"/>
                <a:gd name="T30" fmla="*/ 36 w 46"/>
                <a:gd name="T31" fmla="*/ 3 h 49"/>
                <a:gd name="T32" fmla="*/ 30 w 46"/>
                <a:gd name="T33" fmla="*/ 7 h 49"/>
                <a:gd name="T34" fmla="*/ 19 w 46"/>
                <a:gd name="T35" fmla="*/ 12 h 49"/>
                <a:gd name="T36" fmla="*/ 17 w 46"/>
                <a:gd name="T37" fmla="*/ 12 h 49"/>
                <a:gd name="T38" fmla="*/ 16 w 46"/>
                <a:gd name="T39" fmla="*/ 11 h 49"/>
                <a:gd name="T40" fmla="*/ 14 w 46"/>
                <a:gd name="T41" fmla="*/ 10 h 49"/>
                <a:gd name="T42" fmla="*/ 13 w 46"/>
                <a:gd name="T43" fmla="*/ 8 h 49"/>
                <a:gd name="T44" fmla="*/ 9 w 46"/>
                <a:gd name="T45" fmla="*/ 8 h 49"/>
                <a:gd name="T46" fmla="*/ 8 w 46"/>
                <a:gd name="T47" fmla="*/ 10 h 49"/>
                <a:gd name="T48" fmla="*/ 7 w 46"/>
                <a:gd name="T49" fmla="*/ 12 h 49"/>
                <a:gd name="T50" fmla="*/ 4 w 46"/>
                <a:gd name="T51" fmla="*/ 11 h 49"/>
                <a:gd name="T52" fmla="*/ 3 w 46"/>
                <a:gd name="T53" fmla="*/ 14 h 49"/>
                <a:gd name="T54" fmla="*/ 4 w 46"/>
                <a:gd name="T55" fmla="*/ 17 h 49"/>
                <a:gd name="T56" fmla="*/ 2 w 46"/>
                <a:gd name="T57" fmla="*/ 18 h 49"/>
                <a:gd name="T58" fmla="*/ 5 w 46"/>
                <a:gd name="T59" fmla="*/ 19 h 49"/>
                <a:gd name="T60" fmla="*/ 3 w 46"/>
                <a:gd name="T61" fmla="*/ 24 h 49"/>
                <a:gd name="T62" fmla="*/ 6 w 46"/>
                <a:gd name="T63" fmla="*/ 23 h 49"/>
                <a:gd name="T64" fmla="*/ 8 w 46"/>
                <a:gd name="T65" fmla="*/ 21 h 49"/>
                <a:gd name="T66" fmla="*/ 8 w 46"/>
                <a:gd name="T67" fmla="*/ 24 h 49"/>
                <a:gd name="T68" fmla="*/ 8 w 46"/>
                <a:gd name="T69" fmla="*/ 26 h 49"/>
                <a:gd name="T70" fmla="*/ 7 w 46"/>
                <a:gd name="T71" fmla="*/ 26 h 49"/>
                <a:gd name="T72" fmla="*/ 7 w 46"/>
                <a:gd name="T73" fmla="*/ 28 h 49"/>
                <a:gd name="T74" fmla="*/ 6 w 46"/>
                <a:gd name="T75" fmla="*/ 30 h 49"/>
                <a:gd name="T76" fmla="*/ 5 w 46"/>
                <a:gd name="T77" fmla="*/ 35 h 49"/>
                <a:gd name="T78" fmla="*/ 2 w 46"/>
                <a:gd name="T79" fmla="*/ 45 h 49"/>
                <a:gd name="T80" fmla="*/ 3 w 46"/>
                <a:gd name="T81" fmla="*/ 44 h 49"/>
                <a:gd name="T82" fmla="*/ 3 w 46"/>
                <a:gd name="T83" fmla="*/ 46 h 49"/>
                <a:gd name="T84" fmla="*/ 16 w 46"/>
                <a:gd name="T85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6" h="49">
                  <a:moveTo>
                    <a:pt x="16" y="47"/>
                  </a:moveTo>
                  <a:cubicBezTo>
                    <a:pt x="18" y="46"/>
                    <a:pt x="19" y="43"/>
                    <a:pt x="19" y="41"/>
                  </a:cubicBezTo>
                  <a:cubicBezTo>
                    <a:pt x="19" y="41"/>
                    <a:pt x="21" y="41"/>
                    <a:pt x="22" y="41"/>
                  </a:cubicBezTo>
                  <a:cubicBezTo>
                    <a:pt x="23" y="40"/>
                    <a:pt x="23" y="39"/>
                    <a:pt x="25" y="40"/>
                  </a:cubicBezTo>
                  <a:cubicBezTo>
                    <a:pt x="27" y="40"/>
                    <a:pt x="28" y="38"/>
                    <a:pt x="29" y="36"/>
                  </a:cubicBezTo>
                  <a:cubicBezTo>
                    <a:pt x="29" y="36"/>
                    <a:pt x="31" y="35"/>
                    <a:pt x="31" y="35"/>
                  </a:cubicBezTo>
                  <a:cubicBezTo>
                    <a:pt x="32" y="33"/>
                    <a:pt x="32" y="33"/>
                    <a:pt x="32" y="31"/>
                  </a:cubicBezTo>
                  <a:cubicBezTo>
                    <a:pt x="31" y="28"/>
                    <a:pt x="26" y="24"/>
                    <a:pt x="23" y="21"/>
                  </a:cubicBezTo>
                  <a:cubicBezTo>
                    <a:pt x="24" y="21"/>
                    <a:pt x="25" y="22"/>
                    <a:pt x="26" y="21"/>
                  </a:cubicBezTo>
                  <a:cubicBezTo>
                    <a:pt x="27" y="21"/>
                    <a:pt x="28" y="20"/>
                    <a:pt x="29" y="20"/>
                  </a:cubicBezTo>
                  <a:cubicBezTo>
                    <a:pt x="32" y="20"/>
                    <a:pt x="33" y="18"/>
                    <a:pt x="36" y="18"/>
                  </a:cubicBezTo>
                  <a:cubicBezTo>
                    <a:pt x="38" y="19"/>
                    <a:pt x="40" y="17"/>
                    <a:pt x="42" y="16"/>
                  </a:cubicBezTo>
                  <a:cubicBezTo>
                    <a:pt x="43" y="15"/>
                    <a:pt x="43" y="16"/>
                    <a:pt x="44" y="15"/>
                  </a:cubicBezTo>
                  <a:cubicBezTo>
                    <a:pt x="45" y="14"/>
                    <a:pt x="45" y="13"/>
                    <a:pt x="46" y="13"/>
                  </a:cubicBezTo>
                  <a:cubicBezTo>
                    <a:pt x="44" y="9"/>
                    <a:pt x="42" y="5"/>
                    <a:pt x="41" y="0"/>
                  </a:cubicBezTo>
                  <a:cubicBezTo>
                    <a:pt x="40" y="2"/>
                    <a:pt x="37" y="2"/>
                    <a:pt x="36" y="3"/>
                  </a:cubicBezTo>
                  <a:cubicBezTo>
                    <a:pt x="34" y="5"/>
                    <a:pt x="32" y="6"/>
                    <a:pt x="30" y="7"/>
                  </a:cubicBezTo>
                  <a:cubicBezTo>
                    <a:pt x="27" y="9"/>
                    <a:pt x="23" y="12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2"/>
                    <a:pt x="17" y="11"/>
                    <a:pt x="16" y="11"/>
                  </a:cubicBezTo>
                  <a:cubicBezTo>
                    <a:pt x="16" y="10"/>
                    <a:pt x="14" y="11"/>
                    <a:pt x="14" y="10"/>
                  </a:cubicBezTo>
                  <a:cubicBezTo>
                    <a:pt x="14" y="10"/>
                    <a:pt x="13" y="8"/>
                    <a:pt x="13" y="8"/>
                  </a:cubicBezTo>
                  <a:cubicBezTo>
                    <a:pt x="12" y="8"/>
                    <a:pt x="10" y="8"/>
                    <a:pt x="9" y="8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8" y="11"/>
                    <a:pt x="9" y="12"/>
                    <a:pt x="7" y="12"/>
                  </a:cubicBezTo>
                  <a:cubicBezTo>
                    <a:pt x="8" y="10"/>
                    <a:pt x="4" y="8"/>
                    <a:pt x="4" y="11"/>
                  </a:cubicBezTo>
                  <a:cubicBezTo>
                    <a:pt x="3" y="12"/>
                    <a:pt x="2" y="14"/>
                    <a:pt x="3" y="14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3" y="17"/>
                    <a:pt x="2" y="17"/>
                    <a:pt x="2" y="18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0" y="24"/>
                    <a:pt x="3" y="24"/>
                  </a:cubicBezTo>
                  <a:cubicBezTo>
                    <a:pt x="4" y="24"/>
                    <a:pt x="5" y="24"/>
                    <a:pt x="6" y="23"/>
                  </a:cubicBezTo>
                  <a:cubicBezTo>
                    <a:pt x="7" y="22"/>
                    <a:pt x="8" y="23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6" y="23"/>
                    <a:pt x="7" y="26"/>
                    <a:pt x="8" y="26"/>
                  </a:cubicBezTo>
                  <a:cubicBezTo>
                    <a:pt x="8" y="26"/>
                    <a:pt x="7" y="27"/>
                    <a:pt x="7" y="26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6" y="29"/>
                    <a:pt x="7" y="29"/>
                    <a:pt x="6" y="30"/>
                  </a:cubicBezTo>
                  <a:cubicBezTo>
                    <a:pt x="6" y="32"/>
                    <a:pt x="5" y="33"/>
                    <a:pt x="5" y="35"/>
                  </a:cubicBezTo>
                  <a:cubicBezTo>
                    <a:pt x="5" y="39"/>
                    <a:pt x="3" y="42"/>
                    <a:pt x="2" y="45"/>
                  </a:cubicBezTo>
                  <a:cubicBezTo>
                    <a:pt x="3" y="45"/>
                    <a:pt x="3" y="44"/>
                    <a:pt x="3" y="44"/>
                  </a:cubicBezTo>
                  <a:cubicBezTo>
                    <a:pt x="3" y="44"/>
                    <a:pt x="3" y="45"/>
                    <a:pt x="3" y="46"/>
                  </a:cubicBezTo>
                  <a:cubicBezTo>
                    <a:pt x="7" y="48"/>
                    <a:pt x="12" y="49"/>
                    <a:pt x="16" y="4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Japan">
              <a:extLst>
                <a:ext uri="{FF2B5EF4-FFF2-40B4-BE49-F238E27FC236}">
                  <a16:creationId xmlns:a16="http://schemas.microsoft.com/office/drawing/2014/main" id="{9857A28D-EAC4-CC0A-1AF8-D52CA1EE0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1411" y="1539244"/>
              <a:ext cx="436741" cy="530184"/>
            </a:xfrm>
            <a:custGeom>
              <a:avLst/>
              <a:gdLst>
                <a:gd name="T0" fmla="*/ 19 w 182"/>
                <a:gd name="T1" fmla="*/ 124 h 221"/>
                <a:gd name="T2" fmla="*/ 21 w 182"/>
                <a:gd name="T3" fmla="*/ 193 h 221"/>
                <a:gd name="T4" fmla="*/ 33 w 182"/>
                <a:gd name="T5" fmla="*/ 167 h 221"/>
                <a:gd name="T6" fmla="*/ 47 w 182"/>
                <a:gd name="T7" fmla="*/ 139 h 221"/>
                <a:gd name="T8" fmla="*/ 53 w 182"/>
                <a:gd name="T9" fmla="*/ 146 h 221"/>
                <a:gd name="T10" fmla="*/ 67 w 182"/>
                <a:gd name="T11" fmla="*/ 136 h 221"/>
                <a:gd name="T12" fmla="*/ 62 w 182"/>
                <a:gd name="T13" fmla="*/ 127 h 221"/>
                <a:gd name="T14" fmla="*/ 53 w 182"/>
                <a:gd name="T15" fmla="*/ 130 h 221"/>
                <a:gd name="T16" fmla="*/ 30 w 182"/>
                <a:gd name="T17" fmla="*/ 174 h 221"/>
                <a:gd name="T18" fmla="*/ 21 w 182"/>
                <a:gd name="T19" fmla="*/ 141 h 221"/>
                <a:gd name="T20" fmla="*/ 21 w 182"/>
                <a:gd name="T21" fmla="*/ 147 h 221"/>
                <a:gd name="T22" fmla="*/ 27 w 182"/>
                <a:gd name="T23" fmla="*/ 142 h 221"/>
                <a:gd name="T24" fmla="*/ 24 w 182"/>
                <a:gd name="T25" fmla="*/ 160 h 221"/>
                <a:gd name="T26" fmla="*/ 31 w 182"/>
                <a:gd name="T27" fmla="*/ 164 h 221"/>
                <a:gd name="T28" fmla="*/ 38 w 182"/>
                <a:gd name="T29" fmla="*/ 157 h 221"/>
                <a:gd name="T30" fmla="*/ 44 w 182"/>
                <a:gd name="T31" fmla="*/ 143 h 221"/>
                <a:gd name="T32" fmla="*/ 40 w 182"/>
                <a:gd name="T33" fmla="*/ 137 h 221"/>
                <a:gd name="T34" fmla="*/ 41 w 182"/>
                <a:gd name="T35" fmla="*/ 130 h 221"/>
                <a:gd name="T36" fmla="*/ 48 w 182"/>
                <a:gd name="T37" fmla="*/ 129 h 221"/>
                <a:gd name="T38" fmla="*/ 62 w 182"/>
                <a:gd name="T39" fmla="*/ 125 h 221"/>
                <a:gd name="T40" fmla="*/ 77 w 182"/>
                <a:gd name="T41" fmla="*/ 124 h 221"/>
                <a:gd name="T42" fmla="*/ 78 w 182"/>
                <a:gd name="T43" fmla="*/ 135 h 221"/>
                <a:gd name="T44" fmla="*/ 86 w 182"/>
                <a:gd name="T45" fmla="*/ 130 h 221"/>
                <a:gd name="T46" fmla="*/ 89 w 182"/>
                <a:gd name="T47" fmla="*/ 122 h 221"/>
                <a:gd name="T48" fmla="*/ 97 w 182"/>
                <a:gd name="T49" fmla="*/ 123 h 221"/>
                <a:gd name="T50" fmla="*/ 112 w 182"/>
                <a:gd name="T51" fmla="*/ 120 h 221"/>
                <a:gd name="T52" fmla="*/ 118 w 182"/>
                <a:gd name="T53" fmla="*/ 117 h 221"/>
                <a:gd name="T54" fmla="*/ 125 w 182"/>
                <a:gd name="T55" fmla="*/ 113 h 221"/>
                <a:gd name="T56" fmla="*/ 132 w 182"/>
                <a:gd name="T57" fmla="*/ 112 h 221"/>
                <a:gd name="T58" fmla="*/ 133 w 182"/>
                <a:gd name="T59" fmla="*/ 84 h 221"/>
                <a:gd name="T60" fmla="*/ 139 w 182"/>
                <a:gd name="T61" fmla="*/ 80 h 221"/>
                <a:gd name="T62" fmla="*/ 141 w 182"/>
                <a:gd name="T63" fmla="*/ 75 h 221"/>
                <a:gd name="T64" fmla="*/ 143 w 182"/>
                <a:gd name="T65" fmla="*/ 68 h 221"/>
                <a:gd name="T66" fmla="*/ 137 w 182"/>
                <a:gd name="T67" fmla="*/ 57 h 221"/>
                <a:gd name="T68" fmla="*/ 135 w 182"/>
                <a:gd name="T69" fmla="*/ 48 h 221"/>
                <a:gd name="T70" fmla="*/ 127 w 182"/>
                <a:gd name="T71" fmla="*/ 49 h 221"/>
                <a:gd name="T72" fmla="*/ 121 w 182"/>
                <a:gd name="T73" fmla="*/ 56 h 221"/>
                <a:gd name="T74" fmla="*/ 124 w 182"/>
                <a:gd name="T75" fmla="*/ 71 h 221"/>
                <a:gd name="T76" fmla="*/ 110 w 182"/>
                <a:gd name="T77" fmla="*/ 92 h 221"/>
                <a:gd name="T78" fmla="*/ 96 w 182"/>
                <a:gd name="T79" fmla="*/ 92 h 221"/>
                <a:gd name="T80" fmla="*/ 90 w 182"/>
                <a:gd name="T81" fmla="*/ 101 h 221"/>
                <a:gd name="T82" fmla="*/ 81 w 182"/>
                <a:gd name="T83" fmla="*/ 114 h 221"/>
                <a:gd name="T84" fmla="*/ 76 w 182"/>
                <a:gd name="T85" fmla="*/ 112 h 221"/>
                <a:gd name="T86" fmla="*/ 55 w 182"/>
                <a:gd name="T87" fmla="*/ 113 h 221"/>
                <a:gd name="T88" fmla="*/ 36 w 182"/>
                <a:gd name="T89" fmla="*/ 127 h 221"/>
                <a:gd name="T90" fmla="*/ 29 w 182"/>
                <a:gd name="T91" fmla="*/ 132 h 221"/>
                <a:gd name="T92" fmla="*/ 22 w 182"/>
                <a:gd name="T93" fmla="*/ 139 h 221"/>
                <a:gd name="T94" fmla="*/ 13 w 182"/>
                <a:gd name="T95" fmla="*/ 147 h 221"/>
                <a:gd name="T96" fmla="*/ 109 w 182"/>
                <a:gd name="T97" fmla="*/ 86 h 221"/>
                <a:gd name="T98" fmla="*/ 0 w 182"/>
                <a:gd name="T99" fmla="*/ 221 h 221"/>
                <a:gd name="T100" fmla="*/ 2 w 182"/>
                <a:gd name="T101" fmla="*/ 214 h 221"/>
                <a:gd name="T102" fmla="*/ 123 w 182"/>
                <a:gd name="T103" fmla="*/ 44 h 221"/>
                <a:gd name="T104" fmla="*/ 126 w 182"/>
                <a:gd name="T105" fmla="*/ 38 h 221"/>
                <a:gd name="T106" fmla="*/ 156 w 182"/>
                <a:gd name="T107" fmla="*/ 41 h 221"/>
                <a:gd name="T108" fmla="*/ 171 w 182"/>
                <a:gd name="T109" fmla="*/ 29 h 221"/>
                <a:gd name="T110" fmla="*/ 175 w 182"/>
                <a:gd name="T111" fmla="*/ 25 h 221"/>
                <a:gd name="T112" fmla="*/ 165 w 182"/>
                <a:gd name="T113" fmla="*/ 15 h 221"/>
                <a:gd name="T114" fmla="*/ 146 w 182"/>
                <a:gd name="T115" fmla="*/ 3 h 221"/>
                <a:gd name="T116" fmla="*/ 141 w 182"/>
                <a:gd name="T117" fmla="*/ 13 h 221"/>
                <a:gd name="T118" fmla="*/ 129 w 182"/>
                <a:gd name="T119" fmla="*/ 2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" h="221">
                  <a:moveTo>
                    <a:pt x="17" y="125"/>
                  </a:moveTo>
                  <a:cubicBezTo>
                    <a:pt x="18" y="125"/>
                    <a:pt x="18" y="125"/>
                    <a:pt x="18" y="125"/>
                  </a:cubicBezTo>
                  <a:cubicBezTo>
                    <a:pt x="17" y="126"/>
                    <a:pt x="17" y="126"/>
                    <a:pt x="17" y="128"/>
                  </a:cubicBezTo>
                  <a:cubicBezTo>
                    <a:pt x="17" y="128"/>
                    <a:pt x="16" y="128"/>
                    <a:pt x="16" y="128"/>
                  </a:cubicBezTo>
                  <a:cubicBezTo>
                    <a:pt x="16" y="126"/>
                    <a:pt x="16" y="125"/>
                    <a:pt x="16" y="124"/>
                  </a:cubicBezTo>
                  <a:cubicBezTo>
                    <a:pt x="17" y="124"/>
                    <a:pt x="18" y="124"/>
                    <a:pt x="19" y="124"/>
                  </a:cubicBezTo>
                  <a:cubicBezTo>
                    <a:pt x="18" y="124"/>
                    <a:pt x="18" y="125"/>
                    <a:pt x="17" y="125"/>
                  </a:cubicBezTo>
                  <a:close/>
                  <a:moveTo>
                    <a:pt x="15" y="198"/>
                  </a:moveTo>
                  <a:cubicBezTo>
                    <a:pt x="16" y="198"/>
                    <a:pt x="17" y="198"/>
                    <a:pt x="17" y="199"/>
                  </a:cubicBezTo>
                  <a:cubicBezTo>
                    <a:pt x="18" y="198"/>
                    <a:pt x="19" y="198"/>
                    <a:pt x="18" y="197"/>
                  </a:cubicBezTo>
                  <a:cubicBezTo>
                    <a:pt x="19" y="196"/>
                    <a:pt x="20" y="196"/>
                    <a:pt x="20" y="196"/>
                  </a:cubicBezTo>
                  <a:cubicBezTo>
                    <a:pt x="22" y="195"/>
                    <a:pt x="21" y="194"/>
                    <a:pt x="21" y="193"/>
                  </a:cubicBezTo>
                  <a:cubicBezTo>
                    <a:pt x="19" y="194"/>
                    <a:pt x="18" y="195"/>
                    <a:pt x="17" y="196"/>
                  </a:cubicBezTo>
                  <a:cubicBezTo>
                    <a:pt x="16" y="196"/>
                    <a:pt x="16" y="197"/>
                    <a:pt x="15" y="198"/>
                  </a:cubicBezTo>
                  <a:close/>
                  <a:moveTo>
                    <a:pt x="33" y="167"/>
                  </a:moveTo>
                  <a:cubicBezTo>
                    <a:pt x="33" y="169"/>
                    <a:pt x="32" y="171"/>
                    <a:pt x="32" y="172"/>
                  </a:cubicBezTo>
                  <a:cubicBezTo>
                    <a:pt x="34" y="172"/>
                    <a:pt x="34" y="173"/>
                    <a:pt x="34" y="170"/>
                  </a:cubicBezTo>
                  <a:cubicBezTo>
                    <a:pt x="35" y="168"/>
                    <a:pt x="34" y="168"/>
                    <a:pt x="33" y="167"/>
                  </a:cubicBezTo>
                  <a:close/>
                  <a:moveTo>
                    <a:pt x="73" y="125"/>
                  </a:moveTo>
                  <a:cubicBezTo>
                    <a:pt x="71" y="126"/>
                    <a:pt x="70" y="127"/>
                    <a:pt x="70" y="129"/>
                  </a:cubicBezTo>
                  <a:cubicBezTo>
                    <a:pt x="73" y="129"/>
                    <a:pt x="73" y="128"/>
                    <a:pt x="73" y="125"/>
                  </a:cubicBezTo>
                  <a:close/>
                  <a:moveTo>
                    <a:pt x="44" y="138"/>
                  </a:moveTo>
                  <a:cubicBezTo>
                    <a:pt x="45" y="138"/>
                    <a:pt x="46" y="138"/>
                    <a:pt x="47" y="138"/>
                  </a:cubicBezTo>
                  <a:cubicBezTo>
                    <a:pt x="47" y="138"/>
                    <a:pt x="47" y="139"/>
                    <a:pt x="47" y="139"/>
                  </a:cubicBezTo>
                  <a:cubicBezTo>
                    <a:pt x="48" y="139"/>
                    <a:pt x="48" y="139"/>
                    <a:pt x="49" y="139"/>
                  </a:cubicBezTo>
                  <a:cubicBezTo>
                    <a:pt x="48" y="140"/>
                    <a:pt x="47" y="141"/>
                    <a:pt x="47" y="142"/>
                  </a:cubicBezTo>
                  <a:cubicBezTo>
                    <a:pt x="47" y="143"/>
                    <a:pt x="49" y="142"/>
                    <a:pt x="49" y="143"/>
                  </a:cubicBezTo>
                  <a:cubicBezTo>
                    <a:pt x="49" y="143"/>
                    <a:pt x="50" y="143"/>
                    <a:pt x="51" y="143"/>
                  </a:cubicBezTo>
                  <a:cubicBezTo>
                    <a:pt x="51" y="145"/>
                    <a:pt x="50" y="144"/>
                    <a:pt x="50" y="146"/>
                  </a:cubicBezTo>
                  <a:cubicBezTo>
                    <a:pt x="50" y="146"/>
                    <a:pt x="53" y="146"/>
                    <a:pt x="53" y="146"/>
                  </a:cubicBezTo>
                  <a:cubicBezTo>
                    <a:pt x="53" y="145"/>
                    <a:pt x="52" y="142"/>
                    <a:pt x="54" y="142"/>
                  </a:cubicBezTo>
                  <a:cubicBezTo>
                    <a:pt x="54" y="141"/>
                    <a:pt x="56" y="141"/>
                    <a:pt x="55" y="140"/>
                  </a:cubicBezTo>
                  <a:cubicBezTo>
                    <a:pt x="55" y="139"/>
                    <a:pt x="55" y="139"/>
                    <a:pt x="56" y="139"/>
                  </a:cubicBezTo>
                  <a:cubicBezTo>
                    <a:pt x="58" y="137"/>
                    <a:pt x="59" y="137"/>
                    <a:pt x="61" y="137"/>
                  </a:cubicBezTo>
                  <a:cubicBezTo>
                    <a:pt x="63" y="137"/>
                    <a:pt x="63" y="138"/>
                    <a:pt x="65" y="139"/>
                  </a:cubicBezTo>
                  <a:cubicBezTo>
                    <a:pt x="66" y="138"/>
                    <a:pt x="66" y="137"/>
                    <a:pt x="67" y="136"/>
                  </a:cubicBezTo>
                  <a:cubicBezTo>
                    <a:pt x="68" y="135"/>
                    <a:pt x="70" y="134"/>
                    <a:pt x="69" y="133"/>
                  </a:cubicBezTo>
                  <a:cubicBezTo>
                    <a:pt x="70" y="133"/>
                    <a:pt x="70" y="133"/>
                    <a:pt x="71" y="133"/>
                  </a:cubicBezTo>
                  <a:cubicBezTo>
                    <a:pt x="71" y="131"/>
                    <a:pt x="69" y="132"/>
                    <a:pt x="69" y="131"/>
                  </a:cubicBezTo>
                  <a:cubicBezTo>
                    <a:pt x="69" y="131"/>
                    <a:pt x="69" y="130"/>
                    <a:pt x="69" y="129"/>
                  </a:cubicBezTo>
                  <a:cubicBezTo>
                    <a:pt x="68" y="129"/>
                    <a:pt x="67" y="128"/>
                    <a:pt x="66" y="128"/>
                  </a:cubicBezTo>
                  <a:cubicBezTo>
                    <a:pt x="65" y="127"/>
                    <a:pt x="63" y="127"/>
                    <a:pt x="62" y="127"/>
                  </a:cubicBezTo>
                  <a:cubicBezTo>
                    <a:pt x="61" y="128"/>
                    <a:pt x="60" y="128"/>
                    <a:pt x="58" y="129"/>
                  </a:cubicBezTo>
                  <a:cubicBezTo>
                    <a:pt x="60" y="129"/>
                    <a:pt x="60" y="131"/>
                    <a:pt x="58" y="131"/>
                  </a:cubicBezTo>
                  <a:cubicBezTo>
                    <a:pt x="57" y="131"/>
                    <a:pt x="56" y="132"/>
                    <a:pt x="54" y="133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4" y="132"/>
                    <a:pt x="54" y="131"/>
                    <a:pt x="53" y="131"/>
                  </a:cubicBezTo>
                  <a:cubicBezTo>
                    <a:pt x="53" y="131"/>
                    <a:pt x="53" y="131"/>
                    <a:pt x="53" y="130"/>
                  </a:cubicBezTo>
                  <a:cubicBezTo>
                    <a:pt x="51" y="130"/>
                    <a:pt x="51" y="131"/>
                    <a:pt x="51" y="133"/>
                  </a:cubicBezTo>
                  <a:cubicBezTo>
                    <a:pt x="51" y="134"/>
                    <a:pt x="49" y="134"/>
                    <a:pt x="50" y="136"/>
                  </a:cubicBezTo>
                  <a:cubicBezTo>
                    <a:pt x="48" y="135"/>
                    <a:pt x="45" y="137"/>
                    <a:pt x="44" y="138"/>
                  </a:cubicBezTo>
                  <a:close/>
                  <a:moveTo>
                    <a:pt x="30" y="174"/>
                  </a:moveTo>
                  <a:cubicBezTo>
                    <a:pt x="30" y="172"/>
                    <a:pt x="29" y="172"/>
                    <a:pt x="28" y="172"/>
                  </a:cubicBezTo>
                  <a:cubicBezTo>
                    <a:pt x="27" y="174"/>
                    <a:pt x="28" y="174"/>
                    <a:pt x="30" y="174"/>
                  </a:cubicBezTo>
                  <a:close/>
                  <a:moveTo>
                    <a:pt x="25" y="147"/>
                  </a:moveTo>
                  <a:cubicBezTo>
                    <a:pt x="24" y="148"/>
                    <a:pt x="24" y="148"/>
                    <a:pt x="23" y="148"/>
                  </a:cubicBezTo>
                  <a:cubicBezTo>
                    <a:pt x="23" y="149"/>
                    <a:pt x="23" y="150"/>
                    <a:pt x="23" y="151"/>
                  </a:cubicBezTo>
                  <a:cubicBezTo>
                    <a:pt x="25" y="150"/>
                    <a:pt x="25" y="150"/>
                    <a:pt x="25" y="147"/>
                  </a:cubicBezTo>
                  <a:close/>
                  <a:moveTo>
                    <a:pt x="18" y="141"/>
                  </a:moveTo>
                  <a:cubicBezTo>
                    <a:pt x="19" y="141"/>
                    <a:pt x="20" y="141"/>
                    <a:pt x="21" y="141"/>
                  </a:cubicBezTo>
                  <a:cubicBezTo>
                    <a:pt x="19" y="141"/>
                    <a:pt x="19" y="143"/>
                    <a:pt x="20" y="144"/>
                  </a:cubicBezTo>
                  <a:cubicBezTo>
                    <a:pt x="21" y="144"/>
                    <a:pt x="21" y="144"/>
                    <a:pt x="22" y="143"/>
                  </a:cubicBezTo>
                  <a:cubicBezTo>
                    <a:pt x="21" y="143"/>
                    <a:pt x="21" y="142"/>
                    <a:pt x="21" y="142"/>
                  </a:cubicBezTo>
                  <a:cubicBezTo>
                    <a:pt x="23" y="142"/>
                    <a:pt x="23" y="142"/>
                    <a:pt x="23" y="143"/>
                  </a:cubicBezTo>
                  <a:cubicBezTo>
                    <a:pt x="23" y="145"/>
                    <a:pt x="23" y="145"/>
                    <a:pt x="21" y="145"/>
                  </a:cubicBezTo>
                  <a:cubicBezTo>
                    <a:pt x="23" y="146"/>
                    <a:pt x="22" y="146"/>
                    <a:pt x="21" y="147"/>
                  </a:cubicBezTo>
                  <a:cubicBezTo>
                    <a:pt x="23" y="148"/>
                    <a:pt x="23" y="145"/>
                    <a:pt x="25" y="146"/>
                  </a:cubicBezTo>
                  <a:cubicBezTo>
                    <a:pt x="25" y="146"/>
                    <a:pt x="24" y="146"/>
                    <a:pt x="24" y="146"/>
                  </a:cubicBezTo>
                  <a:cubicBezTo>
                    <a:pt x="25" y="146"/>
                    <a:pt x="26" y="147"/>
                    <a:pt x="27" y="147"/>
                  </a:cubicBezTo>
                  <a:cubicBezTo>
                    <a:pt x="27" y="145"/>
                    <a:pt x="27" y="145"/>
                    <a:pt x="24" y="145"/>
                  </a:cubicBezTo>
                  <a:cubicBezTo>
                    <a:pt x="26" y="143"/>
                    <a:pt x="24" y="143"/>
                    <a:pt x="24" y="142"/>
                  </a:cubicBezTo>
                  <a:cubicBezTo>
                    <a:pt x="24" y="140"/>
                    <a:pt x="26" y="141"/>
                    <a:pt x="27" y="142"/>
                  </a:cubicBezTo>
                  <a:cubicBezTo>
                    <a:pt x="28" y="142"/>
                    <a:pt x="30" y="146"/>
                    <a:pt x="28" y="147"/>
                  </a:cubicBezTo>
                  <a:cubicBezTo>
                    <a:pt x="29" y="147"/>
                    <a:pt x="29" y="147"/>
                    <a:pt x="30" y="147"/>
                  </a:cubicBezTo>
                  <a:cubicBezTo>
                    <a:pt x="28" y="147"/>
                    <a:pt x="28" y="154"/>
                    <a:pt x="26" y="152"/>
                  </a:cubicBezTo>
                  <a:cubicBezTo>
                    <a:pt x="26" y="154"/>
                    <a:pt x="25" y="156"/>
                    <a:pt x="26" y="157"/>
                  </a:cubicBezTo>
                  <a:cubicBezTo>
                    <a:pt x="27" y="158"/>
                    <a:pt x="26" y="159"/>
                    <a:pt x="26" y="161"/>
                  </a:cubicBezTo>
                  <a:cubicBezTo>
                    <a:pt x="26" y="160"/>
                    <a:pt x="25" y="160"/>
                    <a:pt x="24" y="160"/>
                  </a:cubicBezTo>
                  <a:cubicBezTo>
                    <a:pt x="25" y="161"/>
                    <a:pt x="26" y="162"/>
                    <a:pt x="25" y="163"/>
                  </a:cubicBezTo>
                  <a:cubicBezTo>
                    <a:pt x="27" y="163"/>
                    <a:pt x="28" y="163"/>
                    <a:pt x="30" y="163"/>
                  </a:cubicBezTo>
                  <a:cubicBezTo>
                    <a:pt x="28" y="162"/>
                    <a:pt x="29" y="160"/>
                    <a:pt x="29" y="158"/>
                  </a:cubicBezTo>
                  <a:cubicBezTo>
                    <a:pt x="30" y="158"/>
                    <a:pt x="31" y="157"/>
                    <a:pt x="31" y="159"/>
                  </a:cubicBezTo>
                  <a:cubicBezTo>
                    <a:pt x="31" y="159"/>
                    <a:pt x="31" y="159"/>
                    <a:pt x="30" y="159"/>
                  </a:cubicBezTo>
                  <a:cubicBezTo>
                    <a:pt x="31" y="161"/>
                    <a:pt x="31" y="162"/>
                    <a:pt x="31" y="164"/>
                  </a:cubicBezTo>
                  <a:cubicBezTo>
                    <a:pt x="31" y="165"/>
                    <a:pt x="29" y="164"/>
                    <a:pt x="30" y="166"/>
                  </a:cubicBezTo>
                  <a:cubicBezTo>
                    <a:pt x="32" y="165"/>
                    <a:pt x="33" y="164"/>
                    <a:pt x="35" y="162"/>
                  </a:cubicBezTo>
                  <a:cubicBezTo>
                    <a:pt x="34" y="162"/>
                    <a:pt x="34" y="162"/>
                    <a:pt x="33" y="162"/>
                  </a:cubicBezTo>
                  <a:cubicBezTo>
                    <a:pt x="33" y="159"/>
                    <a:pt x="36" y="161"/>
                    <a:pt x="37" y="162"/>
                  </a:cubicBezTo>
                  <a:cubicBezTo>
                    <a:pt x="37" y="161"/>
                    <a:pt x="37" y="160"/>
                    <a:pt x="37" y="159"/>
                  </a:cubicBezTo>
                  <a:cubicBezTo>
                    <a:pt x="37" y="158"/>
                    <a:pt x="38" y="158"/>
                    <a:pt x="38" y="157"/>
                  </a:cubicBezTo>
                  <a:cubicBezTo>
                    <a:pt x="38" y="155"/>
                    <a:pt x="38" y="153"/>
                    <a:pt x="39" y="151"/>
                  </a:cubicBezTo>
                  <a:cubicBezTo>
                    <a:pt x="39" y="150"/>
                    <a:pt x="40" y="151"/>
                    <a:pt x="40" y="150"/>
                  </a:cubicBezTo>
                  <a:cubicBezTo>
                    <a:pt x="41" y="149"/>
                    <a:pt x="40" y="148"/>
                    <a:pt x="40" y="147"/>
                  </a:cubicBezTo>
                  <a:cubicBezTo>
                    <a:pt x="41" y="146"/>
                    <a:pt x="43" y="145"/>
                    <a:pt x="44" y="145"/>
                  </a:cubicBezTo>
                  <a:cubicBezTo>
                    <a:pt x="44" y="145"/>
                    <a:pt x="43" y="144"/>
                    <a:pt x="43" y="144"/>
                  </a:cubicBezTo>
                  <a:cubicBezTo>
                    <a:pt x="43" y="144"/>
                    <a:pt x="44" y="144"/>
                    <a:pt x="44" y="143"/>
                  </a:cubicBezTo>
                  <a:cubicBezTo>
                    <a:pt x="42" y="144"/>
                    <a:pt x="43" y="142"/>
                    <a:pt x="44" y="142"/>
                  </a:cubicBezTo>
                  <a:cubicBezTo>
                    <a:pt x="43" y="142"/>
                    <a:pt x="42" y="142"/>
                    <a:pt x="42" y="142"/>
                  </a:cubicBezTo>
                  <a:cubicBezTo>
                    <a:pt x="42" y="141"/>
                    <a:pt x="42" y="140"/>
                    <a:pt x="42" y="139"/>
                  </a:cubicBezTo>
                  <a:cubicBezTo>
                    <a:pt x="41" y="139"/>
                    <a:pt x="39" y="139"/>
                    <a:pt x="38" y="139"/>
                  </a:cubicBezTo>
                  <a:cubicBezTo>
                    <a:pt x="38" y="139"/>
                    <a:pt x="38" y="138"/>
                    <a:pt x="38" y="138"/>
                  </a:cubicBezTo>
                  <a:cubicBezTo>
                    <a:pt x="40" y="139"/>
                    <a:pt x="41" y="139"/>
                    <a:pt x="40" y="137"/>
                  </a:cubicBezTo>
                  <a:cubicBezTo>
                    <a:pt x="40" y="135"/>
                    <a:pt x="40" y="135"/>
                    <a:pt x="38" y="135"/>
                  </a:cubicBezTo>
                  <a:cubicBezTo>
                    <a:pt x="38" y="136"/>
                    <a:pt x="38" y="136"/>
                    <a:pt x="38" y="137"/>
                  </a:cubicBezTo>
                  <a:cubicBezTo>
                    <a:pt x="37" y="136"/>
                    <a:pt x="36" y="136"/>
                    <a:pt x="35" y="136"/>
                  </a:cubicBezTo>
                  <a:cubicBezTo>
                    <a:pt x="34" y="136"/>
                    <a:pt x="32" y="135"/>
                    <a:pt x="32" y="134"/>
                  </a:cubicBezTo>
                  <a:cubicBezTo>
                    <a:pt x="32" y="132"/>
                    <a:pt x="35" y="131"/>
                    <a:pt x="36" y="133"/>
                  </a:cubicBezTo>
                  <a:cubicBezTo>
                    <a:pt x="36" y="132"/>
                    <a:pt x="40" y="130"/>
                    <a:pt x="41" y="130"/>
                  </a:cubicBezTo>
                  <a:cubicBezTo>
                    <a:pt x="41" y="130"/>
                    <a:pt x="42" y="132"/>
                    <a:pt x="42" y="132"/>
                  </a:cubicBezTo>
                  <a:cubicBezTo>
                    <a:pt x="44" y="133"/>
                    <a:pt x="44" y="133"/>
                    <a:pt x="44" y="134"/>
                  </a:cubicBezTo>
                  <a:cubicBezTo>
                    <a:pt x="45" y="133"/>
                    <a:pt x="45" y="132"/>
                    <a:pt x="45" y="130"/>
                  </a:cubicBezTo>
                  <a:cubicBezTo>
                    <a:pt x="45" y="130"/>
                    <a:pt x="46" y="130"/>
                    <a:pt x="46" y="130"/>
                  </a:cubicBezTo>
                  <a:cubicBezTo>
                    <a:pt x="45" y="129"/>
                    <a:pt x="44" y="128"/>
                    <a:pt x="46" y="127"/>
                  </a:cubicBezTo>
                  <a:cubicBezTo>
                    <a:pt x="48" y="126"/>
                    <a:pt x="48" y="129"/>
                    <a:pt x="48" y="129"/>
                  </a:cubicBezTo>
                  <a:cubicBezTo>
                    <a:pt x="50" y="129"/>
                    <a:pt x="54" y="125"/>
                    <a:pt x="54" y="129"/>
                  </a:cubicBezTo>
                  <a:cubicBezTo>
                    <a:pt x="55" y="128"/>
                    <a:pt x="56" y="127"/>
                    <a:pt x="55" y="126"/>
                  </a:cubicBezTo>
                  <a:cubicBezTo>
                    <a:pt x="56" y="127"/>
                    <a:pt x="56" y="127"/>
                    <a:pt x="57" y="127"/>
                  </a:cubicBezTo>
                  <a:cubicBezTo>
                    <a:pt x="57" y="127"/>
                    <a:pt x="60" y="124"/>
                    <a:pt x="60" y="125"/>
                  </a:cubicBezTo>
                  <a:cubicBezTo>
                    <a:pt x="61" y="126"/>
                    <a:pt x="62" y="127"/>
                    <a:pt x="63" y="126"/>
                  </a:cubicBezTo>
                  <a:cubicBezTo>
                    <a:pt x="63" y="125"/>
                    <a:pt x="62" y="125"/>
                    <a:pt x="62" y="125"/>
                  </a:cubicBezTo>
                  <a:cubicBezTo>
                    <a:pt x="63" y="125"/>
                    <a:pt x="64" y="125"/>
                    <a:pt x="64" y="125"/>
                  </a:cubicBezTo>
                  <a:cubicBezTo>
                    <a:pt x="65" y="125"/>
                    <a:pt x="65" y="124"/>
                    <a:pt x="66" y="124"/>
                  </a:cubicBezTo>
                  <a:cubicBezTo>
                    <a:pt x="67" y="123"/>
                    <a:pt x="67" y="124"/>
                    <a:pt x="67" y="123"/>
                  </a:cubicBezTo>
                  <a:cubicBezTo>
                    <a:pt x="68" y="122"/>
                    <a:pt x="68" y="122"/>
                    <a:pt x="69" y="122"/>
                  </a:cubicBezTo>
                  <a:cubicBezTo>
                    <a:pt x="71" y="122"/>
                    <a:pt x="71" y="123"/>
                    <a:pt x="73" y="124"/>
                  </a:cubicBezTo>
                  <a:cubicBezTo>
                    <a:pt x="74" y="124"/>
                    <a:pt x="76" y="124"/>
                    <a:pt x="77" y="124"/>
                  </a:cubicBezTo>
                  <a:cubicBezTo>
                    <a:pt x="78" y="126"/>
                    <a:pt x="75" y="127"/>
                    <a:pt x="74" y="127"/>
                  </a:cubicBezTo>
                  <a:cubicBezTo>
                    <a:pt x="73" y="128"/>
                    <a:pt x="75" y="130"/>
                    <a:pt x="75" y="132"/>
                  </a:cubicBezTo>
                  <a:cubicBezTo>
                    <a:pt x="75" y="131"/>
                    <a:pt x="75" y="131"/>
                    <a:pt x="74" y="131"/>
                  </a:cubicBezTo>
                  <a:cubicBezTo>
                    <a:pt x="74" y="132"/>
                    <a:pt x="74" y="132"/>
                    <a:pt x="74" y="133"/>
                  </a:cubicBezTo>
                  <a:cubicBezTo>
                    <a:pt x="76" y="132"/>
                    <a:pt x="74" y="134"/>
                    <a:pt x="75" y="134"/>
                  </a:cubicBezTo>
                  <a:cubicBezTo>
                    <a:pt x="76" y="134"/>
                    <a:pt x="77" y="135"/>
                    <a:pt x="78" y="135"/>
                  </a:cubicBezTo>
                  <a:cubicBezTo>
                    <a:pt x="77" y="135"/>
                    <a:pt x="77" y="135"/>
                    <a:pt x="76" y="135"/>
                  </a:cubicBezTo>
                  <a:cubicBezTo>
                    <a:pt x="77" y="136"/>
                    <a:pt x="80" y="139"/>
                    <a:pt x="81" y="138"/>
                  </a:cubicBezTo>
                  <a:cubicBezTo>
                    <a:pt x="81" y="138"/>
                    <a:pt x="82" y="137"/>
                    <a:pt x="82" y="136"/>
                  </a:cubicBezTo>
                  <a:cubicBezTo>
                    <a:pt x="82" y="136"/>
                    <a:pt x="82" y="136"/>
                    <a:pt x="82" y="135"/>
                  </a:cubicBezTo>
                  <a:cubicBezTo>
                    <a:pt x="83" y="134"/>
                    <a:pt x="84" y="133"/>
                    <a:pt x="85" y="133"/>
                  </a:cubicBezTo>
                  <a:cubicBezTo>
                    <a:pt x="85" y="132"/>
                    <a:pt x="86" y="130"/>
                    <a:pt x="86" y="130"/>
                  </a:cubicBezTo>
                  <a:cubicBezTo>
                    <a:pt x="87" y="130"/>
                    <a:pt x="86" y="129"/>
                    <a:pt x="87" y="129"/>
                  </a:cubicBezTo>
                  <a:cubicBezTo>
                    <a:pt x="88" y="129"/>
                    <a:pt x="89" y="129"/>
                    <a:pt x="90" y="128"/>
                  </a:cubicBezTo>
                  <a:cubicBezTo>
                    <a:pt x="91" y="127"/>
                    <a:pt x="91" y="128"/>
                    <a:pt x="91" y="129"/>
                  </a:cubicBezTo>
                  <a:cubicBezTo>
                    <a:pt x="93" y="129"/>
                    <a:pt x="93" y="126"/>
                    <a:pt x="92" y="126"/>
                  </a:cubicBezTo>
                  <a:cubicBezTo>
                    <a:pt x="91" y="126"/>
                    <a:pt x="89" y="126"/>
                    <a:pt x="89" y="124"/>
                  </a:cubicBezTo>
                  <a:cubicBezTo>
                    <a:pt x="89" y="124"/>
                    <a:pt x="89" y="122"/>
                    <a:pt x="89" y="122"/>
                  </a:cubicBezTo>
                  <a:cubicBezTo>
                    <a:pt x="90" y="122"/>
                    <a:pt x="90" y="122"/>
                    <a:pt x="90" y="121"/>
                  </a:cubicBezTo>
                  <a:cubicBezTo>
                    <a:pt x="90" y="119"/>
                    <a:pt x="90" y="120"/>
                    <a:pt x="92" y="120"/>
                  </a:cubicBezTo>
                  <a:cubicBezTo>
                    <a:pt x="91" y="120"/>
                    <a:pt x="91" y="123"/>
                    <a:pt x="92" y="123"/>
                  </a:cubicBezTo>
                  <a:cubicBezTo>
                    <a:pt x="92" y="122"/>
                    <a:pt x="92" y="122"/>
                    <a:pt x="93" y="121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95" y="122"/>
                    <a:pt x="96" y="121"/>
                    <a:pt x="97" y="123"/>
                  </a:cubicBezTo>
                  <a:cubicBezTo>
                    <a:pt x="95" y="123"/>
                    <a:pt x="93" y="123"/>
                    <a:pt x="93" y="125"/>
                  </a:cubicBezTo>
                  <a:cubicBezTo>
                    <a:pt x="98" y="124"/>
                    <a:pt x="101" y="123"/>
                    <a:pt x="105" y="125"/>
                  </a:cubicBezTo>
                  <a:cubicBezTo>
                    <a:pt x="105" y="124"/>
                    <a:pt x="105" y="124"/>
                    <a:pt x="106" y="123"/>
                  </a:cubicBezTo>
                  <a:cubicBezTo>
                    <a:pt x="106" y="122"/>
                    <a:pt x="106" y="122"/>
                    <a:pt x="106" y="121"/>
                  </a:cubicBezTo>
                  <a:cubicBezTo>
                    <a:pt x="107" y="120"/>
                    <a:pt x="109" y="120"/>
                    <a:pt x="109" y="118"/>
                  </a:cubicBezTo>
                  <a:cubicBezTo>
                    <a:pt x="110" y="118"/>
                    <a:pt x="111" y="118"/>
                    <a:pt x="112" y="120"/>
                  </a:cubicBezTo>
                  <a:cubicBezTo>
                    <a:pt x="111" y="120"/>
                    <a:pt x="111" y="120"/>
                    <a:pt x="110" y="120"/>
                  </a:cubicBezTo>
                  <a:cubicBezTo>
                    <a:pt x="110" y="121"/>
                    <a:pt x="110" y="125"/>
                    <a:pt x="112" y="125"/>
                  </a:cubicBezTo>
                  <a:cubicBezTo>
                    <a:pt x="111" y="123"/>
                    <a:pt x="113" y="124"/>
                    <a:pt x="113" y="123"/>
                  </a:cubicBezTo>
                  <a:cubicBezTo>
                    <a:pt x="114" y="123"/>
                    <a:pt x="114" y="122"/>
                    <a:pt x="114" y="121"/>
                  </a:cubicBezTo>
                  <a:cubicBezTo>
                    <a:pt x="114" y="121"/>
                    <a:pt x="114" y="117"/>
                    <a:pt x="114" y="117"/>
                  </a:cubicBezTo>
                  <a:cubicBezTo>
                    <a:pt x="116" y="117"/>
                    <a:pt x="117" y="117"/>
                    <a:pt x="118" y="117"/>
                  </a:cubicBezTo>
                  <a:cubicBezTo>
                    <a:pt x="119" y="117"/>
                    <a:pt x="118" y="118"/>
                    <a:pt x="119" y="118"/>
                  </a:cubicBezTo>
                  <a:cubicBezTo>
                    <a:pt x="121" y="119"/>
                    <a:pt x="120" y="117"/>
                    <a:pt x="119" y="116"/>
                  </a:cubicBezTo>
                  <a:cubicBezTo>
                    <a:pt x="120" y="116"/>
                    <a:pt x="120" y="115"/>
                    <a:pt x="120" y="114"/>
                  </a:cubicBezTo>
                  <a:cubicBezTo>
                    <a:pt x="120" y="114"/>
                    <a:pt x="121" y="114"/>
                    <a:pt x="121" y="114"/>
                  </a:cubicBezTo>
                  <a:cubicBezTo>
                    <a:pt x="121" y="114"/>
                    <a:pt x="121" y="113"/>
                    <a:pt x="121" y="113"/>
                  </a:cubicBezTo>
                  <a:cubicBezTo>
                    <a:pt x="122" y="113"/>
                    <a:pt x="123" y="113"/>
                    <a:pt x="125" y="113"/>
                  </a:cubicBezTo>
                  <a:cubicBezTo>
                    <a:pt x="124" y="114"/>
                    <a:pt x="122" y="116"/>
                    <a:pt x="121" y="117"/>
                  </a:cubicBezTo>
                  <a:cubicBezTo>
                    <a:pt x="122" y="117"/>
                    <a:pt x="122" y="117"/>
                    <a:pt x="123" y="117"/>
                  </a:cubicBezTo>
                  <a:cubicBezTo>
                    <a:pt x="122" y="118"/>
                    <a:pt x="120" y="121"/>
                    <a:pt x="122" y="121"/>
                  </a:cubicBezTo>
                  <a:cubicBezTo>
                    <a:pt x="122" y="121"/>
                    <a:pt x="125" y="119"/>
                    <a:pt x="126" y="118"/>
                  </a:cubicBezTo>
                  <a:cubicBezTo>
                    <a:pt x="128" y="117"/>
                    <a:pt x="126" y="115"/>
                    <a:pt x="127" y="114"/>
                  </a:cubicBezTo>
                  <a:cubicBezTo>
                    <a:pt x="129" y="112"/>
                    <a:pt x="129" y="112"/>
                    <a:pt x="132" y="112"/>
                  </a:cubicBezTo>
                  <a:cubicBezTo>
                    <a:pt x="130" y="110"/>
                    <a:pt x="127" y="106"/>
                    <a:pt x="129" y="104"/>
                  </a:cubicBezTo>
                  <a:cubicBezTo>
                    <a:pt x="130" y="103"/>
                    <a:pt x="130" y="101"/>
                    <a:pt x="131" y="100"/>
                  </a:cubicBezTo>
                  <a:cubicBezTo>
                    <a:pt x="131" y="99"/>
                    <a:pt x="133" y="98"/>
                    <a:pt x="133" y="97"/>
                  </a:cubicBezTo>
                  <a:cubicBezTo>
                    <a:pt x="132" y="96"/>
                    <a:pt x="134" y="95"/>
                    <a:pt x="134" y="93"/>
                  </a:cubicBezTo>
                  <a:cubicBezTo>
                    <a:pt x="134" y="92"/>
                    <a:pt x="133" y="91"/>
                    <a:pt x="133" y="89"/>
                  </a:cubicBezTo>
                  <a:cubicBezTo>
                    <a:pt x="133" y="88"/>
                    <a:pt x="133" y="86"/>
                    <a:pt x="133" y="84"/>
                  </a:cubicBezTo>
                  <a:cubicBezTo>
                    <a:pt x="133" y="83"/>
                    <a:pt x="134" y="83"/>
                    <a:pt x="134" y="81"/>
                  </a:cubicBezTo>
                  <a:cubicBezTo>
                    <a:pt x="134" y="82"/>
                    <a:pt x="135" y="82"/>
                    <a:pt x="135" y="83"/>
                  </a:cubicBezTo>
                  <a:cubicBezTo>
                    <a:pt x="135" y="82"/>
                    <a:pt x="135" y="82"/>
                    <a:pt x="135" y="81"/>
                  </a:cubicBezTo>
                  <a:cubicBezTo>
                    <a:pt x="136" y="81"/>
                    <a:pt x="137" y="82"/>
                    <a:pt x="139" y="83"/>
                  </a:cubicBezTo>
                  <a:cubicBezTo>
                    <a:pt x="139" y="80"/>
                    <a:pt x="137" y="82"/>
                    <a:pt x="137" y="80"/>
                  </a:cubicBezTo>
                  <a:cubicBezTo>
                    <a:pt x="138" y="80"/>
                    <a:pt x="138" y="80"/>
                    <a:pt x="139" y="80"/>
                  </a:cubicBezTo>
                  <a:cubicBezTo>
                    <a:pt x="138" y="79"/>
                    <a:pt x="138" y="80"/>
                    <a:pt x="139" y="79"/>
                  </a:cubicBezTo>
                  <a:cubicBezTo>
                    <a:pt x="138" y="79"/>
                    <a:pt x="138" y="79"/>
                    <a:pt x="137" y="79"/>
                  </a:cubicBezTo>
                  <a:cubicBezTo>
                    <a:pt x="138" y="78"/>
                    <a:pt x="138" y="77"/>
                    <a:pt x="139" y="76"/>
                  </a:cubicBezTo>
                  <a:cubicBezTo>
                    <a:pt x="139" y="76"/>
                    <a:pt x="140" y="77"/>
                    <a:pt x="140" y="75"/>
                  </a:cubicBezTo>
                  <a:cubicBezTo>
                    <a:pt x="140" y="75"/>
                    <a:pt x="140" y="75"/>
                    <a:pt x="141" y="75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41" y="75"/>
                    <a:pt x="142" y="75"/>
                    <a:pt x="142" y="75"/>
                  </a:cubicBezTo>
                  <a:cubicBezTo>
                    <a:pt x="142" y="75"/>
                    <a:pt x="141" y="74"/>
                    <a:pt x="141" y="74"/>
                  </a:cubicBezTo>
                  <a:cubicBezTo>
                    <a:pt x="142" y="74"/>
                    <a:pt x="141" y="72"/>
                    <a:pt x="143" y="71"/>
                  </a:cubicBezTo>
                  <a:cubicBezTo>
                    <a:pt x="141" y="71"/>
                    <a:pt x="142" y="70"/>
                    <a:pt x="143" y="69"/>
                  </a:cubicBezTo>
                  <a:cubicBezTo>
                    <a:pt x="143" y="69"/>
                    <a:pt x="142" y="69"/>
                    <a:pt x="142" y="69"/>
                  </a:cubicBezTo>
                  <a:cubicBezTo>
                    <a:pt x="142" y="69"/>
                    <a:pt x="143" y="69"/>
                    <a:pt x="143" y="68"/>
                  </a:cubicBezTo>
                  <a:cubicBezTo>
                    <a:pt x="143" y="68"/>
                    <a:pt x="142" y="68"/>
                    <a:pt x="142" y="68"/>
                  </a:cubicBezTo>
                  <a:cubicBezTo>
                    <a:pt x="144" y="66"/>
                    <a:pt x="142" y="64"/>
                    <a:pt x="141" y="61"/>
                  </a:cubicBezTo>
                  <a:cubicBezTo>
                    <a:pt x="141" y="62"/>
                    <a:pt x="142" y="61"/>
                    <a:pt x="142" y="62"/>
                  </a:cubicBezTo>
                  <a:cubicBezTo>
                    <a:pt x="142" y="61"/>
                    <a:pt x="142" y="61"/>
                    <a:pt x="141" y="61"/>
                  </a:cubicBezTo>
                  <a:cubicBezTo>
                    <a:pt x="142" y="61"/>
                    <a:pt x="142" y="60"/>
                    <a:pt x="142" y="60"/>
                  </a:cubicBezTo>
                  <a:cubicBezTo>
                    <a:pt x="139" y="61"/>
                    <a:pt x="140" y="56"/>
                    <a:pt x="137" y="57"/>
                  </a:cubicBezTo>
                  <a:cubicBezTo>
                    <a:pt x="137" y="54"/>
                    <a:pt x="137" y="52"/>
                    <a:pt x="137" y="49"/>
                  </a:cubicBezTo>
                  <a:cubicBezTo>
                    <a:pt x="137" y="46"/>
                    <a:pt x="136" y="47"/>
                    <a:pt x="134" y="47"/>
                  </a:cubicBezTo>
                  <a:cubicBezTo>
                    <a:pt x="134" y="47"/>
                    <a:pt x="134" y="46"/>
                    <a:pt x="134" y="46"/>
                  </a:cubicBezTo>
                  <a:cubicBezTo>
                    <a:pt x="133" y="46"/>
                    <a:pt x="131" y="45"/>
                    <a:pt x="131" y="46"/>
                  </a:cubicBezTo>
                  <a:cubicBezTo>
                    <a:pt x="131" y="47"/>
                    <a:pt x="131" y="48"/>
                    <a:pt x="131" y="49"/>
                  </a:cubicBezTo>
                  <a:cubicBezTo>
                    <a:pt x="131" y="51"/>
                    <a:pt x="134" y="49"/>
                    <a:pt x="135" y="48"/>
                  </a:cubicBezTo>
                  <a:cubicBezTo>
                    <a:pt x="136" y="49"/>
                    <a:pt x="136" y="50"/>
                    <a:pt x="136" y="50"/>
                  </a:cubicBezTo>
                  <a:cubicBezTo>
                    <a:pt x="135" y="52"/>
                    <a:pt x="135" y="52"/>
                    <a:pt x="135" y="54"/>
                  </a:cubicBezTo>
                  <a:cubicBezTo>
                    <a:pt x="135" y="54"/>
                    <a:pt x="132" y="52"/>
                    <a:pt x="131" y="52"/>
                  </a:cubicBezTo>
                  <a:cubicBezTo>
                    <a:pt x="132" y="53"/>
                    <a:pt x="131" y="53"/>
                    <a:pt x="132" y="54"/>
                  </a:cubicBezTo>
                  <a:cubicBezTo>
                    <a:pt x="129" y="54"/>
                    <a:pt x="129" y="51"/>
                    <a:pt x="129" y="50"/>
                  </a:cubicBezTo>
                  <a:cubicBezTo>
                    <a:pt x="128" y="50"/>
                    <a:pt x="127" y="49"/>
                    <a:pt x="127" y="49"/>
                  </a:cubicBezTo>
                  <a:cubicBezTo>
                    <a:pt x="125" y="51"/>
                    <a:pt x="126" y="50"/>
                    <a:pt x="127" y="52"/>
                  </a:cubicBezTo>
                  <a:cubicBezTo>
                    <a:pt x="127" y="52"/>
                    <a:pt x="126" y="52"/>
                    <a:pt x="126" y="51"/>
                  </a:cubicBezTo>
                  <a:cubicBezTo>
                    <a:pt x="126" y="52"/>
                    <a:pt x="126" y="53"/>
                    <a:pt x="126" y="54"/>
                  </a:cubicBezTo>
                  <a:cubicBezTo>
                    <a:pt x="124" y="53"/>
                    <a:pt x="125" y="54"/>
                    <a:pt x="124" y="55"/>
                  </a:cubicBezTo>
                  <a:cubicBezTo>
                    <a:pt x="123" y="55"/>
                    <a:pt x="122" y="55"/>
                    <a:pt x="122" y="55"/>
                  </a:cubicBezTo>
                  <a:cubicBezTo>
                    <a:pt x="122" y="56"/>
                    <a:pt x="121" y="56"/>
                    <a:pt x="121" y="56"/>
                  </a:cubicBezTo>
                  <a:cubicBezTo>
                    <a:pt x="123" y="56"/>
                    <a:pt x="122" y="58"/>
                    <a:pt x="122" y="59"/>
                  </a:cubicBezTo>
                  <a:cubicBezTo>
                    <a:pt x="123" y="59"/>
                    <a:pt x="123" y="59"/>
                    <a:pt x="124" y="59"/>
                  </a:cubicBezTo>
                  <a:cubicBezTo>
                    <a:pt x="124" y="60"/>
                    <a:pt x="123" y="62"/>
                    <a:pt x="122" y="63"/>
                  </a:cubicBezTo>
                  <a:cubicBezTo>
                    <a:pt x="122" y="63"/>
                    <a:pt x="120" y="63"/>
                    <a:pt x="119" y="63"/>
                  </a:cubicBezTo>
                  <a:cubicBezTo>
                    <a:pt x="120" y="63"/>
                    <a:pt x="124" y="65"/>
                    <a:pt x="124" y="65"/>
                  </a:cubicBezTo>
                  <a:cubicBezTo>
                    <a:pt x="124" y="67"/>
                    <a:pt x="124" y="69"/>
                    <a:pt x="124" y="71"/>
                  </a:cubicBezTo>
                  <a:cubicBezTo>
                    <a:pt x="123" y="71"/>
                    <a:pt x="123" y="71"/>
                    <a:pt x="122" y="71"/>
                  </a:cubicBezTo>
                  <a:cubicBezTo>
                    <a:pt x="123" y="73"/>
                    <a:pt x="122" y="75"/>
                    <a:pt x="122" y="77"/>
                  </a:cubicBezTo>
                  <a:cubicBezTo>
                    <a:pt x="121" y="78"/>
                    <a:pt x="119" y="79"/>
                    <a:pt x="119" y="80"/>
                  </a:cubicBezTo>
                  <a:cubicBezTo>
                    <a:pt x="117" y="82"/>
                    <a:pt x="119" y="84"/>
                    <a:pt x="116" y="85"/>
                  </a:cubicBezTo>
                  <a:cubicBezTo>
                    <a:pt x="115" y="86"/>
                    <a:pt x="113" y="86"/>
                    <a:pt x="112" y="87"/>
                  </a:cubicBezTo>
                  <a:cubicBezTo>
                    <a:pt x="110" y="89"/>
                    <a:pt x="111" y="90"/>
                    <a:pt x="110" y="92"/>
                  </a:cubicBezTo>
                  <a:cubicBezTo>
                    <a:pt x="109" y="93"/>
                    <a:pt x="108" y="93"/>
                    <a:pt x="107" y="94"/>
                  </a:cubicBezTo>
                  <a:cubicBezTo>
                    <a:pt x="105" y="95"/>
                    <a:pt x="96" y="97"/>
                    <a:pt x="97" y="100"/>
                  </a:cubicBezTo>
                  <a:cubicBezTo>
                    <a:pt x="97" y="100"/>
                    <a:pt x="93" y="100"/>
                    <a:pt x="94" y="100"/>
                  </a:cubicBezTo>
                  <a:cubicBezTo>
                    <a:pt x="94" y="98"/>
                    <a:pt x="94" y="97"/>
                    <a:pt x="94" y="96"/>
                  </a:cubicBezTo>
                  <a:cubicBezTo>
                    <a:pt x="92" y="96"/>
                    <a:pt x="92" y="96"/>
                    <a:pt x="92" y="94"/>
                  </a:cubicBezTo>
                  <a:cubicBezTo>
                    <a:pt x="94" y="95"/>
                    <a:pt x="96" y="95"/>
                    <a:pt x="96" y="92"/>
                  </a:cubicBezTo>
                  <a:cubicBezTo>
                    <a:pt x="96" y="92"/>
                    <a:pt x="97" y="92"/>
                    <a:pt x="97" y="92"/>
                  </a:cubicBezTo>
                  <a:cubicBezTo>
                    <a:pt x="96" y="90"/>
                    <a:pt x="96" y="91"/>
                    <a:pt x="94" y="92"/>
                  </a:cubicBezTo>
                  <a:cubicBezTo>
                    <a:pt x="93" y="92"/>
                    <a:pt x="90" y="94"/>
                    <a:pt x="90" y="93"/>
                  </a:cubicBezTo>
                  <a:cubicBezTo>
                    <a:pt x="90" y="94"/>
                    <a:pt x="90" y="95"/>
                    <a:pt x="90" y="96"/>
                  </a:cubicBezTo>
                  <a:cubicBezTo>
                    <a:pt x="90" y="96"/>
                    <a:pt x="91" y="97"/>
                    <a:pt x="91" y="97"/>
                  </a:cubicBezTo>
                  <a:cubicBezTo>
                    <a:pt x="92" y="99"/>
                    <a:pt x="91" y="100"/>
                    <a:pt x="90" y="101"/>
                  </a:cubicBezTo>
                  <a:cubicBezTo>
                    <a:pt x="90" y="102"/>
                    <a:pt x="87" y="103"/>
                    <a:pt x="86" y="104"/>
                  </a:cubicBezTo>
                  <a:cubicBezTo>
                    <a:pt x="86" y="104"/>
                    <a:pt x="86" y="105"/>
                    <a:pt x="86" y="105"/>
                  </a:cubicBezTo>
                  <a:cubicBezTo>
                    <a:pt x="86" y="106"/>
                    <a:pt x="86" y="106"/>
                    <a:pt x="85" y="106"/>
                  </a:cubicBezTo>
                  <a:cubicBezTo>
                    <a:pt x="82" y="108"/>
                    <a:pt x="84" y="110"/>
                    <a:pt x="84" y="113"/>
                  </a:cubicBezTo>
                  <a:cubicBezTo>
                    <a:pt x="84" y="113"/>
                    <a:pt x="83" y="112"/>
                    <a:pt x="83" y="112"/>
                  </a:cubicBezTo>
                  <a:cubicBezTo>
                    <a:pt x="83" y="114"/>
                    <a:pt x="82" y="113"/>
                    <a:pt x="81" y="114"/>
                  </a:cubicBezTo>
                  <a:cubicBezTo>
                    <a:pt x="81" y="114"/>
                    <a:pt x="81" y="113"/>
                    <a:pt x="81" y="113"/>
                  </a:cubicBezTo>
                  <a:cubicBezTo>
                    <a:pt x="79" y="114"/>
                    <a:pt x="79" y="115"/>
                    <a:pt x="77" y="113"/>
                  </a:cubicBezTo>
                  <a:cubicBezTo>
                    <a:pt x="77" y="113"/>
                    <a:pt x="77" y="114"/>
                    <a:pt x="78" y="115"/>
                  </a:cubicBezTo>
                  <a:cubicBezTo>
                    <a:pt x="77" y="115"/>
                    <a:pt x="76" y="114"/>
                    <a:pt x="76" y="113"/>
                  </a:cubicBezTo>
                  <a:cubicBezTo>
                    <a:pt x="76" y="114"/>
                    <a:pt x="75" y="114"/>
                    <a:pt x="75" y="114"/>
                  </a:cubicBezTo>
                  <a:cubicBezTo>
                    <a:pt x="75" y="113"/>
                    <a:pt x="76" y="112"/>
                    <a:pt x="76" y="112"/>
                  </a:cubicBezTo>
                  <a:cubicBezTo>
                    <a:pt x="75" y="111"/>
                    <a:pt x="74" y="113"/>
                    <a:pt x="72" y="113"/>
                  </a:cubicBezTo>
                  <a:cubicBezTo>
                    <a:pt x="70" y="113"/>
                    <a:pt x="68" y="113"/>
                    <a:pt x="66" y="113"/>
                  </a:cubicBezTo>
                  <a:cubicBezTo>
                    <a:pt x="64" y="113"/>
                    <a:pt x="63" y="114"/>
                    <a:pt x="61" y="114"/>
                  </a:cubicBezTo>
                  <a:cubicBezTo>
                    <a:pt x="59" y="114"/>
                    <a:pt x="57" y="114"/>
                    <a:pt x="55" y="114"/>
                  </a:cubicBezTo>
                  <a:cubicBezTo>
                    <a:pt x="56" y="114"/>
                    <a:pt x="56" y="113"/>
                    <a:pt x="57" y="113"/>
                  </a:cubicBezTo>
                  <a:cubicBezTo>
                    <a:pt x="56" y="113"/>
                    <a:pt x="55" y="113"/>
                    <a:pt x="55" y="113"/>
                  </a:cubicBezTo>
                  <a:cubicBezTo>
                    <a:pt x="54" y="113"/>
                    <a:pt x="54" y="114"/>
                    <a:pt x="54" y="114"/>
                  </a:cubicBezTo>
                  <a:cubicBezTo>
                    <a:pt x="53" y="115"/>
                    <a:pt x="51" y="114"/>
                    <a:pt x="50" y="114"/>
                  </a:cubicBezTo>
                  <a:cubicBezTo>
                    <a:pt x="49" y="114"/>
                    <a:pt x="50" y="117"/>
                    <a:pt x="49" y="117"/>
                  </a:cubicBezTo>
                  <a:cubicBezTo>
                    <a:pt x="48" y="118"/>
                    <a:pt x="48" y="118"/>
                    <a:pt x="47" y="119"/>
                  </a:cubicBezTo>
                  <a:cubicBezTo>
                    <a:pt x="44" y="120"/>
                    <a:pt x="43" y="122"/>
                    <a:pt x="41" y="123"/>
                  </a:cubicBezTo>
                  <a:cubicBezTo>
                    <a:pt x="40" y="125"/>
                    <a:pt x="37" y="125"/>
                    <a:pt x="36" y="127"/>
                  </a:cubicBezTo>
                  <a:cubicBezTo>
                    <a:pt x="36" y="126"/>
                    <a:pt x="34" y="126"/>
                    <a:pt x="35" y="128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8"/>
                  </a:cubicBezTo>
                  <a:cubicBezTo>
                    <a:pt x="34" y="127"/>
                    <a:pt x="33" y="126"/>
                    <a:pt x="33" y="126"/>
                  </a:cubicBezTo>
                  <a:cubicBezTo>
                    <a:pt x="32" y="128"/>
                    <a:pt x="33" y="130"/>
                    <a:pt x="32" y="133"/>
                  </a:cubicBezTo>
                  <a:cubicBezTo>
                    <a:pt x="30" y="132"/>
                    <a:pt x="30" y="131"/>
                    <a:pt x="29" y="132"/>
                  </a:cubicBezTo>
                  <a:cubicBezTo>
                    <a:pt x="28" y="133"/>
                    <a:pt x="27" y="134"/>
                    <a:pt x="28" y="136"/>
                  </a:cubicBezTo>
                  <a:cubicBezTo>
                    <a:pt x="26" y="135"/>
                    <a:pt x="25" y="135"/>
                    <a:pt x="24" y="136"/>
                  </a:cubicBezTo>
                  <a:cubicBezTo>
                    <a:pt x="25" y="137"/>
                    <a:pt x="25" y="137"/>
                    <a:pt x="26" y="137"/>
                  </a:cubicBezTo>
                  <a:cubicBezTo>
                    <a:pt x="25" y="137"/>
                    <a:pt x="24" y="138"/>
                    <a:pt x="23" y="138"/>
                  </a:cubicBezTo>
                  <a:cubicBezTo>
                    <a:pt x="23" y="137"/>
                    <a:pt x="23" y="136"/>
                    <a:pt x="22" y="137"/>
                  </a:cubicBezTo>
                  <a:cubicBezTo>
                    <a:pt x="22" y="137"/>
                    <a:pt x="22" y="138"/>
                    <a:pt x="22" y="139"/>
                  </a:cubicBezTo>
                  <a:cubicBezTo>
                    <a:pt x="22" y="139"/>
                    <a:pt x="21" y="138"/>
                    <a:pt x="21" y="138"/>
                  </a:cubicBezTo>
                  <a:cubicBezTo>
                    <a:pt x="21" y="138"/>
                    <a:pt x="21" y="139"/>
                    <a:pt x="21" y="139"/>
                  </a:cubicBezTo>
                  <a:cubicBezTo>
                    <a:pt x="20" y="139"/>
                    <a:pt x="20" y="139"/>
                    <a:pt x="19" y="138"/>
                  </a:cubicBezTo>
                  <a:cubicBezTo>
                    <a:pt x="20" y="139"/>
                    <a:pt x="19" y="140"/>
                    <a:pt x="18" y="141"/>
                  </a:cubicBezTo>
                  <a:close/>
                  <a:moveTo>
                    <a:pt x="9" y="146"/>
                  </a:moveTo>
                  <a:cubicBezTo>
                    <a:pt x="9" y="148"/>
                    <a:pt x="12" y="147"/>
                    <a:pt x="13" y="147"/>
                  </a:cubicBezTo>
                  <a:cubicBezTo>
                    <a:pt x="12" y="146"/>
                    <a:pt x="12" y="145"/>
                    <a:pt x="11" y="144"/>
                  </a:cubicBezTo>
                  <a:cubicBezTo>
                    <a:pt x="11" y="145"/>
                    <a:pt x="10" y="146"/>
                    <a:pt x="9" y="146"/>
                  </a:cubicBezTo>
                  <a:close/>
                  <a:moveTo>
                    <a:pt x="108" y="82"/>
                  </a:moveTo>
                  <a:cubicBezTo>
                    <a:pt x="106" y="83"/>
                    <a:pt x="105" y="84"/>
                    <a:pt x="104" y="85"/>
                  </a:cubicBezTo>
                  <a:cubicBezTo>
                    <a:pt x="106" y="86"/>
                    <a:pt x="105" y="87"/>
                    <a:pt x="105" y="88"/>
                  </a:cubicBezTo>
                  <a:cubicBezTo>
                    <a:pt x="107" y="88"/>
                    <a:pt x="107" y="88"/>
                    <a:pt x="109" y="86"/>
                  </a:cubicBezTo>
                  <a:cubicBezTo>
                    <a:pt x="108" y="86"/>
                    <a:pt x="108" y="85"/>
                    <a:pt x="107" y="85"/>
                  </a:cubicBezTo>
                  <a:cubicBezTo>
                    <a:pt x="108" y="84"/>
                    <a:pt x="108" y="84"/>
                    <a:pt x="109" y="83"/>
                  </a:cubicBezTo>
                  <a:cubicBezTo>
                    <a:pt x="108" y="83"/>
                    <a:pt x="108" y="82"/>
                    <a:pt x="108" y="82"/>
                  </a:cubicBezTo>
                  <a:close/>
                  <a:moveTo>
                    <a:pt x="1" y="216"/>
                  </a:moveTo>
                  <a:cubicBezTo>
                    <a:pt x="1" y="216"/>
                    <a:pt x="0" y="217"/>
                    <a:pt x="0" y="217"/>
                  </a:cubicBezTo>
                  <a:cubicBezTo>
                    <a:pt x="1" y="218"/>
                    <a:pt x="0" y="219"/>
                    <a:pt x="0" y="221"/>
                  </a:cubicBezTo>
                  <a:cubicBezTo>
                    <a:pt x="0" y="221"/>
                    <a:pt x="1" y="221"/>
                    <a:pt x="1" y="221"/>
                  </a:cubicBezTo>
                  <a:cubicBezTo>
                    <a:pt x="2" y="220"/>
                    <a:pt x="1" y="219"/>
                    <a:pt x="2" y="219"/>
                  </a:cubicBezTo>
                  <a:cubicBezTo>
                    <a:pt x="3" y="218"/>
                    <a:pt x="3" y="216"/>
                    <a:pt x="5" y="216"/>
                  </a:cubicBezTo>
                  <a:cubicBezTo>
                    <a:pt x="6" y="216"/>
                    <a:pt x="7" y="215"/>
                    <a:pt x="7" y="213"/>
                  </a:cubicBezTo>
                  <a:cubicBezTo>
                    <a:pt x="7" y="213"/>
                    <a:pt x="6" y="213"/>
                    <a:pt x="5" y="213"/>
                  </a:cubicBezTo>
                  <a:cubicBezTo>
                    <a:pt x="4" y="216"/>
                    <a:pt x="3" y="214"/>
                    <a:pt x="2" y="214"/>
                  </a:cubicBezTo>
                  <a:cubicBezTo>
                    <a:pt x="1" y="215"/>
                    <a:pt x="2" y="216"/>
                    <a:pt x="1" y="216"/>
                  </a:cubicBezTo>
                  <a:close/>
                  <a:moveTo>
                    <a:pt x="124" y="31"/>
                  </a:moveTo>
                  <a:cubicBezTo>
                    <a:pt x="122" y="32"/>
                    <a:pt x="121" y="32"/>
                    <a:pt x="121" y="35"/>
                  </a:cubicBezTo>
                  <a:cubicBezTo>
                    <a:pt x="121" y="36"/>
                    <a:pt x="121" y="38"/>
                    <a:pt x="121" y="38"/>
                  </a:cubicBezTo>
                  <a:cubicBezTo>
                    <a:pt x="122" y="39"/>
                    <a:pt x="123" y="39"/>
                    <a:pt x="124" y="39"/>
                  </a:cubicBezTo>
                  <a:cubicBezTo>
                    <a:pt x="125" y="41"/>
                    <a:pt x="124" y="42"/>
                    <a:pt x="123" y="44"/>
                  </a:cubicBezTo>
                  <a:cubicBezTo>
                    <a:pt x="123" y="46"/>
                    <a:pt x="122" y="48"/>
                    <a:pt x="125" y="47"/>
                  </a:cubicBezTo>
                  <a:cubicBezTo>
                    <a:pt x="127" y="47"/>
                    <a:pt x="126" y="45"/>
                    <a:pt x="128" y="44"/>
                  </a:cubicBezTo>
                  <a:cubicBezTo>
                    <a:pt x="129" y="43"/>
                    <a:pt x="130" y="40"/>
                    <a:pt x="131" y="43"/>
                  </a:cubicBezTo>
                  <a:cubicBezTo>
                    <a:pt x="131" y="44"/>
                    <a:pt x="134" y="43"/>
                    <a:pt x="135" y="43"/>
                  </a:cubicBezTo>
                  <a:cubicBezTo>
                    <a:pt x="134" y="42"/>
                    <a:pt x="132" y="41"/>
                    <a:pt x="130" y="39"/>
                  </a:cubicBezTo>
                  <a:cubicBezTo>
                    <a:pt x="129" y="39"/>
                    <a:pt x="126" y="39"/>
                    <a:pt x="126" y="38"/>
                  </a:cubicBezTo>
                  <a:cubicBezTo>
                    <a:pt x="126" y="37"/>
                    <a:pt x="127" y="34"/>
                    <a:pt x="128" y="34"/>
                  </a:cubicBezTo>
                  <a:cubicBezTo>
                    <a:pt x="129" y="34"/>
                    <a:pt x="130" y="34"/>
                    <a:pt x="131" y="35"/>
                  </a:cubicBezTo>
                  <a:cubicBezTo>
                    <a:pt x="131" y="35"/>
                    <a:pt x="132" y="36"/>
                    <a:pt x="133" y="37"/>
                  </a:cubicBezTo>
                  <a:cubicBezTo>
                    <a:pt x="134" y="37"/>
                    <a:pt x="136" y="35"/>
                    <a:pt x="137" y="34"/>
                  </a:cubicBezTo>
                  <a:cubicBezTo>
                    <a:pt x="140" y="31"/>
                    <a:pt x="143" y="35"/>
                    <a:pt x="146" y="37"/>
                  </a:cubicBezTo>
                  <a:cubicBezTo>
                    <a:pt x="150" y="39"/>
                    <a:pt x="152" y="40"/>
                    <a:pt x="156" y="41"/>
                  </a:cubicBezTo>
                  <a:cubicBezTo>
                    <a:pt x="156" y="38"/>
                    <a:pt x="156" y="37"/>
                    <a:pt x="158" y="35"/>
                  </a:cubicBezTo>
                  <a:cubicBezTo>
                    <a:pt x="159" y="33"/>
                    <a:pt x="161" y="31"/>
                    <a:pt x="163" y="29"/>
                  </a:cubicBezTo>
                  <a:cubicBezTo>
                    <a:pt x="164" y="29"/>
                    <a:pt x="166" y="28"/>
                    <a:pt x="166" y="29"/>
                  </a:cubicBezTo>
                  <a:cubicBezTo>
                    <a:pt x="166" y="31"/>
                    <a:pt x="167" y="30"/>
                    <a:pt x="169" y="30"/>
                  </a:cubicBezTo>
                  <a:cubicBezTo>
                    <a:pt x="169" y="30"/>
                    <a:pt x="170" y="30"/>
                    <a:pt x="171" y="30"/>
                  </a:cubicBezTo>
                  <a:cubicBezTo>
                    <a:pt x="171" y="30"/>
                    <a:pt x="171" y="29"/>
                    <a:pt x="171" y="29"/>
                  </a:cubicBezTo>
                  <a:cubicBezTo>
                    <a:pt x="172" y="28"/>
                    <a:pt x="174" y="29"/>
                    <a:pt x="174" y="29"/>
                  </a:cubicBezTo>
                  <a:cubicBezTo>
                    <a:pt x="174" y="28"/>
                    <a:pt x="174" y="28"/>
                    <a:pt x="174" y="27"/>
                  </a:cubicBezTo>
                  <a:cubicBezTo>
                    <a:pt x="176" y="27"/>
                    <a:pt x="177" y="28"/>
                    <a:pt x="178" y="27"/>
                  </a:cubicBezTo>
                  <a:cubicBezTo>
                    <a:pt x="179" y="26"/>
                    <a:pt x="180" y="25"/>
                    <a:pt x="182" y="25"/>
                  </a:cubicBezTo>
                  <a:cubicBezTo>
                    <a:pt x="180" y="25"/>
                    <a:pt x="179" y="24"/>
                    <a:pt x="178" y="25"/>
                  </a:cubicBezTo>
                  <a:cubicBezTo>
                    <a:pt x="177" y="26"/>
                    <a:pt x="176" y="27"/>
                    <a:pt x="175" y="25"/>
                  </a:cubicBezTo>
                  <a:cubicBezTo>
                    <a:pt x="176" y="25"/>
                    <a:pt x="176" y="25"/>
                    <a:pt x="177" y="25"/>
                  </a:cubicBezTo>
                  <a:cubicBezTo>
                    <a:pt x="175" y="23"/>
                    <a:pt x="173" y="22"/>
                    <a:pt x="174" y="20"/>
                  </a:cubicBezTo>
                  <a:cubicBezTo>
                    <a:pt x="174" y="18"/>
                    <a:pt x="177" y="16"/>
                    <a:pt x="176" y="14"/>
                  </a:cubicBezTo>
                  <a:cubicBezTo>
                    <a:pt x="175" y="15"/>
                    <a:pt x="172" y="16"/>
                    <a:pt x="171" y="18"/>
                  </a:cubicBezTo>
                  <a:cubicBezTo>
                    <a:pt x="170" y="19"/>
                    <a:pt x="168" y="18"/>
                    <a:pt x="166" y="18"/>
                  </a:cubicBezTo>
                  <a:cubicBezTo>
                    <a:pt x="166" y="17"/>
                    <a:pt x="166" y="16"/>
                    <a:pt x="165" y="15"/>
                  </a:cubicBezTo>
                  <a:cubicBezTo>
                    <a:pt x="165" y="16"/>
                    <a:pt x="165" y="16"/>
                    <a:pt x="165" y="17"/>
                  </a:cubicBezTo>
                  <a:cubicBezTo>
                    <a:pt x="164" y="17"/>
                    <a:pt x="164" y="16"/>
                    <a:pt x="163" y="15"/>
                  </a:cubicBezTo>
                  <a:cubicBezTo>
                    <a:pt x="163" y="19"/>
                    <a:pt x="158" y="16"/>
                    <a:pt x="160" y="15"/>
                  </a:cubicBezTo>
                  <a:cubicBezTo>
                    <a:pt x="158" y="15"/>
                    <a:pt x="156" y="13"/>
                    <a:pt x="155" y="12"/>
                  </a:cubicBezTo>
                  <a:cubicBezTo>
                    <a:pt x="153" y="11"/>
                    <a:pt x="151" y="10"/>
                    <a:pt x="150" y="9"/>
                  </a:cubicBezTo>
                  <a:cubicBezTo>
                    <a:pt x="149" y="7"/>
                    <a:pt x="148" y="5"/>
                    <a:pt x="146" y="3"/>
                  </a:cubicBezTo>
                  <a:cubicBezTo>
                    <a:pt x="144" y="2"/>
                    <a:pt x="143" y="4"/>
                    <a:pt x="143" y="0"/>
                  </a:cubicBezTo>
                  <a:cubicBezTo>
                    <a:pt x="142" y="0"/>
                    <a:pt x="141" y="1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40" y="2"/>
                    <a:pt x="140" y="2"/>
                    <a:pt x="139" y="3"/>
                  </a:cubicBezTo>
                  <a:cubicBezTo>
                    <a:pt x="138" y="4"/>
                    <a:pt x="140" y="6"/>
                    <a:pt x="141" y="8"/>
                  </a:cubicBezTo>
                  <a:cubicBezTo>
                    <a:pt x="141" y="8"/>
                    <a:pt x="141" y="12"/>
                    <a:pt x="141" y="13"/>
                  </a:cubicBezTo>
                  <a:cubicBezTo>
                    <a:pt x="140" y="14"/>
                    <a:pt x="139" y="14"/>
                    <a:pt x="140" y="15"/>
                  </a:cubicBezTo>
                  <a:cubicBezTo>
                    <a:pt x="140" y="16"/>
                    <a:pt x="140" y="17"/>
                    <a:pt x="140" y="18"/>
                  </a:cubicBezTo>
                  <a:cubicBezTo>
                    <a:pt x="137" y="18"/>
                    <a:pt x="135" y="21"/>
                    <a:pt x="137" y="22"/>
                  </a:cubicBezTo>
                  <a:cubicBezTo>
                    <a:pt x="135" y="24"/>
                    <a:pt x="138" y="24"/>
                    <a:pt x="136" y="26"/>
                  </a:cubicBezTo>
                  <a:cubicBezTo>
                    <a:pt x="135" y="27"/>
                    <a:pt x="132" y="29"/>
                    <a:pt x="133" y="26"/>
                  </a:cubicBezTo>
                  <a:cubicBezTo>
                    <a:pt x="130" y="28"/>
                    <a:pt x="130" y="27"/>
                    <a:pt x="129" y="25"/>
                  </a:cubicBezTo>
                  <a:cubicBezTo>
                    <a:pt x="127" y="24"/>
                    <a:pt x="127" y="25"/>
                    <a:pt x="126" y="26"/>
                  </a:cubicBezTo>
                  <a:cubicBezTo>
                    <a:pt x="128" y="26"/>
                    <a:pt x="127" y="28"/>
                    <a:pt x="128" y="29"/>
                  </a:cubicBezTo>
                  <a:cubicBezTo>
                    <a:pt x="128" y="30"/>
                    <a:pt x="127" y="30"/>
                    <a:pt x="126" y="31"/>
                  </a:cubicBezTo>
                  <a:cubicBezTo>
                    <a:pt x="126" y="31"/>
                    <a:pt x="125" y="31"/>
                    <a:pt x="124" y="3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Jamaica">
              <a:extLst>
                <a:ext uri="{FF2B5EF4-FFF2-40B4-BE49-F238E27FC236}">
                  <a16:creationId xmlns:a16="http://schemas.microsoft.com/office/drawing/2014/main" id="{29918B52-0FE9-EB55-BE91-921405A22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314" y="2275611"/>
              <a:ext cx="54847" cy="26408"/>
            </a:xfrm>
            <a:custGeom>
              <a:avLst/>
              <a:gdLst>
                <a:gd name="T0" fmla="*/ 23 w 23"/>
                <a:gd name="T1" fmla="*/ 8 h 11"/>
                <a:gd name="T2" fmla="*/ 18 w 23"/>
                <a:gd name="T3" fmla="*/ 4 h 11"/>
                <a:gd name="T4" fmla="*/ 14 w 23"/>
                <a:gd name="T5" fmla="*/ 2 h 11"/>
                <a:gd name="T6" fmla="*/ 2 w 23"/>
                <a:gd name="T7" fmla="*/ 1 h 11"/>
                <a:gd name="T8" fmla="*/ 0 w 23"/>
                <a:gd name="T9" fmla="*/ 4 h 11"/>
                <a:gd name="T10" fmla="*/ 4 w 23"/>
                <a:gd name="T11" fmla="*/ 4 h 11"/>
                <a:gd name="T12" fmla="*/ 7 w 23"/>
                <a:gd name="T13" fmla="*/ 7 h 11"/>
                <a:gd name="T14" fmla="*/ 10 w 23"/>
                <a:gd name="T15" fmla="*/ 8 h 11"/>
                <a:gd name="T16" fmla="*/ 14 w 23"/>
                <a:gd name="T17" fmla="*/ 11 h 11"/>
                <a:gd name="T18" fmla="*/ 13 w 23"/>
                <a:gd name="T19" fmla="*/ 8 h 11"/>
                <a:gd name="T20" fmla="*/ 16 w 23"/>
                <a:gd name="T21" fmla="*/ 8 h 11"/>
                <a:gd name="T22" fmla="*/ 16 w 23"/>
                <a:gd name="T23" fmla="*/ 6 h 11"/>
                <a:gd name="T24" fmla="*/ 19 w 23"/>
                <a:gd name="T25" fmla="*/ 8 h 11"/>
                <a:gd name="T26" fmla="*/ 23 w 23"/>
                <a:gd name="T2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1">
                  <a:moveTo>
                    <a:pt x="23" y="8"/>
                  </a:moveTo>
                  <a:cubicBezTo>
                    <a:pt x="21" y="5"/>
                    <a:pt x="21" y="5"/>
                    <a:pt x="18" y="4"/>
                  </a:cubicBezTo>
                  <a:cubicBezTo>
                    <a:pt x="17" y="4"/>
                    <a:pt x="15" y="3"/>
                    <a:pt x="14" y="2"/>
                  </a:cubicBezTo>
                  <a:cubicBezTo>
                    <a:pt x="10" y="0"/>
                    <a:pt x="6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4" y="3"/>
                    <a:pt x="4" y="4"/>
                  </a:cubicBezTo>
                  <a:cubicBezTo>
                    <a:pt x="5" y="6"/>
                    <a:pt x="6" y="5"/>
                    <a:pt x="7" y="7"/>
                  </a:cubicBezTo>
                  <a:cubicBezTo>
                    <a:pt x="7" y="9"/>
                    <a:pt x="9" y="7"/>
                    <a:pt x="10" y="8"/>
                  </a:cubicBezTo>
                  <a:cubicBezTo>
                    <a:pt x="11" y="9"/>
                    <a:pt x="12" y="10"/>
                    <a:pt x="14" y="11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8" y="8"/>
                    <a:pt x="19" y="8"/>
                  </a:cubicBezTo>
                  <a:cubicBezTo>
                    <a:pt x="20" y="8"/>
                    <a:pt x="21" y="8"/>
                    <a:pt x="23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Italy">
              <a:extLst>
                <a:ext uri="{FF2B5EF4-FFF2-40B4-BE49-F238E27FC236}">
                  <a16:creationId xmlns:a16="http://schemas.microsoft.com/office/drawing/2014/main" id="{676ECA85-C4B4-B811-D9A6-FDE9931557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715" y="1495571"/>
              <a:ext cx="288452" cy="251888"/>
            </a:xfrm>
            <a:custGeom>
              <a:avLst/>
              <a:gdLst>
                <a:gd name="T0" fmla="*/ 111 w 120"/>
                <a:gd name="T1" fmla="*/ 73 h 105"/>
                <a:gd name="T2" fmla="*/ 99 w 120"/>
                <a:gd name="T3" fmla="*/ 67 h 105"/>
                <a:gd name="T4" fmla="*/ 92 w 120"/>
                <a:gd name="T5" fmla="*/ 59 h 105"/>
                <a:gd name="T6" fmla="*/ 81 w 120"/>
                <a:gd name="T7" fmla="*/ 58 h 105"/>
                <a:gd name="T8" fmla="*/ 73 w 120"/>
                <a:gd name="T9" fmla="*/ 49 h 105"/>
                <a:gd name="T10" fmla="*/ 64 w 120"/>
                <a:gd name="T11" fmla="*/ 38 h 105"/>
                <a:gd name="T12" fmla="*/ 57 w 120"/>
                <a:gd name="T13" fmla="*/ 27 h 105"/>
                <a:gd name="T14" fmla="*/ 56 w 120"/>
                <a:gd name="T15" fmla="*/ 23 h 105"/>
                <a:gd name="T16" fmla="*/ 56 w 120"/>
                <a:gd name="T17" fmla="*/ 20 h 105"/>
                <a:gd name="T18" fmla="*/ 66 w 120"/>
                <a:gd name="T19" fmla="*/ 17 h 105"/>
                <a:gd name="T20" fmla="*/ 70 w 120"/>
                <a:gd name="T21" fmla="*/ 16 h 105"/>
                <a:gd name="T22" fmla="*/ 69 w 120"/>
                <a:gd name="T23" fmla="*/ 14 h 105"/>
                <a:gd name="T24" fmla="*/ 70 w 120"/>
                <a:gd name="T25" fmla="*/ 11 h 105"/>
                <a:gd name="T26" fmla="*/ 67 w 120"/>
                <a:gd name="T27" fmla="*/ 6 h 105"/>
                <a:gd name="T28" fmla="*/ 57 w 120"/>
                <a:gd name="T29" fmla="*/ 0 h 105"/>
                <a:gd name="T30" fmla="*/ 46 w 120"/>
                <a:gd name="T31" fmla="*/ 2 h 105"/>
                <a:gd name="T32" fmla="*/ 39 w 120"/>
                <a:gd name="T33" fmla="*/ 3 h 105"/>
                <a:gd name="T34" fmla="*/ 38 w 120"/>
                <a:gd name="T35" fmla="*/ 7 h 105"/>
                <a:gd name="T36" fmla="*/ 34 w 120"/>
                <a:gd name="T37" fmla="*/ 8 h 105"/>
                <a:gd name="T38" fmla="*/ 26 w 120"/>
                <a:gd name="T39" fmla="*/ 8 h 105"/>
                <a:gd name="T40" fmla="*/ 24 w 120"/>
                <a:gd name="T41" fmla="*/ 15 h 105"/>
                <a:gd name="T42" fmla="*/ 20 w 120"/>
                <a:gd name="T43" fmla="*/ 11 h 105"/>
                <a:gd name="T44" fmla="*/ 12 w 120"/>
                <a:gd name="T45" fmla="*/ 13 h 105"/>
                <a:gd name="T46" fmla="*/ 7 w 120"/>
                <a:gd name="T47" fmla="*/ 14 h 105"/>
                <a:gd name="T48" fmla="*/ 4 w 120"/>
                <a:gd name="T49" fmla="*/ 17 h 105"/>
                <a:gd name="T50" fmla="*/ 2 w 120"/>
                <a:gd name="T51" fmla="*/ 21 h 105"/>
                <a:gd name="T52" fmla="*/ 4 w 120"/>
                <a:gd name="T53" fmla="*/ 28 h 105"/>
                <a:gd name="T54" fmla="*/ 4 w 120"/>
                <a:gd name="T55" fmla="*/ 32 h 105"/>
                <a:gd name="T56" fmla="*/ 9 w 120"/>
                <a:gd name="T57" fmla="*/ 38 h 105"/>
                <a:gd name="T58" fmla="*/ 17 w 120"/>
                <a:gd name="T59" fmla="*/ 34 h 105"/>
                <a:gd name="T60" fmla="*/ 27 w 120"/>
                <a:gd name="T61" fmla="*/ 33 h 105"/>
                <a:gd name="T62" fmla="*/ 38 w 120"/>
                <a:gd name="T63" fmla="*/ 43 h 105"/>
                <a:gd name="T64" fmla="*/ 43 w 120"/>
                <a:gd name="T65" fmla="*/ 50 h 105"/>
                <a:gd name="T66" fmla="*/ 46 w 120"/>
                <a:gd name="T67" fmla="*/ 55 h 105"/>
                <a:gd name="T68" fmla="*/ 58 w 120"/>
                <a:gd name="T69" fmla="*/ 62 h 105"/>
                <a:gd name="T70" fmla="*/ 69 w 120"/>
                <a:gd name="T71" fmla="*/ 68 h 105"/>
                <a:gd name="T72" fmla="*/ 77 w 120"/>
                <a:gd name="T73" fmla="*/ 74 h 105"/>
                <a:gd name="T74" fmla="*/ 88 w 120"/>
                <a:gd name="T75" fmla="*/ 81 h 105"/>
                <a:gd name="T76" fmla="*/ 95 w 120"/>
                <a:gd name="T77" fmla="*/ 93 h 105"/>
                <a:gd name="T78" fmla="*/ 92 w 120"/>
                <a:gd name="T79" fmla="*/ 101 h 105"/>
                <a:gd name="T80" fmla="*/ 95 w 120"/>
                <a:gd name="T81" fmla="*/ 104 h 105"/>
                <a:gd name="T82" fmla="*/ 105 w 120"/>
                <a:gd name="T83" fmla="*/ 94 h 105"/>
                <a:gd name="T84" fmla="*/ 99 w 120"/>
                <a:gd name="T85" fmla="*/ 84 h 105"/>
                <a:gd name="T86" fmla="*/ 106 w 120"/>
                <a:gd name="T87" fmla="*/ 76 h 105"/>
                <a:gd name="T88" fmla="*/ 114 w 120"/>
                <a:gd name="T89" fmla="*/ 82 h 105"/>
                <a:gd name="T90" fmla="*/ 119 w 120"/>
                <a:gd name="T91" fmla="*/ 81 h 105"/>
                <a:gd name="T92" fmla="*/ 57 w 120"/>
                <a:gd name="T93" fmla="*/ 59 h 105"/>
                <a:gd name="T94" fmla="*/ 57 w 120"/>
                <a:gd name="T95" fmla="*/ 59 h 105"/>
                <a:gd name="T96" fmla="*/ 59 w 120"/>
                <a:gd name="T97" fmla="*/ 37 h 105"/>
                <a:gd name="T98" fmla="*/ 60 w 120"/>
                <a:gd name="T99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0" h="105">
                  <a:moveTo>
                    <a:pt x="114" y="74"/>
                  </a:moveTo>
                  <a:cubicBezTo>
                    <a:pt x="114" y="74"/>
                    <a:pt x="114" y="73"/>
                    <a:pt x="114" y="73"/>
                  </a:cubicBezTo>
                  <a:cubicBezTo>
                    <a:pt x="113" y="73"/>
                    <a:pt x="112" y="73"/>
                    <a:pt x="111" y="73"/>
                  </a:cubicBezTo>
                  <a:cubicBezTo>
                    <a:pt x="110" y="72"/>
                    <a:pt x="108" y="72"/>
                    <a:pt x="107" y="71"/>
                  </a:cubicBezTo>
                  <a:cubicBezTo>
                    <a:pt x="106" y="70"/>
                    <a:pt x="104" y="69"/>
                    <a:pt x="103" y="68"/>
                  </a:cubicBezTo>
                  <a:cubicBezTo>
                    <a:pt x="102" y="67"/>
                    <a:pt x="100" y="67"/>
                    <a:pt x="99" y="67"/>
                  </a:cubicBezTo>
                  <a:cubicBezTo>
                    <a:pt x="96" y="66"/>
                    <a:pt x="94" y="65"/>
                    <a:pt x="92" y="62"/>
                  </a:cubicBezTo>
                  <a:cubicBezTo>
                    <a:pt x="94" y="62"/>
                    <a:pt x="96" y="62"/>
                    <a:pt x="96" y="60"/>
                  </a:cubicBezTo>
                  <a:cubicBezTo>
                    <a:pt x="96" y="58"/>
                    <a:pt x="94" y="59"/>
                    <a:pt x="92" y="59"/>
                  </a:cubicBezTo>
                  <a:cubicBezTo>
                    <a:pt x="91" y="59"/>
                    <a:pt x="89" y="59"/>
                    <a:pt x="88" y="60"/>
                  </a:cubicBezTo>
                  <a:cubicBezTo>
                    <a:pt x="87" y="60"/>
                    <a:pt x="86" y="59"/>
                    <a:pt x="84" y="59"/>
                  </a:cubicBezTo>
                  <a:cubicBezTo>
                    <a:pt x="83" y="59"/>
                    <a:pt x="82" y="58"/>
                    <a:pt x="81" y="58"/>
                  </a:cubicBezTo>
                  <a:cubicBezTo>
                    <a:pt x="80" y="58"/>
                    <a:pt x="80" y="57"/>
                    <a:pt x="80" y="56"/>
                  </a:cubicBezTo>
                  <a:cubicBezTo>
                    <a:pt x="80" y="56"/>
                    <a:pt x="80" y="55"/>
                    <a:pt x="79" y="55"/>
                  </a:cubicBezTo>
                  <a:cubicBezTo>
                    <a:pt x="77" y="53"/>
                    <a:pt x="75" y="51"/>
                    <a:pt x="73" y="49"/>
                  </a:cubicBezTo>
                  <a:cubicBezTo>
                    <a:pt x="71" y="47"/>
                    <a:pt x="71" y="43"/>
                    <a:pt x="70" y="41"/>
                  </a:cubicBezTo>
                  <a:cubicBezTo>
                    <a:pt x="70" y="40"/>
                    <a:pt x="69" y="41"/>
                    <a:pt x="68" y="40"/>
                  </a:cubicBezTo>
                  <a:cubicBezTo>
                    <a:pt x="67" y="39"/>
                    <a:pt x="66" y="38"/>
                    <a:pt x="64" y="38"/>
                  </a:cubicBezTo>
                  <a:cubicBezTo>
                    <a:pt x="62" y="36"/>
                    <a:pt x="60" y="36"/>
                    <a:pt x="59" y="33"/>
                  </a:cubicBezTo>
                  <a:cubicBezTo>
                    <a:pt x="58" y="31"/>
                    <a:pt x="56" y="28"/>
                    <a:pt x="56" y="26"/>
                  </a:cubicBezTo>
                  <a:cubicBezTo>
                    <a:pt x="57" y="26"/>
                    <a:pt x="57" y="27"/>
                    <a:pt x="57" y="27"/>
                  </a:cubicBezTo>
                  <a:cubicBezTo>
                    <a:pt x="57" y="27"/>
                    <a:pt x="57" y="26"/>
                    <a:pt x="57" y="26"/>
                  </a:cubicBezTo>
                  <a:cubicBezTo>
                    <a:pt x="58" y="26"/>
                    <a:pt x="58" y="26"/>
                    <a:pt x="59" y="26"/>
                  </a:cubicBezTo>
                  <a:cubicBezTo>
                    <a:pt x="59" y="24"/>
                    <a:pt x="58" y="24"/>
                    <a:pt x="56" y="23"/>
                  </a:cubicBezTo>
                  <a:cubicBezTo>
                    <a:pt x="57" y="23"/>
                    <a:pt x="57" y="23"/>
                    <a:pt x="58" y="23"/>
                  </a:cubicBezTo>
                  <a:cubicBezTo>
                    <a:pt x="57" y="22"/>
                    <a:pt x="55" y="22"/>
                    <a:pt x="55" y="20"/>
                  </a:cubicBezTo>
                  <a:cubicBezTo>
                    <a:pt x="55" y="20"/>
                    <a:pt x="56" y="20"/>
                    <a:pt x="56" y="20"/>
                  </a:cubicBezTo>
                  <a:cubicBezTo>
                    <a:pt x="56" y="18"/>
                    <a:pt x="58" y="17"/>
                    <a:pt x="60" y="18"/>
                  </a:cubicBezTo>
                  <a:cubicBezTo>
                    <a:pt x="59" y="18"/>
                    <a:pt x="59" y="18"/>
                    <a:pt x="58" y="19"/>
                  </a:cubicBezTo>
                  <a:cubicBezTo>
                    <a:pt x="61" y="19"/>
                    <a:pt x="63" y="16"/>
                    <a:pt x="66" y="17"/>
                  </a:cubicBezTo>
                  <a:cubicBezTo>
                    <a:pt x="65" y="16"/>
                    <a:pt x="65" y="15"/>
                    <a:pt x="66" y="15"/>
                  </a:cubicBezTo>
                  <a:cubicBezTo>
                    <a:pt x="66" y="15"/>
                    <a:pt x="68" y="16"/>
                    <a:pt x="68" y="16"/>
                  </a:cubicBezTo>
                  <a:cubicBezTo>
                    <a:pt x="69" y="16"/>
                    <a:pt x="69" y="15"/>
                    <a:pt x="70" y="16"/>
                  </a:cubicBezTo>
                  <a:cubicBezTo>
                    <a:pt x="70" y="16"/>
                    <a:pt x="71" y="17"/>
                    <a:pt x="72" y="18"/>
                  </a:cubicBezTo>
                  <a:cubicBezTo>
                    <a:pt x="72" y="18"/>
                    <a:pt x="72" y="18"/>
                    <a:pt x="73" y="18"/>
                  </a:cubicBezTo>
                  <a:cubicBezTo>
                    <a:pt x="73" y="16"/>
                    <a:pt x="70" y="15"/>
                    <a:pt x="69" y="14"/>
                  </a:cubicBezTo>
                  <a:cubicBezTo>
                    <a:pt x="70" y="14"/>
                    <a:pt x="71" y="14"/>
                    <a:pt x="70" y="12"/>
                  </a:cubicBezTo>
                  <a:cubicBezTo>
                    <a:pt x="70" y="12"/>
                    <a:pt x="69" y="12"/>
                    <a:pt x="69" y="12"/>
                  </a:cubicBezTo>
                  <a:cubicBezTo>
                    <a:pt x="69" y="12"/>
                    <a:pt x="70" y="11"/>
                    <a:pt x="70" y="11"/>
                  </a:cubicBezTo>
                  <a:cubicBezTo>
                    <a:pt x="70" y="10"/>
                    <a:pt x="69" y="10"/>
                    <a:pt x="68" y="10"/>
                  </a:cubicBezTo>
                  <a:cubicBezTo>
                    <a:pt x="69" y="9"/>
                    <a:pt x="70" y="8"/>
                    <a:pt x="71" y="7"/>
                  </a:cubicBezTo>
                  <a:cubicBezTo>
                    <a:pt x="70" y="6"/>
                    <a:pt x="68" y="6"/>
                    <a:pt x="67" y="6"/>
                  </a:cubicBezTo>
                  <a:cubicBezTo>
                    <a:pt x="64" y="6"/>
                    <a:pt x="62" y="6"/>
                    <a:pt x="59" y="5"/>
                  </a:cubicBezTo>
                  <a:cubicBezTo>
                    <a:pt x="57" y="4"/>
                    <a:pt x="57" y="3"/>
                    <a:pt x="55" y="2"/>
                  </a:cubicBezTo>
                  <a:cubicBezTo>
                    <a:pt x="56" y="1"/>
                    <a:pt x="56" y="1"/>
                    <a:pt x="57" y="0"/>
                  </a:cubicBezTo>
                  <a:cubicBezTo>
                    <a:pt x="55" y="0"/>
                    <a:pt x="52" y="3"/>
                    <a:pt x="52" y="2"/>
                  </a:cubicBezTo>
                  <a:cubicBezTo>
                    <a:pt x="50" y="0"/>
                    <a:pt x="50" y="1"/>
                    <a:pt x="49" y="2"/>
                  </a:cubicBezTo>
                  <a:cubicBezTo>
                    <a:pt x="48" y="2"/>
                    <a:pt x="47" y="2"/>
                    <a:pt x="46" y="2"/>
                  </a:cubicBezTo>
                  <a:cubicBezTo>
                    <a:pt x="45" y="2"/>
                    <a:pt x="44" y="4"/>
                    <a:pt x="44" y="4"/>
                  </a:cubicBezTo>
                  <a:cubicBezTo>
                    <a:pt x="43" y="5"/>
                    <a:pt x="42" y="3"/>
                    <a:pt x="41" y="3"/>
                  </a:cubicBezTo>
                  <a:cubicBezTo>
                    <a:pt x="41" y="3"/>
                    <a:pt x="40" y="3"/>
                    <a:pt x="39" y="3"/>
                  </a:cubicBezTo>
                  <a:cubicBezTo>
                    <a:pt x="39" y="3"/>
                    <a:pt x="38" y="4"/>
                    <a:pt x="38" y="4"/>
                  </a:cubicBezTo>
                  <a:cubicBezTo>
                    <a:pt x="37" y="5"/>
                    <a:pt x="38" y="6"/>
                    <a:pt x="39" y="6"/>
                  </a:cubicBezTo>
                  <a:cubicBezTo>
                    <a:pt x="39" y="6"/>
                    <a:pt x="38" y="7"/>
                    <a:pt x="38" y="7"/>
                  </a:cubicBezTo>
                  <a:cubicBezTo>
                    <a:pt x="37" y="6"/>
                    <a:pt x="36" y="6"/>
                    <a:pt x="34" y="6"/>
                  </a:cubicBezTo>
                  <a:cubicBezTo>
                    <a:pt x="34" y="7"/>
                    <a:pt x="36" y="8"/>
                    <a:pt x="36" y="9"/>
                  </a:cubicBezTo>
                  <a:cubicBezTo>
                    <a:pt x="36" y="11"/>
                    <a:pt x="34" y="10"/>
                    <a:pt x="34" y="8"/>
                  </a:cubicBezTo>
                  <a:cubicBezTo>
                    <a:pt x="33" y="8"/>
                    <a:pt x="30" y="8"/>
                    <a:pt x="31" y="10"/>
                  </a:cubicBezTo>
                  <a:cubicBezTo>
                    <a:pt x="29" y="10"/>
                    <a:pt x="28" y="9"/>
                    <a:pt x="29" y="7"/>
                  </a:cubicBezTo>
                  <a:cubicBezTo>
                    <a:pt x="28" y="7"/>
                    <a:pt x="26" y="7"/>
                    <a:pt x="26" y="8"/>
                  </a:cubicBezTo>
                  <a:cubicBezTo>
                    <a:pt x="26" y="9"/>
                    <a:pt x="26" y="10"/>
                    <a:pt x="25" y="11"/>
                  </a:cubicBezTo>
                  <a:cubicBezTo>
                    <a:pt x="25" y="11"/>
                    <a:pt x="24" y="12"/>
                    <a:pt x="24" y="13"/>
                  </a:cubicBezTo>
                  <a:cubicBezTo>
                    <a:pt x="25" y="14"/>
                    <a:pt x="26" y="14"/>
                    <a:pt x="24" y="15"/>
                  </a:cubicBezTo>
                  <a:cubicBezTo>
                    <a:pt x="23" y="14"/>
                    <a:pt x="23" y="13"/>
                    <a:pt x="22" y="12"/>
                  </a:cubicBezTo>
                  <a:cubicBezTo>
                    <a:pt x="22" y="13"/>
                    <a:pt x="23" y="12"/>
                    <a:pt x="23" y="12"/>
                  </a:cubicBezTo>
                  <a:cubicBezTo>
                    <a:pt x="22" y="11"/>
                    <a:pt x="21" y="12"/>
                    <a:pt x="20" y="11"/>
                  </a:cubicBezTo>
                  <a:cubicBezTo>
                    <a:pt x="18" y="10"/>
                    <a:pt x="18" y="10"/>
                    <a:pt x="18" y="7"/>
                  </a:cubicBezTo>
                  <a:cubicBezTo>
                    <a:pt x="17" y="8"/>
                    <a:pt x="15" y="9"/>
                    <a:pt x="15" y="11"/>
                  </a:cubicBezTo>
                  <a:cubicBezTo>
                    <a:pt x="16" y="12"/>
                    <a:pt x="14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2" y="14"/>
                    <a:pt x="10" y="12"/>
                    <a:pt x="10" y="12"/>
                  </a:cubicBezTo>
                  <a:cubicBezTo>
                    <a:pt x="9" y="13"/>
                    <a:pt x="8" y="14"/>
                    <a:pt x="7" y="14"/>
                  </a:cubicBezTo>
                  <a:cubicBezTo>
                    <a:pt x="7" y="14"/>
                    <a:pt x="5" y="14"/>
                    <a:pt x="4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4" y="16"/>
                    <a:pt x="4" y="17"/>
                  </a:cubicBezTo>
                  <a:cubicBezTo>
                    <a:pt x="4" y="18"/>
                    <a:pt x="6" y="19"/>
                    <a:pt x="6" y="19"/>
                  </a:cubicBezTo>
                  <a:cubicBezTo>
                    <a:pt x="5" y="22"/>
                    <a:pt x="4" y="22"/>
                    <a:pt x="2" y="23"/>
                  </a:cubicBezTo>
                  <a:cubicBezTo>
                    <a:pt x="2" y="23"/>
                    <a:pt x="2" y="22"/>
                    <a:pt x="2" y="21"/>
                  </a:cubicBezTo>
                  <a:cubicBezTo>
                    <a:pt x="1" y="22"/>
                    <a:pt x="1" y="22"/>
                    <a:pt x="0" y="23"/>
                  </a:cubicBezTo>
                  <a:cubicBezTo>
                    <a:pt x="1" y="24"/>
                    <a:pt x="1" y="25"/>
                    <a:pt x="3" y="25"/>
                  </a:cubicBezTo>
                  <a:cubicBezTo>
                    <a:pt x="5" y="26"/>
                    <a:pt x="5" y="26"/>
                    <a:pt x="4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2" y="29"/>
                    <a:pt x="2" y="29"/>
                    <a:pt x="3" y="31"/>
                  </a:cubicBezTo>
                  <a:cubicBezTo>
                    <a:pt x="4" y="31"/>
                    <a:pt x="3" y="32"/>
                    <a:pt x="4" y="32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8" y="34"/>
                    <a:pt x="10" y="33"/>
                    <a:pt x="11" y="34"/>
                  </a:cubicBezTo>
                  <a:cubicBezTo>
                    <a:pt x="12" y="36"/>
                    <a:pt x="10" y="36"/>
                    <a:pt x="9" y="38"/>
                  </a:cubicBezTo>
                  <a:cubicBezTo>
                    <a:pt x="12" y="38"/>
                    <a:pt x="12" y="37"/>
                    <a:pt x="15" y="36"/>
                  </a:cubicBezTo>
                  <a:cubicBezTo>
                    <a:pt x="15" y="36"/>
                    <a:pt x="16" y="37"/>
                    <a:pt x="16" y="36"/>
                  </a:cubicBezTo>
                  <a:cubicBezTo>
                    <a:pt x="16" y="36"/>
                    <a:pt x="17" y="35"/>
                    <a:pt x="17" y="34"/>
                  </a:cubicBezTo>
                  <a:cubicBezTo>
                    <a:pt x="17" y="33"/>
                    <a:pt x="18" y="33"/>
                    <a:pt x="19" y="34"/>
                  </a:cubicBezTo>
                  <a:cubicBezTo>
                    <a:pt x="18" y="32"/>
                    <a:pt x="20" y="31"/>
                    <a:pt x="22" y="31"/>
                  </a:cubicBezTo>
                  <a:cubicBezTo>
                    <a:pt x="24" y="31"/>
                    <a:pt x="26" y="32"/>
                    <a:pt x="27" y="33"/>
                  </a:cubicBezTo>
                  <a:cubicBezTo>
                    <a:pt x="29" y="34"/>
                    <a:pt x="30" y="35"/>
                    <a:pt x="32" y="35"/>
                  </a:cubicBezTo>
                  <a:cubicBezTo>
                    <a:pt x="34" y="35"/>
                    <a:pt x="35" y="35"/>
                    <a:pt x="36" y="37"/>
                  </a:cubicBezTo>
                  <a:cubicBezTo>
                    <a:pt x="37" y="39"/>
                    <a:pt x="37" y="41"/>
                    <a:pt x="38" y="43"/>
                  </a:cubicBezTo>
                  <a:cubicBezTo>
                    <a:pt x="39" y="44"/>
                    <a:pt x="39" y="46"/>
                    <a:pt x="39" y="48"/>
                  </a:cubicBezTo>
                  <a:cubicBezTo>
                    <a:pt x="39" y="49"/>
                    <a:pt x="41" y="48"/>
                    <a:pt x="41" y="49"/>
                  </a:cubicBezTo>
                  <a:cubicBezTo>
                    <a:pt x="41" y="50"/>
                    <a:pt x="42" y="49"/>
                    <a:pt x="43" y="50"/>
                  </a:cubicBezTo>
                  <a:cubicBezTo>
                    <a:pt x="44" y="50"/>
                    <a:pt x="46" y="51"/>
                    <a:pt x="46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4"/>
                    <a:pt x="46" y="54"/>
                    <a:pt x="46" y="55"/>
                  </a:cubicBezTo>
                  <a:cubicBezTo>
                    <a:pt x="47" y="52"/>
                    <a:pt x="51" y="55"/>
                    <a:pt x="51" y="56"/>
                  </a:cubicBezTo>
                  <a:cubicBezTo>
                    <a:pt x="52" y="58"/>
                    <a:pt x="54" y="59"/>
                    <a:pt x="56" y="60"/>
                  </a:cubicBezTo>
                  <a:cubicBezTo>
                    <a:pt x="57" y="61"/>
                    <a:pt x="58" y="61"/>
                    <a:pt x="58" y="62"/>
                  </a:cubicBezTo>
                  <a:cubicBezTo>
                    <a:pt x="58" y="63"/>
                    <a:pt x="59" y="65"/>
                    <a:pt x="60" y="65"/>
                  </a:cubicBezTo>
                  <a:cubicBezTo>
                    <a:pt x="62" y="66"/>
                    <a:pt x="65" y="64"/>
                    <a:pt x="65" y="68"/>
                  </a:cubicBezTo>
                  <a:cubicBezTo>
                    <a:pt x="66" y="65"/>
                    <a:pt x="68" y="67"/>
                    <a:pt x="69" y="68"/>
                  </a:cubicBezTo>
                  <a:cubicBezTo>
                    <a:pt x="69" y="67"/>
                    <a:pt x="69" y="67"/>
                    <a:pt x="69" y="66"/>
                  </a:cubicBezTo>
                  <a:cubicBezTo>
                    <a:pt x="73" y="67"/>
                    <a:pt x="72" y="68"/>
                    <a:pt x="74" y="71"/>
                  </a:cubicBezTo>
                  <a:cubicBezTo>
                    <a:pt x="74" y="72"/>
                    <a:pt x="81" y="72"/>
                    <a:pt x="77" y="74"/>
                  </a:cubicBezTo>
                  <a:cubicBezTo>
                    <a:pt x="79" y="75"/>
                    <a:pt x="80" y="74"/>
                    <a:pt x="82" y="73"/>
                  </a:cubicBezTo>
                  <a:cubicBezTo>
                    <a:pt x="82" y="75"/>
                    <a:pt x="85" y="77"/>
                    <a:pt x="83" y="78"/>
                  </a:cubicBezTo>
                  <a:cubicBezTo>
                    <a:pt x="83" y="79"/>
                    <a:pt x="87" y="82"/>
                    <a:pt x="88" y="81"/>
                  </a:cubicBezTo>
                  <a:cubicBezTo>
                    <a:pt x="90" y="77"/>
                    <a:pt x="91" y="82"/>
                    <a:pt x="92" y="84"/>
                  </a:cubicBezTo>
                  <a:cubicBezTo>
                    <a:pt x="92" y="86"/>
                    <a:pt x="94" y="87"/>
                    <a:pt x="94" y="89"/>
                  </a:cubicBezTo>
                  <a:cubicBezTo>
                    <a:pt x="94" y="90"/>
                    <a:pt x="94" y="92"/>
                    <a:pt x="95" y="93"/>
                  </a:cubicBezTo>
                  <a:cubicBezTo>
                    <a:pt x="96" y="93"/>
                    <a:pt x="96" y="94"/>
                    <a:pt x="96" y="95"/>
                  </a:cubicBezTo>
                  <a:cubicBezTo>
                    <a:pt x="95" y="95"/>
                    <a:pt x="91" y="96"/>
                    <a:pt x="92" y="97"/>
                  </a:cubicBezTo>
                  <a:cubicBezTo>
                    <a:pt x="93" y="98"/>
                    <a:pt x="94" y="101"/>
                    <a:pt x="92" y="101"/>
                  </a:cubicBezTo>
                  <a:cubicBezTo>
                    <a:pt x="91" y="101"/>
                    <a:pt x="91" y="101"/>
                    <a:pt x="90" y="102"/>
                  </a:cubicBezTo>
                  <a:cubicBezTo>
                    <a:pt x="90" y="103"/>
                    <a:pt x="90" y="103"/>
                    <a:pt x="90" y="104"/>
                  </a:cubicBezTo>
                  <a:cubicBezTo>
                    <a:pt x="91" y="105"/>
                    <a:pt x="94" y="105"/>
                    <a:pt x="95" y="104"/>
                  </a:cubicBezTo>
                  <a:cubicBezTo>
                    <a:pt x="95" y="103"/>
                    <a:pt x="96" y="101"/>
                    <a:pt x="97" y="101"/>
                  </a:cubicBezTo>
                  <a:cubicBezTo>
                    <a:pt x="100" y="99"/>
                    <a:pt x="99" y="99"/>
                    <a:pt x="99" y="96"/>
                  </a:cubicBezTo>
                  <a:cubicBezTo>
                    <a:pt x="99" y="94"/>
                    <a:pt x="105" y="91"/>
                    <a:pt x="105" y="94"/>
                  </a:cubicBezTo>
                  <a:cubicBezTo>
                    <a:pt x="105" y="93"/>
                    <a:pt x="106" y="92"/>
                    <a:pt x="106" y="91"/>
                  </a:cubicBezTo>
                  <a:cubicBezTo>
                    <a:pt x="104" y="92"/>
                    <a:pt x="106" y="88"/>
                    <a:pt x="104" y="87"/>
                  </a:cubicBezTo>
                  <a:cubicBezTo>
                    <a:pt x="102" y="86"/>
                    <a:pt x="99" y="86"/>
                    <a:pt x="99" y="84"/>
                  </a:cubicBezTo>
                  <a:cubicBezTo>
                    <a:pt x="99" y="83"/>
                    <a:pt x="100" y="82"/>
                    <a:pt x="100" y="81"/>
                  </a:cubicBezTo>
                  <a:cubicBezTo>
                    <a:pt x="100" y="80"/>
                    <a:pt x="100" y="80"/>
                    <a:pt x="101" y="79"/>
                  </a:cubicBezTo>
                  <a:cubicBezTo>
                    <a:pt x="103" y="77"/>
                    <a:pt x="103" y="76"/>
                    <a:pt x="106" y="76"/>
                  </a:cubicBezTo>
                  <a:cubicBezTo>
                    <a:pt x="106" y="76"/>
                    <a:pt x="106" y="77"/>
                    <a:pt x="106" y="77"/>
                  </a:cubicBezTo>
                  <a:cubicBezTo>
                    <a:pt x="108" y="77"/>
                    <a:pt x="110" y="77"/>
                    <a:pt x="112" y="78"/>
                  </a:cubicBezTo>
                  <a:cubicBezTo>
                    <a:pt x="113" y="79"/>
                    <a:pt x="115" y="81"/>
                    <a:pt x="114" y="82"/>
                  </a:cubicBezTo>
                  <a:cubicBezTo>
                    <a:pt x="115" y="83"/>
                    <a:pt x="116" y="83"/>
                    <a:pt x="117" y="84"/>
                  </a:cubicBezTo>
                  <a:cubicBezTo>
                    <a:pt x="117" y="83"/>
                    <a:pt x="117" y="82"/>
                    <a:pt x="117" y="81"/>
                  </a:cubicBezTo>
                  <a:cubicBezTo>
                    <a:pt x="118" y="81"/>
                    <a:pt x="118" y="81"/>
                    <a:pt x="119" y="81"/>
                  </a:cubicBezTo>
                  <a:cubicBezTo>
                    <a:pt x="120" y="78"/>
                    <a:pt x="116" y="76"/>
                    <a:pt x="114" y="74"/>
                  </a:cubicBezTo>
                  <a:close/>
                  <a:moveTo>
                    <a:pt x="57" y="59"/>
                  </a:moveTo>
                  <a:cubicBezTo>
                    <a:pt x="57" y="59"/>
                    <a:pt x="57" y="59"/>
                    <a:pt x="57" y="59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7" y="58"/>
                  </a:cubicBezTo>
                  <a:lnTo>
                    <a:pt x="57" y="59"/>
                  </a:lnTo>
                  <a:close/>
                  <a:moveTo>
                    <a:pt x="60" y="38"/>
                  </a:moveTo>
                  <a:cubicBezTo>
                    <a:pt x="59" y="38"/>
                    <a:pt x="59" y="38"/>
                    <a:pt x="59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0" y="37"/>
                    <a:pt x="60" y="37"/>
                    <a:pt x="60" y="37"/>
                  </a:cubicBezTo>
                  <a:lnTo>
                    <a:pt x="60" y="3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Israel">
              <a:extLst>
                <a:ext uri="{FF2B5EF4-FFF2-40B4-BE49-F238E27FC236}">
                  <a16:creationId xmlns:a16="http://schemas.microsoft.com/office/drawing/2014/main" id="{6C84E8F8-F13F-3BDC-1C71-7C9F33CC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906" y="1872386"/>
              <a:ext cx="35549" cy="105630"/>
            </a:xfrm>
            <a:custGeom>
              <a:avLst/>
              <a:gdLst>
                <a:gd name="T0" fmla="*/ 1 w 15"/>
                <a:gd name="T1" fmla="*/ 24 h 44"/>
                <a:gd name="T2" fmla="*/ 2 w 15"/>
                <a:gd name="T3" fmla="*/ 25 h 44"/>
                <a:gd name="T4" fmla="*/ 2 w 15"/>
                <a:gd name="T5" fmla="*/ 28 h 44"/>
                <a:gd name="T6" fmla="*/ 3 w 15"/>
                <a:gd name="T7" fmla="*/ 32 h 44"/>
                <a:gd name="T8" fmla="*/ 4 w 15"/>
                <a:gd name="T9" fmla="*/ 35 h 44"/>
                <a:gd name="T10" fmla="*/ 5 w 15"/>
                <a:gd name="T11" fmla="*/ 35 h 44"/>
                <a:gd name="T12" fmla="*/ 5 w 15"/>
                <a:gd name="T13" fmla="*/ 37 h 44"/>
                <a:gd name="T14" fmla="*/ 7 w 15"/>
                <a:gd name="T15" fmla="*/ 39 h 44"/>
                <a:gd name="T16" fmla="*/ 7 w 15"/>
                <a:gd name="T17" fmla="*/ 44 h 44"/>
                <a:gd name="T18" fmla="*/ 10 w 15"/>
                <a:gd name="T19" fmla="*/ 34 h 44"/>
                <a:gd name="T20" fmla="*/ 11 w 15"/>
                <a:gd name="T21" fmla="*/ 29 h 44"/>
                <a:gd name="T22" fmla="*/ 12 w 15"/>
                <a:gd name="T23" fmla="*/ 27 h 44"/>
                <a:gd name="T24" fmla="*/ 12 w 15"/>
                <a:gd name="T25" fmla="*/ 25 h 44"/>
                <a:gd name="T26" fmla="*/ 13 w 15"/>
                <a:gd name="T27" fmla="*/ 25 h 44"/>
                <a:gd name="T28" fmla="*/ 13 w 15"/>
                <a:gd name="T29" fmla="*/ 23 h 44"/>
                <a:gd name="T30" fmla="*/ 13 w 15"/>
                <a:gd name="T31" fmla="*/ 20 h 44"/>
                <a:gd name="T32" fmla="*/ 11 w 15"/>
                <a:gd name="T33" fmla="*/ 22 h 44"/>
                <a:gd name="T34" fmla="*/ 8 w 15"/>
                <a:gd name="T35" fmla="*/ 23 h 44"/>
                <a:gd name="T36" fmla="*/ 10 w 15"/>
                <a:gd name="T37" fmla="*/ 18 h 44"/>
                <a:gd name="T38" fmla="*/ 7 w 15"/>
                <a:gd name="T39" fmla="*/ 17 h 44"/>
                <a:gd name="T40" fmla="*/ 9 w 15"/>
                <a:gd name="T41" fmla="*/ 16 h 44"/>
                <a:gd name="T42" fmla="*/ 8 w 15"/>
                <a:gd name="T43" fmla="*/ 13 h 44"/>
                <a:gd name="T44" fmla="*/ 9 w 15"/>
                <a:gd name="T45" fmla="*/ 10 h 44"/>
                <a:gd name="T46" fmla="*/ 12 w 15"/>
                <a:gd name="T47" fmla="*/ 11 h 44"/>
                <a:gd name="T48" fmla="*/ 13 w 15"/>
                <a:gd name="T49" fmla="*/ 9 h 44"/>
                <a:gd name="T50" fmla="*/ 14 w 15"/>
                <a:gd name="T51" fmla="*/ 7 h 44"/>
                <a:gd name="T52" fmla="*/ 15 w 15"/>
                <a:gd name="T53" fmla="*/ 0 h 44"/>
                <a:gd name="T54" fmla="*/ 13 w 15"/>
                <a:gd name="T55" fmla="*/ 0 h 44"/>
                <a:gd name="T56" fmla="*/ 13 w 15"/>
                <a:gd name="T57" fmla="*/ 3 h 44"/>
                <a:gd name="T58" fmla="*/ 9 w 15"/>
                <a:gd name="T59" fmla="*/ 3 h 44"/>
                <a:gd name="T60" fmla="*/ 9 w 15"/>
                <a:gd name="T61" fmla="*/ 6 h 44"/>
                <a:gd name="T62" fmla="*/ 7 w 15"/>
                <a:gd name="T63" fmla="*/ 6 h 44"/>
                <a:gd name="T64" fmla="*/ 6 w 15"/>
                <a:gd name="T65" fmla="*/ 11 h 44"/>
                <a:gd name="T66" fmla="*/ 5 w 15"/>
                <a:gd name="T67" fmla="*/ 15 h 44"/>
                <a:gd name="T68" fmla="*/ 4 w 15"/>
                <a:gd name="T69" fmla="*/ 17 h 44"/>
                <a:gd name="T70" fmla="*/ 4 w 15"/>
                <a:gd name="T71" fmla="*/ 19 h 44"/>
                <a:gd name="T72" fmla="*/ 0 w 15"/>
                <a:gd name="T73" fmla="*/ 23 h 44"/>
                <a:gd name="T74" fmla="*/ 1 w 15"/>
                <a:gd name="T75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44">
                  <a:moveTo>
                    <a:pt x="1" y="24"/>
                  </a:moveTo>
                  <a:cubicBezTo>
                    <a:pt x="1" y="25"/>
                    <a:pt x="2" y="25"/>
                    <a:pt x="2" y="25"/>
                  </a:cubicBezTo>
                  <a:cubicBezTo>
                    <a:pt x="2" y="26"/>
                    <a:pt x="1" y="28"/>
                    <a:pt x="2" y="28"/>
                  </a:cubicBezTo>
                  <a:cubicBezTo>
                    <a:pt x="3" y="30"/>
                    <a:pt x="3" y="30"/>
                    <a:pt x="3" y="32"/>
                  </a:cubicBezTo>
                  <a:cubicBezTo>
                    <a:pt x="3" y="33"/>
                    <a:pt x="5" y="33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5" y="38"/>
                    <a:pt x="7" y="38"/>
                    <a:pt x="7" y="39"/>
                  </a:cubicBezTo>
                  <a:cubicBezTo>
                    <a:pt x="7" y="41"/>
                    <a:pt x="6" y="43"/>
                    <a:pt x="7" y="44"/>
                  </a:cubicBezTo>
                  <a:cubicBezTo>
                    <a:pt x="8" y="41"/>
                    <a:pt x="10" y="38"/>
                    <a:pt x="10" y="34"/>
                  </a:cubicBezTo>
                  <a:cubicBezTo>
                    <a:pt x="10" y="32"/>
                    <a:pt x="11" y="31"/>
                    <a:pt x="11" y="29"/>
                  </a:cubicBezTo>
                  <a:cubicBezTo>
                    <a:pt x="12" y="28"/>
                    <a:pt x="11" y="28"/>
                    <a:pt x="12" y="27"/>
                  </a:cubicBezTo>
                  <a:cubicBezTo>
                    <a:pt x="12" y="27"/>
                    <a:pt x="12" y="26"/>
                    <a:pt x="12" y="25"/>
                  </a:cubicBezTo>
                  <a:cubicBezTo>
                    <a:pt x="12" y="26"/>
                    <a:pt x="13" y="25"/>
                    <a:pt x="13" y="25"/>
                  </a:cubicBezTo>
                  <a:cubicBezTo>
                    <a:pt x="12" y="25"/>
                    <a:pt x="11" y="22"/>
                    <a:pt x="13" y="23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3" y="22"/>
                    <a:pt x="12" y="21"/>
                    <a:pt x="11" y="22"/>
                  </a:cubicBezTo>
                  <a:cubicBezTo>
                    <a:pt x="10" y="23"/>
                    <a:pt x="9" y="23"/>
                    <a:pt x="8" y="23"/>
                  </a:cubicBezTo>
                  <a:cubicBezTo>
                    <a:pt x="5" y="23"/>
                    <a:pt x="10" y="18"/>
                    <a:pt x="10" y="18"/>
                  </a:cubicBezTo>
                  <a:cubicBezTo>
                    <a:pt x="9" y="18"/>
                    <a:pt x="8" y="18"/>
                    <a:pt x="7" y="17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5"/>
                    <a:pt x="8" y="15"/>
                    <a:pt x="8" y="13"/>
                  </a:cubicBezTo>
                  <a:cubicBezTo>
                    <a:pt x="7" y="13"/>
                    <a:pt x="8" y="11"/>
                    <a:pt x="9" y="10"/>
                  </a:cubicBezTo>
                  <a:cubicBezTo>
                    <a:pt x="9" y="7"/>
                    <a:pt x="13" y="9"/>
                    <a:pt x="12" y="11"/>
                  </a:cubicBezTo>
                  <a:cubicBezTo>
                    <a:pt x="14" y="11"/>
                    <a:pt x="13" y="10"/>
                    <a:pt x="13" y="9"/>
                  </a:cubicBezTo>
                  <a:cubicBezTo>
                    <a:pt x="13" y="8"/>
                    <a:pt x="14" y="8"/>
                    <a:pt x="14" y="7"/>
                  </a:cubicBezTo>
                  <a:cubicBezTo>
                    <a:pt x="14" y="7"/>
                    <a:pt x="14" y="1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2" y="3"/>
                    <a:pt x="10" y="3"/>
                    <a:pt x="9" y="3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8" y="8"/>
                    <a:pt x="8" y="9"/>
                    <a:pt x="6" y="11"/>
                  </a:cubicBezTo>
                  <a:cubicBezTo>
                    <a:pt x="6" y="11"/>
                    <a:pt x="6" y="14"/>
                    <a:pt x="5" y="15"/>
                  </a:cubicBezTo>
                  <a:cubicBezTo>
                    <a:pt x="5" y="15"/>
                    <a:pt x="4" y="17"/>
                    <a:pt x="4" y="17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3" y="20"/>
                    <a:pt x="2" y="22"/>
                    <a:pt x="0" y="23"/>
                  </a:cubicBez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Ireland">
              <a:extLst>
                <a:ext uri="{FF2B5EF4-FFF2-40B4-BE49-F238E27FC236}">
                  <a16:creationId xmlns:a16="http://schemas.microsoft.com/office/drawing/2014/main" id="{152CDB6E-4253-02C1-FBEE-0217A71A23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8429" y="1268059"/>
              <a:ext cx="148289" cy="110709"/>
            </a:xfrm>
            <a:custGeom>
              <a:avLst/>
              <a:gdLst>
                <a:gd name="T0" fmla="*/ 61 w 62"/>
                <a:gd name="T1" fmla="*/ 13 h 46"/>
                <a:gd name="T2" fmla="*/ 57 w 62"/>
                <a:gd name="T3" fmla="*/ 17 h 46"/>
                <a:gd name="T4" fmla="*/ 59 w 62"/>
                <a:gd name="T5" fmla="*/ 12 h 46"/>
                <a:gd name="T6" fmla="*/ 38 w 62"/>
                <a:gd name="T7" fmla="*/ 19 h 46"/>
                <a:gd name="T8" fmla="*/ 39 w 62"/>
                <a:gd name="T9" fmla="*/ 17 h 46"/>
                <a:gd name="T10" fmla="*/ 38 w 62"/>
                <a:gd name="T11" fmla="*/ 15 h 46"/>
                <a:gd name="T12" fmla="*/ 36 w 62"/>
                <a:gd name="T13" fmla="*/ 13 h 46"/>
                <a:gd name="T14" fmla="*/ 34 w 62"/>
                <a:gd name="T15" fmla="*/ 16 h 46"/>
                <a:gd name="T16" fmla="*/ 30 w 62"/>
                <a:gd name="T17" fmla="*/ 14 h 46"/>
                <a:gd name="T18" fmla="*/ 29 w 62"/>
                <a:gd name="T19" fmla="*/ 10 h 46"/>
                <a:gd name="T20" fmla="*/ 32 w 62"/>
                <a:gd name="T21" fmla="*/ 9 h 46"/>
                <a:gd name="T22" fmla="*/ 34 w 62"/>
                <a:gd name="T23" fmla="*/ 7 h 46"/>
                <a:gd name="T24" fmla="*/ 35 w 62"/>
                <a:gd name="T25" fmla="*/ 5 h 46"/>
                <a:gd name="T26" fmla="*/ 39 w 62"/>
                <a:gd name="T27" fmla="*/ 4 h 46"/>
                <a:gd name="T28" fmla="*/ 44 w 62"/>
                <a:gd name="T29" fmla="*/ 4 h 46"/>
                <a:gd name="T30" fmla="*/ 40 w 62"/>
                <a:gd name="T31" fmla="*/ 2 h 46"/>
                <a:gd name="T32" fmla="*/ 33 w 62"/>
                <a:gd name="T33" fmla="*/ 4 h 46"/>
                <a:gd name="T34" fmla="*/ 30 w 62"/>
                <a:gd name="T35" fmla="*/ 1 h 46"/>
                <a:gd name="T36" fmla="*/ 30 w 62"/>
                <a:gd name="T37" fmla="*/ 2 h 46"/>
                <a:gd name="T38" fmla="*/ 27 w 62"/>
                <a:gd name="T39" fmla="*/ 4 h 46"/>
                <a:gd name="T40" fmla="*/ 25 w 62"/>
                <a:gd name="T41" fmla="*/ 3 h 46"/>
                <a:gd name="T42" fmla="*/ 20 w 62"/>
                <a:gd name="T43" fmla="*/ 7 h 46"/>
                <a:gd name="T44" fmla="*/ 16 w 62"/>
                <a:gd name="T45" fmla="*/ 8 h 46"/>
                <a:gd name="T46" fmla="*/ 20 w 62"/>
                <a:gd name="T47" fmla="*/ 11 h 46"/>
                <a:gd name="T48" fmla="*/ 20 w 62"/>
                <a:gd name="T49" fmla="*/ 13 h 46"/>
                <a:gd name="T50" fmla="*/ 6 w 62"/>
                <a:gd name="T51" fmla="*/ 12 h 46"/>
                <a:gd name="T52" fmla="*/ 4 w 62"/>
                <a:gd name="T53" fmla="*/ 15 h 46"/>
                <a:gd name="T54" fmla="*/ 5 w 62"/>
                <a:gd name="T55" fmla="*/ 16 h 46"/>
                <a:gd name="T56" fmla="*/ 4 w 62"/>
                <a:gd name="T57" fmla="*/ 18 h 46"/>
                <a:gd name="T58" fmla="*/ 6 w 62"/>
                <a:gd name="T59" fmla="*/ 19 h 46"/>
                <a:gd name="T60" fmla="*/ 3 w 62"/>
                <a:gd name="T61" fmla="*/ 22 h 46"/>
                <a:gd name="T62" fmla="*/ 2 w 62"/>
                <a:gd name="T63" fmla="*/ 23 h 46"/>
                <a:gd name="T64" fmla="*/ 6 w 62"/>
                <a:gd name="T65" fmla="*/ 24 h 46"/>
                <a:gd name="T66" fmla="*/ 8 w 62"/>
                <a:gd name="T67" fmla="*/ 26 h 46"/>
                <a:gd name="T68" fmla="*/ 10 w 62"/>
                <a:gd name="T69" fmla="*/ 26 h 46"/>
                <a:gd name="T70" fmla="*/ 14 w 62"/>
                <a:gd name="T71" fmla="*/ 26 h 46"/>
                <a:gd name="T72" fmla="*/ 9 w 62"/>
                <a:gd name="T73" fmla="*/ 28 h 46"/>
                <a:gd name="T74" fmla="*/ 8 w 62"/>
                <a:gd name="T75" fmla="*/ 31 h 46"/>
                <a:gd name="T76" fmla="*/ 17 w 62"/>
                <a:gd name="T77" fmla="*/ 32 h 46"/>
                <a:gd name="T78" fmla="*/ 8 w 62"/>
                <a:gd name="T79" fmla="*/ 34 h 46"/>
                <a:gd name="T80" fmla="*/ 7 w 62"/>
                <a:gd name="T81" fmla="*/ 36 h 46"/>
                <a:gd name="T82" fmla="*/ 7 w 62"/>
                <a:gd name="T83" fmla="*/ 38 h 46"/>
                <a:gd name="T84" fmla="*/ 6 w 62"/>
                <a:gd name="T85" fmla="*/ 42 h 46"/>
                <a:gd name="T86" fmla="*/ 10 w 62"/>
                <a:gd name="T87" fmla="*/ 41 h 46"/>
                <a:gd name="T88" fmla="*/ 8 w 62"/>
                <a:gd name="T89" fmla="*/ 44 h 46"/>
                <a:gd name="T90" fmla="*/ 10 w 62"/>
                <a:gd name="T91" fmla="*/ 44 h 46"/>
                <a:gd name="T92" fmla="*/ 14 w 62"/>
                <a:gd name="T93" fmla="*/ 44 h 46"/>
                <a:gd name="T94" fmla="*/ 19 w 62"/>
                <a:gd name="T95" fmla="*/ 44 h 46"/>
                <a:gd name="T96" fmla="*/ 23 w 62"/>
                <a:gd name="T97" fmla="*/ 40 h 46"/>
                <a:gd name="T98" fmla="*/ 25 w 62"/>
                <a:gd name="T99" fmla="*/ 40 h 46"/>
                <a:gd name="T100" fmla="*/ 28 w 62"/>
                <a:gd name="T101" fmla="*/ 39 h 46"/>
                <a:gd name="T102" fmla="*/ 35 w 62"/>
                <a:gd name="T103" fmla="*/ 38 h 46"/>
                <a:gd name="T104" fmla="*/ 42 w 62"/>
                <a:gd name="T105" fmla="*/ 36 h 46"/>
                <a:gd name="T106" fmla="*/ 43 w 62"/>
                <a:gd name="T107" fmla="*/ 34 h 46"/>
                <a:gd name="T108" fmla="*/ 41 w 62"/>
                <a:gd name="T109" fmla="*/ 24 h 46"/>
                <a:gd name="T110" fmla="*/ 43 w 62"/>
                <a:gd name="T111" fmla="*/ 22 h 46"/>
                <a:gd name="T112" fmla="*/ 42 w 62"/>
                <a:gd name="T113" fmla="*/ 19 h 46"/>
                <a:gd name="T114" fmla="*/ 38 w 62"/>
                <a:gd name="T115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" h="46">
                  <a:moveTo>
                    <a:pt x="62" y="12"/>
                  </a:moveTo>
                  <a:cubicBezTo>
                    <a:pt x="61" y="13"/>
                    <a:pt x="61" y="13"/>
                    <a:pt x="61" y="13"/>
                  </a:cubicBezTo>
                  <a:cubicBezTo>
                    <a:pt x="61" y="13"/>
                    <a:pt x="61" y="14"/>
                    <a:pt x="61" y="14"/>
                  </a:cubicBezTo>
                  <a:cubicBezTo>
                    <a:pt x="59" y="13"/>
                    <a:pt x="58" y="18"/>
                    <a:pt x="57" y="17"/>
                  </a:cubicBezTo>
                  <a:cubicBezTo>
                    <a:pt x="56" y="16"/>
                    <a:pt x="56" y="14"/>
                    <a:pt x="57" y="14"/>
                  </a:cubicBezTo>
                  <a:cubicBezTo>
                    <a:pt x="57" y="14"/>
                    <a:pt x="58" y="13"/>
                    <a:pt x="59" y="12"/>
                  </a:cubicBezTo>
                  <a:cubicBezTo>
                    <a:pt x="60" y="12"/>
                    <a:pt x="61" y="12"/>
                    <a:pt x="62" y="12"/>
                  </a:cubicBezTo>
                  <a:close/>
                  <a:moveTo>
                    <a:pt x="38" y="19"/>
                  </a:moveTo>
                  <a:cubicBezTo>
                    <a:pt x="38" y="18"/>
                    <a:pt x="38" y="18"/>
                    <a:pt x="38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3"/>
                    <a:pt x="43" y="3"/>
                  </a:cubicBezTo>
                  <a:cubicBezTo>
                    <a:pt x="42" y="3"/>
                    <a:pt x="41" y="2"/>
                    <a:pt x="40" y="2"/>
                  </a:cubicBezTo>
                  <a:cubicBezTo>
                    <a:pt x="39" y="2"/>
                    <a:pt x="35" y="4"/>
                    <a:pt x="34" y="4"/>
                  </a:cubicBezTo>
                  <a:cubicBezTo>
                    <a:pt x="33" y="5"/>
                    <a:pt x="33" y="5"/>
                    <a:pt x="33" y="4"/>
                  </a:cubicBezTo>
                  <a:cubicBezTo>
                    <a:pt x="33" y="3"/>
                    <a:pt x="34" y="4"/>
                    <a:pt x="35" y="3"/>
                  </a:cubicBezTo>
                  <a:cubicBezTo>
                    <a:pt x="36" y="2"/>
                    <a:pt x="31" y="1"/>
                    <a:pt x="30" y="1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31" y="4"/>
                    <a:pt x="30" y="5"/>
                    <a:pt x="28" y="6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8" y="4"/>
                    <a:pt x="28" y="4"/>
                    <a:pt x="29" y="3"/>
                  </a:cubicBezTo>
                  <a:cubicBezTo>
                    <a:pt x="28" y="0"/>
                    <a:pt x="26" y="3"/>
                    <a:pt x="25" y="3"/>
                  </a:cubicBezTo>
                  <a:cubicBezTo>
                    <a:pt x="22" y="3"/>
                    <a:pt x="22" y="4"/>
                    <a:pt x="20" y="6"/>
                  </a:cubicBezTo>
                  <a:cubicBezTo>
                    <a:pt x="21" y="6"/>
                    <a:pt x="22" y="7"/>
                    <a:pt x="20" y="7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19" y="8"/>
                    <a:pt x="19" y="7"/>
                    <a:pt x="16" y="8"/>
                  </a:cubicBezTo>
                  <a:cubicBezTo>
                    <a:pt x="19" y="9"/>
                    <a:pt x="21" y="10"/>
                    <a:pt x="23" y="10"/>
                  </a:cubicBezTo>
                  <a:cubicBezTo>
                    <a:pt x="22" y="12"/>
                    <a:pt x="22" y="11"/>
                    <a:pt x="20" y="11"/>
                  </a:cubicBezTo>
                  <a:cubicBezTo>
                    <a:pt x="19" y="11"/>
                    <a:pt x="18" y="12"/>
                    <a:pt x="17" y="13"/>
                  </a:cubicBezTo>
                  <a:cubicBezTo>
                    <a:pt x="18" y="13"/>
                    <a:pt x="19" y="13"/>
                    <a:pt x="20" y="13"/>
                  </a:cubicBezTo>
                  <a:cubicBezTo>
                    <a:pt x="18" y="15"/>
                    <a:pt x="15" y="13"/>
                    <a:pt x="13" y="15"/>
                  </a:cubicBezTo>
                  <a:cubicBezTo>
                    <a:pt x="14" y="11"/>
                    <a:pt x="8" y="12"/>
                    <a:pt x="6" y="12"/>
                  </a:cubicBezTo>
                  <a:cubicBezTo>
                    <a:pt x="6" y="13"/>
                    <a:pt x="7" y="13"/>
                    <a:pt x="7" y="14"/>
                  </a:cubicBezTo>
                  <a:cubicBezTo>
                    <a:pt x="5" y="14"/>
                    <a:pt x="3" y="13"/>
                    <a:pt x="4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6" y="16"/>
                    <a:pt x="6" y="15"/>
                  </a:cubicBezTo>
                  <a:cubicBezTo>
                    <a:pt x="7" y="17"/>
                    <a:pt x="6" y="17"/>
                    <a:pt x="4" y="18"/>
                  </a:cubicBezTo>
                  <a:cubicBezTo>
                    <a:pt x="6" y="18"/>
                    <a:pt x="8" y="18"/>
                    <a:pt x="9" y="18"/>
                  </a:cubicBezTo>
                  <a:cubicBezTo>
                    <a:pt x="9" y="19"/>
                    <a:pt x="8" y="19"/>
                    <a:pt x="6" y="19"/>
                  </a:cubicBezTo>
                  <a:cubicBezTo>
                    <a:pt x="5" y="19"/>
                    <a:pt x="7" y="21"/>
                    <a:pt x="7" y="22"/>
                  </a:cubicBezTo>
                  <a:cubicBezTo>
                    <a:pt x="6" y="22"/>
                    <a:pt x="4" y="22"/>
                    <a:pt x="3" y="22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3"/>
                    <a:pt x="3" y="23"/>
                    <a:pt x="2" y="23"/>
                  </a:cubicBezTo>
                  <a:cubicBezTo>
                    <a:pt x="4" y="23"/>
                    <a:pt x="6" y="23"/>
                    <a:pt x="7" y="23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7" y="25"/>
                    <a:pt x="8" y="24"/>
                    <a:pt x="8" y="23"/>
                  </a:cubicBezTo>
                  <a:cubicBezTo>
                    <a:pt x="8" y="24"/>
                    <a:pt x="8" y="25"/>
                    <a:pt x="8" y="26"/>
                  </a:cubicBezTo>
                  <a:cubicBezTo>
                    <a:pt x="9" y="25"/>
                    <a:pt x="9" y="25"/>
                    <a:pt x="9" y="24"/>
                  </a:cubicBezTo>
                  <a:cubicBezTo>
                    <a:pt x="9" y="25"/>
                    <a:pt x="10" y="25"/>
                    <a:pt x="10" y="26"/>
                  </a:cubicBezTo>
                  <a:cubicBezTo>
                    <a:pt x="11" y="25"/>
                    <a:pt x="16" y="23"/>
                    <a:pt x="15" y="27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1" y="26"/>
                    <a:pt x="11" y="26"/>
                    <a:pt x="9" y="28"/>
                  </a:cubicBezTo>
                  <a:cubicBezTo>
                    <a:pt x="10" y="28"/>
                    <a:pt x="10" y="29"/>
                    <a:pt x="11" y="28"/>
                  </a:cubicBezTo>
                  <a:cubicBezTo>
                    <a:pt x="10" y="30"/>
                    <a:pt x="9" y="30"/>
                    <a:pt x="8" y="31"/>
                  </a:cubicBezTo>
                  <a:cubicBezTo>
                    <a:pt x="10" y="31"/>
                    <a:pt x="12" y="31"/>
                    <a:pt x="14" y="31"/>
                  </a:cubicBezTo>
                  <a:cubicBezTo>
                    <a:pt x="15" y="31"/>
                    <a:pt x="16" y="32"/>
                    <a:pt x="17" y="32"/>
                  </a:cubicBezTo>
                  <a:cubicBezTo>
                    <a:pt x="14" y="32"/>
                    <a:pt x="10" y="32"/>
                    <a:pt x="6" y="32"/>
                  </a:cubicBezTo>
                  <a:cubicBezTo>
                    <a:pt x="6" y="34"/>
                    <a:pt x="7" y="33"/>
                    <a:pt x="8" y="34"/>
                  </a:cubicBezTo>
                  <a:cubicBezTo>
                    <a:pt x="7" y="34"/>
                    <a:pt x="6" y="34"/>
                    <a:pt x="5" y="35"/>
                  </a:cubicBezTo>
                  <a:cubicBezTo>
                    <a:pt x="5" y="35"/>
                    <a:pt x="6" y="36"/>
                    <a:pt x="7" y="36"/>
                  </a:cubicBezTo>
                  <a:cubicBezTo>
                    <a:pt x="5" y="36"/>
                    <a:pt x="3" y="36"/>
                    <a:pt x="1" y="37"/>
                  </a:cubicBezTo>
                  <a:cubicBezTo>
                    <a:pt x="3" y="37"/>
                    <a:pt x="5" y="38"/>
                    <a:pt x="7" y="38"/>
                  </a:cubicBezTo>
                  <a:cubicBezTo>
                    <a:pt x="4" y="38"/>
                    <a:pt x="3" y="40"/>
                    <a:pt x="0" y="40"/>
                  </a:cubicBezTo>
                  <a:cubicBezTo>
                    <a:pt x="1" y="42"/>
                    <a:pt x="4" y="41"/>
                    <a:pt x="6" y="42"/>
                  </a:cubicBezTo>
                  <a:cubicBezTo>
                    <a:pt x="5" y="43"/>
                    <a:pt x="3" y="42"/>
                    <a:pt x="4" y="44"/>
                  </a:cubicBezTo>
                  <a:cubicBezTo>
                    <a:pt x="6" y="43"/>
                    <a:pt x="8" y="43"/>
                    <a:pt x="10" y="41"/>
                  </a:cubicBezTo>
                  <a:cubicBezTo>
                    <a:pt x="10" y="44"/>
                    <a:pt x="8" y="44"/>
                    <a:pt x="6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8" y="45"/>
                    <a:pt x="7" y="45"/>
                    <a:pt x="6" y="45"/>
                  </a:cubicBezTo>
                  <a:cubicBezTo>
                    <a:pt x="8" y="46"/>
                    <a:pt x="9" y="45"/>
                    <a:pt x="10" y="44"/>
                  </a:cubicBezTo>
                  <a:cubicBezTo>
                    <a:pt x="10" y="45"/>
                    <a:pt x="10" y="45"/>
                    <a:pt x="10" y="46"/>
                  </a:cubicBezTo>
                  <a:cubicBezTo>
                    <a:pt x="12" y="46"/>
                    <a:pt x="12" y="44"/>
                    <a:pt x="14" y="44"/>
                  </a:cubicBezTo>
                  <a:cubicBezTo>
                    <a:pt x="15" y="44"/>
                    <a:pt x="18" y="45"/>
                    <a:pt x="18" y="43"/>
                  </a:cubicBezTo>
                  <a:cubicBezTo>
                    <a:pt x="18" y="43"/>
                    <a:pt x="18" y="44"/>
                    <a:pt x="19" y="44"/>
                  </a:cubicBezTo>
                  <a:cubicBezTo>
                    <a:pt x="19" y="44"/>
                    <a:pt x="22" y="42"/>
                    <a:pt x="21" y="42"/>
                  </a:cubicBezTo>
                  <a:cubicBezTo>
                    <a:pt x="20" y="40"/>
                    <a:pt x="22" y="40"/>
                    <a:pt x="23" y="40"/>
                  </a:cubicBezTo>
                  <a:cubicBezTo>
                    <a:pt x="23" y="41"/>
                    <a:pt x="23" y="41"/>
                    <a:pt x="22" y="42"/>
                  </a:cubicBezTo>
                  <a:cubicBezTo>
                    <a:pt x="24" y="42"/>
                    <a:pt x="24" y="42"/>
                    <a:pt x="25" y="40"/>
                  </a:cubicBezTo>
                  <a:cubicBezTo>
                    <a:pt x="26" y="40"/>
                    <a:pt x="27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0" y="39"/>
                    <a:pt x="35" y="39"/>
                    <a:pt x="35" y="36"/>
                  </a:cubicBezTo>
                  <a:cubicBezTo>
                    <a:pt x="35" y="37"/>
                    <a:pt x="35" y="37"/>
                    <a:pt x="35" y="38"/>
                  </a:cubicBezTo>
                  <a:cubicBezTo>
                    <a:pt x="36" y="37"/>
                    <a:pt x="36" y="37"/>
                    <a:pt x="36" y="36"/>
                  </a:cubicBezTo>
                  <a:cubicBezTo>
                    <a:pt x="35" y="39"/>
                    <a:pt x="41" y="38"/>
                    <a:pt x="42" y="36"/>
                  </a:cubicBezTo>
                  <a:cubicBezTo>
                    <a:pt x="41" y="36"/>
                    <a:pt x="40" y="36"/>
                    <a:pt x="39" y="35"/>
                  </a:cubicBezTo>
                  <a:cubicBezTo>
                    <a:pt x="41" y="35"/>
                    <a:pt x="42" y="34"/>
                    <a:pt x="43" y="34"/>
                  </a:cubicBezTo>
                  <a:cubicBezTo>
                    <a:pt x="40" y="32"/>
                    <a:pt x="43" y="31"/>
                    <a:pt x="44" y="28"/>
                  </a:cubicBezTo>
                  <a:cubicBezTo>
                    <a:pt x="45" y="26"/>
                    <a:pt x="44" y="25"/>
                    <a:pt x="41" y="24"/>
                  </a:cubicBezTo>
                  <a:cubicBezTo>
                    <a:pt x="42" y="23"/>
                    <a:pt x="43" y="24"/>
                    <a:pt x="44" y="25"/>
                  </a:cubicBezTo>
                  <a:cubicBezTo>
                    <a:pt x="45" y="24"/>
                    <a:pt x="44" y="23"/>
                    <a:pt x="43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1"/>
                    <a:pt x="42" y="20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lnTo>
                    <a:pt x="38" y="19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Iraq">
              <a:extLst>
                <a:ext uri="{FF2B5EF4-FFF2-40B4-BE49-F238E27FC236}">
                  <a16:creationId xmlns:a16="http://schemas.microsoft.com/office/drawing/2014/main" id="{C19E96BB-A583-8E20-70AC-437514A43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599" y="1759647"/>
              <a:ext cx="237668" cy="237669"/>
            </a:xfrm>
            <a:custGeom>
              <a:avLst/>
              <a:gdLst>
                <a:gd name="T0" fmla="*/ 92 w 99"/>
                <a:gd name="T1" fmla="*/ 79 h 99"/>
                <a:gd name="T2" fmla="*/ 88 w 99"/>
                <a:gd name="T3" fmla="*/ 73 h 99"/>
                <a:gd name="T4" fmla="*/ 90 w 99"/>
                <a:gd name="T5" fmla="*/ 64 h 99"/>
                <a:gd name="T6" fmla="*/ 87 w 99"/>
                <a:gd name="T7" fmla="*/ 59 h 99"/>
                <a:gd name="T8" fmla="*/ 82 w 99"/>
                <a:gd name="T9" fmla="*/ 55 h 99"/>
                <a:gd name="T10" fmla="*/ 73 w 99"/>
                <a:gd name="T11" fmla="*/ 51 h 99"/>
                <a:gd name="T12" fmla="*/ 73 w 99"/>
                <a:gd name="T13" fmla="*/ 50 h 99"/>
                <a:gd name="T14" fmla="*/ 70 w 99"/>
                <a:gd name="T15" fmla="*/ 45 h 99"/>
                <a:gd name="T16" fmla="*/ 68 w 99"/>
                <a:gd name="T17" fmla="*/ 42 h 99"/>
                <a:gd name="T18" fmla="*/ 68 w 99"/>
                <a:gd name="T19" fmla="*/ 36 h 99"/>
                <a:gd name="T20" fmla="*/ 69 w 99"/>
                <a:gd name="T21" fmla="*/ 33 h 99"/>
                <a:gd name="T22" fmla="*/ 70 w 99"/>
                <a:gd name="T23" fmla="*/ 30 h 99"/>
                <a:gd name="T24" fmla="*/ 72 w 99"/>
                <a:gd name="T25" fmla="*/ 28 h 99"/>
                <a:gd name="T26" fmla="*/ 72 w 99"/>
                <a:gd name="T27" fmla="*/ 21 h 99"/>
                <a:gd name="T28" fmla="*/ 76 w 99"/>
                <a:gd name="T29" fmla="*/ 18 h 99"/>
                <a:gd name="T30" fmla="*/ 67 w 99"/>
                <a:gd name="T31" fmla="*/ 16 h 99"/>
                <a:gd name="T32" fmla="*/ 63 w 99"/>
                <a:gd name="T33" fmla="*/ 12 h 99"/>
                <a:gd name="T34" fmla="*/ 60 w 99"/>
                <a:gd name="T35" fmla="*/ 4 h 99"/>
                <a:gd name="T36" fmla="*/ 54 w 99"/>
                <a:gd name="T37" fmla="*/ 5 h 99"/>
                <a:gd name="T38" fmla="*/ 51 w 99"/>
                <a:gd name="T39" fmla="*/ 2 h 99"/>
                <a:gd name="T40" fmla="*/ 39 w 99"/>
                <a:gd name="T41" fmla="*/ 1 h 99"/>
                <a:gd name="T42" fmla="*/ 31 w 99"/>
                <a:gd name="T43" fmla="*/ 9 h 99"/>
                <a:gd name="T44" fmla="*/ 25 w 99"/>
                <a:gd name="T45" fmla="*/ 17 h 99"/>
                <a:gd name="T46" fmla="*/ 24 w 99"/>
                <a:gd name="T47" fmla="*/ 28 h 99"/>
                <a:gd name="T48" fmla="*/ 18 w 99"/>
                <a:gd name="T49" fmla="*/ 36 h 99"/>
                <a:gd name="T50" fmla="*/ 3 w 99"/>
                <a:gd name="T51" fmla="*/ 44 h 99"/>
                <a:gd name="T52" fmla="*/ 5 w 99"/>
                <a:gd name="T53" fmla="*/ 59 h 99"/>
                <a:gd name="T54" fmla="*/ 41 w 99"/>
                <a:gd name="T55" fmla="*/ 76 h 99"/>
                <a:gd name="T56" fmla="*/ 48 w 99"/>
                <a:gd name="T57" fmla="*/ 82 h 99"/>
                <a:gd name="T58" fmla="*/ 54 w 99"/>
                <a:gd name="T59" fmla="*/ 92 h 99"/>
                <a:gd name="T60" fmla="*/ 66 w 99"/>
                <a:gd name="T61" fmla="*/ 99 h 99"/>
                <a:gd name="T62" fmla="*/ 82 w 99"/>
                <a:gd name="T63" fmla="*/ 86 h 99"/>
                <a:gd name="T64" fmla="*/ 99 w 99"/>
                <a:gd name="T65" fmla="*/ 8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99">
                  <a:moveTo>
                    <a:pt x="98" y="84"/>
                  </a:moveTo>
                  <a:cubicBezTo>
                    <a:pt x="96" y="83"/>
                    <a:pt x="94" y="81"/>
                    <a:pt x="92" y="79"/>
                  </a:cubicBezTo>
                  <a:cubicBezTo>
                    <a:pt x="91" y="78"/>
                    <a:pt x="93" y="74"/>
                    <a:pt x="91" y="74"/>
                  </a:cubicBezTo>
                  <a:cubicBezTo>
                    <a:pt x="90" y="74"/>
                    <a:pt x="88" y="74"/>
                    <a:pt x="88" y="73"/>
                  </a:cubicBezTo>
                  <a:cubicBezTo>
                    <a:pt x="88" y="72"/>
                    <a:pt x="88" y="70"/>
                    <a:pt x="88" y="69"/>
                  </a:cubicBezTo>
                  <a:cubicBezTo>
                    <a:pt x="88" y="67"/>
                    <a:pt x="91" y="65"/>
                    <a:pt x="90" y="64"/>
                  </a:cubicBezTo>
                  <a:cubicBezTo>
                    <a:pt x="89" y="63"/>
                    <a:pt x="89" y="62"/>
                    <a:pt x="88" y="61"/>
                  </a:cubicBezTo>
                  <a:cubicBezTo>
                    <a:pt x="87" y="60"/>
                    <a:pt x="88" y="59"/>
                    <a:pt x="87" y="59"/>
                  </a:cubicBezTo>
                  <a:cubicBezTo>
                    <a:pt x="86" y="58"/>
                    <a:pt x="86" y="57"/>
                    <a:pt x="84" y="57"/>
                  </a:cubicBezTo>
                  <a:cubicBezTo>
                    <a:pt x="83" y="57"/>
                    <a:pt x="82" y="56"/>
                    <a:pt x="82" y="55"/>
                  </a:cubicBezTo>
                  <a:cubicBezTo>
                    <a:pt x="80" y="54"/>
                    <a:pt x="78" y="53"/>
                    <a:pt x="76" y="51"/>
                  </a:cubicBezTo>
                  <a:cubicBezTo>
                    <a:pt x="75" y="51"/>
                    <a:pt x="73" y="51"/>
                    <a:pt x="73" y="51"/>
                  </a:cubicBezTo>
                  <a:cubicBezTo>
                    <a:pt x="72" y="51"/>
                    <a:pt x="72" y="49"/>
                    <a:pt x="72" y="49"/>
                  </a:cubicBezTo>
                  <a:cubicBezTo>
                    <a:pt x="72" y="49"/>
                    <a:pt x="73" y="50"/>
                    <a:pt x="73" y="50"/>
                  </a:cubicBezTo>
                  <a:cubicBezTo>
                    <a:pt x="73" y="49"/>
                    <a:pt x="73" y="47"/>
                    <a:pt x="73" y="46"/>
                  </a:cubicBezTo>
                  <a:cubicBezTo>
                    <a:pt x="72" y="44"/>
                    <a:pt x="71" y="45"/>
                    <a:pt x="70" y="45"/>
                  </a:cubicBezTo>
                  <a:cubicBezTo>
                    <a:pt x="70" y="44"/>
                    <a:pt x="71" y="44"/>
                    <a:pt x="71" y="44"/>
                  </a:cubicBezTo>
                  <a:cubicBezTo>
                    <a:pt x="69" y="44"/>
                    <a:pt x="69" y="44"/>
                    <a:pt x="68" y="42"/>
                  </a:cubicBezTo>
                  <a:cubicBezTo>
                    <a:pt x="68" y="40"/>
                    <a:pt x="66" y="40"/>
                    <a:pt x="65" y="39"/>
                  </a:cubicBezTo>
                  <a:cubicBezTo>
                    <a:pt x="66" y="38"/>
                    <a:pt x="68" y="37"/>
                    <a:pt x="68" y="36"/>
                  </a:cubicBezTo>
                  <a:cubicBezTo>
                    <a:pt x="67" y="36"/>
                    <a:pt x="67" y="35"/>
                    <a:pt x="66" y="36"/>
                  </a:cubicBezTo>
                  <a:cubicBezTo>
                    <a:pt x="67" y="33"/>
                    <a:pt x="66" y="33"/>
                    <a:pt x="69" y="33"/>
                  </a:cubicBezTo>
                  <a:cubicBezTo>
                    <a:pt x="69" y="32"/>
                    <a:pt x="69" y="31"/>
                    <a:pt x="69" y="30"/>
                  </a:cubicBezTo>
                  <a:cubicBezTo>
                    <a:pt x="69" y="31"/>
                    <a:pt x="70" y="30"/>
                    <a:pt x="70" y="30"/>
                  </a:cubicBezTo>
                  <a:cubicBezTo>
                    <a:pt x="69" y="28"/>
                    <a:pt x="72" y="28"/>
                    <a:pt x="71" y="26"/>
                  </a:cubicBezTo>
                  <a:cubicBezTo>
                    <a:pt x="71" y="27"/>
                    <a:pt x="72" y="27"/>
                    <a:pt x="72" y="28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2" y="23"/>
                    <a:pt x="70" y="20"/>
                    <a:pt x="72" y="21"/>
                  </a:cubicBezTo>
                  <a:cubicBezTo>
                    <a:pt x="72" y="21"/>
                    <a:pt x="72" y="20"/>
                    <a:pt x="72" y="20"/>
                  </a:cubicBezTo>
                  <a:cubicBezTo>
                    <a:pt x="74" y="20"/>
                    <a:pt x="75" y="20"/>
                    <a:pt x="76" y="18"/>
                  </a:cubicBezTo>
                  <a:cubicBezTo>
                    <a:pt x="74" y="18"/>
                    <a:pt x="72" y="19"/>
                    <a:pt x="70" y="19"/>
                  </a:cubicBezTo>
                  <a:cubicBezTo>
                    <a:pt x="68" y="19"/>
                    <a:pt x="67" y="17"/>
                    <a:pt x="67" y="16"/>
                  </a:cubicBezTo>
                  <a:cubicBezTo>
                    <a:pt x="66" y="16"/>
                    <a:pt x="66" y="17"/>
                    <a:pt x="65" y="17"/>
                  </a:cubicBezTo>
                  <a:cubicBezTo>
                    <a:pt x="66" y="16"/>
                    <a:pt x="65" y="12"/>
                    <a:pt x="63" y="12"/>
                  </a:cubicBezTo>
                  <a:cubicBezTo>
                    <a:pt x="61" y="12"/>
                    <a:pt x="63" y="7"/>
                    <a:pt x="61" y="8"/>
                  </a:cubicBezTo>
                  <a:cubicBezTo>
                    <a:pt x="61" y="6"/>
                    <a:pt x="61" y="5"/>
                    <a:pt x="60" y="4"/>
                  </a:cubicBezTo>
                  <a:cubicBezTo>
                    <a:pt x="59" y="3"/>
                    <a:pt x="59" y="3"/>
                    <a:pt x="59" y="2"/>
                  </a:cubicBezTo>
                  <a:cubicBezTo>
                    <a:pt x="57" y="4"/>
                    <a:pt x="55" y="6"/>
                    <a:pt x="54" y="5"/>
                  </a:cubicBezTo>
                  <a:cubicBezTo>
                    <a:pt x="53" y="3"/>
                    <a:pt x="56" y="5"/>
                    <a:pt x="55" y="3"/>
                  </a:cubicBezTo>
                  <a:cubicBezTo>
                    <a:pt x="53" y="3"/>
                    <a:pt x="52" y="0"/>
                    <a:pt x="51" y="2"/>
                  </a:cubicBezTo>
                  <a:cubicBezTo>
                    <a:pt x="49" y="4"/>
                    <a:pt x="48" y="2"/>
                    <a:pt x="46" y="1"/>
                  </a:cubicBezTo>
                  <a:cubicBezTo>
                    <a:pt x="44" y="1"/>
                    <a:pt x="41" y="1"/>
                    <a:pt x="39" y="1"/>
                  </a:cubicBezTo>
                  <a:cubicBezTo>
                    <a:pt x="39" y="1"/>
                    <a:pt x="36" y="3"/>
                    <a:pt x="36" y="4"/>
                  </a:cubicBezTo>
                  <a:cubicBezTo>
                    <a:pt x="34" y="6"/>
                    <a:pt x="32" y="7"/>
                    <a:pt x="31" y="9"/>
                  </a:cubicBezTo>
                  <a:cubicBezTo>
                    <a:pt x="30" y="10"/>
                    <a:pt x="26" y="9"/>
                    <a:pt x="26" y="11"/>
                  </a:cubicBezTo>
                  <a:cubicBezTo>
                    <a:pt x="25" y="13"/>
                    <a:pt x="24" y="15"/>
                    <a:pt x="25" y="17"/>
                  </a:cubicBezTo>
                  <a:cubicBezTo>
                    <a:pt x="26" y="19"/>
                    <a:pt x="27" y="20"/>
                    <a:pt x="25" y="22"/>
                  </a:cubicBezTo>
                  <a:cubicBezTo>
                    <a:pt x="24" y="23"/>
                    <a:pt x="24" y="26"/>
                    <a:pt x="24" y="28"/>
                  </a:cubicBezTo>
                  <a:cubicBezTo>
                    <a:pt x="24" y="31"/>
                    <a:pt x="23" y="31"/>
                    <a:pt x="22" y="34"/>
                  </a:cubicBezTo>
                  <a:cubicBezTo>
                    <a:pt x="21" y="35"/>
                    <a:pt x="19" y="35"/>
                    <a:pt x="18" y="36"/>
                  </a:cubicBezTo>
                  <a:cubicBezTo>
                    <a:pt x="16" y="37"/>
                    <a:pt x="13" y="39"/>
                    <a:pt x="11" y="40"/>
                  </a:cubicBezTo>
                  <a:cubicBezTo>
                    <a:pt x="8" y="42"/>
                    <a:pt x="5" y="43"/>
                    <a:pt x="3" y="44"/>
                  </a:cubicBezTo>
                  <a:cubicBezTo>
                    <a:pt x="2" y="45"/>
                    <a:pt x="0" y="46"/>
                    <a:pt x="0" y="46"/>
                  </a:cubicBezTo>
                  <a:cubicBezTo>
                    <a:pt x="1" y="51"/>
                    <a:pt x="3" y="55"/>
                    <a:pt x="5" y="59"/>
                  </a:cubicBezTo>
                  <a:cubicBezTo>
                    <a:pt x="13" y="62"/>
                    <a:pt x="20" y="67"/>
                    <a:pt x="28" y="70"/>
                  </a:cubicBezTo>
                  <a:cubicBezTo>
                    <a:pt x="33" y="72"/>
                    <a:pt x="37" y="74"/>
                    <a:pt x="41" y="76"/>
                  </a:cubicBezTo>
                  <a:cubicBezTo>
                    <a:pt x="43" y="77"/>
                    <a:pt x="41" y="80"/>
                    <a:pt x="43" y="80"/>
                  </a:cubicBezTo>
                  <a:cubicBezTo>
                    <a:pt x="46" y="80"/>
                    <a:pt x="48" y="79"/>
                    <a:pt x="48" y="82"/>
                  </a:cubicBezTo>
                  <a:cubicBezTo>
                    <a:pt x="48" y="85"/>
                    <a:pt x="48" y="87"/>
                    <a:pt x="48" y="90"/>
                  </a:cubicBezTo>
                  <a:cubicBezTo>
                    <a:pt x="48" y="90"/>
                    <a:pt x="54" y="92"/>
                    <a:pt x="54" y="92"/>
                  </a:cubicBezTo>
                  <a:cubicBezTo>
                    <a:pt x="56" y="93"/>
                    <a:pt x="57" y="94"/>
                    <a:pt x="59" y="93"/>
                  </a:cubicBezTo>
                  <a:cubicBezTo>
                    <a:pt x="60" y="94"/>
                    <a:pt x="65" y="99"/>
                    <a:pt x="66" y="99"/>
                  </a:cubicBezTo>
                  <a:cubicBezTo>
                    <a:pt x="70" y="98"/>
                    <a:pt x="73" y="96"/>
                    <a:pt x="77" y="95"/>
                  </a:cubicBezTo>
                  <a:cubicBezTo>
                    <a:pt x="80" y="92"/>
                    <a:pt x="81" y="90"/>
                    <a:pt x="82" y="86"/>
                  </a:cubicBezTo>
                  <a:cubicBezTo>
                    <a:pt x="84" y="83"/>
                    <a:pt x="88" y="84"/>
                    <a:pt x="91" y="84"/>
                  </a:cubicBezTo>
                  <a:cubicBezTo>
                    <a:pt x="94" y="84"/>
                    <a:pt x="96" y="86"/>
                    <a:pt x="99" y="86"/>
                  </a:cubicBezTo>
                  <a:cubicBezTo>
                    <a:pt x="98" y="85"/>
                    <a:pt x="98" y="85"/>
                    <a:pt x="98" y="8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Iran">
              <a:extLst>
                <a:ext uri="{FF2B5EF4-FFF2-40B4-BE49-F238E27FC236}">
                  <a16:creationId xmlns:a16="http://schemas.microsoft.com/office/drawing/2014/main" id="{BFB49BB8-4CE8-BD48-1C5D-0F6E44F53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0527" y="1694643"/>
              <a:ext cx="463149" cy="406271"/>
            </a:xfrm>
            <a:custGeom>
              <a:avLst/>
              <a:gdLst>
                <a:gd name="T0" fmla="*/ 166 w 193"/>
                <a:gd name="T1" fmla="*/ 165 h 169"/>
                <a:gd name="T2" fmla="*/ 162 w 193"/>
                <a:gd name="T3" fmla="*/ 164 h 169"/>
                <a:gd name="T4" fmla="*/ 153 w 193"/>
                <a:gd name="T5" fmla="*/ 164 h 169"/>
                <a:gd name="T6" fmla="*/ 137 w 193"/>
                <a:gd name="T7" fmla="*/ 161 h 169"/>
                <a:gd name="T8" fmla="*/ 130 w 193"/>
                <a:gd name="T9" fmla="*/ 150 h 169"/>
                <a:gd name="T10" fmla="*/ 121 w 193"/>
                <a:gd name="T11" fmla="*/ 144 h 169"/>
                <a:gd name="T12" fmla="*/ 108 w 193"/>
                <a:gd name="T13" fmla="*/ 152 h 169"/>
                <a:gd name="T14" fmla="*/ 96 w 193"/>
                <a:gd name="T15" fmla="*/ 150 h 169"/>
                <a:gd name="T16" fmla="*/ 80 w 193"/>
                <a:gd name="T17" fmla="*/ 136 h 169"/>
                <a:gd name="T18" fmla="*/ 71 w 193"/>
                <a:gd name="T19" fmla="*/ 129 h 169"/>
                <a:gd name="T20" fmla="*/ 68 w 193"/>
                <a:gd name="T21" fmla="*/ 122 h 169"/>
                <a:gd name="T22" fmla="*/ 61 w 193"/>
                <a:gd name="T23" fmla="*/ 110 h 169"/>
                <a:gd name="T24" fmla="*/ 53 w 193"/>
                <a:gd name="T25" fmla="*/ 107 h 169"/>
                <a:gd name="T26" fmla="*/ 49 w 193"/>
                <a:gd name="T27" fmla="*/ 111 h 169"/>
                <a:gd name="T28" fmla="*/ 36 w 193"/>
                <a:gd name="T29" fmla="*/ 100 h 169"/>
                <a:gd name="T30" fmla="*/ 35 w 193"/>
                <a:gd name="T31" fmla="*/ 86 h 169"/>
                <a:gd name="T32" fmla="*/ 21 w 193"/>
                <a:gd name="T33" fmla="*/ 78 h 169"/>
                <a:gd name="T34" fmla="*/ 18 w 193"/>
                <a:gd name="T35" fmla="*/ 72 h 169"/>
                <a:gd name="T36" fmla="*/ 16 w 193"/>
                <a:gd name="T37" fmla="*/ 63 h 169"/>
                <a:gd name="T38" fmla="*/ 18 w 193"/>
                <a:gd name="T39" fmla="*/ 57 h 169"/>
                <a:gd name="T40" fmla="*/ 20 w 193"/>
                <a:gd name="T41" fmla="*/ 48 h 169"/>
                <a:gd name="T42" fmla="*/ 15 w 193"/>
                <a:gd name="T43" fmla="*/ 43 h 169"/>
                <a:gd name="T44" fmla="*/ 8 w 193"/>
                <a:gd name="T45" fmla="*/ 31 h 169"/>
                <a:gd name="T46" fmla="*/ 2 w 193"/>
                <a:gd name="T47" fmla="*/ 22 h 169"/>
                <a:gd name="T48" fmla="*/ 1 w 193"/>
                <a:gd name="T49" fmla="*/ 5 h 169"/>
                <a:gd name="T50" fmla="*/ 9 w 193"/>
                <a:gd name="T51" fmla="*/ 2 h 169"/>
                <a:gd name="T52" fmla="*/ 18 w 193"/>
                <a:gd name="T53" fmla="*/ 11 h 169"/>
                <a:gd name="T54" fmla="*/ 29 w 193"/>
                <a:gd name="T55" fmla="*/ 7 h 169"/>
                <a:gd name="T56" fmla="*/ 43 w 193"/>
                <a:gd name="T57" fmla="*/ 5 h 169"/>
                <a:gd name="T58" fmla="*/ 42 w 193"/>
                <a:gd name="T59" fmla="*/ 12 h 169"/>
                <a:gd name="T60" fmla="*/ 49 w 193"/>
                <a:gd name="T61" fmla="*/ 22 h 169"/>
                <a:gd name="T62" fmla="*/ 75 w 193"/>
                <a:gd name="T63" fmla="*/ 36 h 169"/>
                <a:gd name="T64" fmla="*/ 98 w 193"/>
                <a:gd name="T65" fmla="*/ 34 h 169"/>
                <a:gd name="T66" fmla="*/ 105 w 193"/>
                <a:gd name="T67" fmla="*/ 27 h 169"/>
                <a:gd name="T68" fmla="*/ 114 w 193"/>
                <a:gd name="T69" fmla="*/ 21 h 169"/>
                <a:gd name="T70" fmla="*/ 125 w 193"/>
                <a:gd name="T71" fmla="*/ 18 h 169"/>
                <a:gd name="T72" fmla="*/ 137 w 193"/>
                <a:gd name="T73" fmla="*/ 22 h 169"/>
                <a:gd name="T74" fmla="*/ 153 w 193"/>
                <a:gd name="T75" fmla="*/ 26 h 169"/>
                <a:gd name="T76" fmla="*/ 168 w 193"/>
                <a:gd name="T77" fmla="*/ 36 h 169"/>
                <a:gd name="T78" fmla="*/ 172 w 193"/>
                <a:gd name="T79" fmla="*/ 44 h 169"/>
                <a:gd name="T80" fmla="*/ 170 w 193"/>
                <a:gd name="T81" fmla="*/ 52 h 169"/>
                <a:gd name="T82" fmla="*/ 164 w 193"/>
                <a:gd name="T83" fmla="*/ 67 h 169"/>
                <a:gd name="T84" fmla="*/ 167 w 193"/>
                <a:gd name="T85" fmla="*/ 90 h 169"/>
                <a:gd name="T86" fmla="*/ 168 w 193"/>
                <a:gd name="T87" fmla="*/ 114 h 169"/>
                <a:gd name="T88" fmla="*/ 176 w 193"/>
                <a:gd name="T89" fmla="*/ 126 h 169"/>
                <a:gd name="T90" fmla="*/ 188 w 193"/>
                <a:gd name="T91" fmla="*/ 137 h 169"/>
                <a:gd name="T92" fmla="*/ 191 w 193"/>
                <a:gd name="T93" fmla="*/ 151 h 169"/>
                <a:gd name="T94" fmla="*/ 176 w 193"/>
                <a:gd name="T95" fmla="*/ 160 h 169"/>
                <a:gd name="T96" fmla="*/ 113 w 193"/>
                <a:gd name="T97" fmla="*/ 150 h 169"/>
                <a:gd name="T98" fmla="*/ 121 w 193"/>
                <a:gd name="T99" fmla="*/ 14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69">
                  <a:moveTo>
                    <a:pt x="176" y="167"/>
                  </a:moveTo>
                  <a:cubicBezTo>
                    <a:pt x="175" y="166"/>
                    <a:pt x="175" y="166"/>
                    <a:pt x="175" y="165"/>
                  </a:cubicBezTo>
                  <a:cubicBezTo>
                    <a:pt x="176" y="169"/>
                    <a:pt x="172" y="168"/>
                    <a:pt x="170" y="167"/>
                  </a:cubicBezTo>
                  <a:cubicBezTo>
                    <a:pt x="169" y="167"/>
                    <a:pt x="167" y="166"/>
                    <a:pt x="166" y="165"/>
                  </a:cubicBezTo>
                  <a:cubicBezTo>
                    <a:pt x="165" y="165"/>
                    <a:pt x="166" y="164"/>
                    <a:pt x="165" y="164"/>
                  </a:cubicBezTo>
                  <a:cubicBezTo>
                    <a:pt x="165" y="164"/>
                    <a:pt x="164" y="164"/>
                    <a:pt x="163" y="164"/>
                  </a:cubicBezTo>
                  <a:cubicBezTo>
                    <a:pt x="163" y="164"/>
                    <a:pt x="163" y="165"/>
                    <a:pt x="163" y="165"/>
                  </a:cubicBezTo>
                  <a:cubicBezTo>
                    <a:pt x="163" y="165"/>
                    <a:pt x="163" y="164"/>
                    <a:pt x="162" y="164"/>
                  </a:cubicBezTo>
                  <a:cubicBezTo>
                    <a:pt x="162" y="165"/>
                    <a:pt x="161" y="166"/>
                    <a:pt x="160" y="165"/>
                  </a:cubicBezTo>
                  <a:cubicBezTo>
                    <a:pt x="160" y="165"/>
                    <a:pt x="160" y="164"/>
                    <a:pt x="160" y="164"/>
                  </a:cubicBezTo>
                  <a:cubicBezTo>
                    <a:pt x="160" y="164"/>
                    <a:pt x="159" y="165"/>
                    <a:pt x="159" y="165"/>
                  </a:cubicBezTo>
                  <a:cubicBezTo>
                    <a:pt x="158" y="163"/>
                    <a:pt x="155" y="164"/>
                    <a:pt x="153" y="164"/>
                  </a:cubicBezTo>
                  <a:cubicBezTo>
                    <a:pt x="153" y="164"/>
                    <a:pt x="151" y="164"/>
                    <a:pt x="151" y="164"/>
                  </a:cubicBezTo>
                  <a:cubicBezTo>
                    <a:pt x="150" y="164"/>
                    <a:pt x="149" y="163"/>
                    <a:pt x="148" y="163"/>
                  </a:cubicBezTo>
                  <a:cubicBezTo>
                    <a:pt x="146" y="162"/>
                    <a:pt x="143" y="163"/>
                    <a:pt x="141" y="163"/>
                  </a:cubicBezTo>
                  <a:cubicBezTo>
                    <a:pt x="140" y="163"/>
                    <a:pt x="139" y="161"/>
                    <a:pt x="137" y="161"/>
                  </a:cubicBezTo>
                  <a:cubicBezTo>
                    <a:pt x="136" y="161"/>
                    <a:pt x="137" y="160"/>
                    <a:pt x="136" y="160"/>
                  </a:cubicBezTo>
                  <a:cubicBezTo>
                    <a:pt x="135" y="160"/>
                    <a:pt x="133" y="160"/>
                    <a:pt x="132" y="160"/>
                  </a:cubicBezTo>
                  <a:cubicBezTo>
                    <a:pt x="131" y="159"/>
                    <a:pt x="131" y="156"/>
                    <a:pt x="131" y="155"/>
                  </a:cubicBezTo>
                  <a:cubicBezTo>
                    <a:pt x="130" y="153"/>
                    <a:pt x="130" y="152"/>
                    <a:pt x="130" y="150"/>
                  </a:cubicBezTo>
                  <a:cubicBezTo>
                    <a:pt x="130" y="148"/>
                    <a:pt x="127" y="147"/>
                    <a:pt x="129" y="145"/>
                  </a:cubicBezTo>
                  <a:cubicBezTo>
                    <a:pt x="129" y="146"/>
                    <a:pt x="128" y="146"/>
                    <a:pt x="128" y="146"/>
                  </a:cubicBezTo>
                  <a:cubicBezTo>
                    <a:pt x="128" y="145"/>
                    <a:pt x="128" y="145"/>
                    <a:pt x="128" y="144"/>
                  </a:cubicBezTo>
                  <a:cubicBezTo>
                    <a:pt x="125" y="144"/>
                    <a:pt x="123" y="144"/>
                    <a:pt x="121" y="144"/>
                  </a:cubicBezTo>
                  <a:cubicBezTo>
                    <a:pt x="118" y="145"/>
                    <a:pt x="117" y="147"/>
                    <a:pt x="115" y="147"/>
                  </a:cubicBezTo>
                  <a:cubicBezTo>
                    <a:pt x="115" y="147"/>
                    <a:pt x="115" y="148"/>
                    <a:pt x="115" y="148"/>
                  </a:cubicBezTo>
                  <a:cubicBezTo>
                    <a:pt x="114" y="148"/>
                    <a:pt x="112" y="148"/>
                    <a:pt x="111" y="148"/>
                  </a:cubicBezTo>
                  <a:cubicBezTo>
                    <a:pt x="110" y="149"/>
                    <a:pt x="109" y="152"/>
                    <a:pt x="108" y="152"/>
                  </a:cubicBezTo>
                  <a:cubicBezTo>
                    <a:pt x="107" y="152"/>
                    <a:pt x="106" y="152"/>
                    <a:pt x="106" y="152"/>
                  </a:cubicBezTo>
                  <a:cubicBezTo>
                    <a:pt x="105" y="152"/>
                    <a:pt x="105" y="151"/>
                    <a:pt x="104" y="151"/>
                  </a:cubicBezTo>
                  <a:cubicBezTo>
                    <a:pt x="103" y="151"/>
                    <a:pt x="103" y="149"/>
                    <a:pt x="101" y="149"/>
                  </a:cubicBezTo>
                  <a:cubicBezTo>
                    <a:pt x="100" y="149"/>
                    <a:pt x="97" y="150"/>
                    <a:pt x="96" y="150"/>
                  </a:cubicBezTo>
                  <a:cubicBezTo>
                    <a:pt x="95" y="148"/>
                    <a:pt x="94" y="147"/>
                    <a:pt x="93" y="146"/>
                  </a:cubicBezTo>
                  <a:cubicBezTo>
                    <a:pt x="91" y="145"/>
                    <a:pt x="87" y="141"/>
                    <a:pt x="85" y="142"/>
                  </a:cubicBezTo>
                  <a:cubicBezTo>
                    <a:pt x="87" y="141"/>
                    <a:pt x="85" y="139"/>
                    <a:pt x="84" y="139"/>
                  </a:cubicBezTo>
                  <a:cubicBezTo>
                    <a:pt x="83" y="139"/>
                    <a:pt x="81" y="137"/>
                    <a:pt x="80" y="136"/>
                  </a:cubicBezTo>
                  <a:cubicBezTo>
                    <a:pt x="80" y="136"/>
                    <a:pt x="77" y="136"/>
                    <a:pt x="76" y="136"/>
                  </a:cubicBezTo>
                  <a:cubicBezTo>
                    <a:pt x="75" y="136"/>
                    <a:pt x="75" y="135"/>
                    <a:pt x="74" y="135"/>
                  </a:cubicBezTo>
                  <a:cubicBezTo>
                    <a:pt x="72" y="134"/>
                    <a:pt x="73" y="134"/>
                    <a:pt x="72" y="132"/>
                  </a:cubicBezTo>
                  <a:cubicBezTo>
                    <a:pt x="72" y="131"/>
                    <a:pt x="71" y="130"/>
                    <a:pt x="71" y="129"/>
                  </a:cubicBezTo>
                  <a:cubicBezTo>
                    <a:pt x="70" y="128"/>
                    <a:pt x="71" y="126"/>
                    <a:pt x="69" y="126"/>
                  </a:cubicBezTo>
                  <a:cubicBezTo>
                    <a:pt x="68" y="126"/>
                    <a:pt x="67" y="124"/>
                    <a:pt x="68" y="123"/>
                  </a:cubicBezTo>
                  <a:cubicBezTo>
                    <a:pt x="68" y="124"/>
                    <a:pt x="68" y="124"/>
                    <a:pt x="69" y="125"/>
                  </a:cubicBezTo>
                  <a:cubicBezTo>
                    <a:pt x="69" y="123"/>
                    <a:pt x="69" y="122"/>
                    <a:pt x="68" y="122"/>
                  </a:cubicBezTo>
                  <a:cubicBezTo>
                    <a:pt x="66" y="122"/>
                    <a:pt x="66" y="122"/>
                    <a:pt x="66" y="120"/>
                  </a:cubicBezTo>
                  <a:cubicBezTo>
                    <a:pt x="66" y="118"/>
                    <a:pt x="64" y="116"/>
                    <a:pt x="63" y="115"/>
                  </a:cubicBezTo>
                  <a:cubicBezTo>
                    <a:pt x="62" y="114"/>
                    <a:pt x="61" y="113"/>
                    <a:pt x="61" y="113"/>
                  </a:cubicBezTo>
                  <a:cubicBezTo>
                    <a:pt x="60" y="112"/>
                    <a:pt x="61" y="110"/>
                    <a:pt x="61" y="110"/>
                  </a:cubicBezTo>
                  <a:cubicBezTo>
                    <a:pt x="60" y="109"/>
                    <a:pt x="56" y="111"/>
                    <a:pt x="55" y="111"/>
                  </a:cubicBezTo>
                  <a:cubicBezTo>
                    <a:pt x="55" y="109"/>
                    <a:pt x="53" y="110"/>
                    <a:pt x="52" y="110"/>
                  </a:cubicBezTo>
                  <a:cubicBezTo>
                    <a:pt x="51" y="110"/>
                    <a:pt x="52" y="109"/>
                    <a:pt x="51" y="108"/>
                  </a:cubicBezTo>
                  <a:cubicBezTo>
                    <a:pt x="51" y="108"/>
                    <a:pt x="52" y="108"/>
                    <a:pt x="53" y="107"/>
                  </a:cubicBezTo>
                  <a:cubicBezTo>
                    <a:pt x="51" y="107"/>
                    <a:pt x="50" y="106"/>
                    <a:pt x="49" y="106"/>
                  </a:cubicBezTo>
                  <a:cubicBezTo>
                    <a:pt x="49" y="106"/>
                    <a:pt x="50" y="107"/>
                    <a:pt x="50" y="107"/>
                  </a:cubicBezTo>
                  <a:cubicBezTo>
                    <a:pt x="49" y="107"/>
                    <a:pt x="48" y="107"/>
                    <a:pt x="48" y="107"/>
                  </a:cubicBezTo>
                  <a:cubicBezTo>
                    <a:pt x="49" y="109"/>
                    <a:pt x="49" y="109"/>
                    <a:pt x="49" y="111"/>
                  </a:cubicBezTo>
                  <a:cubicBezTo>
                    <a:pt x="49" y="112"/>
                    <a:pt x="46" y="111"/>
                    <a:pt x="46" y="111"/>
                  </a:cubicBezTo>
                  <a:cubicBezTo>
                    <a:pt x="44" y="110"/>
                    <a:pt x="42" y="108"/>
                    <a:pt x="40" y="106"/>
                  </a:cubicBezTo>
                  <a:cubicBezTo>
                    <a:pt x="39" y="105"/>
                    <a:pt x="41" y="101"/>
                    <a:pt x="39" y="101"/>
                  </a:cubicBezTo>
                  <a:cubicBezTo>
                    <a:pt x="38" y="101"/>
                    <a:pt x="36" y="101"/>
                    <a:pt x="36" y="100"/>
                  </a:cubicBezTo>
                  <a:cubicBezTo>
                    <a:pt x="36" y="99"/>
                    <a:pt x="36" y="97"/>
                    <a:pt x="36" y="96"/>
                  </a:cubicBezTo>
                  <a:cubicBezTo>
                    <a:pt x="36" y="94"/>
                    <a:pt x="39" y="92"/>
                    <a:pt x="38" y="91"/>
                  </a:cubicBezTo>
                  <a:cubicBezTo>
                    <a:pt x="37" y="90"/>
                    <a:pt x="37" y="89"/>
                    <a:pt x="36" y="88"/>
                  </a:cubicBezTo>
                  <a:cubicBezTo>
                    <a:pt x="35" y="87"/>
                    <a:pt x="36" y="86"/>
                    <a:pt x="35" y="86"/>
                  </a:cubicBezTo>
                  <a:cubicBezTo>
                    <a:pt x="34" y="85"/>
                    <a:pt x="34" y="84"/>
                    <a:pt x="32" y="84"/>
                  </a:cubicBezTo>
                  <a:cubicBezTo>
                    <a:pt x="31" y="84"/>
                    <a:pt x="30" y="83"/>
                    <a:pt x="30" y="82"/>
                  </a:cubicBezTo>
                  <a:cubicBezTo>
                    <a:pt x="28" y="81"/>
                    <a:pt x="26" y="80"/>
                    <a:pt x="24" y="78"/>
                  </a:cubicBezTo>
                  <a:cubicBezTo>
                    <a:pt x="23" y="78"/>
                    <a:pt x="21" y="78"/>
                    <a:pt x="21" y="78"/>
                  </a:cubicBezTo>
                  <a:cubicBezTo>
                    <a:pt x="20" y="78"/>
                    <a:pt x="20" y="76"/>
                    <a:pt x="20" y="76"/>
                  </a:cubicBezTo>
                  <a:cubicBezTo>
                    <a:pt x="20" y="76"/>
                    <a:pt x="21" y="77"/>
                    <a:pt x="21" y="77"/>
                  </a:cubicBezTo>
                  <a:cubicBezTo>
                    <a:pt x="21" y="76"/>
                    <a:pt x="21" y="74"/>
                    <a:pt x="21" y="73"/>
                  </a:cubicBezTo>
                  <a:cubicBezTo>
                    <a:pt x="20" y="71"/>
                    <a:pt x="19" y="72"/>
                    <a:pt x="18" y="72"/>
                  </a:cubicBezTo>
                  <a:cubicBezTo>
                    <a:pt x="18" y="71"/>
                    <a:pt x="19" y="71"/>
                    <a:pt x="19" y="71"/>
                  </a:cubicBezTo>
                  <a:cubicBezTo>
                    <a:pt x="17" y="71"/>
                    <a:pt x="17" y="71"/>
                    <a:pt x="16" y="69"/>
                  </a:cubicBezTo>
                  <a:cubicBezTo>
                    <a:pt x="16" y="67"/>
                    <a:pt x="14" y="67"/>
                    <a:pt x="13" y="66"/>
                  </a:cubicBezTo>
                  <a:cubicBezTo>
                    <a:pt x="14" y="65"/>
                    <a:pt x="16" y="64"/>
                    <a:pt x="16" y="63"/>
                  </a:cubicBezTo>
                  <a:cubicBezTo>
                    <a:pt x="15" y="63"/>
                    <a:pt x="15" y="62"/>
                    <a:pt x="14" y="63"/>
                  </a:cubicBezTo>
                  <a:cubicBezTo>
                    <a:pt x="15" y="60"/>
                    <a:pt x="14" y="60"/>
                    <a:pt x="17" y="60"/>
                  </a:cubicBezTo>
                  <a:cubicBezTo>
                    <a:pt x="17" y="59"/>
                    <a:pt x="17" y="58"/>
                    <a:pt x="17" y="57"/>
                  </a:cubicBezTo>
                  <a:cubicBezTo>
                    <a:pt x="17" y="58"/>
                    <a:pt x="18" y="57"/>
                    <a:pt x="18" y="57"/>
                  </a:cubicBezTo>
                  <a:cubicBezTo>
                    <a:pt x="17" y="55"/>
                    <a:pt x="20" y="55"/>
                    <a:pt x="19" y="53"/>
                  </a:cubicBezTo>
                  <a:cubicBezTo>
                    <a:pt x="19" y="54"/>
                    <a:pt x="20" y="54"/>
                    <a:pt x="20" y="55"/>
                  </a:cubicBezTo>
                  <a:cubicBezTo>
                    <a:pt x="22" y="54"/>
                    <a:pt x="22" y="52"/>
                    <a:pt x="21" y="51"/>
                  </a:cubicBezTo>
                  <a:cubicBezTo>
                    <a:pt x="20" y="50"/>
                    <a:pt x="18" y="47"/>
                    <a:pt x="20" y="48"/>
                  </a:cubicBezTo>
                  <a:cubicBezTo>
                    <a:pt x="20" y="48"/>
                    <a:pt x="20" y="47"/>
                    <a:pt x="20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22" y="45"/>
                    <a:pt x="20" y="46"/>
                    <a:pt x="18" y="46"/>
                  </a:cubicBezTo>
                  <a:cubicBezTo>
                    <a:pt x="16" y="46"/>
                    <a:pt x="15" y="44"/>
                    <a:pt x="15" y="43"/>
                  </a:cubicBezTo>
                  <a:cubicBezTo>
                    <a:pt x="14" y="43"/>
                    <a:pt x="14" y="44"/>
                    <a:pt x="13" y="44"/>
                  </a:cubicBezTo>
                  <a:cubicBezTo>
                    <a:pt x="14" y="43"/>
                    <a:pt x="13" y="39"/>
                    <a:pt x="11" y="39"/>
                  </a:cubicBezTo>
                  <a:cubicBezTo>
                    <a:pt x="9" y="39"/>
                    <a:pt x="11" y="34"/>
                    <a:pt x="9" y="35"/>
                  </a:cubicBezTo>
                  <a:cubicBezTo>
                    <a:pt x="9" y="33"/>
                    <a:pt x="9" y="32"/>
                    <a:pt x="8" y="31"/>
                  </a:cubicBezTo>
                  <a:cubicBezTo>
                    <a:pt x="8" y="28"/>
                    <a:pt x="8" y="28"/>
                    <a:pt x="5" y="27"/>
                  </a:cubicBezTo>
                  <a:cubicBezTo>
                    <a:pt x="5" y="27"/>
                    <a:pt x="5" y="24"/>
                    <a:pt x="6" y="24"/>
                  </a:cubicBezTo>
                  <a:cubicBezTo>
                    <a:pt x="6" y="22"/>
                    <a:pt x="5" y="24"/>
                    <a:pt x="4" y="23"/>
                  </a:cubicBezTo>
                  <a:cubicBezTo>
                    <a:pt x="3" y="23"/>
                    <a:pt x="3" y="21"/>
                    <a:pt x="2" y="22"/>
                  </a:cubicBezTo>
                  <a:cubicBezTo>
                    <a:pt x="2" y="21"/>
                    <a:pt x="6" y="16"/>
                    <a:pt x="3" y="16"/>
                  </a:cubicBezTo>
                  <a:cubicBezTo>
                    <a:pt x="2" y="16"/>
                    <a:pt x="5" y="11"/>
                    <a:pt x="2" y="11"/>
                  </a:cubicBezTo>
                  <a:cubicBezTo>
                    <a:pt x="2" y="9"/>
                    <a:pt x="2" y="9"/>
                    <a:pt x="1" y="7"/>
                  </a:cubicBezTo>
                  <a:cubicBezTo>
                    <a:pt x="1" y="6"/>
                    <a:pt x="0" y="5"/>
                    <a:pt x="1" y="5"/>
                  </a:cubicBezTo>
                  <a:cubicBezTo>
                    <a:pt x="3" y="5"/>
                    <a:pt x="4" y="5"/>
                    <a:pt x="4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5"/>
                    <a:pt x="9" y="5"/>
                    <a:pt x="11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3" y="7"/>
                    <a:pt x="13" y="8"/>
                  </a:cubicBezTo>
                  <a:cubicBezTo>
                    <a:pt x="14" y="10"/>
                    <a:pt x="15" y="10"/>
                    <a:pt x="18" y="11"/>
                  </a:cubicBezTo>
                  <a:cubicBezTo>
                    <a:pt x="19" y="11"/>
                    <a:pt x="20" y="11"/>
                    <a:pt x="21" y="11"/>
                  </a:cubicBezTo>
                  <a:cubicBezTo>
                    <a:pt x="22" y="11"/>
                    <a:pt x="23" y="10"/>
                    <a:pt x="23" y="10"/>
                  </a:cubicBezTo>
                  <a:cubicBezTo>
                    <a:pt x="24" y="10"/>
                    <a:pt x="25" y="11"/>
                    <a:pt x="25" y="11"/>
                  </a:cubicBezTo>
                  <a:cubicBezTo>
                    <a:pt x="26" y="10"/>
                    <a:pt x="28" y="7"/>
                    <a:pt x="29" y="7"/>
                  </a:cubicBezTo>
                  <a:cubicBezTo>
                    <a:pt x="30" y="7"/>
                    <a:pt x="30" y="6"/>
                    <a:pt x="31" y="6"/>
                  </a:cubicBezTo>
                  <a:cubicBezTo>
                    <a:pt x="32" y="5"/>
                    <a:pt x="33" y="5"/>
                    <a:pt x="34" y="4"/>
                  </a:cubicBezTo>
                  <a:cubicBezTo>
                    <a:pt x="35" y="2"/>
                    <a:pt x="37" y="2"/>
                    <a:pt x="39" y="1"/>
                  </a:cubicBezTo>
                  <a:cubicBezTo>
                    <a:pt x="41" y="0"/>
                    <a:pt x="42" y="3"/>
                    <a:pt x="43" y="5"/>
                  </a:cubicBezTo>
                  <a:cubicBezTo>
                    <a:pt x="43" y="5"/>
                    <a:pt x="41" y="5"/>
                    <a:pt x="41" y="6"/>
                  </a:cubicBezTo>
                  <a:cubicBezTo>
                    <a:pt x="41" y="8"/>
                    <a:pt x="42" y="9"/>
                    <a:pt x="43" y="8"/>
                  </a:cubicBezTo>
                  <a:cubicBezTo>
                    <a:pt x="43" y="11"/>
                    <a:pt x="41" y="9"/>
                    <a:pt x="40" y="10"/>
                  </a:cubicBezTo>
                  <a:cubicBezTo>
                    <a:pt x="39" y="11"/>
                    <a:pt x="42" y="12"/>
                    <a:pt x="42" y="12"/>
                  </a:cubicBezTo>
                  <a:cubicBezTo>
                    <a:pt x="43" y="13"/>
                    <a:pt x="42" y="14"/>
                    <a:pt x="43" y="14"/>
                  </a:cubicBezTo>
                  <a:cubicBezTo>
                    <a:pt x="43" y="14"/>
                    <a:pt x="44" y="13"/>
                    <a:pt x="45" y="14"/>
                  </a:cubicBezTo>
                  <a:cubicBezTo>
                    <a:pt x="46" y="16"/>
                    <a:pt x="45" y="16"/>
                    <a:pt x="48" y="16"/>
                  </a:cubicBezTo>
                  <a:cubicBezTo>
                    <a:pt x="48" y="18"/>
                    <a:pt x="48" y="20"/>
                    <a:pt x="49" y="22"/>
                  </a:cubicBezTo>
                  <a:cubicBezTo>
                    <a:pt x="50" y="26"/>
                    <a:pt x="55" y="27"/>
                    <a:pt x="59" y="27"/>
                  </a:cubicBezTo>
                  <a:cubicBezTo>
                    <a:pt x="62" y="27"/>
                    <a:pt x="62" y="30"/>
                    <a:pt x="63" y="31"/>
                  </a:cubicBezTo>
                  <a:cubicBezTo>
                    <a:pt x="64" y="32"/>
                    <a:pt x="67" y="33"/>
                    <a:pt x="68" y="34"/>
                  </a:cubicBezTo>
                  <a:cubicBezTo>
                    <a:pt x="70" y="35"/>
                    <a:pt x="72" y="35"/>
                    <a:pt x="75" y="36"/>
                  </a:cubicBezTo>
                  <a:cubicBezTo>
                    <a:pt x="76" y="36"/>
                    <a:pt x="77" y="36"/>
                    <a:pt x="78" y="36"/>
                  </a:cubicBezTo>
                  <a:cubicBezTo>
                    <a:pt x="78" y="36"/>
                    <a:pt x="79" y="38"/>
                    <a:pt x="80" y="38"/>
                  </a:cubicBezTo>
                  <a:cubicBezTo>
                    <a:pt x="84" y="36"/>
                    <a:pt x="87" y="34"/>
                    <a:pt x="92" y="33"/>
                  </a:cubicBezTo>
                  <a:cubicBezTo>
                    <a:pt x="94" y="33"/>
                    <a:pt x="96" y="33"/>
                    <a:pt x="98" y="34"/>
                  </a:cubicBezTo>
                  <a:cubicBezTo>
                    <a:pt x="101" y="34"/>
                    <a:pt x="100" y="32"/>
                    <a:pt x="99" y="30"/>
                  </a:cubicBezTo>
                  <a:cubicBezTo>
                    <a:pt x="99" y="29"/>
                    <a:pt x="99" y="29"/>
                    <a:pt x="99" y="28"/>
                  </a:cubicBezTo>
                  <a:cubicBezTo>
                    <a:pt x="100" y="28"/>
                    <a:pt x="102" y="29"/>
                    <a:pt x="103" y="28"/>
                  </a:cubicBezTo>
                  <a:cubicBezTo>
                    <a:pt x="103" y="28"/>
                    <a:pt x="104" y="27"/>
                    <a:pt x="105" y="27"/>
                  </a:cubicBezTo>
                  <a:cubicBezTo>
                    <a:pt x="105" y="27"/>
                    <a:pt x="107" y="28"/>
                    <a:pt x="107" y="27"/>
                  </a:cubicBezTo>
                  <a:cubicBezTo>
                    <a:pt x="108" y="26"/>
                    <a:pt x="108" y="25"/>
                    <a:pt x="109" y="23"/>
                  </a:cubicBezTo>
                  <a:cubicBezTo>
                    <a:pt x="110" y="23"/>
                    <a:pt x="111" y="22"/>
                    <a:pt x="112" y="21"/>
                  </a:cubicBezTo>
                  <a:cubicBezTo>
                    <a:pt x="113" y="20"/>
                    <a:pt x="113" y="21"/>
                    <a:pt x="114" y="21"/>
                  </a:cubicBezTo>
                  <a:cubicBezTo>
                    <a:pt x="116" y="20"/>
                    <a:pt x="116" y="19"/>
                    <a:pt x="118" y="20"/>
                  </a:cubicBezTo>
                  <a:cubicBezTo>
                    <a:pt x="120" y="21"/>
                    <a:pt x="121" y="21"/>
                    <a:pt x="123" y="21"/>
                  </a:cubicBezTo>
                  <a:cubicBezTo>
                    <a:pt x="123" y="21"/>
                    <a:pt x="123" y="19"/>
                    <a:pt x="123" y="18"/>
                  </a:cubicBezTo>
                  <a:cubicBezTo>
                    <a:pt x="123" y="18"/>
                    <a:pt x="125" y="18"/>
                    <a:pt x="125" y="18"/>
                  </a:cubicBezTo>
                  <a:cubicBezTo>
                    <a:pt x="127" y="18"/>
                    <a:pt x="128" y="18"/>
                    <a:pt x="130" y="19"/>
                  </a:cubicBezTo>
                  <a:cubicBezTo>
                    <a:pt x="131" y="18"/>
                    <a:pt x="131" y="17"/>
                    <a:pt x="132" y="18"/>
                  </a:cubicBezTo>
                  <a:cubicBezTo>
                    <a:pt x="133" y="19"/>
                    <a:pt x="134" y="21"/>
                    <a:pt x="134" y="21"/>
                  </a:cubicBezTo>
                  <a:cubicBezTo>
                    <a:pt x="135" y="23"/>
                    <a:pt x="136" y="21"/>
                    <a:pt x="137" y="22"/>
                  </a:cubicBezTo>
                  <a:cubicBezTo>
                    <a:pt x="139" y="22"/>
                    <a:pt x="140" y="24"/>
                    <a:pt x="142" y="23"/>
                  </a:cubicBezTo>
                  <a:cubicBezTo>
                    <a:pt x="141" y="26"/>
                    <a:pt x="145" y="24"/>
                    <a:pt x="147" y="24"/>
                  </a:cubicBezTo>
                  <a:cubicBezTo>
                    <a:pt x="149" y="24"/>
                    <a:pt x="151" y="25"/>
                    <a:pt x="152" y="27"/>
                  </a:cubicBezTo>
                  <a:cubicBezTo>
                    <a:pt x="152" y="27"/>
                    <a:pt x="153" y="26"/>
                    <a:pt x="153" y="26"/>
                  </a:cubicBezTo>
                  <a:cubicBezTo>
                    <a:pt x="153" y="27"/>
                    <a:pt x="152" y="31"/>
                    <a:pt x="155" y="30"/>
                  </a:cubicBezTo>
                  <a:cubicBezTo>
                    <a:pt x="155" y="30"/>
                    <a:pt x="155" y="31"/>
                    <a:pt x="155" y="31"/>
                  </a:cubicBezTo>
                  <a:cubicBezTo>
                    <a:pt x="159" y="31"/>
                    <a:pt x="160" y="33"/>
                    <a:pt x="163" y="36"/>
                  </a:cubicBezTo>
                  <a:cubicBezTo>
                    <a:pt x="164" y="37"/>
                    <a:pt x="166" y="36"/>
                    <a:pt x="168" y="36"/>
                  </a:cubicBezTo>
                  <a:cubicBezTo>
                    <a:pt x="170" y="36"/>
                    <a:pt x="170" y="36"/>
                    <a:pt x="172" y="38"/>
                  </a:cubicBezTo>
                  <a:cubicBezTo>
                    <a:pt x="169" y="38"/>
                    <a:pt x="171" y="39"/>
                    <a:pt x="172" y="41"/>
                  </a:cubicBezTo>
                  <a:cubicBezTo>
                    <a:pt x="172" y="42"/>
                    <a:pt x="171" y="43"/>
                    <a:pt x="170" y="44"/>
                  </a:cubicBezTo>
                  <a:cubicBezTo>
                    <a:pt x="171" y="44"/>
                    <a:pt x="171" y="44"/>
                    <a:pt x="172" y="44"/>
                  </a:cubicBezTo>
                  <a:cubicBezTo>
                    <a:pt x="171" y="46"/>
                    <a:pt x="171" y="47"/>
                    <a:pt x="172" y="48"/>
                  </a:cubicBezTo>
                  <a:cubicBezTo>
                    <a:pt x="173" y="50"/>
                    <a:pt x="172" y="49"/>
                    <a:pt x="171" y="50"/>
                  </a:cubicBezTo>
                  <a:cubicBezTo>
                    <a:pt x="171" y="50"/>
                    <a:pt x="171" y="51"/>
                    <a:pt x="171" y="52"/>
                  </a:cubicBezTo>
                  <a:cubicBezTo>
                    <a:pt x="171" y="52"/>
                    <a:pt x="171" y="52"/>
                    <a:pt x="170" y="52"/>
                  </a:cubicBezTo>
                  <a:cubicBezTo>
                    <a:pt x="170" y="54"/>
                    <a:pt x="171" y="56"/>
                    <a:pt x="169" y="58"/>
                  </a:cubicBezTo>
                  <a:cubicBezTo>
                    <a:pt x="168" y="60"/>
                    <a:pt x="165" y="60"/>
                    <a:pt x="168" y="63"/>
                  </a:cubicBezTo>
                  <a:cubicBezTo>
                    <a:pt x="167" y="63"/>
                    <a:pt x="166" y="62"/>
                    <a:pt x="165" y="63"/>
                  </a:cubicBezTo>
                  <a:cubicBezTo>
                    <a:pt x="165" y="65"/>
                    <a:pt x="164" y="66"/>
                    <a:pt x="164" y="67"/>
                  </a:cubicBezTo>
                  <a:cubicBezTo>
                    <a:pt x="164" y="72"/>
                    <a:pt x="165" y="72"/>
                    <a:pt x="170" y="72"/>
                  </a:cubicBezTo>
                  <a:cubicBezTo>
                    <a:pt x="168" y="72"/>
                    <a:pt x="166" y="75"/>
                    <a:pt x="166" y="76"/>
                  </a:cubicBezTo>
                  <a:cubicBezTo>
                    <a:pt x="166" y="79"/>
                    <a:pt x="167" y="81"/>
                    <a:pt x="167" y="84"/>
                  </a:cubicBezTo>
                  <a:cubicBezTo>
                    <a:pt x="168" y="86"/>
                    <a:pt x="168" y="88"/>
                    <a:pt x="167" y="90"/>
                  </a:cubicBezTo>
                  <a:cubicBezTo>
                    <a:pt x="166" y="93"/>
                    <a:pt x="168" y="94"/>
                    <a:pt x="170" y="95"/>
                  </a:cubicBezTo>
                  <a:cubicBezTo>
                    <a:pt x="171" y="95"/>
                    <a:pt x="176" y="95"/>
                    <a:pt x="176" y="96"/>
                  </a:cubicBezTo>
                  <a:cubicBezTo>
                    <a:pt x="177" y="97"/>
                    <a:pt x="178" y="101"/>
                    <a:pt x="177" y="102"/>
                  </a:cubicBezTo>
                  <a:cubicBezTo>
                    <a:pt x="174" y="106"/>
                    <a:pt x="171" y="109"/>
                    <a:pt x="168" y="114"/>
                  </a:cubicBezTo>
                  <a:cubicBezTo>
                    <a:pt x="170" y="116"/>
                    <a:pt x="172" y="118"/>
                    <a:pt x="173" y="120"/>
                  </a:cubicBezTo>
                  <a:cubicBezTo>
                    <a:pt x="173" y="121"/>
                    <a:pt x="173" y="122"/>
                    <a:pt x="173" y="122"/>
                  </a:cubicBezTo>
                  <a:cubicBezTo>
                    <a:pt x="174" y="122"/>
                    <a:pt x="175" y="122"/>
                    <a:pt x="175" y="122"/>
                  </a:cubicBezTo>
                  <a:cubicBezTo>
                    <a:pt x="175" y="123"/>
                    <a:pt x="176" y="125"/>
                    <a:pt x="176" y="126"/>
                  </a:cubicBezTo>
                  <a:cubicBezTo>
                    <a:pt x="177" y="128"/>
                    <a:pt x="180" y="129"/>
                    <a:pt x="182" y="130"/>
                  </a:cubicBezTo>
                  <a:cubicBezTo>
                    <a:pt x="184" y="130"/>
                    <a:pt x="184" y="132"/>
                    <a:pt x="185" y="132"/>
                  </a:cubicBezTo>
                  <a:cubicBezTo>
                    <a:pt x="186" y="133"/>
                    <a:pt x="187" y="131"/>
                    <a:pt x="188" y="131"/>
                  </a:cubicBezTo>
                  <a:cubicBezTo>
                    <a:pt x="187" y="134"/>
                    <a:pt x="186" y="135"/>
                    <a:pt x="188" y="137"/>
                  </a:cubicBezTo>
                  <a:cubicBezTo>
                    <a:pt x="189" y="139"/>
                    <a:pt x="187" y="141"/>
                    <a:pt x="186" y="143"/>
                  </a:cubicBezTo>
                  <a:cubicBezTo>
                    <a:pt x="188" y="143"/>
                    <a:pt x="192" y="142"/>
                    <a:pt x="192" y="145"/>
                  </a:cubicBezTo>
                  <a:cubicBezTo>
                    <a:pt x="192" y="147"/>
                    <a:pt x="193" y="147"/>
                    <a:pt x="192" y="148"/>
                  </a:cubicBezTo>
                  <a:cubicBezTo>
                    <a:pt x="191" y="149"/>
                    <a:pt x="191" y="150"/>
                    <a:pt x="191" y="151"/>
                  </a:cubicBezTo>
                  <a:cubicBezTo>
                    <a:pt x="189" y="150"/>
                    <a:pt x="187" y="149"/>
                    <a:pt x="186" y="151"/>
                  </a:cubicBezTo>
                  <a:cubicBezTo>
                    <a:pt x="185" y="152"/>
                    <a:pt x="182" y="150"/>
                    <a:pt x="182" y="154"/>
                  </a:cubicBezTo>
                  <a:cubicBezTo>
                    <a:pt x="180" y="153"/>
                    <a:pt x="179" y="156"/>
                    <a:pt x="177" y="155"/>
                  </a:cubicBezTo>
                  <a:cubicBezTo>
                    <a:pt x="177" y="157"/>
                    <a:pt x="179" y="161"/>
                    <a:pt x="176" y="160"/>
                  </a:cubicBezTo>
                  <a:cubicBezTo>
                    <a:pt x="176" y="162"/>
                    <a:pt x="177" y="165"/>
                    <a:pt x="176" y="167"/>
                  </a:cubicBezTo>
                  <a:close/>
                  <a:moveTo>
                    <a:pt x="120" y="147"/>
                  </a:moveTo>
                  <a:cubicBezTo>
                    <a:pt x="119" y="147"/>
                    <a:pt x="118" y="147"/>
                    <a:pt x="118" y="147"/>
                  </a:cubicBezTo>
                  <a:cubicBezTo>
                    <a:pt x="118" y="149"/>
                    <a:pt x="114" y="149"/>
                    <a:pt x="113" y="150"/>
                  </a:cubicBezTo>
                  <a:cubicBezTo>
                    <a:pt x="113" y="150"/>
                    <a:pt x="113" y="150"/>
                    <a:pt x="113" y="151"/>
                  </a:cubicBezTo>
                  <a:cubicBezTo>
                    <a:pt x="115" y="150"/>
                    <a:pt x="117" y="150"/>
                    <a:pt x="118" y="149"/>
                  </a:cubicBezTo>
                  <a:cubicBezTo>
                    <a:pt x="120" y="149"/>
                    <a:pt x="120" y="150"/>
                    <a:pt x="121" y="149"/>
                  </a:cubicBezTo>
                  <a:cubicBezTo>
                    <a:pt x="122" y="148"/>
                    <a:pt x="122" y="147"/>
                    <a:pt x="121" y="146"/>
                  </a:cubicBezTo>
                  <a:cubicBezTo>
                    <a:pt x="121" y="145"/>
                    <a:pt x="121" y="146"/>
                    <a:pt x="120" y="14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Indonesia">
              <a:extLst>
                <a:ext uri="{FF2B5EF4-FFF2-40B4-BE49-F238E27FC236}">
                  <a16:creationId xmlns:a16="http://schemas.microsoft.com/office/drawing/2014/main" id="{C7083B86-D12F-1032-BD56-E126843A1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5823" y="2585392"/>
              <a:ext cx="1134512" cy="498698"/>
            </a:xfrm>
            <a:custGeom>
              <a:avLst/>
              <a:gdLst>
                <a:gd name="T0" fmla="*/ 268 w 473"/>
                <a:gd name="T1" fmla="*/ 156 h 208"/>
                <a:gd name="T2" fmla="*/ 295 w 473"/>
                <a:gd name="T3" fmla="*/ 134 h 208"/>
                <a:gd name="T4" fmla="*/ 289 w 473"/>
                <a:gd name="T5" fmla="*/ 140 h 208"/>
                <a:gd name="T6" fmla="*/ 109 w 473"/>
                <a:gd name="T7" fmla="*/ 68 h 208"/>
                <a:gd name="T8" fmla="*/ 130 w 473"/>
                <a:gd name="T9" fmla="*/ 115 h 208"/>
                <a:gd name="T10" fmla="*/ 111 w 473"/>
                <a:gd name="T11" fmla="*/ 85 h 208"/>
                <a:gd name="T12" fmla="*/ 343 w 473"/>
                <a:gd name="T13" fmla="*/ 91 h 208"/>
                <a:gd name="T14" fmla="*/ 348 w 473"/>
                <a:gd name="T15" fmla="*/ 52 h 208"/>
                <a:gd name="T16" fmla="*/ 291 w 473"/>
                <a:gd name="T17" fmla="*/ 173 h 208"/>
                <a:gd name="T18" fmla="*/ 366 w 473"/>
                <a:gd name="T19" fmla="*/ 105 h 208"/>
                <a:gd name="T20" fmla="*/ 372 w 473"/>
                <a:gd name="T21" fmla="*/ 86 h 208"/>
                <a:gd name="T22" fmla="*/ 252 w 473"/>
                <a:gd name="T23" fmla="*/ 121 h 208"/>
                <a:gd name="T24" fmla="*/ 268 w 473"/>
                <a:gd name="T25" fmla="*/ 136 h 208"/>
                <a:gd name="T26" fmla="*/ 290 w 473"/>
                <a:gd name="T27" fmla="*/ 132 h 208"/>
                <a:gd name="T28" fmla="*/ 276 w 473"/>
                <a:gd name="T29" fmla="*/ 105 h 208"/>
                <a:gd name="T30" fmla="*/ 267 w 473"/>
                <a:gd name="T31" fmla="*/ 76 h 208"/>
                <a:gd name="T32" fmla="*/ 310 w 473"/>
                <a:gd name="T33" fmla="*/ 69 h 208"/>
                <a:gd name="T34" fmla="*/ 263 w 473"/>
                <a:gd name="T35" fmla="*/ 82 h 208"/>
                <a:gd name="T36" fmla="*/ 309 w 473"/>
                <a:gd name="T37" fmla="*/ 179 h 208"/>
                <a:gd name="T38" fmla="*/ 320 w 473"/>
                <a:gd name="T39" fmla="*/ 43 h 208"/>
                <a:gd name="T40" fmla="*/ 79 w 473"/>
                <a:gd name="T41" fmla="*/ 63 h 208"/>
                <a:gd name="T42" fmla="*/ 365 w 473"/>
                <a:gd name="T43" fmla="*/ 116 h 208"/>
                <a:gd name="T44" fmla="*/ 373 w 473"/>
                <a:gd name="T45" fmla="*/ 126 h 208"/>
                <a:gd name="T46" fmla="*/ 293 w 473"/>
                <a:gd name="T47" fmla="*/ 207 h 208"/>
                <a:gd name="T48" fmla="*/ 444 w 473"/>
                <a:gd name="T49" fmla="*/ 178 h 208"/>
                <a:gd name="T50" fmla="*/ 473 w 473"/>
                <a:gd name="T51" fmla="*/ 161 h 208"/>
                <a:gd name="T52" fmla="*/ 423 w 473"/>
                <a:gd name="T53" fmla="*/ 116 h 208"/>
                <a:gd name="T54" fmla="*/ 375 w 473"/>
                <a:gd name="T55" fmla="*/ 96 h 208"/>
                <a:gd name="T56" fmla="*/ 402 w 473"/>
                <a:gd name="T57" fmla="*/ 107 h 208"/>
                <a:gd name="T58" fmla="*/ 395 w 473"/>
                <a:gd name="T59" fmla="*/ 129 h 208"/>
                <a:gd name="T60" fmla="*/ 409 w 473"/>
                <a:gd name="T61" fmla="*/ 129 h 208"/>
                <a:gd name="T62" fmla="*/ 449 w 473"/>
                <a:gd name="T63" fmla="*/ 157 h 208"/>
                <a:gd name="T64" fmla="*/ 380 w 473"/>
                <a:gd name="T65" fmla="*/ 164 h 208"/>
                <a:gd name="T66" fmla="*/ 404 w 473"/>
                <a:gd name="T67" fmla="*/ 156 h 208"/>
                <a:gd name="T68" fmla="*/ 266 w 473"/>
                <a:gd name="T69" fmla="*/ 183 h 208"/>
                <a:gd name="T70" fmla="*/ 57 w 473"/>
                <a:gd name="T71" fmla="*/ 103 h 208"/>
                <a:gd name="T72" fmla="*/ 60 w 473"/>
                <a:gd name="T73" fmla="*/ 105 h 208"/>
                <a:gd name="T74" fmla="*/ 43 w 473"/>
                <a:gd name="T75" fmla="*/ 75 h 208"/>
                <a:gd name="T76" fmla="*/ 123 w 473"/>
                <a:gd name="T77" fmla="*/ 136 h 208"/>
                <a:gd name="T78" fmla="*/ 110 w 473"/>
                <a:gd name="T79" fmla="*/ 104 h 208"/>
                <a:gd name="T80" fmla="*/ 93 w 473"/>
                <a:gd name="T81" fmla="*/ 74 h 208"/>
                <a:gd name="T82" fmla="*/ 59 w 473"/>
                <a:gd name="T83" fmla="*/ 46 h 208"/>
                <a:gd name="T84" fmla="*/ 31 w 473"/>
                <a:gd name="T85" fmla="*/ 39 h 208"/>
                <a:gd name="T86" fmla="*/ 69 w 473"/>
                <a:gd name="T87" fmla="*/ 95 h 208"/>
                <a:gd name="T88" fmla="*/ 109 w 473"/>
                <a:gd name="T89" fmla="*/ 145 h 208"/>
                <a:gd name="T90" fmla="*/ 268 w 473"/>
                <a:gd name="T91" fmla="*/ 192 h 208"/>
                <a:gd name="T92" fmla="*/ 238 w 473"/>
                <a:gd name="T93" fmla="*/ 178 h 208"/>
                <a:gd name="T94" fmla="*/ 227 w 473"/>
                <a:gd name="T95" fmla="*/ 118 h 208"/>
                <a:gd name="T96" fmla="*/ 240 w 473"/>
                <a:gd name="T97" fmla="*/ 91 h 208"/>
                <a:gd name="T98" fmla="*/ 241 w 473"/>
                <a:gd name="T99" fmla="*/ 50 h 208"/>
                <a:gd name="T100" fmla="*/ 231 w 473"/>
                <a:gd name="T101" fmla="*/ 33 h 208"/>
                <a:gd name="T102" fmla="*/ 195 w 473"/>
                <a:gd name="T103" fmla="*/ 64 h 208"/>
                <a:gd name="T104" fmla="*/ 154 w 473"/>
                <a:gd name="T105" fmla="*/ 72 h 208"/>
                <a:gd name="T106" fmla="*/ 165 w 473"/>
                <a:gd name="T107" fmla="*/ 107 h 208"/>
                <a:gd name="T108" fmla="*/ 200 w 473"/>
                <a:gd name="T109" fmla="*/ 118 h 208"/>
                <a:gd name="T110" fmla="*/ 192 w 473"/>
                <a:gd name="T111" fmla="*/ 166 h 208"/>
                <a:gd name="T112" fmla="*/ 149 w 473"/>
                <a:gd name="T113" fmla="*/ 156 h 208"/>
                <a:gd name="T114" fmla="*/ 117 w 473"/>
                <a:gd name="T115" fmla="*/ 161 h 208"/>
                <a:gd name="T116" fmla="*/ 177 w 473"/>
                <a:gd name="T117" fmla="*/ 177 h 208"/>
                <a:gd name="T118" fmla="*/ 282 w 473"/>
                <a:gd name="T119" fmla="*/ 201 h 208"/>
                <a:gd name="T120" fmla="*/ 308 w 473"/>
                <a:gd name="T121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3" h="208">
                  <a:moveTo>
                    <a:pt x="284" y="142"/>
                  </a:moveTo>
                  <a:cubicBezTo>
                    <a:pt x="285" y="142"/>
                    <a:pt x="284" y="143"/>
                    <a:pt x="284" y="145"/>
                  </a:cubicBezTo>
                  <a:cubicBezTo>
                    <a:pt x="283" y="145"/>
                    <a:pt x="282" y="143"/>
                    <a:pt x="281" y="142"/>
                  </a:cubicBezTo>
                  <a:cubicBezTo>
                    <a:pt x="282" y="141"/>
                    <a:pt x="282" y="140"/>
                    <a:pt x="282" y="139"/>
                  </a:cubicBezTo>
                  <a:cubicBezTo>
                    <a:pt x="282" y="140"/>
                    <a:pt x="282" y="140"/>
                    <a:pt x="282" y="140"/>
                  </a:cubicBezTo>
                  <a:cubicBezTo>
                    <a:pt x="282" y="140"/>
                    <a:pt x="283" y="140"/>
                    <a:pt x="283" y="139"/>
                  </a:cubicBezTo>
                  <a:cubicBezTo>
                    <a:pt x="283" y="140"/>
                    <a:pt x="283" y="141"/>
                    <a:pt x="284" y="142"/>
                  </a:cubicBezTo>
                  <a:close/>
                  <a:moveTo>
                    <a:pt x="293" y="100"/>
                  </a:moveTo>
                  <a:cubicBezTo>
                    <a:pt x="294" y="99"/>
                    <a:pt x="297" y="96"/>
                    <a:pt x="295" y="95"/>
                  </a:cubicBezTo>
                  <a:cubicBezTo>
                    <a:pt x="293" y="96"/>
                    <a:pt x="289" y="98"/>
                    <a:pt x="293" y="100"/>
                  </a:cubicBezTo>
                  <a:close/>
                  <a:moveTo>
                    <a:pt x="145" y="41"/>
                  </a:moveTo>
                  <a:cubicBezTo>
                    <a:pt x="146" y="41"/>
                    <a:pt x="147" y="41"/>
                    <a:pt x="148" y="40"/>
                  </a:cubicBezTo>
                  <a:cubicBezTo>
                    <a:pt x="148" y="39"/>
                    <a:pt x="149" y="38"/>
                    <a:pt x="147" y="38"/>
                  </a:cubicBezTo>
                  <a:cubicBezTo>
                    <a:pt x="148" y="38"/>
                    <a:pt x="148" y="37"/>
                    <a:pt x="148" y="37"/>
                  </a:cubicBezTo>
                  <a:cubicBezTo>
                    <a:pt x="147" y="37"/>
                    <a:pt x="147" y="36"/>
                    <a:pt x="146" y="34"/>
                  </a:cubicBezTo>
                  <a:cubicBezTo>
                    <a:pt x="145" y="35"/>
                    <a:pt x="144" y="36"/>
                    <a:pt x="143" y="37"/>
                  </a:cubicBezTo>
                  <a:cubicBezTo>
                    <a:pt x="145" y="39"/>
                    <a:pt x="146" y="39"/>
                    <a:pt x="145" y="41"/>
                  </a:cubicBezTo>
                  <a:close/>
                  <a:moveTo>
                    <a:pt x="268" y="156"/>
                  </a:moveTo>
                  <a:cubicBezTo>
                    <a:pt x="269" y="155"/>
                    <a:pt x="269" y="153"/>
                    <a:pt x="269" y="151"/>
                  </a:cubicBezTo>
                  <a:cubicBezTo>
                    <a:pt x="270" y="149"/>
                    <a:pt x="268" y="149"/>
                    <a:pt x="268" y="147"/>
                  </a:cubicBezTo>
                  <a:cubicBezTo>
                    <a:pt x="267" y="148"/>
                    <a:pt x="267" y="156"/>
                    <a:pt x="268" y="156"/>
                  </a:cubicBezTo>
                  <a:close/>
                  <a:moveTo>
                    <a:pt x="290" y="90"/>
                  </a:moveTo>
                  <a:cubicBezTo>
                    <a:pt x="291" y="90"/>
                    <a:pt x="292" y="90"/>
                    <a:pt x="293" y="91"/>
                  </a:cubicBezTo>
                  <a:cubicBezTo>
                    <a:pt x="292" y="91"/>
                    <a:pt x="292" y="91"/>
                    <a:pt x="292" y="92"/>
                  </a:cubicBezTo>
                  <a:cubicBezTo>
                    <a:pt x="294" y="92"/>
                    <a:pt x="295" y="92"/>
                    <a:pt x="296" y="94"/>
                  </a:cubicBezTo>
                  <a:cubicBezTo>
                    <a:pt x="296" y="95"/>
                    <a:pt x="297" y="95"/>
                    <a:pt x="297" y="95"/>
                  </a:cubicBezTo>
                  <a:cubicBezTo>
                    <a:pt x="298" y="95"/>
                    <a:pt x="298" y="93"/>
                    <a:pt x="298" y="92"/>
                  </a:cubicBezTo>
                  <a:cubicBezTo>
                    <a:pt x="300" y="88"/>
                    <a:pt x="292" y="90"/>
                    <a:pt x="290" y="90"/>
                  </a:cubicBezTo>
                  <a:close/>
                  <a:moveTo>
                    <a:pt x="291" y="147"/>
                  </a:moveTo>
                  <a:cubicBezTo>
                    <a:pt x="291" y="147"/>
                    <a:pt x="292" y="146"/>
                    <a:pt x="292" y="146"/>
                  </a:cubicBezTo>
                  <a:cubicBezTo>
                    <a:pt x="293" y="145"/>
                    <a:pt x="292" y="145"/>
                    <a:pt x="292" y="144"/>
                  </a:cubicBezTo>
                  <a:cubicBezTo>
                    <a:pt x="293" y="143"/>
                    <a:pt x="293" y="143"/>
                    <a:pt x="294" y="143"/>
                  </a:cubicBezTo>
                  <a:cubicBezTo>
                    <a:pt x="296" y="144"/>
                    <a:pt x="297" y="140"/>
                    <a:pt x="293" y="141"/>
                  </a:cubicBezTo>
                  <a:cubicBezTo>
                    <a:pt x="293" y="139"/>
                    <a:pt x="293" y="138"/>
                    <a:pt x="293" y="137"/>
                  </a:cubicBezTo>
                  <a:cubicBezTo>
                    <a:pt x="293" y="136"/>
                    <a:pt x="296" y="137"/>
                    <a:pt x="296" y="137"/>
                  </a:cubicBezTo>
                  <a:cubicBezTo>
                    <a:pt x="296" y="136"/>
                    <a:pt x="295" y="135"/>
                    <a:pt x="295" y="134"/>
                  </a:cubicBezTo>
                  <a:cubicBezTo>
                    <a:pt x="294" y="132"/>
                    <a:pt x="294" y="133"/>
                    <a:pt x="292" y="133"/>
                  </a:cubicBezTo>
                  <a:cubicBezTo>
                    <a:pt x="292" y="136"/>
                    <a:pt x="292" y="143"/>
                    <a:pt x="289" y="144"/>
                  </a:cubicBezTo>
                  <a:cubicBezTo>
                    <a:pt x="290" y="145"/>
                    <a:pt x="290" y="146"/>
                    <a:pt x="290" y="147"/>
                  </a:cubicBezTo>
                  <a:cubicBezTo>
                    <a:pt x="290" y="147"/>
                    <a:pt x="291" y="146"/>
                    <a:pt x="291" y="146"/>
                  </a:cubicBezTo>
                  <a:cubicBezTo>
                    <a:pt x="291" y="146"/>
                    <a:pt x="291" y="147"/>
                    <a:pt x="291" y="147"/>
                  </a:cubicBezTo>
                  <a:close/>
                  <a:moveTo>
                    <a:pt x="300" y="97"/>
                  </a:moveTo>
                  <a:cubicBezTo>
                    <a:pt x="299" y="97"/>
                    <a:pt x="298" y="97"/>
                    <a:pt x="297" y="96"/>
                  </a:cubicBezTo>
                  <a:cubicBezTo>
                    <a:pt x="296" y="99"/>
                    <a:pt x="293" y="99"/>
                    <a:pt x="296" y="101"/>
                  </a:cubicBezTo>
                  <a:cubicBezTo>
                    <a:pt x="296" y="100"/>
                    <a:pt x="296" y="99"/>
                    <a:pt x="296" y="99"/>
                  </a:cubicBezTo>
                  <a:cubicBezTo>
                    <a:pt x="297" y="99"/>
                    <a:pt x="297" y="99"/>
                    <a:pt x="297" y="99"/>
                  </a:cubicBezTo>
                  <a:cubicBezTo>
                    <a:pt x="297" y="99"/>
                    <a:pt x="297" y="100"/>
                    <a:pt x="297" y="100"/>
                  </a:cubicBezTo>
                  <a:cubicBezTo>
                    <a:pt x="298" y="99"/>
                    <a:pt x="299" y="98"/>
                    <a:pt x="300" y="97"/>
                  </a:cubicBezTo>
                  <a:close/>
                  <a:moveTo>
                    <a:pt x="294" y="127"/>
                  </a:moveTo>
                  <a:cubicBezTo>
                    <a:pt x="293" y="128"/>
                    <a:pt x="292" y="128"/>
                    <a:pt x="292" y="129"/>
                  </a:cubicBezTo>
                  <a:cubicBezTo>
                    <a:pt x="293" y="130"/>
                    <a:pt x="293" y="130"/>
                    <a:pt x="295" y="130"/>
                  </a:cubicBezTo>
                  <a:cubicBezTo>
                    <a:pt x="297" y="129"/>
                    <a:pt x="295" y="127"/>
                    <a:pt x="294" y="127"/>
                  </a:cubicBezTo>
                  <a:close/>
                  <a:moveTo>
                    <a:pt x="289" y="142"/>
                  </a:moveTo>
                  <a:cubicBezTo>
                    <a:pt x="290" y="142"/>
                    <a:pt x="290" y="141"/>
                    <a:pt x="289" y="140"/>
                  </a:cubicBezTo>
                  <a:cubicBezTo>
                    <a:pt x="289" y="140"/>
                    <a:pt x="290" y="139"/>
                    <a:pt x="290" y="139"/>
                  </a:cubicBezTo>
                  <a:cubicBezTo>
                    <a:pt x="291" y="138"/>
                    <a:pt x="291" y="136"/>
                    <a:pt x="290" y="136"/>
                  </a:cubicBezTo>
                  <a:cubicBezTo>
                    <a:pt x="289" y="134"/>
                    <a:pt x="288" y="136"/>
                    <a:pt x="287" y="136"/>
                  </a:cubicBezTo>
                  <a:cubicBezTo>
                    <a:pt x="288" y="139"/>
                    <a:pt x="287" y="140"/>
                    <a:pt x="286" y="143"/>
                  </a:cubicBezTo>
                  <a:cubicBezTo>
                    <a:pt x="288" y="143"/>
                    <a:pt x="288" y="143"/>
                    <a:pt x="289" y="142"/>
                  </a:cubicBezTo>
                  <a:close/>
                  <a:moveTo>
                    <a:pt x="140" y="119"/>
                  </a:moveTo>
                  <a:cubicBezTo>
                    <a:pt x="142" y="119"/>
                    <a:pt x="143" y="119"/>
                    <a:pt x="143" y="117"/>
                  </a:cubicBezTo>
                  <a:cubicBezTo>
                    <a:pt x="143" y="119"/>
                    <a:pt x="143" y="120"/>
                    <a:pt x="145" y="120"/>
                  </a:cubicBezTo>
                  <a:cubicBezTo>
                    <a:pt x="144" y="118"/>
                    <a:pt x="146" y="119"/>
                    <a:pt x="146" y="118"/>
                  </a:cubicBezTo>
                  <a:cubicBezTo>
                    <a:pt x="147" y="118"/>
                    <a:pt x="148" y="115"/>
                    <a:pt x="147" y="114"/>
                  </a:cubicBezTo>
                  <a:cubicBezTo>
                    <a:pt x="147" y="113"/>
                    <a:pt x="146" y="112"/>
                    <a:pt x="144" y="112"/>
                  </a:cubicBezTo>
                  <a:cubicBezTo>
                    <a:pt x="143" y="112"/>
                    <a:pt x="142" y="112"/>
                    <a:pt x="140" y="112"/>
                  </a:cubicBezTo>
                  <a:cubicBezTo>
                    <a:pt x="141" y="114"/>
                    <a:pt x="141" y="114"/>
                    <a:pt x="139" y="116"/>
                  </a:cubicBezTo>
                  <a:cubicBezTo>
                    <a:pt x="142" y="116"/>
                    <a:pt x="139" y="118"/>
                    <a:pt x="140" y="119"/>
                  </a:cubicBezTo>
                  <a:close/>
                  <a:moveTo>
                    <a:pt x="108" y="70"/>
                  </a:moveTo>
                  <a:cubicBezTo>
                    <a:pt x="108" y="70"/>
                    <a:pt x="109" y="72"/>
                    <a:pt x="109" y="72"/>
                  </a:cubicBezTo>
                  <a:cubicBezTo>
                    <a:pt x="109" y="73"/>
                    <a:pt x="111" y="73"/>
                    <a:pt x="111" y="72"/>
                  </a:cubicBezTo>
                  <a:cubicBezTo>
                    <a:pt x="111" y="69"/>
                    <a:pt x="111" y="68"/>
                    <a:pt x="109" y="68"/>
                  </a:cubicBezTo>
                  <a:cubicBezTo>
                    <a:pt x="106" y="69"/>
                    <a:pt x="106" y="69"/>
                    <a:pt x="107" y="71"/>
                  </a:cubicBezTo>
                  <a:cubicBezTo>
                    <a:pt x="107" y="71"/>
                    <a:pt x="108" y="70"/>
                    <a:pt x="108" y="70"/>
                  </a:cubicBezTo>
                  <a:close/>
                  <a:moveTo>
                    <a:pt x="87" y="66"/>
                  </a:moveTo>
                  <a:cubicBezTo>
                    <a:pt x="88" y="66"/>
                    <a:pt x="89" y="68"/>
                    <a:pt x="90" y="68"/>
                  </a:cubicBezTo>
                  <a:cubicBezTo>
                    <a:pt x="90" y="64"/>
                    <a:pt x="88" y="64"/>
                    <a:pt x="84" y="64"/>
                  </a:cubicBezTo>
                  <a:cubicBezTo>
                    <a:pt x="85" y="66"/>
                    <a:pt x="85" y="65"/>
                    <a:pt x="87" y="66"/>
                  </a:cubicBezTo>
                  <a:close/>
                  <a:moveTo>
                    <a:pt x="96" y="72"/>
                  </a:moveTo>
                  <a:cubicBezTo>
                    <a:pt x="94" y="70"/>
                    <a:pt x="94" y="70"/>
                    <a:pt x="92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2" y="72"/>
                    <a:pt x="94" y="73"/>
                    <a:pt x="96" y="72"/>
                  </a:cubicBezTo>
                  <a:close/>
                  <a:moveTo>
                    <a:pt x="118" y="107"/>
                  </a:moveTo>
                  <a:cubicBezTo>
                    <a:pt x="119" y="107"/>
                    <a:pt x="120" y="107"/>
                    <a:pt x="121" y="107"/>
                  </a:cubicBezTo>
                  <a:cubicBezTo>
                    <a:pt x="122" y="107"/>
                    <a:pt x="122" y="108"/>
                    <a:pt x="122" y="109"/>
                  </a:cubicBezTo>
                  <a:cubicBezTo>
                    <a:pt x="122" y="110"/>
                    <a:pt x="123" y="111"/>
                    <a:pt x="123" y="111"/>
                  </a:cubicBezTo>
                  <a:cubicBezTo>
                    <a:pt x="123" y="114"/>
                    <a:pt x="124" y="115"/>
                    <a:pt x="127" y="115"/>
                  </a:cubicBezTo>
                  <a:cubicBezTo>
                    <a:pt x="128" y="116"/>
                    <a:pt x="128" y="116"/>
                    <a:pt x="129" y="117"/>
                  </a:cubicBezTo>
                  <a:cubicBezTo>
                    <a:pt x="129" y="118"/>
                    <a:pt x="131" y="117"/>
                    <a:pt x="131" y="117"/>
                  </a:cubicBezTo>
                  <a:cubicBezTo>
                    <a:pt x="130" y="116"/>
                    <a:pt x="130" y="116"/>
                    <a:pt x="130" y="115"/>
                  </a:cubicBezTo>
                  <a:cubicBezTo>
                    <a:pt x="131" y="113"/>
                    <a:pt x="131" y="113"/>
                    <a:pt x="132" y="112"/>
                  </a:cubicBezTo>
                  <a:cubicBezTo>
                    <a:pt x="128" y="111"/>
                    <a:pt x="127" y="111"/>
                    <a:pt x="126" y="107"/>
                  </a:cubicBezTo>
                  <a:cubicBezTo>
                    <a:pt x="125" y="104"/>
                    <a:pt x="125" y="101"/>
                    <a:pt x="123" y="99"/>
                  </a:cubicBezTo>
                  <a:cubicBezTo>
                    <a:pt x="121" y="100"/>
                    <a:pt x="121" y="100"/>
                    <a:pt x="122" y="103"/>
                  </a:cubicBezTo>
                  <a:cubicBezTo>
                    <a:pt x="120" y="103"/>
                    <a:pt x="121" y="99"/>
                    <a:pt x="119" y="100"/>
                  </a:cubicBezTo>
                  <a:cubicBezTo>
                    <a:pt x="118" y="100"/>
                    <a:pt x="117" y="101"/>
                    <a:pt x="117" y="102"/>
                  </a:cubicBezTo>
                  <a:cubicBezTo>
                    <a:pt x="118" y="103"/>
                    <a:pt x="118" y="103"/>
                    <a:pt x="118" y="104"/>
                  </a:cubicBezTo>
                  <a:cubicBezTo>
                    <a:pt x="116" y="105"/>
                    <a:pt x="115" y="105"/>
                    <a:pt x="115" y="107"/>
                  </a:cubicBezTo>
                  <a:cubicBezTo>
                    <a:pt x="116" y="105"/>
                    <a:pt x="117" y="107"/>
                    <a:pt x="118" y="107"/>
                  </a:cubicBezTo>
                  <a:close/>
                  <a:moveTo>
                    <a:pt x="107" y="87"/>
                  </a:moveTo>
                  <a:cubicBezTo>
                    <a:pt x="106" y="89"/>
                    <a:pt x="108" y="90"/>
                    <a:pt x="109" y="90"/>
                  </a:cubicBezTo>
                  <a:cubicBezTo>
                    <a:pt x="109" y="89"/>
                    <a:pt x="109" y="89"/>
                    <a:pt x="109" y="88"/>
                  </a:cubicBezTo>
                  <a:cubicBezTo>
                    <a:pt x="110" y="88"/>
                    <a:pt x="110" y="88"/>
                    <a:pt x="111" y="88"/>
                  </a:cubicBezTo>
                  <a:cubicBezTo>
                    <a:pt x="111" y="86"/>
                    <a:pt x="108" y="87"/>
                    <a:pt x="107" y="87"/>
                  </a:cubicBezTo>
                  <a:close/>
                  <a:moveTo>
                    <a:pt x="108" y="84"/>
                  </a:moveTo>
                  <a:cubicBezTo>
                    <a:pt x="107" y="84"/>
                    <a:pt x="109" y="86"/>
                    <a:pt x="109" y="86"/>
                  </a:cubicBezTo>
                  <a:cubicBezTo>
                    <a:pt x="110" y="86"/>
                    <a:pt x="110" y="85"/>
                    <a:pt x="110" y="85"/>
                  </a:cubicBezTo>
                  <a:cubicBezTo>
                    <a:pt x="110" y="85"/>
                    <a:pt x="111" y="85"/>
                    <a:pt x="111" y="85"/>
                  </a:cubicBezTo>
                  <a:cubicBezTo>
                    <a:pt x="111" y="85"/>
                    <a:pt x="112" y="86"/>
                    <a:pt x="112" y="86"/>
                  </a:cubicBezTo>
                  <a:cubicBezTo>
                    <a:pt x="113" y="86"/>
                    <a:pt x="113" y="86"/>
                    <a:pt x="114" y="86"/>
                  </a:cubicBezTo>
                  <a:cubicBezTo>
                    <a:pt x="113" y="85"/>
                    <a:pt x="112" y="85"/>
                    <a:pt x="111" y="84"/>
                  </a:cubicBezTo>
                  <a:cubicBezTo>
                    <a:pt x="110" y="83"/>
                    <a:pt x="110" y="82"/>
                    <a:pt x="109" y="81"/>
                  </a:cubicBezTo>
                  <a:cubicBezTo>
                    <a:pt x="109" y="83"/>
                    <a:pt x="109" y="84"/>
                    <a:pt x="108" y="84"/>
                  </a:cubicBezTo>
                  <a:close/>
                  <a:moveTo>
                    <a:pt x="419" y="92"/>
                  </a:moveTo>
                  <a:cubicBezTo>
                    <a:pt x="421" y="93"/>
                    <a:pt x="420" y="92"/>
                    <a:pt x="422" y="94"/>
                  </a:cubicBezTo>
                  <a:cubicBezTo>
                    <a:pt x="422" y="95"/>
                    <a:pt x="422" y="96"/>
                    <a:pt x="423" y="96"/>
                  </a:cubicBezTo>
                  <a:cubicBezTo>
                    <a:pt x="425" y="96"/>
                    <a:pt x="425" y="97"/>
                    <a:pt x="427" y="95"/>
                  </a:cubicBezTo>
                  <a:cubicBezTo>
                    <a:pt x="424" y="95"/>
                    <a:pt x="424" y="92"/>
                    <a:pt x="423" y="91"/>
                  </a:cubicBezTo>
                  <a:cubicBezTo>
                    <a:pt x="422" y="91"/>
                    <a:pt x="418" y="90"/>
                    <a:pt x="417" y="90"/>
                  </a:cubicBezTo>
                  <a:cubicBezTo>
                    <a:pt x="417" y="91"/>
                    <a:pt x="418" y="91"/>
                    <a:pt x="419" y="92"/>
                  </a:cubicBezTo>
                  <a:close/>
                  <a:moveTo>
                    <a:pt x="343" y="72"/>
                  </a:moveTo>
                  <a:cubicBezTo>
                    <a:pt x="342" y="73"/>
                    <a:pt x="342" y="75"/>
                    <a:pt x="340" y="73"/>
                  </a:cubicBezTo>
                  <a:cubicBezTo>
                    <a:pt x="339" y="75"/>
                    <a:pt x="338" y="79"/>
                    <a:pt x="341" y="79"/>
                  </a:cubicBezTo>
                  <a:cubicBezTo>
                    <a:pt x="340" y="81"/>
                    <a:pt x="340" y="81"/>
                    <a:pt x="340" y="84"/>
                  </a:cubicBezTo>
                  <a:cubicBezTo>
                    <a:pt x="340" y="85"/>
                    <a:pt x="342" y="86"/>
                    <a:pt x="342" y="87"/>
                  </a:cubicBezTo>
                  <a:cubicBezTo>
                    <a:pt x="343" y="88"/>
                    <a:pt x="343" y="89"/>
                    <a:pt x="343" y="91"/>
                  </a:cubicBezTo>
                  <a:cubicBezTo>
                    <a:pt x="344" y="92"/>
                    <a:pt x="344" y="90"/>
                    <a:pt x="345" y="91"/>
                  </a:cubicBezTo>
                  <a:cubicBezTo>
                    <a:pt x="346" y="92"/>
                    <a:pt x="346" y="92"/>
                    <a:pt x="349" y="92"/>
                  </a:cubicBezTo>
                  <a:cubicBezTo>
                    <a:pt x="343" y="92"/>
                    <a:pt x="343" y="81"/>
                    <a:pt x="342" y="78"/>
                  </a:cubicBezTo>
                  <a:cubicBezTo>
                    <a:pt x="344" y="78"/>
                    <a:pt x="347" y="77"/>
                    <a:pt x="348" y="79"/>
                  </a:cubicBezTo>
                  <a:cubicBezTo>
                    <a:pt x="349" y="80"/>
                    <a:pt x="352" y="80"/>
                    <a:pt x="353" y="80"/>
                  </a:cubicBezTo>
                  <a:cubicBezTo>
                    <a:pt x="351" y="79"/>
                    <a:pt x="350" y="79"/>
                    <a:pt x="350" y="76"/>
                  </a:cubicBezTo>
                  <a:cubicBezTo>
                    <a:pt x="350" y="76"/>
                    <a:pt x="348" y="76"/>
                    <a:pt x="348" y="75"/>
                  </a:cubicBezTo>
                  <a:cubicBezTo>
                    <a:pt x="347" y="75"/>
                    <a:pt x="347" y="75"/>
                    <a:pt x="346" y="74"/>
                  </a:cubicBezTo>
                  <a:cubicBezTo>
                    <a:pt x="345" y="73"/>
                    <a:pt x="350" y="70"/>
                    <a:pt x="350" y="70"/>
                  </a:cubicBezTo>
                  <a:cubicBezTo>
                    <a:pt x="351" y="69"/>
                    <a:pt x="350" y="65"/>
                    <a:pt x="350" y="64"/>
                  </a:cubicBezTo>
                  <a:cubicBezTo>
                    <a:pt x="349" y="64"/>
                    <a:pt x="348" y="64"/>
                    <a:pt x="347" y="64"/>
                  </a:cubicBezTo>
                  <a:cubicBezTo>
                    <a:pt x="346" y="66"/>
                    <a:pt x="346" y="67"/>
                    <a:pt x="344" y="68"/>
                  </a:cubicBezTo>
                  <a:cubicBezTo>
                    <a:pt x="345" y="68"/>
                    <a:pt x="346" y="68"/>
                    <a:pt x="346" y="68"/>
                  </a:cubicBezTo>
                  <a:cubicBezTo>
                    <a:pt x="346" y="69"/>
                    <a:pt x="345" y="70"/>
                    <a:pt x="344" y="70"/>
                  </a:cubicBezTo>
                  <a:cubicBezTo>
                    <a:pt x="343" y="70"/>
                    <a:pt x="343" y="71"/>
                    <a:pt x="343" y="72"/>
                  </a:cubicBezTo>
                  <a:close/>
                  <a:moveTo>
                    <a:pt x="349" y="59"/>
                  </a:moveTo>
                  <a:cubicBezTo>
                    <a:pt x="349" y="59"/>
                    <a:pt x="350" y="56"/>
                    <a:pt x="350" y="55"/>
                  </a:cubicBezTo>
                  <a:cubicBezTo>
                    <a:pt x="351" y="54"/>
                    <a:pt x="350" y="53"/>
                    <a:pt x="348" y="52"/>
                  </a:cubicBezTo>
                  <a:cubicBezTo>
                    <a:pt x="348" y="53"/>
                    <a:pt x="346" y="55"/>
                    <a:pt x="346" y="56"/>
                  </a:cubicBezTo>
                  <a:cubicBezTo>
                    <a:pt x="346" y="59"/>
                    <a:pt x="346" y="59"/>
                    <a:pt x="349" y="59"/>
                  </a:cubicBezTo>
                  <a:close/>
                  <a:moveTo>
                    <a:pt x="339" y="73"/>
                  </a:moveTo>
                  <a:cubicBezTo>
                    <a:pt x="340" y="72"/>
                    <a:pt x="340" y="71"/>
                    <a:pt x="341" y="70"/>
                  </a:cubicBezTo>
                  <a:cubicBezTo>
                    <a:pt x="341" y="70"/>
                    <a:pt x="343" y="69"/>
                    <a:pt x="343" y="68"/>
                  </a:cubicBezTo>
                  <a:cubicBezTo>
                    <a:pt x="344" y="67"/>
                    <a:pt x="343" y="63"/>
                    <a:pt x="343" y="62"/>
                  </a:cubicBezTo>
                  <a:cubicBezTo>
                    <a:pt x="343" y="62"/>
                    <a:pt x="343" y="62"/>
                    <a:pt x="342" y="62"/>
                  </a:cubicBezTo>
                  <a:cubicBezTo>
                    <a:pt x="341" y="60"/>
                    <a:pt x="343" y="59"/>
                    <a:pt x="344" y="58"/>
                  </a:cubicBezTo>
                  <a:cubicBezTo>
                    <a:pt x="343" y="58"/>
                    <a:pt x="343" y="58"/>
                    <a:pt x="342" y="58"/>
                  </a:cubicBezTo>
                  <a:cubicBezTo>
                    <a:pt x="341" y="60"/>
                    <a:pt x="338" y="62"/>
                    <a:pt x="339" y="65"/>
                  </a:cubicBezTo>
                  <a:cubicBezTo>
                    <a:pt x="339" y="66"/>
                    <a:pt x="338" y="69"/>
                    <a:pt x="338" y="71"/>
                  </a:cubicBezTo>
                  <a:cubicBezTo>
                    <a:pt x="338" y="71"/>
                    <a:pt x="339" y="72"/>
                    <a:pt x="339" y="73"/>
                  </a:cubicBezTo>
                  <a:close/>
                  <a:moveTo>
                    <a:pt x="300" y="178"/>
                  </a:moveTo>
                  <a:cubicBezTo>
                    <a:pt x="301" y="178"/>
                    <a:pt x="302" y="177"/>
                    <a:pt x="303" y="176"/>
                  </a:cubicBezTo>
                  <a:cubicBezTo>
                    <a:pt x="303" y="176"/>
                    <a:pt x="302" y="175"/>
                    <a:pt x="302" y="175"/>
                  </a:cubicBezTo>
                  <a:cubicBezTo>
                    <a:pt x="301" y="177"/>
                    <a:pt x="298" y="176"/>
                    <a:pt x="296" y="177"/>
                  </a:cubicBezTo>
                  <a:cubicBezTo>
                    <a:pt x="294" y="177"/>
                    <a:pt x="294" y="177"/>
                    <a:pt x="294" y="175"/>
                  </a:cubicBezTo>
                  <a:cubicBezTo>
                    <a:pt x="294" y="174"/>
                    <a:pt x="292" y="174"/>
                    <a:pt x="291" y="173"/>
                  </a:cubicBezTo>
                  <a:cubicBezTo>
                    <a:pt x="292" y="176"/>
                    <a:pt x="293" y="176"/>
                    <a:pt x="291" y="178"/>
                  </a:cubicBezTo>
                  <a:cubicBezTo>
                    <a:pt x="292" y="178"/>
                    <a:pt x="292" y="179"/>
                    <a:pt x="293" y="179"/>
                  </a:cubicBezTo>
                  <a:cubicBezTo>
                    <a:pt x="293" y="177"/>
                    <a:pt x="296" y="178"/>
                    <a:pt x="298" y="178"/>
                  </a:cubicBezTo>
                  <a:cubicBezTo>
                    <a:pt x="297" y="178"/>
                    <a:pt x="297" y="179"/>
                    <a:pt x="296" y="179"/>
                  </a:cubicBezTo>
                  <a:cubicBezTo>
                    <a:pt x="296" y="180"/>
                    <a:pt x="297" y="180"/>
                    <a:pt x="297" y="181"/>
                  </a:cubicBezTo>
                  <a:cubicBezTo>
                    <a:pt x="298" y="180"/>
                    <a:pt x="298" y="180"/>
                    <a:pt x="299" y="179"/>
                  </a:cubicBezTo>
                  <a:cubicBezTo>
                    <a:pt x="299" y="180"/>
                    <a:pt x="299" y="180"/>
                    <a:pt x="299" y="181"/>
                  </a:cubicBezTo>
                  <a:cubicBezTo>
                    <a:pt x="301" y="180"/>
                    <a:pt x="299" y="178"/>
                    <a:pt x="300" y="178"/>
                  </a:cubicBezTo>
                  <a:close/>
                  <a:moveTo>
                    <a:pt x="336" y="87"/>
                  </a:moveTo>
                  <a:cubicBezTo>
                    <a:pt x="336" y="89"/>
                    <a:pt x="337" y="90"/>
                    <a:pt x="338" y="92"/>
                  </a:cubicBezTo>
                  <a:cubicBezTo>
                    <a:pt x="338" y="91"/>
                    <a:pt x="340" y="90"/>
                    <a:pt x="340" y="91"/>
                  </a:cubicBezTo>
                  <a:cubicBezTo>
                    <a:pt x="340" y="93"/>
                    <a:pt x="341" y="92"/>
                    <a:pt x="343" y="92"/>
                  </a:cubicBezTo>
                  <a:cubicBezTo>
                    <a:pt x="343" y="90"/>
                    <a:pt x="340" y="91"/>
                    <a:pt x="340" y="90"/>
                  </a:cubicBezTo>
                  <a:cubicBezTo>
                    <a:pt x="340" y="88"/>
                    <a:pt x="339" y="87"/>
                    <a:pt x="339" y="86"/>
                  </a:cubicBezTo>
                  <a:cubicBezTo>
                    <a:pt x="338" y="86"/>
                    <a:pt x="338" y="86"/>
                    <a:pt x="338" y="87"/>
                  </a:cubicBezTo>
                  <a:cubicBezTo>
                    <a:pt x="336" y="86"/>
                    <a:pt x="336" y="85"/>
                    <a:pt x="334" y="85"/>
                  </a:cubicBezTo>
                  <a:cubicBezTo>
                    <a:pt x="334" y="88"/>
                    <a:pt x="334" y="89"/>
                    <a:pt x="336" y="87"/>
                  </a:cubicBezTo>
                  <a:close/>
                  <a:moveTo>
                    <a:pt x="366" y="105"/>
                  </a:moveTo>
                  <a:cubicBezTo>
                    <a:pt x="366" y="105"/>
                    <a:pt x="367" y="105"/>
                    <a:pt x="368" y="105"/>
                  </a:cubicBezTo>
                  <a:cubicBezTo>
                    <a:pt x="367" y="104"/>
                    <a:pt x="367" y="104"/>
                    <a:pt x="367" y="104"/>
                  </a:cubicBezTo>
                  <a:cubicBezTo>
                    <a:pt x="368" y="104"/>
                    <a:pt x="368" y="103"/>
                    <a:pt x="368" y="102"/>
                  </a:cubicBezTo>
                  <a:cubicBezTo>
                    <a:pt x="367" y="102"/>
                    <a:pt x="366" y="103"/>
                    <a:pt x="366" y="101"/>
                  </a:cubicBezTo>
                  <a:cubicBezTo>
                    <a:pt x="364" y="102"/>
                    <a:pt x="362" y="103"/>
                    <a:pt x="360" y="104"/>
                  </a:cubicBezTo>
                  <a:cubicBezTo>
                    <a:pt x="362" y="105"/>
                    <a:pt x="362" y="105"/>
                    <a:pt x="364" y="105"/>
                  </a:cubicBezTo>
                  <a:cubicBezTo>
                    <a:pt x="365" y="105"/>
                    <a:pt x="365" y="104"/>
                    <a:pt x="366" y="105"/>
                  </a:cubicBezTo>
                  <a:close/>
                  <a:moveTo>
                    <a:pt x="433" y="103"/>
                  </a:moveTo>
                  <a:cubicBezTo>
                    <a:pt x="431" y="103"/>
                    <a:pt x="430" y="103"/>
                    <a:pt x="428" y="103"/>
                  </a:cubicBezTo>
                  <a:cubicBezTo>
                    <a:pt x="427" y="103"/>
                    <a:pt x="426" y="101"/>
                    <a:pt x="425" y="101"/>
                  </a:cubicBezTo>
                  <a:cubicBezTo>
                    <a:pt x="422" y="101"/>
                    <a:pt x="421" y="101"/>
                    <a:pt x="418" y="100"/>
                  </a:cubicBezTo>
                  <a:cubicBezTo>
                    <a:pt x="418" y="100"/>
                    <a:pt x="417" y="101"/>
                    <a:pt x="417" y="102"/>
                  </a:cubicBezTo>
                  <a:cubicBezTo>
                    <a:pt x="420" y="102"/>
                    <a:pt x="422" y="103"/>
                    <a:pt x="425" y="104"/>
                  </a:cubicBezTo>
                  <a:cubicBezTo>
                    <a:pt x="427" y="105"/>
                    <a:pt x="430" y="104"/>
                    <a:pt x="433" y="103"/>
                  </a:cubicBezTo>
                  <a:close/>
                  <a:moveTo>
                    <a:pt x="367" y="85"/>
                  </a:moveTo>
                  <a:cubicBezTo>
                    <a:pt x="368" y="85"/>
                    <a:pt x="368" y="85"/>
                    <a:pt x="368" y="86"/>
                  </a:cubicBezTo>
                  <a:cubicBezTo>
                    <a:pt x="369" y="86"/>
                    <a:pt x="369" y="86"/>
                    <a:pt x="369" y="85"/>
                  </a:cubicBezTo>
                  <a:cubicBezTo>
                    <a:pt x="369" y="87"/>
                    <a:pt x="372" y="87"/>
                    <a:pt x="372" y="86"/>
                  </a:cubicBezTo>
                  <a:cubicBezTo>
                    <a:pt x="373" y="87"/>
                    <a:pt x="374" y="87"/>
                    <a:pt x="375" y="85"/>
                  </a:cubicBezTo>
                  <a:cubicBezTo>
                    <a:pt x="375" y="86"/>
                    <a:pt x="375" y="86"/>
                    <a:pt x="375" y="87"/>
                  </a:cubicBezTo>
                  <a:cubicBezTo>
                    <a:pt x="377" y="85"/>
                    <a:pt x="376" y="85"/>
                    <a:pt x="376" y="84"/>
                  </a:cubicBezTo>
                  <a:cubicBezTo>
                    <a:pt x="373" y="82"/>
                    <a:pt x="370" y="83"/>
                    <a:pt x="366" y="83"/>
                  </a:cubicBezTo>
                  <a:cubicBezTo>
                    <a:pt x="366" y="83"/>
                    <a:pt x="366" y="83"/>
                    <a:pt x="366" y="84"/>
                  </a:cubicBezTo>
                  <a:cubicBezTo>
                    <a:pt x="366" y="84"/>
                    <a:pt x="365" y="84"/>
                    <a:pt x="365" y="84"/>
                  </a:cubicBezTo>
                  <a:cubicBezTo>
                    <a:pt x="365" y="85"/>
                    <a:pt x="366" y="85"/>
                    <a:pt x="367" y="85"/>
                  </a:cubicBezTo>
                  <a:close/>
                  <a:moveTo>
                    <a:pt x="332" y="33"/>
                  </a:moveTo>
                  <a:cubicBezTo>
                    <a:pt x="332" y="32"/>
                    <a:pt x="330" y="30"/>
                    <a:pt x="330" y="30"/>
                  </a:cubicBezTo>
                  <a:cubicBezTo>
                    <a:pt x="330" y="32"/>
                    <a:pt x="331" y="35"/>
                    <a:pt x="329" y="37"/>
                  </a:cubicBezTo>
                  <a:cubicBezTo>
                    <a:pt x="330" y="37"/>
                    <a:pt x="331" y="37"/>
                    <a:pt x="332" y="36"/>
                  </a:cubicBezTo>
                  <a:cubicBezTo>
                    <a:pt x="331" y="35"/>
                    <a:pt x="333" y="35"/>
                    <a:pt x="332" y="33"/>
                  </a:cubicBezTo>
                  <a:close/>
                  <a:moveTo>
                    <a:pt x="255" y="111"/>
                  </a:moveTo>
                  <a:cubicBezTo>
                    <a:pt x="254" y="112"/>
                    <a:pt x="253" y="113"/>
                    <a:pt x="252" y="113"/>
                  </a:cubicBezTo>
                  <a:cubicBezTo>
                    <a:pt x="252" y="113"/>
                    <a:pt x="252" y="112"/>
                    <a:pt x="252" y="112"/>
                  </a:cubicBezTo>
                  <a:cubicBezTo>
                    <a:pt x="251" y="113"/>
                    <a:pt x="250" y="114"/>
                    <a:pt x="252" y="115"/>
                  </a:cubicBezTo>
                  <a:cubicBezTo>
                    <a:pt x="253" y="115"/>
                    <a:pt x="253" y="118"/>
                    <a:pt x="251" y="117"/>
                  </a:cubicBezTo>
                  <a:cubicBezTo>
                    <a:pt x="252" y="119"/>
                    <a:pt x="252" y="119"/>
                    <a:pt x="252" y="121"/>
                  </a:cubicBezTo>
                  <a:cubicBezTo>
                    <a:pt x="252" y="122"/>
                    <a:pt x="253" y="123"/>
                    <a:pt x="254" y="124"/>
                  </a:cubicBezTo>
                  <a:cubicBezTo>
                    <a:pt x="253" y="124"/>
                    <a:pt x="254" y="123"/>
                    <a:pt x="254" y="122"/>
                  </a:cubicBezTo>
                  <a:cubicBezTo>
                    <a:pt x="256" y="123"/>
                    <a:pt x="256" y="123"/>
                    <a:pt x="257" y="121"/>
                  </a:cubicBezTo>
                  <a:cubicBezTo>
                    <a:pt x="258" y="122"/>
                    <a:pt x="258" y="123"/>
                    <a:pt x="259" y="122"/>
                  </a:cubicBezTo>
                  <a:cubicBezTo>
                    <a:pt x="259" y="123"/>
                    <a:pt x="258" y="125"/>
                    <a:pt x="258" y="125"/>
                  </a:cubicBezTo>
                  <a:cubicBezTo>
                    <a:pt x="259" y="126"/>
                    <a:pt x="260" y="127"/>
                    <a:pt x="259" y="128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59" y="130"/>
                    <a:pt x="259" y="131"/>
                    <a:pt x="259" y="134"/>
                  </a:cubicBezTo>
                  <a:cubicBezTo>
                    <a:pt x="259" y="135"/>
                    <a:pt x="259" y="135"/>
                    <a:pt x="258" y="136"/>
                  </a:cubicBezTo>
                  <a:cubicBezTo>
                    <a:pt x="258" y="137"/>
                    <a:pt x="259" y="138"/>
                    <a:pt x="259" y="138"/>
                  </a:cubicBezTo>
                  <a:cubicBezTo>
                    <a:pt x="258" y="139"/>
                    <a:pt x="258" y="140"/>
                    <a:pt x="258" y="141"/>
                  </a:cubicBezTo>
                  <a:cubicBezTo>
                    <a:pt x="258" y="141"/>
                    <a:pt x="257" y="142"/>
                    <a:pt x="257" y="142"/>
                  </a:cubicBezTo>
                  <a:cubicBezTo>
                    <a:pt x="258" y="145"/>
                    <a:pt x="257" y="146"/>
                    <a:pt x="260" y="146"/>
                  </a:cubicBezTo>
                  <a:cubicBezTo>
                    <a:pt x="260" y="148"/>
                    <a:pt x="261" y="148"/>
                    <a:pt x="262" y="147"/>
                  </a:cubicBezTo>
                  <a:cubicBezTo>
                    <a:pt x="263" y="146"/>
                    <a:pt x="263" y="147"/>
                    <a:pt x="264" y="146"/>
                  </a:cubicBezTo>
                  <a:cubicBezTo>
                    <a:pt x="265" y="145"/>
                    <a:pt x="266" y="145"/>
                    <a:pt x="267" y="145"/>
                  </a:cubicBezTo>
                  <a:cubicBezTo>
                    <a:pt x="268" y="145"/>
                    <a:pt x="267" y="147"/>
                    <a:pt x="269" y="146"/>
                  </a:cubicBezTo>
                  <a:cubicBezTo>
                    <a:pt x="268" y="143"/>
                    <a:pt x="264" y="140"/>
                    <a:pt x="268" y="136"/>
                  </a:cubicBezTo>
                  <a:cubicBezTo>
                    <a:pt x="269" y="135"/>
                    <a:pt x="267" y="134"/>
                    <a:pt x="267" y="133"/>
                  </a:cubicBezTo>
                  <a:cubicBezTo>
                    <a:pt x="267" y="131"/>
                    <a:pt x="266" y="128"/>
                    <a:pt x="267" y="126"/>
                  </a:cubicBezTo>
                  <a:cubicBezTo>
                    <a:pt x="267" y="125"/>
                    <a:pt x="269" y="126"/>
                    <a:pt x="268" y="124"/>
                  </a:cubicBezTo>
                  <a:cubicBezTo>
                    <a:pt x="268" y="123"/>
                    <a:pt x="267" y="123"/>
                    <a:pt x="267" y="122"/>
                  </a:cubicBezTo>
                  <a:cubicBezTo>
                    <a:pt x="267" y="120"/>
                    <a:pt x="266" y="119"/>
                    <a:pt x="266" y="117"/>
                  </a:cubicBezTo>
                  <a:cubicBezTo>
                    <a:pt x="266" y="115"/>
                    <a:pt x="269" y="114"/>
                    <a:pt x="270" y="113"/>
                  </a:cubicBezTo>
                  <a:cubicBezTo>
                    <a:pt x="271" y="111"/>
                    <a:pt x="272" y="113"/>
                    <a:pt x="274" y="113"/>
                  </a:cubicBezTo>
                  <a:cubicBezTo>
                    <a:pt x="274" y="114"/>
                    <a:pt x="273" y="114"/>
                    <a:pt x="273" y="114"/>
                  </a:cubicBezTo>
                  <a:cubicBezTo>
                    <a:pt x="275" y="114"/>
                    <a:pt x="274" y="118"/>
                    <a:pt x="274" y="119"/>
                  </a:cubicBezTo>
                  <a:cubicBezTo>
                    <a:pt x="272" y="121"/>
                    <a:pt x="271" y="122"/>
                    <a:pt x="273" y="123"/>
                  </a:cubicBezTo>
                  <a:cubicBezTo>
                    <a:pt x="275" y="124"/>
                    <a:pt x="276" y="126"/>
                    <a:pt x="278" y="128"/>
                  </a:cubicBezTo>
                  <a:cubicBezTo>
                    <a:pt x="278" y="128"/>
                    <a:pt x="280" y="128"/>
                    <a:pt x="280" y="129"/>
                  </a:cubicBezTo>
                  <a:cubicBezTo>
                    <a:pt x="281" y="130"/>
                    <a:pt x="280" y="131"/>
                    <a:pt x="279" y="130"/>
                  </a:cubicBezTo>
                  <a:cubicBezTo>
                    <a:pt x="279" y="132"/>
                    <a:pt x="278" y="135"/>
                    <a:pt x="279" y="136"/>
                  </a:cubicBezTo>
                  <a:cubicBezTo>
                    <a:pt x="280" y="137"/>
                    <a:pt x="281" y="137"/>
                    <a:pt x="282" y="138"/>
                  </a:cubicBezTo>
                  <a:cubicBezTo>
                    <a:pt x="283" y="137"/>
                    <a:pt x="284" y="137"/>
                    <a:pt x="285" y="137"/>
                  </a:cubicBezTo>
                  <a:cubicBezTo>
                    <a:pt x="280" y="135"/>
                    <a:pt x="289" y="133"/>
                    <a:pt x="291" y="133"/>
                  </a:cubicBezTo>
                  <a:cubicBezTo>
                    <a:pt x="291" y="133"/>
                    <a:pt x="291" y="132"/>
                    <a:pt x="290" y="132"/>
                  </a:cubicBezTo>
                  <a:cubicBezTo>
                    <a:pt x="291" y="132"/>
                    <a:pt x="291" y="133"/>
                    <a:pt x="292" y="133"/>
                  </a:cubicBezTo>
                  <a:cubicBezTo>
                    <a:pt x="292" y="131"/>
                    <a:pt x="292" y="131"/>
                    <a:pt x="292" y="129"/>
                  </a:cubicBezTo>
                  <a:cubicBezTo>
                    <a:pt x="291" y="129"/>
                    <a:pt x="291" y="130"/>
                    <a:pt x="290" y="129"/>
                  </a:cubicBezTo>
                  <a:cubicBezTo>
                    <a:pt x="290" y="129"/>
                    <a:pt x="289" y="128"/>
                    <a:pt x="289" y="128"/>
                  </a:cubicBezTo>
                  <a:cubicBezTo>
                    <a:pt x="291" y="128"/>
                    <a:pt x="291" y="126"/>
                    <a:pt x="290" y="126"/>
                  </a:cubicBezTo>
                  <a:cubicBezTo>
                    <a:pt x="289" y="126"/>
                    <a:pt x="289" y="126"/>
                    <a:pt x="288" y="125"/>
                  </a:cubicBezTo>
                  <a:cubicBezTo>
                    <a:pt x="287" y="125"/>
                    <a:pt x="286" y="125"/>
                    <a:pt x="285" y="124"/>
                  </a:cubicBezTo>
                  <a:cubicBezTo>
                    <a:pt x="285" y="123"/>
                    <a:pt x="286" y="122"/>
                    <a:pt x="286" y="121"/>
                  </a:cubicBezTo>
                  <a:cubicBezTo>
                    <a:pt x="287" y="121"/>
                    <a:pt x="287" y="121"/>
                    <a:pt x="287" y="120"/>
                  </a:cubicBezTo>
                  <a:cubicBezTo>
                    <a:pt x="287" y="120"/>
                    <a:pt x="288" y="120"/>
                    <a:pt x="288" y="120"/>
                  </a:cubicBezTo>
                  <a:cubicBezTo>
                    <a:pt x="288" y="120"/>
                    <a:pt x="288" y="119"/>
                    <a:pt x="288" y="119"/>
                  </a:cubicBezTo>
                  <a:cubicBezTo>
                    <a:pt x="287" y="119"/>
                    <a:pt x="286" y="118"/>
                    <a:pt x="286" y="117"/>
                  </a:cubicBezTo>
                  <a:cubicBezTo>
                    <a:pt x="286" y="117"/>
                    <a:pt x="286" y="116"/>
                    <a:pt x="287" y="116"/>
                  </a:cubicBezTo>
                  <a:cubicBezTo>
                    <a:pt x="285" y="116"/>
                    <a:pt x="285" y="115"/>
                    <a:pt x="284" y="114"/>
                  </a:cubicBezTo>
                  <a:cubicBezTo>
                    <a:pt x="283" y="113"/>
                    <a:pt x="284" y="112"/>
                    <a:pt x="283" y="111"/>
                  </a:cubicBezTo>
                  <a:cubicBezTo>
                    <a:pt x="281" y="110"/>
                    <a:pt x="281" y="109"/>
                    <a:pt x="281" y="107"/>
                  </a:cubicBezTo>
                  <a:cubicBezTo>
                    <a:pt x="281" y="106"/>
                    <a:pt x="280" y="107"/>
                    <a:pt x="279" y="107"/>
                  </a:cubicBezTo>
                  <a:cubicBezTo>
                    <a:pt x="279" y="105"/>
                    <a:pt x="278" y="104"/>
                    <a:pt x="276" y="105"/>
                  </a:cubicBezTo>
                  <a:cubicBezTo>
                    <a:pt x="276" y="105"/>
                    <a:pt x="276" y="104"/>
                    <a:pt x="276" y="103"/>
                  </a:cubicBezTo>
                  <a:cubicBezTo>
                    <a:pt x="278" y="103"/>
                    <a:pt x="281" y="106"/>
                    <a:pt x="281" y="103"/>
                  </a:cubicBezTo>
                  <a:cubicBezTo>
                    <a:pt x="281" y="100"/>
                    <a:pt x="283" y="103"/>
                    <a:pt x="286" y="101"/>
                  </a:cubicBezTo>
                  <a:cubicBezTo>
                    <a:pt x="287" y="101"/>
                    <a:pt x="289" y="98"/>
                    <a:pt x="290" y="96"/>
                  </a:cubicBezTo>
                  <a:cubicBezTo>
                    <a:pt x="291" y="96"/>
                    <a:pt x="290" y="95"/>
                    <a:pt x="291" y="94"/>
                  </a:cubicBezTo>
                  <a:cubicBezTo>
                    <a:pt x="292" y="94"/>
                    <a:pt x="291" y="93"/>
                    <a:pt x="291" y="92"/>
                  </a:cubicBezTo>
                  <a:cubicBezTo>
                    <a:pt x="291" y="92"/>
                    <a:pt x="290" y="92"/>
                    <a:pt x="290" y="93"/>
                  </a:cubicBezTo>
                  <a:cubicBezTo>
                    <a:pt x="290" y="90"/>
                    <a:pt x="289" y="91"/>
                    <a:pt x="287" y="91"/>
                  </a:cubicBezTo>
                  <a:cubicBezTo>
                    <a:pt x="285" y="91"/>
                    <a:pt x="286" y="93"/>
                    <a:pt x="285" y="93"/>
                  </a:cubicBezTo>
                  <a:cubicBezTo>
                    <a:pt x="285" y="94"/>
                    <a:pt x="281" y="94"/>
                    <a:pt x="281" y="94"/>
                  </a:cubicBezTo>
                  <a:cubicBezTo>
                    <a:pt x="280" y="92"/>
                    <a:pt x="280" y="92"/>
                    <a:pt x="278" y="92"/>
                  </a:cubicBezTo>
                  <a:cubicBezTo>
                    <a:pt x="278" y="94"/>
                    <a:pt x="275" y="97"/>
                    <a:pt x="274" y="99"/>
                  </a:cubicBezTo>
                  <a:cubicBezTo>
                    <a:pt x="273" y="101"/>
                    <a:pt x="271" y="94"/>
                    <a:pt x="271" y="99"/>
                  </a:cubicBezTo>
                  <a:cubicBezTo>
                    <a:pt x="270" y="96"/>
                    <a:pt x="269" y="94"/>
                    <a:pt x="267" y="92"/>
                  </a:cubicBezTo>
                  <a:cubicBezTo>
                    <a:pt x="267" y="92"/>
                    <a:pt x="267" y="93"/>
                    <a:pt x="267" y="94"/>
                  </a:cubicBezTo>
                  <a:cubicBezTo>
                    <a:pt x="265" y="91"/>
                    <a:pt x="264" y="91"/>
                    <a:pt x="264" y="88"/>
                  </a:cubicBezTo>
                  <a:cubicBezTo>
                    <a:pt x="264" y="85"/>
                    <a:pt x="264" y="82"/>
                    <a:pt x="265" y="80"/>
                  </a:cubicBezTo>
                  <a:cubicBezTo>
                    <a:pt x="265" y="79"/>
                    <a:pt x="267" y="78"/>
                    <a:pt x="267" y="76"/>
                  </a:cubicBezTo>
                  <a:cubicBezTo>
                    <a:pt x="268" y="76"/>
                    <a:pt x="270" y="76"/>
                    <a:pt x="271" y="76"/>
                  </a:cubicBezTo>
                  <a:cubicBezTo>
                    <a:pt x="272" y="77"/>
                    <a:pt x="273" y="77"/>
                    <a:pt x="274" y="78"/>
                  </a:cubicBezTo>
                  <a:cubicBezTo>
                    <a:pt x="275" y="78"/>
                    <a:pt x="276" y="76"/>
                    <a:pt x="277" y="76"/>
                  </a:cubicBezTo>
                  <a:cubicBezTo>
                    <a:pt x="276" y="77"/>
                    <a:pt x="276" y="77"/>
                    <a:pt x="276" y="78"/>
                  </a:cubicBezTo>
                  <a:cubicBezTo>
                    <a:pt x="277" y="78"/>
                    <a:pt x="279" y="76"/>
                    <a:pt x="280" y="76"/>
                  </a:cubicBezTo>
                  <a:cubicBezTo>
                    <a:pt x="281" y="77"/>
                    <a:pt x="280" y="78"/>
                    <a:pt x="282" y="77"/>
                  </a:cubicBezTo>
                  <a:cubicBezTo>
                    <a:pt x="284" y="76"/>
                    <a:pt x="286" y="77"/>
                    <a:pt x="289" y="77"/>
                  </a:cubicBezTo>
                  <a:cubicBezTo>
                    <a:pt x="292" y="77"/>
                    <a:pt x="293" y="76"/>
                    <a:pt x="296" y="79"/>
                  </a:cubicBezTo>
                  <a:cubicBezTo>
                    <a:pt x="297" y="80"/>
                    <a:pt x="301" y="79"/>
                    <a:pt x="303" y="79"/>
                  </a:cubicBezTo>
                  <a:cubicBezTo>
                    <a:pt x="305" y="79"/>
                    <a:pt x="308" y="78"/>
                    <a:pt x="309" y="76"/>
                  </a:cubicBezTo>
                  <a:cubicBezTo>
                    <a:pt x="310" y="74"/>
                    <a:pt x="312" y="72"/>
                    <a:pt x="313" y="70"/>
                  </a:cubicBezTo>
                  <a:cubicBezTo>
                    <a:pt x="313" y="69"/>
                    <a:pt x="314" y="68"/>
                    <a:pt x="314" y="67"/>
                  </a:cubicBezTo>
                  <a:cubicBezTo>
                    <a:pt x="315" y="66"/>
                    <a:pt x="316" y="67"/>
                    <a:pt x="316" y="65"/>
                  </a:cubicBezTo>
                  <a:cubicBezTo>
                    <a:pt x="315" y="64"/>
                    <a:pt x="315" y="65"/>
                    <a:pt x="315" y="64"/>
                  </a:cubicBezTo>
                  <a:cubicBezTo>
                    <a:pt x="315" y="63"/>
                    <a:pt x="315" y="63"/>
                    <a:pt x="314" y="63"/>
                  </a:cubicBezTo>
                  <a:cubicBezTo>
                    <a:pt x="313" y="63"/>
                    <a:pt x="312" y="64"/>
                    <a:pt x="311" y="64"/>
                  </a:cubicBezTo>
                  <a:cubicBezTo>
                    <a:pt x="312" y="65"/>
                    <a:pt x="312" y="65"/>
                    <a:pt x="313" y="66"/>
                  </a:cubicBezTo>
                  <a:cubicBezTo>
                    <a:pt x="311" y="66"/>
                    <a:pt x="307" y="67"/>
                    <a:pt x="310" y="69"/>
                  </a:cubicBezTo>
                  <a:cubicBezTo>
                    <a:pt x="308" y="68"/>
                    <a:pt x="306" y="69"/>
                    <a:pt x="306" y="71"/>
                  </a:cubicBezTo>
                  <a:cubicBezTo>
                    <a:pt x="306" y="72"/>
                    <a:pt x="304" y="73"/>
                    <a:pt x="303" y="73"/>
                  </a:cubicBezTo>
                  <a:cubicBezTo>
                    <a:pt x="299" y="73"/>
                    <a:pt x="296" y="72"/>
                    <a:pt x="293" y="71"/>
                  </a:cubicBezTo>
                  <a:cubicBezTo>
                    <a:pt x="293" y="72"/>
                    <a:pt x="292" y="73"/>
                    <a:pt x="292" y="74"/>
                  </a:cubicBezTo>
                  <a:cubicBezTo>
                    <a:pt x="290" y="71"/>
                    <a:pt x="290" y="71"/>
                    <a:pt x="287" y="71"/>
                  </a:cubicBezTo>
                  <a:cubicBezTo>
                    <a:pt x="285" y="71"/>
                    <a:pt x="285" y="69"/>
                    <a:pt x="283" y="71"/>
                  </a:cubicBezTo>
                  <a:cubicBezTo>
                    <a:pt x="282" y="69"/>
                    <a:pt x="282" y="70"/>
                    <a:pt x="280" y="70"/>
                  </a:cubicBezTo>
                  <a:cubicBezTo>
                    <a:pt x="278" y="70"/>
                    <a:pt x="278" y="69"/>
                    <a:pt x="278" y="67"/>
                  </a:cubicBezTo>
                  <a:cubicBezTo>
                    <a:pt x="278" y="69"/>
                    <a:pt x="276" y="69"/>
                    <a:pt x="275" y="68"/>
                  </a:cubicBezTo>
                  <a:cubicBezTo>
                    <a:pt x="274" y="67"/>
                    <a:pt x="273" y="67"/>
                    <a:pt x="272" y="67"/>
                  </a:cubicBezTo>
                  <a:cubicBezTo>
                    <a:pt x="272" y="69"/>
                    <a:pt x="271" y="74"/>
                    <a:pt x="269" y="74"/>
                  </a:cubicBezTo>
                  <a:cubicBezTo>
                    <a:pt x="266" y="74"/>
                    <a:pt x="269" y="72"/>
                    <a:pt x="267" y="71"/>
                  </a:cubicBezTo>
                  <a:cubicBezTo>
                    <a:pt x="266" y="70"/>
                    <a:pt x="266" y="73"/>
                    <a:pt x="266" y="74"/>
                  </a:cubicBezTo>
                  <a:cubicBezTo>
                    <a:pt x="265" y="74"/>
                    <a:pt x="264" y="74"/>
                    <a:pt x="264" y="73"/>
                  </a:cubicBezTo>
                  <a:cubicBezTo>
                    <a:pt x="264" y="74"/>
                    <a:pt x="264" y="76"/>
                    <a:pt x="264" y="77"/>
                  </a:cubicBezTo>
                  <a:cubicBezTo>
                    <a:pt x="263" y="77"/>
                    <a:pt x="262" y="78"/>
                    <a:pt x="263" y="79"/>
                  </a:cubicBezTo>
                  <a:cubicBezTo>
                    <a:pt x="262" y="79"/>
                    <a:pt x="262" y="79"/>
                    <a:pt x="261" y="79"/>
                  </a:cubicBezTo>
                  <a:cubicBezTo>
                    <a:pt x="261" y="80"/>
                    <a:pt x="263" y="82"/>
                    <a:pt x="263" y="82"/>
                  </a:cubicBezTo>
                  <a:cubicBezTo>
                    <a:pt x="262" y="83"/>
                    <a:pt x="261" y="83"/>
                    <a:pt x="260" y="82"/>
                  </a:cubicBezTo>
                  <a:cubicBezTo>
                    <a:pt x="260" y="83"/>
                    <a:pt x="260" y="85"/>
                    <a:pt x="262" y="85"/>
                  </a:cubicBezTo>
                  <a:cubicBezTo>
                    <a:pt x="261" y="87"/>
                    <a:pt x="262" y="89"/>
                    <a:pt x="263" y="92"/>
                  </a:cubicBezTo>
                  <a:cubicBezTo>
                    <a:pt x="261" y="93"/>
                    <a:pt x="261" y="91"/>
                    <a:pt x="260" y="89"/>
                  </a:cubicBezTo>
                  <a:cubicBezTo>
                    <a:pt x="260" y="92"/>
                    <a:pt x="258" y="93"/>
                    <a:pt x="257" y="96"/>
                  </a:cubicBezTo>
                  <a:cubicBezTo>
                    <a:pt x="256" y="97"/>
                    <a:pt x="257" y="101"/>
                    <a:pt x="257" y="103"/>
                  </a:cubicBezTo>
                  <a:cubicBezTo>
                    <a:pt x="257" y="104"/>
                    <a:pt x="257" y="105"/>
                    <a:pt x="257" y="105"/>
                  </a:cubicBezTo>
                  <a:cubicBezTo>
                    <a:pt x="255" y="105"/>
                    <a:pt x="255" y="107"/>
                    <a:pt x="255" y="108"/>
                  </a:cubicBezTo>
                  <a:cubicBezTo>
                    <a:pt x="254" y="109"/>
                    <a:pt x="255" y="110"/>
                    <a:pt x="255" y="111"/>
                  </a:cubicBezTo>
                  <a:close/>
                  <a:moveTo>
                    <a:pt x="303" y="179"/>
                  </a:moveTo>
                  <a:cubicBezTo>
                    <a:pt x="304" y="179"/>
                    <a:pt x="304" y="179"/>
                    <a:pt x="305" y="180"/>
                  </a:cubicBezTo>
                  <a:cubicBezTo>
                    <a:pt x="306" y="179"/>
                    <a:pt x="306" y="177"/>
                    <a:pt x="307" y="175"/>
                  </a:cubicBezTo>
                  <a:cubicBezTo>
                    <a:pt x="306" y="176"/>
                    <a:pt x="305" y="176"/>
                    <a:pt x="305" y="177"/>
                  </a:cubicBezTo>
                  <a:cubicBezTo>
                    <a:pt x="305" y="177"/>
                    <a:pt x="304" y="177"/>
                    <a:pt x="304" y="176"/>
                  </a:cubicBezTo>
                  <a:cubicBezTo>
                    <a:pt x="303" y="177"/>
                    <a:pt x="303" y="178"/>
                    <a:pt x="303" y="179"/>
                  </a:cubicBezTo>
                  <a:close/>
                  <a:moveTo>
                    <a:pt x="308" y="179"/>
                  </a:moveTo>
                  <a:cubicBezTo>
                    <a:pt x="308" y="179"/>
                    <a:pt x="308" y="178"/>
                    <a:pt x="309" y="178"/>
                  </a:cubicBezTo>
                  <a:cubicBezTo>
                    <a:pt x="309" y="178"/>
                    <a:pt x="309" y="179"/>
                    <a:pt x="309" y="179"/>
                  </a:cubicBezTo>
                  <a:cubicBezTo>
                    <a:pt x="310" y="179"/>
                    <a:pt x="312" y="179"/>
                    <a:pt x="313" y="178"/>
                  </a:cubicBezTo>
                  <a:cubicBezTo>
                    <a:pt x="315" y="178"/>
                    <a:pt x="315" y="178"/>
                    <a:pt x="315" y="176"/>
                  </a:cubicBezTo>
                  <a:cubicBezTo>
                    <a:pt x="314" y="174"/>
                    <a:pt x="309" y="175"/>
                    <a:pt x="308" y="175"/>
                  </a:cubicBezTo>
                  <a:cubicBezTo>
                    <a:pt x="308" y="175"/>
                    <a:pt x="308" y="175"/>
                    <a:pt x="308" y="175"/>
                  </a:cubicBezTo>
                  <a:cubicBezTo>
                    <a:pt x="308" y="176"/>
                    <a:pt x="309" y="176"/>
                    <a:pt x="309" y="176"/>
                  </a:cubicBezTo>
                  <a:cubicBezTo>
                    <a:pt x="307" y="176"/>
                    <a:pt x="306" y="178"/>
                    <a:pt x="308" y="179"/>
                  </a:cubicBezTo>
                  <a:close/>
                  <a:moveTo>
                    <a:pt x="315" y="103"/>
                  </a:moveTo>
                  <a:cubicBezTo>
                    <a:pt x="313" y="101"/>
                    <a:pt x="308" y="100"/>
                    <a:pt x="307" y="102"/>
                  </a:cubicBezTo>
                  <a:cubicBezTo>
                    <a:pt x="307" y="103"/>
                    <a:pt x="306" y="105"/>
                    <a:pt x="308" y="106"/>
                  </a:cubicBezTo>
                  <a:cubicBezTo>
                    <a:pt x="309" y="106"/>
                    <a:pt x="311" y="105"/>
                    <a:pt x="312" y="104"/>
                  </a:cubicBezTo>
                  <a:cubicBezTo>
                    <a:pt x="317" y="103"/>
                    <a:pt x="324" y="107"/>
                    <a:pt x="327" y="103"/>
                  </a:cubicBezTo>
                  <a:cubicBezTo>
                    <a:pt x="324" y="103"/>
                    <a:pt x="320" y="103"/>
                    <a:pt x="317" y="102"/>
                  </a:cubicBezTo>
                  <a:cubicBezTo>
                    <a:pt x="316" y="103"/>
                    <a:pt x="316" y="103"/>
                    <a:pt x="316" y="103"/>
                  </a:cubicBezTo>
                  <a:cubicBezTo>
                    <a:pt x="316" y="102"/>
                    <a:pt x="316" y="101"/>
                    <a:pt x="315" y="101"/>
                  </a:cubicBezTo>
                  <a:cubicBezTo>
                    <a:pt x="315" y="102"/>
                    <a:pt x="315" y="102"/>
                    <a:pt x="315" y="103"/>
                  </a:cubicBezTo>
                  <a:close/>
                  <a:moveTo>
                    <a:pt x="323" y="43"/>
                  </a:moveTo>
                  <a:cubicBezTo>
                    <a:pt x="321" y="43"/>
                    <a:pt x="321" y="40"/>
                    <a:pt x="320" y="39"/>
                  </a:cubicBezTo>
                  <a:cubicBezTo>
                    <a:pt x="320" y="41"/>
                    <a:pt x="320" y="41"/>
                    <a:pt x="320" y="43"/>
                  </a:cubicBezTo>
                  <a:cubicBezTo>
                    <a:pt x="320" y="43"/>
                    <a:pt x="322" y="43"/>
                    <a:pt x="323" y="43"/>
                  </a:cubicBezTo>
                  <a:close/>
                  <a:moveTo>
                    <a:pt x="321" y="174"/>
                  </a:moveTo>
                  <a:cubicBezTo>
                    <a:pt x="323" y="172"/>
                    <a:pt x="325" y="173"/>
                    <a:pt x="328" y="173"/>
                  </a:cubicBezTo>
                  <a:cubicBezTo>
                    <a:pt x="329" y="173"/>
                    <a:pt x="328" y="172"/>
                    <a:pt x="329" y="171"/>
                  </a:cubicBezTo>
                  <a:cubicBezTo>
                    <a:pt x="330" y="171"/>
                    <a:pt x="331" y="171"/>
                    <a:pt x="332" y="172"/>
                  </a:cubicBezTo>
                  <a:cubicBezTo>
                    <a:pt x="332" y="169"/>
                    <a:pt x="331" y="171"/>
                    <a:pt x="330" y="170"/>
                  </a:cubicBezTo>
                  <a:cubicBezTo>
                    <a:pt x="330" y="169"/>
                    <a:pt x="330" y="168"/>
                    <a:pt x="328" y="169"/>
                  </a:cubicBezTo>
                  <a:cubicBezTo>
                    <a:pt x="326" y="170"/>
                    <a:pt x="325" y="170"/>
                    <a:pt x="323" y="170"/>
                  </a:cubicBezTo>
                  <a:cubicBezTo>
                    <a:pt x="321" y="171"/>
                    <a:pt x="321" y="172"/>
                    <a:pt x="321" y="174"/>
                  </a:cubicBezTo>
                  <a:close/>
                  <a:moveTo>
                    <a:pt x="324" y="105"/>
                  </a:moveTo>
                  <a:cubicBezTo>
                    <a:pt x="324" y="105"/>
                    <a:pt x="323" y="105"/>
                    <a:pt x="323" y="105"/>
                  </a:cubicBezTo>
                  <a:cubicBezTo>
                    <a:pt x="321" y="108"/>
                    <a:pt x="322" y="109"/>
                    <a:pt x="324" y="111"/>
                  </a:cubicBezTo>
                  <a:cubicBezTo>
                    <a:pt x="324" y="109"/>
                    <a:pt x="322" y="107"/>
                    <a:pt x="324" y="105"/>
                  </a:cubicBezTo>
                  <a:close/>
                  <a:moveTo>
                    <a:pt x="79" y="63"/>
                  </a:moveTo>
                  <a:cubicBezTo>
                    <a:pt x="80" y="63"/>
                    <a:pt x="81" y="62"/>
                    <a:pt x="81" y="61"/>
                  </a:cubicBezTo>
                  <a:cubicBezTo>
                    <a:pt x="81" y="59"/>
                    <a:pt x="82" y="58"/>
                    <a:pt x="80" y="58"/>
                  </a:cubicBezTo>
                  <a:cubicBezTo>
                    <a:pt x="79" y="58"/>
                    <a:pt x="80" y="60"/>
                    <a:pt x="78" y="59"/>
                  </a:cubicBezTo>
                  <a:cubicBezTo>
                    <a:pt x="78" y="60"/>
                    <a:pt x="78" y="63"/>
                    <a:pt x="79" y="63"/>
                  </a:cubicBezTo>
                  <a:close/>
                  <a:moveTo>
                    <a:pt x="345" y="101"/>
                  </a:moveTo>
                  <a:cubicBezTo>
                    <a:pt x="345" y="99"/>
                    <a:pt x="341" y="98"/>
                    <a:pt x="340" y="97"/>
                  </a:cubicBezTo>
                  <a:cubicBezTo>
                    <a:pt x="339" y="99"/>
                    <a:pt x="337" y="98"/>
                    <a:pt x="338" y="99"/>
                  </a:cubicBezTo>
                  <a:cubicBezTo>
                    <a:pt x="338" y="101"/>
                    <a:pt x="338" y="102"/>
                    <a:pt x="339" y="103"/>
                  </a:cubicBezTo>
                  <a:cubicBezTo>
                    <a:pt x="340" y="102"/>
                    <a:pt x="340" y="101"/>
                    <a:pt x="342" y="101"/>
                  </a:cubicBezTo>
                  <a:cubicBezTo>
                    <a:pt x="343" y="101"/>
                    <a:pt x="345" y="102"/>
                    <a:pt x="345" y="101"/>
                  </a:cubicBezTo>
                  <a:close/>
                  <a:moveTo>
                    <a:pt x="345" y="123"/>
                  </a:moveTo>
                  <a:cubicBezTo>
                    <a:pt x="344" y="124"/>
                    <a:pt x="344" y="124"/>
                    <a:pt x="342" y="124"/>
                  </a:cubicBezTo>
                  <a:cubicBezTo>
                    <a:pt x="340" y="127"/>
                    <a:pt x="346" y="124"/>
                    <a:pt x="347" y="124"/>
                  </a:cubicBezTo>
                  <a:cubicBezTo>
                    <a:pt x="348" y="124"/>
                    <a:pt x="347" y="121"/>
                    <a:pt x="345" y="123"/>
                  </a:cubicBezTo>
                  <a:close/>
                  <a:moveTo>
                    <a:pt x="345" y="175"/>
                  </a:moveTo>
                  <a:cubicBezTo>
                    <a:pt x="344" y="175"/>
                    <a:pt x="342" y="175"/>
                    <a:pt x="341" y="175"/>
                  </a:cubicBezTo>
                  <a:cubicBezTo>
                    <a:pt x="343" y="176"/>
                    <a:pt x="343" y="177"/>
                    <a:pt x="345" y="175"/>
                  </a:cubicBezTo>
                  <a:close/>
                  <a:moveTo>
                    <a:pt x="373" y="123"/>
                  </a:moveTo>
                  <a:cubicBezTo>
                    <a:pt x="372" y="122"/>
                    <a:pt x="372" y="123"/>
                    <a:pt x="371" y="122"/>
                  </a:cubicBezTo>
                  <a:cubicBezTo>
                    <a:pt x="371" y="121"/>
                    <a:pt x="370" y="122"/>
                    <a:pt x="370" y="121"/>
                  </a:cubicBezTo>
                  <a:cubicBezTo>
                    <a:pt x="369" y="120"/>
                    <a:pt x="369" y="119"/>
                    <a:pt x="369" y="119"/>
                  </a:cubicBezTo>
                  <a:cubicBezTo>
                    <a:pt x="368" y="116"/>
                    <a:pt x="367" y="116"/>
                    <a:pt x="365" y="116"/>
                  </a:cubicBezTo>
                  <a:cubicBezTo>
                    <a:pt x="362" y="116"/>
                    <a:pt x="361" y="115"/>
                    <a:pt x="359" y="115"/>
                  </a:cubicBezTo>
                  <a:cubicBezTo>
                    <a:pt x="358" y="115"/>
                    <a:pt x="357" y="114"/>
                    <a:pt x="356" y="115"/>
                  </a:cubicBezTo>
                  <a:cubicBezTo>
                    <a:pt x="356" y="116"/>
                    <a:pt x="355" y="116"/>
                    <a:pt x="354" y="116"/>
                  </a:cubicBezTo>
                  <a:cubicBezTo>
                    <a:pt x="353" y="116"/>
                    <a:pt x="354" y="115"/>
                    <a:pt x="353" y="115"/>
                  </a:cubicBezTo>
                  <a:cubicBezTo>
                    <a:pt x="352" y="115"/>
                    <a:pt x="350" y="115"/>
                    <a:pt x="349" y="115"/>
                  </a:cubicBezTo>
                  <a:cubicBezTo>
                    <a:pt x="347" y="115"/>
                    <a:pt x="346" y="114"/>
                    <a:pt x="345" y="116"/>
                  </a:cubicBezTo>
                  <a:cubicBezTo>
                    <a:pt x="344" y="117"/>
                    <a:pt x="345" y="117"/>
                    <a:pt x="344" y="118"/>
                  </a:cubicBezTo>
                  <a:cubicBezTo>
                    <a:pt x="343" y="118"/>
                    <a:pt x="342" y="118"/>
                    <a:pt x="341" y="118"/>
                  </a:cubicBezTo>
                  <a:cubicBezTo>
                    <a:pt x="343" y="119"/>
                    <a:pt x="342" y="121"/>
                    <a:pt x="343" y="122"/>
                  </a:cubicBezTo>
                  <a:cubicBezTo>
                    <a:pt x="343" y="120"/>
                    <a:pt x="344" y="119"/>
                    <a:pt x="346" y="117"/>
                  </a:cubicBezTo>
                  <a:cubicBezTo>
                    <a:pt x="346" y="120"/>
                    <a:pt x="348" y="120"/>
                    <a:pt x="348" y="123"/>
                  </a:cubicBezTo>
                  <a:cubicBezTo>
                    <a:pt x="350" y="121"/>
                    <a:pt x="351" y="120"/>
                    <a:pt x="352" y="119"/>
                  </a:cubicBezTo>
                  <a:cubicBezTo>
                    <a:pt x="353" y="121"/>
                    <a:pt x="352" y="121"/>
                    <a:pt x="354" y="121"/>
                  </a:cubicBezTo>
                  <a:cubicBezTo>
                    <a:pt x="356" y="122"/>
                    <a:pt x="357" y="122"/>
                    <a:pt x="358" y="123"/>
                  </a:cubicBezTo>
                  <a:cubicBezTo>
                    <a:pt x="358" y="120"/>
                    <a:pt x="358" y="120"/>
                    <a:pt x="361" y="120"/>
                  </a:cubicBezTo>
                  <a:cubicBezTo>
                    <a:pt x="363" y="120"/>
                    <a:pt x="363" y="123"/>
                    <a:pt x="363" y="123"/>
                  </a:cubicBezTo>
                  <a:cubicBezTo>
                    <a:pt x="365" y="123"/>
                    <a:pt x="367" y="123"/>
                    <a:pt x="368" y="124"/>
                  </a:cubicBezTo>
                  <a:cubicBezTo>
                    <a:pt x="370" y="125"/>
                    <a:pt x="371" y="127"/>
                    <a:pt x="373" y="126"/>
                  </a:cubicBezTo>
                  <a:cubicBezTo>
                    <a:pt x="372" y="126"/>
                    <a:pt x="372" y="126"/>
                    <a:pt x="371" y="126"/>
                  </a:cubicBezTo>
                  <a:cubicBezTo>
                    <a:pt x="372" y="124"/>
                    <a:pt x="373" y="124"/>
                    <a:pt x="373" y="123"/>
                  </a:cubicBezTo>
                  <a:close/>
                  <a:moveTo>
                    <a:pt x="360" y="171"/>
                  </a:moveTo>
                  <a:cubicBezTo>
                    <a:pt x="359" y="173"/>
                    <a:pt x="360" y="173"/>
                    <a:pt x="361" y="174"/>
                  </a:cubicBezTo>
                  <a:cubicBezTo>
                    <a:pt x="362" y="173"/>
                    <a:pt x="362" y="173"/>
                    <a:pt x="362" y="172"/>
                  </a:cubicBezTo>
                  <a:cubicBezTo>
                    <a:pt x="362" y="171"/>
                    <a:pt x="360" y="171"/>
                    <a:pt x="360" y="171"/>
                  </a:cubicBezTo>
                  <a:close/>
                  <a:moveTo>
                    <a:pt x="334" y="120"/>
                  </a:moveTo>
                  <a:cubicBezTo>
                    <a:pt x="334" y="119"/>
                    <a:pt x="334" y="119"/>
                    <a:pt x="333" y="118"/>
                  </a:cubicBezTo>
                  <a:cubicBezTo>
                    <a:pt x="331" y="117"/>
                    <a:pt x="328" y="117"/>
                    <a:pt x="326" y="117"/>
                  </a:cubicBezTo>
                  <a:cubicBezTo>
                    <a:pt x="326" y="119"/>
                    <a:pt x="325" y="119"/>
                    <a:pt x="323" y="118"/>
                  </a:cubicBezTo>
                  <a:cubicBezTo>
                    <a:pt x="324" y="120"/>
                    <a:pt x="324" y="123"/>
                    <a:pt x="325" y="124"/>
                  </a:cubicBezTo>
                  <a:cubicBezTo>
                    <a:pt x="325" y="124"/>
                    <a:pt x="326" y="124"/>
                    <a:pt x="327" y="124"/>
                  </a:cubicBezTo>
                  <a:cubicBezTo>
                    <a:pt x="328" y="125"/>
                    <a:pt x="329" y="125"/>
                    <a:pt x="330" y="126"/>
                  </a:cubicBezTo>
                  <a:cubicBezTo>
                    <a:pt x="332" y="128"/>
                    <a:pt x="335" y="123"/>
                    <a:pt x="337" y="121"/>
                  </a:cubicBezTo>
                  <a:cubicBezTo>
                    <a:pt x="336" y="121"/>
                    <a:pt x="334" y="122"/>
                    <a:pt x="334" y="120"/>
                  </a:cubicBezTo>
                  <a:close/>
                  <a:moveTo>
                    <a:pt x="295" y="203"/>
                  </a:moveTo>
                  <a:cubicBezTo>
                    <a:pt x="294" y="203"/>
                    <a:pt x="292" y="204"/>
                    <a:pt x="291" y="205"/>
                  </a:cubicBezTo>
                  <a:cubicBezTo>
                    <a:pt x="291" y="206"/>
                    <a:pt x="292" y="208"/>
                    <a:pt x="293" y="207"/>
                  </a:cubicBezTo>
                  <a:cubicBezTo>
                    <a:pt x="294" y="205"/>
                    <a:pt x="295" y="205"/>
                    <a:pt x="297" y="204"/>
                  </a:cubicBezTo>
                  <a:cubicBezTo>
                    <a:pt x="298" y="204"/>
                    <a:pt x="297" y="203"/>
                    <a:pt x="297" y="201"/>
                  </a:cubicBezTo>
                  <a:cubicBezTo>
                    <a:pt x="297" y="202"/>
                    <a:pt x="296" y="203"/>
                    <a:pt x="295" y="203"/>
                  </a:cubicBezTo>
                  <a:close/>
                  <a:moveTo>
                    <a:pt x="394" y="142"/>
                  </a:moveTo>
                  <a:cubicBezTo>
                    <a:pt x="393" y="143"/>
                    <a:pt x="394" y="145"/>
                    <a:pt x="393" y="146"/>
                  </a:cubicBezTo>
                  <a:cubicBezTo>
                    <a:pt x="392" y="148"/>
                    <a:pt x="392" y="148"/>
                    <a:pt x="392" y="150"/>
                  </a:cubicBezTo>
                  <a:cubicBezTo>
                    <a:pt x="393" y="150"/>
                    <a:pt x="393" y="149"/>
                    <a:pt x="393" y="148"/>
                  </a:cubicBezTo>
                  <a:cubicBezTo>
                    <a:pt x="393" y="147"/>
                    <a:pt x="395" y="147"/>
                    <a:pt x="395" y="146"/>
                  </a:cubicBezTo>
                  <a:cubicBezTo>
                    <a:pt x="395" y="144"/>
                    <a:pt x="394" y="144"/>
                    <a:pt x="395" y="142"/>
                  </a:cubicBezTo>
                  <a:cubicBezTo>
                    <a:pt x="395" y="142"/>
                    <a:pt x="395" y="142"/>
                    <a:pt x="394" y="142"/>
                  </a:cubicBezTo>
                  <a:close/>
                  <a:moveTo>
                    <a:pt x="452" y="174"/>
                  </a:moveTo>
                  <a:cubicBezTo>
                    <a:pt x="452" y="173"/>
                    <a:pt x="453" y="171"/>
                    <a:pt x="453" y="170"/>
                  </a:cubicBezTo>
                  <a:cubicBezTo>
                    <a:pt x="453" y="169"/>
                    <a:pt x="451" y="167"/>
                    <a:pt x="451" y="166"/>
                  </a:cubicBezTo>
                  <a:cubicBezTo>
                    <a:pt x="450" y="166"/>
                    <a:pt x="449" y="166"/>
                    <a:pt x="448" y="166"/>
                  </a:cubicBezTo>
                  <a:cubicBezTo>
                    <a:pt x="448" y="166"/>
                    <a:pt x="448" y="167"/>
                    <a:pt x="447" y="167"/>
                  </a:cubicBezTo>
                  <a:cubicBezTo>
                    <a:pt x="446" y="168"/>
                    <a:pt x="444" y="169"/>
                    <a:pt x="443" y="170"/>
                  </a:cubicBezTo>
                  <a:cubicBezTo>
                    <a:pt x="441" y="171"/>
                    <a:pt x="440" y="175"/>
                    <a:pt x="439" y="178"/>
                  </a:cubicBezTo>
                  <a:cubicBezTo>
                    <a:pt x="441" y="178"/>
                    <a:pt x="442" y="178"/>
                    <a:pt x="444" y="178"/>
                  </a:cubicBezTo>
                  <a:cubicBezTo>
                    <a:pt x="445" y="178"/>
                    <a:pt x="447" y="178"/>
                    <a:pt x="448" y="178"/>
                  </a:cubicBezTo>
                  <a:cubicBezTo>
                    <a:pt x="448" y="177"/>
                    <a:pt x="449" y="176"/>
                    <a:pt x="449" y="175"/>
                  </a:cubicBezTo>
                  <a:cubicBezTo>
                    <a:pt x="450" y="175"/>
                    <a:pt x="451" y="175"/>
                    <a:pt x="452" y="174"/>
                  </a:cubicBezTo>
                  <a:close/>
                  <a:moveTo>
                    <a:pt x="448" y="178"/>
                  </a:moveTo>
                  <a:cubicBezTo>
                    <a:pt x="450" y="178"/>
                    <a:pt x="451" y="177"/>
                    <a:pt x="452" y="177"/>
                  </a:cubicBezTo>
                  <a:cubicBezTo>
                    <a:pt x="452" y="177"/>
                    <a:pt x="451" y="176"/>
                    <a:pt x="451" y="175"/>
                  </a:cubicBezTo>
                  <a:cubicBezTo>
                    <a:pt x="450" y="176"/>
                    <a:pt x="449" y="177"/>
                    <a:pt x="448" y="178"/>
                  </a:cubicBezTo>
                  <a:close/>
                  <a:moveTo>
                    <a:pt x="409" y="146"/>
                  </a:moveTo>
                  <a:cubicBezTo>
                    <a:pt x="409" y="146"/>
                    <a:pt x="410" y="146"/>
                    <a:pt x="410" y="146"/>
                  </a:cubicBezTo>
                  <a:cubicBezTo>
                    <a:pt x="410" y="145"/>
                    <a:pt x="409" y="145"/>
                    <a:pt x="408" y="144"/>
                  </a:cubicBezTo>
                  <a:cubicBezTo>
                    <a:pt x="408" y="146"/>
                    <a:pt x="408" y="148"/>
                    <a:pt x="406" y="147"/>
                  </a:cubicBezTo>
                  <a:cubicBezTo>
                    <a:pt x="407" y="149"/>
                    <a:pt x="407" y="149"/>
                    <a:pt x="406" y="150"/>
                  </a:cubicBezTo>
                  <a:cubicBezTo>
                    <a:pt x="406" y="150"/>
                    <a:pt x="406" y="150"/>
                    <a:pt x="407" y="150"/>
                  </a:cubicBezTo>
                  <a:cubicBezTo>
                    <a:pt x="405" y="152"/>
                    <a:pt x="408" y="154"/>
                    <a:pt x="409" y="155"/>
                  </a:cubicBezTo>
                  <a:cubicBezTo>
                    <a:pt x="411" y="154"/>
                    <a:pt x="411" y="152"/>
                    <a:pt x="409" y="150"/>
                  </a:cubicBezTo>
                  <a:cubicBezTo>
                    <a:pt x="411" y="150"/>
                    <a:pt x="411" y="146"/>
                    <a:pt x="409" y="146"/>
                  </a:cubicBezTo>
                  <a:close/>
                  <a:moveTo>
                    <a:pt x="473" y="164"/>
                  </a:moveTo>
                  <a:cubicBezTo>
                    <a:pt x="473" y="163"/>
                    <a:pt x="473" y="162"/>
                    <a:pt x="473" y="161"/>
                  </a:cubicBezTo>
                  <a:cubicBezTo>
                    <a:pt x="473" y="161"/>
                    <a:pt x="471" y="161"/>
                    <a:pt x="471" y="161"/>
                  </a:cubicBezTo>
                  <a:cubicBezTo>
                    <a:pt x="471" y="160"/>
                    <a:pt x="471" y="159"/>
                    <a:pt x="471" y="159"/>
                  </a:cubicBezTo>
                  <a:cubicBezTo>
                    <a:pt x="471" y="157"/>
                    <a:pt x="473" y="156"/>
                    <a:pt x="473" y="154"/>
                  </a:cubicBezTo>
                  <a:cubicBezTo>
                    <a:pt x="473" y="140"/>
                    <a:pt x="473" y="126"/>
                    <a:pt x="473" y="112"/>
                  </a:cubicBezTo>
                  <a:cubicBezTo>
                    <a:pt x="472" y="112"/>
                    <a:pt x="471" y="112"/>
                    <a:pt x="470" y="112"/>
                  </a:cubicBezTo>
                  <a:cubicBezTo>
                    <a:pt x="471" y="110"/>
                    <a:pt x="468" y="110"/>
                    <a:pt x="467" y="109"/>
                  </a:cubicBezTo>
                  <a:cubicBezTo>
                    <a:pt x="468" y="113"/>
                    <a:pt x="465" y="109"/>
                    <a:pt x="464" y="109"/>
                  </a:cubicBezTo>
                  <a:cubicBezTo>
                    <a:pt x="463" y="109"/>
                    <a:pt x="461" y="109"/>
                    <a:pt x="460" y="109"/>
                  </a:cubicBezTo>
                  <a:cubicBezTo>
                    <a:pt x="458" y="107"/>
                    <a:pt x="455" y="106"/>
                    <a:pt x="453" y="105"/>
                  </a:cubicBezTo>
                  <a:cubicBezTo>
                    <a:pt x="452" y="104"/>
                    <a:pt x="450" y="103"/>
                    <a:pt x="449" y="103"/>
                  </a:cubicBezTo>
                  <a:cubicBezTo>
                    <a:pt x="446" y="103"/>
                    <a:pt x="444" y="98"/>
                    <a:pt x="441" y="99"/>
                  </a:cubicBezTo>
                  <a:cubicBezTo>
                    <a:pt x="439" y="100"/>
                    <a:pt x="437" y="102"/>
                    <a:pt x="435" y="103"/>
                  </a:cubicBezTo>
                  <a:cubicBezTo>
                    <a:pt x="434" y="103"/>
                    <a:pt x="436" y="106"/>
                    <a:pt x="436" y="107"/>
                  </a:cubicBezTo>
                  <a:cubicBezTo>
                    <a:pt x="434" y="107"/>
                    <a:pt x="433" y="107"/>
                    <a:pt x="431" y="108"/>
                  </a:cubicBezTo>
                  <a:cubicBezTo>
                    <a:pt x="430" y="109"/>
                    <a:pt x="428" y="108"/>
                    <a:pt x="427" y="108"/>
                  </a:cubicBezTo>
                  <a:cubicBezTo>
                    <a:pt x="427" y="109"/>
                    <a:pt x="427" y="111"/>
                    <a:pt x="425" y="111"/>
                  </a:cubicBezTo>
                  <a:cubicBezTo>
                    <a:pt x="426" y="111"/>
                    <a:pt x="425" y="112"/>
                    <a:pt x="426" y="112"/>
                  </a:cubicBezTo>
                  <a:cubicBezTo>
                    <a:pt x="423" y="111"/>
                    <a:pt x="423" y="114"/>
                    <a:pt x="423" y="116"/>
                  </a:cubicBezTo>
                  <a:cubicBezTo>
                    <a:pt x="422" y="115"/>
                    <a:pt x="420" y="117"/>
                    <a:pt x="421" y="119"/>
                  </a:cubicBezTo>
                  <a:cubicBezTo>
                    <a:pt x="419" y="118"/>
                    <a:pt x="418" y="120"/>
                    <a:pt x="418" y="121"/>
                  </a:cubicBezTo>
                  <a:cubicBezTo>
                    <a:pt x="417" y="121"/>
                    <a:pt x="416" y="121"/>
                    <a:pt x="415" y="121"/>
                  </a:cubicBezTo>
                  <a:cubicBezTo>
                    <a:pt x="414" y="120"/>
                    <a:pt x="413" y="120"/>
                    <a:pt x="412" y="120"/>
                  </a:cubicBezTo>
                  <a:cubicBezTo>
                    <a:pt x="412" y="119"/>
                    <a:pt x="412" y="117"/>
                    <a:pt x="412" y="116"/>
                  </a:cubicBezTo>
                  <a:cubicBezTo>
                    <a:pt x="409" y="117"/>
                    <a:pt x="409" y="112"/>
                    <a:pt x="409" y="111"/>
                  </a:cubicBezTo>
                  <a:cubicBezTo>
                    <a:pt x="407" y="110"/>
                    <a:pt x="408" y="113"/>
                    <a:pt x="408" y="115"/>
                  </a:cubicBezTo>
                  <a:cubicBezTo>
                    <a:pt x="404" y="110"/>
                    <a:pt x="405" y="107"/>
                    <a:pt x="405" y="101"/>
                  </a:cubicBezTo>
                  <a:cubicBezTo>
                    <a:pt x="405" y="100"/>
                    <a:pt x="407" y="99"/>
                    <a:pt x="405" y="97"/>
                  </a:cubicBezTo>
                  <a:cubicBezTo>
                    <a:pt x="405" y="96"/>
                    <a:pt x="401" y="91"/>
                    <a:pt x="405" y="92"/>
                  </a:cubicBezTo>
                  <a:cubicBezTo>
                    <a:pt x="403" y="90"/>
                    <a:pt x="400" y="92"/>
                    <a:pt x="398" y="91"/>
                  </a:cubicBezTo>
                  <a:cubicBezTo>
                    <a:pt x="396" y="90"/>
                    <a:pt x="392" y="89"/>
                    <a:pt x="393" y="87"/>
                  </a:cubicBezTo>
                  <a:cubicBezTo>
                    <a:pt x="393" y="87"/>
                    <a:pt x="392" y="88"/>
                    <a:pt x="392" y="88"/>
                  </a:cubicBezTo>
                  <a:cubicBezTo>
                    <a:pt x="391" y="86"/>
                    <a:pt x="389" y="87"/>
                    <a:pt x="388" y="87"/>
                  </a:cubicBezTo>
                  <a:cubicBezTo>
                    <a:pt x="385" y="87"/>
                    <a:pt x="385" y="87"/>
                    <a:pt x="384" y="89"/>
                  </a:cubicBezTo>
                  <a:cubicBezTo>
                    <a:pt x="382" y="91"/>
                    <a:pt x="382" y="91"/>
                    <a:pt x="379" y="91"/>
                  </a:cubicBezTo>
                  <a:cubicBezTo>
                    <a:pt x="377" y="91"/>
                    <a:pt x="377" y="93"/>
                    <a:pt x="376" y="92"/>
                  </a:cubicBezTo>
                  <a:cubicBezTo>
                    <a:pt x="376" y="93"/>
                    <a:pt x="376" y="96"/>
                    <a:pt x="375" y="96"/>
                  </a:cubicBezTo>
                  <a:cubicBezTo>
                    <a:pt x="373" y="96"/>
                    <a:pt x="373" y="93"/>
                    <a:pt x="374" y="92"/>
                  </a:cubicBezTo>
                  <a:cubicBezTo>
                    <a:pt x="372" y="92"/>
                    <a:pt x="369" y="93"/>
                    <a:pt x="370" y="95"/>
                  </a:cubicBezTo>
                  <a:cubicBezTo>
                    <a:pt x="370" y="97"/>
                    <a:pt x="372" y="97"/>
                    <a:pt x="374" y="97"/>
                  </a:cubicBezTo>
                  <a:cubicBezTo>
                    <a:pt x="373" y="98"/>
                    <a:pt x="373" y="98"/>
                    <a:pt x="372" y="99"/>
                  </a:cubicBezTo>
                  <a:cubicBezTo>
                    <a:pt x="374" y="99"/>
                    <a:pt x="375" y="99"/>
                    <a:pt x="376" y="100"/>
                  </a:cubicBezTo>
                  <a:cubicBezTo>
                    <a:pt x="376" y="100"/>
                    <a:pt x="376" y="99"/>
                    <a:pt x="375" y="99"/>
                  </a:cubicBezTo>
                  <a:cubicBezTo>
                    <a:pt x="377" y="98"/>
                    <a:pt x="377" y="100"/>
                    <a:pt x="378" y="100"/>
                  </a:cubicBezTo>
                  <a:cubicBezTo>
                    <a:pt x="378" y="100"/>
                    <a:pt x="378" y="99"/>
                    <a:pt x="378" y="99"/>
                  </a:cubicBezTo>
                  <a:cubicBezTo>
                    <a:pt x="379" y="100"/>
                    <a:pt x="381" y="100"/>
                    <a:pt x="383" y="100"/>
                  </a:cubicBezTo>
                  <a:cubicBezTo>
                    <a:pt x="382" y="101"/>
                    <a:pt x="382" y="101"/>
                    <a:pt x="382" y="101"/>
                  </a:cubicBezTo>
                  <a:cubicBezTo>
                    <a:pt x="382" y="101"/>
                    <a:pt x="383" y="101"/>
                    <a:pt x="384" y="101"/>
                  </a:cubicBezTo>
                  <a:cubicBezTo>
                    <a:pt x="383" y="102"/>
                    <a:pt x="382" y="103"/>
                    <a:pt x="383" y="104"/>
                  </a:cubicBezTo>
                  <a:cubicBezTo>
                    <a:pt x="383" y="106"/>
                    <a:pt x="385" y="105"/>
                    <a:pt x="383" y="107"/>
                  </a:cubicBezTo>
                  <a:cubicBezTo>
                    <a:pt x="385" y="106"/>
                    <a:pt x="385" y="108"/>
                    <a:pt x="386" y="108"/>
                  </a:cubicBezTo>
                  <a:cubicBezTo>
                    <a:pt x="388" y="108"/>
                    <a:pt x="390" y="108"/>
                    <a:pt x="390" y="109"/>
                  </a:cubicBezTo>
                  <a:cubicBezTo>
                    <a:pt x="392" y="108"/>
                    <a:pt x="393" y="108"/>
                    <a:pt x="395" y="108"/>
                  </a:cubicBezTo>
                  <a:cubicBezTo>
                    <a:pt x="397" y="108"/>
                    <a:pt x="401" y="107"/>
                    <a:pt x="401" y="108"/>
                  </a:cubicBezTo>
                  <a:cubicBezTo>
                    <a:pt x="402" y="108"/>
                    <a:pt x="402" y="107"/>
                    <a:pt x="402" y="107"/>
                  </a:cubicBezTo>
                  <a:cubicBezTo>
                    <a:pt x="402" y="108"/>
                    <a:pt x="402" y="109"/>
                    <a:pt x="404" y="109"/>
                  </a:cubicBezTo>
                  <a:cubicBezTo>
                    <a:pt x="402" y="109"/>
                    <a:pt x="403" y="111"/>
                    <a:pt x="402" y="111"/>
                  </a:cubicBezTo>
                  <a:cubicBezTo>
                    <a:pt x="401" y="111"/>
                    <a:pt x="401" y="113"/>
                    <a:pt x="401" y="113"/>
                  </a:cubicBezTo>
                  <a:cubicBezTo>
                    <a:pt x="401" y="112"/>
                    <a:pt x="400" y="112"/>
                    <a:pt x="400" y="111"/>
                  </a:cubicBezTo>
                  <a:cubicBezTo>
                    <a:pt x="400" y="112"/>
                    <a:pt x="400" y="112"/>
                    <a:pt x="400" y="113"/>
                  </a:cubicBezTo>
                  <a:cubicBezTo>
                    <a:pt x="400" y="112"/>
                    <a:pt x="398" y="112"/>
                    <a:pt x="398" y="110"/>
                  </a:cubicBezTo>
                  <a:cubicBezTo>
                    <a:pt x="398" y="111"/>
                    <a:pt x="398" y="112"/>
                    <a:pt x="398" y="112"/>
                  </a:cubicBezTo>
                  <a:cubicBezTo>
                    <a:pt x="397" y="111"/>
                    <a:pt x="396" y="110"/>
                    <a:pt x="396" y="109"/>
                  </a:cubicBezTo>
                  <a:cubicBezTo>
                    <a:pt x="395" y="111"/>
                    <a:pt x="392" y="115"/>
                    <a:pt x="390" y="114"/>
                  </a:cubicBezTo>
                  <a:cubicBezTo>
                    <a:pt x="388" y="113"/>
                    <a:pt x="385" y="113"/>
                    <a:pt x="382" y="113"/>
                  </a:cubicBezTo>
                  <a:cubicBezTo>
                    <a:pt x="382" y="115"/>
                    <a:pt x="383" y="115"/>
                    <a:pt x="384" y="115"/>
                  </a:cubicBezTo>
                  <a:cubicBezTo>
                    <a:pt x="383" y="115"/>
                    <a:pt x="383" y="116"/>
                    <a:pt x="383" y="116"/>
                  </a:cubicBezTo>
                  <a:cubicBezTo>
                    <a:pt x="385" y="116"/>
                    <a:pt x="386" y="116"/>
                    <a:pt x="388" y="118"/>
                  </a:cubicBezTo>
                  <a:cubicBezTo>
                    <a:pt x="390" y="119"/>
                    <a:pt x="389" y="120"/>
                    <a:pt x="391" y="121"/>
                  </a:cubicBezTo>
                  <a:cubicBezTo>
                    <a:pt x="391" y="120"/>
                    <a:pt x="391" y="120"/>
                    <a:pt x="392" y="120"/>
                  </a:cubicBezTo>
                  <a:cubicBezTo>
                    <a:pt x="392" y="121"/>
                    <a:pt x="392" y="122"/>
                    <a:pt x="392" y="124"/>
                  </a:cubicBezTo>
                  <a:cubicBezTo>
                    <a:pt x="390" y="123"/>
                    <a:pt x="390" y="126"/>
                    <a:pt x="391" y="127"/>
                  </a:cubicBezTo>
                  <a:cubicBezTo>
                    <a:pt x="392" y="130"/>
                    <a:pt x="393" y="129"/>
                    <a:pt x="395" y="129"/>
                  </a:cubicBezTo>
                  <a:cubicBezTo>
                    <a:pt x="396" y="129"/>
                    <a:pt x="397" y="127"/>
                    <a:pt x="397" y="127"/>
                  </a:cubicBezTo>
                  <a:cubicBezTo>
                    <a:pt x="398" y="126"/>
                    <a:pt x="397" y="126"/>
                    <a:pt x="398" y="125"/>
                  </a:cubicBezTo>
                  <a:cubicBezTo>
                    <a:pt x="398" y="124"/>
                    <a:pt x="400" y="123"/>
                    <a:pt x="398" y="121"/>
                  </a:cubicBezTo>
                  <a:cubicBezTo>
                    <a:pt x="400" y="122"/>
                    <a:pt x="400" y="119"/>
                    <a:pt x="400" y="117"/>
                  </a:cubicBezTo>
                  <a:cubicBezTo>
                    <a:pt x="400" y="117"/>
                    <a:pt x="401" y="117"/>
                    <a:pt x="401" y="118"/>
                  </a:cubicBezTo>
                  <a:cubicBezTo>
                    <a:pt x="401" y="117"/>
                    <a:pt x="401" y="115"/>
                    <a:pt x="402" y="116"/>
                  </a:cubicBezTo>
                  <a:cubicBezTo>
                    <a:pt x="403" y="116"/>
                    <a:pt x="402" y="118"/>
                    <a:pt x="402" y="119"/>
                  </a:cubicBezTo>
                  <a:cubicBezTo>
                    <a:pt x="399" y="118"/>
                    <a:pt x="400" y="124"/>
                    <a:pt x="401" y="125"/>
                  </a:cubicBezTo>
                  <a:cubicBezTo>
                    <a:pt x="401" y="125"/>
                    <a:pt x="401" y="124"/>
                    <a:pt x="401" y="124"/>
                  </a:cubicBezTo>
                  <a:cubicBezTo>
                    <a:pt x="401" y="125"/>
                    <a:pt x="402" y="127"/>
                    <a:pt x="404" y="127"/>
                  </a:cubicBezTo>
                  <a:cubicBezTo>
                    <a:pt x="403" y="126"/>
                    <a:pt x="404" y="126"/>
                    <a:pt x="403" y="125"/>
                  </a:cubicBezTo>
                  <a:cubicBezTo>
                    <a:pt x="404" y="126"/>
                    <a:pt x="404" y="126"/>
                    <a:pt x="404" y="126"/>
                  </a:cubicBezTo>
                  <a:cubicBezTo>
                    <a:pt x="404" y="126"/>
                    <a:pt x="404" y="126"/>
                    <a:pt x="405" y="125"/>
                  </a:cubicBezTo>
                  <a:cubicBezTo>
                    <a:pt x="404" y="127"/>
                    <a:pt x="408" y="129"/>
                    <a:pt x="407" y="126"/>
                  </a:cubicBezTo>
                  <a:cubicBezTo>
                    <a:pt x="408" y="128"/>
                    <a:pt x="410" y="129"/>
                    <a:pt x="410" y="126"/>
                  </a:cubicBezTo>
                  <a:cubicBezTo>
                    <a:pt x="411" y="127"/>
                    <a:pt x="412" y="127"/>
                    <a:pt x="413" y="128"/>
                  </a:cubicBezTo>
                  <a:cubicBezTo>
                    <a:pt x="412" y="128"/>
                    <a:pt x="411" y="127"/>
                    <a:pt x="410" y="128"/>
                  </a:cubicBezTo>
                  <a:cubicBezTo>
                    <a:pt x="410" y="129"/>
                    <a:pt x="410" y="129"/>
                    <a:pt x="409" y="129"/>
                  </a:cubicBezTo>
                  <a:cubicBezTo>
                    <a:pt x="412" y="130"/>
                    <a:pt x="413" y="132"/>
                    <a:pt x="416" y="133"/>
                  </a:cubicBezTo>
                  <a:cubicBezTo>
                    <a:pt x="418" y="134"/>
                    <a:pt x="421" y="133"/>
                    <a:pt x="423" y="133"/>
                  </a:cubicBezTo>
                  <a:cubicBezTo>
                    <a:pt x="423" y="133"/>
                    <a:pt x="423" y="134"/>
                    <a:pt x="423" y="135"/>
                  </a:cubicBezTo>
                  <a:cubicBezTo>
                    <a:pt x="423" y="135"/>
                    <a:pt x="425" y="135"/>
                    <a:pt x="425" y="135"/>
                  </a:cubicBezTo>
                  <a:cubicBezTo>
                    <a:pt x="426" y="135"/>
                    <a:pt x="427" y="136"/>
                    <a:pt x="428" y="136"/>
                  </a:cubicBezTo>
                  <a:cubicBezTo>
                    <a:pt x="431" y="138"/>
                    <a:pt x="431" y="138"/>
                    <a:pt x="434" y="138"/>
                  </a:cubicBezTo>
                  <a:cubicBezTo>
                    <a:pt x="434" y="139"/>
                    <a:pt x="434" y="139"/>
                    <a:pt x="434" y="140"/>
                  </a:cubicBezTo>
                  <a:cubicBezTo>
                    <a:pt x="435" y="140"/>
                    <a:pt x="435" y="140"/>
                    <a:pt x="436" y="138"/>
                  </a:cubicBezTo>
                  <a:cubicBezTo>
                    <a:pt x="436" y="140"/>
                    <a:pt x="436" y="140"/>
                    <a:pt x="438" y="141"/>
                  </a:cubicBezTo>
                  <a:cubicBezTo>
                    <a:pt x="439" y="142"/>
                    <a:pt x="439" y="141"/>
                    <a:pt x="440" y="142"/>
                  </a:cubicBezTo>
                  <a:cubicBezTo>
                    <a:pt x="440" y="142"/>
                    <a:pt x="441" y="142"/>
                    <a:pt x="442" y="142"/>
                  </a:cubicBezTo>
                  <a:cubicBezTo>
                    <a:pt x="441" y="143"/>
                    <a:pt x="441" y="143"/>
                    <a:pt x="441" y="144"/>
                  </a:cubicBezTo>
                  <a:cubicBezTo>
                    <a:pt x="443" y="143"/>
                    <a:pt x="442" y="145"/>
                    <a:pt x="444" y="145"/>
                  </a:cubicBezTo>
                  <a:cubicBezTo>
                    <a:pt x="444" y="147"/>
                    <a:pt x="444" y="147"/>
                    <a:pt x="446" y="147"/>
                  </a:cubicBezTo>
                  <a:cubicBezTo>
                    <a:pt x="446" y="147"/>
                    <a:pt x="444" y="148"/>
                    <a:pt x="445" y="149"/>
                  </a:cubicBezTo>
                  <a:cubicBezTo>
                    <a:pt x="445" y="149"/>
                    <a:pt x="447" y="149"/>
                    <a:pt x="447" y="149"/>
                  </a:cubicBezTo>
                  <a:cubicBezTo>
                    <a:pt x="444" y="149"/>
                    <a:pt x="447" y="153"/>
                    <a:pt x="447" y="154"/>
                  </a:cubicBezTo>
                  <a:cubicBezTo>
                    <a:pt x="448" y="156"/>
                    <a:pt x="447" y="156"/>
                    <a:pt x="449" y="157"/>
                  </a:cubicBezTo>
                  <a:cubicBezTo>
                    <a:pt x="449" y="158"/>
                    <a:pt x="450" y="158"/>
                    <a:pt x="449" y="159"/>
                  </a:cubicBezTo>
                  <a:cubicBezTo>
                    <a:pt x="452" y="160"/>
                    <a:pt x="453" y="161"/>
                    <a:pt x="455" y="162"/>
                  </a:cubicBezTo>
                  <a:cubicBezTo>
                    <a:pt x="453" y="161"/>
                    <a:pt x="451" y="161"/>
                    <a:pt x="448" y="161"/>
                  </a:cubicBezTo>
                  <a:cubicBezTo>
                    <a:pt x="448" y="163"/>
                    <a:pt x="452" y="164"/>
                    <a:pt x="454" y="165"/>
                  </a:cubicBezTo>
                  <a:cubicBezTo>
                    <a:pt x="452" y="165"/>
                    <a:pt x="451" y="165"/>
                    <a:pt x="449" y="165"/>
                  </a:cubicBezTo>
                  <a:cubicBezTo>
                    <a:pt x="452" y="165"/>
                    <a:pt x="452" y="165"/>
                    <a:pt x="453" y="167"/>
                  </a:cubicBezTo>
                  <a:cubicBezTo>
                    <a:pt x="453" y="168"/>
                    <a:pt x="454" y="168"/>
                    <a:pt x="455" y="169"/>
                  </a:cubicBezTo>
                  <a:cubicBezTo>
                    <a:pt x="455" y="169"/>
                    <a:pt x="454" y="170"/>
                    <a:pt x="454" y="171"/>
                  </a:cubicBezTo>
                  <a:cubicBezTo>
                    <a:pt x="454" y="172"/>
                    <a:pt x="452" y="175"/>
                    <a:pt x="452" y="175"/>
                  </a:cubicBezTo>
                  <a:cubicBezTo>
                    <a:pt x="453" y="178"/>
                    <a:pt x="455" y="175"/>
                    <a:pt x="455" y="174"/>
                  </a:cubicBezTo>
                  <a:cubicBezTo>
                    <a:pt x="455" y="176"/>
                    <a:pt x="459" y="175"/>
                    <a:pt x="460" y="175"/>
                  </a:cubicBezTo>
                  <a:cubicBezTo>
                    <a:pt x="462" y="175"/>
                    <a:pt x="463" y="174"/>
                    <a:pt x="464" y="173"/>
                  </a:cubicBezTo>
                  <a:cubicBezTo>
                    <a:pt x="464" y="174"/>
                    <a:pt x="464" y="175"/>
                    <a:pt x="463" y="176"/>
                  </a:cubicBezTo>
                  <a:cubicBezTo>
                    <a:pt x="465" y="178"/>
                    <a:pt x="467" y="179"/>
                    <a:pt x="468" y="182"/>
                  </a:cubicBezTo>
                  <a:cubicBezTo>
                    <a:pt x="468" y="183"/>
                    <a:pt x="469" y="184"/>
                    <a:pt x="470" y="185"/>
                  </a:cubicBezTo>
                  <a:cubicBezTo>
                    <a:pt x="471" y="186"/>
                    <a:pt x="471" y="185"/>
                    <a:pt x="473" y="186"/>
                  </a:cubicBezTo>
                  <a:cubicBezTo>
                    <a:pt x="473" y="179"/>
                    <a:pt x="473" y="172"/>
                    <a:pt x="473" y="164"/>
                  </a:cubicBezTo>
                  <a:close/>
                  <a:moveTo>
                    <a:pt x="380" y="164"/>
                  </a:moveTo>
                  <a:cubicBezTo>
                    <a:pt x="380" y="164"/>
                    <a:pt x="379" y="163"/>
                    <a:pt x="379" y="163"/>
                  </a:cubicBezTo>
                  <a:cubicBezTo>
                    <a:pt x="378" y="165"/>
                    <a:pt x="376" y="165"/>
                    <a:pt x="377" y="167"/>
                  </a:cubicBezTo>
                  <a:cubicBezTo>
                    <a:pt x="375" y="167"/>
                    <a:pt x="375" y="169"/>
                    <a:pt x="376" y="170"/>
                  </a:cubicBezTo>
                  <a:cubicBezTo>
                    <a:pt x="376" y="170"/>
                    <a:pt x="375" y="170"/>
                    <a:pt x="375" y="170"/>
                  </a:cubicBezTo>
                  <a:cubicBezTo>
                    <a:pt x="375" y="171"/>
                    <a:pt x="374" y="172"/>
                    <a:pt x="374" y="174"/>
                  </a:cubicBezTo>
                  <a:cubicBezTo>
                    <a:pt x="375" y="173"/>
                    <a:pt x="375" y="173"/>
                    <a:pt x="376" y="173"/>
                  </a:cubicBezTo>
                  <a:cubicBezTo>
                    <a:pt x="376" y="173"/>
                    <a:pt x="375" y="174"/>
                    <a:pt x="375" y="174"/>
                  </a:cubicBezTo>
                  <a:cubicBezTo>
                    <a:pt x="377" y="173"/>
                    <a:pt x="377" y="172"/>
                    <a:pt x="379" y="170"/>
                  </a:cubicBezTo>
                  <a:cubicBezTo>
                    <a:pt x="379" y="170"/>
                    <a:pt x="380" y="169"/>
                    <a:pt x="380" y="168"/>
                  </a:cubicBezTo>
                  <a:cubicBezTo>
                    <a:pt x="381" y="167"/>
                    <a:pt x="381" y="166"/>
                    <a:pt x="380" y="165"/>
                  </a:cubicBezTo>
                  <a:cubicBezTo>
                    <a:pt x="381" y="165"/>
                    <a:pt x="381" y="164"/>
                    <a:pt x="380" y="163"/>
                  </a:cubicBezTo>
                  <a:cubicBezTo>
                    <a:pt x="380" y="163"/>
                    <a:pt x="380" y="164"/>
                    <a:pt x="380" y="164"/>
                  </a:cubicBezTo>
                  <a:close/>
                  <a:moveTo>
                    <a:pt x="390" y="146"/>
                  </a:moveTo>
                  <a:cubicBezTo>
                    <a:pt x="390" y="148"/>
                    <a:pt x="389" y="149"/>
                    <a:pt x="391" y="150"/>
                  </a:cubicBezTo>
                  <a:cubicBezTo>
                    <a:pt x="391" y="149"/>
                    <a:pt x="392" y="146"/>
                    <a:pt x="390" y="146"/>
                  </a:cubicBezTo>
                  <a:close/>
                  <a:moveTo>
                    <a:pt x="404" y="153"/>
                  </a:moveTo>
                  <a:cubicBezTo>
                    <a:pt x="404" y="154"/>
                    <a:pt x="405" y="156"/>
                    <a:pt x="406" y="157"/>
                  </a:cubicBezTo>
                  <a:cubicBezTo>
                    <a:pt x="405" y="157"/>
                    <a:pt x="405" y="156"/>
                    <a:pt x="404" y="156"/>
                  </a:cubicBezTo>
                  <a:cubicBezTo>
                    <a:pt x="404" y="157"/>
                    <a:pt x="404" y="159"/>
                    <a:pt x="403" y="160"/>
                  </a:cubicBezTo>
                  <a:cubicBezTo>
                    <a:pt x="403" y="162"/>
                    <a:pt x="406" y="161"/>
                    <a:pt x="407" y="161"/>
                  </a:cubicBezTo>
                  <a:cubicBezTo>
                    <a:pt x="406" y="160"/>
                    <a:pt x="407" y="159"/>
                    <a:pt x="408" y="159"/>
                  </a:cubicBezTo>
                  <a:cubicBezTo>
                    <a:pt x="408" y="158"/>
                    <a:pt x="408" y="157"/>
                    <a:pt x="408" y="156"/>
                  </a:cubicBezTo>
                  <a:cubicBezTo>
                    <a:pt x="408" y="155"/>
                    <a:pt x="406" y="154"/>
                    <a:pt x="404" y="153"/>
                  </a:cubicBezTo>
                  <a:close/>
                  <a:moveTo>
                    <a:pt x="289" y="178"/>
                  </a:moveTo>
                  <a:cubicBezTo>
                    <a:pt x="288" y="179"/>
                    <a:pt x="289" y="181"/>
                    <a:pt x="286" y="181"/>
                  </a:cubicBezTo>
                  <a:cubicBezTo>
                    <a:pt x="284" y="180"/>
                    <a:pt x="283" y="179"/>
                    <a:pt x="284" y="178"/>
                  </a:cubicBezTo>
                  <a:cubicBezTo>
                    <a:pt x="282" y="178"/>
                    <a:pt x="281" y="179"/>
                    <a:pt x="280" y="179"/>
                  </a:cubicBezTo>
                  <a:cubicBezTo>
                    <a:pt x="279" y="179"/>
                    <a:pt x="280" y="181"/>
                    <a:pt x="279" y="181"/>
                  </a:cubicBezTo>
                  <a:cubicBezTo>
                    <a:pt x="277" y="181"/>
                    <a:pt x="276" y="178"/>
                    <a:pt x="274" y="178"/>
                  </a:cubicBezTo>
                  <a:cubicBezTo>
                    <a:pt x="272" y="178"/>
                    <a:pt x="271" y="178"/>
                    <a:pt x="270" y="177"/>
                  </a:cubicBezTo>
                  <a:cubicBezTo>
                    <a:pt x="269" y="176"/>
                    <a:pt x="269" y="176"/>
                    <a:pt x="267" y="176"/>
                  </a:cubicBezTo>
                  <a:cubicBezTo>
                    <a:pt x="266" y="176"/>
                    <a:pt x="267" y="177"/>
                    <a:pt x="265" y="178"/>
                  </a:cubicBezTo>
                  <a:cubicBezTo>
                    <a:pt x="265" y="178"/>
                    <a:pt x="264" y="177"/>
                    <a:pt x="264" y="179"/>
                  </a:cubicBezTo>
                  <a:cubicBezTo>
                    <a:pt x="264" y="179"/>
                    <a:pt x="263" y="178"/>
                    <a:pt x="263" y="178"/>
                  </a:cubicBezTo>
                  <a:cubicBezTo>
                    <a:pt x="263" y="179"/>
                    <a:pt x="260" y="181"/>
                    <a:pt x="261" y="182"/>
                  </a:cubicBezTo>
                  <a:cubicBezTo>
                    <a:pt x="263" y="184"/>
                    <a:pt x="264" y="181"/>
                    <a:pt x="266" y="183"/>
                  </a:cubicBezTo>
                  <a:cubicBezTo>
                    <a:pt x="266" y="184"/>
                    <a:pt x="270" y="183"/>
                    <a:pt x="272" y="183"/>
                  </a:cubicBezTo>
                  <a:cubicBezTo>
                    <a:pt x="273" y="183"/>
                    <a:pt x="275" y="186"/>
                    <a:pt x="275" y="183"/>
                  </a:cubicBezTo>
                  <a:cubicBezTo>
                    <a:pt x="275" y="184"/>
                    <a:pt x="276" y="184"/>
                    <a:pt x="276" y="185"/>
                  </a:cubicBezTo>
                  <a:cubicBezTo>
                    <a:pt x="278" y="183"/>
                    <a:pt x="279" y="184"/>
                    <a:pt x="281" y="183"/>
                  </a:cubicBezTo>
                  <a:cubicBezTo>
                    <a:pt x="283" y="183"/>
                    <a:pt x="284" y="182"/>
                    <a:pt x="286" y="182"/>
                  </a:cubicBezTo>
                  <a:cubicBezTo>
                    <a:pt x="288" y="182"/>
                    <a:pt x="290" y="181"/>
                    <a:pt x="291" y="181"/>
                  </a:cubicBezTo>
                  <a:cubicBezTo>
                    <a:pt x="293" y="180"/>
                    <a:pt x="290" y="178"/>
                    <a:pt x="289" y="178"/>
                  </a:cubicBezTo>
                  <a:close/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3"/>
                    <a:pt x="2" y="4"/>
                    <a:pt x="3" y="5"/>
                  </a:cubicBezTo>
                  <a:cubicBezTo>
                    <a:pt x="5" y="3"/>
                    <a:pt x="2" y="2"/>
                    <a:pt x="3" y="0"/>
                  </a:cubicBezTo>
                  <a:close/>
                  <a:moveTo>
                    <a:pt x="57" y="101"/>
                  </a:moveTo>
                  <a:cubicBezTo>
                    <a:pt x="56" y="100"/>
                    <a:pt x="56" y="100"/>
                    <a:pt x="55" y="99"/>
                  </a:cubicBezTo>
                  <a:cubicBezTo>
                    <a:pt x="55" y="99"/>
                    <a:pt x="56" y="99"/>
                    <a:pt x="56" y="99"/>
                  </a:cubicBezTo>
                  <a:cubicBezTo>
                    <a:pt x="54" y="98"/>
                    <a:pt x="56" y="97"/>
                    <a:pt x="55" y="96"/>
                  </a:cubicBezTo>
                  <a:cubicBezTo>
                    <a:pt x="54" y="95"/>
                    <a:pt x="53" y="95"/>
                    <a:pt x="54" y="93"/>
                  </a:cubicBezTo>
                  <a:cubicBezTo>
                    <a:pt x="53" y="93"/>
                    <a:pt x="51" y="93"/>
                    <a:pt x="50" y="93"/>
                  </a:cubicBezTo>
                  <a:cubicBezTo>
                    <a:pt x="50" y="98"/>
                    <a:pt x="52" y="103"/>
                    <a:pt x="57" y="103"/>
                  </a:cubicBezTo>
                  <a:cubicBezTo>
                    <a:pt x="57" y="102"/>
                    <a:pt x="57" y="102"/>
                    <a:pt x="56" y="101"/>
                  </a:cubicBezTo>
                  <a:cubicBezTo>
                    <a:pt x="56" y="101"/>
                    <a:pt x="57" y="101"/>
                    <a:pt x="57" y="101"/>
                  </a:cubicBezTo>
                  <a:close/>
                  <a:moveTo>
                    <a:pt x="64" y="110"/>
                  </a:moveTo>
                  <a:cubicBezTo>
                    <a:pt x="64" y="112"/>
                    <a:pt x="64" y="113"/>
                    <a:pt x="64" y="115"/>
                  </a:cubicBezTo>
                  <a:cubicBezTo>
                    <a:pt x="64" y="115"/>
                    <a:pt x="66" y="113"/>
                    <a:pt x="67" y="113"/>
                  </a:cubicBezTo>
                  <a:cubicBezTo>
                    <a:pt x="66" y="113"/>
                    <a:pt x="64" y="111"/>
                    <a:pt x="64" y="110"/>
                  </a:cubicBezTo>
                  <a:close/>
                  <a:moveTo>
                    <a:pt x="86" y="142"/>
                  </a:moveTo>
                  <a:cubicBezTo>
                    <a:pt x="86" y="143"/>
                    <a:pt x="85" y="143"/>
                    <a:pt x="84" y="144"/>
                  </a:cubicBezTo>
                  <a:cubicBezTo>
                    <a:pt x="85" y="144"/>
                    <a:pt x="87" y="146"/>
                    <a:pt x="88" y="145"/>
                  </a:cubicBezTo>
                  <a:cubicBezTo>
                    <a:pt x="90" y="144"/>
                    <a:pt x="87" y="143"/>
                    <a:pt x="86" y="142"/>
                  </a:cubicBezTo>
                  <a:close/>
                  <a:moveTo>
                    <a:pt x="67" y="114"/>
                  </a:moveTo>
                  <a:cubicBezTo>
                    <a:pt x="65" y="116"/>
                    <a:pt x="67" y="119"/>
                    <a:pt x="69" y="120"/>
                  </a:cubicBezTo>
                  <a:cubicBezTo>
                    <a:pt x="69" y="120"/>
                    <a:pt x="69" y="119"/>
                    <a:pt x="68" y="119"/>
                  </a:cubicBezTo>
                  <a:cubicBezTo>
                    <a:pt x="71" y="119"/>
                    <a:pt x="67" y="115"/>
                    <a:pt x="67" y="114"/>
                  </a:cubicBezTo>
                  <a:close/>
                  <a:moveTo>
                    <a:pt x="60" y="105"/>
                  </a:moveTo>
                  <a:cubicBezTo>
                    <a:pt x="60" y="106"/>
                    <a:pt x="59" y="108"/>
                    <a:pt x="59" y="108"/>
                  </a:cubicBezTo>
                  <a:cubicBezTo>
                    <a:pt x="61" y="108"/>
                    <a:pt x="62" y="109"/>
                    <a:pt x="63" y="109"/>
                  </a:cubicBezTo>
                  <a:cubicBezTo>
                    <a:pt x="62" y="108"/>
                    <a:pt x="62" y="105"/>
                    <a:pt x="60" y="105"/>
                  </a:cubicBezTo>
                  <a:close/>
                  <a:moveTo>
                    <a:pt x="25" y="52"/>
                  </a:moveTo>
                  <a:cubicBezTo>
                    <a:pt x="24" y="51"/>
                    <a:pt x="23" y="50"/>
                    <a:pt x="22" y="48"/>
                  </a:cubicBezTo>
                  <a:cubicBezTo>
                    <a:pt x="21" y="51"/>
                    <a:pt x="22" y="53"/>
                    <a:pt x="25" y="53"/>
                  </a:cubicBezTo>
                  <a:cubicBezTo>
                    <a:pt x="26" y="53"/>
                    <a:pt x="26" y="54"/>
                    <a:pt x="27" y="55"/>
                  </a:cubicBezTo>
                  <a:cubicBezTo>
                    <a:pt x="28" y="56"/>
                    <a:pt x="29" y="55"/>
                    <a:pt x="30" y="55"/>
                  </a:cubicBezTo>
                  <a:cubicBezTo>
                    <a:pt x="28" y="54"/>
                    <a:pt x="27" y="53"/>
                    <a:pt x="26" y="51"/>
                  </a:cubicBezTo>
                  <a:cubicBezTo>
                    <a:pt x="26" y="52"/>
                    <a:pt x="26" y="52"/>
                    <a:pt x="25" y="52"/>
                  </a:cubicBezTo>
                  <a:close/>
                  <a:moveTo>
                    <a:pt x="48" y="85"/>
                  </a:moveTo>
                  <a:cubicBezTo>
                    <a:pt x="49" y="87"/>
                    <a:pt x="48" y="87"/>
                    <a:pt x="47" y="88"/>
                  </a:cubicBezTo>
                  <a:cubicBezTo>
                    <a:pt x="47" y="89"/>
                    <a:pt x="48" y="89"/>
                    <a:pt x="48" y="90"/>
                  </a:cubicBezTo>
                  <a:cubicBezTo>
                    <a:pt x="47" y="88"/>
                    <a:pt x="49" y="89"/>
                    <a:pt x="49" y="87"/>
                  </a:cubicBezTo>
                  <a:cubicBezTo>
                    <a:pt x="49" y="86"/>
                    <a:pt x="50" y="85"/>
                    <a:pt x="48" y="85"/>
                  </a:cubicBezTo>
                  <a:close/>
                  <a:moveTo>
                    <a:pt x="38" y="65"/>
                  </a:moveTo>
                  <a:cubicBezTo>
                    <a:pt x="38" y="66"/>
                    <a:pt x="36" y="66"/>
                    <a:pt x="35" y="66"/>
                  </a:cubicBezTo>
                  <a:cubicBezTo>
                    <a:pt x="35" y="68"/>
                    <a:pt x="37" y="69"/>
                    <a:pt x="38" y="70"/>
                  </a:cubicBezTo>
                  <a:cubicBezTo>
                    <a:pt x="38" y="70"/>
                    <a:pt x="38" y="71"/>
                    <a:pt x="37" y="71"/>
                  </a:cubicBezTo>
                  <a:cubicBezTo>
                    <a:pt x="39" y="71"/>
                    <a:pt x="40" y="74"/>
                    <a:pt x="40" y="76"/>
                  </a:cubicBezTo>
                  <a:cubicBezTo>
                    <a:pt x="41" y="77"/>
                    <a:pt x="43" y="77"/>
                    <a:pt x="43" y="75"/>
                  </a:cubicBezTo>
                  <a:cubicBezTo>
                    <a:pt x="43" y="72"/>
                    <a:pt x="44" y="71"/>
                    <a:pt x="42" y="70"/>
                  </a:cubicBezTo>
                  <a:cubicBezTo>
                    <a:pt x="41" y="68"/>
                    <a:pt x="39" y="66"/>
                    <a:pt x="38" y="65"/>
                  </a:cubicBezTo>
                  <a:close/>
                  <a:moveTo>
                    <a:pt x="220" y="176"/>
                  </a:moveTo>
                  <a:cubicBezTo>
                    <a:pt x="218" y="175"/>
                    <a:pt x="217" y="175"/>
                    <a:pt x="216" y="174"/>
                  </a:cubicBezTo>
                  <a:cubicBezTo>
                    <a:pt x="215" y="174"/>
                    <a:pt x="215" y="175"/>
                    <a:pt x="214" y="175"/>
                  </a:cubicBezTo>
                  <a:cubicBezTo>
                    <a:pt x="212" y="175"/>
                    <a:pt x="211" y="175"/>
                    <a:pt x="209" y="174"/>
                  </a:cubicBezTo>
                  <a:cubicBezTo>
                    <a:pt x="209" y="175"/>
                    <a:pt x="208" y="176"/>
                    <a:pt x="209" y="177"/>
                  </a:cubicBezTo>
                  <a:cubicBezTo>
                    <a:pt x="210" y="178"/>
                    <a:pt x="211" y="178"/>
                    <a:pt x="212" y="179"/>
                  </a:cubicBezTo>
                  <a:cubicBezTo>
                    <a:pt x="213" y="179"/>
                    <a:pt x="217" y="183"/>
                    <a:pt x="214" y="183"/>
                  </a:cubicBezTo>
                  <a:cubicBezTo>
                    <a:pt x="215" y="183"/>
                    <a:pt x="216" y="183"/>
                    <a:pt x="217" y="183"/>
                  </a:cubicBezTo>
                  <a:cubicBezTo>
                    <a:pt x="215" y="180"/>
                    <a:pt x="225" y="179"/>
                    <a:pt x="220" y="176"/>
                  </a:cubicBezTo>
                  <a:close/>
                  <a:moveTo>
                    <a:pt x="116" y="149"/>
                  </a:moveTo>
                  <a:cubicBezTo>
                    <a:pt x="116" y="147"/>
                    <a:pt x="116" y="146"/>
                    <a:pt x="116" y="145"/>
                  </a:cubicBezTo>
                  <a:cubicBezTo>
                    <a:pt x="118" y="144"/>
                    <a:pt x="117" y="146"/>
                    <a:pt x="119" y="147"/>
                  </a:cubicBezTo>
                  <a:cubicBezTo>
                    <a:pt x="119" y="147"/>
                    <a:pt x="120" y="146"/>
                    <a:pt x="120" y="146"/>
                  </a:cubicBezTo>
                  <a:cubicBezTo>
                    <a:pt x="120" y="147"/>
                    <a:pt x="119" y="148"/>
                    <a:pt x="120" y="149"/>
                  </a:cubicBezTo>
                  <a:cubicBezTo>
                    <a:pt x="120" y="149"/>
                    <a:pt x="122" y="150"/>
                    <a:pt x="122" y="150"/>
                  </a:cubicBezTo>
                  <a:cubicBezTo>
                    <a:pt x="122" y="146"/>
                    <a:pt x="123" y="141"/>
                    <a:pt x="123" y="136"/>
                  </a:cubicBezTo>
                  <a:cubicBezTo>
                    <a:pt x="123" y="136"/>
                    <a:pt x="124" y="134"/>
                    <a:pt x="123" y="133"/>
                  </a:cubicBezTo>
                  <a:cubicBezTo>
                    <a:pt x="122" y="132"/>
                    <a:pt x="122" y="132"/>
                    <a:pt x="122" y="131"/>
                  </a:cubicBezTo>
                  <a:cubicBezTo>
                    <a:pt x="122" y="129"/>
                    <a:pt x="123" y="127"/>
                    <a:pt x="123" y="125"/>
                  </a:cubicBezTo>
                  <a:cubicBezTo>
                    <a:pt x="122" y="125"/>
                    <a:pt x="122" y="125"/>
                    <a:pt x="122" y="125"/>
                  </a:cubicBezTo>
                  <a:cubicBezTo>
                    <a:pt x="121" y="123"/>
                    <a:pt x="124" y="121"/>
                    <a:pt x="126" y="120"/>
                  </a:cubicBezTo>
                  <a:cubicBezTo>
                    <a:pt x="125" y="119"/>
                    <a:pt x="125" y="118"/>
                    <a:pt x="124" y="117"/>
                  </a:cubicBezTo>
                  <a:cubicBezTo>
                    <a:pt x="124" y="116"/>
                    <a:pt x="123" y="117"/>
                    <a:pt x="123" y="116"/>
                  </a:cubicBezTo>
                  <a:cubicBezTo>
                    <a:pt x="121" y="114"/>
                    <a:pt x="122" y="112"/>
                    <a:pt x="119" y="111"/>
                  </a:cubicBezTo>
                  <a:cubicBezTo>
                    <a:pt x="120" y="111"/>
                    <a:pt x="120" y="110"/>
                    <a:pt x="121" y="110"/>
                  </a:cubicBezTo>
                  <a:cubicBezTo>
                    <a:pt x="119" y="108"/>
                    <a:pt x="119" y="111"/>
                    <a:pt x="117" y="110"/>
                  </a:cubicBezTo>
                  <a:cubicBezTo>
                    <a:pt x="116" y="109"/>
                    <a:pt x="115" y="109"/>
                    <a:pt x="113" y="109"/>
                  </a:cubicBezTo>
                  <a:cubicBezTo>
                    <a:pt x="113" y="109"/>
                    <a:pt x="112" y="111"/>
                    <a:pt x="112" y="112"/>
                  </a:cubicBezTo>
                  <a:cubicBezTo>
                    <a:pt x="111" y="113"/>
                    <a:pt x="110" y="114"/>
                    <a:pt x="109" y="115"/>
                  </a:cubicBezTo>
                  <a:cubicBezTo>
                    <a:pt x="108" y="113"/>
                    <a:pt x="110" y="112"/>
                    <a:pt x="111" y="112"/>
                  </a:cubicBezTo>
                  <a:cubicBezTo>
                    <a:pt x="112" y="111"/>
                    <a:pt x="111" y="110"/>
                    <a:pt x="110" y="109"/>
                  </a:cubicBezTo>
                  <a:cubicBezTo>
                    <a:pt x="112" y="109"/>
                    <a:pt x="113" y="107"/>
                    <a:pt x="113" y="105"/>
                  </a:cubicBezTo>
                  <a:cubicBezTo>
                    <a:pt x="112" y="105"/>
                    <a:pt x="111" y="106"/>
                    <a:pt x="110" y="105"/>
                  </a:cubicBezTo>
                  <a:cubicBezTo>
                    <a:pt x="110" y="105"/>
                    <a:pt x="110" y="104"/>
                    <a:pt x="110" y="104"/>
                  </a:cubicBezTo>
                  <a:cubicBezTo>
                    <a:pt x="108" y="104"/>
                    <a:pt x="109" y="103"/>
                    <a:pt x="109" y="101"/>
                  </a:cubicBezTo>
                  <a:cubicBezTo>
                    <a:pt x="109" y="100"/>
                    <a:pt x="110" y="98"/>
                    <a:pt x="109" y="97"/>
                  </a:cubicBezTo>
                  <a:cubicBezTo>
                    <a:pt x="107" y="96"/>
                    <a:pt x="108" y="96"/>
                    <a:pt x="108" y="94"/>
                  </a:cubicBezTo>
                  <a:cubicBezTo>
                    <a:pt x="107" y="94"/>
                    <a:pt x="106" y="95"/>
                    <a:pt x="105" y="94"/>
                  </a:cubicBezTo>
                  <a:cubicBezTo>
                    <a:pt x="104" y="94"/>
                    <a:pt x="103" y="93"/>
                    <a:pt x="102" y="95"/>
                  </a:cubicBezTo>
                  <a:cubicBezTo>
                    <a:pt x="102" y="94"/>
                    <a:pt x="102" y="94"/>
                    <a:pt x="102" y="93"/>
                  </a:cubicBezTo>
                  <a:cubicBezTo>
                    <a:pt x="101" y="94"/>
                    <a:pt x="100" y="93"/>
                    <a:pt x="99" y="93"/>
                  </a:cubicBezTo>
                  <a:cubicBezTo>
                    <a:pt x="98" y="92"/>
                    <a:pt x="99" y="90"/>
                    <a:pt x="98" y="91"/>
                  </a:cubicBezTo>
                  <a:cubicBezTo>
                    <a:pt x="98" y="90"/>
                    <a:pt x="98" y="88"/>
                    <a:pt x="100" y="88"/>
                  </a:cubicBezTo>
                  <a:cubicBezTo>
                    <a:pt x="100" y="86"/>
                    <a:pt x="99" y="87"/>
                    <a:pt x="98" y="87"/>
                  </a:cubicBezTo>
                  <a:cubicBezTo>
                    <a:pt x="98" y="86"/>
                    <a:pt x="98" y="86"/>
                    <a:pt x="99" y="85"/>
                  </a:cubicBezTo>
                  <a:cubicBezTo>
                    <a:pt x="98" y="85"/>
                    <a:pt x="97" y="85"/>
                    <a:pt x="96" y="85"/>
                  </a:cubicBezTo>
                  <a:cubicBezTo>
                    <a:pt x="98" y="84"/>
                    <a:pt x="99" y="83"/>
                    <a:pt x="102" y="83"/>
                  </a:cubicBezTo>
                  <a:cubicBezTo>
                    <a:pt x="102" y="81"/>
                    <a:pt x="99" y="74"/>
                    <a:pt x="96" y="78"/>
                  </a:cubicBezTo>
                  <a:cubicBezTo>
                    <a:pt x="95" y="80"/>
                    <a:pt x="94" y="80"/>
                    <a:pt x="92" y="80"/>
                  </a:cubicBezTo>
                  <a:cubicBezTo>
                    <a:pt x="91" y="81"/>
                    <a:pt x="88" y="82"/>
                    <a:pt x="88" y="80"/>
                  </a:cubicBezTo>
                  <a:cubicBezTo>
                    <a:pt x="90" y="81"/>
                    <a:pt x="93" y="79"/>
                    <a:pt x="95" y="79"/>
                  </a:cubicBezTo>
                  <a:cubicBezTo>
                    <a:pt x="97" y="78"/>
                    <a:pt x="93" y="75"/>
                    <a:pt x="93" y="74"/>
                  </a:cubicBezTo>
                  <a:cubicBezTo>
                    <a:pt x="92" y="73"/>
                    <a:pt x="88" y="75"/>
                    <a:pt x="88" y="72"/>
                  </a:cubicBezTo>
                  <a:cubicBezTo>
                    <a:pt x="89" y="70"/>
                    <a:pt x="88" y="67"/>
                    <a:pt x="86" y="67"/>
                  </a:cubicBezTo>
                  <a:cubicBezTo>
                    <a:pt x="86" y="68"/>
                    <a:pt x="86" y="69"/>
                    <a:pt x="86" y="70"/>
                  </a:cubicBezTo>
                  <a:cubicBezTo>
                    <a:pt x="85" y="68"/>
                    <a:pt x="84" y="67"/>
                    <a:pt x="83" y="65"/>
                  </a:cubicBezTo>
                  <a:cubicBezTo>
                    <a:pt x="81" y="63"/>
                    <a:pt x="80" y="64"/>
                    <a:pt x="78" y="64"/>
                  </a:cubicBezTo>
                  <a:cubicBezTo>
                    <a:pt x="77" y="63"/>
                    <a:pt x="77" y="60"/>
                    <a:pt x="76" y="59"/>
                  </a:cubicBezTo>
                  <a:cubicBezTo>
                    <a:pt x="75" y="57"/>
                    <a:pt x="74" y="57"/>
                    <a:pt x="72" y="56"/>
                  </a:cubicBezTo>
                  <a:cubicBezTo>
                    <a:pt x="72" y="58"/>
                    <a:pt x="73" y="58"/>
                    <a:pt x="74" y="59"/>
                  </a:cubicBezTo>
                  <a:cubicBezTo>
                    <a:pt x="74" y="59"/>
                    <a:pt x="74" y="61"/>
                    <a:pt x="74" y="62"/>
                  </a:cubicBezTo>
                  <a:cubicBezTo>
                    <a:pt x="73" y="61"/>
                    <a:pt x="72" y="59"/>
                    <a:pt x="71" y="58"/>
                  </a:cubicBezTo>
                  <a:cubicBezTo>
                    <a:pt x="71" y="58"/>
                    <a:pt x="70" y="58"/>
                    <a:pt x="69" y="57"/>
                  </a:cubicBezTo>
                  <a:cubicBezTo>
                    <a:pt x="67" y="55"/>
                    <a:pt x="67" y="53"/>
                    <a:pt x="66" y="51"/>
                  </a:cubicBezTo>
                  <a:cubicBezTo>
                    <a:pt x="66" y="52"/>
                    <a:pt x="66" y="53"/>
                    <a:pt x="65" y="54"/>
                  </a:cubicBezTo>
                  <a:cubicBezTo>
                    <a:pt x="65" y="53"/>
                    <a:pt x="65" y="52"/>
                    <a:pt x="65" y="51"/>
                  </a:cubicBezTo>
                  <a:cubicBezTo>
                    <a:pt x="65" y="52"/>
                    <a:pt x="64" y="52"/>
                    <a:pt x="64" y="53"/>
                  </a:cubicBezTo>
                  <a:cubicBezTo>
                    <a:pt x="64" y="51"/>
                    <a:pt x="65" y="49"/>
                    <a:pt x="63" y="49"/>
                  </a:cubicBezTo>
                  <a:cubicBezTo>
                    <a:pt x="62" y="49"/>
                    <a:pt x="62" y="47"/>
                    <a:pt x="61" y="46"/>
                  </a:cubicBezTo>
                  <a:cubicBezTo>
                    <a:pt x="61" y="46"/>
                    <a:pt x="60" y="47"/>
                    <a:pt x="59" y="46"/>
                  </a:cubicBezTo>
                  <a:cubicBezTo>
                    <a:pt x="58" y="45"/>
                    <a:pt x="57" y="42"/>
                    <a:pt x="55" y="41"/>
                  </a:cubicBezTo>
                  <a:cubicBezTo>
                    <a:pt x="54" y="40"/>
                    <a:pt x="51" y="40"/>
                    <a:pt x="52" y="38"/>
                  </a:cubicBezTo>
                  <a:cubicBezTo>
                    <a:pt x="51" y="38"/>
                    <a:pt x="51" y="38"/>
                    <a:pt x="50" y="38"/>
                  </a:cubicBezTo>
                  <a:cubicBezTo>
                    <a:pt x="51" y="36"/>
                    <a:pt x="47" y="36"/>
                    <a:pt x="45" y="35"/>
                  </a:cubicBezTo>
                  <a:cubicBezTo>
                    <a:pt x="47" y="34"/>
                    <a:pt x="47" y="34"/>
                    <a:pt x="47" y="32"/>
                  </a:cubicBezTo>
                  <a:cubicBezTo>
                    <a:pt x="46" y="30"/>
                    <a:pt x="45" y="29"/>
                    <a:pt x="44" y="30"/>
                  </a:cubicBezTo>
                  <a:cubicBezTo>
                    <a:pt x="44" y="29"/>
                    <a:pt x="42" y="28"/>
                    <a:pt x="43" y="26"/>
                  </a:cubicBezTo>
                  <a:cubicBezTo>
                    <a:pt x="42" y="27"/>
                    <a:pt x="41" y="25"/>
                    <a:pt x="40" y="24"/>
                  </a:cubicBezTo>
                  <a:cubicBezTo>
                    <a:pt x="39" y="22"/>
                    <a:pt x="39" y="22"/>
                    <a:pt x="37" y="23"/>
                  </a:cubicBezTo>
                  <a:cubicBezTo>
                    <a:pt x="36" y="24"/>
                    <a:pt x="36" y="23"/>
                    <a:pt x="36" y="23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3" y="22"/>
                    <a:pt x="31" y="24"/>
                    <a:pt x="30" y="24"/>
                  </a:cubicBezTo>
                  <a:cubicBezTo>
                    <a:pt x="29" y="24"/>
                    <a:pt x="23" y="22"/>
                    <a:pt x="23" y="21"/>
                  </a:cubicBezTo>
                  <a:cubicBezTo>
                    <a:pt x="24" y="19"/>
                    <a:pt x="18" y="18"/>
                    <a:pt x="17" y="18"/>
                  </a:cubicBezTo>
                  <a:cubicBezTo>
                    <a:pt x="17" y="21"/>
                    <a:pt x="16" y="24"/>
                    <a:pt x="17" y="26"/>
                  </a:cubicBezTo>
                  <a:cubicBezTo>
                    <a:pt x="19" y="29"/>
                    <a:pt x="20" y="31"/>
                    <a:pt x="22" y="33"/>
                  </a:cubicBezTo>
                  <a:cubicBezTo>
                    <a:pt x="24" y="35"/>
                    <a:pt x="26" y="36"/>
                    <a:pt x="28" y="38"/>
                  </a:cubicBezTo>
                  <a:cubicBezTo>
                    <a:pt x="29" y="39"/>
                    <a:pt x="29" y="40"/>
                    <a:pt x="31" y="39"/>
                  </a:cubicBezTo>
                  <a:cubicBezTo>
                    <a:pt x="32" y="39"/>
                    <a:pt x="33" y="40"/>
                    <a:pt x="33" y="41"/>
                  </a:cubicBezTo>
                  <a:cubicBezTo>
                    <a:pt x="35" y="43"/>
                    <a:pt x="36" y="46"/>
                    <a:pt x="38" y="48"/>
                  </a:cubicBezTo>
                  <a:cubicBezTo>
                    <a:pt x="40" y="50"/>
                    <a:pt x="40" y="52"/>
                    <a:pt x="41" y="55"/>
                  </a:cubicBezTo>
                  <a:cubicBezTo>
                    <a:pt x="41" y="56"/>
                    <a:pt x="42" y="57"/>
                    <a:pt x="43" y="57"/>
                  </a:cubicBezTo>
                  <a:cubicBezTo>
                    <a:pt x="44" y="57"/>
                    <a:pt x="44" y="57"/>
                    <a:pt x="45" y="58"/>
                  </a:cubicBezTo>
                  <a:cubicBezTo>
                    <a:pt x="47" y="60"/>
                    <a:pt x="49" y="61"/>
                    <a:pt x="52" y="63"/>
                  </a:cubicBezTo>
                  <a:cubicBezTo>
                    <a:pt x="51" y="62"/>
                    <a:pt x="52" y="62"/>
                    <a:pt x="52" y="61"/>
                  </a:cubicBezTo>
                  <a:cubicBezTo>
                    <a:pt x="52" y="62"/>
                    <a:pt x="53" y="63"/>
                    <a:pt x="53" y="64"/>
                  </a:cubicBezTo>
                  <a:cubicBezTo>
                    <a:pt x="52" y="64"/>
                    <a:pt x="52" y="65"/>
                    <a:pt x="51" y="64"/>
                  </a:cubicBezTo>
                  <a:cubicBezTo>
                    <a:pt x="52" y="67"/>
                    <a:pt x="54" y="70"/>
                    <a:pt x="55" y="73"/>
                  </a:cubicBezTo>
                  <a:cubicBezTo>
                    <a:pt x="55" y="74"/>
                    <a:pt x="55" y="75"/>
                    <a:pt x="55" y="76"/>
                  </a:cubicBezTo>
                  <a:cubicBezTo>
                    <a:pt x="56" y="78"/>
                    <a:pt x="56" y="78"/>
                    <a:pt x="55" y="79"/>
                  </a:cubicBezTo>
                  <a:cubicBezTo>
                    <a:pt x="57" y="79"/>
                    <a:pt x="56" y="80"/>
                    <a:pt x="56" y="80"/>
                  </a:cubicBezTo>
                  <a:cubicBezTo>
                    <a:pt x="57" y="80"/>
                    <a:pt x="58" y="81"/>
                    <a:pt x="59" y="81"/>
                  </a:cubicBezTo>
                  <a:cubicBezTo>
                    <a:pt x="62" y="82"/>
                    <a:pt x="62" y="83"/>
                    <a:pt x="62" y="85"/>
                  </a:cubicBezTo>
                  <a:cubicBezTo>
                    <a:pt x="62" y="87"/>
                    <a:pt x="66" y="90"/>
                    <a:pt x="67" y="91"/>
                  </a:cubicBezTo>
                  <a:cubicBezTo>
                    <a:pt x="67" y="92"/>
                    <a:pt x="68" y="92"/>
                    <a:pt x="67" y="93"/>
                  </a:cubicBezTo>
                  <a:cubicBezTo>
                    <a:pt x="67" y="94"/>
                    <a:pt x="69" y="94"/>
                    <a:pt x="69" y="95"/>
                  </a:cubicBezTo>
                  <a:cubicBezTo>
                    <a:pt x="69" y="95"/>
                    <a:pt x="68" y="95"/>
                    <a:pt x="68" y="95"/>
                  </a:cubicBezTo>
                  <a:cubicBezTo>
                    <a:pt x="68" y="97"/>
                    <a:pt x="70" y="97"/>
                    <a:pt x="70" y="98"/>
                  </a:cubicBezTo>
                  <a:cubicBezTo>
                    <a:pt x="70" y="100"/>
                    <a:pt x="70" y="101"/>
                    <a:pt x="72" y="102"/>
                  </a:cubicBezTo>
                  <a:cubicBezTo>
                    <a:pt x="73" y="103"/>
                    <a:pt x="73" y="104"/>
                    <a:pt x="73" y="105"/>
                  </a:cubicBezTo>
                  <a:cubicBezTo>
                    <a:pt x="73" y="106"/>
                    <a:pt x="72" y="106"/>
                    <a:pt x="72" y="107"/>
                  </a:cubicBezTo>
                  <a:cubicBezTo>
                    <a:pt x="73" y="110"/>
                    <a:pt x="75" y="112"/>
                    <a:pt x="78" y="114"/>
                  </a:cubicBezTo>
                  <a:cubicBezTo>
                    <a:pt x="79" y="116"/>
                    <a:pt x="79" y="119"/>
                    <a:pt x="80" y="120"/>
                  </a:cubicBezTo>
                  <a:cubicBezTo>
                    <a:pt x="82" y="121"/>
                    <a:pt x="86" y="122"/>
                    <a:pt x="86" y="124"/>
                  </a:cubicBezTo>
                  <a:cubicBezTo>
                    <a:pt x="86" y="126"/>
                    <a:pt x="86" y="128"/>
                    <a:pt x="87" y="128"/>
                  </a:cubicBezTo>
                  <a:cubicBezTo>
                    <a:pt x="88" y="129"/>
                    <a:pt x="89" y="130"/>
                    <a:pt x="90" y="130"/>
                  </a:cubicBezTo>
                  <a:cubicBezTo>
                    <a:pt x="92" y="132"/>
                    <a:pt x="93" y="134"/>
                    <a:pt x="96" y="135"/>
                  </a:cubicBezTo>
                  <a:cubicBezTo>
                    <a:pt x="97" y="136"/>
                    <a:pt x="99" y="139"/>
                    <a:pt x="101" y="138"/>
                  </a:cubicBezTo>
                  <a:cubicBezTo>
                    <a:pt x="101" y="139"/>
                    <a:pt x="101" y="139"/>
                    <a:pt x="101" y="140"/>
                  </a:cubicBezTo>
                  <a:cubicBezTo>
                    <a:pt x="102" y="139"/>
                    <a:pt x="104" y="141"/>
                    <a:pt x="103" y="142"/>
                  </a:cubicBezTo>
                  <a:cubicBezTo>
                    <a:pt x="105" y="142"/>
                    <a:pt x="106" y="145"/>
                    <a:pt x="107" y="146"/>
                  </a:cubicBezTo>
                  <a:cubicBezTo>
                    <a:pt x="108" y="147"/>
                    <a:pt x="110" y="148"/>
                    <a:pt x="109" y="150"/>
                  </a:cubicBezTo>
                  <a:cubicBezTo>
                    <a:pt x="110" y="150"/>
                    <a:pt x="111" y="150"/>
                    <a:pt x="111" y="150"/>
                  </a:cubicBezTo>
                  <a:cubicBezTo>
                    <a:pt x="111" y="148"/>
                    <a:pt x="110" y="147"/>
                    <a:pt x="109" y="145"/>
                  </a:cubicBezTo>
                  <a:cubicBezTo>
                    <a:pt x="111" y="144"/>
                    <a:pt x="115" y="148"/>
                    <a:pt x="116" y="149"/>
                  </a:cubicBezTo>
                  <a:close/>
                  <a:moveTo>
                    <a:pt x="227" y="176"/>
                  </a:moveTo>
                  <a:cubicBezTo>
                    <a:pt x="226" y="177"/>
                    <a:pt x="225" y="179"/>
                    <a:pt x="225" y="180"/>
                  </a:cubicBezTo>
                  <a:cubicBezTo>
                    <a:pt x="225" y="182"/>
                    <a:pt x="224" y="182"/>
                    <a:pt x="222" y="182"/>
                  </a:cubicBezTo>
                  <a:cubicBezTo>
                    <a:pt x="222" y="183"/>
                    <a:pt x="223" y="184"/>
                    <a:pt x="224" y="185"/>
                  </a:cubicBezTo>
                  <a:cubicBezTo>
                    <a:pt x="225" y="182"/>
                    <a:pt x="226" y="186"/>
                    <a:pt x="228" y="183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30" y="183"/>
                    <a:pt x="230" y="180"/>
                    <a:pt x="231" y="178"/>
                  </a:cubicBezTo>
                  <a:cubicBezTo>
                    <a:pt x="232" y="176"/>
                    <a:pt x="228" y="176"/>
                    <a:pt x="227" y="176"/>
                  </a:cubicBezTo>
                  <a:close/>
                  <a:moveTo>
                    <a:pt x="268" y="192"/>
                  </a:moveTo>
                  <a:cubicBezTo>
                    <a:pt x="266" y="192"/>
                    <a:pt x="265" y="190"/>
                    <a:pt x="264" y="189"/>
                  </a:cubicBezTo>
                  <a:cubicBezTo>
                    <a:pt x="262" y="188"/>
                    <a:pt x="261" y="188"/>
                    <a:pt x="259" y="189"/>
                  </a:cubicBezTo>
                  <a:cubicBezTo>
                    <a:pt x="257" y="190"/>
                    <a:pt x="255" y="190"/>
                    <a:pt x="253" y="190"/>
                  </a:cubicBezTo>
                  <a:cubicBezTo>
                    <a:pt x="252" y="192"/>
                    <a:pt x="255" y="192"/>
                    <a:pt x="255" y="194"/>
                  </a:cubicBezTo>
                  <a:cubicBezTo>
                    <a:pt x="255" y="194"/>
                    <a:pt x="260" y="193"/>
                    <a:pt x="260" y="194"/>
                  </a:cubicBezTo>
                  <a:cubicBezTo>
                    <a:pt x="260" y="195"/>
                    <a:pt x="262" y="196"/>
                    <a:pt x="264" y="198"/>
                  </a:cubicBezTo>
                  <a:cubicBezTo>
                    <a:pt x="266" y="200"/>
                    <a:pt x="272" y="201"/>
                    <a:pt x="272" y="196"/>
                  </a:cubicBezTo>
                  <a:cubicBezTo>
                    <a:pt x="271" y="195"/>
                    <a:pt x="269" y="192"/>
                    <a:pt x="268" y="192"/>
                  </a:cubicBezTo>
                  <a:close/>
                  <a:moveTo>
                    <a:pt x="251" y="182"/>
                  </a:moveTo>
                  <a:cubicBezTo>
                    <a:pt x="253" y="182"/>
                    <a:pt x="254" y="182"/>
                    <a:pt x="256" y="180"/>
                  </a:cubicBezTo>
                  <a:cubicBezTo>
                    <a:pt x="255" y="180"/>
                    <a:pt x="254" y="180"/>
                    <a:pt x="254" y="180"/>
                  </a:cubicBezTo>
                  <a:cubicBezTo>
                    <a:pt x="255" y="180"/>
                    <a:pt x="255" y="177"/>
                    <a:pt x="253" y="176"/>
                  </a:cubicBezTo>
                  <a:cubicBezTo>
                    <a:pt x="251" y="175"/>
                    <a:pt x="251" y="178"/>
                    <a:pt x="251" y="179"/>
                  </a:cubicBezTo>
                  <a:cubicBezTo>
                    <a:pt x="251" y="180"/>
                    <a:pt x="250" y="180"/>
                    <a:pt x="250" y="179"/>
                  </a:cubicBezTo>
                  <a:cubicBezTo>
                    <a:pt x="250" y="176"/>
                    <a:pt x="249" y="176"/>
                    <a:pt x="246" y="178"/>
                  </a:cubicBezTo>
                  <a:cubicBezTo>
                    <a:pt x="246" y="177"/>
                    <a:pt x="246" y="176"/>
                    <a:pt x="245" y="176"/>
                  </a:cubicBezTo>
                  <a:cubicBezTo>
                    <a:pt x="245" y="175"/>
                    <a:pt x="244" y="176"/>
                    <a:pt x="244" y="175"/>
                  </a:cubicBezTo>
                  <a:cubicBezTo>
                    <a:pt x="244" y="175"/>
                    <a:pt x="243" y="174"/>
                    <a:pt x="243" y="174"/>
                  </a:cubicBezTo>
                  <a:cubicBezTo>
                    <a:pt x="242" y="174"/>
                    <a:pt x="241" y="175"/>
                    <a:pt x="241" y="175"/>
                  </a:cubicBezTo>
                  <a:cubicBezTo>
                    <a:pt x="241" y="177"/>
                    <a:pt x="242" y="179"/>
                    <a:pt x="243" y="179"/>
                  </a:cubicBezTo>
                  <a:cubicBezTo>
                    <a:pt x="243" y="180"/>
                    <a:pt x="244" y="179"/>
                    <a:pt x="245" y="179"/>
                  </a:cubicBezTo>
                  <a:cubicBezTo>
                    <a:pt x="245" y="179"/>
                    <a:pt x="246" y="180"/>
                    <a:pt x="246" y="181"/>
                  </a:cubicBezTo>
                  <a:cubicBezTo>
                    <a:pt x="246" y="181"/>
                    <a:pt x="244" y="180"/>
                    <a:pt x="244" y="181"/>
                  </a:cubicBezTo>
                  <a:cubicBezTo>
                    <a:pt x="243" y="182"/>
                    <a:pt x="243" y="182"/>
                    <a:pt x="242" y="182"/>
                  </a:cubicBezTo>
                  <a:cubicBezTo>
                    <a:pt x="242" y="180"/>
                    <a:pt x="241" y="181"/>
                    <a:pt x="240" y="180"/>
                  </a:cubicBezTo>
                  <a:cubicBezTo>
                    <a:pt x="240" y="179"/>
                    <a:pt x="240" y="177"/>
                    <a:pt x="238" y="178"/>
                  </a:cubicBezTo>
                  <a:cubicBezTo>
                    <a:pt x="238" y="178"/>
                    <a:pt x="238" y="179"/>
                    <a:pt x="239" y="179"/>
                  </a:cubicBezTo>
                  <a:cubicBezTo>
                    <a:pt x="238" y="179"/>
                    <a:pt x="237" y="178"/>
                    <a:pt x="236" y="178"/>
                  </a:cubicBezTo>
                  <a:cubicBezTo>
                    <a:pt x="234" y="178"/>
                    <a:pt x="233" y="179"/>
                    <a:pt x="232" y="179"/>
                  </a:cubicBezTo>
                  <a:cubicBezTo>
                    <a:pt x="231" y="180"/>
                    <a:pt x="232" y="182"/>
                    <a:pt x="231" y="183"/>
                  </a:cubicBezTo>
                  <a:cubicBezTo>
                    <a:pt x="231" y="185"/>
                    <a:pt x="232" y="185"/>
                    <a:pt x="233" y="185"/>
                  </a:cubicBezTo>
                  <a:cubicBezTo>
                    <a:pt x="234" y="186"/>
                    <a:pt x="235" y="185"/>
                    <a:pt x="236" y="185"/>
                  </a:cubicBezTo>
                  <a:cubicBezTo>
                    <a:pt x="237" y="184"/>
                    <a:pt x="237" y="186"/>
                    <a:pt x="238" y="186"/>
                  </a:cubicBezTo>
                  <a:cubicBezTo>
                    <a:pt x="240" y="185"/>
                    <a:pt x="242" y="184"/>
                    <a:pt x="244" y="183"/>
                  </a:cubicBezTo>
                  <a:cubicBezTo>
                    <a:pt x="245" y="182"/>
                    <a:pt x="248" y="183"/>
                    <a:pt x="248" y="180"/>
                  </a:cubicBezTo>
                  <a:cubicBezTo>
                    <a:pt x="248" y="182"/>
                    <a:pt x="247" y="183"/>
                    <a:pt x="249" y="183"/>
                  </a:cubicBezTo>
                  <a:cubicBezTo>
                    <a:pt x="250" y="183"/>
                    <a:pt x="252" y="183"/>
                    <a:pt x="254" y="183"/>
                  </a:cubicBezTo>
                  <a:cubicBezTo>
                    <a:pt x="253" y="183"/>
                    <a:pt x="252" y="182"/>
                    <a:pt x="251" y="182"/>
                  </a:cubicBezTo>
                  <a:close/>
                  <a:moveTo>
                    <a:pt x="225" y="119"/>
                  </a:moveTo>
                  <a:cubicBezTo>
                    <a:pt x="226" y="119"/>
                    <a:pt x="225" y="122"/>
                    <a:pt x="225" y="122"/>
                  </a:cubicBezTo>
                  <a:cubicBezTo>
                    <a:pt x="224" y="123"/>
                    <a:pt x="223" y="124"/>
                    <a:pt x="223" y="126"/>
                  </a:cubicBezTo>
                  <a:cubicBezTo>
                    <a:pt x="224" y="127"/>
                    <a:pt x="225" y="128"/>
                    <a:pt x="225" y="129"/>
                  </a:cubicBezTo>
                  <a:cubicBezTo>
                    <a:pt x="227" y="127"/>
                    <a:pt x="228" y="124"/>
                    <a:pt x="226" y="121"/>
                  </a:cubicBezTo>
                  <a:cubicBezTo>
                    <a:pt x="226" y="121"/>
                    <a:pt x="228" y="120"/>
                    <a:pt x="227" y="118"/>
                  </a:cubicBezTo>
                  <a:cubicBezTo>
                    <a:pt x="226" y="118"/>
                    <a:pt x="224" y="118"/>
                    <a:pt x="224" y="117"/>
                  </a:cubicBezTo>
                  <a:cubicBezTo>
                    <a:pt x="224" y="116"/>
                    <a:pt x="224" y="114"/>
                    <a:pt x="225" y="114"/>
                  </a:cubicBezTo>
                  <a:cubicBezTo>
                    <a:pt x="226" y="114"/>
                    <a:pt x="226" y="116"/>
                    <a:pt x="226" y="117"/>
                  </a:cubicBezTo>
                  <a:cubicBezTo>
                    <a:pt x="227" y="116"/>
                    <a:pt x="227" y="115"/>
                    <a:pt x="228" y="113"/>
                  </a:cubicBezTo>
                  <a:cubicBezTo>
                    <a:pt x="228" y="113"/>
                    <a:pt x="227" y="112"/>
                    <a:pt x="227" y="112"/>
                  </a:cubicBezTo>
                  <a:cubicBezTo>
                    <a:pt x="227" y="111"/>
                    <a:pt x="228" y="111"/>
                    <a:pt x="228" y="110"/>
                  </a:cubicBezTo>
                  <a:cubicBezTo>
                    <a:pt x="228" y="112"/>
                    <a:pt x="228" y="112"/>
                    <a:pt x="229" y="112"/>
                  </a:cubicBezTo>
                  <a:cubicBezTo>
                    <a:pt x="229" y="111"/>
                    <a:pt x="230" y="108"/>
                    <a:pt x="229" y="108"/>
                  </a:cubicBezTo>
                  <a:cubicBezTo>
                    <a:pt x="227" y="108"/>
                    <a:pt x="229" y="106"/>
                    <a:pt x="227" y="107"/>
                  </a:cubicBezTo>
                  <a:cubicBezTo>
                    <a:pt x="228" y="106"/>
                    <a:pt x="228" y="105"/>
                    <a:pt x="228" y="104"/>
                  </a:cubicBezTo>
                  <a:cubicBezTo>
                    <a:pt x="228" y="102"/>
                    <a:pt x="227" y="103"/>
                    <a:pt x="226" y="103"/>
                  </a:cubicBezTo>
                  <a:cubicBezTo>
                    <a:pt x="226" y="101"/>
                    <a:pt x="227" y="101"/>
                    <a:pt x="228" y="101"/>
                  </a:cubicBezTo>
                  <a:cubicBezTo>
                    <a:pt x="230" y="101"/>
                    <a:pt x="229" y="100"/>
                    <a:pt x="229" y="99"/>
                  </a:cubicBezTo>
                  <a:cubicBezTo>
                    <a:pt x="229" y="98"/>
                    <a:pt x="232" y="98"/>
                    <a:pt x="231" y="97"/>
                  </a:cubicBezTo>
                  <a:cubicBezTo>
                    <a:pt x="231" y="96"/>
                    <a:pt x="230" y="95"/>
                    <a:pt x="230" y="95"/>
                  </a:cubicBezTo>
                  <a:cubicBezTo>
                    <a:pt x="232" y="95"/>
                    <a:pt x="232" y="95"/>
                    <a:pt x="232" y="97"/>
                  </a:cubicBezTo>
                  <a:cubicBezTo>
                    <a:pt x="234" y="97"/>
                    <a:pt x="235" y="94"/>
                    <a:pt x="236" y="92"/>
                  </a:cubicBezTo>
                  <a:cubicBezTo>
                    <a:pt x="237" y="91"/>
                    <a:pt x="239" y="93"/>
                    <a:pt x="240" y="91"/>
                  </a:cubicBezTo>
                  <a:cubicBezTo>
                    <a:pt x="239" y="91"/>
                    <a:pt x="239" y="91"/>
                    <a:pt x="239" y="91"/>
                  </a:cubicBezTo>
                  <a:cubicBezTo>
                    <a:pt x="240" y="89"/>
                    <a:pt x="240" y="88"/>
                    <a:pt x="240" y="87"/>
                  </a:cubicBezTo>
                  <a:cubicBezTo>
                    <a:pt x="239" y="87"/>
                    <a:pt x="239" y="88"/>
                    <a:pt x="238" y="88"/>
                  </a:cubicBezTo>
                  <a:cubicBezTo>
                    <a:pt x="238" y="85"/>
                    <a:pt x="238" y="82"/>
                    <a:pt x="238" y="79"/>
                  </a:cubicBezTo>
                  <a:cubicBezTo>
                    <a:pt x="238" y="79"/>
                    <a:pt x="239" y="79"/>
                    <a:pt x="240" y="79"/>
                  </a:cubicBezTo>
                  <a:cubicBezTo>
                    <a:pt x="240" y="76"/>
                    <a:pt x="240" y="72"/>
                    <a:pt x="244" y="74"/>
                  </a:cubicBezTo>
                  <a:cubicBezTo>
                    <a:pt x="243" y="72"/>
                    <a:pt x="243" y="72"/>
                    <a:pt x="243" y="70"/>
                  </a:cubicBezTo>
                  <a:cubicBezTo>
                    <a:pt x="245" y="73"/>
                    <a:pt x="246" y="75"/>
                    <a:pt x="250" y="72"/>
                  </a:cubicBezTo>
                  <a:cubicBezTo>
                    <a:pt x="251" y="76"/>
                    <a:pt x="254" y="72"/>
                    <a:pt x="253" y="70"/>
                  </a:cubicBezTo>
                  <a:cubicBezTo>
                    <a:pt x="253" y="70"/>
                    <a:pt x="253" y="71"/>
                    <a:pt x="252" y="71"/>
                  </a:cubicBezTo>
                  <a:cubicBezTo>
                    <a:pt x="252" y="70"/>
                    <a:pt x="251" y="68"/>
                    <a:pt x="250" y="67"/>
                  </a:cubicBezTo>
                  <a:cubicBezTo>
                    <a:pt x="249" y="66"/>
                    <a:pt x="247" y="66"/>
                    <a:pt x="246" y="65"/>
                  </a:cubicBezTo>
                  <a:cubicBezTo>
                    <a:pt x="245" y="63"/>
                    <a:pt x="245" y="62"/>
                    <a:pt x="243" y="61"/>
                  </a:cubicBezTo>
                  <a:cubicBezTo>
                    <a:pt x="241" y="61"/>
                    <a:pt x="242" y="60"/>
                    <a:pt x="240" y="59"/>
                  </a:cubicBezTo>
                  <a:cubicBezTo>
                    <a:pt x="243" y="59"/>
                    <a:pt x="244" y="57"/>
                    <a:pt x="243" y="55"/>
                  </a:cubicBezTo>
                  <a:cubicBezTo>
                    <a:pt x="243" y="54"/>
                    <a:pt x="243" y="52"/>
                    <a:pt x="242" y="51"/>
                  </a:cubicBezTo>
                  <a:cubicBezTo>
                    <a:pt x="241" y="51"/>
                    <a:pt x="240" y="52"/>
                    <a:pt x="239" y="50"/>
                  </a:cubicBezTo>
                  <a:cubicBezTo>
                    <a:pt x="240" y="50"/>
                    <a:pt x="240" y="50"/>
                    <a:pt x="241" y="50"/>
                  </a:cubicBezTo>
                  <a:cubicBezTo>
                    <a:pt x="240" y="49"/>
                    <a:pt x="240" y="50"/>
                    <a:pt x="241" y="49"/>
                  </a:cubicBezTo>
                  <a:cubicBezTo>
                    <a:pt x="239" y="49"/>
                    <a:pt x="240" y="47"/>
                    <a:pt x="238" y="48"/>
                  </a:cubicBezTo>
                  <a:cubicBezTo>
                    <a:pt x="238" y="47"/>
                    <a:pt x="238" y="47"/>
                    <a:pt x="239" y="46"/>
                  </a:cubicBezTo>
                  <a:cubicBezTo>
                    <a:pt x="237" y="46"/>
                    <a:pt x="236" y="47"/>
                    <a:pt x="236" y="45"/>
                  </a:cubicBezTo>
                  <a:cubicBezTo>
                    <a:pt x="237" y="45"/>
                    <a:pt x="237" y="45"/>
                    <a:pt x="238" y="45"/>
                  </a:cubicBezTo>
                  <a:cubicBezTo>
                    <a:pt x="238" y="45"/>
                    <a:pt x="238" y="44"/>
                    <a:pt x="239" y="43"/>
                  </a:cubicBezTo>
                  <a:cubicBezTo>
                    <a:pt x="237" y="44"/>
                    <a:pt x="236" y="44"/>
                    <a:pt x="236" y="42"/>
                  </a:cubicBezTo>
                  <a:cubicBezTo>
                    <a:pt x="236" y="41"/>
                    <a:pt x="234" y="42"/>
                    <a:pt x="234" y="42"/>
                  </a:cubicBezTo>
                  <a:cubicBezTo>
                    <a:pt x="233" y="39"/>
                    <a:pt x="237" y="41"/>
                    <a:pt x="239" y="41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41"/>
                    <a:pt x="240" y="41"/>
                    <a:pt x="242" y="41"/>
                  </a:cubicBezTo>
                  <a:cubicBezTo>
                    <a:pt x="241" y="41"/>
                    <a:pt x="241" y="40"/>
                    <a:pt x="241" y="39"/>
                  </a:cubicBezTo>
                  <a:cubicBezTo>
                    <a:pt x="241" y="40"/>
                    <a:pt x="242" y="40"/>
                    <a:pt x="242" y="40"/>
                  </a:cubicBezTo>
                  <a:cubicBezTo>
                    <a:pt x="241" y="38"/>
                    <a:pt x="240" y="38"/>
                    <a:pt x="238" y="38"/>
                  </a:cubicBezTo>
                  <a:cubicBezTo>
                    <a:pt x="239" y="38"/>
                    <a:pt x="239" y="38"/>
                    <a:pt x="240" y="38"/>
                  </a:cubicBezTo>
                  <a:cubicBezTo>
                    <a:pt x="239" y="37"/>
                    <a:pt x="238" y="36"/>
                    <a:pt x="237" y="35"/>
                  </a:cubicBezTo>
                  <a:cubicBezTo>
                    <a:pt x="238" y="35"/>
                    <a:pt x="239" y="36"/>
                    <a:pt x="240" y="35"/>
                  </a:cubicBezTo>
                  <a:cubicBezTo>
                    <a:pt x="237" y="32"/>
                    <a:pt x="234" y="33"/>
                    <a:pt x="231" y="33"/>
                  </a:cubicBezTo>
                  <a:cubicBezTo>
                    <a:pt x="230" y="33"/>
                    <a:pt x="227" y="32"/>
                    <a:pt x="226" y="33"/>
                  </a:cubicBezTo>
                  <a:cubicBezTo>
                    <a:pt x="225" y="33"/>
                    <a:pt x="225" y="35"/>
                    <a:pt x="224" y="34"/>
                  </a:cubicBezTo>
                  <a:cubicBezTo>
                    <a:pt x="224" y="34"/>
                    <a:pt x="223" y="33"/>
                    <a:pt x="222" y="33"/>
                  </a:cubicBezTo>
                  <a:cubicBezTo>
                    <a:pt x="223" y="33"/>
                    <a:pt x="222" y="34"/>
                    <a:pt x="223" y="34"/>
                  </a:cubicBezTo>
                  <a:cubicBezTo>
                    <a:pt x="220" y="34"/>
                    <a:pt x="220" y="40"/>
                    <a:pt x="220" y="42"/>
                  </a:cubicBezTo>
                  <a:cubicBezTo>
                    <a:pt x="220" y="45"/>
                    <a:pt x="219" y="47"/>
                    <a:pt x="216" y="49"/>
                  </a:cubicBezTo>
                  <a:cubicBezTo>
                    <a:pt x="217" y="48"/>
                    <a:pt x="216" y="48"/>
                    <a:pt x="217" y="47"/>
                  </a:cubicBezTo>
                  <a:cubicBezTo>
                    <a:pt x="214" y="49"/>
                    <a:pt x="216" y="51"/>
                    <a:pt x="214" y="52"/>
                  </a:cubicBezTo>
                  <a:cubicBezTo>
                    <a:pt x="215" y="53"/>
                    <a:pt x="216" y="53"/>
                    <a:pt x="217" y="54"/>
                  </a:cubicBezTo>
                  <a:cubicBezTo>
                    <a:pt x="215" y="54"/>
                    <a:pt x="215" y="56"/>
                    <a:pt x="213" y="55"/>
                  </a:cubicBezTo>
                  <a:cubicBezTo>
                    <a:pt x="213" y="56"/>
                    <a:pt x="213" y="56"/>
                    <a:pt x="213" y="57"/>
                  </a:cubicBezTo>
                  <a:cubicBezTo>
                    <a:pt x="213" y="57"/>
                    <a:pt x="212" y="57"/>
                    <a:pt x="212" y="57"/>
                  </a:cubicBezTo>
                  <a:cubicBezTo>
                    <a:pt x="212" y="58"/>
                    <a:pt x="213" y="60"/>
                    <a:pt x="211" y="61"/>
                  </a:cubicBezTo>
                  <a:cubicBezTo>
                    <a:pt x="210" y="63"/>
                    <a:pt x="212" y="65"/>
                    <a:pt x="210" y="66"/>
                  </a:cubicBezTo>
                  <a:cubicBezTo>
                    <a:pt x="208" y="67"/>
                    <a:pt x="205" y="66"/>
                    <a:pt x="204" y="66"/>
                  </a:cubicBezTo>
                  <a:cubicBezTo>
                    <a:pt x="202" y="66"/>
                    <a:pt x="202" y="67"/>
                    <a:pt x="200" y="69"/>
                  </a:cubicBezTo>
                  <a:cubicBezTo>
                    <a:pt x="199" y="67"/>
                    <a:pt x="195" y="66"/>
                    <a:pt x="193" y="66"/>
                  </a:cubicBezTo>
                  <a:cubicBezTo>
                    <a:pt x="194" y="66"/>
                    <a:pt x="195" y="65"/>
                    <a:pt x="195" y="64"/>
                  </a:cubicBezTo>
                  <a:cubicBezTo>
                    <a:pt x="193" y="64"/>
                    <a:pt x="191" y="64"/>
                    <a:pt x="189" y="64"/>
                  </a:cubicBezTo>
                  <a:cubicBezTo>
                    <a:pt x="188" y="65"/>
                    <a:pt x="187" y="66"/>
                    <a:pt x="185" y="66"/>
                  </a:cubicBezTo>
                  <a:cubicBezTo>
                    <a:pt x="185" y="67"/>
                    <a:pt x="186" y="70"/>
                    <a:pt x="184" y="70"/>
                  </a:cubicBezTo>
                  <a:cubicBezTo>
                    <a:pt x="183" y="70"/>
                    <a:pt x="182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  <a:cubicBezTo>
                    <a:pt x="177" y="71"/>
                    <a:pt x="176" y="70"/>
                    <a:pt x="176" y="70"/>
                  </a:cubicBezTo>
                  <a:cubicBezTo>
                    <a:pt x="174" y="71"/>
                    <a:pt x="172" y="71"/>
                    <a:pt x="171" y="72"/>
                  </a:cubicBezTo>
                  <a:cubicBezTo>
                    <a:pt x="168" y="73"/>
                    <a:pt x="169" y="71"/>
                    <a:pt x="167" y="71"/>
                  </a:cubicBezTo>
                  <a:cubicBezTo>
                    <a:pt x="166" y="71"/>
                    <a:pt x="164" y="68"/>
                    <a:pt x="164" y="67"/>
                  </a:cubicBezTo>
                  <a:cubicBezTo>
                    <a:pt x="163" y="65"/>
                    <a:pt x="162" y="67"/>
                    <a:pt x="161" y="65"/>
                  </a:cubicBezTo>
                  <a:cubicBezTo>
                    <a:pt x="161" y="64"/>
                    <a:pt x="162" y="63"/>
                    <a:pt x="161" y="63"/>
                  </a:cubicBezTo>
                  <a:cubicBezTo>
                    <a:pt x="160" y="62"/>
                    <a:pt x="159" y="62"/>
                    <a:pt x="160" y="61"/>
                  </a:cubicBezTo>
                  <a:cubicBezTo>
                    <a:pt x="160" y="61"/>
                    <a:pt x="160" y="60"/>
                    <a:pt x="160" y="59"/>
                  </a:cubicBezTo>
                  <a:cubicBezTo>
                    <a:pt x="158" y="60"/>
                    <a:pt x="157" y="61"/>
                    <a:pt x="156" y="62"/>
                  </a:cubicBezTo>
                  <a:cubicBezTo>
                    <a:pt x="157" y="62"/>
                    <a:pt x="157" y="62"/>
                    <a:pt x="157" y="62"/>
                  </a:cubicBezTo>
                  <a:cubicBezTo>
                    <a:pt x="157" y="64"/>
                    <a:pt x="155" y="63"/>
                    <a:pt x="154" y="64"/>
                  </a:cubicBezTo>
                  <a:cubicBezTo>
                    <a:pt x="154" y="65"/>
                    <a:pt x="154" y="68"/>
                    <a:pt x="154" y="68"/>
                  </a:cubicBezTo>
                  <a:cubicBezTo>
                    <a:pt x="151" y="67"/>
                    <a:pt x="154" y="71"/>
                    <a:pt x="154" y="72"/>
                  </a:cubicBezTo>
                  <a:cubicBezTo>
                    <a:pt x="153" y="72"/>
                    <a:pt x="153" y="72"/>
                    <a:pt x="152" y="72"/>
                  </a:cubicBezTo>
                  <a:cubicBezTo>
                    <a:pt x="153" y="75"/>
                    <a:pt x="153" y="76"/>
                    <a:pt x="153" y="79"/>
                  </a:cubicBezTo>
                  <a:cubicBezTo>
                    <a:pt x="155" y="78"/>
                    <a:pt x="156" y="81"/>
                    <a:pt x="157" y="82"/>
                  </a:cubicBezTo>
                  <a:cubicBezTo>
                    <a:pt x="156" y="82"/>
                    <a:pt x="156" y="82"/>
                    <a:pt x="155" y="82"/>
                  </a:cubicBezTo>
                  <a:cubicBezTo>
                    <a:pt x="156" y="83"/>
                    <a:pt x="156" y="84"/>
                    <a:pt x="156" y="86"/>
                  </a:cubicBezTo>
                  <a:cubicBezTo>
                    <a:pt x="156" y="85"/>
                    <a:pt x="155" y="85"/>
                    <a:pt x="154" y="84"/>
                  </a:cubicBezTo>
                  <a:cubicBezTo>
                    <a:pt x="154" y="88"/>
                    <a:pt x="157" y="89"/>
                    <a:pt x="159" y="91"/>
                  </a:cubicBezTo>
                  <a:cubicBezTo>
                    <a:pt x="158" y="91"/>
                    <a:pt x="157" y="90"/>
                    <a:pt x="156" y="90"/>
                  </a:cubicBezTo>
                  <a:cubicBezTo>
                    <a:pt x="156" y="92"/>
                    <a:pt x="156" y="92"/>
                    <a:pt x="158" y="94"/>
                  </a:cubicBezTo>
                  <a:cubicBezTo>
                    <a:pt x="157" y="93"/>
                    <a:pt x="158" y="92"/>
                    <a:pt x="160" y="92"/>
                  </a:cubicBezTo>
                  <a:cubicBezTo>
                    <a:pt x="160" y="92"/>
                    <a:pt x="161" y="94"/>
                    <a:pt x="161" y="94"/>
                  </a:cubicBezTo>
                  <a:cubicBezTo>
                    <a:pt x="160" y="95"/>
                    <a:pt x="160" y="94"/>
                    <a:pt x="159" y="93"/>
                  </a:cubicBezTo>
                  <a:cubicBezTo>
                    <a:pt x="159" y="94"/>
                    <a:pt x="158" y="96"/>
                    <a:pt x="158" y="96"/>
                  </a:cubicBezTo>
                  <a:cubicBezTo>
                    <a:pt x="158" y="96"/>
                    <a:pt x="159" y="98"/>
                    <a:pt x="159" y="97"/>
                  </a:cubicBezTo>
                  <a:cubicBezTo>
                    <a:pt x="160" y="96"/>
                    <a:pt x="162" y="95"/>
                    <a:pt x="163" y="95"/>
                  </a:cubicBezTo>
                  <a:cubicBezTo>
                    <a:pt x="163" y="97"/>
                    <a:pt x="165" y="97"/>
                    <a:pt x="164" y="99"/>
                  </a:cubicBezTo>
                  <a:cubicBezTo>
                    <a:pt x="164" y="100"/>
                    <a:pt x="163" y="102"/>
                    <a:pt x="164" y="103"/>
                  </a:cubicBezTo>
                  <a:cubicBezTo>
                    <a:pt x="165" y="105"/>
                    <a:pt x="166" y="105"/>
                    <a:pt x="165" y="107"/>
                  </a:cubicBezTo>
                  <a:cubicBezTo>
                    <a:pt x="164" y="109"/>
                    <a:pt x="166" y="109"/>
                    <a:pt x="166" y="111"/>
                  </a:cubicBezTo>
                  <a:cubicBezTo>
                    <a:pt x="166" y="111"/>
                    <a:pt x="167" y="111"/>
                    <a:pt x="167" y="111"/>
                  </a:cubicBezTo>
                  <a:cubicBezTo>
                    <a:pt x="168" y="113"/>
                    <a:pt x="164" y="112"/>
                    <a:pt x="166" y="114"/>
                  </a:cubicBezTo>
                  <a:cubicBezTo>
                    <a:pt x="167" y="115"/>
                    <a:pt x="165" y="116"/>
                    <a:pt x="167" y="117"/>
                  </a:cubicBezTo>
                  <a:cubicBezTo>
                    <a:pt x="167" y="117"/>
                    <a:pt x="169" y="115"/>
                    <a:pt x="169" y="115"/>
                  </a:cubicBezTo>
                  <a:cubicBezTo>
                    <a:pt x="171" y="115"/>
                    <a:pt x="169" y="117"/>
                    <a:pt x="171" y="117"/>
                  </a:cubicBezTo>
                  <a:cubicBezTo>
                    <a:pt x="171" y="117"/>
                    <a:pt x="171" y="116"/>
                    <a:pt x="171" y="115"/>
                  </a:cubicBezTo>
                  <a:cubicBezTo>
                    <a:pt x="172" y="115"/>
                    <a:pt x="172" y="116"/>
                    <a:pt x="173" y="116"/>
                  </a:cubicBezTo>
                  <a:cubicBezTo>
                    <a:pt x="172" y="116"/>
                    <a:pt x="172" y="116"/>
                    <a:pt x="171" y="116"/>
                  </a:cubicBezTo>
                  <a:cubicBezTo>
                    <a:pt x="171" y="118"/>
                    <a:pt x="174" y="117"/>
                    <a:pt x="175" y="117"/>
                  </a:cubicBezTo>
                  <a:cubicBezTo>
                    <a:pt x="177" y="116"/>
                    <a:pt x="179" y="115"/>
                    <a:pt x="180" y="117"/>
                  </a:cubicBezTo>
                  <a:cubicBezTo>
                    <a:pt x="181" y="116"/>
                    <a:pt x="181" y="115"/>
                    <a:pt x="182" y="113"/>
                  </a:cubicBezTo>
                  <a:cubicBezTo>
                    <a:pt x="182" y="116"/>
                    <a:pt x="182" y="119"/>
                    <a:pt x="182" y="122"/>
                  </a:cubicBezTo>
                  <a:cubicBezTo>
                    <a:pt x="182" y="124"/>
                    <a:pt x="186" y="121"/>
                    <a:pt x="186" y="120"/>
                  </a:cubicBezTo>
                  <a:cubicBezTo>
                    <a:pt x="188" y="122"/>
                    <a:pt x="190" y="121"/>
                    <a:pt x="192" y="120"/>
                  </a:cubicBezTo>
                  <a:cubicBezTo>
                    <a:pt x="194" y="119"/>
                    <a:pt x="193" y="117"/>
                    <a:pt x="195" y="116"/>
                  </a:cubicBezTo>
                  <a:cubicBezTo>
                    <a:pt x="194" y="118"/>
                    <a:pt x="196" y="118"/>
                    <a:pt x="197" y="120"/>
                  </a:cubicBezTo>
                  <a:cubicBezTo>
                    <a:pt x="197" y="118"/>
                    <a:pt x="199" y="118"/>
                    <a:pt x="200" y="118"/>
                  </a:cubicBezTo>
                  <a:cubicBezTo>
                    <a:pt x="200" y="119"/>
                    <a:pt x="200" y="124"/>
                    <a:pt x="202" y="122"/>
                  </a:cubicBezTo>
                  <a:cubicBezTo>
                    <a:pt x="204" y="121"/>
                    <a:pt x="204" y="121"/>
                    <a:pt x="205" y="118"/>
                  </a:cubicBezTo>
                  <a:cubicBezTo>
                    <a:pt x="205" y="119"/>
                    <a:pt x="205" y="120"/>
                    <a:pt x="205" y="121"/>
                  </a:cubicBezTo>
                  <a:cubicBezTo>
                    <a:pt x="206" y="120"/>
                    <a:pt x="207" y="119"/>
                    <a:pt x="207" y="118"/>
                  </a:cubicBezTo>
                  <a:cubicBezTo>
                    <a:pt x="208" y="120"/>
                    <a:pt x="207" y="120"/>
                    <a:pt x="206" y="121"/>
                  </a:cubicBezTo>
                  <a:cubicBezTo>
                    <a:pt x="207" y="123"/>
                    <a:pt x="208" y="122"/>
                    <a:pt x="210" y="121"/>
                  </a:cubicBezTo>
                  <a:cubicBezTo>
                    <a:pt x="208" y="123"/>
                    <a:pt x="209" y="123"/>
                    <a:pt x="209" y="125"/>
                  </a:cubicBezTo>
                  <a:cubicBezTo>
                    <a:pt x="209" y="127"/>
                    <a:pt x="210" y="129"/>
                    <a:pt x="210" y="130"/>
                  </a:cubicBezTo>
                  <a:cubicBezTo>
                    <a:pt x="212" y="131"/>
                    <a:pt x="215" y="128"/>
                    <a:pt x="217" y="127"/>
                  </a:cubicBezTo>
                  <a:cubicBezTo>
                    <a:pt x="219" y="126"/>
                    <a:pt x="222" y="125"/>
                    <a:pt x="223" y="123"/>
                  </a:cubicBezTo>
                  <a:cubicBezTo>
                    <a:pt x="223" y="122"/>
                    <a:pt x="224" y="120"/>
                    <a:pt x="225" y="119"/>
                  </a:cubicBezTo>
                  <a:close/>
                  <a:moveTo>
                    <a:pt x="207" y="179"/>
                  </a:moveTo>
                  <a:cubicBezTo>
                    <a:pt x="208" y="177"/>
                    <a:pt x="208" y="175"/>
                    <a:pt x="208" y="172"/>
                  </a:cubicBezTo>
                  <a:cubicBezTo>
                    <a:pt x="208" y="170"/>
                    <a:pt x="204" y="171"/>
                    <a:pt x="204" y="168"/>
                  </a:cubicBezTo>
                  <a:cubicBezTo>
                    <a:pt x="203" y="169"/>
                    <a:pt x="202" y="170"/>
                    <a:pt x="201" y="170"/>
                  </a:cubicBezTo>
                  <a:cubicBezTo>
                    <a:pt x="200" y="170"/>
                    <a:pt x="198" y="169"/>
                    <a:pt x="197" y="171"/>
                  </a:cubicBezTo>
                  <a:cubicBezTo>
                    <a:pt x="196" y="172"/>
                    <a:pt x="193" y="169"/>
                    <a:pt x="191" y="169"/>
                  </a:cubicBezTo>
                  <a:cubicBezTo>
                    <a:pt x="191" y="168"/>
                    <a:pt x="192" y="167"/>
                    <a:pt x="192" y="166"/>
                  </a:cubicBezTo>
                  <a:cubicBezTo>
                    <a:pt x="192" y="164"/>
                    <a:pt x="191" y="165"/>
                    <a:pt x="189" y="165"/>
                  </a:cubicBezTo>
                  <a:cubicBezTo>
                    <a:pt x="190" y="164"/>
                    <a:pt x="190" y="164"/>
                    <a:pt x="191" y="163"/>
                  </a:cubicBezTo>
                  <a:cubicBezTo>
                    <a:pt x="189" y="164"/>
                    <a:pt x="190" y="162"/>
                    <a:pt x="190" y="161"/>
                  </a:cubicBezTo>
                  <a:cubicBezTo>
                    <a:pt x="188" y="161"/>
                    <a:pt x="187" y="161"/>
                    <a:pt x="185" y="161"/>
                  </a:cubicBezTo>
                  <a:cubicBezTo>
                    <a:pt x="184" y="161"/>
                    <a:pt x="185" y="159"/>
                    <a:pt x="183" y="159"/>
                  </a:cubicBezTo>
                  <a:cubicBezTo>
                    <a:pt x="183" y="160"/>
                    <a:pt x="183" y="160"/>
                    <a:pt x="183" y="160"/>
                  </a:cubicBezTo>
                  <a:cubicBezTo>
                    <a:pt x="181" y="160"/>
                    <a:pt x="180" y="159"/>
                    <a:pt x="178" y="158"/>
                  </a:cubicBezTo>
                  <a:cubicBezTo>
                    <a:pt x="178" y="159"/>
                    <a:pt x="178" y="159"/>
                    <a:pt x="178" y="160"/>
                  </a:cubicBezTo>
                  <a:cubicBezTo>
                    <a:pt x="178" y="159"/>
                    <a:pt x="175" y="159"/>
                    <a:pt x="175" y="158"/>
                  </a:cubicBezTo>
                  <a:cubicBezTo>
                    <a:pt x="175" y="156"/>
                    <a:pt x="173" y="155"/>
                    <a:pt x="172" y="155"/>
                  </a:cubicBezTo>
                  <a:cubicBezTo>
                    <a:pt x="170" y="155"/>
                    <a:pt x="170" y="158"/>
                    <a:pt x="170" y="159"/>
                  </a:cubicBezTo>
                  <a:cubicBezTo>
                    <a:pt x="171" y="160"/>
                    <a:pt x="169" y="161"/>
                    <a:pt x="168" y="162"/>
                  </a:cubicBezTo>
                  <a:cubicBezTo>
                    <a:pt x="167" y="160"/>
                    <a:pt x="165" y="161"/>
                    <a:pt x="164" y="161"/>
                  </a:cubicBezTo>
                  <a:cubicBezTo>
                    <a:pt x="162" y="161"/>
                    <a:pt x="161" y="160"/>
                    <a:pt x="159" y="159"/>
                  </a:cubicBezTo>
                  <a:cubicBezTo>
                    <a:pt x="160" y="162"/>
                    <a:pt x="155" y="160"/>
                    <a:pt x="154" y="159"/>
                  </a:cubicBezTo>
                  <a:cubicBezTo>
                    <a:pt x="154" y="161"/>
                    <a:pt x="153" y="161"/>
                    <a:pt x="152" y="160"/>
                  </a:cubicBezTo>
                  <a:cubicBezTo>
                    <a:pt x="152" y="159"/>
                    <a:pt x="150" y="160"/>
                    <a:pt x="149" y="159"/>
                  </a:cubicBezTo>
                  <a:cubicBezTo>
                    <a:pt x="149" y="159"/>
                    <a:pt x="149" y="157"/>
                    <a:pt x="149" y="156"/>
                  </a:cubicBezTo>
                  <a:cubicBezTo>
                    <a:pt x="148" y="154"/>
                    <a:pt x="148" y="154"/>
                    <a:pt x="146" y="154"/>
                  </a:cubicBezTo>
                  <a:cubicBezTo>
                    <a:pt x="144" y="154"/>
                    <a:pt x="144" y="154"/>
                    <a:pt x="143" y="153"/>
                  </a:cubicBezTo>
                  <a:cubicBezTo>
                    <a:pt x="142" y="153"/>
                    <a:pt x="141" y="154"/>
                    <a:pt x="140" y="154"/>
                  </a:cubicBezTo>
                  <a:cubicBezTo>
                    <a:pt x="139" y="154"/>
                    <a:pt x="138" y="152"/>
                    <a:pt x="138" y="151"/>
                  </a:cubicBezTo>
                  <a:cubicBezTo>
                    <a:pt x="137" y="150"/>
                    <a:pt x="136" y="150"/>
                    <a:pt x="135" y="150"/>
                  </a:cubicBezTo>
                  <a:cubicBezTo>
                    <a:pt x="135" y="152"/>
                    <a:pt x="133" y="151"/>
                    <a:pt x="131" y="152"/>
                  </a:cubicBezTo>
                  <a:cubicBezTo>
                    <a:pt x="129" y="152"/>
                    <a:pt x="128" y="151"/>
                    <a:pt x="127" y="150"/>
                  </a:cubicBezTo>
                  <a:cubicBezTo>
                    <a:pt x="127" y="150"/>
                    <a:pt x="127" y="151"/>
                    <a:pt x="127" y="151"/>
                  </a:cubicBezTo>
                  <a:cubicBezTo>
                    <a:pt x="126" y="151"/>
                    <a:pt x="125" y="150"/>
                    <a:pt x="126" y="149"/>
                  </a:cubicBezTo>
                  <a:cubicBezTo>
                    <a:pt x="125" y="149"/>
                    <a:pt x="123" y="150"/>
                    <a:pt x="123" y="151"/>
                  </a:cubicBezTo>
                  <a:cubicBezTo>
                    <a:pt x="122" y="153"/>
                    <a:pt x="122" y="155"/>
                    <a:pt x="121" y="156"/>
                  </a:cubicBezTo>
                  <a:cubicBezTo>
                    <a:pt x="121" y="156"/>
                    <a:pt x="121" y="156"/>
                    <a:pt x="121" y="155"/>
                  </a:cubicBezTo>
                  <a:cubicBezTo>
                    <a:pt x="121" y="156"/>
                    <a:pt x="121" y="158"/>
                    <a:pt x="121" y="158"/>
                  </a:cubicBezTo>
                  <a:cubicBezTo>
                    <a:pt x="120" y="159"/>
                    <a:pt x="119" y="158"/>
                    <a:pt x="118" y="158"/>
                  </a:cubicBezTo>
                  <a:cubicBezTo>
                    <a:pt x="118" y="158"/>
                    <a:pt x="118" y="157"/>
                    <a:pt x="117" y="158"/>
                  </a:cubicBezTo>
                  <a:cubicBezTo>
                    <a:pt x="117" y="158"/>
                    <a:pt x="117" y="159"/>
                    <a:pt x="117" y="159"/>
                  </a:cubicBezTo>
                  <a:cubicBezTo>
                    <a:pt x="116" y="159"/>
                    <a:pt x="116" y="160"/>
                    <a:pt x="116" y="161"/>
                  </a:cubicBezTo>
                  <a:cubicBezTo>
                    <a:pt x="116" y="161"/>
                    <a:pt x="117" y="161"/>
                    <a:pt x="117" y="161"/>
                  </a:cubicBezTo>
                  <a:cubicBezTo>
                    <a:pt x="119" y="159"/>
                    <a:pt x="118" y="161"/>
                    <a:pt x="119" y="161"/>
                  </a:cubicBezTo>
                  <a:cubicBezTo>
                    <a:pt x="121" y="161"/>
                    <a:pt x="123" y="161"/>
                    <a:pt x="125" y="160"/>
                  </a:cubicBezTo>
                  <a:cubicBezTo>
                    <a:pt x="126" y="160"/>
                    <a:pt x="127" y="162"/>
                    <a:pt x="128" y="162"/>
                  </a:cubicBezTo>
                  <a:cubicBezTo>
                    <a:pt x="128" y="162"/>
                    <a:pt x="130" y="162"/>
                    <a:pt x="130" y="162"/>
                  </a:cubicBezTo>
                  <a:cubicBezTo>
                    <a:pt x="130" y="163"/>
                    <a:pt x="130" y="163"/>
                    <a:pt x="129" y="163"/>
                  </a:cubicBezTo>
                  <a:cubicBezTo>
                    <a:pt x="129" y="164"/>
                    <a:pt x="129" y="164"/>
                    <a:pt x="129" y="165"/>
                  </a:cubicBezTo>
                  <a:cubicBezTo>
                    <a:pt x="128" y="164"/>
                    <a:pt x="127" y="166"/>
                    <a:pt x="128" y="166"/>
                  </a:cubicBezTo>
                  <a:cubicBezTo>
                    <a:pt x="129" y="166"/>
                    <a:pt x="131" y="167"/>
                    <a:pt x="132" y="167"/>
                  </a:cubicBezTo>
                  <a:cubicBezTo>
                    <a:pt x="135" y="167"/>
                    <a:pt x="138" y="168"/>
                    <a:pt x="140" y="169"/>
                  </a:cubicBezTo>
                  <a:cubicBezTo>
                    <a:pt x="143" y="170"/>
                    <a:pt x="145" y="171"/>
                    <a:pt x="148" y="171"/>
                  </a:cubicBezTo>
                  <a:cubicBezTo>
                    <a:pt x="149" y="171"/>
                    <a:pt x="149" y="169"/>
                    <a:pt x="150" y="170"/>
                  </a:cubicBezTo>
                  <a:cubicBezTo>
                    <a:pt x="152" y="170"/>
                    <a:pt x="152" y="170"/>
                    <a:pt x="154" y="168"/>
                  </a:cubicBezTo>
                  <a:cubicBezTo>
                    <a:pt x="153" y="170"/>
                    <a:pt x="155" y="170"/>
                    <a:pt x="156" y="170"/>
                  </a:cubicBezTo>
                  <a:cubicBezTo>
                    <a:pt x="156" y="170"/>
                    <a:pt x="158" y="170"/>
                    <a:pt x="158" y="170"/>
                  </a:cubicBezTo>
                  <a:cubicBezTo>
                    <a:pt x="158" y="170"/>
                    <a:pt x="158" y="171"/>
                    <a:pt x="158" y="171"/>
                  </a:cubicBezTo>
                  <a:cubicBezTo>
                    <a:pt x="162" y="171"/>
                    <a:pt x="163" y="171"/>
                    <a:pt x="166" y="173"/>
                  </a:cubicBezTo>
                  <a:cubicBezTo>
                    <a:pt x="169" y="175"/>
                    <a:pt x="171" y="175"/>
                    <a:pt x="173" y="177"/>
                  </a:cubicBezTo>
                  <a:cubicBezTo>
                    <a:pt x="174" y="177"/>
                    <a:pt x="176" y="177"/>
                    <a:pt x="177" y="177"/>
                  </a:cubicBezTo>
                  <a:cubicBezTo>
                    <a:pt x="178" y="177"/>
                    <a:pt x="180" y="178"/>
                    <a:pt x="181" y="178"/>
                  </a:cubicBezTo>
                  <a:cubicBezTo>
                    <a:pt x="181" y="177"/>
                    <a:pt x="181" y="177"/>
                    <a:pt x="181" y="176"/>
                  </a:cubicBezTo>
                  <a:cubicBezTo>
                    <a:pt x="181" y="177"/>
                    <a:pt x="182" y="177"/>
                    <a:pt x="182" y="178"/>
                  </a:cubicBezTo>
                  <a:cubicBezTo>
                    <a:pt x="182" y="178"/>
                    <a:pt x="182" y="177"/>
                    <a:pt x="182" y="176"/>
                  </a:cubicBezTo>
                  <a:cubicBezTo>
                    <a:pt x="184" y="177"/>
                    <a:pt x="187" y="178"/>
                    <a:pt x="190" y="179"/>
                  </a:cubicBezTo>
                  <a:cubicBezTo>
                    <a:pt x="190" y="179"/>
                    <a:pt x="192" y="178"/>
                    <a:pt x="193" y="178"/>
                  </a:cubicBezTo>
                  <a:cubicBezTo>
                    <a:pt x="194" y="178"/>
                    <a:pt x="194" y="177"/>
                    <a:pt x="194" y="177"/>
                  </a:cubicBezTo>
                  <a:cubicBezTo>
                    <a:pt x="195" y="176"/>
                    <a:pt x="196" y="177"/>
                    <a:pt x="196" y="177"/>
                  </a:cubicBezTo>
                  <a:cubicBezTo>
                    <a:pt x="198" y="177"/>
                    <a:pt x="199" y="177"/>
                    <a:pt x="200" y="178"/>
                  </a:cubicBezTo>
                  <a:cubicBezTo>
                    <a:pt x="200" y="178"/>
                    <a:pt x="200" y="179"/>
                    <a:pt x="200" y="179"/>
                  </a:cubicBezTo>
                  <a:cubicBezTo>
                    <a:pt x="201" y="179"/>
                    <a:pt x="202" y="179"/>
                    <a:pt x="203" y="179"/>
                  </a:cubicBezTo>
                  <a:cubicBezTo>
                    <a:pt x="204" y="180"/>
                    <a:pt x="205" y="180"/>
                    <a:pt x="207" y="180"/>
                  </a:cubicBezTo>
                  <a:cubicBezTo>
                    <a:pt x="208" y="180"/>
                    <a:pt x="207" y="182"/>
                    <a:pt x="207" y="182"/>
                  </a:cubicBezTo>
                  <a:cubicBezTo>
                    <a:pt x="208" y="182"/>
                    <a:pt x="209" y="182"/>
                    <a:pt x="210" y="182"/>
                  </a:cubicBezTo>
                  <a:cubicBezTo>
                    <a:pt x="208" y="181"/>
                    <a:pt x="209" y="178"/>
                    <a:pt x="207" y="179"/>
                  </a:cubicBezTo>
                  <a:close/>
                  <a:moveTo>
                    <a:pt x="279" y="203"/>
                  </a:moveTo>
                  <a:cubicBezTo>
                    <a:pt x="281" y="203"/>
                    <a:pt x="282" y="203"/>
                    <a:pt x="284" y="201"/>
                  </a:cubicBezTo>
                  <a:cubicBezTo>
                    <a:pt x="283" y="201"/>
                    <a:pt x="283" y="201"/>
                    <a:pt x="282" y="201"/>
                  </a:cubicBezTo>
                  <a:cubicBezTo>
                    <a:pt x="282" y="203"/>
                    <a:pt x="280" y="203"/>
                    <a:pt x="279" y="203"/>
                  </a:cubicBezTo>
                  <a:close/>
                  <a:moveTo>
                    <a:pt x="316" y="187"/>
                  </a:moveTo>
                  <a:cubicBezTo>
                    <a:pt x="316" y="185"/>
                    <a:pt x="316" y="185"/>
                    <a:pt x="316" y="185"/>
                  </a:cubicBezTo>
                  <a:cubicBezTo>
                    <a:pt x="315" y="183"/>
                    <a:pt x="315" y="183"/>
                    <a:pt x="315" y="183"/>
                  </a:cubicBezTo>
                  <a:cubicBezTo>
                    <a:pt x="314" y="183"/>
                    <a:pt x="314" y="183"/>
                    <a:pt x="314" y="183"/>
                  </a:cubicBezTo>
                  <a:cubicBezTo>
                    <a:pt x="314" y="183"/>
                    <a:pt x="314" y="183"/>
                    <a:pt x="314" y="183"/>
                  </a:cubicBezTo>
                  <a:cubicBezTo>
                    <a:pt x="313" y="184"/>
                    <a:pt x="312" y="185"/>
                    <a:pt x="311" y="185"/>
                  </a:cubicBezTo>
                  <a:cubicBezTo>
                    <a:pt x="311" y="185"/>
                    <a:pt x="310" y="186"/>
                    <a:pt x="310" y="186"/>
                  </a:cubicBezTo>
                  <a:cubicBezTo>
                    <a:pt x="309" y="188"/>
                    <a:pt x="309" y="188"/>
                    <a:pt x="309" y="188"/>
                  </a:cubicBezTo>
                  <a:cubicBezTo>
                    <a:pt x="308" y="191"/>
                    <a:pt x="308" y="191"/>
                    <a:pt x="308" y="191"/>
                  </a:cubicBezTo>
                  <a:cubicBezTo>
                    <a:pt x="305" y="190"/>
                    <a:pt x="305" y="190"/>
                    <a:pt x="305" y="190"/>
                  </a:cubicBezTo>
                  <a:cubicBezTo>
                    <a:pt x="303" y="189"/>
                    <a:pt x="303" y="189"/>
                    <a:pt x="303" y="189"/>
                  </a:cubicBezTo>
                  <a:cubicBezTo>
                    <a:pt x="301" y="191"/>
                    <a:pt x="300" y="193"/>
                    <a:pt x="300" y="195"/>
                  </a:cubicBezTo>
                  <a:cubicBezTo>
                    <a:pt x="299" y="197"/>
                    <a:pt x="301" y="196"/>
                    <a:pt x="301" y="198"/>
                  </a:cubicBezTo>
                  <a:cubicBezTo>
                    <a:pt x="301" y="199"/>
                    <a:pt x="300" y="199"/>
                    <a:pt x="299" y="199"/>
                  </a:cubicBezTo>
                  <a:cubicBezTo>
                    <a:pt x="299" y="199"/>
                    <a:pt x="299" y="200"/>
                    <a:pt x="299" y="200"/>
                  </a:cubicBezTo>
                  <a:cubicBezTo>
                    <a:pt x="301" y="200"/>
                    <a:pt x="302" y="200"/>
                    <a:pt x="304" y="199"/>
                  </a:cubicBezTo>
                  <a:cubicBezTo>
                    <a:pt x="305" y="199"/>
                    <a:pt x="307" y="197"/>
                    <a:pt x="308" y="198"/>
                  </a:cubicBezTo>
                  <a:cubicBezTo>
                    <a:pt x="310" y="198"/>
                    <a:pt x="310" y="196"/>
                    <a:pt x="311" y="195"/>
                  </a:cubicBezTo>
                  <a:cubicBezTo>
                    <a:pt x="312" y="193"/>
                    <a:pt x="313" y="193"/>
                    <a:pt x="314" y="192"/>
                  </a:cubicBezTo>
                  <a:cubicBezTo>
                    <a:pt x="313" y="191"/>
                    <a:pt x="314" y="190"/>
                    <a:pt x="315" y="190"/>
                  </a:cubicBezTo>
                  <a:cubicBezTo>
                    <a:pt x="315" y="189"/>
                    <a:pt x="315" y="189"/>
                    <a:pt x="315" y="189"/>
                  </a:cubicBezTo>
                  <a:lnTo>
                    <a:pt x="316" y="187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India">
              <a:extLst>
                <a:ext uri="{FF2B5EF4-FFF2-40B4-BE49-F238E27FC236}">
                  <a16:creationId xmlns:a16="http://schemas.microsoft.com/office/drawing/2014/main" id="{17F03CA1-AC6F-FF6D-10E2-945260AFE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96416" y="1800274"/>
              <a:ext cx="702849" cy="763789"/>
            </a:xfrm>
            <a:custGeom>
              <a:avLst/>
              <a:gdLst>
                <a:gd name="T0" fmla="*/ 203 w 293"/>
                <a:gd name="T1" fmla="*/ 161 h 318"/>
                <a:gd name="T2" fmla="*/ 200 w 293"/>
                <a:gd name="T3" fmla="*/ 158 h 318"/>
                <a:gd name="T4" fmla="*/ 189 w 293"/>
                <a:gd name="T5" fmla="*/ 174 h 318"/>
                <a:gd name="T6" fmla="*/ 173 w 293"/>
                <a:gd name="T7" fmla="*/ 183 h 318"/>
                <a:gd name="T8" fmla="*/ 163 w 293"/>
                <a:gd name="T9" fmla="*/ 196 h 318"/>
                <a:gd name="T10" fmla="*/ 141 w 293"/>
                <a:gd name="T11" fmla="*/ 221 h 318"/>
                <a:gd name="T12" fmla="*/ 121 w 293"/>
                <a:gd name="T13" fmla="*/ 245 h 318"/>
                <a:gd name="T14" fmla="*/ 117 w 293"/>
                <a:gd name="T15" fmla="*/ 274 h 318"/>
                <a:gd name="T16" fmla="*/ 107 w 293"/>
                <a:gd name="T17" fmla="*/ 304 h 318"/>
                <a:gd name="T18" fmla="*/ 88 w 293"/>
                <a:gd name="T19" fmla="*/ 313 h 318"/>
                <a:gd name="T20" fmla="*/ 83 w 293"/>
                <a:gd name="T21" fmla="*/ 300 h 318"/>
                <a:gd name="T22" fmla="*/ 72 w 293"/>
                <a:gd name="T23" fmla="*/ 273 h 318"/>
                <a:gd name="T24" fmla="*/ 67 w 293"/>
                <a:gd name="T25" fmla="*/ 252 h 318"/>
                <a:gd name="T26" fmla="*/ 57 w 293"/>
                <a:gd name="T27" fmla="*/ 234 h 318"/>
                <a:gd name="T28" fmla="*/ 51 w 293"/>
                <a:gd name="T29" fmla="*/ 214 h 318"/>
                <a:gd name="T30" fmla="*/ 50 w 293"/>
                <a:gd name="T31" fmla="*/ 195 h 318"/>
                <a:gd name="T32" fmla="*/ 46 w 293"/>
                <a:gd name="T33" fmla="*/ 180 h 318"/>
                <a:gd name="T34" fmla="*/ 46 w 293"/>
                <a:gd name="T35" fmla="*/ 168 h 318"/>
                <a:gd name="T36" fmla="*/ 45 w 293"/>
                <a:gd name="T37" fmla="*/ 157 h 318"/>
                <a:gd name="T38" fmla="*/ 42 w 293"/>
                <a:gd name="T39" fmla="*/ 157 h 318"/>
                <a:gd name="T40" fmla="*/ 32 w 293"/>
                <a:gd name="T41" fmla="*/ 172 h 318"/>
                <a:gd name="T42" fmla="*/ 11 w 293"/>
                <a:gd name="T43" fmla="*/ 156 h 318"/>
                <a:gd name="T44" fmla="*/ 20 w 293"/>
                <a:gd name="T45" fmla="*/ 148 h 318"/>
                <a:gd name="T46" fmla="*/ 4 w 293"/>
                <a:gd name="T47" fmla="*/ 142 h 318"/>
                <a:gd name="T48" fmla="*/ 8 w 293"/>
                <a:gd name="T49" fmla="*/ 133 h 318"/>
                <a:gd name="T50" fmla="*/ 28 w 293"/>
                <a:gd name="T51" fmla="*/ 132 h 318"/>
                <a:gd name="T52" fmla="*/ 21 w 293"/>
                <a:gd name="T53" fmla="*/ 116 h 318"/>
                <a:gd name="T54" fmla="*/ 22 w 293"/>
                <a:gd name="T55" fmla="*/ 91 h 318"/>
                <a:gd name="T56" fmla="*/ 52 w 293"/>
                <a:gd name="T57" fmla="*/ 70 h 318"/>
                <a:gd name="T58" fmla="*/ 69 w 293"/>
                <a:gd name="T59" fmla="*/ 45 h 318"/>
                <a:gd name="T60" fmla="*/ 58 w 293"/>
                <a:gd name="T61" fmla="*/ 27 h 318"/>
                <a:gd name="T62" fmla="*/ 77 w 293"/>
                <a:gd name="T63" fmla="*/ 16 h 318"/>
                <a:gd name="T64" fmla="*/ 97 w 293"/>
                <a:gd name="T65" fmla="*/ 6 h 318"/>
                <a:gd name="T66" fmla="*/ 115 w 293"/>
                <a:gd name="T67" fmla="*/ 1 h 318"/>
                <a:gd name="T68" fmla="*/ 121 w 293"/>
                <a:gd name="T69" fmla="*/ 13 h 318"/>
                <a:gd name="T70" fmla="*/ 109 w 293"/>
                <a:gd name="T71" fmla="*/ 26 h 318"/>
                <a:gd name="T72" fmla="*/ 109 w 293"/>
                <a:gd name="T73" fmla="*/ 41 h 318"/>
                <a:gd name="T74" fmla="*/ 105 w 293"/>
                <a:gd name="T75" fmla="*/ 51 h 318"/>
                <a:gd name="T76" fmla="*/ 121 w 293"/>
                <a:gd name="T77" fmla="*/ 62 h 318"/>
                <a:gd name="T78" fmla="*/ 120 w 293"/>
                <a:gd name="T79" fmla="*/ 81 h 318"/>
                <a:gd name="T80" fmla="*/ 142 w 293"/>
                <a:gd name="T81" fmla="*/ 93 h 318"/>
                <a:gd name="T82" fmla="*/ 159 w 293"/>
                <a:gd name="T83" fmla="*/ 98 h 318"/>
                <a:gd name="T84" fmla="*/ 181 w 293"/>
                <a:gd name="T85" fmla="*/ 107 h 318"/>
                <a:gd name="T86" fmla="*/ 200 w 293"/>
                <a:gd name="T87" fmla="*/ 105 h 318"/>
                <a:gd name="T88" fmla="*/ 207 w 293"/>
                <a:gd name="T89" fmla="*/ 99 h 318"/>
                <a:gd name="T90" fmla="*/ 223 w 293"/>
                <a:gd name="T91" fmla="*/ 103 h 318"/>
                <a:gd name="T92" fmla="*/ 239 w 293"/>
                <a:gd name="T93" fmla="*/ 98 h 318"/>
                <a:gd name="T94" fmla="*/ 254 w 293"/>
                <a:gd name="T95" fmla="*/ 83 h 318"/>
                <a:gd name="T96" fmla="*/ 275 w 293"/>
                <a:gd name="T97" fmla="*/ 78 h 318"/>
                <a:gd name="T98" fmla="*/ 281 w 293"/>
                <a:gd name="T99" fmla="*/ 84 h 318"/>
                <a:gd name="T100" fmla="*/ 291 w 293"/>
                <a:gd name="T101" fmla="*/ 91 h 318"/>
                <a:gd name="T102" fmla="*/ 278 w 293"/>
                <a:gd name="T103" fmla="*/ 102 h 318"/>
                <a:gd name="T104" fmla="*/ 265 w 293"/>
                <a:gd name="T105" fmla="*/ 120 h 318"/>
                <a:gd name="T106" fmla="*/ 252 w 293"/>
                <a:gd name="T107" fmla="*/ 135 h 318"/>
                <a:gd name="T108" fmla="*/ 248 w 293"/>
                <a:gd name="T109" fmla="*/ 158 h 318"/>
                <a:gd name="T110" fmla="*/ 242 w 293"/>
                <a:gd name="T111" fmla="*/ 149 h 318"/>
                <a:gd name="T112" fmla="*/ 233 w 293"/>
                <a:gd name="T113" fmla="*/ 134 h 318"/>
                <a:gd name="T114" fmla="*/ 241 w 293"/>
                <a:gd name="T115" fmla="*/ 125 h 318"/>
                <a:gd name="T116" fmla="*/ 208 w 293"/>
                <a:gd name="T117" fmla="*/ 108 h 318"/>
                <a:gd name="T118" fmla="*/ 201 w 293"/>
                <a:gd name="T119" fmla="*/ 111 h 318"/>
                <a:gd name="T120" fmla="*/ 209 w 293"/>
                <a:gd name="T121" fmla="*/ 121 h 318"/>
                <a:gd name="T122" fmla="*/ 205 w 293"/>
                <a:gd name="T123" fmla="*/ 138 h 318"/>
                <a:gd name="T124" fmla="*/ 110 w 293"/>
                <a:gd name="T125" fmla="*/ 30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3" h="318">
                  <a:moveTo>
                    <a:pt x="210" y="159"/>
                  </a:moveTo>
                  <a:cubicBezTo>
                    <a:pt x="209" y="160"/>
                    <a:pt x="208" y="160"/>
                    <a:pt x="208" y="160"/>
                  </a:cubicBezTo>
                  <a:cubicBezTo>
                    <a:pt x="208" y="161"/>
                    <a:pt x="209" y="162"/>
                    <a:pt x="210" y="164"/>
                  </a:cubicBezTo>
                  <a:cubicBezTo>
                    <a:pt x="209" y="163"/>
                    <a:pt x="208" y="163"/>
                    <a:pt x="207" y="162"/>
                  </a:cubicBezTo>
                  <a:cubicBezTo>
                    <a:pt x="207" y="163"/>
                    <a:pt x="207" y="163"/>
                    <a:pt x="207" y="164"/>
                  </a:cubicBezTo>
                  <a:cubicBezTo>
                    <a:pt x="204" y="163"/>
                    <a:pt x="206" y="159"/>
                    <a:pt x="206" y="157"/>
                  </a:cubicBezTo>
                  <a:cubicBezTo>
                    <a:pt x="204" y="159"/>
                    <a:pt x="204" y="162"/>
                    <a:pt x="204" y="165"/>
                  </a:cubicBezTo>
                  <a:cubicBezTo>
                    <a:pt x="204" y="163"/>
                    <a:pt x="204" y="162"/>
                    <a:pt x="203" y="161"/>
                  </a:cubicBezTo>
                  <a:cubicBezTo>
                    <a:pt x="203" y="162"/>
                    <a:pt x="203" y="163"/>
                    <a:pt x="203" y="164"/>
                  </a:cubicBezTo>
                  <a:cubicBezTo>
                    <a:pt x="202" y="163"/>
                    <a:pt x="202" y="162"/>
                    <a:pt x="202" y="161"/>
                  </a:cubicBezTo>
                  <a:cubicBezTo>
                    <a:pt x="202" y="162"/>
                    <a:pt x="202" y="163"/>
                    <a:pt x="202" y="164"/>
                  </a:cubicBezTo>
                  <a:cubicBezTo>
                    <a:pt x="200" y="164"/>
                    <a:pt x="200" y="160"/>
                    <a:pt x="201" y="159"/>
                  </a:cubicBezTo>
                  <a:cubicBezTo>
                    <a:pt x="201" y="158"/>
                    <a:pt x="201" y="157"/>
                    <a:pt x="200" y="156"/>
                  </a:cubicBezTo>
                  <a:cubicBezTo>
                    <a:pt x="199" y="156"/>
                    <a:pt x="199" y="155"/>
                    <a:pt x="198" y="154"/>
                  </a:cubicBezTo>
                  <a:cubicBezTo>
                    <a:pt x="198" y="155"/>
                    <a:pt x="198" y="157"/>
                    <a:pt x="198" y="157"/>
                  </a:cubicBezTo>
                  <a:cubicBezTo>
                    <a:pt x="199" y="158"/>
                    <a:pt x="200" y="156"/>
                    <a:pt x="200" y="158"/>
                  </a:cubicBezTo>
                  <a:cubicBezTo>
                    <a:pt x="198" y="158"/>
                    <a:pt x="200" y="159"/>
                    <a:pt x="199" y="160"/>
                  </a:cubicBezTo>
                  <a:cubicBezTo>
                    <a:pt x="198" y="161"/>
                    <a:pt x="197" y="162"/>
                    <a:pt x="196" y="163"/>
                  </a:cubicBezTo>
                  <a:cubicBezTo>
                    <a:pt x="195" y="164"/>
                    <a:pt x="192" y="164"/>
                    <a:pt x="191" y="165"/>
                  </a:cubicBezTo>
                  <a:cubicBezTo>
                    <a:pt x="189" y="165"/>
                    <a:pt x="188" y="166"/>
                    <a:pt x="187" y="168"/>
                  </a:cubicBezTo>
                  <a:cubicBezTo>
                    <a:pt x="186" y="170"/>
                    <a:pt x="189" y="171"/>
                    <a:pt x="188" y="173"/>
                  </a:cubicBezTo>
                  <a:cubicBezTo>
                    <a:pt x="188" y="173"/>
                    <a:pt x="189" y="173"/>
                    <a:pt x="189" y="173"/>
                  </a:cubicBezTo>
                  <a:cubicBezTo>
                    <a:pt x="189" y="173"/>
                    <a:pt x="188" y="174"/>
                    <a:pt x="188" y="174"/>
                  </a:cubicBezTo>
                  <a:cubicBezTo>
                    <a:pt x="188" y="174"/>
                    <a:pt x="189" y="174"/>
                    <a:pt x="189" y="174"/>
                  </a:cubicBezTo>
                  <a:cubicBezTo>
                    <a:pt x="188" y="175"/>
                    <a:pt x="185" y="176"/>
                    <a:pt x="185" y="178"/>
                  </a:cubicBezTo>
                  <a:cubicBezTo>
                    <a:pt x="186" y="177"/>
                    <a:pt x="186" y="177"/>
                    <a:pt x="187" y="177"/>
                  </a:cubicBezTo>
                  <a:cubicBezTo>
                    <a:pt x="187" y="179"/>
                    <a:pt x="186" y="178"/>
                    <a:pt x="185" y="179"/>
                  </a:cubicBezTo>
                  <a:cubicBezTo>
                    <a:pt x="183" y="180"/>
                    <a:pt x="183" y="180"/>
                    <a:pt x="183" y="182"/>
                  </a:cubicBezTo>
                  <a:cubicBezTo>
                    <a:pt x="183" y="181"/>
                    <a:pt x="182" y="181"/>
                    <a:pt x="181" y="180"/>
                  </a:cubicBezTo>
                  <a:cubicBezTo>
                    <a:pt x="182" y="184"/>
                    <a:pt x="180" y="183"/>
                    <a:pt x="178" y="184"/>
                  </a:cubicBezTo>
                  <a:cubicBezTo>
                    <a:pt x="177" y="184"/>
                    <a:pt x="176" y="184"/>
                    <a:pt x="174" y="185"/>
                  </a:cubicBezTo>
                  <a:cubicBezTo>
                    <a:pt x="174" y="185"/>
                    <a:pt x="173" y="183"/>
                    <a:pt x="173" y="183"/>
                  </a:cubicBezTo>
                  <a:cubicBezTo>
                    <a:pt x="173" y="184"/>
                    <a:pt x="173" y="185"/>
                    <a:pt x="173" y="186"/>
                  </a:cubicBezTo>
                  <a:cubicBezTo>
                    <a:pt x="173" y="185"/>
                    <a:pt x="172" y="185"/>
                    <a:pt x="172" y="185"/>
                  </a:cubicBezTo>
                  <a:cubicBezTo>
                    <a:pt x="172" y="185"/>
                    <a:pt x="172" y="186"/>
                    <a:pt x="172" y="187"/>
                  </a:cubicBezTo>
                  <a:cubicBezTo>
                    <a:pt x="172" y="186"/>
                    <a:pt x="171" y="186"/>
                    <a:pt x="171" y="185"/>
                  </a:cubicBezTo>
                  <a:cubicBezTo>
                    <a:pt x="170" y="186"/>
                    <a:pt x="170" y="187"/>
                    <a:pt x="169" y="187"/>
                  </a:cubicBezTo>
                  <a:cubicBezTo>
                    <a:pt x="170" y="187"/>
                    <a:pt x="171" y="188"/>
                    <a:pt x="171" y="188"/>
                  </a:cubicBezTo>
                  <a:cubicBezTo>
                    <a:pt x="170" y="189"/>
                    <a:pt x="168" y="192"/>
                    <a:pt x="166" y="191"/>
                  </a:cubicBezTo>
                  <a:cubicBezTo>
                    <a:pt x="166" y="194"/>
                    <a:pt x="164" y="194"/>
                    <a:pt x="163" y="196"/>
                  </a:cubicBezTo>
                  <a:cubicBezTo>
                    <a:pt x="162" y="197"/>
                    <a:pt x="162" y="198"/>
                    <a:pt x="161" y="199"/>
                  </a:cubicBezTo>
                  <a:cubicBezTo>
                    <a:pt x="161" y="200"/>
                    <a:pt x="160" y="200"/>
                    <a:pt x="160" y="200"/>
                  </a:cubicBezTo>
                  <a:cubicBezTo>
                    <a:pt x="160" y="200"/>
                    <a:pt x="161" y="201"/>
                    <a:pt x="160" y="201"/>
                  </a:cubicBezTo>
                  <a:cubicBezTo>
                    <a:pt x="159" y="203"/>
                    <a:pt x="157" y="203"/>
                    <a:pt x="156" y="204"/>
                  </a:cubicBezTo>
                  <a:cubicBezTo>
                    <a:pt x="154" y="206"/>
                    <a:pt x="153" y="209"/>
                    <a:pt x="151" y="208"/>
                  </a:cubicBezTo>
                  <a:cubicBezTo>
                    <a:pt x="153" y="212"/>
                    <a:pt x="140" y="213"/>
                    <a:pt x="141" y="218"/>
                  </a:cubicBezTo>
                  <a:cubicBezTo>
                    <a:pt x="142" y="217"/>
                    <a:pt x="142" y="217"/>
                    <a:pt x="143" y="216"/>
                  </a:cubicBezTo>
                  <a:cubicBezTo>
                    <a:pt x="143" y="217"/>
                    <a:pt x="142" y="220"/>
                    <a:pt x="141" y="221"/>
                  </a:cubicBezTo>
                  <a:cubicBezTo>
                    <a:pt x="140" y="222"/>
                    <a:pt x="137" y="225"/>
                    <a:pt x="136" y="224"/>
                  </a:cubicBezTo>
                  <a:cubicBezTo>
                    <a:pt x="130" y="219"/>
                    <a:pt x="132" y="229"/>
                    <a:pt x="128" y="230"/>
                  </a:cubicBezTo>
                  <a:cubicBezTo>
                    <a:pt x="128" y="229"/>
                    <a:pt x="128" y="228"/>
                    <a:pt x="127" y="227"/>
                  </a:cubicBezTo>
                  <a:cubicBezTo>
                    <a:pt x="128" y="228"/>
                    <a:pt x="127" y="230"/>
                    <a:pt x="127" y="231"/>
                  </a:cubicBezTo>
                  <a:cubicBezTo>
                    <a:pt x="127" y="230"/>
                    <a:pt x="127" y="229"/>
                    <a:pt x="127" y="228"/>
                  </a:cubicBezTo>
                  <a:cubicBezTo>
                    <a:pt x="123" y="228"/>
                    <a:pt x="122" y="230"/>
                    <a:pt x="121" y="233"/>
                  </a:cubicBezTo>
                  <a:cubicBezTo>
                    <a:pt x="119" y="236"/>
                    <a:pt x="120" y="238"/>
                    <a:pt x="120" y="241"/>
                  </a:cubicBezTo>
                  <a:cubicBezTo>
                    <a:pt x="120" y="243"/>
                    <a:pt x="121" y="243"/>
                    <a:pt x="121" y="245"/>
                  </a:cubicBezTo>
                  <a:cubicBezTo>
                    <a:pt x="120" y="246"/>
                    <a:pt x="119" y="247"/>
                    <a:pt x="119" y="249"/>
                  </a:cubicBezTo>
                  <a:cubicBezTo>
                    <a:pt x="119" y="250"/>
                    <a:pt x="121" y="251"/>
                    <a:pt x="121" y="252"/>
                  </a:cubicBezTo>
                  <a:cubicBezTo>
                    <a:pt x="121" y="253"/>
                    <a:pt x="122" y="254"/>
                    <a:pt x="122" y="256"/>
                  </a:cubicBezTo>
                  <a:cubicBezTo>
                    <a:pt x="121" y="255"/>
                    <a:pt x="120" y="254"/>
                    <a:pt x="119" y="253"/>
                  </a:cubicBezTo>
                  <a:cubicBezTo>
                    <a:pt x="119" y="254"/>
                    <a:pt x="119" y="256"/>
                    <a:pt x="120" y="256"/>
                  </a:cubicBezTo>
                  <a:cubicBezTo>
                    <a:pt x="122" y="257"/>
                    <a:pt x="122" y="257"/>
                    <a:pt x="122" y="259"/>
                  </a:cubicBezTo>
                  <a:cubicBezTo>
                    <a:pt x="122" y="262"/>
                    <a:pt x="122" y="265"/>
                    <a:pt x="120" y="267"/>
                  </a:cubicBezTo>
                  <a:cubicBezTo>
                    <a:pt x="119" y="269"/>
                    <a:pt x="118" y="272"/>
                    <a:pt x="117" y="274"/>
                  </a:cubicBezTo>
                  <a:cubicBezTo>
                    <a:pt x="116" y="276"/>
                    <a:pt x="116" y="277"/>
                    <a:pt x="117" y="278"/>
                  </a:cubicBezTo>
                  <a:cubicBezTo>
                    <a:pt x="117" y="279"/>
                    <a:pt x="117" y="280"/>
                    <a:pt x="116" y="281"/>
                  </a:cubicBezTo>
                  <a:cubicBezTo>
                    <a:pt x="118" y="279"/>
                    <a:pt x="117" y="283"/>
                    <a:pt x="117" y="284"/>
                  </a:cubicBezTo>
                  <a:cubicBezTo>
                    <a:pt x="117" y="287"/>
                    <a:pt x="117" y="289"/>
                    <a:pt x="117" y="292"/>
                  </a:cubicBezTo>
                  <a:cubicBezTo>
                    <a:pt x="117" y="293"/>
                    <a:pt x="116" y="293"/>
                    <a:pt x="114" y="292"/>
                  </a:cubicBezTo>
                  <a:cubicBezTo>
                    <a:pt x="112" y="291"/>
                    <a:pt x="112" y="293"/>
                    <a:pt x="112" y="295"/>
                  </a:cubicBezTo>
                  <a:cubicBezTo>
                    <a:pt x="111" y="296"/>
                    <a:pt x="109" y="298"/>
                    <a:pt x="109" y="299"/>
                  </a:cubicBezTo>
                  <a:cubicBezTo>
                    <a:pt x="108" y="301"/>
                    <a:pt x="108" y="303"/>
                    <a:pt x="107" y="304"/>
                  </a:cubicBezTo>
                  <a:cubicBezTo>
                    <a:pt x="106" y="304"/>
                    <a:pt x="105" y="306"/>
                    <a:pt x="106" y="306"/>
                  </a:cubicBezTo>
                  <a:cubicBezTo>
                    <a:pt x="105" y="306"/>
                    <a:pt x="104" y="306"/>
                    <a:pt x="103" y="306"/>
                  </a:cubicBezTo>
                  <a:cubicBezTo>
                    <a:pt x="103" y="306"/>
                    <a:pt x="100" y="309"/>
                    <a:pt x="100" y="310"/>
                  </a:cubicBezTo>
                  <a:cubicBezTo>
                    <a:pt x="100" y="310"/>
                    <a:pt x="101" y="310"/>
                    <a:pt x="102" y="310"/>
                  </a:cubicBezTo>
                  <a:cubicBezTo>
                    <a:pt x="100" y="311"/>
                    <a:pt x="100" y="311"/>
                    <a:pt x="100" y="312"/>
                  </a:cubicBezTo>
                  <a:cubicBezTo>
                    <a:pt x="100" y="313"/>
                    <a:pt x="99" y="314"/>
                    <a:pt x="98" y="315"/>
                  </a:cubicBezTo>
                  <a:cubicBezTo>
                    <a:pt x="97" y="316"/>
                    <a:pt x="93" y="315"/>
                    <a:pt x="94" y="318"/>
                  </a:cubicBezTo>
                  <a:cubicBezTo>
                    <a:pt x="92" y="317"/>
                    <a:pt x="89" y="315"/>
                    <a:pt x="88" y="313"/>
                  </a:cubicBezTo>
                  <a:cubicBezTo>
                    <a:pt x="87" y="311"/>
                    <a:pt x="86" y="310"/>
                    <a:pt x="83" y="309"/>
                  </a:cubicBezTo>
                  <a:cubicBezTo>
                    <a:pt x="84" y="309"/>
                    <a:pt x="86" y="308"/>
                    <a:pt x="85" y="307"/>
                  </a:cubicBezTo>
                  <a:cubicBezTo>
                    <a:pt x="83" y="307"/>
                    <a:pt x="85" y="306"/>
                    <a:pt x="84" y="305"/>
                  </a:cubicBezTo>
                  <a:cubicBezTo>
                    <a:pt x="84" y="304"/>
                    <a:pt x="83" y="305"/>
                    <a:pt x="83" y="304"/>
                  </a:cubicBezTo>
                  <a:cubicBezTo>
                    <a:pt x="82" y="304"/>
                    <a:pt x="82" y="303"/>
                    <a:pt x="82" y="302"/>
                  </a:cubicBezTo>
                  <a:cubicBezTo>
                    <a:pt x="81" y="301"/>
                    <a:pt x="81" y="300"/>
                    <a:pt x="81" y="299"/>
                  </a:cubicBezTo>
                  <a:cubicBezTo>
                    <a:pt x="82" y="300"/>
                    <a:pt x="83" y="302"/>
                    <a:pt x="84" y="302"/>
                  </a:cubicBezTo>
                  <a:cubicBezTo>
                    <a:pt x="85" y="302"/>
                    <a:pt x="83" y="300"/>
                    <a:pt x="83" y="300"/>
                  </a:cubicBezTo>
                  <a:cubicBezTo>
                    <a:pt x="82" y="299"/>
                    <a:pt x="82" y="298"/>
                    <a:pt x="82" y="297"/>
                  </a:cubicBezTo>
                  <a:cubicBezTo>
                    <a:pt x="82" y="297"/>
                    <a:pt x="82" y="296"/>
                    <a:pt x="83" y="296"/>
                  </a:cubicBezTo>
                  <a:cubicBezTo>
                    <a:pt x="82" y="296"/>
                    <a:pt x="81" y="295"/>
                    <a:pt x="80" y="294"/>
                  </a:cubicBezTo>
                  <a:cubicBezTo>
                    <a:pt x="83" y="292"/>
                    <a:pt x="80" y="291"/>
                    <a:pt x="79" y="289"/>
                  </a:cubicBezTo>
                  <a:cubicBezTo>
                    <a:pt x="78" y="288"/>
                    <a:pt x="78" y="285"/>
                    <a:pt x="78" y="284"/>
                  </a:cubicBezTo>
                  <a:cubicBezTo>
                    <a:pt x="77" y="282"/>
                    <a:pt x="76" y="280"/>
                    <a:pt x="75" y="278"/>
                  </a:cubicBezTo>
                  <a:cubicBezTo>
                    <a:pt x="74" y="277"/>
                    <a:pt x="74" y="277"/>
                    <a:pt x="73" y="275"/>
                  </a:cubicBezTo>
                  <a:cubicBezTo>
                    <a:pt x="73" y="275"/>
                    <a:pt x="72" y="274"/>
                    <a:pt x="72" y="273"/>
                  </a:cubicBezTo>
                  <a:cubicBezTo>
                    <a:pt x="72" y="273"/>
                    <a:pt x="71" y="273"/>
                    <a:pt x="71" y="273"/>
                  </a:cubicBezTo>
                  <a:cubicBezTo>
                    <a:pt x="71" y="271"/>
                    <a:pt x="72" y="271"/>
                    <a:pt x="70" y="270"/>
                  </a:cubicBezTo>
                  <a:cubicBezTo>
                    <a:pt x="69" y="269"/>
                    <a:pt x="68" y="268"/>
                    <a:pt x="67" y="267"/>
                  </a:cubicBezTo>
                  <a:cubicBezTo>
                    <a:pt x="69" y="267"/>
                    <a:pt x="70" y="267"/>
                    <a:pt x="72" y="267"/>
                  </a:cubicBezTo>
                  <a:cubicBezTo>
                    <a:pt x="70" y="264"/>
                    <a:pt x="69" y="261"/>
                    <a:pt x="67" y="258"/>
                  </a:cubicBezTo>
                  <a:cubicBezTo>
                    <a:pt x="67" y="257"/>
                    <a:pt x="68" y="256"/>
                    <a:pt x="67" y="255"/>
                  </a:cubicBezTo>
                  <a:cubicBezTo>
                    <a:pt x="67" y="254"/>
                    <a:pt x="64" y="253"/>
                    <a:pt x="63" y="253"/>
                  </a:cubicBezTo>
                  <a:cubicBezTo>
                    <a:pt x="64" y="253"/>
                    <a:pt x="65" y="252"/>
                    <a:pt x="67" y="252"/>
                  </a:cubicBezTo>
                  <a:cubicBezTo>
                    <a:pt x="67" y="252"/>
                    <a:pt x="67" y="249"/>
                    <a:pt x="67" y="249"/>
                  </a:cubicBezTo>
                  <a:cubicBezTo>
                    <a:pt x="67" y="246"/>
                    <a:pt x="63" y="248"/>
                    <a:pt x="62" y="245"/>
                  </a:cubicBezTo>
                  <a:cubicBezTo>
                    <a:pt x="64" y="245"/>
                    <a:pt x="65" y="244"/>
                    <a:pt x="67" y="244"/>
                  </a:cubicBezTo>
                  <a:cubicBezTo>
                    <a:pt x="65" y="244"/>
                    <a:pt x="64" y="244"/>
                    <a:pt x="62" y="244"/>
                  </a:cubicBezTo>
                  <a:cubicBezTo>
                    <a:pt x="63" y="242"/>
                    <a:pt x="61" y="241"/>
                    <a:pt x="60" y="241"/>
                  </a:cubicBezTo>
                  <a:cubicBezTo>
                    <a:pt x="60" y="241"/>
                    <a:pt x="60" y="240"/>
                    <a:pt x="61" y="240"/>
                  </a:cubicBezTo>
                  <a:cubicBezTo>
                    <a:pt x="61" y="240"/>
                    <a:pt x="60" y="240"/>
                    <a:pt x="60" y="240"/>
                  </a:cubicBezTo>
                  <a:cubicBezTo>
                    <a:pt x="60" y="238"/>
                    <a:pt x="57" y="236"/>
                    <a:pt x="57" y="234"/>
                  </a:cubicBezTo>
                  <a:cubicBezTo>
                    <a:pt x="58" y="235"/>
                    <a:pt x="58" y="235"/>
                    <a:pt x="59" y="235"/>
                  </a:cubicBezTo>
                  <a:cubicBezTo>
                    <a:pt x="58" y="234"/>
                    <a:pt x="57" y="233"/>
                    <a:pt x="56" y="233"/>
                  </a:cubicBezTo>
                  <a:cubicBezTo>
                    <a:pt x="57" y="231"/>
                    <a:pt x="54" y="229"/>
                    <a:pt x="54" y="227"/>
                  </a:cubicBezTo>
                  <a:cubicBezTo>
                    <a:pt x="54" y="225"/>
                    <a:pt x="53" y="224"/>
                    <a:pt x="52" y="221"/>
                  </a:cubicBezTo>
                  <a:cubicBezTo>
                    <a:pt x="52" y="221"/>
                    <a:pt x="52" y="221"/>
                    <a:pt x="53" y="221"/>
                  </a:cubicBezTo>
                  <a:cubicBezTo>
                    <a:pt x="52" y="221"/>
                    <a:pt x="52" y="220"/>
                    <a:pt x="51" y="220"/>
                  </a:cubicBezTo>
                  <a:cubicBezTo>
                    <a:pt x="52" y="220"/>
                    <a:pt x="52" y="220"/>
                    <a:pt x="53" y="220"/>
                  </a:cubicBezTo>
                  <a:cubicBezTo>
                    <a:pt x="51" y="218"/>
                    <a:pt x="51" y="216"/>
                    <a:pt x="51" y="214"/>
                  </a:cubicBezTo>
                  <a:cubicBezTo>
                    <a:pt x="51" y="212"/>
                    <a:pt x="49" y="210"/>
                    <a:pt x="52" y="210"/>
                  </a:cubicBezTo>
                  <a:cubicBezTo>
                    <a:pt x="49" y="210"/>
                    <a:pt x="49" y="203"/>
                    <a:pt x="48" y="202"/>
                  </a:cubicBezTo>
                  <a:cubicBezTo>
                    <a:pt x="49" y="202"/>
                    <a:pt x="49" y="203"/>
                    <a:pt x="49" y="203"/>
                  </a:cubicBezTo>
                  <a:cubicBezTo>
                    <a:pt x="49" y="201"/>
                    <a:pt x="50" y="200"/>
                    <a:pt x="48" y="199"/>
                  </a:cubicBezTo>
                  <a:cubicBezTo>
                    <a:pt x="48" y="199"/>
                    <a:pt x="49" y="199"/>
                    <a:pt x="49" y="199"/>
                  </a:cubicBezTo>
                  <a:cubicBezTo>
                    <a:pt x="48" y="198"/>
                    <a:pt x="48" y="198"/>
                    <a:pt x="48" y="196"/>
                  </a:cubicBezTo>
                  <a:cubicBezTo>
                    <a:pt x="48" y="196"/>
                    <a:pt x="49" y="196"/>
                    <a:pt x="49" y="197"/>
                  </a:cubicBezTo>
                  <a:cubicBezTo>
                    <a:pt x="50" y="196"/>
                    <a:pt x="50" y="195"/>
                    <a:pt x="50" y="195"/>
                  </a:cubicBezTo>
                  <a:cubicBezTo>
                    <a:pt x="49" y="195"/>
                    <a:pt x="48" y="195"/>
                    <a:pt x="48" y="195"/>
                  </a:cubicBezTo>
                  <a:cubicBezTo>
                    <a:pt x="48" y="194"/>
                    <a:pt x="50" y="194"/>
                    <a:pt x="49" y="193"/>
                  </a:cubicBezTo>
                  <a:cubicBezTo>
                    <a:pt x="48" y="193"/>
                    <a:pt x="48" y="193"/>
                    <a:pt x="47" y="194"/>
                  </a:cubicBezTo>
                  <a:cubicBezTo>
                    <a:pt x="47" y="192"/>
                    <a:pt x="47" y="189"/>
                    <a:pt x="49" y="191"/>
                  </a:cubicBezTo>
                  <a:cubicBezTo>
                    <a:pt x="49" y="189"/>
                    <a:pt x="48" y="191"/>
                    <a:pt x="47" y="190"/>
                  </a:cubicBezTo>
                  <a:cubicBezTo>
                    <a:pt x="46" y="189"/>
                    <a:pt x="47" y="187"/>
                    <a:pt x="48" y="187"/>
                  </a:cubicBezTo>
                  <a:cubicBezTo>
                    <a:pt x="45" y="187"/>
                    <a:pt x="46" y="187"/>
                    <a:pt x="46" y="184"/>
                  </a:cubicBezTo>
                  <a:cubicBezTo>
                    <a:pt x="46" y="182"/>
                    <a:pt x="46" y="181"/>
                    <a:pt x="46" y="180"/>
                  </a:cubicBezTo>
                  <a:cubicBezTo>
                    <a:pt x="47" y="179"/>
                    <a:pt x="48" y="177"/>
                    <a:pt x="48" y="176"/>
                  </a:cubicBezTo>
                  <a:cubicBezTo>
                    <a:pt x="48" y="175"/>
                    <a:pt x="48" y="173"/>
                    <a:pt x="48" y="172"/>
                  </a:cubicBezTo>
                  <a:cubicBezTo>
                    <a:pt x="48" y="172"/>
                    <a:pt x="47" y="172"/>
                    <a:pt x="47" y="173"/>
                  </a:cubicBezTo>
                  <a:cubicBezTo>
                    <a:pt x="47" y="172"/>
                    <a:pt x="48" y="171"/>
                    <a:pt x="48" y="170"/>
                  </a:cubicBezTo>
                  <a:cubicBezTo>
                    <a:pt x="48" y="170"/>
                    <a:pt x="47" y="170"/>
                    <a:pt x="47" y="170"/>
                  </a:cubicBezTo>
                  <a:cubicBezTo>
                    <a:pt x="47" y="170"/>
                    <a:pt x="48" y="170"/>
                    <a:pt x="48" y="170"/>
                  </a:cubicBezTo>
                  <a:cubicBezTo>
                    <a:pt x="47" y="168"/>
                    <a:pt x="46" y="169"/>
                    <a:pt x="45" y="169"/>
                  </a:cubicBezTo>
                  <a:cubicBezTo>
                    <a:pt x="45" y="168"/>
                    <a:pt x="45" y="168"/>
                    <a:pt x="46" y="168"/>
                  </a:cubicBezTo>
                  <a:cubicBezTo>
                    <a:pt x="45" y="168"/>
                    <a:pt x="45" y="167"/>
                    <a:pt x="44" y="167"/>
                  </a:cubicBezTo>
                  <a:cubicBezTo>
                    <a:pt x="45" y="167"/>
                    <a:pt x="46" y="166"/>
                    <a:pt x="47" y="165"/>
                  </a:cubicBezTo>
                  <a:cubicBezTo>
                    <a:pt x="46" y="165"/>
                    <a:pt x="45" y="166"/>
                    <a:pt x="45" y="166"/>
                  </a:cubicBezTo>
                  <a:cubicBezTo>
                    <a:pt x="45" y="165"/>
                    <a:pt x="46" y="163"/>
                    <a:pt x="47" y="164"/>
                  </a:cubicBezTo>
                  <a:cubicBezTo>
                    <a:pt x="49" y="164"/>
                    <a:pt x="49" y="163"/>
                    <a:pt x="50" y="162"/>
                  </a:cubicBezTo>
                  <a:cubicBezTo>
                    <a:pt x="49" y="162"/>
                    <a:pt x="47" y="162"/>
                    <a:pt x="45" y="162"/>
                  </a:cubicBezTo>
                  <a:cubicBezTo>
                    <a:pt x="43" y="162"/>
                    <a:pt x="45" y="160"/>
                    <a:pt x="46" y="160"/>
                  </a:cubicBezTo>
                  <a:cubicBezTo>
                    <a:pt x="44" y="160"/>
                    <a:pt x="44" y="157"/>
                    <a:pt x="45" y="157"/>
                  </a:cubicBezTo>
                  <a:cubicBezTo>
                    <a:pt x="46" y="157"/>
                    <a:pt x="47" y="158"/>
                    <a:pt x="47" y="157"/>
                  </a:cubicBezTo>
                  <a:cubicBezTo>
                    <a:pt x="47" y="157"/>
                    <a:pt x="48" y="157"/>
                    <a:pt x="48" y="157"/>
                  </a:cubicBezTo>
                  <a:cubicBezTo>
                    <a:pt x="49" y="156"/>
                    <a:pt x="48" y="156"/>
                    <a:pt x="47" y="155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4" y="156"/>
                    <a:pt x="44" y="155"/>
                    <a:pt x="42" y="154"/>
                  </a:cubicBezTo>
                  <a:cubicBezTo>
                    <a:pt x="43" y="156"/>
                    <a:pt x="41" y="155"/>
                    <a:pt x="40" y="156"/>
                  </a:cubicBezTo>
                  <a:cubicBezTo>
                    <a:pt x="41" y="156"/>
                    <a:pt x="41" y="157"/>
                    <a:pt x="42" y="157"/>
                  </a:cubicBezTo>
                  <a:cubicBezTo>
                    <a:pt x="42" y="159"/>
                    <a:pt x="41" y="159"/>
                    <a:pt x="40" y="159"/>
                  </a:cubicBezTo>
                  <a:cubicBezTo>
                    <a:pt x="40" y="159"/>
                    <a:pt x="43" y="160"/>
                    <a:pt x="41" y="161"/>
                  </a:cubicBezTo>
                  <a:cubicBezTo>
                    <a:pt x="41" y="161"/>
                    <a:pt x="39" y="161"/>
                    <a:pt x="39" y="161"/>
                  </a:cubicBezTo>
                  <a:cubicBezTo>
                    <a:pt x="40" y="161"/>
                    <a:pt x="41" y="161"/>
                    <a:pt x="42" y="162"/>
                  </a:cubicBezTo>
                  <a:cubicBezTo>
                    <a:pt x="43" y="164"/>
                    <a:pt x="42" y="163"/>
                    <a:pt x="41" y="165"/>
                  </a:cubicBezTo>
                  <a:cubicBezTo>
                    <a:pt x="41" y="165"/>
                    <a:pt x="40" y="167"/>
                    <a:pt x="40" y="168"/>
                  </a:cubicBezTo>
                  <a:cubicBezTo>
                    <a:pt x="40" y="170"/>
                    <a:pt x="40" y="168"/>
                    <a:pt x="38" y="169"/>
                  </a:cubicBezTo>
                  <a:cubicBezTo>
                    <a:pt x="36" y="170"/>
                    <a:pt x="34" y="171"/>
                    <a:pt x="32" y="172"/>
                  </a:cubicBezTo>
                  <a:cubicBezTo>
                    <a:pt x="29" y="173"/>
                    <a:pt x="28" y="174"/>
                    <a:pt x="25" y="173"/>
                  </a:cubicBezTo>
                  <a:cubicBezTo>
                    <a:pt x="23" y="172"/>
                    <a:pt x="21" y="170"/>
                    <a:pt x="19" y="169"/>
                  </a:cubicBezTo>
                  <a:cubicBezTo>
                    <a:pt x="18" y="167"/>
                    <a:pt x="17" y="164"/>
                    <a:pt x="15" y="163"/>
                  </a:cubicBezTo>
                  <a:cubicBezTo>
                    <a:pt x="15" y="163"/>
                    <a:pt x="13" y="162"/>
                    <a:pt x="12" y="161"/>
                  </a:cubicBezTo>
                  <a:cubicBezTo>
                    <a:pt x="12" y="161"/>
                    <a:pt x="13" y="160"/>
                    <a:pt x="12" y="160"/>
                  </a:cubicBezTo>
                  <a:cubicBezTo>
                    <a:pt x="12" y="159"/>
                    <a:pt x="12" y="159"/>
                    <a:pt x="11" y="158"/>
                  </a:cubicBezTo>
                  <a:cubicBezTo>
                    <a:pt x="9" y="156"/>
                    <a:pt x="8" y="155"/>
                    <a:pt x="10" y="153"/>
                  </a:cubicBezTo>
                  <a:cubicBezTo>
                    <a:pt x="9" y="155"/>
                    <a:pt x="12" y="154"/>
                    <a:pt x="11" y="156"/>
                  </a:cubicBezTo>
                  <a:cubicBezTo>
                    <a:pt x="13" y="156"/>
                    <a:pt x="16" y="155"/>
                    <a:pt x="17" y="153"/>
                  </a:cubicBezTo>
                  <a:cubicBezTo>
                    <a:pt x="17" y="153"/>
                    <a:pt x="17" y="154"/>
                    <a:pt x="17" y="154"/>
                  </a:cubicBezTo>
                  <a:cubicBezTo>
                    <a:pt x="18" y="153"/>
                    <a:pt x="18" y="153"/>
                    <a:pt x="20" y="153"/>
                  </a:cubicBezTo>
                  <a:cubicBezTo>
                    <a:pt x="21" y="153"/>
                    <a:pt x="21" y="153"/>
                    <a:pt x="21" y="152"/>
                  </a:cubicBezTo>
                  <a:cubicBezTo>
                    <a:pt x="22" y="151"/>
                    <a:pt x="22" y="149"/>
                    <a:pt x="23" y="149"/>
                  </a:cubicBezTo>
                  <a:cubicBezTo>
                    <a:pt x="24" y="148"/>
                    <a:pt x="24" y="148"/>
                    <a:pt x="24" y="146"/>
                  </a:cubicBezTo>
                  <a:cubicBezTo>
                    <a:pt x="22" y="146"/>
                    <a:pt x="23" y="147"/>
                    <a:pt x="23" y="148"/>
                  </a:cubicBezTo>
                  <a:cubicBezTo>
                    <a:pt x="22" y="148"/>
                    <a:pt x="21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19" y="149"/>
                    <a:pt x="18" y="149"/>
                    <a:pt x="17" y="149"/>
                  </a:cubicBezTo>
                  <a:cubicBezTo>
                    <a:pt x="17" y="149"/>
                    <a:pt x="17" y="150"/>
                    <a:pt x="16" y="150"/>
                  </a:cubicBezTo>
                  <a:cubicBezTo>
                    <a:pt x="15" y="151"/>
                    <a:pt x="13" y="149"/>
                    <a:pt x="11" y="149"/>
                  </a:cubicBezTo>
                  <a:cubicBezTo>
                    <a:pt x="9" y="149"/>
                    <a:pt x="9" y="148"/>
                    <a:pt x="7" y="147"/>
                  </a:cubicBezTo>
                  <a:cubicBezTo>
                    <a:pt x="6" y="146"/>
                    <a:pt x="5" y="145"/>
                    <a:pt x="4" y="145"/>
                  </a:cubicBezTo>
                  <a:cubicBezTo>
                    <a:pt x="5" y="145"/>
                    <a:pt x="5" y="144"/>
                    <a:pt x="5" y="144"/>
                  </a:cubicBezTo>
                  <a:cubicBezTo>
                    <a:pt x="3" y="144"/>
                    <a:pt x="5" y="142"/>
                    <a:pt x="4" y="142"/>
                  </a:cubicBezTo>
                  <a:cubicBezTo>
                    <a:pt x="3" y="142"/>
                    <a:pt x="3" y="141"/>
                    <a:pt x="3" y="140"/>
                  </a:cubicBezTo>
                  <a:cubicBezTo>
                    <a:pt x="3" y="141"/>
                    <a:pt x="2" y="141"/>
                    <a:pt x="1" y="141"/>
                  </a:cubicBezTo>
                  <a:cubicBezTo>
                    <a:pt x="1" y="141"/>
                    <a:pt x="2" y="140"/>
                    <a:pt x="2" y="140"/>
                  </a:cubicBezTo>
                  <a:cubicBezTo>
                    <a:pt x="1" y="140"/>
                    <a:pt x="0" y="140"/>
                    <a:pt x="0" y="139"/>
                  </a:cubicBezTo>
                  <a:cubicBezTo>
                    <a:pt x="1" y="138"/>
                    <a:pt x="2" y="137"/>
                    <a:pt x="3" y="136"/>
                  </a:cubicBezTo>
                  <a:cubicBezTo>
                    <a:pt x="3" y="135"/>
                    <a:pt x="6" y="137"/>
                    <a:pt x="7" y="137"/>
                  </a:cubicBezTo>
                  <a:cubicBezTo>
                    <a:pt x="7" y="135"/>
                    <a:pt x="6" y="133"/>
                    <a:pt x="6" y="131"/>
                  </a:cubicBezTo>
                  <a:cubicBezTo>
                    <a:pt x="7" y="131"/>
                    <a:pt x="8" y="132"/>
                    <a:pt x="8" y="133"/>
                  </a:cubicBezTo>
                  <a:cubicBezTo>
                    <a:pt x="8" y="133"/>
                    <a:pt x="9" y="132"/>
                    <a:pt x="9" y="132"/>
                  </a:cubicBezTo>
                  <a:cubicBezTo>
                    <a:pt x="9" y="132"/>
                    <a:pt x="9" y="133"/>
                    <a:pt x="9" y="133"/>
                  </a:cubicBezTo>
                  <a:cubicBezTo>
                    <a:pt x="10" y="133"/>
                    <a:pt x="14" y="133"/>
                    <a:pt x="15" y="133"/>
                  </a:cubicBezTo>
                  <a:cubicBezTo>
                    <a:pt x="16" y="136"/>
                    <a:pt x="18" y="135"/>
                    <a:pt x="20" y="135"/>
                  </a:cubicBezTo>
                  <a:cubicBezTo>
                    <a:pt x="20" y="132"/>
                    <a:pt x="22" y="132"/>
                    <a:pt x="24" y="132"/>
                  </a:cubicBezTo>
                  <a:cubicBezTo>
                    <a:pt x="26" y="132"/>
                    <a:pt x="25" y="133"/>
                    <a:pt x="25" y="133"/>
                  </a:cubicBezTo>
                  <a:cubicBezTo>
                    <a:pt x="27" y="133"/>
                    <a:pt x="28" y="133"/>
                    <a:pt x="29" y="133"/>
                  </a:cubicBezTo>
                  <a:cubicBezTo>
                    <a:pt x="29" y="133"/>
                    <a:pt x="29" y="132"/>
                    <a:pt x="28" y="132"/>
                  </a:cubicBezTo>
                  <a:cubicBezTo>
                    <a:pt x="29" y="132"/>
                    <a:pt x="29" y="132"/>
                    <a:pt x="30" y="132"/>
                  </a:cubicBezTo>
                  <a:cubicBezTo>
                    <a:pt x="30" y="131"/>
                    <a:pt x="29" y="130"/>
                    <a:pt x="28" y="129"/>
                  </a:cubicBezTo>
                  <a:cubicBezTo>
                    <a:pt x="29" y="129"/>
                    <a:pt x="29" y="129"/>
                    <a:pt x="30" y="129"/>
                  </a:cubicBezTo>
                  <a:cubicBezTo>
                    <a:pt x="30" y="127"/>
                    <a:pt x="28" y="125"/>
                    <a:pt x="27" y="123"/>
                  </a:cubicBezTo>
                  <a:cubicBezTo>
                    <a:pt x="27" y="122"/>
                    <a:pt x="26" y="121"/>
                    <a:pt x="26" y="120"/>
                  </a:cubicBezTo>
                  <a:cubicBezTo>
                    <a:pt x="26" y="119"/>
                    <a:pt x="26" y="118"/>
                    <a:pt x="26" y="117"/>
                  </a:cubicBezTo>
                  <a:cubicBezTo>
                    <a:pt x="25" y="116"/>
                    <a:pt x="25" y="116"/>
                    <a:pt x="24" y="117"/>
                  </a:cubicBezTo>
                  <a:cubicBezTo>
                    <a:pt x="22" y="118"/>
                    <a:pt x="22" y="117"/>
                    <a:pt x="21" y="116"/>
                  </a:cubicBezTo>
                  <a:cubicBezTo>
                    <a:pt x="20" y="115"/>
                    <a:pt x="20" y="112"/>
                    <a:pt x="20" y="111"/>
                  </a:cubicBezTo>
                  <a:cubicBezTo>
                    <a:pt x="22" y="108"/>
                    <a:pt x="21" y="107"/>
                    <a:pt x="18" y="107"/>
                  </a:cubicBezTo>
                  <a:cubicBezTo>
                    <a:pt x="17" y="107"/>
                    <a:pt x="14" y="106"/>
                    <a:pt x="14" y="104"/>
                  </a:cubicBezTo>
                  <a:cubicBezTo>
                    <a:pt x="13" y="104"/>
                    <a:pt x="14" y="103"/>
                    <a:pt x="15" y="103"/>
                  </a:cubicBezTo>
                  <a:cubicBezTo>
                    <a:pt x="15" y="102"/>
                    <a:pt x="15" y="102"/>
                    <a:pt x="15" y="101"/>
                  </a:cubicBezTo>
                  <a:cubicBezTo>
                    <a:pt x="15" y="100"/>
                    <a:pt x="15" y="100"/>
                    <a:pt x="15" y="99"/>
                  </a:cubicBezTo>
                  <a:cubicBezTo>
                    <a:pt x="17" y="98"/>
                    <a:pt x="19" y="96"/>
                    <a:pt x="20" y="94"/>
                  </a:cubicBezTo>
                  <a:cubicBezTo>
                    <a:pt x="21" y="93"/>
                    <a:pt x="20" y="92"/>
                    <a:pt x="22" y="91"/>
                  </a:cubicBezTo>
                  <a:cubicBezTo>
                    <a:pt x="22" y="91"/>
                    <a:pt x="23" y="90"/>
                    <a:pt x="24" y="90"/>
                  </a:cubicBezTo>
                  <a:cubicBezTo>
                    <a:pt x="25" y="90"/>
                    <a:pt x="26" y="94"/>
                    <a:pt x="27" y="94"/>
                  </a:cubicBezTo>
                  <a:cubicBezTo>
                    <a:pt x="29" y="94"/>
                    <a:pt x="31" y="93"/>
                    <a:pt x="33" y="93"/>
                  </a:cubicBezTo>
                  <a:cubicBezTo>
                    <a:pt x="35" y="93"/>
                    <a:pt x="38" y="92"/>
                    <a:pt x="38" y="90"/>
                  </a:cubicBezTo>
                  <a:cubicBezTo>
                    <a:pt x="38" y="89"/>
                    <a:pt x="41" y="86"/>
                    <a:pt x="42" y="85"/>
                  </a:cubicBezTo>
                  <a:cubicBezTo>
                    <a:pt x="43" y="83"/>
                    <a:pt x="43" y="82"/>
                    <a:pt x="45" y="81"/>
                  </a:cubicBezTo>
                  <a:cubicBezTo>
                    <a:pt x="48" y="79"/>
                    <a:pt x="49" y="79"/>
                    <a:pt x="50" y="76"/>
                  </a:cubicBezTo>
                  <a:cubicBezTo>
                    <a:pt x="51" y="74"/>
                    <a:pt x="52" y="72"/>
                    <a:pt x="52" y="70"/>
                  </a:cubicBezTo>
                  <a:cubicBezTo>
                    <a:pt x="53" y="68"/>
                    <a:pt x="55" y="68"/>
                    <a:pt x="57" y="67"/>
                  </a:cubicBezTo>
                  <a:cubicBezTo>
                    <a:pt x="60" y="67"/>
                    <a:pt x="58" y="64"/>
                    <a:pt x="57" y="63"/>
                  </a:cubicBezTo>
                  <a:cubicBezTo>
                    <a:pt x="59" y="65"/>
                    <a:pt x="60" y="60"/>
                    <a:pt x="61" y="59"/>
                  </a:cubicBezTo>
                  <a:cubicBezTo>
                    <a:pt x="62" y="57"/>
                    <a:pt x="65" y="57"/>
                    <a:pt x="67" y="56"/>
                  </a:cubicBezTo>
                  <a:cubicBezTo>
                    <a:pt x="69" y="56"/>
                    <a:pt x="63" y="52"/>
                    <a:pt x="63" y="52"/>
                  </a:cubicBezTo>
                  <a:cubicBezTo>
                    <a:pt x="62" y="52"/>
                    <a:pt x="62" y="49"/>
                    <a:pt x="63" y="49"/>
                  </a:cubicBezTo>
                  <a:cubicBezTo>
                    <a:pt x="63" y="49"/>
                    <a:pt x="65" y="48"/>
                    <a:pt x="66" y="48"/>
                  </a:cubicBezTo>
                  <a:cubicBezTo>
                    <a:pt x="68" y="47"/>
                    <a:pt x="66" y="45"/>
                    <a:pt x="69" y="45"/>
                  </a:cubicBezTo>
                  <a:cubicBezTo>
                    <a:pt x="69" y="45"/>
                    <a:pt x="72" y="44"/>
                    <a:pt x="72" y="44"/>
                  </a:cubicBezTo>
                  <a:cubicBezTo>
                    <a:pt x="73" y="43"/>
                    <a:pt x="73" y="42"/>
                    <a:pt x="72" y="42"/>
                  </a:cubicBezTo>
                  <a:cubicBezTo>
                    <a:pt x="70" y="41"/>
                    <a:pt x="69" y="41"/>
                    <a:pt x="67" y="40"/>
                  </a:cubicBezTo>
                  <a:cubicBezTo>
                    <a:pt x="67" y="40"/>
                    <a:pt x="67" y="39"/>
                    <a:pt x="67" y="38"/>
                  </a:cubicBezTo>
                  <a:cubicBezTo>
                    <a:pt x="67" y="36"/>
                    <a:pt x="63" y="36"/>
                    <a:pt x="62" y="36"/>
                  </a:cubicBezTo>
                  <a:cubicBezTo>
                    <a:pt x="62" y="36"/>
                    <a:pt x="62" y="35"/>
                    <a:pt x="63" y="35"/>
                  </a:cubicBezTo>
                  <a:cubicBezTo>
                    <a:pt x="61" y="34"/>
                    <a:pt x="59" y="33"/>
                    <a:pt x="59" y="30"/>
                  </a:cubicBezTo>
                  <a:cubicBezTo>
                    <a:pt x="62" y="31"/>
                    <a:pt x="61" y="26"/>
                    <a:pt x="58" y="27"/>
                  </a:cubicBezTo>
                  <a:cubicBezTo>
                    <a:pt x="58" y="24"/>
                    <a:pt x="60" y="24"/>
                    <a:pt x="62" y="24"/>
                  </a:cubicBezTo>
                  <a:cubicBezTo>
                    <a:pt x="62" y="22"/>
                    <a:pt x="60" y="23"/>
                    <a:pt x="58" y="23"/>
                  </a:cubicBezTo>
                  <a:cubicBezTo>
                    <a:pt x="58" y="22"/>
                    <a:pt x="60" y="18"/>
                    <a:pt x="58" y="19"/>
                  </a:cubicBezTo>
                  <a:cubicBezTo>
                    <a:pt x="56" y="19"/>
                    <a:pt x="58" y="16"/>
                    <a:pt x="58" y="15"/>
                  </a:cubicBezTo>
                  <a:cubicBezTo>
                    <a:pt x="58" y="14"/>
                    <a:pt x="68" y="11"/>
                    <a:pt x="67" y="15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2" y="15"/>
                    <a:pt x="72" y="16"/>
                    <a:pt x="73" y="16"/>
                  </a:cubicBezTo>
                  <a:cubicBezTo>
                    <a:pt x="74" y="16"/>
                    <a:pt x="76" y="16"/>
                    <a:pt x="77" y="16"/>
                  </a:cubicBezTo>
                  <a:cubicBezTo>
                    <a:pt x="79" y="16"/>
                    <a:pt x="78" y="16"/>
                    <a:pt x="79" y="14"/>
                  </a:cubicBezTo>
                  <a:cubicBezTo>
                    <a:pt x="80" y="15"/>
                    <a:pt x="80" y="16"/>
                    <a:pt x="82" y="16"/>
                  </a:cubicBezTo>
                  <a:cubicBezTo>
                    <a:pt x="81" y="15"/>
                    <a:pt x="83" y="13"/>
                    <a:pt x="84" y="14"/>
                  </a:cubicBezTo>
                  <a:cubicBezTo>
                    <a:pt x="86" y="15"/>
                    <a:pt x="87" y="15"/>
                    <a:pt x="89" y="15"/>
                  </a:cubicBezTo>
                  <a:cubicBezTo>
                    <a:pt x="89" y="13"/>
                    <a:pt x="88" y="12"/>
                    <a:pt x="89" y="11"/>
                  </a:cubicBezTo>
                  <a:cubicBezTo>
                    <a:pt x="90" y="10"/>
                    <a:pt x="89" y="9"/>
                    <a:pt x="91" y="8"/>
                  </a:cubicBezTo>
                  <a:cubicBezTo>
                    <a:pt x="92" y="8"/>
                    <a:pt x="94" y="9"/>
                    <a:pt x="95" y="8"/>
                  </a:cubicBezTo>
                  <a:cubicBezTo>
                    <a:pt x="96" y="7"/>
                    <a:pt x="96" y="6"/>
                    <a:pt x="97" y="6"/>
                  </a:cubicBezTo>
                  <a:cubicBezTo>
                    <a:pt x="98" y="5"/>
                    <a:pt x="98" y="5"/>
                    <a:pt x="99" y="4"/>
                  </a:cubicBezTo>
                  <a:cubicBezTo>
                    <a:pt x="99" y="5"/>
                    <a:pt x="100" y="5"/>
                    <a:pt x="100" y="6"/>
                  </a:cubicBezTo>
                  <a:cubicBezTo>
                    <a:pt x="101" y="4"/>
                    <a:pt x="102" y="3"/>
                    <a:pt x="104" y="2"/>
                  </a:cubicBezTo>
                  <a:cubicBezTo>
                    <a:pt x="105" y="1"/>
                    <a:pt x="106" y="2"/>
                    <a:pt x="107" y="0"/>
                  </a:cubicBezTo>
                  <a:cubicBezTo>
                    <a:pt x="108" y="1"/>
                    <a:pt x="108" y="2"/>
                    <a:pt x="110" y="1"/>
                  </a:cubicBezTo>
                  <a:cubicBezTo>
                    <a:pt x="111" y="1"/>
                    <a:pt x="112" y="0"/>
                    <a:pt x="114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4" y="1"/>
                    <a:pt x="115" y="1"/>
                  </a:cubicBezTo>
                  <a:cubicBezTo>
                    <a:pt x="115" y="3"/>
                    <a:pt x="115" y="4"/>
                    <a:pt x="117" y="4"/>
                  </a:cubicBezTo>
                  <a:cubicBezTo>
                    <a:pt x="119" y="4"/>
                    <a:pt x="119" y="6"/>
                    <a:pt x="120" y="7"/>
                  </a:cubicBezTo>
                  <a:cubicBezTo>
                    <a:pt x="119" y="5"/>
                    <a:pt x="120" y="5"/>
                    <a:pt x="121" y="4"/>
                  </a:cubicBezTo>
                  <a:cubicBezTo>
                    <a:pt x="121" y="5"/>
                    <a:pt x="122" y="6"/>
                    <a:pt x="123" y="5"/>
                  </a:cubicBezTo>
                  <a:cubicBezTo>
                    <a:pt x="123" y="6"/>
                    <a:pt x="123" y="7"/>
                    <a:pt x="123" y="7"/>
                  </a:cubicBezTo>
                  <a:cubicBezTo>
                    <a:pt x="123" y="7"/>
                    <a:pt x="122" y="7"/>
                    <a:pt x="122" y="7"/>
                  </a:cubicBezTo>
                  <a:cubicBezTo>
                    <a:pt x="122" y="8"/>
                    <a:pt x="122" y="9"/>
                    <a:pt x="121" y="9"/>
                  </a:cubicBezTo>
                  <a:cubicBezTo>
                    <a:pt x="121" y="9"/>
                    <a:pt x="121" y="12"/>
                    <a:pt x="121" y="13"/>
                  </a:cubicBezTo>
                  <a:cubicBezTo>
                    <a:pt x="120" y="14"/>
                    <a:pt x="120" y="15"/>
                    <a:pt x="118" y="15"/>
                  </a:cubicBezTo>
                  <a:cubicBezTo>
                    <a:pt x="117" y="14"/>
                    <a:pt x="118" y="17"/>
                    <a:pt x="116" y="16"/>
                  </a:cubicBezTo>
                  <a:cubicBezTo>
                    <a:pt x="116" y="16"/>
                    <a:pt x="116" y="17"/>
                    <a:pt x="116" y="17"/>
                  </a:cubicBezTo>
                  <a:cubicBezTo>
                    <a:pt x="115" y="17"/>
                    <a:pt x="115" y="17"/>
                    <a:pt x="114" y="17"/>
                  </a:cubicBezTo>
                  <a:cubicBezTo>
                    <a:pt x="114" y="18"/>
                    <a:pt x="115" y="19"/>
                    <a:pt x="115" y="20"/>
                  </a:cubicBezTo>
                  <a:cubicBezTo>
                    <a:pt x="113" y="20"/>
                    <a:pt x="114" y="22"/>
                    <a:pt x="113" y="23"/>
                  </a:cubicBezTo>
                  <a:cubicBezTo>
                    <a:pt x="112" y="23"/>
                    <a:pt x="109" y="23"/>
                    <a:pt x="108" y="22"/>
                  </a:cubicBezTo>
                  <a:cubicBezTo>
                    <a:pt x="108" y="23"/>
                    <a:pt x="110" y="25"/>
                    <a:pt x="109" y="26"/>
                  </a:cubicBezTo>
                  <a:cubicBezTo>
                    <a:pt x="109" y="27"/>
                    <a:pt x="108" y="26"/>
                    <a:pt x="108" y="27"/>
                  </a:cubicBezTo>
                  <a:cubicBezTo>
                    <a:pt x="108" y="27"/>
                    <a:pt x="107" y="29"/>
                    <a:pt x="108" y="29"/>
                  </a:cubicBezTo>
                  <a:cubicBezTo>
                    <a:pt x="109" y="31"/>
                    <a:pt x="110" y="32"/>
                    <a:pt x="112" y="32"/>
                  </a:cubicBezTo>
                  <a:cubicBezTo>
                    <a:pt x="113" y="32"/>
                    <a:pt x="113" y="33"/>
                    <a:pt x="113" y="34"/>
                  </a:cubicBezTo>
                  <a:cubicBezTo>
                    <a:pt x="113" y="35"/>
                    <a:pt x="114" y="35"/>
                    <a:pt x="114" y="36"/>
                  </a:cubicBezTo>
                  <a:cubicBezTo>
                    <a:pt x="115" y="37"/>
                    <a:pt x="113" y="38"/>
                    <a:pt x="112" y="39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0" y="39"/>
                    <a:pt x="110" y="41"/>
                    <a:pt x="109" y="41"/>
                  </a:cubicBezTo>
                  <a:cubicBezTo>
                    <a:pt x="106" y="41"/>
                    <a:pt x="108" y="39"/>
                    <a:pt x="107" y="38"/>
                  </a:cubicBezTo>
                  <a:cubicBezTo>
                    <a:pt x="106" y="38"/>
                    <a:pt x="103" y="38"/>
                    <a:pt x="102" y="38"/>
                  </a:cubicBezTo>
                  <a:cubicBezTo>
                    <a:pt x="103" y="40"/>
                    <a:pt x="103" y="42"/>
                    <a:pt x="104" y="42"/>
                  </a:cubicBezTo>
                  <a:cubicBezTo>
                    <a:pt x="105" y="42"/>
                    <a:pt x="105" y="44"/>
                    <a:pt x="105" y="44"/>
                  </a:cubicBezTo>
                  <a:cubicBezTo>
                    <a:pt x="106" y="45"/>
                    <a:pt x="106" y="46"/>
                    <a:pt x="107" y="46"/>
                  </a:cubicBezTo>
                  <a:cubicBezTo>
                    <a:pt x="106" y="47"/>
                    <a:pt x="105" y="48"/>
                    <a:pt x="106" y="49"/>
                  </a:cubicBezTo>
                  <a:cubicBezTo>
                    <a:pt x="107" y="48"/>
                    <a:pt x="107" y="49"/>
                    <a:pt x="107" y="50"/>
                  </a:cubicBezTo>
                  <a:cubicBezTo>
                    <a:pt x="106" y="50"/>
                    <a:pt x="105" y="50"/>
                    <a:pt x="105" y="51"/>
                  </a:cubicBezTo>
                  <a:cubicBezTo>
                    <a:pt x="107" y="51"/>
                    <a:pt x="106" y="53"/>
                    <a:pt x="107" y="53"/>
                  </a:cubicBezTo>
                  <a:cubicBezTo>
                    <a:pt x="108" y="53"/>
                    <a:pt x="110" y="53"/>
                    <a:pt x="109" y="51"/>
                  </a:cubicBezTo>
                  <a:cubicBezTo>
                    <a:pt x="110" y="52"/>
                    <a:pt x="112" y="52"/>
                    <a:pt x="112" y="54"/>
                  </a:cubicBezTo>
                  <a:cubicBezTo>
                    <a:pt x="112" y="55"/>
                    <a:pt x="114" y="56"/>
                    <a:pt x="115" y="57"/>
                  </a:cubicBezTo>
                  <a:cubicBezTo>
                    <a:pt x="115" y="57"/>
                    <a:pt x="116" y="57"/>
                    <a:pt x="116" y="57"/>
                  </a:cubicBezTo>
                  <a:cubicBezTo>
                    <a:pt x="116" y="57"/>
                    <a:pt x="117" y="58"/>
                    <a:pt x="117" y="58"/>
                  </a:cubicBezTo>
                  <a:cubicBezTo>
                    <a:pt x="118" y="59"/>
                    <a:pt x="120" y="60"/>
                    <a:pt x="121" y="59"/>
                  </a:cubicBezTo>
                  <a:cubicBezTo>
                    <a:pt x="121" y="60"/>
                    <a:pt x="121" y="61"/>
                    <a:pt x="121" y="62"/>
                  </a:cubicBezTo>
                  <a:cubicBezTo>
                    <a:pt x="122" y="62"/>
                    <a:pt x="124" y="62"/>
                    <a:pt x="125" y="63"/>
                  </a:cubicBezTo>
                  <a:cubicBezTo>
                    <a:pt x="126" y="64"/>
                    <a:pt x="128" y="65"/>
                    <a:pt x="129" y="66"/>
                  </a:cubicBezTo>
                  <a:cubicBezTo>
                    <a:pt x="128" y="65"/>
                    <a:pt x="127" y="67"/>
                    <a:pt x="126" y="68"/>
                  </a:cubicBezTo>
                  <a:cubicBezTo>
                    <a:pt x="125" y="69"/>
                    <a:pt x="123" y="69"/>
                    <a:pt x="123" y="71"/>
                  </a:cubicBezTo>
                  <a:cubicBezTo>
                    <a:pt x="123" y="73"/>
                    <a:pt x="122" y="73"/>
                    <a:pt x="121" y="74"/>
                  </a:cubicBezTo>
                  <a:cubicBezTo>
                    <a:pt x="122" y="74"/>
                    <a:pt x="123" y="77"/>
                    <a:pt x="121" y="76"/>
                  </a:cubicBezTo>
                  <a:cubicBezTo>
                    <a:pt x="121" y="77"/>
                    <a:pt x="121" y="77"/>
                    <a:pt x="122" y="78"/>
                  </a:cubicBezTo>
                  <a:cubicBezTo>
                    <a:pt x="120" y="77"/>
                    <a:pt x="119" y="80"/>
                    <a:pt x="120" y="81"/>
                  </a:cubicBezTo>
                  <a:cubicBezTo>
                    <a:pt x="120" y="82"/>
                    <a:pt x="121" y="83"/>
                    <a:pt x="122" y="83"/>
                  </a:cubicBezTo>
                  <a:cubicBezTo>
                    <a:pt x="123" y="83"/>
                    <a:pt x="124" y="83"/>
                    <a:pt x="124" y="84"/>
                  </a:cubicBezTo>
                  <a:cubicBezTo>
                    <a:pt x="124" y="84"/>
                    <a:pt x="124" y="83"/>
                    <a:pt x="124" y="83"/>
                  </a:cubicBezTo>
                  <a:cubicBezTo>
                    <a:pt x="125" y="84"/>
                    <a:pt x="127" y="86"/>
                    <a:pt x="128" y="86"/>
                  </a:cubicBezTo>
                  <a:cubicBezTo>
                    <a:pt x="131" y="87"/>
                    <a:pt x="131" y="87"/>
                    <a:pt x="132" y="90"/>
                  </a:cubicBezTo>
                  <a:cubicBezTo>
                    <a:pt x="132" y="89"/>
                    <a:pt x="133" y="89"/>
                    <a:pt x="133" y="88"/>
                  </a:cubicBezTo>
                  <a:cubicBezTo>
                    <a:pt x="133" y="90"/>
                    <a:pt x="137" y="93"/>
                    <a:pt x="139" y="92"/>
                  </a:cubicBezTo>
                  <a:cubicBezTo>
                    <a:pt x="140" y="91"/>
                    <a:pt x="141" y="93"/>
                    <a:pt x="142" y="93"/>
                  </a:cubicBezTo>
                  <a:cubicBezTo>
                    <a:pt x="143" y="94"/>
                    <a:pt x="145" y="94"/>
                    <a:pt x="146" y="94"/>
                  </a:cubicBezTo>
                  <a:cubicBezTo>
                    <a:pt x="146" y="96"/>
                    <a:pt x="146" y="96"/>
                    <a:pt x="149" y="96"/>
                  </a:cubicBezTo>
                  <a:cubicBezTo>
                    <a:pt x="149" y="96"/>
                    <a:pt x="151" y="96"/>
                    <a:pt x="151" y="97"/>
                  </a:cubicBezTo>
                  <a:cubicBezTo>
                    <a:pt x="152" y="97"/>
                    <a:pt x="152" y="98"/>
                    <a:pt x="153" y="98"/>
                  </a:cubicBezTo>
                  <a:cubicBezTo>
                    <a:pt x="153" y="97"/>
                    <a:pt x="153" y="97"/>
                    <a:pt x="153" y="96"/>
                  </a:cubicBezTo>
                  <a:cubicBezTo>
                    <a:pt x="154" y="96"/>
                    <a:pt x="156" y="96"/>
                    <a:pt x="157" y="98"/>
                  </a:cubicBezTo>
                  <a:cubicBezTo>
                    <a:pt x="157" y="97"/>
                    <a:pt x="157" y="97"/>
                    <a:pt x="158" y="96"/>
                  </a:cubicBezTo>
                  <a:cubicBezTo>
                    <a:pt x="158" y="97"/>
                    <a:pt x="159" y="97"/>
                    <a:pt x="159" y="98"/>
                  </a:cubicBezTo>
                  <a:cubicBezTo>
                    <a:pt x="159" y="97"/>
                    <a:pt x="160" y="97"/>
                    <a:pt x="160" y="96"/>
                  </a:cubicBezTo>
                  <a:cubicBezTo>
                    <a:pt x="161" y="98"/>
                    <a:pt x="163" y="98"/>
                    <a:pt x="165" y="98"/>
                  </a:cubicBezTo>
                  <a:cubicBezTo>
                    <a:pt x="167" y="98"/>
                    <a:pt x="165" y="101"/>
                    <a:pt x="165" y="102"/>
                  </a:cubicBezTo>
                  <a:cubicBezTo>
                    <a:pt x="166" y="102"/>
                    <a:pt x="168" y="103"/>
                    <a:pt x="169" y="104"/>
                  </a:cubicBezTo>
                  <a:cubicBezTo>
                    <a:pt x="170" y="104"/>
                    <a:pt x="170" y="103"/>
                    <a:pt x="171" y="103"/>
                  </a:cubicBezTo>
                  <a:cubicBezTo>
                    <a:pt x="169" y="107"/>
                    <a:pt x="174" y="104"/>
                    <a:pt x="176" y="104"/>
                  </a:cubicBezTo>
                  <a:cubicBezTo>
                    <a:pt x="176" y="107"/>
                    <a:pt x="177" y="108"/>
                    <a:pt x="179" y="105"/>
                  </a:cubicBezTo>
                  <a:cubicBezTo>
                    <a:pt x="180" y="106"/>
                    <a:pt x="180" y="107"/>
                    <a:pt x="181" y="107"/>
                  </a:cubicBezTo>
                  <a:cubicBezTo>
                    <a:pt x="183" y="107"/>
                    <a:pt x="184" y="108"/>
                    <a:pt x="185" y="108"/>
                  </a:cubicBezTo>
                  <a:cubicBezTo>
                    <a:pt x="187" y="108"/>
                    <a:pt x="187" y="106"/>
                    <a:pt x="189" y="107"/>
                  </a:cubicBezTo>
                  <a:cubicBezTo>
                    <a:pt x="189" y="107"/>
                    <a:pt x="189" y="108"/>
                    <a:pt x="190" y="108"/>
                  </a:cubicBezTo>
                  <a:cubicBezTo>
                    <a:pt x="191" y="109"/>
                    <a:pt x="191" y="109"/>
                    <a:pt x="192" y="110"/>
                  </a:cubicBezTo>
                  <a:cubicBezTo>
                    <a:pt x="192" y="108"/>
                    <a:pt x="193" y="108"/>
                    <a:pt x="194" y="109"/>
                  </a:cubicBezTo>
                  <a:cubicBezTo>
                    <a:pt x="195" y="110"/>
                    <a:pt x="197" y="109"/>
                    <a:pt x="198" y="108"/>
                  </a:cubicBezTo>
                  <a:cubicBezTo>
                    <a:pt x="198" y="109"/>
                    <a:pt x="198" y="109"/>
                    <a:pt x="198" y="109"/>
                  </a:cubicBezTo>
                  <a:cubicBezTo>
                    <a:pt x="199" y="109"/>
                    <a:pt x="200" y="107"/>
                    <a:pt x="200" y="105"/>
                  </a:cubicBezTo>
                  <a:cubicBezTo>
                    <a:pt x="201" y="103"/>
                    <a:pt x="200" y="103"/>
                    <a:pt x="198" y="101"/>
                  </a:cubicBezTo>
                  <a:cubicBezTo>
                    <a:pt x="197" y="100"/>
                    <a:pt x="199" y="98"/>
                    <a:pt x="199" y="97"/>
                  </a:cubicBezTo>
                  <a:cubicBezTo>
                    <a:pt x="199" y="96"/>
                    <a:pt x="201" y="93"/>
                    <a:pt x="202" y="92"/>
                  </a:cubicBezTo>
                  <a:cubicBezTo>
                    <a:pt x="201" y="93"/>
                    <a:pt x="200" y="93"/>
                    <a:pt x="199" y="93"/>
                  </a:cubicBezTo>
                  <a:cubicBezTo>
                    <a:pt x="199" y="93"/>
                    <a:pt x="199" y="92"/>
                    <a:pt x="200" y="92"/>
                  </a:cubicBezTo>
                  <a:cubicBezTo>
                    <a:pt x="200" y="92"/>
                    <a:pt x="201" y="91"/>
                    <a:pt x="201" y="91"/>
                  </a:cubicBezTo>
                  <a:cubicBezTo>
                    <a:pt x="203" y="90"/>
                    <a:pt x="204" y="89"/>
                    <a:pt x="206" y="90"/>
                  </a:cubicBezTo>
                  <a:cubicBezTo>
                    <a:pt x="210" y="92"/>
                    <a:pt x="204" y="96"/>
                    <a:pt x="207" y="99"/>
                  </a:cubicBezTo>
                  <a:cubicBezTo>
                    <a:pt x="206" y="99"/>
                    <a:pt x="206" y="100"/>
                    <a:pt x="207" y="100"/>
                  </a:cubicBezTo>
                  <a:cubicBezTo>
                    <a:pt x="208" y="100"/>
                    <a:pt x="207" y="102"/>
                    <a:pt x="207" y="103"/>
                  </a:cubicBezTo>
                  <a:cubicBezTo>
                    <a:pt x="207" y="103"/>
                    <a:pt x="208" y="102"/>
                    <a:pt x="208" y="102"/>
                  </a:cubicBezTo>
                  <a:cubicBezTo>
                    <a:pt x="209" y="103"/>
                    <a:pt x="209" y="104"/>
                    <a:pt x="210" y="104"/>
                  </a:cubicBezTo>
                  <a:cubicBezTo>
                    <a:pt x="212" y="104"/>
                    <a:pt x="214" y="104"/>
                    <a:pt x="215" y="104"/>
                  </a:cubicBezTo>
                  <a:cubicBezTo>
                    <a:pt x="215" y="105"/>
                    <a:pt x="214" y="105"/>
                    <a:pt x="214" y="106"/>
                  </a:cubicBezTo>
                  <a:cubicBezTo>
                    <a:pt x="215" y="106"/>
                    <a:pt x="219" y="106"/>
                    <a:pt x="219" y="105"/>
                  </a:cubicBezTo>
                  <a:cubicBezTo>
                    <a:pt x="220" y="105"/>
                    <a:pt x="221" y="103"/>
                    <a:pt x="223" y="103"/>
                  </a:cubicBezTo>
                  <a:cubicBezTo>
                    <a:pt x="226" y="104"/>
                    <a:pt x="229" y="104"/>
                    <a:pt x="233" y="104"/>
                  </a:cubicBezTo>
                  <a:cubicBezTo>
                    <a:pt x="233" y="104"/>
                    <a:pt x="233" y="103"/>
                    <a:pt x="233" y="103"/>
                  </a:cubicBezTo>
                  <a:cubicBezTo>
                    <a:pt x="235" y="102"/>
                    <a:pt x="233" y="104"/>
                    <a:pt x="235" y="104"/>
                  </a:cubicBezTo>
                  <a:cubicBezTo>
                    <a:pt x="236" y="104"/>
                    <a:pt x="237" y="105"/>
                    <a:pt x="237" y="103"/>
                  </a:cubicBezTo>
                  <a:cubicBezTo>
                    <a:pt x="238" y="104"/>
                    <a:pt x="240" y="105"/>
                    <a:pt x="240" y="104"/>
                  </a:cubicBezTo>
                  <a:cubicBezTo>
                    <a:pt x="240" y="103"/>
                    <a:pt x="240" y="102"/>
                    <a:pt x="240" y="102"/>
                  </a:cubicBezTo>
                  <a:cubicBezTo>
                    <a:pt x="239" y="101"/>
                    <a:pt x="239" y="102"/>
                    <a:pt x="238" y="101"/>
                  </a:cubicBezTo>
                  <a:cubicBezTo>
                    <a:pt x="238" y="99"/>
                    <a:pt x="240" y="100"/>
                    <a:pt x="239" y="98"/>
                  </a:cubicBezTo>
                  <a:cubicBezTo>
                    <a:pt x="238" y="96"/>
                    <a:pt x="238" y="97"/>
                    <a:pt x="236" y="98"/>
                  </a:cubicBezTo>
                  <a:cubicBezTo>
                    <a:pt x="236" y="97"/>
                    <a:pt x="236" y="97"/>
                    <a:pt x="236" y="96"/>
                  </a:cubicBezTo>
                  <a:cubicBezTo>
                    <a:pt x="234" y="97"/>
                    <a:pt x="233" y="95"/>
                    <a:pt x="235" y="94"/>
                  </a:cubicBezTo>
                  <a:cubicBezTo>
                    <a:pt x="239" y="94"/>
                    <a:pt x="241" y="93"/>
                    <a:pt x="245" y="91"/>
                  </a:cubicBezTo>
                  <a:cubicBezTo>
                    <a:pt x="246" y="91"/>
                    <a:pt x="245" y="89"/>
                    <a:pt x="247" y="88"/>
                  </a:cubicBezTo>
                  <a:cubicBezTo>
                    <a:pt x="248" y="88"/>
                    <a:pt x="249" y="88"/>
                    <a:pt x="250" y="87"/>
                  </a:cubicBezTo>
                  <a:cubicBezTo>
                    <a:pt x="251" y="87"/>
                    <a:pt x="250" y="87"/>
                    <a:pt x="250" y="86"/>
                  </a:cubicBezTo>
                  <a:cubicBezTo>
                    <a:pt x="251" y="83"/>
                    <a:pt x="252" y="83"/>
                    <a:pt x="254" y="83"/>
                  </a:cubicBezTo>
                  <a:cubicBezTo>
                    <a:pt x="256" y="83"/>
                    <a:pt x="257" y="83"/>
                    <a:pt x="259" y="81"/>
                  </a:cubicBezTo>
                  <a:cubicBezTo>
                    <a:pt x="260" y="80"/>
                    <a:pt x="259" y="80"/>
                    <a:pt x="261" y="78"/>
                  </a:cubicBezTo>
                  <a:cubicBezTo>
                    <a:pt x="262" y="78"/>
                    <a:pt x="264" y="77"/>
                    <a:pt x="265" y="75"/>
                  </a:cubicBezTo>
                  <a:cubicBezTo>
                    <a:pt x="265" y="76"/>
                    <a:pt x="266" y="76"/>
                    <a:pt x="266" y="77"/>
                  </a:cubicBezTo>
                  <a:cubicBezTo>
                    <a:pt x="267" y="77"/>
                    <a:pt x="266" y="78"/>
                    <a:pt x="266" y="78"/>
                  </a:cubicBezTo>
                  <a:cubicBezTo>
                    <a:pt x="267" y="79"/>
                    <a:pt x="269" y="78"/>
                    <a:pt x="270" y="78"/>
                  </a:cubicBezTo>
                  <a:cubicBezTo>
                    <a:pt x="271" y="78"/>
                    <a:pt x="274" y="81"/>
                    <a:pt x="273" y="78"/>
                  </a:cubicBezTo>
                  <a:cubicBezTo>
                    <a:pt x="274" y="78"/>
                    <a:pt x="274" y="78"/>
                    <a:pt x="275" y="78"/>
                  </a:cubicBezTo>
                  <a:cubicBezTo>
                    <a:pt x="273" y="76"/>
                    <a:pt x="277" y="75"/>
                    <a:pt x="279" y="74"/>
                  </a:cubicBezTo>
                  <a:cubicBezTo>
                    <a:pt x="279" y="74"/>
                    <a:pt x="280" y="75"/>
                    <a:pt x="280" y="76"/>
                  </a:cubicBezTo>
                  <a:cubicBezTo>
                    <a:pt x="281" y="77"/>
                    <a:pt x="281" y="77"/>
                    <a:pt x="282" y="77"/>
                  </a:cubicBezTo>
                  <a:cubicBezTo>
                    <a:pt x="282" y="77"/>
                    <a:pt x="280" y="78"/>
                    <a:pt x="280" y="79"/>
                  </a:cubicBezTo>
                  <a:cubicBezTo>
                    <a:pt x="280" y="80"/>
                    <a:pt x="280" y="81"/>
                    <a:pt x="281" y="80"/>
                  </a:cubicBezTo>
                  <a:cubicBezTo>
                    <a:pt x="281" y="79"/>
                    <a:pt x="282" y="79"/>
                    <a:pt x="283" y="78"/>
                  </a:cubicBezTo>
                  <a:cubicBezTo>
                    <a:pt x="283" y="78"/>
                    <a:pt x="284" y="83"/>
                    <a:pt x="285" y="82"/>
                  </a:cubicBezTo>
                  <a:cubicBezTo>
                    <a:pt x="284" y="83"/>
                    <a:pt x="283" y="85"/>
                    <a:pt x="281" y="84"/>
                  </a:cubicBezTo>
                  <a:cubicBezTo>
                    <a:pt x="282" y="85"/>
                    <a:pt x="282" y="85"/>
                    <a:pt x="282" y="86"/>
                  </a:cubicBezTo>
                  <a:cubicBezTo>
                    <a:pt x="282" y="86"/>
                    <a:pt x="281" y="86"/>
                    <a:pt x="281" y="86"/>
                  </a:cubicBezTo>
                  <a:cubicBezTo>
                    <a:pt x="281" y="86"/>
                    <a:pt x="282" y="88"/>
                    <a:pt x="283" y="87"/>
                  </a:cubicBezTo>
                  <a:cubicBezTo>
                    <a:pt x="284" y="87"/>
                    <a:pt x="284" y="86"/>
                    <a:pt x="285" y="86"/>
                  </a:cubicBezTo>
                  <a:cubicBezTo>
                    <a:pt x="287" y="85"/>
                    <a:pt x="288" y="88"/>
                    <a:pt x="289" y="86"/>
                  </a:cubicBezTo>
                  <a:cubicBezTo>
                    <a:pt x="290" y="87"/>
                    <a:pt x="291" y="88"/>
                    <a:pt x="292" y="89"/>
                  </a:cubicBezTo>
                  <a:cubicBezTo>
                    <a:pt x="292" y="91"/>
                    <a:pt x="293" y="90"/>
                    <a:pt x="292" y="93"/>
                  </a:cubicBezTo>
                  <a:cubicBezTo>
                    <a:pt x="292" y="92"/>
                    <a:pt x="291" y="92"/>
                    <a:pt x="291" y="91"/>
                  </a:cubicBezTo>
                  <a:cubicBezTo>
                    <a:pt x="291" y="92"/>
                    <a:pt x="290" y="93"/>
                    <a:pt x="289" y="93"/>
                  </a:cubicBezTo>
                  <a:cubicBezTo>
                    <a:pt x="288" y="94"/>
                    <a:pt x="287" y="94"/>
                    <a:pt x="287" y="96"/>
                  </a:cubicBezTo>
                  <a:cubicBezTo>
                    <a:pt x="288" y="98"/>
                    <a:pt x="292" y="100"/>
                    <a:pt x="289" y="102"/>
                  </a:cubicBezTo>
                  <a:cubicBezTo>
                    <a:pt x="289" y="101"/>
                    <a:pt x="288" y="100"/>
                    <a:pt x="287" y="101"/>
                  </a:cubicBezTo>
                  <a:cubicBezTo>
                    <a:pt x="287" y="99"/>
                    <a:pt x="286" y="96"/>
                    <a:pt x="285" y="98"/>
                  </a:cubicBezTo>
                  <a:cubicBezTo>
                    <a:pt x="284" y="99"/>
                    <a:pt x="284" y="99"/>
                    <a:pt x="282" y="99"/>
                  </a:cubicBezTo>
                  <a:cubicBezTo>
                    <a:pt x="281" y="99"/>
                    <a:pt x="280" y="99"/>
                    <a:pt x="280" y="100"/>
                  </a:cubicBezTo>
                  <a:cubicBezTo>
                    <a:pt x="279" y="100"/>
                    <a:pt x="278" y="101"/>
                    <a:pt x="278" y="102"/>
                  </a:cubicBezTo>
                  <a:cubicBezTo>
                    <a:pt x="277" y="103"/>
                    <a:pt x="276" y="102"/>
                    <a:pt x="275" y="103"/>
                  </a:cubicBezTo>
                  <a:cubicBezTo>
                    <a:pt x="275" y="103"/>
                    <a:pt x="275" y="104"/>
                    <a:pt x="274" y="104"/>
                  </a:cubicBezTo>
                  <a:cubicBezTo>
                    <a:pt x="274" y="104"/>
                    <a:pt x="274" y="104"/>
                    <a:pt x="273" y="104"/>
                  </a:cubicBezTo>
                  <a:cubicBezTo>
                    <a:pt x="272" y="105"/>
                    <a:pt x="274" y="106"/>
                    <a:pt x="272" y="106"/>
                  </a:cubicBezTo>
                  <a:cubicBezTo>
                    <a:pt x="270" y="105"/>
                    <a:pt x="269" y="108"/>
                    <a:pt x="269" y="109"/>
                  </a:cubicBezTo>
                  <a:cubicBezTo>
                    <a:pt x="268" y="110"/>
                    <a:pt x="271" y="112"/>
                    <a:pt x="269" y="114"/>
                  </a:cubicBezTo>
                  <a:cubicBezTo>
                    <a:pt x="268" y="115"/>
                    <a:pt x="269" y="117"/>
                    <a:pt x="267" y="119"/>
                  </a:cubicBezTo>
                  <a:cubicBezTo>
                    <a:pt x="267" y="120"/>
                    <a:pt x="265" y="119"/>
                    <a:pt x="265" y="120"/>
                  </a:cubicBezTo>
                  <a:cubicBezTo>
                    <a:pt x="264" y="121"/>
                    <a:pt x="264" y="122"/>
                    <a:pt x="264" y="123"/>
                  </a:cubicBezTo>
                  <a:cubicBezTo>
                    <a:pt x="265" y="123"/>
                    <a:pt x="265" y="123"/>
                    <a:pt x="266" y="123"/>
                  </a:cubicBezTo>
                  <a:cubicBezTo>
                    <a:pt x="267" y="124"/>
                    <a:pt x="265" y="126"/>
                    <a:pt x="264" y="127"/>
                  </a:cubicBezTo>
                  <a:cubicBezTo>
                    <a:pt x="264" y="128"/>
                    <a:pt x="264" y="129"/>
                    <a:pt x="263" y="130"/>
                  </a:cubicBezTo>
                  <a:cubicBezTo>
                    <a:pt x="261" y="132"/>
                    <a:pt x="261" y="136"/>
                    <a:pt x="259" y="139"/>
                  </a:cubicBezTo>
                  <a:cubicBezTo>
                    <a:pt x="260" y="137"/>
                    <a:pt x="256" y="136"/>
                    <a:pt x="255" y="136"/>
                  </a:cubicBezTo>
                  <a:cubicBezTo>
                    <a:pt x="254" y="136"/>
                    <a:pt x="254" y="137"/>
                    <a:pt x="253" y="137"/>
                  </a:cubicBezTo>
                  <a:cubicBezTo>
                    <a:pt x="253" y="136"/>
                    <a:pt x="252" y="136"/>
                    <a:pt x="252" y="135"/>
                  </a:cubicBezTo>
                  <a:cubicBezTo>
                    <a:pt x="252" y="135"/>
                    <a:pt x="251" y="135"/>
                    <a:pt x="251" y="136"/>
                  </a:cubicBezTo>
                  <a:cubicBezTo>
                    <a:pt x="253" y="138"/>
                    <a:pt x="252" y="139"/>
                    <a:pt x="252" y="143"/>
                  </a:cubicBezTo>
                  <a:cubicBezTo>
                    <a:pt x="252" y="145"/>
                    <a:pt x="253" y="148"/>
                    <a:pt x="250" y="146"/>
                  </a:cubicBezTo>
                  <a:cubicBezTo>
                    <a:pt x="250" y="148"/>
                    <a:pt x="250" y="148"/>
                    <a:pt x="249" y="149"/>
                  </a:cubicBezTo>
                  <a:cubicBezTo>
                    <a:pt x="248" y="151"/>
                    <a:pt x="250" y="151"/>
                    <a:pt x="250" y="153"/>
                  </a:cubicBezTo>
                  <a:cubicBezTo>
                    <a:pt x="250" y="154"/>
                    <a:pt x="250" y="157"/>
                    <a:pt x="250" y="157"/>
                  </a:cubicBezTo>
                  <a:cubicBezTo>
                    <a:pt x="248" y="157"/>
                    <a:pt x="249" y="158"/>
                    <a:pt x="249" y="160"/>
                  </a:cubicBezTo>
                  <a:cubicBezTo>
                    <a:pt x="248" y="160"/>
                    <a:pt x="248" y="159"/>
                    <a:pt x="248" y="158"/>
                  </a:cubicBezTo>
                  <a:cubicBezTo>
                    <a:pt x="248" y="158"/>
                    <a:pt x="247" y="159"/>
                    <a:pt x="247" y="159"/>
                  </a:cubicBezTo>
                  <a:cubicBezTo>
                    <a:pt x="247" y="159"/>
                    <a:pt x="246" y="158"/>
                    <a:pt x="245" y="157"/>
                  </a:cubicBezTo>
                  <a:cubicBezTo>
                    <a:pt x="246" y="158"/>
                    <a:pt x="245" y="159"/>
                    <a:pt x="244" y="159"/>
                  </a:cubicBezTo>
                  <a:cubicBezTo>
                    <a:pt x="244" y="159"/>
                    <a:pt x="244" y="160"/>
                    <a:pt x="244" y="160"/>
                  </a:cubicBezTo>
                  <a:cubicBezTo>
                    <a:pt x="244" y="158"/>
                    <a:pt x="244" y="155"/>
                    <a:pt x="244" y="153"/>
                  </a:cubicBezTo>
                  <a:cubicBezTo>
                    <a:pt x="243" y="152"/>
                    <a:pt x="243" y="151"/>
                    <a:pt x="243" y="150"/>
                  </a:cubicBezTo>
                  <a:cubicBezTo>
                    <a:pt x="243" y="150"/>
                    <a:pt x="243" y="149"/>
                    <a:pt x="243" y="149"/>
                  </a:cubicBezTo>
                  <a:cubicBezTo>
                    <a:pt x="243" y="149"/>
                    <a:pt x="242" y="149"/>
                    <a:pt x="242" y="149"/>
                  </a:cubicBezTo>
                  <a:cubicBezTo>
                    <a:pt x="242" y="146"/>
                    <a:pt x="242" y="144"/>
                    <a:pt x="242" y="142"/>
                  </a:cubicBezTo>
                  <a:cubicBezTo>
                    <a:pt x="242" y="139"/>
                    <a:pt x="239" y="140"/>
                    <a:pt x="237" y="139"/>
                  </a:cubicBezTo>
                  <a:cubicBezTo>
                    <a:pt x="238" y="140"/>
                    <a:pt x="239" y="141"/>
                    <a:pt x="239" y="142"/>
                  </a:cubicBezTo>
                  <a:cubicBezTo>
                    <a:pt x="235" y="141"/>
                    <a:pt x="238" y="149"/>
                    <a:pt x="234" y="148"/>
                  </a:cubicBezTo>
                  <a:cubicBezTo>
                    <a:pt x="234" y="147"/>
                    <a:pt x="234" y="146"/>
                    <a:pt x="233" y="145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0" y="147"/>
                    <a:pt x="229" y="135"/>
                    <a:pt x="233" y="136"/>
                  </a:cubicBezTo>
                  <a:cubicBezTo>
                    <a:pt x="233" y="135"/>
                    <a:pt x="233" y="135"/>
                    <a:pt x="233" y="134"/>
                  </a:cubicBezTo>
                  <a:cubicBezTo>
                    <a:pt x="233" y="135"/>
                    <a:pt x="234" y="135"/>
                    <a:pt x="235" y="135"/>
                  </a:cubicBezTo>
                  <a:cubicBezTo>
                    <a:pt x="235" y="134"/>
                    <a:pt x="235" y="134"/>
                    <a:pt x="235" y="133"/>
                  </a:cubicBezTo>
                  <a:cubicBezTo>
                    <a:pt x="235" y="134"/>
                    <a:pt x="235" y="134"/>
                    <a:pt x="236" y="135"/>
                  </a:cubicBezTo>
                  <a:cubicBezTo>
                    <a:pt x="236" y="134"/>
                    <a:pt x="236" y="134"/>
                    <a:pt x="236" y="133"/>
                  </a:cubicBezTo>
                  <a:cubicBezTo>
                    <a:pt x="236" y="134"/>
                    <a:pt x="237" y="134"/>
                    <a:pt x="237" y="135"/>
                  </a:cubicBezTo>
                  <a:cubicBezTo>
                    <a:pt x="237" y="134"/>
                    <a:pt x="237" y="132"/>
                    <a:pt x="237" y="132"/>
                  </a:cubicBezTo>
                  <a:cubicBezTo>
                    <a:pt x="238" y="132"/>
                    <a:pt x="239" y="132"/>
                    <a:pt x="239" y="132"/>
                  </a:cubicBezTo>
                  <a:cubicBezTo>
                    <a:pt x="240" y="129"/>
                    <a:pt x="241" y="128"/>
                    <a:pt x="241" y="125"/>
                  </a:cubicBezTo>
                  <a:cubicBezTo>
                    <a:pt x="242" y="126"/>
                    <a:pt x="242" y="127"/>
                    <a:pt x="243" y="127"/>
                  </a:cubicBezTo>
                  <a:cubicBezTo>
                    <a:pt x="242" y="123"/>
                    <a:pt x="240" y="123"/>
                    <a:pt x="237" y="123"/>
                  </a:cubicBezTo>
                  <a:cubicBezTo>
                    <a:pt x="232" y="123"/>
                    <a:pt x="227" y="123"/>
                    <a:pt x="222" y="123"/>
                  </a:cubicBezTo>
                  <a:cubicBezTo>
                    <a:pt x="220" y="123"/>
                    <a:pt x="216" y="122"/>
                    <a:pt x="216" y="120"/>
                  </a:cubicBezTo>
                  <a:cubicBezTo>
                    <a:pt x="216" y="118"/>
                    <a:pt x="218" y="110"/>
                    <a:pt x="214" y="111"/>
                  </a:cubicBezTo>
                  <a:cubicBezTo>
                    <a:pt x="214" y="112"/>
                    <a:pt x="214" y="112"/>
                    <a:pt x="215" y="112"/>
                  </a:cubicBezTo>
                  <a:cubicBezTo>
                    <a:pt x="215" y="115"/>
                    <a:pt x="212" y="113"/>
                    <a:pt x="211" y="112"/>
                  </a:cubicBezTo>
                  <a:cubicBezTo>
                    <a:pt x="210" y="112"/>
                    <a:pt x="209" y="109"/>
                    <a:pt x="208" y="108"/>
                  </a:cubicBezTo>
                  <a:cubicBezTo>
                    <a:pt x="208" y="108"/>
                    <a:pt x="207" y="109"/>
                    <a:pt x="207" y="109"/>
                  </a:cubicBezTo>
                  <a:cubicBezTo>
                    <a:pt x="208" y="110"/>
                    <a:pt x="209" y="110"/>
                    <a:pt x="209" y="111"/>
                  </a:cubicBezTo>
                  <a:cubicBezTo>
                    <a:pt x="208" y="111"/>
                    <a:pt x="207" y="111"/>
                    <a:pt x="207" y="110"/>
                  </a:cubicBezTo>
                  <a:cubicBezTo>
                    <a:pt x="206" y="110"/>
                    <a:pt x="206" y="111"/>
                    <a:pt x="205" y="111"/>
                  </a:cubicBezTo>
                  <a:cubicBezTo>
                    <a:pt x="206" y="110"/>
                    <a:pt x="205" y="109"/>
                    <a:pt x="204" y="108"/>
                  </a:cubicBezTo>
                  <a:cubicBezTo>
                    <a:pt x="203" y="107"/>
                    <a:pt x="203" y="107"/>
                    <a:pt x="201" y="108"/>
                  </a:cubicBezTo>
                  <a:cubicBezTo>
                    <a:pt x="202" y="108"/>
                    <a:pt x="203" y="108"/>
                    <a:pt x="204" y="110"/>
                  </a:cubicBezTo>
                  <a:cubicBezTo>
                    <a:pt x="202" y="109"/>
                    <a:pt x="202" y="110"/>
                    <a:pt x="201" y="111"/>
                  </a:cubicBezTo>
                  <a:cubicBezTo>
                    <a:pt x="200" y="112"/>
                    <a:pt x="201" y="112"/>
                    <a:pt x="201" y="113"/>
                  </a:cubicBezTo>
                  <a:cubicBezTo>
                    <a:pt x="201" y="114"/>
                    <a:pt x="199" y="114"/>
                    <a:pt x="199" y="115"/>
                  </a:cubicBezTo>
                  <a:cubicBezTo>
                    <a:pt x="199" y="117"/>
                    <a:pt x="201" y="116"/>
                    <a:pt x="202" y="116"/>
                  </a:cubicBezTo>
                  <a:cubicBezTo>
                    <a:pt x="203" y="117"/>
                    <a:pt x="204" y="119"/>
                    <a:pt x="205" y="120"/>
                  </a:cubicBezTo>
                  <a:cubicBezTo>
                    <a:pt x="205" y="119"/>
                    <a:pt x="206" y="119"/>
                    <a:pt x="206" y="119"/>
                  </a:cubicBezTo>
                  <a:cubicBezTo>
                    <a:pt x="207" y="119"/>
                    <a:pt x="207" y="120"/>
                    <a:pt x="208" y="120"/>
                  </a:cubicBezTo>
                  <a:cubicBezTo>
                    <a:pt x="207" y="120"/>
                    <a:pt x="207" y="120"/>
                    <a:pt x="206" y="120"/>
                  </a:cubicBezTo>
                  <a:cubicBezTo>
                    <a:pt x="207" y="121"/>
                    <a:pt x="208" y="122"/>
                    <a:pt x="209" y="121"/>
                  </a:cubicBezTo>
                  <a:cubicBezTo>
                    <a:pt x="209" y="123"/>
                    <a:pt x="205" y="123"/>
                    <a:pt x="204" y="123"/>
                  </a:cubicBezTo>
                  <a:cubicBezTo>
                    <a:pt x="203" y="123"/>
                    <a:pt x="202" y="126"/>
                    <a:pt x="202" y="127"/>
                  </a:cubicBezTo>
                  <a:cubicBezTo>
                    <a:pt x="201" y="126"/>
                    <a:pt x="201" y="126"/>
                    <a:pt x="200" y="125"/>
                  </a:cubicBezTo>
                  <a:cubicBezTo>
                    <a:pt x="201" y="127"/>
                    <a:pt x="198" y="129"/>
                    <a:pt x="200" y="131"/>
                  </a:cubicBezTo>
                  <a:cubicBezTo>
                    <a:pt x="202" y="132"/>
                    <a:pt x="203" y="133"/>
                    <a:pt x="206" y="133"/>
                  </a:cubicBezTo>
                  <a:cubicBezTo>
                    <a:pt x="207" y="134"/>
                    <a:pt x="206" y="134"/>
                    <a:pt x="205" y="134"/>
                  </a:cubicBezTo>
                  <a:cubicBezTo>
                    <a:pt x="206" y="135"/>
                    <a:pt x="207" y="136"/>
                    <a:pt x="206" y="137"/>
                  </a:cubicBezTo>
                  <a:cubicBezTo>
                    <a:pt x="204" y="137"/>
                    <a:pt x="205" y="138"/>
                    <a:pt x="205" y="138"/>
                  </a:cubicBezTo>
                  <a:cubicBezTo>
                    <a:pt x="204" y="140"/>
                    <a:pt x="203" y="139"/>
                    <a:pt x="205" y="141"/>
                  </a:cubicBezTo>
                  <a:cubicBezTo>
                    <a:pt x="206" y="142"/>
                    <a:pt x="206" y="142"/>
                    <a:pt x="206" y="144"/>
                  </a:cubicBezTo>
                  <a:cubicBezTo>
                    <a:pt x="206" y="146"/>
                    <a:pt x="207" y="145"/>
                    <a:pt x="209" y="145"/>
                  </a:cubicBezTo>
                  <a:cubicBezTo>
                    <a:pt x="207" y="146"/>
                    <a:pt x="207" y="147"/>
                    <a:pt x="208" y="148"/>
                  </a:cubicBezTo>
                  <a:cubicBezTo>
                    <a:pt x="209" y="149"/>
                    <a:pt x="209" y="150"/>
                    <a:pt x="209" y="152"/>
                  </a:cubicBezTo>
                  <a:cubicBezTo>
                    <a:pt x="209" y="153"/>
                    <a:pt x="208" y="155"/>
                    <a:pt x="209" y="156"/>
                  </a:cubicBezTo>
                  <a:cubicBezTo>
                    <a:pt x="210" y="157"/>
                    <a:pt x="210" y="158"/>
                    <a:pt x="210" y="159"/>
                  </a:cubicBezTo>
                  <a:close/>
                  <a:moveTo>
                    <a:pt x="110" y="303"/>
                  </a:moveTo>
                  <a:cubicBezTo>
                    <a:pt x="111" y="304"/>
                    <a:pt x="112" y="305"/>
                    <a:pt x="113" y="306"/>
                  </a:cubicBezTo>
                  <a:cubicBezTo>
                    <a:pt x="113" y="303"/>
                    <a:pt x="113" y="303"/>
                    <a:pt x="110" y="30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Iceland">
              <a:extLst>
                <a:ext uri="{FF2B5EF4-FFF2-40B4-BE49-F238E27FC236}">
                  <a16:creationId xmlns:a16="http://schemas.microsoft.com/office/drawing/2014/main" id="{008C8C26-5C86-C46C-1133-D4F2C9E3D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239" y="963355"/>
              <a:ext cx="264076" cy="88364"/>
            </a:xfrm>
            <a:custGeom>
              <a:avLst/>
              <a:gdLst>
                <a:gd name="T0" fmla="*/ 76 w 110"/>
                <a:gd name="T1" fmla="*/ 30 h 37"/>
                <a:gd name="T2" fmla="*/ 85 w 110"/>
                <a:gd name="T3" fmla="*/ 29 h 37"/>
                <a:gd name="T4" fmla="*/ 96 w 110"/>
                <a:gd name="T5" fmla="*/ 26 h 37"/>
                <a:gd name="T6" fmla="*/ 101 w 110"/>
                <a:gd name="T7" fmla="*/ 23 h 37"/>
                <a:gd name="T8" fmla="*/ 100 w 110"/>
                <a:gd name="T9" fmla="*/ 21 h 37"/>
                <a:gd name="T10" fmla="*/ 102 w 110"/>
                <a:gd name="T11" fmla="*/ 18 h 37"/>
                <a:gd name="T12" fmla="*/ 110 w 110"/>
                <a:gd name="T13" fmla="*/ 17 h 37"/>
                <a:gd name="T14" fmla="*/ 105 w 110"/>
                <a:gd name="T15" fmla="*/ 15 h 37"/>
                <a:gd name="T16" fmla="*/ 107 w 110"/>
                <a:gd name="T17" fmla="*/ 13 h 37"/>
                <a:gd name="T18" fmla="*/ 100 w 110"/>
                <a:gd name="T19" fmla="*/ 11 h 37"/>
                <a:gd name="T20" fmla="*/ 93 w 110"/>
                <a:gd name="T21" fmla="*/ 5 h 37"/>
                <a:gd name="T22" fmla="*/ 99 w 110"/>
                <a:gd name="T23" fmla="*/ 3 h 37"/>
                <a:gd name="T24" fmla="*/ 89 w 110"/>
                <a:gd name="T25" fmla="*/ 6 h 37"/>
                <a:gd name="T26" fmla="*/ 84 w 110"/>
                <a:gd name="T27" fmla="*/ 2 h 37"/>
                <a:gd name="T28" fmla="*/ 80 w 110"/>
                <a:gd name="T29" fmla="*/ 5 h 37"/>
                <a:gd name="T30" fmla="*/ 72 w 110"/>
                <a:gd name="T31" fmla="*/ 8 h 37"/>
                <a:gd name="T32" fmla="*/ 62 w 110"/>
                <a:gd name="T33" fmla="*/ 5 h 37"/>
                <a:gd name="T34" fmla="*/ 60 w 110"/>
                <a:gd name="T35" fmla="*/ 8 h 37"/>
                <a:gd name="T36" fmla="*/ 55 w 110"/>
                <a:gd name="T37" fmla="*/ 7 h 37"/>
                <a:gd name="T38" fmla="*/ 49 w 110"/>
                <a:gd name="T39" fmla="*/ 9 h 37"/>
                <a:gd name="T40" fmla="*/ 48 w 110"/>
                <a:gd name="T41" fmla="*/ 10 h 37"/>
                <a:gd name="T42" fmla="*/ 41 w 110"/>
                <a:gd name="T43" fmla="*/ 6 h 37"/>
                <a:gd name="T44" fmla="*/ 42 w 110"/>
                <a:gd name="T45" fmla="*/ 13 h 37"/>
                <a:gd name="T46" fmla="*/ 35 w 110"/>
                <a:gd name="T47" fmla="*/ 11 h 37"/>
                <a:gd name="T48" fmla="*/ 34 w 110"/>
                <a:gd name="T49" fmla="*/ 18 h 37"/>
                <a:gd name="T50" fmla="*/ 32 w 110"/>
                <a:gd name="T51" fmla="*/ 12 h 37"/>
                <a:gd name="T52" fmla="*/ 31 w 110"/>
                <a:gd name="T53" fmla="*/ 9 h 37"/>
                <a:gd name="T54" fmla="*/ 32 w 110"/>
                <a:gd name="T55" fmla="*/ 6 h 37"/>
                <a:gd name="T56" fmla="*/ 23 w 110"/>
                <a:gd name="T57" fmla="*/ 3 h 37"/>
                <a:gd name="T58" fmla="*/ 15 w 110"/>
                <a:gd name="T59" fmla="*/ 0 h 37"/>
                <a:gd name="T60" fmla="*/ 15 w 110"/>
                <a:gd name="T61" fmla="*/ 4 h 37"/>
                <a:gd name="T62" fmla="*/ 20 w 110"/>
                <a:gd name="T63" fmla="*/ 8 h 37"/>
                <a:gd name="T64" fmla="*/ 16 w 110"/>
                <a:gd name="T65" fmla="*/ 8 h 37"/>
                <a:gd name="T66" fmla="*/ 9 w 110"/>
                <a:gd name="T67" fmla="*/ 4 h 37"/>
                <a:gd name="T68" fmla="*/ 13 w 110"/>
                <a:gd name="T69" fmla="*/ 8 h 37"/>
                <a:gd name="T70" fmla="*/ 4 w 110"/>
                <a:gd name="T71" fmla="*/ 9 h 37"/>
                <a:gd name="T72" fmla="*/ 4 w 110"/>
                <a:gd name="T73" fmla="*/ 13 h 37"/>
                <a:gd name="T74" fmla="*/ 13 w 110"/>
                <a:gd name="T75" fmla="*/ 12 h 37"/>
                <a:gd name="T76" fmla="*/ 19 w 110"/>
                <a:gd name="T77" fmla="*/ 12 h 37"/>
                <a:gd name="T78" fmla="*/ 22 w 110"/>
                <a:gd name="T79" fmla="*/ 13 h 37"/>
                <a:gd name="T80" fmla="*/ 27 w 110"/>
                <a:gd name="T81" fmla="*/ 15 h 37"/>
                <a:gd name="T82" fmla="*/ 12 w 110"/>
                <a:gd name="T83" fmla="*/ 18 h 37"/>
                <a:gd name="T84" fmla="*/ 7 w 110"/>
                <a:gd name="T85" fmla="*/ 21 h 37"/>
                <a:gd name="T86" fmla="*/ 21 w 110"/>
                <a:gd name="T87" fmla="*/ 23 h 37"/>
                <a:gd name="T88" fmla="*/ 29 w 110"/>
                <a:gd name="T89" fmla="*/ 22 h 37"/>
                <a:gd name="T90" fmla="*/ 26 w 110"/>
                <a:gd name="T91" fmla="*/ 26 h 37"/>
                <a:gd name="T92" fmla="*/ 25 w 110"/>
                <a:gd name="T93" fmla="*/ 29 h 37"/>
                <a:gd name="T94" fmla="*/ 18 w 110"/>
                <a:gd name="T95" fmla="*/ 31 h 37"/>
                <a:gd name="T96" fmla="*/ 34 w 110"/>
                <a:gd name="T97" fmla="*/ 30 h 37"/>
                <a:gd name="T98" fmla="*/ 37 w 110"/>
                <a:gd name="T99" fmla="*/ 33 h 37"/>
                <a:gd name="T100" fmla="*/ 41 w 110"/>
                <a:gd name="T101" fmla="*/ 33 h 37"/>
                <a:gd name="T102" fmla="*/ 61 w 110"/>
                <a:gd name="T103" fmla="*/ 36 h 37"/>
                <a:gd name="T104" fmla="*/ 70 w 110"/>
                <a:gd name="T105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37">
                  <a:moveTo>
                    <a:pt x="70" y="33"/>
                  </a:moveTo>
                  <a:cubicBezTo>
                    <a:pt x="72" y="32"/>
                    <a:pt x="74" y="30"/>
                    <a:pt x="76" y="33"/>
                  </a:cubicBezTo>
                  <a:cubicBezTo>
                    <a:pt x="76" y="32"/>
                    <a:pt x="76" y="31"/>
                    <a:pt x="76" y="30"/>
                  </a:cubicBezTo>
                  <a:cubicBezTo>
                    <a:pt x="76" y="33"/>
                    <a:pt x="78" y="31"/>
                    <a:pt x="81" y="30"/>
                  </a:cubicBezTo>
                  <a:cubicBezTo>
                    <a:pt x="82" y="30"/>
                    <a:pt x="82" y="30"/>
                    <a:pt x="83" y="29"/>
                  </a:cubicBezTo>
                  <a:cubicBezTo>
                    <a:pt x="84" y="28"/>
                    <a:pt x="84" y="29"/>
                    <a:pt x="85" y="29"/>
                  </a:cubicBezTo>
                  <a:cubicBezTo>
                    <a:pt x="87" y="28"/>
                    <a:pt x="89" y="27"/>
                    <a:pt x="91" y="26"/>
                  </a:cubicBezTo>
                  <a:cubicBezTo>
                    <a:pt x="92" y="26"/>
                    <a:pt x="95" y="27"/>
                    <a:pt x="96" y="27"/>
                  </a:cubicBezTo>
                  <a:cubicBezTo>
                    <a:pt x="96" y="27"/>
                    <a:pt x="96" y="26"/>
                    <a:pt x="96" y="26"/>
                  </a:cubicBezTo>
                  <a:cubicBezTo>
                    <a:pt x="97" y="25"/>
                    <a:pt x="98" y="25"/>
                    <a:pt x="100" y="25"/>
                  </a:cubicBezTo>
                  <a:cubicBezTo>
                    <a:pt x="100" y="25"/>
                    <a:pt x="99" y="24"/>
                    <a:pt x="99" y="24"/>
                  </a:cubicBezTo>
                  <a:cubicBezTo>
                    <a:pt x="99" y="24"/>
                    <a:pt x="100" y="23"/>
                    <a:pt x="101" y="23"/>
                  </a:cubicBezTo>
                  <a:cubicBezTo>
                    <a:pt x="100" y="23"/>
                    <a:pt x="100" y="23"/>
                    <a:pt x="99" y="22"/>
                  </a:cubicBezTo>
                  <a:cubicBezTo>
                    <a:pt x="100" y="23"/>
                    <a:pt x="100" y="22"/>
                    <a:pt x="101" y="22"/>
                  </a:cubicBezTo>
                  <a:cubicBezTo>
                    <a:pt x="100" y="22"/>
                    <a:pt x="100" y="21"/>
                    <a:pt x="100" y="21"/>
                  </a:cubicBezTo>
                  <a:cubicBezTo>
                    <a:pt x="102" y="20"/>
                    <a:pt x="102" y="22"/>
                    <a:pt x="104" y="22"/>
                  </a:cubicBezTo>
                  <a:cubicBezTo>
                    <a:pt x="105" y="21"/>
                    <a:pt x="107" y="21"/>
                    <a:pt x="108" y="20"/>
                  </a:cubicBezTo>
                  <a:cubicBezTo>
                    <a:pt x="106" y="19"/>
                    <a:pt x="104" y="19"/>
                    <a:pt x="102" y="18"/>
                  </a:cubicBezTo>
                  <a:cubicBezTo>
                    <a:pt x="103" y="18"/>
                    <a:pt x="104" y="18"/>
                    <a:pt x="105" y="18"/>
                  </a:cubicBezTo>
                  <a:cubicBezTo>
                    <a:pt x="104" y="18"/>
                    <a:pt x="105" y="17"/>
                    <a:pt x="104" y="17"/>
                  </a:cubicBezTo>
                  <a:cubicBezTo>
                    <a:pt x="106" y="18"/>
                    <a:pt x="109" y="20"/>
                    <a:pt x="110" y="17"/>
                  </a:cubicBezTo>
                  <a:cubicBezTo>
                    <a:pt x="109" y="17"/>
                    <a:pt x="109" y="17"/>
                    <a:pt x="108" y="17"/>
                  </a:cubicBezTo>
                  <a:cubicBezTo>
                    <a:pt x="108" y="16"/>
                    <a:pt x="109" y="16"/>
                    <a:pt x="109" y="15"/>
                  </a:cubicBezTo>
                  <a:cubicBezTo>
                    <a:pt x="107" y="16"/>
                    <a:pt x="106" y="16"/>
                    <a:pt x="105" y="15"/>
                  </a:cubicBezTo>
                  <a:cubicBezTo>
                    <a:pt x="106" y="16"/>
                    <a:pt x="106" y="14"/>
                    <a:pt x="107" y="14"/>
                  </a:cubicBezTo>
                  <a:cubicBezTo>
                    <a:pt x="108" y="14"/>
                    <a:pt x="109" y="14"/>
                    <a:pt x="110" y="13"/>
                  </a:cubicBezTo>
                  <a:cubicBezTo>
                    <a:pt x="109" y="12"/>
                    <a:pt x="108" y="12"/>
                    <a:pt x="107" y="13"/>
                  </a:cubicBezTo>
                  <a:cubicBezTo>
                    <a:pt x="107" y="13"/>
                    <a:pt x="106" y="12"/>
                    <a:pt x="105" y="12"/>
                  </a:cubicBezTo>
                  <a:cubicBezTo>
                    <a:pt x="104" y="12"/>
                    <a:pt x="103" y="11"/>
                    <a:pt x="102" y="11"/>
                  </a:cubicBezTo>
                  <a:cubicBezTo>
                    <a:pt x="101" y="11"/>
                    <a:pt x="102" y="13"/>
                    <a:pt x="100" y="11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99" y="9"/>
                    <a:pt x="98" y="10"/>
                    <a:pt x="96" y="10"/>
                  </a:cubicBezTo>
                  <a:cubicBezTo>
                    <a:pt x="103" y="4"/>
                    <a:pt x="92" y="9"/>
                    <a:pt x="93" y="5"/>
                  </a:cubicBezTo>
                  <a:cubicBezTo>
                    <a:pt x="94" y="5"/>
                    <a:pt x="95" y="5"/>
                    <a:pt x="95" y="5"/>
                  </a:cubicBezTo>
                  <a:cubicBezTo>
                    <a:pt x="96" y="5"/>
                    <a:pt x="96" y="4"/>
                    <a:pt x="96" y="4"/>
                  </a:cubicBezTo>
                  <a:cubicBezTo>
                    <a:pt x="97" y="4"/>
                    <a:pt x="98" y="3"/>
                    <a:pt x="99" y="3"/>
                  </a:cubicBezTo>
                  <a:cubicBezTo>
                    <a:pt x="98" y="2"/>
                    <a:pt x="96" y="2"/>
                    <a:pt x="95" y="3"/>
                  </a:cubicBezTo>
                  <a:cubicBezTo>
                    <a:pt x="94" y="4"/>
                    <a:pt x="94" y="4"/>
                    <a:pt x="92" y="3"/>
                  </a:cubicBezTo>
                  <a:cubicBezTo>
                    <a:pt x="92" y="6"/>
                    <a:pt x="92" y="6"/>
                    <a:pt x="89" y="6"/>
                  </a:cubicBezTo>
                  <a:cubicBezTo>
                    <a:pt x="87" y="6"/>
                    <a:pt x="87" y="5"/>
                    <a:pt x="87" y="3"/>
                  </a:cubicBezTo>
                  <a:cubicBezTo>
                    <a:pt x="87" y="4"/>
                    <a:pt x="88" y="4"/>
                    <a:pt x="88" y="4"/>
                  </a:cubicBezTo>
                  <a:cubicBezTo>
                    <a:pt x="89" y="2"/>
                    <a:pt x="86" y="2"/>
                    <a:pt x="84" y="2"/>
                  </a:cubicBezTo>
                  <a:cubicBezTo>
                    <a:pt x="85" y="2"/>
                    <a:pt x="86" y="1"/>
                    <a:pt x="86" y="1"/>
                  </a:cubicBezTo>
                  <a:cubicBezTo>
                    <a:pt x="84" y="1"/>
                    <a:pt x="81" y="1"/>
                    <a:pt x="79" y="1"/>
                  </a:cubicBezTo>
                  <a:cubicBezTo>
                    <a:pt x="79" y="2"/>
                    <a:pt x="80" y="4"/>
                    <a:pt x="80" y="5"/>
                  </a:cubicBezTo>
                  <a:cubicBezTo>
                    <a:pt x="79" y="5"/>
                    <a:pt x="78" y="5"/>
                    <a:pt x="78" y="6"/>
                  </a:cubicBezTo>
                  <a:cubicBezTo>
                    <a:pt x="78" y="4"/>
                    <a:pt x="75" y="5"/>
                    <a:pt x="73" y="5"/>
                  </a:cubicBezTo>
                  <a:cubicBezTo>
                    <a:pt x="71" y="5"/>
                    <a:pt x="72" y="7"/>
                    <a:pt x="72" y="8"/>
                  </a:cubicBezTo>
                  <a:cubicBezTo>
                    <a:pt x="72" y="8"/>
                    <a:pt x="71" y="7"/>
                    <a:pt x="71" y="7"/>
                  </a:cubicBezTo>
                  <a:cubicBezTo>
                    <a:pt x="70" y="9"/>
                    <a:pt x="68" y="8"/>
                    <a:pt x="67" y="6"/>
                  </a:cubicBezTo>
                  <a:cubicBezTo>
                    <a:pt x="66" y="5"/>
                    <a:pt x="64" y="5"/>
                    <a:pt x="62" y="5"/>
                  </a:cubicBezTo>
                  <a:cubicBezTo>
                    <a:pt x="62" y="8"/>
                    <a:pt x="63" y="7"/>
                    <a:pt x="64" y="8"/>
                  </a:cubicBezTo>
                  <a:cubicBezTo>
                    <a:pt x="65" y="9"/>
                    <a:pt x="65" y="11"/>
                    <a:pt x="64" y="12"/>
                  </a:cubicBezTo>
                  <a:cubicBezTo>
                    <a:pt x="63" y="10"/>
                    <a:pt x="62" y="7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4"/>
                    <a:pt x="54" y="4"/>
                    <a:pt x="53" y="5"/>
                  </a:cubicBezTo>
                  <a:cubicBezTo>
                    <a:pt x="54" y="6"/>
                    <a:pt x="54" y="6"/>
                    <a:pt x="55" y="7"/>
                  </a:cubicBezTo>
                  <a:cubicBezTo>
                    <a:pt x="54" y="7"/>
                    <a:pt x="50" y="6"/>
                    <a:pt x="50" y="7"/>
                  </a:cubicBezTo>
                  <a:cubicBezTo>
                    <a:pt x="50" y="8"/>
                    <a:pt x="52" y="8"/>
                    <a:pt x="51" y="10"/>
                  </a:cubicBezTo>
                  <a:cubicBezTo>
                    <a:pt x="50" y="10"/>
                    <a:pt x="50" y="10"/>
                    <a:pt x="49" y="9"/>
                  </a:cubicBezTo>
                  <a:cubicBezTo>
                    <a:pt x="49" y="10"/>
                    <a:pt x="50" y="11"/>
                    <a:pt x="50" y="11"/>
                  </a:cubicBezTo>
                  <a:cubicBezTo>
                    <a:pt x="49" y="11"/>
                    <a:pt x="48" y="11"/>
                    <a:pt x="48" y="11"/>
                  </a:cubicBezTo>
                  <a:cubicBezTo>
                    <a:pt x="47" y="11"/>
                    <a:pt x="48" y="10"/>
                    <a:pt x="48" y="10"/>
                  </a:cubicBezTo>
                  <a:cubicBezTo>
                    <a:pt x="47" y="9"/>
                    <a:pt x="47" y="8"/>
                    <a:pt x="46" y="8"/>
                  </a:cubicBezTo>
                  <a:cubicBezTo>
                    <a:pt x="46" y="7"/>
                    <a:pt x="45" y="5"/>
                    <a:pt x="44" y="5"/>
                  </a:cubicBezTo>
                  <a:cubicBezTo>
                    <a:pt x="43" y="5"/>
                    <a:pt x="42" y="6"/>
                    <a:pt x="41" y="6"/>
                  </a:cubicBezTo>
                  <a:cubicBezTo>
                    <a:pt x="41" y="7"/>
                    <a:pt x="42" y="8"/>
                    <a:pt x="42" y="10"/>
                  </a:cubicBezTo>
                  <a:cubicBezTo>
                    <a:pt x="42" y="12"/>
                    <a:pt x="42" y="12"/>
                    <a:pt x="39" y="12"/>
                  </a:cubicBezTo>
                  <a:cubicBezTo>
                    <a:pt x="39" y="12"/>
                    <a:pt x="42" y="13"/>
                    <a:pt x="42" y="13"/>
                  </a:cubicBezTo>
                  <a:cubicBezTo>
                    <a:pt x="42" y="14"/>
                    <a:pt x="40" y="13"/>
                    <a:pt x="40" y="13"/>
                  </a:cubicBezTo>
                  <a:cubicBezTo>
                    <a:pt x="39" y="13"/>
                    <a:pt x="39" y="12"/>
                    <a:pt x="39" y="12"/>
                  </a:cubicBezTo>
                  <a:cubicBezTo>
                    <a:pt x="38" y="10"/>
                    <a:pt x="36" y="11"/>
                    <a:pt x="35" y="11"/>
                  </a:cubicBezTo>
                  <a:cubicBezTo>
                    <a:pt x="35" y="12"/>
                    <a:pt x="36" y="13"/>
                    <a:pt x="37" y="14"/>
                  </a:cubicBezTo>
                  <a:cubicBezTo>
                    <a:pt x="36" y="14"/>
                    <a:pt x="34" y="13"/>
                    <a:pt x="34" y="13"/>
                  </a:cubicBezTo>
                  <a:cubicBezTo>
                    <a:pt x="35" y="15"/>
                    <a:pt x="34" y="16"/>
                    <a:pt x="34" y="18"/>
                  </a:cubicBezTo>
                  <a:cubicBezTo>
                    <a:pt x="34" y="16"/>
                    <a:pt x="34" y="15"/>
                    <a:pt x="33" y="14"/>
                  </a:cubicBezTo>
                  <a:cubicBezTo>
                    <a:pt x="33" y="13"/>
                    <a:pt x="31" y="13"/>
                    <a:pt x="30" y="13"/>
                  </a:cubicBezTo>
                  <a:cubicBezTo>
                    <a:pt x="31" y="13"/>
                    <a:pt x="31" y="12"/>
                    <a:pt x="32" y="12"/>
                  </a:cubicBezTo>
                  <a:cubicBezTo>
                    <a:pt x="29" y="11"/>
                    <a:pt x="29" y="11"/>
                    <a:pt x="27" y="9"/>
                  </a:cubicBezTo>
                  <a:cubicBezTo>
                    <a:pt x="29" y="10"/>
                    <a:pt x="30" y="11"/>
                    <a:pt x="32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1" y="9"/>
                    <a:pt x="30" y="8"/>
                    <a:pt x="30" y="7"/>
                  </a:cubicBezTo>
                  <a:cubicBezTo>
                    <a:pt x="30" y="8"/>
                    <a:pt x="31" y="8"/>
                    <a:pt x="32" y="8"/>
                  </a:cubicBezTo>
                  <a:cubicBezTo>
                    <a:pt x="32" y="7"/>
                    <a:pt x="32" y="7"/>
                    <a:pt x="32" y="6"/>
                  </a:cubicBezTo>
                  <a:cubicBezTo>
                    <a:pt x="31" y="6"/>
                    <a:pt x="29" y="7"/>
                    <a:pt x="28" y="6"/>
                  </a:cubicBezTo>
                  <a:cubicBezTo>
                    <a:pt x="28" y="6"/>
                    <a:pt x="26" y="5"/>
                    <a:pt x="26" y="5"/>
                  </a:cubicBezTo>
                  <a:cubicBezTo>
                    <a:pt x="26" y="3"/>
                    <a:pt x="25" y="3"/>
                    <a:pt x="23" y="3"/>
                  </a:cubicBezTo>
                  <a:cubicBezTo>
                    <a:pt x="22" y="3"/>
                    <a:pt x="22" y="2"/>
                    <a:pt x="21" y="1"/>
                  </a:cubicBezTo>
                  <a:cubicBezTo>
                    <a:pt x="20" y="2"/>
                    <a:pt x="21" y="3"/>
                    <a:pt x="19" y="2"/>
                  </a:cubicBezTo>
                  <a:cubicBezTo>
                    <a:pt x="18" y="1"/>
                    <a:pt x="16" y="0"/>
                    <a:pt x="15" y="0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3" y="4"/>
                    <a:pt x="14" y="3"/>
                    <a:pt x="15" y="4"/>
                  </a:cubicBezTo>
                  <a:cubicBezTo>
                    <a:pt x="16" y="5"/>
                    <a:pt x="16" y="5"/>
                    <a:pt x="18" y="5"/>
                  </a:cubicBezTo>
                  <a:cubicBezTo>
                    <a:pt x="21" y="6"/>
                    <a:pt x="21" y="7"/>
                    <a:pt x="21" y="9"/>
                  </a:cubicBezTo>
                  <a:cubicBezTo>
                    <a:pt x="21" y="9"/>
                    <a:pt x="20" y="8"/>
                    <a:pt x="20" y="8"/>
                  </a:cubicBezTo>
                  <a:cubicBezTo>
                    <a:pt x="20" y="8"/>
                    <a:pt x="19" y="9"/>
                    <a:pt x="19" y="9"/>
                  </a:cubicBezTo>
                  <a:cubicBezTo>
                    <a:pt x="19" y="8"/>
                    <a:pt x="18" y="7"/>
                    <a:pt x="18" y="6"/>
                  </a:cubicBezTo>
                  <a:cubicBezTo>
                    <a:pt x="17" y="7"/>
                    <a:pt x="17" y="7"/>
                    <a:pt x="16" y="8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4" y="7"/>
                    <a:pt x="14" y="6"/>
                    <a:pt x="13" y="5"/>
                  </a:cubicBezTo>
                  <a:cubicBezTo>
                    <a:pt x="12" y="5"/>
                    <a:pt x="10" y="5"/>
                    <a:pt x="9" y="4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8" y="9"/>
                    <a:pt x="10" y="8"/>
                    <a:pt x="13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0"/>
                    <a:pt x="6" y="9"/>
                    <a:pt x="4" y="9"/>
                  </a:cubicBezTo>
                  <a:cubicBezTo>
                    <a:pt x="5" y="10"/>
                    <a:pt x="6" y="11"/>
                    <a:pt x="6" y="12"/>
                  </a:cubicBezTo>
                  <a:cubicBezTo>
                    <a:pt x="4" y="12"/>
                    <a:pt x="2" y="12"/>
                    <a:pt x="0" y="12"/>
                  </a:cubicBezTo>
                  <a:cubicBezTo>
                    <a:pt x="1" y="14"/>
                    <a:pt x="2" y="14"/>
                    <a:pt x="4" y="13"/>
                  </a:cubicBezTo>
                  <a:cubicBezTo>
                    <a:pt x="5" y="13"/>
                    <a:pt x="5" y="14"/>
                    <a:pt x="7" y="15"/>
                  </a:cubicBezTo>
                  <a:cubicBezTo>
                    <a:pt x="7" y="12"/>
                    <a:pt x="12" y="14"/>
                    <a:pt x="13" y="13"/>
                  </a:cubicBezTo>
                  <a:cubicBezTo>
                    <a:pt x="14" y="13"/>
                    <a:pt x="13" y="12"/>
                    <a:pt x="13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7" y="11"/>
                    <a:pt x="17" y="12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20" y="13"/>
                    <a:pt x="20" y="13"/>
                  </a:cubicBezTo>
                  <a:cubicBezTo>
                    <a:pt x="21" y="11"/>
                    <a:pt x="21" y="11"/>
                    <a:pt x="24" y="11"/>
                  </a:cubicBezTo>
                  <a:cubicBezTo>
                    <a:pt x="23" y="12"/>
                    <a:pt x="23" y="12"/>
                    <a:pt x="22" y="13"/>
                  </a:cubicBezTo>
                  <a:cubicBezTo>
                    <a:pt x="24" y="13"/>
                    <a:pt x="25" y="13"/>
                    <a:pt x="27" y="13"/>
                  </a:cubicBezTo>
                  <a:cubicBezTo>
                    <a:pt x="24" y="14"/>
                    <a:pt x="23" y="14"/>
                    <a:pt x="21" y="15"/>
                  </a:cubicBezTo>
                  <a:cubicBezTo>
                    <a:pt x="24" y="17"/>
                    <a:pt x="24" y="17"/>
                    <a:pt x="27" y="15"/>
                  </a:cubicBezTo>
                  <a:cubicBezTo>
                    <a:pt x="27" y="15"/>
                    <a:pt x="26" y="18"/>
                    <a:pt x="26" y="18"/>
                  </a:cubicBezTo>
                  <a:cubicBezTo>
                    <a:pt x="25" y="18"/>
                    <a:pt x="23" y="18"/>
                    <a:pt x="22" y="18"/>
                  </a:cubicBezTo>
                  <a:cubicBezTo>
                    <a:pt x="19" y="18"/>
                    <a:pt x="16" y="18"/>
                    <a:pt x="12" y="18"/>
                  </a:cubicBezTo>
                  <a:cubicBezTo>
                    <a:pt x="13" y="18"/>
                    <a:pt x="12" y="19"/>
                    <a:pt x="12" y="20"/>
                  </a:cubicBezTo>
                  <a:cubicBezTo>
                    <a:pt x="10" y="20"/>
                    <a:pt x="7" y="19"/>
                    <a:pt x="4" y="19"/>
                  </a:cubicBezTo>
                  <a:cubicBezTo>
                    <a:pt x="5" y="21"/>
                    <a:pt x="5" y="21"/>
                    <a:pt x="7" y="21"/>
                  </a:cubicBezTo>
                  <a:cubicBezTo>
                    <a:pt x="9" y="21"/>
                    <a:pt x="11" y="21"/>
                    <a:pt x="13" y="21"/>
                  </a:cubicBezTo>
                  <a:cubicBezTo>
                    <a:pt x="16" y="21"/>
                    <a:pt x="19" y="20"/>
                    <a:pt x="22" y="21"/>
                  </a:cubicBezTo>
                  <a:cubicBezTo>
                    <a:pt x="21" y="22"/>
                    <a:pt x="21" y="22"/>
                    <a:pt x="21" y="23"/>
                  </a:cubicBezTo>
                  <a:cubicBezTo>
                    <a:pt x="22" y="24"/>
                    <a:pt x="22" y="24"/>
                    <a:pt x="23" y="24"/>
                  </a:cubicBezTo>
                  <a:cubicBezTo>
                    <a:pt x="23" y="25"/>
                    <a:pt x="23" y="25"/>
                    <a:pt x="24" y="25"/>
                  </a:cubicBezTo>
                  <a:cubicBezTo>
                    <a:pt x="23" y="22"/>
                    <a:pt x="27" y="22"/>
                    <a:pt x="29" y="22"/>
                  </a:cubicBezTo>
                  <a:cubicBezTo>
                    <a:pt x="26" y="23"/>
                    <a:pt x="25" y="23"/>
                    <a:pt x="26" y="26"/>
                  </a:cubicBezTo>
                  <a:cubicBezTo>
                    <a:pt x="28" y="25"/>
                    <a:pt x="28" y="25"/>
                    <a:pt x="31" y="25"/>
                  </a:cubicBezTo>
                  <a:cubicBezTo>
                    <a:pt x="29" y="26"/>
                    <a:pt x="28" y="26"/>
                    <a:pt x="26" y="26"/>
                  </a:cubicBezTo>
                  <a:cubicBezTo>
                    <a:pt x="27" y="27"/>
                    <a:pt x="27" y="27"/>
                    <a:pt x="28" y="28"/>
                  </a:cubicBezTo>
                  <a:cubicBezTo>
                    <a:pt x="27" y="28"/>
                    <a:pt x="26" y="28"/>
                    <a:pt x="25" y="28"/>
                  </a:cubicBezTo>
                  <a:cubicBezTo>
                    <a:pt x="25" y="28"/>
                    <a:pt x="25" y="29"/>
                    <a:pt x="25" y="29"/>
                  </a:cubicBezTo>
                  <a:cubicBezTo>
                    <a:pt x="23" y="28"/>
                    <a:pt x="21" y="30"/>
                    <a:pt x="19" y="30"/>
                  </a:cubicBezTo>
                  <a:cubicBezTo>
                    <a:pt x="19" y="30"/>
                    <a:pt x="19" y="28"/>
                    <a:pt x="18" y="28"/>
                  </a:cubicBezTo>
                  <a:cubicBezTo>
                    <a:pt x="18" y="29"/>
                    <a:pt x="18" y="31"/>
                    <a:pt x="18" y="31"/>
                  </a:cubicBezTo>
                  <a:cubicBezTo>
                    <a:pt x="22" y="31"/>
                    <a:pt x="27" y="31"/>
                    <a:pt x="32" y="31"/>
                  </a:cubicBezTo>
                  <a:cubicBezTo>
                    <a:pt x="32" y="31"/>
                    <a:pt x="32" y="30"/>
                    <a:pt x="31" y="30"/>
                  </a:cubicBezTo>
                  <a:cubicBezTo>
                    <a:pt x="32" y="30"/>
                    <a:pt x="33" y="30"/>
                    <a:pt x="34" y="30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5" y="31"/>
                    <a:pt x="37" y="31"/>
                    <a:pt x="39" y="31"/>
                  </a:cubicBezTo>
                  <a:cubicBezTo>
                    <a:pt x="38" y="31"/>
                    <a:pt x="37" y="32"/>
                    <a:pt x="37" y="33"/>
                  </a:cubicBezTo>
                  <a:cubicBezTo>
                    <a:pt x="39" y="33"/>
                    <a:pt x="40" y="33"/>
                    <a:pt x="41" y="31"/>
                  </a:cubicBezTo>
                  <a:cubicBezTo>
                    <a:pt x="41" y="32"/>
                    <a:pt x="42" y="32"/>
                    <a:pt x="42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6"/>
                    <a:pt x="44" y="35"/>
                    <a:pt x="46" y="35"/>
                  </a:cubicBezTo>
                  <a:cubicBezTo>
                    <a:pt x="49" y="35"/>
                    <a:pt x="51" y="35"/>
                    <a:pt x="53" y="36"/>
                  </a:cubicBezTo>
                  <a:cubicBezTo>
                    <a:pt x="56" y="37"/>
                    <a:pt x="57" y="37"/>
                    <a:pt x="61" y="36"/>
                  </a:cubicBezTo>
                  <a:cubicBezTo>
                    <a:pt x="63" y="35"/>
                    <a:pt x="65" y="36"/>
                    <a:pt x="66" y="35"/>
                  </a:cubicBezTo>
                  <a:cubicBezTo>
                    <a:pt x="66" y="35"/>
                    <a:pt x="65" y="34"/>
                    <a:pt x="65" y="34"/>
                  </a:cubicBezTo>
                  <a:cubicBezTo>
                    <a:pt x="67" y="32"/>
                    <a:pt x="67" y="34"/>
                    <a:pt x="70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Ibiza (Spain)">
              <a:extLst>
                <a:ext uri="{FF2B5EF4-FFF2-40B4-BE49-F238E27FC236}">
                  <a16:creationId xmlns:a16="http://schemas.microsoft.com/office/drawing/2014/main" id="{972834F2-0AD4-19D2-BE11-B146C5A1F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756" y="1713941"/>
              <a:ext cx="9141" cy="711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0 h 3"/>
                <a:gd name="T4" fmla="*/ 0 w 4"/>
                <a:gd name="T5" fmla="*/ 3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1"/>
                    <a:pt x="4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Hungary">
              <a:extLst>
                <a:ext uri="{FF2B5EF4-FFF2-40B4-BE49-F238E27FC236}">
                  <a16:creationId xmlns:a16="http://schemas.microsoft.com/office/drawing/2014/main" id="{850630A5-1597-2C70-D885-4CC1BA70F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243" y="1454943"/>
              <a:ext cx="160477" cy="79223"/>
            </a:xfrm>
            <a:custGeom>
              <a:avLst/>
              <a:gdLst>
                <a:gd name="T0" fmla="*/ 56 w 67"/>
                <a:gd name="T1" fmla="*/ 3 h 33"/>
                <a:gd name="T2" fmla="*/ 50 w 67"/>
                <a:gd name="T3" fmla="*/ 2 h 33"/>
                <a:gd name="T4" fmla="*/ 43 w 67"/>
                <a:gd name="T5" fmla="*/ 1 h 33"/>
                <a:gd name="T6" fmla="*/ 39 w 67"/>
                <a:gd name="T7" fmla="*/ 5 h 33"/>
                <a:gd name="T8" fmla="*/ 33 w 67"/>
                <a:gd name="T9" fmla="*/ 6 h 33"/>
                <a:gd name="T10" fmla="*/ 28 w 67"/>
                <a:gd name="T11" fmla="*/ 6 h 33"/>
                <a:gd name="T12" fmla="*/ 27 w 67"/>
                <a:gd name="T13" fmla="*/ 10 h 33"/>
                <a:gd name="T14" fmla="*/ 12 w 67"/>
                <a:gd name="T15" fmla="*/ 7 h 33"/>
                <a:gd name="T16" fmla="*/ 8 w 67"/>
                <a:gd name="T17" fmla="*/ 8 h 33"/>
                <a:gd name="T18" fmla="*/ 7 w 67"/>
                <a:gd name="T19" fmla="*/ 11 h 33"/>
                <a:gd name="T20" fmla="*/ 3 w 67"/>
                <a:gd name="T21" fmla="*/ 11 h 33"/>
                <a:gd name="T22" fmla="*/ 3 w 67"/>
                <a:gd name="T23" fmla="*/ 14 h 33"/>
                <a:gd name="T24" fmla="*/ 3 w 67"/>
                <a:gd name="T25" fmla="*/ 15 h 33"/>
                <a:gd name="T26" fmla="*/ 3 w 67"/>
                <a:gd name="T27" fmla="*/ 17 h 33"/>
                <a:gd name="T28" fmla="*/ 0 w 67"/>
                <a:gd name="T29" fmla="*/ 20 h 33"/>
                <a:gd name="T30" fmla="*/ 3 w 67"/>
                <a:gd name="T31" fmla="*/ 23 h 33"/>
                <a:gd name="T32" fmla="*/ 7 w 67"/>
                <a:gd name="T33" fmla="*/ 25 h 33"/>
                <a:gd name="T34" fmla="*/ 10 w 67"/>
                <a:gd name="T35" fmla="*/ 27 h 33"/>
                <a:gd name="T36" fmla="*/ 16 w 67"/>
                <a:gd name="T37" fmla="*/ 32 h 33"/>
                <a:gd name="T38" fmla="*/ 25 w 67"/>
                <a:gd name="T39" fmla="*/ 31 h 33"/>
                <a:gd name="T40" fmla="*/ 28 w 67"/>
                <a:gd name="T41" fmla="*/ 30 h 33"/>
                <a:gd name="T42" fmla="*/ 37 w 67"/>
                <a:gd name="T43" fmla="*/ 28 h 33"/>
                <a:gd name="T44" fmla="*/ 47 w 67"/>
                <a:gd name="T45" fmla="*/ 27 h 33"/>
                <a:gd name="T46" fmla="*/ 49 w 67"/>
                <a:gd name="T47" fmla="*/ 27 h 33"/>
                <a:gd name="T48" fmla="*/ 51 w 67"/>
                <a:gd name="T49" fmla="*/ 23 h 33"/>
                <a:gd name="T50" fmla="*/ 56 w 67"/>
                <a:gd name="T51" fmla="*/ 19 h 33"/>
                <a:gd name="T52" fmla="*/ 58 w 67"/>
                <a:gd name="T53" fmla="*/ 15 h 33"/>
                <a:gd name="T54" fmla="*/ 65 w 67"/>
                <a:gd name="T55" fmla="*/ 10 h 33"/>
                <a:gd name="T56" fmla="*/ 67 w 67"/>
                <a:gd name="T57" fmla="*/ 6 h 33"/>
                <a:gd name="T58" fmla="*/ 63 w 67"/>
                <a:gd name="T59" fmla="*/ 4 h 33"/>
                <a:gd name="T60" fmla="*/ 62 w 67"/>
                <a:gd name="T61" fmla="*/ 2 h 33"/>
                <a:gd name="T62" fmla="*/ 59 w 67"/>
                <a:gd name="T6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33">
                  <a:moveTo>
                    <a:pt x="59" y="3"/>
                  </a:moveTo>
                  <a:cubicBezTo>
                    <a:pt x="58" y="3"/>
                    <a:pt x="57" y="3"/>
                    <a:pt x="56" y="3"/>
                  </a:cubicBezTo>
                  <a:cubicBezTo>
                    <a:pt x="55" y="3"/>
                    <a:pt x="54" y="0"/>
                    <a:pt x="53" y="0"/>
                  </a:cubicBezTo>
                  <a:cubicBezTo>
                    <a:pt x="52" y="0"/>
                    <a:pt x="51" y="2"/>
                    <a:pt x="50" y="2"/>
                  </a:cubicBezTo>
                  <a:cubicBezTo>
                    <a:pt x="49" y="2"/>
                    <a:pt x="48" y="1"/>
                    <a:pt x="47" y="1"/>
                  </a:cubicBezTo>
                  <a:cubicBezTo>
                    <a:pt x="46" y="0"/>
                    <a:pt x="43" y="0"/>
                    <a:pt x="43" y="1"/>
                  </a:cubicBezTo>
                  <a:cubicBezTo>
                    <a:pt x="42" y="2"/>
                    <a:pt x="42" y="3"/>
                    <a:pt x="41" y="4"/>
                  </a:cubicBezTo>
                  <a:cubicBezTo>
                    <a:pt x="41" y="5"/>
                    <a:pt x="40" y="4"/>
                    <a:pt x="39" y="5"/>
                  </a:cubicBezTo>
                  <a:cubicBezTo>
                    <a:pt x="37" y="6"/>
                    <a:pt x="37" y="4"/>
                    <a:pt x="35" y="4"/>
                  </a:cubicBezTo>
                  <a:cubicBezTo>
                    <a:pt x="33" y="4"/>
                    <a:pt x="34" y="5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6"/>
                    <a:pt x="28" y="5"/>
                    <a:pt x="28" y="6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8"/>
                    <a:pt x="26" y="9"/>
                    <a:pt x="27" y="10"/>
                  </a:cubicBezTo>
                  <a:cubicBezTo>
                    <a:pt x="24" y="10"/>
                    <a:pt x="20" y="10"/>
                    <a:pt x="17" y="10"/>
                  </a:cubicBezTo>
                  <a:cubicBezTo>
                    <a:pt x="15" y="9"/>
                    <a:pt x="13" y="8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9" y="8"/>
                    <a:pt x="8" y="8"/>
                  </a:cubicBezTo>
                  <a:cubicBezTo>
                    <a:pt x="9" y="8"/>
                    <a:pt x="10" y="8"/>
                    <a:pt x="10" y="10"/>
                  </a:cubicBezTo>
                  <a:cubicBezTo>
                    <a:pt x="10" y="10"/>
                    <a:pt x="7" y="11"/>
                    <a:pt x="7" y="11"/>
                  </a:cubicBezTo>
                  <a:cubicBezTo>
                    <a:pt x="6" y="11"/>
                    <a:pt x="6" y="10"/>
                    <a:pt x="5" y="10"/>
                  </a:cubicBezTo>
                  <a:cubicBezTo>
                    <a:pt x="4" y="10"/>
                    <a:pt x="4" y="10"/>
                    <a:pt x="3" y="11"/>
                  </a:cubicBezTo>
                  <a:cubicBezTo>
                    <a:pt x="4" y="11"/>
                    <a:pt x="6" y="11"/>
                    <a:pt x="6" y="12"/>
                  </a:cubicBezTo>
                  <a:cubicBezTo>
                    <a:pt x="6" y="14"/>
                    <a:pt x="3" y="14"/>
                    <a:pt x="3" y="14"/>
                  </a:cubicBezTo>
                  <a:cubicBezTo>
                    <a:pt x="3" y="14"/>
                    <a:pt x="3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6"/>
                    <a:pt x="3" y="17"/>
                    <a:pt x="4" y="16"/>
                  </a:cubicBezTo>
                  <a:cubicBezTo>
                    <a:pt x="4" y="16"/>
                    <a:pt x="4" y="17"/>
                    <a:pt x="3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2" y="18"/>
                    <a:pt x="2" y="18"/>
                    <a:pt x="0" y="20"/>
                  </a:cubicBezTo>
                  <a:cubicBezTo>
                    <a:pt x="1" y="20"/>
                    <a:pt x="2" y="20"/>
                    <a:pt x="3" y="22"/>
                  </a:cubicBezTo>
                  <a:cubicBezTo>
                    <a:pt x="3" y="22"/>
                    <a:pt x="2" y="23"/>
                    <a:pt x="3" y="23"/>
                  </a:cubicBezTo>
                  <a:cubicBezTo>
                    <a:pt x="4" y="23"/>
                    <a:pt x="4" y="24"/>
                    <a:pt x="5" y="24"/>
                  </a:cubicBezTo>
                  <a:cubicBezTo>
                    <a:pt x="5" y="24"/>
                    <a:pt x="6" y="25"/>
                    <a:pt x="7" y="25"/>
                  </a:cubicBezTo>
                  <a:cubicBezTo>
                    <a:pt x="8" y="25"/>
                    <a:pt x="8" y="26"/>
                    <a:pt x="8" y="26"/>
                  </a:cubicBezTo>
                  <a:cubicBezTo>
                    <a:pt x="9" y="27"/>
                    <a:pt x="9" y="26"/>
                    <a:pt x="10" y="27"/>
                  </a:cubicBezTo>
                  <a:cubicBezTo>
                    <a:pt x="11" y="28"/>
                    <a:pt x="12" y="29"/>
                    <a:pt x="12" y="31"/>
                  </a:cubicBezTo>
                  <a:cubicBezTo>
                    <a:pt x="14" y="31"/>
                    <a:pt x="15" y="31"/>
                    <a:pt x="16" y="32"/>
                  </a:cubicBezTo>
                  <a:cubicBezTo>
                    <a:pt x="18" y="33"/>
                    <a:pt x="20" y="32"/>
                    <a:pt x="21" y="32"/>
                  </a:cubicBezTo>
                  <a:cubicBezTo>
                    <a:pt x="22" y="32"/>
                    <a:pt x="24" y="33"/>
                    <a:pt x="25" y="31"/>
                  </a:cubicBezTo>
                  <a:cubicBezTo>
                    <a:pt x="25" y="30"/>
                    <a:pt x="26" y="31"/>
                    <a:pt x="27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1" y="30"/>
                    <a:pt x="32" y="29"/>
                  </a:cubicBezTo>
                  <a:cubicBezTo>
                    <a:pt x="34" y="28"/>
                    <a:pt x="35" y="28"/>
                    <a:pt x="37" y="28"/>
                  </a:cubicBezTo>
                  <a:cubicBezTo>
                    <a:pt x="38" y="28"/>
                    <a:pt x="40" y="28"/>
                    <a:pt x="42" y="28"/>
                  </a:cubicBezTo>
                  <a:cubicBezTo>
                    <a:pt x="44" y="28"/>
                    <a:pt x="46" y="28"/>
                    <a:pt x="47" y="27"/>
                  </a:cubicBezTo>
                  <a:cubicBezTo>
                    <a:pt x="46" y="27"/>
                    <a:pt x="46" y="27"/>
                    <a:pt x="45" y="27"/>
                  </a:cubicBezTo>
                  <a:cubicBezTo>
                    <a:pt x="47" y="27"/>
                    <a:pt x="48" y="27"/>
                    <a:pt x="49" y="27"/>
                  </a:cubicBezTo>
                  <a:cubicBezTo>
                    <a:pt x="50" y="27"/>
                    <a:pt x="50" y="25"/>
                    <a:pt x="51" y="26"/>
                  </a:cubicBezTo>
                  <a:cubicBezTo>
                    <a:pt x="51" y="25"/>
                    <a:pt x="51" y="24"/>
                    <a:pt x="51" y="23"/>
                  </a:cubicBezTo>
                  <a:cubicBezTo>
                    <a:pt x="51" y="23"/>
                    <a:pt x="52" y="23"/>
                    <a:pt x="53" y="23"/>
                  </a:cubicBezTo>
                  <a:cubicBezTo>
                    <a:pt x="53" y="21"/>
                    <a:pt x="54" y="18"/>
                    <a:pt x="56" y="19"/>
                  </a:cubicBezTo>
                  <a:cubicBezTo>
                    <a:pt x="55" y="18"/>
                    <a:pt x="55" y="18"/>
                    <a:pt x="56" y="17"/>
                  </a:cubicBezTo>
                  <a:cubicBezTo>
                    <a:pt x="56" y="16"/>
                    <a:pt x="57" y="15"/>
                    <a:pt x="58" y="15"/>
                  </a:cubicBezTo>
                  <a:cubicBezTo>
                    <a:pt x="58" y="13"/>
                    <a:pt x="59" y="11"/>
                    <a:pt x="62" y="10"/>
                  </a:cubicBezTo>
                  <a:cubicBezTo>
                    <a:pt x="63" y="9"/>
                    <a:pt x="64" y="10"/>
                    <a:pt x="65" y="10"/>
                  </a:cubicBezTo>
                  <a:cubicBezTo>
                    <a:pt x="66" y="10"/>
                    <a:pt x="67" y="7"/>
                    <a:pt x="67" y="7"/>
                  </a:cubicBezTo>
                  <a:cubicBezTo>
                    <a:pt x="67" y="7"/>
                    <a:pt x="67" y="6"/>
                    <a:pt x="67" y="6"/>
                  </a:cubicBezTo>
                  <a:cubicBezTo>
                    <a:pt x="67" y="5"/>
                    <a:pt x="66" y="6"/>
                    <a:pt x="65" y="5"/>
                  </a:cubicBezTo>
                  <a:cubicBezTo>
                    <a:pt x="64" y="4"/>
                    <a:pt x="63" y="5"/>
                    <a:pt x="63" y="4"/>
                  </a:cubicBezTo>
                  <a:cubicBezTo>
                    <a:pt x="62" y="4"/>
                    <a:pt x="62" y="3"/>
                    <a:pt x="61" y="3"/>
                  </a:cubicBezTo>
                  <a:cubicBezTo>
                    <a:pt x="61" y="3"/>
                    <a:pt x="61" y="2"/>
                    <a:pt x="62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2"/>
                    <a:pt x="60" y="3"/>
                    <a:pt x="59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Honduras">
              <a:extLst>
                <a:ext uri="{FF2B5EF4-FFF2-40B4-BE49-F238E27FC236}">
                  <a16:creationId xmlns:a16="http://schemas.microsoft.com/office/drawing/2014/main" id="{B53E4217-5E10-9E6F-E002-787FB5B3E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284" y="2342645"/>
              <a:ext cx="148289" cy="86333"/>
            </a:xfrm>
            <a:custGeom>
              <a:avLst/>
              <a:gdLst>
                <a:gd name="T0" fmla="*/ 11 w 62"/>
                <a:gd name="T1" fmla="*/ 6 h 36"/>
                <a:gd name="T2" fmla="*/ 8 w 62"/>
                <a:gd name="T3" fmla="*/ 8 h 36"/>
                <a:gd name="T4" fmla="*/ 2 w 62"/>
                <a:gd name="T5" fmla="*/ 11 h 36"/>
                <a:gd name="T6" fmla="*/ 1 w 62"/>
                <a:gd name="T7" fmla="*/ 14 h 36"/>
                <a:gd name="T8" fmla="*/ 3 w 62"/>
                <a:gd name="T9" fmla="*/ 18 h 36"/>
                <a:gd name="T10" fmla="*/ 0 w 62"/>
                <a:gd name="T11" fmla="*/ 19 h 36"/>
                <a:gd name="T12" fmla="*/ 6 w 62"/>
                <a:gd name="T13" fmla="*/ 23 h 36"/>
                <a:gd name="T14" fmla="*/ 6 w 62"/>
                <a:gd name="T15" fmla="*/ 22 h 36"/>
                <a:gd name="T16" fmla="*/ 7 w 62"/>
                <a:gd name="T17" fmla="*/ 24 h 36"/>
                <a:gd name="T18" fmla="*/ 9 w 62"/>
                <a:gd name="T19" fmla="*/ 25 h 36"/>
                <a:gd name="T20" fmla="*/ 11 w 62"/>
                <a:gd name="T21" fmla="*/ 26 h 36"/>
                <a:gd name="T22" fmla="*/ 14 w 62"/>
                <a:gd name="T23" fmla="*/ 26 h 36"/>
                <a:gd name="T24" fmla="*/ 18 w 62"/>
                <a:gd name="T25" fmla="*/ 26 h 36"/>
                <a:gd name="T26" fmla="*/ 16 w 62"/>
                <a:gd name="T27" fmla="*/ 29 h 36"/>
                <a:gd name="T28" fmla="*/ 17 w 62"/>
                <a:gd name="T29" fmla="*/ 31 h 36"/>
                <a:gd name="T30" fmla="*/ 18 w 62"/>
                <a:gd name="T31" fmla="*/ 30 h 36"/>
                <a:gd name="T32" fmla="*/ 20 w 62"/>
                <a:gd name="T33" fmla="*/ 31 h 36"/>
                <a:gd name="T34" fmla="*/ 19 w 62"/>
                <a:gd name="T35" fmla="*/ 33 h 36"/>
                <a:gd name="T36" fmla="*/ 21 w 62"/>
                <a:gd name="T37" fmla="*/ 34 h 36"/>
                <a:gd name="T38" fmla="*/ 21 w 62"/>
                <a:gd name="T39" fmla="*/ 35 h 36"/>
                <a:gd name="T40" fmla="*/ 24 w 62"/>
                <a:gd name="T41" fmla="*/ 34 h 36"/>
                <a:gd name="T42" fmla="*/ 26 w 62"/>
                <a:gd name="T43" fmla="*/ 32 h 36"/>
                <a:gd name="T44" fmla="*/ 27 w 62"/>
                <a:gd name="T45" fmla="*/ 29 h 36"/>
                <a:gd name="T46" fmla="*/ 29 w 62"/>
                <a:gd name="T47" fmla="*/ 26 h 36"/>
                <a:gd name="T48" fmla="*/ 31 w 62"/>
                <a:gd name="T49" fmla="*/ 27 h 36"/>
                <a:gd name="T50" fmla="*/ 32 w 62"/>
                <a:gd name="T51" fmla="*/ 24 h 36"/>
                <a:gd name="T52" fmla="*/ 34 w 62"/>
                <a:gd name="T53" fmla="*/ 25 h 36"/>
                <a:gd name="T54" fmla="*/ 36 w 62"/>
                <a:gd name="T55" fmla="*/ 25 h 36"/>
                <a:gd name="T56" fmla="*/ 37 w 62"/>
                <a:gd name="T57" fmla="*/ 26 h 36"/>
                <a:gd name="T58" fmla="*/ 40 w 62"/>
                <a:gd name="T59" fmla="*/ 20 h 36"/>
                <a:gd name="T60" fmla="*/ 43 w 62"/>
                <a:gd name="T61" fmla="*/ 20 h 36"/>
                <a:gd name="T62" fmla="*/ 44 w 62"/>
                <a:gd name="T63" fmla="*/ 18 h 36"/>
                <a:gd name="T64" fmla="*/ 46 w 62"/>
                <a:gd name="T65" fmla="*/ 16 h 36"/>
                <a:gd name="T66" fmla="*/ 51 w 62"/>
                <a:gd name="T67" fmla="*/ 17 h 36"/>
                <a:gd name="T68" fmla="*/ 51 w 62"/>
                <a:gd name="T69" fmla="*/ 15 h 36"/>
                <a:gd name="T70" fmla="*/ 56 w 62"/>
                <a:gd name="T71" fmla="*/ 14 h 36"/>
                <a:gd name="T72" fmla="*/ 62 w 62"/>
                <a:gd name="T73" fmla="*/ 13 h 36"/>
                <a:gd name="T74" fmla="*/ 61 w 62"/>
                <a:gd name="T75" fmla="*/ 12 h 36"/>
                <a:gd name="T76" fmla="*/ 58 w 62"/>
                <a:gd name="T77" fmla="*/ 11 h 36"/>
                <a:gd name="T78" fmla="*/ 56 w 62"/>
                <a:gd name="T79" fmla="*/ 8 h 36"/>
                <a:gd name="T80" fmla="*/ 55 w 62"/>
                <a:gd name="T81" fmla="*/ 10 h 36"/>
                <a:gd name="T82" fmla="*/ 52 w 62"/>
                <a:gd name="T83" fmla="*/ 6 h 36"/>
                <a:gd name="T84" fmla="*/ 56 w 62"/>
                <a:gd name="T85" fmla="*/ 7 h 36"/>
                <a:gd name="T86" fmla="*/ 52 w 62"/>
                <a:gd name="T87" fmla="*/ 4 h 36"/>
                <a:gd name="T88" fmla="*/ 48 w 62"/>
                <a:gd name="T89" fmla="*/ 4 h 36"/>
                <a:gd name="T90" fmla="*/ 45 w 62"/>
                <a:gd name="T91" fmla="*/ 1 h 36"/>
                <a:gd name="T92" fmla="*/ 44 w 62"/>
                <a:gd name="T93" fmla="*/ 2 h 36"/>
                <a:gd name="T94" fmla="*/ 42 w 62"/>
                <a:gd name="T95" fmla="*/ 2 h 36"/>
                <a:gd name="T96" fmla="*/ 35 w 62"/>
                <a:gd name="T97" fmla="*/ 1 h 36"/>
                <a:gd name="T98" fmla="*/ 21 w 62"/>
                <a:gd name="T99" fmla="*/ 3 h 36"/>
                <a:gd name="T100" fmla="*/ 18 w 62"/>
                <a:gd name="T101" fmla="*/ 3 h 36"/>
                <a:gd name="T102" fmla="*/ 17 w 62"/>
                <a:gd name="T103" fmla="*/ 2 h 36"/>
                <a:gd name="T104" fmla="*/ 14 w 62"/>
                <a:gd name="T105" fmla="*/ 4 h 36"/>
                <a:gd name="T106" fmla="*/ 11 w 62"/>
                <a:gd name="T107" fmla="*/ 4 h 36"/>
                <a:gd name="T108" fmla="*/ 11 w 62"/>
                <a:gd name="T109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" h="36">
                  <a:moveTo>
                    <a:pt x="11" y="6"/>
                  </a:moveTo>
                  <a:cubicBezTo>
                    <a:pt x="10" y="7"/>
                    <a:pt x="9" y="7"/>
                    <a:pt x="8" y="8"/>
                  </a:cubicBezTo>
                  <a:cubicBezTo>
                    <a:pt x="7" y="9"/>
                    <a:pt x="4" y="12"/>
                    <a:pt x="2" y="11"/>
                  </a:cubicBezTo>
                  <a:cubicBezTo>
                    <a:pt x="3" y="13"/>
                    <a:pt x="1" y="13"/>
                    <a:pt x="1" y="14"/>
                  </a:cubicBezTo>
                  <a:cubicBezTo>
                    <a:pt x="2" y="15"/>
                    <a:pt x="3" y="16"/>
                    <a:pt x="3" y="18"/>
                  </a:cubicBezTo>
                  <a:cubicBezTo>
                    <a:pt x="1" y="17"/>
                    <a:pt x="1" y="19"/>
                    <a:pt x="0" y="19"/>
                  </a:cubicBezTo>
                  <a:cubicBezTo>
                    <a:pt x="2" y="21"/>
                    <a:pt x="4" y="21"/>
                    <a:pt x="6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7" y="25"/>
                    <a:pt x="9" y="24"/>
                    <a:pt x="9" y="25"/>
                  </a:cubicBezTo>
                  <a:cubicBezTo>
                    <a:pt x="9" y="26"/>
                    <a:pt x="10" y="27"/>
                    <a:pt x="11" y="26"/>
                  </a:cubicBezTo>
                  <a:cubicBezTo>
                    <a:pt x="12" y="24"/>
                    <a:pt x="15" y="23"/>
                    <a:pt x="14" y="26"/>
                  </a:cubicBezTo>
                  <a:cubicBezTo>
                    <a:pt x="15" y="26"/>
                    <a:pt x="16" y="26"/>
                    <a:pt x="18" y="26"/>
                  </a:cubicBezTo>
                  <a:cubicBezTo>
                    <a:pt x="17" y="27"/>
                    <a:pt x="17" y="28"/>
                    <a:pt x="16" y="29"/>
                  </a:cubicBezTo>
                  <a:cubicBezTo>
                    <a:pt x="16" y="30"/>
                    <a:pt x="17" y="30"/>
                    <a:pt x="17" y="31"/>
                  </a:cubicBezTo>
                  <a:cubicBezTo>
                    <a:pt x="17" y="31"/>
                    <a:pt x="18" y="30"/>
                    <a:pt x="18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19" y="32"/>
                    <a:pt x="18" y="32"/>
                    <a:pt x="19" y="33"/>
                  </a:cubicBezTo>
                  <a:cubicBezTo>
                    <a:pt x="19" y="34"/>
                    <a:pt x="20" y="34"/>
                    <a:pt x="21" y="34"/>
                  </a:cubicBezTo>
                  <a:cubicBezTo>
                    <a:pt x="21" y="34"/>
                    <a:pt x="21" y="34"/>
                    <a:pt x="21" y="35"/>
                  </a:cubicBezTo>
                  <a:cubicBezTo>
                    <a:pt x="22" y="35"/>
                    <a:pt x="24" y="36"/>
                    <a:pt x="24" y="34"/>
                  </a:cubicBezTo>
                  <a:cubicBezTo>
                    <a:pt x="24" y="32"/>
                    <a:pt x="24" y="32"/>
                    <a:pt x="26" y="32"/>
                  </a:cubicBezTo>
                  <a:cubicBezTo>
                    <a:pt x="27" y="32"/>
                    <a:pt x="27" y="29"/>
                    <a:pt x="27" y="29"/>
                  </a:cubicBezTo>
                  <a:cubicBezTo>
                    <a:pt x="27" y="27"/>
                    <a:pt x="27" y="27"/>
                    <a:pt x="29" y="26"/>
                  </a:cubicBezTo>
                  <a:cubicBezTo>
                    <a:pt x="29" y="26"/>
                    <a:pt x="30" y="28"/>
                    <a:pt x="31" y="27"/>
                  </a:cubicBezTo>
                  <a:cubicBezTo>
                    <a:pt x="32" y="27"/>
                    <a:pt x="32" y="24"/>
                    <a:pt x="32" y="24"/>
                  </a:cubicBezTo>
                  <a:cubicBezTo>
                    <a:pt x="32" y="22"/>
                    <a:pt x="34" y="25"/>
                    <a:pt x="34" y="25"/>
                  </a:cubicBezTo>
                  <a:cubicBezTo>
                    <a:pt x="35" y="25"/>
                    <a:pt x="36" y="24"/>
                    <a:pt x="36" y="25"/>
                  </a:cubicBezTo>
                  <a:cubicBezTo>
                    <a:pt x="36" y="26"/>
                    <a:pt x="36" y="26"/>
                    <a:pt x="37" y="26"/>
                  </a:cubicBezTo>
                  <a:cubicBezTo>
                    <a:pt x="36" y="23"/>
                    <a:pt x="41" y="24"/>
                    <a:pt x="40" y="20"/>
                  </a:cubicBezTo>
                  <a:cubicBezTo>
                    <a:pt x="41" y="20"/>
                    <a:pt x="42" y="20"/>
                    <a:pt x="43" y="20"/>
                  </a:cubicBezTo>
                  <a:cubicBezTo>
                    <a:pt x="41" y="19"/>
                    <a:pt x="42" y="17"/>
                    <a:pt x="44" y="18"/>
                  </a:cubicBezTo>
                  <a:cubicBezTo>
                    <a:pt x="43" y="17"/>
                    <a:pt x="44" y="15"/>
                    <a:pt x="46" y="16"/>
                  </a:cubicBezTo>
                  <a:cubicBezTo>
                    <a:pt x="48" y="17"/>
                    <a:pt x="49" y="17"/>
                    <a:pt x="51" y="17"/>
                  </a:cubicBezTo>
                  <a:cubicBezTo>
                    <a:pt x="51" y="16"/>
                    <a:pt x="51" y="16"/>
                    <a:pt x="51" y="15"/>
                  </a:cubicBezTo>
                  <a:cubicBezTo>
                    <a:pt x="53" y="15"/>
                    <a:pt x="55" y="16"/>
                    <a:pt x="56" y="14"/>
                  </a:cubicBezTo>
                  <a:cubicBezTo>
                    <a:pt x="57" y="12"/>
                    <a:pt x="60" y="12"/>
                    <a:pt x="62" y="13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0" y="10"/>
                    <a:pt x="60" y="10"/>
                    <a:pt x="58" y="11"/>
                  </a:cubicBezTo>
                  <a:cubicBezTo>
                    <a:pt x="60" y="10"/>
                    <a:pt x="58" y="9"/>
                    <a:pt x="56" y="8"/>
                  </a:cubicBezTo>
                  <a:cubicBezTo>
                    <a:pt x="57" y="9"/>
                    <a:pt x="56" y="10"/>
                    <a:pt x="55" y="10"/>
                  </a:cubicBezTo>
                  <a:cubicBezTo>
                    <a:pt x="56" y="7"/>
                    <a:pt x="52" y="10"/>
                    <a:pt x="52" y="6"/>
                  </a:cubicBezTo>
                  <a:cubicBezTo>
                    <a:pt x="53" y="6"/>
                    <a:pt x="54" y="7"/>
                    <a:pt x="56" y="7"/>
                  </a:cubicBezTo>
                  <a:cubicBezTo>
                    <a:pt x="55" y="6"/>
                    <a:pt x="54" y="5"/>
                    <a:pt x="52" y="4"/>
                  </a:cubicBezTo>
                  <a:cubicBezTo>
                    <a:pt x="51" y="3"/>
                    <a:pt x="50" y="3"/>
                    <a:pt x="48" y="4"/>
                  </a:cubicBezTo>
                  <a:cubicBezTo>
                    <a:pt x="48" y="2"/>
                    <a:pt x="46" y="1"/>
                    <a:pt x="45" y="1"/>
                  </a:cubicBezTo>
                  <a:cubicBezTo>
                    <a:pt x="44" y="0"/>
                    <a:pt x="44" y="1"/>
                    <a:pt x="44" y="2"/>
                  </a:cubicBezTo>
                  <a:cubicBezTo>
                    <a:pt x="43" y="2"/>
                    <a:pt x="42" y="2"/>
                    <a:pt x="42" y="2"/>
                  </a:cubicBezTo>
                  <a:cubicBezTo>
                    <a:pt x="39" y="2"/>
                    <a:pt x="37" y="2"/>
                    <a:pt x="35" y="1"/>
                  </a:cubicBezTo>
                  <a:cubicBezTo>
                    <a:pt x="33" y="4"/>
                    <a:pt x="24" y="4"/>
                    <a:pt x="21" y="3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8" y="3"/>
                    <a:pt x="18" y="2"/>
                    <a:pt x="17" y="2"/>
                  </a:cubicBezTo>
                  <a:cubicBezTo>
                    <a:pt x="16" y="2"/>
                    <a:pt x="15" y="3"/>
                    <a:pt x="14" y="4"/>
                  </a:cubicBezTo>
                  <a:cubicBezTo>
                    <a:pt x="13" y="5"/>
                    <a:pt x="12" y="5"/>
                    <a:pt x="11" y="4"/>
                  </a:cubicBezTo>
                  <a:cubicBezTo>
                    <a:pt x="10" y="4"/>
                    <a:pt x="11" y="5"/>
                    <a:pt x="11" y="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Hawaii (USA)">
              <a:extLst>
                <a:ext uri="{FF2B5EF4-FFF2-40B4-BE49-F238E27FC236}">
                  <a16:creationId xmlns:a16="http://schemas.microsoft.com/office/drawing/2014/main" id="{467FB0BE-91E6-92B3-9D06-AF803D5788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276" y="2177090"/>
              <a:ext cx="122897" cy="89380"/>
            </a:xfrm>
            <a:custGeom>
              <a:avLst/>
              <a:gdLst>
                <a:gd name="T0" fmla="*/ 28 w 51"/>
                <a:gd name="T1" fmla="*/ 13 h 37"/>
                <a:gd name="T2" fmla="*/ 24 w 51"/>
                <a:gd name="T3" fmla="*/ 13 h 37"/>
                <a:gd name="T4" fmla="*/ 25 w 51"/>
                <a:gd name="T5" fmla="*/ 10 h 37"/>
                <a:gd name="T6" fmla="*/ 30 w 51"/>
                <a:gd name="T7" fmla="*/ 12 h 37"/>
                <a:gd name="T8" fmla="*/ 28 w 51"/>
                <a:gd name="T9" fmla="*/ 13 h 37"/>
                <a:gd name="T10" fmla="*/ 34 w 51"/>
                <a:gd name="T11" fmla="*/ 18 h 37"/>
                <a:gd name="T12" fmla="*/ 37 w 51"/>
                <a:gd name="T13" fmla="*/ 17 h 37"/>
                <a:gd name="T14" fmla="*/ 39 w 51"/>
                <a:gd name="T15" fmla="*/ 16 h 37"/>
                <a:gd name="T16" fmla="*/ 35 w 51"/>
                <a:gd name="T17" fmla="*/ 14 h 37"/>
                <a:gd name="T18" fmla="*/ 31 w 51"/>
                <a:gd name="T19" fmla="*/ 13 h 37"/>
                <a:gd name="T20" fmla="*/ 30 w 51"/>
                <a:gd name="T21" fmla="*/ 15 h 37"/>
                <a:gd name="T22" fmla="*/ 34 w 51"/>
                <a:gd name="T23" fmla="*/ 18 h 37"/>
                <a:gd name="T24" fmla="*/ 2 w 51"/>
                <a:gd name="T25" fmla="*/ 3 h 37"/>
                <a:gd name="T26" fmla="*/ 5 w 51"/>
                <a:gd name="T27" fmla="*/ 0 h 37"/>
                <a:gd name="T28" fmla="*/ 1 w 51"/>
                <a:gd name="T29" fmla="*/ 0 h 37"/>
                <a:gd name="T30" fmla="*/ 2 w 51"/>
                <a:gd name="T31" fmla="*/ 3 h 37"/>
                <a:gd name="T32" fmla="*/ 41 w 51"/>
                <a:gd name="T33" fmla="*/ 37 h 37"/>
                <a:gd name="T34" fmla="*/ 44 w 51"/>
                <a:gd name="T35" fmla="*/ 35 h 37"/>
                <a:gd name="T36" fmla="*/ 47 w 51"/>
                <a:gd name="T37" fmla="*/ 33 h 37"/>
                <a:gd name="T38" fmla="*/ 50 w 51"/>
                <a:gd name="T39" fmla="*/ 31 h 37"/>
                <a:gd name="T40" fmla="*/ 40 w 51"/>
                <a:gd name="T41" fmla="*/ 21 h 37"/>
                <a:gd name="T42" fmla="*/ 38 w 51"/>
                <a:gd name="T43" fmla="*/ 22 h 37"/>
                <a:gd name="T44" fmla="*/ 37 w 51"/>
                <a:gd name="T45" fmla="*/ 28 h 37"/>
                <a:gd name="T46" fmla="*/ 38 w 51"/>
                <a:gd name="T47" fmla="*/ 36 h 37"/>
                <a:gd name="T48" fmla="*/ 41 w 51"/>
                <a:gd name="T49" fmla="*/ 37 h 37"/>
                <a:gd name="T50" fmla="*/ 20 w 51"/>
                <a:gd name="T51" fmla="*/ 10 h 37"/>
                <a:gd name="T52" fmla="*/ 21 w 51"/>
                <a:gd name="T53" fmla="*/ 8 h 37"/>
                <a:gd name="T54" fmla="*/ 20 w 51"/>
                <a:gd name="T55" fmla="*/ 8 h 37"/>
                <a:gd name="T56" fmla="*/ 18 w 51"/>
                <a:gd name="T57" fmla="*/ 5 h 37"/>
                <a:gd name="T58" fmla="*/ 15 w 51"/>
                <a:gd name="T59" fmla="*/ 6 h 37"/>
                <a:gd name="T60" fmla="*/ 16 w 51"/>
                <a:gd name="T61" fmla="*/ 9 h 37"/>
                <a:gd name="T62" fmla="*/ 18 w 51"/>
                <a:gd name="T63" fmla="*/ 10 h 37"/>
                <a:gd name="T64" fmla="*/ 18 w 51"/>
                <a:gd name="T65" fmla="*/ 9 h 37"/>
                <a:gd name="T66" fmla="*/ 20 w 51"/>
                <a:gd name="T67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37">
                  <a:moveTo>
                    <a:pt x="28" y="13"/>
                  </a:moveTo>
                  <a:cubicBezTo>
                    <a:pt x="26" y="12"/>
                    <a:pt x="26" y="12"/>
                    <a:pt x="24" y="13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7" y="11"/>
                    <a:pt x="29" y="11"/>
                    <a:pt x="30" y="12"/>
                  </a:cubicBezTo>
                  <a:cubicBezTo>
                    <a:pt x="30" y="13"/>
                    <a:pt x="29" y="13"/>
                    <a:pt x="28" y="13"/>
                  </a:cubicBezTo>
                  <a:close/>
                  <a:moveTo>
                    <a:pt x="34" y="18"/>
                  </a:moveTo>
                  <a:cubicBezTo>
                    <a:pt x="35" y="18"/>
                    <a:pt x="36" y="17"/>
                    <a:pt x="37" y="17"/>
                  </a:cubicBezTo>
                  <a:cubicBezTo>
                    <a:pt x="38" y="17"/>
                    <a:pt x="39" y="18"/>
                    <a:pt x="39" y="16"/>
                  </a:cubicBezTo>
                  <a:cubicBezTo>
                    <a:pt x="37" y="16"/>
                    <a:pt x="36" y="15"/>
                    <a:pt x="35" y="14"/>
                  </a:cubicBezTo>
                  <a:cubicBezTo>
                    <a:pt x="33" y="14"/>
                    <a:pt x="33" y="14"/>
                    <a:pt x="31" y="13"/>
                  </a:cubicBezTo>
                  <a:cubicBezTo>
                    <a:pt x="31" y="13"/>
                    <a:pt x="30" y="14"/>
                    <a:pt x="30" y="15"/>
                  </a:cubicBezTo>
                  <a:cubicBezTo>
                    <a:pt x="32" y="14"/>
                    <a:pt x="33" y="17"/>
                    <a:pt x="34" y="18"/>
                  </a:cubicBezTo>
                  <a:close/>
                  <a:moveTo>
                    <a:pt x="2" y="3"/>
                  </a:moveTo>
                  <a:cubicBezTo>
                    <a:pt x="4" y="3"/>
                    <a:pt x="4" y="2"/>
                    <a:pt x="5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2"/>
                    <a:pt x="0" y="3"/>
                    <a:pt x="2" y="3"/>
                  </a:cubicBezTo>
                  <a:close/>
                  <a:moveTo>
                    <a:pt x="41" y="37"/>
                  </a:moveTo>
                  <a:cubicBezTo>
                    <a:pt x="43" y="37"/>
                    <a:pt x="43" y="36"/>
                    <a:pt x="44" y="35"/>
                  </a:cubicBezTo>
                  <a:cubicBezTo>
                    <a:pt x="45" y="33"/>
                    <a:pt x="46" y="33"/>
                    <a:pt x="47" y="33"/>
                  </a:cubicBezTo>
                  <a:cubicBezTo>
                    <a:pt x="48" y="33"/>
                    <a:pt x="49" y="32"/>
                    <a:pt x="50" y="31"/>
                  </a:cubicBezTo>
                  <a:cubicBezTo>
                    <a:pt x="51" y="29"/>
                    <a:pt x="41" y="22"/>
                    <a:pt x="40" y="21"/>
                  </a:cubicBezTo>
                  <a:cubicBezTo>
                    <a:pt x="40" y="22"/>
                    <a:pt x="39" y="23"/>
                    <a:pt x="38" y="22"/>
                  </a:cubicBezTo>
                  <a:cubicBezTo>
                    <a:pt x="42" y="25"/>
                    <a:pt x="37" y="26"/>
                    <a:pt x="37" y="28"/>
                  </a:cubicBezTo>
                  <a:cubicBezTo>
                    <a:pt x="39" y="30"/>
                    <a:pt x="38" y="33"/>
                    <a:pt x="38" y="36"/>
                  </a:cubicBezTo>
                  <a:cubicBezTo>
                    <a:pt x="40" y="35"/>
                    <a:pt x="40" y="37"/>
                    <a:pt x="41" y="37"/>
                  </a:cubicBezTo>
                  <a:close/>
                  <a:moveTo>
                    <a:pt x="20" y="10"/>
                  </a:moveTo>
                  <a:cubicBezTo>
                    <a:pt x="22" y="10"/>
                    <a:pt x="21" y="9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21" y="6"/>
                    <a:pt x="19" y="6"/>
                    <a:pt x="18" y="5"/>
                  </a:cubicBezTo>
                  <a:cubicBezTo>
                    <a:pt x="17" y="6"/>
                    <a:pt x="16" y="7"/>
                    <a:pt x="15" y="6"/>
                  </a:cubicBezTo>
                  <a:cubicBezTo>
                    <a:pt x="14" y="8"/>
                    <a:pt x="16" y="8"/>
                    <a:pt x="16" y="9"/>
                  </a:cubicBezTo>
                  <a:cubicBezTo>
                    <a:pt x="16" y="10"/>
                    <a:pt x="16" y="11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9" y="9"/>
                    <a:pt x="18" y="11"/>
                    <a:pt x="20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Haiti">
              <a:extLst>
                <a:ext uri="{FF2B5EF4-FFF2-40B4-BE49-F238E27FC236}">
                  <a16:creationId xmlns:a16="http://schemas.microsoft.com/office/drawing/2014/main" id="{DECDC3F3-F6DF-2C97-8C02-CF7BD87CA9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6787" y="2234984"/>
              <a:ext cx="68051" cy="57894"/>
            </a:xfrm>
            <a:custGeom>
              <a:avLst/>
              <a:gdLst>
                <a:gd name="T0" fmla="*/ 16 w 28"/>
                <a:gd name="T1" fmla="*/ 15 h 24"/>
                <a:gd name="T2" fmla="*/ 11 w 28"/>
                <a:gd name="T3" fmla="*/ 13 h 24"/>
                <a:gd name="T4" fmla="*/ 13 w 28"/>
                <a:gd name="T5" fmla="*/ 12 h 24"/>
                <a:gd name="T6" fmla="*/ 16 w 28"/>
                <a:gd name="T7" fmla="*/ 15 h 24"/>
                <a:gd name="T8" fmla="*/ 28 w 28"/>
                <a:gd name="T9" fmla="*/ 19 h 24"/>
                <a:gd name="T10" fmla="*/ 25 w 28"/>
                <a:gd name="T11" fmla="*/ 18 h 24"/>
                <a:gd name="T12" fmla="*/ 24 w 28"/>
                <a:gd name="T13" fmla="*/ 17 h 24"/>
                <a:gd name="T14" fmla="*/ 25 w 28"/>
                <a:gd name="T15" fmla="*/ 17 h 24"/>
                <a:gd name="T16" fmla="*/ 28 w 28"/>
                <a:gd name="T17" fmla="*/ 16 h 24"/>
                <a:gd name="T18" fmla="*/ 28 w 28"/>
                <a:gd name="T19" fmla="*/ 15 h 24"/>
                <a:gd name="T20" fmla="*/ 27 w 28"/>
                <a:gd name="T21" fmla="*/ 14 h 24"/>
                <a:gd name="T22" fmla="*/ 25 w 28"/>
                <a:gd name="T23" fmla="*/ 13 h 24"/>
                <a:gd name="T24" fmla="*/ 28 w 28"/>
                <a:gd name="T25" fmla="*/ 12 h 24"/>
                <a:gd name="T26" fmla="*/ 28 w 28"/>
                <a:gd name="T27" fmla="*/ 9 h 24"/>
                <a:gd name="T28" fmla="*/ 26 w 28"/>
                <a:gd name="T29" fmla="*/ 9 h 24"/>
                <a:gd name="T30" fmla="*/ 26 w 28"/>
                <a:gd name="T31" fmla="*/ 8 h 24"/>
                <a:gd name="T32" fmla="*/ 28 w 28"/>
                <a:gd name="T33" fmla="*/ 6 h 24"/>
                <a:gd name="T34" fmla="*/ 27 w 28"/>
                <a:gd name="T35" fmla="*/ 4 h 24"/>
                <a:gd name="T36" fmla="*/ 27 w 28"/>
                <a:gd name="T37" fmla="*/ 5 h 24"/>
                <a:gd name="T38" fmla="*/ 25 w 28"/>
                <a:gd name="T39" fmla="*/ 3 h 24"/>
                <a:gd name="T40" fmla="*/ 21 w 28"/>
                <a:gd name="T41" fmla="*/ 3 h 24"/>
                <a:gd name="T42" fmla="*/ 16 w 28"/>
                <a:gd name="T43" fmla="*/ 1 h 24"/>
                <a:gd name="T44" fmla="*/ 13 w 28"/>
                <a:gd name="T45" fmla="*/ 2 h 24"/>
                <a:gd name="T46" fmla="*/ 10 w 28"/>
                <a:gd name="T47" fmla="*/ 2 h 24"/>
                <a:gd name="T48" fmla="*/ 13 w 28"/>
                <a:gd name="T49" fmla="*/ 5 h 24"/>
                <a:gd name="T50" fmla="*/ 17 w 28"/>
                <a:gd name="T51" fmla="*/ 7 h 24"/>
                <a:gd name="T52" fmla="*/ 16 w 28"/>
                <a:gd name="T53" fmla="*/ 10 h 24"/>
                <a:gd name="T54" fmla="*/ 16 w 28"/>
                <a:gd name="T55" fmla="*/ 12 h 24"/>
                <a:gd name="T56" fmla="*/ 20 w 28"/>
                <a:gd name="T57" fmla="*/ 15 h 24"/>
                <a:gd name="T58" fmla="*/ 21 w 28"/>
                <a:gd name="T59" fmla="*/ 18 h 24"/>
                <a:gd name="T60" fmla="*/ 15 w 28"/>
                <a:gd name="T61" fmla="*/ 18 h 24"/>
                <a:gd name="T62" fmla="*/ 8 w 28"/>
                <a:gd name="T63" fmla="*/ 17 h 24"/>
                <a:gd name="T64" fmla="*/ 10 w 28"/>
                <a:gd name="T65" fmla="*/ 16 h 24"/>
                <a:gd name="T66" fmla="*/ 0 w 28"/>
                <a:gd name="T67" fmla="*/ 19 h 24"/>
                <a:gd name="T68" fmla="*/ 1 w 28"/>
                <a:gd name="T69" fmla="*/ 20 h 24"/>
                <a:gd name="T70" fmla="*/ 3 w 28"/>
                <a:gd name="T71" fmla="*/ 21 h 24"/>
                <a:gd name="T72" fmla="*/ 8 w 28"/>
                <a:gd name="T73" fmla="*/ 23 h 24"/>
                <a:gd name="T74" fmla="*/ 6 w 28"/>
                <a:gd name="T75" fmla="*/ 22 h 24"/>
                <a:gd name="T76" fmla="*/ 20 w 28"/>
                <a:gd name="T77" fmla="*/ 22 h 24"/>
                <a:gd name="T78" fmla="*/ 24 w 28"/>
                <a:gd name="T79" fmla="*/ 20 h 24"/>
                <a:gd name="T80" fmla="*/ 26 w 28"/>
                <a:gd name="T81" fmla="*/ 23 h 24"/>
                <a:gd name="T82" fmla="*/ 26 w 28"/>
                <a:gd name="T83" fmla="*/ 21 h 24"/>
                <a:gd name="T84" fmla="*/ 28 w 28"/>
                <a:gd name="T85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24">
                  <a:moveTo>
                    <a:pt x="16" y="15"/>
                  </a:moveTo>
                  <a:cubicBezTo>
                    <a:pt x="14" y="15"/>
                    <a:pt x="13" y="14"/>
                    <a:pt x="11" y="13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4" y="13"/>
                    <a:pt x="17" y="13"/>
                    <a:pt x="16" y="15"/>
                  </a:cubicBezTo>
                  <a:close/>
                  <a:moveTo>
                    <a:pt x="28" y="1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5" y="5"/>
                    <a:pt x="26" y="3"/>
                    <a:pt x="25" y="3"/>
                  </a:cubicBezTo>
                  <a:cubicBezTo>
                    <a:pt x="23" y="3"/>
                    <a:pt x="22" y="3"/>
                    <a:pt x="21" y="3"/>
                  </a:cubicBezTo>
                  <a:cubicBezTo>
                    <a:pt x="21" y="1"/>
                    <a:pt x="17" y="0"/>
                    <a:pt x="16" y="1"/>
                  </a:cubicBezTo>
                  <a:cubicBezTo>
                    <a:pt x="15" y="1"/>
                    <a:pt x="14" y="2"/>
                    <a:pt x="13" y="2"/>
                  </a:cubicBezTo>
                  <a:cubicBezTo>
                    <a:pt x="12" y="3"/>
                    <a:pt x="11" y="2"/>
                    <a:pt x="10" y="2"/>
                  </a:cubicBezTo>
                  <a:cubicBezTo>
                    <a:pt x="10" y="5"/>
                    <a:pt x="10" y="5"/>
                    <a:pt x="13" y="5"/>
                  </a:cubicBezTo>
                  <a:cubicBezTo>
                    <a:pt x="15" y="5"/>
                    <a:pt x="15" y="5"/>
                    <a:pt x="17" y="7"/>
                  </a:cubicBezTo>
                  <a:cubicBezTo>
                    <a:pt x="19" y="9"/>
                    <a:pt x="16" y="8"/>
                    <a:pt x="16" y="10"/>
                  </a:cubicBezTo>
                  <a:cubicBezTo>
                    <a:pt x="16" y="10"/>
                    <a:pt x="20" y="11"/>
                    <a:pt x="16" y="12"/>
                  </a:cubicBezTo>
                  <a:cubicBezTo>
                    <a:pt x="17" y="13"/>
                    <a:pt x="18" y="14"/>
                    <a:pt x="20" y="15"/>
                  </a:cubicBezTo>
                  <a:cubicBezTo>
                    <a:pt x="22" y="15"/>
                    <a:pt x="21" y="16"/>
                    <a:pt x="21" y="18"/>
                  </a:cubicBezTo>
                  <a:cubicBezTo>
                    <a:pt x="20" y="15"/>
                    <a:pt x="17" y="18"/>
                    <a:pt x="15" y="18"/>
                  </a:cubicBezTo>
                  <a:cubicBezTo>
                    <a:pt x="14" y="18"/>
                    <a:pt x="8" y="20"/>
                    <a:pt x="8" y="17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6" y="16"/>
                    <a:pt x="0" y="13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5" y="23"/>
                    <a:pt x="5" y="24"/>
                    <a:pt x="8" y="23"/>
                  </a:cubicBezTo>
                  <a:cubicBezTo>
                    <a:pt x="7" y="23"/>
                    <a:pt x="6" y="23"/>
                    <a:pt x="6" y="22"/>
                  </a:cubicBezTo>
                  <a:cubicBezTo>
                    <a:pt x="9" y="18"/>
                    <a:pt x="16" y="23"/>
                    <a:pt x="20" y="22"/>
                  </a:cubicBezTo>
                  <a:cubicBezTo>
                    <a:pt x="21" y="22"/>
                    <a:pt x="23" y="20"/>
                    <a:pt x="24" y="20"/>
                  </a:cubicBezTo>
                  <a:cubicBezTo>
                    <a:pt x="25" y="21"/>
                    <a:pt x="25" y="22"/>
                    <a:pt x="26" y="23"/>
                  </a:cubicBezTo>
                  <a:cubicBezTo>
                    <a:pt x="26" y="21"/>
                    <a:pt x="26" y="21"/>
                    <a:pt x="26" y="21"/>
                  </a:cubicBezTo>
                  <a:lnTo>
                    <a:pt x="28" y="19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Guyana">
              <a:extLst>
                <a:ext uri="{FF2B5EF4-FFF2-40B4-BE49-F238E27FC236}">
                  <a16:creationId xmlns:a16="http://schemas.microsoft.com/office/drawing/2014/main" id="{1DDFD862-3275-5C37-BEB5-4CEF34058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616" y="2556953"/>
              <a:ext cx="116803" cy="193995"/>
            </a:xfrm>
            <a:custGeom>
              <a:avLst/>
              <a:gdLst>
                <a:gd name="T0" fmla="*/ 14 w 49"/>
                <a:gd name="T1" fmla="*/ 1 h 81"/>
                <a:gd name="T2" fmla="*/ 10 w 49"/>
                <a:gd name="T3" fmla="*/ 5 h 81"/>
                <a:gd name="T4" fmla="*/ 7 w 49"/>
                <a:gd name="T5" fmla="*/ 12 h 81"/>
                <a:gd name="T6" fmla="*/ 11 w 49"/>
                <a:gd name="T7" fmla="*/ 13 h 81"/>
                <a:gd name="T8" fmla="*/ 8 w 49"/>
                <a:gd name="T9" fmla="*/ 17 h 81"/>
                <a:gd name="T10" fmla="*/ 3 w 49"/>
                <a:gd name="T11" fmla="*/ 18 h 81"/>
                <a:gd name="T12" fmla="*/ 3 w 49"/>
                <a:gd name="T13" fmla="*/ 21 h 81"/>
                <a:gd name="T14" fmla="*/ 2 w 49"/>
                <a:gd name="T15" fmla="*/ 29 h 81"/>
                <a:gd name="T16" fmla="*/ 8 w 49"/>
                <a:gd name="T17" fmla="*/ 36 h 81"/>
                <a:gd name="T18" fmla="*/ 14 w 49"/>
                <a:gd name="T19" fmla="*/ 36 h 81"/>
                <a:gd name="T20" fmla="*/ 18 w 49"/>
                <a:gd name="T21" fmla="*/ 45 h 81"/>
                <a:gd name="T22" fmla="*/ 19 w 49"/>
                <a:gd name="T23" fmla="*/ 49 h 81"/>
                <a:gd name="T24" fmla="*/ 14 w 49"/>
                <a:gd name="T25" fmla="*/ 62 h 81"/>
                <a:gd name="T26" fmla="*/ 17 w 49"/>
                <a:gd name="T27" fmla="*/ 69 h 81"/>
                <a:gd name="T28" fmla="*/ 18 w 49"/>
                <a:gd name="T29" fmla="*/ 75 h 81"/>
                <a:gd name="T30" fmla="*/ 25 w 49"/>
                <a:gd name="T31" fmla="*/ 79 h 81"/>
                <a:gd name="T32" fmla="*/ 27 w 49"/>
                <a:gd name="T33" fmla="*/ 79 h 81"/>
                <a:gd name="T34" fmla="*/ 34 w 49"/>
                <a:gd name="T35" fmla="*/ 78 h 81"/>
                <a:gd name="T36" fmla="*/ 41 w 49"/>
                <a:gd name="T37" fmla="*/ 71 h 81"/>
                <a:gd name="T38" fmla="*/ 43 w 49"/>
                <a:gd name="T39" fmla="*/ 71 h 81"/>
                <a:gd name="T40" fmla="*/ 49 w 49"/>
                <a:gd name="T41" fmla="*/ 73 h 81"/>
                <a:gd name="T42" fmla="*/ 47 w 49"/>
                <a:gd name="T43" fmla="*/ 71 h 81"/>
                <a:gd name="T44" fmla="*/ 43 w 49"/>
                <a:gd name="T45" fmla="*/ 64 h 81"/>
                <a:gd name="T46" fmla="*/ 42 w 49"/>
                <a:gd name="T47" fmla="*/ 59 h 81"/>
                <a:gd name="T48" fmla="*/ 37 w 49"/>
                <a:gd name="T49" fmla="*/ 57 h 81"/>
                <a:gd name="T50" fmla="*/ 35 w 49"/>
                <a:gd name="T51" fmla="*/ 46 h 81"/>
                <a:gd name="T52" fmla="*/ 36 w 49"/>
                <a:gd name="T53" fmla="*/ 38 h 81"/>
                <a:gd name="T54" fmla="*/ 41 w 49"/>
                <a:gd name="T55" fmla="*/ 36 h 81"/>
                <a:gd name="T56" fmla="*/ 41 w 49"/>
                <a:gd name="T57" fmla="*/ 34 h 81"/>
                <a:gd name="T58" fmla="*/ 41 w 49"/>
                <a:gd name="T59" fmla="*/ 23 h 81"/>
                <a:gd name="T60" fmla="*/ 35 w 49"/>
                <a:gd name="T61" fmla="*/ 19 h 81"/>
                <a:gd name="T62" fmla="*/ 29 w 49"/>
                <a:gd name="T63" fmla="*/ 20 h 81"/>
                <a:gd name="T64" fmla="*/ 28 w 49"/>
                <a:gd name="T65" fmla="*/ 17 h 81"/>
                <a:gd name="T66" fmla="*/ 25 w 49"/>
                <a:gd name="T67" fmla="*/ 6 h 81"/>
                <a:gd name="T68" fmla="*/ 17 w 49"/>
                <a:gd name="T6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81">
                  <a:moveTo>
                    <a:pt x="17" y="0"/>
                  </a:moveTo>
                  <a:cubicBezTo>
                    <a:pt x="16" y="1"/>
                    <a:pt x="15" y="2"/>
                    <a:pt x="14" y="1"/>
                  </a:cubicBezTo>
                  <a:cubicBezTo>
                    <a:pt x="15" y="3"/>
                    <a:pt x="14" y="3"/>
                    <a:pt x="12" y="4"/>
                  </a:cubicBezTo>
                  <a:cubicBezTo>
                    <a:pt x="11" y="4"/>
                    <a:pt x="11" y="5"/>
                    <a:pt x="10" y="5"/>
                  </a:cubicBezTo>
                  <a:cubicBezTo>
                    <a:pt x="7" y="5"/>
                    <a:pt x="7" y="9"/>
                    <a:pt x="8" y="11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8" y="12"/>
                    <a:pt x="9" y="12"/>
                    <a:pt x="8" y="13"/>
                  </a:cubicBezTo>
                  <a:cubicBezTo>
                    <a:pt x="9" y="13"/>
                    <a:pt x="10" y="13"/>
                    <a:pt x="11" y="13"/>
                  </a:cubicBezTo>
                  <a:cubicBezTo>
                    <a:pt x="11" y="14"/>
                    <a:pt x="11" y="16"/>
                    <a:pt x="10" y="16"/>
                  </a:cubicBezTo>
                  <a:cubicBezTo>
                    <a:pt x="9" y="16"/>
                    <a:pt x="8" y="17"/>
                    <a:pt x="8" y="17"/>
                  </a:cubicBezTo>
                  <a:cubicBezTo>
                    <a:pt x="7" y="17"/>
                    <a:pt x="6" y="17"/>
                    <a:pt x="5" y="17"/>
                  </a:cubicBezTo>
                  <a:cubicBezTo>
                    <a:pt x="5" y="17"/>
                    <a:pt x="4" y="18"/>
                    <a:pt x="3" y="18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1" y="20"/>
                    <a:pt x="2" y="21"/>
                    <a:pt x="3" y="21"/>
                  </a:cubicBezTo>
                  <a:cubicBezTo>
                    <a:pt x="3" y="23"/>
                    <a:pt x="2" y="24"/>
                    <a:pt x="1" y="25"/>
                  </a:cubicBezTo>
                  <a:cubicBezTo>
                    <a:pt x="0" y="27"/>
                    <a:pt x="1" y="27"/>
                    <a:pt x="2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7" y="35"/>
                    <a:pt x="7" y="36"/>
                    <a:pt x="8" y="36"/>
                  </a:cubicBezTo>
                  <a:cubicBezTo>
                    <a:pt x="9" y="36"/>
                    <a:pt x="10" y="35"/>
                    <a:pt x="12" y="34"/>
                  </a:cubicBezTo>
                  <a:cubicBezTo>
                    <a:pt x="13" y="33"/>
                    <a:pt x="13" y="35"/>
                    <a:pt x="14" y="36"/>
                  </a:cubicBezTo>
                  <a:cubicBezTo>
                    <a:pt x="16" y="39"/>
                    <a:pt x="12" y="41"/>
                    <a:pt x="13" y="44"/>
                  </a:cubicBezTo>
                  <a:cubicBezTo>
                    <a:pt x="15" y="44"/>
                    <a:pt x="16" y="43"/>
                    <a:pt x="18" y="45"/>
                  </a:cubicBezTo>
                  <a:cubicBezTo>
                    <a:pt x="16" y="44"/>
                    <a:pt x="16" y="46"/>
                    <a:pt x="16" y="48"/>
                  </a:cubicBezTo>
                  <a:cubicBezTo>
                    <a:pt x="18" y="47"/>
                    <a:pt x="17" y="49"/>
                    <a:pt x="19" y="49"/>
                  </a:cubicBezTo>
                  <a:cubicBezTo>
                    <a:pt x="18" y="50"/>
                    <a:pt x="15" y="54"/>
                    <a:pt x="15" y="55"/>
                  </a:cubicBezTo>
                  <a:cubicBezTo>
                    <a:pt x="15" y="57"/>
                    <a:pt x="14" y="60"/>
                    <a:pt x="14" y="62"/>
                  </a:cubicBezTo>
                  <a:cubicBezTo>
                    <a:pt x="14" y="64"/>
                    <a:pt x="14" y="65"/>
                    <a:pt x="15" y="66"/>
                  </a:cubicBezTo>
                  <a:cubicBezTo>
                    <a:pt x="15" y="67"/>
                    <a:pt x="16" y="68"/>
                    <a:pt x="17" y="69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8" y="74"/>
                    <a:pt x="18" y="75"/>
                  </a:cubicBezTo>
                  <a:cubicBezTo>
                    <a:pt x="20" y="75"/>
                    <a:pt x="20" y="79"/>
                    <a:pt x="21" y="79"/>
                  </a:cubicBezTo>
                  <a:cubicBezTo>
                    <a:pt x="22" y="79"/>
                    <a:pt x="24" y="79"/>
                    <a:pt x="25" y="79"/>
                  </a:cubicBezTo>
                  <a:cubicBezTo>
                    <a:pt x="26" y="80"/>
                    <a:pt x="25" y="81"/>
                    <a:pt x="27" y="81"/>
                  </a:cubicBezTo>
                  <a:cubicBezTo>
                    <a:pt x="27" y="80"/>
                    <a:pt x="27" y="80"/>
                    <a:pt x="27" y="79"/>
                  </a:cubicBezTo>
                  <a:cubicBezTo>
                    <a:pt x="28" y="80"/>
                    <a:pt x="29" y="80"/>
                    <a:pt x="29" y="80"/>
                  </a:cubicBezTo>
                  <a:cubicBezTo>
                    <a:pt x="29" y="76"/>
                    <a:pt x="31" y="76"/>
                    <a:pt x="34" y="78"/>
                  </a:cubicBezTo>
                  <a:cubicBezTo>
                    <a:pt x="34" y="77"/>
                    <a:pt x="34" y="76"/>
                    <a:pt x="34" y="75"/>
                  </a:cubicBezTo>
                  <a:cubicBezTo>
                    <a:pt x="36" y="75"/>
                    <a:pt x="42" y="75"/>
                    <a:pt x="41" y="71"/>
                  </a:cubicBezTo>
                  <a:cubicBezTo>
                    <a:pt x="41" y="72"/>
                    <a:pt x="41" y="72"/>
                    <a:pt x="42" y="73"/>
                  </a:cubicBezTo>
                  <a:cubicBezTo>
                    <a:pt x="42" y="72"/>
                    <a:pt x="43" y="72"/>
                    <a:pt x="43" y="71"/>
                  </a:cubicBezTo>
                  <a:cubicBezTo>
                    <a:pt x="43" y="72"/>
                    <a:pt x="43" y="72"/>
                    <a:pt x="43" y="73"/>
                  </a:cubicBezTo>
                  <a:cubicBezTo>
                    <a:pt x="45" y="73"/>
                    <a:pt x="47" y="73"/>
                    <a:pt x="49" y="73"/>
                  </a:cubicBezTo>
                  <a:cubicBezTo>
                    <a:pt x="49" y="73"/>
                    <a:pt x="49" y="72"/>
                    <a:pt x="49" y="71"/>
                  </a:cubicBezTo>
                  <a:cubicBezTo>
                    <a:pt x="48" y="71"/>
                    <a:pt x="47" y="72"/>
                    <a:pt x="47" y="71"/>
                  </a:cubicBezTo>
                  <a:cubicBezTo>
                    <a:pt x="46" y="69"/>
                    <a:pt x="46" y="68"/>
                    <a:pt x="45" y="66"/>
                  </a:cubicBezTo>
                  <a:cubicBezTo>
                    <a:pt x="44" y="65"/>
                    <a:pt x="44" y="65"/>
                    <a:pt x="43" y="64"/>
                  </a:cubicBezTo>
                  <a:cubicBezTo>
                    <a:pt x="42" y="63"/>
                    <a:pt x="44" y="62"/>
                    <a:pt x="42" y="62"/>
                  </a:cubicBezTo>
                  <a:cubicBezTo>
                    <a:pt x="42" y="61"/>
                    <a:pt x="42" y="60"/>
                    <a:pt x="42" y="59"/>
                  </a:cubicBezTo>
                  <a:cubicBezTo>
                    <a:pt x="41" y="58"/>
                    <a:pt x="40" y="57"/>
                    <a:pt x="41" y="55"/>
                  </a:cubicBezTo>
                  <a:cubicBezTo>
                    <a:pt x="40" y="56"/>
                    <a:pt x="39" y="56"/>
                    <a:pt x="37" y="57"/>
                  </a:cubicBezTo>
                  <a:cubicBezTo>
                    <a:pt x="37" y="54"/>
                    <a:pt x="34" y="52"/>
                    <a:pt x="34" y="49"/>
                  </a:cubicBezTo>
                  <a:cubicBezTo>
                    <a:pt x="33" y="47"/>
                    <a:pt x="35" y="47"/>
                    <a:pt x="35" y="46"/>
                  </a:cubicBezTo>
                  <a:cubicBezTo>
                    <a:pt x="35" y="43"/>
                    <a:pt x="35" y="43"/>
                    <a:pt x="36" y="41"/>
                  </a:cubicBezTo>
                  <a:cubicBezTo>
                    <a:pt x="34" y="40"/>
                    <a:pt x="34" y="38"/>
                    <a:pt x="36" y="38"/>
                  </a:cubicBezTo>
                  <a:cubicBezTo>
                    <a:pt x="38" y="37"/>
                    <a:pt x="39" y="37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6"/>
                    <a:pt x="42" y="36"/>
                    <a:pt x="42" y="36"/>
                  </a:cubicBezTo>
                  <a:cubicBezTo>
                    <a:pt x="42" y="35"/>
                    <a:pt x="42" y="34"/>
                    <a:pt x="41" y="34"/>
                  </a:cubicBezTo>
                  <a:cubicBezTo>
                    <a:pt x="41" y="33"/>
                    <a:pt x="41" y="32"/>
                    <a:pt x="42" y="32"/>
                  </a:cubicBezTo>
                  <a:cubicBezTo>
                    <a:pt x="42" y="29"/>
                    <a:pt x="43" y="25"/>
                    <a:pt x="41" y="23"/>
                  </a:cubicBezTo>
                  <a:cubicBezTo>
                    <a:pt x="40" y="22"/>
                    <a:pt x="39" y="23"/>
                    <a:pt x="38" y="22"/>
                  </a:cubicBezTo>
                  <a:cubicBezTo>
                    <a:pt x="37" y="21"/>
                    <a:pt x="36" y="20"/>
                    <a:pt x="35" y="19"/>
                  </a:cubicBezTo>
                  <a:cubicBezTo>
                    <a:pt x="34" y="18"/>
                    <a:pt x="29" y="15"/>
                    <a:pt x="29" y="16"/>
                  </a:cubicBezTo>
                  <a:cubicBezTo>
                    <a:pt x="29" y="18"/>
                    <a:pt x="29" y="19"/>
                    <a:pt x="29" y="20"/>
                  </a:cubicBezTo>
                  <a:cubicBezTo>
                    <a:pt x="28" y="22"/>
                    <a:pt x="28" y="22"/>
                    <a:pt x="26" y="21"/>
                  </a:cubicBezTo>
                  <a:cubicBezTo>
                    <a:pt x="29" y="21"/>
                    <a:pt x="28" y="19"/>
                    <a:pt x="28" y="17"/>
                  </a:cubicBezTo>
                  <a:cubicBezTo>
                    <a:pt x="28" y="16"/>
                    <a:pt x="29" y="16"/>
                    <a:pt x="29" y="14"/>
                  </a:cubicBezTo>
                  <a:cubicBezTo>
                    <a:pt x="29" y="11"/>
                    <a:pt x="27" y="8"/>
                    <a:pt x="25" y="6"/>
                  </a:cubicBezTo>
                  <a:cubicBezTo>
                    <a:pt x="24" y="4"/>
                    <a:pt x="22" y="3"/>
                    <a:pt x="20" y="1"/>
                  </a:cubicBezTo>
                  <a:cubicBezTo>
                    <a:pt x="18" y="2"/>
                    <a:pt x="18" y="2"/>
                    <a:pt x="17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Guinea-Bissau">
              <a:extLst>
                <a:ext uri="{FF2B5EF4-FFF2-40B4-BE49-F238E27FC236}">
                  <a16:creationId xmlns:a16="http://schemas.microsoft.com/office/drawing/2014/main" id="{2E5B174E-6377-A958-B5D2-5002ED53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124" y="2436088"/>
              <a:ext cx="74145" cy="45706"/>
            </a:xfrm>
            <a:custGeom>
              <a:avLst/>
              <a:gdLst>
                <a:gd name="T0" fmla="*/ 15 w 31"/>
                <a:gd name="T1" fmla="*/ 19 h 19"/>
                <a:gd name="T2" fmla="*/ 19 w 31"/>
                <a:gd name="T3" fmla="*/ 17 h 19"/>
                <a:gd name="T4" fmla="*/ 21 w 31"/>
                <a:gd name="T5" fmla="*/ 13 h 19"/>
                <a:gd name="T6" fmla="*/ 26 w 31"/>
                <a:gd name="T7" fmla="*/ 12 h 19"/>
                <a:gd name="T8" fmla="*/ 28 w 31"/>
                <a:gd name="T9" fmla="*/ 11 h 19"/>
                <a:gd name="T10" fmla="*/ 29 w 31"/>
                <a:gd name="T11" fmla="*/ 12 h 19"/>
                <a:gd name="T12" fmla="*/ 26 w 31"/>
                <a:gd name="T13" fmla="*/ 7 h 19"/>
                <a:gd name="T14" fmla="*/ 30 w 31"/>
                <a:gd name="T15" fmla="*/ 6 h 19"/>
                <a:gd name="T16" fmla="*/ 29 w 31"/>
                <a:gd name="T17" fmla="*/ 0 h 19"/>
                <a:gd name="T18" fmla="*/ 17 w 31"/>
                <a:gd name="T19" fmla="*/ 0 h 19"/>
                <a:gd name="T20" fmla="*/ 10 w 31"/>
                <a:gd name="T21" fmla="*/ 3 h 19"/>
                <a:gd name="T22" fmla="*/ 4 w 31"/>
                <a:gd name="T23" fmla="*/ 3 h 19"/>
                <a:gd name="T24" fmla="*/ 2 w 31"/>
                <a:gd name="T25" fmla="*/ 4 h 19"/>
                <a:gd name="T26" fmla="*/ 0 w 31"/>
                <a:gd name="T27" fmla="*/ 4 h 19"/>
                <a:gd name="T28" fmla="*/ 5 w 31"/>
                <a:gd name="T29" fmla="*/ 4 h 19"/>
                <a:gd name="T30" fmla="*/ 3 w 31"/>
                <a:gd name="T31" fmla="*/ 8 h 19"/>
                <a:gd name="T32" fmla="*/ 8 w 31"/>
                <a:gd name="T33" fmla="*/ 9 h 19"/>
                <a:gd name="T34" fmla="*/ 7 w 31"/>
                <a:gd name="T35" fmla="*/ 11 h 19"/>
                <a:gd name="T36" fmla="*/ 11 w 31"/>
                <a:gd name="T37" fmla="*/ 9 h 19"/>
                <a:gd name="T38" fmla="*/ 15 w 31"/>
                <a:gd name="T39" fmla="*/ 9 h 19"/>
                <a:gd name="T40" fmla="*/ 12 w 31"/>
                <a:gd name="T41" fmla="*/ 9 h 19"/>
                <a:gd name="T42" fmla="*/ 11 w 31"/>
                <a:gd name="T43" fmla="*/ 12 h 19"/>
                <a:gd name="T44" fmla="*/ 17 w 31"/>
                <a:gd name="T45" fmla="*/ 12 h 19"/>
                <a:gd name="T46" fmla="*/ 13 w 31"/>
                <a:gd name="T47" fmla="*/ 13 h 19"/>
                <a:gd name="T48" fmla="*/ 11 w 31"/>
                <a:gd name="T49" fmla="*/ 16 h 19"/>
                <a:gd name="T50" fmla="*/ 14 w 31"/>
                <a:gd name="T51" fmla="*/ 14 h 19"/>
                <a:gd name="T52" fmla="*/ 13 w 31"/>
                <a:gd name="T53" fmla="*/ 17 h 19"/>
                <a:gd name="T54" fmla="*/ 15 w 31"/>
                <a:gd name="T55" fmla="*/ 17 h 19"/>
                <a:gd name="T56" fmla="*/ 15 w 31"/>
                <a:gd name="T5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" h="19">
                  <a:moveTo>
                    <a:pt x="15" y="19"/>
                  </a:moveTo>
                  <a:cubicBezTo>
                    <a:pt x="16" y="16"/>
                    <a:pt x="17" y="19"/>
                    <a:pt x="19" y="17"/>
                  </a:cubicBezTo>
                  <a:cubicBezTo>
                    <a:pt x="20" y="15"/>
                    <a:pt x="17" y="13"/>
                    <a:pt x="21" y="13"/>
                  </a:cubicBezTo>
                  <a:cubicBezTo>
                    <a:pt x="23" y="13"/>
                    <a:pt x="24" y="12"/>
                    <a:pt x="26" y="12"/>
                  </a:cubicBezTo>
                  <a:cubicBezTo>
                    <a:pt x="28" y="12"/>
                    <a:pt x="27" y="11"/>
                    <a:pt x="28" y="11"/>
                  </a:cubicBezTo>
                  <a:cubicBezTo>
                    <a:pt x="29" y="10"/>
                    <a:pt x="29" y="11"/>
                    <a:pt x="29" y="12"/>
                  </a:cubicBezTo>
                  <a:cubicBezTo>
                    <a:pt x="31" y="10"/>
                    <a:pt x="29" y="5"/>
                    <a:pt x="26" y="7"/>
                  </a:cubicBezTo>
                  <a:cubicBezTo>
                    <a:pt x="28" y="5"/>
                    <a:pt x="28" y="5"/>
                    <a:pt x="30" y="6"/>
                  </a:cubicBezTo>
                  <a:cubicBezTo>
                    <a:pt x="30" y="4"/>
                    <a:pt x="29" y="2"/>
                    <a:pt x="29" y="0"/>
                  </a:cubicBezTo>
                  <a:cubicBezTo>
                    <a:pt x="25" y="0"/>
                    <a:pt x="21" y="0"/>
                    <a:pt x="17" y="0"/>
                  </a:cubicBezTo>
                  <a:cubicBezTo>
                    <a:pt x="14" y="0"/>
                    <a:pt x="12" y="3"/>
                    <a:pt x="10" y="3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5" y="4"/>
                    <a:pt x="2" y="7"/>
                    <a:pt x="3" y="8"/>
                  </a:cubicBezTo>
                  <a:cubicBezTo>
                    <a:pt x="5" y="9"/>
                    <a:pt x="6" y="9"/>
                    <a:pt x="8" y="9"/>
                  </a:cubicBezTo>
                  <a:cubicBezTo>
                    <a:pt x="8" y="10"/>
                    <a:pt x="7" y="10"/>
                    <a:pt x="7" y="11"/>
                  </a:cubicBezTo>
                  <a:cubicBezTo>
                    <a:pt x="8" y="11"/>
                    <a:pt x="10" y="10"/>
                    <a:pt x="11" y="9"/>
                  </a:cubicBezTo>
                  <a:cubicBezTo>
                    <a:pt x="13" y="7"/>
                    <a:pt x="13" y="8"/>
                    <a:pt x="15" y="9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2" y="10"/>
                    <a:pt x="11" y="11"/>
                    <a:pt x="11" y="12"/>
                  </a:cubicBezTo>
                  <a:cubicBezTo>
                    <a:pt x="12" y="13"/>
                    <a:pt x="16" y="12"/>
                    <a:pt x="17" y="12"/>
                  </a:cubicBezTo>
                  <a:cubicBezTo>
                    <a:pt x="16" y="14"/>
                    <a:pt x="15" y="13"/>
                    <a:pt x="13" y="13"/>
                  </a:cubicBezTo>
                  <a:cubicBezTo>
                    <a:pt x="12" y="13"/>
                    <a:pt x="12" y="14"/>
                    <a:pt x="11" y="16"/>
                  </a:cubicBezTo>
                  <a:cubicBezTo>
                    <a:pt x="12" y="15"/>
                    <a:pt x="13" y="15"/>
                    <a:pt x="14" y="14"/>
                  </a:cubicBezTo>
                  <a:cubicBezTo>
                    <a:pt x="12" y="16"/>
                    <a:pt x="12" y="16"/>
                    <a:pt x="13" y="17"/>
                  </a:cubicBezTo>
                  <a:cubicBezTo>
                    <a:pt x="13" y="17"/>
                    <a:pt x="14" y="17"/>
                    <a:pt x="15" y="17"/>
                  </a:cubicBezTo>
                  <a:cubicBezTo>
                    <a:pt x="15" y="18"/>
                    <a:pt x="15" y="18"/>
                    <a:pt x="15" y="1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Guinea">
              <a:extLst>
                <a:ext uri="{FF2B5EF4-FFF2-40B4-BE49-F238E27FC236}">
                  <a16:creationId xmlns:a16="http://schemas.microsoft.com/office/drawing/2014/main" id="{69C1270B-CB53-5724-4F55-ACE37241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610" y="2434056"/>
              <a:ext cx="184853" cy="151336"/>
            </a:xfrm>
            <a:custGeom>
              <a:avLst/>
              <a:gdLst>
                <a:gd name="T0" fmla="*/ 25 w 77"/>
                <a:gd name="T1" fmla="*/ 41 h 63"/>
                <a:gd name="T2" fmla="*/ 26 w 77"/>
                <a:gd name="T3" fmla="*/ 38 h 63"/>
                <a:gd name="T4" fmla="*/ 28 w 77"/>
                <a:gd name="T5" fmla="*/ 33 h 63"/>
                <a:gd name="T6" fmla="*/ 34 w 77"/>
                <a:gd name="T7" fmla="*/ 31 h 63"/>
                <a:gd name="T8" fmla="*/ 45 w 77"/>
                <a:gd name="T9" fmla="*/ 37 h 63"/>
                <a:gd name="T10" fmla="*/ 48 w 77"/>
                <a:gd name="T11" fmla="*/ 44 h 63"/>
                <a:gd name="T12" fmla="*/ 48 w 77"/>
                <a:gd name="T13" fmla="*/ 47 h 63"/>
                <a:gd name="T14" fmla="*/ 49 w 77"/>
                <a:gd name="T15" fmla="*/ 49 h 63"/>
                <a:gd name="T16" fmla="*/ 53 w 77"/>
                <a:gd name="T17" fmla="*/ 50 h 63"/>
                <a:gd name="T18" fmla="*/ 56 w 77"/>
                <a:gd name="T19" fmla="*/ 48 h 63"/>
                <a:gd name="T20" fmla="*/ 58 w 77"/>
                <a:gd name="T21" fmla="*/ 50 h 63"/>
                <a:gd name="T22" fmla="*/ 60 w 77"/>
                <a:gd name="T23" fmla="*/ 54 h 63"/>
                <a:gd name="T24" fmla="*/ 62 w 77"/>
                <a:gd name="T25" fmla="*/ 63 h 63"/>
                <a:gd name="T26" fmla="*/ 68 w 77"/>
                <a:gd name="T27" fmla="*/ 58 h 63"/>
                <a:gd name="T28" fmla="*/ 72 w 77"/>
                <a:gd name="T29" fmla="*/ 57 h 63"/>
                <a:gd name="T30" fmla="*/ 73 w 77"/>
                <a:gd name="T31" fmla="*/ 53 h 63"/>
                <a:gd name="T32" fmla="*/ 74 w 77"/>
                <a:gd name="T33" fmla="*/ 50 h 63"/>
                <a:gd name="T34" fmla="*/ 76 w 77"/>
                <a:gd name="T35" fmla="*/ 50 h 63"/>
                <a:gd name="T36" fmla="*/ 73 w 77"/>
                <a:gd name="T37" fmla="*/ 46 h 63"/>
                <a:gd name="T38" fmla="*/ 75 w 77"/>
                <a:gd name="T39" fmla="*/ 41 h 63"/>
                <a:gd name="T40" fmla="*/ 73 w 77"/>
                <a:gd name="T41" fmla="*/ 39 h 63"/>
                <a:gd name="T42" fmla="*/ 72 w 77"/>
                <a:gd name="T43" fmla="*/ 36 h 63"/>
                <a:gd name="T44" fmla="*/ 73 w 77"/>
                <a:gd name="T45" fmla="*/ 26 h 63"/>
                <a:gd name="T46" fmla="*/ 71 w 77"/>
                <a:gd name="T47" fmla="*/ 21 h 63"/>
                <a:gd name="T48" fmla="*/ 69 w 77"/>
                <a:gd name="T49" fmla="*/ 18 h 63"/>
                <a:gd name="T50" fmla="*/ 70 w 77"/>
                <a:gd name="T51" fmla="*/ 17 h 63"/>
                <a:gd name="T52" fmla="*/ 65 w 77"/>
                <a:gd name="T53" fmla="*/ 13 h 63"/>
                <a:gd name="T54" fmla="*/ 64 w 77"/>
                <a:gd name="T55" fmla="*/ 7 h 63"/>
                <a:gd name="T56" fmla="*/ 58 w 77"/>
                <a:gd name="T57" fmla="*/ 6 h 63"/>
                <a:gd name="T58" fmla="*/ 50 w 77"/>
                <a:gd name="T59" fmla="*/ 7 h 63"/>
                <a:gd name="T60" fmla="*/ 45 w 77"/>
                <a:gd name="T61" fmla="*/ 6 h 63"/>
                <a:gd name="T62" fmla="*/ 39 w 77"/>
                <a:gd name="T63" fmla="*/ 6 h 63"/>
                <a:gd name="T64" fmla="*/ 34 w 77"/>
                <a:gd name="T65" fmla="*/ 5 h 63"/>
                <a:gd name="T66" fmla="*/ 28 w 77"/>
                <a:gd name="T67" fmla="*/ 4 h 63"/>
                <a:gd name="T68" fmla="*/ 24 w 77"/>
                <a:gd name="T69" fmla="*/ 2 h 63"/>
                <a:gd name="T70" fmla="*/ 22 w 77"/>
                <a:gd name="T71" fmla="*/ 2 h 63"/>
                <a:gd name="T72" fmla="*/ 16 w 77"/>
                <a:gd name="T73" fmla="*/ 1 h 63"/>
                <a:gd name="T74" fmla="*/ 13 w 77"/>
                <a:gd name="T75" fmla="*/ 8 h 63"/>
                <a:gd name="T76" fmla="*/ 15 w 77"/>
                <a:gd name="T77" fmla="*/ 12 h 63"/>
                <a:gd name="T78" fmla="*/ 8 w 77"/>
                <a:gd name="T79" fmla="*/ 14 h 63"/>
                <a:gd name="T80" fmla="*/ 2 w 77"/>
                <a:gd name="T81" fmla="*/ 20 h 63"/>
                <a:gd name="T82" fmla="*/ 0 w 77"/>
                <a:gd name="T83" fmla="*/ 18 h 63"/>
                <a:gd name="T84" fmla="*/ 3 w 77"/>
                <a:gd name="T85" fmla="*/ 20 h 63"/>
                <a:gd name="T86" fmla="*/ 4 w 77"/>
                <a:gd name="T87" fmla="*/ 19 h 63"/>
                <a:gd name="T88" fmla="*/ 7 w 77"/>
                <a:gd name="T89" fmla="*/ 22 h 63"/>
                <a:gd name="T90" fmla="*/ 6 w 77"/>
                <a:gd name="T91" fmla="*/ 24 h 63"/>
                <a:gd name="T92" fmla="*/ 8 w 77"/>
                <a:gd name="T93" fmla="*/ 26 h 63"/>
                <a:gd name="T94" fmla="*/ 8 w 77"/>
                <a:gd name="T95" fmla="*/ 28 h 63"/>
                <a:gd name="T96" fmla="*/ 13 w 77"/>
                <a:gd name="T97" fmla="*/ 30 h 63"/>
                <a:gd name="T98" fmla="*/ 16 w 77"/>
                <a:gd name="T99" fmla="*/ 34 h 63"/>
                <a:gd name="T100" fmla="*/ 17 w 77"/>
                <a:gd name="T101" fmla="*/ 37 h 63"/>
                <a:gd name="T102" fmla="*/ 19 w 77"/>
                <a:gd name="T103" fmla="*/ 39 h 63"/>
                <a:gd name="T104" fmla="*/ 21 w 77"/>
                <a:gd name="T105" fmla="*/ 42 h 63"/>
                <a:gd name="T106" fmla="*/ 24 w 77"/>
                <a:gd name="T107" fmla="*/ 3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" h="63">
                  <a:moveTo>
                    <a:pt x="24" y="39"/>
                  </a:moveTo>
                  <a:cubicBezTo>
                    <a:pt x="24" y="40"/>
                    <a:pt x="25" y="40"/>
                    <a:pt x="25" y="41"/>
                  </a:cubicBezTo>
                  <a:cubicBezTo>
                    <a:pt x="25" y="39"/>
                    <a:pt x="26" y="40"/>
                    <a:pt x="26" y="39"/>
                  </a:cubicBezTo>
                  <a:cubicBezTo>
                    <a:pt x="26" y="39"/>
                    <a:pt x="26" y="38"/>
                    <a:pt x="26" y="38"/>
                  </a:cubicBezTo>
                  <a:cubicBezTo>
                    <a:pt x="27" y="36"/>
                    <a:pt x="27" y="35"/>
                    <a:pt x="29" y="35"/>
                  </a:cubicBezTo>
                  <a:cubicBezTo>
                    <a:pt x="29" y="34"/>
                    <a:pt x="28" y="34"/>
                    <a:pt x="28" y="33"/>
                  </a:cubicBezTo>
                  <a:cubicBezTo>
                    <a:pt x="30" y="33"/>
                    <a:pt x="31" y="33"/>
                    <a:pt x="32" y="33"/>
                  </a:cubicBezTo>
                  <a:cubicBezTo>
                    <a:pt x="35" y="33"/>
                    <a:pt x="33" y="32"/>
                    <a:pt x="34" y="31"/>
                  </a:cubicBezTo>
                  <a:cubicBezTo>
                    <a:pt x="36" y="31"/>
                    <a:pt x="39" y="32"/>
                    <a:pt x="41" y="32"/>
                  </a:cubicBezTo>
                  <a:cubicBezTo>
                    <a:pt x="42" y="32"/>
                    <a:pt x="45" y="35"/>
                    <a:pt x="45" y="37"/>
                  </a:cubicBezTo>
                  <a:cubicBezTo>
                    <a:pt x="46" y="39"/>
                    <a:pt x="48" y="40"/>
                    <a:pt x="46" y="42"/>
                  </a:cubicBezTo>
                  <a:cubicBezTo>
                    <a:pt x="48" y="42"/>
                    <a:pt x="48" y="42"/>
                    <a:pt x="48" y="44"/>
                  </a:cubicBezTo>
                  <a:cubicBezTo>
                    <a:pt x="48" y="45"/>
                    <a:pt x="48" y="46"/>
                    <a:pt x="49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8" y="49"/>
                    <a:pt x="46" y="50"/>
                    <a:pt x="47" y="51"/>
                  </a:cubicBezTo>
                  <a:cubicBezTo>
                    <a:pt x="48" y="52"/>
                    <a:pt x="49" y="50"/>
                    <a:pt x="49" y="49"/>
                  </a:cubicBezTo>
                  <a:cubicBezTo>
                    <a:pt x="49" y="49"/>
                    <a:pt x="51" y="48"/>
                    <a:pt x="51" y="48"/>
                  </a:cubicBezTo>
                  <a:cubicBezTo>
                    <a:pt x="52" y="48"/>
                    <a:pt x="53" y="48"/>
                    <a:pt x="53" y="50"/>
                  </a:cubicBezTo>
                  <a:cubicBezTo>
                    <a:pt x="53" y="48"/>
                    <a:pt x="55" y="48"/>
                    <a:pt x="56" y="50"/>
                  </a:cubicBezTo>
                  <a:cubicBezTo>
                    <a:pt x="56" y="49"/>
                    <a:pt x="56" y="49"/>
                    <a:pt x="56" y="48"/>
                  </a:cubicBezTo>
                  <a:cubicBezTo>
                    <a:pt x="58" y="48"/>
                    <a:pt x="57" y="49"/>
                    <a:pt x="57" y="50"/>
                  </a:cubicBezTo>
                  <a:cubicBezTo>
                    <a:pt x="57" y="50"/>
                    <a:pt x="58" y="49"/>
                    <a:pt x="58" y="50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3"/>
                    <a:pt x="59" y="53"/>
                    <a:pt x="60" y="54"/>
                  </a:cubicBezTo>
                  <a:cubicBezTo>
                    <a:pt x="61" y="56"/>
                    <a:pt x="59" y="60"/>
                    <a:pt x="58" y="62"/>
                  </a:cubicBezTo>
                  <a:cubicBezTo>
                    <a:pt x="59" y="61"/>
                    <a:pt x="64" y="62"/>
                    <a:pt x="62" y="63"/>
                  </a:cubicBezTo>
                  <a:cubicBezTo>
                    <a:pt x="64" y="63"/>
                    <a:pt x="66" y="63"/>
                    <a:pt x="66" y="60"/>
                  </a:cubicBezTo>
                  <a:cubicBezTo>
                    <a:pt x="67" y="59"/>
                    <a:pt x="66" y="58"/>
                    <a:pt x="68" y="58"/>
                  </a:cubicBezTo>
                  <a:cubicBezTo>
                    <a:pt x="68" y="58"/>
                    <a:pt x="67" y="60"/>
                    <a:pt x="69" y="59"/>
                  </a:cubicBezTo>
                  <a:cubicBezTo>
                    <a:pt x="71" y="59"/>
                    <a:pt x="71" y="59"/>
                    <a:pt x="72" y="57"/>
                  </a:cubicBezTo>
                  <a:cubicBezTo>
                    <a:pt x="73" y="55"/>
                    <a:pt x="73" y="54"/>
                    <a:pt x="75" y="54"/>
                  </a:cubicBezTo>
                  <a:cubicBezTo>
                    <a:pt x="74" y="54"/>
                    <a:pt x="73" y="54"/>
                    <a:pt x="73" y="53"/>
                  </a:cubicBezTo>
                  <a:cubicBezTo>
                    <a:pt x="71" y="53"/>
                    <a:pt x="71" y="51"/>
                    <a:pt x="71" y="49"/>
                  </a:cubicBezTo>
                  <a:cubicBezTo>
                    <a:pt x="71" y="49"/>
                    <a:pt x="75" y="47"/>
                    <a:pt x="74" y="50"/>
                  </a:cubicBezTo>
                  <a:cubicBezTo>
                    <a:pt x="75" y="49"/>
                    <a:pt x="75" y="49"/>
                    <a:pt x="76" y="49"/>
                  </a:cubicBezTo>
                  <a:cubicBezTo>
                    <a:pt x="75" y="49"/>
                    <a:pt x="76" y="50"/>
                    <a:pt x="76" y="50"/>
                  </a:cubicBezTo>
                  <a:cubicBezTo>
                    <a:pt x="77" y="50"/>
                    <a:pt x="77" y="49"/>
                    <a:pt x="77" y="48"/>
                  </a:cubicBezTo>
                  <a:cubicBezTo>
                    <a:pt x="77" y="46"/>
                    <a:pt x="75" y="46"/>
                    <a:pt x="73" y="46"/>
                  </a:cubicBezTo>
                  <a:cubicBezTo>
                    <a:pt x="74" y="45"/>
                    <a:pt x="76" y="43"/>
                    <a:pt x="76" y="42"/>
                  </a:cubicBezTo>
                  <a:cubicBezTo>
                    <a:pt x="76" y="42"/>
                    <a:pt x="75" y="41"/>
                    <a:pt x="75" y="41"/>
                  </a:cubicBezTo>
                  <a:cubicBezTo>
                    <a:pt x="75" y="40"/>
                    <a:pt x="75" y="39"/>
                    <a:pt x="75" y="38"/>
                  </a:cubicBezTo>
                  <a:cubicBezTo>
                    <a:pt x="74" y="39"/>
                    <a:pt x="74" y="39"/>
                    <a:pt x="73" y="39"/>
                  </a:cubicBezTo>
                  <a:cubicBezTo>
                    <a:pt x="74" y="38"/>
                    <a:pt x="73" y="38"/>
                    <a:pt x="72" y="38"/>
                  </a:cubicBezTo>
                  <a:cubicBezTo>
                    <a:pt x="72" y="38"/>
                    <a:pt x="72" y="36"/>
                    <a:pt x="72" y="36"/>
                  </a:cubicBezTo>
                  <a:cubicBezTo>
                    <a:pt x="72" y="34"/>
                    <a:pt x="72" y="31"/>
                    <a:pt x="73" y="30"/>
                  </a:cubicBezTo>
                  <a:cubicBezTo>
                    <a:pt x="76" y="28"/>
                    <a:pt x="72" y="28"/>
                    <a:pt x="73" y="26"/>
                  </a:cubicBezTo>
                  <a:cubicBezTo>
                    <a:pt x="72" y="27"/>
                    <a:pt x="72" y="27"/>
                    <a:pt x="71" y="27"/>
                  </a:cubicBezTo>
                  <a:cubicBezTo>
                    <a:pt x="71" y="26"/>
                    <a:pt x="72" y="22"/>
                    <a:pt x="71" y="21"/>
                  </a:cubicBezTo>
                  <a:cubicBezTo>
                    <a:pt x="69" y="18"/>
                    <a:pt x="69" y="21"/>
                    <a:pt x="67" y="21"/>
                  </a:cubicBezTo>
                  <a:cubicBezTo>
                    <a:pt x="67" y="20"/>
                    <a:pt x="68" y="19"/>
                    <a:pt x="69" y="18"/>
                  </a:cubicBezTo>
                  <a:cubicBezTo>
                    <a:pt x="69" y="18"/>
                    <a:pt x="69" y="17"/>
                    <a:pt x="69" y="17"/>
                  </a:cubicBezTo>
                  <a:cubicBezTo>
                    <a:pt x="69" y="16"/>
                    <a:pt x="70" y="17"/>
                    <a:pt x="70" y="17"/>
                  </a:cubicBezTo>
                  <a:cubicBezTo>
                    <a:pt x="70" y="15"/>
                    <a:pt x="69" y="16"/>
                    <a:pt x="68" y="15"/>
                  </a:cubicBezTo>
                  <a:cubicBezTo>
                    <a:pt x="67" y="14"/>
                    <a:pt x="67" y="13"/>
                    <a:pt x="65" y="13"/>
                  </a:cubicBezTo>
                  <a:cubicBezTo>
                    <a:pt x="65" y="12"/>
                    <a:pt x="65" y="11"/>
                    <a:pt x="65" y="10"/>
                  </a:cubicBezTo>
                  <a:cubicBezTo>
                    <a:pt x="65" y="9"/>
                    <a:pt x="64" y="9"/>
                    <a:pt x="64" y="7"/>
                  </a:cubicBezTo>
                  <a:cubicBezTo>
                    <a:pt x="64" y="4"/>
                    <a:pt x="63" y="4"/>
                    <a:pt x="60" y="3"/>
                  </a:cubicBezTo>
                  <a:cubicBezTo>
                    <a:pt x="61" y="5"/>
                    <a:pt x="60" y="6"/>
                    <a:pt x="58" y="6"/>
                  </a:cubicBezTo>
                  <a:cubicBezTo>
                    <a:pt x="56" y="6"/>
                    <a:pt x="58" y="9"/>
                    <a:pt x="55" y="8"/>
                  </a:cubicBezTo>
                  <a:cubicBezTo>
                    <a:pt x="54" y="8"/>
                    <a:pt x="52" y="6"/>
                    <a:pt x="50" y="7"/>
                  </a:cubicBezTo>
                  <a:cubicBezTo>
                    <a:pt x="48" y="7"/>
                    <a:pt x="48" y="9"/>
                    <a:pt x="47" y="10"/>
                  </a:cubicBezTo>
                  <a:cubicBezTo>
                    <a:pt x="46" y="10"/>
                    <a:pt x="46" y="7"/>
                    <a:pt x="45" y="6"/>
                  </a:cubicBezTo>
                  <a:cubicBezTo>
                    <a:pt x="42" y="5"/>
                    <a:pt x="44" y="9"/>
                    <a:pt x="42" y="9"/>
                  </a:cubicBezTo>
                  <a:cubicBezTo>
                    <a:pt x="40" y="9"/>
                    <a:pt x="39" y="8"/>
                    <a:pt x="39" y="6"/>
                  </a:cubicBezTo>
                  <a:cubicBezTo>
                    <a:pt x="36" y="7"/>
                    <a:pt x="36" y="6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cubicBezTo>
                    <a:pt x="34" y="5"/>
                    <a:pt x="33" y="4"/>
                    <a:pt x="33" y="3"/>
                  </a:cubicBezTo>
                  <a:cubicBezTo>
                    <a:pt x="31" y="5"/>
                    <a:pt x="30" y="6"/>
                    <a:pt x="28" y="4"/>
                  </a:cubicBezTo>
                  <a:cubicBezTo>
                    <a:pt x="27" y="3"/>
                    <a:pt x="27" y="4"/>
                    <a:pt x="25" y="4"/>
                  </a:cubicBezTo>
                  <a:cubicBezTo>
                    <a:pt x="25" y="4"/>
                    <a:pt x="25" y="2"/>
                    <a:pt x="24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0"/>
                    <a:pt x="18" y="1"/>
                    <a:pt x="16" y="1"/>
                  </a:cubicBezTo>
                  <a:cubicBezTo>
                    <a:pt x="16" y="3"/>
                    <a:pt x="17" y="5"/>
                    <a:pt x="17" y="7"/>
                  </a:cubicBezTo>
                  <a:cubicBezTo>
                    <a:pt x="15" y="6"/>
                    <a:pt x="15" y="6"/>
                    <a:pt x="13" y="8"/>
                  </a:cubicBezTo>
                  <a:cubicBezTo>
                    <a:pt x="16" y="6"/>
                    <a:pt x="18" y="11"/>
                    <a:pt x="16" y="13"/>
                  </a:cubicBezTo>
                  <a:cubicBezTo>
                    <a:pt x="16" y="12"/>
                    <a:pt x="16" y="11"/>
                    <a:pt x="15" y="12"/>
                  </a:cubicBezTo>
                  <a:cubicBezTo>
                    <a:pt x="14" y="12"/>
                    <a:pt x="15" y="13"/>
                    <a:pt x="13" y="13"/>
                  </a:cubicBezTo>
                  <a:cubicBezTo>
                    <a:pt x="11" y="13"/>
                    <a:pt x="10" y="14"/>
                    <a:pt x="8" y="14"/>
                  </a:cubicBezTo>
                  <a:cubicBezTo>
                    <a:pt x="4" y="14"/>
                    <a:pt x="7" y="16"/>
                    <a:pt x="6" y="18"/>
                  </a:cubicBezTo>
                  <a:cubicBezTo>
                    <a:pt x="4" y="20"/>
                    <a:pt x="3" y="17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9"/>
                    <a:pt x="1" y="20"/>
                    <a:pt x="2" y="21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22"/>
                    <a:pt x="3" y="22"/>
                    <a:pt x="4" y="24"/>
                  </a:cubicBezTo>
                  <a:cubicBezTo>
                    <a:pt x="4" y="22"/>
                    <a:pt x="4" y="21"/>
                    <a:pt x="4" y="19"/>
                  </a:cubicBezTo>
                  <a:cubicBezTo>
                    <a:pt x="6" y="19"/>
                    <a:pt x="5" y="21"/>
                    <a:pt x="6" y="22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6" y="22"/>
                    <a:pt x="6" y="23"/>
                    <a:pt x="5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4"/>
                    <a:pt x="8" y="23"/>
                    <a:pt x="9" y="22"/>
                  </a:cubicBezTo>
                  <a:cubicBezTo>
                    <a:pt x="8" y="23"/>
                    <a:pt x="8" y="25"/>
                    <a:pt x="8" y="26"/>
                  </a:cubicBezTo>
                  <a:cubicBezTo>
                    <a:pt x="8" y="26"/>
                    <a:pt x="8" y="26"/>
                    <a:pt x="9" y="26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29"/>
                    <a:pt x="12" y="29"/>
                    <a:pt x="12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2"/>
                    <a:pt x="15" y="34"/>
                    <a:pt x="17" y="33"/>
                  </a:cubicBezTo>
                  <a:cubicBezTo>
                    <a:pt x="17" y="33"/>
                    <a:pt x="16" y="34"/>
                    <a:pt x="16" y="34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5"/>
                    <a:pt x="17" y="36"/>
                    <a:pt x="17" y="37"/>
                  </a:cubicBezTo>
                  <a:cubicBezTo>
                    <a:pt x="18" y="36"/>
                    <a:pt x="18" y="38"/>
                    <a:pt x="18" y="38"/>
                  </a:cubicBezTo>
                  <a:cubicBezTo>
                    <a:pt x="19" y="38"/>
                    <a:pt x="19" y="38"/>
                    <a:pt x="19" y="39"/>
                  </a:cubicBezTo>
                  <a:cubicBezTo>
                    <a:pt x="21" y="39"/>
                    <a:pt x="20" y="41"/>
                    <a:pt x="21" y="41"/>
                  </a:cubicBezTo>
                  <a:cubicBezTo>
                    <a:pt x="22" y="41"/>
                    <a:pt x="22" y="42"/>
                    <a:pt x="21" y="42"/>
                  </a:cubicBezTo>
                  <a:cubicBezTo>
                    <a:pt x="22" y="42"/>
                    <a:pt x="23" y="42"/>
                    <a:pt x="24" y="42"/>
                  </a:cubicBezTo>
                  <a:cubicBezTo>
                    <a:pt x="24" y="41"/>
                    <a:pt x="24" y="40"/>
                    <a:pt x="24" y="3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Guatemala">
              <a:extLst>
                <a:ext uri="{FF2B5EF4-FFF2-40B4-BE49-F238E27FC236}">
                  <a16:creationId xmlns:a16="http://schemas.microsoft.com/office/drawing/2014/main" id="{0976955A-92EE-F9FD-30F0-99F5BBC61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203" y="2296940"/>
              <a:ext cx="96490" cy="110709"/>
            </a:xfrm>
            <a:custGeom>
              <a:avLst/>
              <a:gdLst>
                <a:gd name="T0" fmla="*/ 31 w 40"/>
                <a:gd name="T1" fmla="*/ 11 h 46"/>
                <a:gd name="T2" fmla="*/ 30 w 40"/>
                <a:gd name="T3" fmla="*/ 0 h 46"/>
                <a:gd name="T4" fmla="*/ 18 w 40"/>
                <a:gd name="T5" fmla="*/ 0 h 46"/>
                <a:gd name="T6" fmla="*/ 13 w 40"/>
                <a:gd name="T7" fmla="*/ 0 h 46"/>
                <a:gd name="T8" fmla="*/ 13 w 40"/>
                <a:gd name="T9" fmla="*/ 3 h 46"/>
                <a:gd name="T10" fmla="*/ 12 w 40"/>
                <a:gd name="T11" fmla="*/ 7 h 46"/>
                <a:gd name="T12" fmla="*/ 8 w 40"/>
                <a:gd name="T13" fmla="*/ 7 h 46"/>
                <a:gd name="T14" fmla="*/ 11 w 40"/>
                <a:gd name="T15" fmla="*/ 8 h 46"/>
                <a:gd name="T16" fmla="*/ 13 w 40"/>
                <a:gd name="T17" fmla="*/ 11 h 46"/>
                <a:gd name="T18" fmla="*/ 15 w 40"/>
                <a:gd name="T19" fmla="*/ 11 h 46"/>
                <a:gd name="T20" fmla="*/ 16 w 40"/>
                <a:gd name="T21" fmla="*/ 14 h 46"/>
                <a:gd name="T22" fmla="*/ 19 w 40"/>
                <a:gd name="T23" fmla="*/ 20 h 46"/>
                <a:gd name="T24" fmla="*/ 9 w 40"/>
                <a:gd name="T25" fmla="*/ 20 h 46"/>
                <a:gd name="T26" fmla="*/ 4 w 40"/>
                <a:gd name="T27" fmla="*/ 22 h 46"/>
                <a:gd name="T28" fmla="*/ 2 w 40"/>
                <a:gd name="T29" fmla="*/ 30 h 46"/>
                <a:gd name="T30" fmla="*/ 1 w 40"/>
                <a:gd name="T31" fmla="*/ 32 h 46"/>
                <a:gd name="T32" fmla="*/ 2 w 40"/>
                <a:gd name="T33" fmla="*/ 37 h 46"/>
                <a:gd name="T34" fmla="*/ 0 w 40"/>
                <a:gd name="T35" fmla="*/ 36 h 46"/>
                <a:gd name="T36" fmla="*/ 6 w 40"/>
                <a:gd name="T37" fmla="*/ 41 h 46"/>
                <a:gd name="T38" fmla="*/ 16 w 40"/>
                <a:gd name="T39" fmla="*/ 44 h 46"/>
                <a:gd name="T40" fmla="*/ 22 w 40"/>
                <a:gd name="T41" fmla="*/ 46 h 46"/>
                <a:gd name="T42" fmla="*/ 25 w 40"/>
                <a:gd name="T43" fmla="*/ 42 h 46"/>
                <a:gd name="T44" fmla="*/ 28 w 40"/>
                <a:gd name="T45" fmla="*/ 41 h 46"/>
                <a:gd name="T46" fmla="*/ 27 w 40"/>
                <a:gd name="T47" fmla="*/ 41 h 46"/>
                <a:gd name="T48" fmla="*/ 28 w 40"/>
                <a:gd name="T49" fmla="*/ 40 h 46"/>
                <a:gd name="T50" fmla="*/ 27 w 40"/>
                <a:gd name="T51" fmla="*/ 38 h 46"/>
                <a:gd name="T52" fmla="*/ 29 w 40"/>
                <a:gd name="T53" fmla="*/ 38 h 46"/>
                <a:gd name="T54" fmla="*/ 32 w 40"/>
                <a:gd name="T55" fmla="*/ 37 h 46"/>
                <a:gd name="T56" fmla="*/ 30 w 40"/>
                <a:gd name="T57" fmla="*/ 33 h 46"/>
                <a:gd name="T58" fmla="*/ 31 w 40"/>
                <a:gd name="T59" fmla="*/ 30 h 46"/>
                <a:gd name="T60" fmla="*/ 37 w 40"/>
                <a:gd name="T61" fmla="*/ 27 h 46"/>
                <a:gd name="T62" fmla="*/ 40 w 40"/>
                <a:gd name="T63" fmla="*/ 25 h 46"/>
                <a:gd name="T64" fmla="*/ 40 w 40"/>
                <a:gd name="T65" fmla="*/ 23 h 46"/>
                <a:gd name="T66" fmla="*/ 37 w 40"/>
                <a:gd name="T67" fmla="*/ 20 h 46"/>
                <a:gd name="T68" fmla="*/ 37 w 40"/>
                <a:gd name="T69" fmla="*/ 24 h 46"/>
                <a:gd name="T70" fmla="*/ 35 w 40"/>
                <a:gd name="T71" fmla="*/ 23 h 46"/>
                <a:gd name="T72" fmla="*/ 34 w 40"/>
                <a:gd name="T73" fmla="*/ 22 h 46"/>
                <a:gd name="T74" fmla="*/ 33 w 40"/>
                <a:gd name="T75" fmla="*/ 22 h 46"/>
                <a:gd name="T76" fmla="*/ 30 w 40"/>
                <a:gd name="T77" fmla="*/ 21 h 46"/>
                <a:gd name="T78" fmla="*/ 31 w 40"/>
                <a:gd name="T79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" h="46">
                  <a:moveTo>
                    <a:pt x="31" y="11"/>
                  </a:moveTo>
                  <a:cubicBezTo>
                    <a:pt x="31" y="7"/>
                    <a:pt x="30" y="4"/>
                    <a:pt x="30" y="0"/>
                  </a:cubicBezTo>
                  <a:cubicBezTo>
                    <a:pt x="26" y="0"/>
                    <a:pt x="22" y="0"/>
                    <a:pt x="18" y="0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0"/>
                    <a:pt x="13" y="2"/>
                    <a:pt x="13" y="3"/>
                  </a:cubicBezTo>
                  <a:cubicBezTo>
                    <a:pt x="13" y="4"/>
                    <a:pt x="13" y="7"/>
                    <a:pt x="12" y="7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9" y="7"/>
                    <a:pt x="11" y="7"/>
                    <a:pt x="11" y="8"/>
                  </a:cubicBezTo>
                  <a:cubicBezTo>
                    <a:pt x="11" y="9"/>
                    <a:pt x="12" y="10"/>
                    <a:pt x="13" y="11"/>
                  </a:cubicBezTo>
                  <a:cubicBezTo>
                    <a:pt x="13" y="11"/>
                    <a:pt x="15" y="10"/>
                    <a:pt x="15" y="11"/>
                  </a:cubicBezTo>
                  <a:cubicBezTo>
                    <a:pt x="16" y="12"/>
                    <a:pt x="17" y="13"/>
                    <a:pt x="16" y="14"/>
                  </a:cubicBezTo>
                  <a:cubicBezTo>
                    <a:pt x="19" y="14"/>
                    <a:pt x="19" y="18"/>
                    <a:pt x="19" y="20"/>
                  </a:cubicBezTo>
                  <a:cubicBezTo>
                    <a:pt x="16" y="20"/>
                    <a:pt x="13" y="20"/>
                    <a:pt x="9" y="20"/>
                  </a:cubicBezTo>
                  <a:cubicBezTo>
                    <a:pt x="6" y="20"/>
                    <a:pt x="5" y="20"/>
                    <a:pt x="4" y="22"/>
                  </a:cubicBezTo>
                  <a:cubicBezTo>
                    <a:pt x="3" y="24"/>
                    <a:pt x="0" y="28"/>
                    <a:pt x="2" y="30"/>
                  </a:cubicBezTo>
                  <a:cubicBezTo>
                    <a:pt x="3" y="31"/>
                    <a:pt x="1" y="31"/>
                    <a:pt x="1" y="32"/>
                  </a:cubicBezTo>
                  <a:cubicBezTo>
                    <a:pt x="1" y="34"/>
                    <a:pt x="1" y="35"/>
                    <a:pt x="2" y="37"/>
                  </a:cubicBezTo>
                  <a:cubicBezTo>
                    <a:pt x="1" y="36"/>
                    <a:pt x="0" y="35"/>
                    <a:pt x="0" y="36"/>
                  </a:cubicBezTo>
                  <a:cubicBezTo>
                    <a:pt x="1" y="38"/>
                    <a:pt x="4" y="40"/>
                    <a:pt x="6" y="41"/>
                  </a:cubicBezTo>
                  <a:cubicBezTo>
                    <a:pt x="10" y="43"/>
                    <a:pt x="11" y="44"/>
                    <a:pt x="16" y="44"/>
                  </a:cubicBezTo>
                  <a:cubicBezTo>
                    <a:pt x="18" y="43"/>
                    <a:pt x="20" y="45"/>
                    <a:pt x="22" y="46"/>
                  </a:cubicBezTo>
                  <a:cubicBezTo>
                    <a:pt x="22" y="45"/>
                    <a:pt x="23" y="42"/>
                    <a:pt x="25" y="42"/>
                  </a:cubicBezTo>
                  <a:cubicBezTo>
                    <a:pt x="26" y="42"/>
                    <a:pt x="26" y="41"/>
                    <a:pt x="28" y="41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0"/>
                    <a:pt x="28" y="40"/>
                    <a:pt x="28" y="40"/>
                  </a:cubicBezTo>
                  <a:cubicBezTo>
                    <a:pt x="27" y="40"/>
                    <a:pt x="26" y="39"/>
                    <a:pt x="27" y="38"/>
                  </a:cubicBezTo>
                  <a:cubicBezTo>
                    <a:pt x="27" y="38"/>
                    <a:pt x="28" y="38"/>
                    <a:pt x="29" y="38"/>
                  </a:cubicBezTo>
                  <a:cubicBezTo>
                    <a:pt x="30" y="38"/>
                    <a:pt x="30" y="36"/>
                    <a:pt x="32" y="37"/>
                  </a:cubicBezTo>
                  <a:cubicBezTo>
                    <a:pt x="32" y="35"/>
                    <a:pt x="31" y="34"/>
                    <a:pt x="30" y="33"/>
                  </a:cubicBezTo>
                  <a:cubicBezTo>
                    <a:pt x="30" y="32"/>
                    <a:pt x="32" y="32"/>
                    <a:pt x="31" y="30"/>
                  </a:cubicBezTo>
                  <a:cubicBezTo>
                    <a:pt x="33" y="31"/>
                    <a:pt x="36" y="28"/>
                    <a:pt x="37" y="27"/>
                  </a:cubicBezTo>
                  <a:cubicBezTo>
                    <a:pt x="38" y="26"/>
                    <a:pt x="39" y="26"/>
                    <a:pt x="40" y="25"/>
                  </a:cubicBezTo>
                  <a:cubicBezTo>
                    <a:pt x="40" y="24"/>
                    <a:pt x="39" y="23"/>
                    <a:pt x="40" y="23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8" y="22"/>
                    <a:pt x="37" y="23"/>
                    <a:pt x="37" y="24"/>
                  </a:cubicBezTo>
                  <a:cubicBezTo>
                    <a:pt x="36" y="24"/>
                    <a:pt x="36" y="24"/>
                    <a:pt x="35" y="23"/>
                  </a:cubicBezTo>
                  <a:cubicBezTo>
                    <a:pt x="35" y="22"/>
                    <a:pt x="34" y="23"/>
                    <a:pt x="34" y="22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2" y="21"/>
                    <a:pt x="31" y="21"/>
                    <a:pt x="30" y="21"/>
                  </a:cubicBezTo>
                  <a:cubicBezTo>
                    <a:pt x="32" y="18"/>
                    <a:pt x="31" y="15"/>
                    <a:pt x="31" y="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Guam (USA)">
              <a:extLst>
                <a:ext uri="{FF2B5EF4-FFF2-40B4-BE49-F238E27FC236}">
                  <a16:creationId xmlns:a16="http://schemas.microsoft.com/office/drawing/2014/main" id="{BC0CEF7E-90CA-F5D8-69AC-9AAA39A43C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29714" y="2367022"/>
              <a:ext cx="33518" cy="61957"/>
            </a:xfrm>
            <a:custGeom>
              <a:avLst/>
              <a:gdLst>
                <a:gd name="T0" fmla="*/ 7 w 33"/>
                <a:gd name="T1" fmla="*/ 42 h 61"/>
                <a:gd name="T2" fmla="*/ 12 w 33"/>
                <a:gd name="T3" fmla="*/ 50 h 61"/>
                <a:gd name="T4" fmla="*/ 7 w 33"/>
                <a:gd name="T5" fmla="*/ 54 h 61"/>
                <a:gd name="T6" fmla="*/ 7 w 33"/>
                <a:gd name="T7" fmla="*/ 61 h 61"/>
                <a:gd name="T8" fmla="*/ 2 w 33"/>
                <a:gd name="T9" fmla="*/ 61 h 61"/>
                <a:gd name="T10" fmla="*/ 0 w 33"/>
                <a:gd name="T11" fmla="*/ 57 h 61"/>
                <a:gd name="T12" fmla="*/ 0 w 33"/>
                <a:gd name="T13" fmla="*/ 52 h 61"/>
                <a:gd name="T14" fmla="*/ 0 w 33"/>
                <a:gd name="T15" fmla="*/ 47 h 61"/>
                <a:gd name="T16" fmla="*/ 2 w 33"/>
                <a:gd name="T17" fmla="*/ 42 h 61"/>
                <a:gd name="T18" fmla="*/ 7 w 33"/>
                <a:gd name="T19" fmla="*/ 42 h 61"/>
                <a:gd name="T20" fmla="*/ 7 w 33"/>
                <a:gd name="T21" fmla="*/ 31 h 61"/>
                <a:gd name="T22" fmla="*/ 7 w 33"/>
                <a:gd name="T23" fmla="*/ 33 h 61"/>
                <a:gd name="T24" fmla="*/ 9 w 33"/>
                <a:gd name="T25" fmla="*/ 35 h 61"/>
                <a:gd name="T26" fmla="*/ 14 w 33"/>
                <a:gd name="T27" fmla="*/ 38 h 61"/>
                <a:gd name="T28" fmla="*/ 21 w 33"/>
                <a:gd name="T29" fmla="*/ 35 h 61"/>
                <a:gd name="T30" fmla="*/ 21 w 33"/>
                <a:gd name="T31" fmla="*/ 31 h 61"/>
                <a:gd name="T32" fmla="*/ 19 w 33"/>
                <a:gd name="T33" fmla="*/ 28 h 61"/>
                <a:gd name="T34" fmla="*/ 12 w 33"/>
                <a:gd name="T35" fmla="*/ 31 h 61"/>
                <a:gd name="T36" fmla="*/ 7 w 33"/>
                <a:gd name="T37" fmla="*/ 31 h 61"/>
                <a:gd name="T38" fmla="*/ 23 w 33"/>
                <a:gd name="T39" fmla="*/ 5 h 61"/>
                <a:gd name="T40" fmla="*/ 23 w 33"/>
                <a:gd name="T41" fmla="*/ 7 h 61"/>
                <a:gd name="T42" fmla="*/ 21 w 33"/>
                <a:gd name="T43" fmla="*/ 14 h 61"/>
                <a:gd name="T44" fmla="*/ 26 w 33"/>
                <a:gd name="T45" fmla="*/ 16 h 61"/>
                <a:gd name="T46" fmla="*/ 28 w 33"/>
                <a:gd name="T47" fmla="*/ 16 h 61"/>
                <a:gd name="T48" fmla="*/ 33 w 33"/>
                <a:gd name="T49" fmla="*/ 9 h 61"/>
                <a:gd name="T50" fmla="*/ 33 w 33"/>
                <a:gd name="T51" fmla="*/ 2 h 61"/>
                <a:gd name="T52" fmla="*/ 26 w 33"/>
                <a:gd name="T53" fmla="*/ 0 h 61"/>
                <a:gd name="T54" fmla="*/ 23 w 33"/>
                <a:gd name="T55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" h="61">
                  <a:moveTo>
                    <a:pt x="7" y="42"/>
                  </a:moveTo>
                  <a:lnTo>
                    <a:pt x="12" y="50"/>
                  </a:lnTo>
                  <a:lnTo>
                    <a:pt x="7" y="54"/>
                  </a:lnTo>
                  <a:lnTo>
                    <a:pt x="7" y="61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2" y="42"/>
                  </a:lnTo>
                  <a:lnTo>
                    <a:pt x="7" y="42"/>
                  </a:lnTo>
                  <a:close/>
                  <a:moveTo>
                    <a:pt x="7" y="31"/>
                  </a:moveTo>
                  <a:lnTo>
                    <a:pt x="7" y="33"/>
                  </a:lnTo>
                  <a:lnTo>
                    <a:pt x="9" y="35"/>
                  </a:lnTo>
                  <a:lnTo>
                    <a:pt x="14" y="38"/>
                  </a:lnTo>
                  <a:lnTo>
                    <a:pt x="21" y="35"/>
                  </a:lnTo>
                  <a:lnTo>
                    <a:pt x="21" y="31"/>
                  </a:lnTo>
                  <a:lnTo>
                    <a:pt x="19" y="28"/>
                  </a:lnTo>
                  <a:lnTo>
                    <a:pt x="12" y="31"/>
                  </a:lnTo>
                  <a:lnTo>
                    <a:pt x="7" y="31"/>
                  </a:lnTo>
                  <a:close/>
                  <a:moveTo>
                    <a:pt x="23" y="5"/>
                  </a:moveTo>
                  <a:lnTo>
                    <a:pt x="23" y="7"/>
                  </a:lnTo>
                  <a:lnTo>
                    <a:pt x="21" y="14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33" y="9"/>
                  </a:lnTo>
                  <a:lnTo>
                    <a:pt x="33" y="2"/>
                  </a:lnTo>
                  <a:lnTo>
                    <a:pt x="26" y="0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Guadeloupe (France)">
              <a:extLst>
                <a:ext uri="{FF2B5EF4-FFF2-40B4-BE49-F238E27FC236}">
                  <a16:creationId xmlns:a16="http://schemas.microsoft.com/office/drawing/2014/main" id="{30E60395-A445-2AA0-22AD-4A3EFECE78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7428" y="2330457"/>
              <a:ext cx="19298" cy="17267"/>
            </a:xfrm>
            <a:custGeom>
              <a:avLst/>
              <a:gdLst>
                <a:gd name="T0" fmla="*/ 2 w 8"/>
                <a:gd name="T1" fmla="*/ 2 h 7"/>
                <a:gd name="T2" fmla="*/ 2 w 8"/>
                <a:gd name="T3" fmla="*/ 7 h 7"/>
                <a:gd name="T4" fmla="*/ 1 w 8"/>
                <a:gd name="T5" fmla="*/ 4 h 7"/>
                <a:gd name="T6" fmla="*/ 2 w 8"/>
                <a:gd name="T7" fmla="*/ 2 h 7"/>
                <a:gd name="T8" fmla="*/ 4 w 8"/>
                <a:gd name="T9" fmla="*/ 0 h 7"/>
                <a:gd name="T10" fmla="*/ 5 w 8"/>
                <a:gd name="T11" fmla="*/ 5 h 7"/>
                <a:gd name="T12" fmla="*/ 8 w 8"/>
                <a:gd name="T13" fmla="*/ 3 h 7"/>
                <a:gd name="T14" fmla="*/ 6 w 8"/>
                <a:gd name="T15" fmla="*/ 2 h 7"/>
                <a:gd name="T16" fmla="*/ 4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4" y="4"/>
                    <a:pt x="4" y="5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2"/>
                    <a:pt x="0" y="3"/>
                    <a:pt x="2" y="2"/>
                  </a:cubicBezTo>
                  <a:close/>
                  <a:moveTo>
                    <a:pt x="4" y="0"/>
                  </a:moveTo>
                  <a:cubicBezTo>
                    <a:pt x="4" y="2"/>
                    <a:pt x="4" y="3"/>
                    <a:pt x="5" y="5"/>
                  </a:cubicBezTo>
                  <a:cubicBezTo>
                    <a:pt x="6" y="4"/>
                    <a:pt x="7" y="4"/>
                    <a:pt x="8" y="3"/>
                  </a:cubicBezTo>
                  <a:cubicBezTo>
                    <a:pt x="7" y="3"/>
                    <a:pt x="6" y="3"/>
                    <a:pt x="6" y="2"/>
                  </a:cubicBezTo>
                  <a:cubicBezTo>
                    <a:pt x="5" y="1"/>
                    <a:pt x="6" y="0"/>
                    <a:pt x="4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Grenada">
              <a:extLst>
                <a:ext uri="{FF2B5EF4-FFF2-40B4-BE49-F238E27FC236}">
                  <a16:creationId xmlns:a16="http://schemas.microsoft.com/office/drawing/2014/main" id="{539D1FAA-5C1C-E8CA-0CF9-FD2E6CBB4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428" y="2448276"/>
              <a:ext cx="9141" cy="7110"/>
            </a:xfrm>
            <a:custGeom>
              <a:avLst/>
              <a:gdLst>
                <a:gd name="T0" fmla="*/ 3 w 4"/>
                <a:gd name="T1" fmla="*/ 2 h 3"/>
                <a:gd name="T2" fmla="*/ 2 w 4"/>
                <a:gd name="T3" fmla="*/ 0 h 3"/>
                <a:gd name="T4" fmla="*/ 0 w 4"/>
                <a:gd name="T5" fmla="*/ 3 h 3"/>
                <a:gd name="T6" fmla="*/ 3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1"/>
                    <a:pt x="4" y="0"/>
                    <a:pt x="2" y="0"/>
                  </a:cubicBezTo>
                  <a:cubicBezTo>
                    <a:pt x="2" y="1"/>
                    <a:pt x="2" y="2"/>
                    <a:pt x="0" y="3"/>
                  </a:cubicBezTo>
                  <a:cubicBezTo>
                    <a:pt x="1" y="3"/>
                    <a:pt x="3" y="3"/>
                    <a:pt x="3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Greenland (Denmark)">
              <a:extLst>
                <a:ext uri="{FF2B5EF4-FFF2-40B4-BE49-F238E27FC236}">
                  <a16:creationId xmlns:a16="http://schemas.microsoft.com/office/drawing/2014/main" id="{5370A44A-8339-F27D-EAEB-042203148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8273" y="495128"/>
              <a:ext cx="1461560" cy="655112"/>
            </a:xfrm>
            <a:custGeom>
              <a:avLst/>
              <a:gdLst>
                <a:gd name="T0" fmla="*/ 197 w 609"/>
                <a:gd name="T1" fmla="*/ 163 h 273"/>
                <a:gd name="T2" fmla="*/ 223 w 609"/>
                <a:gd name="T3" fmla="*/ 181 h 273"/>
                <a:gd name="T4" fmla="*/ 538 w 609"/>
                <a:gd name="T5" fmla="*/ 82 h 273"/>
                <a:gd name="T6" fmla="*/ 442 w 609"/>
                <a:gd name="T7" fmla="*/ 132 h 273"/>
                <a:gd name="T8" fmla="*/ 58 w 609"/>
                <a:gd name="T9" fmla="*/ 40 h 273"/>
                <a:gd name="T10" fmla="*/ 44 w 609"/>
                <a:gd name="T11" fmla="*/ 56 h 273"/>
                <a:gd name="T12" fmla="*/ 31 w 609"/>
                <a:gd name="T13" fmla="*/ 67 h 273"/>
                <a:gd name="T14" fmla="*/ 65 w 609"/>
                <a:gd name="T15" fmla="*/ 74 h 273"/>
                <a:gd name="T16" fmla="*/ 43 w 609"/>
                <a:gd name="T17" fmla="*/ 82 h 273"/>
                <a:gd name="T18" fmla="*/ 88 w 609"/>
                <a:gd name="T19" fmla="*/ 86 h 273"/>
                <a:gd name="T20" fmla="*/ 148 w 609"/>
                <a:gd name="T21" fmla="*/ 92 h 273"/>
                <a:gd name="T22" fmla="*/ 170 w 609"/>
                <a:gd name="T23" fmla="*/ 108 h 273"/>
                <a:gd name="T24" fmla="*/ 186 w 609"/>
                <a:gd name="T25" fmla="*/ 126 h 273"/>
                <a:gd name="T26" fmla="*/ 203 w 609"/>
                <a:gd name="T27" fmla="*/ 138 h 273"/>
                <a:gd name="T28" fmla="*/ 224 w 609"/>
                <a:gd name="T29" fmla="*/ 150 h 273"/>
                <a:gd name="T30" fmla="*/ 218 w 609"/>
                <a:gd name="T31" fmla="*/ 157 h 273"/>
                <a:gd name="T32" fmla="*/ 201 w 609"/>
                <a:gd name="T33" fmla="*/ 176 h 273"/>
                <a:gd name="T34" fmla="*/ 207 w 609"/>
                <a:gd name="T35" fmla="*/ 186 h 273"/>
                <a:gd name="T36" fmla="*/ 194 w 609"/>
                <a:gd name="T37" fmla="*/ 199 h 273"/>
                <a:gd name="T38" fmla="*/ 204 w 609"/>
                <a:gd name="T39" fmla="*/ 204 h 273"/>
                <a:gd name="T40" fmla="*/ 210 w 609"/>
                <a:gd name="T41" fmla="*/ 217 h 273"/>
                <a:gd name="T42" fmla="*/ 230 w 609"/>
                <a:gd name="T43" fmla="*/ 217 h 273"/>
                <a:gd name="T44" fmla="*/ 218 w 609"/>
                <a:gd name="T45" fmla="*/ 229 h 273"/>
                <a:gd name="T46" fmla="*/ 228 w 609"/>
                <a:gd name="T47" fmla="*/ 240 h 273"/>
                <a:gd name="T48" fmla="*/ 248 w 609"/>
                <a:gd name="T49" fmla="*/ 251 h 273"/>
                <a:gd name="T50" fmla="*/ 267 w 609"/>
                <a:gd name="T51" fmla="*/ 259 h 273"/>
                <a:gd name="T52" fmla="*/ 279 w 609"/>
                <a:gd name="T53" fmla="*/ 268 h 273"/>
                <a:gd name="T54" fmla="*/ 295 w 609"/>
                <a:gd name="T55" fmla="*/ 271 h 273"/>
                <a:gd name="T56" fmla="*/ 295 w 609"/>
                <a:gd name="T57" fmla="*/ 257 h 273"/>
                <a:gd name="T58" fmla="*/ 301 w 609"/>
                <a:gd name="T59" fmla="*/ 241 h 273"/>
                <a:gd name="T60" fmla="*/ 312 w 609"/>
                <a:gd name="T61" fmla="*/ 233 h 273"/>
                <a:gd name="T62" fmla="*/ 328 w 609"/>
                <a:gd name="T63" fmla="*/ 221 h 273"/>
                <a:gd name="T64" fmla="*/ 330 w 609"/>
                <a:gd name="T65" fmla="*/ 211 h 273"/>
                <a:gd name="T66" fmla="*/ 350 w 609"/>
                <a:gd name="T67" fmla="*/ 203 h 273"/>
                <a:gd name="T68" fmla="*/ 367 w 609"/>
                <a:gd name="T69" fmla="*/ 203 h 273"/>
                <a:gd name="T70" fmla="*/ 392 w 609"/>
                <a:gd name="T71" fmla="*/ 190 h 273"/>
                <a:gd name="T72" fmla="*/ 404 w 609"/>
                <a:gd name="T73" fmla="*/ 172 h 273"/>
                <a:gd name="T74" fmla="*/ 447 w 609"/>
                <a:gd name="T75" fmla="*/ 174 h 273"/>
                <a:gd name="T76" fmla="*/ 486 w 609"/>
                <a:gd name="T77" fmla="*/ 160 h 273"/>
                <a:gd name="T78" fmla="*/ 456 w 609"/>
                <a:gd name="T79" fmla="*/ 154 h 273"/>
                <a:gd name="T80" fmla="*/ 447 w 609"/>
                <a:gd name="T81" fmla="*/ 140 h 273"/>
                <a:gd name="T82" fmla="*/ 504 w 609"/>
                <a:gd name="T83" fmla="*/ 152 h 273"/>
                <a:gd name="T84" fmla="*/ 499 w 609"/>
                <a:gd name="T85" fmla="*/ 138 h 273"/>
                <a:gd name="T86" fmla="*/ 459 w 609"/>
                <a:gd name="T87" fmla="*/ 120 h 273"/>
                <a:gd name="T88" fmla="*/ 492 w 609"/>
                <a:gd name="T89" fmla="*/ 116 h 273"/>
                <a:gd name="T90" fmla="*/ 536 w 609"/>
                <a:gd name="T91" fmla="*/ 105 h 273"/>
                <a:gd name="T92" fmla="*/ 535 w 609"/>
                <a:gd name="T93" fmla="*/ 97 h 273"/>
                <a:gd name="T94" fmla="*/ 546 w 609"/>
                <a:gd name="T95" fmla="*/ 80 h 273"/>
                <a:gd name="T96" fmla="*/ 512 w 609"/>
                <a:gd name="T97" fmla="*/ 70 h 273"/>
                <a:gd name="T98" fmla="*/ 555 w 609"/>
                <a:gd name="T99" fmla="*/ 42 h 273"/>
                <a:gd name="T100" fmla="*/ 562 w 609"/>
                <a:gd name="T101" fmla="*/ 36 h 273"/>
                <a:gd name="T102" fmla="*/ 583 w 609"/>
                <a:gd name="T103" fmla="*/ 21 h 273"/>
                <a:gd name="T104" fmla="*/ 493 w 609"/>
                <a:gd name="T105" fmla="*/ 35 h 273"/>
                <a:gd name="T106" fmla="*/ 437 w 609"/>
                <a:gd name="T107" fmla="*/ 21 h 273"/>
                <a:gd name="T108" fmla="*/ 493 w 609"/>
                <a:gd name="T109" fmla="*/ 12 h 273"/>
                <a:gd name="T110" fmla="*/ 401 w 609"/>
                <a:gd name="T111" fmla="*/ 9 h 273"/>
                <a:gd name="T112" fmla="*/ 377 w 609"/>
                <a:gd name="T113" fmla="*/ 2 h 273"/>
                <a:gd name="T114" fmla="*/ 301 w 609"/>
                <a:gd name="T115" fmla="*/ 6 h 273"/>
                <a:gd name="T116" fmla="*/ 318 w 609"/>
                <a:gd name="T117" fmla="*/ 12 h 273"/>
                <a:gd name="T118" fmla="*/ 285 w 609"/>
                <a:gd name="T119" fmla="*/ 21 h 273"/>
                <a:gd name="T120" fmla="*/ 194 w 609"/>
                <a:gd name="T121" fmla="*/ 23 h 273"/>
                <a:gd name="T122" fmla="*/ 130 w 609"/>
                <a:gd name="T123" fmla="*/ 21 h 273"/>
                <a:gd name="T124" fmla="*/ 4 w 609"/>
                <a:gd name="T125" fmla="*/ 7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9" h="273">
                  <a:moveTo>
                    <a:pt x="511" y="123"/>
                  </a:moveTo>
                  <a:cubicBezTo>
                    <a:pt x="510" y="124"/>
                    <a:pt x="509" y="124"/>
                    <a:pt x="509" y="125"/>
                  </a:cubicBezTo>
                  <a:cubicBezTo>
                    <a:pt x="510" y="125"/>
                    <a:pt x="511" y="124"/>
                    <a:pt x="511" y="126"/>
                  </a:cubicBezTo>
                  <a:cubicBezTo>
                    <a:pt x="509" y="126"/>
                    <a:pt x="508" y="126"/>
                    <a:pt x="507" y="125"/>
                  </a:cubicBezTo>
                  <a:cubicBezTo>
                    <a:pt x="506" y="125"/>
                    <a:pt x="503" y="125"/>
                    <a:pt x="502" y="125"/>
                  </a:cubicBezTo>
                  <a:cubicBezTo>
                    <a:pt x="501" y="125"/>
                    <a:pt x="501" y="123"/>
                    <a:pt x="499" y="123"/>
                  </a:cubicBezTo>
                  <a:cubicBezTo>
                    <a:pt x="497" y="123"/>
                    <a:pt x="495" y="123"/>
                    <a:pt x="493" y="123"/>
                  </a:cubicBezTo>
                  <a:cubicBezTo>
                    <a:pt x="499" y="126"/>
                    <a:pt x="505" y="128"/>
                    <a:pt x="511" y="128"/>
                  </a:cubicBezTo>
                  <a:cubicBezTo>
                    <a:pt x="511" y="129"/>
                    <a:pt x="511" y="131"/>
                    <a:pt x="510" y="132"/>
                  </a:cubicBezTo>
                  <a:cubicBezTo>
                    <a:pt x="508" y="131"/>
                    <a:pt x="505" y="130"/>
                    <a:pt x="502" y="129"/>
                  </a:cubicBezTo>
                  <a:cubicBezTo>
                    <a:pt x="500" y="128"/>
                    <a:pt x="498" y="126"/>
                    <a:pt x="495" y="127"/>
                  </a:cubicBezTo>
                  <a:cubicBezTo>
                    <a:pt x="493" y="127"/>
                    <a:pt x="489" y="127"/>
                    <a:pt x="488" y="125"/>
                  </a:cubicBezTo>
                  <a:cubicBezTo>
                    <a:pt x="485" y="122"/>
                    <a:pt x="484" y="122"/>
                    <a:pt x="481" y="122"/>
                  </a:cubicBezTo>
                  <a:cubicBezTo>
                    <a:pt x="481" y="121"/>
                    <a:pt x="481" y="119"/>
                    <a:pt x="482" y="119"/>
                  </a:cubicBezTo>
                  <a:cubicBezTo>
                    <a:pt x="483" y="118"/>
                    <a:pt x="485" y="118"/>
                    <a:pt x="486" y="117"/>
                  </a:cubicBezTo>
                  <a:cubicBezTo>
                    <a:pt x="491" y="118"/>
                    <a:pt x="495" y="118"/>
                    <a:pt x="499" y="120"/>
                  </a:cubicBezTo>
                  <a:cubicBezTo>
                    <a:pt x="503" y="122"/>
                    <a:pt x="507" y="122"/>
                    <a:pt x="511" y="123"/>
                  </a:cubicBezTo>
                  <a:close/>
                  <a:moveTo>
                    <a:pt x="191" y="161"/>
                  </a:moveTo>
                  <a:cubicBezTo>
                    <a:pt x="191" y="161"/>
                    <a:pt x="191" y="160"/>
                    <a:pt x="191" y="160"/>
                  </a:cubicBezTo>
                  <a:cubicBezTo>
                    <a:pt x="194" y="161"/>
                    <a:pt x="195" y="161"/>
                    <a:pt x="197" y="163"/>
                  </a:cubicBezTo>
                  <a:cubicBezTo>
                    <a:pt x="194" y="163"/>
                    <a:pt x="191" y="163"/>
                    <a:pt x="188" y="163"/>
                  </a:cubicBezTo>
                  <a:cubicBezTo>
                    <a:pt x="189" y="164"/>
                    <a:pt x="192" y="165"/>
                    <a:pt x="193" y="165"/>
                  </a:cubicBezTo>
                  <a:cubicBezTo>
                    <a:pt x="195" y="165"/>
                    <a:pt x="197" y="164"/>
                    <a:pt x="200" y="164"/>
                  </a:cubicBezTo>
                  <a:cubicBezTo>
                    <a:pt x="204" y="163"/>
                    <a:pt x="208" y="164"/>
                    <a:pt x="212" y="161"/>
                  </a:cubicBezTo>
                  <a:cubicBezTo>
                    <a:pt x="211" y="161"/>
                    <a:pt x="211" y="161"/>
                    <a:pt x="211" y="160"/>
                  </a:cubicBezTo>
                  <a:cubicBezTo>
                    <a:pt x="211" y="160"/>
                    <a:pt x="211" y="160"/>
                    <a:pt x="212" y="159"/>
                  </a:cubicBezTo>
                  <a:cubicBezTo>
                    <a:pt x="209" y="159"/>
                    <a:pt x="207" y="158"/>
                    <a:pt x="204" y="157"/>
                  </a:cubicBezTo>
                  <a:cubicBezTo>
                    <a:pt x="202" y="156"/>
                    <a:pt x="199" y="154"/>
                    <a:pt x="197" y="155"/>
                  </a:cubicBezTo>
                  <a:cubicBezTo>
                    <a:pt x="194" y="155"/>
                    <a:pt x="192" y="155"/>
                    <a:pt x="189" y="154"/>
                  </a:cubicBezTo>
                  <a:cubicBezTo>
                    <a:pt x="187" y="153"/>
                    <a:pt x="185" y="154"/>
                    <a:pt x="183" y="154"/>
                  </a:cubicBezTo>
                  <a:cubicBezTo>
                    <a:pt x="182" y="156"/>
                    <a:pt x="184" y="156"/>
                    <a:pt x="186" y="156"/>
                  </a:cubicBezTo>
                  <a:cubicBezTo>
                    <a:pt x="188" y="156"/>
                    <a:pt x="188" y="156"/>
                    <a:pt x="189" y="158"/>
                  </a:cubicBezTo>
                  <a:cubicBezTo>
                    <a:pt x="187" y="157"/>
                    <a:pt x="185" y="157"/>
                    <a:pt x="182" y="157"/>
                  </a:cubicBezTo>
                  <a:cubicBezTo>
                    <a:pt x="183" y="157"/>
                    <a:pt x="183" y="158"/>
                    <a:pt x="184" y="159"/>
                  </a:cubicBezTo>
                  <a:cubicBezTo>
                    <a:pt x="183" y="159"/>
                    <a:pt x="182" y="159"/>
                    <a:pt x="181" y="159"/>
                  </a:cubicBezTo>
                  <a:cubicBezTo>
                    <a:pt x="184" y="161"/>
                    <a:pt x="187" y="162"/>
                    <a:pt x="191" y="161"/>
                  </a:cubicBezTo>
                  <a:close/>
                  <a:moveTo>
                    <a:pt x="194" y="183"/>
                  </a:moveTo>
                  <a:cubicBezTo>
                    <a:pt x="199" y="181"/>
                    <a:pt x="203" y="180"/>
                    <a:pt x="208" y="180"/>
                  </a:cubicBezTo>
                  <a:cubicBezTo>
                    <a:pt x="211" y="180"/>
                    <a:pt x="213" y="181"/>
                    <a:pt x="215" y="181"/>
                  </a:cubicBezTo>
                  <a:cubicBezTo>
                    <a:pt x="218" y="181"/>
                    <a:pt x="220" y="181"/>
                    <a:pt x="223" y="181"/>
                  </a:cubicBezTo>
                  <a:cubicBezTo>
                    <a:pt x="219" y="179"/>
                    <a:pt x="214" y="178"/>
                    <a:pt x="210" y="178"/>
                  </a:cubicBezTo>
                  <a:cubicBezTo>
                    <a:pt x="207" y="178"/>
                    <a:pt x="205" y="179"/>
                    <a:pt x="203" y="178"/>
                  </a:cubicBezTo>
                  <a:cubicBezTo>
                    <a:pt x="200" y="178"/>
                    <a:pt x="199" y="177"/>
                    <a:pt x="197" y="175"/>
                  </a:cubicBezTo>
                  <a:cubicBezTo>
                    <a:pt x="196" y="176"/>
                    <a:pt x="199" y="178"/>
                    <a:pt x="200" y="179"/>
                  </a:cubicBezTo>
                  <a:cubicBezTo>
                    <a:pt x="199" y="179"/>
                    <a:pt x="198" y="178"/>
                    <a:pt x="197" y="178"/>
                  </a:cubicBezTo>
                  <a:cubicBezTo>
                    <a:pt x="197" y="179"/>
                    <a:pt x="198" y="179"/>
                    <a:pt x="198" y="180"/>
                  </a:cubicBezTo>
                  <a:cubicBezTo>
                    <a:pt x="196" y="180"/>
                    <a:pt x="195" y="180"/>
                    <a:pt x="193" y="180"/>
                  </a:cubicBezTo>
                  <a:cubicBezTo>
                    <a:pt x="194" y="181"/>
                    <a:pt x="194" y="182"/>
                    <a:pt x="194" y="183"/>
                  </a:cubicBezTo>
                  <a:close/>
                  <a:moveTo>
                    <a:pt x="554" y="67"/>
                  </a:moveTo>
                  <a:cubicBezTo>
                    <a:pt x="553" y="67"/>
                    <a:pt x="551" y="67"/>
                    <a:pt x="550" y="67"/>
                  </a:cubicBezTo>
                  <a:cubicBezTo>
                    <a:pt x="549" y="68"/>
                    <a:pt x="548" y="69"/>
                    <a:pt x="548" y="70"/>
                  </a:cubicBezTo>
                  <a:cubicBezTo>
                    <a:pt x="551" y="69"/>
                    <a:pt x="552" y="69"/>
                    <a:pt x="554" y="67"/>
                  </a:cubicBezTo>
                  <a:close/>
                  <a:moveTo>
                    <a:pt x="555" y="53"/>
                  </a:moveTo>
                  <a:cubicBezTo>
                    <a:pt x="554" y="52"/>
                    <a:pt x="553" y="52"/>
                    <a:pt x="552" y="51"/>
                  </a:cubicBezTo>
                  <a:cubicBezTo>
                    <a:pt x="552" y="52"/>
                    <a:pt x="547" y="52"/>
                    <a:pt x="549" y="54"/>
                  </a:cubicBezTo>
                  <a:cubicBezTo>
                    <a:pt x="549" y="55"/>
                    <a:pt x="554" y="53"/>
                    <a:pt x="555" y="53"/>
                  </a:cubicBezTo>
                  <a:close/>
                  <a:moveTo>
                    <a:pt x="543" y="89"/>
                  </a:moveTo>
                  <a:cubicBezTo>
                    <a:pt x="544" y="90"/>
                    <a:pt x="545" y="90"/>
                    <a:pt x="545" y="88"/>
                  </a:cubicBezTo>
                  <a:cubicBezTo>
                    <a:pt x="545" y="86"/>
                    <a:pt x="543" y="84"/>
                    <a:pt x="543" y="82"/>
                  </a:cubicBezTo>
                  <a:cubicBezTo>
                    <a:pt x="542" y="80"/>
                    <a:pt x="539" y="80"/>
                    <a:pt x="538" y="82"/>
                  </a:cubicBezTo>
                  <a:cubicBezTo>
                    <a:pt x="538" y="84"/>
                    <a:pt x="541" y="85"/>
                    <a:pt x="542" y="87"/>
                  </a:cubicBezTo>
                  <a:cubicBezTo>
                    <a:pt x="543" y="87"/>
                    <a:pt x="542" y="89"/>
                    <a:pt x="543" y="89"/>
                  </a:cubicBezTo>
                  <a:close/>
                  <a:moveTo>
                    <a:pt x="548" y="100"/>
                  </a:moveTo>
                  <a:cubicBezTo>
                    <a:pt x="552" y="100"/>
                    <a:pt x="555" y="102"/>
                    <a:pt x="556" y="97"/>
                  </a:cubicBezTo>
                  <a:cubicBezTo>
                    <a:pt x="555" y="97"/>
                    <a:pt x="555" y="97"/>
                    <a:pt x="554" y="97"/>
                  </a:cubicBezTo>
                  <a:cubicBezTo>
                    <a:pt x="554" y="99"/>
                    <a:pt x="553" y="98"/>
                    <a:pt x="551" y="99"/>
                  </a:cubicBezTo>
                  <a:cubicBezTo>
                    <a:pt x="550" y="99"/>
                    <a:pt x="550" y="98"/>
                    <a:pt x="549" y="97"/>
                  </a:cubicBezTo>
                  <a:cubicBezTo>
                    <a:pt x="550" y="97"/>
                    <a:pt x="551" y="96"/>
                    <a:pt x="552" y="96"/>
                  </a:cubicBezTo>
                  <a:cubicBezTo>
                    <a:pt x="551" y="95"/>
                    <a:pt x="550" y="95"/>
                    <a:pt x="549" y="95"/>
                  </a:cubicBezTo>
                  <a:cubicBezTo>
                    <a:pt x="548" y="94"/>
                    <a:pt x="548" y="97"/>
                    <a:pt x="547" y="96"/>
                  </a:cubicBezTo>
                  <a:cubicBezTo>
                    <a:pt x="545" y="95"/>
                    <a:pt x="545" y="94"/>
                    <a:pt x="543" y="95"/>
                  </a:cubicBezTo>
                  <a:cubicBezTo>
                    <a:pt x="542" y="95"/>
                    <a:pt x="541" y="96"/>
                    <a:pt x="540" y="96"/>
                  </a:cubicBezTo>
                  <a:cubicBezTo>
                    <a:pt x="540" y="97"/>
                    <a:pt x="542" y="101"/>
                    <a:pt x="542" y="101"/>
                  </a:cubicBezTo>
                  <a:cubicBezTo>
                    <a:pt x="544" y="100"/>
                    <a:pt x="546" y="100"/>
                    <a:pt x="548" y="100"/>
                  </a:cubicBezTo>
                  <a:close/>
                  <a:moveTo>
                    <a:pt x="452" y="132"/>
                  </a:moveTo>
                  <a:cubicBezTo>
                    <a:pt x="451" y="132"/>
                    <a:pt x="451" y="132"/>
                    <a:pt x="450" y="132"/>
                  </a:cubicBezTo>
                  <a:cubicBezTo>
                    <a:pt x="451" y="132"/>
                    <a:pt x="452" y="132"/>
                    <a:pt x="452" y="133"/>
                  </a:cubicBezTo>
                  <a:cubicBezTo>
                    <a:pt x="453" y="133"/>
                    <a:pt x="453" y="134"/>
                    <a:pt x="454" y="134"/>
                  </a:cubicBezTo>
                  <a:cubicBezTo>
                    <a:pt x="453" y="133"/>
                    <a:pt x="453" y="132"/>
                    <a:pt x="452" y="132"/>
                  </a:cubicBezTo>
                  <a:close/>
                  <a:moveTo>
                    <a:pt x="442" y="132"/>
                  </a:moveTo>
                  <a:cubicBezTo>
                    <a:pt x="445" y="132"/>
                    <a:pt x="447" y="132"/>
                    <a:pt x="450" y="132"/>
                  </a:cubicBezTo>
                  <a:cubicBezTo>
                    <a:pt x="448" y="132"/>
                    <a:pt x="444" y="132"/>
                    <a:pt x="442" y="132"/>
                  </a:cubicBezTo>
                  <a:close/>
                  <a:moveTo>
                    <a:pt x="123" y="24"/>
                  </a:moveTo>
                  <a:cubicBezTo>
                    <a:pt x="123" y="25"/>
                    <a:pt x="123" y="26"/>
                    <a:pt x="122" y="26"/>
                  </a:cubicBezTo>
                  <a:cubicBezTo>
                    <a:pt x="121" y="27"/>
                    <a:pt x="120" y="27"/>
                    <a:pt x="119" y="27"/>
                  </a:cubicBezTo>
                  <a:cubicBezTo>
                    <a:pt x="120" y="28"/>
                    <a:pt x="121" y="29"/>
                    <a:pt x="123" y="29"/>
                  </a:cubicBezTo>
                  <a:cubicBezTo>
                    <a:pt x="120" y="30"/>
                    <a:pt x="118" y="30"/>
                    <a:pt x="116" y="31"/>
                  </a:cubicBezTo>
                  <a:cubicBezTo>
                    <a:pt x="114" y="31"/>
                    <a:pt x="111" y="29"/>
                    <a:pt x="109" y="29"/>
                  </a:cubicBezTo>
                  <a:cubicBezTo>
                    <a:pt x="106" y="28"/>
                    <a:pt x="101" y="29"/>
                    <a:pt x="97" y="28"/>
                  </a:cubicBezTo>
                  <a:cubicBezTo>
                    <a:pt x="97" y="31"/>
                    <a:pt x="102" y="33"/>
                    <a:pt x="104" y="34"/>
                  </a:cubicBezTo>
                  <a:cubicBezTo>
                    <a:pt x="102" y="34"/>
                    <a:pt x="100" y="33"/>
                    <a:pt x="98" y="32"/>
                  </a:cubicBezTo>
                  <a:cubicBezTo>
                    <a:pt x="97" y="32"/>
                    <a:pt x="97" y="31"/>
                    <a:pt x="95" y="30"/>
                  </a:cubicBezTo>
                  <a:cubicBezTo>
                    <a:pt x="91" y="30"/>
                    <a:pt x="87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1" y="32"/>
                    <a:pt x="80" y="32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5"/>
                    <a:pt x="75" y="34"/>
                    <a:pt x="73" y="35"/>
                  </a:cubicBezTo>
                  <a:cubicBezTo>
                    <a:pt x="69" y="36"/>
                    <a:pt x="67" y="37"/>
                    <a:pt x="63" y="37"/>
                  </a:cubicBezTo>
                  <a:cubicBezTo>
                    <a:pt x="61" y="38"/>
                    <a:pt x="59" y="39"/>
                    <a:pt x="56" y="39"/>
                  </a:cubicBezTo>
                  <a:cubicBezTo>
                    <a:pt x="57" y="40"/>
                    <a:pt x="57" y="40"/>
                    <a:pt x="58" y="40"/>
                  </a:cubicBezTo>
                  <a:cubicBezTo>
                    <a:pt x="57" y="40"/>
                    <a:pt x="57" y="41"/>
                    <a:pt x="56" y="41"/>
                  </a:cubicBezTo>
                  <a:cubicBezTo>
                    <a:pt x="63" y="42"/>
                    <a:pt x="69" y="42"/>
                    <a:pt x="76" y="42"/>
                  </a:cubicBezTo>
                  <a:cubicBezTo>
                    <a:pt x="80" y="42"/>
                    <a:pt x="83" y="42"/>
                    <a:pt x="86" y="41"/>
                  </a:cubicBezTo>
                  <a:cubicBezTo>
                    <a:pt x="88" y="40"/>
                    <a:pt x="87" y="38"/>
                    <a:pt x="90" y="40"/>
                  </a:cubicBezTo>
                  <a:cubicBezTo>
                    <a:pt x="91" y="40"/>
                    <a:pt x="92" y="41"/>
                    <a:pt x="93" y="41"/>
                  </a:cubicBezTo>
                  <a:cubicBezTo>
                    <a:pt x="89" y="41"/>
                    <a:pt x="85" y="43"/>
                    <a:pt x="80" y="43"/>
                  </a:cubicBezTo>
                  <a:cubicBezTo>
                    <a:pt x="80" y="43"/>
                    <a:pt x="81" y="43"/>
                    <a:pt x="81" y="44"/>
                  </a:cubicBezTo>
                  <a:cubicBezTo>
                    <a:pt x="81" y="44"/>
                    <a:pt x="81" y="44"/>
                    <a:pt x="80" y="45"/>
                  </a:cubicBezTo>
                  <a:cubicBezTo>
                    <a:pt x="81" y="45"/>
                    <a:pt x="81" y="45"/>
                    <a:pt x="82" y="45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2" y="47"/>
                    <a:pt x="83" y="46"/>
                    <a:pt x="83" y="49"/>
                  </a:cubicBezTo>
                  <a:cubicBezTo>
                    <a:pt x="82" y="50"/>
                    <a:pt x="80" y="50"/>
                    <a:pt x="79" y="51"/>
                  </a:cubicBezTo>
                  <a:cubicBezTo>
                    <a:pt x="77" y="51"/>
                    <a:pt x="77" y="52"/>
                    <a:pt x="75" y="51"/>
                  </a:cubicBezTo>
                  <a:cubicBezTo>
                    <a:pt x="73" y="51"/>
                    <a:pt x="74" y="52"/>
                    <a:pt x="72" y="53"/>
                  </a:cubicBezTo>
                  <a:cubicBezTo>
                    <a:pt x="72" y="53"/>
                    <a:pt x="70" y="53"/>
                    <a:pt x="69" y="53"/>
                  </a:cubicBezTo>
                  <a:cubicBezTo>
                    <a:pt x="67" y="53"/>
                    <a:pt x="65" y="53"/>
                    <a:pt x="63" y="52"/>
                  </a:cubicBezTo>
                  <a:cubicBezTo>
                    <a:pt x="60" y="52"/>
                    <a:pt x="57" y="52"/>
                    <a:pt x="54" y="52"/>
                  </a:cubicBezTo>
                  <a:cubicBezTo>
                    <a:pt x="54" y="53"/>
                    <a:pt x="54" y="53"/>
                    <a:pt x="55" y="54"/>
                  </a:cubicBezTo>
                  <a:cubicBezTo>
                    <a:pt x="50" y="54"/>
                    <a:pt x="45" y="54"/>
                    <a:pt x="40" y="54"/>
                  </a:cubicBezTo>
                  <a:cubicBezTo>
                    <a:pt x="41" y="55"/>
                    <a:pt x="42" y="56"/>
                    <a:pt x="44" y="56"/>
                  </a:cubicBezTo>
                  <a:cubicBezTo>
                    <a:pt x="43" y="57"/>
                    <a:pt x="42" y="57"/>
                    <a:pt x="41" y="56"/>
                  </a:cubicBezTo>
                  <a:cubicBezTo>
                    <a:pt x="40" y="56"/>
                    <a:pt x="40" y="55"/>
                    <a:pt x="39" y="56"/>
                  </a:cubicBezTo>
                  <a:cubicBezTo>
                    <a:pt x="37" y="57"/>
                    <a:pt x="35" y="57"/>
                    <a:pt x="33" y="56"/>
                  </a:cubicBezTo>
                  <a:cubicBezTo>
                    <a:pt x="31" y="56"/>
                    <a:pt x="29" y="57"/>
                    <a:pt x="28" y="57"/>
                  </a:cubicBezTo>
                  <a:cubicBezTo>
                    <a:pt x="25" y="57"/>
                    <a:pt x="24" y="57"/>
                    <a:pt x="24" y="59"/>
                  </a:cubicBezTo>
                  <a:cubicBezTo>
                    <a:pt x="20" y="59"/>
                    <a:pt x="17" y="58"/>
                    <a:pt x="14" y="58"/>
                  </a:cubicBezTo>
                  <a:cubicBezTo>
                    <a:pt x="11" y="58"/>
                    <a:pt x="9" y="59"/>
                    <a:pt x="6" y="59"/>
                  </a:cubicBezTo>
                  <a:cubicBezTo>
                    <a:pt x="5" y="59"/>
                    <a:pt x="6" y="61"/>
                    <a:pt x="4" y="60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4" y="61"/>
                    <a:pt x="4" y="62"/>
                    <a:pt x="3" y="62"/>
                  </a:cubicBezTo>
                  <a:cubicBezTo>
                    <a:pt x="4" y="62"/>
                    <a:pt x="5" y="62"/>
                    <a:pt x="6" y="62"/>
                  </a:cubicBezTo>
                  <a:cubicBezTo>
                    <a:pt x="4" y="64"/>
                    <a:pt x="3" y="63"/>
                    <a:pt x="0" y="63"/>
                  </a:cubicBezTo>
                  <a:cubicBezTo>
                    <a:pt x="1" y="64"/>
                    <a:pt x="2" y="65"/>
                    <a:pt x="4" y="65"/>
                  </a:cubicBezTo>
                  <a:cubicBezTo>
                    <a:pt x="5" y="64"/>
                    <a:pt x="7" y="64"/>
                    <a:pt x="9" y="64"/>
                  </a:cubicBezTo>
                  <a:cubicBezTo>
                    <a:pt x="8" y="65"/>
                    <a:pt x="8" y="65"/>
                    <a:pt x="8" y="66"/>
                  </a:cubicBezTo>
                  <a:cubicBezTo>
                    <a:pt x="10" y="66"/>
                    <a:pt x="12" y="68"/>
                    <a:pt x="13" y="66"/>
                  </a:cubicBezTo>
                  <a:cubicBezTo>
                    <a:pt x="15" y="65"/>
                    <a:pt x="17" y="66"/>
                    <a:pt x="19" y="67"/>
                  </a:cubicBezTo>
                  <a:cubicBezTo>
                    <a:pt x="18" y="67"/>
                    <a:pt x="17" y="67"/>
                    <a:pt x="17" y="68"/>
                  </a:cubicBezTo>
                  <a:cubicBezTo>
                    <a:pt x="19" y="68"/>
                    <a:pt x="22" y="69"/>
                    <a:pt x="24" y="68"/>
                  </a:cubicBezTo>
                  <a:cubicBezTo>
                    <a:pt x="27" y="66"/>
                    <a:pt x="28" y="66"/>
                    <a:pt x="31" y="67"/>
                  </a:cubicBezTo>
                  <a:cubicBezTo>
                    <a:pt x="29" y="68"/>
                    <a:pt x="27" y="68"/>
                    <a:pt x="24" y="69"/>
                  </a:cubicBezTo>
                  <a:cubicBezTo>
                    <a:pt x="25" y="71"/>
                    <a:pt x="29" y="69"/>
                    <a:pt x="31" y="68"/>
                  </a:cubicBezTo>
                  <a:cubicBezTo>
                    <a:pt x="33" y="68"/>
                    <a:pt x="34" y="68"/>
                    <a:pt x="37" y="68"/>
                  </a:cubicBezTo>
                  <a:cubicBezTo>
                    <a:pt x="34" y="69"/>
                    <a:pt x="31" y="69"/>
                    <a:pt x="29" y="70"/>
                  </a:cubicBezTo>
                  <a:cubicBezTo>
                    <a:pt x="28" y="70"/>
                    <a:pt x="28" y="71"/>
                    <a:pt x="29" y="71"/>
                  </a:cubicBezTo>
                  <a:cubicBezTo>
                    <a:pt x="30" y="71"/>
                    <a:pt x="31" y="71"/>
                    <a:pt x="32" y="72"/>
                  </a:cubicBezTo>
                  <a:cubicBezTo>
                    <a:pt x="37" y="72"/>
                    <a:pt x="41" y="72"/>
                    <a:pt x="46" y="71"/>
                  </a:cubicBezTo>
                  <a:cubicBezTo>
                    <a:pt x="45" y="70"/>
                    <a:pt x="44" y="70"/>
                    <a:pt x="43" y="69"/>
                  </a:cubicBezTo>
                  <a:cubicBezTo>
                    <a:pt x="44" y="70"/>
                    <a:pt x="46" y="69"/>
                    <a:pt x="47" y="70"/>
                  </a:cubicBezTo>
                  <a:cubicBezTo>
                    <a:pt x="48" y="71"/>
                    <a:pt x="48" y="71"/>
                    <a:pt x="49" y="71"/>
                  </a:cubicBezTo>
                  <a:cubicBezTo>
                    <a:pt x="52" y="71"/>
                    <a:pt x="56" y="72"/>
                    <a:pt x="59" y="71"/>
                  </a:cubicBezTo>
                  <a:cubicBezTo>
                    <a:pt x="59" y="71"/>
                    <a:pt x="59" y="70"/>
                    <a:pt x="59" y="70"/>
                  </a:cubicBezTo>
                  <a:cubicBezTo>
                    <a:pt x="60" y="70"/>
                    <a:pt x="61" y="69"/>
                    <a:pt x="62" y="69"/>
                  </a:cubicBezTo>
                  <a:cubicBezTo>
                    <a:pt x="63" y="69"/>
                    <a:pt x="64" y="68"/>
                    <a:pt x="65" y="69"/>
                  </a:cubicBezTo>
                  <a:cubicBezTo>
                    <a:pt x="67" y="70"/>
                    <a:pt x="68" y="69"/>
                    <a:pt x="69" y="70"/>
                  </a:cubicBezTo>
                  <a:cubicBezTo>
                    <a:pt x="69" y="70"/>
                    <a:pt x="69" y="71"/>
                    <a:pt x="69" y="71"/>
                  </a:cubicBezTo>
                  <a:cubicBezTo>
                    <a:pt x="70" y="71"/>
                    <a:pt x="70" y="72"/>
                    <a:pt x="71" y="72"/>
                  </a:cubicBezTo>
                  <a:cubicBezTo>
                    <a:pt x="69" y="72"/>
                    <a:pt x="67" y="72"/>
                    <a:pt x="66" y="72"/>
                  </a:cubicBezTo>
                  <a:cubicBezTo>
                    <a:pt x="67" y="73"/>
                    <a:pt x="68" y="73"/>
                    <a:pt x="69" y="74"/>
                  </a:cubicBezTo>
                  <a:cubicBezTo>
                    <a:pt x="68" y="74"/>
                    <a:pt x="66" y="74"/>
                    <a:pt x="65" y="74"/>
                  </a:cubicBezTo>
                  <a:cubicBezTo>
                    <a:pt x="64" y="73"/>
                    <a:pt x="64" y="72"/>
                    <a:pt x="62" y="72"/>
                  </a:cubicBezTo>
                  <a:cubicBezTo>
                    <a:pt x="60" y="72"/>
                    <a:pt x="58" y="72"/>
                    <a:pt x="55" y="72"/>
                  </a:cubicBezTo>
                  <a:cubicBezTo>
                    <a:pt x="50" y="72"/>
                    <a:pt x="46" y="73"/>
                    <a:pt x="41" y="73"/>
                  </a:cubicBezTo>
                  <a:cubicBezTo>
                    <a:pt x="44" y="74"/>
                    <a:pt x="48" y="74"/>
                    <a:pt x="51" y="74"/>
                  </a:cubicBezTo>
                  <a:cubicBezTo>
                    <a:pt x="55" y="74"/>
                    <a:pt x="59" y="74"/>
                    <a:pt x="63" y="75"/>
                  </a:cubicBezTo>
                  <a:cubicBezTo>
                    <a:pt x="55" y="75"/>
                    <a:pt x="48" y="75"/>
                    <a:pt x="40" y="74"/>
                  </a:cubicBezTo>
                  <a:cubicBezTo>
                    <a:pt x="37" y="74"/>
                    <a:pt x="34" y="73"/>
                    <a:pt x="31" y="74"/>
                  </a:cubicBezTo>
                  <a:cubicBezTo>
                    <a:pt x="27" y="74"/>
                    <a:pt x="23" y="75"/>
                    <a:pt x="19" y="75"/>
                  </a:cubicBezTo>
                  <a:cubicBezTo>
                    <a:pt x="20" y="75"/>
                    <a:pt x="20" y="76"/>
                    <a:pt x="20" y="76"/>
                  </a:cubicBezTo>
                  <a:cubicBezTo>
                    <a:pt x="19" y="76"/>
                    <a:pt x="18" y="76"/>
                    <a:pt x="18" y="76"/>
                  </a:cubicBezTo>
                  <a:cubicBezTo>
                    <a:pt x="20" y="78"/>
                    <a:pt x="23" y="77"/>
                    <a:pt x="25" y="78"/>
                  </a:cubicBezTo>
                  <a:cubicBezTo>
                    <a:pt x="24" y="78"/>
                    <a:pt x="23" y="78"/>
                    <a:pt x="22" y="78"/>
                  </a:cubicBezTo>
                  <a:cubicBezTo>
                    <a:pt x="21" y="80"/>
                    <a:pt x="27" y="79"/>
                    <a:pt x="28" y="78"/>
                  </a:cubicBezTo>
                  <a:cubicBezTo>
                    <a:pt x="31" y="77"/>
                    <a:pt x="33" y="76"/>
                    <a:pt x="36" y="76"/>
                  </a:cubicBezTo>
                  <a:cubicBezTo>
                    <a:pt x="34" y="77"/>
                    <a:pt x="32" y="77"/>
                    <a:pt x="31" y="79"/>
                  </a:cubicBezTo>
                  <a:cubicBezTo>
                    <a:pt x="35" y="79"/>
                    <a:pt x="39" y="80"/>
                    <a:pt x="43" y="80"/>
                  </a:cubicBezTo>
                  <a:cubicBezTo>
                    <a:pt x="46" y="81"/>
                    <a:pt x="49" y="80"/>
                    <a:pt x="52" y="80"/>
                  </a:cubicBezTo>
                  <a:cubicBezTo>
                    <a:pt x="52" y="80"/>
                    <a:pt x="51" y="80"/>
                    <a:pt x="51" y="80"/>
                  </a:cubicBezTo>
                  <a:cubicBezTo>
                    <a:pt x="51" y="81"/>
                    <a:pt x="51" y="81"/>
                    <a:pt x="52" y="82"/>
                  </a:cubicBezTo>
                  <a:cubicBezTo>
                    <a:pt x="48" y="82"/>
                    <a:pt x="45" y="81"/>
                    <a:pt x="43" y="82"/>
                  </a:cubicBezTo>
                  <a:cubicBezTo>
                    <a:pt x="41" y="83"/>
                    <a:pt x="35" y="82"/>
                    <a:pt x="36" y="84"/>
                  </a:cubicBezTo>
                  <a:cubicBezTo>
                    <a:pt x="38" y="84"/>
                    <a:pt x="41" y="86"/>
                    <a:pt x="44" y="86"/>
                  </a:cubicBezTo>
                  <a:cubicBezTo>
                    <a:pt x="43" y="86"/>
                    <a:pt x="43" y="87"/>
                    <a:pt x="43" y="87"/>
                  </a:cubicBezTo>
                  <a:cubicBezTo>
                    <a:pt x="51" y="88"/>
                    <a:pt x="59" y="89"/>
                    <a:pt x="67" y="90"/>
                  </a:cubicBezTo>
                  <a:cubicBezTo>
                    <a:pt x="65" y="88"/>
                    <a:pt x="64" y="88"/>
                    <a:pt x="62" y="87"/>
                  </a:cubicBezTo>
                  <a:cubicBezTo>
                    <a:pt x="60" y="87"/>
                    <a:pt x="58" y="88"/>
                    <a:pt x="58" y="85"/>
                  </a:cubicBezTo>
                  <a:cubicBezTo>
                    <a:pt x="60" y="85"/>
                    <a:pt x="62" y="85"/>
                    <a:pt x="64" y="85"/>
                  </a:cubicBezTo>
                  <a:cubicBezTo>
                    <a:pt x="64" y="86"/>
                    <a:pt x="64" y="86"/>
                    <a:pt x="63" y="87"/>
                  </a:cubicBezTo>
                  <a:cubicBezTo>
                    <a:pt x="65" y="87"/>
                    <a:pt x="66" y="87"/>
                    <a:pt x="67" y="87"/>
                  </a:cubicBezTo>
                  <a:cubicBezTo>
                    <a:pt x="68" y="87"/>
                    <a:pt x="69" y="86"/>
                    <a:pt x="69" y="86"/>
                  </a:cubicBezTo>
                  <a:cubicBezTo>
                    <a:pt x="71" y="85"/>
                    <a:pt x="74" y="86"/>
                    <a:pt x="76" y="86"/>
                  </a:cubicBezTo>
                  <a:cubicBezTo>
                    <a:pt x="75" y="86"/>
                    <a:pt x="74" y="87"/>
                    <a:pt x="72" y="87"/>
                  </a:cubicBezTo>
                  <a:cubicBezTo>
                    <a:pt x="74" y="90"/>
                    <a:pt x="78" y="87"/>
                    <a:pt x="79" y="85"/>
                  </a:cubicBezTo>
                  <a:cubicBezTo>
                    <a:pt x="79" y="86"/>
                    <a:pt x="79" y="86"/>
                    <a:pt x="79" y="87"/>
                  </a:cubicBezTo>
                  <a:cubicBezTo>
                    <a:pt x="81" y="87"/>
                    <a:pt x="83" y="87"/>
                    <a:pt x="85" y="87"/>
                  </a:cubicBezTo>
                  <a:cubicBezTo>
                    <a:pt x="85" y="86"/>
                    <a:pt x="84" y="86"/>
                    <a:pt x="84" y="85"/>
                  </a:cubicBezTo>
                  <a:cubicBezTo>
                    <a:pt x="85" y="86"/>
                    <a:pt x="86" y="86"/>
                    <a:pt x="87" y="86"/>
                  </a:cubicBezTo>
                  <a:cubicBezTo>
                    <a:pt x="87" y="85"/>
                    <a:pt x="87" y="85"/>
                    <a:pt x="87" y="84"/>
                  </a:cubicBezTo>
                  <a:cubicBezTo>
                    <a:pt x="88" y="84"/>
                    <a:pt x="89" y="84"/>
                    <a:pt x="90" y="84"/>
                  </a:cubicBezTo>
                  <a:cubicBezTo>
                    <a:pt x="89" y="85"/>
                    <a:pt x="89" y="85"/>
                    <a:pt x="88" y="86"/>
                  </a:cubicBezTo>
                  <a:cubicBezTo>
                    <a:pt x="90" y="87"/>
                    <a:pt x="92" y="87"/>
                    <a:pt x="94" y="87"/>
                  </a:cubicBezTo>
                  <a:cubicBezTo>
                    <a:pt x="93" y="83"/>
                    <a:pt x="99" y="84"/>
                    <a:pt x="101" y="84"/>
                  </a:cubicBezTo>
                  <a:cubicBezTo>
                    <a:pt x="101" y="84"/>
                    <a:pt x="102" y="84"/>
                    <a:pt x="102" y="84"/>
                  </a:cubicBezTo>
                  <a:cubicBezTo>
                    <a:pt x="103" y="84"/>
                    <a:pt x="102" y="86"/>
                    <a:pt x="103" y="85"/>
                  </a:cubicBezTo>
                  <a:cubicBezTo>
                    <a:pt x="104" y="85"/>
                    <a:pt x="105" y="85"/>
                    <a:pt x="107" y="85"/>
                  </a:cubicBezTo>
                  <a:cubicBezTo>
                    <a:pt x="110" y="85"/>
                    <a:pt x="113" y="85"/>
                    <a:pt x="116" y="87"/>
                  </a:cubicBezTo>
                  <a:cubicBezTo>
                    <a:pt x="117" y="88"/>
                    <a:pt x="121" y="87"/>
                    <a:pt x="123" y="87"/>
                  </a:cubicBezTo>
                  <a:cubicBezTo>
                    <a:pt x="123" y="87"/>
                    <a:pt x="123" y="87"/>
                    <a:pt x="122" y="87"/>
                  </a:cubicBezTo>
                  <a:cubicBezTo>
                    <a:pt x="123" y="89"/>
                    <a:pt x="124" y="88"/>
                    <a:pt x="125" y="87"/>
                  </a:cubicBezTo>
                  <a:cubicBezTo>
                    <a:pt x="126" y="87"/>
                    <a:pt x="127" y="87"/>
                    <a:pt x="128" y="88"/>
                  </a:cubicBezTo>
                  <a:cubicBezTo>
                    <a:pt x="130" y="88"/>
                    <a:pt x="131" y="90"/>
                    <a:pt x="134" y="88"/>
                  </a:cubicBezTo>
                  <a:cubicBezTo>
                    <a:pt x="133" y="89"/>
                    <a:pt x="133" y="90"/>
                    <a:pt x="132" y="91"/>
                  </a:cubicBezTo>
                  <a:cubicBezTo>
                    <a:pt x="134" y="91"/>
                    <a:pt x="135" y="90"/>
                    <a:pt x="136" y="89"/>
                  </a:cubicBezTo>
                  <a:cubicBezTo>
                    <a:pt x="136" y="89"/>
                    <a:pt x="138" y="89"/>
                    <a:pt x="139" y="90"/>
                  </a:cubicBezTo>
                  <a:cubicBezTo>
                    <a:pt x="139" y="90"/>
                    <a:pt x="138" y="91"/>
                    <a:pt x="138" y="91"/>
                  </a:cubicBezTo>
                  <a:cubicBezTo>
                    <a:pt x="139" y="91"/>
                    <a:pt x="140" y="91"/>
                    <a:pt x="140" y="91"/>
                  </a:cubicBezTo>
                  <a:cubicBezTo>
                    <a:pt x="140" y="91"/>
                    <a:pt x="141" y="91"/>
                    <a:pt x="141" y="92"/>
                  </a:cubicBezTo>
                  <a:cubicBezTo>
                    <a:pt x="142" y="91"/>
                    <a:pt x="143" y="91"/>
                    <a:pt x="145" y="90"/>
                  </a:cubicBezTo>
                  <a:cubicBezTo>
                    <a:pt x="145" y="91"/>
                    <a:pt x="145" y="91"/>
                    <a:pt x="145" y="92"/>
                  </a:cubicBezTo>
                  <a:cubicBezTo>
                    <a:pt x="146" y="92"/>
                    <a:pt x="147" y="92"/>
                    <a:pt x="148" y="92"/>
                  </a:cubicBezTo>
                  <a:cubicBezTo>
                    <a:pt x="147" y="92"/>
                    <a:pt x="147" y="93"/>
                    <a:pt x="146" y="93"/>
                  </a:cubicBezTo>
                  <a:cubicBezTo>
                    <a:pt x="148" y="93"/>
                    <a:pt x="151" y="92"/>
                    <a:pt x="150" y="95"/>
                  </a:cubicBezTo>
                  <a:cubicBezTo>
                    <a:pt x="148" y="95"/>
                    <a:pt x="147" y="95"/>
                    <a:pt x="145" y="95"/>
                  </a:cubicBezTo>
                  <a:cubicBezTo>
                    <a:pt x="144" y="94"/>
                    <a:pt x="143" y="96"/>
                    <a:pt x="145" y="96"/>
                  </a:cubicBezTo>
                  <a:cubicBezTo>
                    <a:pt x="147" y="96"/>
                    <a:pt x="148" y="96"/>
                    <a:pt x="149" y="98"/>
                  </a:cubicBezTo>
                  <a:cubicBezTo>
                    <a:pt x="149" y="98"/>
                    <a:pt x="151" y="98"/>
                    <a:pt x="152" y="97"/>
                  </a:cubicBezTo>
                  <a:cubicBezTo>
                    <a:pt x="151" y="98"/>
                    <a:pt x="150" y="99"/>
                    <a:pt x="150" y="99"/>
                  </a:cubicBezTo>
                  <a:cubicBezTo>
                    <a:pt x="152" y="99"/>
                    <a:pt x="154" y="100"/>
                    <a:pt x="157" y="101"/>
                  </a:cubicBezTo>
                  <a:cubicBezTo>
                    <a:pt x="158" y="101"/>
                    <a:pt x="158" y="101"/>
                    <a:pt x="160" y="100"/>
                  </a:cubicBezTo>
                  <a:cubicBezTo>
                    <a:pt x="161" y="100"/>
                    <a:pt x="161" y="101"/>
                    <a:pt x="162" y="102"/>
                  </a:cubicBezTo>
                  <a:cubicBezTo>
                    <a:pt x="161" y="102"/>
                    <a:pt x="160" y="102"/>
                    <a:pt x="159" y="103"/>
                  </a:cubicBezTo>
                  <a:cubicBezTo>
                    <a:pt x="163" y="103"/>
                    <a:pt x="165" y="104"/>
                    <a:pt x="168" y="105"/>
                  </a:cubicBezTo>
                  <a:cubicBezTo>
                    <a:pt x="167" y="105"/>
                    <a:pt x="165" y="105"/>
                    <a:pt x="164" y="105"/>
                  </a:cubicBezTo>
                  <a:cubicBezTo>
                    <a:pt x="165" y="105"/>
                    <a:pt x="167" y="106"/>
                    <a:pt x="168" y="107"/>
                  </a:cubicBezTo>
                  <a:cubicBezTo>
                    <a:pt x="166" y="106"/>
                    <a:pt x="165" y="106"/>
                    <a:pt x="163" y="106"/>
                  </a:cubicBezTo>
                  <a:cubicBezTo>
                    <a:pt x="163" y="107"/>
                    <a:pt x="164" y="107"/>
                    <a:pt x="164" y="107"/>
                  </a:cubicBezTo>
                  <a:cubicBezTo>
                    <a:pt x="162" y="108"/>
                    <a:pt x="160" y="109"/>
                    <a:pt x="158" y="109"/>
                  </a:cubicBezTo>
                  <a:cubicBezTo>
                    <a:pt x="160" y="110"/>
                    <a:pt x="162" y="110"/>
                    <a:pt x="164" y="110"/>
                  </a:cubicBezTo>
                  <a:cubicBezTo>
                    <a:pt x="165" y="109"/>
                    <a:pt x="166" y="109"/>
                    <a:pt x="166" y="108"/>
                  </a:cubicBezTo>
                  <a:cubicBezTo>
                    <a:pt x="168" y="108"/>
                    <a:pt x="169" y="108"/>
                    <a:pt x="170" y="108"/>
                  </a:cubicBezTo>
                  <a:cubicBezTo>
                    <a:pt x="169" y="108"/>
                    <a:pt x="169" y="108"/>
                    <a:pt x="168" y="109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9" y="110"/>
                    <a:pt x="168" y="110"/>
                    <a:pt x="168" y="111"/>
                  </a:cubicBezTo>
                  <a:cubicBezTo>
                    <a:pt x="168" y="111"/>
                    <a:pt x="170" y="110"/>
                    <a:pt x="170" y="111"/>
                  </a:cubicBezTo>
                  <a:cubicBezTo>
                    <a:pt x="170" y="112"/>
                    <a:pt x="171" y="112"/>
                    <a:pt x="172" y="112"/>
                  </a:cubicBezTo>
                  <a:cubicBezTo>
                    <a:pt x="174" y="112"/>
                    <a:pt x="176" y="112"/>
                    <a:pt x="175" y="114"/>
                  </a:cubicBezTo>
                  <a:cubicBezTo>
                    <a:pt x="174" y="114"/>
                    <a:pt x="173" y="113"/>
                    <a:pt x="172" y="113"/>
                  </a:cubicBezTo>
                  <a:cubicBezTo>
                    <a:pt x="172" y="113"/>
                    <a:pt x="172" y="114"/>
                    <a:pt x="173" y="114"/>
                  </a:cubicBezTo>
                  <a:cubicBezTo>
                    <a:pt x="172" y="114"/>
                    <a:pt x="171" y="114"/>
                    <a:pt x="171" y="114"/>
                  </a:cubicBezTo>
                  <a:cubicBezTo>
                    <a:pt x="170" y="115"/>
                    <a:pt x="170" y="115"/>
                    <a:pt x="171" y="116"/>
                  </a:cubicBezTo>
                  <a:cubicBezTo>
                    <a:pt x="173" y="116"/>
                    <a:pt x="174" y="116"/>
                    <a:pt x="176" y="117"/>
                  </a:cubicBezTo>
                  <a:cubicBezTo>
                    <a:pt x="177" y="118"/>
                    <a:pt x="181" y="116"/>
                    <a:pt x="180" y="118"/>
                  </a:cubicBezTo>
                  <a:cubicBezTo>
                    <a:pt x="179" y="118"/>
                    <a:pt x="178" y="118"/>
                    <a:pt x="177" y="118"/>
                  </a:cubicBezTo>
                  <a:cubicBezTo>
                    <a:pt x="178" y="119"/>
                    <a:pt x="179" y="119"/>
                    <a:pt x="180" y="120"/>
                  </a:cubicBezTo>
                  <a:cubicBezTo>
                    <a:pt x="178" y="120"/>
                    <a:pt x="176" y="121"/>
                    <a:pt x="174" y="121"/>
                  </a:cubicBezTo>
                  <a:cubicBezTo>
                    <a:pt x="177" y="122"/>
                    <a:pt x="178" y="123"/>
                    <a:pt x="181" y="121"/>
                  </a:cubicBezTo>
                  <a:cubicBezTo>
                    <a:pt x="180" y="121"/>
                    <a:pt x="181" y="122"/>
                    <a:pt x="180" y="122"/>
                  </a:cubicBezTo>
                  <a:cubicBezTo>
                    <a:pt x="183" y="122"/>
                    <a:pt x="184" y="123"/>
                    <a:pt x="186" y="125"/>
                  </a:cubicBezTo>
                  <a:cubicBezTo>
                    <a:pt x="184" y="125"/>
                    <a:pt x="183" y="125"/>
                    <a:pt x="182" y="125"/>
                  </a:cubicBezTo>
                  <a:cubicBezTo>
                    <a:pt x="183" y="125"/>
                    <a:pt x="185" y="126"/>
                    <a:pt x="186" y="126"/>
                  </a:cubicBezTo>
                  <a:cubicBezTo>
                    <a:pt x="182" y="126"/>
                    <a:pt x="179" y="127"/>
                    <a:pt x="175" y="128"/>
                  </a:cubicBezTo>
                  <a:cubicBezTo>
                    <a:pt x="179" y="129"/>
                    <a:pt x="183" y="131"/>
                    <a:pt x="187" y="132"/>
                  </a:cubicBezTo>
                  <a:cubicBezTo>
                    <a:pt x="185" y="132"/>
                    <a:pt x="183" y="131"/>
                    <a:pt x="182" y="133"/>
                  </a:cubicBezTo>
                  <a:cubicBezTo>
                    <a:pt x="181" y="134"/>
                    <a:pt x="180" y="136"/>
                    <a:pt x="179" y="137"/>
                  </a:cubicBezTo>
                  <a:cubicBezTo>
                    <a:pt x="178" y="135"/>
                    <a:pt x="177" y="134"/>
                    <a:pt x="176" y="132"/>
                  </a:cubicBezTo>
                  <a:cubicBezTo>
                    <a:pt x="175" y="133"/>
                    <a:pt x="175" y="135"/>
                    <a:pt x="174" y="136"/>
                  </a:cubicBezTo>
                  <a:cubicBezTo>
                    <a:pt x="174" y="137"/>
                    <a:pt x="172" y="137"/>
                    <a:pt x="171" y="137"/>
                  </a:cubicBezTo>
                  <a:cubicBezTo>
                    <a:pt x="172" y="137"/>
                    <a:pt x="174" y="138"/>
                    <a:pt x="175" y="138"/>
                  </a:cubicBezTo>
                  <a:cubicBezTo>
                    <a:pt x="175" y="138"/>
                    <a:pt x="175" y="139"/>
                    <a:pt x="174" y="139"/>
                  </a:cubicBezTo>
                  <a:cubicBezTo>
                    <a:pt x="175" y="140"/>
                    <a:pt x="179" y="142"/>
                    <a:pt x="179" y="140"/>
                  </a:cubicBezTo>
                  <a:cubicBezTo>
                    <a:pt x="180" y="143"/>
                    <a:pt x="189" y="140"/>
                    <a:pt x="192" y="140"/>
                  </a:cubicBezTo>
                  <a:cubicBezTo>
                    <a:pt x="191" y="139"/>
                    <a:pt x="191" y="139"/>
                    <a:pt x="191" y="138"/>
                  </a:cubicBezTo>
                  <a:cubicBezTo>
                    <a:pt x="195" y="138"/>
                    <a:pt x="195" y="137"/>
                    <a:pt x="193" y="134"/>
                  </a:cubicBezTo>
                  <a:cubicBezTo>
                    <a:pt x="192" y="133"/>
                    <a:pt x="191" y="132"/>
                    <a:pt x="192" y="131"/>
                  </a:cubicBezTo>
                  <a:cubicBezTo>
                    <a:pt x="193" y="130"/>
                    <a:pt x="193" y="129"/>
                    <a:pt x="194" y="128"/>
                  </a:cubicBezTo>
                  <a:cubicBezTo>
                    <a:pt x="196" y="130"/>
                    <a:pt x="198" y="133"/>
                    <a:pt x="200" y="136"/>
                  </a:cubicBezTo>
                  <a:cubicBezTo>
                    <a:pt x="201" y="137"/>
                    <a:pt x="200" y="137"/>
                    <a:pt x="199" y="137"/>
                  </a:cubicBezTo>
                  <a:cubicBezTo>
                    <a:pt x="197" y="136"/>
                    <a:pt x="197" y="137"/>
                    <a:pt x="195" y="138"/>
                  </a:cubicBezTo>
                  <a:cubicBezTo>
                    <a:pt x="197" y="138"/>
                    <a:pt x="197" y="139"/>
                    <a:pt x="199" y="139"/>
                  </a:cubicBezTo>
                  <a:cubicBezTo>
                    <a:pt x="200" y="139"/>
                    <a:pt x="201" y="139"/>
                    <a:pt x="203" y="138"/>
                  </a:cubicBezTo>
                  <a:cubicBezTo>
                    <a:pt x="202" y="138"/>
                    <a:pt x="202" y="137"/>
                    <a:pt x="202" y="137"/>
                  </a:cubicBezTo>
                  <a:cubicBezTo>
                    <a:pt x="206" y="137"/>
                    <a:pt x="209" y="137"/>
                    <a:pt x="213" y="136"/>
                  </a:cubicBezTo>
                  <a:cubicBezTo>
                    <a:pt x="213" y="139"/>
                    <a:pt x="209" y="138"/>
                    <a:pt x="207" y="138"/>
                  </a:cubicBezTo>
                  <a:cubicBezTo>
                    <a:pt x="204" y="139"/>
                    <a:pt x="202" y="140"/>
                    <a:pt x="200" y="141"/>
                  </a:cubicBezTo>
                  <a:cubicBezTo>
                    <a:pt x="202" y="141"/>
                    <a:pt x="204" y="141"/>
                    <a:pt x="205" y="141"/>
                  </a:cubicBezTo>
                  <a:cubicBezTo>
                    <a:pt x="207" y="141"/>
                    <a:pt x="207" y="140"/>
                    <a:pt x="209" y="141"/>
                  </a:cubicBezTo>
                  <a:cubicBezTo>
                    <a:pt x="211" y="141"/>
                    <a:pt x="212" y="139"/>
                    <a:pt x="213" y="139"/>
                  </a:cubicBezTo>
                  <a:cubicBezTo>
                    <a:pt x="215" y="139"/>
                    <a:pt x="216" y="139"/>
                    <a:pt x="218" y="140"/>
                  </a:cubicBezTo>
                  <a:cubicBezTo>
                    <a:pt x="217" y="140"/>
                    <a:pt x="216" y="140"/>
                    <a:pt x="214" y="140"/>
                  </a:cubicBezTo>
                  <a:cubicBezTo>
                    <a:pt x="215" y="141"/>
                    <a:pt x="215" y="141"/>
                    <a:pt x="215" y="142"/>
                  </a:cubicBezTo>
                  <a:cubicBezTo>
                    <a:pt x="214" y="142"/>
                    <a:pt x="209" y="141"/>
                    <a:pt x="210" y="144"/>
                  </a:cubicBezTo>
                  <a:cubicBezTo>
                    <a:pt x="213" y="143"/>
                    <a:pt x="216" y="143"/>
                    <a:pt x="219" y="143"/>
                  </a:cubicBezTo>
                  <a:cubicBezTo>
                    <a:pt x="216" y="144"/>
                    <a:pt x="214" y="145"/>
                    <a:pt x="212" y="146"/>
                  </a:cubicBezTo>
                  <a:cubicBezTo>
                    <a:pt x="214" y="146"/>
                    <a:pt x="215" y="147"/>
                    <a:pt x="216" y="146"/>
                  </a:cubicBezTo>
                  <a:cubicBezTo>
                    <a:pt x="218" y="145"/>
                    <a:pt x="219" y="145"/>
                    <a:pt x="221" y="145"/>
                  </a:cubicBezTo>
                  <a:cubicBezTo>
                    <a:pt x="219" y="146"/>
                    <a:pt x="218" y="147"/>
                    <a:pt x="216" y="148"/>
                  </a:cubicBezTo>
                  <a:cubicBezTo>
                    <a:pt x="218" y="148"/>
                    <a:pt x="219" y="148"/>
                    <a:pt x="221" y="147"/>
                  </a:cubicBezTo>
                  <a:cubicBezTo>
                    <a:pt x="222" y="147"/>
                    <a:pt x="224" y="147"/>
                    <a:pt x="225" y="147"/>
                  </a:cubicBezTo>
                  <a:cubicBezTo>
                    <a:pt x="224" y="148"/>
                    <a:pt x="224" y="148"/>
                    <a:pt x="223" y="148"/>
                  </a:cubicBezTo>
                  <a:cubicBezTo>
                    <a:pt x="223" y="149"/>
                    <a:pt x="224" y="149"/>
                    <a:pt x="224" y="150"/>
                  </a:cubicBezTo>
                  <a:cubicBezTo>
                    <a:pt x="222" y="150"/>
                    <a:pt x="220" y="149"/>
                    <a:pt x="218" y="150"/>
                  </a:cubicBezTo>
                  <a:cubicBezTo>
                    <a:pt x="221" y="152"/>
                    <a:pt x="223" y="151"/>
                    <a:pt x="226" y="151"/>
                  </a:cubicBezTo>
                  <a:cubicBezTo>
                    <a:pt x="225" y="151"/>
                    <a:pt x="225" y="151"/>
                    <a:pt x="224" y="151"/>
                  </a:cubicBezTo>
                  <a:cubicBezTo>
                    <a:pt x="225" y="152"/>
                    <a:pt x="225" y="152"/>
                    <a:pt x="226" y="153"/>
                  </a:cubicBezTo>
                  <a:cubicBezTo>
                    <a:pt x="222" y="153"/>
                    <a:pt x="218" y="152"/>
                    <a:pt x="215" y="152"/>
                  </a:cubicBezTo>
                  <a:cubicBezTo>
                    <a:pt x="211" y="151"/>
                    <a:pt x="208" y="149"/>
                    <a:pt x="204" y="147"/>
                  </a:cubicBezTo>
                  <a:cubicBezTo>
                    <a:pt x="203" y="147"/>
                    <a:pt x="202" y="147"/>
                    <a:pt x="201" y="147"/>
                  </a:cubicBezTo>
                  <a:cubicBezTo>
                    <a:pt x="198" y="147"/>
                    <a:pt x="196" y="147"/>
                    <a:pt x="193" y="147"/>
                  </a:cubicBezTo>
                  <a:cubicBezTo>
                    <a:pt x="191" y="147"/>
                    <a:pt x="190" y="147"/>
                    <a:pt x="188" y="147"/>
                  </a:cubicBezTo>
                  <a:cubicBezTo>
                    <a:pt x="187" y="147"/>
                    <a:pt x="187" y="148"/>
                    <a:pt x="186" y="148"/>
                  </a:cubicBezTo>
                  <a:cubicBezTo>
                    <a:pt x="186" y="149"/>
                    <a:pt x="185" y="149"/>
                    <a:pt x="184" y="149"/>
                  </a:cubicBezTo>
                  <a:cubicBezTo>
                    <a:pt x="186" y="150"/>
                    <a:pt x="188" y="150"/>
                    <a:pt x="189" y="151"/>
                  </a:cubicBezTo>
                  <a:cubicBezTo>
                    <a:pt x="191" y="153"/>
                    <a:pt x="192" y="153"/>
                    <a:pt x="195" y="153"/>
                  </a:cubicBezTo>
                  <a:cubicBezTo>
                    <a:pt x="197" y="153"/>
                    <a:pt x="199" y="152"/>
                    <a:pt x="201" y="153"/>
                  </a:cubicBezTo>
                  <a:cubicBezTo>
                    <a:pt x="203" y="153"/>
                    <a:pt x="204" y="156"/>
                    <a:pt x="206" y="156"/>
                  </a:cubicBezTo>
                  <a:cubicBezTo>
                    <a:pt x="208" y="156"/>
                    <a:pt x="210" y="156"/>
                    <a:pt x="212" y="157"/>
                  </a:cubicBezTo>
                  <a:cubicBezTo>
                    <a:pt x="215" y="157"/>
                    <a:pt x="215" y="158"/>
                    <a:pt x="217" y="155"/>
                  </a:cubicBezTo>
                  <a:cubicBezTo>
                    <a:pt x="218" y="154"/>
                    <a:pt x="221" y="157"/>
                    <a:pt x="222" y="157"/>
                  </a:cubicBezTo>
                  <a:cubicBezTo>
                    <a:pt x="224" y="157"/>
                    <a:pt x="226" y="156"/>
                    <a:pt x="228" y="156"/>
                  </a:cubicBezTo>
                  <a:cubicBezTo>
                    <a:pt x="226" y="159"/>
                    <a:pt x="220" y="157"/>
                    <a:pt x="218" y="157"/>
                  </a:cubicBezTo>
                  <a:cubicBezTo>
                    <a:pt x="218" y="158"/>
                    <a:pt x="219" y="158"/>
                    <a:pt x="219" y="158"/>
                  </a:cubicBezTo>
                  <a:cubicBezTo>
                    <a:pt x="218" y="159"/>
                    <a:pt x="217" y="159"/>
                    <a:pt x="216" y="160"/>
                  </a:cubicBezTo>
                  <a:cubicBezTo>
                    <a:pt x="217" y="160"/>
                    <a:pt x="219" y="162"/>
                    <a:pt x="219" y="161"/>
                  </a:cubicBezTo>
                  <a:cubicBezTo>
                    <a:pt x="221" y="161"/>
                    <a:pt x="221" y="159"/>
                    <a:pt x="221" y="159"/>
                  </a:cubicBezTo>
                  <a:cubicBezTo>
                    <a:pt x="223" y="158"/>
                    <a:pt x="227" y="159"/>
                    <a:pt x="229" y="159"/>
                  </a:cubicBezTo>
                  <a:cubicBezTo>
                    <a:pt x="226" y="159"/>
                    <a:pt x="224" y="160"/>
                    <a:pt x="222" y="160"/>
                  </a:cubicBezTo>
                  <a:cubicBezTo>
                    <a:pt x="224" y="161"/>
                    <a:pt x="226" y="162"/>
                    <a:pt x="228" y="162"/>
                  </a:cubicBezTo>
                  <a:cubicBezTo>
                    <a:pt x="226" y="162"/>
                    <a:pt x="222" y="162"/>
                    <a:pt x="221" y="164"/>
                  </a:cubicBezTo>
                  <a:cubicBezTo>
                    <a:pt x="225" y="164"/>
                    <a:pt x="226" y="164"/>
                    <a:pt x="229" y="166"/>
                  </a:cubicBezTo>
                  <a:cubicBezTo>
                    <a:pt x="226" y="165"/>
                    <a:pt x="223" y="165"/>
                    <a:pt x="220" y="165"/>
                  </a:cubicBezTo>
                  <a:cubicBezTo>
                    <a:pt x="223" y="166"/>
                    <a:pt x="226" y="166"/>
                    <a:pt x="229" y="168"/>
                  </a:cubicBezTo>
                  <a:cubicBezTo>
                    <a:pt x="228" y="170"/>
                    <a:pt x="226" y="167"/>
                    <a:pt x="224" y="167"/>
                  </a:cubicBezTo>
                  <a:cubicBezTo>
                    <a:pt x="222" y="167"/>
                    <a:pt x="221" y="167"/>
                    <a:pt x="219" y="167"/>
                  </a:cubicBezTo>
                  <a:cubicBezTo>
                    <a:pt x="220" y="168"/>
                    <a:pt x="220" y="168"/>
                    <a:pt x="221" y="169"/>
                  </a:cubicBezTo>
                  <a:cubicBezTo>
                    <a:pt x="221" y="169"/>
                    <a:pt x="220" y="169"/>
                    <a:pt x="219" y="169"/>
                  </a:cubicBezTo>
                  <a:cubicBezTo>
                    <a:pt x="220" y="170"/>
                    <a:pt x="219" y="170"/>
                    <a:pt x="218" y="171"/>
                  </a:cubicBezTo>
                  <a:cubicBezTo>
                    <a:pt x="221" y="171"/>
                    <a:pt x="222" y="171"/>
                    <a:pt x="224" y="170"/>
                  </a:cubicBezTo>
                  <a:cubicBezTo>
                    <a:pt x="223" y="173"/>
                    <a:pt x="222" y="172"/>
                    <a:pt x="220" y="172"/>
                  </a:cubicBezTo>
                  <a:cubicBezTo>
                    <a:pt x="217" y="172"/>
                    <a:pt x="215" y="172"/>
                    <a:pt x="212" y="172"/>
                  </a:cubicBezTo>
                  <a:cubicBezTo>
                    <a:pt x="209" y="172"/>
                    <a:pt x="204" y="174"/>
                    <a:pt x="201" y="176"/>
                  </a:cubicBezTo>
                  <a:cubicBezTo>
                    <a:pt x="206" y="176"/>
                    <a:pt x="210" y="176"/>
                    <a:pt x="214" y="176"/>
                  </a:cubicBezTo>
                  <a:cubicBezTo>
                    <a:pt x="214" y="176"/>
                    <a:pt x="213" y="175"/>
                    <a:pt x="213" y="174"/>
                  </a:cubicBezTo>
                  <a:cubicBezTo>
                    <a:pt x="215" y="175"/>
                    <a:pt x="218" y="175"/>
                    <a:pt x="220" y="175"/>
                  </a:cubicBezTo>
                  <a:cubicBezTo>
                    <a:pt x="220" y="177"/>
                    <a:pt x="219" y="176"/>
                    <a:pt x="217" y="177"/>
                  </a:cubicBezTo>
                  <a:cubicBezTo>
                    <a:pt x="220" y="179"/>
                    <a:pt x="225" y="179"/>
                    <a:pt x="228" y="180"/>
                  </a:cubicBezTo>
                  <a:cubicBezTo>
                    <a:pt x="227" y="180"/>
                    <a:pt x="225" y="180"/>
                    <a:pt x="225" y="181"/>
                  </a:cubicBezTo>
                  <a:cubicBezTo>
                    <a:pt x="228" y="181"/>
                    <a:pt x="230" y="182"/>
                    <a:pt x="233" y="183"/>
                  </a:cubicBezTo>
                  <a:cubicBezTo>
                    <a:pt x="229" y="183"/>
                    <a:pt x="227" y="181"/>
                    <a:pt x="224" y="184"/>
                  </a:cubicBezTo>
                  <a:cubicBezTo>
                    <a:pt x="226" y="185"/>
                    <a:pt x="228" y="185"/>
                    <a:pt x="229" y="186"/>
                  </a:cubicBezTo>
                  <a:cubicBezTo>
                    <a:pt x="228" y="186"/>
                    <a:pt x="226" y="186"/>
                    <a:pt x="224" y="186"/>
                  </a:cubicBezTo>
                  <a:cubicBezTo>
                    <a:pt x="223" y="185"/>
                    <a:pt x="221" y="184"/>
                    <a:pt x="219" y="183"/>
                  </a:cubicBezTo>
                  <a:cubicBezTo>
                    <a:pt x="218" y="183"/>
                    <a:pt x="216" y="183"/>
                    <a:pt x="214" y="183"/>
                  </a:cubicBezTo>
                  <a:cubicBezTo>
                    <a:pt x="213" y="183"/>
                    <a:pt x="211" y="183"/>
                    <a:pt x="209" y="182"/>
                  </a:cubicBezTo>
                  <a:cubicBezTo>
                    <a:pt x="208" y="182"/>
                    <a:pt x="206" y="182"/>
                    <a:pt x="204" y="182"/>
                  </a:cubicBezTo>
                  <a:cubicBezTo>
                    <a:pt x="203" y="182"/>
                    <a:pt x="202" y="183"/>
                    <a:pt x="200" y="183"/>
                  </a:cubicBezTo>
                  <a:cubicBezTo>
                    <a:pt x="199" y="184"/>
                    <a:pt x="198" y="185"/>
                    <a:pt x="196" y="185"/>
                  </a:cubicBezTo>
                  <a:cubicBezTo>
                    <a:pt x="194" y="185"/>
                    <a:pt x="192" y="185"/>
                    <a:pt x="192" y="187"/>
                  </a:cubicBezTo>
                  <a:cubicBezTo>
                    <a:pt x="194" y="187"/>
                    <a:pt x="195" y="187"/>
                    <a:pt x="197" y="187"/>
                  </a:cubicBezTo>
                  <a:cubicBezTo>
                    <a:pt x="197" y="187"/>
                    <a:pt x="198" y="186"/>
                    <a:pt x="199" y="186"/>
                  </a:cubicBezTo>
                  <a:cubicBezTo>
                    <a:pt x="202" y="186"/>
                    <a:pt x="204" y="186"/>
                    <a:pt x="207" y="186"/>
                  </a:cubicBezTo>
                  <a:cubicBezTo>
                    <a:pt x="207" y="186"/>
                    <a:pt x="209" y="185"/>
                    <a:pt x="209" y="185"/>
                  </a:cubicBezTo>
                  <a:cubicBezTo>
                    <a:pt x="210" y="186"/>
                    <a:pt x="212" y="186"/>
                    <a:pt x="213" y="186"/>
                  </a:cubicBezTo>
                  <a:cubicBezTo>
                    <a:pt x="215" y="186"/>
                    <a:pt x="217" y="186"/>
                    <a:pt x="220" y="185"/>
                  </a:cubicBezTo>
                  <a:cubicBezTo>
                    <a:pt x="219" y="186"/>
                    <a:pt x="218" y="186"/>
                    <a:pt x="218" y="187"/>
                  </a:cubicBezTo>
                  <a:cubicBezTo>
                    <a:pt x="221" y="188"/>
                    <a:pt x="224" y="188"/>
                    <a:pt x="227" y="188"/>
                  </a:cubicBezTo>
                  <a:cubicBezTo>
                    <a:pt x="225" y="189"/>
                    <a:pt x="220" y="191"/>
                    <a:pt x="218" y="189"/>
                  </a:cubicBezTo>
                  <a:cubicBezTo>
                    <a:pt x="216" y="187"/>
                    <a:pt x="212" y="187"/>
                    <a:pt x="209" y="187"/>
                  </a:cubicBezTo>
                  <a:cubicBezTo>
                    <a:pt x="207" y="187"/>
                    <a:pt x="204" y="187"/>
                    <a:pt x="201" y="187"/>
                  </a:cubicBezTo>
                  <a:cubicBezTo>
                    <a:pt x="198" y="188"/>
                    <a:pt x="195" y="188"/>
                    <a:pt x="192" y="188"/>
                  </a:cubicBezTo>
                  <a:cubicBezTo>
                    <a:pt x="194" y="189"/>
                    <a:pt x="195" y="189"/>
                    <a:pt x="197" y="190"/>
                  </a:cubicBezTo>
                  <a:cubicBezTo>
                    <a:pt x="195" y="190"/>
                    <a:pt x="194" y="190"/>
                    <a:pt x="192" y="190"/>
                  </a:cubicBezTo>
                  <a:cubicBezTo>
                    <a:pt x="192" y="193"/>
                    <a:pt x="199" y="190"/>
                    <a:pt x="200" y="192"/>
                  </a:cubicBezTo>
                  <a:cubicBezTo>
                    <a:pt x="201" y="194"/>
                    <a:pt x="202" y="193"/>
                    <a:pt x="204" y="192"/>
                  </a:cubicBezTo>
                  <a:cubicBezTo>
                    <a:pt x="206" y="191"/>
                    <a:pt x="206" y="191"/>
                    <a:pt x="208" y="192"/>
                  </a:cubicBezTo>
                  <a:cubicBezTo>
                    <a:pt x="207" y="192"/>
                    <a:pt x="206" y="192"/>
                    <a:pt x="205" y="193"/>
                  </a:cubicBezTo>
                  <a:cubicBezTo>
                    <a:pt x="205" y="194"/>
                    <a:pt x="205" y="194"/>
                    <a:pt x="204" y="194"/>
                  </a:cubicBezTo>
                  <a:cubicBezTo>
                    <a:pt x="202" y="194"/>
                    <a:pt x="200" y="194"/>
                    <a:pt x="198" y="195"/>
                  </a:cubicBezTo>
                  <a:cubicBezTo>
                    <a:pt x="201" y="195"/>
                    <a:pt x="202" y="195"/>
                    <a:pt x="205" y="196"/>
                  </a:cubicBezTo>
                  <a:cubicBezTo>
                    <a:pt x="201" y="196"/>
                    <a:pt x="198" y="196"/>
                    <a:pt x="195" y="196"/>
                  </a:cubicBezTo>
                  <a:cubicBezTo>
                    <a:pt x="195" y="197"/>
                    <a:pt x="195" y="198"/>
                    <a:pt x="194" y="199"/>
                  </a:cubicBezTo>
                  <a:cubicBezTo>
                    <a:pt x="195" y="199"/>
                    <a:pt x="195" y="199"/>
                    <a:pt x="196" y="198"/>
                  </a:cubicBezTo>
                  <a:cubicBezTo>
                    <a:pt x="195" y="199"/>
                    <a:pt x="195" y="200"/>
                    <a:pt x="195" y="200"/>
                  </a:cubicBezTo>
                  <a:cubicBezTo>
                    <a:pt x="199" y="199"/>
                    <a:pt x="206" y="198"/>
                    <a:pt x="209" y="195"/>
                  </a:cubicBezTo>
                  <a:cubicBezTo>
                    <a:pt x="211" y="194"/>
                    <a:pt x="215" y="193"/>
                    <a:pt x="217" y="192"/>
                  </a:cubicBezTo>
                  <a:cubicBezTo>
                    <a:pt x="218" y="192"/>
                    <a:pt x="220" y="191"/>
                    <a:pt x="221" y="191"/>
                  </a:cubicBezTo>
                  <a:cubicBezTo>
                    <a:pt x="222" y="191"/>
                    <a:pt x="223" y="192"/>
                    <a:pt x="223" y="193"/>
                  </a:cubicBezTo>
                  <a:cubicBezTo>
                    <a:pt x="220" y="192"/>
                    <a:pt x="219" y="193"/>
                    <a:pt x="216" y="194"/>
                  </a:cubicBezTo>
                  <a:cubicBezTo>
                    <a:pt x="214" y="194"/>
                    <a:pt x="212" y="196"/>
                    <a:pt x="210" y="197"/>
                  </a:cubicBezTo>
                  <a:cubicBezTo>
                    <a:pt x="205" y="198"/>
                    <a:pt x="201" y="200"/>
                    <a:pt x="196" y="201"/>
                  </a:cubicBezTo>
                  <a:cubicBezTo>
                    <a:pt x="196" y="201"/>
                    <a:pt x="197" y="201"/>
                    <a:pt x="198" y="201"/>
                  </a:cubicBezTo>
                  <a:cubicBezTo>
                    <a:pt x="197" y="202"/>
                    <a:pt x="196" y="202"/>
                    <a:pt x="196" y="203"/>
                  </a:cubicBezTo>
                  <a:cubicBezTo>
                    <a:pt x="197" y="202"/>
                    <a:pt x="199" y="202"/>
                    <a:pt x="200" y="202"/>
                  </a:cubicBezTo>
                  <a:cubicBezTo>
                    <a:pt x="199" y="202"/>
                    <a:pt x="199" y="203"/>
                    <a:pt x="198" y="204"/>
                  </a:cubicBezTo>
                  <a:cubicBezTo>
                    <a:pt x="200" y="204"/>
                    <a:pt x="203" y="202"/>
                    <a:pt x="205" y="201"/>
                  </a:cubicBezTo>
                  <a:cubicBezTo>
                    <a:pt x="207" y="201"/>
                    <a:pt x="209" y="201"/>
                    <a:pt x="210" y="201"/>
                  </a:cubicBezTo>
                  <a:cubicBezTo>
                    <a:pt x="212" y="200"/>
                    <a:pt x="212" y="201"/>
                    <a:pt x="214" y="202"/>
                  </a:cubicBezTo>
                  <a:cubicBezTo>
                    <a:pt x="212" y="202"/>
                    <a:pt x="211" y="202"/>
                    <a:pt x="209" y="203"/>
                  </a:cubicBezTo>
                  <a:cubicBezTo>
                    <a:pt x="208" y="203"/>
                    <a:pt x="207" y="203"/>
                    <a:pt x="206" y="203"/>
                  </a:cubicBezTo>
                  <a:cubicBezTo>
                    <a:pt x="203" y="203"/>
                    <a:pt x="201" y="204"/>
                    <a:pt x="198" y="205"/>
                  </a:cubicBezTo>
                  <a:cubicBezTo>
                    <a:pt x="201" y="205"/>
                    <a:pt x="202" y="205"/>
                    <a:pt x="204" y="204"/>
                  </a:cubicBezTo>
                  <a:cubicBezTo>
                    <a:pt x="204" y="205"/>
                    <a:pt x="204" y="206"/>
                    <a:pt x="202" y="206"/>
                  </a:cubicBezTo>
                  <a:cubicBezTo>
                    <a:pt x="204" y="206"/>
                    <a:pt x="204" y="207"/>
                    <a:pt x="203" y="208"/>
                  </a:cubicBezTo>
                  <a:cubicBezTo>
                    <a:pt x="205" y="208"/>
                    <a:pt x="212" y="207"/>
                    <a:pt x="211" y="205"/>
                  </a:cubicBezTo>
                  <a:cubicBezTo>
                    <a:pt x="213" y="205"/>
                    <a:pt x="216" y="203"/>
                    <a:pt x="219" y="204"/>
                  </a:cubicBezTo>
                  <a:cubicBezTo>
                    <a:pt x="220" y="204"/>
                    <a:pt x="221" y="205"/>
                    <a:pt x="222" y="205"/>
                  </a:cubicBezTo>
                  <a:cubicBezTo>
                    <a:pt x="223" y="205"/>
                    <a:pt x="225" y="205"/>
                    <a:pt x="226" y="205"/>
                  </a:cubicBezTo>
                  <a:cubicBezTo>
                    <a:pt x="222" y="206"/>
                    <a:pt x="219" y="206"/>
                    <a:pt x="215" y="206"/>
                  </a:cubicBezTo>
                  <a:cubicBezTo>
                    <a:pt x="212" y="206"/>
                    <a:pt x="208" y="209"/>
                    <a:pt x="205" y="209"/>
                  </a:cubicBezTo>
                  <a:cubicBezTo>
                    <a:pt x="207" y="211"/>
                    <a:pt x="206" y="211"/>
                    <a:pt x="208" y="210"/>
                  </a:cubicBezTo>
                  <a:cubicBezTo>
                    <a:pt x="208" y="210"/>
                    <a:pt x="208" y="210"/>
                    <a:pt x="208" y="210"/>
                  </a:cubicBezTo>
                  <a:cubicBezTo>
                    <a:pt x="209" y="210"/>
                    <a:pt x="210" y="210"/>
                    <a:pt x="211" y="209"/>
                  </a:cubicBezTo>
                  <a:cubicBezTo>
                    <a:pt x="210" y="211"/>
                    <a:pt x="210" y="212"/>
                    <a:pt x="209" y="212"/>
                  </a:cubicBezTo>
                  <a:cubicBezTo>
                    <a:pt x="210" y="213"/>
                    <a:pt x="209" y="213"/>
                    <a:pt x="208" y="215"/>
                  </a:cubicBezTo>
                  <a:cubicBezTo>
                    <a:pt x="209" y="214"/>
                    <a:pt x="210" y="214"/>
                    <a:pt x="211" y="214"/>
                  </a:cubicBezTo>
                  <a:cubicBezTo>
                    <a:pt x="210" y="214"/>
                    <a:pt x="210" y="215"/>
                    <a:pt x="209" y="215"/>
                  </a:cubicBezTo>
                  <a:cubicBezTo>
                    <a:pt x="211" y="215"/>
                    <a:pt x="212" y="215"/>
                    <a:pt x="214" y="214"/>
                  </a:cubicBezTo>
                  <a:cubicBezTo>
                    <a:pt x="215" y="213"/>
                    <a:pt x="217" y="213"/>
                    <a:pt x="218" y="213"/>
                  </a:cubicBezTo>
                  <a:cubicBezTo>
                    <a:pt x="218" y="214"/>
                    <a:pt x="217" y="215"/>
                    <a:pt x="217" y="215"/>
                  </a:cubicBezTo>
                  <a:cubicBezTo>
                    <a:pt x="216" y="215"/>
                    <a:pt x="215" y="215"/>
                    <a:pt x="214" y="215"/>
                  </a:cubicBezTo>
                  <a:cubicBezTo>
                    <a:pt x="213" y="216"/>
                    <a:pt x="211" y="216"/>
                    <a:pt x="210" y="217"/>
                  </a:cubicBezTo>
                  <a:cubicBezTo>
                    <a:pt x="210" y="217"/>
                    <a:pt x="210" y="217"/>
                    <a:pt x="211" y="217"/>
                  </a:cubicBezTo>
                  <a:cubicBezTo>
                    <a:pt x="210" y="218"/>
                    <a:pt x="209" y="219"/>
                    <a:pt x="209" y="220"/>
                  </a:cubicBezTo>
                  <a:cubicBezTo>
                    <a:pt x="210" y="220"/>
                    <a:pt x="210" y="220"/>
                    <a:pt x="211" y="220"/>
                  </a:cubicBezTo>
                  <a:cubicBezTo>
                    <a:pt x="211" y="220"/>
                    <a:pt x="210" y="221"/>
                    <a:pt x="210" y="221"/>
                  </a:cubicBezTo>
                  <a:cubicBezTo>
                    <a:pt x="211" y="221"/>
                    <a:pt x="211" y="222"/>
                    <a:pt x="211" y="223"/>
                  </a:cubicBezTo>
                  <a:cubicBezTo>
                    <a:pt x="212" y="222"/>
                    <a:pt x="213" y="222"/>
                    <a:pt x="214" y="222"/>
                  </a:cubicBezTo>
                  <a:cubicBezTo>
                    <a:pt x="214" y="222"/>
                    <a:pt x="213" y="221"/>
                    <a:pt x="213" y="221"/>
                  </a:cubicBezTo>
                  <a:cubicBezTo>
                    <a:pt x="215" y="220"/>
                    <a:pt x="216" y="220"/>
                    <a:pt x="216" y="219"/>
                  </a:cubicBezTo>
                  <a:cubicBezTo>
                    <a:pt x="217" y="217"/>
                    <a:pt x="218" y="217"/>
                    <a:pt x="218" y="216"/>
                  </a:cubicBezTo>
                  <a:cubicBezTo>
                    <a:pt x="219" y="216"/>
                    <a:pt x="219" y="216"/>
                    <a:pt x="220" y="216"/>
                  </a:cubicBezTo>
                  <a:cubicBezTo>
                    <a:pt x="220" y="217"/>
                    <a:pt x="220" y="217"/>
                    <a:pt x="219" y="217"/>
                  </a:cubicBezTo>
                  <a:cubicBezTo>
                    <a:pt x="221" y="217"/>
                    <a:pt x="222" y="216"/>
                    <a:pt x="224" y="215"/>
                  </a:cubicBezTo>
                  <a:cubicBezTo>
                    <a:pt x="222" y="213"/>
                    <a:pt x="221" y="212"/>
                    <a:pt x="220" y="210"/>
                  </a:cubicBezTo>
                  <a:cubicBezTo>
                    <a:pt x="222" y="211"/>
                    <a:pt x="222" y="211"/>
                    <a:pt x="224" y="210"/>
                  </a:cubicBezTo>
                  <a:cubicBezTo>
                    <a:pt x="223" y="212"/>
                    <a:pt x="223" y="212"/>
                    <a:pt x="224" y="214"/>
                  </a:cubicBezTo>
                  <a:cubicBezTo>
                    <a:pt x="225" y="215"/>
                    <a:pt x="225" y="215"/>
                    <a:pt x="226" y="216"/>
                  </a:cubicBezTo>
                  <a:cubicBezTo>
                    <a:pt x="228" y="214"/>
                    <a:pt x="228" y="215"/>
                    <a:pt x="231" y="214"/>
                  </a:cubicBezTo>
                  <a:cubicBezTo>
                    <a:pt x="230" y="215"/>
                    <a:pt x="229" y="216"/>
                    <a:pt x="229" y="216"/>
                  </a:cubicBezTo>
                  <a:cubicBezTo>
                    <a:pt x="230" y="216"/>
                    <a:pt x="231" y="216"/>
                    <a:pt x="232" y="216"/>
                  </a:cubicBezTo>
                  <a:cubicBezTo>
                    <a:pt x="231" y="217"/>
                    <a:pt x="230" y="217"/>
                    <a:pt x="230" y="217"/>
                  </a:cubicBezTo>
                  <a:cubicBezTo>
                    <a:pt x="231" y="218"/>
                    <a:pt x="231" y="219"/>
                    <a:pt x="233" y="219"/>
                  </a:cubicBezTo>
                  <a:cubicBezTo>
                    <a:pt x="234" y="219"/>
                    <a:pt x="235" y="220"/>
                    <a:pt x="236" y="221"/>
                  </a:cubicBezTo>
                  <a:cubicBezTo>
                    <a:pt x="232" y="223"/>
                    <a:pt x="224" y="212"/>
                    <a:pt x="222" y="219"/>
                  </a:cubicBezTo>
                  <a:cubicBezTo>
                    <a:pt x="223" y="219"/>
                    <a:pt x="225" y="219"/>
                    <a:pt x="226" y="219"/>
                  </a:cubicBezTo>
                  <a:cubicBezTo>
                    <a:pt x="226" y="219"/>
                    <a:pt x="225" y="220"/>
                    <a:pt x="224" y="220"/>
                  </a:cubicBezTo>
                  <a:cubicBezTo>
                    <a:pt x="223" y="220"/>
                    <a:pt x="222" y="220"/>
                    <a:pt x="221" y="220"/>
                  </a:cubicBezTo>
                  <a:cubicBezTo>
                    <a:pt x="221" y="220"/>
                    <a:pt x="222" y="223"/>
                    <a:pt x="222" y="223"/>
                  </a:cubicBezTo>
                  <a:cubicBezTo>
                    <a:pt x="224" y="222"/>
                    <a:pt x="225" y="221"/>
                    <a:pt x="226" y="221"/>
                  </a:cubicBezTo>
                  <a:cubicBezTo>
                    <a:pt x="227" y="221"/>
                    <a:pt x="229" y="222"/>
                    <a:pt x="230" y="222"/>
                  </a:cubicBezTo>
                  <a:cubicBezTo>
                    <a:pt x="231" y="222"/>
                    <a:pt x="231" y="224"/>
                    <a:pt x="231" y="225"/>
                  </a:cubicBezTo>
                  <a:cubicBezTo>
                    <a:pt x="229" y="223"/>
                    <a:pt x="226" y="221"/>
                    <a:pt x="224" y="223"/>
                  </a:cubicBezTo>
                  <a:cubicBezTo>
                    <a:pt x="222" y="223"/>
                    <a:pt x="223" y="224"/>
                    <a:pt x="221" y="224"/>
                  </a:cubicBezTo>
                  <a:cubicBezTo>
                    <a:pt x="220" y="224"/>
                    <a:pt x="220" y="224"/>
                    <a:pt x="219" y="225"/>
                  </a:cubicBezTo>
                  <a:cubicBezTo>
                    <a:pt x="218" y="224"/>
                    <a:pt x="217" y="224"/>
                    <a:pt x="216" y="224"/>
                  </a:cubicBezTo>
                  <a:cubicBezTo>
                    <a:pt x="215" y="223"/>
                    <a:pt x="215" y="224"/>
                    <a:pt x="214" y="225"/>
                  </a:cubicBezTo>
                  <a:cubicBezTo>
                    <a:pt x="215" y="225"/>
                    <a:pt x="217" y="224"/>
                    <a:pt x="217" y="226"/>
                  </a:cubicBezTo>
                  <a:cubicBezTo>
                    <a:pt x="216" y="226"/>
                    <a:pt x="216" y="226"/>
                    <a:pt x="216" y="226"/>
                  </a:cubicBezTo>
                  <a:cubicBezTo>
                    <a:pt x="216" y="227"/>
                    <a:pt x="217" y="227"/>
                    <a:pt x="218" y="228"/>
                  </a:cubicBezTo>
                  <a:cubicBezTo>
                    <a:pt x="217" y="228"/>
                    <a:pt x="216" y="228"/>
                    <a:pt x="215" y="228"/>
                  </a:cubicBezTo>
                  <a:cubicBezTo>
                    <a:pt x="216" y="228"/>
                    <a:pt x="217" y="229"/>
                    <a:pt x="218" y="229"/>
                  </a:cubicBezTo>
                  <a:cubicBezTo>
                    <a:pt x="217" y="230"/>
                    <a:pt x="217" y="230"/>
                    <a:pt x="217" y="231"/>
                  </a:cubicBezTo>
                  <a:cubicBezTo>
                    <a:pt x="218" y="230"/>
                    <a:pt x="219" y="230"/>
                    <a:pt x="219" y="228"/>
                  </a:cubicBezTo>
                  <a:cubicBezTo>
                    <a:pt x="221" y="229"/>
                    <a:pt x="223" y="229"/>
                    <a:pt x="225" y="229"/>
                  </a:cubicBezTo>
                  <a:cubicBezTo>
                    <a:pt x="223" y="229"/>
                    <a:pt x="221" y="229"/>
                    <a:pt x="220" y="230"/>
                  </a:cubicBezTo>
                  <a:cubicBezTo>
                    <a:pt x="220" y="230"/>
                    <a:pt x="221" y="230"/>
                    <a:pt x="221" y="231"/>
                  </a:cubicBezTo>
                  <a:cubicBezTo>
                    <a:pt x="220" y="231"/>
                    <a:pt x="220" y="232"/>
                    <a:pt x="219" y="232"/>
                  </a:cubicBezTo>
                  <a:cubicBezTo>
                    <a:pt x="220" y="232"/>
                    <a:pt x="220" y="234"/>
                    <a:pt x="220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5" y="234"/>
                    <a:pt x="226" y="233"/>
                    <a:pt x="227" y="233"/>
                  </a:cubicBezTo>
                  <a:cubicBezTo>
                    <a:pt x="228" y="233"/>
                    <a:pt x="230" y="233"/>
                    <a:pt x="231" y="233"/>
                  </a:cubicBezTo>
                  <a:cubicBezTo>
                    <a:pt x="229" y="234"/>
                    <a:pt x="227" y="234"/>
                    <a:pt x="225" y="236"/>
                  </a:cubicBezTo>
                  <a:cubicBezTo>
                    <a:pt x="225" y="236"/>
                    <a:pt x="225" y="236"/>
                    <a:pt x="226" y="236"/>
                  </a:cubicBezTo>
                  <a:cubicBezTo>
                    <a:pt x="225" y="236"/>
                    <a:pt x="225" y="237"/>
                    <a:pt x="225" y="237"/>
                  </a:cubicBezTo>
                  <a:cubicBezTo>
                    <a:pt x="226" y="237"/>
                    <a:pt x="227" y="237"/>
                    <a:pt x="227" y="238"/>
                  </a:cubicBezTo>
                  <a:cubicBezTo>
                    <a:pt x="228" y="237"/>
                    <a:pt x="228" y="235"/>
                    <a:pt x="229" y="236"/>
                  </a:cubicBezTo>
                  <a:cubicBezTo>
                    <a:pt x="229" y="236"/>
                    <a:pt x="229" y="237"/>
                    <a:pt x="229" y="237"/>
                  </a:cubicBezTo>
                  <a:cubicBezTo>
                    <a:pt x="231" y="236"/>
                    <a:pt x="232" y="235"/>
                    <a:pt x="234" y="236"/>
                  </a:cubicBezTo>
                  <a:cubicBezTo>
                    <a:pt x="233" y="237"/>
                    <a:pt x="231" y="238"/>
                    <a:pt x="230" y="238"/>
                  </a:cubicBezTo>
                  <a:cubicBezTo>
                    <a:pt x="230" y="239"/>
                    <a:pt x="230" y="239"/>
                    <a:pt x="230" y="240"/>
                  </a:cubicBezTo>
                  <a:cubicBezTo>
                    <a:pt x="230" y="240"/>
                    <a:pt x="228" y="239"/>
                    <a:pt x="228" y="240"/>
                  </a:cubicBezTo>
                  <a:cubicBezTo>
                    <a:pt x="228" y="240"/>
                    <a:pt x="227" y="242"/>
                    <a:pt x="228" y="243"/>
                  </a:cubicBezTo>
                  <a:cubicBezTo>
                    <a:pt x="229" y="244"/>
                    <a:pt x="231" y="243"/>
                    <a:pt x="231" y="245"/>
                  </a:cubicBezTo>
                  <a:cubicBezTo>
                    <a:pt x="232" y="244"/>
                    <a:pt x="232" y="244"/>
                    <a:pt x="233" y="243"/>
                  </a:cubicBezTo>
                  <a:cubicBezTo>
                    <a:pt x="233" y="244"/>
                    <a:pt x="233" y="244"/>
                    <a:pt x="233" y="245"/>
                  </a:cubicBezTo>
                  <a:cubicBezTo>
                    <a:pt x="234" y="244"/>
                    <a:pt x="234" y="244"/>
                    <a:pt x="235" y="244"/>
                  </a:cubicBezTo>
                  <a:cubicBezTo>
                    <a:pt x="236" y="245"/>
                    <a:pt x="234" y="246"/>
                    <a:pt x="234" y="248"/>
                  </a:cubicBezTo>
                  <a:cubicBezTo>
                    <a:pt x="236" y="248"/>
                    <a:pt x="237" y="246"/>
                    <a:pt x="238" y="245"/>
                  </a:cubicBezTo>
                  <a:cubicBezTo>
                    <a:pt x="238" y="245"/>
                    <a:pt x="238" y="246"/>
                    <a:pt x="238" y="247"/>
                  </a:cubicBezTo>
                  <a:cubicBezTo>
                    <a:pt x="239" y="246"/>
                    <a:pt x="240" y="246"/>
                    <a:pt x="241" y="245"/>
                  </a:cubicBezTo>
                  <a:cubicBezTo>
                    <a:pt x="240" y="246"/>
                    <a:pt x="239" y="247"/>
                    <a:pt x="238" y="248"/>
                  </a:cubicBezTo>
                  <a:cubicBezTo>
                    <a:pt x="236" y="249"/>
                    <a:pt x="238" y="250"/>
                    <a:pt x="239" y="251"/>
                  </a:cubicBezTo>
                  <a:cubicBezTo>
                    <a:pt x="239" y="248"/>
                    <a:pt x="241" y="247"/>
                    <a:pt x="244" y="247"/>
                  </a:cubicBezTo>
                  <a:cubicBezTo>
                    <a:pt x="243" y="248"/>
                    <a:pt x="242" y="248"/>
                    <a:pt x="241" y="249"/>
                  </a:cubicBezTo>
                  <a:cubicBezTo>
                    <a:pt x="241" y="249"/>
                    <a:pt x="242" y="250"/>
                    <a:pt x="242" y="250"/>
                  </a:cubicBezTo>
                  <a:cubicBezTo>
                    <a:pt x="242" y="250"/>
                    <a:pt x="241" y="250"/>
                    <a:pt x="240" y="250"/>
                  </a:cubicBezTo>
                  <a:cubicBezTo>
                    <a:pt x="241" y="251"/>
                    <a:pt x="242" y="251"/>
                    <a:pt x="242" y="252"/>
                  </a:cubicBezTo>
                  <a:cubicBezTo>
                    <a:pt x="240" y="252"/>
                    <a:pt x="239" y="251"/>
                    <a:pt x="237" y="253"/>
                  </a:cubicBezTo>
                  <a:cubicBezTo>
                    <a:pt x="238" y="253"/>
                    <a:pt x="239" y="253"/>
                    <a:pt x="240" y="253"/>
                  </a:cubicBezTo>
                  <a:cubicBezTo>
                    <a:pt x="240" y="253"/>
                    <a:pt x="240" y="254"/>
                    <a:pt x="240" y="254"/>
                  </a:cubicBezTo>
                  <a:cubicBezTo>
                    <a:pt x="242" y="253"/>
                    <a:pt x="245" y="252"/>
                    <a:pt x="248" y="251"/>
                  </a:cubicBezTo>
                  <a:cubicBezTo>
                    <a:pt x="248" y="252"/>
                    <a:pt x="248" y="252"/>
                    <a:pt x="248" y="253"/>
                  </a:cubicBezTo>
                  <a:cubicBezTo>
                    <a:pt x="246" y="253"/>
                    <a:pt x="245" y="253"/>
                    <a:pt x="243" y="254"/>
                  </a:cubicBezTo>
                  <a:cubicBezTo>
                    <a:pt x="244" y="254"/>
                    <a:pt x="245" y="254"/>
                    <a:pt x="246" y="254"/>
                  </a:cubicBezTo>
                  <a:cubicBezTo>
                    <a:pt x="246" y="256"/>
                    <a:pt x="245" y="256"/>
                    <a:pt x="244" y="257"/>
                  </a:cubicBezTo>
                  <a:cubicBezTo>
                    <a:pt x="246" y="257"/>
                    <a:pt x="247" y="256"/>
                    <a:pt x="249" y="255"/>
                  </a:cubicBezTo>
                  <a:cubicBezTo>
                    <a:pt x="249" y="256"/>
                    <a:pt x="248" y="257"/>
                    <a:pt x="247" y="258"/>
                  </a:cubicBezTo>
                  <a:cubicBezTo>
                    <a:pt x="250" y="257"/>
                    <a:pt x="251" y="257"/>
                    <a:pt x="254" y="257"/>
                  </a:cubicBezTo>
                  <a:cubicBezTo>
                    <a:pt x="253" y="258"/>
                    <a:pt x="252" y="258"/>
                    <a:pt x="250" y="258"/>
                  </a:cubicBezTo>
                  <a:cubicBezTo>
                    <a:pt x="249" y="258"/>
                    <a:pt x="248" y="258"/>
                    <a:pt x="247" y="259"/>
                  </a:cubicBezTo>
                  <a:cubicBezTo>
                    <a:pt x="249" y="259"/>
                    <a:pt x="251" y="259"/>
                    <a:pt x="253" y="259"/>
                  </a:cubicBezTo>
                  <a:cubicBezTo>
                    <a:pt x="251" y="260"/>
                    <a:pt x="250" y="261"/>
                    <a:pt x="248" y="261"/>
                  </a:cubicBezTo>
                  <a:cubicBezTo>
                    <a:pt x="249" y="263"/>
                    <a:pt x="250" y="262"/>
                    <a:pt x="253" y="262"/>
                  </a:cubicBezTo>
                  <a:cubicBezTo>
                    <a:pt x="254" y="262"/>
                    <a:pt x="253" y="261"/>
                    <a:pt x="254" y="261"/>
                  </a:cubicBezTo>
                  <a:cubicBezTo>
                    <a:pt x="255" y="261"/>
                    <a:pt x="256" y="261"/>
                    <a:pt x="257" y="261"/>
                  </a:cubicBezTo>
                  <a:cubicBezTo>
                    <a:pt x="256" y="261"/>
                    <a:pt x="255" y="261"/>
                    <a:pt x="255" y="260"/>
                  </a:cubicBezTo>
                  <a:cubicBezTo>
                    <a:pt x="257" y="260"/>
                    <a:pt x="258" y="258"/>
                    <a:pt x="258" y="261"/>
                  </a:cubicBezTo>
                  <a:cubicBezTo>
                    <a:pt x="260" y="260"/>
                    <a:pt x="260" y="259"/>
                    <a:pt x="262" y="261"/>
                  </a:cubicBezTo>
                  <a:cubicBezTo>
                    <a:pt x="262" y="259"/>
                    <a:pt x="264" y="259"/>
                    <a:pt x="265" y="258"/>
                  </a:cubicBezTo>
                  <a:cubicBezTo>
                    <a:pt x="264" y="260"/>
                    <a:pt x="263" y="261"/>
                    <a:pt x="262" y="262"/>
                  </a:cubicBezTo>
                  <a:cubicBezTo>
                    <a:pt x="264" y="261"/>
                    <a:pt x="265" y="261"/>
                    <a:pt x="267" y="259"/>
                  </a:cubicBezTo>
                  <a:cubicBezTo>
                    <a:pt x="267" y="259"/>
                    <a:pt x="267" y="260"/>
                    <a:pt x="267" y="261"/>
                  </a:cubicBezTo>
                  <a:cubicBezTo>
                    <a:pt x="270" y="260"/>
                    <a:pt x="271" y="258"/>
                    <a:pt x="272" y="256"/>
                  </a:cubicBezTo>
                  <a:cubicBezTo>
                    <a:pt x="273" y="257"/>
                    <a:pt x="272" y="258"/>
                    <a:pt x="274" y="258"/>
                  </a:cubicBezTo>
                  <a:cubicBezTo>
                    <a:pt x="275" y="258"/>
                    <a:pt x="275" y="257"/>
                    <a:pt x="276" y="255"/>
                  </a:cubicBezTo>
                  <a:cubicBezTo>
                    <a:pt x="277" y="256"/>
                    <a:pt x="277" y="257"/>
                    <a:pt x="278" y="258"/>
                  </a:cubicBezTo>
                  <a:cubicBezTo>
                    <a:pt x="277" y="259"/>
                    <a:pt x="275" y="259"/>
                    <a:pt x="273" y="259"/>
                  </a:cubicBezTo>
                  <a:cubicBezTo>
                    <a:pt x="272" y="260"/>
                    <a:pt x="270" y="261"/>
                    <a:pt x="269" y="262"/>
                  </a:cubicBezTo>
                  <a:cubicBezTo>
                    <a:pt x="270" y="263"/>
                    <a:pt x="271" y="261"/>
                    <a:pt x="273" y="261"/>
                  </a:cubicBezTo>
                  <a:cubicBezTo>
                    <a:pt x="274" y="261"/>
                    <a:pt x="276" y="260"/>
                    <a:pt x="278" y="260"/>
                  </a:cubicBezTo>
                  <a:cubicBezTo>
                    <a:pt x="275" y="261"/>
                    <a:pt x="273" y="262"/>
                    <a:pt x="271" y="263"/>
                  </a:cubicBezTo>
                  <a:cubicBezTo>
                    <a:pt x="272" y="264"/>
                    <a:pt x="273" y="264"/>
                    <a:pt x="274" y="264"/>
                  </a:cubicBezTo>
                  <a:cubicBezTo>
                    <a:pt x="275" y="264"/>
                    <a:pt x="274" y="265"/>
                    <a:pt x="275" y="265"/>
                  </a:cubicBezTo>
                  <a:cubicBezTo>
                    <a:pt x="276" y="265"/>
                    <a:pt x="277" y="264"/>
                    <a:pt x="278" y="263"/>
                  </a:cubicBezTo>
                  <a:cubicBezTo>
                    <a:pt x="278" y="264"/>
                    <a:pt x="278" y="264"/>
                    <a:pt x="279" y="265"/>
                  </a:cubicBezTo>
                  <a:cubicBezTo>
                    <a:pt x="279" y="265"/>
                    <a:pt x="280" y="264"/>
                    <a:pt x="280" y="263"/>
                  </a:cubicBezTo>
                  <a:cubicBezTo>
                    <a:pt x="282" y="262"/>
                    <a:pt x="282" y="262"/>
                    <a:pt x="284" y="262"/>
                  </a:cubicBezTo>
                  <a:cubicBezTo>
                    <a:pt x="283" y="263"/>
                    <a:pt x="281" y="267"/>
                    <a:pt x="280" y="266"/>
                  </a:cubicBezTo>
                  <a:cubicBezTo>
                    <a:pt x="280" y="266"/>
                    <a:pt x="278" y="265"/>
                    <a:pt x="277" y="266"/>
                  </a:cubicBezTo>
                  <a:cubicBezTo>
                    <a:pt x="277" y="266"/>
                    <a:pt x="277" y="268"/>
                    <a:pt x="277" y="269"/>
                  </a:cubicBezTo>
                  <a:cubicBezTo>
                    <a:pt x="278" y="268"/>
                    <a:pt x="278" y="268"/>
                    <a:pt x="279" y="268"/>
                  </a:cubicBezTo>
                  <a:cubicBezTo>
                    <a:pt x="279" y="269"/>
                    <a:pt x="279" y="269"/>
                    <a:pt x="279" y="270"/>
                  </a:cubicBezTo>
                  <a:cubicBezTo>
                    <a:pt x="280" y="270"/>
                    <a:pt x="282" y="267"/>
                    <a:pt x="282" y="266"/>
                  </a:cubicBezTo>
                  <a:cubicBezTo>
                    <a:pt x="283" y="265"/>
                    <a:pt x="285" y="264"/>
                    <a:pt x="286" y="263"/>
                  </a:cubicBezTo>
                  <a:cubicBezTo>
                    <a:pt x="286" y="265"/>
                    <a:pt x="285" y="266"/>
                    <a:pt x="283" y="267"/>
                  </a:cubicBezTo>
                  <a:cubicBezTo>
                    <a:pt x="282" y="267"/>
                    <a:pt x="282" y="269"/>
                    <a:pt x="281" y="270"/>
                  </a:cubicBezTo>
                  <a:cubicBezTo>
                    <a:pt x="282" y="270"/>
                    <a:pt x="283" y="270"/>
                    <a:pt x="283" y="268"/>
                  </a:cubicBezTo>
                  <a:cubicBezTo>
                    <a:pt x="283" y="269"/>
                    <a:pt x="284" y="271"/>
                    <a:pt x="285" y="270"/>
                  </a:cubicBezTo>
                  <a:cubicBezTo>
                    <a:pt x="286" y="268"/>
                    <a:pt x="286" y="269"/>
                    <a:pt x="288" y="269"/>
                  </a:cubicBezTo>
                  <a:cubicBezTo>
                    <a:pt x="288" y="268"/>
                    <a:pt x="288" y="268"/>
                    <a:pt x="287" y="267"/>
                  </a:cubicBezTo>
                  <a:cubicBezTo>
                    <a:pt x="288" y="268"/>
                    <a:pt x="289" y="267"/>
                    <a:pt x="288" y="266"/>
                  </a:cubicBezTo>
                  <a:cubicBezTo>
                    <a:pt x="289" y="266"/>
                    <a:pt x="289" y="267"/>
                    <a:pt x="289" y="267"/>
                  </a:cubicBezTo>
                  <a:cubicBezTo>
                    <a:pt x="289" y="267"/>
                    <a:pt x="289" y="266"/>
                    <a:pt x="289" y="266"/>
                  </a:cubicBezTo>
                  <a:cubicBezTo>
                    <a:pt x="291" y="266"/>
                    <a:pt x="291" y="268"/>
                    <a:pt x="289" y="268"/>
                  </a:cubicBezTo>
                  <a:cubicBezTo>
                    <a:pt x="290" y="269"/>
                    <a:pt x="290" y="269"/>
                    <a:pt x="290" y="269"/>
                  </a:cubicBezTo>
                  <a:cubicBezTo>
                    <a:pt x="290" y="270"/>
                    <a:pt x="288" y="271"/>
                    <a:pt x="289" y="272"/>
                  </a:cubicBezTo>
                  <a:cubicBezTo>
                    <a:pt x="290" y="273"/>
                    <a:pt x="290" y="273"/>
                    <a:pt x="292" y="272"/>
                  </a:cubicBezTo>
                  <a:cubicBezTo>
                    <a:pt x="291" y="272"/>
                    <a:pt x="291" y="271"/>
                    <a:pt x="291" y="270"/>
                  </a:cubicBezTo>
                  <a:cubicBezTo>
                    <a:pt x="292" y="270"/>
                    <a:pt x="293" y="270"/>
                    <a:pt x="293" y="270"/>
                  </a:cubicBezTo>
                  <a:cubicBezTo>
                    <a:pt x="292" y="271"/>
                    <a:pt x="292" y="273"/>
                    <a:pt x="293" y="273"/>
                  </a:cubicBezTo>
                  <a:cubicBezTo>
                    <a:pt x="294" y="273"/>
                    <a:pt x="293" y="271"/>
                    <a:pt x="295" y="271"/>
                  </a:cubicBezTo>
                  <a:cubicBezTo>
                    <a:pt x="295" y="270"/>
                    <a:pt x="295" y="270"/>
                    <a:pt x="295" y="269"/>
                  </a:cubicBezTo>
                  <a:cubicBezTo>
                    <a:pt x="297" y="269"/>
                    <a:pt x="298" y="270"/>
                    <a:pt x="300" y="270"/>
                  </a:cubicBezTo>
                  <a:cubicBezTo>
                    <a:pt x="300" y="268"/>
                    <a:pt x="298" y="269"/>
                    <a:pt x="298" y="267"/>
                  </a:cubicBezTo>
                  <a:cubicBezTo>
                    <a:pt x="299" y="267"/>
                    <a:pt x="301" y="267"/>
                    <a:pt x="299" y="266"/>
                  </a:cubicBezTo>
                  <a:cubicBezTo>
                    <a:pt x="298" y="266"/>
                    <a:pt x="296" y="267"/>
                    <a:pt x="295" y="267"/>
                  </a:cubicBezTo>
                  <a:cubicBezTo>
                    <a:pt x="296" y="267"/>
                    <a:pt x="297" y="266"/>
                    <a:pt x="297" y="266"/>
                  </a:cubicBezTo>
                  <a:cubicBezTo>
                    <a:pt x="296" y="266"/>
                    <a:pt x="294" y="266"/>
                    <a:pt x="292" y="266"/>
                  </a:cubicBezTo>
                  <a:cubicBezTo>
                    <a:pt x="291" y="265"/>
                    <a:pt x="289" y="264"/>
                    <a:pt x="288" y="263"/>
                  </a:cubicBezTo>
                  <a:cubicBezTo>
                    <a:pt x="290" y="264"/>
                    <a:pt x="291" y="264"/>
                    <a:pt x="293" y="265"/>
                  </a:cubicBezTo>
                  <a:cubicBezTo>
                    <a:pt x="293" y="264"/>
                    <a:pt x="294" y="263"/>
                    <a:pt x="294" y="262"/>
                  </a:cubicBezTo>
                  <a:cubicBezTo>
                    <a:pt x="294" y="262"/>
                    <a:pt x="295" y="265"/>
                    <a:pt x="295" y="265"/>
                  </a:cubicBezTo>
                  <a:cubicBezTo>
                    <a:pt x="296" y="265"/>
                    <a:pt x="297" y="265"/>
                    <a:pt x="298" y="265"/>
                  </a:cubicBezTo>
                  <a:cubicBezTo>
                    <a:pt x="299" y="265"/>
                    <a:pt x="301" y="265"/>
                    <a:pt x="302" y="264"/>
                  </a:cubicBezTo>
                  <a:cubicBezTo>
                    <a:pt x="301" y="264"/>
                    <a:pt x="299" y="263"/>
                    <a:pt x="298" y="263"/>
                  </a:cubicBezTo>
                  <a:cubicBezTo>
                    <a:pt x="300" y="263"/>
                    <a:pt x="303" y="263"/>
                    <a:pt x="303" y="261"/>
                  </a:cubicBezTo>
                  <a:cubicBezTo>
                    <a:pt x="302" y="262"/>
                    <a:pt x="300" y="262"/>
                    <a:pt x="299" y="262"/>
                  </a:cubicBezTo>
                  <a:cubicBezTo>
                    <a:pt x="297" y="262"/>
                    <a:pt x="297" y="261"/>
                    <a:pt x="297" y="260"/>
                  </a:cubicBezTo>
                  <a:cubicBezTo>
                    <a:pt x="299" y="261"/>
                    <a:pt x="301" y="260"/>
                    <a:pt x="304" y="259"/>
                  </a:cubicBezTo>
                  <a:cubicBezTo>
                    <a:pt x="301" y="259"/>
                    <a:pt x="298" y="259"/>
                    <a:pt x="295" y="258"/>
                  </a:cubicBezTo>
                  <a:cubicBezTo>
                    <a:pt x="295" y="258"/>
                    <a:pt x="295" y="257"/>
                    <a:pt x="295" y="257"/>
                  </a:cubicBezTo>
                  <a:cubicBezTo>
                    <a:pt x="297" y="259"/>
                    <a:pt x="301" y="258"/>
                    <a:pt x="304" y="258"/>
                  </a:cubicBezTo>
                  <a:cubicBezTo>
                    <a:pt x="303" y="257"/>
                    <a:pt x="302" y="257"/>
                    <a:pt x="301" y="257"/>
                  </a:cubicBezTo>
                  <a:cubicBezTo>
                    <a:pt x="302" y="257"/>
                    <a:pt x="303" y="257"/>
                    <a:pt x="304" y="257"/>
                  </a:cubicBezTo>
                  <a:cubicBezTo>
                    <a:pt x="302" y="256"/>
                    <a:pt x="301" y="256"/>
                    <a:pt x="299" y="256"/>
                  </a:cubicBezTo>
                  <a:cubicBezTo>
                    <a:pt x="302" y="255"/>
                    <a:pt x="304" y="255"/>
                    <a:pt x="307" y="255"/>
                  </a:cubicBezTo>
                  <a:cubicBezTo>
                    <a:pt x="305" y="254"/>
                    <a:pt x="302" y="254"/>
                    <a:pt x="300" y="253"/>
                  </a:cubicBezTo>
                  <a:cubicBezTo>
                    <a:pt x="302" y="253"/>
                    <a:pt x="304" y="253"/>
                    <a:pt x="307" y="253"/>
                  </a:cubicBezTo>
                  <a:cubicBezTo>
                    <a:pt x="306" y="253"/>
                    <a:pt x="306" y="252"/>
                    <a:pt x="306" y="252"/>
                  </a:cubicBezTo>
                  <a:cubicBezTo>
                    <a:pt x="307" y="252"/>
                    <a:pt x="307" y="252"/>
                    <a:pt x="308" y="252"/>
                  </a:cubicBezTo>
                  <a:cubicBezTo>
                    <a:pt x="306" y="251"/>
                    <a:pt x="304" y="251"/>
                    <a:pt x="302" y="250"/>
                  </a:cubicBezTo>
                  <a:cubicBezTo>
                    <a:pt x="304" y="250"/>
                    <a:pt x="306" y="250"/>
                    <a:pt x="308" y="250"/>
                  </a:cubicBezTo>
                  <a:cubicBezTo>
                    <a:pt x="307" y="250"/>
                    <a:pt x="307" y="249"/>
                    <a:pt x="306" y="249"/>
                  </a:cubicBezTo>
                  <a:cubicBezTo>
                    <a:pt x="307" y="249"/>
                    <a:pt x="308" y="249"/>
                    <a:pt x="309" y="249"/>
                  </a:cubicBezTo>
                  <a:cubicBezTo>
                    <a:pt x="310" y="247"/>
                    <a:pt x="307" y="248"/>
                    <a:pt x="306" y="248"/>
                  </a:cubicBezTo>
                  <a:cubicBezTo>
                    <a:pt x="306" y="247"/>
                    <a:pt x="307" y="247"/>
                    <a:pt x="308" y="246"/>
                  </a:cubicBezTo>
                  <a:cubicBezTo>
                    <a:pt x="307" y="246"/>
                    <a:pt x="307" y="246"/>
                    <a:pt x="307" y="246"/>
                  </a:cubicBezTo>
                  <a:cubicBezTo>
                    <a:pt x="307" y="246"/>
                    <a:pt x="308" y="245"/>
                    <a:pt x="308" y="245"/>
                  </a:cubicBezTo>
                  <a:cubicBezTo>
                    <a:pt x="308" y="245"/>
                    <a:pt x="307" y="245"/>
                    <a:pt x="307" y="245"/>
                  </a:cubicBezTo>
                  <a:cubicBezTo>
                    <a:pt x="307" y="245"/>
                    <a:pt x="307" y="244"/>
                    <a:pt x="308" y="244"/>
                  </a:cubicBezTo>
                  <a:cubicBezTo>
                    <a:pt x="306" y="244"/>
                    <a:pt x="300" y="243"/>
                    <a:pt x="301" y="241"/>
                  </a:cubicBezTo>
                  <a:cubicBezTo>
                    <a:pt x="303" y="242"/>
                    <a:pt x="306" y="244"/>
                    <a:pt x="308" y="242"/>
                  </a:cubicBezTo>
                  <a:cubicBezTo>
                    <a:pt x="306" y="241"/>
                    <a:pt x="303" y="241"/>
                    <a:pt x="301" y="240"/>
                  </a:cubicBezTo>
                  <a:cubicBezTo>
                    <a:pt x="302" y="240"/>
                    <a:pt x="303" y="240"/>
                    <a:pt x="304" y="240"/>
                  </a:cubicBezTo>
                  <a:cubicBezTo>
                    <a:pt x="303" y="239"/>
                    <a:pt x="304" y="239"/>
                    <a:pt x="303" y="238"/>
                  </a:cubicBezTo>
                  <a:cubicBezTo>
                    <a:pt x="304" y="239"/>
                    <a:pt x="304" y="239"/>
                    <a:pt x="305" y="239"/>
                  </a:cubicBezTo>
                  <a:cubicBezTo>
                    <a:pt x="305" y="239"/>
                    <a:pt x="304" y="238"/>
                    <a:pt x="304" y="237"/>
                  </a:cubicBezTo>
                  <a:cubicBezTo>
                    <a:pt x="305" y="237"/>
                    <a:pt x="306" y="238"/>
                    <a:pt x="307" y="238"/>
                  </a:cubicBezTo>
                  <a:cubicBezTo>
                    <a:pt x="307" y="239"/>
                    <a:pt x="306" y="239"/>
                    <a:pt x="306" y="240"/>
                  </a:cubicBezTo>
                  <a:cubicBezTo>
                    <a:pt x="308" y="240"/>
                    <a:pt x="310" y="240"/>
                    <a:pt x="312" y="240"/>
                  </a:cubicBezTo>
                  <a:cubicBezTo>
                    <a:pt x="311" y="239"/>
                    <a:pt x="311" y="238"/>
                    <a:pt x="310" y="237"/>
                  </a:cubicBezTo>
                  <a:cubicBezTo>
                    <a:pt x="311" y="238"/>
                    <a:pt x="312" y="238"/>
                    <a:pt x="313" y="238"/>
                  </a:cubicBezTo>
                  <a:cubicBezTo>
                    <a:pt x="313" y="238"/>
                    <a:pt x="313" y="238"/>
                    <a:pt x="312" y="237"/>
                  </a:cubicBezTo>
                  <a:cubicBezTo>
                    <a:pt x="313" y="238"/>
                    <a:pt x="314" y="237"/>
                    <a:pt x="315" y="237"/>
                  </a:cubicBezTo>
                  <a:cubicBezTo>
                    <a:pt x="313" y="236"/>
                    <a:pt x="308" y="237"/>
                    <a:pt x="309" y="234"/>
                  </a:cubicBezTo>
                  <a:cubicBezTo>
                    <a:pt x="310" y="235"/>
                    <a:pt x="311" y="233"/>
                    <a:pt x="312" y="235"/>
                  </a:cubicBezTo>
                  <a:cubicBezTo>
                    <a:pt x="312" y="233"/>
                    <a:pt x="314" y="235"/>
                    <a:pt x="315" y="236"/>
                  </a:cubicBezTo>
                  <a:cubicBezTo>
                    <a:pt x="315" y="233"/>
                    <a:pt x="318" y="234"/>
                    <a:pt x="320" y="235"/>
                  </a:cubicBezTo>
                  <a:cubicBezTo>
                    <a:pt x="320" y="234"/>
                    <a:pt x="319" y="233"/>
                    <a:pt x="318" y="233"/>
                  </a:cubicBezTo>
                  <a:cubicBezTo>
                    <a:pt x="317" y="233"/>
                    <a:pt x="316" y="233"/>
                    <a:pt x="315" y="233"/>
                  </a:cubicBezTo>
                  <a:cubicBezTo>
                    <a:pt x="314" y="233"/>
                    <a:pt x="312" y="234"/>
                    <a:pt x="312" y="233"/>
                  </a:cubicBezTo>
                  <a:cubicBezTo>
                    <a:pt x="312" y="232"/>
                    <a:pt x="312" y="231"/>
                    <a:pt x="311" y="230"/>
                  </a:cubicBezTo>
                  <a:cubicBezTo>
                    <a:pt x="313" y="230"/>
                    <a:pt x="314" y="230"/>
                    <a:pt x="315" y="231"/>
                  </a:cubicBezTo>
                  <a:cubicBezTo>
                    <a:pt x="315" y="230"/>
                    <a:pt x="316" y="231"/>
                    <a:pt x="317" y="232"/>
                  </a:cubicBezTo>
                  <a:cubicBezTo>
                    <a:pt x="317" y="231"/>
                    <a:pt x="317" y="231"/>
                    <a:pt x="317" y="230"/>
                  </a:cubicBezTo>
                  <a:cubicBezTo>
                    <a:pt x="318" y="232"/>
                    <a:pt x="319" y="232"/>
                    <a:pt x="321" y="232"/>
                  </a:cubicBezTo>
                  <a:cubicBezTo>
                    <a:pt x="320" y="231"/>
                    <a:pt x="319" y="231"/>
                    <a:pt x="319" y="231"/>
                  </a:cubicBezTo>
                  <a:cubicBezTo>
                    <a:pt x="320" y="231"/>
                    <a:pt x="323" y="231"/>
                    <a:pt x="323" y="230"/>
                  </a:cubicBezTo>
                  <a:cubicBezTo>
                    <a:pt x="320" y="230"/>
                    <a:pt x="317" y="228"/>
                    <a:pt x="314" y="228"/>
                  </a:cubicBezTo>
                  <a:cubicBezTo>
                    <a:pt x="315" y="227"/>
                    <a:pt x="315" y="226"/>
                    <a:pt x="316" y="227"/>
                  </a:cubicBezTo>
                  <a:cubicBezTo>
                    <a:pt x="317" y="227"/>
                    <a:pt x="318" y="228"/>
                    <a:pt x="319" y="228"/>
                  </a:cubicBezTo>
                  <a:cubicBezTo>
                    <a:pt x="321" y="229"/>
                    <a:pt x="323" y="229"/>
                    <a:pt x="325" y="228"/>
                  </a:cubicBezTo>
                  <a:cubicBezTo>
                    <a:pt x="325" y="228"/>
                    <a:pt x="324" y="227"/>
                    <a:pt x="324" y="227"/>
                  </a:cubicBezTo>
                  <a:cubicBezTo>
                    <a:pt x="324" y="227"/>
                    <a:pt x="325" y="227"/>
                    <a:pt x="325" y="227"/>
                  </a:cubicBezTo>
                  <a:cubicBezTo>
                    <a:pt x="325" y="226"/>
                    <a:pt x="323" y="226"/>
                    <a:pt x="322" y="225"/>
                  </a:cubicBezTo>
                  <a:cubicBezTo>
                    <a:pt x="323" y="225"/>
                    <a:pt x="324" y="225"/>
                    <a:pt x="325" y="224"/>
                  </a:cubicBezTo>
                  <a:cubicBezTo>
                    <a:pt x="323" y="223"/>
                    <a:pt x="322" y="222"/>
                    <a:pt x="320" y="224"/>
                  </a:cubicBezTo>
                  <a:cubicBezTo>
                    <a:pt x="319" y="224"/>
                    <a:pt x="318" y="223"/>
                    <a:pt x="317" y="223"/>
                  </a:cubicBezTo>
                  <a:cubicBezTo>
                    <a:pt x="316" y="223"/>
                    <a:pt x="315" y="223"/>
                    <a:pt x="315" y="223"/>
                  </a:cubicBezTo>
                  <a:cubicBezTo>
                    <a:pt x="315" y="220"/>
                    <a:pt x="318" y="222"/>
                    <a:pt x="320" y="221"/>
                  </a:cubicBezTo>
                  <a:cubicBezTo>
                    <a:pt x="324" y="219"/>
                    <a:pt x="325" y="221"/>
                    <a:pt x="328" y="221"/>
                  </a:cubicBezTo>
                  <a:cubicBezTo>
                    <a:pt x="327" y="221"/>
                    <a:pt x="327" y="220"/>
                    <a:pt x="327" y="220"/>
                  </a:cubicBezTo>
                  <a:cubicBezTo>
                    <a:pt x="328" y="220"/>
                    <a:pt x="328" y="220"/>
                    <a:pt x="329" y="220"/>
                  </a:cubicBezTo>
                  <a:cubicBezTo>
                    <a:pt x="329" y="218"/>
                    <a:pt x="328" y="219"/>
                    <a:pt x="327" y="218"/>
                  </a:cubicBezTo>
                  <a:cubicBezTo>
                    <a:pt x="326" y="218"/>
                    <a:pt x="327" y="217"/>
                    <a:pt x="326" y="217"/>
                  </a:cubicBezTo>
                  <a:cubicBezTo>
                    <a:pt x="326" y="217"/>
                    <a:pt x="325" y="217"/>
                    <a:pt x="324" y="217"/>
                  </a:cubicBezTo>
                  <a:cubicBezTo>
                    <a:pt x="325" y="217"/>
                    <a:pt x="326" y="216"/>
                    <a:pt x="327" y="216"/>
                  </a:cubicBezTo>
                  <a:cubicBezTo>
                    <a:pt x="325" y="216"/>
                    <a:pt x="325" y="215"/>
                    <a:pt x="324" y="215"/>
                  </a:cubicBezTo>
                  <a:cubicBezTo>
                    <a:pt x="324" y="215"/>
                    <a:pt x="324" y="216"/>
                    <a:pt x="324" y="216"/>
                  </a:cubicBezTo>
                  <a:cubicBezTo>
                    <a:pt x="323" y="216"/>
                    <a:pt x="322" y="216"/>
                    <a:pt x="322" y="216"/>
                  </a:cubicBezTo>
                  <a:cubicBezTo>
                    <a:pt x="322" y="216"/>
                    <a:pt x="322" y="215"/>
                    <a:pt x="322" y="214"/>
                  </a:cubicBezTo>
                  <a:cubicBezTo>
                    <a:pt x="321" y="215"/>
                    <a:pt x="320" y="215"/>
                    <a:pt x="319" y="215"/>
                  </a:cubicBezTo>
                  <a:cubicBezTo>
                    <a:pt x="319" y="214"/>
                    <a:pt x="319" y="213"/>
                    <a:pt x="320" y="213"/>
                  </a:cubicBezTo>
                  <a:cubicBezTo>
                    <a:pt x="320" y="213"/>
                    <a:pt x="320" y="212"/>
                    <a:pt x="319" y="212"/>
                  </a:cubicBezTo>
                  <a:cubicBezTo>
                    <a:pt x="321" y="212"/>
                    <a:pt x="322" y="212"/>
                    <a:pt x="324" y="213"/>
                  </a:cubicBezTo>
                  <a:cubicBezTo>
                    <a:pt x="324" y="213"/>
                    <a:pt x="324" y="212"/>
                    <a:pt x="324" y="212"/>
                  </a:cubicBezTo>
                  <a:cubicBezTo>
                    <a:pt x="325" y="212"/>
                    <a:pt x="326" y="213"/>
                    <a:pt x="326" y="213"/>
                  </a:cubicBezTo>
                  <a:cubicBezTo>
                    <a:pt x="326" y="213"/>
                    <a:pt x="327" y="212"/>
                    <a:pt x="326" y="212"/>
                  </a:cubicBezTo>
                  <a:cubicBezTo>
                    <a:pt x="327" y="214"/>
                    <a:pt x="329" y="214"/>
                    <a:pt x="329" y="212"/>
                  </a:cubicBezTo>
                  <a:cubicBezTo>
                    <a:pt x="329" y="212"/>
                    <a:pt x="330" y="212"/>
                    <a:pt x="331" y="212"/>
                  </a:cubicBezTo>
                  <a:cubicBezTo>
                    <a:pt x="330" y="212"/>
                    <a:pt x="330" y="211"/>
                    <a:pt x="330" y="211"/>
                  </a:cubicBezTo>
                  <a:cubicBezTo>
                    <a:pt x="331" y="211"/>
                    <a:pt x="332" y="211"/>
                    <a:pt x="333" y="211"/>
                  </a:cubicBezTo>
                  <a:cubicBezTo>
                    <a:pt x="332" y="210"/>
                    <a:pt x="332" y="210"/>
                    <a:pt x="331" y="210"/>
                  </a:cubicBezTo>
                  <a:cubicBezTo>
                    <a:pt x="331" y="210"/>
                    <a:pt x="331" y="209"/>
                    <a:pt x="332" y="209"/>
                  </a:cubicBezTo>
                  <a:cubicBezTo>
                    <a:pt x="331" y="209"/>
                    <a:pt x="329" y="208"/>
                    <a:pt x="328" y="208"/>
                  </a:cubicBezTo>
                  <a:cubicBezTo>
                    <a:pt x="329" y="208"/>
                    <a:pt x="330" y="208"/>
                    <a:pt x="330" y="207"/>
                  </a:cubicBezTo>
                  <a:cubicBezTo>
                    <a:pt x="331" y="207"/>
                    <a:pt x="331" y="208"/>
                    <a:pt x="332" y="208"/>
                  </a:cubicBezTo>
                  <a:cubicBezTo>
                    <a:pt x="332" y="206"/>
                    <a:pt x="333" y="207"/>
                    <a:pt x="334" y="207"/>
                  </a:cubicBezTo>
                  <a:cubicBezTo>
                    <a:pt x="334" y="206"/>
                    <a:pt x="333" y="206"/>
                    <a:pt x="333" y="205"/>
                  </a:cubicBezTo>
                  <a:cubicBezTo>
                    <a:pt x="335" y="205"/>
                    <a:pt x="336" y="205"/>
                    <a:pt x="336" y="207"/>
                  </a:cubicBezTo>
                  <a:cubicBezTo>
                    <a:pt x="336" y="207"/>
                    <a:pt x="337" y="207"/>
                    <a:pt x="338" y="207"/>
                  </a:cubicBezTo>
                  <a:cubicBezTo>
                    <a:pt x="338" y="206"/>
                    <a:pt x="337" y="206"/>
                    <a:pt x="337" y="205"/>
                  </a:cubicBezTo>
                  <a:cubicBezTo>
                    <a:pt x="339" y="205"/>
                    <a:pt x="340" y="207"/>
                    <a:pt x="342" y="207"/>
                  </a:cubicBezTo>
                  <a:cubicBezTo>
                    <a:pt x="344" y="207"/>
                    <a:pt x="342" y="203"/>
                    <a:pt x="345" y="207"/>
                  </a:cubicBezTo>
                  <a:cubicBezTo>
                    <a:pt x="345" y="206"/>
                    <a:pt x="345" y="206"/>
                    <a:pt x="345" y="205"/>
                  </a:cubicBezTo>
                  <a:cubicBezTo>
                    <a:pt x="345" y="206"/>
                    <a:pt x="346" y="206"/>
                    <a:pt x="346" y="207"/>
                  </a:cubicBezTo>
                  <a:cubicBezTo>
                    <a:pt x="346" y="207"/>
                    <a:pt x="346" y="206"/>
                    <a:pt x="346" y="206"/>
                  </a:cubicBezTo>
                  <a:cubicBezTo>
                    <a:pt x="347" y="206"/>
                    <a:pt x="348" y="207"/>
                    <a:pt x="348" y="207"/>
                  </a:cubicBezTo>
                  <a:cubicBezTo>
                    <a:pt x="348" y="206"/>
                    <a:pt x="348" y="205"/>
                    <a:pt x="350" y="204"/>
                  </a:cubicBezTo>
                  <a:cubicBezTo>
                    <a:pt x="348" y="204"/>
                    <a:pt x="345" y="203"/>
                    <a:pt x="346" y="201"/>
                  </a:cubicBezTo>
                  <a:cubicBezTo>
                    <a:pt x="348" y="203"/>
                    <a:pt x="348" y="203"/>
                    <a:pt x="350" y="203"/>
                  </a:cubicBezTo>
                  <a:cubicBezTo>
                    <a:pt x="352" y="203"/>
                    <a:pt x="350" y="202"/>
                    <a:pt x="350" y="202"/>
                  </a:cubicBezTo>
                  <a:cubicBezTo>
                    <a:pt x="349" y="201"/>
                    <a:pt x="349" y="201"/>
                    <a:pt x="350" y="200"/>
                  </a:cubicBezTo>
                  <a:cubicBezTo>
                    <a:pt x="350" y="200"/>
                    <a:pt x="351" y="201"/>
                    <a:pt x="351" y="201"/>
                  </a:cubicBezTo>
                  <a:cubicBezTo>
                    <a:pt x="351" y="199"/>
                    <a:pt x="353" y="201"/>
                    <a:pt x="353" y="199"/>
                  </a:cubicBezTo>
                  <a:cubicBezTo>
                    <a:pt x="351" y="199"/>
                    <a:pt x="348" y="200"/>
                    <a:pt x="349" y="197"/>
                  </a:cubicBezTo>
                  <a:cubicBezTo>
                    <a:pt x="351" y="197"/>
                    <a:pt x="352" y="197"/>
                    <a:pt x="354" y="198"/>
                  </a:cubicBezTo>
                  <a:cubicBezTo>
                    <a:pt x="356" y="199"/>
                    <a:pt x="358" y="198"/>
                    <a:pt x="359" y="197"/>
                  </a:cubicBezTo>
                  <a:cubicBezTo>
                    <a:pt x="360" y="200"/>
                    <a:pt x="357" y="199"/>
                    <a:pt x="355" y="200"/>
                  </a:cubicBezTo>
                  <a:cubicBezTo>
                    <a:pt x="354" y="201"/>
                    <a:pt x="351" y="202"/>
                    <a:pt x="353" y="204"/>
                  </a:cubicBezTo>
                  <a:cubicBezTo>
                    <a:pt x="352" y="204"/>
                    <a:pt x="351" y="204"/>
                    <a:pt x="350" y="204"/>
                  </a:cubicBezTo>
                  <a:cubicBezTo>
                    <a:pt x="350" y="205"/>
                    <a:pt x="350" y="206"/>
                    <a:pt x="350" y="207"/>
                  </a:cubicBezTo>
                  <a:cubicBezTo>
                    <a:pt x="352" y="207"/>
                    <a:pt x="352" y="207"/>
                    <a:pt x="354" y="205"/>
                  </a:cubicBezTo>
                  <a:cubicBezTo>
                    <a:pt x="354" y="207"/>
                    <a:pt x="355" y="208"/>
                    <a:pt x="356" y="207"/>
                  </a:cubicBezTo>
                  <a:cubicBezTo>
                    <a:pt x="358" y="205"/>
                    <a:pt x="357" y="205"/>
                    <a:pt x="356" y="203"/>
                  </a:cubicBezTo>
                  <a:cubicBezTo>
                    <a:pt x="359" y="204"/>
                    <a:pt x="358" y="204"/>
                    <a:pt x="360" y="201"/>
                  </a:cubicBezTo>
                  <a:cubicBezTo>
                    <a:pt x="360" y="202"/>
                    <a:pt x="359" y="206"/>
                    <a:pt x="361" y="204"/>
                  </a:cubicBezTo>
                  <a:cubicBezTo>
                    <a:pt x="363" y="203"/>
                    <a:pt x="364" y="203"/>
                    <a:pt x="366" y="203"/>
                  </a:cubicBezTo>
                  <a:cubicBezTo>
                    <a:pt x="365" y="202"/>
                    <a:pt x="365" y="202"/>
                    <a:pt x="364" y="201"/>
                  </a:cubicBezTo>
                  <a:cubicBezTo>
                    <a:pt x="365" y="201"/>
                    <a:pt x="366" y="201"/>
                    <a:pt x="367" y="201"/>
                  </a:cubicBezTo>
                  <a:cubicBezTo>
                    <a:pt x="367" y="202"/>
                    <a:pt x="367" y="202"/>
                    <a:pt x="367" y="203"/>
                  </a:cubicBezTo>
                  <a:cubicBezTo>
                    <a:pt x="367" y="202"/>
                    <a:pt x="368" y="202"/>
                    <a:pt x="368" y="201"/>
                  </a:cubicBezTo>
                  <a:cubicBezTo>
                    <a:pt x="368" y="202"/>
                    <a:pt x="368" y="202"/>
                    <a:pt x="368" y="203"/>
                  </a:cubicBezTo>
                  <a:cubicBezTo>
                    <a:pt x="369" y="203"/>
                    <a:pt x="372" y="202"/>
                    <a:pt x="371" y="200"/>
                  </a:cubicBezTo>
                  <a:cubicBezTo>
                    <a:pt x="372" y="200"/>
                    <a:pt x="373" y="201"/>
                    <a:pt x="374" y="201"/>
                  </a:cubicBezTo>
                  <a:cubicBezTo>
                    <a:pt x="374" y="201"/>
                    <a:pt x="375" y="200"/>
                    <a:pt x="375" y="200"/>
                  </a:cubicBezTo>
                  <a:cubicBezTo>
                    <a:pt x="373" y="199"/>
                    <a:pt x="372" y="199"/>
                    <a:pt x="371" y="197"/>
                  </a:cubicBezTo>
                  <a:cubicBezTo>
                    <a:pt x="373" y="197"/>
                    <a:pt x="376" y="199"/>
                    <a:pt x="378" y="199"/>
                  </a:cubicBezTo>
                  <a:cubicBezTo>
                    <a:pt x="377" y="198"/>
                    <a:pt x="378" y="197"/>
                    <a:pt x="380" y="197"/>
                  </a:cubicBezTo>
                  <a:cubicBezTo>
                    <a:pt x="379" y="198"/>
                    <a:pt x="379" y="198"/>
                    <a:pt x="379" y="199"/>
                  </a:cubicBezTo>
                  <a:cubicBezTo>
                    <a:pt x="381" y="199"/>
                    <a:pt x="382" y="199"/>
                    <a:pt x="382" y="197"/>
                  </a:cubicBezTo>
                  <a:cubicBezTo>
                    <a:pt x="382" y="198"/>
                    <a:pt x="382" y="199"/>
                    <a:pt x="383" y="199"/>
                  </a:cubicBezTo>
                  <a:cubicBezTo>
                    <a:pt x="383" y="197"/>
                    <a:pt x="385" y="197"/>
                    <a:pt x="387" y="196"/>
                  </a:cubicBezTo>
                  <a:cubicBezTo>
                    <a:pt x="385" y="195"/>
                    <a:pt x="385" y="195"/>
                    <a:pt x="387" y="193"/>
                  </a:cubicBezTo>
                  <a:cubicBezTo>
                    <a:pt x="387" y="194"/>
                    <a:pt x="387" y="194"/>
                    <a:pt x="388" y="195"/>
                  </a:cubicBezTo>
                  <a:cubicBezTo>
                    <a:pt x="388" y="193"/>
                    <a:pt x="390" y="193"/>
                    <a:pt x="391" y="193"/>
                  </a:cubicBezTo>
                  <a:cubicBezTo>
                    <a:pt x="390" y="193"/>
                    <a:pt x="390" y="193"/>
                    <a:pt x="390" y="192"/>
                  </a:cubicBezTo>
                  <a:cubicBezTo>
                    <a:pt x="390" y="192"/>
                    <a:pt x="391" y="192"/>
                    <a:pt x="391" y="192"/>
                  </a:cubicBezTo>
                  <a:cubicBezTo>
                    <a:pt x="391" y="192"/>
                    <a:pt x="391" y="191"/>
                    <a:pt x="390" y="191"/>
                  </a:cubicBezTo>
                  <a:cubicBezTo>
                    <a:pt x="391" y="191"/>
                    <a:pt x="392" y="191"/>
                    <a:pt x="393" y="191"/>
                  </a:cubicBezTo>
                  <a:cubicBezTo>
                    <a:pt x="393" y="191"/>
                    <a:pt x="393" y="190"/>
                    <a:pt x="392" y="190"/>
                  </a:cubicBezTo>
                  <a:cubicBezTo>
                    <a:pt x="393" y="190"/>
                    <a:pt x="395" y="190"/>
                    <a:pt x="396" y="190"/>
                  </a:cubicBezTo>
                  <a:cubicBezTo>
                    <a:pt x="395" y="189"/>
                    <a:pt x="394" y="189"/>
                    <a:pt x="394" y="188"/>
                  </a:cubicBezTo>
                  <a:cubicBezTo>
                    <a:pt x="395" y="188"/>
                    <a:pt x="396" y="188"/>
                    <a:pt x="397" y="188"/>
                  </a:cubicBezTo>
                  <a:cubicBezTo>
                    <a:pt x="396" y="188"/>
                    <a:pt x="395" y="187"/>
                    <a:pt x="394" y="187"/>
                  </a:cubicBezTo>
                  <a:cubicBezTo>
                    <a:pt x="395" y="187"/>
                    <a:pt x="396" y="187"/>
                    <a:pt x="397" y="187"/>
                  </a:cubicBezTo>
                  <a:cubicBezTo>
                    <a:pt x="396" y="187"/>
                    <a:pt x="396" y="186"/>
                    <a:pt x="395" y="186"/>
                  </a:cubicBezTo>
                  <a:cubicBezTo>
                    <a:pt x="396" y="186"/>
                    <a:pt x="397" y="186"/>
                    <a:pt x="397" y="186"/>
                  </a:cubicBezTo>
                  <a:cubicBezTo>
                    <a:pt x="397" y="185"/>
                    <a:pt x="397" y="185"/>
                    <a:pt x="397" y="184"/>
                  </a:cubicBezTo>
                  <a:cubicBezTo>
                    <a:pt x="397" y="185"/>
                    <a:pt x="398" y="184"/>
                    <a:pt x="399" y="184"/>
                  </a:cubicBezTo>
                  <a:cubicBezTo>
                    <a:pt x="398" y="183"/>
                    <a:pt x="398" y="183"/>
                    <a:pt x="398" y="183"/>
                  </a:cubicBezTo>
                  <a:cubicBezTo>
                    <a:pt x="401" y="183"/>
                    <a:pt x="402" y="183"/>
                    <a:pt x="404" y="182"/>
                  </a:cubicBezTo>
                  <a:cubicBezTo>
                    <a:pt x="405" y="182"/>
                    <a:pt x="404" y="181"/>
                    <a:pt x="405" y="180"/>
                  </a:cubicBezTo>
                  <a:cubicBezTo>
                    <a:pt x="405" y="180"/>
                    <a:pt x="406" y="180"/>
                    <a:pt x="406" y="180"/>
                  </a:cubicBezTo>
                  <a:cubicBezTo>
                    <a:pt x="407" y="180"/>
                    <a:pt x="408" y="181"/>
                    <a:pt x="408" y="182"/>
                  </a:cubicBezTo>
                  <a:cubicBezTo>
                    <a:pt x="408" y="181"/>
                    <a:pt x="408" y="180"/>
                    <a:pt x="409" y="180"/>
                  </a:cubicBezTo>
                  <a:cubicBezTo>
                    <a:pt x="409" y="180"/>
                    <a:pt x="409" y="179"/>
                    <a:pt x="408" y="179"/>
                  </a:cubicBezTo>
                  <a:cubicBezTo>
                    <a:pt x="410" y="179"/>
                    <a:pt x="412" y="179"/>
                    <a:pt x="410" y="178"/>
                  </a:cubicBezTo>
                  <a:cubicBezTo>
                    <a:pt x="409" y="178"/>
                    <a:pt x="407" y="177"/>
                    <a:pt x="406" y="177"/>
                  </a:cubicBezTo>
                  <a:cubicBezTo>
                    <a:pt x="407" y="177"/>
                    <a:pt x="408" y="177"/>
                    <a:pt x="409" y="177"/>
                  </a:cubicBezTo>
                  <a:cubicBezTo>
                    <a:pt x="407" y="175"/>
                    <a:pt x="405" y="175"/>
                    <a:pt x="404" y="172"/>
                  </a:cubicBezTo>
                  <a:cubicBezTo>
                    <a:pt x="406" y="172"/>
                    <a:pt x="407" y="173"/>
                    <a:pt x="407" y="174"/>
                  </a:cubicBezTo>
                  <a:cubicBezTo>
                    <a:pt x="408" y="174"/>
                    <a:pt x="409" y="173"/>
                    <a:pt x="410" y="174"/>
                  </a:cubicBezTo>
                  <a:cubicBezTo>
                    <a:pt x="409" y="174"/>
                    <a:pt x="409" y="175"/>
                    <a:pt x="409" y="175"/>
                  </a:cubicBezTo>
                  <a:cubicBezTo>
                    <a:pt x="410" y="176"/>
                    <a:pt x="414" y="176"/>
                    <a:pt x="414" y="178"/>
                  </a:cubicBezTo>
                  <a:cubicBezTo>
                    <a:pt x="414" y="178"/>
                    <a:pt x="413" y="178"/>
                    <a:pt x="413" y="178"/>
                  </a:cubicBezTo>
                  <a:cubicBezTo>
                    <a:pt x="414" y="178"/>
                    <a:pt x="415" y="180"/>
                    <a:pt x="416" y="178"/>
                  </a:cubicBezTo>
                  <a:cubicBezTo>
                    <a:pt x="416" y="177"/>
                    <a:pt x="417" y="178"/>
                    <a:pt x="419" y="178"/>
                  </a:cubicBezTo>
                  <a:cubicBezTo>
                    <a:pt x="421" y="179"/>
                    <a:pt x="423" y="179"/>
                    <a:pt x="426" y="179"/>
                  </a:cubicBezTo>
                  <a:cubicBezTo>
                    <a:pt x="425" y="177"/>
                    <a:pt x="423" y="177"/>
                    <a:pt x="422" y="176"/>
                  </a:cubicBezTo>
                  <a:cubicBezTo>
                    <a:pt x="424" y="176"/>
                    <a:pt x="425" y="176"/>
                    <a:pt x="427" y="176"/>
                  </a:cubicBezTo>
                  <a:cubicBezTo>
                    <a:pt x="427" y="177"/>
                    <a:pt x="426" y="177"/>
                    <a:pt x="426" y="178"/>
                  </a:cubicBezTo>
                  <a:cubicBezTo>
                    <a:pt x="428" y="178"/>
                    <a:pt x="429" y="178"/>
                    <a:pt x="430" y="178"/>
                  </a:cubicBezTo>
                  <a:cubicBezTo>
                    <a:pt x="429" y="177"/>
                    <a:pt x="429" y="176"/>
                    <a:pt x="429" y="175"/>
                  </a:cubicBezTo>
                  <a:cubicBezTo>
                    <a:pt x="431" y="175"/>
                    <a:pt x="432" y="175"/>
                    <a:pt x="433" y="176"/>
                  </a:cubicBezTo>
                  <a:cubicBezTo>
                    <a:pt x="434" y="177"/>
                    <a:pt x="436" y="176"/>
                    <a:pt x="437" y="175"/>
                  </a:cubicBezTo>
                  <a:cubicBezTo>
                    <a:pt x="437" y="176"/>
                    <a:pt x="439" y="177"/>
                    <a:pt x="439" y="176"/>
                  </a:cubicBezTo>
                  <a:cubicBezTo>
                    <a:pt x="439" y="175"/>
                    <a:pt x="441" y="175"/>
                    <a:pt x="442" y="175"/>
                  </a:cubicBezTo>
                  <a:cubicBezTo>
                    <a:pt x="444" y="175"/>
                    <a:pt x="444" y="175"/>
                    <a:pt x="445" y="174"/>
                  </a:cubicBezTo>
                  <a:cubicBezTo>
                    <a:pt x="445" y="173"/>
                    <a:pt x="447" y="175"/>
                    <a:pt x="447" y="175"/>
                  </a:cubicBezTo>
                  <a:cubicBezTo>
                    <a:pt x="447" y="175"/>
                    <a:pt x="447" y="174"/>
                    <a:pt x="447" y="174"/>
                  </a:cubicBezTo>
                  <a:cubicBezTo>
                    <a:pt x="448" y="174"/>
                    <a:pt x="449" y="174"/>
                    <a:pt x="450" y="173"/>
                  </a:cubicBezTo>
                  <a:cubicBezTo>
                    <a:pt x="450" y="171"/>
                    <a:pt x="452" y="174"/>
                    <a:pt x="451" y="174"/>
                  </a:cubicBezTo>
                  <a:cubicBezTo>
                    <a:pt x="453" y="174"/>
                    <a:pt x="456" y="174"/>
                    <a:pt x="458" y="174"/>
                  </a:cubicBezTo>
                  <a:cubicBezTo>
                    <a:pt x="457" y="173"/>
                    <a:pt x="457" y="173"/>
                    <a:pt x="457" y="172"/>
                  </a:cubicBezTo>
                  <a:cubicBezTo>
                    <a:pt x="459" y="172"/>
                    <a:pt x="460" y="173"/>
                    <a:pt x="462" y="171"/>
                  </a:cubicBezTo>
                  <a:cubicBezTo>
                    <a:pt x="463" y="171"/>
                    <a:pt x="463" y="173"/>
                    <a:pt x="464" y="173"/>
                  </a:cubicBezTo>
                  <a:cubicBezTo>
                    <a:pt x="465" y="172"/>
                    <a:pt x="466" y="172"/>
                    <a:pt x="467" y="171"/>
                  </a:cubicBezTo>
                  <a:cubicBezTo>
                    <a:pt x="467" y="171"/>
                    <a:pt x="467" y="170"/>
                    <a:pt x="467" y="170"/>
                  </a:cubicBezTo>
                  <a:cubicBezTo>
                    <a:pt x="469" y="170"/>
                    <a:pt x="470" y="170"/>
                    <a:pt x="471" y="170"/>
                  </a:cubicBezTo>
                  <a:cubicBezTo>
                    <a:pt x="472" y="170"/>
                    <a:pt x="473" y="170"/>
                    <a:pt x="474" y="170"/>
                  </a:cubicBezTo>
                  <a:cubicBezTo>
                    <a:pt x="474" y="170"/>
                    <a:pt x="474" y="169"/>
                    <a:pt x="475" y="169"/>
                  </a:cubicBezTo>
                  <a:cubicBezTo>
                    <a:pt x="475" y="168"/>
                    <a:pt x="474" y="168"/>
                    <a:pt x="474" y="167"/>
                  </a:cubicBezTo>
                  <a:cubicBezTo>
                    <a:pt x="475" y="167"/>
                    <a:pt x="476" y="167"/>
                    <a:pt x="478" y="167"/>
                  </a:cubicBezTo>
                  <a:cubicBezTo>
                    <a:pt x="477" y="167"/>
                    <a:pt x="477" y="167"/>
                    <a:pt x="477" y="167"/>
                  </a:cubicBezTo>
                  <a:cubicBezTo>
                    <a:pt x="478" y="166"/>
                    <a:pt x="479" y="166"/>
                    <a:pt x="480" y="166"/>
                  </a:cubicBezTo>
                  <a:cubicBezTo>
                    <a:pt x="479" y="166"/>
                    <a:pt x="477" y="166"/>
                    <a:pt x="477" y="164"/>
                  </a:cubicBezTo>
                  <a:cubicBezTo>
                    <a:pt x="480" y="165"/>
                    <a:pt x="482" y="165"/>
                    <a:pt x="484" y="165"/>
                  </a:cubicBezTo>
                  <a:cubicBezTo>
                    <a:pt x="483" y="164"/>
                    <a:pt x="483" y="164"/>
                    <a:pt x="482" y="163"/>
                  </a:cubicBezTo>
                  <a:cubicBezTo>
                    <a:pt x="484" y="163"/>
                    <a:pt x="486" y="163"/>
                    <a:pt x="488" y="163"/>
                  </a:cubicBezTo>
                  <a:cubicBezTo>
                    <a:pt x="488" y="162"/>
                    <a:pt x="487" y="161"/>
                    <a:pt x="486" y="160"/>
                  </a:cubicBezTo>
                  <a:cubicBezTo>
                    <a:pt x="487" y="160"/>
                    <a:pt x="488" y="161"/>
                    <a:pt x="489" y="162"/>
                  </a:cubicBezTo>
                  <a:cubicBezTo>
                    <a:pt x="489" y="161"/>
                    <a:pt x="489" y="161"/>
                    <a:pt x="490" y="160"/>
                  </a:cubicBezTo>
                  <a:cubicBezTo>
                    <a:pt x="490" y="161"/>
                    <a:pt x="492" y="163"/>
                    <a:pt x="493" y="162"/>
                  </a:cubicBezTo>
                  <a:cubicBezTo>
                    <a:pt x="495" y="161"/>
                    <a:pt x="492" y="160"/>
                    <a:pt x="491" y="159"/>
                  </a:cubicBezTo>
                  <a:cubicBezTo>
                    <a:pt x="494" y="159"/>
                    <a:pt x="498" y="160"/>
                    <a:pt x="501" y="160"/>
                  </a:cubicBezTo>
                  <a:cubicBezTo>
                    <a:pt x="499" y="159"/>
                    <a:pt x="498" y="158"/>
                    <a:pt x="497" y="158"/>
                  </a:cubicBezTo>
                  <a:cubicBezTo>
                    <a:pt x="499" y="157"/>
                    <a:pt x="500" y="157"/>
                    <a:pt x="502" y="159"/>
                  </a:cubicBezTo>
                  <a:cubicBezTo>
                    <a:pt x="502" y="158"/>
                    <a:pt x="502" y="158"/>
                    <a:pt x="501" y="157"/>
                  </a:cubicBezTo>
                  <a:cubicBezTo>
                    <a:pt x="505" y="157"/>
                    <a:pt x="506" y="157"/>
                    <a:pt x="509" y="155"/>
                  </a:cubicBezTo>
                  <a:cubicBezTo>
                    <a:pt x="503" y="155"/>
                    <a:pt x="498" y="155"/>
                    <a:pt x="492" y="155"/>
                  </a:cubicBezTo>
                  <a:cubicBezTo>
                    <a:pt x="487" y="154"/>
                    <a:pt x="482" y="153"/>
                    <a:pt x="477" y="153"/>
                  </a:cubicBezTo>
                  <a:cubicBezTo>
                    <a:pt x="477" y="153"/>
                    <a:pt x="477" y="152"/>
                    <a:pt x="477" y="152"/>
                  </a:cubicBezTo>
                  <a:cubicBezTo>
                    <a:pt x="474" y="153"/>
                    <a:pt x="471" y="153"/>
                    <a:pt x="468" y="154"/>
                  </a:cubicBezTo>
                  <a:cubicBezTo>
                    <a:pt x="465" y="155"/>
                    <a:pt x="461" y="154"/>
                    <a:pt x="459" y="156"/>
                  </a:cubicBezTo>
                  <a:cubicBezTo>
                    <a:pt x="457" y="157"/>
                    <a:pt x="457" y="157"/>
                    <a:pt x="455" y="156"/>
                  </a:cubicBezTo>
                  <a:cubicBezTo>
                    <a:pt x="454" y="155"/>
                    <a:pt x="453" y="157"/>
                    <a:pt x="452" y="157"/>
                  </a:cubicBezTo>
                  <a:cubicBezTo>
                    <a:pt x="450" y="157"/>
                    <a:pt x="449" y="157"/>
                    <a:pt x="447" y="157"/>
                  </a:cubicBezTo>
                  <a:cubicBezTo>
                    <a:pt x="445" y="157"/>
                    <a:pt x="445" y="157"/>
                    <a:pt x="444" y="155"/>
                  </a:cubicBezTo>
                  <a:cubicBezTo>
                    <a:pt x="447" y="155"/>
                    <a:pt x="449" y="155"/>
                    <a:pt x="451" y="155"/>
                  </a:cubicBezTo>
                  <a:cubicBezTo>
                    <a:pt x="453" y="155"/>
                    <a:pt x="454" y="154"/>
                    <a:pt x="456" y="154"/>
                  </a:cubicBezTo>
                  <a:cubicBezTo>
                    <a:pt x="457" y="154"/>
                    <a:pt x="458" y="154"/>
                    <a:pt x="459" y="154"/>
                  </a:cubicBezTo>
                  <a:cubicBezTo>
                    <a:pt x="459" y="154"/>
                    <a:pt x="460" y="153"/>
                    <a:pt x="461" y="153"/>
                  </a:cubicBezTo>
                  <a:cubicBezTo>
                    <a:pt x="463" y="153"/>
                    <a:pt x="465" y="153"/>
                    <a:pt x="467" y="153"/>
                  </a:cubicBezTo>
                  <a:cubicBezTo>
                    <a:pt x="464" y="151"/>
                    <a:pt x="464" y="151"/>
                    <a:pt x="460" y="151"/>
                  </a:cubicBezTo>
                  <a:cubicBezTo>
                    <a:pt x="457" y="152"/>
                    <a:pt x="455" y="152"/>
                    <a:pt x="452" y="153"/>
                  </a:cubicBezTo>
                  <a:cubicBezTo>
                    <a:pt x="451" y="153"/>
                    <a:pt x="449" y="153"/>
                    <a:pt x="448" y="153"/>
                  </a:cubicBezTo>
                  <a:cubicBezTo>
                    <a:pt x="447" y="152"/>
                    <a:pt x="446" y="152"/>
                    <a:pt x="445" y="152"/>
                  </a:cubicBezTo>
                  <a:cubicBezTo>
                    <a:pt x="443" y="152"/>
                    <a:pt x="441" y="153"/>
                    <a:pt x="440" y="153"/>
                  </a:cubicBezTo>
                  <a:cubicBezTo>
                    <a:pt x="439" y="153"/>
                    <a:pt x="438" y="152"/>
                    <a:pt x="438" y="151"/>
                  </a:cubicBezTo>
                  <a:cubicBezTo>
                    <a:pt x="442" y="151"/>
                    <a:pt x="448" y="151"/>
                    <a:pt x="450" y="147"/>
                  </a:cubicBezTo>
                  <a:cubicBezTo>
                    <a:pt x="447" y="147"/>
                    <a:pt x="447" y="147"/>
                    <a:pt x="447" y="145"/>
                  </a:cubicBezTo>
                  <a:cubicBezTo>
                    <a:pt x="449" y="146"/>
                    <a:pt x="450" y="146"/>
                    <a:pt x="452" y="146"/>
                  </a:cubicBezTo>
                  <a:cubicBezTo>
                    <a:pt x="452" y="146"/>
                    <a:pt x="451" y="145"/>
                    <a:pt x="450" y="145"/>
                  </a:cubicBezTo>
                  <a:cubicBezTo>
                    <a:pt x="450" y="144"/>
                    <a:pt x="452" y="143"/>
                    <a:pt x="452" y="143"/>
                  </a:cubicBezTo>
                  <a:cubicBezTo>
                    <a:pt x="453" y="144"/>
                    <a:pt x="454" y="145"/>
                    <a:pt x="455" y="145"/>
                  </a:cubicBezTo>
                  <a:cubicBezTo>
                    <a:pt x="457" y="146"/>
                    <a:pt x="459" y="146"/>
                    <a:pt x="461" y="146"/>
                  </a:cubicBezTo>
                  <a:cubicBezTo>
                    <a:pt x="465" y="146"/>
                    <a:pt x="473" y="146"/>
                    <a:pt x="474" y="142"/>
                  </a:cubicBezTo>
                  <a:cubicBezTo>
                    <a:pt x="469" y="140"/>
                    <a:pt x="464" y="140"/>
                    <a:pt x="459" y="140"/>
                  </a:cubicBezTo>
                  <a:cubicBezTo>
                    <a:pt x="456" y="140"/>
                    <a:pt x="454" y="140"/>
                    <a:pt x="452" y="140"/>
                  </a:cubicBezTo>
                  <a:cubicBezTo>
                    <a:pt x="450" y="140"/>
                    <a:pt x="448" y="140"/>
                    <a:pt x="447" y="140"/>
                  </a:cubicBezTo>
                  <a:cubicBezTo>
                    <a:pt x="446" y="140"/>
                    <a:pt x="446" y="139"/>
                    <a:pt x="446" y="138"/>
                  </a:cubicBezTo>
                  <a:cubicBezTo>
                    <a:pt x="449" y="138"/>
                    <a:pt x="452" y="139"/>
                    <a:pt x="455" y="138"/>
                  </a:cubicBezTo>
                  <a:cubicBezTo>
                    <a:pt x="455" y="138"/>
                    <a:pt x="454" y="136"/>
                    <a:pt x="454" y="134"/>
                  </a:cubicBezTo>
                  <a:cubicBezTo>
                    <a:pt x="453" y="134"/>
                    <a:pt x="453" y="133"/>
                    <a:pt x="452" y="133"/>
                  </a:cubicBezTo>
                  <a:cubicBezTo>
                    <a:pt x="452" y="132"/>
                    <a:pt x="451" y="132"/>
                    <a:pt x="450" y="132"/>
                  </a:cubicBezTo>
                  <a:cubicBezTo>
                    <a:pt x="447" y="132"/>
                    <a:pt x="445" y="132"/>
                    <a:pt x="442" y="132"/>
                  </a:cubicBezTo>
                  <a:cubicBezTo>
                    <a:pt x="444" y="132"/>
                    <a:pt x="448" y="132"/>
                    <a:pt x="450" y="132"/>
                  </a:cubicBezTo>
                  <a:cubicBezTo>
                    <a:pt x="451" y="132"/>
                    <a:pt x="451" y="132"/>
                    <a:pt x="452" y="132"/>
                  </a:cubicBezTo>
                  <a:cubicBezTo>
                    <a:pt x="453" y="132"/>
                    <a:pt x="453" y="133"/>
                    <a:pt x="454" y="134"/>
                  </a:cubicBezTo>
                  <a:cubicBezTo>
                    <a:pt x="455" y="135"/>
                    <a:pt x="456" y="136"/>
                    <a:pt x="457" y="136"/>
                  </a:cubicBezTo>
                  <a:cubicBezTo>
                    <a:pt x="459" y="137"/>
                    <a:pt x="461" y="138"/>
                    <a:pt x="463" y="139"/>
                  </a:cubicBezTo>
                  <a:cubicBezTo>
                    <a:pt x="465" y="139"/>
                    <a:pt x="466" y="137"/>
                    <a:pt x="468" y="138"/>
                  </a:cubicBezTo>
                  <a:cubicBezTo>
                    <a:pt x="470" y="138"/>
                    <a:pt x="472" y="139"/>
                    <a:pt x="474" y="140"/>
                  </a:cubicBezTo>
                  <a:cubicBezTo>
                    <a:pt x="475" y="140"/>
                    <a:pt x="478" y="143"/>
                    <a:pt x="479" y="142"/>
                  </a:cubicBezTo>
                  <a:cubicBezTo>
                    <a:pt x="481" y="141"/>
                    <a:pt x="482" y="140"/>
                    <a:pt x="485" y="141"/>
                  </a:cubicBezTo>
                  <a:cubicBezTo>
                    <a:pt x="484" y="141"/>
                    <a:pt x="484" y="142"/>
                    <a:pt x="483" y="142"/>
                  </a:cubicBezTo>
                  <a:cubicBezTo>
                    <a:pt x="484" y="143"/>
                    <a:pt x="488" y="144"/>
                    <a:pt x="488" y="145"/>
                  </a:cubicBezTo>
                  <a:cubicBezTo>
                    <a:pt x="488" y="148"/>
                    <a:pt x="489" y="148"/>
                    <a:pt x="491" y="149"/>
                  </a:cubicBezTo>
                  <a:cubicBezTo>
                    <a:pt x="493" y="150"/>
                    <a:pt x="495" y="151"/>
                    <a:pt x="497" y="151"/>
                  </a:cubicBezTo>
                  <a:cubicBezTo>
                    <a:pt x="499" y="151"/>
                    <a:pt x="502" y="152"/>
                    <a:pt x="504" y="152"/>
                  </a:cubicBezTo>
                  <a:cubicBezTo>
                    <a:pt x="504" y="151"/>
                    <a:pt x="503" y="147"/>
                    <a:pt x="504" y="147"/>
                  </a:cubicBezTo>
                  <a:cubicBezTo>
                    <a:pt x="506" y="147"/>
                    <a:pt x="506" y="151"/>
                    <a:pt x="506" y="151"/>
                  </a:cubicBezTo>
                  <a:cubicBezTo>
                    <a:pt x="507" y="151"/>
                    <a:pt x="509" y="151"/>
                    <a:pt x="511" y="151"/>
                  </a:cubicBezTo>
                  <a:cubicBezTo>
                    <a:pt x="510" y="152"/>
                    <a:pt x="510" y="152"/>
                    <a:pt x="510" y="153"/>
                  </a:cubicBezTo>
                  <a:cubicBezTo>
                    <a:pt x="511" y="152"/>
                    <a:pt x="516" y="152"/>
                    <a:pt x="516" y="150"/>
                  </a:cubicBezTo>
                  <a:cubicBezTo>
                    <a:pt x="516" y="149"/>
                    <a:pt x="514" y="149"/>
                    <a:pt x="513" y="149"/>
                  </a:cubicBezTo>
                  <a:cubicBezTo>
                    <a:pt x="512" y="149"/>
                    <a:pt x="511" y="148"/>
                    <a:pt x="511" y="147"/>
                  </a:cubicBezTo>
                  <a:cubicBezTo>
                    <a:pt x="511" y="147"/>
                    <a:pt x="512" y="147"/>
                    <a:pt x="513" y="147"/>
                  </a:cubicBezTo>
                  <a:cubicBezTo>
                    <a:pt x="513" y="147"/>
                    <a:pt x="512" y="146"/>
                    <a:pt x="513" y="145"/>
                  </a:cubicBezTo>
                  <a:cubicBezTo>
                    <a:pt x="511" y="145"/>
                    <a:pt x="509" y="145"/>
                    <a:pt x="507" y="145"/>
                  </a:cubicBezTo>
                  <a:cubicBezTo>
                    <a:pt x="509" y="144"/>
                    <a:pt x="511" y="144"/>
                    <a:pt x="513" y="144"/>
                  </a:cubicBezTo>
                  <a:cubicBezTo>
                    <a:pt x="514" y="141"/>
                    <a:pt x="511" y="142"/>
                    <a:pt x="510" y="142"/>
                  </a:cubicBezTo>
                  <a:cubicBezTo>
                    <a:pt x="511" y="141"/>
                    <a:pt x="511" y="141"/>
                    <a:pt x="513" y="141"/>
                  </a:cubicBezTo>
                  <a:cubicBezTo>
                    <a:pt x="513" y="137"/>
                    <a:pt x="508" y="141"/>
                    <a:pt x="507" y="141"/>
                  </a:cubicBezTo>
                  <a:cubicBezTo>
                    <a:pt x="507" y="141"/>
                    <a:pt x="506" y="142"/>
                    <a:pt x="507" y="142"/>
                  </a:cubicBezTo>
                  <a:cubicBezTo>
                    <a:pt x="505" y="143"/>
                    <a:pt x="505" y="141"/>
                    <a:pt x="504" y="140"/>
                  </a:cubicBezTo>
                  <a:cubicBezTo>
                    <a:pt x="505" y="140"/>
                    <a:pt x="507" y="139"/>
                    <a:pt x="508" y="138"/>
                  </a:cubicBezTo>
                  <a:cubicBezTo>
                    <a:pt x="509" y="138"/>
                    <a:pt x="510" y="137"/>
                    <a:pt x="511" y="137"/>
                  </a:cubicBezTo>
                  <a:cubicBezTo>
                    <a:pt x="509" y="137"/>
                    <a:pt x="507" y="137"/>
                    <a:pt x="505" y="138"/>
                  </a:cubicBezTo>
                  <a:cubicBezTo>
                    <a:pt x="503" y="139"/>
                    <a:pt x="501" y="138"/>
                    <a:pt x="499" y="138"/>
                  </a:cubicBezTo>
                  <a:cubicBezTo>
                    <a:pt x="500" y="138"/>
                    <a:pt x="502" y="137"/>
                    <a:pt x="504" y="136"/>
                  </a:cubicBezTo>
                  <a:cubicBezTo>
                    <a:pt x="505" y="136"/>
                    <a:pt x="505" y="133"/>
                    <a:pt x="505" y="132"/>
                  </a:cubicBezTo>
                  <a:cubicBezTo>
                    <a:pt x="501" y="132"/>
                    <a:pt x="496" y="132"/>
                    <a:pt x="492" y="132"/>
                  </a:cubicBezTo>
                  <a:cubicBezTo>
                    <a:pt x="491" y="132"/>
                    <a:pt x="486" y="133"/>
                    <a:pt x="485" y="131"/>
                  </a:cubicBezTo>
                  <a:cubicBezTo>
                    <a:pt x="484" y="129"/>
                    <a:pt x="484" y="128"/>
                    <a:pt x="482" y="127"/>
                  </a:cubicBezTo>
                  <a:cubicBezTo>
                    <a:pt x="482" y="127"/>
                    <a:pt x="483" y="126"/>
                    <a:pt x="483" y="126"/>
                  </a:cubicBezTo>
                  <a:cubicBezTo>
                    <a:pt x="481" y="125"/>
                    <a:pt x="480" y="126"/>
                    <a:pt x="478" y="125"/>
                  </a:cubicBezTo>
                  <a:cubicBezTo>
                    <a:pt x="477" y="125"/>
                    <a:pt x="475" y="123"/>
                    <a:pt x="474" y="124"/>
                  </a:cubicBezTo>
                  <a:cubicBezTo>
                    <a:pt x="472" y="124"/>
                    <a:pt x="471" y="124"/>
                    <a:pt x="469" y="125"/>
                  </a:cubicBezTo>
                  <a:cubicBezTo>
                    <a:pt x="467" y="125"/>
                    <a:pt x="467" y="127"/>
                    <a:pt x="466" y="128"/>
                  </a:cubicBezTo>
                  <a:cubicBezTo>
                    <a:pt x="466" y="127"/>
                    <a:pt x="466" y="127"/>
                    <a:pt x="466" y="126"/>
                  </a:cubicBezTo>
                  <a:cubicBezTo>
                    <a:pt x="465" y="126"/>
                    <a:pt x="464" y="126"/>
                    <a:pt x="463" y="126"/>
                  </a:cubicBezTo>
                  <a:cubicBezTo>
                    <a:pt x="463" y="126"/>
                    <a:pt x="463" y="125"/>
                    <a:pt x="463" y="125"/>
                  </a:cubicBezTo>
                  <a:cubicBezTo>
                    <a:pt x="464" y="125"/>
                    <a:pt x="465" y="125"/>
                    <a:pt x="466" y="125"/>
                  </a:cubicBezTo>
                  <a:cubicBezTo>
                    <a:pt x="464" y="124"/>
                    <a:pt x="464" y="124"/>
                    <a:pt x="461" y="124"/>
                  </a:cubicBezTo>
                  <a:cubicBezTo>
                    <a:pt x="458" y="125"/>
                    <a:pt x="459" y="124"/>
                    <a:pt x="457" y="122"/>
                  </a:cubicBezTo>
                  <a:cubicBezTo>
                    <a:pt x="456" y="123"/>
                    <a:pt x="456" y="124"/>
                    <a:pt x="456" y="124"/>
                  </a:cubicBezTo>
                  <a:cubicBezTo>
                    <a:pt x="455" y="123"/>
                    <a:pt x="455" y="122"/>
                    <a:pt x="456" y="121"/>
                  </a:cubicBezTo>
                  <a:cubicBezTo>
                    <a:pt x="455" y="121"/>
                    <a:pt x="454" y="121"/>
                    <a:pt x="453" y="121"/>
                  </a:cubicBezTo>
                  <a:cubicBezTo>
                    <a:pt x="455" y="121"/>
                    <a:pt x="458" y="119"/>
                    <a:pt x="459" y="120"/>
                  </a:cubicBezTo>
                  <a:cubicBezTo>
                    <a:pt x="461" y="121"/>
                    <a:pt x="463" y="122"/>
                    <a:pt x="465" y="120"/>
                  </a:cubicBezTo>
                  <a:cubicBezTo>
                    <a:pt x="461" y="119"/>
                    <a:pt x="458" y="119"/>
                    <a:pt x="455" y="117"/>
                  </a:cubicBezTo>
                  <a:cubicBezTo>
                    <a:pt x="458" y="117"/>
                    <a:pt x="458" y="118"/>
                    <a:pt x="461" y="118"/>
                  </a:cubicBezTo>
                  <a:cubicBezTo>
                    <a:pt x="462" y="119"/>
                    <a:pt x="465" y="118"/>
                    <a:pt x="466" y="118"/>
                  </a:cubicBezTo>
                  <a:cubicBezTo>
                    <a:pt x="469" y="121"/>
                    <a:pt x="474" y="120"/>
                    <a:pt x="478" y="118"/>
                  </a:cubicBezTo>
                  <a:cubicBezTo>
                    <a:pt x="477" y="118"/>
                    <a:pt x="477" y="117"/>
                    <a:pt x="476" y="117"/>
                  </a:cubicBezTo>
                  <a:cubicBezTo>
                    <a:pt x="478" y="117"/>
                    <a:pt x="481" y="117"/>
                    <a:pt x="483" y="117"/>
                  </a:cubicBezTo>
                  <a:cubicBezTo>
                    <a:pt x="482" y="117"/>
                    <a:pt x="481" y="116"/>
                    <a:pt x="480" y="116"/>
                  </a:cubicBezTo>
                  <a:cubicBezTo>
                    <a:pt x="478" y="116"/>
                    <a:pt x="480" y="115"/>
                    <a:pt x="478" y="115"/>
                  </a:cubicBezTo>
                  <a:cubicBezTo>
                    <a:pt x="476" y="114"/>
                    <a:pt x="474" y="114"/>
                    <a:pt x="473" y="112"/>
                  </a:cubicBezTo>
                  <a:cubicBezTo>
                    <a:pt x="473" y="112"/>
                    <a:pt x="475" y="111"/>
                    <a:pt x="475" y="112"/>
                  </a:cubicBezTo>
                  <a:cubicBezTo>
                    <a:pt x="476" y="113"/>
                    <a:pt x="476" y="113"/>
                    <a:pt x="477" y="113"/>
                  </a:cubicBezTo>
                  <a:cubicBezTo>
                    <a:pt x="479" y="114"/>
                    <a:pt x="480" y="114"/>
                    <a:pt x="482" y="114"/>
                  </a:cubicBezTo>
                  <a:cubicBezTo>
                    <a:pt x="481" y="114"/>
                    <a:pt x="481" y="115"/>
                    <a:pt x="480" y="115"/>
                  </a:cubicBezTo>
                  <a:cubicBezTo>
                    <a:pt x="482" y="116"/>
                    <a:pt x="484" y="116"/>
                    <a:pt x="487" y="116"/>
                  </a:cubicBezTo>
                  <a:cubicBezTo>
                    <a:pt x="483" y="113"/>
                    <a:pt x="494" y="113"/>
                    <a:pt x="495" y="113"/>
                  </a:cubicBezTo>
                  <a:cubicBezTo>
                    <a:pt x="499" y="114"/>
                    <a:pt x="503" y="115"/>
                    <a:pt x="507" y="116"/>
                  </a:cubicBezTo>
                  <a:cubicBezTo>
                    <a:pt x="505" y="116"/>
                    <a:pt x="501" y="117"/>
                    <a:pt x="499" y="116"/>
                  </a:cubicBezTo>
                  <a:cubicBezTo>
                    <a:pt x="496" y="115"/>
                    <a:pt x="493" y="114"/>
                    <a:pt x="491" y="114"/>
                  </a:cubicBezTo>
                  <a:cubicBezTo>
                    <a:pt x="491" y="115"/>
                    <a:pt x="490" y="116"/>
                    <a:pt x="492" y="116"/>
                  </a:cubicBezTo>
                  <a:cubicBezTo>
                    <a:pt x="494" y="117"/>
                    <a:pt x="495" y="117"/>
                    <a:pt x="497" y="118"/>
                  </a:cubicBezTo>
                  <a:cubicBezTo>
                    <a:pt x="500" y="119"/>
                    <a:pt x="503" y="120"/>
                    <a:pt x="506" y="120"/>
                  </a:cubicBezTo>
                  <a:cubicBezTo>
                    <a:pt x="507" y="121"/>
                    <a:pt x="513" y="119"/>
                    <a:pt x="514" y="119"/>
                  </a:cubicBezTo>
                  <a:cubicBezTo>
                    <a:pt x="516" y="118"/>
                    <a:pt x="514" y="117"/>
                    <a:pt x="516" y="117"/>
                  </a:cubicBezTo>
                  <a:cubicBezTo>
                    <a:pt x="518" y="118"/>
                    <a:pt x="520" y="118"/>
                    <a:pt x="522" y="118"/>
                  </a:cubicBezTo>
                  <a:cubicBezTo>
                    <a:pt x="523" y="118"/>
                    <a:pt x="526" y="118"/>
                    <a:pt x="526" y="118"/>
                  </a:cubicBezTo>
                  <a:cubicBezTo>
                    <a:pt x="528" y="116"/>
                    <a:pt x="525" y="116"/>
                    <a:pt x="524" y="116"/>
                  </a:cubicBezTo>
                  <a:cubicBezTo>
                    <a:pt x="523" y="114"/>
                    <a:pt x="526" y="114"/>
                    <a:pt x="526" y="114"/>
                  </a:cubicBezTo>
                  <a:cubicBezTo>
                    <a:pt x="528" y="113"/>
                    <a:pt x="527" y="112"/>
                    <a:pt x="526" y="112"/>
                  </a:cubicBezTo>
                  <a:cubicBezTo>
                    <a:pt x="523" y="112"/>
                    <a:pt x="520" y="112"/>
                    <a:pt x="517" y="112"/>
                  </a:cubicBezTo>
                  <a:cubicBezTo>
                    <a:pt x="515" y="111"/>
                    <a:pt x="512" y="110"/>
                    <a:pt x="510" y="112"/>
                  </a:cubicBezTo>
                  <a:cubicBezTo>
                    <a:pt x="510" y="110"/>
                    <a:pt x="507" y="110"/>
                    <a:pt x="506" y="110"/>
                  </a:cubicBezTo>
                  <a:cubicBezTo>
                    <a:pt x="507" y="109"/>
                    <a:pt x="509" y="108"/>
                    <a:pt x="510" y="107"/>
                  </a:cubicBezTo>
                  <a:cubicBezTo>
                    <a:pt x="511" y="107"/>
                    <a:pt x="512" y="105"/>
                    <a:pt x="512" y="105"/>
                  </a:cubicBezTo>
                  <a:cubicBezTo>
                    <a:pt x="516" y="105"/>
                    <a:pt x="520" y="105"/>
                    <a:pt x="524" y="105"/>
                  </a:cubicBezTo>
                  <a:cubicBezTo>
                    <a:pt x="525" y="105"/>
                    <a:pt x="526" y="106"/>
                    <a:pt x="527" y="107"/>
                  </a:cubicBezTo>
                  <a:cubicBezTo>
                    <a:pt x="528" y="108"/>
                    <a:pt x="529" y="108"/>
                    <a:pt x="531" y="108"/>
                  </a:cubicBezTo>
                  <a:cubicBezTo>
                    <a:pt x="533" y="108"/>
                    <a:pt x="535" y="108"/>
                    <a:pt x="537" y="108"/>
                  </a:cubicBezTo>
                  <a:cubicBezTo>
                    <a:pt x="538" y="107"/>
                    <a:pt x="539" y="106"/>
                    <a:pt x="540" y="105"/>
                  </a:cubicBezTo>
                  <a:cubicBezTo>
                    <a:pt x="539" y="105"/>
                    <a:pt x="538" y="105"/>
                    <a:pt x="536" y="105"/>
                  </a:cubicBezTo>
                  <a:cubicBezTo>
                    <a:pt x="537" y="105"/>
                    <a:pt x="537" y="104"/>
                    <a:pt x="538" y="104"/>
                  </a:cubicBezTo>
                  <a:cubicBezTo>
                    <a:pt x="536" y="104"/>
                    <a:pt x="535" y="102"/>
                    <a:pt x="534" y="103"/>
                  </a:cubicBezTo>
                  <a:cubicBezTo>
                    <a:pt x="533" y="104"/>
                    <a:pt x="532" y="104"/>
                    <a:pt x="530" y="104"/>
                  </a:cubicBezTo>
                  <a:cubicBezTo>
                    <a:pt x="528" y="104"/>
                    <a:pt x="527" y="104"/>
                    <a:pt x="525" y="104"/>
                  </a:cubicBezTo>
                  <a:cubicBezTo>
                    <a:pt x="523" y="103"/>
                    <a:pt x="523" y="103"/>
                    <a:pt x="523" y="101"/>
                  </a:cubicBezTo>
                  <a:cubicBezTo>
                    <a:pt x="525" y="103"/>
                    <a:pt x="526" y="103"/>
                    <a:pt x="528" y="103"/>
                  </a:cubicBezTo>
                  <a:cubicBezTo>
                    <a:pt x="530" y="103"/>
                    <a:pt x="532" y="102"/>
                    <a:pt x="533" y="101"/>
                  </a:cubicBezTo>
                  <a:cubicBezTo>
                    <a:pt x="531" y="101"/>
                    <a:pt x="529" y="99"/>
                    <a:pt x="526" y="99"/>
                  </a:cubicBezTo>
                  <a:cubicBezTo>
                    <a:pt x="524" y="98"/>
                    <a:pt x="522" y="98"/>
                    <a:pt x="520" y="97"/>
                  </a:cubicBezTo>
                  <a:cubicBezTo>
                    <a:pt x="517" y="96"/>
                    <a:pt x="515" y="95"/>
                    <a:pt x="512" y="95"/>
                  </a:cubicBezTo>
                  <a:cubicBezTo>
                    <a:pt x="509" y="95"/>
                    <a:pt x="508" y="96"/>
                    <a:pt x="505" y="93"/>
                  </a:cubicBezTo>
                  <a:cubicBezTo>
                    <a:pt x="507" y="94"/>
                    <a:pt x="509" y="94"/>
                    <a:pt x="511" y="94"/>
                  </a:cubicBezTo>
                  <a:cubicBezTo>
                    <a:pt x="510" y="93"/>
                    <a:pt x="509" y="93"/>
                    <a:pt x="508" y="92"/>
                  </a:cubicBezTo>
                  <a:cubicBezTo>
                    <a:pt x="510" y="92"/>
                    <a:pt x="512" y="93"/>
                    <a:pt x="514" y="93"/>
                  </a:cubicBezTo>
                  <a:cubicBezTo>
                    <a:pt x="515" y="93"/>
                    <a:pt x="516" y="93"/>
                    <a:pt x="517" y="93"/>
                  </a:cubicBezTo>
                  <a:cubicBezTo>
                    <a:pt x="517" y="93"/>
                    <a:pt x="518" y="95"/>
                    <a:pt x="518" y="95"/>
                  </a:cubicBezTo>
                  <a:cubicBezTo>
                    <a:pt x="522" y="95"/>
                    <a:pt x="526" y="96"/>
                    <a:pt x="531" y="96"/>
                  </a:cubicBezTo>
                  <a:cubicBezTo>
                    <a:pt x="530" y="97"/>
                    <a:pt x="530" y="97"/>
                    <a:pt x="529" y="97"/>
                  </a:cubicBezTo>
                  <a:cubicBezTo>
                    <a:pt x="530" y="98"/>
                    <a:pt x="531" y="98"/>
                    <a:pt x="533" y="99"/>
                  </a:cubicBezTo>
                  <a:cubicBezTo>
                    <a:pt x="534" y="99"/>
                    <a:pt x="534" y="99"/>
                    <a:pt x="535" y="97"/>
                  </a:cubicBezTo>
                  <a:cubicBezTo>
                    <a:pt x="536" y="96"/>
                    <a:pt x="536" y="96"/>
                    <a:pt x="536" y="94"/>
                  </a:cubicBezTo>
                  <a:cubicBezTo>
                    <a:pt x="537" y="93"/>
                    <a:pt x="535" y="93"/>
                    <a:pt x="534" y="92"/>
                  </a:cubicBezTo>
                  <a:cubicBezTo>
                    <a:pt x="535" y="92"/>
                    <a:pt x="536" y="91"/>
                    <a:pt x="537" y="91"/>
                  </a:cubicBezTo>
                  <a:cubicBezTo>
                    <a:pt x="527" y="90"/>
                    <a:pt x="518" y="89"/>
                    <a:pt x="509" y="88"/>
                  </a:cubicBezTo>
                  <a:cubicBezTo>
                    <a:pt x="517" y="88"/>
                    <a:pt x="524" y="88"/>
                    <a:pt x="531" y="88"/>
                  </a:cubicBezTo>
                  <a:cubicBezTo>
                    <a:pt x="532" y="88"/>
                    <a:pt x="533" y="89"/>
                    <a:pt x="533" y="88"/>
                  </a:cubicBezTo>
                  <a:cubicBezTo>
                    <a:pt x="534" y="86"/>
                    <a:pt x="532" y="85"/>
                    <a:pt x="531" y="85"/>
                  </a:cubicBezTo>
                  <a:cubicBezTo>
                    <a:pt x="527" y="85"/>
                    <a:pt x="524" y="85"/>
                    <a:pt x="521" y="84"/>
                  </a:cubicBezTo>
                  <a:cubicBezTo>
                    <a:pt x="522" y="85"/>
                    <a:pt x="523" y="86"/>
                    <a:pt x="523" y="86"/>
                  </a:cubicBezTo>
                  <a:cubicBezTo>
                    <a:pt x="522" y="86"/>
                    <a:pt x="512" y="86"/>
                    <a:pt x="515" y="83"/>
                  </a:cubicBezTo>
                  <a:cubicBezTo>
                    <a:pt x="510" y="84"/>
                    <a:pt x="507" y="83"/>
                    <a:pt x="503" y="80"/>
                  </a:cubicBezTo>
                  <a:cubicBezTo>
                    <a:pt x="504" y="80"/>
                    <a:pt x="505" y="80"/>
                    <a:pt x="506" y="80"/>
                  </a:cubicBezTo>
                  <a:cubicBezTo>
                    <a:pt x="506" y="80"/>
                    <a:pt x="506" y="79"/>
                    <a:pt x="506" y="78"/>
                  </a:cubicBezTo>
                  <a:cubicBezTo>
                    <a:pt x="508" y="78"/>
                    <a:pt x="509" y="79"/>
                    <a:pt x="511" y="79"/>
                  </a:cubicBezTo>
                  <a:cubicBezTo>
                    <a:pt x="512" y="79"/>
                    <a:pt x="513" y="81"/>
                    <a:pt x="513" y="82"/>
                  </a:cubicBezTo>
                  <a:cubicBezTo>
                    <a:pt x="514" y="80"/>
                    <a:pt x="515" y="80"/>
                    <a:pt x="517" y="79"/>
                  </a:cubicBezTo>
                  <a:cubicBezTo>
                    <a:pt x="516" y="78"/>
                    <a:pt x="515" y="77"/>
                    <a:pt x="514" y="77"/>
                  </a:cubicBezTo>
                  <a:cubicBezTo>
                    <a:pt x="520" y="77"/>
                    <a:pt x="526" y="78"/>
                    <a:pt x="531" y="77"/>
                  </a:cubicBezTo>
                  <a:cubicBezTo>
                    <a:pt x="534" y="77"/>
                    <a:pt x="536" y="80"/>
                    <a:pt x="538" y="79"/>
                  </a:cubicBezTo>
                  <a:cubicBezTo>
                    <a:pt x="541" y="78"/>
                    <a:pt x="543" y="79"/>
                    <a:pt x="546" y="80"/>
                  </a:cubicBezTo>
                  <a:cubicBezTo>
                    <a:pt x="545" y="79"/>
                    <a:pt x="547" y="79"/>
                    <a:pt x="548" y="79"/>
                  </a:cubicBezTo>
                  <a:cubicBezTo>
                    <a:pt x="548" y="79"/>
                    <a:pt x="549" y="77"/>
                    <a:pt x="549" y="77"/>
                  </a:cubicBezTo>
                  <a:cubicBezTo>
                    <a:pt x="549" y="76"/>
                    <a:pt x="548" y="75"/>
                    <a:pt x="548" y="74"/>
                  </a:cubicBezTo>
                  <a:cubicBezTo>
                    <a:pt x="547" y="73"/>
                    <a:pt x="547" y="74"/>
                    <a:pt x="546" y="74"/>
                  </a:cubicBezTo>
                  <a:cubicBezTo>
                    <a:pt x="546" y="72"/>
                    <a:pt x="541" y="71"/>
                    <a:pt x="540" y="72"/>
                  </a:cubicBezTo>
                  <a:cubicBezTo>
                    <a:pt x="538" y="73"/>
                    <a:pt x="540" y="73"/>
                    <a:pt x="538" y="74"/>
                  </a:cubicBezTo>
                  <a:cubicBezTo>
                    <a:pt x="536" y="74"/>
                    <a:pt x="537" y="73"/>
                    <a:pt x="535" y="72"/>
                  </a:cubicBezTo>
                  <a:cubicBezTo>
                    <a:pt x="533" y="72"/>
                    <a:pt x="530" y="73"/>
                    <a:pt x="529" y="73"/>
                  </a:cubicBezTo>
                  <a:cubicBezTo>
                    <a:pt x="527" y="73"/>
                    <a:pt x="525" y="73"/>
                    <a:pt x="524" y="73"/>
                  </a:cubicBezTo>
                  <a:cubicBezTo>
                    <a:pt x="522" y="73"/>
                    <a:pt x="522" y="72"/>
                    <a:pt x="522" y="71"/>
                  </a:cubicBezTo>
                  <a:cubicBezTo>
                    <a:pt x="524" y="71"/>
                    <a:pt x="526" y="71"/>
                    <a:pt x="528" y="71"/>
                  </a:cubicBezTo>
                  <a:cubicBezTo>
                    <a:pt x="526" y="70"/>
                    <a:pt x="524" y="70"/>
                    <a:pt x="521" y="69"/>
                  </a:cubicBezTo>
                  <a:cubicBezTo>
                    <a:pt x="527" y="67"/>
                    <a:pt x="534" y="70"/>
                    <a:pt x="540" y="70"/>
                  </a:cubicBezTo>
                  <a:cubicBezTo>
                    <a:pt x="538" y="69"/>
                    <a:pt x="538" y="68"/>
                    <a:pt x="537" y="69"/>
                  </a:cubicBezTo>
                  <a:cubicBezTo>
                    <a:pt x="535" y="69"/>
                    <a:pt x="535" y="69"/>
                    <a:pt x="533" y="68"/>
                  </a:cubicBezTo>
                  <a:cubicBezTo>
                    <a:pt x="531" y="67"/>
                    <a:pt x="529" y="66"/>
                    <a:pt x="527" y="66"/>
                  </a:cubicBezTo>
                  <a:cubicBezTo>
                    <a:pt x="524" y="66"/>
                    <a:pt x="522" y="66"/>
                    <a:pt x="519" y="65"/>
                  </a:cubicBezTo>
                  <a:cubicBezTo>
                    <a:pt x="518" y="65"/>
                    <a:pt x="517" y="67"/>
                    <a:pt x="516" y="67"/>
                  </a:cubicBezTo>
                  <a:cubicBezTo>
                    <a:pt x="516" y="68"/>
                    <a:pt x="518" y="70"/>
                    <a:pt x="518" y="70"/>
                  </a:cubicBezTo>
                  <a:cubicBezTo>
                    <a:pt x="516" y="70"/>
                    <a:pt x="514" y="70"/>
                    <a:pt x="512" y="70"/>
                  </a:cubicBezTo>
                  <a:cubicBezTo>
                    <a:pt x="513" y="70"/>
                    <a:pt x="513" y="70"/>
                    <a:pt x="513" y="69"/>
                  </a:cubicBezTo>
                  <a:cubicBezTo>
                    <a:pt x="512" y="70"/>
                    <a:pt x="511" y="70"/>
                    <a:pt x="510" y="70"/>
                  </a:cubicBezTo>
                  <a:cubicBezTo>
                    <a:pt x="510" y="68"/>
                    <a:pt x="510" y="68"/>
                    <a:pt x="511" y="67"/>
                  </a:cubicBezTo>
                  <a:cubicBezTo>
                    <a:pt x="512" y="66"/>
                    <a:pt x="513" y="67"/>
                    <a:pt x="513" y="66"/>
                  </a:cubicBezTo>
                  <a:cubicBezTo>
                    <a:pt x="514" y="64"/>
                    <a:pt x="514" y="66"/>
                    <a:pt x="515" y="64"/>
                  </a:cubicBezTo>
                  <a:cubicBezTo>
                    <a:pt x="516" y="64"/>
                    <a:pt x="515" y="62"/>
                    <a:pt x="517" y="63"/>
                  </a:cubicBezTo>
                  <a:cubicBezTo>
                    <a:pt x="516" y="60"/>
                    <a:pt x="520" y="59"/>
                    <a:pt x="521" y="58"/>
                  </a:cubicBezTo>
                  <a:cubicBezTo>
                    <a:pt x="520" y="58"/>
                    <a:pt x="518" y="58"/>
                    <a:pt x="517" y="58"/>
                  </a:cubicBezTo>
                  <a:cubicBezTo>
                    <a:pt x="518" y="57"/>
                    <a:pt x="518" y="56"/>
                    <a:pt x="520" y="56"/>
                  </a:cubicBezTo>
                  <a:cubicBezTo>
                    <a:pt x="521" y="56"/>
                    <a:pt x="522" y="57"/>
                    <a:pt x="523" y="56"/>
                  </a:cubicBezTo>
                  <a:cubicBezTo>
                    <a:pt x="524" y="55"/>
                    <a:pt x="529" y="56"/>
                    <a:pt x="531" y="56"/>
                  </a:cubicBezTo>
                  <a:cubicBezTo>
                    <a:pt x="531" y="55"/>
                    <a:pt x="530" y="54"/>
                    <a:pt x="529" y="54"/>
                  </a:cubicBezTo>
                  <a:cubicBezTo>
                    <a:pt x="531" y="52"/>
                    <a:pt x="532" y="52"/>
                    <a:pt x="535" y="52"/>
                  </a:cubicBezTo>
                  <a:cubicBezTo>
                    <a:pt x="535" y="52"/>
                    <a:pt x="535" y="51"/>
                    <a:pt x="534" y="51"/>
                  </a:cubicBezTo>
                  <a:cubicBezTo>
                    <a:pt x="536" y="51"/>
                    <a:pt x="538" y="51"/>
                    <a:pt x="540" y="51"/>
                  </a:cubicBezTo>
                  <a:cubicBezTo>
                    <a:pt x="537" y="50"/>
                    <a:pt x="534" y="50"/>
                    <a:pt x="532" y="49"/>
                  </a:cubicBezTo>
                  <a:cubicBezTo>
                    <a:pt x="533" y="49"/>
                    <a:pt x="533" y="48"/>
                    <a:pt x="534" y="47"/>
                  </a:cubicBezTo>
                  <a:cubicBezTo>
                    <a:pt x="534" y="46"/>
                    <a:pt x="536" y="46"/>
                    <a:pt x="537" y="45"/>
                  </a:cubicBezTo>
                  <a:cubicBezTo>
                    <a:pt x="538" y="44"/>
                    <a:pt x="541" y="45"/>
                    <a:pt x="542" y="46"/>
                  </a:cubicBezTo>
                  <a:cubicBezTo>
                    <a:pt x="547" y="46"/>
                    <a:pt x="550" y="45"/>
                    <a:pt x="555" y="42"/>
                  </a:cubicBezTo>
                  <a:cubicBezTo>
                    <a:pt x="548" y="41"/>
                    <a:pt x="542" y="42"/>
                    <a:pt x="536" y="43"/>
                  </a:cubicBezTo>
                  <a:cubicBezTo>
                    <a:pt x="535" y="43"/>
                    <a:pt x="533" y="43"/>
                    <a:pt x="532" y="43"/>
                  </a:cubicBezTo>
                  <a:cubicBezTo>
                    <a:pt x="531" y="43"/>
                    <a:pt x="530" y="43"/>
                    <a:pt x="530" y="43"/>
                  </a:cubicBezTo>
                  <a:cubicBezTo>
                    <a:pt x="530" y="44"/>
                    <a:pt x="530" y="45"/>
                    <a:pt x="530" y="45"/>
                  </a:cubicBezTo>
                  <a:cubicBezTo>
                    <a:pt x="529" y="45"/>
                    <a:pt x="528" y="45"/>
                    <a:pt x="527" y="46"/>
                  </a:cubicBezTo>
                  <a:cubicBezTo>
                    <a:pt x="526" y="46"/>
                    <a:pt x="527" y="45"/>
                    <a:pt x="526" y="45"/>
                  </a:cubicBezTo>
                  <a:cubicBezTo>
                    <a:pt x="525" y="45"/>
                    <a:pt x="523" y="44"/>
                    <a:pt x="522" y="44"/>
                  </a:cubicBezTo>
                  <a:cubicBezTo>
                    <a:pt x="524" y="44"/>
                    <a:pt x="524" y="44"/>
                    <a:pt x="524" y="42"/>
                  </a:cubicBezTo>
                  <a:cubicBezTo>
                    <a:pt x="525" y="41"/>
                    <a:pt x="525" y="41"/>
                    <a:pt x="527" y="41"/>
                  </a:cubicBezTo>
                  <a:cubicBezTo>
                    <a:pt x="528" y="41"/>
                    <a:pt x="528" y="40"/>
                    <a:pt x="529" y="39"/>
                  </a:cubicBezTo>
                  <a:cubicBezTo>
                    <a:pt x="530" y="38"/>
                    <a:pt x="532" y="39"/>
                    <a:pt x="533" y="39"/>
                  </a:cubicBezTo>
                  <a:cubicBezTo>
                    <a:pt x="532" y="40"/>
                    <a:pt x="530" y="41"/>
                    <a:pt x="529" y="42"/>
                  </a:cubicBezTo>
                  <a:cubicBezTo>
                    <a:pt x="533" y="42"/>
                    <a:pt x="536" y="41"/>
                    <a:pt x="539" y="41"/>
                  </a:cubicBezTo>
                  <a:cubicBezTo>
                    <a:pt x="538" y="40"/>
                    <a:pt x="537" y="40"/>
                    <a:pt x="536" y="39"/>
                  </a:cubicBezTo>
                  <a:cubicBezTo>
                    <a:pt x="541" y="40"/>
                    <a:pt x="545" y="40"/>
                    <a:pt x="550" y="40"/>
                  </a:cubicBezTo>
                  <a:cubicBezTo>
                    <a:pt x="552" y="41"/>
                    <a:pt x="555" y="41"/>
                    <a:pt x="557" y="41"/>
                  </a:cubicBezTo>
                  <a:cubicBezTo>
                    <a:pt x="560" y="40"/>
                    <a:pt x="561" y="40"/>
                    <a:pt x="564" y="40"/>
                  </a:cubicBezTo>
                  <a:cubicBezTo>
                    <a:pt x="563" y="39"/>
                    <a:pt x="562" y="39"/>
                    <a:pt x="561" y="38"/>
                  </a:cubicBezTo>
                  <a:cubicBezTo>
                    <a:pt x="564" y="38"/>
                    <a:pt x="566" y="38"/>
                    <a:pt x="569" y="37"/>
                  </a:cubicBezTo>
                  <a:cubicBezTo>
                    <a:pt x="566" y="37"/>
                    <a:pt x="564" y="37"/>
                    <a:pt x="562" y="36"/>
                  </a:cubicBezTo>
                  <a:cubicBezTo>
                    <a:pt x="560" y="36"/>
                    <a:pt x="557" y="35"/>
                    <a:pt x="555" y="36"/>
                  </a:cubicBezTo>
                  <a:cubicBezTo>
                    <a:pt x="552" y="37"/>
                    <a:pt x="547" y="39"/>
                    <a:pt x="543" y="37"/>
                  </a:cubicBezTo>
                  <a:cubicBezTo>
                    <a:pt x="538" y="36"/>
                    <a:pt x="533" y="36"/>
                    <a:pt x="529" y="36"/>
                  </a:cubicBezTo>
                  <a:cubicBezTo>
                    <a:pt x="527" y="36"/>
                    <a:pt x="525" y="37"/>
                    <a:pt x="523" y="38"/>
                  </a:cubicBezTo>
                  <a:cubicBezTo>
                    <a:pt x="521" y="38"/>
                    <a:pt x="519" y="37"/>
                    <a:pt x="517" y="37"/>
                  </a:cubicBezTo>
                  <a:cubicBezTo>
                    <a:pt x="519" y="36"/>
                    <a:pt x="521" y="35"/>
                    <a:pt x="524" y="35"/>
                  </a:cubicBezTo>
                  <a:cubicBezTo>
                    <a:pt x="527" y="35"/>
                    <a:pt x="531" y="35"/>
                    <a:pt x="534" y="35"/>
                  </a:cubicBezTo>
                  <a:cubicBezTo>
                    <a:pt x="538" y="35"/>
                    <a:pt x="549" y="37"/>
                    <a:pt x="550" y="32"/>
                  </a:cubicBezTo>
                  <a:cubicBezTo>
                    <a:pt x="553" y="35"/>
                    <a:pt x="553" y="34"/>
                    <a:pt x="557" y="34"/>
                  </a:cubicBezTo>
                  <a:cubicBezTo>
                    <a:pt x="561" y="34"/>
                    <a:pt x="565" y="34"/>
                    <a:pt x="569" y="34"/>
                  </a:cubicBezTo>
                  <a:cubicBezTo>
                    <a:pt x="570" y="34"/>
                    <a:pt x="571" y="34"/>
                    <a:pt x="571" y="33"/>
                  </a:cubicBezTo>
                  <a:cubicBezTo>
                    <a:pt x="571" y="32"/>
                    <a:pt x="574" y="32"/>
                    <a:pt x="575" y="32"/>
                  </a:cubicBezTo>
                  <a:cubicBezTo>
                    <a:pt x="576" y="32"/>
                    <a:pt x="583" y="34"/>
                    <a:pt x="583" y="31"/>
                  </a:cubicBezTo>
                  <a:cubicBezTo>
                    <a:pt x="580" y="32"/>
                    <a:pt x="580" y="32"/>
                    <a:pt x="578" y="29"/>
                  </a:cubicBezTo>
                  <a:cubicBezTo>
                    <a:pt x="582" y="30"/>
                    <a:pt x="591" y="32"/>
                    <a:pt x="593" y="28"/>
                  </a:cubicBezTo>
                  <a:cubicBezTo>
                    <a:pt x="594" y="26"/>
                    <a:pt x="596" y="28"/>
                    <a:pt x="597" y="28"/>
                  </a:cubicBezTo>
                  <a:cubicBezTo>
                    <a:pt x="599" y="27"/>
                    <a:pt x="599" y="26"/>
                    <a:pt x="600" y="26"/>
                  </a:cubicBezTo>
                  <a:cubicBezTo>
                    <a:pt x="603" y="25"/>
                    <a:pt x="606" y="25"/>
                    <a:pt x="609" y="25"/>
                  </a:cubicBezTo>
                  <a:cubicBezTo>
                    <a:pt x="604" y="23"/>
                    <a:pt x="601" y="22"/>
                    <a:pt x="596" y="22"/>
                  </a:cubicBezTo>
                  <a:cubicBezTo>
                    <a:pt x="592" y="21"/>
                    <a:pt x="588" y="21"/>
                    <a:pt x="583" y="21"/>
                  </a:cubicBezTo>
                  <a:cubicBezTo>
                    <a:pt x="574" y="21"/>
                    <a:pt x="564" y="20"/>
                    <a:pt x="554" y="21"/>
                  </a:cubicBezTo>
                  <a:cubicBezTo>
                    <a:pt x="555" y="22"/>
                    <a:pt x="556" y="22"/>
                    <a:pt x="557" y="23"/>
                  </a:cubicBezTo>
                  <a:cubicBezTo>
                    <a:pt x="556" y="23"/>
                    <a:pt x="552" y="21"/>
                    <a:pt x="552" y="22"/>
                  </a:cubicBezTo>
                  <a:cubicBezTo>
                    <a:pt x="549" y="23"/>
                    <a:pt x="553" y="24"/>
                    <a:pt x="554" y="25"/>
                  </a:cubicBezTo>
                  <a:cubicBezTo>
                    <a:pt x="552" y="25"/>
                    <a:pt x="550" y="24"/>
                    <a:pt x="548" y="24"/>
                  </a:cubicBezTo>
                  <a:cubicBezTo>
                    <a:pt x="549" y="25"/>
                    <a:pt x="549" y="26"/>
                    <a:pt x="550" y="26"/>
                  </a:cubicBezTo>
                  <a:cubicBezTo>
                    <a:pt x="549" y="27"/>
                    <a:pt x="547" y="27"/>
                    <a:pt x="546" y="27"/>
                  </a:cubicBezTo>
                  <a:cubicBezTo>
                    <a:pt x="545" y="26"/>
                    <a:pt x="544" y="25"/>
                    <a:pt x="542" y="25"/>
                  </a:cubicBezTo>
                  <a:cubicBezTo>
                    <a:pt x="543" y="27"/>
                    <a:pt x="541" y="27"/>
                    <a:pt x="540" y="25"/>
                  </a:cubicBezTo>
                  <a:cubicBezTo>
                    <a:pt x="539" y="24"/>
                    <a:pt x="537" y="25"/>
                    <a:pt x="536" y="25"/>
                  </a:cubicBezTo>
                  <a:cubicBezTo>
                    <a:pt x="533" y="25"/>
                    <a:pt x="530" y="26"/>
                    <a:pt x="527" y="26"/>
                  </a:cubicBezTo>
                  <a:cubicBezTo>
                    <a:pt x="528" y="25"/>
                    <a:pt x="529" y="24"/>
                    <a:pt x="531" y="23"/>
                  </a:cubicBezTo>
                  <a:cubicBezTo>
                    <a:pt x="526" y="24"/>
                    <a:pt x="521" y="25"/>
                    <a:pt x="516" y="26"/>
                  </a:cubicBezTo>
                  <a:cubicBezTo>
                    <a:pt x="515" y="26"/>
                    <a:pt x="516" y="27"/>
                    <a:pt x="516" y="27"/>
                  </a:cubicBezTo>
                  <a:cubicBezTo>
                    <a:pt x="515" y="28"/>
                    <a:pt x="513" y="28"/>
                    <a:pt x="513" y="29"/>
                  </a:cubicBezTo>
                  <a:cubicBezTo>
                    <a:pt x="511" y="30"/>
                    <a:pt x="509" y="30"/>
                    <a:pt x="507" y="31"/>
                  </a:cubicBezTo>
                  <a:cubicBezTo>
                    <a:pt x="505" y="31"/>
                    <a:pt x="503" y="32"/>
                    <a:pt x="501" y="32"/>
                  </a:cubicBezTo>
                  <a:cubicBezTo>
                    <a:pt x="499" y="32"/>
                    <a:pt x="498" y="33"/>
                    <a:pt x="496" y="33"/>
                  </a:cubicBezTo>
                  <a:cubicBezTo>
                    <a:pt x="494" y="33"/>
                    <a:pt x="496" y="34"/>
                    <a:pt x="495" y="34"/>
                  </a:cubicBezTo>
                  <a:cubicBezTo>
                    <a:pt x="495" y="35"/>
                    <a:pt x="493" y="35"/>
                    <a:pt x="493" y="35"/>
                  </a:cubicBezTo>
                  <a:cubicBezTo>
                    <a:pt x="491" y="36"/>
                    <a:pt x="490" y="36"/>
                    <a:pt x="489" y="37"/>
                  </a:cubicBezTo>
                  <a:cubicBezTo>
                    <a:pt x="487" y="38"/>
                    <a:pt x="486" y="37"/>
                    <a:pt x="484" y="37"/>
                  </a:cubicBezTo>
                  <a:cubicBezTo>
                    <a:pt x="486" y="37"/>
                    <a:pt x="485" y="35"/>
                    <a:pt x="486" y="35"/>
                  </a:cubicBezTo>
                  <a:cubicBezTo>
                    <a:pt x="488" y="35"/>
                    <a:pt x="490" y="34"/>
                    <a:pt x="492" y="34"/>
                  </a:cubicBezTo>
                  <a:cubicBezTo>
                    <a:pt x="490" y="31"/>
                    <a:pt x="500" y="29"/>
                    <a:pt x="503" y="29"/>
                  </a:cubicBezTo>
                  <a:cubicBezTo>
                    <a:pt x="502" y="28"/>
                    <a:pt x="501" y="28"/>
                    <a:pt x="501" y="27"/>
                  </a:cubicBezTo>
                  <a:cubicBezTo>
                    <a:pt x="503" y="27"/>
                    <a:pt x="507" y="27"/>
                    <a:pt x="509" y="25"/>
                  </a:cubicBezTo>
                  <a:cubicBezTo>
                    <a:pt x="510" y="23"/>
                    <a:pt x="510" y="20"/>
                    <a:pt x="507" y="20"/>
                  </a:cubicBezTo>
                  <a:cubicBezTo>
                    <a:pt x="503" y="20"/>
                    <a:pt x="498" y="20"/>
                    <a:pt x="494" y="19"/>
                  </a:cubicBezTo>
                  <a:cubicBezTo>
                    <a:pt x="492" y="19"/>
                    <a:pt x="488" y="19"/>
                    <a:pt x="489" y="22"/>
                  </a:cubicBezTo>
                  <a:cubicBezTo>
                    <a:pt x="490" y="24"/>
                    <a:pt x="482" y="23"/>
                    <a:pt x="482" y="23"/>
                  </a:cubicBezTo>
                  <a:cubicBezTo>
                    <a:pt x="479" y="24"/>
                    <a:pt x="476" y="25"/>
                    <a:pt x="473" y="25"/>
                  </a:cubicBezTo>
                  <a:cubicBezTo>
                    <a:pt x="469" y="26"/>
                    <a:pt x="465" y="26"/>
                    <a:pt x="461" y="27"/>
                  </a:cubicBezTo>
                  <a:cubicBezTo>
                    <a:pt x="458" y="27"/>
                    <a:pt x="457" y="27"/>
                    <a:pt x="454" y="26"/>
                  </a:cubicBezTo>
                  <a:cubicBezTo>
                    <a:pt x="458" y="25"/>
                    <a:pt x="462" y="24"/>
                    <a:pt x="467" y="24"/>
                  </a:cubicBezTo>
                  <a:cubicBezTo>
                    <a:pt x="471" y="24"/>
                    <a:pt x="474" y="22"/>
                    <a:pt x="478" y="22"/>
                  </a:cubicBezTo>
                  <a:cubicBezTo>
                    <a:pt x="478" y="21"/>
                    <a:pt x="478" y="20"/>
                    <a:pt x="477" y="20"/>
                  </a:cubicBezTo>
                  <a:cubicBezTo>
                    <a:pt x="475" y="20"/>
                    <a:pt x="474" y="20"/>
                    <a:pt x="472" y="20"/>
                  </a:cubicBezTo>
                  <a:cubicBezTo>
                    <a:pt x="467" y="20"/>
                    <a:pt x="462" y="20"/>
                    <a:pt x="457" y="20"/>
                  </a:cubicBezTo>
                  <a:cubicBezTo>
                    <a:pt x="450" y="20"/>
                    <a:pt x="444" y="20"/>
                    <a:pt x="437" y="21"/>
                  </a:cubicBezTo>
                  <a:cubicBezTo>
                    <a:pt x="435" y="22"/>
                    <a:pt x="432" y="21"/>
                    <a:pt x="430" y="21"/>
                  </a:cubicBezTo>
                  <a:cubicBezTo>
                    <a:pt x="425" y="22"/>
                    <a:pt x="421" y="22"/>
                    <a:pt x="416" y="22"/>
                  </a:cubicBezTo>
                  <a:cubicBezTo>
                    <a:pt x="413" y="23"/>
                    <a:pt x="410" y="22"/>
                    <a:pt x="407" y="22"/>
                  </a:cubicBezTo>
                  <a:cubicBezTo>
                    <a:pt x="405" y="22"/>
                    <a:pt x="404" y="23"/>
                    <a:pt x="402" y="23"/>
                  </a:cubicBezTo>
                  <a:cubicBezTo>
                    <a:pt x="400" y="24"/>
                    <a:pt x="400" y="23"/>
                    <a:pt x="399" y="22"/>
                  </a:cubicBezTo>
                  <a:cubicBezTo>
                    <a:pt x="408" y="21"/>
                    <a:pt x="417" y="19"/>
                    <a:pt x="427" y="19"/>
                  </a:cubicBezTo>
                  <a:cubicBezTo>
                    <a:pt x="425" y="19"/>
                    <a:pt x="423" y="18"/>
                    <a:pt x="422" y="18"/>
                  </a:cubicBezTo>
                  <a:cubicBezTo>
                    <a:pt x="438" y="18"/>
                    <a:pt x="455" y="18"/>
                    <a:pt x="471" y="18"/>
                  </a:cubicBezTo>
                  <a:cubicBezTo>
                    <a:pt x="476" y="18"/>
                    <a:pt x="482" y="19"/>
                    <a:pt x="487" y="18"/>
                  </a:cubicBezTo>
                  <a:cubicBezTo>
                    <a:pt x="491" y="17"/>
                    <a:pt x="495" y="16"/>
                    <a:pt x="499" y="16"/>
                  </a:cubicBezTo>
                  <a:cubicBezTo>
                    <a:pt x="500" y="16"/>
                    <a:pt x="502" y="16"/>
                    <a:pt x="504" y="16"/>
                  </a:cubicBezTo>
                  <a:cubicBezTo>
                    <a:pt x="505" y="15"/>
                    <a:pt x="506" y="15"/>
                    <a:pt x="508" y="16"/>
                  </a:cubicBezTo>
                  <a:cubicBezTo>
                    <a:pt x="507" y="16"/>
                    <a:pt x="508" y="15"/>
                    <a:pt x="507" y="15"/>
                  </a:cubicBezTo>
                  <a:cubicBezTo>
                    <a:pt x="510" y="14"/>
                    <a:pt x="513" y="14"/>
                    <a:pt x="516" y="13"/>
                  </a:cubicBezTo>
                  <a:cubicBezTo>
                    <a:pt x="514" y="12"/>
                    <a:pt x="511" y="12"/>
                    <a:pt x="508" y="11"/>
                  </a:cubicBezTo>
                  <a:cubicBezTo>
                    <a:pt x="507" y="11"/>
                    <a:pt x="506" y="11"/>
                    <a:pt x="504" y="10"/>
                  </a:cubicBezTo>
                  <a:cubicBezTo>
                    <a:pt x="504" y="10"/>
                    <a:pt x="503" y="12"/>
                    <a:pt x="503" y="12"/>
                  </a:cubicBezTo>
                  <a:cubicBezTo>
                    <a:pt x="502" y="12"/>
                    <a:pt x="500" y="11"/>
                    <a:pt x="499" y="10"/>
                  </a:cubicBezTo>
                  <a:cubicBezTo>
                    <a:pt x="497" y="10"/>
                    <a:pt x="496" y="10"/>
                    <a:pt x="495" y="10"/>
                  </a:cubicBezTo>
                  <a:cubicBezTo>
                    <a:pt x="494" y="10"/>
                    <a:pt x="493" y="11"/>
                    <a:pt x="493" y="12"/>
                  </a:cubicBezTo>
                  <a:cubicBezTo>
                    <a:pt x="492" y="13"/>
                    <a:pt x="490" y="12"/>
                    <a:pt x="490" y="12"/>
                  </a:cubicBezTo>
                  <a:cubicBezTo>
                    <a:pt x="490" y="11"/>
                    <a:pt x="491" y="11"/>
                    <a:pt x="491" y="10"/>
                  </a:cubicBezTo>
                  <a:cubicBezTo>
                    <a:pt x="489" y="8"/>
                    <a:pt x="486" y="9"/>
                    <a:pt x="483" y="10"/>
                  </a:cubicBezTo>
                  <a:cubicBezTo>
                    <a:pt x="480" y="10"/>
                    <a:pt x="476" y="10"/>
                    <a:pt x="473" y="11"/>
                  </a:cubicBezTo>
                  <a:cubicBezTo>
                    <a:pt x="476" y="10"/>
                    <a:pt x="479" y="9"/>
                    <a:pt x="482" y="9"/>
                  </a:cubicBezTo>
                  <a:cubicBezTo>
                    <a:pt x="481" y="8"/>
                    <a:pt x="480" y="8"/>
                    <a:pt x="480" y="8"/>
                  </a:cubicBezTo>
                  <a:cubicBezTo>
                    <a:pt x="481" y="8"/>
                    <a:pt x="481" y="8"/>
                    <a:pt x="482" y="7"/>
                  </a:cubicBezTo>
                  <a:cubicBezTo>
                    <a:pt x="480" y="7"/>
                    <a:pt x="480" y="6"/>
                    <a:pt x="478" y="7"/>
                  </a:cubicBezTo>
                  <a:cubicBezTo>
                    <a:pt x="474" y="7"/>
                    <a:pt x="469" y="8"/>
                    <a:pt x="465" y="8"/>
                  </a:cubicBezTo>
                  <a:cubicBezTo>
                    <a:pt x="461" y="8"/>
                    <a:pt x="456" y="8"/>
                    <a:pt x="452" y="8"/>
                  </a:cubicBezTo>
                  <a:cubicBezTo>
                    <a:pt x="442" y="8"/>
                    <a:pt x="433" y="8"/>
                    <a:pt x="424" y="8"/>
                  </a:cubicBezTo>
                  <a:cubicBezTo>
                    <a:pt x="421" y="8"/>
                    <a:pt x="417" y="9"/>
                    <a:pt x="414" y="9"/>
                  </a:cubicBezTo>
                  <a:cubicBezTo>
                    <a:pt x="409" y="9"/>
                    <a:pt x="404" y="9"/>
                    <a:pt x="399" y="10"/>
                  </a:cubicBezTo>
                  <a:cubicBezTo>
                    <a:pt x="397" y="10"/>
                    <a:pt x="395" y="11"/>
                    <a:pt x="393" y="11"/>
                  </a:cubicBezTo>
                  <a:cubicBezTo>
                    <a:pt x="392" y="11"/>
                    <a:pt x="391" y="10"/>
                    <a:pt x="391" y="10"/>
                  </a:cubicBezTo>
                  <a:cubicBezTo>
                    <a:pt x="390" y="10"/>
                    <a:pt x="389" y="10"/>
                    <a:pt x="388" y="10"/>
                  </a:cubicBezTo>
                  <a:cubicBezTo>
                    <a:pt x="384" y="11"/>
                    <a:pt x="379" y="11"/>
                    <a:pt x="375" y="12"/>
                  </a:cubicBezTo>
                  <a:cubicBezTo>
                    <a:pt x="375" y="10"/>
                    <a:pt x="378" y="10"/>
                    <a:pt x="380" y="10"/>
                  </a:cubicBezTo>
                  <a:cubicBezTo>
                    <a:pt x="383" y="10"/>
                    <a:pt x="386" y="10"/>
                    <a:pt x="389" y="9"/>
                  </a:cubicBezTo>
                  <a:cubicBezTo>
                    <a:pt x="393" y="9"/>
                    <a:pt x="397" y="9"/>
                    <a:pt x="401" y="9"/>
                  </a:cubicBezTo>
                  <a:cubicBezTo>
                    <a:pt x="399" y="8"/>
                    <a:pt x="397" y="7"/>
                    <a:pt x="396" y="6"/>
                  </a:cubicBezTo>
                  <a:cubicBezTo>
                    <a:pt x="399" y="7"/>
                    <a:pt x="401" y="7"/>
                    <a:pt x="404" y="8"/>
                  </a:cubicBezTo>
                  <a:cubicBezTo>
                    <a:pt x="408" y="8"/>
                    <a:pt x="412" y="8"/>
                    <a:pt x="416" y="8"/>
                  </a:cubicBezTo>
                  <a:cubicBezTo>
                    <a:pt x="421" y="8"/>
                    <a:pt x="425" y="6"/>
                    <a:pt x="430" y="6"/>
                  </a:cubicBezTo>
                  <a:cubicBezTo>
                    <a:pt x="439" y="6"/>
                    <a:pt x="448" y="7"/>
                    <a:pt x="457" y="7"/>
                  </a:cubicBezTo>
                  <a:cubicBezTo>
                    <a:pt x="462" y="7"/>
                    <a:pt x="468" y="8"/>
                    <a:pt x="473" y="5"/>
                  </a:cubicBezTo>
                  <a:cubicBezTo>
                    <a:pt x="468" y="3"/>
                    <a:pt x="463" y="4"/>
                    <a:pt x="458" y="4"/>
                  </a:cubicBezTo>
                  <a:cubicBezTo>
                    <a:pt x="452" y="4"/>
                    <a:pt x="446" y="4"/>
                    <a:pt x="441" y="4"/>
                  </a:cubicBezTo>
                  <a:cubicBezTo>
                    <a:pt x="442" y="4"/>
                    <a:pt x="444" y="3"/>
                    <a:pt x="445" y="2"/>
                  </a:cubicBezTo>
                  <a:cubicBezTo>
                    <a:pt x="440" y="3"/>
                    <a:pt x="436" y="3"/>
                    <a:pt x="431" y="2"/>
                  </a:cubicBezTo>
                  <a:cubicBezTo>
                    <a:pt x="427" y="1"/>
                    <a:pt x="422" y="1"/>
                    <a:pt x="418" y="2"/>
                  </a:cubicBezTo>
                  <a:cubicBezTo>
                    <a:pt x="415" y="2"/>
                    <a:pt x="412" y="2"/>
                    <a:pt x="408" y="3"/>
                  </a:cubicBezTo>
                  <a:cubicBezTo>
                    <a:pt x="406" y="3"/>
                    <a:pt x="408" y="1"/>
                    <a:pt x="406" y="1"/>
                  </a:cubicBezTo>
                  <a:cubicBezTo>
                    <a:pt x="401" y="1"/>
                    <a:pt x="396" y="1"/>
                    <a:pt x="391" y="0"/>
                  </a:cubicBezTo>
                  <a:cubicBezTo>
                    <a:pt x="392" y="1"/>
                    <a:pt x="393" y="2"/>
                    <a:pt x="394" y="2"/>
                  </a:cubicBezTo>
                  <a:cubicBezTo>
                    <a:pt x="392" y="4"/>
                    <a:pt x="392" y="5"/>
                    <a:pt x="391" y="3"/>
                  </a:cubicBezTo>
                  <a:cubicBezTo>
                    <a:pt x="390" y="2"/>
                    <a:pt x="389" y="2"/>
                    <a:pt x="388" y="1"/>
                  </a:cubicBezTo>
                  <a:cubicBezTo>
                    <a:pt x="387" y="2"/>
                    <a:pt x="387" y="3"/>
                    <a:pt x="385" y="3"/>
                  </a:cubicBezTo>
                  <a:cubicBezTo>
                    <a:pt x="384" y="3"/>
                    <a:pt x="385" y="1"/>
                    <a:pt x="384" y="1"/>
                  </a:cubicBezTo>
                  <a:cubicBezTo>
                    <a:pt x="382" y="1"/>
                    <a:pt x="380" y="2"/>
                    <a:pt x="377" y="2"/>
                  </a:cubicBezTo>
                  <a:cubicBezTo>
                    <a:pt x="372" y="2"/>
                    <a:pt x="367" y="2"/>
                    <a:pt x="361" y="1"/>
                  </a:cubicBezTo>
                  <a:cubicBezTo>
                    <a:pt x="363" y="2"/>
                    <a:pt x="365" y="3"/>
                    <a:pt x="366" y="4"/>
                  </a:cubicBezTo>
                  <a:cubicBezTo>
                    <a:pt x="361" y="4"/>
                    <a:pt x="356" y="2"/>
                    <a:pt x="350" y="2"/>
                  </a:cubicBezTo>
                  <a:cubicBezTo>
                    <a:pt x="351" y="3"/>
                    <a:pt x="352" y="3"/>
                    <a:pt x="352" y="3"/>
                  </a:cubicBezTo>
                  <a:cubicBezTo>
                    <a:pt x="350" y="3"/>
                    <a:pt x="347" y="3"/>
                    <a:pt x="345" y="3"/>
                  </a:cubicBezTo>
                  <a:cubicBezTo>
                    <a:pt x="343" y="3"/>
                    <a:pt x="343" y="3"/>
                    <a:pt x="341" y="5"/>
                  </a:cubicBezTo>
                  <a:cubicBezTo>
                    <a:pt x="346" y="7"/>
                    <a:pt x="351" y="6"/>
                    <a:pt x="356" y="6"/>
                  </a:cubicBezTo>
                  <a:cubicBezTo>
                    <a:pt x="354" y="8"/>
                    <a:pt x="353" y="8"/>
                    <a:pt x="350" y="8"/>
                  </a:cubicBezTo>
                  <a:cubicBezTo>
                    <a:pt x="347" y="8"/>
                    <a:pt x="344" y="8"/>
                    <a:pt x="342" y="7"/>
                  </a:cubicBezTo>
                  <a:cubicBezTo>
                    <a:pt x="343" y="8"/>
                    <a:pt x="344" y="9"/>
                    <a:pt x="346" y="10"/>
                  </a:cubicBezTo>
                  <a:cubicBezTo>
                    <a:pt x="345" y="11"/>
                    <a:pt x="344" y="11"/>
                    <a:pt x="343" y="12"/>
                  </a:cubicBezTo>
                  <a:cubicBezTo>
                    <a:pt x="342" y="9"/>
                    <a:pt x="342" y="11"/>
                    <a:pt x="340" y="10"/>
                  </a:cubicBezTo>
                  <a:cubicBezTo>
                    <a:pt x="339" y="10"/>
                    <a:pt x="341" y="9"/>
                    <a:pt x="338" y="9"/>
                  </a:cubicBezTo>
                  <a:cubicBezTo>
                    <a:pt x="335" y="9"/>
                    <a:pt x="331" y="9"/>
                    <a:pt x="327" y="9"/>
                  </a:cubicBezTo>
                  <a:cubicBezTo>
                    <a:pt x="325" y="9"/>
                    <a:pt x="322" y="8"/>
                    <a:pt x="319" y="7"/>
                  </a:cubicBezTo>
                  <a:cubicBezTo>
                    <a:pt x="317" y="7"/>
                    <a:pt x="315" y="7"/>
                    <a:pt x="312" y="7"/>
                  </a:cubicBezTo>
                  <a:cubicBezTo>
                    <a:pt x="313" y="7"/>
                    <a:pt x="313" y="7"/>
                    <a:pt x="314" y="6"/>
                  </a:cubicBezTo>
                  <a:cubicBezTo>
                    <a:pt x="312" y="6"/>
                    <a:pt x="310" y="6"/>
                    <a:pt x="308" y="5"/>
                  </a:cubicBezTo>
                  <a:cubicBezTo>
                    <a:pt x="307" y="5"/>
                    <a:pt x="304" y="4"/>
                    <a:pt x="303" y="5"/>
                  </a:cubicBezTo>
                  <a:cubicBezTo>
                    <a:pt x="302" y="5"/>
                    <a:pt x="302" y="6"/>
                    <a:pt x="301" y="6"/>
                  </a:cubicBezTo>
                  <a:cubicBezTo>
                    <a:pt x="301" y="6"/>
                    <a:pt x="300" y="6"/>
                    <a:pt x="299" y="6"/>
                  </a:cubicBezTo>
                  <a:cubicBezTo>
                    <a:pt x="297" y="6"/>
                    <a:pt x="295" y="6"/>
                    <a:pt x="294" y="6"/>
                  </a:cubicBezTo>
                  <a:cubicBezTo>
                    <a:pt x="294" y="6"/>
                    <a:pt x="295" y="6"/>
                    <a:pt x="295" y="7"/>
                  </a:cubicBezTo>
                  <a:cubicBezTo>
                    <a:pt x="292" y="7"/>
                    <a:pt x="289" y="7"/>
                    <a:pt x="286" y="6"/>
                  </a:cubicBezTo>
                  <a:cubicBezTo>
                    <a:pt x="284" y="6"/>
                    <a:pt x="281" y="6"/>
                    <a:pt x="278" y="6"/>
                  </a:cubicBezTo>
                  <a:cubicBezTo>
                    <a:pt x="276" y="6"/>
                    <a:pt x="273" y="7"/>
                    <a:pt x="270" y="7"/>
                  </a:cubicBezTo>
                  <a:cubicBezTo>
                    <a:pt x="267" y="7"/>
                    <a:pt x="265" y="8"/>
                    <a:pt x="262" y="9"/>
                  </a:cubicBezTo>
                  <a:cubicBezTo>
                    <a:pt x="266" y="10"/>
                    <a:pt x="268" y="10"/>
                    <a:pt x="272" y="10"/>
                  </a:cubicBezTo>
                  <a:cubicBezTo>
                    <a:pt x="273" y="10"/>
                    <a:pt x="273" y="8"/>
                    <a:pt x="275" y="8"/>
                  </a:cubicBezTo>
                  <a:cubicBezTo>
                    <a:pt x="277" y="9"/>
                    <a:pt x="279" y="9"/>
                    <a:pt x="281" y="9"/>
                  </a:cubicBezTo>
                  <a:cubicBezTo>
                    <a:pt x="286" y="9"/>
                    <a:pt x="292" y="9"/>
                    <a:pt x="297" y="9"/>
                  </a:cubicBezTo>
                  <a:cubicBezTo>
                    <a:pt x="304" y="9"/>
                    <a:pt x="310" y="9"/>
                    <a:pt x="316" y="10"/>
                  </a:cubicBezTo>
                  <a:cubicBezTo>
                    <a:pt x="319" y="11"/>
                    <a:pt x="322" y="11"/>
                    <a:pt x="326" y="11"/>
                  </a:cubicBezTo>
                  <a:cubicBezTo>
                    <a:pt x="330" y="11"/>
                    <a:pt x="331" y="12"/>
                    <a:pt x="335" y="13"/>
                  </a:cubicBezTo>
                  <a:cubicBezTo>
                    <a:pt x="334" y="14"/>
                    <a:pt x="333" y="14"/>
                    <a:pt x="332" y="14"/>
                  </a:cubicBezTo>
                  <a:cubicBezTo>
                    <a:pt x="333" y="14"/>
                    <a:pt x="333" y="15"/>
                    <a:pt x="334" y="16"/>
                  </a:cubicBezTo>
                  <a:cubicBezTo>
                    <a:pt x="332" y="16"/>
                    <a:pt x="331" y="16"/>
                    <a:pt x="330" y="16"/>
                  </a:cubicBezTo>
                  <a:cubicBezTo>
                    <a:pt x="330" y="16"/>
                    <a:pt x="330" y="14"/>
                    <a:pt x="330" y="14"/>
                  </a:cubicBezTo>
                  <a:cubicBezTo>
                    <a:pt x="328" y="13"/>
                    <a:pt x="326" y="13"/>
                    <a:pt x="324" y="13"/>
                  </a:cubicBezTo>
                  <a:cubicBezTo>
                    <a:pt x="322" y="13"/>
                    <a:pt x="320" y="13"/>
                    <a:pt x="318" y="12"/>
                  </a:cubicBezTo>
                  <a:cubicBezTo>
                    <a:pt x="317" y="11"/>
                    <a:pt x="315" y="12"/>
                    <a:pt x="313" y="12"/>
                  </a:cubicBezTo>
                  <a:cubicBezTo>
                    <a:pt x="314" y="13"/>
                    <a:pt x="314" y="13"/>
                    <a:pt x="314" y="14"/>
                  </a:cubicBezTo>
                  <a:cubicBezTo>
                    <a:pt x="314" y="14"/>
                    <a:pt x="312" y="14"/>
                    <a:pt x="312" y="14"/>
                  </a:cubicBezTo>
                  <a:cubicBezTo>
                    <a:pt x="311" y="14"/>
                    <a:pt x="312" y="12"/>
                    <a:pt x="311" y="12"/>
                  </a:cubicBezTo>
                  <a:cubicBezTo>
                    <a:pt x="310" y="12"/>
                    <a:pt x="308" y="12"/>
                    <a:pt x="306" y="12"/>
                  </a:cubicBezTo>
                  <a:cubicBezTo>
                    <a:pt x="303" y="11"/>
                    <a:pt x="301" y="10"/>
                    <a:pt x="298" y="10"/>
                  </a:cubicBezTo>
                  <a:cubicBezTo>
                    <a:pt x="292" y="10"/>
                    <a:pt x="287" y="10"/>
                    <a:pt x="282" y="10"/>
                  </a:cubicBezTo>
                  <a:cubicBezTo>
                    <a:pt x="281" y="10"/>
                    <a:pt x="274" y="9"/>
                    <a:pt x="274" y="11"/>
                  </a:cubicBezTo>
                  <a:cubicBezTo>
                    <a:pt x="280" y="11"/>
                    <a:pt x="285" y="13"/>
                    <a:pt x="291" y="15"/>
                  </a:cubicBezTo>
                  <a:cubicBezTo>
                    <a:pt x="296" y="16"/>
                    <a:pt x="301" y="16"/>
                    <a:pt x="307" y="17"/>
                  </a:cubicBezTo>
                  <a:cubicBezTo>
                    <a:pt x="299" y="17"/>
                    <a:pt x="292" y="17"/>
                    <a:pt x="284" y="16"/>
                  </a:cubicBezTo>
                  <a:cubicBezTo>
                    <a:pt x="285" y="16"/>
                    <a:pt x="285" y="16"/>
                    <a:pt x="286" y="16"/>
                  </a:cubicBezTo>
                  <a:cubicBezTo>
                    <a:pt x="280" y="15"/>
                    <a:pt x="275" y="14"/>
                    <a:pt x="269" y="13"/>
                  </a:cubicBezTo>
                  <a:cubicBezTo>
                    <a:pt x="267" y="12"/>
                    <a:pt x="265" y="11"/>
                    <a:pt x="262" y="12"/>
                  </a:cubicBezTo>
                  <a:cubicBezTo>
                    <a:pt x="259" y="12"/>
                    <a:pt x="256" y="12"/>
                    <a:pt x="253" y="13"/>
                  </a:cubicBezTo>
                  <a:cubicBezTo>
                    <a:pt x="256" y="14"/>
                    <a:pt x="259" y="15"/>
                    <a:pt x="262" y="16"/>
                  </a:cubicBezTo>
                  <a:cubicBezTo>
                    <a:pt x="265" y="16"/>
                    <a:pt x="269" y="17"/>
                    <a:pt x="273" y="18"/>
                  </a:cubicBezTo>
                  <a:cubicBezTo>
                    <a:pt x="276" y="18"/>
                    <a:pt x="279" y="20"/>
                    <a:pt x="281" y="20"/>
                  </a:cubicBezTo>
                  <a:cubicBezTo>
                    <a:pt x="282" y="20"/>
                    <a:pt x="283" y="20"/>
                    <a:pt x="284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7" y="22"/>
                    <a:pt x="288" y="22"/>
                    <a:pt x="290" y="23"/>
                  </a:cubicBezTo>
                  <a:cubicBezTo>
                    <a:pt x="285" y="23"/>
                    <a:pt x="277" y="24"/>
                    <a:pt x="272" y="21"/>
                  </a:cubicBezTo>
                  <a:cubicBezTo>
                    <a:pt x="267" y="18"/>
                    <a:pt x="260" y="19"/>
                    <a:pt x="255" y="19"/>
                  </a:cubicBezTo>
                  <a:cubicBezTo>
                    <a:pt x="255" y="18"/>
                    <a:pt x="255" y="18"/>
                    <a:pt x="255" y="17"/>
                  </a:cubicBezTo>
                  <a:cubicBezTo>
                    <a:pt x="251" y="18"/>
                    <a:pt x="248" y="17"/>
                    <a:pt x="245" y="16"/>
                  </a:cubicBezTo>
                  <a:cubicBezTo>
                    <a:pt x="243" y="15"/>
                    <a:pt x="241" y="14"/>
                    <a:pt x="239" y="14"/>
                  </a:cubicBezTo>
                  <a:cubicBezTo>
                    <a:pt x="233" y="14"/>
                    <a:pt x="226" y="14"/>
                    <a:pt x="220" y="14"/>
                  </a:cubicBezTo>
                  <a:cubicBezTo>
                    <a:pt x="221" y="16"/>
                    <a:pt x="221" y="17"/>
                    <a:pt x="223" y="17"/>
                  </a:cubicBezTo>
                  <a:cubicBezTo>
                    <a:pt x="224" y="17"/>
                    <a:pt x="225" y="19"/>
                    <a:pt x="226" y="19"/>
                  </a:cubicBezTo>
                  <a:cubicBezTo>
                    <a:pt x="229" y="20"/>
                    <a:pt x="232" y="20"/>
                    <a:pt x="236" y="21"/>
                  </a:cubicBezTo>
                  <a:cubicBezTo>
                    <a:pt x="231" y="21"/>
                    <a:pt x="225" y="21"/>
                    <a:pt x="220" y="21"/>
                  </a:cubicBezTo>
                  <a:cubicBezTo>
                    <a:pt x="225" y="22"/>
                    <a:pt x="230" y="23"/>
                    <a:pt x="236" y="23"/>
                  </a:cubicBezTo>
                  <a:cubicBezTo>
                    <a:pt x="235" y="24"/>
                    <a:pt x="233" y="25"/>
                    <a:pt x="232" y="25"/>
                  </a:cubicBezTo>
                  <a:cubicBezTo>
                    <a:pt x="231" y="25"/>
                    <a:pt x="230" y="24"/>
                    <a:pt x="228" y="24"/>
                  </a:cubicBezTo>
                  <a:cubicBezTo>
                    <a:pt x="225" y="23"/>
                    <a:pt x="222" y="23"/>
                    <a:pt x="219" y="22"/>
                  </a:cubicBezTo>
                  <a:cubicBezTo>
                    <a:pt x="213" y="19"/>
                    <a:pt x="206" y="20"/>
                    <a:pt x="200" y="20"/>
                  </a:cubicBezTo>
                  <a:cubicBezTo>
                    <a:pt x="200" y="20"/>
                    <a:pt x="201" y="21"/>
                    <a:pt x="201" y="21"/>
                  </a:cubicBezTo>
                  <a:cubicBezTo>
                    <a:pt x="199" y="22"/>
                    <a:pt x="196" y="22"/>
                    <a:pt x="196" y="24"/>
                  </a:cubicBezTo>
                  <a:cubicBezTo>
                    <a:pt x="196" y="26"/>
                    <a:pt x="193" y="25"/>
                    <a:pt x="192" y="25"/>
                  </a:cubicBezTo>
                  <a:cubicBezTo>
                    <a:pt x="192" y="23"/>
                    <a:pt x="192" y="23"/>
                    <a:pt x="194" y="23"/>
                  </a:cubicBezTo>
                  <a:cubicBezTo>
                    <a:pt x="195" y="23"/>
                    <a:pt x="195" y="22"/>
                    <a:pt x="196" y="21"/>
                  </a:cubicBezTo>
                  <a:cubicBezTo>
                    <a:pt x="195" y="21"/>
                    <a:pt x="194" y="20"/>
                    <a:pt x="194" y="20"/>
                  </a:cubicBezTo>
                  <a:cubicBezTo>
                    <a:pt x="194" y="20"/>
                    <a:pt x="195" y="20"/>
                    <a:pt x="196" y="20"/>
                  </a:cubicBezTo>
                  <a:cubicBezTo>
                    <a:pt x="192" y="14"/>
                    <a:pt x="184" y="16"/>
                    <a:pt x="178" y="16"/>
                  </a:cubicBezTo>
                  <a:cubicBezTo>
                    <a:pt x="179" y="17"/>
                    <a:pt x="179" y="18"/>
                    <a:pt x="180" y="19"/>
                  </a:cubicBezTo>
                  <a:cubicBezTo>
                    <a:pt x="177" y="18"/>
                    <a:pt x="170" y="15"/>
                    <a:pt x="169" y="18"/>
                  </a:cubicBezTo>
                  <a:cubicBezTo>
                    <a:pt x="169" y="18"/>
                    <a:pt x="165" y="17"/>
                    <a:pt x="164" y="17"/>
                  </a:cubicBezTo>
                  <a:cubicBezTo>
                    <a:pt x="163" y="17"/>
                    <a:pt x="161" y="17"/>
                    <a:pt x="159" y="18"/>
                  </a:cubicBezTo>
                  <a:cubicBezTo>
                    <a:pt x="151" y="18"/>
                    <a:pt x="143" y="19"/>
                    <a:pt x="135" y="19"/>
                  </a:cubicBezTo>
                  <a:cubicBezTo>
                    <a:pt x="138" y="20"/>
                    <a:pt x="141" y="21"/>
                    <a:pt x="144" y="21"/>
                  </a:cubicBezTo>
                  <a:cubicBezTo>
                    <a:pt x="146" y="21"/>
                    <a:pt x="146" y="21"/>
                    <a:pt x="148" y="22"/>
                  </a:cubicBezTo>
                  <a:cubicBezTo>
                    <a:pt x="149" y="23"/>
                    <a:pt x="149" y="23"/>
                    <a:pt x="151" y="24"/>
                  </a:cubicBezTo>
                  <a:cubicBezTo>
                    <a:pt x="154" y="24"/>
                    <a:pt x="157" y="25"/>
                    <a:pt x="161" y="25"/>
                  </a:cubicBezTo>
                  <a:cubicBezTo>
                    <a:pt x="162" y="26"/>
                    <a:pt x="163" y="26"/>
                    <a:pt x="165" y="25"/>
                  </a:cubicBezTo>
                  <a:cubicBezTo>
                    <a:pt x="165" y="25"/>
                    <a:pt x="166" y="28"/>
                    <a:pt x="167" y="28"/>
                  </a:cubicBezTo>
                  <a:cubicBezTo>
                    <a:pt x="162" y="27"/>
                    <a:pt x="158" y="26"/>
                    <a:pt x="154" y="25"/>
                  </a:cubicBezTo>
                  <a:cubicBezTo>
                    <a:pt x="151" y="25"/>
                    <a:pt x="149" y="24"/>
                    <a:pt x="147" y="24"/>
                  </a:cubicBezTo>
                  <a:cubicBezTo>
                    <a:pt x="146" y="24"/>
                    <a:pt x="144" y="24"/>
                    <a:pt x="144" y="24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39" y="22"/>
                    <a:pt x="134" y="20"/>
                    <a:pt x="130" y="21"/>
                  </a:cubicBezTo>
                  <a:cubicBezTo>
                    <a:pt x="125" y="21"/>
                    <a:pt x="121" y="22"/>
                    <a:pt x="116" y="22"/>
                  </a:cubicBezTo>
                  <a:cubicBezTo>
                    <a:pt x="118" y="24"/>
                    <a:pt x="120" y="24"/>
                    <a:pt x="123" y="24"/>
                  </a:cubicBezTo>
                  <a:close/>
                  <a:moveTo>
                    <a:pt x="536" y="55"/>
                  </a:moveTo>
                  <a:cubicBezTo>
                    <a:pt x="535" y="56"/>
                    <a:pt x="534" y="56"/>
                    <a:pt x="532" y="57"/>
                  </a:cubicBezTo>
                  <a:cubicBezTo>
                    <a:pt x="535" y="57"/>
                    <a:pt x="536" y="57"/>
                    <a:pt x="539" y="57"/>
                  </a:cubicBezTo>
                  <a:cubicBezTo>
                    <a:pt x="538" y="57"/>
                    <a:pt x="538" y="57"/>
                    <a:pt x="537" y="56"/>
                  </a:cubicBezTo>
                  <a:cubicBezTo>
                    <a:pt x="538" y="56"/>
                    <a:pt x="538" y="55"/>
                    <a:pt x="539" y="55"/>
                  </a:cubicBezTo>
                  <a:cubicBezTo>
                    <a:pt x="538" y="55"/>
                    <a:pt x="537" y="55"/>
                    <a:pt x="536" y="55"/>
                  </a:cubicBezTo>
                  <a:close/>
                  <a:moveTo>
                    <a:pt x="197" y="144"/>
                  </a:moveTo>
                  <a:cubicBezTo>
                    <a:pt x="196" y="143"/>
                    <a:pt x="196" y="143"/>
                    <a:pt x="195" y="142"/>
                  </a:cubicBezTo>
                  <a:cubicBezTo>
                    <a:pt x="194" y="142"/>
                    <a:pt x="193" y="143"/>
                    <a:pt x="191" y="143"/>
                  </a:cubicBezTo>
                  <a:cubicBezTo>
                    <a:pt x="191" y="143"/>
                    <a:pt x="191" y="145"/>
                    <a:pt x="192" y="145"/>
                  </a:cubicBezTo>
                  <a:cubicBezTo>
                    <a:pt x="193" y="145"/>
                    <a:pt x="196" y="146"/>
                    <a:pt x="197" y="144"/>
                  </a:cubicBezTo>
                  <a:close/>
                  <a:moveTo>
                    <a:pt x="10" y="73"/>
                  </a:moveTo>
                  <a:cubicBezTo>
                    <a:pt x="10" y="75"/>
                    <a:pt x="13" y="74"/>
                    <a:pt x="15" y="74"/>
                  </a:cubicBezTo>
                  <a:cubicBezTo>
                    <a:pt x="17" y="73"/>
                    <a:pt x="19" y="72"/>
                    <a:pt x="21" y="73"/>
                  </a:cubicBezTo>
                  <a:cubicBezTo>
                    <a:pt x="23" y="73"/>
                    <a:pt x="26" y="74"/>
                    <a:pt x="27" y="72"/>
                  </a:cubicBezTo>
                  <a:cubicBezTo>
                    <a:pt x="24" y="71"/>
                    <a:pt x="21" y="70"/>
                    <a:pt x="18" y="71"/>
                  </a:cubicBezTo>
                  <a:cubicBezTo>
                    <a:pt x="15" y="73"/>
                    <a:pt x="12" y="71"/>
                    <a:pt x="9" y="71"/>
                  </a:cubicBezTo>
                  <a:cubicBezTo>
                    <a:pt x="7" y="71"/>
                    <a:pt x="6" y="71"/>
                    <a:pt x="4" y="72"/>
                  </a:cubicBezTo>
                  <a:cubicBezTo>
                    <a:pt x="5" y="73"/>
                    <a:pt x="10" y="72"/>
                    <a:pt x="10" y="7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Greece">
              <a:extLst>
                <a:ext uri="{FF2B5EF4-FFF2-40B4-BE49-F238E27FC236}">
                  <a16:creationId xmlns:a16="http://schemas.microsoft.com/office/drawing/2014/main" id="{8FFDF3F0-3B85-7277-D15C-131EB42B1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7528" y="1642843"/>
              <a:ext cx="206183" cy="186885"/>
            </a:xfrm>
            <a:custGeom>
              <a:avLst/>
              <a:gdLst>
                <a:gd name="T0" fmla="*/ 55 w 86"/>
                <a:gd name="T1" fmla="*/ 8 h 78"/>
                <a:gd name="T2" fmla="*/ 49 w 86"/>
                <a:gd name="T3" fmla="*/ 13 h 78"/>
                <a:gd name="T4" fmla="*/ 43 w 86"/>
                <a:gd name="T5" fmla="*/ 13 h 78"/>
                <a:gd name="T6" fmla="*/ 41 w 86"/>
                <a:gd name="T7" fmla="*/ 16 h 78"/>
                <a:gd name="T8" fmla="*/ 41 w 86"/>
                <a:gd name="T9" fmla="*/ 21 h 78"/>
                <a:gd name="T10" fmla="*/ 34 w 86"/>
                <a:gd name="T11" fmla="*/ 13 h 78"/>
                <a:gd name="T12" fmla="*/ 33 w 86"/>
                <a:gd name="T13" fmla="*/ 26 h 78"/>
                <a:gd name="T14" fmla="*/ 33 w 86"/>
                <a:gd name="T15" fmla="*/ 31 h 78"/>
                <a:gd name="T16" fmla="*/ 37 w 86"/>
                <a:gd name="T17" fmla="*/ 36 h 78"/>
                <a:gd name="T18" fmla="*/ 43 w 86"/>
                <a:gd name="T19" fmla="*/ 41 h 78"/>
                <a:gd name="T20" fmla="*/ 40 w 86"/>
                <a:gd name="T21" fmla="*/ 43 h 78"/>
                <a:gd name="T22" fmla="*/ 35 w 86"/>
                <a:gd name="T23" fmla="*/ 47 h 78"/>
                <a:gd name="T24" fmla="*/ 30 w 86"/>
                <a:gd name="T25" fmla="*/ 48 h 78"/>
                <a:gd name="T26" fmla="*/ 34 w 86"/>
                <a:gd name="T27" fmla="*/ 57 h 78"/>
                <a:gd name="T28" fmla="*/ 32 w 86"/>
                <a:gd name="T29" fmla="*/ 57 h 78"/>
                <a:gd name="T30" fmla="*/ 28 w 86"/>
                <a:gd name="T31" fmla="*/ 58 h 78"/>
                <a:gd name="T32" fmla="*/ 24 w 86"/>
                <a:gd name="T33" fmla="*/ 57 h 78"/>
                <a:gd name="T34" fmla="*/ 18 w 86"/>
                <a:gd name="T35" fmla="*/ 46 h 78"/>
                <a:gd name="T36" fmla="*/ 19 w 86"/>
                <a:gd name="T37" fmla="*/ 41 h 78"/>
                <a:gd name="T38" fmla="*/ 33 w 86"/>
                <a:gd name="T39" fmla="*/ 43 h 78"/>
                <a:gd name="T40" fmla="*/ 30 w 86"/>
                <a:gd name="T41" fmla="*/ 38 h 78"/>
                <a:gd name="T42" fmla="*/ 15 w 86"/>
                <a:gd name="T43" fmla="*/ 40 h 78"/>
                <a:gd name="T44" fmla="*/ 12 w 86"/>
                <a:gd name="T45" fmla="*/ 35 h 78"/>
                <a:gd name="T46" fmla="*/ 5 w 86"/>
                <a:gd name="T47" fmla="*/ 25 h 78"/>
                <a:gd name="T48" fmla="*/ 7 w 86"/>
                <a:gd name="T49" fmla="*/ 23 h 78"/>
                <a:gd name="T50" fmla="*/ 11 w 86"/>
                <a:gd name="T51" fmla="*/ 18 h 78"/>
                <a:gd name="T52" fmla="*/ 18 w 86"/>
                <a:gd name="T53" fmla="*/ 10 h 78"/>
                <a:gd name="T54" fmla="*/ 31 w 86"/>
                <a:gd name="T55" fmla="*/ 4 h 78"/>
                <a:gd name="T56" fmla="*/ 43 w 86"/>
                <a:gd name="T57" fmla="*/ 3 h 78"/>
                <a:gd name="T58" fmla="*/ 50 w 86"/>
                <a:gd name="T59" fmla="*/ 4 h 78"/>
                <a:gd name="T60" fmla="*/ 65 w 86"/>
                <a:gd name="T61" fmla="*/ 2 h 78"/>
                <a:gd name="T62" fmla="*/ 67 w 86"/>
                <a:gd name="T63" fmla="*/ 6 h 78"/>
                <a:gd name="T64" fmla="*/ 62 w 86"/>
                <a:gd name="T65" fmla="*/ 40 h 78"/>
                <a:gd name="T66" fmla="*/ 61 w 86"/>
                <a:gd name="T67" fmla="*/ 37 h 78"/>
                <a:gd name="T68" fmla="*/ 86 w 86"/>
                <a:gd name="T69" fmla="*/ 61 h 78"/>
                <a:gd name="T70" fmla="*/ 5 w 86"/>
                <a:gd name="T71" fmla="*/ 28 h 78"/>
                <a:gd name="T72" fmla="*/ 5 w 86"/>
                <a:gd name="T73" fmla="*/ 28 h 78"/>
                <a:gd name="T74" fmla="*/ 55 w 86"/>
                <a:gd name="T75" fmla="*/ 22 h 78"/>
                <a:gd name="T76" fmla="*/ 32 w 86"/>
                <a:gd name="T77" fmla="*/ 33 h 78"/>
                <a:gd name="T78" fmla="*/ 41 w 86"/>
                <a:gd name="T79" fmla="*/ 38 h 78"/>
                <a:gd name="T80" fmla="*/ 48 w 86"/>
                <a:gd name="T81" fmla="*/ 42 h 78"/>
                <a:gd name="T82" fmla="*/ 47 w 86"/>
                <a:gd name="T83" fmla="*/ 37 h 78"/>
                <a:gd name="T84" fmla="*/ 38 w 86"/>
                <a:gd name="T85" fmla="*/ 32 h 78"/>
                <a:gd name="T86" fmla="*/ 50 w 86"/>
                <a:gd name="T87" fmla="*/ 44 h 78"/>
                <a:gd name="T88" fmla="*/ 58 w 86"/>
                <a:gd name="T89" fmla="*/ 56 h 78"/>
                <a:gd name="T90" fmla="*/ 11 w 86"/>
                <a:gd name="T91" fmla="*/ 44 h 78"/>
                <a:gd name="T92" fmla="*/ 11 w 86"/>
                <a:gd name="T93" fmla="*/ 44 h 78"/>
                <a:gd name="T94" fmla="*/ 45 w 86"/>
                <a:gd name="T95" fmla="*/ 75 h 78"/>
                <a:gd name="T96" fmla="*/ 66 w 86"/>
                <a:gd name="T97" fmla="*/ 75 h 78"/>
                <a:gd name="T98" fmla="*/ 58 w 86"/>
                <a:gd name="T99" fmla="*/ 74 h 78"/>
                <a:gd name="T100" fmla="*/ 42 w 86"/>
                <a:gd name="T101" fmla="*/ 71 h 78"/>
                <a:gd name="T102" fmla="*/ 9 w 86"/>
                <a:gd name="T103" fmla="*/ 40 h 78"/>
                <a:gd name="T104" fmla="*/ 10 w 86"/>
                <a:gd name="T105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6" h="78">
                  <a:moveTo>
                    <a:pt x="63" y="12"/>
                  </a:moveTo>
                  <a:cubicBezTo>
                    <a:pt x="63" y="12"/>
                    <a:pt x="63" y="11"/>
                    <a:pt x="64" y="11"/>
                  </a:cubicBezTo>
                  <a:cubicBezTo>
                    <a:pt x="60" y="11"/>
                    <a:pt x="58" y="10"/>
                    <a:pt x="54" y="10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4" y="9"/>
                    <a:pt x="54" y="10"/>
                    <a:pt x="53" y="10"/>
                  </a:cubicBezTo>
                  <a:cubicBezTo>
                    <a:pt x="52" y="10"/>
                    <a:pt x="52" y="10"/>
                    <a:pt x="51" y="11"/>
                  </a:cubicBezTo>
                  <a:cubicBezTo>
                    <a:pt x="50" y="12"/>
                    <a:pt x="51" y="12"/>
                    <a:pt x="51" y="13"/>
                  </a:cubicBezTo>
                  <a:cubicBezTo>
                    <a:pt x="51" y="14"/>
                    <a:pt x="49" y="13"/>
                    <a:pt x="49" y="13"/>
                  </a:cubicBezTo>
                  <a:cubicBezTo>
                    <a:pt x="48" y="12"/>
                    <a:pt x="50" y="11"/>
                    <a:pt x="50" y="11"/>
                  </a:cubicBezTo>
                  <a:cubicBezTo>
                    <a:pt x="49" y="10"/>
                    <a:pt x="48" y="9"/>
                    <a:pt x="47" y="10"/>
                  </a:cubicBezTo>
                  <a:cubicBezTo>
                    <a:pt x="46" y="12"/>
                    <a:pt x="43" y="14"/>
                    <a:pt x="42" y="11"/>
                  </a:cubicBezTo>
                  <a:cubicBezTo>
                    <a:pt x="41" y="12"/>
                    <a:pt x="40" y="14"/>
                    <a:pt x="43" y="13"/>
                  </a:cubicBezTo>
                  <a:cubicBezTo>
                    <a:pt x="43" y="14"/>
                    <a:pt x="42" y="14"/>
                    <a:pt x="42" y="15"/>
                  </a:cubicBezTo>
                  <a:cubicBezTo>
                    <a:pt x="44" y="16"/>
                    <a:pt x="46" y="17"/>
                    <a:pt x="48" y="19"/>
                  </a:cubicBezTo>
                  <a:cubicBezTo>
                    <a:pt x="46" y="19"/>
                    <a:pt x="46" y="18"/>
                    <a:pt x="45" y="17"/>
                  </a:cubicBezTo>
                  <a:cubicBezTo>
                    <a:pt x="43" y="17"/>
                    <a:pt x="42" y="16"/>
                    <a:pt x="41" y="16"/>
                  </a:cubicBezTo>
                  <a:cubicBezTo>
                    <a:pt x="42" y="17"/>
                    <a:pt x="43" y="19"/>
                    <a:pt x="44" y="20"/>
                  </a:cubicBezTo>
                  <a:cubicBezTo>
                    <a:pt x="43" y="20"/>
                    <a:pt x="42" y="20"/>
                    <a:pt x="41" y="19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9" y="20"/>
                    <a:pt x="39" y="20"/>
                    <a:pt x="41" y="21"/>
                  </a:cubicBezTo>
                  <a:cubicBezTo>
                    <a:pt x="40" y="21"/>
                    <a:pt x="38" y="21"/>
                    <a:pt x="37" y="20"/>
                  </a:cubicBezTo>
                  <a:cubicBezTo>
                    <a:pt x="37" y="19"/>
                    <a:pt x="38" y="17"/>
                    <a:pt x="36" y="17"/>
                  </a:cubicBezTo>
                  <a:cubicBezTo>
                    <a:pt x="36" y="17"/>
                    <a:pt x="33" y="17"/>
                    <a:pt x="32" y="16"/>
                  </a:cubicBezTo>
                  <a:cubicBezTo>
                    <a:pt x="32" y="14"/>
                    <a:pt x="32" y="14"/>
                    <a:pt x="34" y="13"/>
                  </a:cubicBezTo>
                  <a:cubicBezTo>
                    <a:pt x="32" y="13"/>
                    <a:pt x="31" y="14"/>
                    <a:pt x="29" y="15"/>
                  </a:cubicBezTo>
                  <a:cubicBezTo>
                    <a:pt x="31" y="17"/>
                    <a:pt x="29" y="16"/>
                    <a:pt x="29" y="19"/>
                  </a:cubicBezTo>
                  <a:cubicBezTo>
                    <a:pt x="29" y="21"/>
                    <a:pt x="31" y="21"/>
                    <a:pt x="32" y="22"/>
                  </a:cubicBezTo>
                  <a:cubicBezTo>
                    <a:pt x="33" y="23"/>
                    <a:pt x="32" y="25"/>
                    <a:pt x="33" y="26"/>
                  </a:cubicBezTo>
                  <a:cubicBezTo>
                    <a:pt x="36" y="27"/>
                    <a:pt x="36" y="27"/>
                    <a:pt x="37" y="29"/>
                  </a:cubicBezTo>
                  <a:cubicBezTo>
                    <a:pt x="36" y="30"/>
                    <a:pt x="36" y="28"/>
                    <a:pt x="35" y="28"/>
                  </a:cubicBezTo>
                  <a:cubicBezTo>
                    <a:pt x="34" y="28"/>
                    <a:pt x="32" y="28"/>
                    <a:pt x="31" y="28"/>
                  </a:cubicBezTo>
                  <a:cubicBezTo>
                    <a:pt x="32" y="29"/>
                    <a:pt x="34" y="30"/>
                    <a:pt x="33" y="31"/>
                  </a:cubicBezTo>
                  <a:cubicBezTo>
                    <a:pt x="32" y="32"/>
                    <a:pt x="31" y="33"/>
                    <a:pt x="29" y="33"/>
                  </a:cubicBezTo>
                  <a:cubicBezTo>
                    <a:pt x="31" y="34"/>
                    <a:pt x="31" y="35"/>
                    <a:pt x="33" y="35"/>
                  </a:cubicBezTo>
                  <a:cubicBezTo>
                    <a:pt x="34" y="34"/>
                    <a:pt x="34" y="36"/>
                    <a:pt x="35" y="36"/>
                  </a:cubicBezTo>
                  <a:cubicBezTo>
                    <a:pt x="36" y="36"/>
                    <a:pt x="37" y="36"/>
                    <a:pt x="37" y="36"/>
                  </a:cubicBezTo>
                  <a:cubicBezTo>
                    <a:pt x="37" y="36"/>
                    <a:pt x="37" y="36"/>
                    <a:pt x="36" y="36"/>
                  </a:cubicBezTo>
                  <a:cubicBezTo>
                    <a:pt x="37" y="38"/>
                    <a:pt x="39" y="37"/>
                    <a:pt x="40" y="38"/>
                  </a:cubicBezTo>
                  <a:cubicBezTo>
                    <a:pt x="41" y="39"/>
                    <a:pt x="43" y="40"/>
                    <a:pt x="44" y="41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4" y="43"/>
                    <a:pt x="44" y="44"/>
                    <a:pt x="44" y="46"/>
                  </a:cubicBezTo>
                  <a:cubicBezTo>
                    <a:pt x="43" y="47"/>
                    <a:pt x="43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3"/>
                    <a:pt x="40" y="44"/>
                    <a:pt x="40" y="43"/>
                  </a:cubicBezTo>
                  <a:cubicBezTo>
                    <a:pt x="39" y="43"/>
                    <a:pt x="40" y="42"/>
                    <a:pt x="39" y="42"/>
                  </a:cubicBezTo>
                  <a:cubicBezTo>
                    <a:pt x="38" y="42"/>
                    <a:pt x="38" y="43"/>
                    <a:pt x="37" y="44"/>
                  </a:cubicBezTo>
                  <a:cubicBezTo>
                    <a:pt x="37" y="44"/>
                    <a:pt x="35" y="44"/>
                    <a:pt x="34" y="44"/>
                  </a:cubicBezTo>
                  <a:cubicBezTo>
                    <a:pt x="34" y="45"/>
                    <a:pt x="35" y="46"/>
                    <a:pt x="35" y="47"/>
                  </a:cubicBezTo>
                  <a:cubicBezTo>
                    <a:pt x="35" y="49"/>
                    <a:pt x="37" y="47"/>
                    <a:pt x="37" y="46"/>
                  </a:cubicBezTo>
                  <a:cubicBezTo>
                    <a:pt x="37" y="47"/>
                    <a:pt x="37" y="48"/>
                    <a:pt x="38" y="49"/>
                  </a:cubicBezTo>
                  <a:cubicBezTo>
                    <a:pt x="36" y="50"/>
                    <a:pt x="36" y="50"/>
                    <a:pt x="34" y="50"/>
                  </a:cubicBezTo>
                  <a:cubicBezTo>
                    <a:pt x="36" y="48"/>
                    <a:pt x="31" y="47"/>
                    <a:pt x="30" y="48"/>
                  </a:cubicBezTo>
                  <a:cubicBezTo>
                    <a:pt x="30" y="49"/>
                    <a:pt x="31" y="50"/>
                    <a:pt x="32" y="51"/>
                  </a:cubicBezTo>
                  <a:cubicBezTo>
                    <a:pt x="32" y="52"/>
                    <a:pt x="32" y="52"/>
                    <a:pt x="32" y="53"/>
                  </a:cubicBezTo>
                  <a:cubicBezTo>
                    <a:pt x="32" y="54"/>
                    <a:pt x="33" y="54"/>
                    <a:pt x="34" y="54"/>
                  </a:cubicBezTo>
                  <a:cubicBezTo>
                    <a:pt x="34" y="55"/>
                    <a:pt x="34" y="57"/>
                    <a:pt x="34" y="57"/>
                  </a:cubicBezTo>
                  <a:cubicBezTo>
                    <a:pt x="33" y="59"/>
                    <a:pt x="35" y="60"/>
                    <a:pt x="36" y="61"/>
                  </a:cubicBezTo>
                  <a:cubicBezTo>
                    <a:pt x="34" y="61"/>
                    <a:pt x="35" y="60"/>
                    <a:pt x="34" y="60"/>
                  </a:cubicBezTo>
                  <a:cubicBezTo>
                    <a:pt x="33" y="59"/>
                    <a:pt x="32" y="60"/>
                    <a:pt x="32" y="59"/>
                  </a:cubicBezTo>
                  <a:cubicBezTo>
                    <a:pt x="32" y="59"/>
                    <a:pt x="32" y="58"/>
                    <a:pt x="32" y="57"/>
                  </a:cubicBezTo>
                  <a:cubicBezTo>
                    <a:pt x="31" y="56"/>
                    <a:pt x="29" y="57"/>
                    <a:pt x="29" y="58"/>
                  </a:cubicBezTo>
                  <a:cubicBezTo>
                    <a:pt x="28" y="58"/>
                    <a:pt x="28" y="60"/>
                    <a:pt x="28" y="61"/>
                  </a:cubicBezTo>
                  <a:cubicBezTo>
                    <a:pt x="28" y="61"/>
                    <a:pt x="27" y="60"/>
                    <a:pt x="27" y="60"/>
                  </a:cubicBezTo>
                  <a:cubicBezTo>
                    <a:pt x="26" y="59"/>
                    <a:pt x="28" y="59"/>
                    <a:pt x="28" y="58"/>
                  </a:cubicBezTo>
                  <a:cubicBezTo>
                    <a:pt x="27" y="57"/>
                    <a:pt x="26" y="55"/>
                    <a:pt x="25" y="55"/>
                  </a:cubicBezTo>
                  <a:cubicBezTo>
                    <a:pt x="25" y="55"/>
                    <a:pt x="25" y="55"/>
                    <a:pt x="26" y="54"/>
                  </a:cubicBezTo>
                  <a:cubicBezTo>
                    <a:pt x="25" y="54"/>
                    <a:pt x="24" y="54"/>
                    <a:pt x="23" y="54"/>
                  </a:cubicBezTo>
                  <a:cubicBezTo>
                    <a:pt x="23" y="55"/>
                    <a:pt x="23" y="56"/>
                    <a:pt x="24" y="57"/>
                  </a:cubicBezTo>
                  <a:cubicBezTo>
                    <a:pt x="23" y="57"/>
                    <a:pt x="22" y="57"/>
                    <a:pt x="21" y="57"/>
                  </a:cubicBezTo>
                  <a:cubicBezTo>
                    <a:pt x="21" y="55"/>
                    <a:pt x="21" y="53"/>
                    <a:pt x="19" y="53"/>
                  </a:cubicBezTo>
                  <a:cubicBezTo>
                    <a:pt x="19" y="52"/>
                    <a:pt x="21" y="51"/>
                    <a:pt x="21" y="50"/>
                  </a:cubicBezTo>
                  <a:cubicBezTo>
                    <a:pt x="20" y="49"/>
                    <a:pt x="19" y="48"/>
                    <a:pt x="18" y="46"/>
                  </a:cubicBezTo>
                  <a:cubicBezTo>
                    <a:pt x="17" y="46"/>
                    <a:pt x="16" y="46"/>
                    <a:pt x="16" y="46"/>
                  </a:cubicBezTo>
                  <a:cubicBezTo>
                    <a:pt x="16" y="44"/>
                    <a:pt x="15" y="45"/>
                    <a:pt x="15" y="45"/>
                  </a:cubicBezTo>
                  <a:cubicBezTo>
                    <a:pt x="15" y="43"/>
                    <a:pt x="16" y="42"/>
                    <a:pt x="17" y="41"/>
                  </a:cubicBezTo>
                  <a:cubicBezTo>
                    <a:pt x="18" y="41"/>
                    <a:pt x="19" y="41"/>
                    <a:pt x="19" y="41"/>
                  </a:cubicBezTo>
                  <a:cubicBezTo>
                    <a:pt x="20" y="41"/>
                    <a:pt x="20" y="41"/>
                    <a:pt x="21" y="40"/>
                  </a:cubicBezTo>
                  <a:cubicBezTo>
                    <a:pt x="22" y="39"/>
                    <a:pt x="24" y="39"/>
                    <a:pt x="25" y="40"/>
                  </a:cubicBezTo>
                  <a:cubicBezTo>
                    <a:pt x="26" y="42"/>
                    <a:pt x="30" y="42"/>
                    <a:pt x="33" y="44"/>
                  </a:cubicBezTo>
                  <a:cubicBezTo>
                    <a:pt x="33" y="44"/>
                    <a:pt x="33" y="43"/>
                    <a:pt x="33" y="43"/>
                  </a:cubicBezTo>
                  <a:cubicBezTo>
                    <a:pt x="33" y="43"/>
                    <a:pt x="33" y="42"/>
                    <a:pt x="32" y="42"/>
                  </a:cubicBezTo>
                  <a:cubicBezTo>
                    <a:pt x="34" y="42"/>
                    <a:pt x="35" y="42"/>
                    <a:pt x="36" y="41"/>
                  </a:cubicBezTo>
                  <a:cubicBezTo>
                    <a:pt x="35" y="41"/>
                    <a:pt x="33" y="39"/>
                    <a:pt x="33" y="41"/>
                  </a:cubicBezTo>
                  <a:cubicBezTo>
                    <a:pt x="33" y="39"/>
                    <a:pt x="31" y="40"/>
                    <a:pt x="30" y="38"/>
                  </a:cubicBezTo>
                  <a:cubicBezTo>
                    <a:pt x="29" y="40"/>
                    <a:pt x="27" y="38"/>
                    <a:pt x="25" y="38"/>
                  </a:cubicBezTo>
                  <a:cubicBezTo>
                    <a:pt x="23" y="38"/>
                    <a:pt x="20" y="38"/>
                    <a:pt x="19" y="40"/>
                  </a:cubicBezTo>
                  <a:cubicBezTo>
                    <a:pt x="19" y="38"/>
                    <a:pt x="17" y="39"/>
                    <a:pt x="16" y="37"/>
                  </a:cubicBezTo>
                  <a:cubicBezTo>
                    <a:pt x="17" y="38"/>
                    <a:pt x="16" y="39"/>
                    <a:pt x="15" y="40"/>
                  </a:cubicBezTo>
                  <a:cubicBezTo>
                    <a:pt x="15" y="39"/>
                    <a:pt x="14" y="39"/>
                    <a:pt x="14" y="38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3" y="36"/>
                    <a:pt x="13" y="35"/>
                    <a:pt x="12" y="34"/>
                  </a:cubicBezTo>
                  <a:cubicBezTo>
                    <a:pt x="12" y="34"/>
                    <a:pt x="12" y="34"/>
                    <a:pt x="12" y="35"/>
                  </a:cubicBezTo>
                  <a:cubicBezTo>
                    <a:pt x="11" y="34"/>
                    <a:pt x="11" y="34"/>
                    <a:pt x="11" y="33"/>
                  </a:cubicBezTo>
                  <a:cubicBezTo>
                    <a:pt x="16" y="30"/>
                    <a:pt x="7" y="31"/>
                    <a:pt x="8" y="28"/>
                  </a:cubicBezTo>
                  <a:cubicBezTo>
                    <a:pt x="7" y="28"/>
                    <a:pt x="5" y="27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5"/>
                    <a:pt x="5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7" y="22"/>
                    <a:pt x="7" y="21"/>
                    <a:pt x="7" y="20"/>
                  </a:cubicBezTo>
                  <a:cubicBezTo>
                    <a:pt x="7" y="20"/>
                    <a:pt x="8" y="20"/>
                    <a:pt x="9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1" y="17"/>
                    <a:pt x="11" y="15"/>
                    <a:pt x="12" y="15"/>
                  </a:cubicBezTo>
                  <a:cubicBezTo>
                    <a:pt x="12" y="14"/>
                    <a:pt x="14" y="15"/>
                    <a:pt x="14" y="13"/>
                  </a:cubicBezTo>
                  <a:cubicBezTo>
                    <a:pt x="14" y="12"/>
                    <a:pt x="14" y="12"/>
                    <a:pt x="13" y="11"/>
                  </a:cubicBezTo>
                  <a:cubicBezTo>
                    <a:pt x="15" y="11"/>
                    <a:pt x="17" y="11"/>
                    <a:pt x="18" y="10"/>
                  </a:cubicBezTo>
                  <a:cubicBezTo>
                    <a:pt x="19" y="9"/>
                    <a:pt x="21" y="9"/>
                    <a:pt x="23" y="9"/>
                  </a:cubicBezTo>
                  <a:cubicBezTo>
                    <a:pt x="24" y="8"/>
                    <a:pt x="24" y="7"/>
                    <a:pt x="26" y="7"/>
                  </a:cubicBezTo>
                  <a:cubicBezTo>
                    <a:pt x="28" y="7"/>
                    <a:pt x="30" y="7"/>
                    <a:pt x="31" y="7"/>
                  </a:cubicBezTo>
                  <a:cubicBezTo>
                    <a:pt x="31" y="6"/>
                    <a:pt x="31" y="5"/>
                    <a:pt x="31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5"/>
                    <a:pt x="34" y="6"/>
                    <a:pt x="35" y="5"/>
                  </a:cubicBezTo>
                  <a:cubicBezTo>
                    <a:pt x="36" y="5"/>
                    <a:pt x="36" y="4"/>
                    <a:pt x="37" y="4"/>
                  </a:cubicBezTo>
                  <a:cubicBezTo>
                    <a:pt x="40" y="4"/>
                    <a:pt x="40" y="4"/>
                    <a:pt x="43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4" y="3"/>
                    <a:pt x="44" y="3"/>
                    <a:pt x="46" y="3"/>
                  </a:cubicBezTo>
                  <a:cubicBezTo>
                    <a:pt x="47" y="3"/>
                    <a:pt x="48" y="3"/>
                    <a:pt x="49" y="1"/>
                  </a:cubicBezTo>
                  <a:cubicBezTo>
                    <a:pt x="49" y="2"/>
                    <a:pt x="49" y="4"/>
                    <a:pt x="50" y="4"/>
                  </a:cubicBezTo>
                  <a:cubicBezTo>
                    <a:pt x="50" y="5"/>
                    <a:pt x="52" y="4"/>
                    <a:pt x="53" y="4"/>
                  </a:cubicBezTo>
                  <a:cubicBezTo>
                    <a:pt x="56" y="6"/>
                    <a:pt x="57" y="6"/>
                    <a:pt x="61" y="6"/>
                  </a:cubicBezTo>
                  <a:cubicBezTo>
                    <a:pt x="62" y="6"/>
                    <a:pt x="63" y="5"/>
                    <a:pt x="64" y="5"/>
                  </a:cubicBezTo>
                  <a:cubicBezTo>
                    <a:pt x="65" y="4"/>
                    <a:pt x="65" y="4"/>
                    <a:pt x="65" y="2"/>
                  </a:cubicBezTo>
                  <a:cubicBezTo>
                    <a:pt x="65" y="2"/>
                    <a:pt x="62" y="1"/>
                    <a:pt x="64" y="0"/>
                  </a:cubicBezTo>
                  <a:cubicBezTo>
                    <a:pt x="64" y="0"/>
                    <a:pt x="67" y="0"/>
                    <a:pt x="67" y="0"/>
                  </a:cubicBezTo>
                  <a:cubicBezTo>
                    <a:pt x="68" y="2"/>
                    <a:pt x="69" y="1"/>
                    <a:pt x="69" y="2"/>
                  </a:cubicBezTo>
                  <a:cubicBezTo>
                    <a:pt x="69" y="4"/>
                    <a:pt x="69" y="5"/>
                    <a:pt x="67" y="6"/>
                  </a:cubicBezTo>
                  <a:cubicBezTo>
                    <a:pt x="67" y="7"/>
                    <a:pt x="68" y="9"/>
                    <a:pt x="67" y="10"/>
                  </a:cubicBezTo>
                  <a:cubicBezTo>
                    <a:pt x="66" y="11"/>
                    <a:pt x="64" y="11"/>
                    <a:pt x="65" y="12"/>
                  </a:cubicBezTo>
                  <a:cubicBezTo>
                    <a:pt x="64" y="12"/>
                    <a:pt x="64" y="12"/>
                    <a:pt x="63" y="12"/>
                  </a:cubicBezTo>
                  <a:close/>
                  <a:moveTo>
                    <a:pt x="62" y="40"/>
                  </a:moveTo>
                  <a:cubicBezTo>
                    <a:pt x="63" y="41"/>
                    <a:pt x="64" y="42"/>
                    <a:pt x="64" y="40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5" y="36"/>
                    <a:pt x="64" y="36"/>
                    <a:pt x="61" y="36"/>
                  </a:cubicBezTo>
                  <a:cubicBezTo>
                    <a:pt x="61" y="36"/>
                    <a:pt x="61" y="37"/>
                    <a:pt x="61" y="37"/>
                  </a:cubicBezTo>
                  <a:cubicBezTo>
                    <a:pt x="62" y="37"/>
                    <a:pt x="63" y="37"/>
                    <a:pt x="63" y="38"/>
                  </a:cubicBezTo>
                  <a:cubicBezTo>
                    <a:pt x="64" y="39"/>
                    <a:pt x="63" y="40"/>
                    <a:pt x="62" y="40"/>
                  </a:cubicBezTo>
                  <a:close/>
                  <a:moveTo>
                    <a:pt x="84" y="65"/>
                  </a:moveTo>
                  <a:cubicBezTo>
                    <a:pt x="85" y="65"/>
                    <a:pt x="85" y="61"/>
                    <a:pt x="86" y="61"/>
                  </a:cubicBezTo>
                  <a:cubicBezTo>
                    <a:pt x="84" y="61"/>
                    <a:pt x="83" y="62"/>
                    <a:pt x="82" y="62"/>
                  </a:cubicBezTo>
                  <a:cubicBezTo>
                    <a:pt x="80" y="63"/>
                    <a:pt x="81" y="65"/>
                    <a:pt x="81" y="67"/>
                  </a:cubicBezTo>
                  <a:cubicBezTo>
                    <a:pt x="82" y="66"/>
                    <a:pt x="83" y="64"/>
                    <a:pt x="84" y="65"/>
                  </a:cubicBezTo>
                  <a:close/>
                  <a:moveTo>
                    <a:pt x="5" y="28"/>
                  </a:moveTo>
                  <a:cubicBezTo>
                    <a:pt x="5" y="26"/>
                    <a:pt x="3" y="27"/>
                    <a:pt x="3" y="25"/>
                  </a:cubicBezTo>
                  <a:cubicBezTo>
                    <a:pt x="2" y="22"/>
                    <a:pt x="3" y="23"/>
                    <a:pt x="0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27"/>
                    <a:pt x="3" y="28"/>
                    <a:pt x="5" y="28"/>
                  </a:cubicBezTo>
                  <a:close/>
                  <a:moveTo>
                    <a:pt x="54" y="20"/>
                  </a:moveTo>
                  <a:cubicBezTo>
                    <a:pt x="53" y="20"/>
                    <a:pt x="53" y="20"/>
                    <a:pt x="53" y="20"/>
                  </a:cubicBezTo>
                  <a:cubicBezTo>
                    <a:pt x="54" y="21"/>
                    <a:pt x="54" y="23"/>
                    <a:pt x="56" y="23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6" y="22"/>
                    <a:pt x="56" y="22"/>
                    <a:pt x="57" y="23"/>
                  </a:cubicBezTo>
                  <a:cubicBezTo>
                    <a:pt x="57" y="22"/>
                    <a:pt x="57" y="21"/>
                    <a:pt x="58" y="20"/>
                  </a:cubicBezTo>
                  <a:cubicBezTo>
                    <a:pt x="57" y="20"/>
                    <a:pt x="55" y="20"/>
                    <a:pt x="54" y="20"/>
                  </a:cubicBezTo>
                  <a:close/>
                  <a:moveTo>
                    <a:pt x="32" y="33"/>
                  </a:moveTo>
                  <a:cubicBezTo>
                    <a:pt x="33" y="34"/>
                    <a:pt x="36" y="34"/>
                    <a:pt x="37" y="34"/>
                  </a:cubicBezTo>
                  <a:cubicBezTo>
                    <a:pt x="38" y="35"/>
                    <a:pt x="38" y="35"/>
                    <a:pt x="38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1" y="37"/>
                    <a:pt x="41" y="38"/>
                  </a:cubicBezTo>
                  <a:cubicBezTo>
                    <a:pt x="42" y="38"/>
                    <a:pt x="43" y="38"/>
                    <a:pt x="44" y="39"/>
                  </a:cubicBezTo>
                  <a:cubicBezTo>
                    <a:pt x="45" y="39"/>
                    <a:pt x="44" y="40"/>
                    <a:pt x="45" y="40"/>
                  </a:cubicBezTo>
                  <a:cubicBezTo>
                    <a:pt x="45" y="40"/>
                    <a:pt x="47" y="43"/>
                    <a:pt x="48" y="44"/>
                  </a:cubicBezTo>
                  <a:cubicBezTo>
                    <a:pt x="48" y="43"/>
                    <a:pt x="48" y="43"/>
                    <a:pt x="48" y="42"/>
                  </a:cubicBezTo>
                  <a:cubicBezTo>
                    <a:pt x="48" y="43"/>
                    <a:pt x="48" y="43"/>
                    <a:pt x="49" y="44"/>
                  </a:cubicBezTo>
                  <a:cubicBezTo>
                    <a:pt x="48" y="43"/>
                    <a:pt x="49" y="42"/>
                    <a:pt x="50" y="41"/>
                  </a:cubicBezTo>
                  <a:cubicBezTo>
                    <a:pt x="47" y="41"/>
                    <a:pt x="46" y="40"/>
                    <a:pt x="45" y="37"/>
                  </a:cubicBezTo>
                  <a:cubicBezTo>
                    <a:pt x="46" y="37"/>
                    <a:pt x="46" y="37"/>
                    <a:pt x="47" y="37"/>
                  </a:cubicBezTo>
                  <a:cubicBezTo>
                    <a:pt x="45" y="35"/>
                    <a:pt x="45" y="36"/>
                    <a:pt x="42" y="36"/>
                  </a:cubicBezTo>
                  <a:cubicBezTo>
                    <a:pt x="42" y="36"/>
                    <a:pt x="41" y="35"/>
                    <a:pt x="41" y="35"/>
                  </a:cubicBezTo>
                  <a:cubicBezTo>
                    <a:pt x="40" y="34"/>
                    <a:pt x="40" y="35"/>
                    <a:pt x="40" y="35"/>
                  </a:cubicBezTo>
                  <a:cubicBezTo>
                    <a:pt x="38" y="34"/>
                    <a:pt x="39" y="32"/>
                    <a:pt x="38" y="32"/>
                  </a:cubicBezTo>
                  <a:cubicBezTo>
                    <a:pt x="37" y="31"/>
                    <a:pt x="36" y="31"/>
                    <a:pt x="35" y="30"/>
                  </a:cubicBezTo>
                  <a:cubicBezTo>
                    <a:pt x="35" y="33"/>
                    <a:pt x="34" y="32"/>
                    <a:pt x="32" y="33"/>
                  </a:cubicBezTo>
                  <a:close/>
                  <a:moveTo>
                    <a:pt x="51" y="43"/>
                  </a:moveTo>
                  <a:cubicBezTo>
                    <a:pt x="51" y="43"/>
                    <a:pt x="50" y="43"/>
                    <a:pt x="50" y="44"/>
                  </a:cubicBezTo>
                  <a:cubicBezTo>
                    <a:pt x="51" y="45"/>
                    <a:pt x="52" y="45"/>
                    <a:pt x="54" y="46"/>
                  </a:cubicBezTo>
                  <a:cubicBezTo>
                    <a:pt x="53" y="46"/>
                    <a:pt x="54" y="44"/>
                    <a:pt x="53" y="44"/>
                  </a:cubicBezTo>
                  <a:cubicBezTo>
                    <a:pt x="52" y="44"/>
                    <a:pt x="52" y="43"/>
                    <a:pt x="51" y="43"/>
                  </a:cubicBezTo>
                  <a:close/>
                  <a:moveTo>
                    <a:pt x="58" y="56"/>
                  </a:moveTo>
                  <a:cubicBezTo>
                    <a:pt x="59" y="54"/>
                    <a:pt x="59" y="54"/>
                    <a:pt x="59" y="52"/>
                  </a:cubicBezTo>
                  <a:cubicBezTo>
                    <a:pt x="58" y="52"/>
                    <a:pt x="58" y="52"/>
                    <a:pt x="57" y="53"/>
                  </a:cubicBezTo>
                  <a:cubicBezTo>
                    <a:pt x="57" y="53"/>
                    <a:pt x="57" y="57"/>
                    <a:pt x="58" y="56"/>
                  </a:cubicBezTo>
                  <a:close/>
                  <a:moveTo>
                    <a:pt x="11" y="44"/>
                  </a:moveTo>
                  <a:cubicBezTo>
                    <a:pt x="10" y="44"/>
                    <a:pt x="9" y="45"/>
                    <a:pt x="9" y="45"/>
                  </a:cubicBezTo>
                  <a:cubicBezTo>
                    <a:pt x="11" y="46"/>
                    <a:pt x="12" y="46"/>
                    <a:pt x="14" y="46"/>
                  </a:cubicBezTo>
                  <a:cubicBezTo>
                    <a:pt x="14" y="46"/>
                    <a:pt x="13" y="45"/>
                    <a:pt x="12" y="45"/>
                  </a:cubicBezTo>
                  <a:cubicBezTo>
                    <a:pt x="11" y="45"/>
                    <a:pt x="11" y="45"/>
                    <a:pt x="11" y="44"/>
                  </a:cubicBezTo>
                  <a:close/>
                  <a:moveTo>
                    <a:pt x="39" y="70"/>
                  </a:moveTo>
                  <a:cubicBezTo>
                    <a:pt x="39" y="71"/>
                    <a:pt x="39" y="73"/>
                    <a:pt x="38" y="74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47" y="75"/>
                    <a:pt x="51" y="75"/>
                    <a:pt x="51" y="78"/>
                  </a:cubicBezTo>
                  <a:cubicBezTo>
                    <a:pt x="54" y="78"/>
                    <a:pt x="56" y="77"/>
                    <a:pt x="59" y="76"/>
                  </a:cubicBezTo>
                  <a:cubicBezTo>
                    <a:pt x="62" y="76"/>
                    <a:pt x="66" y="78"/>
                    <a:pt x="67" y="74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5" y="75"/>
                    <a:pt x="65" y="75"/>
                    <a:pt x="65" y="74"/>
                  </a:cubicBezTo>
                  <a:cubicBezTo>
                    <a:pt x="64" y="76"/>
                    <a:pt x="62" y="75"/>
                    <a:pt x="60" y="75"/>
                  </a:cubicBezTo>
                  <a:cubicBezTo>
                    <a:pt x="60" y="75"/>
                    <a:pt x="61" y="73"/>
                    <a:pt x="61" y="73"/>
                  </a:cubicBezTo>
                  <a:cubicBezTo>
                    <a:pt x="60" y="73"/>
                    <a:pt x="59" y="74"/>
                    <a:pt x="58" y="74"/>
                  </a:cubicBezTo>
                  <a:cubicBezTo>
                    <a:pt x="56" y="73"/>
                    <a:pt x="55" y="73"/>
                    <a:pt x="54" y="73"/>
                  </a:cubicBezTo>
                  <a:cubicBezTo>
                    <a:pt x="52" y="73"/>
                    <a:pt x="44" y="74"/>
                    <a:pt x="46" y="70"/>
                  </a:cubicBezTo>
                  <a:cubicBezTo>
                    <a:pt x="44" y="70"/>
                    <a:pt x="45" y="71"/>
                    <a:pt x="44" y="71"/>
                  </a:cubicBezTo>
                  <a:cubicBezTo>
                    <a:pt x="44" y="72"/>
                    <a:pt x="42" y="71"/>
                    <a:pt x="42" y="71"/>
                  </a:cubicBezTo>
                  <a:cubicBezTo>
                    <a:pt x="42" y="70"/>
                    <a:pt x="42" y="69"/>
                    <a:pt x="41" y="69"/>
                  </a:cubicBezTo>
                  <a:cubicBezTo>
                    <a:pt x="41" y="69"/>
                    <a:pt x="41" y="71"/>
                    <a:pt x="41" y="71"/>
                  </a:cubicBezTo>
                  <a:cubicBezTo>
                    <a:pt x="41" y="71"/>
                    <a:pt x="39" y="70"/>
                    <a:pt x="39" y="70"/>
                  </a:cubicBezTo>
                  <a:close/>
                  <a:moveTo>
                    <a:pt x="9" y="40"/>
                  </a:moveTo>
                  <a:cubicBezTo>
                    <a:pt x="9" y="39"/>
                    <a:pt x="8" y="39"/>
                    <a:pt x="8" y="39"/>
                  </a:cubicBezTo>
                  <a:cubicBezTo>
                    <a:pt x="7" y="39"/>
                    <a:pt x="7" y="41"/>
                    <a:pt x="8" y="41"/>
                  </a:cubicBezTo>
                  <a:cubicBezTo>
                    <a:pt x="10" y="41"/>
                    <a:pt x="10" y="43"/>
                    <a:pt x="12" y="43"/>
                  </a:cubicBezTo>
                  <a:cubicBezTo>
                    <a:pt x="12" y="41"/>
                    <a:pt x="11" y="40"/>
                    <a:pt x="10" y="40"/>
                  </a:cubicBezTo>
                  <a:cubicBezTo>
                    <a:pt x="9" y="39"/>
                    <a:pt x="9" y="38"/>
                    <a:pt x="10" y="37"/>
                  </a:cubicBezTo>
                  <a:cubicBezTo>
                    <a:pt x="9" y="38"/>
                    <a:pt x="9" y="39"/>
                    <a:pt x="9" y="4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Gibraltar (UK)">
              <a:extLst>
                <a:ext uri="{FF2B5EF4-FFF2-40B4-BE49-F238E27FC236}">
                  <a16:creationId xmlns:a16="http://schemas.microsoft.com/office/drawing/2014/main" id="{792BA151-FA3C-DDB1-A78E-9DC7CD91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279" y="1793164"/>
              <a:ext cx="2031" cy="5079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2 w 2"/>
                <a:gd name="T5" fmla="*/ 3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Ghana">
              <a:extLst>
                <a:ext uri="{FF2B5EF4-FFF2-40B4-BE49-F238E27FC236}">
                  <a16:creationId xmlns:a16="http://schemas.microsoft.com/office/drawing/2014/main" id="{7A41775F-7066-42DB-DFE7-A1DCC816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94" y="2477730"/>
              <a:ext cx="107662" cy="176728"/>
            </a:xfrm>
            <a:custGeom>
              <a:avLst/>
              <a:gdLst>
                <a:gd name="T0" fmla="*/ 41 w 45"/>
                <a:gd name="T1" fmla="*/ 55 h 74"/>
                <a:gd name="T2" fmla="*/ 38 w 45"/>
                <a:gd name="T3" fmla="*/ 47 h 74"/>
                <a:gd name="T4" fmla="*/ 38 w 45"/>
                <a:gd name="T5" fmla="*/ 39 h 74"/>
                <a:gd name="T6" fmla="*/ 39 w 45"/>
                <a:gd name="T7" fmla="*/ 31 h 74"/>
                <a:gd name="T8" fmla="*/ 36 w 45"/>
                <a:gd name="T9" fmla="*/ 28 h 74"/>
                <a:gd name="T10" fmla="*/ 37 w 45"/>
                <a:gd name="T11" fmla="*/ 23 h 74"/>
                <a:gd name="T12" fmla="*/ 34 w 45"/>
                <a:gd name="T13" fmla="*/ 19 h 74"/>
                <a:gd name="T14" fmla="*/ 34 w 45"/>
                <a:gd name="T15" fmla="*/ 17 h 74"/>
                <a:gd name="T16" fmla="*/ 35 w 45"/>
                <a:gd name="T17" fmla="*/ 14 h 74"/>
                <a:gd name="T18" fmla="*/ 35 w 45"/>
                <a:gd name="T19" fmla="*/ 10 h 74"/>
                <a:gd name="T20" fmla="*/ 35 w 45"/>
                <a:gd name="T21" fmla="*/ 9 h 74"/>
                <a:gd name="T22" fmla="*/ 32 w 45"/>
                <a:gd name="T23" fmla="*/ 5 h 74"/>
                <a:gd name="T24" fmla="*/ 30 w 45"/>
                <a:gd name="T25" fmla="*/ 2 h 74"/>
                <a:gd name="T26" fmla="*/ 29 w 45"/>
                <a:gd name="T27" fmla="*/ 1 h 74"/>
                <a:gd name="T28" fmla="*/ 16 w 45"/>
                <a:gd name="T29" fmla="*/ 3 h 74"/>
                <a:gd name="T30" fmla="*/ 3 w 45"/>
                <a:gd name="T31" fmla="*/ 4 h 74"/>
                <a:gd name="T32" fmla="*/ 6 w 45"/>
                <a:gd name="T33" fmla="*/ 16 h 74"/>
                <a:gd name="T34" fmla="*/ 5 w 45"/>
                <a:gd name="T35" fmla="*/ 20 h 74"/>
                <a:gd name="T36" fmla="*/ 7 w 45"/>
                <a:gd name="T37" fmla="*/ 31 h 74"/>
                <a:gd name="T38" fmla="*/ 7 w 45"/>
                <a:gd name="T39" fmla="*/ 34 h 74"/>
                <a:gd name="T40" fmla="*/ 4 w 45"/>
                <a:gd name="T41" fmla="*/ 37 h 74"/>
                <a:gd name="T42" fmla="*/ 2 w 45"/>
                <a:gd name="T43" fmla="*/ 45 h 74"/>
                <a:gd name="T44" fmla="*/ 1 w 45"/>
                <a:gd name="T45" fmla="*/ 48 h 74"/>
                <a:gd name="T46" fmla="*/ 0 w 45"/>
                <a:gd name="T47" fmla="*/ 52 h 74"/>
                <a:gd name="T48" fmla="*/ 2 w 45"/>
                <a:gd name="T49" fmla="*/ 62 h 74"/>
                <a:gd name="T50" fmla="*/ 5 w 45"/>
                <a:gd name="T51" fmla="*/ 64 h 74"/>
                <a:gd name="T52" fmla="*/ 4 w 45"/>
                <a:gd name="T53" fmla="*/ 66 h 74"/>
                <a:gd name="T54" fmla="*/ 4 w 45"/>
                <a:gd name="T55" fmla="*/ 68 h 74"/>
                <a:gd name="T56" fmla="*/ 2 w 45"/>
                <a:gd name="T57" fmla="*/ 70 h 74"/>
                <a:gd name="T58" fmla="*/ 12 w 45"/>
                <a:gd name="T59" fmla="*/ 74 h 74"/>
                <a:gd name="T60" fmla="*/ 17 w 45"/>
                <a:gd name="T61" fmla="*/ 70 h 74"/>
                <a:gd name="T62" fmla="*/ 24 w 45"/>
                <a:gd name="T63" fmla="*/ 68 h 74"/>
                <a:gd name="T64" fmla="*/ 28 w 45"/>
                <a:gd name="T65" fmla="*/ 65 h 74"/>
                <a:gd name="T66" fmla="*/ 39 w 45"/>
                <a:gd name="T67" fmla="*/ 62 h 74"/>
                <a:gd name="T68" fmla="*/ 34 w 45"/>
                <a:gd name="T69" fmla="*/ 58 h 74"/>
                <a:gd name="T70" fmla="*/ 41 w 45"/>
                <a:gd name="T71" fmla="*/ 62 h 74"/>
                <a:gd name="T72" fmla="*/ 45 w 45"/>
                <a:gd name="T73" fmla="*/ 5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" h="74">
                  <a:moveTo>
                    <a:pt x="45" y="57"/>
                  </a:moveTo>
                  <a:cubicBezTo>
                    <a:pt x="43" y="57"/>
                    <a:pt x="43" y="55"/>
                    <a:pt x="41" y="55"/>
                  </a:cubicBezTo>
                  <a:cubicBezTo>
                    <a:pt x="40" y="56"/>
                    <a:pt x="39" y="53"/>
                    <a:pt x="38" y="52"/>
                  </a:cubicBezTo>
                  <a:cubicBezTo>
                    <a:pt x="38" y="51"/>
                    <a:pt x="38" y="49"/>
                    <a:pt x="38" y="47"/>
                  </a:cubicBezTo>
                  <a:cubicBezTo>
                    <a:pt x="38" y="46"/>
                    <a:pt x="40" y="44"/>
                    <a:pt x="38" y="44"/>
                  </a:cubicBezTo>
                  <a:cubicBezTo>
                    <a:pt x="37" y="44"/>
                    <a:pt x="38" y="40"/>
                    <a:pt x="38" y="39"/>
                  </a:cubicBezTo>
                  <a:cubicBezTo>
                    <a:pt x="40" y="38"/>
                    <a:pt x="39" y="37"/>
                    <a:pt x="38" y="35"/>
                  </a:cubicBezTo>
                  <a:cubicBezTo>
                    <a:pt x="38" y="34"/>
                    <a:pt x="40" y="32"/>
                    <a:pt x="39" y="31"/>
                  </a:cubicBezTo>
                  <a:cubicBezTo>
                    <a:pt x="39" y="30"/>
                    <a:pt x="37" y="30"/>
                    <a:pt x="37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8" y="27"/>
                    <a:pt x="38" y="26"/>
                  </a:cubicBezTo>
                  <a:cubicBezTo>
                    <a:pt x="36" y="25"/>
                    <a:pt x="36" y="25"/>
                    <a:pt x="37" y="23"/>
                  </a:cubicBezTo>
                  <a:cubicBezTo>
                    <a:pt x="39" y="20"/>
                    <a:pt x="37" y="20"/>
                    <a:pt x="34" y="20"/>
                  </a:cubicBezTo>
                  <a:cubicBezTo>
                    <a:pt x="36" y="20"/>
                    <a:pt x="36" y="18"/>
                    <a:pt x="34" y="19"/>
                  </a:cubicBezTo>
                  <a:cubicBezTo>
                    <a:pt x="34" y="18"/>
                    <a:pt x="35" y="18"/>
                    <a:pt x="35" y="18"/>
                  </a:cubicBezTo>
                  <a:cubicBezTo>
                    <a:pt x="35" y="18"/>
                    <a:pt x="34" y="17"/>
                    <a:pt x="34" y="17"/>
                  </a:cubicBezTo>
                  <a:cubicBezTo>
                    <a:pt x="35" y="17"/>
                    <a:pt x="35" y="17"/>
                    <a:pt x="36" y="17"/>
                  </a:cubicBezTo>
                  <a:cubicBezTo>
                    <a:pt x="36" y="16"/>
                    <a:pt x="35" y="15"/>
                    <a:pt x="35" y="14"/>
                  </a:cubicBezTo>
                  <a:cubicBezTo>
                    <a:pt x="36" y="14"/>
                    <a:pt x="36" y="13"/>
                    <a:pt x="37" y="13"/>
                  </a:cubicBezTo>
                  <a:cubicBezTo>
                    <a:pt x="36" y="13"/>
                    <a:pt x="35" y="12"/>
                    <a:pt x="35" y="10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6" y="10"/>
                    <a:pt x="36" y="9"/>
                    <a:pt x="35" y="9"/>
                  </a:cubicBezTo>
                  <a:cubicBezTo>
                    <a:pt x="34" y="10"/>
                    <a:pt x="34" y="7"/>
                    <a:pt x="33" y="7"/>
                  </a:cubicBezTo>
                  <a:cubicBezTo>
                    <a:pt x="33" y="6"/>
                    <a:pt x="32" y="7"/>
                    <a:pt x="32" y="5"/>
                  </a:cubicBezTo>
                  <a:cubicBezTo>
                    <a:pt x="32" y="4"/>
                    <a:pt x="32" y="3"/>
                    <a:pt x="32" y="1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8" y="3"/>
                    <a:pt x="28" y="3"/>
                    <a:pt x="25" y="3"/>
                  </a:cubicBezTo>
                  <a:cubicBezTo>
                    <a:pt x="22" y="3"/>
                    <a:pt x="19" y="3"/>
                    <a:pt x="16" y="3"/>
                  </a:cubicBezTo>
                  <a:cubicBezTo>
                    <a:pt x="13" y="3"/>
                    <a:pt x="10" y="3"/>
                    <a:pt x="7" y="3"/>
                  </a:cubicBezTo>
                  <a:cubicBezTo>
                    <a:pt x="6" y="3"/>
                    <a:pt x="4" y="2"/>
                    <a:pt x="3" y="4"/>
                  </a:cubicBezTo>
                  <a:cubicBezTo>
                    <a:pt x="2" y="6"/>
                    <a:pt x="4" y="8"/>
                    <a:pt x="4" y="10"/>
                  </a:cubicBezTo>
                  <a:cubicBezTo>
                    <a:pt x="4" y="12"/>
                    <a:pt x="4" y="14"/>
                    <a:pt x="6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5" y="17"/>
                    <a:pt x="5" y="19"/>
                    <a:pt x="5" y="20"/>
                  </a:cubicBezTo>
                  <a:cubicBezTo>
                    <a:pt x="6" y="22"/>
                    <a:pt x="6" y="22"/>
                    <a:pt x="4" y="24"/>
                  </a:cubicBezTo>
                  <a:cubicBezTo>
                    <a:pt x="6" y="26"/>
                    <a:pt x="7" y="28"/>
                    <a:pt x="7" y="31"/>
                  </a:cubicBezTo>
                  <a:cubicBezTo>
                    <a:pt x="7" y="32"/>
                    <a:pt x="8" y="33"/>
                    <a:pt x="8" y="34"/>
                  </a:cubicBezTo>
                  <a:cubicBezTo>
                    <a:pt x="8" y="35"/>
                    <a:pt x="7" y="34"/>
                    <a:pt x="7" y="34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5" y="36"/>
                    <a:pt x="5" y="36"/>
                    <a:pt x="4" y="37"/>
                  </a:cubicBezTo>
                  <a:cubicBezTo>
                    <a:pt x="4" y="37"/>
                    <a:pt x="4" y="39"/>
                    <a:pt x="4" y="40"/>
                  </a:cubicBezTo>
                  <a:cubicBezTo>
                    <a:pt x="3" y="41"/>
                    <a:pt x="3" y="43"/>
                    <a:pt x="2" y="45"/>
                  </a:cubicBezTo>
                  <a:cubicBezTo>
                    <a:pt x="2" y="45"/>
                    <a:pt x="2" y="46"/>
                    <a:pt x="2" y="46"/>
                  </a:cubicBezTo>
                  <a:cubicBezTo>
                    <a:pt x="2" y="47"/>
                    <a:pt x="1" y="47"/>
                    <a:pt x="1" y="48"/>
                  </a:cubicBezTo>
                  <a:cubicBezTo>
                    <a:pt x="0" y="50"/>
                    <a:pt x="0" y="50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4"/>
                    <a:pt x="1" y="58"/>
                    <a:pt x="2" y="60"/>
                  </a:cubicBezTo>
                  <a:cubicBezTo>
                    <a:pt x="2" y="61"/>
                    <a:pt x="1" y="62"/>
                    <a:pt x="2" y="62"/>
                  </a:cubicBezTo>
                  <a:cubicBezTo>
                    <a:pt x="4" y="62"/>
                    <a:pt x="2" y="63"/>
                    <a:pt x="3" y="63"/>
                  </a:cubicBezTo>
                  <a:cubicBezTo>
                    <a:pt x="3" y="64"/>
                    <a:pt x="4" y="63"/>
                    <a:pt x="5" y="64"/>
                  </a:cubicBezTo>
                  <a:cubicBezTo>
                    <a:pt x="5" y="65"/>
                    <a:pt x="5" y="65"/>
                    <a:pt x="6" y="66"/>
                  </a:cubicBezTo>
                  <a:cubicBezTo>
                    <a:pt x="5" y="66"/>
                    <a:pt x="5" y="66"/>
                    <a:pt x="4" y="66"/>
                  </a:cubicBezTo>
                  <a:cubicBezTo>
                    <a:pt x="6" y="68"/>
                    <a:pt x="6" y="68"/>
                    <a:pt x="4" y="70"/>
                  </a:cubicBezTo>
                  <a:cubicBezTo>
                    <a:pt x="4" y="69"/>
                    <a:pt x="4" y="69"/>
                    <a:pt x="4" y="68"/>
                  </a:cubicBezTo>
                  <a:cubicBezTo>
                    <a:pt x="3" y="69"/>
                    <a:pt x="2" y="69"/>
                    <a:pt x="1" y="70"/>
                  </a:cubicBezTo>
                  <a:cubicBezTo>
                    <a:pt x="1" y="70"/>
                    <a:pt x="2" y="70"/>
                    <a:pt x="2" y="70"/>
                  </a:cubicBezTo>
                  <a:cubicBezTo>
                    <a:pt x="4" y="71"/>
                    <a:pt x="6" y="71"/>
                    <a:pt x="8" y="71"/>
                  </a:cubicBezTo>
                  <a:cubicBezTo>
                    <a:pt x="10" y="72"/>
                    <a:pt x="10" y="74"/>
                    <a:pt x="12" y="74"/>
                  </a:cubicBezTo>
                  <a:cubicBezTo>
                    <a:pt x="13" y="74"/>
                    <a:pt x="15" y="72"/>
                    <a:pt x="16" y="72"/>
                  </a:cubicBezTo>
                  <a:cubicBezTo>
                    <a:pt x="17" y="71"/>
                    <a:pt x="15" y="70"/>
                    <a:pt x="17" y="70"/>
                  </a:cubicBezTo>
                  <a:cubicBezTo>
                    <a:pt x="18" y="69"/>
                    <a:pt x="19" y="69"/>
                    <a:pt x="20" y="69"/>
                  </a:cubicBezTo>
                  <a:cubicBezTo>
                    <a:pt x="21" y="68"/>
                    <a:pt x="23" y="70"/>
                    <a:pt x="24" y="68"/>
                  </a:cubicBezTo>
                  <a:cubicBezTo>
                    <a:pt x="25" y="68"/>
                    <a:pt x="26" y="66"/>
                    <a:pt x="26" y="66"/>
                  </a:cubicBezTo>
                  <a:cubicBezTo>
                    <a:pt x="28" y="66"/>
                    <a:pt x="27" y="65"/>
                    <a:pt x="28" y="65"/>
                  </a:cubicBezTo>
                  <a:cubicBezTo>
                    <a:pt x="30" y="64"/>
                    <a:pt x="32" y="64"/>
                    <a:pt x="33" y="63"/>
                  </a:cubicBezTo>
                  <a:cubicBezTo>
                    <a:pt x="35" y="63"/>
                    <a:pt x="36" y="62"/>
                    <a:pt x="39" y="62"/>
                  </a:cubicBezTo>
                  <a:cubicBezTo>
                    <a:pt x="38" y="60"/>
                    <a:pt x="37" y="58"/>
                    <a:pt x="35" y="60"/>
                  </a:cubicBezTo>
                  <a:cubicBezTo>
                    <a:pt x="35" y="59"/>
                    <a:pt x="34" y="58"/>
                    <a:pt x="34" y="58"/>
                  </a:cubicBezTo>
                  <a:cubicBezTo>
                    <a:pt x="35" y="58"/>
                    <a:pt x="37" y="57"/>
                    <a:pt x="38" y="59"/>
                  </a:cubicBezTo>
                  <a:cubicBezTo>
                    <a:pt x="39" y="60"/>
                    <a:pt x="40" y="61"/>
                    <a:pt x="41" y="62"/>
                  </a:cubicBezTo>
                  <a:cubicBezTo>
                    <a:pt x="42" y="62"/>
                    <a:pt x="42" y="62"/>
                    <a:pt x="42" y="61"/>
                  </a:cubicBezTo>
                  <a:cubicBezTo>
                    <a:pt x="42" y="59"/>
                    <a:pt x="43" y="58"/>
                    <a:pt x="45" y="58"/>
                  </a:cubicBezTo>
                  <a:cubicBezTo>
                    <a:pt x="45" y="58"/>
                    <a:pt x="45" y="57"/>
                    <a:pt x="45" y="5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Germany">
              <a:extLst>
                <a:ext uri="{FF2B5EF4-FFF2-40B4-BE49-F238E27FC236}">
                  <a16:creationId xmlns:a16="http://schemas.microsoft.com/office/drawing/2014/main" id="{0A38FEC5-8DA1-FCDA-0384-B1DD9614A5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9464" y="1282278"/>
              <a:ext cx="220402" cy="209230"/>
            </a:xfrm>
            <a:custGeom>
              <a:avLst/>
              <a:gdLst>
                <a:gd name="T0" fmla="*/ 78 w 92"/>
                <a:gd name="T1" fmla="*/ 8 h 87"/>
                <a:gd name="T2" fmla="*/ 13 w 92"/>
                <a:gd name="T3" fmla="*/ 22 h 87"/>
                <a:gd name="T4" fmla="*/ 9 w 92"/>
                <a:gd name="T5" fmla="*/ 27 h 87"/>
                <a:gd name="T6" fmla="*/ 10 w 92"/>
                <a:gd name="T7" fmla="*/ 31 h 87"/>
                <a:gd name="T8" fmla="*/ 6 w 92"/>
                <a:gd name="T9" fmla="*/ 34 h 87"/>
                <a:gd name="T10" fmla="*/ 2 w 92"/>
                <a:gd name="T11" fmla="*/ 37 h 87"/>
                <a:gd name="T12" fmla="*/ 1 w 92"/>
                <a:gd name="T13" fmla="*/ 46 h 87"/>
                <a:gd name="T14" fmla="*/ 3 w 92"/>
                <a:gd name="T15" fmla="*/ 49 h 87"/>
                <a:gd name="T16" fmla="*/ 2 w 92"/>
                <a:gd name="T17" fmla="*/ 57 h 87"/>
                <a:gd name="T18" fmla="*/ 7 w 92"/>
                <a:gd name="T19" fmla="*/ 64 h 87"/>
                <a:gd name="T20" fmla="*/ 12 w 92"/>
                <a:gd name="T21" fmla="*/ 66 h 87"/>
                <a:gd name="T22" fmla="*/ 23 w 92"/>
                <a:gd name="T23" fmla="*/ 68 h 87"/>
                <a:gd name="T24" fmla="*/ 17 w 92"/>
                <a:gd name="T25" fmla="*/ 79 h 87"/>
                <a:gd name="T26" fmla="*/ 18 w 92"/>
                <a:gd name="T27" fmla="*/ 84 h 87"/>
                <a:gd name="T28" fmla="*/ 26 w 92"/>
                <a:gd name="T29" fmla="*/ 84 h 87"/>
                <a:gd name="T30" fmla="*/ 29 w 92"/>
                <a:gd name="T31" fmla="*/ 83 h 87"/>
                <a:gd name="T32" fmla="*/ 37 w 92"/>
                <a:gd name="T33" fmla="*/ 84 h 87"/>
                <a:gd name="T34" fmla="*/ 42 w 92"/>
                <a:gd name="T35" fmla="*/ 86 h 87"/>
                <a:gd name="T36" fmla="*/ 46 w 92"/>
                <a:gd name="T37" fmla="*/ 83 h 87"/>
                <a:gd name="T38" fmla="*/ 55 w 92"/>
                <a:gd name="T39" fmla="*/ 84 h 87"/>
                <a:gd name="T40" fmla="*/ 63 w 92"/>
                <a:gd name="T41" fmla="*/ 83 h 87"/>
                <a:gd name="T42" fmla="*/ 71 w 92"/>
                <a:gd name="T43" fmla="*/ 85 h 87"/>
                <a:gd name="T44" fmla="*/ 68 w 92"/>
                <a:gd name="T45" fmla="*/ 78 h 87"/>
                <a:gd name="T46" fmla="*/ 80 w 92"/>
                <a:gd name="T47" fmla="*/ 71 h 87"/>
                <a:gd name="T48" fmla="*/ 76 w 92"/>
                <a:gd name="T49" fmla="*/ 69 h 87"/>
                <a:gd name="T50" fmla="*/ 67 w 92"/>
                <a:gd name="T51" fmla="*/ 62 h 87"/>
                <a:gd name="T52" fmla="*/ 63 w 92"/>
                <a:gd name="T53" fmla="*/ 54 h 87"/>
                <a:gd name="T54" fmla="*/ 69 w 92"/>
                <a:gd name="T55" fmla="*/ 51 h 87"/>
                <a:gd name="T56" fmla="*/ 85 w 92"/>
                <a:gd name="T57" fmla="*/ 46 h 87"/>
                <a:gd name="T58" fmla="*/ 89 w 92"/>
                <a:gd name="T59" fmla="*/ 47 h 87"/>
                <a:gd name="T60" fmla="*/ 87 w 92"/>
                <a:gd name="T61" fmla="*/ 38 h 87"/>
                <a:gd name="T62" fmla="*/ 89 w 92"/>
                <a:gd name="T63" fmla="*/ 33 h 87"/>
                <a:gd name="T64" fmla="*/ 88 w 92"/>
                <a:gd name="T65" fmla="*/ 26 h 87"/>
                <a:gd name="T66" fmla="*/ 84 w 92"/>
                <a:gd name="T67" fmla="*/ 17 h 87"/>
                <a:gd name="T68" fmla="*/ 82 w 92"/>
                <a:gd name="T69" fmla="*/ 11 h 87"/>
                <a:gd name="T70" fmla="*/ 72 w 92"/>
                <a:gd name="T71" fmla="*/ 8 h 87"/>
                <a:gd name="T72" fmla="*/ 62 w 92"/>
                <a:gd name="T73" fmla="*/ 9 h 87"/>
                <a:gd name="T74" fmla="*/ 56 w 92"/>
                <a:gd name="T75" fmla="*/ 12 h 87"/>
                <a:gd name="T76" fmla="*/ 52 w 92"/>
                <a:gd name="T77" fmla="*/ 10 h 87"/>
                <a:gd name="T78" fmla="*/ 47 w 92"/>
                <a:gd name="T79" fmla="*/ 6 h 87"/>
                <a:gd name="T80" fmla="*/ 42 w 92"/>
                <a:gd name="T81" fmla="*/ 5 h 87"/>
                <a:gd name="T82" fmla="*/ 40 w 92"/>
                <a:gd name="T83" fmla="*/ 3 h 87"/>
                <a:gd name="T84" fmla="*/ 34 w 92"/>
                <a:gd name="T85" fmla="*/ 1 h 87"/>
                <a:gd name="T86" fmla="*/ 26 w 92"/>
                <a:gd name="T87" fmla="*/ 6 h 87"/>
                <a:gd name="T88" fmla="*/ 31 w 92"/>
                <a:gd name="T89" fmla="*/ 9 h 87"/>
                <a:gd name="T90" fmla="*/ 34 w 92"/>
                <a:gd name="T91" fmla="*/ 13 h 87"/>
                <a:gd name="T92" fmla="*/ 35 w 92"/>
                <a:gd name="T93" fmla="*/ 13 h 87"/>
                <a:gd name="T94" fmla="*/ 27 w 92"/>
                <a:gd name="T95" fmla="*/ 13 h 87"/>
                <a:gd name="T96" fmla="*/ 24 w 92"/>
                <a:gd name="T97" fmla="*/ 17 h 87"/>
                <a:gd name="T98" fmla="*/ 17 w 92"/>
                <a:gd name="T99" fmla="*/ 14 h 87"/>
                <a:gd name="T100" fmla="*/ 12 w 92"/>
                <a:gd name="T101" fmla="*/ 1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" h="87">
                  <a:moveTo>
                    <a:pt x="74" y="8"/>
                  </a:moveTo>
                  <a:cubicBezTo>
                    <a:pt x="73" y="5"/>
                    <a:pt x="73" y="5"/>
                    <a:pt x="75" y="3"/>
                  </a:cubicBezTo>
                  <a:cubicBezTo>
                    <a:pt x="78" y="4"/>
                    <a:pt x="78" y="5"/>
                    <a:pt x="78" y="8"/>
                  </a:cubicBezTo>
                  <a:cubicBezTo>
                    <a:pt x="76" y="6"/>
                    <a:pt x="76" y="6"/>
                    <a:pt x="74" y="8"/>
                  </a:cubicBezTo>
                  <a:close/>
                  <a:moveTo>
                    <a:pt x="12" y="20"/>
                  </a:moveTo>
                  <a:cubicBezTo>
                    <a:pt x="13" y="21"/>
                    <a:pt x="13" y="22"/>
                    <a:pt x="13" y="22"/>
                  </a:cubicBezTo>
                  <a:cubicBezTo>
                    <a:pt x="11" y="24"/>
                    <a:pt x="11" y="24"/>
                    <a:pt x="11" y="26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9" y="29"/>
                    <a:pt x="10" y="29"/>
                    <a:pt x="12" y="28"/>
                  </a:cubicBezTo>
                  <a:cubicBezTo>
                    <a:pt x="11" y="30"/>
                    <a:pt x="12" y="30"/>
                    <a:pt x="10" y="31"/>
                  </a:cubicBezTo>
                  <a:cubicBezTo>
                    <a:pt x="10" y="32"/>
                    <a:pt x="9" y="32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9" y="35"/>
                    <a:pt x="7" y="34"/>
                    <a:pt x="6" y="34"/>
                  </a:cubicBezTo>
                  <a:cubicBezTo>
                    <a:pt x="4" y="36"/>
                    <a:pt x="4" y="35"/>
                    <a:pt x="2" y="34"/>
                  </a:cubicBezTo>
                  <a:cubicBezTo>
                    <a:pt x="3" y="36"/>
                    <a:pt x="0" y="35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1" y="39"/>
                    <a:pt x="4" y="40"/>
                    <a:pt x="3" y="41"/>
                  </a:cubicBezTo>
                  <a:cubicBezTo>
                    <a:pt x="1" y="43"/>
                    <a:pt x="2" y="45"/>
                    <a:pt x="0" y="45"/>
                  </a:cubicBezTo>
                  <a:cubicBezTo>
                    <a:pt x="1" y="45"/>
                    <a:pt x="1" y="45"/>
                    <a:pt x="1" y="46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2" y="47"/>
                    <a:pt x="2" y="47"/>
                    <a:pt x="2" y="48"/>
                  </a:cubicBezTo>
                  <a:cubicBezTo>
                    <a:pt x="2" y="48"/>
                    <a:pt x="3" y="50"/>
                    <a:pt x="3" y="49"/>
                  </a:cubicBezTo>
                  <a:cubicBezTo>
                    <a:pt x="3" y="51"/>
                    <a:pt x="5" y="51"/>
                    <a:pt x="4" y="53"/>
                  </a:cubicBezTo>
                  <a:cubicBezTo>
                    <a:pt x="4" y="54"/>
                    <a:pt x="3" y="54"/>
                    <a:pt x="2" y="55"/>
                  </a:cubicBezTo>
                  <a:cubicBezTo>
                    <a:pt x="2" y="56"/>
                    <a:pt x="2" y="57"/>
                    <a:pt x="2" y="57"/>
                  </a:cubicBezTo>
                  <a:cubicBezTo>
                    <a:pt x="4" y="58"/>
                    <a:pt x="5" y="58"/>
                    <a:pt x="7" y="58"/>
                  </a:cubicBezTo>
                  <a:cubicBezTo>
                    <a:pt x="6" y="59"/>
                    <a:pt x="4" y="60"/>
                    <a:pt x="4" y="62"/>
                  </a:cubicBezTo>
                  <a:cubicBezTo>
                    <a:pt x="5" y="62"/>
                    <a:pt x="7" y="62"/>
                    <a:pt x="7" y="64"/>
                  </a:cubicBezTo>
                  <a:cubicBezTo>
                    <a:pt x="7" y="65"/>
                    <a:pt x="8" y="65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1" y="66"/>
                    <a:pt x="12" y="66"/>
                  </a:cubicBezTo>
                  <a:cubicBezTo>
                    <a:pt x="14" y="66"/>
                    <a:pt x="16" y="65"/>
                    <a:pt x="16" y="67"/>
                  </a:cubicBezTo>
                  <a:cubicBezTo>
                    <a:pt x="16" y="68"/>
                    <a:pt x="19" y="67"/>
                    <a:pt x="20" y="67"/>
                  </a:cubicBezTo>
                  <a:cubicBezTo>
                    <a:pt x="21" y="67"/>
                    <a:pt x="22" y="68"/>
                    <a:pt x="23" y="68"/>
                  </a:cubicBezTo>
                  <a:cubicBezTo>
                    <a:pt x="22" y="68"/>
                    <a:pt x="19" y="72"/>
                    <a:pt x="20" y="74"/>
                  </a:cubicBezTo>
                  <a:cubicBezTo>
                    <a:pt x="18" y="73"/>
                    <a:pt x="19" y="75"/>
                    <a:pt x="18" y="75"/>
                  </a:cubicBezTo>
                  <a:cubicBezTo>
                    <a:pt x="18" y="77"/>
                    <a:pt x="17" y="77"/>
                    <a:pt x="17" y="79"/>
                  </a:cubicBezTo>
                  <a:cubicBezTo>
                    <a:pt x="17" y="81"/>
                    <a:pt x="14" y="83"/>
                    <a:pt x="17" y="84"/>
                  </a:cubicBezTo>
                  <a:cubicBezTo>
                    <a:pt x="17" y="84"/>
                    <a:pt x="17" y="84"/>
                    <a:pt x="17" y="83"/>
                  </a:cubicBezTo>
                  <a:cubicBezTo>
                    <a:pt x="17" y="83"/>
                    <a:pt x="18" y="84"/>
                    <a:pt x="18" y="84"/>
                  </a:cubicBezTo>
                  <a:cubicBezTo>
                    <a:pt x="18" y="84"/>
                    <a:pt x="19" y="83"/>
                    <a:pt x="19" y="83"/>
                  </a:cubicBezTo>
                  <a:cubicBezTo>
                    <a:pt x="21" y="86"/>
                    <a:pt x="22" y="82"/>
                    <a:pt x="24" y="84"/>
                  </a:cubicBezTo>
                  <a:cubicBezTo>
                    <a:pt x="24" y="85"/>
                    <a:pt x="25" y="84"/>
                    <a:pt x="26" y="84"/>
                  </a:cubicBezTo>
                  <a:cubicBezTo>
                    <a:pt x="27" y="84"/>
                    <a:pt x="26" y="83"/>
                    <a:pt x="28" y="83"/>
                  </a:cubicBezTo>
                  <a:cubicBezTo>
                    <a:pt x="27" y="83"/>
                    <a:pt x="26" y="83"/>
                    <a:pt x="25" y="83"/>
                  </a:cubicBezTo>
                  <a:cubicBezTo>
                    <a:pt x="25" y="81"/>
                    <a:pt x="29" y="81"/>
                    <a:pt x="29" y="83"/>
                  </a:cubicBezTo>
                  <a:cubicBezTo>
                    <a:pt x="29" y="83"/>
                    <a:pt x="29" y="82"/>
                    <a:pt x="29" y="82"/>
                  </a:cubicBezTo>
                  <a:cubicBezTo>
                    <a:pt x="30" y="85"/>
                    <a:pt x="32" y="82"/>
                    <a:pt x="34" y="83"/>
                  </a:cubicBezTo>
                  <a:cubicBezTo>
                    <a:pt x="35" y="84"/>
                    <a:pt x="36" y="84"/>
                    <a:pt x="37" y="84"/>
                  </a:cubicBezTo>
                  <a:cubicBezTo>
                    <a:pt x="38" y="85"/>
                    <a:pt x="39" y="84"/>
                    <a:pt x="39" y="83"/>
                  </a:cubicBezTo>
                  <a:cubicBezTo>
                    <a:pt x="39" y="85"/>
                    <a:pt x="40" y="84"/>
                    <a:pt x="41" y="84"/>
                  </a:cubicBezTo>
                  <a:cubicBezTo>
                    <a:pt x="42" y="85"/>
                    <a:pt x="41" y="85"/>
                    <a:pt x="42" y="86"/>
                  </a:cubicBezTo>
                  <a:cubicBezTo>
                    <a:pt x="43" y="86"/>
                    <a:pt x="43" y="86"/>
                    <a:pt x="43" y="87"/>
                  </a:cubicBezTo>
                  <a:cubicBezTo>
                    <a:pt x="44" y="87"/>
                    <a:pt x="45" y="86"/>
                    <a:pt x="46" y="86"/>
                  </a:cubicBezTo>
                  <a:cubicBezTo>
                    <a:pt x="44" y="84"/>
                    <a:pt x="45" y="84"/>
                    <a:pt x="46" y="83"/>
                  </a:cubicBezTo>
                  <a:cubicBezTo>
                    <a:pt x="46" y="86"/>
                    <a:pt x="48" y="83"/>
                    <a:pt x="50" y="85"/>
                  </a:cubicBezTo>
                  <a:cubicBezTo>
                    <a:pt x="51" y="86"/>
                    <a:pt x="53" y="86"/>
                    <a:pt x="55" y="86"/>
                  </a:cubicBezTo>
                  <a:cubicBezTo>
                    <a:pt x="55" y="85"/>
                    <a:pt x="55" y="85"/>
                    <a:pt x="55" y="84"/>
                  </a:cubicBezTo>
                  <a:cubicBezTo>
                    <a:pt x="57" y="85"/>
                    <a:pt x="57" y="83"/>
                    <a:pt x="59" y="83"/>
                  </a:cubicBezTo>
                  <a:cubicBezTo>
                    <a:pt x="61" y="83"/>
                    <a:pt x="62" y="83"/>
                    <a:pt x="63" y="82"/>
                  </a:cubicBezTo>
                  <a:cubicBezTo>
                    <a:pt x="63" y="82"/>
                    <a:pt x="63" y="83"/>
                    <a:pt x="63" y="83"/>
                  </a:cubicBezTo>
                  <a:cubicBezTo>
                    <a:pt x="65" y="83"/>
                    <a:pt x="67" y="83"/>
                    <a:pt x="69" y="83"/>
                  </a:cubicBezTo>
                  <a:cubicBezTo>
                    <a:pt x="70" y="83"/>
                    <a:pt x="69" y="84"/>
                    <a:pt x="69" y="84"/>
                  </a:cubicBezTo>
                  <a:cubicBezTo>
                    <a:pt x="70" y="85"/>
                    <a:pt x="71" y="85"/>
                    <a:pt x="71" y="85"/>
                  </a:cubicBezTo>
                  <a:cubicBezTo>
                    <a:pt x="71" y="84"/>
                    <a:pt x="72" y="81"/>
                    <a:pt x="70" y="82"/>
                  </a:cubicBezTo>
                  <a:cubicBezTo>
                    <a:pt x="71" y="81"/>
                    <a:pt x="71" y="81"/>
                    <a:pt x="71" y="80"/>
                  </a:cubicBezTo>
                  <a:cubicBezTo>
                    <a:pt x="70" y="80"/>
                    <a:pt x="69" y="79"/>
                    <a:pt x="68" y="78"/>
                  </a:cubicBezTo>
                  <a:cubicBezTo>
                    <a:pt x="70" y="76"/>
                    <a:pt x="72" y="76"/>
                    <a:pt x="75" y="75"/>
                  </a:cubicBezTo>
                  <a:cubicBezTo>
                    <a:pt x="76" y="75"/>
                    <a:pt x="74" y="73"/>
                    <a:pt x="76" y="72"/>
                  </a:cubicBezTo>
                  <a:cubicBezTo>
                    <a:pt x="78" y="72"/>
                    <a:pt x="78" y="73"/>
                    <a:pt x="80" y="71"/>
                  </a:cubicBezTo>
                  <a:cubicBezTo>
                    <a:pt x="79" y="71"/>
                    <a:pt x="79" y="71"/>
                    <a:pt x="78" y="71"/>
                  </a:cubicBezTo>
                  <a:cubicBezTo>
                    <a:pt x="81" y="69"/>
                    <a:pt x="77" y="68"/>
                    <a:pt x="76" y="67"/>
                  </a:cubicBezTo>
                  <a:cubicBezTo>
                    <a:pt x="76" y="68"/>
                    <a:pt x="76" y="68"/>
                    <a:pt x="76" y="69"/>
                  </a:cubicBezTo>
                  <a:cubicBezTo>
                    <a:pt x="75" y="67"/>
                    <a:pt x="74" y="67"/>
                    <a:pt x="73" y="66"/>
                  </a:cubicBezTo>
                  <a:cubicBezTo>
                    <a:pt x="72" y="66"/>
                    <a:pt x="71" y="63"/>
                    <a:pt x="70" y="63"/>
                  </a:cubicBezTo>
                  <a:cubicBezTo>
                    <a:pt x="68" y="63"/>
                    <a:pt x="68" y="63"/>
                    <a:pt x="67" y="62"/>
                  </a:cubicBezTo>
                  <a:cubicBezTo>
                    <a:pt x="66" y="61"/>
                    <a:pt x="66" y="59"/>
                    <a:pt x="64" y="59"/>
                  </a:cubicBezTo>
                  <a:cubicBezTo>
                    <a:pt x="65" y="58"/>
                    <a:pt x="66" y="58"/>
                    <a:pt x="67" y="57"/>
                  </a:cubicBezTo>
                  <a:cubicBezTo>
                    <a:pt x="65" y="57"/>
                    <a:pt x="63" y="56"/>
                    <a:pt x="63" y="54"/>
                  </a:cubicBezTo>
                  <a:cubicBezTo>
                    <a:pt x="63" y="54"/>
                    <a:pt x="62" y="54"/>
                    <a:pt x="62" y="54"/>
                  </a:cubicBezTo>
                  <a:cubicBezTo>
                    <a:pt x="61" y="52"/>
                    <a:pt x="64" y="52"/>
                    <a:pt x="64" y="54"/>
                  </a:cubicBezTo>
                  <a:cubicBezTo>
                    <a:pt x="64" y="52"/>
                    <a:pt x="67" y="52"/>
                    <a:pt x="69" y="51"/>
                  </a:cubicBezTo>
                  <a:cubicBezTo>
                    <a:pt x="70" y="51"/>
                    <a:pt x="70" y="52"/>
                    <a:pt x="71" y="50"/>
                  </a:cubicBezTo>
                  <a:cubicBezTo>
                    <a:pt x="72" y="49"/>
                    <a:pt x="73" y="51"/>
                    <a:pt x="74" y="50"/>
                  </a:cubicBezTo>
                  <a:cubicBezTo>
                    <a:pt x="76" y="47"/>
                    <a:pt x="82" y="47"/>
                    <a:pt x="85" y="46"/>
                  </a:cubicBezTo>
                  <a:cubicBezTo>
                    <a:pt x="84" y="46"/>
                    <a:pt x="84" y="45"/>
                    <a:pt x="83" y="45"/>
                  </a:cubicBezTo>
                  <a:cubicBezTo>
                    <a:pt x="84" y="45"/>
                    <a:pt x="86" y="44"/>
                    <a:pt x="86" y="45"/>
                  </a:cubicBezTo>
                  <a:cubicBezTo>
                    <a:pt x="86" y="47"/>
                    <a:pt x="88" y="46"/>
                    <a:pt x="89" y="47"/>
                  </a:cubicBezTo>
                  <a:cubicBezTo>
                    <a:pt x="89" y="47"/>
                    <a:pt x="89" y="47"/>
                    <a:pt x="89" y="46"/>
                  </a:cubicBezTo>
                  <a:cubicBezTo>
                    <a:pt x="90" y="45"/>
                    <a:pt x="92" y="44"/>
                    <a:pt x="91" y="42"/>
                  </a:cubicBezTo>
                  <a:cubicBezTo>
                    <a:pt x="90" y="40"/>
                    <a:pt x="90" y="39"/>
                    <a:pt x="87" y="38"/>
                  </a:cubicBezTo>
                  <a:cubicBezTo>
                    <a:pt x="88" y="38"/>
                    <a:pt x="88" y="37"/>
                    <a:pt x="89" y="37"/>
                  </a:cubicBezTo>
                  <a:cubicBezTo>
                    <a:pt x="88" y="37"/>
                    <a:pt x="87" y="36"/>
                    <a:pt x="86" y="36"/>
                  </a:cubicBezTo>
                  <a:cubicBezTo>
                    <a:pt x="87" y="35"/>
                    <a:pt x="88" y="34"/>
                    <a:pt x="89" y="33"/>
                  </a:cubicBezTo>
                  <a:cubicBezTo>
                    <a:pt x="89" y="32"/>
                    <a:pt x="87" y="32"/>
                    <a:pt x="88" y="30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6" y="29"/>
                    <a:pt x="87" y="28"/>
                    <a:pt x="88" y="26"/>
                  </a:cubicBezTo>
                  <a:cubicBezTo>
                    <a:pt x="86" y="27"/>
                    <a:pt x="84" y="26"/>
                    <a:pt x="83" y="25"/>
                  </a:cubicBezTo>
                  <a:cubicBezTo>
                    <a:pt x="81" y="23"/>
                    <a:pt x="83" y="22"/>
                    <a:pt x="84" y="21"/>
                  </a:cubicBezTo>
                  <a:cubicBezTo>
                    <a:pt x="86" y="19"/>
                    <a:pt x="84" y="19"/>
                    <a:pt x="84" y="17"/>
                  </a:cubicBezTo>
                  <a:cubicBezTo>
                    <a:pt x="84" y="15"/>
                    <a:pt x="85" y="13"/>
                    <a:pt x="86" y="11"/>
                  </a:cubicBezTo>
                  <a:cubicBezTo>
                    <a:pt x="86" y="11"/>
                    <a:pt x="85" y="12"/>
                    <a:pt x="85" y="12"/>
                  </a:cubicBezTo>
                  <a:cubicBezTo>
                    <a:pt x="83" y="12"/>
                    <a:pt x="83" y="12"/>
                    <a:pt x="82" y="11"/>
                  </a:cubicBezTo>
                  <a:cubicBezTo>
                    <a:pt x="82" y="10"/>
                    <a:pt x="80" y="11"/>
                    <a:pt x="80" y="11"/>
                  </a:cubicBezTo>
                  <a:cubicBezTo>
                    <a:pt x="79" y="11"/>
                    <a:pt x="79" y="10"/>
                    <a:pt x="80" y="9"/>
                  </a:cubicBezTo>
                  <a:cubicBezTo>
                    <a:pt x="77" y="9"/>
                    <a:pt x="75" y="10"/>
                    <a:pt x="72" y="8"/>
                  </a:cubicBezTo>
                  <a:cubicBezTo>
                    <a:pt x="71" y="7"/>
                    <a:pt x="71" y="6"/>
                    <a:pt x="70" y="5"/>
                  </a:cubicBezTo>
                  <a:cubicBezTo>
                    <a:pt x="69" y="5"/>
                    <a:pt x="67" y="5"/>
                    <a:pt x="66" y="5"/>
                  </a:cubicBezTo>
                  <a:cubicBezTo>
                    <a:pt x="65" y="5"/>
                    <a:pt x="64" y="9"/>
                    <a:pt x="62" y="9"/>
                  </a:cubicBezTo>
                  <a:cubicBezTo>
                    <a:pt x="61" y="9"/>
                    <a:pt x="59" y="9"/>
                    <a:pt x="58" y="9"/>
                  </a:cubicBezTo>
                  <a:cubicBezTo>
                    <a:pt x="57" y="9"/>
                    <a:pt x="57" y="11"/>
                    <a:pt x="55" y="11"/>
                  </a:cubicBezTo>
                  <a:cubicBezTo>
                    <a:pt x="55" y="11"/>
                    <a:pt x="55" y="11"/>
                    <a:pt x="56" y="12"/>
                  </a:cubicBezTo>
                  <a:cubicBezTo>
                    <a:pt x="55" y="11"/>
                    <a:pt x="54" y="11"/>
                    <a:pt x="54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2" y="12"/>
                    <a:pt x="54" y="10"/>
                    <a:pt x="52" y="10"/>
                  </a:cubicBezTo>
                  <a:cubicBezTo>
                    <a:pt x="50" y="10"/>
                    <a:pt x="48" y="11"/>
                    <a:pt x="48" y="9"/>
                  </a:cubicBezTo>
                  <a:cubicBezTo>
                    <a:pt x="50" y="10"/>
                    <a:pt x="52" y="8"/>
                    <a:pt x="52" y="7"/>
                  </a:cubicBezTo>
                  <a:cubicBezTo>
                    <a:pt x="52" y="6"/>
                    <a:pt x="48" y="7"/>
                    <a:pt x="47" y="6"/>
                  </a:cubicBezTo>
                  <a:cubicBezTo>
                    <a:pt x="47" y="6"/>
                    <a:pt x="46" y="5"/>
                    <a:pt x="45" y="5"/>
                  </a:cubicBezTo>
                  <a:cubicBezTo>
                    <a:pt x="44" y="5"/>
                    <a:pt x="44" y="7"/>
                    <a:pt x="43" y="7"/>
                  </a:cubicBezTo>
                  <a:cubicBezTo>
                    <a:pt x="42" y="7"/>
                    <a:pt x="43" y="5"/>
                    <a:pt x="42" y="5"/>
                  </a:cubicBezTo>
                  <a:cubicBezTo>
                    <a:pt x="41" y="5"/>
                    <a:pt x="40" y="5"/>
                    <a:pt x="39" y="5"/>
                  </a:cubicBezTo>
                  <a:cubicBezTo>
                    <a:pt x="39" y="5"/>
                    <a:pt x="41" y="4"/>
                    <a:pt x="42" y="4"/>
                  </a:cubicBezTo>
                  <a:cubicBezTo>
                    <a:pt x="41" y="4"/>
                    <a:pt x="41" y="3"/>
                    <a:pt x="40" y="3"/>
                  </a:cubicBezTo>
                  <a:cubicBezTo>
                    <a:pt x="40" y="3"/>
                    <a:pt x="41" y="3"/>
                    <a:pt x="41" y="3"/>
                  </a:cubicBezTo>
                  <a:cubicBezTo>
                    <a:pt x="41" y="2"/>
                    <a:pt x="40" y="2"/>
                    <a:pt x="41" y="1"/>
                  </a:cubicBezTo>
                  <a:cubicBezTo>
                    <a:pt x="39" y="1"/>
                    <a:pt x="36" y="2"/>
                    <a:pt x="34" y="1"/>
                  </a:cubicBezTo>
                  <a:cubicBezTo>
                    <a:pt x="31" y="0"/>
                    <a:pt x="30" y="0"/>
                    <a:pt x="28" y="1"/>
                  </a:cubicBezTo>
                  <a:cubicBezTo>
                    <a:pt x="28" y="3"/>
                    <a:pt x="30" y="4"/>
                    <a:pt x="31" y="5"/>
                  </a:cubicBezTo>
                  <a:cubicBezTo>
                    <a:pt x="29" y="5"/>
                    <a:pt x="28" y="7"/>
                    <a:pt x="26" y="6"/>
                  </a:cubicBezTo>
                  <a:cubicBezTo>
                    <a:pt x="27" y="9"/>
                    <a:pt x="30" y="7"/>
                    <a:pt x="31" y="6"/>
                  </a:cubicBezTo>
                  <a:cubicBezTo>
                    <a:pt x="31" y="7"/>
                    <a:pt x="30" y="8"/>
                    <a:pt x="29" y="8"/>
                  </a:cubicBezTo>
                  <a:cubicBezTo>
                    <a:pt x="29" y="9"/>
                    <a:pt x="30" y="10"/>
                    <a:pt x="31" y="9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30" y="12"/>
                    <a:pt x="31" y="11"/>
                    <a:pt x="32" y="11"/>
                  </a:cubicBezTo>
                  <a:cubicBezTo>
                    <a:pt x="33" y="12"/>
                    <a:pt x="34" y="12"/>
                    <a:pt x="34" y="13"/>
                  </a:cubicBezTo>
                  <a:cubicBezTo>
                    <a:pt x="36" y="14"/>
                    <a:pt x="37" y="15"/>
                    <a:pt x="40" y="16"/>
                  </a:cubicBezTo>
                  <a:cubicBezTo>
                    <a:pt x="39" y="16"/>
                    <a:pt x="37" y="16"/>
                    <a:pt x="37" y="16"/>
                  </a:cubicBezTo>
                  <a:cubicBezTo>
                    <a:pt x="36" y="15"/>
                    <a:pt x="35" y="14"/>
                    <a:pt x="35" y="13"/>
                  </a:cubicBezTo>
                  <a:cubicBezTo>
                    <a:pt x="35" y="14"/>
                    <a:pt x="32" y="13"/>
                    <a:pt x="33" y="13"/>
                  </a:cubicBezTo>
                  <a:cubicBezTo>
                    <a:pt x="32" y="12"/>
                    <a:pt x="31" y="12"/>
                    <a:pt x="31" y="13"/>
                  </a:cubicBezTo>
                  <a:cubicBezTo>
                    <a:pt x="29" y="13"/>
                    <a:pt x="28" y="11"/>
                    <a:pt x="27" y="13"/>
                  </a:cubicBezTo>
                  <a:cubicBezTo>
                    <a:pt x="26" y="14"/>
                    <a:pt x="27" y="15"/>
                    <a:pt x="27" y="18"/>
                  </a:cubicBezTo>
                  <a:cubicBezTo>
                    <a:pt x="26" y="16"/>
                    <a:pt x="26" y="16"/>
                    <a:pt x="25" y="15"/>
                  </a:cubicBezTo>
                  <a:cubicBezTo>
                    <a:pt x="23" y="14"/>
                    <a:pt x="24" y="17"/>
                    <a:pt x="24" y="17"/>
                  </a:cubicBezTo>
                  <a:cubicBezTo>
                    <a:pt x="23" y="17"/>
                    <a:pt x="23" y="17"/>
                    <a:pt x="22" y="17"/>
                  </a:cubicBezTo>
                  <a:cubicBezTo>
                    <a:pt x="21" y="16"/>
                    <a:pt x="22" y="16"/>
                    <a:pt x="23" y="15"/>
                  </a:cubicBezTo>
                  <a:cubicBezTo>
                    <a:pt x="22" y="14"/>
                    <a:pt x="18" y="14"/>
                    <a:pt x="17" y="14"/>
                  </a:cubicBezTo>
                  <a:cubicBezTo>
                    <a:pt x="14" y="14"/>
                    <a:pt x="13" y="15"/>
                    <a:pt x="11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2" y="17"/>
                    <a:pt x="11" y="17"/>
                    <a:pt x="12" y="18"/>
                  </a:cubicBezTo>
                  <a:cubicBezTo>
                    <a:pt x="12" y="18"/>
                    <a:pt x="13" y="19"/>
                    <a:pt x="14" y="19"/>
                  </a:cubicBezTo>
                  <a:cubicBezTo>
                    <a:pt x="13" y="19"/>
                    <a:pt x="12" y="20"/>
                    <a:pt x="12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Georgia">
              <a:extLst>
                <a:ext uri="{FF2B5EF4-FFF2-40B4-BE49-F238E27FC236}">
                  <a16:creationId xmlns:a16="http://schemas.microsoft.com/office/drawing/2014/main" id="{451988CA-5C17-3F24-1E34-13DE21265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053" y="1592060"/>
              <a:ext cx="160477" cy="69066"/>
            </a:xfrm>
            <a:custGeom>
              <a:avLst/>
              <a:gdLst>
                <a:gd name="T0" fmla="*/ 25 w 67"/>
                <a:gd name="T1" fmla="*/ 25 h 29"/>
                <a:gd name="T2" fmla="*/ 28 w 67"/>
                <a:gd name="T3" fmla="*/ 24 h 29"/>
                <a:gd name="T4" fmla="*/ 35 w 67"/>
                <a:gd name="T5" fmla="*/ 28 h 29"/>
                <a:gd name="T6" fmla="*/ 46 w 67"/>
                <a:gd name="T7" fmla="*/ 26 h 29"/>
                <a:gd name="T8" fmla="*/ 47 w 67"/>
                <a:gd name="T9" fmla="*/ 27 h 29"/>
                <a:gd name="T10" fmla="*/ 50 w 67"/>
                <a:gd name="T11" fmla="*/ 26 h 29"/>
                <a:gd name="T12" fmla="*/ 58 w 67"/>
                <a:gd name="T13" fmla="*/ 25 h 29"/>
                <a:gd name="T14" fmla="*/ 62 w 67"/>
                <a:gd name="T15" fmla="*/ 28 h 29"/>
                <a:gd name="T16" fmla="*/ 66 w 67"/>
                <a:gd name="T17" fmla="*/ 28 h 29"/>
                <a:gd name="T18" fmla="*/ 67 w 67"/>
                <a:gd name="T19" fmla="*/ 26 h 29"/>
                <a:gd name="T20" fmla="*/ 64 w 67"/>
                <a:gd name="T21" fmla="*/ 22 h 29"/>
                <a:gd name="T22" fmla="*/ 64 w 67"/>
                <a:gd name="T23" fmla="*/ 20 h 29"/>
                <a:gd name="T24" fmla="*/ 59 w 67"/>
                <a:gd name="T25" fmla="*/ 18 h 29"/>
                <a:gd name="T26" fmla="*/ 58 w 67"/>
                <a:gd name="T27" fmla="*/ 17 h 29"/>
                <a:gd name="T28" fmla="*/ 57 w 67"/>
                <a:gd name="T29" fmla="*/ 12 h 29"/>
                <a:gd name="T30" fmla="*/ 50 w 67"/>
                <a:gd name="T31" fmla="*/ 11 h 29"/>
                <a:gd name="T32" fmla="*/ 47 w 67"/>
                <a:gd name="T33" fmla="*/ 11 h 29"/>
                <a:gd name="T34" fmla="*/ 41 w 67"/>
                <a:gd name="T35" fmla="*/ 11 h 29"/>
                <a:gd name="T36" fmla="*/ 38 w 67"/>
                <a:gd name="T37" fmla="*/ 12 h 29"/>
                <a:gd name="T38" fmla="*/ 34 w 67"/>
                <a:gd name="T39" fmla="*/ 8 h 29"/>
                <a:gd name="T40" fmla="*/ 30 w 67"/>
                <a:gd name="T41" fmla="*/ 5 h 29"/>
                <a:gd name="T42" fmla="*/ 21 w 67"/>
                <a:gd name="T43" fmla="*/ 5 h 29"/>
                <a:gd name="T44" fmla="*/ 14 w 67"/>
                <a:gd name="T45" fmla="*/ 3 h 29"/>
                <a:gd name="T46" fmla="*/ 9 w 67"/>
                <a:gd name="T47" fmla="*/ 2 h 29"/>
                <a:gd name="T48" fmla="*/ 7 w 67"/>
                <a:gd name="T49" fmla="*/ 0 h 29"/>
                <a:gd name="T50" fmla="*/ 2 w 67"/>
                <a:gd name="T51" fmla="*/ 0 h 29"/>
                <a:gd name="T52" fmla="*/ 3 w 67"/>
                <a:gd name="T53" fmla="*/ 3 h 29"/>
                <a:gd name="T54" fmla="*/ 8 w 67"/>
                <a:gd name="T55" fmla="*/ 6 h 29"/>
                <a:gd name="T56" fmla="*/ 14 w 67"/>
                <a:gd name="T57" fmla="*/ 9 h 29"/>
                <a:gd name="T58" fmla="*/ 16 w 67"/>
                <a:gd name="T59" fmla="*/ 16 h 29"/>
                <a:gd name="T60" fmla="*/ 18 w 67"/>
                <a:gd name="T61" fmla="*/ 20 h 29"/>
                <a:gd name="T62" fmla="*/ 20 w 67"/>
                <a:gd name="T63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29">
                  <a:moveTo>
                    <a:pt x="20" y="24"/>
                  </a:moveTo>
                  <a:cubicBezTo>
                    <a:pt x="21" y="23"/>
                    <a:pt x="24" y="24"/>
                    <a:pt x="25" y="25"/>
                  </a:cubicBezTo>
                  <a:cubicBezTo>
                    <a:pt x="26" y="23"/>
                    <a:pt x="25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9" y="24"/>
                    <a:pt x="30" y="25"/>
                    <a:pt x="31" y="26"/>
                  </a:cubicBezTo>
                  <a:cubicBezTo>
                    <a:pt x="32" y="28"/>
                    <a:pt x="32" y="28"/>
                    <a:pt x="35" y="28"/>
                  </a:cubicBezTo>
                  <a:cubicBezTo>
                    <a:pt x="37" y="28"/>
                    <a:pt x="42" y="29"/>
                    <a:pt x="42" y="26"/>
                  </a:cubicBezTo>
                  <a:cubicBezTo>
                    <a:pt x="43" y="29"/>
                    <a:pt x="45" y="28"/>
                    <a:pt x="46" y="26"/>
                  </a:cubicBezTo>
                  <a:cubicBezTo>
                    <a:pt x="46" y="28"/>
                    <a:pt x="47" y="28"/>
                    <a:pt x="49" y="28"/>
                  </a:cubicBezTo>
                  <a:cubicBezTo>
                    <a:pt x="49" y="27"/>
                    <a:pt x="48" y="27"/>
                    <a:pt x="47" y="27"/>
                  </a:cubicBezTo>
                  <a:cubicBezTo>
                    <a:pt x="48" y="27"/>
                    <a:pt x="49" y="27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5"/>
                    <a:pt x="52" y="24"/>
                    <a:pt x="53" y="24"/>
                  </a:cubicBezTo>
                  <a:cubicBezTo>
                    <a:pt x="53" y="26"/>
                    <a:pt x="57" y="25"/>
                    <a:pt x="58" y="25"/>
                  </a:cubicBezTo>
                  <a:cubicBezTo>
                    <a:pt x="58" y="26"/>
                    <a:pt x="57" y="26"/>
                    <a:pt x="57" y="26"/>
                  </a:cubicBezTo>
                  <a:cubicBezTo>
                    <a:pt x="59" y="26"/>
                    <a:pt x="60" y="28"/>
                    <a:pt x="62" y="28"/>
                  </a:cubicBezTo>
                  <a:cubicBezTo>
                    <a:pt x="63" y="28"/>
                    <a:pt x="63" y="29"/>
                    <a:pt x="64" y="29"/>
                  </a:cubicBezTo>
                  <a:cubicBezTo>
                    <a:pt x="65" y="29"/>
                    <a:pt x="66" y="29"/>
                    <a:pt x="66" y="28"/>
                  </a:cubicBezTo>
                  <a:cubicBezTo>
                    <a:pt x="66" y="28"/>
                    <a:pt x="66" y="29"/>
                    <a:pt x="66" y="29"/>
                  </a:cubicBezTo>
                  <a:cubicBezTo>
                    <a:pt x="66" y="28"/>
                    <a:pt x="66" y="27"/>
                    <a:pt x="67" y="26"/>
                  </a:cubicBezTo>
                  <a:cubicBezTo>
                    <a:pt x="66" y="25"/>
                    <a:pt x="64" y="24"/>
                    <a:pt x="62" y="24"/>
                  </a:cubicBezTo>
                  <a:cubicBezTo>
                    <a:pt x="63" y="24"/>
                    <a:pt x="64" y="23"/>
                    <a:pt x="64" y="22"/>
                  </a:cubicBezTo>
                  <a:cubicBezTo>
                    <a:pt x="63" y="22"/>
                    <a:pt x="62" y="23"/>
                    <a:pt x="61" y="23"/>
                  </a:cubicBezTo>
                  <a:cubicBezTo>
                    <a:pt x="61" y="21"/>
                    <a:pt x="63" y="21"/>
                    <a:pt x="64" y="20"/>
                  </a:cubicBezTo>
                  <a:cubicBezTo>
                    <a:pt x="63" y="20"/>
                    <a:pt x="64" y="19"/>
                    <a:pt x="64" y="18"/>
                  </a:cubicBezTo>
                  <a:cubicBezTo>
                    <a:pt x="62" y="18"/>
                    <a:pt x="61" y="18"/>
                    <a:pt x="59" y="18"/>
                  </a:cubicBezTo>
                  <a:cubicBezTo>
                    <a:pt x="59" y="18"/>
                    <a:pt x="59" y="18"/>
                    <a:pt x="59" y="17"/>
                  </a:cubicBezTo>
                  <a:cubicBezTo>
                    <a:pt x="59" y="18"/>
                    <a:pt x="58" y="17"/>
                    <a:pt x="58" y="17"/>
                  </a:cubicBezTo>
                  <a:cubicBezTo>
                    <a:pt x="57" y="16"/>
                    <a:pt x="57" y="16"/>
                    <a:pt x="55" y="16"/>
                  </a:cubicBezTo>
                  <a:cubicBezTo>
                    <a:pt x="56" y="15"/>
                    <a:pt x="57" y="14"/>
                    <a:pt x="57" y="12"/>
                  </a:cubicBezTo>
                  <a:cubicBezTo>
                    <a:pt x="55" y="12"/>
                    <a:pt x="53" y="13"/>
                    <a:pt x="53" y="11"/>
                  </a:cubicBezTo>
                  <a:cubicBezTo>
                    <a:pt x="52" y="10"/>
                    <a:pt x="51" y="11"/>
                    <a:pt x="50" y="11"/>
                  </a:cubicBezTo>
                  <a:cubicBezTo>
                    <a:pt x="50" y="11"/>
                    <a:pt x="49" y="10"/>
                    <a:pt x="49" y="9"/>
                  </a:cubicBezTo>
                  <a:cubicBezTo>
                    <a:pt x="48" y="10"/>
                    <a:pt x="48" y="10"/>
                    <a:pt x="47" y="11"/>
                  </a:cubicBezTo>
                  <a:cubicBezTo>
                    <a:pt x="47" y="10"/>
                    <a:pt x="46" y="9"/>
                    <a:pt x="45" y="10"/>
                  </a:cubicBezTo>
                  <a:cubicBezTo>
                    <a:pt x="44" y="11"/>
                    <a:pt x="43" y="11"/>
                    <a:pt x="41" y="11"/>
                  </a:cubicBezTo>
                  <a:cubicBezTo>
                    <a:pt x="41" y="11"/>
                    <a:pt x="40" y="12"/>
                    <a:pt x="40" y="12"/>
                  </a:cubicBezTo>
                  <a:cubicBezTo>
                    <a:pt x="39" y="12"/>
                    <a:pt x="39" y="12"/>
                    <a:pt x="38" y="12"/>
                  </a:cubicBezTo>
                  <a:cubicBezTo>
                    <a:pt x="36" y="12"/>
                    <a:pt x="38" y="10"/>
                    <a:pt x="38" y="9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2" y="8"/>
                    <a:pt x="32" y="8"/>
                    <a:pt x="31" y="7"/>
                  </a:cubicBezTo>
                  <a:cubicBezTo>
                    <a:pt x="31" y="7"/>
                    <a:pt x="30" y="5"/>
                    <a:pt x="30" y="5"/>
                  </a:cubicBezTo>
                  <a:cubicBezTo>
                    <a:pt x="29" y="4"/>
                    <a:pt x="27" y="6"/>
                    <a:pt x="25" y="5"/>
                  </a:cubicBezTo>
                  <a:cubicBezTo>
                    <a:pt x="24" y="4"/>
                    <a:pt x="20" y="3"/>
                    <a:pt x="21" y="5"/>
                  </a:cubicBezTo>
                  <a:cubicBezTo>
                    <a:pt x="19" y="4"/>
                    <a:pt x="17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0"/>
                    <a:pt x="7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3"/>
                    <a:pt x="3" y="3"/>
                    <a:pt x="3" y="3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6" y="7"/>
                    <a:pt x="7" y="4"/>
                    <a:pt x="8" y="6"/>
                  </a:cubicBezTo>
                  <a:cubicBezTo>
                    <a:pt x="8" y="8"/>
                    <a:pt x="10" y="8"/>
                    <a:pt x="11" y="9"/>
                  </a:cubicBezTo>
                  <a:cubicBezTo>
                    <a:pt x="12" y="10"/>
                    <a:pt x="13" y="9"/>
                    <a:pt x="14" y="9"/>
                  </a:cubicBezTo>
                  <a:cubicBezTo>
                    <a:pt x="14" y="9"/>
                    <a:pt x="15" y="11"/>
                    <a:pt x="15" y="11"/>
                  </a:cubicBezTo>
                  <a:cubicBezTo>
                    <a:pt x="16" y="13"/>
                    <a:pt x="16" y="14"/>
                    <a:pt x="16" y="16"/>
                  </a:cubicBezTo>
                  <a:cubicBezTo>
                    <a:pt x="16" y="16"/>
                    <a:pt x="16" y="17"/>
                    <a:pt x="17" y="18"/>
                  </a:cubicBezTo>
                  <a:cubicBezTo>
                    <a:pt x="17" y="18"/>
                    <a:pt x="18" y="19"/>
                    <a:pt x="18" y="20"/>
                  </a:cubicBezTo>
                  <a:cubicBezTo>
                    <a:pt x="17" y="21"/>
                    <a:pt x="17" y="23"/>
                    <a:pt x="16" y="24"/>
                  </a:cubicBezTo>
                  <a:cubicBezTo>
                    <a:pt x="18" y="25"/>
                    <a:pt x="18" y="26"/>
                    <a:pt x="20" y="2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Galapagos Islands (Ecuador)">
              <a:extLst>
                <a:ext uri="{FF2B5EF4-FFF2-40B4-BE49-F238E27FC236}">
                  <a16:creationId xmlns:a16="http://schemas.microsoft.com/office/drawing/2014/main" id="{AD1A9CEB-1A13-F701-A519-D44A4A0545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423" y="2777355"/>
              <a:ext cx="59925" cy="35549"/>
            </a:xfrm>
            <a:custGeom>
              <a:avLst/>
              <a:gdLst>
                <a:gd name="T0" fmla="*/ 13 w 25"/>
                <a:gd name="T1" fmla="*/ 8 h 15"/>
                <a:gd name="T2" fmla="*/ 15 w 25"/>
                <a:gd name="T3" fmla="*/ 8 h 15"/>
                <a:gd name="T4" fmla="*/ 13 w 25"/>
                <a:gd name="T5" fmla="*/ 8 h 15"/>
                <a:gd name="T6" fmla="*/ 12 w 25"/>
                <a:gd name="T7" fmla="*/ 5 h 15"/>
                <a:gd name="T8" fmla="*/ 9 w 25"/>
                <a:gd name="T9" fmla="*/ 4 h 15"/>
                <a:gd name="T10" fmla="*/ 8 w 25"/>
                <a:gd name="T11" fmla="*/ 6 h 15"/>
                <a:gd name="T12" fmla="*/ 12 w 25"/>
                <a:gd name="T13" fmla="*/ 5 h 15"/>
                <a:gd name="T14" fmla="*/ 20 w 25"/>
                <a:gd name="T15" fmla="*/ 14 h 15"/>
                <a:gd name="T16" fmla="*/ 25 w 25"/>
                <a:gd name="T17" fmla="*/ 11 h 15"/>
                <a:gd name="T18" fmla="*/ 23 w 25"/>
                <a:gd name="T19" fmla="*/ 11 h 15"/>
                <a:gd name="T20" fmla="*/ 20 w 25"/>
                <a:gd name="T21" fmla="*/ 14 h 15"/>
                <a:gd name="T22" fmla="*/ 3 w 25"/>
                <a:gd name="T23" fmla="*/ 11 h 15"/>
                <a:gd name="T24" fmla="*/ 4 w 25"/>
                <a:gd name="T25" fmla="*/ 14 h 15"/>
                <a:gd name="T26" fmla="*/ 8 w 25"/>
                <a:gd name="T27" fmla="*/ 13 h 15"/>
                <a:gd name="T28" fmla="*/ 7 w 25"/>
                <a:gd name="T29" fmla="*/ 9 h 15"/>
                <a:gd name="T30" fmla="*/ 4 w 25"/>
                <a:gd name="T31" fmla="*/ 0 h 15"/>
                <a:gd name="T32" fmla="*/ 1 w 25"/>
                <a:gd name="T33" fmla="*/ 3 h 15"/>
                <a:gd name="T34" fmla="*/ 4 w 25"/>
                <a:gd name="T35" fmla="*/ 5 h 15"/>
                <a:gd name="T36" fmla="*/ 0 w 25"/>
                <a:gd name="T37" fmla="*/ 6 h 15"/>
                <a:gd name="T38" fmla="*/ 2 w 25"/>
                <a:gd name="T39" fmla="*/ 8 h 15"/>
                <a:gd name="T40" fmla="*/ 4 w 25"/>
                <a:gd name="T41" fmla="*/ 7 h 15"/>
                <a:gd name="T42" fmla="*/ 3 w 25"/>
                <a:gd name="T4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15">
                  <a:moveTo>
                    <a:pt x="13" y="8"/>
                  </a:moveTo>
                  <a:cubicBezTo>
                    <a:pt x="14" y="8"/>
                    <a:pt x="14" y="8"/>
                    <a:pt x="15" y="8"/>
                  </a:cubicBezTo>
                  <a:cubicBezTo>
                    <a:pt x="16" y="13"/>
                    <a:pt x="7" y="11"/>
                    <a:pt x="13" y="8"/>
                  </a:cubicBezTo>
                  <a:close/>
                  <a:moveTo>
                    <a:pt x="12" y="5"/>
                  </a:moveTo>
                  <a:cubicBezTo>
                    <a:pt x="11" y="5"/>
                    <a:pt x="10" y="5"/>
                    <a:pt x="9" y="4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10" y="7"/>
                    <a:pt x="10" y="7"/>
                    <a:pt x="12" y="5"/>
                  </a:cubicBezTo>
                  <a:close/>
                  <a:moveTo>
                    <a:pt x="20" y="14"/>
                  </a:moveTo>
                  <a:cubicBezTo>
                    <a:pt x="22" y="15"/>
                    <a:pt x="24" y="12"/>
                    <a:pt x="25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1"/>
                    <a:pt x="19" y="12"/>
                    <a:pt x="20" y="14"/>
                  </a:cubicBezTo>
                  <a:close/>
                  <a:moveTo>
                    <a:pt x="3" y="11"/>
                  </a:moveTo>
                  <a:cubicBezTo>
                    <a:pt x="1" y="12"/>
                    <a:pt x="2" y="14"/>
                    <a:pt x="4" y="14"/>
                  </a:cubicBezTo>
                  <a:cubicBezTo>
                    <a:pt x="6" y="15"/>
                    <a:pt x="7" y="14"/>
                    <a:pt x="8" y="13"/>
                  </a:cubicBezTo>
                  <a:cubicBezTo>
                    <a:pt x="9" y="11"/>
                    <a:pt x="9" y="8"/>
                    <a:pt x="7" y="9"/>
                  </a:cubicBezTo>
                  <a:cubicBezTo>
                    <a:pt x="7" y="6"/>
                    <a:pt x="5" y="3"/>
                    <a:pt x="4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0" y="7"/>
                    <a:pt x="0" y="8"/>
                    <a:pt x="2" y="8"/>
                  </a:cubicBezTo>
                  <a:cubicBezTo>
                    <a:pt x="3" y="9"/>
                    <a:pt x="4" y="8"/>
                    <a:pt x="4" y="7"/>
                  </a:cubicBezTo>
                  <a:cubicBezTo>
                    <a:pt x="5" y="9"/>
                    <a:pt x="5" y="10"/>
                    <a:pt x="3" y="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Gambia, The">
              <a:extLst>
                <a:ext uri="{FF2B5EF4-FFF2-40B4-BE49-F238E27FC236}">
                  <a16:creationId xmlns:a16="http://schemas.microsoft.com/office/drawing/2014/main" id="{3499F153-CEB4-B102-344C-BF38417DA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00" y="2405617"/>
              <a:ext cx="45706" cy="16251"/>
            </a:xfrm>
            <a:custGeom>
              <a:avLst/>
              <a:gdLst>
                <a:gd name="T0" fmla="*/ 2 w 19"/>
                <a:gd name="T1" fmla="*/ 4 h 7"/>
                <a:gd name="T2" fmla="*/ 5 w 19"/>
                <a:gd name="T3" fmla="*/ 5 h 7"/>
                <a:gd name="T4" fmla="*/ 6 w 19"/>
                <a:gd name="T5" fmla="*/ 3 h 7"/>
                <a:gd name="T6" fmla="*/ 9 w 19"/>
                <a:gd name="T7" fmla="*/ 5 h 7"/>
                <a:gd name="T8" fmla="*/ 12 w 19"/>
                <a:gd name="T9" fmla="*/ 6 h 7"/>
                <a:gd name="T10" fmla="*/ 19 w 19"/>
                <a:gd name="T11" fmla="*/ 4 h 7"/>
                <a:gd name="T12" fmla="*/ 17 w 19"/>
                <a:gd name="T13" fmla="*/ 4 h 7"/>
                <a:gd name="T14" fmla="*/ 18 w 19"/>
                <a:gd name="T15" fmla="*/ 2 h 7"/>
                <a:gd name="T16" fmla="*/ 12 w 19"/>
                <a:gd name="T17" fmla="*/ 4 h 7"/>
                <a:gd name="T18" fmla="*/ 12 w 19"/>
                <a:gd name="T19" fmla="*/ 2 h 7"/>
                <a:gd name="T20" fmla="*/ 9 w 19"/>
                <a:gd name="T21" fmla="*/ 2 h 7"/>
                <a:gd name="T22" fmla="*/ 8 w 19"/>
                <a:gd name="T23" fmla="*/ 1 h 7"/>
                <a:gd name="T24" fmla="*/ 4 w 19"/>
                <a:gd name="T25" fmla="*/ 1 h 7"/>
                <a:gd name="T26" fmla="*/ 4 w 19"/>
                <a:gd name="T27" fmla="*/ 0 h 7"/>
                <a:gd name="T28" fmla="*/ 1 w 19"/>
                <a:gd name="T29" fmla="*/ 2 h 7"/>
                <a:gd name="T30" fmla="*/ 0 w 19"/>
                <a:gd name="T31" fmla="*/ 2 h 7"/>
                <a:gd name="T32" fmla="*/ 0 w 19"/>
                <a:gd name="T33" fmla="*/ 4 h 7"/>
                <a:gd name="T34" fmla="*/ 2 w 19"/>
                <a:gd name="T3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7">
                  <a:moveTo>
                    <a:pt x="2" y="4"/>
                  </a:moveTo>
                  <a:cubicBezTo>
                    <a:pt x="4" y="4"/>
                    <a:pt x="3" y="6"/>
                    <a:pt x="5" y="5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7" y="4"/>
                    <a:pt x="8" y="4"/>
                    <a:pt x="9" y="5"/>
                  </a:cubicBezTo>
                  <a:cubicBezTo>
                    <a:pt x="10" y="6"/>
                    <a:pt x="11" y="5"/>
                    <a:pt x="12" y="6"/>
                  </a:cubicBezTo>
                  <a:cubicBezTo>
                    <a:pt x="14" y="7"/>
                    <a:pt x="19" y="6"/>
                    <a:pt x="19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8" y="3"/>
                    <a:pt x="17" y="3"/>
                    <a:pt x="18" y="2"/>
                  </a:cubicBezTo>
                  <a:cubicBezTo>
                    <a:pt x="15" y="2"/>
                    <a:pt x="14" y="4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1" y="2"/>
                    <a:pt x="9" y="3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6" y="0"/>
                    <a:pt x="6" y="0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3"/>
                    <a:pt x="2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Gabon">
              <a:extLst>
                <a:ext uri="{FF2B5EF4-FFF2-40B4-BE49-F238E27FC236}">
                  <a16:creationId xmlns:a16="http://schemas.microsoft.com/office/drawing/2014/main" id="{37B97593-54B7-E107-AD62-D984BAA62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452" y="2719461"/>
              <a:ext cx="144226" cy="170634"/>
            </a:xfrm>
            <a:custGeom>
              <a:avLst/>
              <a:gdLst>
                <a:gd name="T0" fmla="*/ 28 w 60"/>
                <a:gd name="T1" fmla="*/ 66 h 71"/>
                <a:gd name="T2" fmla="*/ 31 w 60"/>
                <a:gd name="T3" fmla="*/ 68 h 71"/>
                <a:gd name="T4" fmla="*/ 31 w 60"/>
                <a:gd name="T5" fmla="*/ 62 h 71"/>
                <a:gd name="T6" fmla="*/ 29 w 60"/>
                <a:gd name="T7" fmla="*/ 58 h 71"/>
                <a:gd name="T8" fmla="*/ 29 w 60"/>
                <a:gd name="T9" fmla="*/ 53 h 71"/>
                <a:gd name="T10" fmla="*/ 32 w 60"/>
                <a:gd name="T11" fmla="*/ 53 h 71"/>
                <a:gd name="T12" fmla="*/ 39 w 60"/>
                <a:gd name="T13" fmla="*/ 50 h 71"/>
                <a:gd name="T14" fmla="*/ 43 w 60"/>
                <a:gd name="T15" fmla="*/ 52 h 71"/>
                <a:gd name="T16" fmla="*/ 48 w 60"/>
                <a:gd name="T17" fmla="*/ 54 h 71"/>
                <a:gd name="T18" fmla="*/ 53 w 60"/>
                <a:gd name="T19" fmla="*/ 55 h 71"/>
                <a:gd name="T20" fmla="*/ 56 w 60"/>
                <a:gd name="T21" fmla="*/ 50 h 71"/>
                <a:gd name="T22" fmla="*/ 57 w 60"/>
                <a:gd name="T23" fmla="*/ 45 h 71"/>
                <a:gd name="T24" fmla="*/ 59 w 60"/>
                <a:gd name="T25" fmla="*/ 34 h 71"/>
                <a:gd name="T26" fmla="*/ 56 w 60"/>
                <a:gd name="T27" fmla="*/ 32 h 71"/>
                <a:gd name="T28" fmla="*/ 54 w 60"/>
                <a:gd name="T29" fmla="*/ 26 h 71"/>
                <a:gd name="T30" fmla="*/ 56 w 60"/>
                <a:gd name="T31" fmla="*/ 20 h 71"/>
                <a:gd name="T32" fmla="*/ 56 w 60"/>
                <a:gd name="T33" fmla="*/ 11 h 71"/>
                <a:gd name="T34" fmla="*/ 51 w 60"/>
                <a:gd name="T35" fmla="*/ 9 h 71"/>
                <a:gd name="T36" fmla="*/ 49 w 60"/>
                <a:gd name="T37" fmla="*/ 12 h 71"/>
                <a:gd name="T38" fmla="*/ 47 w 60"/>
                <a:gd name="T39" fmla="*/ 11 h 71"/>
                <a:gd name="T40" fmla="*/ 47 w 60"/>
                <a:gd name="T41" fmla="*/ 2 h 71"/>
                <a:gd name="T42" fmla="*/ 28 w 60"/>
                <a:gd name="T43" fmla="*/ 0 h 71"/>
                <a:gd name="T44" fmla="*/ 27 w 60"/>
                <a:gd name="T45" fmla="*/ 15 h 71"/>
                <a:gd name="T46" fmla="*/ 13 w 60"/>
                <a:gd name="T47" fmla="*/ 15 h 71"/>
                <a:gd name="T48" fmla="*/ 11 w 60"/>
                <a:gd name="T49" fmla="*/ 15 h 71"/>
                <a:gd name="T50" fmla="*/ 10 w 60"/>
                <a:gd name="T51" fmla="*/ 22 h 71"/>
                <a:gd name="T52" fmla="*/ 8 w 60"/>
                <a:gd name="T53" fmla="*/ 23 h 71"/>
                <a:gd name="T54" fmla="*/ 11 w 60"/>
                <a:gd name="T55" fmla="*/ 25 h 71"/>
                <a:gd name="T56" fmla="*/ 8 w 60"/>
                <a:gd name="T57" fmla="*/ 24 h 71"/>
                <a:gd name="T58" fmla="*/ 5 w 60"/>
                <a:gd name="T59" fmla="*/ 34 h 71"/>
                <a:gd name="T60" fmla="*/ 3 w 60"/>
                <a:gd name="T61" fmla="*/ 33 h 71"/>
                <a:gd name="T62" fmla="*/ 0 w 60"/>
                <a:gd name="T63" fmla="*/ 33 h 71"/>
                <a:gd name="T64" fmla="*/ 5 w 60"/>
                <a:gd name="T65" fmla="*/ 42 h 71"/>
                <a:gd name="T66" fmla="*/ 6 w 60"/>
                <a:gd name="T67" fmla="*/ 44 h 71"/>
                <a:gd name="T68" fmla="*/ 8 w 60"/>
                <a:gd name="T69" fmla="*/ 46 h 71"/>
                <a:gd name="T70" fmla="*/ 8 w 60"/>
                <a:gd name="T71" fmla="*/ 47 h 71"/>
                <a:gd name="T72" fmla="*/ 7 w 60"/>
                <a:gd name="T73" fmla="*/ 49 h 71"/>
                <a:gd name="T74" fmla="*/ 10 w 60"/>
                <a:gd name="T75" fmla="*/ 55 h 71"/>
                <a:gd name="T76" fmla="*/ 12 w 60"/>
                <a:gd name="T77" fmla="*/ 55 h 71"/>
                <a:gd name="T78" fmla="*/ 13 w 60"/>
                <a:gd name="T79" fmla="*/ 55 h 71"/>
                <a:gd name="T80" fmla="*/ 13 w 60"/>
                <a:gd name="T81" fmla="*/ 56 h 71"/>
                <a:gd name="T82" fmla="*/ 21 w 60"/>
                <a:gd name="T83" fmla="*/ 66 h 71"/>
                <a:gd name="T84" fmla="*/ 25 w 60"/>
                <a:gd name="T85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71">
                  <a:moveTo>
                    <a:pt x="26" y="68"/>
                  </a:moveTo>
                  <a:cubicBezTo>
                    <a:pt x="27" y="68"/>
                    <a:pt x="29" y="68"/>
                    <a:pt x="28" y="66"/>
                  </a:cubicBezTo>
                  <a:cubicBezTo>
                    <a:pt x="30" y="66"/>
                    <a:pt x="30" y="69"/>
                    <a:pt x="31" y="69"/>
                  </a:cubicBezTo>
                  <a:cubicBezTo>
                    <a:pt x="33" y="69"/>
                    <a:pt x="33" y="67"/>
                    <a:pt x="31" y="68"/>
                  </a:cubicBezTo>
                  <a:cubicBezTo>
                    <a:pt x="32" y="66"/>
                    <a:pt x="33" y="65"/>
                    <a:pt x="34" y="64"/>
                  </a:cubicBezTo>
                  <a:cubicBezTo>
                    <a:pt x="33" y="64"/>
                    <a:pt x="32" y="63"/>
                    <a:pt x="31" y="62"/>
                  </a:cubicBezTo>
                  <a:cubicBezTo>
                    <a:pt x="32" y="61"/>
                    <a:pt x="32" y="61"/>
                    <a:pt x="31" y="60"/>
                  </a:cubicBezTo>
                  <a:cubicBezTo>
                    <a:pt x="31" y="59"/>
                    <a:pt x="29" y="59"/>
                    <a:pt x="29" y="58"/>
                  </a:cubicBezTo>
                  <a:cubicBezTo>
                    <a:pt x="29" y="57"/>
                    <a:pt x="31" y="56"/>
                    <a:pt x="30" y="56"/>
                  </a:cubicBezTo>
                  <a:cubicBezTo>
                    <a:pt x="30" y="55"/>
                    <a:pt x="30" y="54"/>
                    <a:pt x="29" y="53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32" y="54"/>
                    <a:pt x="32" y="54"/>
                    <a:pt x="32" y="53"/>
                  </a:cubicBezTo>
                  <a:cubicBezTo>
                    <a:pt x="34" y="53"/>
                    <a:pt x="36" y="53"/>
                    <a:pt x="38" y="53"/>
                  </a:cubicBezTo>
                  <a:cubicBezTo>
                    <a:pt x="40" y="53"/>
                    <a:pt x="39" y="51"/>
                    <a:pt x="39" y="50"/>
                  </a:cubicBezTo>
                  <a:cubicBezTo>
                    <a:pt x="39" y="48"/>
                    <a:pt x="40" y="46"/>
                    <a:pt x="42" y="48"/>
                  </a:cubicBezTo>
                  <a:cubicBezTo>
                    <a:pt x="43" y="49"/>
                    <a:pt x="43" y="51"/>
                    <a:pt x="43" y="52"/>
                  </a:cubicBezTo>
                  <a:cubicBezTo>
                    <a:pt x="45" y="52"/>
                    <a:pt x="44" y="53"/>
                    <a:pt x="45" y="54"/>
                  </a:cubicBezTo>
                  <a:cubicBezTo>
                    <a:pt x="45" y="54"/>
                    <a:pt x="47" y="54"/>
                    <a:pt x="48" y="54"/>
                  </a:cubicBezTo>
                  <a:cubicBezTo>
                    <a:pt x="50" y="55"/>
                    <a:pt x="50" y="53"/>
                    <a:pt x="51" y="51"/>
                  </a:cubicBezTo>
                  <a:cubicBezTo>
                    <a:pt x="53" y="52"/>
                    <a:pt x="55" y="53"/>
                    <a:pt x="53" y="55"/>
                  </a:cubicBezTo>
                  <a:cubicBezTo>
                    <a:pt x="55" y="55"/>
                    <a:pt x="56" y="54"/>
                    <a:pt x="55" y="52"/>
                  </a:cubicBezTo>
                  <a:cubicBezTo>
                    <a:pt x="56" y="52"/>
                    <a:pt x="56" y="51"/>
                    <a:pt x="56" y="50"/>
                  </a:cubicBezTo>
                  <a:cubicBezTo>
                    <a:pt x="56" y="49"/>
                    <a:pt x="56" y="49"/>
                    <a:pt x="57" y="49"/>
                  </a:cubicBezTo>
                  <a:cubicBezTo>
                    <a:pt x="59" y="48"/>
                    <a:pt x="59" y="45"/>
                    <a:pt x="57" y="45"/>
                  </a:cubicBezTo>
                  <a:cubicBezTo>
                    <a:pt x="60" y="44"/>
                    <a:pt x="58" y="40"/>
                    <a:pt x="58" y="38"/>
                  </a:cubicBezTo>
                  <a:cubicBezTo>
                    <a:pt x="59" y="37"/>
                    <a:pt x="60" y="35"/>
                    <a:pt x="59" y="34"/>
                  </a:cubicBezTo>
                  <a:cubicBezTo>
                    <a:pt x="59" y="33"/>
                    <a:pt x="58" y="32"/>
                    <a:pt x="57" y="31"/>
                  </a:cubicBezTo>
                  <a:cubicBezTo>
                    <a:pt x="57" y="31"/>
                    <a:pt x="56" y="32"/>
                    <a:pt x="56" y="32"/>
                  </a:cubicBezTo>
                  <a:cubicBezTo>
                    <a:pt x="56" y="30"/>
                    <a:pt x="54" y="30"/>
                    <a:pt x="52" y="30"/>
                  </a:cubicBezTo>
                  <a:cubicBezTo>
                    <a:pt x="51" y="30"/>
                    <a:pt x="53" y="26"/>
                    <a:pt x="54" y="26"/>
                  </a:cubicBezTo>
                  <a:cubicBezTo>
                    <a:pt x="50" y="27"/>
                    <a:pt x="52" y="22"/>
                    <a:pt x="54" y="22"/>
                  </a:cubicBezTo>
                  <a:cubicBezTo>
                    <a:pt x="55" y="22"/>
                    <a:pt x="54" y="21"/>
                    <a:pt x="56" y="20"/>
                  </a:cubicBezTo>
                  <a:cubicBezTo>
                    <a:pt x="58" y="20"/>
                    <a:pt x="57" y="20"/>
                    <a:pt x="58" y="18"/>
                  </a:cubicBezTo>
                  <a:cubicBezTo>
                    <a:pt x="59" y="16"/>
                    <a:pt x="57" y="13"/>
                    <a:pt x="56" y="11"/>
                  </a:cubicBezTo>
                  <a:cubicBezTo>
                    <a:pt x="56" y="12"/>
                    <a:pt x="54" y="11"/>
                    <a:pt x="54" y="10"/>
                  </a:cubicBezTo>
                  <a:cubicBezTo>
                    <a:pt x="53" y="10"/>
                    <a:pt x="52" y="10"/>
                    <a:pt x="51" y="9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0" y="11"/>
                    <a:pt x="49" y="12"/>
                    <a:pt x="49" y="12"/>
                  </a:cubicBezTo>
                  <a:cubicBezTo>
                    <a:pt x="49" y="12"/>
                    <a:pt x="48" y="12"/>
                    <a:pt x="48" y="11"/>
                  </a:cubicBezTo>
                  <a:cubicBezTo>
                    <a:pt x="45" y="14"/>
                    <a:pt x="45" y="11"/>
                    <a:pt x="47" y="11"/>
                  </a:cubicBezTo>
                  <a:cubicBezTo>
                    <a:pt x="46" y="9"/>
                    <a:pt x="45" y="8"/>
                    <a:pt x="45" y="6"/>
                  </a:cubicBezTo>
                  <a:cubicBezTo>
                    <a:pt x="45" y="4"/>
                    <a:pt x="47" y="4"/>
                    <a:pt x="47" y="2"/>
                  </a:cubicBezTo>
                  <a:cubicBezTo>
                    <a:pt x="48" y="0"/>
                    <a:pt x="41" y="1"/>
                    <a:pt x="39" y="1"/>
                  </a:cubicBezTo>
                  <a:cubicBezTo>
                    <a:pt x="35" y="1"/>
                    <a:pt x="32" y="1"/>
                    <a:pt x="28" y="0"/>
                  </a:cubicBezTo>
                  <a:cubicBezTo>
                    <a:pt x="26" y="0"/>
                    <a:pt x="28" y="2"/>
                    <a:pt x="27" y="2"/>
                  </a:cubicBezTo>
                  <a:cubicBezTo>
                    <a:pt x="27" y="6"/>
                    <a:pt x="27" y="11"/>
                    <a:pt x="27" y="15"/>
                  </a:cubicBezTo>
                  <a:cubicBezTo>
                    <a:pt x="24" y="15"/>
                    <a:pt x="21" y="15"/>
                    <a:pt x="17" y="15"/>
                  </a:cubicBezTo>
                  <a:cubicBezTo>
                    <a:pt x="16" y="15"/>
                    <a:pt x="14" y="15"/>
                    <a:pt x="13" y="15"/>
                  </a:cubicBezTo>
                  <a:cubicBezTo>
                    <a:pt x="12" y="15"/>
                    <a:pt x="13" y="13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0" y="15"/>
                    <a:pt x="10" y="14"/>
                  </a:cubicBezTo>
                  <a:cubicBezTo>
                    <a:pt x="10" y="16"/>
                    <a:pt x="10" y="20"/>
                    <a:pt x="10" y="22"/>
                  </a:cubicBezTo>
                  <a:cubicBezTo>
                    <a:pt x="10" y="20"/>
                    <a:pt x="9" y="19"/>
                    <a:pt x="8" y="19"/>
                  </a:cubicBezTo>
                  <a:cubicBezTo>
                    <a:pt x="7" y="19"/>
                    <a:pt x="8" y="22"/>
                    <a:pt x="8" y="23"/>
                  </a:cubicBezTo>
                  <a:cubicBezTo>
                    <a:pt x="9" y="24"/>
                    <a:pt x="13" y="24"/>
                    <a:pt x="15" y="24"/>
                  </a:cubicBezTo>
                  <a:cubicBezTo>
                    <a:pt x="13" y="24"/>
                    <a:pt x="13" y="26"/>
                    <a:pt x="11" y="25"/>
                  </a:cubicBezTo>
                  <a:cubicBezTo>
                    <a:pt x="11" y="25"/>
                    <a:pt x="10" y="26"/>
                    <a:pt x="9" y="25"/>
                  </a:cubicBezTo>
                  <a:cubicBezTo>
                    <a:pt x="8" y="25"/>
                    <a:pt x="9" y="24"/>
                    <a:pt x="8" y="24"/>
                  </a:cubicBezTo>
                  <a:cubicBezTo>
                    <a:pt x="8" y="25"/>
                    <a:pt x="9" y="30"/>
                    <a:pt x="8" y="31"/>
                  </a:cubicBezTo>
                  <a:cubicBezTo>
                    <a:pt x="7" y="32"/>
                    <a:pt x="5" y="33"/>
                    <a:pt x="5" y="34"/>
                  </a:cubicBezTo>
                  <a:cubicBezTo>
                    <a:pt x="5" y="35"/>
                    <a:pt x="5" y="35"/>
                    <a:pt x="4" y="36"/>
                  </a:cubicBezTo>
                  <a:cubicBezTo>
                    <a:pt x="4" y="35"/>
                    <a:pt x="3" y="34"/>
                    <a:pt x="3" y="33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2" y="34"/>
                    <a:pt x="1" y="33"/>
                    <a:pt x="0" y="33"/>
                  </a:cubicBezTo>
                  <a:cubicBezTo>
                    <a:pt x="1" y="35"/>
                    <a:pt x="3" y="36"/>
                    <a:pt x="3" y="38"/>
                  </a:cubicBezTo>
                  <a:cubicBezTo>
                    <a:pt x="3" y="39"/>
                    <a:pt x="5" y="40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7" y="42"/>
                    <a:pt x="4" y="45"/>
                    <a:pt x="6" y="44"/>
                  </a:cubicBezTo>
                  <a:cubicBezTo>
                    <a:pt x="7" y="44"/>
                    <a:pt x="8" y="44"/>
                    <a:pt x="9" y="43"/>
                  </a:cubicBezTo>
                  <a:cubicBezTo>
                    <a:pt x="9" y="44"/>
                    <a:pt x="9" y="45"/>
                    <a:pt x="8" y="46"/>
                  </a:cubicBezTo>
                  <a:cubicBezTo>
                    <a:pt x="6" y="46"/>
                    <a:pt x="6" y="46"/>
                    <a:pt x="6" y="48"/>
                  </a:cubicBezTo>
                  <a:cubicBezTo>
                    <a:pt x="7" y="47"/>
                    <a:pt x="7" y="47"/>
                    <a:pt x="8" y="47"/>
                  </a:cubicBezTo>
                  <a:cubicBezTo>
                    <a:pt x="8" y="47"/>
                    <a:pt x="9" y="48"/>
                    <a:pt x="10" y="49"/>
                  </a:cubicBezTo>
                  <a:cubicBezTo>
                    <a:pt x="9" y="48"/>
                    <a:pt x="8" y="47"/>
                    <a:pt x="7" y="49"/>
                  </a:cubicBezTo>
                  <a:cubicBezTo>
                    <a:pt x="9" y="50"/>
                    <a:pt x="9" y="50"/>
                    <a:pt x="10" y="52"/>
                  </a:cubicBezTo>
                  <a:cubicBezTo>
                    <a:pt x="10" y="53"/>
                    <a:pt x="9" y="53"/>
                    <a:pt x="10" y="55"/>
                  </a:cubicBezTo>
                  <a:cubicBezTo>
                    <a:pt x="10" y="54"/>
                    <a:pt x="11" y="54"/>
                    <a:pt x="11" y="53"/>
                  </a:cubicBezTo>
                  <a:cubicBezTo>
                    <a:pt x="11" y="54"/>
                    <a:pt x="11" y="54"/>
                    <a:pt x="12" y="55"/>
                  </a:cubicBezTo>
                  <a:cubicBezTo>
                    <a:pt x="12" y="54"/>
                    <a:pt x="12" y="54"/>
                    <a:pt x="12" y="53"/>
                  </a:cubicBezTo>
                  <a:cubicBezTo>
                    <a:pt x="12" y="54"/>
                    <a:pt x="13" y="55"/>
                    <a:pt x="13" y="55"/>
                  </a:cubicBezTo>
                  <a:cubicBezTo>
                    <a:pt x="14" y="54"/>
                    <a:pt x="15" y="55"/>
                    <a:pt x="16" y="56"/>
                  </a:cubicBezTo>
                  <a:cubicBezTo>
                    <a:pt x="15" y="56"/>
                    <a:pt x="14" y="56"/>
                    <a:pt x="13" y="56"/>
                  </a:cubicBezTo>
                  <a:cubicBezTo>
                    <a:pt x="15" y="59"/>
                    <a:pt x="18" y="61"/>
                    <a:pt x="20" y="64"/>
                  </a:cubicBezTo>
                  <a:cubicBezTo>
                    <a:pt x="20" y="64"/>
                    <a:pt x="20" y="65"/>
                    <a:pt x="21" y="66"/>
                  </a:cubicBezTo>
                  <a:cubicBezTo>
                    <a:pt x="22" y="66"/>
                    <a:pt x="22" y="67"/>
                    <a:pt x="23" y="68"/>
                  </a:cubicBezTo>
                  <a:cubicBezTo>
                    <a:pt x="24" y="68"/>
                    <a:pt x="24" y="70"/>
                    <a:pt x="25" y="71"/>
                  </a:cubicBezTo>
                  <a:cubicBezTo>
                    <a:pt x="25" y="70"/>
                    <a:pt x="26" y="68"/>
                    <a:pt x="26" y="6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nch Polynesia (France)">
              <a:extLst>
                <a:ext uri="{FF2B5EF4-FFF2-40B4-BE49-F238E27FC236}">
                  <a16:creationId xmlns:a16="http://schemas.microsoft.com/office/drawing/2014/main" id="{70E02F10-FB7A-9EFA-A166-C0149548C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352" y="3177532"/>
              <a:ext cx="191963" cy="105630"/>
            </a:xfrm>
            <a:custGeom>
              <a:avLst/>
              <a:gdLst>
                <a:gd name="T0" fmla="*/ 10 w 189"/>
                <a:gd name="T1" fmla="*/ 0 h 104"/>
                <a:gd name="T2" fmla="*/ 28 w 189"/>
                <a:gd name="T3" fmla="*/ 10 h 104"/>
                <a:gd name="T4" fmla="*/ 31 w 189"/>
                <a:gd name="T5" fmla="*/ 17 h 104"/>
                <a:gd name="T6" fmla="*/ 19 w 189"/>
                <a:gd name="T7" fmla="*/ 12 h 104"/>
                <a:gd name="T8" fmla="*/ 14 w 189"/>
                <a:gd name="T9" fmla="*/ 19 h 104"/>
                <a:gd name="T10" fmla="*/ 5 w 189"/>
                <a:gd name="T11" fmla="*/ 10 h 104"/>
                <a:gd name="T12" fmla="*/ 2 w 189"/>
                <a:gd name="T13" fmla="*/ 3 h 104"/>
                <a:gd name="T14" fmla="*/ 38 w 189"/>
                <a:gd name="T15" fmla="*/ 17 h 104"/>
                <a:gd name="T16" fmla="*/ 50 w 189"/>
                <a:gd name="T17" fmla="*/ 22 h 104"/>
                <a:gd name="T18" fmla="*/ 52 w 189"/>
                <a:gd name="T19" fmla="*/ 12 h 104"/>
                <a:gd name="T20" fmla="*/ 43 w 189"/>
                <a:gd name="T21" fmla="*/ 10 h 104"/>
                <a:gd name="T22" fmla="*/ 71 w 189"/>
                <a:gd name="T23" fmla="*/ 31 h 104"/>
                <a:gd name="T24" fmla="*/ 78 w 189"/>
                <a:gd name="T25" fmla="*/ 38 h 104"/>
                <a:gd name="T26" fmla="*/ 85 w 189"/>
                <a:gd name="T27" fmla="*/ 36 h 104"/>
                <a:gd name="T28" fmla="*/ 76 w 189"/>
                <a:gd name="T29" fmla="*/ 24 h 104"/>
                <a:gd name="T30" fmla="*/ 62 w 189"/>
                <a:gd name="T31" fmla="*/ 33 h 104"/>
                <a:gd name="T32" fmla="*/ 64 w 189"/>
                <a:gd name="T33" fmla="*/ 41 h 104"/>
                <a:gd name="T34" fmla="*/ 73 w 189"/>
                <a:gd name="T35" fmla="*/ 45 h 104"/>
                <a:gd name="T36" fmla="*/ 64 w 189"/>
                <a:gd name="T37" fmla="*/ 31 h 104"/>
                <a:gd name="T38" fmla="*/ 90 w 189"/>
                <a:gd name="T39" fmla="*/ 41 h 104"/>
                <a:gd name="T40" fmla="*/ 95 w 189"/>
                <a:gd name="T41" fmla="*/ 52 h 104"/>
                <a:gd name="T42" fmla="*/ 109 w 189"/>
                <a:gd name="T43" fmla="*/ 52 h 104"/>
                <a:gd name="T44" fmla="*/ 121 w 189"/>
                <a:gd name="T45" fmla="*/ 50 h 104"/>
                <a:gd name="T46" fmla="*/ 109 w 189"/>
                <a:gd name="T47" fmla="*/ 43 h 104"/>
                <a:gd name="T48" fmla="*/ 99 w 189"/>
                <a:gd name="T49" fmla="*/ 48 h 104"/>
                <a:gd name="T50" fmla="*/ 92 w 189"/>
                <a:gd name="T51" fmla="*/ 38 h 104"/>
                <a:gd name="T52" fmla="*/ 182 w 189"/>
                <a:gd name="T53" fmla="*/ 76 h 104"/>
                <a:gd name="T54" fmla="*/ 177 w 189"/>
                <a:gd name="T55" fmla="*/ 93 h 104"/>
                <a:gd name="T56" fmla="*/ 184 w 189"/>
                <a:gd name="T57" fmla="*/ 104 h 104"/>
                <a:gd name="T58" fmla="*/ 184 w 189"/>
                <a:gd name="T59" fmla="*/ 85 h 104"/>
                <a:gd name="T60" fmla="*/ 187 w 189"/>
                <a:gd name="T61" fmla="*/ 78 h 104"/>
                <a:gd name="T62" fmla="*/ 182 w 189"/>
                <a:gd name="T63" fmla="*/ 76 h 104"/>
                <a:gd name="T64" fmla="*/ 73 w 189"/>
                <a:gd name="T65" fmla="*/ 78 h 104"/>
                <a:gd name="T66" fmla="*/ 64 w 189"/>
                <a:gd name="T67" fmla="*/ 6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9" h="104">
                  <a:moveTo>
                    <a:pt x="2" y="3"/>
                  </a:moveTo>
                  <a:lnTo>
                    <a:pt x="10" y="0"/>
                  </a:lnTo>
                  <a:lnTo>
                    <a:pt x="19" y="7"/>
                  </a:lnTo>
                  <a:lnTo>
                    <a:pt x="28" y="10"/>
                  </a:lnTo>
                  <a:lnTo>
                    <a:pt x="36" y="12"/>
                  </a:lnTo>
                  <a:lnTo>
                    <a:pt x="31" y="17"/>
                  </a:lnTo>
                  <a:lnTo>
                    <a:pt x="24" y="19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14" y="19"/>
                  </a:lnTo>
                  <a:lnTo>
                    <a:pt x="10" y="15"/>
                  </a:lnTo>
                  <a:lnTo>
                    <a:pt x="5" y="10"/>
                  </a:lnTo>
                  <a:lnTo>
                    <a:pt x="0" y="7"/>
                  </a:lnTo>
                  <a:lnTo>
                    <a:pt x="2" y="3"/>
                  </a:lnTo>
                  <a:close/>
                  <a:moveTo>
                    <a:pt x="38" y="10"/>
                  </a:moveTo>
                  <a:lnTo>
                    <a:pt x="38" y="17"/>
                  </a:lnTo>
                  <a:lnTo>
                    <a:pt x="47" y="19"/>
                  </a:lnTo>
                  <a:lnTo>
                    <a:pt x="50" y="22"/>
                  </a:lnTo>
                  <a:lnTo>
                    <a:pt x="57" y="19"/>
                  </a:lnTo>
                  <a:lnTo>
                    <a:pt x="52" y="12"/>
                  </a:lnTo>
                  <a:lnTo>
                    <a:pt x="50" y="10"/>
                  </a:lnTo>
                  <a:lnTo>
                    <a:pt x="43" y="10"/>
                  </a:lnTo>
                  <a:lnTo>
                    <a:pt x="38" y="10"/>
                  </a:lnTo>
                  <a:close/>
                  <a:moveTo>
                    <a:pt x="71" y="31"/>
                  </a:moveTo>
                  <a:lnTo>
                    <a:pt x="73" y="33"/>
                  </a:lnTo>
                  <a:lnTo>
                    <a:pt x="78" y="38"/>
                  </a:lnTo>
                  <a:lnTo>
                    <a:pt x="85" y="43"/>
                  </a:lnTo>
                  <a:lnTo>
                    <a:pt x="85" y="36"/>
                  </a:lnTo>
                  <a:lnTo>
                    <a:pt x="80" y="29"/>
                  </a:lnTo>
                  <a:lnTo>
                    <a:pt x="76" y="24"/>
                  </a:lnTo>
                  <a:lnTo>
                    <a:pt x="71" y="31"/>
                  </a:lnTo>
                  <a:close/>
                  <a:moveTo>
                    <a:pt x="62" y="33"/>
                  </a:moveTo>
                  <a:lnTo>
                    <a:pt x="59" y="38"/>
                  </a:lnTo>
                  <a:lnTo>
                    <a:pt x="64" y="41"/>
                  </a:lnTo>
                  <a:lnTo>
                    <a:pt x="69" y="50"/>
                  </a:lnTo>
                  <a:lnTo>
                    <a:pt x="73" y="45"/>
                  </a:lnTo>
                  <a:lnTo>
                    <a:pt x="69" y="38"/>
                  </a:lnTo>
                  <a:lnTo>
                    <a:pt x="64" y="31"/>
                  </a:lnTo>
                  <a:lnTo>
                    <a:pt x="62" y="33"/>
                  </a:lnTo>
                  <a:close/>
                  <a:moveTo>
                    <a:pt x="90" y="41"/>
                  </a:moveTo>
                  <a:lnTo>
                    <a:pt x="95" y="45"/>
                  </a:lnTo>
                  <a:lnTo>
                    <a:pt x="95" y="52"/>
                  </a:lnTo>
                  <a:lnTo>
                    <a:pt x="99" y="55"/>
                  </a:lnTo>
                  <a:lnTo>
                    <a:pt x="109" y="52"/>
                  </a:lnTo>
                  <a:lnTo>
                    <a:pt x="118" y="55"/>
                  </a:lnTo>
                  <a:lnTo>
                    <a:pt x="121" y="50"/>
                  </a:lnTo>
                  <a:lnTo>
                    <a:pt x="116" y="48"/>
                  </a:lnTo>
                  <a:lnTo>
                    <a:pt x="109" y="43"/>
                  </a:lnTo>
                  <a:lnTo>
                    <a:pt x="104" y="45"/>
                  </a:lnTo>
                  <a:lnTo>
                    <a:pt x="99" y="48"/>
                  </a:lnTo>
                  <a:lnTo>
                    <a:pt x="97" y="41"/>
                  </a:lnTo>
                  <a:lnTo>
                    <a:pt x="92" y="38"/>
                  </a:lnTo>
                  <a:lnTo>
                    <a:pt x="90" y="41"/>
                  </a:lnTo>
                  <a:close/>
                  <a:moveTo>
                    <a:pt x="182" y="76"/>
                  </a:moveTo>
                  <a:lnTo>
                    <a:pt x="170" y="81"/>
                  </a:lnTo>
                  <a:lnTo>
                    <a:pt x="177" y="93"/>
                  </a:lnTo>
                  <a:lnTo>
                    <a:pt x="177" y="100"/>
                  </a:lnTo>
                  <a:lnTo>
                    <a:pt x="184" y="104"/>
                  </a:lnTo>
                  <a:lnTo>
                    <a:pt x="189" y="97"/>
                  </a:lnTo>
                  <a:lnTo>
                    <a:pt x="184" y="85"/>
                  </a:lnTo>
                  <a:lnTo>
                    <a:pt x="189" y="81"/>
                  </a:lnTo>
                  <a:lnTo>
                    <a:pt x="187" y="78"/>
                  </a:lnTo>
                  <a:lnTo>
                    <a:pt x="182" y="74"/>
                  </a:lnTo>
                  <a:lnTo>
                    <a:pt x="182" y="76"/>
                  </a:lnTo>
                  <a:close/>
                  <a:moveTo>
                    <a:pt x="64" y="76"/>
                  </a:moveTo>
                  <a:lnTo>
                    <a:pt x="73" y="78"/>
                  </a:lnTo>
                  <a:lnTo>
                    <a:pt x="73" y="71"/>
                  </a:lnTo>
                  <a:lnTo>
                    <a:pt x="64" y="67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nch Guiana (France)">
              <a:extLst>
                <a:ext uri="{FF2B5EF4-FFF2-40B4-BE49-F238E27FC236}">
                  <a16:creationId xmlns:a16="http://schemas.microsoft.com/office/drawing/2014/main" id="{D8853ACF-74DB-5595-4FEA-2FBB92281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093" y="2626019"/>
              <a:ext cx="74145" cy="100552"/>
            </a:xfrm>
            <a:custGeom>
              <a:avLst/>
              <a:gdLst>
                <a:gd name="T0" fmla="*/ 6 w 31"/>
                <a:gd name="T1" fmla="*/ 2 h 42"/>
                <a:gd name="T2" fmla="*/ 6 w 31"/>
                <a:gd name="T3" fmla="*/ 4 h 42"/>
                <a:gd name="T4" fmla="*/ 2 w 31"/>
                <a:gd name="T5" fmla="*/ 13 h 42"/>
                <a:gd name="T6" fmla="*/ 2 w 31"/>
                <a:gd name="T7" fmla="*/ 17 h 42"/>
                <a:gd name="T8" fmla="*/ 4 w 31"/>
                <a:gd name="T9" fmla="*/ 19 h 42"/>
                <a:gd name="T10" fmla="*/ 6 w 31"/>
                <a:gd name="T11" fmla="*/ 23 h 42"/>
                <a:gd name="T12" fmla="*/ 7 w 31"/>
                <a:gd name="T13" fmla="*/ 24 h 42"/>
                <a:gd name="T14" fmla="*/ 7 w 31"/>
                <a:gd name="T15" fmla="*/ 26 h 42"/>
                <a:gd name="T16" fmla="*/ 5 w 31"/>
                <a:gd name="T17" fmla="*/ 31 h 42"/>
                <a:gd name="T18" fmla="*/ 3 w 31"/>
                <a:gd name="T19" fmla="*/ 37 h 42"/>
                <a:gd name="T20" fmla="*/ 0 w 31"/>
                <a:gd name="T21" fmla="*/ 40 h 42"/>
                <a:gd name="T22" fmla="*/ 7 w 31"/>
                <a:gd name="T23" fmla="*/ 41 h 42"/>
                <a:gd name="T24" fmla="*/ 7 w 31"/>
                <a:gd name="T25" fmla="*/ 40 h 42"/>
                <a:gd name="T26" fmla="*/ 8 w 31"/>
                <a:gd name="T27" fmla="*/ 40 h 42"/>
                <a:gd name="T28" fmla="*/ 8 w 31"/>
                <a:gd name="T29" fmla="*/ 38 h 42"/>
                <a:gd name="T30" fmla="*/ 13 w 31"/>
                <a:gd name="T31" fmla="*/ 38 h 42"/>
                <a:gd name="T32" fmla="*/ 14 w 31"/>
                <a:gd name="T33" fmla="*/ 41 h 42"/>
                <a:gd name="T34" fmla="*/ 16 w 31"/>
                <a:gd name="T35" fmla="*/ 40 h 42"/>
                <a:gd name="T36" fmla="*/ 19 w 31"/>
                <a:gd name="T37" fmla="*/ 39 h 42"/>
                <a:gd name="T38" fmla="*/ 21 w 31"/>
                <a:gd name="T39" fmla="*/ 36 h 42"/>
                <a:gd name="T40" fmla="*/ 22 w 31"/>
                <a:gd name="T41" fmla="*/ 32 h 42"/>
                <a:gd name="T42" fmla="*/ 24 w 31"/>
                <a:gd name="T43" fmla="*/ 31 h 42"/>
                <a:gd name="T44" fmla="*/ 23 w 31"/>
                <a:gd name="T45" fmla="*/ 29 h 42"/>
                <a:gd name="T46" fmla="*/ 26 w 31"/>
                <a:gd name="T47" fmla="*/ 26 h 42"/>
                <a:gd name="T48" fmla="*/ 31 w 31"/>
                <a:gd name="T49" fmla="*/ 20 h 42"/>
                <a:gd name="T50" fmla="*/ 30 w 31"/>
                <a:gd name="T51" fmla="*/ 17 h 42"/>
                <a:gd name="T52" fmla="*/ 29 w 31"/>
                <a:gd name="T53" fmla="*/ 16 h 42"/>
                <a:gd name="T54" fmla="*/ 28 w 31"/>
                <a:gd name="T55" fmla="*/ 12 h 42"/>
                <a:gd name="T56" fmla="*/ 28 w 31"/>
                <a:gd name="T57" fmla="*/ 16 h 42"/>
                <a:gd name="T58" fmla="*/ 27 w 31"/>
                <a:gd name="T59" fmla="*/ 13 h 42"/>
                <a:gd name="T60" fmla="*/ 23 w 31"/>
                <a:gd name="T61" fmla="*/ 12 h 42"/>
                <a:gd name="T62" fmla="*/ 25 w 31"/>
                <a:gd name="T63" fmla="*/ 10 h 42"/>
                <a:gd name="T64" fmla="*/ 21 w 31"/>
                <a:gd name="T65" fmla="*/ 7 h 42"/>
                <a:gd name="T66" fmla="*/ 17 w 31"/>
                <a:gd name="T67" fmla="*/ 3 h 42"/>
                <a:gd name="T68" fmla="*/ 7 w 31"/>
                <a:gd name="T69" fmla="*/ 0 h 42"/>
                <a:gd name="T70" fmla="*/ 6 w 31"/>
                <a:gd name="T7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" h="42">
                  <a:moveTo>
                    <a:pt x="6" y="2"/>
                  </a:moveTo>
                  <a:cubicBezTo>
                    <a:pt x="5" y="2"/>
                    <a:pt x="6" y="4"/>
                    <a:pt x="6" y="4"/>
                  </a:cubicBezTo>
                  <a:cubicBezTo>
                    <a:pt x="2" y="3"/>
                    <a:pt x="2" y="11"/>
                    <a:pt x="2" y="13"/>
                  </a:cubicBezTo>
                  <a:cubicBezTo>
                    <a:pt x="2" y="15"/>
                    <a:pt x="2" y="16"/>
                    <a:pt x="2" y="17"/>
                  </a:cubicBezTo>
                  <a:cubicBezTo>
                    <a:pt x="2" y="18"/>
                    <a:pt x="3" y="18"/>
                    <a:pt x="4" y="19"/>
                  </a:cubicBezTo>
                  <a:cubicBezTo>
                    <a:pt x="5" y="21"/>
                    <a:pt x="3" y="21"/>
                    <a:pt x="6" y="23"/>
                  </a:cubicBezTo>
                  <a:cubicBezTo>
                    <a:pt x="7" y="23"/>
                    <a:pt x="5" y="24"/>
                    <a:pt x="7" y="24"/>
                  </a:cubicBezTo>
                  <a:cubicBezTo>
                    <a:pt x="8" y="24"/>
                    <a:pt x="7" y="26"/>
                    <a:pt x="7" y="26"/>
                  </a:cubicBezTo>
                  <a:cubicBezTo>
                    <a:pt x="7" y="28"/>
                    <a:pt x="5" y="28"/>
                    <a:pt x="5" y="31"/>
                  </a:cubicBezTo>
                  <a:cubicBezTo>
                    <a:pt x="5" y="33"/>
                    <a:pt x="4" y="34"/>
                    <a:pt x="3" y="37"/>
                  </a:cubicBezTo>
                  <a:cubicBezTo>
                    <a:pt x="3" y="39"/>
                    <a:pt x="1" y="38"/>
                    <a:pt x="0" y="40"/>
                  </a:cubicBezTo>
                  <a:cubicBezTo>
                    <a:pt x="3" y="40"/>
                    <a:pt x="5" y="41"/>
                    <a:pt x="7" y="41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39"/>
                    <a:pt x="8" y="39"/>
                    <a:pt x="8" y="38"/>
                  </a:cubicBezTo>
                  <a:cubicBezTo>
                    <a:pt x="10" y="38"/>
                    <a:pt x="12" y="42"/>
                    <a:pt x="13" y="38"/>
                  </a:cubicBezTo>
                  <a:cubicBezTo>
                    <a:pt x="14" y="39"/>
                    <a:pt x="14" y="40"/>
                    <a:pt x="14" y="41"/>
                  </a:cubicBezTo>
                  <a:cubicBezTo>
                    <a:pt x="15" y="40"/>
                    <a:pt x="15" y="40"/>
                    <a:pt x="16" y="40"/>
                  </a:cubicBezTo>
                  <a:cubicBezTo>
                    <a:pt x="18" y="41"/>
                    <a:pt x="18" y="40"/>
                    <a:pt x="19" y="39"/>
                  </a:cubicBezTo>
                  <a:cubicBezTo>
                    <a:pt x="20" y="38"/>
                    <a:pt x="21" y="37"/>
                    <a:pt x="21" y="36"/>
                  </a:cubicBezTo>
                  <a:cubicBezTo>
                    <a:pt x="22" y="35"/>
                    <a:pt x="22" y="33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8" y="23"/>
                    <a:pt x="27" y="21"/>
                    <a:pt x="31" y="20"/>
                  </a:cubicBezTo>
                  <a:cubicBezTo>
                    <a:pt x="30" y="19"/>
                    <a:pt x="30" y="18"/>
                    <a:pt x="30" y="17"/>
                  </a:cubicBezTo>
                  <a:cubicBezTo>
                    <a:pt x="30" y="17"/>
                    <a:pt x="29" y="17"/>
                    <a:pt x="29" y="16"/>
                  </a:cubicBezTo>
                  <a:cubicBezTo>
                    <a:pt x="29" y="14"/>
                    <a:pt x="30" y="14"/>
                    <a:pt x="28" y="12"/>
                  </a:cubicBezTo>
                  <a:cubicBezTo>
                    <a:pt x="28" y="13"/>
                    <a:pt x="28" y="15"/>
                    <a:pt x="28" y="16"/>
                  </a:cubicBezTo>
                  <a:cubicBezTo>
                    <a:pt x="25" y="16"/>
                    <a:pt x="27" y="15"/>
                    <a:pt x="27" y="13"/>
                  </a:cubicBezTo>
                  <a:cubicBezTo>
                    <a:pt x="25" y="11"/>
                    <a:pt x="25" y="11"/>
                    <a:pt x="23" y="12"/>
                  </a:cubicBezTo>
                  <a:cubicBezTo>
                    <a:pt x="23" y="11"/>
                    <a:pt x="24" y="11"/>
                    <a:pt x="25" y="10"/>
                  </a:cubicBezTo>
                  <a:cubicBezTo>
                    <a:pt x="24" y="10"/>
                    <a:pt x="21" y="8"/>
                    <a:pt x="21" y="7"/>
                  </a:cubicBezTo>
                  <a:cubicBezTo>
                    <a:pt x="20" y="6"/>
                    <a:pt x="18" y="3"/>
                    <a:pt x="17" y="3"/>
                  </a:cubicBezTo>
                  <a:cubicBezTo>
                    <a:pt x="14" y="2"/>
                    <a:pt x="10" y="0"/>
                    <a:pt x="7" y="0"/>
                  </a:cubicBezTo>
                  <a:cubicBezTo>
                    <a:pt x="7" y="1"/>
                    <a:pt x="7" y="1"/>
                    <a:pt x="6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ance">
              <a:extLst>
                <a:ext uri="{FF2B5EF4-FFF2-40B4-BE49-F238E27FC236}">
                  <a16:creationId xmlns:a16="http://schemas.microsoft.com/office/drawing/2014/main" id="{49CAE4A9-94AC-32B7-8F47-EF11972E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498" y="1385877"/>
              <a:ext cx="311813" cy="244779"/>
            </a:xfrm>
            <a:custGeom>
              <a:avLst/>
              <a:gdLst>
                <a:gd name="T0" fmla="*/ 123 w 130"/>
                <a:gd name="T1" fmla="*/ 24 h 102"/>
                <a:gd name="T2" fmla="*/ 116 w 130"/>
                <a:gd name="T3" fmla="*/ 23 h 102"/>
                <a:gd name="T4" fmla="*/ 107 w 130"/>
                <a:gd name="T5" fmla="*/ 19 h 102"/>
                <a:gd name="T6" fmla="*/ 101 w 130"/>
                <a:gd name="T7" fmla="*/ 18 h 102"/>
                <a:gd name="T8" fmla="*/ 95 w 130"/>
                <a:gd name="T9" fmla="*/ 14 h 102"/>
                <a:gd name="T10" fmla="*/ 85 w 130"/>
                <a:gd name="T11" fmla="*/ 10 h 102"/>
                <a:gd name="T12" fmla="*/ 77 w 130"/>
                <a:gd name="T13" fmla="*/ 6 h 102"/>
                <a:gd name="T14" fmla="*/ 72 w 130"/>
                <a:gd name="T15" fmla="*/ 1 h 102"/>
                <a:gd name="T16" fmla="*/ 64 w 130"/>
                <a:gd name="T17" fmla="*/ 11 h 102"/>
                <a:gd name="T18" fmla="*/ 56 w 130"/>
                <a:gd name="T19" fmla="*/ 14 h 102"/>
                <a:gd name="T20" fmla="*/ 53 w 130"/>
                <a:gd name="T21" fmla="*/ 19 h 102"/>
                <a:gd name="T22" fmla="*/ 40 w 130"/>
                <a:gd name="T23" fmla="*/ 20 h 102"/>
                <a:gd name="T24" fmla="*/ 28 w 130"/>
                <a:gd name="T25" fmla="*/ 16 h 102"/>
                <a:gd name="T26" fmla="*/ 33 w 130"/>
                <a:gd name="T27" fmla="*/ 21 h 102"/>
                <a:gd name="T28" fmla="*/ 35 w 130"/>
                <a:gd name="T29" fmla="*/ 28 h 102"/>
                <a:gd name="T30" fmla="*/ 27 w 130"/>
                <a:gd name="T31" fmla="*/ 28 h 102"/>
                <a:gd name="T32" fmla="*/ 20 w 130"/>
                <a:gd name="T33" fmla="*/ 29 h 102"/>
                <a:gd name="T34" fmla="*/ 17 w 130"/>
                <a:gd name="T35" fmla="*/ 26 h 102"/>
                <a:gd name="T36" fmla="*/ 12 w 130"/>
                <a:gd name="T37" fmla="*/ 27 h 102"/>
                <a:gd name="T38" fmla="*/ 4 w 130"/>
                <a:gd name="T39" fmla="*/ 28 h 102"/>
                <a:gd name="T40" fmla="*/ 5 w 130"/>
                <a:gd name="T41" fmla="*/ 31 h 102"/>
                <a:gd name="T42" fmla="*/ 2 w 130"/>
                <a:gd name="T43" fmla="*/ 33 h 102"/>
                <a:gd name="T44" fmla="*/ 4 w 130"/>
                <a:gd name="T45" fmla="*/ 39 h 102"/>
                <a:gd name="T46" fmla="*/ 10 w 130"/>
                <a:gd name="T47" fmla="*/ 39 h 102"/>
                <a:gd name="T48" fmla="*/ 15 w 130"/>
                <a:gd name="T49" fmla="*/ 39 h 102"/>
                <a:gd name="T50" fmla="*/ 17 w 130"/>
                <a:gd name="T51" fmla="*/ 41 h 102"/>
                <a:gd name="T52" fmla="*/ 22 w 130"/>
                <a:gd name="T53" fmla="*/ 41 h 102"/>
                <a:gd name="T54" fmla="*/ 26 w 130"/>
                <a:gd name="T55" fmla="*/ 44 h 102"/>
                <a:gd name="T56" fmla="*/ 29 w 130"/>
                <a:gd name="T57" fmla="*/ 47 h 102"/>
                <a:gd name="T58" fmla="*/ 31 w 130"/>
                <a:gd name="T59" fmla="*/ 53 h 102"/>
                <a:gd name="T60" fmla="*/ 36 w 130"/>
                <a:gd name="T61" fmla="*/ 54 h 102"/>
                <a:gd name="T62" fmla="*/ 39 w 130"/>
                <a:gd name="T63" fmla="*/ 62 h 102"/>
                <a:gd name="T64" fmla="*/ 42 w 130"/>
                <a:gd name="T65" fmla="*/ 68 h 102"/>
                <a:gd name="T66" fmla="*/ 38 w 130"/>
                <a:gd name="T67" fmla="*/ 64 h 102"/>
                <a:gd name="T68" fmla="*/ 35 w 130"/>
                <a:gd name="T69" fmla="*/ 83 h 102"/>
                <a:gd name="T70" fmla="*/ 35 w 130"/>
                <a:gd name="T71" fmla="*/ 90 h 102"/>
                <a:gd name="T72" fmla="*/ 38 w 130"/>
                <a:gd name="T73" fmla="*/ 94 h 102"/>
                <a:gd name="T74" fmla="*/ 50 w 130"/>
                <a:gd name="T75" fmla="*/ 97 h 102"/>
                <a:gd name="T76" fmla="*/ 63 w 130"/>
                <a:gd name="T77" fmla="*/ 97 h 102"/>
                <a:gd name="T78" fmla="*/ 68 w 130"/>
                <a:gd name="T79" fmla="*/ 99 h 102"/>
                <a:gd name="T80" fmla="*/ 75 w 130"/>
                <a:gd name="T81" fmla="*/ 99 h 102"/>
                <a:gd name="T82" fmla="*/ 79 w 130"/>
                <a:gd name="T83" fmla="*/ 94 h 102"/>
                <a:gd name="T84" fmla="*/ 78 w 130"/>
                <a:gd name="T85" fmla="*/ 93 h 102"/>
                <a:gd name="T86" fmla="*/ 85 w 130"/>
                <a:gd name="T87" fmla="*/ 89 h 102"/>
                <a:gd name="T88" fmla="*/ 96 w 130"/>
                <a:gd name="T89" fmla="*/ 89 h 102"/>
                <a:gd name="T90" fmla="*/ 98 w 130"/>
                <a:gd name="T91" fmla="*/ 89 h 102"/>
                <a:gd name="T92" fmla="*/ 107 w 130"/>
                <a:gd name="T93" fmla="*/ 93 h 102"/>
                <a:gd name="T94" fmla="*/ 110 w 130"/>
                <a:gd name="T95" fmla="*/ 91 h 102"/>
                <a:gd name="T96" fmla="*/ 115 w 130"/>
                <a:gd name="T97" fmla="*/ 90 h 102"/>
                <a:gd name="T98" fmla="*/ 120 w 130"/>
                <a:gd name="T99" fmla="*/ 86 h 102"/>
                <a:gd name="T100" fmla="*/ 121 w 130"/>
                <a:gd name="T101" fmla="*/ 84 h 102"/>
                <a:gd name="T102" fmla="*/ 123 w 130"/>
                <a:gd name="T103" fmla="*/ 84 h 102"/>
                <a:gd name="T104" fmla="*/ 118 w 130"/>
                <a:gd name="T105" fmla="*/ 78 h 102"/>
                <a:gd name="T106" fmla="*/ 118 w 130"/>
                <a:gd name="T107" fmla="*/ 74 h 102"/>
                <a:gd name="T108" fmla="*/ 116 w 130"/>
                <a:gd name="T109" fmla="*/ 67 h 102"/>
                <a:gd name="T110" fmla="*/ 118 w 130"/>
                <a:gd name="T111" fmla="*/ 63 h 102"/>
                <a:gd name="T112" fmla="*/ 116 w 130"/>
                <a:gd name="T113" fmla="*/ 57 h 102"/>
                <a:gd name="T114" fmla="*/ 110 w 130"/>
                <a:gd name="T115" fmla="*/ 55 h 102"/>
                <a:gd name="T116" fmla="*/ 109 w 130"/>
                <a:gd name="T117" fmla="*/ 52 h 102"/>
                <a:gd name="T118" fmla="*/ 115 w 130"/>
                <a:gd name="T119" fmla="*/ 47 h 102"/>
                <a:gd name="T120" fmla="*/ 118 w 130"/>
                <a:gd name="T121" fmla="*/ 41 h 102"/>
                <a:gd name="T122" fmla="*/ 123 w 130"/>
                <a:gd name="T123" fmla="*/ 43 h 102"/>
                <a:gd name="T124" fmla="*/ 125 w 130"/>
                <a:gd name="T125" fmla="*/ 3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" h="102">
                  <a:moveTo>
                    <a:pt x="130" y="25"/>
                  </a:moveTo>
                  <a:cubicBezTo>
                    <a:pt x="129" y="25"/>
                    <a:pt x="128" y="24"/>
                    <a:pt x="127" y="24"/>
                  </a:cubicBezTo>
                  <a:cubicBezTo>
                    <a:pt x="126" y="24"/>
                    <a:pt x="123" y="25"/>
                    <a:pt x="123" y="24"/>
                  </a:cubicBezTo>
                  <a:cubicBezTo>
                    <a:pt x="123" y="22"/>
                    <a:pt x="121" y="23"/>
                    <a:pt x="119" y="23"/>
                  </a:cubicBezTo>
                  <a:cubicBezTo>
                    <a:pt x="118" y="23"/>
                    <a:pt x="117" y="22"/>
                    <a:pt x="116" y="22"/>
                  </a:cubicBezTo>
                  <a:cubicBezTo>
                    <a:pt x="116" y="22"/>
                    <a:pt x="116" y="23"/>
                    <a:pt x="116" y="23"/>
                  </a:cubicBezTo>
                  <a:cubicBezTo>
                    <a:pt x="115" y="22"/>
                    <a:pt x="114" y="22"/>
                    <a:pt x="114" y="21"/>
                  </a:cubicBezTo>
                  <a:cubicBezTo>
                    <a:pt x="114" y="19"/>
                    <a:pt x="112" y="19"/>
                    <a:pt x="111" y="19"/>
                  </a:cubicBezTo>
                  <a:cubicBezTo>
                    <a:pt x="110" y="19"/>
                    <a:pt x="108" y="19"/>
                    <a:pt x="107" y="19"/>
                  </a:cubicBezTo>
                  <a:cubicBezTo>
                    <a:pt x="105" y="19"/>
                    <a:pt x="104" y="19"/>
                    <a:pt x="102" y="19"/>
                  </a:cubicBezTo>
                  <a:cubicBezTo>
                    <a:pt x="102" y="19"/>
                    <a:pt x="102" y="18"/>
                    <a:pt x="102" y="18"/>
                  </a:cubicBezTo>
                  <a:cubicBezTo>
                    <a:pt x="102" y="18"/>
                    <a:pt x="101" y="18"/>
                    <a:pt x="101" y="18"/>
                  </a:cubicBezTo>
                  <a:cubicBezTo>
                    <a:pt x="101" y="16"/>
                    <a:pt x="99" y="16"/>
                    <a:pt x="98" y="16"/>
                  </a:cubicBezTo>
                  <a:cubicBezTo>
                    <a:pt x="96" y="15"/>
                    <a:pt x="97" y="13"/>
                    <a:pt x="97" y="11"/>
                  </a:cubicBezTo>
                  <a:cubicBezTo>
                    <a:pt x="96" y="12"/>
                    <a:pt x="95" y="12"/>
                    <a:pt x="95" y="14"/>
                  </a:cubicBezTo>
                  <a:cubicBezTo>
                    <a:pt x="93" y="14"/>
                    <a:pt x="91" y="14"/>
                    <a:pt x="89" y="14"/>
                  </a:cubicBezTo>
                  <a:cubicBezTo>
                    <a:pt x="92" y="12"/>
                    <a:pt x="89" y="12"/>
                    <a:pt x="91" y="10"/>
                  </a:cubicBezTo>
                  <a:cubicBezTo>
                    <a:pt x="89" y="10"/>
                    <a:pt x="87" y="10"/>
                    <a:pt x="85" y="10"/>
                  </a:cubicBezTo>
                  <a:cubicBezTo>
                    <a:pt x="86" y="6"/>
                    <a:pt x="82" y="8"/>
                    <a:pt x="81" y="7"/>
                  </a:cubicBezTo>
                  <a:cubicBezTo>
                    <a:pt x="81" y="7"/>
                    <a:pt x="81" y="4"/>
                    <a:pt x="80" y="4"/>
                  </a:cubicBezTo>
                  <a:cubicBezTo>
                    <a:pt x="79" y="5"/>
                    <a:pt x="78" y="4"/>
                    <a:pt x="77" y="6"/>
                  </a:cubicBezTo>
                  <a:cubicBezTo>
                    <a:pt x="76" y="5"/>
                    <a:pt x="75" y="4"/>
                    <a:pt x="74" y="4"/>
                  </a:cubicBezTo>
                  <a:cubicBezTo>
                    <a:pt x="75" y="3"/>
                    <a:pt x="74" y="2"/>
                    <a:pt x="74" y="0"/>
                  </a:cubicBezTo>
                  <a:cubicBezTo>
                    <a:pt x="73" y="0"/>
                    <a:pt x="73" y="1"/>
                    <a:pt x="72" y="1"/>
                  </a:cubicBezTo>
                  <a:cubicBezTo>
                    <a:pt x="70" y="1"/>
                    <a:pt x="65" y="1"/>
                    <a:pt x="64" y="3"/>
                  </a:cubicBezTo>
                  <a:cubicBezTo>
                    <a:pt x="63" y="5"/>
                    <a:pt x="66" y="8"/>
                    <a:pt x="63" y="10"/>
                  </a:cubicBezTo>
                  <a:cubicBezTo>
                    <a:pt x="64" y="10"/>
                    <a:pt x="64" y="10"/>
                    <a:pt x="64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3" y="13"/>
                    <a:pt x="61" y="13"/>
                    <a:pt x="61" y="13"/>
                  </a:cubicBezTo>
                  <a:cubicBezTo>
                    <a:pt x="59" y="14"/>
                    <a:pt x="58" y="14"/>
                    <a:pt x="56" y="14"/>
                  </a:cubicBezTo>
                  <a:cubicBezTo>
                    <a:pt x="55" y="15"/>
                    <a:pt x="53" y="15"/>
                    <a:pt x="51" y="16"/>
                  </a:cubicBezTo>
                  <a:cubicBezTo>
                    <a:pt x="50" y="16"/>
                    <a:pt x="50" y="17"/>
                    <a:pt x="49" y="19"/>
                  </a:cubicBezTo>
                  <a:cubicBezTo>
                    <a:pt x="50" y="19"/>
                    <a:pt x="51" y="19"/>
                    <a:pt x="53" y="19"/>
                  </a:cubicBezTo>
                  <a:cubicBezTo>
                    <a:pt x="50" y="20"/>
                    <a:pt x="48" y="21"/>
                    <a:pt x="46" y="22"/>
                  </a:cubicBezTo>
                  <a:cubicBezTo>
                    <a:pt x="45" y="22"/>
                    <a:pt x="44" y="20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38" y="20"/>
                    <a:pt x="37" y="21"/>
                    <a:pt x="36" y="19"/>
                  </a:cubicBezTo>
                  <a:cubicBezTo>
                    <a:pt x="35" y="19"/>
                    <a:pt x="36" y="17"/>
                    <a:pt x="35" y="16"/>
                  </a:cubicBezTo>
                  <a:cubicBezTo>
                    <a:pt x="34" y="16"/>
                    <a:pt x="29" y="16"/>
                    <a:pt x="28" y="16"/>
                  </a:cubicBezTo>
                  <a:cubicBezTo>
                    <a:pt x="29" y="17"/>
                    <a:pt x="30" y="17"/>
                    <a:pt x="30" y="18"/>
                  </a:cubicBezTo>
                  <a:cubicBezTo>
                    <a:pt x="30" y="19"/>
                    <a:pt x="29" y="19"/>
                    <a:pt x="30" y="20"/>
                  </a:cubicBezTo>
                  <a:cubicBezTo>
                    <a:pt x="31" y="20"/>
                    <a:pt x="32" y="22"/>
                    <a:pt x="33" y="21"/>
                  </a:cubicBezTo>
                  <a:cubicBezTo>
                    <a:pt x="32" y="22"/>
                    <a:pt x="31" y="24"/>
                    <a:pt x="33" y="24"/>
                  </a:cubicBezTo>
                  <a:cubicBezTo>
                    <a:pt x="34" y="25"/>
                    <a:pt x="32" y="27"/>
                    <a:pt x="32" y="27"/>
                  </a:cubicBezTo>
                  <a:cubicBezTo>
                    <a:pt x="32" y="28"/>
                    <a:pt x="33" y="28"/>
                    <a:pt x="35" y="28"/>
                  </a:cubicBezTo>
                  <a:cubicBezTo>
                    <a:pt x="33" y="29"/>
                    <a:pt x="32" y="29"/>
                    <a:pt x="30" y="29"/>
                  </a:cubicBezTo>
                  <a:cubicBezTo>
                    <a:pt x="30" y="29"/>
                    <a:pt x="28" y="26"/>
                    <a:pt x="29" y="29"/>
                  </a:cubicBezTo>
                  <a:cubicBezTo>
                    <a:pt x="28" y="29"/>
                    <a:pt x="28" y="29"/>
                    <a:pt x="27" y="28"/>
                  </a:cubicBezTo>
                  <a:cubicBezTo>
                    <a:pt x="27" y="29"/>
                    <a:pt x="26" y="30"/>
                    <a:pt x="25" y="29"/>
                  </a:cubicBezTo>
                  <a:cubicBezTo>
                    <a:pt x="24" y="29"/>
                    <a:pt x="25" y="27"/>
                    <a:pt x="23" y="28"/>
                  </a:cubicBezTo>
                  <a:cubicBezTo>
                    <a:pt x="22" y="29"/>
                    <a:pt x="22" y="30"/>
                    <a:pt x="20" y="29"/>
                  </a:cubicBezTo>
                  <a:cubicBezTo>
                    <a:pt x="20" y="29"/>
                    <a:pt x="21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8" y="27"/>
                    <a:pt x="17" y="26"/>
                    <a:pt x="17" y="26"/>
                  </a:cubicBezTo>
                  <a:cubicBezTo>
                    <a:pt x="17" y="26"/>
                    <a:pt x="17" y="26"/>
                    <a:pt x="16" y="26"/>
                  </a:cubicBezTo>
                  <a:cubicBezTo>
                    <a:pt x="16" y="26"/>
                    <a:pt x="16" y="26"/>
                    <a:pt x="16" y="25"/>
                  </a:cubicBezTo>
                  <a:cubicBezTo>
                    <a:pt x="16" y="28"/>
                    <a:pt x="14" y="27"/>
                    <a:pt x="12" y="27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2" y="28"/>
                    <a:pt x="10" y="27"/>
                    <a:pt x="10" y="29"/>
                  </a:cubicBezTo>
                  <a:cubicBezTo>
                    <a:pt x="9" y="28"/>
                    <a:pt x="6" y="27"/>
                    <a:pt x="4" y="28"/>
                  </a:cubicBezTo>
                  <a:cubicBezTo>
                    <a:pt x="3" y="29"/>
                    <a:pt x="3" y="29"/>
                    <a:pt x="1" y="29"/>
                  </a:cubicBezTo>
                  <a:cubicBezTo>
                    <a:pt x="0" y="29"/>
                    <a:pt x="1" y="31"/>
                    <a:pt x="1" y="32"/>
                  </a:cubicBezTo>
                  <a:cubicBezTo>
                    <a:pt x="2" y="32"/>
                    <a:pt x="4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6" y="32"/>
                    <a:pt x="7" y="32"/>
                  </a:cubicBezTo>
                  <a:cubicBezTo>
                    <a:pt x="5" y="32"/>
                    <a:pt x="3" y="32"/>
                    <a:pt x="2" y="33"/>
                  </a:cubicBezTo>
                  <a:cubicBezTo>
                    <a:pt x="3" y="33"/>
                    <a:pt x="6" y="33"/>
                    <a:pt x="5" y="35"/>
                  </a:cubicBezTo>
                  <a:cubicBezTo>
                    <a:pt x="4" y="35"/>
                    <a:pt x="2" y="34"/>
                    <a:pt x="1" y="36"/>
                  </a:cubicBezTo>
                  <a:cubicBezTo>
                    <a:pt x="3" y="36"/>
                    <a:pt x="7" y="36"/>
                    <a:pt x="4" y="39"/>
                  </a:cubicBezTo>
                  <a:cubicBezTo>
                    <a:pt x="5" y="39"/>
                    <a:pt x="6" y="39"/>
                    <a:pt x="6" y="39"/>
                  </a:cubicBezTo>
                  <a:cubicBezTo>
                    <a:pt x="6" y="37"/>
                    <a:pt x="7" y="37"/>
                    <a:pt x="8" y="37"/>
                  </a:cubicBezTo>
                  <a:cubicBezTo>
                    <a:pt x="9" y="37"/>
                    <a:pt x="9" y="38"/>
                    <a:pt x="10" y="39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2" y="39"/>
                    <a:pt x="12" y="39"/>
                    <a:pt x="13" y="40"/>
                  </a:cubicBezTo>
                  <a:cubicBezTo>
                    <a:pt x="14" y="40"/>
                    <a:pt x="14" y="40"/>
                    <a:pt x="15" y="39"/>
                  </a:cubicBezTo>
                  <a:cubicBezTo>
                    <a:pt x="15" y="39"/>
                    <a:pt x="15" y="39"/>
                    <a:pt x="16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40"/>
                    <a:pt x="17" y="41"/>
                    <a:pt x="17" y="41"/>
                  </a:cubicBezTo>
                  <a:cubicBezTo>
                    <a:pt x="17" y="41"/>
                    <a:pt x="17" y="41"/>
                    <a:pt x="17" y="40"/>
                  </a:cubicBezTo>
                  <a:cubicBezTo>
                    <a:pt x="18" y="41"/>
                    <a:pt x="19" y="41"/>
                    <a:pt x="19" y="41"/>
                  </a:cubicBezTo>
                  <a:cubicBezTo>
                    <a:pt x="19" y="40"/>
                    <a:pt x="22" y="39"/>
                    <a:pt x="22" y="41"/>
                  </a:cubicBezTo>
                  <a:cubicBezTo>
                    <a:pt x="23" y="40"/>
                    <a:pt x="24" y="41"/>
                    <a:pt x="25" y="41"/>
                  </a:cubicBezTo>
                  <a:cubicBezTo>
                    <a:pt x="23" y="41"/>
                    <a:pt x="25" y="43"/>
                    <a:pt x="23" y="43"/>
                  </a:cubicBezTo>
                  <a:cubicBezTo>
                    <a:pt x="23" y="45"/>
                    <a:pt x="25" y="44"/>
                    <a:pt x="26" y="44"/>
                  </a:cubicBezTo>
                  <a:cubicBezTo>
                    <a:pt x="28" y="43"/>
                    <a:pt x="28" y="43"/>
                    <a:pt x="30" y="45"/>
                  </a:cubicBezTo>
                  <a:cubicBezTo>
                    <a:pt x="29" y="45"/>
                    <a:pt x="26" y="43"/>
                    <a:pt x="26" y="45"/>
                  </a:cubicBezTo>
                  <a:cubicBezTo>
                    <a:pt x="26" y="46"/>
                    <a:pt x="27" y="47"/>
                    <a:pt x="29" y="47"/>
                  </a:cubicBezTo>
                  <a:cubicBezTo>
                    <a:pt x="28" y="48"/>
                    <a:pt x="28" y="48"/>
                    <a:pt x="27" y="49"/>
                  </a:cubicBezTo>
                  <a:cubicBezTo>
                    <a:pt x="28" y="50"/>
                    <a:pt x="29" y="50"/>
                    <a:pt x="30" y="51"/>
                  </a:cubicBezTo>
                  <a:cubicBezTo>
                    <a:pt x="30" y="51"/>
                    <a:pt x="30" y="53"/>
                    <a:pt x="31" y="53"/>
                  </a:cubicBezTo>
                  <a:cubicBezTo>
                    <a:pt x="32" y="53"/>
                    <a:pt x="32" y="55"/>
                    <a:pt x="33" y="55"/>
                  </a:cubicBezTo>
                  <a:cubicBezTo>
                    <a:pt x="34" y="55"/>
                    <a:pt x="35" y="55"/>
                    <a:pt x="36" y="56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7" y="55"/>
                    <a:pt x="37" y="55"/>
                    <a:pt x="38" y="56"/>
                  </a:cubicBezTo>
                  <a:cubicBezTo>
                    <a:pt x="35" y="55"/>
                    <a:pt x="38" y="58"/>
                    <a:pt x="38" y="58"/>
                  </a:cubicBezTo>
                  <a:cubicBezTo>
                    <a:pt x="37" y="60"/>
                    <a:pt x="37" y="61"/>
                    <a:pt x="39" y="62"/>
                  </a:cubicBezTo>
                  <a:cubicBezTo>
                    <a:pt x="37" y="62"/>
                    <a:pt x="36" y="61"/>
                    <a:pt x="35" y="62"/>
                  </a:cubicBezTo>
                  <a:cubicBezTo>
                    <a:pt x="37" y="63"/>
                    <a:pt x="39" y="63"/>
                    <a:pt x="41" y="65"/>
                  </a:cubicBezTo>
                  <a:cubicBezTo>
                    <a:pt x="42" y="66"/>
                    <a:pt x="41" y="67"/>
                    <a:pt x="42" y="68"/>
                  </a:cubicBezTo>
                  <a:cubicBezTo>
                    <a:pt x="42" y="69"/>
                    <a:pt x="43" y="70"/>
                    <a:pt x="43" y="70"/>
                  </a:cubicBezTo>
                  <a:cubicBezTo>
                    <a:pt x="41" y="71"/>
                    <a:pt x="41" y="69"/>
                    <a:pt x="41" y="67"/>
                  </a:cubicBezTo>
                  <a:cubicBezTo>
                    <a:pt x="41" y="66"/>
                    <a:pt x="38" y="65"/>
                    <a:pt x="38" y="64"/>
                  </a:cubicBezTo>
                  <a:cubicBezTo>
                    <a:pt x="37" y="67"/>
                    <a:pt x="36" y="71"/>
                    <a:pt x="35" y="74"/>
                  </a:cubicBezTo>
                  <a:cubicBezTo>
                    <a:pt x="36" y="73"/>
                    <a:pt x="37" y="73"/>
                    <a:pt x="38" y="74"/>
                  </a:cubicBezTo>
                  <a:cubicBezTo>
                    <a:pt x="35" y="74"/>
                    <a:pt x="35" y="81"/>
                    <a:pt x="35" y="83"/>
                  </a:cubicBezTo>
                  <a:cubicBezTo>
                    <a:pt x="34" y="85"/>
                    <a:pt x="34" y="85"/>
                    <a:pt x="33" y="86"/>
                  </a:cubicBezTo>
                  <a:cubicBezTo>
                    <a:pt x="32" y="87"/>
                    <a:pt x="32" y="88"/>
                    <a:pt x="32" y="88"/>
                  </a:cubicBezTo>
                  <a:cubicBezTo>
                    <a:pt x="32" y="90"/>
                    <a:pt x="33" y="90"/>
                    <a:pt x="35" y="90"/>
                  </a:cubicBezTo>
                  <a:cubicBezTo>
                    <a:pt x="34" y="91"/>
                    <a:pt x="34" y="91"/>
                    <a:pt x="33" y="91"/>
                  </a:cubicBezTo>
                  <a:cubicBezTo>
                    <a:pt x="34" y="93"/>
                    <a:pt x="35" y="93"/>
                    <a:pt x="35" y="91"/>
                  </a:cubicBezTo>
                  <a:cubicBezTo>
                    <a:pt x="34" y="93"/>
                    <a:pt x="36" y="93"/>
                    <a:pt x="38" y="94"/>
                  </a:cubicBezTo>
                  <a:cubicBezTo>
                    <a:pt x="40" y="94"/>
                    <a:pt x="40" y="95"/>
                    <a:pt x="41" y="93"/>
                  </a:cubicBezTo>
                  <a:cubicBezTo>
                    <a:pt x="42" y="94"/>
                    <a:pt x="44" y="97"/>
                    <a:pt x="46" y="94"/>
                  </a:cubicBezTo>
                  <a:cubicBezTo>
                    <a:pt x="47" y="96"/>
                    <a:pt x="47" y="97"/>
                    <a:pt x="50" y="97"/>
                  </a:cubicBezTo>
                  <a:cubicBezTo>
                    <a:pt x="51" y="97"/>
                    <a:pt x="56" y="97"/>
                    <a:pt x="55" y="95"/>
                  </a:cubicBezTo>
                  <a:cubicBezTo>
                    <a:pt x="57" y="95"/>
                    <a:pt x="61" y="96"/>
                    <a:pt x="63" y="98"/>
                  </a:cubicBezTo>
                  <a:cubicBezTo>
                    <a:pt x="63" y="98"/>
                    <a:pt x="63" y="97"/>
                    <a:pt x="63" y="97"/>
                  </a:cubicBezTo>
                  <a:cubicBezTo>
                    <a:pt x="64" y="97"/>
                    <a:pt x="65" y="97"/>
                    <a:pt x="67" y="98"/>
                  </a:cubicBezTo>
                  <a:cubicBezTo>
                    <a:pt x="66" y="98"/>
                    <a:pt x="66" y="99"/>
                    <a:pt x="66" y="99"/>
                  </a:cubicBezTo>
                  <a:cubicBezTo>
                    <a:pt x="66" y="99"/>
                    <a:pt x="67" y="99"/>
                    <a:pt x="68" y="99"/>
                  </a:cubicBezTo>
                  <a:cubicBezTo>
                    <a:pt x="68" y="99"/>
                    <a:pt x="68" y="101"/>
                    <a:pt x="69" y="101"/>
                  </a:cubicBezTo>
                  <a:cubicBezTo>
                    <a:pt x="71" y="101"/>
                    <a:pt x="70" y="99"/>
                    <a:pt x="73" y="100"/>
                  </a:cubicBezTo>
                  <a:cubicBezTo>
                    <a:pt x="75" y="102"/>
                    <a:pt x="74" y="99"/>
                    <a:pt x="75" y="99"/>
                  </a:cubicBezTo>
                  <a:cubicBezTo>
                    <a:pt x="77" y="99"/>
                    <a:pt x="78" y="99"/>
                    <a:pt x="80" y="99"/>
                  </a:cubicBezTo>
                  <a:cubicBezTo>
                    <a:pt x="80" y="99"/>
                    <a:pt x="80" y="99"/>
                    <a:pt x="79" y="98"/>
                  </a:cubicBezTo>
                  <a:cubicBezTo>
                    <a:pt x="79" y="98"/>
                    <a:pt x="79" y="95"/>
                    <a:pt x="79" y="94"/>
                  </a:cubicBezTo>
                  <a:cubicBezTo>
                    <a:pt x="79" y="94"/>
                    <a:pt x="78" y="95"/>
                    <a:pt x="78" y="95"/>
                  </a:cubicBezTo>
                  <a:cubicBezTo>
                    <a:pt x="78" y="94"/>
                    <a:pt x="79" y="93"/>
                    <a:pt x="79" y="93"/>
                  </a:cubicBezTo>
                  <a:cubicBezTo>
                    <a:pt x="79" y="93"/>
                    <a:pt x="78" y="93"/>
                    <a:pt x="78" y="93"/>
                  </a:cubicBezTo>
                  <a:cubicBezTo>
                    <a:pt x="78" y="92"/>
                    <a:pt x="78" y="92"/>
                    <a:pt x="78" y="91"/>
                  </a:cubicBezTo>
                  <a:cubicBezTo>
                    <a:pt x="80" y="92"/>
                    <a:pt x="80" y="91"/>
                    <a:pt x="82" y="90"/>
                  </a:cubicBezTo>
                  <a:cubicBezTo>
                    <a:pt x="83" y="90"/>
                    <a:pt x="84" y="90"/>
                    <a:pt x="85" y="89"/>
                  </a:cubicBezTo>
                  <a:cubicBezTo>
                    <a:pt x="86" y="88"/>
                    <a:pt x="91" y="84"/>
                    <a:pt x="90" y="87"/>
                  </a:cubicBezTo>
                  <a:cubicBezTo>
                    <a:pt x="91" y="87"/>
                    <a:pt x="93" y="87"/>
                    <a:pt x="94" y="87"/>
                  </a:cubicBezTo>
                  <a:cubicBezTo>
                    <a:pt x="93" y="89"/>
                    <a:pt x="96" y="89"/>
                    <a:pt x="96" y="89"/>
                  </a:cubicBezTo>
                  <a:cubicBezTo>
                    <a:pt x="97" y="87"/>
                    <a:pt x="99" y="89"/>
                    <a:pt x="99" y="86"/>
                  </a:cubicBezTo>
                  <a:cubicBezTo>
                    <a:pt x="99" y="87"/>
                    <a:pt x="100" y="87"/>
                    <a:pt x="100" y="88"/>
                  </a:cubicBezTo>
                  <a:cubicBezTo>
                    <a:pt x="99" y="88"/>
                    <a:pt x="98" y="88"/>
                    <a:pt x="98" y="89"/>
                  </a:cubicBezTo>
                  <a:cubicBezTo>
                    <a:pt x="99" y="89"/>
                    <a:pt x="100" y="89"/>
                    <a:pt x="101" y="89"/>
                  </a:cubicBezTo>
                  <a:cubicBezTo>
                    <a:pt x="101" y="89"/>
                    <a:pt x="102" y="90"/>
                    <a:pt x="102" y="90"/>
                  </a:cubicBezTo>
                  <a:cubicBezTo>
                    <a:pt x="104" y="91"/>
                    <a:pt x="106" y="91"/>
                    <a:pt x="107" y="93"/>
                  </a:cubicBezTo>
                  <a:cubicBezTo>
                    <a:pt x="106" y="91"/>
                    <a:pt x="108" y="91"/>
                    <a:pt x="109" y="91"/>
                  </a:cubicBezTo>
                  <a:cubicBezTo>
                    <a:pt x="110" y="92"/>
                    <a:pt x="108" y="94"/>
                    <a:pt x="111" y="93"/>
                  </a:cubicBezTo>
                  <a:cubicBezTo>
                    <a:pt x="110" y="92"/>
                    <a:pt x="110" y="92"/>
                    <a:pt x="110" y="91"/>
                  </a:cubicBezTo>
                  <a:cubicBezTo>
                    <a:pt x="111" y="92"/>
                    <a:pt x="112" y="91"/>
                    <a:pt x="113" y="90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4" y="91"/>
                    <a:pt x="115" y="91"/>
                    <a:pt x="115" y="90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5" y="89"/>
                    <a:pt x="115" y="89"/>
                    <a:pt x="115" y="87"/>
                  </a:cubicBezTo>
                  <a:cubicBezTo>
                    <a:pt x="117" y="88"/>
                    <a:pt x="118" y="85"/>
                    <a:pt x="120" y="86"/>
                  </a:cubicBezTo>
                  <a:cubicBezTo>
                    <a:pt x="119" y="86"/>
                    <a:pt x="120" y="85"/>
                    <a:pt x="119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2" y="84"/>
                    <a:pt x="122" y="84"/>
                    <a:pt x="122" y="84"/>
                  </a:cubicBezTo>
                  <a:cubicBezTo>
                    <a:pt x="122" y="84"/>
                    <a:pt x="122" y="84"/>
                    <a:pt x="122" y="83"/>
                  </a:cubicBezTo>
                  <a:cubicBezTo>
                    <a:pt x="122" y="85"/>
                    <a:pt x="124" y="85"/>
                    <a:pt x="123" y="84"/>
                  </a:cubicBezTo>
                  <a:cubicBezTo>
                    <a:pt x="124" y="82"/>
                    <a:pt x="126" y="82"/>
                    <a:pt x="125" y="80"/>
                  </a:cubicBezTo>
                  <a:cubicBezTo>
                    <a:pt x="124" y="79"/>
                    <a:pt x="122" y="80"/>
                    <a:pt x="121" y="79"/>
                  </a:cubicBezTo>
                  <a:cubicBezTo>
                    <a:pt x="120" y="79"/>
                    <a:pt x="119" y="79"/>
                    <a:pt x="118" y="78"/>
                  </a:cubicBezTo>
                  <a:cubicBezTo>
                    <a:pt x="117" y="78"/>
                    <a:pt x="118" y="77"/>
                    <a:pt x="117" y="77"/>
                  </a:cubicBezTo>
                  <a:cubicBezTo>
                    <a:pt x="116" y="75"/>
                    <a:pt x="116" y="75"/>
                    <a:pt x="118" y="73"/>
                  </a:cubicBezTo>
                  <a:cubicBezTo>
                    <a:pt x="118" y="73"/>
                    <a:pt x="118" y="74"/>
                    <a:pt x="118" y="74"/>
                  </a:cubicBezTo>
                  <a:cubicBezTo>
                    <a:pt x="119" y="72"/>
                    <a:pt x="119" y="72"/>
                    <a:pt x="117" y="71"/>
                  </a:cubicBezTo>
                  <a:cubicBezTo>
                    <a:pt x="115" y="71"/>
                    <a:pt x="115" y="70"/>
                    <a:pt x="114" y="69"/>
                  </a:cubicBezTo>
                  <a:cubicBezTo>
                    <a:pt x="115" y="68"/>
                    <a:pt x="115" y="68"/>
                    <a:pt x="116" y="67"/>
                  </a:cubicBezTo>
                  <a:cubicBezTo>
                    <a:pt x="116" y="68"/>
                    <a:pt x="116" y="69"/>
                    <a:pt x="116" y="69"/>
                  </a:cubicBezTo>
                  <a:cubicBezTo>
                    <a:pt x="118" y="68"/>
                    <a:pt x="119" y="68"/>
                    <a:pt x="120" y="65"/>
                  </a:cubicBezTo>
                  <a:cubicBezTo>
                    <a:pt x="120" y="65"/>
                    <a:pt x="118" y="64"/>
                    <a:pt x="118" y="63"/>
                  </a:cubicBezTo>
                  <a:cubicBezTo>
                    <a:pt x="118" y="62"/>
                    <a:pt x="116" y="63"/>
                    <a:pt x="116" y="62"/>
                  </a:cubicBezTo>
                  <a:cubicBezTo>
                    <a:pt x="116" y="61"/>
                    <a:pt x="117" y="60"/>
                    <a:pt x="118" y="60"/>
                  </a:cubicBezTo>
                  <a:cubicBezTo>
                    <a:pt x="117" y="59"/>
                    <a:pt x="118" y="57"/>
                    <a:pt x="116" y="57"/>
                  </a:cubicBezTo>
                  <a:cubicBezTo>
                    <a:pt x="115" y="57"/>
                    <a:pt x="117" y="54"/>
                    <a:pt x="116" y="53"/>
                  </a:cubicBezTo>
                  <a:cubicBezTo>
                    <a:pt x="115" y="52"/>
                    <a:pt x="113" y="54"/>
                    <a:pt x="112" y="54"/>
                  </a:cubicBezTo>
                  <a:cubicBezTo>
                    <a:pt x="111" y="55"/>
                    <a:pt x="110" y="54"/>
                    <a:pt x="110" y="55"/>
                  </a:cubicBezTo>
                  <a:cubicBezTo>
                    <a:pt x="110" y="56"/>
                    <a:pt x="110" y="56"/>
                    <a:pt x="112" y="56"/>
                  </a:cubicBezTo>
                  <a:cubicBezTo>
                    <a:pt x="111" y="56"/>
                    <a:pt x="107" y="59"/>
                    <a:pt x="108" y="56"/>
                  </a:cubicBezTo>
                  <a:cubicBezTo>
                    <a:pt x="110" y="56"/>
                    <a:pt x="109" y="53"/>
                    <a:pt x="109" y="52"/>
                  </a:cubicBezTo>
                  <a:cubicBezTo>
                    <a:pt x="109" y="51"/>
                    <a:pt x="112" y="50"/>
                    <a:pt x="113" y="50"/>
                  </a:cubicBezTo>
                  <a:cubicBezTo>
                    <a:pt x="113" y="50"/>
                    <a:pt x="112" y="49"/>
                    <a:pt x="112" y="48"/>
                  </a:cubicBezTo>
                  <a:cubicBezTo>
                    <a:pt x="114" y="48"/>
                    <a:pt x="114" y="48"/>
                    <a:pt x="115" y="47"/>
                  </a:cubicBezTo>
                  <a:cubicBezTo>
                    <a:pt x="116" y="46"/>
                    <a:pt x="117" y="43"/>
                    <a:pt x="118" y="44"/>
                  </a:cubicBezTo>
                  <a:cubicBezTo>
                    <a:pt x="119" y="43"/>
                    <a:pt x="118" y="43"/>
                    <a:pt x="117" y="43"/>
                  </a:cubicBezTo>
                  <a:cubicBezTo>
                    <a:pt x="118" y="43"/>
                    <a:pt x="119" y="42"/>
                    <a:pt x="118" y="41"/>
                  </a:cubicBezTo>
                  <a:cubicBezTo>
                    <a:pt x="119" y="41"/>
                    <a:pt x="119" y="41"/>
                    <a:pt x="120" y="41"/>
                  </a:cubicBezTo>
                  <a:cubicBezTo>
                    <a:pt x="120" y="42"/>
                    <a:pt x="120" y="42"/>
                    <a:pt x="120" y="43"/>
                  </a:cubicBezTo>
                  <a:cubicBezTo>
                    <a:pt x="120" y="43"/>
                    <a:pt x="122" y="43"/>
                    <a:pt x="123" y="43"/>
                  </a:cubicBezTo>
                  <a:cubicBezTo>
                    <a:pt x="124" y="42"/>
                    <a:pt x="122" y="41"/>
                    <a:pt x="124" y="41"/>
                  </a:cubicBezTo>
                  <a:cubicBezTo>
                    <a:pt x="121" y="40"/>
                    <a:pt x="124" y="38"/>
                    <a:pt x="124" y="36"/>
                  </a:cubicBezTo>
                  <a:cubicBezTo>
                    <a:pt x="124" y="34"/>
                    <a:pt x="125" y="34"/>
                    <a:pt x="125" y="32"/>
                  </a:cubicBezTo>
                  <a:cubicBezTo>
                    <a:pt x="126" y="32"/>
                    <a:pt x="125" y="30"/>
                    <a:pt x="127" y="31"/>
                  </a:cubicBezTo>
                  <a:cubicBezTo>
                    <a:pt x="126" y="29"/>
                    <a:pt x="129" y="25"/>
                    <a:pt x="130" y="2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inland">
              <a:extLst>
                <a:ext uri="{FF2B5EF4-FFF2-40B4-BE49-F238E27FC236}">
                  <a16:creationId xmlns:a16="http://schemas.microsoft.com/office/drawing/2014/main" id="{097FB87C-C9AD-AD0A-5D18-8EDB41125D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7528" y="867881"/>
              <a:ext cx="285406" cy="282358"/>
            </a:xfrm>
            <a:custGeom>
              <a:avLst/>
              <a:gdLst>
                <a:gd name="T0" fmla="*/ 1 w 119"/>
                <a:gd name="T1" fmla="*/ 111 h 118"/>
                <a:gd name="T2" fmla="*/ 2 w 119"/>
                <a:gd name="T3" fmla="*/ 115 h 118"/>
                <a:gd name="T4" fmla="*/ 93 w 119"/>
                <a:gd name="T5" fmla="*/ 102 h 118"/>
                <a:gd name="T6" fmla="*/ 105 w 119"/>
                <a:gd name="T7" fmla="*/ 94 h 118"/>
                <a:gd name="T8" fmla="*/ 119 w 119"/>
                <a:gd name="T9" fmla="*/ 82 h 118"/>
                <a:gd name="T10" fmla="*/ 109 w 119"/>
                <a:gd name="T11" fmla="*/ 76 h 118"/>
                <a:gd name="T12" fmla="*/ 110 w 119"/>
                <a:gd name="T13" fmla="*/ 69 h 118"/>
                <a:gd name="T14" fmla="*/ 105 w 119"/>
                <a:gd name="T15" fmla="*/ 62 h 118"/>
                <a:gd name="T16" fmla="*/ 102 w 119"/>
                <a:gd name="T17" fmla="*/ 56 h 118"/>
                <a:gd name="T18" fmla="*/ 100 w 119"/>
                <a:gd name="T19" fmla="*/ 52 h 118"/>
                <a:gd name="T20" fmla="*/ 94 w 119"/>
                <a:gd name="T21" fmla="*/ 36 h 118"/>
                <a:gd name="T22" fmla="*/ 104 w 119"/>
                <a:gd name="T23" fmla="*/ 28 h 118"/>
                <a:gd name="T24" fmla="*/ 89 w 119"/>
                <a:gd name="T25" fmla="*/ 20 h 118"/>
                <a:gd name="T26" fmla="*/ 88 w 119"/>
                <a:gd name="T27" fmla="*/ 15 h 118"/>
                <a:gd name="T28" fmla="*/ 95 w 119"/>
                <a:gd name="T29" fmla="*/ 4 h 118"/>
                <a:gd name="T30" fmla="*/ 77 w 119"/>
                <a:gd name="T31" fmla="*/ 2 h 118"/>
                <a:gd name="T32" fmla="*/ 69 w 119"/>
                <a:gd name="T33" fmla="*/ 2 h 118"/>
                <a:gd name="T34" fmla="*/ 64 w 119"/>
                <a:gd name="T35" fmla="*/ 6 h 118"/>
                <a:gd name="T36" fmla="*/ 59 w 119"/>
                <a:gd name="T37" fmla="*/ 15 h 118"/>
                <a:gd name="T38" fmla="*/ 49 w 119"/>
                <a:gd name="T39" fmla="*/ 16 h 118"/>
                <a:gd name="T40" fmla="*/ 34 w 119"/>
                <a:gd name="T41" fmla="*/ 16 h 118"/>
                <a:gd name="T42" fmla="*/ 20 w 119"/>
                <a:gd name="T43" fmla="*/ 10 h 118"/>
                <a:gd name="T44" fmla="*/ 19 w 119"/>
                <a:gd name="T45" fmla="*/ 17 h 118"/>
                <a:gd name="T46" fmla="*/ 35 w 119"/>
                <a:gd name="T47" fmla="*/ 22 h 118"/>
                <a:gd name="T48" fmla="*/ 38 w 119"/>
                <a:gd name="T49" fmla="*/ 31 h 118"/>
                <a:gd name="T50" fmla="*/ 40 w 119"/>
                <a:gd name="T51" fmla="*/ 35 h 118"/>
                <a:gd name="T52" fmla="*/ 41 w 119"/>
                <a:gd name="T53" fmla="*/ 41 h 118"/>
                <a:gd name="T54" fmla="*/ 48 w 119"/>
                <a:gd name="T55" fmla="*/ 49 h 118"/>
                <a:gd name="T56" fmla="*/ 55 w 119"/>
                <a:gd name="T57" fmla="*/ 54 h 118"/>
                <a:gd name="T58" fmla="*/ 55 w 119"/>
                <a:gd name="T59" fmla="*/ 58 h 118"/>
                <a:gd name="T60" fmla="*/ 49 w 119"/>
                <a:gd name="T61" fmla="*/ 61 h 118"/>
                <a:gd name="T62" fmla="*/ 43 w 119"/>
                <a:gd name="T63" fmla="*/ 67 h 118"/>
                <a:gd name="T64" fmla="*/ 37 w 119"/>
                <a:gd name="T65" fmla="*/ 69 h 118"/>
                <a:gd name="T66" fmla="*/ 32 w 119"/>
                <a:gd name="T67" fmla="*/ 71 h 118"/>
                <a:gd name="T68" fmla="*/ 28 w 119"/>
                <a:gd name="T69" fmla="*/ 74 h 118"/>
                <a:gd name="T70" fmla="*/ 28 w 119"/>
                <a:gd name="T71" fmla="*/ 77 h 118"/>
                <a:gd name="T72" fmla="*/ 25 w 119"/>
                <a:gd name="T73" fmla="*/ 78 h 118"/>
                <a:gd name="T74" fmla="*/ 18 w 119"/>
                <a:gd name="T75" fmla="*/ 78 h 118"/>
                <a:gd name="T76" fmla="*/ 18 w 119"/>
                <a:gd name="T77" fmla="*/ 83 h 118"/>
                <a:gd name="T78" fmla="*/ 14 w 119"/>
                <a:gd name="T79" fmla="*/ 84 h 118"/>
                <a:gd name="T80" fmla="*/ 16 w 119"/>
                <a:gd name="T81" fmla="*/ 87 h 118"/>
                <a:gd name="T82" fmla="*/ 19 w 119"/>
                <a:gd name="T83" fmla="*/ 95 h 118"/>
                <a:gd name="T84" fmla="*/ 20 w 119"/>
                <a:gd name="T85" fmla="*/ 98 h 118"/>
                <a:gd name="T86" fmla="*/ 19 w 119"/>
                <a:gd name="T87" fmla="*/ 103 h 118"/>
                <a:gd name="T88" fmla="*/ 17 w 119"/>
                <a:gd name="T89" fmla="*/ 108 h 118"/>
                <a:gd name="T90" fmla="*/ 21 w 119"/>
                <a:gd name="T91" fmla="*/ 110 h 118"/>
                <a:gd name="T92" fmla="*/ 30 w 119"/>
                <a:gd name="T93" fmla="*/ 111 h 118"/>
                <a:gd name="T94" fmla="*/ 28 w 119"/>
                <a:gd name="T95" fmla="*/ 115 h 118"/>
                <a:gd name="T96" fmla="*/ 33 w 119"/>
                <a:gd name="T97" fmla="*/ 114 h 118"/>
                <a:gd name="T98" fmla="*/ 33 w 119"/>
                <a:gd name="T99" fmla="*/ 118 h 118"/>
                <a:gd name="T100" fmla="*/ 37 w 119"/>
                <a:gd name="T101" fmla="*/ 115 h 118"/>
                <a:gd name="T102" fmla="*/ 44 w 119"/>
                <a:gd name="T103" fmla="*/ 115 h 118"/>
                <a:gd name="T104" fmla="*/ 56 w 119"/>
                <a:gd name="T105" fmla="*/ 114 h 118"/>
                <a:gd name="T106" fmla="*/ 59 w 119"/>
                <a:gd name="T107" fmla="*/ 111 h 118"/>
                <a:gd name="T108" fmla="*/ 61 w 119"/>
                <a:gd name="T109" fmla="*/ 111 h 118"/>
                <a:gd name="T110" fmla="*/ 71 w 119"/>
                <a:gd name="T111" fmla="*/ 108 h 118"/>
                <a:gd name="T112" fmla="*/ 75 w 119"/>
                <a:gd name="T113" fmla="*/ 108 h 118"/>
                <a:gd name="T114" fmla="*/ 90 w 119"/>
                <a:gd name="T115" fmla="*/ 10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" h="118">
                  <a:moveTo>
                    <a:pt x="0" y="113"/>
                  </a:moveTo>
                  <a:cubicBezTo>
                    <a:pt x="1" y="113"/>
                    <a:pt x="1" y="113"/>
                    <a:pt x="2" y="113"/>
                  </a:cubicBezTo>
                  <a:cubicBezTo>
                    <a:pt x="2" y="112"/>
                    <a:pt x="2" y="112"/>
                    <a:pt x="1" y="111"/>
                  </a:cubicBezTo>
                  <a:cubicBezTo>
                    <a:pt x="3" y="111"/>
                    <a:pt x="4" y="110"/>
                    <a:pt x="6" y="112"/>
                  </a:cubicBezTo>
                  <a:cubicBezTo>
                    <a:pt x="7" y="114"/>
                    <a:pt x="6" y="114"/>
                    <a:pt x="4" y="113"/>
                  </a:cubicBezTo>
                  <a:cubicBezTo>
                    <a:pt x="4" y="115"/>
                    <a:pt x="4" y="115"/>
                    <a:pt x="2" y="115"/>
                  </a:cubicBezTo>
                  <a:cubicBezTo>
                    <a:pt x="1" y="115"/>
                    <a:pt x="1" y="115"/>
                    <a:pt x="0" y="113"/>
                  </a:cubicBezTo>
                  <a:close/>
                  <a:moveTo>
                    <a:pt x="90" y="105"/>
                  </a:moveTo>
                  <a:cubicBezTo>
                    <a:pt x="89" y="102"/>
                    <a:pt x="92" y="103"/>
                    <a:pt x="93" y="102"/>
                  </a:cubicBezTo>
                  <a:cubicBezTo>
                    <a:pt x="95" y="102"/>
                    <a:pt x="96" y="100"/>
                    <a:pt x="98" y="100"/>
                  </a:cubicBezTo>
                  <a:cubicBezTo>
                    <a:pt x="99" y="99"/>
                    <a:pt x="101" y="98"/>
                    <a:pt x="102" y="97"/>
                  </a:cubicBezTo>
                  <a:cubicBezTo>
                    <a:pt x="103" y="95"/>
                    <a:pt x="104" y="95"/>
                    <a:pt x="105" y="94"/>
                  </a:cubicBezTo>
                  <a:cubicBezTo>
                    <a:pt x="107" y="92"/>
                    <a:pt x="111" y="90"/>
                    <a:pt x="113" y="89"/>
                  </a:cubicBezTo>
                  <a:cubicBezTo>
                    <a:pt x="115" y="88"/>
                    <a:pt x="116" y="87"/>
                    <a:pt x="117" y="86"/>
                  </a:cubicBezTo>
                  <a:cubicBezTo>
                    <a:pt x="117" y="84"/>
                    <a:pt x="118" y="83"/>
                    <a:pt x="119" y="82"/>
                  </a:cubicBezTo>
                  <a:cubicBezTo>
                    <a:pt x="118" y="81"/>
                    <a:pt x="115" y="80"/>
                    <a:pt x="116" y="78"/>
                  </a:cubicBezTo>
                  <a:cubicBezTo>
                    <a:pt x="114" y="78"/>
                    <a:pt x="113" y="78"/>
                    <a:pt x="112" y="77"/>
                  </a:cubicBezTo>
                  <a:cubicBezTo>
                    <a:pt x="112" y="76"/>
                    <a:pt x="110" y="76"/>
                    <a:pt x="109" y="76"/>
                  </a:cubicBezTo>
                  <a:cubicBezTo>
                    <a:pt x="107" y="75"/>
                    <a:pt x="105" y="73"/>
                    <a:pt x="103" y="73"/>
                  </a:cubicBezTo>
                  <a:cubicBezTo>
                    <a:pt x="104" y="72"/>
                    <a:pt x="106" y="72"/>
                    <a:pt x="107" y="71"/>
                  </a:cubicBezTo>
                  <a:cubicBezTo>
                    <a:pt x="108" y="70"/>
                    <a:pt x="108" y="69"/>
                    <a:pt x="110" y="69"/>
                  </a:cubicBezTo>
                  <a:cubicBezTo>
                    <a:pt x="109" y="68"/>
                    <a:pt x="108" y="66"/>
                    <a:pt x="106" y="66"/>
                  </a:cubicBezTo>
                  <a:cubicBezTo>
                    <a:pt x="104" y="66"/>
                    <a:pt x="104" y="65"/>
                    <a:pt x="103" y="64"/>
                  </a:cubicBezTo>
                  <a:cubicBezTo>
                    <a:pt x="104" y="63"/>
                    <a:pt x="104" y="63"/>
                    <a:pt x="105" y="62"/>
                  </a:cubicBezTo>
                  <a:cubicBezTo>
                    <a:pt x="104" y="60"/>
                    <a:pt x="102" y="61"/>
                    <a:pt x="100" y="60"/>
                  </a:cubicBezTo>
                  <a:cubicBezTo>
                    <a:pt x="99" y="60"/>
                    <a:pt x="99" y="57"/>
                    <a:pt x="100" y="57"/>
                  </a:cubicBezTo>
                  <a:cubicBezTo>
                    <a:pt x="101" y="57"/>
                    <a:pt x="102" y="57"/>
                    <a:pt x="102" y="56"/>
                  </a:cubicBezTo>
                  <a:cubicBezTo>
                    <a:pt x="101" y="56"/>
                    <a:pt x="100" y="55"/>
                    <a:pt x="100" y="55"/>
                  </a:cubicBezTo>
                  <a:cubicBezTo>
                    <a:pt x="100" y="54"/>
                    <a:pt x="100" y="53"/>
                    <a:pt x="102" y="52"/>
                  </a:cubicBezTo>
                  <a:cubicBezTo>
                    <a:pt x="101" y="52"/>
                    <a:pt x="101" y="52"/>
                    <a:pt x="100" y="52"/>
                  </a:cubicBezTo>
                  <a:cubicBezTo>
                    <a:pt x="101" y="51"/>
                    <a:pt x="103" y="51"/>
                    <a:pt x="104" y="50"/>
                  </a:cubicBezTo>
                  <a:cubicBezTo>
                    <a:pt x="103" y="47"/>
                    <a:pt x="101" y="45"/>
                    <a:pt x="99" y="42"/>
                  </a:cubicBezTo>
                  <a:cubicBezTo>
                    <a:pt x="97" y="40"/>
                    <a:pt x="93" y="38"/>
                    <a:pt x="94" y="36"/>
                  </a:cubicBezTo>
                  <a:cubicBezTo>
                    <a:pt x="95" y="37"/>
                    <a:pt x="98" y="33"/>
                    <a:pt x="99" y="32"/>
                  </a:cubicBezTo>
                  <a:cubicBezTo>
                    <a:pt x="100" y="31"/>
                    <a:pt x="102" y="31"/>
                    <a:pt x="103" y="30"/>
                  </a:cubicBezTo>
                  <a:cubicBezTo>
                    <a:pt x="103" y="29"/>
                    <a:pt x="103" y="29"/>
                    <a:pt x="104" y="28"/>
                  </a:cubicBezTo>
                  <a:cubicBezTo>
                    <a:pt x="101" y="27"/>
                    <a:pt x="100" y="26"/>
                    <a:pt x="98" y="24"/>
                  </a:cubicBezTo>
                  <a:cubicBezTo>
                    <a:pt x="96" y="22"/>
                    <a:pt x="93" y="22"/>
                    <a:pt x="91" y="22"/>
                  </a:cubicBezTo>
                  <a:cubicBezTo>
                    <a:pt x="90" y="21"/>
                    <a:pt x="89" y="21"/>
                    <a:pt x="89" y="20"/>
                  </a:cubicBezTo>
                  <a:cubicBezTo>
                    <a:pt x="88" y="18"/>
                    <a:pt x="88" y="18"/>
                    <a:pt x="90" y="17"/>
                  </a:cubicBezTo>
                  <a:cubicBezTo>
                    <a:pt x="90" y="17"/>
                    <a:pt x="92" y="16"/>
                    <a:pt x="91" y="15"/>
                  </a:cubicBezTo>
                  <a:cubicBezTo>
                    <a:pt x="91" y="14"/>
                    <a:pt x="88" y="15"/>
                    <a:pt x="88" y="15"/>
                  </a:cubicBezTo>
                  <a:cubicBezTo>
                    <a:pt x="87" y="12"/>
                    <a:pt x="91" y="13"/>
                    <a:pt x="92" y="12"/>
                  </a:cubicBezTo>
                  <a:cubicBezTo>
                    <a:pt x="89" y="10"/>
                    <a:pt x="93" y="9"/>
                    <a:pt x="95" y="9"/>
                  </a:cubicBezTo>
                  <a:cubicBezTo>
                    <a:pt x="97" y="8"/>
                    <a:pt x="96" y="5"/>
                    <a:pt x="95" y="4"/>
                  </a:cubicBezTo>
                  <a:cubicBezTo>
                    <a:pt x="93" y="3"/>
                    <a:pt x="84" y="5"/>
                    <a:pt x="84" y="0"/>
                  </a:cubicBezTo>
                  <a:cubicBezTo>
                    <a:pt x="83" y="0"/>
                    <a:pt x="82" y="0"/>
                    <a:pt x="80" y="0"/>
                  </a:cubicBezTo>
                  <a:cubicBezTo>
                    <a:pt x="80" y="1"/>
                    <a:pt x="78" y="2"/>
                    <a:pt x="77" y="2"/>
                  </a:cubicBezTo>
                  <a:cubicBezTo>
                    <a:pt x="76" y="1"/>
                    <a:pt x="76" y="2"/>
                    <a:pt x="75" y="3"/>
                  </a:cubicBezTo>
                  <a:cubicBezTo>
                    <a:pt x="74" y="3"/>
                    <a:pt x="73" y="3"/>
                    <a:pt x="72" y="2"/>
                  </a:cubicBezTo>
                  <a:cubicBezTo>
                    <a:pt x="71" y="1"/>
                    <a:pt x="70" y="2"/>
                    <a:pt x="69" y="2"/>
                  </a:cubicBezTo>
                  <a:cubicBezTo>
                    <a:pt x="68" y="2"/>
                    <a:pt x="68" y="2"/>
                    <a:pt x="67" y="3"/>
                  </a:cubicBezTo>
                  <a:cubicBezTo>
                    <a:pt x="66" y="4"/>
                    <a:pt x="63" y="4"/>
                    <a:pt x="63" y="6"/>
                  </a:cubicBezTo>
                  <a:cubicBezTo>
                    <a:pt x="63" y="6"/>
                    <a:pt x="63" y="6"/>
                    <a:pt x="64" y="6"/>
                  </a:cubicBezTo>
                  <a:cubicBezTo>
                    <a:pt x="63" y="7"/>
                    <a:pt x="61" y="8"/>
                    <a:pt x="61" y="9"/>
                  </a:cubicBezTo>
                  <a:cubicBezTo>
                    <a:pt x="61" y="11"/>
                    <a:pt x="60" y="10"/>
                    <a:pt x="61" y="12"/>
                  </a:cubicBezTo>
                  <a:cubicBezTo>
                    <a:pt x="61" y="13"/>
                    <a:pt x="59" y="15"/>
                    <a:pt x="59" y="15"/>
                  </a:cubicBezTo>
                  <a:cubicBezTo>
                    <a:pt x="58" y="15"/>
                    <a:pt x="56" y="14"/>
                    <a:pt x="56" y="15"/>
                  </a:cubicBezTo>
                  <a:cubicBezTo>
                    <a:pt x="55" y="17"/>
                    <a:pt x="55" y="18"/>
                    <a:pt x="52" y="17"/>
                  </a:cubicBezTo>
                  <a:cubicBezTo>
                    <a:pt x="51" y="17"/>
                    <a:pt x="51" y="16"/>
                    <a:pt x="49" y="16"/>
                  </a:cubicBezTo>
                  <a:cubicBezTo>
                    <a:pt x="47" y="15"/>
                    <a:pt x="43" y="14"/>
                    <a:pt x="41" y="16"/>
                  </a:cubicBezTo>
                  <a:cubicBezTo>
                    <a:pt x="40" y="17"/>
                    <a:pt x="38" y="17"/>
                    <a:pt x="37" y="17"/>
                  </a:cubicBezTo>
                  <a:cubicBezTo>
                    <a:pt x="35" y="18"/>
                    <a:pt x="35" y="16"/>
                    <a:pt x="34" y="16"/>
                  </a:cubicBezTo>
                  <a:cubicBezTo>
                    <a:pt x="32" y="16"/>
                    <a:pt x="30" y="16"/>
                    <a:pt x="29" y="16"/>
                  </a:cubicBezTo>
                  <a:cubicBezTo>
                    <a:pt x="28" y="16"/>
                    <a:pt x="28" y="16"/>
                    <a:pt x="27" y="15"/>
                  </a:cubicBezTo>
                  <a:cubicBezTo>
                    <a:pt x="25" y="13"/>
                    <a:pt x="22" y="10"/>
                    <a:pt x="20" y="10"/>
                  </a:cubicBezTo>
                  <a:cubicBezTo>
                    <a:pt x="18" y="9"/>
                    <a:pt x="13" y="10"/>
                    <a:pt x="15" y="12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12" y="15"/>
                    <a:pt x="17" y="16"/>
                    <a:pt x="19" y="17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8"/>
                    <a:pt x="24" y="19"/>
                    <a:pt x="25" y="19"/>
                  </a:cubicBezTo>
                  <a:cubicBezTo>
                    <a:pt x="27" y="20"/>
                    <a:pt x="35" y="21"/>
                    <a:pt x="35" y="22"/>
                  </a:cubicBezTo>
                  <a:cubicBezTo>
                    <a:pt x="35" y="23"/>
                    <a:pt x="39" y="24"/>
                    <a:pt x="41" y="26"/>
                  </a:cubicBezTo>
                  <a:cubicBezTo>
                    <a:pt x="37" y="25"/>
                    <a:pt x="38" y="27"/>
                    <a:pt x="40" y="29"/>
                  </a:cubicBezTo>
                  <a:cubicBezTo>
                    <a:pt x="38" y="29"/>
                    <a:pt x="38" y="29"/>
                    <a:pt x="38" y="31"/>
                  </a:cubicBezTo>
                  <a:cubicBezTo>
                    <a:pt x="40" y="31"/>
                    <a:pt x="40" y="30"/>
                    <a:pt x="42" y="32"/>
                  </a:cubicBezTo>
                  <a:cubicBezTo>
                    <a:pt x="41" y="32"/>
                    <a:pt x="40" y="32"/>
                    <a:pt x="40" y="33"/>
                  </a:cubicBezTo>
                  <a:cubicBezTo>
                    <a:pt x="39" y="34"/>
                    <a:pt x="40" y="34"/>
                    <a:pt x="40" y="35"/>
                  </a:cubicBezTo>
                  <a:cubicBezTo>
                    <a:pt x="41" y="37"/>
                    <a:pt x="43" y="38"/>
                    <a:pt x="44" y="39"/>
                  </a:cubicBezTo>
                  <a:cubicBezTo>
                    <a:pt x="44" y="38"/>
                    <a:pt x="43" y="39"/>
                    <a:pt x="43" y="38"/>
                  </a:cubicBezTo>
                  <a:cubicBezTo>
                    <a:pt x="43" y="41"/>
                    <a:pt x="43" y="41"/>
                    <a:pt x="41" y="41"/>
                  </a:cubicBezTo>
                  <a:cubicBezTo>
                    <a:pt x="41" y="42"/>
                    <a:pt x="40" y="45"/>
                    <a:pt x="41" y="45"/>
                  </a:cubicBezTo>
                  <a:cubicBezTo>
                    <a:pt x="44" y="46"/>
                    <a:pt x="44" y="47"/>
                    <a:pt x="45" y="49"/>
                  </a:cubicBezTo>
                  <a:cubicBezTo>
                    <a:pt x="46" y="49"/>
                    <a:pt x="47" y="49"/>
                    <a:pt x="48" y="49"/>
                  </a:cubicBezTo>
                  <a:cubicBezTo>
                    <a:pt x="48" y="49"/>
                    <a:pt x="49" y="48"/>
                    <a:pt x="50" y="48"/>
                  </a:cubicBezTo>
                  <a:cubicBezTo>
                    <a:pt x="48" y="51"/>
                    <a:pt x="50" y="52"/>
                    <a:pt x="53" y="52"/>
                  </a:cubicBezTo>
                  <a:cubicBezTo>
                    <a:pt x="55" y="52"/>
                    <a:pt x="59" y="54"/>
                    <a:pt x="55" y="54"/>
                  </a:cubicBezTo>
                  <a:cubicBezTo>
                    <a:pt x="57" y="54"/>
                    <a:pt x="57" y="56"/>
                    <a:pt x="55" y="57"/>
                  </a:cubicBezTo>
                  <a:cubicBezTo>
                    <a:pt x="57" y="58"/>
                    <a:pt x="59" y="58"/>
                    <a:pt x="58" y="60"/>
                  </a:cubicBezTo>
                  <a:cubicBezTo>
                    <a:pt x="57" y="59"/>
                    <a:pt x="56" y="59"/>
                    <a:pt x="55" y="58"/>
                  </a:cubicBezTo>
                  <a:cubicBezTo>
                    <a:pt x="56" y="59"/>
                    <a:pt x="57" y="60"/>
                    <a:pt x="57" y="61"/>
                  </a:cubicBezTo>
                  <a:cubicBezTo>
                    <a:pt x="55" y="61"/>
                    <a:pt x="55" y="59"/>
                    <a:pt x="53" y="60"/>
                  </a:cubicBezTo>
                  <a:cubicBezTo>
                    <a:pt x="52" y="60"/>
                    <a:pt x="50" y="60"/>
                    <a:pt x="49" y="61"/>
                  </a:cubicBezTo>
                  <a:cubicBezTo>
                    <a:pt x="47" y="62"/>
                    <a:pt x="47" y="64"/>
                    <a:pt x="46" y="65"/>
                  </a:cubicBezTo>
                  <a:cubicBezTo>
                    <a:pt x="45" y="65"/>
                    <a:pt x="45" y="64"/>
                    <a:pt x="44" y="65"/>
                  </a:cubicBezTo>
                  <a:cubicBezTo>
                    <a:pt x="44" y="66"/>
                    <a:pt x="43" y="67"/>
                    <a:pt x="43" y="67"/>
                  </a:cubicBezTo>
                  <a:cubicBezTo>
                    <a:pt x="43" y="67"/>
                    <a:pt x="42" y="67"/>
                    <a:pt x="42" y="66"/>
                  </a:cubicBezTo>
                  <a:cubicBezTo>
                    <a:pt x="42" y="68"/>
                    <a:pt x="40" y="68"/>
                    <a:pt x="40" y="70"/>
                  </a:cubicBezTo>
                  <a:cubicBezTo>
                    <a:pt x="39" y="70"/>
                    <a:pt x="38" y="69"/>
                    <a:pt x="37" y="69"/>
                  </a:cubicBezTo>
                  <a:cubicBezTo>
                    <a:pt x="37" y="71"/>
                    <a:pt x="36" y="72"/>
                    <a:pt x="34" y="71"/>
                  </a:cubicBezTo>
                  <a:cubicBezTo>
                    <a:pt x="34" y="72"/>
                    <a:pt x="34" y="72"/>
                    <a:pt x="34" y="73"/>
                  </a:cubicBezTo>
                  <a:cubicBezTo>
                    <a:pt x="33" y="72"/>
                    <a:pt x="33" y="72"/>
                    <a:pt x="32" y="71"/>
                  </a:cubicBezTo>
                  <a:cubicBezTo>
                    <a:pt x="33" y="73"/>
                    <a:pt x="33" y="74"/>
                    <a:pt x="32" y="74"/>
                  </a:cubicBezTo>
                  <a:cubicBezTo>
                    <a:pt x="31" y="73"/>
                    <a:pt x="29" y="72"/>
                    <a:pt x="29" y="74"/>
                  </a:cubicBezTo>
                  <a:cubicBezTo>
                    <a:pt x="29" y="74"/>
                    <a:pt x="28" y="74"/>
                    <a:pt x="28" y="74"/>
                  </a:cubicBezTo>
                  <a:cubicBezTo>
                    <a:pt x="28" y="74"/>
                    <a:pt x="28" y="75"/>
                    <a:pt x="28" y="75"/>
                  </a:cubicBezTo>
                  <a:cubicBezTo>
                    <a:pt x="28" y="75"/>
                    <a:pt x="27" y="75"/>
                    <a:pt x="27" y="75"/>
                  </a:cubicBezTo>
                  <a:cubicBezTo>
                    <a:pt x="27" y="76"/>
                    <a:pt x="28" y="76"/>
                    <a:pt x="28" y="77"/>
                  </a:cubicBezTo>
                  <a:cubicBezTo>
                    <a:pt x="27" y="76"/>
                    <a:pt x="26" y="76"/>
                    <a:pt x="25" y="75"/>
                  </a:cubicBezTo>
                  <a:cubicBezTo>
                    <a:pt x="25" y="77"/>
                    <a:pt x="26" y="77"/>
                    <a:pt x="27" y="77"/>
                  </a:cubicBezTo>
                  <a:cubicBezTo>
                    <a:pt x="27" y="79"/>
                    <a:pt x="26" y="78"/>
                    <a:pt x="25" y="78"/>
                  </a:cubicBezTo>
                  <a:cubicBezTo>
                    <a:pt x="23" y="78"/>
                    <a:pt x="24" y="80"/>
                    <a:pt x="22" y="79"/>
                  </a:cubicBezTo>
                  <a:cubicBezTo>
                    <a:pt x="22" y="79"/>
                    <a:pt x="22" y="77"/>
                    <a:pt x="21" y="78"/>
                  </a:cubicBezTo>
                  <a:cubicBezTo>
                    <a:pt x="20" y="79"/>
                    <a:pt x="19" y="79"/>
                    <a:pt x="18" y="78"/>
                  </a:cubicBezTo>
                  <a:cubicBezTo>
                    <a:pt x="19" y="79"/>
                    <a:pt x="19" y="80"/>
                    <a:pt x="20" y="81"/>
                  </a:cubicBezTo>
                  <a:cubicBezTo>
                    <a:pt x="19" y="81"/>
                    <a:pt x="18" y="81"/>
                    <a:pt x="17" y="81"/>
                  </a:cubicBezTo>
                  <a:cubicBezTo>
                    <a:pt x="18" y="82"/>
                    <a:pt x="19" y="82"/>
                    <a:pt x="18" y="83"/>
                  </a:cubicBezTo>
                  <a:cubicBezTo>
                    <a:pt x="18" y="83"/>
                    <a:pt x="16" y="82"/>
                    <a:pt x="16" y="82"/>
                  </a:cubicBezTo>
                  <a:cubicBezTo>
                    <a:pt x="15" y="83"/>
                    <a:pt x="15" y="84"/>
                    <a:pt x="15" y="85"/>
                  </a:cubicBezTo>
                  <a:cubicBezTo>
                    <a:pt x="15" y="84"/>
                    <a:pt x="15" y="85"/>
                    <a:pt x="14" y="84"/>
                  </a:cubicBezTo>
                  <a:cubicBezTo>
                    <a:pt x="14" y="86"/>
                    <a:pt x="15" y="86"/>
                    <a:pt x="15" y="86"/>
                  </a:cubicBezTo>
                  <a:cubicBezTo>
                    <a:pt x="15" y="87"/>
                    <a:pt x="15" y="88"/>
                    <a:pt x="15" y="89"/>
                  </a:cubicBezTo>
                  <a:cubicBezTo>
                    <a:pt x="15" y="88"/>
                    <a:pt x="16" y="88"/>
                    <a:pt x="16" y="87"/>
                  </a:cubicBezTo>
                  <a:cubicBezTo>
                    <a:pt x="16" y="89"/>
                    <a:pt x="18" y="89"/>
                    <a:pt x="18" y="90"/>
                  </a:cubicBezTo>
                  <a:cubicBezTo>
                    <a:pt x="18" y="91"/>
                    <a:pt x="16" y="92"/>
                    <a:pt x="16" y="93"/>
                  </a:cubicBezTo>
                  <a:cubicBezTo>
                    <a:pt x="16" y="94"/>
                    <a:pt x="18" y="94"/>
                    <a:pt x="19" y="95"/>
                  </a:cubicBezTo>
                  <a:cubicBezTo>
                    <a:pt x="19" y="96"/>
                    <a:pt x="18" y="97"/>
                    <a:pt x="20" y="97"/>
                  </a:cubicBezTo>
                  <a:cubicBezTo>
                    <a:pt x="19" y="97"/>
                    <a:pt x="18" y="98"/>
                    <a:pt x="17" y="98"/>
                  </a:cubicBezTo>
                  <a:cubicBezTo>
                    <a:pt x="18" y="98"/>
                    <a:pt x="19" y="98"/>
                    <a:pt x="20" y="98"/>
                  </a:cubicBezTo>
                  <a:cubicBezTo>
                    <a:pt x="19" y="99"/>
                    <a:pt x="18" y="99"/>
                    <a:pt x="17" y="99"/>
                  </a:cubicBezTo>
                  <a:cubicBezTo>
                    <a:pt x="20" y="99"/>
                    <a:pt x="20" y="102"/>
                    <a:pt x="18" y="102"/>
                  </a:cubicBezTo>
                  <a:cubicBezTo>
                    <a:pt x="18" y="102"/>
                    <a:pt x="18" y="103"/>
                    <a:pt x="19" y="103"/>
                  </a:cubicBezTo>
                  <a:cubicBezTo>
                    <a:pt x="18" y="103"/>
                    <a:pt x="17" y="103"/>
                    <a:pt x="16" y="103"/>
                  </a:cubicBezTo>
                  <a:cubicBezTo>
                    <a:pt x="17" y="104"/>
                    <a:pt x="19" y="106"/>
                    <a:pt x="16" y="106"/>
                  </a:cubicBezTo>
                  <a:cubicBezTo>
                    <a:pt x="17" y="106"/>
                    <a:pt x="18" y="107"/>
                    <a:pt x="17" y="108"/>
                  </a:cubicBezTo>
                  <a:cubicBezTo>
                    <a:pt x="19" y="108"/>
                    <a:pt x="19" y="109"/>
                    <a:pt x="19" y="110"/>
                  </a:cubicBezTo>
                  <a:cubicBezTo>
                    <a:pt x="20" y="110"/>
                    <a:pt x="21" y="109"/>
                    <a:pt x="22" y="108"/>
                  </a:cubicBezTo>
                  <a:cubicBezTo>
                    <a:pt x="22" y="109"/>
                    <a:pt x="21" y="109"/>
                    <a:pt x="21" y="110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5" y="111"/>
                  </a:cubicBezTo>
                  <a:cubicBezTo>
                    <a:pt x="27" y="112"/>
                    <a:pt x="29" y="111"/>
                    <a:pt x="30" y="111"/>
                  </a:cubicBezTo>
                  <a:cubicBezTo>
                    <a:pt x="30" y="112"/>
                    <a:pt x="29" y="112"/>
                    <a:pt x="28" y="112"/>
                  </a:cubicBezTo>
                  <a:cubicBezTo>
                    <a:pt x="29" y="112"/>
                    <a:pt x="30" y="112"/>
                    <a:pt x="31" y="112"/>
                  </a:cubicBezTo>
                  <a:cubicBezTo>
                    <a:pt x="30" y="113"/>
                    <a:pt x="28" y="113"/>
                    <a:pt x="28" y="115"/>
                  </a:cubicBezTo>
                  <a:cubicBezTo>
                    <a:pt x="29" y="115"/>
                    <a:pt x="31" y="115"/>
                    <a:pt x="31" y="115"/>
                  </a:cubicBezTo>
                  <a:cubicBezTo>
                    <a:pt x="32" y="113"/>
                    <a:pt x="33" y="112"/>
                    <a:pt x="34" y="111"/>
                  </a:cubicBezTo>
                  <a:cubicBezTo>
                    <a:pt x="34" y="112"/>
                    <a:pt x="33" y="113"/>
                    <a:pt x="33" y="114"/>
                  </a:cubicBezTo>
                  <a:cubicBezTo>
                    <a:pt x="34" y="114"/>
                    <a:pt x="34" y="114"/>
                    <a:pt x="34" y="115"/>
                  </a:cubicBezTo>
                  <a:cubicBezTo>
                    <a:pt x="34" y="115"/>
                    <a:pt x="35" y="115"/>
                    <a:pt x="36" y="115"/>
                  </a:cubicBezTo>
                  <a:cubicBezTo>
                    <a:pt x="35" y="116"/>
                    <a:pt x="34" y="117"/>
                    <a:pt x="33" y="118"/>
                  </a:cubicBezTo>
                  <a:cubicBezTo>
                    <a:pt x="34" y="118"/>
                    <a:pt x="35" y="118"/>
                    <a:pt x="36" y="118"/>
                  </a:cubicBezTo>
                  <a:cubicBezTo>
                    <a:pt x="36" y="118"/>
                    <a:pt x="36" y="116"/>
                    <a:pt x="36" y="116"/>
                  </a:cubicBezTo>
                  <a:cubicBezTo>
                    <a:pt x="38" y="116"/>
                    <a:pt x="36" y="115"/>
                    <a:pt x="37" y="115"/>
                  </a:cubicBezTo>
                  <a:cubicBezTo>
                    <a:pt x="38" y="115"/>
                    <a:pt x="39" y="115"/>
                    <a:pt x="40" y="115"/>
                  </a:cubicBezTo>
                  <a:cubicBezTo>
                    <a:pt x="39" y="115"/>
                    <a:pt x="38" y="115"/>
                    <a:pt x="38" y="116"/>
                  </a:cubicBezTo>
                  <a:cubicBezTo>
                    <a:pt x="41" y="116"/>
                    <a:pt x="42" y="116"/>
                    <a:pt x="44" y="115"/>
                  </a:cubicBezTo>
                  <a:cubicBezTo>
                    <a:pt x="46" y="114"/>
                    <a:pt x="48" y="116"/>
                    <a:pt x="49" y="114"/>
                  </a:cubicBezTo>
                  <a:cubicBezTo>
                    <a:pt x="49" y="114"/>
                    <a:pt x="49" y="114"/>
                    <a:pt x="48" y="114"/>
                  </a:cubicBezTo>
                  <a:cubicBezTo>
                    <a:pt x="51" y="114"/>
                    <a:pt x="53" y="114"/>
                    <a:pt x="56" y="114"/>
                  </a:cubicBezTo>
                  <a:cubicBezTo>
                    <a:pt x="56" y="113"/>
                    <a:pt x="56" y="113"/>
                    <a:pt x="56" y="112"/>
                  </a:cubicBezTo>
                  <a:cubicBezTo>
                    <a:pt x="57" y="112"/>
                    <a:pt x="58" y="112"/>
                    <a:pt x="59" y="112"/>
                  </a:cubicBezTo>
                  <a:cubicBezTo>
                    <a:pt x="59" y="112"/>
                    <a:pt x="59" y="112"/>
                    <a:pt x="59" y="111"/>
                  </a:cubicBezTo>
                  <a:cubicBezTo>
                    <a:pt x="61" y="111"/>
                    <a:pt x="60" y="112"/>
                    <a:pt x="60" y="112"/>
                  </a:cubicBezTo>
                  <a:cubicBezTo>
                    <a:pt x="61" y="113"/>
                    <a:pt x="62" y="112"/>
                    <a:pt x="63" y="112"/>
                  </a:cubicBezTo>
                  <a:cubicBezTo>
                    <a:pt x="63" y="112"/>
                    <a:pt x="62" y="111"/>
                    <a:pt x="61" y="111"/>
                  </a:cubicBezTo>
                  <a:cubicBezTo>
                    <a:pt x="63" y="111"/>
                    <a:pt x="64" y="111"/>
                    <a:pt x="65" y="112"/>
                  </a:cubicBezTo>
                  <a:cubicBezTo>
                    <a:pt x="65" y="110"/>
                    <a:pt x="67" y="111"/>
                    <a:pt x="69" y="111"/>
                  </a:cubicBezTo>
                  <a:cubicBezTo>
                    <a:pt x="68" y="109"/>
                    <a:pt x="69" y="106"/>
                    <a:pt x="71" y="108"/>
                  </a:cubicBezTo>
                  <a:cubicBezTo>
                    <a:pt x="70" y="108"/>
                    <a:pt x="69" y="109"/>
                    <a:pt x="69" y="110"/>
                  </a:cubicBezTo>
                  <a:cubicBezTo>
                    <a:pt x="70" y="110"/>
                    <a:pt x="70" y="110"/>
                    <a:pt x="71" y="111"/>
                  </a:cubicBezTo>
                  <a:cubicBezTo>
                    <a:pt x="72" y="110"/>
                    <a:pt x="76" y="110"/>
                    <a:pt x="75" y="108"/>
                  </a:cubicBezTo>
                  <a:cubicBezTo>
                    <a:pt x="76" y="109"/>
                    <a:pt x="82" y="112"/>
                    <a:pt x="81" y="108"/>
                  </a:cubicBezTo>
                  <a:cubicBezTo>
                    <a:pt x="81" y="109"/>
                    <a:pt x="82" y="109"/>
                    <a:pt x="82" y="110"/>
                  </a:cubicBezTo>
                  <a:cubicBezTo>
                    <a:pt x="83" y="107"/>
                    <a:pt x="87" y="104"/>
                    <a:pt x="90" y="10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iji">
              <a:extLst>
                <a:ext uri="{FF2B5EF4-FFF2-40B4-BE49-F238E27FC236}">
                  <a16:creationId xmlns:a16="http://schemas.microsoft.com/office/drawing/2014/main" id="{5D116AE2-1736-E05A-1349-D9540A32D7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06707" y="3223237"/>
              <a:ext cx="67035" cy="84302"/>
            </a:xfrm>
            <a:custGeom>
              <a:avLst/>
              <a:gdLst>
                <a:gd name="T0" fmla="*/ 21 w 28"/>
                <a:gd name="T1" fmla="*/ 8 h 35"/>
                <a:gd name="T2" fmla="*/ 21 w 28"/>
                <a:gd name="T3" fmla="*/ 7 h 35"/>
                <a:gd name="T4" fmla="*/ 20 w 28"/>
                <a:gd name="T5" fmla="*/ 7 h 35"/>
                <a:gd name="T6" fmla="*/ 20 w 28"/>
                <a:gd name="T7" fmla="*/ 8 h 35"/>
                <a:gd name="T8" fmla="*/ 18 w 28"/>
                <a:gd name="T9" fmla="*/ 9 h 35"/>
                <a:gd name="T10" fmla="*/ 17 w 28"/>
                <a:gd name="T11" fmla="*/ 8 h 35"/>
                <a:gd name="T12" fmla="*/ 15 w 28"/>
                <a:gd name="T13" fmla="*/ 11 h 35"/>
                <a:gd name="T14" fmla="*/ 13 w 28"/>
                <a:gd name="T15" fmla="*/ 8 h 35"/>
                <a:gd name="T16" fmla="*/ 14 w 28"/>
                <a:gd name="T17" fmla="*/ 7 h 35"/>
                <a:gd name="T18" fmla="*/ 12 w 28"/>
                <a:gd name="T19" fmla="*/ 5 h 35"/>
                <a:gd name="T20" fmla="*/ 15 w 28"/>
                <a:gd name="T21" fmla="*/ 7 h 35"/>
                <a:gd name="T22" fmla="*/ 20 w 28"/>
                <a:gd name="T23" fmla="*/ 3 h 35"/>
                <a:gd name="T24" fmla="*/ 25 w 28"/>
                <a:gd name="T25" fmla="*/ 0 h 35"/>
                <a:gd name="T26" fmla="*/ 25 w 28"/>
                <a:gd name="T27" fmla="*/ 2 h 35"/>
                <a:gd name="T28" fmla="*/ 28 w 28"/>
                <a:gd name="T29" fmla="*/ 0 h 35"/>
                <a:gd name="T30" fmla="*/ 26 w 28"/>
                <a:gd name="T31" fmla="*/ 3 h 35"/>
                <a:gd name="T32" fmla="*/ 23 w 28"/>
                <a:gd name="T33" fmla="*/ 7 h 35"/>
                <a:gd name="T34" fmla="*/ 28 w 28"/>
                <a:gd name="T35" fmla="*/ 4 h 35"/>
                <a:gd name="T36" fmla="*/ 27 w 28"/>
                <a:gd name="T37" fmla="*/ 7 h 35"/>
                <a:gd name="T38" fmla="*/ 24 w 28"/>
                <a:gd name="T39" fmla="*/ 8 h 35"/>
                <a:gd name="T40" fmla="*/ 21 w 28"/>
                <a:gd name="T41" fmla="*/ 8 h 35"/>
                <a:gd name="T42" fmla="*/ 28 w 28"/>
                <a:gd name="T43" fmla="*/ 7 h 35"/>
                <a:gd name="T44" fmla="*/ 27 w 28"/>
                <a:gd name="T45" fmla="*/ 7 h 35"/>
                <a:gd name="T46" fmla="*/ 28 w 28"/>
                <a:gd name="T47" fmla="*/ 7 h 35"/>
                <a:gd name="T48" fmla="*/ 13 w 28"/>
                <a:gd name="T49" fmla="*/ 32 h 35"/>
                <a:gd name="T50" fmla="*/ 7 w 28"/>
                <a:gd name="T51" fmla="*/ 34 h 35"/>
                <a:gd name="T52" fmla="*/ 10 w 28"/>
                <a:gd name="T53" fmla="*/ 35 h 35"/>
                <a:gd name="T54" fmla="*/ 10 w 28"/>
                <a:gd name="T55" fmla="*/ 33 h 35"/>
                <a:gd name="T56" fmla="*/ 13 w 28"/>
                <a:gd name="T57" fmla="*/ 32 h 35"/>
                <a:gd name="T58" fmla="*/ 15 w 28"/>
                <a:gd name="T59" fmla="*/ 21 h 35"/>
                <a:gd name="T60" fmla="*/ 14 w 28"/>
                <a:gd name="T61" fmla="*/ 18 h 35"/>
                <a:gd name="T62" fmla="*/ 11 w 28"/>
                <a:gd name="T63" fmla="*/ 15 h 35"/>
                <a:gd name="T64" fmla="*/ 10 w 28"/>
                <a:gd name="T65" fmla="*/ 16 h 35"/>
                <a:gd name="T66" fmla="*/ 11 w 28"/>
                <a:gd name="T67" fmla="*/ 13 h 35"/>
                <a:gd name="T68" fmla="*/ 8 w 28"/>
                <a:gd name="T69" fmla="*/ 15 h 35"/>
                <a:gd name="T70" fmla="*/ 5 w 28"/>
                <a:gd name="T71" fmla="*/ 14 h 35"/>
                <a:gd name="T72" fmla="*/ 2 w 28"/>
                <a:gd name="T73" fmla="*/ 19 h 35"/>
                <a:gd name="T74" fmla="*/ 1 w 28"/>
                <a:gd name="T75" fmla="*/ 18 h 35"/>
                <a:gd name="T76" fmla="*/ 1 w 28"/>
                <a:gd name="T77" fmla="*/ 20 h 35"/>
                <a:gd name="T78" fmla="*/ 0 w 28"/>
                <a:gd name="T79" fmla="*/ 20 h 35"/>
                <a:gd name="T80" fmla="*/ 2 w 28"/>
                <a:gd name="T81" fmla="*/ 23 h 35"/>
                <a:gd name="T82" fmla="*/ 7 w 28"/>
                <a:gd name="T83" fmla="*/ 24 h 35"/>
                <a:gd name="T84" fmla="*/ 11 w 28"/>
                <a:gd name="T85" fmla="*/ 23 h 35"/>
                <a:gd name="T86" fmla="*/ 15 w 28"/>
                <a:gd name="T87" fmla="*/ 23 h 35"/>
                <a:gd name="T88" fmla="*/ 15 w 28"/>
                <a:gd name="T8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" h="35">
                  <a:moveTo>
                    <a:pt x="21" y="8"/>
                  </a:moveTo>
                  <a:cubicBezTo>
                    <a:pt x="21" y="8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8" y="7"/>
                    <a:pt x="19" y="9"/>
                    <a:pt x="18" y="9"/>
                  </a:cubicBezTo>
                  <a:cubicBezTo>
                    <a:pt x="17" y="10"/>
                    <a:pt x="17" y="10"/>
                    <a:pt x="17" y="8"/>
                  </a:cubicBezTo>
                  <a:cubicBezTo>
                    <a:pt x="16" y="9"/>
                    <a:pt x="15" y="10"/>
                    <a:pt x="15" y="11"/>
                  </a:cubicBezTo>
                  <a:cubicBezTo>
                    <a:pt x="15" y="10"/>
                    <a:pt x="14" y="8"/>
                    <a:pt x="13" y="8"/>
                  </a:cubicBezTo>
                  <a:cubicBezTo>
                    <a:pt x="12" y="8"/>
                    <a:pt x="12" y="6"/>
                    <a:pt x="14" y="7"/>
                  </a:cubicBezTo>
                  <a:cubicBezTo>
                    <a:pt x="13" y="6"/>
                    <a:pt x="13" y="6"/>
                    <a:pt x="12" y="5"/>
                  </a:cubicBezTo>
                  <a:cubicBezTo>
                    <a:pt x="14" y="5"/>
                    <a:pt x="14" y="6"/>
                    <a:pt x="15" y="7"/>
                  </a:cubicBezTo>
                  <a:cubicBezTo>
                    <a:pt x="17" y="4"/>
                    <a:pt x="17" y="4"/>
                    <a:pt x="20" y="3"/>
                  </a:cubicBezTo>
                  <a:cubicBezTo>
                    <a:pt x="22" y="3"/>
                    <a:pt x="24" y="2"/>
                    <a:pt x="25" y="0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6" y="1"/>
                    <a:pt x="28" y="0"/>
                    <a:pt x="28" y="0"/>
                  </a:cubicBezTo>
                  <a:cubicBezTo>
                    <a:pt x="28" y="2"/>
                    <a:pt x="27" y="3"/>
                    <a:pt x="26" y="3"/>
                  </a:cubicBezTo>
                  <a:cubicBezTo>
                    <a:pt x="24" y="4"/>
                    <a:pt x="22" y="5"/>
                    <a:pt x="23" y="7"/>
                  </a:cubicBezTo>
                  <a:cubicBezTo>
                    <a:pt x="24" y="6"/>
                    <a:pt x="26" y="5"/>
                    <a:pt x="28" y="4"/>
                  </a:cubicBezTo>
                  <a:cubicBezTo>
                    <a:pt x="27" y="5"/>
                    <a:pt x="26" y="6"/>
                    <a:pt x="27" y="7"/>
                  </a:cubicBezTo>
                  <a:cubicBezTo>
                    <a:pt x="26" y="7"/>
                    <a:pt x="24" y="7"/>
                    <a:pt x="24" y="8"/>
                  </a:cubicBezTo>
                  <a:cubicBezTo>
                    <a:pt x="24" y="9"/>
                    <a:pt x="22" y="8"/>
                    <a:pt x="21" y="8"/>
                  </a:cubicBezTo>
                  <a:close/>
                  <a:moveTo>
                    <a:pt x="28" y="7"/>
                  </a:move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lose/>
                  <a:moveTo>
                    <a:pt x="13" y="32"/>
                  </a:moveTo>
                  <a:cubicBezTo>
                    <a:pt x="10" y="31"/>
                    <a:pt x="9" y="33"/>
                    <a:pt x="7" y="34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0" y="34"/>
                    <a:pt x="10" y="34"/>
                    <a:pt x="10" y="33"/>
                  </a:cubicBezTo>
                  <a:cubicBezTo>
                    <a:pt x="12" y="33"/>
                    <a:pt x="13" y="34"/>
                    <a:pt x="13" y="32"/>
                  </a:cubicBezTo>
                  <a:close/>
                  <a:moveTo>
                    <a:pt x="15" y="21"/>
                  </a:moveTo>
                  <a:cubicBezTo>
                    <a:pt x="14" y="20"/>
                    <a:pt x="14" y="19"/>
                    <a:pt x="14" y="18"/>
                  </a:cubicBezTo>
                  <a:cubicBezTo>
                    <a:pt x="14" y="16"/>
                    <a:pt x="11" y="17"/>
                    <a:pt x="11" y="15"/>
                  </a:cubicBezTo>
                  <a:cubicBezTo>
                    <a:pt x="11" y="15"/>
                    <a:pt x="10" y="16"/>
                    <a:pt x="10" y="16"/>
                  </a:cubicBezTo>
                  <a:cubicBezTo>
                    <a:pt x="10" y="15"/>
                    <a:pt x="10" y="14"/>
                    <a:pt x="11" y="13"/>
                  </a:cubicBezTo>
                  <a:cubicBezTo>
                    <a:pt x="10" y="13"/>
                    <a:pt x="9" y="15"/>
                    <a:pt x="8" y="15"/>
                  </a:cubicBezTo>
                  <a:cubicBezTo>
                    <a:pt x="7" y="15"/>
                    <a:pt x="6" y="14"/>
                    <a:pt x="5" y="14"/>
                  </a:cubicBezTo>
                  <a:cubicBezTo>
                    <a:pt x="2" y="15"/>
                    <a:pt x="2" y="16"/>
                    <a:pt x="2" y="19"/>
                  </a:cubicBezTo>
                  <a:cubicBezTo>
                    <a:pt x="2" y="19"/>
                    <a:pt x="1" y="19"/>
                    <a:pt x="1" y="18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1"/>
                    <a:pt x="0" y="23"/>
                    <a:pt x="2" y="23"/>
                  </a:cubicBezTo>
                  <a:cubicBezTo>
                    <a:pt x="4" y="23"/>
                    <a:pt x="5" y="24"/>
                    <a:pt x="7" y="24"/>
                  </a:cubicBezTo>
                  <a:cubicBezTo>
                    <a:pt x="8" y="24"/>
                    <a:pt x="10" y="23"/>
                    <a:pt x="11" y="23"/>
                  </a:cubicBezTo>
                  <a:cubicBezTo>
                    <a:pt x="12" y="22"/>
                    <a:pt x="14" y="23"/>
                    <a:pt x="15" y="23"/>
                  </a:cubicBezTo>
                  <a:cubicBezTo>
                    <a:pt x="15" y="22"/>
                    <a:pt x="15" y="21"/>
                    <a:pt x="15" y="2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alkland Islands (UK)">
              <a:extLst>
                <a:ext uri="{FF2B5EF4-FFF2-40B4-BE49-F238E27FC236}">
                  <a16:creationId xmlns:a16="http://schemas.microsoft.com/office/drawing/2014/main" id="{4D19E93B-CB48-E477-1055-4620A3589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726" y="4181021"/>
              <a:ext cx="81254" cy="31486"/>
            </a:xfrm>
            <a:custGeom>
              <a:avLst/>
              <a:gdLst>
                <a:gd name="T0" fmla="*/ 21 w 34"/>
                <a:gd name="T1" fmla="*/ 11 h 13"/>
                <a:gd name="T2" fmla="*/ 22 w 34"/>
                <a:gd name="T3" fmla="*/ 10 h 13"/>
                <a:gd name="T4" fmla="*/ 25 w 34"/>
                <a:gd name="T5" fmla="*/ 11 h 13"/>
                <a:gd name="T6" fmla="*/ 24 w 34"/>
                <a:gd name="T7" fmla="*/ 11 h 13"/>
                <a:gd name="T8" fmla="*/ 25 w 34"/>
                <a:gd name="T9" fmla="*/ 9 h 13"/>
                <a:gd name="T10" fmla="*/ 28 w 34"/>
                <a:gd name="T11" fmla="*/ 8 h 13"/>
                <a:gd name="T12" fmla="*/ 30 w 34"/>
                <a:gd name="T13" fmla="*/ 7 h 13"/>
                <a:gd name="T14" fmla="*/ 34 w 34"/>
                <a:gd name="T15" fmla="*/ 3 h 13"/>
                <a:gd name="T16" fmla="*/ 32 w 34"/>
                <a:gd name="T17" fmla="*/ 1 h 13"/>
                <a:gd name="T18" fmla="*/ 28 w 34"/>
                <a:gd name="T19" fmla="*/ 3 h 13"/>
                <a:gd name="T20" fmla="*/ 25 w 34"/>
                <a:gd name="T21" fmla="*/ 2 h 13"/>
                <a:gd name="T22" fmla="*/ 21 w 34"/>
                <a:gd name="T23" fmla="*/ 0 h 13"/>
                <a:gd name="T24" fmla="*/ 23 w 34"/>
                <a:gd name="T25" fmla="*/ 2 h 13"/>
                <a:gd name="T26" fmla="*/ 18 w 34"/>
                <a:gd name="T27" fmla="*/ 2 h 13"/>
                <a:gd name="T28" fmla="*/ 14 w 34"/>
                <a:gd name="T29" fmla="*/ 3 h 13"/>
                <a:gd name="T30" fmla="*/ 11 w 34"/>
                <a:gd name="T31" fmla="*/ 2 h 13"/>
                <a:gd name="T32" fmla="*/ 7 w 34"/>
                <a:gd name="T33" fmla="*/ 2 h 13"/>
                <a:gd name="T34" fmla="*/ 4 w 34"/>
                <a:gd name="T35" fmla="*/ 2 h 13"/>
                <a:gd name="T36" fmla="*/ 7 w 34"/>
                <a:gd name="T37" fmla="*/ 3 h 13"/>
                <a:gd name="T38" fmla="*/ 6 w 34"/>
                <a:gd name="T39" fmla="*/ 4 h 13"/>
                <a:gd name="T40" fmla="*/ 8 w 34"/>
                <a:gd name="T41" fmla="*/ 5 h 13"/>
                <a:gd name="T42" fmla="*/ 4 w 34"/>
                <a:gd name="T43" fmla="*/ 5 h 13"/>
                <a:gd name="T44" fmla="*/ 7 w 34"/>
                <a:gd name="T45" fmla="*/ 7 h 13"/>
                <a:gd name="T46" fmla="*/ 4 w 34"/>
                <a:gd name="T47" fmla="*/ 9 h 13"/>
                <a:gd name="T48" fmla="*/ 0 w 34"/>
                <a:gd name="T49" fmla="*/ 10 h 13"/>
                <a:gd name="T50" fmla="*/ 3 w 34"/>
                <a:gd name="T51" fmla="*/ 11 h 13"/>
                <a:gd name="T52" fmla="*/ 5 w 34"/>
                <a:gd name="T53" fmla="*/ 12 h 13"/>
                <a:gd name="T54" fmla="*/ 7 w 34"/>
                <a:gd name="T55" fmla="*/ 11 h 13"/>
                <a:gd name="T56" fmla="*/ 11 w 34"/>
                <a:gd name="T57" fmla="*/ 10 h 13"/>
                <a:gd name="T58" fmla="*/ 14 w 34"/>
                <a:gd name="T59" fmla="*/ 7 h 13"/>
                <a:gd name="T60" fmla="*/ 17 w 34"/>
                <a:gd name="T61" fmla="*/ 6 h 13"/>
                <a:gd name="T62" fmla="*/ 19 w 34"/>
                <a:gd name="T63" fmla="*/ 4 h 13"/>
                <a:gd name="T64" fmla="*/ 21 w 34"/>
                <a:gd name="T65" fmla="*/ 5 h 13"/>
                <a:gd name="T66" fmla="*/ 15 w 34"/>
                <a:gd name="T67" fmla="*/ 9 h 13"/>
                <a:gd name="T68" fmla="*/ 15 w 34"/>
                <a:gd name="T69" fmla="*/ 12 h 13"/>
                <a:gd name="T70" fmla="*/ 18 w 34"/>
                <a:gd name="T71" fmla="*/ 13 h 13"/>
                <a:gd name="T72" fmla="*/ 17 w 34"/>
                <a:gd name="T73" fmla="*/ 11 h 13"/>
                <a:gd name="T74" fmla="*/ 20 w 34"/>
                <a:gd name="T75" fmla="*/ 12 h 13"/>
                <a:gd name="T76" fmla="*/ 18 w 34"/>
                <a:gd name="T77" fmla="*/ 9 h 13"/>
                <a:gd name="T78" fmla="*/ 21 w 34"/>
                <a:gd name="T7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13">
                  <a:moveTo>
                    <a:pt x="21" y="11"/>
                  </a:moveTo>
                  <a:cubicBezTo>
                    <a:pt x="21" y="11"/>
                    <a:pt x="22" y="10"/>
                    <a:pt x="22" y="10"/>
                  </a:cubicBezTo>
                  <a:cubicBezTo>
                    <a:pt x="23" y="12"/>
                    <a:pt x="24" y="11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5" y="10"/>
                    <a:pt x="26" y="10"/>
                    <a:pt x="25" y="9"/>
                  </a:cubicBezTo>
                  <a:cubicBezTo>
                    <a:pt x="26" y="9"/>
                    <a:pt x="28" y="9"/>
                    <a:pt x="28" y="8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3" y="6"/>
                    <a:pt x="33" y="6"/>
                    <a:pt x="34" y="3"/>
                  </a:cubicBezTo>
                  <a:cubicBezTo>
                    <a:pt x="33" y="3"/>
                    <a:pt x="32" y="3"/>
                    <a:pt x="32" y="1"/>
                  </a:cubicBezTo>
                  <a:cubicBezTo>
                    <a:pt x="31" y="2"/>
                    <a:pt x="30" y="2"/>
                    <a:pt x="28" y="3"/>
                  </a:cubicBezTo>
                  <a:cubicBezTo>
                    <a:pt x="29" y="1"/>
                    <a:pt x="27" y="2"/>
                    <a:pt x="25" y="2"/>
                  </a:cubicBezTo>
                  <a:cubicBezTo>
                    <a:pt x="24" y="1"/>
                    <a:pt x="23" y="1"/>
                    <a:pt x="21" y="0"/>
                  </a:cubicBezTo>
                  <a:cubicBezTo>
                    <a:pt x="22" y="1"/>
                    <a:pt x="22" y="1"/>
                    <a:pt x="23" y="2"/>
                  </a:cubicBezTo>
                  <a:cubicBezTo>
                    <a:pt x="21" y="3"/>
                    <a:pt x="20" y="3"/>
                    <a:pt x="18" y="2"/>
                  </a:cubicBezTo>
                  <a:cubicBezTo>
                    <a:pt x="16" y="1"/>
                    <a:pt x="17" y="3"/>
                    <a:pt x="14" y="3"/>
                  </a:cubicBezTo>
                  <a:cubicBezTo>
                    <a:pt x="13" y="3"/>
                    <a:pt x="12" y="1"/>
                    <a:pt x="11" y="2"/>
                  </a:cubicBezTo>
                  <a:cubicBezTo>
                    <a:pt x="9" y="3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5" y="2"/>
                    <a:pt x="6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8" y="5"/>
                    <a:pt x="8" y="5"/>
                  </a:cubicBezTo>
                  <a:cubicBezTo>
                    <a:pt x="8" y="6"/>
                    <a:pt x="4" y="5"/>
                    <a:pt x="4" y="5"/>
                  </a:cubicBezTo>
                  <a:cubicBezTo>
                    <a:pt x="4" y="6"/>
                    <a:pt x="6" y="7"/>
                    <a:pt x="7" y="7"/>
                  </a:cubicBezTo>
                  <a:cubicBezTo>
                    <a:pt x="6" y="9"/>
                    <a:pt x="5" y="10"/>
                    <a:pt x="4" y="9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3" y="12"/>
                    <a:pt x="3" y="13"/>
                    <a:pt x="5" y="12"/>
                  </a:cubicBezTo>
                  <a:cubicBezTo>
                    <a:pt x="6" y="12"/>
                    <a:pt x="6" y="11"/>
                    <a:pt x="7" y="11"/>
                  </a:cubicBezTo>
                  <a:cubicBezTo>
                    <a:pt x="8" y="10"/>
                    <a:pt x="10" y="8"/>
                    <a:pt x="11" y="10"/>
                  </a:cubicBezTo>
                  <a:cubicBezTo>
                    <a:pt x="12" y="8"/>
                    <a:pt x="12" y="8"/>
                    <a:pt x="14" y="7"/>
                  </a:cubicBezTo>
                  <a:cubicBezTo>
                    <a:pt x="15" y="6"/>
                    <a:pt x="16" y="6"/>
                    <a:pt x="17" y="6"/>
                  </a:cubicBezTo>
                  <a:cubicBezTo>
                    <a:pt x="18" y="4"/>
                    <a:pt x="16" y="3"/>
                    <a:pt x="19" y="4"/>
                  </a:cubicBezTo>
                  <a:cubicBezTo>
                    <a:pt x="20" y="4"/>
                    <a:pt x="20" y="4"/>
                    <a:pt x="21" y="5"/>
                  </a:cubicBezTo>
                  <a:cubicBezTo>
                    <a:pt x="19" y="7"/>
                    <a:pt x="16" y="7"/>
                    <a:pt x="15" y="9"/>
                  </a:cubicBezTo>
                  <a:cubicBezTo>
                    <a:pt x="13" y="11"/>
                    <a:pt x="13" y="11"/>
                    <a:pt x="15" y="12"/>
                  </a:cubicBezTo>
                  <a:cubicBezTo>
                    <a:pt x="16" y="13"/>
                    <a:pt x="16" y="13"/>
                    <a:pt x="18" y="13"/>
                  </a:cubicBezTo>
                  <a:cubicBezTo>
                    <a:pt x="18" y="13"/>
                    <a:pt x="16" y="12"/>
                    <a:pt x="17" y="11"/>
                  </a:cubicBezTo>
                  <a:cubicBezTo>
                    <a:pt x="18" y="11"/>
                    <a:pt x="20" y="12"/>
                    <a:pt x="20" y="12"/>
                  </a:cubicBezTo>
                  <a:cubicBezTo>
                    <a:pt x="20" y="11"/>
                    <a:pt x="19" y="10"/>
                    <a:pt x="18" y="9"/>
                  </a:cubicBezTo>
                  <a:cubicBezTo>
                    <a:pt x="20" y="9"/>
                    <a:pt x="20" y="9"/>
                    <a:pt x="21" y="1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Ethiopia">
              <a:extLst>
                <a:ext uri="{FF2B5EF4-FFF2-40B4-BE49-F238E27FC236}">
                  <a16:creationId xmlns:a16="http://schemas.microsoft.com/office/drawing/2014/main" id="{4027F05E-1A3E-FFA5-C2F0-9D2E6FEBC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388" y="2376162"/>
              <a:ext cx="364628" cy="314860"/>
            </a:xfrm>
            <a:custGeom>
              <a:avLst/>
              <a:gdLst>
                <a:gd name="T0" fmla="*/ 13 w 152"/>
                <a:gd name="T1" fmla="*/ 74 h 131"/>
                <a:gd name="T2" fmla="*/ 4 w 152"/>
                <a:gd name="T3" fmla="*/ 76 h 131"/>
                <a:gd name="T4" fmla="*/ 5 w 152"/>
                <a:gd name="T5" fmla="*/ 82 h 131"/>
                <a:gd name="T6" fmla="*/ 12 w 152"/>
                <a:gd name="T7" fmla="*/ 85 h 131"/>
                <a:gd name="T8" fmla="*/ 17 w 152"/>
                <a:gd name="T9" fmla="*/ 91 h 131"/>
                <a:gd name="T10" fmla="*/ 20 w 152"/>
                <a:gd name="T11" fmla="*/ 97 h 131"/>
                <a:gd name="T12" fmla="*/ 22 w 152"/>
                <a:gd name="T13" fmla="*/ 103 h 131"/>
                <a:gd name="T14" fmla="*/ 25 w 152"/>
                <a:gd name="T15" fmla="*/ 108 h 131"/>
                <a:gd name="T16" fmla="*/ 29 w 152"/>
                <a:gd name="T17" fmla="*/ 109 h 131"/>
                <a:gd name="T18" fmla="*/ 32 w 152"/>
                <a:gd name="T19" fmla="*/ 117 h 131"/>
                <a:gd name="T20" fmla="*/ 36 w 152"/>
                <a:gd name="T21" fmla="*/ 119 h 131"/>
                <a:gd name="T22" fmla="*/ 52 w 152"/>
                <a:gd name="T23" fmla="*/ 127 h 131"/>
                <a:gd name="T24" fmla="*/ 62 w 152"/>
                <a:gd name="T25" fmla="*/ 129 h 131"/>
                <a:gd name="T26" fmla="*/ 68 w 152"/>
                <a:gd name="T27" fmla="*/ 130 h 131"/>
                <a:gd name="T28" fmla="*/ 76 w 152"/>
                <a:gd name="T29" fmla="*/ 122 h 131"/>
                <a:gd name="T30" fmla="*/ 83 w 152"/>
                <a:gd name="T31" fmla="*/ 124 h 131"/>
                <a:gd name="T32" fmla="*/ 91 w 152"/>
                <a:gd name="T33" fmla="*/ 124 h 131"/>
                <a:gd name="T34" fmla="*/ 93 w 152"/>
                <a:gd name="T35" fmla="*/ 122 h 131"/>
                <a:gd name="T36" fmla="*/ 97 w 152"/>
                <a:gd name="T37" fmla="*/ 121 h 131"/>
                <a:gd name="T38" fmla="*/ 114 w 152"/>
                <a:gd name="T39" fmla="*/ 113 h 131"/>
                <a:gd name="T40" fmla="*/ 125 w 152"/>
                <a:gd name="T41" fmla="*/ 108 h 131"/>
                <a:gd name="T42" fmla="*/ 139 w 152"/>
                <a:gd name="T43" fmla="*/ 77 h 131"/>
                <a:gd name="T44" fmla="*/ 111 w 152"/>
                <a:gd name="T45" fmla="*/ 67 h 131"/>
                <a:gd name="T46" fmla="*/ 106 w 152"/>
                <a:gd name="T47" fmla="*/ 62 h 131"/>
                <a:gd name="T48" fmla="*/ 103 w 152"/>
                <a:gd name="T49" fmla="*/ 57 h 131"/>
                <a:gd name="T50" fmla="*/ 99 w 152"/>
                <a:gd name="T51" fmla="*/ 50 h 131"/>
                <a:gd name="T52" fmla="*/ 94 w 152"/>
                <a:gd name="T53" fmla="*/ 45 h 131"/>
                <a:gd name="T54" fmla="*/ 90 w 152"/>
                <a:gd name="T55" fmla="*/ 40 h 131"/>
                <a:gd name="T56" fmla="*/ 92 w 152"/>
                <a:gd name="T57" fmla="*/ 35 h 131"/>
                <a:gd name="T58" fmla="*/ 97 w 152"/>
                <a:gd name="T59" fmla="*/ 26 h 131"/>
                <a:gd name="T60" fmla="*/ 94 w 152"/>
                <a:gd name="T61" fmla="*/ 24 h 131"/>
                <a:gd name="T62" fmla="*/ 92 w 152"/>
                <a:gd name="T63" fmla="*/ 23 h 131"/>
                <a:gd name="T64" fmla="*/ 90 w 152"/>
                <a:gd name="T65" fmla="*/ 20 h 131"/>
                <a:gd name="T66" fmla="*/ 86 w 152"/>
                <a:gd name="T67" fmla="*/ 17 h 131"/>
                <a:gd name="T68" fmla="*/ 84 w 152"/>
                <a:gd name="T69" fmla="*/ 15 h 131"/>
                <a:gd name="T70" fmla="*/ 82 w 152"/>
                <a:gd name="T71" fmla="*/ 11 h 131"/>
                <a:gd name="T72" fmla="*/ 81 w 152"/>
                <a:gd name="T73" fmla="*/ 9 h 131"/>
                <a:gd name="T74" fmla="*/ 77 w 152"/>
                <a:gd name="T75" fmla="*/ 8 h 131"/>
                <a:gd name="T76" fmla="*/ 70 w 152"/>
                <a:gd name="T77" fmla="*/ 5 h 131"/>
                <a:gd name="T78" fmla="*/ 64 w 152"/>
                <a:gd name="T79" fmla="*/ 5 h 131"/>
                <a:gd name="T80" fmla="*/ 62 w 152"/>
                <a:gd name="T81" fmla="*/ 4 h 131"/>
                <a:gd name="T82" fmla="*/ 56 w 152"/>
                <a:gd name="T83" fmla="*/ 4 h 131"/>
                <a:gd name="T84" fmla="*/ 53 w 152"/>
                <a:gd name="T85" fmla="*/ 2 h 131"/>
                <a:gd name="T86" fmla="*/ 52 w 152"/>
                <a:gd name="T87" fmla="*/ 0 h 131"/>
                <a:gd name="T88" fmla="*/ 47 w 152"/>
                <a:gd name="T89" fmla="*/ 7 h 131"/>
                <a:gd name="T90" fmla="*/ 46 w 152"/>
                <a:gd name="T91" fmla="*/ 5 h 131"/>
                <a:gd name="T92" fmla="*/ 44 w 152"/>
                <a:gd name="T93" fmla="*/ 7 h 131"/>
                <a:gd name="T94" fmla="*/ 37 w 152"/>
                <a:gd name="T95" fmla="*/ 14 h 131"/>
                <a:gd name="T96" fmla="*/ 34 w 152"/>
                <a:gd name="T97" fmla="*/ 19 h 131"/>
                <a:gd name="T98" fmla="*/ 30 w 152"/>
                <a:gd name="T99" fmla="*/ 25 h 131"/>
                <a:gd name="T100" fmla="*/ 25 w 152"/>
                <a:gd name="T101" fmla="*/ 33 h 131"/>
                <a:gd name="T102" fmla="*/ 23 w 152"/>
                <a:gd name="T103" fmla="*/ 38 h 131"/>
                <a:gd name="T104" fmla="*/ 21 w 152"/>
                <a:gd name="T105" fmla="*/ 47 h 131"/>
                <a:gd name="T106" fmla="*/ 15 w 152"/>
                <a:gd name="T107" fmla="*/ 52 h 131"/>
                <a:gd name="T108" fmla="*/ 14 w 152"/>
                <a:gd name="T109" fmla="*/ 6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" h="131">
                  <a:moveTo>
                    <a:pt x="14" y="69"/>
                  </a:moveTo>
                  <a:cubicBezTo>
                    <a:pt x="14" y="71"/>
                    <a:pt x="14" y="72"/>
                    <a:pt x="13" y="74"/>
                  </a:cubicBezTo>
                  <a:cubicBezTo>
                    <a:pt x="12" y="75"/>
                    <a:pt x="8" y="75"/>
                    <a:pt x="9" y="72"/>
                  </a:cubicBezTo>
                  <a:cubicBezTo>
                    <a:pt x="6" y="73"/>
                    <a:pt x="4" y="73"/>
                    <a:pt x="4" y="76"/>
                  </a:cubicBezTo>
                  <a:cubicBezTo>
                    <a:pt x="4" y="77"/>
                    <a:pt x="0" y="80"/>
                    <a:pt x="3" y="80"/>
                  </a:cubicBezTo>
                  <a:cubicBezTo>
                    <a:pt x="5" y="80"/>
                    <a:pt x="4" y="81"/>
                    <a:pt x="5" y="82"/>
                  </a:cubicBezTo>
                  <a:cubicBezTo>
                    <a:pt x="6" y="82"/>
                    <a:pt x="8" y="81"/>
                    <a:pt x="9" y="82"/>
                  </a:cubicBezTo>
                  <a:cubicBezTo>
                    <a:pt x="10" y="82"/>
                    <a:pt x="11" y="84"/>
                    <a:pt x="12" y="85"/>
                  </a:cubicBezTo>
                  <a:cubicBezTo>
                    <a:pt x="12" y="86"/>
                    <a:pt x="12" y="86"/>
                    <a:pt x="12" y="87"/>
                  </a:cubicBezTo>
                  <a:cubicBezTo>
                    <a:pt x="13" y="88"/>
                    <a:pt x="17" y="91"/>
                    <a:pt x="17" y="91"/>
                  </a:cubicBezTo>
                  <a:cubicBezTo>
                    <a:pt x="17" y="93"/>
                    <a:pt x="18" y="92"/>
                    <a:pt x="19" y="94"/>
                  </a:cubicBezTo>
                  <a:cubicBezTo>
                    <a:pt x="20" y="94"/>
                    <a:pt x="20" y="97"/>
                    <a:pt x="20" y="97"/>
                  </a:cubicBezTo>
                  <a:cubicBezTo>
                    <a:pt x="20" y="99"/>
                    <a:pt x="20" y="99"/>
                    <a:pt x="21" y="100"/>
                  </a:cubicBezTo>
                  <a:cubicBezTo>
                    <a:pt x="22" y="100"/>
                    <a:pt x="22" y="102"/>
                    <a:pt x="22" y="103"/>
                  </a:cubicBezTo>
                  <a:cubicBezTo>
                    <a:pt x="22" y="103"/>
                    <a:pt x="23" y="106"/>
                    <a:pt x="23" y="106"/>
                  </a:cubicBezTo>
                  <a:cubicBezTo>
                    <a:pt x="24" y="106"/>
                    <a:pt x="25" y="106"/>
                    <a:pt x="25" y="108"/>
                  </a:cubicBezTo>
                  <a:cubicBezTo>
                    <a:pt x="28" y="108"/>
                    <a:pt x="29" y="108"/>
                    <a:pt x="31" y="109"/>
                  </a:cubicBezTo>
                  <a:cubicBezTo>
                    <a:pt x="31" y="109"/>
                    <a:pt x="30" y="109"/>
                    <a:pt x="29" y="109"/>
                  </a:cubicBezTo>
                  <a:cubicBezTo>
                    <a:pt x="31" y="111"/>
                    <a:pt x="30" y="111"/>
                    <a:pt x="30" y="113"/>
                  </a:cubicBezTo>
                  <a:cubicBezTo>
                    <a:pt x="29" y="115"/>
                    <a:pt x="30" y="116"/>
                    <a:pt x="32" y="117"/>
                  </a:cubicBezTo>
                  <a:cubicBezTo>
                    <a:pt x="32" y="117"/>
                    <a:pt x="32" y="118"/>
                    <a:pt x="32" y="119"/>
                  </a:cubicBezTo>
                  <a:cubicBezTo>
                    <a:pt x="33" y="119"/>
                    <a:pt x="35" y="119"/>
                    <a:pt x="36" y="119"/>
                  </a:cubicBezTo>
                  <a:cubicBezTo>
                    <a:pt x="40" y="119"/>
                    <a:pt x="43" y="121"/>
                    <a:pt x="47" y="123"/>
                  </a:cubicBezTo>
                  <a:cubicBezTo>
                    <a:pt x="48" y="124"/>
                    <a:pt x="51" y="125"/>
                    <a:pt x="52" y="127"/>
                  </a:cubicBezTo>
                  <a:cubicBezTo>
                    <a:pt x="53" y="128"/>
                    <a:pt x="55" y="130"/>
                    <a:pt x="57" y="129"/>
                  </a:cubicBezTo>
                  <a:cubicBezTo>
                    <a:pt x="58" y="128"/>
                    <a:pt x="61" y="129"/>
                    <a:pt x="62" y="129"/>
                  </a:cubicBezTo>
                  <a:cubicBezTo>
                    <a:pt x="64" y="129"/>
                    <a:pt x="63" y="130"/>
                    <a:pt x="64" y="131"/>
                  </a:cubicBezTo>
                  <a:cubicBezTo>
                    <a:pt x="65" y="131"/>
                    <a:pt x="67" y="131"/>
                    <a:pt x="68" y="130"/>
                  </a:cubicBezTo>
                  <a:cubicBezTo>
                    <a:pt x="69" y="130"/>
                    <a:pt x="70" y="127"/>
                    <a:pt x="71" y="125"/>
                  </a:cubicBezTo>
                  <a:cubicBezTo>
                    <a:pt x="72" y="124"/>
                    <a:pt x="75" y="123"/>
                    <a:pt x="76" y="122"/>
                  </a:cubicBezTo>
                  <a:cubicBezTo>
                    <a:pt x="77" y="122"/>
                    <a:pt x="79" y="121"/>
                    <a:pt x="79" y="121"/>
                  </a:cubicBezTo>
                  <a:cubicBezTo>
                    <a:pt x="80" y="122"/>
                    <a:pt x="82" y="123"/>
                    <a:pt x="83" y="124"/>
                  </a:cubicBezTo>
                  <a:cubicBezTo>
                    <a:pt x="85" y="126"/>
                    <a:pt x="86" y="125"/>
                    <a:pt x="89" y="124"/>
                  </a:cubicBezTo>
                  <a:cubicBezTo>
                    <a:pt x="90" y="124"/>
                    <a:pt x="90" y="124"/>
                    <a:pt x="91" y="124"/>
                  </a:cubicBezTo>
                  <a:cubicBezTo>
                    <a:pt x="91" y="124"/>
                    <a:pt x="91" y="123"/>
                    <a:pt x="92" y="122"/>
                  </a:cubicBezTo>
                  <a:cubicBezTo>
                    <a:pt x="92" y="122"/>
                    <a:pt x="93" y="123"/>
                    <a:pt x="93" y="122"/>
                  </a:cubicBezTo>
                  <a:cubicBezTo>
                    <a:pt x="93" y="122"/>
                    <a:pt x="94" y="121"/>
                    <a:pt x="94" y="121"/>
                  </a:cubicBezTo>
                  <a:cubicBezTo>
                    <a:pt x="95" y="121"/>
                    <a:pt x="96" y="121"/>
                    <a:pt x="97" y="121"/>
                  </a:cubicBezTo>
                  <a:cubicBezTo>
                    <a:pt x="98" y="121"/>
                    <a:pt x="100" y="120"/>
                    <a:pt x="101" y="120"/>
                  </a:cubicBezTo>
                  <a:cubicBezTo>
                    <a:pt x="100" y="115"/>
                    <a:pt x="110" y="113"/>
                    <a:pt x="114" y="113"/>
                  </a:cubicBezTo>
                  <a:cubicBezTo>
                    <a:pt x="115" y="113"/>
                    <a:pt x="120" y="114"/>
                    <a:pt x="121" y="113"/>
                  </a:cubicBezTo>
                  <a:cubicBezTo>
                    <a:pt x="122" y="111"/>
                    <a:pt x="124" y="110"/>
                    <a:pt x="125" y="108"/>
                  </a:cubicBezTo>
                  <a:cubicBezTo>
                    <a:pt x="134" y="98"/>
                    <a:pt x="143" y="88"/>
                    <a:pt x="152" y="78"/>
                  </a:cubicBezTo>
                  <a:cubicBezTo>
                    <a:pt x="147" y="78"/>
                    <a:pt x="143" y="79"/>
                    <a:pt x="139" y="77"/>
                  </a:cubicBezTo>
                  <a:cubicBezTo>
                    <a:pt x="132" y="74"/>
                    <a:pt x="124" y="72"/>
                    <a:pt x="117" y="69"/>
                  </a:cubicBezTo>
                  <a:cubicBezTo>
                    <a:pt x="115" y="69"/>
                    <a:pt x="113" y="68"/>
                    <a:pt x="111" y="67"/>
                  </a:cubicBezTo>
                  <a:cubicBezTo>
                    <a:pt x="111" y="67"/>
                    <a:pt x="109" y="65"/>
                    <a:pt x="109" y="64"/>
                  </a:cubicBezTo>
                  <a:cubicBezTo>
                    <a:pt x="108" y="63"/>
                    <a:pt x="107" y="63"/>
                    <a:pt x="106" y="62"/>
                  </a:cubicBezTo>
                  <a:cubicBezTo>
                    <a:pt x="106" y="62"/>
                    <a:pt x="105" y="60"/>
                    <a:pt x="105" y="59"/>
                  </a:cubicBezTo>
                  <a:cubicBezTo>
                    <a:pt x="104" y="58"/>
                    <a:pt x="105" y="57"/>
                    <a:pt x="103" y="57"/>
                  </a:cubicBezTo>
                  <a:cubicBezTo>
                    <a:pt x="102" y="56"/>
                    <a:pt x="100" y="52"/>
                    <a:pt x="100" y="50"/>
                  </a:cubicBezTo>
                  <a:cubicBezTo>
                    <a:pt x="100" y="50"/>
                    <a:pt x="99" y="50"/>
                    <a:pt x="99" y="50"/>
                  </a:cubicBezTo>
                  <a:cubicBezTo>
                    <a:pt x="99" y="49"/>
                    <a:pt x="99" y="47"/>
                    <a:pt x="100" y="45"/>
                  </a:cubicBezTo>
                  <a:cubicBezTo>
                    <a:pt x="101" y="41"/>
                    <a:pt x="95" y="45"/>
                    <a:pt x="94" y="45"/>
                  </a:cubicBezTo>
                  <a:cubicBezTo>
                    <a:pt x="93" y="45"/>
                    <a:pt x="90" y="45"/>
                    <a:pt x="90" y="45"/>
                  </a:cubicBezTo>
                  <a:cubicBezTo>
                    <a:pt x="89" y="44"/>
                    <a:pt x="90" y="41"/>
                    <a:pt x="90" y="40"/>
                  </a:cubicBezTo>
                  <a:cubicBezTo>
                    <a:pt x="90" y="39"/>
                    <a:pt x="90" y="38"/>
                    <a:pt x="90" y="37"/>
                  </a:cubicBezTo>
                  <a:cubicBezTo>
                    <a:pt x="91" y="35"/>
                    <a:pt x="92" y="36"/>
                    <a:pt x="92" y="35"/>
                  </a:cubicBezTo>
                  <a:cubicBezTo>
                    <a:pt x="93" y="34"/>
                    <a:pt x="95" y="27"/>
                    <a:pt x="97" y="28"/>
                  </a:cubicBezTo>
                  <a:cubicBezTo>
                    <a:pt x="97" y="27"/>
                    <a:pt x="97" y="27"/>
                    <a:pt x="97" y="26"/>
                  </a:cubicBezTo>
                  <a:cubicBezTo>
                    <a:pt x="96" y="27"/>
                    <a:pt x="96" y="27"/>
                    <a:pt x="95" y="28"/>
                  </a:cubicBezTo>
                  <a:cubicBezTo>
                    <a:pt x="94" y="26"/>
                    <a:pt x="94" y="25"/>
                    <a:pt x="94" y="24"/>
                  </a:cubicBezTo>
                  <a:cubicBezTo>
                    <a:pt x="94" y="24"/>
                    <a:pt x="93" y="24"/>
                    <a:pt x="92" y="24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0" y="23"/>
                    <a:pt x="91" y="21"/>
                    <a:pt x="91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18"/>
                    <a:pt x="88" y="19"/>
                    <a:pt x="88" y="18"/>
                  </a:cubicBezTo>
                  <a:cubicBezTo>
                    <a:pt x="88" y="17"/>
                    <a:pt x="88" y="17"/>
                    <a:pt x="86" y="17"/>
                  </a:cubicBezTo>
                  <a:cubicBezTo>
                    <a:pt x="86" y="17"/>
                    <a:pt x="86" y="16"/>
                    <a:pt x="85" y="16"/>
                  </a:cubicBezTo>
                  <a:cubicBezTo>
                    <a:pt x="84" y="16"/>
                    <a:pt x="86" y="14"/>
                    <a:pt x="84" y="15"/>
                  </a:cubicBezTo>
                  <a:cubicBezTo>
                    <a:pt x="84" y="13"/>
                    <a:pt x="83" y="14"/>
                    <a:pt x="83" y="13"/>
                  </a:cubicBezTo>
                  <a:cubicBezTo>
                    <a:pt x="83" y="12"/>
                    <a:pt x="83" y="11"/>
                    <a:pt x="82" y="11"/>
                  </a:cubicBezTo>
                  <a:cubicBezTo>
                    <a:pt x="81" y="10"/>
                    <a:pt x="82" y="10"/>
                    <a:pt x="82" y="10"/>
                  </a:cubicBezTo>
                  <a:cubicBezTo>
                    <a:pt x="82" y="9"/>
                    <a:pt x="81" y="10"/>
                    <a:pt x="81" y="9"/>
                  </a:cubicBezTo>
                  <a:cubicBezTo>
                    <a:pt x="80" y="8"/>
                    <a:pt x="81" y="8"/>
                    <a:pt x="79" y="8"/>
                  </a:cubicBezTo>
                  <a:cubicBezTo>
                    <a:pt x="78" y="8"/>
                    <a:pt x="77" y="8"/>
                    <a:pt x="77" y="8"/>
                  </a:cubicBezTo>
                  <a:cubicBezTo>
                    <a:pt x="77" y="6"/>
                    <a:pt x="76" y="7"/>
                    <a:pt x="76" y="6"/>
                  </a:cubicBezTo>
                  <a:cubicBezTo>
                    <a:pt x="76" y="5"/>
                    <a:pt x="71" y="5"/>
                    <a:pt x="70" y="5"/>
                  </a:cubicBezTo>
                  <a:cubicBezTo>
                    <a:pt x="70" y="5"/>
                    <a:pt x="70" y="4"/>
                    <a:pt x="70" y="4"/>
                  </a:cubicBezTo>
                  <a:cubicBezTo>
                    <a:pt x="68" y="4"/>
                    <a:pt x="65" y="3"/>
                    <a:pt x="64" y="5"/>
                  </a:cubicBezTo>
                  <a:cubicBezTo>
                    <a:pt x="64" y="4"/>
                    <a:pt x="63" y="2"/>
                    <a:pt x="62" y="3"/>
                  </a:cubicBezTo>
                  <a:cubicBezTo>
                    <a:pt x="62" y="3"/>
                    <a:pt x="62" y="4"/>
                    <a:pt x="62" y="4"/>
                  </a:cubicBezTo>
                  <a:cubicBezTo>
                    <a:pt x="61" y="4"/>
                    <a:pt x="57" y="7"/>
                    <a:pt x="56" y="5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6" y="3"/>
                    <a:pt x="55" y="3"/>
                  </a:cubicBezTo>
                  <a:cubicBezTo>
                    <a:pt x="54" y="3"/>
                    <a:pt x="52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0"/>
                  </a:cubicBezTo>
                  <a:cubicBezTo>
                    <a:pt x="49" y="1"/>
                    <a:pt x="50" y="10"/>
                    <a:pt x="47" y="9"/>
                  </a:cubicBezTo>
                  <a:cubicBezTo>
                    <a:pt x="47" y="8"/>
                    <a:pt x="47" y="8"/>
                    <a:pt x="47" y="7"/>
                  </a:cubicBezTo>
                  <a:cubicBezTo>
                    <a:pt x="47" y="7"/>
                    <a:pt x="46" y="6"/>
                    <a:pt x="46" y="7"/>
                  </a:cubicBezTo>
                  <a:cubicBezTo>
                    <a:pt x="46" y="6"/>
                    <a:pt x="46" y="6"/>
                    <a:pt x="46" y="5"/>
                  </a:cubicBezTo>
                  <a:cubicBezTo>
                    <a:pt x="45" y="5"/>
                    <a:pt x="44" y="5"/>
                    <a:pt x="43" y="5"/>
                  </a:cubicBezTo>
                  <a:cubicBezTo>
                    <a:pt x="43" y="6"/>
                    <a:pt x="43" y="6"/>
                    <a:pt x="44" y="7"/>
                  </a:cubicBezTo>
                  <a:cubicBezTo>
                    <a:pt x="42" y="7"/>
                    <a:pt x="39" y="6"/>
                    <a:pt x="38" y="7"/>
                  </a:cubicBezTo>
                  <a:cubicBezTo>
                    <a:pt x="36" y="8"/>
                    <a:pt x="37" y="12"/>
                    <a:pt x="37" y="14"/>
                  </a:cubicBezTo>
                  <a:cubicBezTo>
                    <a:pt x="37" y="15"/>
                    <a:pt x="36" y="15"/>
                    <a:pt x="35" y="16"/>
                  </a:cubicBezTo>
                  <a:cubicBezTo>
                    <a:pt x="34" y="17"/>
                    <a:pt x="34" y="17"/>
                    <a:pt x="34" y="19"/>
                  </a:cubicBezTo>
                  <a:cubicBezTo>
                    <a:pt x="34" y="20"/>
                    <a:pt x="34" y="24"/>
                    <a:pt x="33" y="25"/>
                  </a:cubicBezTo>
                  <a:cubicBezTo>
                    <a:pt x="33" y="26"/>
                    <a:pt x="31" y="25"/>
                    <a:pt x="30" y="25"/>
                  </a:cubicBezTo>
                  <a:cubicBezTo>
                    <a:pt x="30" y="25"/>
                    <a:pt x="29" y="27"/>
                    <a:pt x="28" y="27"/>
                  </a:cubicBezTo>
                  <a:cubicBezTo>
                    <a:pt x="27" y="29"/>
                    <a:pt x="26" y="30"/>
                    <a:pt x="25" y="33"/>
                  </a:cubicBezTo>
                  <a:cubicBezTo>
                    <a:pt x="25" y="34"/>
                    <a:pt x="23" y="34"/>
                    <a:pt x="23" y="34"/>
                  </a:cubicBezTo>
                  <a:cubicBezTo>
                    <a:pt x="22" y="35"/>
                    <a:pt x="23" y="37"/>
                    <a:pt x="23" y="38"/>
                  </a:cubicBezTo>
                  <a:cubicBezTo>
                    <a:pt x="23" y="39"/>
                    <a:pt x="20" y="42"/>
                    <a:pt x="23" y="42"/>
                  </a:cubicBezTo>
                  <a:cubicBezTo>
                    <a:pt x="22" y="44"/>
                    <a:pt x="22" y="46"/>
                    <a:pt x="21" y="47"/>
                  </a:cubicBezTo>
                  <a:cubicBezTo>
                    <a:pt x="20" y="48"/>
                    <a:pt x="18" y="45"/>
                    <a:pt x="16" y="47"/>
                  </a:cubicBezTo>
                  <a:cubicBezTo>
                    <a:pt x="14" y="49"/>
                    <a:pt x="15" y="49"/>
                    <a:pt x="15" y="52"/>
                  </a:cubicBezTo>
                  <a:cubicBezTo>
                    <a:pt x="16" y="54"/>
                    <a:pt x="15" y="55"/>
                    <a:pt x="14" y="56"/>
                  </a:cubicBezTo>
                  <a:cubicBezTo>
                    <a:pt x="14" y="58"/>
                    <a:pt x="14" y="59"/>
                    <a:pt x="14" y="60"/>
                  </a:cubicBezTo>
                  <a:cubicBezTo>
                    <a:pt x="13" y="63"/>
                    <a:pt x="13" y="66"/>
                    <a:pt x="14" y="6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Estonia">
              <a:extLst>
                <a:ext uri="{FF2B5EF4-FFF2-40B4-BE49-F238E27FC236}">
                  <a16:creationId xmlns:a16="http://schemas.microsoft.com/office/drawing/2014/main" id="{561DFFEC-D205-F77E-FDC6-99C7E37E9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0344" y="1150240"/>
              <a:ext cx="153368" cy="62972"/>
            </a:xfrm>
            <a:custGeom>
              <a:avLst/>
              <a:gdLst>
                <a:gd name="T0" fmla="*/ 12 w 64"/>
                <a:gd name="T1" fmla="*/ 10 h 26"/>
                <a:gd name="T2" fmla="*/ 9 w 64"/>
                <a:gd name="T3" fmla="*/ 10 h 26"/>
                <a:gd name="T4" fmla="*/ 6 w 64"/>
                <a:gd name="T5" fmla="*/ 10 h 26"/>
                <a:gd name="T6" fmla="*/ 3 w 64"/>
                <a:gd name="T7" fmla="*/ 8 h 26"/>
                <a:gd name="T8" fmla="*/ 3 w 64"/>
                <a:gd name="T9" fmla="*/ 18 h 26"/>
                <a:gd name="T10" fmla="*/ 5 w 64"/>
                <a:gd name="T11" fmla="*/ 18 h 26"/>
                <a:gd name="T12" fmla="*/ 7 w 64"/>
                <a:gd name="T13" fmla="*/ 17 h 26"/>
                <a:gd name="T14" fmla="*/ 8 w 64"/>
                <a:gd name="T15" fmla="*/ 14 h 26"/>
                <a:gd name="T16" fmla="*/ 3 w 64"/>
                <a:gd name="T17" fmla="*/ 15 h 26"/>
                <a:gd name="T18" fmla="*/ 3 w 64"/>
                <a:gd name="T19" fmla="*/ 18 h 26"/>
                <a:gd name="T20" fmla="*/ 30 w 64"/>
                <a:gd name="T21" fmla="*/ 21 h 26"/>
                <a:gd name="T22" fmla="*/ 32 w 64"/>
                <a:gd name="T23" fmla="*/ 19 h 26"/>
                <a:gd name="T24" fmla="*/ 36 w 64"/>
                <a:gd name="T25" fmla="*/ 19 h 26"/>
                <a:gd name="T26" fmla="*/ 44 w 64"/>
                <a:gd name="T27" fmla="*/ 24 h 26"/>
                <a:gd name="T28" fmla="*/ 47 w 64"/>
                <a:gd name="T29" fmla="*/ 26 h 26"/>
                <a:gd name="T30" fmla="*/ 50 w 64"/>
                <a:gd name="T31" fmla="*/ 25 h 26"/>
                <a:gd name="T32" fmla="*/ 56 w 64"/>
                <a:gd name="T33" fmla="*/ 25 h 26"/>
                <a:gd name="T34" fmla="*/ 57 w 64"/>
                <a:gd name="T35" fmla="*/ 24 h 26"/>
                <a:gd name="T36" fmla="*/ 57 w 64"/>
                <a:gd name="T37" fmla="*/ 21 h 26"/>
                <a:gd name="T38" fmla="*/ 56 w 64"/>
                <a:gd name="T39" fmla="*/ 16 h 26"/>
                <a:gd name="T40" fmla="*/ 57 w 64"/>
                <a:gd name="T41" fmla="*/ 10 h 26"/>
                <a:gd name="T42" fmla="*/ 60 w 64"/>
                <a:gd name="T43" fmla="*/ 7 h 26"/>
                <a:gd name="T44" fmla="*/ 64 w 64"/>
                <a:gd name="T45" fmla="*/ 5 h 26"/>
                <a:gd name="T46" fmla="*/ 54 w 64"/>
                <a:gd name="T47" fmla="*/ 4 h 26"/>
                <a:gd name="T48" fmla="*/ 42 w 64"/>
                <a:gd name="T49" fmla="*/ 1 h 26"/>
                <a:gd name="T50" fmla="*/ 38 w 64"/>
                <a:gd name="T51" fmla="*/ 1 h 26"/>
                <a:gd name="T52" fmla="*/ 36 w 64"/>
                <a:gd name="T53" fmla="*/ 1 h 26"/>
                <a:gd name="T54" fmla="*/ 30 w 64"/>
                <a:gd name="T55" fmla="*/ 4 h 26"/>
                <a:gd name="T56" fmla="*/ 22 w 64"/>
                <a:gd name="T57" fmla="*/ 5 h 26"/>
                <a:gd name="T58" fmla="*/ 16 w 64"/>
                <a:gd name="T59" fmla="*/ 6 h 26"/>
                <a:gd name="T60" fmla="*/ 18 w 64"/>
                <a:gd name="T61" fmla="*/ 9 h 26"/>
                <a:gd name="T62" fmla="*/ 16 w 64"/>
                <a:gd name="T63" fmla="*/ 11 h 26"/>
                <a:gd name="T64" fmla="*/ 16 w 64"/>
                <a:gd name="T65" fmla="*/ 13 h 26"/>
                <a:gd name="T66" fmla="*/ 19 w 64"/>
                <a:gd name="T67" fmla="*/ 17 h 26"/>
                <a:gd name="T68" fmla="*/ 24 w 64"/>
                <a:gd name="T69" fmla="*/ 15 h 26"/>
                <a:gd name="T70" fmla="*/ 26 w 64"/>
                <a:gd name="T71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26">
                  <a:moveTo>
                    <a:pt x="9" y="7"/>
                  </a:moveTo>
                  <a:cubicBezTo>
                    <a:pt x="8" y="10"/>
                    <a:pt x="11" y="8"/>
                    <a:pt x="12" y="10"/>
                  </a:cubicBezTo>
                  <a:cubicBezTo>
                    <a:pt x="11" y="10"/>
                    <a:pt x="10" y="11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cubicBezTo>
                    <a:pt x="6" y="11"/>
                    <a:pt x="5" y="11"/>
                    <a:pt x="6" y="10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2" y="9"/>
                    <a:pt x="3" y="8"/>
                  </a:cubicBezTo>
                  <a:cubicBezTo>
                    <a:pt x="5" y="9"/>
                    <a:pt x="6" y="9"/>
                    <a:pt x="9" y="7"/>
                  </a:cubicBezTo>
                  <a:close/>
                  <a:moveTo>
                    <a:pt x="3" y="18"/>
                  </a:moveTo>
                  <a:cubicBezTo>
                    <a:pt x="3" y="18"/>
                    <a:pt x="2" y="20"/>
                    <a:pt x="2" y="21"/>
                  </a:cubicBezTo>
                  <a:cubicBezTo>
                    <a:pt x="4" y="22"/>
                    <a:pt x="3" y="20"/>
                    <a:pt x="5" y="18"/>
                  </a:cubicBezTo>
                  <a:cubicBezTo>
                    <a:pt x="6" y="18"/>
                    <a:pt x="9" y="18"/>
                    <a:pt x="10" y="18"/>
                  </a:cubicBezTo>
                  <a:cubicBezTo>
                    <a:pt x="9" y="18"/>
                    <a:pt x="8" y="17"/>
                    <a:pt x="7" y="17"/>
                  </a:cubicBezTo>
                  <a:cubicBezTo>
                    <a:pt x="8" y="17"/>
                    <a:pt x="14" y="15"/>
                    <a:pt x="14" y="16"/>
                  </a:cubicBezTo>
                  <a:cubicBezTo>
                    <a:pt x="12" y="13"/>
                    <a:pt x="11" y="14"/>
                    <a:pt x="8" y="14"/>
                  </a:cubicBezTo>
                  <a:cubicBezTo>
                    <a:pt x="5" y="14"/>
                    <a:pt x="3" y="14"/>
                    <a:pt x="0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2" y="15"/>
                    <a:pt x="1" y="16"/>
                    <a:pt x="0" y="16"/>
                  </a:cubicBezTo>
                  <a:cubicBezTo>
                    <a:pt x="1" y="17"/>
                    <a:pt x="3" y="17"/>
                    <a:pt x="3" y="18"/>
                  </a:cubicBezTo>
                  <a:close/>
                  <a:moveTo>
                    <a:pt x="26" y="21"/>
                  </a:moveTo>
                  <a:cubicBezTo>
                    <a:pt x="27" y="20"/>
                    <a:pt x="29" y="21"/>
                    <a:pt x="30" y="21"/>
                  </a:cubicBezTo>
                  <a:cubicBezTo>
                    <a:pt x="30" y="21"/>
                    <a:pt x="30" y="20"/>
                    <a:pt x="30" y="19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3" y="19"/>
                    <a:pt x="34" y="19"/>
                    <a:pt x="34" y="21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5" y="22"/>
                    <a:pt x="40" y="19"/>
                    <a:pt x="39" y="22"/>
                  </a:cubicBezTo>
                  <a:cubicBezTo>
                    <a:pt x="42" y="22"/>
                    <a:pt x="42" y="23"/>
                    <a:pt x="44" y="24"/>
                  </a:cubicBezTo>
                  <a:cubicBezTo>
                    <a:pt x="44" y="25"/>
                    <a:pt x="45" y="25"/>
                    <a:pt x="46" y="25"/>
                  </a:cubicBezTo>
                  <a:cubicBezTo>
                    <a:pt x="47" y="25"/>
                    <a:pt x="46" y="26"/>
                    <a:pt x="47" y="26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8" y="24"/>
                    <a:pt x="49" y="25"/>
                    <a:pt x="50" y="25"/>
                  </a:cubicBezTo>
                  <a:cubicBezTo>
                    <a:pt x="51" y="25"/>
                    <a:pt x="53" y="25"/>
                    <a:pt x="55" y="25"/>
                  </a:cubicBezTo>
                  <a:cubicBezTo>
                    <a:pt x="55" y="25"/>
                    <a:pt x="55" y="25"/>
                    <a:pt x="56" y="25"/>
                  </a:cubicBezTo>
                  <a:cubicBezTo>
                    <a:pt x="56" y="24"/>
                    <a:pt x="56" y="24"/>
                    <a:pt x="55" y="23"/>
                  </a:cubicBezTo>
                  <a:cubicBezTo>
                    <a:pt x="56" y="23"/>
                    <a:pt x="56" y="23"/>
                    <a:pt x="57" y="24"/>
                  </a:cubicBezTo>
                  <a:cubicBezTo>
                    <a:pt x="56" y="22"/>
                    <a:pt x="59" y="22"/>
                    <a:pt x="60" y="22"/>
                  </a:cubicBezTo>
                  <a:cubicBezTo>
                    <a:pt x="59" y="21"/>
                    <a:pt x="59" y="20"/>
                    <a:pt x="57" y="21"/>
                  </a:cubicBezTo>
                  <a:cubicBezTo>
                    <a:pt x="58" y="19"/>
                    <a:pt x="57" y="18"/>
                    <a:pt x="56" y="17"/>
                  </a:cubicBezTo>
                  <a:cubicBezTo>
                    <a:pt x="55" y="17"/>
                    <a:pt x="56" y="17"/>
                    <a:pt x="56" y="16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2"/>
                    <a:pt x="55" y="12"/>
                    <a:pt x="57" y="10"/>
                  </a:cubicBezTo>
                  <a:cubicBezTo>
                    <a:pt x="57" y="9"/>
                    <a:pt x="60" y="10"/>
                    <a:pt x="59" y="8"/>
                  </a:cubicBezTo>
                  <a:cubicBezTo>
                    <a:pt x="59" y="8"/>
                    <a:pt x="60" y="7"/>
                    <a:pt x="60" y="7"/>
                  </a:cubicBezTo>
                  <a:cubicBezTo>
                    <a:pt x="60" y="7"/>
                    <a:pt x="60" y="6"/>
                    <a:pt x="60" y="5"/>
                  </a:cubicBezTo>
                  <a:cubicBezTo>
                    <a:pt x="61" y="5"/>
                    <a:pt x="62" y="5"/>
                    <a:pt x="64" y="5"/>
                  </a:cubicBezTo>
                  <a:cubicBezTo>
                    <a:pt x="64" y="4"/>
                    <a:pt x="63" y="3"/>
                    <a:pt x="62" y="3"/>
                  </a:cubicBezTo>
                  <a:cubicBezTo>
                    <a:pt x="61" y="4"/>
                    <a:pt x="56" y="4"/>
                    <a:pt x="54" y="4"/>
                  </a:cubicBezTo>
                  <a:cubicBezTo>
                    <a:pt x="52" y="4"/>
                    <a:pt x="50" y="3"/>
                    <a:pt x="48" y="2"/>
                  </a:cubicBezTo>
                  <a:cubicBezTo>
                    <a:pt x="45" y="1"/>
                    <a:pt x="44" y="3"/>
                    <a:pt x="42" y="1"/>
                  </a:cubicBezTo>
                  <a:cubicBezTo>
                    <a:pt x="41" y="2"/>
                    <a:pt x="41" y="2"/>
                    <a:pt x="39" y="2"/>
                  </a:cubicBezTo>
                  <a:cubicBezTo>
                    <a:pt x="39" y="2"/>
                    <a:pt x="40" y="0"/>
                    <a:pt x="38" y="1"/>
                  </a:cubicBezTo>
                  <a:cubicBezTo>
                    <a:pt x="38" y="1"/>
                    <a:pt x="38" y="2"/>
                    <a:pt x="38" y="2"/>
                  </a:cubicBezTo>
                  <a:cubicBezTo>
                    <a:pt x="37" y="2"/>
                    <a:pt x="37" y="1"/>
                    <a:pt x="36" y="1"/>
                  </a:cubicBezTo>
                  <a:cubicBezTo>
                    <a:pt x="39" y="5"/>
                    <a:pt x="32" y="3"/>
                    <a:pt x="29" y="2"/>
                  </a:cubicBezTo>
                  <a:cubicBezTo>
                    <a:pt x="29" y="3"/>
                    <a:pt x="30" y="3"/>
                    <a:pt x="30" y="4"/>
                  </a:cubicBezTo>
                  <a:cubicBezTo>
                    <a:pt x="28" y="4"/>
                    <a:pt x="26" y="4"/>
                    <a:pt x="23" y="4"/>
                  </a:cubicBezTo>
                  <a:cubicBezTo>
                    <a:pt x="24" y="5"/>
                    <a:pt x="23" y="5"/>
                    <a:pt x="22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0" y="6"/>
                    <a:pt x="18" y="6"/>
                    <a:pt x="16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6" y="9"/>
                    <a:pt x="17" y="9"/>
                    <a:pt x="18" y="9"/>
                  </a:cubicBezTo>
                  <a:cubicBezTo>
                    <a:pt x="17" y="9"/>
                    <a:pt x="16" y="10"/>
                    <a:pt x="15" y="10"/>
                  </a:cubicBezTo>
                  <a:cubicBezTo>
                    <a:pt x="17" y="10"/>
                    <a:pt x="16" y="11"/>
                    <a:pt x="16" y="11"/>
                  </a:cubicBezTo>
                  <a:cubicBezTo>
                    <a:pt x="18" y="11"/>
                    <a:pt x="19" y="11"/>
                    <a:pt x="20" y="11"/>
                  </a:cubicBezTo>
                  <a:cubicBezTo>
                    <a:pt x="18" y="11"/>
                    <a:pt x="18" y="11"/>
                    <a:pt x="16" y="13"/>
                  </a:cubicBezTo>
                  <a:cubicBezTo>
                    <a:pt x="15" y="14"/>
                    <a:pt x="17" y="14"/>
                    <a:pt x="18" y="14"/>
                  </a:cubicBezTo>
                  <a:cubicBezTo>
                    <a:pt x="19" y="14"/>
                    <a:pt x="18" y="17"/>
                    <a:pt x="19" y="17"/>
                  </a:cubicBezTo>
                  <a:cubicBezTo>
                    <a:pt x="21" y="17"/>
                    <a:pt x="21" y="17"/>
                    <a:pt x="22" y="18"/>
                  </a:cubicBezTo>
                  <a:cubicBezTo>
                    <a:pt x="23" y="16"/>
                    <a:pt x="25" y="18"/>
                    <a:pt x="24" y="15"/>
                  </a:cubicBezTo>
                  <a:cubicBezTo>
                    <a:pt x="28" y="16"/>
                    <a:pt x="25" y="20"/>
                    <a:pt x="24" y="22"/>
                  </a:cubicBezTo>
                  <a:cubicBezTo>
                    <a:pt x="26" y="22"/>
                    <a:pt x="25" y="21"/>
                    <a:pt x="26" y="2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Eritrea">
              <a:extLst>
                <a:ext uri="{FF2B5EF4-FFF2-40B4-BE49-F238E27FC236}">
                  <a16:creationId xmlns:a16="http://schemas.microsoft.com/office/drawing/2014/main" id="{4E93846D-A198-A024-3C0A-0FA1DACF39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8721" y="2287799"/>
              <a:ext cx="162508" cy="158446"/>
            </a:xfrm>
            <a:custGeom>
              <a:avLst/>
              <a:gdLst>
                <a:gd name="T0" fmla="*/ 21 w 68"/>
                <a:gd name="T1" fmla="*/ 0 h 66"/>
                <a:gd name="T2" fmla="*/ 25 w 68"/>
                <a:gd name="T3" fmla="*/ 8 h 66"/>
                <a:gd name="T4" fmla="*/ 28 w 68"/>
                <a:gd name="T5" fmla="*/ 19 h 66"/>
                <a:gd name="T6" fmla="*/ 30 w 68"/>
                <a:gd name="T7" fmla="*/ 26 h 66"/>
                <a:gd name="T8" fmla="*/ 30 w 68"/>
                <a:gd name="T9" fmla="*/ 30 h 66"/>
                <a:gd name="T10" fmla="*/ 33 w 68"/>
                <a:gd name="T11" fmla="*/ 34 h 66"/>
                <a:gd name="T12" fmla="*/ 34 w 68"/>
                <a:gd name="T13" fmla="*/ 30 h 66"/>
                <a:gd name="T14" fmla="*/ 40 w 68"/>
                <a:gd name="T15" fmla="*/ 36 h 66"/>
                <a:gd name="T16" fmla="*/ 47 w 68"/>
                <a:gd name="T17" fmla="*/ 40 h 66"/>
                <a:gd name="T18" fmla="*/ 52 w 68"/>
                <a:gd name="T19" fmla="*/ 48 h 66"/>
                <a:gd name="T20" fmla="*/ 55 w 68"/>
                <a:gd name="T21" fmla="*/ 49 h 66"/>
                <a:gd name="T22" fmla="*/ 57 w 68"/>
                <a:gd name="T23" fmla="*/ 52 h 66"/>
                <a:gd name="T24" fmla="*/ 61 w 68"/>
                <a:gd name="T25" fmla="*/ 57 h 66"/>
                <a:gd name="T26" fmla="*/ 64 w 68"/>
                <a:gd name="T27" fmla="*/ 58 h 66"/>
                <a:gd name="T28" fmla="*/ 67 w 68"/>
                <a:gd name="T29" fmla="*/ 61 h 66"/>
                <a:gd name="T30" fmla="*/ 68 w 68"/>
                <a:gd name="T31" fmla="*/ 62 h 66"/>
                <a:gd name="T32" fmla="*/ 65 w 68"/>
                <a:gd name="T33" fmla="*/ 63 h 66"/>
                <a:gd name="T34" fmla="*/ 64 w 68"/>
                <a:gd name="T35" fmla="*/ 66 h 66"/>
                <a:gd name="T36" fmla="*/ 63 w 68"/>
                <a:gd name="T37" fmla="*/ 65 h 66"/>
                <a:gd name="T38" fmla="*/ 59 w 68"/>
                <a:gd name="T39" fmla="*/ 65 h 66"/>
                <a:gd name="T40" fmla="*/ 56 w 68"/>
                <a:gd name="T41" fmla="*/ 61 h 66"/>
                <a:gd name="T42" fmla="*/ 55 w 68"/>
                <a:gd name="T43" fmla="*/ 57 h 66"/>
                <a:gd name="T44" fmla="*/ 52 w 68"/>
                <a:gd name="T45" fmla="*/ 55 h 66"/>
                <a:gd name="T46" fmla="*/ 49 w 68"/>
                <a:gd name="T47" fmla="*/ 53 h 66"/>
                <a:gd name="T48" fmla="*/ 47 w 68"/>
                <a:gd name="T49" fmla="*/ 50 h 66"/>
                <a:gd name="T50" fmla="*/ 46 w 68"/>
                <a:gd name="T51" fmla="*/ 47 h 66"/>
                <a:gd name="T52" fmla="*/ 43 w 68"/>
                <a:gd name="T53" fmla="*/ 45 h 66"/>
                <a:gd name="T54" fmla="*/ 40 w 68"/>
                <a:gd name="T55" fmla="*/ 43 h 66"/>
                <a:gd name="T56" fmla="*/ 34 w 68"/>
                <a:gd name="T57" fmla="*/ 41 h 66"/>
                <a:gd name="T58" fmla="*/ 26 w 68"/>
                <a:gd name="T59" fmla="*/ 40 h 66"/>
                <a:gd name="T60" fmla="*/ 20 w 68"/>
                <a:gd name="T61" fmla="*/ 42 h 66"/>
                <a:gd name="T62" fmla="*/ 19 w 68"/>
                <a:gd name="T63" fmla="*/ 40 h 66"/>
                <a:gd name="T64" fmla="*/ 16 w 68"/>
                <a:gd name="T65" fmla="*/ 39 h 66"/>
                <a:gd name="T66" fmla="*/ 11 w 68"/>
                <a:gd name="T67" fmla="*/ 46 h 66"/>
                <a:gd name="T68" fmla="*/ 10 w 68"/>
                <a:gd name="T69" fmla="*/ 44 h 66"/>
                <a:gd name="T70" fmla="*/ 7 w 68"/>
                <a:gd name="T71" fmla="*/ 42 h 66"/>
                <a:gd name="T72" fmla="*/ 2 w 68"/>
                <a:gd name="T73" fmla="*/ 44 h 66"/>
                <a:gd name="T74" fmla="*/ 1 w 68"/>
                <a:gd name="T75" fmla="*/ 34 h 66"/>
                <a:gd name="T76" fmla="*/ 3 w 68"/>
                <a:gd name="T77" fmla="*/ 30 h 66"/>
                <a:gd name="T78" fmla="*/ 4 w 68"/>
                <a:gd name="T79" fmla="*/ 26 h 66"/>
                <a:gd name="T80" fmla="*/ 5 w 68"/>
                <a:gd name="T81" fmla="*/ 17 h 66"/>
                <a:gd name="T82" fmla="*/ 7 w 68"/>
                <a:gd name="T83" fmla="*/ 13 h 66"/>
                <a:gd name="T84" fmla="*/ 9 w 68"/>
                <a:gd name="T85" fmla="*/ 13 h 66"/>
                <a:gd name="T86" fmla="*/ 10 w 68"/>
                <a:gd name="T87" fmla="*/ 12 h 66"/>
                <a:gd name="T88" fmla="*/ 13 w 68"/>
                <a:gd name="T89" fmla="*/ 8 h 66"/>
                <a:gd name="T90" fmla="*/ 16 w 68"/>
                <a:gd name="T91" fmla="*/ 7 h 66"/>
                <a:gd name="T92" fmla="*/ 18 w 68"/>
                <a:gd name="T93" fmla="*/ 7 h 66"/>
                <a:gd name="T94" fmla="*/ 20 w 68"/>
                <a:gd name="T95" fmla="*/ 5 h 66"/>
                <a:gd name="T96" fmla="*/ 21 w 68"/>
                <a:gd name="T97" fmla="*/ 3 h 66"/>
                <a:gd name="T98" fmla="*/ 40 w 68"/>
                <a:gd name="T99" fmla="*/ 29 h 66"/>
                <a:gd name="T100" fmla="*/ 36 w 68"/>
                <a:gd name="T101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66">
                  <a:moveTo>
                    <a:pt x="21" y="3"/>
                  </a:moveTo>
                  <a:cubicBezTo>
                    <a:pt x="21" y="2"/>
                    <a:pt x="21" y="1"/>
                    <a:pt x="21" y="0"/>
                  </a:cubicBezTo>
                  <a:cubicBezTo>
                    <a:pt x="22" y="1"/>
                    <a:pt x="23" y="1"/>
                    <a:pt x="22" y="3"/>
                  </a:cubicBezTo>
                  <a:cubicBezTo>
                    <a:pt x="22" y="4"/>
                    <a:pt x="25" y="7"/>
                    <a:pt x="25" y="8"/>
                  </a:cubicBezTo>
                  <a:cubicBezTo>
                    <a:pt x="26" y="10"/>
                    <a:pt x="27" y="12"/>
                    <a:pt x="27" y="14"/>
                  </a:cubicBezTo>
                  <a:cubicBezTo>
                    <a:pt x="27" y="16"/>
                    <a:pt x="26" y="19"/>
                    <a:pt x="28" y="19"/>
                  </a:cubicBezTo>
                  <a:cubicBezTo>
                    <a:pt x="26" y="20"/>
                    <a:pt x="28" y="23"/>
                    <a:pt x="29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7"/>
                    <a:pt x="30" y="26"/>
                    <a:pt x="31" y="27"/>
                  </a:cubicBezTo>
                  <a:cubicBezTo>
                    <a:pt x="31" y="28"/>
                    <a:pt x="30" y="29"/>
                    <a:pt x="30" y="30"/>
                  </a:cubicBezTo>
                  <a:cubicBezTo>
                    <a:pt x="31" y="30"/>
                    <a:pt x="31" y="30"/>
                    <a:pt x="32" y="29"/>
                  </a:cubicBezTo>
                  <a:cubicBezTo>
                    <a:pt x="32" y="31"/>
                    <a:pt x="33" y="33"/>
                    <a:pt x="33" y="34"/>
                  </a:cubicBezTo>
                  <a:cubicBezTo>
                    <a:pt x="33" y="34"/>
                    <a:pt x="34" y="34"/>
                    <a:pt x="34" y="34"/>
                  </a:cubicBezTo>
                  <a:cubicBezTo>
                    <a:pt x="34" y="33"/>
                    <a:pt x="34" y="32"/>
                    <a:pt x="34" y="30"/>
                  </a:cubicBezTo>
                  <a:cubicBezTo>
                    <a:pt x="38" y="30"/>
                    <a:pt x="36" y="38"/>
                    <a:pt x="40" y="37"/>
                  </a:cubicBezTo>
                  <a:cubicBezTo>
                    <a:pt x="40" y="37"/>
                    <a:pt x="40" y="36"/>
                    <a:pt x="40" y="36"/>
                  </a:cubicBezTo>
                  <a:cubicBezTo>
                    <a:pt x="41" y="35"/>
                    <a:pt x="43" y="37"/>
                    <a:pt x="43" y="37"/>
                  </a:cubicBezTo>
                  <a:cubicBezTo>
                    <a:pt x="43" y="39"/>
                    <a:pt x="46" y="40"/>
                    <a:pt x="47" y="40"/>
                  </a:cubicBezTo>
                  <a:cubicBezTo>
                    <a:pt x="49" y="39"/>
                    <a:pt x="50" y="42"/>
                    <a:pt x="50" y="43"/>
                  </a:cubicBezTo>
                  <a:cubicBezTo>
                    <a:pt x="50" y="45"/>
                    <a:pt x="53" y="46"/>
                    <a:pt x="52" y="48"/>
                  </a:cubicBezTo>
                  <a:cubicBezTo>
                    <a:pt x="53" y="47"/>
                    <a:pt x="54" y="48"/>
                    <a:pt x="54" y="49"/>
                  </a:cubicBezTo>
                  <a:cubicBezTo>
                    <a:pt x="54" y="49"/>
                    <a:pt x="54" y="48"/>
                    <a:pt x="55" y="49"/>
                  </a:cubicBezTo>
                  <a:cubicBezTo>
                    <a:pt x="56" y="49"/>
                    <a:pt x="55" y="49"/>
                    <a:pt x="56" y="50"/>
                  </a:cubicBezTo>
                  <a:cubicBezTo>
                    <a:pt x="57" y="51"/>
                    <a:pt x="57" y="50"/>
                    <a:pt x="57" y="52"/>
                  </a:cubicBezTo>
                  <a:cubicBezTo>
                    <a:pt x="58" y="51"/>
                    <a:pt x="59" y="52"/>
                    <a:pt x="59" y="53"/>
                  </a:cubicBezTo>
                  <a:cubicBezTo>
                    <a:pt x="59" y="55"/>
                    <a:pt x="59" y="55"/>
                    <a:pt x="61" y="57"/>
                  </a:cubicBezTo>
                  <a:cubicBezTo>
                    <a:pt x="61" y="56"/>
                    <a:pt x="61" y="56"/>
                    <a:pt x="62" y="55"/>
                  </a:cubicBezTo>
                  <a:cubicBezTo>
                    <a:pt x="61" y="57"/>
                    <a:pt x="62" y="59"/>
                    <a:pt x="64" y="58"/>
                  </a:cubicBezTo>
                  <a:cubicBezTo>
                    <a:pt x="64" y="61"/>
                    <a:pt x="64" y="62"/>
                    <a:pt x="67" y="59"/>
                  </a:cubicBezTo>
                  <a:cubicBezTo>
                    <a:pt x="66" y="60"/>
                    <a:pt x="67" y="60"/>
                    <a:pt x="67" y="61"/>
                  </a:cubicBezTo>
                  <a:cubicBezTo>
                    <a:pt x="67" y="61"/>
                    <a:pt x="67" y="61"/>
                    <a:pt x="68" y="61"/>
                  </a:cubicBezTo>
                  <a:cubicBezTo>
                    <a:pt x="68" y="61"/>
                    <a:pt x="68" y="62"/>
                    <a:pt x="68" y="62"/>
                  </a:cubicBezTo>
                  <a:cubicBezTo>
                    <a:pt x="67" y="62"/>
                    <a:pt x="66" y="62"/>
                    <a:pt x="65" y="62"/>
                  </a:cubicBezTo>
                  <a:cubicBezTo>
                    <a:pt x="65" y="62"/>
                    <a:pt x="65" y="63"/>
                    <a:pt x="65" y="63"/>
                  </a:cubicBezTo>
                  <a:cubicBezTo>
                    <a:pt x="65" y="63"/>
                    <a:pt x="64" y="63"/>
                    <a:pt x="64" y="63"/>
                  </a:cubicBezTo>
                  <a:cubicBezTo>
                    <a:pt x="64" y="64"/>
                    <a:pt x="64" y="65"/>
                    <a:pt x="64" y="66"/>
                  </a:cubicBezTo>
                  <a:cubicBezTo>
                    <a:pt x="64" y="66"/>
                    <a:pt x="63" y="66"/>
                    <a:pt x="63" y="66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2" y="65"/>
                    <a:pt x="61" y="64"/>
                    <a:pt x="61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8" y="63"/>
                    <a:pt x="58" y="62"/>
                    <a:pt x="58" y="61"/>
                  </a:cubicBezTo>
                  <a:cubicBezTo>
                    <a:pt x="58" y="61"/>
                    <a:pt x="57" y="61"/>
                    <a:pt x="56" y="61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4" y="60"/>
                    <a:pt x="55" y="58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5"/>
                    <a:pt x="52" y="56"/>
                    <a:pt x="52" y="55"/>
                  </a:cubicBezTo>
                  <a:cubicBezTo>
                    <a:pt x="52" y="54"/>
                    <a:pt x="52" y="54"/>
                    <a:pt x="50" y="54"/>
                  </a:cubicBezTo>
                  <a:cubicBezTo>
                    <a:pt x="50" y="54"/>
                    <a:pt x="50" y="53"/>
                    <a:pt x="49" y="53"/>
                  </a:cubicBezTo>
                  <a:cubicBezTo>
                    <a:pt x="48" y="53"/>
                    <a:pt x="50" y="51"/>
                    <a:pt x="48" y="52"/>
                  </a:cubicBezTo>
                  <a:cubicBezTo>
                    <a:pt x="48" y="50"/>
                    <a:pt x="47" y="51"/>
                    <a:pt x="47" y="50"/>
                  </a:cubicBezTo>
                  <a:cubicBezTo>
                    <a:pt x="47" y="49"/>
                    <a:pt x="47" y="48"/>
                    <a:pt x="46" y="48"/>
                  </a:cubicBezTo>
                  <a:cubicBezTo>
                    <a:pt x="45" y="47"/>
                    <a:pt x="46" y="47"/>
                    <a:pt x="46" y="47"/>
                  </a:cubicBezTo>
                  <a:cubicBezTo>
                    <a:pt x="46" y="46"/>
                    <a:pt x="45" y="47"/>
                    <a:pt x="45" y="46"/>
                  </a:cubicBezTo>
                  <a:cubicBezTo>
                    <a:pt x="44" y="45"/>
                    <a:pt x="45" y="45"/>
                    <a:pt x="43" y="45"/>
                  </a:cubicBezTo>
                  <a:cubicBezTo>
                    <a:pt x="42" y="45"/>
                    <a:pt x="41" y="45"/>
                    <a:pt x="41" y="45"/>
                  </a:cubicBezTo>
                  <a:cubicBezTo>
                    <a:pt x="41" y="43"/>
                    <a:pt x="40" y="44"/>
                    <a:pt x="40" y="43"/>
                  </a:cubicBezTo>
                  <a:cubicBezTo>
                    <a:pt x="40" y="42"/>
                    <a:pt x="35" y="42"/>
                    <a:pt x="34" y="42"/>
                  </a:cubicBezTo>
                  <a:cubicBezTo>
                    <a:pt x="34" y="42"/>
                    <a:pt x="34" y="41"/>
                    <a:pt x="34" y="41"/>
                  </a:cubicBezTo>
                  <a:cubicBezTo>
                    <a:pt x="32" y="41"/>
                    <a:pt x="29" y="40"/>
                    <a:pt x="28" y="42"/>
                  </a:cubicBezTo>
                  <a:cubicBezTo>
                    <a:pt x="28" y="41"/>
                    <a:pt x="27" y="39"/>
                    <a:pt x="26" y="40"/>
                  </a:cubicBezTo>
                  <a:cubicBezTo>
                    <a:pt x="26" y="40"/>
                    <a:pt x="26" y="41"/>
                    <a:pt x="26" y="41"/>
                  </a:cubicBezTo>
                  <a:cubicBezTo>
                    <a:pt x="25" y="41"/>
                    <a:pt x="21" y="44"/>
                    <a:pt x="20" y="42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8" y="41"/>
                    <a:pt x="20" y="40"/>
                    <a:pt x="19" y="40"/>
                  </a:cubicBezTo>
                  <a:cubicBezTo>
                    <a:pt x="18" y="40"/>
                    <a:pt x="16" y="40"/>
                    <a:pt x="17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8"/>
                    <a:pt x="16" y="38"/>
                    <a:pt x="16" y="37"/>
                  </a:cubicBezTo>
                  <a:cubicBezTo>
                    <a:pt x="13" y="38"/>
                    <a:pt x="14" y="47"/>
                    <a:pt x="11" y="46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0" y="43"/>
                    <a:pt x="10" y="44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9" y="42"/>
                    <a:pt x="8" y="42"/>
                    <a:pt x="7" y="42"/>
                  </a:cubicBezTo>
                  <a:cubicBezTo>
                    <a:pt x="7" y="43"/>
                    <a:pt x="7" y="43"/>
                    <a:pt x="8" y="44"/>
                  </a:cubicBezTo>
                  <a:cubicBezTo>
                    <a:pt x="6" y="44"/>
                    <a:pt x="3" y="43"/>
                    <a:pt x="2" y="44"/>
                  </a:cubicBezTo>
                  <a:cubicBezTo>
                    <a:pt x="2" y="41"/>
                    <a:pt x="1" y="40"/>
                    <a:pt x="0" y="37"/>
                  </a:cubicBezTo>
                  <a:cubicBezTo>
                    <a:pt x="0" y="36"/>
                    <a:pt x="0" y="35"/>
                    <a:pt x="1" y="34"/>
                  </a:cubicBezTo>
                  <a:cubicBezTo>
                    <a:pt x="2" y="33"/>
                    <a:pt x="2" y="32"/>
                    <a:pt x="1" y="30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26"/>
                    <a:pt x="4" y="27"/>
                    <a:pt x="4" y="26"/>
                  </a:cubicBezTo>
                  <a:cubicBezTo>
                    <a:pt x="5" y="24"/>
                    <a:pt x="5" y="21"/>
                    <a:pt x="7" y="21"/>
                  </a:cubicBezTo>
                  <a:cubicBezTo>
                    <a:pt x="5" y="21"/>
                    <a:pt x="4" y="18"/>
                    <a:pt x="5" y="17"/>
                  </a:cubicBezTo>
                  <a:cubicBezTo>
                    <a:pt x="6" y="15"/>
                    <a:pt x="7" y="14"/>
                    <a:pt x="6" y="12"/>
                  </a:cubicBezTo>
                  <a:cubicBezTo>
                    <a:pt x="7" y="12"/>
                    <a:pt x="8" y="12"/>
                    <a:pt x="7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2" y="9"/>
                    <a:pt x="14" y="10"/>
                    <a:pt x="13" y="8"/>
                  </a:cubicBezTo>
                  <a:cubicBezTo>
                    <a:pt x="14" y="8"/>
                    <a:pt x="15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7" y="7"/>
                    <a:pt x="16" y="8"/>
                    <a:pt x="17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9" y="5"/>
                    <a:pt x="20" y="5"/>
                  </a:cubicBezTo>
                  <a:cubicBezTo>
                    <a:pt x="21" y="5"/>
                    <a:pt x="20" y="4"/>
                    <a:pt x="20" y="3"/>
                  </a:cubicBezTo>
                  <a:cubicBezTo>
                    <a:pt x="20" y="2"/>
                    <a:pt x="22" y="3"/>
                    <a:pt x="21" y="3"/>
                  </a:cubicBezTo>
                  <a:close/>
                  <a:moveTo>
                    <a:pt x="35" y="27"/>
                  </a:moveTo>
                  <a:cubicBezTo>
                    <a:pt x="34" y="29"/>
                    <a:pt x="38" y="29"/>
                    <a:pt x="40" y="29"/>
                  </a:cubicBezTo>
                  <a:cubicBezTo>
                    <a:pt x="39" y="28"/>
                    <a:pt x="38" y="29"/>
                    <a:pt x="38" y="28"/>
                  </a:cubicBezTo>
                  <a:cubicBezTo>
                    <a:pt x="37" y="27"/>
                    <a:pt x="37" y="26"/>
                    <a:pt x="36" y="25"/>
                  </a:cubicBezTo>
                  <a:cubicBezTo>
                    <a:pt x="36" y="26"/>
                    <a:pt x="36" y="27"/>
                    <a:pt x="35" y="2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Equatorial Guinea">
              <a:extLst>
                <a:ext uri="{FF2B5EF4-FFF2-40B4-BE49-F238E27FC236}">
                  <a16:creationId xmlns:a16="http://schemas.microsoft.com/office/drawing/2014/main" id="{CCA84EBC-FC9D-3C0F-A32F-C6E11E68CA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9390" y="2680866"/>
              <a:ext cx="69066" cy="75160"/>
            </a:xfrm>
            <a:custGeom>
              <a:avLst/>
              <a:gdLst>
                <a:gd name="T0" fmla="*/ 13 w 29"/>
                <a:gd name="T1" fmla="*/ 31 h 31"/>
                <a:gd name="T2" fmla="*/ 12 w 29"/>
                <a:gd name="T3" fmla="*/ 30 h 31"/>
                <a:gd name="T4" fmla="*/ 12 w 29"/>
                <a:gd name="T5" fmla="*/ 30 h 31"/>
                <a:gd name="T6" fmla="*/ 11 w 29"/>
                <a:gd name="T7" fmla="*/ 30 h 31"/>
                <a:gd name="T8" fmla="*/ 10 w 29"/>
                <a:gd name="T9" fmla="*/ 28 h 31"/>
                <a:gd name="T10" fmla="*/ 13 w 29"/>
                <a:gd name="T11" fmla="*/ 24 h 31"/>
                <a:gd name="T12" fmla="*/ 12 w 29"/>
                <a:gd name="T13" fmla="*/ 23 h 31"/>
                <a:gd name="T14" fmla="*/ 14 w 29"/>
                <a:gd name="T15" fmla="*/ 19 h 31"/>
                <a:gd name="T16" fmla="*/ 14 w 29"/>
                <a:gd name="T17" fmla="*/ 17 h 31"/>
                <a:gd name="T18" fmla="*/ 23 w 29"/>
                <a:gd name="T19" fmla="*/ 18 h 31"/>
                <a:gd name="T20" fmla="*/ 29 w 29"/>
                <a:gd name="T21" fmla="*/ 18 h 31"/>
                <a:gd name="T22" fmla="*/ 29 w 29"/>
                <a:gd name="T23" fmla="*/ 31 h 31"/>
                <a:gd name="T24" fmla="*/ 19 w 29"/>
                <a:gd name="T25" fmla="*/ 31 h 31"/>
                <a:gd name="T26" fmla="*/ 15 w 29"/>
                <a:gd name="T27" fmla="*/ 31 h 31"/>
                <a:gd name="T28" fmla="*/ 13 w 29"/>
                <a:gd name="T29" fmla="*/ 30 h 31"/>
                <a:gd name="T30" fmla="*/ 13 w 29"/>
                <a:gd name="T31" fmla="*/ 31 h 31"/>
                <a:gd name="T32" fmla="*/ 6 w 29"/>
                <a:gd name="T33" fmla="*/ 1 h 31"/>
                <a:gd name="T34" fmla="*/ 3 w 29"/>
                <a:gd name="T35" fmla="*/ 0 h 31"/>
                <a:gd name="T36" fmla="*/ 2 w 29"/>
                <a:gd name="T37" fmla="*/ 3 h 31"/>
                <a:gd name="T38" fmla="*/ 0 w 29"/>
                <a:gd name="T39" fmla="*/ 4 h 31"/>
                <a:gd name="T40" fmla="*/ 3 w 29"/>
                <a:gd name="T41" fmla="*/ 6 h 31"/>
                <a:gd name="T42" fmla="*/ 6 w 29"/>
                <a:gd name="T4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1">
                  <a:moveTo>
                    <a:pt x="13" y="31"/>
                  </a:moveTo>
                  <a:cubicBezTo>
                    <a:pt x="13" y="31"/>
                    <a:pt x="12" y="31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9" y="30"/>
                    <a:pt x="9" y="29"/>
                    <a:pt x="10" y="28"/>
                  </a:cubicBezTo>
                  <a:cubicBezTo>
                    <a:pt x="11" y="26"/>
                    <a:pt x="11" y="24"/>
                    <a:pt x="13" y="24"/>
                  </a:cubicBezTo>
                  <a:cubicBezTo>
                    <a:pt x="13" y="24"/>
                    <a:pt x="12" y="24"/>
                    <a:pt x="12" y="23"/>
                  </a:cubicBezTo>
                  <a:cubicBezTo>
                    <a:pt x="13" y="22"/>
                    <a:pt x="14" y="21"/>
                    <a:pt x="14" y="19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7" y="18"/>
                    <a:pt x="20" y="18"/>
                    <a:pt x="23" y="18"/>
                  </a:cubicBezTo>
                  <a:cubicBezTo>
                    <a:pt x="25" y="18"/>
                    <a:pt x="27" y="18"/>
                    <a:pt x="29" y="18"/>
                  </a:cubicBezTo>
                  <a:cubicBezTo>
                    <a:pt x="29" y="22"/>
                    <a:pt x="29" y="27"/>
                    <a:pt x="29" y="31"/>
                  </a:cubicBezTo>
                  <a:cubicBezTo>
                    <a:pt x="26" y="31"/>
                    <a:pt x="23" y="31"/>
                    <a:pt x="19" y="31"/>
                  </a:cubicBezTo>
                  <a:cubicBezTo>
                    <a:pt x="18" y="31"/>
                    <a:pt x="16" y="31"/>
                    <a:pt x="15" y="31"/>
                  </a:cubicBezTo>
                  <a:cubicBezTo>
                    <a:pt x="14" y="31"/>
                    <a:pt x="15" y="29"/>
                    <a:pt x="13" y="30"/>
                  </a:cubicBezTo>
                  <a:cubicBezTo>
                    <a:pt x="13" y="30"/>
                    <a:pt x="13" y="31"/>
                    <a:pt x="13" y="31"/>
                  </a:cubicBezTo>
                  <a:close/>
                  <a:moveTo>
                    <a:pt x="6" y="1"/>
                  </a:moveTo>
                  <a:cubicBezTo>
                    <a:pt x="7" y="0"/>
                    <a:pt x="3" y="0"/>
                    <a:pt x="3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4"/>
                    <a:pt x="0" y="3"/>
                    <a:pt x="0" y="4"/>
                  </a:cubicBezTo>
                  <a:cubicBezTo>
                    <a:pt x="0" y="5"/>
                    <a:pt x="1" y="7"/>
                    <a:pt x="3" y="6"/>
                  </a:cubicBezTo>
                  <a:cubicBezTo>
                    <a:pt x="4" y="5"/>
                    <a:pt x="5" y="2"/>
                    <a:pt x="6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England (UK)">
              <a:extLst>
                <a:ext uri="{FF2B5EF4-FFF2-40B4-BE49-F238E27FC236}">
                  <a16:creationId xmlns:a16="http://schemas.microsoft.com/office/drawing/2014/main" id="{CDF14167-3A0F-3982-0681-CA7678C41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169" y="1255871"/>
              <a:ext cx="181807" cy="163524"/>
            </a:xfrm>
            <a:custGeom>
              <a:avLst/>
              <a:gdLst>
                <a:gd name="T0" fmla="*/ 63 w 76"/>
                <a:gd name="T1" fmla="*/ 34 h 68"/>
                <a:gd name="T2" fmla="*/ 57 w 76"/>
                <a:gd name="T3" fmla="*/ 34 h 68"/>
                <a:gd name="T4" fmla="*/ 59 w 76"/>
                <a:gd name="T5" fmla="*/ 29 h 68"/>
                <a:gd name="T6" fmla="*/ 55 w 76"/>
                <a:gd name="T7" fmla="*/ 25 h 68"/>
                <a:gd name="T8" fmla="*/ 56 w 76"/>
                <a:gd name="T9" fmla="*/ 20 h 68"/>
                <a:gd name="T10" fmla="*/ 46 w 76"/>
                <a:gd name="T11" fmla="*/ 14 h 68"/>
                <a:gd name="T12" fmla="*/ 42 w 76"/>
                <a:gd name="T13" fmla="*/ 6 h 68"/>
                <a:gd name="T14" fmla="*/ 39 w 76"/>
                <a:gd name="T15" fmla="*/ 3 h 68"/>
                <a:gd name="T16" fmla="*/ 36 w 76"/>
                <a:gd name="T17" fmla="*/ 2 h 68"/>
                <a:gd name="T18" fmla="*/ 33 w 76"/>
                <a:gd name="T19" fmla="*/ 3 h 68"/>
                <a:gd name="T20" fmla="*/ 34 w 76"/>
                <a:gd name="T21" fmla="*/ 6 h 68"/>
                <a:gd name="T22" fmla="*/ 31 w 76"/>
                <a:gd name="T23" fmla="*/ 7 h 68"/>
                <a:gd name="T24" fmla="*/ 29 w 76"/>
                <a:gd name="T25" fmla="*/ 9 h 68"/>
                <a:gd name="T26" fmla="*/ 26 w 76"/>
                <a:gd name="T27" fmla="*/ 11 h 68"/>
                <a:gd name="T28" fmla="*/ 22 w 76"/>
                <a:gd name="T29" fmla="*/ 14 h 68"/>
                <a:gd name="T30" fmla="*/ 23 w 76"/>
                <a:gd name="T31" fmla="*/ 19 h 68"/>
                <a:gd name="T32" fmla="*/ 25 w 76"/>
                <a:gd name="T33" fmla="*/ 22 h 68"/>
                <a:gd name="T34" fmla="*/ 29 w 76"/>
                <a:gd name="T35" fmla="*/ 18 h 68"/>
                <a:gd name="T36" fmla="*/ 26 w 76"/>
                <a:gd name="T37" fmla="*/ 26 h 68"/>
                <a:gd name="T38" fmla="*/ 26 w 76"/>
                <a:gd name="T39" fmla="*/ 27 h 68"/>
                <a:gd name="T40" fmla="*/ 27 w 76"/>
                <a:gd name="T41" fmla="*/ 31 h 68"/>
                <a:gd name="T42" fmla="*/ 29 w 76"/>
                <a:gd name="T43" fmla="*/ 33 h 68"/>
                <a:gd name="T44" fmla="*/ 27 w 76"/>
                <a:gd name="T45" fmla="*/ 34 h 68"/>
                <a:gd name="T46" fmla="*/ 27 w 76"/>
                <a:gd name="T47" fmla="*/ 36 h 68"/>
                <a:gd name="T48" fmla="*/ 25 w 76"/>
                <a:gd name="T49" fmla="*/ 38 h 68"/>
                <a:gd name="T50" fmla="*/ 25 w 76"/>
                <a:gd name="T51" fmla="*/ 39 h 68"/>
                <a:gd name="T52" fmla="*/ 27 w 76"/>
                <a:gd name="T53" fmla="*/ 41 h 68"/>
                <a:gd name="T54" fmla="*/ 26 w 76"/>
                <a:gd name="T55" fmla="*/ 44 h 68"/>
                <a:gd name="T56" fmla="*/ 29 w 76"/>
                <a:gd name="T57" fmla="*/ 45 h 68"/>
                <a:gd name="T58" fmla="*/ 30 w 76"/>
                <a:gd name="T59" fmla="*/ 49 h 68"/>
                <a:gd name="T60" fmla="*/ 31 w 76"/>
                <a:gd name="T61" fmla="*/ 50 h 68"/>
                <a:gd name="T62" fmla="*/ 27 w 76"/>
                <a:gd name="T63" fmla="*/ 53 h 68"/>
                <a:gd name="T64" fmla="*/ 16 w 76"/>
                <a:gd name="T65" fmla="*/ 55 h 68"/>
                <a:gd name="T66" fmla="*/ 12 w 76"/>
                <a:gd name="T67" fmla="*/ 59 h 68"/>
                <a:gd name="T68" fmla="*/ 8 w 76"/>
                <a:gd name="T69" fmla="*/ 61 h 68"/>
                <a:gd name="T70" fmla="*/ 6 w 76"/>
                <a:gd name="T71" fmla="*/ 64 h 68"/>
                <a:gd name="T72" fmla="*/ 1 w 76"/>
                <a:gd name="T73" fmla="*/ 65 h 68"/>
                <a:gd name="T74" fmla="*/ 6 w 76"/>
                <a:gd name="T75" fmla="*/ 68 h 68"/>
                <a:gd name="T76" fmla="*/ 6 w 76"/>
                <a:gd name="T77" fmla="*/ 66 h 68"/>
                <a:gd name="T78" fmla="*/ 16 w 76"/>
                <a:gd name="T79" fmla="*/ 64 h 68"/>
                <a:gd name="T80" fmla="*/ 21 w 76"/>
                <a:gd name="T81" fmla="*/ 65 h 68"/>
                <a:gd name="T82" fmla="*/ 21 w 76"/>
                <a:gd name="T83" fmla="*/ 62 h 68"/>
                <a:gd name="T84" fmla="*/ 26 w 76"/>
                <a:gd name="T85" fmla="*/ 59 h 68"/>
                <a:gd name="T86" fmla="*/ 33 w 76"/>
                <a:gd name="T87" fmla="*/ 61 h 68"/>
                <a:gd name="T88" fmla="*/ 36 w 76"/>
                <a:gd name="T89" fmla="*/ 58 h 68"/>
                <a:gd name="T90" fmla="*/ 42 w 76"/>
                <a:gd name="T91" fmla="*/ 60 h 68"/>
                <a:gd name="T92" fmla="*/ 47 w 76"/>
                <a:gd name="T93" fmla="*/ 59 h 68"/>
                <a:gd name="T94" fmla="*/ 47 w 76"/>
                <a:gd name="T95" fmla="*/ 59 h 68"/>
                <a:gd name="T96" fmla="*/ 57 w 76"/>
                <a:gd name="T97" fmla="*/ 58 h 68"/>
                <a:gd name="T98" fmla="*/ 68 w 76"/>
                <a:gd name="T99" fmla="*/ 57 h 68"/>
                <a:gd name="T100" fmla="*/ 72 w 76"/>
                <a:gd name="T101" fmla="*/ 52 h 68"/>
                <a:gd name="T102" fmla="*/ 66 w 76"/>
                <a:gd name="T103" fmla="*/ 49 h 68"/>
                <a:gd name="T104" fmla="*/ 67 w 76"/>
                <a:gd name="T105" fmla="*/ 47 h 68"/>
                <a:gd name="T106" fmla="*/ 67 w 76"/>
                <a:gd name="T107" fmla="*/ 45 h 68"/>
                <a:gd name="T108" fmla="*/ 69 w 76"/>
                <a:gd name="T109" fmla="*/ 43 h 68"/>
                <a:gd name="T110" fmla="*/ 73 w 76"/>
                <a:gd name="T111" fmla="*/ 4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6" h="68">
                  <a:moveTo>
                    <a:pt x="71" y="35"/>
                  </a:moveTo>
                  <a:cubicBezTo>
                    <a:pt x="69" y="34"/>
                    <a:pt x="65" y="33"/>
                    <a:pt x="63" y="34"/>
                  </a:cubicBezTo>
                  <a:cubicBezTo>
                    <a:pt x="62" y="34"/>
                    <a:pt x="61" y="37"/>
                    <a:pt x="60" y="36"/>
                  </a:cubicBezTo>
                  <a:cubicBezTo>
                    <a:pt x="59" y="36"/>
                    <a:pt x="58" y="35"/>
                    <a:pt x="57" y="34"/>
                  </a:cubicBezTo>
                  <a:cubicBezTo>
                    <a:pt x="57" y="34"/>
                    <a:pt x="60" y="33"/>
                    <a:pt x="60" y="33"/>
                  </a:cubicBezTo>
                  <a:cubicBezTo>
                    <a:pt x="60" y="31"/>
                    <a:pt x="61" y="29"/>
                    <a:pt x="59" y="29"/>
                  </a:cubicBezTo>
                  <a:cubicBezTo>
                    <a:pt x="56" y="28"/>
                    <a:pt x="54" y="26"/>
                    <a:pt x="51" y="25"/>
                  </a:cubicBezTo>
                  <a:cubicBezTo>
                    <a:pt x="53" y="24"/>
                    <a:pt x="54" y="23"/>
                    <a:pt x="55" y="25"/>
                  </a:cubicBezTo>
                  <a:cubicBezTo>
                    <a:pt x="56" y="27"/>
                    <a:pt x="58" y="27"/>
                    <a:pt x="60" y="27"/>
                  </a:cubicBezTo>
                  <a:cubicBezTo>
                    <a:pt x="58" y="26"/>
                    <a:pt x="54" y="21"/>
                    <a:pt x="56" y="20"/>
                  </a:cubicBezTo>
                  <a:cubicBezTo>
                    <a:pt x="54" y="18"/>
                    <a:pt x="52" y="17"/>
                    <a:pt x="50" y="16"/>
                  </a:cubicBezTo>
                  <a:cubicBezTo>
                    <a:pt x="49" y="15"/>
                    <a:pt x="45" y="16"/>
                    <a:pt x="46" y="14"/>
                  </a:cubicBezTo>
                  <a:cubicBezTo>
                    <a:pt x="46" y="14"/>
                    <a:pt x="45" y="14"/>
                    <a:pt x="45" y="15"/>
                  </a:cubicBezTo>
                  <a:cubicBezTo>
                    <a:pt x="45" y="12"/>
                    <a:pt x="42" y="9"/>
                    <a:pt x="42" y="6"/>
                  </a:cubicBezTo>
                  <a:cubicBezTo>
                    <a:pt x="41" y="5"/>
                    <a:pt x="41" y="4"/>
                    <a:pt x="41" y="4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7" y="1"/>
                    <a:pt x="38" y="1"/>
                    <a:pt x="37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7" y="11"/>
                    <a:pt x="28" y="11"/>
                  </a:cubicBezTo>
                  <a:cubicBezTo>
                    <a:pt x="26" y="11"/>
                    <a:pt x="23" y="12"/>
                    <a:pt x="22" y="14"/>
                  </a:cubicBezTo>
                  <a:cubicBezTo>
                    <a:pt x="22" y="15"/>
                    <a:pt x="21" y="16"/>
                    <a:pt x="22" y="17"/>
                  </a:cubicBezTo>
                  <a:cubicBezTo>
                    <a:pt x="23" y="17"/>
                    <a:pt x="24" y="18"/>
                    <a:pt x="23" y="19"/>
                  </a:cubicBezTo>
                  <a:cubicBezTo>
                    <a:pt x="24" y="19"/>
                    <a:pt x="24" y="19"/>
                    <a:pt x="25" y="18"/>
                  </a:cubicBezTo>
                  <a:cubicBezTo>
                    <a:pt x="25" y="20"/>
                    <a:pt x="25" y="21"/>
                    <a:pt x="25" y="22"/>
                  </a:cubicBezTo>
                  <a:cubicBezTo>
                    <a:pt x="26" y="21"/>
                    <a:pt x="26" y="20"/>
                    <a:pt x="27" y="19"/>
                  </a:cubicBezTo>
                  <a:cubicBezTo>
                    <a:pt x="27" y="20"/>
                    <a:pt x="28" y="19"/>
                    <a:pt x="29" y="18"/>
                  </a:cubicBezTo>
                  <a:cubicBezTo>
                    <a:pt x="29" y="20"/>
                    <a:pt x="26" y="24"/>
                    <a:pt x="29" y="24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8" y="27"/>
                    <a:pt x="29" y="28"/>
                    <a:pt x="31" y="29"/>
                  </a:cubicBezTo>
                  <a:cubicBezTo>
                    <a:pt x="28" y="29"/>
                    <a:pt x="28" y="29"/>
                    <a:pt x="26" y="27"/>
                  </a:cubicBezTo>
                  <a:cubicBezTo>
                    <a:pt x="25" y="29"/>
                    <a:pt x="26" y="29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9"/>
                    <a:pt x="32" y="49"/>
                    <a:pt x="33" y="48"/>
                  </a:cubicBezTo>
                  <a:cubicBezTo>
                    <a:pt x="32" y="49"/>
                    <a:pt x="32" y="50"/>
                    <a:pt x="31" y="50"/>
                  </a:cubicBezTo>
                  <a:cubicBezTo>
                    <a:pt x="31" y="51"/>
                    <a:pt x="30" y="50"/>
                    <a:pt x="30" y="50"/>
                  </a:cubicBezTo>
                  <a:cubicBezTo>
                    <a:pt x="28" y="51"/>
                    <a:pt x="27" y="51"/>
                    <a:pt x="27" y="53"/>
                  </a:cubicBezTo>
                  <a:cubicBezTo>
                    <a:pt x="24" y="53"/>
                    <a:pt x="21" y="53"/>
                    <a:pt x="17" y="53"/>
                  </a:cubicBezTo>
                  <a:cubicBezTo>
                    <a:pt x="15" y="53"/>
                    <a:pt x="17" y="53"/>
                    <a:pt x="16" y="55"/>
                  </a:cubicBezTo>
                  <a:cubicBezTo>
                    <a:pt x="15" y="56"/>
                    <a:pt x="14" y="56"/>
                    <a:pt x="13" y="55"/>
                  </a:cubicBezTo>
                  <a:cubicBezTo>
                    <a:pt x="12" y="56"/>
                    <a:pt x="12" y="58"/>
                    <a:pt x="12" y="59"/>
                  </a:cubicBezTo>
                  <a:cubicBezTo>
                    <a:pt x="12" y="59"/>
                    <a:pt x="11" y="59"/>
                    <a:pt x="11" y="60"/>
                  </a:cubicBezTo>
                  <a:cubicBezTo>
                    <a:pt x="10" y="61"/>
                    <a:pt x="10" y="61"/>
                    <a:pt x="8" y="61"/>
                  </a:cubicBezTo>
                  <a:cubicBezTo>
                    <a:pt x="7" y="61"/>
                    <a:pt x="7" y="61"/>
                    <a:pt x="7" y="62"/>
                  </a:cubicBezTo>
                  <a:cubicBezTo>
                    <a:pt x="6" y="62"/>
                    <a:pt x="7" y="63"/>
                    <a:pt x="6" y="64"/>
                  </a:cubicBezTo>
                  <a:cubicBezTo>
                    <a:pt x="6" y="64"/>
                    <a:pt x="5" y="64"/>
                    <a:pt x="4" y="64"/>
                  </a:cubicBezTo>
                  <a:cubicBezTo>
                    <a:pt x="3" y="65"/>
                    <a:pt x="2" y="65"/>
                    <a:pt x="1" y="65"/>
                  </a:cubicBezTo>
                  <a:cubicBezTo>
                    <a:pt x="0" y="67"/>
                    <a:pt x="4" y="66"/>
                    <a:pt x="5" y="67"/>
                  </a:cubicBezTo>
                  <a:cubicBezTo>
                    <a:pt x="6" y="67"/>
                    <a:pt x="5" y="68"/>
                    <a:pt x="6" y="68"/>
                  </a:cubicBezTo>
                  <a:cubicBezTo>
                    <a:pt x="7" y="68"/>
                    <a:pt x="8" y="67"/>
                    <a:pt x="8" y="67"/>
                  </a:cubicBezTo>
                  <a:cubicBezTo>
                    <a:pt x="8" y="66"/>
                    <a:pt x="7" y="66"/>
                    <a:pt x="6" y="66"/>
                  </a:cubicBezTo>
                  <a:cubicBezTo>
                    <a:pt x="7" y="64"/>
                    <a:pt x="8" y="65"/>
                    <a:pt x="10" y="65"/>
                  </a:cubicBezTo>
                  <a:cubicBezTo>
                    <a:pt x="9" y="62"/>
                    <a:pt x="14" y="62"/>
                    <a:pt x="16" y="64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4"/>
                    <a:pt x="20" y="65"/>
                    <a:pt x="21" y="65"/>
                  </a:cubicBezTo>
                  <a:cubicBezTo>
                    <a:pt x="21" y="64"/>
                    <a:pt x="22" y="63"/>
                    <a:pt x="23" y="63"/>
                  </a:cubicBezTo>
                  <a:cubicBezTo>
                    <a:pt x="22" y="63"/>
                    <a:pt x="22" y="62"/>
                    <a:pt x="21" y="62"/>
                  </a:cubicBezTo>
                  <a:cubicBezTo>
                    <a:pt x="23" y="62"/>
                    <a:pt x="22" y="60"/>
                    <a:pt x="23" y="60"/>
                  </a:cubicBezTo>
                  <a:cubicBezTo>
                    <a:pt x="23" y="60"/>
                    <a:pt x="26" y="59"/>
                    <a:pt x="26" y="59"/>
                  </a:cubicBezTo>
                  <a:cubicBezTo>
                    <a:pt x="28" y="58"/>
                    <a:pt x="28" y="58"/>
                    <a:pt x="29" y="60"/>
                  </a:cubicBezTo>
                  <a:cubicBezTo>
                    <a:pt x="30" y="60"/>
                    <a:pt x="32" y="61"/>
                    <a:pt x="33" y="61"/>
                  </a:cubicBezTo>
                  <a:cubicBezTo>
                    <a:pt x="33" y="59"/>
                    <a:pt x="36" y="59"/>
                    <a:pt x="38" y="59"/>
                  </a:cubicBezTo>
                  <a:cubicBezTo>
                    <a:pt x="37" y="59"/>
                    <a:pt x="37" y="59"/>
                    <a:pt x="36" y="58"/>
                  </a:cubicBezTo>
                  <a:cubicBezTo>
                    <a:pt x="39" y="58"/>
                    <a:pt x="41" y="58"/>
                    <a:pt x="44" y="58"/>
                  </a:cubicBezTo>
                  <a:cubicBezTo>
                    <a:pt x="43" y="59"/>
                    <a:pt x="43" y="59"/>
                    <a:pt x="42" y="60"/>
                  </a:cubicBezTo>
                  <a:cubicBezTo>
                    <a:pt x="42" y="60"/>
                    <a:pt x="44" y="61"/>
                    <a:pt x="44" y="61"/>
                  </a:cubicBezTo>
                  <a:cubicBezTo>
                    <a:pt x="45" y="60"/>
                    <a:pt x="45" y="59"/>
                    <a:pt x="47" y="59"/>
                  </a:cubicBezTo>
                  <a:cubicBezTo>
                    <a:pt x="46" y="59"/>
                    <a:pt x="46" y="58"/>
                    <a:pt x="45" y="57"/>
                  </a:cubicBezTo>
                  <a:cubicBezTo>
                    <a:pt x="46" y="58"/>
                    <a:pt x="46" y="58"/>
                    <a:pt x="47" y="59"/>
                  </a:cubicBezTo>
                  <a:cubicBezTo>
                    <a:pt x="46" y="55"/>
                    <a:pt x="48" y="59"/>
                    <a:pt x="49" y="59"/>
                  </a:cubicBezTo>
                  <a:cubicBezTo>
                    <a:pt x="52" y="59"/>
                    <a:pt x="54" y="59"/>
                    <a:pt x="57" y="58"/>
                  </a:cubicBezTo>
                  <a:cubicBezTo>
                    <a:pt x="59" y="58"/>
                    <a:pt x="61" y="59"/>
                    <a:pt x="62" y="58"/>
                  </a:cubicBezTo>
                  <a:cubicBezTo>
                    <a:pt x="64" y="57"/>
                    <a:pt x="66" y="57"/>
                    <a:pt x="68" y="57"/>
                  </a:cubicBezTo>
                  <a:cubicBezTo>
                    <a:pt x="67" y="56"/>
                    <a:pt x="68" y="54"/>
                    <a:pt x="69" y="54"/>
                  </a:cubicBezTo>
                  <a:cubicBezTo>
                    <a:pt x="72" y="54"/>
                    <a:pt x="70" y="53"/>
                    <a:pt x="72" y="52"/>
                  </a:cubicBezTo>
                  <a:cubicBezTo>
                    <a:pt x="68" y="52"/>
                    <a:pt x="64" y="53"/>
                    <a:pt x="61" y="50"/>
                  </a:cubicBezTo>
                  <a:cubicBezTo>
                    <a:pt x="63" y="50"/>
                    <a:pt x="64" y="50"/>
                    <a:pt x="66" y="49"/>
                  </a:cubicBezTo>
                  <a:cubicBezTo>
                    <a:pt x="65" y="49"/>
                    <a:pt x="65" y="48"/>
                    <a:pt x="64" y="48"/>
                  </a:cubicBezTo>
                  <a:cubicBezTo>
                    <a:pt x="65" y="48"/>
                    <a:pt x="66" y="48"/>
                    <a:pt x="67" y="47"/>
                  </a:cubicBezTo>
                  <a:cubicBezTo>
                    <a:pt x="67" y="46"/>
                    <a:pt x="69" y="46"/>
                    <a:pt x="70" y="46"/>
                  </a:cubicBezTo>
                  <a:cubicBezTo>
                    <a:pt x="69" y="46"/>
                    <a:pt x="68" y="45"/>
                    <a:pt x="67" y="45"/>
                  </a:cubicBezTo>
                  <a:cubicBezTo>
                    <a:pt x="68" y="45"/>
                    <a:pt x="69" y="45"/>
                    <a:pt x="70" y="45"/>
                  </a:cubicBezTo>
                  <a:cubicBezTo>
                    <a:pt x="69" y="44"/>
                    <a:pt x="69" y="44"/>
                    <a:pt x="69" y="43"/>
                  </a:cubicBezTo>
                  <a:cubicBezTo>
                    <a:pt x="70" y="44"/>
                    <a:pt x="71" y="45"/>
                    <a:pt x="72" y="44"/>
                  </a:cubicBezTo>
                  <a:cubicBezTo>
                    <a:pt x="74" y="43"/>
                    <a:pt x="72" y="42"/>
                    <a:pt x="73" y="41"/>
                  </a:cubicBezTo>
                  <a:cubicBezTo>
                    <a:pt x="76" y="38"/>
                    <a:pt x="74" y="37"/>
                    <a:pt x="71" y="3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El Salvador">
              <a:extLst>
                <a:ext uri="{FF2B5EF4-FFF2-40B4-BE49-F238E27FC236}">
                  <a16:creationId xmlns:a16="http://schemas.microsoft.com/office/drawing/2014/main" id="{7CF32480-01F4-59AE-3DD5-C775C8B7E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018" y="2388351"/>
              <a:ext cx="61957" cy="38596"/>
            </a:xfrm>
            <a:custGeom>
              <a:avLst/>
              <a:gdLst>
                <a:gd name="T0" fmla="*/ 23 w 26"/>
                <a:gd name="T1" fmla="*/ 10 h 16"/>
                <a:gd name="T2" fmla="*/ 25 w 26"/>
                <a:gd name="T3" fmla="*/ 7 h 16"/>
                <a:gd name="T4" fmla="*/ 21 w 26"/>
                <a:gd name="T5" fmla="*/ 7 h 16"/>
                <a:gd name="T6" fmla="*/ 18 w 26"/>
                <a:gd name="T7" fmla="*/ 7 h 16"/>
                <a:gd name="T8" fmla="*/ 16 w 26"/>
                <a:gd name="T9" fmla="*/ 6 h 16"/>
                <a:gd name="T10" fmla="*/ 14 w 26"/>
                <a:gd name="T11" fmla="*/ 5 h 16"/>
                <a:gd name="T12" fmla="*/ 13 w 26"/>
                <a:gd name="T13" fmla="*/ 3 h 16"/>
                <a:gd name="T14" fmla="*/ 13 w 26"/>
                <a:gd name="T15" fmla="*/ 4 h 16"/>
                <a:gd name="T16" fmla="*/ 7 w 26"/>
                <a:gd name="T17" fmla="*/ 0 h 16"/>
                <a:gd name="T18" fmla="*/ 5 w 26"/>
                <a:gd name="T19" fmla="*/ 0 h 16"/>
                <a:gd name="T20" fmla="*/ 6 w 26"/>
                <a:gd name="T21" fmla="*/ 2 h 16"/>
                <a:gd name="T22" fmla="*/ 5 w 26"/>
                <a:gd name="T23" fmla="*/ 3 h 16"/>
                <a:gd name="T24" fmla="*/ 6 w 26"/>
                <a:gd name="T25" fmla="*/ 3 h 16"/>
                <a:gd name="T26" fmla="*/ 3 w 26"/>
                <a:gd name="T27" fmla="*/ 4 h 16"/>
                <a:gd name="T28" fmla="*/ 0 w 26"/>
                <a:gd name="T29" fmla="*/ 8 h 16"/>
                <a:gd name="T30" fmla="*/ 1 w 26"/>
                <a:gd name="T31" fmla="*/ 9 h 16"/>
                <a:gd name="T32" fmla="*/ 4 w 26"/>
                <a:gd name="T33" fmla="*/ 11 h 16"/>
                <a:gd name="T34" fmla="*/ 8 w 26"/>
                <a:gd name="T35" fmla="*/ 11 h 16"/>
                <a:gd name="T36" fmla="*/ 16 w 26"/>
                <a:gd name="T37" fmla="*/ 13 h 16"/>
                <a:gd name="T38" fmla="*/ 22 w 26"/>
                <a:gd name="T39" fmla="*/ 12 h 16"/>
                <a:gd name="T40" fmla="*/ 24 w 26"/>
                <a:gd name="T41" fmla="*/ 12 h 16"/>
                <a:gd name="T42" fmla="*/ 23 w 26"/>
                <a:gd name="T4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6">
                  <a:moveTo>
                    <a:pt x="23" y="10"/>
                  </a:moveTo>
                  <a:cubicBezTo>
                    <a:pt x="24" y="9"/>
                    <a:pt x="24" y="8"/>
                    <a:pt x="25" y="7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22" y="4"/>
                    <a:pt x="19" y="5"/>
                    <a:pt x="18" y="7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6" y="5"/>
                    <a:pt x="14" y="6"/>
                    <a:pt x="14" y="5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1" y="2"/>
                    <a:pt x="9" y="2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0" y="7"/>
                    <a:pt x="0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3" y="10"/>
                    <a:pt x="2" y="11"/>
                    <a:pt x="4" y="11"/>
                  </a:cubicBezTo>
                  <a:cubicBezTo>
                    <a:pt x="5" y="11"/>
                    <a:pt x="8" y="10"/>
                    <a:pt x="8" y="11"/>
                  </a:cubicBezTo>
                  <a:cubicBezTo>
                    <a:pt x="11" y="12"/>
                    <a:pt x="14" y="14"/>
                    <a:pt x="16" y="13"/>
                  </a:cubicBezTo>
                  <a:cubicBezTo>
                    <a:pt x="15" y="16"/>
                    <a:pt x="26" y="15"/>
                    <a:pt x="22" y="12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1"/>
                    <a:pt x="23" y="11"/>
                    <a:pt x="23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Egypt">
              <a:extLst>
                <a:ext uri="{FF2B5EF4-FFF2-40B4-BE49-F238E27FC236}">
                  <a16:creationId xmlns:a16="http://schemas.microsoft.com/office/drawing/2014/main" id="{5C1E6D84-B87A-F287-08A6-90B5383BB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426" y="1916061"/>
              <a:ext cx="266107" cy="268139"/>
            </a:xfrm>
            <a:custGeom>
              <a:avLst/>
              <a:gdLst>
                <a:gd name="T0" fmla="*/ 2 w 111"/>
                <a:gd name="T1" fmla="*/ 14 h 112"/>
                <a:gd name="T2" fmla="*/ 1 w 111"/>
                <a:gd name="T3" fmla="*/ 23 h 112"/>
                <a:gd name="T4" fmla="*/ 2 w 111"/>
                <a:gd name="T5" fmla="*/ 31 h 112"/>
                <a:gd name="T6" fmla="*/ 2 w 111"/>
                <a:gd name="T7" fmla="*/ 111 h 112"/>
                <a:gd name="T8" fmla="*/ 58 w 111"/>
                <a:gd name="T9" fmla="*/ 111 h 112"/>
                <a:gd name="T10" fmla="*/ 67 w 111"/>
                <a:gd name="T11" fmla="*/ 109 h 112"/>
                <a:gd name="T12" fmla="*/ 91 w 111"/>
                <a:gd name="T13" fmla="*/ 112 h 112"/>
                <a:gd name="T14" fmla="*/ 96 w 111"/>
                <a:gd name="T15" fmla="*/ 108 h 112"/>
                <a:gd name="T16" fmla="*/ 101 w 111"/>
                <a:gd name="T17" fmla="*/ 101 h 112"/>
                <a:gd name="T18" fmla="*/ 108 w 111"/>
                <a:gd name="T19" fmla="*/ 99 h 112"/>
                <a:gd name="T20" fmla="*/ 107 w 111"/>
                <a:gd name="T21" fmla="*/ 88 h 112"/>
                <a:gd name="T22" fmla="*/ 108 w 111"/>
                <a:gd name="T23" fmla="*/ 87 h 112"/>
                <a:gd name="T24" fmla="*/ 103 w 111"/>
                <a:gd name="T25" fmla="*/ 80 h 112"/>
                <a:gd name="T26" fmla="*/ 100 w 111"/>
                <a:gd name="T27" fmla="*/ 74 h 112"/>
                <a:gd name="T28" fmla="*/ 93 w 111"/>
                <a:gd name="T29" fmla="*/ 59 h 112"/>
                <a:gd name="T30" fmla="*/ 90 w 111"/>
                <a:gd name="T31" fmla="*/ 53 h 112"/>
                <a:gd name="T32" fmla="*/ 88 w 111"/>
                <a:gd name="T33" fmla="*/ 47 h 112"/>
                <a:gd name="T34" fmla="*/ 88 w 111"/>
                <a:gd name="T35" fmla="*/ 44 h 112"/>
                <a:gd name="T36" fmla="*/ 81 w 111"/>
                <a:gd name="T37" fmla="*/ 34 h 112"/>
                <a:gd name="T38" fmla="*/ 76 w 111"/>
                <a:gd name="T39" fmla="*/ 23 h 112"/>
                <a:gd name="T40" fmla="*/ 79 w 111"/>
                <a:gd name="T41" fmla="*/ 21 h 112"/>
                <a:gd name="T42" fmla="*/ 80 w 111"/>
                <a:gd name="T43" fmla="*/ 25 h 112"/>
                <a:gd name="T44" fmla="*/ 84 w 111"/>
                <a:gd name="T45" fmla="*/ 37 h 112"/>
                <a:gd name="T46" fmla="*/ 95 w 111"/>
                <a:gd name="T47" fmla="*/ 45 h 112"/>
                <a:gd name="T48" fmla="*/ 96 w 111"/>
                <a:gd name="T49" fmla="*/ 39 h 112"/>
                <a:gd name="T50" fmla="*/ 98 w 111"/>
                <a:gd name="T51" fmla="*/ 32 h 112"/>
                <a:gd name="T52" fmla="*/ 99 w 111"/>
                <a:gd name="T53" fmla="*/ 29 h 112"/>
                <a:gd name="T54" fmla="*/ 101 w 111"/>
                <a:gd name="T55" fmla="*/ 21 h 112"/>
                <a:gd name="T56" fmla="*/ 99 w 111"/>
                <a:gd name="T57" fmla="*/ 17 h 112"/>
                <a:gd name="T58" fmla="*/ 97 w 111"/>
                <a:gd name="T59" fmla="*/ 14 h 112"/>
                <a:gd name="T60" fmla="*/ 96 w 111"/>
                <a:gd name="T61" fmla="*/ 7 h 112"/>
                <a:gd name="T62" fmla="*/ 94 w 111"/>
                <a:gd name="T63" fmla="*/ 5 h 112"/>
                <a:gd name="T64" fmla="*/ 75 w 111"/>
                <a:gd name="T65" fmla="*/ 5 h 112"/>
                <a:gd name="T66" fmla="*/ 71 w 111"/>
                <a:gd name="T67" fmla="*/ 5 h 112"/>
                <a:gd name="T68" fmla="*/ 71 w 111"/>
                <a:gd name="T69" fmla="*/ 2 h 112"/>
                <a:gd name="T70" fmla="*/ 67 w 111"/>
                <a:gd name="T71" fmla="*/ 3 h 112"/>
                <a:gd name="T72" fmla="*/ 64 w 111"/>
                <a:gd name="T73" fmla="*/ 3 h 112"/>
                <a:gd name="T74" fmla="*/ 62 w 111"/>
                <a:gd name="T75" fmla="*/ 4 h 112"/>
                <a:gd name="T76" fmla="*/ 55 w 111"/>
                <a:gd name="T77" fmla="*/ 2 h 112"/>
                <a:gd name="T78" fmla="*/ 55 w 111"/>
                <a:gd name="T79" fmla="*/ 3 h 112"/>
                <a:gd name="T80" fmla="*/ 54 w 111"/>
                <a:gd name="T81" fmla="*/ 5 h 112"/>
                <a:gd name="T82" fmla="*/ 51 w 111"/>
                <a:gd name="T83" fmla="*/ 8 h 112"/>
                <a:gd name="T84" fmla="*/ 40 w 111"/>
                <a:gd name="T85" fmla="*/ 10 h 112"/>
                <a:gd name="T86" fmla="*/ 26 w 111"/>
                <a:gd name="T87" fmla="*/ 6 h 112"/>
                <a:gd name="T88" fmla="*/ 23 w 111"/>
                <a:gd name="T89" fmla="*/ 4 h 112"/>
                <a:gd name="T90" fmla="*/ 6 w 111"/>
                <a:gd name="T91" fmla="*/ 2 h 112"/>
                <a:gd name="T92" fmla="*/ 1 w 111"/>
                <a:gd name="T93" fmla="*/ 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1" h="112">
                  <a:moveTo>
                    <a:pt x="2" y="10"/>
                  </a:moveTo>
                  <a:cubicBezTo>
                    <a:pt x="2" y="11"/>
                    <a:pt x="3" y="13"/>
                    <a:pt x="2" y="14"/>
                  </a:cubicBezTo>
                  <a:cubicBezTo>
                    <a:pt x="1" y="16"/>
                    <a:pt x="0" y="16"/>
                    <a:pt x="0" y="18"/>
                  </a:cubicBezTo>
                  <a:cubicBezTo>
                    <a:pt x="0" y="20"/>
                    <a:pt x="1" y="21"/>
                    <a:pt x="1" y="23"/>
                  </a:cubicBezTo>
                  <a:cubicBezTo>
                    <a:pt x="1" y="25"/>
                    <a:pt x="1" y="26"/>
                    <a:pt x="2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54"/>
                    <a:pt x="2" y="76"/>
                    <a:pt x="2" y="99"/>
                  </a:cubicBezTo>
                  <a:cubicBezTo>
                    <a:pt x="2" y="103"/>
                    <a:pt x="2" y="107"/>
                    <a:pt x="2" y="111"/>
                  </a:cubicBezTo>
                  <a:cubicBezTo>
                    <a:pt x="14" y="111"/>
                    <a:pt x="25" y="111"/>
                    <a:pt x="37" y="111"/>
                  </a:cubicBezTo>
                  <a:cubicBezTo>
                    <a:pt x="44" y="111"/>
                    <a:pt x="51" y="111"/>
                    <a:pt x="58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1"/>
                    <a:pt x="65" y="108"/>
                    <a:pt x="67" y="109"/>
                  </a:cubicBezTo>
                  <a:cubicBezTo>
                    <a:pt x="67" y="110"/>
                    <a:pt x="67" y="111"/>
                    <a:pt x="67" y="111"/>
                  </a:cubicBezTo>
                  <a:cubicBezTo>
                    <a:pt x="75" y="112"/>
                    <a:pt x="83" y="112"/>
                    <a:pt x="91" y="112"/>
                  </a:cubicBezTo>
                  <a:cubicBezTo>
                    <a:pt x="91" y="112"/>
                    <a:pt x="93" y="112"/>
                    <a:pt x="93" y="111"/>
                  </a:cubicBezTo>
                  <a:cubicBezTo>
                    <a:pt x="93" y="109"/>
                    <a:pt x="93" y="109"/>
                    <a:pt x="96" y="108"/>
                  </a:cubicBezTo>
                  <a:cubicBezTo>
                    <a:pt x="97" y="108"/>
                    <a:pt x="99" y="108"/>
                    <a:pt x="100" y="107"/>
                  </a:cubicBezTo>
                  <a:cubicBezTo>
                    <a:pt x="100" y="105"/>
                    <a:pt x="101" y="103"/>
                    <a:pt x="101" y="101"/>
                  </a:cubicBezTo>
                  <a:cubicBezTo>
                    <a:pt x="103" y="102"/>
                    <a:pt x="103" y="103"/>
                    <a:pt x="104" y="102"/>
                  </a:cubicBezTo>
                  <a:cubicBezTo>
                    <a:pt x="106" y="101"/>
                    <a:pt x="107" y="100"/>
                    <a:pt x="108" y="99"/>
                  </a:cubicBezTo>
                  <a:cubicBezTo>
                    <a:pt x="108" y="98"/>
                    <a:pt x="107" y="97"/>
                    <a:pt x="107" y="97"/>
                  </a:cubicBezTo>
                  <a:cubicBezTo>
                    <a:pt x="107" y="94"/>
                    <a:pt x="107" y="91"/>
                    <a:pt x="107" y="88"/>
                  </a:cubicBezTo>
                  <a:cubicBezTo>
                    <a:pt x="108" y="89"/>
                    <a:pt x="110" y="89"/>
                    <a:pt x="111" y="89"/>
                  </a:cubicBezTo>
                  <a:cubicBezTo>
                    <a:pt x="110" y="88"/>
                    <a:pt x="109" y="88"/>
                    <a:pt x="108" y="87"/>
                  </a:cubicBezTo>
                  <a:cubicBezTo>
                    <a:pt x="106" y="85"/>
                    <a:pt x="105" y="84"/>
                    <a:pt x="104" y="82"/>
                  </a:cubicBezTo>
                  <a:cubicBezTo>
                    <a:pt x="103" y="81"/>
                    <a:pt x="103" y="81"/>
                    <a:pt x="103" y="80"/>
                  </a:cubicBezTo>
                  <a:cubicBezTo>
                    <a:pt x="103" y="78"/>
                    <a:pt x="102" y="80"/>
                    <a:pt x="102" y="79"/>
                  </a:cubicBezTo>
                  <a:cubicBezTo>
                    <a:pt x="101" y="78"/>
                    <a:pt x="100" y="75"/>
                    <a:pt x="100" y="74"/>
                  </a:cubicBezTo>
                  <a:cubicBezTo>
                    <a:pt x="98" y="71"/>
                    <a:pt x="97" y="68"/>
                    <a:pt x="95" y="65"/>
                  </a:cubicBezTo>
                  <a:cubicBezTo>
                    <a:pt x="94" y="63"/>
                    <a:pt x="94" y="61"/>
                    <a:pt x="93" y="59"/>
                  </a:cubicBezTo>
                  <a:cubicBezTo>
                    <a:pt x="92" y="59"/>
                    <a:pt x="89" y="56"/>
                    <a:pt x="92" y="56"/>
                  </a:cubicBezTo>
                  <a:cubicBezTo>
                    <a:pt x="91" y="55"/>
                    <a:pt x="91" y="54"/>
                    <a:pt x="90" y="53"/>
                  </a:cubicBezTo>
                  <a:cubicBezTo>
                    <a:pt x="90" y="52"/>
                    <a:pt x="90" y="51"/>
                    <a:pt x="89" y="50"/>
                  </a:cubicBezTo>
                  <a:cubicBezTo>
                    <a:pt x="88" y="49"/>
                    <a:pt x="88" y="49"/>
                    <a:pt x="88" y="47"/>
                  </a:cubicBezTo>
                  <a:cubicBezTo>
                    <a:pt x="88" y="46"/>
                    <a:pt x="87" y="45"/>
                    <a:pt x="86" y="44"/>
                  </a:cubicBezTo>
                  <a:cubicBezTo>
                    <a:pt x="87" y="45"/>
                    <a:pt x="87" y="44"/>
                    <a:pt x="88" y="44"/>
                  </a:cubicBezTo>
                  <a:cubicBezTo>
                    <a:pt x="86" y="43"/>
                    <a:pt x="84" y="41"/>
                    <a:pt x="83" y="39"/>
                  </a:cubicBezTo>
                  <a:cubicBezTo>
                    <a:pt x="81" y="37"/>
                    <a:pt x="81" y="37"/>
                    <a:pt x="81" y="34"/>
                  </a:cubicBezTo>
                  <a:cubicBezTo>
                    <a:pt x="76" y="35"/>
                    <a:pt x="80" y="28"/>
                    <a:pt x="78" y="27"/>
                  </a:cubicBezTo>
                  <a:cubicBezTo>
                    <a:pt x="76" y="26"/>
                    <a:pt x="76" y="26"/>
                    <a:pt x="76" y="23"/>
                  </a:cubicBezTo>
                  <a:cubicBezTo>
                    <a:pt x="76" y="22"/>
                    <a:pt x="77" y="22"/>
                    <a:pt x="77" y="20"/>
                  </a:cubicBezTo>
                  <a:cubicBezTo>
                    <a:pt x="77" y="20"/>
                    <a:pt x="78" y="21"/>
                    <a:pt x="79" y="21"/>
                  </a:cubicBezTo>
                  <a:cubicBezTo>
                    <a:pt x="78" y="22"/>
                    <a:pt x="79" y="22"/>
                    <a:pt x="80" y="23"/>
                  </a:cubicBezTo>
                  <a:cubicBezTo>
                    <a:pt x="80" y="23"/>
                    <a:pt x="80" y="25"/>
                    <a:pt x="80" y="25"/>
                  </a:cubicBezTo>
                  <a:cubicBezTo>
                    <a:pt x="80" y="26"/>
                    <a:pt x="81" y="29"/>
                    <a:pt x="81" y="29"/>
                  </a:cubicBezTo>
                  <a:cubicBezTo>
                    <a:pt x="85" y="31"/>
                    <a:pt x="84" y="33"/>
                    <a:pt x="84" y="37"/>
                  </a:cubicBezTo>
                  <a:cubicBezTo>
                    <a:pt x="87" y="36"/>
                    <a:pt x="91" y="44"/>
                    <a:pt x="93" y="46"/>
                  </a:cubicBezTo>
                  <a:cubicBezTo>
                    <a:pt x="93" y="46"/>
                    <a:pt x="95" y="46"/>
                    <a:pt x="95" y="45"/>
                  </a:cubicBezTo>
                  <a:cubicBezTo>
                    <a:pt x="95" y="44"/>
                    <a:pt x="95" y="45"/>
                    <a:pt x="96" y="44"/>
                  </a:cubicBezTo>
                  <a:cubicBezTo>
                    <a:pt x="98" y="43"/>
                    <a:pt x="97" y="40"/>
                    <a:pt x="96" y="39"/>
                  </a:cubicBezTo>
                  <a:cubicBezTo>
                    <a:pt x="97" y="38"/>
                    <a:pt x="96" y="37"/>
                    <a:pt x="98" y="36"/>
                  </a:cubicBezTo>
                  <a:cubicBezTo>
                    <a:pt x="99" y="35"/>
                    <a:pt x="98" y="33"/>
                    <a:pt x="98" y="32"/>
                  </a:cubicBezTo>
                  <a:cubicBezTo>
                    <a:pt x="98" y="31"/>
                    <a:pt x="99" y="32"/>
                    <a:pt x="99" y="31"/>
                  </a:cubicBezTo>
                  <a:cubicBezTo>
                    <a:pt x="99" y="30"/>
                    <a:pt x="99" y="29"/>
                    <a:pt x="99" y="29"/>
                  </a:cubicBezTo>
                  <a:cubicBezTo>
                    <a:pt x="99" y="28"/>
                    <a:pt x="100" y="26"/>
                    <a:pt x="101" y="26"/>
                  </a:cubicBezTo>
                  <a:cubicBezTo>
                    <a:pt x="100" y="25"/>
                    <a:pt x="101" y="23"/>
                    <a:pt x="101" y="21"/>
                  </a:cubicBezTo>
                  <a:cubicBezTo>
                    <a:pt x="101" y="20"/>
                    <a:pt x="99" y="20"/>
                    <a:pt x="99" y="19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99" y="17"/>
                    <a:pt x="99" y="17"/>
                    <a:pt x="98" y="17"/>
                  </a:cubicBezTo>
                  <a:cubicBezTo>
                    <a:pt x="99" y="15"/>
                    <a:pt x="97" y="15"/>
                    <a:pt x="97" y="14"/>
                  </a:cubicBezTo>
                  <a:cubicBezTo>
                    <a:pt x="97" y="12"/>
                    <a:pt x="97" y="12"/>
                    <a:pt x="96" y="10"/>
                  </a:cubicBezTo>
                  <a:cubicBezTo>
                    <a:pt x="95" y="10"/>
                    <a:pt x="96" y="8"/>
                    <a:pt x="96" y="7"/>
                  </a:cubicBezTo>
                  <a:cubicBezTo>
                    <a:pt x="96" y="7"/>
                    <a:pt x="95" y="7"/>
                    <a:pt x="95" y="6"/>
                  </a:cubicBezTo>
                  <a:cubicBezTo>
                    <a:pt x="95" y="6"/>
                    <a:pt x="95" y="6"/>
                    <a:pt x="94" y="5"/>
                  </a:cubicBezTo>
                  <a:cubicBezTo>
                    <a:pt x="94" y="5"/>
                    <a:pt x="82" y="11"/>
                    <a:pt x="83" y="6"/>
                  </a:cubicBezTo>
                  <a:cubicBezTo>
                    <a:pt x="81" y="8"/>
                    <a:pt x="77" y="8"/>
                    <a:pt x="75" y="5"/>
                  </a:cubicBezTo>
                  <a:cubicBezTo>
                    <a:pt x="75" y="8"/>
                    <a:pt x="74" y="7"/>
                    <a:pt x="73" y="7"/>
                  </a:cubicBezTo>
                  <a:cubicBezTo>
                    <a:pt x="73" y="6"/>
                    <a:pt x="70" y="6"/>
                    <a:pt x="71" y="5"/>
                  </a:cubicBezTo>
                  <a:cubicBezTo>
                    <a:pt x="72" y="3"/>
                    <a:pt x="72" y="6"/>
                    <a:pt x="74" y="5"/>
                  </a:cubicBezTo>
                  <a:cubicBezTo>
                    <a:pt x="74" y="4"/>
                    <a:pt x="72" y="2"/>
                    <a:pt x="71" y="2"/>
                  </a:cubicBezTo>
                  <a:cubicBezTo>
                    <a:pt x="70" y="3"/>
                    <a:pt x="70" y="3"/>
                    <a:pt x="68" y="3"/>
                  </a:cubicBezTo>
                  <a:cubicBezTo>
                    <a:pt x="68" y="3"/>
                    <a:pt x="67" y="4"/>
                    <a:pt x="67" y="3"/>
                  </a:cubicBezTo>
                  <a:cubicBezTo>
                    <a:pt x="66" y="3"/>
                    <a:pt x="66" y="2"/>
                    <a:pt x="66" y="2"/>
                  </a:cubicBezTo>
                  <a:cubicBezTo>
                    <a:pt x="65" y="2"/>
                    <a:pt x="63" y="2"/>
                    <a:pt x="64" y="3"/>
                  </a:cubicBezTo>
                  <a:cubicBezTo>
                    <a:pt x="63" y="3"/>
                    <a:pt x="63" y="3"/>
                    <a:pt x="62" y="2"/>
                  </a:cubicBezTo>
                  <a:cubicBezTo>
                    <a:pt x="62" y="3"/>
                    <a:pt x="62" y="3"/>
                    <a:pt x="62" y="4"/>
                  </a:cubicBezTo>
                  <a:cubicBezTo>
                    <a:pt x="61" y="4"/>
                    <a:pt x="61" y="3"/>
                    <a:pt x="61" y="2"/>
                  </a:cubicBezTo>
                  <a:cubicBezTo>
                    <a:pt x="58" y="4"/>
                    <a:pt x="58" y="3"/>
                    <a:pt x="55" y="2"/>
                  </a:cubicBezTo>
                  <a:cubicBezTo>
                    <a:pt x="56" y="3"/>
                    <a:pt x="56" y="3"/>
                    <a:pt x="57" y="4"/>
                  </a:cubicBezTo>
                  <a:cubicBezTo>
                    <a:pt x="56" y="3"/>
                    <a:pt x="56" y="3"/>
                    <a:pt x="55" y="3"/>
                  </a:cubicBezTo>
                  <a:cubicBezTo>
                    <a:pt x="56" y="5"/>
                    <a:pt x="55" y="5"/>
                    <a:pt x="56" y="6"/>
                  </a:cubicBezTo>
                  <a:cubicBezTo>
                    <a:pt x="55" y="6"/>
                    <a:pt x="54" y="6"/>
                    <a:pt x="54" y="5"/>
                  </a:cubicBezTo>
                  <a:cubicBezTo>
                    <a:pt x="54" y="5"/>
                    <a:pt x="53" y="5"/>
                    <a:pt x="52" y="5"/>
                  </a:cubicBezTo>
                  <a:cubicBezTo>
                    <a:pt x="51" y="5"/>
                    <a:pt x="50" y="7"/>
                    <a:pt x="51" y="8"/>
                  </a:cubicBezTo>
                  <a:cubicBezTo>
                    <a:pt x="49" y="6"/>
                    <a:pt x="48" y="9"/>
                    <a:pt x="46" y="10"/>
                  </a:cubicBezTo>
                  <a:cubicBezTo>
                    <a:pt x="45" y="11"/>
                    <a:pt x="42" y="10"/>
                    <a:pt x="40" y="10"/>
                  </a:cubicBezTo>
                  <a:cubicBezTo>
                    <a:pt x="42" y="6"/>
                    <a:pt x="30" y="10"/>
                    <a:pt x="31" y="6"/>
                  </a:cubicBezTo>
                  <a:cubicBezTo>
                    <a:pt x="30" y="6"/>
                    <a:pt x="27" y="7"/>
                    <a:pt x="26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2" y="3"/>
                    <a:pt x="18" y="2"/>
                    <a:pt x="17" y="2"/>
                  </a:cubicBezTo>
                  <a:cubicBezTo>
                    <a:pt x="13" y="2"/>
                    <a:pt x="9" y="2"/>
                    <a:pt x="6" y="2"/>
                  </a:cubicBezTo>
                  <a:cubicBezTo>
                    <a:pt x="4" y="2"/>
                    <a:pt x="4" y="2"/>
                    <a:pt x="4" y="0"/>
                  </a:cubicBezTo>
                  <a:cubicBezTo>
                    <a:pt x="3" y="1"/>
                    <a:pt x="1" y="4"/>
                    <a:pt x="1" y="4"/>
                  </a:cubicBezTo>
                  <a:cubicBezTo>
                    <a:pt x="1" y="6"/>
                    <a:pt x="1" y="8"/>
                    <a:pt x="2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Ecuador">
              <a:extLst>
                <a:ext uri="{FF2B5EF4-FFF2-40B4-BE49-F238E27FC236}">
                  <a16:creationId xmlns:a16="http://schemas.microsoft.com/office/drawing/2014/main" id="{3054A313-A7E2-A59C-95CF-49DEA0B80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357" y="2738760"/>
              <a:ext cx="139148" cy="182822"/>
            </a:xfrm>
            <a:custGeom>
              <a:avLst/>
              <a:gdLst>
                <a:gd name="T0" fmla="*/ 6 w 58"/>
                <a:gd name="T1" fmla="*/ 66 h 76"/>
                <a:gd name="T2" fmla="*/ 6 w 58"/>
                <a:gd name="T3" fmla="*/ 69 h 76"/>
                <a:gd name="T4" fmla="*/ 12 w 58"/>
                <a:gd name="T5" fmla="*/ 69 h 76"/>
                <a:gd name="T6" fmla="*/ 16 w 58"/>
                <a:gd name="T7" fmla="*/ 72 h 76"/>
                <a:gd name="T8" fmla="*/ 23 w 58"/>
                <a:gd name="T9" fmla="*/ 73 h 76"/>
                <a:gd name="T10" fmla="*/ 24 w 58"/>
                <a:gd name="T11" fmla="*/ 70 h 76"/>
                <a:gd name="T12" fmla="*/ 26 w 58"/>
                <a:gd name="T13" fmla="*/ 63 h 76"/>
                <a:gd name="T14" fmla="*/ 28 w 58"/>
                <a:gd name="T15" fmla="*/ 57 h 76"/>
                <a:gd name="T16" fmla="*/ 29 w 58"/>
                <a:gd name="T17" fmla="*/ 56 h 76"/>
                <a:gd name="T18" fmla="*/ 37 w 58"/>
                <a:gd name="T19" fmla="*/ 50 h 76"/>
                <a:gd name="T20" fmla="*/ 49 w 58"/>
                <a:gd name="T21" fmla="*/ 43 h 76"/>
                <a:gd name="T22" fmla="*/ 56 w 58"/>
                <a:gd name="T23" fmla="*/ 30 h 76"/>
                <a:gd name="T24" fmla="*/ 58 w 58"/>
                <a:gd name="T25" fmla="*/ 25 h 76"/>
                <a:gd name="T26" fmla="*/ 54 w 58"/>
                <a:gd name="T27" fmla="*/ 20 h 76"/>
                <a:gd name="T28" fmla="*/ 54 w 58"/>
                <a:gd name="T29" fmla="*/ 18 h 76"/>
                <a:gd name="T30" fmla="*/ 51 w 58"/>
                <a:gd name="T31" fmla="*/ 16 h 76"/>
                <a:gd name="T32" fmla="*/ 46 w 58"/>
                <a:gd name="T33" fmla="*/ 15 h 76"/>
                <a:gd name="T34" fmla="*/ 39 w 58"/>
                <a:gd name="T35" fmla="*/ 14 h 76"/>
                <a:gd name="T36" fmla="*/ 36 w 58"/>
                <a:gd name="T37" fmla="*/ 14 h 76"/>
                <a:gd name="T38" fmla="*/ 34 w 58"/>
                <a:gd name="T39" fmla="*/ 8 h 76"/>
                <a:gd name="T40" fmla="*/ 26 w 58"/>
                <a:gd name="T41" fmla="*/ 6 h 76"/>
                <a:gd name="T42" fmla="*/ 22 w 58"/>
                <a:gd name="T43" fmla="*/ 0 h 76"/>
                <a:gd name="T44" fmla="*/ 20 w 58"/>
                <a:gd name="T45" fmla="*/ 4 h 76"/>
                <a:gd name="T46" fmla="*/ 9 w 58"/>
                <a:gd name="T47" fmla="*/ 11 h 76"/>
                <a:gd name="T48" fmla="*/ 6 w 58"/>
                <a:gd name="T49" fmla="*/ 22 h 76"/>
                <a:gd name="T50" fmla="*/ 6 w 58"/>
                <a:gd name="T51" fmla="*/ 26 h 76"/>
                <a:gd name="T52" fmla="*/ 1 w 58"/>
                <a:gd name="T53" fmla="*/ 30 h 76"/>
                <a:gd name="T54" fmla="*/ 2 w 58"/>
                <a:gd name="T55" fmla="*/ 37 h 76"/>
                <a:gd name="T56" fmla="*/ 4 w 58"/>
                <a:gd name="T57" fmla="*/ 43 h 76"/>
                <a:gd name="T58" fmla="*/ 3 w 58"/>
                <a:gd name="T59" fmla="*/ 45 h 76"/>
                <a:gd name="T60" fmla="*/ 8 w 58"/>
                <a:gd name="T61" fmla="*/ 50 h 76"/>
                <a:gd name="T62" fmla="*/ 9 w 58"/>
                <a:gd name="T63" fmla="*/ 50 h 76"/>
                <a:gd name="T64" fmla="*/ 8 w 58"/>
                <a:gd name="T65" fmla="*/ 48 h 76"/>
                <a:gd name="T66" fmla="*/ 12 w 58"/>
                <a:gd name="T67" fmla="*/ 48 h 76"/>
                <a:gd name="T68" fmla="*/ 13 w 58"/>
                <a:gd name="T69" fmla="*/ 41 h 76"/>
                <a:gd name="T70" fmla="*/ 12 w 58"/>
                <a:gd name="T71" fmla="*/ 45 h 76"/>
                <a:gd name="T72" fmla="*/ 14 w 58"/>
                <a:gd name="T73" fmla="*/ 48 h 76"/>
                <a:gd name="T74" fmla="*/ 11 w 58"/>
                <a:gd name="T75" fmla="*/ 55 h 76"/>
                <a:gd name="T76" fmla="*/ 9 w 58"/>
                <a:gd name="T77" fmla="*/ 6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8" h="76">
                  <a:moveTo>
                    <a:pt x="7" y="64"/>
                  </a:moveTo>
                  <a:cubicBezTo>
                    <a:pt x="5" y="64"/>
                    <a:pt x="6" y="65"/>
                    <a:pt x="6" y="66"/>
                  </a:cubicBezTo>
                  <a:cubicBezTo>
                    <a:pt x="6" y="66"/>
                    <a:pt x="7" y="66"/>
                    <a:pt x="7" y="66"/>
                  </a:cubicBezTo>
                  <a:cubicBezTo>
                    <a:pt x="7" y="67"/>
                    <a:pt x="6" y="68"/>
                    <a:pt x="6" y="69"/>
                  </a:cubicBezTo>
                  <a:cubicBezTo>
                    <a:pt x="8" y="70"/>
                    <a:pt x="8" y="67"/>
                    <a:pt x="10" y="68"/>
                  </a:cubicBezTo>
                  <a:cubicBezTo>
                    <a:pt x="11" y="68"/>
                    <a:pt x="11" y="69"/>
                    <a:pt x="12" y="69"/>
                  </a:cubicBezTo>
                  <a:cubicBezTo>
                    <a:pt x="14" y="69"/>
                    <a:pt x="14" y="69"/>
                    <a:pt x="15" y="70"/>
                  </a:cubicBezTo>
                  <a:cubicBezTo>
                    <a:pt x="15" y="70"/>
                    <a:pt x="16" y="71"/>
                    <a:pt x="16" y="72"/>
                  </a:cubicBezTo>
                  <a:cubicBezTo>
                    <a:pt x="17" y="72"/>
                    <a:pt x="17" y="74"/>
                    <a:pt x="18" y="75"/>
                  </a:cubicBezTo>
                  <a:cubicBezTo>
                    <a:pt x="20" y="76"/>
                    <a:pt x="20" y="75"/>
                    <a:pt x="23" y="73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4" y="70"/>
                    <a:pt x="24" y="70"/>
                  </a:cubicBezTo>
                  <a:cubicBezTo>
                    <a:pt x="24" y="69"/>
                    <a:pt x="24" y="67"/>
                    <a:pt x="25" y="66"/>
                  </a:cubicBezTo>
                  <a:cubicBezTo>
                    <a:pt x="25" y="65"/>
                    <a:pt x="25" y="64"/>
                    <a:pt x="26" y="63"/>
                  </a:cubicBezTo>
                  <a:cubicBezTo>
                    <a:pt x="26" y="62"/>
                    <a:pt x="27" y="62"/>
                    <a:pt x="27" y="61"/>
                  </a:cubicBezTo>
                  <a:cubicBezTo>
                    <a:pt x="27" y="60"/>
                    <a:pt x="25" y="57"/>
                    <a:pt x="28" y="57"/>
                  </a:cubicBezTo>
                  <a:cubicBezTo>
                    <a:pt x="28" y="58"/>
                    <a:pt x="28" y="58"/>
                    <a:pt x="28" y="59"/>
                  </a:cubicBezTo>
                  <a:cubicBezTo>
                    <a:pt x="29" y="58"/>
                    <a:pt x="29" y="57"/>
                    <a:pt x="29" y="56"/>
                  </a:cubicBezTo>
                  <a:cubicBezTo>
                    <a:pt x="29" y="56"/>
                    <a:pt x="31" y="54"/>
                    <a:pt x="31" y="53"/>
                  </a:cubicBezTo>
                  <a:cubicBezTo>
                    <a:pt x="32" y="52"/>
                    <a:pt x="35" y="51"/>
                    <a:pt x="37" y="50"/>
                  </a:cubicBezTo>
                  <a:cubicBezTo>
                    <a:pt x="39" y="49"/>
                    <a:pt x="42" y="49"/>
                    <a:pt x="44" y="48"/>
                  </a:cubicBezTo>
                  <a:cubicBezTo>
                    <a:pt x="46" y="47"/>
                    <a:pt x="47" y="44"/>
                    <a:pt x="49" y="43"/>
                  </a:cubicBezTo>
                  <a:cubicBezTo>
                    <a:pt x="51" y="41"/>
                    <a:pt x="52" y="39"/>
                    <a:pt x="54" y="36"/>
                  </a:cubicBezTo>
                  <a:cubicBezTo>
                    <a:pt x="56" y="35"/>
                    <a:pt x="56" y="32"/>
                    <a:pt x="56" y="30"/>
                  </a:cubicBezTo>
                  <a:cubicBezTo>
                    <a:pt x="57" y="29"/>
                    <a:pt x="58" y="30"/>
                    <a:pt x="58" y="29"/>
                  </a:cubicBezTo>
                  <a:cubicBezTo>
                    <a:pt x="58" y="27"/>
                    <a:pt x="58" y="26"/>
                    <a:pt x="58" y="25"/>
                  </a:cubicBezTo>
                  <a:cubicBezTo>
                    <a:pt x="58" y="25"/>
                    <a:pt x="56" y="23"/>
                    <a:pt x="56" y="23"/>
                  </a:cubicBezTo>
                  <a:cubicBezTo>
                    <a:pt x="56" y="22"/>
                    <a:pt x="55" y="21"/>
                    <a:pt x="54" y="20"/>
                  </a:cubicBezTo>
                  <a:cubicBezTo>
                    <a:pt x="55" y="20"/>
                    <a:pt x="57" y="20"/>
                    <a:pt x="58" y="20"/>
                  </a:cubicBezTo>
                  <a:cubicBezTo>
                    <a:pt x="57" y="19"/>
                    <a:pt x="56" y="18"/>
                    <a:pt x="54" y="18"/>
                  </a:cubicBezTo>
                  <a:cubicBezTo>
                    <a:pt x="54" y="17"/>
                    <a:pt x="53" y="18"/>
                    <a:pt x="53" y="18"/>
                  </a:cubicBezTo>
                  <a:cubicBezTo>
                    <a:pt x="52" y="17"/>
                    <a:pt x="51" y="16"/>
                    <a:pt x="51" y="16"/>
                  </a:cubicBezTo>
                  <a:cubicBezTo>
                    <a:pt x="50" y="15"/>
                    <a:pt x="50" y="14"/>
                    <a:pt x="49" y="14"/>
                  </a:cubicBezTo>
                  <a:cubicBezTo>
                    <a:pt x="48" y="14"/>
                    <a:pt x="46" y="13"/>
                    <a:pt x="46" y="15"/>
                  </a:cubicBezTo>
                  <a:cubicBezTo>
                    <a:pt x="45" y="15"/>
                    <a:pt x="44" y="15"/>
                    <a:pt x="43" y="15"/>
                  </a:cubicBezTo>
                  <a:cubicBezTo>
                    <a:pt x="44" y="19"/>
                    <a:pt x="40" y="14"/>
                    <a:pt x="39" y="14"/>
                  </a:cubicBezTo>
                  <a:cubicBezTo>
                    <a:pt x="39" y="14"/>
                    <a:pt x="39" y="15"/>
                    <a:pt x="38" y="15"/>
                  </a:cubicBezTo>
                  <a:cubicBezTo>
                    <a:pt x="37" y="14"/>
                    <a:pt x="37" y="13"/>
                    <a:pt x="36" y="14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34" y="12"/>
                    <a:pt x="34" y="10"/>
                    <a:pt x="34" y="8"/>
                  </a:cubicBezTo>
                  <a:cubicBezTo>
                    <a:pt x="33" y="9"/>
                    <a:pt x="33" y="10"/>
                    <a:pt x="33" y="10"/>
                  </a:cubicBezTo>
                  <a:cubicBezTo>
                    <a:pt x="31" y="8"/>
                    <a:pt x="28" y="7"/>
                    <a:pt x="26" y="6"/>
                  </a:cubicBezTo>
                  <a:cubicBezTo>
                    <a:pt x="25" y="4"/>
                    <a:pt x="25" y="5"/>
                    <a:pt x="24" y="4"/>
                  </a:cubicBezTo>
                  <a:cubicBezTo>
                    <a:pt x="23" y="3"/>
                    <a:pt x="23" y="2"/>
                    <a:pt x="22" y="0"/>
                  </a:cubicBezTo>
                  <a:cubicBezTo>
                    <a:pt x="22" y="3"/>
                    <a:pt x="22" y="4"/>
                    <a:pt x="21" y="6"/>
                  </a:cubicBezTo>
                  <a:cubicBezTo>
                    <a:pt x="21" y="5"/>
                    <a:pt x="21" y="5"/>
                    <a:pt x="20" y="4"/>
                  </a:cubicBezTo>
                  <a:cubicBezTo>
                    <a:pt x="19" y="7"/>
                    <a:pt x="14" y="5"/>
                    <a:pt x="14" y="8"/>
                  </a:cubicBezTo>
                  <a:cubicBezTo>
                    <a:pt x="13" y="5"/>
                    <a:pt x="10" y="9"/>
                    <a:pt x="9" y="11"/>
                  </a:cubicBezTo>
                  <a:cubicBezTo>
                    <a:pt x="12" y="11"/>
                    <a:pt x="11" y="18"/>
                    <a:pt x="9" y="19"/>
                  </a:cubicBezTo>
                  <a:cubicBezTo>
                    <a:pt x="8" y="21"/>
                    <a:pt x="6" y="21"/>
                    <a:pt x="6" y="22"/>
                  </a:cubicBezTo>
                  <a:cubicBezTo>
                    <a:pt x="5" y="23"/>
                    <a:pt x="7" y="25"/>
                    <a:pt x="8" y="25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5" y="27"/>
                    <a:pt x="5" y="28"/>
                    <a:pt x="5" y="29"/>
                  </a:cubicBezTo>
                  <a:cubicBezTo>
                    <a:pt x="3" y="29"/>
                    <a:pt x="3" y="29"/>
                    <a:pt x="1" y="30"/>
                  </a:cubicBezTo>
                  <a:cubicBezTo>
                    <a:pt x="2" y="31"/>
                    <a:pt x="3" y="32"/>
                    <a:pt x="3" y="33"/>
                  </a:cubicBezTo>
                  <a:cubicBezTo>
                    <a:pt x="3" y="34"/>
                    <a:pt x="2" y="36"/>
                    <a:pt x="2" y="37"/>
                  </a:cubicBezTo>
                  <a:cubicBezTo>
                    <a:pt x="2" y="37"/>
                    <a:pt x="3" y="39"/>
                    <a:pt x="4" y="40"/>
                  </a:cubicBezTo>
                  <a:cubicBezTo>
                    <a:pt x="4" y="41"/>
                    <a:pt x="4" y="42"/>
                    <a:pt x="4" y="43"/>
                  </a:cubicBezTo>
                  <a:cubicBezTo>
                    <a:pt x="2" y="42"/>
                    <a:pt x="2" y="45"/>
                    <a:pt x="0" y="42"/>
                  </a:cubicBezTo>
                  <a:cubicBezTo>
                    <a:pt x="1" y="44"/>
                    <a:pt x="1" y="45"/>
                    <a:pt x="3" y="45"/>
                  </a:cubicBezTo>
                  <a:cubicBezTo>
                    <a:pt x="4" y="46"/>
                    <a:pt x="5" y="46"/>
                    <a:pt x="5" y="48"/>
                  </a:cubicBezTo>
                  <a:cubicBezTo>
                    <a:pt x="6" y="49"/>
                    <a:pt x="7" y="49"/>
                    <a:pt x="8" y="50"/>
                  </a:cubicBezTo>
                  <a:cubicBezTo>
                    <a:pt x="8" y="50"/>
                    <a:pt x="8" y="52"/>
                    <a:pt x="8" y="53"/>
                  </a:cubicBezTo>
                  <a:cubicBezTo>
                    <a:pt x="10" y="54"/>
                    <a:pt x="9" y="52"/>
                    <a:pt x="9" y="50"/>
                  </a:cubicBezTo>
                  <a:cubicBezTo>
                    <a:pt x="10" y="51"/>
                    <a:pt x="11" y="50"/>
                    <a:pt x="11" y="49"/>
                  </a:cubicBezTo>
                  <a:cubicBezTo>
                    <a:pt x="10" y="49"/>
                    <a:pt x="8" y="49"/>
                    <a:pt x="8" y="48"/>
                  </a:cubicBezTo>
                  <a:cubicBezTo>
                    <a:pt x="10" y="48"/>
                    <a:pt x="9" y="46"/>
                    <a:pt x="10" y="45"/>
                  </a:cubicBezTo>
                  <a:cubicBezTo>
                    <a:pt x="10" y="47"/>
                    <a:pt x="10" y="48"/>
                    <a:pt x="12" y="48"/>
                  </a:cubicBezTo>
                  <a:cubicBezTo>
                    <a:pt x="11" y="45"/>
                    <a:pt x="11" y="43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2"/>
                    <a:pt x="12" y="43"/>
                    <a:pt x="12" y="45"/>
                  </a:cubicBezTo>
                  <a:cubicBezTo>
                    <a:pt x="12" y="46"/>
                    <a:pt x="12" y="46"/>
                    <a:pt x="13" y="47"/>
                  </a:cubicBezTo>
                  <a:cubicBezTo>
                    <a:pt x="13" y="47"/>
                    <a:pt x="14" y="47"/>
                    <a:pt x="14" y="48"/>
                  </a:cubicBezTo>
                  <a:cubicBezTo>
                    <a:pt x="12" y="51"/>
                    <a:pt x="12" y="53"/>
                    <a:pt x="10" y="56"/>
                  </a:cubicBezTo>
                  <a:cubicBezTo>
                    <a:pt x="11" y="55"/>
                    <a:pt x="10" y="55"/>
                    <a:pt x="11" y="55"/>
                  </a:cubicBezTo>
                  <a:cubicBezTo>
                    <a:pt x="9" y="56"/>
                    <a:pt x="7" y="56"/>
                    <a:pt x="7" y="58"/>
                  </a:cubicBezTo>
                  <a:cubicBezTo>
                    <a:pt x="7" y="59"/>
                    <a:pt x="9" y="62"/>
                    <a:pt x="9" y="62"/>
                  </a:cubicBezTo>
                  <a:cubicBezTo>
                    <a:pt x="9" y="63"/>
                    <a:pt x="7" y="64"/>
                    <a:pt x="7" y="6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East Timor / Timor-Leste">
              <a:extLst>
                <a:ext uri="{FF2B5EF4-FFF2-40B4-BE49-F238E27FC236}">
                  <a16:creationId xmlns:a16="http://schemas.microsoft.com/office/drawing/2014/main" id="{D3C74252-976F-BE5F-F2AA-24A73317B8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35079" y="3009945"/>
              <a:ext cx="84302" cy="33518"/>
            </a:xfrm>
            <a:custGeom>
              <a:avLst/>
              <a:gdLst>
                <a:gd name="T0" fmla="*/ 1 w 35"/>
                <a:gd name="T1" fmla="*/ 13 h 14"/>
                <a:gd name="T2" fmla="*/ 0 w 35"/>
                <a:gd name="T3" fmla="*/ 13 h 14"/>
                <a:gd name="T4" fmla="*/ 1 w 35"/>
                <a:gd name="T5" fmla="*/ 12 h 14"/>
                <a:gd name="T6" fmla="*/ 6 w 35"/>
                <a:gd name="T7" fmla="*/ 9 h 14"/>
                <a:gd name="T8" fmla="*/ 6 w 35"/>
                <a:gd name="T9" fmla="*/ 12 h 14"/>
                <a:gd name="T10" fmla="*/ 4 w 35"/>
                <a:gd name="T11" fmla="*/ 14 h 14"/>
                <a:gd name="T12" fmla="*/ 1 w 35"/>
                <a:gd name="T13" fmla="*/ 13 h 14"/>
                <a:gd name="T14" fmla="*/ 33 w 35"/>
                <a:gd name="T15" fmla="*/ 0 h 14"/>
                <a:gd name="T16" fmla="*/ 27 w 35"/>
                <a:gd name="T17" fmla="*/ 2 h 14"/>
                <a:gd name="T18" fmla="*/ 25 w 35"/>
                <a:gd name="T19" fmla="*/ 1 h 14"/>
                <a:gd name="T20" fmla="*/ 18 w 35"/>
                <a:gd name="T21" fmla="*/ 2 h 14"/>
                <a:gd name="T22" fmla="*/ 12 w 35"/>
                <a:gd name="T23" fmla="*/ 4 h 14"/>
                <a:gd name="T24" fmla="*/ 11 w 35"/>
                <a:gd name="T25" fmla="*/ 6 h 14"/>
                <a:gd name="T26" fmla="*/ 11 w 35"/>
                <a:gd name="T27" fmla="*/ 7 h 14"/>
                <a:gd name="T28" fmla="*/ 13 w 35"/>
                <a:gd name="T29" fmla="*/ 8 h 14"/>
                <a:gd name="T30" fmla="*/ 12 w 35"/>
                <a:gd name="T31" fmla="*/ 10 h 14"/>
                <a:gd name="T32" fmla="*/ 12 w 35"/>
                <a:gd name="T33" fmla="*/ 13 h 14"/>
                <a:gd name="T34" fmla="*/ 12 w 35"/>
                <a:gd name="T35" fmla="*/ 13 h 14"/>
                <a:gd name="T36" fmla="*/ 16 w 35"/>
                <a:gd name="T37" fmla="*/ 11 h 14"/>
                <a:gd name="T38" fmla="*/ 20 w 35"/>
                <a:gd name="T39" fmla="*/ 10 h 14"/>
                <a:gd name="T40" fmla="*/ 22 w 35"/>
                <a:gd name="T41" fmla="*/ 8 h 14"/>
                <a:gd name="T42" fmla="*/ 25 w 35"/>
                <a:gd name="T43" fmla="*/ 8 h 14"/>
                <a:gd name="T44" fmla="*/ 28 w 35"/>
                <a:gd name="T45" fmla="*/ 7 h 14"/>
                <a:gd name="T46" fmla="*/ 31 w 35"/>
                <a:gd name="T47" fmla="*/ 5 h 14"/>
                <a:gd name="T48" fmla="*/ 35 w 35"/>
                <a:gd name="T49" fmla="*/ 2 h 14"/>
                <a:gd name="T50" fmla="*/ 33 w 35"/>
                <a:gd name="T5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" h="14">
                  <a:moveTo>
                    <a:pt x="1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2" y="11"/>
                    <a:pt x="4" y="10"/>
                    <a:pt x="6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4"/>
                    <a:pt x="4" y="14"/>
                    <a:pt x="4" y="14"/>
                  </a:cubicBezTo>
                  <a:lnTo>
                    <a:pt x="1" y="13"/>
                  </a:lnTo>
                  <a:close/>
                  <a:moveTo>
                    <a:pt x="33" y="0"/>
                  </a:moveTo>
                  <a:cubicBezTo>
                    <a:pt x="31" y="1"/>
                    <a:pt x="28" y="1"/>
                    <a:pt x="27" y="2"/>
                  </a:cubicBezTo>
                  <a:cubicBezTo>
                    <a:pt x="26" y="2"/>
                    <a:pt x="25" y="2"/>
                    <a:pt x="25" y="1"/>
                  </a:cubicBezTo>
                  <a:cubicBezTo>
                    <a:pt x="21" y="3"/>
                    <a:pt x="21" y="2"/>
                    <a:pt x="18" y="2"/>
                  </a:cubicBezTo>
                  <a:cubicBezTo>
                    <a:pt x="16" y="3"/>
                    <a:pt x="14" y="4"/>
                    <a:pt x="12" y="4"/>
                  </a:cubicBezTo>
                  <a:cubicBezTo>
                    <a:pt x="12" y="5"/>
                    <a:pt x="11" y="5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6" y="11"/>
                  </a:cubicBezTo>
                  <a:cubicBezTo>
                    <a:pt x="17" y="10"/>
                    <a:pt x="19" y="10"/>
                    <a:pt x="20" y="10"/>
                  </a:cubicBezTo>
                  <a:cubicBezTo>
                    <a:pt x="21" y="9"/>
                    <a:pt x="21" y="8"/>
                    <a:pt x="22" y="8"/>
                  </a:cubicBezTo>
                  <a:cubicBezTo>
                    <a:pt x="23" y="9"/>
                    <a:pt x="25" y="9"/>
                    <a:pt x="25" y="8"/>
                  </a:cubicBezTo>
                  <a:cubicBezTo>
                    <a:pt x="26" y="7"/>
                    <a:pt x="26" y="7"/>
                    <a:pt x="28" y="7"/>
                  </a:cubicBezTo>
                  <a:cubicBezTo>
                    <a:pt x="29" y="7"/>
                    <a:pt x="30" y="6"/>
                    <a:pt x="31" y="5"/>
                  </a:cubicBezTo>
                  <a:cubicBezTo>
                    <a:pt x="32" y="4"/>
                    <a:pt x="34" y="3"/>
                    <a:pt x="35" y="2"/>
                  </a:cubicBezTo>
                  <a:cubicBezTo>
                    <a:pt x="34" y="1"/>
                    <a:pt x="35" y="0"/>
                    <a:pt x="33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Dominican Republic">
              <a:extLst>
                <a:ext uri="{FF2B5EF4-FFF2-40B4-BE49-F238E27FC236}">
                  <a16:creationId xmlns:a16="http://schemas.microsoft.com/office/drawing/2014/main" id="{25740E3E-146A-9A27-8DDC-DF285B899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681" y="2237015"/>
              <a:ext cx="89380" cy="62972"/>
            </a:xfrm>
            <a:custGeom>
              <a:avLst/>
              <a:gdLst>
                <a:gd name="T0" fmla="*/ 34 w 37"/>
                <a:gd name="T1" fmla="*/ 14 h 26"/>
                <a:gd name="T2" fmla="*/ 30 w 37"/>
                <a:gd name="T3" fmla="*/ 11 h 26"/>
                <a:gd name="T4" fmla="*/ 25 w 37"/>
                <a:gd name="T5" fmla="*/ 11 h 26"/>
                <a:gd name="T6" fmla="*/ 29 w 37"/>
                <a:gd name="T7" fmla="*/ 8 h 26"/>
                <a:gd name="T8" fmla="*/ 28 w 37"/>
                <a:gd name="T9" fmla="*/ 7 h 26"/>
                <a:gd name="T10" fmla="*/ 23 w 37"/>
                <a:gd name="T11" fmla="*/ 7 h 26"/>
                <a:gd name="T12" fmla="*/ 20 w 37"/>
                <a:gd name="T13" fmla="*/ 4 h 26"/>
                <a:gd name="T14" fmla="*/ 17 w 37"/>
                <a:gd name="T15" fmla="*/ 3 h 26"/>
                <a:gd name="T16" fmla="*/ 15 w 37"/>
                <a:gd name="T17" fmla="*/ 3 h 26"/>
                <a:gd name="T18" fmla="*/ 10 w 37"/>
                <a:gd name="T19" fmla="*/ 1 h 26"/>
                <a:gd name="T20" fmla="*/ 11 w 37"/>
                <a:gd name="T21" fmla="*/ 0 h 26"/>
                <a:gd name="T22" fmla="*/ 6 w 37"/>
                <a:gd name="T23" fmla="*/ 1 h 26"/>
                <a:gd name="T24" fmla="*/ 3 w 37"/>
                <a:gd name="T25" fmla="*/ 2 h 26"/>
                <a:gd name="T26" fmla="*/ 3 w 37"/>
                <a:gd name="T27" fmla="*/ 3 h 26"/>
                <a:gd name="T28" fmla="*/ 4 w 37"/>
                <a:gd name="T29" fmla="*/ 5 h 26"/>
                <a:gd name="T30" fmla="*/ 2 w 37"/>
                <a:gd name="T31" fmla="*/ 7 h 26"/>
                <a:gd name="T32" fmla="*/ 2 w 37"/>
                <a:gd name="T33" fmla="*/ 8 h 26"/>
                <a:gd name="T34" fmla="*/ 4 w 37"/>
                <a:gd name="T35" fmla="*/ 8 h 26"/>
                <a:gd name="T36" fmla="*/ 4 w 37"/>
                <a:gd name="T37" fmla="*/ 11 h 26"/>
                <a:gd name="T38" fmla="*/ 1 w 37"/>
                <a:gd name="T39" fmla="*/ 12 h 26"/>
                <a:gd name="T40" fmla="*/ 3 w 37"/>
                <a:gd name="T41" fmla="*/ 13 h 26"/>
                <a:gd name="T42" fmla="*/ 4 w 37"/>
                <a:gd name="T43" fmla="*/ 14 h 26"/>
                <a:gd name="T44" fmla="*/ 4 w 37"/>
                <a:gd name="T45" fmla="*/ 15 h 26"/>
                <a:gd name="T46" fmla="*/ 1 w 37"/>
                <a:gd name="T47" fmla="*/ 16 h 26"/>
                <a:gd name="T48" fmla="*/ 0 w 37"/>
                <a:gd name="T49" fmla="*/ 16 h 26"/>
                <a:gd name="T50" fmla="*/ 1 w 37"/>
                <a:gd name="T51" fmla="*/ 17 h 26"/>
                <a:gd name="T52" fmla="*/ 4 w 37"/>
                <a:gd name="T53" fmla="*/ 18 h 26"/>
                <a:gd name="T54" fmla="*/ 2 w 37"/>
                <a:gd name="T55" fmla="*/ 20 h 26"/>
                <a:gd name="T56" fmla="*/ 2 w 37"/>
                <a:gd name="T57" fmla="*/ 22 h 26"/>
                <a:gd name="T58" fmla="*/ 3 w 37"/>
                <a:gd name="T59" fmla="*/ 22 h 26"/>
                <a:gd name="T60" fmla="*/ 4 w 37"/>
                <a:gd name="T61" fmla="*/ 25 h 26"/>
                <a:gd name="T62" fmla="*/ 6 w 37"/>
                <a:gd name="T63" fmla="*/ 26 h 26"/>
                <a:gd name="T64" fmla="*/ 9 w 37"/>
                <a:gd name="T65" fmla="*/ 22 h 26"/>
                <a:gd name="T66" fmla="*/ 11 w 37"/>
                <a:gd name="T67" fmla="*/ 18 h 26"/>
                <a:gd name="T68" fmla="*/ 12 w 37"/>
                <a:gd name="T69" fmla="*/ 20 h 26"/>
                <a:gd name="T70" fmla="*/ 12 w 37"/>
                <a:gd name="T71" fmla="*/ 18 h 26"/>
                <a:gd name="T72" fmla="*/ 14 w 37"/>
                <a:gd name="T73" fmla="*/ 17 h 26"/>
                <a:gd name="T74" fmla="*/ 19 w 37"/>
                <a:gd name="T75" fmla="*/ 19 h 26"/>
                <a:gd name="T76" fmla="*/ 24 w 37"/>
                <a:gd name="T77" fmla="*/ 19 h 26"/>
                <a:gd name="T78" fmla="*/ 28 w 37"/>
                <a:gd name="T79" fmla="*/ 18 h 26"/>
                <a:gd name="T80" fmla="*/ 31 w 37"/>
                <a:gd name="T81" fmla="*/ 17 h 26"/>
                <a:gd name="T82" fmla="*/ 32 w 37"/>
                <a:gd name="T83" fmla="*/ 20 h 26"/>
                <a:gd name="T84" fmla="*/ 35 w 37"/>
                <a:gd name="T85" fmla="*/ 18 h 26"/>
                <a:gd name="T86" fmla="*/ 37 w 37"/>
                <a:gd name="T87" fmla="*/ 18 h 26"/>
                <a:gd name="T88" fmla="*/ 34 w 37"/>
                <a:gd name="T8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" h="26">
                  <a:moveTo>
                    <a:pt x="34" y="14"/>
                  </a:moveTo>
                  <a:cubicBezTo>
                    <a:pt x="33" y="13"/>
                    <a:pt x="32" y="11"/>
                    <a:pt x="30" y="11"/>
                  </a:cubicBezTo>
                  <a:cubicBezTo>
                    <a:pt x="28" y="11"/>
                    <a:pt x="26" y="11"/>
                    <a:pt x="25" y="11"/>
                  </a:cubicBezTo>
                  <a:cubicBezTo>
                    <a:pt x="24" y="8"/>
                    <a:pt x="28" y="10"/>
                    <a:pt x="29" y="8"/>
                  </a:cubicBezTo>
                  <a:cubicBezTo>
                    <a:pt x="28" y="8"/>
                    <a:pt x="28" y="8"/>
                    <a:pt x="28" y="7"/>
                  </a:cubicBezTo>
                  <a:cubicBezTo>
                    <a:pt x="26" y="7"/>
                    <a:pt x="23" y="9"/>
                    <a:pt x="23" y="7"/>
                  </a:cubicBezTo>
                  <a:cubicBezTo>
                    <a:pt x="22" y="5"/>
                    <a:pt x="22" y="4"/>
                    <a:pt x="20" y="4"/>
                  </a:cubicBezTo>
                  <a:cubicBezTo>
                    <a:pt x="18" y="4"/>
                    <a:pt x="18" y="4"/>
                    <a:pt x="17" y="3"/>
                  </a:cubicBezTo>
                  <a:cubicBezTo>
                    <a:pt x="16" y="2"/>
                    <a:pt x="16" y="2"/>
                    <a:pt x="15" y="3"/>
                  </a:cubicBezTo>
                  <a:cubicBezTo>
                    <a:pt x="14" y="3"/>
                    <a:pt x="12" y="1"/>
                    <a:pt x="10" y="1"/>
                  </a:cubicBezTo>
                  <a:cubicBezTo>
                    <a:pt x="11" y="1"/>
                    <a:pt x="10" y="0"/>
                    <a:pt x="11" y="0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4" y="1"/>
                    <a:pt x="4" y="3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5" y="22"/>
                    <a:pt x="3" y="24"/>
                    <a:pt x="4" y="25"/>
                  </a:cubicBezTo>
                  <a:cubicBezTo>
                    <a:pt x="4" y="25"/>
                    <a:pt x="6" y="26"/>
                    <a:pt x="6" y="26"/>
                  </a:cubicBezTo>
                  <a:cubicBezTo>
                    <a:pt x="7" y="25"/>
                    <a:pt x="8" y="24"/>
                    <a:pt x="9" y="22"/>
                  </a:cubicBezTo>
                  <a:cubicBezTo>
                    <a:pt x="9" y="20"/>
                    <a:pt x="8" y="18"/>
                    <a:pt x="11" y="18"/>
                  </a:cubicBezTo>
                  <a:cubicBezTo>
                    <a:pt x="10" y="19"/>
                    <a:pt x="11" y="20"/>
                    <a:pt x="12" y="20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3" y="19"/>
                    <a:pt x="13" y="18"/>
                    <a:pt x="14" y="17"/>
                  </a:cubicBezTo>
                  <a:cubicBezTo>
                    <a:pt x="14" y="19"/>
                    <a:pt x="16" y="21"/>
                    <a:pt x="19" y="19"/>
                  </a:cubicBezTo>
                  <a:cubicBezTo>
                    <a:pt x="21" y="17"/>
                    <a:pt x="23" y="15"/>
                    <a:pt x="24" y="19"/>
                  </a:cubicBezTo>
                  <a:cubicBezTo>
                    <a:pt x="26" y="18"/>
                    <a:pt x="26" y="17"/>
                    <a:pt x="28" y="18"/>
                  </a:cubicBezTo>
                  <a:cubicBezTo>
                    <a:pt x="30" y="19"/>
                    <a:pt x="30" y="19"/>
                    <a:pt x="31" y="17"/>
                  </a:cubicBezTo>
                  <a:cubicBezTo>
                    <a:pt x="32" y="18"/>
                    <a:pt x="33" y="19"/>
                    <a:pt x="32" y="20"/>
                  </a:cubicBezTo>
                  <a:cubicBezTo>
                    <a:pt x="34" y="20"/>
                    <a:pt x="34" y="19"/>
                    <a:pt x="35" y="18"/>
                  </a:cubicBezTo>
                  <a:cubicBezTo>
                    <a:pt x="36" y="18"/>
                    <a:pt x="36" y="19"/>
                    <a:pt x="37" y="18"/>
                  </a:cubicBezTo>
                  <a:cubicBezTo>
                    <a:pt x="37" y="15"/>
                    <a:pt x="35" y="15"/>
                    <a:pt x="34" y="1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Dominica">
              <a:extLst>
                <a:ext uri="{FF2B5EF4-FFF2-40B4-BE49-F238E27FC236}">
                  <a16:creationId xmlns:a16="http://schemas.microsoft.com/office/drawing/2014/main" id="{F96FE35F-D80B-3513-7607-E87F3EF48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569" y="2356865"/>
              <a:ext cx="7110" cy="10157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0 h 4"/>
                <a:gd name="T4" fmla="*/ 1 w 3"/>
                <a:gd name="T5" fmla="*/ 0 h 4"/>
                <a:gd name="T6" fmla="*/ 0 w 3"/>
                <a:gd name="T7" fmla="*/ 0 h 4"/>
                <a:gd name="T8" fmla="*/ 1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4"/>
                    <a:pt x="3" y="2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1" y="3"/>
                    <a:pt x="1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Djibouti">
              <a:extLst>
                <a:ext uri="{FF2B5EF4-FFF2-40B4-BE49-F238E27FC236}">
                  <a16:creationId xmlns:a16="http://schemas.microsoft.com/office/drawing/2014/main" id="{28B10368-AB57-D0EE-88C6-A0EFB6BD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681" y="2436088"/>
              <a:ext cx="45706" cy="48753"/>
            </a:xfrm>
            <a:custGeom>
              <a:avLst/>
              <a:gdLst>
                <a:gd name="T0" fmla="*/ 12 w 19"/>
                <a:gd name="T1" fmla="*/ 1 h 20"/>
                <a:gd name="T2" fmla="*/ 11 w 19"/>
                <a:gd name="T3" fmla="*/ 1 h 20"/>
                <a:gd name="T4" fmla="*/ 11 w 19"/>
                <a:gd name="T5" fmla="*/ 4 h 20"/>
                <a:gd name="T6" fmla="*/ 10 w 19"/>
                <a:gd name="T7" fmla="*/ 4 h 20"/>
                <a:gd name="T8" fmla="*/ 10 w 19"/>
                <a:gd name="T9" fmla="*/ 3 h 20"/>
                <a:gd name="T10" fmla="*/ 8 w 19"/>
                <a:gd name="T11" fmla="*/ 1 h 20"/>
                <a:gd name="T12" fmla="*/ 8 w 19"/>
                <a:gd name="T13" fmla="*/ 3 h 20"/>
                <a:gd name="T14" fmla="*/ 3 w 19"/>
                <a:gd name="T15" fmla="*/ 10 h 20"/>
                <a:gd name="T16" fmla="*/ 1 w 19"/>
                <a:gd name="T17" fmla="*/ 12 h 20"/>
                <a:gd name="T18" fmla="*/ 1 w 19"/>
                <a:gd name="T19" fmla="*/ 15 h 20"/>
                <a:gd name="T20" fmla="*/ 1 w 19"/>
                <a:gd name="T21" fmla="*/ 20 h 20"/>
                <a:gd name="T22" fmla="*/ 5 w 19"/>
                <a:gd name="T23" fmla="*/ 20 h 20"/>
                <a:gd name="T24" fmla="*/ 11 w 19"/>
                <a:gd name="T25" fmla="*/ 20 h 20"/>
                <a:gd name="T26" fmla="*/ 15 w 19"/>
                <a:gd name="T27" fmla="*/ 14 h 20"/>
                <a:gd name="T28" fmla="*/ 17 w 19"/>
                <a:gd name="T29" fmla="*/ 14 h 20"/>
                <a:gd name="T30" fmla="*/ 14 w 19"/>
                <a:gd name="T31" fmla="*/ 12 h 20"/>
                <a:gd name="T32" fmla="*/ 14 w 19"/>
                <a:gd name="T33" fmla="*/ 13 h 20"/>
                <a:gd name="T34" fmla="*/ 11 w 19"/>
                <a:gd name="T35" fmla="*/ 12 h 20"/>
                <a:gd name="T36" fmla="*/ 9 w 19"/>
                <a:gd name="T37" fmla="*/ 13 h 20"/>
                <a:gd name="T38" fmla="*/ 13 w 19"/>
                <a:gd name="T39" fmla="*/ 10 h 20"/>
                <a:gd name="T40" fmla="*/ 14 w 19"/>
                <a:gd name="T41" fmla="*/ 9 h 20"/>
                <a:gd name="T42" fmla="*/ 16 w 19"/>
                <a:gd name="T43" fmla="*/ 8 h 20"/>
                <a:gd name="T44" fmla="*/ 15 w 19"/>
                <a:gd name="T45" fmla="*/ 0 h 20"/>
                <a:gd name="T46" fmla="*/ 12 w 19"/>
                <a:gd name="T47" fmla="*/ 0 h 20"/>
                <a:gd name="T48" fmla="*/ 12 w 19"/>
                <a:gd name="T4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" h="20">
                  <a:moveTo>
                    <a:pt x="12" y="1"/>
                  </a:moveTo>
                  <a:cubicBezTo>
                    <a:pt x="12" y="1"/>
                    <a:pt x="11" y="1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6" y="2"/>
                    <a:pt x="4" y="9"/>
                    <a:pt x="3" y="10"/>
                  </a:cubicBezTo>
                  <a:cubicBezTo>
                    <a:pt x="3" y="11"/>
                    <a:pt x="2" y="10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0" y="19"/>
                    <a:pt x="1" y="20"/>
                  </a:cubicBezTo>
                  <a:cubicBezTo>
                    <a:pt x="1" y="20"/>
                    <a:pt x="4" y="20"/>
                    <a:pt x="5" y="20"/>
                  </a:cubicBezTo>
                  <a:cubicBezTo>
                    <a:pt x="6" y="20"/>
                    <a:pt x="12" y="16"/>
                    <a:pt x="11" y="20"/>
                  </a:cubicBezTo>
                  <a:cubicBezTo>
                    <a:pt x="13" y="18"/>
                    <a:pt x="14" y="16"/>
                    <a:pt x="15" y="14"/>
                  </a:cubicBezTo>
                  <a:cubicBezTo>
                    <a:pt x="15" y="15"/>
                    <a:pt x="16" y="15"/>
                    <a:pt x="17" y="14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3" y="13"/>
                    <a:pt x="12" y="12"/>
                    <a:pt x="11" y="12"/>
                  </a:cubicBezTo>
                  <a:cubicBezTo>
                    <a:pt x="10" y="13"/>
                    <a:pt x="10" y="14"/>
                    <a:pt x="9" y="13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4" y="11"/>
                    <a:pt x="14" y="9"/>
                    <a:pt x="14" y="9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9" y="8"/>
                    <a:pt x="16" y="3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Denmark">
              <a:extLst>
                <a:ext uri="{FF2B5EF4-FFF2-40B4-BE49-F238E27FC236}">
                  <a16:creationId xmlns:a16="http://schemas.microsoft.com/office/drawing/2014/main" id="{B08DD745-15BD-1522-EFC5-093FCE8A28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9233" y="1206102"/>
              <a:ext cx="172665" cy="86333"/>
            </a:xfrm>
            <a:custGeom>
              <a:avLst/>
              <a:gdLst>
                <a:gd name="T0" fmla="*/ 30 w 72"/>
                <a:gd name="T1" fmla="*/ 32 h 36"/>
                <a:gd name="T2" fmla="*/ 35 w 72"/>
                <a:gd name="T3" fmla="*/ 33 h 36"/>
                <a:gd name="T4" fmla="*/ 34 w 72"/>
                <a:gd name="T5" fmla="*/ 36 h 36"/>
                <a:gd name="T6" fmla="*/ 26 w 72"/>
                <a:gd name="T7" fmla="*/ 0 h 36"/>
                <a:gd name="T8" fmla="*/ 14 w 72"/>
                <a:gd name="T9" fmla="*/ 7 h 36"/>
                <a:gd name="T10" fmla="*/ 2 w 72"/>
                <a:gd name="T11" fmla="*/ 11 h 36"/>
                <a:gd name="T12" fmla="*/ 5 w 72"/>
                <a:gd name="T13" fmla="*/ 11 h 36"/>
                <a:gd name="T14" fmla="*/ 16 w 72"/>
                <a:gd name="T15" fmla="*/ 7 h 36"/>
                <a:gd name="T16" fmla="*/ 21 w 72"/>
                <a:gd name="T17" fmla="*/ 7 h 36"/>
                <a:gd name="T18" fmla="*/ 25 w 72"/>
                <a:gd name="T19" fmla="*/ 3 h 36"/>
                <a:gd name="T20" fmla="*/ 24 w 72"/>
                <a:gd name="T21" fmla="*/ 1 h 36"/>
                <a:gd name="T22" fmla="*/ 33 w 72"/>
                <a:gd name="T23" fmla="*/ 23 h 36"/>
                <a:gd name="T24" fmla="*/ 31 w 72"/>
                <a:gd name="T25" fmla="*/ 24 h 36"/>
                <a:gd name="T26" fmla="*/ 31 w 72"/>
                <a:gd name="T27" fmla="*/ 28 h 36"/>
                <a:gd name="T28" fmla="*/ 34 w 72"/>
                <a:gd name="T29" fmla="*/ 29 h 36"/>
                <a:gd name="T30" fmla="*/ 37 w 72"/>
                <a:gd name="T31" fmla="*/ 31 h 36"/>
                <a:gd name="T32" fmla="*/ 38 w 72"/>
                <a:gd name="T33" fmla="*/ 32 h 36"/>
                <a:gd name="T34" fmla="*/ 40 w 72"/>
                <a:gd name="T35" fmla="*/ 31 h 36"/>
                <a:gd name="T36" fmla="*/ 45 w 72"/>
                <a:gd name="T37" fmla="*/ 28 h 36"/>
                <a:gd name="T38" fmla="*/ 44 w 72"/>
                <a:gd name="T39" fmla="*/ 24 h 36"/>
                <a:gd name="T40" fmla="*/ 45 w 72"/>
                <a:gd name="T41" fmla="*/ 20 h 36"/>
                <a:gd name="T42" fmla="*/ 41 w 72"/>
                <a:gd name="T43" fmla="*/ 19 h 36"/>
                <a:gd name="T44" fmla="*/ 39 w 72"/>
                <a:gd name="T45" fmla="*/ 22 h 36"/>
                <a:gd name="T46" fmla="*/ 36 w 72"/>
                <a:gd name="T47" fmla="*/ 21 h 36"/>
                <a:gd name="T48" fmla="*/ 33 w 72"/>
                <a:gd name="T49" fmla="*/ 20 h 36"/>
                <a:gd name="T50" fmla="*/ 33 w 72"/>
                <a:gd name="T51" fmla="*/ 23 h 36"/>
                <a:gd name="T52" fmla="*/ 26 w 72"/>
                <a:gd name="T53" fmla="*/ 31 h 36"/>
                <a:gd name="T54" fmla="*/ 26 w 72"/>
                <a:gd name="T55" fmla="*/ 27 h 36"/>
                <a:gd name="T56" fmla="*/ 26 w 72"/>
                <a:gd name="T57" fmla="*/ 24 h 36"/>
                <a:gd name="T58" fmla="*/ 18 w 72"/>
                <a:gd name="T59" fmla="*/ 25 h 36"/>
                <a:gd name="T60" fmla="*/ 21 w 72"/>
                <a:gd name="T61" fmla="*/ 29 h 36"/>
                <a:gd name="T62" fmla="*/ 27 w 72"/>
                <a:gd name="T63" fmla="*/ 35 h 36"/>
                <a:gd name="T64" fmla="*/ 29 w 72"/>
                <a:gd name="T65" fmla="*/ 29 h 36"/>
                <a:gd name="T66" fmla="*/ 26 w 72"/>
                <a:gd name="T67" fmla="*/ 33 h 36"/>
                <a:gd name="T68" fmla="*/ 71 w 72"/>
                <a:gd name="T69" fmla="*/ 30 h 36"/>
                <a:gd name="T70" fmla="*/ 66 w 72"/>
                <a:gd name="T71" fmla="*/ 30 h 36"/>
                <a:gd name="T72" fmla="*/ 13 w 72"/>
                <a:gd name="T73" fmla="*/ 33 h 36"/>
                <a:gd name="T74" fmla="*/ 20 w 72"/>
                <a:gd name="T75" fmla="*/ 32 h 36"/>
                <a:gd name="T76" fmla="*/ 16 w 72"/>
                <a:gd name="T77" fmla="*/ 30 h 36"/>
                <a:gd name="T78" fmla="*/ 17 w 72"/>
                <a:gd name="T79" fmla="*/ 29 h 36"/>
                <a:gd name="T80" fmla="*/ 14 w 72"/>
                <a:gd name="T81" fmla="*/ 25 h 36"/>
                <a:gd name="T82" fmla="*/ 15 w 72"/>
                <a:gd name="T83" fmla="*/ 23 h 36"/>
                <a:gd name="T84" fmla="*/ 18 w 72"/>
                <a:gd name="T85" fmla="*/ 21 h 36"/>
                <a:gd name="T86" fmla="*/ 22 w 72"/>
                <a:gd name="T87" fmla="*/ 19 h 36"/>
                <a:gd name="T88" fmla="*/ 25 w 72"/>
                <a:gd name="T89" fmla="*/ 19 h 36"/>
                <a:gd name="T90" fmla="*/ 27 w 72"/>
                <a:gd name="T91" fmla="*/ 18 h 36"/>
                <a:gd name="T92" fmla="*/ 24 w 72"/>
                <a:gd name="T93" fmla="*/ 13 h 36"/>
                <a:gd name="T94" fmla="*/ 18 w 72"/>
                <a:gd name="T95" fmla="*/ 12 h 36"/>
                <a:gd name="T96" fmla="*/ 22 w 72"/>
                <a:gd name="T97" fmla="*/ 8 h 36"/>
                <a:gd name="T98" fmla="*/ 12 w 72"/>
                <a:gd name="T99" fmla="*/ 11 h 36"/>
                <a:gd name="T100" fmla="*/ 12 w 72"/>
                <a:gd name="T101" fmla="*/ 12 h 36"/>
                <a:gd name="T102" fmla="*/ 10 w 72"/>
                <a:gd name="T103" fmla="*/ 12 h 36"/>
                <a:gd name="T104" fmla="*/ 9 w 72"/>
                <a:gd name="T105" fmla="*/ 11 h 36"/>
                <a:gd name="T106" fmla="*/ 8 w 72"/>
                <a:gd name="T107" fmla="*/ 15 h 36"/>
                <a:gd name="T108" fmla="*/ 2 w 72"/>
                <a:gd name="T109" fmla="*/ 12 h 36"/>
                <a:gd name="T110" fmla="*/ 2 w 72"/>
                <a:gd name="T111" fmla="*/ 19 h 36"/>
                <a:gd name="T112" fmla="*/ 1 w 72"/>
                <a:gd name="T113" fmla="*/ 22 h 36"/>
                <a:gd name="T114" fmla="*/ 3 w 72"/>
                <a:gd name="T115" fmla="*/ 24 h 36"/>
                <a:gd name="T116" fmla="*/ 4 w 72"/>
                <a:gd name="T117" fmla="*/ 29 h 36"/>
                <a:gd name="T118" fmla="*/ 5 w 72"/>
                <a:gd name="T119" fmla="*/ 30 h 36"/>
                <a:gd name="T120" fmla="*/ 13 w 72"/>
                <a:gd name="T121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" h="36">
                  <a:moveTo>
                    <a:pt x="31" y="33"/>
                  </a:moveTo>
                  <a:cubicBezTo>
                    <a:pt x="31" y="33"/>
                    <a:pt x="30" y="32"/>
                    <a:pt x="30" y="32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3" y="32"/>
                    <a:pt x="35" y="33"/>
                    <a:pt x="35" y="33"/>
                  </a:cubicBezTo>
                  <a:cubicBezTo>
                    <a:pt x="37" y="32"/>
                    <a:pt x="39" y="35"/>
                    <a:pt x="40" y="36"/>
                  </a:cubicBezTo>
                  <a:cubicBezTo>
                    <a:pt x="38" y="36"/>
                    <a:pt x="37" y="36"/>
                    <a:pt x="34" y="36"/>
                  </a:cubicBezTo>
                  <a:cubicBezTo>
                    <a:pt x="33" y="36"/>
                    <a:pt x="28" y="34"/>
                    <a:pt x="31" y="33"/>
                  </a:cubicBezTo>
                  <a:close/>
                  <a:moveTo>
                    <a:pt x="26" y="0"/>
                  </a:moveTo>
                  <a:cubicBezTo>
                    <a:pt x="24" y="0"/>
                    <a:pt x="21" y="0"/>
                    <a:pt x="19" y="1"/>
                  </a:cubicBezTo>
                  <a:cubicBezTo>
                    <a:pt x="17" y="3"/>
                    <a:pt x="16" y="5"/>
                    <a:pt x="14" y="7"/>
                  </a:cubicBezTo>
                  <a:cubicBezTo>
                    <a:pt x="12" y="8"/>
                    <a:pt x="9" y="7"/>
                    <a:pt x="7" y="7"/>
                  </a:cubicBezTo>
                  <a:cubicBezTo>
                    <a:pt x="5" y="7"/>
                    <a:pt x="4" y="8"/>
                    <a:pt x="2" y="11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6" y="12"/>
                    <a:pt x="9" y="9"/>
                    <a:pt x="10" y="8"/>
                  </a:cubicBezTo>
                  <a:cubicBezTo>
                    <a:pt x="11" y="7"/>
                    <a:pt x="15" y="8"/>
                    <a:pt x="16" y="7"/>
                  </a:cubicBezTo>
                  <a:cubicBezTo>
                    <a:pt x="18" y="6"/>
                    <a:pt x="18" y="6"/>
                    <a:pt x="20" y="7"/>
                  </a:cubicBezTo>
                  <a:cubicBezTo>
                    <a:pt x="20" y="7"/>
                    <a:pt x="20" y="6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5" y="8"/>
                    <a:pt x="25" y="4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25" y="2"/>
                    <a:pt x="26" y="1"/>
                    <a:pt x="26" y="0"/>
                  </a:cubicBezTo>
                  <a:close/>
                  <a:moveTo>
                    <a:pt x="33" y="23"/>
                  </a:moveTo>
                  <a:cubicBezTo>
                    <a:pt x="31" y="23"/>
                    <a:pt x="30" y="23"/>
                    <a:pt x="28" y="22"/>
                  </a:cubicBezTo>
                  <a:cubicBezTo>
                    <a:pt x="29" y="24"/>
                    <a:pt x="30" y="24"/>
                    <a:pt x="31" y="24"/>
                  </a:cubicBezTo>
                  <a:cubicBezTo>
                    <a:pt x="32" y="24"/>
                    <a:pt x="32" y="25"/>
                    <a:pt x="33" y="26"/>
                  </a:cubicBezTo>
                  <a:cubicBezTo>
                    <a:pt x="31" y="25"/>
                    <a:pt x="31" y="27"/>
                    <a:pt x="31" y="28"/>
                  </a:cubicBezTo>
                  <a:cubicBezTo>
                    <a:pt x="31" y="28"/>
                    <a:pt x="32" y="28"/>
                    <a:pt x="32" y="27"/>
                  </a:cubicBezTo>
                  <a:cubicBezTo>
                    <a:pt x="32" y="29"/>
                    <a:pt x="32" y="29"/>
                    <a:pt x="34" y="29"/>
                  </a:cubicBezTo>
                  <a:cubicBezTo>
                    <a:pt x="35" y="29"/>
                    <a:pt x="37" y="29"/>
                    <a:pt x="38" y="29"/>
                  </a:cubicBezTo>
                  <a:cubicBezTo>
                    <a:pt x="38" y="29"/>
                    <a:pt x="37" y="31"/>
                    <a:pt x="37" y="31"/>
                  </a:cubicBezTo>
                  <a:cubicBezTo>
                    <a:pt x="38" y="31"/>
                    <a:pt x="39" y="30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9" y="35"/>
                    <a:pt x="40" y="35"/>
                    <a:pt x="42" y="32"/>
                  </a:cubicBezTo>
                  <a:cubicBezTo>
                    <a:pt x="41" y="32"/>
                    <a:pt x="41" y="32"/>
                    <a:pt x="40" y="31"/>
                  </a:cubicBezTo>
                  <a:cubicBezTo>
                    <a:pt x="41" y="31"/>
                    <a:pt x="41" y="29"/>
                    <a:pt x="41" y="29"/>
                  </a:cubicBezTo>
                  <a:cubicBezTo>
                    <a:pt x="42" y="29"/>
                    <a:pt x="43" y="28"/>
                    <a:pt x="45" y="28"/>
                  </a:cubicBezTo>
                  <a:cubicBezTo>
                    <a:pt x="44" y="27"/>
                    <a:pt x="42" y="27"/>
                    <a:pt x="42" y="26"/>
                  </a:cubicBezTo>
                  <a:cubicBezTo>
                    <a:pt x="42" y="25"/>
                    <a:pt x="43" y="25"/>
                    <a:pt x="44" y="24"/>
                  </a:cubicBezTo>
                  <a:cubicBezTo>
                    <a:pt x="44" y="23"/>
                    <a:pt x="45" y="24"/>
                    <a:pt x="46" y="23"/>
                  </a:cubicBezTo>
                  <a:cubicBezTo>
                    <a:pt x="46" y="22"/>
                    <a:pt x="45" y="21"/>
                    <a:pt x="45" y="20"/>
                  </a:cubicBezTo>
                  <a:cubicBezTo>
                    <a:pt x="45" y="21"/>
                    <a:pt x="45" y="20"/>
                    <a:pt x="46" y="20"/>
                  </a:cubicBezTo>
                  <a:cubicBezTo>
                    <a:pt x="45" y="19"/>
                    <a:pt x="43" y="19"/>
                    <a:pt x="41" y="19"/>
                  </a:cubicBezTo>
                  <a:cubicBezTo>
                    <a:pt x="36" y="20"/>
                    <a:pt x="42" y="21"/>
                    <a:pt x="41" y="24"/>
                  </a:cubicBezTo>
                  <a:cubicBezTo>
                    <a:pt x="40" y="23"/>
                    <a:pt x="40" y="22"/>
                    <a:pt x="39" y="22"/>
                  </a:cubicBezTo>
                  <a:cubicBezTo>
                    <a:pt x="39" y="23"/>
                    <a:pt x="38" y="23"/>
                    <a:pt x="38" y="24"/>
                  </a:cubicBezTo>
                  <a:cubicBezTo>
                    <a:pt x="38" y="22"/>
                    <a:pt x="36" y="23"/>
                    <a:pt x="36" y="21"/>
                  </a:cubicBezTo>
                  <a:cubicBezTo>
                    <a:pt x="38" y="22"/>
                    <a:pt x="38" y="21"/>
                    <a:pt x="38" y="20"/>
                  </a:cubicBezTo>
                  <a:cubicBezTo>
                    <a:pt x="36" y="20"/>
                    <a:pt x="35" y="20"/>
                    <a:pt x="33" y="20"/>
                  </a:cubicBezTo>
                  <a:cubicBezTo>
                    <a:pt x="34" y="21"/>
                    <a:pt x="35" y="21"/>
                    <a:pt x="35" y="22"/>
                  </a:cubicBezTo>
                  <a:cubicBezTo>
                    <a:pt x="34" y="21"/>
                    <a:pt x="34" y="23"/>
                    <a:pt x="33" y="23"/>
                  </a:cubicBezTo>
                  <a:close/>
                  <a:moveTo>
                    <a:pt x="20" y="31"/>
                  </a:moveTo>
                  <a:cubicBezTo>
                    <a:pt x="22" y="31"/>
                    <a:pt x="24" y="31"/>
                    <a:pt x="26" y="31"/>
                  </a:cubicBezTo>
                  <a:cubicBezTo>
                    <a:pt x="27" y="31"/>
                    <a:pt x="26" y="27"/>
                    <a:pt x="29" y="28"/>
                  </a:cubicBezTo>
                  <a:cubicBezTo>
                    <a:pt x="28" y="27"/>
                    <a:pt x="27" y="26"/>
                    <a:pt x="26" y="27"/>
                  </a:cubicBezTo>
                  <a:cubicBezTo>
                    <a:pt x="27" y="26"/>
                    <a:pt x="27" y="26"/>
                    <a:pt x="28" y="25"/>
                  </a:cubicBezTo>
                  <a:cubicBezTo>
                    <a:pt x="27" y="25"/>
                    <a:pt x="27" y="25"/>
                    <a:pt x="26" y="24"/>
                  </a:cubicBezTo>
                  <a:cubicBezTo>
                    <a:pt x="26" y="26"/>
                    <a:pt x="25" y="26"/>
                    <a:pt x="24" y="27"/>
                  </a:cubicBezTo>
                  <a:cubicBezTo>
                    <a:pt x="26" y="22"/>
                    <a:pt x="19" y="26"/>
                    <a:pt x="18" y="25"/>
                  </a:cubicBezTo>
                  <a:cubicBezTo>
                    <a:pt x="18" y="26"/>
                    <a:pt x="18" y="28"/>
                    <a:pt x="18" y="28"/>
                  </a:cubicBezTo>
                  <a:cubicBezTo>
                    <a:pt x="19" y="30"/>
                    <a:pt x="19" y="29"/>
                    <a:pt x="21" y="29"/>
                  </a:cubicBezTo>
                  <a:cubicBezTo>
                    <a:pt x="21" y="30"/>
                    <a:pt x="21" y="30"/>
                    <a:pt x="20" y="31"/>
                  </a:cubicBezTo>
                  <a:close/>
                  <a:moveTo>
                    <a:pt x="27" y="35"/>
                  </a:moveTo>
                  <a:cubicBezTo>
                    <a:pt x="28" y="33"/>
                    <a:pt x="29" y="31"/>
                    <a:pt x="30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30"/>
                    <a:pt x="25" y="32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7" y="34"/>
                    <a:pt x="27" y="34"/>
                    <a:pt x="27" y="35"/>
                  </a:cubicBezTo>
                  <a:close/>
                  <a:moveTo>
                    <a:pt x="71" y="30"/>
                  </a:moveTo>
                  <a:cubicBezTo>
                    <a:pt x="72" y="29"/>
                    <a:pt x="68" y="28"/>
                    <a:pt x="68" y="28"/>
                  </a:cubicBezTo>
                  <a:cubicBezTo>
                    <a:pt x="66" y="28"/>
                    <a:pt x="66" y="29"/>
                    <a:pt x="66" y="30"/>
                  </a:cubicBezTo>
                  <a:cubicBezTo>
                    <a:pt x="66" y="30"/>
                    <a:pt x="71" y="31"/>
                    <a:pt x="71" y="30"/>
                  </a:cubicBezTo>
                  <a:close/>
                  <a:moveTo>
                    <a:pt x="13" y="33"/>
                  </a:moveTo>
                  <a:cubicBezTo>
                    <a:pt x="15" y="34"/>
                    <a:pt x="18" y="33"/>
                    <a:pt x="20" y="33"/>
                  </a:cubicBezTo>
                  <a:cubicBezTo>
                    <a:pt x="20" y="33"/>
                    <a:pt x="20" y="32"/>
                    <a:pt x="20" y="32"/>
                  </a:cubicBezTo>
                  <a:cubicBezTo>
                    <a:pt x="18" y="31"/>
                    <a:pt x="17" y="31"/>
                    <a:pt x="14" y="31"/>
                  </a:cubicBezTo>
                  <a:cubicBezTo>
                    <a:pt x="15" y="31"/>
                    <a:pt x="15" y="31"/>
                    <a:pt x="16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6" y="29"/>
                    <a:pt x="16" y="29"/>
                    <a:pt x="17" y="29"/>
                  </a:cubicBezTo>
                  <a:cubicBezTo>
                    <a:pt x="17" y="28"/>
                    <a:pt x="15" y="27"/>
                    <a:pt x="16" y="26"/>
                  </a:cubicBezTo>
                  <a:cubicBezTo>
                    <a:pt x="16" y="26"/>
                    <a:pt x="15" y="26"/>
                    <a:pt x="14" y="25"/>
                  </a:cubicBezTo>
                  <a:cubicBezTo>
                    <a:pt x="16" y="25"/>
                    <a:pt x="17" y="26"/>
                    <a:pt x="18" y="24"/>
                  </a:cubicBezTo>
                  <a:cubicBezTo>
                    <a:pt x="17" y="24"/>
                    <a:pt x="16" y="23"/>
                    <a:pt x="15" y="23"/>
                  </a:cubicBezTo>
                  <a:cubicBezTo>
                    <a:pt x="17" y="23"/>
                    <a:pt x="18" y="24"/>
                    <a:pt x="20" y="23"/>
                  </a:cubicBezTo>
                  <a:cubicBezTo>
                    <a:pt x="22" y="22"/>
                    <a:pt x="18" y="22"/>
                    <a:pt x="18" y="21"/>
                  </a:cubicBezTo>
                  <a:cubicBezTo>
                    <a:pt x="19" y="21"/>
                    <a:pt x="21" y="22"/>
                    <a:pt x="22" y="21"/>
                  </a:cubicBezTo>
                  <a:cubicBezTo>
                    <a:pt x="23" y="20"/>
                    <a:pt x="24" y="19"/>
                    <a:pt x="22" y="19"/>
                  </a:cubicBezTo>
                  <a:cubicBezTo>
                    <a:pt x="22" y="18"/>
                    <a:pt x="23" y="17"/>
                    <a:pt x="24" y="16"/>
                  </a:cubicBezTo>
                  <a:cubicBezTo>
                    <a:pt x="24" y="17"/>
                    <a:pt x="25" y="19"/>
                    <a:pt x="25" y="19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8"/>
                    <a:pt x="31" y="14"/>
                    <a:pt x="28" y="14"/>
                  </a:cubicBezTo>
                  <a:cubicBezTo>
                    <a:pt x="27" y="14"/>
                    <a:pt x="25" y="14"/>
                    <a:pt x="24" y="13"/>
                  </a:cubicBezTo>
                  <a:cubicBezTo>
                    <a:pt x="23" y="13"/>
                    <a:pt x="24" y="12"/>
                    <a:pt x="23" y="11"/>
                  </a:cubicBezTo>
                  <a:cubicBezTo>
                    <a:pt x="23" y="13"/>
                    <a:pt x="19" y="12"/>
                    <a:pt x="18" y="12"/>
                  </a:cubicBezTo>
                  <a:cubicBezTo>
                    <a:pt x="19" y="12"/>
                    <a:pt x="21" y="12"/>
                    <a:pt x="22" y="11"/>
                  </a:cubicBezTo>
                  <a:cubicBezTo>
                    <a:pt x="22" y="10"/>
                    <a:pt x="23" y="9"/>
                    <a:pt x="22" y="8"/>
                  </a:cubicBezTo>
                  <a:cubicBezTo>
                    <a:pt x="19" y="8"/>
                    <a:pt x="15" y="8"/>
                    <a:pt x="12" y="8"/>
                  </a:cubicBezTo>
                  <a:cubicBezTo>
                    <a:pt x="13" y="9"/>
                    <a:pt x="12" y="10"/>
                    <a:pt x="12" y="11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3" y="14"/>
                    <a:pt x="12" y="13"/>
                    <a:pt x="12" y="12"/>
                  </a:cubicBezTo>
                  <a:cubicBezTo>
                    <a:pt x="12" y="13"/>
                    <a:pt x="11" y="14"/>
                    <a:pt x="10" y="14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1" y="11"/>
                    <a:pt x="9" y="10"/>
                    <a:pt x="9" y="11"/>
                  </a:cubicBezTo>
                  <a:cubicBezTo>
                    <a:pt x="9" y="13"/>
                    <a:pt x="8" y="13"/>
                    <a:pt x="7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6" y="16"/>
                    <a:pt x="6" y="13"/>
                    <a:pt x="5" y="14"/>
                  </a:cubicBezTo>
                  <a:cubicBezTo>
                    <a:pt x="3" y="14"/>
                    <a:pt x="3" y="14"/>
                    <a:pt x="2" y="12"/>
                  </a:cubicBezTo>
                  <a:cubicBezTo>
                    <a:pt x="0" y="14"/>
                    <a:pt x="1" y="18"/>
                    <a:pt x="1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4" y="18"/>
                    <a:pt x="4" y="20"/>
                    <a:pt x="4" y="21"/>
                  </a:cubicBezTo>
                  <a:cubicBezTo>
                    <a:pt x="3" y="22"/>
                    <a:pt x="2" y="22"/>
                    <a:pt x="1" y="22"/>
                  </a:cubicBezTo>
                  <a:cubicBezTo>
                    <a:pt x="2" y="23"/>
                    <a:pt x="1" y="24"/>
                    <a:pt x="1" y="25"/>
                  </a:cubicBezTo>
                  <a:cubicBezTo>
                    <a:pt x="2" y="25"/>
                    <a:pt x="4" y="26"/>
                    <a:pt x="3" y="24"/>
                  </a:cubicBezTo>
                  <a:cubicBezTo>
                    <a:pt x="4" y="26"/>
                    <a:pt x="4" y="27"/>
                    <a:pt x="7" y="26"/>
                  </a:cubicBezTo>
                  <a:cubicBezTo>
                    <a:pt x="7" y="29"/>
                    <a:pt x="7" y="29"/>
                    <a:pt x="4" y="29"/>
                  </a:cubicBezTo>
                  <a:cubicBezTo>
                    <a:pt x="4" y="29"/>
                    <a:pt x="4" y="31"/>
                    <a:pt x="6" y="31"/>
                  </a:cubicBezTo>
                  <a:cubicBezTo>
                    <a:pt x="5" y="30"/>
                    <a:pt x="6" y="30"/>
                    <a:pt x="5" y="30"/>
                  </a:cubicBezTo>
                  <a:cubicBezTo>
                    <a:pt x="7" y="29"/>
                    <a:pt x="6" y="32"/>
                    <a:pt x="7" y="33"/>
                  </a:cubicBezTo>
                  <a:cubicBezTo>
                    <a:pt x="9" y="32"/>
                    <a:pt x="10" y="32"/>
                    <a:pt x="13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Czech Republic">
              <a:extLst>
                <a:ext uri="{FF2B5EF4-FFF2-40B4-BE49-F238E27FC236}">
                  <a16:creationId xmlns:a16="http://schemas.microsoft.com/office/drawing/2014/main" id="{1B82C4B2-FDE3-AFD9-39E4-6C11B32AF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722" y="1387909"/>
              <a:ext cx="162508" cy="70082"/>
            </a:xfrm>
            <a:custGeom>
              <a:avLst/>
              <a:gdLst>
                <a:gd name="T0" fmla="*/ 24 w 68"/>
                <a:gd name="T1" fmla="*/ 28 h 29"/>
                <a:gd name="T2" fmla="*/ 27 w 68"/>
                <a:gd name="T3" fmla="*/ 26 h 29"/>
                <a:gd name="T4" fmla="*/ 30 w 68"/>
                <a:gd name="T5" fmla="*/ 23 h 29"/>
                <a:gd name="T6" fmla="*/ 37 w 68"/>
                <a:gd name="T7" fmla="*/ 24 h 29"/>
                <a:gd name="T8" fmla="*/ 41 w 68"/>
                <a:gd name="T9" fmla="*/ 26 h 29"/>
                <a:gd name="T10" fmla="*/ 46 w 68"/>
                <a:gd name="T11" fmla="*/ 26 h 29"/>
                <a:gd name="T12" fmla="*/ 50 w 68"/>
                <a:gd name="T13" fmla="*/ 29 h 29"/>
                <a:gd name="T14" fmla="*/ 52 w 68"/>
                <a:gd name="T15" fmla="*/ 25 h 29"/>
                <a:gd name="T16" fmla="*/ 59 w 68"/>
                <a:gd name="T17" fmla="*/ 24 h 29"/>
                <a:gd name="T18" fmla="*/ 61 w 68"/>
                <a:gd name="T19" fmla="*/ 21 h 29"/>
                <a:gd name="T20" fmla="*/ 63 w 68"/>
                <a:gd name="T21" fmla="*/ 19 h 29"/>
                <a:gd name="T22" fmla="*/ 65 w 68"/>
                <a:gd name="T23" fmla="*/ 18 h 29"/>
                <a:gd name="T24" fmla="*/ 68 w 68"/>
                <a:gd name="T25" fmla="*/ 15 h 29"/>
                <a:gd name="T26" fmla="*/ 63 w 68"/>
                <a:gd name="T27" fmla="*/ 13 h 29"/>
                <a:gd name="T28" fmla="*/ 58 w 68"/>
                <a:gd name="T29" fmla="*/ 13 h 29"/>
                <a:gd name="T30" fmla="*/ 58 w 68"/>
                <a:gd name="T31" fmla="*/ 10 h 29"/>
                <a:gd name="T32" fmla="*/ 49 w 68"/>
                <a:gd name="T33" fmla="*/ 7 h 29"/>
                <a:gd name="T34" fmla="*/ 48 w 68"/>
                <a:gd name="T35" fmla="*/ 11 h 29"/>
                <a:gd name="T36" fmla="*/ 44 w 68"/>
                <a:gd name="T37" fmla="*/ 6 h 29"/>
                <a:gd name="T38" fmla="*/ 38 w 68"/>
                <a:gd name="T39" fmla="*/ 4 h 29"/>
                <a:gd name="T40" fmla="*/ 30 w 68"/>
                <a:gd name="T41" fmla="*/ 1 h 29"/>
                <a:gd name="T42" fmla="*/ 28 w 68"/>
                <a:gd name="T43" fmla="*/ 3 h 29"/>
                <a:gd name="T44" fmla="*/ 22 w 68"/>
                <a:gd name="T45" fmla="*/ 1 h 29"/>
                <a:gd name="T46" fmla="*/ 13 w 68"/>
                <a:gd name="T47" fmla="*/ 6 h 29"/>
                <a:gd name="T48" fmla="*/ 8 w 68"/>
                <a:gd name="T49" fmla="*/ 7 h 29"/>
                <a:gd name="T50" fmla="*/ 1 w 68"/>
                <a:gd name="T51" fmla="*/ 10 h 29"/>
                <a:gd name="T52" fmla="*/ 6 w 68"/>
                <a:gd name="T53" fmla="*/ 13 h 29"/>
                <a:gd name="T54" fmla="*/ 6 w 68"/>
                <a:gd name="T55" fmla="*/ 18 h 29"/>
                <a:gd name="T56" fmla="*/ 12 w 68"/>
                <a:gd name="T57" fmla="*/ 22 h 29"/>
                <a:gd name="T58" fmla="*/ 15 w 68"/>
                <a:gd name="T59" fmla="*/ 23 h 29"/>
                <a:gd name="T60" fmla="*/ 19 w 68"/>
                <a:gd name="T61" fmla="*/ 27 h 29"/>
                <a:gd name="T62" fmla="*/ 20 w 68"/>
                <a:gd name="T6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" h="29">
                  <a:moveTo>
                    <a:pt x="20" y="28"/>
                  </a:moveTo>
                  <a:cubicBezTo>
                    <a:pt x="21" y="28"/>
                    <a:pt x="23" y="29"/>
                    <a:pt x="24" y="28"/>
                  </a:cubicBezTo>
                  <a:cubicBezTo>
                    <a:pt x="25" y="27"/>
                    <a:pt x="25" y="28"/>
                    <a:pt x="27" y="29"/>
                  </a:cubicBezTo>
                  <a:cubicBezTo>
                    <a:pt x="27" y="28"/>
                    <a:pt x="27" y="27"/>
                    <a:pt x="27" y="26"/>
                  </a:cubicBezTo>
                  <a:cubicBezTo>
                    <a:pt x="27" y="25"/>
                    <a:pt x="29" y="27"/>
                    <a:pt x="29" y="26"/>
                  </a:cubicBezTo>
                  <a:cubicBezTo>
                    <a:pt x="29" y="25"/>
                    <a:pt x="29" y="24"/>
                    <a:pt x="30" y="23"/>
                  </a:cubicBezTo>
                  <a:cubicBezTo>
                    <a:pt x="31" y="23"/>
                    <a:pt x="32" y="24"/>
                    <a:pt x="31" y="24"/>
                  </a:cubicBezTo>
                  <a:cubicBezTo>
                    <a:pt x="34" y="23"/>
                    <a:pt x="34" y="23"/>
                    <a:pt x="37" y="24"/>
                  </a:cubicBezTo>
                  <a:cubicBezTo>
                    <a:pt x="38" y="25"/>
                    <a:pt x="38" y="25"/>
                    <a:pt x="39" y="26"/>
                  </a:cubicBezTo>
                  <a:cubicBezTo>
                    <a:pt x="39" y="26"/>
                    <a:pt x="40" y="26"/>
                    <a:pt x="41" y="26"/>
                  </a:cubicBezTo>
                  <a:cubicBezTo>
                    <a:pt x="42" y="26"/>
                    <a:pt x="43" y="27"/>
                    <a:pt x="44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7" y="26"/>
                    <a:pt x="46" y="27"/>
                    <a:pt x="47" y="27"/>
                  </a:cubicBezTo>
                  <a:cubicBezTo>
                    <a:pt x="49" y="27"/>
                    <a:pt x="49" y="27"/>
                    <a:pt x="50" y="29"/>
                  </a:cubicBezTo>
                  <a:cubicBezTo>
                    <a:pt x="50" y="28"/>
                    <a:pt x="49" y="26"/>
                    <a:pt x="50" y="26"/>
                  </a:cubicBezTo>
                  <a:cubicBezTo>
                    <a:pt x="50" y="25"/>
                    <a:pt x="51" y="26"/>
                    <a:pt x="52" y="25"/>
                  </a:cubicBezTo>
                  <a:cubicBezTo>
                    <a:pt x="53" y="26"/>
                    <a:pt x="56" y="27"/>
                    <a:pt x="57" y="25"/>
                  </a:cubicBezTo>
                  <a:cubicBezTo>
                    <a:pt x="57" y="24"/>
                    <a:pt x="59" y="26"/>
                    <a:pt x="59" y="24"/>
                  </a:cubicBezTo>
                  <a:cubicBezTo>
                    <a:pt x="59" y="23"/>
                    <a:pt x="60" y="23"/>
                    <a:pt x="61" y="23"/>
                  </a:cubicBezTo>
                  <a:cubicBezTo>
                    <a:pt x="61" y="22"/>
                    <a:pt x="61" y="22"/>
                    <a:pt x="61" y="21"/>
                  </a:cubicBezTo>
                  <a:cubicBezTo>
                    <a:pt x="62" y="21"/>
                    <a:pt x="63" y="21"/>
                    <a:pt x="64" y="21"/>
                  </a:cubicBezTo>
                  <a:cubicBezTo>
                    <a:pt x="63" y="20"/>
                    <a:pt x="64" y="20"/>
                    <a:pt x="63" y="19"/>
                  </a:cubicBezTo>
                  <a:cubicBezTo>
                    <a:pt x="64" y="20"/>
                    <a:pt x="64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6" y="18"/>
                    <a:pt x="67" y="18"/>
                    <a:pt x="68" y="18"/>
                  </a:cubicBezTo>
                  <a:cubicBezTo>
                    <a:pt x="68" y="17"/>
                    <a:pt x="68" y="15"/>
                    <a:pt x="68" y="15"/>
                  </a:cubicBezTo>
                  <a:cubicBezTo>
                    <a:pt x="66" y="15"/>
                    <a:pt x="66" y="15"/>
                    <a:pt x="65" y="14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2" y="13"/>
                    <a:pt x="61" y="13"/>
                    <a:pt x="60" y="11"/>
                  </a:cubicBezTo>
                  <a:cubicBezTo>
                    <a:pt x="61" y="13"/>
                    <a:pt x="59" y="13"/>
                    <a:pt x="58" y="13"/>
                  </a:cubicBezTo>
                  <a:cubicBezTo>
                    <a:pt x="58" y="11"/>
                    <a:pt x="57" y="11"/>
                    <a:pt x="56" y="10"/>
                  </a:cubicBezTo>
                  <a:cubicBezTo>
                    <a:pt x="56" y="10"/>
                    <a:pt x="57" y="10"/>
                    <a:pt x="58" y="10"/>
                  </a:cubicBezTo>
                  <a:cubicBezTo>
                    <a:pt x="56" y="8"/>
                    <a:pt x="56" y="9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9" y="8"/>
                    <a:pt x="49" y="9"/>
                    <a:pt x="50" y="10"/>
                  </a:cubicBezTo>
                  <a:cubicBezTo>
                    <a:pt x="49" y="10"/>
                    <a:pt x="47" y="10"/>
                    <a:pt x="48" y="11"/>
                  </a:cubicBezTo>
                  <a:cubicBezTo>
                    <a:pt x="45" y="10"/>
                    <a:pt x="44" y="9"/>
                    <a:pt x="41" y="7"/>
                  </a:cubicBezTo>
                  <a:cubicBezTo>
                    <a:pt x="42" y="6"/>
                    <a:pt x="43" y="6"/>
                    <a:pt x="44" y="6"/>
                  </a:cubicBezTo>
                  <a:cubicBezTo>
                    <a:pt x="43" y="4"/>
                    <a:pt x="40" y="5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3" y="4"/>
                    <a:pt x="32" y="2"/>
                  </a:cubicBezTo>
                  <a:cubicBezTo>
                    <a:pt x="32" y="1"/>
                    <a:pt x="30" y="0"/>
                    <a:pt x="30" y="1"/>
                  </a:cubicBezTo>
                  <a:cubicBezTo>
                    <a:pt x="30" y="3"/>
                    <a:pt x="29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5" y="3"/>
                    <a:pt x="25" y="1"/>
                  </a:cubicBezTo>
                  <a:cubicBezTo>
                    <a:pt x="25" y="0"/>
                    <a:pt x="23" y="1"/>
                    <a:pt x="22" y="1"/>
                  </a:cubicBezTo>
                  <a:cubicBezTo>
                    <a:pt x="23" y="1"/>
                    <a:pt x="23" y="2"/>
                    <a:pt x="24" y="2"/>
                  </a:cubicBezTo>
                  <a:cubicBezTo>
                    <a:pt x="21" y="3"/>
                    <a:pt x="15" y="3"/>
                    <a:pt x="13" y="6"/>
                  </a:cubicBezTo>
                  <a:cubicBezTo>
                    <a:pt x="12" y="7"/>
                    <a:pt x="11" y="5"/>
                    <a:pt x="10" y="6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6" y="8"/>
                    <a:pt x="3" y="8"/>
                    <a:pt x="3" y="10"/>
                  </a:cubicBezTo>
                  <a:cubicBezTo>
                    <a:pt x="3" y="8"/>
                    <a:pt x="0" y="8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5" y="14"/>
                    <a:pt x="4" y="14"/>
                    <a:pt x="3" y="15"/>
                  </a:cubicBezTo>
                  <a:cubicBezTo>
                    <a:pt x="5" y="15"/>
                    <a:pt x="5" y="17"/>
                    <a:pt x="6" y="18"/>
                  </a:cubicBezTo>
                  <a:cubicBezTo>
                    <a:pt x="7" y="19"/>
                    <a:pt x="7" y="19"/>
                    <a:pt x="9" y="19"/>
                  </a:cubicBezTo>
                  <a:cubicBezTo>
                    <a:pt x="10" y="19"/>
                    <a:pt x="11" y="22"/>
                    <a:pt x="12" y="22"/>
                  </a:cubicBezTo>
                  <a:cubicBezTo>
                    <a:pt x="13" y="23"/>
                    <a:pt x="14" y="23"/>
                    <a:pt x="15" y="25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6" y="24"/>
                    <a:pt x="20" y="25"/>
                    <a:pt x="17" y="27"/>
                  </a:cubicBezTo>
                  <a:cubicBezTo>
                    <a:pt x="18" y="27"/>
                    <a:pt x="18" y="27"/>
                    <a:pt x="19" y="27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0" y="27"/>
                    <a:pt x="20" y="28"/>
                    <a:pt x="20" y="2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Cyprus">
              <a:extLst>
                <a:ext uri="{FF2B5EF4-FFF2-40B4-BE49-F238E27FC236}">
                  <a16:creationId xmlns:a16="http://schemas.microsoft.com/office/drawing/2014/main" id="{9CC668B4-8F7F-BADA-7032-C6E75697B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200" y="1808399"/>
              <a:ext cx="54847" cy="30470"/>
            </a:xfrm>
            <a:custGeom>
              <a:avLst/>
              <a:gdLst>
                <a:gd name="T0" fmla="*/ 4 w 23"/>
                <a:gd name="T1" fmla="*/ 7 h 13"/>
                <a:gd name="T2" fmla="*/ 0 w 23"/>
                <a:gd name="T3" fmla="*/ 7 h 13"/>
                <a:gd name="T4" fmla="*/ 3 w 23"/>
                <a:gd name="T5" fmla="*/ 12 h 13"/>
                <a:gd name="T6" fmla="*/ 6 w 23"/>
                <a:gd name="T7" fmla="*/ 12 h 13"/>
                <a:gd name="T8" fmla="*/ 8 w 23"/>
                <a:gd name="T9" fmla="*/ 13 h 13"/>
                <a:gd name="T10" fmla="*/ 7 w 23"/>
                <a:gd name="T11" fmla="*/ 11 h 13"/>
                <a:gd name="T12" fmla="*/ 14 w 23"/>
                <a:gd name="T13" fmla="*/ 9 h 13"/>
                <a:gd name="T14" fmla="*/ 16 w 23"/>
                <a:gd name="T15" fmla="*/ 9 h 13"/>
                <a:gd name="T16" fmla="*/ 19 w 23"/>
                <a:gd name="T17" fmla="*/ 9 h 13"/>
                <a:gd name="T18" fmla="*/ 17 w 23"/>
                <a:gd name="T19" fmla="*/ 4 h 13"/>
                <a:gd name="T20" fmla="*/ 23 w 23"/>
                <a:gd name="T21" fmla="*/ 0 h 13"/>
                <a:gd name="T22" fmla="*/ 15 w 23"/>
                <a:gd name="T23" fmla="*/ 3 h 13"/>
                <a:gd name="T24" fmla="*/ 7 w 23"/>
                <a:gd name="T25" fmla="*/ 4 h 13"/>
                <a:gd name="T26" fmla="*/ 4 w 23"/>
                <a:gd name="T2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3">
                  <a:moveTo>
                    <a:pt x="4" y="7"/>
                  </a:moveTo>
                  <a:cubicBezTo>
                    <a:pt x="2" y="7"/>
                    <a:pt x="1" y="8"/>
                    <a:pt x="0" y="7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3" y="12"/>
                    <a:pt x="5" y="11"/>
                    <a:pt x="6" y="12"/>
                  </a:cubicBezTo>
                  <a:cubicBezTo>
                    <a:pt x="6" y="13"/>
                    <a:pt x="7" y="13"/>
                    <a:pt x="8" y="13"/>
                  </a:cubicBezTo>
                  <a:cubicBezTo>
                    <a:pt x="8" y="12"/>
                    <a:pt x="8" y="12"/>
                    <a:pt x="7" y="11"/>
                  </a:cubicBezTo>
                  <a:cubicBezTo>
                    <a:pt x="9" y="12"/>
                    <a:pt x="15" y="12"/>
                    <a:pt x="14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7" y="8"/>
                    <a:pt x="18" y="9"/>
                    <a:pt x="19" y="9"/>
                  </a:cubicBezTo>
                  <a:cubicBezTo>
                    <a:pt x="17" y="7"/>
                    <a:pt x="15" y="5"/>
                    <a:pt x="17" y="4"/>
                  </a:cubicBezTo>
                  <a:cubicBezTo>
                    <a:pt x="19" y="3"/>
                    <a:pt x="21" y="2"/>
                    <a:pt x="23" y="0"/>
                  </a:cubicBezTo>
                  <a:cubicBezTo>
                    <a:pt x="20" y="1"/>
                    <a:pt x="18" y="2"/>
                    <a:pt x="15" y="3"/>
                  </a:cubicBezTo>
                  <a:cubicBezTo>
                    <a:pt x="12" y="4"/>
                    <a:pt x="10" y="4"/>
                    <a:pt x="7" y="4"/>
                  </a:cubicBezTo>
                  <a:cubicBezTo>
                    <a:pt x="7" y="6"/>
                    <a:pt x="6" y="7"/>
                    <a:pt x="4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Cuba">
              <a:extLst>
                <a:ext uri="{FF2B5EF4-FFF2-40B4-BE49-F238E27FC236}">
                  <a16:creationId xmlns:a16="http://schemas.microsoft.com/office/drawing/2014/main" id="{3A65BE2D-EDE5-8506-D32D-09B456CE76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4900" y="2148651"/>
              <a:ext cx="264076" cy="93442"/>
            </a:xfrm>
            <a:custGeom>
              <a:avLst/>
              <a:gdLst>
                <a:gd name="T0" fmla="*/ 98 w 110"/>
                <a:gd name="T1" fmla="*/ 35 h 39"/>
                <a:gd name="T2" fmla="*/ 93 w 110"/>
                <a:gd name="T3" fmla="*/ 38 h 39"/>
                <a:gd name="T4" fmla="*/ 81 w 110"/>
                <a:gd name="T5" fmla="*/ 37 h 39"/>
                <a:gd name="T6" fmla="*/ 79 w 110"/>
                <a:gd name="T7" fmla="*/ 33 h 39"/>
                <a:gd name="T8" fmla="*/ 67 w 110"/>
                <a:gd name="T9" fmla="*/ 27 h 39"/>
                <a:gd name="T10" fmla="*/ 65 w 110"/>
                <a:gd name="T11" fmla="*/ 21 h 39"/>
                <a:gd name="T12" fmla="*/ 57 w 110"/>
                <a:gd name="T13" fmla="*/ 18 h 39"/>
                <a:gd name="T14" fmla="*/ 45 w 110"/>
                <a:gd name="T15" fmla="*/ 14 h 39"/>
                <a:gd name="T16" fmla="*/ 44 w 110"/>
                <a:gd name="T17" fmla="*/ 11 h 39"/>
                <a:gd name="T18" fmla="*/ 38 w 110"/>
                <a:gd name="T19" fmla="*/ 11 h 39"/>
                <a:gd name="T20" fmla="*/ 37 w 110"/>
                <a:gd name="T21" fmla="*/ 12 h 39"/>
                <a:gd name="T22" fmla="*/ 36 w 110"/>
                <a:gd name="T23" fmla="*/ 13 h 39"/>
                <a:gd name="T24" fmla="*/ 28 w 110"/>
                <a:gd name="T25" fmla="*/ 9 h 39"/>
                <a:gd name="T26" fmla="*/ 28 w 110"/>
                <a:gd name="T27" fmla="*/ 7 h 39"/>
                <a:gd name="T28" fmla="*/ 20 w 110"/>
                <a:gd name="T29" fmla="*/ 8 h 39"/>
                <a:gd name="T30" fmla="*/ 17 w 110"/>
                <a:gd name="T31" fmla="*/ 12 h 39"/>
                <a:gd name="T32" fmla="*/ 9 w 110"/>
                <a:gd name="T33" fmla="*/ 13 h 39"/>
                <a:gd name="T34" fmla="*/ 9 w 110"/>
                <a:gd name="T35" fmla="*/ 15 h 39"/>
                <a:gd name="T36" fmla="*/ 5 w 110"/>
                <a:gd name="T37" fmla="*/ 14 h 39"/>
                <a:gd name="T38" fmla="*/ 7 w 110"/>
                <a:gd name="T39" fmla="*/ 14 h 39"/>
                <a:gd name="T40" fmla="*/ 9 w 110"/>
                <a:gd name="T41" fmla="*/ 8 h 39"/>
                <a:gd name="T42" fmla="*/ 12 w 110"/>
                <a:gd name="T43" fmla="*/ 5 h 39"/>
                <a:gd name="T44" fmla="*/ 16 w 110"/>
                <a:gd name="T45" fmla="*/ 2 h 39"/>
                <a:gd name="T46" fmla="*/ 22 w 110"/>
                <a:gd name="T47" fmla="*/ 3 h 39"/>
                <a:gd name="T48" fmla="*/ 35 w 110"/>
                <a:gd name="T49" fmla="*/ 3 h 39"/>
                <a:gd name="T50" fmla="*/ 37 w 110"/>
                <a:gd name="T51" fmla="*/ 1 h 39"/>
                <a:gd name="T52" fmla="*/ 43 w 110"/>
                <a:gd name="T53" fmla="*/ 2 h 39"/>
                <a:gd name="T54" fmla="*/ 49 w 110"/>
                <a:gd name="T55" fmla="*/ 4 h 39"/>
                <a:gd name="T56" fmla="*/ 53 w 110"/>
                <a:gd name="T57" fmla="*/ 7 h 39"/>
                <a:gd name="T58" fmla="*/ 62 w 110"/>
                <a:gd name="T59" fmla="*/ 11 h 39"/>
                <a:gd name="T60" fmla="*/ 68 w 110"/>
                <a:gd name="T61" fmla="*/ 12 h 39"/>
                <a:gd name="T62" fmla="*/ 72 w 110"/>
                <a:gd name="T63" fmla="*/ 15 h 39"/>
                <a:gd name="T64" fmla="*/ 74 w 110"/>
                <a:gd name="T65" fmla="*/ 14 h 39"/>
                <a:gd name="T66" fmla="*/ 77 w 110"/>
                <a:gd name="T67" fmla="*/ 18 h 39"/>
                <a:gd name="T68" fmla="*/ 81 w 110"/>
                <a:gd name="T69" fmla="*/ 21 h 39"/>
                <a:gd name="T70" fmla="*/ 83 w 110"/>
                <a:gd name="T71" fmla="*/ 21 h 39"/>
                <a:gd name="T72" fmla="*/ 86 w 110"/>
                <a:gd name="T73" fmla="*/ 23 h 39"/>
                <a:gd name="T74" fmla="*/ 93 w 110"/>
                <a:gd name="T75" fmla="*/ 25 h 39"/>
                <a:gd name="T76" fmla="*/ 95 w 110"/>
                <a:gd name="T77" fmla="*/ 28 h 39"/>
                <a:gd name="T78" fmla="*/ 92 w 110"/>
                <a:gd name="T79" fmla="*/ 29 h 39"/>
                <a:gd name="T80" fmla="*/ 96 w 110"/>
                <a:gd name="T81" fmla="*/ 28 h 39"/>
                <a:gd name="T82" fmla="*/ 105 w 110"/>
                <a:gd name="T83" fmla="*/ 32 h 39"/>
                <a:gd name="T84" fmla="*/ 103 w 110"/>
                <a:gd name="T85" fmla="*/ 36 h 39"/>
                <a:gd name="T86" fmla="*/ 22 w 110"/>
                <a:gd name="T87" fmla="*/ 20 h 39"/>
                <a:gd name="T88" fmla="*/ 22 w 110"/>
                <a:gd name="T89" fmla="*/ 15 h 39"/>
                <a:gd name="T90" fmla="*/ 21 w 110"/>
                <a:gd name="T91" fmla="*/ 19 h 39"/>
                <a:gd name="T92" fmla="*/ 22 w 110"/>
                <a:gd name="T93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39">
                  <a:moveTo>
                    <a:pt x="98" y="38"/>
                  </a:moveTo>
                  <a:cubicBezTo>
                    <a:pt x="99" y="37"/>
                    <a:pt x="99" y="36"/>
                    <a:pt x="98" y="35"/>
                  </a:cubicBezTo>
                  <a:cubicBezTo>
                    <a:pt x="97" y="36"/>
                    <a:pt x="96" y="37"/>
                    <a:pt x="97" y="39"/>
                  </a:cubicBezTo>
                  <a:cubicBezTo>
                    <a:pt x="96" y="39"/>
                    <a:pt x="94" y="39"/>
                    <a:pt x="93" y="38"/>
                  </a:cubicBezTo>
                  <a:cubicBezTo>
                    <a:pt x="92" y="38"/>
                    <a:pt x="91" y="37"/>
                    <a:pt x="90" y="37"/>
                  </a:cubicBezTo>
                  <a:cubicBezTo>
                    <a:pt x="88" y="37"/>
                    <a:pt x="82" y="36"/>
                    <a:pt x="81" y="37"/>
                  </a:cubicBezTo>
                  <a:cubicBezTo>
                    <a:pt x="80" y="38"/>
                    <a:pt x="73" y="39"/>
                    <a:pt x="73" y="38"/>
                  </a:cubicBezTo>
                  <a:cubicBezTo>
                    <a:pt x="73" y="34"/>
                    <a:pt x="75" y="33"/>
                    <a:pt x="79" y="33"/>
                  </a:cubicBezTo>
                  <a:cubicBezTo>
                    <a:pt x="78" y="32"/>
                    <a:pt x="76" y="31"/>
                    <a:pt x="78" y="29"/>
                  </a:cubicBezTo>
                  <a:cubicBezTo>
                    <a:pt x="74" y="29"/>
                    <a:pt x="70" y="30"/>
                    <a:pt x="67" y="27"/>
                  </a:cubicBezTo>
                  <a:cubicBezTo>
                    <a:pt x="65" y="26"/>
                    <a:pt x="64" y="26"/>
                    <a:pt x="64" y="23"/>
                  </a:cubicBezTo>
                  <a:cubicBezTo>
                    <a:pt x="65" y="23"/>
                    <a:pt x="65" y="21"/>
                    <a:pt x="65" y="21"/>
                  </a:cubicBezTo>
                  <a:cubicBezTo>
                    <a:pt x="64" y="20"/>
                    <a:pt x="63" y="19"/>
                    <a:pt x="64" y="18"/>
                  </a:cubicBezTo>
                  <a:cubicBezTo>
                    <a:pt x="61" y="18"/>
                    <a:pt x="59" y="18"/>
                    <a:pt x="57" y="18"/>
                  </a:cubicBezTo>
                  <a:cubicBezTo>
                    <a:pt x="54" y="18"/>
                    <a:pt x="52" y="17"/>
                    <a:pt x="49" y="18"/>
                  </a:cubicBezTo>
                  <a:cubicBezTo>
                    <a:pt x="50" y="15"/>
                    <a:pt x="47" y="15"/>
                    <a:pt x="45" y="14"/>
                  </a:cubicBezTo>
                  <a:cubicBezTo>
                    <a:pt x="46" y="14"/>
                    <a:pt x="46" y="13"/>
                    <a:pt x="46" y="13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4"/>
                    <a:pt x="43" y="13"/>
                    <a:pt x="41" y="13"/>
                  </a:cubicBezTo>
                  <a:cubicBezTo>
                    <a:pt x="39" y="13"/>
                    <a:pt x="39" y="12"/>
                    <a:pt x="38" y="11"/>
                  </a:cubicBezTo>
                  <a:cubicBezTo>
                    <a:pt x="38" y="11"/>
                    <a:pt x="38" y="12"/>
                    <a:pt x="38" y="13"/>
                  </a:cubicBezTo>
                  <a:cubicBezTo>
                    <a:pt x="38" y="13"/>
                    <a:pt x="37" y="12"/>
                    <a:pt x="37" y="12"/>
                  </a:cubicBezTo>
                  <a:cubicBezTo>
                    <a:pt x="37" y="12"/>
                    <a:pt x="37" y="13"/>
                    <a:pt x="37" y="13"/>
                  </a:cubicBezTo>
                  <a:cubicBezTo>
                    <a:pt x="37" y="13"/>
                    <a:pt x="36" y="13"/>
                    <a:pt x="36" y="13"/>
                  </a:cubicBezTo>
                  <a:cubicBezTo>
                    <a:pt x="36" y="11"/>
                    <a:pt x="33" y="12"/>
                    <a:pt x="31" y="12"/>
                  </a:cubicBezTo>
                  <a:cubicBezTo>
                    <a:pt x="32" y="10"/>
                    <a:pt x="29" y="9"/>
                    <a:pt x="28" y="9"/>
                  </a:cubicBezTo>
                  <a:cubicBezTo>
                    <a:pt x="30" y="9"/>
                    <a:pt x="32" y="10"/>
                    <a:pt x="34" y="8"/>
                  </a:cubicBezTo>
                  <a:cubicBezTo>
                    <a:pt x="31" y="7"/>
                    <a:pt x="31" y="7"/>
                    <a:pt x="28" y="7"/>
                  </a:cubicBezTo>
                  <a:cubicBezTo>
                    <a:pt x="25" y="7"/>
                    <a:pt x="24" y="7"/>
                    <a:pt x="22" y="5"/>
                  </a:cubicBezTo>
                  <a:cubicBezTo>
                    <a:pt x="22" y="6"/>
                    <a:pt x="22" y="8"/>
                    <a:pt x="20" y="8"/>
                  </a:cubicBezTo>
                  <a:cubicBezTo>
                    <a:pt x="19" y="8"/>
                    <a:pt x="18" y="9"/>
                    <a:pt x="19" y="10"/>
                  </a:cubicBezTo>
                  <a:cubicBezTo>
                    <a:pt x="17" y="10"/>
                    <a:pt x="18" y="12"/>
                    <a:pt x="17" y="12"/>
                  </a:cubicBezTo>
                  <a:cubicBezTo>
                    <a:pt x="15" y="12"/>
                    <a:pt x="15" y="11"/>
                    <a:pt x="14" y="10"/>
                  </a:cubicBezTo>
                  <a:cubicBezTo>
                    <a:pt x="15" y="13"/>
                    <a:pt x="10" y="11"/>
                    <a:pt x="9" y="13"/>
                  </a:cubicBezTo>
                  <a:cubicBezTo>
                    <a:pt x="10" y="13"/>
                    <a:pt x="11" y="14"/>
                    <a:pt x="11" y="14"/>
                  </a:cubicBezTo>
                  <a:cubicBezTo>
                    <a:pt x="11" y="15"/>
                    <a:pt x="10" y="14"/>
                    <a:pt x="9" y="15"/>
                  </a:cubicBezTo>
                  <a:cubicBezTo>
                    <a:pt x="7" y="16"/>
                    <a:pt x="6" y="16"/>
                    <a:pt x="5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3" y="15"/>
                    <a:pt x="2" y="17"/>
                    <a:pt x="0" y="16"/>
                  </a:cubicBezTo>
                  <a:cubicBezTo>
                    <a:pt x="1" y="13"/>
                    <a:pt x="5" y="13"/>
                    <a:pt x="7" y="14"/>
                  </a:cubicBezTo>
                  <a:cubicBezTo>
                    <a:pt x="5" y="11"/>
                    <a:pt x="6" y="11"/>
                    <a:pt x="7" y="8"/>
                  </a:cubicBezTo>
                  <a:cubicBezTo>
                    <a:pt x="7" y="7"/>
                    <a:pt x="8" y="9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11" y="7"/>
                    <a:pt x="10" y="6"/>
                    <a:pt x="12" y="5"/>
                  </a:cubicBezTo>
                  <a:cubicBezTo>
                    <a:pt x="14" y="4"/>
                    <a:pt x="14" y="4"/>
                    <a:pt x="16" y="4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7" y="3"/>
                    <a:pt x="19" y="2"/>
                    <a:pt x="18" y="4"/>
                  </a:cubicBezTo>
                  <a:cubicBezTo>
                    <a:pt x="19" y="2"/>
                    <a:pt x="20" y="3"/>
                    <a:pt x="22" y="3"/>
                  </a:cubicBezTo>
                  <a:cubicBezTo>
                    <a:pt x="23" y="2"/>
                    <a:pt x="25" y="1"/>
                    <a:pt x="26" y="1"/>
                  </a:cubicBezTo>
                  <a:cubicBezTo>
                    <a:pt x="29" y="0"/>
                    <a:pt x="33" y="0"/>
                    <a:pt x="35" y="3"/>
                  </a:cubicBezTo>
                  <a:cubicBezTo>
                    <a:pt x="35" y="1"/>
                    <a:pt x="36" y="1"/>
                    <a:pt x="38" y="0"/>
                  </a:cubicBezTo>
                  <a:cubicBezTo>
                    <a:pt x="38" y="0"/>
                    <a:pt x="37" y="1"/>
                    <a:pt x="37" y="1"/>
                  </a:cubicBezTo>
                  <a:cubicBezTo>
                    <a:pt x="38" y="1"/>
                    <a:pt x="38" y="2"/>
                    <a:pt x="38" y="3"/>
                  </a:cubicBezTo>
                  <a:cubicBezTo>
                    <a:pt x="39" y="2"/>
                    <a:pt x="43" y="1"/>
                    <a:pt x="43" y="2"/>
                  </a:cubicBezTo>
                  <a:cubicBezTo>
                    <a:pt x="44" y="4"/>
                    <a:pt x="48" y="5"/>
                    <a:pt x="48" y="3"/>
                  </a:cubicBezTo>
                  <a:cubicBezTo>
                    <a:pt x="48" y="3"/>
                    <a:pt x="49" y="4"/>
                    <a:pt x="49" y="4"/>
                  </a:cubicBezTo>
                  <a:cubicBezTo>
                    <a:pt x="50" y="2"/>
                    <a:pt x="51" y="4"/>
                    <a:pt x="51" y="6"/>
                  </a:cubicBezTo>
                  <a:cubicBezTo>
                    <a:pt x="52" y="6"/>
                    <a:pt x="53" y="5"/>
                    <a:pt x="53" y="7"/>
                  </a:cubicBezTo>
                  <a:cubicBezTo>
                    <a:pt x="53" y="8"/>
                    <a:pt x="56" y="9"/>
                    <a:pt x="57" y="9"/>
                  </a:cubicBezTo>
                  <a:cubicBezTo>
                    <a:pt x="59" y="10"/>
                    <a:pt x="62" y="8"/>
                    <a:pt x="62" y="11"/>
                  </a:cubicBezTo>
                  <a:cubicBezTo>
                    <a:pt x="63" y="9"/>
                    <a:pt x="64" y="10"/>
                    <a:pt x="65" y="11"/>
                  </a:cubicBezTo>
                  <a:cubicBezTo>
                    <a:pt x="66" y="12"/>
                    <a:pt x="66" y="12"/>
                    <a:pt x="68" y="12"/>
                  </a:cubicBezTo>
                  <a:cubicBezTo>
                    <a:pt x="70" y="13"/>
                    <a:pt x="70" y="14"/>
                    <a:pt x="70" y="16"/>
                  </a:cubicBezTo>
                  <a:cubicBezTo>
                    <a:pt x="71" y="17"/>
                    <a:pt x="72" y="16"/>
                    <a:pt x="72" y="15"/>
                  </a:cubicBezTo>
                  <a:cubicBezTo>
                    <a:pt x="72" y="16"/>
                    <a:pt x="73" y="17"/>
                    <a:pt x="74" y="17"/>
                  </a:cubicBezTo>
                  <a:cubicBezTo>
                    <a:pt x="74" y="16"/>
                    <a:pt x="74" y="15"/>
                    <a:pt x="74" y="14"/>
                  </a:cubicBezTo>
                  <a:cubicBezTo>
                    <a:pt x="75" y="16"/>
                    <a:pt x="76" y="18"/>
                    <a:pt x="77" y="20"/>
                  </a:cubicBezTo>
                  <a:cubicBezTo>
                    <a:pt x="77" y="20"/>
                    <a:pt x="77" y="18"/>
                    <a:pt x="77" y="18"/>
                  </a:cubicBezTo>
                  <a:cubicBezTo>
                    <a:pt x="79" y="18"/>
                    <a:pt x="81" y="20"/>
                    <a:pt x="82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0" y="22"/>
                    <a:pt x="80" y="22"/>
                    <a:pt x="81" y="23"/>
                  </a:cubicBezTo>
                  <a:cubicBezTo>
                    <a:pt x="81" y="22"/>
                    <a:pt x="82" y="22"/>
                    <a:pt x="83" y="21"/>
                  </a:cubicBezTo>
                  <a:cubicBezTo>
                    <a:pt x="83" y="22"/>
                    <a:pt x="83" y="22"/>
                    <a:pt x="83" y="23"/>
                  </a:cubicBezTo>
                  <a:cubicBezTo>
                    <a:pt x="84" y="23"/>
                    <a:pt x="85" y="23"/>
                    <a:pt x="86" y="23"/>
                  </a:cubicBezTo>
                  <a:cubicBezTo>
                    <a:pt x="87" y="23"/>
                    <a:pt x="87" y="24"/>
                    <a:pt x="88" y="24"/>
                  </a:cubicBezTo>
                  <a:cubicBezTo>
                    <a:pt x="90" y="24"/>
                    <a:pt x="92" y="23"/>
                    <a:pt x="93" y="25"/>
                  </a:cubicBezTo>
                  <a:cubicBezTo>
                    <a:pt x="93" y="25"/>
                    <a:pt x="93" y="26"/>
                    <a:pt x="92" y="26"/>
                  </a:cubicBezTo>
                  <a:cubicBezTo>
                    <a:pt x="93" y="27"/>
                    <a:pt x="94" y="27"/>
                    <a:pt x="95" y="28"/>
                  </a:cubicBezTo>
                  <a:cubicBezTo>
                    <a:pt x="94" y="28"/>
                    <a:pt x="93" y="28"/>
                    <a:pt x="92" y="28"/>
                  </a:cubicBezTo>
                  <a:cubicBezTo>
                    <a:pt x="92" y="28"/>
                    <a:pt x="92" y="29"/>
                    <a:pt x="92" y="29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29"/>
                    <a:pt x="96" y="28"/>
                    <a:pt x="96" y="28"/>
                  </a:cubicBezTo>
                  <a:cubicBezTo>
                    <a:pt x="98" y="30"/>
                    <a:pt x="100" y="28"/>
                    <a:pt x="102" y="29"/>
                  </a:cubicBezTo>
                  <a:cubicBezTo>
                    <a:pt x="103" y="29"/>
                    <a:pt x="104" y="31"/>
                    <a:pt x="105" y="32"/>
                  </a:cubicBezTo>
                  <a:cubicBezTo>
                    <a:pt x="105" y="33"/>
                    <a:pt x="106" y="32"/>
                    <a:pt x="107" y="33"/>
                  </a:cubicBezTo>
                  <a:cubicBezTo>
                    <a:pt x="110" y="36"/>
                    <a:pt x="105" y="36"/>
                    <a:pt x="103" y="36"/>
                  </a:cubicBezTo>
                  <a:cubicBezTo>
                    <a:pt x="102" y="37"/>
                    <a:pt x="99" y="39"/>
                    <a:pt x="98" y="38"/>
                  </a:cubicBezTo>
                  <a:close/>
                  <a:moveTo>
                    <a:pt x="22" y="20"/>
                  </a:moveTo>
                  <a:cubicBezTo>
                    <a:pt x="23" y="20"/>
                    <a:pt x="25" y="19"/>
                    <a:pt x="24" y="17"/>
                  </a:cubicBezTo>
                  <a:cubicBezTo>
                    <a:pt x="24" y="18"/>
                    <a:pt x="21" y="15"/>
                    <a:pt x="22" y="15"/>
                  </a:cubicBezTo>
                  <a:cubicBezTo>
                    <a:pt x="20" y="14"/>
                    <a:pt x="20" y="16"/>
                    <a:pt x="18" y="16"/>
                  </a:cubicBezTo>
                  <a:cubicBezTo>
                    <a:pt x="19" y="17"/>
                    <a:pt x="20" y="18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19" y="20"/>
                    <a:pt x="20" y="20"/>
                    <a:pt x="22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Crozet Islands (France)">
              <a:extLst>
                <a:ext uri="{FF2B5EF4-FFF2-40B4-BE49-F238E27FC236}">
                  <a16:creationId xmlns:a16="http://schemas.microsoft.com/office/drawing/2014/main" id="{29C47359-CA7C-D8A5-6C3E-EE4048BD2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605" y="4110939"/>
              <a:ext cx="47737" cy="31486"/>
            </a:xfrm>
            <a:custGeom>
              <a:avLst/>
              <a:gdLst>
                <a:gd name="T0" fmla="*/ 20 w 20"/>
                <a:gd name="T1" fmla="*/ 7 h 13"/>
                <a:gd name="T2" fmla="*/ 18 w 20"/>
                <a:gd name="T3" fmla="*/ 5 h 13"/>
                <a:gd name="T4" fmla="*/ 17 w 20"/>
                <a:gd name="T5" fmla="*/ 6 h 13"/>
                <a:gd name="T6" fmla="*/ 14 w 20"/>
                <a:gd name="T7" fmla="*/ 6 h 13"/>
                <a:gd name="T8" fmla="*/ 13 w 20"/>
                <a:gd name="T9" fmla="*/ 8 h 13"/>
                <a:gd name="T10" fmla="*/ 11 w 20"/>
                <a:gd name="T11" fmla="*/ 7 h 13"/>
                <a:gd name="T12" fmla="*/ 11 w 20"/>
                <a:gd name="T13" fmla="*/ 5 h 13"/>
                <a:gd name="T14" fmla="*/ 8 w 20"/>
                <a:gd name="T15" fmla="*/ 7 h 13"/>
                <a:gd name="T16" fmla="*/ 5 w 20"/>
                <a:gd name="T17" fmla="*/ 4 h 13"/>
                <a:gd name="T18" fmla="*/ 6 w 20"/>
                <a:gd name="T19" fmla="*/ 2 h 13"/>
                <a:gd name="T20" fmla="*/ 5 w 20"/>
                <a:gd name="T21" fmla="*/ 2 h 13"/>
                <a:gd name="T22" fmla="*/ 6 w 20"/>
                <a:gd name="T23" fmla="*/ 0 h 13"/>
                <a:gd name="T24" fmla="*/ 4 w 20"/>
                <a:gd name="T25" fmla="*/ 0 h 13"/>
                <a:gd name="T26" fmla="*/ 2 w 20"/>
                <a:gd name="T27" fmla="*/ 3 h 13"/>
                <a:gd name="T28" fmla="*/ 3 w 20"/>
                <a:gd name="T29" fmla="*/ 4 h 13"/>
                <a:gd name="T30" fmla="*/ 3 w 20"/>
                <a:gd name="T31" fmla="*/ 8 h 13"/>
                <a:gd name="T32" fmla="*/ 1 w 20"/>
                <a:gd name="T33" fmla="*/ 11 h 13"/>
                <a:gd name="T34" fmla="*/ 4 w 20"/>
                <a:gd name="T35" fmla="*/ 12 h 13"/>
                <a:gd name="T36" fmla="*/ 5 w 20"/>
                <a:gd name="T37" fmla="*/ 10 h 13"/>
                <a:gd name="T38" fmla="*/ 9 w 20"/>
                <a:gd name="T39" fmla="*/ 12 h 13"/>
                <a:gd name="T40" fmla="*/ 12 w 20"/>
                <a:gd name="T41" fmla="*/ 11 h 13"/>
                <a:gd name="T42" fmla="*/ 14 w 20"/>
                <a:gd name="T43" fmla="*/ 13 h 13"/>
                <a:gd name="T44" fmla="*/ 17 w 20"/>
                <a:gd name="T45" fmla="*/ 10 h 13"/>
                <a:gd name="T46" fmla="*/ 20 w 20"/>
                <a:gd name="T4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13">
                  <a:moveTo>
                    <a:pt x="20" y="7"/>
                  </a:moveTo>
                  <a:cubicBezTo>
                    <a:pt x="20" y="6"/>
                    <a:pt x="19" y="4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2" y="8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9" y="4"/>
                    <a:pt x="9" y="5"/>
                    <a:pt x="8" y="7"/>
                  </a:cubicBezTo>
                  <a:cubicBezTo>
                    <a:pt x="8" y="5"/>
                    <a:pt x="7" y="5"/>
                    <a:pt x="5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0" y="5"/>
                    <a:pt x="2" y="7"/>
                    <a:pt x="3" y="8"/>
                  </a:cubicBezTo>
                  <a:cubicBezTo>
                    <a:pt x="4" y="9"/>
                    <a:pt x="2" y="10"/>
                    <a:pt x="1" y="11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5" y="13"/>
                    <a:pt x="4" y="10"/>
                    <a:pt x="5" y="10"/>
                  </a:cubicBezTo>
                  <a:cubicBezTo>
                    <a:pt x="5" y="10"/>
                    <a:pt x="9" y="12"/>
                    <a:pt x="9" y="12"/>
                  </a:cubicBezTo>
                  <a:cubicBezTo>
                    <a:pt x="10" y="12"/>
                    <a:pt x="11" y="11"/>
                    <a:pt x="12" y="11"/>
                  </a:cubicBezTo>
                  <a:cubicBezTo>
                    <a:pt x="13" y="12"/>
                    <a:pt x="13" y="12"/>
                    <a:pt x="14" y="13"/>
                  </a:cubicBezTo>
                  <a:cubicBezTo>
                    <a:pt x="15" y="10"/>
                    <a:pt x="15" y="10"/>
                    <a:pt x="17" y="10"/>
                  </a:cubicBezTo>
                  <a:cubicBezTo>
                    <a:pt x="17" y="8"/>
                    <a:pt x="19" y="9"/>
                    <a:pt x="20" y="7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Croatia">
              <a:extLst>
                <a:ext uri="{FF2B5EF4-FFF2-40B4-BE49-F238E27FC236}">
                  <a16:creationId xmlns:a16="http://schemas.microsoft.com/office/drawing/2014/main" id="{FF9BCB5A-733C-14D3-CFAC-52F36E519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271" y="1512837"/>
              <a:ext cx="141179" cy="107662"/>
            </a:xfrm>
            <a:custGeom>
              <a:avLst/>
              <a:gdLst>
                <a:gd name="T0" fmla="*/ 37 w 59"/>
                <a:gd name="T1" fmla="*/ 34 h 45"/>
                <a:gd name="T2" fmla="*/ 31 w 59"/>
                <a:gd name="T3" fmla="*/ 30 h 45"/>
                <a:gd name="T4" fmla="*/ 28 w 59"/>
                <a:gd name="T5" fmla="*/ 28 h 45"/>
                <a:gd name="T6" fmla="*/ 25 w 59"/>
                <a:gd name="T7" fmla="*/ 23 h 45"/>
                <a:gd name="T8" fmla="*/ 22 w 59"/>
                <a:gd name="T9" fmla="*/ 18 h 45"/>
                <a:gd name="T10" fmla="*/ 22 w 59"/>
                <a:gd name="T11" fmla="*/ 16 h 45"/>
                <a:gd name="T12" fmla="*/ 23 w 59"/>
                <a:gd name="T13" fmla="*/ 14 h 45"/>
                <a:gd name="T14" fmla="*/ 26 w 59"/>
                <a:gd name="T15" fmla="*/ 16 h 45"/>
                <a:gd name="T16" fmla="*/ 28 w 59"/>
                <a:gd name="T17" fmla="*/ 17 h 45"/>
                <a:gd name="T18" fmla="*/ 33 w 59"/>
                <a:gd name="T19" fmla="*/ 13 h 45"/>
                <a:gd name="T20" fmla="*/ 37 w 59"/>
                <a:gd name="T21" fmla="*/ 16 h 45"/>
                <a:gd name="T22" fmla="*/ 38 w 59"/>
                <a:gd name="T23" fmla="*/ 16 h 45"/>
                <a:gd name="T24" fmla="*/ 45 w 59"/>
                <a:gd name="T25" fmla="*/ 16 h 45"/>
                <a:gd name="T26" fmla="*/ 51 w 59"/>
                <a:gd name="T27" fmla="*/ 16 h 45"/>
                <a:gd name="T28" fmla="*/ 52 w 59"/>
                <a:gd name="T29" fmla="*/ 19 h 45"/>
                <a:gd name="T30" fmla="*/ 57 w 59"/>
                <a:gd name="T31" fmla="*/ 17 h 45"/>
                <a:gd name="T32" fmla="*/ 57 w 59"/>
                <a:gd name="T33" fmla="*/ 15 h 45"/>
                <a:gd name="T34" fmla="*/ 56 w 59"/>
                <a:gd name="T35" fmla="*/ 14 h 45"/>
                <a:gd name="T36" fmla="*/ 53 w 59"/>
                <a:gd name="T37" fmla="*/ 10 h 45"/>
                <a:gd name="T38" fmla="*/ 53 w 59"/>
                <a:gd name="T39" fmla="*/ 6 h 45"/>
                <a:gd name="T40" fmla="*/ 47 w 59"/>
                <a:gd name="T41" fmla="*/ 8 h 45"/>
                <a:gd name="T42" fmla="*/ 38 w 59"/>
                <a:gd name="T43" fmla="*/ 7 h 45"/>
                <a:gd name="T44" fmla="*/ 34 w 59"/>
                <a:gd name="T45" fmla="*/ 2 h 45"/>
                <a:gd name="T46" fmla="*/ 31 w 59"/>
                <a:gd name="T47" fmla="*/ 0 h 45"/>
                <a:gd name="T48" fmla="*/ 27 w 59"/>
                <a:gd name="T49" fmla="*/ 1 h 45"/>
                <a:gd name="T50" fmla="*/ 25 w 59"/>
                <a:gd name="T51" fmla="*/ 3 h 45"/>
                <a:gd name="T52" fmla="*/ 22 w 59"/>
                <a:gd name="T53" fmla="*/ 6 h 45"/>
                <a:gd name="T54" fmla="*/ 17 w 59"/>
                <a:gd name="T55" fmla="*/ 9 h 45"/>
                <a:gd name="T56" fmla="*/ 17 w 59"/>
                <a:gd name="T57" fmla="*/ 11 h 45"/>
                <a:gd name="T58" fmla="*/ 16 w 59"/>
                <a:gd name="T59" fmla="*/ 12 h 45"/>
                <a:gd name="T60" fmla="*/ 14 w 59"/>
                <a:gd name="T61" fmla="*/ 12 h 45"/>
                <a:gd name="T62" fmla="*/ 10 w 59"/>
                <a:gd name="T63" fmla="*/ 11 h 45"/>
                <a:gd name="T64" fmla="*/ 9 w 59"/>
                <a:gd name="T65" fmla="*/ 12 h 45"/>
                <a:gd name="T66" fmla="*/ 6 w 59"/>
                <a:gd name="T67" fmla="*/ 12 h 45"/>
                <a:gd name="T68" fmla="*/ 5 w 59"/>
                <a:gd name="T69" fmla="*/ 12 h 45"/>
                <a:gd name="T70" fmla="*/ 0 w 59"/>
                <a:gd name="T71" fmla="*/ 13 h 45"/>
                <a:gd name="T72" fmla="*/ 5 w 59"/>
                <a:gd name="T73" fmla="*/ 19 h 45"/>
                <a:gd name="T74" fmla="*/ 7 w 59"/>
                <a:gd name="T75" fmla="*/ 17 h 45"/>
                <a:gd name="T76" fmla="*/ 8 w 59"/>
                <a:gd name="T77" fmla="*/ 17 h 45"/>
                <a:gd name="T78" fmla="*/ 9 w 59"/>
                <a:gd name="T79" fmla="*/ 21 h 45"/>
                <a:gd name="T80" fmla="*/ 12 w 59"/>
                <a:gd name="T81" fmla="*/ 16 h 45"/>
                <a:gd name="T82" fmla="*/ 15 w 59"/>
                <a:gd name="T83" fmla="*/ 21 h 45"/>
                <a:gd name="T84" fmla="*/ 16 w 59"/>
                <a:gd name="T85" fmla="*/ 25 h 45"/>
                <a:gd name="T86" fmla="*/ 25 w 59"/>
                <a:gd name="T87" fmla="*/ 32 h 45"/>
                <a:gd name="T88" fmla="*/ 27 w 59"/>
                <a:gd name="T89" fmla="*/ 34 h 45"/>
                <a:gd name="T90" fmla="*/ 31 w 59"/>
                <a:gd name="T91" fmla="*/ 35 h 45"/>
                <a:gd name="T92" fmla="*/ 39 w 59"/>
                <a:gd name="T93" fmla="*/ 40 h 45"/>
                <a:gd name="T94" fmla="*/ 43 w 59"/>
                <a:gd name="T95" fmla="*/ 43 h 45"/>
                <a:gd name="T96" fmla="*/ 41 w 59"/>
                <a:gd name="T97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9" h="45">
                  <a:moveTo>
                    <a:pt x="41" y="41"/>
                  </a:moveTo>
                  <a:cubicBezTo>
                    <a:pt x="43" y="39"/>
                    <a:pt x="36" y="37"/>
                    <a:pt x="37" y="34"/>
                  </a:cubicBezTo>
                  <a:cubicBezTo>
                    <a:pt x="35" y="35"/>
                    <a:pt x="34" y="32"/>
                    <a:pt x="33" y="30"/>
                  </a:cubicBezTo>
                  <a:cubicBezTo>
                    <a:pt x="32" y="30"/>
                    <a:pt x="32" y="31"/>
                    <a:pt x="31" y="30"/>
                  </a:cubicBezTo>
                  <a:cubicBezTo>
                    <a:pt x="31" y="30"/>
                    <a:pt x="31" y="29"/>
                    <a:pt x="30" y="29"/>
                  </a:cubicBezTo>
                  <a:cubicBezTo>
                    <a:pt x="30" y="28"/>
                    <a:pt x="28" y="28"/>
                    <a:pt x="28" y="28"/>
                  </a:cubicBezTo>
                  <a:cubicBezTo>
                    <a:pt x="28" y="26"/>
                    <a:pt x="27" y="27"/>
                    <a:pt x="27" y="26"/>
                  </a:cubicBezTo>
                  <a:cubicBezTo>
                    <a:pt x="27" y="24"/>
                    <a:pt x="26" y="24"/>
                    <a:pt x="25" y="23"/>
                  </a:cubicBezTo>
                  <a:cubicBezTo>
                    <a:pt x="25" y="22"/>
                    <a:pt x="25" y="20"/>
                    <a:pt x="24" y="20"/>
                  </a:cubicBezTo>
                  <a:cubicBezTo>
                    <a:pt x="23" y="19"/>
                    <a:pt x="22" y="21"/>
                    <a:pt x="22" y="18"/>
                  </a:cubicBezTo>
                  <a:cubicBezTo>
                    <a:pt x="22" y="19"/>
                    <a:pt x="23" y="19"/>
                    <a:pt x="23" y="19"/>
                  </a:cubicBezTo>
                  <a:cubicBezTo>
                    <a:pt x="23" y="17"/>
                    <a:pt x="22" y="17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4" y="14"/>
                    <a:pt x="24" y="15"/>
                    <a:pt x="25" y="15"/>
                  </a:cubicBezTo>
                  <a:cubicBezTo>
                    <a:pt x="26" y="15"/>
                    <a:pt x="25" y="15"/>
                    <a:pt x="26" y="16"/>
                  </a:cubicBezTo>
                  <a:cubicBezTo>
                    <a:pt x="26" y="16"/>
                    <a:pt x="26" y="16"/>
                    <a:pt x="27" y="17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9" y="17"/>
                    <a:pt x="29" y="15"/>
                    <a:pt x="30" y="15"/>
                  </a:cubicBezTo>
                  <a:cubicBezTo>
                    <a:pt x="32" y="15"/>
                    <a:pt x="33" y="15"/>
                    <a:pt x="33" y="13"/>
                  </a:cubicBezTo>
                  <a:cubicBezTo>
                    <a:pt x="34" y="14"/>
                    <a:pt x="35" y="15"/>
                    <a:pt x="36" y="14"/>
                  </a:cubicBezTo>
                  <a:cubicBezTo>
                    <a:pt x="36" y="15"/>
                    <a:pt x="37" y="15"/>
                    <a:pt x="37" y="16"/>
                  </a:cubicBezTo>
                  <a:cubicBezTo>
                    <a:pt x="37" y="15"/>
                    <a:pt x="37" y="15"/>
                    <a:pt x="37" y="14"/>
                  </a:cubicBezTo>
                  <a:cubicBezTo>
                    <a:pt x="37" y="15"/>
                    <a:pt x="38" y="16"/>
                    <a:pt x="38" y="16"/>
                  </a:cubicBezTo>
                  <a:cubicBezTo>
                    <a:pt x="38" y="16"/>
                    <a:pt x="39" y="15"/>
                    <a:pt x="39" y="14"/>
                  </a:cubicBezTo>
                  <a:cubicBezTo>
                    <a:pt x="40" y="17"/>
                    <a:pt x="42" y="16"/>
                    <a:pt x="45" y="16"/>
                  </a:cubicBezTo>
                  <a:cubicBezTo>
                    <a:pt x="47" y="16"/>
                    <a:pt x="50" y="16"/>
                    <a:pt x="52" y="16"/>
                  </a:cubicBezTo>
                  <a:cubicBezTo>
                    <a:pt x="52" y="16"/>
                    <a:pt x="52" y="16"/>
                    <a:pt x="51" y="16"/>
                  </a:cubicBezTo>
                  <a:cubicBezTo>
                    <a:pt x="52" y="17"/>
                    <a:pt x="52" y="17"/>
                    <a:pt x="53" y="17"/>
                  </a:cubicBezTo>
                  <a:cubicBezTo>
                    <a:pt x="52" y="17"/>
                    <a:pt x="51" y="19"/>
                    <a:pt x="52" y="19"/>
                  </a:cubicBezTo>
                  <a:cubicBezTo>
                    <a:pt x="53" y="19"/>
                    <a:pt x="55" y="19"/>
                    <a:pt x="56" y="18"/>
                  </a:cubicBezTo>
                  <a:cubicBezTo>
                    <a:pt x="56" y="18"/>
                    <a:pt x="56" y="18"/>
                    <a:pt x="57" y="17"/>
                  </a:cubicBezTo>
                  <a:cubicBezTo>
                    <a:pt x="56" y="17"/>
                    <a:pt x="55" y="17"/>
                    <a:pt x="55" y="16"/>
                  </a:cubicBezTo>
                  <a:cubicBezTo>
                    <a:pt x="57" y="17"/>
                    <a:pt x="56" y="15"/>
                    <a:pt x="57" y="15"/>
                  </a:cubicBezTo>
                  <a:cubicBezTo>
                    <a:pt x="57" y="15"/>
                    <a:pt x="58" y="15"/>
                    <a:pt x="59" y="15"/>
                  </a:cubicBezTo>
                  <a:cubicBezTo>
                    <a:pt x="58" y="13"/>
                    <a:pt x="57" y="14"/>
                    <a:pt x="56" y="14"/>
                  </a:cubicBezTo>
                  <a:cubicBezTo>
                    <a:pt x="56" y="14"/>
                    <a:pt x="53" y="12"/>
                    <a:pt x="54" y="12"/>
                  </a:cubicBezTo>
                  <a:cubicBezTo>
                    <a:pt x="57" y="11"/>
                    <a:pt x="54" y="11"/>
                    <a:pt x="53" y="10"/>
                  </a:cubicBezTo>
                  <a:cubicBezTo>
                    <a:pt x="54" y="10"/>
                    <a:pt x="55" y="9"/>
                    <a:pt x="54" y="8"/>
                  </a:cubicBezTo>
                  <a:cubicBezTo>
                    <a:pt x="54" y="8"/>
                    <a:pt x="53" y="8"/>
                    <a:pt x="53" y="6"/>
                  </a:cubicBezTo>
                  <a:cubicBezTo>
                    <a:pt x="52" y="7"/>
                    <a:pt x="51" y="6"/>
                    <a:pt x="51" y="7"/>
                  </a:cubicBezTo>
                  <a:cubicBezTo>
                    <a:pt x="50" y="9"/>
                    <a:pt x="48" y="8"/>
                    <a:pt x="47" y="8"/>
                  </a:cubicBezTo>
                  <a:cubicBezTo>
                    <a:pt x="46" y="8"/>
                    <a:pt x="44" y="9"/>
                    <a:pt x="42" y="8"/>
                  </a:cubicBezTo>
                  <a:cubicBezTo>
                    <a:pt x="41" y="7"/>
                    <a:pt x="40" y="7"/>
                    <a:pt x="38" y="7"/>
                  </a:cubicBezTo>
                  <a:cubicBezTo>
                    <a:pt x="38" y="5"/>
                    <a:pt x="37" y="4"/>
                    <a:pt x="36" y="3"/>
                  </a:cubicBezTo>
                  <a:cubicBezTo>
                    <a:pt x="35" y="2"/>
                    <a:pt x="35" y="3"/>
                    <a:pt x="34" y="2"/>
                  </a:cubicBezTo>
                  <a:cubicBezTo>
                    <a:pt x="34" y="2"/>
                    <a:pt x="34" y="1"/>
                    <a:pt x="33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7" y="1"/>
                    <a:pt x="28" y="1"/>
                    <a:pt x="27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3"/>
                    <a:pt x="22" y="3"/>
                    <a:pt x="21" y="3"/>
                  </a:cubicBezTo>
                  <a:cubicBezTo>
                    <a:pt x="21" y="4"/>
                    <a:pt x="21" y="5"/>
                    <a:pt x="22" y="6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19" y="8"/>
                    <a:pt x="19" y="8"/>
                    <a:pt x="17" y="9"/>
                  </a:cubicBezTo>
                  <a:cubicBezTo>
                    <a:pt x="17" y="9"/>
                    <a:pt x="18" y="10"/>
                    <a:pt x="19" y="9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9" y="13"/>
                    <a:pt x="17" y="12"/>
                    <a:pt x="16" y="12"/>
                  </a:cubicBezTo>
                  <a:cubicBezTo>
                    <a:pt x="15" y="12"/>
                    <a:pt x="15" y="11"/>
                    <a:pt x="14" y="10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2" y="12"/>
                    <a:pt x="11" y="10"/>
                    <a:pt x="10" y="9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8" y="12"/>
                    <a:pt x="7" y="12"/>
                    <a:pt x="7" y="11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2"/>
                    <a:pt x="5" y="11"/>
                    <a:pt x="5" y="11"/>
                  </a:cubicBezTo>
                  <a:cubicBezTo>
                    <a:pt x="5" y="11"/>
                    <a:pt x="5" y="12"/>
                    <a:pt x="5" y="12"/>
                  </a:cubicBezTo>
                  <a:cubicBezTo>
                    <a:pt x="2" y="12"/>
                    <a:pt x="2" y="13"/>
                    <a:pt x="0" y="10"/>
                  </a:cubicBezTo>
                  <a:cubicBezTo>
                    <a:pt x="0" y="11"/>
                    <a:pt x="0" y="13"/>
                    <a:pt x="0" y="13"/>
                  </a:cubicBezTo>
                  <a:cubicBezTo>
                    <a:pt x="0" y="14"/>
                    <a:pt x="1" y="14"/>
                    <a:pt x="1" y="16"/>
                  </a:cubicBezTo>
                  <a:cubicBezTo>
                    <a:pt x="1" y="17"/>
                    <a:pt x="3" y="19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7" y="17"/>
                    <a:pt x="6" y="16"/>
                    <a:pt x="6" y="16"/>
                  </a:cubicBezTo>
                  <a:cubicBezTo>
                    <a:pt x="7" y="16"/>
                    <a:pt x="7" y="17"/>
                    <a:pt x="8" y="17"/>
                  </a:cubicBezTo>
                  <a:cubicBezTo>
                    <a:pt x="8" y="16"/>
                    <a:pt x="8" y="15"/>
                    <a:pt x="7" y="14"/>
                  </a:cubicBezTo>
                  <a:cubicBezTo>
                    <a:pt x="9" y="15"/>
                    <a:pt x="9" y="19"/>
                    <a:pt x="9" y="21"/>
                  </a:cubicBezTo>
                  <a:cubicBezTo>
                    <a:pt x="10" y="18"/>
                    <a:pt x="9" y="17"/>
                    <a:pt x="12" y="18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3" y="16"/>
                    <a:pt x="14" y="16"/>
                    <a:pt x="14" y="18"/>
                  </a:cubicBezTo>
                  <a:cubicBezTo>
                    <a:pt x="14" y="19"/>
                    <a:pt x="14" y="20"/>
                    <a:pt x="15" y="21"/>
                  </a:cubicBezTo>
                  <a:cubicBezTo>
                    <a:pt x="16" y="23"/>
                    <a:pt x="18" y="24"/>
                    <a:pt x="20" y="25"/>
                  </a:cubicBezTo>
                  <a:cubicBezTo>
                    <a:pt x="19" y="25"/>
                    <a:pt x="18" y="25"/>
                    <a:pt x="16" y="25"/>
                  </a:cubicBezTo>
                  <a:cubicBezTo>
                    <a:pt x="17" y="26"/>
                    <a:pt x="18" y="29"/>
                    <a:pt x="19" y="30"/>
                  </a:cubicBezTo>
                  <a:cubicBezTo>
                    <a:pt x="21" y="30"/>
                    <a:pt x="23" y="31"/>
                    <a:pt x="25" y="32"/>
                  </a:cubicBezTo>
                  <a:cubicBezTo>
                    <a:pt x="24" y="33"/>
                    <a:pt x="24" y="33"/>
                    <a:pt x="25" y="34"/>
                  </a:cubicBezTo>
                  <a:cubicBezTo>
                    <a:pt x="26" y="35"/>
                    <a:pt x="27" y="34"/>
                    <a:pt x="27" y="34"/>
                  </a:cubicBezTo>
                  <a:cubicBezTo>
                    <a:pt x="28" y="33"/>
                    <a:pt x="28" y="35"/>
                    <a:pt x="29" y="35"/>
                  </a:cubicBezTo>
                  <a:cubicBezTo>
                    <a:pt x="30" y="35"/>
                    <a:pt x="31" y="34"/>
                    <a:pt x="31" y="35"/>
                  </a:cubicBezTo>
                  <a:cubicBezTo>
                    <a:pt x="33" y="36"/>
                    <a:pt x="34" y="37"/>
                    <a:pt x="36" y="38"/>
                  </a:cubicBezTo>
                  <a:cubicBezTo>
                    <a:pt x="37" y="38"/>
                    <a:pt x="39" y="38"/>
                    <a:pt x="39" y="40"/>
                  </a:cubicBezTo>
                  <a:cubicBezTo>
                    <a:pt x="38" y="40"/>
                    <a:pt x="36" y="40"/>
                    <a:pt x="35" y="40"/>
                  </a:cubicBezTo>
                  <a:cubicBezTo>
                    <a:pt x="37" y="41"/>
                    <a:pt x="40" y="43"/>
                    <a:pt x="43" y="43"/>
                  </a:cubicBezTo>
                  <a:cubicBezTo>
                    <a:pt x="45" y="42"/>
                    <a:pt x="46" y="44"/>
                    <a:pt x="48" y="45"/>
                  </a:cubicBezTo>
                  <a:cubicBezTo>
                    <a:pt x="51" y="43"/>
                    <a:pt x="43" y="41"/>
                    <a:pt x="41" y="4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Cote d'Ivoire (Ivory Coast)">
              <a:extLst>
                <a:ext uri="{FF2B5EF4-FFF2-40B4-BE49-F238E27FC236}">
                  <a16:creationId xmlns:a16="http://schemas.microsoft.com/office/drawing/2014/main" id="{B9D898F8-1ADC-29A8-6025-36B315407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119" y="2488903"/>
              <a:ext cx="147274" cy="175713"/>
            </a:xfrm>
            <a:custGeom>
              <a:avLst/>
              <a:gdLst>
                <a:gd name="T0" fmla="*/ 57 w 61"/>
                <a:gd name="T1" fmla="*/ 61 h 73"/>
                <a:gd name="T2" fmla="*/ 58 w 61"/>
                <a:gd name="T3" fmla="*/ 59 h 73"/>
                <a:gd name="T4" fmla="*/ 55 w 61"/>
                <a:gd name="T5" fmla="*/ 57 h 73"/>
                <a:gd name="T6" fmla="*/ 53 w 61"/>
                <a:gd name="T7" fmla="*/ 47 h 73"/>
                <a:gd name="T8" fmla="*/ 54 w 61"/>
                <a:gd name="T9" fmla="*/ 43 h 73"/>
                <a:gd name="T10" fmla="*/ 55 w 61"/>
                <a:gd name="T11" fmla="*/ 40 h 73"/>
                <a:gd name="T12" fmla="*/ 57 w 61"/>
                <a:gd name="T13" fmla="*/ 32 h 73"/>
                <a:gd name="T14" fmla="*/ 60 w 61"/>
                <a:gd name="T15" fmla="*/ 29 h 73"/>
                <a:gd name="T16" fmla="*/ 60 w 61"/>
                <a:gd name="T17" fmla="*/ 26 h 73"/>
                <a:gd name="T18" fmla="*/ 58 w 61"/>
                <a:gd name="T19" fmla="*/ 15 h 73"/>
                <a:gd name="T20" fmla="*/ 56 w 61"/>
                <a:gd name="T21" fmla="*/ 12 h 73"/>
                <a:gd name="T22" fmla="*/ 53 w 61"/>
                <a:gd name="T23" fmla="*/ 11 h 73"/>
                <a:gd name="T24" fmla="*/ 45 w 61"/>
                <a:gd name="T25" fmla="*/ 11 h 73"/>
                <a:gd name="T26" fmla="*/ 41 w 61"/>
                <a:gd name="T27" fmla="*/ 14 h 73"/>
                <a:gd name="T28" fmla="*/ 40 w 61"/>
                <a:gd name="T29" fmla="*/ 12 h 73"/>
                <a:gd name="T30" fmla="*/ 39 w 61"/>
                <a:gd name="T31" fmla="*/ 12 h 73"/>
                <a:gd name="T32" fmla="*/ 33 w 61"/>
                <a:gd name="T33" fmla="*/ 6 h 73"/>
                <a:gd name="T34" fmla="*/ 30 w 61"/>
                <a:gd name="T35" fmla="*/ 3 h 73"/>
                <a:gd name="T36" fmla="*/ 26 w 61"/>
                <a:gd name="T37" fmla="*/ 6 h 73"/>
                <a:gd name="T38" fmla="*/ 23 w 61"/>
                <a:gd name="T39" fmla="*/ 6 h 73"/>
                <a:gd name="T40" fmla="*/ 23 w 61"/>
                <a:gd name="T41" fmla="*/ 3 h 73"/>
                <a:gd name="T42" fmla="*/ 19 w 61"/>
                <a:gd name="T43" fmla="*/ 0 h 73"/>
                <a:gd name="T44" fmla="*/ 16 w 61"/>
                <a:gd name="T45" fmla="*/ 7 h 73"/>
                <a:gd name="T46" fmla="*/ 12 w 61"/>
                <a:gd name="T47" fmla="*/ 4 h 73"/>
                <a:gd name="T48" fmla="*/ 10 w 61"/>
                <a:gd name="T49" fmla="*/ 4 h 73"/>
                <a:gd name="T50" fmla="*/ 5 w 61"/>
                <a:gd name="T51" fmla="*/ 7 h 73"/>
                <a:gd name="T52" fmla="*/ 4 w 61"/>
                <a:gd name="T53" fmla="*/ 15 h 73"/>
                <a:gd name="T54" fmla="*/ 7 w 61"/>
                <a:gd name="T55" fmla="*/ 15 h 73"/>
                <a:gd name="T56" fmla="*/ 8 w 61"/>
                <a:gd name="T57" fmla="*/ 19 h 73"/>
                <a:gd name="T58" fmla="*/ 9 w 61"/>
                <a:gd name="T59" fmla="*/ 25 h 73"/>
                <a:gd name="T60" fmla="*/ 8 w 61"/>
                <a:gd name="T61" fmla="*/ 26 h 73"/>
                <a:gd name="T62" fmla="*/ 3 w 61"/>
                <a:gd name="T63" fmla="*/ 26 h 73"/>
                <a:gd name="T64" fmla="*/ 7 w 61"/>
                <a:gd name="T65" fmla="*/ 31 h 73"/>
                <a:gd name="T66" fmla="*/ 1 w 61"/>
                <a:gd name="T67" fmla="*/ 36 h 73"/>
                <a:gd name="T68" fmla="*/ 0 w 61"/>
                <a:gd name="T69" fmla="*/ 48 h 73"/>
                <a:gd name="T70" fmla="*/ 4 w 61"/>
                <a:gd name="T71" fmla="*/ 51 h 73"/>
                <a:gd name="T72" fmla="*/ 7 w 61"/>
                <a:gd name="T73" fmla="*/ 53 h 73"/>
                <a:gd name="T74" fmla="*/ 9 w 61"/>
                <a:gd name="T75" fmla="*/ 54 h 73"/>
                <a:gd name="T76" fmla="*/ 12 w 61"/>
                <a:gd name="T77" fmla="*/ 59 h 73"/>
                <a:gd name="T78" fmla="*/ 10 w 61"/>
                <a:gd name="T79" fmla="*/ 73 h 73"/>
                <a:gd name="T80" fmla="*/ 26 w 61"/>
                <a:gd name="T81" fmla="*/ 65 h 73"/>
                <a:gd name="T82" fmla="*/ 32 w 61"/>
                <a:gd name="T83" fmla="*/ 65 h 73"/>
                <a:gd name="T84" fmla="*/ 44 w 61"/>
                <a:gd name="T85" fmla="*/ 63 h 73"/>
                <a:gd name="T86" fmla="*/ 46 w 61"/>
                <a:gd name="T87" fmla="*/ 63 h 73"/>
                <a:gd name="T88" fmla="*/ 47 w 61"/>
                <a:gd name="T89" fmla="*/ 61 h 73"/>
                <a:gd name="T90" fmla="*/ 53 w 61"/>
                <a:gd name="T91" fmla="*/ 64 h 73"/>
                <a:gd name="T92" fmla="*/ 54 w 61"/>
                <a:gd name="T93" fmla="*/ 65 h 73"/>
                <a:gd name="T94" fmla="*/ 57 w 61"/>
                <a:gd name="T9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" h="73">
                  <a:moveTo>
                    <a:pt x="57" y="65"/>
                  </a:moveTo>
                  <a:cubicBezTo>
                    <a:pt x="59" y="63"/>
                    <a:pt x="59" y="63"/>
                    <a:pt x="57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8" y="60"/>
                    <a:pt x="58" y="60"/>
                    <a:pt x="58" y="59"/>
                  </a:cubicBezTo>
                  <a:cubicBezTo>
                    <a:pt x="57" y="58"/>
                    <a:pt x="56" y="59"/>
                    <a:pt x="56" y="58"/>
                  </a:cubicBezTo>
                  <a:cubicBezTo>
                    <a:pt x="55" y="58"/>
                    <a:pt x="57" y="57"/>
                    <a:pt x="55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4" y="53"/>
                    <a:pt x="53" y="49"/>
                    <a:pt x="53" y="47"/>
                  </a:cubicBezTo>
                  <a:cubicBezTo>
                    <a:pt x="53" y="47"/>
                    <a:pt x="54" y="47"/>
                    <a:pt x="54" y="47"/>
                  </a:cubicBezTo>
                  <a:cubicBezTo>
                    <a:pt x="53" y="45"/>
                    <a:pt x="53" y="45"/>
                    <a:pt x="54" y="43"/>
                  </a:cubicBezTo>
                  <a:cubicBezTo>
                    <a:pt x="54" y="42"/>
                    <a:pt x="55" y="42"/>
                    <a:pt x="55" y="41"/>
                  </a:cubicBezTo>
                  <a:cubicBezTo>
                    <a:pt x="55" y="41"/>
                    <a:pt x="55" y="40"/>
                    <a:pt x="55" y="40"/>
                  </a:cubicBezTo>
                  <a:cubicBezTo>
                    <a:pt x="56" y="38"/>
                    <a:pt x="56" y="36"/>
                    <a:pt x="57" y="35"/>
                  </a:cubicBezTo>
                  <a:cubicBezTo>
                    <a:pt x="57" y="34"/>
                    <a:pt x="57" y="32"/>
                    <a:pt x="57" y="32"/>
                  </a:cubicBezTo>
                  <a:cubicBezTo>
                    <a:pt x="58" y="31"/>
                    <a:pt x="58" y="31"/>
                    <a:pt x="60" y="31"/>
                  </a:cubicBezTo>
                  <a:cubicBezTo>
                    <a:pt x="60" y="31"/>
                    <a:pt x="60" y="30"/>
                    <a:pt x="60" y="29"/>
                  </a:cubicBezTo>
                  <a:cubicBezTo>
                    <a:pt x="60" y="29"/>
                    <a:pt x="61" y="30"/>
                    <a:pt x="61" y="29"/>
                  </a:cubicBezTo>
                  <a:cubicBezTo>
                    <a:pt x="61" y="28"/>
                    <a:pt x="60" y="27"/>
                    <a:pt x="60" y="26"/>
                  </a:cubicBezTo>
                  <a:cubicBezTo>
                    <a:pt x="60" y="23"/>
                    <a:pt x="59" y="21"/>
                    <a:pt x="57" y="19"/>
                  </a:cubicBezTo>
                  <a:cubicBezTo>
                    <a:pt x="59" y="17"/>
                    <a:pt x="59" y="17"/>
                    <a:pt x="58" y="15"/>
                  </a:cubicBezTo>
                  <a:cubicBezTo>
                    <a:pt x="58" y="15"/>
                    <a:pt x="58" y="15"/>
                    <a:pt x="57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4" y="14"/>
                    <a:pt x="54" y="11"/>
                    <a:pt x="54" y="9"/>
                  </a:cubicBezTo>
                  <a:cubicBezTo>
                    <a:pt x="54" y="10"/>
                    <a:pt x="53" y="11"/>
                    <a:pt x="53" y="11"/>
                  </a:cubicBezTo>
                  <a:cubicBezTo>
                    <a:pt x="53" y="11"/>
                    <a:pt x="53" y="10"/>
                    <a:pt x="53" y="10"/>
                  </a:cubicBezTo>
                  <a:cubicBezTo>
                    <a:pt x="50" y="10"/>
                    <a:pt x="48" y="10"/>
                    <a:pt x="45" y="11"/>
                  </a:cubicBezTo>
                  <a:cubicBezTo>
                    <a:pt x="44" y="11"/>
                    <a:pt x="43" y="11"/>
                    <a:pt x="42" y="12"/>
                  </a:cubicBezTo>
                  <a:cubicBezTo>
                    <a:pt x="42" y="13"/>
                    <a:pt x="43" y="14"/>
                    <a:pt x="41" y="14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1" y="12"/>
                    <a:pt x="40" y="12"/>
                    <a:pt x="40" y="12"/>
                  </a:cubicBezTo>
                  <a:cubicBezTo>
                    <a:pt x="40" y="12"/>
                    <a:pt x="40" y="11"/>
                    <a:pt x="40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8" y="11"/>
                    <a:pt x="37" y="9"/>
                    <a:pt x="35" y="10"/>
                  </a:cubicBezTo>
                  <a:cubicBezTo>
                    <a:pt x="35" y="9"/>
                    <a:pt x="35" y="5"/>
                    <a:pt x="33" y="6"/>
                  </a:cubicBezTo>
                  <a:cubicBezTo>
                    <a:pt x="33" y="5"/>
                    <a:pt x="33" y="5"/>
                    <a:pt x="33" y="4"/>
                  </a:cubicBezTo>
                  <a:cubicBezTo>
                    <a:pt x="31" y="6"/>
                    <a:pt x="30" y="6"/>
                    <a:pt x="30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7" y="4"/>
                    <a:pt x="26" y="4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2" y="4"/>
                    <a:pt x="24" y="5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5" y="2"/>
                    <a:pt x="23" y="0"/>
                    <a:pt x="22" y="0"/>
                  </a:cubicBezTo>
                  <a:cubicBezTo>
                    <a:pt x="22" y="3"/>
                    <a:pt x="20" y="2"/>
                    <a:pt x="19" y="0"/>
                  </a:cubicBezTo>
                  <a:cubicBezTo>
                    <a:pt x="19" y="1"/>
                    <a:pt x="20" y="4"/>
                    <a:pt x="19" y="4"/>
                  </a:cubicBezTo>
                  <a:cubicBezTo>
                    <a:pt x="16" y="4"/>
                    <a:pt x="16" y="4"/>
                    <a:pt x="16" y="7"/>
                  </a:cubicBezTo>
                  <a:cubicBezTo>
                    <a:pt x="14" y="7"/>
                    <a:pt x="13" y="7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3"/>
                    <a:pt x="11" y="3"/>
                  </a:cubicBezTo>
                  <a:cubicBezTo>
                    <a:pt x="10" y="3"/>
                    <a:pt x="11" y="4"/>
                    <a:pt x="10" y="4"/>
                  </a:cubicBezTo>
                  <a:cubicBezTo>
                    <a:pt x="9" y="5"/>
                    <a:pt x="9" y="4"/>
                    <a:pt x="8" y="5"/>
                  </a:cubicBezTo>
                  <a:cubicBezTo>
                    <a:pt x="8" y="6"/>
                    <a:pt x="7" y="8"/>
                    <a:pt x="5" y="7"/>
                  </a:cubicBezTo>
                  <a:cubicBezTo>
                    <a:pt x="4" y="8"/>
                    <a:pt x="4" y="11"/>
                    <a:pt x="4" y="13"/>
                  </a:cubicBezTo>
                  <a:cubicBezTo>
                    <a:pt x="4" y="13"/>
                    <a:pt x="4" y="15"/>
                    <a:pt x="4" y="15"/>
                  </a:cubicBezTo>
                  <a:cubicBezTo>
                    <a:pt x="5" y="15"/>
                    <a:pt x="6" y="15"/>
                    <a:pt x="5" y="16"/>
                  </a:cubicBezTo>
                  <a:cubicBezTo>
                    <a:pt x="6" y="16"/>
                    <a:pt x="6" y="16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7" y="18"/>
                    <a:pt x="8" y="19"/>
                    <a:pt x="8" y="19"/>
                  </a:cubicBezTo>
                  <a:cubicBezTo>
                    <a:pt x="8" y="20"/>
                    <a:pt x="6" y="22"/>
                    <a:pt x="5" y="23"/>
                  </a:cubicBezTo>
                  <a:cubicBezTo>
                    <a:pt x="7" y="23"/>
                    <a:pt x="9" y="23"/>
                    <a:pt x="9" y="25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7" y="26"/>
                    <a:pt x="7" y="26"/>
                    <a:pt x="6" y="27"/>
                  </a:cubicBezTo>
                  <a:cubicBezTo>
                    <a:pt x="7" y="24"/>
                    <a:pt x="3" y="26"/>
                    <a:pt x="3" y="26"/>
                  </a:cubicBezTo>
                  <a:cubicBezTo>
                    <a:pt x="3" y="28"/>
                    <a:pt x="3" y="30"/>
                    <a:pt x="5" y="30"/>
                  </a:cubicBezTo>
                  <a:cubicBezTo>
                    <a:pt x="5" y="31"/>
                    <a:pt x="6" y="31"/>
                    <a:pt x="7" y="31"/>
                  </a:cubicBezTo>
                  <a:cubicBezTo>
                    <a:pt x="5" y="31"/>
                    <a:pt x="5" y="32"/>
                    <a:pt x="4" y="34"/>
                  </a:cubicBezTo>
                  <a:cubicBezTo>
                    <a:pt x="3" y="36"/>
                    <a:pt x="3" y="36"/>
                    <a:pt x="1" y="36"/>
                  </a:cubicBezTo>
                  <a:cubicBezTo>
                    <a:pt x="0" y="39"/>
                    <a:pt x="3" y="40"/>
                    <a:pt x="3" y="42"/>
                  </a:cubicBezTo>
                  <a:cubicBezTo>
                    <a:pt x="2" y="44"/>
                    <a:pt x="2" y="48"/>
                    <a:pt x="0" y="48"/>
                  </a:cubicBezTo>
                  <a:cubicBezTo>
                    <a:pt x="0" y="50"/>
                    <a:pt x="1" y="49"/>
                    <a:pt x="2" y="49"/>
                  </a:cubicBezTo>
                  <a:cubicBezTo>
                    <a:pt x="3" y="50"/>
                    <a:pt x="2" y="51"/>
                    <a:pt x="4" y="51"/>
                  </a:cubicBezTo>
                  <a:cubicBezTo>
                    <a:pt x="4" y="51"/>
                    <a:pt x="6" y="50"/>
                    <a:pt x="7" y="51"/>
                  </a:cubicBezTo>
                  <a:cubicBezTo>
                    <a:pt x="7" y="52"/>
                    <a:pt x="8" y="52"/>
                    <a:pt x="7" y="53"/>
                  </a:cubicBezTo>
                  <a:cubicBezTo>
                    <a:pt x="8" y="53"/>
                    <a:pt x="8" y="55"/>
                    <a:pt x="9" y="56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10" y="55"/>
                    <a:pt x="11" y="56"/>
                    <a:pt x="11" y="57"/>
                  </a:cubicBezTo>
                  <a:cubicBezTo>
                    <a:pt x="11" y="58"/>
                    <a:pt x="11" y="59"/>
                    <a:pt x="12" y="59"/>
                  </a:cubicBezTo>
                  <a:cubicBezTo>
                    <a:pt x="11" y="61"/>
                    <a:pt x="11" y="61"/>
                    <a:pt x="12" y="63"/>
                  </a:cubicBezTo>
                  <a:cubicBezTo>
                    <a:pt x="9" y="61"/>
                    <a:pt x="10" y="71"/>
                    <a:pt x="10" y="73"/>
                  </a:cubicBezTo>
                  <a:cubicBezTo>
                    <a:pt x="14" y="73"/>
                    <a:pt x="14" y="69"/>
                    <a:pt x="17" y="69"/>
                  </a:cubicBezTo>
                  <a:cubicBezTo>
                    <a:pt x="21" y="68"/>
                    <a:pt x="23" y="67"/>
                    <a:pt x="26" y="65"/>
                  </a:cubicBezTo>
                  <a:cubicBezTo>
                    <a:pt x="26" y="64"/>
                    <a:pt x="29" y="63"/>
                    <a:pt x="29" y="64"/>
                  </a:cubicBezTo>
                  <a:cubicBezTo>
                    <a:pt x="30" y="65"/>
                    <a:pt x="31" y="65"/>
                    <a:pt x="32" y="65"/>
                  </a:cubicBezTo>
                  <a:cubicBezTo>
                    <a:pt x="35" y="64"/>
                    <a:pt x="38" y="64"/>
                    <a:pt x="41" y="64"/>
                  </a:cubicBezTo>
                  <a:cubicBezTo>
                    <a:pt x="42" y="64"/>
                    <a:pt x="43" y="64"/>
                    <a:pt x="44" y="63"/>
                  </a:cubicBezTo>
                  <a:cubicBezTo>
                    <a:pt x="45" y="62"/>
                    <a:pt x="46" y="63"/>
                    <a:pt x="47" y="64"/>
                  </a:cubicBezTo>
                  <a:cubicBezTo>
                    <a:pt x="46" y="64"/>
                    <a:pt x="46" y="63"/>
                    <a:pt x="46" y="63"/>
                  </a:cubicBezTo>
                  <a:cubicBezTo>
                    <a:pt x="47" y="63"/>
                    <a:pt x="47" y="62"/>
                    <a:pt x="48" y="62"/>
                  </a:cubicBezTo>
                  <a:cubicBezTo>
                    <a:pt x="47" y="62"/>
                    <a:pt x="47" y="61"/>
                    <a:pt x="47" y="61"/>
                  </a:cubicBezTo>
                  <a:cubicBezTo>
                    <a:pt x="49" y="61"/>
                    <a:pt x="48" y="64"/>
                    <a:pt x="48" y="64"/>
                  </a:cubicBezTo>
                  <a:cubicBezTo>
                    <a:pt x="50" y="64"/>
                    <a:pt x="51" y="64"/>
                    <a:pt x="53" y="64"/>
                  </a:cubicBezTo>
                  <a:cubicBezTo>
                    <a:pt x="52" y="63"/>
                    <a:pt x="53" y="62"/>
                    <a:pt x="54" y="61"/>
                  </a:cubicBezTo>
                  <a:cubicBezTo>
                    <a:pt x="54" y="63"/>
                    <a:pt x="53" y="64"/>
                    <a:pt x="54" y="65"/>
                  </a:cubicBezTo>
                  <a:cubicBezTo>
                    <a:pt x="55" y="64"/>
                    <a:pt x="56" y="64"/>
                    <a:pt x="57" y="63"/>
                  </a:cubicBezTo>
                  <a:cubicBezTo>
                    <a:pt x="57" y="64"/>
                    <a:pt x="57" y="64"/>
                    <a:pt x="57" y="6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Costa Rica">
              <a:extLst>
                <a:ext uri="{FF2B5EF4-FFF2-40B4-BE49-F238E27FC236}">
                  <a16:creationId xmlns:a16="http://schemas.microsoft.com/office/drawing/2014/main" id="{4ECE561D-2030-D14E-F9C4-D5C013727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539" y="2474683"/>
              <a:ext cx="81254" cy="82270"/>
            </a:xfrm>
            <a:custGeom>
              <a:avLst/>
              <a:gdLst>
                <a:gd name="T0" fmla="*/ 18 w 34"/>
                <a:gd name="T1" fmla="*/ 5 h 34"/>
                <a:gd name="T2" fmla="*/ 13 w 34"/>
                <a:gd name="T3" fmla="*/ 2 h 34"/>
                <a:gd name="T4" fmla="*/ 7 w 34"/>
                <a:gd name="T5" fmla="*/ 3 h 34"/>
                <a:gd name="T6" fmla="*/ 2 w 34"/>
                <a:gd name="T7" fmla="*/ 2 h 34"/>
                <a:gd name="T8" fmla="*/ 1 w 34"/>
                <a:gd name="T9" fmla="*/ 4 h 34"/>
                <a:gd name="T10" fmla="*/ 1 w 34"/>
                <a:gd name="T11" fmla="*/ 5 h 34"/>
                <a:gd name="T12" fmla="*/ 3 w 34"/>
                <a:gd name="T13" fmla="*/ 5 h 34"/>
                <a:gd name="T14" fmla="*/ 2 w 34"/>
                <a:gd name="T15" fmla="*/ 9 h 34"/>
                <a:gd name="T16" fmla="*/ 2 w 34"/>
                <a:gd name="T17" fmla="*/ 12 h 34"/>
                <a:gd name="T18" fmla="*/ 3 w 34"/>
                <a:gd name="T19" fmla="*/ 16 h 34"/>
                <a:gd name="T20" fmla="*/ 7 w 34"/>
                <a:gd name="T21" fmla="*/ 17 h 34"/>
                <a:gd name="T22" fmla="*/ 9 w 34"/>
                <a:gd name="T23" fmla="*/ 19 h 34"/>
                <a:gd name="T24" fmla="*/ 10 w 34"/>
                <a:gd name="T25" fmla="*/ 15 h 34"/>
                <a:gd name="T26" fmla="*/ 8 w 34"/>
                <a:gd name="T27" fmla="*/ 14 h 34"/>
                <a:gd name="T28" fmla="*/ 7 w 34"/>
                <a:gd name="T29" fmla="*/ 11 h 34"/>
                <a:gd name="T30" fmla="*/ 14 w 34"/>
                <a:gd name="T31" fmla="*/ 18 h 34"/>
                <a:gd name="T32" fmla="*/ 18 w 34"/>
                <a:gd name="T33" fmla="*/ 21 h 34"/>
                <a:gd name="T34" fmla="*/ 19 w 34"/>
                <a:gd name="T35" fmla="*/ 22 h 34"/>
                <a:gd name="T36" fmla="*/ 21 w 34"/>
                <a:gd name="T37" fmla="*/ 23 h 34"/>
                <a:gd name="T38" fmla="*/ 24 w 34"/>
                <a:gd name="T39" fmla="*/ 27 h 34"/>
                <a:gd name="T40" fmla="*/ 23 w 34"/>
                <a:gd name="T41" fmla="*/ 31 h 34"/>
                <a:gd name="T42" fmla="*/ 27 w 34"/>
                <a:gd name="T43" fmla="*/ 33 h 34"/>
                <a:gd name="T44" fmla="*/ 27 w 34"/>
                <a:gd name="T45" fmla="*/ 31 h 34"/>
                <a:gd name="T46" fmla="*/ 25 w 34"/>
                <a:gd name="T47" fmla="*/ 30 h 34"/>
                <a:gd name="T48" fmla="*/ 26 w 34"/>
                <a:gd name="T49" fmla="*/ 28 h 34"/>
                <a:gd name="T50" fmla="*/ 28 w 34"/>
                <a:gd name="T51" fmla="*/ 30 h 34"/>
                <a:gd name="T52" fmla="*/ 28 w 34"/>
                <a:gd name="T53" fmla="*/ 32 h 34"/>
                <a:gd name="T54" fmla="*/ 29 w 34"/>
                <a:gd name="T55" fmla="*/ 34 h 34"/>
                <a:gd name="T56" fmla="*/ 31 w 34"/>
                <a:gd name="T57" fmla="*/ 30 h 34"/>
                <a:gd name="T58" fmla="*/ 33 w 34"/>
                <a:gd name="T59" fmla="*/ 26 h 34"/>
                <a:gd name="T60" fmla="*/ 31 w 34"/>
                <a:gd name="T61" fmla="*/ 24 h 34"/>
                <a:gd name="T62" fmla="*/ 32 w 34"/>
                <a:gd name="T63" fmla="*/ 21 h 34"/>
                <a:gd name="T64" fmla="*/ 31 w 34"/>
                <a:gd name="T65" fmla="*/ 19 h 34"/>
                <a:gd name="T66" fmla="*/ 33 w 34"/>
                <a:gd name="T67" fmla="*/ 21 h 34"/>
                <a:gd name="T68" fmla="*/ 34 w 34"/>
                <a:gd name="T69" fmla="*/ 20 h 34"/>
                <a:gd name="T70" fmla="*/ 30 w 34"/>
                <a:gd name="T71" fmla="*/ 15 h 34"/>
                <a:gd name="T72" fmla="*/ 29 w 34"/>
                <a:gd name="T73" fmla="*/ 14 h 34"/>
                <a:gd name="T74" fmla="*/ 28 w 34"/>
                <a:gd name="T75" fmla="*/ 13 h 34"/>
                <a:gd name="T76" fmla="*/ 26 w 34"/>
                <a:gd name="T77" fmla="*/ 10 h 34"/>
                <a:gd name="T78" fmla="*/ 24 w 34"/>
                <a:gd name="T79" fmla="*/ 5 h 34"/>
                <a:gd name="T80" fmla="*/ 24 w 34"/>
                <a:gd name="T81" fmla="*/ 4 h 34"/>
                <a:gd name="T82" fmla="*/ 18 w 34"/>
                <a:gd name="T8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" h="34">
                  <a:moveTo>
                    <a:pt x="18" y="5"/>
                  </a:moveTo>
                  <a:cubicBezTo>
                    <a:pt x="17" y="5"/>
                    <a:pt x="14" y="2"/>
                    <a:pt x="13" y="2"/>
                  </a:cubicBezTo>
                  <a:cubicBezTo>
                    <a:pt x="11" y="4"/>
                    <a:pt x="10" y="4"/>
                    <a:pt x="7" y="3"/>
                  </a:cubicBezTo>
                  <a:cubicBezTo>
                    <a:pt x="5" y="2"/>
                    <a:pt x="3" y="0"/>
                    <a:pt x="2" y="2"/>
                  </a:cubicBezTo>
                  <a:cubicBezTo>
                    <a:pt x="5" y="3"/>
                    <a:pt x="2" y="4"/>
                    <a:pt x="1" y="4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5"/>
                    <a:pt x="3" y="5"/>
                    <a:pt x="3" y="5"/>
                  </a:cubicBezTo>
                  <a:cubicBezTo>
                    <a:pt x="4" y="6"/>
                    <a:pt x="3" y="8"/>
                    <a:pt x="2" y="9"/>
                  </a:cubicBezTo>
                  <a:cubicBezTo>
                    <a:pt x="0" y="11"/>
                    <a:pt x="1" y="10"/>
                    <a:pt x="2" y="12"/>
                  </a:cubicBezTo>
                  <a:cubicBezTo>
                    <a:pt x="2" y="12"/>
                    <a:pt x="3" y="16"/>
                    <a:pt x="3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8" y="17"/>
                    <a:pt x="8" y="19"/>
                    <a:pt x="9" y="19"/>
                  </a:cubicBezTo>
                  <a:cubicBezTo>
                    <a:pt x="11" y="18"/>
                    <a:pt x="12" y="16"/>
                    <a:pt x="10" y="15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9" y="13"/>
                    <a:pt x="12" y="15"/>
                    <a:pt x="14" y="18"/>
                  </a:cubicBezTo>
                  <a:cubicBezTo>
                    <a:pt x="14" y="20"/>
                    <a:pt x="16" y="20"/>
                    <a:pt x="18" y="21"/>
                  </a:cubicBezTo>
                  <a:cubicBezTo>
                    <a:pt x="19" y="22"/>
                    <a:pt x="18" y="20"/>
                    <a:pt x="19" y="22"/>
                  </a:cubicBezTo>
                  <a:cubicBezTo>
                    <a:pt x="19" y="23"/>
                    <a:pt x="20" y="23"/>
                    <a:pt x="21" y="23"/>
                  </a:cubicBezTo>
                  <a:cubicBezTo>
                    <a:pt x="22" y="24"/>
                    <a:pt x="24" y="26"/>
                    <a:pt x="24" y="27"/>
                  </a:cubicBezTo>
                  <a:cubicBezTo>
                    <a:pt x="24" y="28"/>
                    <a:pt x="22" y="30"/>
                    <a:pt x="23" y="31"/>
                  </a:cubicBezTo>
                  <a:cubicBezTo>
                    <a:pt x="24" y="33"/>
                    <a:pt x="24" y="33"/>
                    <a:pt x="27" y="33"/>
                  </a:cubicBezTo>
                  <a:cubicBezTo>
                    <a:pt x="27" y="33"/>
                    <a:pt x="28" y="31"/>
                    <a:pt x="27" y="31"/>
                  </a:cubicBezTo>
                  <a:cubicBezTo>
                    <a:pt x="26" y="31"/>
                    <a:pt x="26" y="30"/>
                    <a:pt x="25" y="30"/>
                  </a:cubicBezTo>
                  <a:cubicBezTo>
                    <a:pt x="25" y="30"/>
                    <a:pt x="26" y="29"/>
                    <a:pt x="26" y="28"/>
                  </a:cubicBezTo>
                  <a:cubicBezTo>
                    <a:pt x="27" y="29"/>
                    <a:pt x="27" y="30"/>
                    <a:pt x="28" y="30"/>
                  </a:cubicBezTo>
                  <a:cubicBezTo>
                    <a:pt x="29" y="30"/>
                    <a:pt x="28" y="32"/>
                    <a:pt x="28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31" y="33"/>
                    <a:pt x="32" y="32"/>
                    <a:pt x="31" y="30"/>
                  </a:cubicBezTo>
                  <a:cubicBezTo>
                    <a:pt x="30" y="28"/>
                    <a:pt x="32" y="28"/>
                    <a:pt x="33" y="26"/>
                  </a:cubicBezTo>
                  <a:cubicBezTo>
                    <a:pt x="31" y="25"/>
                    <a:pt x="31" y="25"/>
                    <a:pt x="31" y="24"/>
                  </a:cubicBezTo>
                  <a:cubicBezTo>
                    <a:pt x="31" y="22"/>
                    <a:pt x="30" y="20"/>
                    <a:pt x="32" y="21"/>
                  </a:cubicBezTo>
                  <a:cubicBezTo>
                    <a:pt x="32" y="20"/>
                    <a:pt x="31" y="20"/>
                    <a:pt x="31" y="19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3" y="21"/>
                    <a:pt x="33" y="20"/>
                    <a:pt x="34" y="20"/>
                  </a:cubicBezTo>
                  <a:cubicBezTo>
                    <a:pt x="32" y="18"/>
                    <a:pt x="31" y="16"/>
                    <a:pt x="30" y="15"/>
                  </a:cubicBezTo>
                  <a:cubicBezTo>
                    <a:pt x="30" y="14"/>
                    <a:pt x="29" y="15"/>
                    <a:pt x="29" y="14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7" y="12"/>
                    <a:pt x="27" y="11"/>
                    <a:pt x="26" y="10"/>
                  </a:cubicBezTo>
                  <a:cubicBezTo>
                    <a:pt x="25" y="9"/>
                    <a:pt x="24" y="7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2" y="6"/>
                    <a:pt x="20" y="7"/>
                    <a:pt x="18" y="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Corsica (France)">
              <a:extLst>
                <a:ext uri="{FF2B5EF4-FFF2-40B4-BE49-F238E27FC236}">
                  <a16:creationId xmlns:a16="http://schemas.microsoft.com/office/drawing/2014/main" id="{E97DB027-A881-F25B-133E-D688BCE6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421" y="1606279"/>
              <a:ext cx="26408" cy="45706"/>
            </a:xfrm>
            <a:custGeom>
              <a:avLst/>
              <a:gdLst>
                <a:gd name="T0" fmla="*/ 0 w 11"/>
                <a:gd name="T1" fmla="*/ 12 h 19"/>
                <a:gd name="T2" fmla="*/ 3 w 11"/>
                <a:gd name="T3" fmla="*/ 13 h 19"/>
                <a:gd name="T4" fmla="*/ 2 w 11"/>
                <a:gd name="T5" fmla="*/ 15 h 19"/>
                <a:gd name="T6" fmla="*/ 4 w 11"/>
                <a:gd name="T7" fmla="*/ 15 h 19"/>
                <a:gd name="T8" fmla="*/ 3 w 11"/>
                <a:gd name="T9" fmla="*/ 16 h 19"/>
                <a:gd name="T10" fmla="*/ 5 w 11"/>
                <a:gd name="T11" fmla="*/ 18 h 19"/>
                <a:gd name="T12" fmla="*/ 6 w 11"/>
                <a:gd name="T13" fmla="*/ 18 h 19"/>
                <a:gd name="T14" fmla="*/ 6 w 11"/>
                <a:gd name="T15" fmla="*/ 19 h 19"/>
                <a:gd name="T16" fmla="*/ 8 w 11"/>
                <a:gd name="T17" fmla="*/ 18 h 19"/>
                <a:gd name="T18" fmla="*/ 7 w 11"/>
                <a:gd name="T19" fmla="*/ 17 h 19"/>
                <a:gd name="T20" fmla="*/ 9 w 11"/>
                <a:gd name="T21" fmla="*/ 13 h 19"/>
                <a:gd name="T22" fmla="*/ 11 w 11"/>
                <a:gd name="T23" fmla="*/ 9 h 19"/>
                <a:gd name="T24" fmla="*/ 10 w 11"/>
                <a:gd name="T25" fmla="*/ 6 h 19"/>
                <a:gd name="T26" fmla="*/ 10 w 11"/>
                <a:gd name="T27" fmla="*/ 0 h 19"/>
                <a:gd name="T28" fmla="*/ 8 w 11"/>
                <a:gd name="T29" fmla="*/ 0 h 19"/>
                <a:gd name="T30" fmla="*/ 8 w 11"/>
                <a:gd name="T31" fmla="*/ 5 h 19"/>
                <a:gd name="T32" fmla="*/ 7 w 11"/>
                <a:gd name="T33" fmla="*/ 3 h 19"/>
                <a:gd name="T34" fmla="*/ 4 w 11"/>
                <a:gd name="T35" fmla="*/ 5 h 19"/>
                <a:gd name="T36" fmla="*/ 2 w 11"/>
                <a:gd name="T37" fmla="*/ 6 h 19"/>
                <a:gd name="T38" fmla="*/ 0 w 11"/>
                <a:gd name="T39" fmla="*/ 9 h 19"/>
                <a:gd name="T40" fmla="*/ 2 w 11"/>
                <a:gd name="T41" fmla="*/ 10 h 19"/>
                <a:gd name="T42" fmla="*/ 0 w 11"/>
                <a:gd name="T43" fmla="*/ 10 h 19"/>
                <a:gd name="T44" fmla="*/ 3 w 11"/>
                <a:gd name="T45" fmla="*/ 11 h 19"/>
                <a:gd name="T46" fmla="*/ 0 w 11"/>
                <a:gd name="T4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19">
                  <a:moveTo>
                    <a:pt x="0" y="12"/>
                  </a:moveTo>
                  <a:cubicBezTo>
                    <a:pt x="1" y="14"/>
                    <a:pt x="2" y="14"/>
                    <a:pt x="3" y="13"/>
                  </a:cubicBezTo>
                  <a:cubicBezTo>
                    <a:pt x="3" y="14"/>
                    <a:pt x="3" y="15"/>
                    <a:pt x="2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4" y="17"/>
                    <a:pt x="3" y="16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7" y="18"/>
                    <a:pt x="6" y="19"/>
                    <a:pt x="6" y="19"/>
                  </a:cubicBezTo>
                  <a:cubicBezTo>
                    <a:pt x="7" y="19"/>
                    <a:pt x="7" y="19"/>
                    <a:pt x="8" y="18"/>
                  </a:cubicBezTo>
                  <a:cubicBezTo>
                    <a:pt x="8" y="17"/>
                    <a:pt x="9" y="17"/>
                    <a:pt x="7" y="17"/>
                  </a:cubicBezTo>
                  <a:cubicBezTo>
                    <a:pt x="9" y="16"/>
                    <a:pt x="8" y="15"/>
                    <a:pt x="9" y="13"/>
                  </a:cubicBezTo>
                  <a:cubicBezTo>
                    <a:pt x="10" y="12"/>
                    <a:pt x="10" y="10"/>
                    <a:pt x="11" y="9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10" y="4"/>
                    <a:pt x="10" y="2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2"/>
                    <a:pt x="9" y="3"/>
                    <a:pt x="8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5"/>
                    <a:pt x="5" y="5"/>
                    <a:pt x="4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1" y="12"/>
                    <a:pt x="1" y="12"/>
                    <a:pt x="3" y="11"/>
                  </a:cubicBezTo>
                  <a:cubicBezTo>
                    <a:pt x="2" y="12"/>
                    <a:pt x="1" y="13"/>
                    <a:pt x="0" y="1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Cook Island (New Zealand)">
              <a:extLst>
                <a:ext uri="{FF2B5EF4-FFF2-40B4-BE49-F238E27FC236}">
                  <a16:creationId xmlns:a16="http://schemas.microsoft.com/office/drawing/2014/main" id="{07D48448-D652-8CF7-51B5-7D49C6DD0F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21" y="3266793"/>
              <a:ext cx="151496" cy="112859"/>
            </a:xfrm>
            <a:custGeom>
              <a:avLst/>
              <a:gdLst>
                <a:gd name="T0" fmla="*/ 0 w 63"/>
                <a:gd name="T1" fmla="*/ 0 h 47"/>
                <a:gd name="T2" fmla="*/ 6 w 63"/>
                <a:gd name="T3" fmla="*/ 0 h 47"/>
                <a:gd name="T4" fmla="*/ 6 w 63"/>
                <a:gd name="T5" fmla="*/ 2 h 47"/>
                <a:gd name="T6" fmla="*/ 3 w 63"/>
                <a:gd name="T7" fmla="*/ 4 h 47"/>
                <a:gd name="T8" fmla="*/ 0 w 63"/>
                <a:gd name="T9" fmla="*/ 3 h 47"/>
                <a:gd name="T10" fmla="*/ 0 w 63"/>
                <a:gd name="T11" fmla="*/ 0 h 47"/>
                <a:gd name="T12" fmla="*/ 49 w 63"/>
                <a:gd name="T13" fmla="*/ 23 h 47"/>
                <a:gd name="T14" fmla="*/ 50 w 63"/>
                <a:gd name="T15" fmla="*/ 26 h 47"/>
                <a:gd name="T16" fmla="*/ 52 w 63"/>
                <a:gd name="T17" fmla="*/ 26 h 47"/>
                <a:gd name="T18" fmla="*/ 54 w 63"/>
                <a:gd name="T19" fmla="*/ 26 h 47"/>
                <a:gd name="T20" fmla="*/ 55 w 63"/>
                <a:gd name="T21" fmla="*/ 24 h 47"/>
                <a:gd name="T22" fmla="*/ 52 w 63"/>
                <a:gd name="T23" fmla="*/ 21 h 47"/>
                <a:gd name="T24" fmla="*/ 50 w 63"/>
                <a:gd name="T25" fmla="*/ 21 h 47"/>
                <a:gd name="T26" fmla="*/ 49 w 63"/>
                <a:gd name="T27" fmla="*/ 23 h 47"/>
                <a:gd name="T28" fmla="*/ 55 w 63"/>
                <a:gd name="T29" fmla="*/ 23 h 47"/>
                <a:gd name="T30" fmla="*/ 58 w 63"/>
                <a:gd name="T31" fmla="*/ 24 h 47"/>
                <a:gd name="T32" fmla="*/ 59 w 63"/>
                <a:gd name="T33" fmla="*/ 23 h 47"/>
                <a:gd name="T34" fmla="*/ 60 w 63"/>
                <a:gd name="T35" fmla="*/ 21 h 47"/>
                <a:gd name="T36" fmla="*/ 59 w 63"/>
                <a:gd name="T37" fmla="*/ 20 h 47"/>
                <a:gd name="T38" fmla="*/ 56 w 63"/>
                <a:gd name="T39" fmla="*/ 19 h 47"/>
                <a:gd name="T40" fmla="*/ 55 w 63"/>
                <a:gd name="T41" fmla="*/ 23 h 47"/>
                <a:gd name="T42" fmla="*/ 63 w 63"/>
                <a:gd name="T43" fmla="*/ 25 h 47"/>
                <a:gd name="T44" fmla="*/ 60 w 63"/>
                <a:gd name="T45" fmla="*/ 25 h 47"/>
                <a:gd name="T46" fmla="*/ 58 w 63"/>
                <a:gd name="T47" fmla="*/ 26 h 47"/>
                <a:gd name="T48" fmla="*/ 60 w 63"/>
                <a:gd name="T49" fmla="*/ 28 h 47"/>
                <a:gd name="T50" fmla="*/ 62 w 63"/>
                <a:gd name="T51" fmla="*/ 28 h 47"/>
                <a:gd name="T52" fmla="*/ 63 w 63"/>
                <a:gd name="T53" fmla="*/ 25 h 47"/>
                <a:gd name="T54" fmla="*/ 51 w 63"/>
                <a:gd name="T55" fmla="*/ 44 h 47"/>
                <a:gd name="T56" fmla="*/ 52 w 63"/>
                <a:gd name="T57" fmla="*/ 46 h 47"/>
                <a:gd name="T58" fmla="*/ 54 w 63"/>
                <a:gd name="T59" fmla="*/ 47 h 47"/>
                <a:gd name="T60" fmla="*/ 57 w 63"/>
                <a:gd name="T61" fmla="*/ 45 h 47"/>
                <a:gd name="T62" fmla="*/ 57 w 63"/>
                <a:gd name="T63" fmla="*/ 43 h 47"/>
                <a:gd name="T64" fmla="*/ 52 w 63"/>
                <a:gd name="T65" fmla="*/ 42 h 47"/>
                <a:gd name="T66" fmla="*/ 51 w 63"/>
                <a:gd name="T67" fmla="*/ 44 h 47"/>
                <a:gd name="T68" fmla="*/ 35 w 63"/>
                <a:gd name="T69" fmla="*/ 36 h 47"/>
                <a:gd name="T70" fmla="*/ 34 w 63"/>
                <a:gd name="T71" fmla="*/ 37 h 47"/>
                <a:gd name="T72" fmla="*/ 34 w 63"/>
                <a:gd name="T73" fmla="*/ 39 h 47"/>
                <a:gd name="T74" fmla="*/ 37 w 63"/>
                <a:gd name="T75" fmla="*/ 40 h 47"/>
                <a:gd name="T76" fmla="*/ 39 w 63"/>
                <a:gd name="T77" fmla="*/ 38 h 47"/>
                <a:gd name="T78" fmla="*/ 40 w 63"/>
                <a:gd name="T79" fmla="*/ 36 h 47"/>
                <a:gd name="T80" fmla="*/ 35 w 63"/>
                <a:gd name="T81" fmla="*/ 36 h 47"/>
                <a:gd name="T82" fmla="*/ 43 w 63"/>
                <a:gd name="T83" fmla="*/ 15 h 47"/>
                <a:gd name="T84" fmla="*/ 43 w 63"/>
                <a:gd name="T85" fmla="*/ 18 h 47"/>
                <a:gd name="T86" fmla="*/ 45 w 63"/>
                <a:gd name="T87" fmla="*/ 19 h 47"/>
                <a:gd name="T88" fmla="*/ 47 w 63"/>
                <a:gd name="T89" fmla="*/ 17 h 47"/>
                <a:gd name="T90" fmla="*/ 46 w 63"/>
                <a:gd name="T91" fmla="*/ 14 h 47"/>
                <a:gd name="T92" fmla="*/ 44 w 63"/>
                <a:gd name="T93" fmla="*/ 13 h 47"/>
                <a:gd name="T94" fmla="*/ 43 w 63"/>
                <a:gd name="T95" fmla="*/ 15 h 47"/>
                <a:gd name="T96" fmla="*/ 34 w 63"/>
                <a:gd name="T97" fmla="*/ 11 h 47"/>
                <a:gd name="T98" fmla="*/ 37 w 63"/>
                <a:gd name="T99" fmla="*/ 14 h 47"/>
                <a:gd name="T100" fmla="*/ 39 w 63"/>
                <a:gd name="T101" fmla="*/ 12 h 47"/>
                <a:gd name="T102" fmla="*/ 39 w 63"/>
                <a:gd name="T103" fmla="*/ 8 h 47"/>
                <a:gd name="T104" fmla="*/ 35 w 63"/>
                <a:gd name="T105" fmla="*/ 8 h 47"/>
                <a:gd name="T106" fmla="*/ 34 w 63"/>
                <a:gd name="T107" fmla="*/ 1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47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49" y="23"/>
                  </a:moveTo>
                  <a:cubicBezTo>
                    <a:pt x="50" y="26"/>
                    <a:pt x="50" y="26"/>
                    <a:pt x="50" y="26"/>
                  </a:cubicBezTo>
                  <a:cubicBezTo>
                    <a:pt x="52" y="26"/>
                    <a:pt x="52" y="26"/>
                    <a:pt x="52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0" y="21"/>
                    <a:pt x="50" y="21"/>
                    <a:pt x="50" y="21"/>
                  </a:cubicBezTo>
                  <a:lnTo>
                    <a:pt x="49" y="23"/>
                  </a:lnTo>
                  <a:close/>
                  <a:moveTo>
                    <a:pt x="55" y="23"/>
                  </a:moveTo>
                  <a:cubicBezTo>
                    <a:pt x="58" y="24"/>
                    <a:pt x="58" y="24"/>
                    <a:pt x="58" y="24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6" y="19"/>
                    <a:pt x="56" y="19"/>
                    <a:pt x="56" y="19"/>
                  </a:cubicBezTo>
                  <a:lnTo>
                    <a:pt x="55" y="23"/>
                  </a:lnTo>
                  <a:close/>
                  <a:moveTo>
                    <a:pt x="63" y="25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2" y="28"/>
                    <a:pt x="62" y="28"/>
                    <a:pt x="62" y="28"/>
                  </a:cubicBezTo>
                  <a:lnTo>
                    <a:pt x="63" y="25"/>
                  </a:lnTo>
                  <a:close/>
                  <a:moveTo>
                    <a:pt x="51" y="44"/>
                  </a:moveTo>
                  <a:cubicBezTo>
                    <a:pt x="52" y="46"/>
                    <a:pt x="52" y="46"/>
                    <a:pt x="52" y="46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2" y="42"/>
                    <a:pt x="52" y="42"/>
                    <a:pt x="52" y="42"/>
                  </a:cubicBezTo>
                  <a:lnTo>
                    <a:pt x="51" y="44"/>
                  </a:lnTo>
                  <a:close/>
                  <a:moveTo>
                    <a:pt x="35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6"/>
                    <a:pt x="40" y="36"/>
                    <a:pt x="40" y="36"/>
                  </a:cubicBezTo>
                  <a:lnTo>
                    <a:pt x="35" y="36"/>
                  </a:lnTo>
                  <a:close/>
                  <a:moveTo>
                    <a:pt x="43" y="15"/>
                  </a:moveTo>
                  <a:cubicBezTo>
                    <a:pt x="43" y="18"/>
                    <a:pt x="43" y="18"/>
                    <a:pt x="43" y="18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4" y="13"/>
                    <a:pt x="44" y="13"/>
                    <a:pt x="44" y="13"/>
                  </a:cubicBezTo>
                  <a:lnTo>
                    <a:pt x="43" y="15"/>
                  </a:lnTo>
                  <a:close/>
                  <a:moveTo>
                    <a:pt x="34" y="11"/>
                  </a:moveTo>
                  <a:cubicBezTo>
                    <a:pt x="34" y="11"/>
                    <a:pt x="36" y="13"/>
                    <a:pt x="37" y="14"/>
                  </a:cubicBezTo>
                  <a:cubicBezTo>
                    <a:pt x="37" y="14"/>
                    <a:pt x="39" y="12"/>
                    <a:pt x="39" y="12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5" y="8"/>
                    <a:pt x="35" y="8"/>
                  </a:cubicBezTo>
                  <a:lnTo>
                    <a:pt x="34" y="11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Congo, Republic of the (former Brazzaville)">
              <a:extLst>
                <a:ext uri="{FF2B5EF4-FFF2-40B4-BE49-F238E27FC236}">
                  <a16:creationId xmlns:a16="http://schemas.microsoft.com/office/drawing/2014/main" id="{16C9AA68-9303-C61D-416F-19C37F4D6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378" y="2683913"/>
              <a:ext cx="180791" cy="239700"/>
            </a:xfrm>
            <a:custGeom>
              <a:avLst/>
              <a:gdLst>
                <a:gd name="T0" fmla="*/ 12 w 75"/>
                <a:gd name="T1" fmla="*/ 95 h 100"/>
                <a:gd name="T2" fmla="*/ 17 w 75"/>
                <a:gd name="T3" fmla="*/ 92 h 100"/>
                <a:gd name="T4" fmla="*/ 19 w 75"/>
                <a:gd name="T5" fmla="*/ 93 h 100"/>
                <a:gd name="T6" fmla="*/ 23 w 75"/>
                <a:gd name="T7" fmla="*/ 97 h 100"/>
                <a:gd name="T8" fmla="*/ 26 w 75"/>
                <a:gd name="T9" fmla="*/ 92 h 100"/>
                <a:gd name="T10" fmla="*/ 32 w 75"/>
                <a:gd name="T11" fmla="*/ 93 h 100"/>
                <a:gd name="T12" fmla="*/ 33 w 75"/>
                <a:gd name="T13" fmla="*/ 96 h 100"/>
                <a:gd name="T14" fmla="*/ 41 w 75"/>
                <a:gd name="T15" fmla="*/ 91 h 100"/>
                <a:gd name="T16" fmla="*/ 47 w 75"/>
                <a:gd name="T17" fmla="*/ 87 h 100"/>
                <a:gd name="T18" fmla="*/ 51 w 75"/>
                <a:gd name="T19" fmla="*/ 77 h 100"/>
                <a:gd name="T20" fmla="*/ 53 w 75"/>
                <a:gd name="T21" fmla="*/ 64 h 100"/>
                <a:gd name="T22" fmla="*/ 59 w 75"/>
                <a:gd name="T23" fmla="*/ 55 h 100"/>
                <a:gd name="T24" fmla="*/ 65 w 75"/>
                <a:gd name="T25" fmla="*/ 44 h 100"/>
                <a:gd name="T26" fmla="*/ 68 w 75"/>
                <a:gd name="T27" fmla="*/ 32 h 100"/>
                <a:gd name="T28" fmla="*/ 71 w 75"/>
                <a:gd name="T29" fmla="*/ 14 h 100"/>
                <a:gd name="T30" fmla="*/ 74 w 75"/>
                <a:gd name="T31" fmla="*/ 6 h 100"/>
                <a:gd name="T32" fmla="*/ 75 w 75"/>
                <a:gd name="T33" fmla="*/ 2 h 100"/>
                <a:gd name="T34" fmla="*/ 71 w 75"/>
                <a:gd name="T35" fmla="*/ 1 h 100"/>
                <a:gd name="T36" fmla="*/ 68 w 75"/>
                <a:gd name="T37" fmla="*/ 1 h 100"/>
                <a:gd name="T38" fmla="*/ 60 w 75"/>
                <a:gd name="T39" fmla="*/ 1 h 100"/>
                <a:gd name="T40" fmla="*/ 54 w 75"/>
                <a:gd name="T41" fmla="*/ 9 h 100"/>
                <a:gd name="T42" fmla="*/ 51 w 75"/>
                <a:gd name="T43" fmla="*/ 22 h 100"/>
                <a:gd name="T44" fmla="*/ 44 w 75"/>
                <a:gd name="T45" fmla="*/ 20 h 100"/>
                <a:gd name="T46" fmla="*/ 41 w 75"/>
                <a:gd name="T47" fmla="*/ 18 h 100"/>
                <a:gd name="T48" fmla="*/ 38 w 75"/>
                <a:gd name="T49" fmla="*/ 17 h 100"/>
                <a:gd name="T50" fmla="*/ 31 w 75"/>
                <a:gd name="T51" fmla="*/ 17 h 100"/>
                <a:gd name="T52" fmla="*/ 20 w 75"/>
                <a:gd name="T53" fmla="*/ 21 h 100"/>
                <a:gd name="T54" fmla="*/ 23 w 75"/>
                <a:gd name="T55" fmla="*/ 26 h 100"/>
                <a:gd name="T56" fmla="*/ 26 w 75"/>
                <a:gd name="T57" fmla="*/ 26 h 100"/>
                <a:gd name="T58" fmla="*/ 29 w 75"/>
                <a:gd name="T59" fmla="*/ 25 h 100"/>
                <a:gd name="T60" fmla="*/ 33 w 75"/>
                <a:gd name="T61" fmla="*/ 33 h 100"/>
                <a:gd name="T62" fmla="*/ 29 w 75"/>
                <a:gd name="T63" fmla="*/ 37 h 100"/>
                <a:gd name="T64" fmla="*/ 27 w 75"/>
                <a:gd name="T65" fmla="*/ 45 h 100"/>
                <a:gd name="T66" fmla="*/ 32 w 75"/>
                <a:gd name="T67" fmla="*/ 46 h 100"/>
                <a:gd name="T68" fmla="*/ 33 w 75"/>
                <a:gd name="T69" fmla="*/ 53 h 100"/>
                <a:gd name="T70" fmla="*/ 32 w 75"/>
                <a:gd name="T71" fmla="*/ 64 h 100"/>
                <a:gd name="T72" fmla="*/ 30 w 75"/>
                <a:gd name="T73" fmla="*/ 67 h 100"/>
                <a:gd name="T74" fmla="*/ 26 w 75"/>
                <a:gd name="T75" fmla="*/ 66 h 100"/>
                <a:gd name="T76" fmla="*/ 20 w 75"/>
                <a:gd name="T77" fmla="*/ 69 h 100"/>
                <a:gd name="T78" fmla="*/ 17 w 75"/>
                <a:gd name="T79" fmla="*/ 63 h 100"/>
                <a:gd name="T80" fmla="*/ 13 w 75"/>
                <a:gd name="T81" fmla="*/ 68 h 100"/>
                <a:gd name="T82" fmla="*/ 7 w 75"/>
                <a:gd name="T83" fmla="*/ 70 h 100"/>
                <a:gd name="T84" fmla="*/ 5 w 75"/>
                <a:gd name="T85" fmla="*/ 71 h 100"/>
                <a:gd name="T86" fmla="*/ 6 w 75"/>
                <a:gd name="T87" fmla="*/ 75 h 100"/>
                <a:gd name="T88" fmla="*/ 9 w 75"/>
                <a:gd name="T89" fmla="*/ 79 h 100"/>
                <a:gd name="T90" fmla="*/ 6 w 75"/>
                <a:gd name="T91" fmla="*/ 84 h 100"/>
                <a:gd name="T92" fmla="*/ 1 w 75"/>
                <a:gd name="T93" fmla="*/ 83 h 100"/>
                <a:gd name="T94" fmla="*/ 5 w 75"/>
                <a:gd name="T95" fmla="*/ 91 h 100"/>
                <a:gd name="T96" fmla="*/ 7 w 75"/>
                <a:gd name="T97" fmla="*/ 95 h 100"/>
                <a:gd name="T98" fmla="*/ 10 w 75"/>
                <a:gd name="T9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" h="100">
                  <a:moveTo>
                    <a:pt x="10" y="98"/>
                  </a:moveTo>
                  <a:cubicBezTo>
                    <a:pt x="11" y="97"/>
                    <a:pt x="11" y="96"/>
                    <a:pt x="12" y="95"/>
                  </a:cubicBezTo>
                  <a:cubicBezTo>
                    <a:pt x="13" y="93"/>
                    <a:pt x="12" y="93"/>
                    <a:pt x="15" y="93"/>
                  </a:cubicBezTo>
                  <a:cubicBezTo>
                    <a:pt x="16" y="93"/>
                    <a:pt x="16" y="92"/>
                    <a:pt x="17" y="92"/>
                  </a:cubicBezTo>
                  <a:cubicBezTo>
                    <a:pt x="19" y="92"/>
                    <a:pt x="19" y="93"/>
                    <a:pt x="19" y="95"/>
                  </a:cubicBezTo>
                  <a:cubicBezTo>
                    <a:pt x="19" y="94"/>
                    <a:pt x="20" y="94"/>
                    <a:pt x="19" y="93"/>
                  </a:cubicBezTo>
                  <a:cubicBezTo>
                    <a:pt x="21" y="93"/>
                    <a:pt x="20" y="95"/>
                    <a:pt x="21" y="95"/>
                  </a:cubicBezTo>
                  <a:cubicBezTo>
                    <a:pt x="22" y="96"/>
                    <a:pt x="24" y="96"/>
                    <a:pt x="23" y="97"/>
                  </a:cubicBezTo>
                  <a:cubicBezTo>
                    <a:pt x="24" y="96"/>
                    <a:pt x="24" y="96"/>
                    <a:pt x="26" y="95"/>
                  </a:cubicBezTo>
                  <a:cubicBezTo>
                    <a:pt x="27" y="94"/>
                    <a:pt x="26" y="93"/>
                    <a:pt x="26" y="92"/>
                  </a:cubicBezTo>
                  <a:cubicBezTo>
                    <a:pt x="26" y="92"/>
                    <a:pt x="33" y="91"/>
                    <a:pt x="33" y="91"/>
                  </a:cubicBezTo>
                  <a:cubicBezTo>
                    <a:pt x="33" y="91"/>
                    <a:pt x="32" y="93"/>
                    <a:pt x="32" y="93"/>
                  </a:cubicBezTo>
                  <a:cubicBezTo>
                    <a:pt x="33" y="95"/>
                    <a:pt x="33" y="96"/>
                    <a:pt x="33" y="97"/>
                  </a:cubicBezTo>
                  <a:cubicBezTo>
                    <a:pt x="33" y="97"/>
                    <a:pt x="33" y="96"/>
                    <a:pt x="33" y="96"/>
                  </a:cubicBezTo>
                  <a:cubicBezTo>
                    <a:pt x="35" y="97"/>
                    <a:pt x="35" y="98"/>
                    <a:pt x="37" y="96"/>
                  </a:cubicBezTo>
                  <a:cubicBezTo>
                    <a:pt x="38" y="94"/>
                    <a:pt x="40" y="93"/>
                    <a:pt x="41" y="91"/>
                  </a:cubicBezTo>
                  <a:cubicBezTo>
                    <a:pt x="42" y="90"/>
                    <a:pt x="44" y="91"/>
                    <a:pt x="44" y="89"/>
                  </a:cubicBezTo>
                  <a:cubicBezTo>
                    <a:pt x="44" y="87"/>
                    <a:pt x="45" y="87"/>
                    <a:pt x="47" y="87"/>
                  </a:cubicBezTo>
                  <a:cubicBezTo>
                    <a:pt x="48" y="87"/>
                    <a:pt x="49" y="83"/>
                    <a:pt x="49" y="81"/>
                  </a:cubicBezTo>
                  <a:cubicBezTo>
                    <a:pt x="50" y="80"/>
                    <a:pt x="51" y="79"/>
                    <a:pt x="51" y="77"/>
                  </a:cubicBezTo>
                  <a:cubicBezTo>
                    <a:pt x="51" y="74"/>
                    <a:pt x="51" y="71"/>
                    <a:pt x="50" y="68"/>
                  </a:cubicBezTo>
                  <a:cubicBezTo>
                    <a:pt x="50" y="65"/>
                    <a:pt x="51" y="66"/>
                    <a:pt x="53" y="64"/>
                  </a:cubicBezTo>
                  <a:cubicBezTo>
                    <a:pt x="54" y="63"/>
                    <a:pt x="55" y="59"/>
                    <a:pt x="56" y="58"/>
                  </a:cubicBezTo>
                  <a:cubicBezTo>
                    <a:pt x="57" y="56"/>
                    <a:pt x="58" y="56"/>
                    <a:pt x="59" y="55"/>
                  </a:cubicBezTo>
                  <a:cubicBezTo>
                    <a:pt x="61" y="53"/>
                    <a:pt x="63" y="51"/>
                    <a:pt x="65" y="50"/>
                  </a:cubicBezTo>
                  <a:cubicBezTo>
                    <a:pt x="66" y="48"/>
                    <a:pt x="65" y="46"/>
                    <a:pt x="65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68" y="37"/>
                    <a:pt x="68" y="33"/>
                    <a:pt x="68" y="32"/>
                  </a:cubicBezTo>
                  <a:cubicBezTo>
                    <a:pt x="68" y="28"/>
                    <a:pt x="69" y="24"/>
                    <a:pt x="69" y="20"/>
                  </a:cubicBezTo>
                  <a:cubicBezTo>
                    <a:pt x="69" y="17"/>
                    <a:pt x="68" y="16"/>
                    <a:pt x="71" y="14"/>
                  </a:cubicBezTo>
                  <a:cubicBezTo>
                    <a:pt x="73" y="13"/>
                    <a:pt x="72" y="11"/>
                    <a:pt x="73" y="10"/>
                  </a:cubicBezTo>
                  <a:cubicBezTo>
                    <a:pt x="73" y="9"/>
                    <a:pt x="73" y="7"/>
                    <a:pt x="74" y="6"/>
                  </a:cubicBezTo>
                  <a:cubicBezTo>
                    <a:pt x="74" y="5"/>
                    <a:pt x="75" y="7"/>
                    <a:pt x="75" y="5"/>
                  </a:cubicBezTo>
                  <a:cubicBezTo>
                    <a:pt x="75" y="4"/>
                    <a:pt x="75" y="2"/>
                    <a:pt x="75" y="2"/>
                  </a:cubicBezTo>
                  <a:cubicBezTo>
                    <a:pt x="74" y="1"/>
                    <a:pt x="73" y="1"/>
                    <a:pt x="74" y="0"/>
                  </a:cubicBezTo>
                  <a:cubicBezTo>
                    <a:pt x="73" y="1"/>
                    <a:pt x="73" y="1"/>
                    <a:pt x="71" y="1"/>
                  </a:cubicBezTo>
                  <a:cubicBezTo>
                    <a:pt x="71" y="1"/>
                    <a:pt x="70" y="2"/>
                    <a:pt x="70" y="2"/>
                  </a:cubicBezTo>
                  <a:cubicBezTo>
                    <a:pt x="70" y="0"/>
                    <a:pt x="68" y="2"/>
                    <a:pt x="68" y="1"/>
                  </a:cubicBezTo>
                  <a:cubicBezTo>
                    <a:pt x="66" y="0"/>
                    <a:pt x="66" y="0"/>
                    <a:pt x="64" y="0"/>
                  </a:cubicBezTo>
                  <a:cubicBezTo>
                    <a:pt x="62" y="0"/>
                    <a:pt x="62" y="0"/>
                    <a:pt x="60" y="1"/>
                  </a:cubicBezTo>
                  <a:cubicBezTo>
                    <a:pt x="59" y="1"/>
                    <a:pt x="57" y="1"/>
                    <a:pt x="56" y="1"/>
                  </a:cubicBezTo>
                  <a:cubicBezTo>
                    <a:pt x="53" y="1"/>
                    <a:pt x="54" y="7"/>
                    <a:pt x="54" y="9"/>
                  </a:cubicBezTo>
                  <a:cubicBezTo>
                    <a:pt x="54" y="11"/>
                    <a:pt x="52" y="14"/>
                    <a:pt x="51" y="15"/>
                  </a:cubicBezTo>
                  <a:cubicBezTo>
                    <a:pt x="48" y="17"/>
                    <a:pt x="50" y="20"/>
                    <a:pt x="51" y="22"/>
                  </a:cubicBezTo>
                  <a:cubicBezTo>
                    <a:pt x="49" y="23"/>
                    <a:pt x="50" y="21"/>
                    <a:pt x="48" y="21"/>
                  </a:cubicBezTo>
                  <a:cubicBezTo>
                    <a:pt x="47" y="21"/>
                    <a:pt x="46" y="20"/>
                    <a:pt x="44" y="20"/>
                  </a:cubicBezTo>
                  <a:cubicBezTo>
                    <a:pt x="44" y="20"/>
                    <a:pt x="43" y="20"/>
                    <a:pt x="43" y="19"/>
                  </a:cubicBezTo>
                  <a:cubicBezTo>
                    <a:pt x="42" y="19"/>
                    <a:pt x="42" y="18"/>
                    <a:pt x="41" y="18"/>
                  </a:cubicBezTo>
                  <a:cubicBezTo>
                    <a:pt x="40" y="18"/>
                    <a:pt x="39" y="18"/>
                    <a:pt x="38" y="18"/>
                  </a:cubicBezTo>
                  <a:cubicBezTo>
                    <a:pt x="38" y="18"/>
                    <a:pt x="38" y="17"/>
                    <a:pt x="38" y="17"/>
                  </a:cubicBezTo>
                  <a:cubicBezTo>
                    <a:pt x="36" y="19"/>
                    <a:pt x="36" y="17"/>
                    <a:pt x="34" y="17"/>
                  </a:cubicBezTo>
                  <a:cubicBezTo>
                    <a:pt x="33" y="17"/>
                    <a:pt x="32" y="17"/>
                    <a:pt x="31" y="17"/>
                  </a:cubicBezTo>
                  <a:cubicBezTo>
                    <a:pt x="28" y="17"/>
                    <a:pt x="25" y="17"/>
                    <a:pt x="22" y="17"/>
                  </a:cubicBezTo>
                  <a:cubicBezTo>
                    <a:pt x="22" y="19"/>
                    <a:pt x="20" y="19"/>
                    <a:pt x="20" y="21"/>
                  </a:cubicBezTo>
                  <a:cubicBezTo>
                    <a:pt x="20" y="23"/>
                    <a:pt x="21" y="24"/>
                    <a:pt x="22" y="26"/>
                  </a:cubicBezTo>
                  <a:cubicBezTo>
                    <a:pt x="20" y="26"/>
                    <a:pt x="20" y="29"/>
                    <a:pt x="23" y="26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5" y="26"/>
                    <a:pt x="26" y="26"/>
                  </a:cubicBezTo>
                  <a:cubicBezTo>
                    <a:pt x="26" y="26"/>
                    <a:pt x="26" y="25"/>
                    <a:pt x="26" y="24"/>
                  </a:cubicBezTo>
                  <a:cubicBezTo>
                    <a:pt x="27" y="25"/>
                    <a:pt x="28" y="25"/>
                    <a:pt x="29" y="25"/>
                  </a:cubicBezTo>
                  <a:cubicBezTo>
                    <a:pt x="29" y="26"/>
                    <a:pt x="31" y="27"/>
                    <a:pt x="31" y="26"/>
                  </a:cubicBezTo>
                  <a:cubicBezTo>
                    <a:pt x="32" y="28"/>
                    <a:pt x="34" y="31"/>
                    <a:pt x="33" y="33"/>
                  </a:cubicBezTo>
                  <a:cubicBezTo>
                    <a:pt x="32" y="35"/>
                    <a:pt x="33" y="35"/>
                    <a:pt x="31" y="35"/>
                  </a:cubicBezTo>
                  <a:cubicBezTo>
                    <a:pt x="29" y="36"/>
                    <a:pt x="30" y="37"/>
                    <a:pt x="29" y="37"/>
                  </a:cubicBezTo>
                  <a:cubicBezTo>
                    <a:pt x="27" y="37"/>
                    <a:pt x="25" y="42"/>
                    <a:pt x="29" y="41"/>
                  </a:cubicBezTo>
                  <a:cubicBezTo>
                    <a:pt x="28" y="41"/>
                    <a:pt x="26" y="45"/>
                    <a:pt x="27" y="45"/>
                  </a:cubicBezTo>
                  <a:cubicBezTo>
                    <a:pt x="29" y="45"/>
                    <a:pt x="31" y="45"/>
                    <a:pt x="31" y="47"/>
                  </a:cubicBezTo>
                  <a:cubicBezTo>
                    <a:pt x="31" y="47"/>
                    <a:pt x="32" y="46"/>
                    <a:pt x="32" y="46"/>
                  </a:cubicBezTo>
                  <a:cubicBezTo>
                    <a:pt x="33" y="47"/>
                    <a:pt x="34" y="48"/>
                    <a:pt x="34" y="49"/>
                  </a:cubicBezTo>
                  <a:cubicBezTo>
                    <a:pt x="35" y="50"/>
                    <a:pt x="34" y="52"/>
                    <a:pt x="33" y="53"/>
                  </a:cubicBezTo>
                  <a:cubicBezTo>
                    <a:pt x="33" y="55"/>
                    <a:pt x="35" y="59"/>
                    <a:pt x="32" y="60"/>
                  </a:cubicBezTo>
                  <a:cubicBezTo>
                    <a:pt x="34" y="60"/>
                    <a:pt x="34" y="63"/>
                    <a:pt x="32" y="64"/>
                  </a:cubicBezTo>
                  <a:cubicBezTo>
                    <a:pt x="31" y="64"/>
                    <a:pt x="31" y="64"/>
                    <a:pt x="31" y="65"/>
                  </a:cubicBezTo>
                  <a:cubicBezTo>
                    <a:pt x="31" y="66"/>
                    <a:pt x="31" y="67"/>
                    <a:pt x="30" y="67"/>
                  </a:cubicBezTo>
                  <a:cubicBezTo>
                    <a:pt x="31" y="69"/>
                    <a:pt x="30" y="70"/>
                    <a:pt x="28" y="70"/>
                  </a:cubicBezTo>
                  <a:cubicBezTo>
                    <a:pt x="30" y="68"/>
                    <a:pt x="28" y="67"/>
                    <a:pt x="26" y="66"/>
                  </a:cubicBezTo>
                  <a:cubicBezTo>
                    <a:pt x="25" y="68"/>
                    <a:pt x="25" y="70"/>
                    <a:pt x="23" y="69"/>
                  </a:cubicBezTo>
                  <a:cubicBezTo>
                    <a:pt x="22" y="69"/>
                    <a:pt x="20" y="69"/>
                    <a:pt x="20" y="69"/>
                  </a:cubicBezTo>
                  <a:cubicBezTo>
                    <a:pt x="19" y="68"/>
                    <a:pt x="20" y="67"/>
                    <a:pt x="18" y="67"/>
                  </a:cubicBezTo>
                  <a:cubicBezTo>
                    <a:pt x="18" y="66"/>
                    <a:pt x="18" y="64"/>
                    <a:pt x="17" y="63"/>
                  </a:cubicBezTo>
                  <a:cubicBezTo>
                    <a:pt x="15" y="61"/>
                    <a:pt x="14" y="63"/>
                    <a:pt x="14" y="65"/>
                  </a:cubicBezTo>
                  <a:cubicBezTo>
                    <a:pt x="14" y="66"/>
                    <a:pt x="15" y="68"/>
                    <a:pt x="13" y="68"/>
                  </a:cubicBezTo>
                  <a:cubicBezTo>
                    <a:pt x="11" y="68"/>
                    <a:pt x="9" y="68"/>
                    <a:pt x="7" y="68"/>
                  </a:cubicBezTo>
                  <a:cubicBezTo>
                    <a:pt x="7" y="69"/>
                    <a:pt x="7" y="69"/>
                    <a:pt x="7" y="70"/>
                  </a:cubicBezTo>
                  <a:cubicBezTo>
                    <a:pt x="6" y="69"/>
                    <a:pt x="5" y="68"/>
                    <a:pt x="4" y="68"/>
                  </a:cubicBezTo>
                  <a:cubicBezTo>
                    <a:pt x="5" y="69"/>
                    <a:pt x="5" y="70"/>
                    <a:pt x="5" y="71"/>
                  </a:cubicBezTo>
                  <a:cubicBezTo>
                    <a:pt x="6" y="71"/>
                    <a:pt x="4" y="72"/>
                    <a:pt x="4" y="73"/>
                  </a:cubicBezTo>
                  <a:cubicBezTo>
                    <a:pt x="4" y="74"/>
                    <a:pt x="6" y="74"/>
                    <a:pt x="6" y="75"/>
                  </a:cubicBezTo>
                  <a:cubicBezTo>
                    <a:pt x="7" y="76"/>
                    <a:pt x="7" y="76"/>
                    <a:pt x="6" y="77"/>
                  </a:cubicBezTo>
                  <a:cubicBezTo>
                    <a:pt x="7" y="78"/>
                    <a:pt x="8" y="79"/>
                    <a:pt x="9" y="79"/>
                  </a:cubicBezTo>
                  <a:cubicBezTo>
                    <a:pt x="8" y="80"/>
                    <a:pt x="7" y="81"/>
                    <a:pt x="6" y="83"/>
                  </a:cubicBezTo>
                  <a:cubicBezTo>
                    <a:pt x="8" y="82"/>
                    <a:pt x="8" y="84"/>
                    <a:pt x="6" y="84"/>
                  </a:cubicBezTo>
                  <a:cubicBezTo>
                    <a:pt x="5" y="84"/>
                    <a:pt x="5" y="81"/>
                    <a:pt x="3" y="81"/>
                  </a:cubicBezTo>
                  <a:cubicBezTo>
                    <a:pt x="4" y="83"/>
                    <a:pt x="2" y="83"/>
                    <a:pt x="1" y="83"/>
                  </a:cubicBezTo>
                  <a:cubicBezTo>
                    <a:pt x="1" y="83"/>
                    <a:pt x="0" y="85"/>
                    <a:pt x="0" y="86"/>
                  </a:cubicBezTo>
                  <a:cubicBezTo>
                    <a:pt x="2" y="88"/>
                    <a:pt x="3" y="90"/>
                    <a:pt x="5" y="91"/>
                  </a:cubicBezTo>
                  <a:cubicBezTo>
                    <a:pt x="5" y="92"/>
                    <a:pt x="6" y="93"/>
                    <a:pt x="7" y="93"/>
                  </a:cubicBezTo>
                  <a:cubicBezTo>
                    <a:pt x="7" y="94"/>
                    <a:pt x="6" y="94"/>
                    <a:pt x="7" y="95"/>
                  </a:cubicBezTo>
                  <a:cubicBezTo>
                    <a:pt x="7" y="96"/>
                    <a:pt x="9" y="98"/>
                    <a:pt x="10" y="99"/>
                  </a:cubicBezTo>
                  <a:cubicBezTo>
                    <a:pt x="10" y="99"/>
                    <a:pt x="10" y="100"/>
                    <a:pt x="10" y="100"/>
                  </a:cubicBezTo>
                  <a:cubicBezTo>
                    <a:pt x="11" y="99"/>
                    <a:pt x="10" y="98"/>
                    <a:pt x="10" y="9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Congo, Democratic Republic of the (former Zaire)">
              <a:extLst>
                <a:ext uri="{FF2B5EF4-FFF2-40B4-BE49-F238E27FC236}">
                  <a16:creationId xmlns:a16="http://schemas.microsoft.com/office/drawing/2014/main" id="{B7994C61-A4F0-DD98-3BCD-FD5668C42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785" y="2636176"/>
              <a:ext cx="459086" cy="514949"/>
            </a:xfrm>
            <a:custGeom>
              <a:avLst/>
              <a:gdLst>
                <a:gd name="T0" fmla="*/ 21 w 191"/>
                <a:gd name="T1" fmla="*/ 129 h 215"/>
                <a:gd name="T2" fmla="*/ 45 w 191"/>
                <a:gd name="T3" fmla="*/ 132 h 215"/>
                <a:gd name="T4" fmla="*/ 48 w 191"/>
                <a:gd name="T5" fmla="*/ 141 h 215"/>
                <a:gd name="T6" fmla="*/ 50 w 191"/>
                <a:gd name="T7" fmla="*/ 149 h 215"/>
                <a:gd name="T8" fmla="*/ 57 w 191"/>
                <a:gd name="T9" fmla="*/ 153 h 215"/>
                <a:gd name="T10" fmla="*/ 63 w 191"/>
                <a:gd name="T11" fmla="*/ 152 h 215"/>
                <a:gd name="T12" fmla="*/ 72 w 191"/>
                <a:gd name="T13" fmla="*/ 148 h 215"/>
                <a:gd name="T14" fmla="*/ 81 w 191"/>
                <a:gd name="T15" fmla="*/ 140 h 215"/>
                <a:gd name="T16" fmla="*/ 95 w 191"/>
                <a:gd name="T17" fmla="*/ 152 h 215"/>
                <a:gd name="T18" fmla="*/ 99 w 191"/>
                <a:gd name="T19" fmla="*/ 174 h 215"/>
                <a:gd name="T20" fmla="*/ 100 w 191"/>
                <a:gd name="T21" fmla="*/ 190 h 215"/>
                <a:gd name="T22" fmla="*/ 114 w 191"/>
                <a:gd name="T23" fmla="*/ 186 h 215"/>
                <a:gd name="T24" fmla="*/ 122 w 191"/>
                <a:gd name="T25" fmla="*/ 189 h 215"/>
                <a:gd name="T26" fmla="*/ 131 w 191"/>
                <a:gd name="T27" fmla="*/ 189 h 215"/>
                <a:gd name="T28" fmla="*/ 147 w 191"/>
                <a:gd name="T29" fmla="*/ 198 h 215"/>
                <a:gd name="T30" fmla="*/ 156 w 191"/>
                <a:gd name="T31" fmla="*/ 200 h 215"/>
                <a:gd name="T32" fmla="*/ 163 w 191"/>
                <a:gd name="T33" fmla="*/ 208 h 215"/>
                <a:gd name="T34" fmla="*/ 170 w 191"/>
                <a:gd name="T35" fmla="*/ 214 h 215"/>
                <a:gd name="T36" fmla="*/ 176 w 191"/>
                <a:gd name="T37" fmla="*/ 205 h 215"/>
                <a:gd name="T38" fmla="*/ 170 w 191"/>
                <a:gd name="T39" fmla="*/ 202 h 215"/>
                <a:gd name="T40" fmla="*/ 162 w 191"/>
                <a:gd name="T41" fmla="*/ 189 h 215"/>
                <a:gd name="T42" fmla="*/ 160 w 191"/>
                <a:gd name="T43" fmla="*/ 166 h 215"/>
                <a:gd name="T44" fmla="*/ 170 w 191"/>
                <a:gd name="T45" fmla="*/ 157 h 215"/>
                <a:gd name="T46" fmla="*/ 181 w 191"/>
                <a:gd name="T47" fmla="*/ 144 h 215"/>
                <a:gd name="T48" fmla="*/ 172 w 191"/>
                <a:gd name="T49" fmla="*/ 124 h 215"/>
                <a:gd name="T50" fmla="*/ 168 w 191"/>
                <a:gd name="T51" fmla="*/ 92 h 215"/>
                <a:gd name="T52" fmla="*/ 169 w 191"/>
                <a:gd name="T53" fmla="*/ 82 h 215"/>
                <a:gd name="T54" fmla="*/ 175 w 191"/>
                <a:gd name="T55" fmla="*/ 59 h 215"/>
                <a:gd name="T56" fmla="*/ 177 w 191"/>
                <a:gd name="T57" fmla="*/ 52 h 215"/>
                <a:gd name="T58" fmla="*/ 181 w 191"/>
                <a:gd name="T59" fmla="*/ 47 h 215"/>
                <a:gd name="T60" fmla="*/ 188 w 191"/>
                <a:gd name="T61" fmla="*/ 34 h 215"/>
                <a:gd name="T62" fmla="*/ 186 w 191"/>
                <a:gd name="T63" fmla="*/ 21 h 215"/>
                <a:gd name="T64" fmla="*/ 178 w 191"/>
                <a:gd name="T65" fmla="*/ 13 h 215"/>
                <a:gd name="T66" fmla="*/ 176 w 191"/>
                <a:gd name="T67" fmla="*/ 9 h 215"/>
                <a:gd name="T68" fmla="*/ 165 w 191"/>
                <a:gd name="T69" fmla="*/ 9 h 215"/>
                <a:gd name="T70" fmla="*/ 155 w 191"/>
                <a:gd name="T71" fmla="*/ 9 h 215"/>
                <a:gd name="T72" fmla="*/ 150 w 191"/>
                <a:gd name="T73" fmla="*/ 3 h 215"/>
                <a:gd name="T74" fmla="*/ 138 w 191"/>
                <a:gd name="T75" fmla="*/ 1 h 215"/>
                <a:gd name="T76" fmla="*/ 128 w 191"/>
                <a:gd name="T77" fmla="*/ 4 h 215"/>
                <a:gd name="T78" fmla="*/ 110 w 191"/>
                <a:gd name="T79" fmla="*/ 9 h 215"/>
                <a:gd name="T80" fmla="*/ 105 w 191"/>
                <a:gd name="T81" fmla="*/ 8 h 215"/>
                <a:gd name="T82" fmla="*/ 94 w 191"/>
                <a:gd name="T83" fmla="*/ 12 h 215"/>
                <a:gd name="T84" fmla="*/ 83 w 191"/>
                <a:gd name="T85" fmla="*/ 12 h 215"/>
                <a:gd name="T86" fmla="*/ 71 w 191"/>
                <a:gd name="T87" fmla="*/ 4 h 215"/>
                <a:gd name="T88" fmla="*/ 64 w 191"/>
                <a:gd name="T89" fmla="*/ 16 h 215"/>
                <a:gd name="T90" fmla="*/ 62 w 191"/>
                <a:gd name="T91" fmla="*/ 30 h 215"/>
                <a:gd name="T92" fmla="*/ 57 w 191"/>
                <a:gd name="T93" fmla="*/ 58 h 215"/>
                <a:gd name="T94" fmla="*/ 45 w 191"/>
                <a:gd name="T95" fmla="*/ 78 h 215"/>
                <a:gd name="T96" fmla="*/ 38 w 191"/>
                <a:gd name="T97" fmla="*/ 101 h 215"/>
                <a:gd name="T98" fmla="*/ 26 w 191"/>
                <a:gd name="T99" fmla="*/ 116 h 215"/>
                <a:gd name="T100" fmla="*/ 22 w 191"/>
                <a:gd name="T101" fmla="*/ 111 h 215"/>
                <a:gd name="T102" fmla="*/ 10 w 191"/>
                <a:gd name="T103" fmla="*/ 115 h 215"/>
                <a:gd name="T104" fmla="*/ 3 w 191"/>
                <a:gd name="T105" fmla="*/ 120 h 215"/>
                <a:gd name="T106" fmla="*/ 2 w 191"/>
                <a:gd name="T107" fmla="*/ 13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215">
                  <a:moveTo>
                    <a:pt x="5" y="128"/>
                  </a:moveTo>
                  <a:cubicBezTo>
                    <a:pt x="6" y="128"/>
                    <a:pt x="7" y="128"/>
                    <a:pt x="8" y="129"/>
                  </a:cubicBezTo>
                  <a:cubicBezTo>
                    <a:pt x="8" y="127"/>
                    <a:pt x="12" y="128"/>
                    <a:pt x="13" y="128"/>
                  </a:cubicBezTo>
                  <a:cubicBezTo>
                    <a:pt x="17" y="128"/>
                    <a:pt x="18" y="128"/>
                    <a:pt x="21" y="129"/>
                  </a:cubicBezTo>
                  <a:cubicBezTo>
                    <a:pt x="22" y="130"/>
                    <a:pt x="26" y="128"/>
                    <a:pt x="28" y="128"/>
                  </a:cubicBezTo>
                  <a:cubicBezTo>
                    <a:pt x="31" y="127"/>
                    <a:pt x="34" y="128"/>
                    <a:pt x="37" y="128"/>
                  </a:cubicBezTo>
                  <a:cubicBezTo>
                    <a:pt x="39" y="128"/>
                    <a:pt x="41" y="127"/>
                    <a:pt x="43" y="129"/>
                  </a:cubicBezTo>
                  <a:cubicBezTo>
                    <a:pt x="43" y="129"/>
                    <a:pt x="45" y="131"/>
                    <a:pt x="45" y="132"/>
                  </a:cubicBezTo>
                  <a:cubicBezTo>
                    <a:pt x="46" y="133"/>
                    <a:pt x="44" y="134"/>
                    <a:pt x="44" y="135"/>
                  </a:cubicBezTo>
                  <a:cubicBezTo>
                    <a:pt x="45" y="136"/>
                    <a:pt x="46" y="137"/>
                    <a:pt x="46" y="138"/>
                  </a:cubicBezTo>
                  <a:cubicBezTo>
                    <a:pt x="47" y="139"/>
                    <a:pt x="46" y="140"/>
                    <a:pt x="47" y="140"/>
                  </a:cubicBezTo>
                  <a:cubicBezTo>
                    <a:pt x="47" y="140"/>
                    <a:pt x="48" y="141"/>
                    <a:pt x="48" y="141"/>
                  </a:cubicBezTo>
                  <a:cubicBezTo>
                    <a:pt x="48" y="143"/>
                    <a:pt x="47" y="148"/>
                    <a:pt x="50" y="146"/>
                  </a:cubicBezTo>
                  <a:cubicBezTo>
                    <a:pt x="50" y="146"/>
                    <a:pt x="50" y="147"/>
                    <a:pt x="49" y="147"/>
                  </a:cubicBezTo>
                  <a:cubicBezTo>
                    <a:pt x="50" y="147"/>
                    <a:pt x="51" y="148"/>
                    <a:pt x="51" y="148"/>
                  </a:cubicBezTo>
                  <a:cubicBezTo>
                    <a:pt x="51" y="148"/>
                    <a:pt x="50" y="149"/>
                    <a:pt x="50" y="149"/>
                  </a:cubicBezTo>
                  <a:cubicBezTo>
                    <a:pt x="51" y="150"/>
                    <a:pt x="52" y="150"/>
                    <a:pt x="52" y="151"/>
                  </a:cubicBezTo>
                  <a:cubicBezTo>
                    <a:pt x="52" y="152"/>
                    <a:pt x="54" y="154"/>
                    <a:pt x="55" y="154"/>
                  </a:cubicBezTo>
                  <a:cubicBezTo>
                    <a:pt x="54" y="154"/>
                    <a:pt x="54" y="153"/>
                    <a:pt x="54" y="153"/>
                  </a:cubicBezTo>
                  <a:cubicBezTo>
                    <a:pt x="55" y="153"/>
                    <a:pt x="56" y="153"/>
                    <a:pt x="57" y="153"/>
                  </a:cubicBezTo>
                  <a:cubicBezTo>
                    <a:pt x="58" y="153"/>
                    <a:pt x="58" y="154"/>
                    <a:pt x="59" y="154"/>
                  </a:cubicBezTo>
                  <a:cubicBezTo>
                    <a:pt x="59" y="154"/>
                    <a:pt x="59" y="153"/>
                    <a:pt x="59" y="153"/>
                  </a:cubicBezTo>
                  <a:cubicBezTo>
                    <a:pt x="60" y="153"/>
                    <a:pt x="62" y="153"/>
                    <a:pt x="63" y="153"/>
                  </a:cubicBezTo>
                  <a:cubicBezTo>
                    <a:pt x="63" y="153"/>
                    <a:pt x="62" y="152"/>
                    <a:pt x="63" y="152"/>
                  </a:cubicBezTo>
                  <a:cubicBezTo>
                    <a:pt x="64" y="152"/>
                    <a:pt x="65" y="152"/>
                    <a:pt x="65" y="152"/>
                  </a:cubicBezTo>
                  <a:cubicBezTo>
                    <a:pt x="66" y="152"/>
                    <a:pt x="66" y="153"/>
                    <a:pt x="67" y="153"/>
                  </a:cubicBezTo>
                  <a:cubicBezTo>
                    <a:pt x="69" y="153"/>
                    <a:pt x="70" y="153"/>
                    <a:pt x="72" y="153"/>
                  </a:cubicBezTo>
                  <a:cubicBezTo>
                    <a:pt x="71" y="151"/>
                    <a:pt x="71" y="151"/>
                    <a:pt x="72" y="148"/>
                  </a:cubicBezTo>
                  <a:cubicBezTo>
                    <a:pt x="72" y="146"/>
                    <a:pt x="73" y="146"/>
                    <a:pt x="73" y="144"/>
                  </a:cubicBezTo>
                  <a:cubicBezTo>
                    <a:pt x="73" y="141"/>
                    <a:pt x="73" y="141"/>
                    <a:pt x="75" y="141"/>
                  </a:cubicBezTo>
                  <a:cubicBezTo>
                    <a:pt x="77" y="141"/>
                    <a:pt x="79" y="141"/>
                    <a:pt x="81" y="141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2" y="140"/>
                    <a:pt x="83" y="140"/>
                    <a:pt x="83" y="140"/>
                  </a:cubicBezTo>
                  <a:cubicBezTo>
                    <a:pt x="83" y="142"/>
                    <a:pt x="82" y="145"/>
                    <a:pt x="85" y="145"/>
                  </a:cubicBezTo>
                  <a:cubicBezTo>
                    <a:pt x="89" y="145"/>
                    <a:pt x="92" y="145"/>
                    <a:pt x="96" y="145"/>
                  </a:cubicBezTo>
                  <a:cubicBezTo>
                    <a:pt x="97" y="145"/>
                    <a:pt x="95" y="151"/>
                    <a:pt x="95" y="152"/>
                  </a:cubicBezTo>
                  <a:cubicBezTo>
                    <a:pt x="97" y="154"/>
                    <a:pt x="97" y="158"/>
                    <a:pt x="97" y="160"/>
                  </a:cubicBezTo>
                  <a:cubicBezTo>
                    <a:pt x="95" y="163"/>
                    <a:pt x="96" y="166"/>
                    <a:pt x="95" y="168"/>
                  </a:cubicBezTo>
                  <a:cubicBezTo>
                    <a:pt x="95" y="168"/>
                    <a:pt x="96" y="171"/>
                    <a:pt x="96" y="171"/>
                  </a:cubicBezTo>
                  <a:cubicBezTo>
                    <a:pt x="97" y="174"/>
                    <a:pt x="97" y="174"/>
                    <a:pt x="99" y="174"/>
                  </a:cubicBezTo>
                  <a:cubicBezTo>
                    <a:pt x="100" y="174"/>
                    <a:pt x="101" y="181"/>
                    <a:pt x="101" y="182"/>
                  </a:cubicBezTo>
                  <a:cubicBezTo>
                    <a:pt x="101" y="183"/>
                    <a:pt x="100" y="184"/>
                    <a:pt x="100" y="185"/>
                  </a:cubicBezTo>
                  <a:cubicBezTo>
                    <a:pt x="100" y="185"/>
                    <a:pt x="99" y="185"/>
                    <a:pt x="99" y="185"/>
                  </a:cubicBezTo>
                  <a:cubicBezTo>
                    <a:pt x="99" y="186"/>
                    <a:pt x="100" y="188"/>
                    <a:pt x="100" y="190"/>
                  </a:cubicBezTo>
                  <a:cubicBezTo>
                    <a:pt x="100" y="189"/>
                    <a:pt x="103" y="187"/>
                    <a:pt x="103" y="187"/>
                  </a:cubicBezTo>
                  <a:cubicBezTo>
                    <a:pt x="105" y="187"/>
                    <a:pt x="107" y="188"/>
                    <a:pt x="109" y="187"/>
                  </a:cubicBezTo>
                  <a:cubicBezTo>
                    <a:pt x="110" y="187"/>
                    <a:pt x="110" y="186"/>
                    <a:pt x="111" y="186"/>
                  </a:cubicBezTo>
                  <a:cubicBezTo>
                    <a:pt x="112" y="185"/>
                    <a:pt x="113" y="186"/>
                    <a:pt x="114" y="186"/>
                  </a:cubicBezTo>
                  <a:cubicBezTo>
                    <a:pt x="115" y="187"/>
                    <a:pt x="116" y="187"/>
                    <a:pt x="116" y="187"/>
                  </a:cubicBezTo>
                  <a:cubicBezTo>
                    <a:pt x="117" y="187"/>
                    <a:pt x="117" y="186"/>
                    <a:pt x="117" y="184"/>
                  </a:cubicBezTo>
                  <a:cubicBezTo>
                    <a:pt x="118" y="185"/>
                    <a:pt x="120" y="185"/>
                    <a:pt x="119" y="187"/>
                  </a:cubicBezTo>
                  <a:cubicBezTo>
                    <a:pt x="120" y="187"/>
                    <a:pt x="122" y="188"/>
                    <a:pt x="122" y="189"/>
                  </a:cubicBezTo>
                  <a:cubicBezTo>
                    <a:pt x="122" y="190"/>
                    <a:pt x="121" y="191"/>
                    <a:pt x="120" y="191"/>
                  </a:cubicBezTo>
                  <a:cubicBezTo>
                    <a:pt x="121" y="191"/>
                    <a:pt x="121" y="192"/>
                    <a:pt x="122" y="192"/>
                  </a:cubicBezTo>
                  <a:cubicBezTo>
                    <a:pt x="123" y="192"/>
                    <a:pt x="124" y="192"/>
                    <a:pt x="125" y="191"/>
                  </a:cubicBezTo>
                  <a:cubicBezTo>
                    <a:pt x="127" y="189"/>
                    <a:pt x="128" y="189"/>
                    <a:pt x="131" y="189"/>
                  </a:cubicBezTo>
                  <a:cubicBezTo>
                    <a:pt x="131" y="191"/>
                    <a:pt x="130" y="193"/>
                    <a:pt x="132" y="195"/>
                  </a:cubicBezTo>
                  <a:cubicBezTo>
                    <a:pt x="132" y="195"/>
                    <a:pt x="134" y="195"/>
                    <a:pt x="134" y="196"/>
                  </a:cubicBezTo>
                  <a:cubicBezTo>
                    <a:pt x="135" y="196"/>
                    <a:pt x="136" y="196"/>
                    <a:pt x="136" y="195"/>
                  </a:cubicBezTo>
                  <a:cubicBezTo>
                    <a:pt x="139" y="198"/>
                    <a:pt x="143" y="198"/>
                    <a:pt x="147" y="198"/>
                  </a:cubicBezTo>
                  <a:cubicBezTo>
                    <a:pt x="147" y="197"/>
                    <a:pt x="147" y="194"/>
                    <a:pt x="148" y="194"/>
                  </a:cubicBezTo>
                  <a:cubicBezTo>
                    <a:pt x="150" y="193"/>
                    <a:pt x="151" y="196"/>
                    <a:pt x="152" y="197"/>
                  </a:cubicBezTo>
                  <a:cubicBezTo>
                    <a:pt x="153" y="198"/>
                    <a:pt x="152" y="200"/>
                    <a:pt x="153" y="201"/>
                  </a:cubicBezTo>
                  <a:cubicBezTo>
                    <a:pt x="154" y="202"/>
                    <a:pt x="155" y="202"/>
                    <a:pt x="156" y="200"/>
                  </a:cubicBezTo>
                  <a:cubicBezTo>
                    <a:pt x="157" y="201"/>
                    <a:pt x="158" y="203"/>
                    <a:pt x="158" y="203"/>
                  </a:cubicBezTo>
                  <a:cubicBezTo>
                    <a:pt x="161" y="203"/>
                    <a:pt x="161" y="203"/>
                    <a:pt x="162" y="205"/>
                  </a:cubicBezTo>
                  <a:cubicBezTo>
                    <a:pt x="163" y="206"/>
                    <a:pt x="163" y="206"/>
                    <a:pt x="162" y="206"/>
                  </a:cubicBezTo>
                  <a:cubicBezTo>
                    <a:pt x="162" y="207"/>
                    <a:pt x="162" y="207"/>
                    <a:pt x="163" y="208"/>
                  </a:cubicBezTo>
                  <a:cubicBezTo>
                    <a:pt x="163" y="209"/>
                    <a:pt x="165" y="208"/>
                    <a:pt x="165" y="210"/>
                  </a:cubicBezTo>
                  <a:cubicBezTo>
                    <a:pt x="165" y="211"/>
                    <a:pt x="166" y="210"/>
                    <a:pt x="166" y="211"/>
                  </a:cubicBezTo>
                  <a:cubicBezTo>
                    <a:pt x="166" y="212"/>
                    <a:pt x="166" y="212"/>
                    <a:pt x="166" y="213"/>
                  </a:cubicBezTo>
                  <a:cubicBezTo>
                    <a:pt x="166" y="214"/>
                    <a:pt x="169" y="214"/>
                    <a:pt x="170" y="214"/>
                  </a:cubicBezTo>
                  <a:cubicBezTo>
                    <a:pt x="171" y="213"/>
                    <a:pt x="173" y="212"/>
                    <a:pt x="174" y="212"/>
                  </a:cubicBezTo>
                  <a:cubicBezTo>
                    <a:pt x="176" y="212"/>
                    <a:pt x="173" y="214"/>
                    <a:pt x="173" y="215"/>
                  </a:cubicBezTo>
                  <a:cubicBezTo>
                    <a:pt x="174" y="215"/>
                    <a:pt x="175" y="215"/>
                    <a:pt x="176" y="215"/>
                  </a:cubicBezTo>
                  <a:cubicBezTo>
                    <a:pt x="176" y="212"/>
                    <a:pt x="176" y="208"/>
                    <a:pt x="176" y="205"/>
                  </a:cubicBezTo>
                  <a:cubicBezTo>
                    <a:pt x="176" y="204"/>
                    <a:pt x="176" y="202"/>
                    <a:pt x="176" y="201"/>
                  </a:cubicBezTo>
                  <a:cubicBezTo>
                    <a:pt x="176" y="200"/>
                    <a:pt x="173" y="200"/>
                    <a:pt x="172" y="200"/>
                  </a:cubicBezTo>
                  <a:cubicBezTo>
                    <a:pt x="172" y="201"/>
                    <a:pt x="172" y="202"/>
                    <a:pt x="172" y="203"/>
                  </a:cubicBezTo>
                  <a:cubicBezTo>
                    <a:pt x="171" y="202"/>
                    <a:pt x="171" y="202"/>
                    <a:pt x="170" y="202"/>
                  </a:cubicBezTo>
                  <a:cubicBezTo>
                    <a:pt x="168" y="203"/>
                    <a:pt x="168" y="203"/>
                    <a:pt x="167" y="201"/>
                  </a:cubicBezTo>
                  <a:cubicBezTo>
                    <a:pt x="166" y="200"/>
                    <a:pt x="166" y="199"/>
                    <a:pt x="165" y="199"/>
                  </a:cubicBezTo>
                  <a:cubicBezTo>
                    <a:pt x="164" y="198"/>
                    <a:pt x="162" y="197"/>
                    <a:pt x="162" y="197"/>
                  </a:cubicBezTo>
                  <a:cubicBezTo>
                    <a:pt x="161" y="193"/>
                    <a:pt x="160" y="192"/>
                    <a:pt x="162" y="189"/>
                  </a:cubicBezTo>
                  <a:cubicBezTo>
                    <a:pt x="162" y="187"/>
                    <a:pt x="162" y="182"/>
                    <a:pt x="165" y="183"/>
                  </a:cubicBezTo>
                  <a:cubicBezTo>
                    <a:pt x="163" y="179"/>
                    <a:pt x="162" y="177"/>
                    <a:pt x="164" y="174"/>
                  </a:cubicBezTo>
                  <a:cubicBezTo>
                    <a:pt x="165" y="173"/>
                    <a:pt x="163" y="171"/>
                    <a:pt x="163" y="169"/>
                  </a:cubicBezTo>
                  <a:cubicBezTo>
                    <a:pt x="163" y="167"/>
                    <a:pt x="160" y="168"/>
                    <a:pt x="160" y="166"/>
                  </a:cubicBezTo>
                  <a:cubicBezTo>
                    <a:pt x="161" y="166"/>
                    <a:pt x="163" y="166"/>
                    <a:pt x="163" y="166"/>
                  </a:cubicBezTo>
                  <a:cubicBezTo>
                    <a:pt x="164" y="165"/>
                    <a:pt x="165" y="163"/>
                    <a:pt x="166" y="162"/>
                  </a:cubicBezTo>
                  <a:cubicBezTo>
                    <a:pt x="166" y="160"/>
                    <a:pt x="167" y="160"/>
                    <a:pt x="167" y="158"/>
                  </a:cubicBezTo>
                  <a:cubicBezTo>
                    <a:pt x="166" y="158"/>
                    <a:pt x="169" y="157"/>
                    <a:pt x="170" y="157"/>
                  </a:cubicBezTo>
                  <a:cubicBezTo>
                    <a:pt x="173" y="156"/>
                    <a:pt x="175" y="156"/>
                    <a:pt x="178" y="155"/>
                  </a:cubicBezTo>
                  <a:cubicBezTo>
                    <a:pt x="181" y="155"/>
                    <a:pt x="182" y="156"/>
                    <a:pt x="185" y="154"/>
                  </a:cubicBezTo>
                  <a:cubicBezTo>
                    <a:pt x="183" y="153"/>
                    <a:pt x="183" y="151"/>
                    <a:pt x="182" y="149"/>
                  </a:cubicBezTo>
                  <a:cubicBezTo>
                    <a:pt x="181" y="147"/>
                    <a:pt x="182" y="146"/>
                    <a:pt x="181" y="144"/>
                  </a:cubicBezTo>
                  <a:cubicBezTo>
                    <a:pt x="179" y="140"/>
                    <a:pt x="176" y="137"/>
                    <a:pt x="173" y="134"/>
                  </a:cubicBezTo>
                  <a:cubicBezTo>
                    <a:pt x="172" y="133"/>
                    <a:pt x="172" y="131"/>
                    <a:pt x="172" y="129"/>
                  </a:cubicBezTo>
                  <a:cubicBezTo>
                    <a:pt x="172" y="129"/>
                    <a:pt x="174" y="128"/>
                    <a:pt x="174" y="127"/>
                  </a:cubicBezTo>
                  <a:cubicBezTo>
                    <a:pt x="173" y="126"/>
                    <a:pt x="173" y="125"/>
                    <a:pt x="172" y="124"/>
                  </a:cubicBezTo>
                  <a:cubicBezTo>
                    <a:pt x="171" y="120"/>
                    <a:pt x="171" y="116"/>
                    <a:pt x="171" y="112"/>
                  </a:cubicBezTo>
                  <a:cubicBezTo>
                    <a:pt x="171" y="109"/>
                    <a:pt x="170" y="106"/>
                    <a:pt x="170" y="102"/>
                  </a:cubicBezTo>
                  <a:cubicBezTo>
                    <a:pt x="170" y="101"/>
                    <a:pt x="171" y="98"/>
                    <a:pt x="170" y="96"/>
                  </a:cubicBezTo>
                  <a:cubicBezTo>
                    <a:pt x="169" y="95"/>
                    <a:pt x="167" y="94"/>
                    <a:pt x="168" y="92"/>
                  </a:cubicBezTo>
                  <a:cubicBezTo>
                    <a:pt x="166" y="93"/>
                    <a:pt x="166" y="91"/>
                    <a:pt x="165" y="90"/>
                  </a:cubicBezTo>
                  <a:cubicBezTo>
                    <a:pt x="166" y="90"/>
                    <a:pt x="166" y="90"/>
                    <a:pt x="167" y="90"/>
                  </a:cubicBezTo>
                  <a:cubicBezTo>
                    <a:pt x="165" y="87"/>
                    <a:pt x="168" y="88"/>
                    <a:pt x="169" y="87"/>
                  </a:cubicBezTo>
                  <a:cubicBezTo>
                    <a:pt x="169" y="86"/>
                    <a:pt x="169" y="83"/>
                    <a:pt x="169" y="82"/>
                  </a:cubicBezTo>
                  <a:cubicBezTo>
                    <a:pt x="169" y="80"/>
                    <a:pt x="171" y="79"/>
                    <a:pt x="173" y="78"/>
                  </a:cubicBezTo>
                  <a:cubicBezTo>
                    <a:pt x="173" y="76"/>
                    <a:pt x="172" y="68"/>
                    <a:pt x="175" y="69"/>
                  </a:cubicBezTo>
                  <a:cubicBezTo>
                    <a:pt x="172" y="67"/>
                    <a:pt x="174" y="65"/>
                    <a:pt x="175" y="62"/>
                  </a:cubicBezTo>
                  <a:cubicBezTo>
                    <a:pt x="175" y="61"/>
                    <a:pt x="174" y="60"/>
                    <a:pt x="175" y="59"/>
                  </a:cubicBezTo>
                  <a:cubicBezTo>
                    <a:pt x="175" y="59"/>
                    <a:pt x="176" y="59"/>
                    <a:pt x="176" y="59"/>
                  </a:cubicBezTo>
                  <a:cubicBezTo>
                    <a:pt x="176" y="59"/>
                    <a:pt x="176" y="58"/>
                    <a:pt x="176" y="58"/>
                  </a:cubicBezTo>
                  <a:cubicBezTo>
                    <a:pt x="176" y="57"/>
                    <a:pt x="177" y="56"/>
                    <a:pt x="177" y="55"/>
                  </a:cubicBezTo>
                  <a:cubicBezTo>
                    <a:pt x="177" y="54"/>
                    <a:pt x="176" y="52"/>
                    <a:pt x="177" y="52"/>
                  </a:cubicBezTo>
                  <a:cubicBezTo>
                    <a:pt x="177" y="51"/>
                    <a:pt x="179" y="51"/>
                    <a:pt x="179" y="50"/>
                  </a:cubicBezTo>
                  <a:cubicBezTo>
                    <a:pt x="180" y="49"/>
                    <a:pt x="179" y="49"/>
                    <a:pt x="180" y="48"/>
                  </a:cubicBezTo>
                  <a:cubicBezTo>
                    <a:pt x="180" y="48"/>
                    <a:pt x="180" y="49"/>
                    <a:pt x="180" y="49"/>
                  </a:cubicBezTo>
                  <a:cubicBezTo>
                    <a:pt x="180" y="49"/>
                    <a:pt x="181" y="48"/>
                    <a:pt x="181" y="47"/>
                  </a:cubicBezTo>
                  <a:cubicBezTo>
                    <a:pt x="183" y="48"/>
                    <a:pt x="189" y="39"/>
                    <a:pt x="191" y="37"/>
                  </a:cubicBezTo>
                  <a:cubicBezTo>
                    <a:pt x="189" y="37"/>
                    <a:pt x="190" y="36"/>
                    <a:pt x="189" y="36"/>
                  </a:cubicBezTo>
                  <a:cubicBezTo>
                    <a:pt x="189" y="35"/>
                    <a:pt x="188" y="36"/>
                    <a:pt x="187" y="36"/>
                  </a:cubicBezTo>
                  <a:cubicBezTo>
                    <a:pt x="188" y="35"/>
                    <a:pt x="188" y="35"/>
                    <a:pt x="188" y="34"/>
                  </a:cubicBezTo>
                  <a:cubicBezTo>
                    <a:pt x="186" y="34"/>
                    <a:pt x="185" y="34"/>
                    <a:pt x="185" y="32"/>
                  </a:cubicBezTo>
                  <a:cubicBezTo>
                    <a:pt x="185" y="30"/>
                    <a:pt x="185" y="30"/>
                    <a:pt x="186" y="29"/>
                  </a:cubicBezTo>
                  <a:cubicBezTo>
                    <a:pt x="186" y="28"/>
                    <a:pt x="185" y="28"/>
                    <a:pt x="185" y="27"/>
                  </a:cubicBezTo>
                  <a:cubicBezTo>
                    <a:pt x="185" y="25"/>
                    <a:pt x="186" y="22"/>
                    <a:pt x="186" y="21"/>
                  </a:cubicBezTo>
                  <a:cubicBezTo>
                    <a:pt x="185" y="20"/>
                    <a:pt x="185" y="20"/>
                    <a:pt x="183" y="20"/>
                  </a:cubicBezTo>
                  <a:cubicBezTo>
                    <a:pt x="183" y="17"/>
                    <a:pt x="182" y="17"/>
                    <a:pt x="179" y="16"/>
                  </a:cubicBezTo>
                  <a:cubicBezTo>
                    <a:pt x="179" y="16"/>
                    <a:pt x="179" y="15"/>
                    <a:pt x="179" y="15"/>
                  </a:cubicBezTo>
                  <a:cubicBezTo>
                    <a:pt x="178" y="14"/>
                    <a:pt x="178" y="14"/>
                    <a:pt x="178" y="13"/>
                  </a:cubicBezTo>
                  <a:cubicBezTo>
                    <a:pt x="178" y="13"/>
                    <a:pt x="177" y="13"/>
                    <a:pt x="177" y="13"/>
                  </a:cubicBezTo>
                  <a:cubicBezTo>
                    <a:pt x="177" y="13"/>
                    <a:pt x="177" y="12"/>
                    <a:pt x="177" y="12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1"/>
                    <a:pt x="176" y="10"/>
                    <a:pt x="176" y="9"/>
                  </a:cubicBezTo>
                  <a:cubicBezTo>
                    <a:pt x="174" y="10"/>
                    <a:pt x="173" y="9"/>
                    <a:pt x="172" y="8"/>
                  </a:cubicBezTo>
                  <a:cubicBezTo>
                    <a:pt x="171" y="10"/>
                    <a:pt x="171" y="13"/>
                    <a:pt x="169" y="12"/>
                  </a:cubicBezTo>
                  <a:cubicBezTo>
                    <a:pt x="167" y="12"/>
                    <a:pt x="168" y="10"/>
                    <a:pt x="167" y="11"/>
                  </a:cubicBezTo>
                  <a:cubicBezTo>
                    <a:pt x="166" y="11"/>
                    <a:pt x="166" y="10"/>
                    <a:pt x="165" y="9"/>
                  </a:cubicBezTo>
                  <a:cubicBezTo>
                    <a:pt x="165" y="11"/>
                    <a:pt x="162" y="11"/>
                    <a:pt x="162" y="13"/>
                  </a:cubicBezTo>
                  <a:cubicBezTo>
                    <a:pt x="160" y="14"/>
                    <a:pt x="161" y="12"/>
                    <a:pt x="161" y="12"/>
                  </a:cubicBezTo>
                  <a:cubicBezTo>
                    <a:pt x="160" y="12"/>
                    <a:pt x="159" y="12"/>
                    <a:pt x="158" y="12"/>
                  </a:cubicBezTo>
                  <a:cubicBezTo>
                    <a:pt x="160" y="9"/>
                    <a:pt x="156" y="10"/>
                    <a:pt x="155" y="9"/>
                  </a:cubicBezTo>
                  <a:cubicBezTo>
                    <a:pt x="154" y="9"/>
                    <a:pt x="155" y="7"/>
                    <a:pt x="154" y="7"/>
                  </a:cubicBezTo>
                  <a:cubicBezTo>
                    <a:pt x="154" y="7"/>
                    <a:pt x="153" y="6"/>
                    <a:pt x="154" y="5"/>
                  </a:cubicBezTo>
                  <a:cubicBezTo>
                    <a:pt x="153" y="6"/>
                    <a:pt x="152" y="5"/>
                    <a:pt x="151" y="4"/>
                  </a:cubicBezTo>
                  <a:cubicBezTo>
                    <a:pt x="151" y="4"/>
                    <a:pt x="151" y="4"/>
                    <a:pt x="150" y="3"/>
                  </a:cubicBezTo>
                  <a:cubicBezTo>
                    <a:pt x="148" y="3"/>
                    <a:pt x="147" y="2"/>
                    <a:pt x="146" y="4"/>
                  </a:cubicBezTo>
                  <a:cubicBezTo>
                    <a:pt x="145" y="5"/>
                    <a:pt x="142" y="4"/>
                    <a:pt x="142" y="4"/>
                  </a:cubicBezTo>
                  <a:cubicBezTo>
                    <a:pt x="140" y="2"/>
                    <a:pt x="140" y="1"/>
                    <a:pt x="138" y="3"/>
                  </a:cubicBezTo>
                  <a:cubicBezTo>
                    <a:pt x="138" y="2"/>
                    <a:pt x="137" y="2"/>
                    <a:pt x="138" y="1"/>
                  </a:cubicBezTo>
                  <a:cubicBezTo>
                    <a:pt x="137" y="2"/>
                    <a:pt x="137" y="2"/>
                    <a:pt x="136" y="3"/>
                  </a:cubicBezTo>
                  <a:cubicBezTo>
                    <a:pt x="136" y="2"/>
                    <a:pt x="134" y="0"/>
                    <a:pt x="133" y="0"/>
                  </a:cubicBezTo>
                  <a:cubicBezTo>
                    <a:pt x="130" y="2"/>
                    <a:pt x="130" y="1"/>
                    <a:pt x="131" y="4"/>
                  </a:cubicBezTo>
                  <a:cubicBezTo>
                    <a:pt x="130" y="4"/>
                    <a:pt x="129" y="4"/>
                    <a:pt x="128" y="4"/>
                  </a:cubicBezTo>
                  <a:cubicBezTo>
                    <a:pt x="128" y="5"/>
                    <a:pt x="128" y="5"/>
                    <a:pt x="128" y="6"/>
                  </a:cubicBezTo>
                  <a:cubicBezTo>
                    <a:pt x="125" y="6"/>
                    <a:pt x="123" y="6"/>
                    <a:pt x="122" y="3"/>
                  </a:cubicBezTo>
                  <a:cubicBezTo>
                    <a:pt x="123" y="7"/>
                    <a:pt x="111" y="5"/>
                    <a:pt x="112" y="9"/>
                  </a:cubicBezTo>
                  <a:cubicBezTo>
                    <a:pt x="112" y="9"/>
                    <a:pt x="110" y="10"/>
                    <a:pt x="110" y="9"/>
                  </a:cubicBezTo>
                  <a:cubicBezTo>
                    <a:pt x="109" y="8"/>
                    <a:pt x="109" y="8"/>
                    <a:pt x="108" y="8"/>
                  </a:cubicBezTo>
                  <a:cubicBezTo>
                    <a:pt x="108" y="8"/>
                    <a:pt x="108" y="7"/>
                    <a:pt x="108" y="7"/>
                  </a:cubicBezTo>
                  <a:cubicBezTo>
                    <a:pt x="107" y="7"/>
                    <a:pt x="106" y="7"/>
                    <a:pt x="106" y="8"/>
                  </a:cubicBezTo>
                  <a:cubicBezTo>
                    <a:pt x="106" y="8"/>
                    <a:pt x="105" y="8"/>
                    <a:pt x="105" y="8"/>
                  </a:cubicBezTo>
                  <a:cubicBezTo>
                    <a:pt x="106" y="10"/>
                    <a:pt x="105" y="11"/>
                    <a:pt x="103" y="11"/>
                  </a:cubicBezTo>
                  <a:cubicBezTo>
                    <a:pt x="104" y="12"/>
                    <a:pt x="105" y="12"/>
                    <a:pt x="103" y="13"/>
                  </a:cubicBezTo>
                  <a:cubicBezTo>
                    <a:pt x="102" y="15"/>
                    <a:pt x="101" y="15"/>
                    <a:pt x="100" y="15"/>
                  </a:cubicBezTo>
                  <a:cubicBezTo>
                    <a:pt x="98" y="15"/>
                    <a:pt x="96" y="11"/>
                    <a:pt x="94" y="12"/>
                  </a:cubicBezTo>
                  <a:cubicBezTo>
                    <a:pt x="93" y="12"/>
                    <a:pt x="93" y="14"/>
                    <a:pt x="91" y="13"/>
                  </a:cubicBezTo>
                  <a:cubicBezTo>
                    <a:pt x="91" y="13"/>
                    <a:pt x="91" y="12"/>
                    <a:pt x="90" y="12"/>
                  </a:cubicBezTo>
                  <a:cubicBezTo>
                    <a:pt x="90" y="12"/>
                    <a:pt x="89" y="12"/>
                    <a:pt x="89" y="12"/>
                  </a:cubicBezTo>
                  <a:cubicBezTo>
                    <a:pt x="86" y="11"/>
                    <a:pt x="86" y="10"/>
                    <a:pt x="83" y="12"/>
                  </a:cubicBezTo>
                  <a:cubicBezTo>
                    <a:pt x="84" y="10"/>
                    <a:pt x="82" y="11"/>
                    <a:pt x="82" y="10"/>
                  </a:cubicBezTo>
                  <a:cubicBezTo>
                    <a:pt x="81" y="8"/>
                    <a:pt x="81" y="7"/>
                    <a:pt x="80" y="6"/>
                  </a:cubicBezTo>
                  <a:cubicBezTo>
                    <a:pt x="78" y="5"/>
                    <a:pt x="75" y="4"/>
                    <a:pt x="73" y="3"/>
                  </a:cubicBezTo>
                  <a:cubicBezTo>
                    <a:pt x="71" y="2"/>
                    <a:pt x="72" y="3"/>
                    <a:pt x="71" y="4"/>
                  </a:cubicBezTo>
                  <a:cubicBezTo>
                    <a:pt x="70" y="5"/>
                    <a:pt x="69" y="5"/>
                    <a:pt x="68" y="6"/>
                  </a:cubicBezTo>
                  <a:cubicBezTo>
                    <a:pt x="68" y="7"/>
                    <a:pt x="64" y="10"/>
                    <a:pt x="65" y="12"/>
                  </a:cubicBezTo>
                  <a:cubicBezTo>
                    <a:pt x="64" y="12"/>
                    <a:pt x="63" y="12"/>
                    <a:pt x="62" y="12"/>
                  </a:cubicBezTo>
                  <a:cubicBezTo>
                    <a:pt x="64" y="14"/>
                    <a:pt x="64" y="14"/>
                    <a:pt x="64" y="16"/>
                  </a:cubicBezTo>
                  <a:cubicBezTo>
                    <a:pt x="64" y="18"/>
                    <a:pt x="63" y="21"/>
                    <a:pt x="64" y="22"/>
                  </a:cubicBezTo>
                  <a:cubicBezTo>
                    <a:pt x="64" y="22"/>
                    <a:pt x="64" y="24"/>
                    <a:pt x="64" y="25"/>
                  </a:cubicBezTo>
                  <a:cubicBezTo>
                    <a:pt x="64" y="27"/>
                    <a:pt x="63" y="25"/>
                    <a:pt x="63" y="26"/>
                  </a:cubicBezTo>
                  <a:cubicBezTo>
                    <a:pt x="62" y="27"/>
                    <a:pt x="62" y="29"/>
                    <a:pt x="62" y="30"/>
                  </a:cubicBezTo>
                  <a:cubicBezTo>
                    <a:pt x="61" y="31"/>
                    <a:pt x="62" y="33"/>
                    <a:pt x="60" y="34"/>
                  </a:cubicBezTo>
                  <a:cubicBezTo>
                    <a:pt x="57" y="36"/>
                    <a:pt x="58" y="37"/>
                    <a:pt x="58" y="40"/>
                  </a:cubicBezTo>
                  <a:cubicBezTo>
                    <a:pt x="58" y="44"/>
                    <a:pt x="57" y="48"/>
                    <a:pt x="57" y="52"/>
                  </a:cubicBezTo>
                  <a:cubicBezTo>
                    <a:pt x="57" y="53"/>
                    <a:pt x="57" y="57"/>
                    <a:pt x="57" y="58"/>
                  </a:cubicBezTo>
                  <a:cubicBezTo>
                    <a:pt x="55" y="60"/>
                    <a:pt x="54" y="62"/>
                    <a:pt x="54" y="64"/>
                  </a:cubicBezTo>
                  <a:cubicBezTo>
                    <a:pt x="54" y="66"/>
                    <a:pt x="55" y="68"/>
                    <a:pt x="54" y="70"/>
                  </a:cubicBezTo>
                  <a:cubicBezTo>
                    <a:pt x="52" y="71"/>
                    <a:pt x="50" y="73"/>
                    <a:pt x="48" y="75"/>
                  </a:cubicBezTo>
                  <a:cubicBezTo>
                    <a:pt x="47" y="76"/>
                    <a:pt x="46" y="76"/>
                    <a:pt x="45" y="78"/>
                  </a:cubicBezTo>
                  <a:cubicBezTo>
                    <a:pt x="44" y="79"/>
                    <a:pt x="43" y="83"/>
                    <a:pt x="42" y="84"/>
                  </a:cubicBezTo>
                  <a:cubicBezTo>
                    <a:pt x="40" y="86"/>
                    <a:pt x="39" y="85"/>
                    <a:pt x="39" y="88"/>
                  </a:cubicBezTo>
                  <a:cubicBezTo>
                    <a:pt x="40" y="91"/>
                    <a:pt x="40" y="94"/>
                    <a:pt x="40" y="97"/>
                  </a:cubicBezTo>
                  <a:cubicBezTo>
                    <a:pt x="40" y="99"/>
                    <a:pt x="39" y="100"/>
                    <a:pt x="38" y="101"/>
                  </a:cubicBezTo>
                  <a:cubicBezTo>
                    <a:pt x="38" y="103"/>
                    <a:pt x="37" y="107"/>
                    <a:pt x="36" y="107"/>
                  </a:cubicBezTo>
                  <a:cubicBezTo>
                    <a:pt x="34" y="107"/>
                    <a:pt x="33" y="107"/>
                    <a:pt x="33" y="109"/>
                  </a:cubicBezTo>
                  <a:cubicBezTo>
                    <a:pt x="33" y="111"/>
                    <a:pt x="31" y="110"/>
                    <a:pt x="30" y="111"/>
                  </a:cubicBezTo>
                  <a:cubicBezTo>
                    <a:pt x="29" y="113"/>
                    <a:pt x="27" y="114"/>
                    <a:pt x="26" y="116"/>
                  </a:cubicBezTo>
                  <a:cubicBezTo>
                    <a:pt x="24" y="118"/>
                    <a:pt x="24" y="117"/>
                    <a:pt x="22" y="116"/>
                  </a:cubicBezTo>
                  <a:cubicBezTo>
                    <a:pt x="22" y="116"/>
                    <a:pt x="22" y="117"/>
                    <a:pt x="22" y="117"/>
                  </a:cubicBezTo>
                  <a:cubicBezTo>
                    <a:pt x="22" y="116"/>
                    <a:pt x="22" y="115"/>
                    <a:pt x="21" y="113"/>
                  </a:cubicBezTo>
                  <a:cubicBezTo>
                    <a:pt x="21" y="113"/>
                    <a:pt x="22" y="111"/>
                    <a:pt x="22" y="111"/>
                  </a:cubicBezTo>
                  <a:cubicBezTo>
                    <a:pt x="22" y="111"/>
                    <a:pt x="15" y="112"/>
                    <a:pt x="15" y="112"/>
                  </a:cubicBezTo>
                  <a:cubicBezTo>
                    <a:pt x="15" y="113"/>
                    <a:pt x="16" y="114"/>
                    <a:pt x="15" y="115"/>
                  </a:cubicBezTo>
                  <a:cubicBezTo>
                    <a:pt x="13" y="116"/>
                    <a:pt x="13" y="116"/>
                    <a:pt x="12" y="117"/>
                  </a:cubicBezTo>
                  <a:cubicBezTo>
                    <a:pt x="13" y="116"/>
                    <a:pt x="11" y="116"/>
                    <a:pt x="10" y="115"/>
                  </a:cubicBezTo>
                  <a:cubicBezTo>
                    <a:pt x="9" y="115"/>
                    <a:pt x="10" y="113"/>
                    <a:pt x="8" y="113"/>
                  </a:cubicBezTo>
                  <a:cubicBezTo>
                    <a:pt x="9" y="114"/>
                    <a:pt x="8" y="114"/>
                    <a:pt x="8" y="115"/>
                  </a:cubicBezTo>
                  <a:cubicBezTo>
                    <a:pt x="8" y="115"/>
                    <a:pt x="7" y="115"/>
                    <a:pt x="6" y="116"/>
                  </a:cubicBezTo>
                  <a:cubicBezTo>
                    <a:pt x="5" y="117"/>
                    <a:pt x="4" y="119"/>
                    <a:pt x="3" y="120"/>
                  </a:cubicBezTo>
                  <a:cubicBezTo>
                    <a:pt x="2" y="121"/>
                    <a:pt x="3" y="123"/>
                    <a:pt x="3" y="124"/>
                  </a:cubicBezTo>
                  <a:cubicBezTo>
                    <a:pt x="3" y="127"/>
                    <a:pt x="3" y="126"/>
                    <a:pt x="1" y="127"/>
                  </a:cubicBezTo>
                  <a:cubicBezTo>
                    <a:pt x="0" y="128"/>
                    <a:pt x="1" y="130"/>
                    <a:pt x="3" y="129"/>
                  </a:cubicBezTo>
                  <a:cubicBezTo>
                    <a:pt x="3" y="130"/>
                    <a:pt x="2" y="130"/>
                    <a:pt x="2" y="130"/>
                  </a:cubicBezTo>
                  <a:cubicBezTo>
                    <a:pt x="4" y="131"/>
                    <a:pt x="5" y="129"/>
                    <a:pt x="5" y="12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Comoros">
              <a:extLst>
                <a:ext uri="{FF2B5EF4-FFF2-40B4-BE49-F238E27FC236}">
                  <a16:creationId xmlns:a16="http://schemas.microsoft.com/office/drawing/2014/main" id="{B063CBEB-53B0-4EE5-2ED5-BB805CD827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9198" y="3094247"/>
              <a:ext cx="35549" cy="26408"/>
            </a:xfrm>
            <a:custGeom>
              <a:avLst/>
              <a:gdLst>
                <a:gd name="T0" fmla="*/ 14 w 15"/>
                <a:gd name="T1" fmla="*/ 11 h 11"/>
                <a:gd name="T2" fmla="*/ 11 w 15"/>
                <a:gd name="T3" fmla="*/ 10 h 11"/>
                <a:gd name="T4" fmla="*/ 13 w 15"/>
                <a:gd name="T5" fmla="*/ 8 h 11"/>
                <a:gd name="T6" fmla="*/ 14 w 15"/>
                <a:gd name="T7" fmla="*/ 11 h 11"/>
                <a:gd name="T8" fmla="*/ 2 w 15"/>
                <a:gd name="T9" fmla="*/ 0 h 11"/>
                <a:gd name="T10" fmla="*/ 0 w 15"/>
                <a:gd name="T11" fmla="*/ 4 h 11"/>
                <a:gd name="T12" fmla="*/ 2 w 15"/>
                <a:gd name="T13" fmla="*/ 7 h 11"/>
                <a:gd name="T14" fmla="*/ 4 w 15"/>
                <a:gd name="T15" fmla="*/ 6 h 11"/>
                <a:gd name="T16" fmla="*/ 3 w 15"/>
                <a:gd name="T17" fmla="*/ 3 h 11"/>
                <a:gd name="T18" fmla="*/ 3 w 15"/>
                <a:gd name="T19" fmla="*/ 0 h 11"/>
                <a:gd name="T20" fmla="*/ 2 w 15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4" y="11"/>
                  </a:moveTo>
                  <a:cubicBezTo>
                    <a:pt x="13" y="9"/>
                    <a:pt x="13" y="10"/>
                    <a:pt x="11" y="10"/>
                  </a:cubicBezTo>
                  <a:cubicBezTo>
                    <a:pt x="11" y="9"/>
                    <a:pt x="12" y="8"/>
                    <a:pt x="13" y="8"/>
                  </a:cubicBezTo>
                  <a:cubicBezTo>
                    <a:pt x="14" y="9"/>
                    <a:pt x="15" y="9"/>
                    <a:pt x="14" y="11"/>
                  </a:cubicBezTo>
                  <a:close/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2" y="4"/>
                    <a:pt x="2" y="5"/>
                    <a:pt x="2" y="7"/>
                  </a:cubicBezTo>
                  <a:cubicBezTo>
                    <a:pt x="3" y="8"/>
                    <a:pt x="4" y="6"/>
                    <a:pt x="4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Colombia">
              <a:extLst>
                <a:ext uri="{FF2B5EF4-FFF2-40B4-BE49-F238E27FC236}">
                  <a16:creationId xmlns:a16="http://schemas.microsoft.com/office/drawing/2014/main" id="{222A928D-6473-2F35-902A-242EB1411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047" y="2441166"/>
              <a:ext cx="293531" cy="454008"/>
            </a:xfrm>
            <a:custGeom>
              <a:avLst/>
              <a:gdLst>
                <a:gd name="T0" fmla="*/ 21 w 122"/>
                <a:gd name="T1" fmla="*/ 52 h 189"/>
                <a:gd name="T2" fmla="*/ 15 w 122"/>
                <a:gd name="T3" fmla="*/ 55 h 189"/>
                <a:gd name="T4" fmla="*/ 12 w 122"/>
                <a:gd name="T5" fmla="*/ 60 h 189"/>
                <a:gd name="T6" fmla="*/ 17 w 122"/>
                <a:gd name="T7" fmla="*/ 69 h 189"/>
                <a:gd name="T8" fmla="*/ 18 w 122"/>
                <a:gd name="T9" fmla="*/ 78 h 189"/>
                <a:gd name="T10" fmla="*/ 18 w 122"/>
                <a:gd name="T11" fmla="*/ 84 h 189"/>
                <a:gd name="T12" fmla="*/ 19 w 122"/>
                <a:gd name="T13" fmla="*/ 94 h 189"/>
                <a:gd name="T14" fmla="*/ 22 w 122"/>
                <a:gd name="T15" fmla="*/ 98 h 189"/>
                <a:gd name="T16" fmla="*/ 19 w 122"/>
                <a:gd name="T17" fmla="*/ 103 h 189"/>
                <a:gd name="T18" fmla="*/ 17 w 122"/>
                <a:gd name="T19" fmla="*/ 105 h 189"/>
                <a:gd name="T20" fmla="*/ 16 w 122"/>
                <a:gd name="T21" fmla="*/ 109 h 189"/>
                <a:gd name="T22" fmla="*/ 11 w 122"/>
                <a:gd name="T23" fmla="*/ 114 h 189"/>
                <a:gd name="T24" fmla="*/ 7 w 122"/>
                <a:gd name="T25" fmla="*/ 114 h 189"/>
                <a:gd name="T26" fmla="*/ 2 w 122"/>
                <a:gd name="T27" fmla="*/ 122 h 189"/>
                <a:gd name="T28" fmla="*/ 7 w 122"/>
                <a:gd name="T29" fmla="*/ 130 h 189"/>
                <a:gd name="T30" fmla="*/ 17 w 122"/>
                <a:gd name="T31" fmla="*/ 135 h 189"/>
                <a:gd name="T32" fmla="*/ 20 w 122"/>
                <a:gd name="T33" fmla="*/ 138 h 189"/>
                <a:gd name="T34" fmla="*/ 30 w 122"/>
                <a:gd name="T35" fmla="*/ 138 h 189"/>
                <a:gd name="T36" fmla="*/ 35 w 122"/>
                <a:gd name="T37" fmla="*/ 142 h 189"/>
                <a:gd name="T38" fmla="*/ 44 w 122"/>
                <a:gd name="T39" fmla="*/ 144 h 189"/>
                <a:gd name="T40" fmla="*/ 48 w 122"/>
                <a:gd name="T41" fmla="*/ 152 h 189"/>
                <a:gd name="T42" fmla="*/ 52 w 122"/>
                <a:gd name="T43" fmla="*/ 156 h 189"/>
                <a:gd name="T44" fmla="*/ 56 w 122"/>
                <a:gd name="T45" fmla="*/ 158 h 189"/>
                <a:gd name="T46" fmla="*/ 60 w 122"/>
                <a:gd name="T47" fmla="*/ 163 h 189"/>
                <a:gd name="T48" fmla="*/ 62 w 122"/>
                <a:gd name="T49" fmla="*/ 169 h 189"/>
                <a:gd name="T50" fmla="*/ 75 w 122"/>
                <a:gd name="T51" fmla="*/ 166 h 189"/>
                <a:gd name="T52" fmla="*/ 77 w 122"/>
                <a:gd name="T53" fmla="*/ 168 h 189"/>
                <a:gd name="T54" fmla="*/ 84 w 122"/>
                <a:gd name="T55" fmla="*/ 169 h 189"/>
                <a:gd name="T56" fmla="*/ 86 w 122"/>
                <a:gd name="T57" fmla="*/ 183 h 189"/>
                <a:gd name="T58" fmla="*/ 92 w 122"/>
                <a:gd name="T59" fmla="*/ 189 h 189"/>
                <a:gd name="T60" fmla="*/ 97 w 122"/>
                <a:gd name="T61" fmla="*/ 159 h 189"/>
                <a:gd name="T62" fmla="*/ 96 w 122"/>
                <a:gd name="T63" fmla="*/ 148 h 189"/>
                <a:gd name="T64" fmla="*/ 94 w 122"/>
                <a:gd name="T65" fmla="*/ 135 h 189"/>
                <a:gd name="T66" fmla="*/ 100 w 122"/>
                <a:gd name="T67" fmla="*/ 132 h 189"/>
                <a:gd name="T68" fmla="*/ 96 w 122"/>
                <a:gd name="T69" fmla="*/ 130 h 189"/>
                <a:gd name="T70" fmla="*/ 96 w 122"/>
                <a:gd name="T71" fmla="*/ 122 h 189"/>
                <a:gd name="T72" fmla="*/ 109 w 122"/>
                <a:gd name="T73" fmla="*/ 119 h 189"/>
                <a:gd name="T74" fmla="*/ 118 w 122"/>
                <a:gd name="T75" fmla="*/ 119 h 189"/>
                <a:gd name="T76" fmla="*/ 121 w 122"/>
                <a:gd name="T77" fmla="*/ 123 h 189"/>
                <a:gd name="T78" fmla="*/ 113 w 122"/>
                <a:gd name="T79" fmla="*/ 110 h 189"/>
                <a:gd name="T80" fmla="*/ 116 w 122"/>
                <a:gd name="T81" fmla="*/ 101 h 189"/>
                <a:gd name="T82" fmla="*/ 113 w 122"/>
                <a:gd name="T83" fmla="*/ 92 h 189"/>
                <a:gd name="T84" fmla="*/ 116 w 122"/>
                <a:gd name="T85" fmla="*/ 76 h 189"/>
                <a:gd name="T86" fmla="*/ 112 w 122"/>
                <a:gd name="T87" fmla="*/ 72 h 189"/>
                <a:gd name="T88" fmla="*/ 99 w 122"/>
                <a:gd name="T89" fmla="*/ 73 h 189"/>
                <a:gd name="T90" fmla="*/ 87 w 122"/>
                <a:gd name="T91" fmla="*/ 63 h 189"/>
                <a:gd name="T92" fmla="*/ 81 w 122"/>
                <a:gd name="T93" fmla="*/ 62 h 189"/>
                <a:gd name="T94" fmla="*/ 68 w 122"/>
                <a:gd name="T95" fmla="*/ 47 h 189"/>
                <a:gd name="T96" fmla="*/ 62 w 122"/>
                <a:gd name="T97" fmla="*/ 39 h 189"/>
                <a:gd name="T98" fmla="*/ 62 w 122"/>
                <a:gd name="T99" fmla="*/ 31 h 189"/>
                <a:gd name="T100" fmla="*/ 69 w 122"/>
                <a:gd name="T101" fmla="*/ 14 h 189"/>
                <a:gd name="T102" fmla="*/ 77 w 122"/>
                <a:gd name="T103" fmla="*/ 9 h 189"/>
                <a:gd name="T104" fmla="*/ 74 w 122"/>
                <a:gd name="T105" fmla="*/ 0 h 189"/>
                <a:gd name="T106" fmla="*/ 70 w 122"/>
                <a:gd name="T107" fmla="*/ 3 h 189"/>
                <a:gd name="T108" fmla="*/ 61 w 122"/>
                <a:gd name="T109" fmla="*/ 11 h 189"/>
                <a:gd name="T110" fmla="*/ 48 w 122"/>
                <a:gd name="T111" fmla="*/ 20 h 189"/>
                <a:gd name="T112" fmla="*/ 46 w 122"/>
                <a:gd name="T113" fmla="*/ 17 h 189"/>
                <a:gd name="T114" fmla="*/ 39 w 122"/>
                <a:gd name="T115" fmla="*/ 20 h 189"/>
                <a:gd name="T116" fmla="*/ 34 w 122"/>
                <a:gd name="T117" fmla="*/ 32 h 189"/>
                <a:gd name="T118" fmla="*/ 30 w 122"/>
                <a:gd name="T119" fmla="*/ 39 h 189"/>
                <a:gd name="T120" fmla="*/ 24 w 122"/>
                <a:gd name="T121" fmla="*/ 50 h 189"/>
                <a:gd name="T122" fmla="*/ 17 w 122"/>
                <a:gd name="T123" fmla="*/ 4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2" h="189">
                  <a:moveTo>
                    <a:pt x="17" y="46"/>
                  </a:moveTo>
                  <a:cubicBezTo>
                    <a:pt x="18" y="47"/>
                    <a:pt x="18" y="47"/>
                    <a:pt x="18" y="48"/>
                  </a:cubicBezTo>
                  <a:cubicBezTo>
                    <a:pt x="19" y="50"/>
                    <a:pt x="19" y="51"/>
                    <a:pt x="21" y="52"/>
                  </a:cubicBezTo>
                  <a:cubicBezTo>
                    <a:pt x="18" y="52"/>
                    <a:pt x="18" y="52"/>
                    <a:pt x="18" y="55"/>
                  </a:cubicBezTo>
                  <a:cubicBezTo>
                    <a:pt x="18" y="56"/>
                    <a:pt x="17" y="56"/>
                    <a:pt x="16" y="57"/>
                  </a:cubicBezTo>
                  <a:cubicBezTo>
                    <a:pt x="16" y="56"/>
                    <a:pt x="16" y="55"/>
                    <a:pt x="15" y="55"/>
                  </a:cubicBezTo>
                  <a:cubicBezTo>
                    <a:pt x="14" y="54"/>
                    <a:pt x="13" y="56"/>
                    <a:pt x="14" y="56"/>
                  </a:cubicBezTo>
                  <a:cubicBezTo>
                    <a:pt x="15" y="56"/>
                    <a:pt x="15" y="57"/>
                    <a:pt x="14" y="57"/>
                  </a:cubicBezTo>
                  <a:cubicBezTo>
                    <a:pt x="13" y="57"/>
                    <a:pt x="13" y="60"/>
                    <a:pt x="12" y="60"/>
                  </a:cubicBezTo>
                  <a:cubicBezTo>
                    <a:pt x="13" y="61"/>
                    <a:pt x="14" y="62"/>
                    <a:pt x="14" y="63"/>
                  </a:cubicBezTo>
                  <a:cubicBezTo>
                    <a:pt x="15" y="65"/>
                    <a:pt x="16" y="65"/>
                    <a:pt x="16" y="67"/>
                  </a:cubicBezTo>
                  <a:cubicBezTo>
                    <a:pt x="18" y="66"/>
                    <a:pt x="19" y="69"/>
                    <a:pt x="17" y="69"/>
                  </a:cubicBezTo>
                  <a:cubicBezTo>
                    <a:pt x="19" y="70"/>
                    <a:pt x="17" y="70"/>
                    <a:pt x="17" y="72"/>
                  </a:cubicBezTo>
                  <a:cubicBezTo>
                    <a:pt x="17" y="73"/>
                    <a:pt x="18" y="75"/>
                    <a:pt x="19" y="75"/>
                  </a:cubicBezTo>
                  <a:cubicBezTo>
                    <a:pt x="19" y="77"/>
                    <a:pt x="19" y="77"/>
                    <a:pt x="18" y="78"/>
                  </a:cubicBezTo>
                  <a:cubicBezTo>
                    <a:pt x="18" y="79"/>
                    <a:pt x="17" y="78"/>
                    <a:pt x="17" y="78"/>
                  </a:cubicBezTo>
                  <a:cubicBezTo>
                    <a:pt x="16" y="79"/>
                    <a:pt x="16" y="79"/>
                    <a:pt x="16" y="80"/>
                  </a:cubicBezTo>
                  <a:cubicBezTo>
                    <a:pt x="18" y="79"/>
                    <a:pt x="18" y="82"/>
                    <a:pt x="18" y="84"/>
                  </a:cubicBezTo>
                  <a:cubicBezTo>
                    <a:pt x="18" y="86"/>
                    <a:pt x="19" y="87"/>
                    <a:pt x="20" y="89"/>
                  </a:cubicBezTo>
                  <a:cubicBezTo>
                    <a:pt x="18" y="88"/>
                    <a:pt x="18" y="90"/>
                    <a:pt x="18" y="92"/>
                  </a:cubicBezTo>
                  <a:cubicBezTo>
                    <a:pt x="18" y="92"/>
                    <a:pt x="19" y="93"/>
                    <a:pt x="19" y="94"/>
                  </a:cubicBezTo>
                  <a:cubicBezTo>
                    <a:pt x="18" y="94"/>
                    <a:pt x="17" y="95"/>
                    <a:pt x="17" y="96"/>
                  </a:cubicBezTo>
                  <a:cubicBezTo>
                    <a:pt x="18" y="96"/>
                    <a:pt x="19" y="95"/>
                    <a:pt x="20" y="95"/>
                  </a:cubicBezTo>
                  <a:cubicBezTo>
                    <a:pt x="17" y="98"/>
                    <a:pt x="19" y="98"/>
                    <a:pt x="22" y="98"/>
                  </a:cubicBezTo>
                  <a:cubicBezTo>
                    <a:pt x="21" y="99"/>
                    <a:pt x="20" y="100"/>
                    <a:pt x="21" y="101"/>
                  </a:cubicBezTo>
                  <a:cubicBezTo>
                    <a:pt x="20" y="101"/>
                    <a:pt x="20" y="101"/>
                    <a:pt x="19" y="101"/>
                  </a:cubicBezTo>
                  <a:cubicBezTo>
                    <a:pt x="19" y="102"/>
                    <a:pt x="19" y="102"/>
                    <a:pt x="19" y="103"/>
                  </a:cubicBezTo>
                  <a:cubicBezTo>
                    <a:pt x="19" y="103"/>
                    <a:pt x="18" y="102"/>
                    <a:pt x="18" y="102"/>
                  </a:cubicBezTo>
                  <a:cubicBezTo>
                    <a:pt x="18" y="103"/>
                    <a:pt x="18" y="104"/>
                    <a:pt x="18" y="105"/>
                  </a:cubicBezTo>
                  <a:cubicBezTo>
                    <a:pt x="18" y="105"/>
                    <a:pt x="17" y="105"/>
                    <a:pt x="17" y="105"/>
                  </a:cubicBezTo>
                  <a:cubicBezTo>
                    <a:pt x="17" y="106"/>
                    <a:pt x="17" y="107"/>
                    <a:pt x="17" y="107"/>
                  </a:cubicBezTo>
                  <a:cubicBezTo>
                    <a:pt x="16" y="107"/>
                    <a:pt x="15" y="107"/>
                    <a:pt x="14" y="107"/>
                  </a:cubicBezTo>
                  <a:cubicBezTo>
                    <a:pt x="14" y="108"/>
                    <a:pt x="15" y="109"/>
                    <a:pt x="16" y="109"/>
                  </a:cubicBezTo>
                  <a:cubicBezTo>
                    <a:pt x="15" y="110"/>
                    <a:pt x="14" y="109"/>
                    <a:pt x="13" y="110"/>
                  </a:cubicBezTo>
                  <a:cubicBezTo>
                    <a:pt x="12" y="111"/>
                    <a:pt x="14" y="112"/>
                    <a:pt x="15" y="113"/>
                  </a:cubicBezTo>
                  <a:cubicBezTo>
                    <a:pt x="13" y="113"/>
                    <a:pt x="13" y="113"/>
                    <a:pt x="11" y="114"/>
                  </a:cubicBezTo>
                  <a:cubicBezTo>
                    <a:pt x="11" y="115"/>
                    <a:pt x="10" y="114"/>
                    <a:pt x="10" y="114"/>
                  </a:cubicBezTo>
                  <a:cubicBezTo>
                    <a:pt x="9" y="115"/>
                    <a:pt x="9" y="115"/>
                    <a:pt x="8" y="115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7" y="116"/>
                    <a:pt x="6" y="116"/>
                    <a:pt x="5" y="118"/>
                  </a:cubicBezTo>
                  <a:cubicBezTo>
                    <a:pt x="4" y="118"/>
                    <a:pt x="6" y="121"/>
                    <a:pt x="6" y="121"/>
                  </a:cubicBezTo>
                  <a:cubicBezTo>
                    <a:pt x="6" y="123"/>
                    <a:pt x="3" y="121"/>
                    <a:pt x="2" y="122"/>
                  </a:cubicBezTo>
                  <a:cubicBezTo>
                    <a:pt x="0" y="124"/>
                    <a:pt x="1" y="124"/>
                    <a:pt x="3" y="124"/>
                  </a:cubicBezTo>
                  <a:cubicBezTo>
                    <a:pt x="4" y="126"/>
                    <a:pt x="4" y="127"/>
                    <a:pt x="5" y="128"/>
                  </a:cubicBezTo>
                  <a:cubicBezTo>
                    <a:pt x="6" y="129"/>
                    <a:pt x="6" y="128"/>
                    <a:pt x="7" y="130"/>
                  </a:cubicBezTo>
                  <a:cubicBezTo>
                    <a:pt x="9" y="131"/>
                    <a:pt x="12" y="132"/>
                    <a:pt x="14" y="134"/>
                  </a:cubicBezTo>
                  <a:cubicBezTo>
                    <a:pt x="14" y="134"/>
                    <a:pt x="14" y="133"/>
                    <a:pt x="15" y="132"/>
                  </a:cubicBezTo>
                  <a:cubicBezTo>
                    <a:pt x="15" y="134"/>
                    <a:pt x="15" y="136"/>
                    <a:pt x="17" y="135"/>
                  </a:cubicBezTo>
                  <a:cubicBezTo>
                    <a:pt x="17" y="136"/>
                    <a:pt x="17" y="137"/>
                    <a:pt x="17" y="138"/>
                  </a:cubicBezTo>
                  <a:cubicBezTo>
                    <a:pt x="18" y="137"/>
                    <a:pt x="18" y="138"/>
                    <a:pt x="19" y="139"/>
                  </a:cubicBezTo>
                  <a:cubicBezTo>
                    <a:pt x="20" y="139"/>
                    <a:pt x="20" y="138"/>
                    <a:pt x="20" y="138"/>
                  </a:cubicBezTo>
                  <a:cubicBezTo>
                    <a:pt x="21" y="138"/>
                    <a:pt x="25" y="143"/>
                    <a:pt x="24" y="139"/>
                  </a:cubicBezTo>
                  <a:cubicBezTo>
                    <a:pt x="25" y="139"/>
                    <a:pt x="26" y="139"/>
                    <a:pt x="27" y="139"/>
                  </a:cubicBezTo>
                  <a:cubicBezTo>
                    <a:pt x="27" y="137"/>
                    <a:pt x="29" y="138"/>
                    <a:pt x="30" y="138"/>
                  </a:cubicBezTo>
                  <a:cubicBezTo>
                    <a:pt x="31" y="138"/>
                    <a:pt x="31" y="139"/>
                    <a:pt x="32" y="140"/>
                  </a:cubicBezTo>
                  <a:cubicBezTo>
                    <a:pt x="32" y="140"/>
                    <a:pt x="33" y="141"/>
                    <a:pt x="34" y="142"/>
                  </a:cubicBezTo>
                  <a:cubicBezTo>
                    <a:pt x="34" y="142"/>
                    <a:pt x="35" y="141"/>
                    <a:pt x="35" y="142"/>
                  </a:cubicBezTo>
                  <a:cubicBezTo>
                    <a:pt x="37" y="142"/>
                    <a:pt x="38" y="143"/>
                    <a:pt x="39" y="144"/>
                  </a:cubicBezTo>
                  <a:cubicBezTo>
                    <a:pt x="38" y="141"/>
                    <a:pt x="42" y="145"/>
                    <a:pt x="42" y="146"/>
                  </a:cubicBezTo>
                  <a:cubicBezTo>
                    <a:pt x="43" y="145"/>
                    <a:pt x="43" y="145"/>
                    <a:pt x="44" y="144"/>
                  </a:cubicBezTo>
                  <a:cubicBezTo>
                    <a:pt x="44" y="145"/>
                    <a:pt x="45" y="145"/>
                    <a:pt x="45" y="146"/>
                  </a:cubicBezTo>
                  <a:cubicBezTo>
                    <a:pt x="45" y="148"/>
                    <a:pt x="45" y="146"/>
                    <a:pt x="46" y="147"/>
                  </a:cubicBezTo>
                  <a:cubicBezTo>
                    <a:pt x="48" y="149"/>
                    <a:pt x="48" y="149"/>
                    <a:pt x="48" y="152"/>
                  </a:cubicBezTo>
                  <a:cubicBezTo>
                    <a:pt x="48" y="152"/>
                    <a:pt x="49" y="152"/>
                    <a:pt x="49" y="152"/>
                  </a:cubicBezTo>
                  <a:cubicBezTo>
                    <a:pt x="48" y="153"/>
                    <a:pt x="50" y="155"/>
                    <a:pt x="52" y="155"/>
                  </a:cubicBezTo>
                  <a:cubicBezTo>
                    <a:pt x="51" y="155"/>
                    <a:pt x="52" y="156"/>
                    <a:pt x="52" y="156"/>
                  </a:cubicBezTo>
                  <a:cubicBezTo>
                    <a:pt x="53" y="156"/>
                    <a:pt x="53" y="157"/>
                    <a:pt x="54" y="158"/>
                  </a:cubicBezTo>
                  <a:cubicBezTo>
                    <a:pt x="54" y="157"/>
                    <a:pt x="54" y="157"/>
                    <a:pt x="54" y="156"/>
                  </a:cubicBezTo>
                  <a:cubicBezTo>
                    <a:pt x="54" y="156"/>
                    <a:pt x="56" y="157"/>
                    <a:pt x="56" y="158"/>
                  </a:cubicBezTo>
                  <a:cubicBezTo>
                    <a:pt x="56" y="159"/>
                    <a:pt x="56" y="161"/>
                    <a:pt x="57" y="160"/>
                  </a:cubicBezTo>
                  <a:cubicBezTo>
                    <a:pt x="57" y="161"/>
                    <a:pt x="56" y="162"/>
                    <a:pt x="56" y="163"/>
                  </a:cubicBezTo>
                  <a:cubicBezTo>
                    <a:pt x="57" y="163"/>
                    <a:pt x="59" y="165"/>
                    <a:pt x="60" y="163"/>
                  </a:cubicBezTo>
                  <a:cubicBezTo>
                    <a:pt x="61" y="164"/>
                    <a:pt x="62" y="169"/>
                    <a:pt x="59" y="168"/>
                  </a:cubicBezTo>
                  <a:cubicBezTo>
                    <a:pt x="60" y="169"/>
                    <a:pt x="61" y="170"/>
                    <a:pt x="61" y="171"/>
                  </a:cubicBezTo>
                  <a:cubicBezTo>
                    <a:pt x="61" y="170"/>
                    <a:pt x="62" y="170"/>
                    <a:pt x="62" y="169"/>
                  </a:cubicBezTo>
                  <a:cubicBezTo>
                    <a:pt x="61" y="171"/>
                    <a:pt x="64" y="171"/>
                    <a:pt x="65" y="171"/>
                  </a:cubicBezTo>
                  <a:cubicBezTo>
                    <a:pt x="65" y="170"/>
                    <a:pt x="65" y="170"/>
                    <a:pt x="65" y="169"/>
                  </a:cubicBezTo>
                  <a:cubicBezTo>
                    <a:pt x="69" y="172"/>
                    <a:pt x="72" y="170"/>
                    <a:pt x="75" y="166"/>
                  </a:cubicBezTo>
                  <a:cubicBezTo>
                    <a:pt x="75" y="167"/>
                    <a:pt x="75" y="168"/>
                    <a:pt x="75" y="168"/>
                  </a:cubicBezTo>
                  <a:cubicBezTo>
                    <a:pt x="76" y="168"/>
                    <a:pt x="76" y="169"/>
                    <a:pt x="77" y="170"/>
                  </a:cubicBezTo>
                  <a:cubicBezTo>
                    <a:pt x="77" y="169"/>
                    <a:pt x="77" y="168"/>
                    <a:pt x="77" y="168"/>
                  </a:cubicBezTo>
                  <a:cubicBezTo>
                    <a:pt x="78" y="170"/>
                    <a:pt x="78" y="169"/>
                    <a:pt x="80" y="169"/>
                  </a:cubicBezTo>
                  <a:cubicBezTo>
                    <a:pt x="80" y="169"/>
                    <a:pt x="80" y="169"/>
                    <a:pt x="80" y="168"/>
                  </a:cubicBezTo>
                  <a:cubicBezTo>
                    <a:pt x="82" y="168"/>
                    <a:pt x="84" y="167"/>
                    <a:pt x="84" y="169"/>
                  </a:cubicBezTo>
                  <a:cubicBezTo>
                    <a:pt x="85" y="172"/>
                    <a:pt x="86" y="171"/>
                    <a:pt x="88" y="171"/>
                  </a:cubicBezTo>
                  <a:cubicBezTo>
                    <a:pt x="88" y="172"/>
                    <a:pt x="89" y="174"/>
                    <a:pt x="91" y="173"/>
                  </a:cubicBezTo>
                  <a:cubicBezTo>
                    <a:pt x="89" y="176"/>
                    <a:pt x="87" y="179"/>
                    <a:pt x="86" y="183"/>
                  </a:cubicBezTo>
                  <a:cubicBezTo>
                    <a:pt x="85" y="183"/>
                    <a:pt x="84" y="185"/>
                    <a:pt x="84" y="185"/>
                  </a:cubicBezTo>
                  <a:cubicBezTo>
                    <a:pt x="85" y="187"/>
                    <a:pt x="87" y="187"/>
                    <a:pt x="87" y="185"/>
                  </a:cubicBezTo>
                  <a:cubicBezTo>
                    <a:pt x="89" y="187"/>
                    <a:pt x="91" y="187"/>
                    <a:pt x="92" y="189"/>
                  </a:cubicBezTo>
                  <a:cubicBezTo>
                    <a:pt x="93" y="186"/>
                    <a:pt x="93" y="183"/>
                    <a:pt x="94" y="180"/>
                  </a:cubicBezTo>
                  <a:cubicBezTo>
                    <a:pt x="95" y="173"/>
                    <a:pt x="95" y="167"/>
                    <a:pt x="96" y="161"/>
                  </a:cubicBezTo>
                  <a:cubicBezTo>
                    <a:pt x="96" y="160"/>
                    <a:pt x="96" y="159"/>
                    <a:pt x="97" y="159"/>
                  </a:cubicBezTo>
                  <a:cubicBezTo>
                    <a:pt x="98" y="157"/>
                    <a:pt x="98" y="157"/>
                    <a:pt x="97" y="155"/>
                  </a:cubicBezTo>
                  <a:cubicBezTo>
                    <a:pt x="97" y="154"/>
                    <a:pt x="95" y="152"/>
                    <a:pt x="95" y="152"/>
                  </a:cubicBezTo>
                  <a:cubicBezTo>
                    <a:pt x="95" y="151"/>
                    <a:pt x="96" y="149"/>
                    <a:pt x="96" y="148"/>
                  </a:cubicBezTo>
                  <a:cubicBezTo>
                    <a:pt x="95" y="146"/>
                    <a:pt x="91" y="146"/>
                    <a:pt x="91" y="144"/>
                  </a:cubicBezTo>
                  <a:cubicBezTo>
                    <a:pt x="91" y="141"/>
                    <a:pt x="91" y="138"/>
                    <a:pt x="91" y="135"/>
                  </a:cubicBezTo>
                  <a:cubicBezTo>
                    <a:pt x="92" y="137"/>
                    <a:pt x="92" y="136"/>
                    <a:pt x="94" y="135"/>
                  </a:cubicBezTo>
                  <a:cubicBezTo>
                    <a:pt x="95" y="135"/>
                    <a:pt x="96" y="135"/>
                    <a:pt x="97" y="134"/>
                  </a:cubicBezTo>
                  <a:cubicBezTo>
                    <a:pt x="97" y="135"/>
                    <a:pt x="100" y="136"/>
                    <a:pt x="100" y="135"/>
                  </a:cubicBezTo>
                  <a:cubicBezTo>
                    <a:pt x="100" y="134"/>
                    <a:pt x="100" y="133"/>
                    <a:pt x="100" y="132"/>
                  </a:cubicBezTo>
                  <a:cubicBezTo>
                    <a:pt x="99" y="132"/>
                    <a:pt x="99" y="132"/>
                    <a:pt x="99" y="131"/>
                  </a:cubicBezTo>
                  <a:cubicBezTo>
                    <a:pt x="98" y="131"/>
                    <a:pt x="98" y="131"/>
                    <a:pt x="97" y="131"/>
                  </a:cubicBezTo>
                  <a:cubicBezTo>
                    <a:pt x="96" y="131"/>
                    <a:pt x="97" y="130"/>
                    <a:pt x="96" y="130"/>
                  </a:cubicBezTo>
                  <a:cubicBezTo>
                    <a:pt x="96" y="129"/>
                    <a:pt x="94" y="130"/>
                    <a:pt x="93" y="130"/>
                  </a:cubicBezTo>
                  <a:cubicBezTo>
                    <a:pt x="93" y="128"/>
                    <a:pt x="93" y="125"/>
                    <a:pt x="93" y="123"/>
                  </a:cubicBezTo>
                  <a:cubicBezTo>
                    <a:pt x="94" y="123"/>
                    <a:pt x="96" y="122"/>
                    <a:pt x="96" y="122"/>
                  </a:cubicBezTo>
                  <a:cubicBezTo>
                    <a:pt x="98" y="123"/>
                    <a:pt x="98" y="123"/>
                    <a:pt x="99" y="123"/>
                  </a:cubicBezTo>
                  <a:cubicBezTo>
                    <a:pt x="103" y="123"/>
                    <a:pt x="106" y="123"/>
                    <a:pt x="110" y="123"/>
                  </a:cubicBezTo>
                  <a:cubicBezTo>
                    <a:pt x="108" y="122"/>
                    <a:pt x="108" y="122"/>
                    <a:pt x="109" y="119"/>
                  </a:cubicBezTo>
                  <a:cubicBezTo>
                    <a:pt x="110" y="120"/>
                    <a:pt x="112" y="121"/>
                    <a:pt x="112" y="123"/>
                  </a:cubicBezTo>
                  <a:cubicBezTo>
                    <a:pt x="114" y="122"/>
                    <a:pt x="114" y="122"/>
                    <a:pt x="115" y="119"/>
                  </a:cubicBezTo>
                  <a:cubicBezTo>
                    <a:pt x="116" y="117"/>
                    <a:pt x="117" y="117"/>
                    <a:pt x="118" y="119"/>
                  </a:cubicBezTo>
                  <a:cubicBezTo>
                    <a:pt x="119" y="121"/>
                    <a:pt x="120" y="123"/>
                    <a:pt x="120" y="125"/>
                  </a:cubicBezTo>
                  <a:cubicBezTo>
                    <a:pt x="121" y="126"/>
                    <a:pt x="120" y="129"/>
                    <a:pt x="122" y="128"/>
                  </a:cubicBezTo>
                  <a:cubicBezTo>
                    <a:pt x="121" y="127"/>
                    <a:pt x="122" y="125"/>
                    <a:pt x="121" y="123"/>
                  </a:cubicBezTo>
                  <a:cubicBezTo>
                    <a:pt x="120" y="120"/>
                    <a:pt x="120" y="118"/>
                    <a:pt x="120" y="115"/>
                  </a:cubicBezTo>
                  <a:cubicBezTo>
                    <a:pt x="118" y="116"/>
                    <a:pt x="116" y="113"/>
                    <a:pt x="116" y="112"/>
                  </a:cubicBezTo>
                  <a:cubicBezTo>
                    <a:pt x="114" y="110"/>
                    <a:pt x="115" y="110"/>
                    <a:pt x="113" y="110"/>
                  </a:cubicBezTo>
                  <a:cubicBezTo>
                    <a:pt x="114" y="109"/>
                    <a:pt x="116" y="108"/>
                    <a:pt x="117" y="106"/>
                  </a:cubicBezTo>
                  <a:cubicBezTo>
                    <a:pt x="118" y="106"/>
                    <a:pt x="117" y="104"/>
                    <a:pt x="119" y="103"/>
                  </a:cubicBezTo>
                  <a:cubicBezTo>
                    <a:pt x="117" y="104"/>
                    <a:pt x="117" y="102"/>
                    <a:pt x="116" y="101"/>
                  </a:cubicBezTo>
                  <a:cubicBezTo>
                    <a:pt x="116" y="99"/>
                    <a:pt x="115" y="100"/>
                    <a:pt x="114" y="99"/>
                  </a:cubicBezTo>
                  <a:cubicBezTo>
                    <a:pt x="114" y="97"/>
                    <a:pt x="114" y="96"/>
                    <a:pt x="113" y="95"/>
                  </a:cubicBezTo>
                  <a:cubicBezTo>
                    <a:pt x="112" y="94"/>
                    <a:pt x="113" y="93"/>
                    <a:pt x="113" y="92"/>
                  </a:cubicBezTo>
                  <a:cubicBezTo>
                    <a:pt x="113" y="90"/>
                    <a:pt x="115" y="86"/>
                    <a:pt x="114" y="85"/>
                  </a:cubicBezTo>
                  <a:cubicBezTo>
                    <a:pt x="111" y="82"/>
                    <a:pt x="115" y="82"/>
                    <a:pt x="115" y="79"/>
                  </a:cubicBezTo>
                  <a:cubicBezTo>
                    <a:pt x="115" y="78"/>
                    <a:pt x="115" y="77"/>
                    <a:pt x="116" y="76"/>
                  </a:cubicBezTo>
                  <a:cubicBezTo>
                    <a:pt x="118" y="74"/>
                    <a:pt x="117" y="75"/>
                    <a:pt x="116" y="73"/>
                  </a:cubicBezTo>
                  <a:cubicBezTo>
                    <a:pt x="116" y="72"/>
                    <a:pt x="116" y="71"/>
                    <a:pt x="115" y="71"/>
                  </a:cubicBezTo>
                  <a:cubicBezTo>
                    <a:pt x="113" y="70"/>
                    <a:pt x="113" y="70"/>
                    <a:pt x="112" y="72"/>
                  </a:cubicBezTo>
                  <a:cubicBezTo>
                    <a:pt x="111" y="72"/>
                    <a:pt x="109" y="72"/>
                    <a:pt x="108" y="72"/>
                  </a:cubicBezTo>
                  <a:cubicBezTo>
                    <a:pt x="106" y="72"/>
                    <a:pt x="106" y="72"/>
                    <a:pt x="105" y="73"/>
                  </a:cubicBezTo>
                  <a:cubicBezTo>
                    <a:pt x="104" y="74"/>
                    <a:pt x="100" y="69"/>
                    <a:pt x="99" y="73"/>
                  </a:cubicBezTo>
                  <a:cubicBezTo>
                    <a:pt x="98" y="72"/>
                    <a:pt x="97" y="72"/>
                    <a:pt x="97" y="73"/>
                  </a:cubicBezTo>
                  <a:cubicBezTo>
                    <a:pt x="94" y="69"/>
                    <a:pt x="92" y="66"/>
                    <a:pt x="90" y="62"/>
                  </a:cubicBezTo>
                  <a:cubicBezTo>
                    <a:pt x="89" y="64"/>
                    <a:pt x="88" y="64"/>
                    <a:pt x="87" y="63"/>
                  </a:cubicBezTo>
                  <a:cubicBezTo>
                    <a:pt x="87" y="63"/>
                    <a:pt x="86" y="61"/>
                    <a:pt x="86" y="61"/>
                  </a:cubicBezTo>
                  <a:cubicBezTo>
                    <a:pt x="85" y="61"/>
                    <a:pt x="83" y="61"/>
                    <a:pt x="82" y="61"/>
                  </a:cubicBezTo>
                  <a:cubicBezTo>
                    <a:pt x="82" y="62"/>
                    <a:pt x="82" y="62"/>
                    <a:pt x="81" y="62"/>
                  </a:cubicBezTo>
                  <a:cubicBezTo>
                    <a:pt x="77" y="62"/>
                    <a:pt x="69" y="65"/>
                    <a:pt x="70" y="59"/>
                  </a:cubicBezTo>
                  <a:cubicBezTo>
                    <a:pt x="66" y="59"/>
                    <a:pt x="66" y="57"/>
                    <a:pt x="67" y="54"/>
                  </a:cubicBezTo>
                  <a:cubicBezTo>
                    <a:pt x="68" y="52"/>
                    <a:pt x="69" y="48"/>
                    <a:pt x="68" y="47"/>
                  </a:cubicBezTo>
                  <a:cubicBezTo>
                    <a:pt x="67" y="46"/>
                    <a:pt x="65" y="45"/>
                    <a:pt x="64" y="44"/>
                  </a:cubicBezTo>
                  <a:cubicBezTo>
                    <a:pt x="64" y="44"/>
                    <a:pt x="64" y="41"/>
                    <a:pt x="64" y="41"/>
                  </a:cubicBezTo>
                  <a:cubicBezTo>
                    <a:pt x="64" y="39"/>
                    <a:pt x="64" y="39"/>
                    <a:pt x="62" y="39"/>
                  </a:cubicBezTo>
                  <a:cubicBezTo>
                    <a:pt x="62" y="39"/>
                    <a:pt x="62" y="37"/>
                    <a:pt x="62" y="36"/>
                  </a:cubicBezTo>
                  <a:cubicBezTo>
                    <a:pt x="61" y="37"/>
                    <a:pt x="59" y="38"/>
                    <a:pt x="57" y="37"/>
                  </a:cubicBezTo>
                  <a:cubicBezTo>
                    <a:pt x="59" y="36"/>
                    <a:pt x="62" y="33"/>
                    <a:pt x="62" y="31"/>
                  </a:cubicBezTo>
                  <a:cubicBezTo>
                    <a:pt x="62" y="28"/>
                    <a:pt x="62" y="25"/>
                    <a:pt x="63" y="23"/>
                  </a:cubicBezTo>
                  <a:cubicBezTo>
                    <a:pt x="64" y="20"/>
                    <a:pt x="65" y="18"/>
                    <a:pt x="68" y="15"/>
                  </a:cubicBezTo>
                  <a:cubicBezTo>
                    <a:pt x="68" y="15"/>
                    <a:pt x="69" y="15"/>
                    <a:pt x="69" y="14"/>
                  </a:cubicBezTo>
                  <a:cubicBezTo>
                    <a:pt x="69" y="14"/>
                    <a:pt x="70" y="13"/>
                    <a:pt x="70" y="12"/>
                  </a:cubicBezTo>
                  <a:cubicBezTo>
                    <a:pt x="70" y="11"/>
                    <a:pt x="71" y="9"/>
                    <a:pt x="72" y="10"/>
                  </a:cubicBezTo>
                  <a:cubicBezTo>
                    <a:pt x="74" y="9"/>
                    <a:pt x="76" y="9"/>
                    <a:pt x="77" y="9"/>
                  </a:cubicBezTo>
                  <a:cubicBezTo>
                    <a:pt x="78" y="8"/>
                    <a:pt x="79" y="7"/>
                    <a:pt x="80" y="6"/>
                  </a:cubicBezTo>
                  <a:cubicBezTo>
                    <a:pt x="81" y="6"/>
                    <a:pt x="80" y="4"/>
                    <a:pt x="80" y="3"/>
                  </a:cubicBezTo>
                  <a:cubicBezTo>
                    <a:pt x="79" y="1"/>
                    <a:pt x="76" y="1"/>
                    <a:pt x="74" y="0"/>
                  </a:cubicBezTo>
                  <a:cubicBezTo>
                    <a:pt x="75" y="0"/>
                    <a:pt x="75" y="1"/>
                    <a:pt x="75" y="2"/>
                  </a:cubicBezTo>
                  <a:cubicBezTo>
                    <a:pt x="73" y="2"/>
                    <a:pt x="73" y="3"/>
                    <a:pt x="72" y="5"/>
                  </a:cubicBezTo>
                  <a:cubicBezTo>
                    <a:pt x="72" y="4"/>
                    <a:pt x="71" y="3"/>
                    <a:pt x="70" y="3"/>
                  </a:cubicBezTo>
                  <a:cubicBezTo>
                    <a:pt x="70" y="4"/>
                    <a:pt x="70" y="6"/>
                    <a:pt x="69" y="7"/>
                  </a:cubicBezTo>
                  <a:cubicBezTo>
                    <a:pt x="69" y="7"/>
                    <a:pt x="68" y="7"/>
                    <a:pt x="67" y="8"/>
                  </a:cubicBezTo>
                  <a:cubicBezTo>
                    <a:pt x="66" y="8"/>
                    <a:pt x="62" y="10"/>
                    <a:pt x="61" y="11"/>
                  </a:cubicBezTo>
                  <a:cubicBezTo>
                    <a:pt x="59" y="14"/>
                    <a:pt x="58" y="13"/>
                    <a:pt x="55" y="13"/>
                  </a:cubicBezTo>
                  <a:cubicBezTo>
                    <a:pt x="53" y="13"/>
                    <a:pt x="51" y="13"/>
                    <a:pt x="49" y="13"/>
                  </a:cubicBezTo>
                  <a:cubicBezTo>
                    <a:pt x="49" y="16"/>
                    <a:pt x="48" y="18"/>
                    <a:pt x="48" y="20"/>
                  </a:cubicBezTo>
                  <a:cubicBezTo>
                    <a:pt x="48" y="20"/>
                    <a:pt x="47" y="19"/>
                    <a:pt x="47" y="19"/>
                  </a:cubicBezTo>
                  <a:cubicBezTo>
                    <a:pt x="47" y="19"/>
                    <a:pt x="46" y="20"/>
                    <a:pt x="46" y="21"/>
                  </a:cubicBezTo>
                  <a:cubicBezTo>
                    <a:pt x="46" y="19"/>
                    <a:pt x="45" y="18"/>
                    <a:pt x="46" y="17"/>
                  </a:cubicBezTo>
                  <a:cubicBezTo>
                    <a:pt x="44" y="17"/>
                    <a:pt x="43" y="16"/>
                    <a:pt x="42" y="17"/>
                  </a:cubicBezTo>
                  <a:cubicBezTo>
                    <a:pt x="41" y="18"/>
                    <a:pt x="40" y="18"/>
                    <a:pt x="39" y="19"/>
                  </a:cubicBezTo>
                  <a:cubicBezTo>
                    <a:pt x="39" y="19"/>
                    <a:pt x="39" y="20"/>
                    <a:pt x="39" y="20"/>
                  </a:cubicBezTo>
                  <a:cubicBezTo>
                    <a:pt x="37" y="22"/>
                    <a:pt x="37" y="20"/>
                    <a:pt x="37" y="23"/>
                  </a:cubicBezTo>
                  <a:cubicBezTo>
                    <a:pt x="37" y="25"/>
                    <a:pt x="37" y="26"/>
                    <a:pt x="35" y="26"/>
                  </a:cubicBezTo>
                  <a:cubicBezTo>
                    <a:pt x="36" y="28"/>
                    <a:pt x="36" y="30"/>
                    <a:pt x="3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6"/>
                    <a:pt x="35" y="34"/>
                    <a:pt x="32" y="35"/>
                  </a:cubicBezTo>
                  <a:cubicBezTo>
                    <a:pt x="30" y="36"/>
                    <a:pt x="29" y="37"/>
                    <a:pt x="30" y="39"/>
                  </a:cubicBezTo>
                  <a:cubicBezTo>
                    <a:pt x="28" y="38"/>
                    <a:pt x="28" y="41"/>
                    <a:pt x="27" y="42"/>
                  </a:cubicBezTo>
                  <a:cubicBezTo>
                    <a:pt x="25" y="43"/>
                    <a:pt x="22" y="43"/>
                    <a:pt x="22" y="45"/>
                  </a:cubicBezTo>
                  <a:cubicBezTo>
                    <a:pt x="25" y="46"/>
                    <a:pt x="24" y="48"/>
                    <a:pt x="24" y="50"/>
                  </a:cubicBezTo>
                  <a:cubicBezTo>
                    <a:pt x="24" y="53"/>
                    <a:pt x="23" y="52"/>
                    <a:pt x="23" y="50"/>
                  </a:cubicBezTo>
                  <a:cubicBezTo>
                    <a:pt x="23" y="50"/>
                    <a:pt x="22" y="50"/>
                    <a:pt x="22" y="50"/>
                  </a:cubicBezTo>
                  <a:cubicBezTo>
                    <a:pt x="22" y="48"/>
                    <a:pt x="19" y="44"/>
                    <a:pt x="17" y="44"/>
                  </a:cubicBezTo>
                  <a:cubicBezTo>
                    <a:pt x="17" y="45"/>
                    <a:pt x="17" y="45"/>
                    <a:pt x="17" y="4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China">
              <a:extLst>
                <a:ext uri="{FF2B5EF4-FFF2-40B4-BE49-F238E27FC236}">
                  <a16:creationId xmlns:a16="http://schemas.microsoft.com/office/drawing/2014/main" id="{02792E23-EA84-C29B-5258-261FC7FB47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8454" y="1320874"/>
              <a:ext cx="1465623" cy="966925"/>
            </a:xfrm>
            <a:custGeom>
              <a:avLst/>
              <a:gdLst>
                <a:gd name="T0" fmla="*/ 367 w 611"/>
                <a:gd name="T1" fmla="*/ 395 h 403"/>
                <a:gd name="T2" fmla="*/ 354 w 611"/>
                <a:gd name="T3" fmla="*/ 384 h 403"/>
                <a:gd name="T4" fmla="*/ 564 w 611"/>
                <a:gd name="T5" fmla="*/ 121 h 403"/>
                <a:gd name="T6" fmla="*/ 539 w 611"/>
                <a:gd name="T7" fmla="*/ 138 h 403"/>
                <a:gd name="T8" fmla="*/ 517 w 611"/>
                <a:gd name="T9" fmla="*/ 148 h 403"/>
                <a:gd name="T10" fmla="*/ 484 w 611"/>
                <a:gd name="T11" fmla="*/ 165 h 403"/>
                <a:gd name="T12" fmla="*/ 474 w 611"/>
                <a:gd name="T13" fmla="*/ 159 h 403"/>
                <a:gd name="T14" fmla="*/ 461 w 611"/>
                <a:gd name="T15" fmla="*/ 155 h 403"/>
                <a:gd name="T16" fmla="*/ 451 w 611"/>
                <a:gd name="T17" fmla="*/ 175 h 403"/>
                <a:gd name="T18" fmla="*/ 484 w 611"/>
                <a:gd name="T19" fmla="*/ 182 h 403"/>
                <a:gd name="T20" fmla="*/ 472 w 611"/>
                <a:gd name="T21" fmla="*/ 195 h 403"/>
                <a:gd name="T22" fmla="*/ 458 w 611"/>
                <a:gd name="T23" fmla="*/ 216 h 403"/>
                <a:gd name="T24" fmla="*/ 476 w 611"/>
                <a:gd name="T25" fmla="*/ 244 h 403"/>
                <a:gd name="T26" fmla="*/ 481 w 611"/>
                <a:gd name="T27" fmla="*/ 258 h 403"/>
                <a:gd name="T28" fmla="*/ 480 w 611"/>
                <a:gd name="T29" fmla="*/ 272 h 403"/>
                <a:gd name="T30" fmla="*/ 479 w 611"/>
                <a:gd name="T31" fmla="*/ 283 h 403"/>
                <a:gd name="T32" fmla="*/ 464 w 611"/>
                <a:gd name="T33" fmla="*/ 299 h 403"/>
                <a:gd name="T34" fmla="*/ 459 w 611"/>
                <a:gd name="T35" fmla="*/ 315 h 403"/>
                <a:gd name="T36" fmla="*/ 452 w 611"/>
                <a:gd name="T37" fmla="*/ 327 h 403"/>
                <a:gd name="T38" fmla="*/ 435 w 611"/>
                <a:gd name="T39" fmla="*/ 341 h 403"/>
                <a:gd name="T40" fmla="*/ 412 w 611"/>
                <a:gd name="T41" fmla="*/ 351 h 403"/>
                <a:gd name="T42" fmla="*/ 397 w 611"/>
                <a:gd name="T43" fmla="*/ 350 h 403"/>
                <a:gd name="T44" fmla="*/ 383 w 611"/>
                <a:gd name="T45" fmla="*/ 361 h 403"/>
                <a:gd name="T46" fmla="*/ 365 w 611"/>
                <a:gd name="T47" fmla="*/ 373 h 403"/>
                <a:gd name="T48" fmla="*/ 361 w 611"/>
                <a:gd name="T49" fmla="*/ 363 h 403"/>
                <a:gd name="T50" fmla="*/ 345 w 611"/>
                <a:gd name="T51" fmla="*/ 365 h 403"/>
                <a:gd name="T52" fmla="*/ 325 w 611"/>
                <a:gd name="T53" fmla="*/ 348 h 403"/>
                <a:gd name="T54" fmla="*/ 293 w 611"/>
                <a:gd name="T55" fmla="*/ 354 h 403"/>
                <a:gd name="T56" fmla="*/ 276 w 611"/>
                <a:gd name="T57" fmla="*/ 366 h 403"/>
                <a:gd name="T58" fmla="*/ 259 w 611"/>
                <a:gd name="T59" fmla="*/ 349 h 403"/>
                <a:gd name="T60" fmla="*/ 243 w 611"/>
                <a:gd name="T61" fmla="*/ 336 h 403"/>
                <a:gd name="T62" fmla="*/ 251 w 611"/>
                <a:gd name="T63" fmla="*/ 312 h 403"/>
                <a:gd name="T64" fmla="*/ 238 w 611"/>
                <a:gd name="T65" fmla="*/ 287 h 403"/>
                <a:gd name="T66" fmla="*/ 224 w 611"/>
                <a:gd name="T67" fmla="*/ 274 h 403"/>
                <a:gd name="T68" fmla="*/ 180 w 611"/>
                <a:gd name="T69" fmla="*/ 294 h 403"/>
                <a:gd name="T70" fmla="*/ 142 w 611"/>
                <a:gd name="T71" fmla="*/ 291 h 403"/>
                <a:gd name="T72" fmla="*/ 105 w 611"/>
                <a:gd name="T73" fmla="*/ 277 h 403"/>
                <a:gd name="T74" fmla="*/ 74 w 611"/>
                <a:gd name="T75" fmla="*/ 266 h 403"/>
                <a:gd name="T76" fmla="*/ 50 w 611"/>
                <a:gd name="T77" fmla="*/ 244 h 403"/>
                <a:gd name="T78" fmla="*/ 58 w 611"/>
                <a:gd name="T79" fmla="*/ 223 h 403"/>
                <a:gd name="T80" fmla="*/ 60 w 611"/>
                <a:gd name="T81" fmla="*/ 201 h 403"/>
                <a:gd name="T82" fmla="*/ 25 w 611"/>
                <a:gd name="T83" fmla="*/ 200 h 403"/>
                <a:gd name="T84" fmla="*/ 1 w 611"/>
                <a:gd name="T85" fmla="*/ 166 h 403"/>
                <a:gd name="T86" fmla="*/ 34 w 611"/>
                <a:gd name="T87" fmla="*/ 142 h 403"/>
                <a:gd name="T88" fmla="*/ 70 w 611"/>
                <a:gd name="T89" fmla="*/ 112 h 403"/>
                <a:gd name="T90" fmla="*/ 93 w 611"/>
                <a:gd name="T91" fmla="*/ 75 h 403"/>
                <a:gd name="T92" fmla="*/ 129 w 611"/>
                <a:gd name="T93" fmla="*/ 56 h 403"/>
                <a:gd name="T94" fmla="*/ 164 w 611"/>
                <a:gd name="T95" fmla="*/ 66 h 403"/>
                <a:gd name="T96" fmla="*/ 182 w 611"/>
                <a:gd name="T97" fmla="*/ 96 h 403"/>
                <a:gd name="T98" fmla="*/ 228 w 611"/>
                <a:gd name="T99" fmla="*/ 123 h 403"/>
                <a:gd name="T100" fmla="*/ 337 w 611"/>
                <a:gd name="T101" fmla="*/ 126 h 403"/>
                <a:gd name="T102" fmla="*/ 392 w 611"/>
                <a:gd name="T103" fmla="*/ 99 h 403"/>
                <a:gd name="T104" fmla="*/ 455 w 611"/>
                <a:gd name="T105" fmla="*/ 79 h 403"/>
                <a:gd name="T106" fmla="*/ 429 w 611"/>
                <a:gd name="T107" fmla="*/ 65 h 403"/>
                <a:gd name="T108" fmla="*/ 455 w 611"/>
                <a:gd name="T109" fmla="*/ 41 h 403"/>
                <a:gd name="T110" fmla="*/ 473 w 611"/>
                <a:gd name="T111" fmla="*/ 2 h 403"/>
                <a:gd name="T112" fmla="*/ 523 w 611"/>
                <a:gd name="T113" fmla="*/ 11 h 403"/>
                <a:gd name="T114" fmla="*/ 537 w 611"/>
                <a:gd name="T115" fmla="*/ 41 h 403"/>
                <a:gd name="T116" fmla="*/ 571 w 611"/>
                <a:gd name="T117" fmla="*/ 64 h 403"/>
                <a:gd name="T118" fmla="*/ 605 w 611"/>
                <a:gd name="T119" fmla="*/ 70 h 403"/>
                <a:gd name="T120" fmla="*/ 582 w 611"/>
                <a:gd name="T121" fmla="*/ 95 h 403"/>
                <a:gd name="T122" fmla="*/ 567 w 611"/>
                <a:gd name="T123" fmla="*/ 12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1" h="403">
                  <a:moveTo>
                    <a:pt x="483" y="252"/>
                  </a:moveTo>
                  <a:cubicBezTo>
                    <a:pt x="481" y="253"/>
                    <a:pt x="476" y="250"/>
                    <a:pt x="476" y="248"/>
                  </a:cubicBezTo>
                  <a:cubicBezTo>
                    <a:pt x="478" y="250"/>
                    <a:pt x="480" y="250"/>
                    <a:pt x="483" y="252"/>
                  </a:cubicBezTo>
                  <a:close/>
                  <a:moveTo>
                    <a:pt x="482" y="266"/>
                  </a:moveTo>
                  <a:cubicBezTo>
                    <a:pt x="482" y="266"/>
                    <a:pt x="482" y="267"/>
                    <a:pt x="482" y="268"/>
                  </a:cubicBezTo>
                  <a:cubicBezTo>
                    <a:pt x="484" y="268"/>
                    <a:pt x="485" y="268"/>
                    <a:pt x="486" y="269"/>
                  </a:cubicBezTo>
                  <a:cubicBezTo>
                    <a:pt x="486" y="267"/>
                    <a:pt x="484" y="265"/>
                    <a:pt x="482" y="266"/>
                  </a:cubicBezTo>
                  <a:close/>
                  <a:moveTo>
                    <a:pt x="359" y="403"/>
                  </a:moveTo>
                  <a:cubicBezTo>
                    <a:pt x="358" y="401"/>
                    <a:pt x="361" y="402"/>
                    <a:pt x="360" y="400"/>
                  </a:cubicBezTo>
                  <a:cubicBezTo>
                    <a:pt x="361" y="401"/>
                    <a:pt x="362" y="400"/>
                    <a:pt x="362" y="399"/>
                  </a:cubicBezTo>
                  <a:cubicBezTo>
                    <a:pt x="362" y="400"/>
                    <a:pt x="362" y="400"/>
                    <a:pt x="362" y="401"/>
                  </a:cubicBezTo>
                  <a:cubicBezTo>
                    <a:pt x="363" y="401"/>
                    <a:pt x="363" y="401"/>
                    <a:pt x="364" y="401"/>
                  </a:cubicBezTo>
                  <a:cubicBezTo>
                    <a:pt x="363" y="398"/>
                    <a:pt x="367" y="397"/>
                    <a:pt x="368" y="395"/>
                  </a:cubicBezTo>
                  <a:cubicBezTo>
                    <a:pt x="368" y="395"/>
                    <a:pt x="367" y="395"/>
                    <a:pt x="367" y="395"/>
                  </a:cubicBezTo>
                  <a:cubicBezTo>
                    <a:pt x="369" y="394"/>
                    <a:pt x="367" y="392"/>
                    <a:pt x="369" y="391"/>
                  </a:cubicBezTo>
                  <a:cubicBezTo>
                    <a:pt x="370" y="389"/>
                    <a:pt x="370" y="389"/>
                    <a:pt x="370" y="386"/>
                  </a:cubicBezTo>
                  <a:cubicBezTo>
                    <a:pt x="371" y="386"/>
                    <a:pt x="371" y="387"/>
                    <a:pt x="372" y="388"/>
                  </a:cubicBezTo>
                  <a:cubicBezTo>
                    <a:pt x="373" y="386"/>
                    <a:pt x="373" y="385"/>
                    <a:pt x="372" y="383"/>
                  </a:cubicBezTo>
                  <a:cubicBezTo>
                    <a:pt x="372" y="382"/>
                    <a:pt x="371" y="382"/>
                    <a:pt x="370" y="382"/>
                  </a:cubicBezTo>
                  <a:cubicBezTo>
                    <a:pt x="370" y="381"/>
                    <a:pt x="370" y="380"/>
                    <a:pt x="369" y="379"/>
                  </a:cubicBezTo>
                  <a:cubicBezTo>
                    <a:pt x="368" y="381"/>
                    <a:pt x="370" y="382"/>
                    <a:pt x="369" y="384"/>
                  </a:cubicBezTo>
                  <a:cubicBezTo>
                    <a:pt x="369" y="383"/>
                    <a:pt x="368" y="382"/>
                    <a:pt x="367" y="381"/>
                  </a:cubicBezTo>
                  <a:cubicBezTo>
                    <a:pt x="367" y="381"/>
                    <a:pt x="367" y="382"/>
                    <a:pt x="367" y="382"/>
                  </a:cubicBezTo>
                  <a:cubicBezTo>
                    <a:pt x="366" y="379"/>
                    <a:pt x="364" y="382"/>
                    <a:pt x="363" y="383"/>
                  </a:cubicBezTo>
                  <a:cubicBezTo>
                    <a:pt x="363" y="381"/>
                    <a:pt x="360" y="382"/>
                    <a:pt x="359" y="382"/>
                  </a:cubicBezTo>
                  <a:cubicBezTo>
                    <a:pt x="358" y="382"/>
                    <a:pt x="358" y="383"/>
                    <a:pt x="358" y="383"/>
                  </a:cubicBezTo>
                  <a:cubicBezTo>
                    <a:pt x="357" y="384"/>
                    <a:pt x="356" y="383"/>
                    <a:pt x="356" y="383"/>
                  </a:cubicBezTo>
                  <a:cubicBezTo>
                    <a:pt x="355" y="383"/>
                    <a:pt x="355" y="384"/>
                    <a:pt x="354" y="384"/>
                  </a:cubicBezTo>
                  <a:cubicBezTo>
                    <a:pt x="355" y="384"/>
                    <a:pt x="355" y="385"/>
                    <a:pt x="356" y="385"/>
                  </a:cubicBezTo>
                  <a:cubicBezTo>
                    <a:pt x="354" y="386"/>
                    <a:pt x="351" y="389"/>
                    <a:pt x="350" y="388"/>
                  </a:cubicBezTo>
                  <a:cubicBezTo>
                    <a:pt x="350" y="390"/>
                    <a:pt x="350" y="391"/>
                    <a:pt x="349" y="392"/>
                  </a:cubicBezTo>
                  <a:cubicBezTo>
                    <a:pt x="349" y="392"/>
                    <a:pt x="350" y="395"/>
                    <a:pt x="350" y="396"/>
                  </a:cubicBezTo>
                  <a:cubicBezTo>
                    <a:pt x="350" y="398"/>
                    <a:pt x="349" y="399"/>
                    <a:pt x="352" y="399"/>
                  </a:cubicBezTo>
                  <a:cubicBezTo>
                    <a:pt x="353" y="399"/>
                    <a:pt x="355" y="400"/>
                    <a:pt x="354" y="402"/>
                  </a:cubicBezTo>
                  <a:cubicBezTo>
                    <a:pt x="356" y="400"/>
                    <a:pt x="358" y="401"/>
                    <a:pt x="359" y="403"/>
                  </a:cubicBezTo>
                  <a:close/>
                  <a:moveTo>
                    <a:pt x="571" y="126"/>
                  </a:moveTo>
                  <a:cubicBezTo>
                    <a:pt x="570" y="126"/>
                    <a:pt x="571" y="127"/>
                    <a:pt x="570" y="128"/>
                  </a:cubicBezTo>
                  <a:cubicBezTo>
                    <a:pt x="569" y="128"/>
                    <a:pt x="569" y="128"/>
                    <a:pt x="569" y="128"/>
                  </a:cubicBezTo>
                  <a:cubicBezTo>
                    <a:pt x="569" y="128"/>
                    <a:pt x="569" y="127"/>
                    <a:pt x="569" y="126"/>
                  </a:cubicBezTo>
                  <a:cubicBezTo>
                    <a:pt x="567" y="127"/>
                    <a:pt x="568" y="126"/>
                    <a:pt x="568" y="125"/>
                  </a:cubicBezTo>
                  <a:cubicBezTo>
                    <a:pt x="567" y="125"/>
                    <a:pt x="567" y="125"/>
                    <a:pt x="566" y="125"/>
                  </a:cubicBezTo>
                  <a:cubicBezTo>
                    <a:pt x="564" y="123"/>
                    <a:pt x="564" y="123"/>
                    <a:pt x="564" y="121"/>
                  </a:cubicBezTo>
                  <a:cubicBezTo>
                    <a:pt x="564" y="121"/>
                    <a:pt x="564" y="121"/>
                    <a:pt x="563" y="121"/>
                  </a:cubicBezTo>
                  <a:cubicBezTo>
                    <a:pt x="563" y="119"/>
                    <a:pt x="561" y="119"/>
                    <a:pt x="561" y="121"/>
                  </a:cubicBezTo>
                  <a:cubicBezTo>
                    <a:pt x="560" y="123"/>
                    <a:pt x="560" y="124"/>
                    <a:pt x="560" y="126"/>
                  </a:cubicBezTo>
                  <a:cubicBezTo>
                    <a:pt x="559" y="126"/>
                    <a:pt x="558" y="126"/>
                    <a:pt x="557" y="126"/>
                  </a:cubicBezTo>
                  <a:cubicBezTo>
                    <a:pt x="557" y="127"/>
                    <a:pt x="557" y="127"/>
                    <a:pt x="557" y="128"/>
                  </a:cubicBezTo>
                  <a:cubicBezTo>
                    <a:pt x="556" y="126"/>
                    <a:pt x="556" y="127"/>
                    <a:pt x="554" y="127"/>
                  </a:cubicBezTo>
                  <a:cubicBezTo>
                    <a:pt x="554" y="128"/>
                    <a:pt x="554" y="130"/>
                    <a:pt x="554" y="130"/>
                  </a:cubicBezTo>
                  <a:cubicBezTo>
                    <a:pt x="553" y="130"/>
                    <a:pt x="552" y="130"/>
                    <a:pt x="551" y="130"/>
                  </a:cubicBezTo>
                  <a:cubicBezTo>
                    <a:pt x="551" y="131"/>
                    <a:pt x="551" y="131"/>
                    <a:pt x="552" y="132"/>
                  </a:cubicBezTo>
                  <a:cubicBezTo>
                    <a:pt x="550" y="132"/>
                    <a:pt x="549" y="132"/>
                    <a:pt x="547" y="132"/>
                  </a:cubicBezTo>
                  <a:cubicBezTo>
                    <a:pt x="547" y="132"/>
                    <a:pt x="545" y="130"/>
                    <a:pt x="545" y="130"/>
                  </a:cubicBezTo>
                  <a:cubicBezTo>
                    <a:pt x="543" y="131"/>
                    <a:pt x="542" y="131"/>
                    <a:pt x="542" y="133"/>
                  </a:cubicBezTo>
                  <a:cubicBezTo>
                    <a:pt x="543" y="134"/>
                    <a:pt x="544" y="135"/>
                    <a:pt x="545" y="136"/>
                  </a:cubicBezTo>
                  <a:cubicBezTo>
                    <a:pt x="547" y="138"/>
                    <a:pt x="540" y="138"/>
                    <a:pt x="539" y="138"/>
                  </a:cubicBezTo>
                  <a:cubicBezTo>
                    <a:pt x="538" y="138"/>
                    <a:pt x="538" y="137"/>
                    <a:pt x="536" y="137"/>
                  </a:cubicBezTo>
                  <a:cubicBezTo>
                    <a:pt x="535" y="137"/>
                    <a:pt x="534" y="137"/>
                    <a:pt x="533" y="137"/>
                  </a:cubicBezTo>
                  <a:cubicBezTo>
                    <a:pt x="533" y="136"/>
                    <a:pt x="534" y="136"/>
                    <a:pt x="534" y="136"/>
                  </a:cubicBezTo>
                  <a:cubicBezTo>
                    <a:pt x="532" y="136"/>
                    <a:pt x="534" y="134"/>
                    <a:pt x="533" y="134"/>
                  </a:cubicBezTo>
                  <a:cubicBezTo>
                    <a:pt x="532" y="134"/>
                    <a:pt x="531" y="134"/>
                    <a:pt x="530" y="134"/>
                  </a:cubicBezTo>
                  <a:cubicBezTo>
                    <a:pt x="530" y="135"/>
                    <a:pt x="530" y="135"/>
                    <a:pt x="530" y="136"/>
                  </a:cubicBezTo>
                  <a:cubicBezTo>
                    <a:pt x="529" y="135"/>
                    <a:pt x="529" y="136"/>
                    <a:pt x="528" y="136"/>
                  </a:cubicBezTo>
                  <a:cubicBezTo>
                    <a:pt x="527" y="137"/>
                    <a:pt x="528" y="137"/>
                    <a:pt x="527" y="138"/>
                  </a:cubicBezTo>
                  <a:cubicBezTo>
                    <a:pt x="527" y="139"/>
                    <a:pt x="525" y="141"/>
                    <a:pt x="524" y="142"/>
                  </a:cubicBezTo>
                  <a:cubicBezTo>
                    <a:pt x="523" y="142"/>
                    <a:pt x="523" y="142"/>
                    <a:pt x="523" y="143"/>
                  </a:cubicBezTo>
                  <a:cubicBezTo>
                    <a:pt x="522" y="144"/>
                    <a:pt x="522" y="143"/>
                    <a:pt x="521" y="144"/>
                  </a:cubicBezTo>
                  <a:cubicBezTo>
                    <a:pt x="520" y="144"/>
                    <a:pt x="519" y="145"/>
                    <a:pt x="518" y="146"/>
                  </a:cubicBezTo>
                  <a:cubicBezTo>
                    <a:pt x="518" y="146"/>
                    <a:pt x="518" y="145"/>
                    <a:pt x="518" y="145"/>
                  </a:cubicBezTo>
                  <a:cubicBezTo>
                    <a:pt x="518" y="146"/>
                    <a:pt x="517" y="147"/>
                    <a:pt x="517" y="148"/>
                  </a:cubicBezTo>
                  <a:cubicBezTo>
                    <a:pt x="517" y="147"/>
                    <a:pt x="516" y="146"/>
                    <a:pt x="516" y="146"/>
                  </a:cubicBezTo>
                  <a:cubicBezTo>
                    <a:pt x="516" y="146"/>
                    <a:pt x="516" y="147"/>
                    <a:pt x="516" y="148"/>
                  </a:cubicBezTo>
                  <a:cubicBezTo>
                    <a:pt x="514" y="147"/>
                    <a:pt x="513" y="147"/>
                    <a:pt x="512" y="147"/>
                  </a:cubicBezTo>
                  <a:cubicBezTo>
                    <a:pt x="512" y="148"/>
                    <a:pt x="512" y="148"/>
                    <a:pt x="512" y="149"/>
                  </a:cubicBezTo>
                  <a:cubicBezTo>
                    <a:pt x="511" y="148"/>
                    <a:pt x="509" y="150"/>
                    <a:pt x="508" y="151"/>
                  </a:cubicBezTo>
                  <a:cubicBezTo>
                    <a:pt x="506" y="153"/>
                    <a:pt x="505" y="155"/>
                    <a:pt x="504" y="156"/>
                  </a:cubicBezTo>
                  <a:cubicBezTo>
                    <a:pt x="501" y="157"/>
                    <a:pt x="501" y="155"/>
                    <a:pt x="498" y="155"/>
                  </a:cubicBezTo>
                  <a:cubicBezTo>
                    <a:pt x="499" y="157"/>
                    <a:pt x="495" y="156"/>
                    <a:pt x="494" y="156"/>
                  </a:cubicBezTo>
                  <a:cubicBezTo>
                    <a:pt x="495" y="157"/>
                    <a:pt x="495" y="157"/>
                    <a:pt x="495" y="158"/>
                  </a:cubicBezTo>
                  <a:cubicBezTo>
                    <a:pt x="494" y="158"/>
                    <a:pt x="492" y="157"/>
                    <a:pt x="491" y="159"/>
                  </a:cubicBezTo>
                  <a:cubicBezTo>
                    <a:pt x="490" y="159"/>
                    <a:pt x="490" y="159"/>
                    <a:pt x="489" y="159"/>
                  </a:cubicBezTo>
                  <a:cubicBezTo>
                    <a:pt x="489" y="160"/>
                    <a:pt x="489" y="160"/>
                    <a:pt x="488" y="161"/>
                  </a:cubicBezTo>
                  <a:cubicBezTo>
                    <a:pt x="487" y="160"/>
                    <a:pt x="486" y="162"/>
                    <a:pt x="485" y="162"/>
                  </a:cubicBezTo>
                  <a:cubicBezTo>
                    <a:pt x="483" y="163"/>
                    <a:pt x="484" y="163"/>
                    <a:pt x="484" y="165"/>
                  </a:cubicBezTo>
                  <a:cubicBezTo>
                    <a:pt x="482" y="164"/>
                    <a:pt x="482" y="164"/>
                    <a:pt x="481" y="166"/>
                  </a:cubicBezTo>
                  <a:cubicBezTo>
                    <a:pt x="481" y="165"/>
                    <a:pt x="481" y="165"/>
                    <a:pt x="481" y="165"/>
                  </a:cubicBezTo>
                  <a:cubicBezTo>
                    <a:pt x="481" y="167"/>
                    <a:pt x="480" y="165"/>
                    <a:pt x="479" y="166"/>
                  </a:cubicBezTo>
                  <a:cubicBezTo>
                    <a:pt x="478" y="167"/>
                    <a:pt x="479" y="167"/>
                    <a:pt x="478" y="168"/>
                  </a:cubicBezTo>
                  <a:cubicBezTo>
                    <a:pt x="477" y="168"/>
                    <a:pt x="476" y="169"/>
                    <a:pt x="475" y="169"/>
                  </a:cubicBezTo>
                  <a:cubicBezTo>
                    <a:pt x="473" y="169"/>
                    <a:pt x="474" y="168"/>
                    <a:pt x="473" y="167"/>
                  </a:cubicBezTo>
                  <a:cubicBezTo>
                    <a:pt x="473" y="167"/>
                    <a:pt x="474" y="167"/>
                    <a:pt x="474" y="167"/>
                  </a:cubicBezTo>
                  <a:cubicBezTo>
                    <a:pt x="474" y="167"/>
                    <a:pt x="474" y="166"/>
                    <a:pt x="473" y="165"/>
                  </a:cubicBezTo>
                  <a:cubicBezTo>
                    <a:pt x="475" y="166"/>
                    <a:pt x="476" y="166"/>
                    <a:pt x="477" y="165"/>
                  </a:cubicBezTo>
                  <a:cubicBezTo>
                    <a:pt x="477" y="165"/>
                    <a:pt x="478" y="165"/>
                    <a:pt x="478" y="166"/>
                  </a:cubicBezTo>
                  <a:cubicBezTo>
                    <a:pt x="480" y="165"/>
                    <a:pt x="478" y="164"/>
                    <a:pt x="479" y="163"/>
                  </a:cubicBezTo>
                  <a:cubicBezTo>
                    <a:pt x="479" y="162"/>
                    <a:pt x="481" y="161"/>
                    <a:pt x="481" y="161"/>
                  </a:cubicBezTo>
                  <a:cubicBezTo>
                    <a:pt x="479" y="160"/>
                    <a:pt x="480" y="163"/>
                    <a:pt x="478" y="162"/>
                  </a:cubicBezTo>
                  <a:cubicBezTo>
                    <a:pt x="479" y="160"/>
                    <a:pt x="476" y="160"/>
                    <a:pt x="474" y="159"/>
                  </a:cubicBezTo>
                  <a:cubicBezTo>
                    <a:pt x="476" y="159"/>
                    <a:pt x="477" y="159"/>
                    <a:pt x="478" y="158"/>
                  </a:cubicBezTo>
                  <a:cubicBezTo>
                    <a:pt x="474" y="156"/>
                    <a:pt x="480" y="156"/>
                    <a:pt x="481" y="155"/>
                  </a:cubicBezTo>
                  <a:cubicBezTo>
                    <a:pt x="482" y="153"/>
                    <a:pt x="483" y="152"/>
                    <a:pt x="484" y="150"/>
                  </a:cubicBezTo>
                  <a:cubicBezTo>
                    <a:pt x="485" y="150"/>
                    <a:pt x="484" y="148"/>
                    <a:pt x="486" y="149"/>
                  </a:cubicBezTo>
                  <a:cubicBezTo>
                    <a:pt x="485" y="148"/>
                    <a:pt x="484" y="148"/>
                    <a:pt x="484" y="147"/>
                  </a:cubicBezTo>
                  <a:cubicBezTo>
                    <a:pt x="483" y="147"/>
                    <a:pt x="484" y="146"/>
                    <a:pt x="484" y="146"/>
                  </a:cubicBezTo>
                  <a:cubicBezTo>
                    <a:pt x="482" y="145"/>
                    <a:pt x="481" y="146"/>
                    <a:pt x="481" y="143"/>
                  </a:cubicBezTo>
                  <a:cubicBezTo>
                    <a:pt x="481" y="145"/>
                    <a:pt x="480" y="145"/>
                    <a:pt x="479" y="145"/>
                  </a:cubicBezTo>
                  <a:cubicBezTo>
                    <a:pt x="478" y="145"/>
                    <a:pt x="478" y="143"/>
                    <a:pt x="478" y="143"/>
                  </a:cubicBezTo>
                  <a:cubicBezTo>
                    <a:pt x="475" y="143"/>
                    <a:pt x="474" y="144"/>
                    <a:pt x="472" y="145"/>
                  </a:cubicBezTo>
                  <a:cubicBezTo>
                    <a:pt x="472" y="145"/>
                    <a:pt x="473" y="146"/>
                    <a:pt x="473" y="146"/>
                  </a:cubicBezTo>
                  <a:cubicBezTo>
                    <a:pt x="473" y="146"/>
                    <a:pt x="472" y="146"/>
                    <a:pt x="471" y="146"/>
                  </a:cubicBezTo>
                  <a:cubicBezTo>
                    <a:pt x="471" y="148"/>
                    <a:pt x="469" y="151"/>
                    <a:pt x="468" y="150"/>
                  </a:cubicBezTo>
                  <a:cubicBezTo>
                    <a:pt x="468" y="153"/>
                    <a:pt x="463" y="154"/>
                    <a:pt x="461" y="155"/>
                  </a:cubicBezTo>
                  <a:cubicBezTo>
                    <a:pt x="459" y="155"/>
                    <a:pt x="458" y="156"/>
                    <a:pt x="456" y="156"/>
                  </a:cubicBezTo>
                  <a:cubicBezTo>
                    <a:pt x="455" y="157"/>
                    <a:pt x="456" y="158"/>
                    <a:pt x="456" y="159"/>
                  </a:cubicBezTo>
                  <a:cubicBezTo>
                    <a:pt x="456" y="159"/>
                    <a:pt x="455" y="159"/>
                    <a:pt x="455" y="159"/>
                  </a:cubicBezTo>
                  <a:cubicBezTo>
                    <a:pt x="455" y="162"/>
                    <a:pt x="453" y="163"/>
                    <a:pt x="451" y="164"/>
                  </a:cubicBezTo>
                  <a:cubicBezTo>
                    <a:pt x="451" y="164"/>
                    <a:pt x="451" y="164"/>
                    <a:pt x="451" y="163"/>
                  </a:cubicBezTo>
                  <a:cubicBezTo>
                    <a:pt x="451" y="163"/>
                    <a:pt x="450" y="163"/>
                    <a:pt x="449" y="163"/>
                  </a:cubicBezTo>
                  <a:cubicBezTo>
                    <a:pt x="449" y="163"/>
                    <a:pt x="448" y="165"/>
                    <a:pt x="448" y="165"/>
                  </a:cubicBezTo>
                  <a:cubicBezTo>
                    <a:pt x="447" y="165"/>
                    <a:pt x="446" y="165"/>
                    <a:pt x="445" y="164"/>
                  </a:cubicBezTo>
                  <a:cubicBezTo>
                    <a:pt x="445" y="164"/>
                    <a:pt x="445" y="163"/>
                    <a:pt x="444" y="163"/>
                  </a:cubicBezTo>
                  <a:cubicBezTo>
                    <a:pt x="443" y="163"/>
                    <a:pt x="441" y="163"/>
                    <a:pt x="440" y="164"/>
                  </a:cubicBezTo>
                  <a:cubicBezTo>
                    <a:pt x="439" y="165"/>
                    <a:pt x="439" y="168"/>
                    <a:pt x="438" y="169"/>
                  </a:cubicBezTo>
                  <a:cubicBezTo>
                    <a:pt x="438" y="173"/>
                    <a:pt x="440" y="173"/>
                    <a:pt x="444" y="175"/>
                  </a:cubicBezTo>
                  <a:cubicBezTo>
                    <a:pt x="445" y="175"/>
                    <a:pt x="446" y="175"/>
                    <a:pt x="448" y="176"/>
                  </a:cubicBezTo>
                  <a:cubicBezTo>
                    <a:pt x="448" y="176"/>
                    <a:pt x="450" y="175"/>
                    <a:pt x="451" y="175"/>
                  </a:cubicBezTo>
                  <a:cubicBezTo>
                    <a:pt x="451" y="176"/>
                    <a:pt x="451" y="176"/>
                    <a:pt x="451" y="176"/>
                  </a:cubicBezTo>
                  <a:cubicBezTo>
                    <a:pt x="453" y="176"/>
                    <a:pt x="452" y="179"/>
                    <a:pt x="454" y="180"/>
                  </a:cubicBezTo>
                  <a:cubicBezTo>
                    <a:pt x="453" y="181"/>
                    <a:pt x="452" y="181"/>
                    <a:pt x="452" y="183"/>
                  </a:cubicBezTo>
                  <a:cubicBezTo>
                    <a:pt x="452" y="183"/>
                    <a:pt x="452" y="186"/>
                    <a:pt x="453" y="186"/>
                  </a:cubicBezTo>
                  <a:cubicBezTo>
                    <a:pt x="454" y="187"/>
                    <a:pt x="457" y="187"/>
                    <a:pt x="458" y="187"/>
                  </a:cubicBezTo>
                  <a:cubicBezTo>
                    <a:pt x="459" y="187"/>
                    <a:pt x="460" y="187"/>
                    <a:pt x="461" y="186"/>
                  </a:cubicBezTo>
                  <a:cubicBezTo>
                    <a:pt x="462" y="186"/>
                    <a:pt x="461" y="184"/>
                    <a:pt x="462" y="184"/>
                  </a:cubicBezTo>
                  <a:cubicBezTo>
                    <a:pt x="463" y="183"/>
                    <a:pt x="466" y="183"/>
                    <a:pt x="467" y="181"/>
                  </a:cubicBezTo>
                  <a:cubicBezTo>
                    <a:pt x="466" y="181"/>
                    <a:pt x="465" y="180"/>
                    <a:pt x="465" y="180"/>
                  </a:cubicBezTo>
                  <a:cubicBezTo>
                    <a:pt x="467" y="180"/>
                    <a:pt x="468" y="179"/>
                    <a:pt x="471" y="179"/>
                  </a:cubicBezTo>
                  <a:cubicBezTo>
                    <a:pt x="472" y="179"/>
                    <a:pt x="475" y="180"/>
                    <a:pt x="475" y="182"/>
                  </a:cubicBezTo>
                  <a:cubicBezTo>
                    <a:pt x="475" y="182"/>
                    <a:pt x="476" y="181"/>
                    <a:pt x="477" y="182"/>
                  </a:cubicBezTo>
                  <a:cubicBezTo>
                    <a:pt x="478" y="182"/>
                    <a:pt x="478" y="183"/>
                    <a:pt x="479" y="183"/>
                  </a:cubicBezTo>
                  <a:cubicBezTo>
                    <a:pt x="480" y="183"/>
                    <a:pt x="483" y="184"/>
                    <a:pt x="484" y="182"/>
                  </a:cubicBezTo>
                  <a:cubicBezTo>
                    <a:pt x="484" y="184"/>
                    <a:pt x="488" y="183"/>
                    <a:pt x="490" y="183"/>
                  </a:cubicBezTo>
                  <a:cubicBezTo>
                    <a:pt x="489" y="184"/>
                    <a:pt x="489" y="185"/>
                    <a:pt x="488" y="186"/>
                  </a:cubicBezTo>
                  <a:cubicBezTo>
                    <a:pt x="486" y="187"/>
                    <a:pt x="489" y="188"/>
                    <a:pt x="488" y="189"/>
                  </a:cubicBezTo>
                  <a:cubicBezTo>
                    <a:pt x="488" y="190"/>
                    <a:pt x="486" y="191"/>
                    <a:pt x="485" y="190"/>
                  </a:cubicBezTo>
                  <a:cubicBezTo>
                    <a:pt x="484" y="190"/>
                    <a:pt x="484" y="187"/>
                    <a:pt x="483" y="189"/>
                  </a:cubicBezTo>
                  <a:cubicBezTo>
                    <a:pt x="483" y="188"/>
                    <a:pt x="482" y="188"/>
                    <a:pt x="481" y="189"/>
                  </a:cubicBezTo>
                  <a:cubicBezTo>
                    <a:pt x="482" y="189"/>
                    <a:pt x="482" y="189"/>
                    <a:pt x="482" y="190"/>
                  </a:cubicBezTo>
                  <a:cubicBezTo>
                    <a:pt x="481" y="190"/>
                    <a:pt x="480" y="190"/>
                    <a:pt x="479" y="191"/>
                  </a:cubicBezTo>
                  <a:cubicBezTo>
                    <a:pt x="479" y="190"/>
                    <a:pt x="479" y="190"/>
                    <a:pt x="479" y="189"/>
                  </a:cubicBezTo>
                  <a:cubicBezTo>
                    <a:pt x="479" y="190"/>
                    <a:pt x="478" y="191"/>
                    <a:pt x="478" y="191"/>
                  </a:cubicBezTo>
                  <a:cubicBezTo>
                    <a:pt x="477" y="191"/>
                    <a:pt x="477" y="191"/>
                    <a:pt x="477" y="191"/>
                  </a:cubicBezTo>
                  <a:cubicBezTo>
                    <a:pt x="476" y="191"/>
                    <a:pt x="475" y="192"/>
                    <a:pt x="475" y="193"/>
                  </a:cubicBezTo>
                  <a:cubicBezTo>
                    <a:pt x="473" y="194"/>
                    <a:pt x="472" y="192"/>
                    <a:pt x="470" y="192"/>
                  </a:cubicBezTo>
                  <a:cubicBezTo>
                    <a:pt x="469" y="195"/>
                    <a:pt x="472" y="192"/>
                    <a:pt x="472" y="195"/>
                  </a:cubicBezTo>
                  <a:cubicBezTo>
                    <a:pt x="472" y="196"/>
                    <a:pt x="470" y="195"/>
                    <a:pt x="470" y="195"/>
                  </a:cubicBezTo>
                  <a:cubicBezTo>
                    <a:pt x="469" y="195"/>
                    <a:pt x="470" y="196"/>
                    <a:pt x="469" y="196"/>
                  </a:cubicBezTo>
                  <a:cubicBezTo>
                    <a:pt x="472" y="200"/>
                    <a:pt x="467" y="199"/>
                    <a:pt x="465" y="199"/>
                  </a:cubicBezTo>
                  <a:cubicBezTo>
                    <a:pt x="466" y="198"/>
                    <a:pt x="466" y="197"/>
                    <a:pt x="465" y="196"/>
                  </a:cubicBezTo>
                  <a:cubicBezTo>
                    <a:pt x="465" y="197"/>
                    <a:pt x="465" y="197"/>
                    <a:pt x="465" y="198"/>
                  </a:cubicBezTo>
                  <a:cubicBezTo>
                    <a:pt x="465" y="197"/>
                    <a:pt x="464" y="197"/>
                    <a:pt x="464" y="197"/>
                  </a:cubicBezTo>
                  <a:cubicBezTo>
                    <a:pt x="464" y="199"/>
                    <a:pt x="464" y="200"/>
                    <a:pt x="465" y="200"/>
                  </a:cubicBezTo>
                  <a:cubicBezTo>
                    <a:pt x="464" y="200"/>
                    <a:pt x="462" y="201"/>
                    <a:pt x="463" y="203"/>
                  </a:cubicBezTo>
                  <a:cubicBezTo>
                    <a:pt x="462" y="203"/>
                    <a:pt x="462" y="203"/>
                    <a:pt x="462" y="203"/>
                  </a:cubicBezTo>
                  <a:cubicBezTo>
                    <a:pt x="462" y="205"/>
                    <a:pt x="460" y="203"/>
                    <a:pt x="459" y="204"/>
                  </a:cubicBezTo>
                  <a:cubicBezTo>
                    <a:pt x="459" y="205"/>
                    <a:pt x="458" y="206"/>
                    <a:pt x="458" y="207"/>
                  </a:cubicBezTo>
                  <a:cubicBezTo>
                    <a:pt x="455" y="210"/>
                    <a:pt x="455" y="211"/>
                    <a:pt x="455" y="214"/>
                  </a:cubicBezTo>
                  <a:cubicBezTo>
                    <a:pt x="455" y="214"/>
                    <a:pt x="457" y="213"/>
                    <a:pt x="457" y="214"/>
                  </a:cubicBezTo>
                  <a:cubicBezTo>
                    <a:pt x="457" y="215"/>
                    <a:pt x="457" y="215"/>
                    <a:pt x="458" y="216"/>
                  </a:cubicBezTo>
                  <a:cubicBezTo>
                    <a:pt x="459" y="216"/>
                    <a:pt x="460" y="216"/>
                    <a:pt x="460" y="217"/>
                  </a:cubicBezTo>
                  <a:cubicBezTo>
                    <a:pt x="461" y="217"/>
                    <a:pt x="462" y="218"/>
                    <a:pt x="463" y="218"/>
                  </a:cubicBezTo>
                  <a:cubicBezTo>
                    <a:pt x="466" y="219"/>
                    <a:pt x="466" y="219"/>
                    <a:pt x="466" y="223"/>
                  </a:cubicBezTo>
                  <a:cubicBezTo>
                    <a:pt x="467" y="223"/>
                    <a:pt x="467" y="224"/>
                    <a:pt x="468" y="225"/>
                  </a:cubicBezTo>
                  <a:cubicBezTo>
                    <a:pt x="468" y="226"/>
                    <a:pt x="467" y="226"/>
                    <a:pt x="468" y="228"/>
                  </a:cubicBezTo>
                  <a:cubicBezTo>
                    <a:pt x="469" y="228"/>
                    <a:pt x="469" y="230"/>
                    <a:pt x="470" y="231"/>
                  </a:cubicBezTo>
                  <a:cubicBezTo>
                    <a:pt x="470" y="231"/>
                    <a:pt x="469" y="232"/>
                    <a:pt x="470" y="232"/>
                  </a:cubicBezTo>
                  <a:cubicBezTo>
                    <a:pt x="470" y="232"/>
                    <a:pt x="471" y="232"/>
                    <a:pt x="471" y="232"/>
                  </a:cubicBezTo>
                  <a:cubicBezTo>
                    <a:pt x="471" y="232"/>
                    <a:pt x="471" y="233"/>
                    <a:pt x="471" y="233"/>
                  </a:cubicBezTo>
                  <a:cubicBezTo>
                    <a:pt x="471" y="233"/>
                    <a:pt x="472" y="233"/>
                    <a:pt x="472" y="233"/>
                  </a:cubicBezTo>
                  <a:cubicBezTo>
                    <a:pt x="472" y="234"/>
                    <a:pt x="472" y="236"/>
                    <a:pt x="472" y="236"/>
                  </a:cubicBezTo>
                  <a:cubicBezTo>
                    <a:pt x="471" y="236"/>
                    <a:pt x="470" y="237"/>
                    <a:pt x="471" y="238"/>
                  </a:cubicBezTo>
                  <a:cubicBezTo>
                    <a:pt x="472" y="239"/>
                    <a:pt x="474" y="239"/>
                    <a:pt x="474" y="239"/>
                  </a:cubicBezTo>
                  <a:cubicBezTo>
                    <a:pt x="477" y="240"/>
                    <a:pt x="477" y="242"/>
                    <a:pt x="476" y="244"/>
                  </a:cubicBezTo>
                  <a:cubicBezTo>
                    <a:pt x="478" y="244"/>
                    <a:pt x="479" y="244"/>
                    <a:pt x="480" y="246"/>
                  </a:cubicBezTo>
                  <a:cubicBezTo>
                    <a:pt x="481" y="247"/>
                    <a:pt x="481" y="247"/>
                    <a:pt x="481" y="249"/>
                  </a:cubicBezTo>
                  <a:cubicBezTo>
                    <a:pt x="479" y="249"/>
                    <a:pt x="477" y="246"/>
                    <a:pt x="475" y="246"/>
                  </a:cubicBezTo>
                  <a:cubicBezTo>
                    <a:pt x="472" y="248"/>
                    <a:pt x="472" y="245"/>
                    <a:pt x="469" y="244"/>
                  </a:cubicBezTo>
                  <a:cubicBezTo>
                    <a:pt x="467" y="243"/>
                    <a:pt x="467" y="243"/>
                    <a:pt x="466" y="245"/>
                  </a:cubicBezTo>
                  <a:cubicBezTo>
                    <a:pt x="466" y="245"/>
                    <a:pt x="464" y="245"/>
                    <a:pt x="464" y="245"/>
                  </a:cubicBezTo>
                  <a:cubicBezTo>
                    <a:pt x="462" y="244"/>
                    <a:pt x="462" y="244"/>
                    <a:pt x="461" y="243"/>
                  </a:cubicBezTo>
                  <a:cubicBezTo>
                    <a:pt x="461" y="242"/>
                    <a:pt x="460" y="241"/>
                    <a:pt x="459" y="241"/>
                  </a:cubicBezTo>
                  <a:cubicBezTo>
                    <a:pt x="460" y="243"/>
                    <a:pt x="462" y="247"/>
                    <a:pt x="464" y="246"/>
                  </a:cubicBezTo>
                  <a:cubicBezTo>
                    <a:pt x="466" y="246"/>
                    <a:pt x="467" y="245"/>
                    <a:pt x="468" y="245"/>
                  </a:cubicBezTo>
                  <a:cubicBezTo>
                    <a:pt x="470" y="245"/>
                    <a:pt x="471" y="246"/>
                    <a:pt x="470" y="248"/>
                  </a:cubicBezTo>
                  <a:cubicBezTo>
                    <a:pt x="471" y="248"/>
                    <a:pt x="473" y="248"/>
                    <a:pt x="474" y="249"/>
                  </a:cubicBezTo>
                  <a:cubicBezTo>
                    <a:pt x="475" y="250"/>
                    <a:pt x="476" y="251"/>
                    <a:pt x="477" y="252"/>
                  </a:cubicBezTo>
                  <a:cubicBezTo>
                    <a:pt x="479" y="253"/>
                    <a:pt x="481" y="255"/>
                    <a:pt x="481" y="258"/>
                  </a:cubicBezTo>
                  <a:cubicBezTo>
                    <a:pt x="480" y="258"/>
                    <a:pt x="478" y="258"/>
                    <a:pt x="478" y="258"/>
                  </a:cubicBezTo>
                  <a:cubicBezTo>
                    <a:pt x="476" y="260"/>
                    <a:pt x="476" y="259"/>
                    <a:pt x="475" y="259"/>
                  </a:cubicBezTo>
                  <a:cubicBezTo>
                    <a:pt x="473" y="260"/>
                    <a:pt x="472" y="260"/>
                    <a:pt x="472" y="262"/>
                  </a:cubicBezTo>
                  <a:cubicBezTo>
                    <a:pt x="472" y="264"/>
                    <a:pt x="471" y="264"/>
                    <a:pt x="470" y="265"/>
                  </a:cubicBezTo>
                  <a:cubicBezTo>
                    <a:pt x="470" y="263"/>
                    <a:pt x="468" y="263"/>
                    <a:pt x="466" y="263"/>
                  </a:cubicBezTo>
                  <a:cubicBezTo>
                    <a:pt x="465" y="263"/>
                    <a:pt x="464" y="266"/>
                    <a:pt x="464" y="266"/>
                  </a:cubicBezTo>
                  <a:cubicBezTo>
                    <a:pt x="465" y="266"/>
                    <a:pt x="466" y="265"/>
                    <a:pt x="466" y="266"/>
                  </a:cubicBezTo>
                  <a:cubicBezTo>
                    <a:pt x="466" y="266"/>
                    <a:pt x="466" y="265"/>
                    <a:pt x="466" y="265"/>
                  </a:cubicBezTo>
                  <a:cubicBezTo>
                    <a:pt x="468" y="265"/>
                    <a:pt x="469" y="266"/>
                    <a:pt x="469" y="267"/>
                  </a:cubicBezTo>
                  <a:cubicBezTo>
                    <a:pt x="469" y="267"/>
                    <a:pt x="469" y="268"/>
                    <a:pt x="470" y="267"/>
                  </a:cubicBezTo>
                  <a:cubicBezTo>
                    <a:pt x="469" y="265"/>
                    <a:pt x="476" y="264"/>
                    <a:pt x="477" y="265"/>
                  </a:cubicBezTo>
                  <a:cubicBezTo>
                    <a:pt x="478" y="267"/>
                    <a:pt x="478" y="269"/>
                    <a:pt x="480" y="269"/>
                  </a:cubicBezTo>
                  <a:cubicBezTo>
                    <a:pt x="482" y="269"/>
                    <a:pt x="484" y="268"/>
                    <a:pt x="484" y="270"/>
                  </a:cubicBezTo>
                  <a:cubicBezTo>
                    <a:pt x="483" y="269"/>
                    <a:pt x="481" y="271"/>
                    <a:pt x="480" y="272"/>
                  </a:cubicBezTo>
                  <a:cubicBezTo>
                    <a:pt x="479" y="273"/>
                    <a:pt x="478" y="272"/>
                    <a:pt x="478" y="272"/>
                  </a:cubicBezTo>
                  <a:cubicBezTo>
                    <a:pt x="477" y="272"/>
                    <a:pt x="477" y="273"/>
                    <a:pt x="476" y="274"/>
                  </a:cubicBezTo>
                  <a:cubicBezTo>
                    <a:pt x="479" y="275"/>
                    <a:pt x="479" y="272"/>
                    <a:pt x="481" y="275"/>
                  </a:cubicBezTo>
                  <a:cubicBezTo>
                    <a:pt x="481" y="273"/>
                    <a:pt x="480" y="272"/>
                    <a:pt x="483" y="272"/>
                  </a:cubicBezTo>
                  <a:cubicBezTo>
                    <a:pt x="483" y="274"/>
                    <a:pt x="482" y="274"/>
                    <a:pt x="481" y="275"/>
                  </a:cubicBezTo>
                  <a:cubicBezTo>
                    <a:pt x="482" y="276"/>
                    <a:pt x="483" y="277"/>
                    <a:pt x="482" y="278"/>
                  </a:cubicBezTo>
                  <a:cubicBezTo>
                    <a:pt x="481" y="277"/>
                    <a:pt x="480" y="276"/>
                    <a:pt x="479" y="275"/>
                  </a:cubicBezTo>
                  <a:cubicBezTo>
                    <a:pt x="479" y="276"/>
                    <a:pt x="479" y="276"/>
                    <a:pt x="479" y="277"/>
                  </a:cubicBezTo>
                  <a:cubicBezTo>
                    <a:pt x="478" y="276"/>
                    <a:pt x="477" y="277"/>
                    <a:pt x="477" y="278"/>
                  </a:cubicBezTo>
                  <a:cubicBezTo>
                    <a:pt x="477" y="278"/>
                    <a:pt x="478" y="278"/>
                    <a:pt x="479" y="278"/>
                  </a:cubicBezTo>
                  <a:cubicBezTo>
                    <a:pt x="478" y="278"/>
                    <a:pt x="478" y="279"/>
                    <a:pt x="477" y="279"/>
                  </a:cubicBezTo>
                  <a:cubicBezTo>
                    <a:pt x="478" y="279"/>
                    <a:pt x="478" y="280"/>
                    <a:pt x="479" y="280"/>
                  </a:cubicBezTo>
                  <a:cubicBezTo>
                    <a:pt x="479" y="280"/>
                    <a:pt x="478" y="280"/>
                    <a:pt x="478" y="280"/>
                  </a:cubicBezTo>
                  <a:cubicBezTo>
                    <a:pt x="479" y="281"/>
                    <a:pt x="479" y="282"/>
                    <a:pt x="479" y="283"/>
                  </a:cubicBezTo>
                  <a:cubicBezTo>
                    <a:pt x="477" y="283"/>
                    <a:pt x="476" y="282"/>
                    <a:pt x="475" y="282"/>
                  </a:cubicBezTo>
                  <a:cubicBezTo>
                    <a:pt x="476" y="283"/>
                    <a:pt x="478" y="283"/>
                    <a:pt x="478" y="284"/>
                  </a:cubicBezTo>
                  <a:cubicBezTo>
                    <a:pt x="478" y="286"/>
                    <a:pt x="479" y="288"/>
                    <a:pt x="478" y="288"/>
                  </a:cubicBezTo>
                  <a:cubicBezTo>
                    <a:pt x="478" y="288"/>
                    <a:pt x="477" y="287"/>
                    <a:pt x="477" y="287"/>
                  </a:cubicBezTo>
                  <a:cubicBezTo>
                    <a:pt x="477" y="288"/>
                    <a:pt x="476" y="288"/>
                    <a:pt x="476" y="289"/>
                  </a:cubicBezTo>
                  <a:cubicBezTo>
                    <a:pt x="475" y="288"/>
                    <a:pt x="475" y="287"/>
                    <a:pt x="474" y="286"/>
                  </a:cubicBezTo>
                  <a:cubicBezTo>
                    <a:pt x="473" y="287"/>
                    <a:pt x="473" y="288"/>
                    <a:pt x="473" y="289"/>
                  </a:cubicBezTo>
                  <a:cubicBezTo>
                    <a:pt x="472" y="290"/>
                    <a:pt x="470" y="290"/>
                    <a:pt x="469" y="289"/>
                  </a:cubicBezTo>
                  <a:cubicBezTo>
                    <a:pt x="471" y="290"/>
                    <a:pt x="471" y="290"/>
                    <a:pt x="471" y="292"/>
                  </a:cubicBezTo>
                  <a:cubicBezTo>
                    <a:pt x="471" y="293"/>
                    <a:pt x="470" y="293"/>
                    <a:pt x="469" y="293"/>
                  </a:cubicBezTo>
                  <a:cubicBezTo>
                    <a:pt x="469" y="294"/>
                    <a:pt x="469" y="294"/>
                    <a:pt x="470" y="294"/>
                  </a:cubicBezTo>
                  <a:cubicBezTo>
                    <a:pt x="469" y="295"/>
                    <a:pt x="468" y="296"/>
                    <a:pt x="470" y="297"/>
                  </a:cubicBezTo>
                  <a:cubicBezTo>
                    <a:pt x="469" y="298"/>
                    <a:pt x="468" y="299"/>
                    <a:pt x="467" y="300"/>
                  </a:cubicBezTo>
                  <a:cubicBezTo>
                    <a:pt x="466" y="299"/>
                    <a:pt x="465" y="299"/>
                    <a:pt x="464" y="299"/>
                  </a:cubicBezTo>
                  <a:cubicBezTo>
                    <a:pt x="464" y="299"/>
                    <a:pt x="465" y="300"/>
                    <a:pt x="465" y="300"/>
                  </a:cubicBezTo>
                  <a:cubicBezTo>
                    <a:pt x="466" y="302"/>
                    <a:pt x="466" y="301"/>
                    <a:pt x="465" y="302"/>
                  </a:cubicBezTo>
                  <a:cubicBezTo>
                    <a:pt x="465" y="303"/>
                    <a:pt x="464" y="302"/>
                    <a:pt x="464" y="303"/>
                  </a:cubicBezTo>
                  <a:cubicBezTo>
                    <a:pt x="463" y="304"/>
                    <a:pt x="463" y="304"/>
                    <a:pt x="462" y="304"/>
                  </a:cubicBezTo>
                  <a:cubicBezTo>
                    <a:pt x="463" y="305"/>
                    <a:pt x="462" y="306"/>
                    <a:pt x="462" y="308"/>
                  </a:cubicBezTo>
                  <a:cubicBezTo>
                    <a:pt x="461" y="307"/>
                    <a:pt x="461" y="307"/>
                    <a:pt x="461" y="306"/>
                  </a:cubicBezTo>
                  <a:cubicBezTo>
                    <a:pt x="461" y="305"/>
                    <a:pt x="459" y="305"/>
                    <a:pt x="459" y="304"/>
                  </a:cubicBezTo>
                  <a:cubicBezTo>
                    <a:pt x="458" y="307"/>
                    <a:pt x="458" y="306"/>
                    <a:pt x="459" y="308"/>
                  </a:cubicBezTo>
                  <a:cubicBezTo>
                    <a:pt x="460" y="309"/>
                    <a:pt x="461" y="309"/>
                    <a:pt x="460" y="310"/>
                  </a:cubicBezTo>
                  <a:cubicBezTo>
                    <a:pt x="458" y="313"/>
                    <a:pt x="456" y="313"/>
                    <a:pt x="453" y="312"/>
                  </a:cubicBezTo>
                  <a:cubicBezTo>
                    <a:pt x="454" y="313"/>
                    <a:pt x="455" y="314"/>
                    <a:pt x="456" y="314"/>
                  </a:cubicBezTo>
                  <a:cubicBezTo>
                    <a:pt x="456" y="315"/>
                    <a:pt x="457" y="313"/>
                    <a:pt x="458" y="313"/>
                  </a:cubicBezTo>
                  <a:cubicBezTo>
                    <a:pt x="459" y="313"/>
                    <a:pt x="460" y="313"/>
                    <a:pt x="459" y="314"/>
                  </a:cubicBezTo>
                  <a:cubicBezTo>
                    <a:pt x="459" y="314"/>
                    <a:pt x="460" y="315"/>
                    <a:pt x="459" y="315"/>
                  </a:cubicBezTo>
                  <a:cubicBezTo>
                    <a:pt x="458" y="315"/>
                    <a:pt x="458" y="316"/>
                    <a:pt x="458" y="317"/>
                  </a:cubicBezTo>
                  <a:cubicBezTo>
                    <a:pt x="458" y="317"/>
                    <a:pt x="457" y="317"/>
                    <a:pt x="457" y="317"/>
                  </a:cubicBezTo>
                  <a:cubicBezTo>
                    <a:pt x="458" y="318"/>
                    <a:pt x="460" y="320"/>
                    <a:pt x="458" y="321"/>
                  </a:cubicBezTo>
                  <a:cubicBezTo>
                    <a:pt x="458" y="320"/>
                    <a:pt x="457" y="319"/>
                    <a:pt x="456" y="319"/>
                  </a:cubicBezTo>
                  <a:cubicBezTo>
                    <a:pt x="456" y="318"/>
                    <a:pt x="456" y="318"/>
                    <a:pt x="456" y="317"/>
                  </a:cubicBezTo>
                  <a:cubicBezTo>
                    <a:pt x="456" y="318"/>
                    <a:pt x="454" y="320"/>
                    <a:pt x="454" y="320"/>
                  </a:cubicBezTo>
                  <a:cubicBezTo>
                    <a:pt x="454" y="322"/>
                    <a:pt x="456" y="321"/>
                    <a:pt x="456" y="323"/>
                  </a:cubicBezTo>
                  <a:cubicBezTo>
                    <a:pt x="455" y="322"/>
                    <a:pt x="454" y="323"/>
                    <a:pt x="454" y="324"/>
                  </a:cubicBezTo>
                  <a:cubicBezTo>
                    <a:pt x="454" y="323"/>
                    <a:pt x="453" y="322"/>
                    <a:pt x="452" y="321"/>
                  </a:cubicBezTo>
                  <a:cubicBezTo>
                    <a:pt x="451" y="322"/>
                    <a:pt x="451" y="323"/>
                    <a:pt x="453" y="324"/>
                  </a:cubicBezTo>
                  <a:cubicBezTo>
                    <a:pt x="452" y="324"/>
                    <a:pt x="452" y="324"/>
                    <a:pt x="452" y="324"/>
                  </a:cubicBezTo>
                  <a:cubicBezTo>
                    <a:pt x="452" y="324"/>
                    <a:pt x="452" y="325"/>
                    <a:pt x="452" y="325"/>
                  </a:cubicBezTo>
                  <a:cubicBezTo>
                    <a:pt x="452" y="325"/>
                    <a:pt x="452" y="325"/>
                    <a:pt x="451" y="325"/>
                  </a:cubicBezTo>
                  <a:cubicBezTo>
                    <a:pt x="452" y="326"/>
                    <a:pt x="452" y="326"/>
                    <a:pt x="452" y="327"/>
                  </a:cubicBezTo>
                  <a:cubicBezTo>
                    <a:pt x="451" y="327"/>
                    <a:pt x="450" y="326"/>
                    <a:pt x="449" y="325"/>
                  </a:cubicBezTo>
                  <a:cubicBezTo>
                    <a:pt x="449" y="326"/>
                    <a:pt x="450" y="327"/>
                    <a:pt x="450" y="328"/>
                  </a:cubicBezTo>
                  <a:cubicBezTo>
                    <a:pt x="449" y="327"/>
                    <a:pt x="448" y="327"/>
                    <a:pt x="447" y="327"/>
                  </a:cubicBezTo>
                  <a:cubicBezTo>
                    <a:pt x="449" y="329"/>
                    <a:pt x="449" y="329"/>
                    <a:pt x="448" y="331"/>
                  </a:cubicBezTo>
                  <a:cubicBezTo>
                    <a:pt x="448" y="330"/>
                    <a:pt x="447" y="329"/>
                    <a:pt x="447" y="328"/>
                  </a:cubicBezTo>
                  <a:cubicBezTo>
                    <a:pt x="446" y="329"/>
                    <a:pt x="446" y="330"/>
                    <a:pt x="446" y="331"/>
                  </a:cubicBezTo>
                  <a:cubicBezTo>
                    <a:pt x="445" y="330"/>
                    <a:pt x="445" y="330"/>
                    <a:pt x="444" y="329"/>
                  </a:cubicBezTo>
                  <a:cubicBezTo>
                    <a:pt x="444" y="331"/>
                    <a:pt x="442" y="331"/>
                    <a:pt x="441" y="330"/>
                  </a:cubicBezTo>
                  <a:cubicBezTo>
                    <a:pt x="440" y="333"/>
                    <a:pt x="443" y="331"/>
                    <a:pt x="444" y="333"/>
                  </a:cubicBezTo>
                  <a:cubicBezTo>
                    <a:pt x="442" y="334"/>
                    <a:pt x="442" y="335"/>
                    <a:pt x="441" y="337"/>
                  </a:cubicBezTo>
                  <a:cubicBezTo>
                    <a:pt x="440" y="333"/>
                    <a:pt x="439" y="339"/>
                    <a:pt x="439" y="340"/>
                  </a:cubicBezTo>
                  <a:cubicBezTo>
                    <a:pt x="438" y="338"/>
                    <a:pt x="439" y="337"/>
                    <a:pt x="436" y="337"/>
                  </a:cubicBezTo>
                  <a:cubicBezTo>
                    <a:pt x="437" y="338"/>
                    <a:pt x="437" y="338"/>
                    <a:pt x="437" y="339"/>
                  </a:cubicBezTo>
                  <a:cubicBezTo>
                    <a:pt x="435" y="338"/>
                    <a:pt x="435" y="340"/>
                    <a:pt x="435" y="341"/>
                  </a:cubicBezTo>
                  <a:cubicBezTo>
                    <a:pt x="435" y="341"/>
                    <a:pt x="435" y="340"/>
                    <a:pt x="435" y="340"/>
                  </a:cubicBezTo>
                  <a:cubicBezTo>
                    <a:pt x="435" y="341"/>
                    <a:pt x="434" y="341"/>
                    <a:pt x="434" y="341"/>
                  </a:cubicBezTo>
                  <a:cubicBezTo>
                    <a:pt x="433" y="339"/>
                    <a:pt x="432" y="339"/>
                    <a:pt x="431" y="341"/>
                  </a:cubicBezTo>
                  <a:cubicBezTo>
                    <a:pt x="431" y="343"/>
                    <a:pt x="430" y="343"/>
                    <a:pt x="428" y="342"/>
                  </a:cubicBezTo>
                  <a:cubicBezTo>
                    <a:pt x="428" y="343"/>
                    <a:pt x="430" y="343"/>
                    <a:pt x="431" y="344"/>
                  </a:cubicBezTo>
                  <a:cubicBezTo>
                    <a:pt x="431" y="345"/>
                    <a:pt x="430" y="345"/>
                    <a:pt x="429" y="345"/>
                  </a:cubicBezTo>
                  <a:cubicBezTo>
                    <a:pt x="427" y="345"/>
                    <a:pt x="428" y="348"/>
                    <a:pt x="426" y="349"/>
                  </a:cubicBezTo>
                  <a:cubicBezTo>
                    <a:pt x="426" y="348"/>
                    <a:pt x="426" y="348"/>
                    <a:pt x="426" y="348"/>
                  </a:cubicBezTo>
                  <a:cubicBezTo>
                    <a:pt x="424" y="349"/>
                    <a:pt x="423" y="349"/>
                    <a:pt x="421" y="350"/>
                  </a:cubicBezTo>
                  <a:cubicBezTo>
                    <a:pt x="420" y="351"/>
                    <a:pt x="419" y="347"/>
                    <a:pt x="417" y="349"/>
                  </a:cubicBezTo>
                  <a:cubicBezTo>
                    <a:pt x="418" y="350"/>
                    <a:pt x="419" y="351"/>
                    <a:pt x="417" y="351"/>
                  </a:cubicBezTo>
                  <a:cubicBezTo>
                    <a:pt x="416" y="351"/>
                    <a:pt x="416" y="350"/>
                    <a:pt x="415" y="349"/>
                  </a:cubicBezTo>
                  <a:cubicBezTo>
                    <a:pt x="414" y="350"/>
                    <a:pt x="414" y="351"/>
                    <a:pt x="413" y="352"/>
                  </a:cubicBezTo>
                  <a:cubicBezTo>
                    <a:pt x="413" y="351"/>
                    <a:pt x="412" y="351"/>
                    <a:pt x="412" y="351"/>
                  </a:cubicBezTo>
                  <a:cubicBezTo>
                    <a:pt x="412" y="352"/>
                    <a:pt x="412" y="352"/>
                    <a:pt x="412" y="353"/>
                  </a:cubicBezTo>
                  <a:cubicBezTo>
                    <a:pt x="410" y="352"/>
                    <a:pt x="409" y="352"/>
                    <a:pt x="411" y="350"/>
                  </a:cubicBezTo>
                  <a:cubicBezTo>
                    <a:pt x="408" y="349"/>
                    <a:pt x="408" y="351"/>
                    <a:pt x="408" y="353"/>
                  </a:cubicBezTo>
                  <a:cubicBezTo>
                    <a:pt x="408" y="353"/>
                    <a:pt x="407" y="353"/>
                    <a:pt x="407" y="353"/>
                  </a:cubicBezTo>
                  <a:cubicBezTo>
                    <a:pt x="407" y="355"/>
                    <a:pt x="407" y="356"/>
                    <a:pt x="407" y="357"/>
                  </a:cubicBezTo>
                  <a:cubicBezTo>
                    <a:pt x="405" y="357"/>
                    <a:pt x="403" y="357"/>
                    <a:pt x="401" y="357"/>
                  </a:cubicBezTo>
                  <a:cubicBezTo>
                    <a:pt x="402" y="354"/>
                    <a:pt x="402" y="353"/>
                    <a:pt x="400" y="350"/>
                  </a:cubicBezTo>
                  <a:cubicBezTo>
                    <a:pt x="400" y="350"/>
                    <a:pt x="400" y="351"/>
                    <a:pt x="399" y="349"/>
                  </a:cubicBezTo>
                  <a:cubicBezTo>
                    <a:pt x="399" y="349"/>
                    <a:pt x="399" y="349"/>
                    <a:pt x="399" y="348"/>
                  </a:cubicBezTo>
                  <a:cubicBezTo>
                    <a:pt x="399" y="347"/>
                    <a:pt x="399" y="347"/>
                    <a:pt x="401" y="346"/>
                  </a:cubicBezTo>
                  <a:cubicBezTo>
                    <a:pt x="399" y="346"/>
                    <a:pt x="398" y="346"/>
                    <a:pt x="397" y="346"/>
                  </a:cubicBezTo>
                  <a:cubicBezTo>
                    <a:pt x="400" y="349"/>
                    <a:pt x="396" y="349"/>
                    <a:pt x="394" y="349"/>
                  </a:cubicBezTo>
                  <a:cubicBezTo>
                    <a:pt x="396" y="349"/>
                    <a:pt x="397" y="350"/>
                    <a:pt x="398" y="350"/>
                  </a:cubicBezTo>
                  <a:cubicBezTo>
                    <a:pt x="398" y="350"/>
                    <a:pt x="397" y="351"/>
                    <a:pt x="397" y="350"/>
                  </a:cubicBezTo>
                  <a:cubicBezTo>
                    <a:pt x="397" y="351"/>
                    <a:pt x="399" y="352"/>
                    <a:pt x="399" y="352"/>
                  </a:cubicBezTo>
                  <a:cubicBezTo>
                    <a:pt x="398" y="354"/>
                    <a:pt x="398" y="354"/>
                    <a:pt x="399" y="355"/>
                  </a:cubicBezTo>
                  <a:cubicBezTo>
                    <a:pt x="400" y="355"/>
                    <a:pt x="399" y="356"/>
                    <a:pt x="399" y="357"/>
                  </a:cubicBezTo>
                  <a:cubicBezTo>
                    <a:pt x="399" y="357"/>
                    <a:pt x="399" y="358"/>
                    <a:pt x="399" y="358"/>
                  </a:cubicBezTo>
                  <a:cubicBezTo>
                    <a:pt x="398" y="359"/>
                    <a:pt x="395" y="354"/>
                    <a:pt x="395" y="353"/>
                  </a:cubicBezTo>
                  <a:cubicBezTo>
                    <a:pt x="394" y="355"/>
                    <a:pt x="396" y="356"/>
                    <a:pt x="397" y="357"/>
                  </a:cubicBezTo>
                  <a:cubicBezTo>
                    <a:pt x="396" y="357"/>
                    <a:pt x="393" y="360"/>
                    <a:pt x="393" y="357"/>
                  </a:cubicBezTo>
                  <a:cubicBezTo>
                    <a:pt x="392" y="358"/>
                    <a:pt x="393" y="361"/>
                    <a:pt x="391" y="361"/>
                  </a:cubicBezTo>
                  <a:cubicBezTo>
                    <a:pt x="392" y="358"/>
                    <a:pt x="389" y="360"/>
                    <a:pt x="389" y="362"/>
                  </a:cubicBezTo>
                  <a:cubicBezTo>
                    <a:pt x="388" y="362"/>
                    <a:pt x="387" y="360"/>
                    <a:pt x="388" y="359"/>
                  </a:cubicBezTo>
                  <a:cubicBezTo>
                    <a:pt x="388" y="359"/>
                    <a:pt x="387" y="359"/>
                    <a:pt x="387" y="359"/>
                  </a:cubicBezTo>
                  <a:cubicBezTo>
                    <a:pt x="387" y="360"/>
                    <a:pt x="387" y="361"/>
                    <a:pt x="387" y="362"/>
                  </a:cubicBezTo>
                  <a:cubicBezTo>
                    <a:pt x="385" y="363"/>
                    <a:pt x="385" y="362"/>
                    <a:pt x="384" y="361"/>
                  </a:cubicBezTo>
                  <a:cubicBezTo>
                    <a:pt x="384" y="361"/>
                    <a:pt x="383" y="361"/>
                    <a:pt x="383" y="361"/>
                  </a:cubicBezTo>
                  <a:cubicBezTo>
                    <a:pt x="383" y="360"/>
                    <a:pt x="382" y="360"/>
                    <a:pt x="382" y="359"/>
                  </a:cubicBezTo>
                  <a:cubicBezTo>
                    <a:pt x="382" y="360"/>
                    <a:pt x="382" y="361"/>
                    <a:pt x="383" y="362"/>
                  </a:cubicBezTo>
                  <a:cubicBezTo>
                    <a:pt x="382" y="362"/>
                    <a:pt x="381" y="362"/>
                    <a:pt x="380" y="362"/>
                  </a:cubicBezTo>
                  <a:cubicBezTo>
                    <a:pt x="381" y="362"/>
                    <a:pt x="381" y="363"/>
                    <a:pt x="381" y="364"/>
                  </a:cubicBezTo>
                  <a:cubicBezTo>
                    <a:pt x="381" y="364"/>
                    <a:pt x="380" y="364"/>
                    <a:pt x="380" y="365"/>
                  </a:cubicBezTo>
                  <a:cubicBezTo>
                    <a:pt x="380" y="365"/>
                    <a:pt x="378" y="365"/>
                    <a:pt x="378" y="365"/>
                  </a:cubicBezTo>
                  <a:cubicBezTo>
                    <a:pt x="377" y="365"/>
                    <a:pt x="377" y="364"/>
                    <a:pt x="377" y="363"/>
                  </a:cubicBezTo>
                  <a:cubicBezTo>
                    <a:pt x="376" y="365"/>
                    <a:pt x="376" y="365"/>
                    <a:pt x="373" y="365"/>
                  </a:cubicBezTo>
                  <a:cubicBezTo>
                    <a:pt x="372" y="365"/>
                    <a:pt x="372" y="366"/>
                    <a:pt x="371" y="366"/>
                  </a:cubicBezTo>
                  <a:cubicBezTo>
                    <a:pt x="371" y="366"/>
                    <a:pt x="370" y="366"/>
                    <a:pt x="369" y="366"/>
                  </a:cubicBezTo>
                  <a:cubicBezTo>
                    <a:pt x="370" y="368"/>
                    <a:pt x="368" y="368"/>
                    <a:pt x="367" y="368"/>
                  </a:cubicBezTo>
                  <a:cubicBezTo>
                    <a:pt x="367" y="367"/>
                    <a:pt x="367" y="366"/>
                    <a:pt x="367" y="365"/>
                  </a:cubicBezTo>
                  <a:cubicBezTo>
                    <a:pt x="365" y="366"/>
                    <a:pt x="367" y="367"/>
                    <a:pt x="366" y="368"/>
                  </a:cubicBezTo>
                  <a:cubicBezTo>
                    <a:pt x="365" y="370"/>
                    <a:pt x="365" y="371"/>
                    <a:pt x="365" y="373"/>
                  </a:cubicBezTo>
                  <a:cubicBezTo>
                    <a:pt x="366" y="373"/>
                    <a:pt x="368" y="373"/>
                    <a:pt x="366" y="375"/>
                  </a:cubicBezTo>
                  <a:cubicBezTo>
                    <a:pt x="367" y="376"/>
                    <a:pt x="369" y="376"/>
                    <a:pt x="368" y="378"/>
                  </a:cubicBezTo>
                  <a:cubicBezTo>
                    <a:pt x="367" y="379"/>
                    <a:pt x="365" y="379"/>
                    <a:pt x="364" y="379"/>
                  </a:cubicBezTo>
                  <a:cubicBezTo>
                    <a:pt x="364" y="379"/>
                    <a:pt x="364" y="378"/>
                    <a:pt x="364" y="378"/>
                  </a:cubicBezTo>
                  <a:cubicBezTo>
                    <a:pt x="364" y="378"/>
                    <a:pt x="362" y="379"/>
                    <a:pt x="362" y="379"/>
                  </a:cubicBezTo>
                  <a:cubicBezTo>
                    <a:pt x="363" y="378"/>
                    <a:pt x="362" y="378"/>
                    <a:pt x="361" y="378"/>
                  </a:cubicBezTo>
                  <a:cubicBezTo>
                    <a:pt x="362" y="378"/>
                    <a:pt x="363" y="377"/>
                    <a:pt x="364" y="377"/>
                  </a:cubicBezTo>
                  <a:cubicBezTo>
                    <a:pt x="362" y="377"/>
                    <a:pt x="362" y="375"/>
                    <a:pt x="361" y="374"/>
                  </a:cubicBezTo>
                  <a:cubicBezTo>
                    <a:pt x="361" y="374"/>
                    <a:pt x="360" y="374"/>
                    <a:pt x="360" y="374"/>
                  </a:cubicBezTo>
                  <a:cubicBezTo>
                    <a:pt x="360" y="373"/>
                    <a:pt x="360" y="373"/>
                    <a:pt x="360" y="372"/>
                  </a:cubicBezTo>
                  <a:cubicBezTo>
                    <a:pt x="360" y="370"/>
                    <a:pt x="360" y="368"/>
                    <a:pt x="360" y="367"/>
                  </a:cubicBezTo>
                  <a:cubicBezTo>
                    <a:pt x="360" y="366"/>
                    <a:pt x="362" y="366"/>
                    <a:pt x="363" y="365"/>
                  </a:cubicBezTo>
                  <a:cubicBezTo>
                    <a:pt x="361" y="365"/>
                    <a:pt x="360" y="365"/>
                    <a:pt x="359" y="365"/>
                  </a:cubicBezTo>
                  <a:cubicBezTo>
                    <a:pt x="360" y="364"/>
                    <a:pt x="360" y="364"/>
                    <a:pt x="361" y="363"/>
                  </a:cubicBezTo>
                  <a:cubicBezTo>
                    <a:pt x="359" y="364"/>
                    <a:pt x="360" y="362"/>
                    <a:pt x="358" y="362"/>
                  </a:cubicBezTo>
                  <a:cubicBezTo>
                    <a:pt x="358" y="363"/>
                    <a:pt x="359" y="365"/>
                    <a:pt x="358" y="365"/>
                  </a:cubicBezTo>
                  <a:cubicBezTo>
                    <a:pt x="356" y="365"/>
                    <a:pt x="355" y="365"/>
                    <a:pt x="354" y="366"/>
                  </a:cubicBezTo>
                  <a:cubicBezTo>
                    <a:pt x="354" y="366"/>
                    <a:pt x="354" y="365"/>
                    <a:pt x="353" y="365"/>
                  </a:cubicBezTo>
                  <a:cubicBezTo>
                    <a:pt x="354" y="365"/>
                    <a:pt x="355" y="364"/>
                    <a:pt x="354" y="364"/>
                  </a:cubicBezTo>
                  <a:cubicBezTo>
                    <a:pt x="354" y="363"/>
                    <a:pt x="352" y="363"/>
                    <a:pt x="352" y="363"/>
                  </a:cubicBezTo>
                  <a:cubicBezTo>
                    <a:pt x="351" y="363"/>
                    <a:pt x="353" y="360"/>
                    <a:pt x="351" y="361"/>
                  </a:cubicBezTo>
                  <a:cubicBezTo>
                    <a:pt x="351" y="362"/>
                    <a:pt x="351" y="363"/>
                    <a:pt x="351" y="364"/>
                  </a:cubicBezTo>
                  <a:cubicBezTo>
                    <a:pt x="350" y="363"/>
                    <a:pt x="350" y="361"/>
                    <a:pt x="349" y="360"/>
                  </a:cubicBezTo>
                  <a:cubicBezTo>
                    <a:pt x="349" y="361"/>
                    <a:pt x="348" y="362"/>
                    <a:pt x="348" y="364"/>
                  </a:cubicBezTo>
                  <a:cubicBezTo>
                    <a:pt x="348" y="362"/>
                    <a:pt x="347" y="361"/>
                    <a:pt x="347" y="359"/>
                  </a:cubicBezTo>
                  <a:cubicBezTo>
                    <a:pt x="347" y="361"/>
                    <a:pt x="347" y="362"/>
                    <a:pt x="347" y="363"/>
                  </a:cubicBezTo>
                  <a:cubicBezTo>
                    <a:pt x="347" y="363"/>
                    <a:pt x="347" y="362"/>
                    <a:pt x="346" y="362"/>
                  </a:cubicBezTo>
                  <a:cubicBezTo>
                    <a:pt x="346" y="363"/>
                    <a:pt x="346" y="364"/>
                    <a:pt x="345" y="365"/>
                  </a:cubicBezTo>
                  <a:cubicBezTo>
                    <a:pt x="346" y="363"/>
                    <a:pt x="344" y="364"/>
                    <a:pt x="343" y="363"/>
                  </a:cubicBezTo>
                  <a:cubicBezTo>
                    <a:pt x="342" y="364"/>
                    <a:pt x="341" y="363"/>
                    <a:pt x="341" y="362"/>
                  </a:cubicBezTo>
                  <a:cubicBezTo>
                    <a:pt x="341" y="362"/>
                    <a:pt x="340" y="363"/>
                    <a:pt x="341" y="363"/>
                  </a:cubicBezTo>
                  <a:cubicBezTo>
                    <a:pt x="338" y="363"/>
                    <a:pt x="338" y="364"/>
                    <a:pt x="337" y="362"/>
                  </a:cubicBezTo>
                  <a:cubicBezTo>
                    <a:pt x="337" y="363"/>
                    <a:pt x="337" y="363"/>
                    <a:pt x="337" y="364"/>
                  </a:cubicBezTo>
                  <a:cubicBezTo>
                    <a:pt x="336" y="362"/>
                    <a:pt x="334" y="363"/>
                    <a:pt x="333" y="360"/>
                  </a:cubicBezTo>
                  <a:cubicBezTo>
                    <a:pt x="333" y="359"/>
                    <a:pt x="331" y="358"/>
                    <a:pt x="330" y="360"/>
                  </a:cubicBezTo>
                  <a:cubicBezTo>
                    <a:pt x="330" y="358"/>
                    <a:pt x="330" y="357"/>
                    <a:pt x="330" y="356"/>
                  </a:cubicBezTo>
                  <a:cubicBezTo>
                    <a:pt x="330" y="356"/>
                    <a:pt x="329" y="356"/>
                    <a:pt x="329" y="356"/>
                  </a:cubicBezTo>
                  <a:cubicBezTo>
                    <a:pt x="329" y="354"/>
                    <a:pt x="329" y="353"/>
                    <a:pt x="329" y="352"/>
                  </a:cubicBezTo>
                  <a:cubicBezTo>
                    <a:pt x="329" y="352"/>
                    <a:pt x="330" y="353"/>
                    <a:pt x="330" y="353"/>
                  </a:cubicBezTo>
                  <a:cubicBezTo>
                    <a:pt x="331" y="352"/>
                    <a:pt x="332" y="351"/>
                    <a:pt x="331" y="350"/>
                  </a:cubicBezTo>
                  <a:cubicBezTo>
                    <a:pt x="330" y="349"/>
                    <a:pt x="328" y="349"/>
                    <a:pt x="327" y="349"/>
                  </a:cubicBezTo>
                  <a:cubicBezTo>
                    <a:pt x="325" y="349"/>
                    <a:pt x="326" y="348"/>
                    <a:pt x="325" y="348"/>
                  </a:cubicBezTo>
                  <a:cubicBezTo>
                    <a:pt x="324" y="348"/>
                    <a:pt x="323" y="349"/>
                    <a:pt x="322" y="349"/>
                  </a:cubicBezTo>
                  <a:cubicBezTo>
                    <a:pt x="321" y="348"/>
                    <a:pt x="319" y="347"/>
                    <a:pt x="319" y="346"/>
                  </a:cubicBezTo>
                  <a:cubicBezTo>
                    <a:pt x="318" y="344"/>
                    <a:pt x="316" y="343"/>
                    <a:pt x="316" y="344"/>
                  </a:cubicBezTo>
                  <a:cubicBezTo>
                    <a:pt x="315" y="345"/>
                    <a:pt x="312" y="345"/>
                    <a:pt x="311" y="346"/>
                  </a:cubicBezTo>
                  <a:cubicBezTo>
                    <a:pt x="311" y="347"/>
                    <a:pt x="312" y="348"/>
                    <a:pt x="312" y="348"/>
                  </a:cubicBezTo>
                  <a:cubicBezTo>
                    <a:pt x="311" y="349"/>
                    <a:pt x="311" y="350"/>
                    <a:pt x="311" y="350"/>
                  </a:cubicBezTo>
                  <a:cubicBezTo>
                    <a:pt x="310" y="350"/>
                    <a:pt x="310" y="350"/>
                    <a:pt x="309" y="349"/>
                  </a:cubicBezTo>
                  <a:cubicBezTo>
                    <a:pt x="308" y="350"/>
                    <a:pt x="308" y="351"/>
                    <a:pt x="307" y="352"/>
                  </a:cubicBezTo>
                  <a:cubicBezTo>
                    <a:pt x="306" y="351"/>
                    <a:pt x="305" y="350"/>
                    <a:pt x="306" y="349"/>
                  </a:cubicBezTo>
                  <a:cubicBezTo>
                    <a:pt x="303" y="350"/>
                    <a:pt x="303" y="350"/>
                    <a:pt x="304" y="353"/>
                  </a:cubicBezTo>
                  <a:cubicBezTo>
                    <a:pt x="301" y="353"/>
                    <a:pt x="301" y="353"/>
                    <a:pt x="300" y="350"/>
                  </a:cubicBezTo>
                  <a:cubicBezTo>
                    <a:pt x="299" y="352"/>
                    <a:pt x="299" y="352"/>
                    <a:pt x="297" y="351"/>
                  </a:cubicBezTo>
                  <a:cubicBezTo>
                    <a:pt x="296" y="350"/>
                    <a:pt x="295" y="352"/>
                    <a:pt x="295" y="353"/>
                  </a:cubicBezTo>
                  <a:cubicBezTo>
                    <a:pt x="294" y="354"/>
                    <a:pt x="295" y="355"/>
                    <a:pt x="293" y="354"/>
                  </a:cubicBezTo>
                  <a:cubicBezTo>
                    <a:pt x="292" y="354"/>
                    <a:pt x="292" y="352"/>
                    <a:pt x="292" y="351"/>
                  </a:cubicBezTo>
                  <a:cubicBezTo>
                    <a:pt x="291" y="352"/>
                    <a:pt x="290" y="352"/>
                    <a:pt x="289" y="352"/>
                  </a:cubicBezTo>
                  <a:cubicBezTo>
                    <a:pt x="288" y="352"/>
                    <a:pt x="289" y="350"/>
                    <a:pt x="288" y="350"/>
                  </a:cubicBezTo>
                  <a:cubicBezTo>
                    <a:pt x="288" y="350"/>
                    <a:pt x="286" y="354"/>
                    <a:pt x="285" y="354"/>
                  </a:cubicBezTo>
                  <a:cubicBezTo>
                    <a:pt x="283" y="354"/>
                    <a:pt x="282" y="355"/>
                    <a:pt x="281" y="353"/>
                  </a:cubicBezTo>
                  <a:cubicBezTo>
                    <a:pt x="280" y="355"/>
                    <a:pt x="279" y="356"/>
                    <a:pt x="279" y="358"/>
                  </a:cubicBezTo>
                  <a:cubicBezTo>
                    <a:pt x="279" y="359"/>
                    <a:pt x="280" y="361"/>
                    <a:pt x="280" y="362"/>
                  </a:cubicBezTo>
                  <a:cubicBezTo>
                    <a:pt x="280" y="363"/>
                    <a:pt x="282" y="363"/>
                    <a:pt x="282" y="364"/>
                  </a:cubicBezTo>
                  <a:cubicBezTo>
                    <a:pt x="282" y="364"/>
                    <a:pt x="280" y="365"/>
                    <a:pt x="280" y="366"/>
                  </a:cubicBezTo>
                  <a:cubicBezTo>
                    <a:pt x="280" y="367"/>
                    <a:pt x="282" y="367"/>
                    <a:pt x="281" y="368"/>
                  </a:cubicBezTo>
                  <a:cubicBezTo>
                    <a:pt x="281" y="369"/>
                    <a:pt x="280" y="369"/>
                    <a:pt x="279" y="369"/>
                  </a:cubicBezTo>
                  <a:cubicBezTo>
                    <a:pt x="279" y="368"/>
                    <a:pt x="279" y="368"/>
                    <a:pt x="279" y="367"/>
                  </a:cubicBezTo>
                  <a:cubicBezTo>
                    <a:pt x="278" y="368"/>
                    <a:pt x="277" y="368"/>
                    <a:pt x="276" y="369"/>
                  </a:cubicBezTo>
                  <a:cubicBezTo>
                    <a:pt x="276" y="368"/>
                    <a:pt x="276" y="367"/>
                    <a:pt x="276" y="366"/>
                  </a:cubicBezTo>
                  <a:cubicBezTo>
                    <a:pt x="275" y="367"/>
                    <a:pt x="274" y="366"/>
                    <a:pt x="275" y="365"/>
                  </a:cubicBezTo>
                  <a:cubicBezTo>
                    <a:pt x="275" y="364"/>
                    <a:pt x="275" y="362"/>
                    <a:pt x="275" y="362"/>
                  </a:cubicBezTo>
                  <a:cubicBezTo>
                    <a:pt x="273" y="362"/>
                    <a:pt x="273" y="362"/>
                    <a:pt x="272" y="363"/>
                  </a:cubicBezTo>
                  <a:cubicBezTo>
                    <a:pt x="270" y="365"/>
                    <a:pt x="267" y="365"/>
                    <a:pt x="264" y="365"/>
                  </a:cubicBezTo>
                  <a:cubicBezTo>
                    <a:pt x="264" y="364"/>
                    <a:pt x="264" y="363"/>
                    <a:pt x="264" y="363"/>
                  </a:cubicBezTo>
                  <a:cubicBezTo>
                    <a:pt x="264" y="362"/>
                    <a:pt x="263" y="363"/>
                    <a:pt x="263" y="362"/>
                  </a:cubicBezTo>
                  <a:cubicBezTo>
                    <a:pt x="263" y="361"/>
                    <a:pt x="263" y="359"/>
                    <a:pt x="263" y="358"/>
                  </a:cubicBezTo>
                  <a:cubicBezTo>
                    <a:pt x="261" y="358"/>
                    <a:pt x="260" y="358"/>
                    <a:pt x="258" y="357"/>
                  </a:cubicBezTo>
                  <a:cubicBezTo>
                    <a:pt x="258" y="360"/>
                    <a:pt x="253" y="359"/>
                    <a:pt x="256" y="356"/>
                  </a:cubicBezTo>
                  <a:cubicBezTo>
                    <a:pt x="257" y="355"/>
                    <a:pt x="256" y="355"/>
                    <a:pt x="257" y="354"/>
                  </a:cubicBezTo>
                  <a:cubicBezTo>
                    <a:pt x="258" y="353"/>
                    <a:pt x="257" y="352"/>
                    <a:pt x="256" y="350"/>
                  </a:cubicBezTo>
                  <a:cubicBezTo>
                    <a:pt x="256" y="351"/>
                    <a:pt x="257" y="350"/>
                    <a:pt x="257" y="351"/>
                  </a:cubicBezTo>
                  <a:cubicBezTo>
                    <a:pt x="257" y="350"/>
                    <a:pt x="257" y="349"/>
                    <a:pt x="257" y="348"/>
                  </a:cubicBezTo>
                  <a:cubicBezTo>
                    <a:pt x="258" y="348"/>
                    <a:pt x="258" y="349"/>
                    <a:pt x="259" y="349"/>
                  </a:cubicBezTo>
                  <a:cubicBezTo>
                    <a:pt x="259" y="348"/>
                    <a:pt x="259" y="347"/>
                    <a:pt x="259" y="346"/>
                  </a:cubicBezTo>
                  <a:cubicBezTo>
                    <a:pt x="257" y="346"/>
                    <a:pt x="256" y="346"/>
                    <a:pt x="254" y="347"/>
                  </a:cubicBezTo>
                  <a:cubicBezTo>
                    <a:pt x="254" y="347"/>
                    <a:pt x="254" y="345"/>
                    <a:pt x="254" y="345"/>
                  </a:cubicBezTo>
                  <a:cubicBezTo>
                    <a:pt x="253" y="345"/>
                    <a:pt x="252" y="345"/>
                    <a:pt x="252" y="345"/>
                  </a:cubicBezTo>
                  <a:cubicBezTo>
                    <a:pt x="252" y="345"/>
                    <a:pt x="252" y="344"/>
                    <a:pt x="253" y="344"/>
                  </a:cubicBezTo>
                  <a:cubicBezTo>
                    <a:pt x="252" y="344"/>
                    <a:pt x="252" y="344"/>
                    <a:pt x="251" y="344"/>
                  </a:cubicBezTo>
                  <a:cubicBezTo>
                    <a:pt x="252" y="343"/>
                    <a:pt x="252" y="343"/>
                    <a:pt x="253" y="342"/>
                  </a:cubicBezTo>
                  <a:cubicBezTo>
                    <a:pt x="252" y="342"/>
                    <a:pt x="252" y="342"/>
                    <a:pt x="251" y="342"/>
                  </a:cubicBezTo>
                  <a:cubicBezTo>
                    <a:pt x="251" y="342"/>
                    <a:pt x="252" y="340"/>
                    <a:pt x="252" y="340"/>
                  </a:cubicBezTo>
                  <a:cubicBezTo>
                    <a:pt x="252" y="339"/>
                    <a:pt x="250" y="339"/>
                    <a:pt x="250" y="338"/>
                  </a:cubicBezTo>
                  <a:cubicBezTo>
                    <a:pt x="250" y="336"/>
                    <a:pt x="251" y="336"/>
                    <a:pt x="253" y="335"/>
                  </a:cubicBezTo>
                  <a:cubicBezTo>
                    <a:pt x="252" y="334"/>
                    <a:pt x="251" y="334"/>
                    <a:pt x="251" y="334"/>
                  </a:cubicBezTo>
                  <a:cubicBezTo>
                    <a:pt x="250" y="334"/>
                    <a:pt x="250" y="336"/>
                    <a:pt x="249" y="336"/>
                  </a:cubicBezTo>
                  <a:cubicBezTo>
                    <a:pt x="246" y="335"/>
                    <a:pt x="246" y="334"/>
                    <a:pt x="243" y="336"/>
                  </a:cubicBezTo>
                  <a:cubicBezTo>
                    <a:pt x="242" y="337"/>
                    <a:pt x="241" y="339"/>
                    <a:pt x="240" y="338"/>
                  </a:cubicBezTo>
                  <a:cubicBezTo>
                    <a:pt x="238" y="336"/>
                    <a:pt x="240" y="336"/>
                    <a:pt x="241" y="335"/>
                  </a:cubicBezTo>
                  <a:cubicBezTo>
                    <a:pt x="241" y="334"/>
                    <a:pt x="241" y="334"/>
                    <a:pt x="240" y="334"/>
                  </a:cubicBezTo>
                  <a:cubicBezTo>
                    <a:pt x="241" y="333"/>
                    <a:pt x="241" y="333"/>
                    <a:pt x="242" y="333"/>
                  </a:cubicBezTo>
                  <a:cubicBezTo>
                    <a:pt x="238" y="333"/>
                    <a:pt x="237" y="325"/>
                    <a:pt x="242" y="327"/>
                  </a:cubicBezTo>
                  <a:cubicBezTo>
                    <a:pt x="241" y="326"/>
                    <a:pt x="239" y="325"/>
                    <a:pt x="240" y="323"/>
                  </a:cubicBezTo>
                  <a:cubicBezTo>
                    <a:pt x="240" y="323"/>
                    <a:pt x="241" y="321"/>
                    <a:pt x="241" y="321"/>
                  </a:cubicBezTo>
                  <a:cubicBezTo>
                    <a:pt x="242" y="321"/>
                    <a:pt x="243" y="321"/>
                    <a:pt x="242" y="323"/>
                  </a:cubicBezTo>
                  <a:cubicBezTo>
                    <a:pt x="244" y="322"/>
                    <a:pt x="244" y="319"/>
                    <a:pt x="245" y="317"/>
                  </a:cubicBezTo>
                  <a:cubicBezTo>
                    <a:pt x="245" y="318"/>
                    <a:pt x="246" y="318"/>
                    <a:pt x="247" y="319"/>
                  </a:cubicBezTo>
                  <a:cubicBezTo>
                    <a:pt x="247" y="317"/>
                    <a:pt x="247" y="316"/>
                    <a:pt x="248" y="315"/>
                  </a:cubicBezTo>
                  <a:cubicBezTo>
                    <a:pt x="249" y="316"/>
                    <a:pt x="250" y="316"/>
                    <a:pt x="251" y="315"/>
                  </a:cubicBezTo>
                  <a:cubicBezTo>
                    <a:pt x="250" y="314"/>
                    <a:pt x="249" y="314"/>
                    <a:pt x="249" y="313"/>
                  </a:cubicBezTo>
                  <a:cubicBezTo>
                    <a:pt x="249" y="312"/>
                    <a:pt x="251" y="313"/>
                    <a:pt x="251" y="312"/>
                  </a:cubicBezTo>
                  <a:cubicBezTo>
                    <a:pt x="251" y="310"/>
                    <a:pt x="251" y="307"/>
                    <a:pt x="251" y="305"/>
                  </a:cubicBezTo>
                  <a:cubicBezTo>
                    <a:pt x="251" y="302"/>
                    <a:pt x="251" y="299"/>
                    <a:pt x="251" y="296"/>
                  </a:cubicBezTo>
                  <a:cubicBezTo>
                    <a:pt x="251" y="295"/>
                    <a:pt x="249" y="295"/>
                    <a:pt x="247" y="294"/>
                  </a:cubicBezTo>
                  <a:cubicBezTo>
                    <a:pt x="247" y="295"/>
                    <a:pt x="248" y="298"/>
                    <a:pt x="246" y="297"/>
                  </a:cubicBezTo>
                  <a:cubicBezTo>
                    <a:pt x="245" y="296"/>
                    <a:pt x="245" y="293"/>
                    <a:pt x="244" y="293"/>
                  </a:cubicBezTo>
                  <a:cubicBezTo>
                    <a:pt x="245" y="293"/>
                    <a:pt x="245" y="292"/>
                    <a:pt x="246" y="293"/>
                  </a:cubicBezTo>
                  <a:cubicBezTo>
                    <a:pt x="245" y="291"/>
                    <a:pt x="245" y="290"/>
                    <a:pt x="245" y="289"/>
                  </a:cubicBezTo>
                  <a:cubicBezTo>
                    <a:pt x="245" y="288"/>
                    <a:pt x="243" y="289"/>
                    <a:pt x="243" y="288"/>
                  </a:cubicBezTo>
                  <a:cubicBezTo>
                    <a:pt x="243" y="287"/>
                    <a:pt x="243" y="287"/>
                    <a:pt x="243" y="286"/>
                  </a:cubicBezTo>
                  <a:cubicBezTo>
                    <a:pt x="243" y="287"/>
                    <a:pt x="242" y="287"/>
                    <a:pt x="242" y="287"/>
                  </a:cubicBezTo>
                  <a:cubicBezTo>
                    <a:pt x="241" y="286"/>
                    <a:pt x="241" y="285"/>
                    <a:pt x="240" y="284"/>
                  </a:cubicBezTo>
                  <a:cubicBezTo>
                    <a:pt x="240" y="285"/>
                    <a:pt x="240" y="285"/>
                    <a:pt x="240" y="286"/>
                  </a:cubicBezTo>
                  <a:cubicBezTo>
                    <a:pt x="240" y="285"/>
                    <a:pt x="239" y="285"/>
                    <a:pt x="239" y="284"/>
                  </a:cubicBezTo>
                  <a:cubicBezTo>
                    <a:pt x="238" y="285"/>
                    <a:pt x="238" y="286"/>
                    <a:pt x="238" y="287"/>
                  </a:cubicBezTo>
                  <a:cubicBezTo>
                    <a:pt x="238" y="288"/>
                    <a:pt x="237" y="288"/>
                    <a:pt x="237" y="289"/>
                  </a:cubicBezTo>
                  <a:cubicBezTo>
                    <a:pt x="236" y="288"/>
                    <a:pt x="235" y="287"/>
                    <a:pt x="234" y="286"/>
                  </a:cubicBezTo>
                  <a:cubicBezTo>
                    <a:pt x="233" y="288"/>
                    <a:pt x="232" y="285"/>
                    <a:pt x="230" y="286"/>
                  </a:cubicBezTo>
                  <a:cubicBezTo>
                    <a:pt x="229" y="286"/>
                    <a:pt x="229" y="287"/>
                    <a:pt x="228" y="287"/>
                  </a:cubicBezTo>
                  <a:cubicBezTo>
                    <a:pt x="227" y="288"/>
                    <a:pt x="226" y="286"/>
                    <a:pt x="226" y="286"/>
                  </a:cubicBezTo>
                  <a:cubicBezTo>
                    <a:pt x="226" y="286"/>
                    <a:pt x="227" y="286"/>
                    <a:pt x="227" y="286"/>
                  </a:cubicBezTo>
                  <a:cubicBezTo>
                    <a:pt x="227" y="285"/>
                    <a:pt x="227" y="285"/>
                    <a:pt x="226" y="284"/>
                  </a:cubicBezTo>
                  <a:cubicBezTo>
                    <a:pt x="228" y="285"/>
                    <a:pt x="229" y="283"/>
                    <a:pt x="230" y="282"/>
                  </a:cubicBezTo>
                  <a:cubicBezTo>
                    <a:pt x="229" y="283"/>
                    <a:pt x="228" y="278"/>
                    <a:pt x="228" y="278"/>
                  </a:cubicBezTo>
                  <a:cubicBezTo>
                    <a:pt x="227" y="279"/>
                    <a:pt x="226" y="279"/>
                    <a:pt x="226" y="280"/>
                  </a:cubicBezTo>
                  <a:cubicBezTo>
                    <a:pt x="225" y="281"/>
                    <a:pt x="225" y="280"/>
                    <a:pt x="225" y="279"/>
                  </a:cubicBezTo>
                  <a:cubicBezTo>
                    <a:pt x="225" y="278"/>
                    <a:pt x="227" y="277"/>
                    <a:pt x="227" y="277"/>
                  </a:cubicBezTo>
                  <a:cubicBezTo>
                    <a:pt x="226" y="277"/>
                    <a:pt x="226" y="277"/>
                    <a:pt x="225" y="276"/>
                  </a:cubicBezTo>
                  <a:cubicBezTo>
                    <a:pt x="225" y="275"/>
                    <a:pt x="224" y="274"/>
                    <a:pt x="224" y="274"/>
                  </a:cubicBezTo>
                  <a:cubicBezTo>
                    <a:pt x="222" y="275"/>
                    <a:pt x="218" y="276"/>
                    <a:pt x="220" y="278"/>
                  </a:cubicBezTo>
                  <a:cubicBezTo>
                    <a:pt x="219" y="278"/>
                    <a:pt x="219" y="278"/>
                    <a:pt x="218" y="278"/>
                  </a:cubicBezTo>
                  <a:cubicBezTo>
                    <a:pt x="219" y="281"/>
                    <a:pt x="216" y="278"/>
                    <a:pt x="215" y="278"/>
                  </a:cubicBezTo>
                  <a:cubicBezTo>
                    <a:pt x="214" y="278"/>
                    <a:pt x="212" y="279"/>
                    <a:pt x="211" y="278"/>
                  </a:cubicBezTo>
                  <a:cubicBezTo>
                    <a:pt x="211" y="278"/>
                    <a:pt x="212" y="277"/>
                    <a:pt x="211" y="277"/>
                  </a:cubicBezTo>
                  <a:cubicBezTo>
                    <a:pt x="211" y="276"/>
                    <a:pt x="210" y="276"/>
                    <a:pt x="210" y="275"/>
                  </a:cubicBezTo>
                  <a:cubicBezTo>
                    <a:pt x="209" y="277"/>
                    <a:pt x="207" y="278"/>
                    <a:pt x="206" y="278"/>
                  </a:cubicBezTo>
                  <a:cubicBezTo>
                    <a:pt x="204" y="280"/>
                    <a:pt x="205" y="280"/>
                    <a:pt x="204" y="281"/>
                  </a:cubicBezTo>
                  <a:cubicBezTo>
                    <a:pt x="202" y="283"/>
                    <a:pt x="201" y="283"/>
                    <a:pt x="199" y="283"/>
                  </a:cubicBezTo>
                  <a:cubicBezTo>
                    <a:pt x="197" y="283"/>
                    <a:pt x="196" y="283"/>
                    <a:pt x="195" y="286"/>
                  </a:cubicBezTo>
                  <a:cubicBezTo>
                    <a:pt x="195" y="287"/>
                    <a:pt x="196" y="287"/>
                    <a:pt x="195" y="287"/>
                  </a:cubicBezTo>
                  <a:cubicBezTo>
                    <a:pt x="194" y="288"/>
                    <a:pt x="193" y="288"/>
                    <a:pt x="192" y="288"/>
                  </a:cubicBezTo>
                  <a:cubicBezTo>
                    <a:pt x="190" y="289"/>
                    <a:pt x="191" y="291"/>
                    <a:pt x="190" y="291"/>
                  </a:cubicBezTo>
                  <a:cubicBezTo>
                    <a:pt x="186" y="293"/>
                    <a:pt x="184" y="294"/>
                    <a:pt x="180" y="294"/>
                  </a:cubicBezTo>
                  <a:cubicBezTo>
                    <a:pt x="180" y="291"/>
                    <a:pt x="180" y="291"/>
                    <a:pt x="178" y="290"/>
                  </a:cubicBezTo>
                  <a:cubicBezTo>
                    <a:pt x="176" y="289"/>
                    <a:pt x="175" y="291"/>
                    <a:pt x="174" y="291"/>
                  </a:cubicBezTo>
                  <a:cubicBezTo>
                    <a:pt x="173" y="291"/>
                    <a:pt x="173" y="290"/>
                    <a:pt x="172" y="290"/>
                  </a:cubicBezTo>
                  <a:cubicBezTo>
                    <a:pt x="171" y="290"/>
                    <a:pt x="170" y="290"/>
                    <a:pt x="169" y="290"/>
                  </a:cubicBezTo>
                  <a:cubicBezTo>
                    <a:pt x="169" y="290"/>
                    <a:pt x="167" y="290"/>
                    <a:pt x="167" y="290"/>
                  </a:cubicBezTo>
                  <a:cubicBezTo>
                    <a:pt x="167" y="289"/>
                    <a:pt x="167" y="287"/>
                    <a:pt x="167" y="287"/>
                  </a:cubicBezTo>
                  <a:cubicBezTo>
                    <a:pt x="163" y="287"/>
                    <a:pt x="160" y="289"/>
                    <a:pt x="158" y="292"/>
                  </a:cubicBezTo>
                  <a:cubicBezTo>
                    <a:pt x="157" y="293"/>
                    <a:pt x="157" y="292"/>
                    <a:pt x="156" y="292"/>
                  </a:cubicBezTo>
                  <a:cubicBezTo>
                    <a:pt x="155" y="293"/>
                    <a:pt x="155" y="294"/>
                    <a:pt x="155" y="295"/>
                  </a:cubicBezTo>
                  <a:cubicBezTo>
                    <a:pt x="154" y="296"/>
                    <a:pt x="153" y="297"/>
                    <a:pt x="152" y="299"/>
                  </a:cubicBezTo>
                  <a:cubicBezTo>
                    <a:pt x="149" y="296"/>
                    <a:pt x="155" y="292"/>
                    <a:pt x="151" y="290"/>
                  </a:cubicBezTo>
                  <a:cubicBezTo>
                    <a:pt x="149" y="289"/>
                    <a:pt x="148" y="290"/>
                    <a:pt x="146" y="291"/>
                  </a:cubicBezTo>
                  <a:cubicBezTo>
                    <a:pt x="146" y="291"/>
                    <a:pt x="145" y="292"/>
                    <a:pt x="145" y="292"/>
                  </a:cubicBezTo>
                  <a:cubicBezTo>
                    <a:pt x="144" y="292"/>
                    <a:pt x="143" y="291"/>
                    <a:pt x="142" y="291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0" y="292"/>
                    <a:pt x="137" y="293"/>
                    <a:pt x="135" y="293"/>
                  </a:cubicBezTo>
                  <a:cubicBezTo>
                    <a:pt x="135" y="293"/>
                    <a:pt x="135" y="292"/>
                    <a:pt x="134" y="291"/>
                  </a:cubicBezTo>
                  <a:cubicBezTo>
                    <a:pt x="134" y="291"/>
                    <a:pt x="133" y="292"/>
                    <a:pt x="133" y="291"/>
                  </a:cubicBezTo>
                  <a:cubicBezTo>
                    <a:pt x="131" y="290"/>
                    <a:pt x="131" y="290"/>
                    <a:pt x="129" y="290"/>
                  </a:cubicBezTo>
                  <a:cubicBezTo>
                    <a:pt x="130" y="291"/>
                    <a:pt x="129" y="292"/>
                    <a:pt x="128" y="292"/>
                  </a:cubicBezTo>
                  <a:cubicBezTo>
                    <a:pt x="126" y="291"/>
                    <a:pt x="126" y="291"/>
                    <a:pt x="126" y="289"/>
                  </a:cubicBezTo>
                  <a:cubicBezTo>
                    <a:pt x="124" y="289"/>
                    <a:pt x="125" y="291"/>
                    <a:pt x="124" y="292"/>
                  </a:cubicBezTo>
                  <a:cubicBezTo>
                    <a:pt x="123" y="290"/>
                    <a:pt x="121" y="289"/>
                    <a:pt x="121" y="287"/>
                  </a:cubicBezTo>
                  <a:cubicBezTo>
                    <a:pt x="121" y="287"/>
                    <a:pt x="120" y="288"/>
                    <a:pt x="120" y="288"/>
                  </a:cubicBezTo>
                  <a:cubicBezTo>
                    <a:pt x="119" y="286"/>
                    <a:pt x="116" y="287"/>
                    <a:pt x="114" y="287"/>
                  </a:cubicBezTo>
                  <a:cubicBezTo>
                    <a:pt x="114" y="285"/>
                    <a:pt x="116" y="285"/>
                    <a:pt x="114" y="283"/>
                  </a:cubicBezTo>
                  <a:cubicBezTo>
                    <a:pt x="113" y="287"/>
                    <a:pt x="108" y="282"/>
                    <a:pt x="106" y="281"/>
                  </a:cubicBezTo>
                  <a:cubicBezTo>
                    <a:pt x="106" y="281"/>
                    <a:pt x="105" y="277"/>
                    <a:pt x="105" y="277"/>
                  </a:cubicBezTo>
                  <a:cubicBezTo>
                    <a:pt x="104" y="276"/>
                    <a:pt x="101" y="277"/>
                    <a:pt x="100" y="277"/>
                  </a:cubicBezTo>
                  <a:cubicBezTo>
                    <a:pt x="101" y="277"/>
                    <a:pt x="100" y="278"/>
                    <a:pt x="101" y="278"/>
                  </a:cubicBezTo>
                  <a:cubicBezTo>
                    <a:pt x="98" y="279"/>
                    <a:pt x="98" y="275"/>
                    <a:pt x="96" y="273"/>
                  </a:cubicBezTo>
                  <a:cubicBezTo>
                    <a:pt x="95" y="272"/>
                    <a:pt x="95" y="273"/>
                    <a:pt x="94" y="272"/>
                  </a:cubicBezTo>
                  <a:cubicBezTo>
                    <a:pt x="94" y="271"/>
                    <a:pt x="91" y="270"/>
                    <a:pt x="91" y="270"/>
                  </a:cubicBezTo>
                  <a:cubicBezTo>
                    <a:pt x="89" y="269"/>
                    <a:pt x="86" y="268"/>
                    <a:pt x="85" y="267"/>
                  </a:cubicBezTo>
                  <a:cubicBezTo>
                    <a:pt x="85" y="266"/>
                    <a:pt x="85" y="264"/>
                    <a:pt x="84" y="263"/>
                  </a:cubicBezTo>
                  <a:cubicBezTo>
                    <a:pt x="83" y="263"/>
                    <a:pt x="81" y="263"/>
                    <a:pt x="80" y="263"/>
                  </a:cubicBezTo>
                  <a:cubicBezTo>
                    <a:pt x="80" y="264"/>
                    <a:pt x="80" y="264"/>
                    <a:pt x="80" y="265"/>
                  </a:cubicBezTo>
                  <a:cubicBezTo>
                    <a:pt x="79" y="264"/>
                    <a:pt x="78" y="264"/>
                    <a:pt x="77" y="263"/>
                  </a:cubicBezTo>
                  <a:cubicBezTo>
                    <a:pt x="77" y="264"/>
                    <a:pt x="77" y="265"/>
                    <a:pt x="77" y="266"/>
                  </a:cubicBezTo>
                  <a:cubicBezTo>
                    <a:pt x="77" y="266"/>
                    <a:pt x="76" y="266"/>
                    <a:pt x="76" y="266"/>
                  </a:cubicBezTo>
                  <a:cubicBezTo>
                    <a:pt x="77" y="266"/>
                    <a:pt x="77" y="267"/>
                    <a:pt x="77" y="267"/>
                  </a:cubicBezTo>
                  <a:cubicBezTo>
                    <a:pt x="76" y="267"/>
                    <a:pt x="75" y="268"/>
                    <a:pt x="74" y="266"/>
                  </a:cubicBezTo>
                  <a:cubicBezTo>
                    <a:pt x="73" y="265"/>
                    <a:pt x="71" y="264"/>
                    <a:pt x="70" y="263"/>
                  </a:cubicBezTo>
                  <a:cubicBezTo>
                    <a:pt x="69" y="262"/>
                    <a:pt x="67" y="262"/>
                    <a:pt x="66" y="262"/>
                  </a:cubicBezTo>
                  <a:cubicBezTo>
                    <a:pt x="66" y="261"/>
                    <a:pt x="66" y="260"/>
                    <a:pt x="66" y="259"/>
                  </a:cubicBezTo>
                  <a:cubicBezTo>
                    <a:pt x="65" y="260"/>
                    <a:pt x="63" y="259"/>
                    <a:pt x="62" y="258"/>
                  </a:cubicBezTo>
                  <a:cubicBezTo>
                    <a:pt x="62" y="258"/>
                    <a:pt x="61" y="257"/>
                    <a:pt x="61" y="257"/>
                  </a:cubicBezTo>
                  <a:cubicBezTo>
                    <a:pt x="61" y="257"/>
                    <a:pt x="60" y="257"/>
                    <a:pt x="60" y="257"/>
                  </a:cubicBezTo>
                  <a:cubicBezTo>
                    <a:pt x="59" y="256"/>
                    <a:pt x="57" y="255"/>
                    <a:pt x="57" y="254"/>
                  </a:cubicBezTo>
                  <a:cubicBezTo>
                    <a:pt x="57" y="252"/>
                    <a:pt x="55" y="252"/>
                    <a:pt x="54" y="251"/>
                  </a:cubicBezTo>
                  <a:cubicBezTo>
                    <a:pt x="55" y="253"/>
                    <a:pt x="53" y="253"/>
                    <a:pt x="52" y="253"/>
                  </a:cubicBezTo>
                  <a:cubicBezTo>
                    <a:pt x="51" y="253"/>
                    <a:pt x="52" y="251"/>
                    <a:pt x="50" y="251"/>
                  </a:cubicBezTo>
                  <a:cubicBezTo>
                    <a:pt x="50" y="250"/>
                    <a:pt x="51" y="250"/>
                    <a:pt x="52" y="250"/>
                  </a:cubicBezTo>
                  <a:cubicBezTo>
                    <a:pt x="52" y="249"/>
                    <a:pt x="52" y="248"/>
                    <a:pt x="51" y="249"/>
                  </a:cubicBezTo>
                  <a:cubicBezTo>
                    <a:pt x="50" y="248"/>
                    <a:pt x="51" y="247"/>
                    <a:pt x="52" y="246"/>
                  </a:cubicBezTo>
                  <a:cubicBezTo>
                    <a:pt x="51" y="246"/>
                    <a:pt x="51" y="245"/>
                    <a:pt x="50" y="244"/>
                  </a:cubicBezTo>
                  <a:cubicBezTo>
                    <a:pt x="50" y="244"/>
                    <a:pt x="50" y="242"/>
                    <a:pt x="49" y="242"/>
                  </a:cubicBezTo>
                  <a:cubicBezTo>
                    <a:pt x="48" y="242"/>
                    <a:pt x="48" y="240"/>
                    <a:pt x="47" y="238"/>
                  </a:cubicBezTo>
                  <a:cubicBezTo>
                    <a:pt x="48" y="238"/>
                    <a:pt x="51" y="238"/>
                    <a:pt x="52" y="238"/>
                  </a:cubicBezTo>
                  <a:cubicBezTo>
                    <a:pt x="53" y="239"/>
                    <a:pt x="51" y="241"/>
                    <a:pt x="54" y="241"/>
                  </a:cubicBezTo>
                  <a:cubicBezTo>
                    <a:pt x="55" y="241"/>
                    <a:pt x="55" y="239"/>
                    <a:pt x="56" y="240"/>
                  </a:cubicBezTo>
                  <a:cubicBezTo>
                    <a:pt x="56" y="240"/>
                    <a:pt x="56" y="240"/>
                    <a:pt x="57" y="239"/>
                  </a:cubicBezTo>
                  <a:cubicBezTo>
                    <a:pt x="58" y="238"/>
                    <a:pt x="60" y="237"/>
                    <a:pt x="59" y="236"/>
                  </a:cubicBezTo>
                  <a:cubicBezTo>
                    <a:pt x="59" y="235"/>
                    <a:pt x="58" y="235"/>
                    <a:pt x="58" y="234"/>
                  </a:cubicBezTo>
                  <a:cubicBezTo>
                    <a:pt x="58" y="233"/>
                    <a:pt x="58" y="232"/>
                    <a:pt x="57" y="232"/>
                  </a:cubicBezTo>
                  <a:cubicBezTo>
                    <a:pt x="55" y="232"/>
                    <a:pt x="54" y="231"/>
                    <a:pt x="53" y="229"/>
                  </a:cubicBezTo>
                  <a:cubicBezTo>
                    <a:pt x="52" y="229"/>
                    <a:pt x="53" y="227"/>
                    <a:pt x="53" y="227"/>
                  </a:cubicBezTo>
                  <a:cubicBezTo>
                    <a:pt x="53" y="226"/>
                    <a:pt x="54" y="227"/>
                    <a:pt x="54" y="226"/>
                  </a:cubicBezTo>
                  <a:cubicBezTo>
                    <a:pt x="55" y="225"/>
                    <a:pt x="53" y="223"/>
                    <a:pt x="53" y="222"/>
                  </a:cubicBezTo>
                  <a:cubicBezTo>
                    <a:pt x="54" y="223"/>
                    <a:pt x="57" y="223"/>
                    <a:pt x="58" y="223"/>
                  </a:cubicBezTo>
                  <a:cubicBezTo>
                    <a:pt x="59" y="222"/>
                    <a:pt x="58" y="220"/>
                    <a:pt x="60" y="220"/>
                  </a:cubicBezTo>
                  <a:cubicBezTo>
                    <a:pt x="60" y="219"/>
                    <a:pt x="59" y="218"/>
                    <a:pt x="59" y="217"/>
                  </a:cubicBezTo>
                  <a:cubicBezTo>
                    <a:pt x="60" y="217"/>
                    <a:pt x="60" y="217"/>
                    <a:pt x="61" y="217"/>
                  </a:cubicBezTo>
                  <a:cubicBezTo>
                    <a:pt x="61" y="217"/>
                    <a:pt x="61" y="216"/>
                    <a:pt x="61" y="216"/>
                  </a:cubicBezTo>
                  <a:cubicBezTo>
                    <a:pt x="63" y="217"/>
                    <a:pt x="62" y="214"/>
                    <a:pt x="63" y="215"/>
                  </a:cubicBezTo>
                  <a:cubicBezTo>
                    <a:pt x="65" y="215"/>
                    <a:pt x="65" y="214"/>
                    <a:pt x="66" y="213"/>
                  </a:cubicBezTo>
                  <a:cubicBezTo>
                    <a:pt x="66" y="212"/>
                    <a:pt x="66" y="209"/>
                    <a:pt x="66" y="209"/>
                  </a:cubicBezTo>
                  <a:cubicBezTo>
                    <a:pt x="67" y="209"/>
                    <a:pt x="67" y="208"/>
                    <a:pt x="67" y="207"/>
                  </a:cubicBezTo>
                  <a:cubicBezTo>
                    <a:pt x="67" y="207"/>
                    <a:pt x="68" y="207"/>
                    <a:pt x="68" y="207"/>
                  </a:cubicBezTo>
                  <a:cubicBezTo>
                    <a:pt x="68" y="207"/>
                    <a:pt x="68" y="206"/>
                    <a:pt x="68" y="205"/>
                  </a:cubicBezTo>
                  <a:cubicBezTo>
                    <a:pt x="67" y="206"/>
                    <a:pt x="66" y="205"/>
                    <a:pt x="66" y="204"/>
                  </a:cubicBezTo>
                  <a:cubicBezTo>
                    <a:pt x="65" y="205"/>
                    <a:pt x="64" y="205"/>
                    <a:pt x="65" y="207"/>
                  </a:cubicBezTo>
                  <a:cubicBezTo>
                    <a:pt x="64" y="206"/>
                    <a:pt x="64" y="204"/>
                    <a:pt x="62" y="204"/>
                  </a:cubicBezTo>
                  <a:cubicBezTo>
                    <a:pt x="60" y="204"/>
                    <a:pt x="60" y="203"/>
                    <a:pt x="60" y="201"/>
                  </a:cubicBezTo>
                  <a:cubicBezTo>
                    <a:pt x="59" y="201"/>
                    <a:pt x="58" y="201"/>
                    <a:pt x="58" y="201"/>
                  </a:cubicBezTo>
                  <a:cubicBezTo>
                    <a:pt x="58" y="201"/>
                    <a:pt x="58" y="201"/>
                    <a:pt x="59" y="200"/>
                  </a:cubicBezTo>
                  <a:cubicBezTo>
                    <a:pt x="57" y="200"/>
                    <a:pt x="56" y="201"/>
                    <a:pt x="55" y="201"/>
                  </a:cubicBezTo>
                  <a:cubicBezTo>
                    <a:pt x="53" y="202"/>
                    <a:pt x="53" y="201"/>
                    <a:pt x="52" y="200"/>
                  </a:cubicBezTo>
                  <a:cubicBezTo>
                    <a:pt x="51" y="202"/>
                    <a:pt x="50" y="201"/>
                    <a:pt x="49" y="202"/>
                  </a:cubicBezTo>
                  <a:cubicBezTo>
                    <a:pt x="47" y="203"/>
                    <a:pt x="46" y="204"/>
                    <a:pt x="45" y="206"/>
                  </a:cubicBezTo>
                  <a:cubicBezTo>
                    <a:pt x="45" y="205"/>
                    <a:pt x="44" y="205"/>
                    <a:pt x="44" y="204"/>
                  </a:cubicBezTo>
                  <a:cubicBezTo>
                    <a:pt x="43" y="205"/>
                    <a:pt x="43" y="205"/>
                    <a:pt x="42" y="206"/>
                  </a:cubicBezTo>
                  <a:cubicBezTo>
                    <a:pt x="42" y="206"/>
                    <a:pt x="41" y="206"/>
                    <a:pt x="40" y="206"/>
                  </a:cubicBezTo>
                  <a:cubicBezTo>
                    <a:pt x="38" y="205"/>
                    <a:pt x="37" y="205"/>
                    <a:pt x="35" y="205"/>
                  </a:cubicBezTo>
                  <a:cubicBezTo>
                    <a:pt x="34" y="204"/>
                    <a:pt x="33" y="204"/>
                    <a:pt x="31" y="203"/>
                  </a:cubicBezTo>
                  <a:cubicBezTo>
                    <a:pt x="29" y="202"/>
                    <a:pt x="30" y="202"/>
                    <a:pt x="30" y="200"/>
                  </a:cubicBezTo>
                  <a:cubicBezTo>
                    <a:pt x="29" y="201"/>
                    <a:pt x="29" y="202"/>
                    <a:pt x="27" y="201"/>
                  </a:cubicBezTo>
                  <a:cubicBezTo>
                    <a:pt x="26" y="201"/>
                    <a:pt x="25" y="202"/>
                    <a:pt x="25" y="200"/>
                  </a:cubicBezTo>
                  <a:cubicBezTo>
                    <a:pt x="24" y="201"/>
                    <a:pt x="22" y="199"/>
                    <a:pt x="23" y="198"/>
                  </a:cubicBezTo>
                  <a:cubicBezTo>
                    <a:pt x="24" y="198"/>
                    <a:pt x="24" y="196"/>
                    <a:pt x="24" y="195"/>
                  </a:cubicBezTo>
                  <a:cubicBezTo>
                    <a:pt x="23" y="192"/>
                    <a:pt x="21" y="191"/>
                    <a:pt x="19" y="191"/>
                  </a:cubicBezTo>
                  <a:cubicBezTo>
                    <a:pt x="18" y="191"/>
                    <a:pt x="17" y="189"/>
                    <a:pt x="16" y="188"/>
                  </a:cubicBezTo>
                  <a:cubicBezTo>
                    <a:pt x="15" y="188"/>
                    <a:pt x="13" y="188"/>
                    <a:pt x="12" y="188"/>
                  </a:cubicBezTo>
                  <a:cubicBezTo>
                    <a:pt x="8" y="183"/>
                    <a:pt x="8" y="183"/>
                    <a:pt x="8" y="183"/>
                  </a:cubicBezTo>
                  <a:cubicBezTo>
                    <a:pt x="10" y="183"/>
                    <a:pt x="13" y="184"/>
                    <a:pt x="12" y="186"/>
                  </a:cubicBezTo>
                  <a:cubicBezTo>
                    <a:pt x="14" y="185"/>
                    <a:pt x="15" y="184"/>
                    <a:pt x="17" y="183"/>
                  </a:cubicBezTo>
                  <a:cubicBezTo>
                    <a:pt x="15" y="182"/>
                    <a:pt x="12" y="181"/>
                    <a:pt x="12" y="180"/>
                  </a:cubicBezTo>
                  <a:cubicBezTo>
                    <a:pt x="12" y="178"/>
                    <a:pt x="12" y="176"/>
                    <a:pt x="12" y="174"/>
                  </a:cubicBezTo>
                  <a:cubicBezTo>
                    <a:pt x="12" y="173"/>
                    <a:pt x="12" y="170"/>
                    <a:pt x="12" y="170"/>
                  </a:cubicBezTo>
                  <a:cubicBezTo>
                    <a:pt x="9" y="170"/>
                    <a:pt x="7" y="170"/>
                    <a:pt x="5" y="170"/>
                  </a:cubicBezTo>
                  <a:cubicBezTo>
                    <a:pt x="5" y="170"/>
                    <a:pt x="5" y="171"/>
                    <a:pt x="5" y="171"/>
                  </a:cubicBezTo>
                  <a:cubicBezTo>
                    <a:pt x="2" y="172"/>
                    <a:pt x="1" y="168"/>
                    <a:pt x="1" y="166"/>
                  </a:cubicBezTo>
                  <a:cubicBezTo>
                    <a:pt x="1" y="166"/>
                    <a:pt x="2" y="166"/>
                    <a:pt x="2" y="166"/>
                  </a:cubicBezTo>
                  <a:cubicBezTo>
                    <a:pt x="0" y="164"/>
                    <a:pt x="0" y="163"/>
                    <a:pt x="0" y="161"/>
                  </a:cubicBezTo>
                  <a:cubicBezTo>
                    <a:pt x="1" y="161"/>
                    <a:pt x="4" y="161"/>
                    <a:pt x="3" y="159"/>
                  </a:cubicBezTo>
                  <a:cubicBezTo>
                    <a:pt x="2" y="157"/>
                    <a:pt x="2" y="157"/>
                    <a:pt x="3" y="155"/>
                  </a:cubicBezTo>
                  <a:cubicBezTo>
                    <a:pt x="4" y="152"/>
                    <a:pt x="9" y="153"/>
                    <a:pt x="12" y="153"/>
                  </a:cubicBezTo>
                  <a:cubicBezTo>
                    <a:pt x="12" y="151"/>
                    <a:pt x="12" y="150"/>
                    <a:pt x="12" y="148"/>
                  </a:cubicBezTo>
                  <a:cubicBezTo>
                    <a:pt x="13" y="149"/>
                    <a:pt x="16" y="149"/>
                    <a:pt x="16" y="149"/>
                  </a:cubicBezTo>
                  <a:cubicBezTo>
                    <a:pt x="17" y="148"/>
                    <a:pt x="19" y="147"/>
                    <a:pt x="20" y="146"/>
                  </a:cubicBezTo>
                  <a:cubicBezTo>
                    <a:pt x="20" y="148"/>
                    <a:pt x="21" y="149"/>
                    <a:pt x="21" y="150"/>
                  </a:cubicBezTo>
                  <a:cubicBezTo>
                    <a:pt x="23" y="150"/>
                    <a:pt x="26" y="151"/>
                    <a:pt x="26" y="148"/>
                  </a:cubicBezTo>
                  <a:cubicBezTo>
                    <a:pt x="28" y="150"/>
                    <a:pt x="29" y="151"/>
                    <a:pt x="30" y="149"/>
                  </a:cubicBezTo>
                  <a:cubicBezTo>
                    <a:pt x="30" y="148"/>
                    <a:pt x="30" y="146"/>
                    <a:pt x="30" y="146"/>
                  </a:cubicBezTo>
                  <a:cubicBezTo>
                    <a:pt x="30" y="145"/>
                    <a:pt x="32" y="145"/>
                    <a:pt x="32" y="145"/>
                  </a:cubicBezTo>
                  <a:cubicBezTo>
                    <a:pt x="30" y="143"/>
                    <a:pt x="33" y="142"/>
                    <a:pt x="34" y="142"/>
                  </a:cubicBezTo>
                  <a:cubicBezTo>
                    <a:pt x="35" y="142"/>
                    <a:pt x="37" y="143"/>
                    <a:pt x="39" y="143"/>
                  </a:cubicBezTo>
                  <a:cubicBezTo>
                    <a:pt x="42" y="144"/>
                    <a:pt x="45" y="142"/>
                    <a:pt x="47" y="140"/>
                  </a:cubicBezTo>
                  <a:cubicBezTo>
                    <a:pt x="47" y="139"/>
                    <a:pt x="47" y="139"/>
                    <a:pt x="47" y="138"/>
                  </a:cubicBezTo>
                  <a:cubicBezTo>
                    <a:pt x="48" y="138"/>
                    <a:pt x="49" y="137"/>
                    <a:pt x="49" y="137"/>
                  </a:cubicBezTo>
                  <a:cubicBezTo>
                    <a:pt x="50" y="136"/>
                    <a:pt x="52" y="136"/>
                    <a:pt x="52" y="136"/>
                  </a:cubicBezTo>
                  <a:cubicBezTo>
                    <a:pt x="56" y="135"/>
                    <a:pt x="59" y="133"/>
                    <a:pt x="63" y="133"/>
                  </a:cubicBezTo>
                  <a:cubicBezTo>
                    <a:pt x="61" y="131"/>
                    <a:pt x="63" y="130"/>
                    <a:pt x="65" y="131"/>
                  </a:cubicBezTo>
                  <a:cubicBezTo>
                    <a:pt x="67" y="132"/>
                    <a:pt x="67" y="131"/>
                    <a:pt x="67" y="129"/>
                  </a:cubicBezTo>
                  <a:cubicBezTo>
                    <a:pt x="67" y="127"/>
                    <a:pt x="66" y="125"/>
                    <a:pt x="66" y="124"/>
                  </a:cubicBezTo>
                  <a:cubicBezTo>
                    <a:pt x="66" y="122"/>
                    <a:pt x="68" y="122"/>
                    <a:pt x="69" y="121"/>
                  </a:cubicBezTo>
                  <a:cubicBezTo>
                    <a:pt x="69" y="121"/>
                    <a:pt x="68" y="120"/>
                    <a:pt x="68" y="120"/>
                  </a:cubicBezTo>
                  <a:cubicBezTo>
                    <a:pt x="69" y="119"/>
                    <a:pt x="70" y="118"/>
                    <a:pt x="72" y="119"/>
                  </a:cubicBezTo>
                  <a:cubicBezTo>
                    <a:pt x="72" y="117"/>
                    <a:pt x="71" y="117"/>
                    <a:pt x="70" y="116"/>
                  </a:cubicBezTo>
                  <a:cubicBezTo>
                    <a:pt x="73" y="117"/>
                    <a:pt x="70" y="112"/>
                    <a:pt x="70" y="112"/>
                  </a:cubicBezTo>
                  <a:cubicBezTo>
                    <a:pt x="69" y="111"/>
                    <a:pt x="69" y="110"/>
                    <a:pt x="68" y="109"/>
                  </a:cubicBezTo>
                  <a:cubicBezTo>
                    <a:pt x="68" y="109"/>
                    <a:pt x="69" y="108"/>
                    <a:pt x="67" y="108"/>
                  </a:cubicBezTo>
                  <a:cubicBezTo>
                    <a:pt x="67" y="107"/>
                    <a:pt x="68" y="105"/>
                    <a:pt x="68" y="104"/>
                  </a:cubicBezTo>
                  <a:cubicBezTo>
                    <a:pt x="68" y="104"/>
                    <a:pt x="67" y="104"/>
                    <a:pt x="67" y="104"/>
                  </a:cubicBezTo>
                  <a:cubicBezTo>
                    <a:pt x="68" y="102"/>
                    <a:pt x="68" y="101"/>
                    <a:pt x="69" y="100"/>
                  </a:cubicBezTo>
                  <a:cubicBezTo>
                    <a:pt x="67" y="101"/>
                    <a:pt x="68" y="98"/>
                    <a:pt x="66" y="99"/>
                  </a:cubicBezTo>
                  <a:cubicBezTo>
                    <a:pt x="64" y="100"/>
                    <a:pt x="63" y="101"/>
                    <a:pt x="62" y="99"/>
                  </a:cubicBezTo>
                  <a:cubicBezTo>
                    <a:pt x="65" y="97"/>
                    <a:pt x="69" y="95"/>
                    <a:pt x="72" y="96"/>
                  </a:cubicBezTo>
                  <a:cubicBezTo>
                    <a:pt x="75" y="96"/>
                    <a:pt x="78" y="94"/>
                    <a:pt x="82" y="93"/>
                  </a:cubicBezTo>
                  <a:cubicBezTo>
                    <a:pt x="81" y="96"/>
                    <a:pt x="86" y="94"/>
                    <a:pt x="87" y="95"/>
                  </a:cubicBezTo>
                  <a:cubicBezTo>
                    <a:pt x="91" y="98"/>
                    <a:pt x="90" y="92"/>
                    <a:pt x="90" y="92"/>
                  </a:cubicBezTo>
                  <a:cubicBezTo>
                    <a:pt x="86" y="92"/>
                    <a:pt x="87" y="90"/>
                    <a:pt x="88" y="87"/>
                  </a:cubicBezTo>
                  <a:cubicBezTo>
                    <a:pt x="89" y="85"/>
                    <a:pt x="90" y="83"/>
                    <a:pt x="91" y="81"/>
                  </a:cubicBezTo>
                  <a:cubicBezTo>
                    <a:pt x="91" y="78"/>
                    <a:pt x="93" y="77"/>
                    <a:pt x="93" y="75"/>
                  </a:cubicBezTo>
                  <a:cubicBezTo>
                    <a:pt x="93" y="73"/>
                    <a:pt x="93" y="72"/>
                    <a:pt x="95" y="72"/>
                  </a:cubicBezTo>
                  <a:cubicBezTo>
                    <a:pt x="96" y="72"/>
                    <a:pt x="97" y="73"/>
                    <a:pt x="98" y="73"/>
                  </a:cubicBezTo>
                  <a:cubicBezTo>
                    <a:pt x="103" y="75"/>
                    <a:pt x="107" y="75"/>
                    <a:pt x="112" y="75"/>
                  </a:cubicBezTo>
                  <a:cubicBezTo>
                    <a:pt x="112" y="75"/>
                    <a:pt x="111" y="76"/>
                    <a:pt x="111" y="76"/>
                  </a:cubicBezTo>
                  <a:cubicBezTo>
                    <a:pt x="113" y="76"/>
                    <a:pt x="113" y="76"/>
                    <a:pt x="115" y="74"/>
                  </a:cubicBezTo>
                  <a:cubicBezTo>
                    <a:pt x="116" y="73"/>
                    <a:pt x="118" y="74"/>
                    <a:pt x="119" y="74"/>
                  </a:cubicBezTo>
                  <a:cubicBezTo>
                    <a:pt x="119" y="73"/>
                    <a:pt x="119" y="73"/>
                    <a:pt x="119" y="72"/>
                  </a:cubicBezTo>
                  <a:cubicBezTo>
                    <a:pt x="119" y="72"/>
                    <a:pt x="120" y="72"/>
                    <a:pt x="120" y="73"/>
                  </a:cubicBezTo>
                  <a:cubicBezTo>
                    <a:pt x="121" y="71"/>
                    <a:pt x="121" y="70"/>
                    <a:pt x="120" y="69"/>
                  </a:cubicBezTo>
                  <a:cubicBezTo>
                    <a:pt x="120" y="68"/>
                    <a:pt x="119" y="66"/>
                    <a:pt x="119" y="66"/>
                  </a:cubicBezTo>
                  <a:cubicBezTo>
                    <a:pt x="119" y="64"/>
                    <a:pt x="118" y="63"/>
                    <a:pt x="119" y="62"/>
                  </a:cubicBezTo>
                  <a:cubicBezTo>
                    <a:pt x="120" y="61"/>
                    <a:pt x="120" y="58"/>
                    <a:pt x="121" y="58"/>
                  </a:cubicBezTo>
                  <a:cubicBezTo>
                    <a:pt x="122" y="57"/>
                    <a:pt x="125" y="58"/>
                    <a:pt x="126" y="58"/>
                  </a:cubicBezTo>
                  <a:cubicBezTo>
                    <a:pt x="127" y="58"/>
                    <a:pt x="128" y="57"/>
                    <a:pt x="129" y="56"/>
                  </a:cubicBezTo>
                  <a:cubicBezTo>
                    <a:pt x="130" y="56"/>
                    <a:pt x="132" y="57"/>
                    <a:pt x="132" y="55"/>
                  </a:cubicBezTo>
                  <a:cubicBezTo>
                    <a:pt x="132" y="54"/>
                    <a:pt x="132" y="52"/>
                    <a:pt x="130" y="52"/>
                  </a:cubicBezTo>
                  <a:cubicBezTo>
                    <a:pt x="133" y="50"/>
                    <a:pt x="133" y="50"/>
                    <a:pt x="137" y="50"/>
                  </a:cubicBezTo>
                  <a:cubicBezTo>
                    <a:pt x="137" y="51"/>
                    <a:pt x="138" y="51"/>
                    <a:pt x="138" y="51"/>
                  </a:cubicBezTo>
                  <a:cubicBezTo>
                    <a:pt x="140" y="51"/>
                    <a:pt x="142" y="50"/>
                    <a:pt x="143" y="50"/>
                  </a:cubicBezTo>
                  <a:cubicBezTo>
                    <a:pt x="142" y="50"/>
                    <a:pt x="144" y="50"/>
                    <a:pt x="143" y="51"/>
                  </a:cubicBezTo>
                  <a:cubicBezTo>
                    <a:pt x="142" y="52"/>
                    <a:pt x="142" y="53"/>
                    <a:pt x="141" y="53"/>
                  </a:cubicBezTo>
                  <a:cubicBezTo>
                    <a:pt x="142" y="53"/>
                    <a:pt x="143" y="54"/>
                    <a:pt x="144" y="54"/>
                  </a:cubicBezTo>
                  <a:cubicBezTo>
                    <a:pt x="145" y="55"/>
                    <a:pt x="144" y="56"/>
                    <a:pt x="143" y="56"/>
                  </a:cubicBezTo>
                  <a:cubicBezTo>
                    <a:pt x="145" y="57"/>
                    <a:pt x="148" y="58"/>
                    <a:pt x="149" y="60"/>
                  </a:cubicBezTo>
                  <a:cubicBezTo>
                    <a:pt x="150" y="62"/>
                    <a:pt x="154" y="63"/>
                    <a:pt x="156" y="63"/>
                  </a:cubicBezTo>
                  <a:cubicBezTo>
                    <a:pt x="157" y="63"/>
                    <a:pt x="158" y="62"/>
                    <a:pt x="159" y="63"/>
                  </a:cubicBezTo>
                  <a:cubicBezTo>
                    <a:pt x="161" y="65"/>
                    <a:pt x="161" y="65"/>
                    <a:pt x="163" y="64"/>
                  </a:cubicBezTo>
                  <a:cubicBezTo>
                    <a:pt x="164" y="64"/>
                    <a:pt x="164" y="66"/>
                    <a:pt x="164" y="66"/>
                  </a:cubicBezTo>
                  <a:cubicBezTo>
                    <a:pt x="164" y="66"/>
                    <a:pt x="165" y="66"/>
                    <a:pt x="165" y="66"/>
                  </a:cubicBezTo>
                  <a:cubicBezTo>
                    <a:pt x="166" y="67"/>
                    <a:pt x="168" y="67"/>
                    <a:pt x="167" y="68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71"/>
                    <a:pt x="168" y="71"/>
                    <a:pt x="170" y="74"/>
                  </a:cubicBezTo>
                  <a:cubicBezTo>
                    <a:pt x="171" y="75"/>
                    <a:pt x="172" y="75"/>
                    <a:pt x="173" y="76"/>
                  </a:cubicBezTo>
                  <a:cubicBezTo>
                    <a:pt x="175" y="78"/>
                    <a:pt x="174" y="79"/>
                    <a:pt x="173" y="81"/>
                  </a:cubicBezTo>
                  <a:cubicBezTo>
                    <a:pt x="173" y="83"/>
                    <a:pt x="173" y="84"/>
                    <a:pt x="175" y="86"/>
                  </a:cubicBezTo>
                  <a:cubicBezTo>
                    <a:pt x="172" y="85"/>
                    <a:pt x="170" y="90"/>
                    <a:pt x="170" y="92"/>
                  </a:cubicBezTo>
                  <a:cubicBezTo>
                    <a:pt x="170" y="92"/>
                    <a:pt x="172" y="92"/>
                    <a:pt x="172" y="92"/>
                  </a:cubicBezTo>
                  <a:cubicBezTo>
                    <a:pt x="172" y="93"/>
                    <a:pt x="171" y="95"/>
                    <a:pt x="173" y="95"/>
                  </a:cubicBezTo>
                  <a:cubicBezTo>
                    <a:pt x="173" y="95"/>
                    <a:pt x="175" y="94"/>
                    <a:pt x="175" y="95"/>
                  </a:cubicBezTo>
                  <a:cubicBezTo>
                    <a:pt x="175" y="97"/>
                    <a:pt x="176" y="96"/>
                    <a:pt x="178" y="96"/>
                  </a:cubicBezTo>
                  <a:cubicBezTo>
                    <a:pt x="178" y="96"/>
                    <a:pt x="178" y="95"/>
                    <a:pt x="178" y="95"/>
                  </a:cubicBezTo>
                  <a:cubicBezTo>
                    <a:pt x="179" y="96"/>
                    <a:pt x="180" y="96"/>
                    <a:pt x="182" y="96"/>
                  </a:cubicBezTo>
                  <a:cubicBezTo>
                    <a:pt x="183" y="96"/>
                    <a:pt x="184" y="96"/>
                    <a:pt x="185" y="96"/>
                  </a:cubicBezTo>
                  <a:cubicBezTo>
                    <a:pt x="185" y="96"/>
                    <a:pt x="186" y="97"/>
                    <a:pt x="187" y="97"/>
                  </a:cubicBezTo>
                  <a:cubicBezTo>
                    <a:pt x="189" y="97"/>
                    <a:pt x="191" y="97"/>
                    <a:pt x="194" y="97"/>
                  </a:cubicBezTo>
                  <a:cubicBezTo>
                    <a:pt x="195" y="97"/>
                    <a:pt x="198" y="97"/>
                    <a:pt x="199" y="97"/>
                  </a:cubicBezTo>
                  <a:cubicBezTo>
                    <a:pt x="201" y="98"/>
                    <a:pt x="202" y="99"/>
                    <a:pt x="204" y="100"/>
                  </a:cubicBezTo>
                  <a:cubicBezTo>
                    <a:pt x="205" y="100"/>
                    <a:pt x="206" y="101"/>
                    <a:pt x="206" y="101"/>
                  </a:cubicBezTo>
                  <a:cubicBezTo>
                    <a:pt x="207" y="102"/>
                    <a:pt x="206" y="102"/>
                    <a:pt x="208" y="103"/>
                  </a:cubicBezTo>
                  <a:cubicBezTo>
                    <a:pt x="211" y="105"/>
                    <a:pt x="215" y="105"/>
                    <a:pt x="218" y="105"/>
                  </a:cubicBezTo>
                  <a:cubicBezTo>
                    <a:pt x="217" y="106"/>
                    <a:pt x="217" y="106"/>
                    <a:pt x="217" y="107"/>
                  </a:cubicBezTo>
                  <a:cubicBezTo>
                    <a:pt x="217" y="109"/>
                    <a:pt x="217" y="109"/>
                    <a:pt x="219" y="109"/>
                  </a:cubicBezTo>
                  <a:cubicBezTo>
                    <a:pt x="220" y="109"/>
                    <a:pt x="221" y="113"/>
                    <a:pt x="221" y="114"/>
                  </a:cubicBezTo>
                  <a:cubicBezTo>
                    <a:pt x="222" y="117"/>
                    <a:pt x="222" y="117"/>
                    <a:pt x="224" y="119"/>
                  </a:cubicBezTo>
                  <a:cubicBezTo>
                    <a:pt x="225" y="119"/>
                    <a:pt x="226" y="120"/>
                    <a:pt x="227" y="121"/>
                  </a:cubicBezTo>
                  <a:cubicBezTo>
                    <a:pt x="228" y="121"/>
                    <a:pt x="227" y="123"/>
                    <a:pt x="228" y="123"/>
                  </a:cubicBezTo>
                  <a:cubicBezTo>
                    <a:pt x="237" y="122"/>
                    <a:pt x="247" y="124"/>
                    <a:pt x="256" y="125"/>
                  </a:cubicBezTo>
                  <a:cubicBezTo>
                    <a:pt x="260" y="125"/>
                    <a:pt x="263" y="124"/>
                    <a:pt x="267" y="124"/>
                  </a:cubicBezTo>
                  <a:cubicBezTo>
                    <a:pt x="272" y="124"/>
                    <a:pt x="276" y="124"/>
                    <a:pt x="281" y="125"/>
                  </a:cubicBezTo>
                  <a:cubicBezTo>
                    <a:pt x="283" y="125"/>
                    <a:pt x="282" y="128"/>
                    <a:pt x="284" y="129"/>
                  </a:cubicBezTo>
                  <a:cubicBezTo>
                    <a:pt x="285" y="130"/>
                    <a:pt x="288" y="128"/>
                    <a:pt x="290" y="129"/>
                  </a:cubicBezTo>
                  <a:cubicBezTo>
                    <a:pt x="292" y="130"/>
                    <a:pt x="294" y="131"/>
                    <a:pt x="297" y="132"/>
                  </a:cubicBezTo>
                  <a:cubicBezTo>
                    <a:pt x="299" y="133"/>
                    <a:pt x="300" y="133"/>
                    <a:pt x="302" y="133"/>
                  </a:cubicBezTo>
                  <a:cubicBezTo>
                    <a:pt x="303" y="133"/>
                    <a:pt x="308" y="133"/>
                    <a:pt x="308" y="133"/>
                  </a:cubicBezTo>
                  <a:cubicBezTo>
                    <a:pt x="308" y="134"/>
                    <a:pt x="308" y="135"/>
                    <a:pt x="308" y="135"/>
                  </a:cubicBezTo>
                  <a:cubicBezTo>
                    <a:pt x="310" y="135"/>
                    <a:pt x="311" y="136"/>
                    <a:pt x="312" y="136"/>
                  </a:cubicBezTo>
                  <a:cubicBezTo>
                    <a:pt x="314" y="136"/>
                    <a:pt x="316" y="134"/>
                    <a:pt x="317" y="133"/>
                  </a:cubicBezTo>
                  <a:cubicBezTo>
                    <a:pt x="318" y="132"/>
                    <a:pt x="320" y="132"/>
                    <a:pt x="322" y="131"/>
                  </a:cubicBezTo>
                  <a:cubicBezTo>
                    <a:pt x="326" y="130"/>
                    <a:pt x="330" y="128"/>
                    <a:pt x="334" y="128"/>
                  </a:cubicBezTo>
                  <a:cubicBezTo>
                    <a:pt x="336" y="128"/>
                    <a:pt x="335" y="126"/>
                    <a:pt x="337" y="126"/>
                  </a:cubicBezTo>
                  <a:cubicBezTo>
                    <a:pt x="339" y="126"/>
                    <a:pt x="341" y="126"/>
                    <a:pt x="344" y="126"/>
                  </a:cubicBezTo>
                  <a:cubicBezTo>
                    <a:pt x="348" y="126"/>
                    <a:pt x="353" y="126"/>
                    <a:pt x="358" y="126"/>
                  </a:cubicBezTo>
                  <a:cubicBezTo>
                    <a:pt x="359" y="126"/>
                    <a:pt x="359" y="125"/>
                    <a:pt x="361" y="125"/>
                  </a:cubicBezTo>
                  <a:cubicBezTo>
                    <a:pt x="362" y="124"/>
                    <a:pt x="364" y="124"/>
                    <a:pt x="366" y="123"/>
                  </a:cubicBezTo>
                  <a:cubicBezTo>
                    <a:pt x="369" y="121"/>
                    <a:pt x="370" y="116"/>
                    <a:pt x="374" y="115"/>
                  </a:cubicBezTo>
                  <a:cubicBezTo>
                    <a:pt x="374" y="115"/>
                    <a:pt x="379" y="115"/>
                    <a:pt x="379" y="114"/>
                  </a:cubicBezTo>
                  <a:cubicBezTo>
                    <a:pt x="381" y="112"/>
                    <a:pt x="381" y="112"/>
                    <a:pt x="384" y="112"/>
                  </a:cubicBezTo>
                  <a:cubicBezTo>
                    <a:pt x="382" y="110"/>
                    <a:pt x="381" y="109"/>
                    <a:pt x="380" y="107"/>
                  </a:cubicBezTo>
                  <a:cubicBezTo>
                    <a:pt x="379" y="107"/>
                    <a:pt x="378" y="106"/>
                    <a:pt x="378" y="105"/>
                  </a:cubicBezTo>
                  <a:cubicBezTo>
                    <a:pt x="377" y="104"/>
                    <a:pt x="378" y="104"/>
                    <a:pt x="379" y="103"/>
                  </a:cubicBezTo>
                  <a:cubicBezTo>
                    <a:pt x="379" y="102"/>
                    <a:pt x="378" y="101"/>
                    <a:pt x="379" y="101"/>
                  </a:cubicBezTo>
                  <a:cubicBezTo>
                    <a:pt x="379" y="100"/>
                    <a:pt x="380" y="98"/>
                    <a:pt x="381" y="97"/>
                  </a:cubicBezTo>
                  <a:cubicBezTo>
                    <a:pt x="382" y="96"/>
                    <a:pt x="385" y="96"/>
                    <a:pt x="387" y="96"/>
                  </a:cubicBezTo>
                  <a:cubicBezTo>
                    <a:pt x="388" y="96"/>
                    <a:pt x="391" y="99"/>
                    <a:pt x="392" y="99"/>
                  </a:cubicBezTo>
                  <a:cubicBezTo>
                    <a:pt x="394" y="101"/>
                    <a:pt x="396" y="100"/>
                    <a:pt x="399" y="100"/>
                  </a:cubicBezTo>
                  <a:cubicBezTo>
                    <a:pt x="402" y="100"/>
                    <a:pt x="407" y="96"/>
                    <a:pt x="408" y="93"/>
                  </a:cubicBezTo>
                  <a:cubicBezTo>
                    <a:pt x="409" y="91"/>
                    <a:pt x="411" y="93"/>
                    <a:pt x="412" y="93"/>
                  </a:cubicBezTo>
                  <a:cubicBezTo>
                    <a:pt x="415" y="93"/>
                    <a:pt x="417" y="93"/>
                    <a:pt x="420" y="92"/>
                  </a:cubicBezTo>
                  <a:cubicBezTo>
                    <a:pt x="421" y="92"/>
                    <a:pt x="422" y="91"/>
                    <a:pt x="422" y="90"/>
                  </a:cubicBezTo>
                  <a:cubicBezTo>
                    <a:pt x="423" y="90"/>
                    <a:pt x="424" y="90"/>
                    <a:pt x="425" y="89"/>
                  </a:cubicBezTo>
                  <a:cubicBezTo>
                    <a:pt x="426" y="88"/>
                    <a:pt x="426" y="88"/>
                    <a:pt x="425" y="87"/>
                  </a:cubicBezTo>
                  <a:cubicBezTo>
                    <a:pt x="424" y="86"/>
                    <a:pt x="426" y="85"/>
                    <a:pt x="426" y="84"/>
                  </a:cubicBezTo>
                  <a:cubicBezTo>
                    <a:pt x="427" y="83"/>
                    <a:pt x="430" y="82"/>
                    <a:pt x="431" y="82"/>
                  </a:cubicBezTo>
                  <a:cubicBezTo>
                    <a:pt x="434" y="81"/>
                    <a:pt x="436" y="83"/>
                    <a:pt x="437" y="80"/>
                  </a:cubicBezTo>
                  <a:cubicBezTo>
                    <a:pt x="438" y="77"/>
                    <a:pt x="439" y="80"/>
                    <a:pt x="441" y="80"/>
                  </a:cubicBezTo>
                  <a:cubicBezTo>
                    <a:pt x="441" y="80"/>
                    <a:pt x="441" y="79"/>
                    <a:pt x="442" y="79"/>
                  </a:cubicBezTo>
                  <a:cubicBezTo>
                    <a:pt x="443" y="78"/>
                    <a:pt x="444" y="78"/>
                    <a:pt x="446" y="78"/>
                  </a:cubicBezTo>
                  <a:cubicBezTo>
                    <a:pt x="449" y="77"/>
                    <a:pt x="453" y="77"/>
                    <a:pt x="455" y="79"/>
                  </a:cubicBezTo>
                  <a:cubicBezTo>
                    <a:pt x="456" y="80"/>
                    <a:pt x="459" y="79"/>
                    <a:pt x="460" y="79"/>
                  </a:cubicBezTo>
                  <a:cubicBezTo>
                    <a:pt x="462" y="79"/>
                    <a:pt x="462" y="76"/>
                    <a:pt x="462" y="75"/>
                  </a:cubicBezTo>
                  <a:cubicBezTo>
                    <a:pt x="461" y="75"/>
                    <a:pt x="461" y="75"/>
                    <a:pt x="461" y="75"/>
                  </a:cubicBezTo>
                  <a:cubicBezTo>
                    <a:pt x="460" y="73"/>
                    <a:pt x="461" y="73"/>
                    <a:pt x="459" y="71"/>
                  </a:cubicBezTo>
                  <a:cubicBezTo>
                    <a:pt x="459" y="71"/>
                    <a:pt x="459" y="71"/>
                    <a:pt x="458" y="71"/>
                  </a:cubicBezTo>
                  <a:cubicBezTo>
                    <a:pt x="456" y="71"/>
                    <a:pt x="457" y="71"/>
                    <a:pt x="456" y="70"/>
                  </a:cubicBezTo>
                  <a:cubicBezTo>
                    <a:pt x="456" y="69"/>
                    <a:pt x="456" y="68"/>
                    <a:pt x="456" y="68"/>
                  </a:cubicBezTo>
                  <a:cubicBezTo>
                    <a:pt x="455" y="68"/>
                    <a:pt x="454" y="69"/>
                    <a:pt x="454" y="68"/>
                  </a:cubicBezTo>
                  <a:cubicBezTo>
                    <a:pt x="453" y="68"/>
                    <a:pt x="454" y="67"/>
                    <a:pt x="453" y="67"/>
                  </a:cubicBezTo>
                  <a:cubicBezTo>
                    <a:pt x="452" y="67"/>
                    <a:pt x="451" y="66"/>
                    <a:pt x="450" y="66"/>
                  </a:cubicBezTo>
                  <a:cubicBezTo>
                    <a:pt x="449" y="65"/>
                    <a:pt x="449" y="64"/>
                    <a:pt x="448" y="63"/>
                  </a:cubicBezTo>
                  <a:cubicBezTo>
                    <a:pt x="446" y="63"/>
                    <a:pt x="444" y="63"/>
                    <a:pt x="442" y="63"/>
                  </a:cubicBezTo>
                  <a:cubicBezTo>
                    <a:pt x="440" y="63"/>
                    <a:pt x="437" y="65"/>
                    <a:pt x="436" y="67"/>
                  </a:cubicBezTo>
                  <a:cubicBezTo>
                    <a:pt x="434" y="66"/>
                    <a:pt x="432" y="64"/>
                    <a:pt x="429" y="65"/>
                  </a:cubicBezTo>
                  <a:cubicBezTo>
                    <a:pt x="427" y="65"/>
                    <a:pt x="425" y="65"/>
                    <a:pt x="424" y="65"/>
                  </a:cubicBezTo>
                  <a:cubicBezTo>
                    <a:pt x="423" y="65"/>
                    <a:pt x="422" y="67"/>
                    <a:pt x="422" y="67"/>
                  </a:cubicBezTo>
                  <a:cubicBezTo>
                    <a:pt x="420" y="65"/>
                    <a:pt x="419" y="64"/>
                    <a:pt x="418" y="62"/>
                  </a:cubicBezTo>
                  <a:cubicBezTo>
                    <a:pt x="421" y="61"/>
                    <a:pt x="421" y="61"/>
                    <a:pt x="421" y="58"/>
                  </a:cubicBezTo>
                  <a:cubicBezTo>
                    <a:pt x="421" y="57"/>
                    <a:pt x="421" y="56"/>
                    <a:pt x="422" y="55"/>
                  </a:cubicBezTo>
                  <a:cubicBezTo>
                    <a:pt x="422" y="55"/>
                    <a:pt x="424" y="54"/>
                    <a:pt x="424" y="53"/>
                  </a:cubicBezTo>
                  <a:cubicBezTo>
                    <a:pt x="423" y="49"/>
                    <a:pt x="429" y="46"/>
                    <a:pt x="430" y="42"/>
                  </a:cubicBezTo>
                  <a:cubicBezTo>
                    <a:pt x="430" y="42"/>
                    <a:pt x="430" y="42"/>
                    <a:pt x="430" y="43"/>
                  </a:cubicBezTo>
                  <a:cubicBezTo>
                    <a:pt x="432" y="43"/>
                    <a:pt x="433" y="44"/>
                    <a:pt x="434" y="44"/>
                  </a:cubicBezTo>
                  <a:cubicBezTo>
                    <a:pt x="436" y="45"/>
                    <a:pt x="438" y="46"/>
                    <a:pt x="440" y="46"/>
                  </a:cubicBezTo>
                  <a:cubicBezTo>
                    <a:pt x="442" y="46"/>
                    <a:pt x="444" y="45"/>
                    <a:pt x="446" y="44"/>
                  </a:cubicBezTo>
                  <a:cubicBezTo>
                    <a:pt x="447" y="43"/>
                    <a:pt x="446" y="43"/>
                    <a:pt x="447" y="42"/>
                  </a:cubicBezTo>
                  <a:cubicBezTo>
                    <a:pt x="447" y="41"/>
                    <a:pt x="448" y="42"/>
                    <a:pt x="448" y="40"/>
                  </a:cubicBezTo>
                  <a:cubicBezTo>
                    <a:pt x="449" y="40"/>
                    <a:pt x="454" y="42"/>
                    <a:pt x="455" y="41"/>
                  </a:cubicBezTo>
                  <a:cubicBezTo>
                    <a:pt x="457" y="38"/>
                    <a:pt x="456" y="37"/>
                    <a:pt x="453" y="35"/>
                  </a:cubicBezTo>
                  <a:cubicBezTo>
                    <a:pt x="455" y="36"/>
                    <a:pt x="458" y="33"/>
                    <a:pt x="458" y="31"/>
                  </a:cubicBezTo>
                  <a:cubicBezTo>
                    <a:pt x="458" y="30"/>
                    <a:pt x="457" y="29"/>
                    <a:pt x="459" y="28"/>
                  </a:cubicBezTo>
                  <a:cubicBezTo>
                    <a:pt x="459" y="28"/>
                    <a:pt x="460" y="28"/>
                    <a:pt x="461" y="27"/>
                  </a:cubicBezTo>
                  <a:cubicBezTo>
                    <a:pt x="461" y="27"/>
                    <a:pt x="460" y="26"/>
                    <a:pt x="460" y="26"/>
                  </a:cubicBezTo>
                  <a:cubicBezTo>
                    <a:pt x="461" y="26"/>
                    <a:pt x="464" y="21"/>
                    <a:pt x="464" y="21"/>
                  </a:cubicBezTo>
                  <a:cubicBezTo>
                    <a:pt x="467" y="21"/>
                    <a:pt x="467" y="17"/>
                    <a:pt x="470" y="18"/>
                  </a:cubicBezTo>
                  <a:cubicBezTo>
                    <a:pt x="469" y="17"/>
                    <a:pt x="471" y="17"/>
                    <a:pt x="471" y="16"/>
                  </a:cubicBezTo>
                  <a:cubicBezTo>
                    <a:pt x="471" y="15"/>
                    <a:pt x="469" y="14"/>
                    <a:pt x="469" y="14"/>
                  </a:cubicBezTo>
                  <a:cubicBezTo>
                    <a:pt x="469" y="12"/>
                    <a:pt x="470" y="12"/>
                    <a:pt x="468" y="11"/>
                  </a:cubicBezTo>
                  <a:cubicBezTo>
                    <a:pt x="467" y="10"/>
                    <a:pt x="466" y="10"/>
                    <a:pt x="464" y="10"/>
                  </a:cubicBezTo>
                  <a:cubicBezTo>
                    <a:pt x="463" y="10"/>
                    <a:pt x="462" y="9"/>
                    <a:pt x="463" y="9"/>
                  </a:cubicBezTo>
                  <a:cubicBezTo>
                    <a:pt x="465" y="8"/>
                    <a:pt x="466" y="8"/>
                    <a:pt x="467" y="7"/>
                  </a:cubicBezTo>
                  <a:cubicBezTo>
                    <a:pt x="469" y="5"/>
                    <a:pt x="470" y="2"/>
                    <a:pt x="473" y="2"/>
                  </a:cubicBezTo>
                  <a:cubicBezTo>
                    <a:pt x="476" y="2"/>
                    <a:pt x="479" y="2"/>
                    <a:pt x="482" y="2"/>
                  </a:cubicBezTo>
                  <a:cubicBezTo>
                    <a:pt x="485" y="1"/>
                    <a:pt x="488" y="1"/>
                    <a:pt x="490" y="1"/>
                  </a:cubicBezTo>
                  <a:cubicBezTo>
                    <a:pt x="493" y="1"/>
                    <a:pt x="495" y="0"/>
                    <a:pt x="497" y="0"/>
                  </a:cubicBezTo>
                  <a:cubicBezTo>
                    <a:pt x="499" y="1"/>
                    <a:pt x="500" y="1"/>
                    <a:pt x="501" y="1"/>
                  </a:cubicBezTo>
                  <a:cubicBezTo>
                    <a:pt x="502" y="2"/>
                    <a:pt x="502" y="2"/>
                    <a:pt x="503" y="3"/>
                  </a:cubicBezTo>
                  <a:cubicBezTo>
                    <a:pt x="504" y="3"/>
                    <a:pt x="504" y="2"/>
                    <a:pt x="505" y="3"/>
                  </a:cubicBezTo>
                  <a:cubicBezTo>
                    <a:pt x="506" y="3"/>
                    <a:pt x="507" y="4"/>
                    <a:pt x="509" y="4"/>
                  </a:cubicBezTo>
                  <a:cubicBezTo>
                    <a:pt x="510" y="4"/>
                    <a:pt x="510" y="6"/>
                    <a:pt x="511" y="5"/>
                  </a:cubicBezTo>
                  <a:cubicBezTo>
                    <a:pt x="511" y="5"/>
                    <a:pt x="511" y="4"/>
                    <a:pt x="511" y="4"/>
                  </a:cubicBezTo>
                  <a:cubicBezTo>
                    <a:pt x="513" y="4"/>
                    <a:pt x="521" y="5"/>
                    <a:pt x="519" y="8"/>
                  </a:cubicBezTo>
                  <a:cubicBezTo>
                    <a:pt x="521" y="7"/>
                    <a:pt x="521" y="10"/>
                    <a:pt x="523" y="9"/>
                  </a:cubicBezTo>
                  <a:cubicBezTo>
                    <a:pt x="522" y="9"/>
                    <a:pt x="522" y="10"/>
                    <a:pt x="522" y="10"/>
                  </a:cubicBezTo>
                  <a:cubicBezTo>
                    <a:pt x="523" y="10"/>
                    <a:pt x="523" y="11"/>
                    <a:pt x="523" y="12"/>
                  </a:cubicBezTo>
                  <a:cubicBezTo>
                    <a:pt x="523" y="11"/>
                    <a:pt x="523" y="11"/>
                    <a:pt x="523" y="11"/>
                  </a:cubicBezTo>
                  <a:cubicBezTo>
                    <a:pt x="524" y="12"/>
                    <a:pt x="525" y="12"/>
                    <a:pt x="526" y="13"/>
                  </a:cubicBezTo>
                  <a:cubicBezTo>
                    <a:pt x="526" y="13"/>
                    <a:pt x="526" y="14"/>
                    <a:pt x="525" y="14"/>
                  </a:cubicBezTo>
                  <a:cubicBezTo>
                    <a:pt x="526" y="14"/>
                    <a:pt x="526" y="14"/>
                    <a:pt x="526" y="14"/>
                  </a:cubicBezTo>
                  <a:cubicBezTo>
                    <a:pt x="526" y="14"/>
                    <a:pt x="525" y="15"/>
                    <a:pt x="525" y="15"/>
                  </a:cubicBezTo>
                  <a:cubicBezTo>
                    <a:pt x="526" y="16"/>
                    <a:pt x="526" y="16"/>
                    <a:pt x="527" y="16"/>
                  </a:cubicBezTo>
                  <a:cubicBezTo>
                    <a:pt x="527" y="17"/>
                    <a:pt x="527" y="18"/>
                    <a:pt x="528" y="19"/>
                  </a:cubicBezTo>
                  <a:cubicBezTo>
                    <a:pt x="529" y="21"/>
                    <a:pt x="530" y="21"/>
                    <a:pt x="529" y="22"/>
                  </a:cubicBezTo>
                  <a:cubicBezTo>
                    <a:pt x="529" y="22"/>
                    <a:pt x="530" y="22"/>
                    <a:pt x="531" y="22"/>
                  </a:cubicBezTo>
                  <a:cubicBezTo>
                    <a:pt x="531" y="23"/>
                    <a:pt x="531" y="24"/>
                    <a:pt x="530" y="23"/>
                  </a:cubicBezTo>
                  <a:cubicBezTo>
                    <a:pt x="530" y="25"/>
                    <a:pt x="531" y="25"/>
                    <a:pt x="532" y="25"/>
                  </a:cubicBezTo>
                  <a:cubicBezTo>
                    <a:pt x="531" y="26"/>
                    <a:pt x="530" y="27"/>
                    <a:pt x="532" y="29"/>
                  </a:cubicBezTo>
                  <a:cubicBezTo>
                    <a:pt x="533" y="30"/>
                    <a:pt x="535" y="31"/>
                    <a:pt x="536" y="32"/>
                  </a:cubicBezTo>
                  <a:cubicBezTo>
                    <a:pt x="536" y="34"/>
                    <a:pt x="535" y="36"/>
                    <a:pt x="537" y="37"/>
                  </a:cubicBezTo>
                  <a:cubicBezTo>
                    <a:pt x="538" y="38"/>
                    <a:pt x="538" y="39"/>
                    <a:pt x="537" y="41"/>
                  </a:cubicBezTo>
                  <a:cubicBezTo>
                    <a:pt x="539" y="40"/>
                    <a:pt x="537" y="41"/>
                    <a:pt x="538" y="42"/>
                  </a:cubicBezTo>
                  <a:cubicBezTo>
                    <a:pt x="539" y="43"/>
                    <a:pt x="540" y="43"/>
                    <a:pt x="539" y="45"/>
                  </a:cubicBezTo>
                  <a:cubicBezTo>
                    <a:pt x="541" y="45"/>
                    <a:pt x="543" y="46"/>
                    <a:pt x="546" y="46"/>
                  </a:cubicBezTo>
                  <a:cubicBezTo>
                    <a:pt x="546" y="46"/>
                    <a:pt x="547" y="45"/>
                    <a:pt x="547" y="45"/>
                  </a:cubicBezTo>
                  <a:cubicBezTo>
                    <a:pt x="548" y="45"/>
                    <a:pt x="549" y="45"/>
                    <a:pt x="550" y="45"/>
                  </a:cubicBezTo>
                  <a:cubicBezTo>
                    <a:pt x="550" y="45"/>
                    <a:pt x="550" y="46"/>
                    <a:pt x="549" y="46"/>
                  </a:cubicBezTo>
                  <a:cubicBezTo>
                    <a:pt x="550" y="46"/>
                    <a:pt x="552" y="46"/>
                    <a:pt x="553" y="46"/>
                  </a:cubicBezTo>
                  <a:cubicBezTo>
                    <a:pt x="553" y="46"/>
                    <a:pt x="553" y="47"/>
                    <a:pt x="553" y="47"/>
                  </a:cubicBezTo>
                  <a:cubicBezTo>
                    <a:pt x="554" y="47"/>
                    <a:pt x="556" y="47"/>
                    <a:pt x="557" y="47"/>
                  </a:cubicBezTo>
                  <a:cubicBezTo>
                    <a:pt x="558" y="48"/>
                    <a:pt x="557" y="49"/>
                    <a:pt x="559" y="49"/>
                  </a:cubicBezTo>
                  <a:cubicBezTo>
                    <a:pt x="560" y="49"/>
                    <a:pt x="559" y="49"/>
                    <a:pt x="560" y="50"/>
                  </a:cubicBezTo>
                  <a:cubicBezTo>
                    <a:pt x="562" y="53"/>
                    <a:pt x="566" y="53"/>
                    <a:pt x="569" y="52"/>
                  </a:cubicBezTo>
                  <a:cubicBezTo>
                    <a:pt x="568" y="54"/>
                    <a:pt x="567" y="59"/>
                    <a:pt x="570" y="58"/>
                  </a:cubicBezTo>
                  <a:cubicBezTo>
                    <a:pt x="571" y="61"/>
                    <a:pt x="566" y="62"/>
                    <a:pt x="571" y="64"/>
                  </a:cubicBezTo>
                  <a:cubicBezTo>
                    <a:pt x="572" y="65"/>
                    <a:pt x="571" y="66"/>
                    <a:pt x="572" y="67"/>
                  </a:cubicBezTo>
                  <a:cubicBezTo>
                    <a:pt x="574" y="68"/>
                    <a:pt x="574" y="66"/>
                    <a:pt x="576" y="66"/>
                  </a:cubicBezTo>
                  <a:cubicBezTo>
                    <a:pt x="577" y="65"/>
                    <a:pt x="578" y="67"/>
                    <a:pt x="579" y="67"/>
                  </a:cubicBezTo>
                  <a:cubicBezTo>
                    <a:pt x="580" y="67"/>
                    <a:pt x="582" y="66"/>
                    <a:pt x="584" y="66"/>
                  </a:cubicBezTo>
                  <a:cubicBezTo>
                    <a:pt x="585" y="66"/>
                    <a:pt x="586" y="66"/>
                    <a:pt x="587" y="66"/>
                  </a:cubicBezTo>
                  <a:cubicBezTo>
                    <a:pt x="589" y="66"/>
                    <a:pt x="589" y="65"/>
                    <a:pt x="589" y="63"/>
                  </a:cubicBezTo>
                  <a:cubicBezTo>
                    <a:pt x="590" y="63"/>
                    <a:pt x="591" y="63"/>
                    <a:pt x="592" y="63"/>
                  </a:cubicBezTo>
                  <a:cubicBezTo>
                    <a:pt x="592" y="63"/>
                    <a:pt x="594" y="62"/>
                    <a:pt x="595" y="62"/>
                  </a:cubicBezTo>
                  <a:cubicBezTo>
                    <a:pt x="595" y="62"/>
                    <a:pt x="597" y="62"/>
                    <a:pt x="598" y="62"/>
                  </a:cubicBezTo>
                  <a:cubicBezTo>
                    <a:pt x="599" y="61"/>
                    <a:pt x="597" y="60"/>
                    <a:pt x="599" y="60"/>
                  </a:cubicBezTo>
                  <a:cubicBezTo>
                    <a:pt x="600" y="60"/>
                    <a:pt x="611" y="57"/>
                    <a:pt x="609" y="62"/>
                  </a:cubicBezTo>
                  <a:cubicBezTo>
                    <a:pt x="609" y="62"/>
                    <a:pt x="608" y="62"/>
                    <a:pt x="608" y="62"/>
                  </a:cubicBezTo>
                  <a:cubicBezTo>
                    <a:pt x="608" y="64"/>
                    <a:pt x="611" y="67"/>
                    <a:pt x="608" y="69"/>
                  </a:cubicBezTo>
                  <a:cubicBezTo>
                    <a:pt x="607" y="70"/>
                    <a:pt x="605" y="69"/>
                    <a:pt x="605" y="70"/>
                  </a:cubicBezTo>
                  <a:cubicBezTo>
                    <a:pt x="602" y="71"/>
                    <a:pt x="605" y="71"/>
                    <a:pt x="605" y="72"/>
                  </a:cubicBezTo>
                  <a:cubicBezTo>
                    <a:pt x="605" y="74"/>
                    <a:pt x="604" y="74"/>
                    <a:pt x="602" y="75"/>
                  </a:cubicBezTo>
                  <a:cubicBezTo>
                    <a:pt x="602" y="75"/>
                    <a:pt x="603" y="77"/>
                    <a:pt x="602" y="78"/>
                  </a:cubicBezTo>
                  <a:cubicBezTo>
                    <a:pt x="601" y="80"/>
                    <a:pt x="600" y="80"/>
                    <a:pt x="601" y="81"/>
                  </a:cubicBezTo>
                  <a:cubicBezTo>
                    <a:pt x="602" y="82"/>
                    <a:pt x="601" y="84"/>
                    <a:pt x="600" y="84"/>
                  </a:cubicBezTo>
                  <a:cubicBezTo>
                    <a:pt x="600" y="84"/>
                    <a:pt x="600" y="83"/>
                    <a:pt x="600" y="83"/>
                  </a:cubicBezTo>
                  <a:cubicBezTo>
                    <a:pt x="598" y="84"/>
                    <a:pt x="599" y="85"/>
                    <a:pt x="599" y="87"/>
                  </a:cubicBezTo>
                  <a:cubicBezTo>
                    <a:pt x="599" y="88"/>
                    <a:pt x="597" y="88"/>
                    <a:pt x="597" y="89"/>
                  </a:cubicBezTo>
                  <a:cubicBezTo>
                    <a:pt x="597" y="90"/>
                    <a:pt x="594" y="92"/>
                    <a:pt x="594" y="93"/>
                  </a:cubicBezTo>
                  <a:cubicBezTo>
                    <a:pt x="593" y="94"/>
                    <a:pt x="593" y="95"/>
                    <a:pt x="593" y="96"/>
                  </a:cubicBezTo>
                  <a:cubicBezTo>
                    <a:pt x="593" y="96"/>
                    <a:pt x="592" y="96"/>
                    <a:pt x="592" y="96"/>
                  </a:cubicBezTo>
                  <a:cubicBezTo>
                    <a:pt x="592" y="97"/>
                    <a:pt x="592" y="97"/>
                    <a:pt x="592" y="98"/>
                  </a:cubicBezTo>
                  <a:cubicBezTo>
                    <a:pt x="590" y="95"/>
                    <a:pt x="587" y="95"/>
                    <a:pt x="583" y="95"/>
                  </a:cubicBezTo>
                  <a:cubicBezTo>
                    <a:pt x="583" y="95"/>
                    <a:pt x="582" y="95"/>
                    <a:pt x="582" y="95"/>
                  </a:cubicBezTo>
                  <a:cubicBezTo>
                    <a:pt x="581" y="94"/>
                    <a:pt x="582" y="94"/>
                    <a:pt x="581" y="93"/>
                  </a:cubicBezTo>
                  <a:cubicBezTo>
                    <a:pt x="580" y="93"/>
                    <a:pt x="580" y="95"/>
                    <a:pt x="578" y="94"/>
                  </a:cubicBezTo>
                  <a:cubicBezTo>
                    <a:pt x="580" y="98"/>
                    <a:pt x="576" y="96"/>
                    <a:pt x="575" y="99"/>
                  </a:cubicBezTo>
                  <a:cubicBezTo>
                    <a:pt x="573" y="97"/>
                    <a:pt x="573" y="98"/>
                    <a:pt x="571" y="99"/>
                  </a:cubicBezTo>
                  <a:cubicBezTo>
                    <a:pt x="573" y="101"/>
                    <a:pt x="574" y="102"/>
                    <a:pt x="574" y="106"/>
                  </a:cubicBezTo>
                  <a:cubicBezTo>
                    <a:pt x="575" y="108"/>
                    <a:pt x="575" y="111"/>
                    <a:pt x="575" y="113"/>
                  </a:cubicBezTo>
                  <a:cubicBezTo>
                    <a:pt x="574" y="113"/>
                    <a:pt x="574" y="113"/>
                    <a:pt x="573" y="113"/>
                  </a:cubicBezTo>
                  <a:cubicBezTo>
                    <a:pt x="574" y="114"/>
                    <a:pt x="575" y="115"/>
                    <a:pt x="576" y="116"/>
                  </a:cubicBezTo>
                  <a:cubicBezTo>
                    <a:pt x="576" y="116"/>
                    <a:pt x="575" y="116"/>
                    <a:pt x="575" y="116"/>
                  </a:cubicBezTo>
                  <a:cubicBezTo>
                    <a:pt x="575" y="116"/>
                    <a:pt x="575" y="117"/>
                    <a:pt x="575" y="117"/>
                  </a:cubicBezTo>
                  <a:cubicBezTo>
                    <a:pt x="574" y="117"/>
                    <a:pt x="574" y="117"/>
                    <a:pt x="573" y="117"/>
                  </a:cubicBezTo>
                  <a:cubicBezTo>
                    <a:pt x="575" y="118"/>
                    <a:pt x="575" y="118"/>
                    <a:pt x="574" y="119"/>
                  </a:cubicBezTo>
                  <a:cubicBezTo>
                    <a:pt x="573" y="120"/>
                    <a:pt x="574" y="121"/>
                    <a:pt x="573" y="121"/>
                  </a:cubicBezTo>
                  <a:cubicBezTo>
                    <a:pt x="570" y="121"/>
                    <a:pt x="569" y="121"/>
                    <a:pt x="567" y="123"/>
                  </a:cubicBezTo>
                  <a:cubicBezTo>
                    <a:pt x="569" y="124"/>
                    <a:pt x="570" y="124"/>
                    <a:pt x="571" y="124"/>
                  </a:cubicBezTo>
                  <a:cubicBezTo>
                    <a:pt x="570" y="124"/>
                    <a:pt x="570" y="125"/>
                    <a:pt x="571" y="12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Chile">
              <a:extLst>
                <a:ext uri="{FF2B5EF4-FFF2-40B4-BE49-F238E27FC236}">
                  <a16:creationId xmlns:a16="http://schemas.microsoft.com/office/drawing/2014/main" id="{5B9D58BB-899A-CECE-374E-68143F1687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1238" y="3259802"/>
              <a:ext cx="213292" cy="1046148"/>
            </a:xfrm>
            <a:custGeom>
              <a:avLst/>
              <a:gdLst>
                <a:gd name="T0" fmla="*/ 50 w 89"/>
                <a:gd name="T1" fmla="*/ 409 h 436"/>
                <a:gd name="T2" fmla="*/ 42 w 89"/>
                <a:gd name="T3" fmla="*/ 404 h 436"/>
                <a:gd name="T4" fmla="*/ 33 w 89"/>
                <a:gd name="T5" fmla="*/ 393 h 436"/>
                <a:gd name="T6" fmla="*/ 23 w 89"/>
                <a:gd name="T7" fmla="*/ 383 h 436"/>
                <a:gd name="T8" fmla="*/ 16 w 89"/>
                <a:gd name="T9" fmla="*/ 370 h 436"/>
                <a:gd name="T10" fmla="*/ 21 w 89"/>
                <a:gd name="T11" fmla="*/ 353 h 436"/>
                <a:gd name="T12" fmla="*/ 14 w 89"/>
                <a:gd name="T13" fmla="*/ 342 h 436"/>
                <a:gd name="T14" fmla="*/ 11 w 89"/>
                <a:gd name="T15" fmla="*/ 330 h 436"/>
                <a:gd name="T16" fmla="*/ 10 w 89"/>
                <a:gd name="T17" fmla="*/ 326 h 436"/>
                <a:gd name="T18" fmla="*/ 18 w 89"/>
                <a:gd name="T19" fmla="*/ 326 h 436"/>
                <a:gd name="T20" fmla="*/ 27 w 89"/>
                <a:gd name="T21" fmla="*/ 316 h 436"/>
                <a:gd name="T22" fmla="*/ 30 w 89"/>
                <a:gd name="T23" fmla="*/ 297 h 436"/>
                <a:gd name="T24" fmla="*/ 35 w 89"/>
                <a:gd name="T25" fmla="*/ 283 h 436"/>
                <a:gd name="T26" fmla="*/ 27 w 89"/>
                <a:gd name="T27" fmla="*/ 276 h 436"/>
                <a:gd name="T28" fmla="*/ 25 w 89"/>
                <a:gd name="T29" fmla="*/ 241 h 436"/>
                <a:gd name="T30" fmla="*/ 38 w 89"/>
                <a:gd name="T31" fmla="*/ 200 h 436"/>
                <a:gd name="T32" fmla="*/ 43 w 89"/>
                <a:gd name="T33" fmla="*/ 150 h 436"/>
                <a:gd name="T34" fmla="*/ 51 w 89"/>
                <a:gd name="T35" fmla="*/ 116 h 436"/>
                <a:gd name="T36" fmla="*/ 54 w 89"/>
                <a:gd name="T37" fmla="*/ 86 h 436"/>
                <a:gd name="T38" fmla="*/ 57 w 89"/>
                <a:gd name="T39" fmla="*/ 56 h 436"/>
                <a:gd name="T40" fmla="*/ 66 w 89"/>
                <a:gd name="T41" fmla="*/ 4 h 436"/>
                <a:gd name="T42" fmla="*/ 72 w 89"/>
                <a:gd name="T43" fmla="*/ 32 h 436"/>
                <a:gd name="T44" fmla="*/ 79 w 89"/>
                <a:gd name="T45" fmla="*/ 55 h 436"/>
                <a:gd name="T46" fmla="*/ 74 w 89"/>
                <a:gd name="T47" fmla="*/ 84 h 436"/>
                <a:gd name="T48" fmla="*/ 65 w 89"/>
                <a:gd name="T49" fmla="*/ 122 h 436"/>
                <a:gd name="T50" fmla="*/ 54 w 89"/>
                <a:gd name="T51" fmla="*/ 155 h 436"/>
                <a:gd name="T52" fmla="*/ 61 w 89"/>
                <a:gd name="T53" fmla="*/ 185 h 436"/>
                <a:gd name="T54" fmla="*/ 55 w 89"/>
                <a:gd name="T55" fmla="*/ 213 h 436"/>
                <a:gd name="T56" fmla="*/ 45 w 89"/>
                <a:gd name="T57" fmla="*/ 245 h 436"/>
                <a:gd name="T58" fmla="*/ 42 w 89"/>
                <a:gd name="T59" fmla="*/ 275 h 436"/>
                <a:gd name="T60" fmla="*/ 43 w 89"/>
                <a:gd name="T61" fmla="*/ 299 h 436"/>
                <a:gd name="T62" fmla="*/ 45 w 89"/>
                <a:gd name="T63" fmla="*/ 319 h 436"/>
                <a:gd name="T64" fmla="*/ 37 w 89"/>
                <a:gd name="T65" fmla="*/ 342 h 436"/>
                <a:gd name="T66" fmla="*/ 26 w 89"/>
                <a:gd name="T67" fmla="*/ 375 h 436"/>
                <a:gd name="T68" fmla="*/ 70 w 89"/>
                <a:gd name="T69" fmla="*/ 395 h 436"/>
                <a:gd name="T70" fmla="*/ 7 w 89"/>
                <a:gd name="T71" fmla="*/ 374 h 436"/>
                <a:gd name="T72" fmla="*/ 12 w 89"/>
                <a:gd name="T73" fmla="*/ 356 h 436"/>
                <a:gd name="T74" fmla="*/ 5 w 89"/>
                <a:gd name="T75" fmla="*/ 351 h 436"/>
                <a:gd name="T76" fmla="*/ 5 w 89"/>
                <a:gd name="T77" fmla="*/ 362 h 436"/>
                <a:gd name="T78" fmla="*/ 21 w 89"/>
                <a:gd name="T79" fmla="*/ 286 h 436"/>
                <a:gd name="T80" fmla="*/ 5 w 89"/>
                <a:gd name="T81" fmla="*/ 380 h 436"/>
                <a:gd name="T82" fmla="*/ 18 w 89"/>
                <a:gd name="T83" fmla="*/ 400 h 436"/>
                <a:gd name="T84" fmla="*/ 31 w 89"/>
                <a:gd name="T85" fmla="*/ 392 h 436"/>
                <a:gd name="T86" fmla="*/ 15 w 89"/>
                <a:gd name="T87" fmla="*/ 374 h 436"/>
                <a:gd name="T88" fmla="*/ 26 w 89"/>
                <a:gd name="T89" fmla="*/ 312 h 436"/>
                <a:gd name="T90" fmla="*/ 18 w 89"/>
                <a:gd name="T91" fmla="*/ 300 h 436"/>
                <a:gd name="T92" fmla="*/ 19 w 89"/>
                <a:gd name="T93" fmla="*/ 314 h 436"/>
                <a:gd name="T94" fmla="*/ 52 w 89"/>
                <a:gd name="T95" fmla="*/ 427 h 436"/>
                <a:gd name="T96" fmla="*/ 44 w 89"/>
                <a:gd name="T97" fmla="*/ 416 h 436"/>
                <a:gd name="T98" fmla="*/ 20 w 89"/>
                <a:gd name="T99" fmla="*/ 405 h 436"/>
                <a:gd name="T100" fmla="*/ 23 w 89"/>
                <a:gd name="T101" fmla="*/ 412 h 436"/>
                <a:gd name="T102" fmla="*/ 13 w 89"/>
                <a:gd name="T103" fmla="*/ 387 h 436"/>
                <a:gd name="T104" fmla="*/ 74 w 89"/>
                <a:gd name="T105" fmla="*/ 429 h 436"/>
                <a:gd name="T106" fmla="*/ 67 w 89"/>
                <a:gd name="T107" fmla="*/ 432 h 436"/>
                <a:gd name="T108" fmla="*/ 76 w 89"/>
                <a:gd name="T109" fmla="*/ 434 h 436"/>
                <a:gd name="T110" fmla="*/ 89 w 89"/>
                <a:gd name="T111" fmla="*/ 429 h 436"/>
                <a:gd name="T112" fmla="*/ 56 w 89"/>
                <a:gd name="T113" fmla="*/ 410 h 436"/>
                <a:gd name="T114" fmla="*/ 62 w 89"/>
                <a:gd name="T115" fmla="*/ 420 h 436"/>
                <a:gd name="T116" fmla="*/ 54 w 89"/>
                <a:gd name="T117" fmla="*/ 424 h 436"/>
                <a:gd name="T118" fmla="*/ 9 w 89"/>
                <a:gd name="T119" fmla="*/ 392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9" h="436">
                  <a:moveTo>
                    <a:pt x="70" y="395"/>
                  </a:moveTo>
                  <a:cubicBezTo>
                    <a:pt x="72" y="395"/>
                    <a:pt x="74" y="397"/>
                    <a:pt x="75" y="398"/>
                  </a:cubicBezTo>
                  <a:cubicBezTo>
                    <a:pt x="71" y="397"/>
                    <a:pt x="68" y="396"/>
                    <a:pt x="64" y="396"/>
                  </a:cubicBezTo>
                  <a:cubicBezTo>
                    <a:pt x="65" y="397"/>
                    <a:pt x="64" y="397"/>
                    <a:pt x="65" y="398"/>
                  </a:cubicBezTo>
                  <a:cubicBezTo>
                    <a:pt x="63" y="397"/>
                    <a:pt x="63" y="398"/>
                    <a:pt x="63" y="399"/>
                  </a:cubicBezTo>
                  <a:cubicBezTo>
                    <a:pt x="60" y="399"/>
                    <a:pt x="57" y="400"/>
                    <a:pt x="54" y="402"/>
                  </a:cubicBezTo>
                  <a:cubicBezTo>
                    <a:pt x="54" y="401"/>
                    <a:pt x="54" y="401"/>
                    <a:pt x="54" y="400"/>
                  </a:cubicBezTo>
                  <a:cubicBezTo>
                    <a:pt x="53" y="402"/>
                    <a:pt x="53" y="402"/>
                    <a:pt x="51" y="401"/>
                  </a:cubicBezTo>
                  <a:cubicBezTo>
                    <a:pt x="52" y="403"/>
                    <a:pt x="52" y="403"/>
                    <a:pt x="50" y="404"/>
                  </a:cubicBezTo>
                  <a:cubicBezTo>
                    <a:pt x="51" y="404"/>
                    <a:pt x="51" y="404"/>
                    <a:pt x="52" y="404"/>
                  </a:cubicBezTo>
                  <a:cubicBezTo>
                    <a:pt x="50" y="406"/>
                    <a:pt x="50" y="407"/>
                    <a:pt x="50" y="409"/>
                  </a:cubicBezTo>
                  <a:cubicBezTo>
                    <a:pt x="49" y="412"/>
                    <a:pt x="50" y="413"/>
                    <a:pt x="49" y="414"/>
                  </a:cubicBezTo>
                  <a:cubicBezTo>
                    <a:pt x="48" y="416"/>
                    <a:pt x="45" y="414"/>
                    <a:pt x="44" y="414"/>
                  </a:cubicBezTo>
                  <a:cubicBezTo>
                    <a:pt x="42" y="413"/>
                    <a:pt x="40" y="414"/>
                    <a:pt x="39" y="412"/>
                  </a:cubicBezTo>
                  <a:cubicBezTo>
                    <a:pt x="39" y="413"/>
                    <a:pt x="39" y="413"/>
                    <a:pt x="39" y="414"/>
                  </a:cubicBezTo>
                  <a:cubicBezTo>
                    <a:pt x="38" y="413"/>
                    <a:pt x="32" y="409"/>
                    <a:pt x="35" y="407"/>
                  </a:cubicBezTo>
                  <a:cubicBezTo>
                    <a:pt x="35" y="406"/>
                    <a:pt x="39" y="407"/>
                    <a:pt x="39" y="407"/>
                  </a:cubicBezTo>
                  <a:cubicBezTo>
                    <a:pt x="41" y="407"/>
                    <a:pt x="41" y="408"/>
                    <a:pt x="41" y="409"/>
                  </a:cubicBezTo>
                  <a:cubicBezTo>
                    <a:pt x="42" y="407"/>
                    <a:pt x="42" y="407"/>
                    <a:pt x="45" y="407"/>
                  </a:cubicBezTo>
                  <a:cubicBezTo>
                    <a:pt x="46" y="407"/>
                    <a:pt x="47" y="404"/>
                    <a:pt x="48" y="403"/>
                  </a:cubicBezTo>
                  <a:cubicBezTo>
                    <a:pt x="47" y="403"/>
                    <a:pt x="46" y="403"/>
                    <a:pt x="45" y="401"/>
                  </a:cubicBezTo>
                  <a:cubicBezTo>
                    <a:pt x="45" y="404"/>
                    <a:pt x="43" y="403"/>
                    <a:pt x="42" y="404"/>
                  </a:cubicBezTo>
                  <a:cubicBezTo>
                    <a:pt x="40" y="405"/>
                    <a:pt x="40" y="406"/>
                    <a:pt x="37" y="406"/>
                  </a:cubicBezTo>
                  <a:cubicBezTo>
                    <a:pt x="36" y="406"/>
                    <a:pt x="33" y="405"/>
                    <a:pt x="32" y="405"/>
                  </a:cubicBezTo>
                  <a:cubicBezTo>
                    <a:pt x="29" y="406"/>
                    <a:pt x="31" y="404"/>
                    <a:pt x="29" y="403"/>
                  </a:cubicBezTo>
                  <a:cubicBezTo>
                    <a:pt x="30" y="402"/>
                    <a:pt x="32" y="402"/>
                    <a:pt x="33" y="401"/>
                  </a:cubicBezTo>
                  <a:cubicBezTo>
                    <a:pt x="33" y="402"/>
                    <a:pt x="33" y="402"/>
                    <a:pt x="32" y="402"/>
                  </a:cubicBezTo>
                  <a:cubicBezTo>
                    <a:pt x="35" y="403"/>
                    <a:pt x="37" y="402"/>
                    <a:pt x="39" y="400"/>
                  </a:cubicBezTo>
                  <a:cubicBezTo>
                    <a:pt x="39" y="401"/>
                    <a:pt x="42" y="402"/>
                    <a:pt x="42" y="402"/>
                  </a:cubicBezTo>
                  <a:cubicBezTo>
                    <a:pt x="43" y="402"/>
                    <a:pt x="44" y="401"/>
                    <a:pt x="45" y="400"/>
                  </a:cubicBezTo>
                  <a:cubicBezTo>
                    <a:pt x="43" y="400"/>
                    <a:pt x="41" y="399"/>
                    <a:pt x="39" y="399"/>
                  </a:cubicBezTo>
                  <a:cubicBezTo>
                    <a:pt x="37" y="399"/>
                    <a:pt x="35" y="400"/>
                    <a:pt x="33" y="398"/>
                  </a:cubicBezTo>
                  <a:cubicBezTo>
                    <a:pt x="36" y="396"/>
                    <a:pt x="35" y="395"/>
                    <a:pt x="33" y="393"/>
                  </a:cubicBezTo>
                  <a:cubicBezTo>
                    <a:pt x="35" y="392"/>
                    <a:pt x="36" y="392"/>
                    <a:pt x="34" y="390"/>
                  </a:cubicBezTo>
                  <a:cubicBezTo>
                    <a:pt x="32" y="388"/>
                    <a:pt x="30" y="389"/>
                    <a:pt x="29" y="388"/>
                  </a:cubicBezTo>
                  <a:cubicBezTo>
                    <a:pt x="25" y="384"/>
                    <a:pt x="27" y="393"/>
                    <a:pt x="26" y="395"/>
                  </a:cubicBezTo>
                  <a:cubicBezTo>
                    <a:pt x="25" y="394"/>
                    <a:pt x="24" y="394"/>
                    <a:pt x="23" y="393"/>
                  </a:cubicBezTo>
                  <a:cubicBezTo>
                    <a:pt x="23" y="392"/>
                    <a:pt x="25" y="391"/>
                    <a:pt x="24" y="390"/>
                  </a:cubicBezTo>
                  <a:cubicBezTo>
                    <a:pt x="23" y="390"/>
                    <a:pt x="23" y="391"/>
                    <a:pt x="22" y="391"/>
                  </a:cubicBezTo>
                  <a:cubicBezTo>
                    <a:pt x="21" y="389"/>
                    <a:pt x="21" y="388"/>
                    <a:pt x="21" y="386"/>
                  </a:cubicBezTo>
                  <a:cubicBezTo>
                    <a:pt x="21" y="387"/>
                    <a:pt x="22" y="387"/>
                    <a:pt x="23" y="388"/>
                  </a:cubicBezTo>
                  <a:cubicBezTo>
                    <a:pt x="23" y="387"/>
                    <a:pt x="22" y="386"/>
                    <a:pt x="22" y="386"/>
                  </a:cubicBezTo>
                  <a:cubicBezTo>
                    <a:pt x="23" y="386"/>
                    <a:pt x="23" y="385"/>
                    <a:pt x="23" y="385"/>
                  </a:cubicBezTo>
                  <a:cubicBezTo>
                    <a:pt x="23" y="385"/>
                    <a:pt x="23" y="384"/>
                    <a:pt x="23" y="383"/>
                  </a:cubicBezTo>
                  <a:cubicBezTo>
                    <a:pt x="21" y="384"/>
                    <a:pt x="21" y="385"/>
                    <a:pt x="20" y="383"/>
                  </a:cubicBezTo>
                  <a:cubicBezTo>
                    <a:pt x="20" y="384"/>
                    <a:pt x="19" y="384"/>
                    <a:pt x="19" y="384"/>
                  </a:cubicBezTo>
                  <a:cubicBezTo>
                    <a:pt x="18" y="384"/>
                    <a:pt x="18" y="383"/>
                    <a:pt x="18" y="382"/>
                  </a:cubicBezTo>
                  <a:cubicBezTo>
                    <a:pt x="18" y="382"/>
                    <a:pt x="17" y="382"/>
                    <a:pt x="17" y="382"/>
                  </a:cubicBezTo>
                  <a:cubicBezTo>
                    <a:pt x="17" y="381"/>
                    <a:pt x="17" y="380"/>
                    <a:pt x="19" y="379"/>
                  </a:cubicBezTo>
                  <a:cubicBezTo>
                    <a:pt x="18" y="379"/>
                    <a:pt x="18" y="378"/>
                    <a:pt x="17" y="377"/>
                  </a:cubicBezTo>
                  <a:cubicBezTo>
                    <a:pt x="18" y="377"/>
                    <a:pt x="19" y="376"/>
                    <a:pt x="19" y="375"/>
                  </a:cubicBezTo>
                  <a:cubicBezTo>
                    <a:pt x="17" y="375"/>
                    <a:pt x="16" y="376"/>
                    <a:pt x="16" y="374"/>
                  </a:cubicBezTo>
                  <a:cubicBezTo>
                    <a:pt x="18" y="374"/>
                    <a:pt x="19" y="374"/>
                    <a:pt x="20" y="374"/>
                  </a:cubicBezTo>
                  <a:cubicBezTo>
                    <a:pt x="20" y="372"/>
                    <a:pt x="19" y="372"/>
                    <a:pt x="18" y="372"/>
                  </a:cubicBezTo>
                  <a:cubicBezTo>
                    <a:pt x="16" y="372"/>
                    <a:pt x="16" y="372"/>
                    <a:pt x="16" y="370"/>
                  </a:cubicBezTo>
                  <a:cubicBezTo>
                    <a:pt x="17" y="370"/>
                    <a:pt x="19" y="371"/>
                    <a:pt x="20" y="371"/>
                  </a:cubicBezTo>
                  <a:cubicBezTo>
                    <a:pt x="19" y="370"/>
                    <a:pt x="18" y="369"/>
                    <a:pt x="16" y="368"/>
                  </a:cubicBezTo>
                  <a:cubicBezTo>
                    <a:pt x="18" y="368"/>
                    <a:pt x="19" y="368"/>
                    <a:pt x="20" y="368"/>
                  </a:cubicBezTo>
                  <a:cubicBezTo>
                    <a:pt x="19" y="367"/>
                    <a:pt x="18" y="367"/>
                    <a:pt x="17" y="367"/>
                  </a:cubicBezTo>
                  <a:cubicBezTo>
                    <a:pt x="17" y="365"/>
                    <a:pt x="18" y="365"/>
                    <a:pt x="16" y="364"/>
                  </a:cubicBezTo>
                  <a:cubicBezTo>
                    <a:pt x="15" y="363"/>
                    <a:pt x="15" y="363"/>
                    <a:pt x="14" y="361"/>
                  </a:cubicBezTo>
                  <a:cubicBezTo>
                    <a:pt x="14" y="360"/>
                    <a:pt x="15" y="358"/>
                    <a:pt x="15" y="357"/>
                  </a:cubicBezTo>
                  <a:cubicBezTo>
                    <a:pt x="15" y="357"/>
                    <a:pt x="18" y="357"/>
                    <a:pt x="18" y="357"/>
                  </a:cubicBezTo>
                  <a:cubicBezTo>
                    <a:pt x="18" y="355"/>
                    <a:pt x="16" y="356"/>
                    <a:pt x="16" y="355"/>
                  </a:cubicBezTo>
                  <a:cubicBezTo>
                    <a:pt x="16" y="352"/>
                    <a:pt x="18" y="353"/>
                    <a:pt x="19" y="354"/>
                  </a:cubicBezTo>
                  <a:cubicBezTo>
                    <a:pt x="19" y="353"/>
                    <a:pt x="20" y="353"/>
                    <a:pt x="21" y="353"/>
                  </a:cubicBezTo>
                  <a:cubicBezTo>
                    <a:pt x="19" y="352"/>
                    <a:pt x="18" y="351"/>
                    <a:pt x="16" y="350"/>
                  </a:cubicBezTo>
                  <a:cubicBezTo>
                    <a:pt x="15" y="349"/>
                    <a:pt x="13" y="350"/>
                    <a:pt x="12" y="347"/>
                  </a:cubicBezTo>
                  <a:cubicBezTo>
                    <a:pt x="13" y="347"/>
                    <a:pt x="13" y="347"/>
                    <a:pt x="14" y="347"/>
                  </a:cubicBezTo>
                  <a:cubicBezTo>
                    <a:pt x="15" y="347"/>
                    <a:pt x="15" y="347"/>
                    <a:pt x="16" y="347"/>
                  </a:cubicBezTo>
                  <a:cubicBezTo>
                    <a:pt x="17" y="347"/>
                    <a:pt x="18" y="348"/>
                    <a:pt x="19" y="348"/>
                  </a:cubicBezTo>
                  <a:cubicBezTo>
                    <a:pt x="20" y="348"/>
                    <a:pt x="22" y="350"/>
                    <a:pt x="22" y="349"/>
                  </a:cubicBezTo>
                  <a:cubicBezTo>
                    <a:pt x="23" y="349"/>
                    <a:pt x="24" y="347"/>
                    <a:pt x="25" y="346"/>
                  </a:cubicBezTo>
                  <a:cubicBezTo>
                    <a:pt x="22" y="346"/>
                    <a:pt x="20" y="346"/>
                    <a:pt x="17" y="345"/>
                  </a:cubicBezTo>
                  <a:cubicBezTo>
                    <a:pt x="16" y="345"/>
                    <a:pt x="12" y="346"/>
                    <a:pt x="13" y="343"/>
                  </a:cubicBezTo>
                  <a:cubicBezTo>
                    <a:pt x="14" y="343"/>
                    <a:pt x="15" y="344"/>
                    <a:pt x="15" y="344"/>
                  </a:cubicBezTo>
                  <a:cubicBezTo>
                    <a:pt x="15" y="343"/>
                    <a:pt x="15" y="343"/>
                    <a:pt x="14" y="342"/>
                  </a:cubicBezTo>
                  <a:cubicBezTo>
                    <a:pt x="15" y="342"/>
                    <a:pt x="15" y="342"/>
                    <a:pt x="16" y="342"/>
                  </a:cubicBezTo>
                  <a:cubicBezTo>
                    <a:pt x="15" y="342"/>
                    <a:pt x="14" y="341"/>
                    <a:pt x="14" y="341"/>
                  </a:cubicBezTo>
                  <a:cubicBezTo>
                    <a:pt x="15" y="340"/>
                    <a:pt x="17" y="340"/>
                    <a:pt x="18" y="338"/>
                  </a:cubicBezTo>
                  <a:cubicBezTo>
                    <a:pt x="18" y="339"/>
                    <a:pt x="18" y="340"/>
                    <a:pt x="18" y="341"/>
                  </a:cubicBezTo>
                  <a:cubicBezTo>
                    <a:pt x="18" y="339"/>
                    <a:pt x="18" y="338"/>
                    <a:pt x="19" y="337"/>
                  </a:cubicBezTo>
                  <a:cubicBezTo>
                    <a:pt x="20" y="336"/>
                    <a:pt x="18" y="335"/>
                    <a:pt x="17" y="336"/>
                  </a:cubicBezTo>
                  <a:cubicBezTo>
                    <a:pt x="18" y="335"/>
                    <a:pt x="18" y="335"/>
                    <a:pt x="18" y="335"/>
                  </a:cubicBezTo>
                  <a:cubicBezTo>
                    <a:pt x="17" y="335"/>
                    <a:pt x="15" y="334"/>
                    <a:pt x="14" y="333"/>
                  </a:cubicBezTo>
                  <a:cubicBezTo>
                    <a:pt x="16" y="335"/>
                    <a:pt x="15" y="336"/>
                    <a:pt x="13" y="336"/>
                  </a:cubicBezTo>
                  <a:cubicBezTo>
                    <a:pt x="13" y="334"/>
                    <a:pt x="11" y="335"/>
                    <a:pt x="10" y="334"/>
                  </a:cubicBezTo>
                  <a:cubicBezTo>
                    <a:pt x="9" y="333"/>
                    <a:pt x="10" y="332"/>
                    <a:pt x="11" y="330"/>
                  </a:cubicBezTo>
                  <a:cubicBezTo>
                    <a:pt x="9" y="331"/>
                    <a:pt x="7" y="334"/>
                    <a:pt x="6" y="332"/>
                  </a:cubicBezTo>
                  <a:cubicBezTo>
                    <a:pt x="5" y="333"/>
                    <a:pt x="4" y="333"/>
                    <a:pt x="4" y="334"/>
                  </a:cubicBezTo>
                  <a:cubicBezTo>
                    <a:pt x="5" y="334"/>
                    <a:pt x="6" y="334"/>
                    <a:pt x="6" y="335"/>
                  </a:cubicBezTo>
                  <a:cubicBezTo>
                    <a:pt x="5" y="335"/>
                    <a:pt x="0" y="335"/>
                    <a:pt x="2" y="333"/>
                  </a:cubicBezTo>
                  <a:cubicBezTo>
                    <a:pt x="3" y="332"/>
                    <a:pt x="4" y="331"/>
                    <a:pt x="4" y="330"/>
                  </a:cubicBezTo>
                  <a:cubicBezTo>
                    <a:pt x="5" y="330"/>
                    <a:pt x="6" y="330"/>
                    <a:pt x="7" y="329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8" y="330"/>
                    <a:pt x="8" y="329"/>
                    <a:pt x="10" y="329"/>
                  </a:cubicBezTo>
                  <a:cubicBezTo>
                    <a:pt x="9" y="329"/>
                    <a:pt x="8" y="328"/>
                    <a:pt x="8" y="328"/>
                  </a:cubicBezTo>
                  <a:cubicBezTo>
                    <a:pt x="9" y="328"/>
                    <a:pt x="10" y="328"/>
                    <a:pt x="12" y="328"/>
                  </a:cubicBezTo>
                  <a:cubicBezTo>
                    <a:pt x="12" y="326"/>
                    <a:pt x="11" y="326"/>
                    <a:pt x="10" y="326"/>
                  </a:cubicBezTo>
                  <a:cubicBezTo>
                    <a:pt x="9" y="326"/>
                    <a:pt x="8" y="326"/>
                    <a:pt x="8" y="325"/>
                  </a:cubicBezTo>
                  <a:cubicBezTo>
                    <a:pt x="8" y="325"/>
                    <a:pt x="8" y="325"/>
                    <a:pt x="9" y="325"/>
                  </a:cubicBezTo>
                  <a:cubicBezTo>
                    <a:pt x="8" y="324"/>
                    <a:pt x="8" y="324"/>
                    <a:pt x="8" y="323"/>
                  </a:cubicBezTo>
                  <a:cubicBezTo>
                    <a:pt x="9" y="324"/>
                    <a:pt x="10" y="324"/>
                    <a:pt x="11" y="323"/>
                  </a:cubicBezTo>
                  <a:cubicBezTo>
                    <a:pt x="12" y="322"/>
                    <a:pt x="13" y="322"/>
                    <a:pt x="14" y="323"/>
                  </a:cubicBezTo>
                  <a:cubicBezTo>
                    <a:pt x="14" y="323"/>
                    <a:pt x="15" y="325"/>
                    <a:pt x="15" y="323"/>
                  </a:cubicBezTo>
                  <a:cubicBezTo>
                    <a:pt x="15" y="322"/>
                    <a:pt x="15" y="320"/>
                    <a:pt x="15" y="318"/>
                  </a:cubicBezTo>
                  <a:cubicBezTo>
                    <a:pt x="15" y="319"/>
                    <a:pt x="17" y="320"/>
                    <a:pt x="17" y="320"/>
                  </a:cubicBezTo>
                  <a:cubicBezTo>
                    <a:pt x="18" y="322"/>
                    <a:pt x="15" y="322"/>
                    <a:pt x="17" y="324"/>
                  </a:cubicBezTo>
                  <a:cubicBezTo>
                    <a:pt x="17" y="323"/>
                    <a:pt x="18" y="323"/>
                    <a:pt x="18" y="322"/>
                  </a:cubicBezTo>
                  <a:cubicBezTo>
                    <a:pt x="18" y="324"/>
                    <a:pt x="19" y="325"/>
                    <a:pt x="18" y="326"/>
                  </a:cubicBezTo>
                  <a:cubicBezTo>
                    <a:pt x="19" y="326"/>
                    <a:pt x="19" y="325"/>
                    <a:pt x="20" y="325"/>
                  </a:cubicBezTo>
                  <a:cubicBezTo>
                    <a:pt x="19" y="327"/>
                    <a:pt x="21" y="327"/>
                    <a:pt x="22" y="328"/>
                  </a:cubicBezTo>
                  <a:cubicBezTo>
                    <a:pt x="23" y="329"/>
                    <a:pt x="20" y="331"/>
                    <a:pt x="19" y="331"/>
                  </a:cubicBezTo>
                  <a:cubicBezTo>
                    <a:pt x="22" y="333"/>
                    <a:pt x="23" y="329"/>
                    <a:pt x="23" y="327"/>
                  </a:cubicBezTo>
                  <a:cubicBezTo>
                    <a:pt x="23" y="326"/>
                    <a:pt x="23" y="325"/>
                    <a:pt x="24" y="324"/>
                  </a:cubicBezTo>
                  <a:cubicBezTo>
                    <a:pt x="24" y="323"/>
                    <a:pt x="26" y="322"/>
                    <a:pt x="25" y="321"/>
                  </a:cubicBezTo>
                  <a:cubicBezTo>
                    <a:pt x="24" y="322"/>
                    <a:pt x="23" y="323"/>
                    <a:pt x="22" y="321"/>
                  </a:cubicBezTo>
                  <a:cubicBezTo>
                    <a:pt x="21" y="319"/>
                    <a:pt x="23" y="317"/>
                    <a:pt x="24" y="320"/>
                  </a:cubicBezTo>
                  <a:cubicBezTo>
                    <a:pt x="24" y="318"/>
                    <a:pt x="26" y="319"/>
                    <a:pt x="27" y="319"/>
                  </a:cubicBezTo>
                  <a:cubicBezTo>
                    <a:pt x="27" y="317"/>
                    <a:pt x="25" y="318"/>
                    <a:pt x="25" y="317"/>
                  </a:cubicBezTo>
                  <a:cubicBezTo>
                    <a:pt x="25" y="316"/>
                    <a:pt x="26" y="316"/>
                    <a:pt x="27" y="316"/>
                  </a:cubicBezTo>
                  <a:cubicBezTo>
                    <a:pt x="26" y="315"/>
                    <a:pt x="25" y="315"/>
                    <a:pt x="25" y="313"/>
                  </a:cubicBezTo>
                  <a:cubicBezTo>
                    <a:pt x="28" y="313"/>
                    <a:pt x="29" y="313"/>
                    <a:pt x="31" y="311"/>
                  </a:cubicBezTo>
                  <a:cubicBezTo>
                    <a:pt x="33" y="311"/>
                    <a:pt x="32" y="310"/>
                    <a:pt x="33" y="309"/>
                  </a:cubicBezTo>
                  <a:cubicBezTo>
                    <a:pt x="33" y="308"/>
                    <a:pt x="34" y="308"/>
                    <a:pt x="33" y="306"/>
                  </a:cubicBezTo>
                  <a:cubicBezTo>
                    <a:pt x="32" y="308"/>
                    <a:pt x="32" y="307"/>
                    <a:pt x="31" y="306"/>
                  </a:cubicBezTo>
                  <a:cubicBezTo>
                    <a:pt x="30" y="305"/>
                    <a:pt x="29" y="305"/>
                    <a:pt x="28" y="305"/>
                  </a:cubicBezTo>
                  <a:cubicBezTo>
                    <a:pt x="28" y="305"/>
                    <a:pt x="28" y="305"/>
                    <a:pt x="29" y="304"/>
                  </a:cubicBezTo>
                  <a:cubicBezTo>
                    <a:pt x="28" y="304"/>
                    <a:pt x="28" y="304"/>
                    <a:pt x="28" y="304"/>
                  </a:cubicBezTo>
                  <a:cubicBezTo>
                    <a:pt x="27" y="302"/>
                    <a:pt x="29" y="300"/>
                    <a:pt x="32" y="300"/>
                  </a:cubicBezTo>
                  <a:cubicBezTo>
                    <a:pt x="31" y="300"/>
                    <a:pt x="30" y="299"/>
                    <a:pt x="29" y="299"/>
                  </a:cubicBezTo>
                  <a:cubicBezTo>
                    <a:pt x="29" y="298"/>
                    <a:pt x="29" y="298"/>
                    <a:pt x="30" y="297"/>
                  </a:cubicBezTo>
                  <a:cubicBezTo>
                    <a:pt x="29" y="297"/>
                    <a:pt x="29" y="297"/>
                    <a:pt x="29" y="297"/>
                  </a:cubicBezTo>
                  <a:cubicBezTo>
                    <a:pt x="29" y="295"/>
                    <a:pt x="28" y="295"/>
                    <a:pt x="30" y="294"/>
                  </a:cubicBezTo>
                  <a:cubicBezTo>
                    <a:pt x="31" y="293"/>
                    <a:pt x="30" y="292"/>
                    <a:pt x="31" y="291"/>
                  </a:cubicBezTo>
                  <a:cubicBezTo>
                    <a:pt x="31" y="291"/>
                    <a:pt x="31" y="292"/>
                    <a:pt x="31" y="292"/>
                  </a:cubicBezTo>
                  <a:cubicBezTo>
                    <a:pt x="33" y="292"/>
                    <a:pt x="32" y="292"/>
                    <a:pt x="32" y="291"/>
                  </a:cubicBezTo>
                  <a:cubicBezTo>
                    <a:pt x="32" y="289"/>
                    <a:pt x="31" y="290"/>
                    <a:pt x="31" y="289"/>
                  </a:cubicBezTo>
                  <a:cubicBezTo>
                    <a:pt x="31" y="288"/>
                    <a:pt x="31" y="287"/>
                    <a:pt x="31" y="286"/>
                  </a:cubicBezTo>
                  <a:cubicBezTo>
                    <a:pt x="31" y="285"/>
                    <a:pt x="33" y="286"/>
                    <a:pt x="34" y="285"/>
                  </a:cubicBezTo>
                  <a:cubicBezTo>
                    <a:pt x="32" y="285"/>
                    <a:pt x="30" y="283"/>
                    <a:pt x="32" y="282"/>
                  </a:cubicBezTo>
                  <a:cubicBezTo>
                    <a:pt x="35" y="281"/>
                    <a:pt x="34" y="285"/>
                    <a:pt x="36" y="284"/>
                  </a:cubicBezTo>
                  <a:cubicBezTo>
                    <a:pt x="35" y="284"/>
                    <a:pt x="35" y="283"/>
                    <a:pt x="35" y="283"/>
                  </a:cubicBezTo>
                  <a:cubicBezTo>
                    <a:pt x="35" y="283"/>
                    <a:pt x="35" y="283"/>
                    <a:pt x="36" y="283"/>
                  </a:cubicBezTo>
                  <a:cubicBezTo>
                    <a:pt x="35" y="282"/>
                    <a:pt x="35" y="280"/>
                    <a:pt x="35" y="279"/>
                  </a:cubicBezTo>
                  <a:cubicBezTo>
                    <a:pt x="34" y="280"/>
                    <a:pt x="33" y="281"/>
                    <a:pt x="32" y="280"/>
                  </a:cubicBezTo>
                  <a:cubicBezTo>
                    <a:pt x="31" y="279"/>
                    <a:pt x="32" y="277"/>
                    <a:pt x="33" y="277"/>
                  </a:cubicBezTo>
                  <a:cubicBezTo>
                    <a:pt x="33" y="276"/>
                    <a:pt x="36" y="277"/>
                    <a:pt x="36" y="276"/>
                  </a:cubicBezTo>
                  <a:cubicBezTo>
                    <a:pt x="36" y="275"/>
                    <a:pt x="37" y="274"/>
                    <a:pt x="37" y="272"/>
                  </a:cubicBezTo>
                  <a:cubicBezTo>
                    <a:pt x="37" y="272"/>
                    <a:pt x="36" y="272"/>
                    <a:pt x="36" y="272"/>
                  </a:cubicBezTo>
                  <a:cubicBezTo>
                    <a:pt x="36" y="275"/>
                    <a:pt x="35" y="275"/>
                    <a:pt x="32" y="276"/>
                  </a:cubicBezTo>
                  <a:cubicBezTo>
                    <a:pt x="32" y="274"/>
                    <a:pt x="30" y="274"/>
                    <a:pt x="29" y="274"/>
                  </a:cubicBezTo>
                  <a:cubicBezTo>
                    <a:pt x="29" y="274"/>
                    <a:pt x="28" y="277"/>
                    <a:pt x="28" y="278"/>
                  </a:cubicBezTo>
                  <a:cubicBezTo>
                    <a:pt x="27" y="277"/>
                    <a:pt x="27" y="277"/>
                    <a:pt x="27" y="276"/>
                  </a:cubicBezTo>
                  <a:cubicBezTo>
                    <a:pt x="26" y="278"/>
                    <a:pt x="23" y="277"/>
                    <a:pt x="22" y="276"/>
                  </a:cubicBezTo>
                  <a:cubicBezTo>
                    <a:pt x="23" y="276"/>
                    <a:pt x="25" y="275"/>
                    <a:pt x="25" y="274"/>
                  </a:cubicBezTo>
                  <a:cubicBezTo>
                    <a:pt x="22" y="276"/>
                    <a:pt x="22" y="275"/>
                    <a:pt x="21" y="272"/>
                  </a:cubicBezTo>
                  <a:cubicBezTo>
                    <a:pt x="21" y="271"/>
                    <a:pt x="18" y="267"/>
                    <a:pt x="21" y="267"/>
                  </a:cubicBezTo>
                  <a:cubicBezTo>
                    <a:pt x="20" y="266"/>
                    <a:pt x="20" y="263"/>
                    <a:pt x="21" y="262"/>
                  </a:cubicBezTo>
                  <a:cubicBezTo>
                    <a:pt x="23" y="261"/>
                    <a:pt x="21" y="259"/>
                    <a:pt x="23" y="258"/>
                  </a:cubicBezTo>
                  <a:cubicBezTo>
                    <a:pt x="23" y="257"/>
                    <a:pt x="23" y="257"/>
                    <a:pt x="22" y="256"/>
                  </a:cubicBezTo>
                  <a:cubicBezTo>
                    <a:pt x="23" y="256"/>
                    <a:pt x="26" y="256"/>
                    <a:pt x="26" y="254"/>
                  </a:cubicBezTo>
                  <a:cubicBezTo>
                    <a:pt x="26" y="252"/>
                    <a:pt x="26" y="252"/>
                    <a:pt x="27" y="250"/>
                  </a:cubicBezTo>
                  <a:cubicBezTo>
                    <a:pt x="28" y="249"/>
                    <a:pt x="27" y="248"/>
                    <a:pt x="26" y="246"/>
                  </a:cubicBezTo>
                  <a:cubicBezTo>
                    <a:pt x="26" y="244"/>
                    <a:pt x="26" y="243"/>
                    <a:pt x="25" y="241"/>
                  </a:cubicBezTo>
                  <a:cubicBezTo>
                    <a:pt x="24" y="240"/>
                    <a:pt x="24" y="238"/>
                    <a:pt x="24" y="237"/>
                  </a:cubicBezTo>
                  <a:cubicBezTo>
                    <a:pt x="25" y="234"/>
                    <a:pt x="26" y="235"/>
                    <a:pt x="24" y="233"/>
                  </a:cubicBezTo>
                  <a:cubicBezTo>
                    <a:pt x="22" y="231"/>
                    <a:pt x="23" y="226"/>
                    <a:pt x="23" y="223"/>
                  </a:cubicBezTo>
                  <a:cubicBezTo>
                    <a:pt x="24" y="226"/>
                    <a:pt x="26" y="225"/>
                    <a:pt x="28" y="225"/>
                  </a:cubicBezTo>
                  <a:cubicBezTo>
                    <a:pt x="28" y="222"/>
                    <a:pt x="27" y="220"/>
                    <a:pt x="29" y="218"/>
                  </a:cubicBezTo>
                  <a:cubicBezTo>
                    <a:pt x="29" y="219"/>
                    <a:pt x="29" y="219"/>
                    <a:pt x="29" y="220"/>
                  </a:cubicBezTo>
                  <a:cubicBezTo>
                    <a:pt x="30" y="220"/>
                    <a:pt x="30" y="219"/>
                    <a:pt x="30" y="218"/>
                  </a:cubicBezTo>
                  <a:cubicBezTo>
                    <a:pt x="30" y="217"/>
                    <a:pt x="31" y="217"/>
                    <a:pt x="31" y="216"/>
                  </a:cubicBezTo>
                  <a:cubicBezTo>
                    <a:pt x="32" y="213"/>
                    <a:pt x="30" y="211"/>
                    <a:pt x="32" y="210"/>
                  </a:cubicBezTo>
                  <a:cubicBezTo>
                    <a:pt x="34" y="209"/>
                    <a:pt x="34" y="207"/>
                    <a:pt x="35" y="205"/>
                  </a:cubicBezTo>
                  <a:cubicBezTo>
                    <a:pt x="35" y="203"/>
                    <a:pt x="37" y="202"/>
                    <a:pt x="38" y="200"/>
                  </a:cubicBezTo>
                  <a:cubicBezTo>
                    <a:pt x="38" y="198"/>
                    <a:pt x="39" y="197"/>
                    <a:pt x="39" y="195"/>
                  </a:cubicBezTo>
                  <a:cubicBezTo>
                    <a:pt x="39" y="193"/>
                    <a:pt x="39" y="192"/>
                    <a:pt x="39" y="191"/>
                  </a:cubicBezTo>
                  <a:cubicBezTo>
                    <a:pt x="39" y="190"/>
                    <a:pt x="41" y="189"/>
                    <a:pt x="41" y="189"/>
                  </a:cubicBezTo>
                  <a:cubicBezTo>
                    <a:pt x="41" y="188"/>
                    <a:pt x="41" y="186"/>
                    <a:pt x="42" y="185"/>
                  </a:cubicBezTo>
                  <a:cubicBezTo>
                    <a:pt x="42" y="184"/>
                    <a:pt x="43" y="186"/>
                    <a:pt x="43" y="184"/>
                  </a:cubicBezTo>
                  <a:cubicBezTo>
                    <a:pt x="43" y="181"/>
                    <a:pt x="43" y="180"/>
                    <a:pt x="42" y="177"/>
                  </a:cubicBezTo>
                  <a:cubicBezTo>
                    <a:pt x="42" y="177"/>
                    <a:pt x="43" y="177"/>
                    <a:pt x="44" y="178"/>
                  </a:cubicBezTo>
                  <a:cubicBezTo>
                    <a:pt x="44" y="176"/>
                    <a:pt x="43" y="175"/>
                    <a:pt x="45" y="174"/>
                  </a:cubicBezTo>
                  <a:cubicBezTo>
                    <a:pt x="45" y="173"/>
                    <a:pt x="45" y="170"/>
                    <a:pt x="45" y="170"/>
                  </a:cubicBezTo>
                  <a:cubicBezTo>
                    <a:pt x="43" y="167"/>
                    <a:pt x="44" y="164"/>
                    <a:pt x="43" y="161"/>
                  </a:cubicBezTo>
                  <a:cubicBezTo>
                    <a:pt x="43" y="157"/>
                    <a:pt x="43" y="154"/>
                    <a:pt x="43" y="150"/>
                  </a:cubicBezTo>
                  <a:cubicBezTo>
                    <a:pt x="42" y="149"/>
                    <a:pt x="42" y="147"/>
                    <a:pt x="42" y="146"/>
                  </a:cubicBezTo>
                  <a:cubicBezTo>
                    <a:pt x="42" y="146"/>
                    <a:pt x="44" y="146"/>
                    <a:pt x="44" y="145"/>
                  </a:cubicBezTo>
                  <a:cubicBezTo>
                    <a:pt x="45" y="145"/>
                    <a:pt x="45" y="144"/>
                    <a:pt x="46" y="145"/>
                  </a:cubicBezTo>
                  <a:cubicBezTo>
                    <a:pt x="44" y="143"/>
                    <a:pt x="46" y="143"/>
                    <a:pt x="46" y="142"/>
                  </a:cubicBezTo>
                  <a:cubicBezTo>
                    <a:pt x="47" y="141"/>
                    <a:pt x="46" y="138"/>
                    <a:pt x="46" y="137"/>
                  </a:cubicBezTo>
                  <a:cubicBezTo>
                    <a:pt x="46" y="135"/>
                    <a:pt x="46" y="135"/>
                    <a:pt x="45" y="134"/>
                  </a:cubicBezTo>
                  <a:cubicBezTo>
                    <a:pt x="44" y="133"/>
                    <a:pt x="46" y="131"/>
                    <a:pt x="44" y="131"/>
                  </a:cubicBezTo>
                  <a:cubicBezTo>
                    <a:pt x="45" y="130"/>
                    <a:pt x="46" y="128"/>
                    <a:pt x="46" y="126"/>
                  </a:cubicBezTo>
                  <a:cubicBezTo>
                    <a:pt x="46" y="125"/>
                    <a:pt x="48" y="125"/>
                    <a:pt x="48" y="124"/>
                  </a:cubicBezTo>
                  <a:cubicBezTo>
                    <a:pt x="48" y="123"/>
                    <a:pt x="47" y="122"/>
                    <a:pt x="48" y="121"/>
                  </a:cubicBezTo>
                  <a:cubicBezTo>
                    <a:pt x="48" y="119"/>
                    <a:pt x="49" y="117"/>
                    <a:pt x="51" y="116"/>
                  </a:cubicBezTo>
                  <a:cubicBezTo>
                    <a:pt x="51" y="115"/>
                    <a:pt x="51" y="114"/>
                    <a:pt x="50" y="114"/>
                  </a:cubicBezTo>
                  <a:cubicBezTo>
                    <a:pt x="49" y="113"/>
                    <a:pt x="50" y="112"/>
                    <a:pt x="50" y="110"/>
                  </a:cubicBezTo>
                  <a:cubicBezTo>
                    <a:pt x="51" y="111"/>
                    <a:pt x="51" y="110"/>
                    <a:pt x="52" y="110"/>
                  </a:cubicBezTo>
                  <a:cubicBezTo>
                    <a:pt x="53" y="108"/>
                    <a:pt x="51" y="109"/>
                    <a:pt x="51" y="107"/>
                  </a:cubicBezTo>
                  <a:cubicBezTo>
                    <a:pt x="50" y="106"/>
                    <a:pt x="52" y="103"/>
                    <a:pt x="53" y="102"/>
                  </a:cubicBezTo>
                  <a:cubicBezTo>
                    <a:pt x="54" y="100"/>
                    <a:pt x="53" y="98"/>
                    <a:pt x="52" y="96"/>
                  </a:cubicBezTo>
                  <a:cubicBezTo>
                    <a:pt x="51" y="95"/>
                    <a:pt x="54" y="94"/>
                    <a:pt x="53" y="91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54" y="90"/>
                    <a:pt x="55" y="91"/>
                    <a:pt x="55" y="90"/>
                  </a:cubicBezTo>
                  <a:cubicBezTo>
                    <a:pt x="55" y="89"/>
                    <a:pt x="55" y="88"/>
                    <a:pt x="55" y="88"/>
                  </a:cubicBezTo>
                  <a:cubicBezTo>
                    <a:pt x="55" y="87"/>
                    <a:pt x="54" y="87"/>
                    <a:pt x="54" y="86"/>
                  </a:cubicBezTo>
                  <a:cubicBezTo>
                    <a:pt x="54" y="85"/>
                    <a:pt x="55" y="84"/>
                    <a:pt x="54" y="83"/>
                  </a:cubicBezTo>
                  <a:cubicBezTo>
                    <a:pt x="54" y="82"/>
                    <a:pt x="53" y="80"/>
                    <a:pt x="53" y="79"/>
                  </a:cubicBezTo>
                  <a:cubicBezTo>
                    <a:pt x="54" y="78"/>
                    <a:pt x="54" y="78"/>
                    <a:pt x="54" y="76"/>
                  </a:cubicBezTo>
                  <a:cubicBezTo>
                    <a:pt x="54" y="75"/>
                    <a:pt x="54" y="73"/>
                    <a:pt x="54" y="72"/>
                  </a:cubicBezTo>
                  <a:cubicBezTo>
                    <a:pt x="54" y="71"/>
                    <a:pt x="55" y="71"/>
                    <a:pt x="56" y="71"/>
                  </a:cubicBezTo>
                  <a:cubicBezTo>
                    <a:pt x="56" y="70"/>
                    <a:pt x="55" y="69"/>
                    <a:pt x="55" y="68"/>
                  </a:cubicBezTo>
                  <a:cubicBezTo>
                    <a:pt x="55" y="67"/>
                    <a:pt x="54" y="68"/>
                    <a:pt x="54" y="70"/>
                  </a:cubicBezTo>
                  <a:cubicBezTo>
                    <a:pt x="52" y="70"/>
                    <a:pt x="52" y="65"/>
                    <a:pt x="54" y="66"/>
                  </a:cubicBezTo>
                  <a:cubicBezTo>
                    <a:pt x="54" y="65"/>
                    <a:pt x="54" y="64"/>
                    <a:pt x="54" y="63"/>
                  </a:cubicBezTo>
                  <a:cubicBezTo>
                    <a:pt x="54" y="63"/>
                    <a:pt x="55" y="64"/>
                    <a:pt x="55" y="64"/>
                  </a:cubicBezTo>
                  <a:cubicBezTo>
                    <a:pt x="58" y="63"/>
                    <a:pt x="56" y="58"/>
                    <a:pt x="57" y="56"/>
                  </a:cubicBezTo>
                  <a:cubicBezTo>
                    <a:pt x="58" y="52"/>
                    <a:pt x="59" y="48"/>
                    <a:pt x="59" y="44"/>
                  </a:cubicBezTo>
                  <a:cubicBezTo>
                    <a:pt x="58" y="41"/>
                    <a:pt x="58" y="38"/>
                    <a:pt x="58" y="35"/>
                  </a:cubicBezTo>
                  <a:cubicBezTo>
                    <a:pt x="58" y="32"/>
                    <a:pt x="58" y="28"/>
                    <a:pt x="56" y="25"/>
                  </a:cubicBezTo>
                  <a:cubicBezTo>
                    <a:pt x="59" y="25"/>
                    <a:pt x="57" y="20"/>
                    <a:pt x="57" y="18"/>
                  </a:cubicBezTo>
                  <a:cubicBezTo>
                    <a:pt x="56" y="17"/>
                    <a:pt x="57" y="12"/>
                    <a:pt x="56" y="11"/>
                  </a:cubicBezTo>
                  <a:cubicBezTo>
                    <a:pt x="58" y="12"/>
                    <a:pt x="59" y="11"/>
                    <a:pt x="60" y="8"/>
                  </a:cubicBezTo>
                  <a:cubicBezTo>
                    <a:pt x="61" y="7"/>
                    <a:pt x="61" y="4"/>
                    <a:pt x="61" y="2"/>
                  </a:cubicBezTo>
                  <a:cubicBezTo>
                    <a:pt x="63" y="3"/>
                    <a:pt x="63" y="1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1"/>
                    <a:pt x="65" y="1"/>
                    <a:pt x="65" y="2"/>
                  </a:cubicBezTo>
                  <a:cubicBezTo>
                    <a:pt x="64" y="3"/>
                    <a:pt x="65" y="3"/>
                    <a:pt x="66" y="4"/>
                  </a:cubicBezTo>
                  <a:cubicBezTo>
                    <a:pt x="66" y="4"/>
                    <a:pt x="66" y="6"/>
                    <a:pt x="66" y="6"/>
                  </a:cubicBezTo>
                  <a:cubicBezTo>
                    <a:pt x="66" y="6"/>
                    <a:pt x="68" y="6"/>
                    <a:pt x="68" y="7"/>
                  </a:cubicBezTo>
                  <a:cubicBezTo>
                    <a:pt x="69" y="8"/>
                    <a:pt x="69" y="10"/>
                    <a:pt x="69" y="11"/>
                  </a:cubicBezTo>
                  <a:cubicBezTo>
                    <a:pt x="70" y="12"/>
                    <a:pt x="69" y="14"/>
                    <a:pt x="69" y="15"/>
                  </a:cubicBezTo>
                  <a:cubicBezTo>
                    <a:pt x="69" y="16"/>
                    <a:pt x="70" y="17"/>
                    <a:pt x="71" y="18"/>
                  </a:cubicBezTo>
                  <a:cubicBezTo>
                    <a:pt x="72" y="20"/>
                    <a:pt x="76" y="21"/>
                    <a:pt x="75" y="24"/>
                  </a:cubicBezTo>
                  <a:cubicBezTo>
                    <a:pt x="75" y="24"/>
                    <a:pt x="72" y="26"/>
                    <a:pt x="73" y="26"/>
                  </a:cubicBezTo>
                  <a:cubicBezTo>
                    <a:pt x="74" y="28"/>
                    <a:pt x="74" y="28"/>
                    <a:pt x="74" y="30"/>
                  </a:cubicBezTo>
                  <a:cubicBezTo>
                    <a:pt x="73" y="30"/>
                    <a:pt x="71" y="29"/>
                    <a:pt x="71" y="31"/>
                  </a:cubicBezTo>
                  <a:cubicBezTo>
                    <a:pt x="72" y="31"/>
                    <a:pt x="72" y="31"/>
                    <a:pt x="73" y="31"/>
                  </a:cubicBezTo>
                  <a:cubicBezTo>
                    <a:pt x="72" y="31"/>
                    <a:pt x="72" y="32"/>
                    <a:pt x="72" y="32"/>
                  </a:cubicBezTo>
                  <a:cubicBezTo>
                    <a:pt x="72" y="32"/>
                    <a:pt x="72" y="32"/>
                    <a:pt x="73" y="33"/>
                  </a:cubicBezTo>
                  <a:cubicBezTo>
                    <a:pt x="72" y="33"/>
                    <a:pt x="72" y="34"/>
                    <a:pt x="71" y="34"/>
                  </a:cubicBezTo>
                  <a:cubicBezTo>
                    <a:pt x="72" y="35"/>
                    <a:pt x="73" y="36"/>
                    <a:pt x="75" y="36"/>
                  </a:cubicBezTo>
                  <a:cubicBezTo>
                    <a:pt x="74" y="37"/>
                    <a:pt x="73" y="38"/>
                    <a:pt x="74" y="39"/>
                  </a:cubicBezTo>
                  <a:cubicBezTo>
                    <a:pt x="74" y="39"/>
                    <a:pt x="75" y="39"/>
                    <a:pt x="75" y="39"/>
                  </a:cubicBezTo>
                  <a:cubicBezTo>
                    <a:pt x="75" y="40"/>
                    <a:pt x="76" y="41"/>
                    <a:pt x="76" y="41"/>
                  </a:cubicBezTo>
                  <a:cubicBezTo>
                    <a:pt x="76" y="42"/>
                    <a:pt x="77" y="44"/>
                    <a:pt x="77" y="44"/>
                  </a:cubicBezTo>
                  <a:cubicBezTo>
                    <a:pt x="77" y="46"/>
                    <a:pt x="77" y="47"/>
                    <a:pt x="78" y="48"/>
                  </a:cubicBezTo>
                  <a:cubicBezTo>
                    <a:pt x="79" y="49"/>
                    <a:pt x="78" y="50"/>
                    <a:pt x="78" y="51"/>
                  </a:cubicBezTo>
                  <a:cubicBezTo>
                    <a:pt x="78" y="52"/>
                    <a:pt x="79" y="52"/>
                    <a:pt x="80" y="53"/>
                  </a:cubicBezTo>
                  <a:cubicBezTo>
                    <a:pt x="80" y="53"/>
                    <a:pt x="79" y="54"/>
                    <a:pt x="79" y="55"/>
                  </a:cubicBezTo>
                  <a:cubicBezTo>
                    <a:pt x="79" y="56"/>
                    <a:pt x="81" y="56"/>
                    <a:pt x="81" y="57"/>
                  </a:cubicBezTo>
                  <a:cubicBezTo>
                    <a:pt x="81" y="59"/>
                    <a:pt x="81" y="60"/>
                    <a:pt x="81" y="62"/>
                  </a:cubicBezTo>
                  <a:cubicBezTo>
                    <a:pt x="83" y="62"/>
                    <a:pt x="85" y="61"/>
                    <a:pt x="88" y="61"/>
                  </a:cubicBezTo>
                  <a:cubicBezTo>
                    <a:pt x="88" y="63"/>
                    <a:pt x="89" y="63"/>
                    <a:pt x="88" y="65"/>
                  </a:cubicBezTo>
                  <a:cubicBezTo>
                    <a:pt x="88" y="66"/>
                    <a:pt x="88" y="67"/>
                    <a:pt x="87" y="68"/>
                  </a:cubicBezTo>
                  <a:cubicBezTo>
                    <a:pt x="87" y="70"/>
                    <a:pt x="86" y="72"/>
                    <a:pt x="86" y="74"/>
                  </a:cubicBezTo>
                  <a:cubicBezTo>
                    <a:pt x="85" y="75"/>
                    <a:pt x="84" y="76"/>
                    <a:pt x="83" y="76"/>
                  </a:cubicBezTo>
                  <a:cubicBezTo>
                    <a:pt x="81" y="77"/>
                    <a:pt x="79" y="78"/>
                    <a:pt x="77" y="78"/>
                  </a:cubicBezTo>
                  <a:cubicBezTo>
                    <a:pt x="77" y="78"/>
                    <a:pt x="77" y="79"/>
                    <a:pt x="77" y="79"/>
                  </a:cubicBezTo>
                  <a:cubicBezTo>
                    <a:pt x="76" y="81"/>
                    <a:pt x="76" y="79"/>
                    <a:pt x="75" y="80"/>
                  </a:cubicBezTo>
                  <a:cubicBezTo>
                    <a:pt x="75" y="80"/>
                    <a:pt x="74" y="84"/>
                    <a:pt x="74" y="84"/>
                  </a:cubicBezTo>
                  <a:cubicBezTo>
                    <a:pt x="74" y="85"/>
                    <a:pt x="76" y="87"/>
                    <a:pt x="76" y="88"/>
                  </a:cubicBezTo>
                  <a:cubicBezTo>
                    <a:pt x="75" y="88"/>
                    <a:pt x="75" y="88"/>
                    <a:pt x="74" y="88"/>
                  </a:cubicBezTo>
                  <a:cubicBezTo>
                    <a:pt x="74" y="92"/>
                    <a:pt x="75" y="95"/>
                    <a:pt x="75" y="99"/>
                  </a:cubicBezTo>
                  <a:cubicBezTo>
                    <a:pt x="75" y="100"/>
                    <a:pt x="75" y="100"/>
                    <a:pt x="75" y="101"/>
                  </a:cubicBezTo>
                  <a:cubicBezTo>
                    <a:pt x="73" y="101"/>
                    <a:pt x="74" y="102"/>
                    <a:pt x="74" y="103"/>
                  </a:cubicBezTo>
                  <a:cubicBezTo>
                    <a:pt x="74" y="105"/>
                    <a:pt x="76" y="106"/>
                    <a:pt x="76" y="108"/>
                  </a:cubicBezTo>
                  <a:cubicBezTo>
                    <a:pt x="76" y="110"/>
                    <a:pt x="74" y="110"/>
                    <a:pt x="72" y="110"/>
                  </a:cubicBezTo>
                  <a:cubicBezTo>
                    <a:pt x="70" y="110"/>
                    <a:pt x="71" y="113"/>
                    <a:pt x="70" y="114"/>
                  </a:cubicBezTo>
                  <a:cubicBezTo>
                    <a:pt x="68" y="114"/>
                    <a:pt x="68" y="117"/>
                    <a:pt x="68" y="119"/>
                  </a:cubicBezTo>
                  <a:cubicBezTo>
                    <a:pt x="68" y="121"/>
                    <a:pt x="65" y="120"/>
                    <a:pt x="66" y="122"/>
                  </a:cubicBezTo>
                  <a:cubicBezTo>
                    <a:pt x="66" y="122"/>
                    <a:pt x="65" y="122"/>
                    <a:pt x="65" y="122"/>
                  </a:cubicBezTo>
                  <a:cubicBezTo>
                    <a:pt x="65" y="125"/>
                    <a:pt x="62" y="124"/>
                    <a:pt x="62" y="126"/>
                  </a:cubicBezTo>
                  <a:cubicBezTo>
                    <a:pt x="62" y="128"/>
                    <a:pt x="62" y="131"/>
                    <a:pt x="61" y="133"/>
                  </a:cubicBezTo>
                  <a:cubicBezTo>
                    <a:pt x="60" y="135"/>
                    <a:pt x="58" y="135"/>
                    <a:pt x="59" y="138"/>
                  </a:cubicBezTo>
                  <a:cubicBezTo>
                    <a:pt x="60" y="140"/>
                    <a:pt x="60" y="142"/>
                    <a:pt x="60" y="145"/>
                  </a:cubicBezTo>
                  <a:cubicBezTo>
                    <a:pt x="60" y="145"/>
                    <a:pt x="61" y="145"/>
                    <a:pt x="61" y="145"/>
                  </a:cubicBezTo>
                  <a:cubicBezTo>
                    <a:pt x="60" y="147"/>
                    <a:pt x="60" y="147"/>
                    <a:pt x="58" y="147"/>
                  </a:cubicBezTo>
                  <a:cubicBezTo>
                    <a:pt x="58" y="148"/>
                    <a:pt x="57" y="150"/>
                    <a:pt x="57" y="151"/>
                  </a:cubicBezTo>
                  <a:cubicBezTo>
                    <a:pt x="56" y="152"/>
                    <a:pt x="57" y="154"/>
                    <a:pt x="57" y="155"/>
                  </a:cubicBezTo>
                  <a:cubicBezTo>
                    <a:pt x="56" y="155"/>
                    <a:pt x="56" y="155"/>
                    <a:pt x="56" y="155"/>
                  </a:cubicBezTo>
                  <a:cubicBezTo>
                    <a:pt x="56" y="156"/>
                    <a:pt x="55" y="156"/>
                    <a:pt x="55" y="156"/>
                  </a:cubicBezTo>
                  <a:cubicBezTo>
                    <a:pt x="55" y="156"/>
                    <a:pt x="54" y="155"/>
                    <a:pt x="54" y="155"/>
                  </a:cubicBezTo>
                  <a:cubicBezTo>
                    <a:pt x="53" y="155"/>
                    <a:pt x="54" y="156"/>
                    <a:pt x="54" y="156"/>
                  </a:cubicBezTo>
                  <a:cubicBezTo>
                    <a:pt x="54" y="158"/>
                    <a:pt x="53" y="159"/>
                    <a:pt x="53" y="160"/>
                  </a:cubicBezTo>
                  <a:cubicBezTo>
                    <a:pt x="52" y="163"/>
                    <a:pt x="57" y="164"/>
                    <a:pt x="57" y="166"/>
                  </a:cubicBezTo>
                  <a:cubicBezTo>
                    <a:pt x="56" y="165"/>
                    <a:pt x="56" y="166"/>
                    <a:pt x="55" y="165"/>
                  </a:cubicBezTo>
                  <a:cubicBezTo>
                    <a:pt x="56" y="167"/>
                    <a:pt x="56" y="171"/>
                    <a:pt x="57" y="171"/>
                  </a:cubicBezTo>
                  <a:cubicBezTo>
                    <a:pt x="58" y="171"/>
                    <a:pt x="58" y="174"/>
                    <a:pt x="58" y="174"/>
                  </a:cubicBezTo>
                  <a:cubicBezTo>
                    <a:pt x="58" y="175"/>
                    <a:pt x="59" y="176"/>
                    <a:pt x="60" y="176"/>
                  </a:cubicBezTo>
                  <a:cubicBezTo>
                    <a:pt x="59" y="177"/>
                    <a:pt x="58" y="179"/>
                    <a:pt x="59" y="180"/>
                  </a:cubicBezTo>
                  <a:cubicBezTo>
                    <a:pt x="59" y="181"/>
                    <a:pt x="61" y="180"/>
                    <a:pt x="61" y="180"/>
                  </a:cubicBezTo>
                  <a:cubicBezTo>
                    <a:pt x="61" y="181"/>
                    <a:pt x="61" y="183"/>
                    <a:pt x="61" y="183"/>
                  </a:cubicBezTo>
                  <a:cubicBezTo>
                    <a:pt x="61" y="184"/>
                    <a:pt x="61" y="184"/>
                    <a:pt x="61" y="185"/>
                  </a:cubicBezTo>
                  <a:cubicBezTo>
                    <a:pt x="61" y="186"/>
                    <a:pt x="60" y="185"/>
                    <a:pt x="60" y="186"/>
                  </a:cubicBezTo>
                  <a:cubicBezTo>
                    <a:pt x="60" y="186"/>
                    <a:pt x="60" y="188"/>
                    <a:pt x="60" y="188"/>
                  </a:cubicBezTo>
                  <a:cubicBezTo>
                    <a:pt x="61" y="188"/>
                    <a:pt x="61" y="189"/>
                    <a:pt x="61" y="190"/>
                  </a:cubicBezTo>
                  <a:cubicBezTo>
                    <a:pt x="61" y="192"/>
                    <a:pt x="59" y="191"/>
                    <a:pt x="59" y="193"/>
                  </a:cubicBezTo>
                  <a:cubicBezTo>
                    <a:pt x="59" y="194"/>
                    <a:pt x="56" y="195"/>
                    <a:pt x="56" y="196"/>
                  </a:cubicBezTo>
                  <a:cubicBezTo>
                    <a:pt x="57" y="198"/>
                    <a:pt x="55" y="199"/>
                    <a:pt x="56" y="201"/>
                  </a:cubicBezTo>
                  <a:cubicBezTo>
                    <a:pt x="56" y="202"/>
                    <a:pt x="52" y="204"/>
                    <a:pt x="55" y="204"/>
                  </a:cubicBezTo>
                  <a:cubicBezTo>
                    <a:pt x="55" y="204"/>
                    <a:pt x="55" y="204"/>
                    <a:pt x="54" y="204"/>
                  </a:cubicBezTo>
                  <a:cubicBezTo>
                    <a:pt x="56" y="205"/>
                    <a:pt x="55" y="207"/>
                    <a:pt x="56" y="209"/>
                  </a:cubicBezTo>
                  <a:cubicBezTo>
                    <a:pt x="57" y="210"/>
                    <a:pt x="56" y="210"/>
                    <a:pt x="55" y="211"/>
                  </a:cubicBezTo>
                  <a:cubicBezTo>
                    <a:pt x="55" y="211"/>
                    <a:pt x="55" y="213"/>
                    <a:pt x="55" y="213"/>
                  </a:cubicBezTo>
                  <a:cubicBezTo>
                    <a:pt x="54" y="213"/>
                    <a:pt x="51" y="213"/>
                    <a:pt x="52" y="216"/>
                  </a:cubicBezTo>
                  <a:cubicBezTo>
                    <a:pt x="50" y="215"/>
                    <a:pt x="50" y="218"/>
                    <a:pt x="48" y="217"/>
                  </a:cubicBezTo>
                  <a:cubicBezTo>
                    <a:pt x="48" y="219"/>
                    <a:pt x="49" y="220"/>
                    <a:pt x="47" y="221"/>
                  </a:cubicBezTo>
                  <a:cubicBezTo>
                    <a:pt x="48" y="222"/>
                    <a:pt x="48" y="222"/>
                    <a:pt x="49" y="222"/>
                  </a:cubicBezTo>
                  <a:cubicBezTo>
                    <a:pt x="48" y="222"/>
                    <a:pt x="48" y="223"/>
                    <a:pt x="47" y="222"/>
                  </a:cubicBezTo>
                  <a:cubicBezTo>
                    <a:pt x="50" y="224"/>
                    <a:pt x="47" y="225"/>
                    <a:pt x="47" y="227"/>
                  </a:cubicBezTo>
                  <a:cubicBezTo>
                    <a:pt x="47" y="228"/>
                    <a:pt x="49" y="227"/>
                    <a:pt x="48" y="228"/>
                  </a:cubicBezTo>
                  <a:cubicBezTo>
                    <a:pt x="48" y="230"/>
                    <a:pt x="47" y="230"/>
                    <a:pt x="47" y="231"/>
                  </a:cubicBezTo>
                  <a:cubicBezTo>
                    <a:pt x="49" y="233"/>
                    <a:pt x="49" y="235"/>
                    <a:pt x="49" y="237"/>
                  </a:cubicBezTo>
                  <a:cubicBezTo>
                    <a:pt x="49" y="239"/>
                    <a:pt x="51" y="240"/>
                    <a:pt x="51" y="242"/>
                  </a:cubicBezTo>
                  <a:cubicBezTo>
                    <a:pt x="48" y="242"/>
                    <a:pt x="47" y="243"/>
                    <a:pt x="45" y="245"/>
                  </a:cubicBezTo>
                  <a:cubicBezTo>
                    <a:pt x="44" y="246"/>
                    <a:pt x="46" y="250"/>
                    <a:pt x="44" y="251"/>
                  </a:cubicBezTo>
                  <a:cubicBezTo>
                    <a:pt x="46" y="251"/>
                    <a:pt x="44" y="254"/>
                    <a:pt x="42" y="252"/>
                  </a:cubicBezTo>
                  <a:cubicBezTo>
                    <a:pt x="42" y="253"/>
                    <a:pt x="42" y="256"/>
                    <a:pt x="44" y="255"/>
                  </a:cubicBezTo>
                  <a:cubicBezTo>
                    <a:pt x="43" y="256"/>
                    <a:pt x="43" y="258"/>
                    <a:pt x="42" y="258"/>
                  </a:cubicBezTo>
                  <a:cubicBezTo>
                    <a:pt x="42" y="258"/>
                    <a:pt x="41" y="259"/>
                    <a:pt x="42" y="260"/>
                  </a:cubicBezTo>
                  <a:cubicBezTo>
                    <a:pt x="42" y="260"/>
                    <a:pt x="43" y="261"/>
                    <a:pt x="43" y="262"/>
                  </a:cubicBezTo>
                  <a:cubicBezTo>
                    <a:pt x="43" y="262"/>
                    <a:pt x="41" y="262"/>
                    <a:pt x="41" y="262"/>
                  </a:cubicBezTo>
                  <a:cubicBezTo>
                    <a:pt x="41" y="262"/>
                    <a:pt x="42" y="263"/>
                    <a:pt x="41" y="263"/>
                  </a:cubicBezTo>
                  <a:cubicBezTo>
                    <a:pt x="40" y="265"/>
                    <a:pt x="40" y="265"/>
                    <a:pt x="41" y="266"/>
                  </a:cubicBezTo>
                  <a:cubicBezTo>
                    <a:pt x="42" y="268"/>
                    <a:pt x="41" y="268"/>
                    <a:pt x="41" y="270"/>
                  </a:cubicBezTo>
                  <a:cubicBezTo>
                    <a:pt x="40" y="272"/>
                    <a:pt x="41" y="273"/>
                    <a:pt x="42" y="275"/>
                  </a:cubicBezTo>
                  <a:cubicBezTo>
                    <a:pt x="41" y="275"/>
                    <a:pt x="41" y="275"/>
                    <a:pt x="40" y="275"/>
                  </a:cubicBezTo>
                  <a:cubicBezTo>
                    <a:pt x="41" y="277"/>
                    <a:pt x="41" y="279"/>
                    <a:pt x="41" y="280"/>
                  </a:cubicBezTo>
                  <a:cubicBezTo>
                    <a:pt x="42" y="281"/>
                    <a:pt x="38" y="282"/>
                    <a:pt x="38" y="283"/>
                  </a:cubicBezTo>
                  <a:cubicBezTo>
                    <a:pt x="38" y="283"/>
                    <a:pt x="40" y="285"/>
                    <a:pt x="39" y="286"/>
                  </a:cubicBezTo>
                  <a:cubicBezTo>
                    <a:pt x="37" y="286"/>
                    <a:pt x="38" y="288"/>
                    <a:pt x="38" y="289"/>
                  </a:cubicBezTo>
                  <a:cubicBezTo>
                    <a:pt x="38" y="291"/>
                    <a:pt x="37" y="292"/>
                    <a:pt x="39" y="292"/>
                  </a:cubicBezTo>
                  <a:cubicBezTo>
                    <a:pt x="40" y="292"/>
                    <a:pt x="41" y="294"/>
                    <a:pt x="43" y="294"/>
                  </a:cubicBezTo>
                  <a:cubicBezTo>
                    <a:pt x="42" y="295"/>
                    <a:pt x="41" y="295"/>
                    <a:pt x="40" y="295"/>
                  </a:cubicBezTo>
                  <a:cubicBezTo>
                    <a:pt x="40" y="296"/>
                    <a:pt x="41" y="297"/>
                    <a:pt x="42" y="296"/>
                  </a:cubicBezTo>
                  <a:cubicBezTo>
                    <a:pt x="41" y="297"/>
                    <a:pt x="41" y="297"/>
                    <a:pt x="40" y="297"/>
                  </a:cubicBezTo>
                  <a:cubicBezTo>
                    <a:pt x="41" y="298"/>
                    <a:pt x="43" y="297"/>
                    <a:pt x="43" y="299"/>
                  </a:cubicBezTo>
                  <a:cubicBezTo>
                    <a:pt x="39" y="298"/>
                    <a:pt x="43" y="301"/>
                    <a:pt x="43" y="301"/>
                  </a:cubicBezTo>
                  <a:cubicBezTo>
                    <a:pt x="43" y="304"/>
                    <a:pt x="39" y="303"/>
                    <a:pt x="42" y="305"/>
                  </a:cubicBezTo>
                  <a:cubicBezTo>
                    <a:pt x="41" y="306"/>
                    <a:pt x="41" y="306"/>
                    <a:pt x="41" y="306"/>
                  </a:cubicBezTo>
                  <a:cubicBezTo>
                    <a:pt x="42" y="307"/>
                    <a:pt x="50" y="306"/>
                    <a:pt x="48" y="309"/>
                  </a:cubicBezTo>
                  <a:cubicBezTo>
                    <a:pt x="48" y="309"/>
                    <a:pt x="48" y="309"/>
                    <a:pt x="47" y="309"/>
                  </a:cubicBezTo>
                  <a:cubicBezTo>
                    <a:pt x="47" y="310"/>
                    <a:pt x="47" y="311"/>
                    <a:pt x="46" y="312"/>
                  </a:cubicBezTo>
                  <a:cubicBezTo>
                    <a:pt x="45" y="310"/>
                    <a:pt x="40" y="311"/>
                    <a:pt x="38" y="310"/>
                  </a:cubicBezTo>
                  <a:cubicBezTo>
                    <a:pt x="39" y="313"/>
                    <a:pt x="46" y="313"/>
                    <a:pt x="45" y="316"/>
                  </a:cubicBezTo>
                  <a:cubicBezTo>
                    <a:pt x="45" y="316"/>
                    <a:pt x="46" y="316"/>
                    <a:pt x="46" y="316"/>
                  </a:cubicBezTo>
                  <a:cubicBezTo>
                    <a:pt x="47" y="318"/>
                    <a:pt x="45" y="318"/>
                    <a:pt x="44" y="318"/>
                  </a:cubicBezTo>
                  <a:cubicBezTo>
                    <a:pt x="44" y="318"/>
                    <a:pt x="44" y="319"/>
                    <a:pt x="45" y="319"/>
                  </a:cubicBezTo>
                  <a:cubicBezTo>
                    <a:pt x="44" y="320"/>
                    <a:pt x="41" y="319"/>
                    <a:pt x="41" y="321"/>
                  </a:cubicBezTo>
                  <a:cubicBezTo>
                    <a:pt x="41" y="322"/>
                    <a:pt x="41" y="324"/>
                    <a:pt x="42" y="324"/>
                  </a:cubicBezTo>
                  <a:cubicBezTo>
                    <a:pt x="43" y="324"/>
                    <a:pt x="43" y="324"/>
                    <a:pt x="44" y="325"/>
                  </a:cubicBezTo>
                  <a:cubicBezTo>
                    <a:pt x="43" y="326"/>
                    <a:pt x="42" y="327"/>
                    <a:pt x="40" y="326"/>
                  </a:cubicBezTo>
                  <a:cubicBezTo>
                    <a:pt x="41" y="328"/>
                    <a:pt x="45" y="336"/>
                    <a:pt x="40" y="334"/>
                  </a:cubicBezTo>
                  <a:cubicBezTo>
                    <a:pt x="40" y="335"/>
                    <a:pt x="40" y="336"/>
                    <a:pt x="41" y="337"/>
                  </a:cubicBezTo>
                  <a:cubicBezTo>
                    <a:pt x="40" y="337"/>
                    <a:pt x="40" y="337"/>
                    <a:pt x="39" y="337"/>
                  </a:cubicBezTo>
                  <a:cubicBezTo>
                    <a:pt x="40" y="338"/>
                    <a:pt x="41" y="339"/>
                    <a:pt x="41" y="340"/>
                  </a:cubicBezTo>
                  <a:cubicBezTo>
                    <a:pt x="40" y="339"/>
                    <a:pt x="40" y="339"/>
                    <a:pt x="39" y="338"/>
                  </a:cubicBezTo>
                  <a:cubicBezTo>
                    <a:pt x="39" y="340"/>
                    <a:pt x="39" y="341"/>
                    <a:pt x="37" y="341"/>
                  </a:cubicBezTo>
                  <a:cubicBezTo>
                    <a:pt x="36" y="341"/>
                    <a:pt x="35" y="342"/>
                    <a:pt x="37" y="342"/>
                  </a:cubicBezTo>
                  <a:cubicBezTo>
                    <a:pt x="36" y="344"/>
                    <a:pt x="35" y="345"/>
                    <a:pt x="34" y="347"/>
                  </a:cubicBezTo>
                  <a:cubicBezTo>
                    <a:pt x="34" y="348"/>
                    <a:pt x="36" y="351"/>
                    <a:pt x="37" y="352"/>
                  </a:cubicBezTo>
                  <a:cubicBezTo>
                    <a:pt x="34" y="353"/>
                    <a:pt x="33" y="353"/>
                    <a:pt x="33" y="356"/>
                  </a:cubicBezTo>
                  <a:cubicBezTo>
                    <a:pt x="33" y="358"/>
                    <a:pt x="33" y="358"/>
                    <a:pt x="31" y="358"/>
                  </a:cubicBezTo>
                  <a:cubicBezTo>
                    <a:pt x="30" y="358"/>
                    <a:pt x="31" y="360"/>
                    <a:pt x="29" y="360"/>
                  </a:cubicBezTo>
                  <a:cubicBezTo>
                    <a:pt x="29" y="359"/>
                    <a:pt x="28" y="361"/>
                    <a:pt x="28" y="362"/>
                  </a:cubicBezTo>
                  <a:cubicBezTo>
                    <a:pt x="27" y="363"/>
                    <a:pt x="28" y="363"/>
                    <a:pt x="26" y="363"/>
                  </a:cubicBezTo>
                  <a:cubicBezTo>
                    <a:pt x="23" y="364"/>
                    <a:pt x="24" y="368"/>
                    <a:pt x="25" y="369"/>
                  </a:cubicBezTo>
                  <a:cubicBezTo>
                    <a:pt x="25" y="369"/>
                    <a:pt x="25" y="370"/>
                    <a:pt x="24" y="370"/>
                  </a:cubicBezTo>
                  <a:cubicBezTo>
                    <a:pt x="26" y="371"/>
                    <a:pt x="25" y="372"/>
                    <a:pt x="24" y="373"/>
                  </a:cubicBezTo>
                  <a:cubicBezTo>
                    <a:pt x="26" y="374"/>
                    <a:pt x="27" y="373"/>
                    <a:pt x="26" y="375"/>
                  </a:cubicBezTo>
                  <a:cubicBezTo>
                    <a:pt x="26" y="376"/>
                    <a:pt x="27" y="379"/>
                    <a:pt x="28" y="379"/>
                  </a:cubicBezTo>
                  <a:cubicBezTo>
                    <a:pt x="29" y="380"/>
                    <a:pt x="30" y="378"/>
                    <a:pt x="32" y="378"/>
                  </a:cubicBezTo>
                  <a:cubicBezTo>
                    <a:pt x="33" y="378"/>
                    <a:pt x="35" y="378"/>
                    <a:pt x="37" y="378"/>
                  </a:cubicBezTo>
                  <a:cubicBezTo>
                    <a:pt x="34" y="380"/>
                    <a:pt x="38" y="381"/>
                    <a:pt x="36" y="383"/>
                  </a:cubicBezTo>
                  <a:cubicBezTo>
                    <a:pt x="35" y="383"/>
                    <a:pt x="37" y="384"/>
                    <a:pt x="36" y="385"/>
                  </a:cubicBezTo>
                  <a:cubicBezTo>
                    <a:pt x="36" y="386"/>
                    <a:pt x="36" y="387"/>
                    <a:pt x="34" y="388"/>
                  </a:cubicBezTo>
                  <a:cubicBezTo>
                    <a:pt x="36" y="388"/>
                    <a:pt x="38" y="390"/>
                    <a:pt x="39" y="391"/>
                  </a:cubicBezTo>
                  <a:cubicBezTo>
                    <a:pt x="39" y="391"/>
                    <a:pt x="41" y="394"/>
                    <a:pt x="41" y="394"/>
                  </a:cubicBezTo>
                  <a:cubicBezTo>
                    <a:pt x="46" y="394"/>
                    <a:pt x="50" y="394"/>
                    <a:pt x="55" y="394"/>
                  </a:cubicBezTo>
                  <a:cubicBezTo>
                    <a:pt x="59" y="394"/>
                    <a:pt x="61" y="395"/>
                    <a:pt x="65" y="395"/>
                  </a:cubicBezTo>
                  <a:cubicBezTo>
                    <a:pt x="66" y="395"/>
                    <a:pt x="68" y="395"/>
                    <a:pt x="70" y="395"/>
                  </a:cubicBezTo>
                  <a:close/>
                  <a:moveTo>
                    <a:pt x="3" y="369"/>
                  </a:moveTo>
                  <a:cubicBezTo>
                    <a:pt x="4" y="366"/>
                    <a:pt x="6" y="369"/>
                    <a:pt x="8" y="368"/>
                  </a:cubicBezTo>
                  <a:cubicBezTo>
                    <a:pt x="7" y="368"/>
                    <a:pt x="7" y="369"/>
                    <a:pt x="7" y="369"/>
                  </a:cubicBezTo>
                  <a:cubicBezTo>
                    <a:pt x="9" y="370"/>
                    <a:pt x="10" y="368"/>
                    <a:pt x="10" y="366"/>
                  </a:cubicBezTo>
                  <a:cubicBezTo>
                    <a:pt x="10" y="366"/>
                    <a:pt x="12" y="368"/>
                    <a:pt x="12" y="369"/>
                  </a:cubicBezTo>
                  <a:cubicBezTo>
                    <a:pt x="12" y="370"/>
                    <a:pt x="10" y="370"/>
                    <a:pt x="10" y="370"/>
                  </a:cubicBezTo>
                  <a:cubicBezTo>
                    <a:pt x="10" y="371"/>
                    <a:pt x="10" y="372"/>
                    <a:pt x="9" y="372"/>
                  </a:cubicBezTo>
                  <a:cubicBezTo>
                    <a:pt x="8" y="371"/>
                    <a:pt x="7" y="371"/>
                    <a:pt x="6" y="371"/>
                  </a:cubicBezTo>
                  <a:cubicBezTo>
                    <a:pt x="6" y="372"/>
                    <a:pt x="6" y="372"/>
                    <a:pt x="7" y="373"/>
                  </a:cubicBezTo>
                  <a:cubicBezTo>
                    <a:pt x="5" y="373"/>
                    <a:pt x="4" y="373"/>
                    <a:pt x="5" y="375"/>
                  </a:cubicBezTo>
                  <a:cubicBezTo>
                    <a:pt x="6" y="375"/>
                    <a:pt x="6" y="375"/>
                    <a:pt x="7" y="374"/>
                  </a:cubicBezTo>
                  <a:cubicBezTo>
                    <a:pt x="7" y="375"/>
                    <a:pt x="7" y="375"/>
                    <a:pt x="7" y="375"/>
                  </a:cubicBezTo>
                  <a:cubicBezTo>
                    <a:pt x="8" y="374"/>
                    <a:pt x="10" y="374"/>
                    <a:pt x="11" y="373"/>
                  </a:cubicBezTo>
                  <a:cubicBezTo>
                    <a:pt x="8" y="371"/>
                    <a:pt x="13" y="372"/>
                    <a:pt x="14" y="371"/>
                  </a:cubicBezTo>
                  <a:cubicBezTo>
                    <a:pt x="14" y="371"/>
                    <a:pt x="14" y="370"/>
                    <a:pt x="14" y="369"/>
                  </a:cubicBezTo>
                  <a:cubicBezTo>
                    <a:pt x="13" y="369"/>
                    <a:pt x="14" y="368"/>
                    <a:pt x="14" y="367"/>
                  </a:cubicBezTo>
                  <a:cubicBezTo>
                    <a:pt x="15" y="367"/>
                    <a:pt x="13" y="364"/>
                    <a:pt x="12" y="364"/>
                  </a:cubicBezTo>
                  <a:cubicBezTo>
                    <a:pt x="10" y="365"/>
                    <a:pt x="10" y="364"/>
                    <a:pt x="9" y="362"/>
                  </a:cubicBezTo>
                  <a:cubicBezTo>
                    <a:pt x="9" y="363"/>
                    <a:pt x="10" y="363"/>
                    <a:pt x="11" y="364"/>
                  </a:cubicBezTo>
                  <a:cubicBezTo>
                    <a:pt x="11" y="363"/>
                    <a:pt x="11" y="362"/>
                    <a:pt x="11" y="361"/>
                  </a:cubicBezTo>
                  <a:cubicBezTo>
                    <a:pt x="11" y="360"/>
                    <a:pt x="12" y="360"/>
                    <a:pt x="12" y="359"/>
                  </a:cubicBezTo>
                  <a:cubicBezTo>
                    <a:pt x="12" y="358"/>
                    <a:pt x="9" y="355"/>
                    <a:pt x="12" y="356"/>
                  </a:cubicBezTo>
                  <a:cubicBezTo>
                    <a:pt x="12" y="356"/>
                    <a:pt x="12" y="357"/>
                    <a:pt x="13" y="358"/>
                  </a:cubicBezTo>
                  <a:cubicBezTo>
                    <a:pt x="14" y="358"/>
                    <a:pt x="14" y="357"/>
                    <a:pt x="13" y="355"/>
                  </a:cubicBezTo>
                  <a:cubicBezTo>
                    <a:pt x="14" y="356"/>
                    <a:pt x="14" y="355"/>
                    <a:pt x="15" y="355"/>
                  </a:cubicBezTo>
                  <a:cubicBezTo>
                    <a:pt x="15" y="354"/>
                    <a:pt x="13" y="352"/>
                    <a:pt x="13" y="350"/>
                  </a:cubicBezTo>
                  <a:cubicBezTo>
                    <a:pt x="12" y="349"/>
                    <a:pt x="11" y="349"/>
                    <a:pt x="11" y="348"/>
                  </a:cubicBezTo>
                  <a:cubicBezTo>
                    <a:pt x="11" y="347"/>
                    <a:pt x="12" y="346"/>
                    <a:pt x="10" y="346"/>
                  </a:cubicBezTo>
                  <a:cubicBezTo>
                    <a:pt x="10" y="348"/>
                    <a:pt x="8" y="347"/>
                    <a:pt x="7" y="347"/>
                  </a:cubicBezTo>
                  <a:cubicBezTo>
                    <a:pt x="8" y="349"/>
                    <a:pt x="10" y="349"/>
                    <a:pt x="11" y="350"/>
                  </a:cubicBezTo>
                  <a:cubicBezTo>
                    <a:pt x="12" y="352"/>
                    <a:pt x="11" y="353"/>
                    <a:pt x="9" y="353"/>
                  </a:cubicBezTo>
                  <a:cubicBezTo>
                    <a:pt x="6" y="353"/>
                    <a:pt x="8" y="347"/>
                    <a:pt x="3" y="349"/>
                  </a:cubicBezTo>
                  <a:cubicBezTo>
                    <a:pt x="4" y="349"/>
                    <a:pt x="5" y="351"/>
                    <a:pt x="5" y="351"/>
                  </a:cubicBezTo>
                  <a:cubicBezTo>
                    <a:pt x="5" y="353"/>
                    <a:pt x="4" y="352"/>
                    <a:pt x="3" y="352"/>
                  </a:cubicBezTo>
                  <a:cubicBezTo>
                    <a:pt x="3" y="353"/>
                    <a:pt x="2" y="356"/>
                    <a:pt x="4" y="356"/>
                  </a:cubicBezTo>
                  <a:cubicBezTo>
                    <a:pt x="5" y="356"/>
                    <a:pt x="6" y="354"/>
                    <a:pt x="7" y="354"/>
                  </a:cubicBezTo>
                  <a:cubicBezTo>
                    <a:pt x="7" y="354"/>
                    <a:pt x="7" y="355"/>
                    <a:pt x="8" y="356"/>
                  </a:cubicBezTo>
                  <a:cubicBezTo>
                    <a:pt x="8" y="355"/>
                    <a:pt x="9" y="355"/>
                    <a:pt x="9" y="355"/>
                  </a:cubicBezTo>
                  <a:cubicBezTo>
                    <a:pt x="10" y="356"/>
                    <a:pt x="9" y="357"/>
                    <a:pt x="9" y="358"/>
                  </a:cubicBezTo>
                  <a:cubicBezTo>
                    <a:pt x="7" y="357"/>
                    <a:pt x="5" y="356"/>
                    <a:pt x="3" y="358"/>
                  </a:cubicBezTo>
                  <a:cubicBezTo>
                    <a:pt x="5" y="360"/>
                    <a:pt x="5" y="359"/>
                    <a:pt x="7" y="358"/>
                  </a:cubicBezTo>
                  <a:cubicBezTo>
                    <a:pt x="7" y="359"/>
                    <a:pt x="8" y="360"/>
                    <a:pt x="10" y="361"/>
                  </a:cubicBezTo>
                  <a:cubicBezTo>
                    <a:pt x="8" y="361"/>
                    <a:pt x="7" y="361"/>
                    <a:pt x="7" y="363"/>
                  </a:cubicBezTo>
                  <a:cubicBezTo>
                    <a:pt x="7" y="363"/>
                    <a:pt x="6" y="362"/>
                    <a:pt x="5" y="362"/>
                  </a:cubicBezTo>
                  <a:cubicBezTo>
                    <a:pt x="5" y="363"/>
                    <a:pt x="5" y="364"/>
                    <a:pt x="5" y="364"/>
                  </a:cubicBezTo>
                  <a:cubicBezTo>
                    <a:pt x="7" y="364"/>
                    <a:pt x="7" y="365"/>
                    <a:pt x="8" y="366"/>
                  </a:cubicBezTo>
                  <a:cubicBezTo>
                    <a:pt x="6" y="366"/>
                    <a:pt x="4" y="366"/>
                    <a:pt x="3" y="366"/>
                  </a:cubicBezTo>
                  <a:cubicBezTo>
                    <a:pt x="3" y="367"/>
                    <a:pt x="3" y="368"/>
                    <a:pt x="3" y="369"/>
                  </a:cubicBezTo>
                  <a:close/>
                  <a:moveTo>
                    <a:pt x="18" y="295"/>
                  </a:moveTo>
                  <a:cubicBezTo>
                    <a:pt x="19" y="295"/>
                    <a:pt x="21" y="295"/>
                    <a:pt x="23" y="295"/>
                  </a:cubicBezTo>
                  <a:cubicBezTo>
                    <a:pt x="22" y="294"/>
                    <a:pt x="22" y="293"/>
                    <a:pt x="22" y="293"/>
                  </a:cubicBezTo>
                  <a:cubicBezTo>
                    <a:pt x="25" y="293"/>
                    <a:pt x="24" y="291"/>
                    <a:pt x="22" y="290"/>
                  </a:cubicBezTo>
                  <a:cubicBezTo>
                    <a:pt x="23" y="290"/>
                    <a:pt x="23" y="290"/>
                    <a:pt x="24" y="290"/>
                  </a:cubicBezTo>
                  <a:cubicBezTo>
                    <a:pt x="25" y="288"/>
                    <a:pt x="23" y="288"/>
                    <a:pt x="22" y="288"/>
                  </a:cubicBezTo>
                  <a:cubicBezTo>
                    <a:pt x="21" y="287"/>
                    <a:pt x="21" y="287"/>
                    <a:pt x="21" y="286"/>
                  </a:cubicBezTo>
                  <a:cubicBezTo>
                    <a:pt x="23" y="286"/>
                    <a:pt x="23" y="285"/>
                    <a:pt x="23" y="283"/>
                  </a:cubicBezTo>
                  <a:cubicBezTo>
                    <a:pt x="23" y="282"/>
                    <a:pt x="25" y="284"/>
                    <a:pt x="26" y="282"/>
                  </a:cubicBezTo>
                  <a:cubicBezTo>
                    <a:pt x="25" y="282"/>
                    <a:pt x="24" y="282"/>
                    <a:pt x="24" y="282"/>
                  </a:cubicBezTo>
                  <a:cubicBezTo>
                    <a:pt x="24" y="281"/>
                    <a:pt x="24" y="280"/>
                    <a:pt x="25" y="280"/>
                  </a:cubicBezTo>
                  <a:cubicBezTo>
                    <a:pt x="24" y="277"/>
                    <a:pt x="20" y="279"/>
                    <a:pt x="19" y="276"/>
                  </a:cubicBezTo>
                  <a:cubicBezTo>
                    <a:pt x="19" y="277"/>
                    <a:pt x="18" y="278"/>
                    <a:pt x="18" y="279"/>
                  </a:cubicBezTo>
                  <a:cubicBezTo>
                    <a:pt x="19" y="280"/>
                    <a:pt x="19" y="280"/>
                    <a:pt x="18" y="281"/>
                  </a:cubicBezTo>
                  <a:cubicBezTo>
                    <a:pt x="18" y="282"/>
                    <a:pt x="16" y="285"/>
                    <a:pt x="17" y="285"/>
                  </a:cubicBezTo>
                  <a:cubicBezTo>
                    <a:pt x="21" y="287"/>
                    <a:pt x="15" y="292"/>
                    <a:pt x="14" y="293"/>
                  </a:cubicBezTo>
                  <a:cubicBezTo>
                    <a:pt x="16" y="293"/>
                    <a:pt x="16" y="295"/>
                    <a:pt x="18" y="295"/>
                  </a:cubicBezTo>
                  <a:close/>
                  <a:moveTo>
                    <a:pt x="5" y="380"/>
                  </a:moveTo>
                  <a:cubicBezTo>
                    <a:pt x="6" y="378"/>
                    <a:pt x="7" y="378"/>
                    <a:pt x="8" y="378"/>
                  </a:cubicBezTo>
                  <a:cubicBezTo>
                    <a:pt x="7" y="377"/>
                    <a:pt x="7" y="377"/>
                    <a:pt x="8" y="376"/>
                  </a:cubicBezTo>
                  <a:cubicBezTo>
                    <a:pt x="7" y="376"/>
                    <a:pt x="6" y="376"/>
                    <a:pt x="5" y="376"/>
                  </a:cubicBezTo>
                  <a:cubicBezTo>
                    <a:pt x="5" y="377"/>
                    <a:pt x="5" y="378"/>
                    <a:pt x="4" y="379"/>
                  </a:cubicBezTo>
                  <a:cubicBezTo>
                    <a:pt x="4" y="379"/>
                    <a:pt x="5" y="379"/>
                    <a:pt x="5" y="380"/>
                  </a:cubicBezTo>
                  <a:close/>
                  <a:moveTo>
                    <a:pt x="29" y="391"/>
                  </a:moveTo>
                  <a:cubicBezTo>
                    <a:pt x="29" y="393"/>
                    <a:pt x="29" y="394"/>
                    <a:pt x="29" y="395"/>
                  </a:cubicBezTo>
                  <a:cubicBezTo>
                    <a:pt x="29" y="396"/>
                    <a:pt x="26" y="397"/>
                    <a:pt x="26" y="397"/>
                  </a:cubicBezTo>
                  <a:cubicBezTo>
                    <a:pt x="23" y="395"/>
                    <a:pt x="21" y="394"/>
                    <a:pt x="18" y="393"/>
                  </a:cubicBezTo>
                  <a:cubicBezTo>
                    <a:pt x="19" y="395"/>
                    <a:pt x="22" y="396"/>
                    <a:pt x="24" y="398"/>
                  </a:cubicBezTo>
                  <a:cubicBezTo>
                    <a:pt x="22" y="397"/>
                    <a:pt x="20" y="398"/>
                    <a:pt x="18" y="400"/>
                  </a:cubicBezTo>
                  <a:cubicBezTo>
                    <a:pt x="19" y="400"/>
                    <a:pt x="20" y="400"/>
                    <a:pt x="21" y="400"/>
                  </a:cubicBezTo>
                  <a:cubicBezTo>
                    <a:pt x="20" y="400"/>
                    <a:pt x="20" y="401"/>
                    <a:pt x="20" y="401"/>
                  </a:cubicBezTo>
                  <a:cubicBezTo>
                    <a:pt x="22" y="403"/>
                    <a:pt x="21" y="401"/>
                    <a:pt x="22" y="400"/>
                  </a:cubicBezTo>
                  <a:cubicBezTo>
                    <a:pt x="24" y="399"/>
                    <a:pt x="24" y="399"/>
                    <a:pt x="26" y="400"/>
                  </a:cubicBezTo>
                  <a:cubicBezTo>
                    <a:pt x="24" y="402"/>
                    <a:pt x="24" y="403"/>
                    <a:pt x="25" y="406"/>
                  </a:cubicBezTo>
                  <a:cubicBezTo>
                    <a:pt x="26" y="405"/>
                    <a:pt x="26" y="403"/>
                    <a:pt x="27" y="401"/>
                  </a:cubicBezTo>
                  <a:cubicBezTo>
                    <a:pt x="28" y="403"/>
                    <a:pt x="28" y="401"/>
                    <a:pt x="30" y="400"/>
                  </a:cubicBezTo>
                  <a:cubicBezTo>
                    <a:pt x="31" y="400"/>
                    <a:pt x="32" y="400"/>
                    <a:pt x="33" y="400"/>
                  </a:cubicBezTo>
                  <a:cubicBezTo>
                    <a:pt x="33" y="399"/>
                    <a:pt x="31" y="398"/>
                    <a:pt x="32" y="398"/>
                  </a:cubicBezTo>
                  <a:cubicBezTo>
                    <a:pt x="32" y="396"/>
                    <a:pt x="32" y="396"/>
                    <a:pt x="31" y="395"/>
                  </a:cubicBezTo>
                  <a:cubicBezTo>
                    <a:pt x="30" y="394"/>
                    <a:pt x="31" y="393"/>
                    <a:pt x="31" y="392"/>
                  </a:cubicBezTo>
                  <a:cubicBezTo>
                    <a:pt x="31" y="392"/>
                    <a:pt x="30" y="391"/>
                    <a:pt x="29" y="391"/>
                  </a:cubicBezTo>
                  <a:close/>
                  <a:moveTo>
                    <a:pt x="15" y="396"/>
                  </a:moveTo>
                  <a:cubicBezTo>
                    <a:pt x="16" y="396"/>
                    <a:pt x="18" y="396"/>
                    <a:pt x="17" y="398"/>
                  </a:cubicBezTo>
                  <a:cubicBezTo>
                    <a:pt x="18" y="398"/>
                    <a:pt x="19" y="398"/>
                    <a:pt x="20" y="398"/>
                  </a:cubicBezTo>
                  <a:cubicBezTo>
                    <a:pt x="18" y="396"/>
                    <a:pt x="17" y="395"/>
                    <a:pt x="15" y="395"/>
                  </a:cubicBezTo>
                  <a:cubicBezTo>
                    <a:pt x="15" y="395"/>
                    <a:pt x="15" y="395"/>
                    <a:pt x="15" y="396"/>
                  </a:cubicBezTo>
                  <a:close/>
                  <a:moveTo>
                    <a:pt x="17" y="390"/>
                  </a:moveTo>
                  <a:cubicBezTo>
                    <a:pt x="18" y="391"/>
                    <a:pt x="19" y="392"/>
                    <a:pt x="21" y="391"/>
                  </a:cubicBezTo>
                  <a:cubicBezTo>
                    <a:pt x="20" y="390"/>
                    <a:pt x="19" y="389"/>
                    <a:pt x="18" y="388"/>
                  </a:cubicBezTo>
                  <a:cubicBezTo>
                    <a:pt x="18" y="390"/>
                    <a:pt x="18" y="390"/>
                    <a:pt x="17" y="390"/>
                  </a:cubicBezTo>
                  <a:close/>
                  <a:moveTo>
                    <a:pt x="15" y="374"/>
                  </a:moveTo>
                  <a:cubicBezTo>
                    <a:pt x="15" y="373"/>
                    <a:pt x="14" y="373"/>
                    <a:pt x="13" y="372"/>
                  </a:cubicBezTo>
                  <a:cubicBezTo>
                    <a:pt x="14" y="374"/>
                    <a:pt x="14" y="375"/>
                    <a:pt x="13" y="376"/>
                  </a:cubicBezTo>
                  <a:cubicBezTo>
                    <a:pt x="15" y="377"/>
                    <a:pt x="15" y="377"/>
                    <a:pt x="14" y="380"/>
                  </a:cubicBezTo>
                  <a:cubicBezTo>
                    <a:pt x="12" y="376"/>
                    <a:pt x="7" y="380"/>
                    <a:pt x="12" y="381"/>
                  </a:cubicBezTo>
                  <a:cubicBezTo>
                    <a:pt x="11" y="382"/>
                    <a:pt x="11" y="382"/>
                    <a:pt x="10" y="383"/>
                  </a:cubicBezTo>
                  <a:cubicBezTo>
                    <a:pt x="12" y="383"/>
                    <a:pt x="13" y="384"/>
                    <a:pt x="13" y="381"/>
                  </a:cubicBezTo>
                  <a:cubicBezTo>
                    <a:pt x="14" y="382"/>
                    <a:pt x="14" y="383"/>
                    <a:pt x="15" y="383"/>
                  </a:cubicBezTo>
                  <a:cubicBezTo>
                    <a:pt x="15" y="382"/>
                    <a:pt x="16" y="381"/>
                    <a:pt x="16" y="380"/>
                  </a:cubicBezTo>
                  <a:cubicBezTo>
                    <a:pt x="16" y="379"/>
                    <a:pt x="16" y="378"/>
                    <a:pt x="16" y="377"/>
                  </a:cubicBezTo>
                  <a:cubicBezTo>
                    <a:pt x="16" y="376"/>
                    <a:pt x="15" y="376"/>
                    <a:pt x="15" y="374"/>
                  </a:cubicBezTo>
                  <a:close/>
                  <a:moveTo>
                    <a:pt x="26" y="312"/>
                  </a:moveTo>
                  <a:cubicBezTo>
                    <a:pt x="28" y="312"/>
                    <a:pt x="30" y="310"/>
                    <a:pt x="31" y="308"/>
                  </a:cubicBezTo>
                  <a:cubicBezTo>
                    <a:pt x="30" y="308"/>
                    <a:pt x="30" y="308"/>
                    <a:pt x="29" y="307"/>
                  </a:cubicBezTo>
                  <a:cubicBezTo>
                    <a:pt x="29" y="307"/>
                    <a:pt x="29" y="308"/>
                    <a:pt x="29" y="308"/>
                  </a:cubicBezTo>
                  <a:cubicBezTo>
                    <a:pt x="28" y="308"/>
                    <a:pt x="28" y="307"/>
                    <a:pt x="28" y="307"/>
                  </a:cubicBezTo>
                  <a:cubicBezTo>
                    <a:pt x="26" y="307"/>
                    <a:pt x="27" y="308"/>
                    <a:pt x="28" y="309"/>
                  </a:cubicBezTo>
                  <a:cubicBezTo>
                    <a:pt x="27" y="309"/>
                    <a:pt x="26" y="309"/>
                    <a:pt x="25" y="309"/>
                  </a:cubicBezTo>
                  <a:cubicBezTo>
                    <a:pt x="26" y="310"/>
                    <a:pt x="26" y="311"/>
                    <a:pt x="26" y="312"/>
                  </a:cubicBezTo>
                  <a:close/>
                  <a:moveTo>
                    <a:pt x="18" y="300"/>
                  </a:moveTo>
                  <a:cubicBezTo>
                    <a:pt x="18" y="300"/>
                    <a:pt x="17" y="301"/>
                    <a:pt x="17" y="301"/>
                  </a:cubicBezTo>
                  <a:cubicBezTo>
                    <a:pt x="19" y="301"/>
                    <a:pt x="20" y="301"/>
                    <a:pt x="22" y="301"/>
                  </a:cubicBezTo>
                  <a:cubicBezTo>
                    <a:pt x="22" y="299"/>
                    <a:pt x="20" y="300"/>
                    <a:pt x="18" y="300"/>
                  </a:cubicBezTo>
                  <a:close/>
                  <a:moveTo>
                    <a:pt x="17" y="315"/>
                  </a:moveTo>
                  <a:cubicBezTo>
                    <a:pt x="17" y="315"/>
                    <a:pt x="17" y="316"/>
                    <a:pt x="18" y="316"/>
                  </a:cubicBezTo>
                  <a:cubicBezTo>
                    <a:pt x="19" y="316"/>
                    <a:pt x="20" y="316"/>
                    <a:pt x="22" y="317"/>
                  </a:cubicBezTo>
                  <a:cubicBezTo>
                    <a:pt x="22" y="314"/>
                    <a:pt x="21" y="313"/>
                    <a:pt x="18" y="312"/>
                  </a:cubicBezTo>
                  <a:cubicBezTo>
                    <a:pt x="20" y="311"/>
                    <a:pt x="21" y="311"/>
                    <a:pt x="21" y="309"/>
                  </a:cubicBezTo>
                  <a:cubicBezTo>
                    <a:pt x="19" y="309"/>
                    <a:pt x="17" y="309"/>
                    <a:pt x="15" y="309"/>
                  </a:cubicBezTo>
                  <a:cubicBezTo>
                    <a:pt x="14" y="310"/>
                    <a:pt x="15" y="310"/>
                    <a:pt x="15" y="311"/>
                  </a:cubicBezTo>
                  <a:cubicBezTo>
                    <a:pt x="15" y="311"/>
                    <a:pt x="16" y="311"/>
                    <a:pt x="16" y="311"/>
                  </a:cubicBezTo>
                  <a:cubicBezTo>
                    <a:pt x="16" y="312"/>
                    <a:pt x="16" y="313"/>
                    <a:pt x="16" y="315"/>
                  </a:cubicBezTo>
                  <a:cubicBezTo>
                    <a:pt x="16" y="314"/>
                    <a:pt x="16" y="313"/>
                    <a:pt x="17" y="313"/>
                  </a:cubicBezTo>
                  <a:cubicBezTo>
                    <a:pt x="17" y="313"/>
                    <a:pt x="18" y="314"/>
                    <a:pt x="19" y="314"/>
                  </a:cubicBezTo>
                  <a:cubicBezTo>
                    <a:pt x="19" y="314"/>
                    <a:pt x="17" y="314"/>
                    <a:pt x="17" y="315"/>
                  </a:cubicBezTo>
                  <a:close/>
                  <a:moveTo>
                    <a:pt x="52" y="427"/>
                  </a:moveTo>
                  <a:cubicBezTo>
                    <a:pt x="52" y="427"/>
                    <a:pt x="52" y="427"/>
                    <a:pt x="52" y="428"/>
                  </a:cubicBezTo>
                  <a:cubicBezTo>
                    <a:pt x="51" y="427"/>
                    <a:pt x="50" y="426"/>
                    <a:pt x="49" y="427"/>
                  </a:cubicBezTo>
                  <a:cubicBezTo>
                    <a:pt x="49" y="427"/>
                    <a:pt x="49" y="428"/>
                    <a:pt x="49" y="428"/>
                  </a:cubicBezTo>
                  <a:cubicBezTo>
                    <a:pt x="50" y="428"/>
                    <a:pt x="51" y="429"/>
                    <a:pt x="52" y="430"/>
                  </a:cubicBezTo>
                  <a:cubicBezTo>
                    <a:pt x="52" y="427"/>
                    <a:pt x="54" y="430"/>
                    <a:pt x="54" y="431"/>
                  </a:cubicBezTo>
                  <a:cubicBezTo>
                    <a:pt x="54" y="430"/>
                    <a:pt x="55" y="429"/>
                    <a:pt x="57" y="429"/>
                  </a:cubicBezTo>
                  <a:cubicBezTo>
                    <a:pt x="57" y="428"/>
                    <a:pt x="55" y="428"/>
                    <a:pt x="54" y="428"/>
                  </a:cubicBezTo>
                  <a:cubicBezTo>
                    <a:pt x="55" y="427"/>
                    <a:pt x="55" y="427"/>
                    <a:pt x="56" y="427"/>
                  </a:cubicBezTo>
                  <a:cubicBezTo>
                    <a:pt x="55" y="427"/>
                    <a:pt x="53" y="427"/>
                    <a:pt x="52" y="427"/>
                  </a:cubicBezTo>
                  <a:close/>
                  <a:moveTo>
                    <a:pt x="41" y="418"/>
                  </a:moveTo>
                  <a:cubicBezTo>
                    <a:pt x="42" y="418"/>
                    <a:pt x="43" y="419"/>
                    <a:pt x="44" y="419"/>
                  </a:cubicBezTo>
                  <a:cubicBezTo>
                    <a:pt x="45" y="418"/>
                    <a:pt x="46" y="418"/>
                    <a:pt x="48" y="419"/>
                  </a:cubicBezTo>
                  <a:cubicBezTo>
                    <a:pt x="48" y="419"/>
                    <a:pt x="49" y="417"/>
                    <a:pt x="50" y="417"/>
                  </a:cubicBezTo>
                  <a:cubicBezTo>
                    <a:pt x="51" y="416"/>
                    <a:pt x="52" y="417"/>
                    <a:pt x="53" y="417"/>
                  </a:cubicBezTo>
                  <a:cubicBezTo>
                    <a:pt x="53" y="417"/>
                    <a:pt x="53" y="416"/>
                    <a:pt x="53" y="416"/>
                  </a:cubicBezTo>
                  <a:cubicBezTo>
                    <a:pt x="54" y="416"/>
                    <a:pt x="54" y="416"/>
                    <a:pt x="55" y="417"/>
                  </a:cubicBezTo>
                  <a:cubicBezTo>
                    <a:pt x="56" y="415"/>
                    <a:pt x="54" y="412"/>
                    <a:pt x="54" y="411"/>
                  </a:cubicBezTo>
                  <a:cubicBezTo>
                    <a:pt x="54" y="412"/>
                    <a:pt x="53" y="412"/>
                    <a:pt x="52" y="412"/>
                  </a:cubicBezTo>
                  <a:cubicBezTo>
                    <a:pt x="52" y="415"/>
                    <a:pt x="51" y="415"/>
                    <a:pt x="48" y="416"/>
                  </a:cubicBezTo>
                  <a:cubicBezTo>
                    <a:pt x="46" y="417"/>
                    <a:pt x="46" y="416"/>
                    <a:pt x="44" y="416"/>
                  </a:cubicBezTo>
                  <a:cubicBezTo>
                    <a:pt x="43" y="416"/>
                    <a:pt x="44" y="415"/>
                    <a:pt x="43" y="415"/>
                  </a:cubicBezTo>
                  <a:cubicBezTo>
                    <a:pt x="42" y="415"/>
                    <a:pt x="41" y="415"/>
                    <a:pt x="40" y="415"/>
                  </a:cubicBezTo>
                  <a:cubicBezTo>
                    <a:pt x="39" y="415"/>
                    <a:pt x="40" y="416"/>
                    <a:pt x="39" y="416"/>
                  </a:cubicBezTo>
                  <a:cubicBezTo>
                    <a:pt x="38" y="416"/>
                    <a:pt x="37" y="416"/>
                    <a:pt x="37" y="416"/>
                  </a:cubicBezTo>
                  <a:cubicBezTo>
                    <a:pt x="39" y="414"/>
                    <a:pt x="35" y="412"/>
                    <a:pt x="34" y="411"/>
                  </a:cubicBezTo>
                  <a:cubicBezTo>
                    <a:pt x="33" y="411"/>
                    <a:pt x="32" y="411"/>
                    <a:pt x="32" y="410"/>
                  </a:cubicBezTo>
                  <a:cubicBezTo>
                    <a:pt x="31" y="409"/>
                    <a:pt x="32" y="408"/>
                    <a:pt x="32" y="408"/>
                  </a:cubicBezTo>
                  <a:cubicBezTo>
                    <a:pt x="31" y="406"/>
                    <a:pt x="28" y="407"/>
                    <a:pt x="27" y="407"/>
                  </a:cubicBezTo>
                  <a:cubicBezTo>
                    <a:pt x="25" y="408"/>
                    <a:pt x="24" y="406"/>
                    <a:pt x="23" y="405"/>
                  </a:cubicBezTo>
                  <a:cubicBezTo>
                    <a:pt x="23" y="406"/>
                    <a:pt x="23" y="406"/>
                    <a:pt x="23" y="407"/>
                  </a:cubicBezTo>
                  <a:cubicBezTo>
                    <a:pt x="22" y="406"/>
                    <a:pt x="22" y="406"/>
                    <a:pt x="20" y="405"/>
                  </a:cubicBezTo>
                  <a:cubicBezTo>
                    <a:pt x="19" y="405"/>
                    <a:pt x="20" y="404"/>
                    <a:pt x="18" y="404"/>
                  </a:cubicBezTo>
                  <a:cubicBezTo>
                    <a:pt x="18" y="404"/>
                    <a:pt x="16" y="404"/>
                    <a:pt x="16" y="404"/>
                  </a:cubicBezTo>
                  <a:cubicBezTo>
                    <a:pt x="16" y="404"/>
                    <a:pt x="16" y="403"/>
                    <a:pt x="16" y="403"/>
                  </a:cubicBezTo>
                  <a:cubicBezTo>
                    <a:pt x="15" y="402"/>
                    <a:pt x="14" y="402"/>
                    <a:pt x="13" y="401"/>
                  </a:cubicBezTo>
                  <a:cubicBezTo>
                    <a:pt x="12" y="402"/>
                    <a:pt x="13" y="403"/>
                    <a:pt x="14" y="404"/>
                  </a:cubicBezTo>
                  <a:cubicBezTo>
                    <a:pt x="13" y="404"/>
                    <a:pt x="13" y="405"/>
                    <a:pt x="13" y="405"/>
                  </a:cubicBezTo>
                  <a:cubicBezTo>
                    <a:pt x="15" y="405"/>
                    <a:pt x="18" y="406"/>
                    <a:pt x="20" y="407"/>
                  </a:cubicBezTo>
                  <a:cubicBezTo>
                    <a:pt x="22" y="408"/>
                    <a:pt x="23" y="408"/>
                    <a:pt x="25" y="408"/>
                  </a:cubicBezTo>
                  <a:cubicBezTo>
                    <a:pt x="24" y="412"/>
                    <a:pt x="30" y="409"/>
                    <a:pt x="30" y="411"/>
                  </a:cubicBezTo>
                  <a:cubicBezTo>
                    <a:pt x="29" y="411"/>
                    <a:pt x="28" y="412"/>
                    <a:pt x="27" y="412"/>
                  </a:cubicBezTo>
                  <a:cubicBezTo>
                    <a:pt x="25" y="411"/>
                    <a:pt x="25" y="411"/>
                    <a:pt x="23" y="412"/>
                  </a:cubicBezTo>
                  <a:cubicBezTo>
                    <a:pt x="22" y="413"/>
                    <a:pt x="26" y="413"/>
                    <a:pt x="26" y="413"/>
                  </a:cubicBezTo>
                  <a:cubicBezTo>
                    <a:pt x="27" y="414"/>
                    <a:pt x="28" y="415"/>
                    <a:pt x="27" y="416"/>
                  </a:cubicBezTo>
                  <a:cubicBezTo>
                    <a:pt x="29" y="417"/>
                    <a:pt x="30" y="412"/>
                    <a:pt x="33" y="415"/>
                  </a:cubicBezTo>
                  <a:cubicBezTo>
                    <a:pt x="31" y="415"/>
                    <a:pt x="30" y="416"/>
                    <a:pt x="29" y="417"/>
                  </a:cubicBezTo>
                  <a:cubicBezTo>
                    <a:pt x="31" y="418"/>
                    <a:pt x="31" y="417"/>
                    <a:pt x="32" y="417"/>
                  </a:cubicBezTo>
                  <a:cubicBezTo>
                    <a:pt x="33" y="417"/>
                    <a:pt x="34" y="417"/>
                    <a:pt x="35" y="418"/>
                  </a:cubicBezTo>
                  <a:cubicBezTo>
                    <a:pt x="35" y="415"/>
                    <a:pt x="36" y="416"/>
                    <a:pt x="37" y="417"/>
                  </a:cubicBezTo>
                  <a:cubicBezTo>
                    <a:pt x="38" y="418"/>
                    <a:pt x="39" y="418"/>
                    <a:pt x="38" y="420"/>
                  </a:cubicBezTo>
                  <a:cubicBezTo>
                    <a:pt x="40" y="420"/>
                    <a:pt x="42" y="420"/>
                    <a:pt x="41" y="418"/>
                  </a:cubicBezTo>
                  <a:close/>
                  <a:moveTo>
                    <a:pt x="13" y="386"/>
                  </a:moveTo>
                  <a:cubicBezTo>
                    <a:pt x="13" y="386"/>
                    <a:pt x="13" y="387"/>
                    <a:pt x="13" y="387"/>
                  </a:cubicBezTo>
                  <a:cubicBezTo>
                    <a:pt x="15" y="387"/>
                    <a:pt x="15" y="384"/>
                    <a:pt x="13" y="384"/>
                  </a:cubicBezTo>
                  <a:cubicBezTo>
                    <a:pt x="12" y="385"/>
                    <a:pt x="11" y="386"/>
                    <a:pt x="10" y="386"/>
                  </a:cubicBezTo>
                  <a:cubicBezTo>
                    <a:pt x="10" y="386"/>
                    <a:pt x="8" y="385"/>
                    <a:pt x="8" y="384"/>
                  </a:cubicBezTo>
                  <a:cubicBezTo>
                    <a:pt x="9" y="386"/>
                    <a:pt x="7" y="387"/>
                    <a:pt x="6" y="389"/>
                  </a:cubicBezTo>
                  <a:cubicBezTo>
                    <a:pt x="7" y="389"/>
                    <a:pt x="8" y="389"/>
                    <a:pt x="8" y="389"/>
                  </a:cubicBezTo>
                  <a:cubicBezTo>
                    <a:pt x="8" y="388"/>
                    <a:pt x="8" y="388"/>
                    <a:pt x="8" y="387"/>
                  </a:cubicBezTo>
                  <a:cubicBezTo>
                    <a:pt x="10" y="387"/>
                    <a:pt x="12" y="388"/>
                    <a:pt x="13" y="386"/>
                  </a:cubicBezTo>
                  <a:close/>
                  <a:moveTo>
                    <a:pt x="89" y="429"/>
                  </a:moveTo>
                  <a:cubicBezTo>
                    <a:pt x="85" y="427"/>
                    <a:pt x="80" y="429"/>
                    <a:pt x="76" y="427"/>
                  </a:cubicBezTo>
                  <a:cubicBezTo>
                    <a:pt x="75" y="428"/>
                    <a:pt x="74" y="427"/>
                    <a:pt x="73" y="427"/>
                  </a:cubicBezTo>
                  <a:cubicBezTo>
                    <a:pt x="73" y="428"/>
                    <a:pt x="73" y="428"/>
                    <a:pt x="74" y="429"/>
                  </a:cubicBezTo>
                  <a:cubicBezTo>
                    <a:pt x="71" y="429"/>
                    <a:pt x="68" y="428"/>
                    <a:pt x="65" y="428"/>
                  </a:cubicBezTo>
                  <a:cubicBezTo>
                    <a:pt x="64" y="428"/>
                    <a:pt x="62" y="427"/>
                    <a:pt x="61" y="427"/>
                  </a:cubicBezTo>
                  <a:cubicBezTo>
                    <a:pt x="60" y="426"/>
                    <a:pt x="60" y="428"/>
                    <a:pt x="59" y="429"/>
                  </a:cubicBezTo>
                  <a:cubicBezTo>
                    <a:pt x="60" y="429"/>
                    <a:pt x="60" y="429"/>
                    <a:pt x="61" y="429"/>
                  </a:cubicBezTo>
                  <a:cubicBezTo>
                    <a:pt x="61" y="430"/>
                    <a:pt x="60" y="430"/>
                    <a:pt x="60" y="431"/>
                  </a:cubicBezTo>
                  <a:cubicBezTo>
                    <a:pt x="62" y="432"/>
                    <a:pt x="61" y="429"/>
                    <a:pt x="64" y="429"/>
                  </a:cubicBezTo>
                  <a:cubicBezTo>
                    <a:pt x="63" y="430"/>
                    <a:pt x="63" y="430"/>
                    <a:pt x="63" y="432"/>
                  </a:cubicBezTo>
                  <a:cubicBezTo>
                    <a:pt x="63" y="433"/>
                    <a:pt x="64" y="431"/>
                    <a:pt x="64" y="432"/>
                  </a:cubicBezTo>
                  <a:cubicBezTo>
                    <a:pt x="64" y="434"/>
                    <a:pt x="66" y="434"/>
                    <a:pt x="68" y="434"/>
                  </a:cubicBezTo>
                  <a:cubicBezTo>
                    <a:pt x="67" y="433"/>
                    <a:pt x="66" y="433"/>
                    <a:pt x="66" y="432"/>
                  </a:cubicBezTo>
                  <a:cubicBezTo>
                    <a:pt x="66" y="432"/>
                    <a:pt x="67" y="432"/>
                    <a:pt x="67" y="432"/>
                  </a:cubicBezTo>
                  <a:cubicBezTo>
                    <a:pt x="66" y="431"/>
                    <a:pt x="66" y="431"/>
                    <a:pt x="65" y="431"/>
                  </a:cubicBezTo>
                  <a:cubicBezTo>
                    <a:pt x="65" y="431"/>
                    <a:pt x="66" y="431"/>
                    <a:pt x="66" y="431"/>
                  </a:cubicBezTo>
                  <a:cubicBezTo>
                    <a:pt x="66" y="430"/>
                    <a:pt x="66" y="430"/>
                    <a:pt x="65" y="429"/>
                  </a:cubicBezTo>
                  <a:cubicBezTo>
                    <a:pt x="67" y="429"/>
                    <a:pt x="67" y="430"/>
                    <a:pt x="68" y="431"/>
                  </a:cubicBezTo>
                  <a:cubicBezTo>
                    <a:pt x="68" y="430"/>
                    <a:pt x="68" y="430"/>
                    <a:pt x="68" y="429"/>
                  </a:cubicBezTo>
                  <a:cubicBezTo>
                    <a:pt x="68" y="430"/>
                    <a:pt x="69" y="431"/>
                    <a:pt x="70" y="431"/>
                  </a:cubicBezTo>
                  <a:cubicBezTo>
                    <a:pt x="70" y="431"/>
                    <a:pt x="69" y="431"/>
                    <a:pt x="69" y="432"/>
                  </a:cubicBezTo>
                  <a:cubicBezTo>
                    <a:pt x="70" y="432"/>
                    <a:pt x="70" y="432"/>
                    <a:pt x="71" y="432"/>
                  </a:cubicBezTo>
                  <a:cubicBezTo>
                    <a:pt x="70" y="432"/>
                    <a:pt x="70" y="433"/>
                    <a:pt x="70" y="433"/>
                  </a:cubicBezTo>
                  <a:cubicBezTo>
                    <a:pt x="71" y="434"/>
                    <a:pt x="72" y="433"/>
                    <a:pt x="73" y="433"/>
                  </a:cubicBezTo>
                  <a:cubicBezTo>
                    <a:pt x="74" y="434"/>
                    <a:pt x="74" y="434"/>
                    <a:pt x="76" y="434"/>
                  </a:cubicBezTo>
                  <a:cubicBezTo>
                    <a:pt x="75" y="434"/>
                    <a:pt x="75" y="435"/>
                    <a:pt x="75" y="435"/>
                  </a:cubicBezTo>
                  <a:cubicBezTo>
                    <a:pt x="76" y="435"/>
                    <a:pt x="77" y="434"/>
                    <a:pt x="78" y="435"/>
                  </a:cubicBezTo>
                  <a:cubicBezTo>
                    <a:pt x="78" y="436"/>
                    <a:pt x="79" y="436"/>
                    <a:pt x="80" y="436"/>
                  </a:cubicBezTo>
                  <a:cubicBezTo>
                    <a:pt x="79" y="435"/>
                    <a:pt x="79" y="434"/>
                    <a:pt x="79" y="434"/>
                  </a:cubicBezTo>
                  <a:cubicBezTo>
                    <a:pt x="79" y="433"/>
                    <a:pt x="78" y="433"/>
                    <a:pt x="78" y="432"/>
                  </a:cubicBezTo>
                  <a:cubicBezTo>
                    <a:pt x="77" y="431"/>
                    <a:pt x="74" y="433"/>
                    <a:pt x="74" y="431"/>
                  </a:cubicBezTo>
                  <a:cubicBezTo>
                    <a:pt x="75" y="431"/>
                    <a:pt x="80" y="431"/>
                    <a:pt x="80" y="429"/>
                  </a:cubicBezTo>
                  <a:cubicBezTo>
                    <a:pt x="81" y="431"/>
                    <a:pt x="81" y="431"/>
                    <a:pt x="83" y="431"/>
                  </a:cubicBezTo>
                  <a:cubicBezTo>
                    <a:pt x="83" y="431"/>
                    <a:pt x="82" y="429"/>
                    <a:pt x="85" y="430"/>
                  </a:cubicBezTo>
                  <a:cubicBezTo>
                    <a:pt x="84" y="430"/>
                    <a:pt x="84" y="430"/>
                    <a:pt x="84" y="431"/>
                  </a:cubicBezTo>
                  <a:cubicBezTo>
                    <a:pt x="86" y="431"/>
                    <a:pt x="87" y="430"/>
                    <a:pt x="89" y="429"/>
                  </a:cubicBezTo>
                  <a:close/>
                  <a:moveTo>
                    <a:pt x="71" y="400"/>
                  </a:moveTo>
                  <a:cubicBezTo>
                    <a:pt x="70" y="400"/>
                    <a:pt x="69" y="402"/>
                    <a:pt x="68" y="402"/>
                  </a:cubicBezTo>
                  <a:cubicBezTo>
                    <a:pt x="68" y="402"/>
                    <a:pt x="66" y="399"/>
                    <a:pt x="65" y="399"/>
                  </a:cubicBezTo>
                  <a:cubicBezTo>
                    <a:pt x="64" y="400"/>
                    <a:pt x="62" y="402"/>
                    <a:pt x="61" y="402"/>
                  </a:cubicBezTo>
                  <a:cubicBezTo>
                    <a:pt x="59" y="403"/>
                    <a:pt x="60" y="402"/>
                    <a:pt x="58" y="402"/>
                  </a:cubicBezTo>
                  <a:cubicBezTo>
                    <a:pt x="57" y="402"/>
                    <a:pt x="56" y="401"/>
                    <a:pt x="55" y="402"/>
                  </a:cubicBezTo>
                  <a:cubicBezTo>
                    <a:pt x="56" y="403"/>
                    <a:pt x="57" y="403"/>
                    <a:pt x="56" y="404"/>
                  </a:cubicBezTo>
                  <a:cubicBezTo>
                    <a:pt x="57" y="404"/>
                    <a:pt x="58" y="404"/>
                    <a:pt x="58" y="404"/>
                  </a:cubicBezTo>
                  <a:cubicBezTo>
                    <a:pt x="58" y="406"/>
                    <a:pt x="56" y="407"/>
                    <a:pt x="55" y="404"/>
                  </a:cubicBezTo>
                  <a:cubicBezTo>
                    <a:pt x="55" y="405"/>
                    <a:pt x="54" y="408"/>
                    <a:pt x="54" y="408"/>
                  </a:cubicBezTo>
                  <a:cubicBezTo>
                    <a:pt x="54" y="409"/>
                    <a:pt x="55" y="410"/>
                    <a:pt x="56" y="410"/>
                  </a:cubicBezTo>
                  <a:cubicBezTo>
                    <a:pt x="57" y="410"/>
                    <a:pt x="57" y="410"/>
                    <a:pt x="58" y="411"/>
                  </a:cubicBezTo>
                  <a:cubicBezTo>
                    <a:pt x="58" y="410"/>
                    <a:pt x="59" y="408"/>
                    <a:pt x="60" y="408"/>
                  </a:cubicBezTo>
                  <a:cubicBezTo>
                    <a:pt x="62" y="408"/>
                    <a:pt x="64" y="408"/>
                    <a:pt x="65" y="408"/>
                  </a:cubicBezTo>
                  <a:cubicBezTo>
                    <a:pt x="66" y="408"/>
                    <a:pt x="66" y="411"/>
                    <a:pt x="66" y="411"/>
                  </a:cubicBezTo>
                  <a:cubicBezTo>
                    <a:pt x="64" y="412"/>
                    <a:pt x="62" y="412"/>
                    <a:pt x="60" y="413"/>
                  </a:cubicBezTo>
                  <a:cubicBezTo>
                    <a:pt x="58" y="413"/>
                    <a:pt x="57" y="413"/>
                    <a:pt x="58" y="415"/>
                  </a:cubicBezTo>
                  <a:cubicBezTo>
                    <a:pt x="58" y="417"/>
                    <a:pt x="59" y="418"/>
                    <a:pt x="61" y="419"/>
                  </a:cubicBezTo>
                  <a:cubicBezTo>
                    <a:pt x="64" y="420"/>
                    <a:pt x="67" y="420"/>
                    <a:pt x="70" y="421"/>
                  </a:cubicBezTo>
                  <a:cubicBezTo>
                    <a:pt x="68" y="421"/>
                    <a:pt x="68" y="422"/>
                    <a:pt x="68" y="423"/>
                  </a:cubicBezTo>
                  <a:cubicBezTo>
                    <a:pt x="67" y="423"/>
                    <a:pt x="66" y="422"/>
                    <a:pt x="65" y="424"/>
                  </a:cubicBezTo>
                  <a:cubicBezTo>
                    <a:pt x="66" y="421"/>
                    <a:pt x="65" y="421"/>
                    <a:pt x="62" y="420"/>
                  </a:cubicBezTo>
                  <a:cubicBezTo>
                    <a:pt x="62" y="421"/>
                    <a:pt x="62" y="422"/>
                    <a:pt x="62" y="423"/>
                  </a:cubicBezTo>
                  <a:cubicBezTo>
                    <a:pt x="61" y="423"/>
                    <a:pt x="61" y="422"/>
                    <a:pt x="61" y="421"/>
                  </a:cubicBezTo>
                  <a:cubicBezTo>
                    <a:pt x="61" y="420"/>
                    <a:pt x="59" y="419"/>
                    <a:pt x="59" y="419"/>
                  </a:cubicBezTo>
                  <a:cubicBezTo>
                    <a:pt x="58" y="422"/>
                    <a:pt x="51" y="416"/>
                    <a:pt x="50" y="419"/>
                  </a:cubicBezTo>
                  <a:cubicBezTo>
                    <a:pt x="49" y="420"/>
                    <a:pt x="47" y="420"/>
                    <a:pt x="45" y="421"/>
                  </a:cubicBezTo>
                  <a:cubicBezTo>
                    <a:pt x="44" y="422"/>
                    <a:pt x="41" y="420"/>
                    <a:pt x="42" y="423"/>
                  </a:cubicBezTo>
                  <a:cubicBezTo>
                    <a:pt x="41" y="423"/>
                    <a:pt x="40" y="423"/>
                    <a:pt x="40" y="422"/>
                  </a:cubicBezTo>
                  <a:cubicBezTo>
                    <a:pt x="40" y="423"/>
                    <a:pt x="40" y="424"/>
                    <a:pt x="41" y="425"/>
                  </a:cubicBezTo>
                  <a:cubicBezTo>
                    <a:pt x="42" y="424"/>
                    <a:pt x="43" y="424"/>
                    <a:pt x="44" y="423"/>
                  </a:cubicBezTo>
                  <a:cubicBezTo>
                    <a:pt x="45" y="426"/>
                    <a:pt x="48" y="422"/>
                    <a:pt x="48" y="424"/>
                  </a:cubicBezTo>
                  <a:cubicBezTo>
                    <a:pt x="49" y="425"/>
                    <a:pt x="54" y="426"/>
                    <a:pt x="54" y="424"/>
                  </a:cubicBezTo>
                  <a:cubicBezTo>
                    <a:pt x="55" y="425"/>
                    <a:pt x="57" y="425"/>
                    <a:pt x="59" y="425"/>
                  </a:cubicBezTo>
                  <a:cubicBezTo>
                    <a:pt x="59" y="425"/>
                    <a:pt x="59" y="424"/>
                    <a:pt x="60" y="424"/>
                  </a:cubicBezTo>
                  <a:cubicBezTo>
                    <a:pt x="61" y="425"/>
                    <a:pt x="62" y="425"/>
                    <a:pt x="62" y="426"/>
                  </a:cubicBezTo>
                  <a:cubicBezTo>
                    <a:pt x="63" y="424"/>
                    <a:pt x="64" y="426"/>
                    <a:pt x="66" y="426"/>
                  </a:cubicBezTo>
                  <a:cubicBezTo>
                    <a:pt x="68" y="426"/>
                    <a:pt x="69" y="427"/>
                    <a:pt x="71" y="427"/>
                  </a:cubicBezTo>
                  <a:cubicBezTo>
                    <a:pt x="71" y="426"/>
                    <a:pt x="70" y="426"/>
                    <a:pt x="70" y="425"/>
                  </a:cubicBezTo>
                  <a:cubicBezTo>
                    <a:pt x="71" y="426"/>
                    <a:pt x="71" y="426"/>
                    <a:pt x="72" y="426"/>
                  </a:cubicBezTo>
                  <a:cubicBezTo>
                    <a:pt x="72" y="426"/>
                    <a:pt x="73" y="425"/>
                    <a:pt x="73" y="425"/>
                  </a:cubicBezTo>
                  <a:cubicBezTo>
                    <a:pt x="73" y="401"/>
                    <a:pt x="73" y="401"/>
                    <a:pt x="73" y="401"/>
                  </a:cubicBezTo>
                  <a:cubicBezTo>
                    <a:pt x="72" y="400"/>
                    <a:pt x="72" y="400"/>
                    <a:pt x="71" y="400"/>
                  </a:cubicBezTo>
                  <a:close/>
                  <a:moveTo>
                    <a:pt x="9" y="392"/>
                  </a:moveTo>
                  <a:cubicBezTo>
                    <a:pt x="9" y="393"/>
                    <a:pt x="9" y="395"/>
                    <a:pt x="9" y="395"/>
                  </a:cubicBezTo>
                  <a:cubicBezTo>
                    <a:pt x="11" y="397"/>
                    <a:pt x="12" y="391"/>
                    <a:pt x="12" y="390"/>
                  </a:cubicBezTo>
                  <a:cubicBezTo>
                    <a:pt x="11" y="390"/>
                    <a:pt x="11" y="390"/>
                    <a:pt x="10" y="390"/>
                  </a:cubicBezTo>
                  <a:cubicBezTo>
                    <a:pt x="10" y="391"/>
                    <a:pt x="11" y="392"/>
                    <a:pt x="9" y="39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Chad">
              <a:extLst>
                <a:ext uri="{FF2B5EF4-FFF2-40B4-BE49-F238E27FC236}">
                  <a16:creationId xmlns:a16="http://schemas.microsoft.com/office/drawing/2014/main" id="{356BE267-4A3F-7274-61E7-8A1C5576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239" y="2141541"/>
              <a:ext cx="253919" cy="436741"/>
            </a:xfrm>
            <a:custGeom>
              <a:avLst/>
              <a:gdLst>
                <a:gd name="T0" fmla="*/ 19 w 106"/>
                <a:gd name="T1" fmla="*/ 24 h 182"/>
                <a:gd name="T2" fmla="*/ 26 w 106"/>
                <a:gd name="T3" fmla="*/ 36 h 182"/>
                <a:gd name="T4" fmla="*/ 22 w 106"/>
                <a:gd name="T5" fmla="*/ 52 h 182"/>
                <a:gd name="T6" fmla="*/ 19 w 106"/>
                <a:gd name="T7" fmla="*/ 77 h 182"/>
                <a:gd name="T8" fmla="*/ 6 w 106"/>
                <a:gd name="T9" fmla="*/ 94 h 182"/>
                <a:gd name="T10" fmla="*/ 4 w 106"/>
                <a:gd name="T11" fmla="*/ 98 h 182"/>
                <a:gd name="T12" fmla="*/ 2 w 106"/>
                <a:gd name="T13" fmla="*/ 100 h 182"/>
                <a:gd name="T14" fmla="*/ 0 w 106"/>
                <a:gd name="T15" fmla="*/ 103 h 182"/>
                <a:gd name="T16" fmla="*/ 5 w 106"/>
                <a:gd name="T17" fmla="*/ 115 h 182"/>
                <a:gd name="T18" fmla="*/ 11 w 106"/>
                <a:gd name="T19" fmla="*/ 121 h 182"/>
                <a:gd name="T20" fmla="*/ 14 w 106"/>
                <a:gd name="T21" fmla="*/ 125 h 182"/>
                <a:gd name="T22" fmla="*/ 17 w 106"/>
                <a:gd name="T23" fmla="*/ 134 h 182"/>
                <a:gd name="T24" fmla="*/ 16 w 106"/>
                <a:gd name="T25" fmla="*/ 140 h 182"/>
                <a:gd name="T26" fmla="*/ 17 w 106"/>
                <a:gd name="T27" fmla="*/ 148 h 182"/>
                <a:gd name="T28" fmla="*/ 24 w 106"/>
                <a:gd name="T29" fmla="*/ 153 h 182"/>
                <a:gd name="T30" fmla="*/ 16 w 106"/>
                <a:gd name="T31" fmla="*/ 155 h 182"/>
                <a:gd name="T32" fmla="*/ 10 w 106"/>
                <a:gd name="T33" fmla="*/ 153 h 182"/>
                <a:gd name="T34" fmla="*/ 6 w 106"/>
                <a:gd name="T35" fmla="*/ 158 h 182"/>
                <a:gd name="T36" fmla="*/ 11 w 106"/>
                <a:gd name="T37" fmla="*/ 164 h 182"/>
                <a:gd name="T38" fmla="*/ 20 w 106"/>
                <a:gd name="T39" fmla="*/ 178 h 182"/>
                <a:gd name="T40" fmla="*/ 21 w 106"/>
                <a:gd name="T41" fmla="*/ 182 h 182"/>
                <a:gd name="T42" fmla="*/ 32 w 106"/>
                <a:gd name="T43" fmla="*/ 180 h 182"/>
                <a:gd name="T44" fmla="*/ 37 w 106"/>
                <a:gd name="T45" fmla="*/ 179 h 182"/>
                <a:gd name="T46" fmla="*/ 46 w 106"/>
                <a:gd name="T47" fmla="*/ 176 h 182"/>
                <a:gd name="T48" fmla="*/ 52 w 106"/>
                <a:gd name="T49" fmla="*/ 174 h 182"/>
                <a:gd name="T50" fmla="*/ 54 w 106"/>
                <a:gd name="T51" fmla="*/ 166 h 182"/>
                <a:gd name="T52" fmla="*/ 60 w 106"/>
                <a:gd name="T53" fmla="*/ 165 h 182"/>
                <a:gd name="T54" fmla="*/ 70 w 106"/>
                <a:gd name="T55" fmla="*/ 161 h 182"/>
                <a:gd name="T56" fmla="*/ 78 w 106"/>
                <a:gd name="T57" fmla="*/ 153 h 182"/>
                <a:gd name="T58" fmla="*/ 83 w 106"/>
                <a:gd name="T59" fmla="*/ 149 h 182"/>
                <a:gd name="T60" fmla="*/ 85 w 106"/>
                <a:gd name="T61" fmla="*/ 144 h 182"/>
                <a:gd name="T62" fmla="*/ 91 w 106"/>
                <a:gd name="T63" fmla="*/ 143 h 182"/>
                <a:gd name="T64" fmla="*/ 96 w 106"/>
                <a:gd name="T65" fmla="*/ 140 h 182"/>
                <a:gd name="T66" fmla="*/ 91 w 106"/>
                <a:gd name="T67" fmla="*/ 135 h 182"/>
                <a:gd name="T68" fmla="*/ 90 w 106"/>
                <a:gd name="T69" fmla="*/ 131 h 182"/>
                <a:gd name="T70" fmla="*/ 89 w 106"/>
                <a:gd name="T71" fmla="*/ 124 h 182"/>
                <a:gd name="T72" fmla="*/ 84 w 106"/>
                <a:gd name="T73" fmla="*/ 121 h 182"/>
                <a:gd name="T74" fmla="*/ 87 w 106"/>
                <a:gd name="T75" fmla="*/ 110 h 182"/>
                <a:gd name="T76" fmla="*/ 90 w 106"/>
                <a:gd name="T77" fmla="*/ 104 h 182"/>
                <a:gd name="T78" fmla="*/ 93 w 106"/>
                <a:gd name="T79" fmla="*/ 98 h 182"/>
                <a:gd name="T80" fmla="*/ 95 w 106"/>
                <a:gd name="T81" fmla="*/ 90 h 182"/>
                <a:gd name="T82" fmla="*/ 103 w 106"/>
                <a:gd name="T83" fmla="*/ 88 h 182"/>
                <a:gd name="T84" fmla="*/ 106 w 106"/>
                <a:gd name="T85" fmla="*/ 45 h 182"/>
                <a:gd name="T86" fmla="*/ 29 w 106"/>
                <a:gd name="T87" fmla="*/ 2 h 182"/>
                <a:gd name="T88" fmla="*/ 16 w 106"/>
                <a:gd name="T8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82">
                  <a:moveTo>
                    <a:pt x="17" y="18"/>
                  </a:moveTo>
                  <a:cubicBezTo>
                    <a:pt x="18" y="20"/>
                    <a:pt x="18" y="22"/>
                    <a:pt x="19" y="24"/>
                  </a:cubicBezTo>
                  <a:cubicBezTo>
                    <a:pt x="20" y="26"/>
                    <a:pt x="21" y="28"/>
                    <a:pt x="21" y="31"/>
                  </a:cubicBezTo>
                  <a:cubicBezTo>
                    <a:pt x="22" y="32"/>
                    <a:pt x="25" y="35"/>
                    <a:pt x="26" y="36"/>
                  </a:cubicBezTo>
                  <a:cubicBezTo>
                    <a:pt x="27" y="37"/>
                    <a:pt x="23" y="39"/>
                    <a:pt x="23" y="40"/>
                  </a:cubicBezTo>
                  <a:cubicBezTo>
                    <a:pt x="22" y="44"/>
                    <a:pt x="22" y="48"/>
                    <a:pt x="22" y="52"/>
                  </a:cubicBezTo>
                  <a:cubicBezTo>
                    <a:pt x="21" y="58"/>
                    <a:pt x="21" y="64"/>
                    <a:pt x="21" y="70"/>
                  </a:cubicBezTo>
                  <a:cubicBezTo>
                    <a:pt x="20" y="73"/>
                    <a:pt x="21" y="75"/>
                    <a:pt x="19" y="77"/>
                  </a:cubicBezTo>
                  <a:cubicBezTo>
                    <a:pt x="16" y="81"/>
                    <a:pt x="13" y="85"/>
                    <a:pt x="9" y="89"/>
                  </a:cubicBezTo>
                  <a:cubicBezTo>
                    <a:pt x="8" y="90"/>
                    <a:pt x="7" y="93"/>
                    <a:pt x="6" y="94"/>
                  </a:cubicBezTo>
                  <a:cubicBezTo>
                    <a:pt x="5" y="95"/>
                    <a:pt x="5" y="96"/>
                    <a:pt x="4" y="97"/>
                  </a:cubicBezTo>
                  <a:cubicBezTo>
                    <a:pt x="4" y="97"/>
                    <a:pt x="4" y="97"/>
                    <a:pt x="4" y="98"/>
                  </a:cubicBezTo>
                  <a:cubicBezTo>
                    <a:pt x="3" y="98"/>
                    <a:pt x="4" y="99"/>
                    <a:pt x="4" y="99"/>
                  </a:cubicBezTo>
                  <a:cubicBezTo>
                    <a:pt x="3" y="100"/>
                    <a:pt x="3" y="100"/>
                    <a:pt x="2" y="100"/>
                  </a:cubicBezTo>
                  <a:cubicBezTo>
                    <a:pt x="2" y="101"/>
                    <a:pt x="2" y="101"/>
                    <a:pt x="2" y="102"/>
                  </a:cubicBezTo>
                  <a:cubicBezTo>
                    <a:pt x="2" y="103"/>
                    <a:pt x="1" y="103"/>
                    <a:pt x="0" y="103"/>
                  </a:cubicBezTo>
                  <a:cubicBezTo>
                    <a:pt x="0" y="105"/>
                    <a:pt x="1" y="108"/>
                    <a:pt x="2" y="111"/>
                  </a:cubicBezTo>
                  <a:cubicBezTo>
                    <a:pt x="3" y="112"/>
                    <a:pt x="3" y="114"/>
                    <a:pt x="5" y="115"/>
                  </a:cubicBezTo>
                  <a:cubicBezTo>
                    <a:pt x="6" y="116"/>
                    <a:pt x="6" y="117"/>
                    <a:pt x="7" y="119"/>
                  </a:cubicBezTo>
                  <a:cubicBezTo>
                    <a:pt x="9" y="119"/>
                    <a:pt x="11" y="118"/>
                    <a:pt x="11" y="121"/>
                  </a:cubicBezTo>
                  <a:cubicBezTo>
                    <a:pt x="11" y="122"/>
                    <a:pt x="12" y="123"/>
                    <a:pt x="13" y="123"/>
                  </a:cubicBezTo>
                  <a:cubicBezTo>
                    <a:pt x="14" y="123"/>
                    <a:pt x="14" y="124"/>
                    <a:pt x="14" y="125"/>
                  </a:cubicBezTo>
                  <a:cubicBezTo>
                    <a:pt x="15" y="127"/>
                    <a:pt x="14" y="130"/>
                    <a:pt x="16" y="130"/>
                  </a:cubicBezTo>
                  <a:cubicBezTo>
                    <a:pt x="16" y="130"/>
                    <a:pt x="17" y="134"/>
                    <a:pt x="17" y="134"/>
                  </a:cubicBezTo>
                  <a:cubicBezTo>
                    <a:pt x="16" y="136"/>
                    <a:pt x="17" y="135"/>
                    <a:pt x="17" y="136"/>
                  </a:cubicBezTo>
                  <a:cubicBezTo>
                    <a:pt x="17" y="137"/>
                    <a:pt x="16" y="139"/>
                    <a:pt x="16" y="140"/>
                  </a:cubicBezTo>
                  <a:cubicBezTo>
                    <a:pt x="16" y="141"/>
                    <a:pt x="15" y="144"/>
                    <a:pt x="16" y="145"/>
                  </a:cubicBezTo>
                  <a:cubicBezTo>
                    <a:pt x="17" y="146"/>
                    <a:pt x="17" y="147"/>
                    <a:pt x="17" y="148"/>
                  </a:cubicBezTo>
                  <a:cubicBezTo>
                    <a:pt x="17" y="149"/>
                    <a:pt x="18" y="150"/>
                    <a:pt x="19" y="150"/>
                  </a:cubicBezTo>
                  <a:cubicBezTo>
                    <a:pt x="20" y="152"/>
                    <a:pt x="22" y="152"/>
                    <a:pt x="24" y="153"/>
                  </a:cubicBezTo>
                  <a:cubicBezTo>
                    <a:pt x="22" y="154"/>
                    <a:pt x="20" y="155"/>
                    <a:pt x="19" y="154"/>
                  </a:cubicBezTo>
                  <a:cubicBezTo>
                    <a:pt x="18" y="153"/>
                    <a:pt x="17" y="155"/>
                    <a:pt x="16" y="155"/>
                  </a:cubicBezTo>
                  <a:cubicBezTo>
                    <a:pt x="16" y="155"/>
                    <a:pt x="15" y="154"/>
                    <a:pt x="15" y="153"/>
                  </a:cubicBezTo>
                  <a:cubicBezTo>
                    <a:pt x="13" y="156"/>
                    <a:pt x="13" y="154"/>
                    <a:pt x="10" y="153"/>
                  </a:cubicBezTo>
                  <a:cubicBezTo>
                    <a:pt x="8" y="153"/>
                    <a:pt x="7" y="154"/>
                    <a:pt x="7" y="156"/>
                  </a:cubicBezTo>
                  <a:cubicBezTo>
                    <a:pt x="7" y="157"/>
                    <a:pt x="6" y="157"/>
                    <a:pt x="6" y="158"/>
                  </a:cubicBezTo>
                  <a:cubicBezTo>
                    <a:pt x="7" y="158"/>
                    <a:pt x="7" y="159"/>
                    <a:pt x="8" y="160"/>
                  </a:cubicBezTo>
                  <a:cubicBezTo>
                    <a:pt x="9" y="162"/>
                    <a:pt x="9" y="163"/>
                    <a:pt x="11" y="164"/>
                  </a:cubicBezTo>
                  <a:cubicBezTo>
                    <a:pt x="13" y="166"/>
                    <a:pt x="18" y="169"/>
                    <a:pt x="19" y="172"/>
                  </a:cubicBezTo>
                  <a:cubicBezTo>
                    <a:pt x="19" y="174"/>
                    <a:pt x="20" y="176"/>
                    <a:pt x="20" y="178"/>
                  </a:cubicBezTo>
                  <a:cubicBezTo>
                    <a:pt x="21" y="179"/>
                    <a:pt x="22" y="179"/>
                    <a:pt x="22" y="180"/>
                  </a:cubicBezTo>
                  <a:cubicBezTo>
                    <a:pt x="22" y="180"/>
                    <a:pt x="21" y="182"/>
                    <a:pt x="21" y="182"/>
                  </a:cubicBezTo>
                  <a:cubicBezTo>
                    <a:pt x="24" y="182"/>
                    <a:pt x="32" y="182"/>
                    <a:pt x="30" y="178"/>
                  </a:cubicBezTo>
                  <a:cubicBezTo>
                    <a:pt x="31" y="178"/>
                    <a:pt x="31" y="179"/>
                    <a:pt x="32" y="180"/>
                  </a:cubicBezTo>
                  <a:cubicBezTo>
                    <a:pt x="33" y="181"/>
                    <a:pt x="33" y="181"/>
                    <a:pt x="35" y="181"/>
                  </a:cubicBezTo>
                  <a:cubicBezTo>
                    <a:pt x="36" y="181"/>
                    <a:pt x="36" y="180"/>
                    <a:pt x="37" y="179"/>
                  </a:cubicBezTo>
                  <a:cubicBezTo>
                    <a:pt x="38" y="179"/>
                    <a:pt x="39" y="178"/>
                    <a:pt x="40" y="178"/>
                  </a:cubicBezTo>
                  <a:cubicBezTo>
                    <a:pt x="42" y="177"/>
                    <a:pt x="45" y="178"/>
                    <a:pt x="46" y="176"/>
                  </a:cubicBezTo>
                  <a:cubicBezTo>
                    <a:pt x="46" y="175"/>
                    <a:pt x="51" y="176"/>
                    <a:pt x="52" y="176"/>
                  </a:cubicBezTo>
                  <a:cubicBezTo>
                    <a:pt x="52" y="175"/>
                    <a:pt x="52" y="175"/>
                    <a:pt x="52" y="174"/>
                  </a:cubicBezTo>
                  <a:cubicBezTo>
                    <a:pt x="54" y="175"/>
                    <a:pt x="55" y="172"/>
                    <a:pt x="56" y="171"/>
                  </a:cubicBezTo>
                  <a:cubicBezTo>
                    <a:pt x="58" y="170"/>
                    <a:pt x="54" y="167"/>
                    <a:pt x="54" y="166"/>
                  </a:cubicBezTo>
                  <a:cubicBezTo>
                    <a:pt x="56" y="167"/>
                    <a:pt x="55" y="165"/>
                    <a:pt x="57" y="165"/>
                  </a:cubicBezTo>
                  <a:cubicBezTo>
                    <a:pt x="58" y="165"/>
                    <a:pt x="59" y="165"/>
                    <a:pt x="60" y="165"/>
                  </a:cubicBezTo>
                  <a:cubicBezTo>
                    <a:pt x="64" y="164"/>
                    <a:pt x="66" y="164"/>
                    <a:pt x="69" y="164"/>
                  </a:cubicBezTo>
                  <a:cubicBezTo>
                    <a:pt x="71" y="164"/>
                    <a:pt x="70" y="162"/>
                    <a:pt x="70" y="161"/>
                  </a:cubicBezTo>
                  <a:cubicBezTo>
                    <a:pt x="71" y="160"/>
                    <a:pt x="72" y="162"/>
                    <a:pt x="73" y="160"/>
                  </a:cubicBezTo>
                  <a:cubicBezTo>
                    <a:pt x="75" y="158"/>
                    <a:pt x="77" y="156"/>
                    <a:pt x="78" y="153"/>
                  </a:cubicBezTo>
                  <a:cubicBezTo>
                    <a:pt x="79" y="154"/>
                    <a:pt x="79" y="154"/>
                    <a:pt x="80" y="155"/>
                  </a:cubicBezTo>
                  <a:cubicBezTo>
                    <a:pt x="79" y="152"/>
                    <a:pt x="83" y="151"/>
                    <a:pt x="83" y="149"/>
                  </a:cubicBezTo>
                  <a:cubicBezTo>
                    <a:pt x="83" y="148"/>
                    <a:pt x="82" y="147"/>
                    <a:pt x="83" y="146"/>
                  </a:cubicBezTo>
                  <a:cubicBezTo>
                    <a:pt x="85" y="146"/>
                    <a:pt x="86" y="146"/>
                    <a:pt x="85" y="144"/>
                  </a:cubicBezTo>
                  <a:cubicBezTo>
                    <a:pt x="87" y="144"/>
                    <a:pt x="87" y="144"/>
                    <a:pt x="88" y="144"/>
                  </a:cubicBezTo>
                  <a:cubicBezTo>
                    <a:pt x="89" y="143"/>
                    <a:pt x="90" y="143"/>
                    <a:pt x="91" y="143"/>
                  </a:cubicBezTo>
                  <a:cubicBezTo>
                    <a:pt x="92" y="143"/>
                    <a:pt x="94" y="143"/>
                    <a:pt x="95" y="142"/>
                  </a:cubicBezTo>
                  <a:cubicBezTo>
                    <a:pt x="95" y="142"/>
                    <a:pt x="96" y="140"/>
                    <a:pt x="96" y="140"/>
                  </a:cubicBezTo>
                  <a:cubicBezTo>
                    <a:pt x="95" y="138"/>
                    <a:pt x="95" y="137"/>
                    <a:pt x="93" y="137"/>
                  </a:cubicBezTo>
                  <a:cubicBezTo>
                    <a:pt x="93" y="138"/>
                    <a:pt x="92" y="136"/>
                    <a:pt x="91" y="135"/>
                  </a:cubicBezTo>
                  <a:cubicBezTo>
                    <a:pt x="90" y="134"/>
                    <a:pt x="92" y="131"/>
                    <a:pt x="93" y="130"/>
                  </a:cubicBezTo>
                  <a:cubicBezTo>
                    <a:pt x="92" y="130"/>
                    <a:pt x="91" y="131"/>
                    <a:pt x="90" y="131"/>
                  </a:cubicBezTo>
                  <a:cubicBezTo>
                    <a:pt x="91" y="129"/>
                    <a:pt x="91" y="128"/>
                    <a:pt x="90" y="126"/>
                  </a:cubicBezTo>
                  <a:cubicBezTo>
                    <a:pt x="90" y="125"/>
                    <a:pt x="90" y="125"/>
                    <a:pt x="89" y="124"/>
                  </a:cubicBezTo>
                  <a:cubicBezTo>
                    <a:pt x="89" y="123"/>
                    <a:pt x="88" y="122"/>
                    <a:pt x="87" y="122"/>
                  </a:cubicBezTo>
                  <a:cubicBezTo>
                    <a:pt x="87" y="124"/>
                    <a:pt x="83" y="124"/>
                    <a:pt x="84" y="121"/>
                  </a:cubicBezTo>
                  <a:cubicBezTo>
                    <a:pt x="85" y="119"/>
                    <a:pt x="87" y="117"/>
                    <a:pt x="88" y="115"/>
                  </a:cubicBezTo>
                  <a:cubicBezTo>
                    <a:pt x="89" y="114"/>
                    <a:pt x="86" y="112"/>
                    <a:pt x="87" y="110"/>
                  </a:cubicBezTo>
                  <a:cubicBezTo>
                    <a:pt x="88" y="109"/>
                    <a:pt x="89" y="107"/>
                    <a:pt x="91" y="107"/>
                  </a:cubicBezTo>
                  <a:cubicBezTo>
                    <a:pt x="92" y="105"/>
                    <a:pt x="90" y="105"/>
                    <a:pt x="90" y="104"/>
                  </a:cubicBezTo>
                  <a:cubicBezTo>
                    <a:pt x="90" y="102"/>
                    <a:pt x="89" y="101"/>
                    <a:pt x="91" y="100"/>
                  </a:cubicBezTo>
                  <a:cubicBezTo>
                    <a:pt x="93" y="100"/>
                    <a:pt x="92" y="99"/>
                    <a:pt x="93" y="98"/>
                  </a:cubicBezTo>
                  <a:cubicBezTo>
                    <a:pt x="93" y="97"/>
                    <a:pt x="96" y="95"/>
                    <a:pt x="96" y="94"/>
                  </a:cubicBezTo>
                  <a:cubicBezTo>
                    <a:pt x="96" y="92"/>
                    <a:pt x="94" y="92"/>
                    <a:pt x="95" y="90"/>
                  </a:cubicBezTo>
                  <a:cubicBezTo>
                    <a:pt x="95" y="89"/>
                    <a:pt x="98" y="89"/>
                    <a:pt x="99" y="89"/>
                  </a:cubicBezTo>
                  <a:cubicBezTo>
                    <a:pt x="101" y="89"/>
                    <a:pt x="101" y="89"/>
                    <a:pt x="103" y="88"/>
                  </a:cubicBezTo>
                  <a:cubicBezTo>
                    <a:pt x="103" y="87"/>
                    <a:pt x="105" y="88"/>
                    <a:pt x="106" y="89"/>
                  </a:cubicBezTo>
                  <a:cubicBezTo>
                    <a:pt x="106" y="74"/>
                    <a:pt x="106" y="60"/>
                    <a:pt x="106" y="45"/>
                  </a:cubicBezTo>
                  <a:cubicBezTo>
                    <a:pt x="91" y="36"/>
                    <a:pt x="76" y="27"/>
                    <a:pt x="60" y="19"/>
                  </a:cubicBezTo>
                  <a:cubicBezTo>
                    <a:pt x="50" y="13"/>
                    <a:pt x="40" y="8"/>
                    <a:pt x="29" y="2"/>
                  </a:cubicBezTo>
                  <a:cubicBezTo>
                    <a:pt x="27" y="1"/>
                    <a:pt x="26" y="0"/>
                    <a:pt x="24" y="1"/>
                  </a:cubicBezTo>
                  <a:cubicBezTo>
                    <a:pt x="21" y="3"/>
                    <a:pt x="19" y="4"/>
                    <a:pt x="16" y="6"/>
                  </a:cubicBezTo>
                  <a:cubicBezTo>
                    <a:pt x="16" y="10"/>
                    <a:pt x="16" y="15"/>
                    <a:pt x="17" y="1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Central African Republic">
              <a:extLst>
                <a:ext uri="{FF2B5EF4-FFF2-40B4-BE49-F238E27FC236}">
                  <a16:creationId xmlns:a16="http://schemas.microsoft.com/office/drawing/2014/main" id="{7D59B060-B43A-91E8-A86E-3C67AE489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600" y="2481793"/>
              <a:ext cx="314860" cy="237669"/>
            </a:xfrm>
            <a:custGeom>
              <a:avLst/>
              <a:gdLst>
                <a:gd name="T0" fmla="*/ 78 w 131"/>
                <a:gd name="T1" fmla="*/ 2 h 99"/>
                <a:gd name="T2" fmla="*/ 73 w 131"/>
                <a:gd name="T3" fmla="*/ 4 h 99"/>
                <a:gd name="T4" fmla="*/ 70 w 131"/>
                <a:gd name="T5" fmla="*/ 13 h 99"/>
                <a:gd name="T6" fmla="*/ 63 w 131"/>
                <a:gd name="T7" fmla="*/ 18 h 99"/>
                <a:gd name="T8" fmla="*/ 59 w 131"/>
                <a:gd name="T9" fmla="*/ 22 h 99"/>
                <a:gd name="T10" fmla="*/ 47 w 131"/>
                <a:gd name="T11" fmla="*/ 23 h 99"/>
                <a:gd name="T12" fmla="*/ 46 w 131"/>
                <a:gd name="T13" fmla="*/ 29 h 99"/>
                <a:gd name="T14" fmla="*/ 42 w 131"/>
                <a:gd name="T15" fmla="*/ 34 h 99"/>
                <a:gd name="T16" fmla="*/ 30 w 131"/>
                <a:gd name="T17" fmla="*/ 36 h 99"/>
                <a:gd name="T18" fmla="*/ 25 w 131"/>
                <a:gd name="T19" fmla="*/ 39 h 99"/>
                <a:gd name="T20" fmla="*/ 20 w 131"/>
                <a:gd name="T21" fmla="*/ 36 h 99"/>
                <a:gd name="T22" fmla="*/ 9 w 131"/>
                <a:gd name="T23" fmla="*/ 40 h 99"/>
                <a:gd name="T24" fmla="*/ 7 w 131"/>
                <a:gd name="T25" fmla="*/ 45 h 99"/>
                <a:gd name="T26" fmla="*/ 5 w 131"/>
                <a:gd name="T27" fmla="*/ 49 h 99"/>
                <a:gd name="T28" fmla="*/ 0 w 131"/>
                <a:gd name="T29" fmla="*/ 58 h 99"/>
                <a:gd name="T30" fmla="*/ 2 w 131"/>
                <a:gd name="T31" fmla="*/ 60 h 99"/>
                <a:gd name="T32" fmla="*/ 1 w 131"/>
                <a:gd name="T33" fmla="*/ 65 h 99"/>
                <a:gd name="T34" fmla="*/ 2 w 131"/>
                <a:gd name="T35" fmla="*/ 73 h 99"/>
                <a:gd name="T36" fmla="*/ 7 w 131"/>
                <a:gd name="T37" fmla="*/ 80 h 99"/>
                <a:gd name="T38" fmla="*/ 8 w 131"/>
                <a:gd name="T39" fmla="*/ 84 h 99"/>
                <a:gd name="T40" fmla="*/ 15 w 131"/>
                <a:gd name="T41" fmla="*/ 90 h 99"/>
                <a:gd name="T42" fmla="*/ 18 w 131"/>
                <a:gd name="T43" fmla="*/ 99 h 99"/>
                <a:gd name="T44" fmla="*/ 23 w 131"/>
                <a:gd name="T45" fmla="*/ 85 h 99"/>
                <a:gd name="T46" fmla="*/ 31 w 131"/>
                <a:gd name="T47" fmla="*/ 84 h 99"/>
                <a:gd name="T48" fmla="*/ 37 w 131"/>
                <a:gd name="T49" fmla="*/ 86 h 99"/>
                <a:gd name="T50" fmla="*/ 41 w 131"/>
                <a:gd name="T51" fmla="*/ 84 h 99"/>
                <a:gd name="T52" fmla="*/ 42 w 131"/>
                <a:gd name="T53" fmla="*/ 80 h 99"/>
                <a:gd name="T54" fmla="*/ 43 w 131"/>
                <a:gd name="T55" fmla="*/ 76 h 99"/>
                <a:gd name="T56" fmla="*/ 49 w 131"/>
                <a:gd name="T57" fmla="*/ 68 h 99"/>
                <a:gd name="T58" fmla="*/ 58 w 131"/>
                <a:gd name="T59" fmla="*/ 70 h 99"/>
                <a:gd name="T60" fmla="*/ 61 w 131"/>
                <a:gd name="T61" fmla="*/ 76 h 99"/>
                <a:gd name="T62" fmla="*/ 68 w 131"/>
                <a:gd name="T63" fmla="*/ 76 h 99"/>
                <a:gd name="T64" fmla="*/ 72 w 131"/>
                <a:gd name="T65" fmla="*/ 76 h 99"/>
                <a:gd name="T66" fmla="*/ 81 w 131"/>
                <a:gd name="T67" fmla="*/ 77 h 99"/>
                <a:gd name="T68" fmla="*/ 83 w 131"/>
                <a:gd name="T69" fmla="*/ 72 h 99"/>
                <a:gd name="T70" fmla="*/ 86 w 131"/>
                <a:gd name="T71" fmla="*/ 71 h 99"/>
                <a:gd name="T72" fmla="*/ 88 w 131"/>
                <a:gd name="T73" fmla="*/ 73 h 99"/>
                <a:gd name="T74" fmla="*/ 100 w 131"/>
                <a:gd name="T75" fmla="*/ 67 h 99"/>
                <a:gd name="T76" fmla="*/ 106 w 131"/>
                <a:gd name="T77" fmla="*/ 68 h 99"/>
                <a:gd name="T78" fmla="*/ 111 w 131"/>
                <a:gd name="T79" fmla="*/ 64 h 99"/>
                <a:gd name="T80" fmla="*/ 116 w 131"/>
                <a:gd name="T81" fmla="*/ 65 h 99"/>
                <a:gd name="T82" fmla="*/ 120 w 131"/>
                <a:gd name="T83" fmla="*/ 68 h 99"/>
                <a:gd name="T84" fmla="*/ 128 w 131"/>
                <a:gd name="T85" fmla="*/ 67 h 99"/>
                <a:gd name="T86" fmla="*/ 127 w 131"/>
                <a:gd name="T87" fmla="*/ 64 h 99"/>
                <a:gd name="T88" fmla="*/ 120 w 131"/>
                <a:gd name="T89" fmla="*/ 56 h 99"/>
                <a:gd name="T90" fmla="*/ 118 w 131"/>
                <a:gd name="T91" fmla="*/ 48 h 99"/>
                <a:gd name="T92" fmla="*/ 109 w 131"/>
                <a:gd name="T93" fmla="*/ 42 h 99"/>
                <a:gd name="T94" fmla="*/ 109 w 131"/>
                <a:gd name="T95" fmla="*/ 36 h 99"/>
                <a:gd name="T96" fmla="*/ 101 w 131"/>
                <a:gd name="T97" fmla="*/ 32 h 99"/>
                <a:gd name="T98" fmla="*/ 98 w 131"/>
                <a:gd name="T99" fmla="*/ 31 h 99"/>
                <a:gd name="T100" fmla="*/ 98 w 131"/>
                <a:gd name="T101" fmla="*/ 26 h 99"/>
                <a:gd name="T102" fmla="*/ 92 w 131"/>
                <a:gd name="T103" fmla="*/ 23 h 99"/>
                <a:gd name="T104" fmla="*/ 93 w 131"/>
                <a:gd name="T105" fmla="*/ 19 h 99"/>
                <a:gd name="T106" fmla="*/ 93 w 131"/>
                <a:gd name="T107" fmla="*/ 15 h 99"/>
                <a:gd name="T108" fmla="*/ 85 w 131"/>
                <a:gd name="T10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99">
                  <a:moveTo>
                    <a:pt x="81" y="1"/>
                  </a:moveTo>
                  <a:cubicBezTo>
                    <a:pt x="80" y="1"/>
                    <a:pt x="79" y="1"/>
                    <a:pt x="78" y="2"/>
                  </a:cubicBezTo>
                  <a:cubicBezTo>
                    <a:pt x="77" y="2"/>
                    <a:pt x="77" y="2"/>
                    <a:pt x="75" y="2"/>
                  </a:cubicBezTo>
                  <a:cubicBezTo>
                    <a:pt x="76" y="4"/>
                    <a:pt x="75" y="4"/>
                    <a:pt x="73" y="4"/>
                  </a:cubicBezTo>
                  <a:cubicBezTo>
                    <a:pt x="72" y="5"/>
                    <a:pt x="73" y="6"/>
                    <a:pt x="73" y="7"/>
                  </a:cubicBezTo>
                  <a:cubicBezTo>
                    <a:pt x="73" y="9"/>
                    <a:pt x="69" y="10"/>
                    <a:pt x="70" y="13"/>
                  </a:cubicBezTo>
                  <a:cubicBezTo>
                    <a:pt x="69" y="12"/>
                    <a:pt x="69" y="12"/>
                    <a:pt x="68" y="11"/>
                  </a:cubicBezTo>
                  <a:cubicBezTo>
                    <a:pt x="67" y="14"/>
                    <a:pt x="65" y="16"/>
                    <a:pt x="63" y="18"/>
                  </a:cubicBezTo>
                  <a:cubicBezTo>
                    <a:pt x="62" y="20"/>
                    <a:pt x="61" y="18"/>
                    <a:pt x="60" y="19"/>
                  </a:cubicBezTo>
                  <a:cubicBezTo>
                    <a:pt x="60" y="20"/>
                    <a:pt x="61" y="22"/>
                    <a:pt x="59" y="22"/>
                  </a:cubicBezTo>
                  <a:cubicBezTo>
                    <a:pt x="56" y="22"/>
                    <a:pt x="54" y="22"/>
                    <a:pt x="50" y="23"/>
                  </a:cubicBezTo>
                  <a:cubicBezTo>
                    <a:pt x="49" y="23"/>
                    <a:pt x="48" y="23"/>
                    <a:pt x="47" y="23"/>
                  </a:cubicBezTo>
                  <a:cubicBezTo>
                    <a:pt x="45" y="23"/>
                    <a:pt x="46" y="25"/>
                    <a:pt x="44" y="24"/>
                  </a:cubicBezTo>
                  <a:cubicBezTo>
                    <a:pt x="44" y="25"/>
                    <a:pt x="48" y="28"/>
                    <a:pt x="46" y="29"/>
                  </a:cubicBezTo>
                  <a:cubicBezTo>
                    <a:pt x="45" y="30"/>
                    <a:pt x="44" y="33"/>
                    <a:pt x="42" y="32"/>
                  </a:cubicBezTo>
                  <a:cubicBezTo>
                    <a:pt x="42" y="33"/>
                    <a:pt x="42" y="33"/>
                    <a:pt x="42" y="34"/>
                  </a:cubicBezTo>
                  <a:cubicBezTo>
                    <a:pt x="41" y="34"/>
                    <a:pt x="36" y="33"/>
                    <a:pt x="36" y="34"/>
                  </a:cubicBezTo>
                  <a:cubicBezTo>
                    <a:pt x="35" y="36"/>
                    <a:pt x="32" y="35"/>
                    <a:pt x="30" y="36"/>
                  </a:cubicBezTo>
                  <a:cubicBezTo>
                    <a:pt x="29" y="36"/>
                    <a:pt x="28" y="37"/>
                    <a:pt x="27" y="37"/>
                  </a:cubicBezTo>
                  <a:cubicBezTo>
                    <a:pt x="26" y="38"/>
                    <a:pt x="26" y="39"/>
                    <a:pt x="25" y="39"/>
                  </a:cubicBezTo>
                  <a:cubicBezTo>
                    <a:pt x="23" y="39"/>
                    <a:pt x="23" y="39"/>
                    <a:pt x="22" y="38"/>
                  </a:cubicBezTo>
                  <a:cubicBezTo>
                    <a:pt x="21" y="37"/>
                    <a:pt x="21" y="36"/>
                    <a:pt x="20" y="36"/>
                  </a:cubicBezTo>
                  <a:cubicBezTo>
                    <a:pt x="22" y="40"/>
                    <a:pt x="14" y="40"/>
                    <a:pt x="11" y="40"/>
                  </a:cubicBezTo>
                  <a:cubicBezTo>
                    <a:pt x="10" y="40"/>
                    <a:pt x="10" y="40"/>
                    <a:pt x="9" y="40"/>
                  </a:cubicBezTo>
                  <a:cubicBezTo>
                    <a:pt x="10" y="41"/>
                    <a:pt x="10" y="41"/>
                    <a:pt x="11" y="42"/>
                  </a:cubicBezTo>
                  <a:cubicBezTo>
                    <a:pt x="9" y="43"/>
                    <a:pt x="8" y="43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9"/>
                    <a:pt x="5" y="48"/>
                    <a:pt x="5" y="49"/>
                  </a:cubicBezTo>
                  <a:cubicBezTo>
                    <a:pt x="4" y="50"/>
                    <a:pt x="4" y="53"/>
                    <a:pt x="3" y="54"/>
                  </a:cubicBezTo>
                  <a:cubicBezTo>
                    <a:pt x="2" y="55"/>
                    <a:pt x="0" y="56"/>
                    <a:pt x="0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2" y="58"/>
                    <a:pt x="1" y="59"/>
                    <a:pt x="2" y="60"/>
                  </a:cubicBezTo>
                  <a:cubicBezTo>
                    <a:pt x="3" y="60"/>
                    <a:pt x="1" y="61"/>
                    <a:pt x="1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3" y="67"/>
                    <a:pt x="3" y="67"/>
                    <a:pt x="3" y="68"/>
                  </a:cubicBezTo>
                  <a:cubicBezTo>
                    <a:pt x="3" y="70"/>
                    <a:pt x="2" y="71"/>
                    <a:pt x="2" y="73"/>
                  </a:cubicBezTo>
                  <a:cubicBezTo>
                    <a:pt x="2" y="74"/>
                    <a:pt x="4" y="74"/>
                    <a:pt x="4" y="74"/>
                  </a:cubicBezTo>
                  <a:cubicBezTo>
                    <a:pt x="6" y="75"/>
                    <a:pt x="7" y="78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2"/>
                    <a:pt x="7" y="83"/>
                    <a:pt x="8" y="84"/>
                  </a:cubicBezTo>
                  <a:cubicBezTo>
                    <a:pt x="10" y="86"/>
                    <a:pt x="12" y="88"/>
                    <a:pt x="13" y="90"/>
                  </a:cubicBezTo>
                  <a:cubicBezTo>
                    <a:pt x="14" y="91"/>
                    <a:pt x="15" y="90"/>
                    <a:pt x="15" y="90"/>
                  </a:cubicBezTo>
                  <a:cubicBezTo>
                    <a:pt x="16" y="91"/>
                    <a:pt x="16" y="92"/>
                    <a:pt x="16" y="93"/>
                  </a:cubicBezTo>
                  <a:cubicBezTo>
                    <a:pt x="17" y="95"/>
                    <a:pt x="17" y="97"/>
                    <a:pt x="18" y="99"/>
                  </a:cubicBezTo>
                  <a:cubicBezTo>
                    <a:pt x="19" y="98"/>
                    <a:pt x="21" y="95"/>
                    <a:pt x="21" y="93"/>
                  </a:cubicBezTo>
                  <a:cubicBezTo>
                    <a:pt x="21" y="91"/>
                    <a:pt x="20" y="85"/>
                    <a:pt x="23" y="85"/>
                  </a:cubicBezTo>
                  <a:cubicBezTo>
                    <a:pt x="24" y="85"/>
                    <a:pt x="26" y="85"/>
                    <a:pt x="27" y="85"/>
                  </a:cubicBezTo>
                  <a:cubicBezTo>
                    <a:pt x="29" y="84"/>
                    <a:pt x="29" y="84"/>
                    <a:pt x="31" y="84"/>
                  </a:cubicBezTo>
                  <a:cubicBezTo>
                    <a:pt x="33" y="84"/>
                    <a:pt x="33" y="84"/>
                    <a:pt x="35" y="85"/>
                  </a:cubicBezTo>
                  <a:cubicBezTo>
                    <a:pt x="35" y="86"/>
                    <a:pt x="37" y="84"/>
                    <a:pt x="37" y="86"/>
                  </a:cubicBezTo>
                  <a:cubicBezTo>
                    <a:pt x="37" y="86"/>
                    <a:pt x="38" y="85"/>
                    <a:pt x="38" y="85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0" y="85"/>
                    <a:pt x="41" y="85"/>
                    <a:pt x="42" y="86"/>
                  </a:cubicBezTo>
                  <a:cubicBezTo>
                    <a:pt x="41" y="85"/>
                    <a:pt x="42" y="82"/>
                    <a:pt x="42" y="80"/>
                  </a:cubicBezTo>
                  <a:cubicBezTo>
                    <a:pt x="42" y="78"/>
                    <a:pt x="42" y="78"/>
                    <a:pt x="40" y="76"/>
                  </a:cubicBezTo>
                  <a:cubicBezTo>
                    <a:pt x="41" y="76"/>
                    <a:pt x="42" y="76"/>
                    <a:pt x="43" y="76"/>
                  </a:cubicBezTo>
                  <a:cubicBezTo>
                    <a:pt x="42" y="74"/>
                    <a:pt x="46" y="71"/>
                    <a:pt x="46" y="70"/>
                  </a:cubicBezTo>
                  <a:cubicBezTo>
                    <a:pt x="47" y="69"/>
                    <a:pt x="48" y="69"/>
                    <a:pt x="49" y="68"/>
                  </a:cubicBezTo>
                  <a:cubicBezTo>
                    <a:pt x="50" y="67"/>
                    <a:pt x="49" y="66"/>
                    <a:pt x="51" y="67"/>
                  </a:cubicBezTo>
                  <a:cubicBezTo>
                    <a:pt x="53" y="68"/>
                    <a:pt x="56" y="69"/>
                    <a:pt x="58" y="70"/>
                  </a:cubicBezTo>
                  <a:cubicBezTo>
                    <a:pt x="59" y="71"/>
                    <a:pt x="59" y="72"/>
                    <a:pt x="60" y="74"/>
                  </a:cubicBezTo>
                  <a:cubicBezTo>
                    <a:pt x="60" y="75"/>
                    <a:pt x="62" y="74"/>
                    <a:pt x="61" y="76"/>
                  </a:cubicBezTo>
                  <a:cubicBezTo>
                    <a:pt x="64" y="74"/>
                    <a:pt x="64" y="75"/>
                    <a:pt x="67" y="76"/>
                  </a:cubicBezTo>
                  <a:cubicBezTo>
                    <a:pt x="67" y="76"/>
                    <a:pt x="68" y="76"/>
                    <a:pt x="68" y="76"/>
                  </a:cubicBezTo>
                  <a:cubicBezTo>
                    <a:pt x="69" y="76"/>
                    <a:pt x="69" y="77"/>
                    <a:pt x="69" y="77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4" y="75"/>
                    <a:pt x="76" y="79"/>
                    <a:pt x="78" y="79"/>
                  </a:cubicBezTo>
                  <a:cubicBezTo>
                    <a:pt x="79" y="79"/>
                    <a:pt x="80" y="79"/>
                    <a:pt x="81" y="77"/>
                  </a:cubicBezTo>
                  <a:cubicBezTo>
                    <a:pt x="83" y="76"/>
                    <a:pt x="82" y="76"/>
                    <a:pt x="81" y="75"/>
                  </a:cubicBezTo>
                  <a:cubicBezTo>
                    <a:pt x="83" y="75"/>
                    <a:pt x="84" y="74"/>
                    <a:pt x="83" y="72"/>
                  </a:cubicBezTo>
                  <a:cubicBezTo>
                    <a:pt x="83" y="72"/>
                    <a:pt x="84" y="72"/>
                    <a:pt x="84" y="72"/>
                  </a:cubicBezTo>
                  <a:cubicBezTo>
                    <a:pt x="84" y="71"/>
                    <a:pt x="85" y="71"/>
                    <a:pt x="86" y="71"/>
                  </a:cubicBezTo>
                  <a:cubicBezTo>
                    <a:pt x="86" y="71"/>
                    <a:pt x="86" y="72"/>
                    <a:pt x="86" y="72"/>
                  </a:cubicBezTo>
                  <a:cubicBezTo>
                    <a:pt x="87" y="72"/>
                    <a:pt x="87" y="72"/>
                    <a:pt x="88" y="73"/>
                  </a:cubicBezTo>
                  <a:cubicBezTo>
                    <a:pt x="88" y="74"/>
                    <a:pt x="90" y="73"/>
                    <a:pt x="90" y="73"/>
                  </a:cubicBezTo>
                  <a:cubicBezTo>
                    <a:pt x="89" y="69"/>
                    <a:pt x="101" y="71"/>
                    <a:pt x="100" y="67"/>
                  </a:cubicBezTo>
                  <a:cubicBezTo>
                    <a:pt x="101" y="70"/>
                    <a:pt x="103" y="70"/>
                    <a:pt x="106" y="70"/>
                  </a:cubicBezTo>
                  <a:cubicBezTo>
                    <a:pt x="106" y="69"/>
                    <a:pt x="106" y="69"/>
                    <a:pt x="106" y="68"/>
                  </a:cubicBezTo>
                  <a:cubicBezTo>
                    <a:pt x="107" y="68"/>
                    <a:pt x="108" y="68"/>
                    <a:pt x="109" y="68"/>
                  </a:cubicBezTo>
                  <a:cubicBezTo>
                    <a:pt x="108" y="65"/>
                    <a:pt x="108" y="66"/>
                    <a:pt x="111" y="64"/>
                  </a:cubicBezTo>
                  <a:cubicBezTo>
                    <a:pt x="112" y="64"/>
                    <a:pt x="114" y="66"/>
                    <a:pt x="114" y="67"/>
                  </a:cubicBezTo>
                  <a:cubicBezTo>
                    <a:pt x="115" y="66"/>
                    <a:pt x="115" y="66"/>
                    <a:pt x="116" y="65"/>
                  </a:cubicBezTo>
                  <a:cubicBezTo>
                    <a:pt x="115" y="66"/>
                    <a:pt x="116" y="66"/>
                    <a:pt x="116" y="67"/>
                  </a:cubicBezTo>
                  <a:cubicBezTo>
                    <a:pt x="118" y="65"/>
                    <a:pt x="118" y="66"/>
                    <a:pt x="120" y="68"/>
                  </a:cubicBezTo>
                  <a:cubicBezTo>
                    <a:pt x="120" y="68"/>
                    <a:pt x="123" y="69"/>
                    <a:pt x="124" y="68"/>
                  </a:cubicBezTo>
                  <a:cubicBezTo>
                    <a:pt x="125" y="66"/>
                    <a:pt x="126" y="67"/>
                    <a:pt x="128" y="67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29" y="66"/>
                    <a:pt x="129" y="65"/>
                    <a:pt x="127" y="64"/>
                  </a:cubicBezTo>
                  <a:cubicBezTo>
                    <a:pt x="131" y="61"/>
                    <a:pt x="125" y="60"/>
                    <a:pt x="124" y="58"/>
                  </a:cubicBezTo>
                  <a:cubicBezTo>
                    <a:pt x="123" y="57"/>
                    <a:pt x="120" y="58"/>
                    <a:pt x="120" y="56"/>
                  </a:cubicBezTo>
                  <a:cubicBezTo>
                    <a:pt x="120" y="54"/>
                    <a:pt x="117" y="53"/>
                    <a:pt x="118" y="52"/>
                  </a:cubicBezTo>
                  <a:cubicBezTo>
                    <a:pt x="119" y="51"/>
                    <a:pt x="120" y="50"/>
                    <a:pt x="118" y="48"/>
                  </a:cubicBezTo>
                  <a:cubicBezTo>
                    <a:pt x="117" y="47"/>
                    <a:pt x="116" y="46"/>
                    <a:pt x="115" y="45"/>
                  </a:cubicBezTo>
                  <a:cubicBezTo>
                    <a:pt x="113" y="44"/>
                    <a:pt x="111" y="43"/>
                    <a:pt x="109" y="42"/>
                  </a:cubicBezTo>
                  <a:cubicBezTo>
                    <a:pt x="109" y="42"/>
                    <a:pt x="107" y="40"/>
                    <a:pt x="107" y="39"/>
                  </a:cubicBezTo>
                  <a:cubicBezTo>
                    <a:pt x="109" y="40"/>
                    <a:pt x="108" y="37"/>
                    <a:pt x="109" y="36"/>
                  </a:cubicBezTo>
                  <a:cubicBezTo>
                    <a:pt x="107" y="36"/>
                    <a:pt x="105" y="32"/>
                    <a:pt x="104" y="32"/>
                  </a:cubicBezTo>
                  <a:cubicBezTo>
                    <a:pt x="103" y="32"/>
                    <a:pt x="101" y="33"/>
                    <a:pt x="101" y="32"/>
                  </a:cubicBezTo>
                  <a:cubicBezTo>
                    <a:pt x="100" y="32"/>
                    <a:pt x="100" y="32"/>
                    <a:pt x="100" y="31"/>
                  </a:cubicBezTo>
                  <a:cubicBezTo>
                    <a:pt x="99" y="31"/>
                    <a:pt x="98" y="32"/>
                    <a:pt x="98" y="31"/>
                  </a:cubicBezTo>
                  <a:cubicBezTo>
                    <a:pt x="97" y="31"/>
                    <a:pt x="97" y="29"/>
                    <a:pt x="97" y="29"/>
                  </a:cubicBezTo>
                  <a:cubicBezTo>
                    <a:pt x="97" y="28"/>
                    <a:pt x="99" y="26"/>
                    <a:pt x="98" y="26"/>
                  </a:cubicBezTo>
                  <a:cubicBezTo>
                    <a:pt x="96" y="26"/>
                    <a:pt x="93" y="26"/>
                    <a:pt x="90" y="26"/>
                  </a:cubicBezTo>
                  <a:cubicBezTo>
                    <a:pt x="91" y="25"/>
                    <a:pt x="91" y="24"/>
                    <a:pt x="92" y="23"/>
                  </a:cubicBezTo>
                  <a:cubicBezTo>
                    <a:pt x="91" y="23"/>
                    <a:pt x="91" y="23"/>
                    <a:pt x="90" y="23"/>
                  </a:cubicBezTo>
                  <a:cubicBezTo>
                    <a:pt x="90" y="21"/>
                    <a:pt x="90" y="21"/>
                    <a:pt x="93" y="19"/>
                  </a:cubicBezTo>
                  <a:cubicBezTo>
                    <a:pt x="92" y="19"/>
                    <a:pt x="92" y="18"/>
                    <a:pt x="91" y="17"/>
                  </a:cubicBezTo>
                  <a:cubicBezTo>
                    <a:pt x="91" y="16"/>
                    <a:pt x="92" y="16"/>
                    <a:pt x="93" y="15"/>
                  </a:cubicBezTo>
                  <a:cubicBezTo>
                    <a:pt x="93" y="13"/>
                    <a:pt x="93" y="13"/>
                    <a:pt x="91" y="11"/>
                  </a:cubicBezTo>
                  <a:cubicBezTo>
                    <a:pt x="89" y="7"/>
                    <a:pt x="86" y="4"/>
                    <a:pt x="85" y="0"/>
                  </a:cubicBezTo>
                  <a:cubicBezTo>
                    <a:pt x="84" y="1"/>
                    <a:pt x="82" y="1"/>
                    <a:pt x="81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Cape Verde">
              <a:extLst>
                <a:ext uri="{FF2B5EF4-FFF2-40B4-BE49-F238E27FC236}">
                  <a16:creationId xmlns:a16="http://schemas.microsoft.com/office/drawing/2014/main" id="{F255E059-BBB0-0023-185A-ACDCB4CC74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7863" y="2312175"/>
              <a:ext cx="67035" cy="67035"/>
            </a:xfrm>
            <a:custGeom>
              <a:avLst/>
              <a:gdLst>
                <a:gd name="T0" fmla="*/ 1 w 28"/>
                <a:gd name="T1" fmla="*/ 1 h 28"/>
                <a:gd name="T2" fmla="*/ 4 w 28"/>
                <a:gd name="T3" fmla="*/ 0 h 28"/>
                <a:gd name="T4" fmla="*/ 5 w 28"/>
                <a:gd name="T5" fmla="*/ 2 h 28"/>
                <a:gd name="T6" fmla="*/ 1 w 28"/>
                <a:gd name="T7" fmla="*/ 1 h 28"/>
                <a:gd name="T8" fmla="*/ 8 w 28"/>
                <a:gd name="T9" fmla="*/ 28 h 28"/>
                <a:gd name="T10" fmla="*/ 12 w 28"/>
                <a:gd name="T11" fmla="*/ 28 h 28"/>
                <a:gd name="T12" fmla="*/ 11 w 28"/>
                <a:gd name="T13" fmla="*/ 25 h 28"/>
                <a:gd name="T14" fmla="*/ 8 w 28"/>
                <a:gd name="T15" fmla="*/ 28 h 28"/>
                <a:gd name="T16" fmla="*/ 17 w 28"/>
                <a:gd name="T17" fmla="*/ 22 h 28"/>
                <a:gd name="T18" fmla="*/ 17 w 28"/>
                <a:gd name="T19" fmla="*/ 26 h 28"/>
                <a:gd name="T20" fmla="*/ 20 w 28"/>
                <a:gd name="T21" fmla="*/ 27 h 28"/>
                <a:gd name="T22" fmla="*/ 17 w 28"/>
                <a:gd name="T23" fmla="*/ 22 h 28"/>
                <a:gd name="T24" fmla="*/ 26 w 28"/>
                <a:gd name="T25" fmla="*/ 10 h 28"/>
                <a:gd name="T26" fmla="*/ 27 w 28"/>
                <a:gd name="T27" fmla="*/ 15 h 28"/>
                <a:gd name="T28" fmla="*/ 28 w 28"/>
                <a:gd name="T29" fmla="*/ 11 h 28"/>
                <a:gd name="T30" fmla="*/ 26 w 28"/>
                <a:gd name="T31" fmla="*/ 12 h 28"/>
                <a:gd name="T32" fmla="*/ 26 w 28"/>
                <a:gd name="T3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8">
                  <a:moveTo>
                    <a:pt x="1" y="1"/>
                  </a:moveTo>
                  <a:cubicBezTo>
                    <a:pt x="2" y="1"/>
                    <a:pt x="3" y="2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4" y="3"/>
                    <a:pt x="0" y="5"/>
                    <a:pt x="1" y="1"/>
                  </a:cubicBezTo>
                  <a:close/>
                  <a:moveTo>
                    <a:pt x="8" y="28"/>
                  </a:moveTo>
                  <a:cubicBezTo>
                    <a:pt x="10" y="28"/>
                    <a:pt x="10" y="27"/>
                    <a:pt x="12" y="28"/>
                  </a:cubicBezTo>
                  <a:cubicBezTo>
                    <a:pt x="12" y="27"/>
                    <a:pt x="13" y="25"/>
                    <a:pt x="11" y="25"/>
                  </a:cubicBezTo>
                  <a:cubicBezTo>
                    <a:pt x="9" y="25"/>
                    <a:pt x="8" y="27"/>
                    <a:pt x="8" y="28"/>
                  </a:cubicBezTo>
                  <a:close/>
                  <a:moveTo>
                    <a:pt x="17" y="22"/>
                  </a:moveTo>
                  <a:cubicBezTo>
                    <a:pt x="17" y="24"/>
                    <a:pt x="17" y="24"/>
                    <a:pt x="17" y="26"/>
                  </a:cubicBezTo>
                  <a:cubicBezTo>
                    <a:pt x="18" y="26"/>
                    <a:pt x="19" y="27"/>
                    <a:pt x="20" y="27"/>
                  </a:cubicBezTo>
                  <a:cubicBezTo>
                    <a:pt x="22" y="26"/>
                    <a:pt x="18" y="23"/>
                    <a:pt x="17" y="22"/>
                  </a:cubicBezTo>
                  <a:close/>
                  <a:moveTo>
                    <a:pt x="26" y="10"/>
                  </a:moveTo>
                  <a:cubicBezTo>
                    <a:pt x="25" y="13"/>
                    <a:pt x="24" y="13"/>
                    <a:pt x="27" y="15"/>
                  </a:cubicBezTo>
                  <a:cubicBezTo>
                    <a:pt x="28" y="16"/>
                    <a:pt x="28" y="11"/>
                    <a:pt x="28" y="11"/>
                  </a:cubicBezTo>
                  <a:cubicBezTo>
                    <a:pt x="27" y="11"/>
                    <a:pt x="27" y="11"/>
                    <a:pt x="26" y="12"/>
                  </a:cubicBezTo>
                  <a:cubicBezTo>
                    <a:pt x="26" y="11"/>
                    <a:pt x="26" y="11"/>
                    <a:pt x="26" y="1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Canary Islands (Spain)">
              <a:extLst>
                <a:ext uri="{FF2B5EF4-FFF2-40B4-BE49-F238E27FC236}">
                  <a16:creationId xmlns:a16="http://schemas.microsoft.com/office/drawing/2014/main" id="{070766BC-05D4-D679-BC97-3664CEF5DD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5607" y="1983096"/>
              <a:ext cx="112740" cy="45706"/>
            </a:xfrm>
            <a:custGeom>
              <a:avLst/>
              <a:gdLst>
                <a:gd name="T0" fmla="*/ 45 w 47"/>
                <a:gd name="T1" fmla="*/ 4 h 19"/>
                <a:gd name="T2" fmla="*/ 41 w 47"/>
                <a:gd name="T3" fmla="*/ 4 h 19"/>
                <a:gd name="T4" fmla="*/ 46 w 47"/>
                <a:gd name="T5" fmla="*/ 0 h 19"/>
                <a:gd name="T6" fmla="*/ 45 w 47"/>
                <a:gd name="T7" fmla="*/ 4 h 19"/>
                <a:gd name="T8" fmla="*/ 40 w 47"/>
                <a:gd name="T9" fmla="*/ 6 h 19"/>
                <a:gd name="T10" fmla="*/ 38 w 47"/>
                <a:gd name="T11" fmla="*/ 10 h 19"/>
                <a:gd name="T12" fmla="*/ 35 w 47"/>
                <a:gd name="T13" fmla="*/ 13 h 19"/>
                <a:gd name="T14" fmla="*/ 37 w 47"/>
                <a:gd name="T15" fmla="*/ 14 h 19"/>
                <a:gd name="T16" fmla="*/ 40 w 47"/>
                <a:gd name="T17" fmla="*/ 13 h 19"/>
                <a:gd name="T18" fmla="*/ 43 w 47"/>
                <a:gd name="T19" fmla="*/ 10 h 19"/>
                <a:gd name="T20" fmla="*/ 42 w 47"/>
                <a:gd name="T21" fmla="*/ 9 h 19"/>
                <a:gd name="T22" fmla="*/ 40 w 47"/>
                <a:gd name="T23" fmla="*/ 6 h 19"/>
                <a:gd name="T24" fmla="*/ 24 w 47"/>
                <a:gd name="T25" fmla="*/ 12 h 19"/>
                <a:gd name="T26" fmla="*/ 25 w 47"/>
                <a:gd name="T27" fmla="*/ 18 h 19"/>
                <a:gd name="T28" fmla="*/ 27 w 47"/>
                <a:gd name="T29" fmla="*/ 12 h 19"/>
                <a:gd name="T30" fmla="*/ 24 w 47"/>
                <a:gd name="T31" fmla="*/ 12 h 19"/>
                <a:gd name="T32" fmla="*/ 16 w 47"/>
                <a:gd name="T33" fmla="*/ 13 h 19"/>
                <a:gd name="T34" fmla="*/ 18 w 47"/>
                <a:gd name="T35" fmla="*/ 10 h 19"/>
                <a:gd name="T36" fmla="*/ 20 w 47"/>
                <a:gd name="T37" fmla="*/ 8 h 19"/>
                <a:gd name="T38" fmla="*/ 17 w 47"/>
                <a:gd name="T39" fmla="*/ 8 h 19"/>
                <a:gd name="T40" fmla="*/ 12 w 47"/>
                <a:gd name="T41" fmla="*/ 11 h 19"/>
                <a:gd name="T42" fmla="*/ 16 w 47"/>
                <a:gd name="T43" fmla="*/ 13 h 19"/>
                <a:gd name="T44" fmla="*/ 2 w 47"/>
                <a:gd name="T45" fmla="*/ 4 h 19"/>
                <a:gd name="T46" fmla="*/ 3 w 47"/>
                <a:gd name="T47" fmla="*/ 9 h 19"/>
                <a:gd name="T48" fmla="*/ 2 w 47"/>
                <a:gd name="T4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9">
                  <a:moveTo>
                    <a:pt x="45" y="4"/>
                  </a:moveTo>
                  <a:cubicBezTo>
                    <a:pt x="44" y="4"/>
                    <a:pt x="43" y="4"/>
                    <a:pt x="41" y="4"/>
                  </a:cubicBezTo>
                  <a:cubicBezTo>
                    <a:pt x="42" y="3"/>
                    <a:pt x="44" y="1"/>
                    <a:pt x="46" y="0"/>
                  </a:cubicBezTo>
                  <a:cubicBezTo>
                    <a:pt x="46" y="2"/>
                    <a:pt x="47" y="3"/>
                    <a:pt x="45" y="4"/>
                  </a:cubicBezTo>
                  <a:close/>
                  <a:moveTo>
                    <a:pt x="40" y="6"/>
                  </a:moveTo>
                  <a:cubicBezTo>
                    <a:pt x="40" y="8"/>
                    <a:pt x="38" y="8"/>
                    <a:pt x="38" y="10"/>
                  </a:cubicBezTo>
                  <a:cubicBezTo>
                    <a:pt x="38" y="12"/>
                    <a:pt x="38" y="12"/>
                    <a:pt x="35" y="13"/>
                  </a:cubicBezTo>
                  <a:cubicBezTo>
                    <a:pt x="36" y="13"/>
                    <a:pt x="37" y="14"/>
                    <a:pt x="37" y="14"/>
                  </a:cubicBezTo>
                  <a:cubicBezTo>
                    <a:pt x="38" y="14"/>
                    <a:pt x="39" y="12"/>
                    <a:pt x="40" y="13"/>
                  </a:cubicBezTo>
                  <a:cubicBezTo>
                    <a:pt x="43" y="13"/>
                    <a:pt x="42" y="13"/>
                    <a:pt x="43" y="10"/>
                  </a:cubicBezTo>
                  <a:cubicBezTo>
                    <a:pt x="43" y="10"/>
                    <a:pt x="42" y="9"/>
                    <a:pt x="42" y="9"/>
                  </a:cubicBezTo>
                  <a:cubicBezTo>
                    <a:pt x="43" y="8"/>
                    <a:pt x="42" y="5"/>
                    <a:pt x="40" y="6"/>
                  </a:cubicBezTo>
                  <a:close/>
                  <a:moveTo>
                    <a:pt x="24" y="12"/>
                  </a:moveTo>
                  <a:cubicBezTo>
                    <a:pt x="23" y="13"/>
                    <a:pt x="23" y="19"/>
                    <a:pt x="25" y="18"/>
                  </a:cubicBezTo>
                  <a:cubicBezTo>
                    <a:pt x="28" y="16"/>
                    <a:pt x="27" y="15"/>
                    <a:pt x="27" y="12"/>
                  </a:cubicBezTo>
                  <a:cubicBezTo>
                    <a:pt x="26" y="14"/>
                    <a:pt x="25" y="13"/>
                    <a:pt x="24" y="12"/>
                  </a:cubicBezTo>
                  <a:close/>
                  <a:moveTo>
                    <a:pt x="16" y="13"/>
                  </a:moveTo>
                  <a:cubicBezTo>
                    <a:pt x="17" y="13"/>
                    <a:pt x="17" y="11"/>
                    <a:pt x="18" y="10"/>
                  </a:cubicBezTo>
                  <a:cubicBezTo>
                    <a:pt x="18" y="9"/>
                    <a:pt x="19" y="9"/>
                    <a:pt x="20" y="8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5" y="9"/>
                    <a:pt x="14" y="10"/>
                    <a:pt x="12" y="11"/>
                  </a:cubicBezTo>
                  <a:cubicBezTo>
                    <a:pt x="13" y="14"/>
                    <a:pt x="14" y="16"/>
                    <a:pt x="16" y="13"/>
                  </a:cubicBezTo>
                  <a:close/>
                  <a:moveTo>
                    <a:pt x="2" y="4"/>
                  </a:moveTo>
                  <a:cubicBezTo>
                    <a:pt x="0" y="6"/>
                    <a:pt x="2" y="8"/>
                    <a:pt x="3" y="9"/>
                  </a:cubicBezTo>
                  <a:cubicBezTo>
                    <a:pt x="4" y="8"/>
                    <a:pt x="5" y="3"/>
                    <a:pt x="2" y="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Canada">
              <a:extLst>
                <a:ext uri="{FF2B5EF4-FFF2-40B4-BE49-F238E27FC236}">
                  <a16:creationId xmlns:a16="http://schemas.microsoft.com/office/drawing/2014/main" id="{E5394C5E-8D6F-94D8-9540-132845B8CC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4206" y="510363"/>
              <a:ext cx="2115656" cy="1127402"/>
            </a:xfrm>
            <a:custGeom>
              <a:avLst/>
              <a:gdLst>
                <a:gd name="T0" fmla="*/ 250 w 882"/>
                <a:gd name="T1" fmla="*/ 85 h 470"/>
                <a:gd name="T2" fmla="*/ 416 w 882"/>
                <a:gd name="T3" fmla="*/ 39 h 470"/>
                <a:gd name="T4" fmla="*/ 273 w 882"/>
                <a:gd name="T5" fmla="*/ 61 h 470"/>
                <a:gd name="T6" fmla="*/ 219 w 882"/>
                <a:gd name="T7" fmla="*/ 120 h 470"/>
                <a:gd name="T8" fmla="*/ 477 w 882"/>
                <a:gd name="T9" fmla="*/ 42 h 470"/>
                <a:gd name="T10" fmla="*/ 532 w 882"/>
                <a:gd name="T11" fmla="*/ 46 h 470"/>
                <a:gd name="T12" fmla="*/ 486 w 882"/>
                <a:gd name="T13" fmla="*/ 23 h 470"/>
                <a:gd name="T14" fmla="*/ 462 w 882"/>
                <a:gd name="T15" fmla="*/ 37 h 470"/>
                <a:gd name="T16" fmla="*/ 435 w 882"/>
                <a:gd name="T17" fmla="*/ 86 h 470"/>
                <a:gd name="T18" fmla="*/ 560 w 882"/>
                <a:gd name="T19" fmla="*/ 45 h 470"/>
                <a:gd name="T20" fmla="*/ 530 w 882"/>
                <a:gd name="T21" fmla="*/ 52 h 470"/>
                <a:gd name="T22" fmla="*/ 451 w 882"/>
                <a:gd name="T23" fmla="*/ 29 h 470"/>
                <a:gd name="T24" fmla="*/ 517 w 882"/>
                <a:gd name="T25" fmla="*/ 33 h 470"/>
                <a:gd name="T26" fmla="*/ 160 w 882"/>
                <a:gd name="T27" fmla="*/ 389 h 470"/>
                <a:gd name="T28" fmla="*/ 763 w 882"/>
                <a:gd name="T29" fmla="*/ 415 h 470"/>
                <a:gd name="T30" fmla="*/ 110 w 882"/>
                <a:gd name="T31" fmla="*/ 329 h 470"/>
                <a:gd name="T32" fmla="*/ 485 w 882"/>
                <a:gd name="T33" fmla="*/ 399 h 470"/>
                <a:gd name="T34" fmla="*/ 611 w 882"/>
                <a:gd name="T35" fmla="*/ 435 h 470"/>
                <a:gd name="T36" fmla="*/ 736 w 882"/>
                <a:gd name="T37" fmla="*/ 434 h 470"/>
                <a:gd name="T38" fmla="*/ 781 w 882"/>
                <a:gd name="T39" fmla="*/ 427 h 470"/>
                <a:gd name="T40" fmla="*/ 742 w 882"/>
                <a:gd name="T41" fmla="*/ 376 h 470"/>
                <a:gd name="T42" fmla="*/ 823 w 882"/>
                <a:gd name="T43" fmla="*/ 329 h 470"/>
                <a:gd name="T44" fmla="*/ 773 w 882"/>
                <a:gd name="T45" fmla="*/ 272 h 470"/>
                <a:gd name="T46" fmla="*/ 711 w 882"/>
                <a:gd name="T47" fmla="*/ 269 h 470"/>
                <a:gd name="T48" fmla="*/ 629 w 882"/>
                <a:gd name="T49" fmla="*/ 270 h 470"/>
                <a:gd name="T50" fmla="*/ 587 w 882"/>
                <a:gd name="T51" fmla="*/ 321 h 470"/>
                <a:gd name="T52" fmla="*/ 501 w 882"/>
                <a:gd name="T53" fmla="*/ 231 h 470"/>
                <a:gd name="T54" fmla="*/ 572 w 882"/>
                <a:gd name="T55" fmla="*/ 200 h 470"/>
                <a:gd name="T56" fmla="*/ 544 w 882"/>
                <a:gd name="T57" fmla="*/ 181 h 470"/>
                <a:gd name="T58" fmla="*/ 451 w 882"/>
                <a:gd name="T59" fmla="*/ 144 h 470"/>
                <a:gd name="T60" fmla="*/ 426 w 882"/>
                <a:gd name="T61" fmla="*/ 176 h 470"/>
                <a:gd name="T62" fmla="*/ 262 w 882"/>
                <a:gd name="T63" fmla="*/ 165 h 470"/>
                <a:gd name="T64" fmla="*/ 114 w 882"/>
                <a:gd name="T65" fmla="*/ 148 h 470"/>
                <a:gd name="T66" fmla="*/ 872 w 882"/>
                <a:gd name="T67" fmla="*/ 393 h 470"/>
                <a:gd name="T68" fmla="*/ 859 w 882"/>
                <a:gd name="T69" fmla="*/ 403 h 470"/>
                <a:gd name="T70" fmla="*/ 573 w 882"/>
                <a:gd name="T71" fmla="*/ 206 h 470"/>
                <a:gd name="T72" fmla="*/ 539 w 882"/>
                <a:gd name="T73" fmla="*/ 173 h 470"/>
                <a:gd name="T74" fmla="*/ 788 w 882"/>
                <a:gd name="T75" fmla="*/ 183 h 470"/>
                <a:gd name="T76" fmla="*/ 722 w 882"/>
                <a:gd name="T77" fmla="*/ 147 h 470"/>
                <a:gd name="T78" fmla="*/ 606 w 882"/>
                <a:gd name="T79" fmla="*/ 126 h 470"/>
                <a:gd name="T80" fmla="*/ 516 w 882"/>
                <a:gd name="T81" fmla="*/ 140 h 470"/>
                <a:gd name="T82" fmla="*/ 668 w 882"/>
                <a:gd name="T83" fmla="*/ 168 h 470"/>
                <a:gd name="T84" fmla="*/ 662 w 882"/>
                <a:gd name="T85" fmla="*/ 209 h 470"/>
                <a:gd name="T86" fmla="*/ 746 w 882"/>
                <a:gd name="T87" fmla="*/ 231 h 470"/>
                <a:gd name="T88" fmla="*/ 759 w 882"/>
                <a:gd name="T89" fmla="*/ 202 h 470"/>
                <a:gd name="T90" fmla="*/ 472 w 882"/>
                <a:gd name="T91" fmla="*/ 90 h 470"/>
                <a:gd name="T92" fmla="*/ 469 w 882"/>
                <a:gd name="T93" fmla="*/ 43 h 470"/>
                <a:gd name="T94" fmla="*/ 475 w 882"/>
                <a:gd name="T95" fmla="*/ 46 h 470"/>
                <a:gd name="T96" fmla="*/ 482 w 882"/>
                <a:gd name="T97" fmla="*/ 43 h 470"/>
                <a:gd name="T98" fmla="*/ 510 w 882"/>
                <a:gd name="T99" fmla="*/ 98 h 470"/>
                <a:gd name="T100" fmla="*/ 479 w 882"/>
                <a:gd name="T101" fmla="*/ 75 h 470"/>
                <a:gd name="T102" fmla="*/ 619 w 882"/>
                <a:gd name="T103" fmla="*/ 84 h 470"/>
                <a:gd name="T104" fmla="*/ 575 w 882"/>
                <a:gd name="T105" fmla="*/ 35 h 470"/>
                <a:gd name="T106" fmla="*/ 541 w 882"/>
                <a:gd name="T107" fmla="*/ 76 h 470"/>
                <a:gd name="T108" fmla="*/ 651 w 882"/>
                <a:gd name="T109" fmla="*/ 48 h 470"/>
                <a:gd name="T110" fmla="*/ 770 w 882"/>
                <a:gd name="T111" fmla="*/ 16 h 470"/>
                <a:gd name="T112" fmla="*/ 578 w 882"/>
                <a:gd name="T113" fmla="*/ 10 h 470"/>
                <a:gd name="T114" fmla="*/ 442 w 882"/>
                <a:gd name="T115" fmla="*/ 157 h 470"/>
                <a:gd name="T116" fmla="*/ 310 w 882"/>
                <a:gd name="T117" fmla="*/ 126 h 470"/>
                <a:gd name="T118" fmla="*/ 354 w 882"/>
                <a:gd name="T119" fmla="*/ 160 h 470"/>
                <a:gd name="T120" fmla="*/ 398 w 882"/>
                <a:gd name="T121" fmla="*/ 120 h 470"/>
                <a:gd name="T122" fmla="*/ 535 w 882"/>
                <a:gd name="T123" fmla="*/ 41 h 470"/>
                <a:gd name="T124" fmla="*/ 459 w 882"/>
                <a:gd name="T125" fmla="*/ 24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2" h="470">
                  <a:moveTo>
                    <a:pt x="301" y="61"/>
                  </a:moveTo>
                  <a:cubicBezTo>
                    <a:pt x="302" y="64"/>
                    <a:pt x="303" y="63"/>
                    <a:pt x="306" y="63"/>
                  </a:cubicBezTo>
                  <a:cubicBezTo>
                    <a:pt x="307" y="63"/>
                    <a:pt x="310" y="63"/>
                    <a:pt x="308" y="65"/>
                  </a:cubicBezTo>
                  <a:cubicBezTo>
                    <a:pt x="308" y="65"/>
                    <a:pt x="304" y="65"/>
                    <a:pt x="303" y="66"/>
                  </a:cubicBezTo>
                  <a:cubicBezTo>
                    <a:pt x="301" y="66"/>
                    <a:pt x="299" y="66"/>
                    <a:pt x="297" y="66"/>
                  </a:cubicBezTo>
                  <a:cubicBezTo>
                    <a:pt x="295" y="65"/>
                    <a:pt x="293" y="67"/>
                    <a:pt x="291" y="67"/>
                  </a:cubicBezTo>
                  <a:cubicBezTo>
                    <a:pt x="289" y="67"/>
                    <a:pt x="288" y="67"/>
                    <a:pt x="286" y="67"/>
                  </a:cubicBezTo>
                  <a:cubicBezTo>
                    <a:pt x="284" y="66"/>
                    <a:pt x="284" y="64"/>
                    <a:pt x="282" y="66"/>
                  </a:cubicBezTo>
                  <a:cubicBezTo>
                    <a:pt x="281" y="67"/>
                    <a:pt x="279" y="65"/>
                    <a:pt x="277" y="65"/>
                  </a:cubicBezTo>
                  <a:cubicBezTo>
                    <a:pt x="279" y="63"/>
                    <a:pt x="278" y="63"/>
                    <a:pt x="277" y="61"/>
                  </a:cubicBezTo>
                  <a:cubicBezTo>
                    <a:pt x="283" y="60"/>
                    <a:pt x="289" y="59"/>
                    <a:pt x="295" y="59"/>
                  </a:cubicBezTo>
                  <a:cubicBezTo>
                    <a:pt x="302" y="58"/>
                    <a:pt x="308" y="59"/>
                    <a:pt x="315" y="59"/>
                  </a:cubicBezTo>
                  <a:cubicBezTo>
                    <a:pt x="311" y="61"/>
                    <a:pt x="306" y="61"/>
                    <a:pt x="301" y="61"/>
                  </a:cubicBezTo>
                  <a:close/>
                  <a:moveTo>
                    <a:pt x="230" y="82"/>
                  </a:moveTo>
                  <a:cubicBezTo>
                    <a:pt x="229" y="82"/>
                    <a:pt x="227" y="82"/>
                    <a:pt x="226" y="82"/>
                  </a:cubicBezTo>
                  <a:cubicBezTo>
                    <a:pt x="223" y="84"/>
                    <a:pt x="220" y="84"/>
                    <a:pt x="217" y="85"/>
                  </a:cubicBezTo>
                  <a:cubicBezTo>
                    <a:pt x="216" y="85"/>
                    <a:pt x="215" y="85"/>
                    <a:pt x="215" y="86"/>
                  </a:cubicBezTo>
                  <a:cubicBezTo>
                    <a:pt x="216" y="86"/>
                    <a:pt x="216" y="88"/>
                    <a:pt x="216" y="88"/>
                  </a:cubicBezTo>
                  <a:cubicBezTo>
                    <a:pt x="217" y="88"/>
                    <a:pt x="218" y="88"/>
                    <a:pt x="220" y="88"/>
                  </a:cubicBezTo>
                  <a:cubicBezTo>
                    <a:pt x="222" y="87"/>
                    <a:pt x="227" y="89"/>
                    <a:pt x="228" y="86"/>
                  </a:cubicBezTo>
                  <a:cubicBezTo>
                    <a:pt x="229" y="85"/>
                    <a:pt x="231" y="85"/>
                    <a:pt x="231" y="84"/>
                  </a:cubicBezTo>
                  <a:cubicBezTo>
                    <a:pt x="233" y="83"/>
                    <a:pt x="234" y="82"/>
                    <a:pt x="235" y="81"/>
                  </a:cubicBezTo>
                  <a:cubicBezTo>
                    <a:pt x="233" y="80"/>
                    <a:pt x="231" y="81"/>
                    <a:pt x="230" y="82"/>
                  </a:cubicBezTo>
                  <a:close/>
                  <a:moveTo>
                    <a:pt x="294" y="56"/>
                  </a:moveTo>
                  <a:cubicBezTo>
                    <a:pt x="296" y="57"/>
                    <a:pt x="296" y="56"/>
                    <a:pt x="297" y="55"/>
                  </a:cubicBezTo>
                  <a:cubicBezTo>
                    <a:pt x="298" y="53"/>
                    <a:pt x="300" y="55"/>
                    <a:pt x="302" y="56"/>
                  </a:cubicBezTo>
                  <a:cubicBezTo>
                    <a:pt x="303" y="57"/>
                    <a:pt x="305" y="56"/>
                    <a:pt x="306" y="56"/>
                  </a:cubicBezTo>
                  <a:cubicBezTo>
                    <a:pt x="308" y="56"/>
                    <a:pt x="311" y="56"/>
                    <a:pt x="314" y="56"/>
                  </a:cubicBezTo>
                  <a:cubicBezTo>
                    <a:pt x="314" y="56"/>
                    <a:pt x="317" y="56"/>
                    <a:pt x="316" y="54"/>
                  </a:cubicBezTo>
                  <a:cubicBezTo>
                    <a:pt x="314" y="52"/>
                    <a:pt x="309" y="51"/>
                    <a:pt x="306" y="50"/>
                  </a:cubicBezTo>
                  <a:cubicBezTo>
                    <a:pt x="305" y="50"/>
                    <a:pt x="302" y="50"/>
                    <a:pt x="301" y="51"/>
                  </a:cubicBezTo>
                  <a:cubicBezTo>
                    <a:pt x="300" y="51"/>
                    <a:pt x="297" y="50"/>
                    <a:pt x="296" y="51"/>
                  </a:cubicBezTo>
                  <a:cubicBezTo>
                    <a:pt x="295" y="51"/>
                    <a:pt x="295" y="53"/>
                    <a:pt x="295" y="53"/>
                  </a:cubicBezTo>
                  <a:cubicBezTo>
                    <a:pt x="294" y="53"/>
                    <a:pt x="293" y="53"/>
                    <a:pt x="292" y="53"/>
                  </a:cubicBezTo>
                  <a:cubicBezTo>
                    <a:pt x="290" y="53"/>
                    <a:pt x="288" y="53"/>
                    <a:pt x="286" y="53"/>
                  </a:cubicBezTo>
                  <a:cubicBezTo>
                    <a:pt x="283" y="53"/>
                    <a:pt x="279" y="53"/>
                    <a:pt x="276" y="55"/>
                  </a:cubicBezTo>
                  <a:cubicBezTo>
                    <a:pt x="280" y="56"/>
                    <a:pt x="283" y="56"/>
                    <a:pt x="287" y="56"/>
                  </a:cubicBezTo>
                  <a:cubicBezTo>
                    <a:pt x="289" y="56"/>
                    <a:pt x="292" y="56"/>
                    <a:pt x="294" y="56"/>
                  </a:cubicBezTo>
                  <a:close/>
                  <a:moveTo>
                    <a:pt x="268" y="71"/>
                  </a:moveTo>
                  <a:cubicBezTo>
                    <a:pt x="266" y="72"/>
                    <a:pt x="263" y="72"/>
                    <a:pt x="261" y="73"/>
                  </a:cubicBezTo>
                  <a:cubicBezTo>
                    <a:pt x="261" y="73"/>
                    <a:pt x="262" y="73"/>
                    <a:pt x="262" y="73"/>
                  </a:cubicBezTo>
                  <a:cubicBezTo>
                    <a:pt x="262" y="73"/>
                    <a:pt x="261" y="74"/>
                    <a:pt x="261" y="74"/>
                  </a:cubicBezTo>
                  <a:cubicBezTo>
                    <a:pt x="264" y="75"/>
                    <a:pt x="266" y="74"/>
                    <a:pt x="269" y="74"/>
                  </a:cubicBezTo>
                  <a:cubicBezTo>
                    <a:pt x="272" y="74"/>
                    <a:pt x="273" y="75"/>
                    <a:pt x="275" y="73"/>
                  </a:cubicBezTo>
                  <a:cubicBezTo>
                    <a:pt x="273" y="72"/>
                    <a:pt x="270" y="70"/>
                    <a:pt x="268" y="71"/>
                  </a:cubicBezTo>
                  <a:close/>
                  <a:moveTo>
                    <a:pt x="311" y="75"/>
                  </a:moveTo>
                  <a:cubicBezTo>
                    <a:pt x="311" y="76"/>
                    <a:pt x="312" y="76"/>
                    <a:pt x="312" y="77"/>
                  </a:cubicBezTo>
                  <a:cubicBezTo>
                    <a:pt x="310" y="77"/>
                    <a:pt x="308" y="77"/>
                    <a:pt x="307" y="77"/>
                  </a:cubicBezTo>
                  <a:cubicBezTo>
                    <a:pt x="307" y="78"/>
                    <a:pt x="307" y="79"/>
                    <a:pt x="307" y="80"/>
                  </a:cubicBezTo>
                  <a:cubicBezTo>
                    <a:pt x="311" y="80"/>
                    <a:pt x="313" y="79"/>
                    <a:pt x="317" y="81"/>
                  </a:cubicBezTo>
                  <a:cubicBezTo>
                    <a:pt x="316" y="83"/>
                    <a:pt x="312" y="83"/>
                    <a:pt x="310" y="83"/>
                  </a:cubicBezTo>
                  <a:cubicBezTo>
                    <a:pt x="313" y="83"/>
                    <a:pt x="314" y="84"/>
                    <a:pt x="317" y="85"/>
                  </a:cubicBezTo>
                  <a:cubicBezTo>
                    <a:pt x="318" y="85"/>
                    <a:pt x="319" y="86"/>
                    <a:pt x="320" y="86"/>
                  </a:cubicBezTo>
                  <a:cubicBezTo>
                    <a:pt x="321" y="86"/>
                    <a:pt x="321" y="88"/>
                    <a:pt x="321" y="89"/>
                  </a:cubicBezTo>
                  <a:cubicBezTo>
                    <a:pt x="315" y="87"/>
                    <a:pt x="309" y="87"/>
                    <a:pt x="302" y="87"/>
                  </a:cubicBezTo>
                  <a:cubicBezTo>
                    <a:pt x="301" y="87"/>
                    <a:pt x="299" y="87"/>
                    <a:pt x="297" y="87"/>
                  </a:cubicBezTo>
                  <a:cubicBezTo>
                    <a:pt x="296" y="88"/>
                    <a:pt x="296" y="85"/>
                    <a:pt x="296" y="85"/>
                  </a:cubicBezTo>
                  <a:cubicBezTo>
                    <a:pt x="294" y="85"/>
                    <a:pt x="287" y="87"/>
                    <a:pt x="288" y="84"/>
                  </a:cubicBezTo>
                  <a:cubicBezTo>
                    <a:pt x="289" y="84"/>
                    <a:pt x="291" y="84"/>
                    <a:pt x="292" y="84"/>
                  </a:cubicBezTo>
                  <a:cubicBezTo>
                    <a:pt x="290" y="83"/>
                    <a:pt x="288" y="83"/>
                    <a:pt x="286" y="82"/>
                  </a:cubicBezTo>
                  <a:cubicBezTo>
                    <a:pt x="284" y="82"/>
                    <a:pt x="286" y="81"/>
                    <a:pt x="284" y="81"/>
                  </a:cubicBezTo>
                  <a:cubicBezTo>
                    <a:pt x="280" y="80"/>
                    <a:pt x="277" y="80"/>
                    <a:pt x="273" y="80"/>
                  </a:cubicBezTo>
                  <a:cubicBezTo>
                    <a:pt x="271" y="80"/>
                    <a:pt x="271" y="80"/>
                    <a:pt x="269" y="79"/>
                  </a:cubicBezTo>
                  <a:cubicBezTo>
                    <a:pt x="268" y="78"/>
                    <a:pt x="268" y="77"/>
                    <a:pt x="266" y="77"/>
                  </a:cubicBezTo>
                  <a:cubicBezTo>
                    <a:pt x="263" y="77"/>
                    <a:pt x="259" y="77"/>
                    <a:pt x="256" y="77"/>
                  </a:cubicBezTo>
                  <a:cubicBezTo>
                    <a:pt x="254" y="77"/>
                    <a:pt x="253" y="78"/>
                    <a:pt x="252" y="78"/>
                  </a:cubicBezTo>
                  <a:cubicBezTo>
                    <a:pt x="255" y="78"/>
                    <a:pt x="257" y="79"/>
                    <a:pt x="260" y="80"/>
                  </a:cubicBezTo>
                  <a:cubicBezTo>
                    <a:pt x="254" y="80"/>
                    <a:pt x="249" y="79"/>
                    <a:pt x="244" y="81"/>
                  </a:cubicBezTo>
                  <a:cubicBezTo>
                    <a:pt x="244" y="81"/>
                    <a:pt x="245" y="82"/>
                    <a:pt x="245" y="82"/>
                  </a:cubicBezTo>
                  <a:cubicBezTo>
                    <a:pt x="245" y="82"/>
                    <a:pt x="244" y="83"/>
                    <a:pt x="243" y="83"/>
                  </a:cubicBezTo>
                  <a:cubicBezTo>
                    <a:pt x="245" y="83"/>
                    <a:pt x="246" y="84"/>
                    <a:pt x="247" y="83"/>
                  </a:cubicBezTo>
                  <a:cubicBezTo>
                    <a:pt x="249" y="82"/>
                    <a:pt x="249" y="82"/>
                    <a:pt x="251" y="82"/>
                  </a:cubicBezTo>
                  <a:cubicBezTo>
                    <a:pt x="254" y="83"/>
                    <a:pt x="257" y="83"/>
                    <a:pt x="261" y="83"/>
                  </a:cubicBezTo>
                  <a:cubicBezTo>
                    <a:pt x="258" y="83"/>
                    <a:pt x="256" y="83"/>
                    <a:pt x="254" y="83"/>
                  </a:cubicBezTo>
                  <a:cubicBezTo>
                    <a:pt x="252" y="84"/>
                    <a:pt x="252" y="85"/>
                    <a:pt x="250" y="85"/>
                  </a:cubicBezTo>
                  <a:cubicBezTo>
                    <a:pt x="248" y="85"/>
                    <a:pt x="245" y="85"/>
                    <a:pt x="242" y="84"/>
                  </a:cubicBezTo>
                  <a:cubicBezTo>
                    <a:pt x="240" y="84"/>
                    <a:pt x="239" y="85"/>
                    <a:pt x="237" y="86"/>
                  </a:cubicBezTo>
                  <a:cubicBezTo>
                    <a:pt x="239" y="89"/>
                    <a:pt x="246" y="87"/>
                    <a:pt x="249" y="87"/>
                  </a:cubicBezTo>
                  <a:cubicBezTo>
                    <a:pt x="251" y="87"/>
                    <a:pt x="253" y="87"/>
                    <a:pt x="255" y="86"/>
                  </a:cubicBezTo>
                  <a:cubicBezTo>
                    <a:pt x="257" y="85"/>
                    <a:pt x="258" y="85"/>
                    <a:pt x="260" y="86"/>
                  </a:cubicBezTo>
                  <a:cubicBezTo>
                    <a:pt x="259" y="86"/>
                    <a:pt x="258" y="86"/>
                    <a:pt x="258" y="86"/>
                  </a:cubicBezTo>
                  <a:cubicBezTo>
                    <a:pt x="257" y="86"/>
                    <a:pt x="257" y="87"/>
                    <a:pt x="257" y="88"/>
                  </a:cubicBezTo>
                  <a:cubicBezTo>
                    <a:pt x="256" y="88"/>
                    <a:pt x="254" y="88"/>
                    <a:pt x="253" y="88"/>
                  </a:cubicBezTo>
                  <a:cubicBezTo>
                    <a:pt x="252" y="88"/>
                    <a:pt x="251" y="88"/>
                    <a:pt x="250" y="89"/>
                  </a:cubicBezTo>
                  <a:cubicBezTo>
                    <a:pt x="249" y="89"/>
                    <a:pt x="248" y="89"/>
                    <a:pt x="247" y="89"/>
                  </a:cubicBezTo>
                  <a:cubicBezTo>
                    <a:pt x="246" y="89"/>
                    <a:pt x="232" y="87"/>
                    <a:pt x="233" y="92"/>
                  </a:cubicBezTo>
                  <a:cubicBezTo>
                    <a:pt x="236" y="91"/>
                    <a:pt x="239" y="92"/>
                    <a:pt x="242" y="93"/>
                  </a:cubicBezTo>
                  <a:cubicBezTo>
                    <a:pt x="243" y="93"/>
                    <a:pt x="248" y="89"/>
                    <a:pt x="247" y="93"/>
                  </a:cubicBezTo>
                  <a:cubicBezTo>
                    <a:pt x="248" y="93"/>
                    <a:pt x="249" y="92"/>
                    <a:pt x="249" y="92"/>
                  </a:cubicBezTo>
                  <a:cubicBezTo>
                    <a:pt x="249" y="94"/>
                    <a:pt x="256" y="96"/>
                    <a:pt x="252" y="91"/>
                  </a:cubicBezTo>
                  <a:cubicBezTo>
                    <a:pt x="253" y="92"/>
                    <a:pt x="254" y="92"/>
                    <a:pt x="255" y="92"/>
                  </a:cubicBezTo>
                  <a:cubicBezTo>
                    <a:pt x="256" y="93"/>
                    <a:pt x="256" y="92"/>
                    <a:pt x="257" y="92"/>
                  </a:cubicBezTo>
                  <a:cubicBezTo>
                    <a:pt x="258" y="92"/>
                    <a:pt x="257" y="92"/>
                    <a:pt x="258" y="93"/>
                  </a:cubicBezTo>
                  <a:cubicBezTo>
                    <a:pt x="258" y="93"/>
                    <a:pt x="258" y="94"/>
                    <a:pt x="259" y="94"/>
                  </a:cubicBezTo>
                  <a:cubicBezTo>
                    <a:pt x="262" y="94"/>
                    <a:pt x="264" y="94"/>
                    <a:pt x="267" y="92"/>
                  </a:cubicBezTo>
                  <a:cubicBezTo>
                    <a:pt x="266" y="91"/>
                    <a:pt x="265" y="91"/>
                    <a:pt x="264" y="90"/>
                  </a:cubicBezTo>
                  <a:cubicBezTo>
                    <a:pt x="266" y="90"/>
                    <a:pt x="268" y="92"/>
                    <a:pt x="270" y="90"/>
                  </a:cubicBezTo>
                  <a:cubicBezTo>
                    <a:pt x="271" y="89"/>
                    <a:pt x="275" y="89"/>
                    <a:pt x="277" y="88"/>
                  </a:cubicBezTo>
                  <a:cubicBezTo>
                    <a:pt x="274" y="89"/>
                    <a:pt x="270" y="89"/>
                    <a:pt x="270" y="93"/>
                  </a:cubicBezTo>
                  <a:cubicBezTo>
                    <a:pt x="272" y="93"/>
                    <a:pt x="278" y="94"/>
                    <a:pt x="278" y="92"/>
                  </a:cubicBezTo>
                  <a:cubicBezTo>
                    <a:pt x="280" y="93"/>
                    <a:pt x="281" y="93"/>
                    <a:pt x="282" y="92"/>
                  </a:cubicBezTo>
                  <a:cubicBezTo>
                    <a:pt x="282" y="92"/>
                    <a:pt x="282" y="91"/>
                    <a:pt x="283" y="90"/>
                  </a:cubicBezTo>
                  <a:cubicBezTo>
                    <a:pt x="284" y="92"/>
                    <a:pt x="285" y="91"/>
                    <a:pt x="287" y="91"/>
                  </a:cubicBezTo>
                  <a:cubicBezTo>
                    <a:pt x="286" y="92"/>
                    <a:pt x="286" y="92"/>
                    <a:pt x="285" y="92"/>
                  </a:cubicBezTo>
                  <a:cubicBezTo>
                    <a:pt x="287" y="93"/>
                    <a:pt x="289" y="94"/>
                    <a:pt x="290" y="93"/>
                  </a:cubicBezTo>
                  <a:cubicBezTo>
                    <a:pt x="291" y="93"/>
                    <a:pt x="292" y="92"/>
                    <a:pt x="293" y="91"/>
                  </a:cubicBezTo>
                  <a:cubicBezTo>
                    <a:pt x="294" y="91"/>
                    <a:pt x="296" y="90"/>
                    <a:pt x="297" y="90"/>
                  </a:cubicBezTo>
                  <a:cubicBezTo>
                    <a:pt x="298" y="90"/>
                    <a:pt x="300" y="91"/>
                    <a:pt x="301" y="92"/>
                  </a:cubicBezTo>
                  <a:cubicBezTo>
                    <a:pt x="298" y="92"/>
                    <a:pt x="296" y="92"/>
                    <a:pt x="294" y="93"/>
                  </a:cubicBezTo>
                  <a:cubicBezTo>
                    <a:pt x="294" y="93"/>
                    <a:pt x="294" y="94"/>
                    <a:pt x="295" y="94"/>
                  </a:cubicBezTo>
                  <a:cubicBezTo>
                    <a:pt x="290" y="94"/>
                    <a:pt x="285" y="94"/>
                    <a:pt x="280" y="95"/>
                  </a:cubicBezTo>
                  <a:cubicBezTo>
                    <a:pt x="275" y="96"/>
                    <a:pt x="270" y="96"/>
                    <a:pt x="265" y="96"/>
                  </a:cubicBezTo>
                  <a:cubicBezTo>
                    <a:pt x="266" y="98"/>
                    <a:pt x="266" y="98"/>
                    <a:pt x="268" y="99"/>
                  </a:cubicBezTo>
                  <a:cubicBezTo>
                    <a:pt x="270" y="100"/>
                    <a:pt x="272" y="100"/>
                    <a:pt x="274" y="101"/>
                  </a:cubicBezTo>
                  <a:cubicBezTo>
                    <a:pt x="276" y="101"/>
                    <a:pt x="280" y="101"/>
                    <a:pt x="282" y="101"/>
                  </a:cubicBezTo>
                  <a:cubicBezTo>
                    <a:pt x="285" y="101"/>
                    <a:pt x="288" y="99"/>
                    <a:pt x="291" y="99"/>
                  </a:cubicBezTo>
                  <a:cubicBezTo>
                    <a:pt x="294" y="99"/>
                    <a:pt x="297" y="98"/>
                    <a:pt x="300" y="98"/>
                  </a:cubicBezTo>
                  <a:cubicBezTo>
                    <a:pt x="303" y="97"/>
                    <a:pt x="306" y="96"/>
                    <a:pt x="309" y="96"/>
                  </a:cubicBezTo>
                  <a:cubicBezTo>
                    <a:pt x="311" y="96"/>
                    <a:pt x="312" y="96"/>
                    <a:pt x="314" y="95"/>
                  </a:cubicBezTo>
                  <a:cubicBezTo>
                    <a:pt x="315" y="95"/>
                    <a:pt x="315" y="94"/>
                    <a:pt x="317" y="94"/>
                  </a:cubicBezTo>
                  <a:cubicBezTo>
                    <a:pt x="318" y="94"/>
                    <a:pt x="319" y="93"/>
                    <a:pt x="321" y="93"/>
                  </a:cubicBezTo>
                  <a:cubicBezTo>
                    <a:pt x="322" y="93"/>
                    <a:pt x="323" y="94"/>
                    <a:pt x="325" y="94"/>
                  </a:cubicBezTo>
                  <a:cubicBezTo>
                    <a:pt x="326" y="94"/>
                    <a:pt x="328" y="95"/>
                    <a:pt x="329" y="94"/>
                  </a:cubicBezTo>
                  <a:cubicBezTo>
                    <a:pt x="331" y="94"/>
                    <a:pt x="331" y="92"/>
                    <a:pt x="332" y="92"/>
                  </a:cubicBezTo>
                  <a:cubicBezTo>
                    <a:pt x="333" y="94"/>
                    <a:pt x="332" y="95"/>
                    <a:pt x="334" y="95"/>
                  </a:cubicBezTo>
                  <a:cubicBezTo>
                    <a:pt x="336" y="95"/>
                    <a:pt x="338" y="94"/>
                    <a:pt x="340" y="94"/>
                  </a:cubicBezTo>
                  <a:cubicBezTo>
                    <a:pt x="344" y="94"/>
                    <a:pt x="346" y="94"/>
                    <a:pt x="349" y="93"/>
                  </a:cubicBezTo>
                  <a:cubicBezTo>
                    <a:pt x="349" y="93"/>
                    <a:pt x="349" y="92"/>
                    <a:pt x="349" y="92"/>
                  </a:cubicBezTo>
                  <a:cubicBezTo>
                    <a:pt x="350" y="92"/>
                    <a:pt x="351" y="92"/>
                    <a:pt x="351" y="90"/>
                  </a:cubicBezTo>
                  <a:cubicBezTo>
                    <a:pt x="352" y="90"/>
                    <a:pt x="353" y="91"/>
                    <a:pt x="354" y="91"/>
                  </a:cubicBezTo>
                  <a:cubicBezTo>
                    <a:pt x="353" y="89"/>
                    <a:pt x="352" y="88"/>
                    <a:pt x="351" y="87"/>
                  </a:cubicBezTo>
                  <a:cubicBezTo>
                    <a:pt x="353" y="87"/>
                    <a:pt x="354" y="88"/>
                    <a:pt x="355" y="87"/>
                  </a:cubicBezTo>
                  <a:cubicBezTo>
                    <a:pt x="357" y="86"/>
                    <a:pt x="356" y="85"/>
                    <a:pt x="355" y="83"/>
                  </a:cubicBezTo>
                  <a:cubicBezTo>
                    <a:pt x="354" y="84"/>
                    <a:pt x="353" y="84"/>
                    <a:pt x="352" y="82"/>
                  </a:cubicBezTo>
                  <a:cubicBezTo>
                    <a:pt x="351" y="82"/>
                    <a:pt x="349" y="82"/>
                    <a:pt x="349" y="82"/>
                  </a:cubicBezTo>
                  <a:cubicBezTo>
                    <a:pt x="346" y="82"/>
                    <a:pt x="345" y="82"/>
                    <a:pt x="342" y="83"/>
                  </a:cubicBezTo>
                  <a:cubicBezTo>
                    <a:pt x="343" y="84"/>
                    <a:pt x="343" y="84"/>
                    <a:pt x="344" y="85"/>
                  </a:cubicBezTo>
                  <a:cubicBezTo>
                    <a:pt x="342" y="85"/>
                    <a:pt x="341" y="85"/>
                    <a:pt x="340" y="86"/>
                  </a:cubicBezTo>
                  <a:cubicBezTo>
                    <a:pt x="339" y="83"/>
                    <a:pt x="338" y="84"/>
                    <a:pt x="335" y="83"/>
                  </a:cubicBezTo>
                  <a:cubicBezTo>
                    <a:pt x="333" y="83"/>
                    <a:pt x="331" y="85"/>
                    <a:pt x="330" y="85"/>
                  </a:cubicBezTo>
                  <a:cubicBezTo>
                    <a:pt x="331" y="84"/>
                    <a:pt x="332" y="83"/>
                    <a:pt x="333" y="82"/>
                  </a:cubicBezTo>
                  <a:cubicBezTo>
                    <a:pt x="331" y="82"/>
                    <a:pt x="327" y="83"/>
                    <a:pt x="325" y="82"/>
                  </a:cubicBezTo>
                  <a:cubicBezTo>
                    <a:pt x="322" y="80"/>
                    <a:pt x="329" y="80"/>
                    <a:pt x="330" y="80"/>
                  </a:cubicBezTo>
                  <a:cubicBezTo>
                    <a:pt x="326" y="78"/>
                    <a:pt x="324" y="77"/>
                    <a:pt x="321" y="75"/>
                  </a:cubicBezTo>
                  <a:cubicBezTo>
                    <a:pt x="322" y="75"/>
                    <a:pt x="324" y="75"/>
                    <a:pt x="325" y="75"/>
                  </a:cubicBezTo>
                  <a:cubicBezTo>
                    <a:pt x="325" y="74"/>
                    <a:pt x="325" y="73"/>
                    <a:pt x="324" y="72"/>
                  </a:cubicBezTo>
                  <a:cubicBezTo>
                    <a:pt x="322" y="72"/>
                    <a:pt x="320" y="72"/>
                    <a:pt x="319" y="72"/>
                  </a:cubicBezTo>
                  <a:cubicBezTo>
                    <a:pt x="317" y="73"/>
                    <a:pt x="316" y="74"/>
                    <a:pt x="315" y="74"/>
                  </a:cubicBezTo>
                  <a:cubicBezTo>
                    <a:pt x="313" y="75"/>
                    <a:pt x="312" y="75"/>
                    <a:pt x="311" y="75"/>
                  </a:cubicBezTo>
                  <a:close/>
                  <a:moveTo>
                    <a:pt x="416" y="39"/>
                  </a:moveTo>
                  <a:cubicBezTo>
                    <a:pt x="416" y="39"/>
                    <a:pt x="416" y="40"/>
                    <a:pt x="416" y="40"/>
                  </a:cubicBezTo>
                  <a:cubicBezTo>
                    <a:pt x="417" y="40"/>
                    <a:pt x="418" y="40"/>
                    <a:pt x="419" y="40"/>
                  </a:cubicBezTo>
                  <a:cubicBezTo>
                    <a:pt x="421" y="40"/>
                    <a:pt x="422" y="41"/>
                    <a:pt x="423" y="39"/>
                  </a:cubicBezTo>
                  <a:cubicBezTo>
                    <a:pt x="423" y="38"/>
                    <a:pt x="422" y="38"/>
                    <a:pt x="422" y="37"/>
                  </a:cubicBezTo>
                  <a:cubicBezTo>
                    <a:pt x="421" y="37"/>
                    <a:pt x="422" y="36"/>
                    <a:pt x="421" y="36"/>
                  </a:cubicBezTo>
                  <a:cubicBezTo>
                    <a:pt x="420" y="36"/>
                    <a:pt x="419" y="35"/>
                    <a:pt x="417" y="35"/>
                  </a:cubicBezTo>
                  <a:cubicBezTo>
                    <a:pt x="416" y="35"/>
                    <a:pt x="414" y="34"/>
                    <a:pt x="412" y="35"/>
                  </a:cubicBezTo>
                  <a:cubicBezTo>
                    <a:pt x="411" y="35"/>
                    <a:pt x="409" y="36"/>
                    <a:pt x="408" y="36"/>
                  </a:cubicBezTo>
                  <a:cubicBezTo>
                    <a:pt x="406" y="40"/>
                    <a:pt x="414" y="39"/>
                    <a:pt x="416" y="39"/>
                  </a:cubicBezTo>
                  <a:close/>
                  <a:moveTo>
                    <a:pt x="351" y="63"/>
                  </a:moveTo>
                  <a:cubicBezTo>
                    <a:pt x="352" y="64"/>
                    <a:pt x="353" y="65"/>
                    <a:pt x="352" y="66"/>
                  </a:cubicBezTo>
                  <a:cubicBezTo>
                    <a:pt x="353" y="66"/>
                    <a:pt x="353" y="66"/>
                    <a:pt x="353" y="66"/>
                  </a:cubicBezTo>
                  <a:cubicBezTo>
                    <a:pt x="353" y="67"/>
                    <a:pt x="353" y="67"/>
                    <a:pt x="353" y="68"/>
                  </a:cubicBezTo>
                  <a:cubicBezTo>
                    <a:pt x="354" y="68"/>
                    <a:pt x="355" y="68"/>
                    <a:pt x="356" y="68"/>
                  </a:cubicBezTo>
                  <a:cubicBezTo>
                    <a:pt x="356" y="68"/>
                    <a:pt x="356" y="69"/>
                    <a:pt x="356" y="69"/>
                  </a:cubicBezTo>
                  <a:cubicBezTo>
                    <a:pt x="358" y="69"/>
                    <a:pt x="360" y="69"/>
                    <a:pt x="363" y="69"/>
                  </a:cubicBezTo>
                  <a:cubicBezTo>
                    <a:pt x="363" y="69"/>
                    <a:pt x="364" y="69"/>
                    <a:pt x="365" y="69"/>
                  </a:cubicBezTo>
                  <a:cubicBezTo>
                    <a:pt x="365" y="69"/>
                    <a:pt x="365" y="67"/>
                    <a:pt x="365" y="67"/>
                  </a:cubicBezTo>
                  <a:cubicBezTo>
                    <a:pt x="363" y="67"/>
                    <a:pt x="361" y="67"/>
                    <a:pt x="360" y="66"/>
                  </a:cubicBezTo>
                  <a:cubicBezTo>
                    <a:pt x="360" y="66"/>
                    <a:pt x="360" y="65"/>
                    <a:pt x="361" y="65"/>
                  </a:cubicBezTo>
                  <a:cubicBezTo>
                    <a:pt x="359" y="66"/>
                    <a:pt x="359" y="65"/>
                    <a:pt x="358" y="64"/>
                  </a:cubicBezTo>
                  <a:cubicBezTo>
                    <a:pt x="358" y="63"/>
                    <a:pt x="356" y="63"/>
                    <a:pt x="355" y="63"/>
                  </a:cubicBezTo>
                  <a:cubicBezTo>
                    <a:pt x="353" y="62"/>
                    <a:pt x="351" y="62"/>
                    <a:pt x="349" y="62"/>
                  </a:cubicBezTo>
                  <a:cubicBezTo>
                    <a:pt x="349" y="65"/>
                    <a:pt x="350" y="63"/>
                    <a:pt x="351" y="63"/>
                  </a:cubicBezTo>
                  <a:close/>
                  <a:moveTo>
                    <a:pt x="356" y="48"/>
                  </a:moveTo>
                  <a:cubicBezTo>
                    <a:pt x="359" y="48"/>
                    <a:pt x="361" y="48"/>
                    <a:pt x="363" y="48"/>
                  </a:cubicBezTo>
                  <a:cubicBezTo>
                    <a:pt x="362" y="48"/>
                    <a:pt x="358" y="49"/>
                    <a:pt x="360" y="50"/>
                  </a:cubicBezTo>
                  <a:cubicBezTo>
                    <a:pt x="361" y="52"/>
                    <a:pt x="363" y="50"/>
                    <a:pt x="364" y="49"/>
                  </a:cubicBezTo>
                  <a:cubicBezTo>
                    <a:pt x="364" y="49"/>
                    <a:pt x="365" y="49"/>
                    <a:pt x="365" y="49"/>
                  </a:cubicBezTo>
                  <a:cubicBezTo>
                    <a:pt x="366" y="49"/>
                    <a:pt x="367" y="48"/>
                    <a:pt x="367" y="48"/>
                  </a:cubicBezTo>
                  <a:cubicBezTo>
                    <a:pt x="369" y="47"/>
                    <a:pt x="370" y="48"/>
                    <a:pt x="371" y="49"/>
                  </a:cubicBezTo>
                  <a:cubicBezTo>
                    <a:pt x="370" y="50"/>
                    <a:pt x="369" y="50"/>
                    <a:pt x="368" y="50"/>
                  </a:cubicBezTo>
                  <a:cubicBezTo>
                    <a:pt x="371" y="50"/>
                    <a:pt x="373" y="50"/>
                    <a:pt x="376" y="51"/>
                  </a:cubicBezTo>
                  <a:cubicBezTo>
                    <a:pt x="373" y="51"/>
                    <a:pt x="370" y="52"/>
                    <a:pt x="368" y="52"/>
                  </a:cubicBezTo>
                  <a:cubicBezTo>
                    <a:pt x="369" y="52"/>
                    <a:pt x="376" y="51"/>
                    <a:pt x="375" y="53"/>
                  </a:cubicBezTo>
                  <a:cubicBezTo>
                    <a:pt x="370" y="53"/>
                    <a:pt x="365" y="53"/>
                    <a:pt x="359" y="53"/>
                  </a:cubicBezTo>
                  <a:cubicBezTo>
                    <a:pt x="359" y="57"/>
                    <a:pt x="369" y="57"/>
                    <a:pt x="371" y="57"/>
                  </a:cubicBezTo>
                  <a:cubicBezTo>
                    <a:pt x="371" y="57"/>
                    <a:pt x="371" y="56"/>
                    <a:pt x="371" y="56"/>
                  </a:cubicBezTo>
                  <a:cubicBezTo>
                    <a:pt x="375" y="56"/>
                    <a:pt x="379" y="56"/>
                    <a:pt x="383" y="56"/>
                  </a:cubicBezTo>
                  <a:cubicBezTo>
                    <a:pt x="382" y="56"/>
                    <a:pt x="382" y="56"/>
                    <a:pt x="382" y="56"/>
                  </a:cubicBezTo>
                  <a:cubicBezTo>
                    <a:pt x="384" y="58"/>
                    <a:pt x="385" y="57"/>
                    <a:pt x="387" y="56"/>
                  </a:cubicBezTo>
                  <a:cubicBezTo>
                    <a:pt x="389" y="55"/>
                    <a:pt x="390" y="56"/>
                    <a:pt x="392" y="57"/>
                  </a:cubicBezTo>
                  <a:cubicBezTo>
                    <a:pt x="394" y="57"/>
                    <a:pt x="396" y="57"/>
                    <a:pt x="398" y="57"/>
                  </a:cubicBezTo>
                  <a:cubicBezTo>
                    <a:pt x="399" y="57"/>
                    <a:pt x="401" y="58"/>
                    <a:pt x="402" y="58"/>
                  </a:cubicBezTo>
                  <a:cubicBezTo>
                    <a:pt x="401" y="58"/>
                    <a:pt x="401" y="58"/>
                    <a:pt x="400" y="59"/>
                  </a:cubicBezTo>
                  <a:cubicBezTo>
                    <a:pt x="400" y="60"/>
                    <a:pt x="402" y="61"/>
                    <a:pt x="403" y="61"/>
                  </a:cubicBezTo>
                  <a:cubicBezTo>
                    <a:pt x="405" y="62"/>
                    <a:pt x="407" y="62"/>
                    <a:pt x="409" y="62"/>
                  </a:cubicBezTo>
                  <a:cubicBezTo>
                    <a:pt x="412" y="63"/>
                    <a:pt x="416" y="61"/>
                    <a:pt x="419" y="61"/>
                  </a:cubicBezTo>
                  <a:cubicBezTo>
                    <a:pt x="419" y="61"/>
                    <a:pt x="418" y="60"/>
                    <a:pt x="418" y="60"/>
                  </a:cubicBezTo>
                  <a:cubicBezTo>
                    <a:pt x="419" y="60"/>
                    <a:pt x="420" y="59"/>
                    <a:pt x="419" y="58"/>
                  </a:cubicBezTo>
                  <a:cubicBezTo>
                    <a:pt x="418" y="58"/>
                    <a:pt x="417" y="57"/>
                    <a:pt x="416" y="57"/>
                  </a:cubicBezTo>
                  <a:cubicBezTo>
                    <a:pt x="415" y="57"/>
                    <a:pt x="414" y="56"/>
                    <a:pt x="413" y="56"/>
                  </a:cubicBezTo>
                  <a:cubicBezTo>
                    <a:pt x="412" y="56"/>
                    <a:pt x="412" y="55"/>
                    <a:pt x="411" y="54"/>
                  </a:cubicBezTo>
                  <a:cubicBezTo>
                    <a:pt x="412" y="55"/>
                    <a:pt x="413" y="54"/>
                    <a:pt x="413" y="53"/>
                  </a:cubicBezTo>
                  <a:cubicBezTo>
                    <a:pt x="412" y="53"/>
                    <a:pt x="410" y="53"/>
                    <a:pt x="409" y="52"/>
                  </a:cubicBezTo>
                  <a:cubicBezTo>
                    <a:pt x="409" y="52"/>
                    <a:pt x="410" y="52"/>
                    <a:pt x="410" y="52"/>
                  </a:cubicBezTo>
                  <a:cubicBezTo>
                    <a:pt x="406" y="50"/>
                    <a:pt x="402" y="51"/>
                    <a:pt x="397" y="51"/>
                  </a:cubicBezTo>
                  <a:cubicBezTo>
                    <a:pt x="398" y="51"/>
                    <a:pt x="399" y="50"/>
                    <a:pt x="400" y="49"/>
                  </a:cubicBezTo>
                  <a:cubicBezTo>
                    <a:pt x="398" y="48"/>
                    <a:pt x="395" y="47"/>
                    <a:pt x="393" y="47"/>
                  </a:cubicBezTo>
                  <a:cubicBezTo>
                    <a:pt x="390" y="47"/>
                    <a:pt x="387" y="47"/>
                    <a:pt x="385" y="48"/>
                  </a:cubicBezTo>
                  <a:cubicBezTo>
                    <a:pt x="385" y="49"/>
                    <a:pt x="385" y="49"/>
                    <a:pt x="386" y="50"/>
                  </a:cubicBezTo>
                  <a:cubicBezTo>
                    <a:pt x="384" y="49"/>
                    <a:pt x="383" y="49"/>
                    <a:pt x="381" y="49"/>
                  </a:cubicBezTo>
                  <a:cubicBezTo>
                    <a:pt x="382" y="48"/>
                    <a:pt x="383" y="47"/>
                    <a:pt x="384" y="47"/>
                  </a:cubicBezTo>
                  <a:cubicBezTo>
                    <a:pt x="383" y="47"/>
                    <a:pt x="380" y="47"/>
                    <a:pt x="380" y="46"/>
                  </a:cubicBezTo>
                  <a:cubicBezTo>
                    <a:pt x="380" y="45"/>
                    <a:pt x="379" y="45"/>
                    <a:pt x="378" y="45"/>
                  </a:cubicBezTo>
                  <a:cubicBezTo>
                    <a:pt x="375" y="44"/>
                    <a:pt x="373" y="44"/>
                    <a:pt x="371" y="44"/>
                  </a:cubicBezTo>
                  <a:cubicBezTo>
                    <a:pt x="367" y="44"/>
                    <a:pt x="364" y="45"/>
                    <a:pt x="360" y="45"/>
                  </a:cubicBezTo>
                  <a:cubicBezTo>
                    <a:pt x="358" y="45"/>
                    <a:pt x="357" y="45"/>
                    <a:pt x="355" y="44"/>
                  </a:cubicBezTo>
                  <a:cubicBezTo>
                    <a:pt x="355" y="44"/>
                    <a:pt x="355" y="45"/>
                    <a:pt x="355" y="45"/>
                  </a:cubicBezTo>
                  <a:cubicBezTo>
                    <a:pt x="354" y="45"/>
                    <a:pt x="354" y="45"/>
                    <a:pt x="354" y="45"/>
                  </a:cubicBezTo>
                  <a:cubicBezTo>
                    <a:pt x="354" y="48"/>
                    <a:pt x="353" y="48"/>
                    <a:pt x="356" y="48"/>
                  </a:cubicBezTo>
                  <a:close/>
                  <a:moveTo>
                    <a:pt x="273" y="61"/>
                  </a:moveTo>
                  <a:cubicBezTo>
                    <a:pt x="271" y="60"/>
                    <a:pt x="268" y="58"/>
                    <a:pt x="266" y="58"/>
                  </a:cubicBezTo>
                  <a:cubicBezTo>
                    <a:pt x="264" y="58"/>
                    <a:pt x="261" y="59"/>
                    <a:pt x="259" y="59"/>
                  </a:cubicBezTo>
                  <a:cubicBezTo>
                    <a:pt x="264" y="62"/>
                    <a:pt x="268" y="64"/>
                    <a:pt x="273" y="61"/>
                  </a:cubicBezTo>
                  <a:close/>
                  <a:moveTo>
                    <a:pt x="185" y="81"/>
                  </a:moveTo>
                  <a:cubicBezTo>
                    <a:pt x="185" y="83"/>
                    <a:pt x="184" y="82"/>
                    <a:pt x="183" y="82"/>
                  </a:cubicBezTo>
                  <a:cubicBezTo>
                    <a:pt x="184" y="83"/>
                    <a:pt x="185" y="84"/>
                    <a:pt x="187" y="83"/>
                  </a:cubicBezTo>
                  <a:cubicBezTo>
                    <a:pt x="189" y="82"/>
                    <a:pt x="190" y="82"/>
                    <a:pt x="192" y="82"/>
                  </a:cubicBezTo>
                  <a:cubicBezTo>
                    <a:pt x="193" y="82"/>
                    <a:pt x="195" y="84"/>
                    <a:pt x="197" y="84"/>
                  </a:cubicBezTo>
                  <a:cubicBezTo>
                    <a:pt x="197" y="83"/>
                    <a:pt x="197" y="82"/>
                    <a:pt x="198" y="82"/>
                  </a:cubicBezTo>
                  <a:cubicBezTo>
                    <a:pt x="199" y="82"/>
                    <a:pt x="200" y="82"/>
                    <a:pt x="200" y="83"/>
                  </a:cubicBezTo>
                  <a:cubicBezTo>
                    <a:pt x="200" y="82"/>
                    <a:pt x="200" y="81"/>
                    <a:pt x="201" y="80"/>
                  </a:cubicBezTo>
                  <a:cubicBezTo>
                    <a:pt x="202" y="79"/>
                    <a:pt x="202" y="80"/>
                    <a:pt x="203" y="81"/>
                  </a:cubicBezTo>
                  <a:cubicBezTo>
                    <a:pt x="203" y="81"/>
                    <a:pt x="202" y="82"/>
                    <a:pt x="202" y="82"/>
                  </a:cubicBezTo>
                  <a:cubicBezTo>
                    <a:pt x="203" y="82"/>
                    <a:pt x="205" y="82"/>
                    <a:pt x="206" y="82"/>
                  </a:cubicBezTo>
                  <a:cubicBezTo>
                    <a:pt x="203" y="83"/>
                    <a:pt x="206" y="86"/>
                    <a:pt x="208" y="84"/>
                  </a:cubicBezTo>
                  <a:cubicBezTo>
                    <a:pt x="209" y="83"/>
                    <a:pt x="212" y="84"/>
                    <a:pt x="214" y="84"/>
                  </a:cubicBezTo>
                  <a:cubicBezTo>
                    <a:pt x="214" y="83"/>
                    <a:pt x="213" y="83"/>
                    <a:pt x="213" y="83"/>
                  </a:cubicBezTo>
                  <a:cubicBezTo>
                    <a:pt x="214" y="82"/>
                    <a:pt x="215" y="82"/>
                    <a:pt x="215" y="82"/>
                  </a:cubicBezTo>
                  <a:cubicBezTo>
                    <a:pt x="214" y="81"/>
                    <a:pt x="213" y="81"/>
                    <a:pt x="212" y="81"/>
                  </a:cubicBezTo>
                  <a:cubicBezTo>
                    <a:pt x="212" y="81"/>
                    <a:pt x="213" y="80"/>
                    <a:pt x="214" y="80"/>
                  </a:cubicBezTo>
                  <a:cubicBezTo>
                    <a:pt x="214" y="79"/>
                    <a:pt x="213" y="79"/>
                    <a:pt x="213" y="79"/>
                  </a:cubicBezTo>
                  <a:cubicBezTo>
                    <a:pt x="212" y="77"/>
                    <a:pt x="214" y="78"/>
                    <a:pt x="215" y="78"/>
                  </a:cubicBezTo>
                  <a:cubicBezTo>
                    <a:pt x="215" y="78"/>
                    <a:pt x="215" y="79"/>
                    <a:pt x="215" y="80"/>
                  </a:cubicBezTo>
                  <a:cubicBezTo>
                    <a:pt x="217" y="79"/>
                    <a:pt x="218" y="79"/>
                    <a:pt x="218" y="80"/>
                  </a:cubicBezTo>
                  <a:cubicBezTo>
                    <a:pt x="218" y="81"/>
                    <a:pt x="220" y="81"/>
                    <a:pt x="221" y="81"/>
                  </a:cubicBezTo>
                  <a:cubicBezTo>
                    <a:pt x="221" y="80"/>
                    <a:pt x="221" y="80"/>
                    <a:pt x="221" y="79"/>
                  </a:cubicBezTo>
                  <a:cubicBezTo>
                    <a:pt x="221" y="79"/>
                    <a:pt x="224" y="80"/>
                    <a:pt x="224" y="78"/>
                  </a:cubicBezTo>
                  <a:cubicBezTo>
                    <a:pt x="224" y="76"/>
                    <a:pt x="221" y="77"/>
                    <a:pt x="219" y="77"/>
                  </a:cubicBezTo>
                  <a:cubicBezTo>
                    <a:pt x="222" y="77"/>
                    <a:pt x="224" y="77"/>
                    <a:pt x="227" y="75"/>
                  </a:cubicBezTo>
                  <a:cubicBezTo>
                    <a:pt x="226" y="75"/>
                    <a:pt x="226" y="75"/>
                    <a:pt x="225" y="74"/>
                  </a:cubicBezTo>
                  <a:cubicBezTo>
                    <a:pt x="226" y="74"/>
                    <a:pt x="227" y="74"/>
                    <a:pt x="227" y="73"/>
                  </a:cubicBezTo>
                  <a:cubicBezTo>
                    <a:pt x="229" y="73"/>
                    <a:pt x="230" y="73"/>
                    <a:pt x="232" y="73"/>
                  </a:cubicBezTo>
                  <a:cubicBezTo>
                    <a:pt x="232" y="73"/>
                    <a:pt x="231" y="74"/>
                    <a:pt x="230" y="74"/>
                  </a:cubicBezTo>
                  <a:cubicBezTo>
                    <a:pt x="231" y="74"/>
                    <a:pt x="231" y="75"/>
                    <a:pt x="231" y="75"/>
                  </a:cubicBezTo>
                  <a:cubicBezTo>
                    <a:pt x="231" y="75"/>
                    <a:pt x="230" y="76"/>
                    <a:pt x="230" y="76"/>
                  </a:cubicBezTo>
                  <a:cubicBezTo>
                    <a:pt x="230" y="76"/>
                    <a:pt x="231" y="76"/>
                    <a:pt x="231" y="76"/>
                  </a:cubicBezTo>
                  <a:cubicBezTo>
                    <a:pt x="230" y="77"/>
                    <a:pt x="230" y="77"/>
                    <a:pt x="229" y="78"/>
                  </a:cubicBezTo>
                  <a:cubicBezTo>
                    <a:pt x="232" y="79"/>
                    <a:pt x="238" y="81"/>
                    <a:pt x="240" y="78"/>
                  </a:cubicBezTo>
                  <a:cubicBezTo>
                    <a:pt x="240" y="78"/>
                    <a:pt x="240" y="77"/>
                    <a:pt x="239" y="77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0" y="76"/>
                    <a:pt x="240" y="76"/>
                    <a:pt x="239" y="75"/>
                  </a:cubicBezTo>
                  <a:cubicBezTo>
                    <a:pt x="243" y="75"/>
                    <a:pt x="247" y="77"/>
                    <a:pt x="251" y="74"/>
                  </a:cubicBezTo>
                  <a:cubicBezTo>
                    <a:pt x="249" y="75"/>
                    <a:pt x="248" y="73"/>
                    <a:pt x="246" y="72"/>
                  </a:cubicBezTo>
                  <a:cubicBezTo>
                    <a:pt x="248" y="72"/>
                    <a:pt x="250" y="72"/>
                    <a:pt x="252" y="72"/>
                  </a:cubicBezTo>
                  <a:cubicBezTo>
                    <a:pt x="249" y="71"/>
                    <a:pt x="247" y="71"/>
                    <a:pt x="246" y="69"/>
                  </a:cubicBezTo>
                  <a:cubicBezTo>
                    <a:pt x="250" y="69"/>
                    <a:pt x="252" y="68"/>
                    <a:pt x="256" y="67"/>
                  </a:cubicBezTo>
                  <a:cubicBezTo>
                    <a:pt x="254" y="66"/>
                    <a:pt x="254" y="66"/>
                    <a:pt x="252" y="66"/>
                  </a:cubicBezTo>
                  <a:cubicBezTo>
                    <a:pt x="250" y="66"/>
                    <a:pt x="249" y="66"/>
                    <a:pt x="247" y="66"/>
                  </a:cubicBezTo>
                  <a:cubicBezTo>
                    <a:pt x="244" y="65"/>
                    <a:pt x="241" y="65"/>
                    <a:pt x="238" y="66"/>
                  </a:cubicBezTo>
                  <a:cubicBezTo>
                    <a:pt x="240" y="66"/>
                    <a:pt x="241" y="66"/>
                    <a:pt x="243" y="66"/>
                  </a:cubicBezTo>
                  <a:cubicBezTo>
                    <a:pt x="242" y="68"/>
                    <a:pt x="241" y="67"/>
                    <a:pt x="239" y="67"/>
                  </a:cubicBezTo>
                  <a:cubicBezTo>
                    <a:pt x="239" y="67"/>
                    <a:pt x="239" y="68"/>
                    <a:pt x="239" y="68"/>
                  </a:cubicBezTo>
                  <a:cubicBezTo>
                    <a:pt x="235" y="68"/>
                    <a:pt x="231" y="68"/>
                    <a:pt x="227" y="67"/>
                  </a:cubicBezTo>
                  <a:cubicBezTo>
                    <a:pt x="225" y="67"/>
                    <a:pt x="224" y="66"/>
                    <a:pt x="222" y="67"/>
                  </a:cubicBezTo>
                  <a:cubicBezTo>
                    <a:pt x="220" y="67"/>
                    <a:pt x="217" y="67"/>
                    <a:pt x="217" y="69"/>
                  </a:cubicBezTo>
                  <a:cubicBezTo>
                    <a:pt x="216" y="70"/>
                    <a:pt x="212" y="71"/>
                    <a:pt x="211" y="71"/>
                  </a:cubicBezTo>
                  <a:cubicBezTo>
                    <a:pt x="209" y="72"/>
                    <a:pt x="207" y="73"/>
                    <a:pt x="205" y="73"/>
                  </a:cubicBezTo>
                  <a:cubicBezTo>
                    <a:pt x="203" y="73"/>
                    <a:pt x="201" y="74"/>
                    <a:pt x="198" y="74"/>
                  </a:cubicBezTo>
                  <a:cubicBezTo>
                    <a:pt x="198" y="74"/>
                    <a:pt x="198" y="75"/>
                    <a:pt x="198" y="76"/>
                  </a:cubicBezTo>
                  <a:cubicBezTo>
                    <a:pt x="197" y="76"/>
                    <a:pt x="196" y="75"/>
                    <a:pt x="195" y="75"/>
                  </a:cubicBezTo>
                  <a:cubicBezTo>
                    <a:pt x="195" y="76"/>
                    <a:pt x="195" y="77"/>
                    <a:pt x="195" y="77"/>
                  </a:cubicBezTo>
                  <a:cubicBezTo>
                    <a:pt x="193" y="77"/>
                    <a:pt x="191" y="78"/>
                    <a:pt x="190" y="78"/>
                  </a:cubicBezTo>
                  <a:cubicBezTo>
                    <a:pt x="188" y="78"/>
                    <a:pt x="186" y="78"/>
                    <a:pt x="184" y="78"/>
                  </a:cubicBezTo>
                  <a:cubicBezTo>
                    <a:pt x="184" y="80"/>
                    <a:pt x="181" y="80"/>
                    <a:pt x="180" y="79"/>
                  </a:cubicBezTo>
                  <a:cubicBezTo>
                    <a:pt x="180" y="80"/>
                    <a:pt x="180" y="81"/>
                    <a:pt x="180" y="81"/>
                  </a:cubicBezTo>
                  <a:cubicBezTo>
                    <a:pt x="182" y="81"/>
                    <a:pt x="183" y="81"/>
                    <a:pt x="185" y="81"/>
                  </a:cubicBezTo>
                  <a:close/>
                  <a:moveTo>
                    <a:pt x="174" y="135"/>
                  </a:moveTo>
                  <a:cubicBezTo>
                    <a:pt x="175" y="137"/>
                    <a:pt x="177" y="138"/>
                    <a:pt x="179" y="139"/>
                  </a:cubicBezTo>
                  <a:cubicBezTo>
                    <a:pt x="180" y="139"/>
                    <a:pt x="182" y="139"/>
                    <a:pt x="182" y="139"/>
                  </a:cubicBezTo>
                  <a:cubicBezTo>
                    <a:pt x="184" y="139"/>
                    <a:pt x="183" y="138"/>
                    <a:pt x="184" y="137"/>
                  </a:cubicBezTo>
                  <a:cubicBezTo>
                    <a:pt x="186" y="136"/>
                    <a:pt x="188" y="136"/>
                    <a:pt x="190" y="136"/>
                  </a:cubicBezTo>
                  <a:cubicBezTo>
                    <a:pt x="192" y="136"/>
                    <a:pt x="192" y="133"/>
                    <a:pt x="194" y="133"/>
                  </a:cubicBezTo>
                  <a:cubicBezTo>
                    <a:pt x="194" y="134"/>
                    <a:pt x="194" y="134"/>
                    <a:pt x="194" y="135"/>
                  </a:cubicBezTo>
                  <a:cubicBezTo>
                    <a:pt x="197" y="135"/>
                    <a:pt x="200" y="134"/>
                    <a:pt x="203" y="134"/>
                  </a:cubicBezTo>
                  <a:cubicBezTo>
                    <a:pt x="207" y="134"/>
                    <a:pt x="204" y="127"/>
                    <a:pt x="206" y="126"/>
                  </a:cubicBezTo>
                  <a:cubicBezTo>
                    <a:pt x="207" y="125"/>
                    <a:pt x="213" y="126"/>
                    <a:pt x="215" y="126"/>
                  </a:cubicBezTo>
                  <a:cubicBezTo>
                    <a:pt x="216" y="126"/>
                    <a:pt x="217" y="126"/>
                    <a:pt x="217" y="125"/>
                  </a:cubicBezTo>
                  <a:cubicBezTo>
                    <a:pt x="218" y="123"/>
                    <a:pt x="219" y="122"/>
                    <a:pt x="219" y="120"/>
                  </a:cubicBezTo>
                  <a:cubicBezTo>
                    <a:pt x="222" y="121"/>
                    <a:pt x="225" y="119"/>
                    <a:pt x="228" y="118"/>
                  </a:cubicBezTo>
                  <a:cubicBezTo>
                    <a:pt x="231" y="117"/>
                    <a:pt x="235" y="115"/>
                    <a:pt x="238" y="115"/>
                  </a:cubicBezTo>
                  <a:cubicBezTo>
                    <a:pt x="244" y="115"/>
                    <a:pt x="250" y="113"/>
                    <a:pt x="257" y="111"/>
                  </a:cubicBezTo>
                  <a:cubicBezTo>
                    <a:pt x="255" y="109"/>
                    <a:pt x="252" y="109"/>
                    <a:pt x="249" y="107"/>
                  </a:cubicBezTo>
                  <a:cubicBezTo>
                    <a:pt x="245" y="106"/>
                    <a:pt x="241" y="104"/>
                    <a:pt x="237" y="103"/>
                  </a:cubicBezTo>
                  <a:cubicBezTo>
                    <a:pt x="235" y="102"/>
                    <a:pt x="233" y="102"/>
                    <a:pt x="230" y="102"/>
                  </a:cubicBezTo>
                  <a:cubicBezTo>
                    <a:pt x="226" y="102"/>
                    <a:pt x="224" y="101"/>
                    <a:pt x="221" y="103"/>
                  </a:cubicBezTo>
                  <a:cubicBezTo>
                    <a:pt x="222" y="103"/>
                    <a:pt x="222" y="103"/>
                    <a:pt x="222" y="104"/>
                  </a:cubicBezTo>
                  <a:cubicBezTo>
                    <a:pt x="221" y="104"/>
                    <a:pt x="220" y="104"/>
                    <a:pt x="219" y="104"/>
                  </a:cubicBezTo>
                  <a:cubicBezTo>
                    <a:pt x="219" y="104"/>
                    <a:pt x="219" y="103"/>
                    <a:pt x="220" y="103"/>
                  </a:cubicBezTo>
                  <a:cubicBezTo>
                    <a:pt x="219" y="103"/>
                    <a:pt x="219" y="103"/>
                    <a:pt x="218" y="103"/>
                  </a:cubicBezTo>
                  <a:cubicBezTo>
                    <a:pt x="219" y="103"/>
                    <a:pt x="218" y="102"/>
                    <a:pt x="219" y="102"/>
                  </a:cubicBezTo>
                  <a:cubicBezTo>
                    <a:pt x="217" y="102"/>
                    <a:pt x="215" y="101"/>
                    <a:pt x="215" y="102"/>
                  </a:cubicBezTo>
                  <a:cubicBezTo>
                    <a:pt x="214" y="104"/>
                    <a:pt x="213" y="105"/>
                    <a:pt x="211" y="104"/>
                  </a:cubicBezTo>
                  <a:cubicBezTo>
                    <a:pt x="212" y="104"/>
                    <a:pt x="213" y="103"/>
                    <a:pt x="213" y="103"/>
                  </a:cubicBezTo>
                  <a:cubicBezTo>
                    <a:pt x="211" y="102"/>
                    <a:pt x="209" y="102"/>
                    <a:pt x="206" y="102"/>
                  </a:cubicBezTo>
                  <a:cubicBezTo>
                    <a:pt x="205" y="101"/>
                    <a:pt x="202" y="101"/>
                    <a:pt x="200" y="101"/>
                  </a:cubicBezTo>
                  <a:cubicBezTo>
                    <a:pt x="199" y="100"/>
                    <a:pt x="201" y="99"/>
                    <a:pt x="199" y="99"/>
                  </a:cubicBezTo>
                  <a:cubicBezTo>
                    <a:pt x="198" y="99"/>
                    <a:pt x="197" y="99"/>
                    <a:pt x="196" y="99"/>
                  </a:cubicBezTo>
                  <a:cubicBezTo>
                    <a:pt x="193" y="99"/>
                    <a:pt x="190" y="99"/>
                    <a:pt x="187" y="99"/>
                  </a:cubicBezTo>
                  <a:cubicBezTo>
                    <a:pt x="179" y="99"/>
                    <a:pt x="170" y="100"/>
                    <a:pt x="162" y="100"/>
                  </a:cubicBezTo>
                  <a:cubicBezTo>
                    <a:pt x="162" y="103"/>
                    <a:pt x="163" y="101"/>
                    <a:pt x="164" y="102"/>
                  </a:cubicBezTo>
                  <a:cubicBezTo>
                    <a:pt x="165" y="103"/>
                    <a:pt x="165" y="105"/>
                    <a:pt x="166" y="105"/>
                  </a:cubicBezTo>
                  <a:cubicBezTo>
                    <a:pt x="167" y="105"/>
                    <a:pt x="168" y="106"/>
                    <a:pt x="169" y="107"/>
                  </a:cubicBezTo>
                  <a:cubicBezTo>
                    <a:pt x="170" y="107"/>
                    <a:pt x="172" y="107"/>
                    <a:pt x="173" y="107"/>
                  </a:cubicBezTo>
                  <a:cubicBezTo>
                    <a:pt x="172" y="109"/>
                    <a:pt x="170" y="107"/>
                    <a:pt x="169" y="109"/>
                  </a:cubicBezTo>
                  <a:cubicBezTo>
                    <a:pt x="169" y="109"/>
                    <a:pt x="170" y="110"/>
                    <a:pt x="170" y="110"/>
                  </a:cubicBezTo>
                  <a:cubicBezTo>
                    <a:pt x="169" y="110"/>
                    <a:pt x="167" y="112"/>
                    <a:pt x="165" y="111"/>
                  </a:cubicBezTo>
                  <a:cubicBezTo>
                    <a:pt x="166" y="113"/>
                    <a:pt x="164" y="113"/>
                    <a:pt x="163" y="114"/>
                  </a:cubicBezTo>
                  <a:cubicBezTo>
                    <a:pt x="162" y="114"/>
                    <a:pt x="164" y="115"/>
                    <a:pt x="162" y="115"/>
                  </a:cubicBezTo>
                  <a:cubicBezTo>
                    <a:pt x="163" y="116"/>
                    <a:pt x="164" y="116"/>
                    <a:pt x="166" y="116"/>
                  </a:cubicBezTo>
                  <a:cubicBezTo>
                    <a:pt x="166" y="119"/>
                    <a:pt x="160" y="118"/>
                    <a:pt x="158" y="118"/>
                  </a:cubicBezTo>
                  <a:cubicBezTo>
                    <a:pt x="159" y="119"/>
                    <a:pt x="161" y="120"/>
                    <a:pt x="161" y="122"/>
                  </a:cubicBezTo>
                  <a:cubicBezTo>
                    <a:pt x="159" y="122"/>
                    <a:pt x="158" y="121"/>
                    <a:pt x="157" y="122"/>
                  </a:cubicBezTo>
                  <a:cubicBezTo>
                    <a:pt x="155" y="123"/>
                    <a:pt x="154" y="125"/>
                    <a:pt x="152" y="126"/>
                  </a:cubicBezTo>
                  <a:cubicBezTo>
                    <a:pt x="156" y="128"/>
                    <a:pt x="159" y="130"/>
                    <a:pt x="163" y="130"/>
                  </a:cubicBezTo>
                  <a:cubicBezTo>
                    <a:pt x="168" y="131"/>
                    <a:pt x="172" y="131"/>
                    <a:pt x="174" y="135"/>
                  </a:cubicBezTo>
                  <a:close/>
                  <a:moveTo>
                    <a:pt x="444" y="37"/>
                  </a:moveTo>
                  <a:cubicBezTo>
                    <a:pt x="445" y="37"/>
                    <a:pt x="447" y="37"/>
                    <a:pt x="448" y="37"/>
                  </a:cubicBezTo>
                  <a:cubicBezTo>
                    <a:pt x="447" y="38"/>
                    <a:pt x="447" y="38"/>
                    <a:pt x="446" y="39"/>
                  </a:cubicBezTo>
                  <a:cubicBezTo>
                    <a:pt x="447" y="39"/>
                    <a:pt x="448" y="39"/>
                    <a:pt x="449" y="39"/>
                  </a:cubicBezTo>
                  <a:cubicBezTo>
                    <a:pt x="452" y="40"/>
                    <a:pt x="454" y="40"/>
                    <a:pt x="457" y="39"/>
                  </a:cubicBezTo>
                  <a:cubicBezTo>
                    <a:pt x="459" y="39"/>
                    <a:pt x="461" y="39"/>
                    <a:pt x="463" y="39"/>
                  </a:cubicBezTo>
                  <a:cubicBezTo>
                    <a:pt x="464" y="39"/>
                    <a:pt x="465" y="38"/>
                    <a:pt x="465" y="39"/>
                  </a:cubicBezTo>
                  <a:cubicBezTo>
                    <a:pt x="465" y="38"/>
                    <a:pt x="465" y="38"/>
                    <a:pt x="466" y="38"/>
                  </a:cubicBezTo>
                  <a:cubicBezTo>
                    <a:pt x="466" y="39"/>
                    <a:pt x="466" y="39"/>
                    <a:pt x="466" y="39"/>
                  </a:cubicBezTo>
                  <a:cubicBezTo>
                    <a:pt x="466" y="39"/>
                    <a:pt x="466" y="40"/>
                    <a:pt x="467" y="40"/>
                  </a:cubicBezTo>
                  <a:cubicBezTo>
                    <a:pt x="466" y="40"/>
                    <a:pt x="465" y="40"/>
                    <a:pt x="464" y="40"/>
                  </a:cubicBezTo>
                  <a:cubicBezTo>
                    <a:pt x="463" y="40"/>
                    <a:pt x="461" y="40"/>
                    <a:pt x="460" y="41"/>
                  </a:cubicBezTo>
                  <a:cubicBezTo>
                    <a:pt x="460" y="41"/>
                    <a:pt x="459" y="41"/>
                    <a:pt x="459" y="41"/>
                  </a:cubicBezTo>
                  <a:cubicBezTo>
                    <a:pt x="456" y="42"/>
                    <a:pt x="453" y="40"/>
                    <a:pt x="451" y="42"/>
                  </a:cubicBezTo>
                  <a:cubicBezTo>
                    <a:pt x="451" y="42"/>
                    <a:pt x="451" y="42"/>
                    <a:pt x="452" y="42"/>
                  </a:cubicBezTo>
                  <a:cubicBezTo>
                    <a:pt x="453" y="42"/>
                    <a:pt x="453" y="43"/>
                    <a:pt x="453" y="44"/>
                  </a:cubicBezTo>
                  <a:cubicBezTo>
                    <a:pt x="454" y="44"/>
                    <a:pt x="454" y="44"/>
                    <a:pt x="454" y="44"/>
                  </a:cubicBezTo>
                  <a:cubicBezTo>
                    <a:pt x="454" y="44"/>
                    <a:pt x="455" y="44"/>
                    <a:pt x="455" y="44"/>
                  </a:cubicBezTo>
                  <a:cubicBezTo>
                    <a:pt x="456" y="44"/>
                    <a:pt x="456" y="44"/>
                    <a:pt x="457" y="44"/>
                  </a:cubicBezTo>
                  <a:cubicBezTo>
                    <a:pt x="457" y="44"/>
                    <a:pt x="457" y="44"/>
                    <a:pt x="457" y="44"/>
                  </a:cubicBezTo>
                  <a:cubicBezTo>
                    <a:pt x="457" y="44"/>
                    <a:pt x="457" y="44"/>
                    <a:pt x="458" y="44"/>
                  </a:cubicBezTo>
                  <a:cubicBezTo>
                    <a:pt x="457" y="44"/>
                    <a:pt x="457" y="45"/>
                    <a:pt x="457" y="46"/>
                  </a:cubicBezTo>
                  <a:cubicBezTo>
                    <a:pt x="459" y="45"/>
                    <a:pt x="460" y="45"/>
                    <a:pt x="462" y="45"/>
                  </a:cubicBezTo>
                  <a:cubicBezTo>
                    <a:pt x="463" y="45"/>
                    <a:pt x="464" y="44"/>
                    <a:pt x="464" y="44"/>
                  </a:cubicBezTo>
                  <a:cubicBezTo>
                    <a:pt x="464" y="43"/>
                    <a:pt x="464" y="42"/>
                    <a:pt x="464" y="42"/>
                  </a:cubicBezTo>
                  <a:cubicBezTo>
                    <a:pt x="465" y="42"/>
                    <a:pt x="465" y="42"/>
                    <a:pt x="465" y="42"/>
                  </a:cubicBezTo>
                  <a:cubicBezTo>
                    <a:pt x="465" y="42"/>
                    <a:pt x="465" y="42"/>
                    <a:pt x="465" y="42"/>
                  </a:cubicBezTo>
                  <a:cubicBezTo>
                    <a:pt x="467" y="42"/>
                    <a:pt x="469" y="43"/>
                    <a:pt x="471" y="44"/>
                  </a:cubicBezTo>
                  <a:cubicBezTo>
                    <a:pt x="471" y="44"/>
                    <a:pt x="470" y="43"/>
                    <a:pt x="469" y="43"/>
                  </a:cubicBezTo>
                  <a:cubicBezTo>
                    <a:pt x="470" y="44"/>
                    <a:pt x="470" y="44"/>
                    <a:pt x="471" y="44"/>
                  </a:cubicBezTo>
                  <a:cubicBezTo>
                    <a:pt x="469" y="44"/>
                    <a:pt x="469" y="44"/>
                    <a:pt x="467" y="45"/>
                  </a:cubicBezTo>
                  <a:cubicBezTo>
                    <a:pt x="468" y="45"/>
                    <a:pt x="469" y="45"/>
                    <a:pt x="471" y="45"/>
                  </a:cubicBezTo>
                  <a:cubicBezTo>
                    <a:pt x="472" y="45"/>
                    <a:pt x="472" y="44"/>
                    <a:pt x="473" y="44"/>
                  </a:cubicBezTo>
                  <a:cubicBezTo>
                    <a:pt x="474" y="44"/>
                    <a:pt x="474" y="44"/>
                    <a:pt x="474" y="44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6" y="43"/>
                    <a:pt x="476" y="42"/>
                    <a:pt x="476" y="42"/>
                  </a:cubicBezTo>
                  <a:cubicBezTo>
                    <a:pt x="476" y="42"/>
                    <a:pt x="476" y="42"/>
                    <a:pt x="477" y="42"/>
                  </a:cubicBezTo>
                  <a:cubicBezTo>
                    <a:pt x="477" y="42"/>
                    <a:pt x="477" y="42"/>
                    <a:pt x="477" y="42"/>
                  </a:cubicBezTo>
                  <a:cubicBezTo>
                    <a:pt x="478" y="43"/>
                    <a:pt x="477" y="44"/>
                    <a:pt x="477" y="44"/>
                  </a:cubicBezTo>
                  <a:cubicBezTo>
                    <a:pt x="478" y="44"/>
                    <a:pt x="478" y="44"/>
                    <a:pt x="478" y="43"/>
                  </a:cubicBezTo>
                  <a:cubicBezTo>
                    <a:pt x="478" y="43"/>
                    <a:pt x="478" y="43"/>
                    <a:pt x="478" y="42"/>
                  </a:cubicBezTo>
                  <a:cubicBezTo>
                    <a:pt x="479" y="42"/>
                    <a:pt x="480" y="42"/>
                    <a:pt x="481" y="43"/>
                  </a:cubicBezTo>
                  <a:cubicBezTo>
                    <a:pt x="481" y="43"/>
                    <a:pt x="482" y="43"/>
                    <a:pt x="482" y="43"/>
                  </a:cubicBezTo>
                  <a:cubicBezTo>
                    <a:pt x="482" y="43"/>
                    <a:pt x="483" y="43"/>
                    <a:pt x="483" y="43"/>
                  </a:cubicBezTo>
                  <a:cubicBezTo>
                    <a:pt x="484" y="42"/>
                    <a:pt x="486" y="43"/>
                    <a:pt x="487" y="43"/>
                  </a:cubicBezTo>
                  <a:cubicBezTo>
                    <a:pt x="486" y="43"/>
                    <a:pt x="485" y="43"/>
                    <a:pt x="484" y="43"/>
                  </a:cubicBezTo>
                  <a:cubicBezTo>
                    <a:pt x="489" y="44"/>
                    <a:pt x="494" y="44"/>
                    <a:pt x="498" y="44"/>
                  </a:cubicBezTo>
                  <a:cubicBezTo>
                    <a:pt x="496" y="44"/>
                    <a:pt x="493" y="44"/>
                    <a:pt x="491" y="45"/>
                  </a:cubicBezTo>
                  <a:cubicBezTo>
                    <a:pt x="490" y="45"/>
                    <a:pt x="489" y="45"/>
                    <a:pt x="488" y="45"/>
                  </a:cubicBezTo>
                  <a:cubicBezTo>
                    <a:pt x="490" y="45"/>
                    <a:pt x="492" y="45"/>
                    <a:pt x="494" y="45"/>
                  </a:cubicBezTo>
                  <a:cubicBezTo>
                    <a:pt x="498" y="45"/>
                    <a:pt x="502" y="45"/>
                    <a:pt x="506" y="45"/>
                  </a:cubicBezTo>
                  <a:cubicBezTo>
                    <a:pt x="499" y="46"/>
                    <a:pt x="493" y="47"/>
                    <a:pt x="487" y="47"/>
                  </a:cubicBezTo>
                  <a:cubicBezTo>
                    <a:pt x="483" y="47"/>
                    <a:pt x="479" y="47"/>
                    <a:pt x="475" y="46"/>
                  </a:cubicBezTo>
                  <a:cubicBezTo>
                    <a:pt x="475" y="46"/>
                    <a:pt x="474" y="48"/>
                    <a:pt x="474" y="48"/>
                  </a:cubicBezTo>
                  <a:cubicBezTo>
                    <a:pt x="474" y="48"/>
                    <a:pt x="474" y="48"/>
                    <a:pt x="473" y="48"/>
                  </a:cubicBezTo>
                  <a:cubicBezTo>
                    <a:pt x="473" y="48"/>
                    <a:pt x="473" y="48"/>
                    <a:pt x="472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70" y="48"/>
                    <a:pt x="469" y="48"/>
                    <a:pt x="467" y="48"/>
                  </a:cubicBezTo>
                  <a:cubicBezTo>
                    <a:pt x="468" y="49"/>
                    <a:pt x="469" y="49"/>
                    <a:pt x="471" y="49"/>
                  </a:cubicBezTo>
                  <a:cubicBezTo>
                    <a:pt x="473" y="50"/>
                    <a:pt x="475" y="50"/>
                    <a:pt x="477" y="50"/>
                  </a:cubicBezTo>
                  <a:cubicBezTo>
                    <a:pt x="477" y="50"/>
                    <a:pt x="476" y="50"/>
                    <a:pt x="475" y="50"/>
                  </a:cubicBezTo>
                  <a:cubicBezTo>
                    <a:pt x="476" y="51"/>
                    <a:pt x="477" y="51"/>
                    <a:pt x="478" y="51"/>
                  </a:cubicBezTo>
                  <a:cubicBezTo>
                    <a:pt x="475" y="51"/>
                    <a:pt x="473" y="51"/>
                    <a:pt x="471" y="50"/>
                  </a:cubicBezTo>
                  <a:cubicBezTo>
                    <a:pt x="472" y="51"/>
                    <a:pt x="473" y="51"/>
                    <a:pt x="474" y="51"/>
                  </a:cubicBezTo>
                  <a:cubicBezTo>
                    <a:pt x="474" y="51"/>
                    <a:pt x="475" y="51"/>
                    <a:pt x="476" y="51"/>
                  </a:cubicBezTo>
                  <a:cubicBezTo>
                    <a:pt x="475" y="54"/>
                    <a:pt x="480" y="54"/>
                    <a:pt x="482" y="55"/>
                  </a:cubicBezTo>
                  <a:cubicBezTo>
                    <a:pt x="484" y="55"/>
                    <a:pt x="487" y="55"/>
                    <a:pt x="488" y="55"/>
                  </a:cubicBezTo>
                  <a:cubicBezTo>
                    <a:pt x="487" y="55"/>
                    <a:pt x="487" y="55"/>
                    <a:pt x="486" y="55"/>
                  </a:cubicBezTo>
                  <a:cubicBezTo>
                    <a:pt x="486" y="55"/>
                    <a:pt x="486" y="55"/>
                    <a:pt x="486" y="56"/>
                  </a:cubicBezTo>
                  <a:cubicBezTo>
                    <a:pt x="487" y="56"/>
                    <a:pt x="487" y="56"/>
                    <a:pt x="488" y="56"/>
                  </a:cubicBezTo>
                  <a:cubicBezTo>
                    <a:pt x="488" y="56"/>
                    <a:pt x="488" y="56"/>
                    <a:pt x="488" y="57"/>
                  </a:cubicBezTo>
                  <a:cubicBezTo>
                    <a:pt x="488" y="57"/>
                    <a:pt x="488" y="57"/>
                    <a:pt x="489" y="57"/>
                  </a:cubicBezTo>
                  <a:cubicBezTo>
                    <a:pt x="489" y="57"/>
                    <a:pt x="490" y="57"/>
                    <a:pt x="490" y="57"/>
                  </a:cubicBezTo>
                  <a:cubicBezTo>
                    <a:pt x="490" y="57"/>
                    <a:pt x="491" y="57"/>
                    <a:pt x="492" y="57"/>
                  </a:cubicBezTo>
                  <a:cubicBezTo>
                    <a:pt x="494" y="57"/>
                    <a:pt x="496" y="57"/>
                    <a:pt x="498" y="57"/>
                  </a:cubicBezTo>
                  <a:cubicBezTo>
                    <a:pt x="498" y="57"/>
                    <a:pt x="498" y="57"/>
                    <a:pt x="498" y="58"/>
                  </a:cubicBezTo>
                  <a:cubicBezTo>
                    <a:pt x="499" y="58"/>
                    <a:pt x="500" y="58"/>
                    <a:pt x="500" y="58"/>
                  </a:cubicBezTo>
                  <a:cubicBezTo>
                    <a:pt x="501" y="58"/>
                    <a:pt x="502" y="58"/>
                    <a:pt x="503" y="59"/>
                  </a:cubicBezTo>
                  <a:cubicBezTo>
                    <a:pt x="503" y="59"/>
                    <a:pt x="504" y="58"/>
                    <a:pt x="504" y="58"/>
                  </a:cubicBezTo>
                  <a:cubicBezTo>
                    <a:pt x="505" y="58"/>
                    <a:pt x="505" y="58"/>
                    <a:pt x="505" y="58"/>
                  </a:cubicBezTo>
                  <a:cubicBezTo>
                    <a:pt x="505" y="58"/>
                    <a:pt x="505" y="58"/>
                    <a:pt x="505" y="57"/>
                  </a:cubicBezTo>
                  <a:cubicBezTo>
                    <a:pt x="505" y="57"/>
                    <a:pt x="505" y="57"/>
                    <a:pt x="505" y="57"/>
                  </a:cubicBezTo>
                  <a:cubicBezTo>
                    <a:pt x="504" y="56"/>
                    <a:pt x="504" y="56"/>
                    <a:pt x="503" y="56"/>
                  </a:cubicBezTo>
                  <a:cubicBezTo>
                    <a:pt x="502" y="56"/>
                    <a:pt x="501" y="56"/>
                    <a:pt x="501" y="55"/>
                  </a:cubicBezTo>
                  <a:cubicBezTo>
                    <a:pt x="501" y="56"/>
                    <a:pt x="502" y="56"/>
                    <a:pt x="502" y="56"/>
                  </a:cubicBezTo>
                  <a:cubicBezTo>
                    <a:pt x="502" y="55"/>
                    <a:pt x="502" y="55"/>
                    <a:pt x="501" y="55"/>
                  </a:cubicBezTo>
                  <a:cubicBezTo>
                    <a:pt x="503" y="55"/>
                    <a:pt x="506" y="55"/>
                    <a:pt x="508" y="56"/>
                  </a:cubicBezTo>
                  <a:cubicBezTo>
                    <a:pt x="508" y="56"/>
                    <a:pt x="508" y="56"/>
                    <a:pt x="508" y="56"/>
                  </a:cubicBezTo>
                  <a:cubicBezTo>
                    <a:pt x="509" y="56"/>
                    <a:pt x="509" y="57"/>
                    <a:pt x="510" y="57"/>
                  </a:cubicBezTo>
                  <a:cubicBezTo>
                    <a:pt x="510" y="57"/>
                    <a:pt x="510" y="57"/>
                    <a:pt x="511" y="57"/>
                  </a:cubicBezTo>
                  <a:cubicBezTo>
                    <a:pt x="511" y="57"/>
                    <a:pt x="512" y="57"/>
                    <a:pt x="513" y="57"/>
                  </a:cubicBezTo>
                  <a:cubicBezTo>
                    <a:pt x="513" y="57"/>
                    <a:pt x="513" y="57"/>
                    <a:pt x="513" y="56"/>
                  </a:cubicBezTo>
                  <a:cubicBezTo>
                    <a:pt x="512" y="56"/>
                    <a:pt x="512" y="55"/>
                    <a:pt x="511" y="55"/>
                  </a:cubicBezTo>
                  <a:cubicBezTo>
                    <a:pt x="509" y="55"/>
                    <a:pt x="509" y="55"/>
                    <a:pt x="508" y="53"/>
                  </a:cubicBezTo>
                  <a:cubicBezTo>
                    <a:pt x="510" y="52"/>
                    <a:pt x="512" y="54"/>
                    <a:pt x="514" y="54"/>
                  </a:cubicBez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5" y="55"/>
                    <a:pt x="515" y="55"/>
                  </a:cubicBezTo>
                  <a:cubicBezTo>
                    <a:pt x="516" y="56"/>
                    <a:pt x="516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ubicBezTo>
                    <a:pt x="519" y="57"/>
                    <a:pt x="521" y="57"/>
                    <a:pt x="523" y="55"/>
                  </a:cubicBezTo>
                  <a:cubicBezTo>
                    <a:pt x="523" y="55"/>
                    <a:pt x="523" y="54"/>
                    <a:pt x="523" y="54"/>
                  </a:cubicBezTo>
                  <a:cubicBezTo>
                    <a:pt x="522" y="53"/>
                    <a:pt x="521" y="52"/>
                    <a:pt x="521" y="52"/>
                  </a:cubicBezTo>
                  <a:cubicBezTo>
                    <a:pt x="523" y="53"/>
                    <a:pt x="525" y="54"/>
                    <a:pt x="527" y="54"/>
                  </a:cubicBezTo>
                  <a:cubicBezTo>
                    <a:pt x="528" y="55"/>
                    <a:pt x="530" y="54"/>
                    <a:pt x="530" y="53"/>
                  </a:cubicBezTo>
                  <a:cubicBezTo>
                    <a:pt x="529" y="53"/>
                    <a:pt x="529" y="53"/>
                    <a:pt x="529" y="52"/>
                  </a:cubicBezTo>
                  <a:cubicBezTo>
                    <a:pt x="526" y="52"/>
                    <a:pt x="527" y="50"/>
                    <a:pt x="527" y="48"/>
                  </a:cubicBezTo>
                  <a:cubicBezTo>
                    <a:pt x="527" y="47"/>
                    <a:pt x="527" y="47"/>
                    <a:pt x="528" y="47"/>
                  </a:cubicBezTo>
                  <a:cubicBezTo>
                    <a:pt x="529" y="47"/>
                    <a:pt x="530" y="46"/>
                    <a:pt x="531" y="46"/>
                  </a:cubicBezTo>
                  <a:cubicBezTo>
                    <a:pt x="531" y="46"/>
                    <a:pt x="531" y="46"/>
                    <a:pt x="531" y="46"/>
                  </a:cubicBezTo>
                  <a:cubicBezTo>
                    <a:pt x="531" y="46"/>
                    <a:pt x="531" y="46"/>
                    <a:pt x="532" y="46"/>
                  </a:cubicBezTo>
                  <a:cubicBezTo>
                    <a:pt x="532" y="46"/>
                    <a:pt x="532" y="47"/>
                    <a:pt x="532" y="47"/>
                  </a:cubicBezTo>
                  <a:cubicBezTo>
                    <a:pt x="531" y="48"/>
                    <a:pt x="531" y="48"/>
                    <a:pt x="531" y="48"/>
                  </a:cubicBezTo>
                  <a:cubicBezTo>
                    <a:pt x="531" y="48"/>
                    <a:pt x="530" y="48"/>
                    <a:pt x="529" y="48"/>
                  </a:cubicBezTo>
                  <a:cubicBezTo>
                    <a:pt x="529" y="49"/>
                    <a:pt x="529" y="49"/>
                    <a:pt x="529" y="50"/>
                  </a:cubicBezTo>
                  <a:cubicBezTo>
                    <a:pt x="529" y="50"/>
                    <a:pt x="529" y="50"/>
                    <a:pt x="529" y="50"/>
                  </a:cubicBezTo>
                  <a:cubicBezTo>
                    <a:pt x="529" y="50"/>
                    <a:pt x="529" y="51"/>
                    <a:pt x="529" y="51"/>
                  </a:cubicBezTo>
                  <a:cubicBezTo>
                    <a:pt x="530" y="51"/>
                    <a:pt x="530" y="51"/>
                    <a:pt x="530" y="52"/>
                  </a:cubicBezTo>
                  <a:cubicBezTo>
                    <a:pt x="531" y="52"/>
                    <a:pt x="532" y="52"/>
                    <a:pt x="533" y="52"/>
                  </a:cubicBezTo>
                  <a:cubicBezTo>
                    <a:pt x="534" y="51"/>
                    <a:pt x="534" y="51"/>
                    <a:pt x="534" y="50"/>
                  </a:cubicBezTo>
                  <a:cubicBezTo>
                    <a:pt x="534" y="50"/>
                    <a:pt x="535" y="50"/>
                    <a:pt x="535" y="50"/>
                  </a:cubicBezTo>
                  <a:cubicBezTo>
                    <a:pt x="536" y="50"/>
                    <a:pt x="537" y="50"/>
                    <a:pt x="538" y="50"/>
                  </a:cubicBezTo>
                  <a:cubicBezTo>
                    <a:pt x="539" y="50"/>
                    <a:pt x="540" y="49"/>
                    <a:pt x="540" y="48"/>
                  </a:cubicBezTo>
                  <a:cubicBezTo>
                    <a:pt x="541" y="48"/>
                    <a:pt x="542" y="49"/>
                    <a:pt x="542" y="48"/>
                  </a:cubicBezTo>
                  <a:cubicBezTo>
                    <a:pt x="543" y="48"/>
                    <a:pt x="543" y="48"/>
                    <a:pt x="544" y="47"/>
                  </a:cubicBezTo>
                  <a:cubicBezTo>
                    <a:pt x="545" y="46"/>
                    <a:pt x="546" y="46"/>
                    <a:pt x="548" y="46"/>
                  </a:cubicBezTo>
                  <a:cubicBezTo>
                    <a:pt x="552" y="46"/>
                    <a:pt x="556" y="45"/>
                    <a:pt x="560" y="45"/>
                  </a:cubicBezTo>
                  <a:cubicBezTo>
                    <a:pt x="559" y="43"/>
                    <a:pt x="558" y="45"/>
                    <a:pt x="557" y="44"/>
                  </a:cubicBezTo>
                  <a:cubicBezTo>
                    <a:pt x="555" y="44"/>
                    <a:pt x="554" y="43"/>
                    <a:pt x="554" y="42"/>
                  </a:cubicBezTo>
                  <a:cubicBezTo>
                    <a:pt x="553" y="42"/>
                    <a:pt x="553" y="41"/>
                    <a:pt x="552" y="41"/>
                  </a:cubicBezTo>
                  <a:cubicBezTo>
                    <a:pt x="552" y="41"/>
                    <a:pt x="552" y="41"/>
                    <a:pt x="552" y="41"/>
                  </a:cubicBezTo>
                  <a:cubicBezTo>
                    <a:pt x="552" y="41"/>
                    <a:pt x="552" y="41"/>
                    <a:pt x="552" y="41"/>
                  </a:cubicBezTo>
                  <a:cubicBezTo>
                    <a:pt x="552" y="41"/>
                    <a:pt x="551" y="41"/>
                    <a:pt x="551" y="41"/>
                  </a:cubicBezTo>
                  <a:cubicBezTo>
                    <a:pt x="550" y="42"/>
                    <a:pt x="550" y="43"/>
                    <a:pt x="548" y="42"/>
                  </a:cubicBezTo>
                  <a:cubicBezTo>
                    <a:pt x="548" y="42"/>
                    <a:pt x="548" y="42"/>
                    <a:pt x="548" y="42"/>
                  </a:cubicBezTo>
                  <a:cubicBezTo>
                    <a:pt x="548" y="42"/>
                    <a:pt x="548" y="42"/>
                    <a:pt x="548" y="41"/>
                  </a:cubicBezTo>
                  <a:cubicBezTo>
                    <a:pt x="547" y="41"/>
                    <a:pt x="546" y="41"/>
                    <a:pt x="545" y="41"/>
                  </a:cubicBezTo>
                  <a:cubicBezTo>
                    <a:pt x="544" y="41"/>
                    <a:pt x="544" y="40"/>
                    <a:pt x="544" y="40"/>
                  </a:cubicBezTo>
                  <a:cubicBezTo>
                    <a:pt x="543" y="40"/>
                    <a:pt x="543" y="40"/>
                    <a:pt x="543" y="40"/>
                  </a:cubicBezTo>
                  <a:cubicBezTo>
                    <a:pt x="542" y="40"/>
                    <a:pt x="542" y="41"/>
                    <a:pt x="541" y="41"/>
                  </a:cubicBezTo>
                  <a:cubicBezTo>
                    <a:pt x="540" y="42"/>
                    <a:pt x="537" y="43"/>
                    <a:pt x="535" y="43"/>
                  </a:cubicBezTo>
                  <a:cubicBezTo>
                    <a:pt x="535" y="42"/>
                    <a:pt x="535" y="42"/>
                    <a:pt x="535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5" y="41"/>
                    <a:pt x="536" y="41"/>
                    <a:pt x="536" y="41"/>
                  </a:cubicBezTo>
                  <a:cubicBezTo>
                    <a:pt x="537" y="41"/>
                    <a:pt x="538" y="40"/>
                    <a:pt x="538" y="40"/>
                  </a:cubicBezTo>
                  <a:cubicBezTo>
                    <a:pt x="538" y="40"/>
                    <a:pt x="538" y="39"/>
                    <a:pt x="538" y="39"/>
                  </a:cubicBezTo>
                  <a:cubicBezTo>
                    <a:pt x="537" y="39"/>
                    <a:pt x="536" y="39"/>
                    <a:pt x="535" y="39"/>
                  </a:cubicBezTo>
                  <a:cubicBezTo>
                    <a:pt x="536" y="38"/>
                    <a:pt x="537" y="39"/>
                    <a:pt x="537" y="38"/>
                  </a:cubicBezTo>
                  <a:cubicBezTo>
                    <a:pt x="536" y="38"/>
                    <a:pt x="535" y="38"/>
                    <a:pt x="534" y="38"/>
                  </a:cubicBezTo>
                  <a:cubicBezTo>
                    <a:pt x="535" y="38"/>
                    <a:pt x="537" y="38"/>
                    <a:pt x="537" y="37"/>
                  </a:cubicBezTo>
                  <a:cubicBezTo>
                    <a:pt x="537" y="37"/>
                    <a:pt x="537" y="37"/>
                    <a:pt x="537" y="36"/>
                  </a:cubicBezTo>
                  <a:cubicBezTo>
                    <a:pt x="536" y="36"/>
                    <a:pt x="536" y="36"/>
                    <a:pt x="535" y="36"/>
                  </a:cubicBezTo>
                  <a:cubicBezTo>
                    <a:pt x="534" y="36"/>
                    <a:pt x="531" y="37"/>
                    <a:pt x="530" y="36"/>
                  </a:cubicBezTo>
                  <a:cubicBezTo>
                    <a:pt x="530" y="36"/>
                    <a:pt x="529" y="36"/>
                    <a:pt x="529" y="36"/>
                  </a:cubicBezTo>
                  <a:cubicBezTo>
                    <a:pt x="529" y="36"/>
                    <a:pt x="529" y="36"/>
                    <a:pt x="529" y="35"/>
                  </a:cubicBezTo>
                  <a:cubicBezTo>
                    <a:pt x="529" y="35"/>
                    <a:pt x="529" y="35"/>
                    <a:pt x="529" y="35"/>
                  </a:cubicBezTo>
                  <a:cubicBezTo>
                    <a:pt x="529" y="35"/>
                    <a:pt x="530" y="35"/>
                    <a:pt x="530" y="35"/>
                  </a:cubicBezTo>
                  <a:cubicBezTo>
                    <a:pt x="531" y="34"/>
                    <a:pt x="532" y="35"/>
                    <a:pt x="534" y="35"/>
                  </a:cubicBezTo>
                  <a:cubicBezTo>
                    <a:pt x="533" y="35"/>
                    <a:pt x="533" y="34"/>
                    <a:pt x="533" y="34"/>
                  </a:cubicBezTo>
                  <a:cubicBezTo>
                    <a:pt x="533" y="34"/>
                    <a:pt x="532" y="33"/>
                    <a:pt x="533" y="32"/>
                  </a:cubicBezTo>
                  <a:cubicBezTo>
                    <a:pt x="532" y="32"/>
                    <a:pt x="532" y="32"/>
                    <a:pt x="531" y="32"/>
                  </a:cubicBezTo>
                  <a:cubicBezTo>
                    <a:pt x="531" y="32"/>
                    <a:pt x="530" y="32"/>
                    <a:pt x="530" y="32"/>
                  </a:cubicBezTo>
                  <a:cubicBezTo>
                    <a:pt x="527" y="32"/>
                    <a:pt x="525" y="32"/>
                    <a:pt x="522" y="32"/>
                  </a:cubicBezTo>
                  <a:cubicBezTo>
                    <a:pt x="522" y="32"/>
                    <a:pt x="522" y="32"/>
                    <a:pt x="522" y="32"/>
                  </a:cubicBezTo>
                  <a:cubicBezTo>
                    <a:pt x="523" y="33"/>
                    <a:pt x="524" y="33"/>
                    <a:pt x="525" y="34"/>
                  </a:cubicBezTo>
                  <a:cubicBezTo>
                    <a:pt x="526" y="34"/>
                    <a:pt x="526" y="34"/>
                    <a:pt x="527" y="34"/>
                  </a:cubicBezTo>
                  <a:cubicBezTo>
                    <a:pt x="527" y="34"/>
                    <a:pt x="527" y="35"/>
                    <a:pt x="527" y="35"/>
                  </a:cubicBezTo>
                  <a:cubicBezTo>
                    <a:pt x="527" y="36"/>
                    <a:pt x="527" y="36"/>
                    <a:pt x="527" y="36"/>
                  </a:cubicBezTo>
                  <a:cubicBezTo>
                    <a:pt x="526" y="35"/>
                    <a:pt x="526" y="34"/>
                    <a:pt x="524" y="35"/>
                  </a:cubicBezTo>
                  <a:cubicBezTo>
                    <a:pt x="524" y="36"/>
                    <a:pt x="524" y="36"/>
                    <a:pt x="524" y="36"/>
                  </a:cubicBezTo>
                  <a:cubicBezTo>
                    <a:pt x="523" y="36"/>
                    <a:pt x="523" y="36"/>
                    <a:pt x="522" y="36"/>
                  </a:cubicBezTo>
                  <a:cubicBezTo>
                    <a:pt x="520" y="35"/>
                    <a:pt x="519" y="35"/>
                    <a:pt x="518" y="34"/>
                  </a:cubicBezTo>
                  <a:cubicBezTo>
                    <a:pt x="517" y="34"/>
                    <a:pt x="516" y="34"/>
                    <a:pt x="515" y="33"/>
                  </a:cubicBezTo>
                  <a:cubicBezTo>
                    <a:pt x="516" y="33"/>
                    <a:pt x="517" y="33"/>
                    <a:pt x="517" y="33"/>
                  </a:cubicBezTo>
                  <a:cubicBezTo>
                    <a:pt x="517" y="33"/>
                    <a:pt x="517" y="32"/>
                    <a:pt x="516" y="32"/>
                  </a:cubicBezTo>
                  <a:cubicBezTo>
                    <a:pt x="517" y="32"/>
                    <a:pt x="518" y="32"/>
                    <a:pt x="519" y="32"/>
                  </a:cubicBezTo>
                  <a:cubicBezTo>
                    <a:pt x="515" y="31"/>
                    <a:pt x="512" y="30"/>
                    <a:pt x="509" y="30"/>
                  </a:cubicBezTo>
                  <a:cubicBezTo>
                    <a:pt x="506" y="30"/>
                    <a:pt x="503" y="31"/>
                    <a:pt x="501" y="30"/>
                  </a:cubicBezTo>
                  <a:cubicBezTo>
                    <a:pt x="502" y="30"/>
                    <a:pt x="503" y="30"/>
                    <a:pt x="504" y="29"/>
                  </a:cubicBezTo>
                  <a:cubicBezTo>
                    <a:pt x="503" y="29"/>
                    <a:pt x="503" y="29"/>
                    <a:pt x="503" y="29"/>
                  </a:cubicBezTo>
                  <a:cubicBezTo>
                    <a:pt x="500" y="28"/>
                    <a:pt x="497" y="28"/>
                    <a:pt x="494" y="26"/>
                  </a:cubicBezTo>
                  <a:cubicBezTo>
                    <a:pt x="493" y="26"/>
                    <a:pt x="493" y="26"/>
                    <a:pt x="492" y="25"/>
                  </a:cubicBezTo>
                  <a:cubicBezTo>
                    <a:pt x="492" y="25"/>
                    <a:pt x="491" y="24"/>
                    <a:pt x="491" y="23"/>
                  </a:cubicBezTo>
                  <a:cubicBezTo>
                    <a:pt x="491" y="23"/>
                    <a:pt x="491" y="23"/>
                    <a:pt x="491" y="23"/>
                  </a:cubicBezTo>
                  <a:cubicBezTo>
                    <a:pt x="490" y="22"/>
                    <a:pt x="487" y="23"/>
                    <a:pt x="486" y="23"/>
                  </a:cubicBezTo>
                  <a:cubicBezTo>
                    <a:pt x="483" y="24"/>
                    <a:pt x="480" y="22"/>
                    <a:pt x="477" y="22"/>
                  </a:cubicBezTo>
                  <a:cubicBezTo>
                    <a:pt x="474" y="21"/>
                    <a:pt x="470" y="21"/>
                    <a:pt x="467" y="21"/>
                  </a:cubicBezTo>
                  <a:cubicBezTo>
                    <a:pt x="467" y="22"/>
                    <a:pt x="467" y="22"/>
                    <a:pt x="467" y="22"/>
                  </a:cubicBezTo>
                  <a:cubicBezTo>
                    <a:pt x="469" y="22"/>
                    <a:pt x="471" y="22"/>
                    <a:pt x="473" y="22"/>
                  </a:cubicBezTo>
                  <a:cubicBezTo>
                    <a:pt x="474" y="22"/>
                    <a:pt x="477" y="22"/>
                    <a:pt x="478" y="23"/>
                  </a:cubicBezTo>
                  <a:cubicBezTo>
                    <a:pt x="478" y="23"/>
                    <a:pt x="479" y="23"/>
                    <a:pt x="479" y="24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8" y="24"/>
                    <a:pt x="478" y="24"/>
                    <a:pt x="478" y="24"/>
                  </a:cubicBezTo>
                  <a:cubicBezTo>
                    <a:pt x="474" y="24"/>
                    <a:pt x="470" y="24"/>
                    <a:pt x="466" y="24"/>
                  </a:cubicBezTo>
                  <a:cubicBezTo>
                    <a:pt x="467" y="24"/>
                    <a:pt x="469" y="25"/>
                    <a:pt x="470" y="26"/>
                  </a:cubicBezTo>
                  <a:cubicBezTo>
                    <a:pt x="467" y="26"/>
                    <a:pt x="464" y="25"/>
                    <a:pt x="461" y="24"/>
                  </a:cubicBezTo>
                  <a:cubicBezTo>
                    <a:pt x="461" y="24"/>
                    <a:pt x="461" y="24"/>
                    <a:pt x="461" y="24"/>
                  </a:cubicBezTo>
                  <a:cubicBezTo>
                    <a:pt x="461" y="24"/>
                    <a:pt x="460" y="24"/>
                    <a:pt x="460" y="24"/>
                  </a:cubicBezTo>
                  <a:cubicBezTo>
                    <a:pt x="460" y="24"/>
                    <a:pt x="460" y="24"/>
                    <a:pt x="459" y="24"/>
                  </a:cubicBez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8" y="25"/>
                    <a:pt x="458" y="25"/>
                  </a:cubicBezTo>
                  <a:cubicBezTo>
                    <a:pt x="457" y="25"/>
                    <a:pt x="457" y="26"/>
                    <a:pt x="457" y="26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6" y="28"/>
                    <a:pt x="455" y="27"/>
                    <a:pt x="454" y="27"/>
                  </a:cubicBezTo>
                  <a:cubicBezTo>
                    <a:pt x="454" y="27"/>
                    <a:pt x="454" y="28"/>
                    <a:pt x="454" y="28"/>
                  </a:cubicBezTo>
                  <a:cubicBezTo>
                    <a:pt x="455" y="28"/>
                    <a:pt x="456" y="28"/>
                    <a:pt x="458" y="27"/>
                  </a:cubicBezTo>
                  <a:cubicBezTo>
                    <a:pt x="459" y="27"/>
                    <a:pt x="460" y="26"/>
                    <a:pt x="460" y="27"/>
                  </a:cubicBezTo>
                  <a:cubicBezTo>
                    <a:pt x="460" y="27"/>
                    <a:pt x="461" y="27"/>
                    <a:pt x="461" y="27"/>
                  </a:cubicBezTo>
                  <a:cubicBezTo>
                    <a:pt x="461" y="28"/>
                    <a:pt x="462" y="28"/>
                    <a:pt x="463" y="28"/>
                  </a:cubicBezTo>
                  <a:cubicBezTo>
                    <a:pt x="465" y="28"/>
                    <a:pt x="467" y="28"/>
                    <a:pt x="467" y="28"/>
                  </a:cubicBezTo>
                  <a:cubicBezTo>
                    <a:pt x="467" y="28"/>
                    <a:pt x="466" y="28"/>
                    <a:pt x="465" y="29"/>
                  </a:cubicBezTo>
                  <a:cubicBezTo>
                    <a:pt x="467" y="30"/>
                    <a:pt x="469" y="30"/>
                    <a:pt x="471" y="31"/>
                  </a:cubicBezTo>
                  <a:cubicBezTo>
                    <a:pt x="468" y="31"/>
                    <a:pt x="463" y="32"/>
                    <a:pt x="461" y="30"/>
                  </a:cubicBezTo>
                  <a:cubicBezTo>
                    <a:pt x="457" y="30"/>
                    <a:pt x="454" y="29"/>
                    <a:pt x="451" y="29"/>
                  </a:cubicBezTo>
                  <a:cubicBezTo>
                    <a:pt x="451" y="29"/>
                    <a:pt x="451" y="29"/>
                    <a:pt x="451" y="29"/>
                  </a:cubicBezTo>
                  <a:cubicBezTo>
                    <a:pt x="452" y="30"/>
                    <a:pt x="453" y="31"/>
                    <a:pt x="455" y="32"/>
                  </a:cubicBezTo>
                  <a:cubicBezTo>
                    <a:pt x="454" y="32"/>
                    <a:pt x="454" y="32"/>
                    <a:pt x="454" y="32"/>
                  </a:cubicBezTo>
                  <a:cubicBezTo>
                    <a:pt x="454" y="32"/>
                    <a:pt x="454" y="33"/>
                    <a:pt x="454" y="33"/>
                  </a:cubicBezTo>
                  <a:cubicBezTo>
                    <a:pt x="452" y="33"/>
                    <a:pt x="450" y="32"/>
                    <a:pt x="448" y="32"/>
                  </a:cubicBezTo>
                  <a:cubicBezTo>
                    <a:pt x="447" y="32"/>
                    <a:pt x="447" y="33"/>
                    <a:pt x="447" y="33"/>
                  </a:cubicBezTo>
                  <a:cubicBezTo>
                    <a:pt x="447" y="33"/>
                    <a:pt x="447" y="33"/>
                    <a:pt x="447" y="33"/>
                  </a:cubicBezTo>
                  <a:cubicBezTo>
                    <a:pt x="448" y="33"/>
                    <a:pt x="448" y="34"/>
                    <a:pt x="449" y="34"/>
                  </a:cubicBezTo>
                  <a:cubicBezTo>
                    <a:pt x="449" y="34"/>
                    <a:pt x="449" y="34"/>
                    <a:pt x="449" y="34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1" y="34"/>
                    <a:pt x="451" y="33"/>
                    <a:pt x="452" y="34"/>
                  </a:cubicBezTo>
                  <a:cubicBezTo>
                    <a:pt x="453" y="34"/>
                    <a:pt x="454" y="34"/>
                    <a:pt x="454" y="34"/>
                  </a:cubicBezTo>
                  <a:cubicBezTo>
                    <a:pt x="456" y="34"/>
                    <a:pt x="458" y="33"/>
                    <a:pt x="460" y="33"/>
                  </a:cubicBezTo>
                  <a:cubicBezTo>
                    <a:pt x="463" y="34"/>
                    <a:pt x="465" y="34"/>
                    <a:pt x="468" y="34"/>
                  </a:cubicBezTo>
                  <a:cubicBezTo>
                    <a:pt x="466" y="35"/>
                    <a:pt x="464" y="35"/>
                    <a:pt x="462" y="35"/>
                  </a:cubicBezTo>
                  <a:cubicBezTo>
                    <a:pt x="462" y="36"/>
                    <a:pt x="462" y="36"/>
                    <a:pt x="462" y="36"/>
                  </a:cubicBezTo>
                  <a:cubicBezTo>
                    <a:pt x="463" y="36"/>
                    <a:pt x="464" y="37"/>
                    <a:pt x="465" y="37"/>
                  </a:cubicBezTo>
                  <a:cubicBezTo>
                    <a:pt x="464" y="37"/>
                    <a:pt x="463" y="37"/>
                    <a:pt x="462" y="37"/>
                  </a:cubicBezTo>
                  <a:cubicBezTo>
                    <a:pt x="455" y="37"/>
                    <a:pt x="449" y="36"/>
                    <a:pt x="442" y="34"/>
                  </a:cubicBezTo>
                  <a:cubicBezTo>
                    <a:pt x="442" y="34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6"/>
                    <a:pt x="441" y="36"/>
                  </a:cubicBezTo>
                  <a:cubicBezTo>
                    <a:pt x="441" y="36"/>
                    <a:pt x="444" y="37"/>
                    <a:pt x="444" y="37"/>
                  </a:cubicBezTo>
                  <a:close/>
                  <a:moveTo>
                    <a:pt x="501" y="55"/>
                  </a:moveTo>
                  <a:cubicBezTo>
                    <a:pt x="502" y="55"/>
                    <a:pt x="502" y="55"/>
                    <a:pt x="502" y="56"/>
                  </a:cubicBezTo>
                  <a:cubicBezTo>
                    <a:pt x="504" y="56"/>
                    <a:pt x="506" y="56"/>
                    <a:pt x="508" y="56"/>
                  </a:cubicBezTo>
                  <a:cubicBezTo>
                    <a:pt x="508" y="56"/>
                    <a:pt x="508" y="56"/>
                    <a:pt x="508" y="56"/>
                  </a:cubicBezTo>
                  <a:cubicBezTo>
                    <a:pt x="508" y="56"/>
                    <a:pt x="508" y="56"/>
                    <a:pt x="508" y="56"/>
                  </a:cubicBezTo>
                  <a:cubicBezTo>
                    <a:pt x="506" y="55"/>
                    <a:pt x="503" y="55"/>
                    <a:pt x="501" y="55"/>
                  </a:cubicBezTo>
                  <a:close/>
                  <a:moveTo>
                    <a:pt x="468" y="34"/>
                  </a:moveTo>
                  <a:cubicBezTo>
                    <a:pt x="466" y="35"/>
                    <a:pt x="463" y="35"/>
                    <a:pt x="461" y="35"/>
                  </a:cubicBezTo>
                  <a:cubicBezTo>
                    <a:pt x="461" y="36"/>
                    <a:pt x="462" y="36"/>
                    <a:pt x="462" y="36"/>
                  </a:cubicBezTo>
                  <a:cubicBezTo>
                    <a:pt x="462" y="36"/>
                    <a:pt x="462" y="36"/>
                    <a:pt x="462" y="35"/>
                  </a:cubicBezTo>
                  <a:cubicBezTo>
                    <a:pt x="464" y="35"/>
                    <a:pt x="466" y="35"/>
                    <a:pt x="468" y="34"/>
                  </a:cubicBezTo>
                  <a:close/>
                  <a:moveTo>
                    <a:pt x="447" y="33"/>
                  </a:moveTo>
                  <a:cubicBezTo>
                    <a:pt x="447" y="33"/>
                    <a:pt x="447" y="33"/>
                    <a:pt x="447" y="33"/>
                  </a:cubicBezTo>
                  <a:cubicBezTo>
                    <a:pt x="446" y="33"/>
                    <a:pt x="446" y="32"/>
                    <a:pt x="446" y="32"/>
                  </a:cubicBezTo>
                  <a:cubicBezTo>
                    <a:pt x="445" y="32"/>
                    <a:pt x="445" y="32"/>
                    <a:pt x="444" y="32"/>
                  </a:cubicBezTo>
                  <a:cubicBezTo>
                    <a:pt x="444" y="32"/>
                    <a:pt x="443" y="33"/>
                    <a:pt x="443" y="33"/>
                  </a:cubicBezTo>
                  <a:cubicBezTo>
                    <a:pt x="445" y="33"/>
                    <a:pt x="447" y="34"/>
                    <a:pt x="449" y="34"/>
                  </a:cubicBezTo>
                  <a:cubicBezTo>
                    <a:pt x="448" y="34"/>
                    <a:pt x="448" y="33"/>
                    <a:pt x="447" y="33"/>
                  </a:cubicBezTo>
                  <a:cubicBezTo>
                    <a:pt x="447" y="33"/>
                    <a:pt x="447" y="33"/>
                    <a:pt x="447" y="33"/>
                  </a:cubicBezTo>
                  <a:close/>
                  <a:moveTo>
                    <a:pt x="462" y="36"/>
                  </a:moveTo>
                  <a:cubicBezTo>
                    <a:pt x="462" y="36"/>
                    <a:pt x="462" y="37"/>
                    <a:pt x="463" y="37"/>
                  </a:cubicBezTo>
                  <a:cubicBezTo>
                    <a:pt x="462" y="37"/>
                    <a:pt x="462" y="37"/>
                    <a:pt x="462" y="37"/>
                  </a:cubicBezTo>
                  <a:cubicBezTo>
                    <a:pt x="463" y="37"/>
                    <a:pt x="464" y="37"/>
                    <a:pt x="465" y="37"/>
                  </a:cubicBezTo>
                  <a:cubicBezTo>
                    <a:pt x="464" y="37"/>
                    <a:pt x="463" y="36"/>
                    <a:pt x="462" y="36"/>
                  </a:cubicBezTo>
                  <a:close/>
                  <a:moveTo>
                    <a:pt x="449" y="34"/>
                  </a:moveTo>
                  <a:cubicBezTo>
                    <a:pt x="449" y="34"/>
                    <a:pt x="449" y="34"/>
                    <a:pt x="449" y="34"/>
                  </a:cubicBezTo>
                  <a:cubicBezTo>
                    <a:pt x="449" y="34"/>
                    <a:pt x="449" y="34"/>
                    <a:pt x="450" y="34"/>
                  </a:cubicBezTo>
                  <a:cubicBezTo>
                    <a:pt x="450" y="34"/>
                    <a:pt x="450" y="34"/>
                    <a:pt x="450" y="34"/>
                  </a:cubicBezTo>
                  <a:cubicBezTo>
                    <a:pt x="450" y="34"/>
                    <a:pt x="450" y="34"/>
                    <a:pt x="449" y="34"/>
                  </a:cubicBezTo>
                  <a:close/>
                  <a:moveTo>
                    <a:pt x="445" y="32"/>
                  </a:moveTo>
                  <a:cubicBezTo>
                    <a:pt x="445" y="32"/>
                    <a:pt x="444" y="32"/>
                    <a:pt x="444" y="32"/>
                  </a:cubicBezTo>
                  <a:cubicBezTo>
                    <a:pt x="445" y="32"/>
                    <a:pt x="445" y="32"/>
                    <a:pt x="446" y="32"/>
                  </a:cubicBezTo>
                  <a:cubicBezTo>
                    <a:pt x="446" y="32"/>
                    <a:pt x="445" y="32"/>
                    <a:pt x="445" y="32"/>
                  </a:cubicBezTo>
                  <a:close/>
                  <a:moveTo>
                    <a:pt x="421" y="76"/>
                  </a:moveTo>
                  <a:cubicBezTo>
                    <a:pt x="421" y="75"/>
                    <a:pt x="420" y="75"/>
                    <a:pt x="419" y="75"/>
                  </a:cubicBezTo>
                  <a:cubicBezTo>
                    <a:pt x="420" y="76"/>
                    <a:pt x="420" y="76"/>
                    <a:pt x="420" y="77"/>
                  </a:cubicBezTo>
                  <a:cubicBezTo>
                    <a:pt x="419" y="76"/>
                    <a:pt x="418" y="77"/>
                    <a:pt x="418" y="78"/>
                  </a:cubicBezTo>
                  <a:cubicBezTo>
                    <a:pt x="417" y="77"/>
                    <a:pt x="416" y="77"/>
                    <a:pt x="415" y="76"/>
                  </a:cubicBezTo>
                  <a:cubicBezTo>
                    <a:pt x="414" y="75"/>
                    <a:pt x="411" y="75"/>
                    <a:pt x="410" y="75"/>
                  </a:cubicBezTo>
                  <a:cubicBezTo>
                    <a:pt x="406" y="75"/>
                    <a:pt x="403" y="76"/>
                    <a:pt x="400" y="77"/>
                  </a:cubicBezTo>
                  <a:cubicBezTo>
                    <a:pt x="403" y="78"/>
                    <a:pt x="405" y="78"/>
                    <a:pt x="409" y="78"/>
                  </a:cubicBezTo>
                  <a:cubicBezTo>
                    <a:pt x="407" y="78"/>
                    <a:pt x="406" y="79"/>
                    <a:pt x="405" y="79"/>
                  </a:cubicBezTo>
                  <a:cubicBezTo>
                    <a:pt x="408" y="79"/>
                    <a:pt x="409" y="79"/>
                    <a:pt x="412" y="80"/>
                  </a:cubicBezTo>
                  <a:cubicBezTo>
                    <a:pt x="410" y="80"/>
                    <a:pt x="409" y="80"/>
                    <a:pt x="407" y="80"/>
                  </a:cubicBezTo>
                  <a:cubicBezTo>
                    <a:pt x="408" y="82"/>
                    <a:pt x="408" y="82"/>
                    <a:pt x="410" y="82"/>
                  </a:cubicBezTo>
                  <a:cubicBezTo>
                    <a:pt x="412" y="82"/>
                    <a:pt x="413" y="82"/>
                    <a:pt x="415" y="82"/>
                  </a:cubicBezTo>
                  <a:cubicBezTo>
                    <a:pt x="413" y="83"/>
                    <a:pt x="411" y="83"/>
                    <a:pt x="409" y="84"/>
                  </a:cubicBezTo>
                  <a:cubicBezTo>
                    <a:pt x="408" y="84"/>
                    <a:pt x="407" y="83"/>
                    <a:pt x="405" y="82"/>
                  </a:cubicBezTo>
                  <a:cubicBezTo>
                    <a:pt x="405" y="82"/>
                    <a:pt x="403" y="82"/>
                    <a:pt x="403" y="82"/>
                  </a:cubicBezTo>
                  <a:cubicBezTo>
                    <a:pt x="402" y="82"/>
                    <a:pt x="403" y="81"/>
                    <a:pt x="402" y="81"/>
                  </a:cubicBezTo>
                  <a:cubicBezTo>
                    <a:pt x="402" y="81"/>
                    <a:pt x="402" y="80"/>
                    <a:pt x="401" y="80"/>
                  </a:cubicBezTo>
                  <a:cubicBezTo>
                    <a:pt x="400" y="80"/>
                    <a:pt x="398" y="80"/>
                    <a:pt x="397" y="80"/>
                  </a:cubicBezTo>
                  <a:cubicBezTo>
                    <a:pt x="397" y="79"/>
                    <a:pt x="398" y="79"/>
                    <a:pt x="398" y="78"/>
                  </a:cubicBezTo>
                  <a:cubicBezTo>
                    <a:pt x="396" y="78"/>
                    <a:pt x="394" y="77"/>
                    <a:pt x="392" y="77"/>
                  </a:cubicBezTo>
                  <a:cubicBezTo>
                    <a:pt x="391" y="77"/>
                    <a:pt x="391" y="77"/>
                    <a:pt x="391" y="77"/>
                  </a:cubicBezTo>
                  <a:cubicBezTo>
                    <a:pt x="390" y="78"/>
                    <a:pt x="390" y="78"/>
                    <a:pt x="390" y="78"/>
                  </a:cubicBezTo>
                  <a:cubicBezTo>
                    <a:pt x="389" y="78"/>
                    <a:pt x="388" y="78"/>
                    <a:pt x="388" y="79"/>
                  </a:cubicBezTo>
                  <a:cubicBezTo>
                    <a:pt x="390" y="79"/>
                    <a:pt x="392" y="79"/>
                    <a:pt x="394" y="79"/>
                  </a:cubicBezTo>
                  <a:cubicBezTo>
                    <a:pt x="393" y="80"/>
                    <a:pt x="392" y="80"/>
                    <a:pt x="390" y="80"/>
                  </a:cubicBezTo>
                  <a:cubicBezTo>
                    <a:pt x="392" y="82"/>
                    <a:pt x="393" y="82"/>
                    <a:pt x="395" y="82"/>
                  </a:cubicBezTo>
                  <a:cubicBezTo>
                    <a:pt x="395" y="83"/>
                    <a:pt x="394" y="83"/>
                    <a:pt x="394" y="83"/>
                  </a:cubicBezTo>
                  <a:cubicBezTo>
                    <a:pt x="394" y="83"/>
                    <a:pt x="398" y="85"/>
                    <a:pt x="399" y="85"/>
                  </a:cubicBezTo>
                  <a:cubicBezTo>
                    <a:pt x="395" y="85"/>
                    <a:pt x="391" y="84"/>
                    <a:pt x="387" y="82"/>
                  </a:cubicBezTo>
                  <a:cubicBezTo>
                    <a:pt x="386" y="82"/>
                    <a:pt x="382" y="83"/>
                    <a:pt x="381" y="84"/>
                  </a:cubicBezTo>
                  <a:cubicBezTo>
                    <a:pt x="379" y="84"/>
                    <a:pt x="377" y="85"/>
                    <a:pt x="375" y="85"/>
                  </a:cubicBezTo>
                  <a:cubicBezTo>
                    <a:pt x="378" y="85"/>
                    <a:pt x="380" y="86"/>
                    <a:pt x="383" y="85"/>
                  </a:cubicBezTo>
                  <a:cubicBezTo>
                    <a:pt x="386" y="83"/>
                    <a:pt x="387" y="84"/>
                    <a:pt x="390" y="86"/>
                  </a:cubicBezTo>
                  <a:cubicBezTo>
                    <a:pt x="388" y="86"/>
                    <a:pt x="387" y="85"/>
                    <a:pt x="385" y="85"/>
                  </a:cubicBezTo>
                  <a:cubicBezTo>
                    <a:pt x="385" y="85"/>
                    <a:pt x="384" y="86"/>
                    <a:pt x="383" y="86"/>
                  </a:cubicBezTo>
                  <a:cubicBezTo>
                    <a:pt x="383" y="86"/>
                    <a:pt x="382" y="86"/>
                    <a:pt x="381" y="86"/>
                  </a:cubicBezTo>
                  <a:cubicBezTo>
                    <a:pt x="380" y="89"/>
                    <a:pt x="386" y="88"/>
                    <a:pt x="387" y="88"/>
                  </a:cubicBezTo>
                  <a:cubicBezTo>
                    <a:pt x="391" y="88"/>
                    <a:pt x="394" y="88"/>
                    <a:pt x="397" y="88"/>
                  </a:cubicBezTo>
                  <a:cubicBezTo>
                    <a:pt x="402" y="88"/>
                    <a:pt x="408" y="86"/>
                    <a:pt x="413" y="86"/>
                  </a:cubicBezTo>
                  <a:cubicBezTo>
                    <a:pt x="413" y="89"/>
                    <a:pt x="411" y="87"/>
                    <a:pt x="408" y="88"/>
                  </a:cubicBezTo>
                  <a:cubicBezTo>
                    <a:pt x="406" y="88"/>
                    <a:pt x="404" y="88"/>
                    <a:pt x="402" y="89"/>
                  </a:cubicBezTo>
                  <a:cubicBezTo>
                    <a:pt x="403" y="90"/>
                    <a:pt x="405" y="90"/>
                    <a:pt x="406" y="90"/>
                  </a:cubicBezTo>
                  <a:cubicBezTo>
                    <a:pt x="406" y="90"/>
                    <a:pt x="406" y="90"/>
                    <a:pt x="406" y="90"/>
                  </a:cubicBezTo>
                  <a:cubicBezTo>
                    <a:pt x="407" y="91"/>
                    <a:pt x="408" y="91"/>
                    <a:pt x="409" y="92"/>
                  </a:cubicBezTo>
                  <a:cubicBezTo>
                    <a:pt x="408" y="92"/>
                    <a:pt x="406" y="92"/>
                    <a:pt x="405" y="92"/>
                  </a:cubicBezTo>
                  <a:cubicBezTo>
                    <a:pt x="405" y="95"/>
                    <a:pt x="406" y="94"/>
                    <a:pt x="408" y="94"/>
                  </a:cubicBezTo>
                  <a:cubicBezTo>
                    <a:pt x="410" y="94"/>
                    <a:pt x="412" y="94"/>
                    <a:pt x="414" y="94"/>
                  </a:cubicBezTo>
                  <a:cubicBezTo>
                    <a:pt x="414" y="94"/>
                    <a:pt x="414" y="93"/>
                    <a:pt x="414" y="93"/>
                  </a:cubicBezTo>
                  <a:cubicBezTo>
                    <a:pt x="415" y="93"/>
                    <a:pt x="416" y="93"/>
                    <a:pt x="417" y="93"/>
                  </a:cubicBezTo>
                  <a:cubicBezTo>
                    <a:pt x="417" y="93"/>
                    <a:pt x="416" y="94"/>
                    <a:pt x="416" y="94"/>
                  </a:cubicBezTo>
                  <a:cubicBezTo>
                    <a:pt x="417" y="94"/>
                    <a:pt x="419" y="94"/>
                    <a:pt x="420" y="94"/>
                  </a:cubicBezTo>
                  <a:cubicBezTo>
                    <a:pt x="420" y="94"/>
                    <a:pt x="419" y="93"/>
                    <a:pt x="419" y="93"/>
                  </a:cubicBezTo>
                  <a:cubicBezTo>
                    <a:pt x="421" y="92"/>
                    <a:pt x="421" y="94"/>
                    <a:pt x="423" y="94"/>
                  </a:cubicBezTo>
                  <a:cubicBezTo>
                    <a:pt x="425" y="93"/>
                    <a:pt x="427" y="93"/>
                    <a:pt x="429" y="92"/>
                  </a:cubicBezTo>
                  <a:cubicBezTo>
                    <a:pt x="428" y="92"/>
                    <a:pt x="428" y="92"/>
                    <a:pt x="427" y="91"/>
                  </a:cubicBezTo>
                  <a:cubicBezTo>
                    <a:pt x="429" y="91"/>
                    <a:pt x="429" y="92"/>
                    <a:pt x="430" y="93"/>
                  </a:cubicBezTo>
                  <a:cubicBezTo>
                    <a:pt x="431" y="93"/>
                    <a:pt x="432" y="93"/>
                    <a:pt x="433" y="93"/>
                  </a:cubicBezTo>
                  <a:cubicBezTo>
                    <a:pt x="434" y="91"/>
                    <a:pt x="430" y="91"/>
                    <a:pt x="429" y="90"/>
                  </a:cubicBezTo>
                  <a:cubicBezTo>
                    <a:pt x="429" y="89"/>
                    <a:pt x="430" y="89"/>
                    <a:pt x="431" y="89"/>
                  </a:cubicBezTo>
                  <a:cubicBezTo>
                    <a:pt x="431" y="88"/>
                    <a:pt x="431" y="88"/>
                    <a:pt x="431" y="88"/>
                  </a:cubicBezTo>
                  <a:cubicBezTo>
                    <a:pt x="432" y="87"/>
                    <a:pt x="433" y="87"/>
                    <a:pt x="434" y="88"/>
                  </a:cubicBezTo>
                  <a:cubicBezTo>
                    <a:pt x="435" y="89"/>
                    <a:pt x="435" y="89"/>
                    <a:pt x="437" y="89"/>
                  </a:cubicBezTo>
                  <a:cubicBezTo>
                    <a:pt x="435" y="88"/>
                    <a:pt x="437" y="86"/>
                    <a:pt x="435" y="86"/>
                  </a:cubicBezTo>
                  <a:cubicBezTo>
                    <a:pt x="433" y="86"/>
                    <a:pt x="432" y="85"/>
                    <a:pt x="430" y="85"/>
                  </a:cubicBezTo>
                  <a:cubicBezTo>
                    <a:pt x="431" y="85"/>
                    <a:pt x="432" y="85"/>
                    <a:pt x="433" y="84"/>
                  </a:cubicBezTo>
                  <a:cubicBezTo>
                    <a:pt x="433" y="84"/>
                    <a:pt x="433" y="82"/>
                    <a:pt x="434" y="82"/>
                  </a:cubicBezTo>
                  <a:cubicBezTo>
                    <a:pt x="436" y="80"/>
                    <a:pt x="433" y="79"/>
                    <a:pt x="432" y="78"/>
                  </a:cubicBezTo>
                  <a:cubicBezTo>
                    <a:pt x="432" y="78"/>
                    <a:pt x="433" y="77"/>
                    <a:pt x="434" y="77"/>
                  </a:cubicBezTo>
                  <a:cubicBezTo>
                    <a:pt x="432" y="78"/>
                    <a:pt x="428" y="76"/>
                    <a:pt x="426" y="75"/>
                  </a:cubicBezTo>
                  <a:cubicBezTo>
                    <a:pt x="425" y="75"/>
                    <a:pt x="426" y="74"/>
                    <a:pt x="424" y="74"/>
                  </a:cubicBezTo>
                  <a:cubicBezTo>
                    <a:pt x="423" y="74"/>
                    <a:pt x="421" y="74"/>
                    <a:pt x="420" y="74"/>
                  </a:cubicBezTo>
                  <a:cubicBezTo>
                    <a:pt x="421" y="74"/>
                    <a:pt x="422" y="74"/>
                    <a:pt x="421" y="76"/>
                  </a:cubicBezTo>
                  <a:close/>
                  <a:moveTo>
                    <a:pt x="384" y="61"/>
                  </a:moveTo>
                  <a:cubicBezTo>
                    <a:pt x="385" y="63"/>
                    <a:pt x="385" y="63"/>
                    <a:pt x="387" y="63"/>
                  </a:cubicBezTo>
                  <a:cubicBezTo>
                    <a:pt x="388" y="64"/>
                    <a:pt x="389" y="64"/>
                    <a:pt x="390" y="64"/>
                  </a:cubicBezTo>
                  <a:cubicBezTo>
                    <a:pt x="393" y="63"/>
                    <a:pt x="396" y="63"/>
                    <a:pt x="400" y="62"/>
                  </a:cubicBezTo>
                  <a:cubicBezTo>
                    <a:pt x="395" y="60"/>
                    <a:pt x="389" y="61"/>
                    <a:pt x="384" y="61"/>
                  </a:cubicBezTo>
                  <a:close/>
                  <a:moveTo>
                    <a:pt x="407" y="74"/>
                  </a:moveTo>
                  <a:cubicBezTo>
                    <a:pt x="405" y="74"/>
                    <a:pt x="403" y="73"/>
                    <a:pt x="401" y="74"/>
                  </a:cubicBezTo>
                  <a:cubicBezTo>
                    <a:pt x="398" y="74"/>
                    <a:pt x="396" y="75"/>
                    <a:pt x="393" y="75"/>
                  </a:cubicBezTo>
                  <a:cubicBezTo>
                    <a:pt x="395" y="78"/>
                    <a:pt x="405" y="74"/>
                    <a:pt x="407" y="74"/>
                  </a:cubicBezTo>
                  <a:close/>
                  <a:moveTo>
                    <a:pt x="444" y="37"/>
                  </a:moveTo>
                  <a:cubicBezTo>
                    <a:pt x="444" y="37"/>
                    <a:pt x="441" y="36"/>
                    <a:pt x="441" y="36"/>
                  </a:cubicBezTo>
                  <a:cubicBezTo>
                    <a:pt x="441" y="36"/>
                    <a:pt x="441" y="35"/>
                    <a:pt x="441" y="35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42" y="36"/>
                    <a:pt x="443" y="37"/>
                    <a:pt x="444" y="37"/>
                  </a:cubicBezTo>
                  <a:close/>
                  <a:moveTo>
                    <a:pt x="442" y="34"/>
                  </a:moveTo>
                  <a:cubicBezTo>
                    <a:pt x="442" y="34"/>
                    <a:pt x="442" y="34"/>
                    <a:pt x="442" y="34"/>
                  </a:cubicBezTo>
                  <a:cubicBezTo>
                    <a:pt x="441" y="34"/>
                    <a:pt x="441" y="35"/>
                    <a:pt x="441" y="35"/>
                  </a:cubicBezTo>
                  <a:cubicBezTo>
                    <a:pt x="441" y="35"/>
                    <a:pt x="442" y="34"/>
                    <a:pt x="442" y="34"/>
                  </a:cubicBezTo>
                  <a:close/>
                  <a:moveTo>
                    <a:pt x="425" y="53"/>
                  </a:moveTo>
                  <a:cubicBezTo>
                    <a:pt x="425" y="55"/>
                    <a:pt x="427" y="54"/>
                    <a:pt x="429" y="55"/>
                  </a:cubicBezTo>
                  <a:cubicBezTo>
                    <a:pt x="428" y="55"/>
                    <a:pt x="429" y="55"/>
                    <a:pt x="428" y="56"/>
                  </a:cubicBezTo>
                  <a:cubicBezTo>
                    <a:pt x="429" y="56"/>
                    <a:pt x="430" y="56"/>
                    <a:pt x="431" y="56"/>
                  </a:cubicBezTo>
                  <a:cubicBezTo>
                    <a:pt x="431" y="56"/>
                    <a:pt x="430" y="57"/>
                    <a:pt x="430" y="57"/>
                  </a:cubicBezTo>
                  <a:cubicBezTo>
                    <a:pt x="434" y="57"/>
                    <a:pt x="436" y="57"/>
                    <a:pt x="440" y="59"/>
                  </a:cubicBezTo>
                  <a:cubicBezTo>
                    <a:pt x="439" y="59"/>
                    <a:pt x="432" y="58"/>
                    <a:pt x="432" y="59"/>
                  </a:cubicBezTo>
                  <a:cubicBezTo>
                    <a:pt x="432" y="61"/>
                    <a:pt x="437" y="60"/>
                    <a:pt x="438" y="61"/>
                  </a:cubicBezTo>
                  <a:cubicBezTo>
                    <a:pt x="438" y="61"/>
                    <a:pt x="438" y="61"/>
                    <a:pt x="438" y="61"/>
                  </a:cubicBezTo>
                  <a:cubicBezTo>
                    <a:pt x="442" y="61"/>
                    <a:pt x="446" y="61"/>
                    <a:pt x="450" y="60"/>
                  </a:cubicBezTo>
                  <a:cubicBezTo>
                    <a:pt x="453" y="59"/>
                    <a:pt x="458" y="61"/>
                    <a:pt x="460" y="58"/>
                  </a:cubicBezTo>
                  <a:cubicBezTo>
                    <a:pt x="458" y="57"/>
                    <a:pt x="457" y="57"/>
                    <a:pt x="455" y="57"/>
                  </a:cubicBezTo>
                  <a:cubicBezTo>
                    <a:pt x="456" y="57"/>
                    <a:pt x="461" y="56"/>
                    <a:pt x="461" y="55"/>
                  </a:cubicBezTo>
                  <a:cubicBezTo>
                    <a:pt x="459" y="55"/>
                    <a:pt x="458" y="55"/>
                    <a:pt x="456" y="54"/>
                  </a:cubicBezTo>
                  <a:cubicBezTo>
                    <a:pt x="454" y="54"/>
                    <a:pt x="454" y="53"/>
                    <a:pt x="452" y="54"/>
                  </a:cubicBezTo>
                  <a:cubicBezTo>
                    <a:pt x="449" y="55"/>
                    <a:pt x="450" y="55"/>
                    <a:pt x="447" y="53"/>
                  </a:cubicBezTo>
                  <a:cubicBezTo>
                    <a:pt x="446" y="52"/>
                    <a:pt x="448" y="52"/>
                    <a:pt x="445" y="52"/>
                  </a:cubicBezTo>
                  <a:cubicBezTo>
                    <a:pt x="442" y="51"/>
                    <a:pt x="439" y="51"/>
                    <a:pt x="436" y="51"/>
                  </a:cubicBezTo>
                  <a:cubicBezTo>
                    <a:pt x="433" y="51"/>
                    <a:pt x="428" y="50"/>
                    <a:pt x="425" y="51"/>
                  </a:cubicBezTo>
                  <a:cubicBezTo>
                    <a:pt x="425" y="51"/>
                    <a:pt x="425" y="51"/>
                    <a:pt x="425" y="52"/>
                  </a:cubicBezTo>
                  <a:cubicBezTo>
                    <a:pt x="426" y="51"/>
                    <a:pt x="427" y="52"/>
                    <a:pt x="429" y="53"/>
                  </a:cubicBezTo>
                  <a:cubicBezTo>
                    <a:pt x="427" y="53"/>
                    <a:pt x="426" y="53"/>
                    <a:pt x="425" y="53"/>
                  </a:cubicBezTo>
                  <a:close/>
                  <a:moveTo>
                    <a:pt x="548" y="41"/>
                  </a:moveTo>
                  <a:cubicBezTo>
                    <a:pt x="547" y="41"/>
                    <a:pt x="545" y="41"/>
                    <a:pt x="544" y="40"/>
                  </a:cubicBezTo>
                  <a:cubicBezTo>
                    <a:pt x="544" y="40"/>
                    <a:pt x="544" y="41"/>
                    <a:pt x="545" y="41"/>
                  </a:cubicBezTo>
                  <a:cubicBezTo>
                    <a:pt x="546" y="41"/>
                    <a:pt x="547" y="41"/>
                    <a:pt x="548" y="41"/>
                  </a:cubicBezTo>
                  <a:close/>
                  <a:moveTo>
                    <a:pt x="551" y="41"/>
                  </a:moveTo>
                  <a:cubicBezTo>
                    <a:pt x="550" y="42"/>
                    <a:pt x="549" y="42"/>
                    <a:pt x="548" y="42"/>
                  </a:cubicBezTo>
                  <a:cubicBezTo>
                    <a:pt x="550" y="43"/>
                    <a:pt x="550" y="42"/>
                    <a:pt x="551" y="41"/>
                  </a:cubicBezTo>
                  <a:close/>
                  <a:moveTo>
                    <a:pt x="552" y="41"/>
                  </a:moveTo>
                  <a:cubicBezTo>
                    <a:pt x="552" y="41"/>
                    <a:pt x="551" y="41"/>
                    <a:pt x="551" y="41"/>
                  </a:cubicBezTo>
                  <a:cubicBezTo>
                    <a:pt x="551" y="41"/>
                    <a:pt x="552" y="41"/>
                    <a:pt x="552" y="41"/>
                  </a:cubicBezTo>
                  <a:close/>
                  <a:moveTo>
                    <a:pt x="548" y="42"/>
                  </a:moveTo>
                  <a:cubicBezTo>
                    <a:pt x="548" y="42"/>
                    <a:pt x="548" y="42"/>
                    <a:pt x="548" y="42"/>
                  </a:cubicBezTo>
                  <a:cubicBezTo>
                    <a:pt x="548" y="42"/>
                    <a:pt x="548" y="42"/>
                    <a:pt x="548" y="41"/>
                  </a:cubicBezTo>
                  <a:cubicBezTo>
                    <a:pt x="548" y="42"/>
                    <a:pt x="548" y="42"/>
                    <a:pt x="548" y="42"/>
                  </a:cubicBezTo>
                  <a:cubicBezTo>
                    <a:pt x="548" y="42"/>
                    <a:pt x="548" y="42"/>
                    <a:pt x="548" y="42"/>
                  </a:cubicBezTo>
                  <a:close/>
                  <a:moveTo>
                    <a:pt x="540" y="48"/>
                  </a:moveTo>
                  <a:cubicBezTo>
                    <a:pt x="541" y="49"/>
                    <a:pt x="542" y="49"/>
                    <a:pt x="542" y="48"/>
                  </a:cubicBezTo>
                  <a:cubicBezTo>
                    <a:pt x="542" y="49"/>
                    <a:pt x="541" y="48"/>
                    <a:pt x="540" y="48"/>
                  </a:cubicBezTo>
                  <a:close/>
                  <a:moveTo>
                    <a:pt x="538" y="50"/>
                  </a:moveTo>
                  <a:cubicBezTo>
                    <a:pt x="539" y="50"/>
                    <a:pt x="540" y="49"/>
                    <a:pt x="540" y="48"/>
                  </a:cubicBezTo>
                  <a:cubicBezTo>
                    <a:pt x="540" y="49"/>
                    <a:pt x="539" y="50"/>
                    <a:pt x="538" y="50"/>
                  </a:cubicBezTo>
                  <a:close/>
                  <a:moveTo>
                    <a:pt x="544" y="47"/>
                  </a:moveTo>
                  <a:cubicBezTo>
                    <a:pt x="543" y="48"/>
                    <a:pt x="543" y="48"/>
                    <a:pt x="542" y="48"/>
                  </a:cubicBezTo>
                  <a:cubicBezTo>
                    <a:pt x="543" y="48"/>
                    <a:pt x="543" y="48"/>
                    <a:pt x="544" y="48"/>
                  </a:cubicBezTo>
                  <a:cubicBezTo>
                    <a:pt x="545" y="47"/>
                    <a:pt x="546" y="46"/>
                    <a:pt x="548" y="46"/>
                  </a:cubicBezTo>
                  <a:cubicBezTo>
                    <a:pt x="552" y="46"/>
                    <a:pt x="556" y="46"/>
                    <a:pt x="560" y="45"/>
                  </a:cubicBezTo>
                  <a:cubicBezTo>
                    <a:pt x="556" y="45"/>
                    <a:pt x="552" y="46"/>
                    <a:pt x="548" y="46"/>
                  </a:cubicBezTo>
                  <a:cubicBezTo>
                    <a:pt x="546" y="46"/>
                    <a:pt x="545" y="46"/>
                    <a:pt x="544" y="47"/>
                  </a:cubicBezTo>
                  <a:close/>
                  <a:moveTo>
                    <a:pt x="535" y="36"/>
                  </a:moveTo>
                  <a:cubicBezTo>
                    <a:pt x="536" y="36"/>
                    <a:pt x="536" y="36"/>
                    <a:pt x="537" y="36"/>
                  </a:cubicBezTo>
                  <a:cubicBezTo>
                    <a:pt x="537" y="36"/>
                    <a:pt x="536" y="36"/>
                    <a:pt x="536" y="36"/>
                  </a:cubicBezTo>
                  <a:cubicBezTo>
                    <a:pt x="534" y="36"/>
                    <a:pt x="532" y="36"/>
                    <a:pt x="530" y="36"/>
                  </a:cubicBezTo>
                  <a:cubicBezTo>
                    <a:pt x="531" y="37"/>
                    <a:pt x="534" y="36"/>
                    <a:pt x="535" y="36"/>
                  </a:cubicBezTo>
                  <a:close/>
                  <a:moveTo>
                    <a:pt x="535" y="39"/>
                  </a:moveTo>
                  <a:cubicBezTo>
                    <a:pt x="536" y="39"/>
                    <a:pt x="537" y="39"/>
                    <a:pt x="538" y="39"/>
                  </a:cubicBezTo>
                  <a:cubicBezTo>
                    <a:pt x="538" y="38"/>
                    <a:pt x="538" y="38"/>
                    <a:pt x="538" y="38"/>
                  </a:cubicBezTo>
                  <a:cubicBezTo>
                    <a:pt x="538" y="38"/>
                    <a:pt x="538" y="38"/>
                    <a:pt x="537" y="38"/>
                  </a:cubicBezTo>
                  <a:cubicBezTo>
                    <a:pt x="537" y="39"/>
                    <a:pt x="536" y="38"/>
                    <a:pt x="535" y="39"/>
                  </a:cubicBezTo>
                  <a:close/>
                  <a:moveTo>
                    <a:pt x="534" y="38"/>
                  </a:moveTo>
                  <a:cubicBezTo>
                    <a:pt x="535" y="38"/>
                    <a:pt x="536" y="38"/>
                    <a:pt x="537" y="38"/>
                  </a:cubicBezTo>
                  <a:cubicBezTo>
                    <a:pt x="537" y="38"/>
                    <a:pt x="537" y="38"/>
                    <a:pt x="537" y="37"/>
                  </a:cubicBezTo>
                  <a:cubicBezTo>
                    <a:pt x="537" y="37"/>
                    <a:pt x="537" y="36"/>
                    <a:pt x="537" y="36"/>
                  </a:cubicBezTo>
                  <a:cubicBezTo>
                    <a:pt x="537" y="37"/>
                    <a:pt x="537" y="37"/>
                    <a:pt x="537" y="37"/>
                  </a:cubicBezTo>
                  <a:cubicBezTo>
                    <a:pt x="537" y="38"/>
                    <a:pt x="535" y="38"/>
                    <a:pt x="534" y="38"/>
                  </a:cubicBezTo>
                  <a:close/>
                  <a:moveTo>
                    <a:pt x="535" y="41"/>
                  </a:moveTo>
                  <a:cubicBezTo>
                    <a:pt x="537" y="42"/>
                    <a:pt x="537" y="41"/>
                    <a:pt x="538" y="40"/>
                  </a:cubicBezTo>
                  <a:cubicBezTo>
                    <a:pt x="538" y="40"/>
                    <a:pt x="537" y="41"/>
                    <a:pt x="536" y="41"/>
                  </a:cubicBezTo>
                  <a:cubicBezTo>
                    <a:pt x="536" y="41"/>
                    <a:pt x="535" y="41"/>
                    <a:pt x="535" y="41"/>
                  </a:cubicBezTo>
                  <a:close/>
                  <a:moveTo>
                    <a:pt x="543" y="40"/>
                  </a:moveTo>
                  <a:cubicBezTo>
                    <a:pt x="542" y="40"/>
                    <a:pt x="542" y="40"/>
                    <a:pt x="542" y="41"/>
                  </a:cubicBezTo>
                  <a:cubicBezTo>
                    <a:pt x="539" y="42"/>
                    <a:pt x="537" y="42"/>
                    <a:pt x="535" y="43"/>
                  </a:cubicBezTo>
                  <a:cubicBezTo>
                    <a:pt x="537" y="43"/>
                    <a:pt x="540" y="42"/>
                    <a:pt x="541" y="41"/>
                  </a:cubicBezTo>
                  <a:cubicBezTo>
                    <a:pt x="542" y="41"/>
                    <a:pt x="542" y="40"/>
                    <a:pt x="543" y="40"/>
                  </a:cubicBezTo>
                  <a:close/>
                  <a:moveTo>
                    <a:pt x="535" y="41"/>
                  </a:moveTo>
                  <a:cubicBezTo>
                    <a:pt x="535" y="41"/>
                    <a:pt x="535" y="41"/>
                    <a:pt x="535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5" y="41"/>
                    <a:pt x="535" y="41"/>
                    <a:pt x="535" y="41"/>
                  </a:cubicBezTo>
                  <a:close/>
                  <a:moveTo>
                    <a:pt x="544" y="40"/>
                  </a:moveTo>
                  <a:cubicBezTo>
                    <a:pt x="543" y="40"/>
                    <a:pt x="543" y="40"/>
                    <a:pt x="543" y="40"/>
                  </a:cubicBezTo>
                  <a:cubicBezTo>
                    <a:pt x="543" y="40"/>
                    <a:pt x="543" y="40"/>
                    <a:pt x="544" y="40"/>
                  </a:cubicBezTo>
                  <a:close/>
                  <a:moveTo>
                    <a:pt x="557" y="44"/>
                  </a:moveTo>
                  <a:cubicBezTo>
                    <a:pt x="558" y="45"/>
                    <a:pt x="559" y="43"/>
                    <a:pt x="560" y="45"/>
                  </a:cubicBezTo>
                  <a:cubicBezTo>
                    <a:pt x="560" y="43"/>
                    <a:pt x="558" y="44"/>
                    <a:pt x="557" y="44"/>
                  </a:cubicBezTo>
                  <a:cubicBezTo>
                    <a:pt x="556" y="44"/>
                    <a:pt x="555" y="43"/>
                    <a:pt x="554" y="42"/>
                  </a:cubicBezTo>
                  <a:cubicBezTo>
                    <a:pt x="553" y="42"/>
                    <a:pt x="553" y="41"/>
                    <a:pt x="552" y="41"/>
                  </a:cubicBezTo>
                  <a:cubicBezTo>
                    <a:pt x="553" y="41"/>
                    <a:pt x="553" y="42"/>
                    <a:pt x="554" y="42"/>
                  </a:cubicBezTo>
                  <a:cubicBezTo>
                    <a:pt x="554" y="43"/>
                    <a:pt x="555" y="44"/>
                    <a:pt x="557" y="44"/>
                  </a:cubicBezTo>
                  <a:close/>
                  <a:moveTo>
                    <a:pt x="523" y="55"/>
                  </a:moveTo>
                  <a:cubicBezTo>
                    <a:pt x="521" y="57"/>
                    <a:pt x="519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ubicBezTo>
                    <a:pt x="520" y="57"/>
                    <a:pt x="521" y="57"/>
                    <a:pt x="523" y="55"/>
                  </a:cubicBezTo>
                  <a:cubicBezTo>
                    <a:pt x="523" y="55"/>
                    <a:pt x="523" y="54"/>
                    <a:pt x="523" y="54"/>
                  </a:cubicBezTo>
                  <a:cubicBezTo>
                    <a:pt x="523" y="54"/>
                    <a:pt x="523" y="55"/>
                    <a:pt x="523" y="55"/>
                  </a:cubicBezTo>
                  <a:close/>
                  <a:moveTo>
                    <a:pt x="527" y="48"/>
                  </a:moveTo>
                  <a:cubicBezTo>
                    <a:pt x="527" y="50"/>
                    <a:pt x="526" y="52"/>
                    <a:pt x="529" y="52"/>
                  </a:cubicBezTo>
                  <a:cubicBezTo>
                    <a:pt x="527" y="51"/>
                    <a:pt x="527" y="50"/>
                    <a:pt x="527" y="48"/>
                  </a:cubicBezTo>
                  <a:cubicBezTo>
                    <a:pt x="527" y="48"/>
                    <a:pt x="527" y="47"/>
                    <a:pt x="528" y="47"/>
                  </a:cubicBezTo>
                  <a:cubicBezTo>
                    <a:pt x="527" y="47"/>
                    <a:pt x="527" y="47"/>
                    <a:pt x="527" y="48"/>
                  </a:cubicBezTo>
                  <a:close/>
                  <a:moveTo>
                    <a:pt x="527" y="54"/>
                  </a:moveTo>
                  <a:cubicBezTo>
                    <a:pt x="525" y="54"/>
                    <a:pt x="523" y="53"/>
                    <a:pt x="521" y="52"/>
                  </a:cubicBezTo>
                  <a:cubicBezTo>
                    <a:pt x="523" y="53"/>
                    <a:pt x="528" y="57"/>
                    <a:pt x="530" y="53"/>
                  </a:cubicBezTo>
                  <a:cubicBezTo>
                    <a:pt x="530" y="53"/>
                    <a:pt x="530" y="53"/>
                    <a:pt x="530" y="53"/>
                  </a:cubicBezTo>
                  <a:cubicBezTo>
                    <a:pt x="530" y="54"/>
                    <a:pt x="528" y="55"/>
                    <a:pt x="527" y="54"/>
                  </a:cubicBezTo>
                  <a:close/>
                  <a:moveTo>
                    <a:pt x="523" y="54"/>
                  </a:moveTo>
                  <a:cubicBezTo>
                    <a:pt x="522" y="53"/>
                    <a:pt x="521" y="52"/>
                    <a:pt x="521" y="52"/>
                  </a:cubicBezTo>
                  <a:cubicBezTo>
                    <a:pt x="521" y="52"/>
                    <a:pt x="522" y="53"/>
                    <a:pt x="523" y="54"/>
                  </a:cubicBezTo>
                  <a:close/>
                  <a:moveTo>
                    <a:pt x="511" y="55"/>
                  </a:moveTo>
                  <a:cubicBezTo>
                    <a:pt x="512" y="55"/>
                    <a:pt x="512" y="56"/>
                    <a:pt x="513" y="56"/>
                  </a:cubicBezTo>
                  <a:cubicBezTo>
                    <a:pt x="512" y="56"/>
                    <a:pt x="512" y="55"/>
                    <a:pt x="511" y="55"/>
                  </a:cubicBezTo>
                  <a:cubicBezTo>
                    <a:pt x="510" y="54"/>
                    <a:pt x="509" y="54"/>
                    <a:pt x="508" y="53"/>
                  </a:cubicBezTo>
                  <a:cubicBezTo>
                    <a:pt x="509" y="55"/>
                    <a:pt x="509" y="55"/>
                    <a:pt x="511" y="55"/>
                  </a:cubicBezTo>
                  <a:close/>
                  <a:moveTo>
                    <a:pt x="508" y="53"/>
                  </a:moveTo>
                  <a:cubicBezTo>
                    <a:pt x="510" y="53"/>
                    <a:pt x="512" y="54"/>
                    <a:pt x="513" y="54"/>
                  </a:cubicBezTo>
                  <a:cubicBezTo>
                    <a:pt x="514" y="54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4"/>
                  </a:cubicBezTo>
                  <a:cubicBezTo>
                    <a:pt x="512" y="54"/>
                    <a:pt x="510" y="52"/>
                    <a:pt x="508" y="53"/>
                  </a:cubicBezTo>
                  <a:close/>
                  <a:moveTo>
                    <a:pt x="530" y="52"/>
                  </a:moveTo>
                  <a:cubicBezTo>
                    <a:pt x="531" y="52"/>
                    <a:pt x="532" y="52"/>
                    <a:pt x="533" y="52"/>
                  </a:cubicBezTo>
                  <a:cubicBezTo>
                    <a:pt x="533" y="52"/>
                    <a:pt x="533" y="52"/>
                    <a:pt x="533" y="52"/>
                  </a:cubicBezTo>
                  <a:cubicBezTo>
                    <a:pt x="532" y="52"/>
                    <a:pt x="531" y="52"/>
                    <a:pt x="530" y="52"/>
                  </a:cubicBezTo>
                  <a:close/>
                  <a:moveTo>
                    <a:pt x="535" y="50"/>
                  </a:moveTo>
                  <a:cubicBezTo>
                    <a:pt x="536" y="50"/>
                    <a:pt x="536" y="50"/>
                    <a:pt x="536" y="51"/>
                  </a:cubicBezTo>
                  <a:cubicBezTo>
                    <a:pt x="537" y="51"/>
                    <a:pt x="538" y="50"/>
                    <a:pt x="538" y="50"/>
                  </a:cubicBezTo>
                  <a:cubicBezTo>
                    <a:pt x="537" y="50"/>
                    <a:pt x="536" y="50"/>
                    <a:pt x="535" y="50"/>
                  </a:cubicBezTo>
                  <a:close/>
                  <a:moveTo>
                    <a:pt x="532" y="46"/>
                  </a:moveTo>
                  <a:cubicBezTo>
                    <a:pt x="531" y="47"/>
                    <a:pt x="531" y="47"/>
                    <a:pt x="531" y="48"/>
                  </a:cubicBezTo>
                  <a:cubicBezTo>
                    <a:pt x="531" y="48"/>
                    <a:pt x="531" y="48"/>
                    <a:pt x="532" y="47"/>
                  </a:cubicBezTo>
                  <a:cubicBezTo>
                    <a:pt x="532" y="47"/>
                    <a:pt x="532" y="46"/>
                    <a:pt x="532" y="46"/>
                  </a:cubicBezTo>
                  <a:close/>
                  <a:moveTo>
                    <a:pt x="529" y="51"/>
                  </a:moveTo>
                  <a:cubicBezTo>
                    <a:pt x="530" y="51"/>
                    <a:pt x="530" y="51"/>
                    <a:pt x="530" y="52"/>
                  </a:cubicBezTo>
                  <a:cubicBezTo>
                    <a:pt x="530" y="52"/>
                    <a:pt x="530" y="52"/>
                    <a:pt x="530" y="52"/>
                  </a:cubicBezTo>
                  <a:cubicBezTo>
                    <a:pt x="530" y="51"/>
                    <a:pt x="530" y="51"/>
                    <a:pt x="529" y="51"/>
                  </a:cubicBezTo>
                  <a:close/>
                  <a:moveTo>
                    <a:pt x="534" y="50"/>
                  </a:moveTo>
                  <a:cubicBezTo>
                    <a:pt x="534" y="51"/>
                    <a:pt x="534" y="51"/>
                    <a:pt x="533" y="52"/>
                  </a:cubicBezTo>
                  <a:cubicBezTo>
                    <a:pt x="533" y="52"/>
                    <a:pt x="534" y="51"/>
                    <a:pt x="534" y="51"/>
                  </a:cubicBezTo>
                  <a:cubicBezTo>
                    <a:pt x="534" y="51"/>
                    <a:pt x="535" y="50"/>
                    <a:pt x="535" y="50"/>
                  </a:cubicBezTo>
                  <a:cubicBezTo>
                    <a:pt x="535" y="50"/>
                    <a:pt x="534" y="50"/>
                    <a:pt x="534" y="50"/>
                  </a:cubicBezTo>
                  <a:close/>
                  <a:moveTo>
                    <a:pt x="531" y="48"/>
                  </a:moveTo>
                  <a:cubicBezTo>
                    <a:pt x="530" y="48"/>
                    <a:pt x="529" y="48"/>
                    <a:pt x="529" y="48"/>
                  </a:cubicBezTo>
                  <a:cubicBezTo>
                    <a:pt x="530" y="48"/>
                    <a:pt x="531" y="48"/>
                    <a:pt x="531" y="48"/>
                  </a:cubicBezTo>
                  <a:close/>
                  <a:moveTo>
                    <a:pt x="529" y="48"/>
                  </a:moveTo>
                  <a:cubicBezTo>
                    <a:pt x="529" y="48"/>
                    <a:pt x="529" y="48"/>
                    <a:pt x="529" y="48"/>
                  </a:cubicBezTo>
                  <a:cubicBezTo>
                    <a:pt x="529" y="49"/>
                    <a:pt x="529" y="50"/>
                    <a:pt x="529" y="50"/>
                  </a:cubicBezTo>
                  <a:cubicBezTo>
                    <a:pt x="529" y="50"/>
                    <a:pt x="529" y="50"/>
                    <a:pt x="529" y="50"/>
                  </a:cubicBezTo>
                  <a:cubicBezTo>
                    <a:pt x="529" y="49"/>
                    <a:pt x="529" y="49"/>
                    <a:pt x="529" y="48"/>
                  </a:cubicBezTo>
                  <a:close/>
                  <a:moveTo>
                    <a:pt x="445" y="32"/>
                  </a:moveTo>
                  <a:cubicBezTo>
                    <a:pt x="445" y="32"/>
                    <a:pt x="446" y="32"/>
                    <a:pt x="446" y="32"/>
                  </a:cubicBezTo>
                  <a:cubicBezTo>
                    <a:pt x="446" y="32"/>
                    <a:pt x="446" y="32"/>
                    <a:pt x="447" y="33"/>
                  </a:cubicBezTo>
                  <a:cubicBezTo>
                    <a:pt x="447" y="33"/>
                    <a:pt x="447" y="32"/>
                    <a:pt x="448" y="32"/>
                  </a:cubicBezTo>
                  <a:cubicBezTo>
                    <a:pt x="450" y="32"/>
                    <a:pt x="452" y="33"/>
                    <a:pt x="454" y="33"/>
                  </a:cubicBezTo>
                  <a:cubicBezTo>
                    <a:pt x="454" y="33"/>
                    <a:pt x="454" y="32"/>
                    <a:pt x="454" y="32"/>
                  </a:cubicBezTo>
                  <a:cubicBezTo>
                    <a:pt x="452" y="32"/>
                    <a:pt x="451" y="33"/>
                    <a:pt x="449" y="32"/>
                  </a:cubicBezTo>
                  <a:cubicBezTo>
                    <a:pt x="447" y="31"/>
                    <a:pt x="446" y="31"/>
                    <a:pt x="444" y="32"/>
                  </a:cubicBezTo>
                  <a:cubicBezTo>
                    <a:pt x="444" y="32"/>
                    <a:pt x="444" y="32"/>
                    <a:pt x="444" y="32"/>
                  </a:cubicBezTo>
                  <a:cubicBezTo>
                    <a:pt x="444" y="32"/>
                    <a:pt x="445" y="32"/>
                    <a:pt x="445" y="32"/>
                  </a:cubicBezTo>
                  <a:close/>
                  <a:moveTo>
                    <a:pt x="473" y="22"/>
                  </a:moveTo>
                  <a:cubicBezTo>
                    <a:pt x="471" y="22"/>
                    <a:pt x="469" y="22"/>
                    <a:pt x="467" y="22"/>
                  </a:cubicBezTo>
                  <a:cubicBezTo>
                    <a:pt x="467" y="24"/>
                    <a:pt x="475" y="22"/>
                    <a:pt x="478" y="23"/>
                  </a:cubicBezTo>
                  <a:cubicBezTo>
                    <a:pt x="477" y="22"/>
                    <a:pt x="474" y="22"/>
                    <a:pt x="473" y="22"/>
                  </a:cubicBezTo>
                  <a:close/>
                  <a:moveTo>
                    <a:pt x="458" y="25"/>
                  </a:moveTo>
                  <a:cubicBezTo>
                    <a:pt x="457" y="25"/>
                    <a:pt x="456" y="26"/>
                    <a:pt x="456" y="26"/>
                  </a:cubicBezTo>
                  <a:cubicBezTo>
                    <a:pt x="456" y="26"/>
                    <a:pt x="456" y="26"/>
                    <a:pt x="457" y="26"/>
                  </a:cubicBezTo>
                  <a:cubicBezTo>
                    <a:pt x="457" y="26"/>
                    <a:pt x="457" y="25"/>
                    <a:pt x="458" y="25"/>
                  </a:cubicBezTo>
                  <a:close/>
                  <a:moveTo>
                    <a:pt x="466" y="24"/>
                  </a:moveTo>
                  <a:cubicBezTo>
                    <a:pt x="467" y="24"/>
                    <a:pt x="468" y="25"/>
                    <a:pt x="470" y="26"/>
                  </a:cubicBezTo>
                  <a:cubicBezTo>
                    <a:pt x="466" y="26"/>
                    <a:pt x="464" y="25"/>
                    <a:pt x="461" y="24"/>
                  </a:cubicBezTo>
                  <a:cubicBezTo>
                    <a:pt x="464" y="25"/>
                    <a:pt x="467" y="26"/>
                    <a:pt x="470" y="26"/>
                  </a:cubicBezTo>
                  <a:cubicBezTo>
                    <a:pt x="469" y="25"/>
                    <a:pt x="467" y="24"/>
                    <a:pt x="466" y="24"/>
                  </a:cubicBezTo>
                  <a:close/>
                  <a:moveTo>
                    <a:pt x="456" y="26"/>
                  </a:moveTo>
                  <a:cubicBezTo>
                    <a:pt x="456" y="26"/>
                    <a:pt x="456" y="26"/>
                    <a:pt x="456" y="26"/>
                  </a:cubicBezTo>
                  <a:cubicBezTo>
                    <a:pt x="455" y="26"/>
                    <a:pt x="454" y="26"/>
                    <a:pt x="454" y="27"/>
                  </a:cubicBezTo>
                  <a:cubicBezTo>
                    <a:pt x="455" y="27"/>
                    <a:pt x="456" y="28"/>
                    <a:pt x="456" y="26"/>
                  </a:cubicBezTo>
                  <a:close/>
                  <a:moveTo>
                    <a:pt x="478" y="23"/>
                  </a:moveTo>
                  <a:cubicBezTo>
                    <a:pt x="478" y="23"/>
                    <a:pt x="478" y="23"/>
                    <a:pt x="478" y="24"/>
                  </a:cubicBezTo>
                  <a:cubicBezTo>
                    <a:pt x="478" y="24"/>
                    <a:pt x="478" y="24"/>
                    <a:pt x="479" y="24"/>
                  </a:cubicBezTo>
                  <a:cubicBezTo>
                    <a:pt x="479" y="23"/>
                    <a:pt x="478" y="23"/>
                    <a:pt x="478" y="23"/>
                  </a:cubicBezTo>
                  <a:close/>
                  <a:moveTo>
                    <a:pt x="478" y="24"/>
                  </a:moveTo>
                  <a:cubicBezTo>
                    <a:pt x="474" y="24"/>
                    <a:pt x="470" y="24"/>
                    <a:pt x="466" y="24"/>
                  </a:cubicBezTo>
                  <a:cubicBezTo>
                    <a:pt x="470" y="24"/>
                    <a:pt x="474" y="24"/>
                    <a:pt x="478" y="24"/>
                  </a:cubicBezTo>
                  <a:cubicBezTo>
                    <a:pt x="478" y="24"/>
                    <a:pt x="478" y="24"/>
                    <a:pt x="478" y="24"/>
                  </a:cubicBezTo>
                  <a:close/>
                  <a:moveTo>
                    <a:pt x="461" y="24"/>
                  </a:moveTo>
                  <a:cubicBezTo>
                    <a:pt x="461" y="24"/>
                    <a:pt x="460" y="24"/>
                    <a:pt x="460" y="24"/>
                  </a:cubicBezTo>
                  <a:cubicBezTo>
                    <a:pt x="460" y="24"/>
                    <a:pt x="459" y="24"/>
                    <a:pt x="459" y="24"/>
                  </a:cubicBezTo>
                  <a:cubicBezTo>
                    <a:pt x="460" y="24"/>
                    <a:pt x="460" y="24"/>
                    <a:pt x="460" y="24"/>
                  </a:cubicBezTo>
                  <a:cubicBezTo>
                    <a:pt x="460" y="24"/>
                    <a:pt x="461" y="24"/>
                    <a:pt x="461" y="24"/>
                  </a:cubicBezTo>
                  <a:close/>
                  <a:moveTo>
                    <a:pt x="471" y="31"/>
                  </a:moveTo>
                  <a:cubicBezTo>
                    <a:pt x="468" y="31"/>
                    <a:pt x="464" y="31"/>
                    <a:pt x="461" y="30"/>
                  </a:cubicBezTo>
                  <a:cubicBezTo>
                    <a:pt x="461" y="30"/>
                    <a:pt x="461" y="30"/>
                    <a:pt x="461" y="30"/>
                  </a:cubicBezTo>
                  <a:cubicBezTo>
                    <a:pt x="463" y="32"/>
                    <a:pt x="468" y="31"/>
                    <a:pt x="471" y="31"/>
                  </a:cubicBezTo>
                  <a:close/>
                  <a:moveTo>
                    <a:pt x="451" y="29"/>
                  </a:moveTo>
                  <a:cubicBezTo>
                    <a:pt x="450" y="29"/>
                    <a:pt x="449" y="29"/>
                    <a:pt x="449" y="29"/>
                  </a:cubicBezTo>
                  <a:cubicBezTo>
                    <a:pt x="450" y="31"/>
                    <a:pt x="450" y="31"/>
                    <a:pt x="452" y="31"/>
                  </a:cubicBezTo>
                  <a:cubicBezTo>
                    <a:pt x="453" y="32"/>
                    <a:pt x="453" y="32"/>
                    <a:pt x="454" y="32"/>
                  </a:cubicBezTo>
                  <a:cubicBezTo>
                    <a:pt x="454" y="32"/>
                    <a:pt x="454" y="32"/>
                    <a:pt x="455" y="32"/>
                  </a:cubicBezTo>
                  <a:cubicBezTo>
                    <a:pt x="453" y="31"/>
                    <a:pt x="452" y="30"/>
                    <a:pt x="451" y="29"/>
                  </a:cubicBezTo>
                  <a:close/>
                  <a:moveTo>
                    <a:pt x="447" y="33"/>
                  </a:moveTo>
                  <a:cubicBezTo>
                    <a:pt x="447" y="33"/>
                    <a:pt x="447" y="33"/>
                    <a:pt x="447" y="33"/>
                  </a:cubicBezTo>
                  <a:cubicBezTo>
                    <a:pt x="446" y="32"/>
                    <a:pt x="446" y="32"/>
                    <a:pt x="446" y="32"/>
                  </a:cubicBezTo>
                  <a:cubicBezTo>
                    <a:pt x="446" y="32"/>
                    <a:pt x="446" y="33"/>
                    <a:pt x="447" y="33"/>
                  </a:cubicBezTo>
                  <a:close/>
                  <a:moveTo>
                    <a:pt x="458" y="27"/>
                  </a:moveTo>
                  <a:cubicBezTo>
                    <a:pt x="459" y="27"/>
                    <a:pt x="459" y="27"/>
                    <a:pt x="460" y="27"/>
                  </a:cubicBezTo>
                  <a:cubicBezTo>
                    <a:pt x="460" y="26"/>
                    <a:pt x="459" y="27"/>
                    <a:pt x="458" y="27"/>
                  </a:cubicBezTo>
                  <a:close/>
                  <a:moveTo>
                    <a:pt x="530" y="36"/>
                  </a:moveTo>
                  <a:cubicBezTo>
                    <a:pt x="530" y="36"/>
                    <a:pt x="529" y="36"/>
                    <a:pt x="529" y="35"/>
                  </a:cubicBezTo>
                  <a:cubicBezTo>
                    <a:pt x="529" y="36"/>
                    <a:pt x="529" y="36"/>
                    <a:pt x="529" y="36"/>
                  </a:cubicBezTo>
                  <a:cubicBezTo>
                    <a:pt x="529" y="36"/>
                    <a:pt x="530" y="36"/>
                    <a:pt x="530" y="36"/>
                  </a:cubicBezTo>
                  <a:close/>
                  <a:moveTo>
                    <a:pt x="467" y="28"/>
                  </a:moveTo>
                  <a:cubicBezTo>
                    <a:pt x="466" y="28"/>
                    <a:pt x="464" y="29"/>
                    <a:pt x="462" y="29"/>
                  </a:cubicBezTo>
                  <a:cubicBezTo>
                    <a:pt x="465" y="29"/>
                    <a:pt x="468" y="30"/>
                    <a:pt x="471" y="31"/>
                  </a:cubicBezTo>
                  <a:cubicBezTo>
                    <a:pt x="469" y="30"/>
                    <a:pt x="467" y="30"/>
                    <a:pt x="465" y="29"/>
                  </a:cubicBezTo>
                  <a:cubicBezTo>
                    <a:pt x="466" y="28"/>
                    <a:pt x="467" y="28"/>
                    <a:pt x="467" y="28"/>
                  </a:cubicBezTo>
                  <a:close/>
                  <a:moveTo>
                    <a:pt x="460" y="27"/>
                  </a:moveTo>
                  <a:cubicBezTo>
                    <a:pt x="460" y="27"/>
                    <a:pt x="460" y="27"/>
                    <a:pt x="460" y="27"/>
                  </a:cubicBezTo>
                  <a:cubicBezTo>
                    <a:pt x="461" y="28"/>
                    <a:pt x="462" y="28"/>
                    <a:pt x="463" y="28"/>
                  </a:cubicBezTo>
                  <a:cubicBezTo>
                    <a:pt x="462" y="28"/>
                    <a:pt x="461" y="28"/>
                    <a:pt x="461" y="27"/>
                  </a:cubicBezTo>
                  <a:cubicBezTo>
                    <a:pt x="461" y="27"/>
                    <a:pt x="460" y="27"/>
                    <a:pt x="460" y="27"/>
                  </a:cubicBezTo>
                  <a:close/>
                  <a:moveTo>
                    <a:pt x="533" y="34"/>
                  </a:moveTo>
                  <a:cubicBezTo>
                    <a:pt x="533" y="33"/>
                    <a:pt x="533" y="33"/>
                    <a:pt x="533" y="32"/>
                  </a:cubicBezTo>
                  <a:cubicBezTo>
                    <a:pt x="532" y="33"/>
                    <a:pt x="533" y="34"/>
                    <a:pt x="533" y="34"/>
                  </a:cubicBezTo>
                  <a:close/>
                  <a:moveTo>
                    <a:pt x="527" y="36"/>
                  </a:moveTo>
                  <a:cubicBezTo>
                    <a:pt x="527" y="36"/>
                    <a:pt x="527" y="36"/>
                    <a:pt x="527" y="35"/>
                  </a:cubicBezTo>
                  <a:cubicBezTo>
                    <a:pt x="527" y="35"/>
                    <a:pt x="527" y="36"/>
                    <a:pt x="527" y="36"/>
                  </a:cubicBezTo>
                  <a:cubicBezTo>
                    <a:pt x="526" y="35"/>
                    <a:pt x="525" y="34"/>
                    <a:pt x="524" y="35"/>
                  </a:cubicBezTo>
                  <a:cubicBezTo>
                    <a:pt x="524" y="35"/>
                    <a:pt x="524" y="36"/>
                    <a:pt x="524" y="36"/>
                  </a:cubicBezTo>
                  <a:cubicBezTo>
                    <a:pt x="524" y="36"/>
                    <a:pt x="524" y="36"/>
                    <a:pt x="524" y="35"/>
                  </a:cubicBezTo>
                  <a:cubicBezTo>
                    <a:pt x="526" y="34"/>
                    <a:pt x="526" y="35"/>
                    <a:pt x="527" y="36"/>
                  </a:cubicBezTo>
                  <a:close/>
                  <a:moveTo>
                    <a:pt x="534" y="35"/>
                  </a:moveTo>
                  <a:cubicBezTo>
                    <a:pt x="534" y="35"/>
                    <a:pt x="533" y="34"/>
                    <a:pt x="533" y="34"/>
                  </a:cubicBezTo>
                  <a:cubicBezTo>
                    <a:pt x="533" y="34"/>
                    <a:pt x="533" y="35"/>
                    <a:pt x="534" y="35"/>
                  </a:cubicBezTo>
                  <a:close/>
                  <a:moveTo>
                    <a:pt x="531" y="32"/>
                  </a:moveTo>
                  <a:cubicBezTo>
                    <a:pt x="528" y="32"/>
                    <a:pt x="524" y="31"/>
                    <a:pt x="522" y="32"/>
                  </a:cubicBezTo>
                  <a:cubicBezTo>
                    <a:pt x="525" y="32"/>
                    <a:pt x="527" y="32"/>
                    <a:pt x="530" y="32"/>
                  </a:cubicBezTo>
                  <a:cubicBezTo>
                    <a:pt x="530" y="32"/>
                    <a:pt x="531" y="32"/>
                    <a:pt x="531" y="32"/>
                  </a:cubicBezTo>
                  <a:close/>
                  <a:moveTo>
                    <a:pt x="529" y="35"/>
                  </a:moveTo>
                  <a:cubicBezTo>
                    <a:pt x="529" y="35"/>
                    <a:pt x="530" y="35"/>
                    <a:pt x="530" y="35"/>
                  </a:cubicBezTo>
                  <a:cubicBezTo>
                    <a:pt x="530" y="35"/>
                    <a:pt x="529" y="35"/>
                    <a:pt x="529" y="35"/>
                  </a:cubicBezTo>
                  <a:cubicBezTo>
                    <a:pt x="529" y="35"/>
                    <a:pt x="529" y="35"/>
                    <a:pt x="529" y="35"/>
                  </a:cubicBezTo>
                  <a:close/>
                  <a:moveTo>
                    <a:pt x="530" y="35"/>
                  </a:moveTo>
                  <a:cubicBezTo>
                    <a:pt x="531" y="35"/>
                    <a:pt x="533" y="35"/>
                    <a:pt x="534" y="35"/>
                  </a:cubicBezTo>
                  <a:cubicBezTo>
                    <a:pt x="532" y="35"/>
                    <a:pt x="531" y="34"/>
                    <a:pt x="530" y="35"/>
                  </a:cubicBezTo>
                  <a:close/>
                  <a:moveTo>
                    <a:pt x="503" y="29"/>
                  </a:moveTo>
                  <a:cubicBezTo>
                    <a:pt x="500" y="27"/>
                    <a:pt x="497" y="27"/>
                    <a:pt x="494" y="26"/>
                  </a:cubicBezTo>
                  <a:cubicBezTo>
                    <a:pt x="493" y="26"/>
                    <a:pt x="492" y="25"/>
                    <a:pt x="492" y="25"/>
                  </a:cubicBezTo>
                  <a:cubicBezTo>
                    <a:pt x="493" y="26"/>
                    <a:pt x="493" y="26"/>
                    <a:pt x="494" y="26"/>
                  </a:cubicBezTo>
                  <a:cubicBezTo>
                    <a:pt x="497" y="28"/>
                    <a:pt x="500" y="28"/>
                    <a:pt x="503" y="29"/>
                  </a:cubicBezTo>
                  <a:close/>
                  <a:moveTo>
                    <a:pt x="524" y="36"/>
                  </a:moveTo>
                  <a:cubicBezTo>
                    <a:pt x="523" y="36"/>
                    <a:pt x="522" y="35"/>
                    <a:pt x="521" y="35"/>
                  </a:cubicBezTo>
                  <a:cubicBezTo>
                    <a:pt x="520" y="35"/>
                    <a:pt x="519" y="35"/>
                    <a:pt x="518" y="34"/>
                  </a:cubicBezTo>
                  <a:cubicBezTo>
                    <a:pt x="519" y="35"/>
                    <a:pt x="520" y="35"/>
                    <a:pt x="522" y="36"/>
                  </a:cubicBezTo>
                  <a:cubicBezTo>
                    <a:pt x="523" y="36"/>
                    <a:pt x="523" y="36"/>
                    <a:pt x="524" y="36"/>
                  </a:cubicBezTo>
                  <a:close/>
                  <a:moveTo>
                    <a:pt x="509" y="30"/>
                  </a:moveTo>
                  <a:cubicBezTo>
                    <a:pt x="506" y="30"/>
                    <a:pt x="504" y="30"/>
                    <a:pt x="501" y="30"/>
                  </a:cubicBezTo>
                  <a:cubicBezTo>
                    <a:pt x="502" y="30"/>
                    <a:pt x="503" y="30"/>
                    <a:pt x="504" y="29"/>
                  </a:cubicBezTo>
                  <a:cubicBezTo>
                    <a:pt x="503" y="30"/>
                    <a:pt x="502" y="30"/>
                    <a:pt x="501" y="30"/>
                  </a:cubicBezTo>
                  <a:cubicBezTo>
                    <a:pt x="503" y="31"/>
                    <a:pt x="506" y="30"/>
                    <a:pt x="509" y="30"/>
                  </a:cubicBezTo>
                  <a:close/>
                  <a:moveTo>
                    <a:pt x="492" y="25"/>
                  </a:moveTo>
                  <a:cubicBezTo>
                    <a:pt x="492" y="25"/>
                    <a:pt x="491" y="24"/>
                    <a:pt x="491" y="23"/>
                  </a:cubicBezTo>
                  <a:cubicBezTo>
                    <a:pt x="491" y="24"/>
                    <a:pt x="492" y="25"/>
                    <a:pt x="492" y="25"/>
                  </a:cubicBezTo>
                  <a:close/>
                  <a:moveTo>
                    <a:pt x="467" y="21"/>
                  </a:moveTo>
                  <a:cubicBezTo>
                    <a:pt x="470" y="21"/>
                    <a:pt x="474" y="21"/>
                    <a:pt x="477" y="22"/>
                  </a:cubicBezTo>
                  <a:cubicBezTo>
                    <a:pt x="480" y="22"/>
                    <a:pt x="483" y="24"/>
                    <a:pt x="486" y="23"/>
                  </a:cubicBezTo>
                  <a:cubicBezTo>
                    <a:pt x="487" y="23"/>
                    <a:pt x="490" y="22"/>
                    <a:pt x="491" y="23"/>
                  </a:cubicBezTo>
                  <a:cubicBezTo>
                    <a:pt x="491" y="23"/>
                    <a:pt x="491" y="23"/>
                    <a:pt x="491" y="23"/>
                  </a:cubicBezTo>
                  <a:cubicBezTo>
                    <a:pt x="491" y="23"/>
                    <a:pt x="491" y="23"/>
                    <a:pt x="491" y="23"/>
                  </a:cubicBezTo>
                  <a:cubicBezTo>
                    <a:pt x="490" y="22"/>
                    <a:pt x="486" y="23"/>
                    <a:pt x="486" y="23"/>
                  </a:cubicBezTo>
                  <a:cubicBezTo>
                    <a:pt x="483" y="23"/>
                    <a:pt x="480" y="21"/>
                    <a:pt x="477" y="21"/>
                  </a:cubicBezTo>
                  <a:cubicBezTo>
                    <a:pt x="475" y="21"/>
                    <a:pt x="467" y="19"/>
                    <a:pt x="466" y="22"/>
                  </a:cubicBezTo>
                  <a:cubicBezTo>
                    <a:pt x="466" y="22"/>
                    <a:pt x="466" y="22"/>
                    <a:pt x="467" y="22"/>
                  </a:cubicBezTo>
                  <a:cubicBezTo>
                    <a:pt x="467" y="22"/>
                    <a:pt x="467" y="22"/>
                    <a:pt x="467" y="21"/>
                  </a:cubicBezTo>
                  <a:close/>
                  <a:moveTo>
                    <a:pt x="517" y="33"/>
                  </a:moveTo>
                  <a:cubicBezTo>
                    <a:pt x="518" y="33"/>
                    <a:pt x="518" y="33"/>
                    <a:pt x="519" y="32"/>
                  </a:cubicBezTo>
                  <a:cubicBezTo>
                    <a:pt x="518" y="32"/>
                    <a:pt x="517" y="32"/>
                    <a:pt x="516" y="32"/>
                  </a:cubicBezTo>
                  <a:cubicBezTo>
                    <a:pt x="517" y="32"/>
                    <a:pt x="517" y="33"/>
                    <a:pt x="517" y="33"/>
                  </a:cubicBezTo>
                  <a:close/>
                  <a:moveTo>
                    <a:pt x="515" y="33"/>
                  </a:moveTo>
                  <a:cubicBezTo>
                    <a:pt x="516" y="34"/>
                    <a:pt x="517" y="34"/>
                    <a:pt x="518" y="34"/>
                  </a:cubicBezTo>
                  <a:cubicBezTo>
                    <a:pt x="517" y="34"/>
                    <a:pt x="517" y="34"/>
                    <a:pt x="516" y="33"/>
                  </a:cubicBezTo>
                  <a:cubicBezTo>
                    <a:pt x="517" y="34"/>
                    <a:pt x="517" y="33"/>
                    <a:pt x="518" y="33"/>
                  </a:cubicBezTo>
                  <a:cubicBezTo>
                    <a:pt x="518" y="33"/>
                    <a:pt x="518" y="33"/>
                    <a:pt x="517" y="33"/>
                  </a:cubicBezTo>
                  <a:cubicBezTo>
                    <a:pt x="517" y="33"/>
                    <a:pt x="516" y="33"/>
                    <a:pt x="515" y="33"/>
                  </a:cubicBezTo>
                  <a:close/>
                  <a:moveTo>
                    <a:pt x="454" y="34"/>
                  </a:moveTo>
                  <a:cubicBezTo>
                    <a:pt x="455" y="35"/>
                    <a:pt x="455" y="35"/>
                    <a:pt x="455" y="35"/>
                  </a:cubicBezTo>
                  <a:cubicBezTo>
                    <a:pt x="459" y="36"/>
                    <a:pt x="464" y="34"/>
                    <a:pt x="468" y="34"/>
                  </a:cubicBezTo>
                  <a:cubicBezTo>
                    <a:pt x="465" y="34"/>
                    <a:pt x="463" y="34"/>
                    <a:pt x="460" y="33"/>
                  </a:cubicBezTo>
                  <a:cubicBezTo>
                    <a:pt x="458" y="33"/>
                    <a:pt x="456" y="34"/>
                    <a:pt x="454" y="34"/>
                  </a:cubicBezTo>
                  <a:close/>
                  <a:moveTo>
                    <a:pt x="118" y="349"/>
                  </a:moveTo>
                  <a:cubicBezTo>
                    <a:pt x="118" y="349"/>
                    <a:pt x="119" y="350"/>
                    <a:pt x="120" y="350"/>
                  </a:cubicBezTo>
                  <a:cubicBezTo>
                    <a:pt x="120" y="350"/>
                    <a:pt x="120" y="349"/>
                    <a:pt x="120" y="348"/>
                  </a:cubicBezTo>
                  <a:cubicBezTo>
                    <a:pt x="121" y="348"/>
                    <a:pt x="122" y="348"/>
                    <a:pt x="122" y="347"/>
                  </a:cubicBezTo>
                  <a:cubicBezTo>
                    <a:pt x="123" y="350"/>
                    <a:pt x="126" y="347"/>
                    <a:pt x="124" y="345"/>
                  </a:cubicBezTo>
                  <a:cubicBezTo>
                    <a:pt x="123" y="343"/>
                    <a:pt x="121" y="342"/>
                    <a:pt x="120" y="341"/>
                  </a:cubicBezTo>
                  <a:cubicBezTo>
                    <a:pt x="120" y="341"/>
                    <a:pt x="120" y="342"/>
                    <a:pt x="120" y="343"/>
                  </a:cubicBezTo>
                  <a:cubicBezTo>
                    <a:pt x="117" y="342"/>
                    <a:pt x="118" y="344"/>
                    <a:pt x="118" y="346"/>
                  </a:cubicBezTo>
                  <a:cubicBezTo>
                    <a:pt x="118" y="347"/>
                    <a:pt x="116" y="347"/>
                    <a:pt x="118" y="349"/>
                  </a:cubicBezTo>
                  <a:close/>
                  <a:moveTo>
                    <a:pt x="158" y="392"/>
                  </a:moveTo>
                  <a:cubicBezTo>
                    <a:pt x="158" y="392"/>
                    <a:pt x="158" y="393"/>
                    <a:pt x="159" y="394"/>
                  </a:cubicBezTo>
                  <a:cubicBezTo>
                    <a:pt x="161" y="394"/>
                    <a:pt x="162" y="394"/>
                    <a:pt x="164" y="394"/>
                  </a:cubicBezTo>
                  <a:cubicBezTo>
                    <a:pt x="168" y="395"/>
                    <a:pt x="172" y="399"/>
                    <a:pt x="176" y="396"/>
                  </a:cubicBezTo>
                  <a:cubicBezTo>
                    <a:pt x="176" y="396"/>
                    <a:pt x="177" y="397"/>
                    <a:pt x="177" y="397"/>
                  </a:cubicBezTo>
                  <a:cubicBezTo>
                    <a:pt x="177" y="396"/>
                    <a:pt x="176" y="394"/>
                    <a:pt x="176" y="393"/>
                  </a:cubicBezTo>
                  <a:cubicBezTo>
                    <a:pt x="176" y="394"/>
                    <a:pt x="176" y="394"/>
                    <a:pt x="176" y="394"/>
                  </a:cubicBezTo>
                  <a:cubicBezTo>
                    <a:pt x="175" y="395"/>
                    <a:pt x="175" y="395"/>
                    <a:pt x="175" y="395"/>
                  </a:cubicBezTo>
                  <a:cubicBezTo>
                    <a:pt x="175" y="394"/>
                    <a:pt x="175" y="392"/>
                    <a:pt x="175" y="391"/>
                  </a:cubicBezTo>
                  <a:cubicBezTo>
                    <a:pt x="174" y="391"/>
                    <a:pt x="173" y="390"/>
                    <a:pt x="172" y="389"/>
                  </a:cubicBezTo>
                  <a:cubicBezTo>
                    <a:pt x="172" y="389"/>
                    <a:pt x="173" y="388"/>
                    <a:pt x="172" y="388"/>
                  </a:cubicBezTo>
                  <a:cubicBezTo>
                    <a:pt x="172" y="388"/>
                    <a:pt x="171" y="388"/>
                    <a:pt x="171" y="388"/>
                  </a:cubicBezTo>
                  <a:cubicBezTo>
                    <a:pt x="171" y="387"/>
                    <a:pt x="170" y="387"/>
                    <a:pt x="169" y="386"/>
                  </a:cubicBezTo>
                  <a:cubicBezTo>
                    <a:pt x="167" y="385"/>
                    <a:pt x="158" y="384"/>
                    <a:pt x="162" y="381"/>
                  </a:cubicBezTo>
                  <a:cubicBezTo>
                    <a:pt x="160" y="380"/>
                    <a:pt x="155" y="377"/>
                    <a:pt x="156" y="374"/>
                  </a:cubicBezTo>
                  <a:cubicBezTo>
                    <a:pt x="154" y="375"/>
                    <a:pt x="153" y="374"/>
                    <a:pt x="150" y="374"/>
                  </a:cubicBezTo>
                  <a:cubicBezTo>
                    <a:pt x="149" y="373"/>
                    <a:pt x="147" y="374"/>
                    <a:pt x="146" y="373"/>
                  </a:cubicBezTo>
                  <a:cubicBezTo>
                    <a:pt x="145" y="373"/>
                    <a:pt x="144" y="372"/>
                    <a:pt x="143" y="372"/>
                  </a:cubicBezTo>
                  <a:cubicBezTo>
                    <a:pt x="142" y="372"/>
                    <a:pt x="141" y="372"/>
                    <a:pt x="140" y="372"/>
                  </a:cubicBezTo>
                  <a:cubicBezTo>
                    <a:pt x="139" y="372"/>
                    <a:pt x="140" y="371"/>
                    <a:pt x="138" y="371"/>
                  </a:cubicBezTo>
                  <a:cubicBezTo>
                    <a:pt x="137" y="371"/>
                    <a:pt x="136" y="371"/>
                    <a:pt x="137" y="370"/>
                  </a:cubicBezTo>
                  <a:cubicBezTo>
                    <a:pt x="136" y="370"/>
                    <a:pt x="136" y="370"/>
                    <a:pt x="135" y="371"/>
                  </a:cubicBezTo>
                  <a:cubicBezTo>
                    <a:pt x="134" y="369"/>
                    <a:pt x="133" y="369"/>
                    <a:pt x="131" y="368"/>
                  </a:cubicBezTo>
                  <a:cubicBezTo>
                    <a:pt x="129" y="369"/>
                    <a:pt x="128" y="369"/>
                    <a:pt x="126" y="369"/>
                  </a:cubicBezTo>
                  <a:cubicBezTo>
                    <a:pt x="127" y="370"/>
                    <a:pt x="127" y="372"/>
                    <a:pt x="127" y="372"/>
                  </a:cubicBezTo>
                  <a:cubicBezTo>
                    <a:pt x="128" y="373"/>
                    <a:pt x="129" y="373"/>
                    <a:pt x="130" y="373"/>
                  </a:cubicBezTo>
                  <a:cubicBezTo>
                    <a:pt x="128" y="371"/>
                    <a:pt x="132" y="369"/>
                    <a:pt x="134" y="372"/>
                  </a:cubicBezTo>
                  <a:cubicBezTo>
                    <a:pt x="131" y="373"/>
                    <a:pt x="130" y="373"/>
                    <a:pt x="132" y="375"/>
                  </a:cubicBezTo>
                  <a:cubicBezTo>
                    <a:pt x="132" y="376"/>
                    <a:pt x="131" y="377"/>
                    <a:pt x="130" y="377"/>
                  </a:cubicBezTo>
                  <a:cubicBezTo>
                    <a:pt x="132" y="377"/>
                    <a:pt x="133" y="376"/>
                    <a:pt x="134" y="376"/>
                  </a:cubicBezTo>
                  <a:cubicBezTo>
                    <a:pt x="134" y="377"/>
                    <a:pt x="135" y="378"/>
                    <a:pt x="137" y="377"/>
                  </a:cubicBezTo>
                  <a:cubicBezTo>
                    <a:pt x="137" y="377"/>
                    <a:pt x="140" y="374"/>
                    <a:pt x="139" y="377"/>
                  </a:cubicBezTo>
                  <a:cubicBezTo>
                    <a:pt x="138" y="378"/>
                    <a:pt x="137" y="380"/>
                    <a:pt x="139" y="380"/>
                  </a:cubicBezTo>
                  <a:cubicBezTo>
                    <a:pt x="141" y="380"/>
                    <a:pt x="141" y="378"/>
                    <a:pt x="142" y="379"/>
                  </a:cubicBezTo>
                  <a:cubicBezTo>
                    <a:pt x="142" y="380"/>
                    <a:pt x="141" y="380"/>
                    <a:pt x="141" y="381"/>
                  </a:cubicBezTo>
                  <a:cubicBezTo>
                    <a:pt x="142" y="382"/>
                    <a:pt x="142" y="382"/>
                    <a:pt x="143" y="382"/>
                  </a:cubicBezTo>
                  <a:cubicBezTo>
                    <a:pt x="143" y="381"/>
                    <a:pt x="143" y="381"/>
                    <a:pt x="143" y="380"/>
                  </a:cubicBezTo>
                  <a:cubicBezTo>
                    <a:pt x="144" y="381"/>
                    <a:pt x="145" y="382"/>
                    <a:pt x="146" y="381"/>
                  </a:cubicBezTo>
                  <a:cubicBezTo>
                    <a:pt x="148" y="381"/>
                    <a:pt x="149" y="381"/>
                    <a:pt x="149" y="382"/>
                  </a:cubicBezTo>
                  <a:cubicBezTo>
                    <a:pt x="149" y="383"/>
                    <a:pt x="146" y="383"/>
                    <a:pt x="145" y="383"/>
                  </a:cubicBezTo>
                  <a:cubicBezTo>
                    <a:pt x="144" y="383"/>
                    <a:pt x="145" y="385"/>
                    <a:pt x="145" y="385"/>
                  </a:cubicBezTo>
                  <a:cubicBezTo>
                    <a:pt x="145" y="385"/>
                    <a:pt x="146" y="384"/>
                    <a:pt x="146" y="384"/>
                  </a:cubicBezTo>
                  <a:cubicBezTo>
                    <a:pt x="146" y="384"/>
                    <a:pt x="146" y="385"/>
                    <a:pt x="146" y="385"/>
                  </a:cubicBezTo>
                  <a:cubicBezTo>
                    <a:pt x="146" y="385"/>
                    <a:pt x="147" y="384"/>
                    <a:pt x="147" y="384"/>
                  </a:cubicBezTo>
                  <a:cubicBezTo>
                    <a:pt x="148" y="385"/>
                    <a:pt x="149" y="385"/>
                    <a:pt x="149" y="384"/>
                  </a:cubicBezTo>
                  <a:cubicBezTo>
                    <a:pt x="149" y="387"/>
                    <a:pt x="151" y="386"/>
                    <a:pt x="152" y="385"/>
                  </a:cubicBezTo>
                  <a:cubicBezTo>
                    <a:pt x="152" y="385"/>
                    <a:pt x="152" y="386"/>
                    <a:pt x="152" y="386"/>
                  </a:cubicBezTo>
                  <a:cubicBezTo>
                    <a:pt x="154" y="386"/>
                    <a:pt x="153" y="388"/>
                    <a:pt x="151" y="388"/>
                  </a:cubicBezTo>
                  <a:cubicBezTo>
                    <a:pt x="151" y="390"/>
                    <a:pt x="153" y="390"/>
                    <a:pt x="154" y="390"/>
                  </a:cubicBezTo>
                  <a:cubicBezTo>
                    <a:pt x="155" y="390"/>
                    <a:pt x="156" y="390"/>
                    <a:pt x="157" y="389"/>
                  </a:cubicBezTo>
                  <a:cubicBezTo>
                    <a:pt x="156" y="390"/>
                    <a:pt x="156" y="390"/>
                    <a:pt x="156" y="391"/>
                  </a:cubicBezTo>
                  <a:cubicBezTo>
                    <a:pt x="158" y="391"/>
                    <a:pt x="158" y="389"/>
                    <a:pt x="160" y="389"/>
                  </a:cubicBezTo>
                  <a:cubicBezTo>
                    <a:pt x="161" y="389"/>
                    <a:pt x="161" y="388"/>
                    <a:pt x="162" y="386"/>
                  </a:cubicBezTo>
                  <a:cubicBezTo>
                    <a:pt x="162" y="387"/>
                    <a:pt x="163" y="389"/>
                    <a:pt x="162" y="390"/>
                  </a:cubicBezTo>
                  <a:cubicBezTo>
                    <a:pt x="161" y="390"/>
                    <a:pt x="160" y="391"/>
                    <a:pt x="158" y="392"/>
                  </a:cubicBezTo>
                  <a:close/>
                  <a:moveTo>
                    <a:pt x="128" y="361"/>
                  </a:moveTo>
                  <a:cubicBezTo>
                    <a:pt x="128" y="363"/>
                    <a:pt x="131" y="362"/>
                    <a:pt x="132" y="361"/>
                  </a:cubicBezTo>
                  <a:cubicBezTo>
                    <a:pt x="131" y="360"/>
                    <a:pt x="130" y="359"/>
                    <a:pt x="130" y="358"/>
                  </a:cubicBezTo>
                  <a:cubicBezTo>
                    <a:pt x="129" y="357"/>
                    <a:pt x="131" y="356"/>
                    <a:pt x="130" y="355"/>
                  </a:cubicBezTo>
                  <a:cubicBezTo>
                    <a:pt x="130" y="354"/>
                    <a:pt x="129" y="354"/>
                    <a:pt x="129" y="354"/>
                  </a:cubicBezTo>
                  <a:cubicBezTo>
                    <a:pt x="128" y="356"/>
                    <a:pt x="127" y="356"/>
                    <a:pt x="125" y="357"/>
                  </a:cubicBezTo>
                  <a:cubicBezTo>
                    <a:pt x="126" y="359"/>
                    <a:pt x="127" y="359"/>
                    <a:pt x="128" y="361"/>
                  </a:cubicBezTo>
                  <a:close/>
                  <a:moveTo>
                    <a:pt x="94" y="350"/>
                  </a:moveTo>
                  <a:cubicBezTo>
                    <a:pt x="95" y="351"/>
                    <a:pt x="96" y="352"/>
                    <a:pt x="97" y="353"/>
                  </a:cubicBezTo>
                  <a:cubicBezTo>
                    <a:pt x="97" y="354"/>
                    <a:pt x="99" y="354"/>
                    <a:pt x="100" y="354"/>
                  </a:cubicBezTo>
                  <a:cubicBezTo>
                    <a:pt x="100" y="351"/>
                    <a:pt x="99" y="353"/>
                    <a:pt x="98" y="352"/>
                  </a:cubicBezTo>
                  <a:cubicBezTo>
                    <a:pt x="97" y="352"/>
                    <a:pt x="98" y="351"/>
                    <a:pt x="97" y="351"/>
                  </a:cubicBezTo>
                  <a:cubicBezTo>
                    <a:pt x="97" y="351"/>
                    <a:pt x="96" y="351"/>
                    <a:pt x="96" y="351"/>
                  </a:cubicBezTo>
                  <a:cubicBezTo>
                    <a:pt x="96" y="349"/>
                    <a:pt x="95" y="350"/>
                    <a:pt x="94" y="350"/>
                  </a:cubicBezTo>
                  <a:cubicBezTo>
                    <a:pt x="94" y="350"/>
                    <a:pt x="93" y="347"/>
                    <a:pt x="93" y="347"/>
                  </a:cubicBezTo>
                  <a:cubicBezTo>
                    <a:pt x="95" y="346"/>
                    <a:pt x="94" y="344"/>
                    <a:pt x="92" y="343"/>
                  </a:cubicBezTo>
                  <a:cubicBezTo>
                    <a:pt x="93" y="343"/>
                    <a:pt x="93" y="343"/>
                    <a:pt x="94" y="343"/>
                  </a:cubicBezTo>
                  <a:cubicBezTo>
                    <a:pt x="93" y="342"/>
                    <a:pt x="92" y="342"/>
                    <a:pt x="91" y="341"/>
                  </a:cubicBezTo>
                  <a:cubicBezTo>
                    <a:pt x="92" y="341"/>
                    <a:pt x="91" y="340"/>
                    <a:pt x="91" y="339"/>
                  </a:cubicBezTo>
                  <a:cubicBezTo>
                    <a:pt x="90" y="337"/>
                    <a:pt x="90" y="337"/>
                    <a:pt x="91" y="336"/>
                  </a:cubicBezTo>
                  <a:cubicBezTo>
                    <a:pt x="92" y="334"/>
                    <a:pt x="94" y="333"/>
                    <a:pt x="94" y="331"/>
                  </a:cubicBezTo>
                  <a:cubicBezTo>
                    <a:pt x="92" y="332"/>
                    <a:pt x="90" y="333"/>
                    <a:pt x="88" y="332"/>
                  </a:cubicBezTo>
                  <a:cubicBezTo>
                    <a:pt x="86" y="330"/>
                    <a:pt x="85" y="333"/>
                    <a:pt x="83" y="334"/>
                  </a:cubicBezTo>
                  <a:cubicBezTo>
                    <a:pt x="83" y="333"/>
                    <a:pt x="83" y="333"/>
                    <a:pt x="84" y="332"/>
                  </a:cubicBezTo>
                  <a:cubicBezTo>
                    <a:pt x="85" y="332"/>
                    <a:pt x="85" y="331"/>
                    <a:pt x="84" y="331"/>
                  </a:cubicBezTo>
                  <a:cubicBezTo>
                    <a:pt x="83" y="331"/>
                    <a:pt x="81" y="331"/>
                    <a:pt x="80" y="331"/>
                  </a:cubicBezTo>
                  <a:cubicBezTo>
                    <a:pt x="80" y="333"/>
                    <a:pt x="79" y="333"/>
                    <a:pt x="78" y="334"/>
                  </a:cubicBezTo>
                  <a:cubicBezTo>
                    <a:pt x="79" y="334"/>
                    <a:pt x="80" y="334"/>
                    <a:pt x="81" y="336"/>
                  </a:cubicBezTo>
                  <a:cubicBezTo>
                    <a:pt x="81" y="337"/>
                    <a:pt x="80" y="337"/>
                    <a:pt x="79" y="338"/>
                  </a:cubicBezTo>
                  <a:cubicBezTo>
                    <a:pt x="81" y="338"/>
                    <a:pt x="82" y="338"/>
                    <a:pt x="84" y="339"/>
                  </a:cubicBezTo>
                  <a:cubicBezTo>
                    <a:pt x="84" y="339"/>
                    <a:pt x="83" y="340"/>
                    <a:pt x="83" y="340"/>
                  </a:cubicBezTo>
                  <a:cubicBezTo>
                    <a:pt x="84" y="340"/>
                    <a:pt x="85" y="340"/>
                    <a:pt x="86" y="340"/>
                  </a:cubicBezTo>
                  <a:cubicBezTo>
                    <a:pt x="85" y="341"/>
                    <a:pt x="85" y="342"/>
                    <a:pt x="84" y="343"/>
                  </a:cubicBezTo>
                  <a:cubicBezTo>
                    <a:pt x="84" y="343"/>
                    <a:pt x="85" y="344"/>
                    <a:pt x="85" y="344"/>
                  </a:cubicBezTo>
                  <a:cubicBezTo>
                    <a:pt x="87" y="342"/>
                    <a:pt x="87" y="343"/>
                    <a:pt x="89" y="344"/>
                  </a:cubicBezTo>
                  <a:cubicBezTo>
                    <a:pt x="88" y="345"/>
                    <a:pt x="88" y="345"/>
                    <a:pt x="87" y="345"/>
                  </a:cubicBezTo>
                  <a:cubicBezTo>
                    <a:pt x="89" y="347"/>
                    <a:pt x="91" y="349"/>
                    <a:pt x="94" y="350"/>
                  </a:cubicBezTo>
                  <a:close/>
                  <a:moveTo>
                    <a:pt x="116" y="340"/>
                  </a:moveTo>
                  <a:cubicBezTo>
                    <a:pt x="116" y="340"/>
                    <a:pt x="114" y="341"/>
                    <a:pt x="115" y="339"/>
                  </a:cubicBezTo>
                  <a:cubicBezTo>
                    <a:pt x="115" y="338"/>
                    <a:pt x="113" y="337"/>
                    <a:pt x="113" y="337"/>
                  </a:cubicBezTo>
                  <a:cubicBezTo>
                    <a:pt x="112" y="336"/>
                    <a:pt x="112" y="336"/>
                    <a:pt x="111" y="337"/>
                  </a:cubicBezTo>
                  <a:cubicBezTo>
                    <a:pt x="110" y="337"/>
                    <a:pt x="109" y="337"/>
                    <a:pt x="109" y="336"/>
                  </a:cubicBezTo>
                  <a:cubicBezTo>
                    <a:pt x="108" y="335"/>
                    <a:pt x="107" y="334"/>
                    <a:pt x="108" y="333"/>
                  </a:cubicBezTo>
                  <a:cubicBezTo>
                    <a:pt x="107" y="333"/>
                    <a:pt x="106" y="332"/>
                    <a:pt x="106" y="331"/>
                  </a:cubicBezTo>
                  <a:cubicBezTo>
                    <a:pt x="105" y="332"/>
                    <a:pt x="104" y="332"/>
                    <a:pt x="103" y="332"/>
                  </a:cubicBezTo>
                  <a:cubicBezTo>
                    <a:pt x="102" y="332"/>
                    <a:pt x="102" y="334"/>
                    <a:pt x="103" y="334"/>
                  </a:cubicBezTo>
                  <a:cubicBezTo>
                    <a:pt x="103" y="334"/>
                    <a:pt x="104" y="334"/>
                    <a:pt x="104" y="334"/>
                  </a:cubicBezTo>
                  <a:cubicBezTo>
                    <a:pt x="107" y="334"/>
                    <a:pt x="108" y="336"/>
                    <a:pt x="109" y="338"/>
                  </a:cubicBezTo>
                  <a:cubicBezTo>
                    <a:pt x="109" y="338"/>
                    <a:pt x="107" y="336"/>
                    <a:pt x="106" y="336"/>
                  </a:cubicBezTo>
                  <a:cubicBezTo>
                    <a:pt x="104" y="337"/>
                    <a:pt x="104" y="341"/>
                    <a:pt x="106" y="340"/>
                  </a:cubicBezTo>
                  <a:cubicBezTo>
                    <a:pt x="108" y="339"/>
                    <a:pt x="109" y="340"/>
                    <a:pt x="111" y="342"/>
                  </a:cubicBezTo>
                  <a:cubicBezTo>
                    <a:pt x="112" y="343"/>
                    <a:pt x="112" y="340"/>
                    <a:pt x="112" y="340"/>
                  </a:cubicBezTo>
                  <a:cubicBezTo>
                    <a:pt x="113" y="340"/>
                    <a:pt x="116" y="344"/>
                    <a:pt x="116" y="340"/>
                  </a:cubicBezTo>
                  <a:close/>
                  <a:moveTo>
                    <a:pt x="688" y="245"/>
                  </a:moveTo>
                  <a:cubicBezTo>
                    <a:pt x="687" y="245"/>
                    <a:pt x="687" y="245"/>
                    <a:pt x="687" y="245"/>
                  </a:cubicBezTo>
                  <a:cubicBezTo>
                    <a:pt x="687" y="245"/>
                    <a:pt x="687" y="245"/>
                    <a:pt x="688" y="245"/>
                  </a:cubicBezTo>
                  <a:close/>
                  <a:moveTo>
                    <a:pt x="772" y="385"/>
                  </a:moveTo>
                  <a:cubicBezTo>
                    <a:pt x="772" y="386"/>
                    <a:pt x="772" y="386"/>
                    <a:pt x="774" y="386"/>
                  </a:cubicBezTo>
                  <a:cubicBezTo>
                    <a:pt x="777" y="387"/>
                    <a:pt x="781" y="388"/>
                    <a:pt x="784" y="389"/>
                  </a:cubicBezTo>
                  <a:cubicBezTo>
                    <a:pt x="787" y="390"/>
                    <a:pt x="789" y="389"/>
                    <a:pt x="791" y="389"/>
                  </a:cubicBezTo>
                  <a:cubicBezTo>
                    <a:pt x="790" y="386"/>
                    <a:pt x="788" y="386"/>
                    <a:pt x="785" y="384"/>
                  </a:cubicBezTo>
                  <a:cubicBezTo>
                    <a:pt x="783" y="383"/>
                    <a:pt x="781" y="382"/>
                    <a:pt x="779" y="382"/>
                  </a:cubicBezTo>
                  <a:cubicBezTo>
                    <a:pt x="773" y="380"/>
                    <a:pt x="769" y="379"/>
                    <a:pt x="763" y="379"/>
                  </a:cubicBezTo>
                  <a:cubicBezTo>
                    <a:pt x="763" y="381"/>
                    <a:pt x="763" y="381"/>
                    <a:pt x="765" y="382"/>
                  </a:cubicBezTo>
                  <a:cubicBezTo>
                    <a:pt x="766" y="382"/>
                    <a:pt x="767" y="382"/>
                    <a:pt x="768" y="383"/>
                  </a:cubicBezTo>
                  <a:cubicBezTo>
                    <a:pt x="769" y="383"/>
                    <a:pt x="771" y="383"/>
                    <a:pt x="772" y="385"/>
                  </a:cubicBezTo>
                  <a:close/>
                  <a:moveTo>
                    <a:pt x="778" y="419"/>
                  </a:moveTo>
                  <a:cubicBezTo>
                    <a:pt x="776" y="420"/>
                    <a:pt x="776" y="419"/>
                    <a:pt x="774" y="418"/>
                  </a:cubicBezTo>
                  <a:cubicBezTo>
                    <a:pt x="772" y="418"/>
                    <a:pt x="771" y="416"/>
                    <a:pt x="771" y="418"/>
                  </a:cubicBezTo>
                  <a:cubicBezTo>
                    <a:pt x="770" y="417"/>
                    <a:pt x="770" y="416"/>
                    <a:pt x="769" y="415"/>
                  </a:cubicBezTo>
                  <a:cubicBezTo>
                    <a:pt x="767" y="415"/>
                    <a:pt x="768" y="413"/>
                    <a:pt x="768" y="412"/>
                  </a:cubicBezTo>
                  <a:cubicBezTo>
                    <a:pt x="766" y="413"/>
                    <a:pt x="765" y="414"/>
                    <a:pt x="763" y="415"/>
                  </a:cubicBezTo>
                  <a:cubicBezTo>
                    <a:pt x="764" y="416"/>
                    <a:pt x="765" y="417"/>
                    <a:pt x="767" y="417"/>
                  </a:cubicBezTo>
                  <a:cubicBezTo>
                    <a:pt x="766" y="418"/>
                    <a:pt x="767" y="419"/>
                    <a:pt x="768" y="420"/>
                  </a:cubicBezTo>
                  <a:cubicBezTo>
                    <a:pt x="768" y="420"/>
                    <a:pt x="769" y="420"/>
                    <a:pt x="770" y="420"/>
                  </a:cubicBezTo>
                  <a:cubicBezTo>
                    <a:pt x="771" y="421"/>
                    <a:pt x="773" y="421"/>
                    <a:pt x="774" y="422"/>
                  </a:cubicBezTo>
                  <a:cubicBezTo>
                    <a:pt x="775" y="422"/>
                    <a:pt x="775" y="422"/>
                    <a:pt x="776" y="422"/>
                  </a:cubicBezTo>
                  <a:cubicBezTo>
                    <a:pt x="776" y="422"/>
                    <a:pt x="776" y="422"/>
                    <a:pt x="777" y="421"/>
                  </a:cubicBezTo>
                  <a:cubicBezTo>
                    <a:pt x="778" y="421"/>
                    <a:pt x="778" y="421"/>
                    <a:pt x="779" y="423"/>
                  </a:cubicBezTo>
                  <a:cubicBezTo>
                    <a:pt x="779" y="423"/>
                    <a:pt x="780" y="424"/>
                    <a:pt x="781" y="424"/>
                  </a:cubicBezTo>
                  <a:cubicBezTo>
                    <a:pt x="783" y="425"/>
                    <a:pt x="783" y="422"/>
                    <a:pt x="782" y="421"/>
                  </a:cubicBezTo>
                  <a:cubicBezTo>
                    <a:pt x="783" y="421"/>
                    <a:pt x="784" y="421"/>
                    <a:pt x="785" y="421"/>
                  </a:cubicBezTo>
                  <a:cubicBezTo>
                    <a:pt x="785" y="421"/>
                    <a:pt x="784" y="420"/>
                    <a:pt x="784" y="420"/>
                  </a:cubicBezTo>
                  <a:cubicBezTo>
                    <a:pt x="786" y="420"/>
                    <a:pt x="787" y="420"/>
                    <a:pt x="788" y="418"/>
                  </a:cubicBezTo>
                  <a:cubicBezTo>
                    <a:pt x="785" y="418"/>
                    <a:pt x="781" y="417"/>
                    <a:pt x="778" y="419"/>
                  </a:cubicBezTo>
                  <a:close/>
                  <a:moveTo>
                    <a:pt x="793" y="406"/>
                  </a:moveTo>
                  <a:cubicBezTo>
                    <a:pt x="794" y="407"/>
                    <a:pt x="794" y="406"/>
                    <a:pt x="795" y="405"/>
                  </a:cubicBezTo>
                  <a:cubicBezTo>
                    <a:pt x="793" y="405"/>
                    <a:pt x="790" y="404"/>
                    <a:pt x="788" y="406"/>
                  </a:cubicBezTo>
                  <a:cubicBezTo>
                    <a:pt x="787" y="408"/>
                    <a:pt x="786" y="408"/>
                    <a:pt x="787" y="410"/>
                  </a:cubicBezTo>
                  <a:cubicBezTo>
                    <a:pt x="788" y="411"/>
                    <a:pt x="788" y="411"/>
                    <a:pt x="790" y="411"/>
                  </a:cubicBezTo>
                  <a:cubicBezTo>
                    <a:pt x="790" y="410"/>
                    <a:pt x="789" y="409"/>
                    <a:pt x="789" y="409"/>
                  </a:cubicBezTo>
                  <a:cubicBezTo>
                    <a:pt x="790" y="409"/>
                    <a:pt x="790" y="409"/>
                    <a:pt x="791" y="408"/>
                  </a:cubicBezTo>
                  <a:cubicBezTo>
                    <a:pt x="790" y="407"/>
                    <a:pt x="792" y="405"/>
                    <a:pt x="793" y="406"/>
                  </a:cubicBezTo>
                  <a:close/>
                  <a:moveTo>
                    <a:pt x="811" y="422"/>
                  </a:moveTo>
                  <a:cubicBezTo>
                    <a:pt x="809" y="420"/>
                    <a:pt x="807" y="422"/>
                    <a:pt x="805" y="421"/>
                  </a:cubicBezTo>
                  <a:cubicBezTo>
                    <a:pt x="802" y="420"/>
                    <a:pt x="804" y="418"/>
                    <a:pt x="805" y="416"/>
                  </a:cubicBezTo>
                  <a:cubicBezTo>
                    <a:pt x="806" y="415"/>
                    <a:pt x="804" y="412"/>
                    <a:pt x="803" y="411"/>
                  </a:cubicBezTo>
                  <a:cubicBezTo>
                    <a:pt x="802" y="412"/>
                    <a:pt x="801" y="413"/>
                    <a:pt x="800" y="414"/>
                  </a:cubicBezTo>
                  <a:cubicBezTo>
                    <a:pt x="798" y="415"/>
                    <a:pt x="798" y="416"/>
                    <a:pt x="797" y="417"/>
                  </a:cubicBezTo>
                  <a:cubicBezTo>
                    <a:pt x="796" y="419"/>
                    <a:pt x="795" y="420"/>
                    <a:pt x="794" y="421"/>
                  </a:cubicBezTo>
                  <a:cubicBezTo>
                    <a:pt x="793" y="421"/>
                    <a:pt x="793" y="425"/>
                    <a:pt x="793" y="425"/>
                  </a:cubicBezTo>
                  <a:cubicBezTo>
                    <a:pt x="795" y="425"/>
                    <a:pt x="795" y="427"/>
                    <a:pt x="796" y="428"/>
                  </a:cubicBezTo>
                  <a:cubicBezTo>
                    <a:pt x="797" y="424"/>
                    <a:pt x="799" y="424"/>
                    <a:pt x="802" y="423"/>
                  </a:cubicBezTo>
                  <a:cubicBezTo>
                    <a:pt x="801" y="425"/>
                    <a:pt x="799" y="426"/>
                    <a:pt x="797" y="428"/>
                  </a:cubicBezTo>
                  <a:cubicBezTo>
                    <a:pt x="799" y="428"/>
                    <a:pt x="801" y="428"/>
                    <a:pt x="803" y="428"/>
                  </a:cubicBezTo>
                  <a:cubicBezTo>
                    <a:pt x="805" y="428"/>
                    <a:pt x="806" y="427"/>
                    <a:pt x="807" y="427"/>
                  </a:cubicBezTo>
                  <a:cubicBezTo>
                    <a:pt x="807" y="427"/>
                    <a:pt x="806" y="425"/>
                    <a:pt x="806" y="424"/>
                  </a:cubicBezTo>
                  <a:cubicBezTo>
                    <a:pt x="808" y="425"/>
                    <a:pt x="812" y="425"/>
                    <a:pt x="811" y="422"/>
                  </a:cubicBezTo>
                  <a:close/>
                  <a:moveTo>
                    <a:pt x="761" y="423"/>
                  </a:moveTo>
                  <a:cubicBezTo>
                    <a:pt x="761" y="424"/>
                    <a:pt x="761" y="424"/>
                    <a:pt x="762" y="424"/>
                  </a:cubicBezTo>
                  <a:cubicBezTo>
                    <a:pt x="761" y="424"/>
                    <a:pt x="761" y="424"/>
                    <a:pt x="761" y="423"/>
                  </a:cubicBezTo>
                  <a:close/>
                  <a:moveTo>
                    <a:pt x="6" y="262"/>
                  </a:moveTo>
                  <a:cubicBezTo>
                    <a:pt x="7" y="262"/>
                    <a:pt x="10" y="263"/>
                    <a:pt x="11" y="263"/>
                  </a:cubicBezTo>
                  <a:cubicBezTo>
                    <a:pt x="12" y="263"/>
                    <a:pt x="12" y="261"/>
                    <a:pt x="13" y="261"/>
                  </a:cubicBezTo>
                  <a:cubicBezTo>
                    <a:pt x="14" y="261"/>
                    <a:pt x="15" y="260"/>
                    <a:pt x="16" y="260"/>
                  </a:cubicBezTo>
                  <a:cubicBezTo>
                    <a:pt x="17" y="260"/>
                    <a:pt x="19" y="260"/>
                    <a:pt x="20" y="260"/>
                  </a:cubicBezTo>
                  <a:cubicBezTo>
                    <a:pt x="20" y="262"/>
                    <a:pt x="20" y="263"/>
                    <a:pt x="19" y="264"/>
                  </a:cubicBezTo>
                  <a:cubicBezTo>
                    <a:pt x="22" y="265"/>
                    <a:pt x="25" y="267"/>
                    <a:pt x="28" y="269"/>
                  </a:cubicBezTo>
                  <a:cubicBezTo>
                    <a:pt x="30" y="270"/>
                    <a:pt x="31" y="272"/>
                    <a:pt x="33" y="273"/>
                  </a:cubicBezTo>
                  <a:cubicBezTo>
                    <a:pt x="35" y="274"/>
                    <a:pt x="36" y="274"/>
                    <a:pt x="36" y="276"/>
                  </a:cubicBezTo>
                  <a:cubicBezTo>
                    <a:pt x="39" y="275"/>
                    <a:pt x="42" y="274"/>
                    <a:pt x="46" y="273"/>
                  </a:cubicBezTo>
                  <a:cubicBezTo>
                    <a:pt x="45" y="272"/>
                    <a:pt x="45" y="271"/>
                    <a:pt x="45" y="270"/>
                  </a:cubicBezTo>
                  <a:cubicBezTo>
                    <a:pt x="46" y="270"/>
                    <a:pt x="47" y="270"/>
                    <a:pt x="48" y="270"/>
                  </a:cubicBezTo>
                  <a:cubicBezTo>
                    <a:pt x="47" y="267"/>
                    <a:pt x="55" y="267"/>
                    <a:pt x="57" y="267"/>
                  </a:cubicBezTo>
                  <a:cubicBezTo>
                    <a:pt x="58" y="267"/>
                    <a:pt x="59" y="268"/>
                    <a:pt x="60" y="269"/>
                  </a:cubicBezTo>
                  <a:cubicBezTo>
                    <a:pt x="62" y="271"/>
                    <a:pt x="60" y="270"/>
                    <a:pt x="59" y="272"/>
                  </a:cubicBezTo>
                  <a:cubicBezTo>
                    <a:pt x="61" y="274"/>
                    <a:pt x="61" y="274"/>
                    <a:pt x="64" y="273"/>
                  </a:cubicBezTo>
                  <a:cubicBezTo>
                    <a:pt x="65" y="273"/>
                    <a:pt x="67" y="275"/>
                    <a:pt x="67" y="276"/>
                  </a:cubicBezTo>
                  <a:cubicBezTo>
                    <a:pt x="68" y="277"/>
                    <a:pt x="70" y="278"/>
                    <a:pt x="71" y="278"/>
                  </a:cubicBezTo>
                  <a:cubicBezTo>
                    <a:pt x="74" y="279"/>
                    <a:pt x="74" y="280"/>
                    <a:pt x="75" y="282"/>
                  </a:cubicBezTo>
                  <a:cubicBezTo>
                    <a:pt x="76" y="283"/>
                    <a:pt x="78" y="284"/>
                    <a:pt x="79" y="285"/>
                  </a:cubicBezTo>
                  <a:cubicBezTo>
                    <a:pt x="80" y="286"/>
                    <a:pt x="81" y="288"/>
                    <a:pt x="82" y="289"/>
                  </a:cubicBezTo>
                  <a:cubicBezTo>
                    <a:pt x="83" y="291"/>
                    <a:pt x="84" y="292"/>
                    <a:pt x="86" y="294"/>
                  </a:cubicBezTo>
                  <a:cubicBezTo>
                    <a:pt x="87" y="295"/>
                    <a:pt x="88" y="295"/>
                    <a:pt x="87" y="297"/>
                  </a:cubicBezTo>
                  <a:cubicBezTo>
                    <a:pt x="88" y="298"/>
                    <a:pt x="89" y="298"/>
                    <a:pt x="90" y="298"/>
                  </a:cubicBezTo>
                  <a:cubicBezTo>
                    <a:pt x="90" y="298"/>
                    <a:pt x="89" y="299"/>
                    <a:pt x="89" y="299"/>
                  </a:cubicBezTo>
                  <a:cubicBezTo>
                    <a:pt x="92" y="301"/>
                    <a:pt x="92" y="301"/>
                    <a:pt x="92" y="304"/>
                  </a:cubicBezTo>
                  <a:cubicBezTo>
                    <a:pt x="96" y="304"/>
                    <a:pt x="103" y="305"/>
                    <a:pt x="106" y="308"/>
                  </a:cubicBezTo>
                  <a:cubicBezTo>
                    <a:pt x="108" y="310"/>
                    <a:pt x="112" y="308"/>
                    <a:pt x="110" y="312"/>
                  </a:cubicBezTo>
                  <a:cubicBezTo>
                    <a:pt x="108" y="315"/>
                    <a:pt x="110" y="316"/>
                    <a:pt x="112" y="319"/>
                  </a:cubicBezTo>
                  <a:cubicBezTo>
                    <a:pt x="112" y="317"/>
                    <a:pt x="112" y="316"/>
                    <a:pt x="113" y="314"/>
                  </a:cubicBezTo>
                  <a:cubicBezTo>
                    <a:pt x="115" y="317"/>
                    <a:pt x="112" y="319"/>
                    <a:pt x="111" y="321"/>
                  </a:cubicBezTo>
                  <a:cubicBezTo>
                    <a:pt x="112" y="321"/>
                    <a:pt x="112" y="321"/>
                    <a:pt x="113" y="321"/>
                  </a:cubicBezTo>
                  <a:cubicBezTo>
                    <a:pt x="112" y="323"/>
                    <a:pt x="110" y="321"/>
                    <a:pt x="109" y="324"/>
                  </a:cubicBezTo>
                  <a:cubicBezTo>
                    <a:pt x="109" y="325"/>
                    <a:pt x="109" y="325"/>
                    <a:pt x="111" y="326"/>
                  </a:cubicBezTo>
                  <a:cubicBezTo>
                    <a:pt x="109" y="326"/>
                    <a:pt x="107" y="325"/>
                    <a:pt x="106" y="325"/>
                  </a:cubicBezTo>
                  <a:cubicBezTo>
                    <a:pt x="107" y="326"/>
                    <a:pt x="108" y="327"/>
                    <a:pt x="110" y="329"/>
                  </a:cubicBezTo>
                  <a:cubicBezTo>
                    <a:pt x="108" y="328"/>
                    <a:pt x="107" y="327"/>
                    <a:pt x="106" y="326"/>
                  </a:cubicBezTo>
                  <a:cubicBezTo>
                    <a:pt x="105" y="327"/>
                    <a:pt x="105" y="328"/>
                    <a:pt x="106" y="328"/>
                  </a:cubicBezTo>
                  <a:cubicBezTo>
                    <a:pt x="107" y="329"/>
                    <a:pt x="108" y="330"/>
                    <a:pt x="109" y="331"/>
                  </a:cubicBezTo>
                  <a:cubicBezTo>
                    <a:pt x="110" y="332"/>
                    <a:pt x="110" y="331"/>
                    <a:pt x="112" y="331"/>
                  </a:cubicBezTo>
                  <a:cubicBezTo>
                    <a:pt x="113" y="330"/>
                    <a:pt x="115" y="330"/>
                    <a:pt x="116" y="330"/>
                  </a:cubicBezTo>
                  <a:cubicBezTo>
                    <a:pt x="114" y="332"/>
                    <a:pt x="112" y="331"/>
                    <a:pt x="109" y="331"/>
                  </a:cubicBezTo>
                  <a:cubicBezTo>
                    <a:pt x="110" y="334"/>
                    <a:pt x="111" y="334"/>
                    <a:pt x="114" y="336"/>
                  </a:cubicBezTo>
                  <a:cubicBezTo>
                    <a:pt x="114" y="337"/>
                    <a:pt x="117" y="339"/>
                    <a:pt x="118" y="339"/>
                  </a:cubicBezTo>
                  <a:cubicBezTo>
                    <a:pt x="118" y="339"/>
                    <a:pt x="119" y="335"/>
                    <a:pt x="121" y="335"/>
                  </a:cubicBezTo>
                  <a:cubicBezTo>
                    <a:pt x="122" y="335"/>
                    <a:pt x="123" y="334"/>
                    <a:pt x="124" y="333"/>
                  </a:cubicBezTo>
                  <a:cubicBezTo>
                    <a:pt x="123" y="335"/>
                    <a:pt x="122" y="335"/>
                    <a:pt x="122" y="338"/>
                  </a:cubicBezTo>
                  <a:cubicBezTo>
                    <a:pt x="122" y="339"/>
                    <a:pt x="124" y="339"/>
                    <a:pt x="125" y="339"/>
                  </a:cubicBezTo>
                  <a:cubicBezTo>
                    <a:pt x="128" y="337"/>
                    <a:pt x="130" y="339"/>
                    <a:pt x="132" y="342"/>
                  </a:cubicBezTo>
                  <a:cubicBezTo>
                    <a:pt x="130" y="341"/>
                    <a:pt x="127" y="338"/>
                    <a:pt x="125" y="340"/>
                  </a:cubicBezTo>
                  <a:cubicBezTo>
                    <a:pt x="124" y="342"/>
                    <a:pt x="122" y="338"/>
                    <a:pt x="119" y="338"/>
                  </a:cubicBezTo>
                  <a:cubicBezTo>
                    <a:pt x="121" y="340"/>
                    <a:pt x="124" y="341"/>
                    <a:pt x="125" y="343"/>
                  </a:cubicBezTo>
                  <a:cubicBezTo>
                    <a:pt x="126" y="346"/>
                    <a:pt x="128" y="346"/>
                    <a:pt x="130" y="344"/>
                  </a:cubicBezTo>
                  <a:cubicBezTo>
                    <a:pt x="128" y="347"/>
                    <a:pt x="128" y="350"/>
                    <a:pt x="126" y="353"/>
                  </a:cubicBezTo>
                  <a:cubicBezTo>
                    <a:pt x="128" y="351"/>
                    <a:pt x="130" y="350"/>
                    <a:pt x="132" y="348"/>
                  </a:cubicBezTo>
                  <a:cubicBezTo>
                    <a:pt x="131" y="349"/>
                    <a:pt x="131" y="350"/>
                    <a:pt x="131" y="351"/>
                  </a:cubicBezTo>
                  <a:cubicBezTo>
                    <a:pt x="133" y="352"/>
                    <a:pt x="135" y="351"/>
                    <a:pt x="137" y="350"/>
                  </a:cubicBezTo>
                  <a:cubicBezTo>
                    <a:pt x="139" y="348"/>
                    <a:pt x="139" y="348"/>
                    <a:pt x="139" y="345"/>
                  </a:cubicBezTo>
                  <a:cubicBezTo>
                    <a:pt x="140" y="346"/>
                    <a:pt x="141" y="347"/>
                    <a:pt x="142" y="347"/>
                  </a:cubicBezTo>
                  <a:cubicBezTo>
                    <a:pt x="142" y="348"/>
                    <a:pt x="137" y="349"/>
                    <a:pt x="139" y="350"/>
                  </a:cubicBezTo>
                  <a:cubicBezTo>
                    <a:pt x="140" y="351"/>
                    <a:pt x="141" y="351"/>
                    <a:pt x="142" y="352"/>
                  </a:cubicBezTo>
                  <a:cubicBezTo>
                    <a:pt x="143" y="353"/>
                    <a:pt x="143" y="354"/>
                    <a:pt x="144" y="355"/>
                  </a:cubicBezTo>
                  <a:cubicBezTo>
                    <a:pt x="141" y="354"/>
                    <a:pt x="138" y="352"/>
                    <a:pt x="136" y="353"/>
                  </a:cubicBezTo>
                  <a:cubicBezTo>
                    <a:pt x="135" y="354"/>
                    <a:pt x="133" y="354"/>
                    <a:pt x="132" y="355"/>
                  </a:cubicBezTo>
                  <a:cubicBezTo>
                    <a:pt x="131" y="357"/>
                    <a:pt x="132" y="356"/>
                    <a:pt x="132" y="357"/>
                  </a:cubicBezTo>
                  <a:cubicBezTo>
                    <a:pt x="132" y="358"/>
                    <a:pt x="133" y="362"/>
                    <a:pt x="134" y="360"/>
                  </a:cubicBezTo>
                  <a:cubicBezTo>
                    <a:pt x="135" y="359"/>
                    <a:pt x="135" y="358"/>
                    <a:pt x="136" y="358"/>
                  </a:cubicBezTo>
                  <a:cubicBezTo>
                    <a:pt x="139" y="358"/>
                    <a:pt x="141" y="358"/>
                    <a:pt x="144" y="358"/>
                  </a:cubicBezTo>
                  <a:cubicBezTo>
                    <a:pt x="142" y="359"/>
                    <a:pt x="140" y="359"/>
                    <a:pt x="138" y="359"/>
                  </a:cubicBezTo>
                  <a:cubicBezTo>
                    <a:pt x="136" y="360"/>
                    <a:pt x="136" y="360"/>
                    <a:pt x="135" y="362"/>
                  </a:cubicBezTo>
                  <a:cubicBezTo>
                    <a:pt x="136" y="363"/>
                    <a:pt x="137" y="363"/>
                    <a:pt x="139" y="363"/>
                  </a:cubicBezTo>
                  <a:cubicBezTo>
                    <a:pt x="137" y="364"/>
                    <a:pt x="135" y="364"/>
                    <a:pt x="133" y="364"/>
                  </a:cubicBezTo>
                  <a:cubicBezTo>
                    <a:pt x="134" y="366"/>
                    <a:pt x="136" y="367"/>
                    <a:pt x="137" y="368"/>
                  </a:cubicBezTo>
                  <a:cubicBezTo>
                    <a:pt x="140" y="369"/>
                    <a:pt x="141" y="368"/>
                    <a:pt x="143" y="367"/>
                  </a:cubicBezTo>
                  <a:cubicBezTo>
                    <a:pt x="145" y="366"/>
                    <a:pt x="145" y="366"/>
                    <a:pt x="147" y="367"/>
                  </a:cubicBezTo>
                  <a:cubicBezTo>
                    <a:pt x="148" y="368"/>
                    <a:pt x="149" y="367"/>
                    <a:pt x="149" y="370"/>
                  </a:cubicBezTo>
                  <a:cubicBezTo>
                    <a:pt x="148" y="372"/>
                    <a:pt x="151" y="370"/>
                    <a:pt x="152" y="370"/>
                  </a:cubicBezTo>
                  <a:cubicBezTo>
                    <a:pt x="152" y="370"/>
                    <a:pt x="153" y="370"/>
                    <a:pt x="153" y="370"/>
                  </a:cubicBezTo>
                  <a:cubicBezTo>
                    <a:pt x="154" y="370"/>
                    <a:pt x="154" y="368"/>
                    <a:pt x="154" y="367"/>
                  </a:cubicBezTo>
                  <a:cubicBezTo>
                    <a:pt x="155" y="365"/>
                    <a:pt x="155" y="367"/>
                    <a:pt x="155" y="368"/>
                  </a:cubicBezTo>
                  <a:cubicBezTo>
                    <a:pt x="154" y="369"/>
                    <a:pt x="154" y="371"/>
                    <a:pt x="153" y="372"/>
                  </a:cubicBezTo>
                  <a:cubicBezTo>
                    <a:pt x="154" y="373"/>
                    <a:pt x="156" y="372"/>
                    <a:pt x="157" y="372"/>
                  </a:cubicBezTo>
                  <a:cubicBezTo>
                    <a:pt x="158" y="372"/>
                    <a:pt x="158" y="371"/>
                    <a:pt x="159" y="371"/>
                  </a:cubicBezTo>
                  <a:cubicBezTo>
                    <a:pt x="159" y="371"/>
                    <a:pt x="160" y="372"/>
                    <a:pt x="160" y="372"/>
                  </a:cubicBezTo>
                  <a:cubicBezTo>
                    <a:pt x="161" y="373"/>
                    <a:pt x="161" y="369"/>
                    <a:pt x="162" y="368"/>
                  </a:cubicBezTo>
                  <a:cubicBezTo>
                    <a:pt x="165" y="367"/>
                    <a:pt x="161" y="372"/>
                    <a:pt x="161" y="372"/>
                  </a:cubicBezTo>
                  <a:cubicBezTo>
                    <a:pt x="159" y="377"/>
                    <a:pt x="166" y="373"/>
                    <a:pt x="167" y="372"/>
                  </a:cubicBezTo>
                  <a:cubicBezTo>
                    <a:pt x="167" y="372"/>
                    <a:pt x="165" y="375"/>
                    <a:pt x="165" y="375"/>
                  </a:cubicBezTo>
                  <a:cubicBezTo>
                    <a:pt x="164" y="376"/>
                    <a:pt x="163" y="376"/>
                    <a:pt x="163" y="376"/>
                  </a:cubicBezTo>
                  <a:cubicBezTo>
                    <a:pt x="165" y="378"/>
                    <a:pt x="165" y="380"/>
                    <a:pt x="168" y="382"/>
                  </a:cubicBezTo>
                  <a:cubicBezTo>
                    <a:pt x="170" y="383"/>
                    <a:pt x="171" y="376"/>
                    <a:pt x="170" y="376"/>
                  </a:cubicBezTo>
                  <a:cubicBezTo>
                    <a:pt x="171" y="376"/>
                    <a:pt x="174" y="378"/>
                    <a:pt x="173" y="378"/>
                  </a:cubicBezTo>
                  <a:cubicBezTo>
                    <a:pt x="172" y="379"/>
                    <a:pt x="172" y="379"/>
                    <a:pt x="171" y="380"/>
                  </a:cubicBezTo>
                  <a:cubicBezTo>
                    <a:pt x="171" y="381"/>
                    <a:pt x="170" y="381"/>
                    <a:pt x="171" y="382"/>
                  </a:cubicBezTo>
                  <a:cubicBezTo>
                    <a:pt x="173" y="384"/>
                    <a:pt x="170" y="383"/>
                    <a:pt x="170" y="383"/>
                  </a:cubicBezTo>
                  <a:cubicBezTo>
                    <a:pt x="170" y="385"/>
                    <a:pt x="176" y="387"/>
                    <a:pt x="175" y="385"/>
                  </a:cubicBezTo>
                  <a:cubicBezTo>
                    <a:pt x="175" y="382"/>
                    <a:pt x="179" y="384"/>
                    <a:pt x="178" y="381"/>
                  </a:cubicBezTo>
                  <a:cubicBezTo>
                    <a:pt x="180" y="383"/>
                    <a:pt x="178" y="384"/>
                    <a:pt x="177" y="386"/>
                  </a:cubicBezTo>
                  <a:cubicBezTo>
                    <a:pt x="178" y="386"/>
                    <a:pt x="180" y="386"/>
                    <a:pt x="181" y="387"/>
                  </a:cubicBezTo>
                  <a:cubicBezTo>
                    <a:pt x="179" y="387"/>
                    <a:pt x="179" y="388"/>
                    <a:pt x="178" y="389"/>
                  </a:cubicBezTo>
                  <a:cubicBezTo>
                    <a:pt x="191" y="389"/>
                    <a:pt x="205" y="389"/>
                    <a:pt x="218" y="389"/>
                  </a:cubicBezTo>
                  <a:cubicBezTo>
                    <a:pt x="267" y="389"/>
                    <a:pt x="317" y="389"/>
                    <a:pt x="367" y="389"/>
                  </a:cubicBezTo>
                  <a:cubicBezTo>
                    <a:pt x="397" y="389"/>
                    <a:pt x="427" y="389"/>
                    <a:pt x="458" y="389"/>
                  </a:cubicBezTo>
                  <a:cubicBezTo>
                    <a:pt x="457" y="388"/>
                    <a:pt x="457" y="386"/>
                    <a:pt x="457" y="385"/>
                  </a:cubicBezTo>
                  <a:cubicBezTo>
                    <a:pt x="461" y="386"/>
                    <a:pt x="462" y="388"/>
                    <a:pt x="462" y="391"/>
                  </a:cubicBezTo>
                  <a:cubicBezTo>
                    <a:pt x="462" y="395"/>
                    <a:pt x="468" y="392"/>
                    <a:pt x="470" y="393"/>
                  </a:cubicBezTo>
                  <a:cubicBezTo>
                    <a:pt x="471" y="394"/>
                    <a:pt x="472" y="395"/>
                    <a:pt x="474" y="395"/>
                  </a:cubicBezTo>
                  <a:cubicBezTo>
                    <a:pt x="474" y="395"/>
                    <a:pt x="475" y="395"/>
                    <a:pt x="476" y="394"/>
                  </a:cubicBezTo>
                  <a:cubicBezTo>
                    <a:pt x="477" y="394"/>
                    <a:pt x="477" y="393"/>
                    <a:pt x="477" y="393"/>
                  </a:cubicBezTo>
                  <a:cubicBezTo>
                    <a:pt x="479" y="393"/>
                    <a:pt x="485" y="395"/>
                    <a:pt x="482" y="396"/>
                  </a:cubicBezTo>
                  <a:cubicBezTo>
                    <a:pt x="484" y="396"/>
                    <a:pt x="485" y="396"/>
                    <a:pt x="485" y="399"/>
                  </a:cubicBezTo>
                  <a:cubicBezTo>
                    <a:pt x="487" y="394"/>
                    <a:pt x="490" y="400"/>
                    <a:pt x="492" y="398"/>
                  </a:cubicBezTo>
                  <a:cubicBezTo>
                    <a:pt x="493" y="400"/>
                    <a:pt x="494" y="402"/>
                    <a:pt x="496" y="400"/>
                  </a:cubicBezTo>
                  <a:cubicBezTo>
                    <a:pt x="498" y="399"/>
                    <a:pt x="500" y="398"/>
                    <a:pt x="502" y="400"/>
                  </a:cubicBezTo>
                  <a:cubicBezTo>
                    <a:pt x="504" y="401"/>
                    <a:pt x="507" y="399"/>
                    <a:pt x="508" y="400"/>
                  </a:cubicBezTo>
                  <a:cubicBezTo>
                    <a:pt x="510" y="401"/>
                    <a:pt x="510" y="401"/>
                    <a:pt x="511" y="401"/>
                  </a:cubicBezTo>
                  <a:cubicBezTo>
                    <a:pt x="512" y="401"/>
                    <a:pt x="514" y="400"/>
                    <a:pt x="515" y="400"/>
                  </a:cubicBezTo>
                  <a:cubicBezTo>
                    <a:pt x="517" y="399"/>
                    <a:pt x="516" y="398"/>
                    <a:pt x="518" y="397"/>
                  </a:cubicBezTo>
                  <a:cubicBezTo>
                    <a:pt x="519" y="395"/>
                    <a:pt x="520" y="395"/>
                    <a:pt x="522" y="394"/>
                  </a:cubicBezTo>
                  <a:cubicBezTo>
                    <a:pt x="522" y="395"/>
                    <a:pt x="521" y="396"/>
                    <a:pt x="521" y="397"/>
                  </a:cubicBezTo>
                  <a:cubicBezTo>
                    <a:pt x="522" y="397"/>
                    <a:pt x="523" y="396"/>
                    <a:pt x="523" y="395"/>
                  </a:cubicBezTo>
                  <a:cubicBezTo>
                    <a:pt x="523" y="394"/>
                    <a:pt x="524" y="394"/>
                    <a:pt x="524" y="393"/>
                  </a:cubicBezTo>
                  <a:cubicBezTo>
                    <a:pt x="524" y="392"/>
                    <a:pt x="525" y="390"/>
                    <a:pt x="526" y="391"/>
                  </a:cubicBezTo>
                  <a:cubicBezTo>
                    <a:pt x="528" y="392"/>
                    <a:pt x="526" y="392"/>
                    <a:pt x="525" y="393"/>
                  </a:cubicBezTo>
                  <a:cubicBezTo>
                    <a:pt x="525" y="394"/>
                    <a:pt x="524" y="395"/>
                    <a:pt x="524" y="396"/>
                  </a:cubicBezTo>
                  <a:cubicBezTo>
                    <a:pt x="525" y="396"/>
                    <a:pt x="526" y="394"/>
                    <a:pt x="527" y="394"/>
                  </a:cubicBezTo>
                  <a:cubicBezTo>
                    <a:pt x="528" y="394"/>
                    <a:pt x="530" y="393"/>
                    <a:pt x="529" y="392"/>
                  </a:cubicBezTo>
                  <a:cubicBezTo>
                    <a:pt x="529" y="392"/>
                    <a:pt x="526" y="389"/>
                    <a:pt x="528" y="389"/>
                  </a:cubicBezTo>
                  <a:cubicBezTo>
                    <a:pt x="529" y="390"/>
                    <a:pt x="530" y="390"/>
                    <a:pt x="531" y="390"/>
                  </a:cubicBezTo>
                  <a:cubicBezTo>
                    <a:pt x="532" y="391"/>
                    <a:pt x="533" y="390"/>
                    <a:pt x="534" y="391"/>
                  </a:cubicBezTo>
                  <a:cubicBezTo>
                    <a:pt x="535" y="392"/>
                    <a:pt x="536" y="392"/>
                    <a:pt x="537" y="392"/>
                  </a:cubicBezTo>
                  <a:cubicBezTo>
                    <a:pt x="539" y="392"/>
                    <a:pt x="540" y="391"/>
                    <a:pt x="541" y="392"/>
                  </a:cubicBezTo>
                  <a:cubicBezTo>
                    <a:pt x="543" y="392"/>
                    <a:pt x="545" y="392"/>
                    <a:pt x="547" y="394"/>
                  </a:cubicBezTo>
                  <a:cubicBezTo>
                    <a:pt x="548" y="395"/>
                    <a:pt x="548" y="399"/>
                    <a:pt x="549" y="399"/>
                  </a:cubicBezTo>
                  <a:cubicBezTo>
                    <a:pt x="549" y="399"/>
                    <a:pt x="550" y="399"/>
                    <a:pt x="550" y="398"/>
                  </a:cubicBezTo>
                  <a:cubicBezTo>
                    <a:pt x="549" y="400"/>
                    <a:pt x="550" y="401"/>
                    <a:pt x="551" y="400"/>
                  </a:cubicBezTo>
                  <a:cubicBezTo>
                    <a:pt x="551" y="401"/>
                    <a:pt x="552" y="401"/>
                    <a:pt x="552" y="402"/>
                  </a:cubicBezTo>
                  <a:cubicBezTo>
                    <a:pt x="552" y="401"/>
                    <a:pt x="553" y="401"/>
                    <a:pt x="553" y="401"/>
                  </a:cubicBezTo>
                  <a:cubicBezTo>
                    <a:pt x="553" y="402"/>
                    <a:pt x="557" y="401"/>
                    <a:pt x="558" y="401"/>
                  </a:cubicBezTo>
                  <a:cubicBezTo>
                    <a:pt x="559" y="401"/>
                    <a:pt x="560" y="401"/>
                    <a:pt x="561" y="401"/>
                  </a:cubicBezTo>
                  <a:cubicBezTo>
                    <a:pt x="562" y="402"/>
                    <a:pt x="561" y="403"/>
                    <a:pt x="560" y="403"/>
                  </a:cubicBezTo>
                  <a:cubicBezTo>
                    <a:pt x="560" y="403"/>
                    <a:pt x="561" y="404"/>
                    <a:pt x="561" y="404"/>
                  </a:cubicBezTo>
                  <a:cubicBezTo>
                    <a:pt x="560" y="404"/>
                    <a:pt x="560" y="404"/>
                    <a:pt x="560" y="404"/>
                  </a:cubicBezTo>
                  <a:cubicBezTo>
                    <a:pt x="560" y="405"/>
                    <a:pt x="560" y="405"/>
                    <a:pt x="559" y="405"/>
                  </a:cubicBezTo>
                  <a:cubicBezTo>
                    <a:pt x="561" y="406"/>
                    <a:pt x="563" y="406"/>
                    <a:pt x="564" y="408"/>
                  </a:cubicBezTo>
                  <a:cubicBezTo>
                    <a:pt x="564" y="409"/>
                    <a:pt x="562" y="411"/>
                    <a:pt x="562" y="412"/>
                  </a:cubicBezTo>
                  <a:cubicBezTo>
                    <a:pt x="562" y="412"/>
                    <a:pt x="566" y="413"/>
                    <a:pt x="567" y="413"/>
                  </a:cubicBezTo>
                  <a:cubicBezTo>
                    <a:pt x="566" y="413"/>
                    <a:pt x="565" y="414"/>
                    <a:pt x="565" y="414"/>
                  </a:cubicBezTo>
                  <a:cubicBezTo>
                    <a:pt x="565" y="415"/>
                    <a:pt x="566" y="415"/>
                    <a:pt x="565" y="416"/>
                  </a:cubicBezTo>
                  <a:cubicBezTo>
                    <a:pt x="565" y="417"/>
                    <a:pt x="565" y="417"/>
                    <a:pt x="564" y="417"/>
                  </a:cubicBezTo>
                  <a:cubicBezTo>
                    <a:pt x="567" y="417"/>
                    <a:pt x="567" y="417"/>
                    <a:pt x="567" y="417"/>
                  </a:cubicBezTo>
                  <a:cubicBezTo>
                    <a:pt x="570" y="416"/>
                    <a:pt x="569" y="419"/>
                    <a:pt x="570" y="419"/>
                  </a:cubicBezTo>
                  <a:cubicBezTo>
                    <a:pt x="571" y="420"/>
                    <a:pt x="573" y="420"/>
                    <a:pt x="574" y="420"/>
                  </a:cubicBezTo>
                  <a:cubicBezTo>
                    <a:pt x="576" y="420"/>
                    <a:pt x="577" y="421"/>
                    <a:pt x="579" y="421"/>
                  </a:cubicBezTo>
                  <a:cubicBezTo>
                    <a:pt x="580" y="420"/>
                    <a:pt x="582" y="421"/>
                    <a:pt x="583" y="421"/>
                  </a:cubicBezTo>
                  <a:cubicBezTo>
                    <a:pt x="585" y="421"/>
                    <a:pt x="586" y="422"/>
                    <a:pt x="588" y="422"/>
                  </a:cubicBezTo>
                  <a:cubicBezTo>
                    <a:pt x="589" y="422"/>
                    <a:pt x="592" y="422"/>
                    <a:pt x="593" y="422"/>
                  </a:cubicBezTo>
                  <a:cubicBezTo>
                    <a:pt x="595" y="423"/>
                    <a:pt x="593" y="426"/>
                    <a:pt x="592" y="425"/>
                  </a:cubicBezTo>
                  <a:cubicBezTo>
                    <a:pt x="591" y="424"/>
                    <a:pt x="591" y="424"/>
                    <a:pt x="590" y="424"/>
                  </a:cubicBezTo>
                  <a:cubicBezTo>
                    <a:pt x="589" y="424"/>
                    <a:pt x="589" y="424"/>
                    <a:pt x="589" y="425"/>
                  </a:cubicBezTo>
                  <a:cubicBezTo>
                    <a:pt x="587" y="424"/>
                    <a:pt x="587" y="423"/>
                    <a:pt x="585" y="424"/>
                  </a:cubicBezTo>
                  <a:cubicBezTo>
                    <a:pt x="584" y="424"/>
                    <a:pt x="585" y="425"/>
                    <a:pt x="584" y="425"/>
                  </a:cubicBezTo>
                  <a:cubicBezTo>
                    <a:pt x="584" y="425"/>
                    <a:pt x="583" y="425"/>
                    <a:pt x="583" y="425"/>
                  </a:cubicBezTo>
                  <a:cubicBezTo>
                    <a:pt x="582" y="425"/>
                    <a:pt x="581" y="424"/>
                    <a:pt x="581" y="423"/>
                  </a:cubicBezTo>
                  <a:cubicBezTo>
                    <a:pt x="580" y="425"/>
                    <a:pt x="578" y="423"/>
                    <a:pt x="578" y="424"/>
                  </a:cubicBezTo>
                  <a:cubicBezTo>
                    <a:pt x="577" y="423"/>
                    <a:pt x="576" y="424"/>
                    <a:pt x="574" y="423"/>
                  </a:cubicBezTo>
                  <a:cubicBezTo>
                    <a:pt x="574" y="424"/>
                    <a:pt x="574" y="424"/>
                    <a:pt x="574" y="424"/>
                  </a:cubicBezTo>
                  <a:cubicBezTo>
                    <a:pt x="576" y="425"/>
                    <a:pt x="578" y="425"/>
                    <a:pt x="579" y="425"/>
                  </a:cubicBezTo>
                  <a:cubicBezTo>
                    <a:pt x="581" y="425"/>
                    <a:pt x="583" y="426"/>
                    <a:pt x="584" y="426"/>
                  </a:cubicBezTo>
                  <a:cubicBezTo>
                    <a:pt x="585" y="426"/>
                    <a:pt x="586" y="427"/>
                    <a:pt x="588" y="427"/>
                  </a:cubicBezTo>
                  <a:cubicBezTo>
                    <a:pt x="589" y="428"/>
                    <a:pt x="591" y="429"/>
                    <a:pt x="592" y="428"/>
                  </a:cubicBezTo>
                  <a:cubicBezTo>
                    <a:pt x="593" y="428"/>
                    <a:pt x="595" y="426"/>
                    <a:pt x="593" y="425"/>
                  </a:cubicBezTo>
                  <a:cubicBezTo>
                    <a:pt x="595" y="425"/>
                    <a:pt x="595" y="424"/>
                    <a:pt x="594" y="423"/>
                  </a:cubicBezTo>
                  <a:cubicBezTo>
                    <a:pt x="595" y="423"/>
                    <a:pt x="596" y="424"/>
                    <a:pt x="597" y="424"/>
                  </a:cubicBezTo>
                  <a:cubicBezTo>
                    <a:pt x="597" y="424"/>
                    <a:pt x="598" y="423"/>
                    <a:pt x="599" y="423"/>
                  </a:cubicBezTo>
                  <a:cubicBezTo>
                    <a:pt x="599" y="423"/>
                    <a:pt x="599" y="424"/>
                    <a:pt x="599" y="424"/>
                  </a:cubicBezTo>
                  <a:cubicBezTo>
                    <a:pt x="600" y="424"/>
                    <a:pt x="602" y="423"/>
                    <a:pt x="603" y="424"/>
                  </a:cubicBezTo>
                  <a:cubicBezTo>
                    <a:pt x="604" y="426"/>
                    <a:pt x="604" y="429"/>
                    <a:pt x="606" y="428"/>
                  </a:cubicBezTo>
                  <a:cubicBezTo>
                    <a:pt x="606" y="429"/>
                    <a:pt x="608" y="429"/>
                    <a:pt x="607" y="430"/>
                  </a:cubicBezTo>
                  <a:cubicBezTo>
                    <a:pt x="607" y="430"/>
                    <a:pt x="608" y="431"/>
                    <a:pt x="608" y="431"/>
                  </a:cubicBezTo>
                  <a:cubicBezTo>
                    <a:pt x="608" y="430"/>
                    <a:pt x="608" y="430"/>
                    <a:pt x="608" y="430"/>
                  </a:cubicBezTo>
                  <a:cubicBezTo>
                    <a:pt x="609" y="430"/>
                    <a:pt x="609" y="430"/>
                    <a:pt x="609" y="431"/>
                  </a:cubicBezTo>
                  <a:cubicBezTo>
                    <a:pt x="609" y="431"/>
                    <a:pt x="609" y="431"/>
                    <a:pt x="609" y="431"/>
                  </a:cubicBezTo>
                  <a:cubicBezTo>
                    <a:pt x="609" y="432"/>
                    <a:pt x="610" y="432"/>
                    <a:pt x="610" y="432"/>
                  </a:cubicBezTo>
                  <a:cubicBezTo>
                    <a:pt x="609" y="433"/>
                    <a:pt x="610" y="433"/>
                    <a:pt x="609" y="434"/>
                  </a:cubicBezTo>
                  <a:cubicBezTo>
                    <a:pt x="611" y="434"/>
                    <a:pt x="610" y="435"/>
                    <a:pt x="611" y="435"/>
                  </a:cubicBezTo>
                  <a:cubicBezTo>
                    <a:pt x="611" y="436"/>
                    <a:pt x="613" y="436"/>
                    <a:pt x="614" y="436"/>
                  </a:cubicBezTo>
                  <a:cubicBezTo>
                    <a:pt x="613" y="436"/>
                    <a:pt x="612" y="437"/>
                    <a:pt x="612" y="438"/>
                  </a:cubicBezTo>
                  <a:cubicBezTo>
                    <a:pt x="611" y="437"/>
                    <a:pt x="610" y="437"/>
                    <a:pt x="610" y="436"/>
                  </a:cubicBezTo>
                  <a:cubicBezTo>
                    <a:pt x="609" y="438"/>
                    <a:pt x="610" y="438"/>
                    <a:pt x="610" y="438"/>
                  </a:cubicBezTo>
                  <a:cubicBezTo>
                    <a:pt x="610" y="440"/>
                    <a:pt x="610" y="440"/>
                    <a:pt x="609" y="441"/>
                  </a:cubicBezTo>
                  <a:cubicBezTo>
                    <a:pt x="608" y="440"/>
                    <a:pt x="606" y="440"/>
                    <a:pt x="604" y="439"/>
                  </a:cubicBezTo>
                  <a:cubicBezTo>
                    <a:pt x="603" y="438"/>
                    <a:pt x="604" y="437"/>
                    <a:pt x="602" y="438"/>
                  </a:cubicBezTo>
                  <a:cubicBezTo>
                    <a:pt x="602" y="438"/>
                    <a:pt x="601" y="439"/>
                    <a:pt x="600" y="439"/>
                  </a:cubicBezTo>
                  <a:cubicBezTo>
                    <a:pt x="601" y="439"/>
                    <a:pt x="601" y="438"/>
                    <a:pt x="601" y="437"/>
                  </a:cubicBezTo>
                  <a:cubicBezTo>
                    <a:pt x="600" y="437"/>
                    <a:pt x="600" y="437"/>
                    <a:pt x="599" y="437"/>
                  </a:cubicBezTo>
                  <a:cubicBezTo>
                    <a:pt x="600" y="437"/>
                    <a:pt x="600" y="436"/>
                    <a:pt x="600" y="435"/>
                  </a:cubicBezTo>
                  <a:cubicBezTo>
                    <a:pt x="600" y="435"/>
                    <a:pt x="599" y="435"/>
                    <a:pt x="599" y="435"/>
                  </a:cubicBezTo>
                  <a:cubicBezTo>
                    <a:pt x="599" y="435"/>
                    <a:pt x="598" y="434"/>
                    <a:pt x="598" y="434"/>
                  </a:cubicBezTo>
                  <a:cubicBezTo>
                    <a:pt x="598" y="434"/>
                    <a:pt x="597" y="433"/>
                    <a:pt x="598" y="433"/>
                  </a:cubicBezTo>
                  <a:cubicBezTo>
                    <a:pt x="597" y="433"/>
                    <a:pt x="597" y="433"/>
                    <a:pt x="597" y="433"/>
                  </a:cubicBezTo>
                  <a:cubicBezTo>
                    <a:pt x="597" y="432"/>
                    <a:pt x="597" y="432"/>
                    <a:pt x="597" y="432"/>
                  </a:cubicBezTo>
                  <a:cubicBezTo>
                    <a:pt x="597" y="432"/>
                    <a:pt x="593" y="431"/>
                    <a:pt x="593" y="431"/>
                  </a:cubicBezTo>
                  <a:cubicBezTo>
                    <a:pt x="592" y="432"/>
                    <a:pt x="595" y="433"/>
                    <a:pt x="595" y="434"/>
                  </a:cubicBezTo>
                  <a:cubicBezTo>
                    <a:pt x="596" y="435"/>
                    <a:pt x="597" y="436"/>
                    <a:pt x="597" y="437"/>
                  </a:cubicBezTo>
                  <a:cubicBezTo>
                    <a:pt x="597" y="439"/>
                    <a:pt x="597" y="439"/>
                    <a:pt x="595" y="441"/>
                  </a:cubicBezTo>
                  <a:cubicBezTo>
                    <a:pt x="595" y="441"/>
                    <a:pt x="596" y="441"/>
                    <a:pt x="594" y="442"/>
                  </a:cubicBezTo>
                  <a:cubicBezTo>
                    <a:pt x="594" y="442"/>
                    <a:pt x="595" y="443"/>
                    <a:pt x="594" y="443"/>
                  </a:cubicBezTo>
                  <a:cubicBezTo>
                    <a:pt x="592" y="444"/>
                    <a:pt x="593" y="446"/>
                    <a:pt x="593" y="447"/>
                  </a:cubicBezTo>
                  <a:cubicBezTo>
                    <a:pt x="593" y="448"/>
                    <a:pt x="592" y="448"/>
                    <a:pt x="593" y="449"/>
                  </a:cubicBezTo>
                  <a:cubicBezTo>
                    <a:pt x="593" y="450"/>
                    <a:pt x="592" y="449"/>
                    <a:pt x="593" y="450"/>
                  </a:cubicBezTo>
                  <a:cubicBezTo>
                    <a:pt x="593" y="452"/>
                    <a:pt x="594" y="451"/>
                    <a:pt x="593" y="452"/>
                  </a:cubicBezTo>
                  <a:cubicBezTo>
                    <a:pt x="592" y="453"/>
                    <a:pt x="592" y="453"/>
                    <a:pt x="592" y="454"/>
                  </a:cubicBezTo>
                  <a:cubicBezTo>
                    <a:pt x="590" y="454"/>
                    <a:pt x="589" y="457"/>
                    <a:pt x="587" y="456"/>
                  </a:cubicBezTo>
                  <a:cubicBezTo>
                    <a:pt x="586" y="458"/>
                    <a:pt x="585" y="459"/>
                    <a:pt x="584" y="461"/>
                  </a:cubicBezTo>
                  <a:cubicBezTo>
                    <a:pt x="583" y="461"/>
                    <a:pt x="583" y="462"/>
                    <a:pt x="583" y="463"/>
                  </a:cubicBezTo>
                  <a:cubicBezTo>
                    <a:pt x="583" y="464"/>
                    <a:pt x="582" y="463"/>
                    <a:pt x="582" y="463"/>
                  </a:cubicBezTo>
                  <a:cubicBezTo>
                    <a:pt x="581" y="464"/>
                    <a:pt x="580" y="465"/>
                    <a:pt x="579" y="466"/>
                  </a:cubicBezTo>
                  <a:cubicBezTo>
                    <a:pt x="577" y="466"/>
                    <a:pt x="577" y="467"/>
                    <a:pt x="578" y="469"/>
                  </a:cubicBezTo>
                  <a:cubicBezTo>
                    <a:pt x="578" y="468"/>
                    <a:pt x="579" y="468"/>
                    <a:pt x="579" y="467"/>
                  </a:cubicBezTo>
                  <a:cubicBezTo>
                    <a:pt x="581" y="470"/>
                    <a:pt x="583" y="467"/>
                    <a:pt x="585" y="469"/>
                  </a:cubicBezTo>
                  <a:cubicBezTo>
                    <a:pt x="585" y="467"/>
                    <a:pt x="588" y="466"/>
                    <a:pt x="590" y="465"/>
                  </a:cubicBezTo>
                  <a:cubicBezTo>
                    <a:pt x="591" y="465"/>
                    <a:pt x="591" y="466"/>
                    <a:pt x="592" y="464"/>
                  </a:cubicBezTo>
                  <a:cubicBezTo>
                    <a:pt x="593" y="463"/>
                    <a:pt x="594" y="463"/>
                    <a:pt x="595" y="462"/>
                  </a:cubicBezTo>
                  <a:cubicBezTo>
                    <a:pt x="598" y="459"/>
                    <a:pt x="604" y="462"/>
                    <a:pt x="608" y="462"/>
                  </a:cubicBezTo>
                  <a:cubicBezTo>
                    <a:pt x="607" y="462"/>
                    <a:pt x="607" y="461"/>
                    <a:pt x="606" y="461"/>
                  </a:cubicBezTo>
                  <a:cubicBezTo>
                    <a:pt x="607" y="460"/>
                    <a:pt x="608" y="460"/>
                    <a:pt x="609" y="459"/>
                  </a:cubicBezTo>
                  <a:cubicBezTo>
                    <a:pt x="611" y="459"/>
                    <a:pt x="612" y="459"/>
                    <a:pt x="614" y="459"/>
                  </a:cubicBezTo>
                  <a:cubicBezTo>
                    <a:pt x="614" y="459"/>
                    <a:pt x="617" y="458"/>
                    <a:pt x="617" y="458"/>
                  </a:cubicBezTo>
                  <a:cubicBezTo>
                    <a:pt x="618" y="459"/>
                    <a:pt x="619" y="459"/>
                    <a:pt x="619" y="459"/>
                  </a:cubicBezTo>
                  <a:cubicBezTo>
                    <a:pt x="618" y="458"/>
                    <a:pt x="617" y="456"/>
                    <a:pt x="619" y="454"/>
                  </a:cubicBezTo>
                  <a:cubicBezTo>
                    <a:pt x="616" y="455"/>
                    <a:pt x="614" y="455"/>
                    <a:pt x="612" y="454"/>
                  </a:cubicBezTo>
                  <a:cubicBezTo>
                    <a:pt x="613" y="453"/>
                    <a:pt x="615" y="452"/>
                    <a:pt x="615" y="450"/>
                  </a:cubicBezTo>
                  <a:cubicBezTo>
                    <a:pt x="619" y="449"/>
                    <a:pt x="621" y="447"/>
                    <a:pt x="625" y="447"/>
                  </a:cubicBezTo>
                  <a:cubicBezTo>
                    <a:pt x="629" y="447"/>
                    <a:pt x="633" y="445"/>
                    <a:pt x="636" y="444"/>
                  </a:cubicBezTo>
                  <a:cubicBezTo>
                    <a:pt x="636" y="445"/>
                    <a:pt x="636" y="445"/>
                    <a:pt x="636" y="446"/>
                  </a:cubicBezTo>
                  <a:cubicBezTo>
                    <a:pt x="637" y="445"/>
                    <a:pt x="640" y="443"/>
                    <a:pt x="640" y="446"/>
                  </a:cubicBezTo>
                  <a:cubicBezTo>
                    <a:pt x="642" y="443"/>
                    <a:pt x="647" y="442"/>
                    <a:pt x="651" y="442"/>
                  </a:cubicBezTo>
                  <a:cubicBezTo>
                    <a:pt x="655" y="434"/>
                    <a:pt x="664" y="436"/>
                    <a:pt x="672" y="436"/>
                  </a:cubicBezTo>
                  <a:cubicBezTo>
                    <a:pt x="678" y="435"/>
                    <a:pt x="684" y="435"/>
                    <a:pt x="690" y="435"/>
                  </a:cubicBezTo>
                  <a:cubicBezTo>
                    <a:pt x="691" y="435"/>
                    <a:pt x="692" y="435"/>
                    <a:pt x="694" y="435"/>
                  </a:cubicBezTo>
                  <a:cubicBezTo>
                    <a:pt x="693" y="435"/>
                    <a:pt x="695" y="432"/>
                    <a:pt x="695" y="431"/>
                  </a:cubicBezTo>
                  <a:cubicBezTo>
                    <a:pt x="696" y="433"/>
                    <a:pt x="696" y="433"/>
                    <a:pt x="698" y="432"/>
                  </a:cubicBezTo>
                  <a:cubicBezTo>
                    <a:pt x="699" y="431"/>
                    <a:pt x="699" y="432"/>
                    <a:pt x="700" y="433"/>
                  </a:cubicBezTo>
                  <a:cubicBezTo>
                    <a:pt x="700" y="432"/>
                    <a:pt x="700" y="431"/>
                    <a:pt x="700" y="430"/>
                  </a:cubicBezTo>
                  <a:cubicBezTo>
                    <a:pt x="701" y="430"/>
                    <a:pt x="701" y="430"/>
                    <a:pt x="702" y="430"/>
                  </a:cubicBezTo>
                  <a:cubicBezTo>
                    <a:pt x="699" y="429"/>
                    <a:pt x="703" y="427"/>
                    <a:pt x="705" y="427"/>
                  </a:cubicBezTo>
                  <a:cubicBezTo>
                    <a:pt x="704" y="426"/>
                    <a:pt x="704" y="426"/>
                    <a:pt x="705" y="425"/>
                  </a:cubicBezTo>
                  <a:cubicBezTo>
                    <a:pt x="706" y="425"/>
                    <a:pt x="706" y="424"/>
                    <a:pt x="706" y="423"/>
                  </a:cubicBezTo>
                  <a:cubicBezTo>
                    <a:pt x="705" y="422"/>
                    <a:pt x="706" y="420"/>
                    <a:pt x="707" y="419"/>
                  </a:cubicBezTo>
                  <a:cubicBezTo>
                    <a:pt x="708" y="418"/>
                    <a:pt x="707" y="416"/>
                    <a:pt x="708" y="415"/>
                  </a:cubicBezTo>
                  <a:cubicBezTo>
                    <a:pt x="709" y="414"/>
                    <a:pt x="710" y="412"/>
                    <a:pt x="712" y="411"/>
                  </a:cubicBezTo>
                  <a:cubicBezTo>
                    <a:pt x="713" y="410"/>
                    <a:pt x="718" y="405"/>
                    <a:pt x="718" y="409"/>
                  </a:cubicBezTo>
                  <a:cubicBezTo>
                    <a:pt x="719" y="411"/>
                    <a:pt x="720" y="410"/>
                    <a:pt x="721" y="410"/>
                  </a:cubicBezTo>
                  <a:cubicBezTo>
                    <a:pt x="723" y="409"/>
                    <a:pt x="723" y="409"/>
                    <a:pt x="725" y="409"/>
                  </a:cubicBezTo>
                  <a:cubicBezTo>
                    <a:pt x="725" y="409"/>
                    <a:pt x="725" y="408"/>
                    <a:pt x="725" y="407"/>
                  </a:cubicBezTo>
                  <a:cubicBezTo>
                    <a:pt x="727" y="409"/>
                    <a:pt x="729" y="410"/>
                    <a:pt x="731" y="411"/>
                  </a:cubicBezTo>
                  <a:cubicBezTo>
                    <a:pt x="731" y="412"/>
                    <a:pt x="731" y="414"/>
                    <a:pt x="731" y="415"/>
                  </a:cubicBezTo>
                  <a:cubicBezTo>
                    <a:pt x="731" y="419"/>
                    <a:pt x="732" y="425"/>
                    <a:pt x="730" y="427"/>
                  </a:cubicBezTo>
                  <a:cubicBezTo>
                    <a:pt x="731" y="427"/>
                    <a:pt x="733" y="429"/>
                    <a:pt x="734" y="429"/>
                  </a:cubicBezTo>
                  <a:cubicBezTo>
                    <a:pt x="732" y="431"/>
                    <a:pt x="734" y="432"/>
                    <a:pt x="736" y="434"/>
                  </a:cubicBezTo>
                  <a:cubicBezTo>
                    <a:pt x="735" y="433"/>
                    <a:pt x="736" y="433"/>
                    <a:pt x="736" y="432"/>
                  </a:cubicBezTo>
                  <a:cubicBezTo>
                    <a:pt x="736" y="433"/>
                    <a:pt x="737" y="433"/>
                    <a:pt x="737" y="433"/>
                  </a:cubicBezTo>
                  <a:cubicBezTo>
                    <a:pt x="740" y="433"/>
                    <a:pt x="740" y="434"/>
                    <a:pt x="743" y="434"/>
                  </a:cubicBezTo>
                  <a:cubicBezTo>
                    <a:pt x="744" y="434"/>
                    <a:pt x="744" y="433"/>
                    <a:pt x="745" y="433"/>
                  </a:cubicBezTo>
                  <a:cubicBezTo>
                    <a:pt x="746" y="433"/>
                    <a:pt x="747" y="433"/>
                    <a:pt x="748" y="433"/>
                  </a:cubicBezTo>
                  <a:cubicBezTo>
                    <a:pt x="747" y="432"/>
                    <a:pt x="746" y="432"/>
                    <a:pt x="746" y="431"/>
                  </a:cubicBezTo>
                  <a:cubicBezTo>
                    <a:pt x="746" y="431"/>
                    <a:pt x="747" y="431"/>
                    <a:pt x="747" y="432"/>
                  </a:cubicBezTo>
                  <a:cubicBezTo>
                    <a:pt x="747" y="431"/>
                    <a:pt x="747" y="430"/>
                    <a:pt x="747" y="430"/>
                  </a:cubicBezTo>
                  <a:cubicBezTo>
                    <a:pt x="748" y="430"/>
                    <a:pt x="748" y="430"/>
                    <a:pt x="748" y="431"/>
                  </a:cubicBezTo>
                  <a:cubicBezTo>
                    <a:pt x="749" y="433"/>
                    <a:pt x="749" y="433"/>
                    <a:pt x="750" y="433"/>
                  </a:cubicBezTo>
                  <a:cubicBezTo>
                    <a:pt x="752" y="433"/>
                    <a:pt x="754" y="431"/>
                    <a:pt x="755" y="430"/>
                  </a:cubicBezTo>
                  <a:cubicBezTo>
                    <a:pt x="757" y="429"/>
                    <a:pt x="759" y="427"/>
                    <a:pt x="761" y="427"/>
                  </a:cubicBezTo>
                  <a:cubicBezTo>
                    <a:pt x="762" y="428"/>
                    <a:pt x="762" y="426"/>
                    <a:pt x="762" y="424"/>
                  </a:cubicBezTo>
                  <a:cubicBezTo>
                    <a:pt x="761" y="424"/>
                    <a:pt x="761" y="424"/>
                    <a:pt x="761" y="423"/>
                  </a:cubicBezTo>
                  <a:cubicBezTo>
                    <a:pt x="761" y="424"/>
                    <a:pt x="761" y="424"/>
                    <a:pt x="762" y="424"/>
                  </a:cubicBezTo>
                  <a:cubicBezTo>
                    <a:pt x="762" y="425"/>
                    <a:pt x="763" y="426"/>
                    <a:pt x="763" y="426"/>
                  </a:cubicBezTo>
                  <a:cubicBezTo>
                    <a:pt x="765" y="425"/>
                    <a:pt x="764" y="425"/>
                    <a:pt x="766" y="426"/>
                  </a:cubicBezTo>
                  <a:cubicBezTo>
                    <a:pt x="764" y="426"/>
                    <a:pt x="761" y="428"/>
                    <a:pt x="760" y="429"/>
                  </a:cubicBezTo>
                  <a:cubicBezTo>
                    <a:pt x="757" y="431"/>
                    <a:pt x="760" y="433"/>
                    <a:pt x="762" y="430"/>
                  </a:cubicBezTo>
                  <a:cubicBezTo>
                    <a:pt x="762" y="430"/>
                    <a:pt x="765" y="430"/>
                    <a:pt x="765" y="430"/>
                  </a:cubicBezTo>
                  <a:cubicBezTo>
                    <a:pt x="767" y="430"/>
                    <a:pt x="767" y="431"/>
                    <a:pt x="768" y="431"/>
                  </a:cubicBezTo>
                  <a:cubicBezTo>
                    <a:pt x="769" y="431"/>
                    <a:pt x="769" y="430"/>
                    <a:pt x="770" y="430"/>
                  </a:cubicBezTo>
                  <a:cubicBezTo>
                    <a:pt x="772" y="431"/>
                    <a:pt x="773" y="431"/>
                    <a:pt x="774" y="431"/>
                  </a:cubicBezTo>
                  <a:cubicBezTo>
                    <a:pt x="771" y="432"/>
                    <a:pt x="769" y="433"/>
                    <a:pt x="767" y="435"/>
                  </a:cubicBezTo>
                  <a:cubicBezTo>
                    <a:pt x="767" y="434"/>
                    <a:pt x="766" y="434"/>
                    <a:pt x="765" y="434"/>
                  </a:cubicBezTo>
                  <a:cubicBezTo>
                    <a:pt x="765" y="433"/>
                    <a:pt x="765" y="432"/>
                    <a:pt x="766" y="431"/>
                  </a:cubicBezTo>
                  <a:cubicBezTo>
                    <a:pt x="764" y="431"/>
                    <a:pt x="764" y="433"/>
                    <a:pt x="763" y="433"/>
                  </a:cubicBezTo>
                  <a:cubicBezTo>
                    <a:pt x="761" y="433"/>
                    <a:pt x="760" y="433"/>
                    <a:pt x="759" y="434"/>
                  </a:cubicBezTo>
                  <a:cubicBezTo>
                    <a:pt x="756" y="436"/>
                    <a:pt x="753" y="436"/>
                    <a:pt x="750" y="438"/>
                  </a:cubicBezTo>
                  <a:cubicBezTo>
                    <a:pt x="751" y="439"/>
                    <a:pt x="753" y="438"/>
                    <a:pt x="754" y="438"/>
                  </a:cubicBezTo>
                  <a:cubicBezTo>
                    <a:pt x="752" y="440"/>
                    <a:pt x="749" y="441"/>
                    <a:pt x="746" y="442"/>
                  </a:cubicBezTo>
                  <a:cubicBezTo>
                    <a:pt x="747" y="442"/>
                    <a:pt x="747" y="442"/>
                    <a:pt x="748" y="442"/>
                  </a:cubicBezTo>
                  <a:cubicBezTo>
                    <a:pt x="748" y="443"/>
                    <a:pt x="746" y="445"/>
                    <a:pt x="746" y="446"/>
                  </a:cubicBezTo>
                  <a:cubicBezTo>
                    <a:pt x="746" y="447"/>
                    <a:pt x="747" y="448"/>
                    <a:pt x="747" y="450"/>
                  </a:cubicBezTo>
                  <a:cubicBezTo>
                    <a:pt x="748" y="450"/>
                    <a:pt x="748" y="449"/>
                    <a:pt x="748" y="448"/>
                  </a:cubicBezTo>
                  <a:cubicBezTo>
                    <a:pt x="751" y="448"/>
                    <a:pt x="751" y="451"/>
                    <a:pt x="750" y="452"/>
                  </a:cubicBezTo>
                  <a:cubicBezTo>
                    <a:pt x="752" y="453"/>
                    <a:pt x="752" y="452"/>
                    <a:pt x="753" y="451"/>
                  </a:cubicBezTo>
                  <a:cubicBezTo>
                    <a:pt x="753" y="452"/>
                    <a:pt x="754" y="452"/>
                    <a:pt x="754" y="453"/>
                  </a:cubicBezTo>
                  <a:cubicBezTo>
                    <a:pt x="753" y="451"/>
                    <a:pt x="754" y="451"/>
                    <a:pt x="755" y="450"/>
                  </a:cubicBezTo>
                  <a:cubicBezTo>
                    <a:pt x="755" y="450"/>
                    <a:pt x="755" y="449"/>
                    <a:pt x="755" y="448"/>
                  </a:cubicBezTo>
                  <a:cubicBezTo>
                    <a:pt x="755" y="448"/>
                    <a:pt x="756" y="448"/>
                    <a:pt x="757" y="448"/>
                  </a:cubicBezTo>
                  <a:cubicBezTo>
                    <a:pt x="756" y="449"/>
                    <a:pt x="756" y="449"/>
                    <a:pt x="756" y="450"/>
                  </a:cubicBezTo>
                  <a:cubicBezTo>
                    <a:pt x="757" y="450"/>
                    <a:pt x="758" y="450"/>
                    <a:pt x="757" y="449"/>
                  </a:cubicBezTo>
                  <a:cubicBezTo>
                    <a:pt x="758" y="449"/>
                    <a:pt x="758" y="449"/>
                    <a:pt x="759" y="450"/>
                  </a:cubicBezTo>
                  <a:cubicBezTo>
                    <a:pt x="758" y="450"/>
                    <a:pt x="759" y="449"/>
                    <a:pt x="759" y="448"/>
                  </a:cubicBezTo>
                  <a:cubicBezTo>
                    <a:pt x="760" y="449"/>
                    <a:pt x="760" y="448"/>
                    <a:pt x="760" y="447"/>
                  </a:cubicBezTo>
                  <a:cubicBezTo>
                    <a:pt x="760" y="447"/>
                    <a:pt x="761" y="447"/>
                    <a:pt x="761" y="447"/>
                  </a:cubicBezTo>
                  <a:cubicBezTo>
                    <a:pt x="761" y="447"/>
                    <a:pt x="761" y="446"/>
                    <a:pt x="761" y="446"/>
                  </a:cubicBezTo>
                  <a:cubicBezTo>
                    <a:pt x="762" y="447"/>
                    <a:pt x="764" y="444"/>
                    <a:pt x="766" y="443"/>
                  </a:cubicBezTo>
                  <a:cubicBezTo>
                    <a:pt x="765" y="443"/>
                    <a:pt x="764" y="443"/>
                    <a:pt x="764" y="443"/>
                  </a:cubicBezTo>
                  <a:cubicBezTo>
                    <a:pt x="764" y="443"/>
                    <a:pt x="765" y="442"/>
                    <a:pt x="766" y="442"/>
                  </a:cubicBezTo>
                  <a:cubicBezTo>
                    <a:pt x="765" y="442"/>
                    <a:pt x="765" y="442"/>
                    <a:pt x="765" y="442"/>
                  </a:cubicBezTo>
                  <a:cubicBezTo>
                    <a:pt x="765" y="441"/>
                    <a:pt x="766" y="440"/>
                    <a:pt x="767" y="439"/>
                  </a:cubicBezTo>
                  <a:cubicBezTo>
                    <a:pt x="767" y="441"/>
                    <a:pt x="768" y="441"/>
                    <a:pt x="768" y="439"/>
                  </a:cubicBezTo>
                  <a:cubicBezTo>
                    <a:pt x="768" y="439"/>
                    <a:pt x="769" y="439"/>
                    <a:pt x="769" y="439"/>
                  </a:cubicBezTo>
                  <a:cubicBezTo>
                    <a:pt x="769" y="440"/>
                    <a:pt x="769" y="440"/>
                    <a:pt x="769" y="441"/>
                  </a:cubicBezTo>
                  <a:cubicBezTo>
                    <a:pt x="771" y="441"/>
                    <a:pt x="772" y="441"/>
                    <a:pt x="772" y="439"/>
                  </a:cubicBezTo>
                  <a:cubicBezTo>
                    <a:pt x="772" y="439"/>
                    <a:pt x="775" y="439"/>
                    <a:pt x="776" y="439"/>
                  </a:cubicBezTo>
                  <a:cubicBezTo>
                    <a:pt x="776" y="439"/>
                    <a:pt x="776" y="438"/>
                    <a:pt x="776" y="438"/>
                  </a:cubicBezTo>
                  <a:cubicBezTo>
                    <a:pt x="776" y="439"/>
                    <a:pt x="777" y="440"/>
                    <a:pt x="778" y="439"/>
                  </a:cubicBezTo>
                  <a:cubicBezTo>
                    <a:pt x="778" y="439"/>
                    <a:pt x="778" y="438"/>
                    <a:pt x="777" y="438"/>
                  </a:cubicBezTo>
                  <a:cubicBezTo>
                    <a:pt x="778" y="438"/>
                    <a:pt x="779" y="438"/>
                    <a:pt x="781" y="438"/>
                  </a:cubicBezTo>
                  <a:cubicBezTo>
                    <a:pt x="780" y="437"/>
                    <a:pt x="781" y="436"/>
                    <a:pt x="782" y="436"/>
                  </a:cubicBezTo>
                  <a:cubicBezTo>
                    <a:pt x="785" y="437"/>
                    <a:pt x="783" y="436"/>
                    <a:pt x="785" y="435"/>
                  </a:cubicBezTo>
                  <a:cubicBezTo>
                    <a:pt x="786" y="435"/>
                    <a:pt x="787" y="435"/>
                    <a:pt x="787" y="435"/>
                  </a:cubicBezTo>
                  <a:cubicBezTo>
                    <a:pt x="788" y="435"/>
                    <a:pt x="788" y="435"/>
                    <a:pt x="789" y="435"/>
                  </a:cubicBezTo>
                  <a:cubicBezTo>
                    <a:pt x="790" y="434"/>
                    <a:pt x="790" y="434"/>
                    <a:pt x="791" y="432"/>
                  </a:cubicBezTo>
                  <a:cubicBezTo>
                    <a:pt x="793" y="434"/>
                    <a:pt x="792" y="433"/>
                    <a:pt x="794" y="433"/>
                  </a:cubicBezTo>
                  <a:cubicBezTo>
                    <a:pt x="796" y="432"/>
                    <a:pt x="799" y="434"/>
                    <a:pt x="798" y="431"/>
                  </a:cubicBezTo>
                  <a:cubicBezTo>
                    <a:pt x="796" y="431"/>
                    <a:pt x="795" y="431"/>
                    <a:pt x="794" y="431"/>
                  </a:cubicBezTo>
                  <a:cubicBezTo>
                    <a:pt x="794" y="431"/>
                    <a:pt x="795" y="430"/>
                    <a:pt x="796" y="430"/>
                  </a:cubicBezTo>
                  <a:cubicBezTo>
                    <a:pt x="795" y="429"/>
                    <a:pt x="793" y="427"/>
                    <a:pt x="792" y="427"/>
                  </a:cubicBezTo>
                  <a:cubicBezTo>
                    <a:pt x="790" y="427"/>
                    <a:pt x="790" y="427"/>
                    <a:pt x="789" y="425"/>
                  </a:cubicBezTo>
                  <a:cubicBezTo>
                    <a:pt x="788" y="427"/>
                    <a:pt x="785" y="427"/>
                    <a:pt x="783" y="428"/>
                  </a:cubicBezTo>
                  <a:cubicBezTo>
                    <a:pt x="783" y="427"/>
                    <a:pt x="782" y="427"/>
                    <a:pt x="781" y="427"/>
                  </a:cubicBezTo>
                  <a:cubicBezTo>
                    <a:pt x="782" y="424"/>
                    <a:pt x="776" y="427"/>
                    <a:pt x="775" y="427"/>
                  </a:cubicBezTo>
                  <a:cubicBezTo>
                    <a:pt x="775" y="427"/>
                    <a:pt x="775" y="426"/>
                    <a:pt x="775" y="426"/>
                  </a:cubicBezTo>
                  <a:cubicBezTo>
                    <a:pt x="774" y="426"/>
                    <a:pt x="773" y="426"/>
                    <a:pt x="772" y="426"/>
                  </a:cubicBezTo>
                  <a:cubicBezTo>
                    <a:pt x="773" y="426"/>
                    <a:pt x="773" y="425"/>
                    <a:pt x="774" y="425"/>
                  </a:cubicBezTo>
                  <a:cubicBezTo>
                    <a:pt x="773" y="425"/>
                    <a:pt x="771" y="426"/>
                    <a:pt x="770" y="426"/>
                  </a:cubicBezTo>
                  <a:cubicBezTo>
                    <a:pt x="771" y="424"/>
                    <a:pt x="768" y="424"/>
                    <a:pt x="767" y="424"/>
                  </a:cubicBezTo>
                  <a:cubicBezTo>
                    <a:pt x="768" y="424"/>
                    <a:pt x="770" y="424"/>
                    <a:pt x="770" y="422"/>
                  </a:cubicBezTo>
                  <a:cubicBezTo>
                    <a:pt x="769" y="422"/>
                    <a:pt x="768" y="422"/>
                    <a:pt x="768" y="422"/>
                  </a:cubicBezTo>
                  <a:cubicBezTo>
                    <a:pt x="768" y="422"/>
                    <a:pt x="767" y="421"/>
                    <a:pt x="767" y="421"/>
                  </a:cubicBezTo>
                  <a:cubicBezTo>
                    <a:pt x="765" y="421"/>
                    <a:pt x="764" y="421"/>
                    <a:pt x="762" y="421"/>
                  </a:cubicBezTo>
                  <a:cubicBezTo>
                    <a:pt x="763" y="421"/>
                    <a:pt x="763" y="420"/>
                    <a:pt x="763" y="420"/>
                  </a:cubicBezTo>
                  <a:cubicBezTo>
                    <a:pt x="763" y="420"/>
                    <a:pt x="762" y="420"/>
                    <a:pt x="762" y="420"/>
                  </a:cubicBezTo>
                  <a:cubicBezTo>
                    <a:pt x="762" y="418"/>
                    <a:pt x="762" y="418"/>
                    <a:pt x="761" y="418"/>
                  </a:cubicBezTo>
                  <a:cubicBezTo>
                    <a:pt x="760" y="418"/>
                    <a:pt x="761" y="416"/>
                    <a:pt x="761" y="416"/>
                  </a:cubicBezTo>
                  <a:cubicBezTo>
                    <a:pt x="760" y="416"/>
                    <a:pt x="759" y="415"/>
                    <a:pt x="758" y="414"/>
                  </a:cubicBezTo>
                  <a:cubicBezTo>
                    <a:pt x="759" y="414"/>
                    <a:pt x="760" y="412"/>
                    <a:pt x="759" y="411"/>
                  </a:cubicBezTo>
                  <a:cubicBezTo>
                    <a:pt x="758" y="411"/>
                    <a:pt x="756" y="411"/>
                    <a:pt x="754" y="411"/>
                  </a:cubicBezTo>
                  <a:cubicBezTo>
                    <a:pt x="756" y="411"/>
                    <a:pt x="757" y="410"/>
                    <a:pt x="758" y="409"/>
                  </a:cubicBezTo>
                  <a:cubicBezTo>
                    <a:pt x="759" y="409"/>
                    <a:pt x="758" y="408"/>
                    <a:pt x="759" y="407"/>
                  </a:cubicBezTo>
                  <a:cubicBezTo>
                    <a:pt x="759" y="407"/>
                    <a:pt x="759" y="406"/>
                    <a:pt x="758" y="406"/>
                  </a:cubicBezTo>
                  <a:cubicBezTo>
                    <a:pt x="759" y="406"/>
                    <a:pt x="759" y="406"/>
                    <a:pt x="760" y="406"/>
                  </a:cubicBezTo>
                  <a:cubicBezTo>
                    <a:pt x="759" y="405"/>
                    <a:pt x="760" y="404"/>
                    <a:pt x="761" y="404"/>
                  </a:cubicBezTo>
                  <a:cubicBezTo>
                    <a:pt x="760" y="404"/>
                    <a:pt x="758" y="404"/>
                    <a:pt x="757" y="404"/>
                  </a:cubicBezTo>
                  <a:cubicBezTo>
                    <a:pt x="758" y="403"/>
                    <a:pt x="758" y="403"/>
                    <a:pt x="759" y="402"/>
                  </a:cubicBezTo>
                  <a:cubicBezTo>
                    <a:pt x="758" y="402"/>
                    <a:pt x="757" y="402"/>
                    <a:pt x="756" y="403"/>
                  </a:cubicBezTo>
                  <a:cubicBezTo>
                    <a:pt x="756" y="404"/>
                    <a:pt x="755" y="404"/>
                    <a:pt x="754" y="404"/>
                  </a:cubicBezTo>
                  <a:cubicBezTo>
                    <a:pt x="754" y="404"/>
                    <a:pt x="752" y="405"/>
                    <a:pt x="751" y="405"/>
                  </a:cubicBezTo>
                  <a:cubicBezTo>
                    <a:pt x="751" y="404"/>
                    <a:pt x="751" y="402"/>
                    <a:pt x="750" y="402"/>
                  </a:cubicBezTo>
                  <a:cubicBezTo>
                    <a:pt x="750" y="402"/>
                    <a:pt x="749" y="403"/>
                    <a:pt x="748" y="402"/>
                  </a:cubicBezTo>
                  <a:cubicBezTo>
                    <a:pt x="747" y="402"/>
                    <a:pt x="746" y="401"/>
                    <a:pt x="745" y="401"/>
                  </a:cubicBezTo>
                  <a:cubicBezTo>
                    <a:pt x="743" y="401"/>
                    <a:pt x="741" y="402"/>
                    <a:pt x="740" y="401"/>
                  </a:cubicBezTo>
                  <a:cubicBezTo>
                    <a:pt x="741" y="400"/>
                    <a:pt x="742" y="400"/>
                    <a:pt x="744" y="400"/>
                  </a:cubicBezTo>
                  <a:cubicBezTo>
                    <a:pt x="745" y="399"/>
                    <a:pt x="746" y="400"/>
                    <a:pt x="747" y="399"/>
                  </a:cubicBezTo>
                  <a:cubicBezTo>
                    <a:pt x="749" y="398"/>
                    <a:pt x="749" y="398"/>
                    <a:pt x="751" y="399"/>
                  </a:cubicBezTo>
                  <a:cubicBezTo>
                    <a:pt x="752" y="400"/>
                    <a:pt x="753" y="401"/>
                    <a:pt x="755" y="401"/>
                  </a:cubicBezTo>
                  <a:cubicBezTo>
                    <a:pt x="756" y="401"/>
                    <a:pt x="757" y="400"/>
                    <a:pt x="759" y="400"/>
                  </a:cubicBezTo>
                  <a:cubicBezTo>
                    <a:pt x="759" y="400"/>
                    <a:pt x="758" y="399"/>
                    <a:pt x="759" y="399"/>
                  </a:cubicBezTo>
                  <a:cubicBezTo>
                    <a:pt x="759" y="398"/>
                    <a:pt x="760" y="399"/>
                    <a:pt x="761" y="398"/>
                  </a:cubicBezTo>
                  <a:cubicBezTo>
                    <a:pt x="761" y="398"/>
                    <a:pt x="760" y="397"/>
                    <a:pt x="761" y="397"/>
                  </a:cubicBezTo>
                  <a:cubicBezTo>
                    <a:pt x="762" y="397"/>
                    <a:pt x="763" y="397"/>
                    <a:pt x="763" y="396"/>
                  </a:cubicBezTo>
                  <a:cubicBezTo>
                    <a:pt x="764" y="396"/>
                    <a:pt x="765" y="396"/>
                    <a:pt x="766" y="395"/>
                  </a:cubicBezTo>
                  <a:cubicBezTo>
                    <a:pt x="766" y="395"/>
                    <a:pt x="766" y="395"/>
                    <a:pt x="765" y="394"/>
                  </a:cubicBezTo>
                  <a:cubicBezTo>
                    <a:pt x="766" y="394"/>
                    <a:pt x="766" y="394"/>
                    <a:pt x="767" y="394"/>
                  </a:cubicBezTo>
                  <a:cubicBezTo>
                    <a:pt x="765" y="393"/>
                    <a:pt x="763" y="392"/>
                    <a:pt x="762" y="391"/>
                  </a:cubicBezTo>
                  <a:cubicBezTo>
                    <a:pt x="763" y="391"/>
                    <a:pt x="765" y="392"/>
                    <a:pt x="767" y="392"/>
                  </a:cubicBezTo>
                  <a:cubicBezTo>
                    <a:pt x="762" y="387"/>
                    <a:pt x="755" y="386"/>
                    <a:pt x="748" y="387"/>
                  </a:cubicBezTo>
                  <a:cubicBezTo>
                    <a:pt x="745" y="387"/>
                    <a:pt x="741" y="388"/>
                    <a:pt x="738" y="389"/>
                  </a:cubicBezTo>
                  <a:cubicBezTo>
                    <a:pt x="734" y="391"/>
                    <a:pt x="730" y="391"/>
                    <a:pt x="727" y="393"/>
                  </a:cubicBezTo>
                  <a:cubicBezTo>
                    <a:pt x="725" y="394"/>
                    <a:pt x="720" y="396"/>
                    <a:pt x="718" y="398"/>
                  </a:cubicBezTo>
                  <a:cubicBezTo>
                    <a:pt x="717" y="400"/>
                    <a:pt x="716" y="400"/>
                    <a:pt x="714" y="401"/>
                  </a:cubicBezTo>
                  <a:cubicBezTo>
                    <a:pt x="713" y="401"/>
                    <a:pt x="712" y="402"/>
                    <a:pt x="712" y="403"/>
                  </a:cubicBezTo>
                  <a:cubicBezTo>
                    <a:pt x="709" y="406"/>
                    <a:pt x="706" y="410"/>
                    <a:pt x="704" y="413"/>
                  </a:cubicBezTo>
                  <a:cubicBezTo>
                    <a:pt x="704" y="413"/>
                    <a:pt x="700" y="414"/>
                    <a:pt x="699" y="414"/>
                  </a:cubicBezTo>
                  <a:cubicBezTo>
                    <a:pt x="698" y="414"/>
                    <a:pt x="697" y="415"/>
                    <a:pt x="695" y="416"/>
                  </a:cubicBezTo>
                  <a:cubicBezTo>
                    <a:pt x="697" y="414"/>
                    <a:pt x="698" y="413"/>
                    <a:pt x="700" y="412"/>
                  </a:cubicBezTo>
                  <a:cubicBezTo>
                    <a:pt x="702" y="411"/>
                    <a:pt x="703" y="409"/>
                    <a:pt x="703" y="408"/>
                  </a:cubicBezTo>
                  <a:cubicBezTo>
                    <a:pt x="703" y="407"/>
                    <a:pt x="705" y="407"/>
                    <a:pt x="706" y="407"/>
                  </a:cubicBezTo>
                  <a:cubicBezTo>
                    <a:pt x="707" y="406"/>
                    <a:pt x="706" y="405"/>
                    <a:pt x="707" y="405"/>
                  </a:cubicBezTo>
                  <a:cubicBezTo>
                    <a:pt x="707" y="404"/>
                    <a:pt x="709" y="404"/>
                    <a:pt x="709" y="403"/>
                  </a:cubicBezTo>
                  <a:cubicBezTo>
                    <a:pt x="710" y="403"/>
                    <a:pt x="710" y="401"/>
                    <a:pt x="711" y="401"/>
                  </a:cubicBezTo>
                  <a:cubicBezTo>
                    <a:pt x="707" y="399"/>
                    <a:pt x="703" y="398"/>
                    <a:pt x="700" y="397"/>
                  </a:cubicBezTo>
                  <a:cubicBezTo>
                    <a:pt x="702" y="397"/>
                    <a:pt x="705" y="396"/>
                    <a:pt x="707" y="398"/>
                  </a:cubicBezTo>
                  <a:cubicBezTo>
                    <a:pt x="710" y="399"/>
                    <a:pt x="711" y="400"/>
                    <a:pt x="713" y="397"/>
                  </a:cubicBezTo>
                  <a:cubicBezTo>
                    <a:pt x="714" y="397"/>
                    <a:pt x="715" y="395"/>
                    <a:pt x="716" y="395"/>
                  </a:cubicBezTo>
                  <a:cubicBezTo>
                    <a:pt x="718" y="394"/>
                    <a:pt x="717" y="393"/>
                    <a:pt x="718" y="392"/>
                  </a:cubicBezTo>
                  <a:cubicBezTo>
                    <a:pt x="719" y="391"/>
                    <a:pt x="721" y="392"/>
                    <a:pt x="721" y="391"/>
                  </a:cubicBezTo>
                  <a:cubicBezTo>
                    <a:pt x="722" y="390"/>
                    <a:pt x="723" y="389"/>
                    <a:pt x="724" y="388"/>
                  </a:cubicBezTo>
                  <a:cubicBezTo>
                    <a:pt x="724" y="388"/>
                    <a:pt x="724" y="389"/>
                    <a:pt x="724" y="389"/>
                  </a:cubicBezTo>
                  <a:cubicBezTo>
                    <a:pt x="725" y="389"/>
                    <a:pt x="727" y="387"/>
                    <a:pt x="727" y="387"/>
                  </a:cubicBezTo>
                  <a:cubicBezTo>
                    <a:pt x="729" y="386"/>
                    <a:pt x="731" y="386"/>
                    <a:pt x="733" y="386"/>
                  </a:cubicBezTo>
                  <a:cubicBezTo>
                    <a:pt x="734" y="386"/>
                    <a:pt x="736" y="385"/>
                    <a:pt x="736" y="384"/>
                  </a:cubicBezTo>
                  <a:cubicBezTo>
                    <a:pt x="735" y="382"/>
                    <a:pt x="737" y="382"/>
                    <a:pt x="737" y="380"/>
                  </a:cubicBezTo>
                  <a:cubicBezTo>
                    <a:pt x="737" y="380"/>
                    <a:pt x="738" y="380"/>
                    <a:pt x="738" y="380"/>
                  </a:cubicBezTo>
                  <a:cubicBezTo>
                    <a:pt x="738" y="378"/>
                    <a:pt x="742" y="377"/>
                    <a:pt x="744" y="376"/>
                  </a:cubicBezTo>
                  <a:cubicBezTo>
                    <a:pt x="743" y="376"/>
                    <a:pt x="743" y="376"/>
                    <a:pt x="742" y="376"/>
                  </a:cubicBezTo>
                  <a:cubicBezTo>
                    <a:pt x="744" y="374"/>
                    <a:pt x="743" y="376"/>
                    <a:pt x="745" y="376"/>
                  </a:cubicBezTo>
                  <a:cubicBezTo>
                    <a:pt x="746" y="376"/>
                    <a:pt x="747" y="376"/>
                    <a:pt x="748" y="376"/>
                  </a:cubicBezTo>
                  <a:cubicBezTo>
                    <a:pt x="749" y="376"/>
                    <a:pt x="748" y="375"/>
                    <a:pt x="748" y="375"/>
                  </a:cubicBezTo>
                  <a:cubicBezTo>
                    <a:pt x="750" y="374"/>
                    <a:pt x="755" y="375"/>
                    <a:pt x="757" y="375"/>
                  </a:cubicBezTo>
                  <a:cubicBezTo>
                    <a:pt x="761" y="375"/>
                    <a:pt x="765" y="375"/>
                    <a:pt x="769" y="375"/>
                  </a:cubicBezTo>
                  <a:cubicBezTo>
                    <a:pt x="771" y="375"/>
                    <a:pt x="773" y="376"/>
                    <a:pt x="775" y="376"/>
                  </a:cubicBezTo>
                  <a:cubicBezTo>
                    <a:pt x="777" y="375"/>
                    <a:pt x="782" y="373"/>
                    <a:pt x="784" y="375"/>
                  </a:cubicBezTo>
                  <a:cubicBezTo>
                    <a:pt x="786" y="376"/>
                    <a:pt x="786" y="376"/>
                    <a:pt x="789" y="376"/>
                  </a:cubicBezTo>
                  <a:cubicBezTo>
                    <a:pt x="791" y="376"/>
                    <a:pt x="790" y="378"/>
                    <a:pt x="792" y="376"/>
                  </a:cubicBezTo>
                  <a:cubicBezTo>
                    <a:pt x="794" y="375"/>
                    <a:pt x="800" y="376"/>
                    <a:pt x="802" y="376"/>
                  </a:cubicBezTo>
                  <a:cubicBezTo>
                    <a:pt x="804" y="376"/>
                    <a:pt x="807" y="374"/>
                    <a:pt x="809" y="374"/>
                  </a:cubicBezTo>
                  <a:cubicBezTo>
                    <a:pt x="809" y="374"/>
                    <a:pt x="809" y="374"/>
                    <a:pt x="809" y="373"/>
                  </a:cubicBezTo>
                  <a:cubicBezTo>
                    <a:pt x="812" y="373"/>
                    <a:pt x="812" y="373"/>
                    <a:pt x="814" y="371"/>
                  </a:cubicBezTo>
                  <a:cubicBezTo>
                    <a:pt x="814" y="370"/>
                    <a:pt x="815" y="371"/>
                    <a:pt x="816" y="370"/>
                  </a:cubicBezTo>
                  <a:cubicBezTo>
                    <a:pt x="816" y="370"/>
                    <a:pt x="817" y="369"/>
                    <a:pt x="817" y="368"/>
                  </a:cubicBezTo>
                  <a:cubicBezTo>
                    <a:pt x="817" y="369"/>
                    <a:pt x="817" y="369"/>
                    <a:pt x="817" y="370"/>
                  </a:cubicBezTo>
                  <a:cubicBezTo>
                    <a:pt x="820" y="370"/>
                    <a:pt x="818" y="367"/>
                    <a:pt x="817" y="367"/>
                  </a:cubicBezTo>
                  <a:cubicBezTo>
                    <a:pt x="819" y="367"/>
                    <a:pt x="821" y="365"/>
                    <a:pt x="822" y="364"/>
                  </a:cubicBezTo>
                  <a:cubicBezTo>
                    <a:pt x="822" y="364"/>
                    <a:pt x="821" y="364"/>
                    <a:pt x="821" y="364"/>
                  </a:cubicBezTo>
                  <a:cubicBezTo>
                    <a:pt x="822" y="364"/>
                    <a:pt x="823" y="363"/>
                    <a:pt x="824" y="363"/>
                  </a:cubicBezTo>
                  <a:cubicBezTo>
                    <a:pt x="825" y="363"/>
                    <a:pt x="825" y="363"/>
                    <a:pt x="826" y="362"/>
                  </a:cubicBezTo>
                  <a:cubicBezTo>
                    <a:pt x="826" y="363"/>
                    <a:pt x="826" y="364"/>
                    <a:pt x="826" y="364"/>
                  </a:cubicBezTo>
                  <a:cubicBezTo>
                    <a:pt x="827" y="364"/>
                    <a:pt x="828" y="364"/>
                    <a:pt x="829" y="363"/>
                  </a:cubicBezTo>
                  <a:cubicBezTo>
                    <a:pt x="829" y="363"/>
                    <a:pt x="830" y="362"/>
                    <a:pt x="831" y="362"/>
                  </a:cubicBezTo>
                  <a:cubicBezTo>
                    <a:pt x="834" y="362"/>
                    <a:pt x="836" y="362"/>
                    <a:pt x="839" y="361"/>
                  </a:cubicBezTo>
                  <a:cubicBezTo>
                    <a:pt x="840" y="361"/>
                    <a:pt x="841" y="360"/>
                    <a:pt x="842" y="360"/>
                  </a:cubicBezTo>
                  <a:cubicBezTo>
                    <a:pt x="842" y="359"/>
                    <a:pt x="844" y="359"/>
                    <a:pt x="844" y="359"/>
                  </a:cubicBezTo>
                  <a:cubicBezTo>
                    <a:pt x="845" y="357"/>
                    <a:pt x="849" y="357"/>
                    <a:pt x="849" y="355"/>
                  </a:cubicBezTo>
                  <a:cubicBezTo>
                    <a:pt x="849" y="355"/>
                    <a:pt x="850" y="355"/>
                    <a:pt x="851" y="355"/>
                  </a:cubicBezTo>
                  <a:cubicBezTo>
                    <a:pt x="851" y="354"/>
                    <a:pt x="852" y="353"/>
                    <a:pt x="853" y="353"/>
                  </a:cubicBezTo>
                  <a:cubicBezTo>
                    <a:pt x="852" y="352"/>
                    <a:pt x="850" y="352"/>
                    <a:pt x="849" y="351"/>
                  </a:cubicBezTo>
                  <a:cubicBezTo>
                    <a:pt x="850" y="351"/>
                    <a:pt x="850" y="350"/>
                    <a:pt x="851" y="350"/>
                  </a:cubicBezTo>
                  <a:cubicBezTo>
                    <a:pt x="849" y="350"/>
                    <a:pt x="847" y="350"/>
                    <a:pt x="845" y="350"/>
                  </a:cubicBezTo>
                  <a:cubicBezTo>
                    <a:pt x="847" y="349"/>
                    <a:pt x="849" y="349"/>
                    <a:pt x="851" y="349"/>
                  </a:cubicBezTo>
                  <a:cubicBezTo>
                    <a:pt x="850" y="346"/>
                    <a:pt x="845" y="351"/>
                    <a:pt x="846" y="346"/>
                  </a:cubicBezTo>
                  <a:cubicBezTo>
                    <a:pt x="848" y="346"/>
                    <a:pt x="849" y="347"/>
                    <a:pt x="850" y="346"/>
                  </a:cubicBezTo>
                  <a:cubicBezTo>
                    <a:pt x="848" y="345"/>
                    <a:pt x="847" y="345"/>
                    <a:pt x="846" y="344"/>
                  </a:cubicBezTo>
                  <a:cubicBezTo>
                    <a:pt x="847" y="344"/>
                    <a:pt x="848" y="344"/>
                    <a:pt x="849" y="344"/>
                  </a:cubicBezTo>
                  <a:cubicBezTo>
                    <a:pt x="849" y="344"/>
                    <a:pt x="849" y="344"/>
                    <a:pt x="849" y="343"/>
                  </a:cubicBezTo>
                  <a:cubicBezTo>
                    <a:pt x="850" y="343"/>
                    <a:pt x="850" y="343"/>
                    <a:pt x="851" y="343"/>
                  </a:cubicBezTo>
                  <a:cubicBezTo>
                    <a:pt x="851" y="343"/>
                    <a:pt x="850" y="342"/>
                    <a:pt x="850" y="342"/>
                  </a:cubicBezTo>
                  <a:cubicBezTo>
                    <a:pt x="850" y="342"/>
                    <a:pt x="851" y="342"/>
                    <a:pt x="851" y="341"/>
                  </a:cubicBezTo>
                  <a:cubicBezTo>
                    <a:pt x="850" y="340"/>
                    <a:pt x="849" y="340"/>
                    <a:pt x="847" y="340"/>
                  </a:cubicBezTo>
                  <a:cubicBezTo>
                    <a:pt x="848" y="340"/>
                    <a:pt x="848" y="340"/>
                    <a:pt x="849" y="339"/>
                  </a:cubicBezTo>
                  <a:cubicBezTo>
                    <a:pt x="848" y="339"/>
                    <a:pt x="847" y="339"/>
                    <a:pt x="846" y="338"/>
                  </a:cubicBezTo>
                  <a:cubicBezTo>
                    <a:pt x="847" y="338"/>
                    <a:pt x="848" y="338"/>
                    <a:pt x="849" y="338"/>
                  </a:cubicBezTo>
                  <a:cubicBezTo>
                    <a:pt x="847" y="338"/>
                    <a:pt x="845" y="337"/>
                    <a:pt x="843" y="336"/>
                  </a:cubicBezTo>
                  <a:cubicBezTo>
                    <a:pt x="844" y="336"/>
                    <a:pt x="844" y="336"/>
                    <a:pt x="844" y="335"/>
                  </a:cubicBezTo>
                  <a:cubicBezTo>
                    <a:pt x="843" y="335"/>
                    <a:pt x="842" y="335"/>
                    <a:pt x="841" y="336"/>
                  </a:cubicBezTo>
                  <a:cubicBezTo>
                    <a:pt x="841" y="336"/>
                    <a:pt x="840" y="335"/>
                    <a:pt x="840" y="335"/>
                  </a:cubicBezTo>
                  <a:cubicBezTo>
                    <a:pt x="840" y="335"/>
                    <a:pt x="837" y="336"/>
                    <a:pt x="837" y="337"/>
                  </a:cubicBezTo>
                  <a:cubicBezTo>
                    <a:pt x="837" y="338"/>
                    <a:pt x="836" y="339"/>
                    <a:pt x="834" y="339"/>
                  </a:cubicBezTo>
                  <a:cubicBezTo>
                    <a:pt x="835" y="338"/>
                    <a:pt x="834" y="337"/>
                    <a:pt x="833" y="336"/>
                  </a:cubicBezTo>
                  <a:cubicBezTo>
                    <a:pt x="834" y="336"/>
                    <a:pt x="835" y="335"/>
                    <a:pt x="837" y="335"/>
                  </a:cubicBezTo>
                  <a:cubicBezTo>
                    <a:pt x="835" y="333"/>
                    <a:pt x="835" y="332"/>
                    <a:pt x="832" y="331"/>
                  </a:cubicBezTo>
                  <a:cubicBezTo>
                    <a:pt x="830" y="330"/>
                    <a:pt x="829" y="330"/>
                    <a:pt x="827" y="329"/>
                  </a:cubicBezTo>
                  <a:cubicBezTo>
                    <a:pt x="829" y="330"/>
                    <a:pt x="831" y="330"/>
                    <a:pt x="830" y="333"/>
                  </a:cubicBezTo>
                  <a:cubicBezTo>
                    <a:pt x="827" y="332"/>
                    <a:pt x="825" y="331"/>
                    <a:pt x="822" y="333"/>
                  </a:cubicBezTo>
                  <a:cubicBezTo>
                    <a:pt x="820" y="334"/>
                    <a:pt x="818" y="334"/>
                    <a:pt x="817" y="337"/>
                  </a:cubicBezTo>
                  <a:cubicBezTo>
                    <a:pt x="816" y="337"/>
                    <a:pt x="815" y="336"/>
                    <a:pt x="813" y="337"/>
                  </a:cubicBezTo>
                  <a:cubicBezTo>
                    <a:pt x="812" y="338"/>
                    <a:pt x="811" y="338"/>
                    <a:pt x="810" y="337"/>
                  </a:cubicBezTo>
                  <a:cubicBezTo>
                    <a:pt x="810" y="338"/>
                    <a:pt x="810" y="339"/>
                    <a:pt x="811" y="339"/>
                  </a:cubicBezTo>
                  <a:cubicBezTo>
                    <a:pt x="809" y="339"/>
                    <a:pt x="809" y="339"/>
                    <a:pt x="807" y="341"/>
                  </a:cubicBezTo>
                  <a:cubicBezTo>
                    <a:pt x="807" y="342"/>
                    <a:pt x="805" y="341"/>
                    <a:pt x="804" y="340"/>
                  </a:cubicBezTo>
                  <a:cubicBezTo>
                    <a:pt x="805" y="340"/>
                    <a:pt x="806" y="340"/>
                    <a:pt x="807" y="340"/>
                  </a:cubicBezTo>
                  <a:cubicBezTo>
                    <a:pt x="806" y="339"/>
                    <a:pt x="804" y="337"/>
                    <a:pt x="802" y="337"/>
                  </a:cubicBezTo>
                  <a:cubicBezTo>
                    <a:pt x="799" y="337"/>
                    <a:pt x="799" y="338"/>
                    <a:pt x="798" y="335"/>
                  </a:cubicBezTo>
                  <a:cubicBezTo>
                    <a:pt x="800" y="334"/>
                    <a:pt x="803" y="336"/>
                    <a:pt x="805" y="337"/>
                  </a:cubicBezTo>
                  <a:cubicBezTo>
                    <a:pt x="807" y="338"/>
                    <a:pt x="808" y="337"/>
                    <a:pt x="807" y="335"/>
                  </a:cubicBezTo>
                  <a:cubicBezTo>
                    <a:pt x="808" y="335"/>
                    <a:pt x="809" y="335"/>
                    <a:pt x="810" y="335"/>
                  </a:cubicBezTo>
                  <a:cubicBezTo>
                    <a:pt x="810" y="335"/>
                    <a:pt x="810" y="334"/>
                    <a:pt x="810" y="334"/>
                  </a:cubicBezTo>
                  <a:cubicBezTo>
                    <a:pt x="811" y="334"/>
                    <a:pt x="815" y="336"/>
                    <a:pt x="816" y="333"/>
                  </a:cubicBezTo>
                  <a:cubicBezTo>
                    <a:pt x="814" y="333"/>
                    <a:pt x="813" y="332"/>
                    <a:pt x="812" y="332"/>
                  </a:cubicBezTo>
                  <a:cubicBezTo>
                    <a:pt x="815" y="332"/>
                    <a:pt x="818" y="332"/>
                    <a:pt x="821" y="331"/>
                  </a:cubicBezTo>
                  <a:cubicBezTo>
                    <a:pt x="822" y="331"/>
                    <a:pt x="822" y="330"/>
                    <a:pt x="823" y="329"/>
                  </a:cubicBezTo>
                  <a:cubicBezTo>
                    <a:pt x="824" y="329"/>
                    <a:pt x="826" y="329"/>
                    <a:pt x="827" y="328"/>
                  </a:cubicBezTo>
                  <a:cubicBezTo>
                    <a:pt x="827" y="328"/>
                    <a:pt x="836" y="328"/>
                    <a:pt x="835" y="326"/>
                  </a:cubicBezTo>
                  <a:cubicBezTo>
                    <a:pt x="833" y="324"/>
                    <a:pt x="834" y="326"/>
                    <a:pt x="832" y="326"/>
                  </a:cubicBezTo>
                  <a:cubicBezTo>
                    <a:pt x="831" y="326"/>
                    <a:pt x="831" y="325"/>
                    <a:pt x="830" y="325"/>
                  </a:cubicBezTo>
                  <a:cubicBezTo>
                    <a:pt x="830" y="325"/>
                    <a:pt x="829" y="325"/>
                    <a:pt x="828" y="325"/>
                  </a:cubicBezTo>
                  <a:cubicBezTo>
                    <a:pt x="829" y="325"/>
                    <a:pt x="829" y="324"/>
                    <a:pt x="829" y="324"/>
                  </a:cubicBezTo>
                  <a:cubicBezTo>
                    <a:pt x="829" y="324"/>
                    <a:pt x="828" y="323"/>
                    <a:pt x="828" y="323"/>
                  </a:cubicBezTo>
                  <a:cubicBezTo>
                    <a:pt x="828" y="323"/>
                    <a:pt x="829" y="322"/>
                    <a:pt x="829" y="322"/>
                  </a:cubicBezTo>
                  <a:cubicBezTo>
                    <a:pt x="828" y="322"/>
                    <a:pt x="827" y="323"/>
                    <a:pt x="825" y="323"/>
                  </a:cubicBezTo>
                  <a:cubicBezTo>
                    <a:pt x="824" y="323"/>
                    <a:pt x="825" y="325"/>
                    <a:pt x="823" y="325"/>
                  </a:cubicBezTo>
                  <a:cubicBezTo>
                    <a:pt x="824" y="322"/>
                    <a:pt x="820" y="323"/>
                    <a:pt x="819" y="323"/>
                  </a:cubicBezTo>
                  <a:cubicBezTo>
                    <a:pt x="819" y="323"/>
                    <a:pt x="819" y="322"/>
                    <a:pt x="819" y="322"/>
                  </a:cubicBezTo>
                  <a:cubicBezTo>
                    <a:pt x="818" y="322"/>
                    <a:pt x="818" y="322"/>
                    <a:pt x="817" y="322"/>
                  </a:cubicBezTo>
                  <a:cubicBezTo>
                    <a:pt x="818" y="322"/>
                    <a:pt x="818" y="321"/>
                    <a:pt x="819" y="319"/>
                  </a:cubicBezTo>
                  <a:cubicBezTo>
                    <a:pt x="818" y="320"/>
                    <a:pt x="817" y="319"/>
                    <a:pt x="816" y="318"/>
                  </a:cubicBezTo>
                  <a:cubicBezTo>
                    <a:pt x="816" y="320"/>
                    <a:pt x="815" y="320"/>
                    <a:pt x="813" y="322"/>
                  </a:cubicBezTo>
                  <a:cubicBezTo>
                    <a:pt x="812" y="323"/>
                    <a:pt x="810" y="326"/>
                    <a:pt x="809" y="324"/>
                  </a:cubicBezTo>
                  <a:cubicBezTo>
                    <a:pt x="810" y="323"/>
                    <a:pt x="812" y="321"/>
                    <a:pt x="814" y="320"/>
                  </a:cubicBezTo>
                  <a:cubicBezTo>
                    <a:pt x="812" y="320"/>
                    <a:pt x="812" y="319"/>
                    <a:pt x="811" y="318"/>
                  </a:cubicBezTo>
                  <a:cubicBezTo>
                    <a:pt x="810" y="318"/>
                    <a:pt x="810" y="319"/>
                    <a:pt x="809" y="319"/>
                  </a:cubicBezTo>
                  <a:cubicBezTo>
                    <a:pt x="809" y="319"/>
                    <a:pt x="809" y="319"/>
                    <a:pt x="809" y="318"/>
                  </a:cubicBezTo>
                  <a:cubicBezTo>
                    <a:pt x="806" y="319"/>
                    <a:pt x="804" y="320"/>
                    <a:pt x="802" y="322"/>
                  </a:cubicBezTo>
                  <a:cubicBezTo>
                    <a:pt x="802" y="320"/>
                    <a:pt x="801" y="318"/>
                    <a:pt x="803" y="318"/>
                  </a:cubicBezTo>
                  <a:cubicBezTo>
                    <a:pt x="804" y="317"/>
                    <a:pt x="806" y="317"/>
                    <a:pt x="806" y="315"/>
                  </a:cubicBezTo>
                  <a:cubicBezTo>
                    <a:pt x="804" y="316"/>
                    <a:pt x="804" y="316"/>
                    <a:pt x="803" y="314"/>
                  </a:cubicBezTo>
                  <a:cubicBezTo>
                    <a:pt x="804" y="314"/>
                    <a:pt x="804" y="314"/>
                    <a:pt x="805" y="313"/>
                  </a:cubicBezTo>
                  <a:cubicBezTo>
                    <a:pt x="805" y="312"/>
                    <a:pt x="800" y="311"/>
                    <a:pt x="799" y="311"/>
                  </a:cubicBezTo>
                  <a:cubicBezTo>
                    <a:pt x="797" y="311"/>
                    <a:pt x="798" y="310"/>
                    <a:pt x="797" y="310"/>
                  </a:cubicBezTo>
                  <a:cubicBezTo>
                    <a:pt x="796" y="310"/>
                    <a:pt x="794" y="310"/>
                    <a:pt x="793" y="310"/>
                  </a:cubicBezTo>
                  <a:cubicBezTo>
                    <a:pt x="794" y="310"/>
                    <a:pt x="795" y="308"/>
                    <a:pt x="794" y="307"/>
                  </a:cubicBezTo>
                  <a:cubicBezTo>
                    <a:pt x="794" y="307"/>
                    <a:pt x="791" y="307"/>
                    <a:pt x="791" y="307"/>
                  </a:cubicBezTo>
                  <a:cubicBezTo>
                    <a:pt x="788" y="307"/>
                    <a:pt x="788" y="307"/>
                    <a:pt x="786" y="305"/>
                  </a:cubicBezTo>
                  <a:cubicBezTo>
                    <a:pt x="789" y="306"/>
                    <a:pt x="791" y="304"/>
                    <a:pt x="795" y="302"/>
                  </a:cubicBezTo>
                  <a:cubicBezTo>
                    <a:pt x="794" y="302"/>
                    <a:pt x="792" y="302"/>
                    <a:pt x="791" y="302"/>
                  </a:cubicBezTo>
                  <a:cubicBezTo>
                    <a:pt x="790" y="302"/>
                    <a:pt x="790" y="303"/>
                    <a:pt x="790" y="303"/>
                  </a:cubicBezTo>
                  <a:cubicBezTo>
                    <a:pt x="789" y="304"/>
                    <a:pt x="788" y="303"/>
                    <a:pt x="787" y="303"/>
                  </a:cubicBezTo>
                  <a:cubicBezTo>
                    <a:pt x="786" y="303"/>
                    <a:pt x="785" y="303"/>
                    <a:pt x="783" y="302"/>
                  </a:cubicBezTo>
                  <a:cubicBezTo>
                    <a:pt x="782" y="302"/>
                    <a:pt x="783" y="300"/>
                    <a:pt x="783" y="299"/>
                  </a:cubicBezTo>
                  <a:cubicBezTo>
                    <a:pt x="784" y="300"/>
                    <a:pt x="785" y="300"/>
                    <a:pt x="786" y="300"/>
                  </a:cubicBezTo>
                  <a:cubicBezTo>
                    <a:pt x="786" y="301"/>
                    <a:pt x="785" y="301"/>
                    <a:pt x="785" y="302"/>
                  </a:cubicBezTo>
                  <a:cubicBezTo>
                    <a:pt x="786" y="302"/>
                    <a:pt x="787" y="302"/>
                    <a:pt x="788" y="302"/>
                  </a:cubicBezTo>
                  <a:cubicBezTo>
                    <a:pt x="788" y="302"/>
                    <a:pt x="788" y="301"/>
                    <a:pt x="789" y="301"/>
                  </a:cubicBezTo>
                  <a:cubicBezTo>
                    <a:pt x="791" y="301"/>
                    <a:pt x="794" y="302"/>
                    <a:pt x="795" y="300"/>
                  </a:cubicBezTo>
                  <a:cubicBezTo>
                    <a:pt x="794" y="300"/>
                    <a:pt x="793" y="300"/>
                    <a:pt x="792" y="299"/>
                  </a:cubicBezTo>
                  <a:cubicBezTo>
                    <a:pt x="793" y="298"/>
                    <a:pt x="795" y="299"/>
                    <a:pt x="794" y="297"/>
                  </a:cubicBezTo>
                  <a:cubicBezTo>
                    <a:pt x="794" y="297"/>
                    <a:pt x="793" y="297"/>
                    <a:pt x="792" y="297"/>
                  </a:cubicBezTo>
                  <a:cubicBezTo>
                    <a:pt x="792" y="297"/>
                    <a:pt x="792" y="296"/>
                    <a:pt x="792" y="295"/>
                  </a:cubicBezTo>
                  <a:cubicBezTo>
                    <a:pt x="789" y="297"/>
                    <a:pt x="789" y="297"/>
                    <a:pt x="787" y="295"/>
                  </a:cubicBezTo>
                  <a:cubicBezTo>
                    <a:pt x="788" y="295"/>
                    <a:pt x="789" y="296"/>
                    <a:pt x="790" y="296"/>
                  </a:cubicBezTo>
                  <a:cubicBezTo>
                    <a:pt x="790" y="294"/>
                    <a:pt x="788" y="293"/>
                    <a:pt x="787" y="294"/>
                  </a:cubicBezTo>
                  <a:cubicBezTo>
                    <a:pt x="785" y="294"/>
                    <a:pt x="784" y="294"/>
                    <a:pt x="783" y="293"/>
                  </a:cubicBezTo>
                  <a:cubicBezTo>
                    <a:pt x="784" y="293"/>
                    <a:pt x="786" y="293"/>
                    <a:pt x="786" y="293"/>
                  </a:cubicBezTo>
                  <a:cubicBezTo>
                    <a:pt x="788" y="292"/>
                    <a:pt x="787" y="291"/>
                    <a:pt x="790" y="292"/>
                  </a:cubicBezTo>
                  <a:cubicBezTo>
                    <a:pt x="789" y="289"/>
                    <a:pt x="789" y="289"/>
                    <a:pt x="787" y="289"/>
                  </a:cubicBezTo>
                  <a:cubicBezTo>
                    <a:pt x="787" y="288"/>
                    <a:pt x="787" y="288"/>
                    <a:pt x="787" y="287"/>
                  </a:cubicBezTo>
                  <a:cubicBezTo>
                    <a:pt x="786" y="288"/>
                    <a:pt x="785" y="288"/>
                    <a:pt x="784" y="289"/>
                  </a:cubicBezTo>
                  <a:cubicBezTo>
                    <a:pt x="784" y="288"/>
                    <a:pt x="784" y="287"/>
                    <a:pt x="785" y="286"/>
                  </a:cubicBezTo>
                  <a:cubicBezTo>
                    <a:pt x="784" y="287"/>
                    <a:pt x="783" y="287"/>
                    <a:pt x="781" y="288"/>
                  </a:cubicBezTo>
                  <a:cubicBezTo>
                    <a:pt x="782" y="287"/>
                    <a:pt x="783" y="286"/>
                    <a:pt x="784" y="285"/>
                  </a:cubicBezTo>
                  <a:cubicBezTo>
                    <a:pt x="781" y="286"/>
                    <a:pt x="778" y="287"/>
                    <a:pt x="775" y="288"/>
                  </a:cubicBezTo>
                  <a:cubicBezTo>
                    <a:pt x="777" y="285"/>
                    <a:pt x="779" y="285"/>
                    <a:pt x="782" y="284"/>
                  </a:cubicBezTo>
                  <a:cubicBezTo>
                    <a:pt x="781" y="284"/>
                    <a:pt x="780" y="284"/>
                    <a:pt x="779" y="284"/>
                  </a:cubicBezTo>
                  <a:cubicBezTo>
                    <a:pt x="780" y="284"/>
                    <a:pt x="782" y="284"/>
                    <a:pt x="782" y="283"/>
                  </a:cubicBezTo>
                  <a:cubicBezTo>
                    <a:pt x="782" y="283"/>
                    <a:pt x="782" y="281"/>
                    <a:pt x="783" y="281"/>
                  </a:cubicBezTo>
                  <a:cubicBezTo>
                    <a:pt x="781" y="281"/>
                    <a:pt x="779" y="283"/>
                    <a:pt x="777" y="282"/>
                  </a:cubicBezTo>
                  <a:cubicBezTo>
                    <a:pt x="777" y="282"/>
                    <a:pt x="773" y="283"/>
                    <a:pt x="773" y="284"/>
                  </a:cubicBezTo>
                  <a:cubicBezTo>
                    <a:pt x="774" y="281"/>
                    <a:pt x="774" y="281"/>
                    <a:pt x="778" y="281"/>
                  </a:cubicBezTo>
                  <a:cubicBezTo>
                    <a:pt x="780" y="281"/>
                    <a:pt x="779" y="278"/>
                    <a:pt x="779" y="277"/>
                  </a:cubicBezTo>
                  <a:cubicBezTo>
                    <a:pt x="778" y="277"/>
                    <a:pt x="777" y="277"/>
                    <a:pt x="775" y="277"/>
                  </a:cubicBezTo>
                  <a:cubicBezTo>
                    <a:pt x="775" y="275"/>
                    <a:pt x="778" y="277"/>
                    <a:pt x="777" y="274"/>
                  </a:cubicBezTo>
                  <a:cubicBezTo>
                    <a:pt x="775" y="275"/>
                    <a:pt x="774" y="276"/>
                    <a:pt x="772" y="276"/>
                  </a:cubicBezTo>
                  <a:cubicBezTo>
                    <a:pt x="770" y="276"/>
                    <a:pt x="769" y="277"/>
                    <a:pt x="768" y="274"/>
                  </a:cubicBezTo>
                  <a:cubicBezTo>
                    <a:pt x="770" y="274"/>
                    <a:pt x="771" y="274"/>
                    <a:pt x="772" y="274"/>
                  </a:cubicBezTo>
                  <a:cubicBezTo>
                    <a:pt x="774" y="274"/>
                    <a:pt x="774" y="274"/>
                    <a:pt x="775" y="272"/>
                  </a:cubicBezTo>
                  <a:cubicBezTo>
                    <a:pt x="774" y="272"/>
                    <a:pt x="773" y="272"/>
                    <a:pt x="773" y="272"/>
                  </a:cubicBezTo>
                  <a:cubicBezTo>
                    <a:pt x="773" y="272"/>
                    <a:pt x="772" y="273"/>
                    <a:pt x="773" y="273"/>
                  </a:cubicBezTo>
                  <a:cubicBezTo>
                    <a:pt x="772" y="273"/>
                    <a:pt x="771" y="273"/>
                    <a:pt x="770" y="273"/>
                  </a:cubicBezTo>
                  <a:cubicBezTo>
                    <a:pt x="771" y="273"/>
                    <a:pt x="771" y="272"/>
                    <a:pt x="771" y="272"/>
                  </a:cubicBezTo>
                  <a:cubicBezTo>
                    <a:pt x="770" y="272"/>
                    <a:pt x="769" y="272"/>
                    <a:pt x="768" y="272"/>
                  </a:cubicBezTo>
                  <a:cubicBezTo>
                    <a:pt x="769" y="271"/>
                    <a:pt x="770" y="270"/>
                    <a:pt x="771" y="269"/>
                  </a:cubicBezTo>
                  <a:cubicBezTo>
                    <a:pt x="770" y="270"/>
                    <a:pt x="769" y="270"/>
                    <a:pt x="768" y="270"/>
                  </a:cubicBezTo>
                  <a:cubicBezTo>
                    <a:pt x="768" y="270"/>
                    <a:pt x="768" y="270"/>
                    <a:pt x="769" y="270"/>
                  </a:cubicBezTo>
                  <a:cubicBezTo>
                    <a:pt x="768" y="270"/>
                    <a:pt x="768" y="269"/>
                    <a:pt x="767" y="269"/>
                  </a:cubicBezTo>
                  <a:cubicBezTo>
                    <a:pt x="768" y="269"/>
                    <a:pt x="768" y="268"/>
                    <a:pt x="769" y="268"/>
                  </a:cubicBezTo>
                  <a:cubicBezTo>
                    <a:pt x="768" y="268"/>
                    <a:pt x="766" y="269"/>
                    <a:pt x="766" y="267"/>
                  </a:cubicBezTo>
                  <a:cubicBezTo>
                    <a:pt x="766" y="267"/>
                    <a:pt x="767" y="266"/>
                    <a:pt x="767" y="266"/>
                  </a:cubicBezTo>
                  <a:cubicBezTo>
                    <a:pt x="767" y="266"/>
                    <a:pt x="767" y="265"/>
                    <a:pt x="767" y="264"/>
                  </a:cubicBezTo>
                  <a:cubicBezTo>
                    <a:pt x="766" y="265"/>
                    <a:pt x="764" y="265"/>
                    <a:pt x="763" y="265"/>
                  </a:cubicBezTo>
                  <a:cubicBezTo>
                    <a:pt x="764" y="265"/>
                    <a:pt x="764" y="265"/>
                    <a:pt x="765" y="264"/>
                  </a:cubicBezTo>
                  <a:cubicBezTo>
                    <a:pt x="764" y="264"/>
                    <a:pt x="762" y="263"/>
                    <a:pt x="761" y="263"/>
                  </a:cubicBezTo>
                  <a:cubicBezTo>
                    <a:pt x="762" y="263"/>
                    <a:pt x="763" y="262"/>
                    <a:pt x="765" y="262"/>
                  </a:cubicBezTo>
                  <a:cubicBezTo>
                    <a:pt x="764" y="262"/>
                    <a:pt x="763" y="261"/>
                    <a:pt x="762" y="261"/>
                  </a:cubicBezTo>
                  <a:cubicBezTo>
                    <a:pt x="763" y="261"/>
                    <a:pt x="764" y="260"/>
                    <a:pt x="765" y="260"/>
                  </a:cubicBezTo>
                  <a:cubicBezTo>
                    <a:pt x="763" y="259"/>
                    <a:pt x="762" y="259"/>
                    <a:pt x="760" y="258"/>
                  </a:cubicBezTo>
                  <a:cubicBezTo>
                    <a:pt x="761" y="260"/>
                    <a:pt x="760" y="260"/>
                    <a:pt x="759" y="260"/>
                  </a:cubicBezTo>
                  <a:cubicBezTo>
                    <a:pt x="759" y="261"/>
                    <a:pt x="760" y="262"/>
                    <a:pt x="760" y="263"/>
                  </a:cubicBezTo>
                  <a:cubicBezTo>
                    <a:pt x="758" y="263"/>
                    <a:pt x="758" y="263"/>
                    <a:pt x="757" y="264"/>
                  </a:cubicBezTo>
                  <a:cubicBezTo>
                    <a:pt x="756" y="265"/>
                    <a:pt x="756" y="265"/>
                    <a:pt x="757" y="267"/>
                  </a:cubicBezTo>
                  <a:cubicBezTo>
                    <a:pt x="756" y="267"/>
                    <a:pt x="751" y="266"/>
                    <a:pt x="754" y="269"/>
                  </a:cubicBezTo>
                  <a:cubicBezTo>
                    <a:pt x="755" y="270"/>
                    <a:pt x="757" y="271"/>
                    <a:pt x="759" y="272"/>
                  </a:cubicBezTo>
                  <a:cubicBezTo>
                    <a:pt x="757" y="271"/>
                    <a:pt x="755" y="271"/>
                    <a:pt x="753" y="270"/>
                  </a:cubicBezTo>
                  <a:cubicBezTo>
                    <a:pt x="754" y="271"/>
                    <a:pt x="754" y="271"/>
                    <a:pt x="754" y="272"/>
                  </a:cubicBezTo>
                  <a:cubicBezTo>
                    <a:pt x="753" y="271"/>
                    <a:pt x="754" y="272"/>
                    <a:pt x="753" y="273"/>
                  </a:cubicBezTo>
                  <a:cubicBezTo>
                    <a:pt x="752" y="273"/>
                    <a:pt x="751" y="273"/>
                    <a:pt x="750" y="273"/>
                  </a:cubicBezTo>
                  <a:cubicBezTo>
                    <a:pt x="751" y="274"/>
                    <a:pt x="752" y="274"/>
                    <a:pt x="753" y="274"/>
                  </a:cubicBezTo>
                  <a:cubicBezTo>
                    <a:pt x="755" y="273"/>
                    <a:pt x="755" y="275"/>
                    <a:pt x="756" y="276"/>
                  </a:cubicBezTo>
                  <a:cubicBezTo>
                    <a:pt x="754" y="275"/>
                    <a:pt x="752" y="274"/>
                    <a:pt x="752" y="277"/>
                  </a:cubicBezTo>
                  <a:cubicBezTo>
                    <a:pt x="751" y="276"/>
                    <a:pt x="750" y="276"/>
                    <a:pt x="749" y="275"/>
                  </a:cubicBezTo>
                  <a:cubicBezTo>
                    <a:pt x="750" y="276"/>
                    <a:pt x="750" y="277"/>
                    <a:pt x="750" y="277"/>
                  </a:cubicBezTo>
                  <a:cubicBezTo>
                    <a:pt x="749" y="277"/>
                    <a:pt x="748" y="277"/>
                    <a:pt x="747" y="278"/>
                  </a:cubicBezTo>
                  <a:cubicBezTo>
                    <a:pt x="749" y="279"/>
                    <a:pt x="750" y="279"/>
                    <a:pt x="750" y="281"/>
                  </a:cubicBezTo>
                  <a:cubicBezTo>
                    <a:pt x="750" y="283"/>
                    <a:pt x="750" y="283"/>
                    <a:pt x="748" y="284"/>
                  </a:cubicBezTo>
                  <a:cubicBezTo>
                    <a:pt x="748" y="282"/>
                    <a:pt x="749" y="281"/>
                    <a:pt x="748" y="280"/>
                  </a:cubicBezTo>
                  <a:cubicBezTo>
                    <a:pt x="746" y="280"/>
                    <a:pt x="745" y="278"/>
                    <a:pt x="744" y="277"/>
                  </a:cubicBezTo>
                  <a:cubicBezTo>
                    <a:pt x="744" y="278"/>
                    <a:pt x="744" y="279"/>
                    <a:pt x="743" y="278"/>
                  </a:cubicBezTo>
                  <a:cubicBezTo>
                    <a:pt x="743" y="279"/>
                    <a:pt x="743" y="280"/>
                    <a:pt x="743" y="281"/>
                  </a:cubicBezTo>
                  <a:cubicBezTo>
                    <a:pt x="741" y="281"/>
                    <a:pt x="741" y="282"/>
                    <a:pt x="740" y="283"/>
                  </a:cubicBezTo>
                  <a:cubicBezTo>
                    <a:pt x="740" y="282"/>
                    <a:pt x="739" y="282"/>
                    <a:pt x="739" y="281"/>
                  </a:cubicBezTo>
                  <a:cubicBezTo>
                    <a:pt x="739" y="282"/>
                    <a:pt x="738" y="283"/>
                    <a:pt x="738" y="284"/>
                  </a:cubicBezTo>
                  <a:cubicBezTo>
                    <a:pt x="737" y="282"/>
                    <a:pt x="734" y="282"/>
                    <a:pt x="733" y="283"/>
                  </a:cubicBezTo>
                  <a:cubicBezTo>
                    <a:pt x="732" y="284"/>
                    <a:pt x="732" y="287"/>
                    <a:pt x="731" y="288"/>
                  </a:cubicBezTo>
                  <a:cubicBezTo>
                    <a:pt x="731" y="285"/>
                    <a:pt x="732" y="285"/>
                    <a:pt x="732" y="282"/>
                  </a:cubicBezTo>
                  <a:cubicBezTo>
                    <a:pt x="732" y="282"/>
                    <a:pt x="728" y="286"/>
                    <a:pt x="727" y="287"/>
                  </a:cubicBezTo>
                  <a:cubicBezTo>
                    <a:pt x="727" y="285"/>
                    <a:pt x="727" y="285"/>
                    <a:pt x="729" y="284"/>
                  </a:cubicBezTo>
                  <a:cubicBezTo>
                    <a:pt x="729" y="283"/>
                    <a:pt x="731" y="282"/>
                    <a:pt x="730" y="281"/>
                  </a:cubicBezTo>
                  <a:cubicBezTo>
                    <a:pt x="727" y="279"/>
                    <a:pt x="727" y="284"/>
                    <a:pt x="727" y="284"/>
                  </a:cubicBezTo>
                  <a:cubicBezTo>
                    <a:pt x="725" y="287"/>
                    <a:pt x="723" y="287"/>
                    <a:pt x="720" y="288"/>
                  </a:cubicBezTo>
                  <a:cubicBezTo>
                    <a:pt x="718" y="289"/>
                    <a:pt x="716" y="290"/>
                    <a:pt x="715" y="290"/>
                  </a:cubicBezTo>
                  <a:cubicBezTo>
                    <a:pt x="715" y="289"/>
                    <a:pt x="716" y="287"/>
                    <a:pt x="718" y="287"/>
                  </a:cubicBezTo>
                  <a:cubicBezTo>
                    <a:pt x="720" y="288"/>
                    <a:pt x="721" y="288"/>
                    <a:pt x="723" y="287"/>
                  </a:cubicBezTo>
                  <a:cubicBezTo>
                    <a:pt x="724" y="286"/>
                    <a:pt x="725" y="285"/>
                    <a:pt x="726" y="284"/>
                  </a:cubicBezTo>
                  <a:cubicBezTo>
                    <a:pt x="726" y="283"/>
                    <a:pt x="726" y="283"/>
                    <a:pt x="726" y="282"/>
                  </a:cubicBezTo>
                  <a:cubicBezTo>
                    <a:pt x="726" y="281"/>
                    <a:pt x="725" y="281"/>
                    <a:pt x="725" y="281"/>
                  </a:cubicBezTo>
                  <a:cubicBezTo>
                    <a:pt x="724" y="279"/>
                    <a:pt x="725" y="279"/>
                    <a:pt x="723" y="278"/>
                  </a:cubicBezTo>
                  <a:cubicBezTo>
                    <a:pt x="721" y="277"/>
                    <a:pt x="720" y="277"/>
                    <a:pt x="719" y="277"/>
                  </a:cubicBezTo>
                  <a:cubicBezTo>
                    <a:pt x="716" y="277"/>
                    <a:pt x="713" y="279"/>
                    <a:pt x="711" y="280"/>
                  </a:cubicBezTo>
                  <a:cubicBezTo>
                    <a:pt x="711" y="280"/>
                    <a:pt x="710" y="279"/>
                    <a:pt x="710" y="279"/>
                  </a:cubicBezTo>
                  <a:cubicBezTo>
                    <a:pt x="710" y="279"/>
                    <a:pt x="709" y="279"/>
                    <a:pt x="709" y="280"/>
                  </a:cubicBezTo>
                  <a:cubicBezTo>
                    <a:pt x="709" y="278"/>
                    <a:pt x="707" y="278"/>
                    <a:pt x="705" y="278"/>
                  </a:cubicBezTo>
                  <a:cubicBezTo>
                    <a:pt x="707" y="278"/>
                    <a:pt x="709" y="278"/>
                    <a:pt x="710" y="276"/>
                  </a:cubicBezTo>
                  <a:cubicBezTo>
                    <a:pt x="710" y="276"/>
                    <a:pt x="709" y="276"/>
                    <a:pt x="709" y="276"/>
                  </a:cubicBezTo>
                  <a:cubicBezTo>
                    <a:pt x="709" y="275"/>
                    <a:pt x="710" y="275"/>
                    <a:pt x="710" y="274"/>
                  </a:cubicBezTo>
                  <a:cubicBezTo>
                    <a:pt x="711" y="275"/>
                    <a:pt x="711" y="276"/>
                    <a:pt x="711" y="277"/>
                  </a:cubicBezTo>
                  <a:cubicBezTo>
                    <a:pt x="711" y="278"/>
                    <a:pt x="711" y="279"/>
                    <a:pt x="712" y="278"/>
                  </a:cubicBezTo>
                  <a:cubicBezTo>
                    <a:pt x="714" y="277"/>
                    <a:pt x="714" y="276"/>
                    <a:pt x="715" y="275"/>
                  </a:cubicBezTo>
                  <a:cubicBezTo>
                    <a:pt x="714" y="275"/>
                    <a:pt x="713" y="275"/>
                    <a:pt x="712" y="274"/>
                  </a:cubicBezTo>
                  <a:cubicBezTo>
                    <a:pt x="713" y="273"/>
                    <a:pt x="714" y="273"/>
                    <a:pt x="716" y="273"/>
                  </a:cubicBezTo>
                  <a:cubicBezTo>
                    <a:pt x="716" y="271"/>
                    <a:pt x="713" y="272"/>
                    <a:pt x="711" y="272"/>
                  </a:cubicBezTo>
                  <a:cubicBezTo>
                    <a:pt x="711" y="272"/>
                    <a:pt x="712" y="272"/>
                    <a:pt x="713" y="272"/>
                  </a:cubicBezTo>
                  <a:cubicBezTo>
                    <a:pt x="711" y="271"/>
                    <a:pt x="711" y="270"/>
                    <a:pt x="711" y="269"/>
                  </a:cubicBezTo>
                  <a:cubicBezTo>
                    <a:pt x="712" y="270"/>
                    <a:pt x="713" y="269"/>
                    <a:pt x="713" y="268"/>
                  </a:cubicBezTo>
                  <a:cubicBezTo>
                    <a:pt x="713" y="268"/>
                    <a:pt x="712" y="268"/>
                    <a:pt x="711" y="268"/>
                  </a:cubicBezTo>
                  <a:cubicBezTo>
                    <a:pt x="712" y="267"/>
                    <a:pt x="713" y="266"/>
                    <a:pt x="713" y="265"/>
                  </a:cubicBezTo>
                  <a:cubicBezTo>
                    <a:pt x="710" y="266"/>
                    <a:pt x="707" y="264"/>
                    <a:pt x="704" y="264"/>
                  </a:cubicBezTo>
                  <a:cubicBezTo>
                    <a:pt x="707" y="264"/>
                    <a:pt x="709" y="264"/>
                    <a:pt x="712" y="264"/>
                  </a:cubicBezTo>
                  <a:cubicBezTo>
                    <a:pt x="713" y="264"/>
                    <a:pt x="713" y="261"/>
                    <a:pt x="712" y="261"/>
                  </a:cubicBezTo>
                  <a:cubicBezTo>
                    <a:pt x="711" y="261"/>
                    <a:pt x="712" y="260"/>
                    <a:pt x="711" y="260"/>
                  </a:cubicBezTo>
                  <a:cubicBezTo>
                    <a:pt x="710" y="260"/>
                    <a:pt x="710" y="259"/>
                    <a:pt x="710" y="259"/>
                  </a:cubicBezTo>
                  <a:cubicBezTo>
                    <a:pt x="711" y="259"/>
                    <a:pt x="711" y="258"/>
                    <a:pt x="711" y="257"/>
                  </a:cubicBezTo>
                  <a:cubicBezTo>
                    <a:pt x="711" y="256"/>
                    <a:pt x="713" y="255"/>
                    <a:pt x="714" y="255"/>
                  </a:cubicBezTo>
                  <a:cubicBezTo>
                    <a:pt x="715" y="254"/>
                    <a:pt x="714" y="253"/>
                    <a:pt x="714" y="252"/>
                  </a:cubicBezTo>
                  <a:cubicBezTo>
                    <a:pt x="713" y="252"/>
                    <a:pt x="712" y="252"/>
                    <a:pt x="711" y="252"/>
                  </a:cubicBezTo>
                  <a:cubicBezTo>
                    <a:pt x="713" y="253"/>
                    <a:pt x="713" y="253"/>
                    <a:pt x="711" y="255"/>
                  </a:cubicBezTo>
                  <a:cubicBezTo>
                    <a:pt x="711" y="255"/>
                    <a:pt x="711" y="254"/>
                    <a:pt x="711" y="254"/>
                  </a:cubicBezTo>
                  <a:cubicBezTo>
                    <a:pt x="711" y="254"/>
                    <a:pt x="710" y="255"/>
                    <a:pt x="709" y="255"/>
                  </a:cubicBezTo>
                  <a:cubicBezTo>
                    <a:pt x="709" y="254"/>
                    <a:pt x="708" y="254"/>
                    <a:pt x="707" y="254"/>
                  </a:cubicBezTo>
                  <a:cubicBezTo>
                    <a:pt x="707" y="253"/>
                    <a:pt x="707" y="253"/>
                    <a:pt x="707" y="253"/>
                  </a:cubicBezTo>
                  <a:cubicBezTo>
                    <a:pt x="706" y="252"/>
                    <a:pt x="703" y="251"/>
                    <a:pt x="703" y="254"/>
                  </a:cubicBezTo>
                  <a:cubicBezTo>
                    <a:pt x="702" y="251"/>
                    <a:pt x="696" y="253"/>
                    <a:pt x="697" y="251"/>
                  </a:cubicBezTo>
                  <a:cubicBezTo>
                    <a:pt x="696" y="251"/>
                    <a:pt x="696" y="252"/>
                    <a:pt x="695" y="252"/>
                  </a:cubicBezTo>
                  <a:cubicBezTo>
                    <a:pt x="695" y="251"/>
                    <a:pt x="692" y="250"/>
                    <a:pt x="691" y="250"/>
                  </a:cubicBezTo>
                  <a:cubicBezTo>
                    <a:pt x="691" y="249"/>
                    <a:pt x="692" y="249"/>
                    <a:pt x="693" y="249"/>
                  </a:cubicBezTo>
                  <a:cubicBezTo>
                    <a:pt x="691" y="248"/>
                    <a:pt x="690" y="248"/>
                    <a:pt x="689" y="248"/>
                  </a:cubicBezTo>
                  <a:cubicBezTo>
                    <a:pt x="689" y="248"/>
                    <a:pt x="690" y="248"/>
                    <a:pt x="691" y="248"/>
                  </a:cubicBezTo>
                  <a:cubicBezTo>
                    <a:pt x="690" y="248"/>
                    <a:pt x="691" y="247"/>
                    <a:pt x="690" y="247"/>
                  </a:cubicBezTo>
                  <a:cubicBezTo>
                    <a:pt x="691" y="247"/>
                    <a:pt x="692" y="247"/>
                    <a:pt x="693" y="247"/>
                  </a:cubicBezTo>
                  <a:cubicBezTo>
                    <a:pt x="692" y="245"/>
                    <a:pt x="690" y="245"/>
                    <a:pt x="688" y="245"/>
                  </a:cubicBezTo>
                  <a:cubicBezTo>
                    <a:pt x="687" y="245"/>
                    <a:pt x="687" y="245"/>
                    <a:pt x="687" y="245"/>
                  </a:cubicBezTo>
                  <a:cubicBezTo>
                    <a:pt x="687" y="245"/>
                    <a:pt x="687" y="245"/>
                    <a:pt x="688" y="245"/>
                  </a:cubicBezTo>
                  <a:cubicBezTo>
                    <a:pt x="688" y="245"/>
                    <a:pt x="689" y="245"/>
                    <a:pt x="689" y="244"/>
                  </a:cubicBezTo>
                  <a:cubicBezTo>
                    <a:pt x="686" y="244"/>
                    <a:pt x="685" y="244"/>
                    <a:pt x="683" y="243"/>
                  </a:cubicBezTo>
                  <a:cubicBezTo>
                    <a:pt x="683" y="243"/>
                    <a:pt x="683" y="244"/>
                    <a:pt x="683" y="244"/>
                  </a:cubicBezTo>
                  <a:cubicBezTo>
                    <a:pt x="682" y="244"/>
                    <a:pt x="681" y="243"/>
                    <a:pt x="680" y="243"/>
                  </a:cubicBezTo>
                  <a:cubicBezTo>
                    <a:pt x="681" y="242"/>
                    <a:pt x="682" y="242"/>
                    <a:pt x="682" y="242"/>
                  </a:cubicBezTo>
                  <a:cubicBezTo>
                    <a:pt x="682" y="242"/>
                    <a:pt x="682" y="241"/>
                    <a:pt x="681" y="241"/>
                  </a:cubicBezTo>
                  <a:cubicBezTo>
                    <a:pt x="682" y="241"/>
                    <a:pt x="682" y="241"/>
                    <a:pt x="683" y="240"/>
                  </a:cubicBezTo>
                  <a:cubicBezTo>
                    <a:pt x="680" y="240"/>
                    <a:pt x="679" y="240"/>
                    <a:pt x="677" y="239"/>
                  </a:cubicBezTo>
                  <a:cubicBezTo>
                    <a:pt x="675" y="238"/>
                    <a:pt x="673" y="238"/>
                    <a:pt x="672" y="237"/>
                  </a:cubicBezTo>
                  <a:cubicBezTo>
                    <a:pt x="672" y="236"/>
                    <a:pt x="667" y="238"/>
                    <a:pt x="666" y="239"/>
                  </a:cubicBezTo>
                  <a:cubicBezTo>
                    <a:pt x="665" y="239"/>
                    <a:pt x="663" y="239"/>
                    <a:pt x="662" y="239"/>
                  </a:cubicBezTo>
                  <a:cubicBezTo>
                    <a:pt x="662" y="239"/>
                    <a:pt x="663" y="240"/>
                    <a:pt x="663" y="240"/>
                  </a:cubicBezTo>
                  <a:cubicBezTo>
                    <a:pt x="662" y="241"/>
                    <a:pt x="661" y="240"/>
                    <a:pt x="660" y="239"/>
                  </a:cubicBezTo>
                  <a:cubicBezTo>
                    <a:pt x="659" y="239"/>
                    <a:pt x="658" y="239"/>
                    <a:pt x="657" y="239"/>
                  </a:cubicBezTo>
                  <a:cubicBezTo>
                    <a:pt x="657" y="239"/>
                    <a:pt x="657" y="238"/>
                    <a:pt x="657" y="237"/>
                  </a:cubicBezTo>
                  <a:cubicBezTo>
                    <a:pt x="656" y="237"/>
                    <a:pt x="656" y="237"/>
                    <a:pt x="655" y="237"/>
                  </a:cubicBezTo>
                  <a:cubicBezTo>
                    <a:pt x="654" y="237"/>
                    <a:pt x="653" y="239"/>
                    <a:pt x="653" y="239"/>
                  </a:cubicBezTo>
                  <a:cubicBezTo>
                    <a:pt x="652" y="239"/>
                    <a:pt x="651" y="238"/>
                    <a:pt x="650" y="237"/>
                  </a:cubicBezTo>
                  <a:cubicBezTo>
                    <a:pt x="649" y="237"/>
                    <a:pt x="647" y="237"/>
                    <a:pt x="646" y="237"/>
                  </a:cubicBezTo>
                  <a:cubicBezTo>
                    <a:pt x="644" y="237"/>
                    <a:pt x="642" y="236"/>
                    <a:pt x="640" y="236"/>
                  </a:cubicBezTo>
                  <a:cubicBezTo>
                    <a:pt x="637" y="235"/>
                    <a:pt x="635" y="235"/>
                    <a:pt x="633" y="236"/>
                  </a:cubicBezTo>
                  <a:cubicBezTo>
                    <a:pt x="632" y="236"/>
                    <a:pt x="628" y="237"/>
                    <a:pt x="627" y="238"/>
                  </a:cubicBezTo>
                  <a:cubicBezTo>
                    <a:pt x="626" y="241"/>
                    <a:pt x="628" y="244"/>
                    <a:pt x="629" y="245"/>
                  </a:cubicBezTo>
                  <a:cubicBezTo>
                    <a:pt x="630" y="246"/>
                    <a:pt x="631" y="245"/>
                    <a:pt x="631" y="245"/>
                  </a:cubicBezTo>
                  <a:cubicBezTo>
                    <a:pt x="632" y="246"/>
                    <a:pt x="633" y="246"/>
                    <a:pt x="634" y="247"/>
                  </a:cubicBezTo>
                  <a:cubicBezTo>
                    <a:pt x="632" y="246"/>
                    <a:pt x="633" y="248"/>
                    <a:pt x="633" y="248"/>
                  </a:cubicBezTo>
                  <a:cubicBezTo>
                    <a:pt x="632" y="248"/>
                    <a:pt x="631" y="248"/>
                    <a:pt x="630" y="248"/>
                  </a:cubicBezTo>
                  <a:cubicBezTo>
                    <a:pt x="631" y="249"/>
                    <a:pt x="632" y="250"/>
                    <a:pt x="632" y="251"/>
                  </a:cubicBezTo>
                  <a:cubicBezTo>
                    <a:pt x="630" y="250"/>
                    <a:pt x="631" y="251"/>
                    <a:pt x="630" y="252"/>
                  </a:cubicBezTo>
                  <a:cubicBezTo>
                    <a:pt x="629" y="253"/>
                    <a:pt x="628" y="254"/>
                    <a:pt x="627" y="255"/>
                  </a:cubicBezTo>
                  <a:cubicBezTo>
                    <a:pt x="628" y="255"/>
                    <a:pt x="630" y="254"/>
                    <a:pt x="630" y="256"/>
                  </a:cubicBezTo>
                  <a:cubicBezTo>
                    <a:pt x="631" y="254"/>
                    <a:pt x="632" y="255"/>
                    <a:pt x="634" y="255"/>
                  </a:cubicBezTo>
                  <a:cubicBezTo>
                    <a:pt x="633" y="256"/>
                    <a:pt x="632" y="256"/>
                    <a:pt x="630" y="257"/>
                  </a:cubicBezTo>
                  <a:cubicBezTo>
                    <a:pt x="631" y="259"/>
                    <a:pt x="633" y="256"/>
                    <a:pt x="634" y="259"/>
                  </a:cubicBezTo>
                  <a:cubicBezTo>
                    <a:pt x="633" y="259"/>
                    <a:pt x="632" y="259"/>
                    <a:pt x="632" y="259"/>
                  </a:cubicBezTo>
                  <a:cubicBezTo>
                    <a:pt x="631" y="261"/>
                    <a:pt x="633" y="261"/>
                    <a:pt x="634" y="261"/>
                  </a:cubicBezTo>
                  <a:cubicBezTo>
                    <a:pt x="634" y="262"/>
                    <a:pt x="633" y="262"/>
                    <a:pt x="632" y="262"/>
                  </a:cubicBezTo>
                  <a:cubicBezTo>
                    <a:pt x="633" y="262"/>
                    <a:pt x="633" y="262"/>
                    <a:pt x="634" y="262"/>
                  </a:cubicBezTo>
                  <a:cubicBezTo>
                    <a:pt x="633" y="263"/>
                    <a:pt x="633" y="263"/>
                    <a:pt x="633" y="264"/>
                  </a:cubicBezTo>
                  <a:cubicBezTo>
                    <a:pt x="634" y="264"/>
                    <a:pt x="635" y="264"/>
                    <a:pt x="637" y="264"/>
                  </a:cubicBezTo>
                  <a:cubicBezTo>
                    <a:pt x="635" y="266"/>
                    <a:pt x="636" y="266"/>
                    <a:pt x="633" y="266"/>
                  </a:cubicBezTo>
                  <a:cubicBezTo>
                    <a:pt x="634" y="267"/>
                    <a:pt x="635" y="268"/>
                    <a:pt x="636" y="269"/>
                  </a:cubicBezTo>
                  <a:cubicBezTo>
                    <a:pt x="633" y="270"/>
                    <a:pt x="635" y="269"/>
                    <a:pt x="634" y="268"/>
                  </a:cubicBezTo>
                  <a:cubicBezTo>
                    <a:pt x="633" y="268"/>
                    <a:pt x="631" y="268"/>
                    <a:pt x="631" y="268"/>
                  </a:cubicBezTo>
                  <a:cubicBezTo>
                    <a:pt x="631" y="268"/>
                    <a:pt x="631" y="269"/>
                    <a:pt x="632" y="269"/>
                  </a:cubicBezTo>
                  <a:cubicBezTo>
                    <a:pt x="631" y="270"/>
                    <a:pt x="630" y="270"/>
                    <a:pt x="629" y="270"/>
                  </a:cubicBezTo>
                  <a:cubicBezTo>
                    <a:pt x="630" y="270"/>
                    <a:pt x="631" y="270"/>
                    <a:pt x="632" y="271"/>
                  </a:cubicBezTo>
                  <a:cubicBezTo>
                    <a:pt x="631" y="272"/>
                    <a:pt x="628" y="272"/>
                    <a:pt x="627" y="273"/>
                  </a:cubicBezTo>
                  <a:cubicBezTo>
                    <a:pt x="627" y="274"/>
                    <a:pt x="628" y="274"/>
                    <a:pt x="628" y="275"/>
                  </a:cubicBezTo>
                  <a:cubicBezTo>
                    <a:pt x="627" y="275"/>
                    <a:pt x="627" y="275"/>
                    <a:pt x="626" y="274"/>
                  </a:cubicBezTo>
                  <a:cubicBezTo>
                    <a:pt x="626" y="275"/>
                    <a:pt x="626" y="276"/>
                    <a:pt x="626" y="277"/>
                  </a:cubicBezTo>
                  <a:cubicBezTo>
                    <a:pt x="626" y="277"/>
                    <a:pt x="625" y="276"/>
                    <a:pt x="625" y="276"/>
                  </a:cubicBezTo>
                  <a:cubicBezTo>
                    <a:pt x="625" y="276"/>
                    <a:pt x="625" y="276"/>
                    <a:pt x="625" y="277"/>
                  </a:cubicBezTo>
                  <a:cubicBezTo>
                    <a:pt x="624" y="276"/>
                    <a:pt x="623" y="275"/>
                    <a:pt x="622" y="276"/>
                  </a:cubicBezTo>
                  <a:cubicBezTo>
                    <a:pt x="624" y="277"/>
                    <a:pt x="624" y="279"/>
                    <a:pt x="622" y="280"/>
                  </a:cubicBezTo>
                  <a:cubicBezTo>
                    <a:pt x="624" y="279"/>
                    <a:pt x="624" y="282"/>
                    <a:pt x="626" y="281"/>
                  </a:cubicBezTo>
                  <a:cubicBezTo>
                    <a:pt x="626" y="281"/>
                    <a:pt x="625" y="280"/>
                    <a:pt x="625" y="280"/>
                  </a:cubicBezTo>
                  <a:cubicBezTo>
                    <a:pt x="626" y="281"/>
                    <a:pt x="627" y="282"/>
                    <a:pt x="629" y="283"/>
                  </a:cubicBezTo>
                  <a:cubicBezTo>
                    <a:pt x="630" y="284"/>
                    <a:pt x="631" y="284"/>
                    <a:pt x="632" y="284"/>
                  </a:cubicBezTo>
                  <a:cubicBezTo>
                    <a:pt x="635" y="286"/>
                    <a:pt x="638" y="288"/>
                    <a:pt x="640" y="290"/>
                  </a:cubicBezTo>
                  <a:cubicBezTo>
                    <a:pt x="641" y="292"/>
                    <a:pt x="641" y="293"/>
                    <a:pt x="642" y="295"/>
                  </a:cubicBezTo>
                  <a:cubicBezTo>
                    <a:pt x="643" y="296"/>
                    <a:pt x="643" y="297"/>
                    <a:pt x="643" y="298"/>
                  </a:cubicBezTo>
                  <a:cubicBezTo>
                    <a:pt x="643" y="301"/>
                    <a:pt x="643" y="303"/>
                    <a:pt x="643" y="306"/>
                  </a:cubicBezTo>
                  <a:cubicBezTo>
                    <a:pt x="643" y="307"/>
                    <a:pt x="642" y="307"/>
                    <a:pt x="642" y="308"/>
                  </a:cubicBezTo>
                  <a:cubicBezTo>
                    <a:pt x="642" y="311"/>
                    <a:pt x="641" y="311"/>
                    <a:pt x="639" y="312"/>
                  </a:cubicBezTo>
                  <a:cubicBezTo>
                    <a:pt x="638" y="312"/>
                    <a:pt x="637" y="313"/>
                    <a:pt x="636" y="314"/>
                  </a:cubicBezTo>
                  <a:cubicBezTo>
                    <a:pt x="635" y="315"/>
                    <a:pt x="633" y="316"/>
                    <a:pt x="632" y="317"/>
                  </a:cubicBezTo>
                  <a:cubicBezTo>
                    <a:pt x="631" y="317"/>
                    <a:pt x="630" y="319"/>
                    <a:pt x="629" y="319"/>
                  </a:cubicBezTo>
                  <a:cubicBezTo>
                    <a:pt x="625" y="320"/>
                    <a:pt x="622" y="321"/>
                    <a:pt x="619" y="323"/>
                  </a:cubicBezTo>
                  <a:cubicBezTo>
                    <a:pt x="617" y="325"/>
                    <a:pt x="613" y="322"/>
                    <a:pt x="612" y="326"/>
                  </a:cubicBezTo>
                  <a:cubicBezTo>
                    <a:pt x="614" y="325"/>
                    <a:pt x="614" y="327"/>
                    <a:pt x="613" y="329"/>
                  </a:cubicBezTo>
                  <a:cubicBezTo>
                    <a:pt x="613" y="329"/>
                    <a:pt x="616" y="330"/>
                    <a:pt x="616" y="331"/>
                  </a:cubicBezTo>
                  <a:cubicBezTo>
                    <a:pt x="616" y="331"/>
                    <a:pt x="617" y="331"/>
                    <a:pt x="618" y="331"/>
                  </a:cubicBezTo>
                  <a:cubicBezTo>
                    <a:pt x="618" y="331"/>
                    <a:pt x="618" y="332"/>
                    <a:pt x="617" y="332"/>
                  </a:cubicBezTo>
                  <a:cubicBezTo>
                    <a:pt x="618" y="332"/>
                    <a:pt x="619" y="332"/>
                    <a:pt x="619" y="332"/>
                  </a:cubicBezTo>
                  <a:cubicBezTo>
                    <a:pt x="619" y="333"/>
                    <a:pt x="618" y="333"/>
                    <a:pt x="617" y="334"/>
                  </a:cubicBezTo>
                  <a:cubicBezTo>
                    <a:pt x="619" y="334"/>
                    <a:pt x="620" y="334"/>
                    <a:pt x="620" y="335"/>
                  </a:cubicBezTo>
                  <a:cubicBezTo>
                    <a:pt x="619" y="335"/>
                    <a:pt x="618" y="335"/>
                    <a:pt x="617" y="336"/>
                  </a:cubicBezTo>
                  <a:cubicBezTo>
                    <a:pt x="617" y="336"/>
                    <a:pt x="618" y="336"/>
                    <a:pt x="619" y="336"/>
                  </a:cubicBezTo>
                  <a:cubicBezTo>
                    <a:pt x="619" y="337"/>
                    <a:pt x="618" y="337"/>
                    <a:pt x="617" y="338"/>
                  </a:cubicBezTo>
                  <a:cubicBezTo>
                    <a:pt x="619" y="339"/>
                    <a:pt x="619" y="340"/>
                    <a:pt x="619" y="342"/>
                  </a:cubicBezTo>
                  <a:cubicBezTo>
                    <a:pt x="619" y="344"/>
                    <a:pt x="620" y="344"/>
                    <a:pt x="622" y="344"/>
                  </a:cubicBezTo>
                  <a:cubicBezTo>
                    <a:pt x="621" y="344"/>
                    <a:pt x="621" y="345"/>
                    <a:pt x="620" y="345"/>
                  </a:cubicBezTo>
                  <a:cubicBezTo>
                    <a:pt x="621" y="345"/>
                    <a:pt x="621" y="346"/>
                    <a:pt x="621" y="346"/>
                  </a:cubicBezTo>
                  <a:cubicBezTo>
                    <a:pt x="621" y="346"/>
                    <a:pt x="620" y="347"/>
                    <a:pt x="619" y="347"/>
                  </a:cubicBezTo>
                  <a:cubicBezTo>
                    <a:pt x="620" y="347"/>
                    <a:pt x="621" y="347"/>
                    <a:pt x="621" y="347"/>
                  </a:cubicBezTo>
                  <a:cubicBezTo>
                    <a:pt x="621" y="348"/>
                    <a:pt x="621" y="349"/>
                    <a:pt x="621" y="349"/>
                  </a:cubicBezTo>
                  <a:cubicBezTo>
                    <a:pt x="621" y="350"/>
                    <a:pt x="624" y="349"/>
                    <a:pt x="623" y="350"/>
                  </a:cubicBezTo>
                  <a:cubicBezTo>
                    <a:pt x="623" y="351"/>
                    <a:pt x="623" y="352"/>
                    <a:pt x="625" y="352"/>
                  </a:cubicBezTo>
                  <a:cubicBezTo>
                    <a:pt x="624" y="353"/>
                    <a:pt x="624" y="353"/>
                    <a:pt x="623" y="354"/>
                  </a:cubicBezTo>
                  <a:cubicBezTo>
                    <a:pt x="622" y="355"/>
                    <a:pt x="622" y="354"/>
                    <a:pt x="621" y="355"/>
                  </a:cubicBezTo>
                  <a:cubicBezTo>
                    <a:pt x="620" y="357"/>
                    <a:pt x="620" y="357"/>
                    <a:pt x="618" y="358"/>
                  </a:cubicBezTo>
                  <a:cubicBezTo>
                    <a:pt x="619" y="359"/>
                    <a:pt x="621" y="360"/>
                    <a:pt x="622" y="361"/>
                  </a:cubicBezTo>
                  <a:cubicBezTo>
                    <a:pt x="622" y="361"/>
                    <a:pt x="621" y="361"/>
                    <a:pt x="621" y="361"/>
                  </a:cubicBezTo>
                  <a:cubicBezTo>
                    <a:pt x="620" y="363"/>
                    <a:pt x="620" y="364"/>
                    <a:pt x="620" y="366"/>
                  </a:cubicBezTo>
                  <a:cubicBezTo>
                    <a:pt x="620" y="365"/>
                    <a:pt x="619" y="364"/>
                    <a:pt x="619" y="364"/>
                  </a:cubicBezTo>
                  <a:cubicBezTo>
                    <a:pt x="619" y="363"/>
                    <a:pt x="620" y="362"/>
                    <a:pt x="619" y="361"/>
                  </a:cubicBezTo>
                  <a:cubicBezTo>
                    <a:pt x="619" y="360"/>
                    <a:pt x="617" y="360"/>
                    <a:pt x="615" y="360"/>
                  </a:cubicBezTo>
                  <a:cubicBezTo>
                    <a:pt x="616" y="360"/>
                    <a:pt x="615" y="359"/>
                    <a:pt x="616" y="359"/>
                  </a:cubicBezTo>
                  <a:cubicBezTo>
                    <a:pt x="614" y="360"/>
                    <a:pt x="613" y="359"/>
                    <a:pt x="613" y="361"/>
                  </a:cubicBezTo>
                  <a:cubicBezTo>
                    <a:pt x="613" y="363"/>
                    <a:pt x="611" y="363"/>
                    <a:pt x="611" y="364"/>
                  </a:cubicBezTo>
                  <a:cubicBezTo>
                    <a:pt x="611" y="365"/>
                    <a:pt x="613" y="366"/>
                    <a:pt x="613" y="367"/>
                  </a:cubicBezTo>
                  <a:cubicBezTo>
                    <a:pt x="615" y="367"/>
                    <a:pt x="615" y="368"/>
                    <a:pt x="616" y="370"/>
                  </a:cubicBezTo>
                  <a:cubicBezTo>
                    <a:pt x="614" y="368"/>
                    <a:pt x="611" y="365"/>
                    <a:pt x="608" y="364"/>
                  </a:cubicBezTo>
                  <a:cubicBezTo>
                    <a:pt x="605" y="363"/>
                    <a:pt x="602" y="365"/>
                    <a:pt x="599" y="367"/>
                  </a:cubicBezTo>
                  <a:cubicBezTo>
                    <a:pt x="599" y="364"/>
                    <a:pt x="602" y="364"/>
                    <a:pt x="604" y="363"/>
                  </a:cubicBezTo>
                  <a:cubicBezTo>
                    <a:pt x="604" y="362"/>
                    <a:pt x="604" y="360"/>
                    <a:pt x="603" y="359"/>
                  </a:cubicBezTo>
                  <a:cubicBezTo>
                    <a:pt x="602" y="358"/>
                    <a:pt x="600" y="356"/>
                    <a:pt x="599" y="355"/>
                  </a:cubicBezTo>
                  <a:cubicBezTo>
                    <a:pt x="596" y="354"/>
                    <a:pt x="593" y="352"/>
                    <a:pt x="590" y="354"/>
                  </a:cubicBezTo>
                  <a:cubicBezTo>
                    <a:pt x="590" y="354"/>
                    <a:pt x="590" y="353"/>
                    <a:pt x="590" y="352"/>
                  </a:cubicBezTo>
                  <a:cubicBezTo>
                    <a:pt x="590" y="352"/>
                    <a:pt x="595" y="352"/>
                    <a:pt x="594" y="351"/>
                  </a:cubicBezTo>
                  <a:cubicBezTo>
                    <a:pt x="592" y="350"/>
                    <a:pt x="590" y="349"/>
                    <a:pt x="589" y="347"/>
                  </a:cubicBezTo>
                  <a:cubicBezTo>
                    <a:pt x="588" y="346"/>
                    <a:pt x="589" y="346"/>
                    <a:pt x="588" y="345"/>
                  </a:cubicBezTo>
                  <a:cubicBezTo>
                    <a:pt x="587" y="345"/>
                    <a:pt x="587" y="344"/>
                    <a:pt x="586" y="344"/>
                  </a:cubicBezTo>
                  <a:cubicBezTo>
                    <a:pt x="585" y="342"/>
                    <a:pt x="588" y="341"/>
                    <a:pt x="588" y="340"/>
                  </a:cubicBezTo>
                  <a:cubicBezTo>
                    <a:pt x="588" y="340"/>
                    <a:pt x="586" y="338"/>
                    <a:pt x="587" y="338"/>
                  </a:cubicBezTo>
                  <a:cubicBezTo>
                    <a:pt x="587" y="337"/>
                    <a:pt x="588" y="336"/>
                    <a:pt x="588" y="335"/>
                  </a:cubicBezTo>
                  <a:cubicBezTo>
                    <a:pt x="588" y="333"/>
                    <a:pt x="586" y="332"/>
                    <a:pt x="584" y="330"/>
                  </a:cubicBezTo>
                  <a:cubicBezTo>
                    <a:pt x="583" y="329"/>
                    <a:pt x="585" y="327"/>
                    <a:pt x="586" y="326"/>
                  </a:cubicBezTo>
                  <a:cubicBezTo>
                    <a:pt x="587" y="323"/>
                    <a:pt x="586" y="323"/>
                    <a:pt x="585" y="321"/>
                  </a:cubicBezTo>
                  <a:cubicBezTo>
                    <a:pt x="586" y="321"/>
                    <a:pt x="586" y="321"/>
                    <a:pt x="587" y="321"/>
                  </a:cubicBezTo>
                  <a:cubicBezTo>
                    <a:pt x="586" y="320"/>
                    <a:pt x="586" y="320"/>
                    <a:pt x="586" y="319"/>
                  </a:cubicBezTo>
                  <a:cubicBezTo>
                    <a:pt x="585" y="320"/>
                    <a:pt x="585" y="320"/>
                    <a:pt x="585" y="320"/>
                  </a:cubicBezTo>
                  <a:cubicBezTo>
                    <a:pt x="585" y="319"/>
                    <a:pt x="581" y="319"/>
                    <a:pt x="580" y="319"/>
                  </a:cubicBezTo>
                  <a:cubicBezTo>
                    <a:pt x="580" y="319"/>
                    <a:pt x="580" y="318"/>
                    <a:pt x="580" y="318"/>
                  </a:cubicBezTo>
                  <a:cubicBezTo>
                    <a:pt x="578" y="317"/>
                    <a:pt x="578" y="320"/>
                    <a:pt x="577" y="319"/>
                  </a:cubicBezTo>
                  <a:cubicBezTo>
                    <a:pt x="576" y="319"/>
                    <a:pt x="574" y="318"/>
                    <a:pt x="573" y="318"/>
                  </a:cubicBezTo>
                  <a:cubicBezTo>
                    <a:pt x="573" y="319"/>
                    <a:pt x="573" y="319"/>
                    <a:pt x="573" y="320"/>
                  </a:cubicBezTo>
                  <a:cubicBezTo>
                    <a:pt x="572" y="317"/>
                    <a:pt x="565" y="318"/>
                    <a:pt x="563" y="318"/>
                  </a:cubicBezTo>
                  <a:cubicBezTo>
                    <a:pt x="559" y="318"/>
                    <a:pt x="557" y="319"/>
                    <a:pt x="554" y="321"/>
                  </a:cubicBezTo>
                  <a:cubicBezTo>
                    <a:pt x="553" y="320"/>
                    <a:pt x="558" y="318"/>
                    <a:pt x="558" y="317"/>
                  </a:cubicBezTo>
                  <a:cubicBezTo>
                    <a:pt x="557" y="317"/>
                    <a:pt x="556" y="316"/>
                    <a:pt x="555" y="316"/>
                  </a:cubicBezTo>
                  <a:cubicBezTo>
                    <a:pt x="554" y="315"/>
                    <a:pt x="554" y="316"/>
                    <a:pt x="553" y="316"/>
                  </a:cubicBezTo>
                  <a:cubicBezTo>
                    <a:pt x="553" y="316"/>
                    <a:pt x="553" y="314"/>
                    <a:pt x="552" y="314"/>
                  </a:cubicBezTo>
                  <a:cubicBezTo>
                    <a:pt x="551" y="314"/>
                    <a:pt x="550" y="314"/>
                    <a:pt x="549" y="313"/>
                  </a:cubicBezTo>
                  <a:cubicBezTo>
                    <a:pt x="547" y="313"/>
                    <a:pt x="546" y="313"/>
                    <a:pt x="544" y="313"/>
                  </a:cubicBezTo>
                  <a:cubicBezTo>
                    <a:pt x="543" y="313"/>
                    <a:pt x="541" y="312"/>
                    <a:pt x="539" y="311"/>
                  </a:cubicBezTo>
                  <a:cubicBezTo>
                    <a:pt x="538" y="311"/>
                    <a:pt x="538" y="311"/>
                    <a:pt x="537" y="310"/>
                  </a:cubicBezTo>
                  <a:cubicBezTo>
                    <a:pt x="536" y="310"/>
                    <a:pt x="535" y="311"/>
                    <a:pt x="535" y="310"/>
                  </a:cubicBezTo>
                  <a:cubicBezTo>
                    <a:pt x="534" y="310"/>
                    <a:pt x="532" y="308"/>
                    <a:pt x="531" y="307"/>
                  </a:cubicBezTo>
                  <a:cubicBezTo>
                    <a:pt x="529" y="305"/>
                    <a:pt x="526" y="303"/>
                    <a:pt x="522" y="301"/>
                  </a:cubicBezTo>
                  <a:cubicBezTo>
                    <a:pt x="521" y="301"/>
                    <a:pt x="521" y="302"/>
                    <a:pt x="520" y="301"/>
                  </a:cubicBezTo>
                  <a:cubicBezTo>
                    <a:pt x="519" y="301"/>
                    <a:pt x="518" y="301"/>
                    <a:pt x="518" y="300"/>
                  </a:cubicBezTo>
                  <a:cubicBezTo>
                    <a:pt x="516" y="300"/>
                    <a:pt x="514" y="300"/>
                    <a:pt x="512" y="299"/>
                  </a:cubicBezTo>
                  <a:cubicBezTo>
                    <a:pt x="509" y="299"/>
                    <a:pt x="506" y="298"/>
                    <a:pt x="503" y="297"/>
                  </a:cubicBezTo>
                  <a:cubicBezTo>
                    <a:pt x="501" y="296"/>
                    <a:pt x="500" y="295"/>
                    <a:pt x="498" y="296"/>
                  </a:cubicBezTo>
                  <a:cubicBezTo>
                    <a:pt x="497" y="297"/>
                    <a:pt x="495" y="297"/>
                    <a:pt x="494" y="297"/>
                  </a:cubicBezTo>
                  <a:cubicBezTo>
                    <a:pt x="491" y="298"/>
                    <a:pt x="487" y="298"/>
                    <a:pt x="484" y="299"/>
                  </a:cubicBezTo>
                  <a:cubicBezTo>
                    <a:pt x="484" y="299"/>
                    <a:pt x="484" y="299"/>
                    <a:pt x="484" y="298"/>
                  </a:cubicBezTo>
                  <a:cubicBezTo>
                    <a:pt x="483" y="299"/>
                    <a:pt x="482" y="299"/>
                    <a:pt x="482" y="299"/>
                  </a:cubicBezTo>
                  <a:cubicBezTo>
                    <a:pt x="483" y="298"/>
                    <a:pt x="486" y="297"/>
                    <a:pt x="485" y="294"/>
                  </a:cubicBezTo>
                  <a:cubicBezTo>
                    <a:pt x="485" y="292"/>
                    <a:pt x="482" y="290"/>
                    <a:pt x="481" y="288"/>
                  </a:cubicBezTo>
                  <a:cubicBezTo>
                    <a:pt x="480" y="286"/>
                    <a:pt x="479" y="284"/>
                    <a:pt x="478" y="282"/>
                  </a:cubicBezTo>
                  <a:cubicBezTo>
                    <a:pt x="478" y="280"/>
                    <a:pt x="477" y="277"/>
                    <a:pt x="475" y="279"/>
                  </a:cubicBezTo>
                  <a:cubicBezTo>
                    <a:pt x="475" y="278"/>
                    <a:pt x="469" y="278"/>
                    <a:pt x="468" y="278"/>
                  </a:cubicBezTo>
                  <a:cubicBezTo>
                    <a:pt x="467" y="280"/>
                    <a:pt x="467" y="281"/>
                    <a:pt x="467" y="282"/>
                  </a:cubicBezTo>
                  <a:cubicBezTo>
                    <a:pt x="467" y="283"/>
                    <a:pt x="466" y="284"/>
                    <a:pt x="465" y="285"/>
                  </a:cubicBezTo>
                  <a:cubicBezTo>
                    <a:pt x="466" y="283"/>
                    <a:pt x="466" y="281"/>
                    <a:pt x="467" y="278"/>
                  </a:cubicBezTo>
                  <a:cubicBezTo>
                    <a:pt x="466" y="278"/>
                    <a:pt x="465" y="279"/>
                    <a:pt x="464" y="278"/>
                  </a:cubicBezTo>
                  <a:cubicBezTo>
                    <a:pt x="463" y="277"/>
                    <a:pt x="463" y="277"/>
                    <a:pt x="462" y="277"/>
                  </a:cubicBezTo>
                  <a:cubicBezTo>
                    <a:pt x="462" y="277"/>
                    <a:pt x="462" y="276"/>
                    <a:pt x="462" y="276"/>
                  </a:cubicBezTo>
                  <a:cubicBezTo>
                    <a:pt x="461" y="276"/>
                    <a:pt x="461" y="276"/>
                    <a:pt x="461" y="276"/>
                  </a:cubicBezTo>
                  <a:cubicBezTo>
                    <a:pt x="461" y="275"/>
                    <a:pt x="460" y="274"/>
                    <a:pt x="461" y="273"/>
                  </a:cubicBezTo>
                  <a:cubicBezTo>
                    <a:pt x="462" y="272"/>
                    <a:pt x="462" y="272"/>
                    <a:pt x="462" y="271"/>
                  </a:cubicBezTo>
                  <a:cubicBezTo>
                    <a:pt x="461" y="269"/>
                    <a:pt x="461" y="269"/>
                    <a:pt x="462" y="267"/>
                  </a:cubicBezTo>
                  <a:cubicBezTo>
                    <a:pt x="460" y="267"/>
                    <a:pt x="461" y="266"/>
                    <a:pt x="460" y="264"/>
                  </a:cubicBezTo>
                  <a:cubicBezTo>
                    <a:pt x="461" y="264"/>
                    <a:pt x="461" y="264"/>
                    <a:pt x="462" y="264"/>
                  </a:cubicBezTo>
                  <a:cubicBezTo>
                    <a:pt x="462" y="264"/>
                    <a:pt x="462" y="262"/>
                    <a:pt x="462" y="261"/>
                  </a:cubicBezTo>
                  <a:cubicBezTo>
                    <a:pt x="463" y="260"/>
                    <a:pt x="463" y="260"/>
                    <a:pt x="462" y="259"/>
                  </a:cubicBezTo>
                  <a:cubicBezTo>
                    <a:pt x="463" y="259"/>
                    <a:pt x="464" y="259"/>
                    <a:pt x="464" y="259"/>
                  </a:cubicBezTo>
                  <a:cubicBezTo>
                    <a:pt x="464" y="257"/>
                    <a:pt x="465" y="257"/>
                    <a:pt x="466" y="256"/>
                  </a:cubicBezTo>
                  <a:cubicBezTo>
                    <a:pt x="466" y="255"/>
                    <a:pt x="466" y="254"/>
                    <a:pt x="467" y="253"/>
                  </a:cubicBezTo>
                  <a:cubicBezTo>
                    <a:pt x="467" y="253"/>
                    <a:pt x="469" y="253"/>
                    <a:pt x="469" y="252"/>
                  </a:cubicBezTo>
                  <a:cubicBezTo>
                    <a:pt x="469" y="251"/>
                    <a:pt x="468" y="251"/>
                    <a:pt x="468" y="249"/>
                  </a:cubicBezTo>
                  <a:cubicBezTo>
                    <a:pt x="468" y="250"/>
                    <a:pt x="471" y="249"/>
                    <a:pt x="471" y="249"/>
                  </a:cubicBezTo>
                  <a:cubicBezTo>
                    <a:pt x="470" y="249"/>
                    <a:pt x="470" y="249"/>
                    <a:pt x="469" y="248"/>
                  </a:cubicBezTo>
                  <a:cubicBezTo>
                    <a:pt x="470" y="246"/>
                    <a:pt x="474" y="245"/>
                    <a:pt x="477" y="244"/>
                  </a:cubicBezTo>
                  <a:cubicBezTo>
                    <a:pt x="475" y="244"/>
                    <a:pt x="474" y="244"/>
                    <a:pt x="472" y="243"/>
                  </a:cubicBezTo>
                  <a:cubicBezTo>
                    <a:pt x="473" y="243"/>
                    <a:pt x="473" y="243"/>
                    <a:pt x="474" y="243"/>
                  </a:cubicBezTo>
                  <a:cubicBezTo>
                    <a:pt x="473" y="243"/>
                    <a:pt x="474" y="242"/>
                    <a:pt x="473" y="242"/>
                  </a:cubicBezTo>
                  <a:cubicBezTo>
                    <a:pt x="474" y="242"/>
                    <a:pt x="475" y="242"/>
                    <a:pt x="476" y="243"/>
                  </a:cubicBezTo>
                  <a:cubicBezTo>
                    <a:pt x="476" y="242"/>
                    <a:pt x="476" y="242"/>
                    <a:pt x="475" y="241"/>
                  </a:cubicBezTo>
                  <a:cubicBezTo>
                    <a:pt x="476" y="241"/>
                    <a:pt x="477" y="241"/>
                    <a:pt x="478" y="241"/>
                  </a:cubicBezTo>
                  <a:cubicBezTo>
                    <a:pt x="478" y="240"/>
                    <a:pt x="478" y="240"/>
                    <a:pt x="478" y="239"/>
                  </a:cubicBezTo>
                  <a:cubicBezTo>
                    <a:pt x="479" y="239"/>
                    <a:pt x="481" y="241"/>
                    <a:pt x="482" y="239"/>
                  </a:cubicBezTo>
                  <a:cubicBezTo>
                    <a:pt x="482" y="240"/>
                    <a:pt x="483" y="241"/>
                    <a:pt x="484" y="240"/>
                  </a:cubicBezTo>
                  <a:cubicBezTo>
                    <a:pt x="484" y="240"/>
                    <a:pt x="483" y="238"/>
                    <a:pt x="483" y="238"/>
                  </a:cubicBezTo>
                  <a:cubicBezTo>
                    <a:pt x="482" y="238"/>
                    <a:pt x="481" y="238"/>
                    <a:pt x="482" y="236"/>
                  </a:cubicBezTo>
                  <a:cubicBezTo>
                    <a:pt x="483" y="237"/>
                    <a:pt x="483" y="237"/>
                    <a:pt x="484" y="237"/>
                  </a:cubicBezTo>
                  <a:cubicBezTo>
                    <a:pt x="484" y="236"/>
                    <a:pt x="483" y="235"/>
                    <a:pt x="482" y="235"/>
                  </a:cubicBezTo>
                  <a:cubicBezTo>
                    <a:pt x="485" y="235"/>
                    <a:pt x="487" y="235"/>
                    <a:pt x="490" y="235"/>
                  </a:cubicBezTo>
                  <a:cubicBezTo>
                    <a:pt x="490" y="235"/>
                    <a:pt x="490" y="234"/>
                    <a:pt x="490" y="234"/>
                  </a:cubicBezTo>
                  <a:cubicBezTo>
                    <a:pt x="487" y="234"/>
                    <a:pt x="486" y="234"/>
                    <a:pt x="484" y="232"/>
                  </a:cubicBezTo>
                  <a:cubicBezTo>
                    <a:pt x="488" y="232"/>
                    <a:pt x="491" y="232"/>
                    <a:pt x="495" y="232"/>
                  </a:cubicBezTo>
                  <a:cubicBezTo>
                    <a:pt x="496" y="232"/>
                    <a:pt x="496" y="232"/>
                    <a:pt x="497" y="231"/>
                  </a:cubicBezTo>
                  <a:cubicBezTo>
                    <a:pt x="498" y="230"/>
                    <a:pt x="500" y="231"/>
                    <a:pt x="501" y="231"/>
                  </a:cubicBezTo>
                  <a:cubicBezTo>
                    <a:pt x="501" y="231"/>
                    <a:pt x="501" y="230"/>
                    <a:pt x="501" y="229"/>
                  </a:cubicBezTo>
                  <a:cubicBezTo>
                    <a:pt x="502" y="230"/>
                    <a:pt x="503" y="230"/>
                    <a:pt x="503" y="229"/>
                  </a:cubicBezTo>
                  <a:cubicBezTo>
                    <a:pt x="500" y="229"/>
                    <a:pt x="501" y="227"/>
                    <a:pt x="503" y="226"/>
                  </a:cubicBezTo>
                  <a:cubicBezTo>
                    <a:pt x="499" y="226"/>
                    <a:pt x="497" y="224"/>
                    <a:pt x="493" y="223"/>
                  </a:cubicBezTo>
                  <a:cubicBezTo>
                    <a:pt x="492" y="223"/>
                    <a:pt x="490" y="222"/>
                    <a:pt x="488" y="223"/>
                  </a:cubicBezTo>
                  <a:cubicBezTo>
                    <a:pt x="487" y="224"/>
                    <a:pt x="486" y="224"/>
                    <a:pt x="484" y="225"/>
                  </a:cubicBezTo>
                  <a:cubicBezTo>
                    <a:pt x="484" y="223"/>
                    <a:pt x="486" y="223"/>
                    <a:pt x="487" y="222"/>
                  </a:cubicBezTo>
                  <a:cubicBezTo>
                    <a:pt x="483" y="222"/>
                    <a:pt x="481" y="222"/>
                    <a:pt x="478" y="220"/>
                  </a:cubicBezTo>
                  <a:cubicBezTo>
                    <a:pt x="478" y="220"/>
                    <a:pt x="475" y="221"/>
                    <a:pt x="474" y="221"/>
                  </a:cubicBezTo>
                  <a:cubicBezTo>
                    <a:pt x="472" y="221"/>
                    <a:pt x="472" y="221"/>
                    <a:pt x="471" y="219"/>
                  </a:cubicBezTo>
                  <a:cubicBezTo>
                    <a:pt x="471" y="219"/>
                    <a:pt x="472" y="219"/>
                    <a:pt x="472" y="219"/>
                  </a:cubicBezTo>
                  <a:cubicBezTo>
                    <a:pt x="472" y="218"/>
                    <a:pt x="471" y="217"/>
                    <a:pt x="470" y="216"/>
                  </a:cubicBezTo>
                  <a:cubicBezTo>
                    <a:pt x="473" y="216"/>
                    <a:pt x="471" y="217"/>
                    <a:pt x="473" y="218"/>
                  </a:cubicBezTo>
                  <a:cubicBezTo>
                    <a:pt x="474" y="219"/>
                    <a:pt x="475" y="219"/>
                    <a:pt x="477" y="219"/>
                  </a:cubicBezTo>
                  <a:cubicBezTo>
                    <a:pt x="480" y="219"/>
                    <a:pt x="483" y="220"/>
                    <a:pt x="486" y="221"/>
                  </a:cubicBezTo>
                  <a:cubicBezTo>
                    <a:pt x="488" y="222"/>
                    <a:pt x="491" y="222"/>
                    <a:pt x="493" y="222"/>
                  </a:cubicBezTo>
                  <a:cubicBezTo>
                    <a:pt x="496" y="222"/>
                    <a:pt x="499" y="223"/>
                    <a:pt x="502" y="223"/>
                  </a:cubicBezTo>
                  <a:cubicBezTo>
                    <a:pt x="502" y="223"/>
                    <a:pt x="502" y="222"/>
                    <a:pt x="502" y="222"/>
                  </a:cubicBezTo>
                  <a:cubicBezTo>
                    <a:pt x="504" y="223"/>
                    <a:pt x="505" y="224"/>
                    <a:pt x="507" y="223"/>
                  </a:cubicBezTo>
                  <a:cubicBezTo>
                    <a:pt x="508" y="223"/>
                    <a:pt x="507" y="222"/>
                    <a:pt x="509" y="222"/>
                  </a:cubicBezTo>
                  <a:cubicBezTo>
                    <a:pt x="510" y="222"/>
                    <a:pt x="510" y="222"/>
                    <a:pt x="510" y="221"/>
                  </a:cubicBezTo>
                  <a:cubicBezTo>
                    <a:pt x="508" y="221"/>
                    <a:pt x="507" y="220"/>
                    <a:pt x="506" y="219"/>
                  </a:cubicBezTo>
                  <a:cubicBezTo>
                    <a:pt x="507" y="219"/>
                    <a:pt x="509" y="219"/>
                    <a:pt x="510" y="219"/>
                  </a:cubicBezTo>
                  <a:cubicBezTo>
                    <a:pt x="509" y="218"/>
                    <a:pt x="509" y="218"/>
                    <a:pt x="508" y="217"/>
                  </a:cubicBezTo>
                  <a:cubicBezTo>
                    <a:pt x="509" y="217"/>
                    <a:pt x="511" y="217"/>
                    <a:pt x="512" y="217"/>
                  </a:cubicBezTo>
                  <a:cubicBezTo>
                    <a:pt x="512" y="217"/>
                    <a:pt x="512" y="217"/>
                    <a:pt x="512" y="217"/>
                  </a:cubicBezTo>
                  <a:cubicBezTo>
                    <a:pt x="512" y="217"/>
                    <a:pt x="512" y="218"/>
                    <a:pt x="513" y="218"/>
                  </a:cubicBezTo>
                  <a:cubicBezTo>
                    <a:pt x="513" y="218"/>
                    <a:pt x="513" y="219"/>
                    <a:pt x="512" y="219"/>
                  </a:cubicBezTo>
                  <a:cubicBezTo>
                    <a:pt x="514" y="219"/>
                    <a:pt x="514" y="219"/>
                    <a:pt x="515" y="218"/>
                  </a:cubicBezTo>
                  <a:cubicBezTo>
                    <a:pt x="515" y="219"/>
                    <a:pt x="516" y="220"/>
                    <a:pt x="518" y="220"/>
                  </a:cubicBezTo>
                  <a:cubicBezTo>
                    <a:pt x="517" y="219"/>
                    <a:pt x="516" y="218"/>
                    <a:pt x="516" y="216"/>
                  </a:cubicBezTo>
                  <a:cubicBezTo>
                    <a:pt x="518" y="218"/>
                    <a:pt x="519" y="219"/>
                    <a:pt x="521" y="219"/>
                  </a:cubicBezTo>
                  <a:cubicBezTo>
                    <a:pt x="522" y="219"/>
                    <a:pt x="523" y="219"/>
                    <a:pt x="524" y="218"/>
                  </a:cubicBezTo>
                  <a:cubicBezTo>
                    <a:pt x="525" y="218"/>
                    <a:pt x="525" y="218"/>
                    <a:pt x="526" y="218"/>
                  </a:cubicBezTo>
                  <a:cubicBezTo>
                    <a:pt x="529" y="218"/>
                    <a:pt x="528" y="215"/>
                    <a:pt x="530" y="215"/>
                  </a:cubicBezTo>
                  <a:cubicBezTo>
                    <a:pt x="531" y="215"/>
                    <a:pt x="530" y="213"/>
                    <a:pt x="531" y="213"/>
                  </a:cubicBezTo>
                  <a:cubicBezTo>
                    <a:pt x="532" y="212"/>
                    <a:pt x="533" y="213"/>
                    <a:pt x="533" y="213"/>
                  </a:cubicBezTo>
                  <a:cubicBezTo>
                    <a:pt x="533" y="212"/>
                    <a:pt x="533" y="211"/>
                    <a:pt x="533" y="210"/>
                  </a:cubicBezTo>
                  <a:cubicBezTo>
                    <a:pt x="534" y="210"/>
                    <a:pt x="534" y="211"/>
                    <a:pt x="535" y="212"/>
                  </a:cubicBezTo>
                  <a:cubicBezTo>
                    <a:pt x="534" y="208"/>
                    <a:pt x="540" y="209"/>
                    <a:pt x="539" y="206"/>
                  </a:cubicBezTo>
                  <a:cubicBezTo>
                    <a:pt x="539" y="204"/>
                    <a:pt x="532" y="205"/>
                    <a:pt x="531" y="205"/>
                  </a:cubicBezTo>
                  <a:cubicBezTo>
                    <a:pt x="528" y="205"/>
                    <a:pt x="525" y="204"/>
                    <a:pt x="522" y="204"/>
                  </a:cubicBezTo>
                  <a:cubicBezTo>
                    <a:pt x="521" y="204"/>
                    <a:pt x="519" y="204"/>
                    <a:pt x="518" y="203"/>
                  </a:cubicBezTo>
                  <a:cubicBezTo>
                    <a:pt x="517" y="202"/>
                    <a:pt x="517" y="202"/>
                    <a:pt x="515" y="202"/>
                  </a:cubicBezTo>
                  <a:cubicBezTo>
                    <a:pt x="515" y="202"/>
                    <a:pt x="515" y="201"/>
                    <a:pt x="515" y="201"/>
                  </a:cubicBezTo>
                  <a:cubicBezTo>
                    <a:pt x="513" y="201"/>
                    <a:pt x="511" y="199"/>
                    <a:pt x="510" y="199"/>
                  </a:cubicBezTo>
                  <a:cubicBezTo>
                    <a:pt x="508" y="199"/>
                    <a:pt x="508" y="199"/>
                    <a:pt x="507" y="199"/>
                  </a:cubicBezTo>
                  <a:cubicBezTo>
                    <a:pt x="506" y="199"/>
                    <a:pt x="506" y="198"/>
                    <a:pt x="505" y="198"/>
                  </a:cubicBezTo>
                  <a:cubicBezTo>
                    <a:pt x="504" y="198"/>
                    <a:pt x="499" y="197"/>
                    <a:pt x="499" y="198"/>
                  </a:cubicBezTo>
                  <a:cubicBezTo>
                    <a:pt x="498" y="199"/>
                    <a:pt x="496" y="197"/>
                    <a:pt x="494" y="196"/>
                  </a:cubicBezTo>
                  <a:cubicBezTo>
                    <a:pt x="497" y="196"/>
                    <a:pt x="499" y="196"/>
                    <a:pt x="502" y="196"/>
                  </a:cubicBezTo>
                  <a:cubicBezTo>
                    <a:pt x="503" y="196"/>
                    <a:pt x="506" y="196"/>
                    <a:pt x="508" y="197"/>
                  </a:cubicBezTo>
                  <a:cubicBezTo>
                    <a:pt x="508" y="196"/>
                    <a:pt x="510" y="198"/>
                    <a:pt x="511" y="198"/>
                  </a:cubicBezTo>
                  <a:cubicBezTo>
                    <a:pt x="511" y="198"/>
                    <a:pt x="510" y="197"/>
                    <a:pt x="510" y="196"/>
                  </a:cubicBezTo>
                  <a:cubicBezTo>
                    <a:pt x="512" y="197"/>
                    <a:pt x="515" y="198"/>
                    <a:pt x="517" y="199"/>
                  </a:cubicBezTo>
                  <a:cubicBezTo>
                    <a:pt x="519" y="200"/>
                    <a:pt x="522" y="200"/>
                    <a:pt x="524" y="200"/>
                  </a:cubicBezTo>
                  <a:cubicBezTo>
                    <a:pt x="524" y="200"/>
                    <a:pt x="524" y="200"/>
                    <a:pt x="523" y="201"/>
                  </a:cubicBezTo>
                  <a:cubicBezTo>
                    <a:pt x="526" y="203"/>
                    <a:pt x="526" y="203"/>
                    <a:pt x="529" y="203"/>
                  </a:cubicBezTo>
                  <a:cubicBezTo>
                    <a:pt x="532" y="203"/>
                    <a:pt x="535" y="204"/>
                    <a:pt x="538" y="204"/>
                  </a:cubicBezTo>
                  <a:cubicBezTo>
                    <a:pt x="537" y="199"/>
                    <a:pt x="544" y="201"/>
                    <a:pt x="544" y="200"/>
                  </a:cubicBezTo>
                  <a:cubicBezTo>
                    <a:pt x="544" y="198"/>
                    <a:pt x="544" y="196"/>
                    <a:pt x="546" y="197"/>
                  </a:cubicBezTo>
                  <a:cubicBezTo>
                    <a:pt x="548" y="197"/>
                    <a:pt x="549" y="196"/>
                    <a:pt x="550" y="195"/>
                  </a:cubicBezTo>
                  <a:cubicBezTo>
                    <a:pt x="546" y="194"/>
                    <a:pt x="543" y="194"/>
                    <a:pt x="541" y="191"/>
                  </a:cubicBezTo>
                  <a:cubicBezTo>
                    <a:pt x="542" y="191"/>
                    <a:pt x="542" y="192"/>
                    <a:pt x="543" y="192"/>
                  </a:cubicBezTo>
                  <a:cubicBezTo>
                    <a:pt x="542" y="191"/>
                    <a:pt x="542" y="190"/>
                    <a:pt x="542" y="190"/>
                  </a:cubicBezTo>
                  <a:cubicBezTo>
                    <a:pt x="545" y="190"/>
                    <a:pt x="549" y="191"/>
                    <a:pt x="551" y="190"/>
                  </a:cubicBezTo>
                  <a:cubicBezTo>
                    <a:pt x="553" y="189"/>
                    <a:pt x="554" y="188"/>
                    <a:pt x="555" y="190"/>
                  </a:cubicBezTo>
                  <a:cubicBezTo>
                    <a:pt x="556" y="192"/>
                    <a:pt x="554" y="192"/>
                    <a:pt x="557" y="193"/>
                  </a:cubicBezTo>
                  <a:cubicBezTo>
                    <a:pt x="559" y="193"/>
                    <a:pt x="560" y="192"/>
                    <a:pt x="561" y="194"/>
                  </a:cubicBezTo>
                  <a:cubicBezTo>
                    <a:pt x="561" y="194"/>
                    <a:pt x="562" y="194"/>
                    <a:pt x="562" y="194"/>
                  </a:cubicBezTo>
                  <a:cubicBezTo>
                    <a:pt x="563" y="194"/>
                    <a:pt x="563" y="195"/>
                    <a:pt x="564" y="195"/>
                  </a:cubicBezTo>
                  <a:cubicBezTo>
                    <a:pt x="564" y="196"/>
                    <a:pt x="567" y="196"/>
                    <a:pt x="567" y="197"/>
                  </a:cubicBezTo>
                  <a:cubicBezTo>
                    <a:pt x="567" y="199"/>
                    <a:pt x="568" y="199"/>
                    <a:pt x="569" y="200"/>
                  </a:cubicBezTo>
                  <a:cubicBezTo>
                    <a:pt x="569" y="199"/>
                    <a:pt x="569" y="199"/>
                    <a:pt x="569" y="198"/>
                  </a:cubicBezTo>
                  <a:cubicBezTo>
                    <a:pt x="571" y="198"/>
                    <a:pt x="570" y="200"/>
                    <a:pt x="572" y="200"/>
                  </a:cubicBezTo>
                  <a:cubicBezTo>
                    <a:pt x="573" y="200"/>
                    <a:pt x="575" y="201"/>
                    <a:pt x="577" y="201"/>
                  </a:cubicBezTo>
                  <a:cubicBezTo>
                    <a:pt x="577" y="201"/>
                    <a:pt x="577" y="200"/>
                    <a:pt x="577" y="199"/>
                  </a:cubicBezTo>
                  <a:cubicBezTo>
                    <a:pt x="574" y="200"/>
                    <a:pt x="574" y="200"/>
                    <a:pt x="572" y="198"/>
                  </a:cubicBezTo>
                  <a:cubicBezTo>
                    <a:pt x="571" y="198"/>
                    <a:pt x="572" y="197"/>
                    <a:pt x="572" y="197"/>
                  </a:cubicBezTo>
                  <a:cubicBezTo>
                    <a:pt x="571" y="196"/>
                    <a:pt x="570" y="196"/>
                    <a:pt x="569" y="195"/>
                  </a:cubicBezTo>
                  <a:cubicBezTo>
                    <a:pt x="567" y="195"/>
                    <a:pt x="566" y="196"/>
                    <a:pt x="565" y="194"/>
                  </a:cubicBezTo>
                  <a:cubicBezTo>
                    <a:pt x="563" y="193"/>
                    <a:pt x="562" y="193"/>
                    <a:pt x="562" y="191"/>
                  </a:cubicBezTo>
                  <a:cubicBezTo>
                    <a:pt x="564" y="191"/>
                    <a:pt x="564" y="191"/>
                    <a:pt x="565" y="193"/>
                  </a:cubicBezTo>
                  <a:cubicBezTo>
                    <a:pt x="565" y="193"/>
                    <a:pt x="566" y="193"/>
                    <a:pt x="567" y="193"/>
                  </a:cubicBezTo>
                  <a:cubicBezTo>
                    <a:pt x="569" y="193"/>
                    <a:pt x="570" y="194"/>
                    <a:pt x="572" y="194"/>
                  </a:cubicBezTo>
                  <a:cubicBezTo>
                    <a:pt x="571" y="194"/>
                    <a:pt x="570" y="193"/>
                    <a:pt x="570" y="193"/>
                  </a:cubicBezTo>
                  <a:cubicBezTo>
                    <a:pt x="570" y="191"/>
                    <a:pt x="570" y="192"/>
                    <a:pt x="569" y="191"/>
                  </a:cubicBezTo>
                  <a:cubicBezTo>
                    <a:pt x="568" y="190"/>
                    <a:pt x="567" y="189"/>
                    <a:pt x="565" y="188"/>
                  </a:cubicBezTo>
                  <a:cubicBezTo>
                    <a:pt x="564" y="187"/>
                    <a:pt x="563" y="186"/>
                    <a:pt x="561" y="186"/>
                  </a:cubicBezTo>
                  <a:cubicBezTo>
                    <a:pt x="561" y="186"/>
                    <a:pt x="560" y="186"/>
                    <a:pt x="559" y="186"/>
                  </a:cubicBezTo>
                  <a:cubicBezTo>
                    <a:pt x="558" y="186"/>
                    <a:pt x="558" y="186"/>
                    <a:pt x="557" y="186"/>
                  </a:cubicBezTo>
                  <a:cubicBezTo>
                    <a:pt x="558" y="184"/>
                    <a:pt x="562" y="185"/>
                    <a:pt x="565" y="185"/>
                  </a:cubicBezTo>
                  <a:cubicBezTo>
                    <a:pt x="565" y="185"/>
                    <a:pt x="566" y="187"/>
                    <a:pt x="567" y="187"/>
                  </a:cubicBezTo>
                  <a:cubicBezTo>
                    <a:pt x="569" y="188"/>
                    <a:pt x="569" y="187"/>
                    <a:pt x="569" y="186"/>
                  </a:cubicBezTo>
                  <a:cubicBezTo>
                    <a:pt x="570" y="186"/>
                    <a:pt x="570" y="187"/>
                    <a:pt x="570" y="189"/>
                  </a:cubicBezTo>
                  <a:cubicBezTo>
                    <a:pt x="570" y="190"/>
                    <a:pt x="571" y="190"/>
                    <a:pt x="572" y="191"/>
                  </a:cubicBezTo>
                  <a:cubicBezTo>
                    <a:pt x="575" y="193"/>
                    <a:pt x="576" y="190"/>
                    <a:pt x="579" y="190"/>
                  </a:cubicBezTo>
                  <a:cubicBezTo>
                    <a:pt x="580" y="190"/>
                    <a:pt x="582" y="190"/>
                    <a:pt x="583" y="190"/>
                  </a:cubicBezTo>
                  <a:cubicBezTo>
                    <a:pt x="584" y="190"/>
                    <a:pt x="585" y="188"/>
                    <a:pt x="585" y="187"/>
                  </a:cubicBezTo>
                  <a:cubicBezTo>
                    <a:pt x="585" y="187"/>
                    <a:pt x="587" y="188"/>
                    <a:pt x="588" y="187"/>
                  </a:cubicBezTo>
                  <a:cubicBezTo>
                    <a:pt x="589" y="186"/>
                    <a:pt x="590" y="186"/>
                    <a:pt x="589" y="185"/>
                  </a:cubicBezTo>
                  <a:cubicBezTo>
                    <a:pt x="590" y="185"/>
                    <a:pt x="593" y="186"/>
                    <a:pt x="594" y="184"/>
                  </a:cubicBezTo>
                  <a:cubicBezTo>
                    <a:pt x="595" y="183"/>
                    <a:pt x="595" y="183"/>
                    <a:pt x="595" y="181"/>
                  </a:cubicBezTo>
                  <a:cubicBezTo>
                    <a:pt x="595" y="181"/>
                    <a:pt x="596" y="180"/>
                    <a:pt x="596" y="180"/>
                  </a:cubicBezTo>
                  <a:cubicBezTo>
                    <a:pt x="594" y="178"/>
                    <a:pt x="593" y="178"/>
                    <a:pt x="591" y="177"/>
                  </a:cubicBezTo>
                  <a:cubicBezTo>
                    <a:pt x="589" y="176"/>
                    <a:pt x="588" y="175"/>
                    <a:pt x="586" y="173"/>
                  </a:cubicBezTo>
                  <a:cubicBezTo>
                    <a:pt x="588" y="174"/>
                    <a:pt x="590" y="172"/>
                    <a:pt x="589" y="170"/>
                  </a:cubicBezTo>
                  <a:cubicBezTo>
                    <a:pt x="588" y="169"/>
                    <a:pt x="588" y="171"/>
                    <a:pt x="588" y="171"/>
                  </a:cubicBezTo>
                  <a:cubicBezTo>
                    <a:pt x="588" y="172"/>
                    <a:pt x="586" y="172"/>
                    <a:pt x="586" y="172"/>
                  </a:cubicBezTo>
                  <a:cubicBezTo>
                    <a:pt x="586" y="171"/>
                    <a:pt x="586" y="171"/>
                    <a:pt x="587" y="171"/>
                  </a:cubicBezTo>
                  <a:cubicBezTo>
                    <a:pt x="586" y="171"/>
                    <a:pt x="585" y="171"/>
                    <a:pt x="584" y="171"/>
                  </a:cubicBezTo>
                  <a:cubicBezTo>
                    <a:pt x="585" y="170"/>
                    <a:pt x="585" y="170"/>
                    <a:pt x="586" y="169"/>
                  </a:cubicBezTo>
                  <a:cubicBezTo>
                    <a:pt x="584" y="169"/>
                    <a:pt x="583" y="169"/>
                    <a:pt x="582" y="169"/>
                  </a:cubicBezTo>
                  <a:cubicBezTo>
                    <a:pt x="582" y="166"/>
                    <a:pt x="588" y="167"/>
                    <a:pt x="589" y="169"/>
                  </a:cubicBezTo>
                  <a:cubicBezTo>
                    <a:pt x="590" y="167"/>
                    <a:pt x="591" y="168"/>
                    <a:pt x="593" y="168"/>
                  </a:cubicBezTo>
                  <a:cubicBezTo>
                    <a:pt x="593" y="168"/>
                    <a:pt x="596" y="166"/>
                    <a:pt x="596" y="166"/>
                  </a:cubicBezTo>
                  <a:cubicBezTo>
                    <a:pt x="597" y="163"/>
                    <a:pt x="590" y="164"/>
                    <a:pt x="589" y="164"/>
                  </a:cubicBezTo>
                  <a:cubicBezTo>
                    <a:pt x="590" y="163"/>
                    <a:pt x="592" y="163"/>
                    <a:pt x="593" y="162"/>
                  </a:cubicBezTo>
                  <a:cubicBezTo>
                    <a:pt x="594" y="162"/>
                    <a:pt x="593" y="160"/>
                    <a:pt x="596" y="161"/>
                  </a:cubicBezTo>
                  <a:cubicBezTo>
                    <a:pt x="594" y="160"/>
                    <a:pt x="592" y="159"/>
                    <a:pt x="590" y="159"/>
                  </a:cubicBezTo>
                  <a:cubicBezTo>
                    <a:pt x="590" y="159"/>
                    <a:pt x="587" y="160"/>
                    <a:pt x="587" y="160"/>
                  </a:cubicBezTo>
                  <a:cubicBezTo>
                    <a:pt x="585" y="159"/>
                    <a:pt x="586" y="158"/>
                    <a:pt x="587" y="158"/>
                  </a:cubicBezTo>
                  <a:cubicBezTo>
                    <a:pt x="584" y="157"/>
                    <a:pt x="581" y="156"/>
                    <a:pt x="578" y="156"/>
                  </a:cubicBezTo>
                  <a:cubicBezTo>
                    <a:pt x="581" y="156"/>
                    <a:pt x="584" y="155"/>
                    <a:pt x="587" y="154"/>
                  </a:cubicBezTo>
                  <a:cubicBezTo>
                    <a:pt x="585" y="154"/>
                    <a:pt x="584" y="153"/>
                    <a:pt x="582" y="153"/>
                  </a:cubicBezTo>
                  <a:cubicBezTo>
                    <a:pt x="582" y="154"/>
                    <a:pt x="582" y="154"/>
                    <a:pt x="582" y="155"/>
                  </a:cubicBezTo>
                  <a:cubicBezTo>
                    <a:pt x="581" y="154"/>
                    <a:pt x="579" y="154"/>
                    <a:pt x="578" y="154"/>
                  </a:cubicBezTo>
                  <a:cubicBezTo>
                    <a:pt x="578" y="154"/>
                    <a:pt x="577" y="153"/>
                    <a:pt x="576" y="153"/>
                  </a:cubicBezTo>
                  <a:cubicBezTo>
                    <a:pt x="576" y="154"/>
                    <a:pt x="576" y="155"/>
                    <a:pt x="575" y="155"/>
                  </a:cubicBezTo>
                  <a:cubicBezTo>
                    <a:pt x="572" y="154"/>
                    <a:pt x="570" y="153"/>
                    <a:pt x="567" y="152"/>
                  </a:cubicBezTo>
                  <a:cubicBezTo>
                    <a:pt x="566" y="152"/>
                    <a:pt x="561" y="151"/>
                    <a:pt x="560" y="152"/>
                  </a:cubicBezTo>
                  <a:cubicBezTo>
                    <a:pt x="558" y="153"/>
                    <a:pt x="558" y="153"/>
                    <a:pt x="556" y="152"/>
                  </a:cubicBezTo>
                  <a:cubicBezTo>
                    <a:pt x="556" y="152"/>
                    <a:pt x="554" y="152"/>
                    <a:pt x="553" y="152"/>
                  </a:cubicBezTo>
                  <a:cubicBezTo>
                    <a:pt x="554" y="152"/>
                    <a:pt x="555" y="153"/>
                    <a:pt x="555" y="153"/>
                  </a:cubicBezTo>
                  <a:cubicBezTo>
                    <a:pt x="555" y="154"/>
                    <a:pt x="554" y="154"/>
                    <a:pt x="554" y="154"/>
                  </a:cubicBezTo>
                  <a:cubicBezTo>
                    <a:pt x="554" y="155"/>
                    <a:pt x="555" y="155"/>
                    <a:pt x="555" y="156"/>
                  </a:cubicBezTo>
                  <a:cubicBezTo>
                    <a:pt x="554" y="156"/>
                    <a:pt x="553" y="156"/>
                    <a:pt x="553" y="156"/>
                  </a:cubicBezTo>
                  <a:cubicBezTo>
                    <a:pt x="553" y="156"/>
                    <a:pt x="555" y="157"/>
                    <a:pt x="555" y="158"/>
                  </a:cubicBezTo>
                  <a:cubicBezTo>
                    <a:pt x="556" y="159"/>
                    <a:pt x="556" y="160"/>
                    <a:pt x="557" y="160"/>
                  </a:cubicBezTo>
                  <a:cubicBezTo>
                    <a:pt x="559" y="161"/>
                    <a:pt x="561" y="161"/>
                    <a:pt x="564" y="161"/>
                  </a:cubicBezTo>
                  <a:cubicBezTo>
                    <a:pt x="563" y="163"/>
                    <a:pt x="560" y="162"/>
                    <a:pt x="559" y="162"/>
                  </a:cubicBezTo>
                  <a:cubicBezTo>
                    <a:pt x="559" y="165"/>
                    <a:pt x="562" y="163"/>
                    <a:pt x="562" y="165"/>
                  </a:cubicBezTo>
                  <a:cubicBezTo>
                    <a:pt x="558" y="165"/>
                    <a:pt x="556" y="165"/>
                    <a:pt x="553" y="164"/>
                  </a:cubicBezTo>
                  <a:cubicBezTo>
                    <a:pt x="554" y="164"/>
                    <a:pt x="554" y="165"/>
                    <a:pt x="554" y="165"/>
                  </a:cubicBezTo>
                  <a:cubicBezTo>
                    <a:pt x="553" y="165"/>
                    <a:pt x="553" y="165"/>
                    <a:pt x="552" y="165"/>
                  </a:cubicBezTo>
                  <a:cubicBezTo>
                    <a:pt x="553" y="167"/>
                    <a:pt x="552" y="167"/>
                    <a:pt x="551" y="167"/>
                  </a:cubicBezTo>
                  <a:cubicBezTo>
                    <a:pt x="553" y="170"/>
                    <a:pt x="549" y="170"/>
                    <a:pt x="550" y="173"/>
                  </a:cubicBezTo>
                  <a:cubicBezTo>
                    <a:pt x="549" y="173"/>
                    <a:pt x="548" y="173"/>
                    <a:pt x="548" y="173"/>
                  </a:cubicBezTo>
                  <a:cubicBezTo>
                    <a:pt x="548" y="175"/>
                    <a:pt x="546" y="175"/>
                    <a:pt x="545" y="176"/>
                  </a:cubicBezTo>
                  <a:cubicBezTo>
                    <a:pt x="544" y="178"/>
                    <a:pt x="544" y="179"/>
                    <a:pt x="544" y="181"/>
                  </a:cubicBezTo>
                  <a:cubicBezTo>
                    <a:pt x="544" y="180"/>
                    <a:pt x="543" y="180"/>
                    <a:pt x="543" y="179"/>
                  </a:cubicBezTo>
                  <a:cubicBezTo>
                    <a:pt x="543" y="180"/>
                    <a:pt x="543" y="180"/>
                    <a:pt x="543" y="181"/>
                  </a:cubicBezTo>
                  <a:cubicBezTo>
                    <a:pt x="541" y="179"/>
                    <a:pt x="541" y="179"/>
                    <a:pt x="538" y="181"/>
                  </a:cubicBezTo>
                  <a:cubicBezTo>
                    <a:pt x="539" y="181"/>
                    <a:pt x="539" y="182"/>
                    <a:pt x="540" y="182"/>
                  </a:cubicBezTo>
                  <a:cubicBezTo>
                    <a:pt x="537" y="182"/>
                    <a:pt x="537" y="182"/>
                    <a:pt x="536" y="183"/>
                  </a:cubicBezTo>
                  <a:cubicBezTo>
                    <a:pt x="535" y="184"/>
                    <a:pt x="533" y="184"/>
                    <a:pt x="533" y="182"/>
                  </a:cubicBezTo>
                  <a:cubicBezTo>
                    <a:pt x="534" y="182"/>
                    <a:pt x="535" y="182"/>
                    <a:pt x="535" y="182"/>
                  </a:cubicBezTo>
                  <a:cubicBezTo>
                    <a:pt x="535" y="180"/>
                    <a:pt x="529" y="179"/>
                    <a:pt x="528" y="177"/>
                  </a:cubicBezTo>
                  <a:cubicBezTo>
                    <a:pt x="526" y="176"/>
                    <a:pt x="525" y="175"/>
                    <a:pt x="525" y="173"/>
                  </a:cubicBezTo>
                  <a:cubicBezTo>
                    <a:pt x="526" y="171"/>
                    <a:pt x="527" y="172"/>
                    <a:pt x="525" y="170"/>
                  </a:cubicBezTo>
                  <a:cubicBezTo>
                    <a:pt x="525" y="170"/>
                    <a:pt x="526" y="169"/>
                    <a:pt x="527" y="169"/>
                  </a:cubicBezTo>
                  <a:cubicBezTo>
                    <a:pt x="527" y="169"/>
                    <a:pt x="527" y="171"/>
                    <a:pt x="528" y="170"/>
                  </a:cubicBezTo>
                  <a:cubicBezTo>
                    <a:pt x="529" y="170"/>
                    <a:pt x="532" y="170"/>
                    <a:pt x="531" y="169"/>
                  </a:cubicBezTo>
                  <a:cubicBezTo>
                    <a:pt x="530" y="166"/>
                    <a:pt x="528" y="163"/>
                    <a:pt x="525" y="162"/>
                  </a:cubicBezTo>
                  <a:cubicBezTo>
                    <a:pt x="523" y="161"/>
                    <a:pt x="518" y="158"/>
                    <a:pt x="516" y="159"/>
                  </a:cubicBezTo>
                  <a:cubicBezTo>
                    <a:pt x="515" y="159"/>
                    <a:pt x="512" y="160"/>
                    <a:pt x="512" y="161"/>
                  </a:cubicBezTo>
                  <a:cubicBezTo>
                    <a:pt x="512" y="163"/>
                    <a:pt x="512" y="165"/>
                    <a:pt x="512" y="166"/>
                  </a:cubicBezTo>
                  <a:cubicBezTo>
                    <a:pt x="512" y="166"/>
                    <a:pt x="511" y="165"/>
                    <a:pt x="511" y="165"/>
                  </a:cubicBezTo>
                  <a:cubicBezTo>
                    <a:pt x="510" y="165"/>
                    <a:pt x="509" y="166"/>
                    <a:pt x="509" y="166"/>
                  </a:cubicBezTo>
                  <a:cubicBezTo>
                    <a:pt x="509" y="167"/>
                    <a:pt x="511" y="168"/>
                    <a:pt x="510" y="168"/>
                  </a:cubicBezTo>
                  <a:cubicBezTo>
                    <a:pt x="510" y="170"/>
                    <a:pt x="508" y="169"/>
                    <a:pt x="507" y="169"/>
                  </a:cubicBezTo>
                  <a:cubicBezTo>
                    <a:pt x="508" y="169"/>
                    <a:pt x="508" y="170"/>
                    <a:pt x="508" y="171"/>
                  </a:cubicBezTo>
                  <a:cubicBezTo>
                    <a:pt x="507" y="171"/>
                    <a:pt x="507" y="170"/>
                    <a:pt x="506" y="170"/>
                  </a:cubicBezTo>
                  <a:cubicBezTo>
                    <a:pt x="505" y="170"/>
                    <a:pt x="506" y="169"/>
                    <a:pt x="506" y="169"/>
                  </a:cubicBezTo>
                  <a:cubicBezTo>
                    <a:pt x="505" y="168"/>
                    <a:pt x="503" y="168"/>
                    <a:pt x="502" y="168"/>
                  </a:cubicBezTo>
                  <a:cubicBezTo>
                    <a:pt x="503" y="168"/>
                    <a:pt x="504" y="168"/>
                    <a:pt x="505" y="168"/>
                  </a:cubicBezTo>
                  <a:cubicBezTo>
                    <a:pt x="504" y="167"/>
                    <a:pt x="504" y="167"/>
                    <a:pt x="503" y="166"/>
                  </a:cubicBezTo>
                  <a:cubicBezTo>
                    <a:pt x="505" y="166"/>
                    <a:pt x="505" y="164"/>
                    <a:pt x="504" y="163"/>
                  </a:cubicBezTo>
                  <a:cubicBezTo>
                    <a:pt x="503" y="162"/>
                    <a:pt x="503" y="164"/>
                    <a:pt x="502" y="162"/>
                  </a:cubicBezTo>
                  <a:cubicBezTo>
                    <a:pt x="502" y="160"/>
                    <a:pt x="497" y="159"/>
                    <a:pt x="496" y="158"/>
                  </a:cubicBezTo>
                  <a:cubicBezTo>
                    <a:pt x="497" y="158"/>
                    <a:pt x="498" y="158"/>
                    <a:pt x="499" y="157"/>
                  </a:cubicBezTo>
                  <a:cubicBezTo>
                    <a:pt x="498" y="159"/>
                    <a:pt x="500" y="159"/>
                    <a:pt x="501" y="159"/>
                  </a:cubicBezTo>
                  <a:cubicBezTo>
                    <a:pt x="501" y="158"/>
                    <a:pt x="501" y="157"/>
                    <a:pt x="502" y="157"/>
                  </a:cubicBezTo>
                  <a:cubicBezTo>
                    <a:pt x="504" y="157"/>
                    <a:pt x="505" y="160"/>
                    <a:pt x="507" y="157"/>
                  </a:cubicBezTo>
                  <a:cubicBezTo>
                    <a:pt x="506" y="157"/>
                    <a:pt x="503" y="156"/>
                    <a:pt x="502" y="156"/>
                  </a:cubicBezTo>
                  <a:cubicBezTo>
                    <a:pt x="499" y="156"/>
                    <a:pt x="497" y="156"/>
                    <a:pt x="495" y="156"/>
                  </a:cubicBezTo>
                  <a:cubicBezTo>
                    <a:pt x="496" y="156"/>
                    <a:pt x="497" y="155"/>
                    <a:pt x="498" y="155"/>
                  </a:cubicBezTo>
                  <a:cubicBezTo>
                    <a:pt x="496" y="155"/>
                    <a:pt x="495" y="155"/>
                    <a:pt x="493" y="155"/>
                  </a:cubicBezTo>
                  <a:cubicBezTo>
                    <a:pt x="492" y="156"/>
                    <a:pt x="491" y="156"/>
                    <a:pt x="489" y="156"/>
                  </a:cubicBezTo>
                  <a:cubicBezTo>
                    <a:pt x="488" y="155"/>
                    <a:pt x="487" y="155"/>
                    <a:pt x="485" y="155"/>
                  </a:cubicBezTo>
                  <a:cubicBezTo>
                    <a:pt x="483" y="155"/>
                    <a:pt x="482" y="153"/>
                    <a:pt x="481" y="153"/>
                  </a:cubicBezTo>
                  <a:cubicBezTo>
                    <a:pt x="484" y="153"/>
                    <a:pt x="486" y="152"/>
                    <a:pt x="489" y="151"/>
                  </a:cubicBezTo>
                  <a:cubicBezTo>
                    <a:pt x="488" y="150"/>
                    <a:pt x="486" y="150"/>
                    <a:pt x="484" y="149"/>
                  </a:cubicBezTo>
                  <a:cubicBezTo>
                    <a:pt x="484" y="147"/>
                    <a:pt x="487" y="149"/>
                    <a:pt x="489" y="149"/>
                  </a:cubicBezTo>
                  <a:cubicBezTo>
                    <a:pt x="490" y="150"/>
                    <a:pt x="493" y="149"/>
                    <a:pt x="494" y="149"/>
                  </a:cubicBezTo>
                  <a:cubicBezTo>
                    <a:pt x="493" y="148"/>
                    <a:pt x="491" y="145"/>
                    <a:pt x="489" y="148"/>
                  </a:cubicBezTo>
                  <a:cubicBezTo>
                    <a:pt x="489" y="146"/>
                    <a:pt x="489" y="146"/>
                    <a:pt x="487" y="145"/>
                  </a:cubicBezTo>
                  <a:cubicBezTo>
                    <a:pt x="487" y="145"/>
                    <a:pt x="487" y="144"/>
                    <a:pt x="488" y="144"/>
                  </a:cubicBezTo>
                  <a:cubicBezTo>
                    <a:pt x="486" y="145"/>
                    <a:pt x="487" y="143"/>
                    <a:pt x="486" y="143"/>
                  </a:cubicBezTo>
                  <a:cubicBezTo>
                    <a:pt x="485" y="143"/>
                    <a:pt x="483" y="143"/>
                    <a:pt x="482" y="143"/>
                  </a:cubicBezTo>
                  <a:cubicBezTo>
                    <a:pt x="482" y="143"/>
                    <a:pt x="482" y="142"/>
                    <a:pt x="482" y="142"/>
                  </a:cubicBezTo>
                  <a:cubicBezTo>
                    <a:pt x="481" y="142"/>
                    <a:pt x="481" y="142"/>
                    <a:pt x="480" y="142"/>
                  </a:cubicBezTo>
                  <a:cubicBezTo>
                    <a:pt x="479" y="142"/>
                    <a:pt x="479" y="141"/>
                    <a:pt x="478" y="140"/>
                  </a:cubicBezTo>
                  <a:cubicBezTo>
                    <a:pt x="479" y="140"/>
                    <a:pt x="480" y="141"/>
                    <a:pt x="481" y="141"/>
                  </a:cubicBezTo>
                  <a:cubicBezTo>
                    <a:pt x="481" y="138"/>
                    <a:pt x="481" y="135"/>
                    <a:pt x="478" y="134"/>
                  </a:cubicBezTo>
                  <a:cubicBezTo>
                    <a:pt x="476" y="133"/>
                    <a:pt x="474" y="133"/>
                    <a:pt x="471" y="132"/>
                  </a:cubicBezTo>
                  <a:cubicBezTo>
                    <a:pt x="472" y="132"/>
                    <a:pt x="472" y="131"/>
                    <a:pt x="472" y="131"/>
                  </a:cubicBezTo>
                  <a:cubicBezTo>
                    <a:pt x="471" y="131"/>
                    <a:pt x="470" y="131"/>
                    <a:pt x="469" y="130"/>
                  </a:cubicBezTo>
                  <a:cubicBezTo>
                    <a:pt x="467" y="130"/>
                    <a:pt x="467" y="131"/>
                    <a:pt x="466" y="132"/>
                  </a:cubicBezTo>
                  <a:cubicBezTo>
                    <a:pt x="466" y="131"/>
                    <a:pt x="465" y="131"/>
                    <a:pt x="465" y="130"/>
                  </a:cubicBezTo>
                  <a:cubicBezTo>
                    <a:pt x="464" y="131"/>
                    <a:pt x="463" y="131"/>
                    <a:pt x="462" y="132"/>
                  </a:cubicBezTo>
                  <a:cubicBezTo>
                    <a:pt x="463" y="131"/>
                    <a:pt x="462" y="131"/>
                    <a:pt x="463" y="130"/>
                  </a:cubicBezTo>
                  <a:cubicBezTo>
                    <a:pt x="461" y="130"/>
                    <a:pt x="458" y="130"/>
                    <a:pt x="456" y="130"/>
                  </a:cubicBezTo>
                  <a:cubicBezTo>
                    <a:pt x="453" y="131"/>
                    <a:pt x="452" y="132"/>
                    <a:pt x="449" y="132"/>
                  </a:cubicBezTo>
                  <a:cubicBezTo>
                    <a:pt x="452" y="134"/>
                    <a:pt x="453" y="134"/>
                    <a:pt x="456" y="133"/>
                  </a:cubicBezTo>
                  <a:cubicBezTo>
                    <a:pt x="455" y="134"/>
                    <a:pt x="454" y="135"/>
                    <a:pt x="453" y="135"/>
                  </a:cubicBezTo>
                  <a:cubicBezTo>
                    <a:pt x="453" y="135"/>
                    <a:pt x="454" y="136"/>
                    <a:pt x="454" y="136"/>
                  </a:cubicBezTo>
                  <a:cubicBezTo>
                    <a:pt x="452" y="137"/>
                    <a:pt x="450" y="135"/>
                    <a:pt x="448" y="135"/>
                  </a:cubicBezTo>
                  <a:cubicBezTo>
                    <a:pt x="447" y="135"/>
                    <a:pt x="447" y="136"/>
                    <a:pt x="446" y="136"/>
                  </a:cubicBezTo>
                  <a:cubicBezTo>
                    <a:pt x="445" y="137"/>
                    <a:pt x="444" y="135"/>
                    <a:pt x="444" y="137"/>
                  </a:cubicBezTo>
                  <a:cubicBezTo>
                    <a:pt x="445" y="137"/>
                    <a:pt x="445" y="137"/>
                    <a:pt x="446" y="137"/>
                  </a:cubicBezTo>
                  <a:cubicBezTo>
                    <a:pt x="445" y="139"/>
                    <a:pt x="444" y="139"/>
                    <a:pt x="444" y="140"/>
                  </a:cubicBezTo>
                  <a:cubicBezTo>
                    <a:pt x="443" y="142"/>
                    <a:pt x="444" y="142"/>
                    <a:pt x="446" y="143"/>
                  </a:cubicBezTo>
                  <a:cubicBezTo>
                    <a:pt x="447" y="143"/>
                    <a:pt x="447" y="143"/>
                    <a:pt x="448" y="143"/>
                  </a:cubicBezTo>
                  <a:cubicBezTo>
                    <a:pt x="449" y="143"/>
                    <a:pt x="450" y="144"/>
                    <a:pt x="451" y="144"/>
                  </a:cubicBezTo>
                  <a:cubicBezTo>
                    <a:pt x="450" y="144"/>
                    <a:pt x="445" y="143"/>
                    <a:pt x="446" y="146"/>
                  </a:cubicBezTo>
                  <a:cubicBezTo>
                    <a:pt x="444" y="144"/>
                    <a:pt x="442" y="149"/>
                    <a:pt x="444" y="149"/>
                  </a:cubicBezTo>
                  <a:cubicBezTo>
                    <a:pt x="445" y="150"/>
                    <a:pt x="447" y="150"/>
                    <a:pt x="448" y="150"/>
                  </a:cubicBezTo>
                  <a:cubicBezTo>
                    <a:pt x="449" y="151"/>
                    <a:pt x="448" y="152"/>
                    <a:pt x="447" y="152"/>
                  </a:cubicBezTo>
                  <a:cubicBezTo>
                    <a:pt x="449" y="153"/>
                    <a:pt x="451" y="153"/>
                    <a:pt x="453" y="154"/>
                  </a:cubicBezTo>
                  <a:cubicBezTo>
                    <a:pt x="456" y="154"/>
                    <a:pt x="460" y="157"/>
                    <a:pt x="462" y="155"/>
                  </a:cubicBezTo>
                  <a:cubicBezTo>
                    <a:pt x="462" y="154"/>
                    <a:pt x="464" y="156"/>
                    <a:pt x="465" y="156"/>
                  </a:cubicBezTo>
                  <a:cubicBezTo>
                    <a:pt x="466" y="157"/>
                    <a:pt x="467" y="157"/>
                    <a:pt x="468" y="157"/>
                  </a:cubicBezTo>
                  <a:cubicBezTo>
                    <a:pt x="470" y="157"/>
                    <a:pt x="470" y="156"/>
                    <a:pt x="471" y="156"/>
                  </a:cubicBezTo>
                  <a:cubicBezTo>
                    <a:pt x="472" y="155"/>
                    <a:pt x="474" y="156"/>
                    <a:pt x="475" y="156"/>
                  </a:cubicBezTo>
                  <a:cubicBezTo>
                    <a:pt x="474" y="156"/>
                    <a:pt x="474" y="157"/>
                    <a:pt x="474" y="157"/>
                  </a:cubicBezTo>
                  <a:cubicBezTo>
                    <a:pt x="475" y="157"/>
                    <a:pt x="475" y="157"/>
                    <a:pt x="476" y="157"/>
                  </a:cubicBezTo>
                  <a:cubicBezTo>
                    <a:pt x="475" y="158"/>
                    <a:pt x="471" y="161"/>
                    <a:pt x="471" y="159"/>
                  </a:cubicBezTo>
                  <a:cubicBezTo>
                    <a:pt x="470" y="158"/>
                    <a:pt x="466" y="158"/>
                    <a:pt x="466" y="160"/>
                  </a:cubicBezTo>
                  <a:cubicBezTo>
                    <a:pt x="467" y="160"/>
                    <a:pt x="468" y="160"/>
                    <a:pt x="469" y="160"/>
                  </a:cubicBezTo>
                  <a:cubicBezTo>
                    <a:pt x="468" y="160"/>
                    <a:pt x="468" y="161"/>
                    <a:pt x="467" y="161"/>
                  </a:cubicBezTo>
                  <a:cubicBezTo>
                    <a:pt x="467" y="162"/>
                    <a:pt x="466" y="161"/>
                    <a:pt x="465" y="161"/>
                  </a:cubicBezTo>
                  <a:cubicBezTo>
                    <a:pt x="464" y="162"/>
                    <a:pt x="465" y="163"/>
                    <a:pt x="463" y="162"/>
                  </a:cubicBezTo>
                  <a:cubicBezTo>
                    <a:pt x="463" y="165"/>
                    <a:pt x="463" y="165"/>
                    <a:pt x="466" y="165"/>
                  </a:cubicBezTo>
                  <a:cubicBezTo>
                    <a:pt x="468" y="165"/>
                    <a:pt x="470" y="164"/>
                    <a:pt x="469" y="162"/>
                  </a:cubicBezTo>
                  <a:cubicBezTo>
                    <a:pt x="470" y="163"/>
                    <a:pt x="471" y="162"/>
                    <a:pt x="471" y="161"/>
                  </a:cubicBezTo>
                  <a:cubicBezTo>
                    <a:pt x="471" y="162"/>
                    <a:pt x="471" y="162"/>
                    <a:pt x="471" y="163"/>
                  </a:cubicBezTo>
                  <a:cubicBezTo>
                    <a:pt x="472" y="162"/>
                    <a:pt x="473" y="163"/>
                    <a:pt x="474" y="164"/>
                  </a:cubicBezTo>
                  <a:cubicBezTo>
                    <a:pt x="474" y="164"/>
                    <a:pt x="472" y="166"/>
                    <a:pt x="471" y="166"/>
                  </a:cubicBezTo>
                  <a:cubicBezTo>
                    <a:pt x="473" y="166"/>
                    <a:pt x="474" y="167"/>
                    <a:pt x="476" y="167"/>
                  </a:cubicBezTo>
                  <a:cubicBezTo>
                    <a:pt x="474" y="167"/>
                    <a:pt x="472" y="168"/>
                    <a:pt x="470" y="168"/>
                  </a:cubicBezTo>
                  <a:cubicBezTo>
                    <a:pt x="468" y="169"/>
                    <a:pt x="467" y="168"/>
                    <a:pt x="466" y="170"/>
                  </a:cubicBezTo>
                  <a:cubicBezTo>
                    <a:pt x="466" y="173"/>
                    <a:pt x="458" y="175"/>
                    <a:pt x="459" y="172"/>
                  </a:cubicBezTo>
                  <a:cubicBezTo>
                    <a:pt x="456" y="172"/>
                    <a:pt x="454" y="173"/>
                    <a:pt x="452" y="174"/>
                  </a:cubicBezTo>
                  <a:cubicBezTo>
                    <a:pt x="453" y="174"/>
                    <a:pt x="453" y="174"/>
                    <a:pt x="454" y="174"/>
                  </a:cubicBezTo>
                  <a:cubicBezTo>
                    <a:pt x="454" y="176"/>
                    <a:pt x="453" y="176"/>
                    <a:pt x="452" y="176"/>
                  </a:cubicBezTo>
                  <a:cubicBezTo>
                    <a:pt x="452" y="177"/>
                    <a:pt x="455" y="178"/>
                    <a:pt x="456" y="178"/>
                  </a:cubicBezTo>
                  <a:cubicBezTo>
                    <a:pt x="456" y="179"/>
                    <a:pt x="456" y="179"/>
                    <a:pt x="455" y="180"/>
                  </a:cubicBezTo>
                  <a:cubicBezTo>
                    <a:pt x="456" y="180"/>
                    <a:pt x="457" y="180"/>
                    <a:pt x="458" y="181"/>
                  </a:cubicBezTo>
                  <a:cubicBezTo>
                    <a:pt x="457" y="182"/>
                    <a:pt x="458" y="185"/>
                    <a:pt x="457" y="185"/>
                  </a:cubicBezTo>
                  <a:cubicBezTo>
                    <a:pt x="455" y="186"/>
                    <a:pt x="454" y="186"/>
                    <a:pt x="452" y="186"/>
                  </a:cubicBezTo>
                  <a:cubicBezTo>
                    <a:pt x="453" y="188"/>
                    <a:pt x="453" y="188"/>
                    <a:pt x="452" y="189"/>
                  </a:cubicBezTo>
                  <a:cubicBezTo>
                    <a:pt x="450" y="188"/>
                    <a:pt x="449" y="187"/>
                    <a:pt x="447" y="186"/>
                  </a:cubicBezTo>
                  <a:cubicBezTo>
                    <a:pt x="446" y="185"/>
                    <a:pt x="444" y="185"/>
                    <a:pt x="445" y="183"/>
                  </a:cubicBezTo>
                  <a:cubicBezTo>
                    <a:pt x="445" y="183"/>
                    <a:pt x="446" y="183"/>
                    <a:pt x="447" y="183"/>
                  </a:cubicBezTo>
                  <a:cubicBezTo>
                    <a:pt x="447" y="184"/>
                    <a:pt x="447" y="184"/>
                    <a:pt x="447" y="185"/>
                  </a:cubicBezTo>
                  <a:cubicBezTo>
                    <a:pt x="448" y="185"/>
                    <a:pt x="449" y="184"/>
                    <a:pt x="449" y="183"/>
                  </a:cubicBezTo>
                  <a:cubicBezTo>
                    <a:pt x="450" y="186"/>
                    <a:pt x="454" y="185"/>
                    <a:pt x="456" y="184"/>
                  </a:cubicBezTo>
                  <a:cubicBezTo>
                    <a:pt x="456" y="184"/>
                    <a:pt x="455" y="183"/>
                    <a:pt x="455" y="182"/>
                  </a:cubicBezTo>
                  <a:cubicBezTo>
                    <a:pt x="455" y="183"/>
                    <a:pt x="454" y="183"/>
                    <a:pt x="454" y="184"/>
                  </a:cubicBezTo>
                  <a:cubicBezTo>
                    <a:pt x="454" y="182"/>
                    <a:pt x="453" y="182"/>
                    <a:pt x="452" y="182"/>
                  </a:cubicBezTo>
                  <a:cubicBezTo>
                    <a:pt x="453" y="182"/>
                    <a:pt x="453" y="181"/>
                    <a:pt x="454" y="181"/>
                  </a:cubicBezTo>
                  <a:cubicBezTo>
                    <a:pt x="454" y="181"/>
                    <a:pt x="453" y="180"/>
                    <a:pt x="453" y="180"/>
                  </a:cubicBezTo>
                  <a:cubicBezTo>
                    <a:pt x="452" y="181"/>
                    <a:pt x="449" y="182"/>
                    <a:pt x="447" y="182"/>
                  </a:cubicBezTo>
                  <a:cubicBezTo>
                    <a:pt x="447" y="181"/>
                    <a:pt x="447" y="180"/>
                    <a:pt x="448" y="179"/>
                  </a:cubicBezTo>
                  <a:cubicBezTo>
                    <a:pt x="447" y="179"/>
                    <a:pt x="444" y="180"/>
                    <a:pt x="444" y="178"/>
                  </a:cubicBezTo>
                  <a:cubicBezTo>
                    <a:pt x="447" y="179"/>
                    <a:pt x="445" y="177"/>
                    <a:pt x="447" y="177"/>
                  </a:cubicBezTo>
                  <a:cubicBezTo>
                    <a:pt x="446" y="175"/>
                    <a:pt x="448" y="173"/>
                    <a:pt x="449" y="172"/>
                  </a:cubicBezTo>
                  <a:cubicBezTo>
                    <a:pt x="449" y="172"/>
                    <a:pt x="448" y="172"/>
                    <a:pt x="448" y="172"/>
                  </a:cubicBezTo>
                  <a:cubicBezTo>
                    <a:pt x="449" y="171"/>
                    <a:pt x="450" y="171"/>
                    <a:pt x="451" y="170"/>
                  </a:cubicBezTo>
                  <a:cubicBezTo>
                    <a:pt x="450" y="170"/>
                    <a:pt x="448" y="170"/>
                    <a:pt x="447" y="170"/>
                  </a:cubicBezTo>
                  <a:cubicBezTo>
                    <a:pt x="445" y="171"/>
                    <a:pt x="446" y="170"/>
                    <a:pt x="445" y="169"/>
                  </a:cubicBezTo>
                  <a:cubicBezTo>
                    <a:pt x="445" y="170"/>
                    <a:pt x="445" y="172"/>
                    <a:pt x="445" y="173"/>
                  </a:cubicBezTo>
                  <a:cubicBezTo>
                    <a:pt x="444" y="173"/>
                    <a:pt x="442" y="173"/>
                    <a:pt x="441" y="172"/>
                  </a:cubicBezTo>
                  <a:cubicBezTo>
                    <a:pt x="442" y="172"/>
                    <a:pt x="443" y="171"/>
                    <a:pt x="443" y="170"/>
                  </a:cubicBezTo>
                  <a:cubicBezTo>
                    <a:pt x="441" y="170"/>
                    <a:pt x="440" y="170"/>
                    <a:pt x="438" y="170"/>
                  </a:cubicBezTo>
                  <a:cubicBezTo>
                    <a:pt x="438" y="170"/>
                    <a:pt x="439" y="170"/>
                    <a:pt x="439" y="170"/>
                  </a:cubicBezTo>
                  <a:cubicBezTo>
                    <a:pt x="438" y="168"/>
                    <a:pt x="436" y="167"/>
                    <a:pt x="434" y="169"/>
                  </a:cubicBezTo>
                  <a:cubicBezTo>
                    <a:pt x="434" y="168"/>
                    <a:pt x="431" y="167"/>
                    <a:pt x="430" y="166"/>
                  </a:cubicBezTo>
                  <a:cubicBezTo>
                    <a:pt x="429" y="168"/>
                    <a:pt x="430" y="168"/>
                    <a:pt x="432" y="169"/>
                  </a:cubicBezTo>
                  <a:cubicBezTo>
                    <a:pt x="428" y="169"/>
                    <a:pt x="425" y="169"/>
                    <a:pt x="421" y="169"/>
                  </a:cubicBezTo>
                  <a:cubicBezTo>
                    <a:pt x="424" y="170"/>
                    <a:pt x="424" y="170"/>
                    <a:pt x="426" y="172"/>
                  </a:cubicBezTo>
                  <a:cubicBezTo>
                    <a:pt x="428" y="173"/>
                    <a:pt x="429" y="174"/>
                    <a:pt x="431" y="173"/>
                  </a:cubicBezTo>
                  <a:cubicBezTo>
                    <a:pt x="433" y="172"/>
                    <a:pt x="439" y="175"/>
                    <a:pt x="437" y="177"/>
                  </a:cubicBezTo>
                  <a:cubicBezTo>
                    <a:pt x="438" y="177"/>
                    <a:pt x="438" y="177"/>
                    <a:pt x="439" y="177"/>
                  </a:cubicBezTo>
                  <a:cubicBezTo>
                    <a:pt x="438" y="177"/>
                    <a:pt x="435" y="179"/>
                    <a:pt x="434" y="178"/>
                  </a:cubicBezTo>
                  <a:cubicBezTo>
                    <a:pt x="433" y="177"/>
                    <a:pt x="431" y="176"/>
                    <a:pt x="429" y="176"/>
                  </a:cubicBezTo>
                  <a:cubicBezTo>
                    <a:pt x="428" y="176"/>
                    <a:pt x="427" y="174"/>
                    <a:pt x="426" y="173"/>
                  </a:cubicBezTo>
                  <a:cubicBezTo>
                    <a:pt x="424" y="171"/>
                    <a:pt x="423" y="172"/>
                    <a:pt x="421" y="173"/>
                  </a:cubicBezTo>
                  <a:cubicBezTo>
                    <a:pt x="423" y="175"/>
                    <a:pt x="425" y="174"/>
                    <a:pt x="426" y="176"/>
                  </a:cubicBezTo>
                  <a:cubicBezTo>
                    <a:pt x="425" y="176"/>
                    <a:pt x="422" y="175"/>
                    <a:pt x="421" y="176"/>
                  </a:cubicBezTo>
                  <a:cubicBezTo>
                    <a:pt x="420" y="176"/>
                    <a:pt x="421" y="177"/>
                    <a:pt x="419" y="177"/>
                  </a:cubicBezTo>
                  <a:cubicBezTo>
                    <a:pt x="419" y="177"/>
                    <a:pt x="417" y="177"/>
                    <a:pt x="417" y="177"/>
                  </a:cubicBezTo>
                  <a:cubicBezTo>
                    <a:pt x="414" y="174"/>
                    <a:pt x="409" y="176"/>
                    <a:pt x="405" y="176"/>
                  </a:cubicBezTo>
                  <a:cubicBezTo>
                    <a:pt x="403" y="176"/>
                    <a:pt x="401" y="176"/>
                    <a:pt x="400" y="176"/>
                  </a:cubicBezTo>
                  <a:cubicBezTo>
                    <a:pt x="398" y="176"/>
                    <a:pt x="397" y="177"/>
                    <a:pt x="396" y="177"/>
                  </a:cubicBezTo>
                  <a:cubicBezTo>
                    <a:pt x="394" y="177"/>
                    <a:pt x="393" y="177"/>
                    <a:pt x="391" y="176"/>
                  </a:cubicBezTo>
                  <a:cubicBezTo>
                    <a:pt x="388" y="176"/>
                    <a:pt x="389" y="175"/>
                    <a:pt x="387" y="177"/>
                  </a:cubicBezTo>
                  <a:cubicBezTo>
                    <a:pt x="385" y="175"/>
                    <a:pt x="383" y="175"/>
                    <a:pt x="380" y="174"/>
                  </a:cubicBezTo>
                  <a:cubicBezTo>
                    <a:pt x="379" y="174"/>
                    <a:pt x="377" y="174"/>
                    <a:pt x="376" y="173"/>
                  </a:cubicBezTo>
                  <a:cubicBezTo>
                    <a:pt x="375" y="173"/>
                    <a:pt x="376" y="172"/>
                    <a:pt x="375" y="172"/>
                  </a:cubicBezTo>
                  <a:cubicBezTo>
                    <a:pt x="374" y="172"/>
                    <a:pt x="375" y="173"/>
                    <a:pt x="373" y="173"/>
                  </a:cubicBezTo>
                  <a:cubicBezTo>
                    <a:pt x="371" y="173"/>
                    <a:pt x="370" y="173"/>
                    <a:pt x="368" y="173"/>
                  </a:cubicBezTo>
                  <a:cubicBezTo>
                    <a:pt x="367" y="173"/>
                    <a:pt x="362" y="174"/>
                    <a:pt x="364" y="170"/>
                  </a:cubicBezTo>
                  <a:cubicBezTo>
                    <a:pt x="362" y="170"/>
                    <a:pt x="360" y="171"/>
                    <a:pt x="361" y="169"/>
                  </a:cubicBezTo>
                  <a:cubicBezTo>
                    <a:pt x="360" y="169"/>
                    <a:pt x="359" y="171"/>
                    <a:pt x="358" y="171"/>
                  </a:cubicBezTo>
                  <a:cubicBezTo>
                    <a:pt x="358" y="171"/>
                    <a:pt x="357" y="169"/>
                    <a:pt x="357" y="169"/>
                  </a:cubicBezTo>
                  <a:cubicBezTo>
                    <a:pt x="354" y="169"/>
                    <a:pt x="355" y="168"/>
                    <a:pt x="353" y="169"/>
                  </a:cubicBezTo>
                  <a:cubicBezTo>
                    <a:pt x="353" y="169"/>
                    <a:pt x="352" y="168"/>
                    <a:pt x="352" y="168"/>
                  </a:cubicBezTo>
                  <a:cubicBezTo>
                    <a:pt x="350" y="169"/>
                    <a:pt x="348" y="169"/>
                    <a:pt x="345" y="169"/>
                  </a:cubicBezTo>
                  <a:cubicBezTo>
                    <a:pt x="345" y="170"/>
                    <a:pt x="346" y="171"/>
                    <a:pt x="346" y="172"/>
                  </a:cubicBezTo>
                  <a:cubicBezTo>
                    <a:pt x="345" y="171"/>
                    <a:pt x="344" y="171"/>
                    <a:pt x="344" y="170"/>
                  </a:cubicBezTo>
                  <a:cubicBezTo>
                    <a:pt x="343" y="172"/>
                    <a:pt x="342" y="171"/>
                    <a:pt x="341" y="170"/>
                  </a:cubicBezTo>
                  <a:cubicBezTo>
                    <a:pt x="341" y="171"/>
                    <a:pt x="341" y="171"/>
                    <a:pt x="341" y="172"/>
                  </a:cubicBezTo>
                  <a:cubicBezTo>
                    <a:pt x="340" y="172"/>
                    <a:pt x="339" y="171"/>
                    <a:pt x="338" y="172"/>
                  </a:cubicBezTo>
                  <a:cubicBezTo>
                    <a:pt x="338" y="172"/>
                    <a:pt x="337" y="173"/>
                    <a:pt x="336" y="173"/>
                  </a:cubicBezTo>
                  <a:cubicBezTo>
                    <a:pt x="334" y="173"/>
                    <a:pt x="332" y="173"/>
                    <a:pt x="330" y="173"/>
                  </a:cubicBezTo>
                  <a:cubicBezTo>
                    <a:pt x="331" y="174"/>
                    <a:pt x="332" y="174"/>
                    <a:pt x="332" y="175"/>
                  </a:cubicBezTo>
                  <a:cubicBezTo>
                    <a:pt x="331" y="175"/>
                    <a:pt x="331" y="176"/>
                    <a:pt x="329" y="176"/>
                  </a:cubicBezTo>
                  <a:cubicBezTo>
                    <a:pt x="329" y="178"/>
                    <a:pt x="332" y="179"/>
                    <a:pt x="334" y="180"/>
                  </a:cubicBezTo>
                  <a:cubicBezTo>
                    <a:pt x="334" y="180"/>
                    <a:pt x="333" y="180"/>
                    <a:pt x="333" y="180"/>
                  </a:cubicBezTo>
                  <a:cubicBezTo>
                    <a:pt x="334" y="183"/>
                    <a:pt x="335" y="183"/>
                    <a:pt x="338" y="183"/>
                  </a:cubicBezTo>
                  <a:cubicBezTo>
                    <a:pt x="337" y="183"/>
                    <a:pt x="336" y="183"/>
                    <a:pt x="335" y="183"/>
                  </a:cubicBezTo>
                  <a:cubicBezTo>
                    <a:pt x="336" y="184"/>
                    <a:pt x="337" y="185"/>
                    <a:pt x="338" y="186"/>
                  </a:cubicBezTo>
                  <a:cubicBezTo>
                    <a:pt x="336" y="185"/>
                    <a:pt x="335" y="185"/>
                    <a:pt x="333" y="183"/>
                  </a:cubicBezTo>
                  <a:cubicBezTo>
                    <a:pt x="334" y="184"/>
                    <a:pt x="334" y="185"/>
                    <a:pt x="334" y="185"/>
                  </a:cubicBezTo>
                  <a:cubicBezTo>
                    <a:pt x="333" y="185"/>
                    <a:pt x="332" y="185"/>
                    <a:pt x="332" y="184"/>
                  </a:cubicBezTo>
                  <a:cubicBezTo>
                    <a:pt x="333" y="186"/>
                    <a:pt x="332" y="187"/>
                    <a:pt x="334" y="188"/>
                  </a:cubicBezTo>
                  <a:cubicBezTo>
                    <a:pt x="335" y="189"/>
                    <a:pt x="337" y="190"/>
                    <a:pt x="337" y="192"/>
                  </a:cubicBezTo>
                  <a:cubicBezTo>
                    <a:pt x="336" y="191"/>
                    <a:pt x="334" y="190"/>
                    <a:pt x="333" y="189"/>
                  </a:cubicBezTo>
                  <a:cubicBezTo>
                    <a:pt x="332" y="188"/>
                    <a:pt x="331" y="187"/>
                    <a:pt x="329" y="186"/>
                  </a:cubicBezTo>
                  <a:cubicBezTo>
                    <a:pt x="328" y="185"/>
                    <a:pt x="322" y="185"/>
                    <a:pt x="324" y="182"/>
                  </a:cubicBezTo>
                  <a:cubicBezTo>
                    <a:pt x="324" y="183"/>
                    <a:pt x="327" y="185"/>
                    <a:pt x="327" y="184"/>
                  </a:cubicBezTo>
                  <a:cubicBezTo>
                    <a:pt x="328" y="183"/>
                    <a:pt x="329" y="183"/>
                    <a:pt x="331" y="183"/>
                  </a:cubicBezTo>
                  <a:cubicBezTo>
                    <a:pt x="329" y="181"/>
                    <a:pt x="328" y="181"/>
                    <a:pt x="326" y="180"/>
                  </a:cubicBezTo>
                  <a:cubicBezTo>
                    <a:pt x="326" y="180"/>
                    <a:pt x="326" y="181"/>
                    <a:pt x="326" y="181"/>
                  </a:cubicBezTo>
                  <a:cubicBezTo>
                    <a:pt x="323" y="181"/>
                    <a:pt x="326" y="176"/>
                    <a:pt x="322" y="177"/>
                  </a:cubicBezTo>
                  <a:cubicBezTo>
                    <a:pt x="322" y="179"/>
                    <a:pt x="323" y="180"/>
                    <a:pt x="321" y="181"/>
                  </a:cubicBezTo>
                  <a:cubicBezTo>
                    <a:pt x="321" y="179"/>
                    <a:pt x="320" y="180"/>
                    <a:pt x="319" y="179"/>
                  </a:cubicBezTo>
                  <a:cubicBezTo>
                    <a:pt x="323" y="177"/>
                    <a:pt x="317" y="177"/>
                    <a:pt x="315" y="177"/>
                  </a:cubicBezTo>
                  <a:cubicBezTo>
                    <a:pt x="315" y="176"/>
                    <a:pt x="315" y="176"/>
                    <a:pt x="316" y="176"/>
                  </a:cubicBezTo>
                  <a:cubicBezTo>
                    <a:pt x="315" y="177"/>
                    <a:pt x="314" y="178"/>
                    <a:pt x="313" y="177"/>
                  </a:cubicBezTo>
                  <a:cubicBezTo>
                    <a:pt x="314" y="175"/>
                    <a:pt x="311" y="174"/>
                    <a:pt x="310" y="176"/>
                  </a:cubicBezTo>
                  <a:cubicBezTo>
                    <a:pt x="310" y="175"/>
                    <a:pt x="310" y="173"/>
                    <a:pt x="309" y="173"/>
                  </a:cubicBezTo>
                  <a:cubicBezTo>
                    <a:pt x="309" y="173"/>
                    <a:pt x="308" y="174"/>
                    <a:pt x="308" y="175"/>
                  </a:cubicBezTo>
                  <a:cubicBezTo>
                    <a:pt x="307" y="171"/>
                    <a:pt x="303" y="176"/>
                    <a:pt x="301" y="176"/>
                  </a:cubicBezTo>
                  <a:cubicBezTo>
                    <a:pt x="298" y="176"/>
                    <a:pt x="292" y="174"/>
                    <a:pt x="290" y="177"/>
                  </a:cubicBezTo>
                  <a:cubicBezTo>
                    <a:pt x="291" y="175"/>
                    <a:pt x="287" y="175"/>
                    <a:pt x="285" y="175"/>
                  </a:cubicBezTo>
                  <a:cubicBezTo>
                    <a:pt x="286" y="176"/>
                    <a:pt x="286" y="177"/>
                    <a:pt x="287" y="177"/>
                  </a:cubicBezTo>
                  <a:cubicBezTo>
                    <a:pt x="280" y="177"/>
                    <a:pt x="275" y="177"/>
                    <a:pt x="269" y="176"/>
                  </a:cubicBezTo>
                  <a:cubicBezTo>
                    <a:pt x="267" y="176"/>
                    <a:pt x="268" y="178"/>
                    <a:pt x="266" y="176"/>
                  </a:cubicBezTo>
                  <a:cubicBezTo>
                    <a:pt x="265" y="176"/>
                    <a:pt x="264" y="176"/>
                    <a:pt x="263" y="176"/>
                  </a:cubicBezTo>
                  <a:cubicBezTo>
                    <a:pt x="261" y="176"/>
                    <a:pt x="260" y="176"/>
                    <a:pt x="258" y="175"/>
                  </a:cubicBezTo>
                  <a:cubicBezTo>
                    <a:pt x="257" y="174"/>
                    <a:pt x="256" y="174"/>
                    <a:pt x="255" y="174"/>
                  </a:cubicBezTo>
                  <a:cubicBezTo>
                    <a:pt x="256" y="174"/>
                    <a:pt x="257" y="174"/>
                    <a:pt x="259" y="173"/>
                  </a:cubicBezTo>
                  <a:cubicBezTo>
                    <a:pt x="258" y="173"/>
                    <a:pt x="258" y="172"/>
                    <a:pt x="258" y="172"/>
                  </a:cubicBezTo>
                  <a:cubicBezTo>
                    <a:pt x="260" y="172"/>
                    <a:pt x="261" y="172"/>
                    <a:pt x="262" y="172"/>
                  </a:cubicBezTo>
                  <a:cubicBezTo>
                    <a:pt x="262" y="171"/>
                    <a:pt x="261" y="171"/>
                    <a:pt x="260" y="170"/>
                  </a:cubicBezTo>
                  <a:cubicBezTo>
                    <a:pt x="262" y="170"/>
                    <a:pt x="264" y="170"/>
                    <a:pt x="266" y="170"/>
                  </a:cubicBezTo>
                  <a:cubicBezTo>
                    <a:pt x="267" y="170"/>
                    <a:pt x="270" y="171"/>
                    <a:pt x="270" y="169"/>
                  </a:cubicBezTo>
                  <a:cubicBezTo>
                    <a:pt x="269" y="169"/>
                    <a:pt x="269" y="169"/>
                    <a:pt x="268" y="169"/>
                  </a:cubicBezTo>
                  <a:cubicBezTo>
                    <a:pt x="269" y="169"/>
                    <a:pt x="269" y="168"/>
                    <a:pt x="269" y="168"/>
                  </a:cubicBezTo>
                  <a:cubicBezTo>
                    <a:pt x="268" y="168"/>
                    <a:pt x="267" y="167"/>
                    <a:pt x="266" y="167"/>
                  </a:cubicBezTo>
                  <a:cubicBezTo>
                    <a:pt x="265" y="167"/>
                    <a:pt x="265" y="166"/>
                    <a:pt x="264" y="165"/>
                  </a:cubicBezTo>
                  <a:cubicBezTo>
                    <a:pt x="263" y="165"/>
                    <a:pt x="263" y="166"/>
                    <a:pt x="262" y="165"/>
                  </a:cubicBezTo>
                  <a:cubicBezTo>
                    <a:pt x="261" y="164"/>
                    <a:pt x="260" y="164"/>
                    <a:pt x="259" y="164"/>
                  </a:cubicBezTo>
                  <a:cubicBezTo>
                    <a:pt x="255" y="163"/>
                    <a:pt x="251" y="162"/>
                    <a:pt x="246" y="162"/>
                  </a:cubicBezTo>
                  <a:cubicBezTo>
                    <a:pt x="248" y="163"/>
                    <a:pt x="249" y="163"/>
                    <a:pt x="251" y="164"/>
                  </a:cubicBezTo>
                  <a:cubicBezTo>
                    <a:pt x="248" y="164"/>
                    <a:pt x="244" y="165"/>
                    <a:pt x="241" y="163"/>
                  </a:cubicBezTo>
                  <a:cubicBezTo>
                    <a:pt x="239" y="161"/>
                    <a:pt x="235" y="163"/>
                    <a:pt x="233" y="162"/>
                  </a:cubicBezTo>
                  <a:cubicBezTo>
                    <a:pt x="231" y="161"/>
                    <a:pt x="228" y="161"/>
                    <a:pt x="226" y="160"/>
                  </a:cubicBezTo>
                  <a:cubicBezTo>
                    <a:pt x="225" y="160"/>
                    <a:pt x="224" y="160"/>
                    <a:pt x="223" y="160"/>
                  </a:cubicBezTo>
                  <a:cubicBezTo>
                    <a:pt x="220" y="158"/>
                    <a:pt x="216" y="159"/>
                    <a:pt x="213" y="159"/>
                  </a:cubicBezTo>
                  <a:cubicBezTo>
                    <a:pt x="207" y="159"/>
                    <a:pt x="200" y="155"/>
                    <a:pt x="194" y="153"/>
                  </a:cubicBezTo>
                  <a:cubicBezTo>
                    <a:pt x="192" y="152"/>
                    <a:pt x="191" y="152"/>
                    <a:pt x="190" y="153"/>
                  </a:cubicBezTo>
                  <a:cubicBezTo>
                    <a:pt x="188" y="154"/>
                    <a:pt x="187" y="153"/>
                    <a:pt x="185" y="153"/>
                  </a:cubicBezTo>
                  <a:cubicBezTo>
                    <a:pt x="185" y="152"/>
                    <a:pt x="184" y="152"/>
                    <a:pt x="183" y="152"/>
                  </a:cubicBezTo>
                  <a:cubicBezTo>
                    <a:pt x="182" y="152"/>
                    <a:pt x="182" y="153"/>
                    <a:pt x="182" y="153"/>
                  </a:cubicBezTo>
                  <a:cubicBezTo>
                    <a:pt x="181" y="153"/>
                    <a:pt x="181" y="152"/>
                    <a:pt x="180" y="152"/>
                  </a:cubicBezTo>
                  <a:cubicBezTo>
                    <a:pt x="179" y="153"/>
                    <a:pt x="179" y="153"/>
                    <a:pt x="178" y="153"/>
                  </a:cubicBezTo>
                  <a:cubicBezTo>
                    <a:pt x="178" y="154"/>
                    <a:pt x="179" y="154"/>
                    <a:pt x="179" y="155"/>
                  </a:cubicBezTo>
                  <a:cubicBezTo>
                    <a:pt x="179" y="155"/>
                    <a:pt x="178" y="155"/>
                    <a:pt x="178" y="155"/>
                  </a:cubicBezTo>
                  <a:cubicBezTo>
                    <a:pt x="179" y="155"/>
                    <a:pt x="179" y="156"/>
                    <a:pt x="179" y="156"/>
                  </a:cubicBezTo>
                  <a:cubicBezTo>
                    <a:pt x="178" y="156"/>
                    <a:pt x="176" y="155"/>
                    <a:pt x="176" y="157"/>
                  </a:cubicBezTo>
                  <a:cubicBezTo>
                    <a:pt x="176" y="157"/>
                    <a:pt x="173" y="157"/>
                    <a:pt x="172" y="157"/>
                  </a:cubicBezTo>
                  <a:cubicBezTo>
                    <a:pt x="170" y="157"/>
                    <a:pt x="170" y="159"/>
                    <a:pt x="169" y="159"/>
                  </a:cubicBezTo>
                  <a:cubicBezTo>
                    <a:pt x="167" y="158"/>
                    <a:pt x="166" y="158"/>
                    <a:pt x="165" y="157"/>
                  </a:cubicBezTo>
                  <a:cubicBezTo>
                    <a:pt x="166" y="156"/>
                    <a:pt x="167" y="156"/>
                    <a:pt x="168" y="156"/>
                  </a:cubicBezTo>
                  <a:cubicBezTo>
                    <a:pt x="168" y="155"/>
                    <a:pt x="168" y="155"/>
                    <a:pt x="168" y="154"/>
                  </a:cubicBezTo>
                  <a:cubicBezTo>
                    <a:pt x="169" y="154"/>
                    <a:pt x="170" y="154"/>
                    <a:pt x="170" y="154"/>
                  </a:cubicBezTo>
                  <a:cubicBezTo>
                    <a:pt x="169" y="153"/>
                    <a:pt x="168" y="153"/>
                    <a:pt x="166" y="153"/>
                  </a:cubicBezTo>
                  <a:cubicBezTo>
                    <a:pt x="165" y="153"/>
                    <a:pt x="166" y="152"/>
                    <a:pt x="164" y="151"/>
                  </a:cubicBezTo>
                  <a:cubicBezTo>
                    <a:pt x="165" y="151"/>
                    <a:pt x="167" y="151"/>
                    <a:pt x="167" y="149"/>
                  </a:cubicBezTo>
                  <a:cubicBezTo>
                    <a:pt x="166" y="149"/>
                    <a:pt x="165" y="149"/>
                    <a:pt x="164" y="149"/>
                  </a:cubicBezTo>
                  <a:cubicBezTo>
                    <a:pt x="163" y="149"/>
                    <a:pt x="162" y="150"/>
                    <a:pt x="162" y="150"/>
                  </a:cubicBezTo>
                  <a:cubicBezTo>
                    <a:pt x="160" y="150"/>
                    <a:pt x="159" y="148"/>
                    <a:pt x="159" y="151"/>
                  </a:cubicBezTo>
                  <a:cubicBezTo>
                    <a:pt x="159" y="151"/>
                    <a:pt x="160" y="151"/>
                    <a:pt x="161" y="151"/>
                  </a:cubicBezTo>
                  <a:cubicBezTo>
                    <a:pt x="161" y="151"/>
                    <a:pt x="160" y="152"/>
                    <a:pt x="160" y="152"/>
                  </a:cubicBezTo>
                  <a:cubicBezTo>
                    <a:pt x="160" y="153"/>
                    <a:pt x="161" y="153"/>
                    <a:pt x="162" y="153"/>
                  </a:cubicBezTo>
                  <a:cubicBezTo>
                    <a:pt x="162" y="154"/>
                    <a:pt x="161" y="154"/>
                    <a:pt x="161" y="155"/>
                  </a:cubicBezTo>
                  <a:cubicBezTo>
                    <a:pt x="160" y="153"/>
                    <a:pt x="158" y="154"/>
                    <a:pt x="156" y="154"/>
                  </a:cubicBezTo>
                  <a:cubicBezTo>
                    <a:pt x="157" y="155"/>
                    <a:pt x="158" y="155"/>
                    <a:pt x="158" y="156"/>
                  </a:cubicBezTo>
                  <a:cubicBezTo>
                    <a:pt x="157" y="156"/>
                    <a:pt x="155" y="156"/>
                    <a:pt x="154" y="156"/>
                  </a:cubicBezTo>
                  <a:cubicBezTo>
                    <a:pt x="156" y="156"/>
                    <a:pt x="158" y="157"/>
                    <a:pt x="160" y="157"/>
                  </a:cubicBezTo>
                  <a:cubicBezTo>
                    <a:pt x="158" y="157"/>
                    <a:pt x="156" y="157"/>
                    <a:pt x="156" y="159"/>
                  </a:cubicBezTo>
                  <a:cubicBezTo>
                    <a:pt x="152" y="157"/>
                    <a:pt x="142" y="157"/>
                    <a:pt x="142" y="150"/>
                  </a:cubicBezTo>
                  <a:cubicBezTo>
                    <a:pt x="142" y="151"/>
                    <a:pt x="141" y="151"/>
                    <a:pt x="141" y="151"/>
                  </a:cubicBezTo>
                  <a:cubicBezTo>
                    <a:pt x="140" y="147"/>
                    <a:pt x="138" y="147"/>
                    <a:pt x="135" y="145"/>
                  </a:cubicBezTo>
                  <a:cubicBezTo>
                    <a:pt x="131" y="144"/>
                    <a:pt x="129" y="142"/>
                    <a:pt x="128" y="147"/>
                  </a:cubicBezTo>
                  <a:cubicBezTo>
                    <a:pt x="129" y="146"/>
                    <a:pt x="130" y="146"/>
                    <a:pt x="130" y="145"/>
                  </a:cubicBezTo>
                  <a:cubicBezTo>
                    <a:pt x="131" y="147"/>
                    <a:pt x="134" y="148"/>
                    <a:pt x="135" y="148"/>
                  </a:cubicBezTo>
                  <a:cubicBezTo>
                    <a:pt x="134" y="148"/>
                    <a:pt x="124" y="147"/>
                    <a:pt x="127" y="151"/>
                  </a:cubicBezTo>
                  <a:cubicBezTo>
                    <a:pt x="124" y="152"/>
                    <a:pt x="122" y="152"/>
                    <a:pt x="121" y="155"/>
                  </a:cubicBezTo>
                  <a:cubicBezTo>
                    <a:pt x="118" y="154"/>
                    <a:pt x="121" y="152"/>
                    <a:pt x="122" y="151"/>
                  </a:cubicBezTo>
                  <a:cubicBezTo>
                    <a:pt x="121" y="150"/>
                    <a:pt x="119" y="152"/>
                    <a:pt x="117" y="152"/>
                  </a:cubicBezTo>
                  <a:cubicBezTo>
                    <a:pt x="115" y="153"/>
                    <a:pt x="113" y="153"/>
                    <a:pt x="111" y="154"/>
                  </a:cubicBezTo>
                  <a:cubicBezTo>
                    <a:pt x="108" y="154"/>
                    <a:pt x="107" y="155"/>
                    <a:pt x="105" y="157"/>
                  </a:cubicBezTo>
                  <a:cubicBezTo>
                    <a:pt x="104" y="157"/>
                    <a:pt x="102" y="158"/>
                    <a:pt x="102" y="158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0" y="159"/>
                    <a:pt x="100" y="158"/>
                    <a:pt x="99" y="157"/>
                  </a:cubicBezTo>
                  <a:cubicBezTo>
                    <a:pt x="98" y="158"/>
                    <a:pt x="97" y="159"/>
                    <a:pt x="95" y="158"/>
                  </a:cubicBezTo>
                  <a:cubicBezTo>
                    <a:pt x="96" y="158"/>
                    <a:pt x="96" y="156"/>
                    <a:pt x="94" y="157"/>
                  </a:cubicBezTo>
                  <a:cubicBezTo>
                    <a:pt x="93" y="157"/>
                    <a:pt x="92" y="157"/>
                    <a:pt x="91" y="157"/>
                  </a:cubicBezTo>
                  <a:cubicBezTo>
                    <a:pt x="92" y="157"/>
                    <a:pt x="92" y="158"/>
                    <a:pt x="93" y="158"/>
                  </a:cubicBezTo>
                  <a:cubicBezTo>
                    <a:pt x="89" y="160"/>
                    <a:pt x="85" y="159"/>
                    <a:pt x="82" y="162"/>
                  </a:cubicBezTo>
                  <a:cubicBezTo>
                    <a:pt x="84" y="162"/>
                    <a:pt x="84" y="162"/>
                    <a:pt x="86" y="164"/>
                  </a:cubicBezTo>
                  <a:cubicBezTo>
                    <a:pt x="83" y="164"/>
                    <a:pt x="81" y="164"/>
                    <a:pt x="79" y="164"/>
                  </a:cubicBezTo>
                  <a:cubicBezTo>
                    <a:pt x="79" y="164"/>
                    <a:pt x="80" y="165"/>
                    <a:pt x="81" y="165"/>
                  </a:cubicBezTo>
                  <a:cubicBezTo>
                    <a:pt x="78" y="165"/>
                    <a:pt x="77" y="165"/>
                    <a:pt x="75" y="164"/>
                  </a:cubicBezTo>
                  <a:cubicBezTo>
                    <a:pt x="78" y="162"/>
                    <a:pt x="79" y="161"/>
                    <a:pt x="82" y="161"/>
                  </a:cubicBezTo>
                  <a:cubicBezTo>
                    <a:pt x="81" y="161"/>
                    <a:pt x="81" y="160"/>
                    <a:pt x="81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5" y="158"/>
                    <a:pt x="85" y="159"/>
                    <a:pt x="86" y="159"/>
                  </a:cubicBezTo>
                  <a:cubicBezTo>
                    <a:pt x="87" y="159"/>
                    <a:pt x="88" y="158"/>
                    <a:pt x="89" y="158"/>
                  </a:cubicBezTo>
                  <a:cubicBezTo>
                    <a:pt x="89" y="157"/>
                    <a:pt x="89" y="156"/>
                    <a:pt x="90" y="156"/>
                  </a:cubicBezTo>
                  <a:cubicBezTo>
                    <a:pt x="92" y="156"/>
                    <a:pt x="94" y="155"/>
                    <a:pt x="96" y="155"/>
                  </a:cubicBezTo>
                  <a:cubicBezTo>
                    <a:pt x="98" y="155"/>
                    <a:pt x="99" y="155"/>
                    <a:pt x="101" y="156"/>
                  </a:cubicBezTo>
                  <a:cubicBezTo>
                    <a:pt x="101" y="153"/>
                    <a:pt x="107" y="153"/>
                    <a:pt x="109" y="152"/>
                  </a:cubicBezTo>
                  <a:cubicBezTo>
                    <a:pt x="111" y="151"/>
                    <a:pt x="113" y="151"/>
                    <a:pt x="115" y="151"/>
                  </a:cubicBezTo>
                  <a:cubicBezTo>
                    <a:pt x="116" y="151"/>
                    <a:pt x="116" y="148"/>
                    <a:pt x="114" y="148"/>
                  </a:cubicBezTo>
                  <a:cubicBezTo>
                    <a:pt x="112" y="148"/>
                    <a:pt x="111" y="149"/>
                    <a:pt x="109" y="149"/>
                  </a:cubicBezTo>
                  <a:cubicBezTo>
                    <a:pt x="107" y="149"/>
                    <a:pt x="106" y="147"/>
                    <a:pt x="104" y="149"/>
                  </a:cubicBezTo>
                  <a:cubicBezTo>
                    <a:pt x="104" y="149"/>
                    <a:pt x="103" y="149"/>
                    <a:pt x="102" y="149"/>
                  </a:cubicBezTo>
                  <a:cubicBezTo>
                    <a:pt x="101" y="150"/>
                    <a:pt x="101" y="151"/>
                    <a:pt x="100" y="151"/>
                  </a:cubicBezTo>
                  <a:cubicBezTo>
                    <a:pt x="99" y="153"/>
                    <a:pt x="98" y="151"/>
                    <a:pt x="97" y="150"/>
                  </a:cubicBezTo>
                  <a:cubicBezTo>
                    <a:pt x="97" y="153"/>
                    <a:pt x="95" y="151"/>
                    <a:pt x="94" y="152"/>
                  </a:cubicBezTo>
                  <a:cubicBezTo>
                    <a:pt x="92" y="154"/>
                    <a:pt x="92" y="153"/>
                    <a:pt x="91" y="153"/>
                  </a:cubicBezTo>
                  <a:cubicBezTo>
                    <a:pt x="89" y="154"/>
                    <a:pt x="90" y="155"/>
                    <a:pt x="88" y="154"/>
                  </a:cubicBezTo>
                  <a:cubicBezTo>
                    <a:pt x="87" y="153"/>
                    <a:pt x="86" y="153"/>
                    <a:pt x="85" y="153"/>
                  </a:cubicBezTo>
                  <a:cubicBezTo>
                    <a:pt x="85" y="154"/>
                    <a:pt x="86" y="154"/>
                    <a:pt x="86" y="155"/>
                  </a:cubicBezTo>
                  <a:cubicBezTo>
                    <a:pt x="84" y="155"/>
                    <a:pt x="82" y="154"/>
                    <a:pt x="80" y="154"/>
                  </a:cubicBezTo>
                  <a:cubicBezTo>
                    <a:pt x="80" y="155"/>
                    <a:pt x="81" y="155"/>
                    <a:pt x="81" y="156"/>
                  </a:cubicBezTo>
                  <a:cubicBezTo>
                    <a:pt x="78" y="156"/>
                    <a:pt x="74" y="157"/>
                    <a:pt x="72" y="159"/>
                  </a:cubicBezTo>
                  <a:cubicBezTo>
                    <a:pt x="70" y="159"/>
                    <a:pt x="68" y="160"/>
                    <a:pt x="67" y="161"/>
                  </a:cubicBezTo>
                  <a:cubicBezTo>
                    <a:pt x="66" y="162"/>
                    <a:pt x="64" y="163"/>
                    <a:pt x="64" y="161"/>
                  </a:cubicBezTo>
                  <a:cubicBezTo>
                    <a:pt x="66" y="161"/>
                    <a:pt x="67" y="159"/>
                    <a:pt x="68" y="158"/>
                  </a:cubicBezTo>
                  <a:cubicBezTo>
                    <a:pt x="70" y="157"/>
                    <a:pt x="72" y="159"/>
                    <a:pt x="73" y="156"/>
                  </a:cubicBezTo>
                  <a:cubicBezTo>
                    <a:pt x="71" y="156"/>
                    <a:pt x="70" y="156"/>
                    <a:pt x="69" y="156"/>
                  </a:cubicBezTo>
                  <a:cubicBezTo>
                    <a:pt x="69" y="155"/>
                    <a:pt x="68" y="154"/>
                    <a:pt x="67" y="155"/>
                  </a:cubicBezTo>
                  <a:cubicBezTo>
                    <a:pt x="67" y="154"/>
                    <a:pt x="67" y="154"/>
                    <a:pt x="68" y="153"/>
                  </a:cubicBezTo>
                  <a:cubicBezTo>
                    <a:pt x="67" y="153"/>
                    <a:pt x="66" y="153"/>
                    <a:pt x="65" y="153"/>
                  </a:cubicBezTo>
                  <a:cubicBezTo>
                    <a:pt x="66" y="154"/>
                    <a:pt x="66" y="155"/>
                    <a:pt x="65" y="156"/>
                  </a:cubicBezTo>
                  <a:cubicBezTo>
                    <a:pt x="66" y="156"/>
                    <a:pt x="66" y="157"/>
                    <a:pt x="66" y="157"/>
                  </a:cubicBezTo>
                  <a:cubicBezTo>
                    <a:pt x="65" y="158"/>
                    <a:pt x="65" y="156"/>
                    <a:pt x="64" y="156"/>
                  </a:cubicBezTo>
                  <a:cubicBezTo>
                    <a:pt x="63" y="156"/>
                    <a:pt x="61" y="156"/>
                    <a:pt x="60" y="156"/>
                  </a:cubicBezTo>
                  <a:cubicBezTo>
                    <a:pt x="59" y="156"/>
                    <a:pt x="56" y="157"/>
                    <a:pt x="58" y="158"/>
                  </a:cubicBezTo>
                  <a:cubicBezTo>
                    <a:pt x="56" y="158"/>
                    <a:pt x="54" y="158"/>
                    <a:pt x="54" y="160"/>
                  </a:cubicBezTo>
                  <a:cubicBezTo>
                    <a:pt x="54" y="159"/>
                    <a:pt x="53" y="159"/>
                    <a:pt x="52" y="159"/>
                  </a:cubicBezTo>
                  <a:cubicBezTo>
                    <a:pt x="52" y="160"/>
                    <a:pt x="51" y="161"/>
                    <a:pt x="50" y="161"/>
                  </a:cubicBezTo>
                  <a:cubicBezTo>
                    <a:pt x="51" y="161"/>
                    <a:pt x="52" y="161"/>
                    <a:pt x="53" y="162"/>
                  </a:cubicBezTo>
                  <a:cubicBezTo>
                    <a:pt x="52" y="162"/>
                    <a:pt x="51" y="162"/>
                    <a:pt x="50" y="163"/>
                  </a:cubicBezTo>
                  <a:cubicBezTo>
                    <a:pt x="51" y="163"/>
                    <a:pt x="53" y="162"/>
                    <a:pt x="54" y="163"/>
                  </a:cubicBezTo>
                  <a:cubicBezTo>
                    <a:pt x="55" y="163"/>
                    <a:pt x="54" y="164"/>
                    <a:pt x="55" y="164"/>
                  </a:cubicBezTo>
                  <a:cubicBezTo>
                    <a:pt x="56" y="164"/>
                    <a:pt x="56" y="164"/>
                    <a:pt x="57" y="164"/>
                  </a:cubicBezTo>
                  <a:cubicBezTo>
                    <a:pt x="57" y="164"/>
                    <a:pt x="56" y="164"/>
                    <a:pt x="56" y="165"/>
                  </a:cubicBezTo>
                  <a:cubicBezTo>
                    <a:pt x="57" y="165"/>
                    <a:pt x="57" y="165"/>
                    <a:pt x="58" y="165"/>
                  </a:cubicBezTo>
                  <a:cubicBezTo>
                    <a:pt x="55" y="165"/>
                    <a:pt x="53" y="165"/>
                    <a:pt x="50" y="164"/>
                  </a:cubicBezTo>
                  <a:cubicBezTo>
                    <a:pt x="49" y="163"/>
                    <a:pt x="47" y="163"/>
                    <a:pt x="46" y="163"/>
                  </a:cubicBezTo>
                  <a:cubicBezTo>
                    <a:pt x="45" y="162"/>
                    <a:pt x="45" y="164"/>
                    <a:pt x="44" y="164"/>
                  </a:cubicBezTo>
                  <a:cubicBezTo>
                    <a:pt x="41" y="162"/>
                    <a:pt x="40" y="163"/>
                    <a:pt x="37" y="162"/>
                  </a:cubicBezTo>
                  <a:cubicBezTo>
                    <a:pt x="34" y="162"/>
                    <a:pt x="31" y="161"/>
                    <a:pt x="28" y="160"/>
                  </a:cubicBezTo>
                  <a:cubicBezTo>
                    <a:pt x="27" y="160"/>
                    <a:pt x="27" y="158"/>
                    <a:pt x="25" y="159"/>
                  </a:cubicBezTo>
                  <a:cubicBezTo>
                    <a:pt x="24" y="159"/>
                    <a:pt x="23" y="159"/>
                    <a:pt x="22" y="158"/>
                  </a:cubicBezTo>
                  <a:cubicBezTo>
                    <a:pt x="19" y="156"/>
                    <a:pt x="18" y="156"/>
                    <a:pt x="14" y="156"/>
                  </a:cubicBezTo>
                  <a:cubicBezTo>
                    <a:pt x="13" y="156"/>
                    <a:pt x="13" y="154"/>
                    <a:pt x="13" y="155"/>
                  </a:cubicBezTo>
                  <a:cubicBezTo>
                    <a:pt x="11" y="155"/>
                    <a:pt x="10" y="155"/>
                    <a:pt x="9" y="155"/>
                  </a:cubicBezTo>
                  <a:cubicBezTo>
                    <a:pt x="6" y="155"/>
                    <a:pt x="3" y="155"/>
                    <a:pt x="0" y="155"/>
                  </a:cubicBezTo>
                  <a:cubicBezTo>
                    <a:pt x="1" y="261"/>
                    <a:pt x="1" y="261"/>
                    <a:pt x="1" y="261"/>
                  </a:cubicBezTo>
                  <a:cubicBezTo>
                    <a:pt x="2" y="261"/>
                    <a:pt x="4" y="261"/>
                    <a:pt x="6" y="262"/>
                  </a:cubicBezTo>
                  <a:close/>
                  <a:moveTo>
                    <a:pt x="450" y="34"/>
                  </a:moveTo>
                  <a:cubicBezTo>
                    <a:pt x="451" y="34"/>
                    <a:pt x="451" y="34"/>
                    <a:pt x="452" y="34"/>
                  </a:cubicBezTo>
                  <a:cubicBezTo>
                    <a:pt x="453" y="34"/>
                    <a:pt x="453" y="35"/>
                    <a:pt x="454" y="34"/>
                  </a:cubicBezTo>
                  <a:cubicBezTo>
                    <a:pt x="454" y="34"/>
                    <a:pt x="454" y="34"/>
                    <a:pt x="454" y="34"/>
                  </a:cubicBezTo>
                  <a:cubicBezTo>
                    <a:pt x="454" y="34"/>
                    <a:pt x="453" y="34"/>
                    <a:pt x="452" y="34"/>
                  </a:cubicBezTo>
                  <a:cubicBezTo>
                    <a:pt x="451" y="33"/>
                    <a:pt x="451" y="34"/>
                    <a:pt x="450" y="34"/>
                  </a:cubicBezTo>
                  <a:close/>
                  <a:moveTo>
                    <a:pt x="880" y="409"/>
                  </a:moveTo>
                  <a:cubicBezTo>
                    <a:pt x="882" y="409"/>
                    <a:pt x="882" y="408"/>
                    <a:pt x="882" y="406"/>
                  </a:cubicBezTo>
                  <a:cubicBezTo>
                    <a:pt x="882" y="406"/>
                    <a:pt x="881" y="406"/>
                    <a:pt x="881" y="406"/>
                  </a:cubicBezTo>
                  <a:cubicBezTo>
                    <a:pt x="881" y="406"/>
                    <a:pt x="881" y="404"/>
                    <a:pt x="881" y="403"/>
                  </a:cubicBezTo>
                  <a:cubicBezTo>
                    <a:pt x="881" y="403"/>
                    <a:pt x="879" y="403"/>
                    <a:pt x="879" y="403"/>
                  </a:cubicBezTo>
                  <a:cubicBezTo>
                    <a:pt x="879" y="406"/>
                    <a:pt x="878" y="406"/>
                    <a:pt x="877" y="407"/>
                  </a:cubicBezTo>
                  <a:cubicBezTo>
                    <a:pt x="876" y="406"/>
                    <a:pt x="876" y="404"/>
                    <a:pt x="877" y="403"/>
                  </a:cubicBezTo>
                  <a:cubicBezTo>
                    <a:pt x="879" y="401"/>
                    <a:pt x="880" y="401"/>
                    <a:pt x="879" y="398"/>
                  </a:cubicBezTo>
                  <a:cubicBezTo>
                    <a:pt x="878" y="399"/>
                    <a:pt x="873" y="401"/>
                    <a:pt x="873" y="404"/>
                  </a:cubicBezTo>
                  <a:cubicBezTo>
                    <a:pt x="873" y="409"/>
                    <a:pt x="871" y="405"/>
                    <a:pt x="870" y="402"/>
                  </a:cubicBezTo>
                  <a:cubicBezTo>
                    <a:pt x="873" y="403"/>
                    <a:pt x="872" y="400"/>
                    <a:pt x="872" y="398"/>
                  </a:cubicBezTo>
                  <a:cubicBezTo>
                    <a:pt x="873" y="398"/>
                    <a:pt x="874" y="399"/>
                    <a:pt x="874" y="397"/>
                  </a:cubicBezTo>
                  <a:cubicBezTo>
                    <a:pt x="874" y="397"/>
                    <a:pt x="876" y="397"/>
                    <a:pt x="876" y="397"/>
                  </a:cubicBezTo>
                  <a:cubicBezTo>
                    <a:pt x="878" y="397"/>
                    <a:pt x="879" y="394"/>
                    <a:pt x="879" y="393"/>
                  </a:cubicBezTo>
                  <a:cubicBezTo>
                    <a:pt x="878" y="393"/>
                    <a:pt x="878" y="393"/>
                    <a:pt x="877" y="393"/>
                  </a:cubicBezTo>
                  <a:cubicBezTo>
                    <a:pt x="877" y="393"/>
                    <a:pt x="877" y="394"/>
                    <a:pt x="877" y="395"/>
                  </a:cubicBezTo>
                  <a:cubicBezTo>
                    <a:pt x="876" y="395"/>
                    <a:pt x="875" y="394"/>
                    <a:pt x="875" y="395"/>
                  </a:cubicBezTo>
                  <a:cubicBezTo>
                    <a:pt x="874" y="395"/>
                    <a:pt x="874" y="396"/>
                    <a:pt x="873" y="396"/>
                  </a:cubicBezTo>
                  <a:cubicBezTo>
                    <a:pt x="871" y="396"/>
                    <a:pt x="871" y="395"/>
                    <a:pt x="869" y="394"/>
                  </a:cubicBezTo>
                  <a:cubicBezTo>
                    <a:pt x="870" y="394"/>
                    <a:pt x="871" y="394"/>
                    <a:pt x="872" y="393"/>
                  </a:cubicBezTo>
                  <a:cubicBezTo>
                    <a:pt x="870" y="393"/>
                    <a:pt x="868" y="392"/>
                    <a:pt x="866" y="392"/>
                  </a:cubicBezTo>
                  <a:cubicBezTo>
                    <a:pt x="868" y="392"/>
                    <a:pt x="869" y="392"/>
                    <a:pt x="869" y="389"/>
                  </a:cubicBezTo>
                  <a:cubicBezTo>
                    <a:pt x="870" y="389"/>
                    <a:pt x="871" y="389"/>
                    <a:pt x="872" y="389"/>
                  </a:cubicBezTo>
                  <a:cubicBezTo>
                    <a:pt x="872" y="388"/>
                    <a:pt x="873" y="386"/>
                    <a:pt x="873" y="386"/>
                  </a:cubicBezTo>
                  <a:cubicBezTo>
                    <a:pt x="872" y="386"/>
                    <a:pt x="871" y="385"/>
                    <a:pt x="870" y="384"/>
                  </a:cubicBezTo>
                  <a:cubicBezTo>
                    <a:pt x="869" y="384"/>
                    <a:pt x="868" y="383"/>
                    <a:pt x="867" y="384"/>
                  </a:cubicBezTo>
                  <a:cubicBezTo>
                    <a:pt x="866" y="385"/>
                    <a:pt x="865" y="385"/>
                    <a:pt x="864" y="385"/>
                  </a:cubicBezTo>
                  <a:cubicBezTo>
                    <a:pt x="864" y="385"/>
                    <a:pt x="864" y="384"/>
                    <a:pt x="864" y="384"/>
                  </a:cubicBezTo>
                  <a:cubicBezTo>
                    <a:pt x="863" y="383"/>
                    <a:pt x="862" y="385"/>
                    <a:pt x="861" y="386"/>
                  </a:cubicBezTo>
                  <a:cubicBezTo>
                    <a:pt x="861" y="385"/>
                    <a:pt x="861" y="385"/>
                    <a:pt x="860" y="385"/>
                  </a:cubicBezTo>
                  <a:cubicBezTo>
                    <a:pt x="860" y="387"/>
                    <a:pt x="860" y="386"/>
                    <a:pt x="858" y="387"/>
                  </a:cubicBezTo>
                  <a:cubicBezTo>
                    <a:pt x="857" y="387"/>
                    <a:pt x="856" y="388"/>
                    <a:pt x="855" y="388"/>
                  </a:cubicBezTo>
                  <a:cubicBezTo>
                    <a:pt x="855" y="386"/>
                    <a:pt x="855" y="385"/>
                    <a:pt x="857" y="384"/>
                  </a:cubicBezTo>
                  <a:cubicBezTo>
                    <a:pt x="856" y="384"/>
                    <a:pt x="854" y="383"/>
                    <a:pt x="853" y="385"/>
                  </a:cubicBezTo>
                  <a:cubicBezTo>
                    <a:pt x="853" y="384"/>
                    <a:pt x="852" y="384"/>
                    <a:pt x="852" y="384"/>
                  </a:cubicBezTo>
                  <a:cubicBezTo>
                    <a:pt x="852" y="384"/>
                    <a:pt x="852" y="385"/>
                    <a:pt x="852" y="385"/>
                  </a:cubicBezTo>
                  <a:cubicBezTo>
                    <a:pt x="851" y="385"/>
                    <a:pt x="851" y="385"/>
                    <a:pt x="851" y="384"/>
                  </a:cubicBezTo>
                  <a:cubicBezTo>
                    <a:pt x="849" y="384"/>
                    <a:pt x="848" y="384"/>
                    <a:pt x="847" y="385"/>
                  </a:cubicBezTo>
                  <a:cubicBezTo>
                    <a:pt x="848" y="384"/>
                    <a:pt x="849" y="383"/>
                    <a:pt x="850" y="381"/>
                  </a:cubicBezTo>
                  <a:cubicBezTo>
                    <a:pt x="849" y="382"/>
                    <a:pt x="848" y="382"/>
                    <a:pt x="847" y="382"/>
                  </a:cubicBezTo>
                  <a:cubicBezTo>
                    <a:pt x="847" y="380"/>
                    <a:pt x="851" y="379"/>
                    <a:pt x="853" y="378"/>
                  </a:cubicBezTo>
                  <a:cubicBezTo>
                    <a:pt x="852" y="378"/>
                    <a:pt x="851" y="379"/>
                    <a:pt x="850" y="378"/>
                  </a:cubicBezTo>
                  <a:cubicBezTo>
                    <a:pt x="848" y="377"/>
                    <a:pt x="847" y="378"/>
                    <a:pt x="846" y="379"/>
                  </a:cubicBezTo>
                  <a:cubicBezTo>
                    <a:pt x="848" y="378"/>
                    <a:pt x="847" y="377"/>
                    <a:pt x="847" y="375"/>
                  </a:cubicBezTo>
                  <a:cubicBezTo>
                    <a:pt x="846" y="376"/>
                    <a:pt x="843" y="380"/>
                    <a:pt x="844" y="380"/>
                  </a:cubicBezTo>
                  <a:cubicBezTo>
                    <a:pt x="842" y="380"/>
                    <a:pt x="841" y="382"/>
                    <a:pt x="840" y="383"/>
                  </a:cubicBezTo>
                  <a:cubicBezTo>
                    <a:pt x="839" y="380"/>
                    <a:pt x="840" y="382"/>
                    <a:pt x="841" y="380"/>
                  </a:cubicBezTo>
                  <a:cubicBezTo>
                    <a:pt x="841" y="379"/>
                    <a:pt x="840" y="378"/>
                    <a:pt x="841" y="377"/>
                  </a:cubicBezTo>
                  <a:cubicBezTo>
                    <a:pt x="843" y="375"/>
                    <a:pt x="845" y="373"/>
                    <a:pt x="847" y="370"/>
                  </a:cubicBezTo>
                  <a:cubicBezTo>
                    <a:pt x="846" y="370"/>
                    <a:pt x="846" y="369"/>
                    <a:pt x="847" y="368"/>
                  </a:cubicBezTo>
                  <a:cubicBezTo>
                    <a:pt x="848" y="370"/>
                    <a:pt x="851" y="366"/>
                    <a:pt x="851" y="364"/>
                  </a:cubicBezTo>
                  <a:cubicBezTo>
                    <a:pt x="850" y="363"/>
                    <a:pt x="849" y="364"/>
                    <a:pt x="849" y="365"/>
                  </a:cubicBezTo>
                  <a:cubicBezTo>
                    <a:pt x="845" y="362"/>
                    <a:pt x="851" y="363"/>
                    <a:pt x="854" y="363"/>
                  </a:cubicBezTo>
                  <a:cubicBezTo>
                    <a:pt x="854" y="360"/>
                    <a:pt x="854" y="360"/>
                    <a:pt x="851" y="360"/>
                  </a:cubicBezTo>
                  <a:cubicBezTo>
                    <a:pt x="852" y="360"/>
                    <a:pt x="852" y="361"/>
                    <a:pt x="852" y="361"/>
                  </a:cubicBezTo>
                  <a:cubicBezTo>
                    <a:pt x="851" y="361"/>
                    <a:pt x="848" y="362"/>
                    <a:pt x="848" y="360"/>
                  </a:cubicBezTo>
                  <a:cubicBezTo>
                    <a:pt x="846" y="361"/>
                    <a:pt x="843" y="362"/>
                    <a:pt x="841" y="363"/>
                  </a:cubicBezTo>
                  <a:cubicBezTo>
                    <a:pt x="839" y="364"/>
                    <a:pt x="840" y="364"/>
                    <a:pt x="841" y="365"/>
                  </a:cubicBezTo>
                  <a:cubicBezTo>
                    <a:pt x="840" y="365"/>
                    <a:pt x="840" y="365"/>
                    <a:pt x="840" y="366"/>
                  </a:cubicBezTo>
                  <a:cubicBezTo>
                    <a:pt x="840" y="367"/>
                    <a:pt x="838" y="367"/>
                    <a:pt x="837" y="367"/>
                  </a:cubicBezTo>
                  <a:cubicBezTo>
                    <a:pt x="838" y="367"/>
                    <a:pt x="838" y="368"/>
                    <a:pt x="839" y="368"/>
                  </a:cubicBezTo>
                  <a:cubicBezTo>
                    <a:pt x="838" y="368"/>
                    <a:pt x="836" y="369"/>
                    <a:pt x="835" y="369"/>
                  </a:cubicBezTo>
                  <a:cubicBezTo>
                    <a:pt x="836" y="370"/>
                    <a:pt x="836" y="370"/>
                    <a:pt x="836" y="371"/>
                  </a:cubicBezTo>
                  <a:cubicBezTo>
                    <a:pt x="835" y="371"/>
                    <a:pt x="834" y="371"/>
                    <a:pt x="834" y="370"/>
                  </a:cubicBezTo>
                  <a:cubicBezTo>
                    <a:pt x="834" y="371"/>
                    <a:pt x="835" y="372"/>
                    <a:pt x="835" y="373"/>
                  </a:cubicBezTo>
                  <a:cubicBezTo>
                    <a:pt x="834" y="374"/>
                    <a:pt x="833" y="376"/>
                    <a:pt x="832" y="377"/>
                  </a:cubicBezTo>
                  <a:cubicBezTo>
                    <a:pt x="830" y="381"/>
                    <a:pt x="830" y="380"/>
                    <a:pt x="831" y="384"/>
                  </a:cubicBezTo>
                  <a:cubicBezTo>
                    <a:pt x="828" y="383"/>
                    <a:pt x="827" y="383"/>
                    <a:pt x="825" y="386"/>
                  </a:cubicBezTo>
                  <a:cubicBezTo>
                    <a:pt x="827" y="386"/>
                    <a:pt x="828" y="386"/>
                    <a:pt x="830" y="386"/>
                  </a:cubicBezTo>
                  <a:cubicBezTo>
                    <a:pt x="829" y="387"/>
                    <a:pt x="828" y="387"/>
                    <a:pt x="828" y="387"/>
                  </a:cubicBezTo>
                  <a:cubicBezTo>
                    <a:pt x="829" y="388"/>
                    <a:pt x="829" y="388"/>
                    <a:pt x="829" y="390"/>
                  </a:cubicBezTo>
                  <a:cubicBezTo>
                    <a:pt x="829" y="389"/>
                    <a:pt x="825" y="389"/>
                    <a:pt x="823" y="388"/>
                  </a:cubicBezTo>
                  <a:cubicBezTo>
                    <a:pt x="824" y="391"/>
                    <a:pt x="822" y="392"/>
                    <a:pt x="820" y="393"/>
                  </a:cubicBezTo>
                  <a:cubicBezTo>
                    <a:pt x="820" y="393"/>
                    <a:pt x="820" y="393"/>
                    <a:pt x="820" y="392"/>
                  </a:cubicBezTo>
                  <a:cubicBezTo>
                    <a:pt x="817" y="393"/>
                    <a:pt x="816" y="393"/>
                    <a:pt x="815" y="396"/>
                  </a:cubicBezTo>
                  <a:cubicBezTo>
                    <a:pt x="819" y="395"/>
                    <a:pt x="822" y="395"/>
                    <a:pt x="826" y="394"/>
                  </a:cubicBezTo>
                  <a:cubicBezTo>
                    <a:pt x="826" y="396"/>
                    <a:pt x="825" y="396"/>
                    <a:pt x="824" y="396"/>
                  </a:cubicBezTo>
                  <a:cubicBezTo>
                    <a:pt x="822" y="396"/>
                    <a:pt x="821" y="397"/>
                    <a:pt x="820" y="398"/>
                  </a:cubicBezTo>
                  <a:cubicBezTo>
                    <a:pt x="819" y="399"/>
                    <a:pt x="814" y="401"/>
                    <a:pt x="814" y="402"/>
                  </a:cubicBezTo>
                  <a:cubicBezTo>
                    <a:pt x="813" y="403"/>
                    <a:pt x="815" y="405"/>
                    <a:pt x="816" y="405"/>
                  </a:cubicBezTo>
                  <a:cubicBezTo>
                    <a:pt x="817" y="406"/>
                    <a:pt x="818" y="406"/>
                    <a:pt x="819" y="406"/>
                  </a:cubicBezTo>
                  <a:cubicBezTo>
                    <a:pt x="820" y="406"/>
                    <a:pt x="823" y="406"/>
                    <a:pt x="823" y="405"/>
                  </a:cubicBezTo>
                  <a:cubicBezTo>
                    <a:pt x="824" y="404"/>
                    <a:pt x="824" y="403"/>
                    <a:pt x="826" y="403"/>
                  </a:cubicBezTo>
                  <a:cubicBezTo>
                    <a:pt x="825" y="404"/>
                    <a:pt x="825" y="404"/>
                    <a:pt x="825" y="405"/>
                  </a:cubicBezTo>
                  <a:cubicBezTo>
                    <a:pt x="827" y="405"/>
                    <a:pt x="834" y="403"/>
                    <a:pt x="835" y="406"/>
                  </a:cubicBezTo>
                  <a:cubicBezTo>
                    <a:pt x="835" y="404"/>
                    <a:pt x="839" y="406"/>
                    <a:pt x="841" y="407"/>
                  </a:cubicBezTo>
                  <a:cubicBezTo>
                    <a:pt x="840" y="404"/>
                    <a:pt x="844" y="406"/>
                    <a:pt x="846" y="405"/>
                  </a:cubicBezTo>
                  <a:cubicBezTo>
                    <a:pt x="847" y="404"/>
                    <a:pt x="847" y="404"/>
                    <a:pt x="847" y="403"/>
                  </a:cubicBezTo>
                  <a:cubicBezTo>
                    <a:pt x="847" y="402"/>
                    <a:pt x="849" y="403"/>
                    <a:pt x="850" y="403"/>
                  </a:cubicBezTo>
                  <a:cubicBezTo>
                    <a:pt x="848" y="404"/>
                    <a:pt x="846" y="406"/>
                    <a:pt x="848" y="408"/>
                  </a:cubicBezTo>
                  <a:cubicBezTo>
                    <a:pt x="849" y="407"/>
                    <a:pt x="849" y="406"/>
                    <a:pt x="850" y="405"/>
                  </a:cubicBezTo>
                  <a:cubicBezTo>
                    <a:pt x="850" y="404"/>
                    <a:pt x="851" y="406"/>
                    <a:pt x="851" y="407"/>
                  </a:cubicBezTo>
                  <a:cubicBezTo>
                    <a:pt x="852" y="408"/>
                    <a:pt x="854" y="407"/>
                    <a:pt x="854" y="406"/>
                  </a:cubicBezTo>
                  <a:cubicBezTo>
                    <a:pt x="855" y="406"/>
                    <a:pt x="854" y="405"/>
                    <a:pt x="854" y="404"/>
                  </a:cubicBezTo>
                  <a:cubicBezTo>
                    <a:pt x="856" y="405"/>
                    <a:pt x="857" y="404"/>
                    <a:pt x="859" y="403"/>
                  </a:cubicBezTo>
                  <a:cubicBezTo>
                    <a:pt x="859" y="404"/>
                    <a:pt x="859" y="405"/>
                    <a:pt x="860" y="405"/>
                  </a:cubicBezTo>
                  <a:cubicBezTo>
                    <a:pt x="859" y="406"/>
                    <a:pt x="857" y="406"/>
                    <a:pt x="857" y="406"/>
                  </a:cubicBezTo>
                  <a:cubicBezTo>
                    <a:pt x="856" y="407"/>
                    <a:pt x="855" y="408"/>
                    <a:pt x="854" y="409"/>
                  </a:cubicBezTo>
                  <a:cubicBezTo>
                    <a:pt x="852" y="411"/>
                    <a:pt x="850" y="411"/>
                    <a:pt x="848" y="412"/>
                  </a:cubicBezTo>
                  <a:cubicBezTo>
                    <a:pt x="849" y="414"/>
                    <a:pt x="852" y="415"/>
                    <a:pt x="853" y="413"/>
                  </a:cubicBezTo>
                  <a:cubicBezTo>
                    <a:pt x="854" y="415"/>
                    <a:pt x="856" y="414"/>
                    <a:pt x="856" y="412"/>
                  </a:cubicBezTo>
                  <a:cubicBezTo>
                    <a:pt x="856" y="412"/>
                    <a:pt x="856" y="412"/>
                    <a:pt x="857" y="413"/>
                  </a:cubicBezTo>
                  <a:cubicBezTo>
                    <a:pt x="857" y="412"/>
                    <a:pt x="857" y="411"/>
                    <a:pt x="857" y="410"/>
                  </a:cubicBezTo>
                  <a:cubicBezTo>
                    <a:pt x="858" y="411"/>
                    <a:pt x="859" y="409"/>
                    <a:pt x="860" y="408"/>
                  </a:cubicBezTo>
                  <a:cubicBezTo>
                    <a:pt x="860" y="408"/>
                    <a:pt x="861" y="407"/>
                    <a:pt x="861" y="408"/>
                  </a:cubicBezTo>
                  <a:cubicBezTo>
                    <a:pt x="862" y="408"/>
                    <a:pt x="862" y="409"/>
                    <a:pt x="863" y="409"/>
                  </a:cubicBezTo>
                  <a:cubicBezTo>
                    <a:pt x="864" y="408"/>
                    <a:pt x="863" y="407"/>
                    <a:pt x="864" y="405"/>
                  </a:cubicBezTo>
                  <a:cubicBezTo>
                    <a:pt x="865" y="404"/>
                    <a:pt x="866" y="404"/>
                    <a:pt x="866" y="402"/>
                  </a:cubicBezTo>
                  <a:cubicBezTo>
                    <a:pt x="866" y="403"/>
                    <a:pt x="868" y="404"/>
                    <a:pt x="868" y="404"/>
                  </a:cubicBezTo>
                  <a:cubicBezTo>
                    <a:pt x="868" y="406"/>
                    <a:pt x="868" y="406"/>
                    <a:pt x="870" y="407"/>
                  </a:cubicBezTo>
                  <a:cubicBezTo>
                    <a:pt x="867" y="407"/>
                    <a:pt x="870" y="410"/>
                    <a:pt x="868" y="410"/>
                  </a:cubicBezTo>
                  <a:cubicBezTo>
                    <a:pt x="867" y="412"/>
                    <a:pt x="865" y="412"/>
                    <a:pt x="866" y="414"/>
                  </a:cubicBezTo>
                  <a:cubicBezTo>
                    <a:pt x="869" y="414"/>
                    <a:pt x="870" y="412"/>
                    <a:pt x="872" y="410"/>
                  </a:cubicBezTo>
                  <a:cubicBezTo>
                    <a:pt x="873" y="412"/>
                    <a:pt x="873" y="412"/>
                    <a:pt x="871" y="413"/>
                  </a:cubicBezTo>
                  <a:cubicBezTo>
                    <a:pt x="872" y="414"/>
                    <a:pt x="873" y="414"/>
                    <a:pt x="873" y="414"/>
                  </a:cubicBezTo>
                  <a:cubicBezTo>
                    <a:pt x="872" y="415"/>
                    <a:pt x="872" y="416"/>
                    <a:pt x="872" y="417"/>
                  </a:cubicBezTo>
                  <a:cubicBezTo>
                    <a:pt x="873" y="417"/>
                    <a:pt x="874" y="416"/>
                    <a:pt x="875" y="416"/>
                  </a:cubicBezTo>
                  <a:cubicBezTo>
                    <a:pt x="875" y="417"/>
                    <a:pt x="877" y="417"/>
                    <a:pt x="878" y="417"/>
                  </a:cubicBezTo>
                  <a:cubicBezTo>
                    <a:pt x="879" y="415"/>
                    <a:pt x="879" y="415"/>
                    <a:pt x="879" y="413"/>
                  </a:cubicBezTo>
                  <a:cubicBezTo>
                    <a:pt x="878" y="412"/>
                    <a:pt x="879" y="409"/>
                    <a:pt x="880" y="409"/>
                  </a:cubicBezTo>
                  <a:close/>
                  <a:moveTo>
                    <a:pt x="582" y="237"/>
                  </a:moveTo>
                  <a:cubicBezTo>
                    <a:pt x="584" y="236"/>
                    <a:pt x="586" y="235"/>
                    <a:pt x="588" y="234"/>
                  </a:cubicBezTo>
                  <a:cubicBezTo>
                    <a:pt x="589" y="234"/>
                    <a:pt x="589" y="232"/>
                    <a:pt x="590" y="231"/>
                  </a:cubicBezTo>
                  <a:cubicBezTo>
                    <a:pt x="586" y="231"/>
                    <a:pt x="582" y="231"/>
                    <a:pt x="578" y="232"/>
                  </a:cubicBezTo>
                  <a:cubicBezTo>
                    <a:pt x="575" y="231"/>
                    <a:pt x="575" y="230"/>
                    <a:pt x="573" y="233"/>
                  </a:cubicBezTo>
                  <a:cubicBezTo>
                    <a:pt x="572" y="234"/>
                    <a:pt x="571" y="235"/>
                    <a:pt x="569" y="236"/>
                  </a:cubicBezTo>
                  <a:cubicBezTo>
                    <a:pt x="570" y="237"/>
                    <a:pt x="572" y="238"/>
                    <a:pt x="572" y="240"/>
                  </a:cubicBezTo>
                  <a:cubicBezTo>
                    <a:pt x="575" y="239"/>
                    <a:pt x="578" y="239"/>
                    <a:pt x="582" y="237"/>
                  </a:cubicBezTo>
                  <a:close/>
                  <a:moveTo>
                    <a:pt x="623" y="160"/>
                  </a:moveTo>
                  <a:cubicBezTo>
                    <a:pt x="624" y="160"/>
                    <a:pt x="625" y="160"/>
                    <a:pt x="627" y="159"/>
                  </a:cubicBezTo>
                  <a:cubicBezTo>
                    <a:pt x="626" y="156"/>
                    <a:pt x="622" y="158"/>
                    <a:pt x="621" y="159"/>
                  </a:cubicBezTo>
                  <a:cubicBezTo>
                    <a:pt x="620" y="161"/>
                    <a:pt x="618" y="159"/>
                    <a:pt x="617" y="160"/>
                  </a:cubicBezTo>
                  <a:cubicBezTo>
                    <a:pt x="616" y="161"/>
                    <a:pt x="615" y="162"/>
                    <a:pt x="614" y="163"/>
                  </a:cubicBezTo>
                  <a:cubicBezTo>
                    <a:pt x="615" y="165"/>
                    <a:pt x="618" y="163"/>
                    <a:pt x="619" y="162"/>
                  </a:cubicBezTo>
                  <a:cubicBezTo>
                    <a:pt x="621" y="162"/>
                    <a:pt x="623" y="162"/>
                    <a:pt x="623" y="160"/>
                  </a:cubicBezTo>
                  <a:close/>
                  <a:moveTo>
                    <a:pt x="634" y="227"/>
                  </a:moveTo>
                  <a:cubicBezTo>
                    <a:pt x="631" y="224"/>
                    <a:pt x="627" y="224"/>
                    <a:pt x="622" y="226"/>
                  </a:cubicBezTo>
                  <a:cubicBezTo>
                    <a:pt x="625" y="227"/>
                    <a:pt x="627" y="228"/>
                    <a:pt x="629" y="230"/>
                  </a:cubicBezTo>
                  <a:cubicBezTo>
                    <a:pt x="630" y="231"/>
                    <a:pt x="633" y="228"/>
                    <a:pt x="634" y="227"/>
                  </a:cubicBezTo>
                  <a:close/>
                  <a:moveTo>
                    <a:pt x="594" y="345"/>
                  </a:moveTo>
                  <a:cubicBezTo>
                    <a:pt x="595" y="346"/>
                    <a:pt x="596" y="348"/>
                    <a:pt x="597" y="347"/>
                  </a:cubicBezTo>
                  <a:cubicBezTo>
                    <a:pt x="599" y="347"/>
                    <a:pt x="600" y="347"/>
                    <a:pt x="602" y="347"/>
                  </a:cubicBezTo>
                  <a:cubicBezTo>
                    <a:pt x="601" y="346"/>
                    <a:pt x="599" y="342"/>
                    <a:pt x="597" y="342"/>
                  </a:cubicBezTo>
                  <a:cubicBezTo>
                    <a:pt x="595" y="342"/>
                    <a:pt x="592" y="342"/>
                    <a:pt x="589" y="342"/>
                  </a:cubicBezTo>
                  <a:cubicBezTo>
                    <a:pt x="587" y="346"/>
                    <a:pt x="591" y="344"/>
                    <a:pt x="594" y="345"/>
                  </a:cubicBezTo>
                  <a:close/>
                  <a:moveTo>
                    <a:pt x="636" y="224"/>
                  </a:moveTo>
                  <a:cubicBezTo>
                    <a:pt x="636" y="225"/>
                    <a:pt x="638" y="225"/>
                    <a:pt x="639" y="226"/>
                  </a:cubicBezTo>
                  <a:cubicBezTo>
                    <a:pt x="640" y="226"/>
                    <a:pt x="642" y="226"/>
                    <a:pt x="643" y="224"/>
                  </a:cubicBezTo>
                  <a:cubicBezTo>
                    <a:pt x="642" y="225"/>
                    <a:pt x="641" y="223"/>
                    <a:pt x="639" y="223"/>
                  </a:cubicBezTo>
                  <a:cubicBezTo>
                    <a:pt x="638" y="222"/>
                    <a:pt x="636" y="222"/>
                    <a:pt x="634" y="222"/>
                  </a:cubicBezTo>
                  <a:cubicBezTo>
                    <a:pt x="634" y="222"/>
                    <a:pt x="634" y="223"/>
                    <a:pt x="634" y="223"/>
                  </a:cubicBezTo>
                  <a:cubicBezTo>
                    <a:pt x="635" y="223"/>
                    <a:pt x="635" y="223"/>
                    <a:pt x="636" y="224"/>
                  </a:cubicBezTo>
                  <a:close/>
                  <a:moveTo>
                    <a:pt x="608" y="222"/>
                  </a:moveTo>
                  <a:cubicBezTo>
                    <a:pt x="607" y="220"/>
                    <a:pt x="606" y="221"/>
                    <a:pt x="604" y="221"/>
                  </a:cubicBezTo>
                  <a:cubicBezTo>
                    <a:pt x="603" y="221"/>
                    <a:pt x="603" y="220"/>
                    <a:pt x="601" y="219"/>
                  </a:cubicBezTo>
                  <a:cubicBezTo>
                    <a:pt x="602" y="220"/>
                    <a:pt x="603" y="220"/>
                    <a:pt x="604" y="219"/>
                  </a:cubicBezTo>
                  <a:cubicBezTo>
                    <a:pt x="602" y="218"/>
                    <a:pt x="602" y="218"/>
                    <a:pt x="600" y="218"/>
                  </a:cubicBezTo>
                  <a:cubicBezTo>
                    <a:pt x="599" y="218"/>
                    <a:pt x="599" y="219"/>
                    <a:pt x="599" y="219"/>
                  </a:cubicBezTo>
                  <a:cubicBezTo>
                    <a:pt x="599" y="219"/>
                    <a:pt x="598" y="219"/>
                    <a:pt x="597" y="218"/>
                  </a:cubicBezTo>
                  <a:cubicBezTo>
                    <a:pt x="594" y="218"/>
                    <a:pt x="592" y="218"/>
                    <a:pt x="589" y="219"/>
                  </a:cubicBezTo>
                  <a:cubicBezTo>
                    <a:pt x="589" y="219"/>
                    <a:pt x="589" y="218"/>
                    <a:pt x="589" y="218"/>
                  </a:cubicBezTo>
                  <a:cubicBezTo>
                    <a:pt x="590" y="218"/>
                    <a:pt x="591" y="218"/>
                    <a:pt x="593" y="217"/>
                  </a:cubicBezTo>
                  <a:cubicBezTo>
                    <a:pt x="593" y="216"/>
                    <a:pt x="591" y="216"/>
                    <a:pt x="591" y="215"/>
                  </a:cubicBezTo>
                  <a:cubicBezTo>
                    <a:pt x="591" y="215"/>
                    <a:pt x="592" y="213"/>
                    <a:pt x="592" y="212"/>
                  </a:cubicBezTo>
                  <a:cubicBezTo>
                    <a:pt x="591" y="211"/>
                    <a:pt x="588" y="212"/>
                    <a:pt x="586" y="211"/>
                  </a:cubicBezTo>
                  <a:cubicBezTo>
                    <a:pt x="585" y="210"/>
                    <a:pt x="583" y="210"/>
                    <a:pt x="582" y="210"/>
                  </a:cubicBezTo>
                  <a:cubicBezTo>
                    <a:pt x="581" y="209"/>
                    <a:pt x="580" y="209"/>
                    <a:pt x="579" y="209"/>
                  </a:cubicBezTo>
                  <a:cubicBezTo>
                    <a:pt x="578" y="209"/>
                    <a:pt x="577" y="209"/>
                    <a:pt x="576" y="209"/>
                  </a:cubicBezTo>
                  <a:cubicBezTo>
                    <a:pt x="575" y="208"/>
                    <a:pt x="576" y="207"/>
                    <a:pt x="575" y="206"/>
                  </a:cubicBezTo>
                  <a:cubicBezTo>
                    <a:pt x="575" y="206"/>
                    <a:pt x="574" y="206"/>
                    <a:pt x="573" y="206"/>
                  </a:cubicBezTo>
                  <a:cubicBezTo>
                    <a:pt x="571" y="205"/>
                    <a:pt x="569" y="205"/>
                    <a:pt x="567" y="204"/>
                  </a:cubicBezTo>
                  <a:cubicBezTo>
                    <a:pt x="566" y="204"/>
                    <a:pt x="567" y="203"/>
                    <a:pt x="565" y="203"/>
                  </a:cubicBezTo>
                  <a:cubicBezTo>
                    <a:pt x="564" y="203"/>
                    <a:pt x="565" y="202"/>
                    <a:pt x="564" y="202"/>
                  </a:cubicBezTo>
                  <a:cubicBezTo>
                    <a:pt x="562" y="202"/>
                    <a:pt x="560" y="203"/>
                    <a:pt x="561" y="205"/>
                  </a:cubicBezTo>
                  <a:cubicBezTo>
                    <a:pt x="560" y="205"/>
                    <a:pt x="558" y="203"/>
                    <a:pt x="559" y="202"/>
                  </a:cubicBezTo>
                  <a:cubicBezTo>
                    <a:pt x="558" y="202"/>
                    <a:pt x="557" y="202"/>
                    <a:pt x="556" y="202"/>
                  </a:cubicBezTo>
                  <a:cubicBezTo>
                    <a:pt x="555" y="200"/>
                    <a:pt x="557" y="201"/>
                    <a:pt x="557" y="200"/>
                  </a:cubicBezTo>
                  <a:cubicBezTo>
                    <a:pt x="557" y="200"/>
                    <a:pt x="558" y="200"/>
                    <a:pt x="558" y="201"/>
                  </a:cubicBezTo>
                  <a:cubicBezTo>
                    <a:pt x="558" y="200"/>
                    <a:pt x="558" y="200"/>
                    <a:pt x="558" y="199"/>
                  </a:cubicBezTo>
                  <a:cubicBezTo>
                    <a:pt x="560" y="199"/>
                    <a:pt x="560" y="199"/>
                    <a:pt x="562" y="200"/>
                  </a:cubicBezTo>
                  <a:cubicBezTo>
                    <a:pt x="562" y="201"/>
                    <a:pt x="564" y="200"/>
                    <a:pt x="563" y="199"/>
                  </a:cubicBezTo>
                  <a:cubicBezTo>
                    <a:pt x="561" y="197"/>
                    <a:pt x="561" y="195"/>
                    <a:pt x="558" y="195"/>
                  </a:cubicBezTo>
                  <a:cubicBezTo>
                    <a:pt x="557" y="196"/>
                    <a:pt x="557" y="197"/>
                    <a:pt x="558" y="198"/>
                  </a:cubicBezTo>
                  <a:cubicBezTo>
                    <a:pt x="556" y="198"/>
                    <a:pt x="555" y="198"/>
                    <a:pt x="553" y="198"/>
                  </a:cubicBezTo>
                  <a:cubicBezTo>
                    <a:pt x="554" y="198"/>
                    <a:pt x="554" y="197"/>
                    <a:pt x="555" y="197"/>
                  </a:cubicBezTo>
                  <a:cubicBezTo>
                    <a:pt x="553" y="196"/>
                    <a:pt x="549" y="198"/>
                    <a:pt x="549" y="200"/>
                  </a:cubicBezTo>
                  <a:cubicBezTo>
                    <a:pt x="548" y="201"/>
                    <a:pt x="547" y="203"/>
                    <a:pt x="547" y="204"/>
                  </a:cubicBezTo>
                  <a:cubicBezTo>
                    <a:pt x="548" y="206"/>
                    <a:pt x="548" y="206"/>
                    <a:pt x="546" y="207"/>
                  </a:cubicBezTo>
                  <a:cubicBezTo>
                    <a:pt x="547" y="207"/>
                    <a:pt x="547" y="207"/>
                    <a:pt x="548" y="207"/>
                  </a:cubicBezTo>
                  <a:cubicBezTo>
                    <a:pt x="547" y="208"/>
                    <a:pt x="547" y="208"/>
                    <a:pt x="546" y="208"/>
                  </a:cubicBezTo>
                  <a:cubicBezTo>
                    <a:pt x="546" y="208"/>
                    <a:pt x="547" y="209"/>
                    <a:pt x="547" y="209"/>
                  </a:cubicBezTo>
                  <a:cubicBezTo>
                    <a:pt x="547" y="210"/>
                    <a:pt x="545" y="212"/>
                    <a:pt x="545" y="213"/>
                  </a:cubicBezTo>
                  <a:cubicBezTo>
                    <a:pt x="545" y="216"/>
                    <a:pt x="545" y="215"/>
                    <a:pt x="547" y="217"/>
                  </a:cubicBezTo>
                  <a:cubicBezTo>
                    <a:pt x="545" y="219"/>
                    <a:pt x="543" y="219"/>
                    <a:pt x="540" y="220"/>
                  </a:cubicBezTo>
                  <a:cubicBezTo>
                    <a:pt x="537" y="221"/>
                    <a:pt x="537" y="221"/>
                    <a:pt x="537" y="224"/>
                  </a:cubicBezTo>
                  <a:cubicBezTo>
                    <a:pt x="539" y="224"/>
                    <a:pt x="540" y="223"/>
                    <a:pt x="542" y="223"/>
                  </a:cubicBezTo>
                  <a:cubicBezTo>
                    <a:pt x="545" y="223"/>
                    <a:pt x="547" y="223"/>
                    <a:pt x="549" y="223"/>
                  </a:cubicBezTo>
                  <a:cubicBezTo>
                    <a:pt x="550" y="222"/>
                    <a:pt x="551" y="222"/>
                    <a:pt x="552" y="222"/>
                  </a:cubicBezTo>
                  <a:cubicBezTo>
                    <a:pt x="552" y="222"/>
                    <a:pt x="553" y="223"/>
                    <a:pt x="553" y="224"/>
                  </a:cubicBezTo>
                  <a:cubicBezTo>
                    <a:pt x="552" y="225"/>
                    <a:pt x="550" y="227"/>
                    <a:pt x="553" y="229"/>
                  </a:cubicBezTo>
                  <a:cubicBezTo>
                    <a:pt x="554" y="229"/>
                    <a:pt x="557" y="228"/>
                    <a:pt x="559" y="228"/>
                  </a:cubicBezTo>
                  <a:cubicBezTo>
                    <a:pt x="560" y="228"/>
                    <a:pt x="561" y="228"/>
                    <a:pt x="563" y="228"/>
                  </a:cubicBezTo>
                  <a:cubicBezTo>
                    <a:pt x="564" y="227"/>
                    <a:pt x="564" y="227"/>
                    <a:pt x="564" y="226"/>
                  </a:cubicBezTo>
                  <a:cubicBezTo>
                    <a:pt x="564" y="225"/>
                    <a:pt x="565" y="224"/>
                    <a:pt x="566" y="224"/>
                  </a:cubicBezTo>
                  <a:cubicBezTo>
                    <a:pt x="567" y="223"/>
                    <a:pt x="567" y="224"/>
                    <a:pt x="568" y="223"/>
                  </a:cubicBezTo>
                  <a:cubicBezTo>
                    <a:pt x="570" y="222"/>
                    <a:pt x="571" y="222"/>
                    <a:pt x="573" y="222"/>
                  </a:cubicBezTo>
                  <a:cubicBezTo>
                    <a:pt x="573" y="220"/>
                    <a:pt x="573" y="220"/>
                    <a:pt x="571" y="219"/>
                  </a:cubicBezTo>
                  <a:cubicBezTo>
                    <a:pt x="572" y="219"/>
                    <a:pt x="572" y="218"/>
                    <a:pt x="573" y="218"/>
                  </a:cubicBezTo>
                  <a:cubicBezTo>
                    <a:pt x="574" y="218"/>
                    <a:pt x="576" y="218"/>
                    <a:pt x="577" y="218"/>
                  </a:cubicBezTo>
                  <a:cubicBezTo>
                    <a:pt x="578" y="217"/>
                    <a:pt x="576" y="216"/>
                    <a:pt x="578" y="216"/>
                  </a:cubicBezTo>
                  <a:cubicBezTo>
                    <a:pt x="579" y="216"/>
                    <a:pt x="579" y="217"/>
                    <a:pt x="580" y="218"/>
                  </a:cubicBezTo>
                  <a:cubicBezTo>
                    <a:pt x="579" y="217"/>
                    <a:pt x="578" y="218"/>
                    <a:pt x="577" y="219"/>
                  </a:cubicBezTo>
                  <a:cubicBezTo>
                    <a:pt x="581" y="219"/>
                    <a:pt x="582" y="219"/>
                    <a:pt x="585" y="221"/>
                  </a:cubicBezTo>
                  <a:cubicBezTo>
                    <a:pt x="585" y="221"/>
                    <a:pt x="584" y="222"/>
                    <a:pt x="584" y="222"/>
                  </a:cubicBezTo>
                  <a:cubicBezTo>
                    <a:pt x="586" y="223"/>
                    <a:pt x="588" y="223"/>
                    <a:pt x="590" y="223"/>
                  </a:cubicBezTo>
                  <a:cubicBezTo>
                    <a:pt x="592" y="223"/>
                    <a:pt x="593" y="223"/>
                    <a:pt x="594" y="223"/>
                  </a:cubicBezTo>
                  <a:cubicBezTo>
                    <a:pt x="595" y="223"/>
                    <a:pt x="594" y="225"/>
                    <a:pt x="595" y="225"/>
                  </a:cubicBezTo>
                  <a:cubicBezTo>
                    <a:pt x="598" y="224"/>
                    <a:pt x="600" y="225"/>
                    <a:pt x="602" y="223"/>
                  </a:cubicBezTo>
                  <a:cubicBezTo>
                    <a:pt x="604" y="222"/>
                    <a:pt x="605" y="222"/>
                    <a:pt x="608" y="222"/>
                  </a:cubicBezTo>
                  <a:close/>
                  <a:moveTo>
                    <a:pt x="611" y="247"/>
                  </a:moveTo>
                  <a:cubicBezTo>
                    <a:pt x="612" y="246"/>
                    <a:pt x="612" y="245"/>
                    <a:pt x="613" y="243"/>
                  </a:cubicBezTo>
                  <a:cubicBezTo>
                    <a:pt x="614" y="242"/>
                    <a:pt x="615" y="241"/>
                    <a:pt x="615" y="240"/>
                  </a:cubicBezTo>
                  <a:cubicBezTo>
                    <a:pt x="616" y="239"/>
                    <a:pt x="614" y="237"/>
                    <a:pt x="613" y="236"/>
                  </a:cubicBezTo>
                  <a:cubicBezTo>
                    <a:pt x="613" y="236"/>
                    <a:pt x="610" y="237"/>
                    <a:pt x="609" y="238"/>
                  </a:cubicBezTo>
                  <a:cubicBezTo>
                    <a:pt x="606" y="236"/>
                    <a:pt x="606" y="243"/>
                    <a:pt x="606" y="244"/>
                  </a:cubicBezTo>
                  <a:cubicBezTo>
                    <a:pt x="609" y="244"/>
                    <a:pt x="609" y="245"/>
                    <a:pt x="611" y="247"/>
                  </a:cubicBezTo>
                  <a:close/>
                  <a:moveTo>
                    <a:pt x="620" y="156"/>
                  </a:moveTo>
                  <a:cubicBezTo>
                    <a:pt x="621" y="158"/>
                    <a:pt x="622" y="156"/>
                    <a:pt x="624" y="156"/>
                  </a:cubicBezTo>
                  <a:cubicBezTo>
                    <a:pt x="627" y="156"/>
                    <a:pt x="627" y="156"/>
                    <a:pt x="629" y="154"/>
                  </a:cubicBezTo>
                  <a:cubicBezTo>
                    <a:pt x="628" y="154"/>
                    <a:pt x="627" y="153"/>
                    <a:pt x="626" y="153"/>
                  </a:cubicBezTo>
                  <a:cubicBezTo>
                    <a:pt x="626" y="153"/>
                    <a:pt x="626" y="154"/>
                    <a:pt x="626" y="154"/>
                  </a:cubicBezTo>
                  <a:cubicBezTo>
                    <a:pt x="625" y="154"/>
                    <a:pt x="624" y="154"/>
                    <a:pt x="623" y="154"/>
                  </a:cubicBezTo>
                  <a:cubicBezTo>
                    <a:pt x="622" y="155"/>
                    <a:pt x="621" y="155"/>
                    <a:pt x="620" y="156"/>
                  </a:cubicBezTo>
                  <a:close/>
                  <a:moveTo>
                    <a:pt x="668" y="176"/>
                  </a:moveTo>
                  <a:cubicBezTo>
                    <a:pt x="670" y="176"/>
                    <a:pt x="675" y="177"/>
                    <a:pt x="676" y="175"/>
                  </a:cubicBezTo>
                  <a:cubicBezTo>
                    <a:pt x="673" y="174"/>
                    <a:pt x="671" y="174"/>
                    <a:pt x="669" y="173"/>
                  </a:cubicBezTo>
                  <a:cubicBezTo>
                    <a:pt x="667" y="173"/>
                    <a:pt x="666" y="174"/>
                    <a:pt x="666" y="172"/>
                  </a:cubicBezTo>
                  <a:cubicBezTo>
                    <a:pt x="666" y="170"/>
                    <a:pt x="664" y="172"/>
                    <a:pt x="664" y="173"/>
                  </a:cubicBezTo>
                  <a:cubicBezTo>
                    <a:pt x="663" y="173"/>
                    <a:pt x="661" y="173"/>
                    <a:pt x="660" y="173"/>
                  </a:cubicBezTo>
                  <a:cubicBezTo>
                    <a:pt x="660" y="176"/>
                    <a:pt x="665" y="176"/>
                    <a:pt x="668" y="176"/>
                  </a:cubicBezTo>
                  <a:close/>
                  <a:moveTo>
                    <a:pt x="539" y="174"/>
                  </a:moveTo>
                  <a:cubicBezTo>
                    <a:pt x="541" y="176"/>
                    <a:pt x="542" y="176"/>
                    <a:pt x="544" y="175"/>
                  </a:cubicBezTo>
                  <a:cubicBezTo>
                    <a:pt x="547" y="173"/>
                    <a:pt x="542" y="172"/>
                    <a:pt x="545" y="171"/>
                  </a:cubicBezTo>
                  <a:cubicBezTo>
                    <a:pt x="544" y="170"/>
                    <a:pt x="543" y="170"/>
                    <a:pt x="542" y="170"/>
                  </a:cubicBezTo>
                  <a:cubicBezTo>
                    <a:pt x="540" y="171"/>
                    <a:pt x="539" y="171"/>
                    <a:pt x="539" y="173"/>
                  </a:cubicBezTo>
                  <a:cubicBezTo>
                    <a:pt x="539" y="174"/>
                    <a:pt x="541" y="172"/>
                    <a:pt x="541" y="174"/>
                  </a:cubicBezTo>
                  <a:cubicBezTo>
                    <a:pt x="540" y="174"/>
                    <a:pt x="539" y="174"/>
                    <a:pt x="539" y="174"/>
                  </a:cubicBezTo>
                  <a:close/>
                  <a:moveTo>
                    <a:pt x="507" y="106"/>
                  </a:moveTo>
                  <a:cubicBezTo>
                    <a:pt x="501" y="105"/>
                    <a:pt x="494" y="105"/>
                    <a:pt x="488" y="104"/>
                  </a:cubicBezTo>
                  <a:cubicBezTo>
                    <a:pt x="488" y="105"/>
                    <a:pt x="488" y="106"/>
                    <a:pt x="488" y="106"/>
                  </a:cubicBezTo>
                  <a:cubicBezTo>
                    <a:pt x="486" y="106"/>
                    <a:pt x="486" y="105"/>
                    <a:pt x="485" y="104"/>
                  </a:cubicBezTo>
                  <a:cubicBezTo>
                    <a:pt x="483" y="103"/>
                    <a:pt x="483" y="103"/>
                    <a:pt x="481" y="105"/>
                  </a:cubicBezTo>
                  <a:cubicBezTo>
                    <a:pt x="482" y="102"/>
                    <a:pt x="477" y="103"/>
                    <a:pt x="476" y="103"/>
                  </a:cubicBezTo>
                  <a:cubicBezTo>
                    <a:pt x="474" y="103"/>
                    <a:pt x="471" y="102"/>
                    <a:pt x="472" y="105"/>
                  </a:cubicBezTo>
                  <a:cubicBezTo>
                    <a:pt x="470" y="103"/>
                    <a:pt x="468" y="103"/>
                    <a:pt x="465" y="104"/>
                  </a:cubicBezTo>
                  <a:cubicBezTo>
                    <a:pt x="462" y="104"/>
                    <a:pt x="460" y="104"/>
                    <a:pt x="457" y="104"/>
                  </a:cubicBezTo>
                  <a:cubicBezTo>
                    <a:pt x="458" y="106"/>
                    <a:pt x="458" y="106"/>
                    <a:pt x="460" y="107"/>
                  </a:cubicBezTo>
                  <a:cubicBezTo>
                    <a:pt x="461" y="107"/>
                    <a:pt x="464" y="108"/>
                    <a:pt x="464" y="109"/>
                  </a:cubicBezTo>
                  <a:cubicBezTo>
                    <a:pt x="464" y="109"/>
                    <a:pt x="461" y="109"/>
                    <a:pt x="460" y="109"/>
                  </a:cubicBezTo>
                  <a:cubicBezTo>
                    <a:pt x="459" y="109"/>
                    <a:pt x="458" y="108"/>
                    <a:pt x="458" y="108"/>
                  </a:cubicBezTo>
                  <a:cubicBezTo>
                    <a:pt x="456" y="107"/>
                    <a:pt x="454" y="108"/>
                    <a:pt x="452" y="108"/>
                  </a:cubicBezTo>
                  <a:cubicBezTo>
                    <a:pt x="454" y="110"/>
                    <a:pt x="453" y="110"/>
                    <a:pt x="453" y="112"/>
                  </a:cubicBezTo>
                  <a:cubicBezTo>
                    <a:pt x="454" y="115"/>
                    <a:pt x="454" y="115"/>
                    <a:pt x="452" y="116"/>
                  </a:cubicBezTo>
                  <a:cubicBezTo>
                    <a:pt x="452" y="117"/>
                    <a:pt x="456" y="121"/>
                    <a:pt x="456" y="122"/>
                  </a:cubicBezTo>
                  <a:cubicBezTo>
                    <a:pt x="456" y="122"/>
                    <a:pt x="456" y="125"/>
                    <a:pt x="457" y="126"/>
                  </a:cubicBezTo>
                  <a:cubicBezTo>
                    <a:pt x="457" y="126"/>
                    <a:pt x="459" y="126"/>
                    <a:pt x="459" y="126"/>
                  </a:cubicBezTo>
                  <a:cubicBezTo>
                    <a:pt x="464" y="126"/>
                    <a:pt x="469" y="126"/>
                    <a:pt x="474" y="126"/>
                  </a:cubicBezTo>
                  <a:cubicBezTo>
                    <a:pt x="474" y="125"/>
                    <a:pt x="472" y="121"/>
                    <a:pt x="471" y="121"/>
                  </a:cubicBezTo>
                  <a:cubicBezTo>
                    <a:pt x="469" y="120"/>
                    <a:pt x="466" y="120"/>
                    <a:pt x="464" y="119"/>
                  </a:cubicBezTo>
                  <a:cubicBezTo>
                    <a:pt x="471" y="119"/>
                    <a:pt x="479" y="120"/>
                    <a:pt x="487" y="121"/>
                  </a:cubicBezTo>
                  <a:cubicBezTo>
                    <a:pt x="487" y="118"/>
                    <a:pt x="488" y="118"/>
                    <a:pt x="491" y="118"/>
                  </a:cubicBezTo>
                  <a:cubicBezTo>
                    <a:pt x="492" y="118"/>
                    <a:pt x="494" y="116"/>
                    <a:pt x="495" y="115"/>
                  </a:cubicBezTo>
                  <a:cubicBezTo>
                    <a:pt x="494" y="114"/>
                    <a:pt x="493" y="114"/>
                    <a:pt x="493" y="114"/>
                  </a:cubicBezTo>
                  <a:cubicBezTo>
                    <a:pt x="494" y="114"/>
                    <a:pt x="496" y="114"/>
                    <a:pt x="497" y="113"/>
                  </a:cubicBezTo>
                  <a:cubicBezTo>
                    <a:pt x="500" y="111"/>
                    <a:pt x="500" y="112"/>
                    <a:pt x="499" y="109"/>
                  </a:cubicBezTo>
                  <a:cubicBezTo>
                    <a:pt x="502" y="110"/>
                    <a:pt x="505" y="108"/>
                    <a:pt x="507" y="106"/>
                  </a:cubicBezTo>
                  <a:close/>
                  <a:moveTo>
                    <a:pt x="642" y="159"/>
                  </a:moveTo>
                  <a:cubicBezTo>
                    <a:pt x="642" y="159"/>
                    <a:pt x="642" y="157"/>
                    <a:pt x="642" y="157"/>
                  </a:cubicBezTo>
                  <a:cubicBezTo>
                    <a:pt x="640" y="157"/>
                    <a:pt x="637" y="157"/>
                    <a:pt x="635" y="157"/>
                  </a:cubicBezTo>
                  <a:cubicBezTo>
                    <a:pt x="634" y="158"/>
                    <a:pt x="636" y="159"/>
                    <a:pt x="636" y="160"/>
                  </a:cubicBezTo>
                  <a:cubicBezTo>
                    <a:pt x="637" y="161"/>
                    <a:pt x="638" y="161"/>
                    <a:pt x="640" y="161"/>
                  </a:cubicBezTo>
                  <a:cubicBezTo>
                    <a:pt x="639" y="160"/>
                    <a:pt x="640" y="160"/>
                    <a:pt x="642" y="159"/>
                  </a:cubicBezTo>
                  <a:close/>
                  <a:moveTo>
                    <a:pt x="639" y="182"/>
                  </a:moveTo>
                  <a:cubicBezTo>
                    <a:pt x="642" y="182"/>
                    <a:pt x="645" y="183"/>
                    <a:pt x="648" y="182"/>
                  </a:cubicBezTo>
                  <a:cubicBezTo>
                    <a:pt x="650" y="182"/>
                    <a:pt x="655" y="182"/>
                    <a:pt x="657" y="180"/>
                  </a:cubicBezTo>
                  <a:cubicBezTo>
                    <a:pt x="658" y="179"/>
                    <a:pt x="658" y="177"/>
                    <a:pt x="658" y="176"/>
                  </a:cubicBezTo>
                  <a:cubicBezTo>
                    <a:pt x="659" y="175"/>
                    <a:pt x="657" y="174"/>
                    <a:pt x="657" y="173"/>
                  </a:cubicBezTo>
                  <a:cubicBezTo>
                    <a:pt x="658" y="173"/>
                    <a:pt x="658" y="173"/>
                    <a:pt x="659" y="173"/>
                  </a:cubicBezTo>
                  <a:cubicBezTo>
                    <a:pt x="659" y="171"/>
                    <a:pt x="653" y="170"/>
                    <a:pt x="652" y="169"/>
                  </a:cubicBezTo>
                  <a:cubicBezTo>
                    <a:pt x="651" y="169"/>
                    <a:pt x="649" y="168"/>
                    <a:pt x="649" y="169"/>
                  </a:cubicBezTo>
                  <a:cubicBezTo>
                    <a:pt x="649" y="169"/>
                    <a:pt x="648" y="170"/>
                    <a:pt x="648" y="171"/>
                  </a:cubicBezTo>
                  <a:cubicBezTo>
                    <a:pt x="646" y="171"/>
                    <a:pt x="644" y="171"/>
                    <a:pt x="642" y="171"/>
                  </a:cubicBezTo>
                  <a:cubicBezTo>
                    <a:pt x="639" y="171"/>
                    <a:pt x="636" y="175"/>
                    <a:pt x="634" y="177"/>
                  </a:cubicBezTo>
                  <a:cubicBezTo>
                    <a:pt x="635" y="178"/>
                    <a:pt x="638" y="182"/>
                    <a:pt x="639" y="182"/>
                  </a:cubicBezTo>
                  <a:close/>
                  <a:moveTo>
                    <a:pt x="656" y="165"/>
                  </a:moveTo>
                  <a:cubicBezTo>
                    <a:pt x="656" y="166"/>
                    <a:pt x="655" y="167"/>
                    <a:pt x="655" y="168"/>
                  </a:cubicBezTo>
                  <a:cubicBezTo>
                    <a:pt x="657" y="168"/>
                    <a:pt x="659" y="170"/>
                    <a:pt x="660" y="168"/>
                  </a:cubicBezTo>
                  <a:cubicBezTo>
                    <a:pt x="659" y="167"/>
                    <a:pt x="658" y="166"/>
                    <a:pt x="656" y="165"/>
                  </a:cubicBezTo>
                  <a:close/>
                  <a:moveTo>
                    <a:pt x="544" y="126"/>
                  </a:moveTo>
                  <a:cubicBezTo>
                    <a:pt x="544" y="126"/>
                    <a:pt x="545" y="126"/>
                    <a:pt x="545" y="126"/>
                  </a:cubicBezTo>
                  <a:cubicBezTo>
                    <a:pt x="545" y="126"/>
                    <a:pt x="544" y="126"/>
                    <a:pt x="544" y="126"/>
                  </a:cubicBezTo>
                  <a:close/>
                  <a:moveTo>
                    <a:pt x="742" y="227"/>
                  </a:moveTo>
                  <a:cubicBezTo>
                    <a:pt x="742" y="227"/>
                    <a:pt x="742" y="226"/>
                    <a:pt x="742" y="225"/>
                  </a:cubicBezTo>
                  <a:cubicBezTo>
                    <a:pt x="742" y="226"/>
                    <a:pt x="742" y="227"/>
                    <a:pt x="742" y="227"/>
                  </a:cubicBezTo>
                  <a:close/>
                  <a:moveTo>
                    <a:pt x="723" y="194"/>
                  </a:moveTo>
                  <a:cubicBezTo>
                    <a:pt x="722" y="193"/>
                    <a:pt x="722" y="193"/>
                    <a:pt x="722" y="193"/>
                  </a:cubicBezTo>
                  <a:cubicBezTo>
                    <a:pt x="722" y="193"/>
                    <a:pt x="722" y="194"/>
                    <a:pt x="723" y="194"/>
                  </a:cubicBezTo>
                  <a:close/>
                  <a:moveTo>
                    <a:pt x="729" y="221"/>
                  </a:moveTo>
                  <a:cubicBezTo>
                    <a:pt x="729" y="221"/>
                    <a:pt x="729" y="221"/>
                    <a:pt x="729" y="221"/>
                  </a:cubicBezTo>
                  <a:cubicBezTo>
                    <a:pt x="729" y="221"/>
                    <a:pt x="729" y="221"/>
                    <a:pt x="729" y="221"/>
                  </a:cubicBezTo>
                  <a:close/>
                  <a:moveTo>
                    <a:pt x="614" y="357"/>
                  </a:moveTo>
                  <a:cubicBezTo>
                    <a:pt x="616" y="356"/>
                    <a:pt x="616" y="356"/>
                    <a:pt x="617" y="354"/>
                  </a:cubicBezTo>
                  <a:cubicBezTo>
                    <a:pt x="615" y="354"/>
                    <a:pt x="614" y="354"/>
                    <a:pt x="612" y="354"/>
                  </a:cubicBezTo>
                  <a:cubicBezTo>
                    <a:pt x="612" y="355"/>
                    <a:pt x="611" y="355"/>
                    <a:pt x="611" y="355"/>
                  </a:cubicBezTo>
                  <a:cubicBezTo>
                    <a:pt x="612" y="357"/>
                    <a:pt x="613" y="358"/>
                    <a:pt x="614" y="357"/>
                  </a:cubicBezTo>
                  <a:close/>
                  <a:moveTo>
                    <a:pt x="790" y="189"/>
                  </a:moveTo>
                  <a:cubicBezTo>
                    <a:pt x="793" y="190"/>
                    <a:pt x="793" y="190"/>
                    <a:pt x="796" y="189"/>
                  </a:cubicBezTo>
                  <a:cubicBezTo>
                    <a:pt x="794" y="188"/>
                    <a:pt x="792" y="187"/>
                    <a:pt x="791" y="184"/>
                  </a:cubicBezTo>
                  <a:cubicBezTo>
                    <a:pt x="792" y="186"/>
                    <a:pt x="789" y="187"/>
                    <a:pt x="788" y="187"/>
                  </a:cubicBezTo>
                  <a:cubicBezTo>
                    <a:pt x="787" y="187"/>
                    <a:pt x="789" y="185"/>
                    <a:pt x="788" y="183"/>
                  </a:cubicBezTo>
                  <a:cubicBezTo>
                    <a:pt x="788" y="184"/>
                    <a:pt x="786" y="184"/>
                    <a:pt x="786" y="185"/>
                  </a:cubicBezTo>
                  <a:cubicBezTo>
                    <a:pt x="786" y="185"/>
                    <a:pt x="786" y="188"/>
                    <a:pt x="786" y="188"/>
                  </a:cubicBezTo>
                  <a:cubicBezTo>
                    <a:pt x="784" y="186"/>
                    <a:pt x="784" y="185"/>
                    <a:pt x="781" y="185"/>
                  </a:cubicBezTo>
                  <a:cubicBezTo>
                    <a:pt x="781" y="186"/>
                    <a:pt x="781" y="188"/>
                    <a:pt x="780" y="188"/>
                  </a:cubicBezTo>
                  <a:cubicBezTo>
                    <a:pt x="780" y="188"/>
                    <a:pt x="780" y="184"/>
                    <a:pt x="777" y="185"/>
                  </a:cubicBezTo>
                  <a:cubicBezTo>
                    <a:pt x="775" y="187"/>
                    <a:pt x="774" y="188"/>
                    <a:pt x="771" y="187"/>
                  </a:cubicBezTo>
                  <a:cubicBezTo>
                    <a:pt x="771" y="187"/>
                    <a:pt x="775" y="185"/>
                    <a:pt x="775" y="185"/>
                  </a:cubicBezTo>
                  <a:cubicBezTo>
                    <a:pt x="776" y="184"/>
                    <a:pt x="778" y="183"/>
                    <a:pt x="778" y="181"/>
                  </a:cubicBezTo>
                  <a:cubicBezTo>
                    <a:pt x="777" y="181"/>
                    <a:pt x="776" y="181"/>
                    <a:pt x="775" y="182"/>
                  </a:cubicBezTo>
                  <a:cubicBezTo>
                    <a:pt x="775" y="182"/>
                    <a:pt x="773" y="184"/>
                    <a:pt x="772" y="184"/>
                  </a:cubicBezTo>
                  <a:cubicBezTo>
                    <a:pt x="772" y="184"/>
                    <a:pt x="773" y="183"/>
                    <a:pt x="773" y="183"/>
                  </a:cubicBezTo>
                  <a:cubicBezTo>
                    <a:pt x="773" y="183"/>
                    <a:pt x="763" y="184"/>
                    <a:pt x="763" y="184"/>
                  </a:cubicBezTo>
                  <a:cubicBezTo>
                    <a:pt x="765" y="183"/>
                    <a:pt x="767" y="183"/>
                    <a:pt x="769" y="182"/>
                  </a:cubicBezTo>
                  <a:cubicBezTo>
                    <a:pt x="767" y="182"/>
                    <a:pt x="765" y="182"/>
                    <a:pt x="764" y="182"/>
                  </a:cubicBezTo>
                  <a:cubicBezTo>
                    <a:pt x="762" y="182"/>
                    <a:pt x="762" y="182"/>
                    <a:pt x="761" y="180"/>
                  </a:cubicBezTo>
                  <a:cubicBezTo>
                    <a:pt x="763" y="181"/>
                    <a:pt x="766" y="180"/>
                    <a:pt x="768" y="180"/>
                  </a:cubicBezTo>
                  <a:cubicBezTo>
                    <a:pt x="767" y="178"/>
                    <a:pt x="767" y="176"/>
                    <a:pt x="764" y="176"/>
                  </a:cubicBezTo>
                  <a:cubicBezTo>
                    <a:pt x="762" y="176"/>
                    <a:pt x="760" y="177"/>
                    <a:pt x="758" y="177"/>
                  </a:cubicBezTo>
                  <a:cubicBezTo>
                    <a:pt x="758" y="176"/>
                    <a:pt x="759" y="175"/>
                    <a:pt x="760" y="173"/>
                  </a:cubicBezTo>
                  <a:cubicBezTo>
                    <a:pt x="756" y="173"/>
                    <a:pt x="756" y="175"/>
                    <a:pt x="754" y="178"/>
                  </a:cubicBezTo>
                  <a:cubicBezTo>
                    <a:pt x="753" y="176"/>
                    <a:pt x="753" y="176"/>
                    <a:pt x="753" y="175"/>
                  </a:cubicBezTo>
                  <a:cubicBezTo>
                    <a:pt x="754" y="174"/>
                    <a:pt x="754" y="174"/>
                    <a:pt x="754" y="174"/>
                  </a:cubicBezTo>
                  <a:cubicBezTo>
                    <a:pt x="754" y="174"/>
                    <a:pt x="753" y="173"/>
                    <a:pt x="753" y="173"/>
                  </a:cubicBezTo>
                  <a:cubicBezTo>
                    <a:pt x="751" y="175"/>
                    <a:pt x="752" y="177"/>
                    <a:pt x="748" y="177"/>
                  </a:cubicBezTo>
                  <a:cubicBezTo>
                    <a:pt x="748" y="177"/>
                    <a:pt x="750" y="175"/>
                    <a:pt x="750" y="175"/>
                  </a:cubicBezTo>
                  <a:cubicBezTo>
                    <a:pt x="750" y="174"/>
                    <a:pt x="749" y="172"/>
                    <a:pt x="749" y="172"/>
                  </a:cubicBezTo>
                  <a:cubicBezTo>
                    <a:pt x="748" y="172"/>
                    <a:pt x="747" y="174"/>
                    <a:pt x="747" y="175"/>
                  </a:cubicBezTo>
                  <a:cubicBezTo>
                    <a:pt x="746" y="175"/>
                    <a:pt x="743" y="178"/>
                    <a:pt x="742" y="175"/>
                  </a:cubicBezTo>
                  <a:cubicBezTo>
                    <a:pt x="742" y="175"/>
                    <a:pt x="746" y="172"/>
                    <a:pt x="746" y="172"/>
                  </a:cubicBezTo>
                  <a:cubicBezTo>
                    <a:pt x="744" y="172"/>
                    <a:pt x="744" y="171"/>
                    <a:pt x="743" y="173"/>
                  </a:cubicBezTo>
                  <a:cubicBezTo>
                    <a:pt x="743" y="174"/>
                    <a:pt x="739" y="173"/>
                    <a:pt x="739" y="173"/>
                  </a:cubicBezTo>
                  <a:cubicBezTo>
                    <a:pt x="739" y="172"/>
                    <a:pt x="741" y="174"/>
                    <a:pt x="740" y="171"/>
                  </a:cubicBezTo>
                  <a:cubicBezTo>
                    <a:pt x="740" y="170"/>
                    <a:pt x="738" y="170"/>
                    <a:pt x="737" y="170"/>
                  </a:cubicBezTo>
                  <a:cubicBezTo>
                    <a:pt x="737" y="169"/>
                    <a:pt x="741" y="168"/>
                    <a:pt x="741" y="168"/>
                  </a:cubicBezTo>
                  <a:cubicBezTo>
                    <a:pt x="741" y="167"/>
                    <a:pt x="736" y="168"/>
                    <a:pt x="735" y="169"/>
                  </a:cubicBezTo>
                  <a:cubicBezTo>
                    <a:pt x="735" y="170"/>
                    <a:pt x="735" y="171"/>
                    <a:pt x="734" y="171"/>
                  </a:cubicBezTo>
                  <a:cubicBezTo>
                    <a:pt x="733" y="171"/>
                    <a:pt x="732" y="171"/>
                    <a:pt x="730" y="170"/>
                  </a:cubicBezTo>
                  <a:cubicBezTo>
                    <a:pt x="732" y="171"/>
                    <a:pt x="733" y="167"/>
                    <a:pt x="733" y="166"/>
                  </a:cubicBezTo>
                  <a:cubicBezTo>
                    <a:pt x="732" y="166"/>
                    <a:pt x="731" y="166"/>
                    <a:pt x="730" y="166"/>
                  </a:cubicBezTo>
                  <a:cubicBezTo>
                    <a:pt x="730" y="166"/>
                    <a:pt x="730" y="168"/>
                    <a:pt x="729" y="167"/>
                  </a:cubicBezTo>
                  <a:cubicBezTo>
                    <a:pt x="727" y="167"/>
                    <a:pt x="725" y="166"/>
                    <a:pt x="723" y="166"/>
                  </a:cubicBezTo>
                  <a:cubicBezTo>
                    <a:pt x="724" y="166"/>
                    <a:pt x="726" y="166"/>
                    <a:pt x="728" y="166"/>
                  </a:cubicBezTo>
                  <a:cubicBezTo>
                    <a:pt x="727" y="165"/>
                    <a:pt x="724" y="165"/>
                    <a:pt x="722" y="165"/>
                  </a:cubicBezTo>
                  <a:cubicBezTo>
                    <a:pt x="720" y="165"/>
                    <a:pt x="719" y="165"/>
                    <a:pt x="716" y="164"/>
                  </a:cubicBezTo>
                  <a:cubicBezTo>
                    <a:pt x="718" y="164"/>
                    <a:pt x="721" y="164"/>
                    <a:pt x="723" y="164"/>
                  </a:cubicBezTo>
                  <a:cubicBezTo>
                    <a:pt x="725" y="164"/>
                    <a:pt x="728" y="163"/>
                    <a:pt x="730" y="164"/>
                  </a:cubicBezTo>
                  <a:cubicBezTo>
                    <a:pt x="727" y="163"/>
                    <a:pt x="726" y="164"/>
                    <a:pt x="723" y="161"/>
                  </a:cubicBezTo>
                  <a:cubicBezTo>
                    <a:pt x="725" y="164"/>
                    <a:pt x="729" y="161"/>
                    <a:pt x="731" y="162"/>
                  </a:cubicBezTo>
                  <a:cubicBezTo>
                    <a:pt x="726" y="160"/>
                    <a:pt x="722" y="159"/>
                    <a:pt x="717" y="159"/>
                  </a:cubicBezTo>
                  <a:cubicBezTo>
                    <a:pt x="722" y="158"/>
                    <a:pt x="726" y="159"/>
                    <a:pt x="731" y="160"/>
                  </a:cubicBezTo>
                  <a:cubicBezTo>
                    <a:pt x="733" y="160"/>
                    <a:pt x="742" y="162"/>
                    <a:pt x="742" y="159"/>
                  </a:cubicBezTo>
                  <a:cubicBezTo>
                    <a:pt x="741" y="157"/>
                    <a:pt x="737" y="156"/>
                    <a:pt x="736" y="156"/>
                  </a:cubicBezTo>
                  <a:cubicBezTo>
                    <a:pt x="734" y="156"/>
                    <a:pt x="731" y="157"/>
                    <a:pt x="728" y="157"/>
                  </a:cubicBezTo>
                  <a:cubicBezTo>
                    <a:pt x="728" y="157"/>
                    <a:pt x="727" y="156"/>
                    <a:pt x="726" y="156"/>
                  </a:cubicBezTo>
                  <a:cubicBezTo>
                    <a:pt x="724" y="156"/>
                    <a:pt x="723" y="156"/>
                    <a:pt x="722" y="156"/>
                  </a:cubicBezTo>
                  <a:cubicBezTo>
                    <a:pt x="720" y="157"/>
                    <a:pt x="718" y="157"/>
                    <a:pt x="716" y="156"/>
                  </a:cubicBezTo>
                  <a:cubicBezTo>
                    <a:pt x="717" y="157"/>
                    <a:pt x="720" y="155"/>
                    <a:pt x="721" y="155"/>
                  </a:cubicBezTo>
                  <a:cubicBezTo>
                    <a:pt x="723" y="154"/>
                    <a:pt x="725" y="154"/>
                    <a:pt x="726" y="154"/>
                  </a:cubicBezTo>
                  <a:cubicBezTo>
                    <a:pt x="730" y="154"/>
                    <a:pt x="733" y="154"/>
                    <a:pt x="736" y="154"/>
                  </a:cubicBezTo>
                  <a:cubicBezTo>
                    <a:pt x="736" y="150"/>
                    <a:pt x="735" y="149"/>
                    <a:pt x="732" y="148"/>
                  </a:cubicBezTo>
                  <a:cubicBezTo>
                    <a:pt x="731" y="148"/>
                    <a:pt x="728" y="147"/>
                    <a:pt x="728" y="147"/>
                  </a:cubicBezTo>
                  <a:cubicBezTo>
                    <a:pt x="727" y="147"/>
                    <a:pt x="726" y="149"/>
                    <a:pt x="725" y="150"/>
                  </a:cubicBezTo>
                  <a:cubicBezTo>
                    <a:pt x="723" y="151"/>
                    <a:pt x="720" y="151"/>
                    <a:pt x="718" y="153"/>
                  </a:cubicBezTo>
                  <a:cubicBezTo>
                    <a:pt x="715" y="155"/>
                    <a:pt x="713" y="155"/>
                    <a:pt x="709" y="155"/>
                  </a:cubicBezTo>
                  <a:cubicBezTo>
                    <a:pt x="707" y="154"/>
                    <a:pt x="710" y="151"/>
                    <a:pt x="711" y="151"/>
                  </a:cubicBezTo>
                  <a:cubicBezTo>
                    <a:pt x="712" y="151"/>
                    <a:pt x="713" y="154"/>
                    <a:pt x="714" y="153"/>
                  </a:cubicBezTo>
                  <a:cubicBezTo>
                    <a:pt x="715" y="152"/>
                    <a:pt x="717" y="151"/>
                    <a:pt x="718" y="151"/>
                  </a:cubicBezTo>
                  <a:cubicBezTo>
                    <a:pt x="720" y="150"/>
                    <a:pt x="722" y="150"/>
                    <a:pt x="721" y="148"/>
                  </a:cubicBezTo>
                  <a:cubicBezTo>
                    <a:pt x="721" y="147"/>
                    <a:pt x="714" y="149"/>
                    <a:pt x="713" y="149"/>
                  </a:cubicBezTo>
                  <a:cubicBezTo>
                    <a:pt x="710" y="151"/>
                    <a:pt x="708" y="152"/>
                    <a:pt x="705" y="152"/>
                  </a:cubicBezTo>
                  <a:cubicBezTo>
                    <a:pt x="706" y="149"/>
                    <a:pt x="706" y="149"/>
                    <a:pt x="709" y="149"/>
                  </a:cubicBezTo>
                  <a:cubicBezTo>
                    <a:pt x="711" y="149"/>
                    <a:pt x="712" y="148"/>
                    <a:pt x="713" y="148"/>
                  </a:cubicBezTo>
                  <a:cubicBezTo>
                    <a:pt x="715" y="147"/>
                    <a:pt x="716" y="147"/>
                    <a:pt x="718" y="147"/>
                  </a:cubicBezTo>
                  <a:cubicBezTo>
                    <a:pt x="720" y="146"/>
                    <a:pt x="721" y="146"/>
                    <a:pt x="722" y="145"/>
                  </a:cubicBezTo>
                  <a:cubicBezTo>
                    <a:pt x="723" y="145"/>
                    <a:pt x="722" y="147"/>
                    <a:pt x="722" y="147"/>
                  </a:cubicBezTo>
                  <a:cubicBezTo>
                    <a:pt x="724" y="147"/>
                    <a:pt x="725" y="146"/>
                    <a:pt x="725" y="145"/>
                  </a:cubicBezTo>
                  <a:cubicBezTo>
                    <a:pt x="724" y="144"/>
                    <a:pt x="723" y="144"/>
                    <a:pt x="722" y="143"/>
                  </a:cubicBezTo>
                  <a:cubicBezTo>
                    <a:pt x="719" y="143"/>
                    <a:pt x="717" y="142"/>
                    <a:pt x="715" y="142"/>
                  </a:cubicBezTo>
                  <a:cubicBezTo>
                    <a:pt x="713" y="141"/>
                    <a:pt x="713" y="141"/>
                    <a:pt x="712" y="143"/>
                  </a:cubicBezTo>
                  <a:cubicBezTo>
                    <a:pt x="712" y="144"/>
                    <a:pt x="710" y="142"/>
                    <a:pt x="710" y="144"/>
                  </a:cubicBezTo>
                  <a:cubicBezTo>
                    <a:pt x="709" y="146"/>
                    <a:pt x="703" y="146"/>
                    <a:pt x="703" y="146"/>
                  </a:cubicBezTo>
                  <a:cubicBezTo>
                    <a:pt x="703" y="143"/>
                    <a:pt x="709" y="143"/>
                    <a:pt x="710" y="141"/>
                  </a:cubicBezTo>
                  <a:cubicBezTo>
                    <a:pt x="709" y="141"/>
                    <a:pt x="707" y="141"/>
                    <a:pt x="706" y="141"/>
                  </a:cubicBezTo>
                  <a:cubicBezTo>
                    <a:pt x="705" y="142"/>
                    <a:pt x="704" y="143"/>
                    <a:pt x="703" y="143"/>
                  </a:cubicBezTo>
                  <a:cubicBezTo>
                    <a:pt x="700" y="144"/>
                    <a:pt x="697" y="144"/>
                    <a:pt x="697" y="147"/>
                  </a:cubicBezTo>
                  <a:cubicBezTo>
                    <a:pt x="697" y="149"/>
                    <a:pt x="697" y="149"/>
                    <a:pt x="695" y="150"/>
                  </a:cubicBezTo>
                  <a:cubicBezTo>
                    <a:pt x="693" y="151"/>
                    <a:pt x="693" y="149"/>
                    <a:pt x="694" y="148"/>
                  </a:cubicBezTo>
                  <a:cubicBezTo>
                    <a:pt x="694" y="148"/>
                    <a:pt x="695" y="148"/>
                    <a:pt x="695" y="147"/>
                  </a:cubicBezTo>
                  <a:cubicBezTo>
                    <a:pt x="695" y="147"/>
                    <a:pt x="695" y="146"/>
                    <a:pt x="695" y="146"/>
                  </a:cubicBezTo>
                  <a:cubicBezTo>
                    <a:pt x="693" y="146"/>
                    <a:pt x="692" y="146"/>
                    <a:pt x="691" y="147"/>
                  </a:cubicBezTo>
                  <a:cubicBezTo>
                    <a:pt x="692" y="144"/>
                    <a:pt x="694" y="145"/>
                    <a:pt x="696" y="144"/>
                  </a:cubicBezTo>
                  <a:cubicBezTo>
                    <a:pt x="698" y="143"/>
                    <a:pt x="700" y="142"/>
                    <a:pt x="702" y="141"/>
                  </a:cubicBezTo>
                  <a:cubicBezTo>
                    <a:pt x="704" y="141"/>
                    <a:pt x="703" y="137"/>
                    <a:pt x="701" y="137"/>
                  </a:cubicBezTo>
                  <a:cubicBezTo>
                    <a:pt x="698" y="138"/>
                    <a:pt x="697" y="139"/>
                    <a:pt x="696" y="142"/>
                  </a:cubicBezTo>
                  <a:cubicBezTo>
                    <a:pt x="696" y="139"/>
                    <a:pt x="691" y="141"/>
                    <a:pt x="689" y="142"/>
                  </a:cubicBezTo>
                  <a:cubicBezTo>
                    <a:pt x="687" y="143"/>
                    <a:pt x="683" y="145"/>
                    <a:pt x="683" y="143"/>
                  </a:cubicBezTo>
                  <a:cubicBezTo>
                    <a:pt x="684" y="142"/>
                    <a:pt x="685" y="142"/>
                    <a:pt x="687" y="142"/>
                  </a:cubicBezTo>
                  <a:cubicBezTo>
                    <a:pt x="687" y="141"/>
                    <a:pt x="686" y="140"/>
                    <a:pt x="685" y="140"/>
                  </a:cubicBezTo>
                  <a:cubicBezTo>
                    <a:pt x="686" y="139"/>
                    <a:pt x="687" y="139"/>
                    <a:pt x="688" y="138"/>
                  </a:cubicBezTo>
                  <a:cubicBezTo>
                    <a:pt x="689" y="137"/>
                    <a:pt x="690" y="138"/>
                    <a:pt x="691" y="138"/>
                  </a:cubicBezTo>
                  <a:cubicBezTo>
                    <a:pt x="693" y="139"/>
                    <a:pt x="693" y="139"/>
                    <a:pt x="694" y="138"/>
                  </a:cubicBezTo>
                  <a:cubicBezTo>
                    <a:pt x="695" y="137"/>
                    <a:pt x="696" y="137"/>
                    <a:pt x="697" y="136"/>
                  </a:cubicBezTo>
                  <a:cubicBezTo>
                    <a:pt x="696" y="136"/>
                    <a:pt x="694" y="135"/>
                    <a:pt x="693" y="133"/>
                  </a:cubicBezTo>
                  <a:cubicBezTo>
                    <a:pt x="691" y="133"/>
                    <a:pt x="691" y="133"/>
                    <a:pt x="689" y="133"/>
                  </a:cubicBezTo>
                  <a:cubicBezTo>
                    <a:pt x="688" y="133"/>
                    <a:pt x="686" y="132"/>
                    <a:pt x="684" y="132"/>
                  </a:cubicBezTo>
                  <a:cubicBezTo>
                    <a:pt x="684" y="133"/>
                    <a:pt x="683" y="134"/>
                    <a:pt x="682" y="134"/>
                  </a:cubicBezTo>
                  <a:cubicBezTo>
                    <a:pt x="682" y="134"/>
                    <a:pt x="681" y="134"/>
                    <a:pt x="680" y="134"/>
                  </a:cubicBezTo>
                  <a:cubicBezTo>
                    <a:pt x="680" y="134"/>
                    <a:pt x="681" y="135"/>
                    <a:pt x="682" y="135"/>
                  </a:cubicBezTo>
                  <a:cubicBezTo>
                    <a:pt x="679" y="136"/>
                    <a:pt x="678" y="137"/>
                    <a:pt x="676" y="139"/>
                  </a:cubicBezTo>
                  <a:cubicBezTo>
                    <a:pt x="678" y="136"/>
                    <a:pt x="676" y="137"/>
                    <a:pt x="674" y="138"/>
                  </a:cubicBezTo>
                  <a:cubicBezTo>
                    <a:pt x="674" y="138"/>
                    <a:pt x="672" y="139"/>
                    <a:pt x="672" y="139"/>
                  </a:cubicBezTo>
                  <a:cubicBezTo>
                    <a:pt x="671" y="138"/>
                    <a:pt x="671" y="137"/>
                    <a:pt x="672" y="137"/>
                  </a:cubicBezTo>
                  <a:cubicBezTo>
                    <a:pt x="672" y="136"/>
                    <a:pt x="674" y="136"/>
                    <a:pt x="674" y="135"/>
                  </a:cubicBezTo>
                  <a:cubicBezTo>
                    <a:pt x="674" y="135"/>
                    <a:pt x="674" y="133"/>
                    <a:pt x="674" y="133"/>
                  </a:cubicBezTo>
                  <a:cubicBezTo>
                    <a:pt x="672" y="134"/>
                    <a:pt x="670" y="134"/>
                    <a:pt x="668" y="135"/>
                  </a:cubicBezTo>
                  <a:cubicBezTo>
                    <a:pt x="669" y="134"/>
                    <a:pt x="671" y="132"/>
                    <a:pt x="672" y="132"/>
                  </a:cubicBezTo>
                  <a:cubicBezTo>
                    <a:pt x="671" y="132"/>
                    <a:pt x="671" y="131"/>
                    <a:pt x="670" y="131"/>
                  </a:cubicBezTo>
                  <a:cubicBezTo>
                    <a:pt x="670" y="131"/>
                    <a:pt x="669" y="131"/>
                    <a:pt x="668" y="131"/>
                  </a:cubicBezTo>
                  <a:cubicBezTo>
                    <a:pt x="666" y="131"/>
                    <a:pt x="665" y="132"/>
                    <a:pt x="664" y="132"/>
                  </a:cubicBezTo>
                  <a:cubicBezTo>
                    <a:pt x="664" y="133"/>
                    <a:pt x="665" y="136"/>
                    <a:pt x="665" y="136"/>
                  </a:cubicBezTo>
                  <a:cubicBezTo>
                    <a:pt x="663" y="137"/>
                    <a:pt x="661" y="137"/>
                    <a:pt x="659" y="137"/>
                  </a:cubicBezTo>
                  <a:cubicBezTo>
                    <a:pt x="659" y="137"/>
                    <a:pt x="661" y="135"/>
                    <a:pt x="661" y="135"/>
                  </a:cubicBezTo>
                  <a:cubicBezTo>
                    <a:pt x="659" y="134"/>
                    <a:pt x="658" y="132"/>
                    <a:pt x="660" y="130"/>
                  </a:cubicBezTo>
                  <a:cubicBezTo>
                    <a:pt x="663" y="129"/>
                    <a:pt x="665" y="127"/>
                    <a:pt x="667" y="126"/>
                  </a:cubicBezTo>
                  <a:cubicBezTo>
                    <a:pt x="666" y="126"/>
                    <a:pt x="664" y="126"/>
                    <a:pt x="663" y="126"/>
                  </a:cubicBezTo>
                  <a:cubicBezTo>
                    <a:pt x="661" y="127"/>
                    <a:pt x="659" y="129"/>
                    <a:pt x="658" y="130"/>
                  </a:cubicBezTo>
                  <a:cubicBezTo>
                    <a:pt x="655" y="131"/>
                    <a:pt x="651" y="131"/>
                    <a:pt x="648" y="131"/>
                  </a:cubicBezTo>
                  <a:cubicBezTo>
                    <a:pt x="649" y="129"/>
                    <a:pt x="649" y="126"/>
                    <a:pt x="652" y="126"/>
                  </a:cubicBezTo>
                  <a:cubicBezTo>
                    <a:pt x="654" y="126"/>
                    <a:pt x="656" y="126"/>
                    <a:pt x="659" y="126"/>
                  </a:cubicBezTo>
                  <a:cubicBezTo>
                    <a:pt x="658" y="125"/>
                    <a:pt x="658" y="122"/>
                    <a:pt x="657" y="121"/>
                  </a:cubicBezTo>
                  <a:cubicBezTo>
                    <a:pt x="654" y="121"/>
                    <a:pt x="651" y="121"/>
                    <a:pt x="649" y="121"/>
                  </a:cubicBezTo>
                  <a:cubicBezTo>
                    <a:pt x="648" y="121"/>
                    <a:pt x="649" y="126"/>
                    <a:pt x="647" y="126"/>
                  </a:cubicBezTo>
                  <a:cubicBezTo>
                    <a:pt x="646" y="126"/>
                    <a:pt x="647" y="121"/>
                    <a:pt x="646" y="120"/>
                  </a:cubicBezTo>
                  <a:cubicBezTo>
                    <a:pt x="643" y="121"/>
                    <a:pt x="643" y="121"/>
                    <a:pt x="641" y="119"/>
                  </a:cubicBezTo>
                  <a:cubicBezTo>
                    <a:pt x="640" y="118"/>
                    <a:pt x="636" y="119"/>
                    <a:pt x="634" y="119"/>
                  </a:cubicBezTo>
                  <a:cubicBezTo>
                    <a:pt x="631" y="119"/>
                    <a:pt x="627" y="120"/>
                    <a:pt x="623" y="121"/>
                  </a:cubicBezTo>
                  <a:cubicBezTo>
                    <a:pt x="627" y="122"/>
                    <a:pt x="629" y="122"/>
                    <a:pt x="632" y="123"/>
                  </a:cubicBezTo>
                  <a:cubicBezTo>
                    <a:pt x="634" y="124"/>
                    <a:pt x="636" y="125"/>
                    <a:pt x="637" y="126"/>
                  </a:cubicBezTo>
                  <a:cubicBezTo>
                    <a:pt x="637" y="126"/>
                    <a:pt x="636" y="130"/>
                    <a:pt x="636" y="130"/>
                  </a:cubicBezTo>
                  <a:cubicBezTo>
                    <a:pt x="634" y="129"/>
                    <a:pt x="632" y="127"/>
                    <a:pt x="630" y="126"/>
                  </a:cubicBezTo>
                  <a:cubicBezTo>
                    <a:pt x="631" y="129"/>
                    <a:pt x="632" y="130"/>
                    <a:pt x="630" y="132"/>
                  </a:cubicBezTo>
                  <a:cubicBezTo>
                    <a:pt x="630" y="131"/>
                    <a:pt x="629" y="129"/>
                    <a:pt x="628" y="127"/>
                  </a:cubicBezTo>
                  <a:cubicBezTo>
                    <a:pt x="628" y="126"/>
                    <a:pt x="628" y="126"/>
                    <a:pt x="626" y="126"/>
                  </a:cubicBezTo>
                  <a:cubicBezTo>
                    <a:pt x="625" y="126"/>
                    <a:pt x="623" y="126"/>
                    <a:pt x="622" y="126"/>
                  </a:cubicBezTo>
                  <a:cubicBezTo>
                    <a:pt x="621" y="128"/>
                    <a:pt x="621" y="129"/>
                    <a:pt x="620" y="130"/>
                  </a:cubicBezTo>
                  <a:cubicBezTo>
                    <a:pt x="619" y="129"/>
                    <a:pt x="619" y="127"/>
                    <a:pt x="619" y="126"/>
                  </a:cubicBezTo>
                  <a:cubicBezTo>
                    <a:pt x="618" y="126"/>
                    <a:pt x="616" y="126"/>
                    <a:pt x="616" y="126"/>
                  </a:cubicBezTo>
                  <a:cubicBezTo>
                    <a:pt x="613" y="126"/>
                    <a:pt x="612" y="124"/>
                    <a:pt x="610" y="122"/>
                  </a:cubicBezTo>
                  <a:cubicBezTo>
                    <a:pt x="610" y="122"/>
                    <a:pt x="611" y="126"/>
                    <a:pt x="612" y="126"/>
                  </a:cubicBezTo>
                  <a:cubicBezTo>
                    <a:pt x="610" y="126"/>
                    <a:pt x="607" y="126"/>
                    <a:pt x="606" y="126"/>
                  </a:cubicBezTo>
                  <a:cubicBezTo>
                    <a:pt x="604" y="126"/>
                    <a:pt x="603" y="128"/>
                    <a:pt x="601" y="130"/>
                  </a:cubicBezTo>
                  <a:cubicBezTo>
                    <a:pt x="601" y="128"/>
                    <a:pt x="600" y="127"/>
                    <a:pt x="599" y="126"/>
                  </a:cubicBezTo>
                  <a:cubicBezTo>
                    <a:pt x="597" y="126"/>
                    <a:pt x="595" y="126"/>
                    <a:pt x="593" y="126"/>
                  </a:cubicBezTo>
                  <a:cubicBezTo>
                    <a:pt x="594" y="124"/>
                    <a:pt x="595" y="122"/>
                    <a:pt x="597" y="122"/>
                  </a:cubicBezTo>
                  <a:cubicBezTo>
                    <a:pt x="599" y="122"/>
                    <a:pt x="601" y="121"/>
                    <a:pt x="603" y="121"/>
                  </a:cubicBezTo>
                  <a:cubicBezTo>
                    <a:pt x="603" y="121"/>
                    <a:pt x="603" y="121"/>
                    <a:pt x="602" y="120"/>
                  </a:cubicBezTo>
                  <a:cubicBezTo>
                    <a:pt x="604" y="120"/>
                    <a:pt x="605" y="119"/>
                    <a:pt x="606" y="119"/>
                  </a:cubicBezTo>
                  <a:cubicBezTo>
                    <a:pt x="604" y="119"/>
                    <a:pt x="600" y="117"/>
                    <a:pt x="603" y="115"/>
                  </a:cubicBezTo>
                  <a:cubicBezTo>
                    <a:pt x="601" y="115"/>
                    <a:pt x="600" y="115"/>
                    <a:pt x="598" y="114"/>
                  </a:cubicBezTo>
                  <a:cubicBezTo>
                    <a:pt x="597" y="113"/>
                    <a:pt x="598" y="112"/>
                    <a:pt x="597" y="111"/>
                  </a:cubicBezTo>
                  <a:cubicBezTo>
                    <a:pt x="594" y="108"/>
                    <a:pt x="592" y="109"/>
                    <a:pt x="588" y="109"/>
                  </a:cubicBezTo>
                  <a:cubicBezTo>
                    <a:pt x="582" y="109"/>
                    <a:pt x="576" y="109"/>
                    <a:pt x="569" y="109"/>
                  </a:cubicBezTo>
                  <a:cubicBezTo>
                    <a:pt x="571" y="110"/>
                    <a:pt x="574" y="111"/>
                    <a:pt x="573" y="113"/>
                  </a:cubicBezTo>
                  <a:cubicBezTo>
                    <a:pt x="572" y="113"/>
                    <a:pt x="571" y="112"/>
                    <a:pt x="570" y="111"/>
                  </a:cubicBezTo>
                  <a:cubicBezTo>
                    <a:pt x="569" y="111"/>
                    <a:pt x="567" y="111"/>
                    <a:pt x="566" y="111"/>
                  </a:cubicBezTo>
                  <a:cubicBezTo>
                    <a:pt x="567" y="112"/>
                    <a:pt x="567" y="113"/>
                    <a:pt x="567" y="113"/>
                  </a:cubicBezTo>
                  <a:cubicBezTo>
                    <a:pt x="564" y="112"/>
                    <a:pt x="560" y="112"/>
                    <a:pt x="557" y="113"/>
                  </a:cubicBezTo>
                  <a:cubicBezTo>
                    <a:pt x="562" y="115"/>
                    <a:pt x="567" y="114"/>
                    <a:pt x="572" y="116"/>
                  </a:cubicBezTo>
                  <a:cubicBezTo>
                    <a:pt x="570" y="116"/>
                    <a:pt x="567" y="117"/>
                    <a:pt x="564" y="116"/>
                  </a:cubicBezTo>
                  <a:cubicBezTo>
                    <a:pt x="561" y="115"/>
                    <a:pt x="559" y="115"/>
                    <a:pt x="555" y="115"/>
                  </a:cubicBezTo>
                  <a:cubicBezTo>
                    <a:pt x="556" y="115"/>
                    <a:pt x="556" y="116"/>
                    <a:pt x="557" y="116"/>
                  </a:cubicBezTo>
                  <a:cubicBezTo>
                    <a:pt x="555" y="116"/>
                    <a:pt x="552" y="116"/>
                    <a:pt x="552" y="119"/>
                  </a:cubicBezTo>
                  <a:cubicBezTo>
                    <a:pt x="551" y="121"/>
                    <a:pt x="551" y="121"/>
                    <a:pt x="554" y="122"/>
                  </a:cubicBezTo>
                  <a:cubicBezTo>
                    <a:pt x="558" y="123"/>
                    <a:pt x="563" y="125"/>
                    <a:pt x="567" y="126"/>
                  </a:cubicBezTo>
                  <a:cubicBezTo>
                    <a:pt x="563" y="126"/>
                    <a:pt x="558" y="126"/>
                    <a:pt x="554" y="126"/>
                  </a:cubicBezTo>
                  <a:cubicBezTo>
                    <a:pt x="554" y="127"/>
                    <a:pt x="555" y="130"/>
                    <a:pt x="556" y="131"/>
                  </a:cubicBezTo>
                  <a:cubicBezTo>
                    <a:pt x="557" y="132"/>
                    <a:pt x="559" y="132"/>
                    <a:pt x="560" y="133"/>
                  </a:cubicBezTo>
                  <a:cubicBezTo>
                    <a:pt x="560" y="132"/>
                    <a:pt x="560" y="131"/>
                    <a:pt x="560" y="131"/>
                  </a:cubicBezTo>
                  <a:cubicBezTo>
                    <a:pt x="562" y="131"/>
                    <a:pt x="563" y="132"/>
                    <a:pt x="564" y="134"/>
                  </a:cubicBezTo>
                  <a:cubicBezTo>
                    <a:pt x="563" y="134"/>
                    <a:pt x="563" y="134"/>
                    <a:pt x="562" y="134"/>
                  </a:cubicBezTo>
                  <a:cubicBezTo>
                    <a:pt x="562" y="136"/>
                    <a:pt x="563" y="137"/>
                    <a:pt x="561" y="137"/>
                  </a:cubicBezTo>
                  <a:cubicBezTo>
                    <a:pt x="563" y="138"/>
                    <a:pt x="563" y="138"/>
                    <a:pt x="562" y="140"/>
                  </a:cubicBezTo>
                  <a:cubicBezTo>
                    <a:pt x="562" y="137"/>
                    <a:pt x="553" y="139"/>
                    <a:pt x="551" y="139"/>
                  </a:cubicBezTo>
                  <a:cubicBezTo>
                    <a:pt x="549" y="139"/>
                    <a:pt x="548" y="138"/>
                    <a:pt x="546" y="138"/>
                  </a:cubicBezTo>
                  <a:cubicBezTo>
                    <a:pt x="544" y="139"/>
                    <a:pt x="542" y="139"/>
                    <a:pt x="540" y="139"/>
                  </a:cubicBezTo>
                  <a:cubicBezTo>
                    <a:pt x="542" y="139"/>
                    <a:pt x="546" y="138"/>
                    <a:pt x="548" y="137"/>
                  </a:cubicBezTo>
                  <a:cubicBezTo>
                    <a:pt x="549" y="137"/>
                    <a:pt x="551" y="137"/>
                    <a:pt x="552" y="136"/>
                  </a:cubicBezTo>
                  <a:cubicBezTo>
                    <a:pt x="552" y="136"/>
                    <a:pt x="552" y="137"/>
                    <a:pt x="553" y="137"/>
                  </a:cubicBezTo>
                  <a:cubicBezTo>
                    <a:pt x="553" y="137"/>
                    <a:pt x="554" y="137"/>
                    <a:pt x="555" y="137"/>
                  </a:cubicBezTo>
                  <a:cubicBezTo>
                    <a:pt x="555" y="137"/>
                    <a:pt x="554" y="137"/>
                    <a:pt x="554" y="136"/>
                  </a:cubicBezTo>
                  <a:cubicBezTo>
                    <a:pt x="556" y="136"/>
                    <a:pt x="560" y="137"/>
                    <a:pt x="560" y="135"/>
                  </a:cubicBezTo>
                  <a:cubicBezTo>
                    <a:pt x="560" y="135"/>
                    <a:pt x="554" y="133"/>
                    <a:pt x="554" y="133"/>
                  </a:cubicBezTo>
                  <a:cubicBezTo>
                    <a:pt x="551" y="132"/>
                    <a:pt x="551" y="131"/>
                    <a:pt x="549" y="129"/>
                  </a:cubicBezTo>
                  <a:cubicBezTo>
                    <a:pt x="547" y="126"/>
                    <a:pt x="547" y="126"/>
                    <a:pt x="545" y="126"/>
                  </a:cubicBezTo>
                  <a:cubicBezTo>
                    <a:pt x="545" y="126"/>
                    <a:pt x="544" y="126"/>
                    <a:pt x="544" y="126"/>
                  </a:cubicBezTo>
                  <a:cubicBezTo>
                    <a:pt x="544" y="126"/>
                    <a:pt x="545" y="126"/>
                    <a:pt x="545" y="126"/>
                  </a:cubicBezTo>
                  <a:cubicBezTo>
                    <a:pt x="545" y="126"/>
                    <a:pt x="546" y="126"/>
                    <a:pt x="546" y="126"/>
                  </a:cubicBezTo>
                  <a:cubicBezTo>
                    <a:pt x="546" y="125"/>
                    <a:pt x="541" y="119"/>
                    <a:pt x="541" y="120"/>
                  </a:cubicBezTo>
                  <a:cubicBezTo>
                    <a:pt x="542" y="118"/>
                    <a:pt x="545" y="117"/>
                    <a:pt x="547" y="115"/>
                  </a:cubicBezTo>
                  <a:cubicBezTo>
                    <a:pt x="549" y="113"/>
                    <a:pt x="550" y="112"/>
                    <a:pt x="554" y="111"/>
                  </a:cubicBezTo>
                  <a:cubicBezTo>
                    <a:pt x="556" y="111"/>
                    <a:pt x="558" y="109"/>
                    <a:pt x="560" y="109"/>
                  </a:cubicBezTo>
                  <a:cubicBezTo>
                    <a:pt x="558" y="106"/>
                    <a:pt x="555" y="107"/>
                    <a:pt x="551" y="107"/>
                  </a:cubicBezTo>
                  <a:cubicBezTo>
                    <a:pt x="546" y="107"/>
                    <a:pt x="542" y="107"/>
                    <a:pt x="537" y="107"/>
                  </a:cubicBezTo>
                  <a:cubicBezTo>
                    <a:pt x="533" y="107"/>
                    <a:pt x="530" y="108"/>
                    <a:pt x="527" y="109"/>
                  </a:cubicBezTo>
                  <a:cubicBezTo>
                    <a:pt x="525" y="109"/>
                    <a:pt x="525" y="109"/>
                    <a:pt x="524" y="111"/>
                  </a:cubicBezTo>
                  <a:cubicBezTo>
                    <a:pt x="522" y="113"/>
                    <a:pt x="522" y="113"/>
                    <a:pt x="520" y="112"/>
                  </a:cubicBezTo>
                  <a:cubicBezTo>
                    <a:pt x="520" y="113"/>
                    <a:pt x="520" y="113"/>
                    <a:pt x="520" y="114"/>
                  </a:cubicBezTo>
                  <a:cubicBezTo>
                    <a:pt x="517" y="114"/>
                    <a:pt x="518" y="114"/>
                    <a:pt x="517" y="116"/>
                  </a:cubicBezTo>
                  <a:cubicBezTo>
                    <a:pt x="516" y="117"/>
                    <a:pt x="516" y="116"/>
                    <a:pt x="515" y="117"/>
                  </a:cubicBezTo>
                  <a:cubicBezTo>
                    <a:pt x="515" y="118"/>
                    <a:pt x="516" y="118"/>
                    <a:pt x="516" y="119"/>
                  </a:cubicBezTo>
                  <a:cubicBezTo>
                    <a:pt x="515" y="120"/>
                    <a:pt x="515" y="120"/>
                    <a:pt x="512" y="120"/>
                  </a:cubicBezTo>
                  <a:cubicBezTo>
                    <a:pt x="512" y="122"/>
                    <a:pt x="512" y="124"/>
                    <a:pt x="513" y="126"/>
                  </a:cubicBezTo>
                  <a:cubicBezTo>
                    <a:pt x="511" y="126"/>
                    <a:pt x="510" y="126"/>
                    <a:pt x="508" y="126"/>
                  </a:cubicBezTo>
                  <a:cubicBezTo>
                    <a:pt x="509" y="128"/>
                    <a:pt x="510" y="129"/>
                    <a:pt x="510" y="131"/>
                  </a:cubicBezTo>
                  <a:cubicBezTo>
                    <a:pt x="511" y="132"/>
                    <a:pt x="509" y="132"/>
                    <a:pt x="508" y="132"/>
                  </a:cubicBezTo>
                  <a:cubicBezTo>
                    <a:pt x="510" y="134"/>
                    <a:pt x="511" y="135"/>
                    <a:pt x="513" y="136"/>
                  </a:cubicBezTo>
                  <a:cubicBezTo>
                    <a:pt x="514" y="136"/>
                    <a:pt x="516" y="136"/>
                    <a:pt x="517" y="136"/>
                  </a:cubicBezTo>
                  <a:cubicBezTo>
                    <a:pt x="522" y="136"/>
                    <a:pt x="526" y="136"/>
                    <a:pt x="530" y="136"/>
                  </a:cubicBezTo>
                  <a:cubicBezTo>
                    <a:pt x="530" y="136"/>
                    <a:pt x="530" y="137"/>
                    <a:pt x="530" y="138"/>
                  </a:cubicBezTo>
                  <a:cubicBezTo>
                    <a:pt x="532" y="137"/>
                    <a:pt x="534" y="138"/>
                    <a:pt x="536" y="138"/>
                  </a:cubicBezTo>
                  <a:cubicBezTo>
                    <a:pt x="535" y="141"/>
                    <a:pt x="534" y="141"/>
                    <a:pt x="531" y="140"/>
                  </a:cubicBezTo>
                  <a:cubicBezTo>
                    <a:pt x="529" y="140"/>
                    <a:pt x="528" y="141"/>
                    <a:pt x="526" y="139"/>
                  </a:cubicBezTo>
                  <a:cubicBezTo>
                    <a:pt x="525" y="138"/>
                    <a:pt x="520" y="139"/>
                    <a:pt x="519" y="139"/>
                  </a:cubicBezTo>
                  <a:cubicBezTo>
                    <a:pt x="517" y="139"/>
                    <a:pt x="516" y="138"/>
                    <a:pt x="514" y="137"/>
                  </a:cubicBezTo>
                  <a:cubicBezTo>
                    <a:pt x="515" y="138"/>
                    <a:pt x="516" y="139"/>
                    <a:pt x="516" y="140"/>
                  </a:cubicBezTo>
                  <a:cubicBezTo>
                    <a:pt x="516" y="140"/>
                    <a:pt x="515" y="140"/>
                    <a:pt x="514" y="140"/>
                  </a:cubicBezTo>
                  <a:cubicBezTo>
                    <a:pt x="515" y="142"/>
                    <a:pt x="516" y="142"/>
                    <a:pt x="518" y="143"/>
                  </a:cubicBezTo>
                  <a:cubicBezTo>
                    <a:pt x="520" y="143"/>
                    <a:pt x="520" y="145"/>
                    <a:pt x="521" y="145"/>
                  </a:cubicBezTo>
                  <a:cubicBezTo>
                    <a:pt x="522" y="146"/>
                    <a:pt x="524" y="145"/>
                    <a:pt x="525" y="145"/>
                  </a:cubicBezTo>
                  <a:cubicBezTo>
                    <a:pt x="526" y="146"/>
                    <a:pt x="528" y="146"/>
                    <a:pt x="529" y="146"/>
                  </a:cubicBezTo>
                  <a:cubicBezTo>
                    <a:pt x="528" y="147"/>
                    <a:pt x="528" y="147"/>
                    <a:pt x="527" y="147"/>
                  </a:cubicBezTo>
                  <a:cubicBezTo>
                    <a:pt x="528" y="147"/>
                    <a:pt x="530" y="148"/>
                    <a:pt x="530" y="148"/>
                  </a:cubicBezTo>
                  <a:cubicBezTo>
                    <a:pt x="531" y="147"/>
                    <a:pt x="532" y="147"/>
                    <a:pt x="533" y="147"/>
                  </a:cubicBezTo>
                  <a:cubicBezTo>
                    <a:pt x="534" y="147"/>
                    <a:pt x="536" y="147"/>
                    <a:pt x="537" y="147"/>
                  </a:cubicBezTo>
                  <a:cubicBezTo>
                    <a:pt x="538" y="145"/>
                    <a:pt x="538" y="145"/>
                    <a:pt x="539" y="145"/>
                  </a:cubicBezTo>
                  <a:cubicBezTo>
                    <a:pt x="539" y="146"/>
                    <a:pt x="539" y="146"/>
                    <a:pt x="539" y="147"/>
                  </a:cubicBezTo>
                  <a:cubicBezTo>
                    <a:pt x="542" y="146"/>
                    <a:pt x="544" y="146"/>
                    <a:pt x="545" y="143"/>
                  </a:cubicBezTo>
                  <a:cubicBezTo>
                    <a:pt x="546" y="144"/>
                    <a:pt x="546" y="145"/>
                    <a:pt x="547" y="145"/>
                  </a:cubicBezTo>
                  <a:cubicBezTo>
                    <a:pt x="546" y="146"/>
                    <a:pt x="542" y="146"/>
                    <a:pt x="543" y="147"/>
                  </a:cubicBezTo>
                  <a:cubicBezTo>
                    <a:pt x="543" y="149"/>
                    <a:pt x="545" y="149"/>
                    <a:pt x="546" y="150"/>
                  </a:cubicBezTo>
                  <a:cubicBezTo>
                    <a:pt x="550" y="151"/>
                    <a:pt x="553" y="151"/>
                    <a:pt x="557" y="151"/>
                  </a:cubicBezTo>
                  <a:cubicBezTo>
                    <a:pt x="555" y="150"/>
                    <a:pt x="553" y="149"/>
                    <a:pt x="551" y="149"/>
                  </a:cubicBezTo>
                  <a:cubicBezTo>
                    <a:pt x="555" y="149"/>
                    <a:pt x="558" y="149"/>
                    <a:pt x="561" y="149"/>
                  </a:cubicBezTo>
                  <a:cubicBezTo>
                    <a:pt x="561" y="150"/>
                    <a:pt x="561" y="150"/>
                    <a:pt x="560" y="151"/>
                  </a:cubicBezTo>
                  <a:cubicBezTo>
                    <a:pt x="565" y="151"/>
                    <a:pt x="570" y="151"/>
                    <a:pt x="574" y="151"/>
                  </a:cubicBezTo>
                  <a:cubicBezTo>
                    <a:pt x="576" y="151"/>
                    <a:pt x="577" y="151"/>
                    <a:pt x="578" y="151"/>
                  </a:cubicBezTo>
                  <a:cubicBezTo>
                    <a:pt x="579" y="151"/>
                    <a:pt x="580" y="152"/>
                    <a:pt x="581" y="152"/>
                  </a:cubicBezTo>
                  <a:cubicBezTo>
                    <a:pt x="583" y="152"/>
                    <a:pt x="585" y="152"/>
                    <a:pt x="587" y="152"/>
                  </a:cubicBezTo>
                  <a:cubicBezTo>
                    <a:pt x="587" y="152"/>
                    <a:pt x="586" y="153"/>
                    <a:pt x="586" y="153"/>
                  </a:cubicBezTo>
                  <a:cubicBezTo>
                    <a:pt x="588" y="153"/>
                    <a:pt x="588" y="152"/>
                    <a:pt x="591" y="152"/>
                  </a:cubicBezTo>
                  <a:cubicBezTo>
                    <a:pt x="587" y="149"/>
                    <a:pt x="583" y="148"/>
                    <a:pt x="579" y="146"/>
                  </a:cubicBezTo>
                  <a:cubicBezTo>
                    <a:pt x="581" y="147"/>
                    <a:pt x="583" y="148"/>
                    <a:pt x="585" y="148"/>
                  </a:cubicBezTo>
                  <a:cubicBezTo>
                    <a:pt x="586" y="148"/>
                    <a:pt x="588" y="148"/>
                    <a:pt x="589" y="149"/>
                  </a:cubicBezTo>
                  <a:cubicBezTo>
                    <a:pt x="590" y="149"/>
                    <a:pt x="590" y="151"/>
                    <a:pt x="592" y="151"/>
                  </a:cubicBezTo>
                  <a:cubicBezTo>
                    <a:pt x="594" y="152"/>
                    <a:pt x="596" y="153"/>
                    <a:pt x="599" y="153"/>
                  </a:cubicBezTo>
                  <a:cubicBezTo>
                    <a:pt x="601" y="154"/>
                    <a:pt x="604" y="154"/>
                    <a:pt x="605" y="156"/>
                  </a:cubicBezTo>
                  <a:cubicBezTo>
                    <a:pt x="605" y="155"/>
                    <a:pt x="606" y="155"/>
                    <a:pt x="606" y="154"/>
                  </a:cubicBezTo>
                  <a:cubicBezTo>
                    <a:pt x="607" y="157"/>
                    <a:pt x="608" y="156"/>
                    <a:pt x="610" y="156"/>
                  </a:cubicBezTo>
                  <a:cubicBezTo>
                    <a:pt x="609" y="156"/>
                    <a:pt x="609" y="155"/>
                    <a:pt x="608" y="155"/>
                  </a:cubicBezTo>
                  <a:cubicBezTo>
                    <a:pt x="610" y="155"/>
                    <a:pt x="615" y="156"/>
                    <a:pt x="616" y="154"/>
                  </a:cubicBezTo>
                  <a:cubicBezTo>
                    <a:pt x="611" y="153"/>
                    <a:pt x="607" y="153"/>
                    <a:pt x="603" y="153"/>
                  </a:cubicBezTo>
                  <a:cubicBezTo>
                    <a:pt x="599" y="153"/>
                    <a:pt x="595" y="151"/>
                    <a:pt x="592" y="149"/>
                  </a:cubicBezTo>
                  <a:cubicBezTo>
                    <a:pt x="595" y="149"/>
                    <a:pt x="598" y="149"/>
                    <a:pt x="601" y="149"/>
                  </a:cubicBezTo>
                  <a:cubicBezTo>
                    <a:pt x="603" y="149"/>
                    <a:pt x="604" y="150"/>
                    <a:pt x="605" y="151"/>
                  </a:cubicBezTo>
                  <a:cubicBezTo>
                    <a:pt x="606" y="151"/>
                    <a:pt x="607" y="151"/>
                    <a:pt x="609" y="151"/>
                  </a:cubicBezTo>
                  <a:cubicBezTo>
                    <a:pt x="610" y="151"/>
                    <a:pt x="611" y="152"/>
                    <a:pt x="612" y="152"/>
                  </a:cubicBezTo>
                  <a:cubicBezTo>
                    <a:pt x="613" y="153"/>
                    <a:pt x="615" y="152"/>
                    <a:pt x="616" y="152"/>
                  </a:cubicBezTo>
                  <a:cubicBezTo>
                    <a:pt x="619" y="152"/>
                    <a:pt x="620" y="152"/>
                    <a:pt x="623" y="151"/>
                  </a:cubicBezTo>
                  <a:cubicBezTo>
                    <a:pt x="621" y="152"/>
                    <a:pt x="621" y="148"/>
                    <a:pt x="619" y="147"/>
                  </a:cubicBezTo>
                  <a:cubicBezTo>
                    <a:pt x="617" y="146"/>
                    <a:pt x="613" y="148"/>
                    <a:pt x="613" y="145"/>
                  </a:cubicBezTo>
                  <a:cubicBezTo>
                    <a:pt x="614" y="145"/>
                    <a:pt x="615" y="145"/>
                    <a:pt x="616" y="145"/>
                  </a:cubicBezTo>
                  <a:cubicBezTo>
                    <a:pt x="616" y="144"/>
                    <a:pt x="616" y="143"/>
                    <a:pt x="617" y="143"/>
                  </a:cubicBezTo>
                  <a:cubicBezTo>
                    <a:pt x="620" y="142"/>
                    <a:pt x="620" y="142"/>
                    <a:pt x="622" y="144"/>
                  </a:cubicBezTo>
                  <a:cubicBezTo>
                    <a:pt x="620" y="144"/>
                    <a:pt x="618" y="143"/>
                    <a:pt x="618" y="145"/>
                  </a:cubicBezTo>
                  <a:cubicBezTo>
                    <a:pt x="619" y="145"/>
                    <a:pt x="621" y="145"/>
                    <a:pt x="621" y="146"/>
                  </a:cubicBezTo>
                  <a:cubicBezTo>
                    <a:pt x="621" y="147"/>
                    <a:pt x="624" y="146"/>
                    <a:pt x="624" y="148"/>
                  </a:cubicBezTo>
                  <a:cubicBezTo>
                    <a:pt x="625" y="150"/>
                    <a:pt x="630" y="148"/>
                    <a:pt x="632" y="148"/>
                  </a:cubicBezTo>
                  <a:cubicBezTo>
                    <a:pt x="632" y="149"/>
                    <a:pt x="632" y="151"/>
                    <a:pt x="631" y="152"/>
                  </a:cubicBezTo>
                  <a:cubicBezTo>
                    <a:pt x="631" y="154"/>
                    <a:pt x="632" y="153"/>
                    <a:pt x="634" y="154"/>
                  </a:cubicBezTo>
                  <a:cubicBezTo>
                    <a:pt x="634" y="152"/>
                    <a:pt x="633" y="152"/>
                    <a:pt x="635" y="152"/>
                  </a:cubicBezTo>
                  <a:cubicBezTo>
                    <a:pt x="636" y="151"/>
                    <a:pt x="637" y="152"/>
                    <a:pt x="639" y="152"/>
                  </a:cubicBezTo>
                  <a:cubicBezTo>
                    <a:pt x="642" y="152"/>
                    <a:pt x="640" y="154"/>
                    <a:pt x="639" y="155"/>
                  </a:cubicBezTo>
                  <a:cubicBezTo>
                    <a:pt x="639" y="155"/>
                    <a:pt x="640" y="156"/>
                    <a:pt x="641" y="156"/>
                  </a:cubicBezTo>
                  <a:cubicBezTo>
                    <a:pt x="641" y="155"/>
                    <a:pt x="641" y="154"/>
                    <a:pt x="641" y="153"/>
                  </a:cubicBezTo>
                  <a:cubicBezTo>
                    <a:pt x="642" y="153"/>
                    <a:pt x="646" y="155"/>
                    <a:pt x="647" y="155"/>
                  </a:cubicBezTo>
                  <a:cubicBezTo>
                    <a:pt x="645" y="155"/>
                    <a:pt x="643" y="154"/>
                    <a:pt x="642" y="155"/>
                  </a:cubicBezTo>
                  <a:cubicBezTo>
                    <a:pt x="642" y="156"/>
                    <a:pt x="643" y="158"/>
                    <a:pt x="645" y="158"/>
                  </a:cubicBezTo>
                  <a:cubicBezTo>
                    <a:pt x="647" y="157"/>
                    <a:pt x="650" y="159"/>
                    <a:pt x="652" y="159"/>
                  </a:cubicBezTo>
                  <a:cubicBezTo>
                    <a:pt x="652" y="162"/>
                    <a:pt x="651" y="161"/>
                    <a:pt x="649" y="161"/>
                  </a:cubicBezTo>
                  <a:cubicBezTo>
                    <a:pt x="647" y="161"/>
                    <a:pt x="644" y="161"/>
                    <a:pt x="642" y="161"/>
                  </a:cubicBezTo>
                  <a:cubicBezTo>
                    <a:pt x="642" y="163"/>
                    <a:pt x="642" y="163"/>
                    <a:pt x="644" y="164"/>
                  </a:cubicBezTo>
                  <a:cubicBezTo>
                    <a:pt x="643" y="164"/>
                    <a:pt x="643" y="165"/>
                    <a:pt x="642" y="165"/>
                  </a:cubicBezTo>
                  <a:cubicBezTo>
                    <a:pt x="645" y="166"/>
                    <a:pt x="652" y="164"/>
                    <a:pt x="654" y="162"/>
                  </a:cubicBezTo>
                  <a:cubicBezTo>
                    <a:pt x="654" y="161"/>
                    <a:pt x="656" y="161"/>
                    <a:pt x="656" y="162"/>
                  </a:cubicBezTo>
                  <a:cubicBezTo>
                    <a:pt x="658" y="163"/>
                    <a:pt x="657" y="163"/>
                    <a:pt x="659" y="162"/>
                  </a:cubicBezTo>
                  <a:cubicBezTo>
                    <a:pt x="660" y="161"/>
                    <a:pt x="661" y="161"/>
                    <a:pt x="662" y="162"/>
                  </a:cubicBezTo>
                  <a:cubicBezTo>
                    <a:pt x="662" y="163"/>
                    <a:pt x="660" y="164"/>
                    <a:pt x="660" y="164"/>
                  </a:cubicBezTo>
                  <a:cubicBezTo>
                    <a:pt x="661" y="164"/>
                    <a:pt x="662" y="164"/>
                    <a:pt x="663" y="164"/>
                  </a:cubicBezTo>
                  <a:cubicBezTo>
                    <a:pt x="662" y="165"/>
                    <a:pt x="661" y="165"/>
                    <a:pt x="661" y="166"/>
                  </a:cubicBezTo>
                  <a:cubicBezTo>
                    <a:pt x="663" y="166"/>
                    <a:pt x="665" y="167"/>
                    <a:pt x="668" y="168"/>
                  </a:cubicBezTo>
                  <a:cubicBezTo>
                    <a:pt x="667" y="167"/>
                    <a:pt x="667" y="166"/>
                    <a:pt x="666" y="164"/>
                  </a:cubicBezTo>
                  <a:cubicBezTo>
                    <a:pt x="668" y="165"/>
                    <a:pt x="669" y="165"/>
                    <a:pt x="670" y="166"/>
                  </a:cubicBezTo>
                  <a:cubicBezTo>
                    <a:pt x="671" y="168"/>
                    <a:pt x="670" y="168"/>
                    <a:pt x="669" y="169"/>
                  </a:cubicBezTo>
                  <a:cubicBezTo>
                    <a:pt x="670" y="169"/>
                    <a:pt x="671" y="170"/>
                    <a:pt x="672" y="170"/>
                  </a:cubicBezTo>
                  <a:cubicBezTo>
                    <a:pt x="674" y="169"/>
                    <a:pt x="675" y="168"/>
                    <a:pt x="676" y="170"/>
                  </a:cubicBezTo>
                  <a:cubicBezTo>
                    <a:pt x="675" y="171"/>
                    <a:pt x="672" y="172"/>
                    <a:pt x="672" y="172"/>
                  </a:cubicBezTo>
                  <a:cubicBezTo>
                    <a:pt x="674" y="173"/>
                    <a:pt x="677" y="172"/>
                    <a:pt x="678" y="171"/>
                  </a:cubicBezTo>
                  <a:cubicBezTo>
                    <a:pt x="679" y="172"/>
                    <a:pt x="679" y="173"/>
                    <a:pt x="679" y="174"/>
                  </a:cubicBezTo>
                  <a:cubicBezTo>
                    <a:pt x="679" y="175"/>
                    <a:pt x="680" y="174"/>
                    <a:pt x="681" y="174"/>
                  </a:cubicBezTo>
                  <a:cubicBezTo>
                    <a:pt x="682" y="175"/>
                    <a:pt x="681" y="177"/>
                    <a:pt x="683" y="177"/>
                  </a:cubicBezTo>
                  <a:cubicBezTo>
                    <a:pt x="687" y="178"/>
                    <a:pt x="683" y="178"/>
                    <a:pt x="683" y="180"/>
                  </a:cubicBezTo>
                  <a:cubicBezTo>
                    <a:pt x="684" y="181"/>
                    <a:pt x="685" y="182"/>
                    <a:pt x="686" y="183"/>
                  </a:cubicBezTo>
                  <a:cubicBezTo>
                    <a:pt x="683" y="184"/>
                    <a:pt x="681" y="185"/>
                    <a:pt x="679" y="186"/>
                  </a:cubicBezTo>
                  <a:cubicBezTo>
                    <a:pt x="683" y="187"/>
                    <a:pt x="687" y="187"/>
                    <a:pt x="692" y="188"/>
                  </a:cubicBezTo>
                  <a:cubicBezTo>
                    <a:pt x="695" y="189"/>
                    <a:pt x="695" y="189"/>
                    <a:pt x="696" y="186"/>
                  </a:cubicBezTo>
                  <a:cubicBezTo>
                    <a:pt x="698" y="184"/>
                    <a:pt x="697" y="184"/>
                    <a:pt x="695" y="182"/>
                  </a:cubicBezTo>
                  <a:cubicBezTo>
                    <a:pt x="697" y="183"/>
                    <a:pt x="700" y="184"/>
                    <a:pt x="702" y="185"/>
                  </a:cubicBezTo>
                  <a:cubicBezTo>
                    <a:pt x="701" y="185"/>
                    <a:pt x="699" y="185"/>
                    <a:pt x="699" y="185"/>
                  </a:cubicBezTo>
                  <a:cubicBezTo>
                    <a:pt x="700" y="185"/>
                    <a:pt x="701" y="186"/>
                    <a:pt x="701" y="187"/>
                  </a:cubicBezTo>
                  <a:cubicBezTo>
                    <a:pt x="701" y="188"/>
                    <a:pt x="704" y="188"/>
                    <a:pt x="704" y="188"/>
                  </a:cubicBezTo>
                  <a:cubicBezTo>
                    <a:pt x="706" y="188"/>
                    <a:pt x="711" y="188"/>
                    <a:pt x="712" y="189"/>
                  </a:cubicBezTo>
                  <a:cubicBezTo>
                    <a:pt x="712" y="189"/>
                    <a:pt x="710" y="190"/>
                    <a:pt x="709" y="190"/>
                  </a:cubicBezTo>
                  <a:cubicBezTo>
                    <a:pt x="710" y="190"/>
                    <a:pt x="712" y="192"/>
                    <a:pt x="713" y="192"/>
                  </a:cubicBezTo>
                  <a:cubicBezTo>
                    <a:pt x="714" y="191"/>
                    <a:pt x="715" y="189"/>
                    <a:pt x="716" y="188"/>
                  </a:cubicBezTo>
                  <a:cubicBezTo>
                    <a:pt x="716" y="188"/>
                    <a:pt x="716" y="188"/>
                    <a:pt x="716" y="188"/>
                  </a:cubicBezTo>
                  <a:cubicBezTo>
                    <a:pt x="716" y="188"/>
                    <a:pt x="716" y="188"/>
                    <a:pt x="716" y="188"/>
                  </a:cubicBezTo>
                  <a:cubicBezTo>
                    <a:pt x="715" y="189"/>
                    <a:pt x="717" y="191"/>
                    <a:pt x="718" y="192"/>
                  </a:cubicBezTo>
                  <a:cubicBezTo>
                    <a:pt x="717" y="191"/>
                    <a:pt x="714" y="193"/>
                    <a:pt x="715" y="194"/>
                  </a:cubicBezTo>
                  <a:cubicBezTo>
                    <a:pt x="715" y="195"/>
                    <a:pt x="712" y="193"/>
                    <a:pt x="712" y="193"/>
                  </a:cubicBezTo>
                  <a:cubicBezTo>
                    <a:pt x="712" y="196"/>
                    <a:pt x="710" y="194"/>
                    <a:pt x="708" y="193"/>
                  </a:cubicBezTo>
                  <a:cubicBezTo>
                    <a:pt x="707" y="193"/>
                    <a:pt x="706" y="194"/>
                    <a:pt x="705" y="194"/>
                  </a:cubicBezTo>
                  <a:cubicBezTo>
                    <a:pt x="704" y="194"/>
                    <a:pt x="703" y="193"/>
                    <a:pt x="702" y="193"/>
                  </a:cubicBezTo>
                  <a:cubicBezTo>
                    <a:pt x="702" y="193"/>
                    <a:pt x="702" y="194"/>
                    <a:pt x="702" y="194"/>
                  </a:cubicBezTo>
                  <a:cubicBezTo>
                    <a:pt x="700" y="194"/>
                    <a:pt x="699" y="195"/>
                    <a:pt x="697" y="196"/>
                  </a:cubicBezTo>
                  <a:cubicBezTo>
                    <a:pt x="696" y="197"/>
                    <a:pt x="696" y="197"/>
                    <a:pt x="695" y="196"/>
                  </a:cubicBezTo>
                  <a:cubicBezTo>
                    <a:pt x="694" y="195"/>
                    <a:pt x="696" y="195"/>
                    <a:pt x="696" y="194"/>
                  </a:cubicBezTo>
                  <a:cubicBezTo>
                    <a:pt x="698" y="191"/>
                    <a:pt x="692" y="190"/>
                    <a:pt x="689" y="189"/>
                  </a:cubicBezTo>
                  <a:cubicBezTo>
                    <a:pt x="687" y="189"/>
                    <a:pt x="685" y="188"/>
                    <a:pt x="682" y="188"/>
                  </a:cubicBezTo>
                  <a:cubicBezTo>
                    <a:pt x="679" y="188"/>
                    <a:pt x="679" y="187"/>
                    <a:pt x="677" y="188"/>
                  </a:cubicBezTo>
                  <a:cubicBezTo>
                    <a:pt x="674" y="191"/>
                    <a:pt x="670" y="191"/>
                    <a:pt x="666" y="192"/>
                  </a:cubicBezTo>
                  <a:cubicBezTo>
                    <a:pt x="664" y="193"/>
                    <a:pt x="664" y="194"/>
                    <a:pt x="665" y="196"/>
                  </a:cubicBezTo>
                  <a:cubicBezTo>
                    <a:pt x="667" y="198"/>
                    <a:pt x="667" y="198"/>
                    <a:pt x="669" y="198"/>
                  </a:cubicBezTo>
                  <a:cubicBezTo>
                    <a:pt x="671" y="198"/>
                    <a:pt x="672" y="201"/>
                    <a:pt x="673" y="202"/>
                  </a:cubicBezTo>
                  <a:cubicBezTo>
                    <a:pt x="674" y="203"/>
                    <a:pt x="670" y="202"/>
                    <a:pt x="670" y="202"/>
                  </a:cubicBezTo>
                  <a:cubicBezTo>
                    <a:pt x="668" y="200"/>
                    <a:pt x="666" y="201"/>
                    <a:pt x="665" y="203"/>
                  </a:cubicBezTo>
                  <a:cubicBezTo>
                    <a:pt x="665" y="205"/>
                    <a:pt x="661" y="202"/>
                    <a:pt x="660" y="203"/>
                  </a:cubicBezTo>
                  <a:cubicBezTo>
                    <a:pt x="659" y="204"/>
                    <a:pt x="659" y="201"/>
                    <a:pt x="658" y="203"/>
                  </a:cubicBezTo>
                  <a:cubicBezTo>
                    <a:pt x="657" y="204"/>
                    <a:pt x="656" y="204"/>
                    <a:pt x="655" y="204"/>
                  </a:cubicBezTo>
                  <a:cubicBezTo>
                    <a:pt x="654" y="204"/>
                    <a:pt x="655" y="205"/>
                    <a:pt x="655" y="205"/>
                  </a:cubicBezTo>
                  <a:cubicBezTo>
                    <a:pt x="656" y="206"/>
                    <a:pt x="657" y="206"/>
                    <a:pt x="658" y="206"/>
                  </a:cubicBezTo>
                  <a:cubicBezTo>
                    <a:pt x="658" y="207"/>
                    <a:pt x="657" y="210"/>
                    <a:pt x="656" y="210"/>
                  </a:cubicBezTo>
                  <a:cubicBezTo>
                    <a:pt x="654" y="210"/>
                    <a:pt x="655" y="208"/>
                    <a:pt x="656" y="207"/>
                  </a:cubicBezTo>
                  <a:cubicBezTo>
                    <a:pt x="653" y="206"/>
                    <a:pt x="652" y="206"/>
                    <a:pt x="650" y="203"/>
                  </a:cubicBezTo>
                  <a:cubicBezTo>
                    <a:pt x="650" y="203"/>
                    <a:pt x="650" y="204"/>
                    <a:pt x="649" y="204"/>
                  </a:cubicBezTo>
                  <a:cubicBezTo>
                    <a:pt x="649" y="204"/>
                    <a:pt x="648" y="204"/>
                    <a:pt x="647" y="204"/>
                  </a:cubicBezTo>
                  <a:cubicBezTo>
                    <a:pt x="645" y="204"/>
                    <a:pt x="644" y="204"/>
                    <a:pt x="643" y="203"/>
                  </a:cubicBezTo>
                  <a:cubicBezTo>
                    <a:pt x="642" y="202"/>
                    <a:pt x="639" y="203"/>
                    <a:pt x="638" y="204"/>
                  </a:cubicBezTo>
                  <a:cubicBezTo>
                    <a:pt x="638" y="204"/>
                    <a:pt x="636" y="201"/>
                    <a:pt x="635" y="201"/>
                  </a:cubicBezTo>
                  <a:cubicBezTo>
                    <a:pt x="635" y="202"/>
                    <a:pt x="634" y="203"/>
                    <a:pt x="634" y="204"/>
                  </a:cubicBezTo>
                  <a:cubicBezTo>
                    <a:pt x="634" y="205"/>
                    <a:pt x="636" y="207"/>
                    <a:pt x="634" y="206"/>
                  </a:cubicBezTo>
                  <a:cubicBezTo>
                    <a:pt x="632" y="206"/>
                    <a:pt x="630" y="207"/>
                    <a:pt x="628" y="207"/>
                  </a:cubicBezTo>
                  <a:cubicBezTo>
                    <a:pt x="629" y="209"/>
                    <a:pt x="627" y="210"/>
                    <a:pt x="626" y="210"/>
                  </a:cubicBezTo>
                  <a:cubicBezTo>
                    <a:pt x="625" y="210"/>
                    <a:pt x="627" y="212"/>
                    <a:pt x="627" y="212"/>
                  </a:cubicBezTo>
                  <a:cubicBezTo>
                    <a:pt x="629" y="214"/>
                    <a:pt x="631" y="218"/>
                    <a:pt x="631" y="213"/>
                  </a:cubicBezTo>
                  <a:cubicBezTo>
                    <a:pt x="633" y="214"/>
                    <a:pt x="635" y="214"/>
                    <a:pt x="636" y="217"/>
                  </a:cubicBezTo>
                  <a:cubicBezTo>
                    <a:pt x="636" y="216"/>
                    <a:pt x="637" y="215"/>
                    <a:pt x="638" y="215"/>
                  </a:cubicBezTo>
                  <a:cubicBezTo>
                    <a:pt x="639" y="216"/>
                    <a:pt x="640" y="217"/>
                    <a:pt x="641" y="217"/>
                  </a:cubicBezTo>
                  <a:cubicBezTo>
                    <a:pt x="641" y="214"/>
                    <a:pt x="643" y="216"/>
                    <a:pt x="646" y="215"/>
                  </a:cubicBezTo>
                  <a:cubicBezTo>
                    <a:pt x="648" y="214"/>
                    <a:pt x="649" y="215"/>
                    <a:pt x="651" y="215"/>
                  </a:cubicBezTo>
                  <a:cubicBezTo>
                    <a:pt x="651" y="215"/>
                    <a:pt x="649" y="213"/>
                    <a:pt x="649" y="213"/>
                  </a:cubicBezTo>
                  <a:cubicBezTo>
                    <a:pt x="649" y="211"/>
                    <a:pt x="656" y="214"/>
                    <a:pt x="656" y="214"/>
                  </a:cubicBezTo>
                  <a:cubicBezTo>
                    <a:pt x="657" y="214"/>
                    <a:pt x="662" y="215"/>
                    <a:pt x="662" y="216"/>
                  </a:cubicBezTo>
                  <a:cubicBezTo>
                    <a:pt x="662" y="215"/>
                    <a:pt x="662" y="214"/>
                    <a:pt x="664" y="213"/>
                  </a:cubicBezTo>
                  <a:cubicBezTo>
                    <a:pt x="662" y="213"/>
                    <a:pt x="661" y="211"/>
                    <a:pt x="661" y="209"/>
                  </a:cubicBezTo>
                  <a:cubicBezTo>
                    <a:pt x="660" y="208"/>
                    <a:pt x="662" y="208"/>
                    <a:pt x="662" y="209"/>
                  </a:cubicBezTo>
                  <a:cubicBezTo>
                    <a:pt x="663" y="209"/>
                    <a:pt x="662" y="210"/>
                    <a:pt x="662" y="211"/>
                  </a:cubicBezTo>
                  <a:cubicBezTo>
                    <a:pt x="663" y="211"/>
                    <a:pt x="666" y="212"/>
                    <a:pt x="667" y="211"/>
                  </a:cubicBezTo>
                  <a:cubicBezTo>
                    <a:pt x="667" y="210"/>
                    <a:pt x="668" y="211"/>
                    <a:pt x="668" y="212"/>
                  </a:cubicBezTo>
                  <a:cubicBezTo>
                    <a:pt x="668" y="213"/>
                    <a:pt x="668" y="213"/>
                    <a:pt x="668" y="214"/>
                  </a:cubicBezTo>
                  <a:cubicBezTo>
                    <a:pt x="669" y="213"/>
                    <a:pt x="670" y="213"/>
                    <a:pt x="672" y="212"/>
                  </a:cubicBezTo>
                  <a:cubicBezTo>
                    <a:pt x="673" y="212"/>
                    <a:pt x="674" y="211"/>
                    <a:pt x="676" y="212"/>
                  </a:cubicBezTo>
                  <a:cubicBezTo>
                    <a:pt x="675" y="213"/>
                    <a:pt x="674" y="214"/>
                    <a:pt x="673" y="214"/>
                  </a:cubicBezTo>
                  <a:cubicBezTo>
                    <a:pt x="674" y="214"/>
                    <a:pt x="675" y="214"/>
                    <a:pt x="675" y="213"/>
                  </a:cubicBezTo>
                  <a:cubicBezTo>
                    <a:pt x="676" y="215"/>
                    <a:pt x="676" y="216"/>
                    <a:pt x="678" y="216"/>
                  </a:cubicBezTo>
                  <a:cubicBezTo>
                    <a:pt x="680" y="217"/>
                    <a:pt x="680" y="219"/>
                    <a:pt x="682" y="219"/>
                  </a:cubicBezTo>
                  <a:cubicBezTo>
                    <a:pt x="682" y="219"/>
                    <a:pt x="681" y="220"/>
                    <a:pt x="681" y="220"/>
                  </a:cubicBezTo>
                  <a:cubicBezTo>
                    <a:pt x="683" y="221"/>
                    <a:pt x="685" y="221"/>
                    <a:pt x="686" y="219"/>
                  </a:cubicBezTo>
                  <a:cubicBezTo>
                    <a:pt x="685" y="221"/>
                    <a:pt x="685" y="221"/>
                    <a:pt x="686" y="223"/>
                  </a:cubicBezTo>
                  <a:cubicBezTo>
                    <a:pt x="686" y="222"/>
                    <a:pt x="687" y="223"/>
                    <a:pt x="688" y="224"/>
                  </a:cubicBezTo>
                  <a:cubicBezTo>
                    <a:pt x="688" y="224"/>
                    <a:pt x="689" y="220"/>
                    <a:pt x="689" y="220"/>
                  </a:cubicBezTo>
                  <a:cubicBezTo>
                    <a:pt x="689" y="220"/>
                    <a:pt x="690" y="223"/>
                    <a:pt x="690" y="223"/>
                  </a:cubicBezTo>
                  <a:cubicBezTo>
                    <a:pt x="690" y="222"/>
                    <a:pt x="691" y="222"/>
                    <a:pt x="692" y="221"/>
                  </a:cubicBezTo>
                  <a:cubicBezTo>
                    <a:pt x="693" y="223"/>
                    <a:pt x="694" y="223"/>
                    <a:pt x="696" y="223"/>
                  </a:cubicBezTo>
                  <a:cubicBezTo>
                    <a:pt x="693" y="225"/>
                    <a:pt x="691" y="226"/>
                    <a:pt x="687" y="225"/>
                  </a:cubicBezTo>
                  <a:cubicBezTo>
                    <a:pt x="687" y="225"/>
                    <a:pt x="692" y="226"/>
                    <a:pt x="692" y="227"/>
                  </a:cubicBezTo>
                  <a:cubicBezTo>
                    <a:pt x="691" y="227"/>
                    <a:pt x="690" y="228"/>
                    <a:pt x="690" y="228"/>
                  </a:cubicBezTo>
                  <a:cubicBezTo>
                    <a:pt x="690" y="228"/>
                    <a:pt x="694" y="228"/>
                    <a:pt x="694" y="228"/>
                  </a:cubicBezTo>
                  <a:cubicBezTo>
                    <a:pt x="693" y="229"/>
                    <a:pt x="693" y="229"/>
                    <a:pt x="693" y="229"/>
                  </a:cubicBezTo>
                  <a:cubicBezTo>
                    <a:pt x="694" y="230"/>
                    <a:pt x="696" y="230"/>
                    <a:pt x="696" y="229"/>
                  </a:cubicBezTo>
                  <a:cubicBezTo>
                    <a:pt x="697" y="228"/>
                    <a:pt x="699" y="228"/>
                    <a:pt x="699" y="228"/>
                  </a:cubicBezTo>
                  <a:cubicBezTo>
                    <a:pt x="699" y="229"/>
                    <a:pt x="698" y="229"/>
                    <a:pt x="697" y="230"/>
                  </a:cubicBezTo>
                  <a:cubicBezTo>
                    <a:pt x="697" y="230"/>
                    <a:pt x="696" y="233"/>
                    <a:pt x="697" y="233"/>
                  </a:cubicBezTo>
                  <a:cubicBezTo>
                    <a:pt x="697" y="232"/>
                    <a:pt x="697" y="231"/>
                    <a:pt x="698" y="231"/>
                  </a:cubicBezTo>
                  <a:cubicBezTo>
                    <a:pt x="698" y="231"/>
                    <a:pt x="699" y="231"/>
                    <a:pt x="700" y="231"/>
                  </a:cubicBezTo>
                  <a:cubicBezTo>
                    <a:pt x="701" y="231"/>
                    <a:pt x="700" y="233"/>
                    <a:pt x="699" y="233"/>
                  </a:cubicBezTo>
                  <a:cubicBezTo>
                    <a:pt x="699" y="234"/>
                    <a:pt x="702" y="235"/>
                    <a:pt x="702" y="235"/>
                  </a:cubicBezTo>
                  <a:cubicBezTo>
                    <a:pt x="704" y="235"/>
                    <a:pt x="705" y="235"/>
                    <a:pt x="706" y="235"/>
                  </a:cubicBezTo>
                  <a:cubicBezTo>
                    <a:pt x="705" y="234"/>
                    <a:pt x="704" y="233"/>
                    <a:pt x="703" y="232"/>
                  </a:cubicBezTo>
                  <a:cubicBezTo>
                    <a:pt x="704" y="232"/>
                    <a:pt x="705" y="233"/>
                    <a:pt x="706" y="233"/>
                  </a:cubicBezTo>
                  <a:cubicBezTo>
                    <a:pt x="706" y="232"/>
                    <a:pt x="707" y="231"/>
                    <a:pt x="708" y="231"/>
                  </a:cubicBezTo>
                  <a:cubicBezTo>
                    <a:pt x="709" y="231"/>
                    <a:pt x="710" y="233"/>
                    <a:pt x="711" y="233"/>
                  </a:cubicBezTo>
                  <a:cubicBezTo>
                    <a:pt x="712" y="231"/>
                    <a:pt x="712" y="232"/>
                    <a:pt x="714" y="232"/>
                  </a:cubicBezTo>
                  <a:cubicBezTo>
                    <a:pt x="714" y="233"/>
                    <a:pt x="714" y="233"/>
                    <a:pt x="713" y="234"/>
                  </a:cubicBezTo>
                  <a:cubicBezTo>
                    <a:pt x="714" y="234"/>
                    <a:pt x="715" y="235"/>
                    <a:pt x="716" y="235"/>
                  </a:cubicBezTo>
                  <a:cubicBezTo>
                    <a:pt x="715" y="235"/>
                    <a:pt x="715" y="236"/>
                    <a:pt x="714" y="236"/>
                  </a:cubicBezTo>
                  <a:cubicBezTo>
                    <a:pt x="716" y="236"/>
                    <a:pt x="717" y="237"/>
                    <a:pt x="718" y="238"/>
                  </a:cubicBezTo>
                  <a:cubicBezTo>
                    <a:pt x="719" y="238"/>
                    <a:pt x="720" y="237"/>
                    <a:pt x="721" y="238"/>
                  </a:cubicBezTo>
                  <a:cubicBezTo>
                    <a:pt x="722" y="238"/>
                    <a:pt x="730" y="239"/>
                    <a:pt x="730" y="239"/>
                  </a:cubicBezTo>
                  <a:cubicBezTo>
                    <a:pt x="730" y="240"/>
                    <a:pt x="729" y="240"/>
                    <a:pt x="729" y="240"/>
                  </a:cubicBezTo>
                  <a:cubicBezTo>
                    <a:pt x="731" y="240"/>
                    <a:pt x="731" y="241"/>
                    <a:pt x="732" y="239"/>
                  </a:cubicBezTo>
                  <a:cubicBezTo>
                    <a:pt x="733" y="241"/>
                    <a:pt x="734" y="240"/>
                    <a:pt x="735" y="240"/>
                  </a:cubicBezTo>
                  <a:cubicBezTo>
                    <a:pt x="737" y="240"/>
                    <a:pt x="738" y="241"/>
                    <a:pt x="739" y="242"/>
                  </a:cubicBezTo>
                  <a:cubicBezTo>
                    <a:pt x="740" y="242"/>
                    <a:pt x="741" y="242"/>
                    <a:pt x="741" y="242"/>
                  </a:cubicBezTo>
                  <a:cubicBezTo>
                    <a:pt x="742" y="242"/>
                    <a:pt x="741" y="243"/>
                    <a:pt x="742" y="243"/>
                  </a:cubicBezTo>
                  <a:cubicBezTo>
                    <a:pt x="744" y="243"/>
                    <a:pt x="746" y="243"/>
                    <a:pt x="748" y="243"/>
                  </a:cubicBezTo>
                  <a:cubicBezTo>
                    <a:pt x="745" y="240"/>
                    <a:pt x="747" y="240"/>
                    <a:pt x="750" y="239"/>
                  </a:cubicBezTo>
                  <a:cubicBezTo>
                    <a:pt x="747" y="239"/>
                    <a:pt x="747" y="237"/>
                    <a:pt x="744" y="239"/>
                  </a:cubicBezTo>
                  <a:cubicBezTo>
                    <a:pt x="746" y="237"/>
                    <a:pt x="743" y="237"/>
                    <a:pt x="742" y="235"/>
                  </a:cubicBezTo>
                  <a:cubicBezTo>
                    <a:pt x="742" y="235"/>
                    <a:pt x="740" y="233"/>
                    <a:pt x="740" y="233"/>
                  </a:cubicBezTo>
                  <a:cubicBezTo>
                    <a:pt x="738" y="233"/>
                    <a:pt x="737" y="233"/>
                    <a:pt x="736" y="232"/>
                  </a:cubicBezTo>
                  <a:cubicBezTo>
                    <a:pt x="735" y="231"/>
                    <a:pt x="733" y="233"/>
                    <a:pt x="733" y="230"/>
                  </a:cubicBezTo>
                  <a:cubicBezTo>
                    <a:pt x="731" y="232"/>
                    <a:pt x="731" y="230"/>
                    <a:pt x="730" y="229"/>
                  </a:cubicBezTo>
                  <a:cubicBezTo>
                    <a:pt x="729" y="229"/>
                    <a:pt x="728" y="228"/>
                    <a:pt x="728" y="228"/>
                  </a:cubicBezTo>
                  <a:cubicBezTo>
                    <a:pt x="727" y="229"/>
                    <a:pt x="727" y="229"/>
                    <a:pt x="726" y="228"/>
                  </a:cubicBezTo>
                  <a:cubicBezTo>
                    <a:pt x="725" y="228"/>
                    <a:pt x="718" y="222"/>
                    <a:pt x="718" y="222"/>
                  </a:cubicBezTo>
                  <a:cubicBezTo>
                    <a:pt x="720" y="220"/>
                    <a:pt x="723" y="222"/>
                    <a:pt x="725" y="222"/>
                  </a:cubicBezTo>
                  <a:cubicBezTo>
                    <a:pt x="727" y="223"/>
                    <a:pt x="728" y="225"/>
                    <a:pt x="731" y="226"/>
                  </a:cubicBezTo>
                  <a:cubicBezTo>
                    <a:pt x="730" y="225"/>
                    <a:pt x="729" y="222"/>
                    <a:pt x="729" y="221"/>
                  </a:cubicBezTo>
                  <a:cubicBezTo>
                    <a:pt x="729" y="221"/>
                    <a:pt x="729" y="221"/>
                    <a:pt x="729" y="221"/>
                  </a:cubicBezTo>
                  <a:cubicBezTo>
                    <a:pt x="729" y="221"/>
                    <a:pt x="729" y="221"/>
                    <a:pt x="729" y="221"/>
                  </a:cubicBezTo>
                  <a:cubicBezTo>
                    <a:pt x="729" y="222"/>
                    <a:pt x="732" y="223"/>
                    <a:pt x="732" y="223"/>
                  </a:cubicBezTo>
                  <a:cubicBezTo>
                    <a:pt x="733" y="224"/>
                    <a:pt x="732" y="226"/>
                    <a:pt x="733" y="226"/>
                  </a:cubicBezTo>
                  <a:cubicBezTo>
                    <a:pt x="733" y="225"/>
                    <a:pt x="734" y="224"/>
                    <a:pt x="734" y="224"/>
                  </a:cubicBezTo>
                  <a:cubicBezTo>
                    <a:pt x="734" y="224"/>
                    <a:pt x="736" y="227"/>
                    <a:pt x="736" y="226"/>
                  </a:cubicBezTo>
                  <a:cubicBezTo>
                    <a:pt x="736" y="226"/>
                    <a:pt x="739" y="226"/>
                    <a:pt x="739" y="226"/>
                  </a:cubicBezTo>
                  <a:cubicBezTo>
                    <a:pt x="741" y="227"/>
                    <a:pt x="739" y="231"/>
                    <a:pt x="742" y="229"/>
                  </a:cubicBezTo>
                  <a:cubicBezTo>
                    <a:pt x="742" y="229"/>
                    <a:pt x="742" y="228"/>
                    <a:pt x="742" y="227"/>
                  </a:cubicBezTo>
                  <a:cubicBezTo>
                    <a:pt x="742" y="227"/>
                    <a:pt x="742" y="226"/>
                    <a:pt x="742" y="225"/>
                  </a:cubicBezTo>
                  <a:cubicBezTo>
                    <a:pt x="742" y="226"/>
                    <a:pt x="742" y="227"/>
                    <a:pt x="742" y="227"/>
                  </a:cubicBezTo>
                  <a:cubicBezTo>
                    <a:pt x="742" y="229"/>
                    <a:pt x="743" y="230"/>
                    <a:pt x="746" y="231"/>
                  </a:cubicBezTo>
                  <a:cubicBezTo>
                    <a:pt x="746" y="230"/>
                    <a:pt x="746" y="229"/>
                    <a:pt x="746" y="229"/>
                  </a:cubicBezTo>
                  <a:cubicBezTo>
                    <a:pt x="746" y="228"/>
                    <a:pt x="748" y="229"/>
                    <a:pt x="748" y="230"/>
                  </a:cubicBezTo>
                  <a:cubicBezTo>
                    <a:pt x="748" y="231"/>
                    <a:pt x="749" y="232"/>
                    <a:pt x="750" y="231"/>
                  </a:cubicBezTo>
                  <a:cubicBezTo>
                    <a:pt x="753" y="227"/>
                    <a:pt x="750" y="232"/>
                    <a:pt x="752" y="232"/>
                  </a:cubicBezTo>
                  <a:cubicBezTo>
                    <a:pt x="753" y="233"/>
                    <a:pt x="754" y="231"/>
                    <a:pt x="755" y="231"/>
                  </a:cubicBezTo>
                  <a:cubicBezTo>
                    <a:pt x="756" y="231"/>
                    <a:pt x="755" y="234"/>
                    <a:pt x="755" y="234"/>
                  </a:cubicBezTo>
                  <a:cubicBezTo>
                    <a:pt x="757" y="236"/>
                    <a:pt x="758" y="235"/>
                    <a:pt x="759" y="234"/>
                  </a:cubicBezTo>
                  <a:cubicBezTo>
                    <a:pt x="758" y="233"/>
                    <a:pt x="756" y="231"/>
                    <a:pt x="756" y="229"/>
                  </a:cubicBezTo>
                  <a:cubicBezTo>
                    <a:pt x="756" y="231"/>
                    <a:pt x="762" y="231"/>
                    <a:pt x="763" y="231"/>
                  </a:cubicBezTo>
                  <a:cubicBezTo>
                    <a:pt x="762" y="231"/>
                    <a:pt x="760" y="231"/>
                    <a:pt x="761" y="230"/>
                  </a:cubicBezTo>
                  <a:cubicBezTo>
                    <a:pt x="761" y="229"/>
                    <a:pt x="761" y="229"/>
                    <a:pt x="760" y="229"/>
                  </a:cubicBezTo>
                  <a:cubicBezTo>
                    <a:pt x="760" y="229"/>
                    <a:pt x="757" y="227"/>
                    <a:pt x="757" y="227"/>
                  </a:cubicBezTo>
                  <a:cubicBezTo>
                    <a:pt x="758" y="227"/>
                    <a:pt x="759" y="227"/>
                    <a:pt x="760" y="227"/>
                  </a:cubicBezTo>
                  <a:cubicBezTo>
                    <a:pt x="758" y="226"/>
                    <a:pt x="758" y="226"/>
                    <a:pt x="757" y="224"/>
                  </a:cubicBezTo>
                  <a:cubicBezTo>
                    <a:pt x="757" y="224"/>
                    <a:pt x="756" y="221"/>
                    <a:pt x="756" y="221"/>
                  </a:cubicBezTo>
                  <a:cubicBezTo>
                    <a:pt x="756" y="221"/>
                    <a:pt x="760" y="226"/>
                    <a:pt x="761" y="226"/>
                  </a:cubicBezTo>
                  <a:cubicBezTo>
                    <a:pt x="763" y="228"/>
                    <a:pt x="765" y="225"/>
                    <a:pt x="762" y="224"/>
                  </a:cubicBezTo>
                  <a:cubicBezTo>
                    <a:pt x="763" y="224"/>
                    <a:pt x="763" y="223"/>
                    <a:pt x="763" y="223"/>
                  </a:cubicBezTo>
                  <a:cubicBezTo>
                    <a:pt x="762" y="223"/>
                    <a:pt x="759" y="222"/>
                    <a:pt x="759" y="221"/>
                  </a:cubicBezTo>
                  <a:cubicBezTo>
                    <a:pt x="759" y="221"/>
                    <a:pt x="762" y="220"/>
                    <a:pt x="763" y="220"/>
                  </a:cubicBezTo>
                  <a:cubicBezTo>
                    <a:pt x="763" y="220"/>
                    <a:pt x="761" y="218"/>
                    <a:pt x="761" y="218"/>
                  </a:cubicBezTo>
                  <a:cubicBezTo>
                    <a:pt x="761" y="218"/>
                    <a:pt x="760" y="219"/>
                    <a:pt x="760" y="219"/>
                  </a:cubicBezTo>
                  <a:cubicBezTo>
                    <a:pt x="759" y="220"/>
                    <a:pt x="757" y="219"/>
                    <a:pt x="757" y="218"/>
                  </a:cubicBezTo>
                  <a:cubicBezTo>
                    <a:pt x="757" y="217"/>
                    <a:pt x="753" y="218"/>
                    <a:pt x="754" y="215"/>
                  </a:cubicBezTo>
                  <a:cubicBezTo>
                    <a:pt x="756" y="214"/>
                    <a:pt x="757" y="216"/>
                    <a:pt x="757" y="213"/>
                  </a:cubicBezTo>
                  <a:cubicBezTo>
                    <a:pt x="756" y="214"/>
                    <a:pt x="755" y="214"/>
                    <a:pt x="753" y="214"/>
                  </a:cubicBezTo>
                  <a:cubicBezTo>
                    <a:pt x="750" y="214"/>
                    <a:pt x="752" y="214"/>
                    <a:pt x="752" y="212"/>
                  </a:cubicBezTo>
                  <a:cubicBezTo>
                    <a:pt x="753" y="210"/>
                    <a:pt x="753" y="209"/>
                    <a:pt x="751" y="209"/>
                  </a:cubicBezTo>
                  <a:cubicBezTo>
                    <a:pt x="749" y="209"/>
                    <a:pt x="749" y="210"/>
                    <a:pt x="748" y="211"/>
                  </a:cubicBezTo>
                  <a:cubicBezTo>
                    <a:pt x="748" y="209"/>
                    <a:pt x="746" y="209"/>
                    <a:pt x="745" y="209"/>
                  </a:cubicBezTo>
                  <a:cubicBezTo>
                    <a:pt x="743" y="208"/>
                    <a:pt x="744" y="210"/>
                    <a:pt x="743" y="210"/>
                  </a:cubicBezTo>
                  <a:cubicBezTo>
                    <a:pt x="742" y="210"/>
                    <a:pt x="742" y="209"/>
                    <a:pt x="742" y="209"/>
                  </a:cubicBezTo>
                  <a:cubicBezTo>
                    <a:pt x="741" y="208"/>
                    <a:pt x="741" y="209"/>
                    <a:pt x="740" y="209"/>
                  </a:cubicBezTo>
                  <a:cubicBezTo>
                    <a:pt x="739" y="209"/>
                    <a:pt x="738" y="207"/>
                    <a:pt x="738" y="207"/>
                  </a:cubicBezTo>
                  <a:cubicBezTo>
                    <a:pt x="738" y="206"/>
                    <a:pt x="739" y="206"/>
                    <a:pt x="740" y="206"/>
                  </a:cubicBezTo>
                  <a:cubicBezTo>
                    <a:pt x="738" y="205"/>
                    <a:pt x="736" y="206"/>
                    <a:pt x="737" y="204"/>
                  </a:cubicBezTo>
                  <a:cubicBezTo>
                    <a:pt x="737" y="201"/>
                    <a:pt x="735" y="204"/>
                    <a:pt x="734" y="202"/>
                  </a:cubicBezTo>
                  <a:cubicBezTo>
                    <a:pt x="733" y="202"/>
                    <a:pt x="735" y="202"/>
                    <a:pt x="736" y="202"/>
                  </a:cubicBezTo>
                  <a:cubicBezTo>
                    <a:pt x="735" y="201"/>
                    <a:pt x="734" y="200"/>
                    <a:pt x="733" y="200"/>
                  </a:cubicBezTo>
                  <a:cubicBezTo>
                    <a:pt x="732" y="201"/>
                    <a:pt x="729" y="203"/>
                    <a:pt x="728" y="202"/>
                  </a:cubicBezTo>
                  <a:cubicBezTo>
                    <a:pt x="727" y="202"/>
                    <a:pt x="730" y="200"/>
                    <a:pt x="729" y="199"/>
                  </a:cubicBezTo>
                  <a:cubicBezTo>
                    <a:pt x="728" y="198"/>
                    <a:pt x="727" y="198"/>
                    <a:pt x="726" y="198"/>
                  </a:cubicBezTo>
                  <a:cubicBezTo>
                    <a:pt x="725" y="197"/>
                    <a:pt x="723" y="195"/>
                    <a:pt x="723" y="194"/>
                  </a:cubicBezTo>
                  <a:cubicBezTo>
                    <a:pt x="722" y="194"/>
                    <a:pt x="722" y="193"/>
                    <a:pt x="722" y="193"/>
                  </a:cubicBezTo>
                  <a:cubicBezTo>
                    <a:pt x="722" y="193"/>
                    <a:pt x="722" y="193"/>
                    <a:pt x="723" y="194"/>
                  </a:cubicBezTo>
                  <a:cubicBezTo>
                    <a:pt x="723" y="195"/>
                    <a:pt x="724" y="194"/>
                    <a:pt x="726" y="194"/>
                  </a:cubicBezTo>
                  <a:cubicBezTo>
                    <a:pt x="727" y="194"/>
                    <a:pt x="727" y="195"/>
                    <a:pt x="728" y="196"/>
                  </a:cubicBezTo>
                  <a:cubicBezTo>
                    <a:pt x="730" y="197"/>
                    <a:pt x="735" y="197"/>
                    <a:pt x="737" y="196"/>
                  </a:cubicBezTo>
                  <a:cubicBezTo>
                    <a:pt x="735" y="196"/>
                    <a:pt x="733" y="195"/>
                    <a:pt x="731" y="194"/>
                  </a:cubicBezTo>
                  <a:cubicBezTo>
                    <a:pt x="730" y="194"/>
                    <a:pt x="730" y="191"/>
                    <a:pt x="729" y="190"/>
                  </a:cubicBezTo>
                  <a:cubicBezTo>
                    <a:pt x="730" y="190"/>
                    <a:pt x="730" y="191"/>
                    <a:pt x="731" y="191"/>
                  </a:cubicBezTo>
                  <a:cubicBezTo>
                    <a:pt x="731" y="190"/>
                    <a:pt x="731" y="189"/>
                    <a:pt x="731" y="188"/>
                  </a:cubicBezTo>
                  <a:cubicBezTo>
                    <a:pt x="733" y="189"/>
                    <a:pt x="735" y="190"/>
                    <a:pt x="738" y="191"/>
                  </a:cubicBezTo>
                  <a:cubicBezTo>
                    <a:pt x="738" y="188"/>
                    <a:pt x="739" y="188"/>
                    <a:pt x="741" y="188"/>
                  </a:cubicBezTo>
                  <a:cubicBezTo>
                    <a:pt x="742" y="188"/>
                    <a:pt x="740" y="190"/>
                    <a:pt x="740" y="190"/>
                  </a:cubicBezTo>
                  <a:cubicBezTo>
                    <a:pt x="740" y="190"/>
                    <a:pt x="741" y="191"/>
                    <a:pt x="741" y="192"/>
                  </a:cubicBezTo>
                  <a:cubicBezTo>
                    <a:pt x="742" y="193"/>
                    <a:pt x="743" y="194"/>
                    <a:pt x="744" y="195"/>
                  </a:cubicBezTo>
                  <a:cubicBezTo>
                    <a:pt x="744" y="195"/>
                    <a:pt x="743" y="193"/>
                    <a:pt x="743" y="193"/>
                  </a:cubicBezTo>
                  <a:cubicBezTo>
                    <a:pt x="744" y="193"/>
                    <a:pt x="745" y="193"/>
                    <a:pt x="746" y="194"/>
                  </a:cubicBezTo>
                  <a:cubicBezTo>
                    <a:pt x="747" y="195"/>
                    <a:pt x="747" y="196"/>
                    <a:pt x="748" y="195"/>
                  </a:cubicBezTo>
                  <a:cubicBezTo>
                    <a:pt x="750" y="193"/>
                    <a:pt x="752" y="191"/>
                    <a:pt x="754" y="191"/>
                  </a:cubicBezTo>
                  <a:cubicBezTo>
                    <a:pt x="754" y="191"/>
                    <a:pt x="754" y="192"/>
                    <a:pt x="754" y="193"/>
                  </a:cubicBezTo>
                  <a:cubicBezTo>
                    <a:pt x="754" y="193"/>
                    <a:pt x="753" y="193"/>
                    <a:pt x="753" y="193"/>
                  </a:cubicBezTo>
                  <a:cubicBezTo>
                    <a:pt x="752" y="193"/>
                    <a:pt x="750" y="194"/>
                    <a:pt x="750" y="195"/>
                  </a:cubicBezTo>
                  <a:cubicBezTo>
                    <a:pt x="749" y="197"/>
                    <a:pt x="750" y="197"/>
                    <a:pt x="752" y="197"/>
                  </a:cubicBezTo>
                  <a:cubicBezTo>
                    <a:pt x="754" y="197"/>
                    <a:pt x="752" y="196"/>
                    <a:pt x="753" y="195"/>
                  </a:cubicBezTo>
                  <a:cubicBezTo>
                    <a:pt x="754" y="195"/>
                    <a:pt x="756" y="195"/>
                    <a:pt x="757" y="195"/>
                  </a:cubicBezTo>
                  <a:cubicBezTo>
                    <a:pt x="758" y="195"/>
                    <a:pt x="759" y="194"/>
                    <a:pt x="759" y="193"/>
                  </a:cubicBezTo>
                  <a:cubicBezTo>
                    <a:pt x="762" y="191"/>
                    <a:pt x="762" y="192"/>
                    <a:pt x="765" y="193"/>
                  </a:cubicBezTo>
                  <a:cubicBezTo>
                    <a:pt x="764" y="193"/>
                    <a:pt x="762" y="193"/>
                    <a:pt x="761" y="194"/>
                  </a:cubicBezTo>
                  <a:cubicBezTo>
                    <a:pt x="761" y="195"/>
                    <a:pt x="762" y="196"/>
                    <a:pt x="760" y="196"/>
                  </a:cubicBezTo>
                  <a:cubicBezTo>
                    <a:pt x="758" y="197"/>
                    <a:pt x="756" y="198"/>
                    <a:pt x="753" y="198"/>
                  </a:cubicBezTo>
                  <a:cubicBezTo>
                    <a:pt x="755" y="199"/>
                    <a:pt x="758" y="199"/>
                    <a:pt x="760" y="200"/>
                  </a:cubicBezTo>
                  <a:cubicBezTo>
                    <a:pt x="759" y="200"/>
                    <a:pt x="754" y="201"/>
                    <a:pt x="757" y="203"/>
                  </a:cubicBezTo>
                  <a:cubicBezTo>
                    <a:pt x="757" y="203"/>
                    <a:pt x="759" y="202"/>
                    <a:pt x="759" y="202"/>
                  </a:cubicBezTo>
                  <a:cubicBezTo>
                    <a:pt x="760" y="202"/>
                    <a:pt x="761" y="202"/>
                    <a:pt x="762" y="203"/>
                  </a:cubicBezTo>
                  <a:cubicBezTo>
                    <a:pt x="761" y="203"/>
                    <a:pt x="760" y="204"/>
                    <a:pt x="760" y="205"/>
                  </a:cubicBezTo>
                  <a:cubicBezTo>
                    <a:pt x="760" y="205"/>
                    <a:pt x="761" y="206"/>
                    <a:pt x="762" y="207"/>
                  </a:cubicBezTo>
                  <a:cubicBezTo>
                    <a:pt x="763" y="207"/>
                    <a:pt x="763" y="206"/>
                    <a:pt x="763" y="205"/>
                  </a:cubicBezTo>
                  <a:cubicBezTo>
                    <a:pt x="764" y="204"/>
                    <a:pt x="765" y="203"/>
                    <a:pt x="765" y="202"/>
                  </a:cubicBezTo>
                  <a:cubicBezTo>
                    <a:pt x="765" y="203"/>
                    <a:pt x="765" y="204"/>
                    <a:pt x="764" y="204"/>
                  </a:cubicBezTo>
                  <a:cubicBezTo>
                    <a:pt x="765" y="204"/>
                    <a:pt x="766" y="204"/>
                    <a:pt x="767" y="204"/>
                  </a:cubicBezTo>
                  <a:cubicBezTo>
                    <a:pt x="765" y="205"/>
                    <a:pt x="767" y="206"/>
                    <a:pt x="767" y="207"/>
                  </a:cubicBezTo>
                  <a:cubicBezTo>
                    <a:pt x="768" y="206"/>
                    <a:pt x="770" y="205"/>
                    <a:pt x="771" y="205"/>
                  </a:cubicBezTo>
                  <a:cubicBezTo>
                    <a:pt x="771" y="205"/>
                    <a:pt x="770" y="206"/>
                    <a:pt x="770" y="207"/>
                  </a:cubicBezTo>
                  <a:cubicBezTo>
                    <a:pt x="772" y="208"/>
                    <a:pt x="772" y="208"/>
                    <a:pt x="774" y="207"/>
                  </a:cubicBezTo>
                  <a:cubicBezTo>
                    <a:pt x="772" y="206"/>
                    <a:pt x="773" y="205"/>
                    <a:pt x="775" y="205"/>
                  </a:cubicBezTo>
                  <a:cubicBezTo>
                    <a:pt x="775" y="205"/>
                    <a:pt x="773" y="203"/>
                    <a:pt x="773" y="203"/>
                  </a:cubicBezTo>
                  <a:cubicBezTo>
                    <a:pt x="773" y="203"/>
                    <a:pt x="774" y="203"/>
                    <a:pt x="775" y="203"/>
                  </a:cubicBezTo>
                  <a:cubicBezTo>
                    <a:pt x="774" y="202"/>
                    <a:pt x="773" y="201"/>
                    <a:pt x="773" y="201"/>
                  </a:cubicBezTo>
                  <a:cubicBezTo>
                    <a:pt x="773" y="201"/>
                    <a:pt x="774" y="200"/>
                    <a:pt x="775" y="200"/>
                  </a:cubicBezTo>
                  <a:cubicBezTo>
                    <a:pt x="773" y="199"/>
                    <a:pt x="772" y="199"/>
                    <a:pt x="774" y="197"/>
                  </a:cubicBezTo>
                  <a:cubicBezTo>
                    <a:pt x="774" y="197"/>
                    <a:pt x="776" y="200"/>
                    <a:pt x="776" y="200"/>
                  </a:cubicBezTo>
                  <a:cubicBezTo>
                    <a:pt x="777" y="202"/>
                    <a:pt x="778" y="201"/>
                    <a:pt x="779" y="200"/>
                  </a:cubicBezTo>
                  <a:cubicBezTo>
                    <a:pt x="780" y="199"/>
                    <a:pt x="781" y="200"/>
                    <a:pt x="782" y="200"/>
                  </a:cubicBezTo>
                  <a:cubicBezTo>
                    <a:pt x="782" y="200"/>
                    <a:pt x="783" y="199"/>
                    <a:pt x="784" y="199"/>
                  </a:cubicBezTo>
                  <a:cubicBezTo>
                    <a:pt x="783" y="199"/>
                    <a:pt x="778" y="195"/>
                    <a:pt x="778" y="194"/>
                  </a:cubicBezTo>
                  <a:cubicBezTo>
                    <a:pt x="778" y="195"/>
                    <a:pt x="784" y="198"/>
                    <a:pt x="785" y="198"/>
                  </a:cubicBezTo>
                  <a:cubicBezTo>
                    <a:pt x="786" y="198"/>
                    <a:pt x="787" y="195"/>
                    <a:pt x="788" y="194"/>
                  </a:cubicBezTo>
                  <a:cubicBezTo>
                    <a:pt x="786" y="195"/>
                    <a:pt x="785" y="195"/>
                    <a:pt x="783" y="195"/>
                  </a:cubicBezTo>
                  <a:cubicBezTo>
                    <a:pt x="782" y="195"/>
                    <a:pt x="779" y="193"/>
                    <a:pt x="779" y="193"/>
                  </a:cubicBezTo>
                  <a:cubicBezTo>
                    <a:pt x="779" y="192"/>
                    <a:pt x="781" y="194"/>
                    <a:pt x="782" y="194"/>
                  </a:cubicBezTo>
                  <a:cubicBezTo>
                    <a:pt x="782" y="194"/>
                    <a:pt x="784" y="193"/>
                    <a:pt x="784" y="193"/>
                  </a:cubicBezTo>
                  <a:cubicBezTo>
                    <a:pt x="784" y="193"/>
                    <a:pt x="780" y="191"/>
                    <a:pt x="780" y="191"/>
                  </a:cubicBezTo>
                  <a:cubicBezTo>
                    <a:pt x="781" y="190"/>
                    <a:pt x="784" y="191"/>
                    <a:pt x="785" y="191"/>
                  </a:cubicBezTo>
                  <a:cubicBezTo>
                    <a:pt x="786" y="191"/>
                    <a:pt x="787" y="191"/>
                    <a:pt x="786" y="193"/>
                  </a:cubicBezTo>
                  <a:cubicBezTo>
                    <a:pt x="789" y="193"/>
                    <a:pt x="791" y="193"/>
                    <a:pt x="793" y="192"/>
                  </a:cubicBezTo>
                  <a:cubicBezTo>
                    <a:pt x="793" y="192"/>
                    <a:pt x="791" y="192"/>
                    <a:pt x="791" y="192"/>
                  </a:cubicBezTo>
                  <a:cubicBezTo>
                    <a:pt x="791" y="192"/>
                    <a:pt x="791" y="192"/>
                    <a:pt x="792" y="192"/>
                  </a:cubicBezTo>
                  <a:cubicBezTo>
                    <a:pt x="792" y="191"/>
                    <a:pt x="789" y="190"/>
                    <a:pt x="789" y="189"/>
                  </a:cubicBezTo>
                  <a:cubicBezTo>
                    <a:pt x="788" y="187"/>
                    <a:pt x="789" y="188"/>
                    <a:pt x="790" y="189"/>
                  </a:cubicBezTo>
                  <a:close/>
                  <a:moveTo>
                    <a:pt x="716" y="188"/>
                  </a:moveTo>
                  <a:cubicBezTo>
                    <a:pt x="716" y="188"/>
                    <a:pt x="716" y="188"/>
                    <a:pt x="716" y="188"/>
                  </a:cubicBezTo>
                  <a:cubicBezTo>
                    <a:pt x="716" y="188"/>
                    <a:pt x="716" y="188"/>
                    <a:pt x="716" y="188"/>
                  </a:cubicBezTo>
                  <a:close/>
                  <a:moveTo>
                    <a:pt x="662" y="234"/>
                  </a:moveTo>
                  <a:cubicBezTo>
                    <a:pt x="664" y="235"/>
                    <a:pt x="666" y="235"/>
                    <a:pt x="669" y="235"/>
                  </a:cubicBezTo>
                  <a:cubicBezTo>
                    <a:pt x="669" y="233"/>
                    <a:pt x="663" y="234"/>
                    <a:pt x="662" y="234"/>
                  </a:cubicBezTo>
                  <a:close/>
                  <a:moveTo>
                    <a:pt x="728" y="257"/>
                  </a:moveTo>
                  <a:cubicBezTo>
                    <a:pt x="726" y="259"/>
                    <a:pt x="725" y="260"/>
                    <a:pt x="724" y="261"/>
                  </a:cubicBezTo>
                  <a:cubicBezTo>
                    <a:pt x="725" y="262"/>
                    <a:pt x="726" y="262"/>
                    <a:pt x="727" y="261"/>
                  </a:cubicBezTo>
                  <a:cubicBezTo>
                    <a:pt x="728" y="260"/>
                    <a:pt x="729" y="259"/>
                    <a:pt x="730" y="260"/>
                  </a:cubicBezTo>
                  <a:cubicBezTo>
                    <a:pt x="730" y="259"/>
                    <a:pt x="729" y="257"/>
                    <a:pt x="728" y="257"/>
                  </a:cubicBezTo>
                  <a:close/>
                  <a:moveTo>
                    <a:pt x="618" y="310"/>
                  </a:moveTo>
                  <a:cubicBezTo>
                    <a:pt x="620" y="309"/>
                    <a:pt x="619" y="309"/>
                    <a:pt x="621" y="308"/>
                  </a:cubicBezTo>
                  <a:cubicBezTo>
                    <a:pt x="623" y="307"/>
                    <a:pt x="623" y="304"/>
                    <a:pt x="620" y="306"/>
                  </a:cubicBezTo>
                  <a:cubicBezTo>
                    <a:pt x="620" y="304"/>
                    <a:pt x="618" y="305"/>
                    <a:pt x="618" y="304"/>
                  </a:cubicBezTo>
                  <a:cubicBezTo>
                    <a:pt x="618" y="303"/>
                    <a:pt x="617" y="303"/>
                    <a:pt x="615" y="303"/>
                  </a:cubicBezTo>
                  <a:cubicBezTo>
                    <a:pt x="615" y="305"/>
                    <a:pt x="613" y="305"/>
                    <a:pt x="611" y="305"/>
                  </a:cubicBezTo>
                  <a:cubicBezTo>
                    <a:pt x="609" y="304"/>
                    <a:pt x="608" y="305"/>
                    <a:pt x="607" y="306"/>
                  </a:cubicBezTo>
                  <a:cubicBezTo>
                    <a:pt x="608" y="307"/>
                    <a:pt x="608" y="308"/>
                    <a:pt x="610" y="307"/>
                  </a:cubicBezTo>
                  <a:cubicBezTo>
                    <a:pt x="611" y="306"/>
                    <a:pt x="612" y="305"/>
                    <a:pt x="613" y="307"/>
                  </a:cubicBezTo>
                  <a:cubicBezTo>
                    <a:pt x="610" y="307"/>
                    <a:pt x="609" y="309"/>
                    <a:pt x="608" y="312"/>
                  </a:cubicBezTo>
                  <a:cubicBezTo>
                    <a:pt x="610" y="311"/>
                    <a:pt x="610" y="312"/>
                    <a:pt x="611" y="313"/>
                  </a:cubicBezTo>
                  <a:cubicBezTo>
                    <a:pt x="611" y="312"/>
                    <a:pt x="611" y="312"/>
                    <a:pt x="611" y="311"/>
                  </a:cubicBezTo>
                  <a:cubicBezTo>
                    <a:pt x="612" y="311"/>
                    <a:pt x="613" y="312"/>
                    <a:pt x="614" y="312"/>
                  </a:cubicBezTo>
                  <a:cubicBezTo>
                    <a:pt x="615" y="311"/>
                    <a:pt x="615" y="311"/>
                    <a:pt x="616" y="312"/>
                  </a:cubicBezTo>
                  <a:cubicBezTo>
                    <a:pt x="616" y="310"/>
                    <a:pt x="617" y="311"/>
                    <a:pt x="618" y="310"/>
                  </a:cubicBezTo>
                  <a:close/>
                  <a:moveTo>
                    <a:pt x="454" y="95"/>
                  </a:moveTo>
                  <a:cubicBezTo>
                    <a:pt x="453" y="96"/>
                    <a:pt x="453" y="96"/>
                    <a:pt x="453" y="96"/>
                  </a:cubicBezTo>
                  <a:cubicBezTo>
                    <a:pt x="454" y="97"/>
                    <a:pt x="454" y="97"/>
                    <a:pt x="455" y="97"/>
                  </a:cubicBezTo>
                  <a:cubicBezTo>
                    <a:pt x="454" y="94"/>
                    <a:pt x="458" y="96"/>
                    <a:pt x="459" y="97"/>
                  </a:cubicBezTo>
                  <a:cubicBezTo>
                    <a:pt x="459" y="97"/>
                    <a:pt x="458" y="98"/>
                    <a:pt x="459" y="98"/>
                  </a:cubicBezTo>
                  <a:cubicBezTo>
                    <a:pt x="460" y="98"/>
                    <a:pt x="461" y="98"/>
                    <a:pt x="462" y="98"/>
                  </a:cubicBezTo>
                  <a:cubicBezTo>
                    <a:pt x="464" y="98"/>
                    <a:pt x="467" y="98"/>
                    <a:pt x="470" y="98"/>
                  </a:cubicBezTo>
                  <a:cubicBezTo>
                    <a:pt x="471" y="98"/>
                    <a:pt x="473" y="99"/>
                    <a:pt x="474" y="98"/>
                  </a:cubicBezTo>
                  <a:cubicBezTo>
                    <a:pt x="474" y="97"/>
                    <a:pt x="474" y="97"/>
                    <a:pt x="473" y="97"/>
                  </a:cubicBezTo>
                  <a:cubicBezTo>
                    <a:pt x="474" y="96"/>
                    <a:pt x="475" y="96"/>
                    <a:pt x="475" y="96"/>
                  </a:cubicBezTo>
                  <a:cubicBezTo>
                    <a:pt x="474" y="94"/>
                    <a:pt x="475" y="93"/>
                    <a:pt x="473" y="92"/>
                  </a:cubicBezTo>
                  <a:cubicBezTo>
                    <a:pt x="474" y="92"/>
                    <a:pt x="474" y="92"/>
                    <a:pt x="475" y="92"/>
                  </a:cubicBezTo>
                  <a:cubicBezTo>
                    <a:pt x="475" y="89"/>
                    <a:pt x="474" y="91"/>
                    <a:pt x="472" y="90"/>
                  </a:cubicBezTo>
                  <a:cubicBezTo>
                    <a:pt x="470" y="89"/>
                    <a:pt x="472" y="88"/>
                    <a:pt x="469" y="89"/>
                  </a:cubicBezTo>
                  <a:cubicBezTo>
                    <a:pt x="468" y="90"/>
                    <a:pt x="464" y="86"/>
                    <a:pt x="462" y="86"/>
                  </a:cubicBezTo>
                  <a:cubicBezTo>
                    <a:pt x="459" y="86"/>
                    <a:pt x="457" y="87"/>
                    <a:pt x="454" y="88"/>
                  </a:cubicBezTo>
                  <a:cubicBezTo>
                    <a:pt x="453" y="88"/>
                    <a:pt x="452" y="89"/>
                    <a:pt x="451" y="89"/>
                  </a:cubicBezTo>
                  <a:cubicBezTo>
                    <a:pt x="449" y="89"/>
                    <a:pt x="448" y="88"/>
                    <a:pt x="446" y="88"/>
                  </a:cubicBezTo>
                  <a:cubicBezTo>
                    <a:pt x="449" y="89"/>
                    <a:pt x="448" y="90"/>
                    <a:pt x="446" y="91"/>
                  </a:cubicBezTo>
                  <a:cubicBezTo>
                    <a:pt x="444" y="91"/>
                    <a:pt x="444" y="92"/>
                    <a:pt x="444" y="94"/>
                  </a:cubicBezTo>
                  <a:cubicBezTo>
                    <a:pt x="445" y="94"/>
                    <a:pt x="445" y="94"/>
                    <a:pt x="446" y="95"/>
                  </a:cubicBezTo>
                  <a:cubicBezTo>
                    <a:pt x="447" y="94"/>
                    <a:pt x="447" y="94"/>
                    <a:pt x="449" y="94"/>
                  </a:cubicBezTo>
                  <a:cubicBezTo>
                    <a:pt x="449" y="94"/>
                    <a:pt x="449" y="95"/>
                    <a:pt x="449" y="95"/>
                  </a:cubicBezTo>
                  <a:cubicBezTo>
                    <a:pt x="450" y="95"/>
                    <a:pt x="452" y="95"/>
                    <a:pt x="454" y="95"/>
                  </a:cubicBezTo>
                  <a:close/>
                  <a:moveTo>
                    <a:pt x="755" y="243"/>
                  </a:moveTo>
                  <a:cubicBezTo>
                    <a:pt x="757" y="244"/>
                    <a:pt x="758" y="244"/>
                    <a:pt x="760" y="244"/>
                  </a:cubicBezTo>
                  <a:cubicBezTo>
                    <a:pt x="758" y="242"/>
                    <a:pt x="758" y="243"/>
                    <a:pt x="755" y="243"/>
                  </a:cubicBezTo>
                  <a:close/>
                  <a:moveTo>
                    <a:pt x="764" y="236"/>
                  </a:moveTo>
                  <a:cubicBezTo>
                    <a:pt x="764" y="236"/>
                    <a:pt x="765" y="235"/>
                    <a:pt x="764" y="235"/>
                  </a:cubicBezTo>
                  <a:cubicBezTo>
                    <a:pt x="763" y="235"/>
                    <a:pt x="761" y="235"/>
                    <a:pt x="760" y="235"/>
                  </a:cubicBezTo>
                  <a:cubicBezTo>
                    <a:pt x="760" y="236"/>
                    <a:pt x="759" y="237"/>
                    <a:pt x="758" y="237"/>
                  </a:cubicBezTo>
                  <a:cubicBezTo>
                    <a:pt x="759" y="237"/>
                    <a:pt x="761" y="238"/>
                    <a:pt x="762" y="238"/>
                  </a:cubicBezTo>
                  <a:cubicBezTo>
                    <a:pt x="763" y="237"/>
                    <a:pt x="763" y="236"/>
                    <a:pt x="764" y="236"/>
                  </a:cubicBezTo>
                  <a:close/>
                  <a:moveTo>
                    <a:pt x="759" y="245"/>
                  </a:moveTo>
                  <a:cubicBezTo>
                    <a:pt x="757" y="245"/>
                    <a:pt x="755" y="246"/>
                    <a:pt x="753" y="246"/>
                  </a:cubicBezTo>
                  <a:cubicBezTo>
                    <a:pt x="753" y="248"/>
                    <a:pt x="757" y="249"/>
                    <a:pt x="759" y="248"/>
                  </a:cubicBezTo>
                  <a:cubicBezTo>
                    <a:pt x="759" y="248"/>
                    <a:pt x="759" y="249"/>
                    <a:pt x="759" y="249"/>
                  </a:cubicBezTo>
                  <a:cubicBezTo>
                    <a:pt x="760" y="249"/>
                    <a:pt x="761" y="248"/>
                    <a:pt x="761" y="247"/>
                  </a:cubicBezTo>
                  <a:cubicBezTo>
                    <a:pt x="761" y="247"/>
                    <a:pt x="762" y="247"/>
                    <a:pt x="762" y="247"/>
                  </a:cubicBezTo>
                  <a:cubicBezTo>
                    <a:pt x="761" y="245"/>
                    <a:pt x="761" y="245"/>
                    <a:pt x="759" y="245"/>
                  </a:cubicBezTo>
                  <a:close/>
                  <a:moveTo>
                    <a:pt x="483" y="43"/>
                  </a:moveTo>
                  <a:cubicBezTo>
                    <a:pt x="484" y="42"/>
                    <a:pt x="486" y="43"/>
                    <a:pt x="487" y="43"/>
                  </a:cubicBezTo>
                  <a:cubicBezTo>
                    <a:pt x="486" y="43"/>
                    <a:pt x="484" y="42"/>
                    <a:pt x="483" y="43"/>
                  </a:cubicBezTo>
                  <a:close/>
                  <a:moveTo>
                    <a:pt x="466" y="38"/>
                  </a:moveTo>
                  <a:cubicBezTo>
                    <a:pt x="465" y="38"/>
                    <a:pt x="465" y="38"/>
                    <a:pt x="465" y="39"/>
                  </a:cubicBezTo>
                  <a:cubicBezTo>
                    <a:pt x="465" y="39"/>
                    <a:pt x="465" y="39"/>
                    <a:pt x="466" y="39"/>
                  </a:cubicBezTo>
                  <a:cubicBezTo>
                    <a:pt x="466" y="39"/>
                    <a:pt x="466" y="39"/>
                    <a:pt x="466" y="38"/>
                  </a:cubicBezTo>
                  <a:close/>
                  <a:moveTo>
                    <a:pt x="466" y="39"/>
                  </a:moveTo>
                  <a:cubicBezTo>
                    <a:pt x="466" y="40"/>
                    <a:pt x="465" y="40"/>
                    <a:pt x="464" y="40"/>
                  </a:cubicBezTo>
                  <a:cubicBezTo>
                    <a:pt x="465" y="40"/>
                    <a:pt x="466" y="40"/>
                    <a:pt x="467" y="40"/>
                  </a:cubicBezTo>
                  <a:cubicBezTo>
                    <a:pt x="466" y="40"/>
                    <a:pt x="466" y="39"/>
                    <a:pt x="466" y="39"/>
                  </a:cubicBezTo>
                  <a:close/>
                  <a:moveTo>
                    <a:pt x="463" y="39"/>
                  </a:moveTo>
                  <a:cubicBezTo>
                    <a:pt x="461" y="39"/>
                    <a:pt x="459" y="39"/>
                    <a:pt x="457" y="39"/>
                  </a:cubicBezTo>
                  <a:cubicBezTo>
                    <a:pt x="454" y="40"/>
                    <a:pt x="452" y="40"/>
                    <a:pt x="449" y="39"/>
                  </a:cubicBezTo>
                  <a:cubicBezTo>
                    <a:pt x="449" y="39"/>
                    <a:pt x="449" y="39"/>
                    <a:pt x="449" y="39"/>
                  </a:cubicBezTo>
                  <a:cubicBezTo>
                    <a:pt x="450" y="40"/>
                    <a:pt x="450" y="41"/>
                    <a:pt x="450" y="41"/>
                  </a:cubicBezTo>
                  <a:cubicBezTo>
                    <a:pt x="452" y="41"/>
                    <a:pt x="455" y="40"/>
                    <a:pt x="456" y="40"/>
                  </a:cubicBezTo>
                  <a:cubicBezTo>
                    <a:pt x="459" y="40"/>
                    <a:pt x="462" y="39"/>
                    <a:pt x="465" y="39"/>
                  </a:cubicBezTo>
                  <a:cubicBezTo>
                    <a:pt x="465" y="38"/>
                    <a:pt x="464" y="39"/>
                    <a:pt x="463" y="39"/>
                  </a:cubicBezTo>
                  <a:close/>
                  <a:moveTo>
                    <a:pt x="471" y="44"/>
                  </a:moveTo>
                  <a:cubicBezTo>
                    <a:pt x="470" y="44"/>
                    <a:pt x="470" y="44"/>
                    <a:pt x="469" y="43"/>
                  </a:cubicBezTo>
                  <a:cubicBezTo>
                    <a:pt x="468" y="43"/>
                    <a:pt x="467" y="44"/>
                    <a:pt x="467" y="45"/>
                  </a:cubicBezTo>
                  <a:cubicBezTo>
                    <a:pt x="469" y="44"/>
                    <a:pt x="469" y="44"/>
                    <a:pt x="471" y="44"/>
                  </a:cubicBezTo>
                  <a:close/>
                  <a:moveTo>
                    <a:pt x="514" y="55"/>
                  </a:move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5"/>
                  </a:cubicBezTo>
                  <a:close/>
                  <a:moveTo>
                    <a:pt x="459" y="41"/>
                  </a:moveTo>
                  <a:cubicBezTo>
                    <a:pt x="458" y="41"/>
                    <a:pt x="457" y="41"/>
                    <a:pt x="456" y="41"/>
                  </a:cubicBezTo>
                  <a:cubicBezTo>
                    <a:pt x="455" y="41"/>
                    <a:pt x="451" y="41"/>
                    <a:pt x="451" y="42"/>
                  </a:cubicBezTo>
                  <a:cubicBezTo>
                    <a:pt x="453" y="40"/>
                    <a:pt x="456" y="42"/>
                    <a:pt x="459" y="41"/>
                  </a:cubicBezTo>
                  <a:close/>
                  <a:moveTo>
                    <a:pt x="449" y="39"/>
                  </a:moveTo>
                  <a:cubicBezTo>
                    <a:pt x="448" y="39"/>
                    <a:pt x="447" y="39"/>
                    <a:pt x="446" y="39"/>
                  </a:cubicBezTo>
                  <a:cubicBezTo>
                    <a:pt x="447" y="39"/>
                    <a:pt x="448" y="39"/>
                    <a:pt x="449" y="39"/>
                  </a:cubicBezTo>
                  <a:close/>
                  <a:moveTo>
                    <a:pt x="464" y="44"/>
                  </a:moveTo>
                  <a:cubicBezTo>
                    <a:pt x="465" y="43"/>
                    <a:pt x="465" y="43"/>
                    <a:pt x="465" y="42"/>
                  </a:cubicBezTo>
                  <a:cubicBezTo>
                    <a:pt x="465" y="42"/>
                    <a:pt x="465" y="42"/>
                    <a:pt x="464" y="42"/>
                  </a:cubicBezTo>
                  <a:cubicBezTo>
                    <a:pt x="464" y="42"/>
                    <a:pt x="464" y="43"/>
                    <a:pt x="464" y="44"/>
                  </a:cubicBezTo>
                  <a:close/>
                  <a:moveTo>
                    <a:pt x="462" y="45"/>
                  </a:moveTo>
                  <a:cubicBezTo>
                    <a:pt x="463" y="45"/>
                    <a:pt x="464" y="45"/>
                    <a:pt x="466" y="44"/>
                  </a:cubicBezTo>
                  <a:cubicBezTo>
                    <a:pt x="465" y="44"/>
                    <a:pt x="465" y="44"/>
                    <a:pt x="464" y="44"/>
                  </a:cubicBezTo>
                  <a:cubicBezTo>
                    <a:pt x="464" y="44"/>
                    <a:pt x="463" y="45"/>
                    <a:pt x="462" y="45"/>
                  </a:cubicBezTo>
                  <a:close/>
                  <a:moveTo>
                    <a:pt x="451" y="42"/>
                  </a:moveTo>
                  <a:cubicBezTo>
                    <a:pt x="451" y="42"/>
                    <a:pt x="451" y="42"/>
                    <a:pt x="452" y="42"/>
                  </a:cubicBezTo>
                  <a:cubicBezTo>
                    <a:pt x="451" y="42"/>
                    <a:pt x="451" y="42"/>
                    <a:pt x="451" y="42"/>
                  </a:cubicBezTo>
                  <a:cubicBezTo>
                    <a:pt x="451" y="42"/>
                    <a:pt x="451" y="42"/>
                    <a:pt x="451" y="42"/>
                  </a:cubicBezTo>
                  <a:close/>
                  <a:moveTo>
                    <a:pt x="465" y="42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66" y="42"/>
                    <a:pt x="468" y="43"/>
                    <a:pt x="469" y="43"/>
                  </a:cubicBezTo>
                  <a:cubicBezTo>
                    <a:pt x="470" y="43"/>
                    <a:pt x="471" y="44"/>
                    <a:pt x="471" y="44"/>
                  </a:cubicBezTo>
                  <a:cubicBezTo>
                    <a:pt x="469" y="43"/>
                    <a:pt x="467" y="42"/>
                    <a:pt x="465" y="42"/>
                  </a:cubicBezTo>
                  <a:close/>
                  <a:moveTo>
                    <a:pt x="455" y="44"/>
                  </a:moveTo>
                  <a:cubicBezTo>
                    <a:pt x="456" y="44"/>
                    <a:pt x="456" y="44"/>
                    <a:pt x="457" y="44"/>
                  </a:cubicBezTo>
                  <a:cubicBezTo>
                    <a:pt x="457" y="44"/>
                    <a:pt x="457" y="44"/>
                    <a:pt x="457" y="44"/>
                  </a:cubicBezTo>
                  <a:cubicBezTo>
                    <a:pt x="456" y="44"/>
                    <a:pt x="456" y="44"/>
                    <a:pt x="455" y="44"/>
                  </a:cubicBezTo>
                  <a:close/>
                  <a:moveTo>
                    <a:pt x="457" y="44"/>
                  </a:moveTo>
                  <a:cubicBezTo>
                    <a:pt x="457" y="44"/>
                    <a:pt x="457" y="45"/>
                    <a:pt x="457" y="46"/>
                  </a:cubicBezTo>
                  <a:cubicBezTo>
                    <a:pt x="457" y="45"/>
                    <a:pt x="457" y="44"/>
                    <a:pt x="458" y="44"/>
                  </a:cubicBezTo>
                  <a:cubicBezTo>
                    <a:pt x="457" y="44"/>
                    <a:pt x="457" y="44"/>
                    <a:pt x="457" y="44"/>
                  </a:cubicBezTo>
                  <a:close/>
                  <a:moveTo>
                    <a:pt x="452" y="42"/>
                  </a:moveTo>
                  <a:cubicBezTo>
                    <a:pt x="452" y="42"/>
                    <a:pt x="452" y="43"/>
                    <a:pt x="452" y="43"/>
                  </a:cubicBezTo>
                  <a:cubicBezTo>
                    <a:pt x="452" y="43"/>
                    <a:pt x="453" y="44"/>
                    <a:pt x="453" y="44"/>
                  </a:cubicBezTo>
                  <a:cubicBezTo>
                    <a:pt x="453" y="43"/>
                    <a:pt x="453" y="42"/>
                    <a:pt x="452" y="42"/>
                  </a:cubicBezTo>
                  <a:close/>
                  <a:moveTo>
                    <a:pt x="461" y="40"/>
                  </a:moveTo>
                  <a:cubicBezTo>
                    <a:pt x="461" y="40"/>
                    <a:pt x="460" y="41"/>
                    <a:pt x="460" y="41"/>
                  </a:cubicBezTo>
                  <a:cubicBezTo>
                    <a:pt x="461" y="40"/>
                    <a:pt x="463" y="40"/>
                    <a:pt x="464" y="40"/>
                  </a:cubicBezTo>
                  <a:cubicBezTo>
                    <a:pt x="463" y="40"/>
                    <a:pt x="462" y="40"/>
                    <a:pt x="461" y="40"/>
                  </a:cubicBezTo>
                  <a:close/>
                  <a:moveTo>
                    <a:pt x="454" y="44"/>
                  </a:moveTo>
                  <a:cubicBezTo>
                    <a:pt x="454" y="44"/>
                    <a:pt x="454" y="44"/>
                    <a:pt x="454" y="44"/>
                  </a:cubicBezTo>
                  <a:cubicBezTo>
                    <a:pt x="454" y="44"/>
                    <a:pt x="454" y="44"/>
                    <a:pt x="453" y="44"/>
                  </a:cubicBezTo>
                  <a:cubicBezTo>
                    <a:pt x="453" y="44"/>
                    <a:pt x="454" y="44"/>
                    <a:pt x="454" y="44"/>
                  </a:cubicBezTo>
                  <a:close/>
                  <a:moveTo>
                    <a:pt x="510" y="57"/>
                  </a:moveTo>
                  <a:cubicBezTo>
                    <a:pt x="509" y="57"/>
                    <a:pt x="509" y="56"/>
                    <a:pt x="508" y="56"/>
                  </a:cubicBezTo>
                  <a:cubicBezTo>
                    <a:pt x="509" y="56"/>
                    <a:pt x="509" y="57"/>
                    <a:pt x="510" y="57"/>
                  </a:cubicBezTo>
                  <a:close/>
                  <a:moveTo>
                    <a:pt x="503" y="56"/>
                  </a:moveTo>
                  <a:cubicBezTo>
                    <a:pt x="504" y="56"/>
                    <a:pt x="504" y="56"/>
                    <a:pt x="505" y="57"/>
                  </a:cubicBezTo>
                  <a:cubicBezTo>
                    <a:pt x="505" y="56"/>
                    <a:pt x="504" y="56"/>
                    <a:pt x="503" y="56"/>
                  </a:cubicBezTo>
                  <a:close/>
                  <a:moveTo>
                    <a:pt x="511" y="57"/>
                  </a:moveTo>
                  <a:cubicBezTo>
                    <a:pt x="510" y="57"/>
                    <a:pt x="510" y="57"/>
                    <a:pt x="510" y="57"/>
                  </a:cubicBezTo>
                  <a:cubicBezTo>
                    <a:pt x="510" y="57"/>
                    <a:pt x="510" y="57"/>
                    <a:pt x="511" y="57"/>
                  </a:cubicBezTo>
                  <a:close/>
                  <a:moveTo>
                    <a:pt x="513" y="56"/>
                  </a:moveTo>
                  <a:cubicBezTo>
                    <a:pt x="513" y="57"/>
                    <a:pt x="513" y="57"/>
                    <a:pt x="513" y="57"/>
                  </a:cubicBezTo>
                  <a:cubicBezTo>
                    <a:pt x="513" y="57"/>
                    <a:pt x="513" y="57"/>
                    <a:pt x="513" y="56"/>
                  </a:cubicBezTo>
                  <a:close/>
                  <a:moveTo>
                    <a:pt x="514" y="55"/>
                  </a:moveTo>
                  <a:cubicBezTo>
                    <a:pt x="514" y="55"/>
                    <a:pt x="514" y="55"/>
                    <a:pt x="514" y="55"/>
                  </a:cubicBezTo>
                  <a:cubicBezTo>
                    <a:pt x="514" y="55"/>
                    <a:pt x="514" y="55"/>
                    <a:pt x="514" y="55"/>
                  </a:cubicBezTo>
                  <a:close/>
                  <a:moveTo>
                    <a:pt x="487" y="57"/>
                  </a:moveTo>
                  <a:cubicBezTo>
                    <a:pt x="488" y="57"/>
                    <a:pt x="488" y="57"/>
                    <a:pt x="489" y="57"/>
                  </a:cubicBezTo>
                  <a:cubicBezTo>
                    <a:pt x="488" y="57"/>
                    <a:pt x="488" y="57"/>
                    <a:pt x="488" y="57"/>
                  </a:cubicBezTo>
                  <a:cubicBezTo>
                    <a:pt x="487" y="57"/>
                    <a:pt x="487" y="57"/>
                    <a:pt x="487" y="57"/>
                  </a:cubicBezTo>
                  <a:close/>
                  <a:moveTo>
                    <a:pt x="462" y="45"/>
                  </a:moveTo>
                  <a:cubicBezTo>
                    <a:pt x="460" y="45"/>
                    <a:pt x="459" y="45"/>
                    <a:pt x="457" y="46"/>
                  </a:cubicBezTo>
                  <a:cubicBezTo>
                    <a:pt x="458" y="45"/>
                    <a:pt x="460" y="45"/>
                    <a:pt x="462" y="45"/>
                  </a:cubicBezTo>
                  <a:close/>
                  <a:moveTo>
                    <a:pt x="455" y="44"/>
                  </a:moveTo>
                  <a:cubicBezTo>
                    <a:pt x="455" y="44"/>
                    <a:pt x="454" y="44"/>
                    <a:pt x="454" y="44"/>
                  </a:cubicBezTo>
                  <a:cubicBezTo>
                    <a:pt x="454" y="44"/>
                    <a:pt x="455" y="44"/>
                    <a:pt x="455" y="44"/>
                  </a:cubicBezTo>
                  <a:close/>
                  <a:moveTo>
                    <a:pt x="478" y="42"/>
                  </a:moveTo>
                  <a:cubicBezTo>
                    <a:pt x="478" y="43"/>
                    <a:pt x="478" y="43"/>
                    <a:pt x="478" y="43"/>
                  </a:cubicBezTo>
                  <a:cubicBezTo>
                    <a:pt x="478" y="43"/>
                    <a:pt x="478" y="43"/>
                    <a:pt x="478" y="42"/>
                  </a:cubicBezTo>
                  <a:close/>
                  <a:moveTo>
                    <a:pt x="498" y="44"/>
                  </a:moveTo>
                  <a:cubicBezTo>
                    <a:pt x="494" y="44"/>
                    <a:pt x="489" y="44"/>
                    <a:pt x="484" y="43"/>
                  </a:cubicBezTo>
                  <a:cubicBezTo>
                    <a:pt x="489" y="44"/>
                    <a:pt x="494" y="44"/>
                    <a:pt x="498" y="44"/>
                  </a:cubicBezTo>
                  <a:close/>
                  <a:moveTo>
                    <a:pt x="474" y="51"/>
                  </a:moveTo>
                  <a:cubicBezTo>
                    <a:pt x="473" y="51"/>
                    <a:pt x="472" y="51"/>
                    <a:pt x="471" y="50"/>
                  </a:cubicBezTo>
                  <a:cubicBezTo>
                    <a:pt x="472" y="51"/>
                    <a:pt x="473" y="51"/>
                    <a:pt x="474" y="51"/>
                  </a:cubicBezTo>
                  <a:close/>
                  <a:moveTo>
                    <a:pt x="476" y="51"/>
                  </a:moveTo>
                  <a:cubicBezTo>
                    <a:pt x="475" y="51"/>
                    <a:pt x="474" y="51"/>
                    <a:pt x="474" y="51"/>
                  </a:cubicBezTo>
                  <a:cubicBezTo>
                    <a:pt x="474" y="51"/>
                    <a:pt x="475" y="51"/>
                    <a:pt x="476" y="51"/>
                  </a:cubicBezTo>
                  <a:close/>
                  <a:moveTo>
                    <a:pt x="459" y="41"/>
                  </a:moveTo>
                  <a:cubicBezTo>
                    <a:pt x="459" y="41"/>
                    <a:pt x="459" y="41"/>
                    <a:pt x="459" y="41"/>
                  </a:cubicBezTo>
                  <a:cubicBezTo>
                    <a:pt x="459" y="41"/>
                    <a:pt x="460" y="41"/>
                    <a:pt x="460" y="41"/>
                  </a:cubicBezTo>
                  <a:cubicBezTo>
                    <a:pt x="460" y="41"/>
                    <a:pt x="459" y="41"/>
                    <a:pt x="459" y="41"/>
                  </a:cubicBezTo>
                  <a:close/>
                  <a:moveTo>
                    <a:pt x="471" y="49"/>
                  </a:moveTo>
                  <a:cubicBezTo>
                    <a:pt x="472" y="50"/>
                    <a:pt x="474" y="50"/>
                    <a:pt x="475" y="50"/>
                  </a:cubicBezTo>
                  <a:cubicBezTo>
                    <a:pt x="476" y="50"/>
                    <a:pt x="477" y="50"/>
                    <a:pt x="477" y="50"/>
                  </a:cubicBezTo>
                  <a:cubicBezTo>
                    <a:pt x="475" y="50"/>
                    <a:pt x="473" y="50"/>
                    <a:pt x="471" y="49"/>
                  </a:cubicBezTo>
                  <a:close/>
                  <a:moveTo>
                    <a:pt x="475" y="50"/>
                  </a:moveTo>
                  <a:cubicBezTo>
                    <a:pt x="474" y="50"/>
                    <a:pt x="473" y="50"/>
                    <a:pt x="471" y="50"/>
                  </a:cubicBezTo>
                  <a:cubicBezTo>
                    <a:pt x="473" y="51"/>
                    <a:pt x="475" y="51"/>
                    <a:pt x="478" y="51"/>
                  </a:cubicBezTo>
                  <a:cubicBezTo>
                    <a:pt x="477" y="51"/>
                    <a:pt x="476" y="51"/>
                    <a:pt x="475" y="50"/>
                  </a:cubicBezTo>
                  <a:close/>
                  <a:moveTo>
                    <a:pt x="476" y="51"/>
                  </a:moveTo>
                  <a:cubicBezTo>
                    <a:pt x="475" y="54"/>
                    <a:pt x="478" y="54"/>
                    <a:pt x="482" y="55"/>
                  </a:cubicBezTo>
                  <a:cubicBezTo>
                    <a:pt x="480" y="54"/>
                    <a:pt x="475" y="54"/>
                    <a:pt x="476" y="51"/>
                  </a:cubicBezTo>
                  <a:close/>
                  <a:moveTo>
                    <a:pt x="475" y="46"/>
                  </a:moveTo>
                  <a:cubicBezTo>
                    <a:pt x="475" y="46"/>
                    <a:pt x="475" y="46"/>
                    <a:pt x="475" y="46"/>
                  </a:cubicBezTo>
                  <a:cubicBezTo>
                    <a:pt x="475" y="46"/>
                    <a:pt x="474" y="48"/>
                    <a:pt x="474" y="48"/>
                  </a:cubicBezTo>
                  <a:cubicBezTo>
                    <a:pt x="474" y="48"/>
                    <a:pt x="475" y="46"/>
                    <a:pt x="475" y="46"/>
                  </a:cubicBezTo>
                  <a:close/>
                  <a:moveTo>
                    <a:pt x="472" y="48"/>
                  </a:moveTo>
                  <a:cubicBezTo>
                    <a:pt x="472" y="48"/>
                    <a:pt x="472" y="48"/>
                    <a:pt x="472" y="48"/>
                  </a:cubicBezTo>
                  <a:cubicBezTo>
                    <a:pt x="472" y="48"/>
                    <a:pt x="472" y="48"/>
                    <a:pt x="472" y="48"/>
                  </a:cubicBezTo>
                  <a:cubicBezTo>
                    <a:pt x="470" y="48"/>
                    <a:pt x="468" y="48"/>
                    <a:pt x="467" y="47"/>
                  </a:cubicBezTo>
                  <a:cubicBezTo>
                    <a:pt x="468" y="48"/>
                    <a:pt x="469" y="49"/>
                    <a:pt x="471" y="49"/>
                  </a:cubicBezTo>
                  <a:cubicBezTo>
                    <a:pt x="469" y="49"/>
                    <a:pt x="468" y="49"/>
                    <a:pt x="467" y="48"/>
                  </a:cubicBezTo>
                  <a:cubicBezTo>
                    <a:pt x="469" y="48"/>
                    <a:pt x="470" y="48"/>
                    <a:pt x="472" y="48"/>
                  </a:cubicBezTo>
                  <a:close/>
                  <a:moveTo>
                    <a:pt x="488" y="55"/>
                  </a:moveTo>
                  <a:cubicBezTo>
                    <a:pt x="487" y="55"/>
                    <a:pt x="484" y="55"/>
                    <a:pt x="482" y="55"/>
                  </a:cubicBezTo>
                  <a:cubicBezTo>
                    <a:pt x="482" y="55"/>
                    <a:pt x="482" y="55"/>
                    <a:pt x="482" y="55"/>
                  </a:cubicBezTo>
                  <a:cubicBezTo>
                    <a:pt x="483" y="55"/>
                    <a:pt x="485" y="55"/>
                    <a:pt x="486" y="56"/>
                  </a:cubicBezTo>
                  <a:cubicBezTo>
                    <a:pt x="486" y="55"/>
                    <a:pt x="486" y="55"/>
                    <a:pt x="486" y="55"/>
                  </a:cubicBezTo>
                  <a:cubicBezTo>
                    <a:pt x="487" y="55"/>
                    <a:pt x="487" y="55"/>
                    <a:pt x="488" y="55"/>
                  </a:cubicBezTo>
                  <a:close/>
                  <a:moveTo>
                    <a:pt x="473" y="48"/>
                  </a:moveTo>
                  <a:cubicBezTo>
                    <a:pt x="473" y="48"/>
                    <a:pt x="473" y="48"/>
                    <a:pt x="472" y="48"/>
                  </a:cubicBezTo>
                  <a:cubicBezTo>
                    <a:pt x="473" y="48"/>
                    <a:pt x="473" y="48"/>
                    <a:pt x="473" y="48"/>
                  </a:cubicBezTo>
                  <a:close/>
                  <a:moveTo>
                    <a:pt x="474" y="48"/>
                  </a:moveTo>
                  <a:cubicBezTo>
                    <a:pt x="474" y="48"/>
                    <a:pt x="474" y="48"/>
                    <a:pt x="473" y="48"/>
                  </a:cubicBezTo>
                  <a:cubicBezTo>
                    <a:pt x="474" y="48"/>
                    <a:pt x="474" y="48"/>
                    <a:pt x="474" y="48"/>
                  </a:cubicBezTo>
                  <a:close/>
                  <a:moveTo>
                    <a:pt x="503" y="59"/>
                  </a:moveTo>
                  <a:cubicBezTo>
                    <a:pt x="504" y="59"/>
                    <a:pt x="505" y="59"/>
                    <a:pt x="505" y="58"/>
                  </a:cubicBezTo>
                  <a:cubicBezTo>
                    <a:pt x="505" y="58"/>
                    <a:pt x="505" y="58"/>
                    <a:pt x="504" y="58"/>
                  </a:cubicBezTo>
                  <a:cubicBezTo>
                    <a:pt x="504" y="58"/>
                    <a:pt x="503" y="59"/>
                    <a:pt x="503" y="59"/>
                  </a:cubicBezTo>
                  <a:close/>
                  <a:moveTo>
                    <a:pt x="486" y="56"/>
                  </a:moveTo>
                  <a:cubicBezTo>
                    <a:pt x="487" y="56"/>
                    <a:pt x="487" y="56"/>
                    <a:pt x="488" y="57"/>
                  </a:cubicBezTo>
                  <a:cubicBezTo>
                    <a:pt x="488" y="56"/>
                    <a:pt x="488" y="56"/>
                    <a:pt x="488" y="56"/>
                  </a:cubicBezTo>
                  <a:cubicBezTo>
                    <a:pt x="487" y="56"/>
                    <a:pt x="487" y="56"/>
                    <a:pt x="486" y="56"/>
                  </a:cubicBezTo>
                  <a:close/>
                  <a:moveTo>
                    <a:pt x="505" y="57"/>
                  </a:moveTo>
                  <a:cubicBezTo>
                    <a:pt x="505" y="58"/>
                    <a:pt x="505" y="58"/>
                    <a:pt x="505" y="58"/>
                  </a:cubicBezTo>
                  <a:cubicBezTo>
                    <a:pt x="506" y="57"/>
                    <a:pt x="506" y="57"/>
                    <a:pt x="505" y="57"/>
                  </a:cubicBezTo>
                  <a:cubicBezTo>
                    <a:pt x="505" y="57"/>
                    <a:pt x="505" y="57"/>
                    <a:pt x="505" y="57"/>
                  </a:cubicBezTo>
                  <a:close/>
                  <a:moveTo>
                    <a:pt x="498" y="58"/>
                  </a:moveTo>
                  <a:cubicBezTo>
                    <a:pt x="499" y="58"/>
                    <a:pt x="501" y="58"/>
                    <a:pt x="503" y="59"/>
                  </a:cubicBezTo>
                  <a:cubicBezTo>
                    <a:pt x="502" y="58"/>
                    <a:pt x="501" y="58"/>
                    <a:pt x="500" y="58"/>
                  </a:cubicBezTo>
                  <a:cubicBezTo>
                    <a:pt x="500" y="58"/>
                    <a:pt x="499" y="58"/>
                    <a:pt x="498" y="58"/>
                  </a:cubicBezTo>
                  <a:close/>
                  <a:moveTo>
                    <a:pt x="489" y="57"/>
                  </a:moveTo>
                  <a:cubicBezTo>
                    <a:pt x="489" y="57"/>
                    <a:pt x="490" y="57"/>
                    <a:pt x="490" y="57"/>
                  </a:cubicBezTo>
                  <a:cubicBezTo>
                    <a:pt x="490" y="57"/>
                    <a:pt x="489" y="57"/>
                    <a:pt x="489" y="57"/>
                  </a:cubicBezTo>
                  <a:close/>
                  <a:moveTo>
                    <a:pt x="492" y="57"/>
                  </a:moveTo>
                  <a:cubicBezTo>
                    <a:pt x="491" y="57"/>
                    <a:pt x="490" y="57"/>
                    <a:pt x="490" y="57"/>
                  </a:cubicBezTo>
                  <a:cubicBezTo>
                    <a:pt x="493" y="57"/>
                    <a:pt x="495" y="57"/>
                    <a:pt x="498" y="58"/>
                  </a:cubicBezTo>
                  <a:cubicBezTo>
                    <a:pt x="498" y="57"/>
                    <a:pt x="498" y="57"/>
                    <a:pt x="498" y="57"/>
                  </a:cubicBezTo>
                  <a:cubicBezTo>
                    <a:pt x="496" y="57"/>
                    <a:pt x="494" y="57"/>
                    <a:pt x="492" y="57"/>
                  </a:cubicBezTo>
                  <a:close/>
                  <a:moveTo>
                    <a:pt x="477" y="42"/>
                  </a:moveTo>
                  <a:cubicBezTo>
                    <a:pt x="477" y="42"/>
                    <a:pt x="477" y="42"/>
                    <a:pt x="477" y="42"/>
                  </a:cubicBezTo>
                  <a:cubicBezTo>
                    <a:pt x="477" y="43"/>
                    <a:pt x="477" y="43"/>
                    <a:pt x="477" y="44"/>
                  </a:cubicBezTo>
                  <a:cubicBezTo>
                    <a:pt x="477" y="44"/>
                    <a:pt x="477" y="44"/>
                    <a:pt x="477" y="44"/>
                  </a:cubicBezTo>
                  <a:cubicBezTo>
                    <a:pt x="477" y="44"/>
                    <a:pt x="478" y="43"/>
                    <a:pt x="477" y="42"/>
                  </a:cubicBezTo>
                  <a:close/>
                  <a:moveTo>
                    <a:pt x="477" y="44"/>
                  </a:moveTo>
                  <a:cubicBezTo>
                    <a:pt x="477" y="44"/>
                    <a:pt x="478" y="44"/>
                    <a:pt x="479" y="44"/>
                  </a:cubicBezTo>
                  <a:cubicBezTo>
                    <a:pt x="479" y="44"/>
                    <a:pt x="478" y="44"/>
                    <a:pt x="478" y="43"/>
                  </a:cubicBezTo>
                  <a:cubicBezTo>
                    <a:pt x="478" y="44"/>
                    <a:pt x="478" y="44"/>
                    <a:pt x="477" y="44"/>
                  </a:cubicBezTo>
                  <a:close/>
                  <a:moveTo>
                    <a:pt x="506" y="45"/>
                  </a:moveTo>
                  <a:cubicBezTo>
                    <a:pt x="499" y="46"/>
                    <a:pt x="493" y="46"/>
                    <a:pt x="487" y="46"/>
                  </a:cubicBezTo>
                  <a:cubicBezTo>
                    <a:pt x="483" y="46"/>
                    <a:pt x="479" y="46"/>
                    <a:pt x="475" y="46"/>
                  </a:cubicBezTo>
                  <a:cubicBezTo>
                    <a:pt x="479" y="47"/>
                    <a:pt x="483" y="47"/>
                    <a:pt x="487" y="47"/>
                  </a:cubicBezTo>
                  <a:cubicBezTo>
                    <a:pt x="493" y="47"/>
                    <a:pt x="499" y="46"/>
                    <a:pt x="506" y="45"/>
                  </a:cubicBezTo>
                  <a:close/>
                  <a:moveTo>
                    <a:pt x="478" y="42"/>
                  </a:moveTo>
                  <a:cubicBezTo>
                    <a:pt x="479" y="42"/>
                    <a:pt x="480" y="43"/>
                    <a:pt x="481" y="43"/>
                  </a:cubicBezTo>
                  <a:cubicBezTo>
                    <a:pt x="480" y="42"/>
                    <a:pt x="479" y="42"/>
                    <a:pt x="478" y="42"/>
                  </a:cubicBezTo>
                  <a:close/>
                  <a:moveTo>
                    <a:pt x="475" y="43"/>
                  </a:moveTo>
                  <a:cubicBezTo>
                    <a:pt x="476" y="43"/>
                    <a:pt x="476" y="42"/>
                    <a:pt x="477" y="42"/>
                  </a:cubicBezTo>
                  <a:cubicBezTo>
                    <a:pt x="476" y="42"/>
                    <a:pt x="476" y="42"/>
                    <a:pt x="476" y="42"/>
                  </a:cubicBezTo>
                  <a:cubicBezTo>
                    <a:pt x="476" y="42"/>
                    <a:pt x="476" y="43"/>
                    <a:pt x="475" y="43"/>
                  </a:cubicBezTo>
                  <a:close/>
                  <a:moveTo>
                    <a:pt x="474" y="44"/>
                  </a:moveTo>
                  <a:cubicBezTo>
                    <a:pt x="475" y="44"/>
                    <a:pt x="475" y="44"/>
                    <a:pt x="475" y="43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5" y="43"/>
                    <a:pt x="475" y="43"/>
                    <a:pt x="474" y="44"/>
                  </a:cubicBezTo>
                  <a:close/>
                  <a:moveTo>
                    <a:pt x="481" y="43"/>
                  </a:moveTo>
                  <a:cubicBezTo>
                    <a:pt x="481" y="43"/>
                    <a:pt x="482" y="44"/>
                    <a:pt x="482" y="44"/>
                  </a:cubicBezTo>
                  <a:cubicBezTo>
                    <a:pt x="482" y="43"/>
                    <a:pt x="482" y="43"/>
                    <a:pt x="483" y="43"/>
                  </a:cubicBezTo>
                  <a:cubicBezTo>
                    <a:pt x="483" y="43"/>
                    <a:pt x="482" y="43"/>
                    <a:pt x="482" y="43"/>
                  </a:cubicBezTo>
                  <a:cubicBezTo>
                    <a:pt x="482" y="43"/>
                    <a:pt x="481" y="43"/>
                    <a:pt x="481" y="43"/>
                  </a:cubicBezTo>
                  <a:close/>
                  <a:moveTo>
                    <a:pt x="471" y="45"/>
                  </a:moveTo>
                  <a:cubicBezTo>
                    <a:pt x="469" y="45"/>
                    <a:pt x="468" y="45"/>
                    <a:pt x="467" y="45"/>
                  </a:cubicBezTo>
                  <a:cubicBezTo>
                    <a:pt x="468" y="45"/>
                    <a:pt x="470" y="45"/>
                    <a:pt x="471" y="45"/>
                  </a:cubicBezTo>
                  <a:cubicBezTo>
                    <a:pt x="472" y="45"/>
                    <a:pt x="473" y="44"/>
                    <a:pt x="474" y="44"/>
                  </a:cubicBezTo>
                  <a:cubicBezTo>
                    <a:pt x="474" y="44"/>
                    <a:pt x="474" y="44"/>
                    <a:pt x="474" y="44"/>
                  </a:cubicBezTo>
                  <a:cubicBezTo>
                    <a:pt x="474" y="44"/>
                    <a:pt x="474" y="44"/>
                    <a:pt x="473" y="44"/>
                  </a:cubicBezTo>
                  <a:cubicBezTo>
                    <a:pt x="472" y="44"/>
                    <a:pt x="472" y="45"/>
                    <a:pt x="471" y="45"/>
                  </a:cubicBezTo>
                  <a:close/>
                  <a:moveTo>
                    <a:pt x="503" y="56"/>
                  </a:moveTo>
                  <a:cubicBezTo>
                    <a:pt x="503" y="56"/>
                    <a:pt x="502" y="56"/>
                    <a:pt x="502" y="56"/>
                  </a:cubicBezTo>
                  <a:cubicBezTo>
                    <a:pt x="502" y="56"/>
                    <a:pt x="501" y="56"/>
                    <a:pt x="501" y="55"/>
                  </a:cubicBezTo>
                  <a:cubicBezTo>
                    <a:pt x="501" y="56"/>
                    <a:pt x="502" y="56"/>
                    <a:pt x="503" y="56"/>
                  </a:cubicBezTo>
                  <a:close/>
                  <a:moveTo>
                    <a:pt x="483" y="45"/>
                  </a:moveTo>
                  <a:cubicBezTo>
                    <a:pt x="484" y="46"/>
                    <a:pt x="486" y="45"/>
                    <a:pt x="487" y="45"/>
                  </a:cubicBezTo>
                  <a:cubicBezTo>
                    <a:pt x="487" y="45"/>
                    <a:pt x="486" y="45"/>
                    <a:pt x="485" y="45"/>
                  </a:cubicBezTo>
                  <a:cubicBezTo>
                    <a:pt x="484" y="45"/>
                    <a:pt x="483" y="45"/>
                    <a:pt x="483" y="45"/>
                  </a:cubicBezTo>
                  <a:close/>
                  <a:moveTo>
                    <a:pt x="488" y="45"/>
                  </a:moveTo>
                  <a:cubicBezTo>
                    <a:pt x="488" y="45"/>
                    <a:pt x="488" y="45"/>
                    <a:pt x="487" y="45"/>
                  </a:cubicBezTo>
                  <a:cubicBezTo>
                    <a:pt x="494" y="45"/>
                    <a:pt x="500" y="45"/>
                    <a:pt x="506" y="45"/>
                  </a:cubicBezTo>
                  <a:cubicBezTo>
                    <a:pt x="502" y="45"/>
                    <a:pt x="498" y="45"/>
                    <a:pt x="494" y="45"/>
                  </a:cubicBezTo>
                  <a:cubicBezTo>
                    <a:pt x="492" y="45"/>
                    <a:pt x="490" y="45"/>
                    <a:pt x="488" y="45"/>
                  </a:cubicBezTo>
                  <a:close/>
                  <a:moveTo>
                    <a:pt x="486" y="45"/>
                  </a:moveTo>
                  <a:cubicBezTo>
                    <a:pt x="486" y="45"/>
                    <a:pt x="486" y="45"/>
                    <a:pt x="485" y="45"/>
                  </a:cubicBezTo>
                  <a:cubicBezTo>
                    <a:pt x="486" y="45"/>
                    <a:pt x="487" y="45"/>
                    <a:pt x="487" y="45"/>
                  </a:cubicBezTo>
                  <a:cubicBezTo>
                    <a:pt x="488" y="45"/>
                    <a:pt x="488" y="45"/>
                    <a:pt x="488" y="45"/>
                  </a:cubicBezTo>
                  <a:cubicBezTo>
                    <a:pt x="487" y="45"/>
                    <a:pt x="487" y="45"/>
                    <a:pt x="486" y="45"/>
                  </a:cubicBezTo>
                  <a:close/>
                  <a:moveTo>
                    <a:pt x="486" y="45"/>
                  </a:moveTo>
                  <a:cubicBezTo>
                    <a:pt x="487" y="45"/>
                    <a:pt x="487" y="45"/>
                    <a:pt x="488" y="45"/>
                  </a:cubicBezTo>
                  <a:cubicBezTo>
                    <a:pt x="489" y="45"/>
                    <a:pt x="490" y="45"/>
                    <a:pt x="491" y="45"/>
                  </a:cubicBezTo>
                  <a:cubicBezTo>
                    <a:pt x="493" y="44"/>
                    <a:pt x="496" y="44"/>
                    <a:pt x="498" y="44"/>
                  </a:cubicBezTo>
                  <a:cubicBezTo>
                    <a:pt x="493" y="44"/>
                    <a:pt x="488" y="45"/>
                    <a:pt x="483" y="45"/>
                  </a:cubicBezTo>
                  <a:cubicBezTo>
                    <a:pt x="484" y="45"/>
                    <a:pt x="484" y="45"/>
                    <a:pt x="485" y="45"/>
                  </a:cubicBezTo>
                  <a:cubicBezTo>
                    <a:pt x="486" y="45"/>
                    <a:pt x="486" y="45"/>
                    <a:pt x="486" y="45"/>
                  </a:cubicBezTo>
                  <a:close/>
                  <a:moveTo>
                    <a:pt x="485" y="45"/>
                  </a:moveTo>
                  <a:cubicBezTo>
                    <a:pt x="484" y="45"/>
                    <a:pt x="484" y="45"/>
                    <a:pt x="483" y="45"/>
                  </a:cubicBezTo>
                  <a:cubicBezTo>
                    <a:pt x="483" y="45"/>
                    <a:pt x="484" y="45"/>
                    <a:pt x="485" y="45"/>
                  </a:cubicBezTo>
                  <a:close/>
                  <a:moveTo>
                    <a:pt x="515" y="55"/>
                  </a:moveTo>
                  <a:cubicBezTo>
                    <a:pt x="515" y="55"/>
                    <a:pt x="514" y="55"/>
                    <a:pt x="514" y="55"/>
                  </a:cubicBezTo>
                  <a:cubicBezTo>
                    <a:pt x="514" y="55"/>
                    <a:pt x="515" y="55"/>
                    <a:pt x="515" y="55"/>
                  </a:cubicBezTo>
                  <a:close/>
                  <a:moveTo>
                    <a:pt x="447" y="62"/>
                  </a:moveTo>
                  <a:cubicBezTo>
                    <a:pt x="444" y="65"/>
                    <a:pt x="448" y="65"/>
                    <a:pt x="450" y="65"/>
                  </a:cubicBezTo>
                  <a:cubicBezTo>
                    <a:pt x="454" y="66"/>
                    <a:pt x="458" y="66"/>
                    <a:pt x="462" y="66"/>
                  </a:cubicBezTo>
                  <a:cubicBezTo>
                    <a:pt x="465" y="66"/>
                    <a:pt x="469" y="66"/>
                    <a:pt x="473" y="66"/>
                  </a:cubicBezTo>
                  <a:cubicBezTo>
                    <a:pt x="474" y="67"/>
                    <a:pt x="474" y="66"/>
                    <a:pt x="475" y="65"/>
                  </a:cubicBezTo>
                  <a:cubicBezTo>
                    <a:pt x="475" y="64"/>
                    <a:pt x="477" y="64"/>
                    <a:pt x="478" y="64"/>
                  </a:cubicBezTo>
                  <a:cubicBezTo>
                    <a:pt x="477" y="61"/>
                    <a:pt x="469" y="62"/>
                    <a:pt x="466" y="62"/>
                  </a:cubicBezTo>
                  <a:cubicBezTo>
                    <a:pt x="463" y="62"/>
                    <a:pt x="461" y="62"/>
                    <a:pt x="458" y="62"/>
                  </a:cubicBezTo>
                  <a:cubicBezTo>
                    <a:pt x="457" y="62"/>
                    <a:pt x="455" y="63"/>
                    <a:pt x="455" y="61"/>
                  </a:cubicBezTo>
                  <a:cubicBezTo>
                    <a:pt x="452" y="61"/>
                    <a:pt x="450" y="62"/>
                    <a:pt x="447" y="62"/>
                  </a:cubicBezTo>
                  <a:close/>
                  <a:moveTo>
                    <a:pt x="444" y="71"/>
                  </a:moveTo>
                  <a:cubicBezTo>
                    <a:pt x="442" y="72"/>
                    <a:pt x="442" y="72"/>
                    <a:pt x="440" y="71"/>
                  </a:cubicBezTo>
                  <a:cubicBezTo>
                    <a:pt x="441" y="72"/>
                    <a:pt x="441" y="73"/>
                    <a:pt x="440" y="74"/>
                  </a:cubicBezTo>
                  <a:cubicBezTo>
                    <a:pt x="441" y="74"/>
                    <a:pt x="442" y="74"/>
                    <a:pt x="442" y="74"/>
                  </a:cubicBezTo>
                  <a:cubicBezTo>
                    <a:pt x="442" y="74"/>
                    <a:pt x="442" y="73"/>
                    <a:pt x="442" y="73"/>
                  </a:cubicBezTo>
                  <a:cubicBezTo>
                    <a:pt x="442" y="73"/>
                    <a:pt x="446" y="72"/>
                    <a:pt x="446" y="73"/>
                  </a:cubicBezTo>
                  <a:cubicBezTo>
                    <a:pt x="447" y="74"/>
                    <a:pt x="444" y="74"/>
                    <a:pt x="445" y="75"/>
                  </a:cubicBezTo>
                  <a:cubicBezTo>
                    <a:pt x="447" y="75"/>
                    <a:pt x="450" y="75"/>
                    <a:pt x="453" y="75"/>
                  </a:cubicBezTo>
                  <a:cubicBezTo>
                    <a:pt x="451" y="77"/>
                    <a:pt x="451" y="77"/>
                    <a:pt x="448" y="77"/>
                  </a:cubicBezTo>
                  <a:cubicBezTo>
                    <a:pt x="449" y="77"/>
                    <a:pt x="450" y="78"/>
                    <a:pt x="451" y="78"/>
                  </a:cubicBezTo>
                  <a:cubicBezTo>
                    <a:pt x="452" y="78"/>
                    <a:pt x="454" y="78"/>
                    <a:pt x="455" y="78"/>
                  </a:cubicBezTo>
                  <a:cubicBezTo>
                    <a:pt x="455" y="78"/>
                    <a:pt x="455" y="79"/>
                    <a:pt x="455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8" y="80"/>
                    <a:pt x="458" y="80"/>
                    <a:pt x="460" y="79"/>
                  </a:cubicBezTo>
                  <a:cubicBezTo>
                    <a:pt x="461" y="78"/>
                    <a:pt x="461" y="78"/>
                    <a:pt x="463" y="79"/>
                  </a:cubicBezTo>
                  <a:cubicBezTo>
                    <a:pt x="464" y="80"/>
                    <a:pt x="464" y="80"/>
                    <a:pt x="466" y="80"/>
                  </a:cubicBezTo>
                  <a:cubicBezTo>
                    <a:pt x="469" y="80"/>
                    <a:pt x="470" y="80"/>
                    <a:pt x="472" y="78"/>
                  </a:cubicBezTo>
                  <a:cubicBezTo>
                    <a:pt x="472" y="79"/>
                    <a:pt x="472" y="79"/>
                    <a:pt x="472" y="79"/>
                  </a:cubicBezTo>
                  <a:cubicBezTo>
                    <a:pt x="473" y="79"/>
                    <a:pt x="473" y="79"/>
                    <a:pt x="474" y="78"/>
                  </a:cubicBezTo>
                  <a:cubicBezTo>
                    <a:pt x="473" y="78"/>
                    <a:pt x="473" y="77"/>
                    <a:pt x="472" y="77"/>
                  </a:cubicBezTo>
                  <a:cubicBezTo>
                    <a:pt x="475" y="76"/>
                    <a:pt x="475" y="76"/>
                    <a:pt x="477" y="74"/>
                  </a:cubicBezTo>
                  <a:cubicBezTo>
                    <a:pt x="474" y="72"/>
                    <a:pt x="473" y="72"/>
                    <a:pt x="468" y="72"/>
                  </a:cubicBezTo>
                  <a:cubicBezTo>
                    <a:pt x="465" y="72"/>
                    <a:pt x="462" y="71"/>
                    <a:pt x="459" y="71"/>
                  </a:cubicBezTo>
                  <a:cubicBezTo>
                    <a:pt x="455" y="71"/>
                    <a:pt x="452" y="70"/>
                    <a:pt x="449" y="70"/>
                  </a:cubicBezTo>
                  <a:cubicBezTo>
                    <a:pt x="447" y="70"/>
                    <a:pt x="445" y="70"/>
                    <a:pt x="444" y="71"/>
                  </a:cubicBezTo>
                  <a:close/>
                  <a:moveTo>
                    <a:pt x="510" y="98"/>
                  </a:moveTo>
                  <a:cubicBezTo>
                    <a:pt x="510" y="101"/>
                    <a:pt x="518" y="98"/>
                    <a:pt x="519" y="96"/>
                  </a:cubicBezTo>
                  <a:cubicBezTo>
                    <a:pt x="518" y="96"/>
                    <a:pt x="517" y="96"/>
                    <a:pt x="516" y="96"/>
                  </a:cubicBezTo>
                  <a:cubicBezTo>
                    <a:pt x="519" y="95"/>
                    <a:pt x="519" y="95"/>
                    <a:pt x="521" y="97"/>
                  </a:cubicBezTo>
                  <a:cubicBezTo>
                    <a:pt x="521" y="97"/>
                    <a:pt x="521" y="95"/>
                    <a:pt x="522" y="95"/>
                  </a:cubicBezTo>
                  <a:cubicBezTo>
                    <a:pt x="523" y="95"/>
                    <a:pt x="524" y="95"/>
                    <a:pt x="524" y="94"/>
                  </a:cubicBezTo>
                  <a:cubicBezTo>
                    <a:pt x="524" y="94"/>
                    <a:pt x="525" y="96"/>
                    <a:pt x="525" y="97"/>
                  </a:cubicBezTo>
                  <a:cubicBezTo>
                    <a:pt x="525" y="97"/>
                    <a:pt x="523" y="99"/>
                    <a:pt x="523" y="99"/>
                  </a:cubicBezTo>
                  <a:cubicBezTo>
                    <a:pt x="528" y="99"/>
                    <a:pt x="533" y="99"/>
                    <a:pt x="538" y="99"/>
                  </a:cubicBezTo>
                  <a:cubicBezTo>
                    <a:pt x="540" y="99"/>
                    <a:pt x="540" y="97"/>
                    <a:pt x="542" y="98"/>
                  </a:cubicBezTo>
                  <a:cubicBezTo>
                    <a:pt x="543" y="99"/>
                    <a:pt x="543" y="99"/>
                    <a:pt x="544" y="99"/>
                  </a:cubicBezTo>
                  <a:cubicBezTo>
                    <a:pt x="545" y="99"/>
                    <a:pt x="547" y="99"/>
                    <a:pt x="547" y="98"/>
                  </a:cubicBezTo>
                  <a:cubicBezTo>
                    <a:pt x="548" y="98"/>
                    <a:pt x="548" y="100"/>
                    <a:pt x="549" y="99"/>
                  </a:cubicBezTo>
                  <a:cubicBezTo>
                    <a:pt x="551" y="99"/>
                    <a:pt x="553" y="99"/>
                    <a:pt x="555" y="99"/>
                  </a:cubicBezTo>
                  <a:cubicBezTo>
                    <a:pt x="554" y="98"/>
                    <a:pt x="554" y="98"/>
                    <a:pt x="553" y="97"/>
                  </a:cubicBezTo>
                  <a:cubicBezTo>
                    <a:pt x="554" y="98"/>
                    <a:pt x="555" y="99"/>
                    <a:pt x="556" y="99"/>
                  </a:cubicBezTo>
                  <a:cubicBezTo>
                    <a:pt x="558" y="100"/>
                    <a:pt x="558" y="99"/>
                    <a:pt x="559" y="97"/>
                  </a:cubicBezTo>
                  <a:cubicBezTo>
                    <a:pt x="560" y="98"/>
                    <a:pt x="561" y="100"/>
                    <a:pt x="562" y="99"/>
                  </a:cubicBezTo>
                  <a:cubicBezTo>
                    <a:pt x="564" y="99"/>
                    <a:pt x="566" y="99"/>
                    <a:pt x="567" y="99"/>
                  </a:cubicBezTo>
                  <a:cubicBezTo>
                    <a:pt x="571" y="99"/>
                    <a:pt x="572" y="99"/>
                    <a:pt x="575" y="97"/>
                  </a:cubicBezTo>
                  <a:cubicBezTo>
                    <a:pt x="575" y="97"/>
                    <a:pt x="573" y="95"/>
                    <a:pt x="573" y="95"/>
                  </a:cubicBezTo>
                  <a:cubicBezTo>
                    <a:pt x="574" y="95"/>
                    <a:pt x="578" y="94"/>
                    <a:pt x="579" y="95"/>
                  </a:cubicBezTo>
                  <a:cubicBezTo>
                    <a:pt x="579" y="95"/>
                    <a:pt x="578" y="97"/>
                    <a:pt x="578" y="98"/>
                  </a:cubicBezTo>
                  <a:cubicBezTo>
                    <a:pt x="583" y="99"/>
                    <a:pt x="588" y="100"/>
                    <a:pt x="593" y="99"/>
                  </a:cubicBezTo>
                  <a:cubicBezTo>
                    <a:pt x="596" y="98"/>
                    <a:pt x="598" y="98"/>
                    <a:pt x="601" y="98"/>
                  </a:cubicBezTo>
                  <a:cubicBezTo>
                    <a:pt x="603" y="98"/>
                    <a:pt x="605" y="98"/>
                    <a:pt x="606" y="98"/>
                  </a:cubicBezTo>
                  <a:cubicBezTo>
                    <a:pt x="607" y="98"/>
                    <a:pt x="607" y="96"/>
                    <a:pt x="608" y="95"/>
                  </a:cubicBezTo>
                  <a:cubicBezTo>
                    <a:pt x="607" y="95"/>
                    <a:pt x="606" y="94"/>
                    <a:pt x="605" y="94"/>
                  </a:cubicBezTo>
                  <a:cubicBezTo>
                    <a:pt x="608" y="94"/>
                    <a:pt x="611" y="95"/>
                    <a:pt x="615" y="95"/>
                  </a:cubicBezTo>
                  <a:cubicBezTo>
                    <a:pt x="613" y="93"/>
                    <a:pt x="612" y="93"/>
                    <a:pt x="609" y="93"/>
                  </a:cubicBezTo>
                  <a:cubicBezTo>
                    <a:pt x="607" y="93"/>
                    <a:pt x="605" y="92"/>
                    <a:pt x="603" y="91"/>
                  </a:cubicBezTo>
                  <a:cubicBezTo>
                    <a:pt x="605" y="91"/>
                    <a:pt x="607" y="91"/>
                    <a:pt x="609" y="91"/>
                  </a:cubicBezTo>
                  <a:cubicBezTo>
                    <a:pt x="612" y="91"/>
                    <a:pt x="612" y="91"/>
                    <a:pt x="614" y="89"/>
                  </a:cubicBezTo>
                  <a:cubicBezTo>
                    <a:pt x="616" y="87"/>
                    <a:pt x="611" y="88"/>
                    <a:pt x="610" y="88"/>
                  </a:cubicBezTo>
                  <a:cubicBezTo>
                    <a:pt x="608" y="88"/>
                    <a:pt x="607" y="88"/>
                    <a:pt x="605" y="88"/>
                  </a:cubicBezTo>
                  <a:cubicBezTo>
                    <a:pt x="605" y="88"/>
                    <a:pt x="605" y="86"/>
                    <a:pt x="605" y="86"/>
                  </a:cubicBezTo>
                  <a:cubicBezTo>
                    <a:pt x="602" y="86"/>
                    <a:pt x="599" y="86"/>
                    <a:pt x="596" y="86"/>
                  </a:cubicBezTo>
                  <a:cubicBezTo>
                    <a:pt x="596" y="86"/>
                    <a:pt x="596" y="85"/>
                    <a:pt x="596" y="85"/>
                  </a:cubicBezTo>
                  <a:cubicBezTo>
                    <a:pt x="588" y="85"/>
                    <a:pt x="580" y="85"/>
                    <a:pt x="572" y="85"/>
                  </a:cubicBezTo>
                  <a:cubicBezTo>
                    <a:pt x="569" y="85"/>
                    <a:pt x="567" y="85"/>
                    <a:pt x="564" y="86"/>
                  </a:cubicBezTo>
                  <a:cubicBezTo>
                    <a:pt x="562" y="86"/>
                    <a:pt x="560" y="86"/>
                    <a:pt x="559" y="85"/>
                  </a:cubicBezTo>
                  <a:cubicBezTo>
                    <a:pt x="557" y="85"/>
                    <a:pt x="557" y="88"/>
                    <a:pt x="555" y="87"/>
                  </a:cubicBezTo>
                  <a:cubicBezTo>
                    <a:pt x="553" y="87"/>
                    <a:pt x="551" y="87"/>
                    <a:pt x="549" y="87"/>
                  </a:cubicBezTo>
                  <a:cubicBezTo>
                    <a:pt x="548" y="87"/>
                    <a:pt x="548" y="88"/>
                    <a:pt x="548" y="88"/>
                  </a:cubicBezTo>
                  <a:cubicBezTo>
                    <a:pt x="547" y="89"/>
                    <a:pt x="546" y="89"/>
                    <a:pt x="545" y="89"/>
                  </a:cubicBezTo>
                  <a:cubicBezTo>
                    <a:pt x="544" y="88"/>
                    <a:pt x="543" y="90"/>
                    <a:pt x="542" y="90"/>
                  </a:cubicBezTo>
                  <a:cubicBezTo>
                    <a:pt x="541" y="89"/>
                    <a:pt x="538" y="86"/>
                    <a:pt x="537" y="86"/>
                  </a:cubicBezTo>
                  <a:cubicBezTo>
                    <a:pt x="536" y="86"/>
                    <a:pt x="534" y="87"/>
                    <a:pt x="533" y="88"/>
                  </a:cubicBezTo>
                  <a:cubicBezTo>
                    <a:pt x="533" y="89"/>
                    <a:pt x="532" y="90"/>
                    <a:pt x="532" y="89"/>
                  </a:cubicBezTo>
                  <a:cubicBezTo>
                    <a:pt x="531" y="87"/>
                    <a:pt x="531" y="87"/>
                    <a:pt x="529" y="88"/>
                  </a:cubicBezTo>
                  <a:cubicBezTo>
                    <a:pt x="527" y="88"/>
                    <a:pt x="527" y="88"/>
                    <a:pt x="525" y="87"/>
                  </a:cubicBezTo>
                  <a:cubicBezTo>
                    <a:pt x="523" y="86"/>
                    <a:pt x="522" y="86"/>
                    <a:pt x="520" y="86"/>
                  </a:cubicBezTo>
                  <a:cubicBezTo>
                    <a:pt x="520" y="87"/>
                    <a:pt x="521" y="88"/>
                    <a:pt x="521" y="88"/>
                  </a:cubicBezTo>
                  <a:cubicBezTo>
                    <a:pt x="519" y="88"/>
                    <a:pt x="518" y="89"/>
                    <a:pt x="517" y="87"/>
                  </a:cubicBezTo>
                  <a:cubicBezTo>
                    <a:pt x="516" y="86"/>
                    <a:pt x="514" y="87"/>
                    <a:pt x="513" y="87"/>
                  </a:cubicBezTo>
                  <a:cubicBezTo>
                    <a:pt x="514" y="86"/>
                    <a:pt x="515" y="86"/>
                    <a:pt x="516" y="85"/>
                  </a:cubicBezTo>
                  <a:cubicBezTo>
                    <a:pt x="515" y="84"/>
                    <a:pt x="515" y="83"/>
                    <a:pt x="514" y="83"/>
                  </a:cubicBezTo>
                  <a:cubicBezTo>
                    <a:pt x="513" y="83"/>
                    <a:pt x="512" y="84"/>
                    <a:pt x="512" y="85"/>
                  </a:cubicBezTo>
                  <a:cubicBezTo>
                    <a:pt x="512" y="83"/>
                    <a:pt x="510" y="83"/>
                    <a:pt x="508" y="82"/>
                  </a:cubicBezTo>
                  <a:cubicBezTo>
                    <a:pt x="508" y="82"/>
                    <a:pt x="508" y="83"/>
                    <a:pt x="508" y="83"/>
                  </a:cubicBezTo>
                  <a:cubicBezTo>
                    <a:pt x="507" y="83"/>
                    <a:pt x="506" y="82"/>
                    <a:pt x="505" y="82"/>
                  </a:cubicBezTo>
                  <a:cubicBezTo>
                    <a:pt x="504" y="82"/>
                    <a:pt x="503" y="84"/>
                    <a:pt x="503" y="84"/>
                  </a:cubicBezTo>
                  <a:cubicBezTo>
                    <a:pt x="501" y="83"/>
                    <a:pt x="501" y="82"/>
                    <a:pt x="499" y="82"/>
                  </a:cubicBezTo>
                  <a:cubicBezTo>
                    <a:pt x="498" y="82"/>
                    <a:pt x="498" y="83"/>
                    <a:pt x="498" y="84"/>
                  </a:cubicBezTo>
                  <a:cubicBezTo>
                    <a:pt x="498" y="84"/>
                    <a:pt x="496" y="81"/>
                    <a:pt x="496" y="81"/>
                  </a:cubicBezTo>
                  <a:cubicBezTo>
                    <a:pt x="502" y="79"/>
                    <a:pt x="509" y="81"/>
                    <a:pt x="516" y="80"/>
                  </a:cubicBezTo>
                  <a:cubicBezTo>
                    <a:pt x="516" y="79"/>
                    <a:pt x="516" y="78"/>
                    <a:pt x="516" y="78"/>
                  </a:cubicBezTo>
                  <a:cubicBezTo>
                    <a:pt x="516" y="77"/>
                    <a:pt x="515" y="78"/>
                    <a:pt x="514" y="78"/>
                  </a:cubicBezTo>
                  <a:cubicBezTo>
                    <a:pt x="513" y="78"/>
                    <a:pt x="511" y="78"/>
                    <a:pt x="509" y="78"/>
                  </a:cubicBezTo>
                  <a:cubicBezTo>
                    <a:pt x="506" y="77"/>
                    <a:pt x="503" y="77"/>
                    <a:pt x="500" y="77"/>
                  </a:cubicBezTo>
                  <a:cubicBezTo>
                    <a:pt x="501" y="76"/>
                    <a:pt x="502" y="76"/>
                    <a:pt x="503" y="75"/>
                  </a:cubicBezTo>
                  <a:cubicBezTo>
                    <a:pt x="501" y="75"/>
                    <a:pt x="499" y="74"/>
                    <a:pt x="497" y="74"/>
                  </a:cubicBezTo>
                  <a:cubicBezTo>
                    <a:pt x="495" y="73"/>
                    <a:pt x="493" y="74"/>
                    <a:pt x="491" y="74"/>
                  </a:cubicBezTo>
                  <a:cubicBezTo>
                    <a:pt x="490" y="74"/>
                    <a:pt x="488" y="74"/>
                    <a:pt x="488" y="74"/>
                  </a:cubicBezTo>
                  <a:cubicBezTo>
                    <a:pt x="487" y="76"/>
                    <a:pt x="487" y="75"/>
                    <a:pt x="486" y="75"/>
                  </a:cubicBezTo>
                  <a:cubicBezTo>
                    <a:pt x="483" y="75"/>
                    <a:pt x="481" y="75"/>
                    <a:pt x="479" y="75"/>
                  </a:cubicBezTo>
                  <a:cubicBezTo>
                    <a:pt x="478" y="76"/>
                    <a:pt x="477" y="77"/>
                    <a:pt x="476" y="78"/>
                  </a:cubicBezTo>
                  <a:cubicBezTo>
                    <a:pt x="478" y="78"/>
                    <a:pt x="482" y="79"/>
                    <a:pt x="483" y="81"/>
                  </a:cubicBezTo>
                  <a:cubicBezTo>
                    <a:pt x="483" y="84"/>
                    <a:pt x="487" y="82"/>
                    <a:pt x="489" y="84"/>
                  </a:cubicBezTo>
                  <a:cubicBezTo>
                    <a:pt x="488" y="84"/>
                    <a:pt x="488" y="85"/>
                    <a:pt x="487" y="85"/>
                  </a:cubicBezTo>
                  <a:cubicBezTo>
                    <a:pt x="488" y="85"/>
                    <a:pt x="490" y="87"/>
                    <a:pt x="488" y="87"/>
                  </a:cubicBezTo>
                  <a:cubicBezTo>
                    <a:pt x="486" y="87"/>
                    <a:pt x="486" y="88"/>
                    <a:pt x="484" y="90"/>
                  </a:cubicBezTo>
                  <a:cubicBezTo>
                    <a:pt x="485" y="90"/>
                    <a:pt x="485" y="90"/>
                    <a:pt x="486" y="90"/>
                  </a:cubicBezTo>
                  <a:cubicBezTo>
                    <a:pt x="485" y="90"/>
                    <a:pt x="484" y="90"/>
                    <a:pt x="484" y="91"/>
                  </a:cubicBezTo>
                  <a:cubicBezTo>
                    <a:pt x="485" y="91"/>
                    <a:pt x="487" y="91"/>
                    <a:pt x="489" y="91"/>
                  </a:cubicBezTo>
                  <a:cubicBezTo>
                    <a:pt x="488" y="93"/>
                    <a:pt x="487" y="93"/>
                    <a:pt x="486" y="93"/>
                  </a:cubicBezTo>
                  <a:cubicBezTo>
                    <a:pt x="487" y="93"/>
                    <a:pt x="489" y="94"/>
                    <a:pt x="489" y="95"/>
                  </a:cubicBezTo>
                  <a:cubicBezTo>
                    <a:pt x="489" y="97"/>
                    <a:pt x="489" y="96"/>
                    <a:pt x="491" y="97"/>
                  </a:cubicBezTo>
                  <a:cubicBezTo>
                    <a:pt x="491" y="97"/>
                    <a:pt x="492" y="96"/>
                    <a:pt x="492" y="97"/>
                  </a:cubicBezTo>
                  <a:cubicBezTo>
                    <a:pt x="493" y="97"/>
                    <a:pt x="492" y="98"/>
                    <a:pt x="493" y="98"/>
                  </a:cubicBezTo>
                  <a:cubicBezTo>
                    <a:pt x="494" y="98"/>
                    <a:pt x="496" y="98"/>
                    <a:pt x="497" y="98"/>
                  </a:cubicBezTo>
                  <a:cubicBezTo>
                    <a:pt x="496" y="97"/>
                    <a:pt x="496" y="97"/>
                    <a:pt x="495" y="96"/>
                  </a:cubicBezTo>
                  <a:cubicBezTo>
                    <a:pt x="498" y="96"/>
                    <a:pt x="499" y="96"/>
                    <a:pt x="501" y="95"/>
                  </a:cubicBezTo>
                  <a:cubicBezTo>
                    <a:pt x="501" y="95"/>
                    <a:pt x="501" y="96"/>
                    <a:pt x="500" y="96"/>
                  </a:cubicBezTo>
                  <a:cubicBezTo>
                    <a:pt x="502" y="97"/>
                    <a:pt x="502" y="98"/>
                    <a:pt x="505" y="98"/>
                  </a:cubicBezTo>
                  <a:cubicBezTo>
                    <a:pt x="506" y="98"/>
                    <a:pt x="506" y="98"/>
                    <a:pt x="507" y="99"/>
                  </a:cubicBezTo>
                  <a:cubicBezTo>
                    <a:pt x="509" y="100"/>
                    <a:pt x="509" y="99"/>
                    <a:pt x="510" y="98"/>
                  </a:cubicBezTo>
                  <a:close/>
                  <a:moveTo>
                    <a:pt x="439" y="117"/>
                  </a:moveTo>
                  <a:cubicBezTo>
                    <a:pt x="440" y="117"/>
                    <a:pt x="440" y="118"/>
                    <a:pt x="441" y="117"/>
                  </a:cubicBezTo>
                  <a:cubicBezTo>
                    <a:pt x="442" y="117"/>
                    <a:pt x="443" y="116"/>
                    <a:pt x="444" y="115"/>
                  </a:cubicBezTo>
                  <a:cubicBezTo>
                    <a:pt x="443" y="115"/>
                    <a:pt x="442" y="115"/>
                    <a:pt x="442" y="114"/>
                  </a:cubicBezTo>
                  <a:cubicBezTo>
                    <a:pt x="440" y="114"/>
                    <a:pt x="435" y="116"/>
                    <a:pt x="439" y="117"/>
                  </a:cubicBezTo>
                  <a:close/>
                  <a:moveTo>
                    <a:pt x="365" y="81"/>
                  </a:moveTo>
                  <a:cubicBezTo>
                    <a:pt x="369" y="82"/>
                    <a:pt x="372" y="82"/>
                    <a:pt x="375" y="82"/>
                  </a:cubicBezTo>
                  <a:cubicBezTo>
                    <a:pt x="378" y="82"/>
                    <a:pt x="384" y="82"/>
                    <a:pt x="384" y="79"/>
                  </a:cubicBezTo>
                  <a:cubicBezTo>
                    <a:pt x="379" y="79"/>
                    <a:pt x="375" y="79"/>
                    <a:pt x="370" y="79"/>
                  </a:cubicBezTo>
                  <a:cubicBezTo>
                    <a:pt x="369" y="80"/>
                    <a:pt x="367" y="80"/>
                    <a:pt x="365" y="81"/>
                  </a:cubicBezTo>
                  <a:close/>
                  <a:moveTo>
                    <a:pt x="353" y="107"/>
                  </a:moveTo>
                  <a:cubicBezTo>
                    <a:pt x="353" y="109"/>
                    <a:pt x="348" y="108"/>
                    <a:pt x="347" y="108"/>
                  </a:cubicBezTo>
                  <a:cubicBezTo>
                    <a:pt x="343" y="108"/>
                    <a:pt x="343" y="109"/>
                    <a:pt x="340" y="111"/>
                  </a:cubicBezTo>
                  <a:cubicBezTo>
                    <a:pt x="342" y="112"/>
                    <a:pt x="345" y="112"/>
                    <a:pt x="347" y="113"/>
                  </a:cubicBezTo>
                  <a:cubicBezTo>
                    <a:pt x="349" y="114"/>
                    <a:pt x="349" y="114"/>
                    <a:pt x="351" y="114"/>
                  </a:cubicBezTo>
                  <a:cubicBezTo>
                    <a:pt x="352" y="114"/>
                    <a:pt x="353" y="115"/>
                    <a:pt x="353" y="116"/>
                  </a:cubicBezTo>
                  <a:cubicBezTo>
                    <a:pt x="356" y="118"/>
                    <a:pt x="357" y="117"/>
                    <a:pt x="360" y="115"/>
                  </a:cubicBezTo>
                  <a:cubicBezTo>
                    <a:pt x="361" y="115"/>
                    <a:pt x="363" y="114"/>
                    <a:pt x="363" y="113"/>
                  </a:cubicBezTo>
                  <a:cubicBezTo>
                    <a:pt x="363" y="112"/>
                    <a:pt x="364" y="111"/>
                    <a:pt x="365" y="110"/>
                  </a:cubicBezTo>
                  <a:cubicBezTo>
                    <a:pt x="363" y="109"/>
                    <a:pt x="361" y="108"/>
                    <a:pt x="359" y="107"/>
                  </a:cubicBezTo>
                  <a:cubicBezTo>
                    <a:pt x="357" y="107"/>
                    <a:pt x="355" y="107"/>
                    <a:pt x="353" y="107"/>
                  </a:cubicBezTo>
                  <a:close/>
                  <a:moveTo>
                    <a:pt x="424" y="106"/>
                  </a:moveTo>
                  <a:cubicBezTo>
                    <a:pt x="426" y="106"/>
                    <a:pt x="428" y="106"/>
                    <a:pt x="429" y="105"/>
                  </a:cubicBezTo>
                  <a:cubicBezTo>
                    <a:pt x="431" y="105"/>
                    <a:pt x="431" y="104"/>
                    <a:pt x="433" y="104"/>
                  </a:cubicBezTo>
                  <a:cubicBezTo>
                    <a:pt x="433" y="104"/>
                    <a:pt x="433" y="103"/>
                    <a:pt x="433" y="103"/>
                  </a:cubicBezTo>
                  <a:cubicBezTo>
                    <a:pt x="427" y="104"/>
                    <a:pt x="421" y="106"/>
                    <a:pt x="416" y="106"/>
                  </a:cubicBezTo>
                  <a:cubicBezTo>
                    <a:pt x="419" y="107"/>
                    <a:pt x="421" y="106"/>
                    <a:pt x="424" y="106"/>
                  </a:cubicBezTo>
                  <a:close/>
                  <a:moveTo>
                    <a:pt x="370" y="74"/>
                  </a:moveTo>
                  <a:cubicBezTo>
                    <a:pt x="368" y="73"/>
                    <a:pt x="365" y="75"/>
                    <a:pt x="363" y="75"/>
                  </a:cubicBezTo>
                  <a:cubicBezTo>
                    <a:pt x="363" y="76"/>
                    <a:pt x="364" y="76"/>
                    <a:pt x="365" y="77"/>
                  </a:cubicBezTo>
                  <a:cubicBezTo>
                    <a:pt x="365" y="77"/>
                    <a:pt x="365" y="79"/>
                    <a:pt x="366" y="78"/>
                  </a:cubicBezTo>
                  <a:cubicBezTo>
                    <a:pt x="367" y="78"/>
                    <a:pt x="369" y="78"/>
                    <a:pt x="371" y="78"/>
                  </a:cubicBezTo>
                  <a:cubicBezTo>
                    <a:pt x="374" y="78"/>
                    <a:pt x="376" y="79"/>
                    <a:pt x="379" y="77"/>
                  </a:cubicBezTo>
                  <a:cubicBezTo>
                    <a:pt x="378" y="77"/>
                    <a:pt x="377" y="77"/>
                    <a:pt x="376" y="77"/>
                  </a:cubicBezTo>
                  <a:cubicBezTo>
                    <a:pt x="375" y="77"/>
                    <a:pt x="375" y="76"/>
                    <a:pt x="374" y="75"/>
                  </a:cubicBezTo>
                  <a:cubicBezTo>
                    <a:pt x="373" y="75"/>
                    <a:pt x="371" y="75"/>
                    <a:pt x="369" y="76"/>
                  </a:cubicBezTo>
                  <a:cubicBezTo>
                    <a:pt x="369" y="76"/>
                    <a:pt x="369" y="76"/>
                    <a:pt x="369" y="76"/>
                  </a:cubicBezTo>
                  <a:cubicBezTo>
                    <a:pt x="369" y="76"/>
                    <a:pt x="369" y="76"/>
                    <a:pt x="368" y="76"/>
                  </a:cubicBezTo>
                  <a:cubicBezTo>
                    <a:pt x="369" y="76"/>
                    <a:pt x="369" y="76"/>
                    <a:pt x="369" y="76"/>
                  </a:cubicBezTo>
                  <a:cubicBezTo>
                    <a:pt x="369" y="76"/>
                    <a:pt x="369" y="76"/>
                    <a:pt x="369" y="76"/>
                  </a:cubicBezTo>
                  <a:cubicBezTo>
                    <a:pt x="370" y="75"/>
                    <a:pt x="370" y="75"/>
                    <a:pt x="370" y="74"/>
                  </a:cubicBezTo>
                  <a:close/>
                  <a:moveTo>
                    <a:pt x="506" y="69"/>
                  </a:moveTo>
                  <a:cubicBezTo>
                    <a:pt x="509" y="69"/>
                    <a:pt x="510" y="68"/>
                    <a:pt x="513" y="68"/>
                  </a:cubicBezTo>
                  <a:cubicBezTo>
                    <a:pt x="512" y="67"/>
                    <a:pt x="512" y="65"/>
                    <a:pt x="511" y="65"/>
                  </a:cubicBezTo>
                  <a:cubicBezTo>
                    <a:pt x="510" y="65"/>
                    <a:pt x="508" y="64"/>
                    <a:pt x="507" y="64"/>
                  </a:cubicBezTo>
                  <a:cubicBezTo>
                    <a:pt x="504" y="64"/>
                    <a:pt x="501" y="64"/>
                    <a:pt x="498" y="64"/>
                  </a:cubicBezTo>
                  <a:cubicBezTo>
                    <a:pt x="497" y="64"/>
                    <a:pt x="497" y="65"/>
                    <a:pt x="497" y="65"/>
                  </a:cubicBezTo>
                  <a:cubicBezTo>
                    <a:pt x="497" y="65"/>
                    <a:pt x="497" y="66"/>
                    <a:pt x="498" y="66"/>
                  </a:cubicBezTo>
                  <a:cubicBezTo>
                    <a:pt x="497" y="66"/>
                    <a:pt x="497" y="66"/>
                    <a:pt x="496" y="67"/>
                  </a:cubicBezTo>
                  <a:cubicBezTo>
                    <a:pt x="500" y="67"/>
                    <a:pt x="503" y="68"/>
                    <a:pt x="506" y="69"/>
                  </a:cubicBezTo>
                  <a:close/>
                  <a:moveTo>
                    <a:pt x="615" y="82"/>
                  </a:moveTo>
                  <a:cubicBezTo>
                    <a:pt x="613" y="82"/>
                    <a:pt x="612" y="83"/>
                    <a:pt x="610" y="83"/>
                  </a:cubicBezTo>
                  <a:cubicBezTo>
                    <a:pt x="611" y="84"/>
                    <a:pt x="614" y="86"/>
                    <a:pt x="615" y="84"/>
                  </a:cubicBezTo>
                  <a:cubicBezTo>
                    <a:pt x="615" y="83"/>
                    <a:pt x="618" y="84"/>
                    <a:pt x="619" y="84"/>
                  </a:cubicBezTo>
                  <a:cubicBezTo>
                    <a:pt x="618" y="83"/>
                    <a:pt x="618" y="83"/>
                    <a:pt x="617" y="83"/>
                  </a:cubicBezTo>
                  <a:cubicBezTo>
                    <a:pt x="618" y="82"/>
                    <a:pt x="621" y="83"/>
                    <a:pt x="620" y="81"/>
                  </a:cubicBezTo>
                  <a:cubicBezTo>
                    <a:pt x="618" y="81"/>
                    <a:pt x="616" y="82"/>
                    <a:pt x="615" y="82"/>
                  </a:cubicBezTo>
                  <a:close/>
                  <a:moveTo>
                    <a:pt x="501" y="18"/>
                  </a:moveTo>
                  <a:cubicBezTo>
                    <a:pt x="503" y="16"/>
                    <a:pt x="510" y="18"/>
                    <a:pt x="512" y="18"/>
                  </a:cubicBezTo>
                  <a:cubicBezTo>
                    <a:pt x="508" y="19"/>
                    <a:pt x="504" y="20"/>
                    <a:pt x="500" y="21"/>
                  </a:cubicBezTo>
                  <a:cubicBezTo>
                    <a:pt x="503" y="21"/>
                    <a:pt x="506" y="21"/>
                    <a:pt x="508" y="21"/>
                  </a:cubicBezTo>
                  <a:cubicBezTo>
                    <a:pt x="511" y="21"/>
                    <a:pt x="512" y="19"/>
                    <a:pt x="514" y="19"/>
                  </a:cubicBezTo>
                  <a:cubicBezTo>
                    <a:pt x="517" y="19"/>
                    <a:pt x="520" y="18"/>
                    <a:pt x="522" y="18"/>
                  </a:cubicBezTo>
                  <a:cubicBezTo>
                    <a:pt x="525" y="18"/>
                    <a:pt x="527" y="18"/>
                    <a:pt x="530" y="19"/>
                  </a:cubicBezTo>
                  <a:cubicBezTo>
                    <a:pt x="525" y="19"/>
                    <a:pt x="521" y="20"/>
                    <a:pt x="517" y="20"/>
                  </a:cubicBezTo>
                  <a:cubicBezTo>
                    <a:pt x="515" y="20"/>
                    <a:pt x="515" y="22"/>
                    <a:pt x="513" y="22"/>
                  </a:cubicBezTo>
                  <a:cubicBezTo>
                    <a:pt x="511" y="22"/>
                    <a:pt x="509" y="23"/>
                    <a:pt x="506" y="23"/>
                  </a:cubicBezTo>
                  <a:cubicBezTo>
                    <a:pt x="508" y="26"/>
                    <a:pt x="508" y="25"/>
                    <a:pt x="512" y="25"/>
                  </a:cubicBezTo>
                  <a:cubicBezTo>
                    <a:pt x="514" y="24"/>
                    <a:pt x="516" y="24"/>
                    <a:pt x="518" y="24"/>
                  </a:cubicBezTo>
                  <a:cubicBezTo>
                    <a:pt x="523" y="22"/>
                    <a:pt x="527" y="23"/>
                    <a:pt x="532" y="23"/>
                  </a:cubicBezTo>
                  <a:cubicBezTo>
                    <a:pt x="535" y="23"/>
                    <a:pt x="538" y="22"/>
                    <a:pt x="541" y="21"/>
                  </a:cubicBezTo>
                  <a:cubicBezTo>
                    <a:pt x="543" y="21"/>
                    <a:pt x="545" y="21"/>
                    <a:pt x="547" y="21"/>
                  </a:cubicBezTo>
                  <a:cubicBezTo>
                    <a:pt x="552" y="21"/>
                    <a:pt x="557" y="21"/>
                    <a:pt x="562" y="21"/>
                  </a:cubicBezTo>
                  <a:cubicBezTo>
                    <a:pt x="559" y="24"/>
                    <a:pt x="554" y="23"/>
                    <a:pt x="549" y="23"/>
                  </a:cubicBezTo>
                  <a:cubicBezTo>
                    <a:pt x="547" y="23"/>
                    <a:pt x="544" y="22"/>
                    <a:pt x="543" y="23"/>
                  </a:cubicBezTo>
                  <a:cubicBezTo>
                    <a:pt x="541" y="24"/>
                    <a:pt x="539" y="24"/>
                    <a:pt x="537" y="24"/>
                  </a:cubicBezTo>
                  <a:cubicBezTo>
                    <a:pt x="533" y="25"/>
                    <a:pt x="528" y="24"/>
                    <a:pt x="524" y="24"/>
                  </a:cubicBezTo>
                  <a:cubicBezTo>
                    <a:pt x="522" y="24"/>
                    <a:pt x="521" y="24"/>
                    <a:pt x="519" y="25"/>
                  </a:cubicBezTo>
                  <a:cubicBezTo>
                    <a:pt x="517" y="25"/>
                    <a:pt x="514" y="27"/>
                    <a:pt x="512" y="27"/>
                  </a:cubicBezTo>
                  <a:cubicBezTo>
                    <a:pt x="518" y="27"/>
                    <a:pt x="525" y="28"/>
                    <a:pt x="531" y="29"/>
                  </a:cubicBezTo>
                  <a:cubicBezTo>
                    <a:pt x="532" y="29"/>
                    <a:pt x="534" y="29"/>
                    <a:pt x="535" y="29"/>
                  </a:cubicBezTo>
                  <a:cubicBezTo>
                    <a:pt x="537" y="29"/>
                    <a:pt x="538" y="28"/>
                    <a:pt x="540" y="28"/>
                  </a:cubicBezTo>
                  <a:cubicBezTo>
                    <a:pt x="541" y="28"/>
                    <a:pt x="542" y="25"/>
                    <a:pt x="543" y="25"/>
                  </a:cubicBezTo>
                  <a:cubicBezTo>
                    <a:pt x="545" y="25"/>
                    <a:pt x="546" y="25"/>
                    <a:pt x="548" y="24"/>
                  </a:cubicBezTo>
                  <a:cubicBezTo>
                    <a:pt x="554" y="23"/>
                    <a:pt x="560" y="26"/>
                    <a:pt x="565" y="24"/>
                  </a:cubicBezTo>
                  <a:cubicBezTo>
                    <a:pt x="568" y="23"/>
                    <a:pt x="572" y="23"/>
                    <a:pt x="575" y="23"/>
                  </a:cubicBezTo>
                  <a:cubicBezTo>
                    <a:pt x="578" y="23"/>
                    <a:pt x="580" y="22"/>
                    <a:pt x="583" y="22"/>
                  </a:cubicBezTo>
                  <a:cubicBezTo>
                    <a:pt x="581" y="26"/>
                    <a:pt x="574" y="24"/>
                    <a:pt x="570" y="25"/>
                  </a:cubicBezTo>
                  <a:cubicBezTo>
                    <a:pt x="564" y="26"/>
                    <a:pt x="559" y="25"/>
                    <a:pt x="553" y="25"/>
                  </a:cubicBezTo>
                  <a:cubicBezTo>
                    <a:pt x="551" y="25"/>
                    <a:pt x="541" y="28"/>
                    <a:pt x="541" y="29"/>
                  </a:cubicBezTo>
                  <a:cubicBezTo>
                    <a:pt x="541" y="31"/>
                    <a:pt x="546" y="31"/>
                    <a:pt x="548" y="31"/>
                  </a:cubicBezTo>
                  <a:cubicBezTo>
                    <a:pt x="548" y="31"/>
                    <a:pt x="549" y="30"/>
                    <a:pt x="550" y="29"/>
                  </a:cubicBezTo>
                  <a:cubicBezTo>
                    <a:pt x="550" y="28"/>
                    <a:pt x="554" y="30"/>
                    <a:pt x="554" y="29"/>
                  </a:cubicBezTo>
                  <a:cubicBezTo>
                    <a:pt x="553" y="30"/>
                    <a:pt x="551" y="30"/>
                    <a:pt x="551" y="31"/>
                  </a:cubicBezTo>
                  <a:cubicBezTo>
                    <a:pt x="554" y="31"/>
                    <a:pt x="558" y="31"/>
                    <a:pt x="562" y="31"/>
                  </a:cubicBezTo>
                  <a:cubicBezTo>
                    <a:pt x="566" y="31"/>
                    <a:pt x="569" y="32"/>
                    <a:pt x="572" y="30"/>
                  </a:cubicBezTo>
                  <a:cubicBezTo>
                    <a:pt x="568" y="28"/>
                    <a:pt x="575" y="26"/>
                    <a:pt x="577" y="26"/>
                  </a:cubicBezTo>
                  <a:cubicBezTo>
                    <a:pt x="577" y="26"/>
                    <a:pt x="575" y="28"/>
                    <a:pt x="575" y="28"/>
                  </a:cubicBezTo>
                  <a:cubicBezTo>
                    <a:pt x="578" y="28"/>
                    <a:pt x="580" y="27"/>
                    <a:pt x="583" y="26"/>
                  </a:cubicBezTo>
                  <a:cubicBezTo>
                    <a:pt x="586" y="26"/>
                    <a:pt x="589" y="26"/>
                    <a:pt x="593" y="26"/>
                  </a:cubicBezTo>
                  <a:cubicBezTo>
                    <a:pt x="592" y="26"/>
                    <a:pt x="591" y="28"/>
                    <a:pt x="590" y="28"/>
                  </a:cubicBezTo>
                  <a:cubicBezTo>
                    <a:pt x="588" y="28"/>
                    <a:pt x="587" y="28"/>
                    <a:pt x="585" y="28"/>
                  </a:cubicBezTo>
                  <a:cubicBezTo>
                    <a:pt x="584" y="29"/>
                    <a:pt x="577" y="28"/>
                    <a:pt x="577" y="30"/>
                  </a:cubicBezTo>
                  <a:cubicBezTo>
                    <a:pt x="584" y="30"/>
                    <a:pt x="591" y="30"/>
                    <a:pt x="599" y="29"/>
                  </a:cubicBezTo>
                  <a:cubicBezTo>
                    <a:pt x="602" y="29"/>
                    <a:pt x="606" y="29"/>
                    <a:pt x="610" y="28"/>
                  </a:cubicBezTo>
                  <a:cubicBezTo>
                    <a:pt x="611" y="27"/>
                    <a:pt x="613" y="27"/>
                    <a:pt x="614" y="26"/>
                  </a:cubicBezTo>
                  <a:cubicBezTo>
                    <a:pt x="616" y="25"/>
                    <a:pt x="615" y="25"/>
                    <a:pt x="614" y="22"/>
                  </a:cubicBezTo>
                  <a:cubicBezTo>
                    <a:pt x="617" y="24"/>
                    <a:pt x="617" y="24"/>
                    <a:pt x="620" y="23"/>
                  </a:cubicBezTo>
                  <a:cubicBezTo>
                    <a:pt x="622" y="22"/>
                    <a:pt x="623" y="21"/>
                    <a:pt x="625" y="21"/>
                  </a:cubicBezTo>
                  <a:cubicBezTo>
                    <a:pt x="630" y="21"/>
                    <a:pt x="636" y="20"/>
                    <a:pt x="641" y="20"/>
                  </a:cubicBezTo>
                  <a:cubicBezTo>
                    <a:pt x="635" y="21"/>
                    <a:pt x="629" y="22"/>
                    <a:pt x="623" y="22"/>
                  </a:cubicBezTo>
                  <a:cubicBezTo>
                    <a:pt x="623" y="22"/>
                    <a:pt x="624" y="24"/>
                    <a:pt x="625" y="24"/>
                  </a:cubicBezTo>
                  <a:cubicBezTo>
                    <a:pt x="622" y="24"/>
                    <a:pt x="621" y="25"/>
                    <a:pt x="619" y="26"/>
                  </a:cubicBezTo>
                  <a:cubicBezTo>
                    <a:pt x="626" y="26"/>
                    <a:pt x="633" y="26"/>
                    <a:pt x="640" y="26"/>
                  </a:cubicBezTo>
                  <a:cubicBezTo>
                    <a:pt x="636" y="27"/>
                    <a:pt x="632" y="29"/>
                    <a:pt x="627" y="29"/>
                  </a:cubicBezTo>
                  <a:cubicBezTo>
                    <a:pt x="622" y="29"/>
                    <a:pt x="617" y="29"/>
                    <a:pt x="612" y="29"/>
                  </a:cubicBezTo>
                  <a:cubicBezTo>
                    <a:pt x="616" y="29"/>
                    <a:pt x="621" y="29"/>
                    <a:pt x="626" y="30"/>
                  </a:cubicBezTo>
                  <a:cubicBezTo>
                    <a:pt x="610" y="31"/>
                    <a:pt x="594" y="33"/>
                    <a:pt x="578" y="33"/>
                  </a:cubicBezTo>
                  <a:cubicBezTo>
                    <a:pt x="581" y="34"/>
                    <a:pt x="584" y="35"/>
                    <a:pt x="587" y="36"/>
                  </a:cubicBezTo>
                  <a:cubicBezTo>
                    <a:pt x="591" y="37"/>
                    <a:pt x="594" y="37"/>
                    <a:pt x="598" y="37"/>
                  </a:cubicBezTo>
                  <a:cubicBezTo>
                    <a:pt x="596" y="37"/>
                    <a:pt x="595" y="38"/>
                    <a:pt x="594" y="38"/>
                  </a:cubicBezTo>
                  <a:cubicBezTo>
                    <a:pt x="594" y="41"/>
                    <a:pt x="594" y="40"/>
                    <a:pt x="597" y="40"/>
                  </a:cubicBezTo>
                  <a:cubicBezTo>
                    <a:pt x="598" y="40"/>
                    <a:pt x="600" y="40"/>
                    <a:pt x="601" y="40"/>
                  </a:cubicBezTo>
                  <a:cubicBezTo>
                    <a:pt x="605" y="40"/>
                    <a:pt x="608" y="40"/>
                    <a:pt x="611" y="40"/>
                  </a:cubicBezTo>
                  <a:cubicBezTo>
                    <a:pt x="609" y="41"/>
                    <a:pt x="608" y="42"/>
                    <a:pt x="605" y="42"/>
                  </a:cubicBezTo>
                  <a:cubicBezTo>
                    <a:pt x="603" y="42"/>
                    <a:pt x="601" y="42"/>
                    <a:pt x="599" y="42"/>
                  </a:cubicBezTo>
                  <a:cubicBezTo>
                    <a:pt x="597" y="42"/>
                    <a:pt x="594" y="42"/>
                    <a:pt x="592" y="42"/>
                  </a:cubicBezTo>
                  <a:cubicBezTo>
                    <a:pt x="590" y="41"/>
                    <a:pt x="588" y="39"/>
                    <a:pt x="586" y="38"/>
                  </a:cubicBezTo>
                  <a:cubicBezTo>
                    <a:pt x="583" y="36"/>
                    <a:pt x="578" y="36"/>
                    <a:pt x="575" y="35"/>
                  </a:cubicBezTo>
                  <a:cubicBezTo>
                    <a:pt x="571" y="34"/>
                    <a:pt x="567" y="34"/>
                    <a:pt x="563" y="34"/>
                  </a:cubicBezTo>
                  <a:cubicBezTo>
                    <a:pt x="558" y="34"/>
                    <a:pt x="554" y="33"/>
                    <a:pt x="549" y="34"/>
                  </a:cubicBezTo>
                  <a:cubicBezTo>
                    <a:pt x="547" y="34"/>
                    <a:pt x="544" y="33"/>
                    <a:pt x="544" y="35"/>
                  </a:cubicBezTo>
                  <a:cubicBezTo>
                    <a:pt x="543" y="37"/>
                    <a:pt x="545" y="39"/>
                    <a:pt x="547" y="39"/>
                  </a:cubicBezTo>
                  <a:cubicBezTo>
                    <a:pt x="549" y="40"/>
                    <a:pt x="557" y="39"/>
                    <a:pt x="558" y="41"/>
                  </a:cubicBezTo>
                  <a:cubicBezTo>
                    <a:pt x="560" y="43"/>
                    <a:pt x="562" y="43"/>
                    <a:pt x="564" y="44"/>
                  </a:cubicBezTo>
                  <a:cubicBezTo>
                    <a:pt x="566" y="44"/>
                    <a:pt x="562" y="48"/>
                    <a:pt x="562" y="48"/>
                  </a:cubicBezTo>
                  <a:cubicBezTo>
                    <a:pt x="564" y="46"/>
                    <a:pt x="566" y="49"/>
                    <a:pt x="569" y="49"/>
                  </a:cubicBezTo>
                  <a:cubicBezTo>
                    <a:pt x="572" y="48"/>
                    <a:pt x="575" y="49"/>
                    <a:pt x="578" y="50"/>
                  </a:cubicBezTo>
                  <a:cubicBezTo>
                    <a:pt x="579" y="50"/>
                    <a:pt x="580" y="49"/>
                    <a:pt x="581" y="49"/>
                  </a:cubicBezTo>
                  <a:cubicBezTo>
                    <a:pt x="582" y="49"/>
                    <a:pt x="584" y="49"/>
                    <a:pt x="585" y="49"/>
                  </a:cubicBezTo>
                  <a:cubicBezTo>
                    <a:pt x="587" y="50"/>
                    <a:pt x="587" y="48"/>
                    <a:pt x="588" y="47"/>
                  </a:cubicBezTo>
                  <a:cubicBezTo>
                    <a:pt x="589" y="47"/>
                    <a:pt x="591" y="48"/>
                    <a:pt x="592" y="48"/>
                  </a:cubicBezTo>
                  <a:cubicBezTo>
                    <a:pt x="592" y="48"/>
                    <a:pt x="591" y="50"/>
                    <a:pt x="590" y="50"/>
                  </a:cubicBezTo>
                  <a:cubicBezTo>
                    <a:pt x="588" y="51"/>
                    <a:pt x="587" y="51"/>
                    <a:pt x="586" y="51"/>
                  </a:cubicBezTo>
                  <a:cubicBezTo>
                    <a:pt x="586" y="52"/>
                    <a:pt x="588" y="53"/>
                    <a:pt x="586" y="53"/>
                  </a:cubicBezTo>
                  <a:cubicBezTo>
                    <a:pt x="584" y="54"/>
                    <a:pt x="583" y="53"/>
                    <a:pt x="582" y="53"/>
                  </a:cubicBezTo>
                  <a:cubicBezTo>
                    <a:pt x="580" y="52"/>
                    <a:pt x="578" y="51"/>
                    <a:pt x="576" y="51"/>
                  </a:cubicBezTo>
                  <a:cubicBezTo>
                    <a:pt x="571" y="50"/>
                    <a:pt x="566" y="50"/>
                    <a:pt x="561" y="50"/>
                  </a:cubicBezTo>
                  <a:cubicBezTo>
                    <a:pt x="556" y="50"/>
                    <a:pt x="551" y="49"/>
                    <a:pt x="547" y="50"/>
                  </a:cubicBezTo>
                  <a:cubicBezTo>
                    <a:pt x="543" y="51"/>
                    <a:pt x="542" y="50"/>
                    <a:pt x="540" y="53"/>
                  </a:cubicBezTo>
                  <a:cubicBezTo>
                    <a:pt x="539" y="53"/>
                    <a:pt x="537" y="53"/>
                    <a:pt x="536" y="53"/>
                  </a:cubicBezTo>
                  <a:cubicBezTo>
                    <a:pt x="536" y="53"/>
                    <a:pt x="534" y="54"/>
                    <a:pt x="534" y="54"/>
                  </a:cubicBezTo>
                  <a:cubicBezTo>
                    <a:pt x="535" y="55"/>
                    <a:pt x="535" y="56"/>
                    <a:pt x="536" y="57"/>
                  </a:cubicBezTo>
                  <a:cubicBezTo>
                    <a:pt x="535" y="57"/>
                    <a:pt x="533" y="57"/>
                    <a:pt x="532" y="58"/>
                  </a:cubicBezTo>
                  <a:cubicBezTo>
                    <a:pt x="533" y="57"/>
                    <a:pt x="537" y="58"/>
                    <a:pt x="538" y="58"/>
                  </a:cubicBezTo>
                  <a:cubicBezTo>
                    <a:pt x="541" y="58"/>
                    <a:pt x="542" y="58"/>
                    <a:pt x="544" y="57"/>
                  </a:cubicBezTo>
                  <a:cubicBezTo>
                    <a:pt x="544" y="57"/>
                    <a:pt x="544" y="58"/>
                    <a:pt x="545" y="58"/>
                  </a:cubicBezTo>
                  <a:cubicBezTo>
                    <a:pt x="547" y="56"/>
                    <a:pt x="549" y="55"/>
                    <a:pt x="552" y="55"/>
                  </a:cubicBezTo>
                  <a:cubicBezTo>
                    <a:pt x="550" y="56"/>
                    <a:pt x="549" y="57"/>
                    <a:pt x="548" y="58"/>
                  </a:cubicBezTo>
                  <a:cubicBezTo>
                    <a:pt x="552" y="60"/>
                    <a:pt x="558" y="56"/>
                    <a:pt x="561" y="53"/>
                  </a:cubicBezTo>
                  <a:cubicBezTo>
                    <a:pt x="562" y="57"/>
                    <a:pt x="562" y="56"/>
                    <a:pt x="566" y="57"/>
                  </a:cubicBezTo>
                  <a:cubicBezTo>
                    <a:pt x="563" y="59"/>
                    <a:pt x="560" y="58"/>
                    <a:pt x="557" y="58"/>
                  </a:cubicBezTo>
                  <a:cubicBezTo>
                    <a:pt x="557" y="59"/>
                    <a:pt x="558" y="60"/>
                    <a:pt x="558" y="61"/>
                  </a:cubicBezTo>
                  <a:cubicBezTo>
                    <a:pt x="557" y="60"/>
                    <a:pt x="555" y="60"/>
                    <a:pt x="554" y="60"/>
                  </a:cubicBezTo>
                  <a:cubicBezTo>
                    <a:pt x="555" y="64"/>
                    <a:pt x="561" y="63"/>
                    <a:pt x="564" y="63"/>
                  </a:cubicBezTo>
                  <a:cubicBezTo>
                    <a:pt x="562" y="63"/>
                    <a:pt x="561" y="63"/>
                    <a:pt x="559" y="63"/>
                  </a:cubicBezTo>
                  <a:cubicBezTo>
                    <a:pt x="561" y="65"/>
                    <a:pt x="564" y="65"/>
                    <a:pt x="567" y="65"/>
                  </a:cubicBezTo>
                  <a:cubicBezTo>
                    <a:pt x="568" y="65"/>
                    <a:pt x="568" y="65"/>
                    <a:pt x="570" y="64"/>
                  </a:cubicBezTo>
                  <a:cubicBezTo>
                    <a:pt x="571" y="63"/>
                    <a:pt x="572" y="63"/>
                    <a:pt x="573" y="63"/>
                  </a:cubicBezTo>
                  <a:cubicBezTo>
                    <a:pt x="575" y="63"/>
                    <a:pt x="577" y="63"/>
                    <a:pt x="579" y="61"/>
                  </a:cubicBezTo>
                  <a:cubicBezTo>
                    <a:pt x="581" y="59"/>
                    <a:pt x="581" y="59"/>
                    <a:pt x="585" y="60"/>
                  </a:cubicBezTo>
                  <a:cubicBezTo>
                    <a:pt x="583" y="61"/>
                    <a:pt x="581" y="62"/>
                    <a:pt x="579" y="64"/>
                  </a:cubicBezTo>
                  <a:cubicBezTo>
                    <a:pt x="578" y="65"/>
                    <a:pt x="575" y="65"/>
                    <a:pt x="573" y="65"/>
                  </a:cubicBezTo>
                  <a:cubicBezTo>
                    <a:pt x="571" y="65"/>
                    <a:pt x="571" y="67"/>
                    <a:pt x="569" y="67"/>
                  </a:cubicBezTo>
                  <a:cubicBezTo>
                    <a:pt x="566" y="66"/>
                    <a:pt x="565" y="65"/>
                    <a:pt x="563" y="68"/>
                  </a:cubicBezTo>
                  <a:cubicBezTo>
                    <a:pt x="560" y="66"/>
                    <a:pt x="557" y="66"/>
                    <a:pt x="553" y="66"/>
                  </a:cubicBezTo>
                  <a:cubicBezTo>
                    <a:pt x="554" y="66"/>
                    <a:pt x="554" y="65"/>
                    <a:pt x="554" y="65"/>
                  </a:cubicBezTo>
                  <a:cubicBezTo>
                    <a:pt x="552" y="65"/>
                    <a:pt x="550" y="63"/>
                    <a:pt x="548" y="62"/>
                  </a:cubicBezTo>
                  <a:cubicBezTo>
                    <a:pt x="546" y="61"/>
                    <a:pt x="544" y="61"/>
                    <a:pt x="542" y="61"/>
                  </a:cubicBezTo>
                  <a:cubicBezTo>
                    <a:pt x="537" y="61"/>
                    <a:pt x="533" y="61"/>
                    <a:pt x="528" y="61"/>
                  </a:cubicBezTo>
                  <a:cubicBezTo>
                    <a:pt x="527" y="63"/>
                    <a:pt x="529" y="63"/>
                    <a:pt x="530" y="64"/>
                  </a:cubicBezTo>
                  <a:cubicBezTo>
                    <a:pt x="531" y="65"/>
                    <a:pt x="533" y="67"/>
                    <a:pt x="533" y="67"/>
                  </a:cubicBezTo>
                  <a:cubicBezTo>
                    <a:pt x="535" y="67"/>
                    <a:pt x="536" y="66"/>
                    <a:pt x="538" y="66"/>
                  </a:cubicBezTo>
                  <a:cubicBezTo>
                    <a:pt x="540" y="66"/>
                    <a:pt x="540" y="67"/>
                    <a:pt x="541" y="69"/>
                  </a:cubicBezTo>
                  <a:cubicBezTo>
                    <a:pt x="540" y="69"/>
                    <a:pt x="537" y="68"/>
                    <a:pt x="537" y="69"/>
                  </a:cubicBezTo>
                  <a:cubicBezTo>
                    <a:pt x="536" y="70"/>
                    <a:pt x="535" y="71"/>
                    <a:pt x="534" y="70"/>
                  </a:cubicBezTo>
                  <a:cubicBezTo>
                    <a:pt x="533" y="70"/>
                    <a:pt x="534" y="69"/>
                    <a:pt x="533" y="69"/>
                  </a:cubicBezTo>
                  <a:cubicBezTo>
                    <a:pt x="532" y="69"/>
                    <a:pt x="531" y="69"/>
                    <a:pt x="531" y="69"/>
                  </a:cubicBezTo>
                  <a:cubicBezTo>
                    <a:pt x="529" y="69"/>
                    <a:pt x="528" y="68"/>
                    <a:pt x="527" y="69"/>
                  </a:cubicBezTo>
                  <a:cubicBezTo>
                    <a:pt x="526" y="70"/>
                    <a:pt x="525" y="71"/>
                    <a:pt x="524" y="69"/>
                  </a:cubicBezTo>
                  <a:cubicBezTo>
                    <a:pt x="524" y="69"/>
                    <a:pt x="522" y="70"/>
                    <a:pt x="521" y="71"/>
                  </a:cubicBezTo>
                  <a:cubicBezTo>
                    <a:pt x="519" y="72"/>
                    <a:pt x="516" y="72"/>
                    <a:pt x="514" y="73"/>
                  </a:cubicBezTo>
                  <a:cubicBezTo>
                    <a:pt x="515" y="74"/>
                    <a:pt x="515" y="75"/>
                    <a:pt x="516" y="76"/>
                  </a:cubicBezTo>
                  <a:cubicBezTo>
                    <a:pt x="518" y="77"/>
                    <a:pt x="518" y="76"/>
                    <a:pt x="520" y="77"/>
                  </a:cubicBezTo>
                  <a:cubicBezTo>
                    <a:pt x="522" y="78"/>
                    <a:pt x="522" y="78"/>
                    <a:pt x="522" y="76"/>
                  </a:cubicBezTo>
                  <a:cubicBezTo>
                    <a:pt x="522" y="74"/>
                    <a:pt x="523" y="74"/>
                    <a:pt x="524" y="73"/>
                  </a:cubicBezTo>
                  <a:cubicBezTo>
                    <a:pt x="523" y="75"/>
                    <a:pt x="523" y="74"/>
                    <a:pt x="524" y="76"/>
                  </a:cubicBezTo>
                  <a:cubicBezTo>
                    <a:pt x="526" y="77"/>
                    <a:pt x="524" y="79"/>
                    <a:pt x="527" y="78"/>
                  </a:cubicBezTo>
                  <a:cubicBezTo>
                    <a:pt x="528" y="78"/>
                    <a:pt x="530" y="78"/>
                    <a:pt x="532" y="78"/>
                  </a:cubicBezTo>
                  <a:cubicBezTo>
                    <a:pt x="532" y="78"/>
                    <a:pt x="534" y="76"/>
                    <a:pt x="534" y="75"/>
                  </a:cubicBezTo>
                  <a:cubicBezTo>
                    <a:pt x="534" y="76"/>
                    <a:pt x="534" y="77"/>
                    <a:pt x="534" y="78"/>
                  </a:cubicBezTo>
                  <a:cubicBezTo>
                    <a:pt x="535" y="76"/>
                    <a:pt x="536" y="77"/>
                    <a:pt x="538" y="76"/>
                  </a:cubicBezTo>
                  <a:cubicBezTo>
                    <a:pt x="538" y="77"/>
                    <a:pt x="538" y="78"/>
                    <a:pt x="538" y="78"/>
                  </a:cubicBezTo>
                  <a:cubicBezTo>
                    <a:pt x="540" y="78"/>
                    <a:pt x="541" y="79"/>
                    <a:pt x="541" y="76"/>
                  </a:cubicBezTo>
                  <a:cubicBezTo>
                    <a:pt x="542" y="75"/>
                    <a:pt x="544" y="76"/>
                    <a:pt x="546" y="76"/>
                  </a:cubicBezTo>
                  <a:cubicBezTo>
                    <a:pt x="545" y="77"/>
                    <a:pt x="544" y="77"/>
                    <a:pt x="544" y="78"/>
                  </a:cubicBezTo>
                  <a:cubicBezTo>
                    <a:pt x="547" y="78"/>
                    <a:pt x="550" y="79"/>
                    <a:pt x="553" y="78"/>
                  </a:cubicBezTo>
                  <a:cubicBezTo>
                    <a:pt x="554" y="77"/>
                    <a:pt x="555" y="78"/>
                    <a:pt x="557" y="78"/>
                  </a:cubicBezTo>
                  <a:cubicBezTo>
                    <a:pt x="559" y="79"/>
                    <a:pt x="560" y="79"/>
                    <a:pt x="561" y="78"/>
                  </a:cubicBezTo>
                  <a:cubicBezTo>
                    <a:pt x="560" y="78"/>
                    <a:pt x="559" y="77"/>
                    <a:pt x="558" y="76"/>
                  </a:cubicBezTo>
                  <a:cubicBezTo>
                    <a:pt x="558" y="76"/>
                    <a:pt x="559" y="75"/>
                    <a:pt x="560" y="75"/>
                  </a:cubicBezTo>
                  <a:cubicBezTo>
                    <a:pt x="562" y="76"/>
                    <a:pt x="564" y="77"/>
                    <a:pt x="567" y="77"/>
                  </a:cubicBezTo>
                  <a:cubicBezTo>
                    <a:pt x="566" y="76"/>
                    <a:pt x="566" y="75"/>
                    <a:pt x="566" y="74"/>
                  </a:cubicBezTo>
                  <a:cubicBezTo>
                    <a:pt x="568" y="76"/>
                    <a:pt x="573" y="77"/>
                    <a:pt x="576" y="78"/>
                  </a:cubicBezTo>
                  <a:cubicBezTo>
                    <a:pt x="574" y="77"/>
                    <a:pt x="573" y="77"/>
                    <a:pt x="572" y="76"/>
                  </a:cubicBezTo>
                  <a:cubicBezTo>
                    <a:pt x="573" y="75"/>
                    <a:pt x="574" y="74"/>
                    <a:pt x="575" y="72"/>
                  </a:cubicBezTo>
                  <a:cubicBezTo>
                    <a:pt x="576" y="73"/>
                    <a:pt x="576" y="74"/>
                    <a:pt x="576" y="76"/>
                  </a:cubicBezTo>
                  <a:cubicBezTo>
                    <a:pt x="576" y="76"/>
                    <a:pt x="578" y="76"/>
                    <a:pt x="579" y="76"/>
                  </a:cubicBezTo>
                  <a:cubicBezTo>
                    <a:pt x="578" y="77"/>
                    <a:pt x="578" y="77"/>
                    <a:pt x="578" y="78"/>
                  </a:cubicBezTo>
                  <a:cubicBezTo>
                    <a:pt x="580" y="78"/>
                    <a:pt x="587" y="79"/>
                    <a:pt x="587" y="77"/>
                  </a:cubicBezTo>
                  <a:cubicBezTo>
                    <a:pt x="587" y="75"/>
                    <a:pt x="585" y="77"/>
                    <a:pt x="583" y="76"/>
                  </a:cubicBezTo>
                  <a:cubicBezTo>
                    <a:pt x="582" y="76"/>
                    <a:pt x="581" y="74"/>
                    <a:pt x="580" y="73"/>
                  </a:cubicBezTo>
                  <a:cubicBezTo>
                    <a:pt x="581" y="73"/>
                    <a:pt x="582" y="73"/>
                    <a:pt x="582" y="73"/>
                  </a:cubicBezTo>
                  <a:cubicBezTo>
                    <a:pt x="583" y="74"/>
                    <a:pt x="584" y="75"/>
                    <a:pt x="585" y="75"/>
                  </a:cubicBezTo>
                  <a:cubicBezTo>
                    <a:pt x="585" y="75"/>
                    <a:pt x="591" y="74"/>
                    <a:pt x="591" y="74"/>
                  </a:cubicBezTo>
                  <a:cubicBezTo>
                    <a:pt x="590" y="74"/>
                    <a:pt x="589" y="74"/>
                    <a:pt x="588" y="75"/>
                  </a:cubicBezTo>
                  <a:cubicBezTo>
                    <a:pt x="588" y="75"/>
                    <a:pt x="589" y="77"/>
                    <a:pt x="589" y="77"/>
                  </a:cubicBezTo>
                  <a:cubicBezTo>
                    <a:pt x="591" y="77"/>
                    <a:pt x="593" y="77"/>
                    <a:pt x="595" y="77"/>
                  </a:cubicBezTo>
                  <a:cubicBezTo>
                    <a:pt x="595" y="77"/>
                    <a:pt x="596" y="76"/>
                    <a:pt x="596" y="76"/>
                  </a:cubicBezTo>
                  <a:cubicBezTo>
                    <a:pt x="596" y="75"/>
                    <a:pt x="598" y="76"/>
                    <a:pt x="598" y="76"/>
                  </a:cubicBezTo>
                  <a:cubicBezTo>
                    <a:pt x="600" y="76"/>
                    <a:pt x="601" y="77"/>
                    <a:pt x="602" y="78"/>
                  </a:cubicBezTo>
                  <a:cubicBezTo>
                    <a:pt x="601" y="79"/>
                    <a:pt x="600" y="79"/>
                    <a:pt x="598" y="79"/>
                  </a:cubicBezTo>
                  <a:cubicBezTo>
                    <a:pt x="600" y="81"/>
                    <a:pt x="601" y="81"/>
                    <a:pt x="604" y="80"/>
                  </a:cubicBezTo>
                  <a:cubicBezTo>
                    <a:pt x="606" y="80"/>
                    <a:pt x="609" y="80"/>
                    <a:pt x="611" y="80"/>
                  </a:cubicBezTo>
                  <a:cubicBezTo>
                    <a:pt x="613" y="79"/>
                    <a:pt x="615" y="79"/>
                    <a:pt x="617" y="78"/>
                  </a:cubicBezTo>
                  <a:cubicBezTo>
                    <a:pt x="619" y="77"/>
                    <a:pt x="620" y="76"/>
                    <a:pt x="622" y="75"/>
                  </a:cubicBezTo>
                  <a:cubicBezTo>
                    <a:pt x="622" y="77"/>
                    <a:pt x="623" y="76"/>
                    <a:pt x="624" y="77"/>
                  </a:cubicBezTo>
                  <a:cubicBezTo>
                    <a:pt x="626" y="77"/>
                    <a:pt x="626" y="77"/>
                    <a:pt x="627" y="76"/>
                  </a:cubicBezTo>
                  <a:cubicBezTo>
                    <a:pt x="628" y="75"/>
                    <a:pt x="629" y="75"/>
                    <a:pt x="630" y="75"/>
                  </a:cubicBezTo>
                  <a:cubicBezTo>
                    <a:pt x="631" y="75"/>
                    <a:pt x="632" y="74"/>
                    <a:pt x="632" y="73"/>
                  </a:cubicBezTo>
                  <a:cubicBezTo>
                    <a:pt x="631" y="73"/>
                    <a:pt x="630" y="73"/>
                    <a:pt x="630" y="73"/>
                  </a:cubicBezTo>
                  <a:cubicBezTo>
                    <a:pt x="630" y="73"/>
                    <a:pt x="630" y="72"/>
                    <a:pt x="630" y="72"/>
                  </a:cubicBezTo>
                  <a:cubicBezTo>
                    <a:pt x="628" y="71"/>
                    <a:pt x="628" y="71"/>
                    <a:pt x="626" y="71"/>
                  </a:cubicBezTo>
                  <a:cubicBezTo>
                    <a:pt x="623" y="71"/>
                    <a:pt x="622" y="71"/>
                    <a:pt x="620" y="73"/>
                  </a:cubicBezTo>
                  <a:cubicBezTo>
                    <a:pt x="620" y="72"/>
                    <a:pt x="617" y="72"/>
                    <a:pt x="616" y="72"/>
                  </a:cubicBezTo>
                  <a:cubicBezTo>
                    <a:pt x="617" y="71"/>
                    <a:pt x="618" y="71"/>
                    <a:pt x="619" y="70"/>
                  </a:cubicBezTo>
                  <a:cubicBezTo>
                    <a:pt x="616" y="70"/>
                    <a:pt x="614" y="69"/>
                    <a:pt x="611" y="70"/>
                  </a:cubicBezTo>
                  <a:cubicBezTo>
                    <a:pt x="609" y="70"/>
                    <a:pt x="607" y="71"/>
                    <a:pt x="606" y="71"/>
                  </a:cubicBezTo>
                  <a:cubicBezTo>
                    <a:pt x="606" y="71"/>
                    <a:pt x="607" y="70"/>
                    <a:pt x="607" y="70"/>
                  </a:cubicBezTo>
                  <a:cubicBezTo>
                    <a:pt x="605" y="68"/>
                    <a:pt x="601" y="69"/>
                    <a:pt x="598" y="69"/>
                  </a:cubicBezTo>
                  <a:cubicBezTo>
                    <a:pt x="596" y="70"/>
                    <a:pt x="594" y="70"/>
                    <a:pt x="591" y="70"/>
                  </a:cubicBezTo>
                  <a:cubicBezTo>
                    <a:pt x="590" y="70"/>
                    <a:pt x="589" y="69"/>
                    <a:pt x="588" y="68"/>
                  </a:cubicBezTo>
                  <a:cubicBezTo>
                    <a:pt x="590" y="69"/>
                    <a:pt x="594" y="68"/>
                    <a:pt x="596" y="68"/>
                  </a:cubicBezTo>
                  <a:cubicBezTo>
                    <a:pt x="593" y="67"/>
                    <a:pt x="591" y="65"/>
                    <a:pt x="588" y="63"/>
                  </a:cubicBezTo>
                  <a:cubicBezTo>
                    <a:pt x="593" y="65"/>
                    <a:pt x="599" y="68"/>
                    <a:pt x="605" y="67"/>
                  </a:cubicBezTo>
                  <a:cubicBezTo>
                    <a:pt x="610" y="67"/>
                    <a:pt x="616" y="68"/>
                    <a:pt x="621" y="66"/>
                  </a:cubicBezTo>
                  <a:cubicBezTo>
                    <a:pt x="621" y="67"/>
                    <a:pt x="621" y="67"/>
                    <a:pt x="621" y="68"/>
                  </a:cubicBezTo>
                  <a:cubicBezTo>
                    <a:pt x="623" y="67"/>
                    <a:pt x="625" y="66"/>
                    <a:pt x="627" y="65"/>
                  </a:cubicBezTo>
                  <a:cubicBezTo>
                    <a:pt x="628" y="65"/>
                    <a:pt x="631" y="66"/>
                    <a:pt x="631" y="64"/>
                  </a:cubicBezTo>
                  <a:cubicBezTo>
                    <a:pt x="630" y="64"/>
                    <a:pt x="629" y="64"/>
                    <a:pt x="628" y="64"/>
                  </a:cubicBezTo>
                  <a:cubicBezTo>
                    <a:pt x="629" y="63"/>
                    <a:pt x="630" y="61"/>
                    <a:pt x="628" y="61"/>
                  </a:cubicBezTo>
                  <a:cubicBezTo>
                    <a:pt x="626" y="61"/>
                    <a:pt x="624" y="61"/>
                    <a:pt x="624" y="59"/>
                  </a:cubicBezTo>
                  <a:cubicBezTo>
                    <a:pt x="629" y="60"/>
                    <a:pt x="634" y="60"/>
                    <a:pt x="640" y="61"/>
                  </a:cubicBezTo>
                  <a:cubicBezTo>
                    <a:pt x="641" y="62"/>
                    <a:pt x="642" y="60"/>
                    <a:pt x="643" y="60"/>
                  </a:cubicBezTo>
                  <a:cubicBezTo>
                    <a:pt x="644" y="59"/>
                    <a:pt x="646" y="60"/>
                    <a:pt x="646" y="60"/>
                  </a:cubicBezTo>
                  <a:cubicBezTo>
                    <a:pt x="647" y="60"/>
                    <a:pt x="649" y="60"/>
                    <a:pt x="650" y="60"/>
                  </a:cubicBezTo>
                  <a:cubicBezTo>
                    <a:pt x="651" y="60"/>
                    <a:pt x="652" y="59"/>
                    <a:pt x="653" y="59"/>
                  </a:cubicBezTo>
                  <a:cubicBezTo>
                    <a:pt x="651" y="59"/>
                    <a:pt x="649" y="58"/>
                    <a:pt x="646" y="58"/>
                  </a:cubicBezTo>
                  <a:cubicBezTo>
                    <a:pt x="645" y="57"/>
                    <a:pt x="641" y="56"/>
                    <a:pt x="640" y="57"/>
                  </a:cubicBezTo>
                  <a:cubicBezTo>
                    <a:pt x="643" y="56"/>
                    <a:pt x="647" y="57"/>
                    <a:pt x="650" y="57"/>
                  </a:cubicBezTo>
                  <a:cubicBezTo>
                    <a:pt x="653" y="57"/>
                    <a:pt x="656" y="57"/>
                    <a:pt x="659" y="56"/>
                  </a:cubicBezTo>
                  <a:cubicBezTo>
                    <a:pt x="657" y="56"/>
                    <a:pt x="647" y="52"/>
                    <a:pt x="646" y="53"/>
                  </a:cubicBezTo>
                  <a:cubicBezTo>
                    <a:pt x="647" y="52"/>
                    <a:pt x="653" y="53"/>
                    <a:pt x="654" y="53"/>
                  </a:cubicBezTo>
                  <a:cubicBezTo>
                    <a:pt x="657" y="53"/>
                    <a:pt x="659" y="53"/>
                    <a:pt x="662" y="53"/>
                  </a:cubicBezTo>
                  <a:cubicBezTo>
                    <a:pt x="661" y="53"/>
                    <a:pt x="661" y="52"/>
                    <a:pt x="660" y="52"/>
                  </a:cubicBezTo>
                  <a:cubicBezTo>
                    <a:pt x="661" y="52"/>
                    <a:pt x="661" y="52"/>
                    <a:pt x="661" y="52"/>
                  </a:cubicBezTo>
                  <a:cubicBezTo>
                    <a:pt x="659" y="49"/>
                    <a:pt x="658" y="49"/>
                    <a:pt x="655" y="49"/>
                  </a:cubicBezTo>
                  <a:cubicBezTo>
                    <a:pt x="652" y="49"/>
                    <a:pt x="650" y="50"/>
                    <a:pt x="647" y="50"/>
                  </a:cubicBezTo>
                  <a:cubicBezTo>
                    <a:pt x="648" y="50"/>
                    <a:pt x="650" y="49"/>
                    <a:pt x="651" y="48"/>
                  </a:cubicBezTo>
                  <a:cubicBezTo>
                    <a:pt x="647" y="49"/>
                    <a:pt x="642" y="49"/>
                    <a:pt x="638" y="49"/>
                  </a:cubicBezTo>
                  <a:cubicBezTo>
                    <a:pt x="636" y="49"/>
                    <a:pt x="635" y="49"/>
                    <a:pt x="633" y="50"/>
                  </a:cubicBezTo>
                  <a:cubicBezTo>
                    <a:pt x="632" y="50"/>
                    <a:pt x="628" y="51"/>
                    <a:pt x="627" y="51"/>
                  </a:cubicBezTo>
                  <a:cubicBezTo>
                    <a:pt x="627" y="50"/>
                    <a:pt x="629" y="49"/>
                    <a:pt x="629" y="49"/>
                  </a:cubicBezTo>
                  <a:cubicBezTo>
                    <a:pt x="628" y="48"/>
                    <a:pt x="627" y="48"/>
                    <a:pt x="625" y="48"/>
                  </a:cubicBezTo>
                  <a:cubicBezTo>
                    <a:pt x="624" y="48"/>
                    <a:pt x="620" y="47"/>
                    <a:pt x="620" y="47"/>
                  </a:cubicBezTo>
                  <a:cubicBezTo>
                    <a:pt x="623" y="45"/>
                    <a:pt x="629" y="47"/>
                    <a:pt x="632" y="47"/>
                  </a:cubicBezTo>
                  <a:cubicBezTo>
                    <a:pt x="635" y="48"/>
                    <a:pt x="640" y="47"/>
                    <a:pt x="643" y="47"/>
                  </a:cubicBezTo>
                  <a:cubicBezTo>
                    <a:pt x="645" y="47"/>
                    <a:pt x="647" y="47"/>
                    <a:pt x="649" y="46"/>
                  </a:cubicBezTo>
                  <a:cubicBezTo>
                    <a:pt x="651" y="46"/>
                    <a:pt x="651" y="48"/>
                    <a:pt x="653" y="48"/>
                  </a:cubicBezTo>
                  <a:cubicBezTo>
                    <a:pt x="655" y="48"/>
                    <a:pt x="664" y="49"/>
                    <a:pt x="664" y="47"/>
                  </a:cubicBezTo>
                  <a:cubicBezTo>
                    <a:pt x="663" y="47"/>
                    <a:pt x="662" y="47"/>
                    <a:pt x="661" y="46"/>
                  </a:cubicBezTo>
                  <a:cubicBezTo>
                    <a:pt x="662" y="46"/>
                    <a:pt x="663" y="46"/>
                    <a:pt x="663" y="45"/>
                  </a:cubicBezTo>
                  <a:cubicBezTo>
                    <a:pt x="658" y="45"/>
                    <a:pt x="652" y="45"/>
                    <a:pt x="646" y="45"/>
                  </a:cubicBezTo>
                  <a:cubicBezTo>
                    <a:pt x="642" y="45"/>
                    <a:pt x="639" y="45"/>
                    <a:pt x="635" y="45"/>
                  </a:cubicBezTo>
                  <a:cubicBezTo>
                    <a:pt x="633" y="45"/>
                    <a:pt x="630" y="44"/>
                    <a:pt x="628" y="44"/>
                  </a:cubicBezTo>
                  <a:cubicBezTo>
                    <a:pt x="631" y="44"/>
                    <a:pt x="634" y="44"/>
                    <a:pt x="637" y="44"/>
                  </a:cubicBezTo>
                  <a:cubicBezTo>
                    <a:pt x="636" y="43"/>
                    <a:pt x="636" y="43"/>
                    <a:pt x="635" y="42"/>
                  </a:cubicBezTo>
                  <a:cubicBezTo>
                    <a:pt x="636" y="42"/>
                    <a:pt x="637" y="43"/>
                    <a:pt x="638" y="43"/>
                  </a:cubicBezTo>
                  <a:cubicBezTo>
                    <a:pt x="638" y="42"/>
                    <a:pt x="638" y="41"/>
                    <a:pt x="637" y="41"/>
                  </a:cubicBezTo>
                  <a:cubicBezTo>
                    <a:pt x="641" y="42"/>
                    <a:pt x="645" y="43"/>
                    <a:pt x="649" y="42"/>
                  </a:cubicBezTo>
                  <a:cubicBezTo>
                    <a:pt x="651" y="42"/>
                    <a:pt x="650" y="44"/>
                    <a:pt x="650" y="44"/>
                  </a:cubicBezTo>
                  <a:cubicBezTo>
                    <a:pt x="652" y="44"/>
                    <a:pt x="653" y="44"/>
                    <a:pt x="654" y="44"/>
                  </a:cubicBezTo>
                  <a:cubicBezTo>
                    <a:pt x="656" y="44"/>
                    <a:pt x="658" y="44"/>
                    <a:pt x="659" y="44"/>
                  </a:cubicBezTo>
                  <a:cubicBezTo>
                    <a:pt x="659" y="43"/>
                    <a:pt x="659" y="43"/>
                    <a:pt x="659" y="42"/>
                  </a:cubicBezTo>
                  <a:cubicBezTo>
                    <a:pt x="662" y="42"/>
                    <a:pt x="666" y="43"/>
                    <a:pt x="669" y="43"/>
                  </a:cubicBezTo>
                  <a:cubicBezTo>
                    <a:pt x="669" y="42"/>
                    <a:pt x="669" y="42"/>
                    <a:pt x="669" y="41"/>
                  </a:cubicBezTo>
                  <a:cubicBezTo>
                    <a:pt x="670" y="41"/>
                    <a:pt x="670" y="42"/>
                    <a:pt x="671" y="42"/>
                  </a:cubicBezTo>
                  <a:cubicBezTo>
                    <a:pt x="672" y="42"/>
                    <a:pt x="673" y="43"/>
                    <a:pt x="674" y="43"/>
                  </a:cubicBezTo>
                  <a:cubicBezTo>
                    <a:pt x="677" y="43"/>
                    <a:pt x="677" y="40"/>
                    <a:pt x="675" y="40"/>
                  </a:cubicBezTo>
                  <a:cubicBezTo>
                    <a:pt x="672" y="40"/>
                    <a:pt x="670" y="39"/>
                    <a:pt x="668" y="39"/>
                  </a:cubicBezTo>
                  <a:cubicBezTo>
                    <a:pt x="667" y="39"/>
                    <a:pt x="661" y="38"/>
                    <a:pt x="661" y="39"/>
                  </a:cubicBezTo>
                  <a:cubicBezTo>
                    <a:pt x="661" y="38"/>
                    <a:pt x="665" y="37"/>
                    <a:pt x="666" y="37"/>
                  </a:cubicBezTo>
                  <a:cubicBezTo>
                    <a:pt x="668" y="37"/>
                    <a:pt x="670" y="37"/>
                    <a:pt x="672" y="37"/>
                  </a:cubicBezTo>
                  <a:cubicBezTo>
                    <a:pt x="675" y="38"/>
                    <a:pt x="677" y="39"/>
                    <a:pt x="681" y="40"/>
                  </a:cubicBezTo>
                  <a:cubicBezTo>
                    <a:pt x="684" y="41"/>
                    <a:pt x="689" y="40"/>
                    <a:pt x="692" y="39"/>
                  </a:cubicBezTo>
                  <a:cubicBezTo>
                    <a:pt x="696" y="39"/>
                    <a:pt x="699" y="38"/>
                    <a:pt x="703" y="37"/>
                  </a:cubicBezTo>
                  <a:cubicBezTo>
                    <a:pt x="697" y="37"/>
                    <a:pt x="687" y="40"/>
                    <a:pt x="684" y="34"/>
                  </a:cubicBezTo>
                  <a:cubicBezTo>
                    <a:pt x="686" y="35"/>
                    <a:pt x="688" y="35"/>
                    <a:pt x="690" y="35"/>
                  </a:cubicBezTo>
                  <a:cubicBezTo>
                    <a:pt x="692" y="36"/>
                    <a:pt x="693" y="35"/>
                    <a:pt x="695" y="35"/>
                  </a:cubicBezTo>
                  <a:cubicBezTo>
                    <a:pt x="698" y="34"/>
                    <a:pt x="702" y="36"/>
                    <a:pt x="705" y="35"/>
                  </a:cubicBezTo>
                  <a:cubicBezTo>
                    <a:pt x="703" y="33"/>
                    <a:pt x="702" y="32"/>
                    <a:pt x="700" y="30"/>
                  </a:cubicBezTo>
                  <a:cubicBezTo>
                    <a:pt x="702" y="31"/>
                    <a:pt x="703" y="31"/>
                    <a:pt x="705" y="32"/>
                  </a:cubicBezTo>
                  <a:cubicBezTo>
                    <a:pt x="705" y="32"/>
                    <a:pt x="705" y="33"/>
                    <a:pt x="704" y="33"/>
                  </a:cubicBezTo>
                  <a:cubicBezTo>
                    <a:pt x="706" y="33"/>
                    <a:pt x="707" y="33"/>
                    <a:pt x="709" y="33"/>
                  </a:cubicBezTo>
                  <a:cubicBezTo>
                    <a:pt x="710" y="33"/>
                    <a:pt x="711" y="32"/>
                    <a:pt x="712" y="32"/>
                  </a:cubicBezTo>
                  <a:cubicBezTo>
                    <a:pt x="713" y="32"/>
                    <a:pt x="714" y="32"/>
                    <a:pt x="715" y="32"/>
                  </a:cubicBezTo>
                  <a:cubicBezTo>
                    <a:pt x="716" y="32"/>
                    <a:pt x="715" y="31"/>
                    <a:pt x="715" y="31"/>
                  </a:cubicBezTo>
                  <a:cubicBezTo>
                    <a:pt x="717" y="30"/>
                    <a:pt x="718" y="31"/>
                    <a:pt x="719" y="29"/>
                  </a:cubicBezTo>
                  <a:cubicBezTo>
                    <a:pt x="720" y="29"/>
                    <a:pt x="721" y="30"/>
                    <a:pt x="722" y="30"/>
                  </a:cubicBezTo>
                  <a:cubicBezTo>
                    <a:pt x="723" y="29"/>
                    <a:pt x="725" y="29"/>
                    <a:pt x="726" y="29"/>
                  </a:cubicBezTo>
                  <a:cubicBezTo>
                    <a:pt x="728" y="28"/>
                    <a:pt x="731" y="27"/>
                    <a:pt x="733" y="27"/>
                  </a:cubicBezTo>
                  <a:cubicBezTo>
                    <a:pt x="733" y="26"/>
                    <a:pt x="733" y="26"/>
                    <a:pt x="732" y="25"/>
                  </a:cubicBezTo>
                  <a:cubicBezTo>
                    <a:pt x="734" y="25"/>
                    <a:pt x="735" y="26"/>
                    <a:pt x="736" y="25"/>
                  </a:cubicBezTo>
                  <a:cubicBezTo>
                    <a:pt x="738" y="25"/>
                    <a:pt x="739" y="24"/>
                    <a:pt x="740" y="24"/>
                  </a:cubicBezTo>
                  <a:cubicBezTo>
                    <a:pt x="743" y="24"/>
                    <a:pt x="746" y="23"/>
                    <a:pt x="749" y="23"/>
                  </a:cubicBezTo>
                  <a:cubicBezTo>
                    <a:pt x="755" y="23"/>
                    <a:pt x="760" y="21"/>
                    <a:pt x="765" y="20"/>
                  </a:cubicBezTo>
                  <a:cubicBezTo>
                    <a:pt x="761" y="18"/>
                    <a:pt x="756" y="21"/>
                    <a:pt x="751" y="21"/>
                  </a:cubicBezTo>
                  <a:cubicBezTo>
                    <a:pt x="746" y="21"/>
                    <a:pt x="741" y="21"/>
                    <a:pt x="735" y="22"/>
                  </a:cubicBezTo>
                  <a:cubicBezTo>
                    <a:pt x="733" y="22"/>
                    <a:pt x="731" y="23"/>
                    <a:pt x="728" y="24"/>
                  </a:cubicBezTo>
                  <a:cubicBezTo>
                    <a:pt x="727" y="25"/>
                    <a:pt x="724" y="24"/>
                    <a:pt x="723" y="24"/>
                  </a:cubicBezTo>
                  <a:cubicBezTo>
                    <a:pt x="719" y="24"/>
                    <a:pt x="716" y="25"/>
                    <a:pt x="712" y="25"/>
                  </a:cubicBezTo>
                  <a:cubicBezTo>
                    <a:pt x="710" y="25"/>
                    <a:pt x="709" y="25"/>
                    <a:pt x="708" y="23"/>
                  </a:cubicBezTo>
                  <a:cubicBezTo>
                    <a:pt x="718" y="22"/>
                    <a:pt x="727" y="22"/>
                    <a:pt x="737" y="20"/>
                  </a:cubicBezTo>
                  <a:cubicBezTo>
                    <a:pt x="734" y="20"/>
                    <a:pt x="730" y="20"/>
                    <a:pt x="727" y="20"/>
                  </a:cubicBezTo>
                  <a:cubicBezTo>
                    <a:pt x="724" y="19"/>
                    <a:pt x="722" y="19"/>
                    <a:pt x="719" y="19"/>
                  </a:cubicBezTo>
                  <a:cubicBezTo>
                    <a:pt x="718" y="19"/>
                    <a:pt x="717" y="18"/>
                    <a:pt x="716" y="17"/>
                  </a:cubicBezTo>
                  <a:cubicBezTo>
                    <a:pt x="719" y="18"/>
                    <a:pt x="722" y="19"/>
                    <a:pt x="725" y="19"/>
                  </a:cubicBezTo>
                  <a:cubicBezTo>
                    <a:pt x="729" y="19"/>
                    <a:pt x="733" y="19"/>
                    <a:pt x="737" y="19"/>
                  </a:cubicBezTo>
                  <a:cubicBezTo>
                    <a:pt x="740" y="19"/>
                    <a:pt x="743" y="19"/>
                    <a:pt x="747" y="19"/>
                  </a:cubicBezTo>
                  <a:cubicBezTo>
                    <a:pt x="748" y="19"/>
                    <a:pt x="749" y="18"/>
                    <a:pt x="750" y="18"/>
                  </a:cubicBezTo>
                  <a:cubicBezTo>
                    <a:pt x="752" y="18"/>
                    <a:pt x="754" y="18"/>
                    <a:pt x="756" y="18"/>
                  </a:cubicBezTo>
                  <a:cubicBezTo>
                    <a:pt x="755" y="17"/>
                    <a:pt x="754" y="17"/>
                    <a:pt x="754" y="17"/>
                  </a:cubicBezTo>
                  <a:cubicBezTo>
                    <a:pt x="757" y="15"/>
                    <a:pt x="761" y="19"/>
                    <a:pt x="765" y="17"/>
                  </a:cubicBezTo>
                  <a:cubicBezTo>
                    <a:pt x="766" y="16"/>
                    <a:pt x="768" y="17"/>
                    <a:pt x="770" y="16"/>
                  </a:cubicBezTo>
                  <a:cubicBezTo>
                    <a:pt x="772" y="16"/>
                    <a:pt x="774" y="15"/>
                    <a:pt x="776" y="15"/>
                  </a:cubicBezTo>
                  <a:cubicBezTo>
                    <a:pt x="780" y="14"/>
                    <a:pt x="784" y="14"/>
                    <a:pt x="788" y="13"/>
                  </a:cubicBezTo>
                  <a:cubicBezTo>
                    <a:pt x="790" y="12"/>
                    <a:pt x="792" y="13"/>
                    <a:pt x="793" y="12"/>
                  </a:cubicBezTo>
                  <a:cubicBezTo>
                    <a:pt x="795" y="11"/>
                    <a:pt x="796" y="11"/>
                    <a:pt x="798" y="9"/>
                  </a:cubicBezTo>
                  <a:cubicBezTo>
                    <a:pt x="797" y="10"/>
                    <a:pt x="796" y="10"/>
                    <a:pt x="795" y="9"/>
                  </a:cubicBezTo>
                  <a:cubicBezTo>
                    <a:pt x="795" y="9"/>
                    <a:pt x="794" y="8"/>
                    <a:pt x="794" y="8"/>
                  </a:cubicBezTo>
                  <a:cubicBezTo>
                    <a:pt x="791" y="8"/>
                    <a:pt x="789" y="8"/>
                    <a:pt x="787" y="8"/>
                  </a:cubicBezTo>
                  <a:cubicBezTo>
                    <a:pt x="784" y="8"/>
                    <a:pt x="781" y="8"/>
                    <a:pt x="778" y="9"/>
                  </a:cubicBezTo>
                  <a:cubicBezTo>
                    <a:pt x="778" y="8"/>
                    <a:pt x="778" y="8"/>
                    <a:pt x="778" y="7"/>
                  </a:cubicBezTo>
                  <a:cubicBezTo>
                    <a:pt x="775" y="8"/>
                    <a:pt x="773" y="7"/>
                    <a:pt x="770" y="6"/>
                  </a:cubicBezTo>
                  <a:cubicBezTo>
                    <a:pt x="771" y="6"/>
                    <a:pt x="773" y="6"/>
                    <a:pt x="775" y="6"/>
                  </a:cubicBezTo>
                  <a:cubicBezTo>
                    <a:pt x="774" y="4"/>
                    <a:pt x="774" y="4"/>
                    <a:pt x="771" y="5"/>
                  </a:cubicBezTo>
                  <a:cubicBezTo>
                    <a:pt x="770" y="5"/>
                    <a:pt x="768" y="4"/>
                    <a:pt x="767" y="4"/>
                  </a:cubicBezTo>
                  <a:cubicBezTo>
                    <a:pt x="766" y="4"/>
                    <a:pt x="765" y="6"/>
                    <a:pt x="763" y="6"/>
                  </a:cubicBezTo>
                  <a:cubicBezTo>
                    <a:pt x="762" y="6"/>
                    <a:pt x="761" y="5"/>
                    <a:pt x="760" y="4"/>
                  </a:cubicBezTo>
                  <a:cubicBezTo>
                    <a:pt x="760" y="4"/>
                    <a:pt x="760" y="4"/>
                    <a:pt x="761" y="3"/>
                  </a:cubicBezTo>
                  <a:cubicBezTo>
                    <a:pt x="760" y="2"/>
                    <a:pt x="759" y="3"/>
                    <a:pt x="758" y="3"/>
                  </a:cubicBezTo>
                  <a:cubicBezTo>
                    <a:pt x="756" y="4"/>
                    <a:pt x="757" y="5"/>
                    <a:pt x="757" y="6"/>
                  </a:cubicBezTo>
                  <a:cubicBezTo>
                    <a:pt x="755" y="6"/>
                    <a:pt x="755" y="4"/>
                    <a:pt x="753" y="4"/>
                  </a:cubicBezTo>
                  <a:cubicBezTo>
                    <a:pt x="752" y="4"/>
                    <a:pt x="751" y="4"/>
                    <a:pt x="749" y="5"/>
                  </a:cubicBezTo>
                  <a:cubicBezTo>
                    <a:pt x="746" y="6"/>
                    <a:pt x="743" y="6"/>
                    <a:pt x="740" y="6"/>
                  </a:cubicBezTo>
                  <a:cubicBezTo>
                    <a:pt x="734" y="6"/>
                    <a:pt x="728" y="7"/>
                    <a:pt x="722" y="7"/>
                  </a:cubicBezTo>
                  <a:cubicBezTo>
                    <a:pt x="726" y="7"/>
                    <a:pt x="730" y="6"/>
                    <a:pt x="734" y="6"/>
                  </a:cubicBezTo>
                  <a:cubicBezTo>
                    <a:pt x="736" y="5"/>
                    <a:pt x="738" y="4"/>
                    <a:pt x="740" y="5"/>
                  </a:cubicBezTo>
                  <a:cubicBezTo>
                    <a:pt x="741" y="5"/>
                    <a:pt x="745" y="6"/>
                    <a:pt x="745" y="3"/>
                  </a:cubicBezTo>
                  <a:cubicBezTo>
                    <a:pt x="741" y="3"/>
                    <a:pt x="737" y="3"/>
                    <a:pt x="732" y="3"/>
                  </a:cubicBezTo>
                  <a:cubicBezTo>
                    <a:pt x="729" y="3"/>
                    <a:pt x="722" y="4"/>
                    <a:pt x="719" y="3"/>
                  </a:cubicBezTo>
                  <a:cubicBezTo>
                    <a:pt x="718" y="2"/>
                    <a:pt x="718" y="1"/>
                    <a:pt x="717" y="1"/>
                  </a:cubicBezTo>
                  <a:cubicBezTo>
                    <a:pt x="715" y="1"/>
                    <a:pt x="714" y="1"/>
                    <a:pt x="713" y="1"/>
                  </a:cubicBezTo>
                  <a:cubicBezTo>
                    <a:pt x="711" y="1"/>
                    <a:pt x="709" y="1"/>
                    <a:pt x="707" y="1"/>
                  </a:cubicBezTo>
                  <a:cubicBezTo>
                    <a:pt x="704" y="1"/>
                    <a:pt x="697" y="0"/>
                    <a:pt x="695" y="2"/>
                  </a:cubicBezTo>
                  <a:cubicBezTo>
                    <a:pt x="696" y="2"/>
                    <a:pt x="700" y="2"/>
                    <a:pt x="700" y="2"/>
                  </a:cubicBezTo>
                  <a:cubicBezTo>
                    <a:pt x="700" y="5"/>
                    <a:pt x="695" y="3"/>
                    <a:pt x="694" y="3"/>
                  </a:cubicBezTo>
                  <a:cubicBezTo>
                    <a:pt x="692" y="3"/>
                    <a:pt x="691" y="4"/>
                    <a:pt x="691" y="2"/>
                  </a:cubicBezTo>
                  <a:cubicBezTo>
                    <a:pt x="690" y="1"/>
                    <a:pt x="689" y="1"/>
                    <a:pt x="688" y="1"/>
                  </a:cubicBezTo>
                  <a:cubicBezTo>
                    <a:pt x="683" y="2"/>
                    <a:pt x="678" y="2"/>
                    <a:pt x="673" y="3"/>
                  </a:cubicBezTo>
                  <a:cubicBezTo>
                    <a:pt x="675" y="4"/>
                    <a:pt x="677" y="3"/>
                    <a:pt x="679" y="3"/>
                  </a:cubicBezTo>
                  <a:cubicBezTo>
                    <a:pt x="681" y="3"/>
                    <a:pt x="683" y="5"/>
                    <a:pt x="685" y="6"/>
                  </a:cubicBezTo>
                  <a:cubicBezTo>
                    <a:pt x="680" y="6"/>
                    <a:pt x="676" y="5"/>
                    <a:pt x="672" y="5"/>
                  </a:cubicBezTo>
                  <a:cubicBezTo>
                    <a:pt x="669" y="4"/>
                    <a:pt x="669" y="4"/>
                    <a:pt x="667" y="3"/>
                  </a:cubicBezTo>
                  <a:cubicBezTo>
                    <a:pt x="665" y="2"/>
                    <a:pt x="664" y="1"/>
                    <a:pt x="661" y="1"/>
                  </a:cubicBezTo>
                  <a:cubicBezTo>
                    <a:pt x="656" y="2"/>
                    <a:pt x="652" y="1"/>
                    <a:pt x="647" y="1"/>
                  </a:cubicBezTo>
                  <a:cubicBezTo>
                    <a:pt x="643" y="1"/>
                    <a:pt x="639" y="1"/>
                    <a:pt x="636" y="1"/>
                  </a:cubicBezTo>
                  <a:cubicBezTo>
                    <a:pt x="638" y="2"/>
                    <a:pt x="641" y="3"/>
                    <a:pt x="643" y="4"/>
                  </a:cubicBezTo>
                  <a:cubicBezTo>
                    <a:pt x="645" y="5"/>
                    <a:pt x="647" y="4"/>
                    <a:pt x="649" y="3"/>
                  </a:cubicBezTo>
                  <a:cubicBezTo>
                    <a:pt x="648" y="6"/>
                    <a:pt x="653" y="7"/>
                    <a:pt x="655" y="7"/>
                  </a:cubicBezTo>
                  <a:cubicBezTo>
                    <a:pt x="653" y="7"/>
                    <a:pt x="650" y="8"/>
                    <a:pt x="647" y="8"/>
                  </a:cubicBezTo>
                  <a:cubicBezTo>
                    <a:pt x="648" y="8"/>
                    <a:pt x="648" y="7"/>
                    <a:pt x="649" y="7"/>
                  </a:cubicBezTo>
                  <a:cubicBezTo>
                    <a:pt x="645" y="6"/>
                    <a:pt x="641" y="4"/>
                    <a:pt x="638" y="4"/>
                  </a:cubicBezTo>
                  <a:cubicBezTo>
                    <a:pt x="635" y="4"/>
                    <a:pt x="633" y="4"/>
                    <a:pt x="631" y="3"/>
                  </a:cubicBezTo>
                  <a:cubicBezTo>
                    <a:pt x="629" y="3"/>
                    <a:pt x="628" y="3"/>
                    <a:pt x="627" y="4"/>
                  </a:cubicBezTo>
                  <a:cubicBezTo>
                    <a:pt x="625" y="5"/>
                    <a:pt x="624" y="3"/>
                    <a:pt x="622" y="3"/>
                  </a:cubicBezTo>
                  <a:cubicBezTo>
                    <a:pt x="619" y="3"/>
                    <a:pt x="619" y="6"/>
                    <a:pt x="617" y="3"/>
                  </a:cubicBezTo>
                  <a:cubicBezTo>
                    <a:pt x="616" y="2"/>
                    <a:pt x="612" y="3"/>
                    <a:pt x="611" y="3"/>
                  </a:cubicBezTo>
                  <a:cubicBezTo>
                    <a:pt x="609" y="3"/>
                    <a:pt x="607" y="3"/>
                    <a:pt x="605" y="3"/>
                  </a:cubicBezTo>
                  <a:cubicBezTo>
                    <a:pt x="607" y="3"/>
                    <a:pt x="608" y="4"/>
                    <a:pt x="610" y="5"/>
                  </a:cubicBezTo>
                  <a:cubicBezTo>
                    <a:pt x="612" y="5"/>
                    <a:pt x="615" y="6"/>
                    <a:pt x="617" y="6"/>
                  </a:cubicBezTo>
                  <a:cubicBezTo>
                    <a:pt x="615" y="6"/>
                    <a:pt x="612" y="6"/>
                    <a:pt x="610" y="5"/>
                  </a:cubicBezTo>
                  <a:cubicBezTo>
                    <a:pt x="610" y="6"/>
                    <a:pt x="610" y="7"/>
                    <a:pt x="610" y="7"/>
                  </a:cubicBezTo>
                  <a:cubicBezTo>
                    <a:pt x="609" y="6"/>
                    <a:pt x="606" y="4"/>
                    <a:pt x="604" y="4"/>
                  </a:cubicBezTo>
                  <a:cubicBezTo>
                    <a:pt x="600" y="4"/>
                    <a:pt x="597" y="4"/>
                    <a:pt x="593" y="4"/>
                  </a:cubicBezTo>
                  <a:cubicBezTo>
                    <a:pt x="596" y="6"/>
                    <a:pt x="600" y="7"/>
                    <a:pt x="603" y="8"/>
                  </a:cubicBezTo>
                  <a:cubicBezTo>
                    <a:pt x="600" y="8"/>
                    <a:pt x="597" y="8"/>
                    <a:pt x="594" y="7"/>
                  </a:cubicBezTo>
                  <a:cubicBezTo>
                    <a:pt x="592" y="7"/>
                    <a:pt x="590" y="6"/>
                    <a:pt x="588" y="6"/>
                  </a:cubicBezTo>
                  <a:cubicBezTo>
                    <a:pt x="586" y="5"/>
                    <a:pt x="586" y="6"/>
                    <a:pt x="585" y="7"/>
                  </a:cubicBezTo>
                  <a:cubicBezTo>
                    <a:pt x="586" y="7"/>
                    <a:pt x="587" y="8"/>
                    <a:pt x="588" y="8"/>
                  </a:cubicBezTo>
                  <a:cubicBezTo>
                    <a:pt x="586" y="8"/>
                    <a:pt x="585" y="8"/>
                    <a:pt x="583" y="8"/>
                  </a:cubicBezTo>
                  <a:cubicBezTo>
                    <a:pt x="589" y="10"/>
                    <a:pt x="595" y="11"/>
                    <a:pt x="601" y="12"/>
                  </a:cubicBezTo>
                  <a:cubicBezTo>
                    <a:pt x="604" y="13"/>
                    <a:pt x="607" y="11"/>
                    <a:pt x="610" y="12"/>
                  </a:cubicBezTo>
                  <a:cubicBezTo>
                    <a:pt x="612" y="13"/>
                    <a:pt x="615" y="15"/>
                    <a:pt x="617" y="17"/>
                  </a:cubicBezTo>
                  <a:cubicBezTo>
                    <a:pt x="616" y="17"/>
                    <a:pt x="614" y="17"/>
                    <a:pt x="613" y="16"/>
                  </a:cubicBezTo>
                  <a:cubicBezTo>
                    <a:pt x="611" y="15"/>
                    <a:pt x="609" y="15"/>
                    <a:pt x="608" y="14"/>
                  </a:cubicBezTo>
                  <a:cubicBezTo>
                    <a:pt x="604" y="13"/>
                    <a:pt x="600" y="14"/>
                    <a:pt x="597" y="13"/>
                  </a:cubicBezTo>
                  <a:cubicBezTo>
                    <a:pt x="594" y="13"/>
                    <a:pt x="591" y="12"/>
                    <a:pt x="588" y="11"/>
                  </a:cubicBezTo>
                  <a:cubicBezTo>
                    <a:pt x="584" y="10"/>
                    <a:pt x="582" y="10"/>
                    <a:pt x="578" y="10"/>
                  </a:cubicBezTo>
                  <a:cubicBezTo>
                    <a:pt x="582" y="11"/>
                    <a:pt x="586" y="13"/>
                    <a:pt x="590" y="14"/>
                  </a:cubicBezTo>
                  <a:cubicBezTo>
                    <a:pt x="586" y="14"/>
                    <a:pt x="582" y="14"/>
                    <a:pt x="578" y="14"/>
                  </a:cubicBezTo>
                  <a:cubicBezTo>
                    <a:pt x="578" y="14"/>
                    <a:pt x="578" y="13"/>
                    <a:pt x="579" y="12"/>
                  </a:cubicBezTo>
                  <a:cubicBezTo>
                    <a:pt x="577" y="12"/>
                    <a:pt x="573" y="9"/>
                    <a:pt x="572" y="9"/>
                  </a:cubicBezTo>
                  <a:cubicBezTo>
                    <a:pt x="568" y="10"/>
                    <a:pt x="566" y="10"/>
                    <a:pt x="563" y="10"/>
                  </a:cubicBezTo>
                  <a:cubicBezTo>
                    <a:pt x="562" y="9"/>
                    <a:pt x="562" y="8"/>
                    <a:pt x="561" y="8"/>
                  </a:cubicBezTo>
                  <a:cubicBezTo>
                    <a:pt x="560" y="8"/>
                    <a:pt x="558" y="8"/>
                    <a:pt x="557" y="8"/>
                  </a:cubicBezTo>
                  <a:cubicBezTo>
                    <a:pt x="554" y="8"/>
                    <a:pt x="552" y="7"/>
                    <a:pt x="550" y="9"/>
                  </a:cubicBezTo>
                  <a:cubicBezTo>
                    <a:pt x="551" y="9"/>
                    <a:pt x="555" y="8"/>
                    <a:pt x="555" y="11"/>
                  </a:cubicBezTo>
                  <a:cubicBezTo>
                    <a:pt x="550" y="10"/>
                    <a:pt x="545" y="10"/>
                    <a:pt x="541" y="10"/>
                  </a:cubicBezTo>
                  <a:cubicBezTo>
                    <a:pt x="541" y="13"/>
                    <a:pt x="548" y="13"/>
                    <a:pt x="550" y="13"/>
                  </a:cubicBezTo>
                  <a:cubicBezTo>
                    <a:pt x="552" y="14"/>
                    <a:pt x="555" y="13"/>
                    <a:pt x="557" y="12"/>
                  </a:cubicBezTo>
                  <a:cubicBezTo>
                    <a:pt x="558" y="12"/>
                    <a:pt x="560" y="14"/>
                    <a:pt x="561" y="14"/>
                  </a:cubicBezTo>
                  <a:cubicBezTo>
                    <a:pt x="560" y="14"/>
                    <a:pt x="557" y="13"/>
                    <a:pt x="556" y="14"/>
                  </a:cubicBezTo>
                  <a:cubicBezTo>
                    <a:pt x="554" y="16"/>
                    <a:pt x="555" y="15"/>
                    <a:pt x="552" y="14"/>
                  </a:cubicBezTo>
                  <a:cubicBezTo>
                    <a:pt x="550" y="14"/>
                    <a:pt x="548" y="14"/>
                    <a:pt x="547" y="14"/>
                  </a:cubicBezTo>
                  <a:cubicBezTo>
                    <a:pt x="545" y="14"/>
                    <a:pt x="543" y="13"/>
                    <a:pt x="541" y="13"/>
                  </a:cubicBezTo>
                  <a:cubicBezTo>
                    <a:pt x="541" y="14"/>
                    <a:pt x="541" y="14"/>
                    <a:pt x="541" y="15"/>
                  </a:cubicBezTo>
                  <a:cubicBezTo>
                    <a:pt x="537" y="14"/>
                    <a:pt x="534" y="14"/>
                    <a:pt x="530" y="13"/>
                  </a:cubicBezTo>
                  <a:cubicBezTo>
                    <a:pt x="527" y="12"/>
                    <a:pt x="526" y="13"/>
                    <a:pt x="524" y="13"/>
                  </a:cubicBezTo>
                  <a:cubicBezTo>
                    <a:pt x="522" y="14"/>
                    <a:pt x="521" y="14"/>
                    <a:pt x="519" y="13"/>
                  </a:cubicBezTo>
                  <a:cubicBezTo>
                    <a:pt x="519" y="14"/>
                    <a:pt x="519" y="14"/>
                    <a:pt x="519" y="15"/>
                  </a:cubicBezTo>
                  <a:cubicBezTo>
                    <a:pt x="518" y="15"/>
                    <a:pt x="516" y="14"/>
                    <a:pt x="515" y="14"/>
                  </a:cubicBezTo>
                  <a:cubicBezTo>
                    <a:pt x="515" y="14"/>
                    <a:pt x="517" y="16"/>
                    <a:pt x="517" y="16"/>
                  </a:cubicBezTo>
                  <a:cubicBezTo>
                    <a:pt x="515" y="16"/>
                    <a:pt x="513" y="14"/>
                    <a:pt x="511" y="15"/>
                  </a:cubicBezTo>
                  <a:cubicBezTo>
                    <a:pt x="508" y="15"/>
                    <a:pt x="505" y="16"/>
                    <a:pt x="502" y="16"/>
                  </a:cubicBezTo>
                  <a:cubicBezTo>
                    <a:pt x="500" y="16"/>
                    <a:pt x="498" y="16"/>
                    <a:pt x="495" y="16"/>
                  </a:cubicBezTo>
                  <a:cubicBezTo>
                    <a:pt x="494" y="16"/>
                    <a:pt x="494" y="17"/>
                    <a:pt x="493" y="17"/>
                  </a:cubicBezTo>
                  <a:cubicBezTo>
                    <a:pt x="492" y="18"/>
                    <a:pt x="491" y="17"/>
                    <a:pt x="490" y="17"/>
                  </a:cubicBezTo>
                  <a:cubicBezTo>
                    <a:pt x="492" y="20"/>
                    <a:pt x="498" y="20"/>
                    <a:pt x="501" y="18"/>
                  </a:cubicBezTo>
                  <a:close/>
                  <a:moveTo>
                    <a:pt x="504" y="73"/>
                  </a:moveTo>
                  <a:cubicBezTo>
                    <a:pt x="507" y="75"/>
                    <a:pt x="509" y="76"/>
                    <a:pt x="512" y="76"/>
                  </a:cubicBezTo>
                  <a:cubicBezTo>
                    <a:pt x="511" y="76"/>
                    <a:pt x="511" y="75"/>
                    <a:pt x="512" y="74"/>
                  </a:cubicBezTo>
                  <a:cubicBezTo>
                    <a:pt x="509" y="73"/>
                    <a:pt x="507" y="72"/>
                    <a:pt x="504" y="73"/>
                  </a:cubicBezTo>
                  <a:close/>
                  <a:moveTo>
                    <a:pt x="639" y="113"/>
                  </a:moveTo>
                  <a:cubicBezTo>
                    <a:pt x="637" y="112"/>
                    <a:pt x="636" y="111"/>
                    <a:pt x="634" y="111"/>
                  </a:cubicBezTo>
                  <a:cubicBezTo>
                    <a:pt x="630" y="109"/>
                    <a:pt x="627" y="108"/>
                    <a:pt x="623" y="109"/>
                  </a:cubicBezTo>
                  <a:cubicBezTo>
                    <a:pt x="619" y="109"/>
                    <a:pt x="616" y="110"/>
                    <a:pt x="612" y="109"/>
                  </a:cubicBezTo>
                  <a:cubicBezTo>
                    <a:pt x="608" y="108"/>
                    <a:pt x="605" y="107"/>
                    <a:pt x="601" y="107"/>
                  </a:cubicBezTo>
                  <a:cubicBezTo>
                    <a:pt x="601" y="109"/>
                    <a:pt x="600" y="109"/>
                    <a:pt x="600" y="110"/>
                  </a:cubicBezTo>
                  <a:cubicBezTo>
                    <a:pt x="600" y="110"/>
                    <a:pt x="601" y="111"/>
                    <a:pt x="602" y="111"/>
                  </a:cubicBezTo>
                  <a:cubicBezTo>
                    <a:pt x="602" y="112"/>
                    <a:pt x="601" y="112"/>
                    <a:pt x="600" y="112"/>
                  </a:cubicBezTo>
                  <a:cubicBezTo>
                    <a:pt x="601" y="114"/>
                    <a:pt x="605" y="113"/>
                    <a:pt x="607" y="113"/>
                  </a:cubicBezTo>
                  <a:cubicBezTo>
                    <a:pt x="607" y="115"/>
                    <a:pt x="606" y="117"/>
                    <a:pt x="609" y="118"/>
                  </a:cubicBezTo>
                  <a:cubicBezTo>
                    <a:pt x="611" y="119"/>
                    <a:pt x="612" y="119"/>
                    <a:pt x="615" y="119"/>
                  </a:cubicBezTo>
                  <a:cubicBezTo>
                    <a:pt x="619" y="119"/>
                    <a:pt x="623" y="118"/>
                    <a:pt x="627" y="118"/>
                  </a:cubicBezTo>
                  <a:cubicBezTo>
                    <a:pt x="632" y="117"/>
                    <a:pt x="636" y="117"/>
                    <a:pt x="640" y="118"/>
                  </a:cubicBezTo>
                  <a:cubicBezTo>
                    <a:pt x="642" y="118"/>
                    <a:pt x="644" y="119"/>
                    <a:pt x="646" y="119"/>
                  </a:cubicBezTo>
                  <a:cubicBezTo>
                    <a:pt x="648" y="118"/>
                    <a:pt x="647" y="116"/>
                    <a:pt x="645" y="116"/>
                  </a:cubicBezTo>
                  <a:cubicBezTo>
                    <a:pt x="646" y="116"/>
                    <a:pt x="646" y="115"/>
                    <a:pt x="647" y="115"/>
                  </a:cubicBezTo>
                  <a:cubicBezTo>
                    <a:pt x="645" y="115"/>
                    <a:pt x="644" y="115"/>
                    <a:pt x="642" y="114"/>
                  </a:cubicBezTo>
                  <a:cubicBezTo>
                    <a:pt x="642" y="114"/>
                    <a:pt x="643" y="114"/>
                    <a:pt x="643" y="114"/>
                  </a:cubicBezTo>
                  <a:cubicBezTo>
                    <a:pt x="641" y="112"/>
                    <a:pt x="641" y="113"/>
                    <a:pt x="639" y="113"/>
                  </a:cubicBezTo>
                  <a:close/>
                  <a:moveTo>
                    <a:pt x="358" y="166"/>
                  </a:moveTo>
                  <a:cubicBezTo>
                    <a:pt x="360" y="168"/>
                    <a:pt x="362" y="169"/>
                    <a:pt x="365" y="169"/>
                  </a:cubicBezTo>
                  <a:cubicBezTo>
                    <a:pt x="366" y="165"/>
                    <a:pt x="360" y="167"/>
                    <a:pt x="358" y="166"/>
                  </a:cubicBezTo>
                  <a:close/>
                  <a:moveTo>
                    <a:pt x="368" y="76"/>
                  </a:moveTo>
                  <a:cubicBezTo>
                    <a:pt x="369" y="76"/>
                    <a:pt x="369" y="76"/>
                    <a:pt x="369" y="76"/>
                  </a:cubicBezTo>
                  <a:cubicBezTo>
                    <a:pt x="369" y="76"/>
                    <a:pt x="369" y="76"/>
                    <a:pt x="368" y="76"/>
                  </a:cubicBezTo>
                  <a:close/>
                  <a:moveTo>
                    <a:pt x="402" y="143"/>
                  </a:moveTo>
                  <a:cubicBezTo>
                    <a:pt x="402" y="143"/>
                    <a:pt x="402" y="144"/>
                    <a:pt x="402" y="145"/>
                  </a:cubicBezTo>
                  <a:cubicBezTo>
                    <a:pt x="403" y="144"/>
                    <a:pt x="403" y="144"/>
                    <a:pt x="404" y="145"/>
                  </a:cubicBezTo>
                  <a:cubicBezTo>
                    <a:pt x="405" y="146"/>
                    <a:pt x="406" y="146"/>
                    <a:pt x="407" y="146"/>
                  </a:cubicBezTo>
                  <a:cubicBezTo>
                    <a:pt x="406" y="145"/>
                    <a:pt x="406" y="145"/>
                    <a:pt x="405" y="144"/>
                  </a:cubicBezTo>
                  <a:cubicBezTo>
                    <a:pt x="406" y="144"/>
                    <a:pt x="407" y="144"/>
                    <a:pt x="408" y="144"/>
                  </a:cubicBezTo>
                  <a:cubicBezTo>
                    <a:pt x="406" y="143"/>
                    <a:pt x="404" y="143"/>
                    <a:pt x="402" y="143"/>
                  </a:cubicBezTo>
                  <a:close/>
                  <a:moveTo>
                    <a:pt x="404" y="161"/>
                  </a:moveTo>
                  <a:cubicBezTo>
                    <a:pt x="403" y="163"/>
                    <a:pt x="403" y="163"/>
                    <a:pt x="403" y="165"/>
                  </a:cubicBezTo>
                  <a:cubicBezTo>
                    <a:pt x="404" y="165"/>
                    <a:pt x="404" y="164"/>
                    <a:pt x="405" y="164"/>
                  </a:cubicBezTo>
                  <a:cubicBezTo>
                    <a:pt x="405" y="164"/>
                    <a:pt x="405" y="165"/>
                    <a:pt x="405" y="165"/>
                  </a:cubicBezTo>
                  <a:cubicBezTo>
                    <a:pt x="406" y="165"/>
                    <a:pt x="408" y="164"/>
                    <a:pt x="408" y="162"/>
                  </a:cubicBezTo>
                  <a:cubicBezTo>
                    <a:pt x="406" y="163"/>
                    <a:pt x="405" y="162"/>
                    <a:pt x="404" y="161"/>
                  </a:cubicBezTo>
                  <a:close/>
                  <a:moveTo>
                    <a:pt x="448" y="161"/>
                  </a:moveTo>
                  <a:cubicBezTo>
                    <a:pt x="446" y="161"/>
                    <a:pt x="448" y="160"/>
                    <a:pt x="447" y="159"/>
                  </a:cubicBezTo>
                  <a:cubicBezTo>
                    <a:pt x="446" y="158"/>
                    <a:pt x="443" y="157"/>
                    <a:pt x="442" y="157"/>
                  </a:cubicBezTo>
                  <a:cubicBezTo>
                    <a:pt x="440" y="157"/>
                    <a:pt x="438" y="155"/>
                    <a:pt x="437" y="153"/>
                  </a:cubicBezTo>
                  <a:cubicBezTo>
                    <a:pt x="436" y="154"/>
                    <a:pt x="435" y="155"/>
                    <a:pt x="434" y="155"/>
                  </a:cubicBezTo>
                  <a:cubicBezTo>
                    <a:pt x="435" y="154"/>
                    <a:pt x="435" y="154"/>
                    <a:pt x="436" y="153"/>
                  </a:cubicBezTo>
                  <a:cubicBezTo>
                    <a:pt x="433" y="153"/>
                    <a:pt x="431" y="152"/>
                    <a:pt x="429" y="152"/>
                  </a:cubicBezTo>
                  <a:cubicBezTo>
                    <a:pt x="428" y="152"/>
                    <a:pt x="428" y="153"/>
                    <a:pt x="427" y="153"/>
                  </a:cubicBezTo>
                  <a:cubicBezTo>
                    <a:pt x="426" y="153"/>
                    <a:pt x="426" y="153"/>
                    <a:pt x="425" y="154"/>
                  </a:cubicBezTo>
                  <a:cubicBezTo>
                    <a:pt x="427" y="155"/>
                    <a:pt x="428" y="156"/>
                    <a:pt x="430" y="157"/>
                  </a:cubicBezTo>
                  <a:cubicBezTo>
                    <a:pt x="427" y="158"/>
                    <a:pt x="425" y="154"/>
                    <a:pt x="423" y="157"/>
                  </a:cubicBezTo>
                  <a:cubicBezTo>
                    <a:pt x="423" y="158"/>
                    <a:pt x="424" y="158"/>
                    <a:pt x="425" y="158"/>
                  </a:cubicBezTo>
                  <a:cubicBezTo>
                    <a:pt x="424" y="158"/>
                    <a:pt x="422" y="158"/>
                    <a:pt x="421" y="158"/>
                  </a:cubicBezTo>
                  <a:cubicBezTo>
                    <a:pt x="421" y="159"/>
                    <a:pt x="421" y="159"/>
                    <a:pt x="421" y="160"/>
                  </a:cubicBezTo>
                  <a:cubicBezTo>
                    <a:pt x="419" y="160"/>
                    <a:pt x="417" y="160"/>
                    <a:pt x="415" y="160"/>
                  </a:cubicBezTo>
                  <a:cubicBezTo>
                    <a:pt x="413" y="162"/>
                    <a:pt x="413" y="162"/>
                    <a:pt x="416" y="163"/>
                  </a:cubicBezTo>
                  <a:cubicBezTo>
                    <a:pt x="417" y="164"/>
                    <a:pt x="418" y="164"/>
                    <a:pt x="420" y="164"/>
                  </a:cubicBezTo>
                  <a:cubicBezTo>
                    <a:pt x="419" y="163"/>
                    <a:pt x="419" y="163"/>
                    <a:pt x="418" y="162"/>
                  </a:cubicBezTo>
                  <a:cubicBezTo>
                    <a:pt x="419" y="162"/>
                    <a:pt x="421" y="162"/>
                    <a:pt x="422" y="162"/>
                  </a:cubicBezTo>
                  <a:cubicBezTo>
                    <a:pt x="421" y="163"/>
                    <a:pt x="421" y="163"/>
                    <a:pt x="421" y="164"/>
                  </a:cubicBezTo>
                  <a:cubicBezTo>
                    <a:pt x="423" y="163"/>
                    <a:pt x="423" y="165"/>
                    <a:pt x="425" y="165"/>
                  </a:cubicBezTo>
                  <a:cubicBezTo>
                    <a:pt x="424" y="162"/>
                    <a:pt x="427" y="165"/>
                    <a:pt x="427" y="165"/>
                  </a:cubicBezTo>
                  <a:cubicBezTo>
                    <a:pt x="429" y="165"/>
                    <a:pt x="430" y="165"/>
                    <a:pt x="432" y="166"/>
                  </a:cubicBezTo>
                  <a:cubicBezTo>
                    <a:pt x="433" y="167"/>
                    <a:pt x="436" y="167"/>
                    <a:pt x="437" y="167"/>
                  </a:cubicBezTo>
                  <a:cubicBezTo>
                    <a:pt x="438" y="167"/>
                    <a:pt x="440" y="167"/>
                    <a:pt x="441" y="167"/>
                  </a:cubicBezTo>
                  <a:cubicBezTo>
                    <a:pt x="443" y="168"/>
                    <a:pt x="445" y="168"/>
                    <a:pt x="446" y="168"/>
                  </a:cubicBezTo>
                  <a:cubicBezTo>
                    <a:pt x="448" y="167"/>
                    <a:pt x="448" y="167"/>
                    <a:pt x="450" y="167"/>
                  </a:cubicBezTo>
                  <a:cubicBezTo>
                    <a:pt x="451" y="167"/>
                    <a:pt x="451" y="166"/>
                    <a:pt x="452" y="165"/>
                  </a:cubicBezTo>
                  <a:cubicBezTo>
                    <a:pt x="452" y="165"/>
                    <a:pt x="453" y="165"/>
                    <a:pt x="454" y="165"/>
                  </a:cubicBezTo>
                  <a:cubicBezTo>
                    <a:pt x="455" y="165"/>
                    <a:pt x="456" y="164"/>
                    <a:pt x="458" y="164"/>
                  </a:cubicBezTo>
                  <a:cubicBezTo>
                    <a:pt x="457" y="164"/>
                    <a:pt x="456" y="163"/>
                    <a:pt x="455" y="163"/>
                  </a:cubicBezTo>
                  <a:cubicBezTo>
                    <a:pt x="454" y="163"/>
                    <a:pt x="453" y="164"/>
                    <a:pt x="453" y="164"/>
                  </a:cubicBezTo>
                  <a:cubicBezTo>
                    <a:pt x="450" y="164"/>
                    <a:pt x="450" y="163"/>
                    <a:pt x="449" y="161"/>
                  </a:cubicBezTo>
                  <a:cubicBezTo>
                    <a:pt x="450" y="161"/>
                    <a:pt x="450" y="161"/>
                    <a:pt x="451" y="161"/>
                  </a:cubicBezTo>
                  <a:cubicBezTo>
                    <a:pt x="450" y="160"/>
                    <a:pt x="449" y="160"/>
                    <a:pt x="448" y="160"/>
                  </a:cubicBezTo>
                  <a:cubicBezTo>
                    <a:pt x="448" y="160"/>
                    <a:pt x="448" y="161"/>
                    <a:pt x="448" y="161"/>
                  </a:cubicBezTo>
                  <a:close/>
                  <a:moveTo>
                    <a:pt x="400" y="151"/>
                  </a:moveTo>
                  <a:cubicBezTo>
                    <a:pt x="399" y="150"/>
                    <a:pt x="401" y="146"/>
                    <a:pt x="398" y="148"/>
                  </a:cubicBezTo>
                  <a:cubicBezTo>
                    <a:pt x="396" y="150"/>
                    <a:pt x="395" y="147"/>
                    <a:pt x="394" y="149"/>
                  </a:cubicBezTo>
                  <a:cubicBezTo>
                    <a:pt x="394" y="148"/>
                    <a:pt x="392" y="146"/>
                    <a:pt x="391" y="147"/>
                  </a:cubicBezTo>
                  <a:cubicBezTo>
                    <a:pt x="390" y="149"/>
                    <a:pt x="389" y="147"/>
                    <a:pt x="387" y="146"/>
                  </a:cubicBezTo>
                  <a:cubicBezTo>
                    <a:pt x="384" y="145"/>
                    <a:pt x="381" y="144"/>
                    <a:pt x="378" y="143"/>
                  </a:cubicBezTo>
                  <a:cubicBezTo>
                    <a:pt x="378" y="144"/>
                    <a:pt x="379" y="145"/>
                    <a:pt x="380" y="146"/>
                  </a:cubicBezTo>
                  <a:cubicBezTo>
                    <a:pt x="374" y="144"/>
                    <a:pt x="368" y="140"/>
                    <a:pt x="363" y="138"/>
                  </a:cubicBezTo>
                  <a:cubicBezTo>
                    <a:pt x="363" y="138"/>
                    <a:pt x="365" y="137"/>
                    <a:pt x="365" y="136"/>
                  </a:cubicBezTo>
                  <a:cubicBezTo>
                    <a:pt x="365" y="136"/>
                    <a:pt x="365" y="135"/>
                    <a:pt x="364" y="135"/>
                  </a:cubicBezTo>
                  <a:cubicBezTo>
                    <a:pt x="366" y="135"/>
                    <a:pt x="366" y="135"/>
                    <a:pt x="366" y="133"/>
                  </a:cubicBezTo>
                  <a:cubicBezTo>
                    <a:pt x="366" y="132"/>
                    <a:pt x="366" y="132"/>
                    <a:pt x="364" y="131"/>
                  </a:cubicBezTo>
                  <a:cubicBezTo>
                    <a:pt x="362" y="130"/>
                    <a:pt x="361" y="128"/>
                    <a:pt x="360" y="126"/>
                  </a:cubicBezTo>
                  <a:cubicBezTo>
                    <a:pt x="359" y="126"/>
                    <a:pt x="358" y="126"/>
                    <a:pt x="357" y="126"/>
                  </a:cubicBezTo>
                  <a:cubicBezTo>
                    <a:pt x="356" y="125"/>
                    <a:pt x="356" y="123"/>
                    <a:pt x="355" y="122"/>
                  </a:cubicBezTo>
                  <a:cubicBezTo>
                    <a:pt x="355" y="121"/>
                    <a:pt x="356" y="120"/>
                    <a:pt x="355" y="119"/>
                  </a:cubicBezTo>
                  <a:cubicBezTo>
                    <a:pt x="355" y="119"/>
                    <a:pt x="354" y="118"/>
                    <a:pt x="354" y="118"/>
                  </a:cubicBezTo>
                  <a:cubicBezTo>
                    <a:pt x="353" y="117"/>
                    <a:pt x="351" y="116"/>
                    <a:pt x="350" y="116"/>
                  </a:cubicBezTo>
                  <a:cubicBezTo>
                    <a:pt x="350" y="116"/>
                    <a:pt x="348" y="116"/>
                    <a:pt x="347" y="116"/>
                  </a:cubicBezTo>
                  <a:cubicBezTo>
                    <a:pt x="345" y="115"/>
                    <a:pt x="343" y="114"/>
                    <a:pt x="341" y="113"/>
                  </a:cubicBezTo>
                  <a:cubicBezTo>
                    <a:pt x="339" y="112"/>
                    <a:pt x="337" y="114"/>
                    <a:pt x="336" y="114"/>
                  </a:cubicBezTo>
                  <a:cubicBezTo>
                    <a:pt x="333" y="113"/>
                    <a:pt x="331" y="112"/>
                    <a:pt x="328" y="112"/>
                  </a:cubicBezTo>
                  <a:cubicBezTo>
                    <a:pt x="328" y="113"/>
                    <a:pt x="328" y="114"/>
                    <a:pt x="328" y="114"/>
                  </a:cubicBezTo>
                  <a:cubicBezTo>
                    <a:pt x="328" y="115"/>
                    <a:pt x="327" y="116"/>
                    <a:pt x="327" y="116"/>
                  </a:cubicBezTo>
                  <a:cubicBezTo>
                    <a:pt x="328" y="118"/>
                    <a:pt x="329" y="119"/>
                    <a:pt x="330" y="121"/>
                  </a:cubicBezTo>
                  <a:cubicBezTo>
                    <a:pt x="331" y="122"/>
                    <a:pt x="331" y="124"/>
                    <a:pt x="332" y="126"/>
                  </a:cubicBezTo>
                  <a:cubicBezTo>
                    <a:pt x="333" y="126"/>
                    <a:pt x="336" y="126"/>
                    <a:pt x="336" y="126"/>
                  </a:cubicBezTo>
                  <a:cubicBezTo>
                    <a:pt x="335" y="127"/>
                    <a:pt x="334" y="128"/>
                    <a:pt x="333" y="130"/>
                  </a:cubicBezTo>
                  <a:cubicBezTo>
                    <a:pt x="331" y="131"/>
                    <a:pt x="332" y="131"/>
                    <a:pt x="333" y="132"/>
                  </a:cubicBezTo>
                  <a:cubicBezTo>
                    <a:pt x="331" y="133"/>
                    <a:pt x="329" y="133"/>
                    <a:pt x="329" y="131"/>
                  </a:cubicBezTo>
                  <a:cubicBezTo>
                    <a:pt x="328" y="129"/>
                    <a:pt x="328" y="128"/>
                    <a:pt x="328" y="126"/>
                  </a:cubicBezTo>
                  <a:cubicBezTo>
                    <a:pt x="328" y="125"/>
                    <a:pt x="327" y="126"/>
                    <a:pt x="327" y="126"/>
                  </a:cubicBezTo>
                  <a:cubicBezTo>
                    <a:pt x="326" y="126"/>
                    <a:pt x="326" y="126"/>
                    <a:pt x="325" y="126"/>
                  </a:cubicBezTo>
                  <a:cubicBezTo>
                    <a:pt x="325" y="124"/>
                    <a:pt x="324" y="123"/>
                    <a:pt x="323" y="122"/>
                  </a:cubicBezTo>
                  <a:cubicBezTo>
                    <a:pt x="323" y="121"/>
                    <a:pt x="320" y="122"/>
                    <a:pt x="319" y="122"/>
                  </a:cubicBezTo>
                  <a:cubicBezTo>
                    <a:pt x="320" y="119"/>
                    <a:pt x="313" y="119"/>
                    <a:pt x="311" y="118"/>
                  </a:cubicBezTo>
                  <a:cubicBezTo>
                    <a:pt x="311" y="118"/>
                    <a:pt x="311" y="116"/>
                    <a:pt x="310" y="116"/>
                  </a:cubicBezTo>
                  <a:cubicBezTo>
                    <a:pt x="310" y="116"/>
                    <a:pt x="309" y="116"/>
                    <a:pt x="308" y="116"/>
                  </a:cubicBezTo>
                  <a:cubicBezTo>
                    <a:pt x="306" y="116"/>
                    <a:pt x="305" y="116"/>
                    <a:pt x="303" y="116"/>
                  </a:cubicBezTo>
                  <a:cubicBezTo>
                    <a:pt x="305" y="117"/>
                    <a:pt x="307" y="118"/>
                    <a:pt x="309" y="120"/>
                  </a:cubicBezTo>
                  <a:cubicBezTo>
                    <a:pt x="310" y="120"/>
                    <a:pt x="312" y="121"/>
                    <a:pt x="311" y="122"/>
                  </a:cubicBezTo>
                  <a:cubicBezTo>
                    <a:pt x="311" y="123"/>
                    <a:pt x="311" y="125"/>
                    <a:pt x="310" y="126"/>
                  </a:cubicBezTo>
                  <a:cubicBezTo>
                    <a:pt x="310" y="125"/>
                    <a:pt x="309" y="122"/>
                    <a:pt x="307" y="122"/>
                  </a:cubicBezTo>
                  <a:cubicBezTo>
                    <a:pt x="305" y="122"/>
                    <a:pt x="301" y="120"/>
                    <a:pt x="301" y="123"/>
                  </a:cubicBezTo>
                  <a:cubicBezTo>
                    <a:pt x="301" y="126"/>
                    <a:pt x="302" y="126"/>
                    <a:pt x="298" y="126"/>
                  </a:cubicBezTo>
                  <a:cubicBezTo>
                    <a:pt x="296" y="126"/>
                    <a:pt x="294" y="126"/>
                    <a:pt x="291" y="126"/>
                  </a:cubicBezTo>
                  <a:cubicBezTo>
                    <a:pt x="293" y="126"/>
                    <a:pt x="293" y="126"/>
                    <a:pt x="295" y="124"/>
                  </a:cubicBezTo>
                  <a:cubicBezTo>
                    <a:pt x="296" y="122"/>
                    <a:pt x="297" y="121"/>
                    <a:pt x="297" y="119"/>
                  </a:cubicBezTo>
                  <a:cubicBezTo>
                    <a:pt x="293" y="118"/>
                    <a:pt x="289" y="117"/>
                    <a:pt x="284" y="116"/>
                  </a:cubicBezTo>
                  <a:cubicBezTo>
                    <a:pt x="282" y="116"/>
                    <a:pt x="280" y="116"/>
                    <a:pt x="278" y="116"/>
                  </a:cubicBezTo>
                  <a:cubicBezTo>
                    <a:pt x="276" y="116"/>
                    <a:pt x="275" y="117"/>
                    <a:pt x="274" y="119"/>
                  </a:cubicBezTo>
                  <a:cubicBezTo>
                    <a:pt x="275" y="118"/>
                    <a:pt x="275" y="119"/>
                    <a:pt x="275" y="120"/>
                  </a:cubicBezTo>
                  <a:cubicBezTo>
                    <a:pt x="273" y="120"/>
                    <a:pt x="270" y="120"/>
                    <a:pt x="268" y="120"/>
                  </a:cubicBezTo>
                  <a:cubicBezTo>
                    <a:pt x="267" y="121"/>
                    <a:pt x="264" y="123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6" y="119"/>
                    <a:pt x="266" y="119"/>
                  </a:cubicBezTo>
                  <a:cubicBezTo>
                    <a:pt x="267" y="119"/>
                    <a:pt x="269" y="120"/>
                    <a:pt x="270" y="118"/>
                  </a:cubicBezTo>
                  <a:cubicBezTo>
                    <a:pt x="268" y="117"/>
                    <a:pt x="272" y="116"/>
                    <a:pt x="270" y="115"/>
                  </a:cubicBezTo>
                  <a:cubicBezTo>
                    <a:pt x="269" y="114"/>
                    <a:pt x="267" y="112"/>
                    <a:pt x="266" y="112"/>
                  </a:cubicBezTo>
                  <a:cubicBezTo>
                    <a:pt x="263" y="113"/>
                    <a:pt x="261" y="113"/>
                    <a:pt x="258" y="114"/>
                  </a:cubicBezTo>
                  <a:cubicBezTo>
                    <a:pt x="251" y="115"/>
                    <a:pt x="243" y="116"/>
                    <a:pt x="236" y="118"/>
                  </a:cubicBezTo>
                  <a:cubicBezTo>
                    <a:pt x="234" y="119"/>
                    <a:pt x="232" y="120"/>
                    <a:pt x="230" y="120"/>
                  </a:cubicBezTo>
                  <a:cubicBezTo>
                    <a:pt x="228" y="120"/>
                    <a:pt x="226" y="121"/>
                    <a:pt x="224" y="122"/>
                  </a:cubicBezTo>
                  <a:cubicBezTo>
                    <a:pt x="226" y="123"/>
                    <a:pt x="228" y="125"/>
                    <a:pt x="229" y="126"/>
                  </a:cubicBezTo>
                  <a:cubicBezTo>
                    <a:pt x="227" y="126"/>
                    <a:pt x="225" y="126"/>
                    <a:pt x="222" y="126"/>
                  </a:cubicBezTo>
                  <a:cubicBezTo>
                    <a:pt x="222" y="126"/>
                    <a:pt x="218" y="126"/>
                    <a:pt x="218" y="126"/>
                  </a:cubicBezTo>
                  <a:cubicBezTo>
                    <a:pt x="218" y="128"/>
                    <a:pt x="218" y="129"/>
                    <a:pt x="218" y="130"/>
                  </a:cubicBezTo>
                  <a:cubicBezTo>
                    <a:pt x="218" y="135"/>
                    <a:pt x="230" y="132"/>
                    <a:pt x="233" y="131"/>
                  </a:cubicBezTo>
                  <a:cubicBezTo>
                    <a:pt x="233" y="134"/>
                    <a:pt x="228" y="134"/>
                    <a:pt x="226" y="134"/>
                  </a:cubicBezTo>
                  <a:cubicBezTo>
                    <a:pt x="226" y="136"/>
                    <a:pt x="233" y="135"/>
                    <a:pt x="235" y="135"/>
                  </a:cubicBezTo>
                  <a:cubicBezTo>
                    <a:pt x="234" y="135"/>
                    <a:pt x="234" y="134"/>
                    <a:pt x="233" y="134"/>
                  </a:cubicBezTo>
                  <a:cubicBezTo>
                    <a:pt x="235" y="134"/>
                    <a:pt x="236" y="133"/>
                    <a:pt x="236" y="135"/>
                  </a:cubicBezTo>
                  <a:cubicBezTo>
                    <a:pt x="236" y="135"/>
                    <a:pt x="237" y="135"/>
                    <a:pt x="238" y="135"/>
                  </a:cubicBezTo>
                  <a:cubicBezTo>
                    <a:pt x="240" y="135"/>
                    <a:pt x="242" y="134"/>
                    <a:pt x="244" y="134"/>
                  </a:cubicBezTo>
                  <a:cubicBezTo>
                    <a:pt x="246" y="133"/>
                    <a:pt x="249" y="133"/>
                    <a:pt x="252" y="132"/>
                  </a:cubicBezTo>
                  <a:cubicBezTo>
                    <a:pt x="254" y="132"/>
                    <a:pt x="254" y="133"/>
                    <a:pt x="256" y="134"/>
                  </a:cubicBezTo>
                  <a:cubicBezTo>
                    <a:pt x="253" y="134"/>
                    <a:pt x="251" y="134"/>
                    <a:pt x="248" y="134"/>
                  </a:cubicBezTo>
                  <a:cubicBezTo>
                    <a:pt x="249" y="134"/>
                    <a:pt x="250" y="135"/>
                    <a:pt x="252" y="135"/>
                  </a:cubicBezTo>
                  <a:cubicBezTo>
                    <a:pt x="248" y="135"/>
                    <a:pt x="244" y="135"/>
                    <a:pt x="240" y="136"/>
                  </a:cubicBezTo>
                  <a:cubicBezTo>
                    <a:pt x="235" y="137"/>
                    <a:pt x="231" y="137"/>
                    <a:pt x="226" y="138"/>
                  </a:cubicBezTo>
                  <a:cubicBezTo>
                    <a:pt x="223" y="139"/>
                    <a:pt x="226" y="142"/>
                    <a:pt x="228" y="142"/>
                  </a:cubicBezTo>
                  <a:cubicBezTo>
                    <a:pt x="230" y="142"/>
                    <a:pt x="232" y="143"/>
                    <a:pt x="234" y="144"/>
                  </a:cubicBezTo>
                  <a:cubicBezTo>
                    <a:pt x="238" y="147"/>
                    <a:pt x="242" y="142"/>
                    <a:pt x="246" y="143"/>
                  </a:cubicBezTo>
                  <a:cubicBezTo>
                    <a:pt x="250" y="145"/>
                    <a:pt x="255" y="144"/>
                    <a:pt x="260" y="144"/>
                  </a:cubicBezTo>
                  <a:cubicBezTo>
                    <a:pt x="262" y="144"/>
                    <a:pt x="263" y="144"/>
                    <a:pt x="265" y="143"/>
                  </a:cubicBezTo>
                  <a:cubicBezTo>
                    <a:pt x="267" y="142"/>
                    <a:pt x="269" y="143"/>
                    <a:pt x="271" y="143"/>
                  </a:cubicBezTo>
                  <a:cubicBezTo>
                    <a:pt x="273" y="143"/>
                    <a:pt x="276" y="142"/>
                    <a:pt x="278" y="143"/>
                  </a:cubicBezTo>
                  <a:cubicBezTo>
                    <a:pt x="280" y="144"/>
                    <a:pt x="281" y="144"/>
                    <a:pt x="283" y="144"/>
                  </a:cubicBezTo>
                  <a:cubicBezTo>
                    <a:pt x="286" y="144"/>
                    <a:pt x="286" y="144"/>
                    <a:pt x="289" y="146"/>
                  </a:cubicBezTo>
                  <a:cubicBezTo>
                    <a:pt x="291" y="147"/>
                    <a:pt x="292" y="147"/>
                    <a:pt x="295" y="147"/>
                  </a:cubicBezTo>
                  <a:cubicBezTo>
                    <a:pt x="294" y="147"/>
                    <a:pt x="294" y="147"/>
                    <a:pt x="294" y="147"/>
                  </a:cubicBezTo>
                  <a:cubicBezTo>
                    <a:pt x="289" y="148"/>
                    <a:pt x="285" y="148"/>
                    <a:pt x="280" y="148"/>
                  </a:cubicBezTo>
                  <a:cubicBezTo>
                    <a:pt x="275" y="148"/>
                    <a:pt x="272" y="148"/>
                    <a:pt x="267" y="147"/>
                  </a:cubicBezTo>
                  <a:cubicBezTo>
                    <a:pt x="264" y="146"/>
                    <a:pt x="259" y="147"/>
                    <a:pt x="256" y="147"/>
                  </a:cubicBezTo>
                  <a:cubicBezTo>
                    <a:pt x="251" y="147"/>
                    <a:pt x="247" y="148"/>
                    <a:pt x="242" y="148"/>
                  </a:cubicBezTo>
                  <a:cubicBezTo>
                    <a:pt x="241" y="149"/>
                    <a:pt x="236" y="149"/>
                    <a:pt x="236" y="151"/>
                  </a:cubicBezTo>
                  <a:cubicBezTo>
                    <a:pt x="235" y="153"/>
                    <a:pt x="239" y="154"/>
                    <a:pt x="240" y="154"/>
                  </a:cubicBezTo>
                  <a:cubicBezTo>
                    <a:pt x="241" y="154"/>
                    <a:pt x="242" y="156"/>
                    <a:pt x="243" y="156"/>
                  </a:cubicBezTo>
                  <a:cubicBezTo>
                    <a:pt x="244" y="156"/>
                    <a:pt x="243" y="157"/>
                    <a:pt x="244" y="157"/>
                  </a:cubicBezTo>
                  <a:cubicBezTo>
                    <a:pt x="246" y="158"/>
                    <a:pt x="248" y="159"/>
                    <a:pt x="250" y="159"/>
                  </a:cubicBezTo>
                  <a:cubicBezTo>
                    <a:pt x="255" y="159"/>
                    <a:pt x="259" y="159"/>
                    <a:pt x="264" y="158"/>
                  </a:cubicBezTo>
                  <a:cubicBezTo>
                    <a:pt x="266" y="158"/>
                    <a:pt x="268" y="159"/>
                    <a:pt x="270" y="159"/>
                  </a:cubicBezTo>
                  <a:cubicBezTo>
                    <a:pt x="272" y="159"/>
                    <a:pt x="276" y="161"/>
                    <a:pt x="273" y="162"/>
                  </a:cubicBezTo>
                  <a:cubicBezTo>
                    <a:pt x="274" y="164"/>
                    <a:pt x="275" y="166"/>
                    <a:pt x="277" y="167"/>
                  </a:cubicBezTo>
                  <a:cubicBezTo>
                    <a:pt x="279" y="167"/>
                    <a:pt x="281" y="168"/>
                    <a:pt x="283" y="167"/>
                  </a:cubicBezTo>
                  <a:cubicBezTo>
                    <a:pt x="286" y="167"/>
                    <a:pt x="289" y="167"/>
                    <a:pt x="292" y="167"/>
                  </a:cubicBezTo>
                  <a:cubicBezTo>
                    <a:pt x="294" y="167"/>
                    <a:pt x="295" y="167"/>
                    <a:pt x="297" y="168"/>
                  </a:cubicBezTo>
                  <a:cubicBezTo>
                    <a:pt x="297" y="168"/>
                    <a:pt x="296" y="167"/>
                    <a:pt x="296" y="166"/>
                  </a:cubicBezTo>
                  <a:cubicBezTo>
                    <a:pt x="305" y="166"/>
                    <a:pt x="315" y="167"/>
                    <a:pt x="324" y="164"/>
                  </a:cubicBezTo>
                  <a:cubicBezTo>
                    <a:pt x="324" y="163"/>
                    <a:pt x="324" y="163"/>
                    <a:pt x="323" y="162"/>
                  </a:cubicBezTo>
                  <a:cubicBezTo>
                    <a:pt x="327" y="163"/>
                    <a:pt x="330" y="163"/>
                    <a:pt x="333" y="163"/>
                  </a:cubicBezTo>
                  <a:cubicBezTo>
                    <a:pt x="335" y="163"/>
                    <a:pt x="337" y="159"/>
                    <a:pt x="340" y="160"/>
                  </a:cubicBezTo>
                  <a:cubicBezTo>
                    <a:pt x="340" y="160"/>
                    <a:pt x="340" y="157"/>
                    <a:pt x="340" y="157"/>
                  </a:cubicBezTo>
                  <a:cubicBezTo>
                    <a:pt x="342" y="157"/>
                    <a:pt x="343" y="157"/>
                    <a:pt x="344" y="156"/>
                  </a:cubicBezTo>
                  <a:cubicBezTo>
                    <a:pt x="344" y="156"/>
                    <a:pt x="347" y="157"/>
                    <a:pt x="347" y="157"/>
                  </a:cubicBezTo>
                  <a:cubicBezTo>
                    <a:pt x="347" y="158"/>
                    <a:pt x="346" y="159"/>
                    <a:pt x="346" y="160"/>
                  </a:cubicBezTo>
                  <a:cubicBezTo>
                    <a:pt x="348" y="160"/>
                    <a:pt x="351" y="159"/>
                    <a:pt x="354" y="160"/>
                  </a:cubicBezTo>
                  <a:cubicBezTo>
                    <a:pt x="355" y="160"/>
                    <a:pt x="354" y="161"/>
                    <a:pt x="356" y="161"/>
                  </a:cubicBezTo>
                  <a:cubicBezTo>
                    <a:pt x="358" y="161"/>
                    <a:pt x="359" y="161"/>
                    <a:pt x="360" y="161"/>
                  </a:cubicBezTo>
                  <a:cubicBezTo>
                    <a:pt x="359" y="162"/>
                    <a:pt x="358" y="162"/>
                    <a:pt x="357" y="163"/>
                  </a:cubicBezTo>
                  <a:cubicBezTo>
                    <a:pt x="359" y="163"/>
                    <a:pt x="361" y="164"/>
                    <a:pt x="364" y="164"/>
                  </a:cubicBezTo>
                  <a:cubicBezTo>
                    <a:pt x="365" y="164"/>
                    <a:pt x="364" y="162"/>
                    <a:pt x="366" y="162"/>
                  </a:cubicBezTo>
                  <a:cubicBezTo>
                    <a:pt x="367" y="162"/>
                    <a:pt x="368" y="163"/>
                    <a:pt x="368" y="163"/>
                  </a:cubicBezTo>
                  <a:cubicBezTo>
                    <a:pt x="373" y="164"/>
                    <a:pt x="379" y="165"/>
                    <a:pt x="382" y="162"/>
                  </a:cubicBezTo>
                  <a:cubicBezTo>
                    <a:pt x="383" y="164"/>
                    <a:pt x="385" y="164"/>
                    <a:pt x="386" y="163"/>
                  </a:cubicBezTo>
                  <a:cubicBezTo>
                    <a:pt x="387" y="162"/>
                    <a:pt x="389" y="163"/>
                    <a:pt x="390" y="163"/>
                  </a:cubicBezTo>
                  <a:cubicBezTo>
                    <a:pt x="392" y="162"/>
                    <a:pt x="391" y="160"/>
                    <a:pt x="390" y="159"/>
                  </a:cubicBezTo>
                  <a:cubicBezTo>
                    <a:pt x="389" y="158"/>
                    <a:pt x="388" y="160"/>
                    <a:pt x="387" y="160"/>
                  </a:cubicBezTo>
                  <a:cubicBezTo>
                    <a:pt x="386" y="158"/>
                    <a:pt x="389" y="158"/>
                    <a:pt x="390" y="157"/>
                  </a:cubicBezTo>
                  <a:cubicBezTo>
                    <a:pt x="389" y="157"/>
                    <a:pt x="388" y="156"/>
                    <a:pt x="387" y="156"/>
                  </a:cubicBezTo>
                  <a:cubicBezTo>
                    <a:pt x="386" y="156"/>
                    <a:pt x="385" y="157"/>
                    <a:pt x="384" y="158"/>
                  </a:cubicBezTo>
                  <a:cubicBezTo>
                    <a:pt x="382" y="158"/>
                    <a:pt x="382" y="157"/>
                    <a:pt x="381" y="159"/>
                  </a:cubicBezTo>
                  <a:cubicBezTo>
                    <a:pt x="380" y="159"/>
                    <a:pt x="379" y="160"/>
                    <a:pt x="378" y="161"/>
                  </a:cubicBezTo>
                  <a:cubicBezTo>
                    <a:pt x="378" y="160"/>
                    <a:pt x="379" y="158"/>
                    <a:pt x="379" y="157"/>
                  </a:cubicBezTo>
                  <a:cubicBezTo>
                    <a:pt x="379" y="157"/>
                    <a:pt x="378" y="157"/>
                    <a:pt x="378" y="158"/>
                  </a:cubicBezTo>
                  <a:cubicBezTo>
                    <a:pt x="378" y="156"/>
                    <a:pt x="375" y="155"/>
                    <a:pt x="374" y="154"/>
                  </a:cubicBezTo>
                  <a:cubicBezTo>
                    <a:pt x="375" y="154"/>
                    <a:pt x="377" y="154"/>
                    <a:pt x="378" y="154"/>
                  </a:cubicBezTo>
                  <a:cubicBezTo>
                    <a:pt x="379" y="154"/>
                    <a:pt x="380" y="156"/>
                    <a:pt x="381" y="156"/>
                  </a:cubicBezTo>
                  <a:cubicBezTo>
                    <a:pt x="382" y="156"/>
                    <a:pt x="385" y="156"/>
                    <a:pt x="385" y="155"/>
                  </a:cubicBezTo>
                  <a:cubicBezTo>
                    <a:pt x="385" y="155"/>
                    <a:pt x="383" y="155"/>
                    <a:pt x="382" y="153"/>
                  </a:cubicBezTo>
                  <a:cubicBezTo>
                    <a:pt x="383" y="153"/>
                    <a:pt x="384" y="153"/>
                    <a:pt x="385" y="153"/>
                  </a:cubicBezTo>
                  <a:cubicBezTo>
                    <a:pt x="386" y="153"/>
                    <a:pt x="385" y="152"/>
                    <a:pt x="386" y="152"/>
                  </a:cubicBezTo>
                  <a:cubicBezTo>
                    <a:pt x="386" y="152"/>
                    <a:pt x="389" y="152"/>
                    <a:pt x="389" y="152"/>
                  </a:cubicBezTo>
                  <a:cubicBezTo>
                    <a:pt x="390" y="153"/>
                    <a:pt x="391" y="154"/>
                    <a:pt x="393" y="155"/>
                  </a:cubicBezTo>
                  <a:cubicBezTo>
                    <a:pt x="393" y="155"/>
                    <a:pt x="395" y="153"/>
                    <a:pt x="395" y="152"/>
                  </a:cubicBezTo>
                  <a:cubicBezTo>
                    <a:pt x="396" y="155"/>
                    <a:pt x="396" y="155"/>
                    <a:pt x="399" y="155"/>
                  </a:cubicBezTo>
                  <a:cubicBezTo>
                    <a:pt x="401" y="154"/>
                    <a:pt x="401" y="152"/>
                    <a:pt x="400" y="151"/>
                  </a:cubicBezTo>
                  <a:close/>
                  <a:moveTo>
                    <a:pt x="447" y="156"/>
                  </a:moveTo>
                  <a:cubicBezTo>
                    <a:pt x="446" y="156"/>
                    <a:pt x="444" y="156"/>
                    <a:pt x="443" y="156"/>
                  </a:cubicBezTo>
                  <a:cubicBezTo>
                    <a:pt x="444" y="157"/>
                    <a:pt x="447" y="157"/>
                    <a:pt x="448" y="158"/>
                  </a:cubicBezTo>
                  <a:cubicBezTo>
                    <a:pt x="448" y="157"/>
                    <a:pt x="449" y="156"/>
                    <a:pt x="447" y="156"/>
                  </a:cubicBezTo>
                  <a:close/>
                  <a:moveTo>
                    <a:pt x="445" y="121"/>
                  </a:moveTo>
                  <a:cubicBezTo>
                    <a:pt x="444" y="120"/>
                    <a:pt x="443" y="121"/>
                    <a:pt x="444" y="119"/>
                  </a:cubicBezTo>
                  <a:cubicBezTo>
                    <a:pt x="441" y="120"/>
                    <a:pt x="440" y="121"/>
                    <a:pt x="438" y="120"/>
                  </a:cubicBezTo>
                  <a:cubicBezTo>
                    <a:pt x="438" y="120"/>
                    <a:pt x="439" y="120"/>
                    <a:pt x="439" y="119"/>
                  </a:cubicBezTo>
                  <a:cubicBezTo>
                    <a:pt x="438" y="119"/>
                    <a:pt x="436" y="118"/>
                    <a:pt x="435" y="118"/>
                  </a:cubicBezTo>
                  <a:cubicBezTo>
                    <a:pt x="436" y="118"/>
                    <a:pt x="437" y="118"/>
                    <a:pt x="436" y="116"/>
                  </a:cubicBezTo>
                  <a:cubicBezTo>
                    <a:pt x="433" y="116"/>
                    <a:pt x="427" y="115"/>
                    <a:pt x="425" y="118"/>
                  </a:cubicBezTo>
                  <a:cubicBezTo>
                    <a:pt x="425" y="117"/>
                    <a:pt x="425" y="116"/>
                    <a:pt x="424" y="116"/>
                  </a:cubicBezTo>
                  <a:cubicBezTo>
                    <a:pt x="426" y="115"/>
                    <a:pt x="429" y="114"/>
                    <a:pt x="432" y="113"/>
                  </a:cubicBezTo>
                  <a:cubicBezTo>
                    <a:pt x="433" y="112"/>
                    <a:pt x="436" y="113"/>
                    <a:pt x="438" y="113"/>
                  </a:cubicBezTo>
                  <a:cubicBezTo>
                    <a:pt x="438" y="112"/>
                    <a:pt x="437" y="112"/>
                    <a:pt x="437" y="112"/>
                  </a:cubicBezTo>
                  <a:cubicBezTo>
                    <a:pt x="437" y="111"/>
                    <a:pt x="437" y="111"/>
                    <a:pt x="438" y="111"/>
                  </a:cubicBezTo>
                  <a:cubicBezTo>
                    <a:pt x="436" y="111"/>
                    <a:pt x="434" y="111"/>
                    <a:pt x="432" y="111"/>
                  </a:cubicBezTo>
                  <a:cubicBezTo>
                    <a:pt x="433" y="110"/>
                    <a:pt x="433" y="110"/>
                    <a:pt x="435" y="110"/>
                  </a:cubicBezTo>
                  <a:cubicBezTo>
                    <a:pt x="437" y="110"/>
                    <a:pt x="439" y="110"/>
                    <a:pt x="440" y="109"/>
                  </a:cubicBezTo>
                  <a:cubicBezTo>
                    <a:pt x="438" y="108"/>
                    <a:pt x="436" y="107"/>
                    <a:pt x="435" y="106"/>
                  </a:cubicBezTo>
                  <a:cubicBezTo>
                    <a:pt x="433" y="106"/>
                    <a:pt x="433" y="106"/>
                    <a:pt x="431" y="107"/>
                  </a:cubicBezTo>
                  <a:cubicBezTo>
                    <a:pt x="431" y="107"/>
                    <a:pt x="431" y="106"/>
                    <a:pt x="431" y="106"/>
                  </a:cubicBezTo>
                  <a:cubicBezTo>
                    <a:pt x="429" y="108"/>
                    <a:pt x="427" y="107"/>
                    <a:pt x="424" y="107"/>
                  </a:cubicBezTo>
                  <a:cubicBezTo>
                    <a:pt x="423" y="107"/>
                    <a:pt x="422" y="107"/>
                    <a:pt x="420" y="107"/>
                  </a:cubicBezTo>
                  <a:cubicBezTo>
                    <a:pt x="420" y="107"/>
                    <a:pt x="419" y="108"/>
                    <a:pt x="418" y="109"/>
                  </a:cubicBezTo>
                  <a:cubicBezTo>
                    <a:pt x="417" y="109"/>
                    <a:pt x="414" y="107"/>
                    <a:pt x="413" y="106"/>
                  </a:cubicBezTo>
                  <a:cubicBezTo>
                    <a:pt x="411" y="106"/>
                    <a:pt x="409" y="106"/>
                    <a:pt x="407" y="106"/>
                  </a:cubicBezTo>
                  <a:cubicBezTo>
                    <a:pt x="407" y="106"/>
                    <a:pt x="407" y="107"/>
                    <a:pt x="407" y="107"/>
                  </a:cubicBezTo>
                  <a:cubicBezTo>
                    <a:pt x="404" y="107"/>
                    <a:pt x="402" y="107"/>
                    <a:pt x="399" y="108"/>
                  </a:cubicBezTo>
                  <a:cubicBezTo>
                    <a:pt x="400" y="109"/>
                    <a:pt x="404" y="109"/>
                    <a:pt x="404" y="111"/>
                  </a:cubicBezTo>
                  <a:cubicBezTo>
                    <a:pt x="399" y="109"/>
                    <a:pt x="397" y="110"/>
                    <a:pt x="393" y="111"/>
                  </a:cubicBezTo>
                  <a:cubicBezTo>
                    <a:pt x="395" y="112"/>
                    <a:pt x="396" y="112"/>
                    <a:pt x="398" y="112"/>
                  </a:cubicBezTo>
                  <a:cubicBezTo>
                    <a:pt x="399" y="112"/>
                    <a:pt x="401" y="114"/>
                    <a:pt x="402" y="114"/>
                  </a:cubicBezTo>
                  <a:cubicBezTo>
                    <a:pt x="403" y="113"/>
                    <a:pt x="405" y="112"/>
                    <a:pt x="407" y="113"/>
                  </a:cubicBezTo>
                  <a:cubicBezTo>
                    <a:pt x="408" y="113"/>
                    <a:pt x="410" y="114"/>
                    <a:pt x="411" y="114"/>
                  </a:cubicBezTo>
                  <a:cubicBezTo>
                    <a:pt x="409" y="113"/>
                    <a:pt x="404" y="113"/>
                    <a:pt x="403" y="115"/>
                  </a:cubicBezTo>
                  <a:cubicBezTo>
                    <a:pt x="405" y="115"/>
                    <a:pt x="406" y="115"/>
                    <a:pt x="408" y="115"/>
                  </a:cubicBezTo>
                  <a:cubicBezTo>
                    <a:pt x="407" y="117"/>
                    <a:pt x="410" y="116"/>
                    <a:pt x="409" y="118"/>
                  </a:cubicBezTo>
                  <a:cubicBezTo>
                    <a:pt x="408" y="118"/>
                    <a:pt x="407" y="118"/>
                    <a:pt x="407" y="118"/>
                  </a:cubicBezTo>
                  <a:cubicBezTo>
                    <a:pt x="407" y="118"/>
                    <a:pt x="407" y="116"/>
                    <a:pt x="407" y="116"/>
                  </a:cubicBezTo>
                  <a:cubicBezTo>
                    <a:pt x="406" y="116"/>
                    <a:pt x="405" y="116"/>
                    <a:pt x="404" y="116"/>
                  </a:cubicBezTo>
                  <a:cubicBezTo>
                    <a:pt x="405" y="117"/>
                    <a:pt x="406" y="118"/>
                    <a:pt x="407" y="119"/>
                  </a:cubicBezTo>
                  <a:cubicBezTo>
                    <a:pt x="405" y="119"/>
                    <a:pt x="403" y="119"/>
                    <a:pt x="401" y="119"/>
                  </a:cubicBezTo>
                  <a:cubicBezTo>
                    <a:pt x="401" y="120"/>
                    <a:pt x="401" y="120"/>
                    <a:pt x="401" y="121"/>
                  </a:cubicBezTo>
                  <a:cubicBezTo>
                    <a:pt x="400" y="121"/>
                    <a:pt x="399" y="121"/>
                    <a:pt x="398" y="120"/>
                  </a:cubicBezTo>
                  <a:cubicBezTo>
                    <a:pt x="397" y="120"/>
                    <a:pt x="396" y="119"/>
                    <a:pt x="395" y="119"/>
                  </a:cubicBezTo>
                  <a:cubicBezTo>
                    <a:pt x="394" y="119"/>
                    <a:pt x="395" y="117"/>
                    <a:pt x="393" y="118"/>
                  </a:cubicBezTo>
                  <a:cubicBezTo>
                    <a:pt x="392" y="118"/>
                    <a:pt x="392" y="116"/>
                    <a:pt x="391" y="116"/>
                  </a:cubicBezTo>
                  <a:cubicBezTo>
                    <a:pt x="390" y="117"/>
                    <a:pt x="389" y="116"/>
                    <a:pt x="388" y="115"/>
                  </a:cubicBezTo>
                  <a:cubicBezTo>
                    <a:pt x="388" y="115"/>
                    <a:pt x="386" y="116"/>
                    <a:pt x="385" y="116"/>
                  </a:cubicBezTo>
                  <a:cubicBezTo>
                    <a:pt x="384" y="117"/>
                    <a:pt x="383" y="120"/>
                    <a:pt x="381" y="119"/>
                  </a:cubicBezTo>
                  <a:cubicBezTo>
                    <a:pt x="383" y="121"/>
                    <a:pt x="384" y="121"/>
                    <a:pt x="387" y="121"/>
                  </a:cubicBezTo>
                  <a:cubicBezTo>
                    <a:pt x="390" y="122"/>
                    <a:pt x="390" y="123"/>
                    <a:pt x="392" y="126"/>
                  </a:cubicBezTo>
                  <a:cubicBezTo>
                    <a:pt x="392" y="124"/>
                    <a:pt x="392" y="122"/>
                    <a:pt x="395" y="122"/>
                  </a:cubicBezTo>
                  <a:cubicBezTo>
                    <a:pt x="398" y="122"/>
                    <a:pt x="398" y="122"/>
                    <a:pt x="398" y="125"/>
                  </a:cubicBezTo>
                  <a:cubicBezTo>
                    <a:pt x="399" y="127"/>
                    <a:pt x="402" y="125"/>
                    <a:pt x="403" y="126"/>
                  </a:cubicBezTo>
                  <a:cubicBezTo>
                    <a:pt x="405" y="127"/>
                    <a:pt x="406" y="129"/>
                    <a:pt x="407" y="130"/>
                  </a:cubicBezTo>
                  <a:cubicBezTo>
                    <a:pt x="408" y="131"/>
                    <a:pt x="410" y="130"/>
                    <a:pt x="412" y="131"/>
                  </a:cubicBezTo>
                  <a:cubicBezTo>
                    <a:pt x="413" y="132"/>
                    <a:pt x="413" y="132"/>
                    <a:pt x="414" y="132"/>
                  </a:cubicBezTo>
                  <a:cubicBezTo>
                    <a:pt x="415" y="132"/>
                    <a:pt x="415" y="132"/>
                    <a:pt x="416" y="133"/>
                  </a:cubicBezTo>
                  <a:cubicBezTo>
                    <a:pt x="416" y="136"/>
                    <a:pt x="422" y="136"/>
                    <a:pt x="424" y="136"/>
                  </a:cubicBezTo>
                  <a:cubicBezTo>
                    <a:pt x="426" y="135"/>
                    <a:pt x="429" y="135"/>
                    <a:pt x="426" y="133"/>
                  </a:cubicBezTo>
                  <a:cubicBezTo>
                    <a:pt x="424" y="131"/>
                    <a:pt x="424" y="131"/>
                    <a:pt x="424" y="128"/>
                  </a:cubicBezTo>
                  <a:cubicBezTo>
                    <a:pt x="424" y="128"/>
                    <a:pt x="424" y="126"/>
                    <a:pt x="425" y="126"/>
                  </a:cubicBezTo>
                  <a:cubicBezTo>
                    <a:pt x="426" y="126"/>
                    <a:pt x="426" y="126"/>
                    <a:pt x="426" y="127"/>
                  </a:cubicBezTo>
                  <a:cubicBezTo>
                    <a:pt x="426" y="129"/>
                    <a:pt x="426" y="132"/>
                    <a:pt x="428" y="132"/>
                  </a:cubicBezTo>
                  <a:cubicBezTo>
                    <a:pt x="430" y="133"/>
                    <a:pt x="437" y="133"/>
                    <a:pt x="438" y="130"/>
                  </a:cubicBezTo>
                  <a:cubicBezTo>
                    <a:pt x="438" y="128"/>
                    <a:pt x="438" y="126"/>
                    <a:pt x="440" y="126"/>
                  </a:cubicBezTo>
                  <a:cubicBezTo>
                    <a:pt x="442" y="126"/>
                    <a:pt x="444" y="126"/>
                    <a:pt x="446" y="126"/>
                  </a:cubicBezTo>
                  <a:cubicBezTo>
                    <a:pt x="446" y="124"/>
                    <a:pt x="445" y="123"/>
                    <a:pt x="445" y="121"/>
                  </a:cubicBezTo>
                  <a:close/>
                  <a:moveTo>
                    <a:pt x="367" y="94"/>
                  </a:moveTo>
                  <a:cubicBezTo>
                    <a:pt x="369" y="94"/>
                    <a:pt x="372" y="92"/>
                    <a:pt x="373" y="91"/>
                  </a:cubicBezTo>
                  <a:cubicBezTo>
                    <a:pt x="373" y="92"/>
                    <a:pt x="373" y="91"/>
                    <a:pt x="372" y="92"/>
                  </a:cubicBezTo>
                  <a:cubicBezTo>
                    <a:pt x="372" y="91"/>
                    <a:pt x="372" y="91"/>
                    <a:pt x="372" y="90"/>
                  </a:cubicBezTo>
                  <a:cubicBezTo>
                    <a:pt x="370" y="91"/>
                    <a:pt x="369" y="89"/>
                    <a:pt x="367" y="89"/>
                  </a:cubicBezTo>
                  <a:cubicBezTo>
                    <a:pt x="365" y="88"/>
                    <a:pt x="363" y="89"/>
                    <a:pt x="361" y="90"/>
                  </a:cubicBezTo>
                  <a:cubicBezTo>
                    <a:pt x="361" y="90"/>
                    <a:pt x="362" y="90"/>
                    <a:pt x="362" y="90"/>
                  </a:cubicBezTo>
                  <a:cubicBezTo>
                    <a:pt x="362" y="91"/>
                    <a:pt x="361" y="91"/>
                    <a:pt x="361" y="91"/>
                  </a:cubicBezTo>
                  <a:cubicBezTo>
                    <a:pt x="363" y="93"/>
                    <a:pt x="365" y="94"/>
                    <a:pt x="367" y="94"/>
                  </a:cubicBezTo>
                  <a:close/>
                  <a:moveTo>
                    <a:pt x="356" y="168"/>
                  </a:moveTo>
                  <a:cubicBezTo>
                    <a:pt x="355" y="167"/>
                    <a:pt x="355" y="165"/>
                    <a:pt x="354" y="165"/>
                  </a:cubicBezTo>
                  <a:cubicBezTo>
                    <a:pt x="352" y="164"/>
                    <a:pt x="350" y="164"/>
                    <a:pt x="349" y="163"/>
                  </a:cubicBezTo>
                  <a:cubicBezTo>
                    <a:pt x="347" y="163"/>
                    <a:pt x="347" y="162"/>
                    <a:pt x="346" y="163"/>
                  </a:cubicBezTo>
                  <a:cubicBezTo>
                    <a:pt x="344" y="164"/>
                    <a:pt x="344" y="164"/>
                    <a:pt x="342" y="164"/>
                  </a:cubicBezTo>
                  <a:cubicBezTo>
                    <a:pt x="339" y="163"/>
                    <a:pt x="337" y="165"/>
                    <a:pt x="334" y="165"/>
                  </a:cubicBezTo>
                  <a:cubicBezTo>
                    <a:pt x="331" y="166"/>
                    <a:pt x="329" y="166"/>
                    <a:pt x="326" y="166"/>
                  </a:cubicBezTo>
                  <a:cubicBezTo>
                    <a:pt x="324" y="168"/>
                    <a:pt x="322" y="169"/>
                    <a:pt x="321" y="170"/>
                  </a:cubicBezTo>
                  <a:cubicBezTo>
                    <a:pt x="322" y="170"/>
                    <a:pt x="326" y="170"/>
                    <a:pt x="325" y="172"/>
                  </a:cubicBezTo>
                  <a:cubicBezTo>
                    <a:pt x="328" y="172"/>
                    <a:pt x="331" y="172"/>
                    <a:pt x="333" y="172"/>
                  </a:cubicBezTo>
                  <a:cubicBezTo>
                    <a:pt x="332" y="171"/>
                    <a:pt x="331" y="171"/>
                    <a:pt x="331" y="170"/>
                  </a:cubicBezTo>
                  <a:cubicBezTo>
                    <a:pt x="331" y="169"/>
                    <a:pt x="333" y="169"/>
                    <a:pt x="334" y="169"/>
                  </a:cubicBezTo>
                  <a:cubicBezTo>
                    <a:pt x="335" y="169"/>
                    <a:pt x="336" y="169"/>
                    <a:pt x="336" y="169"/>
                  </a:cubicBezTo>
                  <a:cubicBezTo>
                    <a:pt x="336" y="169"/>
                    <a:pt x="337" y="170"/>
                    <a:pt x="337" y="170"/>
                  </a:cubicBezTo>
                  <a:cubicBezTo>
                    <a:pt x="339" y="171"/>
                    <a:pt x="339" y="169"/>
                    <a:pt x="340" y="169"/>
                  </a:cubicBezTo>
                  <a:cubicBezTo>
                    <a:pt x="341" y="169"/>
                    <a:pt x="343" y="169"/>
                    <a:pt x="344" y="169"/>
                  </a:cubicBezTo>
                  <a:cubicBezTo>
                    <a:pt x="344" y="169"/>
                    <a:pt x="343" y="168"/>
                    <a:pt x="343" y="168"/>
                  </a:cubicBezTo>
                  <a:cubicBezTo>
                    <a:pt x="345" y="168"/>
                    <a:pt x="347" y="167"/>
                    <a:pt x="350" y="167"/>
                  </a:cubicBezTo>
                  <a:cubicBezTo>
                    <a:pt x="352" y="167"/>
                    <a:pt x="354" y="167"/>
                    <a:pt x="356" y="168"/>
                  </a:cubicBezTo>
                  <a:close/>
                  <a:moveTo>
                    <a:pt x="369" y="76"/>
                  </a:moveTo>
                  <a:cubicBezTo>
                    <a:pt x="369" y="76"/>
                    <a:pt x="369" y="76"/>
                    <a:pt x="369" y="76"/>
                  </a:cubicBezTo>
                  <a:cubicBezTo>
                    <a:pt x="369" y="76"/>
                    <a:pt x="369" y="76"/>
                    <a:pt x="369" y="76"/>
                  </a:cubicBezTo>
                  <a:close/>
                  <a:moveTo>
                    <a:pt x="441" y="35"/>
                  </a:moveTo>
                  <a:cubicBezTo>
                    <a:pt x="441" y="35"/>
                    <a:pt x="441" y="35"/>
                    <a:pt x="441" y="35"/>
                  </a:cubicBezTo>
                  <a:cubicBezTo>
                    <a:pt x="441" y="35"/>
                    <a:pt x="441" y="35"/>
                    <a:pt x="441" y="35"/>
                  </a:cubicBezTo>
                  <a:close/>
                  <a:moveTo>
                    <a:pt x="397" y="157"/>
                  </a:moveTo>
                  <a:cubicBezTo>
                    <a:pt x="397" y="158"/>
                    <a:pt x="400" y="158"/>
                    <a:pt x="400" y="156"/>
                  </a:cubicBezTo>
                  <a:cubicBezTo>
                    <a:pt x="398" y="156"/>
                    <a:pt x="397" y="156"/>
                    <a:pt x="395" y="156"/>
                  </a:cubicBezTo>
                  <a:cubicBezTo>
                    <a:pt x="395" y="157"/>
                    <a:pt x="396" y="158"/>
                    <a:pt x="397" y="157"/>
                  </a:cubicBezTo>
                  <a:close/>
                  <a:moveTo>
                    <a:pt x="389" y="164"/>
                  </a:moveTo>
                  <a:cubicBezTo>
                    <a:pt x="388" y="164"/>
                    <a:pt x="387" y="165"/>
                    <a:pt x="386" y="165"/>
                  </a:cubicBezTo>
                  <a:cubicBezTo>
                    <a:pt x="388" y="166"/>
                    <a:pt x="390" y="166"/>
                    <a:pt x="392" y="167"/>
                  </a:cubicBezTo>
                  <a:cubicBezTo>
                    <a:pt x="393" y="167"/>
                    <a:pt x="393" y="165"/>
                    <a:pt x="393" y="165"/>
                  </a:cubicBezTo>
                  <a:cubicBezTo>
                    <a:pt x="392" y="165"/>
                    <a:pt x="390" y="164"/>
                    <a:pt x="389" y="164"/>
                  </a:cubicBezTo>
                  <a:close/>
                  <a:moveTo>
                    <a:pt x="529" y="51"/>
                  </a:moveTo>
                  <a:cubicBezTo>
                    <a:pt x="529" y="51"/>
                    <a:pt x="529" y="50"/>
                    <a:pt x="529" y="50"/>
                  </a:cubicBezTo>
                  <a:cubicBezTo>
                    <a:pt x="529" y="50"/>
                    <a:pt x="529" y="51"/>
                    <a:pt x="529" y="51"/>
                  </a:cubicBezTo>
                  <a:close/>
                  <a:moveTo>
                    <a:pt x="552" y="41"/>
                  </a:moveTo>
                  <a:cubicBezTo>
                    <a:pt x="552" y="41"/>
                    <a:pt x="552" y="41"/>
                    <a:pt x="552" y="41"/>
                  </a:cubicBezTo>
                  <a:cubicBezTo>
                    <a:pt x="552" y="41"/>
                    <a:pt x="552" y="41"/>
                    <a:pt x="552" y="41"/>
                  </a:cubicBezTo>
                  <a:close/>
                  <a:moveTo>
                    <a:pt x="535" y="41"/>
                  </a:moveTo>
                  <a:cubicBezTo>
                    <a:pt x="535" y="42"/>
                    <a:pt x="535" y="42"/>
                    <a:pt x="535" y="43"/>
                  </a:cubicBezTo>
                  <a:cubicBezTo>
                    <a:pt x="535" y="42"/>
                    <a:pt x="535" y="42"/>
                    <a:pt x="535" y="41"/>
                  </a:cubicBezTo>
                  <a:close/>
                  <a:moveTo>
                    <a:pt x="521" y="32"/>
                  </a:moveTo>
                  <a:cubicBezTo>
                    <a:pt x="523" y="33"/>
                    <a:pt x="524" y="33"/>
                    <a:pt x="525" y="34"/>
                  </a:cubicBezTo>
                  <a:cubicBezTo>
                    <a:pt x="524" y="33"/>
                    <a:pt x="523" y="33"/>
                    <a:pt x="522" y="32"/>
                  </a:cubicBezTo>
                  <a:cubicBezTo>
                    <a:pt x="522" y="32"/>
                    <a:pt x="521" y="32"/>
                    <a:pt x="521" y="32"/>
                  </a:cubicBezTo>
                  <a:close/>
                  <a:moveTo>
                    <a:pt x="539" y="38"/>
                  </a:moveTo>
                  <a:cubicBezTo>
                    <a:pt x="539" y="39"/>
                    <a:pt x="539" y="39"/>
                    <a:pt x="538" y="39"/>
                  </a:cubicBezTo>
                  <a:cubicBezTo>
                    <a:pt x="538" y="39"/>
                    <a:pt x="538" y="40"/>
                    <a:pt x="538" y="40"/>
                  </a:cubicBezTo>
                  <a:cubicBezTo>
                    <a:pt x="538" y="40"/>
                    <a:pt x="539" y="40"/>
                    <a:pt x="539" y="38"/>
                  </a:cubicBezTo>
                  <a:close/>
                  <a:moveTo>
                    <a:pt x="451" y="159"/>
                  </a:moveTo>
                  <a:cubicBezTo>
                    <a:pt x="453" y="159"/>
                    <a:pt x="455" y="158"/>
                    <a:pt x="455" y="156"/>
                  </a:cubicBezTo>
                  <a:cubicBezTo>
                    <a:pt x="453" y="156"/>
                    <a:pt x="454" y="155"/>
                    <a:pt x="453" y="154"/>
                  </a:cubicBezTo>
                  <a:cubicBezTo>
                    <a:pt x="452" y="154"/>
                    <a:pt x="451" y="155"/>
                    <a:pt x="450" y="155"/>
                  </a:cubicBezTo>
                  <a:cubicBezTo>
                    <a:pt x="449" y="156"/>
                    <a:pt x="449" y="157"/>
                    <a:pt x="449" y="159"/>
                  </a:cubicBezTo>
                  <a:cubicBezTo>
                    <a:pt x="451" y="159"/>
                    <a:pt x="451" y="157"/>
                    <a:pt x="450" y="156"/>
                  </a:cubicBezTo>
                  <a:cubicBezTo>
                    <a:pt x="452" y="156"/>
                    <a:pt x="453" y="155"/>
                    <a:pt x="453" y="157"/>
                  </a:cubicBezTo>
                  <a:cubicBezTo>
                    <a:pt x="452" y="157"/>
                    <a:pt x="451" y="158"/>
                    <a:pt x="451" y="159"/>
                  </a:cubicBezTo>
                  <a:close/>
                  <a:moveTo>
                    <a:pt x="522" y="32"/>
                  </a:moveTo>
                  <a:cubicBezTo>
                    <a:pt x="522" y="32"/>
                    <a:pt x="522" y="32"/>
                    <a:pt x="522" y="32"/>
                  </a:cubicBezTo>
                  <a:cubicBezTo>
                    <a:pt x="522" y="32"/>
                    <a:pt x="522" y="32"/>
                    <a:pt x="522" y="32"/>
                  </a:cubicBezTo>
                  <a:cubicBezTo>
                    <a:pt x="522" y="32"/>
                    <a:pt x="522" y="32"/>
                    <a:pt x="522" y="32"/>
                  </a:cubicBezTo>
                  <a:close/>
                  <a:moveTo>
                    <a:pt x="531" y="32"/>
                  </a:moveTo>
                  <a:cubicBezTo>
                    <a:pt x="532" y="32"/>
                    <a:pt x="532" y="32"/>
                    <a:pt x="533" y="32"/>
                  </a:cubicBezTo>
                  <a:cubicBezTo>
                    <a:pt x="533" y="32"/>
                    <a:pt x="532" y="32"/>
                    <a:pt x="531" y="32"/>
                  </a:cubicBezTo>
                  <a:close/>
                  <a:moveTo>
                    <a:pt x="552" y="41"/>
                  </a:moveTo>
                  <a:cubicBezTo>
                    <a:pt x="552" y="41"/>
                    <a:pt x="552" y="41"/>
                    <a:pt x="552" y="41"/>
                  </a:cubicBezTo>
                  <a:cubicBezTo>
                    <a:pt x="552" y="41"/>
                    <a:pt x="552" y="41"/>
                    <a:pt x="552" y="41"/>
                  </a:cubicBezTo>
                  <a:close/>
                  <a:moveTo>
                    <a:pt x="517" y="57"/>
                  </a:moveTo>
                  <a:cubicBezTo>
                    <a:pt x="517" y="57"/>
                    <a:pt x="517" y="57"/>
                    <a:pt x="517" y="57"/>
                  </a:cubicBezTo>
                  <a:cubicBezTo>
                    <a:pt x="517" y="57"/>
                    <a:pt x="517" y="57"/>
                    <a:pt x="517" y="57"/>
                  </a:cubicBezTo>
                  <a:close/>
                  <a:moveTo>
                    <a:pt x="517" y="57"/>
                  </a:moveTo>
                  <a:cubicBezTo>
                    <a:pt x="516" y="57"/>
                    <a:pt x="516" y="56"/>
                    <a:pt x="515" y="55"/>
                  </a:cubicBezTo>
                  <a:cubicBezTo>
                    <a:pt x="516" y="56"/>
                    <a:pt x="516" y="57"/>
                    <a:pt x="517" y="57"/>
                  </a:cubicBezTo>
                  <a:close/>
                  <a:moveTo>
                    <a:pt x="529" y="52"/>
                  </a:moveTo>
                  <a:cubicBezTo>
                    <a:pt x="529" y="52"/>
                    <a:pt x="529" y="52"/>
                    <a:pt x="529" y="52"/>
                  </a:cubicBezTo>
                  <a:cubicBezTo>
                    <a:pt x="529" y="53"/>
                    <a:pt x="529" y="53"/>
                    <a:pt x="530" y="53"/>
                  </a:cubicBezTo>
                  <a:cubicBezTo>
                    <a:pt x="530" y="53"/>
                    <a:pt x="530" y="53"/>
                    <a:pt x="529" y="52"/>
                  </a:cubicBezTo>
                  <a:close/>
                  <a:moveTo>
                    <a:pt x="531" y="46"/>
                  </a:moveTo>
                  <a:cubicBezTo>
                    <a:pt x="531" y="46"/>
                    <a:pt x="531" y="46"/>
                    <a:pt x="531" y="46"/>
                  </a:cubicBezTo>
                  <a:cubicBezTo>
                    <a:pt x="531" y="46"/>
                    <a:pt x="531" y="46"/>
                    <a:pt x="531" y="46"/>
                  </a:cubicBezTo>
                  <a:close/>
                  <a:moveTo>
                    <a:pt x="532" y="46"/>
                  </a:moveTo>
                  <a:cubicBezTo>
                    <a:pt x="531" y="46"/>
                    <a:pt x="531" y="46"/>
                    <a:pt x="531" y="46"/>
                  </a:cubicBezTo>
                  <a:cubicBezTo>
                    <a:pt x="531" y="46"/>
                    <a:pt x="531" y="46"/>
                    <a:pt x="532" y="46"/>
                  </a:cubicBezTo>
                  <a:close/>
                  <a:moveTo>
                    <a:pt x="531" y="46"/>
                  </a:moveTo>
                  <a:cubicBezTo>
                    <a:pt x="530" y="46"/>
                    <a:pt x="529" y="47"/>
                    <a:pt x="528" y="47"/>
                  </a:cubicBezTo>
                  <a:cubicBezTo>
                    <a:pt x="529" y="47"/>
                    <a:pt x="530" y="46"/>
                    <a:pt x="531" y="46"/>
                  </a:cubicBezTo>
                  <a:close/>
                  <a:moveTo>
                    <a:pt x="451" y="29"/>
                  </a:moveTo>
                  <a:cubicBezTo>
                    <a:pt x="451" y="29"/>
                    <a:pt x="451" y="29"/>
                    <a:pt x="451" y="29"/>
                  </a:cubicBezTo>
                  <a:cubicBezTo>
                    <a:pt x="451" y="29"/>
                    <a:pt x="451" y="29"/>
                    <a:pt x="451" y="29"/>
                  </a:cubicBezTo>
                  <a:cubicBezTo>
                    <a:pt x="451" y="29"/>
                    <a:pt x="451" y="29"/>
                    <a:pt x="451" y="29"/>
                  </a:cubicBezTo>
                  <a:close/>
                  <a:moveTo>
                    <a:pt x="467" y="28"/>
                  </a:moveTo>
                  <a:cubicBezTo>
                    <a:pt x="467" y="28"/>
                    <a:pt x="465" y="28"/>
                    <a:pt x="463" y="28"/>
                  </a:cubicBezTo>
                  <a:cubicBezTo>
                    <a:pt x="464" y="28"/>
                    <a:pt x="466" y="28"/>
                    <a:pt x="467" y="28"/>
                  </a:cubicBezTo>
                  <a:close/>
                  <a:moveTo>
                    <a:pt x="457" y="27"/>
                  </a:moveTo>
                  <a:cubicBezTo>
                    <a:pt x="457" y="27"/>
                    <a:pt x="457" y="27"/>
                    <a:pt x="458" y="27"/>
                  </a:cubicBezTo>
                  <a:cubicBezTo>
                    <a:pt x="456" y="28"/>
                    <a:pt x="455" y="28"/>
                    <a:pt x="454" y="28"/>
                  </a:cubicBezTo>
                  <a:cubicBezTo>
                    <a:pt x="455" y="28"/>
                    <a:pt x="456" y="28"/>
                    <a:pt x="457" y="27"/>
                  </a:cubicBezTo>
                  <a:close/>
                  <a:moveTo>
                    <a:pt x="454" y="28"/>
                  </a:moveTo>
                  <a:cubicBezTo>
                    <a:pt x="454" y="28"/>
                    <a:pt x="454" y="27"/>
                    <a:pt x="454" y="27"/>
                  </a:cubicBezTo>
                  <a:cubicBezTo>
                    <a:pt x="454" y="27"/>
                    <a:pt x="454" y="28"/>
                    <a:pt x="454" y="28"/>
                  </a:cubicBezTo>
                  <a:close/>
                  <a:moveTo>
                    <a:pt x="448" y="35"/>
                  </a:moveTo>
                  <a:cubicBezTo>
                    <a:pt x="447" y="35"/>
                    <a:pt x="444" y="34"/>
                    <a:pt x="442" y="34"/>
                  </a:cubicBezTo>
                  <a:cubicBezTo>
                    <a:pt x="449" y="36"/>
                    <a:pt x="455" y="37"/>
                    <a:pt x="462" y="37"/>
                  </a:cubicBezTo>
                  <a:cubicBezTo>
                    <a:pt x="457" y="36"/>
                    <a:pt x="452" y="36"/>
                    <a:pt x="448" y="35"/>
                  </a:cubicBezTo>
                  <a:close/>
                  <a:moveTo>
                    <a:pt x="460" y="30"/>
                  </a:moveTo>
                  <a:cubicBezTo>
                    <a:pt x="459" y="29"/>
                    <a:pt x="454" y="29"/>
                    <a:pt x="451" y="29"/>
                  </a:cubicBezTo>
                  <a:cubicBezTo>
                    <a:pt x="454" y="29"/>
                    <a:pt x="457" y="30"/>
                    <a:pt x="461" y="30"/>
                  </a:cubicBezTo>
                  <a:cubicBezTo>
                    <a:pt x="460" y="30"/>
                    <a:pt x="460" y="30"/>
                    <a:pt x="460" y="30"/>
                  </a:cubicBezTo>
                  <a:close/>
                  <a:moveTo>
                    <a:pt x="458" y="25"/>
                  </a:moveTo>
                  <a:cubicBezTo>
                    <a:pt x="458" y="25"/>
                    <a:pt x="458" y="25"/>
                    <a:pt x="458" y="25"/>
                  </a:cubicBezTo>
                  <a:cubicBezTo>
                    <a:pt x="458" y="25"/>
                    <a:pt x="459" y="24"/>
                    <a:pt x="459" y="24"/>
                  </a:cubicBezTo>
                  <a:cubicBezTo>
                    <a:pt x="459" y="24"/>
                    <a:pt x="458" y="25"/>
                    <a:pt x="458" y="25"/>
                  </a:cubicBezTo>
                  <a:close/>
                  <a:moveTo>
                    <a:pt x="459" y="24"/>
                  </a:moveTo>
                  <a:cubicBezTo>
                    <a:pt x="459" y="24"/>
                    <a:pt x="459" y="24"/>
                    <a:pt x="459" y="24"/>
                  </a:cubicBezTo>
                  <a:cubicBezTo>
                    <a:pt x="459" y="24"/>
                    <a:pt x="459" y="24"/>
                    <a:pt x="459" y="24"/>
                  </a:cubicBezTo>
                  <a:close/>
                  <a:moveTo>
                    <a:pt x="527" y="34"/>
                  </a:moveTo>
                  <a:cubicBezTo>
                    <a:pt x="526" y="34"/>
                    <a:pt x="526" y="34"/>
                    <a:pt x="525" y="34"/>
                  </a:cubicBezTo>
                  <a:cubicBezTo>
                    <a:pt x="525" y="34"/>
                    <a:pt x="526" y="34"/>
                    <a:pt x="527" y="34"/>
                  </a:cubicBezTo>
                  <a:close/>
                  <a:moveTo>
                    <a:pt x="527" y="35"/>
                  </a:moveTo>
                  <a:cubicBezTo>
                    <a:pt x="527" y="35"/>
                    <a:pt x="527" y="34"/>
                    <a:pt x="527" y="34"/>
                  </a:cubicBezTo>
                  <a:cubicBezTo>
                    <a:pt x="527" y="35"/>
                    <a:pt x="527" y="35"/>
                    <a:pt x="527" y="35"/>
                  </a:cubicBezTo>
                  <a:close/>
                  <a:moveTo>
                    <a:pt x="509" y="30"/>
                  </a:moveTo>
                  <a:cubicBezTo>
                    <a:pt x="512" y="30"/>
                    <a:pt x="515" y="31"/>
                    <a:pt x="519" y="32"/>
                  </a:cubicBezTo>
                  <a:cubicBezTo>
                    <a:pt x="516" y="31"/>
                    <a:pt x="512" y="30"/>
                    <a:pt x="509" y="30"/>
                  </a:cubicBezTo>
                  <a:close/>
                  <a:moveTo>
                    <a:pt x="461" y="24"/>
                  </a:moveTo>
                  <a:cubicBezTo>
                    <a:pt x="461" y="24"/>
                    <a:pt x="461" y="24"/>
                    <a:pt x="461" y="24"/>
                  </a:cubicBezTo>
                  <a:cubicBezTo>
                    <a:pt x="461" y="24"/>
                    <a:pt x="461" y="24"/>
                    <a:pt x="461" y="24"/>
                  </a:cubicBezTo>
                  <a:close/>
                  <a:moveTo>
                    <a:pt x="503" y="29"/>
                  </a:moveTo>
                  <a:cubicBezTo>
                    <a:pt x="503" y="29"/>
                    <a:pt x="503" y="29"/>
                    <a:pt x="504" y="29"/>
                  </a:cubicBezTo>
                  <a:cubicBezTo>
                    <a:pt x="503" y="29"/>
                    <a:pt x="503" y="29"/>
                    <a:pt x="503" y="2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Cameroon">
              <a:extLst>
                <a:ext uri="{FF2B5EF4-FFF2-40B4-BE49-F238E27FC236}">
                  <a16:creationId xmlns:a16="http://schemas.microsoft.com/office/drawing/2014/main" id="{76DDA433-065A-BDE3-2A01-CFCAAAFB8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421" y="2424915"/>
              <a:ext cx="184853" cy="313845"/>
            </a:xfrm>
            <a:custGeom>
              <a:avLst/>
              <a:gdLst>
                <a:gd name="T0" fmla="*/ 28 w 77"/>
                <a:gd name="T1" fmla="*/ 125 h 131"/>
                <a:gd name="T2" fmla="*/ 40 w 77"/>
                <a:gd name="T3" fmla="*/ 124 h 131"/>
                <a:gd name="T4" fmla="*/ 57 w 77"/>
                <a:gd name="T5" fmla="*/ 125 h 131"/>
                <a:gd name="T6" fmla="*/ 64 w 77"/>
                <a:gd name="T7" fmla="*/ 125 h 131"/>
                <a:gd name="T8" fmla="*/ 67 w 77"/>
                <a:gd name="T9" fmla="*/ 126 h 131"/>
                <a:gd name="T10" fmla="*/ 70 w 77"/>
                <a:gd name="T11" fmla="*/ 128 h 131"/>
                <a:gd name="T12" fmla="*/ 77 w 77"/>
                <a:gd name="T13" fmla="*/ 130 h 131"/>
                <a:gd name="T14" fmla="*/ 75 w 77"/>
                <a:gd name="T15" fmla="*/ 117 h 131"/>
                <a:gd name="T16" fmla="*/ 72 w 77"/>
                <a:gd name="T17" fmla="*/ 114 h 131"/>
                <a:gd name="T18" fmla="*/ 65 w 77"/>
                <a:gd name="T19" fmla="*/ 104 h 131"/>
                <a:gd name="T20" fmla="*/ 63 w 77"/>
                <a:gd name="T21" fmla="*/ 98 h 131"/>
                <a:gd name="T22" fmla="*/ 62 w 77"/>
                <a:gd name="T23" fmla="*/ 92 h 131"/>
                <a:gd name="T24" fmla="*/ 60 w 77"/>
                <a:gd name="T25" fmla="*/ 86 h 131"/>
                <a:gd name="T26" fmla="*/ 60 w 77"/>
                <a:gd name="T27" fmla="*/ 81 h 131"/>
                <a:gd name="T28" fmla="*/ 62 w 77"/>
                <a:gd name="T29" fmla="*/ 78 h 131"/>
                <a:gd name="T30" fmla="*/ 65 w 77"/>
                <a:gd name="T31" fmla="*/ 72 h 131"/>
                <a:gd name="T32" fmla="*/ 70 w 77"/>
                <a:gd name="T33" fmla="*/ 66 h 131"/>
                <a:gd name="T34" fmla="*/ 70 w 77"/>
                <a:gd name="T35" fmla="*/ 64 h 131"/>
                <a:gd name="T36" fmla="*/ 69 w 77"/>
                <a:gd name="T37" fmla="*/ 60 h 131"/>
                <a:gd name="T38" fmla="*/ 60 w 77"/>
                <a:gd name="T39" fmla="*/ 46 h 131"/>
                <a:gd name="T40" fmla="*/ 55 w 77"/>
                <a:gd name="T41" fmla="*/ 40 h 131"/>
                <a:gd name="T42" fmla="*/ 59 w 77"/>
                <a:gd name="T43" fmla="*/ 35 h 131"/>
                <a:gd name="T44" fmla="*/ 65 w 77"/>
                <a:gd name="T45" fmla="*/ 37 h 131"/>
                <a:gd name="T46" fmla="*/ 73 w 77"/>
                <a:gd name="T47" fmla="*/ 35 h 131"/>
                <a:gd name="T48" fmla="*/ 66 w 77"/>
                <a:gd name="T49" fmla="*/ 30 h 131"/>
                <a:gd name="T50" fmla="*/ 65 w 77"/>
                <a:gd name="T51" fmla="*/ 22 h 131"/>
                <a:gd name="T52" fmla="*/ 66 w 77"/>
                <a:gd name="T53" fmla="*/ 16 h 131"/>
                <a:gd name="T54" fmla="*/ 63 w 77"/>
                <a:gd name="T55" fmla="*/ 7 h 131"/>
                <a:gd name="T56" fmla="*/ 60 w 77"/>
                <a:gd name="T57" fmla="*/ 3 h 131"/>
                <a:gd name="T58" fmla="*/ 57 w 77"/>
                <a:gd name="T59" fmla="*/ 9 h 131"/>
                <a:gd name="T60" fmla="*/ 62 w 77"/>
                <a:gd name="T61" fmla="*/ 10 h 131"/>
                <a:gd name="T62" fmla="*/ 62 w 77"/>
                <a:gd name="T63" fmla="*/ 18 h 131"/>
                <a:gd name="T64" fmla="*/ 51 w 77"/>
                <a:gd name="T65" fmla="*/ 27 h 131"/>
                <a:gd name="T66" fmla="*/ 49 w 77"/>
                <a:gd name="T67" fmla="*/ 30 h 131"/>
                <a:gd name="T68" fmla="*/ 48 w 77"/>
                <a:gd name="T69" fmla="*/ 34 h 131"/>
                <a:gd name="T70" fmla="*/ 47 w 77"/>
                <a:gd name="T71" fmla="*/ 37 h 131"/>
                <a:gd name="T72" fmla="*/ 46 w 77"/>
                <a:gd name="T73" fmla="*/ 40 h 131"/>
                <a:gd name="T74" fmla="*/ 44 w 77"/>
                <a:gd name="T75" fmla="*/ 43 h 131"/>
                <a:gd name="T76" fmla="*/ 43 w 77"/>
                <a:gd name="T77" fmla="*/ 50 h 131"/>
                <a:gd name="T78" fmla="*/ 38 w 77"/>
                <a:gd name="T79" fmla="*/ 51 h 131"/>
                <a:gd name="T80" fmla="*/ 37 w 77"/>
                <a:gd name="T81" fmla="*/ 54 h 131"/>
                <a:gd name="T82" fmla="*/ 34 w 77"/>
                <a:gd name="T83" fmla="*/ 65 h 131"/>
                <a:gd name="T84" fmla="*/ 33 w 77"/>
                <a:gd name="T85" fmla="*/ 70 h 131"/>
                <a:gd name="T86" fmla="*/ 31 w 77"/>
                <a:gd name="T87" fmla="*/ 75 h 131"/>
                <a:gd name="T88" fmla="*/ 26 w 77"/>
                <a:gd name="T89" fmla="*/ 76 h 131"/>
                <a:gd name="T90" fmla="*/ 25 w 77"/>
                <a:gd name="T91" fmla="*/ 72 h 131"/>
                <a:gd name="T92" fmla="*/ 23 w 77"/>
                <a:gd name="T93" fmla="*/ 70 h 131"/>
                <a:gd name="T94" fmla="*/ 20 w 77"/>
                <a:gd name="T95" fmla="*/ 71 h 131"/>
                <a:gd name="T96" fmla="*/ 13 w 77"/>
                <a:gd name="T97" fmla="*/ 72 h 131"/>
                <a:gd name="T98" fmla="*/ 11 w 77"/>
                <a:gd name="T99" fmla="*/ 76 h 131"/>
                <a:gd name="T100" fmla="*/ 5 w 77"/>
                <a:gd name="T101" fmla="*/ 83 h 131"/>
                <a:gd name="T102" fmla="*/ 4 w 77"/>
                <a:gd name="T103" fmla="*/ 84 h 131"/>
                <a:gd name="T104" fmla="*/ 2 w 77"/>
                <a:gd name="T105" fmla="*/ 95 h 131"/>
                <a:gd name="T106" fmla="*/ 1 w 77"/>
                <a:gd name="T107" fmla="*/ 96 h 131"/>
                <a:gd name="T108" fmla="*/ 3 w 77"/>
                <a:gd name="T109" fmla="*/ 98 h 131"/>
                <a:gd name="T110" fmla="*/ 4 w 77"/>
                <a:gd name="T111" fmla="*/ 98 h 131"/>
                <a:gd name="T112" fmla="*/ 9 w 77"/>
                <a:gd name="T113" fmla="*/ 104 h 131"/>
                <a:gd name="T114" fmla="*/ 10 w 77"/>
                <a:gd name="T115" fmla="*/ 105 h 131"/>
                <a:gd name="T116" fmla="*/ 12 w 77"/>
                <a:gd name="T117" fmla="*/ 102 h 131"/>
                <a:gd name="T118" fmla="*/ 13 w 77"/>
                <a:gd name="T119" fmla="*/ 104 h 131"/>
                <a:gd name="T120" fmla="*/ 11 w 77"/>
                <a:gd name="T121" fmla="*/ 109 h 131"/>
                <a:gd name="T122" fmla="*/ 12 w 77"/>
                <a:gd name="T123" fmla="*/ 109 h 131"/>
                <a:gd name="T124" fmla="*/ 13 w 77"/>
                <a:gd name="T125" fmla="*/ 1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" h="131">
                  <a:moveTo>
                    <a:pt x="22" y="125"/>
                  </a:moveTo>
                  <a:cubicBezTo>
                    <a:pt x="24" y="125"/>
                    <a:pt x="26" y="125"/>
                    <a:pt x="28" y="125"/>
                  </a:cubicBezTo>
                  <a:cubicBezTo>
                    <a:pt x="29" y="125"/>
                    <a:pt x="27" y="123"/>
                    <a:pt x="29" y="123"/>
                  </a:cubicBezTo>
                  <a:cubicBezTo>
                    <a:pt x="33" y="124"/>
                    <a:pt x="36" y="124"/>
                    <a:pt x="40" y="124"/>
                  </a:cubicBezTo>
                  <a:cubicBezTo>
                    <a:pt x="42" y="124"/>
                    <a:pt x="49" y="123"/>
                    <a:pt x="48" y="125"/>
                  </a:cubicBezTo>
                  <a:cubicBezTo>
                    <a:pt x="51" y="125"/>
                    <a:pt x="54" y="125"/>
                    <a:pt x="57" y="125"/>
                  </a:cubicBezTo>
                  <a:cubicBezTo>
                    <a:pt x="58" y="125"/>
                    <a:pt x="59" y="125"/>
                    <a:pt x="60" y="125"/>
                  </a:cubicBezTo>
                  <a:cubicBezTo>
                    <a:pt x="62" y="125"/>
                    <a:pt x="62" y="127"/>
                    <a:pt x="64" y="125"/>
                  </a:cubicBezTo>
                  <a:cubicBezTo>
                    <a:pt x="64" y="125"/>
                    <a:pt x="64" y="126"/>
                    <a:pt x="64" y="126"/>
                  </a:cubicBezTo>
                  <a:cubicBezTo>
                    <a:pt x="65" y="126"/>
                    <a:pt x="66" y="126"/>
                    <a:pt x="67" y="126"/>
                  </a:cubicBezTo>
                  <a:cubicBezTo>
                    <a:pt x="68" y="126"/>
                    <a:pt x="68" y="127"/>
                    <a:pt x="69" y="127"/>
                  </a:cubicBezTo>
                  <a:cubicBezTo>
                    <a:pt x="69" y="128"/>
                    <a:pt x="70" y="128"/>
                    <a:pt x="70" y="128"/>
                  </a:cubicBezTo>
                  <a:cubicBezTo>
                    <a:pt x="72" y="128"/>
                    <a:pt x="73" y="129"/>
                    <a:pt x="74" y="129"/>
                  </a:cubicBezTo>
                  <a:cubicBezTo>
                    <a:pt x="76" y="129"/>
                    <a:pt x="75" y="131"/>
                    <a:pt x="77" y="130"/>
                  </a:cubicBezTo>
                  <a:cubicBezTo>
                    <a:pt x="76" y="128"/>
                    <a:pt x="74" y="125"/>
                    <a:pt x="77" y="123"/>
                  </a:cubicBezTo>
                  <a:cubicBezTo>
                    <a:pt x="76" y="121"/>
                    <a:pt x="76" y="119"/>
                    <a:pt x="75" y="117"/>
                  </a:cubicBezTo>
                  <a:cubicBezTo>
                    <a:pt x="75" y="116"/>
                    <a:pt x="75" y="115"/>
                    <a:pt x="74" y="114"/>
                  </a:cubicBezTo>
                  <a:cubicBezTo>
                    <a:pt x="74" y="114"/>
                    <a:pt x="73" y="115"/>
                    <a:pt x="72" y="114"/>
                  </a:cubicBezTo>
                  <a:cubicBezTo>
                    <a:pt x="71" y="112"/>
                    <a:pt x="69" y="110"/>
                    <a:pt x="67" y="108"/>
                  </a:cubicBezTo>
                  <a:cubicBezTo>
                    <a:pt x="66" y="107"/>
                    <a:pt x="65" y="106"/>
                    <a:pt x="65" y="104"/>
                  </a:cubicBezTo>
                  <a:cubicBezTo>
                    <a:pt x="65" y="104"/>
                    <a:pt x="66" y="104"/>
                    <a:pt x="66" y="104"/>
                  </a:cubicBezTo>
                  <a:cubicBezTo>
                    <a:pt x="66" y="102"/>
                    <a:pt x="65" y="99"/>
                    <a:pt x="63" y="98"/>
                  </a:cubicBezTo>
                  <a:cubicBezTo>
                    <a:pt x="63" y="98"/>
                    <a:pt x="61" y="98"/>
                    <a:pt x="61" y="97"/>
                  </a:cubicBezTo>
                  <a:cubicBezTo>
                    <a:pt x="61" y="95"/>
                    <a:pt x="62" y="94"/>
                    <a:pt x="62" y="92"/>
                  </a:cubicBezTo>
                  <a:cubicBezTo>
                    <a:pt x="62" y="91"/>
                    <a:pt x="62" y="91"/>
                    <a:pt x="60" y="89"/>
                  </a:cubicBezTo>
                  <a:cubicBezTo>
                    <a:pt x="60" y="89"/>
                    <a:pt x="60" y="87"/>
                    <a:pt x="60" y="86"/>
                  </a:cubicBezTo>
                  <a:cubicBezTo>
                    <a:pt x="60" y="85"/>
                    <a:pt x="62" y="84"/>
                    <a:pt x="61" y="84"/>
                  </a:cubicBezTo>
                  <a:cubicBezTo>
                    <a:pt x="60" y="83"/>
                    <a:pt x="61" y="82"/>
                    <a:pt x="60" y="81"/>
                  </a:cubicBezTo>
                  <a:cubicBezTo>
                    <a:pt x="60" y="81"/>
                    <a:pt x="60" y="81"/>
                    <a:pt x="59" y="82"/>
                  </a:cubicBezTo>
                  <a:cubicBezTo>
                    <a:pt x="59" y="80"/>
                    <a:pt x="61" y="79"/>
                    <a:pt x="62" y="78"/>
                  </a:cubicBezTo>
                  <a:cubicBezTo>
                    <a:pt x="63" y="77"/>
                    <a:pt x="63" y="74"/>
                    <a:pt x="64" y="73"/>
                  </a:cubicBezTo>
                  <a:cubicBezTo>
                    <a:pt x="64" y="72"/>
                    <a:pt x="65" y="73"/>
                    <a:pt x="65" y="72"/>
                  </a:cubicBezTo>
                  <a:cubicBezTo>
                    <a:pt x="66" y="71"/>
                    <a:pt x="66" y="70"/>
                    <a:pt x="66" y="69"/>
                  </a:cubicBezTo>
                  <a:cubicBezTo>
                    <a:pt x="67" y="67"/>
                    <a:pt x="68" y="67"/>
                    <a:pt x="70" y="66"/>
                  </a:cubicBezTo>
                  <a:cubicBezTo>
                    <a:pt x="69" y="65"/>
                    <a:pt x="69" y="65"/>
                    <a:pt x="68" y="64"/>
                  </a:cubicBezTo>
                  <a:cubicBezTo>
                    <a:pt x="69" y="64"/>
                    <a:pt x="69" y="64"/>
                    <a:pt x="70" y="64"/>
                  </a:cubicBezTo>
                  <a:cubicBezTo>
                    <a:pt x="70" y="64"/>
                    <a:pt x="71" y="62"/>
                    <a:pt x="71" y="62"/>
                  </a:cubicBezTo>
                  <a:cubicBezTo>
                    <a:pt x="71" y="61"/>
                    <a:pt x="70" y="61"/>
                    <a:pt x="69" y="60"/>
                  </a:cubicBezTo>
                  <a:cubicBezTo>
                    <a:pt x="69" y="58"/>
                    <a:pt x="68" y="56"/>
                    <a:pt x="68" y="54"/>
                  </a:cubicBezTo>
                  <a:cubicBezTo>
                    <a:pt x="67" y="51"/>
                    <a:pt x="62" y="48"/>
                    <a:pt x="60" y="46"/>
                  </a:cubicBezTo>
                  <a:cubicBezTo>
                    <a:pt x="58" y="45"/>
                    <a:pt x="58" y="44"/>
                    <a:pt x="57" y="42"/>
                  </a:cubicBezTo>
                  <a:cubicBezTo>
                    <a:pt x="56" y="41"/>
                    <a:pt x="56" y="40"/>
                    <a:pt x="55" y="40"/>
                  </a:cubicBezTo>
                  <a:cubicBezTo>
                    <a:pt x="55" y="39"/>
                    <a:pt x="56" y="39"/>
                    <a:pt x="56" y="38"/>
                  </a:cubicBezTo>
                  <a:cubicBezTo>
                    <a:pt x="56" y="36"/>
                    <a:pt x="57" y="35"/>
                    <a:pt x="59" y="35"/>
                  </a:cubicBezTo>
                  <a:cubicBezTo>
                    <a:pt x="62" y="36"/>
                    <a:pt x="62" y="38"/>
                    <a:pt x="64" y="35"/>
                  </a:cubicBezTo>
                  <a:cubicBezTo>
                    <a:pt x="64" y="36"/>
                    <a:pt x="65" y="37"/>
                    <a:pt x="65" y="37"/>
                  </a:cubicBezTo>
                  <a:cubicBezTo>
                    <a:pt x="66" y="37"/>
                    <a:pt x="67" y="35"/>
                    <a:pt x="68" y="36"/>
                  </a:cubicBezTo>
                  <a:cubicBezTo>
                    <a:pt x="69" y="37"/>
                    <a:pt x="71" y="36"/>
                    <a:pt x="73" y="35"/>
                  </a:cubicBezTo>
                  <a:cubicBezTo>
                    <a:pt x="71" y="34"/>
                    <a:pt x="69" y="34"/>
                    <a:pt x="68" y="32"/>
                  </a:cubicBezTo>
                  <a:cubicBezTo>
                    <a:pt x="67" y="32"/>
                    <a:pt x="66" y="31"/>
                    <a:pt x="66" y="30"/>
                  </a:cubicBezTo>
                  <a:cubicBezTo>
                    <a:pt x="66" y="29"/>
                    <a:pt x="66" y="28"/>
                    <a:pt x="65" y="27"/>
                  </a:cubicBezTo>
                  <a:cubicBezTo>
                    <a:pt x="64" y="26"/>
                    <a:pt x="65" y="23"/>
                    <a:pt x="65" y="22"/>
                  </a:cubicBezTo>
                  <a:cubicBezTo>
                    <a:pt x="65" y="21"/>
                    <a:pt x="66" y="19"/>
                    <a:pt x="66" y="18"/>
                  </a:cubicBezTo>
                  <a:cubicBezTo>
                    <a:pt x="66" y="17"/>
                    <a:pt x="65" y="18"/>
                    <a:pt x="66" y="16"/>
                  </a:cubicBezTo>
                  <a:cubicBezTo>
                    <a:pt x="66" y="16"/>
                    <a:pt x="65" y="12"/>
                    <a:pt x="65" y="12"/>
                  </a:cubicBezTo>
                  <a:cubicBezTo>
                    <a:pt x="63" y="12"/>
                    <a:pt x="64" y="9"/>
                    <a:pt x="63" y="7"/>
                  </a:cubicBezTo>
                  <a:cubicBezTo>
                    <a:pt x="63" y="6"/>
                    <a:pt x="63" y="5"/>
                    <a:pt x="62" y="5"/>
                  </a:cubicBezTo>
                  <a:cubicBezTo>
                    <a:pt x="61" y="5"/>
                    <a:pt x="60" y="4"/>
                    <a:pt x="60" y="3"/>
                  </a:cubicBezTo>
                  <a:cubicBezTo>
                    <a:pt x="60" y="0"/>
                    <a:pt x="58" y="1"/>
                    <a:pt x="56" y="1"/>
                  </a:cubicBezTo>
                  <a:cubicBezTo>
                    <a:pt x="57" y="4"/>
                    <a:pt x="57" y="7"/>
                    <a:pt x="57" y="9"/>
                  </a:cubicBezTo>
                  <a:cubicBezTo>
                    <a:pt x="58" y="9"/>
                    <a:pt x="59" y="9"/>
                    <a:pt x="59" y="9"/>
                  </a:cubicBezTo>
                  <a:cubicBezTo>
                    <a:pt x="60" y="10"/>
                    <a:pt x="60" y="11"/>
                    <a:pt x="62" y="10"/>
                  </a:cubicBezTo>
                  <a:cubicBezTo>
                    <a:pt x="61" y="13"/>
                    <a:pt x="59" y="12"/>
                    <a:pt x="62" y="14"/>
                  </a:cubicBezTo>
                  <a:cubicBezTo>
                    <a:pt x="59" y="16"/>
                    <a:pt x="62" y="16"/>
                    <a:pt x="62" y="18"/>
                  </a:cubicBezTo>
                  <a:cubicBezTo>
                    <a:pt x="60" y="18"/>
                    <a:pt x="57" y="20"/>
                    <a:pt x="56" y="22"/>
                  </a:cubicBezTo>
                  <a:cubicBezTo>
                    <a:pt x="54" y="19"/>
                    <a:pt x="52" y="26"/>
                    <a:pt x="51" y="27"/>
                  </a:cubicBezTo>
                  <a:cubicBezTo>
                    <a:pt x="51" y="28"/>
                    <a:pt x="50" y="27"/>
                    <a:pt x="50" y="28"/>
                  </a:cubicBezTo>
                  <a:cubicBezTo>
                    <a:pt x="50" y="28"/>
                    <a:pt x="49" y="29"/>
                    <a:pt x="49" y="30"/>
                  </a:cubicBezTo>
                  <a:cubicBezTo>
                    <a:pt x="49" y="32"/>
                    <a:pt x="48" y="32"/>
                    <a:pt x="50" y="34"/>
                  </a:cubicBezTo>
                  <a:cubicBezTo>
                    <a:pt x="49" y="34"/>
                    <a:pt x="49" y="34"/>
                    <a:pt x="48" y="34"/>
                  </a:cubicBezTo>
                  <a:cubicBezTo>
                    <a:pt x="47" y="34"/>
                    <a:pt x="48" y="35"/>
                    <a:pt x="48" y="36"/>
                  </a:cubicBezTo>
                  <a:cubicBezTo>
                    <a:pt x="47" y="36"/>
                    <a:pt x="46" y="36"/>
                    <a:pt x="47" y="37"/>
                  </a:cubicBezTo>
                  <a:cubicBezTo>
                    <a:pt x="47" y="37"/>
                    <a:pt x="47" y="38"/>
                    <a:pt x="48" y="39"/>
                  </a:cubicBezTo>
                  <a:cubicBezTo>
                    <a:pt x="49" y="41"/>
                    <a:pt x="46" y="40"/>
                    <a:pt x="46" y="40"/>
                  </a:cubicBezTo>
                  <a:cubicBezTo>
                    <a:pt x="45" y="41"/>
                    <a:pt x="44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5"/>
                    <a:pt x="43" y="45"/>
                    <a:pt x="43" y="46"/>
                  </a:cubicBezTo>
                  <a:cubicBezTo>
                    <a:pt x="43" y="47"/>
                    <a:pt x="43" y="49"/>
                    <a:pt x="43" y="50"/>
                  </a:cubicBezTo>
                  <a:cubicBezTo>
                    <a:pt x="41" y="49"/>
                    <a:pt x="43" y="51"/>
                    <a:pt x="42" y="51"/>
                  </a:cubicBezTo>
                  <a:cubicBezTo>
                    <a:pt x="41" y="52"/>
                    <a:pt x="39" y="51"/>
                    <a:pt x="38" y="51"/>
                  </a:cubicBezTo>
                  <a:cubicBezTo>
                    <a:pt x="38" y="52"/>
                    <a:pt x="38" y="53"/>
                    <a:pt x="39" y="54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5"/>
                    <a:pt x="38" y="58"/>
                    <a:pt x="37" y="59"/>
                  </a:cubicBezTo>
                  <a:cubicBezTo>
                    <a:pt x="35" y="61"/>
                    <a:pt x="35" y="63"/>
                    <a:pt x="34" y="65"/>
                  </a:cubicBezTo>
                  <a:cubicBezTo>
                    <a:pt x="34" y="66"/>
                    <a:pt x="33" y="67"/>
                    <a:pt x="33" y="67"/>
                  </a:cubicBezTo>
                  <a:cubicBezTo>
                    <a:pt x="34" y="68"/>
                    <a:pt x="34" y="69"/>
                    <a:pt x="33" y="70"/>
                  </a:cubicBezTo>
                  <a:cubicBezTo>
                    <a:pt x="32" y="70"/>
                    <a:pt x="30" y="71"/>
                    <a:pt x="30" y="71"/>
                  </a:cubicBezTo>
                  <a:cubicBezTo>
                    <a:pt x="31" y="72"/>
                    <a:pt x="31" y="74"/>
                    <a:pt x="31" y="75"/>
                  </a:cubicBezTo>
                  <a:cubicBezTo>
                    <a:pt x="29" y="74"/>
                    <a:pt x="30" y="76"/>
                    <a:pt x="29" y="76"/>
                  </a:cubicBezTo>
                  <a:cubicBezTo>
                    <a:pt x="28" y="76"/>
                    <a:pt x="27" y="76"/>
                    <a:pt x="26" y="76"/>
                  </a:cubicBezTo>
                  <a:cubicBezTo>
                    <a:pt x="26" y="76"/>
                    <a:pt x="26" y="74"/>
                    <a:pt x="26" y="74"/>
                  </a:cubicBezTo>
                  <a:cubicBezTo>
                    <a:pt x="26" y="73"/>
                    <a:pt x="25" y="73"/>
                    <a:pt x="25" y="72"/>
                  </a:cubicBezTo>
                  <a:cubicBezTo>
                    <a:pt x="25" y="72"/>
                    <a:pt x="24" y="73"/>
                    <a:pt x="24" y="72"/>
                  </a:cubicBezTo>
                  <a:cubicBezTo>
                    <a:pt x="23" y="71"/>
                    <a:pt x="24" y="71"/>
                    <a:pt x="23" y="70"/>
                  </a:cubicBezTo>
                  <a:cubicBezTo>
                    <a:pt x="22" y="70"/>
                    <a:pt x="21" y="70"/>
                    <a:pt x="21" y="68"/>
                  </a:cubicBezTo>
                  <a:cubicBezTo>
                    <a:pt x="21" y="69"/>
                    <a:pt x="20" y="71"/>
                    <a:pt x="20" y="71"/>
                  </a:cubicBezTo>
                  <a:cubicBezTo>
                    <a:pt x="18" y="71"/>
                    <a:pt x="16" y="71"/>
                    <a:pt x="17" y="69"/>
                  </a:cubicBezTo>
                  <a:cubicBezTo>
                    <a:pt x="15" y="70"/>
                    <a:pt x="14" y="71"/>
                    <a:pt x="13" y="72"/>
                  </a:cubicBezTo>
                  <a:cubicBezTo>
                    <a:pt x="12" y="73"/>
                    <a:pt x="13" y="75"/>
                    <a:pt x="11" y="75"/>
                  </a:cubicBezTo>
                  <a:cubicBezTo>
                    <a:pt x="11" y="75"/>
                    <a:pt x="11" y="76"/>
                    <a:pt x="11" y="76"/>
                  </a:cubicBezTo>
                  <a:cubicBezTo>
                    <a:pt x="11" y="76"/>
                    <a:pt x="10" y="76"/>
                    <a:pt x="10" y="76"/>
                  </a:cubicBezTo>
                  <a:cubicBezTo>
                    <a:pt x="10" y="78"/>
                    <a:pt x="4" y="79"/>
                    <a:pt x="5" y="83"/>
                  </a:cubicBezTo>
                  <a:cubicBezTo>
                    <a:pt x="5" y="83"/>
                    <a:pt x="4" y="83"/>
                    <a:pt x="4" y="83"/>
                  </a:cubicBezTo>
                  <a:cubicBezTo>
                    <a:pt x="4" y="83"/>
                    <a:pt x="4" y="84"/>
                    <a:pt x="4" y="84"/>
                  </a:cubicBezTo>
                  <a:cubicBezTo>
                    <a:pt x="4" y="84"/>
                    <a:pt x="3" y="84"/>
                    <a:pt x="3" y="84"/>
                  </a:cubicBezTo>
                  <a:cubicBezTo>
                    <a:pt x="6" y="86"/>
                    <a:pt x="1" y="92"/>
                    <a:pt x="2" y="95"/>
                  </a:cubicBezTo>
                  <a:cubicBezTo>
                    <a:pt x="1" y="94"/>
                    <a:pt x="1" y="95"/>
                    <a:pt x="0" y="95"/>
                  </a:cubicBezTo>
                  <a:cubicBezTo>
                    <a:pt x="0" y="95"/>
                    <a:pt x="0" y="96"/>
                    <a:pt x="1" y="96"/>
                  </a:cubicBezTo>
                  <a:cubicBezTo>
                    <a:pt x="1" y="97"/>
                    <a:pt x="1" y="98"/>
                    <a:pt x="1" y="99"/>
                  </a:cubicBezTo>
                  <a:cubicBezTo>
                    <a:pt x="1" y="99"/>
                    <a:pt x="2" y="98"/>
                    <a:pt x="3" y="98"/>
                  </a:cubicBezTo>
                  <a:cubicBezTo>
                    <a:pt x="2" y="98"/>
                    <a:pt x="2" y="97"/>
                    <a:pt x="2" y="96"/>
                  </a:cubicBezTo>
                  <a:cubicBezTo>
                    <a:pt x="2" y="96"/>
                    <a:pt x="4" y="98"/>
                    <a:pt x="4" y="98"/>
                  </a:cubicBezTo>
                  <a:cubicBezTo>
                    <a:pt x="4" y="99"/>
                    <a:pt x="4" y="100"/>
                    <a:pt x="5" y="101"/>
                  </a:cubicBezTo>
                  <a:cubicBezTo>
                    <a:pt x="6" y="103"/>
                    <a:pt x="5" y="104"/>
                    <a:pt x="9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8" y="105"/>
                    <a:pt x="9" y="106"/>
                    <a:pt x="10" y="105"/>
                  </a:cubicBezTo>
                  <a:cubicBezTo>
                    <a:pt x="10" y="105"/>
                    <a:pt x="10" y="103"/>
                    <a:pt x="10" y="102"/>
                  </a:cubicBezTo>
                  <a:cubicBezTo>
                    <a:pt x="10" y="104"/>
                    <a:pt x="11" y="103"/>
                    <a:pt x="12" y="102"/>
                  </a:cubicBezTo>
                  <a:cubicBezTo>
                    <a:pt x="12" y="103"/>
                    <a:pt x="11" y="104"/>
                    <a:pt x="11" y="104"/>
                  </a:cubicBezTo>
                  <a:cubicBezTo>
                    <a:pt x="12" y="104"/>
                    <a:pt x="12" y="104"/>
                    <a:pt x="13" y="104"/>
                  </a:cubicBezTo>
                  <a:cubicBezTo>
                    <a:pt x="13" y="104"/>
                    <a:pt x="11" y="105"/>
                    <a:pt x="11" y="106"/>
                  </a:cubicBezTo>
                  <a:cubicBezTo>
                    <a:pt x="11" y="107"/>
                    <a:pt x="11" y="108"/>
                    <a:pt x="11" y="109"/>
                  </a:cubicBezTo>
                  <a:cubicBezTo>
                    <a:pt x="11" y="108"/>
                    <a:pt x="12" y="108"/>
                    <a:pt x="13" y="108"/>
                  </a:cubicBezTo>
                  <a:cubicBezTo>
                    <a:pt x="13" y="108"/>
                    <a:pt x="12" y="109"/>
                    <a:pt x="12" y="109"/>
                  </a:cubicBezTo>
                  <a:cubicBezTo>
                    <a:pt x="16" y="112"/>
                    <a:pt x="14" y="115"/>
                    <a:pt x="13" y="120"/>
                  </a:cubicBezTo>
                  <a:cubicBezTo>
                    <a:pt x="13" y="121"/>
                    <a:pt x="13" y="122"/>
                    <a:pt x="13" y="124"/>
                  </a:cubicBezTo>
                  <a:cubicBezTo>
                    <a:pt x="16" y="125"/>
                    <a:pt x="19" y="125"/>
                    <a:pt x="22" y="12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Cambodia">
              <a:extLst>
                <a:ext uri="{FF2B5EF4-FFF2-40B4-BE49-F238E27FC236}">
                  <a16:creationId xmlns:a16="http://schemas.microsoft.com/office/drawing/2014/main" id="{5E58E0CD-9DEF-1D00-B77B-7A2EDB228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5052" y="2381241"/>
              <a:ext cx="128991" cy="126960"/>
            </a:xfrm>
            <a:custGeom>
              <a:avLst/>
              <a:gdLst>
                <a:gd name="T0" fmla="*/ 21 w 54"/>
                <a:gd name="T1" fmla="*/ 49 h 53"/>
                <a:gd name="T2" fmla="*/ 18 w 54"/>
                <a:gd name="T3" fmla="*/ 47 h 53"/>
                <a:gd name="T4" fmla="*/ 14 w 54"/>
                <a:gd name="T5" fmla="*/ 48 h 53"/>
                <a:gd name="T6" fmla="*/ 14 w 54"/>
                <a:gd name="T7" fmla="*/ 44 h 53"/>
                <a:gd name="T8" fmla="*/ 11 w 54"/>
                <a:gd name="T9" fmla="*/ 40 h 53"/>
                <a:gd name="T10" fmla="*/ 9 w 54"/>
                <a:gd name="T11" fmla="*/ 43 h 53"/>
                <a:gd name="T12" fmla="*/ 8 w 54"/>
                <a:gd name="T13" fmla="*/ 36 h 53"/>
                <a:gd name="T14" fmla="*/ 8 w 54"/>
                <a:gd name="T15" fmla="*/ 34 h 53"/>
                <a:gd name="T16" fmla="*/ 8 w 54"/>
                <a:gd name="T17" fmla="*/ 33 h 53"/>
                <a:gd name="T18" fmla="*/ 5 w 54"/>
                <a:gd name="T19" fmla="*/ 32 h 53"/>
                <a:gd name="T20" fmla="*/ 4 w 54"/>
                <a:gd name="T21" fmla="*/ 25 h 53"/>
                <a:gd name="T22" fmla="*/ 0 w 54"/>
                <a:gd name="T23" fmla="*/ 15 h 53"/>
                <a:gd name="T24" fmla="*/ 2 w 54"/>
                <a:gd name="T25" fmla="*/ 11 h 53"/>
                <a:gd name="T26" fmla="*/ 8 w 54"/>
                <a:gd name="T27" fmla="*/ 5 h 53"/>
                <a:gd name="T28" fmla="*/ 19 w 54"/>
                <a:gd name="T29" fmla="*/ 3 h 53"/>
                <a:gd name="T30" fmla="*/ 24 w 54"/>
                <a:gd name="T31" fmla="*/ 4 h 53"/>
                <a:gd name="T32" fmla="*/ 28 w 54"/>
                <a:gd name="T33" fmla="*/ 6 h 53"/>
                <a:gd name="T34" fmla="*/ 30 w 54"/>
                <a:gd name="T35" fmla="*/ 7 h 53"/>
                <a:gd name="T36" fmla="*/ 38 w 54"/>
                <a:gd name="T37" fmla="*/ 8 h 53"/>
                <a:gd name="T38" fmla="*/ 37 w 54"/>
                <a:gd name="T39" fmla="*/ 5 h 53"/>
                <a:gd name="T40" fmla="*/ 41 w 54"/>
                <a:gd name="T41" fmla="*/ 3 h 53"/>
                <a:gd name="T42" fmla="*/ 43 w 54"/>
                <a:gd name="T43" fmla="*/ 3 h 53"/>
                <a:gd name="T44" fmla="*/ 50 w 54"/>
                <a:gd name="T45" fmla="*/ 1 h 53"/>
                <a:gd name="T46" fmla="*/ 52 w 54"/>
                <a:gd name="T47" fmla="*/ 3 h 53"/>
                <a:gd name="T48" fmla="*/ 51 w 54"/>
                <a:gd name="T49" fmla="*/ 9 h 53"/>
                <a:gd name="T50" fmla="*/ 53 w 54"/>
                <a:gd name="T51" fmla="*/ 14 h 53"/>
                <a:gd name="T52" fmla="*/ 54 w 54"/>
                <a:gd name="T53" fmla="*/ 26 h 53"/>
                <a:gd name="T54" fmla="*/ 50 w 54"/>
                <a:gd name="T55" fmla="*/ 27 h 53"/>
                <a:gd name="T56" fmla="*/ 44 w 54"/>
                <a:gd name="T57" fmla="*/ 31 h 53"/>
                <a:gd name="T58" fmla="*/ 42 w 54"/>
                <a:gd name="T59" fmla="*/ 35 h 53"/>
                <a:gd name="T60" fmla="*/ 37 w 54"/>
                <a:gd name="T61" fmla="*/ 35 h 53"/>
                <a:gd name="T62" fmla="*/ 36 w 54"/>
                <a:gd name="T63" fmla="*/ 37 h 53"/>
                <a:gd name="T64" fmla="*/ 40 w 54"/>
                <a:gd name="T65" fmla="*/ 43 h 53"/>
                <a:gd name="T66" fmla="*/ 40 w 54"/>
                <a:gd name="T67" fmla="*/ 46 h 53"/>
                <a:gd name="T68" fmla="*/ 36 w 54"/>
                <a:gd name="T69" fmla="*/ 44 h 53"/>
                <a:gd name="T70" fmla="*/ 31 w 54"/>
                <a:gd name="T71" fmla="*/ 43 h 53"/>
                <a:gd name="T72" fmla="*/ 26 w 54"/>
                <a:gd name="T73" fmla="*/ 48 h 53"/>
                <a:gd name="T74" fmla="*/ 15 w 54"/>
                <a:gd name="T75" fmla="*/ 49 h 53"/>
                <a:gd name="T76" fmla="*/ 18 w 54"/>
                <a:gd name="T77" fmla="*/ 4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53">
                  <a:moveTo>
                    <a:pt x="23" y="48"/>
                  </a:moveTo>
                  <a:cubicBezTo>
                    <a:pt x="22" y="48"/>
                    <a:pt x="22" y="49"/>
                    <a:pt x="21" y="49"/>
                  </a:cubicBezTo>
                  <a:cubicBezTo>
                    <a:pt x="20" y="48"/>
                    <a:pt x="21" y="48"/>
                    <a:pt x="20" y="47"/>
                  </a:cubicBezTo>
                  <a:cubicBezTo>
                    <a:pt x="19" y="46"/>
                    <a:pt x="18" y="47"/>
                    <a:pt x="18" y="47"/>
                  </a:cubicBezTo>
                  <a:cubicBezTo>
                    <a:pt x="17" y="46"/>
                    <a:pt x="16" y="46"/>
                    <a:pt x="15" y="45"/>
                  </a:cubicBezTo>
                  <a:cubicBezTo>
                    <a:pt x="15" y="47"/>
                    <a:pt x="16" y="48"/>
                    <a:pt x="14" y="48"/>
                  </a:cubicBezTo>
                  <a:cubicBezTo>
                    <a:pt x="12" y="48"/>
                    <a:pt x="12" y="47"/>
                    <a:pt x="13" y="46"/>
                  </a:cubicBezTo>
                  <a:cubicBezTo>
                    <a:pt x="14" y="45"/>
                    <a:pt x="14" y="46"/>
                    <a:pt x="14" y="44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13" y="41"/>
                    <a:pt x="13" y="39"/>
                    <a:pt x="11" y="40"/>
                  </a:cubicBezTo>
                  <a:cubicBezTo>
                    <a:pt x="12" y="41"/>
                    <a:pt x="12" y="43"/>
                    <a:pt x="12" y="44"/>
                  </a:cubicBezTo>
                  <a:cubicBezTo>
                    <a:pt x="11" y="44"/>
                    <a:pt x="10" y="43"/>
                    <a:pt x="9" y="43"/>
                  </a:cubicBezTo>
                  <a:cubicBezTo>
                    <a:pt x="9" y="43"/>
                    <a:pt x="9" y="44"/>
                    <a:pt x="9" y="44"/>
                  </a:cubicBezTo>
                  <a:cubicBezTo>
                    <a:pt x="7" y="42"/>
                    <a:pt x="8" y="39"/>
                    <a:pt x="8" y="36"/>
                  </a:cubicBezTo>
                  <a:cubicBezTo>
                    <a:pt x="8" y="36"/>
                    <a:pt x="8" y="36"/>
                    <a:pt x="8" y="37"/>
                  </a:cubicBezTo>
                  <a:cubicBezTo>
                    <a:pt x="8" y="36"/>
                    <a:pt x="8" y="35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9" y="34"/>
                    <a:pt x="9" y="34"/>
                    <a:pt x="8" y="33"/>
                  </a:cubicBezTo>
                  <a:cubicBezTo>
                    <a:pt x="7" y="33"/>
                    <a:pt x="7" y="35"/>
                    <a:pt x="7" y="36"/>
                  </a:cubicBezTo>
                  <a:cubicBezTo>
                    <a:pt x="6" y="35"/>
                    <a:pt x="6" y="34"/>
                    <a:pt x="5" y="32"/>
                  </a:cubicBezTo>
                  <a:cubicBezTo>
                    <a:pt x="5" y="32"/>
                    <a:pt x="4" y="31"/>
                    <a:pt x="4" y="30"/>
                  </a:cubicBezTo>
                  <a:cubicBezTo>
                    <a:pt x="4" y="28"/>
                    <a:pt x="6" y="26"/>
                    <a:pt x="4" y="25"/>
                  </a:cubicBezTo>
                  <a:cubicBezTo>
                    <a:pt x="2" y="24"/>
                    <a:pt x="2" y="22"/>
                    <a:pt x="2" y="19"/>
                  </a:cubicBezTo>
                  <a:cubicBezTo>
                    <a:pt x="2" y="18"/>
                    <a:pt x="0" y="17"/>
                    <a:pt x="0" y="15"/>
                  </a:cubicBezTo>
                  <a:cubicBezTo>
                    <a:pt x="0" y="12"/>
                    <a:pt x="1" y="12"/>
                    <a:pt x="4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8"/>
                    <a:pt x="6" y="7"/>
                    <a:pt x="8" y="5"/>
                  </a:cubicBezTo>
                  <a:cubicBezTo>
                    <a:pt x="11" y="4"/>
                    <a:pt x="13" y="3"/>
                    <a:pt x="16" y="5"/>
                  </a:cubicBezTo>
                  <a:cubicBezTo>
                    <a:pt x="17" y="5"/>
                    <a:pt x="18" y="3"/>
                    <a:pt x="19" y="3"/>
                  </a:cubicBezTo>
                  <a:cubicBezTo>
                    <a:pt x="21" y="3"/>
                    <a:pt x="21" y="3"/>
                    <a:pt x="23" y="5"/>
                  </a:cubicBezTo>
                  <a:cubicBezTo>
                    <a:pt x="23" y="5"/>
                    <a:pt x="24" y="4"/>
                    <a:pt x="24" y="4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8" y="6"/>
                    <a:pt x="29" y="5"/>
                    <a:pt x="29" y="5"/>
                  </a:cubicBezTo>
                  <a:cubicBezTo>
                    <a:pt x="29" y="5"/>
                    <a:pt x="30" y="6"/>
                    <a:pt x="30" y="7"/>
                  </a:cubicBezTo>
                  <a:cubicBezTo>
                    <a:pt x="32" y="6"/>
                    <a:pt x="32" y="6"/>
                    <a:pt x="34" y="7"/>
                  </a:cubicBezTo>
                  <a:cubicBezTo>
                    <a:pt x="35" y="7"/>
                    <a:pt x="37" y="10"/>
                    <a:pt x="38" y="8"/>
                  </a:cubicBezTo>
                  <a:cubicBezTo>
                    <a:pt x="38" y="8"/>
                    <a:pt x="38" y="6"/>
                    <a:pt x="38" y="6"/>
                  </a:cubicBezTo>
                  <a:cubicBezTo>
                    <a:pt x="38" y="5"/>
                    <a:pt x="37" y="7"/>
                    <a:pt x="37" y="5"/>
                  </a:cubicBezTo>
                  <a:cubicBezTo>
                    <a:pt x="37" y="4"/>
                    <a:pt x="40" y="4"/>
                    <a:pt x="39" y="2"/>
                  </a:cubicBezTo>
                  <a:cubicBezTo>
                    <a:pt x="40" y="2"/>
                    <a:pt x="40" y="3"/>
                    <a:pt x="41" y="3"/>
                  </a:cubicBezTo>
                  <a:cubicBezTo>
                    <a:pt x="41" y="2"/>
                    <a:pt x="42" y="1"/>
                    <a:pt x="43" y="0"/>
                  </a:cubicBezTo>
                  <a:cubicBezTo>
                    <a:pt x="43" y="1"/>
                    <a:pt x="43" y="2"/>
                    <a:pt x="43" y="3"/>
                  </a:cubicBezTo>
                  <a:cubicBezTo>
                    <a:pt x="45" y="2"/>
                    <a:pt x="45" y="6"/>
                    <a:pt x="47" y="4"/>
                  </a:cubicBezTo>
                  <a:cubicBezTo>
                    <a:pt x="48" y="3"/>
                    <a:pt x="51" y="3"/>
                    <a:pt x="50" y="1"/>
                  </a:cubicBezTo>
                  <a:cubicBezTo>
                    <a:pt x="51" y="3"/>
                    <a:pt x="52" y="2"/>
                    <a:pt x="52" y="0"/>
                  </a:cubicBezTo>
                  <a:cubicBezTo>
                    <a:pt x="52" y="1"/>
                    <a:pt x="52" y="2"/>
                    <a:pt x="52" y="3"/>
                  </a:cubicBezTo>
                  <a:cubicBezTo>
                    <a:pt x="52" y="3"/>
                    <a:pt x="51" y="3"/>
                    <a:pt x="51" y="3"/>
                  </a:cubicBezTo>
                  <a:cubicBezTo>
                    <a:pt x="51" y="5"/>
                    <a:pt x="51" y="7"/>
                    <a:pt x="51" y="9"/>
                  </a:cubicBezTo>
                  <a:cubicBezTo>
                    <a:pt x="51" y="9"/>
                    <a:pt x="52" y="9"/>
                    <a:pt x="52" y="9"/>
                  </a:cubicBezTo>
                  <a:cubicBezTo>
                    <a:pt x="52" y="11"/>
                    <a:pt x="54" y="12"/>
                    <a:pt x="53" y="14"/>
                  </a:cubicBezTo>
                  <a:cubicBezTo>
                    <a:pt x="53" y="16"/>
                    <a:pt x="52" y="18"/>
                    <a:pt x="52" y="20"/>
                  </a:cubicBezTo>
                  <a:cubicBezTo>
                    <a:pt x="52" y="21"/>
                    <a:pt x="54" y="24"/>
                    <a:pt x="54" y="26"/>
                  </a:cubicBezTo>
                  <a:cubicBezTo>
                    <a:pt x="53" y="26"/>
                    <a:pt x="52" y="28"/>
                    <a:pt x="51" y="28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49" y="29"/>
                    <a:pt x="47" y="30"/>
                    <a:pt x="46" y="29"/>
                  </a:cubicBezTo>
                  <a:cubicBezTo>
                    <a:pt x="45" y="29"/>
                    <a:pt x="45" y="31"/>
                    <a:pt x="44" y="31"/>
                  </a:cubicBezTo>
                  <a:cubicBezTo>
                    <a:pt x="43" y="31"/>
                    <a:pt x="42" y="31"/>
                    <a:pt x="41" y="31"/>
                  </a:cubicBezTo>
                  <a:cubicBezTo>
                    <a:pt x="42" y="32"/>
                    <a:pt x="42" y="34"/>
                    <a:pt x="42" y="35"/>
                  </a:cubicBezTo>
                  <a:cubicBezTo>
                    <a:pt x="40" y="34"/>
                    <a:pt x="39" y="34"/>
                    <a:pt x="37" y="33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6" y="35"/>
                    <a:pt x="35" y="35"/>
                    <a:pt x="35" y="35"/>
                  </a:cubicBezTo>
                  <a:cubicBezTo>
                    <a:pt x="35" y="36"/>
                    <a:pt x="35" y="37"/>
                    <a:pt x="36" y="37"/>
                  </a:cubicBezTo>
                  <a:cubicBezTo>
                    <a:pt x="36" y="38"/>
                    <a:pt x="36" y="39"/>
                    <a:pt x="36" y="39"/>
                  </a:cubicBezTo>
                  <a:cubicBezTo>
                    <a:pt x="37" y="40"/>
                    <a:pt x="38" y="42"/>
                    <a:pt x="40" y="43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9" y="44"/>
                    <a:pt x="39" y="45"/>
                    <a:pt x="40" y="46"/>
                  </a:cubicBezTo>
                  <a:cubicBezTo>
                    <a:pt x="39" y="45"/>
                    <a:pt x="38" y="44"/>
                    <a:pt x="37" y="43"/>
                  </a:cubicBezTo>
                  <a:cubicBezTo>
                    <a:pt x="37" y="43"/>
                    <a:pt x="36" y="44"/>
                    <a:pt x="36" y="44"/>
                  </a:cubicBezTo>
                  <a:cubicBezTo>
                    <a:pt x="35" y="43"/>
                    <a:pt x="34" y="43"/>
                    <a:pt x="35" y="42"/>
                  </a:cubicBezTo>
                  <a:cubicBezTo>
                    <a:pt x="34" y="42"/>
                    <a:pt x="32" y="42"/>
                    <a:pt x="31" y="43"/>
                  </a:cubicBezTo>
                  <a:cubicBezTo>
                    <a:pt x="30" y="45"/>
                    <a:pt x="30" y="44"/>
                    <a:pt x="28" y="43"/>
                  </a:cubicBezTo>
                  <a:cubicBezTo>
                    <a:pt x="28" y="45"/>
                    <a:pt x="28" y="46"/>
                    <a:pt x="26" y="48"/>
                  </a:cubicBezTo>
                  <a:cubicBezTo>
                    <a:pt x="25" y="49"/>
                    <a:pt x="24" y="48"/>
                    <a:pt x="23" y="48"/>
                  </a:cubicBezTo>
                  <a:close/>
                  <a:moveTo>
                    <a:pt x="15" y="49"/>
                  </a:moveTo>
                  <a:cubicBezTo>
                    <a:pt x="16" y="51"/>
                    <a:pt x="17" y="52"/>
                    <a:pt x="18" y="53"/>
                  </a:cubicBezTo>
                  <a:cubicBezTo>
                    <a:pt x="18" y="52"/>
                    <a:pt x="18" y="50"/>
                    <a:pt x="18" y="48"/>
                  </a:cubicBezTo>
                  <a:cubicBezTo>
                    <a:pt x="17" y="49"/>
                    <a:pt x="16" y="49"/>
                    <a:pt x="15" y="4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Burundi">
              <a:extLst>
                <a:ext uri="{FF2B5EF4-FFF2-40B4-BE49-F238E27FC236}">
                  <a16:creationId xmlns:a16="http://schemas.microsoft.com/office/drawing/2014/main" id="{2FAECE0A-3F97-EAC0-4103-A5636B9C4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77" y="2844390"/>
              <a:ext cx="47737" cy="61957"/>
            </a:xfrm>
            <a:custGeom>
              <a:avLst/>
              <a:gdLst>
                <a:gd name="T0" fmla="*/ 12 w 20"/>
                <a:gd name="T1" fmla="*/ 1 h 26"/>
                <a:gd name="T2" fmla="*/ 11 w 20"/>
                <a:gd name="T3" fmla="*/ 2 h 26"/>
                <a:gd name="T4" fmla="*/ 10 w 20"/>
                <a:gd name="T5" fmla="*/ 2 h 26"/>
                <a:gd name="T6" fmla="*/ 9 w 20"/>
                <a:gd name="T7" fmla="*/ 7 h 26"/>
                <a:gd name="T8" fmla="*/ 5 w 20"/>
                <a:gd name="T9" fmla="*/ 6 h 26"/>
                <a:gd name="T10" fmla="*/ 4 w 20"/>
                <a:gd name="T11" fmla="*/ 5 h 26"/>
                <a:gd name="T12" fmla="*/ 1 w 20"/>
                <a:gd name="T13" fmla="*/ 5 h 26"/>
                <a:gd name="T14" fmla="*/ 3 w 20"/>
                <a:gd name="T15" fmla="*/ 9 h 26"/>
                <a:gd name="T16" fmla="*/ 3 w 20"/>
                <a:gd name="T17" fmla="*/ 15 h 26"/>
                <a:gd name="T18" fmla="*/ 4 w 20"/>
                <a:gd name="T19" fmla="*/ 25 h 26"/>
                <a:gd name="T20" fmla="*/ 9 w 20"/>
                <a:gd name="T21" fmla="*/ 23 h 26"/>
                <a:gd name="T22" fmla="*/ 13 w 20"/>
                <a:gd name="T23" fmla="*/ 17 h 26"/>
                <a:gd name="T24" fmla="*/ 15 w 20"/>
                <a:gd name="T25" fmla="*/ 14 h 26"/>
                <a:gd name="T26" fmla="*/ 17 w 20"/>
                <a:gd name="T27" fmla="*/ 12 h 26"/>
                <a:gd name="T28" fmla="*/ 19 w 20"/>
                <a:gd name="T29" fmla="*/ 12 h 26"/>
                <a:gd name="T30" fmla="*/ 18 w 20"/>
                <a:gd name="T31" fmla="*/ 8 h 26"/>
                <a:gd name="T32" fmla="*/ 15 w 20"/>
                <a:gd name="T33" fmla="*/ 6 h 26"/>
                <a:gd name="T34" fmla="*/ 16 w 20"/>
                <a:gd name="T35" fmla="*/ 4 h 26"/>
                <a:gd name="T36" fmla="*/ 15 w 20"/>
                <a:gd name="T37" fmla="*/ 5 h 26"/>
                <a:gd name="T38" fmla="*/ 16 w 20"/>
                <a:gd name="T39" fmla="*/ 2 h 26"/>
                <a:gd name="T40" fmla="*/ 15 w 20"/>
                <a:gd name="T41" fmla="*/ 0 h 26"/>
                <a:gd name="T42" fmla="*/ 12 w 20"/>
                <a:gd name="T4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26">
                  <a:moveTo>
                    <a:pt x="12" y="1"/>
                  </a:moveTo>
                  <a:cubicBezTo>
                    <a:pt x="12" y="2"/>
                    <a:pt x="11" y="3"/>
                    <a:pt x="11" y="2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10" y="3"/>
                    <a:pt x="8" y="5"/>
                    <a:pt x="9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3" y="6"/>
                    <a:pt x="5" y="6"/>
                    <a:pt x="4" y="5"/>
                  </a:cubicBezTo>
                  <a:cubicBezTo>
                    <a:pt x="3" y="5"/>
                    <a:pt x="0" y="2"/>
                    <a:pt x="1" y="5"/>
                  </a:cubicBezTo>
                  <a:cubicBezTo>
                    <a:pt x="0" y="7"/>
                    <a:pt x="2" y="8"/>
                    <a:pt x="3" y="9"/>
                  </a:cubicBezTo>
                  <a:cubicBezTo>
                    <a:pt x="4" y="11"/>
                    <a:pt x="3" y="14"/>
                    <a:pt x="3" y="15"/>
                  </a:cubicBezTo>
                  <a:cubicBezTo>
                    <a:pt x="3" y="19"/>
                    <a:pt x="4" y="22"/>
                    <a:pt x="4" y="25"/>
                  </a:cubicBezTo>
                  <a:cubicBezTo>
                    <a:pt x="6" y="25"/>
                    <a:pt x="9" y="26"/>
                    <a:pt x="9" y="23"/>
                  </a:cubicBezTo>
                  <a:cubicBezTo>
                    <a:pt x="10" y="25"/>
                    <a:pt x="14" y="19"/>
                    <a:pt x="13" y="17"/>
                  </a:cubicBezTo>
                  <a:cubicBezTo>
                    <a:pt x="16" y="18"/>
                    <a:pt x="14" y="15"/>
                    <a:pt x="15" y="14"/>
                  </a:cubicBezTo>
                  <a:cubicBezTo>
                    <a:pt x="17" y="14"/>
                    <a:pt x="17" y="14"/>
                    <a:pt x="17" y="12"/>
                  </a:cubicBezTo>
                  <a:cubicBezTo>
                    <a:pt x="17" y="12"/>
                    <a:pt x="19" y="12"/>
                    <a:pt x="19" y="12"/>
                  </a:cubicBezTo>
                  <a:cubicBezTo>
                    <a:pt x="19" y="11"/>
                    <a:pt x="20" y="8"/>
                    <a:pt x="18" y="8"/>
                  </a:cubicBezTo>
                  <a:cubicBezTo>
                    <a:pt x="17" y="8"/>
                    <a:pt x="14" y="8"/>
                    <a:pt x="15" y="6"/>
                  </a:cubicBezTo>
                  <a:cubicBezTo>
                    <a:pt x="16" y="6"/>
                    <a:pt x="16" y="5"/>
                    <a:pt x="16" y="4"/>
                  </a:cubicBezTo>
                  <a:cubicBezTo>
                    <a:pt x="16" y="4"/>
                    <a:pt x="15" y="4"/>
                    <a:pt x="15" y="5"/>
                  </a:cubicBezTo>
                  <a:cubicBezTo>
                    <a:pt x="15" y="3"/>
                    <a:pt x="15" y="2"/>
                    <a:pt x="16" y="2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4" y="1"/>
                    <a:pt x="13" y="2"/>
                    <a:pt x="12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Burma (Myanmar)">
              <a:extLst>
                <a:ext uri="{FF2B5EF4-FFF2-40B4-BE49-F238E27FC236}">
                  <a16:creationId xmlns:a16="http://schemas.microsoft.com/office/drawing/2014/main" id="{39A2F4B9-87A4-45D7-8ABB-4D31EF1F2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2305" y="2002393"/>
              <a:ext cx="216340" cy="505807"/>
            </a:xfrm>
            <a:custGeom>
              <a:avLst/>
              <a:gdLst>
                <a:gd name="T0" fmla="*/ 65 w 90"/>
                <a:gd name="T1" fmla="*/ 201 h 211"/>
                <a:gd name="T2" fmla="*/ 67 w 90"/>
                <a:gd name="T3" fmla="*/ 190 h 211"/>
                <a:gd name="T4" fmla="*/ 64 w 90"/>
                <a:gd name="T5" fmla="*/ 190 h 211"/>
                <a:gd name="T6" fmla="*/ 64 w 90"/>
                <a:gd name="T7" fmla="*/ 184 h 211"/>
                <a:gd name="T8" fmla="*/ 62 w 90"/>
                <a:gd name="T9" fmla="*/ 170 h 211"/>
                <a:gd name="T10" fmla="*/ 59 w 90"/>
                <a:gd name="T11" fmla="*/ 165 h 211"/>
                <a:gd name="T12" fmla="*/ 55 w 90"/>
                <a:gd name="T13" fmla="*/ 151 h 211"/>
                <a:gd name="T14" fmla="*/ 55 w 90"/>
                <a:gd name="T15" fmla="*/ 136 h 211"/>
                <a:gd name="T16" fmla="*/ 46 w 90"/>
                <a:gd name="T17" fmla="*/ 135 h 211"/>
                <a:gd name="T18" fmla="*/ 40 w 90"/>
                <a:gd name="T19" fmla="*/ 140 h 211"/>
                <a:gd name="T20" fmla="*/ 35 w 90"/>
                <a:gd name="T21" fmla="*/ 141 h 211"/>
                <a:gd name="T22" fmla="*/ 31 w 90"/>
                <a:gd name="T23" fmla="*/ 147 h 211"/>
                <a:gd name="T24" fmla="*/ 25 w 90"/>
                <a:gd name="T25" fmla="*/ 145 h 211"/>
                <a:gd name="T26" fmla="*/ 24 w 90"/>
                <a:gd name="T27" fmla="*/ 140 h 211"/>
                <a:gd name="T28" fmla="*/ 23 w 90"/>
                <a:gd name="T29" fmla="*/ 130 h 211"/>
                <a:gd name="T30" fmla="*/ 22 w 90"/>
                <a:gd name="T31" fmla="*/ 117 h 211"/>
                <a:gd name="T32" fmla="*/ 20 w 90"/>
                <a:gd name="T33" fmla="*/ 108 h 211"/>
                <a:gd name="T34" fmla="*/ 17 w 90"/>
                <a:gd name="T35" fmla="*/ 101 h 211"/>
                <a:gd name="T36" fmla="*/ 16 w 90"/>
                <a:gd name="T37" fmla="*/ 98 h 211"/>
                <a:gd name="T38" fmla="*/ 10 w 90"/>
                <a:gd name="T39" fmla="*/ 97 h 211"/>
                <a:gd name="T40" fmla="*/ 7 w 90"/>
                <a:gd name="T41" fmla="*/ 97 h 211"/>
                <a:gd name="T42" fmla="*/ 3 w 90"/>
                <a:gd name="T43" fmla="*/ 90 h 211"/>
                <a:gd name="T44" fmla="*/ 4 w 90"/>
                <a:gd name="T45" fmla="*/ 78 h 211"/>
                <a:gd name="T46" fmla="*/ 7 w 90"/>
                <a:gd name="T47" fmla="*/ 75 h 211"/>
                <a:gd name="T48" fmla="*/ 10 w 90"/>
                <a:gd name="T49" fmla="*/ 69 h 211"/>
                <a:gd name="T50" fmla="*/ 11 w 90"/>
                <a:gd name="T51" fmla="*/ 52 h 211"/>
                <a:gd name="T52" fmla="*/ 19 w 90"/>
                <a:gd name="T53" fmla="*/ 55 h 211"/>
                <a:gd name="T54" fmla="*/ 24 w 90"/>
                <a:gd name="T55" fmla="*/ 39 h 211"/>
                <a:gd name="T56" fmla="*/ 29 w 90"/>
                <a:gd name="T57" fmla="*/ 25 h 211"/>
                <a:gd name="T58" fmla="*/ 35 w 90"/>
                <a:gd name="T59" fmla="*/ 19 h 211"/>
                <a:gd name="T60" fmla="*/ 45 w 90"/>
                <a:gd name="T61" fmla="*/ 14 h 211"/>
                <a:gd name="T62" fmla="*/ 49 w 90"/>
                <a:gd name="T63" fmla="*/ 9 h 211"/>
                <a:gd name="T64" fmla="*/ 53 w 90"/>
                <a:gd name="T65" fmla="*/ 3 h 211"/>
                <a:gd name="T66" fmla="*/ 57 w 90"/>
                <a:gd name="T67" fmla="*/ 3 h 211"/>
                <a:gd name="T68" fmla="*/ 61 w 90"/>
                <a:gd name="T69" fmla="*/ 9 h 211"/>
                <a:gd name="T70" fmla="*/ 66 w 90"/>
                <a:gd name="T71" fmla="*/ 12 h 211"/>
                <a:gd name="T72" fmla="*/ 66 w 90"/>
                <a:gd name="T73" fmla="*/ 31 h 211"/>
                <a:gd name="T74" fmla="*/ 57 w 90"/>
                <a:gd name="T75" fmla="*/ 39 h 211"/>
                <a:gd name="T76" fmla="*/ 57 w 90"/>
                <a:gd name="T77" fmla="*/ 49 h 211"/>
                <a:gd name="T78" fmla="*/ 58 w 90"/>
                <a:gd name="T79" fmla="*/ 52 h 211"/>
                <a:gd name="T80" fmla="*/ 65 w 90"/>
                <a:gd name="T81" fmla="*/ 54 h 211"/>
                <a:gd name="T82" fmla="*/ 66 w 90"/>
                <a:gd name="T83" fmla="*/ 60 h 211"/>
                <a:gd name="T84" fmla="*/ 69 w 90"/>
                <a:gd name="T85" fmla="*/ 63 h 211"/>
                <a:gd name="T86" fmla="*/ 72 w 90"/>
                <a:gd name="T87" fmla="*/ 67 h 211"/>
                <a:gd name="T88" fmla="*/ 73 w 90"/>
                <a:gd name="T89" fmla="*/ 73 h 211"/>
                <a:gd name="T90" fmla="*/ 79 w 90"/>
                <a:gd name="T91" fmla="*/ 81 h 211"/>
                <a:gd name="T92" fmla="*/ 86 w 90"/>
                <a:gd name="T93" fmla="*/ 84 h 211"/>
                <a:gd name="T94" fmla="*/ 81 w 90"/>
                <a:gd name="T95" fmla="*/ 89 h 211"/>
                <a:gd name="T96" fmla="*/ 72 w 90"/>
                <a:gd name="T97" fmla="*/ 93 h 211"/>
                <a:gd name="T98" fmla="*/ 67 w 90"/>
                <a:gd name="T99" fmla="*/ 99 h 211"/>
                <a:gd name="T100" fmla="*/ 58 w 90"/>
                <a:gd name="T101" fmla="*/ 103 h 211"/>
                <a:gd name="T102" fmla="*/ 54 w 90"/>
                <a:gd name="T103" fmla="*/ 115 h 211"/>
                <a:gd name="T104" fmla="*/ 54 w 90"/>
                <a:gd name="T105" fmla="*/ 118 h 211"/>
                <a:gd name="T106" fmla="*/ 60 w 90"/>
                <a:gd name="T107" fmla="*/ 128 h 211"/>
                <a:gd name="T108" fmla="*/ 67 w 90"/>
                <a:gd name="T109" fmla="*/ 141 h 211"/>
                <a:gd name="T110" fmla="*/ 62 w 90"/>
                <a:gd name="T111" fmla="*/ 152 h 211"/>
                <a:gd name="T112" fmla="*/ 68 w 90"/>
                <a:gd name="T113" fmla="*/ 166 h 211"/>
                <a:gd name="T114" fmla="*/ 70 w 90"/>
                <a:gd name="T115" fmla="*/ 180 h 211"/>
                <a:gd name="T116" fmla="*/ 72 w 90"/>
                <a:gd name="T117" fmla="*/ 197 h 211"/>
                <a:gd name="T118" fmla="*/ 16 w 90"/>
                <a:gd name="T119" fmla="*/ 113 h 211"/>
                <a:gd name="T120" fmla="*/ 62 w 90"/>
                <a:gd name="T121" fmla="*/ 183 h 211"/>
                <a:gd name="T122" fmla="*/ 15 w 90"/>
                <a:gd name="T123" fmla="*/ 10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" h="211">
                  <a:moveTo>
                    <a:pt x="64" y="211"/>
                  </a:moveTo>
                  <a:cubicBezTo>
                    <a:pt x="64" y="211"/>
                    <a:pt x="64" y="211"/>
                    <a:pt x="63" y="211"/>
                  </a:cubicBezTo>
                  <a:cubicBezTo>
                    <a:pt x="63" y="210"/>
                    <a:pt x="62" y="204"/>
                    <a:pt x="63" y="204"/>
                  </a:cubicBezTo>
                  <a:cubicBezTo>
                    <a:pt x="65" y="203"/>
                    <a:pt x="64" y="202"/>
                    <a:pt x="65" y="201"/>
                  </a:cubicBezTo>
                  <a:cubicBezTo>
                    <a:pt x="66" y="200"/>
                    <a:pt x="65" y="199"/>
                    <a:pt x="64" y="198"/>
                  </a:cubicBezTo>
                  <a:cubicBezTo>
                    <a:pt x="66" y="198"/>
                    <a:pt x="65" y="195"/>
                    <a:pt x="65" y="194"/>
                  </a:cubicBezTo>
                  <a:cubicBezTo>
                    <a:pt x="65" y="192"/>
                    <a:pt x="66" y="193"/>
                    <a:pt x="67" y="193"/>
                  </a:cubicBezTo>
                  <a:cubicBezTo>
                    <a:pt x="67" y="192"/>
                    <a:pt x="67" y="191"/>
                    <a:pt x="67" y="190"/>
                  </a:cubicBezTo>
                  <a:cubicBezTo>
                    <a:pt x="66" y="192"/>
                    <a:pt x="64" y="193"/>
                    <a:pt x="63" y="194"/>
                  </a:cubicBezTo>
                  <a:cubicBezTo>
                    <a:pt x="63" y="194"/>
                    <a:pt x="61" y="192"/>
                    <a:pt x="62" y="192"/>
                  </a:cubicBezTo>
                  <a:cubicBezTo>
                    <a:pt x="64" y="192"/>
                    <a:pt x="65" y="192"/>
                    <a:pt x="66" y="190"/>
                  </a:cubicBezTo>
                  <a:cubicBezTo>
                    <a:pt x="65" y="190"/>
                    <a:pt x="65" y="190"/>
                    <a:pt x="64" y="190"/>
                  </a:cubicBezTo>
                  <a:cubicBezTo>
                    <a:pt x="67" y="189"/>
                    <a:pt x="63" y="187"/>
                    <a:pt x="65" y="186"/>
                  </a:cubicBezTo>
                  <a:cubicBezTo>
                    <a:pt x="65" y="186"/>
                    <a:pt x="64" y="186"/>
                    <a:pt x="63" y="186"/>
                  </a:cubicBezTo>
                  <a:cubicBezTo>
                    <a:pt x="64" y="185"/>
                    <a:pt x="64" y="185"/>
                    <a:pt x="65" y="185"/>
                  </a:cubicBezTo>
                  <a:cubicBezTo>
                    <a:pt x="65" y="184"/>
                    <a:pt x="65" y="184"/>
                    <a:pt x="64" y="184"/>
                  </a:cubicBezTo>
                  <a:cubicBezTo>
                    <a:pt x="65" y="184"/>
                    <a:pt x="65" y="184"/>
                    <a:pt x="66" y="184"/>
                  </a:cubicBezTo>
                  <a:cubicBezTo>
                    <a:pt x="63" y="182"/>
                    <a:pt x="66" y="182"/>
                    <a:pt x="64" y="180"/>
                  </a:cubicBezTo>
                  <a:cubicBezTo>
                    <a:pt x="64" y="178"/>
                    <a:pt x="65" y="176"/>
                    <a:pt x="64" y="175"/>
                  </a:cubicBezTo>
                  <a:cubicBezTo>
                    <a:pt x="63" y="175"/>
                    <a:pt x="62" y="171"/>
                    <a:pt x="62" y="170"/>
                  </a:cubicBezTo>
                  <a:cubicBezTo>
                    <a:pt x="61" y="169"/>
                    <a:pt x="61" y="168"/>
                    <a:pt x="61" y="166"/>
                  </a:cubicBezTo>
                  <a:cubicBezTo>
                    <a:pt x="60" y="168"/>
                    <a:pt x="60" y="169"/>
                    <a:pt x="60" y="171"/>
                  </a:cubicBezTo>
                  <a:cubicBezTo>
                    <a:pt x="59" y="171"/>
                    <a:pt x="58" y="169"/>
                    <a:pt x="58" y="168"/>
                  </a:cubicBezTo>
                  <a:cubicBezTo>
                    <a:pt x="59" y="167"/>
                    <a:pt x="58" y="167"/>
                    <a:pt x="59" y="165"/>
                  </a:cubicBezTo>
                  <a:cubicBezTo>
                    <a:pt x="59" y="165"/>
                    <a:pt x="58" y="159"/>
                    <a:pt x="58" y="158"/>
                  </a:cubicBezTo>
                  <a:cubicBezTo>
                    <a:pt x="58" y="159"/>
                    <a:pt x="59" y="158"/>
                    <a:pt x="59" y="158"/>
                  </a:cubicBezTo>
                  <a:cubicBezTo>
                    <a:pt x="58" y="158"/>
                    <a:pt x="57" y="157"/>
                    <a:pt x="56" y="157"/>
                  </a:cubicBezTo>
                  <a:cubicBezTo>
                    <a:pt x="56" y="156"/>
                    <a:pt x="57" y="153"/>
                    <a:pt x="55" y="151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7"/>
                    <a:pt x="56" y="146"/>
                  </a:cubicBezTo>
                  <a:cubicBezTo>
                    <a:pt x="55" y="144"/>
                    <a:pt x="54" y="144"/>
                    <a:pt x="54" y="141"/>
                  </a:cubicBezTo>
                  <a:cubicBezTo>
                    <a:pt x="54" y="140"/>
                    <a:pt x="55" y="138"/>
                    <a:pt x="55" y="136"/>
                  </a:cubicBezTo>
                  <a:cubicBezTo>
                    <a:pt x="54" y="138"/>
                    <a:pt x="53" y="138"/>
                    <a:pt x="52" y="138"/>
                  </a:cubicBezTo>
                  <a:cubicBezTo>
                    <a:pt x="53" y="136"/>
                    <a:pt x="48" y="133"/>
                    <a:pt x="51" y="131"/>
                  </a:cubicBezTo>
                  <a:cubicBezTo>
                    <a:pt x="50" y="131"/>
                    <a:pt x="48" y="128"/>
                    <a:pt x="47" y="127"/>
                  </a:cubicBezTo>
                  <a:cubicBezTo>
                    <a:pt x="47" y="130"/>
                    <a:pt x="48" y="133"/>
                    <a:pt x="46" y="135"/>
                  </a:cubicBezTo>
                  <a:cubicBezTo>
                    <a:pt x="45" y="136"/>
                    <a:pt x="43" y="139"/>
                    <a:pt x="42" y="137"/>
                  </a:cubicBezTo>
                  <a:cubicBezTo>
                    <a:pt x="42" y="136"/>
                    <a:pt x="41" y="135"/>
                    <a:pt x="41" y="133"/>
                  </a:cubicBezTo>
                  <a:cubicBezTo>
                    <a:pt x="39" y="134"/>
                    <a:pt x="40" y="135"/>
                    <a:pt x="41" y="136"/>
                  </a:cubicBezTo>
                  <a:cubicBezTo>
                    <a:pt x="41" y="138"/>
                    <a:pt x="41" y="138"/>
                    <a:pt x="40" y="140"/>
                  </a:cubicBezTo>
                  <a:cubicBezTo>
                    <a:pt x="40" y="140"/>
                    <a:pt x="39" y="139"/>
                    <a:pt x="39" y="139"/>
                  </a:cubicBezTo>
                  <a:cubicBezTo>
                    <a:pt x="39" y="140"/>
                    <a:pt x="38" y="141"/>
                    <a:pt x="38" y="141"/>
                  </a:cubicBezTo>
                  <a:cubicBezTo>
                    <a:pt x="38" y="141"/>
                    <a:pt x="38" y="140"/>
                    <a:pt x="38" y="139"/>
                  </a:cubicBezTo>
                  <a:cubicBezTo>
                    <a:pt x="37" y="141"/>
                    <a:pt x="37" y="142"/>
                    <a:pt x="35" y="141"/>
                  </a:cubicBezTo>
                  <a:cubicBezTo>
                    <a:pt x="35" y="143"/>
                    <a:pt x="36" y="144"/>
                    <a:pt x="34" y="144"/>
                  </a:cubicBezTo>
                  <a:cubicBezTo>
                    <a:pt x="34" y="144"/>
                    <a:pt x="32" y="142"/>
                    <a:pt x="32" y="141"/>
                  </a:cubicBezTo>
                  <a:cubicBezTo>
                    <a:pt x="32" y="143"/>
                    <a:pt x="32" y="144"/>
                    <a:pt x="33" y="146"/>
                  </a:cubicBezTo>
                  <a:cubicBezTo>
                    <a:pt x="33" y="147"/>
                    <a:pt x="32" y="148"/>
                    <a:pt x="31" y="147"/>
                  </a:cubicBezTo>
                  <a:cubicBezTo>
                    <a:pt x="31" y="145"/>
                    <a:pt x="32" y="142"/>
                    <a:pt x="30" y="141"/>
                  </a:cubicBezTo>
                  <a:cubicBezTo>
                    <a:pt x="30" y="143"/>
                    <a:pt x="30" y="147"/>
                    <a:pt x="28" y="147"/>
                  </a:cubicBezTo>
                  <a:cubicBezTo>
                    <a:pt x="27" y="147"/>
                    <a:pt x="29" y="141"/>
                    <a:pt x="28" y="140"/>
                  </a:cubicBezTo>
                  <a:cubicBezTo>
                    <a:pt x="28" y="142"/>
                    <a:pt x="28" y="144"/>
                    <a:pt x="25" y="145"/>
                  </a:cubicBezTo>
                  <a:cubicBezTo>
                    <a:pt x="25" y="144"/>
                    <a:pt x="26" y="143"/>
                    <a:pt x="26" y="142"/>
                  </a:cubicBezTo>
                  <a:cubicBezTo>
                    <a:pt x="25" y="144"/>
                    <a:pt x="24" y="145"/>
                    <a:pt x="23" y="146"/>
                  </a:cubicBezTo>
                  <a:cubicBezTo>
                    <a:pt x="22" y="144"/>
                    <a:pt x="26" y="139"/>
                    <a:pt x="27" y="137"/>
                  </a:cubicBezTo>
                  <a:cubicBezTo>
                    <a:pt x="23" y="136"/>
                    <a:pt x="26" y="140"/>
                    <a:pt x="24" y="140"/>
                  </a:cubicBezTo>
                  <a:cubicBezTo>
                    <a:pt x="23" y="140"/>
                    <a:pt x="21" y="143"/>
                    <a:pt x="20" y="144"/>
                  </a:cubicBezTo>
                  <a:cubicBezTo>
                    <a:pt x="21" y="142"/>
                    <a:pt x="22" y="139"/>
                    <a:pt x="22" y="137"/>
                  </a:cubicBezTo>
                  <a:cubicBezTo>
                    <a:pt x="22" y="136"/>
                    <a:pt x="23" y="135"/>
                    <a:pt x="23" y="134"/>
                  </a:cubicBezTo>
                  <a:cubicBezTo>
                    <a:pt x="23" y="133"/>
                    <a:pt x="23" y="131"/>
                    <a:pt x="23" y="130"/>
                  </a:cubicBezTo>
                  <a:cubicBezTo>
                    <a:pt x="23" y="129"/>
                    <a:pt x="24" y="130"/>
                    <a:pt x="24" y="129"/>
                  </a:cubicBezTo>
                  <a:cubicBezTo>
                    <a:pt x="24" y="129"/>
                    <a:pt x="24" y="128"/>
                    <a:pt x="24" y="127"/>
                  </a:cubicBezTo>
                  <a:cubicBezTo>
                    <a:pt x="24" y="126"/>
                    <a:pt x="24" y="125"/>
                    <a:pt x="23" y="124"/>
                  </a:cubicBezTo>
                  <a:cubicBezTo>
                    <a:pt x="23" y="122"/>
                    <a:pt x="23" y="119"/>
                    <a:pt x="22" y="117"/>
                  </a:cubicBezTo>
                  <a:cubicBezTo>
                    <a:pt x="22" y="117"/>
                    <a:pt x="23" y="117"/>
                    <a:pt x="23" y="116"/>
                  </a:cubicBezTo>
                  <a:cubicBezTo>
                    <a:pt x="22" y="116"/>
                    <a:pt x="21" y="116"/>
                    <a:pt x="20" y="115"/>
                  </a:cubicBezTo>
                  <a:cubicBezTo>
                    <a:pt x="20" y="114"/>
                    <a:pt x="21" y="113"/>
                    <a:pt x="20" y="112"/>
                  </a:cubicBezTo>
                  <a:cubicBezTo>
                    <a:pt x="20" y="111"/>
                    <a:pt x="17" y="111"/>
                    <a:pt x="20" y="108"/>
                  </a:cubicBezTo>
                  <a:cubicBezTo>
                    <a:pt x="18" y="109"/>
                    <a:pt x="19" y="105"/>
                    <a:pt x="19" y="103"/>
                  </a:cubicBezTo>
                  <a:cubicBezTo>
                    <a:pt x="18" y="106"/>
                    <a:pt x="17" y="105"/>
                    <a:pt x="15" y="104"/>
                  </a:cubicBezTo>
                  <a:cubicBezTo>
                    <a:pt x="16" y="104"/>
                    <a:pt x="16" y="104"/>
                    <a:pt x="17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1"/>
                    <a:pt x="16" y="102"/>
                    <a:pt x="16" y="103"/>
                  </a:cubicBezTo>
                  <a:cubicBezTo>
                    <a:pt x="16" y="102"/>
                    <a:pt x="16" y="102"/>
                    <a:pt x="16" y="101"/>
                  </a:cubicBezTo>
                  <a:cubicBezTo>
                    <a:pt x="16" y="101"/>
                    <a:pt x="15" y="101"/>
                    <a:pt x="15" y="101"/>
                  </a:cubicBezTo>
                  <a:cubicBezTo>
                    <a:pt x="15" y="99"/>
                    <a:pt x="17" y="100"/>
                    <a:pt x="16" y="98"/>
                  </a:cubicBezTo>
                  <a:cubicBezTo>
                    <a:pt x="15" y="98"/>
                    <a:pt x="15" y="99"/>
                    <a:pt x="14" y="99"/>
                  </a:cubicBezTo>
                  <a:cubicBezTo>
                    <a:pt x="14" y="98"/>
                    <a:pt x="13" y="97"/>
                    <a:pt x="13" y="96"/>
                  </a:cubicBezTo>
                  <a:cubicBezTo>
                    <a:pt x="13" y="97"/>
                    <a:pt x="12" y="97"/>
                    <a:pt x="12" y="98"/>
                  </a:cubicBezTo>
                  <a:cubicBezTo>
                    <a:pt x="12" y="97"/>
                    <a:pt x="11" y="96"/>
                    <a:pt x="10" y="97"/>
                  </a:cubicBezTo>
                  <a:cubicBezTo>
                    <a:pt x="11" y="98"/>
                    <a:pt x="11" y="99"/>
                    <a:pt x="12" y="99"/>
                  </a:cubicBezTo>
                  <a:cubicBezTo>
                    <a:pt x="9" y="100"/>
                    <a:pt x="8" y="98"/>
                    <a:pt x="10" y="96"/>
                  </a:cubicBezTo>
                  <a:cubicBezTo>
                    <a:pt x="10" y="95"/>
                    <a:pt x="9" y="92"/>
                    <a:pt x="9" y="91"/>
                  </a:cubicBezTo>
                  <a:cubicBezTo>
                    <a:pt x="9" y="93"/>
                    <a:pt x="9" y="97"/>
                    <a:pt x="7" y="97"/>
                  </a:cubicBezTo>
                  <a:cubicBezTo>
                    <a:pt x="6" y="96"/>
                    <a:pt x="7" y="95"/>
                    <a:pt x="8" y="94"/>
                  </a:cubicBezTo>
                  <a:cubicBezTo>
                    <a:pt x="7" y="94"/>
                    <a:pt x="6" y="92"/>
                    <a:pt x="5" y="91"/>
                  </a:cubicBezTo>
                  <a:cubicBezTo>
                    <a:pt x="5" y="92"/>
                    <a:pt x="5" y="93"/>
                    <a:pt x="5" y="94"/>
                  </a:cubicBezTo>
                  <a:cubicBezTo>
                    <a:pt x="5" y="93"/>
                    <a:pt x="4" y="91"/>
                    <a:pt x="3" y="90"/>
                  </a:cubicBezTo>
                  <a:cubicBezTo>
                    <a:pt x="1" y="90"/>
                    <a:pt x="1" y="88"/>
                    <a:pt x="0" y="86"/>
                  </a:cubicBezTo>
                  <a:cubicBezTo>
                    <a:pt x="0" y="84"/>
                    <a:pt x="0" y="83"/>
                    <a:pt x="2" y="81"/>
                  </a:cubicBezTo>
                  <a:cubicBezTo>
                    <a:pt x="3" y="80"/>
                    <a:pt x="4" y="84"/>
                    <a:pt x="6" y="83"/>
                  </a:cubicBezTo>
                  <a:cubicBezTo>
                    <a:pt x="4" y="81"/>
                    <a:pt x="4" y="80"/>
                    <a:pt x="4" y="78"/>
                  </a:cubicBezTo>
                  <a:cubicBezTo>
                    <a:pt x="4" y="77"/>
                    <a:pt x="4" y="77"/>
                    <a:pt x="4" y="76"/>
                  </a:cubicBezTo>
                  <a:cubicBezTo>
                    <a:pt x="4" y="76"/>
                    <a:pt x="4" y="75"/>
                    <a:pt x="4" y="75"/>
                  </a:cubicBezTo>
                  <a:cubicBezTo>
                    <a:pt x="5" y="75"/>
                    <a:pt x="6" y="74"/>
                    <a:pt x="5" y="73"/>
                  </a:cubicBezTo>
                  <a:cubicBezTo>
                    <a:pt x="6" y="74"/>
                    <a:pt x="7" y="75"/>
                    <a:pt x="7" y="75"/>
                  </a:cubicBezTo>
                  <a:cubicBezTo>
                    <a:pt x="7" y="75"/>
                    <a:pt x="8" y="74"/>
                    <a:pt x="8" y="74"/>
                  </a:cubicBezTo>
                  <a:cubicBezTo>
                    <a:pt x="8" y="75"/>
                    <a:pt x="8" y="76"/>
                    <a:pt x="9" y="76"/>
                  </a:cubicBezTo>
                  <a:cubicBezTo>
                    <a:pt x="9" y="74"/>
                    <a:pt x="8" y="73"/>
                    <a:pt x="10" y="73"/>
                  </a:cubicBezTo>
                  <a:cubicBezTo>
                    <a:pt x="10" y="73"/>
                    <a:pt x="10" y="70"/>
                    <a:pt x="10" y="69"/>
                  </a:cubicBezTo>
                  <a:cubicBezTo>
                    <a:pt x="10" y="67"/>
                    <a:pt x="8" y="67"/>
                    <a:pt x="9" y="65"/>
                  </a:cubicBezTo>
                  <a:cubicBezTo>
                    <a:pt x="10" y="64"/>
                    <a:pt x="10" y="64"/>
                    <a:pt x="10" y="62"/>
                  </a:cubicBezTo>
                  <a:cubicBezTo>
                    <a:pt x="13" y="64"/>
                    <a:pt x="12" y="61"/>
                    <a:pt x="12" y="59"/>
                  </a:cubicBezTo>
                  <a:cubicBezTo>
                    <a:pt x="12" y="55"/>
                    <a:pt x="13" y="54"/>
                    <a:pt x="11" y="52"/>
                  </a:cubicBezTo>
                  <a:cubicBezTo>
                    <a:pt x="11" y="51"/>
                    <a:pt x="12" y="51"/>
                    <a:pt x="12" y="51"/>
                  </a:cubicBezTo>
                  <a:cubicBezTo>
                    <a:pt x="12" y="52"/>
                    <a:pt x="13" y="52"/>
                    <a:pt x="13" y="53"/>
                  </a:cubicBezTo>
                  <a:cubicBezTo>
                    <a:pt x="14" y="53"/>
                    <a:pt x="14" y="52"/>
                    <a:pt x="15" y="52"/>
                  </a:cubicBezTo>
                  <a:cubicBezTo>
                    <a:pt x="16" y="52"/>
                    <a:pt x="20" y="53"/>
                    <a:pt x="19" y="55"/>
                  </a:cubicBezTo>
                  <a:cubicBezTo>
                    <a:pt x="21" y="52"/>
                    <a:pt x="21" y="48"/>
                    <a:pt x="23" y="46"/>
                  </a:cubicBezTo>
                  <a:cubicBezTo>
                    <a:pt x="24" y="45"/>
                    <a:pt x="24" y="44"/>
                    <a:pt x="24" y="43"/>
                  </a:cubicBezTo>
                  <a:cubicBezTo>
                    <a:pt x="25" y="42"/>
                    <a:pt x="27" y="40"/>
                    <a:pt x="26" y="39"/>
                  </a:cubicBezTo>
                  <a:cubicBezTo>
                    <a:pt x="25" y="39"/>
                    <a:pt x="25" y="39"/>
                    <a:pt x="24" y="39"/>
                  </a:cubicBezTo>
                  <a:cubicBezTo>
                    <a:pt x="24" y="38"/>
                    <a:pt x="24" y="37"/>
                    <a:pt x="25" y="36"/>
                  </a:cubicBezTo>
                  <a:cubicBezTo>
                    <a:pt x="25" y="35"/>
                    <a:pt x="27" y="36"/>
                    <a:pt x="27" y="35"/>
                  </a:cubicBezTo>
                  <a:cubicBezTo>
                    <a:pt x="29" y="33"/>
                    <a:pt x="28" y="31"/>
                    <a:pt x="29" y="30"/>
                  </a:cubicBezTo>
                  <a:cubicBezTo>
                    <a:pt x="31" y="28"/>
                    <a:pt x="28" y="26"/>
                    <a:pt x="29" y="25"/>
                  </a:cubicBezTo>
                  <a:cubicBezTo>
                    <a:pt x="29" y="24"/>
                    <a:pt x="30" y="21"/>
                    <a:pt x="32" y="22"/>
                  </a:cubicBezTo>
                  <a:cubicBezTo>
                    <a:pt x="34" y="22"/>
                    <a:pt x="32" y="21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6" y="18"/>
                    <a:pt x="37" y="19"/>
                    <a:pt x="38" y="18"/>
                  </a:cubicBezTo>
                  <a:cubicBezTo>
                    <a:pt x="38" y="17"/>
                    <a:pt x="39" y="16"/>
                    <a:pt x="40" y="16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4" y="15"/>
                    <a:pt x="44" y="15"/>
                    <a:pt x="45" y="14"/>
                  </a:cubicBezTo>
                  <a:cubicBezTo>
                    <a:pt x="46" y="12"/>
                    <a:pt x="47" y="15"/>
                    <a:pt x="47" y="17"/>
                  </a:cubicBezTo>
                  <a:cubicBezTo>
                    <a:pt x="48" y="16"/>
                    <a:pt x="49" y="17"/>
                    <a:pt x="49" y="18"/>
                  </a:cubicBezTo>
                  <a:cubicBezTo>
                    <a:pt x="52" y="16"/>
                    <a:pt x="48" y="14"/>
                    <a:pt x="47" y="12"/>
                  </a:cubicBezTo>
                  <a:cubicBezTo>
                    <a:pt x="47" y="10"/>
                    <a:pt x="48" y="10"/>
                    <a:pt x="49" y="9"/>
                  </a:cubicBezTo>
                  <a:cubicBezTo>
                    <a:pt x="50" y="9"/>
                    <a:pt x="51" y="8"/>
                    <a:pt x="51" y="7"/>
                  </a:cubicBezTo>
                  <a:cubicBezTo>
                    <a:pt x="51" y="8"/>
                    <a:pt x="52" y="8"/>
                    <a:pt x="52" y="9"/>
                  </a:cubicBezTo>
                  <a:cubicBezTo>
                    <a:pt x="53" y="6"/>
                    <a:pt x="52" y="7"/>
                    <a:pt x="52" y="5"/>
                  </a:cubicBezTo>
                  <a:cubicBezTo>
                    <a:pt x="52" y="4"/>
                    <a:pt x="53" y="4"/>
                    <a:pt x="53" y="3"/>
                  </a:cubicBezTo>
                  <a:cubicBezTo>
                    <a:pt x="53" y="2"/>
                    <a:pt x="53" y="1"/>
                    <a:pt x="54" y="0"/>
                  </a:cubicBezTo>
                  <a:cubicBezTo>
                    <a:pt x="54" y="1"/>
                    <a:pt x="55" y="1"/>
                    <a:pt x="55" y="2"/>
                  </a:cubicBezTo>
                  <a:cubicBezTo>
                    <a:pt x="55" y="1"/>
                    <a:pt x="55" y="1"/>
                    <a:pt x="55" y="0"/>
                  </a:cubicBezTo>
                  <a:cubicBezTo>
                    <a:pt x="56" y="1"/>
                    <a:pt x="56" y="2"/>
                    <a:pt x="57" y="3"/>
                  </a:cubicBezTo>
                  <a:cubicBezTo>
                    <a:pt x="57" y="3"/>
                    <a:pt x="58" y="3"/>
                    <a:pt x="58" y="2"/>
                  </a:cubicBezTo>
                  <a:cubicBezTo>
                    <a:pt x="58" y="3"/>
                    <a:pt x="58" y="3"/>
                    <a:pt x="58" y="4"/>
                  </a:cubicBezTo>
                  <a:cubicBezTo>
                    <a:pt x="58" y="5"/>
                    <a:pt x="60" y="4"/>
                    <a:pt x="60" y="5"/>
                  </a:cubicBezTo>
                  <a:cubicBezTo>
                    <a:pt x="60" y="6"/>
                    <a:pt x="60" y="7"/>
                    <a:pt x="61" y="9"/>
                  </a:cubicBezTo>
                  <a:cubicBezTo>
                    <a:pt x="60" y="8"/>
                    <a:pt x="60" y="9"/>
                    <a:pt x="59" y="9"/>
                  </a:cubicBezTo>
                  <a:cubicBezTo>
                    <a:pt x="60" y="9"/>
                    <a:pt x="60" y="12"/>
                    <a:pt x="61" y="13"/>
                  </a:cubicBezTo>
                  <a:cubicBezTo>
                    <a:pt x="63" y="14"/>
                    <a:pt x="62" y="11"/>
                    <a:pt x="62" y="10"/>
                  </a:cubicBezTo>
                  <a:cubicBezTo>
                    <a:pt x="64" y="11"/>
                    <a:pt x="66" y="11"/>
                    <a:pt x="66" y="12"/>
                  </a:cubicBezTo>
                  <a:cubicBezTo>
                    <a:pt x="66" y="15"/>
                    <a:pt x="66" y="18"/>
                    <a:pt x="66" y="21"/>
                  </a:cubicBezTo>
                  <a:cubicBezTo>
                    <a:pt x="66" y="23"/>
                    <a:pt x="66" y="26"/>
                    <a:pt x="66" y="28"/>
                  </a:cubicBezTo>
                  <a:cubicBezTo>
                    <a:pt x="66" y="29"/>
                    <a:pt x="64" y="28"/>
                    <a:pt x="64" y="29"/>
                  </a:cubicBezTo>
                  <a:cubicBezTo>
                    <a:pt x="64" y="30"/>
                    <a:pt x="65" y="30"/>
                    <a:pt x="66" y="31"/>
                  </a:cubicBezTo>
                  <a:cubicBezTo>
                    <a:pt x="65" y="32"/>
                    <a:pt x="64" y="32"/>
                    <a:pt x="63" y="31"/>
                  </a:cubicBezTo>
                  <a:cubicBezTo>
                    <a:pt x="62" y="32"/>
                    <a:pt x="62" y="33"/>
                    <a:pt x="62" y="35"/>
                  </a:cubicBezTo>
                  <a:cubicBezTo>
                    <a:pt x="61" y="34"/>
                    <a:pt x="60" y="34"/>
                    <a:pt x="60" y="33"/>
                  </a:cubicBezTo>
                  <a:cubicBezTo>
                    <a:pt x="59" y="35"/>
                    <a:pt x="59" y="38"/>
                    <a:pt x="57" y="39"/>
                  </a:cubicBezTo>
                  <a:cubicBezTo>
                    <a:pt x="58" y="37"/>
                    <a:pt x="57" y="37"/>
                    <a:pt x="56" y="37"/>
                  </a:cubicBezTo>
                  <a:cubicBezTo>
                    <a:pt x="56" y="37"/>
                    <a:pt x="55" y="39"/>
                    <a:pt x="55" y="39"/>
                  </a:cubicBezTo>
                  <a:cubicBezTo>
                    <a:pt x="54" y="41"/>
                    <a:pt x="56" y="42"/>
                    <a:pt x="57" y="43"/>
                  </a:cubicBezTo>
                  <a:cubicBezTo>
                    <a:pt x="52" y="41"/>
                    <a:pt x="53" y="49"/>
                    <a:pt x="57" y="49"/>
                  </a:cubicBezTo>
                  <a:cubicBezTo>
                    <a:pt x="56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1"/>
                  </a:cubicBezTo>
                  <a:cubicBezTo>
                    <a:pt x="55" y="52"/>
                    <a:pt x="53" y="52"/>
                    <a:pt x="55" y="54"/>
                  </a:cubicBezTo>
                  <a:cubicBezTo>
                    <a:pt x="56" y="55"/>
                    <a:pt x="57" y="53"/>
                    <a:pt x="58" y="52"/>
                  </a:cubicBezTo>
                  <a:cubicBezTo>
                    <a:pt x="61" y="50"/>
                    <a:pt x="61" y="51"/>
                    <a:pt x="64" y="52"/>
                  </a:cubicBezTo>
                  <a:cubicBezTo>
                    <a:pt x="65" y="52"/>
                    <a:pt x="65" y="50"/>
                    <a:pt x="66" y="50"/>
                  </a:cubicBezTo>
                  <a:cubicBezTo>
                    <a:pt x="66" y="50"/>
                    <a:pt x="67" y="50"/>
                    <a:pt x="68" y="51"/>
                  </a:cubicBezTo>
                  <a:cubicBezTo>
                    <a:pt x="66" y="52"/>
                    <a:pt x="65" y="52"/>
                    <a:pt x="65" y="54"/>
                  </a:cubicBezTo>
                  <a:cubicBezTo>
                    <a:pt x="65" y="55"/>
                    <a:pt x="67" y="55"/>
                    <a:pt x="67" y="56"/>
                  </a:cubicBezTo>
                  <a:cubicBezTo>
                    <a:pt x="67" y="56"/>
                    <a:pt x="66" y="58"/>
                    <a:pt x="66" y="58"/>
                  </a:cubicBezTo>
                  <a:cubicBezTo>
                    <a:pt x="67" y="58"/>
                    <a:pt x="67" y="58"/>
                    <a:pt x="68" y="58"/>
                  </a:cubicBezTo>
                  <a:cubicBezTo>
                    <a:pt x="67" y="59"/>
                    <a:pt x="67" y="59"/>
                    <a:pt x="66" y="60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7" y="60"/>
                    <a:pt x="67" y="61"/>
                    <a:pt x="67" y="61"/>
                  </a:cubicBezTo>
                  <a:cubicBezTo>
                    <a:pt x="67" y="61"/>
                    <a:pt x="68" y="61"/>
                    <a:pt x="69" y="61"/>
                  </a:cubicBezTo>
                  <a:cubicBezTo>
                    <a:pt x="69" y="61"/>
                    <a:pt x="69" y="63"/>
                    <a:pt x="69" y="63"/>
                  </a:cubicBezTo>
                  <a:cubicBezTo>
                    <a:pt x="71" y="62"/>
                    <a:pt x="72" y="62"/>
                    <a:pt x="74" y="62"/>
                  </a:cubicBezTo>
                  <a:cubicBezTo>
                    <a:pt x="74" y="63"/>
                    <a:pt x="74" y="64"/>
                    <a:pt x="74" y="65"/>
                  </a:cubicBezTo>
                  <a:cubicBezTo>
                    <a:pt x="73" y="65"/>
                    <a:pt x="73" y="64"/>
                    <a:pt x="72" y="64"/>
                  </a:cubicBezTo>
                  <a:cubicBezTo>
                    <a:pt x="72" y="65"/>
                    <a:pt x="72" y="66"/>
                    <a:pt x="72" y="67"/>
                  </a:cubicBezTo>
                  <a:cubicBezTo>
                    <a:pt x="72" y="66"/>
                    <a:pt x="71" y="67"/>
                    <a:pt x="71" y="66"/>
                  </a:cubicBezTo>
                  <a:cubicBezTo>
                    <a:pt x="72" y="68"/>
                    <a:pt x="73" y="69"/>
                    <a:pt x="72" y="70"/>
                  </a:cubicBezTo>
                  <a:cubicBezTo>
                    <a:pt x="71" y="71"/>
                    <a:pt x="72" y="71"/>
                    <a:pt x="71" y="72"/>
                  </a:cubicBezTo>
                  <a:cubicBezTo>
                    <a:pt x="68" y="75"/>
                    <a:pt x="73" y="76"/>
                    <a:pt x="73" y="73"/>
                  </a:cubicBezTo>
                  <a:cubicBezTo>
                    <a:pt x="75" y="74"/>
                    <a:pt x="76" y="74"/>
                    <a:pt x="78" y="74"/>
                  </a:cubicBezTo>
                  <a:cubicBezTo>
                    <a:pt x="78" y="75"/>
                    <a:pt x="78" y="77"/>
                    <a:pt x="78" y="78"/>
                  </a:cubicBezTo>
                  <a:cubicBezTo>
                    <a:pt x="78" y="79"/>
                    <a:pt x="79" y="78"/>
                    <a:pt x="79" y="79"/>
                  </a:cubicBezTo>
                  <a:cubicBezTo>
                    <a:pt x="79" y="79"/>
                    <a:pt x="79" y="80"/>
                    <a:pt x="79" y="81"/>
                  </a:cubicBezTo>
                  <a:cubicBezTo>
                    <a:pt x="82" y="81"/>
                    <a:pt x="85" y="81"/>
                    <a:pt x="87" y="79"/>
                  </a:cubicBezTo>
                  <a:cubicBezTo>
                    <a:pt x="88" y="78"/>
                    <a:pt x="88" y="78"/>
                    <a:pt x="90" y="78"/>
                  </a:cubicBezTo>
                  <a:cubicBezTo>
                    <a:pt x="90" y="78"/>
                    <a:pt x="90" y="80"/>
                    <a:pt x="90" y="81"/>
                  </a:cubicBezTo>
                  <a:cubicBezTo>
                    <a:pt x="89" y="82"/>
                    <a:pt x="87" y="83"/>
                    <a:pt x="86" y="84"/>
                  </a:cubicBezTo>
                  <a:cubicBezTo>
                    <a:pt x="86" y="83"/>
                    <a:pt x="86" y="83"/>
                    <a:pt x="85" y="82"/>
                  </a:cubicBezTo>
                  <a:cubicBezTo>
                    <a:pt x="85" y="84"/>
                    <a:pt x="84" y="86"/>
                    <a:pt x="83" y="87"/>
                  </a:cubicBezTo>
                  <a:cubicBezTo>
                    <a:pt x="83" y="87"/>
                    <a:pt x="84" y="87"/>
                    <a:pt x="85" y="87"/>
                  </a:cubicBezTo>
                  <a:cubicBezTo>
                    <a:pt x="84" y="89"/>
                    <a:pt x="82" y="88"/>
                    <a:pt x="81" y="89"/>
                  </a:cubicBezTo>
                  <a:cubicBezTo>
                    <a:pt x="80" y="91"/>
                    <a:pt x="80" y="94"/>
                    <a:pt x="79" y="95"/>
                  </a:cubicBezTo>
                  <a:cubicBezTo>
                    <a:pt x="80" y="94"/>
                    <a:pt x="79" y="94"/>
                    <a:pt x="78" y="93"/>
                  </a:cubicBezTo>
                  <a:cubicBezTo>
                    <a:pt x="78" y="92"/>
                    <a:pt x="77" y="93"/>
                    <a:pt x="76" y="94"/>
                  </a:cubicBezTo>
                  <a:cubicBezTo>
                    <a:pt x="75" y="95"/>
                    <a:pt x="73" y="93"/>
                    <a:pt x="72" y="93"/>
                  </a:cubicBezTo>
                  <a:cubicBezTo>
                    <a:pt x="73" y="94"/>
                    <a:pt x="74" y="96"/>
                    <a:pt x="73" y="97"/>
                  </a:cubicBezTo>
                  <a:cubicBezTo>
                    <a:pt x="73" y="97"/>
                    <a:pt x="70" y="97"/>
                    <a:pt x="69" y="97"/>
                  </a:cubicBezTo>
                  <a:cubicBezTo>
                    <a:pt x="69" y="98"/>
                    <a:pt x="69" y="99"/>
                    <a:pt x="68" y="101"/>
                  </a:cubicBezTo>
                  <a:cubicBezTo>
                    <a:pt x="67" y="100"/>
                    <a:pt x="67" y="100"/>
                    <a:pt x="67" y="99"/>
                  </a:cubicBezTo>
                  <a:cubicBezTo>
                    <a:pt x="66" y="100"/>
                    <a:pt x="65" y="101"/>
                    <a:pt x="64" y="102"/>
                  </a:cubicBezTo>
                  <a:cubicBezTo>
                    <a:pt x="64" y="102"/>
                    <a:pt x="63" y="101"/>
                    <a:pt x="63" y="101"/>
                  </a:cubicBezTo>
                  <a:cubicBezTo>
                    <a:pt x="60" y="102"/>
                    <a:pt x="61" y="102"/>
                    <a:pt x="59" y="99"/>
                  </a:cubicBezTo>
                  <a:cubicBezTo>
                    <a:pt x="58" y="101"/>
                    <a:pt x="59" y="102"/>
                    <a:pt x="58" y="103"/>
                  </a:cubicBezTo>
                  <a:cubicBezTo>
                    <a:pt x="56" y="104"/>
                    <a:pt x="56" y="105"/>
                    <a:pt x="56" y="107"/>
                  </a:cubicBezTo>
                  <a:cubicBezTo>
                    <a:pt x="56" y="107"/>
                    <a:pt x="56" y="110"/>
                    <a:pt x="55" y="110"/>
                  </a:cubicBezTo>
                  <a:cubicBezTo>
                    <a:pt x="56" y="111"/>
                    <a:pt x="56" y="112"/>
                    <a:pt x="56" y="114"/>
                  </a:cubicBezTo>
                  <a:cubicBezTo>
                    <a:pt x="54" y="113"/>
                    <a:pt x="55" y="115"/>
                    <a:pt x="54" y="115"/>
                  </a:cubicBezTo>
                  <a:cubicBezTo>
                    <a:pt x="53" y="115"/>
                    <a:pt x="52" y="114"/>
                    <a:pt x="51" y="114"/>
                  </a:cubicBezTo>
                  <a:cubicBezTo>
                    <a:pt x="52" y="115"/>
                    <a:pt x="53" y="116"/>
                    <a:pt x="53" y="118"/>
                  </a:cubicBezTo>
                  <a:cubicBezTo>
                    <a:pt x="54" y="118"/>
                    <a:pt x="53" y="116"/>
                    <a:pt x="55" y="116"/>
                  </a:cubicBezTo>
                  <a:cubicBezTo>
                    <a:pt x="55" y="117"/>
                    <a:pt x="55" y="118"/>
                    <a:pt x="54" y="118"/>
                  </a:cubicBezTo>
                  <a:cubicBezTo>
                    <a:pt x="55" y="118"/>
                    <a:pt x="56" y="120"/>
                    <a:pt x="56" y="121"/>
                  </a:cubicBezTo>
                  <a:cubicBezTo>
                    <a:pt x="56" y="121"/>
                    <a:pt x="55" y="123"/>
                    <a:pt x="55" y="123"/>
                  </a:cubicBezTo>
                  <a:cubicBezTo>
                    <a:pt x="56" y="124"/>
                    <a:pt x="57" y="126"/>
                    <a:pt x="58" y="127"/>
                  </a:cubicBezTo>
                  <a:cubicBezTo>
                    <a:pt x="59" y="127"/>
                    <a:pt x="60" y="127"/>
                    <a:pt x="60" y="128"/>
                  </a:cubicBezTo>
                  <a:cubicBezTo>
                    <a:pt x="61" y="129"/>
                    <a:pt x="63" y="132"/>
                    <a:pt x="63" y="134"/>
                  </a:cubicBezTo>
                  <a:cubicBezTo>
                    <a:pt x="63" y="136"/>
                    <a:pt x="64" y="138"/>
                    <a:pt x="65" y="140"/>
                  </a:cubicBezTo>
                  <a:cubicBezTo>
                    <a:pt x="66" y="139"/>
                    <a:pt x="66" y="138"/>
                    <a:pt x="67" y="137"/>
                  </a:cubicBezTo>
                  <a:cubicBezTo>
                    <a:pt x="68" y="139"/>
                    <a:pt x="68" y="139"/>
                    <a:pt x="67" y="141"/>
                  </a:cubicBezTo>
                  <a:cubicBezTo>
                    <a:pt x="67" y="142"/>
                    <a:pt x="65" y="142"/>
                    <a:pt x="64" y="143"/>
                  </a:cubicBezTo>
                  <a:cubicBezTo>
                    <a:pt x="63" y="144"/>
                    <a:pt x="64" y="149"/>
                    <a:pt x="64" y="151"/>
                  </a:cubicBezTo>
                  <a:cubicBezTo>
                    <a:pt x="64" y="151"/>
                    <a:pt x="63" y="151"/>
                    <a:pt x="62" y="150"/>
                  </a:cubicBezTo>
                  <a:cubicBezTo>
                    <a:pt x="62" y="151"/>
                    <a:pt x="62" y="151"/>
                    <a:pt x="62" y="152"/>
                  </a:cubicBezTo>
                  <a:cubicBezTo>
                    <a:pt x="62" y="151"/>
                    <a:pt x="61" y="151"/>
                    <a:pt x="61" y="150"/>
                  </a:cubicBezTo>
                  <a:cubicBezTo>
                    <a:pt x="61" y="153"/>
                    <a:pt x="60" y="157"/>
                    <a:pt x="62" y="158"/>
                  </a:cubicBezTo>
                  <a:cubicBezTo>
                    <a:pt x="64" y="159"/>
                    <a:pt x="65" y="162"/>
                    <a:pt x="65" y="164"/>
                  </a:cubicBezTo>
                  <a:cubicBezTo>
                    <a:pt x="66" y="165"/>
                    <a:pt x="68" y="165"/>
                    <a:pt x="68" y="166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71"/>
                    <a:pt x="71" y="177"/>
                    <a:pt x="69" y="176"/>
                  </a:cubicBezTo>
                  <a:cubicBezTo>
                    <a:pt x="68" y="177"/>
                    <a:pt x="69" y="177"/>
                    <a:pt x="70" y="178"/>
                  </a:cubicBezTo>
                  <a:cubicBezTo>
                    <a:pt x="70" y="179"/>
                    <a:pt x="70" y="179"/>
                    <a:pt x="70" y="180"/>
                  </a:cubicBezTo>
                  <a:cubicBezTo>
                    <a:pt x="71" y="181"/>
                    <a:pt x="72" y="182"/>
                    <a:pt x="72" y="182"/>
                  </a:cubicBezTo>
                  <a:cubicBezTo>
                    <a:pt x="72" y="184"/>
                    <a:pt x="72" y="184"/>
                    <a:pt x="73" y="185"/>
                  </a:cubicBezTo>
                  <a:cubicBezTo>
                    <a:pt x="74" y="186"/>
                    <a:pt x="76" y="194"/>
                    <a:pt x="72" y="193"/>
                  </a:cubicBezTo>
                  <a:cubicBezTo>
                    <a:pt x="72" y="194"/>
                    <a:pt x="73" y="196"/>
                    <a:pt x="72" y="197"/>
                  </a:cubicBezTo>
                  <a:cubicBezTo>
                    <a:pt x="70" y="199"/>
                    <a:pt x="69" y="201"/>
                    <a:pt x="67" y="203"/>
                  </a:cubicBezTo>
                  <a:cubicBezTo>
                    <a:pt x="66" y="204"/>
                    <a:pt x="67" y="206"/>
                    <a:pt x="66" y="207"/>
                  </a:cubicBezTo>
                  <a:cubicBezTo>
                    <a:pt x="65" y="208"/>
                    <a:pt x="66" y="210"/>
                    <a:pt x="64" y="211"/>
                  </a:cubicBezTo>
                  <a:close/>
                  <a:moveTo>
                    <a:pt x="16" y="113"/>
                  </a:moveTo>
                  <a:cubicBezTo>
                    <a:pt x="16" y="111"/>
                    <a:pt x="15" y="111"/>
                    <a:pt x="13" y="110"/>
                  </a:cubicBezTo>
                  <a:cubicBezTo>
                    <a:pt x="12" y="112"/>
                    <a:pt x="14" y="113"/>
                    <a:pt x="16" y="113"/>
                  </a:cubicBezTo>
                  <a:close/>
                  <a:moveTo>
                    <a:pt x="61" y="181"/>
                  </a:moveTo>
                  <a:cubicBezTo>
                    <a:pt x="60" y="182"/>
                    <a:pt x="60" y="183"/>
                    <a:pt x="62" y="183"/>
                  </a:cubicBezTo>
                  <a:cubicBezTo>
                    <a:pt x="61" y="184"/>
                    <a:pt x="61" y="184"/>
                    <a:pt x="61" y="185"/>
                  </a:cubicBezTo>
                  <a:cubicBezTo>
                    <a:pt x="64" y="186"/>
                    <a:pt x="64" y="180"/>
                    <a:pt x="61" y="181"/>
                  </a:cubicBezTo>
                  <a:close/>
                  <a:moveTo>
                    <a:pt x="17" y="106"/>
                  </a:moveTo>
                  <a:cubicBezTo>
                    <a:pt x="17" y="106"/>
                    <a:pt x="16" y="106"/>
                    <a:pt x="15" y="106"/>
                  </a:cubicBezTo>
                  <a:cubicBezTo>
                    <a:pt x="15" y="106"/>
                    <a:pt x="14" y="105"/>
                    <a:pt x="13" y="105"/>
                  </a:cubicBezTo>
                  <a:cubicBezTo>
                    <a:pt x="13" y="108"/>
                    <a:pt x="14" y="109"/>
                    <a:pt x="18" y="111"/>
                  </a:cubicBezTo>
                  <a:cubicBezTo>
                    <a:pt x="17" y="110"/>
                    <a:pt x="18" y="107"/>
                    <a:pt x="17" y="10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Burkina Faso">
              <a:extLst>
                <a:ext uri="{FF2B5EF4-FFF2-40B4-BE49-F238E27FC236}">
                  <a16:creationId xmlns:a16="http://schemas.microsoft.com/office/drawing/2014/main" id="{1DCB220A-1BBE-7099-0913-EB914F0C2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231" y="2367022"/>
              <a:ext cx="189932" cy="158446"/>
            </a:xfrm>
            <a:custGeom>
              <a:avLst/>
              <a:gdLst>
                <a:gd name="T0" fmla="*/ 74 w 79"/>
                <a:gd name="T1" fmla="*/ 30 h 66"/>
                <a:gd name="T2" fmla="*/ 65 w 79"/>
                <a:gd name="T3" fmla="*/ 25 h 66"/>
                <a:gd name="T4" fmla="*/ 66 w 79"/>
                <a:gd name="T5" fmla="*/ 19 h 66"/>
                <a:gd name="T6" fmla="*/ 63 w 79"/>
                <a:gd name="T7" fmla="*/ 17 h 66"/>
                <a:gd name="T8" fmla="*/ 60 w 79"/>
                <a:gd name="T9" fmla="*/ 11 h 66"/>
                <a:gd name="T10" fmla="*/ 57 w 79"/>
                <a:gd name="T11" fmla="*/ 3 h 66"/>
                <a:gd name="T12" fmla="*/ 47 w 79"/>
                <a:gd name="T13" fmla="*/ 2 h 66"/>
                <a:gd name="T14" fmla="*/ 38 w 79"/>
                <a:gd name="T15" fmla="*/ 8 h 66"/>
                <a:gd name="T16" fmla="*/ 35 w 79"/>
                <a:gd name="T17" fmla="*/ 12 h 66"/>
                <a:gd name="T18" fmla="*/ 26 w 79"/>
                <a:gd name="T19" fmla="*/ 16 h 66"/>
                <a:gd name="T20" fmla="*/ 24 w 79"/>
                <a:gd name="T21" fmla="*/ 17 h 66"/>
                <a:gd name="T22" fmla="*/ 20 w 79"/>
                <a:gd name="T23" fmla="*/ 22 h 66"/>
                <a:gd name="T24" fmla="*/ 16 w 79"/>
                <a:gd name="T25" fmla="*/ 21 h 66"/>
                <a:gd name="T26" fmla="*/ 15 w 79"/>
                <a:gd name="T27" fmla="*/ 22 h 66"/>
                <a:gd name="T28" fmla="*/ 11 w 79"/>
                <a:gd name="T29" fmla="*/ 29 h 66"/>
                <a:gd name="T30" fmla="*/ 10 w 79"/>
                <a:gd name="T31" fmla="*/ 36 h 66"/>
                <a:gd name="T32" fmla="*/ 6 w 79"/>
                <a:gd name="T33" fmla="*/ 37 h 66"/>
                <a:gd name="T34" fmla="*/ 3 w 79"/>
                <a:gd name="T35" fmla="*/ 39 h 66"/>
                <a:gd name="T36" fmla="*/ 2 w 79"/>
                <a:gd name="T37" fmla="*/ 47 h 66"/>
                <a:gd name="T38" fmla="*/ 0 w 79"/>
                <a:gd name="T39" fmla="*/ 54 h 66"/>
                <a:gd name="T40" fmla="*/ 3 w 79"/>
                <a:gd name="T41" fmla="*/ 57 h 66"/>
                <a:gd name="T42" fmla="*/ 9 w 79"/>
                <a:gd name="T43" fmla="*/ 63 h 66"/>
                <a:gd name="T44" fmla="*/ 10 w 79"/>
                <a:gd name="T45" fmla="*/ 63 h 66"/>
                <a:gd name="T46" fmla="*/ 11 w 79"/>
                <a:gd name="T47" fmla="*/ 65 h 66"/>
                <a:gd name="T48" fmla="*/ 15 w 79"/>
                <a:gd name="T49" fmla="*/ 62 h 66"/>
                <a:gd name="T50" fmla="*/ 23 w 79"/>
                <a:gd name="T51" fmla="*/ 62 h 66"/>
                <a:gd name="T52" fmla="*/ 26 w 79"/>
                <a:gd name="T53" fmla="*/ 63 h 66"/>
                <a:gd name="T54" fmla="*/ 28 w 79"/>
                <a:gd name="T55" fmla="*/ 66 h 66"/>
                <a:gd name="T56" fmla="*/ 29 w 79"/>
                <a:gd name="T57" fmla="*/ 62 h 66"/>
                <a:gd name="T58" fmla="*/ 26 w 79"/>
                <a:gd name="T59" fmla="*/ 50 h 66"/>
                <a:gd name="T60" fmla="*/ 39 w 79"/>
                <a:gd name="T61" fmla="*/ 49 h 66"/>
                <a:gd name="T62" fmla="*/ 52 w 79"/>
                <a:gd name="T63" fmla="*/ 47 h 66"/>
                <a:gd name="T64" fmla="*/ 58 w 79"/>
                <a:gd name="T65" fmla="*/ 48 h 66"/>
                <a:gd name="T66" fmla="*/ 65 w 79"/>
                <a:gd name="T67" fmla="*/ 48 h 66"/>
                <a:gd name="T68" fmla="*/ 66 w 79"/>
                <a:gd name="T69" fmla="*/ 46 h 66"/>
                <a:gd name="T70" fmla="*/ 69 w 79"/>
                <a:gd name="T71" fmla="*/ 44 h 66"/>
                <a:gd name="T72" fmla="*/ 78 w 79"/>
                <a:gd name="T73" fmla="*/ 41 h 66"/>
                <a:gd name="T74" fmla="*/ 76 w 79"/>
                <a:gd name="T7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9" h="66">
                  <a:moveTo>
                    <a:pt x="77" y="29"/>
                  </a:moveTo>
                  <a:cubicBezTo>
                    <a:pt x="76" y="27"/>
                    <a:pt x="74" y="30"/>
                    <a:pt x="74" y="30"/>
                  </a:cubicBezTo>
                  <a:cubicBezTo>
                    <a:pt x="73" y="31"/>
                    <a:pt x="70" y="28"/>
                    <a:pt x="70" y="28"/>
                  </a:cubicBezTo>
                  <a:cubicBezTo>
                    <a:pt x="68" y="27"/>
                    <a:pt x="67" y="25"/>
                    <a:pt x="65" y="25"/>
                  </a:cubicBezTo>
                  <a:cubicBezTo>
                    <a:pt x="65" y="23"/>
                    <a:pt x="65" y="21"/>
                    <a:pt x="67" y="21"/>
                  </a:cubicBezTo>
                  <a:cubicBezTo>
                    <a:pt x="67" y="21"/>
                    <a:pt x="66" y="20"/>
                    <a:pt x="66" y="19"/>
                  </a:cubicBezTo>
                  <a:cubicBezTo>
                    <a:pt x="65" y="18"/>
                    <a:pt x="64" y="19"/>
                    <a:pt x="63" y="18"/>
                  </a:cubicBezTo>
                  <a:cubicBezTo>
                    <a:pt x="63" y="18"/>
                    <a:pt x="63" y="18"/>
                    <a:pt x="63" y="17"/>
                  </a:cubicBezTo>
                  <a:cubicBezTo>
                    <a:pt x="62" y="18"/>
                    <a:pt x="60" y="14"/>
                    <a:pt x="60" y="13"/>
                  </a:cubicBezTo>
                  <a:cubicBezTo>
                    <a:pt x="59" y="13"/>
                    <a:pt x="60" y="11"/>
                    <a:pt x="60" y="11"/>
                  </a:cubicBezTo>
                  <a:cubicBezTo>
                    <a:pt x="59" y="10"/>
                    <a:pt x="58" y="10"/>
                    <a:pt x="57" y="9"/>
                  </a:cubicBezTo>
                  <a:cubicBezTo>
                    <a:pt x="57" y="9"/>
                    <a:pt x="57" y="5"/>
                    <a:pt x="57" y="3"/>
                  </a:cubicBezTo>
                  <a:cubicBezTo>
                    <a:pt x="56" y="3"/>
                    <a:pt x="52" y="0"/>
                    <a:pt x="52" y="3"/>
                  </a:cubicBezTo>
                  <a:cubicBezTo>
                    <a:pt x="51" y="2"/>
                    <a:pt x="49" y="0"/>
                    <a:pt x="47" y="2"/>
                  </a:cubicBezTo>
                  <a:cubicBezTo>
                    <a:pt x="46" y="4"/>
                    <a:pt x="45" y="5"/>
                    <a:pt x="43" y="5"/>
                  </a:cubicBezTo>
                  <a:cubicBezTo>
                    <a:pt x="41" y="6"/>
                    <a:pt x="39" y="8"/>
                    <a:pt x="38" y="8"/>
                  </a:cubicBezTo>
                  <a:cubicBezTo>
                    <a:pt x="37" y="9"/>
                    <a:pt x="36" y="9"/>
                    <a:pt x="36" y="10"/>
                  </a:cubicBezTo>
                  <a:cubicBezTo>
                    <a:pt x="36" y="11"/>
                    <a:pt x="36" y="12"/>
                    <a:pt x="35" y="12"/>
                  </a:cubicBezTo>
                  <a:cubicBezTo>
                    <a:pt x="32" y="12"/>
                    <a:pt x="32" y="10"/>
                    <a:pt x="29" y="12"/>
                  </a:cubicBezTo>
                  <a:cubicBezTo>
                    <a:pt x="28" y="13"/>
                    <a:pt x="26" y="14"/>
                    <a:pt x="26" y="16"/>
                  </a:cubicBezTo>
                  <a:cubicBezTo>
                    <a:pt x="26" y="18"/>
                    <a:pt x="27" y="18"/>
                    <a:pt x="25" y="19"/>
                  </a:cubicBezTo>
                  <a:cubicBezTo>
                    <a:pt x="24" y="19"/>
                    <a:pt x="24" y="17"/>
                    <a:pt x="24" y="17"/>
                  </a:cubicBezTo>
                  <a:cubicBezTo>
                    <a:pt x="22" y="17"/>
                    <a:pt x="23" y="21"/>
                    <a:pt x="23" y="22"/>
                  </a:cubicBezTo>
                  <a:cubicBezTo>
                    <a:pt x="22" y="22"/>
                    <a:pt x="21" y="22"/>
                    <a:pt x="20" y="22"/>
                  </a:cubicBezTo>
                  <a:cubicBezTo>
                    <a:pt x="21" y="23"/>
                    <a:pt x="21" y="23"/>
                    <a:pt x="22" y="24"/>
                  </a:cubicBezTo>
                  <a:cubicBezTo>
                    <a:pt x="19" y="26"/>
                    <a:pt x="19" y="20"/>
                    <a:pt x="16" y="21"/>
                  </a:cubicBezTo>
                  <a:cubicBezTo>
                    <a:pt x="16" y="21"/>
                    <a:pt x="15" y="20"/>
                    <a:pt x="15" y="20"/>
                  </a:cubicBezTo>
                  <a:cubicBezTo>
                    <a:pt x="15" y="20"/>
                    <a:pt x="14" y="21"/>
                    <a:pt x="15" y="22"/>
                  </a:cubicBezTo>
                  <a:cubicBezTo>
                    <a:pt x="13" y="22"/>
                    <a:pt x="14" y="24"/>
                    <a:pt x="12" y="24"/>
                  </a:cubicBezTo>
                  <a:cubicBezTo>
                    <a:pt x="13" y="25"/>
                    <a:pt x="15" y="31"/>
                    <a:pt x="11" y="29"/>
                  </a:cubicBezTo>
                  <a:cubicBezTo>
                    <a:pt x="11" y="30"/>
                    <a:pt x="11" y="31"/>
                    <a:pt x="11" y="33"/>
                  </a:cubicBezTo>
                  <a:cubicBezTo>
                    <a:pt x="11" y="34"/>
                    <a:pt x="9" y="34"/>
                    <a:pt x="10" y="36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7"/>
                    <a:pt x="7" y="36"/>
                    <a:pt x="6" y="37"/>
                  </a:cubicBezTo>
                  <a:cubicBezTo>
                    <a:pt x="5" y="37"/>
                    <a:pt x="3" y="39"/>
                    <a:pt x="2" y="38"/>
                  </a:cubicBezTo>
                  <a:cubicBezTo>
                    <a:pt x="1" y="39"/>
                    <a:pt x="2" y="40"/>
                    <a:pt x="3" y="39"/>
                  </a:cubicBezTo>
                  <a:cubicBezTo>
                    <a:pt x="1" y="41"/>
                    <a:pt x="3" y="41"/>
                    <a:pt x="3" y="43"/>
                  </a:cubicBezTo>
                  <a:cubicBezTo>
                    <a:pt x="3" y="45"/>
                    <a:pt x="2" y="46"/>
                    <a:pt x="2" y="47"/>
                  </a:cubicBezTo>
                  <a:cubicBezTo>
                    <a:pt x="0" y="47"/>
                    <a:pt x="1" y="51"/>
                    <a:pt x="1" y="53"/>
                  </a:cubicBezTo>
                  <a:cubicBezTo>
                    <a:pt x="0" y="53"/>
                    <a:pt x="0" y="54"/>
                    <a:pt x="0" y="54"/>
                  </a:cubicBezTo>
                  <a:cubicBezTo>
                    <a:pt x="0" y="57"/>
                    <a:pt x="1" y="57"/>
                    <a:pt x="3" y="55"/>
                  </a:cubicBezTo>
                  <a:cubicBezTo>
                    <a:pt x="3" y="56"/>
                    <a:pt x="3" y="56"/>
                    <a:pt x="3" y="57"/>
                  </a:cubicBezTo>
                  <a:cubicBezTo>
                    <a:pt x="5" y="56"/>
                    <a:pt x="5" y="60"/>
                    <a:pt x="5" y="61"/>
                  </a:cubicBezTo>
                  <a:cubicBezTo>
                    <a:pt x="7" y="60"/>
                    <a:pt x="8" y="62"/>
                    <a:pt x="9" y="63"/>
                  </a:cubicBezTo>
                  <a:cubicBezTo>
                    <a:pt x="9" y="63"/>
                    <a:pt x="9" y="62"/>
                    <a:pt x="10" y="62"/>
                  </a:cubicBezTo>
                  <a:cubicBezTo>
                    <a:pt x="10" y="62"/>
                    <a:pt x="10" y="63"/>
                    <a:pt x="10" y="63"/>
                  </a:cubicBezTo>
                  <a:cubicBezTo>
                    <a:pt x="10" y="63"/>
                    <a:pt x="11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3" y="65"/>
                    <a:pt x="12" y="64"/>
                    <a:pt x="12" y="63"/>
                  </a:cubicBezTo>
                  <a:cubicBezTo>
                    <a:pt x="13" y="62"/>
                    <a:pt x="14" y="62"/>
                    <a:pt x="15" y="62"/>
                  </a:cubicBezTo>
                  <a:cubicBezTo>
                    <a:pt x="18" y="61"/>
                    <a:pt x="20" y="61"/>
                    <a:pt x="23" y="61"/>
                  </a:cubicBezTo>
                  <a:cubicBezTo>
                    <a:pt x="23" y="61"/>
                    <a:pt x="23" y="62"/>
                    <a:pt x="23" y="62"/>
                  </a:cubicBezTo>
                  <a:cubicBezTo>
                    <a:pt x="23" y="62"/>
                    <a:pt x="24" y="61"/>
                    <a:pt x="24" y="60"/>
                  </a:cubicBezTo>
                  <a:cubicBezTo>
                    <a:pt x="24" y="62"/>
                    <a:pt x="24" y="65"/>
                    <a:pt x="26" y="63"/>
                  </a:cubicBezTo>
                  <a:cubicBezTo>
                    <a:pt x="27" y="64"/>
                    <a:pt x="27" y="65"/>
                    <a:pt x="27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5"/>
                    <a:pt x="28" y="63"/>
                    <a:pt x="27" y="62"/>
                  </a:cubicBezTo>
                  <a:cubicBezTo>
                    <a:pt x="28" y="62"/>
                    <a:pt x="28" y="62"/>
                    <a:pt x="29" y="62"/>
                  </a:cubicBezTo>
                  <a:cubicBezTo>
                    <a:pt x="27" y="60"/>
                    <a:pt x="27" y="58"/>
                    <a:pt x="27" y="56"/>
                  </a:cubicBezTo>
                  <a:cubicBezTo>
                    <a:pt x="27" y="54"/>
                    <a:pt x="25" y="52"/>
                    <a:pt x="26" y="50"/>
                  </a:cubicBezTo>
                  <a:cubicBezTo>
                    <a:pt x="27" y="48"/>
                    <a:pt x="29" y="49"/>
                    <a:pt x="30" y="49"/>
                  </a:cubicBezTo>
                  <a:cubicBezTo>
                    <a:pt x="33" y="49"/>
                    <a:pt x="36" y="49"/>
                    <a:pt x="39" y="49"/>
                  </a:cubicBezTo>
                  <a:cubicBezTo>
                    <a:pt x="42" y="49"/>
                    <a:pt x="45" y="49"/>
                    <a:pt x="48" y="49"/>
                  </a:cubicBezTo>
                  <a:cubicBezTo>
                    <a:pt x="51" y="49"/>
                    <a:pt x="51" y="49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46"/>
                    <a:pt x="57" y="47"/>
                    <a:pt x="58" y="48"/>
                  </a:cubicBezTo>
                  <a:cubicBezTo>
                    <a:pt x="60" y="48"/>
                    <a:pt x="62" y="49"/>
                    <a:pt x="64" y="49"/>
                  </a:cubicBezTo>
                  <a:cubicBezTo>
                    <a:pt x="65" y="48"/>
                    <a:pt x="65" y="50"/>
                    <a:pt x="65" y="48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6"/>
                  </a:cubicBezTo>
                  <a:cubicBezTo>
                    <a:pt x="66" y="46"/>
                    <a:pt x="66" y="45"/>
                    <a:pt x="67" y="45"/>
                  </a:cubicBezTo>
                  <a:cubicBezTo>
                    <a:pt x="68" y="45"/>
                    <a:pt x="68" y="44"/>
                    <a:pt x="69" y="44"/>
                  </a:cubicBezTo>
                  <a:cubicBezTo>
                    <a:pt x="70" y="43"/>
                    <a:pt x="73" y="44"/>
                    <a:pt x="74" y="44"/>
                  </a:cubicBezTo>
                  <a:cubicBezTo>
                    <a:pt x="76" y="43"/>
                    <a:pt x="76" y="43"/>
                    <a:pt x="78" y="41"/>
                  </a:cubicBezTo>
                  <a:cubicBezTo>
                    <a:pt x="79" y="40"/>
                    <a:pt x="77" y="39"/>
                    <a:pt x="79" y="38"/>
                  </a:cubicBezTo>
                  <a:cubicBezTo>
                    <a:pt x="78" y="37"/>
                    <a:pt x="77" y="35"/>
                    <a:pt x="76" y="33"/>
                  </a:cubicBezTo>
                  <a:cubicBezTo>
                    <a:pt x="78" y="32"/>
                    <a:pt x="78" y="32"/>
                    <a:pt x="77" y="2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Bulgaria">
              <a:extLst>
                <a:ext uri="{FF2B5EF4-FFF2-40B4-BE49-F238E27FC236}">
                  <a16:creationId xmlns:a16="http://schemas.microsoft.com/office/drawing/2014/main" id="{1B8A1B50-8A33-33B9-8D0C-D801E46EA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500" y="1572762"/>
              <a:ext cx="150320" cy="84302"/>
            </a:xfrm>
            <a:custGeom>
              <a:avLst/>
              <a:gdLst>
                <a:gd name="T0" fmla="*/ 56 w 63"/>
                <a:gd name="T1" fmla="*/ 3 h 35"/>
                <a:gd name="T2" fmla="*/ 56 w 63"/>
                <a:gd name="T3" fmla="*/ 4 h 35"/>
                <a:gd name="T4" fmla="*/ 54 w 63"/>
                <a:gd name="T5" fmla="*/ 3 h 35"/>
                <a:gd name="T6" fmla="*/ 50 w 63"/>
                <a:gd name="T7" fmla="*/ 3 h 35"/>
                <a:gd name="T8" fmla="*/ 39 w 63"/>
                <a:gd name="T9" fmla="*/ 4 h 35"/>
                <a:gd name="T10" fmla="*/ 36 w 63"/>
                <a:gd name="T11" fmla="*/ 7 h 35"/>
                <a:gd name="T12" fmla="*/ 34 w 63"/>
                <a:gd name="T13" fmla="*/ 8 h 35"/>
                <a:gd name="T14" fmla="*/ 31 w 63"/>
                <a:gd name="T15" fmla="*/ 8 h 35"/>
                <a:gd name="T16" fmla="*/ 29 w 63"/>
                <a:gd name="T17" fmla="*/ 7 h 35"/>
                <a:gd name="T18" fmla="*/ 22 w 63"/>
                <a:gd name="T19" fmla="*/ 7 h 35"/>
                <a:gd name="T20" fmla="*/ 16 w 63"/>
                <a:gd name="T21" fmla="*/ 7 h 35"/>
                <a:gd name="T22" fmla="*/ 9 w 63"/>
                <a:gd name="T23" fmla="*/ 5 h 35"/>
                <a:gd name="T24" fmla="*/ 7 w 63"/>
                <a:gd name="T25" fmla="*/ 5 h 35"/>
                <a:gd name="T26" fmla="*/ 8 w 63"/>
                <a:gd name="T27" fmla="*/ 3 h 35"/>
                <a:gd name="T28" fmla="*/ 6 w 63"/>
                <a:gd name="T29" fmla="*/ 1 h 35"/>
                <a:gd name="T30" fmla="*/ 3 w 63"/>
                <a:gd name="T31" fmla="*/ 3 h 35"/>
                <a:gd name="T32" fmla="*/ 1 w 63"/>
                <a:gd name="T33" fmla="*/ 5 h 35"/>
                <a:gd name="T34" fmla="*/ 6 w 63"/>
                <a:gd name="T35" fmla="*/ 11 h 35"/>
                <a:gd name="T36" fmla="*/ 8 w 63"/>
                <a:gd name="T37" fmla="*/ 13 h 35"/>
                <a:gd name="T38" fmla="*/ 5 w 63"/>
                <a:gd name="T39" fmla="*/ 16 h 35"/>
                <a:gd name="T40" fmla="*/ 3 w 63"/>
                <a:gd name="T41" fmla="*/ 21 h 35"/>
                <a:gd name="T42" fmla="*/ 1 w 63"/>
                <a:gd name="T43" fmla="*/ 23 h 35"/>
                <a:gd name="T44" fmla="*/ 3 w 63"/>
                <a:gd name="T45" fmla="*/ 25 h 35"/>
                <a:gd name="T46" fmla="*/ 6 w 63"/>
                <a:gd name="T47" fmla="*/ 28 h 35"/>
                <a:gd name="T48" fmla="*/ 7 w 63"/>
                <a:gd name="T49" fmla="*/ 33 h 35"/>
                <a:gd name="T50" fmla="*/ 9 w 63"/>
                <a:gd name="T51" fmla="*/ 34 h 35"/>
                <a:gd name="T52" fmla="*/ 11 w 63"/>
                <a:gd name="T53" fmla="*/ 33 h 35"/>
                <a:gd name="T54" fmla="*/ 17 w 63"/>
                <a:gd name="T55" fmla="*/ 32 h 35"/>
                <a:gd name="T56" fmla="*/ 17 w 63"/>
                <a:gd name="T57" fmla="*/ 33 h 35"/>
                <a:gd name="T58" fmla="*/ 20 w 63"/>
                <a:gd name="T59" fmla="*/ 32 h 35"/>
                <a:gd name="T60" fmla="*/ 23 w 63"/>
                <a:gd name="T61" fmla="*/ 30 h 35"/>
                <a:gd name="T62" fmla="*/ 24 w 63"/>
                <a:gd name="T63" fmla="*/ 33 h 35"/>
                <a:gd name="T64" fmla="*/ 27 w 63"/>
                <a:gd name="T65" fmla="*/ 33 h 35"/>
                <a:gd name="T66" fmla="*/ 35 w 63"/>
                <a:gd name="T67" fmla="*/ 35 h 35"/>
                <a:gd name="T68" fmla="*/ 38 w 63"/>
                <a:gd name="T69" fmla="*/ 34 h 35"/>
                <a:gd name="T70" fmla="*/ 39 w 63"/>
                <a:gd name="T71" fmla="*/ 31 h 35"/>
                <a:gd name="T72" fmla="*/ 38 w 63"/>
                <a:gd name="T73" fmla="*/ 29 h 35"/>
                <a:gd name="T74" fmla="*/ 41 w 63"/>
                <a:gd name="T75" fmla="*/ 29 h 35"/>
                <a:gd name="T76" fmla="*/ 41 w 63"/>
                <a:gd name="T77" fmla="*/ 28 h 35"/>
                <a:gd name="T78" fmla="*/ 43 w 63"/>
                <a:gd name="T79" fmla="*/ 26 h 35"/>
                <a:gd name="T80" fmla="*/ 47 w 63"/>
                <a:gd name="T81" fmla="*/ 26 h 35"/>
                <a:gd name="T82" fmla="*/ 53 w 63"/>
                <a:gd name="T83" fmla="*/ 28 h 35"/>
                <a:gd name="T84" fmla="*/ 57 w 63"/>
                <a:gd name="T85" fmla="*/ 27 h 35"/>
                <a:gd name="T86" fmla="*/ 55 w 63"/>
                <a:gd name="T87" fmla="*/ 24 h 35"/>
                <a:gd name="T88" fmla="*/ 55 w 63"/>
                <a:gd name="T89" fmla="*/ 22 h 35"/>
                <a:gd name="T90" fmla="*/ 52 w 63"/>
                <a:gd name="T91" fmla="*/ 21 h 35"/>
                <a:gd name="T92" fmla="*/ 54 w 63"/>
                <a:gd name="T93" fmla="*/ 20 h 35"/>
                <a:gd name="T94" fmla="*/ 56 w 63"/>
                <a:gd name="T95" fmla="*/ 19 h 35"/>
                <a:gd name="T96" fmla="*/ 57 w 63"/>
                <a:gd name="T97" fmla="*/ 15 h 35"/>
                <a:gd name="T98" fmla="*/ 56 w 63"/>
                <a:gd name="T99" fmla="*/ 12 h 35"/>
                <a:gd name="T100" fmla="*/ 58 w 63"/>
                <a:gd name="T101" fmla="*/ 11 h 35"/>
                <a:gd name="T102" fmla="*/ 61 w 63"/>
                <a:gd name="T103" fmla="*/ 11 h 35"/>
                <a:gd name="T104" fmla="*/ 63 w 63"/>
                <a:gd name="T105" fmla="*/ 7 h 35"/>
                <a:gd name="T106" fmla="*/ 59 w 63"/>
                <a:gd name="T107" fmla="*/ 5 h 35"/>
                <a:gd name="T108" fmla="*/ 56 w 63"/>
                <a:gd name="T109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" h="35">
                  <a:moveTo>
                    <a:pt x="56" y="3"/>
                  </a:moveTo>
                  <a:cubicBezTo>
                    <a:pt x="56" y="3"/>
                    <a:pt x="56" y="4"/>
                    <a:pt x="56" y="4"/>
                  </a:cubicBezTo>
                  <a:cubicBezTo>
                    <a:pt x="55" y="5"/>
                    <a:pt x="55" y="3"/>
                    <a:pt x="54" y="3"/>
                  </a:cubicBezTo>
                  <a:cubicBezTo>
                    <a:pt x="53" y="2"/>
                    <a:pt x="51" y="3"/>
                    <a:pt x="50" y="3"/>
                  </a:cubicBezTo>
                  <a:cubicBezTo>
                    <a:pt x="51" y="0"/>
                    <a:pt x="40" y="3"/>
                    <a:pt x="39" y="4"/>
                  </a:cubicBezTo>
                  <a:cubicBezTo>
                    <a:pt x="38" y="5"/>
                    <a:pt x="37" y="6"/>
                    <a:pt x="36" y="7"/>
                  </a:cubicBezTo>
                  <a:cubicBezTo>
                    <a:pt x="36" y="8"/>
                    <a:pt x="35" y="8"/>
                    <a:pt x="34" y="8"/>
                  </a:cubicBezTo>
                  <a:cubicBezTo>
                    <a:pt x="33" y="8"/>
                    <a:pt x="32" y="8"/>
                    <a:pt x="31" y="8"/>
                  </a:cubicBezTo>
                  <a:cubicBezTo>
                    <a:pt x="30" y="8"/>
                    <a:pt x="30" y="6"/>
                    <a:pt x="29" y="7"/>
                  </a:cubicBezTo>
                  <a:cubicBezTo>
                    <a:pt x="27" y="7"/>
                    <a:pt x="24" y="7"/>
                    <a:pt x="22" y="7"/>
                  </a:cubicBezTo>
                  <a:cubicBezTo>
                    <a:pt x="20" y="7"/>
                    <a:pt x="18" y="7"/>
                    <a:pt x="16" y="7"/>
                  </a:cubicBezTo>
                  <a:cubicBezTo>
                    <a:pt x="14" y="6"/>
                    <a:pt x="12" y="5"/>
                    <a:pt x="9" y="5"/>
                  </a:cubicBezTo>
                  <a:cubicBezTo>
                    <a:pt x="9" y="5"/>
                    <a:pt x="7" y="6"/>
                    <a:pt x="7" y="5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3"/>
                    <a:pt x="0" y="4"/>
                    <a:pt x="1" y="5"/>
                  </a:cubicBezTo>
                  <a:cubicBezTo>
                    <a:pt x="2" y="8"/>
                    <a:pt x="4" y="9"/>
                    <a:pt x="6" y="11"/>
                  </a:cubicBezTo>
                  <a:cubicBezTo>
                    <a:pt x="6" y="13"/>
                    <a:pt x="8" y="12"/>
                    <a:pt x="8" y="13"/>
                  </a:cubicBezTo>
                  <a:cubicBezTo>
                    <a:pt x="8" y="14"/>
                    <a:pt x="6" y="16"/>
                    <a:pt x="5" y="16"/>
                  </a:cubicBezTo>
                  <a:cubicBezTo>
                    <a:pt x="2" y="16"/>
                    <a:pt x="0" y="19"/>
                    <a:pt x="3" y="21"/>
                  </a:cubicBezTo>
                  <a:cubicBezTo>
                    <a:pt x="3" y="22"/>
                    <a:pt x="2" y="22"/>
                    <a:pt x="1" y="23"/>
                  </a:cubicBezTo>
                  <a:cubicBezTo>
                    <a:pt x="2" y="23"/>
                    <a:pt x="2" y="25"/>
                    <a:pt x="3" y="25"/>
                  </a:cubicBezTo>
                  <a:cubicBezTo>
                    <a:pt x="6" y="25"/>
                    <a:pt x="5" y="25"/>
                    <a:pt x="6" y="28"/>
                  </a:cubicBezTo>
                  <a:cubicBezTo>
                    <a:pt x="7" y="29"/>
                    <a:pt x="8" y="33"/>
                    <a:pt x="7" y="33"/>
                  </a:cubicBezTo>
                  <a:cubicBezTo>
                    <a:pt x="7" y="34"/>
                    <a:pt x="8" y="35"/>
                    <a:pt x="9" y="34"/>
                  </a:cubicBezTo>
                  <a:cubicBezTo>
                    <a:pt x="10" y="34"/>
                    <a:pt x="10" y="33"/>
                    <a:pt x="11" y="33"/>
                  </a:cubicBezTo>
                  <a:cubicBezTo>
                    <a:pt x="14" y="33"/>
                    <a:pt x="14" y="33"/>
                    <a:pt x="17" y="32"/>
                  </a:cubicBezTo>
                  <a:cubicBezTo>
                    <a:pt x="17" y="32"/>
                    <a:pt x="17" y="33"/>
                    <a:pt x="17" y="33"/>
                  </a:cubicBezTo>
                  <a:cubicBezTo>
                    <a:pt x="18" y="32"/>
                    <a:pt x="18" y="32"/>
                    <a:pt x="20" y="32"/>
                  </a:cubicBezTo>
                  <a:cubicBezTo>
                    <a:pt x="21" y="32"/>
                    <a:pt x="22" y="32"/>
                    <a:pt x="23" y="30"/>
                  </a:cubicBezTo>
                  <a:cubicBezTo>
                    <a:pt x="23" y="31"/>
                    <a:pt x="23" y="33"/>
                    <a:pt x="24" y="33"/>
                  </a:cubicBezTo>
                  <a:cubicBezTo>
                    <a:pt x="24" y="34"/>
                    <a:pt x="26" y="33"/>
                    <a:pt x="27" y="33"/>
                  </a:cubicBezTo>
                  <a:cubicBezTo>
                    <a:pt x="30" y="35"/>
                    <a:pt x="31" y="35"/>
                    <a:pt x="35" y="35"/>
                  </a:cubicBezTo>
                  <a:cubicBezTo>
                    <a:pt x="36" y="35"/>
                    <a:pt x="37" y="34"/>
                    <a:pt x="38" y="34"/>
                  </a:cubicBezTo>
                  <a:cubicBezTo>
                    <a:pt x="39" y="33"/>
                    <a:pt x="39" y="33"/>
                    <a:pt x="39" y="31"/>
                  </a:cubicBezTo>
                  <a:cubicBezTo>
                    <a:pt x="39" y="31"/>
                    <a:pt x="36" y="30"/>
                    <a:pt x="38" y="29"/>
                  </a:cubicBezTo>
                  <a:cubicBezTo>
                    <a:pt x="38" y="29"/>
                    <a:pt x="41" y="29"/>
                    <a:pt x="41" y="29"/>
                  </a:cubicBezTo>
                  <a:cubicBezTo>
                    <a:pt x="41" y="29"/>
                    <a:pt x="41" y="28"/>
                    <a:pt x="41" y="28"/>
                  </a:cubicBezTo>
                  <a:cubicBezTo>
                    <a:pt x="43" y="29"/>
                    <a:pt x="42" y="27"/>
                    <a:pt x="43" y="26"/>
                  </a:cubicBezTo>
                  <a:cubicBezTo>
                    <a:pt x="45" y="26"/>
                    <a:pt x="45" y="27"/>
                    <a:pt x="47" y="26"/>
                  </a:cubicBezTo>
                  <a:cubicBezTo>
                    <a:pt x="50" y="24"/>
                    <a:pt x="51" y="26"/>
                    <a:pt x="53" y="28"/>
                  </a:cubicBezTo>
                  <a:cubicBezTo>
                    <a:pt x="52" y="26"/>
                    <a:pt x="56" y="27"/>
                    <a:pt x="57" y="27"/>
                  </a:cubicBezTo>
                  <a:cubicBezTo>
                    <a:pt x="57" y="26"/>
                    <a:pt x="56" y="25"/>
                    <a:pt x="55" y="24"/>
                  </a:cubicBezTo>
                  <a:cubicBezTo>
                    <a:pt x="55" y="24"/>
                    <a:pt x="55" y="22"/>
                    <a:pt x="55" y="22"/>
                  </a:cubicBezTo>
                  <a:cubicBezTo>
                    <a:pt x="54" y="21"/>
                    <a:pt x="52" y="21"/>
                    <a:pt x="52" y="21"/>
                  </a:cubicBezTo>
                  <a:cubicBezTo>
                    <a:pt x="52" y="20"/>
                    <a:pt x="54" y="20"/>
                    <a:pt x="54" y="20"/>
                  </a:cubicBezTo>
                  <a:cubicBezTo>
                    <a:pt x="54" y="18"/>
                    <a:pt x="55" y="19"/>
                    <a:pt x="56" y="19"/>
                  </a:cubicBezTo>
                  <a:cubicBezTo>
                    <a:pt x="56" y="17"/>
                    <a:pt x="56" y="16"/>
                    <a:pt x="57" y="15"/>
                  </a:cubicBezTo>
                  <a:cubicBezTo>
                    <a:pt x="57" y="13"/>
                    <a:pt x="57" y="13"/>
                    <a:pt x="56" y="12"/>
                  </a:cubicBezTo>
                  <a:cubicBezTo>
                    <a:pt x="57" y="13"/>
                    <a:pt x="58" y="12"/>
                    <a:pt x="58" y="11"/>
                  </a:cubicBezTo>
                  <a:cubicBezTo>
                    <a:pt x="59" y="11"/>
                    <a:pt x="60" y="11"/>
                    <a:pt x="61" y="11"/>
                  </a:cubicBezTo>
                  <a:cubicBezTo>
                    <a:pt x="63" y="11"/>
                    <a:pt x="63" y="10"/>
                    <a:pt x="63" y="7"/>
                  </a:cubicBezTo>
                  <a:cubicBezTo>
                    <a:pt x="62" y="7"/>
                    <a:pt x="60" y="5"/>
                    <a:pt x="59" y="5"/>
                  </a:cubicBezTo>
                  <a:cubicBezTo>
                    <a:pt x="57" y="5"/>
                    <a:pt x="58" y="4"/>
                    <a:pt x="56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Brunei">
              <a:extLst>
                <a:ext uri="{FF2B5EF4-FFF2-40B4-BE49-F238E27FC236}">
                  <a16:creationId xmlns:a16="http://schemas.microsoft.com/office/drawing/2014/main" id="{E33AB6F3-D92F-3787-A53A-3242D4A94F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457" y="2643286"/>
              <a:ext cx="28439" cy="33518"/>
            </a:xfrm>
            <a:custGeom>
              <a:avLst/>
              <a:gdLst>
                <a:gd name="T0" fmla="*/ 0 w 12"/>
                <a:gd name="T1" fmla="*/ 6 h 14"/>
                <a:gd name="T2" fmla="*/ 3 w 12"/>
                <a:gd name="T3" fmla="*/ 4 h 14"/>
                <a:gd name="T4" fmla="*/ 10 w 12"/>
                <a:gd name="T5" fmla="*/ 1 h 14"/>
                <a:gd name="T6" fmla="*/ 8 w 12"/>
                <a:gd name="T7" fmla="*/ 2 h 14"/>
                <a:gd name="T8" fmla="*/ 6 w 12"/>
                <a:gd name="T9" fmla="*/ 4 h 14"/>
                <a:gd name="T10" fmla="*/ 6 w 12"/>
                <a:gd name="T11" fmla="*/ 8 h 14"/>
                <a:gd name="T12" fmla="*/ 7 w 12"/>
                <a:gd name="T13" fmla="*/ 8 h 14"/>
                <a:gd name="T14" fmla="*/ 5 w 12"/>
                <a:gd name="T15" fmla="*/ 13 h 14"/>
                <a:gd name="T16" fmla="*/ 1 w 12"/>
                <a:gd name="T17" fmla="*/ 10 h 14"/>
                <a:gd name="T18" fmla="*/ 0 w 12"/>
                <a:gd name="T19" fmla="*/ 6 h 14"/>
                <a:gd name="T20" fmla="*/ 8 w 12"/>
                <a:gd name="T21" fmla="*/ 8 h 14"/>
                <a:gd name="T22" fmla="*/ 12 w 12"/>
                <a:gd name="T23" fmla="*/ 9 h 14"/>
                <a:gd name="T24" fmla="*/ 10 w 12"/>
                <a:gd name="T25" fmla="*/ 3 h 14"/>
                <a:gd name="T26" fmla="*/ 8 w 12"/>
                <a:gd name="T27" fmla="*/ 4 h 14"/>
                <a:gd name="T28" fmla="*/ 8 w 12"/>
                <a:gd name="T2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4">
                  <a:moveTo>
                    <a:pt x="0" y="6"/>
                  </a:moveTo>
                  <a:cubicBezTo>
                    <a:pt x="1" y="6"/>
                    <a:pt x="2" y="5"/>
                    <a:pt x="3" y="4"/>
                  </a:cubicBezTo>
                  <a:cubicBezTo>
                    <a:pt x="5" y="3"/>
                    <a:pt x="7" y="0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8" y="3"/>
                    <a:pt x="6" y="4"/>
                    <a:pt x="6" y="4"/>
                  </a:cubicBezTo>
                  <a:cubicBezTo>
                    <a:pt x="6" y="5"/>
                    <a:pt x="6" y="6"/>
                    <a:pt x="6" y="8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5" y="9"/>
                    <a:pt x="6" y="11"/>
                    <a:pt x="5" y="13"/>
                  </a:cubicBezTo>
                  <a:cubicBezTo>
                    <a:pt x="4" y="14"/>
                    <a:pt x="3" y="10"/>
                    <a:pt x="1" y="10"/>
                  </a:cubicBezTo>
                  <a:cubicBezTo>
                    <a:pt x="1" y="9"/>
                    <a:pt x="1" y="7"/>
                    <a:pt x="0" y="6"/>
                  </a:cubicBezTo>
                  <a:close/>
                  <a:moveTo>
                    <a:pt x="8" y="8"/>
                  </a:moveTo>
                  <a:cubicBezTo>
                    <a:pt x="8" y="10"/>
                    <a:pt x="11" y="9"/>
                    <a:pt x="12" y="9"/>
                  </a:cubicBezTo>
                  <a:cubicBezTo>
                    <a:pt x="11" y="7"/>
                    <a:pt x="11" y="5"/>
                    <a:pt x="10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5"/>
                    <a:pt x="8" y="7"/>
                    <a:pt x="8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Brazil">
              <a:extLst>
                <a:ext uri="{FF2B5EF4-FFF2-40B4-BE49-F238E27FC236}">
                  <a16:creationId xmlns:a16="http://schemas.microsoft.com/office/drawing/2014/main" id="{C40F2FBF-AD5B-0ECB-4C04-988967A275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6944" y="2636176"/>
              <a:ext cx="940517" cy="1069509"/>
            </a:xfrm>
            <a:custGeom>
              <a:avLst/>
              <a:gdLst>
                <a:gd name="T0" fmla="*/ 231 w 392"/>
                <a:gd name="T1" fmla="*/ 37 h 446"/>
                <a:gd name="T2" fmla="*/ 233 w 392"/>
                <a:gd name="T3" fmla="*/ 58 h 446"/>
                <a:gd name="T4" fmla="*/ 213 w 392"/>
                <a:gd name="T5" fmla="*/ 79 h 446"/>
                <a:gd name="T6" fmla="*/ 227 w 392"/>
                <a:gd name="T7" fmla="*/ 82 h 446"/>
                <a:gd name="T8" fmla="*/ 247 w 392"/>
                <a:gd name="T9" fmla="*/ 84 h 446"/>
                <a:gd name="T10" fmla="*/ 254 w 392"/>
                <a:gd name="T11" fmla="*/ 76 h 446"/>
                <a:gd name="T12" fmla="*/ 268 w 392"/>
                <a:gd name="T13" fmla="*/ 70 h 446"/>
                <a:gd name="T14" fmla="*/ 279 w 392"/>
                <a:gd name="T15" fmla="*/ 74 h 446"/>
                <a:gd name="T16" fmla="*/ 287 w 392"/>
                <a:gd name="T17" fmla="*/ 79 h 446"/>
                <a:gd name="T18" fmla="*/ 292 w 392"/>
                <a:gd name="T19" fmla="*/ 91 h 446"/>
                <a:gd name="T20" fmla="*/ 305 w 392"/>
                <a:gd name="T21" fmla="*/ 88 h 446"/>
                <a:gd name="T22" fmla="*/ 337 w 392"/>
                <a:gd name="T23" fmla="*/ 94 h 446"/>
                <a:gd name="T24" fmla="*/ 378 w 392"/>
                <a:gd name="T25" fmla="*/ 120 h 446"/>
                <a:gd name="T26" fmla="*/ 391 w 392"/>
                <a:gd name="T27" fmla="*/ 147 h 446"/>
                <a:gd name="T28" fmla="*/ 376 w 392"/>
                <a:gd name="T29" fmla="*/ 180 h 446"/>
                <a:gd name="T30" fmla="*/ 352 w 392"/>
                <a:gd name="T31" fmla="*/ 205 h 446"/>
                <a:gd name="T32" fmla="*/ 348 w 392"/>
                <a:gd name="T33" fmla="*/ 217 h 446"/>
                <a:gd name="T34" fmla="*/ 339 w 392"/>
                <a:gd name="T35" fmla="*/ 289 h 446"/>
                <a:gd name="T36" fmla="*/ 324 w 392"/>
                <a:gd name="T37" fmla="*/ 315 h 446"/>
                <a:gd name="T38" fmla="*/ 300 w 392"/>
                <a:gd name="T39" fmla="*/ 322 h 446"/>
                <a:gd name="T40" fmla="*/ 278 w 392"/>
                <a:gd name="T41" fmla="*/ 332 h 446"/>
                <a:gd name="T42" fmla="*/ 258 w 392"/>
                <a:gd name="T43" fmla="*/ 352 h 446"/>
                <a:gd name="T44" fmla="*/ 253 w 392"/>
                <a:gd name="T45" fmla="*/ 366 h 446"/>
                <a:gd name="T46" fmla="*/ 254 w 392"/>
                <a:gd name="T47" fmla="*/ 379 h 446"/>
                <a:gd name="T48" fmla="*/ 233 w 392"/>
                <a:gd name="T49" fmla="*/ 407 h 446"/>
                <a:gd name="T50" fmla="*/ 226 w 392"/>
                <a:gd name="T51" fmla="*/ 415 h 446"/>
                <a:gd name="T52" fmla="*/ 208 w 392"/>
                <a:gd name="T53" fmla="*/ 444 h 446"/>
                <a:gd name="T54" fmla="*/ 190 w 392"/>
                <a:gd name="T55" fmla="*/ 419 h 446"/>
                <a:gd name="T56" fmla="*/ 168 w 392"/>
                <a:gd name="T57" fmla="*/ 406 h 446"/>
                <a:gd name="T58" fmla="*/ 182 w 392"/>
                <a:gd name="T59" fmla="*/ 385 h 446"/>
                <a:gd name="T60" fmla="*/ 198 w 392"/>
                <a:gd name="T61" fmla="*/ 373 h 446"/>
                <a:gd name="T62" fmla="*/ 195 w 392"/>
                <a:gd name="T63" fmla="*/ 353 h 446"/>
                <a:gd name="T64" fmla="*/ 185 w 392"/>
                <a:gd name="T65" fmla="*/ 333 h 446"/>
                <a:gd name="T66" fmla="*/ 160 w 392"/>
                <a:gd name="T67" fmla="*/ 313 h 446"/>
                <a:gd name="T68" fmla="*/ 159 w 392"/>
                <a:gd name="T69" fmla="*/ 286 h 446"/>
                <a:gd name="T70" fmla="*/ 156 w 392"/>
                <a:gd name="T71" fmla="*/ 246 h 446"/>
                <a:gd name="T72" fmla="*/ 137 w 392"/>
                <a:gd name="T73" fmla="*/ 220 h 446"/>
                <a:gd name="T74" fmla="*/ 109 w 392"/>
                <a:gd name="T75" fmla="*/ 206 h 446"/>
                <a:gd name="T76" fmla="*/ 86 w 392"/>
                <a:gd name="T77" fmla="*/ 190 h 446"/>
                <a:gd name="T78" fmla="*/ 64 w 392"/>
                <a:gd name="T79" fmla="*/ 182 h 446"/>
                <a:gd name="T80" fmla="*/ 38 w 392"/>
                <a:gd name="T81" fmla="*/ 187 h 446"/>
                <a:gd name="T82" fmla="*/ 17 w 392"/>
                <a:gd name="T83" fmla="*/ 170 h 446"/>
                <a:gd name="T84" fmla="*/ 3 w 392"/>
                <a:gd name="T85" fmla="*/ 144 h 446"/>
                <a:gd name="T86" fmla="*/ 27 w 392"/>
                <a:gd name="T87" fmla="*/ 112 h 446"/>
                <a:gd name="T88" fmla="*/ 35 w 392"/>
                <a:gd name="T89" fmla="*/ 108 h 446"/>
                <a:gd name="T90" fmla="*/ 44 w 392"/>
                <a:gd name="T91" fmla="*/ 71 h 446"/>
                <a:gd name="T92" fmla="*/ 45 w 392"/>
                <a:gd name="T93" fmla="*/ 49 h 446"/>
                <a:gd name="T94" fmla="*/ 69 w 392"/>
                <a:gd name="T95" fmla="*/ 44 h 446"/>
                <a:gd name="T96" fmla="*/ 93 w 392"/>
                <a:gd name="T97" fmla="*/ 47 h 446"/>
                <a:gd name="T98" fmla="*/ 98 w 392"/>
                <a:gd name="T99" fmla="*/ 22 h 446"/>
                <a:gd name="T100" fmla="*/ 108 w 392"/>
                <a:gd name="T101" fmla="*/ 18 h 446"/>
                <a:gd name="T102" fmla="*/ 134 w 392"/>
                <a:gd name="T103" fmla="*/ 5 h 446"/>
                <a:gd name="T104" fmla="*/ 141 w 392"/>
                <a:gd name="T105" fmla="*/ 33 h 446"/>
                <a:gd name="T106" fmla="*/ 160 w 392"/>
                <a:gd name="T107" fmla="*/ 42 h 446"/>
                <a:gd name="T108" fmla="*/ 187 w 392"/>
                <a:gd name="T109" fmla="*/ 34 h 446"/>
                <a:gd name="T110" fmla="*/ 201 w 392"/>
                <a:gd name="T111" fmla="*/ 36 h 446"/>
                <a:gd name="T112" fmla="*/ 219 w 392"/>
                <a:gd name="T113" fmla="*/ 22 h 446"/>
                <a:gd name="T114" fmla="*/ 233 w 392"/>
                <a:gd name="T115" fmla="*/ 73 h 446"/>
                <a:gd name="T116" fmla="*/ 250 w 392"/>
                <a:gd name="T117" fmla="*/ 78 h 446"/>
                <a:gd name="T118" fmla="*/ 231 w 392"/>
                <a:gd name="T119" fmla="*/ 65 h 446"/>
                <a:gd name="T120" fmla="*/ 238 w 392"/>
                <a:gd name="T121" fmla="*/ 59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2" h="446">
                  <a:moveTo>
                    <a:pt x="224" y="16"/>
                  </a:moveTo>
                  <a:cubicBezTo>
                    <a:pt x="224" y="15"/>
                    <a:pt x="225" y="13"/>
                    <a:pt x="224" y="12"/>
                  </a:cubicBezTo>
                  <a:cubicBezTo>
                    <a:pt x="226" y="12"/>
                    <a:pt x="227" y="13"/>
                    <a:pt x="227" y="14"/>
                  </a:cubicBezTo>
                  <a:cubicBezTo>
                    <a:pt x="228" y="15"/>
                    <a:pt x="228" y="18"/>
                    <a:pt x="229" y="17"/>
                  </a:cubicBezTo>
                  <a:cubicBezTo>
                    <a:pt x="229" y="19"/>
                    <a:pt x="229" y="21"/>
                    <a:pt x="229" y="24"/>
                  </a:cubicBezTo>
                  <a:cubicBezTo>
                    <a:pt x="229" y="25"/>
                    <a:pt x="230" y="27"/>
                    <a:pt x="230" y="28"/>
                  </a:cubicBezTo>
                  <a:cubicBezTo>
                    <a:pt x="230" y="30"/>
                    <a:pt x="231" y="29"/>
                    <a:pt x="231" y="30"/>
                  </a:cubicBezTo>
                  <a:cubicBezTo>
                    <a:pt x="232" y="31"/>
                    <a:pt x="231" y="32"/>
                    <a:pt x="231" y="33"/>
                  </a:cubicBezTo>
                  <a:cubicBezTo>
                    <a:pt x="232" y="34"/>
                    <a:pt x="233" y="34"/>
                    <a:pt x="233" y="35"/>
                  </a:cubicBezTo>
                  <a:cubicBezTo>
                    <a:pt x="233" y="37"/>
                    <a:pt x="233" y="37"/>
                    <a:pt x="231" y="37"/>
                  </a:cubicBezTo>
                  <a:cubicBezTo>
                    <a:pt x="232" y="37"/>
                    <a:pt x="232" y="38"/>
                    <a:pt x="232" y="38"/>
                  </a:cubicBezTo>
                  <a:cubicBezTo>
                    <a:pt x="233" y="38"/>
                    <a:pt x="233" y="37"/>
                    <a:pt x="234" y="37"/>
                  </a:cubicBezTo>
                  <a:cubicBezTo>
                    <a:pt x="233" y="38"/>
                    <a:pt x="234" y="39"/>
                    <a:pt x="235" y="41"/>
                  </a:cubicBezTo>
                  <a:cubicBezTo>
                    <a:pt x="235" y="42"/>
                    <a:pt x="238" y="41"/>
                    <a:pt x="239" y="41"/>
                  </a:cubicBezTo>
                  <a:cubicBezTo>
                    <a:pt x="241" y="42"/>
                    <a:pt x="241" y="43"/>
                    <a:pt x="241" y="44"/>
                  </a:cubicBezTo>
                  <a:cubicBezTo>
                    <a:pt x="241" y="47"/>
                    <a:pt x="241" y="46"/>
                    <a:pt x="238" y="47"/>
                  </a:cubicBezTo>
                  <a:cubicBezTo>
                    <a:pt x="239" y="47"/>
                    <a:pt x="240" y="47"/>
                    <a:pt x="241" y="47"/>
                  </a:cubicBezTo>
                  <a:cubicBezTo>
                    <a:pt x="241" y="49"/>
                    <a:pt x="238" y="50"/>
                    <a:pt x="237" y="51"/>
                  </a:cubicBezTo>
                  <a:cubicBezTo>
                    <a:pt x="236" y="53"/>
                    <a:pt x="235" y="55"/>
                    <a:pt x="234" y="57"/>
                  </a:cubicBezTo>
                  <a:cubicBezTo>
                    <a:pt x="234" y="58"/>
                    <a:pt x="234" y="58"/>
                    <a:pt x="233" y="58"/>
                  </a:cubicBezTo>
                  <a:cubicBezTo>
                    <a:pt x="232" y="59"/>
                    <a:pt x="230" y="59"/>
                    <a:pt x="230" y="59"/>
                  </a:cubicBezTo>
                  <a:cubicBezTo>
                    <a:pt x="229" y="60"/>
                    <a:pt x="230" y="61"/>
                    <a:pt x="229" y="62"/>
                  </a:cubicBezTo>
                  <a:cubicBezTo>
                    <a:pt x="229" y="62"/>
                    <a:pt x="228" y="62"/>
                    <a:pt x="228" y="62"/>
                  </a:cubicBezTo>
                  <a:cubicBezTo>
                    <a:pt x="227" y="62"/>
                    <a:pt x="227" y="63"/>
                    <a:pt x="227" y="64"/>
                  </a:cubicBezTo>
                  <a:cubicBezTo>
                    <a:pt x="226" y="64"/>
                    <a:pt x="226" y="65"/>
                    <a:pt x="226" y="66"/>
                  </a:cubicBezTo>
                  <a:cubicBezTo>
                    <a:pt x="226" y="67"/>
                    <a:pt x="224" y="68"/>
                    <a:pt x="224" y="68"/>
                  </a:cubicBezTo>
                  <a:cubicBezTo>
                    <a:pt x="223" y="69"/>
                    <a:pt x="222" y="69"/>
                    <a:pt x="222" y="70"/>
                  </a:cubicBezTo>
                  <a:cubicBezTo>
                    <a:pt x="222" y="72"/>
                    <a:pt x="222" y="72"/>
                    <a:pt x="221" y="74"/>
                  </a:cubicBezTo>
                  <a:cubicBezTo>
                    <a:pt x="221" y="74"/>
                    <a:pt x="221" y="79"/>
                    <a:pt x="219" y="78"/>
                  </a:cubicBezTo>
                  <a:cubicBezTo>
                    <a:pt x="217" y="76"/>
                    <a:pt x="216" y="77"/>
                    <a:pt x="213" y="79"/>
                  </a:cubicBezTo>
                  <a:cubicBezTo>
                    <a:pt x="214" y="79"/>
                    <a:pt x="215" y="79"/>
                    <a:pt x="216" y="79"/>
                  </a:cubicBezTo>
                  <a:cubicBezTo>
                    <a:pt x="217" y="79"/>
                    <a:pt x="217" y="80"/>
                    <a:pt x="218" y="80"/>
                  </a:cubicBezTo>
                  <a:cubicBezTo>
                    <a:pt x="220" y="81"/>
                    <a:pt x="221" y="80"/>
                    <a:pt x="223" y="79"/>
                  </a:cubicBezTo>
                  <a:cubicBezTo>
                    <a:pt x="223" y="78"/>
                    <a:pt x="224" y="78"/>
                    <a:pt x="225" y="77"/>
                  </a:cubicBezTo>
                  <a:cubicBezTo>
                    <a:pt x="226" y="77"/>
                    <a:pt x="225" y="75"/>
                    <a:pt x="226" y="75"/>
                  </a:cubicBezTo>
                  <a:cubicBezTo>
                    <a:pt x="228" y="75"/>
                    <a:pt x="229" y="73"/>
                    <a:pt x="231" y="72"/>
                  </a:cubicBezTo>
                  <a:cubicBezTo>
                    <a:pt x="232" y="74"/>
                    <a:pt x="231" y="76"/>
                    <a:pt x="232" y="78"/>
                  </a:cubicBezTo>
                  <a:cubicBezTo>
                    <a:pt x="232" y="80"/>
                    <a:pt x="232" y="80"/>
                    <a:pt x="233" y="81"/>
                  </a:cubicBezTo>
                  <a:cubicBezTo>
                    <a:pt x="234" y="82"/>
                    <a:pt x="233" y="83"/>
                    <a:pt x="232" y="84"/>
                  </a:cubicBezTo>
                  <a:cubicBezTo>
                    <a:pt x="230" y="82"/>
                    <a:pt x="230" y="82"/>
                    <a:pt x="227" y="82"/>
                  </a:cubicBezTo>
                  <a:cubicBezTo>
                    <a:pt x="227" y="82"/>
                    <a:pt x="230" y="85"/>
                    <a:pt x="230" y="85"/>
                  </a:cubicBezTo>
                  <a:cubicBezTo>
                    <a:pt x="229" y="88"/>
                    <a:pt x="229" y="88"/>
                    <a:pt x="231" y="90"/>
                  </a:cubicBezTo>
                  <a:cubicBezTo>
                    <a:pt x="231" y="88"/>
                    <a:pt x="231" y="87"/>
                    <a:pt x="232" y="86"/>
                  </a:cubicBezTo>
                  <a:cubicBezTo>
                    <a:pt x="233" y="84"/>
                    <a:pt x="234" y="82"/>
                    <a:pt x="236" y="83"/>
                  </a:cubicBezTo>
                  <a:cubicBezTo>
                    <a:pt x="236" y="83"/>
                    <a:pt x="237" y="83"/>
                    <a:pt x="238" y="83"/>
                  </a:cubicBezTo>
                  <a:cubicBezTo>
                    <a:pt x="238" y="83"/>
                    <a:pt x="240" y="82"/>
                    <a:pt x="240" y="82"/>
                  </a:cubicBezTo>
                  <a:cubicBezTo>
                    <a:pt x="242" y="83"/>
                    <a:pt x="241" y="85"/>
                    <a:pt x="241" y="86"/>
                  </a:cubicBezTo>
                  <a:cubicBezTo>
                    <a:pt x="242" y="85"/>
                    <a:pt x="242" y="84"/>
                    <a:pt x="243" y="83"/>
                  </a:cubicBezTo>
                  <a:cubicBezTo>
                    <a:pt x="244" y="83"/>
                    <a:pt x="246" y="83"/>
                    <a:pt x="246" y="81"/>
                  </a:cubicBezTo>
                  <a:cubicBezTo>
                    <a:pt x="246" y="82"/>
                    <a:pt x="247" y="83"/>
                    <a:pt x="247" y="84"/>
                  </a:cubicBezTo>
                  <a:cubicBezTo>
                    <a:pt x="247" y="84"/>
                    <a:pt x="245" y="84"/>
                    <a:pt x="245" y="85"/>
                  </a:cubicBezTo>
                  <a:cubicBezTo>
                    <a:pt x="245" y="87"/>
                    <a:pt x="245" y="89"/>
                    <a:pt x="244" y="91"/>
                  </a:cubicBezTo>
                  <a:cubicBezTo>
                    <a:pt x="245" y="90"/>
                    <a:pt x="246" y="90"/>
                    <a:pt x="246" y="89"/>
                  </a:cubicBezTo>
                  <a:cubicBezTo>
                    <a:pt x="246" y="87"/>
                    <a:pt x="246" y="86"/>
                    <a:pt x="247" y="84"/>
                  </a:cubicBezTo>
                  <a:cubicBezTo>
                    <a:pt x="248" y="83"/>
                    <a:pt x="249" y="83"/>
                    <a:pt x="250" y="82"/>
                  </a:cubicBezTo>
                  <a:cubicBezTo>
                    <a:pt x="251" y="82"/>
                    <a:pt x="252" y="79"/>
                    <a:pt x="252" y="78"/>
                  </a:cubicBezTo>
                  <a:cubicBezTo>
                    <a:pt x="252" y="79"/>
                    <a:pt x="253" y="79"/>
                    <a:pt x="253" y="79"/>
                  </a:cubicBezTo>
                  <a:cubicBezTo>
                    <a:pt x="253" y="79"/>
                    <a:pt x="253" y="78"/>
                    <a:pt x="253" y="78"/>
                  </a:cubicBezTo>
                  <a:cubicBezTo>
                    <a:pt x="255" y="80"/>
                    <a:pt x="255" y="80"/>
                    <a:pt x="258" y="78"/>
                  </a:cubicBezTo>
                  <a:cubicBezTo>
                    <a:pt x="256" y="78"/>
                    <a:pt x="255" y="78"/>
                    <a:pt x="254" y="76"/>
                  </a:cubicBezTo>
                  <a:cubicBezTo>
                    <a:pt x="255" y="76"/>
                    <a:pt x="256" y="76"/>
                    <a:pt x="257" y="76"/>
                  </a:cubicBezTo>
                  <a:cubicBezTo>
                    <a:pt x="257" y="75"/>
                    <a:pt x="256" y="73"/>
                    <a:pt x="257" y="72"/>
                  </a:cubicBezTo>
                  <a:cubicBezTo>
                    <a:pt x="257" y="71"/>
                    <a:pt x="258" y="72"/>
                    <a:pt x="258" y="70"/>
                  </a:cubicBezTo>
                  <a:cubicBezTo>
                    <a:pt x="259" y="70"/>
                    <a:pt x="260" y="70"/>
                    <a:pt x="261" y="70"/>
                  </a:cubicBezTo>
                  <a:cubicBezTo>
                    <a:pt x="261" y="69"/>
                    <a:pt x="262" y="68"/>
                    <a:pt x="263" y="69"/>
                  </a:cubicBezTo>
                  <a:cubicBezTo>
                    <a:pt x="263" y="69"/>
                    <a:pt x="263" y="70"/>
                    <a:pt x="262" y="70"/>
                  </a:cubicBezTo>
                  <a:cubicBezTo>
                    <a:pt x="263" y="69"/>
                    <a:pt x="264" y="69"/>
                    <a:pt x="264" y="68"/>
                  </a:cubicBezTo>
                  <a:cubicBezTo>
                    <a:pt x="264" y="69"/>
                    <a:pt x="265" y="69"/>
                    <a:pt x="265" y="70"/>
                  </a:cubicBezTo>
                  <a:cubicBezTo>
                    <a:pt x="265" y="69"/>
                    <a:pt x="266" y="69"/>
                    <a:pt x="266" y="68"/>
                  </a:cubicBezTo>
                  <a:cubicBezTo>
                    <a:pt x="266" y="68"/>
                    <a:pt x="268" y="71"/>
                    <a:pt x="268" y="70"/>
                  </a:cubicBezTo>
                  <a:cubicBezTo>
                    <a:pt x="268" y="70"/>
                    <a:pt x="268" y="69"/>
                    <a:pt x="268" y="68"/>
                  </a:cubicBezTo>
                  <a:cubicBezTo>
                    <a:pt x="269" y="69"/>
                    <a:pt x="270" y="70"/>
                    <a:pt x="269" y="71"/>
                  </a:cubicBezTo>
                  <a:cubicBezTo>
                    <a:pt x="271" y="71"/>
                    <a:pt x="271" y="71"/>
                    <a:pt x="272" y="69"/>
                  </a:cubicBezTo>
                  <a:cubicBezTo>
                    <a:pt x="272" y="71"/>
                    <a:pt x="272" y="71"/>
                    <a:pt x="273" y="72"/>
                  </a:cubicBezTo>
                  <a:cubicBezTo>
                    <a:pt x="274" y="72"/>
                    <a:pt x="275" y="73"/>
                    <a:pt x="274" y="74"/>
                  </a:cubicBezTo>
                  <a:cubicBezTo>
                    <a:pt x="275" y="73"/>
                    <a:pt x="276" y="73"/>
                    <a:pt x="277" y="72"/>
                  </a:cubicBezTo>
                  <a:cubicBezTo>
                    <a:pt x="277" y="73"/>
                    <a:pt x="277" y="73"/>
                    <a:pt x="277" y="74"/>
                  </a:cubicBezTo>
                  <a:cubicBezTo>
                    <a:pt x="277" y="73"/>
                    <a:pt x="277" y="73"/>
                    <a:pt x="278" y="73"/>
                  </a:cubicBezTo>
                  <a:cubicBezTo>
                    <a:pt x="278" y="73"/>
                    <a:pt x="278" y="74"/>
                    <a:pt x="277" y="75"/>
                  </a:cubicBezTo>
                  <a:cubicBezTo>
                    <a:pt x="278" y="74"/>
                    <a:pt x="278" y="74"/>
                    <a:pt x="279" y="74"/>
                  </a:cubicBezTo>
                  <a:cubicBezTo>
                    <a:pt x="279" y="74"/>
                    <a:pt x="279" y="75"/>
                    <a:pt x="279" y="75"/>
                  </a:cubicBezTo>
                  <a:cubicBezTo>
                    <a:pt x="279" y="75"/>
                    <a:pt x="280" y="74"/>
                    <a:pt x="280" y="74"/>
                  </a:cubicBezTo>
                  <a:cubicBezTo>
                    <a:pt x="280" y="75"/>
                    <a:pt x="281" y="76"/>
                    <a:pt x="281" y="77"/>
                  </a:cubicBezTo>
                  <a:cubicBezTo>
                    <a:pt x="281" y="76"/>
                    <a:pt x="282" y="74"/>
                    <a:pt x="282" y="73"/>
                  </a:cubicBezTo>
                  <a:cubicBezTo>
                    <a:pt x="283" y="77"/>
                    <a:pt x="284" y="76"/>
                    <a:pt x="287" y="76"/>
                  </a:cubicBezTo>
                  <a:cubicBezTo>
                    <a:pt x="287" y="78"/>
                    <a:pt x="286" y="78"/>
                    <a:pt x="285" y="78"/>
                  </a:cubicBezTo>
                  <a:cubicBezTo>
                    <a:pt x="286" y="79"/>
                    <a:pt x="286" y="80"/>
                    <a:pt x="285" y="80"/>
                  </a:cubicBezTo>
                  <a:cubicBezTo>
                    <a:pt x="286" y="81"/>
                    <a:pt x="286" y="82"/>
                    <a:pt x="286" y="82"/>
                  </a:cubicBezTo>
                  <a:cubicBezTo>
                    <a:pt x="287" y="82"/>
                    <a:pt x="288" y="81"/>
                    <a:pt x="288" y="81"/>
                  </a:cubicBezTo>
                  <a:cubicBezTo>
                    <a:pt x="289" y="80"/>
                    <a:pt x="287" y="79"/>
                    <a:pt x="287" y="79"/>
                  </a:cubicBezTo>
                  <a:cubicBezTo>
                    <a:pt x="288" y="77"/>
                    <a:pt x="290" y="78"/>
                    <a:pt x="292" y="78"/>
                  </a:cubicBezTo>
                  <a:cubicBezTo>
                    <a:pt x="291" y="79"/>
                    <a:pt x="291" y="80"/>
                    <a:pt x="290" y="80"/>
                  </a:cubicBezTo>
                  <a:cubicBezTo>
                    <a:pt x="292" y="81"/>
                    <a:pt x="293" y="80"/>
                    <a:pt x="294" y="82"/>
                  </a:cubicBezTo>
                  <a:cubicBezTo>
                    <a:pt x="293" y="82"/>
                    <a:pt x="293" y="82"/>
                    <a:pt x="292" y="82"/>
                  </a:cubicBezTo>
                  <a:cubicBezTo>
                    <a:pt x="293" y="84"/>
                    <a:pt x="295" y="82"/>
                    <a:pt x="295" y="84"/>
                  </a:cubicBezTo>
                  <a:cubicBezTo>
                    <a:pt x="294" y="86"/>
                    <a:pt x="292" y="86"/>
                    <a:pt x="292" y="88"/>
                  </a:cubicBezTo>
                  <a:cubicBezTo>
                    <a:pt x="293" y="88"/>
                    <a:pt x="294" y="87"/>
                    <a:pt x="295" y="86"/>
                  </a:cubicBezTo>
                  <a:cubicBezTo>
                    <a:pt x="296" y="87"/>
                    <a:pt x="296" y="88"/>
                    <a:pt x="297" y="88"/>
                  </a:cubicBezTo>
                  <a:cubicBezTo>
                    <a:pt x="295" y="88"/>
                    <a:pt x="295" y="89"/>
                    <a:pt x="295" y="90"/>
                  </a:cubicBezTo>
                  <a:cubicBezTo>
                    <a:pt x="295" y="90"/>
                    <a:pt x="293" y="91"/>
                    <a:pt x="292" y="91"/>
                  </a:cubicBezTo>
                  <a:cubicBezTo>
                    <a:pt x="293" y="93"/>
                    <a:pt x="294" y="93"/>
                    <a:pt x="293" y="95"/>
                  </a:cubicBezTo>
                  <a:cubicBezTo>
                    <a:pt x="292" y="96"/>
                    <a:pt x="293" y="97"/>
                    <a:pt x="291" y="98"/>
                  </a:cubicBezTo>
                  <a:cubicBezTo>
                    <a:pt x="291" y="98"/>
                    <a:pt x="292" y="99"/>
                    <a:pt x="293" y="99"/>
                  </a:cubicBezTo>
                  <a:cubicBezTo>
                    <a:pt x="294" y="97"/>
                    <a:pt x="295" y="95"/>
                    <a:pt x="296" y="93"/>
                  </a:cubicBezTo>
                  <a:cubicBezTo>
                    <a:pt x="296" y="91"/>
                    <a:pt x="297" y="89"/>
                    <a:pt x="300" y="88"/>
                  </a:cubicBezTo>
                  <a:cubicBezTo>
                    <a:pt x="299" y="90"/>
                    <a:pt x="299" y="91"/>
                    <a:pt x="298" y="92"/>
                  </a:cubicBezTo>
                  <a:cubicBezTo>
                    <a:pt x="300" y="93"/>
                    <a:pt x="301" y="91"/>
                    <a:pt x="302" y="89"/>
                  </a:cubicBezTo>
                  <a:cubicBezTo>
                    <a:pt x="302" y="90"/>
                    <a:pt x="302" y="90"/>
                    <a:pt x="303" y="91"/>
                  </a:cubicBezTo>
                  <a:cubicBezTo>
                    <a:pt x="303" y="88"/>
                    <a:pt x="305" y="90"/>
                    <a:pt x="305" y="91"/>
                  </a:cubicBezTo>
                  <a:cubicBezTo>
                    <a:pt x="305" y="90"/>
                    <a:pt x="305" y="89"/>
                    <a:pt x="305" y="88"/>
                  </a:cubicBezTo>
                  <a:cubicBezTo>
                    <a:pt x="308" y="89"/>
                    <a:pt x="311" y="89"/>
                    <a:pt x="313" y="91"/>
                  </a:cubicBezTo>
                  <a:cubicBezTo>
                    <a:pt x="315" y="92"/>
                    <a:pt x="316" y="92"/>
                    <a:pt x="317" y="92"/>
                  </a:cubicBezTo>
                  <a:cubicBezTo>
                    <a:pt x="318" y="92"/>
                    <a:pt x="317" y="93"/>
                    <a:pt x="318" y="94"/>
                  </a:cubicBezTo>
                  <a:cubicBezTo>
                    <a:pt x="319" y="94"/>
                    <a:pt x="319" y="94"/>
                    <a:pt x="320" y="94"/>
                  </a:cubicBezTo>
                  <a:cubicBezTo>
                    <a:pt x="320" y="93"/>
                    <a:pt x="319" y="92"/>
                    <a:pt x="319" y="92"/>
                  </a:cubicBezTo>
                  <a:cubicBezTo>
                    <a:pt x="321" y="92"/>
                    <a:pt x="322" y="92"/>
                    <a:pt x="323" y="94"/>
                  </a:cubicBezTo>
                  <a:cubicBezTo>
                    <a:pt x="324" y="95"/>
                    <a:pt x="326" y="95"/>
                    <a:pt x="327" y="96"/>
                  </a:cubicBezTo>
                  <a:cubicBezTo>
                    <a:pt x="327" y="95"/>
                    <a:pt x="327" y="94"/>
                    <a:pt x="329" y="94"/>
                  </a:cubicBezTo>
                  <a:cubicBezTo>
                    <a:pt x="330" y="94"/>
                    <a:pt x="331" y="93"/>
                    <a:pt x="331" y="95"/>
                  </a:cubicBezTo>
                  <a:cubicBezTo>
                    <a:pt x="333" y="94"/>
                    <a:pt x="335" y="94"/>
                    <a:pt x="337" y="94"/>
                  </a:cubicBezTo>
                  <a:cubicBezTo>
                    <a:pt x="340" y="94"/>
                    <a:pt x="340" y="94"/>
                    <a:pt x="342" y="96"/>
                  </a:cubicBezTo>
                  <a:cubicBezTo>
                    <a:pt x="344" y="98"/>
                    <a:pt x="345" y="97"/>
                    <a:pt x="346" y="98"/>
                  </a:cubicBezTo>
                  <a:cubicBezTo>
                    <a:pt x="348" y="100"/>
                    <a:pt x="350" y="101"/>
                    <a:pt x="351" y="103"/>
                  </a:cubicBezTo>
                  <a:cubicBezTo>
                    <a:pt x="353" y="105"/>
                    <a:pt x="355" y="106"/>
                    <a:pt x="357" y="107"/>
                  </a:cubicBezTo>
                  <a:cubicBezTo>
                    <a:pt x="359" y="108"/>
                    <a:pt x="360" y="110"/>
                    <a:pt x="362" y="112"/>
                  </a:cubicBezTo>
                  <a:cubicBezTo>
                    <a:pt x="362" y="112"/>
                    <a:pt x="361" y="113"/>
                    <a:pt x="362" y="114"/>
                  </a:cubicBezTo>
                  <a:cubicBezTo>
                    <a:pt x="363" y="114"/>
                    <a:pt x="364" y="115"/>
                    <a:pt x="365" y="115"/>
                  </a:cubicBezTo>
                  <a:cubicBezTo>
                    <a:pt x="367" y="116"/>
                    <a:pt x="367" y="118"/>
                    <a:pt x="370" y="118"/>
                  </a:cubicBezTo>
                  <a:cubicBezTo>
                    <a:pt x="371" y="117"/>
                    <a:pt x="372" y="120"/>
                    <a:pt x="374" y="120"/>
                  </a:cubicBezTo>
                  <a:cubicBezTo>
                    <a:pt x="375" y="120"/>
                    <a:pt x="376" y="120"/>
                    <a:pt x="378" y="120"/>
                  </a:cubicBezTo>
                  <a:cubicBezTo>
                    <a:pt x="378" y="120"/>
                    <a:pt x="379" y="118"/>
                    <a:pt x="379" y="119"/>
                  </a:cubicBezTo>
                  <a:cubicBezTo>
                    <a:pt x="381" y="119"/>
                    <a:pt x="382" y="120"/>
                    <a:pt x="383" y="120"/>
                  </a:cubicBezTo>
                  <a:cubicBezTo>
                    <a:pt x="384" y="120"/>
                    <a:pt x="385" y="120"/>
                    <a:pt x="385" y="120"/>
                  </a:cubicBezTo>
                  <a:cubicBezTo>
                    <a:pt x="386" y="122"/>
                    <a:pt x="387" y="124"/>
                    <a:pt x="387" y="126"/>
                  </a:cubicBezTo>
                  <a:cubicBezTo>
                    <a:pt x="387" y="127"/>
                    <a:pt x="388" y="128"/>
                    <a:pt x="388" y="129"/>
                  </a:cubicBezTo>
                  <a:cubicBezTo>
                    <a:pt x="389" y="130"/>
                    <a:pt x="388" y="131"/>
                    <a:pt x="388" y="132"/>
                  </a:cubicBezTo>
                  <a:cubicBezTo>
                    <a:pt x="388" y="133"/>
                    <a:pt x="389" y="133"/>
                    <a:pt x="390" y="134"/>
                  </a:cubicBezTo>
                  <a:cubicBezTo>
                    <a:pt x="390" y="135"/>
                    <a:pt x="390" y="137"/>
                    <a:pt x="391" y="139"/>
                  </a:cubicBezTo>
                  <a:cubicBezTo>
                    <a:pt x="391" y="140"/>
                    <a:pt x="391" y="142"/>
                    <a:pt x="392" y="144"/>
                  </a:cubicBezTo>
                  <a:cubicBezTo>
                    <a:pt x="392" y="145"/>
                    <a:pt x="391" y="146"/>
                    <a:pt x="391" y="147"/>
                  </a:cubicBezTo>
                  <a:cubicBezTo>
                    <a:pt x="390" y="148"/>
                    <a:pt x="391" y="148"/>
                    <a:pt x="392" y="149"/>
                  </a:cubicBezTo>
                  <a:cubicBezTo>
                    <a:pt x="392" y="149"/>
                    <a:pt x="391" y="149"/>
                    <a:pt x="391" y="149"/>
                  </a:cubicBezTo>
                  <a:cubicBezTo>
                    <a:pt x="391" y="150"/>
                    <a:pt x="392" y="153"/>
                    <a:pt x="389" y="153"/>
                  </a:cubicBezTo>
                  <a:cubicBezTo>
                    <a:pt x="391" y="155"/>
                    <a:pt x="389" y="155"/>
                    <a:pt x="389" y="157"/>
                  </a:cubicBezTo>
                  <a:cubicBezTo>
                    <a:pt x="389" y="159"/>
                    <a:pt x="389" y="162"/>
                    <a:pt x="388" y="164"/>
                  </a:cubicBezTo>
                  <a:cubicBezTo>
                    <a:pt x="387" y="166"/>
                    <a:pt x="385" y="167"/>
                    <a:pt x="384" y="168"/>
                  </a:cubicBezTo>
                  <a:cubicBezTo>
                    <a:pt x="383" y="170"/>
                    <a:pt x="382" y="173"/>
                    <a:pt x="381" y="170"/>
                  </a:cubicBezTo>
                  <a:cubicBezTo>
                    <a:pt x="381" y="170"/>
                    <a:pt x="381" y="171"/>
                    <a:pt x="381" y="172"/>
                  </a:cubicBezTo>
                  <a:cubicBezTo>
                    <a:pt x="381" y="172"/>
                    <a:pt x="380" y="172"/>
                    <a:pt x="380" y="171"/>
                  </a:cubicBezTo>
                  <a:cubicBezTo>
                    <a:pt x="380" y="175"/>
                    <a:pt x="377" y="176"/>
                    <a:pt x="376" y="180"/>
                  </a:cubicBezTo>
                  <a:cubicBezTo>
                    <a:pt x="375" y="182"/>
                    <a:pt x="371" y="183"/>
                    <a:pt x="369" y="185"/>
                  </a:cubicBezTo>
                  <a:cubicBezTo>
                    <a:pt x="369" y="184"/>
                    <a:pt x="369" y="184"/>
                    <a:pt x="369" y="183"/>
                  </a:cubicBezTo>
                  <a:cubicBezTo>
                    <a:pt x="368" y="183"/>
                    <a:pt x="368" y="184"/>
                    <a:pt x="367" y="184"/>
                  </a:cubicBezTo>
                  <a:cubicBezTo>
                    <a:pt x="368" y="185"/>
                    <a:pt x="370" y="188"/>
                    <a:pt x="367" y="187"/>
                  </a:cubicBezTo>
                  <a:cubicBezTo>
                    <a:pt x="368" y="188"/>
                    <a:pt x="368" y="189"/>
                    <a:pt x="367" y="190"/>
                  </a:cubicBezTo>
                  <a:cubicBezTo>
                    <a:pt x="367" y="190"/>
                    <a:pt x="366" y="190"/>
                    <a:pt x="366" y="189"/>
                  </a:cubicBezTo>
                  <a:cubicBezTo>
                    <a:pt x="365" y="193"/>
                    <a:pt x="364" y="198"/>
                    <a:pt x="361" y="201"/>
                  </a:cubicBezTo>
                  <a:cubicBezTo>
                    <a:pt x="360" y="203"/>
                    <a:pt x="359" y="205"/>
                    <a:pt x="358" y="207"/>
                  </a:cubicBezTo>
                  <a:cubicBezTo>
                    <a:pt x="357" y="209"/>
                    <a:pt x="355" y="210"/>
                    <a:pt x="353" y="209"/>
                  </a:cubicBezTo>
                  <a:cubicBezTo>
                    <a:pt x="355" y="207"/>
                    <a:pt x="354" y="207"/>
                    <a:pt x="352" y="205"/>
                  </a:cubicBezTo>
                  <a:cubicBezTo>
                    <a:pt x="352" y="206"/>
                    <a:pt x="352" y="207"/>
                    <a:pt x="352" y="207"/>
                  </a:cubicBezTo>
                  <a:cubicBezTo>
                    <a:pt x="351" y="207"/>
                    <a:pt x="351" y="206"/>
                    <a:pt x="351" y="206"/>
                  </a:cubicBezTo>
                  <a:cubicBezTo>
                    <a:pt x="350" y="206"/>
                    <a:pt x="350" y="208"/>
                    <a:pt x="351" y="208"/>
                  </a:cubicBezTo>
                  <a:cubicBezTo>
                    <a:pt x="351" y="208"/>
                    <a:pt x="352" y="209"/>
                    <a:pt x="352" y="210"/>
                  </a:cubicBezTo>
                  <a:cubicBezTo>
                    <a:pt x="351" y="210"/>
                    <a:pt x="351" y="210"/>
                    <a:pt x="350" y="210"/>
                  </a:cubicBezTo>
                  <a:cubicBezTo>
                    <a:pt x="350" y="211"/>
                    <a:pt x="350" y="211"/>
                    <a:pt x="351" y="211"/>
                  </a:cubicBezTo>
                  <a:cubicBezTo>
                    <a:pt x="351" y="212"/>
                    <a:pt x="351" y="213"/>
                    <a:pt x="350" y="214"/>
                  </a:cubicBezTo>
                  <a:cubicBezTo>
                    <a:pt x="350" y="214"/>
                    <a:pt x="349" y="214"/>
                    <a:pt x="349" y="213"/>
                  </a:cubicBezTo>
                  <a:cubicBezTo>
                    <a:pt x="349" y="215"/>
                    <a:pt x="349" y="216"/>
                    <a:pt x="349" y="218"/>
                  </a:cubicBezTo>
                  <a:cubicBezTo>
                    <a:pt x="349" y="218"/>
                    <a:pt x="348" y="218"/>
                    <a:pt x="348" y="217"/>
                  </a:cubicBezTo>
                  <a:cubicBezTo>
                    <a:pt x="349" y="219"/>
                    <a:pt x="349" y="220"/>
                    <a:pt x="349" y="223"/>
                  </a:cubicBezTo>
                  <a:cubicBezTo>
                    <a:pt x="350" y="222"/>
                    <a:pt x="350" y="221"/>
                    <a:pt x="351" y="220"/>
                  </a:cubicBezTo>
                  <a:cubicBezTo>
                    <a:pt x="350" y="224"/>
                    <a:pt x="349" y="227"/>
                    <a:pt x="349" y="231"/>
                  </a:cubicBezTo>
                  <a:cubicBezTo>
                    <a:pt x="349" y="234"/>
                    <a:pt x="350" y="236"/>
                    <a:pt x="350" y="239"/>
                  </a:cubicBezTo>
                  <a:cubicBezTo>
                    <a:pt x="350" y="246"/>
                    <a:pt x="348" y="252"/>
                    <a:pt x="348" y="259"/>
                  </a:cubicBezTo>
                  <a:cubicBezTo>
                    <a:pt x="348" y="260"/>
                    <a:pt x="348" y="263"/>
                    <a:pt x="348" y="264"/>
                  </a:cubicBezTo>
                  <a:cubicBezTo>
                    <a:pt x="347" y="265"/>
                    <a:pt x="345" y="265"/>
                    <a:pt x="344" y="266"/>
                  </a:cubicBezTo>
                  <a:cubicBezTo>
                    <a:pt x="343" y="269"/>
                    <a:pt x="342" y="272"/>
                    <a:pt x="342" y="275"/>
                  </a:cubicBezTo>
                  <a:cubicBezTo>
                    <a:pt x="342" y="279"/>
                    <a:pt x="343" y="282"/>
                    <a:pt x="341" y="285"/>
                  </a:cubicBezTo>
                  <a:cubicBezTo>
                    <a:pt x="340" y="286"/>
                    <a:pt x="339" y="287"/>
                    <a:pt x="339" y="289"/>
                  </a:cubicBezTo>
                  <a:cubicBezTo>
                    <a:pt x="338" y="289"/>
                    <a:pt x="337" y="288"/>
                    <a:pt x="337" y="289"/>
                  </a:cubicBezTo>
                  <a:cubicBezTo>
                    <a:pt x="337" y="290"/>
                    <a:pt x="338" y="291"/>
                    <a:pt x="338" y="292"/>
                  </a:cubicBezTo>
                  <a:cubicBezTo>
                    <a:pt x="337" y="291"/>
                    <a:pt x="336" y="291"/>
                    <a:pt x="335" y="291"/>
                  </a:cubicBezTo>
                  <a:cubicBezTo>
                    <a:pt x="335" y="293"/>
                    <a:pt x="338" y="293"/>
                    <a:pt x="337" y="294"/>
                  </a:cubicBezTo>
                  <a:cubicBezTo>
                    <a:pt x="335" y="296"/>
                    <a:pt x="334" y="298"/>
                    <a:pt x="333" y="299"/>
                  </a:cubicBezTo>
                  <a:cubicBezTo>
                    <a:pt x="333" y="299"/>
                    <a:pt x="333" y="298"/>
                    <a:pt x="333" y="298"/>
                  </a:cubicBezTo>
                  <a:cubicBezTo>
                    <a:pt x="332" y="299"/>
                    <a:pt x="329" y="303"/>
                    <a:pt x="329" y="304"/>
                  </a:cubicBezTo>
                  <a:cubicBezTo>
                    <a:pt x="329" y="305"/>
                    <a:pt x="327" y="307"/>
                    <a:pt x="329" y="307"/>
                  </a:cubicBezTo>
                  <a:cubicBezTo>
                    <a:pt x="330" y="307"/>
                    <a:pt x="330" y="309"/>
                    <a:pt x="330" y="311"/>
                  </a:cubicBezTo>
                  <a:cubicBezTo>
                    <a:pt x="330" y="314"/>
                    <a:pt x="327" y="314"/>
                    <a:pt x="324" y="315"/>
                  </a:cubicBezTo>
                  <a:cubicBezTo>
                    <a:pt x="322" y="315"/>
                    <a:pt x="319" y="318"/>
                    <a:pt x="319" y="320"/>
                  </a:cubicBezTo>
                  <a:cubicBezTo>
                    <a:pt x="320" y="320"/>
                    <a:pt x="320" y="321"/>
                    <a:pt x="320" y="320"/>
                  </a:cubicBezTo>
                  <a:cubicBezTo>
                    <a:pt x="319" y="321"/>
                    <a:pt x="320" y="323"/>
                    <a:pt x="319" y="323"/>
                  </a:cubicBezTo>
                  <a:cubicBezTo>
                    <a:pt x="319" y="323"/>
                    <a:pt x="317" y="323"/>
                    <a:pt x="316" y="323"/>
                  </a:cubicBezTo>
                  <a:cubicBezTo>
                    <a:pt x="314" y="323"/>
                    <a:pt x="311" y="323"/>
                    <a:pt x="309" y="323"/>
                  </a:cubicBezTo>
                  <a:cubicBezTo>
                    <a:pt x="310" y="320"/>
                    <a:pt x="309" y="319"/>
                    <a:pt x="306" y="320"/>
                  </a:cubicBezTo>
                  <a:cubicBezTo>
                    <a:pt x="308" y="322"/>
                    <a:pt x="308" y="323"/>
                    <a:pt x="306" y="324"/>
                  </a:cubicBezTo>
                  <a:cubicBezTo>
                    <a:pt x="304" y="324"/>
                    <a:pt x="302" y="324"/>
                    <a:pt x="300" y="324"/>
                  </a:cubicBezTo>
                  <a:cubicBezTo>
                    <a:pt x="301" y="324"/>
                    <a:pt x="302" y="323"/>
                    <a:pt x="303" y="323"/>
                  </a:cubicBezTo>
                  <a:cubicBezTo>
                    <a:pt x="302" y="322"/>
                    <a:pt x="301" y="321"/>
                    <a:pt x="300" y="322"/>
                  </a:cubicBezTo>
                  <a:cubicBezTo>
                    <a:pt x="299" y="323"/>
                    <a:pt x="298" y="323"/>
                    <a:pt x="297" y="324"/>
                  </a:cubicBezTo>
                  <a:cubicBezTo>
                    <a:pt x="297" y="321"/>
                    <a:pt x="292" y="323"/>
                    <a:pt x="292" y="326"/>
                  </a:cubicBezTo>
                  <a:cubicBezTo>
                    <a:pt x="294" y="325"/>
                    <a:pt x="294" y="327"/>
                    <a:pt x="295" y="327"/>
                  </a:cubicBezTo>
                  <a:cubicBezTo>
                    <a:pt x="293" y="327"/>
                    <a:pt x="292" y="327"/>
                    <a:pt x="291" y="328"/>
                  </a:cubicBezTo>
                  <a:cubicBezTo>
                    <a:pt x="291" y="328"/>
                    <a:pt x="290" y="327"/>
                    <a:pt x="290" y="326"/>
                  </a:cubicBezTo>
                  <a:cubicBezTo>
                    <a:pt x="290" y="327"/>
                    <a:pt x="290" y="328"/>
                    <a:pt x="290" y="328"/>
                  </a:cubicBezTo>
                  <a:cubicBezTo>
                    <a:pt x="289" y="328"/>
                    <a:pt x="289" y="328"/>
                    <a:pt x="288" y="329"/>
                  </a:cubicBezTo>
                  <a:cubicBezTo>
                    <a:pt x="288" y="330"/>
                    <a:pt x="287" y="329"/>
                    <a:pt x="286" y="330"/>
                  </a:cubicBezTo>
                  <a:cubicBezTo>
                    <a:pt x="285" y="331"/>
                    <a:pt x="287" y="333"/>
                    <a:pt x="285" y="334"/>
                  </a:cubicBezTo>
                  <a:cubicBezTo>
                    <a:pt x="285" y="331"/>
                    <a:pt x="281" y="332"/>
                    <a:pt x="278" y="332"/>
                  </a:cubicBezTo>
                  <a:cubicBezTo>
                    <a:pt x="280" y="334"/>
                    <a:pt x="278" y="335"/>
                    <a:pt x="276" y="335"/>
                  </a:cubicBezTo>
                  <a:cubicBezTo>
                    <a:pt x="276" y="335"/>
                    <a:pt x="276" y="334"/>
                    <a:pt x="276" y="333"/>
                  </a:cubicBezTo>
                  <a:cubicBezTo>
                    <a:pt x="276" y="333"/>
                    <a:pt x="275" y="333"/>
                    <a:pt x="275" y="333"/>
                  </a:cubicBezTo>
                  <a:cubicBezTo>
                    <a:pt x="276" y="336"/>
                    <a:pt x="269" y="339"/>
                    <a:pt x="268" y="341"/>
                  </a:cubicBezTo>
                  <a:cubicBezTo>
                    <a:pt x="267" y="342"/>
                    <a:pt x="264" y="343"/>
                    <a:pt x="262" y="344"/>
                  </a:cubicBezTo>
                  <a:cubicBezTo>
                    <a:pt x="261" y="344"/>
                    <a:pt x="261" y="347"/>
                    <a:pt x="259" y="347"/>
                  </a:cubicBezTo>
                  <a:cubicBezTo>
                    <a:pt x="260" y="347"/>
                    <a:pt x="260" y="347"/>
                    <a:pt x="260" y="348"/>
                  </a:cubicBezTo>
                  <a:cubicBezTo>
                    <a:pt x="260" y="349"/>
                    <a:pt x="259" y="348"/>
                    <a:pt x="259" y="348"/>
                  </a:cubicBezTo>
                  <a:cubicBezTo>
                    <a:pt x="258" y="350"/>
                    <a:pt x="256" y="349"/>
                    <a:pt x="255" y="349"/>
                  </a:cubicBezTo>
                  <a:cubicBezTo>
                    <a:pt x="256" y="350"/>
                    <a:pt x="259" y="350"/>
                    <a:pt x="258" y="352"/>
                  </a:cubicBezTo>
                  <a:cubicBezTo>
                    <a:pt x="257" y="351"/>
                    <a:pt x="256" y="351"/>
                    <a:pt x="256" y="350"/>
                  </a:cubicBezTo>
                  <a:cubicBezTo>
                    <a:pt x="255" y="351"/>
                    <a:pt x="255" y="351"/>
                    <a:pt x="255" y="352"/>
                  </a:cubicBezTo>
                  <a:cubicBezTo>
                    <a:pt x="254" y="351"/>
                    <a:pt x="252" y="350"/>
                    <a:pt x="252" y="352"/>
                  </a:cubicBezTo>
                  <a:cubicBezTo>
                    <a:pt x="253" y="352"/>
                    <a:pt x="254" y="352"/>
                    <a:pt x="255" y="353"/>
                  </a:cubicBezTo>
                  <a:cubicBezTo>
                    <a:pt x="254" y="354"/>
                    <a:pt x="254" y="355"/>
                    <a:pt x="252" y="356"/>
                  </a:cubicBezTo>
                  <a:cubicBezTo>
                    <a:pt x="253" y="356"/>
                    <a:pt x="254" y="356"/>
                    <a:pt x="255" y="356"/>
                  </a:cubicBezTo>
                  <a:cubicBezTo>
                    <a:pt x="254" y="357"/>
                    <a:pt x="254" y="358"/>
                    <a:pt x="254" y="359"/>
                  </a:cubicBezTo>
                  <a:cubicBezTo>
                    <a:pt x="253" y="361"/>
                    <a:pt x="252" y="359"/>
                    <a:pt x="252" y="361"/>
                  </a:cubicBezTo>
                  <a:cubicBezTo>
                    <a:pt x="252" y="362"/>
                    <a:pt x="253" y="362"/>
                    <a:pt x="253" y="363"/>
                  </a:cubicBezTo>
                  <a:cubicBezTo>
                    <a:pt x="253" y="364"/>
                    <a:pt x="253" y="365"/>
                    <a:pt x="253" y="366"/>
                  </a:cubicBezTo>
                  <a:cubicBezTo>
                    <a:pt x="254" y="366"/>
                    <a:pt x="254" y="367"/>
                    <a:pt x="255" y="366"/>
                  </a:cubicBezTo>
                  <a:cubicBezTo>
                    <a:pt x="254" y="367"/>
                    <a:pt x="254" y="367"/>
                    <a:pt x="253" y="368"/>
                  </a:cubicBezTo>
                  <a:cubicBezTo>
                    <a:pt x="254" y="368"/>
                    <a:pt x="254" y="369"/>
                    <a:pt x="255" y="369"/>
                  </a:cubicBezTo>
                  <a:cubicBezTo>
                    <a:pt x="254" y="369"/>
                    <a:pt x="254" y="370"/>
                    <a:pt x="253" y="370"/>
                  </a:cubicBezTo>
                  <a:cubicBezTo>
                    <a:pt x="255" y="370"/>
                    <a:pt x="255" y="372"/>
                    <a:pt x="253" y="372"/>
                  </a:cubicBezTo>
                  <a:cubicBezTo>
                    <a:pt x="254" y="372"/>
                    <a:pt x="254" y="373"/>
                    <a:pt x="254" y="373"/>
                  </a:cubicBezTo>
                  <a:cubicBezTo>
                    <a:pt x="254" y="373"/>
                    <a:pt x="254" y="374"/>
                    <a:pt x="253" y="374"/>
                  </a:cubicBezTo>
                  <a:cubicBezTo>
                    <a:pt x="254" y="374"/>
                    <a:pt x="255" y="374"/>
                    <a:pt x="256" y="373"/>
                  </a:cubicBezTo>
                  <a:cubicBezTo>
                    <a:pt x="255" y="374"/>
                    <a:pt x="255" y="375"/>
                    <a:pt x="254" y="376"/>
                  </a:cubicBezTo>
                  <a:cubicBezTo>
                    <a:pt x="253" y="377"/>
                    <a:pt x="253" y="377"/>
                    <a:pt x="254" y="379"/>
                  </a:cubicBezTo>
                  <a:cubicBezTo>
                    <a:pt x="252" y="379"/>
                    <a:pt x="255" y="385"/>
                    <a:pt x="251" y="384"/>
                  </a:cubicBezTo>
                  <a:cubicBezTo>
                    <a:pt x="251" y="385"/>
                    <a:pt x="250" y="386"/>
                    <a:pt x="252" y="386"/>
                  </a:cubicBezTo>
                  <a:cubicBezTo>
                    <a:pt x="245" y="391"/>
                    <a:pt x="239" y="397"/>
                    <a:pt x="237" y="406"/>
                  </a:cubicBezTo>
                  <a:cubicBezTo>
                    <a:pt x="235" y="415"/>
                    <a:pt x="226" y="421"/>
                    <a:pt x="220" y="427"/>
                  </a:cubicBezTo>
                  <a:cubicBezTo>
                    <a:pt x="220" y="425"/>
                    <a:pt x="220" y="424"/>
                    <a:pt x="222" y="424"/>
                  </a:cubicBezTo>
                  <a:cubicBezTo>
                    <a:pt x="222" y="423"/>
                    <a:pt x="221" y="423"/>
                    <a:pt x="221" y="423"/>
                  </a:cubicBezTo>
                  <a:cubicBezTo>
                    <a:pt x="223" y="422"/>
                    <a:pt x="224" y="422"/>
                    <a:pt x="226" y="420"/>
                  </a:cubicBezTo>
                  <a:cubicBezTo>
                    <a:pt x="228" y="418"/>
                    <a:pt x="228" y="418"/>
                    <a:pt x="228" y="415"/>
                  </a:cubicBezTo>
                  <a:cubicBezTo>
                    <a:pt x="231" y="416"/>
                    <a:pt x="229" y="412"/>
                    <a:pt x="232" y="413"/>
                  </a:cubicBezTo>
                  <a:cubicBezTo>
                    <a:pt x="233" y="413"/>
                    <a:pt x="233" y="409"/>
                    <a:pt x="233" y="407"/>
                  </a:cubicBezTo>
                  <a:cubicBezTo>
                    <a:pt x="233" y="408"/>
                    <a:pt x="234" y="408"/>
                    <a:pt x="234" y="409"/>
                  </a:cubicBezTo>
                  <a:cubicBezTo>
                    <a:pt x="236" y="406"/>
                    <a:pt x="234" y="407"/>
                    <a:pt x="234" y="404"/>
                  </a:cubicBezTo>
                  <a:cubicBezTo>
                    <a:pt x="233" y="405"/>
                    <a:pt x="232" y="406"/>
                    <a:pt x="231" y="407"/>
                  </a:cubicBezTo>
                  <a:cubicBezTo>
                    <a:pt x="231" y="405"/>
                    <a:pt x="230" y="407"/>
                    <a:pt x="229" y="406"/>
                  </a:cubicBezTo>
                  <a:cubicBezTo>
                    <a:pt x="228" y="405"/>
                    <a:pt x="228" y="404"/>
                    <a:pt x="227" y="403"/>
                  </a:cubicBezTo>
                  <a:cubicBezTo>
                    <a:pt x="227" y="406"/>
                    <a:pt x="227" y="406"/>
                    <a:pt x="228" y="408"/>
                  </a:cubicBezTo>
                  <a:cubicBezTo>
                    <a:pt x="226" y="408"/>
                    <a:pt x="227" y="411"/>
                    <a:pt x="227" y="413"/>
                  </a:cubicBezTo>
                  <a:cubicBezTo>
                    <a:pt x="227" y="412"/>
                    <a:pt x="227" y="411"/>
                    <a:pt x="226" y="410"/>
                  </a:cubicBezTo>
                  <a:cubicBezTo>
                    <a:pt x="226" y="409"/>
                    <a:pt x="225" y="411"/>
                    <a:pt x="225" y="412"/>
                  </a:cubicBezTo>
                  <a:cubicBezTo>
                    <a:pt x="225" y="413"/>
                    <a:pt x="223" y="416"/>
                    <a:pt x="226" y="415"/>
                  </a:cubicBezTo>
                  <a:cubicBezTo>
                    <a:pt x="225" y="416"/>
                    <a:pt x="224" y="416"/>
                    <a:pt x="224" y="416"/>
                  </a:cubicBezTo>
                  <a:cubicBezTo>
                    <a:pt x="223" y="418"/>
                    <a:pt x="224" y="418"/>
                    <a:pt x="222" y="418"/>
                  </a:cubicBezTo>
                  <a:cubicBezTo>
                    <a:pt x="219" y="418"/>
                    <a:pt x="220" y="420"/>
                    <a:pt x="220" y="422"/>
                  </a:cubicBezTo>
                  <a:cubicBezTo>
                    <a:pt x="218" y="421"/>
                    <a:pt x="218" y="423"/>
                    <a:pt x="217" y="425"/>
                  </a:cubicBezTo>
                  <a:cubicBezTo>
                    <a:pt x="219" y="424"/>
                    <a:pt x="219" y="425"/>
                    <a:pt x="219" y="427"/>
                  </a:cubicBezTo>
                  <a:cubicBezTo>
                    <a:pt x="218" y="426"/>
                    <a:pt x="218" y="426"/>
                    <a:pt x="217" y="426"/>
                  </a:cubicBezTo>
                  <a:cubicBezTo>
                    <a:pt x="217" y="427"/>
                    <a:pt x="218" y="428"/>
                    <a:pt x="219" y="428"/>
                  </a:cubicBezTo>
                  <a:cubicBezTo>
                    <a:pt x="218" y="430"/>
                    <a:pt x="217" y="430"/>
                    <a:pt x="216" y="431"/>
                  </a:cubicBezTo>
                  <a:cubicBezTo>
                    <a:pt x="216" y="433"/>
                    <a:pt x="216" y="435"/>
                    <a:pt x="215" y="436"/>
                  </a:cubicBezTo>
                  <a:cubicBezTo>
                    <a:pt x="213" y="439"/>
                    <a:pt x="211" y="442"/>
                    <a:pt x="208" y="444"/>
                  </a:cubicBezTo>
                  <a:cubicBezTo>
                    <a:pt x="207" y="445"/>
                    <a:pt x="206" y="445"/>
                    <a:pt x="205" y="446"/>
                  </a:cubicBezTo>
                  <a:cubicBezTo>
                    <a:pt x="206" y="443"/>
                    <a:pt x="205" y="441"/>
                    <a:pt x="205" y="438"/>
                  </a:cubicBezTo>
                  <a:cubicBezTo>
                    <a:pt x="205" y="436"/>
                    <a:pt x="208" y="434"/>
                    <a:pt x="210" y="433"/>
                  </a:cubicBezTo>
                  <a:cubicBezTo>
                    <a:pt x="206" y="433"/>
                    <a:pt x="204" y="431"/>
                    <a:pt x="203" y="428"/>
                  </a:cubicBezTo>
                  <a:cubicBezTo>
                    <a:pt x="203" y="427"/>
                    <a:pt x="202" y="427"/>
                    <a:pt x="202" y="426"/>
                  </a:cubicBezTo>
                  <a:cubicBezTo>
                    <a:pt x="201" y="425"/>
                    <a:pt x="200" y="426"/>
                    <a:pt x="200" y="426"/>
                  </a:cubicBezTo>
                  <a:cubicBezTo>
                    <a:pt x="199" y="424"/>
                    <a:pt x="198" y="423"/>
                    <a:pt x="196" y="422"/>
                  </a:cubicBezTo>
                  <a:cubicBezTo>
                    <a:pt x="196" y="422"/>
                    <a:pt x="195" y="422"/>
                    <a:pt x="196" y="421"/>
                  </a:cubicBezTo>
                  <a:cubicBezTo>
                    <a:pt x="196" y="420"/>
                    <a:pt x="195" y="420"/>
                    <a:pt x="194" y="419"/>
                  </a:cubicBezTo>
                  <a:cubicBezTo>
                    <a:pt x="193" y="418"/>
                    <a:pt x="192" y="419"/>
                    <a:pt x="190" y="419"/>
                  </a:cubicBezTo>
                  <a:cubicBezTo>
                    <a:pt x="189" y="417"/>
                    <a:pt x="188" y="419"/>
                    <a:pt x="187" y="416"/>
                  </a:cubicBezTo>
                  <a:cubicBezTo>
                    <a:pt x="186" y="415"/>
                    <a:pt x="185" y="414"/>
                    <a:pt x="184" y="412"/>
                  </a:cubicBezTo>
                  <a:cubicBezTo>
                    <a:pt x="184" y="413"/>
                    <a:pt x="184" y="413"/>
                    <a:pt x="184" y="414"/>
                  </a:cubicBezTo>
                  <a:cubicBezTo>
                    <a:pt x="183" y="414"/>
                    <a:pt x="183" y="414"/>
                    <a:pt x="182" y="415"/>
                  </a:cubicBezTo>
                  <a:cubicBezTo>
                    <a:pt x="181" y="415"/>
                    <a:pt x="181" y="415"/>
                    <a:pt x="180" y="415"/>
                  </a:cubicBezTo>
                  <a:cubicBezTo>
                    <a:pt x="178" y="415"/>
                    <a:pt x="180" y="413"/>
                    <a:pt x="181" y="413"/>
                  </a:cubicBezTo>
                  <a:cubicBezTo>
                    <a:pt x="179" y="413"/>
                    <a:pt x="178" y="410"/>
                    <a:pt x="177" y="409"/>
                  </a:cubicBezTo>
                  <a:cubicBezTo>
                    <a:pt x="176" y="407"/>
                    <a:pt x="174" y="407"/>
                    <a:pt x="173" y="405"/>
                  </a:cubicBezTo>
                  <a:cubicBezTo>
                    <a:pt x="172" y="404"/>
                    <a:pt x="170" y="405"/>
                    <a:pt x="170" y="405"/>
                  </a:cubicBezTo>
                  <a:cubicBezTo>
                    <a:pt x="168" y="404"/>
                    <a:pt x="169" y="406"/>
                    <a:pt x="168" y="406"/>
                  </a:cubicBezTo>
                  <a:cubicBezTo>
                    <a:pt x="167" y="407"/>
                    <a:pt x="164" y="406"/>
                    <a:pt x="164" y="405"/>
                  </a:cubicBezTo>
                  <a:cubicBezTo>
                    <a:pt x="165" y="405"/>
                    <a:pt x="165" y="404"/>
                    <a:pt x="166" y="404"/>
                  </a:cubicBezTo>
                  <a:cubicBezTo>
                    <a:pt x="167" y="403"/>
                    <a:pt x="167" y="402"/>
                    <a:pt x="167" y="401"/>
                  </a:cubicBezTo>
                  <a:cubicBezTo>
                    <a:pt x="167" y="401"/>
                    <a:pt x="168" y="401"/>
                    <a:pt x="169" y="401"/>
                  </a:cubicBezTo>
                  <a:cubicBezTo>
                    <a:pt x="168" y="399"/>
                    <a:pt x="171" y="397"/>
                    <a:pt x="172" y="395"/>
                  </a:cubicBezTo>
                  <a:cubicBezTo>
                    <a:pt x="173" y="395"/>
                    <a:pt x="174" y="394"/>
                    <a:pt x="174" y="393"/>
                  </a:cubicBezTo>
                  <a:cubicBezTo>
                    <a:pt x="174" y="392"/>
                    <a:pt x="175" y="393"/>
                    <a:pt x="176" y="393"/>
                  </a:cubicBezTo>
                  <a:cubicBezTo>
                    <a:pt x="175" y="391"/>
                    <a:pt x="177" y="390"/>
                    <a:pt x="177" y="389"/>
                  </a:cubicBezTo>
                  <a:cubicBezTo>
                    <a:pt x="177" y="388"/>
                    <a:pt x="180" y="388"/>
                    <a:pt x="179" y="387"/>
                  </a:cubicBezTo>
                  <a:cubicBezTo>
                    <a:pt x="179" y="385"/>
                    <a:pt x="180" y="385"/>
                    <a:pt x="182" y="385"/>
                  </a:cubicBezTo>
                  <a:cubicBezTo>
                    <a:pt x="184" y="385"/>
                    <a:pt x="183" y="383"/>
                    <a:pt x="182" y="383"/>
                  </a:cubicBezTo>
                  <a:cubicBezTo>
                    <a:pt x="182" y="382"/>
                    <a:pt x="183" y="382"/>
                    <a:pt x="185" y="381"/>
                  </a:cubicBezTo>
                  <a:cubicBezTo>
                    <a:pt x="186" y="381"/>
                    <a:pt x="187" y="379"/>
                    <a:pt x="187" y="378"/>
                  </a:cubicBezTo>
                  <a:cubicBezTo>
                    <a:pt x="188" y="378"/>
                    <a:pt x="190" y="379"/>
                    <a:pt x="191" y="378"/>
                  </a:cubicBezTo>
                  <a:cubicBezTo>
                    <a:pt x="191" y="377"/>
                    <a:pt x="192" y="375"/>
                    <a:pt x="192" y="374"/>
                  </a:cubicBezTo>
                  <a:cubicBezTo>
                    <a:pt x="192" y="375"/>
                    <a:pt x="192" y="375"/>
                    <a:pt x="192" y="376"/>
                  </a:cubicBezTo>
                  <a:cubicBezTo>
                    <a:pt x="194" y="375"/>
                    <a:pt x="196" y="375"/>
                    <a:pt x="196" y="373"/>
                  </a:cubicBezTo>
                  <a:cubicBezTo>
                    <a:pt x="196" y="373"/>
                    <a:pt x="197" y="374"/>
                    <a:pt x="197" y="374"/>
                  </a:cubicBezTo>
                  <a:cubicBezTo>
                    <a:pt x="197" y="374"/>
                    <a:pt x="197" y="373"/>
                    <a:pt x="197" y="373"/>
                  </a:cubicBezTo>
                  <a:cubicBezTo>
                    <a:pt x="197" y="373"/>
                    <a:pt x="198" y="373"/>
                    <a:pt x="198" y="373"/>
                  </a:cubicBezTo>
                  <a:cubicBezTo>
                    <a:pt x="198" y="373"/>
                    <a:pt x="198" y="372"/>
                    <a:pt x="198" y="372"/>
                  </a:cubicBezTo>
                  <a:cubicBezTo>
                    <a:pt x="200" y="372"/>
                    <a:pt x="202" y="370"/>
                    <a:pt x="202" y="368"/>
                  </a:cubicBezTo>
                  <a:cubicBezTo>
                    <a:pt x="202" y="366"/>
                    <a:pt x="202" y="362"/>
                    <a:pt x="203" y="360"/>
                  </a:cubicBezTo>
                  <a:cubicBezTo>
                    <a:pt x="204" y="359"/>
                    <a:pt x="203" y="358"/>
                    <a:pt x="201" y="357"/>
                  </a:cubicBezTo>
                  <a:cubicBezTo>
                    <a:pt x="201" y="357"/>
                    <a:pt x="201" y="355"/>
                    <a:pt x="202" y="354"/>
                  </a:cubicBezTo>
                  <a:cubicBezTo>
                    <a:pt x="202" y="353"/>
                    <a:pt x="200" y="353"/>
                    <a:pt x="199" y="353"/>
                  </a:cubicBezTo>
                  <a:cubicBezTo>
                    <a:pt x="199" y="353"/>
                    <a:pt x="199" y="352"/>
                    <a:pt x="198" y="351"/>
                  </a:cubicBezTo>
                  <a:cubicBezTo>
                    <a:pt x="198" y="352"/>
                    <a:pt x="198" y="353"/>
                    <a:pt x="198" y="353"/>
                  </a:cubicBezTo>
                  <a:cubicBezTo>
                    <a:pt x="198" y="353"/>
                    <a:pt x="197" y="352"/>
                    <a:pt x="197" y="352"/>
                  </a:cubicBezTo>
                  <a:cubicBezTo>
                    <a:pt x="196" y="353"/>
                    <a:pt x="195" y="353"/>
                    <a:pt x="195" y="353"/>
                  </a:cubicBezTo>
                  <a:cubicBezTo>
                    <a:pt x="194" y="352"/>
                    <a:pt x="194" y="352"/>
                    <a:pt x="193" y="351"/>
                  </a:cubicBezTo>
                  <a:cubicBezTo>
                    <a:pt x="193" y="350"/>
                    <a:pt x="196" y="349"/>
                    <a:pt x="195" y="348"/>
                  </a:cubicBezTo>
                  <a:cubicBezTo>
                    <a:pt x="195" y="346"/>
                    <a:pt x="195" y="344"/>
                    <a:pt x="196" y="343"/>
                  </a:cubicBezTo>
                  <a:cubicBezTo>
                    <a:pt x="197" y="341"/>
                    <a:pt x="197" y="341"/>
                    <a:pt x="196" y="339"/>
                  </a:cubicBezTo>
                  <a:cubicBezTo>
                    <a:pt x="197" y="339"/>
                    <a:pt x="198" y="339"/>
                    <a:pt x="198" y="339"/>
                  </a:cubicBezTo>
                  <a:cubicBezTo>
                    <a:pt x="196" y="337"/>
                    <a:pt x="196" y="336"/>
                    <a:pt x="198" y="335"/>
                  </a:cubicBezTo>
                  <a:cubicBezTo>
                    <a:pt x="197" y="334"/>
                    <a:pt x="194" y="332"/>
                    <a:pt x="193" y="332"/>
                  </a:cubicBezTo>
                  <a:cubicBezTo>
                    <a:pt x="193" y="332"/>
                    <a:pt x="192" y="334"/>
                    <a:pt x="191" y="335"/>
                  </a:cubicBezTo>
                  <a:cubicBezTo>
                    <a:pt x="191" y="335"/>
                    <a:pt x="190" y="335"/>
                    <a:pt x="189" y="335"/>
                  </a:cubicBezTo>
                  <a:cubicBezTo>
                    <a:pt x="188" y="335"/>
                    <a:pt x="185" y="335"/>
                    <a:pt x="185" y="333"/>
                  </a:cubicBezTo>
                  <a:cubicBezTo>
                    <a:pt x="185" y="331"/>
                    <a:pt x="186" y="329"/>
                    <a:pt x="184" y="327"/>
                  </a:cubicBezTo>
                  <a:cubicBezTo>
                    <a:pt x="183" y="326"/>
                    <a:pt x="184" y="324"/>
                    <a:pt x="184" y="322"/>
                  </a:cubicBezTo>
                  <a:cubicBezTo>
                    <a:pt x="184" y="320"/>
                    <a:pt x="184" y="319"/>
                    <a:pt x="183" y="317"/>
                  </a:cubicBezTo>
                  <a:cubicBezTo>
                    <a:pt x="182" y="315"/>
                    <a:pt x="181" y="315"/>
                    <a:pt x="179" y="315"/>
                  </a:cubicBezTo>
                  <a:cubicBezTo>
                    <a:pt x="178" y="315"/>
                    <a:pt x="175" y="314"/>
                    <a:pt x="176" y="312"/>
                  </a:cubicBezTo>
                  <a:cubicBezTo>
                    <a:pt x="174" y="312"/>
                    <a:pt x="174" y="314"/>
                    <a:pt x="174" y="315"/>
                  </a:cubicBezTo>
                  <a:cubicBezTo>
                    <a:pt x="173" y="315"/>
                    <a:pt x="171" y="315"/>
                    <a:pt x="170" y="315"/>
                  </a:cubicBezTo>
                  <a:cubicBezTo>
                    <a:pt x="169" y="315"/>
                    <a:pt x="168" y="315"/>
                    <a:pt x="167" y="314"/>
                  </a:cubicBezTo>
                  <a:cubicBezTo>
                    <a:pt x="166" y="313"/>
                    <a:pt x="164" y="314"/>
                    <a:pt x="163" y="314"/>
                  </a:cubicBezTo>
                  <a:cubicBezTo>
                    <a:pt x="161" y="314"/>
                    <a:pt x="161" y="314"/>
                    <a:pt x="160" y="313"/>
                  </a:cubicBezTo>
                  <a:cubicBezTo>
                    <a:pt x="159" y="311"/>
                    <a:pt x="161" y="312"/>
                    <a:pt x="161" y="311"/>
                  </a:cubicBezTo>
                  <a:cubicBezTo>
                    <a:pt x="161" y="308"/>
                    <a:pt x="161" y="306"/>
                    <a:pt x="161" y="303"/>
                  </a:cubicBezTo>
                  <a:cubicBezTo>
                    <a:pt x="162" y="304"/>
                    <a:pt x="163" y="301"/>
                    <a:pt x="162" y="300"/>
                  </a:cubicBezTo>
                  <a:cubicBezTo>
                    <a:pt x="161" y="299"/>
                    <a:pt x="161" y="298"/>
                    <a:pt x="161" y="296"/>
                  </a:cubicBezTo>
                  <a:cubicBezTo>
                    <a:pt x="161" y="297"/>
                    <a:pt x="160" y="297"/>
                    <a:pt x="160" y="298"/>
                  </a:cubicBezTo>
                  <a:cubicBezTo>
                    <a:pt x="160" y="296"/>
                    <a:pt x="160" y="295"/>
                    <a:pt x="160" y="294"/>
                  </a:cubicBezTo>
                  <a:cubicBezTo>
                    <a:pt x="159" y="294"/>
                    <a:pt x="159" y="294"/>
                    <a:pt x="159" y="294"/>
                  </a:cubicBezTo>
                  <a:cubicBezTo>
                    <a:pt x="159" y="293"/>
                    <a:pt x="159" y="292"/>
                    <a:pt x="159" y="292"/>
                  </a:cubicBezTo>
                  <a:cubicBezTo>
                    <a:pt x="159" y="291"/>
                    <a:pt x="159" y="290"/>
                    <a:pt x="160" y="290"/>
                  </a:cubicBezTo>
                  <a:cubicBezTo>
                    <a:pt x="162" y="288"/>
                    <a:pt x="159" y="288"/>
                    <a:pt x="159" y="286"/>
                  </a:cubicBezTo>
                  <a:cubicBezTo>
                    <a:pt x="159" y="285"/>
                    <a:pt x="160" y="282"/>
                    <a:pt x="161" y="281"/>
                  </a:cubicBezTo>
                  <a:cubicBezTo>
                    <a:pt x="161" y="280"/>
                    <a:pt x="161" y="278"/>
                    <a:pt x="163" y="278"/>
                  </a:cubicBezTo>
                  <a:cubicBezTo>
                    <a:pt x="164" y="277"/>
                    <a:pt x="163" y="277"/>
                    <a:pt x="162" y="277"/>
                  </a:cubicBezTo>
                  <a:cubicBezTo>
                    <a:pt x="163" y="274"/>
                    <a:pt x="163" y="270"/>
                    <a:pt x="166" y="269"/>
                  </a:cubicBezTo>
                  <a:cubicBezTo>
                    <a:pt x="164" y="267"/>
                    <a:pt x="164" y="264"/>
                    <a:pt x="163" y="262"/>
                  </a:cubicBezTo>
                  <a:cubicBezTo>
                    <a:pt x="162" y="262"/>
                    <a:pt x="162" y="261"/>
                    <a:pt x="161" y="261"/>
                  </a:cubicBezTo>
                  <a:cubicBezTo>
                    <a:pt x="161" y="261"/>
                    <a:pt x="161" y="260"/>
                    <a:pt x="161" y="259"/>
                  </a:cubicBezTo>
                  <a:cubicBezTo>
                    <a:pt x="161" y="259"/>
                    <a:pt x="158" y="259"/>
                    <a:pt x="158" y="259"/>
                  </a:cubicBezTo>
                  <a:cubicBezTo>
                    <a:pt x="156" y="259"/>
                    <a:pt x="155" y="255"/>
                    <a:pt x="155" y="254"/>
                  </a:cubicBezTo>
                  <a:cubicBezTo>
                    <a:pt x="155" y="251"/>
                    <a:pt x="156" y="249"/>
                    <a:pt x="156" y="246"/>
                  </a:cubicBezTo>
                  <a:cubicBezTo>
                    <a:pt x="155" y="248"/>
                    <a:pt x="155" y="248"/>
                    <a:pt x="153" y="248"/>
                  </a:cubicBezTo>
                  <a:cubicBezTo>
                    <a:pt x="151" y="248"/>
                    <a:pt x="149" y="247"/>
                    <a:pt x="147" y="247"/>
                  </a:cubicBezTo>
                  <a:cubicBezTo>
                    <a:pt x="144" y="246"/>
                    <a:pt x="141" y="247"/>
                    <a:pt x="138" y="247"/>
                  </a:cubicBezTo>
                  <a:cubicBezTo>
                    <a:pt x="138" y="244"/>
                    <a:pt x="138" y="241"/>
                    <a:pt x="138" y="238"/>
                  </a:cubicBezTo>
                  <a:cubicBezTo>
                    <a:pt x="138" y="236"/>
                    <a:pt x="135" y="235"/>
                    <a:pt x="134" y="233"/>
                  </a:cubicBezTo>
                  <a:cubicBezTo>
                    <a:pt x="135" y="233"/>
                    <a:pt x="136" y="233"/>
                    <a:pt x="137" y="233"/>
                  </a:cubicBezTo>
                  <a:cubicBezTo>
                    <a:pt x="136" y="232"/>
                    <a:pt x="135" y="231"/>
                    <a:pt x="136" y="230"/>
                  </a:cubicBezTo>
                  <a:cubicBezTo>
                    <a:pt x="136" y="229"/>
                    <a:pt x="137" y="228"/>
                    <a:pt x="137" y="227"/>
                  </a:cubicBezTo>
                  <a:cubicBezTo>
                    <a:pt x="136" y="225"/>
                    <a:pt x="136" y="225"/>
                    <a:pt x="136" y="223"/>
                  </a:cubicBezTo>
                  <a:cubicBezTo>
                    <a:pt x="136" y="222"/>
                    <a:pt x="137" y="221"/>
                    <a:pt x="137" y="220"/>
                  </a:cubicBezTo>
                  <a:cubicBezTo>
                    <a:pt x="136" y="219"/>
                    <a:pt x="134" y="218"/>
                    <a:pt x="133" y="218"/>
                  </a:cubicBezTo>
                  <a:cubicBezTo>
                    <a:pt x="132" y="217"/>
                    <a:pt x="132" y="217"/>
                    <a:pt x="131" y="216"/>
                  </a:cubicBezTo>
                  <a:cubicBezTo>
                    <a:pt x="129" y="214"/>
                    <a:pt x="126" y="214"/>
                    <a:pt x="125" y="216"/>
                  </a:cubicBezTo>
                  <a:cubicBezTo>
                    <a:pt x="124" y="214"/>
                    <a:pt x="123" y="215"/>
                    <a:pt x="122" y="216"/>
                  </a:cubicBezTo>
                  <a:cubicBezTo>
                    <a:pt x="122" y="215"/>
                    <a:pt x="121" y="214"/>
                    <a:pt x="120" y="214"/>
                  </a:cubicBezTo>
                  <a:cubicBezTo>
                    <a:pt x="119" y="213"/>
                    <a:pt x="119" y="212"/>
                    <a:pt x="119" y="211"/>
                  </a:cubicBezTo>
                  <a:cubicBezTo>
                    <a:pt x="119" y="211"/>
                    <a:pt x="116" y="211"/>
                    <a:pt x="116" y="211"/>
                  </a:cubicBezTo>
                  <a:cubicBezTo>
                    <a:pt x="115" y="210"/>
                    <a:pt x="115" y="210"/>
                    <a:pt x="114" y="210"/>
                  </a:cubicBezTo>
                  <a:cubicBezTo>
                    <a:pt x="114" y="210"/>
                    <a:pt x="113" y="210"/>
                    <a:pt x="113" y="210"/>
                  </a:cubicBezTo>
                  <a:cubicBezTo>
                    <a:pt x="111" y="208"/>
                    <a:pt x="110" y="207"/>
                    <a:pt x="109" y="206"/>
                  </a:cubicBezTo>
                  <a:cubicBezTo>
                    <a:pt x="109" y="205"/>
                    <a:pt x="107" y="206"/>
                    <a:pt x="107" y="205"/>
                  </a:cubicBezTo>
                  <a:cubicBezTo>
                    <a:pt x="106" y="204"/>
                    <a:pt x="104" y="203"/>
                    <a:pt x="103" y="203"/>
                  </a:cubicBezTo>
                  <a:cubicBezTo>
                    <a:pt x="101" y="203"/>
                    <a:pt x="102" y="205"/>
                    <a:pt x="101" y="204"/>
                  </a:cubicBezTo>
                  <a:cubicBezTo>
                    <a:pt x="99" y="204"/>
                    <a:pt x="94" y="203"/>
                    <a:pt x="95" y="200"/>
                  </a:cubicBezTo>
                  <a:cubicBezTo>
                    <a:pt x="94" y="200"/>
                    <a:pt x="93" y="201"/>
                    <a:pt x="93" y="199"/>
                  </a:cubicBezTo>
                  <a:cubicBezTo>
                    <a:pt x="92" y="198"/>
                    <a:pt x="92" y="197"/>
                    <a:pt x="91" y="198"/>
                  </a:cubicBezTo>
                  <a:cubicBezTo>
                    <a:pt x="91" y="196"/>
                    <a:pt x="90" y="195"/>
                    <a:pt x="88" y="195"/>
                  </a:cubicBezTo>
                  <a:cubicBezTo>
                    <a:pt x="88" y="194"/>
                    <a:pt x="89" y="193"/>
                    <a:pt x="87" y="192"/>
                  </a:cubicBezTo>
                  <a:cubicBezTo>
                    <a:pt x="87" y="192"/>
                    <a:pt x="87" y="190"/>
                    <a:pt x="87" y="190"/>
                  </a:cubicBezTo>
                  <a:cubicBezTo>
                    <a:pt x="87" y="190"/>
                    <a:pt x="86" y="190"/>
                    <a:pt x="86" y="190"/>
                  </a:cubicBezTo>
                  <a:cubicBezTo>
                    <a:pt x="85" y="189"/>
                    <a:pt x="88" y="185"/>
                    <a:pt x="87" y="185"/>
                  </a:cubicBezTo>
                  <a:cubicBezTo>
                    <a:pt x="85" y="184"/>
                    <a:pt x="86" y="181"/>
                    <a:pt x="86" y="179"/>
                  </a:cubicBezTo>
                  <a:cubicBezTo>
                    <a:pt x="86" y="179"/>
                    <a:pt x="87" y="179"/>
                    <a:pt x="87" y="179"/>
                  </a:cubicBezTo>
                  <a:cubicBezTo>
                    <a:pt x="87" y="176"/>
                    <a:pt x="87" y="174"/>
                    <a:pt x="86" y="171"/>
                  </a:cubicBezTo>
                  <a:cubicBezTo>
                    <a:pt x="86" y="172"/>
                    <a:pt x="85" y="174"/>
                    <a:pt x="85" y="174"/>
                  </a:cubicBezTo>
                  <a:cubicBezTo>
                    <a:pt x="84" y="174"/>
                    <a:pt x="84" y="173"/>
                    <a:pt x="84" y="173"/>
                  </a:cubicBezTo>
                  <a:cubicBezTo>
                    <a:pt x="81" y="173"/>
                    <a:pt x="77" y="173"/>
                    <a:pt x="74" y="174"/>
                  </a:cubicBezTo>
                  <a:cubicBezTo>
                    <a:pt x="72" y="175"/>
                    <a:pt x="71" y="176"/>
                    <a:pt x="70" y="178"/>
                  </a:cubicBezTo>
                  <a:cubicBezTo>
                    <a:pt x="69" y="179"/>
                    <a:pt x="68" y="179"/>
                    <a:pt x="67" y="180"/>
                  </a:cubicBezTo>
                  <a:cubicBezTo>
                    <a:pt x="66" y="180"/>
                    <a:pt x="65" y="181"/>
                    <a:pt x="64" y="182"/>
                  </a:cubicBezTo>
                  <a:cubicBezTo>
                    <a:pt x="64" y="182"/>
                    <a:pt x="63" y="183"/>
                    <a:pt x="63" y="183"/>
                  </a:cubicBezTo>
                  <a:cubicBezTo>
                    <a:pt x="62" y="184"/>
                    <a:pt x="60" y="182"/>
                    <a:pt x="59" y="184"/>
                  </a:cubicBezTo>
                  <a:cubicBezTo>
                    <a:pt x="58" y="185"/>
                    <a:pt x="56" y="187"/>
                    <a:pt x="55" y="189"/>
                  </a:cubicBezTo>
                  <a:cubicBezTo>
                    <a:pt x="54" y="190"/>
                    <a:pt x="52" y="189"/>
                    <a:pt x="52" y="187"/>
                  </a:cubicBezTo>
                  <a:cubicBezTo>
                    <a:pt x="51" y="188"/>
                    <a:pt x="51" y="187"/>
                    <a:pt x="50" y="186"/>
                  </a:cubicBezTo>
                  <a:cubicBezTo>
                    <a:pt x="50" y="186"/>
                    <a:pt x="49" y="186"/>
                    <a:pt x="48" y="186"/>
                  </a:cubicBezTo>
                  <a:cubicBezTo>
                    <a:pt x="47" y="186"/>
                    <a:pt x="46" y="186"/>
                    <a:pt x="45" y="186"/>
                  </a:cubicBezTo>
                  <a:cubicBezTo>
                    <a:pt x="44" y="186"/>
                    <a:pt x="44" y="186"/>
                    <a:pt x="43" y="186"/>
                  </a:cubicBezTo>
                  <a:cubicBezTo>
                    <a:pt x="42" y="186"/>
                    <a:pt x="41" y="185"/>
                    <a:pt x="40" y="186"/>
                  </a:cubicBezTo>
                  <a:cubicBezTo>
                    <a:pt x="39" y="186"/>
                    <a:pt x="39" y="187"/>
                    <a:pt x="38" y="187"/>
                  </a:cubicBezTo>
                  <a:cubicBezTo>
                    <a:pt x="36" y="188"/>
                    <a:pt x="35" y="185"/>
                    <a:pt x="34" y="187"/>
                  </a:cubicBezTo>
                  <a:cubicBezTo>
                    <a:pt x="34" y="184"/>
                    <a:pt x="34" y="180"/>
                    <a:pt x="34" y="176"/>
                  </a:cubicBezTo>
                  <a:cubicBezTo>
                    <a:pt x="34" y="175"/>
                    <a:pt x="34" y="174"/>
                    <a:pt x="35" y="173"/>
                  </a:cubicBezTo>
                  <a:cubicBezTo>
                    <a:pt x="36" y="172"/>
                    <a:pt x="36" y="171"/>
                    <a:pt x="34" y="171"/>
                  </a:cubicBezTo>
                  <a:cubicBezTo>
                    <a:pt x="35" y="171"/>
                    <a:pt x="35" y="170"/>
                    <a:pt x="35" y="169"/>
                  </a:cubicBezTo>
                  <a:cubicBezTo>
                    <a:pt x="34" y="168"/>
                    <a:pt x="33" y="170"/>
                    <a:pt x="32" y="171"/>
                  </a:cubicBezTo>
                  <a:cubicBezTo>
                    <a:pt x="32" y="173"/>
                    <a:pt x="31" y="173"/>
                    <a:pt x="29" y="174"/>
                  </a:cubicBezTo>
                  <a:cubicBezTo>
                    <a:pt x="26" y="176"/>
                    <a:pt x="23" y="175"/>
                    <a:pt x="20" y="175"/>
                  </a:cubicBezTo>
                  <a:cubicBezTo>
                    <a:pt x="18" y="175"/>
                    <a:pt x="20" y="173"/>
                    <a:pt x="19" y="173"/>
                  </a:cubicBezTo>
                  <a:cubicBezTo>
                    <a:pt x="17" y="172"/>
                    <a:pt x="19" y="170"/>
                    <a:pt x="17" y="170"/>
                  </a:cubicBezTo>
                  <a:cubicBezTo>
                    <a:pt x="15" y="170"/>
                    <a:pt x="15" y="169"/>
                    <a:pt x="14" y="169"/>
                  </a:cubicBezTo>
                  <a:cubicBezTo>
                    <a:pt x="12" y="169"/>
                    <a:pt x="10" y="169"/>
                    <a:pt x="9" y="168"/>
                  </a:cubicBezTo>
                  <a:cubicBezTo>
                    <a:pt x="12" y="165"/>
                    <a:pt x="11" y="163"/>
                    <a:pt x="8" y="160"/>
                  </a:cubicBezTo>
                  <a:cubicBezTo>
                    <a:pt x="7" y="159"/>
                    <a:pt x="8" y="158"/>
                    <a:pt x="7" y="158"/>
                  </a:cubicBezTo>
                  <a:cubicBezTo>
                    <a:pt x="6" y="157"/>
                    <a:pt x="5" y="157"/>
                    <a:pt x="5" y="156"/>
                  </a:cubicBezTo>
                  <a:cubicBezTo>
                    <a:pt x="4" y="154"/>
                    <a:pt x="4" y="153"/>
                    <a:pt x="3" y="151"/>
                  </a:cubicBezTo>
                  <a:cubicBezTo>
                    <a:pt x="3" y="151"/>
                    <a:pt x="3" y="151"/>
                    <a:pt x="4" y="150"/>
                  </a:cubicBezTo>
                  <a:cubicBezTo>
                    <a:pt x="2" y="151"/>
                    <a:pt x="1" y="148"/>
                    <a:pt x="1" y="147"/>
                  </a:cubicBezTo>
                  <a:cubicBezTo>
                    <a:pt x="1" y="146"/>
                    <a:pt x="0" y="145"/>
                    <a:pt x="1" y="145"/>
                  </a:cubicBezTo>
                  <a:cubicBezTo>
                    <a:pt x="3" y="145"/>
                    <a:pt x="3" y="145"/>
                    <a:pt x="3" y="144"/>
                  </a:cubicBezTo>
                  <a:cubicBezTo>
                    <a:pt x="3" y="141"/>
                    <a:pt x="2" y="140"/>
                    <a:pt x="5" y="138"/>
                  </a:cubicBezTo>
                  <a:cubicBezTo>
                    <a:pt x="6" y="138"/>
                    <a:pt x="7" y="135"/>
                    <a:pt x="9" y="136"/>
                  </a:cubicBezTo>
                  <a:cubicBezTo>
                    <a:pt x="9" y="134"/>
                    <a:pt x="8" y="132"/>
                    <a:pt x="9" y="130"/>
                  </a:cubicBezTo>
                  <a:cubicBezTo>
                    <a:pt x="10" y="128"/>
                    <a:pt x="11" y="126"/>
                    <a:pt x="11" y="124"/>
                  </a:cubicBezTo>
                  <a:cubicBezTo>
                    <a:pt x="11" y="121"/>
                    <a:pt x="10" y="120"/>
                    <a:pt x="13" y="119"/>
                  </a:cubicBezTo>
                  <a:cubicBezTo>
                    <a:pt x="15" y="118"/>
                    <a:pt x="14" y="119"/>
                    <a:pt x="16" y="118"/>
                  </a:cubicBezTo>
                  <a:cubicBezTo>
                    <a:pt x="16" y="117"/>
                    <a:pt x="17" y="118"/>
                    <a:pt x="17" y="116"/>
                  </a:cubicBezTo>
                  <a:cubicBezTo>
                    <a:pt x="19" y="117"/>
                    <a:pt x="22" y="113"/>
                    <a:pt x="24" y="112"/>
                  </a:cubicBezTo>
                  <a:cubicBezTo>
                    <a:pt x="24" y="112"/>
                    <a:pt x="24" y="113"/>
                    <a:pt x="24" y="113"/>
                  </a:cubicBezTo>
                  <a:cubicBezTo>
                    <a:pt x="25" y="113"/>
                    <a:pt x="26" y="112"/>
                    <a:pt x="27" y="112"/>
                  </a:cubicBezTo>
                  <a:cubicBezTo>
                    <a:pt x="27" y="111"/>
                    <a:pt x="27" y="111"/>
                    <a:pt x="27" y="110"/>
                  </a:cubicBezTo>
                  <a:cubicBezTo>
                    <a:pt x="28" y="110"/>
                    <a:pt x="28" y="111"/>
                    <a:pt x="28" y="112"/>
                  </a:cubicBezTo>
                  <a:cubicBezTo>
                    <a:pt x="28" y="112"/>
                    <a:pt x="29" y="111"/>
                    <a:pt x="29" y="111"/>
                  </a:cubicBezTo>
                  <a:cubicBezTo>
                    <a:pt x="29" y="111"/>
                    <a:pt x="29" y="112"/>
                    <a:pt x="30" y="112"/>
                  </a:cubicBezTo>
                  <a:cubicBezTo>
                    <a:pt x="30" y="111"/>
                    <a:pt x="31" y="110"/>
                    <a:pt x="32" y="111"/>
                  </a:cubicBezTo>
                  <a:cubicBezTo>
                    <a:pt x="31" y="110"/>
                    <a:pt x="32" y="109"/>
                    <a:pt x="33" y="108"/>
                  </a:cubicBezTo>
                  <a:cubicBezTo>
                    <a:pt x="33" y="109"/>
                    <a:pt x="33" y="109"/>
                    <a:pt x="34" y="109"/>
                  </a:cubicBezTo>
                  <a:cubicBezTo>
                    <a:pt x="34" y="109"/>
                    <a:pt x="34" y="108"/>
                    <a:pt x="34" y="108"/>
                  </a:cubicBezTo>
                  <a:cubicBezTo>
                    <a:pt x="34" y="108"/>
                    <a:pt x="34" y="109"/>
                    <a:pt x="34" y="109"/>
                  </a:cubicBezTo>
                  <a:cubicBezTo>
                    <a:pt x="35" y="109"/>
                    <a:pt x="35" y="108"/>
                    <a:pt x="35" y="108"/>
                  </a:cubicBezTo>
                  <a:cubicBezTo>
                    <a:pt x="35" y="108"/>
                    <a:pt x="35" y="109"/>
                    <a:pt x="35" y="109"/>
                  </a:cubicBezTo>
                  <a:cubicBezTo>
                    <a:pt x="36" y="106"/>
                    <a:pt x="38" y="109"/>
                    <a:pt x="39" y="111"/>
                  </a:cubicBezTo>
                  <a:cubicBezTo>
                    <a:pt x="39" y="110"/>
                    <a:pt x="39" y="110"/>
                    <a:pt x="40" y="109"/>
                  </a:cubicBezTo>
                  <a:cubicBezTo>
                    <a:pt x="39" y="111"/>
                    <a:pt x="41" y="112"/>
                    <a:pt x="41" y="110"/>
                  </a:cubicBezTo>
                  <a:cubicBezTo>
                    <a:pt x="41" y="109"/>
                    <a:pt x="41" y="109"/>
                    <a:pt x="41" y="108"/>
                  </a:cubicBezTo>
                  <a:cubicBezTo>
                    <a:pt x="42" y="105"/>
                    <a:pt x="42" y="102"/>
                    <a:pt x="43" y="99"/>
                  </a:cubicBezTo>
                  <a:cubicBezTo>
                    <a:pt x="44" y="92"/>
                    <a:pt x="44" y="86"/>
                    <a:pt x="45" y="80"/>
                  </a:cubicBezTo>
                  <a:cubicBezTo>
                    <a:pt x="45" y="79"/>
                    <a:pt x="45" y="78"/>
                    <a:pt x="46" y="78"/>
                  </a:cubicBezTo>
                  <a:cubicBezTo>
                    <a:pt x="47" y="76"/>
                    <a:pt x="47" y="76"/>
                    <a:pt x="46" y="74"/>
                  </a:cubicBezTo>
                  <a:cubicBezTo>
                    <a:pt x="46" y="73"/>
                    <a:pt x="44" y="71"/>
                    <a:pt x="44" y="71"/>
                  </a:cubicBezTo>
                  <a:cubicBezTo>
                    <a:pt x="44" y="70"/>
                    <a:pt x="45" y="68"/>
                    <a:pt x="45" y="67"/>
                  </a:cubicBezTo>
                  <a:cubicBezTo>
                    <a:pt x="44" y="65"/>
                    <a:pt x="40" y="65"/>
                    <a:pt x="40" y="63"/>
                  </a:cubicBezTo>
                  <a:cubicBezTo>
                    <a:pt x="40" y="60"/>
                    <a:pt x="40" y="57"/>
                    <a:pt x="40" y="54"/>
                  </a:cubicBezTo>
                  <a:cubicBezTo>
                    <a:pt x="41" y="56"/>
                    <a:pt x="41" y="55"/>
                    <a:pt x="43" y="54"/>
                  </a:cubicBezTo>
                  <a:cubicBezTo>
                    <a:pt x="44" y="54"/>
                    <a:pt x="45" y="54"/>
                    <a:pt x="46" y="53"/>
                  </a:cubicBezTo>
                  <a:cubicBezTo>
                    <a:pt x="46" y="54"/>
                    <a:pt x="49" y="55"/>
                    <a:pt x="49" y="54"/>
                  </a:cubicBezTo>
                  <a:cubicBezTo>
                    <a:pt x="49" y="53"/>
                    <a:pt x="49" y="52"/>
                    <a:pt x="49" y="51"/>
                  </a:cubicBezTo>
                  <a:cubicBezTo>
                    <a:pt x="48" y="51"/>
                    <a:pt x="48" y="51"/>
                    <a:pt x="48" y="50"/>
                  </a:cubicBezTo>
                  <a:cubicBezTo>
                    <a:pt x="47" y="50"/>
                    <a:pt x="47" y="50"/>
                    <a:pt x="46" y="50"/>
                  </a:cubicBezTo>
                  <a:cubicBezTo>
                    <a:pt x="45" y="50"/>
                    <a:pt x="46" y="49"/>
                    <a:pt x="45" y="49"/>
                  </a:cubicBezTo>
                  <a:cubicBezTo>
                    <a:pt x="45" y="48"/>
                    <a:pt x="43" y="49"/>
                    <a:pt x="42" y="49"/>
                  </a:cubicBezTo>
                  <a:cubicBezTo>
                    <a:pt x="42" y="47"/>
                    <a:pt x="42" y="44"/>
                    <a:pt x="42" y="42"/>
                  </a:cubicBezTo>
                  <a:cubicBezTo>
                    <a:pt x="43" y="42"/>
                    <a:pt x="45" y="41"/>
                    <a:pt x="45" y="41"/>
                  </a:cubicBezTo>
                  <a:cubicBezTo>
                    <a:pt x="47" y="42"/>
                    <a:pt x="47" y="42"/>
                    <a:pt x="48" y="42"/>
                  </a:cubicBezTo>
                  <a:cubicBezTo>
                    <a:pt x="52" y="42"/>
                    <a:pt x="55" y="42"/>
                    <a:pt x="59" y="42"/>
                  </a:cubicBezTo>
                  <a:cubicBezTo>
                    <a:pt x="57" y="41"/>
                    <a:pt x="57" y="41"/>
                    <a:pt x="58" y="38"/>
                  </a:cubicBezTo>
                  <a:cubicBezTo>
                    <a:pt x="59" y="39"/>
                    <a:pt x="61" y="40"/>
                    <a:pt x="61" y="42"/>
                  </a:cubicBezTo>
                  <a:cubicBezTo>
                    <a:pt x="63" y="41"/>
                    <a:pt x="63" y="41"/>
                    <a:pt x="64" y="38"/>
                  </a:cubicBezTo>
                  <a:cubicBezTo>
                    <a:pt x="65" y="36"/>
                    <a:pt x="66" y="36"/>
                    <a:pt x="67" y="38"/>
                  </a:cubicBezTo>
                  <a:cubicBezTo>
                    <a:pt x="68" y="40"/>
                    <a:pt x="69" y="42"/>
                    <a:pt x="69" y="44"/>
                  </a:cubicBezTo>
                  <a:cubicBezTo>
                    <a:pt x="70" y="45"/>
                    <a:pt x="69" y="48"/>
                    <a:pt x="71" y="47"/>
                  </a:cubicBezTo>
                  <a:cubicBezTo>
                    <a:pt x="71" y="48"/>
                    <a:pt x="71" y="48"/>
                    <a:pt x="72" y="49"/>
                  </a:cubicBezTo>
                  <a:cubicBezTo>
                    <a:pt x="74" y="50"/>
                    <a:pt x="76" y="53"/>
                    <a:pt x="79" y="53"/>
                  </a:cubicBezTo>
                  <a:cubicBezTo>
                    <a:pt x="81" y="53"/>
                    <a:pt x="82" y="50"/>
                    <a:pt x="85" y="50"/>
                  </a:cubicBezTo>
                  <a:cubicBezTo>
                    <a:pt x="85" y="51"/>
                    <a:pt x="84" y="55"/>
                    <a:pt x="86" y="54"/>
                  </a:cubicBezTo>
                  <a:cubicBezTo>
                    <a:pt x="86" y="53"/>
                    <a:pt x="86" y="52"/>
                    <a:pt x="86" y="51"/>
                  </a:cubicBezTo>
                  <a:cubicBezTo>
                    <a:pt x="87" y="51"/>
                    <a:pt x="87" y="51"/>
                    <a:pt x="88" y="51"/>
                  </a:cubicBezTo>
                  <a:cubicBezTo>
                    <a:pt x="88" y="51"/>
                    <a:pt x="88" y="49"/>
                    <a:pt x="89" y="49"/>
                  </a:cubicBezTo>
                  <a:cubicBezTo>
                    <a:pt x="91" y="49"/>
                    <a:pt x="90" y="49"/>
                    <a:pt x="92" y="47"/>
                  </a:cubicBezTo>
                  <a:cubicBezTo>
                    <a:pt x="92" y="47"/>
                    <a:pt x="93" y="48"/>
                    <a:pt x="93" y="47"/>
                  </a:cubicBezTo>
                  <a:cubicBezTo>
                    <a:pt x="93" y="47"/>
                    <a:pt x="94" y="46"/>
                    <a:pt x="95" y="45"/>
                  </a:cubicBezTo>
                  <a:cubicBezTo>
                    <a:pt x="95" y="44"/>
                    <a:pt x="97" y="45"/>
                    <a:pt x="96" y="46"/>
                  </a:cubicBezTo>
                  <a:cubicBezTo>
                    <a:pt x="98" y="44"/>
                    <a:pt x="100" y="43"/>
                    <a:pt x="100" y="40"/>
                  </a:cubicBezTo>
                  <a:cubicBezTo>
                    <a:pt x="101" y="40"/>
                    <a:pt x="101" y="40"/>
                    <a:pt x="101" y="39"/>
                  </a:cubicBezTo>
                  <a:cubicBezTo>
                    <a:pt x="102" y="38"/>
                    <a:pt x="102" y="39"/>
                    <a:pt x="103" y="38"/>
                  </a:cubicBezTo>
                  <a:cubicBezTo>
                    <a:pt x="106" y="37"/>
                    <a:pt x="107" y="37"/>
                    <a:pt x="107" y="34"/>
                  </a:cubicBezTo>
                  <a:cubicBezTo>
                    <a:pt x="107" y="34"/>
                    <a:pt x="102" y="34"/>
                    <a:pt x="102" y="34"/>
                  </a:cubicBezTo>
                  <a:cubicBezTo>
                    <a:pt x="99" y="33"/>
                    <a:pt x="100" y="33"/>
                    <a:pt x="100" y="30"/>
                  </a:cubicBezTo>
                  <a:cubicBezTo>
                    <a:pt x="100" y="28"/>
                    <a:pt x="97" y="27"/>
                    <a:pt x="98" y="26"/>
                  </a:cubicBezTo>
                  <a:cubicBezTo>
                    <a:pt x="98" y="25"/>
                    <a:pt x="98" y="24"/>
                    <a:pt x="98" y="22"/>
                  </a:cubicBezTo>
                  <a:cubicBezTo>
                    <a:pt x="98" y="22"/>
                    <a:pt x="99" y="22"/>
                    <a:pt x="99" y="21"/>
                  </a:cubicBezTo>
                  <a:cubicBezTo>
                    <a:pt x="98" y="19"/>
                    <a:pt x="96" y="18"/>
                    <a:pt x="95" y="17"/>
                  </a:cubicBezTo>
                  <a:cubicBezTo>
                    <a:pt x="94" y="16"/>
                    <a:pt x="93" y="14"/>
                    <a:pt x="92" y="13"/>
                  </a:cubicBezTo>
                  <a:cubicBezTo>
                    <a:pt x="92" y="13"/>
                    <a:pt x="93" y="13"/>
                    <a:pt x="94" y="13"/>
                  </a:cubicBezTo>
                  <a:cubicBezTo>
                    <a:pt x="95" y="13"/>
                    <a:pt x="93" y="14"/>
                    <a:pt x="95" y="14"/>
                  </a:cubicBezTo>
                  <a:cubicBezTo>
                    <a:pt x="99" y="14"/>
                    <a:pt x="99" y="14"/>
                    <a:pt x="100" y="17"/>
                  </a:cubicBezTo>
                  <a:cubicBezTo>
                    <a:pt x="101" y="16"/>
                    <a:pt x="101" y="15"/>
                    <a:pt x="102" y="16"/>
                  </a:cubicBezTo>
                  <a:cubicBezTo>
                    <a:pt x="103" y="17"/>
                    <a:pt x="104" y="17"/>
                    <a:pt x="106" y="17"/>
                  </a:cubicBezTo>
                  <a:cubicBezTo>
                    <a:pt x="105" y="17"/>
                    <a:pt x="105" y="16"/>
                    <a:pt x="105" y="16"/>
                  </a:cubicBezTo>
                  <a:cubicBezTo>
                    <a:pt x="107" y="15"/>
                    <a:pt x="106" y="17"/>
                    <a:pt x="108" y="18"/>
                  </a:cubicBezTo>
                  <a:cubicBezTo>
                    <a:pt x="109" y="19"/>
                    <a:pt x="110" y="20"/>
                    <a:pt x="111" y="21"/>
                  </a:cubicBezTo>
                  <a:cubicBezTo>
                    <a:pt x="113" y="19"/>
                    <a:pt x="113" y="18"/>
                    <a:pt x="112" y="15"/>
                  </a:cubicBezTo>
                  <a:cubicBezTo>
                    <a:pt x="115" y="16"/>
                    <a:pt x="114" y="15"/>
                    <a:pt x="116" y="13"/>
                  </a:cubicBezTo>
                  <a:cubicBezTo>
                    <a:pt x="117" y="15"/>
                    <a:pt x="119" y="14"/>
                    <a:pt x="121" y="14"/>
                  </a:cubicBezTo>
                  <a:cubicBezTo>
                    <a:pt x="122" y="14"/>
                    <a:pt x="122" y="15"/>
                    <a:pt x="122" y="14"/>
                  </a:cubicBezTo>
                  <a:cubicBezTo>
                    <a:pt x="123" y="13"/>
                    <a:pt x="124" y="14"/>
                    <a:pt x="124" y="13"/>
                  </a:cubicBezTo>
                  <a:cubicBezTo>
                    <a:pt x="125" y="12"/>
                    <a:pt x="125" y="11"/>
                    <a:pt x="125" y="10"/>
                  </a:cubicBezTo>
                  <a:cubicBezTo>
                    <a:pt x="126" y="10"/>
                    <a:pt x="127" y="10"/>
                    <a:pt x="128" y="10"/>
                  </a:cubicBezTo>
                  <a:cubicBezTo>
                    <a:pt x="130" y="10"/>
                    <a:pt x="132" y="10"/>
                    <a:pt x="131" y="8"/>
                  </a:cubicBezTo>
                  <a:cubicBezTo>
                    <a:pt x="132" y="8"/>
                    <a:pt x="135" y="6"/>
                    <a:pt x="134" y="5"/>
                  </a:cubicBezTo>
                  <a:cubicBezTo>
                    <a:pt x="134" y="4"/>
                    <a:pt x="134" y="4"/>
                    <a:pt x="134" y="3"/>
                  </a:cubicBezTo>
                  <a:cubicBezTo>
                    <a:pt x="135" y="3"/>
                    <a:pt x="136" y="2"/>
                    <a:pt x="138" y="1"/>
                  </a:cubicBezTo>
                  <a:cubicBezTo>
                    <a:pt x="139" y="0"/>
                    <a:pt x="139" y="2"/>
                    <a:pt x="140" y="3"/>
                  </a:cubicBezTo>
                  <a:cubicBezTo>
                    <a:pt x="142" y="6"/>
                    <a:pt x="138" y="8"/>
                    <a:pt x="139" y="11"/>
                  </a:cubicBezTo>
                  <a:cubicBezTo>
                    <a:pt x="141" y="11"/>
                    <a:pt x="142" y="10"/>
                    <a:pt x="144" y="12"/>
                  </a:cubicBezTo>
                  <a:cubicBezTo>
                    <a:pt x="142" y="11"/>
                    <a:pt x="142" y="13"/>
                    <a:pt x="142" y="15"/>
                  </a:cubicBezTo>
                  <a:cubicBezTo>
                    <a:pt x="144" y="14"/>
                    <a:pt x="143" y="16"/>
                    <a:pt x="145" y="16"/>
                  </a:cubicBezTo>
                  <a:cubicBezTo>
                    <a:pt x="144" y="17"/>
                    <a:pt x="141" y="21"/>
                    <a:pt x="141" y="22"/>
                  </a:cubicBezTo>
                  <a:cubicBezTo>
                    <a:pt x="141" y="24"/>
                    <a:pt x="140" y="27"/>
                    <a:pt x="140" y="29"/>
                  </a:cubicBezTo>
                  <a:cubicBezTo>
                    <a:pt x="140" y="31"/>
                    <a:pt x="140" y="32"/>
                    <a:pt x="141" y="33"/>
                  </a:cubicBezTo>
                  <a:cubicBezTo>
                    <a:pt x="141" y="34"/>
                    <a:pt x="142" y="35"/>
                    <a:pt x="143" y="36"/>
                  </a:cubicBezTo>
                  <a:cubicBezTo>
                    <a:pt x="143" y="37"/>
                    <a:pt x="142" y="39"/>
                    <a:pt x="142" y="40"/>
                  </a:cubicBezTo>
                  <a:cubicBezTo>
                    <a:pt x="142" y="41"/>
                    <a:pt x="144" y="41"/>
                    <a:pt x="144" y="42"/>
                  </a:cubicBezTo>
                  <a:cubicBezTo>
                    <a:pt x="146" y="42"/>
                    <a:pt x="146" y="46"/>
                    <a:pt x="147" y="46"/>
                  </a:cubicBezTo>
                  <a:cubicBezTo>
                    <a:pt x="148" y="46"/>
                    <a:pt x="150" y="46"/>
                    <a:pt x="151" y="46"/>
                  </a:cubicBezTo>
                  <a:cubicBezTo>
                    <a:pt x="152" y="47"/>
                    <a:pt x="151" y="48"/>
                    <a:pt x="153" y="48"/>
                  </a:cubicBezTo>
                  <a:cubicBezTo>
                    <a:pt x="153" y="47"/>
                    <a:pt x="153" y="47"/>
                    <a:pt x="153" y="46"/>
                  </a:cubicBezTo>
                  <a:cubicBezTo>
                    <a:pt x="154" y="47"/>
                    <a:pt x="155" y="47"/>
                    <a:pt x="155" y="47"/>
                  </a:cubicBezTo>
                  <a:cubicBezTo>
                    <a:pt x="155" y="43"/>
                    <a:pt x="157" y="43"/>
                    <a:pt x="160" y="45"/>
                  </a:cubicBezTo>
                  <a:cubicBezTo>
                    <a:pt x="160" y="44"/>
                    <a:pt x="160" y="43"/>
                    <a:pt x="160" y="42"/>
                  </a:cubicBezTo>
                  <a:cubicBezTo>
                    <a:pt x="162" y="42"/>
                    <a:pt x="168" y="42"/>
                    <a:pt x="167" y="38"/>
                  </a:cubicBezTo>
                  <a:cubicBezTo>
                    <a:pt x="167" y="39"/>
                    <a:pt x="167" y="39"/>
                    <a:pt x="168" y="40"/>
                  </a:cubicBezTo>
                  <a:cubicBezTo>
                    <a:pt x="168" y="39"/>
                    <a:pt x="169" y="39"/>
                    <a:pt x="169" y="38"/>
                  </a:cubicBezTo>
                  <a:cubicBezTo>
                    <a:pt x="169" y="39"/>
                    <a:pt x="169" y="39"/>
                    <a:pt x="169" y="40"/>
                  </a:cubicBezTo>
                  <a:cubicBezTo>
                    <a:pt x="171" y="40"/>
                    <a:pt x="173" y="40"/>
                    <a:pt x="175" y="40"/>
                  </a:cubicBezTo>
                  <a:cubicBezTo>
                    <a:pt x="177" y="40"/>
                    <a:pt x="179" y="41"/>
                    <a:pt x="181" y="41"/>
                  </a:cubicBezTo>
                  <a:cubicBezTo>
                    <a:pt x="181" y="40"/>
                    <a:pt x="181" y="39"/>
                    <a:pt x="180" y="38"/>
                  </a:cubicBezTo>
                  <a:cubicBezTo>
                    <a:pt x="179" y="36"/>
                    <a:pt x="178" y="36"/>
                    <a:pt x="179" y="35"/>
                  </a:cubicBezTo>
                  <a:cubicBezTo>
                    <a:pt x="181" y="33"/>
                    <a:pt x="180" y="33"/>
                    <a:pt x="182" y="34"/>
                  </a:cubicBezTo>
                  <a:cubicBezTo>
                    <a:pt x="184" y="35"/>
                    <a:pt x="185" y="34"/>
                    <a:pt x="187" y="34"/>
                  </a:cubicBezTo>
                  <a:cubicBezTo>
                    <a:pt x="186" y="34"/>
                    <a:pt x="186" y="33"/>
                    <a:pt x="186" y="33"/>
                  </a:cubicBezTo>
                  <a:cubicBezTo>
                    <a:pt x="187" y="33"/>
                    <a:pt x="188" y="33"/>
                    <a:pt x="189" y="31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2"/>
                    <a:pt x="189" y="32"/>
                    <a:pt x="190" y="32"/>
                  </a:cubicBezTo>
                  <a:cubicBezTo>
                    <a:pt x="190" y="33"/>
                    <a:pt x="190" y="35"/>
                    <a:pt x="192" y="34"/>
                  </a:cubicBezTo>
                  <a:cubicBezTo>
                    <a:pt x="192" y="33"/>
                    <a:pt x="192" y="33"/>
                    <a:pt x="193" y="33"/>
                  </a:cubicBezTo>
                  <a:cubicBezTo>
                    <a:pt x="193" y="34"/>
                    <a:pt x="193" y="35"/>
                    <a:pt x="193" y="36"/>
                  </a:cubicBezTo>
                  <a:cubicBezTo>
                    <a:pt x="196" y="36"/>
                    <a:pt x="198" y="37"/>
                    <a:pt x="200" y="37"/>
                  </a:cubicBezTo>
                  <a:cubicBezTo>
                    <a:pt x="200" y="37"/>
                    <a:pt x="200" y="36"/>
                    <a:pt x="200" y="36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1" y="35"/>
                    <a:pt x="201" y="35"/>
                    <a:pt x="201" y="34"/>
                  </a:cubicBezTo>
                  <a:cubicBezTo>
                    <a:pt x="203" y="34"/>
                    <a:pt x="205" y="38"/>
                    <a:pt x="206" y="34"/>
                  </a:cubicBezTo>
                  <a:cubicBezTo>
                    <a:pt x="207" y="35"/>
                    <a:pt x="207" y="36"/>
                    <a:pt x="207" y="37"/>
                  </a:cubicBezTo>
                  <a:cubicBezTo>
                    <a:pt x="208" y="36"/>
                    <a:pt x="208" y="36"/>
                    <a:pt x="209" y="36"/>
                  </a:cubicBezTo>
                  <a:cubicBezTo>
                    <a:pt x="211" y="37"/>
                    <a:pt x="211" y="36"/>
                    <a:pt x="212" y="35"/>
                  </a:cubicBezTo>
                  <a:cubicBezTo>
                    <a:pt x="213" y="34"/>
                    <a:pt x="214" y="33"/>
                    <a:pt x="214" y="32"/>
                  </a:cubicBezTo>
                  <a:cubicBezTo>
                    <a:pt x="215" y="31"/>
                    <a:pt x="215" y="29"/>
                    <a:pt x="215" y="28"/>
                  </a:cubicBezTo>
                  <a:cubicBezTo>
                    <a:pt x="216" y="28"/>
                    <a:pt x="216" y="27"/>
                    <a:pt x="217" y="27"/>
                  </a:cubicBezTo>
                  <a:cubicBezTo>
                    <a:pt x="217" y="26"/>
                    <a:pt x="216" y="25"/>
                    <a:pt x="216" y="25"/>
                  </a:cubicBezTo>
                  <a:cubicBezTo>
                    <a:pt x="217" y="24"/>
                    <a:pt x="218" y="23"/>
                    <a:pt x="219" y="22"/>
                  </a:cubicBezTo>
                  <a:cubicBezTo>
                    <a:pt x="221" y="19"/>
                    <a:pt x="220" y="17"/>
                    <a:pt x="224" y="16"/>
                  </a:cubicBezTo>
                  <a:close/>
                  <a:moveTo>
                    <a:pt x="256" y="65"/>
                  </a:moveTo>
                  <a:cubicBezTo>
                    <a:pt x="255" y="64"/>
                    <a:pt x="249" y="63"/>
                    <a:pt x="248" y="63"/>
                  </a:cubicBezTo>
                  <a:cubicBezTo>
                    <a:pt x="247" y="63"/>
                    <a:pt x="246" y="64"/>
                    <a:pt x="245" y="65"/>
                  </a:cubicBezTo>
                  <a:cubicBezTo>
                    <a:pt x="244" y="65"/>
                    <a:pt x="243" y="64"/>
                    <a:pt x="242" y="64"/>
                  </a:cubicBezTo>
                  <a:cubicBezTo>
                    <a:pt x="240" y="63"/>
                    <a:pt x="237" y="63"/>
                    <a:pt x="234" y="63"/>
                  </a:cubicBezTo>
                  <a:cubicBezTo>
                    <a:pt x="233" y="64"/>
                    <a:pt x="234" y="65"/>
                    <a:pt x="234" y="66"/>
                  </a:cubicBezTo>
                  <a:cubicBezTo>
                    <a:pt x="235" y="67"/>
                    <a:pt x="234" y="68"/>
                    <a:pt x="234" y="69"/>
                  </a:cubicBezTo>
                  <a:cubicBezTo>
                    <a:pt x="234" y="68"/>
                    <a:pt x="234" y="67"/>
                    <a:pt x="233" y="66"/>
                  </a:cubicBezTo>
                  <a:cubicBezTo>
                    <a:pt x="232" y="69"/>
                    <a:pt x="232" y="71"/>
                    <a:pt x="233" y="73"/>
                  </a:cubicBezTo>
                  <a:cubicBezTo>
                    <a:pt x="234" y="73"/>
                    <a:pt x="234" y="73"/>
                    <a:pt x="235" y="73"/>
                  </a:cubicBezTo>
                  <a:cubicBezTo>
                    <a:pt x="235" y="73"/>
                    <a:pt x="235" y="74"/>
                    <a:pt x="235" y="75"/>
                  </a:cubicBezTo>
                  <a:cubicBezTo>
                    <a:pt x="234" y="75"/>
                    <a:pt x="233" y="75"/>
                    <a:pt x="233" y="75"/>
                  </a:cubicBezTo>
                  <a:cubicBezTo>
                    <a:pt x="233" y="77"/>
                    <a:pt x="233" y="79"/>
                    <a:pt x="234" y="80"/>
                  </a:cubicBezTo>
                  <a:cubicBezTo>
                    <a:pt x="235" y="81"/>
                    <a:pt x="236" y="81"/>
                    <a:pt x="238" y="81"/>
                  </a:cubicBezTo>
                  <a:cubicBezTo>
                    <a:pt x="240" y="81"/>
                    <a:pt x="240" y="80"/>
                    <a:pt x="242" y="81"/>
                  </a:cubicBezTo>
                  <a:cubicBezTo>
                    <a:pt x="241" y="81"/>
                    <a:pt x="242" y="81"/>
                    <a:pt x="242" y="80"/>
                  </a:cubicBezTo>
                  <a:cubicBezTo>
                    <a:pt x="242" y="81"/>
                    <a:pt x="242" y="81"/>
                    <a:pt x="243" y="82"/>
                  </a:cubicBezTo>
                  <a:cubicBezTo>
                    <a:pt x="244" y="81"/>
                    <a:pt x="244" y="80"/>
                    <a:pt x="244" y="79"/>
                  </a:cubicBezTo>
                  <a:cubicBezTo>
                    <a:pt x="246" y="81"/>
                    <a:pt x="249" y="79"/>
                    <a:pt x="250" y="78"/>
                  </a:cubicBezTo>
                  <a:cubicBezTo>
                    <a:pt x="251" y="77"/>
                    <a:pt x="251" y="76"/>
                    <a:pt x="252" y="75"/>
                  </a:cubicBezTo>
                  <a:cubicBezTo>
                    <a:pt x="253" y="74"/>
                    <a:pt x="254" y="74"/>
                    <a:pt x="253" y="72"/>
                  </a:cubicBezTo>
                  <a:cubicBezTo>
                    <a:pt x="254" y="72"/>
                    <a:pt x="254" y="72"/>
                    <a:pt x="255" y="72"/>
                  </a:cubicBezTo>
                  <a:cubicBezTo>
                    <a:pt x="254" y="71"/>
                    <a:pt x="254" y="69"/>
                    <a:pt x="255" y="68"/>
                  </a:cubicBezTo>
                  <a:cubicBezTo>
                    <a:pt x="256" y="67"/>
                    <a:pt x="256" y="67"/>
                    <a:pt x="256" y="65"/>
                  </a:cubicBezTo>
                  <a:close/>
                  <a:moveTo>
                    <a:pt x="231" y="65"/>
                  </a:moveTo>
                  <a:cubicBezTo>
                    <a:pt x="232" y="65"/>
                    <a:pt x="233" y="62"/>
                    <a:pt x="234" y="62"/>
                  </a:cubicBezTo>
                  <a:cubicBezTo>
                    <a:pt x="233" y="62"/>
                    <a:pt x="232" y="62"/>
                    <a:pt x="231" y="62"/>
                  </a:cubicBezTo>
                  <a:cubicBezTo>
                    <a:pt x="229" y="63"/>
                    <a:pt x="228" y="64"/>
                    <a:pt x="228" y="66"/>
                  </a:cubicBezTo>
                  <a:cubicBezTo>
                    <a:pt x="229" y="65"/>
                    <a:pt x="230" y="64"/>
                    <a:pt x="231" y="65"/>
                  </a:cubicBezTo>
                  <a:close/>
                  <a:moveTo>
                    <a:pt x="222" y="78"/>
                  </a:moveTo>
                  <a:cubicBezTo>
                    <a:pt x="223" y="76"/>
                    <a:pt x="231" y="68"/>
                    <a:pt x="227" y="67"/>
                  </a:cubicBezTo>
                  <a:cubicBezTo>
                    <a:pt x="223" y="68"/>
                    <a:pt x="222" y="75"/>
                    <a:pt x="222" y="78"/>
                  </a:cubicBezTo>
                  <a:close/>
                  <a:moveTo>
                    <a:pt x="244" y="63"/>
                  </a:moveTo>
                  <a:cubicBezTo>
                    <a:pt x="245" y="64"/>
                    <a:pt x="247" y="61"/>
                    <a:pt x="245" y="61"/>
                  </a:cubicBezTo>
                  <a:cubicBezTo>
                    <a:pt x="242" y="60"/>
                    <a:pt x="242" y="62"/>
                    <a:pt x="244" y="63"/>
                  </a:cubicBezTo>
                  <a:close/>
                  <a:moveTo>
                    <a:pt x="235" y="59"/>
                  </a:moveTo>
                  <a:cubicBezTo>
                    <a:pt x="237" y="58"/>
                    <a:pt x="241" y="56"/>
                    <a:pt x="240" y="54"/>
                  </a:cubicBezTo>
                  <a:cubicBezTo>
                    <a:pt x="238" y="55"/>
                    <a:pt x="233" y="57"/>
                    <a:pt x="235" y="59"/>
                  </a:cubicBezTo>
                  <a:close/>
                  <a:moveTo>
                    <a:pt x="238" y="59"/>
                  </a:moveTo>
                  <a:cubicBezTo>
                    <a:pt x="237" y="59"/>
                    <a:pt x="237" y="60"/>
                    <a:pt x="236" y="61"/>
                  </a:cubicBezTo>
                  <a:cubicBezTo>
                    <a:pt x="237" y="61"/>
                    <a:pt x="240" y="62"/>
                    <a:pt x="240" y="62"/>
                  </a:cubicBezTo>
                  <a:cubicBezTo>
                    <a:pt x="241" y="61"/>
                    <a:pt x="243" y="60"/>
                    <a:pt x="243" y="58"/>
                  </a:cubicBezTo>
                  <a:cubicBezTo>
                    <a:pt x="241" y="58"/>
                    <a:pt x="239" y="59"/>
                    <a:pt x="238" y="5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Botswana">
              <a:extLst>
                <a:ext uri="{FF2B5EF4-FFF2-40B4-BE49-F238E27FC236}">
                  <a16:creationId xmlns:a16="http://schemas.microsoft.com/office/drawing/2014/main" id="{9311006C-3ADB-3647-7ECA-E154EC749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685" y="3266912"/>
              <a:ext cx="225480" cy="253919"/>
            </a:xfrm>
            <a:custGeom>
              <a:avLst/>
              <a:gdLst>
                <a:gd name="T0" fmla="*/ 90 w 94"/>
                <a:gd name="T1" fmla="*/ 49 h 106"/>
                <a:gd name="T2" fmla="*/ 89 w 94"/>
                <a:gd name="T3" fmla="*/ 47 h 106"/>
                <a:gd name="T4" fmla="*/ 84 w 94"/>
                <a:gd name="T5" fmla="*/ 45 h 106"/>
                <a:gd name="T6" fmla="*/ 79 w 94"/>
                <a:gd name="T7" fmla="*/ 44 h 106"/>
                <a:gd name="T8" fmla="*/ 76 w 94"/>
                <a:gd name="T9" fmla="*/ 39 h 106"/>
                <a:gd name="T10" fmla="*/ 75 w 94"/>
                <a:gd name="T11" fmla="*/ 33 h 106"/>
                <a:gd name="T12" fmla="*/ 77 w 94"/>
                <a:gd name="T13" fmla="*/ 32 h 106"/>
                <a:gd name="T14" fmla="*/ 72 w 94"/>
                <a:gd name="T15" fmla="*/ 32 h 106"/>
                <a:gd name="T16" fmla="*/ 70 w 94"/>
                <a:gd name="T17" fmla="*/ 25 h 106"/>
                <a:gd name="T18" fmla="*/ 66 w 94"/>
                <a:gd name="T19" fmla="*/ 24 h 106"/>
                <a:gd name="T20" fmla="*/ 63 w 94"/>
                <a:gd name="T21" fmla="*/ 23 h 106"/>
                <a:gd name="T22" fmla="*/ 60 w 94"/>
                <a:gd name="T23" fmla="*/ 19 h 106"/>
                <a:gd name="T24" fmla="*/ 60 w 94"/>
                <a:gd name="T25" fmla="*/ 14 h 106"/>
                <a:gd name="T26" fmla="*/ 57 w 94"/>
                <a:gd name="T27" fmla="*/ 13 h 106"/>
                <a:gd name="T28" fmla="*/ 57 w 94"/>
                <a:gd name="T29" fmla="*/ 11 h 106"/>
                <a:gd name="T30" fmla="*/ 55 w 94"/>
                <a:gd name="T31" fmla="*/ 7 h 106"/>
                <a:gd name="T32" fmla="*/ 54 w 94"/>
                <a:gd name="T33" fmla="*/ 5 h 106"/>
                <a:gd name="T34" fmla="*/ 52 w 94"/>
                <a:gd name="T35" fmla="*/ 4 h 106"/>
                <a:gd name="T36" fmla="*/ 51 w 94"/>
                <a:gd name="T37" fmla="*/ 0 h 106"/>
                <a:gd name="T38" fmla="*/ 45 w 94"/>
                <a:gd name="T39" fmla="*/ 4 h 106"/>
                <a:gd name="T40" fmla="*/ 35 w 94"/>
                <a:gd name="T41" fmla="*/ 8 h 106"/>
                <a:gd name="T42" fmla="*/ 31 w 94"/>
                <a:gd name="T43" fmla="*/ 3 h 106"/>
                <a:gd name="T44" fmla="*/ 18 w 94"/>
                <a:gd name="T45" fmla="*/ 6 h 106"/>
                <a:gd name="T46" fmla="*/ 13 w 94"/>
                <a:gd name="T47" fmla="*/ 7 h 106"/>
                <a:gd name="T48" fmla="*/ 10 w 94"/>
                <a:gd name="T49" fmla="*/ 8 h 106"/>
                <a:gd name="T50" fmla="*/ 10 w 94"/>
                <a:gd name="T51" fmla="*/ 22 h 106"/>
                <a:gd name="T52" fmla="*/ 10 w 94"/>
                <a:gd name="T53" fmla="*/ 49 h 106"/>
                <a:gd name="T54" fmla="*/ 1 w 94"/>
                <a:gd name="T55" fmla="*/ 49 h 106"/>
                <a:gd name="T56" fmla="*/ 0 w 94"/>
                <a:gd name="T57" fmla="*/ 51 h 106"/>
                <a:gd name="T58" fmla="*/ 0 w 94"/>
                <a:gd name="T59" fmla="*/ 67 h 106"/>
                <a:gd name="T60" fmla="*/ 0 w 94"/>
                <a:gd name="T61" fmla="*/ 81 h 106"/>
                <a:gd name="T62" fmla="*/ 4 w 94"/>
                <a:gd name="T63" fmla="*/ 84 h 106"/>
                <a:gd name="T64" fmla="*/ 7 w 94"/>
                <a:gd name="T65" fmla="*/ 89 h 106"/>
                <a:gd name="T66" fmla="*/ 5 w 94"/>
                <a:gd name="T67" fmla="*/ 89 h 106"/>
                <a:gd name="T68" fmla="*/ 8 w 94"/>
                <a:gd name="T69" fmla="*/ 95 h 106"/>
                <a:gd name="T70" fmla="*/ 5 w 94"/>
                <a:gd name="T71" fmla="*/ 99 h 106"/>
                <a:gd name="T72" fmla="*/ 8 w 94"/>
                <a:gd name="T73" fmla="*/ 104 h 106"/>
                <a:gd name="T74" fmla="*/ 11 w 94"/>
                <a:gd name="T75" fmla="*/ 104 h 106"/>
                <a:gd name="T76" fmla="*/ 14 w 94"/>
                <a:gd name="T77" fmla="*/ 103 h 106"/>
                <a:gd name="T78" fmla="*/ 17 w 94"/>
                <a:gd name="T79" fmla="*/ 103 h 106"/>
                <a:gd name="T80" fmla="*/ 21 w 94"/>
                <a:gd name="T81" fmla="*/ 101 h 106"/>
                <a:gd name="T82" fmla="*/ 24 w 94"/>
                <a:gd name="T83" fmla="*/ 97 h 106"/>
                <a:gd name="T84" fmla="*/ 27 w 94"/>
                <a:gd name="T85" fmla="*/ 93 h 106"/>
                <a:gd name="T86" fmla="*/ 29 w 94"/>
                <a:gd name="T87" fmla="*/ 88 h 106"/>
                <a:gd name="T88" fmla="*/ 34 w 94"/>
                <a:gd name="T89" fmla="*/ 86 h 106"/>
                <a:gd name="T90" fmla="*/ 38 w 94"/>
                <a:gd name="T91" fmla="*/ 91 h 106"/>
                <a:gd name="T92" fmla="*/ 41 w 94"/>
                <a:gd name="T93" fmla="*/ 90 h 106"/>
                <a:gd name="T94" fmla="*/ 43 w 94"/>
                <a:gd name="T95" fmla="*/ 92 h 106"/>
                <a:gd name="T96" fmla="*/ 45 w 94"/>
                <a:gd name="T97" fmla="*/ 92 h 106"/>
                <a:gd name="T98" fmla="*/ 48 w 94"/>
                <a:gd name="T99" fmla="*/ 93 h 106"/>
                <a:gd name="T100" fmla="*/ 53 w 94"/>
                <a:gd name="T101" fmla="*/ 92 h 106"/>
                <a:gd name="T102" fmla="*/ 58 w 94"/>
                <a:gd name="T103" fmla="*/ 81 h 106"/>
                <a:gd name="T104" fmla="*/ 62 w 94"/>
                <a:gd name="T105" fmla="*/ 79 h 106"/>
                <a:gd name="T106" fmla="*/ 66 w 94"/>
                <a:gd name="T107" fmla="*/ 77 h 106"/>
                <a:gd name="T108" fmla="*/ 68 w 94"/>
                <a:gd name="T109" fmla="*/ 72 h 106"/>
                <a:gd name="T110" fmla="*/ 70 w 94"/>
                <a:gd name="T111" fmla="*/ 68 h 106"/>
                <a:gd name="T112" fmla="*/ 75 w 94"/>
                <a:gd name="T113" fmla="*/ 65 h 106"/>
                <a:gd name="T114" fmla="*/ 77 w 94"/>
                <a:gd name="T115" fmla="*/ 61 h 106"/>
                <a:gd name="T116" fmla="*/ 81 w 94"/>
                <a:gd name="T117" fmla="*/ 59 h 106"/>
                <a:gd name="T118" fmla="*/ 79 w 94"/>
                <a:gd name="T119" fmla="*/ 58 h 106"/>
                <a:gd name="T120" fmla="*/ 89 w 94"/>
                <a:gd name="T121" fmla="*/ 52 h 106"/>
                <a:gd name="T122" fmla="*/ 94 w 94"/>
                <a:gd name="T123" fmla="*/ 51 h 106"/>
                <a:gd name="T124" fmla="*/ 90 w 94"/>
                <a:gd name="T125" fmla="*/ 4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6">
                  <a:moveTo>
                    <a:pt x="90" y="49"/>
                  </a:moveTo>
                  <a:cubicBezTo>
                    <a:pt x="89" y="49"/>
                    <a:pt x="90" y="47"/>
                    <a:pt x="89" y="47"/>
                  </a:cubicBezTo>
                  <a:cubicBezTo>
                    <a:pt x="88" y="46"/>
                    <a:pt x="85" y="43"/>
                    <a:pt x="84" y="45"/>
                  </a:cubicBezTo>
                  <a:cubicBezTo>
                    <a:pt x="83" y="43"/>
                    <a:pt x="80" y="45"/>
                    <a:pt x="79" y="44"/>
                  </a:cubicBezTo>
                  <a:cubicBezTo>
                    <a:pt x="78" y="42"/>
                    <a:pt x="78" y="39"/>
                    <a:pt x="76" y="39"/>
                  </a:cubicBezTo>
                  <a:cubicBezTo>
                    <a:pt x="77" y="36"/>
                    <a:pt x="77" y="35"/>
                    <a:pt x="75" y="33"/>
                  </a:cubicBezTo>
                  <a:cubicBezTo>
                    <a:pt x="76" y="33"/>
                    <a:pt x="76" y="33"/>
                    <a:pt x="77" y="32"/>
                  </a:cubicBezTo>
                  <a:cubicBezTo>
                    <a:pt x="75" y="32"/>
                    <a:pt x="74" y="30"/>
                    <a:pt x="72" y="32"/>
                  </a:cubicBezTo>
                  <a:cubicBezTo>
                    <a:pt x="72" y="30"/>
                    <a:pt x="72" y="25"/>
                    <a:pt x="70" y="25"/>
                  </a:cubicBezTo>
                  <a:cubicBezTo>
                    <a:pt x="68" y="25"/>
                    <a:pt x="67" y="25"/>
                    <a:pt x="66" y="24"/>
                  </a:cubicBezTo>
                  <a:cubicBezTo>
                    <a:pt x="64" y="24"/>
                    <a:pt x="65" y="23"/>
                    <a:pt x="63" y="23"/>
                  </a:cubicBezTo>
                  <a:cubicBezTo>
                    <a:pt x="64" y="21"/>
                    <a:pt x="61" y="21"/>
                    <a:pt x="60" y="19"/>
                  </a:cubicBezTo>
                  <a:cubicBezTo>
                    <a:pt x="58" y="17"/>
                    <a:pt x="58" y="16"/>
                    <a:pt x="60" y="14"/>
                  </a:cubicBezTo>
                  <a:cubicBezTo>
                    <a:pt x="59" y="13"/>
                    <a:pt x="58" y="13"/>
                    <a:pt x="57" y="13"/>
                  </a:cubicBezTo>
                  <a:cubicBezTo>
                    <a:pt x="57" y="12"/>
                    <a:pt x="58" y="11"/>
                    <a:pt x="57" y="11"/>
                  </a:cubicBezTo>
                  <a:cubicBezTo>
                    <a:pt x="56" y="10"/>
                    <a:pt x="56" y="8"/>
                    <a:pt x="55" y="7"/>
                  </a:cubicBezTo>
                  <a:cubicBezTo>
                    <a:pt x="54" y="6"/>
                    <a:pt x="54" y="5"/>
                    <a:pt x="54" y="5"/>
                  </a:cubicBezTo>
                  <a:cubicBezTo>
                    <a:pt x="53" y="4"/>
                    <a:pt x="53" y="5"/>
                    <a:pt x="52" y="4"/>
                  </a:cubicBezTo>
                  <a:cubicBezTo>
                    <a:pt x="52" y="3"/>
                    <a:pt x="50" y="1"/>
                    <a:pt x="51" y="0"/>
                  </a:cubicBezTo>
                  <a:cubicBezTo>
                    <a:pt x="48" y="1"/>
                    <a:pt x="47" y="2"/>
                    <a:pt x="45" y="4"/>
                  </a:cubicBezTo>
                  <a:cubicBezTo>
                    <a:pt x="46" y="1"/>
                    <a:pt x="36" y="8"/>
                    <a:pt x="35" y="8"/>
                  </a:cubicBezTo>
                  <a:cubicBezTo>
                    <a:pt x="36" y="6"/>
                    <a:pt x="33" y="3"/>
                    <a:pt x="31" y="3"/>
                  </a:cubicBezTo>
                  <a:cubicBezTo>
                    <a:pt x="27" y="4"/>
                    <a:pt x="22" y="5"/>
                    <a:pt x="18" y="6"/>
                  </a:cubicBezTo>
                  <a:cubicBezTo>
                    <a:pt x="16" y="7"/>
                    <a:pt x="15" y="7"/>
                    <a:pt x="13" y="7"/>
                  </a:cubicBezTo>
                  <a:cubicBezTo>
                    <a:pt x="12" y="7"/>
                    <a:pt x="10" y="7"/>
                    <a:pt x="10" y="8"/>
                  </a:cubicBezTo>
                  <a:cubicBezTo>
                    <a:pt x="10" y="12"/>
                    <a:pt x="10" y="17"/>
                    <a:pt x="10" y="22"/>
                  </a:cubicBezTo>
                  <a:cubicBezTo>
                    <a:pt x="10" y="24"/>
                    <a:pt x="10" y="49"/>
                    <a:pt x="10" y="49"/>
                  </a:cubicBezTo>
                  <a:cubicBezTo>
                    <a:pt x="7" y="49"/>
                    <a:pt x="4" y="49"/>
                    <a:pt x="1" y="49"/>
                  </a:cubicBezTo>
                  <a:cubicBezTo>
                    <a:pt x="0" y="49"/>
                    <a:pt x="0" y="49"/>
                    <a:pt x="0" y="51"/>
                  </a:cubicBezTo>
                  <a:cubicBezTo>
                    <a:pt x="0" y="56"/>
                    <a:pt x="0" y="62"/>
                    <a:pt x="0" y="67"/>
                  </a:cubicBezTo>
                  <a:cubicBezTo>
                    <a:pt x="0" y="72"/>
                    <a:pt x="0" y="76"/>
                    <a:pt x="0" y="81"/>
                  </a:cubicBezTo>
                  <a:cubicBezTo>
                    <a:pt x="0" y="82"/>
                    <a:pt x="3" y="83"/>
                    <a:pt x="4" y="84"/>
                  </a:cubicBezTo>
                  <a:cubicBezTo>
                    <a:pt x="5" y="85"/>
                    <a:pt x="6" y="87"/>
                    <a:pt x="7" y="89"/>
                  </a:cubicBezTo>
                  <a:cubicBezTo>
                    <a:pt x="6" y="89"/>
                    <a:pt x="6" y="89"/>
                    <a:pt x="5" y="89"/>
                  </a:cubicBezTo>
                  <a:cubicBezTo>
                    <a:pt x="7" y="90"/>
                    <a:pt x="7" y="93"/>
                    <a:pt x="8" y="95"/>
                  </a:cubicBezTo>
                  <a:cubicBezTo>
                    <a:pt x="8" y="97"/>
                    <a:pt x="7" y="100"/>
                    <a:pt x="5" y="99"/>
                  </a:cubicBezTo>
                  <a:cubicBezTo>
                    <a:pt x="5" y="101"/>
                    <a:pt x="5" y="106"/>
                    <a:pt x="8" y="104"/>
                  </a:cubicBezTo>
                  <a:cubicBezTo>
                    <a:pt x="9" y="103"/>
                    <a:pt x="9" y="104"/>
                    <a:pt x="11" y="104"/>
                  </a:cubicBezTo>
                  <a:cubicBezTo>
                    <a:pt x="12" y="105"/>
                    <a:pt x="13" y="104"/>
                    <a:pt x="14" y="103"/>
                  </a:cubicBezTo>
                  <a:cubicBezTo>
                    <a:pt x="15" y="105"/>
                    <a:pt x="17" y="105"/>
                    <a:pt x="17" y="103"/>
                  </a:cubicBezTo>
                  <a:cubicBezTo>
                    <a:pt x="17" y="101"/>
                    <a:pt x="20" y="103"/>
                    <a:pt x="21" y="101"/>
                  </a:cubicBezTo>
                  <a:cubicBezTo>
                    <a:pt x="21" y="100"/>
                    <a:pt x="22" y="99"/>
                    <a:pt x="24" y="97"/>
                  </a:cubicBezTo>
                  <a:cubicBezTo>
                    <a:pt x="24" y="96"/>
                    <a:pt x="27" y="94"/>
                    <a:pt x="27" y="93"/>
                  </a:cubicBezTo>
                  <a:cubicBezTo>
                    <a:pt x="27" y="90"/>
                    <a:pt x="27" y="89"/>
                    <a:pt x="29" y="88"/>
                  </a:cubicBezTo>
                  <a:cubicBezTo>
                    <a:pt x="30" y="87"/>
                    <a:pt x="33" y="85"/>
                    <a:pt x="34" y="86"/>
                  </a:cubicBezTo>
                  <a:cubicBezTo>
                    <a:pt x="35" y="87"/>
                    <a:pt x="37" y="91"/>
                    <a:pt x="38" y="91"/>
                  </a:cubicBezTo>
                  <a:cubicBezTo>
                    <a:pt x="39" y="91"/>
                    <a:pt x="40" y="90"/>
                    <a:pt x="41" y="90"/>
                  </a:cubicBezTo>
                  <a:cubicBezTo>
                    <a:pt x="42" y="91"/>
                    <a:pt x="42" y="92"/>
                    <a:pt x="43" y="92"/>
                  </a:cubicBezTo>
                  <a:cubicBezTo>
                    <a:pt x="44" y="92"/>
                    <a:pt x="44" y="91"/>
                    <a:pt x="45" y="92"/>
                  </a:cubicBezTo>
                  <a:cubicBezTo>
                    <a:pt x="46" y="93"/>
                    <a:pt x="47" y="94"/>
                    <a:pt x="48" y="93"/>
                  </a:cubicBezTo>
                  <a:cubicBezTo>
                    <a:pt x="50" y="91"/>
                    <a:pt x="50" y="92"/>
                    <a:pt x="53" y="92"/>
                  </a:cubicBezTo>
                  <a:cubicBezTo>
                    <a:pt x="57" y="91"/>
                    <a:pt x="57" y="85"/>
                    <a:pt x="58" y="81"/>
                  </a:cubicBezTo>
                  <a:cubicBezTo>
                    <a:pt x="59" y="79"/>
                    <a:pt x="59" y="79"/>
                    <a:pt x="62" y="79"/>
                  </a:cubicBezTo>
                  <a:cubicBezTo>
                    <a:pt x="64" y="78"/>
                    <a:pt x="65" y="79"/>
                    <a:pt x="66" y="77"/>
                  </a:cubicBezTo>
                  <a:cubicBezTo>
                    <a:pt x="68" y="75"/>
                    <a:pt x="68" y="74"/>
                    <a:pt x="68" y="72"/>
                  </a:cubicBezTo>
                  <a:cubicBezTo>
                    <a:pt x="68" y="71"/>
                    <a:pt x="68" y="67"/>
                    <a:pt x="70" y="68"/>
                  </a:cubicBezTo>
                  <a:cubicBezTo>
                    <a:pt x="69" y="66"/>
                    <a:pt x="73" y="65"/>
                    <a:pt x="75" y="65"/>
                  </a:cubicBezTo>
                  <a:cubicBezTo>
                    <a:pt x="74" y="63"/>
                    <a:pt x="77" y="63"/>
                    <a:pt x="77" y="61"/>
                  </a:cubicBezTo>
                  <a:cubicBezTo>
                    <a:pt x="79" y="62"/>
                    <a:pt x="80" y="60"/>
                    <a:pt x="81" y="59"/>
                  </a:cubicBezTo>
                  <a:cubicBezTo>
                    <a:pt x="80" y="59"/>
                    <a:pt x="80" y="58"/>
                    <a:pt x="79" y="58"/>
                  </a:cubicBezTo>
                  <a:cubicBezTo>
                    <a:pt x="82" y="55"/>
                    <a:pt x="89" y="58"/>
                    <a:pt x="89" y="52"/>
                  </a:cubicBezTo>
                  <a:cubicBezTo>
                    <a:pt x="91" y="52"/>
                    <a:pt x="92" y="51"/>
                    <a:pt x="94" y="51"/>
                  </a:cubicBezTo>
                  <a:cubicBezTo>
                    <a:pt x="93" y="49"/>
                    <a:pt x="91" y="49"/>
                    <a:pt x="90" y="49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Bosnia and Herzegovina">
              <a:extLst>
                <a:ext uri="{FF2B5EF4-FFF2-40B4-BE49-F238E27FC236}">
                  <a16:creationId xmlns:a16="http://schemas.microsoft.com/office/drawing/2014/main" id="{F5E4C345-4E86-E955-65CA-660804FF7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086" y="1544323"/>
              <a:ext cx="93442" cy="79223"/>
            </a:xfrm>
            <a:custGeom>
              <a:avLst/>
              <a:gdLst>
                <a:gd name="T0" fmla="*/ 29 w 39"/>
                <a:gd name="T1" fmla="*/ 31 h 33"/>
                <a:gd name="T2" fmla="*/ 28 w 39"/>
                <a:gd name="T3" fmla="*/ 28 h 33"/>
                <a:gd name="T4" fmla="*/ 29 w 39"/>
                <a:gd name="T5" fmla="*/ 26 h 33"/>
                <a:gd name="T6" fmla="*/ 32 w 39"/>
                <a:gd name="T7" fmla="*/ 23 h 33"/>
                <a:gd name="T8" fmla="*/ 32 w 39"/>
                <a:gd name="T9" fmla="*/ 24 h 33"/>
                <a:gd name="T10" fmla="*/ 33 w 39"/>
                <a:gd name="T11" fmla="*/ 22 h 33"/>
                <a:gd name="T12" fmla="*/ 32 w 39"/>
                <a:gd name="T13" fmla="*/ 20 h 33"/>
                <a:gd name="T14" fmla="*/ 35 w 39"/>
                <a:gd name="T15" fmla="*/ 21 h 33"/>
                <a:gd name="T16" fmla="*/ 38 w 39"/>
                <a:gd name="T17" fmla="*/ 20 h 33"/>
                <a:gd name="T18" fmla="*/ 35 w 39"/>
                <a:gd name="T19" fmla="*/ 15 h 33"/>
                <a:gd name="T20" fmla="*/ 39 w 39"/>
                <a:gd name="T21" fmla="*/ 15 h 33"/>
                <a:gd name="T22" fmla="*/ 36 w 39"/>
                <a:gd name="T23" fmla="*/ 14 h 33"/>
                <a:gd name="T24" fmla="*/ 33 w 39"/>
                <a:gd name="T25" fmla="*/ 11 h 33"/>
                <a:gd name="T26" fmla="*/ 34 w 39"/>
                <a:gd name="T27" fmla="*/ 11 h 33"/>
                <a:gd name="T28" fmla="*/ 34 w 39"/>
                <a:gd name="T29" fmla="*/ 9 h 33"/>
                <a:gd name="T30" fmla="*/ 35 w 39"/>
                <a:gd name="T31" fmla="*/ 9 h 33"/>
                <a:gd name="T32" fmla="*/ 36 w 39"/>
                <a:gd name="T33" fmla="*/ 8 h 33"/>
                <a:gd name="T34" fmla="*/ 37 w 39"/>
                <a:gd name="T35" fmla="*/ 6 h 33"/>
                <a:gd name="T36" fmla="*/ 34 w 39"/>
                <a:gd name="T37" fmla="*/ 5 h 33"/>
                <a:gd name="T38" fmla="*/ 30 w 39"/>
                <a:gd name="T39" fmla="*/ 6 h 33"/>
                <a:gd name="T40" fmla="*/ 31 w 39"/>
                <a:gd name="T41" fmla="*/ 4 h 33"/>
                <a:gd name="T42" fmla="*/ 29 w 39"/>
                <a:gd name="T43" fmla="*/ 3 h 33"/>
                <a:gd name="T44" fmla="*/ 30 w 39"/>
                <a:gd name="T45" fmla="*/ 3 h 33"/>
                <a:gd name="T46" fmla="*/ 23 w 39"/>
                <a:gd name="T47" fmla="*/ 3 h 33"/>
                <a:gd name="T48" fmla="*/ 17 w 39"/>
                <a:gd name="T49" fmla="*/ 1 h 33"/>
                <a:gd name="T50" fmla="*/ 16 w 39"/>
                <a:gd name="T51" fmla="*/ 3 h 33"/>
                <a:gd name="T52" fmla="*/ 15 w 39"/>
                <a:gd name="T53" fmla="*/ 1 h 33"/>
                <a:gd name="T54" fmla="*/ 15 w 39"/>
                <a:gd name="T55" fmla="*/ 3 h 33"/>
                <a:gd name="T56" fmla="*/ 14 w 39"/>
                <a:gd name="T57" fmla="*/ 1 h 33"/>
                <a:gd name="T58" fmla="*/ 11 w 39"/>
                <a:gd name="T59" fmla="*/ 0 h 33"/>
                <a:gd name="T60" fmla="*/ 8 w 39"/>
                <a:gd name="T61" fmla="*/ 2 h 33"/>
                <a:gd name="T62" fmla="*/ 6 w 39"/>
                <a:gd name="T63" fmla="*/ 4 h 33"/>
                <a:gd name="T64" fmla="*/ 5 w 39"/>
                <a:gd name="T65" fmla="*/ 4 h 33"/>
                <a:gd name="T66" fmla="*/ 4 w 39"/>
                <a:gd name="T67" fmla="*/ 3 h 33"/>
                <a:gd name="T68" fmla="*/ 3 w 39"/>
                <a:gd name="T69" fmla="*/ 2 h 33"/>
                <a:gd name="T70" fmla="*/ 1 w 39"/>
                <a:gd name="T71" fmla="*/ 1 h 33"/>
                <a:gd name="T72" fmla="*/ 1 w 39"/>
                <a:gd name="T73" fmla="*/ 3 h 33"/>
                <a:gd name="T74" fmla="*/ 0 w 39"/>
                <a:gd name="T75" fmla="*/ 3 h 33"/>
                <a:gd name="T76" fmla="*/ 1 w 39"/>
                <a:gd name="T77" fmla="*/ 6 h 33"/>
                <a:gd name="T78" fmla="*/ 0 w 39"/>
                <a:gd name="T79" fmla="*/ 5 h 33"/>
                <a:gd name="T80" fmla="*/ 2 w 39"/>
                <a:gd name="T81" fmla="*/ 7 h 33"/>
                <a:gd name="T82" fmla="*/ 3 w 39"/>
                <a:gd name="T83" fmla="*/ 10 h 33"/>
                <a:gd name="T84" fmla="*/ 5 w 39"/>
                <a:gd name="T85" fmla="*/ 13 h 33"/>
                <a:gd name="T86" fmla="*/ 6 w 39"/>
                <a:gd name="T87" fmla="*/ 15 h 33"/>
                <a:gd name="T88" fmla="*/ 8 w 39"/>
                <a:gd name="T89" fmla="*/ 16 h 33"/>
                <a:gd name="T90" fmla="*/ 9 w 39"/>
                <a:gd name="T91" fmla="*/ 17 h 33"/>
                <a:gd name="T92" fmla="*/ 11 w 39"/>
                <a:gd name="T93" fmla="*/ 17 h 33"/>
                <a:gd name="T94" fmla="*/ 15 w 39"/>
                <a:gd name="T95" fmla="*/ 21 h 33"/>
                <a:gd name="T96" fmla="*/ 19 w 39"/>
                <a:gd name="T97" fmla="*/ 28 h 33"/>
                <a:gd name="T98" fmla="*/ 26 w 39"/>
                <a:gd name="T99" fmla="*/ 32 h 33"/>
                <a:gd name="T100" fmla="*/ 27 w 39"/>
                <a:gd name="T101" fmla="*/ 33 h 33"/>
                <a:gd name="T102" fmla="*/ 29 w 39"/>
                <a:gd name="T10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33">
                  <a:moveTo>
                    <a:pt x="29" y="31"/>
                  </a:moveTo>
                  <a:cubicBezTo>
                    <a:pt x="28" y="29"/>
                    <a:pt x="28" y="29"/>
                    <a:pt x="28" y="28"/>
                  </a:cubicBezTo>
                  <a:cubicBezTo>
                    <a:pt x="28" y="26"/>
                    <a:pt x="29" y="27"/>
                    <a:pt x="29" y="26"/>
                  </a:cubicBezTo>
                  <a:cubicBezTo>
                    <a:pt x="29" y="25"/>
                    <a:pt x="31" y="22"/>
                    <a:pt x="32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4" y="25"/>
                    <a:pt x="34" y="23"/>
                    <a:pt x="33" y="22"/>
                  </a:cubicBezTo>
                  <a:cubicBezTo>
                    <a:pt x="33" y="21"/>
                    <a:pt x="32" y="22"/>
                    <a:pt x="32" y="20"/>
                  </a:cubicBezTo>
                  <a:cubicBezTo>
                    <a:pt x="33" y="20"/>
                    <a:pt x="34" y="22"/>
                    <a:pt x="35" y="21"/>
                  </a:cubicBezTo>
                  <a:cubicBezTo>
                    <a:pt x="36" y="20"/>
                    <a:pt x="36" y="20"/>
                    <a:pt x="38" y="20"/>
                  </a:cubicBezTo>
                  <a:cubicBezTo>
                    <a:pt x="39" y="17"/>
                    <a:pt x="33" y="18"/>
                    <a:pt x="35" y="15"/>
                  </a:cubicBezTo>
                  <a:cubicBezTo>
                    <a:pt x="37" y="16"/>
                    <a:pt x="38" y="17"/>
                    <a:pt x="39" y="15"/>
                  </a:cubicBezTo>
                  <a:cubicBezTo>
                    <a:pt x="37" y="15"/>
                    <a:pt x="38" y="13"/>
                    <a:pt x="36" y="14"/>
                  </a:cubicBezTo>
                  <a:cubicBezTo>
                    <a:pt x="36" y="12"/>
                    <a:pt x="34" y="12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4" y="10"/>
                    <a:pt x="35" y="10"/>
                    <a:pt x="35" y="9"/>
                  </a:cubicBezTo>
                  <a:cubicBezTo>
                    <a:pt x="35" y="8"/>
                    <a:pt x="36" y="9"/>
                    <a:pt x="36" y="8"/>
                  </a:cubicBezTo>
                  <a:cubicBezTo>
                    <a:pt x="36" y="7"/>
                    <a:pt x="35" y="6"/>
                    <a:pt x="37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3" y="6"/>
                    <a:pt x="31" y="6"/>
                    <a:pt x="30" y="6"/>
                  </a:cubicBezTo>
                  <a:cubicBezTo>
                    <a:pt x="29" y="6"/>
                    <a:pt x="30" y="4"/>
                    <a:pt x="31" y="4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3"/>
                    <a:pt x="25" y="3"/>
                    <a:pt x="23" y="3"/>
                  </a:cubicBezTo>
                  <a:cubicBezTo>
                    <a:pt x="20" y="3"/>
                    <a:pt x="18" y="4"/>
                    <a:pt x="17" y="1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6" y="3"/>
                    <a:pt x="15" y="2"/>
                    <a:pt x="15" y="1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2"/>
                    <a:pt x="14" y="2"/>
                    <a:pt x="14" y="1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7" y="2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1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8"/>
                    <a:pt x="1" y="6"/>
                    <a:pt x="2" y="7"/>
                  </a:cubicBezTo>
                  <a:cubicBezTo>
                    <a:pt x="3" y="7"/>
                    <a:pt x="3" y="9"/>
                    <a:pt x="3" y="10"/>
                  </a:cubicBezTo>
                  <a:cubicBezTo>
                    <a:pt x="4" y="11"/>
                    <a:pt x="5" y="11"/>
                    <a:pt x="5" y="13"/>
                  </a:cubicBezTo>
                  <a:cubicBezTo>
                    <a:pt x="5" y="14"/>
                    <a:pt x="6" y="13"/>
                    <a:pt x="6" y="15"/>
                  </a:cubicBezTo>
                  <a:cubicBezTo>
                    <a:pt x="6" y="15"/>
                    <a:pt x="8" y="15"/>
                    <a:pt x="8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10" y="18"/>
                    <a:pt x="10" y="17"/>
                    <a:pt x="11" y="17"/>
                  </a:cubicBezTo>
                  <a:cubicBezTo>
                    <a:pt x="12" y="19"/>
                    <a:pt x="13" y="22"/>
                    <a:pt x="15" y="21"/>
                  </a:cubicBezTo>
                  <a:cubicBezTo>
                    <a:pt x="14" y="24"/>
                    <a:pt x="21" y="26"/>
                    <a:pt x="19" y="28"/>
                  </a:cubicBezTo>
                  <a:cubicBezTo>
                    <a:pt x="21" y="28"/>
                    <a:pt x="29" y="30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0"/>
                    <a:pt x="29" y="3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Bolivia">
              <a:extLst>
                <a:ext uri="{FF2B5EF4-FFF2-40B4-BE49-F238E27FC236}">
                  <a16:creationId xmlns:a16="http://schemas.microsoft.com/office/drawing/2014/main" id="{D14DA0DD-B899-B9DB-75FA-049C6D63B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543" y="3045494"/>
              <a:ext cx="294546" cy="362597"/>
            </a:xfrm>
            <a:custGeom>
              <a:avLst/>
              <a:gdLst>
                <a:gd name="T0" fmla="*/ 7 w 123"/>
                <a:gd name="T1" fmla="*/ 42 h 151"/>
                <a:gd name="T2" fmla="*/ 7 w 123"/>
                <a:gd name="T3" fmla="*/ 49 h 151"/>
                <a:gd name="T4" fmla="*/ 6 w 123"/>
                <a:gd name="T5" fmla="*/ 56 h 151"/>
                <a:gd name="T6" fmla="*/ 6 w 123"/>
                <a:gd name="T7" fmla="*/ 64 h 151"/>
                <a:gd name="T8" fmla="*/ 2 w 123"/>
                <a:gd name="T9" fmla="*/ 69 h 151"/>
                <a:gd name="T10" fmla="*/ 10 w 123"/>
                <a:gd name="T11" fmla="*/ 77 h 151"/>
                <a:gd name="T12" fmla="*/ 3 w 123"/>
                <a:gd name="T13" fmla="*/ 85 h 151"/>
                <a:gd name="T14" fmla="*/ 3 w 123"/>
                <a:gd name="T15" fmla="*/ 89 h 151"/>
                <a:gd name="T16" fmla="*/ 3 w 123"/>
                <a:gd name="T17" fmla="*/ 91 h 151"/>
                <a:gd name="T18" fmla="*/ 6 w 123"/>
                <a:gd name="T19" fmla="*/ 96 h 151"/>
                <a:gd name="T20" fmla="*/ 9 w 123"/>
                <a:gd name="T21" fmla="*/ 107 h 151"/>
                <a:gd name="T22" fmla="*/ 12 w 123"/>
                <a:gd name="T23" fmla="*/ 119 h 151"/>
                <a:gd name="T24" fmla="*/ 10 w 123"/>
                <a:gd name="T25" fmla="*/ 121 h 151"/>
                <a:gd name="T26" fmla="*/ 13 w 123"/>
                <a:gd name="T27" fmla="*/ 125 h 151"/>
                <a:gd name="T28" fmla="*/ 14 w 123"/>
                <a:gd name="T29" fmla="*/ 130 h 151"/>
                <a:gd name="T30" fmla="*/ 16 w 123"/>
                <a:gd name="T31" fmla="*/ 140 h 151"/>
                <a:gd name="T32" fmla="*/ 19 w 123"/>
                <a:gd name="T33" fmla="*/ 146 h 151"/>
                <a:gd name="T34" fmla="*/ 27 w 123"/>
                <a:gd name="T35" fmla="*/ 146 h 151"/>
                <a:gd name="T36" fmla="*/ 34 w 123"/>
                <a:gd name="T37" fmla="*/ 141 h 151"/>
                <a:gd name="T38" fmla="*/ 42 w 123"/>
                <a:gd name="T39" fmla="*/ 142 h 151"/>
                <a:gd name="T40" fmla="*/ 51 w 123"/>
                <a:gd name="T41" fmla="*/ 144 h 151"/>
                <a:gd name="T42" fmla="*/ 53 w 123"/>
                <a:gd name="T43" fmla="*/ 147 h 151"/>
                <a:gd name="T44" fmla="*/ 59 w 123"/>
                <a:gd name="T45" fmla="*/ 141 h 151"/>
                <a:gd name="T46" fmla="*/ 70 w 123"/>
                <a:gd name="T47" fmla="*/ 143 h 151"/>
                <a:gd name="T48" fmla="*/ 78 w 123"/>
                <a:gd name="T49" fmla="*/ 118 h 151"/>
                <a:gd name="T50" fmla="*/ 94 w 123"/>
                <a:gd name="T51" fmla="*/ 111 h 151"/>
                <a:gd name="T52" fmla="*/ 112 w 123"/>
                <a:gd name="T53" fmla="*/ 114 h 151"/>
                <a:gd name="T54" fmla="*/ 116 w 123"/>
                <a:gd name="T55" fmla="*/ 115 h 151"/>
                <a:gd name="T56" fmla="*/ 119 w 123"/>
                <a:gd name="T57" fmla="*/ 106 h 151"/>
                <a:gd name="T58" fmla="*/ 118 w 123"/>
                <a:gd name="T59" fmla="*/ 90 h 151"/>
                <a:gd name="T60" fmla="*/ 112 w 123"/>
                <a:gd name="T61" fmla="*/ 83 h 151"/>
                <a:gd name="T62" fmla="*/ 104 w 123"/>
                <a:gd name="T63" fmla="*/ 76 h 151"/>
                <a:gd name="T64" fmla="*/ 91 w 123"/>
                <a:gd name="T65" fmla="*/ 62 h 151"/>
                <a:gd name="T66" fmla="*/ 94 w 123"/>
                <a:gd name="T67" fmla="*/ 56 h 151"/>
                <a:gd name="T68" fmla="*/ 90 w 123"/>
                <a:gd name="T69" fmla="*/ 47 h 151"/>
                <a:gd name="T70" fmla="*/ 79 w 123"/>
                <a:gd name="T71" fmla="*/ 45 h 151"/>
                <a:gd name="T72" fmla="*/ 73 w 123"/>
                <a:gd name="T73" fmla="*/ 40 h 151"/>
                <a:gd name="T74" fmla="*/ 66 w 123"/>
                <a:gd name="T75" fmla="*/ 35 h 151"/>
                <a:gd name="T76" fmla="*/ 58 w 123"/>
                <a:gd name="T77" fmla="*/ 33 h 151"/>
                <a:gd name="T78" fmla="*/ 48 w 123"/>
                <a:gd name="T79" fmla="*/ 27 h 151"/>
                <a:gd name="T80" fmla="*/ 44 w 123"/>
                <a:gd name="T81" fmla="*/ 19 h 151"/>
                <a:gd name="T82" fmla="*/ 43 w 123"/>
                <a:gd name="T83" fmla="*/ 8 h 151"/>
                <a:gd name="T84" fmla="*/ 42 w 123"/>
                <a:gd name="T85" fmla="*/ 3 h 151"/>
                <a:gd name="T86" fmla="*/ 27 w 123"/>
                <a:gd name="T87" fmla="*/ 7 h 151"/>
                <a:gd name="T88" fmla="*/ 20 w 123"/>
                <a:gd name="T89" fmla="*/ 12 h 151"/>
                <a:gd name="T90" fmla="*/ 9 w 123"/>
                <a:gd name="T91" fmla="*/ 16 h 151"/>
                <a:gd name="T92" fmla="*/ 2 w 123"/>
                <a:gd name="T93" fmla="*/ 1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3" h="151">
                  <a:moveTo>
                    <a:pt x="10" y="32"/>
                  </a:moveTo>
                  <a:cubicBezTo>
                    <a:pt x="11" y="34"/>
                    <a:pt x="9" y="34"/>
                    <a:pt x="10" y="36"/>
                  </a:cubicBezTo>
                  <a:cubicBezTo>
                    <a:pt x="6" y="35"/>
                    <a:pt x="7" y="40"/>
                    <a:pt x="7" y="42"/>
                  </a:cubicBezTo>
                  <a:cubicBezTo>
                    <a:pt x="7" y="42"/>
                    <a:pt x="8" y="45"/>
                    <a:pt x="7" y="45"/>
                  </a:cubicBezTo>
                  <a:cubicBezTo>
                    <a:pt x="5" y="45"/>
                    <a:pt x="6" y="47"/>
                    <a:pt x="7" y="48"/>
                  </a:cubicBezTo>
                  <a:cubicBezTo>
                    <a:pt x="7" y="48"/>
                    <a:pt x="7" y="48"/>
                    <a:pt x="7" y="49"/>
                  </a:cubicBezTo>
                  <a:cubicBezTo>
                    <a:pt x="7" y="50"/>
                    <a:pt x="8" y="50"/>
                    <a:pt x="8" y="50"/>
                  </a:cubicBezTo>
                  <a:cubicBezTo>
                    <a:pt x="10" y="51"/>
                    <a:pt x="7" y="52"/>
                    <a:pt x="7" y="53"/>
                  </a:cubicBezTo>
                  <a:cubicBezTo>
                    <a:pt x="7" y="54"/>
                    <a:pt x="8" y="55"/>
                    <a:pt x="6" y="56"/>
                  </a:cubicBezTo>
                  <a:cubicBezTo>
                    <a:pt x="4" y="56"/>
                    <a:pt x="5" y="57"/>
                    <a:pt x="5" y="58"/>
                  </a:cubicBezTo>
                  <a:cubicBezTo>
                    <a:pt x="5" y="58"/>
                    <a:pt x="4" y="59"/>
                    <a:pt x="4" y="58"/>
                  </a:cubicBezTo>
                  <a:cubicBezTo>
                    <a:pt x="4" y="61"/>
                    <a:pt x="4" y="62"/>
                    <a:pt x="6" y="64"/>
                  </a:cubicBezTo>
                  <a:cubicBezTo>
                    <a:pt x="5" y="64"/>
                    <a:pt x="5" y="65"/>
                    <a:pt x="5" y="67"/>
                  </a:cubicBezTo>
                  <a:cubicBezTo>
                    <a:pt x="5" y="66"/>
                    <a:pt x="4" y="67"/>
                    <a:pt x="4" y="66"/>
                  </a:cubicBezTo>
                  <a:cubicBezTo>
                    <a:pt x="5" y="68"/>
                    <a:pt x="3" y="68"/>
                    <a:pt x="2" y="69"/>
                  </a:cubicBezTo>
                  <a:cubicBezTo>
                    <a:pt x="2" y="70"/>
                    <a:pt x="4" y="72"/>
                    <a:pt x="4" y="73"/>
                  </a:cubicBezTo>
                  <a:cubicBezTo>
                    <a:pt x="5" y="76"/>
                    <a:pt x="6" y="76"/>
                    <a:pt x="10" y="75"/>
                  </a:cubicBezTo>
                  <a:cubicBezTo>
                    <a:pt x="10" y="76"/>
                    <a:pt x="10" y="76"/>
                    <a:pt x="10" y="77"/>
                  </a:cubicBezTo>
                  <a:cubicBezTo>
                    <a:pt x="9" y="77"/>
                    <a:pt x="8" y="77"/>
                    <a:pt x="7" y="77"/>
                  </a:cubicBezTo>
                  <a:cubicBezTo>
                    <a:pt x="7" y="80"/>
                    <a:pt x="6" y="80"/>
                    <a:pt x="4" y="83"/>
                  </a:cubicBezTo>
                  <a:cubicBezTo>
                    <a:pt x="4" y="84"/>
                    <a:pt x="4" y="85"/>
                    <a:pt x="3" y="85"/>
                  </a:cubicBezTo>
                  <a:cubicBezTo>
                    <a:pt x="2" y="86"/>
                    <a:pt x="1" y="86"/>
                    <a:pt x="0" y="87"/>
                  </a:cubicBezTo>
                  <a:cubicBezTo>
                    <a:pt x="2" y="87"/>
                    <a:pt x="2" y="88"/>
                    <a:pt x="2" y="89"/>
                  </a:cubicBezTo>
                  <a:cubicBezTo>
                    <a:pt x="2" y="89"/>
                    <a:pt x="2" y="89"/>
                    <a:pt x="3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3" y="90"/>
                    <a:pt x="3" y="90"/>
                    <a:pt x="3" y="91"/>
                  </a:cubicBezTo>
                  <a:cubicBezTo>
                    <a:pt x="2" y="92"/>
                    <a:pt x="3" y="92"/>
                    <a:pt x="4" y="93"/>
                  </a:cubicBezTo>
                  <a:cubicBezTo>
                    <a:pt x="4" y="93"/>
                    <a:pt x="4" y="95"/>
                    <a:pt x="4" y="95"/>
                  </a:cubicBezTo>
                  <a:cubicBezTo>
                    <a:pt x="4" y="95"/>
                    <a:pt x="6" y="95"/>
                    <a:pt x="6" y="96"/>
                  </a:cubicBezTo>
                  <a:cubicBezTo>
                    <a:pt x="7" y="97"/>
                    <a:pt x="7" y="99"/>
                    <a:pt x="7" y="100"/>
                  </a:cubicBezTo>
                  <a:cubicBezTo>
                    <a:pt x="8" y="101"/>
                    <a:pt x="7" y="103"/>
                    <a:pt x="7" y="104"/>
                  </a:cubicBezTo>
                  <a:cubicBezTo>
                    <a:pt x="7" y="105"/>
                    <a:pt x="8" y="106"/>
                    <a:pt x="9" y="107"/>
                  </a:cubicBezTo>
                  <a:cubicBezTo>
                    <a:pt x="10" y="109"/>
                    <a:pt x="14" y="110"/>
                    <a:pt x="13" y="113"/>
                  </a:cubicBezTo>
                  <a:cubicBezTo>
                    <a:pt x="13" y="113"/>
                    <a:pt x="10" y="115"/>
                    <a:pt x="11" y="115"/>
                  </a:cubicBezTo>
                  <a:cubicBezTo>
                    <a:pt x="12" y="117"/>
                    <a:pt x="12" y="117"/>
                    <a:pt x="12" y="119"/>
                  </a:cubicBezTo>
                  <a:cubicBezTo>
                    <a:pt x="11" y="119"/>
                    <a:pt x="9" y="118"/>
                    <a:pt x="9" y="120"/>
                  </a:cubicBezTo>
                  <a:cubicBezTo>
                    <a:pt x="10" y="120"/>
                    <a:pt x="10" y="120"/>
                    <a:pt x="11" y="120"/>
                  </a:cubicBezTo>
                  <a:cubicBezTo>
                    <a:pt x="10" y="120"/>
                    <a:pt x="10" y="121"/>
                    <a:pt x="10" y="121"/>
                  </a:cubicBezTo>
                  <a:cubicBezTo>
                    <a:pt x="10" y="121"/>
                    <a:pt x="10" y="121"/>
                    <a:pt x="11" y="122"/>
                  </a:cubicBezTo>
                  <a:cubicBezTo>
                    <a:pt x="10" y="122"/>
                    <a:pt x="10" y="123"/>
                    <a:pt x="9" y="123"/>
                  </a:cubicBezTo>
                  <a:cubicBezTo>
                    <a:pt x="10" y="124"/>
                    <a:pt x="11" y="125"/>
                    <a:pt x="13" y="125"/>
                  </a:cubicBezTo>
                  <a:cubicBezTo>
                    <a:pt x="12" y="126"/>
                    <a:pt x="11" y="127"/>
                    <a:pt x="12" y="128"/>
                  </a:cubicBezTo>
                  <a:cubicBezTo>
                    <a:pt x="12" y="128"/>
                    <a:pt x="13" y="128"/>
                    <a:pt x="13" y="128"/>
                  </a:cubicBezTo>
                  <a:cubicBezTo>
                    <a:pt x="13" y="129"/>
                    <a:pt x="14" y="130"/>
                    <a:pt x="14" y="130"/>
                  </a:cubicBezTo>
                  <a:cubicBezTo>
                    <a:pt x="14" y="131"/>
                    <a:pt x="15" y="133"/>
                    <a:pt x="15" y="133"/>
                  </a:cubicBezTo>
                  <a:cubicBezTo>
                    <a:pt x="15" y="135"/>
                    <a:pt x="15" y="136"/>
                    <a:pt x="16" y="137"/>
                  </a:cubicBezTo>
                  <a:cubicBezTo>
                    <a:pt x="17" y="138"/>
                    <a:pt x="16" y="139"/>
                    <a:pt x="16" y="140"/>
                  </a:cubicBezTo>
                  <a:cubicBezTo>
                    <a:pt x="16" y="141"/>
                    <a:pt x="17" y="141"/>
                    <a:pt x="18" y="142"/>
                  </a:cubicBezTo>
                  <a:cubicBezTo>
                    <a:pt x="18" y="142"/>
                    <a:pt x="17" y="143"/>
                    <a:pt x="17" y="144"/>
                  </a:cubicBezTo>
                  <a:cubicBezTo>
                    <a:pt x="17" y="145"/>
                    <a:pt x="19" y="145"/>
                    <a:pt x="19" y="146"/>
                  </a:cubicBezTo>
                  <a:cubicBezTo>
                    <a:pt x="19" y="148"/>
                    <a:pt x="19" y="149"/>
                    <a:pt x="19" y="151"/>
                  </a:cubicBezTo>
                  <a:cubicBezTo>
                    <a:pt x="21" y="151"/>
                    <a:pt x="23" y="150"/>
                    <a:pt x="26" y="150"/>
                  </a:cubicBezTo>
                  <a:cubicBezTo>
                    <a:pt x="26" y="150"/>
                    <a:pt x="27" y="146"/>
                    <a:pt x="27" y="146"/>
                  </a:cubicBezTo>
                  <a:cubicBezTo>
                    <a:pt x="28" y="146"/>
                    <a:pt x="29" y="146"/>
                    <a:pt x="29" y="145"/>
                  </a:cubicBezTo>
                  <a:cubicBezTo>
                    <a:pt x="30" y="145"/>
                    <a:pt x="30" y="144"/>
                    <a:pt x="30" y="144"/>
                  </a:cubicBezTo>
                  <a:cubicBezTo>
                    <a:pt x="32" y="143"/>
                    <a:pt x="34" y="143"/>
                    <a:pt x="34" y="141"/>
                  </a:cubicBezTo>
                  <a:cubicBezTo>
                    <a:pt x="35" y="140"/>
                    <a:pt x="35" y="139"/>
                    <a:pt x="36" y="139"/>
                  </a:cubicBezTo>
                  <a:cubicBezTo>
                    <a:pt x="38" y="139"/>
                    <a:pt x="39" y="141"/>
                    <a:pt x="39" y="142"/>
                  </a:cubicBezTo>
                  <a:cubicBezTo>
                    <a:pt x="40" y="143"/>
                    <a:pt x="41" y="143"/>
                    <a:pt x="42" y="142"/>
                  </a:cubicBezTo>
                  <a:cubicBezTo>
                    <a:pt x="44" y="142"/>
                    <a:pt x="46" y="142"/>
                    <a:pt x="48" y="141"/>
                  </a:cubicBezTo>
                  <a:cubicBezTo>
                    <a:pt x="49" y="141"/>
                    <a:pt x="50" y="143"/>
                    <a:pt x="51" y="143"/>
                  </a:cubicBezTo>
                  <a:cubicBezTo>
                    <a:pt x="51" y="143"/>
                    <a:pt x="51" y="143"/>
                    <a:pt x="51" y="144"/>
                  </a:cubicBezTo>
                  <a:cubicBezTo>
                    <a:pt x="52" y="144"/>
                    <a:pt x="52" y="144"/>
                    <a:pt x="53" y="144"/>
                  </a:cubicBezTo>
                  <a:cubicBezTo>
                    <a:pt x="52" y="144"/>
                    <a:pt x="52" y="145"/>
                    <a:pt x="51" y="146"/>
                  </a:cubicBezTo>
                  <a:cubicBezTo>
                    <a:pt x="52" y="146"/>
                    <a:pt x="53" y="146"/>
                    <a:pt x="53" y="147"/>
                  </a:cubicBezTo>
                  <a:cubicBezTo>
                    <a:pt x="52" y="148"/>
                    <a:pt x="53" y="149"/>
                    <a:pt x="53" y="151"/>
                  </a:cubicBezTo>
                  <a:cubicBezTo>
                    <a:pt x="54" y="148"/>
                    <a:pt x="55" y="146"/>
                    <a:pt x="57" y="144"/>
                  </a:cubicBezTo>
                  <a:cubicBezTo>
                    <a:pt x="57" y="143"/>
                    <a:pt x="58" y="141"/>
                    <a:pt x="59" y="141"/>
                  </a:cubicBezTo>
                  <a:cubicBezTo>
                    <a:pt x="60" y="141"/>
                    <a:pt x="62" y="141"/>
                    <a:pt x="64" y="141"/>
                  </a:cubicBezTo>
                  <a:cubicBezTo>
                    <a:pt x="65" y="141"/>
                    <a:pt x="67" y="141"/>
                    <a:pt x="69" y="141"/>
                  </a:cubicBezTo>
                  <a:cubicBezTo>
                    <a:pt x="70" y="141"/>
                    <a:pt x="69" y="143"/>
                    <a:pt x="70" y="143"/>
                  </a:cubicBezTo>
                  <a:cubicBezTo>
                    <a:pt x="71" y="140"/>
                    <a:pt x="72" y="137"/>
                    <a:pt x="73" y="134"/>
                  </a:cubicBezTo>
                  <a:cubicBezTo>
                    <a:pt x="74" y="131"/>
                    <a:pt x="74" y="128"/>
                    <a:pt x="74" y="125"/>
                  </a:cubicBezTo>
                  <a:cubicBezTo>
                    <a:pt x="74" y="123"/>
                    <a:pt x="77" y="120"/>
                    <a:pt x="78" y="118"/>
                  </a:cubicBezTo>
                  <a:cubicBezTo>
                    <a:pt x="78" y="117"/>
                    <a:pt x="80" y="114"/>
                    <a:pt x="80" y="114"/>
                  </a:cubicBezTo>
                  <a:cubicBezTo>
                    <a:pt x="82" y="113"/>
                    <a:pt x="83" y="113"/>
                    <a:pt x="84" y="113"/>
                  </a:cubicBezTo>
                  <a:cubicBezTo>
                    <a:pt x="88" y="113"/>
                    <a:pt x="91" y="113"/>
                    <a:pt x="94" y="111"/>
                  </a:cubicBezTo>
                  <a:cubicBezTo>
                    <a:pt x="94" y="111"/>
                    <a:pt x="96" y="110"/>
                    <a:pt x="97" y="110"/>
                  </a:cubicBezTo>
                  <a:cubicBezTo>
                    <a:pt x="99" y="110"/>
                    <a:pt x="101" y="110"/>
                    <a:pt x="103" y="111"/>
                  </a:cubicBezTo>
                  <a:cubicBezTo>
                    <a:pt x="106" y="111"/>
                    <a:pt x="109" y="113"/>
                    <a:pt x="112" y="114"/>
                  </a:cubicBezTo>
                  <a:cubicBezTo>
                    <a:pt x="115" y="116"/>
                    <a:pt x="116" y="117"/>
                    <a:pt x="116" y="121"/>
                  </a:cubicBezTo>
                  <a:cubicBezTo>
                    <a:pt x="116" y="120"/>
                    <a:pt x="116" y="119"/>
                    <a:pt x="117" y="119"/>
                  </a:cubicBezTo>
                  <a:cubicBezTo>
                    <a:pt x="119" y="117"/>
                    <a:pt x="116" y="117"/>
                    <a:pt x="116" y="115"/>
                  </a:cubicBezTo>
                  <a:cubicBezTo>
                    <a:pt x="116" y="114"/>
                    <a:pt x="117" y="111"/>
                    <a:pt x="118" y="110"/>
                  </a:cubicBezTo>
                  <a:cubicBezTo>
                    <a:pt x="118" y="109"/>
                    <a:pt x="118" y="107"/>
                    <a:pt x="120" y="107"/>
                  </a:cubicBezTo>
                  <a:cubicBezTo>
                    <a:pt x="121" y="106"/>
                    <a:pt x="120" y="106"/>
                    <a:pt x="119" y="106"/>
                  </a:cubicBezTo>
                  <a:cubicBezTo>
                    <a:pt x="120" y="103"/>
                    <a:pt x="120" y="99"/>
                    <a:pt x="123" y="98"/>
                  </a:cubicBezTo>
                  <a:cubicBezTo>
                    <a:pt x="121" y="96"/>
                    <a:pt x="121" y="93"/>
                    <a:pt x="120" y="91"/>
                  </a:cubicBezTo>
                  <a:cubicBezTo>
                    <a:pt x="119" y="91"/>
                    <a:pt x="119" y="90"/>
                    <a:pt x="118" y="90"/>
                  </a:cubicBezTo>
                  <a:cubicBezTo>
                    <a:pt x="118" y="90"/>
                    <a:pt x="118" y="89"/>
                    <a:pt x="118" y="88"/>
                  </a:cubicBezTo>
                  <a:cubicBezTo>
                    <a:pt x="118" y="88"/>
                    <a:pt x="115" y="88"/>
                    <a:pt x="115" y="88"/>
                  </a:cubicBezTo>
                  <a:cubicBezTo>
                    <a:pt x="113" y="88"/>
                    <a:pt x="112" y="84"/>
                    <a:pt x="112" y="83"/>
                  </a:cubicBezTo>
                  <a:cubicBezTo>
                    <a:pt x="112" y="80"/>
                    <a:pt x="113" y="78"/>
                    <a:pt x="113" y="75"/>
                  </a:cubicBezTo>
                  <a:cubicBezTo>
                    <a:pt x="112" y="77"/>
                    <a:pt x="112" y="77"/>
                    <a:pt x="110" y="77"/>
                  </a:cubicBezTo>
                  <a:cubicBezTo>
                    <a:pt x="108" y="77"/>
                    <a:pt x="106" y="76"/>
                    <a:pt x="104" y="76"/>
                  </a:cubicBezTo>
                  <a:cubicBezTo>
                    <a:pt x="101" y="75"/>
                    <a:pt x="98" y="76"/>
                    <a:pt x="95" y="76"/>
                  </a:cubicBezTo>
                  <a:cubicBezTo>
                    <a:pt x="95" y="73"/>
                    <a:pt x="95" y="70"/>
                    <a:pt x="95" y="67"/>
                  </a:cubicBezTo>
                  <a:cubicBezTo>
                    <a:pt x="95" y="65"/>
                    <a:pt x="92" y="64"/>
                    <a:pt x="91" y="62"/>
                  </a:cubicBezTo>
                  <a:cubicBezTo>
                    <a:pt x="92" y="62"/>
                    <a:pt x="93" y="62"/>
                    <a:pt x="94" y="62"/>
                  </a:cubicBezTo>
                  <a:cubicBezTo>
                    <a:pt x="93" y="61"/>
                    <a:pt x="92" y="60"/>
                    <a:pt x="93" y="59"/>
                  </a:cubicBezTo>
                  <a:cubicBezTo>
                    <a:pt x="93" y="58"/>
                    <a:pt x="94" y="57"/>
                    <a:pt x="94" y="56"/>
                  </a:cubicBezTo>
                  <a:cubicBezTo>
                    <a:pt x="93" y="54"/>
                    <a:pt x="93" y="54"/>
                    <a:pt x="93" y="52"/>
                  </a:cubicBezTo>
                  <a:cubicBezTo>
                    <a:pt x="93" y="51"/>
                    <a:pt x="94" y="50"/>
                    <a:pt x="94" y="49"/>
                  </a:cubicBezTo>
                  <a:cubicBezTo>
                    <a:pt x="93" y="48"/>
                    <a:pt x="91" y="47"/>
                    <a:pt x="90" y="47"/>
                  </a:cubicBezTo>
                  <a:cubicBezTo>
                    <a:pt x="89" y="46"/>
                    <a:pt x="89" y="46"/>
                    <a:pt x="88" y="45"/>
                  </a:cubicBezTo>
                  <a:cubicBezTo>
                    <a:pt x="86" y="43"/>
                    <a:pt x="83" y="43"/>
                    <a:pt x="82" y="45"/>
                  </a:cubicBezTo>
                  <a:cubicBezTo>
                    <a:pt x="81" y="43"/>
                    <a:pt x="80" y="44"/>
                    <a:pt x="79" y="45"/>
                  </a:cubicBezTo>
                  <a:cubicBezTo>
                    <a:pt x="79" y="44"/>
                    <a:pt x="78" y="43"/>
                    <a:pt x="77" y="43"/>
                  </a:cubicBezTo>
                  <a:cubicBezTo>
                    <a:pt x="76" y="42"/>
                    <a:pt x="76" y="41"/>
                    <a:pt x="76" y="40"/>
                  </a:cubicBezTo>
                  <a:cubicBezTo>
                    <a:pt x="76" y="40"/>
                    <a:pt x="73" y="40"/>
                    <a:pt x="73" y="40"/>
                  </a:cubicBezTo>
                  <a:cubicBezTo>
                    <a:pt x="72" y="39"/>
                    <a:pt x="72" y="39"/>
                    <a:pt x="71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68" y="37"/>
                    <a:pt x="67" y="36"/>
                    <a:pt x="66" y="35"/>
                  </a:cubicBezTo>
                  <a:cubicBezTo>
                    <a:pt x="66" y="34"/>
                    <a:pt x="64" y="35"/>
                    <a:pt x="64" y="34"/>
                  </a:cubicBezTo>
                  <a:cubicBezTo>
                    <a:pt x="63" y="33"/>
                    <a:pt x="61" y="32"/>
                    <a:pt x="60" y="32"/>
                  </a:cubicBezTo>
                  <a:cubicBezTo>
                    <a:pt x="58" y="32"/>
                    <a:pt x="59" y="34"/>
                    <a:pt x="58" y="33"/>
                  </a:cubicBezTo>
                  <a:cubicBezTo>
                    <a:pt x="56" y="33"/>
                    <a:pt x="51" y="32"/>
                    <a:pt x="52" y="29"/>
                  </a:cubicBezTo>
                  <a:cubicBezTo>
                    <a:pt x="51" y="29"/>
                    <a:pt x="50" y="30"/>
                    <a:pt x="50" y="28"/>
                  </a:cubicBezTo>
                  <a:cubicBezTo>
                    <a:pt x="49" y="27"/>
                    <a:pt x="49" y="26"/>
                    <a:pt x="48" y="27"/>
                  </a:cubicBezTo>
                  <a:cubicBezTo>
                    <a:pt x="48" y="25"/>
                    <a:pt x="47" y="24"/>
                    <a:pt x="45" y="24"/>
                  </a:cubicBezTo>
                  <a:cubicBezTo>
                    <a:pt x="45" y="23"/>
                    <a:pt x="46" y="22"/>
                    <a:pt x="44" y="21"/>
                  </a:cubicBezTo>
                  <a:cubicBezTo>
                    <a:pt x="44" y="21"/>
                    <a:pt x="44" y="19"/>
                    <a:pt x="44" y="19"/>
                  </a:cubicBezTo>
                  <a:cubicBezTo>
                    <a:pt x="44" y="19"/>
                    <a:pt x="43" y="19"/>
                    <a:pt x="43" y="19"/>
                  </a:cubicBezTo>
                  <a:cubicBezTo>
                    <a:pt x="42" y="18"/>
                    <a:pt x="45" y="14"/>
                    <a:pt x="44" y="14"/>
                  </a:cubicBezTo>
                  <a:cubicBezTo>
                    <a:pt x="42" y="13"/>
                    <a:pt x="43" y="10"/>
                    <a:pt x="43" y="8"/>
                  </a:cubicBezTo>
                  <a:cubicBezTo>
                    <a:pt x="43" y="8"/>
                    <a:pt x="44" y="8"/>
                    <a:pt x="44" y="8"/>
                  </a:cubicBezTo>
                  <a:cubicBezTo>
                    <a:pt x="44" y="5"/>
                    <a:pt x="44" y="3"/>
                    <a:pt x="43" y="0"/>
                  </a:cubicBezTo>
                  <a:cubicBezTo>
                    <a:pt x="43" y="1"/>
                    <a:pt x="42" y="3"/>
                    <a:pt x="42" y="3"/>
                  </a:cubicBezTo>
                  <a:cubicBezTo>
                    <a:pt x="41" y="3"/>
                    <a:pt x="41" y="2"/>
                    <a:pt x="41" y="2"/>
                  </a:cubicBezTo>
                  <a:cubicBezTo>
                    <a:pt x="38" y="2"/>
                    <a:pt x="34" y="2"/>
                    <a:pt x="31" y="3"/>
                  </a:cubicBezTo>
                  <a:cubicBezTo>
                    <a:pt x="29" y="4"/>
                    <a:pt x="28" y="5"/>
                    <a:pt x="27" y="7"/>
                  </a:cubicBezTo>
                  <a:cubicBezTo>
                    <a:pt x="26" y="8"/>
                    <a:pt x="25" y="8"/>
                    <a:pt x="24" y="9"/>
                  </a:cubicBezTo>
                  <a:cubicBezTo>
                    <a:pt x="23" y="9"/>
                    <a:pt x="22" y="10"/>
                    <a:pt x="21" y="11"/>
                  </a:cubicBezTo>
                  <a:cubicBezTo>
                    <a:pt x="21" y="11"/>
                    <a:pt x="20" y="12"/>
                    <a:pt x="20" y="12"/>
                  </a:cubicBezTo>
                  <a:cubicBezTo>
                    <a:pt x="19" y="13"/>
                    <a:pt x="17" y="11"/>
                    <a:pt x="16" y="13"/>
                  </a:cubicBezTo>
                  <a:cubicBezTo>
                    <a:pt x="15" y="14"/>
                    <a:pt x="13" y="16"/>
                    <a:pt x="12" y="18"/>
                  </a:cubicBezTo>
                  <a:cubicBezTo>
                    <a:pt x="11" y="19"/>
                    <a:pt x="9" y="18"/>
                    <a:pt x="9" y="16"/>
                  </a:cubicBezTo>
                  <a:cubicBezTo>
                    <a:pt x="8" y="17"/>
                    <a:pt x="8" y="16"/>
                    <a:pt x="7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5"/>
                    <a:pt x="2" y="15"/>
                  </a:cubicBezTo>
                  <a:cubicBezTo>
                    <a:pt x="3" y="18"/>
                    <a:pt x="5" y="21"/>
                    <a:pt x="7" y="25"/>
                  </a:cubicBezTo>
                  <a:cubicBezTo>
                    <a:pt x="8" y="27"/>
                    <a:pt x="9" y="29"/>
                    <a:pt x="10" y="3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Bhutan">
              <a:extLst>
                <a:ext uri="{FF2B5EF4-FFF2-40B4-BE49-F238E27FC236}">
                  <a16:creationId xmlns:a16="http://schemas.microsoft.com/office/drawing/2014/main" id="{BFC2038E-C3B4-8032-698E-313E8ECB0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051" y="2009503"/>
              <a:ext cx="81254" cy="45706"/>
            </a:xfrm>
            <a:custGeom>
              <a:avLst/>
              <a:gdLst>
                <a:gd name="T0" fmla="*/ 1 w 34"/>
                <a:gd name="T1" fmla="*/ 13 h 19"/>
                <a:gd name="T2" fmla="*/ 1 w 34"/>
                <a:gd name="T3" fmla="*/ 16 h 19"/>
                <a:gd name="T4" fmla="*/ 2 w 34"/>
                <a:gd name="T5" fmla="*/ 15 h 19"/>
                <a:gd name="T6" fmla="*/ 4 w 34"/>
                <a:gd name="T7" fmla="*/ 17 h 19"/>
                <a:gd name="T8" fmla="*/ 9 w 34"/>
                <a:gd name="T9" fmla="*/ 17 h 19"/>
                <a:gd name="T10" fmla="*/ 8 w 34"/>
                <a:gd name="T11" fmla="*/ 19 h 19"/>
                <a:gd name="T12" fmla="*/ 13 w 34"/>
                <a:gd name="T13" fmla="*/ 18 h 19"/>
                <a:gd name="T14" fmla="*/ 17 w 34"/>
                <a:gd name="T15" fmla="*/ 16 h 19"/>
                <a:gd name="T16" fmla="*/ 27 w 34"/>
                <a:gd name="T17" fmla="*/ 17 h 19"/>
                <a:gd name="T18" fmla="*/ 27 w 34"/>
                <a:gd name="T19" fmla="*/ 16 h 19"/>
                <a:gd name="T20" fmla="*/ 29 w 34"/>
                <a:gd name="T21" fmla="*/ 17 h 19"/>
                <a:gd name="T22" fmla="*/ 31 w 34"/>
                <a:gd name="T23" fmla="*/ 16 h 19"/>
                <a:gd name="T24" fmla="*/ 34 w 34"/>
                <a:gd name="T25" fmla="*/ 17 h 19"/>
                <a:gd name="T26" fmla="*/ 34 w 34"/>
                <a:gd name="T27" fmla="*/ 15 h 19"/>
                <a:gd name="T28" fmla="*/ 32 w 34"/>
                <a:gd name="T29" fmla="*/ 14 h 19"/>
                <a:gd name="T30" fmla="*/ 33 w 34"/>
                <a:gd name="T31" fmla="*/ 11 h 19"/>
                <a:gd name="T32" fmla="*/ 30 w 34"/>
                <a:gd name="T33" fmla="*/ 11 h 19"/>
                <a:gd name="T34" fmla="*/ 30 w 34"/>
                <a:gd name="T35" fmla="*/ 9 h 19"/>
                <a:gd name="T36" fmla="*/ 29 w 34"/>
                <a:gd name="T37" fmla="*/ 7 h 19"/>
                <a:gd name="T38" fmla="*/ 27 w 34"/>
                <a:gd name="T39" fmla="*/ 3 h 19"/>
                <a:gd name="T40" fmla="*/ 23 w 34"/>
                <a:gd name="T41" fmla="*/ 4 h 19"/>
                <a:gd name="T42" fmla="*/ 21 w 34"/>
                <a:gd name="T43" fmla="*/ 3 h 19"/>
                <a:gd name="T44" fmla="*/ 18 w 34"/>
                <a:gd name="T45" fmla="*/ 3 h 19"/>
                <a:gd name="T46" fmla="*/ 16 w 34"/>
                <a:gd name="T47" fmla="*/ 3 h 19"/>
                <a:gd name="T48" fmla="*/ 16 w 34"/>
                <a:gd name="T49" fmla="*/ 0 h 19"/>
                <a:gd name="T50" fmla="*/ 7 w 34"/>
                <a:gd name="T51" fmla="*/ 5 h 19"/>
                <a:gd name="T52" fmla="*/ 5 w 34"/>
                <a:gd name="T53" fmla="*/ 5 h 19"/>
                <a:gd name="T54" fmla="*/ 4 w 34"/>
                <a:gd name="T55" fmla="*/ 8 h 19"/>
                <a:gd name="T56" fmla="*/ 1 w 34"/>
                <a:gd name="T57" fmla="*/ 12 h 19"/>
                <a:gd name="T58" fmla="*/ 1 w 34"/>
                <a:gd name="T5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19">
                  <a:moveTo>
                    <a:pt x="1" y="13"/>
                  </a:moveTo>
                  <a:cubicBezTo>
                    <a:pt x="2" y="13"/>
                    <a:pt x="1" y="15"/>
                    <a:pt x="1" y="16"/>
                  </a:cubicBezTo>
                  <a:cubicBezTo>
                    <a:pt x="1" y="16"/>
                    <a:pt x="2" y="15"/>
                    <a:pt x="2" y="15"/>
                  </a:cubicBezTo>
                  <a:cubicBezTo>
                    <a:pt x="3" y="16"/>
                    <a:pt x="3" y="17"/>
                    <a:pt x="4" y="17"/>
                  </a:cubicBezTo>
                  <a:cubicBezTo>
                    <a:pt x="6" y="17"/>
                    <a:pt x="8" y="17"/>
                    <a:pt x="9" y="17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9" y="19"/>
                    <a:pt x="13" y="19"/>
                    <a:pt x="13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20" y="17"/>
                    <a:pt x="23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9" y="15"/>
                    <a:pt x="27" y="17"/>
                    <a:pt x="29" y="17"/>
                  </a:cubicBezTo>
                  <a:cubicBezTo>
                    <a:pt x="30" y="17"/>
                    <a:pt x="31" y="18"/>
                    <a:pt x="31" y="16"/>
                  </a:cubicBezTo>
                  <a:cubicBezTo>
                    <a:pt x="32" y="17"/>
                    <a:pt x="34" y="18"/>
                    <a:pt x="34" y="17"/>
                  </a:cubicBezTo>
                  <a:cubicBezTo>
                    <a:pt x="34" y="16"/>
                    <a:pt x="34" y="15"/>
                    <a:pt x="34" y="15"/>
                  </a:cubicBezTo>
                  <a:cubicBezTo>
                    <a:pt x="33" y="14"/>
                    <a:pt x="33" y="15"/>
                    <a:pt x="32" y="14"/>
                  </a:cubicBezTo>
                  <a:cubicBezTo>
                    <a:pt x="32" y="12"/>
                    <a:pt x="34" y="13"/>
                    <a:pt x="33" y="11"/>
                  </a:cubicBezTo>
                  <a:cubicBezTo>
                    <a:pt x="32" y="9"/>
                    <a:pt x="32" y="10"/>
                    <a:pt x="30" y="11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8" y="10"/>
                    <a:pt x="27" y="8"/>
                    <a:pt x="29" y="7"/>
                  </a:cubicBezTo>
                  <a:cubicBezTo>
                    <a:pt x="29" y="4"/>
                    <a:pt x="29" y="4"/>
                    <a:pt x="27" y="3"/>
                  </a:cubicBezTo>
                  <a:cubicBezTo>
                    <a:pt x="25" y="2"/>
                    <a:pt x="24" y="4"/>
                    <a:pt x="23" y="4"/>
                  </a:cubicBezTo>
                  <a:cubicBezTo>
                    <a:pt x="22" y="4"/>
                    <a:pt x="22" y="3"/>
                    <a:pt x="21" y="3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8" y="3"/>
                    <a:pt x="16" y="3"/>
                    <a:pt x="16" y="3"/>
                  </a:cubicBezTo>
                  <a:cubicBezTo>
                    <a:pt x="16" y="2"/>
                    <a:pt x="16" y="0"/>
                    <a:pt x="16" y="0"/>
                  </a:cubicBezTo>
                  <a:cubicBezTo>
                    <a:pt x="12" y="0"/>
                    <a:pt x="9" y="2"/>
                    <a:pt x="7" y="5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3" y="9"/>
                    <a:pt x="2" y="10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Bermuda (UK)">
              <a:extLst>
                <a:ext uri="{FF2B5EF4-FFF2-40B4-BE49-F238E27FC236}">
                  <a16:creationId xmlns:a16="http://schemas.microsoft.com/office/drawing/2014/main" id="{63040EE2-5E2A-AADB-988D-4E8866241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315" y="1896763"/>
              <a:ext cx="5079" cy="7110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0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2" y="2"/>
                    <a:pt x="2" y="3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Benin">
              <a:extLst>
                <a:ext uri="{FF2B5EF4-FFF2-40B4-BE49-F238E27FC236}">
                  <a16:creationId xmlns:a16="http://schemas.microsoft.com/office/drawing/2014/main" id="{417A0029-BF93-0F88-680A-15389FDD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536" y="2444213"/>
              <a:ext cx="76176" cy="169618"/>
            </a:xfrm>
            <a:custGeom>
              <a:avLst/>
              <a:gdLst>
                <a:gd name="T0" fmla="*/ 20 w 32"/>
                <a:gd name="T1" fmla="*/ 51 h 71"/>
                <a:gd name="T2" fmla="*/ 21 w 32"/>
                <a:gd name="T3" fmla="*/ 47 h 71"/>
                <a:gd name="T4" fmla="*/ 21 w 32"/>
                <a:gd name="T5" fmla="*/ 39 h 71"/>
                <a:gd name="T6" fmla="*/ 22 w 32"/>
                <a:gd name="T7" fmla="*/ 38 h 71"/>
                <a:gd name="T8" fmla="*/ 25 w 32"/>
                <a:gd name="T9" fmla="*/ 37 h 71"/>
                <a:gd name="T10" fmla="*/ 24 w 32"/>
                <a:gd name="T11" fmla="*/ 34 h 71"/>
                <a:gd name="T12" fmla="*/ 25 w 32"/>
                <a:gd name="T13" fmla="*/ 32 h 71"/>
                <a:gd name="T14" fmla="*/ 26 w 32"/>
                <a:gd name="T15" fmla="*/ 30 h 71"/>
                <a:gd name="T16" fmla="*/ 29 w 32"/>
                <a:gd name="T17" fmla="*/ 30 h 71"/>
                <a:gd name="T18" fmla="*/ 30 w 32"/>
                <a:gd name="T19" fmla="*/ 26 h 71"/>
                <a:gd name="T20" fmla="*/ 29 w 32"/>
                <a:gd name="T21" fmla="*/ 25 h 71"/>
                <a:gd name="T22" fmla="*/ 30 w 32"/>
                <a:gd name="T23" fmla="*/ 22 h 71"/>
                <a:gd name="T24" fmla="*/ 31 w 32"/>
                <a:gd name="T25" fmla="*/ 24 h 71"/>
                <a:gd name="T26" fmla="*/ 31 w 32"/>
                <a:gd name="T27" fmla="*/ 18 h 71"/>
                <a:gd name="T28" fmla="*/ 30 w 32"/>
                <a:gd name="T29" fmla="*/ 16 h 71"/>
                <a:gd name="T30" fmla="*/ 30 w 32"/>
                <a:gd name="T31" fmla="*/ 14 h 71"/>
                <a:gd name="T32" fmla="*/ 28 w 32"/>
                <a:gd name="T33" fmla="*/ 10 h 71"/>
                <a:gd name="T34" fmla="*/ 29 w 32"/>
                <a:gd name="T35" fmla="*/ 6 h 71"/>
                <a:gd name="T36" fmla="*/ 28 w 32"/>
                <a:gd name="T37" fmla="*/ 7 h 71"/>
                <a:gd name="T38" fmla="*/ 25 w 32"/>
                <a:gd name="T39" fmla="*/ 5 h 71"/>
                <a:gd name="T40" fmla="*/ 25 w 32"/>
                <a:gd name="T41" fmla="*/ 3 h 71"/>
                <a:gd name="T42" fmla="*/ 22 w 32"/>
                <a:gd name="T43" fmla="*/ 1 h 71"/>
                <a:gd name="T44" fmla="*/ 18 w 32"/>
                <a:gd name="T45" fmla="*/ 2 h 71"/>
                <a:gd name="T46" fmla="*/ 19 w 32"/>
                <a:gd name="T47" fmla="*/ 5 h 71"/>
                <a:gd name="T48" fmla="*/ 17 w 32"/>
                <a:gd name="T49" fmla="*/ 6 h 71"/>
                <a:gd name="T50" fmla="*/ 16 w 32"/>
                <a:gd name="T51" fmla="*/ 9 h 71"/>
                <a:gd name="T52" fmla="*/ 12 w 32"/>
                <a:gd name="T53" fmla="*/ 12 h 71"/>
                <a:gd name="T54" fmla="*/ 7 w 32"/>
                <a:gd name="T55" fmla="*/ 12 h 71"/>
                <a:gd name="T56" fmla="*/ 5 w 32"/>
                <a:gd name="T57" fmla="*/ 13 h 71"/>
                <a:gd name="T58" fmla="*/ 4 w 32"/>
                <a:gd name="T59" fmla="*/ 14 h 71"/>
                <a:gd name="T60" fmla="*/ 5 w 32"/>
                <a:gd name="T61" fmla="*/ 15 h 71"/>
                <a:gd name="T62" fmla="*/ 3 w 32"/>
                <a:gd name="T63" fmla="*/ 16 h 71"/>
                <a:gd name="T64" fmla="*/ 2 w 32"/>
                <a:gd name="T65" fmla="*/ 17 h 71"/>
                <a:gd name="T66" fmla="*/ 1 w 32"/>
                <a:gd name="T67" fmla="*/ 22 h 71"/>
                <a:gd name="T68" fmla="*/ 7 w 32"/>
                <a:gd name="T69" fmla="*/ 28 h 71"/>
                <a:gd name="T70" fmla="*/ 8 w 32"/>
                <a:gd name="T71" fmla="*/ 37 h 71"/>
                <a:gd name="T72" fmla="*/ 9 w 32"/>
                <a:gd name="T73" fmla="*/ 41 h 71"/>
                <a:gd name="T74" fmla="*/ 10 w 32"/>
                <a:gd name="T75" fmla="*/ 44 h 71"/>
                <a:gd name="T76" fmla="*/ 9 w 32"/>
                <a:gd name="T77" fmla="*/ 58 h 71"/>
                <a:gd name="T78" fmla="*/ 12 w 32"/>
                <a:gd name="T79" fmla="*/ 69 h 71"/>
                <a:gd name="T80" fmla="*/ 9 w 32"/>
                <a:gd name="T81" fmla="*/ 71 h 71"/>
                <a:gd name="T82" fmla="*/ 12 w 32"/>
                <a:gd name="T83" fmla="*/ 71 h 71"/>
                <a:gd name="T84" fmla="*/ 18 w 32"/>
                <a:gd name="T85" fmla="*/ 70 h 71"/>
                <a:gd name="T86" fmla="*/ 21 w 32"/>
                <a:gd name="T87" fmla="*/ 70 h 71"/>
                <a:gd name="T88" fmla="*/ 21 w 32"/>
                <a:gd name="T89" fmla="*/ 56 h 71"/>
                <a:gd name="T90" fmla="*/ 20 w 32"/>
                <a:gd name="T91" fmla="*/ 5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" h="71">
                  <a:moveTo>
                    <a:pt x="20" y="51"/>
                  </a:moveTo>
                  <a:cubicBezTo>
                    <a:pt x="20" y="52"/>
                    <a:pt x="21" y="47"/>
                    <a:pt x="21" y="47"/>
                  </a:cubicBezTo>
                  <a:cubicBezTo>
                    <a:pt x="21" y="44"/>
                    <a:pt x="21" y="41"/>
                    <a:pt x="21" y="39"/>
                  </a:cubicBezTo>
                  <a:cubicBezTo>
                    <a:pt x="21" y="38"/>
                    <a:pt x="22" y="38"/>
                    <a:pt x="22" y="38"/>
                  </a:cubicBezTo>
                  <a:cubicBezTo>
                    <a:pt x="24" y="38"/>
                    <a:pt x="24" y="38"/>
                    <a:pt x="25" y="37"/>
                  </a:cubicBezTo>
                  <a:cubicBezTo>
                    <a:pt x="25" y="35"/>
                    <a:pt x="25" y="35"/>
                    <a:pt x="24" y="34"/>
                  </a:cubicBezTo>
                  <a:cubicBezTo>
                    <a:pt x="24" y="34"/>
                    <a:pt x="25" y="32"/>
                    <a:pt x="25" y="32"/>
                  </a:cubicBezTo>
                  <a:cubicBezTo>
                    <a:pt x="26" y="31"/>
                    <a:pt x="26" y="32"/>
                    <a:pt x="26" y="30"/>
                  </a:cubicBezTo>
                  <a:cubicBezTo>
                    <a:pt x="26" y="30"/>
                    <a:pt x="28" y="30"/>
                    <a:pt x="29" y="30"/>
                  </a:cubicBezTo>
                  <a:cubicBezTo>
                    <a:pt x="28" y="28"/>
                    <a:pt x="30" y="28"/>
                    <a:pt x="30" y="26"/>
                  </a:cubicBezTo>
                  <a:cubicBezTo>
                    <a:pt x="30" y="26"/>
                    <a:pt x="29" y="25"/>
                    <a:pt x="29" y="25"/>
                  </a:cubicBezTo>
                  <a:cubicBezTo>
                    <a:pt x="29" y="24"/>
                    <a:pt x="30" y="23"/>
                    <a:pt x="30" y="22"/>
                  </a:cubicBezTo>
                  <a:cubicBezTo>
                    <a:pt x="30" y="23"/>
                    <a:pt x="31" y="23"/>
                    <a:pt x="31" y="24"/>
                  </a:cubicBezTo>
                  <a:cubicBezTo>
                    <a:pt x="31" y="22"/>
                    <a:pt x="32" y="20"/>
                    <a:pt x="31" y="18"/>
                  </a:cubicBezTo>
                  <a:cubicBezTo>
                    <a:pt x="31" y="18"/>
                    <a:pt x="31" y="17"/>
                    <a:pt x="30" y="16"/>
                  </a:cubicBezTo>
                  <a:cubicBezTo>
                    <a:pt x="30" y="16"/>
                    <a:pt x="30" y="15"/>
                    <a:pt x="30" y="14"/>
                  </a:cubicBezTo>
                  <a:cubicBezTo>
                    <a:pt x="29" y="12"/>
                    <a:pt x="27" y="13"/>
                    <a:pt x="28" y="10"/>
                  </a:cubicBezTo>
                  <a:cubicBezTo>
                    <a:pt x="29" y="8"/>
                    <a:pt x="31" y="8"/>
                    <a:pt x="29" y="6"/>
                  </a:cubicBezTo>
                  <a:cubicBezTo>
                    <a:pt x="29" y="6"/>
                    <a:pt x="28" y="7"/>
                    <a:pt x="28" y="7"/>
                  </a:cubicBezTo>
                  <a:cubicBezTo>
                    <a:pt x="28" y="6"/>
                    <a:pt x="26" y="7"/>
                    <a:pt x="25" y="5"/>
                  </a:cubicBezTo>
                  <a:cubicBezTo>
                    <a:pt x="25" y="4"/>
                    <a:pt x="26" y="4"/>
                    <a:pt x="25" y="3"/>
                  </a:cubicBezTo>
                  <a:cubicBezTo>
                    <a:pt x="24" y="3"/>
                    <a:pt x="23" y="2"/>
                    <a:pt x="22" y="1"/>
                  </a:cubicBezTo>
                  <a:cubicBezTo>
                    <a:pt x="21" y="0"/>
                    <a:pt x="19" y="1"/>
                    <a:pt x="18" y="2"/>
                  </a:cubicBezTo>
                  <a:cubicBezTo>
                    <a:pt x="17" y="2"/>
                    <a:pt x="16" y="5"/>
                    <a:pt x="19" y="5"/>
                  </a:cubicBezTo>
                  <a:cubicBezTo>
                    <a:pt x="18" y="5"/>
                    <a:pt x="18" y="6"/>
                    <a:pt x="17" y="6"/>
                  </a:cubicBezTo>
                  <a:cubicBezTo>
                    <a:pt x="15" y="7"/>
                    <a:pt x="17" y="8"/>
                    <a:pt x="16" y="9"/>
                  </a:cubicBezTo>
                  <a:cubicBezTo>
                    <a:pt x="14" y="11"/>
                    <a:pt x="14" y="11"/>
                    <a:pt x="12" y="12"/>
                  </a:cubicBezTo>
                  <a:cubicBezTo>
                    <a:pt x="11" y="12"/>
                    <a:pt x="8" y="11"/>
                    <a:pt x="7" y="12"/>
                  </a:cubicBezTo>
                  <a:cubicBezTo>
                    <a:pt x="6" y="12"/>
                    <a:pt x="6" y="13"/>
                    <a:pt x="5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3" y="15"/>
                    <a:pt x="3" y="16"/>
                  </a:cubicBezTo>
                  <a:cubicBezTo>
                    <a:pt x="3" y="18"/>
                    <a:pt x="3" y="16"/>
                    <a:pt x="2" y="17"/>
                  </a:cubicBezTo>
                  <a:cubicBezTo>
                    <a:pt x="1" y="18"/>
                    <a:pt x="1" y="20"/>
                    <a:pt x="1" y="22"/>
                  </a:cubicBezTo>
                  <a:cubicBezTo>
                    <a:pt x="0" y="25"/>
                    <a:pt x="7" y="25"/>
                    <a:pt x="7" y="28"/>
                  </a:cubicBezTo>
                  <a:cubicBezTo>
                    <a:pt x="7" y="30"/>
                    <a:pt x="6" y="35"/>
                    <a:pt x="8" y="37"/>
                  </a:cubicBezTo>
                  <a:cubicBezTo>
                    <a:pt x="10" y="38"/>
                    <a:pt x="9" y="39"/>
                    <a:pt x="9" y="41"/>
                  </a:cubicBezTo>
                  <a:cubicBezTo>
                    <a:pt x="9" y="42"/>
                    <a:pt x="8" y="45"/>
                    <a:pt x="10" y="44"/>
                  </a:cubicBezTo>
                  <a:cubicBezTo>
                    <a:pt x="7" y="47"/>
                    <a:pt x="9" y="54"/>
                    <a:pt x="9" y="58"/>
                  </a:cubicBezTo>
                  <a:cubicBezTo>
                    <a:pt x="9" y="62"/>
                    <a:pt x="8" y="66"/>
                    <a:pt x="12" y="69"/>
                  </a:cubicBezTo>
                  <a:cubicBezTo>
                    <a:pt x="11" y="70"/>
                    <a:pt x="10" y="71"/>
                    <a:pt x="9" y="71"/>
                  </a:cubicBezTo>
                  <a:cubicBezTo>
                    <a:pt x="10" y="71"/>
                    <a:pt x="11" y="71"/>
                    <a:pt x="12" y="71"/>
                  </a:cubicBezTo>
                  <a:cubicBezTo>
                    <a:pt x="14" y="70"/>
                    <a:pt x="16" y="70"/>
                    <a:pt x="18" y="70"/>
                  </a:cubicBezTo>
                  <a:cubicBezTo>
                    <a:pt x="19" y="70"/>
                    <a:pt x="20" y="70"/>
                    <a:pt x="21" y="70"/>
                  </a:cubicBezTo>
                  <a:cubicBezTo>
                    <a:pt x="21" y="65"/>
                    <a:pt x="21" y="61"/>
                    <a:pt x="21" y="56"/>
                  </a:cubicBezTo>
                  <a:cubicBezTo>
                    <a:pt x="21" y="54"/>
                    <a:pt x="21" y="53"/>
                    <a:pt x="20" y="5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Belize">
              <a:extLst>
                <a:ext uri="{FF2B5EF4-FFF2-40B4-BE49-F238E27FC236}">
                  <a16:creationId xmlns:a16="http://schemas.microsoft.com/office/drawing/2014/main" id="{409CB7CE-CDF1-904E-83A1-EE37274D8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316" y="2275611"/>
              <a:ext cx="28439" cy="74145"/>
            </a:xfrm>
            <a:custGeom>
              <a:avLst/>
              <a:gdLst>
                <a:gd name="T0" fmla="*/ 10 w 12"/>
                <a:gd name="T1" fmla="*/ 1 h 31"/>
                <a:gd name="T2" fmla="*/ 6 w 12"/>
                <a:gd name="T3" fmla="*/ 4 h 31"/>
                <a:gd name="T4" fmla="*/ 6 w 12"/>
                <a:gd name="T5" fmla="*/ 6 h 31"/>
                <a:gd name="T6" fmla="*/ 5 w 12"/>
                <a:gd name="T7" fmla="*/ 8 h 31"/>
                <a:gd name="T8" fmla="*/ 1 w 12"/>
                <a:gd name="T9" fmla="*/ 7 h 31"/>
                <a:gd name="T10" fmla="*/ 0 w 12"/>
                <a:gd name="T11" fmla="*/ 9 h 31"/>
                <a:gd name="T12" fmla="*/ 1 w 12"/>
                <a:gd name="T13" fmla="*/ 20 h 31"/>
                <a:gd name="T14" fmla="*/ 0 w 12"/>
                <a:gd name="T15" fmla="*/ 30 h 31"/>
                <a:gd name="T16" fmla="*/ 3 w 12"/>
                <a:gd name="T17" fmla="*/ 31 h 31"/>
                <a:gd name="T18" fmla="*/ 6 w 12"/>
                <a:gd name="T19" fmla="*/ 28 h 31"/>
                <a:gd name="T20" fmla="*/ 6 w 12"/>
                <a:gd name="T21" fmla="*/ 26 h 31"/>
                <a:gd name="T22" fmla="*/ 8 w 12"/>
                <a:gd name="T23" fmla="*/ 25 h 31"/>
                <a:gd name="T24" fmla="*/ 9 w 12"/>
                <a:gd name="T25" fmla="*/ 21 h 31"/>
                <a:gd name="T26" fmla="*/ 10 w 12"/>
                <a:gd name="T27" fmla="*/ 17 h 31"/>
                <a:gd name="T28" fmla="*/ 11 w 12"/>
                <a:gd name="T29" fmla="*/ 13 h 31"/>
                <a:gd name="T30" fmla="*/ 11 w 12"/>
                <a:gd name="T31" fmla="*/ 8 h 31"/>
                <a:gd name="T32" fmla="*/ 12 w 12"/>
                <a:gd name="T33" fmla="*/ 3 h 31"/>
                <a:gd name="T34" fmla="*/ 10 w 12"/>
                <a:gd name="T35" fmla="*/ 3 h 31"/>
                <a:gd name="T36" fmla="*/ 9 w 12"/>
                <a:gd name="T37" fmla="*/ 4 h 31"/>
                <a:gd name="T38" fmla="*/ 10 w 12"/>
                <a:gd name="T3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31">
                  <a:moveTo>
                    <a:pt x="10" y="1"/>
                  </a:moveTo>
                  <a:cubicBezTo>
                    <a:pt x="7" y="0"/>
                    <a:pt x="8" y="5"/>
                    <a:pt x="6" y="4"/>
                  </a:cubicBezTo>
                  <a:cubicBezTo>
                    <a:pt x="6" y="4"/>
                    <a:pt x="6" y="6"/>
                    <a:pt x="6" y="6"/>
                  </a:cubicBezTo>
                  <a:cubicBezTo>
                    <a:pt x="6" y="7"/>
                    <a:pt x="5" y="6"/>
                    <a:pt x="5" y="8"/>
                  </a:cubicBezTo>
                  <a:cubicBezTo>
                    <a:pt x="4" y="8"/>
                    <a:pt x="1" y="5"/>
                    <a:pt x="1" y="7"/>
                  </a:cubicBezTo>
                  <a:cubicBezTo>
                    <a:pt x="1" y="8"/>
                    <a:pt x="2" y="9"/>
                    <a:pt x="0" y="9"/>
                  </a:cubicBezTo>
                  <a:cubicBezTo>
                    <a:pt x="0" y="13"/>
                    <a:pt x="1" y="16"/>
                    <a:pt x="1" y="20"/>
                  </a:cubicBezTo>
                  <a:cubicBezTo>
                    <a:pt x="1" y="24"/>
                    <a:pt x="2" y="27"/>
                    <a:pt x="0" y="30"/>
                  </a:cubicBezTo>
                  <a:cubicBezTo>
                    <a:pt x="1" y="30"/>
                    <a:pt x="2" y="30"/>
                    <a:pt x="3" y="31"/>
                  </a:cubicBezTo>
                  <a:cubicBezTo>
                    <a:pt x="3" y="29"/>
                    <a:pt x="4" y="28"/>
                    <a:pt x="6" y="28"/>
                  </a:cubicBezTo>
                  <a:cubicBezTo>
                    <a:pt x="6" y="27"/>
                    <a:pt x="5" y="26"/>
                    <a:pt x="6" y="26"/>
                  </a:cubicBezTo>
                  <a:cubicBezTo>
                    <a:pt x="7" y="26"/>
                    <a:pt x="8" y="25"/>
                    <a:pt x="8" y="25"/>
                  </a:cubicBezTo>
                  <a:cubicBezTo>
                    <a:pt x="10" y="23"/>
                    <a:pt x="10" y="22"/>
                    <a:pt x="9" y="21"/>
                  </a:cubicBezTo>
                  <a:cubicBezTo>
                    <a:pt x="12" y="21"/>
                    <a:pt x="10" y="18"/>
                    <a:pt x="10" y="17"/>
                  </a:cubicBezTo>
                  <a:cubicBezTo>
                    <a:pt x="9" y="14"/>
                    <a:pt x="10" y="15"/>
                    <a:pt x="11" y="13"/>
                  </a:cubicBezTo>
                  <a:cubicBezTo>
                    <a:pt x="12" y="11"/>
                    <a:pt x="10" y="9"/>
                    <a:pt x="11" y="8"/>
                  </a:cubicBezTo>
                  <a:cubicBezTo>
                    <a:pt x="12" y="6"/>
                    <a:pt x="12" y="4"/>
                    <a:pt x="12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3"/>
                    <a:pt x="9" y="2"/>
                    <a:pt x="10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Belgium">
              <a:extLst>
                <a:ext uri="{FF2B5EF4-FFF2-40B4-BE49-F238E27FC236}">
                  <a16:creationId xmlns:a16="http://schemas.microsoft.com/office/drawing/2014/main" id="{B268B738-6974-3F88-1970-BA5699781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241" y="1375721"/>
              <a:ext cx="90396" cy="55863"/>
            </a:xfrm>
            <a:custGeom>
              <a:avLst/>
              <a:gdLst>
                <a:gd name="T0" fmla="*/ 0 w 38"/>
                <a:gd name="T1" fmla="*/ 8 h 23"/>
                <a:gd name="T2" fmla="*/ 3 w 38"/>
                <a:gd name="T3" fmla="*/ 10 h 23"/>
                <a:gd name="T4" fmla="*/ 6 w 38"/>
                <a:gd name="T5" fmla="*/ 8 h 23"/>
                <a:gd name="T6" fmla="*/ 7 w 38"/>
                <a:gd name="T7" fmla="*/ 11 h 23"/>
                <a:gd name="T8" fmla="*/ 11 w 38"/>
                <a:gd name="T9" fmla="*/ 14 h 23"/>
                <a:gd name="T10" fmla="*/ 17 w 38"/>
                <a:gd name="T11" fmla="*/ 14 h 23"/>
                <a:gd name="T12" fmla="*/ 15 w 38"/>
                <a:gd name="T13" fmla="*/ 18 h 23"/>
                <a:gd name="T14" fmla="*/ 21 w 38"/>
                <a:gd name="T15" fmla="*/ 18 h 23"/>
                <a:gd name="T16" fmla="*/ 23 w 38"/>
                <a:gd name="T17" fmla="*/ 15 h 23"/>
                <a:gd name="T18" fmla="*/ 24 w 38"/>
                <a:gd name="T19" fmla="*/ 20 h 23"/>
                <a:gd name="T20" fmla="*/ 27 w 38"/>
                <a:gd name="T21" fmla="*/ 22 h 23"/>
                <a:gd name="T22" fmla="*/ 28 w 38"/>
                <a:gd name="T23" fmla="*/ 22 h 23"/>
                <a:gd name="T24" fmla="*/ 28 w 38"/>
                <a:gd name="T25" fmla="*/ 23 h 23"/>
                <a:gd name="T26" fmla="*/ 33 w 38"/>
                <a:gd name="T27" fmla="*/ 23 h 23"/>
                <a:gd name="T28" fmla="*/ 32 w 38"/>
                <a:gd name="T29" fmla="*/ 19 h 23"/>
                <a:gd name="T30" fmla="*/ 34 w 38"/>
                <a:gd name="T31" fmla="*/ 15 h 23"/>
                <a:gd name="T32" fmla="*/ 35 w 38"/>
                <a:gd name="T33" fmla="*/ 16 h 23"/>
                <a:gd name="T34" fmla="*/ 37 w 38"/>
                <a:gd name="T35" fmla="*/ 14 h 23"/>
                <a:gd name="T36" fmla="*/ 36 w 38"/>
                <a:gd name="T37" fmla="*/ 10 h 23"/>
                <a:gd name="T38" fmla="*/ 35 w 38"/>
                <a:gd name="T39" fmla="*/ 9 h 23"/>
                <a:gd name="T40" fmla="*/ 31 w 38"/>
                <a:gd name="T41" fmla="*/ 8 h 23"/>
                <a:gd name="T42" fmla="*/ 32 w 38"/>
                <a:gd name="T43" fmla="*/ 5 h 23"/>
                <a:gd name="T44" fmla="*/ 33 w 38"/>
                <a:gd name="T45" fmla="*/ 5 h 23"/>
                <a:gd name="T46" fmla="*/ 27 w 38"/>
                <a:gd name="T47" fmla="*/ 3 h 23"/>
                <a:gd name="T48" fmla="*/ 25 w 38"/>
                <a:gd name="T49" fmla="*/ 1 h 23"/>
                <a:gd name="T50" fmla="*/ 23 w 38"/>
                <a:gd name="T51" fmla="*/ 0 h 23"/>
                <a:gd name="T52" fmla="*/ 18 w 38"/>
                <a:gd name="T53" fmla="*/ 0 h 23"/>
                <a:gd name="T54" fmla="*/ 19 w 38"/>
                <a:gd name="T55" fmla="*/ 2 h 23"/>
                <a:gd name="T56" fmla="*/ 13 w 38"/>
                <a:gd name="T57" fmla="*/ 2 h 23"/>
                <a:gd name="T58" fmla="*/ 5 w 38"/>
                <a:gd name="T59" fmla="*/ 3 h 23"/>
                <a:gd name="T60" fmla="*/ 0 w 38"/>
                <a:gd name="T61" fmla="*/ 4 h 23"/>
                <a:gd name="T62" fmla="*/ 0 w 38"/>
                <a:gd name="T63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23">
                  <a:moveTo>
                    <a:pt x="0" y="8"/>
                  </a:moveTo>
                  <a:cubicBezTo>
                    <a:pt x="1" y="8"/>
                    <a:pt x="2" y="9"/>
                    <a:pt x="3" y="10"/>
                  </a:cubicBezTo>
                  <a:cubicBezTo>
                    <a:pt x="4" y="8"/>
                    <a:pt x="5" y="9"/>
                    <a:pt x="6" y="8"/>
                  </a:cubicBezTo>
                  <a:cubicBezTo>
                    <a:pt x="7" y="8"/>
                    <a:pt x="7" y="11"/>
                    <a:pt x="7" y="11"/>
                  </a:cubicBezTo>
                  <a:cubicBezTo>
                    <a:pt x="8" y="12"/>
                    <a:pt x="12" y="10"/>
                    <a:pt x="11" y="14"/>
                  </a:cubicBezTo>
                  <a:cubicBezTo>
                    <a:pt x="13" y="14"/>
                    <a:pt x="15" y="14"/>
                    <a:pt x="17" y="14"/>
                  </a:cubicBezTo>
                  <a:cubicBezTo>
                    <a:pt x="15" y="16"/>
                    <a:pt x="18" y="16"/>
                    <a:pt x="15" y="18"/>
                  </a:cubicBezTo>
                  <a:cubicBezTo>
                    <a:pt x="17" y="18"/>
                    <a:pt x="19" y="18"/>
                    <a:pt x="21" y="18"/>
                  </a:cubicBezTo>
                  <a:cubicBezTo>
                    <a:pt x="21" y="16"/>
                    <a:pt x="22" y="16"/>
                    <a:pt x="23" y="15"/>
                  </a:cubicBezTo>
                  <a:cubicBezTo>
                    <a:pt x="23" y="17"/>
                    <a:pt x="22" y="19"/>
                    <a:pt x="24" y="20"/>
                  </a:cubicBezTo>
                  <a:cubicBezTo>
                    <a:pt x="25" y="20"/>
                    <a:pt x="27" y="20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30" y="23"/>
                    <a:pt x="31" y="23"/>
                    <a:pt x="33" y="23"/>
                  </a:cubicBezTo>
                  <a:cubicBezTo>
                    <a:pt x="33" y="21"/>
                    <a:pt x="32" y="21"/>
                    <a:pt x="32" y="19"/>
                  </a:cubicBezTo>
                  <a:cubicBezTo>
                    <a:pt x="32" y="18"/>
                    <a:pt x="33" y="15"/>
                    <a:pt x="34" y="15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6" y="15"/>
                    <a:pt x="37" y="15"/>
                    <a:pt x="37" y="14"/>
                  </a:cubicBezTo>
                  <a:cubicBezTo>
                    <a:pt x="38" y="12"/>
                    <a:pt x="36" y="12"/>
                    <a:pt x="36" y="10"/>
                  </a:cubicBezTo>
                  <a:cubicBezTo>
                    <a:pt x="36" y="11"/>
                    <a:pt x="35" y="9"/>
                    <a:pt x="35" y="9"/>
                  </a:cubicBezTo>
                  <a:cubicBezTo>
                    <a:pt x="34" y="9"/>
                    <a:pt x="32" y="8"/>
                    <a:pt x="31" y="8"/>
                  </a:cubicBezTo>
                  <a:cubicBezTo>
                    <a:pt x="30" y="7"/>
                    <a:pt x="32" y="6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1" y="4"/>
                    <a:pt x="29" y="3"/>
                    <a:pt x="27" y="3"/>
                  </a:cubicBezTo>
                  <a:cubicBezTo>
                    <a:pt x="26" y="3"/>
                    <a:pt x="24" y="2"/>
                    <a:pt x="25" y="1"/>
                  </a:cubicBezTo>
                  <a:cubicBezTo>
                    <a:pt x="24" y="2"/>
                    <a:pt x="22" y="2"/>
                    <a:pt x="23" y="0"/>
                  </a:cubicBezTo>
                  <a:cubicBezTo>
                    <a:pt x="21" y="0"/>
                    <a:pt x="19" y="0"/>
                    <a:pt x="18" y="0"/>
                  </a:cubicBezTo>
                  <a:cubicBezTo>
                    <a:pt x="18" y="1"/>
                    <a:pt x="19" y="1"/>
                    <a:pt x="19" y="2"/>
                  </a:cubicBezTo>
                  <a:cubicBezTo>
                    <a:pt x="17" y="2"/>
                    <a:pt x="15" y="2"/>
                    <a:pt x="13" y="2"/>
                  </a:cubicBezTo>
                  <a:cubicBezTo>
                    <a:pt x="10" y="2"/>
                    <a:pt x="8" y="2"/>
                    <a:pt x="5" y="3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6"/>
                    <a:pt x="1" y="7"/>
                    <a:pt x="0" y="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Belarus">
              <a:extLst>
                <a:ext uri="{FF2B5EF4-FFF2-40B4-BE49-F238E27FC236}">
                  <a16:creationId xmlns:a16="http://schemas.microsoft.com/office/drawing/2014/main" id="{7A6963C8-776C-68F4-CE5C-BFF1CD804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829" y="1248761"/>
              <a:ext cx="230559" cy="139148"/>
            </a:xfrm>
            <a:custGeom>
              <a:avLst/>
              <a:gdLst>
                <a:gd name="T0" fmla="*/ 45 w 96"/>
                <a:gd name="T1" fmla="*/ 2 h 58"/>
                <a:gd name="T2" fmla="*/ 41 w 96"/>
                <a:gd name="T3" fmla="*/ 3 h 58"/>
                <a:gd name="T4" fmla="*/ 38 w 96"/>
                <a:gd name="T5" fmla="*/ 3 h 58"/>
                <a:gd name="T6" fmla="*/ 36 w 96"/>
                <a:gd name="T7" fmla="*/ 6 h 58"/>
                <a:gd name="T8" fmla="*/ 34 w 96"/>
                <a:gd name="T9" fmla="*/ 6 h 58"/>
                <a:gd name="T10" fmla="*/ 37 w 96"/>
                <a:gd name="T11" fmla="*/ 10 h 58"/>
                <a:gd name="T12" fmla="*/ 31 w 96"/>
                <a:gd name="T13" fmla="*/ 11 h 58"/>
                <a:gd name="T14" fmla="*/ 25 w 96"/>
                <a:gd name="T15" fmla="*/ 16 h 58"/>
                <a:gd name="T16" fmla="*/ 25 w 96"/>
                <a:gd name="T17" fmla="*/ 22 h 58"/>
                <a:gd name="T18" fmla="*/ 24 w 96"/>
                <a:gd name="T19" fmla="*/ 23 h 58"/>
                <a:gd name="T20" fmla="*/ 21 w 96"/>
                <a:gd name="T21" fmla="*/ 22 h 58"/>
                <a:gd name="T22" fmla="*/ 16 w 96"/>
                <a:gd name="T23" fmla="*/ 23 h 58"/>
                <a:gd name="T24" fmla="*/ 13 w 96"/>
                <a:gd name="T25" fmla="*/ 26 h 58"/>
                <a:gd name="T26" fmla="*/ 8 w 96"/>
                <a:gd name="T27" fmla="*/ 24 h 58"/>
                <a:gd name="T28" fmla="*/ 4 w 96"/>
                <a:gd name="T29" fmla="*/ 26 h 58"/>
                <a:gd name="T30" fmla="*/ 8 w 96"/>
                <a:gd name="T31" fmla="*/ 38 h 58"/>
                <a:gd name="T32" fmla="*/ 0 w 96"/>
                <a:gd name="T33" fmla="*/ 44 h 58"/>
                <a:gd name="T34" fmla="*/ 6 w 96"/>
                <a:gd name="T35" fmla="*/ 47 h 58"/>
                <a:gd name="T36" fmla="*/ 6 w 96"/>
                <a:gd name="T37" fmla="*/ 51 h 58"/>
                <a:gd name="T38" fmla="*/ 9 w 96"/>
                <a:gd name="T39" fmla="*/ 52 h 58"/>
                <a:gd name="T40" fmla="*/ 30 w 96"/>
                <a:gd name="T41" fmla="*/ 48 h 58"/>
                <a:gd name="T42" fmla="*/ 36 w 96"/>
                <a:gd name="T43" fmla="*/ 50 h 58"/>
                <a:gd name="T44" fmla="*/ 40 w 96"/>
                <a:gd name="T45" fmla="*/ 49 h 58"/>
                <a:gd name="T46" fmla="*/ 41 w 96"/>
                <a:gd name="T47" fmla="*/ 52 h 58"/>
                <a:gd name="T48" fmla="*/ 45 w 96"/>
                <a:gd name="T49" fmla="*/ 54 h 58"/>
                <a:gd name="T50" fmla="*/ 51 w 96"/>
                <a:gd name="T51" fmla="*/ 51 h 58"/>
                <a:gd name="T52" fmla="*/ 55 w 96"/>
                <a:gd name="T53" fmla="*/ 54 h 58"/>
                <a:gd name="T54" fmla="*/ 61 w 96"/>
                <a:gd name="T55" fmla="*/ 52 h 58"/>
                <a:gd name="T56" fmla="*/ 63 w 96"/>
                <a:gd name="T57" fmla="*/ 55 h 58"/>
                <a:gd name="T58" fmla="*/ 70 w 96"/>
                <a:gd name="T59" fmla="*/ 54 h 58"/>
                <a:gd name="T60" fmla="*/ 74 w 96"/>
                <a:gd name="T61" fmla="*/ 55 h 58"/>
                <a:gd name="T62" fmla="*/ 73 w 96"/>
                <a:gd name="T63" fmla="*/ 51 h 58"/>
                <a:gd name="T64" fmla="*/ 77 w 96"/>
                <a:gd name="T65" fmla="*/ 48 h 58"/>
                <a:gd name="T66" fmla="*/ 85 w 96"/>
                <a:gd name="T67" fmla="*/ 46 h 58"/>
                <a:gd name="T68" fmla="*/ 84 w 96"/>
                <a:gd name="T69" fmla="*/ 42 h 58"/>
                <a:gd name="T70" fmla="*/ 83 w 96"/>
                <a:gd name="T71" fmla="*/ 39 h 58"/>
                <a:gd name="T72" fmla="*/ 81 w 96"/>
                <a:gd name="T73" fmla="*/ 36 h 58"/>
                <a:gd name="T74" fmla="*/ 86 w 96"/>
                <a:gd name="T75" fmla="*/ 34 h 58"/>
                <a:gd name="T76" fmla="*/ 90 w 96"/>
                <a:gd name="T77" fmla="*/ 35 h 58"/>
                <a:gd name="T78" fmla="*/ 96 w 96"/>
                <a:gd name="T79" fmla="*/ 31 h 58"/>
                <a:gd name="T80" fmla="*/ 92 w 96"/>
                <a:gd name="T81" fmla="*/ 30 h 58"/>
                <a:gd name="T82" fmla="*/ 90 w 96"/>
                <a:gd name="T83" fmla="*/ 27 h 58"/>
                <a:gd name="T84" fmla="*/ 84 w 96"/>
                <a:gd name="T85" fmla="*/ 23 h 58"/>
                <a:gd name="T86" fmla="*/ 81 w 96"/>
                <a:gd name="T87" fmla="*/ 20 h 58"/>
                <a:gd name="T88" fmla="*/ 79 w 96"/>
                <a:gd name="T89" fmla="*/ 19 h 58"/>
                <a:gd name="T90" fmla="*/ 76 w 96"/>
                <a:gd name="T91" fmla="*/ 15 h 58"/>
                <a:gd name="T92" fmla="*/ 77 w 96"/>
                <a:gd name="T93" fmla="*/ 13 h 58"/>
                <a:gd name="T94" fmla="*/ 77 w 96"/>
                <a:gd name="T95" fmla="*/ 11 h 58"/>
                <a:gd name="T96" fmla="*/ 76 w 96"/>
                <a:gd name="T97" fmla="*/ 10 h 58"/>
                <a:gd name="T98" fmla="*/ 74 w 96"/>
                <a:gd name="T99" fmla="*/ 5 h 58"/>
                <a:gd name="T100" fmla="*/ 67 w 96"/>
                <a:gd name="T101" fmla="*/ 4 h 58"/>
                <a:gd name="T102" fmla="*/ 63 w 96"/>
                <a:gd name="T103" fmla="*/ 3 h 58"/>
                <a:gd name="T104" fmla="*/ 55 w 96"/>
                <a:gd name="T105" fmla="*/ 1 h 58"/>
                <a:gd name="T106" fmla="*/ 50 w 96"/>
                <a:gd name="T107" fmla="*/ 1 h 58"/>
                <a:gd name="T108" fmla="*/ 47 w 96"/>
                <a:gd name="T10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" h="58">
                  <a:moveTo>
                    <a:pt x="47" y="1"/>
                  </a:moveTo>
                  <a:cubicBezTo>
                    <a:pt x="47" y="1"/>
                    <a:pt x="45" y="3"/>
                    <a:pt x="45" y="2"/>
                  </a:cubicBezTo>
                  <a:cubicBezTo>
                    <a:pt x="44" y="4"/>
                    <a:pt x="46" y="5"/>
                    <a:pt x="44" y="5"/>
                  </a:cubicBezTo>
                  <a:cubicBezTo>
                    <a:pt x="43" y="5"/>
                    <a:pt x="42" y="4"/>
                    <a:pt x="41" y="3"/>
                  </a:cubicBezTo>
                  <a:cubicBezTo>
                    <a:pt x="41" y="4"/>
                    <a:pt x="41" y="4"/>
                    <a:pt x="41" y="5"/>
                  </a:cubicBezTo>
                  <a:cubicBezTo>
                    <a:pt x="41" y="3"/>
                    <a:pt x="40" y="3"/>
                    <a:pt x="38" y="3"/>
                  </a:cubicBezTo>
                  <a:cubicBezTo>
                    <a:pt x="38" y="4"/>
                    <a:pt x="38" y="4"/>
                    <a:pt x="38" y="5"/>
                  </a:cubicBezTo>
                  <a:cubicBezTo>
                    <a:pt x="37" y="4"/>
                    <a:pt x="36" y="5"/>
                    <a:pt x="36" y="6"/>
                  </a:cubicBezTo>
                  <a:cubicBezTo>
                    <a:pt x="36" y="6"/>
                    <a:pt x="35" y="5"/>
                    <a:pt x="35" y="4"/>
                  </a:cubicBezTo>
                  <a:cubicBezTo>
                    <a:pt x="35" y="5"/>
                    <a:pt x="35" y="6"/>
                    <a:pt x="34" y="6"/>
                  </a:cubicBezTo>
                  <a:cubicBezTo>
                    <a:pt x="35" y="7"/>
                    <a:pt x="33" y="8"/>
                    <a:pt x="33" y="9"/>
                  </a:cubicBezTo>
                  <a:cubicBezTo>
                    <a:pt x="33" y="10"/>
                    <a:pt x="36" y="10"/>
                    <a:pt x="37" y="10"/>
                  </a:cubicBezTo>
                  <a:cubicBezTo>
                    <a:pt x="36" y="10"/>
                    <a:pt x="35" y="11"/>
                    <a:pt x="36" y="12"/>
                  </a:cubicBezTo>
                  <a:cubicBezTo>
                    <a:pt x="34" y="11"/>
                    <a:pt x="32" y="11"/>
                    <a:pt x="31" y="11"/>
                  </a:cubicBezTo>
                  <a:cubicBezTo>
                    <a:pt x="33" y="15"/>
                    <a:pt x="25" y="13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7" y="19"/>
                    <a:pt x="26" y="19"/>
                    <a:pt x="24" y="21"/>
                  </a:cubicBezTo>
                  <a:cubicBezTo>
                    <a:pt x="26" y="20"/>
                    <a:pt x="25" y="21"/>
                    <a:pt x="25" y="22"/>
                  </a:cubicBezTo>
                  <a:cubicBezTo>
                    <a:pt x="26" y="23"/>
                    <a:pt x="27" y="21"/>
                    <a:pt x="27" y="23"/>
                  </a:cubicBezTo>
                  <a:cubicBezTo>
                    <a:pt x="26" y="23"/>
                    <a:pt x="24" y="24"/>
                    <a:pt x="24" y="23"/>
                  </a:cubicBezTo>
                  <a:cubicBezTo>
                    <a:pt x="24" y="22"/>
                    <a:pt x="23" y="21"/>
                    <a:pt x="23" y="21"/>
                  </a:cubicBezTo>
                  <a:cubicBezTo>
                    <a:pt x="22" y="22"/>
                    <a:pt x="22" y="22"/>
                    <a:pt x="21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19" y="23"/>
                    <a:pt x="17" y="23"/>
                    <a:pt x="16" y="23"/>
                  </a:cubicBezTo>
                  <a:cubicBezTo>
                    <a:pt x="16" y="24"/>
                    <a:pt x="16" y="24"/>
                    <a:pt x="17" y="25"/>
                  </a:cubicBezTo>
                  <a:cubicBezTo>
                    <a:pt x="15" y="25"/>
                    <a:pt x="15" y="25"/>
                    <a:pt x="13" y="26"/>
                  </a:cubicBezTo>
                  <a:cubicBezTo>
                    <a:pt x="12" y="27"/>
                    <a:pt x="11" y="25"/>
                    <a:pt x="10" y="24"/>
                  </a:cubicBezTo>
                  <a:cubicBezTo>
                    <a:pt x="10" y="26"/>
                    <a:pt x="7" y="27"/>
                    <a:pt x="8" y="24"/>
                  </a:cubicBezTo>
                  <a:cubicBezTo>
                    <a:pt x="6" y="26"/>
                    <a:pt x="6" y="26"/>
                    <a:pt x="3" y="26"/>
                  </a:cubicBezTo>
                  <a:cubicBezTo>
                    <a:pt x="3" y="26"/>
                    <a:pt x="4" y="26"/>
                    <a:pt x="4" y="26"/>
                  </a:cubicBezTo>
                  <a:cubicBezTo>
                    <a:pt x="5" y="29"/>
                    <a:pt x="6" y="32"/>
                    <a:pt x="7" y="35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41"/>
                    <a:pt x="8" y="40"/>
                    <a:pt x="6" y="41"/>
                  </a:cubicBezTo>
                  <a:cubicBezTo>
                    <a:pt x="3" y="41"/>
                    <a:pt x="2" y="42"/>
                    <a:pt x="0" y="44"/>
                  </a:cubicBezTo>
                  <a:cubicBezTo>
                    <a:pt x="1" y="44"/>
                    <a:pt x="2" y="45"/>
                    <a:pt x="3" y="46"/>
                  </a:cubicBezTo>
                  <a:cubicBezTo>
                    <a:pt x="4" y="46"/>
                    <a:pt x="5" y="46"/>
                    <a:pt x="6" y="47"/>
                  </a:cubicBezTo>
                  <a:cubicBezTo>
                    <a:pt x="4" y="48"/>
                    <a:pt x="4" y="50"/>
                    <a:pt x="4" y="52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8" y="52"/>
                    <a:pt x="8" y="52"/>
                    <a:pt x="9" y="52"/>
                  </a:cubicBezTo>
                  <a:cubicBezTo>
                    <a:pt x="12" y="52"/>
                    <a:pt x="11" y="48"/>
                    <a:pt x="13" y="48"/>
                  </a:cubicBezTo>
                  <a:cubicBezTo>
                    <a:pt x="19" y="48"/>
                    <a:pt x="24" y="48"/>
                    <a:pt x="30" y="48"/>
                  </a:cubicBezTo>
                  <a:cubicBezTo>
                    <a:pt x="30" y="49"/>
                    <a:pt x="30" y="49"/>
                    <a:pt x="30" y="50"/>
                  </a:cubicBezTo>
                  <a:cubicBezTo>
                    <a:pt x="32" y="50"/>
                    <a:pt x="34" y="49"/>
                    <a:pt x="36" y="50"/>
                  </a:cubicBezTo>
                  <a:cubicBezTo>
                    <a:pt x="36" y="50"/>
                    <a:pt x="38" y="51"/>
                    <a:pt x="38" y="51"/>
                  </a:cubicBezTo>
                  <a:cubicBezTo>
                    <a:pt x="39" y="50"/>
                    <a:pt x="39" y="49"/>
                    <a:pt x="40" y="49"/>
                  </a:cubicBezTo>
                  <a:cubicBezTo>
                    <a:pt x="40" y="50"/>
                    <a:pt x="40" y="51"/>
                    <a:pt x="41" y="51"/>
                  </a:cubicBezTo>
                  <a:cubicBezTo>
                    <a:pt x="42" y="51"/>
                    <a:pt x="41" y="52"/>
                    <a:pt x="41" y="52"/>
                  </a:cubicBezTo>
                  <a:cubicBezTo>
                    <a:pt x="42" y="53"/>
                    <a:pt x="44" y="52"/>
                    <a:pt x="46" y="52"/>
                  </a:cubicBezTo>
                  <a:cubicBezTo>
                    <a:pt x="45" y="53"/>
                    <a:pt x="45" y="53"/>
                    <a:pt x="45" y="54"/>
                  </a:cubicBezTo>
                  <a:cubicBezTo>
                    <a:pt x="47" y="54"/>
                    <a:pt x="46" y="52"/>
                    <a:pt x="47" y="52"/>
                  </a:cubicBezTo>
                  <a:cubicBezTo>
                    <a:pt x="49" y="52"/>
                    <a:pt x="50" y="53"/>
                    <a:pt x="51" y="51"/>
                  </a:cubicBezTo>
                  <a:cubicBezTo>
                    <a:pt x="50" y="53"/>
                    <a:pt x="51" y="52"/>
                    <a:pt x="53" y="52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7" y="54"/>
                    <a:pt x="56" y="52"/>
                    <a:pt x="57" y="52"/>
                  </a:cubicBezTo>
                  <a:cubicBezTo>
                    <a:pt x="58" y="52"/>
                    <a:pt x="60" y="52"/>
                    <a:pt x="61" y="52"/>
                  </a:cubicBezTo>
                  <a:cubicBezTo>
                    <a:pt x="61" y="53"/>
                    <a:pt x="61" y="55"/>
                    <a:pt x="61" y="55"/>
                  </a:cubicBezTo>
                  <a:cubicBezTo>
                    <a:pt x="62" y="55"/>
                    <a:pt x="62" y="55"/>
                    <a:pt x="63" y="55"/>
                  </a:cubicBezTo>
                  <a:cubicBezTo>
                    <a:pt x="64" y="55"/>
                    <a:pt x="63" y="54"/>
                    <a:pt x="63" y="53"/>
                  </a:cubicBezTo>
                  <a:cubicBezTo>
                    <a:pt x="64" y="53"/>
                    <a:pt x="70" y="53"/>
                    <a:pt x="70" y="54"/>
                  </a:cubicBezTo>
                  <a:cubicBezTo>
                    <a:pt x="71" y="55"/>
                    <a:pt x="72" y="54"/>
                    <a:pt x="73" y="55"/>
                  </a:cubicBezTo>
                  <a:cubicBezTo>
                    <a:pt x="73" y="55"/>
                    <a:pt x="73" y="58"/>
                    <a:pt x="74" y="55"/>
                  </a:cubicBezTo>
                  <a:cubicBezTo>
                    <a:pt x="74" y="55"/>
                    <a:pt x="76" y="54"/>
                    <a:pt x="75" y="54"/>
                  </a:cubicBezTo>
                  <a:cubicBezTo>
                    <a:pt x="73" y="53"/>
                    <a:pt x="73" y="53"/>
                    <a:pt x="73" y="51"/>
                  </a:cubicBezTo>
                  <a:cubicBezTo>
                    <a:pt x="75" y="52"/>
                    <a:pt x="75" y="51"/>
                    <a:pt x="75" y="50"/>
                  </a:cubicBezTo>
                  <a:cubicBezTo>
                    <a:pt x="75" y="48"/>
                    <a:pt x="77" y="49"/>
                    <a:pt x="77" y="48"/>
                  </a:cubicBezTo>
                  <a:cubicBezTo>
                    <a:pt x="77" y="45"/>
                    <a:pt x="81" y="48"/>
                    <a:pt x="82" y="46"/>
                  </a:cubicBezTo>
                  <a:cubicBezTo>
                    <a:pt x="82" y="45"/>
                    <a:pt x="84" y="45"/>
                    <a:pt x="85" y="46"/>
                  </a:cubicBezTo>
                  <a:cubicBezTo>
                    <a:pt x="86" y="43"/>
                    <a:pt x="84" y="45"/>
                    <a:pt x="84" y="44"/>
                  </a:cubicBezTo>
                  <a:cubicBezTo>
                    <a:pt x="84" y="44"/>
                    <a:pt x="84" y="42"/>
                    <a:pt x="84" y="42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4" y="41"/>
                    <a:pt x="84" y="40"/>
                    <a:pt x="83" y="39"/>
                  </a:cubicBezTo>
                  <a:cubicBezTo>
                    <a:pt x="83" y="39"/>
                    <a:pt x="84" y="39"/>
                    <a:pt x="84" y="39"/>
                  </a:cubicBezTo>
                  <a:cubicBezTo>
                    <a:pt x="85" y="38"/>
                    <a:pt x="82" y="36"/>
                    <a:pt x="81" y="36"/>
                  </a:cubicBezTo>
                  <a:cubicBezTo>
                    <a:pt x="82" y="36"/>
                    <a:pt x="82" y="35"/>
                    <a:pt x="82" y="33"/>
                  </a:cubicBezTo>
                  <a:cubicBezTo>
                    <a:pt x="83" y="34"/>
                    <a:pt x="85" y="34"/>
                    <a:pt x="86" y="34"/>
                  </a:cubicBezTo>
                  <a:cubicBezTo>
                    <a:pt x="87" y="34"/>
                    <a:pt x="87" y="35"/>
                    <a:pt x="87" y="35"/>
                  </a:cubicBezTo>
                  <a:cubicBezTo>
                    <a:pt x="88" y="35"/>
                    <a:pt x="89" y="35"/>
                    <a:pt x="90" y="35"/>
                  </a:cubicBezTo>
                  <a:cubicBezTo>
                    <a:pt x="92" y="35"/>
                    <a:pt x="92" y="34"/>
                    <a:pt x="93" y="32"/>
                  </a:cubicBezTo>
                  <a:cubicBezTo>
                    <a:pt x="94" y="31"/>
                    <a:pt x="96" y="34"/>
                    <a:pt x="96" y="31"/>
                  </a:cubicBezTo>
                  <a:cubicBezTo>
                    <a:pt x="94" y="32"/>
                    <a:pt x="95" y="30"/>
                    <a:pt x="95" y="30"/>
                  </a:cubicBezTo>
                  <a:cubicBezTo>
                    <a:pt x="94" y="30"/>
                    <a:pt x="93" y="30"/>
                    <a:pt x="92" y="30"/>
                  </a:cubicBezTo>
                  <a:cubicBezTo>
                    <a:pt x="93" y="29"/>
                    <a:pt x="93" y="29"/>
                    <a:pt x="94" y="28"/>
                  </a:cubicBezTo>
                  <a:cubicBezTo>
                    <a:pt x="92" y="29"/>
                    <a:pt x="91" y="27"/>
                    <a:pt x="90" y="27"/>
                  </a:cubicBezTo>
                  <a:cubicBezTo>
                    <a:pt x="88" y="27"/>
                    <a:pt x="86" y="28"/>
                    <a:pt x="86" y="26"/>
                  </a:cubicBezTo>
                  <a:cubicBezTo>
                    <a:pt x="86" y="23"/>
                    <a:pt x="87" y="24"/>
                    <a:pt x="84" y="23"/>
                  </a:cubicBezTo>
                  <a:cubicBezTo>
                    <a:pt x="83" y="23"/>
                    <a:pt x="81" y="22"/>
                    <a:pt x="82" y="20"/>
                  </a:cubicBezTo>
                  <a:cubicBezTo>
                    <a:pt x="81" y="21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0" y="20"/>
                    <a:pt x="80" y="19"/>
                    <a:pt x="79" y="19"/>
                  </a:cubicBezTo>
                  <a:cubicBezTo>
                    <a:pt x="79" y="18"/>
                    <a:pt x="79" y="18"/>
                    <a:pt x="81" y="18"/>
                  </a:cubicBezTo>
                  <a:cubicBezTo>
                    <a:pt x="79" y="17"/>
                    <a:pt x="77" y="16"/>
                    <a:pt x="76" y="15"/>
                  </a:cubicBezTo>
                  <a:cubicBezTo>
                    <a:pt x="76" y="15"/>
                    <a:pt x="77" y="14"/>
                    <a:pt x="78" y="14"/>
                  </a:cubicBezTo>
                  <a:cubicBezTo>
                    <a:pt x="78" y="14"/>
                    <a:pt x="77" y="13"/>
                    <a:pt x="77" y="13"/>
                  </a:cubicBezTo>
                  <a:cubicBezTo>
                    <a:pt x="78" y="13"/>
                    <a:pt x="78" y="12"/>
                    <a:pt x="78" y="11"/>
                  </a:cubicBezTo>
                  <a:cubicBezTo>
                    <a:pt x="78" y="11"/>
                    <a:pt x="77" y="11"/>
                    <a:pt x="77" y="11"/>
                  </a:cubicBezTo>
                  <a:cubicBezTo>
                    <a:pt x="77" y="11"/>
                    <a:pt x="77" y="11"/>
                    <a:pt x="77" y="10"/>
                  </a:cubicBezTo>
                  <a:cubicBezTo>
                    <a:pt x="77" y="10"/>
                    <a:pt x="76" y="10"/>
                    <a:pt x="76" y="10"/>
                  </a:cubicBezTo>
                  <a:cubicBezTo>
                    <a:pt x="77" y="9"/>
                    <a:pt x="79" y="6"/>
                    <a:pt x="76" y="6"/>
                  </a:cubicBezTo>
                  <a:cubicBezTo>
                    <a:pt x="75" y="6"/>
                    <a:pt x="75" y="5"/>
                    <a:pt x="74" y="5"/>
                  </a:cubicBezTo>
                  <a:cubicBezTo>
                    <a:pt x="73" y="5"/>
                    <a:pt x="73" y="5"/>
                    <a:pt x="72" y="4"/>
                  </a:cubicBezTo>
                  <a:cubicBezTo>
                    <a:pt x="71" y="3"/>
                    <a:pt x="67" y="3"/>
                    <a:pt x="67" y="4"/>
                  </a:cubicBezTo>
                  <a:cubicBezTo>
                    <a:pt x="67" y="6"/>
                    <a:pt x="63" y="3"/>
                    <a:pt x="64" y="6"/>
                  </a:cubicBezTo>
                  <a:cubicBezTo>
                    <a:pt x="62" y="5"/>
                    <a:pt x="61" y="4"/>
                    <a:pt x="63" y="3"/>
                  </a:cubicBezTo>
                  <a:cubicBezTo>
                    <a:pt x="61" y="1"/>
                    <a:pt x="58" y="3"/>
                    <a:pt x="55" y="2"/>
                  </a:cubicBezTo>
                  <a:cubicBezTo>
                    <a:pt x="55" y="2"/>
                    <a:pt x="56" y="1"/>
                    <a:pt x="55" y="1"/>
                  </a:cubicBezTo>
                  <a:cubicBezTo>
                    <a:pt x="54" y="1"/>
                    <a:pt x="54" y="1"/>
                    <a:pt x="53" y="1"/>
                  </a:cubicBezTo>
                  <a:cubicBezTo>
                    <a:pt x="52" y="1"/>
                    <a:pt x="51" y="1"/>
                    <a:pt x="50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2"/>
                    <a:pt x="48" y="0"/>
                    <a:pt x="47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Barbuda (Antigua &amp; Barbuda)">
              <a:extLst>
                <a:ext uri="{FF2B5EF4-FFF2-40B4-BE49-F238E27FC236}">
                  <a16:creationId xmlns:a16="http://schemas.microsoft.com/office/drawing/2014/main" id="{DDC9EB07-E0C7-632A-ED14-E6B159B3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459" y="2296940"/>
              <a:ext cx="5079" cy="8125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0 w 2"/>
                <a:gd name="T5" fmla="*/ 3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" y="3"/>
                    <a:pt x="1" y="2"/>
                    <a:pt x="1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Barbados">
              <a:extLst>
                <a:ext uri="{FF2B5EF4-FFF2-40B4-BE49-F238E27FC236}">
                  <a16:creationId xmlns:a16="http://schemas.microsoft.com/office/drawing/2014/main" id="{C2AE390F-2F57-FA22-9364-81BA2D41B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243" y="2417806"/>
              <a:ext cx="7110" cy="9141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4 h 4"/>
                <a:gd name="T4" fmla="*/ 3 w 3"/>
                <a:gd name="T5" fmla="*/ 3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4"/>
                    <a:pt x="3" y="4"/>
                    <a:pt x="3" y="3"/>
                  </a:cubicBezTo>
                  <a:cubicBezTo>
                    <a:pt x="3" y="2"/>
                    <a:pt x="1" y="1"/>
                    <a:pt x="1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Bangladesh">
              <a:extLst>
                <a:ext uri="{FF2B5EF4-FFF2-40B4-BE49-F238E27FC236}">
                  <a16:creationId xmlns:a16="http://schemas.microsoft.com/office/drawing/2014/main" id="{F88C234F-B2E4-3C67-3CDE-FA0C5C78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753" y="2057240"/>
              <a:ext cx="114772" cy="151336"/>
            </a:xfrm>
            <a:custGeom>
              <a:avLst/>
              <a:gdLst>
                <a:gd name="T0" fmla="*/ 46 w 48"/>
                <a:gd name="T1" fmla="*/ 55 h 63"/>
                <a:gd name="T2" fmla="*/ 46 w 48"/>
                <a:gd name="T3" fmla="*/ 46 h 63"/>
                <a:gd name="T4" fmla="*/ 45 w 48"/>
                <a:gd name="T5" fmla="*/ 42 h 63"/>
                <a:gd name="T6" fmla="*/ 44 w 48"/>
                <a:gd name="T7" fmla="*/ 35 h 63"/>
                <a:gd name="T8" fmla="*/ 41 w 48"/>
                <a:gd name="T9" fmla="*/ 35 h 63"/>
                <a:gd name="T10" fmla="*/ 35 w 48"/>
                <a:gd name="T11" fmla="*/ 38 h 63"/>
                <a:gd name="T12" fmla="*/ 35 w 48"/>
                <a:gd name="T13" fmla="*/ 29 h 63"/>
                <a:gd name="T14" fmla="*/ 37 w 48"/>
                <a:gd name="T15" fmla="*/ 28 h 63"/>
                <a:gd name="T16" fmla="*/ 38 w 48"/>
                <a:gd name="T17" fmla="*/ 28 h 63"/>
                <a:gd name="T18" fmla="*/ 39 w 48"/>
                <a:gd name="T19" fmla="*/ 28 h 63"/>
                <a:gd name="T20" fmla="*/ 41 w 48"/>
                <a:gd name="T21" fmla="*/ 25 h 63"/>
                <a:gd name="T22" fmla="*/ 45 w 48"/>
                <a:gd name="T23" fmla="*/ 20 h 63"/>
                <a:gd name="T24" fmla="*/ 24 w 48"/>
                <a:gd name="T25" fmla="*/ 16 h 63"/>
                <a:gd name="T26" fmla="*/ 16 w 48"/>
                <a:gd name="T27" fmla="*/ 4 h 63"/>
                <a:gd name="T28" fmla="*/ 13 w 48"/>
                <a:gd name="T29" fmla="*/ 5 h 63"/>
                <a:gd name="T30" fmla="*/ 9 w 48"/>
                <a:gd name="T31" fmla="*/ 2 h 63"/>
                <a:gd name="T32" fmla="*/ 9 w 48"/>
                <a:gd name="T33" fmla="*/ 3 h 63"/>
                <a:gd name="T34" fmla="*/ 6 w 48"/>
                <a:gd name="T35" fmla="*/ 1 h 63"/>
                <a:gd name="T36" fmla="*/ 6 w 48"/>
                <a:gd name="T37" fmla="*/ 3 h 63"/>
                <a:gd name="T38" fmla="*/ 3 w 48"/>
                <a:gd name="T39" fmla="*/ 6 h 63"/>
                <a:gd name="T40" fmla="*/ 4 w 48"/>
                <a:gd name="T41" fmla="*/ 9 h 63"/>
                <a:gd name="T42" fmla="*/ 8 w 48"/>
                <a:gd name="T43" fmla="*/ 12 h 63"/>
                <a:gd name="T44" fmla="*/ 8 w 48"/>
                <a:gd name="T45" fmla="*/ 13 h 63"/>
                <a:gd name="T46" fmla="*/ 6 w 48"/>
                <a:gd name="T47" fmla="*/ 16 h 63"/>
                <a:gd name="T48" fmla="*/ 2 w 48"/>
                <a:gd name="T49" fmla="*/ 18 h 63"/>
                <a:gd name="T50" fmla="*/ 8 w 48"/>
                <a:gd name="T51" fmla="*/ 26 h 63"/>
                <a:gd name="T52" fmla="*/ 8 w 48"/>
                <a:gd name="T53" fmla="*/ 30 h 63"/>
                <a:gd name="T54" fmla="*/ 7 w 48"/>
                <a:gd name="T55" fmla="*/ 34 h 63"/>
                <a:gd name="T56" fmla="*/ 11 w 48"/>
                <a:gd name="T57" fmla="*/ 38 h 63"/>
                <a:gd name="T58" fmla="*/ 11 w 48"/>
                <a:gd name="T59" fmla="*/ 45 h 63"/>
                <a:gd name="T60" fmla="*/ 12 w 48"/>
                <a:gd name="T61" fmla="*/ 52 h 63"/>
                <a:gd name="T62" fmla="*/ 13 w 48"/>
                <a:gd name="T63" fmla="*/ 56 h 63"/>
                <a:gd name="T64" fmla="*/ 15 w 48"/>
                <a:gd name="T65" fmla="*/ 55 h 63"/>
                <a:gd name="T66" fmla="*/ 16 w 48"/>
                <a:gd name="T67" fmla="*/ 51 h 63"/>
                <a:gd name="T68" fmla="*/ 16 w 48"/>
                <a:gd name="T69" fmla="*/ 55 h 63"/>
                <a:gd name="T70" fmla="*/ 20 w 48"/>
                <a:gd name="T71" fmla="*/ 54 h 63"/>
                <a:gd name="T72" fmla="*/ 21 w 48"/>
                <a:gd name="T73" fmla="*/ 45 h 63"/>
                <a:gd name="T74" fmla="*/ 20 w 48"/>
                <a:gd name="T75" fmla="*/ 51 h 63"/>
                <a:gd name="T76" fmla="*/ 21 w 48"/>
                <a:gd name="T77" fmla="*/ 54 h 63"/>
                <a:gd name="T78" fmla="*/ 25 w 48"/>
                <a:gd name="T79" fmla="*/ 49 h 63"/>
                <a:gd name="T80" fmla="*/ 26 w 48"/>
                <a:gd name="T81" fmla="*/ 47 h 63"/>
                <a:gd name="T82" fmla="*/ 25 w 48"/>
                <a:gd name="T83" fmla="*/ 41 h 63"/>
                <a:gd name="T84" fmla="*/ 27 w 48"/>
                <a:gd name="T85" fmla="*/ 39 h 63"/>
                <a:gd name="T86" fmla="*/ 23 w 48"/>
                <a:gd name="T87" fmla="*/ 35 h 63"/>
                <a:gd name="T88" fmla="*/ 25 w 48"/>
                <a:gd name="T89" fmla="*/ 34 h 63"/>
                <a:gd name="T90" fmla="*/ 27 w 48"/>
                <a:gd name="T91" fmla="*/ 39 h 63"/>
                <a:gd name="T92" fmla="*/ 28 w 48"/>
                <a:gd name="T93" fmla="*/ 47 h 63"/>
                <a:gd name="T94" fmla="*/ 29 w 48"/>
                <a:gd name="T95" fmla="*/ 49 h 63"/>
                <a:gd name="T96" fmla="*/ 31 w 48"/>
                <a:gd name="T97" fmla="*/ 45 h 63"/>
                <a:gd name="T98" fmla="*/ 32 w 48"/>
                <a:gd name="T99" fmla="*/ 43 h 63"/>
                <a:gd name="T100" fmla="*/ 38 w 48"/>
                <a:gd name="T101" fmla="*/ 49 h 63"/>
                <a:gd name="T102" fmla="*/ 39 w 48"/>
                <a:gd name="T103" fmla="*/ 55 h 63"/>
                <a:gd name="T104" fmla="*/ 42 w 48"/>
                <a:gd name="T105" fmla="*/ 63 h 63"/>
                <a:gd name="T106" fmla="*/ 48 w 48"/>
                <a:gd name="T107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" h="63">
                  <a:moveTo>
                    <a:pt x="48" y="60"/>
                  </a:moveTo>
                  <a:cubicBezTo>
                    <a:pt x="46" y="58"/>
                    <a:pt x="46" y="57"/>
                    <a:pt x="46" y="55"/>
                  </a:cubicBezTo>
                  <a:cubicBezTo>
                    <a:pt x="46" y="54"/>
                    <a:pt x="46" y="54"/>
                    <a:pt x="46" y="53"/>
                  </a:cubicBezTo>
                  <a:cubicBezTo>
                    <a:pt x="46" y="51"/>
                    <a:pt x="46" y="48"/>
                    <a:pt x="46" y="46"/>
                  </a:cubicBezTo>
                  <a:cubicBezTo>
                    <a:pt x="45" y="45"/>
                    <a:pt x="45" y="44"/>
                    <a:pt x="45" y="43"/>
                  </a:cubicBezTo>
                  <a:cubicBezTo>
                    <a:pt x="45" y="43"/>
                    <a:pt x="45" y="42"/>
                    <a:pt x="45" y="42"/>
                  </a:cubicBezTo>
                  <a:cubicBezTo>
                    <a:pt x="45" y="42"/>
                    <a:pt x="44" y="42"/>
                    <a:pt x="44" y="42"/>
                  </a:cubicBezTo>
                  <a:cubicBezTo>
                    <a:pt x="44" y="39"/>
                    <a:pt x="44" y="37"/>
                    <a:pt x="44" y="35"/>
                  </a:cubicBezTo>
                  <a:cubicBezTo>
                    <a:pt x="44" y="32"/>
                    <a:pt x="41" y="33"/>
                    <a:pt x="39" y="32"/>
                  </a:cubicBezTo>
                  <a:cubicBezTo>
                    <a:pt x="40" y="33"/>
                    <a:pt x="41" y="34"/>
                    <a:pt x="41" y="35"/>
                  </a:cubicBezTo>
                  <a:cubicBezTo>
                    <a:pt x="37" y="34"/>
                    <a:pt x="40" y="42"/>
                    <a:pt x="36" y="41"/>
                  </a:cubicBezTo>
                  <a:cubicBezTo>
                    <a:pt x="36" y="40"/>
                    <a:pt x="36" y="39"/>
                    <a:pt x="35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2" y="40"/>
                    <a:pt x="31" y="28"/>
                    <a:pt x="35" y="29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7"/>
                    <a:pt x="37" y="27"/>
                    <a:pt x="37" y="26"/>
                  </a:cubicBezTo>
                  <a:cubicBezTo>
                    <a:pt x="37" y="27"/>
                    <a:pt x="37" y="27"/>
                    <a:pt x="38" y="28"/>
                  </a:cubicBezTo>
                  <a:cubicBezTo>
                    <a:pt x="38" y="27"/>
                    <a:pt x="38" y="27"/>
                    <a:pt x="38" y="26"/>
                  </a:cubicBezTo>
                  <a:cubicBezTo>
                    <a:pt x="38" y="27"/>
                    <a:pt x="39" y="27"/>
                    <a:pt x="39" y="28"/>
                  </a:cubicBezTo>
                  <a:cubicBezTo>
                    <a:pt x="39" y="27"/>
                    <a:pt x="39" y="25"/>
                    <a:pt x="39" y="25"/>
                  </a:cubicBezTo>
                  <a:cubicBezTo>
                    <a:pt x="40" y="25"/>
                    <a:pt x="41" y="25"/>
                    <a:pt x="41" y="25"/>
                  </a:cubicBezTo>
                  <a:cubicBezTo>
                    <a:pt x="42" y="22"/>
                    <a:pt x="43" y="21"/>
                    <a:pt x="43" y="18"/>
                  </a:cubicBezTo>
                  <a:cubicBezTo>
                    <a:pt x="44" y="19"/>
                    <a:pt x="44" y="20"/>
                    <a:pt x="45" y="20"/>
                  </a:cubicBezTo>
                  <a:cubicBezTo>
                    <a:pt x="44" y="16"/>
                    <a:pt x="42" y="16"/>
                    <a:pt x="39" y="16"/>
                  </a:cubicBezTo>
                  <a:cubicBezTo>
                    <a:pt x="34" y="16"/>
                    <a:pt x="29" y="16"/>
                    <a:pt x="24" y="16"/>
                  </a:cubicBezTo>
                  <a:cubicBezTo>
                    <a:pt x="22" y="16"/>
                    <a:pt x="18" y="15"/>
                    <a:pt x="18" y="13"/>
                  </a:cubicBezTo>
                  <a:cubicBezTo>
                    <a:pt x="18" y="11"/>
                    <a:pt x="20" y="3"/>
                    <a:pt x="16" y="4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8"/>
                    <a:pt x="14" y="6"/>
                    <a:pt x="13" y="5"/>
                  </a:cubicBezTo>
                  <a:cubicBezTo>
                    <a:pt x="12" y="5"/>
                    <a:pt x="11" y="2"/>
                    <a:pt x="10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0"/>
                    <a:pt x="5" y="0"/>
                    <a:pt x="3" y="1"/>
                  </a:cubicBezTo>
                  <a:cubicBezTo>
                    <a:pt x="4" y="1"/>
                    <a:pt x="5" y="1"/>
                    <a:pt x="6" y="3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7"/>
                    <a:pt x="1" y="7"/>
                    <a:pt x="1" y="8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5" y="10"/>
                    <a:pt x="6" y="12"/>
                    <a:pt x="7" y="13"/>
                  </a:cubicBezTo>
                  <a:cubicBezTo>
                    <a:pt x="7" y="12"/>
                    <a:pt x="8" y="12"/>
                    <a:pt x="8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9" y="14"/>
                    <a:pt x="10" y="15"/>
                    <a:pt x="11" y="14"/>
                  </a:cubicBezTo>
                  <a:cubicBezTo>
                    <a:pt x="11" y="16"/>
                    <a:pt x="7" y="16"/>
                    <a:pt x="6" y="16"/>
                  </a:cubicBezTo>
                  <a:cubicBezTo>
                    <a:pt x="5" y="16"/>
                    <a:pt x="4" y="19"/>
                    <a:pt x="4" y="20"/>
                  </a:cubicBezTo>
                  <a:cubicBezTo>
                    <a:pt x="3" y="19"/>
                    <a:pt x="3" y="19"/>
                    <a:pt x="2" y="18"/>
                  </a:cubicBezTo>
                  <a:cubicBezTo>
                    <a:pt x="3" y="20"/>
                    <a:pt x="0" y="22"/>
                    <a:pt x="2" y="24"/>
                  </a:cubicBezTo>
                  <a:cubicBezTo>
                    <a:pt x="4" y="25"/>
                    <a:pt x="5" y="26"/>
                    <a:pt x="8" y="26"/>
                  </a:cubicBezTo>
                  <a:cubicBezTo>
                    <a:pt x="9" y="27"/>
                    <a:pt x="8" y="27"/>
                    <a:pt x="7" y="27"/>
                  </a:cubicBezTo>
                  <a:cubicBezTo>
                    <a:pt x="8" y="28"/>
                    <a:pt x="9" y="29"/>
                    <a:pt x="8" y="30"/>
                  </a:cubicBezTo>
                  <a:cubicBezTo>
                    <a:pt x="6" y="30"/>
                    <a:pt x="7" y="31"/>
                    <a:pt x="7" y="31"/>
                  </a:cubicBezTo>
                  <a:cubicBezTo>
                    <a:pt x="6" y="33"/>
                    <a:pt x="5" y="32"/>
                    <a:pt x="7" y="34"/>
                  </a:cubicBezTo>
                  <a:cubicBezTo>
                    <a:pt x="8" y="35"/>
                    <a:pt x="8" y="35"/>
                    <a:pt x="8" y="37"/>
                  </a:cubicBezTo>
                  <a:cubicBezTo>
                    <a:pt x="8" y="39"/>
                    <a:pt x="9" y="38"/>
                    <a:pt x="11" y="38"/>
                  </a:cubicBezTo>
                  <a:cubicBezTo>
                    <a:pt x="9" y="39"/>
                    <a:pt x="9" y="40"/>
                    <a:pt x="10" y="41"/>
                  </a:cubicBezTo>
                  <a:cubicBezTo>
                    <a:pt x="11" y="42"/>
                    <a:pt x="11" y="43"/>
                    <a:pt x="11" y="45"/>
                  </a:cubicBezTo>
                  <a:cubicBezTo>
                    <a:pt x="11" y="46"/>
                    <a:pt x="10" y="48"/>
                    <a:pt x="11" y="49"/>
                  </a:cubicBezTo>
                  <a:cubicBezTo>
                    <a:pt x="12" y="50"/>
                    <a:pt x="12" y="51"/>
                    <a:pt x="12" y="52"/>
                  </a:cubicBezTo>
                  <a:cubicBezTo>
                    <a:pt x="11" y="54"/>
                    <a:pt x="12" y="54"/>
                    <a:pt x="13" y="54"/>
                  </a:cubicBezTo>
                  <a:cubicBezTo>
                    <a:pt x="13" y="55"/>
                    <a:pt x="13" y="56"/>
                    <a:pt x="13" y="56"/>
                  </a:cubicBezTo>
                  <a:cubicBezTo>
                    <a:pt x="15" y="56"/>
                    <a:pt x="14" y="54"/>
                    <a:pt x="14" y="52"/>
                  </a:cubicBezTo>
                  <a:cubicBezTo>
                    <a:pt x="14" y="53"/>
                    <a:pt x="15" y="54"/>
                    <a:pt x="15" y="55"/>
                  </a:cubicBezTo>
                  <a:cubicBezTo>
                    <a:pt x="15" y="53"/>
                    <a:pt x="15" y="51"/>
                    <a:pt x="15" y="48"/>
                  </a:cubicBezTo>
                  <a:cubicBezTo>
                    <a:pt x="15" y="49"/>
                    <a:pt x="16" y="50"/>
                    <a:pt x="16" y="51"/>
                  </a:cubicBezTo>
                  <a:cubicBezTo>
                    <a:pt x="16" y="50"/>
                    <a:pt x="16" y="49"/>
                    <a:pt x="16" y="49"/>
                  </a:cubicBezTo>
                  <a:cubicBezTo>
                    <a:pt x="16" y="51"/>
                    <a:pt x="16" y="53"/>
                    <a:pt x="16" y="55"/>
                  </a:cubicBezTo>
                  <a:cubicBezTo>
                    <a:pt x="18" y="55"/>
                    <a:pt x="17" y="54"/>
                    <a:pt x="17" y="52"/>
                  </a:cubicBezTo>
                  <a:cubicBezTo>
                    <a:pt x="18" y="54"/>
                    <a:pt x="18" y="54"/>
                    <a:pt x="20" y="54"/>
                  </a:cubicBezTo>
                  <a:cubicBezTo>
                    <a:pt x="19" y="52"/>
                    <a:pt x="19" y="51"/>
                    <a:pt x="19" y="49"/>
                  </a:cubicBezTo>
                  <a:cubicBezTo>
                    <a:pt x="19" y="49"/>
                    <a:pt x="20" y="45"/>
                    <a:pt x="21" y="45"/>
                  </a:cubicBezTo>
                  <a:cubicBezTo>
                    <a:pt x="21" y="46"/>
                    <a:pt x="21" y="47"/>
                    <a:pt x="21" y="48"/>
                  </a:cubicBezTo>
                  <a:cubicBezTo>
                    <a:pt x="19" y="49"/>
                    <a:pt x="20" y="49"/>
                    <a:pt x="20" y="51"/>
                  </a:cubicBezTo>
                  <a:cubicBezTo>
                    <a:pt x="21" y="50"/>
                    <a:pt x="21" y="50"/>
                    <a:pt x="21" y="49"/>
                  </a:cubicBezTo>
                  <a:cubicBezTo>
                    <a:pt x="21" y="51"/>
                    <a:pt x="22" y="52"/>
                    <a:pt x="21" y="54"/>
                  </a:cubicBezTo>
                  <a:cubicBezTo>
                    <a:pt x="22" y="54"/>
                    <a:pt x="22" y="54"/>
                    <a:pt x="23" y="54"/>
                  </a:cubicBezTo>
                  <a:cubicBezTo>
                    <a:pt x="23" y="51"/>
                    <a:pt x="23" y="51"/>
                    <a:pt x="25" y="49"/>
                  </a:cubicBezTo>
                  <a:cubicBezTo>
                    <a:pt x="25" y="50"/>
                    <a:pt x="25" y="51"/>
                    <a:pt x="25" y="52"/>
                  </a:cubicBezTo>
                  <a:cubicBezTo>
                    <a:pt x="25" y="50"/>
                    <a:pt x="28" y="48"/>
                    <a:pt x="26" y="47"/>
                  </a:cubicBezTo>
                  <a:cubicBezTo>
                    <a:pt x="25" y="46"/>
                    <a:pt x="26" y="43"/>
                    <a:pt x="24" y="43"/>
                  </a:cubicBezTo>
                  <a:cubicBezTo>
                    <a:pt x="24" y="43"/>
                    <a:pt x="25" y="42"/>
                    <a:pt x="25" y="41"/>
                  </a:cubicBezTo>
                  <a:cubicBezTo>
                    <a:pt x="25" y="41"/>
                    <a:pt x="25" y="40"/>
                    <a:pt x="26" y="39"/>
                  </a:cubicBezTo>
                  <a:cubicBezTo>
                    <a:pt x="26" y="39"/>
                    <a:pt x="27" y="39"/>
                    <a:pt x="27" y="39"/>
                  </a:cubicBezTo>
                  <a:cubicBezTo>
                    <a:pt x="27" y="37"/>
                    <a:pt x="26" y="37"/>
                    <a:pt x="25" y="37"/>
                  </a:cubicBezTo>
                  <a:cubicBezTo>
                    <a:pt x="24" y="37"/>
                    <a:pt x="24" y="36"/>
                    <a:pt x="23" y="35"/>
                  </a:cubicBezTo>
                  <a:cubicBezTo>
                    <a:pt x="24" y="35"/>
                    <a:pt x="25" y="36"/>
                    <a:pt x="25" y="36"/>
                  </a:cubicBezTo>
                  <a:cubicBezTo>
                    <a:pt x="27" y="36"/>
                    <a:pt x="26" y="35"/>
                    <a:pt x="25" y="34"/>
                  </a:cubicBezTo>
                  <a:cubicBezTo>
                    <a:pt x="26" y="34"/>
                    <a:pt x="27" y="34"/>
                    <a:pt x="28" y="35"/>
                  </a:cubicBezTo>
                  <a:cubicBezTo>
                    <a:pt x="26" y="36"/>
                    <a:pt x="27" y="37"/>
                    <a:pt x="27" y="39"/>
                  </a:cubicBezTo>
                  <a:cubicBezTo>
                    <a:pt x="27" y="40"/>
                    <a:pt x="28" y="43"/>
                    <a:pt x="28" y="43"/>
                  </a:cubicBezTo>
                  <a:cubicBezTo>
                    <a:pt x="25" y="45"/>
                    <a:pt x="28" y="45"/>
                    <a:pt x="28" y="47"/>
                  </a:cubicBezTo>
                  <a:cubicBezTo>
                    <a:pt x="29" y="49"/>
                    <a:pt x="27" y="51"/>
                    <a:pt x="27" y="53"/>
                  </a:cubicBezTo>
                  <a:cubicBezTo>
                    <a:pt x="29" y="52"/>
                    <a:pt x="28" y="51"/>
                    <a:pt x="29" y="49"/>
                  </a:cubicBezTo>
                  <a:cubicBezTo>
                    <a:pt x="29" y="47"/>
                    <a:pt x="29" y="46"/>
                    <a:pt x="29" y="44"/>
                  </a:cubicBezTo>
                  <a:cubicBezTo>
                    <a:pt x="30" y="45"/>
                    <a:pt x="30" y="46"/>
                    <a:pt x="31" y="45"/>
                  </a:cubicBezTo>
                  <a:cubicBezTo>
                    <a:pt x="31" y="45"/>
                    <a:pt x="32" y="45"/>
                    <a:pt x="32" y="46"/>
                  </a:cubicBezTo>
                  <a:cubicBezTo>
                    <a:pt x="33" y="45"/>
                    <a:pt x="34" y="45"/>
                    <a:pt x="32" y="43"/>
                  </a:cubicBezTo>
                  <a:cubicBezTo>
                    <a:pt x="33" y="44"/>
                    <a:pt x="34" y="43"/>
                    <a:pt x="35" y="42"/>
                  </a:cubicBezTo>
                  <a:cubicBezTo>
                    <a:pt x="36" y="44"/>
                    <a:pt x="37" y="47"/>
                    <a:pt x="38" y="49"/>
                  </a:cubicBezTo>
                  <a:cubicBezTo>
                    <a:pt x="39" y="51"/>
                    <a:pt x="39" y="53"/>
                    <a:pt x="41" y="55"/>
                  </a:cubicBezTo>
                  <a:cubicBezTo>
                    <a:pt x="40" y="55"/>
                    <a:pt x="39" y="55"/>
                    <a:pt x="39" y="55"/>
                  </a:cubicBezTo>
                  <a:cubicBezTo>
                    <a:pt x="41" y="56"/>
                    <a:pt x="41" y="56"/>
                    <a:pt x="41" y="59"/>
                  </a:cubicBezTo>
                  <a:cubicBezTo>
                    <a:pt x="40" y="61"/>
                    <a:pt x="40" y="62"/>
                    <a:pt x="42" y="63"/>
                  </a:cubicBezTo>
                  <a:cubicBezTo>
                    <a:pt x="42" y="61"/>
                    <a:pt x="42" y="60"/>
                    <a:pt x="44" y="58"/>
                  </a:cubicBezTo>
                  <a:cubicBezTo>
                    <a:pt x="45" y="57"/>
                    <a:pt x="46" y="61"/>
                    <a:pt x="48" y="6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Bahrain">
              <a:extLst>
                <a:ext uri="{FF2B5EF4-FFF2-40B4-BE49-F238E27FC236}">
                  <a16:creationId xmlns:a16="http://schemas.microsoft.com/office/drawing/2014/main" id="{A2703503-E8F7-8F20-558F-7374BE23C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894" y="2064350"/>
              <a:ext cx="7110" cy="14219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0 w 3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0" y="4"/>
                    <a:pt x="0" y="4"/>
                    <a:pt x="2" y="6"/>
                  </a:cubicBezTo>
                  <a:cubicBezTo>
                    <a:pt x="2" y="5"/>
                    <a:pt x="3" y="0"/>
                    <a:pt x="0" y="1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Bahamas">
              <a:extLst>
                <a:ext uri="{FF2B5EF4-FFF2-40B4-BE49-F238E27FC236}">
                  <a16:creationId xmlns:a16="http://schemas.microsoft.com/office/drawing/2014/main" id="{29B8DB8B-5C31-B250-9957-6F950E5EA4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2172" y="2045052"/>
              <a:ext cx="141179" cy="168602"/>
            </a:xfrm>
            <a:custGeom>
              <a:avLst/>
              <a:gdLst>
                <a:gd name="T0" fmla="*/ 14 w 59"/>
                <a:gd name="T1" fmla="*/ 5 h 70"/>
                <a:gd name="T2" fmla="*/ 9 w 59"/>
                <a:gd name="T3" fmla="*/ 0 h 70"/>
                <a:gd name="T4" fmla="*/ 17 w 59"/>
                <a:gd name="T5" fmla="*/ 4 h 70"/>
                <a:gd name="T6" fmla="*/ 16 w 59"/>
                <a:gd name="T7" fmla="*/ 12 h 70"/>
                <a:gd name="T8" fmla="*/ 36 w 59"/>
                <a:gd name="T9" fmla="*/ 43 h 70"/>
                <a:gd name="T10" fmla="*/ 42 w 59"/>
                <a:gd name="T11" fmla="*/ 45 h 70"/>
                <a:gd name="T12" fmla="*/ 37 w 59"/>
                <a:gd name="T13" fmla="*/ 36 h 70"/>
                <a:gd name="T14" fmla="*/ 36 w 59"/>
                <a:gd name="T15" fmla="*/ 40 h 70"/>
                <a:gd name="T16" fmla="*/ 8 w 59"/>
                <a:gd name="T17" fmla="*/ 31 h 70"/>
                <a:gd name="T18" fmla="*/ 12 w 59"/>
                <a:gd name="T19" fmla="*/ 27 h 70"/>
                <a:gd name="T20" fmla="*/ 7 w 59"/>
                <a:gd name="T21" fmla="*/ 21 h 70"/>
                <a:gd name="T22" fmla="*/ 5 w 59"/>
                <a:gd name="T23" fmla="*/ 28 h 70"/>
                <a:gd name="T24" fmla="*/ 6 w 59"/>
                <a:gd name="T25" fmla="*/ 30 h 70"/>
                <a:gd name="T26" fmla="*/ 25 w 59"/>
                <a:gd name="T27" fmla="*/ 24 h 70"/>
                <a:gd name="T28" fmla="*/ 26 w 59"/>
                <a:gd name="T29" fmla="*/ 19 h 70"/>
                <a:gd name="T30" fmla="*/ 20 w 59"/>
                <a:gd name="T31" fmla="*/ 17 h 70"/>
                <a:gd name="T32" fmla="*/ 27 w 59"/>
                <a:gd name="T33" fmla="*/ 22 h 70"/>
                <a:gd name="T34" fmla="*/ 31 w 59"/>
                <a:gd name="T35" fmla="*/ 26 h 70"/>
                <a:gd name="T36" fmla="*/ 37 w 59"/>
                <a:gd name="T37" fmla="*/ 33 h 70"/>
                <a:gd name="T38" fmla="*/ 31 w 59"/>
                <a:gd name="T39" fmla="*/ 26 h 70"/>
                <a:gd name="T40" fmla="*/ 13 w 59"/>
                <a:gd name="T41" fmla="*/ 38 h 70"/>
                <a:gd name="T42" fmla="*/ 9 w 59"/>
                <a:gd name="T43" fmla="*/ 32 h 70"/>
                <a:gd name="T44" fmla="*/ 12 w 59"/>
                <a:gd name="T45" fmla="*/ 37 h 70"/>
                <a:gd name="T46" fmla="*/ 0 w 59"/>
                <a:gd name="T47" fmla="*/ 4 h 70"/>
                <a:gd name="T48" fmla="*/ 6 w 59"/>
                <a:gd name="T49" fmla="*/ 5 h 70"/>
                <a:gd name="T50" fmla="*/ 2 w 59"/>
                <a:gd name="T51" fmla="*/ 2 h 70"/>
                <a:gd name="T52" fmla="*/ 49 w 59"/>
                <a:gd name="T53" fmla="*/ 53 h 70"/>
                <a:gd name="T54" fmla="*/ 48 w 59"/>
                <a:gd name="T55" fmla="*/ 49 h 70"/>
                <a:gd name="T56" fmla="*/ 46 w 59"/>
                <a:gd name="T57" fmla="*/ 53 h 70"/>
                <a:gd name="T58" fmla="*/ 56 w 59"/>
                <a:gd name="T59" fmla="*/ 69 h 70"/>
                <a:gd name="T60" fmla="*/ 58 w 59"/>
                <a:gd name="T61" fmla="*/ 64 h 70"/>
                <a:gd name="T62" fmla="*/ 52 w 59"/>
                <a:gd name="T63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70">
                  <a:moveTo>
                    <a:pt x="16" y="8"/>
                  </a:moveTo>
                  <a:cubicBezTo>
                    <a:pt x="16" y="6"/>
                    <a:pt x="16" y="5"/>
                    <a:pt x="14" y="5"/>
                  </a:cubicBezTo>
                  <a:cubicBezTo>
                    <a:pt x="14" y="4"/>
                    <a:pt x="14" y="4"/>
                    <a:pt x="15" y="3"/>
                  </a:cubicBezTo>
                  <a:cubicBezTo>
                    <a:pt x="13" y="3"/>
                    <a:pt x="11" y="2"/>
                    <a:pt x="9" y="0"/>
                  </a:cubicBezTo>
                  <a:cubicBezTo>
                    <a:pt x="11" y="1"/>
                    <a:pt x="12" y="0"/>
                    <a:pt x="13" y="1"/>
                  </a:cubicBezTo>
                  <a:cubicBezTo>
                    <a:pt x="14" y="1"/>
                    <a:pt x="17" y="4"/>
                    <a:pt x="17" y="4"/>
                  </a:cubicBezTo>
                  <a:cubicBezTo>
                    <a:pt x="19" y="4"/>
                    <a:pt x="20" y="6"/>
                    <a:pt x="18" y="7"/>
                  </a:cubicBezTo>
                  <a:cubicBezTo>
                    <a:pt x="17" y="9"/>
                    <a:pt x="17" y="10"/>
                    <a:pt x="16" y="12"/>
                  </a:cubicBezTo>
                  <a:cubicBezTo>
                    <a:pt x="15" y="11"/>
                    <a:pt x="16" y="10"/>
                    <a:pt x="16" y="8"/>
                  </a:cubicBezTo>
                  <a:close/>
                  <a:moveTo>
                    <a:pt x="36" y="43"/>
                  </a:moveTo>
                  <a:cubicBezTo>
                    <a:pt x="38" y="45"/>
                    <a:pt x="39" y="45"/>
                    <a:pt x="41" y="47"/>
                  </a:cubicBezTo>
                  <a:cubicBezTo>
                    <a:pt x="41" y="47"/>
                    <a:pt x="42" y="45"/>
                    <a:pt x="42" y="45"/>
                  </a:cubicBezTo>
                  <a:cubicBezTo>
                    <a:pt x="42" y="44"/>
                    <a:pt x="40" y="44"/>
                    <a:pt x="39" y="43"/>
                  </a:cubicBezTo>
                  <a:cubicBezTo>
                    <a:pt x="38" y="41"/>
                    <a:pt x="38" y="38"/>
                    <a:pt x="37" y="36"/>
                  </a:cubicBezTo>
                  <a:cubicBezTo>
                    <a:pt x="37" y="37"/>
                    <a:pt x="36" y="37"/>
                    <a:pt x="36" y="37"/>
                  </a:cubicBezTo>
                  <a:cubicBezTo>
                    <a:pt x="34" y="39"/>
                    <a:pt x="35" y="39"/>
                    <a:pt x="36" y="40"/>
                  </a:cubicBezTo>
                  <a:cubicBezTo>
                    <a:pt x="37" y="41"/>
                    <a:pt x="37" y="43"/>
                    <a:pt x="36" y="43"/>
                  </a:cubicBezTo>
                  <a:close/>
                  <a:moveTo>
                    <a:pt x="8" y="31"/>
                  </a:moveTo>
                  <a:cubicBezTo>
                    <a:pt x="9" y="30"/>
                    <a:pt x="11" y="30"/>
                    <a:pt x="11" y="28"/>
                  </a:cubicBezTo>
                  <a:cubicBezTo>
                    <a:pt x="12" y="29"/>
                    <a:pt x="12" y="28"/>
                    <a:pt x="12" y="27"/>
                  </a:cubicBezTo>
                  <a:cubicBezTo>
                    <a:pt x="12" y="25"/>
                    <a:pt x="11" y="26"/>
                    <a:pt x="10" y="25"/>
                  </a:cubicBezTo>
                  <a:cubicBezTo>
                    <a:pt x="9" y="24"/>
                    <a:pt x="8" y="22"/>
                    <a:pt x="7" y="21"/>
                  </a:cubicBezTo>
                  <a:cubicBezTo>
                    <a:pt x="7" y="22"/>
                    <a:pt x="7" y="24"/>
                    <a:pt x="7" y="25"/>
                  </a:cubicBezTo>
                  <a:cubicBezTo>
                    <a:pt x="7" y="26"/>
                    <a:pt x="5" y="27"/>
                    <a:pt x="5" y="28"/>
                  </a:cubicBezTo>
                  <a:cubicBezTo>
                    <a:pt x="5" y="28"/>
                    <a:pt x="6" y="28"/>
                    <a:pt x="7" y="28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7" y="29"/>
                    <a:pt x="8" y="30"/>
                    <a:pt x="8" y="31"/>
                  </a:cubicBezTo>
                  <a:close/>
                  <a:moveTo>
                    <a:pt x="25" y="24"/>
                  </a:moveTo>
                  <a:cubicBezTo>
                    <a:pt x="26" y="25"/>
                    <a:pt x="26" y="26"/>
                    <a:pt x="27" y="26"/>
                  </a:cubicBezTo>
                  <a:cubicBezTo>
                    <a:pt x="27" y="24"/>
                    <a:pt x="29" y="20"/>
                    <a:pt x="26" y="19"/>
                  </a:cubicBezTo>
                  <a:cubicBezTo>
                    <a:pt x="24" y="19"/>
                    <a:pt x="24" y="20"/>
                    <a:pt x="23" y="18"/>
                  </a:cubicBezTo>
                  <a:cubicBezTo>
                    <a:pt x="23" y="16"/>
                    <a:pt x="21" y="17"/>
                    <a:pt x="20" y="17"/>
                  </a:cubicBezTo>
                  <a:cubicBezTo>
                    <a:pt x="22" y="18"/>
                    <a:pt x="21" y="21"/>
                    <a:pt x="24" y="21"/>
                  </a:cubicBezTo>
                  <a:cubicBezTo>
                    <a:pt x="26" y="21"/>
                    <a:pt x="26" y="21"/>
                    <a:pt x="27" y="22"/>
                  </a:cubicBezTo>
                  <a:cubicBezTo>
                    <a:pt x="27" y="23"/>
                    <a:pt x="25" y="24"/>
                    <a:pt x="25" y="24"/>
                  </a:cubicBezTo>
                  <a:close/>
                  <a:moveTo>
                    <a:pt x="31" y="26"/>
                  </a:moveTo>
                  <a:cubicBezTo>
                    <a:pt x="31" y="28"/>
                    <a:pt x="32" y="29"/>
                    <a:pt x="33" y="30"/>
                  </a:cubicBezTo>
                  <a:cubicBezTo>
                    <a:pt x="34" y="33"/>
                    <a:pt x="34" y="33"/>
                    <a:pt x="37" y="33"/>
                  </a:cubicBezTo>
                  <a:cubicBezTo>
                    <a:pt x="35" y="30"/>
                    <a:pt x="33" y="28"/>
                    <a:pt x="33" y="25"/>
                  </a:cubicBezTo>
                  <a:cubicBezTo>
                    <a:pt x="32" y="25"/>
                    <a:pt x="32" y="26"/>
                    <a:pt x="31" y="26"/>
                  </a:cubicBezTo>
                  <a:close/>
                  <a:moveTo>
                    <a:pt x="12" y="37"/>
                  </a:moveTo>
                  <a:cubicBezTo>
                    <a:pt x="12" y="38"/>
                    <a:pt x="13" y="38"/>
                    <a:pt x="13" y="38"/>
                  </a:cubicBezTo>
                  <a:cubicBezTo>
                    <a:pt x="13" y="36"/>
                    <a:pt x="15" y="31"/>
                    <a:pt x="12" y="31"/>
                  </a:cubicBezTo>
                  <a:cubicBezTo>
                    <a:pt x="12" y="32"/>
                    <a:pt x="10" y="32"/>
                    <a:pt x="9" y="32"/>
                  </a:cubicBezTo>
                  <a:cubicBezTo>
                    <a:pt x="10" y="34"/>
                    <a:pt x="10" y="36"/>
                    <a:pt x="11" y="38"/>
                  </a:cubicBezTo>
                  <a:cubicBezTo>
                    <a:pt x="11" y="38"/>
                    <a:pt x="11" y="38"/>
                    <a:pt x="12" y="37"/>
                  </a:cubicBezTo>
                  <a:close/>
                  <a:moveTo>
                    <a:pt x="2" y="2"/>
                  </a:moveTo>
                  <a:cubicBezTo>
                    <a:pt x="2" y="4"/>
                    <a:pt x="2" y="4"/>
                    <a:pt x="0" y="4"/>
                  </a:cubicBezTo>
                  <a:cubicBezTo>
                    <a:pt x="0" y="5"/>
                    <a:pt x="2" y="7"/>
                    <a:pt x="2" y="7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7" y="5"/>
                    <a:pt x="10" y="4"/>
                    <a:pt x="9" y="2"/>
                  </a:cubicBezTo>
                  <a:cubicBezTo>
                    <a:pt x="6" y="4"/>
                    <a:pt x="5" y="4"/>
                    <a:pt x="2" y="2"/>
                  </a:cubicBezTo>
                  <a:close/>
                  <a:moveTo>
                    <a:pt x="46" y="53"/>
                  </a:moveTo>
                  <a:cubicBezTo>
                    <a:pt x="45" y="55"/>
                    <a:pt x="48" y="55"/>
                    <a:pt x="49" y="53"/>
                  </a:cubicBezTo>
                  <a:cubicBezTo>
                    <a:pt x="51" y="52"/>
                    <a:pt x="51" y="50"/>
                    <a:pt x="50" y="48"/>
                  </a:cubicBezTo>
                  <a:cubicBezTo>
                    <a:pt x="49" y="48"/>
                    <a:pt x="48" y="49"/>
                    <a:pt x="48" y="49"/>
                  </a:cubicBezTo>
                  <a:cubicBezTo>
                    <a:pt x="49" y="50"/>
                    <a:pt x="50" y="50"/>
                    <a:pt x="48" y="52"/>
                  </a:cubicBezTo>
                  <a:cubicBezTo>
                    <a:pt x="47" y="53"/>
                    <a:pt x="47" y="53"/>
                    <a:pt x="46" y="53"/>
                  </a:cubicBezTo>
                  <a:close/>
                  <a:moveTo>
                    <a:pt x="51" y="68"/>
                  </a:moveTo>
                  <a:cubicBezTo>
                    <a:pt x="52" y="70"/>
                    <a:pt x="53" y="70"/>
                    <a:pt x="56" y="69"/>
                  </a:cubicBezTo>
                  <a:cubicBezTo>
                    <a:pt x="57" y="68"/>
                    <a:pt x="58" y="66"/>
                    <a:pt x="59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7" y="65"/>
                    <a:pt x="56" y="66"/>
                    <a:pt x="56" y="67"/>
                  </a:cubicBezTo>
                  <a:cubicBezTo>
                    <a:pt x="54" y="65"/>
                    <a:pt x="54" y="65"/>
                    <a:pt x="52" y="66"/>
                  </a:cubicBezTo>
                  <a:cubicBezTo>
                    <a:pt x="51" y="67"/>
                    <a:pt x="53" y="68"/>
                    <a:pt x="51" y="6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Azores Islands (Portugal)">
              <a:extLst>
                <a:ext uri="{FF2B5EF4-FFF2-40B4-BE49-F238E27FC236}">
                  <a16:creationId xmlns:a16="http://schemas.microsoft.com/office/drawing/2014/main" id="{29B47765-F7AB-F195-4E0C-992C49E84E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3718" y="1721051"/>
              <a:ext cx="84302" cy="36564"/>
            </a:xfrm>
            <a:custGeom>
              <a:avLst/>
              <a:gdLst>
                <a:gd name="T0" fmla="*/ 1 w 35"/>
                <a:gd name="T1" fmla="*/ 4 h 15"/>
                <a:gd name="T2" fmla="*/ 7 w 35"/>
                <a:gd name="T3" fmla="*/ 6 h 15"/>
                <a:gd name="T4" fmla="*/ 3 w 35"/>
                <a:gd name="T5" fmla="*/ 6 h 15"/>
                <a:gd name="T6" fmla="*/ 1 w 35"/>
                <a:gd name="T7" fmla="*/ 4 h 15"/>
                <a:gd name="T8" fmla="*/ 35 w 35"/>
                <a:gd name="T9" fmla="*/ 12 h 15"/>
                <a:gd name="T10" fmla="*/ 30 w 35"/>
                <a:gd name="T11" fmla="*/ 12 h 15"/>
                <a:gd name="T12" fmla="*/ 27 w 35"/>
                <a:gd name="T13" fmla="*/ 10 h 15"/>
                <a:gd name="T14" fmla="*/ 30 w 35"/>
                <a:gd name="T15" fmla="*/ 13 h 15"/>
                <a:gd name="T16" fmla="*/ 35 w 35"/>
                <a:gd name="T17" fmla="*/ 12 h 15"/>
                <a:gd name="T18" fmla="*/ 14 w 35"/>
                <a:gd name="T19" fmla="*/ 0 h 15"/>
                <a:gd name="T20" fmla="*/ 13 w 35"/>
                <a:gd name="T21" fmla="*/ 3 h 15"/>
                <a:gd name="T22" fmla="*/ 16 w 35"/>
                <a:gd name="T23" fmla="*/ 1 h 15"/>
                <a:gd name="T24" fmla="*/ 14 w 35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5">
                  <a:moveTo>
                    <a:pt x="1" y="4"/>
                  </a:moveTo>
                  <a:cubicBezTo>
                    <a:pt x="3" y="4"/>
                    <a:pt x="5" y="5"/>
                    <a:pt x="7" y="6"/>
                  </a:cubicBezTo>
                  <a:cubicBezTo>
                    <a:pt x="5" y="6"/>
                    <a:pt x="4" y="7"/>
                    <a:pt x="3" y="6"/>
                  </a:cubicBezTo>
                  <a:cubicBezTo>
                    <a:pt x="1" y="6"/>
                    <a:pt x="0" y="5"/>
                    <a:pt x="1" y="4"/>
                  </a:cubicBezTo>
                  <a:close/>
                  <a:moveTo>
                    <a:pt x="35" y="12"/>
                  </a:moveTo>
                  <a:cubicBezTo>
                    <a:pt x="33" y="12"/>
                    <a:pt x="31" y="12"/>
                    <a:pt x="30" y="12"/>
                  </a:cubicBezTo>
                  <a:cubicBezTo>
                    <a:pt x="29" y="12"/>
                    <a:pt x="28" y="10"/>
                    <a:pt x="27" y="10"/>
                  </a:cubicBezTo>
                  <a:cubicBezTo>
                    <a:pt x="26" y="13"/>
                    <a:pt x="28" y="13"/>
                    <a:pt x="30" y="13"/>
                  </a:cubicBezTo>
                  <a:cubicBezTo>
                    <a:pt x="33" y="14"/>
                    <a:pt x="35" y="15"/>
                    <a:pt x="35" y="12"/>
                  </a:cubicBezTo>
                  <a:close/>
                  <a:moveTo>
                    <a:pt x="14" y="0"/>
                  </a:moveTo>
                  <a:cubicBezTo>
                    <a:pt x="13" y="0"/>
                    <a:pt x="11" y="2"/>
                    <a:pt x="13" y="3"/>
                  </a:cubicBezTo>
                  <a:cubicBezTo>
                    <a:pt x="14" y="4"/>
                    <a:pt x="16" y="2"/>
                    <a:pt x="16" y="1"/>
                  </a:cubicBezTo>
                  <a:cubicBezTo>
                    <a:pt x="15" y="1"/>
                    <a:pt x="14" y="1"/>
                    <a:pt x="14" y="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Azerbaijan">
              <a:extLst>
                <a:ext uri="{FF2B5EF4-FFF2-40B4-BE49-F238E27FC236}">
                  <a16:creationId xmlns:a16="http://schemas.microsoft.com/office/drawing/2014/main" id="{392B910A-7DA2-6B4C-0F63-8E9A8EBB0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9825" y="1639797"/>
              <a:ext cx="134069" cy="93442"/>
            </a:xfrm>
            <a:custGeom>
              <a:avLst/>
              <a:gdLst>
                <a:gd name="T0" fmla="*/ 2 w 56"/>
                <a:gd name="T1" fmla="*/ 6 h 39"/>
                <a:gd name="T2" fmla="*/ 10 w 56"/>
                <a:gd name="T3" fmla="*/ 5 h 39"/>
                <a:gd name="T4" fmla="*/ 14 w 56"/>
                <a:gd name="T5" fmla="*/ 8 h 39"/>
                <a:gd name="T6" fmla="*/ 18 w 56"/>
                <a:gd name="T7" fmla="*/ 8 h 39"/>
                <a:gd name="T8" fmla="*/ 19 w 56"/>
                <a:gd name="T9" fmla="*/ 6 h 39"/>
                <a:gd name="T10" fmla="*/ 16 w 56"/>
                <a:gd name="T11" fmla="*/ 2 h 39"/>
                <a:gd name="T12" fmla="*/ 16 w 56"/>
                <a:gd name="T13" fmla="*/ 0 h 39"/>
                <a:gd name="T14" fmla="*/ 19 w 56"/>
                <a:gd name="T15" fmla="*/ 0 h 39"/>
                <a:gd name="T16" fmla="*/ 22 w 56"/>
                <a:gd name="T17" fmla="*/ 3 h 39"/>
                <a:gd name="T18" fmla="*/ 23 w 56"/>
                <a:gd name="T19" fmla="*/ 2 h 39"/>
                <a:gd name="T20" fmla="*/ 27 w 56"/>
                <a:gd name="T21" fmla="*/ 8 h 39"/>
                <a:gd name="T22" fmla="*/ 32 w 56"/>
                <a:gd name="T23" fmla="*/ 3 h 39"/>
                <a:gd name="T24" fmla="*/ 43 w 56"/>
                <a:gd name="T25" fmla="*/ 6 h 39"/>
                <a:gd name="T26" fmla="*/ 46 w 56"/>
                <a:gd name="T27" fmla="*/ 11 h 39"/>
                <a:gd name="T28" fmla="*/ 52 w 56"/>
                <a:gd name="T29" fmla="*/ 15 h 39"/>
                <a:gd name="T30" fmla="*/ 55 w 56"/>
                <a:gd name="T31" fmla="*/ 19 h 39"/>
                <a:gd name="T32" fmla="*/ 46 w 56"/>
                <a:gd name="T33" fmla="*/ 21 h 39"/>
                <a:gd name="T34" fmla="*/ 46 w 56"/>
                <a:gd name="T35" fmla="*/ 25 h 39"/>
                <a:gd name="T36" fmla="*/ 46 w 56"/>
                <a:gd name="T37" fmla="*/ 27 h 39"/>
                <a:gd name="T38" fmla="*/ 44 w 56"/>
                <a:gd name="T39" fmla="*/ 33 h 39"/>
                <a:gd name="T40" fmla="*/ 43 w 56"/>
                <a:gd name="T41" fmla="*/ 32 h 39"/>
                <a:gd name="T42" fmla="*/ 41 w 56"/>
                <a:gd name="T43" fmla="*/ 33 h 39"/>
                <a:gd name="T44" fmla="*/ 40 w 56"/>
                <a:gd name="T45" fmla="*/ 39 h 39"/>
                <a:gd name="T46" fmla="*/ 35 w 56"/>
                <a:gd name="T47" fmla="*/ 37 h 39"/>
                <a:gd name="T48" fmla="*/ 32 w 56"/>
                <a:gd name="T49" fmla="*/ 33 h 39"/>
                <a:gd name="T50" fmla="*/ 33 w 56"/>
                <a:gd name="T51" fmla="*/ 29 h 39"/>
                <a:gd name="T52" fmla="*/ 31 w 56"/>
                <a:gd name="T53" fmla="*/ 24 h 39"/>
                <a:gd name="T54" fmla="*/ 23 w 56"/>
                <a:gd name="T55" fmla="*/ 29 h 39"/>
                <a:gd name="T56" fmla="*/ 17 w 56"/>
                <a:gd name="T57" fmla="*/ 34 h 39"/>
                <a:gd name="T58" fmla="*/ 18 w 56"/>
                <a:gd name="T59" fmla="*/ 30 h 39"/>
                <a:gd name="T60" fmla="*/ 16 w 56"/>
                <a:gd name="T61" fmla="*/ 26 h 39"/>
                <a:gd name="T62" fmla="*/ 14 w 56"/>
                <a:gd name="T63" fmla="*/ 26 h 39"/>
                <a:gd name="T64" fmla="*/ 12 w 56"/>
                <a:gd name="T65" fmla="*/ 24 h 39"/>
                <a:gd name="T66" fmla="*/ 8 w 56"/>
                <a:gd name="T67" fmla="*/ 21 h 39"/>
                <a:gd name="T68" fmla="*/ 12 w 56"/>
                <a:gd name="T69" fmla="*/ 18 h 39"/>
                <a:gd name="T70" fmla="*/ 7 w 56"/>
                <a:gd name="T71" fmla="*/ 16 h 39"/>
                <a:gd name="T72" fmla="*/ 8 w 56"/>
                <a:gd name="T73" fmla="*/ 10 h 39"/>
                <a:gd name="T74" fmla="*/ 3 w 56"/>
                <a:gd name="T75" fmla="*/ 9 h 39"/>
                <a:gd name="T76" fmla="*/ 2 w 56"/>
                <a:gd name="T77" fmla="*/ 6 h 39"/>
                <a:gd name="T78" fmla="*/ 12 w 56"/>
                <a:gd name="T79" fmla="*/ 30 h 39"/>
                <a:gd name="T80" fmla="*/ 10 w 56"/>
                <a:gd name="T81" fmla="*/ 29 h 39"/>
                <a:gd name="T82" fmla="*/ 4 w 56"/>
                <a:gd name="T83" fmla="*/ 25 h 39"/>
                <a:gd name="T84" fmla="*/ 0 w 56"/>
                <a:gd name="T85" fmla="*/ 25 h 39"/>
                <a:gd name="T86" fmla="*/ 3 w 56"/>
                <a:gd name="T87" fmla="*/ 29 h 39"/>
                <a:gd name="T88" fmla="*/ 5 w 56"/>
                <a:gd name="T89" fmla="*/ 31 h 39"/>
                <a:gd name="T90" fmla="*/ 13 w 56"/>
                <a:gd name="T91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6" h="39"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6"/>
                    <a:pt x="9" y="5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11" y="6"/>
                    <a:pt x="12" y="8"/>
                    <a:pt x="14" y="8"/>
                  </a:cubicBezTo>
                  <a:cubicBezTo>
                    <a:pt x="15" y="8"/>
                    <a:pt x="15" y="9"/>
                    <a:pt x="16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8" y="8"/>
                    <a:pt x="18" y="7"/>
                    <a:pt x="19" y="6"/>
                  </a:cubicBezTo>
                  <a:cubicBezTo>
                    <a:pt x="18" y="5"/>
                    <a:pt x="16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5" y="2"/>
                    <a:pt x="14" y="3"/>
                    <a:pt x="13" y="3"/>
                  </a:cubicBezTo>
                  <a:cubicBezTo>
                    <a:pt x="13" y="1"/>
                    <a:pt x="15" y="1"/>
                    <a:pt x="16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2"/>
                    <a:pt x="21" y="1"/>
                    <a:pt x="22" y="1"/>
                  </a:cubicBezTo>
                  <a:cubicBezTo>
                    <a:pt x="22" y="1"/>
                    <a:pt x="21" y="2"/>
                    <a:pt x="22" y="3"/>
                  </a:cubicBezTo>
                  <a:cubicBezTo>
                    <a:pt x="22" y="3"/>
                    <a:pt x="23" y="4"/>
                    <a:pt x="23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5" y="4"/>
                    <a:pt x="23" y="5"/>
                    <a:pt x="24" y="6"/>
                  </a:cubicBezTo>
                  <a:cubicBezTo>
                    <a:pt x="25" y="7"/>
                    <a:pt x="27" y="6"/>
                    <a:pt x="27" y="8"/>
                  </a:cubicBezTo>
                  <a:cubicBezTo>
                    <a:pt x="29" y="5"/>
                    <a:pt x="29" y="9"/>
                    <a:pt x="30" y="7"/>
                  </a:cubicBezTo>
                  <a:cubicBezTo>
                    <a:pt x="32" y="6"/>
                    <a:pt x="32" y="6"/>
                    <a:pt x="32" y="3"/>
                  </a:cubicBezTo>
                  <a:cubicBezTo>
                    <a:pt x="35" y="4"/>
                    <a:pt x="35" y="2"/>
                    <a:pt x="38" y="0"/>
                  </a:cubicBezTo>
                  <a:cubicBezTo>
                    <a:pt x="40" y="2"/>
                    <a:pt x="41" y="4"/>
                    <a:pt x="43" y="6"/>
                  </a:cubicBezTo>
                  <a:cubicBezTo>
                    <a:pt x="44" y="7"/>
                    <a:pt x="43" y="8"/>
                    <a:pt x="44" y="9"/>
                  </a:cubicBezTo>
                  <a:cubicBezTo>
                    <a:pt x="45" y="10"/>
                    <a:pt x="45" y="11"/>
                    <a:pt x="46" y="11"/>
                  </a:cubicBezTo>
                  <a:cubicBezTo>
                    <a:pt x="47" y="12"/>
                    <a:pt x="47" y="14"/>
                    <a:pt x="47" y="15"/>
                  </a:cubicBezTo>
                  <a:cubicBezTo>
                    <a:pt x="49" y="15"/>
                    <a:pt x="50" y="15"/>
                    <a:pt x="52" y="15"/>
                  </a:cubicBezTo>
                  <a:cubicBezTo>
                    <a:pt x="53" y="15"/>
                    <a:pt x="53" y="15"/>
                    <a:pt x="54" y="16"/>
                  </a:cubicBezTo>
                  <a:cubicBezTo>
                    <a:pt x="56" y="17"/>
                    <a:pt x="55" y="17"/>
                    <a:pt x="55" y="19"/>
                  </a:cubicBezTo>
                  <a:cubicBezTo>
                    <a:pt x="55" y="17"/>
                    <a:pt x="52" y="16"/>
                    <a:pt x="50" y="17"/>
                  </a:cubicBezTo>
                  <a:cubicBezTo>
                    <a:pt x="47" y="18"/>
                    <a:pt x="47" y="18"/>
                    <a:pt x="46" y="21"/>
                  </a:cubicBezTo>
                  <a:cubicBezTo>
                    <a:pt x="46" y="21"/>
                    <a:pt x="47" y="21"/>
                    <a:pt x="47" y="21"/>
                  </a:cubicBezTo>
                  <a:cubicBezTo>
                    <a:pt x="45" y="22"/>
                    <a:pt x="46" y="23"/>
                    <a:pt x="46" y="25"/>
                  </a:cubicBezTo>
                  <a:cubicBezTo>
                    <a:pt x="46" y="25"/>
                    <a:pt x="45" y="25"/>
                    <a:pt x="45" y="25"/>
                  </a:cubicBezTo>
                  <a:cubicBezTo>
                    <a:pt x="45" y="26"/>
                    <a:pt x="44" y="28"/>
                    <a:pt x="46" y="27"/>
                  </a:cubicBezTo>
                  <a:cubicBezTo>
                    <a:pt x="46" y="28"/>
                    <a:pt x="46" y="29"/>
                    <a:pt x="46" y="29"/>
                  </a:cubicBezTo>
                  <a:cubicBezTo>
                    <a:pt x="44" y="28"/>
                    <a:pt x="44" y="32"/>
                    <a:pt x="44" y="33"/>
                  </a:cubicBezTo>
                  <a:cubicBezTo>
                    <a:pt x="44" y="33"/>
                    <a:pt x="43" y="33"/>
                    <a:pt x="42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2" y="31"/>
                    <a:pt x="43" y="30"/>
                    <a:pt x="41" y="30"/>
                  </a:cubicBezTo>
                  <a:cubicBezTo>
                    <a:pt x="41" y="31"/>
                    <a:pt x="41" y="32"/>
                    <a:pt x="41" y="33"/>
                  </a:cubicBezTo>
                  <a:cubicBezTo>
                    <a:pt x="41" y="35"/>
                    <a:pt x="40" y="34"/>
                    <a:pt x="40" y="35"/>
                  </a:cubicBezTo>
                  <a:cubicBezTo>
                    <a:pt x="40" y="36"/>
                    <a:pt x="40" y="37"/>
                    <a:pt x="40" y="39"/>
                  </a:cubicBezTo>
                  <a:cubicBezTo>
                    <a:pt x="37" y="39"/>
                    <a:pt x="38" y="39"/>
                    <a:pt x="37" y="37"/>
                  </a:cubicBezTo>
                  <a:cubicBezTo>
                    <a:pt x="36" y="36"/>
                    <a:pt x="35" y="37"/>
                    <a:pt x="35" y="37"/>
                  </a:cubicBezTo>
                  <a:cubicBezTo>
                    <a:pt x="34" y="37"/>
                    <a:pt x="35" y="36"/>
                    <a:pt x="34" y="35"/>
                  </a:cubicBezTo>
                  <a:cubicBezTo>
                    <a:pt x="34" y="35"/>
                    <a:pt x="31" y="34"/>
                    <a:pt x="32" y="33"/>
                  </a:cubicBezTo>
                  <a:cubicBezTo>
                    <a:pt x="33" y="32"/>
                    <a:pt x="35" y="34"/>
                    <a:pt x="35" y="31"/>
                  </a:cubicBezTo>
                  <a:cubicBezTo>
                    <a:pt x="34" y="32"/>
                    <a:pt x="33" y="31"/>
                    <a:pt x="33" y="29"/>
                  </a:cubicBezTo>
                  <a:cubicBezTo>
                    <a:pt x="33" y="28"/>
                    <a:pt x="35" y="28"/>
                    <a:pt x="35" y="28"/>
                  </a:cubicBezTo>
                  <a:cubicBezTo>
                    <a:pt x="34" y="26"/>
                    <a:pt x="33" y="23"/>
                    <a:pt x="31" y="24"/>
                  </a:cubicBezTo>
                  <a:cubicBezTo>
                    <a:pt x="29" y="25"/>
                    <a:pt x="27" y="25"/>
                    <a:pt x="26" y="27"/>
                  </a:cubicBezTo>
                  <a:cubicBezTo>
                    <a:pt x="25" y="28"/>
                    <a:pt x="24" y="28"/>
                    <a:pt x="23" y="29"/>
                  </a:cubicBezTo>
                  <a:cubicBezTo>
                    <a:pt x="22" y="29"/>
                    <a:pt x="22" y="30"/>
                    <a:pt x="21" y="30"/>
                  </a:cubicBezTo>
                  <a:cubicBezTo>
                    <a:pt x="20" y="30"/>
                    <a:pt x="18" y="33"/>
                    <a:pt x="17" y="34"/>
                  </a:cubicBezTo>
                  <a:cubicBezTo>
                    <a:pt x="17" y="33"/>
                    <a:pt x="18" y="31"/>
                    <a:pt x="16" y="30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7" y="29"/>
                    <a:pt x="17" y="28"/>
                    <a:pt x="16" y="28"/>
                  </a:cubicBezTo>
                  <a:cubicBezTo>
                    <a:pt x="18" y="28"/>
                    <a:pt x="17" y="26"/>
                    <a:pt x="16" y="26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15" y="26"/>
                    <a:pt x="15" y="27"/>
                    <a:pt x="14" y="26"/>
                  </a:cubicBezTo>
                  <a:cubicBezTo>
                    <a:pt x="13" y="26"/>
                    <a:pt x="14" y="25"/>
                    <a:pt x="13" y="25"/>
                  </a:cubicBezTo>
                  <a:cubicBezTo>
                    <a:pt x="12" y="25"/>
                    <a:pt x="12" y="24"/>
                    <a:pt x="12" y="24"/>
                  </a:cubicBezTo>
                  <a:cubicBezTo>
                    <a:pt x="12" y="23"/>
                    <a:pt x="10" y="24"/>
                    <a:pt x="10" y="23"/>
                  </a:cubicBezTo>
                  <a:cubicBezTo>
                    <a:pt x="10" y="22"/>
                    <a:pt x="9" y="21"/>
                    <a:pt x="8" y="21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1" y="20"/>
                    <a:pt x="11" y="19"/>
                    <a:pt x="12" y="18"/>
                  </a:cubicBezTo>
                  <a:cubicBezTo>
                    <a:pt x="11" y="18"/>
                    <a:pt x="10" y="19"/>
                    <a:pt x="10" y="17"/>
                  </a:cubicBezTo>
                  <a:cubicBezTo>
                    <a:pt x="9" y="18"/>
                    <a:pt x="8" y="16"/>
                    <a:pt x="7" y="16"/>
                  </a:cubicBezTo>
                  <a:cubicBezTo>
                    <a:pt x="7" y="16"/>
                    <a:pt x="6" y="13"/>
                    <a:pt x="5" y="13"/>
                  </a:cubicBezTo>
                  <a:cubicBezTo>
                    <a:pt x="7" y="13"/>
                    <a:pt x="8" y="12"/>
                    <a:pt x="8" y="10"/>
                  </a:cubicBezTo>
                  <a:cubicBezTo>
                    <a:pt x="6" y="11"/>
                    <a:pt x="7" y="9"/>
                    <a:pt x="6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3" y="8"/>
                    <a:pt x="2" y="8"/>
                    <a:pt x="2" y="6"/>
                  </a:cubicBezTo>
                  <a:close/>
                  <a:moveTo>
                    <a:pt x="11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8"/>
                    <a:pt x="10" y="26"/>
                    <a:pt x="10" y="26"/>
                  </a:cubicBezTo>
                  <a:cubicBezTo>
                    <a:pt x="7" y="26"/>
                    <a:pt x="6" y="27"/>
                    <a:pt x="4" y="25"/>
                  </a:cubicBezTo>
                  <a:cubicBezTo>
                    <a:pt x="5" y="26"/>
                    <a:pt x="4" y="27"/>
                    <a:pt x="3" y="26"/>
                  </a:cubicBezTo>
                  <a:cubicBezTo>
                    <a:pt x="4" y="24"/>
                    <a:pt x="1" y="23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8"/>
                    <a:pt x="1" y="28"/>
                    <a:pt x="3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1"/>
                    <a:pt x="5" y="30"/>
                    <a:pt x="5" y="31"/>
                  </a:cubicBezTo>
                  <a:cubicBezTo>
                    <a:pt x="6" y="33"/>
                    <a:pt x="7" y="33"/>
                    <a:pt x="10" y="34"/>
                  </a:cubicBezTo>
                  <a:cubicBezTo>
                    <a:pt x="11" y="34"/>
                    <a:pt x="12" y="34"/>
                    <a:pt x="13" y="34"/>
                  </a:cubicBezTo>
                  <a:cubicBezTo>
                    <a:pt x="12" y="33"/>
                    <a:pt x="13" y="31"/>
                    <a:pt x="11" y="3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Austria">
              <a:extLst>
                <a:ext uri="{FF2B5EF4-FFF2-40B4-BE49-F238E27FC236}">
                  <a16:creationId xmlns:a16="http://schemas.microsoft.com/office/drawing/2014/main" id="{09E815BB-1535-38D7-F825-41CDA0652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797" y="1442755"/>
              <a:ext cx="183838" cy="75160"/>
            </a:xfrm>
            <a:custGeom>
              <a:avLst/>
              <a:gdLst>
                <a:gd name="T0" fmla="*/ 69 w 77"/>
                <a:gd name="T1" fmla="*/ 22 h 31"/>
                <a:gd name="T2" fmla="*/ 69 w 77"/>
                <a:gd name="T3" fmla="*/ 20 h 31"/>
                <a:gd name="T4" fmla="*/ 69 w 77"/>
                <a:gd name="T5" fmla="*/ 19 h 31"/>
                <a:gd name="T6" fmla="*/ 69 w 77"/>
                <a:gd name="T7" fmla="*/ 16 h 31"/>
                <a:gd name="T8" fmla="*/ 73 w 77"/>
                <a:gd name="T9" fmla="*/ 16 h 31"/>
                <a:gd name="T10" fmla="*/ 74 w 77"/>
                <a:gd name="T11" fmla="*/ 13 h 31"/>
                <a:gd name="T12" fmla="*/ 75 w 77"/>
                <a:gd name="T13" fmla="*/ 6 h 31"/>
                <a:gd name="T14" fmla="*/ 71 w 77"/>
                <a:gd name="T15" fmla="*/ 3 h 31"/>
                <a:gd name="T16" fmla="*/ 66 w 77"/>
                <a:gd name="T17" fmla="*/ 3 h 31"/>
                <a:gd name="T18" fmla="*/ 62 w 77"/>
                <a:gd name="T19" fmla="*/ 1 h 31"/>
                <a:gd name="T20" fmla="*/ 55 w 77"/>
                <a:gd name="T21" fmla="*/ 0 h 31"/>
                <a:gd name="T22" fmla="*/ 52 w 77"/>
                <a:gd name="T23" fmla="*/ 3 h 31"/>
                <a:gd name="T24" fmla="*/ 49 w 77"/>
                <a:gd name="T25" fmla="*/ 5 h 31"/>
                <a:gd name="T26" fmla="*/ 46 w 77"/>
                <a:gd name="T27" fmla="*/ 4 h 31"/>
                <a:gd name="T28" fmla="*/ 40 w 77"/>
                <a:gd name="T29" fmla="*/ 5 h 31"/>
                <a:gd name="T30" fmla="*/ 32 w 77"/>
                <a:gd name="T31" fmla="*/ 11 h 31"/>
                <a:gd name="T32" fmla="*/ 34 w 77"/>
                <a:gd name="T33" fmla="*/ 15 h 31"/>
                <a:gd name="T34" fmla="*/ 33 w 77"/>
                <a:gd name="T35" fmla="*/ 17 h 31"/>
                <a:gd name="T36" fmla="*/ 27 w 77"/>
                <a:gd name="T37" fmla="*/ 16 h 31"/>
                <a:gd name="T38" fmla="*/ 23 w 77"/>
                <a:gd name="T39" fmla="*/ 16 h 31"/>
                <a:gd name="T40" fmla="*/ 19 w 77"/>
                <a:gd name="T41" fmla="*/ 19 h 31"/>
                <a:gd name="T42" fmla="*/ 10 w 77"/>
                <a:gd name="T43" fmla="*/ 16 h 31"/>
                <a:gd name="T44" fmla="*/ 7 w 77"/>
                <a:gd name="T45" fmla="*/ 20 h 31"/>
                <a:gd name="T46" fmla="*/ 5 w 77"/>
                <a:gd name="T47" fmla="*/ 17 h 31"/>
                <a:gd name="T48" fmla="*/ 1 w 77"/>
                <a:gd name="T49" fmla="*/ 17 h 31"/>
                <a:gd name="T50" fmla="*/ 1 w 77"/>
                <a:gd name="T51" fmla="*/ 20 h 31"/>
                <a:gd name="T52" fmla="*/ 3 w 77"/>
                <a:gd name="T53" fmla="*/ 23 h 31"/>
                <a:gd name="T54" fmla="*/ 10 w 77"/>
                <a:gd name="T55" fmla="*/ 25 h 31"/>
                <a:gd name="T56" fmla="*/ 15 w 77"/>
                <a:gd name="T57" fmla="*/ 26 h 31"/>
                <a:gd name="T58" fmla="*/ 20 w 77"/>
                <a:gd name="T59" fmla="*/ 24 h 31"/>
                <a:gd name="T60" fmla="*/ 28 w 77"/>
                <a:gd name="T61" fmla="*/ 22 h 31"/>
                <a:gd name="T62" fmla="*/ 30 w 77"/>
                <a:gd name="T63" fmla="*/ 27 h 31"/>
                <a:gd name="T64" fmla="*/ 42 w 77"/>
                <a:gd name="T65" fmla="*/ 29 h 31"/>
                <a:gd name="T66" fmla="*/ 51 w 77"/>
                <a:gd name="T67" fmla="*/ 31 h 31"/>
                <a:gd name="T68" fmla="*/ 53 w 77"/>
                <a:gd name="T69" fmla="*/ 28 h 31"/>
                <a:gd name="T70" fmla="*/ 60 w 77"/>
                <a:gd name="T71" fmla="*/ 28 h 31"/>
                <a:gd name="T72" fmla="*/ 66 w 77"/>
                <a:gd name="T73" fmla="*/ 28 h 31"/>
                <a:gd name="T74" fmla="*/ 66 w 77"/>
                <a:gd name="T75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31">
                  <a:moveTo>
                    <a:pt x="70" y="23"/>
                  </a:moveTo>
                  <a:cubicBezTo>
                    <a:pt x="70" y="23"/>
                    <a:pt x="70" y="22"/>
                    <a:pt x="69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69" y="22"/>
                    <a:pt x="68" y="21"/>
                    <a:pt x="69" y="20"/>
                  </a:cubicBezTo>
                  <a:cubicBezTo>
                    <a:pt x="69" y="20"/>
                    <a:pt x="70" y="20"/>
                    <a:pt x="70" y="20"/>
                  </a:cubicBezTo>
                  <a:cubicBezTo>
                    <a:pt x="69" y="20"/>
                    <a:pt x="69" y="19"/>
                    <a:pt x="69" y="19"/>
                  </a:cubicBezTo>
                  <a:cubicBezTo>
                    <a:pt x="69" y="19"/>
                    <a:pt x="72" y="19"/>
                    <a:pt x="72" y="17"/>
                  </a:cubicBezTo>
                  <a:cubicBezTo>
                    <a:pt x="72" y="16"/>
                    <a:pt x="70" y="16"/>
                    <a:pt x="69" y="16"/>
                  </a:cubicBezTo>
                  <a:cubicBezTo>
                    <a:pt x="70" y="15"/>
                    <a:pt x="70" y="15"/>
                    <a:pt x="71" y="15"/>
                  </a:cubicBezTo>
                  <a:cubicBezTo>
                    <a:pt x="72" y="15"/>
                    <a:pt x="72" y="16"/>
                    <a:pt x="73" y="16"/>
                  </a:cubicBezTo>
                  <a:cubicBezTo>
                    <a:pt x="73" y="16"/>
                    <a:pt x="76" y="15"/>
                    <a:pt x="76" y="15"/>
                  </a:cubicBezTo>
                  <a:cubicBezTo>
                    <a:pt x="76" y="13"/>
                    <a:pt x="75" y="13"/>
                    <a:pt x="74" y="13"/>
                  </a:cubicBezTo>
                  <a:cubicBezTo>
                    <a:pt x="75" y="13"/>
                    <a:pt x="76" y="12"/>
                    <a:pt x="77" y="12"/>
                  </a:cubicBezTo>
                  <a:cubicBezTo>
                    <a:pt x="76" y="11"/>
                    <a:pt x="71" y="7"/>
                    <a:pt x="75" y="6"/>
                  </a:cubicBezTo>
                  <a:cubicBezTo>
                    <a:pt x="74" y="4"/>
                    <a:pt x="74" y="4"/>
                    <a:pt x="72" y="4"/>
                  </a:cubicBezTo>
                  <a:cubicBezTo>
                    <a:pt x="71" y="4"/>
                    <a:pt x="72" y="3"/>
                    <a:pt x="71" y="3"/>
                  </a:cubicBezTo>
                  <a:cubicBezTo>
                    <a:pt x="70" y="3"/>
                    <a:pt x="70" y="4"/>
                    <a:pt x="69" y="4"/>
                  </a:cubicBezTo>
                  <a:cubicBezTo>
                    <a:pt x="68" y="4"/>
                    <a:pt x="67" y="3"/>
                    <a:pt x="66" y="3"/>
                  </a:cubicBezTo>
                  <a:cubicBezTo>
                    <a:pt x="65" y="3"/>
                    <a:pt x="64" y="3"/>
                    <a:pt x="64" y="3"/>
                  </a:cubicBezTo>
                  <a:cubicBezTo>
                    <a:pt x="63" y="2"/>
                    <a:pt x="63" y="2"/>
                    <a:pt x="62" y="1"/>
                  </a:cubicBezTo>
                  <a:cubicBezTo>
                    <a:pt x="59" y="0"/>
                    <a:pt x="59" y="0"/>
                    <a:pt x="56" y="1"/>
                  </a:cubicBezTo>
                  <a:cubicBezTo>
                    <a:pt x="57" y="1"/>
                    <a:pt x="56" y="0"/>
                    <a:pt x="55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54" y="4"/>
                    <a:pt x="52" y="2"/>
                    <a:pt x="52" y="3"/>
                  </a:cubicBezTo>
                  <a:cubicBezTo>
                    <a:pt x="52" y="4"/>
                    <a:pt x="52" y="5"/>
                    <a:pt x="52" y="6"/>
                  </a:cubicBezTo>
                  <a:cubicBezTo>
                    <a:pt x="50" y="5"/>
                    <a:pt x="50" y="4"/>
                    <a:pt x="49" y="5"/>
                  </a:cubicBezTo>
                  <a:cubicBezTo>
                    <a:pt x="48" y="6"/>
                    <a:pt x="46" y="5"/>
                    <a:pt x="45" y="5"/>
                  </a:cubicBezTo>
                  <a:cubicBezTo>
                    <a:pt x="45" y="5"/>
                    <a:pt x="45" y="4"/>
                    <a:pt x="46" y="4"/>
                  </a:cubicBezTo>
                  <a:cubicBezTo>
                    <a:pt x="45" y="4"/>
                    <a:pt x="44" y="4"/>
                    <a:pt x="44" y="4"/>
                  </a:cubicBezTo>
                  <a:cubicBezTo>
                    <a:pt x="42" y="6"/>
                    <a:pt x="42" y="5"/>
                    <a:pt x="40" y="5"/>
                  </a:cubicBezTo>
                  <a:cubicBezTo>
                    <a:pt x="38" y="6"/>
                    <a:pt x="40" y="8"/>
                    <a:pt x="39" y="8"/>
                  </a:cubicBezTo>
                  <a:cubicBezTo>
                    <a:pt x="36" y="9"/>
                    <a:pt x="34" y="9"/>
                    <a:pt x="32" y="11"/>
                  </a:cubicBezTo>
                  <a:cubicBezTo>
                    <a:pt x="33" y="12"/>
                    <a:pt x="34" y="13"/>
                    <a:pt x="35" y="13"/>
                  </a:cubicBezTo>
                  <a:cubicBezTo>
                    <a:pt x="35" y="14"/>
                    <a:pt x="35" y="14"/>
                    <a:pt x="34" y="15"/>
                  </a:cubicBezTo>
                  <a:cubicBezTo>
                    <a:pt x="36" y="14"/>
                    <a:pt x="35" y="17"/>
                    <a:pt x="35" y="18"/>
                  </a:cubicBezTo>
                  <a:cubicBezTo>
                    <a:pt x="35" y="18"/>
                    <a:pt x="34" y="18"/>
                    <a:pt x="33" y="17"/>
                  </a:cubicBezTo>
                  <a:cubicBezTo>
                    <a:pt x="33" y="17"/>
                    <a:pt x="34" y="16"/>
                    <a:pt x="33" y="16"/>
                  </a:cubicBezTo>
                  <a:cubicBezTo>
                    <a:pt x="31" y="16"/>
                    <a:pt x="29" y="16"/>
                    <a:pt x="27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6" y="16"/>
                    <a:pt x="25" y="16"/>
                    <a:pt x="23" y="16"/>
                  </a:cubicBezTo>
                  <a:cubicBezTo>
                    <a:pt x="21" y="16"/>
                    <a:pt x="21" y="18"/>
                    <a:pt x="19" y="17"/>
                  </a:cubicBezTo>
                  <a:cubicBezTo>
                    <a:pt x="19" y="18"/>
                    <a:pt x="19" y="18"/>
                    <a:pt x="19" y="19"/>
                  </a:cubicBezTo>
                  <a:cubicBezTo>
                    <a:pt x="17" y="19"/>
                    <a:pt x="15" y="19"/>
                    <a:pt x="14" y="18"/>
                  </a:cubicBezTo>
                  <a:cubicBezTo>
                    <a:pt x="12" y="16"/>
                    <a:pt x="10" y="19"/>
                    <a:pt x="10" y="16"/>
                  </a:cubicBezTo>
                  <a:cubicBezTo>
                    <a:pt x="9" y="17"/>
                    <a:pt x="8" y="17"/>
                    <a:pt x="10" y="19"/>
                  </a:cubicBezTo>
                  <a:cubicBezTo>
                    <a:pt x="9" y="19"/>
                    <a:pt x="8" y="20"/>
                    <a:pt x="7" y="20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5" y="18"/>
                    <a:pt x="6" y="18"/>
                    <a:pt x="5" y="17"/>
                  </a:cubicBezTo>
                  <a:cubicBezTo>
                    <a:pt x="4" y="17"/>
                    <a:pt x="3" y="18"/>
                    <a:pt x="3" y="16"/>
                  </a:cubicBezTo>
                  <a:cubicBezTo>
                    <a:pt x="3" y="17"/>
                    <a:pt x="2" y="18"/>
                    <a:pt x="1" y="17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0" y="18"/>
                    <a:pt x="2" y="19"/>
                    <a:pt x="1" y="20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2"/>
                    <a:pt x="3" y="23"/>
                  </a:cubicBezTo>
                  <a:cubicBezTo>
                    <a:pt x="3" y="24"/>
                    <a:pt x="6" y="26"/>
                    <a:pt x="7" y="25"/>
                  </a:cubicBezTo>
                  <a:cubicBezTo>
                    <a:pt x="8" y="24"/>
                    <a:pt x="11" y="23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3" y="25"/>
                    <a:pt x="14" y="27"/>
                    <a:pt x="15" y="26"/>
                  </a:cubicBezTo>
                  <a:cubicBezTo>
                    <a:pt x="15" y="26"/>
                    <a:pt x="16" y="24"/>
                    <a:pt x="17" y="24"/>
                  </a:cubicBezTo>
                  <a:cubicBezTo>
                    <a:pt x="18" y="24"/>
                    <a:pt x="19" y="24"/>
                    <a:pt x="20" y="24"/>
                  </a:cubicBezTo>
                  <a:cubicBezTo>
                    <a:pt x="21" y="23"/>
                    <a:pt x="21" y="22"/>
                    <a:pt x="23" y="24"/>
                  </a:cubicBezTo>
                  <a:cubicBezTo>
                    <a:pt x="23" y="25"/>
                    <a:pt x="26" y="22"/>
                    <a:pt x="28" y="22"/>
                  </a:cubicBezTo>
                  <a:cubicBezTo>
                    <a:pt x="27" y="23"/>
                    <a:pt x="27" y="23"/>
                    <a:pt x="26" y="24"/>
                  </a:cubicBezTo>
                  <a:cubicBezTo>
                    <a:pt x="28" y="25"/>
                    <a:pt x="28" y="26"/>
                    <a:pt x="30" y="27"/>
                  </a:cubicBezTo>
                  <a:cubicBezTo>
                    <a:pt x="33" y="28"/>
                    <a:pt x="35" y="28"/>
                    <a:pt x="38" y="28"/>
                  </a:cubicBezTo>
                  <a:cubicBezTo>
                    <a:pt x="39" y="28"/>
                    <a:pt x="41" y="28"/>
                    <a:pt x="42" y="29"/>
                  </a:cubicBezTo>
                  <a:cubicBezTo>
                    <a:pt x="42" y="29"/>
                    <a:pt x="43" y="29"/>
                    <a:pt x="43" y="29"/>
                  </a:cubicBezTo>
                  <a:cubicBezTo>
                    <a:pt x="46" y="29"/>
                    <a:pt x="49" y="28"/>
                    <a:pt x="51" y="31"/>
                  </a:cubicBezTo>
                  <a:cubicBezTo>
                    <a:pt x="50" y="30"/>
                    <a:pt x="50" y="30"/>
                    <a:pt x="50" y="29"/>
                  </a:cubicBezTo>
                  <a:cubicBezTo>
                    <a:pt x="52" y="29"/>
                    <a:pt x="52" y="30"/>
                    <a:pt x="53" y="28"/>
                  </a:cubicBezTo>
                  <a:cubicBezTo>
                    <a:pt x="54" y="27"/>
                    <a:pt x="57" y="28"/>
                    <a:pt x="58" y="28"/>
                  </a:cubicBezTo>
                  <a:cubicBezTo>
                    <a:pt x="58" y="28"/>
                    <a:pt x="59" y="28"/>
                    <a:pt x="60" y="28"/>
                  </a:cubicBezTo>
                  <a:cubicBezTo>
                    <a:pt x="60" y="28"/>
                    <a:pt x="60" y="26"/>
                    <a:pt x="61" y="26"/>
                  </a:cubicBezTo>
                  <a:cubicBezTo>
                    <a:pt x="62" y="27"/>
                    <a:pt x="64" y="27"/>
                    <a:pt x="66" y="28"/>
                  </a:cubicBezTo>
                  <a:cubicBezTo>
                    <a:pt x="65" y="28"/>
                    <a:pt x="64" y="27"/>
                    <a:pt x="64" y="26"/>
                  </a:cubicBezTo>
                  <a:cubicBezTo>
                    <a:pt x="64" y="24"/>
                    <a:pt x="65" y="26"/>
                    <a:pt x="66" y="25"/>
                  </a:cubicBezTo>
                  <a:cubicBezTo>
                    <a:pt x="68" y="23"/>
                    <a:pt x="68" y="23"/>
                    <a:pt x="70" y="2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Australia">
              <a:extLst>
                <a:ext uri="{FF2B5EF4-FFF2-40B4-BE49-F238E27FC236}">
                  <a16:creationId xmlns:a16="http://schemas.microsoft.com/office/drawing/2014/main" id="{411715EF-4E25-F1F6-1BF0-9DD0D82125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8971" y="3074948"/>
              <a:ext cx="974035" cy="901921"/>
            </a:xfrm>
            <a:custGeom>
              <a:avLst/>
              <a:gdLst>
                <a:gd name="T0" fmla="*/ 347 w 406"/>
                <a:gd name="T1" fmla="*/ 333 h 376"/>
                <a:gd name="T2" fmla="*/ 384 w 406"/>
                <a:gd name="T3" fmla="*/ 258 h 376"/>
                <a:gd name="T4" fmla="*/ 377 w 406"/>
                <a:gd name="T5" fmla="*/ 275 h 376"/>
                <a:gd name="T6" fmla="*/ 366 w 406"/>
                <a:gd name="T7" fmla="*/ 308 h 376"/>
                <a:gd name="T8" fmla="*/ 329 w 406"/>
                <a:gd name="T9" fmla="*/ 321 h 376"/>
                <a:gd name="T10" fmla="*/ 317 w 406"/>
                <a:gd name="T11" fmla="*/ 314 h 376"/>
                <a:gd name="T12" fmla="*/ 276 w 406"/>
                <a:gd name="T13" fmla="*/ 311 h 376"/>
                <a:gd name="T14" fmla="*/ 264 w 406"/>
                <a:gd name="T15" fmla="*/ 285 h 376"/>
                <a:gd name="T16" fmla="*/ 251 w 406"/>
                <a:gd name="T17" fmla="*/ 269 h 376"/>
                <a:gd name="T18" fmla="*/ 245 w 406"/>
                <a:gd name="T19" fmla="*/ 265 h 376"/>
                <a:gd name="T20" fmla="*/ 231 w 406"/>
                <a:gd name="T21" fmla="*/ 269 h 376"/>
                <a:gd name="T22" fmla="*/ 222 w 406"/>
                <a:gd name="T23" fmla="*/ 268 h 376"/>
                <a:gd name="T24" fmla="*/ 207 w 406"/>
                <a:gd name="T25" fmla="*/ 245 h 376"/>
                <a:gd name="T26" fmla="*/ 150 w 406"/>
                <a:gd name="T27" fmla="*/ 244 h 376"/>
                <a:gd name="T28" fmla="*/ 99 w 406"/>
                <a:gd name="T29" fmla="*/ 265 h 376"/>
                <a:gd name="T30" fmla="*/ 63 w 406"/>
                <a:gd name="T31" fmla="*/ 272 h 376"/>
                <a:gd name="T32" fmla="*/ 38 w 406"/>
                <a:gd name="T33" fmla="*/ 277 h 376"/>
                <a:gd name="T34" fmla="*/ 27 w 406"/>
                <a:gd name="T35" fmla="*/ 250 h 376"/>
                <a:gd name="T36" fmla="*/ 11 w 406"/>
                <a:gd name="T37" fmla="*/ 191 h 376"/>
                <a:gd name="T38" fmla="*/ 5 w 406"/>
                <a:gd name="T39" fmla="*/ 169 h 376"/>
                <a:gd name="T40" fmla="*/ 5 w 406"/>
                <a:gd name="T41" fmla="*/ 155 h 376"/>
                <a:gd name="T42" fmla="*/ 22 w 406"/>
                <a:gd name="T43" fmla="*/ 125 h 376"/>
                <a:gd name="T44" fmla="*/ 66 w 406"/>
                <a:gd name="T45" fmla="*/ 107 h 376"/>
                <a:gd name="T46" fmla="*/ 96 w 406"/>
                <a:gd name="T47" fmla="*/ 71 h 376"/>
                <a:gd name="T48" fmla="*/ 109 w 406"/>
                <a:gd name="T49" fmla="*/ 74 h 376"/>
                <a:gd name="T50" fmla="*/ 110 w 406"/>
                <a:gd name="T51" fmla="*/ 64 h 376"/>
                <a:gd name="T52" fmla="*/ 123 w 406"/>
                <a:gd name="T53" fmla="*/ 56 h 376"/>
                <a:gd name="T54" fmla="*/ 123 w 406"/>
                <a:gd name="T55" fmla="*/ 49 h 376"/>
                <a:gd name="T56" fmla="*/ 129 w 406"/>
                <a:gd name="T57" fmla="*/ 43 h 376"/>
                <a:gd name="T58" fmla="*/ 135 w 406"/>
                <a:gd name="T59" fmla="*/ 38 h 376"/>
                <a:gd name="T60" fmla="*/ 151 w 406"/>
                <a:gd name="T61" fmla="*/ 44 h 376"/>
                <a:gd name="T62" fmla="*/ 155 w 406"/>
                <a:gd name="T63" fmla="*/ 48 h 376"/>
                <a:gd name="T64" fmla="*/ 165 w 406"/>
                <a:gd name="T65" fmla="*/ 39 h 376"/>
                <a:gd name="T66" fmla="*/ 176 w 406"/>
                <a:gd name="T67" fmla="*/ 20 h 376"/>
                <a:gd name="T68" fmla="*/ 190 w 406"/>
                <a:gd name="T69" fmla="*/ 9 h 376"/>
                <a:gd name="T70" fmla="*/ 197 w 406"/>
                <a:gd name="T71" fmla="*/ 9 h 376"/>
                <a:gd name="T72" fmla="*/ 221 w 406"/>
                <a:gd name="T73" fmla="*/ 19 h 376"/>
                <a:gd name="T74" fmla="*/ 233 w 406"/>
                <a:gd name="T75" fmla="*/ 17 h 376"/>
                <a:gd name="T76" fmla="*/ 235 w 406"/>
                <a:gd name="T77" fmla="*/ 26 h 376"/>
                <a:gd name="T78" fmla="*/ 229 w 406"/>
                <a:gd name="T79" fmla="*/ 40 h 376"/>
                <a:gd name="T80" fmla="*/ 268 w 406"/>
                <a:gd name="T81" fmla="*/ 78 h 376"/>
                <a:gd name="T82" fmla="*/ 287 w 406"/>
                <a:gd name="T83" fmla="*/ 25 h 376"/>
                <a:gd name="T84" fmla="*/ 291 w 406"/>
                <a:gd name="T85" fmla="*/ 3 h 376"/>
                <a:gd name="T86" fmla="*/ 303 w 406"/>
                <a:gd name="T87" fmla="*/ 21 h 376"/>
                <a:gd name="T88" fmla="*/ 317 w 406"/>
                <a:gd name="T89" fmla="*/ 42 h 376"/>
                <a:gd name="T90" fmla="*/ 327 w 406"/>
                <a:gd name="T91" fmla="*/ 71 h 376"/>
                <a:gd name="T92" fmla="*/ 333 w 406"/>
                <a:gd name="T93" fmla="*/ 90 h 376"/>
                <a:gd name="T94" fmla="*/ 355 w 406"/>
                <a:gd name="T95" fmla="*/ 108 h 376"/>
                <a:gd name="T96" fmla="*/ 363 w 406"/>
                <a:gd name="T97" fmla="*/ 122 h 376"/>
                <a:gd name="T98" fmla="*/ 378 w 406"/>
                <a:gd name="T99" fmla="*/ 144 h 376"/>
                <a:gd name="T100" fmla="*/ 396 w 406"/>
                <a:gd name="T101" fmla="*/ 165 h 376"/>
                <a:gd name="T102" fmla="*/ 403 w 406"/>
                <a:gd name="T103" fmla="*/ 194 h 376"/>
                <a:gd name="T104" fmla="*/ 309 w 406"/>
                <a:gd name="T105" fmla="*/ 328 h 376"/>
                <a:gd name="T106" fmla="*/ 246 w 406"/>
                <a:gd name="T107" fmla="*/ 289 h 376"/>
                <a:gd name="T108" fmla="*/ 351 w 406"/>
                <a:gd name="T109" fmla="*/ 356 h 376"/>
                <a:gd name="T110" fmla="*/ 346 w 406"/>
                <a:gd name="T111" fmla="*/ 367 h 376"/>
                <a:gd name="T112" fmla="*/ 333 w 406"/>
                <a:gd name="T113" fmla="*/ 373 h 376"/>
                <a:gd name="T114" fmla="*/ 324 w 406"/>
                <a:gd name="T115" fmla="*/ 359 h 376"/>
                <a:gd name="T116" fmla="*/ 329 w 406"/>
                <a:gd name="T117" fmla="*/ 346 h 376"/>
                <a:gd name="T118" fmla="*/ 178 w 406"/>
                <a:gd name="T119" fmla="*/ 14 h 376"/>
                <a:gd name="T120" fmla="*/ 172 w 406"/>
                <a:gd name="T121" fmla="*/ 12 h 376"/>
                <a:gd name="T122" fmla="*/ 266 w 406"/>
                <a:gd name="T123" fmla="*/ 65 h 376"/>
                <a:gd name="T124" fmla="*/ 238 w 406"/>
                <a:gd name="T125" fmla="*/ 38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6" h="376">
                  <a:moveTo>
                    <a:pt x="400" y="171"/>
                  </a:moveTo>
                  <a:cubicBezTo>
                    <a:pt x="400" y="170"/>
                    <a:pt x="399" y="170"/>
                    <a:pt x="399" y="169"/>
                  </a:cubicBezTo>
                  <a:cubicBezTo>
                    <a:pt x="400" y="167"/>
                    <a:pt x="399" y="166"/>
                    <a:pt x="400" y="165"/>
                  </a:cubicBezTo>
                  <a:cubicBezTo>
                    <a:pt x="401" y="164"/>
                    <a:pt x="404" y="161"/>
                    <a:pt x="401" y="161"/>
                  </a:cubicBezTo>
                  <a:cubicBezTo>
                    <a:pt x="401" y="160"/>
                    <a:pt x="402" y="160"/>
                    <a:pt x="402" y="159"/>
                  </a:cubicBezTo>
                  <a:cubicBezTo>
                    <a:pt x="405" y="163"/>
                    <a:pt x="403" y="169"/>
                    <a:pt x="400" y="171"/>
                  </a:cubicBezTo>
                  <a:close/>
                  <a:moveTo>
                    <a:pt x="350" y="335"/>
                  </a:moveTo>
                  <a:cubicBezTo>
                    <a:pt x="351" y="336"/>
                    <a:pt x="350" y="336"/>
                    <a:pt x="351" y="336"/>
                  </a:cubicBezTo>
                  <a:cubicBezTo>
                    <a:pt x="352" y="336"/>
                    <a:pt x="353" y="336"/>
                    <a:pt x="354" y="336"/>
                  </a:cubicBezTo>
                  <a:cubicBezTo>
                    <a:pt x="352" y="336"/>
                    <a:pt x="353" y="334"/>
                    <a:pt x="352" y="334"/>
                  </a:cubicBezTo>
                  <a:cubicBezTo>
                    <a:pt x="352" y="334"/>
                    <a:pt x="350" y="331"/>
                    <a:pt x="349" y="331"/>
                  </a:cubicBezTo>
                  <a:cubicBezTo>
                    <a:pt x="348" y="331"/>
                    <a:pt x="348" y="332"/>
                    <a:pt x="347" y="333"/>
                  </a:cubicBezTo>
                  <a:cubicBezTo>
                    <a:pt x="349" y="332"/>
                    <a:pt x="349" y="334"/>
                    <a:pt x="350" y="335"/>
                  </a:cubicBezTo>
                  <a:close/>
                  <a:moveTo>
                    <a:pt x="400" y="227"/>
                  </a:moveTo>
                  <a:cubicBezTo>
                    <a:pt x="399" y="228"/>
                    <a:pt x="399" y="229"/>
                    <a:pt x="400" y="230"/>
                  </a:cubicBezTo>
                  <a:cubicBezTo>
                    <a:pt x="401" y="230"/>
                    <a:pt x="400" y="233"/>
                    <a:pt x="400" y="233"/>
                  </a:cubicBezTo>
                  <a:cubicBezTo>
                    <a:pt x="399" y="234"/>
                    <a:pt x="400" y="236"/>
                    <a:pt x="399" y="237"/>
                  </a:cubicBezTo>
                  <a:cubicBezTo>
                    <a:pt x="399" y="238"/>
                    <a:pt x="398" y="240"/>
                    <a:pt x="397" y="241"/>
                  </a:cubicBezTo>
                  <a:cubicBezTo>
                    <a:pt x="397" y="242"/>
                    <a:pt x="396" y="243"/>
                    <a:pt x="395" y="244"/>
                  </a:cubicBezTo>
                  <a:cubicBezTo>
                    <a:pt x="395" y="245"/>
                    <a:pt x="395" y="247"/>
                    <a:pt x="395" y="248"/>
                  </a:cubicBezTo>
                  <a:cubicBezTo>
                    <a:pt x="394" y="248"/>
                    <a:pt x="392" y="250"/>
                    <a:pt x="390" y="250"/>
                  </a:cubicBezTo>
                  <a:cubicBezTo>
                    <a:pt x="391" y="250"/>
                    <a:pt x="391" y="251"/>
                    <a:pt x="392" y="251"/>
                  </a:cubicBezTo>
                  <a:cubicBezTo>
                    <a:pt x="392" y="253"/>
                    <a:pt x="389" y="252"/>
                    <a:pt x="388" y="253"/>
                  </a:cubicBezTo>
                  <a:cubicBezTo>
                    <a:pt x="386" y="255"/>
                    <a:pt x="385" y="257"/>
                    <a:pt x="384" y="258"/>
                  </a:cubicBezTo>
                  <a:cubicBezTo>
                    <a:pt x="384" y="258"/>
                    <a:pt x="384" y="259"/>
                    <a:pt x="385" y="259"/>
                  </a:cubicBezTo>
                  <a:cubicBezTo>
                    <a:pt x="384" y="260"/>
                    <a:pt x="383" y="261"/>
                    <a:pt x="383" y="260"/>
                  </a:cubicBezTo>
                  <a:cubicBezTo>
                    <a:pt x="382" y="260"/>
                    <a:pt x="382" y="261"/>
                    <a:pt x="382" y="261"/>
                  </a:cubicBezTo>
                  <a:cubicBezTo>
                    <a:pt x="383" y="261"/>
                    <a:pt x="383" y="261"/>
                    <a:pt x="383" y="261"/>
                  </a:cubicBezTo>
                  <a:cubicBezTo>
                    <a:pt x="383" y="263"/>
                    <a:pt x="382" y="264"/>
                    <a:pt x="383" y="265"/>
                  </a:cubicBezTo>
                  <a:cubicBezTo>
                    <a:pt x="382" y="265"/>
                    <a:pt x="382" y="265"/>
                    <a:pt x="381" y="265"/>
                  </a:cubicBezTo>
                  <a:cubicBezTo>
                    <a:pt x="382" y="266"/>
                    <a:pt x="382" y="266"/>
                    <a:pt x="383" y="267"/>
                  </a:cubicBezTo>
                  <a:cubicBezTo>
                    <a:pt x="380" y="265"/>
                    <a:pt x="379" y="270"/>
                    <a:pt x="379" y="272"/>
                  </a:cubicBezTo>
                  <a:cubicBezTo>
                    <a:pt x="379" y="272"/>
                    <a:pt x="378" y="272"/>
                    <a:pt x="378" y="271"/>
                  </a:cubicBezTo>
                  <a:cubicBezTo>
                    <a:pt x="378" y="272"/>
                    <a:pt x="379" y="273"/>
                    <a:pt x="379" y="273"/>
                  </a:cubicBezTo>
                  <a:cubicBezTo>
                    <a:pt x="379" y="273"/>
                    <a:pt x="378" y="273"/>
                    <a:pt x="378" y="273"/>
                  </a:cubicBezTo>
                  <a:cubicBezTo>
                    <a:pt x="378" y="274"/>
                    <a:pt x="377" y="275"/>
                    <a:pt x="377" y="275"/>
                  </a:cubicBezTo>
                  <a:cubicBezTo>
                    <a:pt x="378" y="275"/>
                    <a:pt x="378" y="276"/>
                    <a:pt x="378" y="277"/>
                  </a:cubicBezTo>
                  <a:cubicBezTo>
                    <a:pt x="378" y="277"/>
                    <a:pt x="377" y="277"/>
                    <a:pt x="377" y="277"/>
                  </a:cubicBezTo>
                  <a:cubicBezTo>
                    <a:pt x="376" y="278"/>
                    <a:pt x="377" y="279"/>
                    <a:pt x="378" y="279"/>
                  </a:cubicBezTo>
                  <a:cubicBezTo>
                    <a:pt x="377" y="280"/>
                    <a:pt x="375" y="279"/>
                    <a:pt x="374" y="279"/>
                  </a:cubicBezTo>
                  <a:cubicBezTo>
                    <a:pt x="373" y="280"/>
                    <a:pt x="374" y="283"/>
                    <a:pt x="373" y="283"/>
                  </a:cubicBezTo>
                  <a:cubicBezTo>
                    <a:pt x="372" y="285"/>
                    <a:pt x="373" y="286"/>
                    <a:pt x="372" y="287"/>
                  </a:cubicBezTo>
                  <a:cubicBezTo>
                    <a:pt x="370" y="288"/>
                    <a:pt x="371" y="289"/>
                    <a:pt x="371" y="291"/>
                  </a:cubicBezTo>
                  <a:cubicBezTo>
                    <a:pt x="371" y="293"/>
                    <a:pt x="370" y="293"/>
                    <a:pt x="370" y="295"/>
                  </a:cubicBezTo>
                  <a:cubicBezTo>
                    <a:pt x="370" y="297"/>
                    <a:pt x="369" y="297"/>
                    <a:pt x="368" y="299"/>
                  </a:cubicBezTo>
                  <a:cubicBezTo>
                    <a:pt x="368" y="300"/>
                    <a:pt x="370" y="301"/>
                    <a:pt x="370" y="301"/>
                  </a:cubicBezTo>
                  <a:cubicBezTo>
                    <a:pt x="370" y="303"/>
                    <a:pt x="370" y="305"/>
                    <a:pt x="370" y="306"/>
                  </a:cubicBezTo>
                  <a:cubicBezTo>
                    <a:pt x="367" y="306"/>
                    <a:pt x="367" y="306"/>
                    <a:pt x="366" y="308"/>
                  </a:cubicBezTo>
                  <a:cubicBezTo>
                    <a:pt x="366" y="309"/>
                    <a:pt x="365" y="309"/>
                    <a:pt x="363" y="309"/>
                  </a:cubicBezTo>
                  <a:cubicBezTo>
                    <a:pt x="360" y="309"/>
                    <a:pt x="356" y="309"/>
                    <a:pt x="352" y="309"/>
                  </a:cubicBezTo>
                  <a:cubicBezTo>
                    <a:pt x="351" y="309"/>
                    <a:pt x="349" y="310"/>
                    <a:pt x="349" y="311"/>
                  </a:cubicBezTo>
                  <a:cubicBezTo>
                    <a:pt x="347" y="312"/>
                    <a:pt x="345" y="313"/>
                    <a:pt x="344" y="313"/>
                  </a:cubicBezTo>
                  <a:cubicBezTo>
                    <a:pt x="342" y="314"/>
                    <a:pt x="338" y="317"/>
                    <a:pt x="339" y="319"/>
                  </a:cubicBezTo>
                  <a:cubicBezTo>
                    <a:pt x="336" y="319"/>
                    <a:pt x="334" y="319"/>
                    <a:pt x="332" y="319"/>
                  </a:cubicBezTo>
                  <a:cubicBezTo>
                    <a:pt x="332" y="320"/>
                    <a:pt x="333" y="321"/>
                    <a:pt x="333" y="321"/>
                  </a:cubicBezTo>
                  <a:cubicBezTo>
                    <a:pt x="334" y="320"/>
                    <a:pt x="336" y="322"/>
                    <a:pt x="334" y="323"/>
                  </a:cubicBezTo>
                  <a:cubicBezTo>
                    <a:pt x="334" y="323"/>
                    <a:pt x="335" y="323"/>
                    <a:pt x="335" y="323"/>
                  </a:cubicBezTo>
                  <a:cubicBezTo>
                    <a:pt x="335" y="324"/>
                    <a:pt x="334" y="324"/>
                    <a:pt x="334" y="325"/>
                  </a:cubicBezTo>
                  <a:cubicBezTo>
                    <a:pt x="333" y="323"/>
                    <a:pt x="332" y="320"/>
                    <a:pt x="331" y="320"/>
                  </a:cubicBezTo>
                  <a:cubicBezTo>
                    <a:pt x="331" y="322"/>
                    <a:pt x="330" y="323"/>
                    <a:pt x="329" y="321"/>
                  </a:cubicBezTo>
                  <a:cubicBezTo>
                    <a:pt x="329" y="320"/>
                    <a:pt x="329" y="319"/>
                    <a:pt x="327" y="319"/>
                  </a:cubicBezTo>
                  <a:cubicBezTo>
                    <a:pt x="327" y="319"/>
                    <a:pt x="327" y="318"/>
                    <a:pt x="327" y="318"/>
                  </a:cubicBezTo>
                  <a:cubicBezTo>
                    <a:pt x="327" y="318"/>
                    <a:pt x="326" y="319"/>
                    <a:pt x="326" y="319"/>
                  </a:cubicBezTo>
                  <a:cubicBezTo>
                    <a:pt x="325" y="318"/>
                    <a:pt x="323" y="318"/>
                    <a:pt x="323" y="316"/>
                  </a:cubicBezTo>
                  <a:cubicBezTo>
                    <a:pt x="325" y="317"/>
                    <a:pt x="326" y="316"/>
                    <a:pt x="325" y="315"/>
                  </a:cubicBezTo>
                  <a:cubicBezTo>
                    <a:pt x="325" y="314"/>
                    <a:pt x="323" y="314"/>
                    <a:pt x="322" y="314"/>
                  </a:cubicBezTo>
                  <a:cubicBezTo>
                    <a:pt x="323" y="316"/>
                    <a:pt x="322" y="316"/>
                    <a:pt x="320" y="317"/>
                  </a:cubicBezTo>
                  <a:cubicBezTo>
                    <a:pt x="320" y="317"/>
                    <a:pt x="317" y="316"/>
                    <a:pt x="316" y="315"/>
                  </a:cubicBezTo>
                  <a:cubicBezTo>
                    <a:pt x="319" y="315"/>
                    <a:pt x="323" y="313"/>
                    <a:pt x="321" y="310"/>
                  </a:cubicBezTo>
                  <a:cubicBezTo>
                    <a:pt x="320" y="309"/>
                    <a:pt x="318" y="311"/>
                    <a:pt x="317" y="311"/>
                  </a:cubicBezTo>
                  <a:cubicBezTo>
                    <a:pt x="316" y="312"/>
                    <a:pt x="315" y="312"/>
                    <a:pt x="313" y="312"/>
                  </a:cubicBezTo>
                  <a:cubicBezTo>
                    <a:pt x="314" y="312"/>
                    <a:pt x="317" y="312"/>
                    <a:pt x="317" y="314"/>
                  </a:cubicBezTo>
                  <a:cubicBezTo>
                    <a:pt x="314" y="314"/>
                    <a:pt x="312" y="315"/>
                    <a:pt x="311" y="317"/>
                  </a:cubicBezTo>
                  <a:cubicBezTo>
                    <a:pt x="310" y="318"/>
                    <a:pt x="309" y="319"/>
                    <a:pt x="308" y="319"/>
                  </a:cubicBezTo>
                  <a:cubicBezTo>
                    <a:pt x="307" y="319"/>
                    <a:pt x="306" y="320"/>
                    <a:pt x="305" y="321"/>
                  </a:cubicBezTo>
                  <a:cubicBezTo>
                    <a:pt x="304" y="318"/>
                    <a:pt x="302" y="320"/>
                    <a:pt x="300" y="319"/>
                  </a:cubicBezTo>
                  <a:cubicBezTo>
                    <a:pt x="298" y="318"/>
                    <a:pt x="297" y="317"/>
                    <a:pt x="295" y="316"/>
                  </a:cubicBezTo>
                  <a:cubicBezTo>
                    <a:pt x="294" y="315"/>
                    <a:pt x="291" y="316"/>
                    <a:pt x="290" y="314"/>
                  </a:cubicBezTo>
                  <a:cubicBezTo>
                    <a:pt x="288" y="313"/>
                    <a:pt x="287" y="315"/>
                    <a:pt x="285" y="316"/>
                  </a:cubicBezTo>
                  <a:cubicBezTo>
                    <a:pt x="286" y="315"/>
                    <a:pt x="284" y="315"/>
                    <a:pt x="283" y="315"/>
                  </a:cubicBezTo>
                  <a:cubicBezTo>
                    <a:pt x="283" y="315"/>
                    <a:pt x="284" y="315"/>
                    <a:pt x="284" y="315"/>
                  </a:cubicBezTo>
                  <a:cubicBezTo>
                    <a:pt x="283" y="313"/>
                    <a:pt x="281" y="313"/>
                    <a:pt x="280" y="313"/>
                  </a:cubicBezTo>
                  <a:cubicBezTo>
                    <a:pt x="279" y="312"/>
                    <a:pt x="279" y="311"/>
                    <a:pt x="278" y="311"/>
                  </a:cubicBezTo>
                  <a:cubicBezTo>
                    <a:pt x="278" y="311"/>
                    <a:pt x="276" y="311"/>
                    <a:pt x="276" y="311"/>
                  </a:cubicBezTo>
                  <a:cubicBezTo>
                    <a:pt x="274" y="311"/>
                    <a:pt x="273" y="309"/>
                    <a:pt x="273" y="308"/>
                  </a:cubicBezTo>
                  <a:cubicBezTo>
                    <a:pt x="272" y="306"/>
                    <a:pt x="271" y="306"/>
                    <a:pt x="270" y="305"/>
                  </a:cubicBezTo>
                  <a:cubicBezTo>
                    <a:pt x="270" y="305"/>
                    <a:pt x="270" y="306"/>
                    <a:pt x="270" y="306"/>
                  </a:cubicBezTo>
                  <a:cubicBezTo>
                    <a:pt x="269" y="305"/>
                    <a:pt x="268" y="303"/>
                    <a:pt x="267" y="302"/>
                  </a:cubicBezTo>
                  <a:cubicBezTo>
                    <a:pt x="267" y="302"/>
                    <a:pt x="268" y="302"/>
                    <a:pt x="268" y="302"/>
                  </a:cubicBezTo>
                  <a:cubicBezTo>
                    <a:pt x="268" y="301"/>
                    <a:pt x="267" y="300"/>
                    <a:pt x="267" y="299"/>
                  </a:cubicBezTo>
                  <a:cubicBezTo>
                    <a:pt x="267" y="298"/>
                    <a:pt x="268" y="298"/>
                    <a:pt x="268" y="297"/>
                  </a:cubicBezTo>
                  <a:cubicBezTo>
                    <a:pt x="268" y="295"/>
                    <a:pt x="268" y="293"/>
                    <a:pt x="267" y="291"/>
                  </a:cubicBezTo>
                  <a:cubicBezTo>
                    <a:pt x="267" y="290"/>
                    <a:pt x="266" y="290"/>
                    <a:pt x="266" y="289"/>
                  </a:cubicBezTo>
                  <a:cubicBezTo>
                    <a:pt x="265" y="288"/>
                    <a:pt x="264" y="288"/>
                    <a:pt x="264" y="288"/>
                  </a:cubicBezTo>
                  <a:cubicBezTo>
                    <a:pt x="264" y="286"/>
                    <a:pt x="260" y="286"/>
                    <a:pt x="261" y="283"/>
                  </a:cubicBezTo>
                  <a:cubicBezTo>
                    <a:pt x="263" y="283"/>
                    <a:pt x="262" y="286"/>
                    <a:pt x="264" y="285"/>
                  </a:cubicBezTo>
                  <a:cubicBezTo>
                    <a:pt x="264" y="284"/>
                    <a:pt x="263" y="283"/>
                    <a:pt x="263" y="282"/>
                  </a:cubicBezTo>
                  <a:cubicBezTo>
                    <a:pt x="263" y="282"/>
                    <a:pt x="263" y="282"/>
                    <a:pt x="264" y="282"/>
                  </a:cubicBezTo>
                  <a:cubicBezTo>
                    <a:pt x="263" y="281"/>
                    <a:pt x="262" y="281"/>
                    <a:pt x="261" y="281"/>
                  </a:cubicBezTo>
                  <a:cubicBezTo>
                    <a:pt x="260" y="281"/>
                    <a:pt x="261" y="283"/>
                    <a:pt x="259" y="282"/>
                  </a:cubicBezTo>
                  <a:cubicBezTo>
                    <a:pt x="259" y="283"/>
                    <a:pt x="260" y="283"/>
                    <a:pt x="260" y="283"/>
                  </a:cubicBezTo>
                  <a:cubicBezTo>
                    <a:pt x="257" y="284"/>
                    <a:pt x="255" y="285"/>
                    <a:pt x="252" y="285"/>
                  </a:cubicBezTo>
                  <a:cubicBezTo>
                    <a:pt x="251" y="285"/>
                    <a:pt x="251" y="283"/>
                    <a:pt x="252" y="283"/>
                  </a:cubicBezTo>
                  <a:cubicBezTo>
                    <a:pt x="254" y="282"/>
                    <a:pt x="254" y="282"/>
                    <a:pt x="254" y="279"/>
                  </a:cubicBezTo>
                  <a:cubicBezTo>
                    <a:pt x="254" y="278"/>
                    <a:pt x="256" y="278"/>
                    <a:pt x="256" y="277"/>
                  </a:cubicBezTo>
                  <a:cubicBezTo>
                    <a:pt x="255" y="275"/>
                    <a:pt x="255" y="274"/>
                    <a:pt x="254" y="273"/>
                  </a:cubicBezTo>
                  <a:cubicBezTo>
                    <a:pt x="252" y="271"/>
                    <a:pt x="252" y="269"/>
                    <a:pt x="251" y="266"/>
                  </a:cubicBezTo>
                  <a:cubicBezTo>
                    <a:pt x="250" y="267"/>
                    <a:pt x="249" y="268"/>
                    <a:pt x="251" y="269"/>
                  </a:cubicBezTo>
                  <a:cubicBezTo>
                    <a:pt x="250" y="269"/>
                    <a:pt x="250" y="269"/>
                    <a:pt x="250" y="269"/>
                  </a:cubicBezTo>
                  <a:cubicBezTo>
                    <a:pt x="250" y="270"/>
                    <a:pt x="250" y="271"/>
                    <a:pt x="249" y="271"/>
                  </a:cubicBezTo>
                  <a:cubicBezTo>
                    <a:pt x="248" y="272"/>
                    <a:pt x="249" y="274"/>
                    <a:pt x="249" y="274"/>
                  </a:cubicBezTo>
                  <a:cubicBezTo>
                    <a:pt x="249" y="276"/>
                    <a:pt x="247" y="278"/>
                    <a:pt x="248" y="280"/>
                  </a:cubicBezTo>
                  <a:cubicBezTo>
                    <a:pt x="246" y="279"/>
                    <a:pt x="244" y="277"/>
                    <a:pt x="243" y="278"/>
                  </a:cubicBezTo>
                  <a:cubicBezTo>
                    <a:pt x="241" y="279"/>
                    <a:pt x="242" y="280"/>
                    <a:pt x="241" y="280"/>
                  </a:cubicBezTo>
                  <a:cubicBezTo>
                    <a:pt x="240" y="280"/>
                    <a:pt x="239" y="280"/>
                    <a:pt x="239" y="281"/>
                  </a:cubicBezTo>
                  <a:cubicBezTo>
                    <a:pt x="239" y="281"/>
                    <a:pt x="238" y="280"/>
                    <a:pt x="238" y="280"/>
                  </a:cubicBezTo>
                  <a:cubicBezTo>
                    <a:pt x="240" y="278"/>
                    <a:pt x="239" y="277"/>
                    <a:pt x="240" y="276"/>
                  </a:cubicBezTo>
                  <a:cubicBezTo>
                    <a:pt x="241" y="275"/>
                    <a:pt x="243" y="276"/>
                    <a:pt x="244" y="277"/>
                  </a:cubicBezTo>
                  <a:cubicBezTo>
                    <a:pt x="244" y="275"/>
                    <a:pt x="247" y="271"/>
                    <a:pt x="244" y="270"/>
                  </a:cubicBezTo>
                  <a:cubicBezTo>
                    <a:pt x="246" y="269"/>
                    <a:pt x="245" y="267"/>
                    <a:pt x="245" y="265"/>
                  </a:cubicBezTo>
                  <a:cubicBezTo>
                    <a:pt x="247" y="266"/>
                    <a:pt x="246" y="264"/>
                    <a:pt x="247" y="263"/>
                  </a:cubicBezTo>
                  <a:cubicBezTo>
                    <a:pt x="247" y="263"/>
                    <a:pt x="250" y="261"/>
                    <a:pt x="250" y="261"/>
                  </a:cubicBezTo>
                  <a:cubicBezTo>
                    <a:pt x="250" y="259"/>
                    <a:pt x="247" y="255"/>
                    <a:pt x="251" y="256"/>
                  </a:cubicBezTo>
                  <a:cubicBezTo>
                    <a:pt x="251" y="254"/>
                    <a:pt x="250" y="255"/>
                    <a:pt x="249" y="253"/>
                  </a:cubicBezTo>
                  <a:cubicBezTo>
                    <a:pt x="249" y="253"/>
                    <a:pt x="250" y="252"/>
                    <a:pt x="250" y="252"/>
                  </a:cubicBezTo>
                  <a:cubicBezTo>
                    <a:pt x="250" y="251"/>
                    <a:pt x="249" y="250"/>
                    <a:pt x="249" y="250"/>
                  </a:cubicBezTo>
                  <a:cubicBezTo>
                    <a:pt x="248" y="248"/>
                    <a:pt x="246" y="250"/>
                    <a:pt x="247" y="251"/>
                  </a:cubicBezTo>
                  <a:cubicBezTo>
                    <a:pt x="249" y="252"/>
                    <a:pt x="248" y="253"/>
                    <a:pt x="248" y="254"/>
                  </a:cubicBezTo>
                  <a:cubicBezTo>
                    <a:pt x="247" y="254"/>
                    <a:pt x="247" y="254"/>
                    <a:pt x="246" y="253"/>
                  </a:cubicBezTo>
                  <a:cubicBezTo>
                    <a:pt x="246" y="254"/>
                    <a:pt x="245" y="257"/>
                    <a:pt x="244" y="258"/>
                  </a:cubicBezTo>
                  <a:cubicBezTo>
                    <a:pt x="243" y="261"/>
                    <a:pt x="242" y="262"/>
                    <a:pt x="240" y="262"/>
                  </a:cubicBezTo>
                  <a:cubicBezTo>
                    <a:pt x="236" y="262"/>
                    <a:pt x="234" y="270"/>
                    <a:pt x="231" y="269"/>
                  </a:cubicBezTo>
                  <a:cubicBezTo>
                    <a:pt x="231" y="270"/>
                    <a:pt x="231" y="271"/>
                    <a:pt x="231" y="272"/>
                  </a:cubicBezTo>
                  <a:cubicBezTo>
                    <a:pt x="231" y="272"/>
                    <a:pt x="230" y="272"/>
                    <a:pt x="229" y="272"/>
                  </a:cubicBezTo>
                  <a:cubicBezTo>
                    <a:pt x="229" y="272"/>
                    <a:pt x="230" y="272"/>
                    <a:pt x="230" y="273"/>
                  </a:cubicBezTo>
                  <a:cubicBezTo>
                    <a:pt x="228" y="272"/>
                    <a:pt x="229" y="274"/>
                    <a:pt x="227" y="274"/>
                  </a:cubicBezTo>
                  <a:cubicBezTo>
                    <a:pt x="228" y="274"/>
                    <a:pt x="229" y="274"/>
                    <a:pt x="230" y="274"/>
                  </a:cubicBezTo>
                  <a:cubicBezTo>
                    <a:pt x="230" y="275"/>
                    <a:pt x="230" y="276"/>
                    <a:pt x="230" y="277"/>
                  </a:cubicBezTo>
                  <a:cubicBezTo>
                    <a:pt x="229" y="276"/>
                    <a:pt x="227" y="274"/>
                    <a:pt x="227" y="277"/>
                  </a:cubicBezTo>
                  <a:cubicBezTo>
                    <a:pt x="226" y="275"/>
                    <a:pt x="222" y="272"/>
                    <a:pt x="221" y="273"/>
                  </a:cubicBezTo>
                  <a:cubicBezTo>
                    <a:pt x="220" y="272"/>
                    <a:pt x="221" y="271"/>
                    <a:pt x="222" y="270"/>
                  </a:cubicBezTo>
                  <a:cubicBezTo>
                    <a:pt x="222" y="272"/>
                    <a:pt x="223" y="272"/>
                    <a:pt x="224" y="273"/>
                  </a:cubicBezTo>
                  <a:cubicBezTo>
                    <a:pt x="224" y="272"/>
                    <a:pt x="224" y="271"/>
                    <a:pt x="223" y="270"/>
                  </a:cubicBezTo>
                  <a:cubicBezTo>
                    <a:pt x="223" y="269"/>
                    <a:pt x="224" y="268"/>
                    <a:pt x="222" y="268"/>
                  </a:cubicBezTo>
                  <a:cubicBezTo>
                    <a:pt x="225" y="265"/>
                    <a:pt x="221" y="262"/>
                    <a:pt x="219" y="261"/>
                  </a:cubicBezTo>
                  <a:cubicBezTo>
                    <a:pt x="218" y="261"/>
                    <a:pt x="219" y="260"/>
                    <a:pt x="219" y="259"/>
                  </a:cubicBezTo>
                  <a:cubicBezTo>
                    <a:pt x="219" y="258"/>
                    <a:pt x="218" y="258"/>
                    <a:pt x="218" y="257"/>
                  </a:cubicBezTo>
                  <a:cubicBezTo>
                    <a:pt x="217" y="257"/>
                    <a:pt x="217" y="255"/>
                    <a:pt x="216" y="257"/>
                  </a:cubicBezTo>
                  <a:cubicBezTo>
                    <a:pt x="216" y="256"/>
                    <a:pt x="213" y="255"/>
                    <a:pt x="211" y="254"/>
                  </a:cubicBezTo>
                  <a:cubicBezTo>
                    <a:pt x="212" y="254"/>
                    <a:pt x="212" y="254"/>
                    <a:pt x="213" y="254"/>
                  </a:cubicBezTo>
                  <a:cubicBezTo>
                    <a:pt x="213" y="253"/>
                    <a:pt x="211" y="253"/>
                    <a:pt x="210" y="253"/>
                  </a:cubicBezTo>
                  <a:cubicBezTo>
                    <a:pt x="212" y="253"/>
                    <a:pt x="211" y="252"/>
                    <a:pt x="210" y="250"/>
                  </a:cubicBezTo>
                  <a:cubicBezTo>
                    <a:pt x="213" y="250"/>
                    <a:pt x="211" y="252"/>
                    <a:pt x="213" y="252"/>
                  </a:cubicBezTo>
                  <a:cubicBezTo>
                    <a:pt x="213" y="251"/>
                    <a:pt x="213" y="248"/>
                    <a:pt x="211" y="248"/>
                  </a:cubicBezTo>
                  <a:cubicBezTo>
                    <a:pt x="210" y="248"/>
                    <a:pt x="210" y="250"/>
                    <a:pt x="208" y="249"/>
                  </a:cubicBezTo>
                  <a:cubicBezTo>
                    <a:pt x="210" y="248"/>
                    <a:pt x="209" y="245"/>
                    <a:pt x="207" y="245"/>
                  </a:cubicBezTo>
                  <a:cubicBezTo>
                    <a:pt x="207" y="244"/>
                    <a:pt x="207" y="244"/>
                    <a:pt x="206" y="244"/>
                  </a:cubicBezTo>
                  <a:cubicBezTo>
                    <a:pt x="206" y="244"/>
                    <a:pt x="206" y="245"/>
                    <a:pt x="206" y="246"/>
                  </a:cubicBezTo>
                  <a:cubicBezTo>
                    <a:pt x="205" y="245"/>
                    <a:pt x="205" y="245"/>
                    <a:pt x="205" y="244"/>
                  </a:cubicBezTo>
                  <a:cubicBezTo>
                    <a:pt x="205" y="246"/>
                    <a:pt x="204" y="245"/>
                    <a:pt x="203" y="245"/>
                  </a:cubicBezTo>
                  <a:cubicBezTo>
                    <a:pt x="200" y="245"/>
                    <a:pt x="202" y="245"/>
                    <a:pt x="201" y="244"/>
                  </a:cubicBezTo>
                  <a:cubicBezTo>
                    <a:pt x="200" y="243"/>
                    <a:pt x="197" y="243"/>
                    <a:pt x="197" y="241"/>
                  </a:cubicBezTo>
                  <a:cubicBezTo>
                    <a:pt x="195" y="244"/>
                    <a:pt x="192" y="242"/>
                    <a:pt x="189" y="241"/>
                  </a:cubicBezTo>
                  <a:cubicBezTo>
                    <a:pt x="187" y="240"/>
                    <a:pt x="183" y="239"/>
                    <a:pt x="182" y="236"/>
                  </a:cubicBezTo>
                  <a:cubicBezTo>
                    <a:pt x="181" y="237"/>
                    <a:pt x="180" y="239"/>
                    <a:pt x="178" y="239"/>
                  </a:cubicBezTo>
                  <a:cubicBezTo>
                    <a:pt x="176" y="239"/>
                    <a:pt x="174" y="239"/>
                    <a:pt x="172" y="239"/>
                  </a:cubicBezTo>
                  <a:cubicBezTo>
                    <a:pt x="168" y="239"/>
                    <a:pt x="163" y="238"/>
                    <a:pt x="160" y="239"/>
                  </a:cubicBezTo>
                  <a:cubicBezTo>
                    <a:pt x="157" y="239"/>
                    <a:pt x="153" y="242"/>
                    <a:pt x="150" y="244"/>
                  </a:cubicBezTo>
                  <a:cubicBezTo>
                    <a:pt x="148" y="245"/>
                    <a:pt x="146" y="246"/>
                    <a:pt x="144" y="245"/>
                  </a:cubicBezTo>
                  <a:cubicBezTo>
                    <a:pt x="142" y="245"/>
                    <a:pt x="140" y="246"/>
                    <a:pt x="138" y="247"/>
                  </a:cubicBezTo>
                  <a:cubicBezTo>
                    <a:pt x="137" y="247"/>
                    <a:pt x="135" y="247"/>
                    <a:pt x="134" y="246"/>
                  </a:cubicBezTo>
                  <a:cubicBezTo>
                    <a:pt x="132" y="245"/>
                    <a:pt x="130" y="245"/>
                    <a:pt x="129" y="246"/>
                  </a:cubicBezTo>
                  <a:cubicBezTo>
                    <a:pt x="126" y="249"/>
                    <a:pt x="123" y="251"/>
                    <a:pt x="119" y="253"/>
                  </a:cubicBezTo>
                  <a:cubicBezTo>
                    <a:pt x="116" y="254"/>
                    <a:pt x="112" y="252"/>
                    <a:pt x="111" y="257"/>
                  </a:cubicBezTo>
                  <a:cubicBezTo>
                    <a:pt x="110" y="259"/>
                    <a:pt x="110" y="260"/>
                    <a:pt x="108" y="262"/>
                  </a:cubicBezTo>
                  <a:cubicBezTo>
                    <a:pt x="108" y="263"/>
                    <a:pt x="108" y="263"/>
                    <a:pt x="108" y="264"/>
                  </a:cubicBezTo>
                  <a:cubicBezTo>
                    <a:pt x="107" y="264"/>
                    <a:pt x="106" y="265"/>
                    <a:pt x="106" y="265"/>
                  </a:cubicBezTo>
                  <a:cubicBezTo>
                    <a:pt x="107" y="262"/>
                    <a:pt x="102" y="265"/>
                    <a:pt x="102" y="265"/>
                  </a:cubicBezTo>
                  <a:cubicBezTo>
                    <a:pt x="102" y="265"/>
                    <a:pt x="102" y="264"/>
                    <a:pt x="102" y="264"/>
                  </a:cubicBezTo>
                  <a:cubicBezTo>
                    <a:pt x="101" y="264"/>
                    <a:pt x="100" y="264"/>
                    <a:pt x="99" y="265"/>
                  </a:cubicBezTo>
                  <a:cubicBezTo>
                    <a:pt x="98" y="265"/>
                    <a:pt x="97" y="265"/>
                    <a:pt x="96" y="264"/>
                  </a:cubicBezTo>
                  <a:cubicBezTo>
                    <a:pt x="96" y="264"/>
                    <a:pt x="95" y="265"/>
                    <a:pt x="94" y="265"/>
                  </a:cubicBezTo>
                  <a:cubicBezTo>
                    <a:pt x="93" y="265"/>
                    <a:pt x="92" y="266"/>
                    <a:pt x="91" y="266"/>
                  </a:cubicBezTo>
                  <a:cubicBezTo>
                    <a:pt x="93" y="263"/>
                    <a:pt x="87" y="264"/>
                    <a:pt x="86" y="264"/>
                  </a:cubicBezTo>
                  <a:cubicBezTo>
                    <a:pt x="84" y="264"/>
                    <a:pt x="82" y="264"/>
                    <a:pt x="79" y="264"/>
                  </a:cubicBezTo>
                  <a:cubicBezTo>
                    <a:pt x="79" y="264"/>
                    <a:pt x="77" y="264"/>
                    <a:pt x="77" y="264"/>
                  </a:cubicBezTo>
                  <a:cubicBezTo>
                    <a:pt x="74" y="265"/>
                    <a:pt x="76" y="266"/>
                    <a:pt x="73" y="265"/>
                  </a:cubicBezTo>
                  <a:cubicBezTo>
                    <a:pt x="72" y="265"/>
                    <a:pt x="70" y="265"/>
                    <a:pt x="69" y="265"/>
                  </a:cubicBezTo>
                  <a:cubicBezTo>
                    <a:pt x="66" y="266"/>
                    <a:pt x="64" y="268"/>
                    <a:pt x="66" y="270"/>
                  </a:cubicBezTo>
                  <a:cubicBezTo>
                    <a:pt x="65" y="270"/>
                    <a:pt x="64" y="271"/>
                    <a:pt x="64" y="272"/>
                  </a:cubicBezTo>
                  <a:cubicBezTo>
                    <a:pt x="64" y="271"/>
                    <a:pt x="63" y="271"/>
                    <a:pt x="63" y="270"/>
                  </a:cubicBezTo>
                  <a:cubicBezTo>
                    <a:pt x="63" y="271"/>
                    <a:pt x="63" y="271"/>
                    <a:pt x="63" y="272"/>
                  </a:cubicBezTo>
                  <a:cubicBezTo>
                    <a:pt x="62" y="271"/>
                    <a:pt x="60" y="271"/>
                    <a:pt x="59" y="270"/>
                  </a:cubicBezTo>
                  <a:cubicBezTo>
                    <a:pt x="59" y="271"/>
                    <a:pt x="59" y="271"/>
                    <a:pt x="59" y="272"/>
                  </a:cubicBezTo>
                  <a:cubicBezTo>
                    <a:pt x="59" y="272"/>
                    <a:pt x="59" y="272"/>
                    <a:pt x="58" y="272"/>
                  </a:cubicBezTo>
                  <a:cubicBezTo>
                    <a:pt x="59" y="273"/>
                    <a:pt x="56" y="275"/>
                    <a:pt x="54" y="274"/>
                  </a:cubicBezTo>
                  <a:cubicBezTo>
                    <a:pt x="55" y="275"/>
                    <a:pt x="55" y="275"/>
                    <a:pt x="55" y="276"/>
                  </a:cubicBezTo>
                  <a:cubicBezTo>
                    <a:pt x="53" y="275"/>
                    <a:pt x="54" y="277"/>
                    <a:pt x="52" y="277"/>
                  </a:cubicBezTo>
                  <a:cubicBezTo>
                    <a:pt x="52" y="277"/>
                    <a:pt x="50" y="277"/>
                    <a:pt x="49" y="277"/>
                  </a:cubicBezTo>
                  <a:cubicBezTo>
                    <a:pt x="50" y="277"/>
                    <a:pt x="51" y="278"/>
                    <a:pt x="51" y="279"/>
                  </a:cubicBezTo>
                  <a:cubicBezTo>
                    <a:pt x="50" y="279"/>
                    <a:pt x="49" y="278"/>
                    <a:pt x="49" y="278"/>
                  </a:cubicBezTo>
                  <a:cubicBezTo>
                    <a:pt x="47" y="277"/>
                    <a:pt x="47" y="279"/>
                    <a:pt x="47" y="278"/>
                  </a:cubicBezTo>
                  <a:cubicBezTo>
                    <a:pt x="46" y="278"/>
                    <a:pt x="42" y="276"/>
                    <a:pt x="42" y="278"/>
                  </a:cubicBezTo>
                  <a:cubicBezTo>
                    <a:pt x="41" y="277"/>
                    <a:pt x="40" y="277"/>
                    <a:pt x="38" y="277"/>
                  </a:cubicBezTo>
                  <a:cubicBezTo>
                    <a:pt x="37" y="277"/>
                    <a:pt x="36" y="277"/>
                    <a:pt x="35" y="277"/>
                  </a:cubicBezTo>
                  <a:cubicBezTo>
                    <a:pt x="35" y="277"/>
                    <a:pt x="34" y="276"/>
                    <a:pt x="34" y="276"/>
                  </a:cubicBezTo>
                  <a:cubicBezTo>
                    <a:pt x="32" y="276"/>
                    <a:pt x="30" y="276"/>
                    <a:pt x="30" y="274"/>
                  </a:cubicBezTo>
                  <a:cubicBezTo>
                    <a:pt x="30" y="272"/>
                    <a:pt x="29" y="272"/>
                    <a:pt x="28" y="271"/>
                  </a:cubicBezTo>
                  <a:cubicBezTo>
                    <a:pt x="26" y="270"/>
                    <a:pt x="21" y="270"/>
                    <a:pt x="21" y="268"/>
                  </a:cubicBezTo>
                  <a:cubicBezTo>
                    <a:pt x="21" y="267"/>
                    <a:pt x="20" y="264"/>
                    <a:pt x="20" y="263"/>
                  </a:cubicBezTo>
                  <a:cubicBezTo>
                    <a:pt x="20" y="261"/>
                    <a:pt x="22" y="261"/>
                    <a:pt x="21" y="260"/>
                  </a:cubicBezTo>
                  <a:cubicBezTo>
                    <a:pt x="21" y="262"/>
                    <a:pt x="25" y="261"/>
                    <a:pt x="26" y="260"/>
                  </a:cubicBezTo>
                  <a:cubicBezTo>
                    <a:pt x="27" y="259"/>
                    <a:pt x="26" y="259"/>
                    <a:pt x="27" y="258"/>
                  </a:cubicBezTo>
                  <a:cubicBezTo>
                    <a:pt x="27" y="257"/>
                    <a:pt x="29" y="258"/>
                    <a:pt x="28" y="256"/>
                  </a:cubicBezTo>
                  <a:cubicBezTo>
                    <a:pt x="28" y="256"/>
                    <a:pt x="27" y="256"/>
                    <a:pt x="27" y="256"/>
                  </a:cubicBezTo>
                  <a:cubicBezTo>
                    <a:pt x="27" y="254"/>
                    <a:pt x="27" y="252"/>
                    <a:pt x="27" y="250"/>
                  </a:cubicBezTo>
                  <a:cubicBezTo>
                    <a:pt x="27" y="250"/>
                    <a:pt x="28" y="251"/>
                    <a:pt x="28" y="252"/>
                  </a:cubicBezTo>
                  <a:cubicBezTo>
                    <a:pt x="28" y="249"/>
                    <a:pt x="28" y="248"/>
                    <a:pt x="27" y="246"/>
                  </a:cubicBezTo>
                  <a:cubicBezTo>
                    <a:pt x="29" y="246"/>
                    <a:pt x="28" y="242"/>
                    <a:pt x="28" y="241"/>
                  </a:cubicBezTo>
                  <a:cubicBezTo>
                    <a:pt x="28" y="239"/>
                    <a:pt x="28" y="239"/>
                    <a:pt x="27" y="237"/>
                  </a:cubicBezTo>
                  <a:cubicBezTo>
                    <a:pt x="25" y="234"/>
                    <a:pt x="24" y="230"/>
                    <a:pt x="22" y="228"/>
                  </a:cubicBezTo>
                  <a:cubicBezTo>
                    <a:pt x="20" y="227"/>
                    <a:pt x="21" y="225"/>
                    <a:pt x="21" y="223"/>
                  </a:cubicBezTo>
                  <a:cubicBezTo>
                    <a:pt x="21" y="222"/>
                    <a:pt x="20" y="221"/>
                    <a:pt x="20" y="219"/>
                  </a:cubicBezTo>
                  <a:cubicBezTo>
                    <a:pt x="20" y="216"/>
                    <a:pt x="20" y="212"/>
                    <a:pt x="19" y="209"/>
                  </a:cubicBezTo>
                  <a:cubicBezTo>
                    <a:pt x="17" y="207"/>
                    <a:pt x="16" y="206"/>
                    <a:pt x="17" y="204"/>
                  </a:cubicBezTo>
                  <a:cubicBezTo>
                    <a:pt x="17" y="202"/>
                    <a:pt x="15" y="201"/>
                    <a:pt x="14" y="199"/>
                  </a:cubicBezTo>
                  <a:cubicBezTo>
                    <a:pt x="13" y="197"/>
                    <a:pt x="12" y="199"/>
                    <a:pt x="12" y="196"/>
                  </a:cubicBezTo>
                  <a:cubicBezTo>
                    <a:pt x="12" y="194"/>
                    <a:pt x="11" y="193"/>
                    <a:pt x="11" y="191"/>
                  </a:cubicBezTo>
                  <a:cubicBezTo>
                    <a:pt x="10" y="188"/>
                    <a:pt x="9" y="185"/>
                    <a:pt x="6" y="183"/>
                  </a:cubicBezTo>
                  <a:cubicBezTo>
                    <a:pt x="4" y="180"/>
                    <a:pt x="3" y="178"/>
                    <a:pt x="4" y="174"/>
                  </a:cubicBezTo>
                  <a:cubicBezTo>
                    <a:pt x="4" y="175"/>
                    <a:pt x="4" y="177"/>
                    <a:pt x="4" y="178"/>
                  </a:cubicBezTo>
                  <a:cubicBezTo>
                    <a:pt x="4" y="177"/>
                    <a:pt x="5" y="177"/>
                    <a:pt x="5" y="177"/>
                  </a:cubicBezTo>
                  <a:cubicBezTo>
                    <a:pt x="5" y="178"/>
                    <a:pt x="5" y="179"/>
                    <a:pt x="5" y="180"/>
                  </a:cubicBezTo>
                  <a:cubicBezTo>
                    <a:pt x="5" y="179"/>
                    <a:pt x="6" y="179"/>
                    <a:pt x="6" y="178"/>
                  </a:cubicBezTo>
                  <a:cubicBezTo>
                    <a:pt x="6" y="179"/>
                    <a:pt x="6" y="180"/>
                    <a:pt x="6" y="181"/>
                  </a:cubicBezTo>
                  <a:cubicBezTo>
                    <a:pt x="6" y="181"/>
                    <a:pt x="7" y="181"/>
                    <a:pt x="7" y="180"/>
                  </a:cubicBezTo>
                  <a:cubicBezTo>
                    <a:pt x="7" y="181"/>
                    <a:pt x="8" y="182"/>
                    <a:pt x="8" y="182"/>
                  </a:cubicBezTo>
                  <a:cubicBezTo>
                    <a:pt x="8" y="181"/>
                    <a:pt x="10" y="180"/>
                    <a:pt x="9" y="179"/>
                  </a:cubicBezTo>
                  <a:cubicBezTo>
                    <a:pt x="9" y="177"/>
                    <a:pt x="8" y="178"/>
                    <a:pt x="7" y="177"/>
                  </a:cubicBezTo>
                  <a:cubicBezTo>
                    <a:pt x="5" y="174"/>
                    <a:pt x="5" y="172"/>
                    <a:pt x="5" y="169"/>
                  </a:cubicBezTo>
                  <a:cubicBezTo>
                    <a:pt x="6" y="169"/>
                    <a:pt x="7" y="172"/>
                    <a:pt x="8" y="173"/>
                  </a:cubicBezTo>
                  <a:cubicBezTo>
                    <a:pt x="10" y="174"/>
                    <a:pt x="6" y="176"/>
                    <a:pt x="9" y="176"/>
                  </a:cubicBezTo>
                  <a:cubicBezTo>
                    <a:pt x="9" y="176"/>
                    <a:pt x="9" y="175"/>
                    <a:pt x="10" y="174"/>
                  </a:cubicBezTo>
                  <a:cubicBezTo>
                    <a:pt x="10" y="177"/>
                    <a:pt x="10" y="178"/>
                    <a:pt x="12" y="179"/>
                  </a:cubicBezTo>
                  <a:cubicBezTo>
                    <a:pt x="12" y="179"/>
                    <a:pt x="13" y="178"/>
                    <a:pt x="13" y="178"/>
                  </a:cubicBezTo>
                  <a:cubicBezTo>
                    <a:pt x="12" y="177"/>
                    <a:pt x="12" y="177"/>
                    <a:pt x="12" y="176"/>
                  </a:cubicBezTo>
                  <a:cubicBezTo>
                    <a:pt x="13" y="174"/>
                    <a:pt x="14" y="173"/>
                    <a:pt x="12" y="172"/>
                  </a:cubicBezTo>
                  <a:cubicBezTo>
                    <a:pt x="11" y="170"/>
                    <a:pt x="10" y="169"/>
                    <a:pt x="9" y="167"/>
                  </a:cubicBezTo>
                  <a:cubicBezTo>
                    <a:pt x="9" y="167"/>
                    <a:pt x="9" y="166"/>
                    <a:pt x="8" y="165"/>
                  </a:cubicBezTo>
                  <a:cubicBezTo>
                    <a:pt x="8" y="164"/>
                    <a:pt x="7" y="165"/>
                    <a:pt x="7" y="164"/>
                  </a:cubicBezTo>
                  <a:cubicBezTo>
                    <a:pt x="7" y="163"/>
                    <a:pt x="8" y="160"/>
                    <a:pt x="7" y="159"/>
                  </a:cubicBezTo>
                  <a:cubicBezTo>
                    <a:pt x="5" y="157"/>
                    <a:pt x="5" y="157"/>
                    <a:pt x="5" y="155"/>
                  </a:cubicBezTo>
                  <a:cubicBezTo>
                    <a:pt x="5" y="153"/>
                    <a:pt x="6" y="145"/>
                    <a:pt x="8" y="147"/>
                  </a:cubicBezTo>
                  <a:cubicBezTo>
                    <a:pt x="8" y="145"/>
                    <a:pt x="9" y="143"/>
                    <a:pt x="9" y="140"/>
                  </a:cubicBezTo>
                  <a:cubicBezTo>
                    <a:pt x="9" y="139"/>
                    <a:pt x="9" y="137"/>
                    <a:pt x="7" y="137"/>
                  </a:cubicBezTo>
                  <a:cubicBezTo>
                    <a:pt x="7" y="134"/>
                    <a:pt x="8" y="134"/>
                    <a:pt x="10" y="131"/>
                  </a:cubicBezTo>
                  <a:cubicBezTo>
                    <a:pt x="10" y="130"/>
                    <a:pt x="11" y="126"/>
                    <a:pt x="13" y="127"/>
                  </a:cubicBezTo>
                  <a:cubicBezTo>
                    <a:pt x="12" y="130"/>
                    <a:pt x="12" y="132"/>
                    <a:pt x="12" y="135"/>
                  </a:cubicBezTo>
                  <a:cubicBezTo>
                    <a:pt x="13" y="135"/>
                    <a:pt x="13" y="135"/>
                    <a:pt x="14" y="135"/>
                  </a:cubicBezTo>
                  <a:cubicBezTo>
                    <a:pt x="14" y="133"/>
                    <a:pt x="15" y="133"/>
                    <a:pt x="15" y="132"/>
                  </a:cubicBezTo>
                  <a:cubicBezTo>
                    <a:pt x="15" y="131"/>
                    <a:pt x="15" y="130"/>
                    <a:pt x="15" y="129"/>
                  </a:cubicBezTo>
                  <a:cubicBezTo>
                    <a:pt x="15" y="129"/>
                    <a:pt x="16" y="129"/>
                    <a:pt x="17" y="129"/>
                  </a:cubicBezTo>
                  <a:cubicBezTo>
                    <a:pt x="17" y="128"/>
                    <a:pt x="17" y="127"/>
                    <a:pt x="18" y="127"/>
                  </a:cubicBezTo>
                  <a:cubicBezTo>
                    <a:pt x="19" y="126"/>
                    <a:pt x="21" y="126"/>
                    <a:pt x="22" y="125"/>
                  </a:cubicBezTo>
                  <a:cubicBezTo>
                    <a:pt x="25" y="125"/>
                    <a:pt x="25" y="122"/>
                    <a:pt x="27" y="121"/>
                  </a:cubicBezTo>
                  <a:cubicBezTo>
                    <a:pt x="29" y="120"/>
                    <a:pt x="31" y="117"/>
                    <a:pt x="33" y="118"/>
                  </a:cubicBezTo>
                  <a:cubicBezTo>
                    <a:pt x="33" y="117"/>
                    <a:pt x="33" y="117"/>
                    <a:pt x="33" y="116"/>
                  </a:cubicBezTo>
                  <a:cubicBezTo>
                    <a:pt x="35" y="117"/>
                    <a:pt x="37" y="113"/>
                    <a:pt x="39" y="112"/>
                  </a:cubicBezTo>
                  <a:cubicBezTo>
                    <a:pt x="38" y="114"/>
                    <a:pt x="39" y="115"/>
                    <a:pt x="41" y="114"/>
                  </a:cubicBezTo>
                  <a:cubicBezTo>
                    <a:pt x="42" y="113"/>
                    <a:pt x="43" y="113"/>
                    <a:pt x="44" y="115"/>
                  </a:cubicBezTo>
                  <a:cubicBezTo>
                    <a:pt x="46" y="113"/>
                    <a:pt x="46" y="114"/>
                    <a:pt x="49" y="113"/>
                  </a:cubicBezTo>
                  <a:cubicBezTo>
                    <a:pt x="50" y="113"/>
                    <a:pt x="53" y="111"/>
                    <a:pt x="52" y="110"/>
                  </a:cubicBezTo>
                  <a:cubicBezTo>
                    <a:pt x="54" y="112"/>
                    <a:pt x="54" y="111"/>
                    <a:pt x="56" y="110"/>
                  </a:cubicBezTo>
                  <a:cubicBezTo>
                    <a:pt x="57" y="109"/>
                    <a:pt x="59" y="110"/>
                    <a:pt x="59" y="109"/>
                  </a:cubicBezTo>
                  <a:cubicBezTo>
                    <a:pt x="60" y="109"/>
                    <a:pt x="61" y="106"/>
                    <a:pt x="62" y="106"/>
                  </a:cubicBezTo>
                  <a:cubicBezTo>
                    <a:pt x="63" y="106"/>
                    <a:pt x="65" y="106"/>
                    <a:pt x="66" y="107"/>
                  </a:cubicBezTo>
                  <a:cubicBezTo>
                    <a:pt x="69" y="103"/>
                    <a:pt x="76" y="105"/>
                    <a:pt x="80" y="102"/>
                  </a:cubicBezTo>
                  <a:cubicBezTo>
                    <a:pt x="83" y="100"/>
                    <a:pt x="87" y="95"/>
                    <a:pt x="87" y="91"/>
                  </a:cubicBezTo>
                  <a:cubicBezTo>
                    <a:pt x="87" y="91"/>
                    <a:pt x="88" y="91"/>
                    <a:pt x="88" y="91"/>
                  </a:cubicBezTo>
                  <a:cubicBezTo>
                    <a:pt x="88" y="90"/>
                    <a:pt x="88" y="90"/>
                    <a:pt x="88" y="89"/>
                  </a:cubicBezTo>
                  <a:cubicBezTo>
                    <a:pt x="89" y="89"/>
                    <a:pt x="90" y="89"/>
                    <a:pt x="90" y="87"/>
                  </a:cubicBezTo>
                  <a:cubicBezTo>
                    <a:pt x="91" y="87"/>
                    <a:pt x="92" y="86"/>
                    <a:pt x="93" y="86"/>
                  </a:cubicBezTo>
                  <a:cubicBezTo>
                    <a:pt x="93" y="86"/>
                    <a:pt x="94" y="85"/>
                    <a:pt x="94" y="84"/>
                  </a:cubicBezTo>
                  <a:cubicBezTo>
                    <a:pt x="94" y="83"/>
                    <a:pt x="92" y="83"/>
                    <a:pt x="92" y="83"/>
                  </a:cubicBezTo>
                  <a:cubicBezTo>
                    <a:pt x="92" y="82"/>
                    <a:pt x="92" y="81"/>
                    <a:pt x="92" y="79"/>
                  </a:cubicBezTo>
                  <a:cubicBezTo>
                    <a:pt x="93" y="79"/>
                    <a:pt x="92" y="78"/>
                    <a:pt x="92" y="77"/>
                  </a:cubicBezTo>
                  <a:cubicBezTo>
                    <a:pt x="93" y="76"/>
                    <a:pt x="94" y="74"/>
                    <a:pt x="92" y="73"/>
                  </a:cubicBezTo>
                  <a:cubicBezTo>
                    <a:pt x="94" y="72"/>
                    <a:pt x="95" y="71"/>
                    <a:pt x="96" y="71"/>
                  </a:cubicBezTo>
                  <a:cubicBezTo>
                    <a:pt x="96" y="71"/>
                    <a:pt x="96" y="71"/>
                    <a:pt x="96" y="70"/>
                  </a:cubicBezTo>
                  <a:cubicBezTo>
                    <a:pt x="97" y="70"/>
                    <a:pt x="98" y="70"/>
                    <a:pt x="99" y="70"/>
                  </a:cubicBezTo>
                  <a:cubicBezTo>
                    <a:pt x="97" y="69"/>
                    <a:pt x="97" y="69"/>
                    <a:pt x="98" y="67"/>
                  </a:cubicBezTo>
                  <a:cubicBezTo>
                    <a:pt x="99" y="66"/>
                    <a:pt x="100" y="65"/>
                    <a:pt x="101" y="64"/>
                  </a:cubicBezTo>
                  <a:cubicBezTo>
                    <a:pt x="101" y="66"/>
                    <a:pt x="101" y="67"/>
                    <a:pt x="100" y="67"/>
                  </a:cubicBezTo>
                  <a:cubicBezTo>
                    <a:pt x="101" y="67"/>
                    <a:pt x="100" y="68"/>
                    <a:pt x="101" y="69"/>
                  </a:cubicBezTo>
                  <a:cubicBezTo>
                    <a:pt x="101" y="69"/>
                    <a:pt x="102" y="69"/>
                    <a:pt x="102" y="69"/>
                  </a:cubicBezTo>
                  <a:cubicBezTo>
                    <a:pt x="102" y="71"/>
                    <a:pt x="102" y="71"/>
                    <a:pt x="103" y="72"/>
                  </a:cubicBezTo>
                  <a:cubicBezTo>
                    <a:pt x="104" y="73"/>
                    <a:pt x="104" y="75"/>
                    <a:pt x="105" y="76"/>
                  </a:cubicBezTo>
                  <a:cubicBezTo>
                    <a:pt x="106" y="77"/>
                    <a:pt x="106" y="78"/>
                    <a:pt x="107" y="79"/>
                  </a:cubicBezTo>
                  <a:cubicBezTo>
                    <a:pt x="107" y="77"/>
                    <a:pt x="107" y="74"/>
                    <a:pt x="107" y="71"/>
                  </a:cubicBezTo>
                  <a:cubicBezTo>
                    <a:pt x="107" y="72"/>
                    <a:pt x="107" y="75"/>
                    <a:pt x="109" y="74"/>
                  </a:cubicBezTo>
                  <a:cubicBezTo>
                    <a:pt x="109" y="74"/>
                    <a:pt x="110" y="71"/>
                    <a:pt x="110" y="70"/>
                  </a:cubicBezTo>
                  <a:cubicBezTo>
                    <a:pt x="110" y="71"/>
                    <a:pt x="109" y="71"/>
                    <a:pt x="109" y="71"/>
                  </a:cubicBezTo>
                  <a:cubicBezTo>
                    <a:pt x="108" y="71"/>
                    <a:pt x="108" y="69"/>
                    <a:pt x="108" y="69"/>
                  </a:cubicBezTo>
                  <a:cubicBezTo>
                    <a:pt x="106" y="68"/>
                    <a:pt x="106" y="68"/>
                    <a:pt x="104" y="66"/>
                  </a:cubicBezTo>
                  <a:cubicBezTo>
                    <a:pt x="105" y="66"/>
                    <a:pt x="107" y="66"/>
                    <a:pt x="108" y="66"/>
                  </a:cubicBezTo>
                  <a:cubicBezTo>
                    <a:pt x="107" y="66"/>
                    <a:pt x="106" y="65"/>
                    <a:pt x="106" y="65"/>
                  </a:cubicBezTo>
                  <a:cubicBezTo>
                    <a:pt x="106" y="65"/>
                    <a:pt x="107" y="65"/>
                    <a:pt x="107" y="65"/>
                  </a:cubicBezTo>
                  <a:cubicBezTo>
                    <a:pt x="107" y="64"/>
                    <a:pt x="106" y="64"/>
                    <a:pt x="106" y="63"/>
                  </a:cubicBezTo>
                  <a:cubicBezTo>
                    <a:pt x="106" y="62"/>
                    <a:pt x="108" y="62"/>
                    <a:pt x="109" y="63"/>
                  </a:cubicBezTo>
                  <a:cubicBezTo>
                    <a:pt x="108" y="64"/>
                    <a:pt x="108" y="64"/>
                    <a:pt x="108" y="64"/>
                  </a:cubicBezTo>
                  <a:cubicBezTo>
                    <a:pt x="109" y="64"/>
                    <a:pt x="109" y="65"/>
                    <a:pt x="109" y="66"/>
                  </a:cubicBezTo>
                  <a:cubicBezTo>
                    <a:pt x="109" y="65"/>
                    <a:pt x="110" y="65"/>
                    <a:pt x="110" y="64"/>
                  </a:cubicBezTo>
                  <a:cubicBezTo>
                    <a:pt x="111" y="64"/>
                    <a:pt x="112" y="63"/>
                    <a:pt x="112" y="64"/>
                  </a:cubicBezTo>
                  <a:cubicBezTo>
                    <a:pt x="112" y="66"/>
                    <a:pt x="113" y="65"/>
                    <a:pt x="114" y="65"/>
                  </a:cubicBezTo>
                  <a:cubicBezTo>
                    <a:pt x="116" y="65"/>
                    <a:pt x="118" y="65"/>
                    <a:pt x="119" y="66"/>
                  </a:cubicBezTo>
                  <a:cubicBezTo>
                    <a:pt x="120" y="64"/>
                    <a:pt x="117" y="64"/>
                    <a:pt x="115" y="64"/>
                  </a:cubicBezTo>
                  <a:cubicBezTo>
                    <a:pt x="114" y="64"/>
                    <a:pt x="115" y="62"/>
                    <a:pt x="115" y="61"/>
                  </a:cubicBezTo>
                  <a:cubicBezTo>
                    <a:pt x="115" y="61"/>
                    <a:pt x="116" y="62"/>
                    <a:pt x="116" y="62"/>
                  </a:cubicBezTo>
                  <a:cubicBezTo>
                    <a:pt x="116" y="60"/>
                    <a:pt x="117" y="60"/>
                    <a:pt x="118" y="58"/>
                  </a:cubicBezTo>
                  <a:cubicBezTo>
                    <a:pt x="117" y="58"/>
                    <a:pt x="116" y="59"/>
                    <a:pt x="116" y="60"/>
                  </a:cubicBezTo>
                  <a:cubicBezTo>
                    <a:pt x="115" y="59"/>
                    <a:pt x="115" y="59"/>
                    <a:pt x="114" y="60"/>
                  </a:cubicBezTo>
                  <a:cubicBezTo>
                    <a:pt x="114" y="58"/>
                    <a:pt x="114" y="51"/>
                    <a:pt x="117" y="56"/>
                  </a:cubicBezTo>
                  <a:cubicBezTo>
                    <a:pt x="117" y="54"/>
                    <a:pt x="118" y="54"/>
                    <a:pt x="117" y="53"/>
                  </a:cubicBezTo>
                  <a:cubicBezTo>
                    <a:pt x="119" y="53"/>
                    <a:pt x="121" y="55"/>
                    <a:pt x="123" y="56"/>
                  </a:cubicBezTo>
                  <a:cubicBezTo>
                    <a:pt x="122" y="55"/>
                    <a:pt x="122" y="54"/>
                    <a:pt x="121" y="53"/>
                  </a:cubicBezTo>
                  <a:cubicBezTo>
                    <a:pt x="121" y="52"/>
                    <a:pt x="120" y="53"/>
                    <a:pt x="119" y="53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9" y="52"/>
                    <a:pt x="119" y="52"/>
                    <a:pt x="118" y="51"/>
                  </a:cubicBezTo>
                  <a:cubicBezTo>
                    <a:pt x="119" y="50"/>
                    <a:pt x="121" y="50"/>
                    <a:pt x="120" y="49"/>
                  </a:cubicBezTo>
                  <a:cubicBezTo>
                    <a:pt x="122" y="49"/>
                    <a:pt x="122" y="50"/>
                    <a:pt x="122" y="51"/>
                  </a:cubicBezTo>
                  <a:cubicBezTo>
                    <a:pt x="122" y="51"/>
                    <a:pt x="122" y="51"/>
                    <a:pt x="122" y="52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49"/>
                    <a:pt x="124" y="51"/>
                    <a:pt x="125" y="52"/>
                  </a:cubicBezTo>
                  <a:cubicBezTo>
                    <a:pt x="125" y="51"/>
                    <a:pt x="125" y="50"/>
                    <a:pt x="124" y="50"/>
                  </a:cubicBezTo>
                  <a:cubicBezTo>
                    <a:pt x="124" y="50"/>
                    <a:pt x="125" y="49"/>
                    <a:pt x="125" y="49"/>
                  </a:cubicBezTo>
                  <a:cubicBezTo>
                    <a:pt x="125" y="49"/>
                    <a:pt x="124" y="49"/>
                    <a:pt x="123" y="49"/>
                  </a:cubicBezTo>
                  <a:cubicBezTo>
                    <a:pt x="123" y="49"/>
                    <a:pt x="124" y="48"/>
                    <a:pt x="124" y="48"/>
                  </a:cubicBezTo>
                  <a:cubicBezTo>
                    <a:pt x="123" y="48"/>
                    <a:pt x="122" y="47"/>
                    <a:pt x="122" y="46"/>
                  </a:cubicBezTo>
                  <a:cubicBezTo>
                    <a:pt x="122" y="47"/>
                    <a:pt x="123" y="46"/>
                    <a:pt x="124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4" y="44"/>
                    <a:pt x="124" y="44"/>
                  </a:cubicBezTo>
                  <a:cubicBezTo>
                    <a:pt x="124" y="44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4"/>
                  </a:cubicBezTo>
                  <a:cubicBezTo>
                    <a:pt x="126" y="45"/>
                    <a:pt x="127" y="45"/>
                    <a:pt x="128" y="45"/>
                  </a:cubicBezTo>
                  <a:cubicBezTo>
                    <a:pt x="127" y="44"/>
                    <a:pt x="126" y="44"/>
                    <a:pt x="126" y="44"/>
                  </a:cubicBezTo>
                  <a:cubicBezTo>
                    <a:pt x="126" y="42"/>
                    <a:pt x="126" y="41"/>
                    <a:pt x="126" y="40"/>
                  </a:cubicBezTo>
                  <a:cubicBezTo>
                    <a:pt x="128" y="41"/>
                    <a:pt x="128" y="42"/>
                    <a:pt x="128" y="44"/>
                  </a:cubicBezTo>
                  <a:cubicBezTo>
                    <a:pt x="128" y="43"/>
                    <a:pt x="128" y="43"/>
                    <a:pt x="129" y="43"/>
                  </a:cubicBezTo>
                  <a:cubicBezTo>
                    <a:pt x="129" y="44"/>
                    <a:pt x="128" y="45"/>
                    <a:pt x="130" y="45"/>
                  </a:cubicBezTo>
                  <a:cubicBezTo>
                    <a:pt x="129" y="44"/>
                    <a:pt x="130" y="43"/>
                    <a:pt x="131" y="44"/>
                  </a:cubicBezTo>
                  <a:cubicBezTo>
                    <a:pt x="130" y="43"/>
                    <a:pt x="130" y="43"/>
                    <a:pt x="130" y="42"/>
                  </a:cubicBezTo>
                  <a:cubicBezTo>
                    <a:pt x="130" y="42"/>
                    <a:pt x="131" y="42"/>
                    <a:pt x="131" y="42"/>
                  </a:cubicBezTo>
                  <a:cubicBezTo>
                    <a:pt x="130" y="41"/>
                    <a:pt x="132" y="40"/>
                    <a:pt x="131" y="39"/>
                  </a:cubicBezTo>
                  <a:cubicBezTo>
                    <a:pt x="131" y="38"/>
                    <a:pt x="129" y="39"/>
                    <a:pt x="130" y="37"/>
                  </a:cubicBezTo>
                  <a:cubicBezTo>
                    <a:pt x="130" y="37"/>
                    <a:pt x="130" y="38"/>
                    <a:pt x="131" y="38"/>
                  </a:cubicBezTo>
                  <a:cubicBezTo>
                    <a:pt x="131" y="38"/>
                    <a:pt x="131" y="37"/>
                    <a:pt x="131" y="37"/>
                  </a:cubicBezTo>
                  <a:cubicBezTo>
                    <a:pt x="134" y="37"/>
                    <a:pt x="131" y="41"/>
                    <a:pt x="133" y="41"/>
                  </a:cubicBezTo>
                  <a:cubicBezTo>
                    <a:pt x="135" y="41"/>
                    <a:pt x="134" y="40"/>
                    <a:pt x="134" y="39"/>
                  </a:cubicBezTo>
                  <a:cubicBezTo>
                    <a:pt x="133" y="38"/>
                    <a:pt x="133" y="38"/>
                    <a:pt x="134" y="37"/>
                  </a:cubicBezTo>
                  <a:cubicBezTo>
                    <a:pt x="135" y="38"/>
                    <a:pt x="135" y="38"/>
                    <a:pt x="135" y="38"/>
                  </a:cubicBezTo>
                  <a:cubicBezTo>
                    <a:pt x="136" y="38"/>
                    <a:pt x="136" y="38"/>
                    <a:pt x="136" y="37"/>
                  </a:cubicBezTo>
                  <a:cubicBezTo>
                    <a:pt x="135" y="40"/>
                    <a:pt x="136" y="39"/>
                    <a:pt x="137" y="41"/>
                  </a:cubicBezTo>
                  <a:cubicBezTo>
                    <a:pt x="137" y="40"/>
                    <a:pt x="137" y="39"/>
                    <a:pt x="137" y="39"/>
                  </a:cubicBezTo>
                  <a:cubicBezTo>
                    <a:pt x="137" y="39"/>
                    <a:pt x="137" y="39"/>
                    <a:pt x="138" y="40"/>
                  </a:cubicBezTo>
                  <a:cubicBezTo>
                    <a:pt x="138" y="38"/>
                    <a:pt x="137" y="37"/>
                    <a:pt x="139" y="37"/>
                  </a:cubicBezTo>
                  <a:cubicBezTo>
                    <a:pt x="138" y="37"/>
                    <a:pt x="138" y="36"/>
                    <a:pt x="138" y="36"/>
                  </a:cubicBezTo>
                  <a:cubicBezTo>
                    <a:pt x="139" y="36"/>
                    <a:pt x="139" y="36"/>
                    <a:pt x="139" y="34"/>
                  </a:cubicBezTo>
                  <a:cubicBezTo>
                    <a:pt x="141" y="34"/>
                    <a:pt x="140" y="37"/>
                    <a:pt x="141" y="37"/>
                  </a:cubicBezTo>
                  <a:cubicBezTo>
                    <a:pt x="142" y="38"/>
                    <a:pt x="144" y="37"/>
                    <a:pt x="144" y="37"/>
                  </a:cubicBezTo>
                  <a:cubicBezTo>
                    <a:pt x="145" y="37"/>
                    <a:pt x="144" y="38"/>
                    <a:pt x="145" y="38"/>
                  </a:cubicBezTo>
                  <a:cubicBezTo>
                    <a:pt x="147" y="40"/>
                    <a:pt x="149" y="42"/>
                    <a:pt x="149" y="45"/>
                  </a:cubicBezTo>
                  <a:cubicBezTo>
                    <a:pt x="150" y="45"/>
                    <a:pt x="150" y="44"/>
                    <a:pt x="151" y="44"/>
                  </a:cubicBezTo>
                  <a:cubicBezTo>
                    <a:pt x="151" y="45"/>
                    <a:pt x="152" y="46"/>
                    <a:pt x="153" y="46"/>
                  </a:cubicBezTo>
                  <a:cubicBezTo>
                    <a:pt x="153" y="46"/>
                    <a:pt x="152" y="46"/>
                    <a:pt x="152" y="46"/>
                  </a:cubicBezTo>
                  <a:cubicBezTo>
                    <a:pt x="152" y="47"/>
                    <a:pt x="152" y="47"/>
                    <a:pt x="153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50"/>
                    <a:pt x="151" y="52"/>
                    <a:pt x="150" y="54"/>
                  </a:cubicBezTo>
                  <a:cubicBezTo>
                    <a:pt x="151" y="54"/>
                    <a:pt x="151" y="54"/>
                    <a:pt x="152" y="54"/>
                  </a:cubicBezTo>
                  <a:cubicBezTo>
                    <a:pt x="152" y="54"/>
                    <a:pt x="152" y="53"/>
                    <a:pt x="152" y="53"/>
                  </a:cubicBezTo>
                  <a:cubicBezTo>
                    <a:pt x="152" y="53"/>
                    <a:pt x="153" y="54"/>
                    <a:pt x="153" y="54"/>
                  </a:cubicBezTo>
                  <a:cubicBezTo>
                    <a:pt x="153" y="53"/>
                    <a:pt x="153" y="51"/>
                    <a:pt x="153" y="50"/>
                  </a:cubicBezTo>
                  <a:cubicBezTo>
                    <a:pt x="153" y="48"/>
                    <a:pt x="155" y="50"/>
                    <a:pt x="155" y="50"/>
                  </a:cubicBezTo>
                  <a:cubicBezTo>
                    <a:pt x="156" y="49"/>
                    <a:pt x="155" y="49"/>
                    <a:pt x="154" y="48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55" y="48"/>
                    <a:pt x="155" y="47"/>
                    <a:pt x="154" y="47"/>
                  </a:cubicBezTo>
                  <a:cubicBezTo>
                    <a:pt x="156" y="46"/>
                    <a:pt x="158" y="47"/>
                    <a:pt x="160" y="48"/>
                  </a:cubicBezTo>
                  <a:cubicBezTo>
                    <a:pt x="162" y="48"/>
                    <a:pt x="162" y="50"/>
                    <a:pt x="162" y="52"/>
                  </a:cubicBezTo>
                  <a:cubicBezTo>
                    <a:pt x="163" y="50"/>
                    <a:pt x="163" y="49"/>
                    <a:pt x="163" y="48"/>
                  </a:cubicBezTo>
                  <a:cubicBezTo>
                    <a:pt x="164" y="48"/>
                    <a:pt x="166" y="49"/>
                    <a:pt x="166" y="50"/>
                  </a:cubicBezTo>
                  <a:cubicBezTo>
                    <a:pt x="167" y="51"/>
                    <a:pt x="166" y="53"/>
                    <a:pt x="168" y="52"/>
                  </a:cubicBezTo>
                  <a:cubicBezTo>
                    <a:pt x="167" y="50"/>
                    <a:pt x="167" y="49"/>
                    <a:pt x="166" y="48"/>
                  </a:cubicBezTo>
                  <a:cubicBezTo>
                    <a:pt x="167" y="48"/>
                    <a:pt x="170" y="48"/>
                    <a:pt x="170" y="47"/>
                  </a:cubicBezTo>
                  <a:cubicBezTo>
                    <a:pt x="170" y="46"/>
                    <a:pt x="169" y="46"/>
                    <a:pt x="168" y="47"/>
                  </a:cubicBezTo>
                  <a:cubicBezTo>
                    <a:pt x="167" y="45"/>
                    <a:pt x="166" y="46"/>
                    <a:pt x="168" y="44"/>
                  </a:cubicBezTo>
                  <a:cubicBezTo>
                    <a:pt x="167" y="45"/>
                    <a:pt x="165" y="45"/>
                    <a:pt x="164" y="43"/>
                  </a:cubicBezTo>
                  <a:cubicBezTo>
                    <a:pt x="164" y="41"/>
                    <a:pt x="166" y="40"/>
                    <a:pt x="165" y="39"/>
                  </a:cubicBezTo>
                  <a:cubicBezTo>
                    <a:pt x="166" y="39"/>
                    <a:pt x="167" y="39"/>
                    <a:pt x="168" y="39"/>
                  </a:cubicBezTo>
                  <a:cubicBezTo>
                    <a:pt x="168" y="38"/>
                    <a:pt x="168" y="37"/>
                    <a:pt x="168" y="36"/>
                  </a:cubicBezTo>
                  <a:cubicBezTo>
                    <a:pt x="168" y="36"/>
                    <a:pt x="169" y="36"/>
                    <a:pt x="169" y="36"/>
                  </a:cubicBezTo>
                  <a:cubicBezTo>
                    <a:pt x="168" y="35"/>
                    <a:pt x="167" y="35"/>
                    <a:pt x="168" y="34"/>
                  </a:cubicBezTo>
                  <a:cubicBezTo>
                    <a:pt x="168" y="33"/>
                    <a:pt x="168" y="32"/>
                    <a:pt x="170" y="32"/>
                  </a:cubicBezTo>
                  <a:cubicBezTo>
                    <a:pt x="171" y="32"/>
                    <a:pt x="171" y="32"/>
                    <a:pt x="172" y="31"/>
                  </a:cubicBezTo>
                  <a:cubicBezTo>
                    <a:pt x="172" y="30"/>
                    <a:pt x="173" y="30"/>
                    <a:pt x="174" y="31"/>
                  </a:cubicBezTo>
                  <a:cubicBezTo>
                    <a:pt x="172" y="29"/>
                    <a:pt x="171" y="28"/>
                    <a:pt x="171" y="25"/>
                  </a:cubicBezTo>
                  <a:cubicBezTo>
                    <a:pt x="172" y="25"/>
                    <a:pt x="173" y="25"/>
                    <a:pt x="174" y="25"/>
                  </a:cubicBezTo>
                  <a:cubicBezTo>
                    <a:pt x="174" y="24"/>
                    <a:pt x="174" y="24"/>
                    <a:pt x="174" y="23"/>
                  </a:cubicBezTo>
                  <a:cubicBezTo>
                    <a:pt x="175" y="23"/>
                    <a:pt x="176" y="23"/>
                    <a:pt x="177" y="23"/>
                  </a:cubicBezTo>
                  <a:cubicBezTo>
                    <a:pt x="177" y="22"/>
                    <a:pt x="175" y="20"/>
                    <a:pt x="176" y="20"/>
                  </a:cubicBezTo>
                  <a:cubicBezTo>
                    <a:pt x="178" y="20"/>
                    <a:pt x="178" y="22"/>
                    <a:pt x="179" y="23"/>
                  </a:cubicBezTo>
                  <a:cubicBezTo>
                    <a:pt x="179" y="22"/>
                    <a:pt x="180" y="20"/>
                    <a:pt x="178" y="20"/>
                  </a:cubicBezTo>
                  <a:cubicBezTo>
                    <a:pt x="179" y="19"/>
                    <a:pt x="179" y="19"/>
                    <a:pt x="180" y="19"/>
                  </a:cubicBezTo>
                  <a:cubicBezTo>
                    <a:pt x="181" y="17"/>
                    <a:pt x="181" y="17"/>
                    <a:pt x="183" y="17"/>
                  </a:cubicBezTo>
                  <a:cubicBezTo>
                    <a:pt x="183" y="17"/>
                    <a:pt x="183" y="16"/>
                    <a:pt x="183" y="16"/>
                  </a:cubicBezTo>
                  <a:cubicBezTo>
                    <a:pt x="184" y="17"/>
                    <a:pt x="184" y="19"/>
                    <a:pt x="186" y="19"/>
                  </a:cubicBezTo>
                  <a:cubicBezTo>
                    <a:pt x="187" y="18"/>
                    <a:pt x="188" y="18"/>
                    <a:pt x="190" y="17"/>
                  </a:cubicBezTo>
                  <a:cubicBezTo>
                    <a:pt x="189" y="21"/>
                    <a:pt x="194" y="15"/>
                    <a:pt x="194" y="19"/>
                  </a:cubicBezTo>
                  <a:cubicBezTo>
                    <a:pt x="194" y="16"/>
                    <a:pt x="196" y="16"/>
                    <a:pt x="198" y="16"/>
                  </a:cubicBezTo>
                  <a:cubicBezTo>
                    <a:pt x="196" y="16"/>
                    <a:pt x="197" y="14"/>
                    <a:pt x="197" y="12"/>
                  </a:cubicBezTo>
                  <a:cubicBezTo>
                    <a:pt x="197" y="10"/>
                    <a:pt x="195" y="10"/>
                    <a:pt x="194" y="8"/>
                  </a:cubicBezTo>
                  <a:cubicBezTo>
                    <a:pt x="194" y="8"/>
                    <a:pt x="191" y="10"/>
                    <a:pt x="190" y="9"/>
                  </a:cubicBezTo>
                  <a:cubicBezTo>
                    <a:pt x="189" y="8"/>
                    <a:pt x="188" y="7"/>
                    <a:pt x="189" y="5"/>
                  </a:cubicBezTo>
                  <a:cubicBezTo>
                    <a:pt x="189" y="6"/>
                    <a:pt x="189" y="6"/>
                    <a:pt x="190" y="7"/>
                  </a:cubicBezTo>
                  <a:cubicBezTo>
                    <a:pt x="190" y="6"/>
                    <a:pt x="190" y="6"/>
                    <a:pt x="190" y="5"/>
                  </a:cubicBezTo>
                  <a:cubicBezTo>
                    <a:pt x="191" y="5"/>
                    <a:pt x="191" y="7"/>
                    <a:pt x="191" y="8"/>
                  </a:cubicBezTo>
                  <a:cubicBezTo>
                    <a:pt x="191" y="8"/>
                    <a:pt x="191" y="8"/>
                    <a:pt x="192" y="7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7"/>
                    <a:pt x="192" y="7"/>
                    <a:pt x="192" y="6"/>
                  </a:cubicBezTo>
                  <a:cubicBezTo>
                    <a:pt x="192" y="6"/>
                    <a:pt x="193" y="6"/>
                    <a:pt x="193" y="7"/>
                  </a:cubicBezTo>
                  <a:cubicBezTo>
                    <a:pt x="193" y="6"/>
                    <a:pt x="193" y="6"/>
                    <a:pt x="193" y="5"/>
                  </a:cubicBezTo>
                  <a:cubicBezTo>
                    <a:pt x="193" y="6"/>
                    <a:pt x="194" y="6"/>
                    <a:pt x="194" y="7"/>
                  </a:cubicBezTo>
                  <a:cubicBezTo>
                    <a:pt x="194" y="6"/>
                    <a:pt x="194" y="6"/>
                    <a:pt x="194" y="5"/>
                  </a:cubicBezTo>
                  <a:cubicBezTo>
                    <a:pt x="195" y="6"/>
                    <a:pt x="196" y="9"/>
                    <a:pt x="197" y="9"/>
                  </a:cubicBezTo>
                  <a:cubicBezTo>
                    <a:pt x="198" y="9"/>
                    <a:pt x="199" y="7"/>
                    <a:pt x="200" y="8"/>
                  </a:cubicBezTo>
                  <a:cubicBezTo>
                    <a:pt x="201" y="9"/>
                    <a:pt x="202" y="12"/>
                    <a:pt x="202" y="12"/>
                  </a:cubicBezTo>
                  <a:cubicBezTo>
                    <a:pt x="203" y="12"/>
                    <a:pt x="206" y="11"/>
                    <a:pt x="206" y="13"/>
                  </a:cubicBezTo>
                  <a:cubicBezTo>
                    <a:pt x="207" y="13"/>
                    <a:pt x="208" y="12"/>
                    <a:pt x="209" y="12"/>
                  </a:cubicBezTo>
                  <a:cubicBezTo>
                    <a:pt x="209" y="13"/>
                    <a:pt x="208" y="14"/>
                    <a:pt x="209" y="15"/>
                  </a:cubicBezTo>
                  <a:cubicBezTo>
                    <a:pt x="210" y="14"/>
                    <a:pt x="210" y="14"/>
                    <a:pt x="210" y="13"/>
                  </a:cubicBezTo>
                  <a:cubicBezTo>
                    <a:pt x="210" y="14"/>
                    <a:pt x="210" y="14"/>
                    <a:pt x="210" y="15"/>
                  </a:cubicBezTo>
                  <a:cubicBezTo>
                    <a:pt x="211" y="14"/>
                    <a:pt x="211" y="14"/>
                    <a:pt x="212" y="13"/>
                  </a:cubicBezTo>
                  <a:cubicBezTo>
                    <a:pt x="212" y="14"/>
                    <a:pt x="212" y="15"/>
                    <a:pt x="212" y="16"/>
                  </a:cubicBezTo>
                  <a:cubicBezTo>
                    <a:pt x="214" y="14"/>
                    <a:pt x="212" y="16"/>
                    <a:pt x="214" y="16"/>
                  </a:cubicBezTo>
                  <a:cubicBezTo>
                    <a:pt x="216" y="16"/>
                    <a:pt x="217" y="16"/>
                    <a:pt x="217" y="15"/>
                  </a:cubicBezTo>
                  <a:cubicBezTo>
                    <a:pt x="218" y="17"/>
                    <a:pt x="221" y="16"/>
                    <a:pt x="221" y="19"/>
                  </a:cubicBezTo>
                  <a:cubicBezTo>
                    <a:pt x="221" y="18"/>
                    <a:pt x="221" y="18"/>
                    <a:pt x="221" y="18"/>
                  </a:cubicBezTo>
                  <a:cubicBezTo>
                    <a:pt x="221" y="18"/>
                    <a:pt x="222" y="18"/>
                    <a:pt x="222" y="19"/>
                  </a:cubicBezTo>
                  <a:cubicBezTo>
                    <a:pt x="222" y="17"/>
                    <a:pt x="224" y="16"/>
                    <a:pt x="226" y="16"/>
                  </a:cubicBezTo>
                  <a:cubicBezTo>
                    <a:pt x="225" y="16"/>
                    <a:pt x="228" y="14"/>
                    <a:pt x="228" y="15"/>
                  </a:cubicBezTo>
                  <a:cubicBezTo>
                    <a:pt x="229" y="14"/>
                    <a:pt x="229" y="13"/>
                    <a:pt x="229" y="12"/>
                  </a:cubicBezTo>
                  <a:cubicBezTo>
                    <a:pt x="229" y="12"/>
                    <a:pt x="230" y="13"/>
                    <a:pt x="230" y="14"/>
                  </a:cubicBezTo>
                  <a:cubicBezTo>
                    <a:pt x="229" y="14"/>
                    <a:pt x="228" y="16"/>
                    <a:pt x="228" y="16"/>
                  </a:cubicBezTo>
                  <a:cubicBezTo>
                    <a:pt x="226" y="18"/>
                    <a:pt x="227" y="18"/>
                    <a:pt x="228" y="19"/>
                  </a:cubicBezTo>
                  <a:cubicBezTo>
                    <a:pt x="228" y="18"/>
                    <a:pt x="229" y="17"/>
                    <a:pt x="230" y="16"/>
                  </a:cubicBezTo>
                  <a:cubicBezTo>
                    <a:pt x="230" y="18"/>
                    <a:pt x="230" y="19"/>
                    <a:pt x="230" y="20"/>
                  </a:cubicBezTo>
                  <a:cubicBezTo>
                    <a:pt x="232" y="20"/>
                    <a:pt x="232" y="20"/>
                    <a:pt x="233" y="19"/>
                  </a:cubicBezTo>
                  <a:cubicBezTo>
                    <a:pt x="235" y="18"/>
                    <a:pt x="233" y="17"/>
                    <a:pt x="233" y="17"/>
                  </a:cubicBezTo>
                  <a:cubicBezTo>
                    <a:pt x="232" y="15"/>
                    <a:pt x="235" y="15"/>
                    <a:pt x="236" y="13"/>
                  </a:cubicBezTo>
                  <a:cubicBezTo>
                    <a:pt x="236" y="16"/>
                    <a:pt x="235" y="17"/>
                    <a:pt x="237" y="19"/>
                  </a:cubicBezTo>
                  <a:cubicBezTo>
                    <a:pt x="237" y="18"/>
                    <a:pt x="237" y="18"/>
                    <a:pt x="237" y="17"/>
                  </a:cubicBezTo>
                  <a:cubicBezTo>
                    <a:pt x="239" y="17"/>
                    <a:pt x="239" y="19"/>
                    <a:pt x="241" y="19"/>
                  </a:cubicBezTo>
                  <a:cubicBezTo>
                    <a:pt x="240" y="20"/>
                    <a:pt x="239" y="20"/>
                    <a:pt x="238" y="21"/>
                  </a:cubicBezTo>
                  <a:cubicBezTo>
                    <a:pt x="239" y="20"/>
                    <a:pt x="238" y="20"/>
                    <a:pt x="237" y="20"/>
                  </a:cubicBezTo>
                  <a:cubicBezTo>
                    <a:pt x="237" y="21"/>
                    <a:pt x="237" y="22"/>
                    <a:pt x="237" y="23"/>
                  </a:cubicBezTo>
                  <a:cubicBezTo>
                    <a:pt x="237" y="22"/>
                    <a:pt x="236" y="23"/>
                    <a:pt x="236" y="22"/>
                  </a:cubicBezTo>
                  <a:cubicBezTo>
                    <a:pt x="236" y="23"/>
                    <a:pt x="236" y="23"/>
                    <a:pt x="236" y="24"/>
                  </a:cubicBezTo>
                  <a:cubicBezTo>
                    <a:pt x="235" y="24"/>
                    <a:pt x="235" y="24"/>
                    <a:pt x="234" y="24"/>
                  </a:cubicBezTo>
                  <a:cubicBezTo>
                    <a:pt x="235" y="24"/>
                    <a:pt x="237" y="26"/>
                    <a:pt x="237" y="26"/>
                  </a:cubicBezTo>
                  <a:cubicBezTo>
                    <a:pt x="237" y="27"/>
                    <a:pt x="236" y="26"/>
                    <a:pt x="235" y="26"/>
                  </a:cubicBezTo>
                  <a:cubicBezTo>
                    <a:pt x="236" y="27"/>
                    <a:pt x="235" y="29"/>
                    <a:pt x="234" y="30"/>
                  </a:cubicBezTo>
                  <a:cubicBezTo>
                    <a:pt x="233" y="29"/>
                    <a:pt x="234" y="28"/>
                    <a:pt x="232" y="28"/>
                  </a:cubicBezTo>
                  <a:cubicBezTo>
                    <a:pt x="233" y="28"/>
                    <a:pt x="232" y="29"/>
                    <a:pt x="233" y="29"/>
                  </a:cubicBezTo>
                  <a:cubicBezTo>
                    <a:pt x="232" y="29"/>
                    <a:pt x="231" y="29"/>
                    <a:pt x="231" y="28"/>
                  </a:cubicBezTo>
                  <a:cubicBezTo>
                    <a:pt x="231" y="29"/>
                    <a:pt x="231" y="30"/>
                    <a:pt x="231" y="30"/>
                  </a:cubicBezTo>
                  <a:cubicBezTo>
                    <a:pt x="231" y="30"/>
                    <a:pt x="230" y="30"/>
                    <a:pt x="230" y="29"/>
                  </a:cubicBezTo>
                  <a:cubicBezTo>
                    <a:pt x="228" y="30"/>
                    <a:pt x="229" y="31"/>
                    <a:pt x="230" y="32"/>
                  </a:cubicBezTo>
                  <a:cubicBezTo>
                    <a:pt x="230" y="32"/>
                    <a:pt x="229" y="32"/>
                    <a:pt x="229" y="32"/>
                  </a:cubicBezTo>
                  <a:cubicBezTo>
                    <a:pt x="229" y="35"/>
                    <a:pt x="229" y="34"/>
                    <a:pt x="232" y="35"/>
                  </a:cubicBezTo>
                  <a:cubicBezTo>
                    <a:pt x="231" y="35"/>
                    <a:pt x="229" y="36"/>
                    <a:pt x="230" y="37"/>
                  </a:cubicBezTo>
                  <a:cubicBezTo>
                    <a:pt x="230" y="37"/>
                    <a:pt x="229" y="37"/>
                    <a:pt x="229" y="37"/>
                  </a:cubicBezTo>
                  <a:cubicBezTo>
                    <a:pt x="229" y="38"/>
                    <a:pt x="229" y="39"/>
                    <a:pt x="229" y="40"/>
                  </a:cubicBezTo>
                  <a:cubicBezTo>
                    <a:pt x="228" y="41"/>
                    <a:pt x="227" y="41"/>
                    <a:pt x="226" y="42"/>
                  </a:cubicBezTo>
                  <a:cubicBezTo>
                    <a:pt x="225" y="45"/>
                    <a:pt x="224" y="46"/>
                    <a:pt x="224" y="49"/>
                  </a:cubicBezTo>
                  <a:cubicBezTo>
                    <a:pt x="228" y="48"/>
                    <a:pt x="229" y="55"/>
                    <a:pt x="233" y="54"/>
                  </a:cubicBezTo>
                  <a:cubicBezTo>
                    <a:pt x="232" y="55"/>
                    <a:pt x="232" y="55"/>
                    <a:pt x="232" y="55"/>
                  </a:cubicBezTo>
                  <a:cubicBezTo>
                    <a:pt x="234" y="55"/>
                    <a:pt x="234" y="58"/>
                    <a:pt x="236" y="57"/>
                  </a:cubicBezTo>
                  <a:cubicBezTo>
                    <a:pt x="235" y="59"/>
                    <a:pt x="237" y="59"/>
                    <a:pt x="239" y="59"/>
                  </a:cubicBezTo>
                  <a:cubicBezTo>
                    <a:pt x="240" y="59"/>
                    <a:pt x="242" y="61"/>
                    <a:pt x="243" y="62"/>
                  </a:cubicBezTo>
                  <a:cubicBezTo>
                    <a:pt x="245" y="63"/>
                    <a:pt x="247" y="63"/>
                    <a:pt x="248" y="65"/>
                  </a:cubicBezTo>
                  <a:cubicBezTo>
                    <a:pt x="250" y="67"/>
                    <a:pt x="251" y="68"/>
                    <a:pt x="253" y="69"/>
                  </a:cubicBezTo>
                  <a:cubicBezTo>
                    <a:pt x="255" y="70"/>
                    <a:pt x="258" y="69"/>
                    <a:pt x="259" y="71"/>
                  </a:cubicBezTo>
                  <a:cubicBezTo>
                    <a:pt x="261" y="72"/>
                    <a:pt x="261" y="74"/>
                    <a:pt x="262" y="76"/>
                  </a:cubicBezTo>
                  <a:cubicBezTo>
                    <a:pt x="264" y="77"/>
                    <a:pt x="266" y="78"/>
                    <a:pt x="268" y="78"/>
                  </a:cubicBezTo>
                  <a:cubicBezTo>
                    <a:pt x="269" y="78"/>
                    <a:pt x="270" y="81"/>
                    <a:pt x="272" y="80"/>
                  </a:cubicBezTo>
                  <a:cubicBezTo>
                    <a:pt x="274" y="79"/>
                    <a:pt x="276" y="78"/>
                    <a:pt x="278" y="77"/>
                  </a:cubicBezTo>
                  <a:cubicBezTo>
                    <a:pt x="279" y="76"/>
                    <a:pt x="279" y="73"/>
                    <a:pt x="280" y="72"/>
                  </a:cubicBezTo>
                  <a:cubicBezTo>
                    <a:pt x="281" y="69"/>
                    <a:pt x="286" y="63"/>
                    <a:pt x="284" y="60"/>
                  </a:cubicBezTo>
                  <a:cubicBezTo>
                    <a:pt x="283" y="59"/>
                    <a:pt x="284" y="59"/>
                    <a:pt x="284" y="58"/>
                  </a:cubicBezTo>
                  <a:cubicBezTo>
                    <a:pt x="284" y="57"/>
                    <a:pt x="284" y="56"/>
                    <a:pt x="284" y="55"/>
                  </a:cubicBezTo>
                  <a:cubicBezTo>
                    <a:pt x="285" y="53"/>
                    <a:pt x="287" y="51"/>
                    <a:pt x="287" y="49"/>
                  </a:cubicBezTo>
                  <a:cubicBezTo>
                    <a:pt x="287" y="48"/>
                    <a:pt x="286" y="47"/>
                    <a:pt x="285" y="46"/>
                  </a:cubicBezTo>
                  <a:cubicBezTo>
                    <a:pt x="285" y="46"/>
                    <a:pt x="285" y="45"/>
                    <a:pt x="285" y="44"/>
                  </a:cubicBezTo>
                  <a:cubicBezTo>
                    <a:pt x="285" y="42"/>
                    <a:pt x="286" y="39"/>
                    <a:pt x="285" y="38"/>
                  </a:cubicBezTo>
                  <a:cubicBezTo>
                    <a:pt x="282" y="35"/>
                    <a:pt x="290" y="29"/>
                    <a:pt x="285" y="27"/>
                  </a:cubicBezTo>
                  <a:cubicBezTo>
                    <a:pt x="286" y="26"/>
                    <a:pt x="287" y="25"/>
                    <a:pt x="287" y="25"/>
                  </a:cubicBezTo>
                  <a:cubicBezTo>
                    <a:pt x="287" y="24"/>
                    <a:pt x="288" y="23"/>
                    <a:pt x="288" y="23"/>
                  </a:cubicBezTo>
                  <a:cubicBezTo>
                    <a:pt x="289" y="22"/>
                    <a:pt x="289" y="24"/>
                    <a:pt x="290" y="24"/>
                  </a:cubicBezTo>
                  <a:cubicBezTo>
                    <a:pt x="290" y="23"/>
                    <a:pt x="289" y="22"/>
                    <a:pt x="290" y="21"/>
                  </a:cubicBezTo>
                  <a:cubicBezTo>
                    <a:pt x="288" y="21"/>
                    <a:pt x="287" y="21"/>
                    <a:pt x="285" y="21"/>
                  </a:cubicBezTo>
                  <a:cubicBezTo>
                    <a:pt x="286" y="21"/>
                    <a:pt x="287" y="20"/>
                    <a:pt x="288" y="20"/>
                  </a:cubicBezTo>
                  <a:cubicBezTo>
                    <a:pt x="287" y="20"/>
                    <a:pt x="287" y="20"/>
                    <a:pt x="286" y="20"/>
                  </a:cubicBezTo>
                  <a:cubicBezTo>
                    <a:pt x="286" y="18"/>
                    <a:pt x="286" y="17"/>
                    <a:pt x="288" y="17"/>
                  </a:cubicBezTo>
                  <a:cubicBezTo>
                    <a:pt x="288" y="17"/>
                    <a:pt x="288" y="16"/>
                    <a:pt x="289" y="15"/>
                  </a:cubicBezTo>
                  <a:cubicBezTo>
                    <a:pt x="289" y="16"/>
                    <a:pt x="289" y="16"/>
                    <a:pt x="290" y="16"/>
                  </a:cubicBezTo>
                  <a:cubicBezTo>
                    <a:pt x="289" y="14"/>
                    <a:pt x="289" y="14"/>
                    <a:pt x="290" y="13"/>
                  </a:cubicBezTo>
                  <a:cubicBezTo>
                    <a:pt x="291" y="12"/>
                    <a:pt x="291" y="11"/>
                    <a:pt x="291" y="10"/>
                  </a:cubicBezTo>
                  <a:cubicBezTo>
                    <a:pt x="291" y="7"/>
                    <a:pt x="292" y="5"/>
                    <a:pt x="291" y="3"/>
                  </a:cubicBezTo>
                  <a:cubicBezTo>
                    <a:pt x="293" y="3"/>
                    <a:pt x="293" y="3"/>
                    <a:pt x="294" y="1"/>
                  </a:cubicBezTo>
                  <a:cubicBezTo>
                    <a:pt x="295" y="1"/>
                    <a:pt x="295" y="0"/>
                    <a:pt x="296" y="0"/>
                  </a:cubicBezTo>
                  <a:cubicBezTo>
                    <a:pt x="296" y="1"/>
                    <a:pt x="295" y="2"/>
                    <a:pt x="295" y="3"/>
                  </a:cubicBezTo>
                  <a:cubicBezTo>
                    <a:pt x="296" y="3"/>
                    <a:pt x="296" y="3"/>
                    <a:pt x="296" y="2"/>
                  </a:cubicBezTo>
                  <a:cubicBezTo>
                    <a:pt x="297" y="2"/>
                    <a:pt x="297" y="3"/>
                    <a:pt x="297" y="4"/>
                  </a:cubicBezTo>
                  <a:cubicBezTo>
                    <a:pt x="299" y="4"/>
                    <a:pt x="298" y="9"/>
                    <a:pt x="298" y="11"/>
                  </a:cubicBezTo>
                  <a:cubicBezTo>
                    <a:pt x="298" y="12"/>
                    <a:pt x="298" y="13"/>
                    <a:pt x="299" y="14"/>
                  </a:cubicBezTo>
                  <a:cubicBezTo>
                    <a:pt x="300" y="15"/>
                    <a:pt x="301" y="14"/>
                    <a:pt x="300" y="13"/>
                  </a:cubicBezTo>
                  <a:cubicBezTo>
                    <a:pt x="301" y="14"/>
                    <a:pt x="302" y="14"/>
                    <a:pt x="303" y="15"/>
                  </a:cubicBezTo>
                  <a:cubicBezTo>
                    <a:pt x="302" y="16"/>
                    <a:pt x="300" y="17"/>
                    <a:pt x="300" y="19"/>
                  </a:cubicBezTo>
                  <a:cubicBezTo>
                    <a:pt x="301" y="19"/>
                    <a:pt x="302" y="20"/>
                    <a:pt x="303" y="20"/>
                  </a:cubicBezTo>
                  <a:cubicBezTo>
                    <a:pt x="303" y="20"/>
                    <a:pt x="303" y="21"/>
                    <a:pt x="303" y="21"/>
                  </a:cubicBezTo>
                  <a:cubicBezTo>
                    <a:pt x="304" y="22"/>
                    <a:pt x="304" y="21"/>
                    <a:pt x="304" y="23"/>
                  </a:cubicBezTo>
                  <a:cubicBezTo>
                    <a:pt x="304" y="23"/>
                    <a:pt x="304" y="25"/>
                    <a:pt x="304" y="25"/>
                  </a:cubicBezTo>
                  <a:cubicBezTo>
                    <a:pt x="304" y="26"/>
                    <a:pt x="305" y="25"/>
                    <a:pt x="305" y="26"/>
                  </a:cubicBezTo>
                  <a:cubicBezTo>
                    <a:pt x="305" y="26"/>
                    <a:pt x="305" y="27"/>
                    <a:pt x="305" y="28"/>
                  </a:cubicBezTo>
                  <a:cubicBezTo>
                    <a:pt x="305" y="29"/>
                    <a:pt x="305" y="30"/>
                    <a:pt x="305" y="30"/>
                  </a:cubicBezTo>
                  <a:cubicBezTo>
                    <a:pt x="305" y="31"/>
                    <a:pt x="307" y="32"/>
                    <a:pt x="306" y="32"/>
                  </a:cubicBezTo>
                  <a:cubicBezTo>
                    <a:pt x="305" y="34"/>
                    <a:pt x="305" y="34"/>
                    <a:pt x="306" y="36"/>
                  </a:cubicBezTo>
                  <a:cubicBezTo>
                    <a:pt x="307" y="38"/>
                    <a:pt x="307" y="40"/>
                    <a:pt x="307" y="41"/>
                  </a:cubicBezTo>
                  <a:cubicBezTo>
                    <a:pt x="308" y="43"/>
                    <a:pt x="309" y="42"/>
                    <a:pt x="310" y="43"/>
                  </a:cubicBezTo>
                  <a:cubicBezTo>
                    <a:pt x="311" y="42"/>
                    <a:pt x="312" y="43"/>
                    <a:pt x="312" y="41"/>
                  </a:cubicBezTo>
                  <a:cubicBezTo>
                    <a:pt x="313" y="40"/>
                    <a:pt x="315" y="42"/>
                    <a:pt x="314" y="39"/>
                  </a:cubicBezTo>
                  <a:cubicBezTo>
                    <a:pt x="316" y="40"/>
                    <a:pt x="315" y="42"/>
                    <a:pt x="317" y="42"/>
                  </a:cubicBezTo>
                  <a:cubicBezTo>
                    <a:pt x="316" y="42"/>
                    <a:pt x="316" y="42"/>
                    <a:pt x="315" y="42"/>
                  </a:cubicBezTo>
                  <a:cubicBezTo>
                    <a:pt x="317" y="44"/>
                    <a:pt x="318" y="45"/>
                    <a:pt x="320" y="46"/>
                  </a:cubicBezTo>
                  <a:cubicBezTo>
                    <a:pt x="320" y="47"/>
                    <a:pt x="322" y="47"/>
                    <a:pt x="322" y="48"/>
                  </a:cubicBezTo>
                  <a:cubicBezTo>
                    <a:pt x="322" y="49"/>
                    <a:pt x="323" y="49"/>
                    <a:pt x="324" y="49"/>
                  </a:cubicBezTo>
                  <a:cubicBezTo>
                    <a:pt x="322" y="50"/>
                    <a:pt x="322" y="52"/>
                    <a:pt x="324" y="51"/>
                  </a:cubicBezTo>
                  <a:cubicBezTo>
                    <a:pt x="323" y="52"/>
                    <a:pt x="322" y="52"/>
                    <a:pt x="322" y="54"/>
                  </a:cubicBezTo>
                  <a:cubicBezTo>
                    <a:pt x="322" y="55"/>
                    <a:pt x="323" y="55"/>
                    <a:pt x="323" y="56"/>
                  </a:cubicBezTo>
                  <a:cubicBezTo>
                    <a:pt x="323" y="57"/>
                    <a:pt x="323" y="58"/>
                    <a:pt x="323" y="59"/>
                  </a:cubicBezTo>
                  <a:cubicBezTo>
                    <a:pt x="323" y="60"/>
                    <a:pt x="325" y="61"/>
                    <a:pt x="325" y="61"/>
                  </a:cubicBezTo>
                  <a:cubicBezTo>
                    <a:pt x="325" y="63"/>
                    <a:pt x="325" y="63"/>
                    <a:pt x="324" y="64"/>
                  </a:cubicBezTo>
                  <a:cubicBezTo>
                    <a:pt x="323" y="65"/>
                    <a:pt x="323" y="65"/>
                    <a:pt x="324" y="66"/>
                  </a:cubicBezTo>
                  <a:cubicBezTo>
                    <a:pt x="325" y="67"/>
                    <a:pt x="328" y="69"/>
                    <a:pt x="327" y="71"/>
                  </a:cubicBezTo>
                  <a:cubicBezTo>
                    <a:pt x="327" y="71"/>
                    <a:pt x="328" y="70"/>
                    <a:pt x="328" y="70"/>
                  </a:cubicBezTo>
                  <a:cubicBezTo>
                    <a:pt x="328" y="70"/>
                    <a:pt x="329" y="71"/>
                    <a:pt x="329" y="71"/>
                  </a:cubicBezTo>
                  <a:cubicBezTo>
                    <a:pt x="329" y="71"/>
                    <a:pt x="329" y="70"/>
                    <a:pt x="329" y="70"/>
                  </a:cubicBezTo>
                  <a:cubicBezTo>
                    <a:pt x="330" y="71"/>
                    <a:pt x="328" y="72"/>
                    <a:pt x="328" y="73"/>
                  </a:cubicBezTo>
                  <a:cubicBezTo>
                    <a:pt x="329" y="75"/>
                    <a:pt x="330" y="76"/>
                    <a:pt x="330" y="78"/>
                  </a:cubicBezTo>
                  <a:cubicBezTo>
                    <a:pt x="331" y="78"/>
                    <a:pt x="332" y="79"/>
                    <a:pt x="332" y="79"/>
                  </a:cubicBezTo>
                  <a:cubicBezTo>
                    <a:pt x="331" y="80"/>
                    <a:pt x="331" y="81"/>
                    <a:pt x="330" y="82"/>
                  </a:cubicBezTo>
                  <a:cubicBezTo>
                    <a:pt x="330" y="83"/>
                    <a:pt x="331" y="83"/>
                    <a:pt x="330" y="84"/>
                  </a:cubicBezTo>
                  <a:cubicBezTo>
                    <a:pt x="329" y="85"/>
                    <a:pt x="330" y="85"/>
                    <a:pt x="330" y="86"/>
                  </a:cubicBezTo>
                  <a:cubicBezTo>
                    <a:pt x="331" y="86"/>
                    <a:pt x="330" y="87"/>
                    <a:pt x="331" y="87"/>
                  </a:cubicBezTo>
                  <a:cubicBezTo>
                    <a:pt x="332" y="88"/>
                    <a:pt x="331" y="88"/>
                    <a:pt x="331" y="89"/>
                  </a:cubicBezTo>
                  <a:cubicBezTo>
                    <a:pt x="331" y="91"/>
                    <a:pt x="332" y="89"/>
                    <a:pt x="333" y="90"/>
                  </a:cubicBezTo>
                  <a:cubicBezTo>
                    <a:pt x="333" y="91"/>
                    <a:pt x="333" y="92"/>
                    <a:pt x="333" y="93"/>
                  </a:cubicBezTo>
                  <a:cubicBezTo>
                    <a:pt x="333" y="95"/>
                    <a:pt x="337" y="98"/>
                    <a:pt x="340" y="98"/>
                  </a:cubicBezTo>
                  <a:cubicBezTo>
                    <a:pt x="339" y="97"/>
                    <a:pt x="340" y="97"/>
                    <a:pt x="339" y="96"/>
                  </a:cubicBezTo>
                  <a:cubicBezTo>
                    <a:pt x="340" y="97"/>
                    <a:pt x="341" y="98"/>
                    <a:pt x="341" y="99"/>
                  </a:cubicBezTo>
                  <a:cubicBezTo>
                    <a:pt x="341" y="100"/>
                    <a:pt x="343" y="99"/>
                    <a:pt x="344" y="99"/>
                  </a:cubicBezTo>
                  <a:cubicBezTo>
                    <a:pt x="345" y="99"/>
                    <a:pt x="345" y="102"/>
                    <a:pt x="345" y="103"/>
                  </a:cubicBezTo>
                  <a:cubicBezTo>
                    <a:pt x="346" y="104"/>
                    <a:pt x="346" y="104"/>
                    <a:pt x="347" y="105"/>
                  </a:cubicBezTo>
                  <a:cubicBezTo>
                    <a:pt x="347" y="104"/>
                    <a:pt x="348" y="104"/>
                    <a:pt x="348" y="103"/>
                  </a:cubicBezTo>
                  <a:cubicBezTo>
                    <a:pt x="348" y="105"/>
                    <a:pt x="348" y="106"/>
                    <a:pt x="350" y="106"/>
                  </a:cubicBezTo>
                  <a:cubicBezTo>
                    <a:pt x="350" y="105"/>
                    <a:pt x="350" y="105"/>
                    <a:pt x="350" y="105"/>
                  </a:cubicBezTo>
                  <a:cubicBezTo>
                    <a:pt x="351" y="106"/>
                    <a:pt x="352" y="105"/>
                    <a:pt x="353" y="107"/>
                  </a:cubicBezTo>
                  <a:cubicBezTo>
                    <a:pt x="353" y="108"/>
                    <a:pt x="354" y="109"/>
                    <a:pt x="355" y="108"/>
                  </a:cubicBezTo>
                  <a:cubicBezTo>
                    <a:pt x="354" y="108"/>
                    <a:pt x="354" y="107"/>
                    <a:pt x="354" y="107"/>
                  </a:cubicBezTo>
                  <a:cubicBezTo>
                    <a:pt x="354" y="107"/>
                    <a:pt x="355" y="107"/>
                    <a:pt x="356" y="107"/>
                  </a:cubicBezTo>
                  <a:cubicBezTo>
                    <a:pt x="357" y="108"/>
                    <a:pt x="355" y="108"/>
                    <a:pt x="357" y="109"/>
                  </a:cubicBezTo>
                  <a:cubicBezTo>
                    <a:pt x="358" y="109"/>
                    <a:pt x="359" y="112"/>
                    <a:pt x="359" y="112"/>
                  </a:cubicBezTo>
                  <a:cubicBezTo>
                    <a:pt x="358" y="113"/>
                    <a:pt x="358" y="112"/>
                    <a:pt x="357" y="111"/>
                  </a:cubicBezTo>
                  <a:cubicBezTo>
                    <a:pt x="357" y="112"/>
                    <a:pt x="357" y="113"/>
                    <a:pt x="356" y="112"/>
                  </a:cubicBezTo>
                  <a:cubicBezTo>
                    <a:pt x="356" y="113"/>
                    <a:pt x="357" y="114"/>
                    <a:pt x="357" y="115"/>
                  </a:cubicBezTo>
                  <a:cubicBezTo>
                    <a:pt x="357" y="116"/>
                    <a:pt x="359" y="114"/>
                    <a:pt x="358" y="116"/>
                  </a:cubicBezTo>
                  <a:cubicBezTo>
                    <a:pt x="359" y="116"/>
                    <a:pt x="360" y="116"/>
                    <a:pt x="360" y="116"/>
                  </a:cubicBezTo>
                  <a:cubicBezTo>
                    <a:pt x="360" y="118"/>
                    <a:pt x="361" y="117"/>
                    <a:pt x="362" y="118"/>
                  </a:cubicBezTo>
                  <a:cubicBezTo>
                    <a:pt x="362" y="119"/>
                    <a:pt x="362" y="120"/>
                    <a:pt x="363" y="120"/>
                  </a:cubicBezTo>
                  <a:cubicBezTo>
                    <a:pt x="363" y="121"/>
                    <a:pt x="363" y="122"/>
                    <a:pt x="363" y="122"/>
                  </a:cubicBezTo>
                  <a:cubicBezTo>
                    <a:pt x="364" y="122"/>
                    <a:pt x="364" y="124"/>
                    <a:pt x="365" y="124"/>
                  </a:cubicBezTo>
                  <a:cubicBezTo>
                    <a:pt x="363" y="124"/>
                    <a:pt x="364" y="131"/>
                    <a:pt x="366" y="132"/>
                  </a:cubicBezTo>
                  <a:cubicBezTo>
                    <a:pt x="366" y="132"/>
                    <a:pt x="366" y="132"/>
                    <a:pt x="365" y="132"/>
                  </a:cubicBezTo>
                  <a:cubicBezTo>
                    <a:pt x="366" y="133"/>
                    <a:pt x="367" y="134"/>
                    <a:pt x="366" y="135"/>
                  </a:cubicBezTo>
                  <a:cubicBezTo>
                    <a:pt x="367" y="134"/>
                    <a:pt x="367" y="134"/>
                    <a:pt x="368" y="133"/>
                  </a:cubicBezTo>
                  <a:cubicBezTo>
                    <a:pt x="368" y="134"/>
                    <a:pt x="369" y="135"/>
                    <a:pt x="370" y="136"/>
                  </a:cubicBezTo>
                  <a:cubicBezTo>
                    <a:pt x="370" y="134"/>
                    <a:pt x="367" y="132"/>
                    <a:pt x="370" y="131"/>
                  </a:cubicBezTo>
                  <a:cubicBezTo>
                    <a:pt x="372" y="133"/>
                    <a:pt x="373" y="135"/>
                    <a:pt x="375" y="136"/>
                  </a:cubicBezTo>
                  <a:cubicBezTo>
                    <a:pt x="376" y="133"/>
                    <a:pt x="376" y="133"/>
                    <a:pt x="378" y="135"/>
                  </a:cubicBezTo>
                  <a:cubicBezTo>
                    <a:pt x="376" y="134"/>
                    <a:pt x="376" y="136"/>
                    <a:pt x="377" y="136"/>
                  </a:cubicBezTo>
                  <a:cubicBezTo>
                    <a:pt x="378" y="136"/>
                    <a:pt x="378" y="139"/>
                    <a:pt x="378" y="140"/>
                  </a:cubicBezTo>
                  <a:cubicBezTo>
                    <a:pt x="378" y="141"/>
                    <a:pt x="377" y="143"/>
                    <a:pt x="378" y="144"/>
                  </a:cubicBezTo>
                  <a:cubicBezTo>
                    <a:pt x="378" y="146"/>
                    <a:pt x="380" y="145"/>
                    <a:pt x="378" y="147"/>
                  </a:cubicBezTo>
                  <a:cubicBezTo>
                    <a:pt x="379" y="147"/>
                    <a:pt x="381" y="146"/>
                    <a:pt x="382" y="146"/>
                  </a:cubicBezTo>
                  <a:cubicBezTo>
                    <a:pt x="382" y="147"/>
                    <a:pt x="382" y="149"/>
                    <a:pt x="382" y="150"/>
                  </a:cubicBezTo>
                  <a:cubicBezTo>
                    <a:pt x="383" y="151"/>
                    <a:pt x="384" y="150"/>
                    <a:pt x="384" y="152"/>
                  </a:cubicBezTo>
                  <a:cubicBezTo>
                    <a:pt x="384" y="152"/>
                    <a:pt x="385" y="152"/>
                    <a:pt x="385" y="153"/>
                  </a:cubicBezTo>
                  <a:cubicBezTo>
                    <a:pt x="385" y="152"/>
                    <a:pt x="386" y="152"/>
                    <a:pt x="386" y="152"/>
                  </a:cubicBezTo>
                  <a:cubicBezTo>
                    <a:pt x="386" y="152"/>
                    <a:pt x="387" y="153"/>
                    <a:pt x="387" y="153"/>
                  </a:cubicBezTo>
                  <a:cubicBezTo>
                    <a:pt x="387" y="153"/>
                    <a:pt x="387" y="152"/>
                    <a:pt x="387" y="152"/>
                  </a:cubicBezTo>
                  <a:cubicBezTo>
                    <a:pt x="387" y="153"/>
                    <a:pt x="388" y="153"/>
                    <a:pt x="388" y="154"/>
                  </a:cubicBezTo>
                  <a:cubicBezTo>
                    <a:pt x="388" y="154"/>
                    <a:pt x="388" y="153"/>
                    <a:pt x="388" y="153"/>
                  </a:cubicBezTo>
                  <a:cubicBezTo>
                    <a:pt x="389" y="155"/>
                    <a:pt x="390" y="161"/>
                    <a:pt x="394" y="160"/>
                  </a:cubicBezTo>
                  <a:cubicBezTo>
                    <a:pt x="393" y="161"/>
                    <a:pt x="396" y="164"/>
                    <a:pt x="396" y="165"/>
                  </a:cubicBezTo>
                  <a:cubicBezTo>
                    <a:pt x="396" y="165"/>
                    <a:pt x="395" y="165"/>
                    <a:pt x="395" y="165"/>
                  </a:cubicBezTo>
                  <a:cubicBezTo>
                    <a:pt x="396" y="166"/>
                    <a:pt x="397" y="166"/>
                    <a:pt x="399" y="166"/>
                  </a:cubicBezTo>
                  <a:cubicBezTo>
                    <a:pt x="398" y="170"/>
                    <a:pt x="399" y="171"/>
                    <a:pt x="400" y="174"/>
                  </a:cubicBezTo>
                  <a:cubicBezTo>
                    <a:pt x="400" y="174"/>
                    <a:pt x="400" y="173"/>
                    <a:pt x="400" y="173"/>
                  </a:cubicBezTo>
                  <a:cubicBezTo>
                    <a:pt x="401" y="174"/>
                    <a:pt x="401" y="174"/>
                    <a:pt x="402" y="174"/>
                  </a:cubicBezTo>
                  <a:cubicBezTo>
                    <a:pt x="401" y="178"/>
                    <a:pt x="401" y="180"/>
                    <a:pt x="401" y="184"/>
                  </a:cubicBezTo>
                  <a:cubicBezTo>
                    <a:pt x="401" y="186"/>
                    <a:pt x="402" y="186"/>
                    <a:pt x="401" y="187"/>
                  </a:cubicBezTo>
                  <a:cubicBezTo>
                    <a:pt x="400" y="188"/>
                    <a:pt x="400" y="187"/>
                    <a:pt x="399" y="188"/>
                  </a:cubicBezTo>
                  <a:cubicBezTo>
                    <a:pt x="399" y="188"/>
                    <a:pt x="401" y="189"/>
                    <a:pt x="401" y="189"/>
                  </a:cubicBezTo>
                  <a:cubicBezTo>
                    <a:pt x="401" y="189"/>
                    <a:pt x="400" y="189"/>
                    <a:pt x="400" y="189"/>
                  </a:cubicBezTo>
                  <a:cubicBezTo>
                    <a:pt x="401" y="190"/>
                    <a:pt x="402" y="191"/>
                    <a:pt x="403" y="192"/>
                  </a:cubicBezTo>
                  <a:cubicBezTo>
                    <a:pt x="403" y="193"/>
                    <a:pt x="403" y="194"/>
                    <a:pt x="403" y="194"/>
                  </a:cubicBezTo>
                  <a:cubicBezTo>
                    <a:pt x="403" y="195"/>
                    <a:pt x="404" y="195"/>
                    <a:pt x="405" y="195"/>
                  </a:cubicBezTo>
                  <a:cubicBezTo>
                    <a:pt x="405" y="197"/>
                    <a:pt x="404" y="198"/>
                    <a:pt x="404" y="199"/>
                  </a:cubicBezTo>
                  <a:cubicBezTo>
                    <a:pt x="405" y="201"/>
                    <a:pt x="406" y="200"/>
                    <a:pt x="406" y="202"/>
                  </a:cubicBezTo>
                  <a:cubicBezTo>
                    <a:pt x="406" y="204"/>
                    <a:pt x="406" y="206"/>
                    <a:pt x="405" y="207"/>
                  </a:cubicBezTo>
                  <a:cubicBezTo>
                    <a:pt x="404" y="208"/>
                    <a:pt x="404" y="209"/>
                    <a:pt x="404" y="210"/>
                  </a:cubicBezTo>
                  <a:cubicBezTo>
                    <a:pt x="403" y="213"/>
                    <a:pt x="403" y="216"/>
                    <a:pt x="402" y="219"/>
                  </a:cubicBezTo>
                  <a:cubicBezTo>
                    <a:pt x="402" y="220"/>
                    <a:pt x="402" y="221"/>
                    <a:pt x="402" y="223"/>
                  </a:cubicBezTo>
                  <a:cubicBezTo>
                    <a:pt x="401" y="224"/>
                    <a:pt x="400" y="225"/>
                    <a:pt x="400" y="227"/>
                  </a:cubicBezTo>
                  <a:close/>
                  <a:moveTo>
                    <a:pt x="1" y="169"/>
                  </a:moveTo>
                  <a:cubicBezTo>
                    <a:pt x="1" y="171"/>
                    <a:pt x="3" y="173"/>
                    <a:pt x="3" y="176"/>
                  </a:cubicBezTo>
                  <a:cubicBezTo>
                    <a:pt x="0" y="173"/>
                    <a:pt x="0" y="172"/>
                    <a:pt x="1" y="169"/>
                  </a:cubicBezTo>
                  <a:close/>
                  <a:moveTo>
                    <a:pt x="309" y="328"/>
                  </a:moveTo>
                  <a:cubicBezTo>
                    <a:pt x="312" y="329"/>
                    <a:pt x="312" y="335"/>
                    <a:pt x="309" y="335"/>
                  </a:cubicBezTo>
                  <a:cubicBezTo>
                    <a:pt x="306" y="335"/>
                    <a:pt x="310" y="330"/>
                    <a:pt x="309" y="328"/>
                  </a:cubicBezTo>
                  <a:close/>
                  <a:moveTo>
                    <a:pt x="246" y="289"/>
                  </a:moveTo>
                  <a:cubicBezTo>
                    <a:pt x="244" y="289"/>
                    <a:pt x="244" y="289"/>
                    <a:pt x="242" y="288"/>
                  </a:cubicBezTo>
                  <a:cubicBezTo>
                    <a:pt x="242" y="290"/>
                    <a:pt x="239" y="289"/>
                    <a:pt x="237" y="289"/>
                  </a:cubicBezTo>
                  <a:cubicBezTo>
                    <a:pt x="237" y="289"/>
                    <a:pt x="237" y="288"/>
                    <a:pt x="237" y="288"/>
                  </a:cubicBezTo>
                  <a:cubicBezTo>
                    <a:pt x="236" y="288"/>
                    <a:pt x="235" y="287"/>
                    <a:pt x="236" y="286"/>
                  </a:cubicBezTo>
                  <a:cubicBezTo>
                    <a:pt x="239" y="285"/>
                    <a:pt x="242" y="284"/>
                    <a:pt x="246" y="283"/>
                  </a:cubicBezTo>
                  <a:cubicBezTo>
                    <a:pt x="246" y="284"/>
                    <a:pt x="246" y="285"/>
                    <a:pt x="246" y="285"/>
                  </a:cubicBezTo>
                  <a:cubicBezTo>
                    <a:pt x="248" y="285"/>
                    <a:pt x="248" y="286"/>
                    <a:pt x="249" y="285"/>
                  </a:cubicBezTo>
                  <a:cubicBezTo>
                    <a:pt x="251" y="284"/>
                    <a:pt x="251" y="286"/>
                    <a:pt x="251" y="287"/>
                  </a:cubicBezTo>
                  <a:cubicBezTo>
                    <a:pt x="250" y="287"/>
                    <a:pt x="244" y="286"/>
                    <a:pt x="246" y="289"/>
                  </a:cubicBezTo>
                  <a:close/>
                  <a:moveTo>
                    <a:pt x="355" y="339"/>
                  </a:moveTo>
                  <a:cubicBezTo>
                    <a:pt x="353" y="339"/>
                    <a:pt x="351" y="339"/>
                    <a:pt x="349" y="339"/>
                  </a:cubicBezTo>
                  <a:cubicBezTo>
                    <a:pt x="350" y="339"/>
                    <a:pt x="350" y="338"/>
                    <a:pt x="350" y="338"/>
                  </a:cubicBezTo>
                  <a:cubicBezTo>
                    <a:pt x="352" y="338"/>
                    <a:pt x="354" y="337"/>
                    <a:pt x="355" y="339"/>
                  </a:cubicBezTo>
                  <a:close/>
                  <a:moveTo>
                    <a:pt x="352" y="349"/>
                  </a:moveTo>
                  <a:cubicBezTo>
                    <a:pt x="353" y="349"/>
                    <a:pt x="353" y="348"/>
                    <a:pt x="354" y="348"/>
                  </a:cubicBezTo>
                  <a:cubicBezTo>
                    <a:pt x="353" y="350"/>
                    <a:pt x="352" y="350"/>
                    <a:pt x="352" y="352"/>
                  </a:cubicBezTo>
                  <a:cubicBezTo>
                    <a:pt x="352" y="354"/>
                    <a:pt x="352" y="357"/>
                    <a:pt x="354" y="357"/>
                  </a:cubicBezTo>
                  <a:cubicBezTo>
                    <a:pt x="353" y="358"/>
                    <a:pt x="353" y="358"/>
                    <a:pt x="353" y="358"/>
                  </a:cubicBezTo>
                  <a:cubicBezTo>
                    <a:pt x="353" y="358"/>
                    <a:pt x="353" y="359"/>
                    <a:pt x="354" y="359"/>
                  </a:cubicBezTo>
                  <a:cubicBezTo>
                    <a:pt x="353" y="359"/>
                    <a:pt x="353" y="360"/>
                    <a:pt x="352" y="360"/>
                  </a:cubicBezTo>
                  <a:cubicBezTo>
                    <a:pt x="352" y="359"/>
                    <a:pt x="352" y="358"/>
                    <a:pt x="351" y="356"/>
                  </a:cubicBezTo>
                  <a:cubicBezTo>
                    <a:pt x="351" y="358"/>
                    <a:pt x="350" y="359"/>
                    <a:pt x="349" y="360"/>
                  </a:cubicBezTo>
                  <a:cubicBezTo>
                    <a:pt x="349" y="360"/>
                    <a:pt x="349" y="360"/>
                    <a:pt x="350" y="360"/>
                  </a:cubicBezTo>
                  <a:cubicBezTo>
                    <a:pt x="349" y="362"/>
                    <a:pt x="350" y="365"/>
                    <a:pt x="348" y="366"/>
                  </a:cubicBezTo>
                  <a:cubicBezTo>
                    <a:pt x="349" y="366"/>
                    <a:pt x="349" y="366"/>
                    <a:pt x="350" y="366"/>
                  </a:cubicBezTo>
                  <a:cubicBezTo>
                    <a:pt x="350" y="367"/>
                    <a:pt x="349" y="368"/>
                    <a:pt x="350" y="369"/>
                  </a:cubicBezTo>
                  <a:cubicBezTo>
                    <a:pt x="350" y="369"/>
                    <a:pt x="350" y="370"/>
                    <a:pt x="350" y="371"/>
                  </a:cubicBezTo>
                  <a:cubicBezTo>
                    <a:pt x="349" y="371"/>
                    <a:pt x="349" y="370"/>
                    <a:pt x="349" y="369"/>
                  </a:cubicBezTo>
                  <a:cubicBezTo>
                    <a:pt x="348" y="369"/>
                    <a:pt x="348" y="370"/>
                    <a:pt x="348" y="370"/>
                  </a:cubicBezTo>
                  <a:cubicBezTo>
                    <a:pt x="347" y="370"/>
                    <a:pt x="346" y="369"/>
                    <a:pt x="345" y="368"/>
                  </a:cubicBezTo>
                  <a:cubicBezTo>
                    <a:pt x="344" y="367"/>
                    <a:pt x="345" y="366"/>
                    <a:pt x="346" y="367"/>
                  </a:cubicBezTo>
                  <a:cubicBezTo>
                    <a:pt x="347" y="367"/>
                    <a:pt x="347" y="367"/>
                    <a:pt x="347" y="367"/>
                  </a:cubicBezTo>
                  <a:cubicBezTo>
                    <a:pt x="347" y="367"/>
                    <a:pt x="347" y="367"/>
                    <a:pt x="346" y="367"/>
                  </a:cubicBezTo>
                  <a:cubicBezTo>
                    <a:pt x="344" y="366"/>
                    <a:pt x="344" y="367"/>
                    <a:pt x="342" y="368"/>
                  </a:cubicBezTo>
                  <a:cubicBezTo>
                    <a:pt x="343" y="368"/>
                    <a:pt x="343" y="369"/>
                    <a:pt x="343" y="369"/>
                  </a:cubicBezTo>
                  <a:cubicBezTo>
                    <a:pt x="341" y="369"/>
                    <a:pt x="342" y="371"/>
                    <a:pt x="342" y="372"/>
                  </a:cubicBezTo>
                  <a:cubicBezTo>
                    <a:pt x="341" y="371"/>
                    <a:pt x="341" y="370"/>
                    <a:pt x="341" y="369"/>
                  </a:cubicBezTo>
                  <a:cubicBezTo>
                    <a:pt x="341" y="370"/>
                    <a:pt x="341" y="370"/>
                    <a:pt x="340" y="371"/>
                  </a:cubicBezTo>
                  <a:cubicBezTo>
                    <a:pt x="340" y="370"/>
                    <a:pt x="340" y="369"/>
                    <a:pt x="340" y="369"/>
                  </a:cubicBezTo>
                  <a:cubicBezTo>
                    <a:pt x="340" y="370"/>
                    <a:pt x="339" y="372"/>
                    <a:pt x="341" y="372"/>
                  </a:cubicBezTo>
                  <a:cubicBezTo>
                    <a:pt x="340" y="373"/>
                    <a:pt x="339" y="374"/>
                    <a:pt x="339" y="373"/>
                  </a:cubicBezTo>
                  <a:cubicBezTo>
                    <a:pt x="340" y="374"/>
                    <a:pt x="340" y="375"/>
                    <a:pt x="339" y="376"/>
                  </a:cubicBezTo>
                  <a:cubicBezTo>
                    <a:pt x="338" y="374"/>
                    <a:pt x="336" y="375"/>
                    <a:pt x="335" y="373"/>
                  </a:cubicBezTo>
                  <a:cubicBezTo>
                    <a:pt x="335" y="375"/>
                    <a:pt x="334" y="374"/>
                    <a:pt x="333" y="375"/>
                  </a:cubicBezTo>
                  <a:cubicBezTo>
                    <a:pt x="333" y="374"/>
                    <a:pt x="333" y="374"/>
                    <a:pt x="333" y="373"/>
                  </a:cubicBezTo>
                  <a:cubicBezTo>
                    <a:pt x="332" y="373"/>
                    <a:pt x="332" y="373"/>
                    <a:pt x="331" y="373"/>
                  </a:cubicBezTo>
                  <a:cubicBezTo>
                    <a:pt x="332" y="374"/>
                    <a:pt x="331" y="374"/>
                    <a:pt x="332" y="375"/>
                  </a:cubicBezTo>
                  <a:cubicBezTo>
                    <a:pt x="330" y="375"/>
                    <a:pt x="330" y="373"/>
                    <a:pt x="330" y="372"/>
                  </a:cubicBezTo>
                  <a:cubicBezTo>
                    <a:pt x="331" y="372"/>
                    <a:pt x="332" y="372"/>
                    <a:pt x="332" y="370"/>
                  </a:cubicBezTo>
                  <a:cubicBezTo>
                    <a:pt x="331" y="372"/>
                    <a:pt x="330" y="370"/>
                    <a:pt x="328" y="370"/>
                  </a:cubicBezTo>
                  <a:cubicBezTo>
                    <a:pt x="328" y="371"/>
                    <a:pt x="328" y="371"/>
                    <a:pt x="328" y="372"/>
                  </a:cubicBezTo>
                  <a:cubicBezTo>
                    <a:pt x="327" y="370"/>
                    <a:pt x="327" y="369"/>
                    <a:pt x="326" y="367"/>
                  </a:cubicBezTo>
                  <a:cubicBezTo>
                    <a:pt x="325" y="366"/>
                    <a:pt x="323" y="363"/>
                    <a:pt x="322" y="364"/>
                  </a:cubicBezTo>
                  <a:cubicBezTo>
                    <a:pt x="323" y="362"/>
                    <a:pt x="322" y="361"/>
                    <a:pt x="321" y="359"/>
                  </a:cubicBezTo>
                  <a:cubicBezTo>
                    <a:pt x="322" y="360"/>
                    <a:pt x="325" y="361"/>
                    <a:pt x="325" y="363"/>
                  </a:cubicBezTo>
                  <a:cubicBezTo>
                    <a:pt x="325" y="362"/>
                    <a:pt x="325" y="360"/>
                    <a:pt x="325" y="360"/>
                  </a:cubicBezTo>
                  <a:cubicBezTo>
                    <a:pt x="324" y="359"/>
                    <a:pt x="324" y="359"/>
                    <a:pt x="324" y="359"/>
                  </a:cubicBezTo>
                  <a:cubicBezTo>
                    <a:pt x="323" y="358"/>
                    <a:pt x="323" y="359"/>
                    <a:pt x="322" y="359"/>
                  </a:cubicBezTo>
                  <a:cubicBezTo>
                    <a:pt x="322" y="358"/>
                    <a:pt x="322" y="357"/>
                    <a:pt x="322" y="356"/>
                  </a:cubicBezTo>
                  <a:cubicBezTo>
                    <a:pt x="321" y="356"/>
                    <a:pt x="319" y="355"/>
                    <a:pt x="319" y="354"/>
                  </a:cubicBezTo>
                  <a:cubicBezTo>
                    <a:pt x="319" y="353"/>
                    <a:pt x="319" y="352"/>
                    <a:pt x="318" y="351"/>
                  </a:cubicBezTo>
                  <a:cubicBezTo>
                    <a:pt x="318" y="350"/>
                    <a:pt x="318" y="349"/>
                    <a:pt x="317" y="348"/>
                  </a:cubicBezTo>
                  <a:cubicBezTo>
                    <a:pt x="317" y="346"/>
                    <a:pt x="317" y="344"/>
                    <a:pt x="317" y="341"/>
                  </a:cubicBezTo>
                  <a:cubicBezTo>
                    <a:pt x="318" y="341"/>
                    <a:pt x="319" y="342"/>
                    <a:pt x="319" y="343"/>
                  </a:cubicBezTo>
                  <a:cubicBezTo>
                    <a:pt x="320" y="343"/>
                    <a:pt x="321" y="343"/>
                    <a:pt x="322" y="343"/>
                  </a:cubicBezTo>
                  <a:cubicBezTo>
                    <a:pt x="322" y="342"/>
                    <a:pt x="322" y="342"/>
                    <a:pt x="322" y="341"/>
                  </a:cubicBezTo>
                  <a:cubicBezTo>
                    <a:pt x="323" y="343"/>
                    <a:pt x="324" y="343"/>
                    <a:pt x="325" y="344"/>
                  </a:cubicBezTo>
                  <a:cubicBezTo>
                    <a:pt x="326" y="344"/>
                    <a:pt x="327" y="344"/>
                    <a:pt x="327" y="344"/>
                  </a:cubicBezTo>
                  <a:cubicBezTo>
                    <a:pt x="328" y="345"/>
                    <a:pt x="328" y="346"/>
                    <a:pt x="329" y="346"/>
                  </a:cubicBezTo>
                  <a:cubicBezTo>
                    <a:pt x="332" y="347"/>
                    <a:pt x="334" y="348"/>
                    <a:pt x="337" y="345"/>
                  </a:cubicBezTo>
                  <a:cubicBezTo>
                    <a:pt x="338" y="347"/>
                    <a:pt x="339" y="347"/>
                    <a:pt x="340" y="347"/>
                  </a:cubicBezTo>
                  <a:cubicBezTo>
                    <a:pt x="340" y="346"/>
                    <a:pt x="339" y="346"/>
                    <a:pt x="339" y="345"/>
                  </a:cubicBezTo>
                  <a:cubicBezTo>
                    <a:pt x="340" y="345"/>
                    <a:pt x="344" y="344"/>
                    <a:pt x="344" y="345"/>
                  </a:cubicBezTo>
                  <a:cubicBezTo>
                    <a:pt x="345" y="344"/>
                    <a:pt x="346" y="344"/>
                    <a:pt x="347" y="343"/>
                  </a:cubicBezTo>
                  <a:cubicBezTo>
                    <a:pt x="347" y="343"/>
                    <a:pt x="348" y="344"/>
                    <a:pt x="349" y="344"/>
                  </a:cubicBezTo>
                  <a:cubicBezTo>
                    <a:pt x="349" y="344"/>
                    <a:pt x="349" y="343"/>
                    <a:pt x="349" y="343"/>
                  </a:cubicBezTo>
                  <a:cubicBezTo>
                    <a:pt x="351" y="343"/>
                    <a:pt x="353" y="344"/>
                    <a:pt x="354" y="346"/>
                  </a:cubicBezTo>
                  <a:cubicBezTo>
                    <a:pt x="352" y="347"/>
                    <a:pt x="352" y="347"/>
                    <a:pt x="352" y="349"/>
                  </a:cubicBezTo>
                  <a:close/>
                  <a:moveTo>
                    <a:pt x="185" y="11"/>
                  </a:moveTo>
                  <a:cubicBezTo>
                    <a:pt x="183" y="10"/>
                    <a:pt x="183" y="11"/>
                    <a:pt x="182" y="13"/>
                  </a:cubicBezTo>
                  <a:cubicBezTo>
                    <a:pt x="181" y="14"/>
                    <a:pt x="179" y="16"/>
                    <a:pt x="178" y="14"/>
                  </a:cubicBezTo>
                  <a:cubicBezTo>
                    <a:pt x="177" y="12"/>
                    <a:pt x="172" y="7"/>
                    <a:pt x="174" y="5"/>
                  </a:cubicBezTo>
                  <a:cubicBezTo>
                    <a:pt x="175" y="5"/>
                    <a:pt x="175" y="6"/>
                    <a:pt x="175" y="8"/>
                  </a:cubicBezTo>
                  <a:cubicBezTo>
                    <a:pt x="176" y="8"/>
                    <a:pt x="176" y="7"/>
                    <a:pt x="177" y="6"/>
                  </a:cubicBezTo>
                  <a:cubicBezTo>
                    <a:pt x="177" y="7"/>
                    <a:pt x="177" y="7"/>
                    <a:pt x="177" y="8"/>
                  </a:cubicBezTo>
                  <a:cubicBezTo>
                    <a:pt x="179" y="6"/>
                    <a:pt x="179" y="7"/>
                    <a:pt x="180" y="8"/>
                  </a:cubicBezTo>
                  <a:cubicBezTo>
                    <a:pt x="180" y="8"/>
                    <a:pt x="181" y="7"/>
                    <a:pt x="181" y="7"/>
                  </a:cubicBezTo>
                  <a:cubicBezTo>
                    <a:pt x="181" y="7"/>
                    <a:pt x="182" y="8"/>
                    <a:pt x="182" y="8"/>
                  </a:cubicBezTo>
                  <a:cubicBezTo>
                    <a:pt x="182" y="7"/>
                    <a:pt x="183" y="6"/>
                    <a:pt x="183" y="6"/>
                  </a:cubicBezTo>
                  <a:cubicBezTo>
                    <a:pt x="183" y="6"/>
                    <a:pt x="184" y="7"/>
                    <a:pt x="185" y="7"/>
                  </a:cubicBezTo>
                  <a:cubicBezTo>
                    <a:pt x="186" y="8"/>
                    <a:pt x="185" y="9"/>
                    <a:pt x="187" y="9"/>
                  </a:cubicBezTo>
                  <a:cubicBezTo>
                    <a:pt x="186" y="10"/>
                    <a:pt x="185" y="10"/>
                    <a:pt x="185" y="11"/>
                  </a:cubicBezTo>
                  <a:close/>
                  <a:moveTo>
                    <a:pt x="172" y="12"/>
                  </a:moveTo>
                  <a:cubicBezTo>
                    <a:pt x="173" y="11"/>
                    <a:pt x="172" y="10"/>
                    <a:pt x="171" y="9"/>
                  </a:cubicBezTo>
                  <a:cubicBezTo>
                    <a:pt x="171" y="9"/>
                    <a:pt x="172" y="9"/>
                    <a:pt x="172" y="8"/>
                  </a:cubicBezTo>
                  <a:cubicBezTo>
                    <a:pt x="174" y="10"/>
                    <a:pt x="175" y="12"/>
                    <a:pt x="177" y="13"/>
                  </a:cubicBezTo>
                  <a:cubicBezTo>
                    <a:pt x="175" y="14"/>
                    <a:pt x="175" y="13"/>
                    <a:pt x="174" y="13"/>
                  </a:cubicBezTo>
                  <a:cubicBezTo>
                    <a:pt x="172" y="13"/>
                    <a:pt x="171" y="13"/>
                    <a:pt x="170" y="13"/>
                  </a:cubicBezTo>
                  <a:cubicBezTo>
                    <a:pt x="169" y="11"/>
                    <a:pt x="172" y="13"/>
                    <a:pt x="172" y="12"/>
                  </a:cubicBezTo>
                  <a:close/>
                  <a:moveTo>
                    <a:pt x="266" y="65"/>
                  </a:moveTo>
                  <a:cubicBezTo>
                    <a:pt x="267" y="66"/>
                    <a:pt x="267" y="67"/>
                    <a:pt x="266" y="67"/>
                  </a:cubicBezTo>
                  <a:cubicBezTo>
                    <a:pt x="266" y="67"/>
                    <a:pt x="265" y="67"/>
                    <a:pt x="265" y="66"/>
                  </a:cubicBezTo>
                  <a:cubicBezTo>
                    <a:pt x="265" y="67"/>
                    <a:pt x="265" y="69"/>
                    <a:pt x="264" y="69"/>
                  </a:cubicBezTo>
                  <a:cubicBezTo>
                    <a:pt x="264" y="69"/>
                    <a:pt x="261" y="69"/>
                    <a:pt x="261" y="68"/>
                  </a:cubicBezTo>
                  <a:cubicBezTo>
                    <a:pt x="260" y="65"/>
                    <a:pt x="264" y="66"/>
                    <a:pt x="266" y="65"/>
                  </a:cubicBezTo>
                  <a:close/>
                  <a:moveTo>
                    <a:pt x="238" y="38"/>
                  </a:moveTo>
                  <a:cubicBezTo>
                    <a:pt x="238" y="38"/>
                    <a:pt x="237" y="39"/>
                    <a:pt x="236" y="39"/>
                  </a:cubicBezTo>
                  <a:cubicBezTo>
                    <a:pt x="237" y="41"/>
                    <a:pt x="240" y="39"/>
                    <a:pt x="239" y="41"/>
                  </a:cubicBezTo>
                  <a:cubicBezTo>
                    <a:pt x="238" y="41"/>
                    <a:pt x="237" y="41"/>
                    <a:pt x="236" y="41"/>
                  </a:cubicBezTo>
                  <a:cubicBezTo>
                    <a:pt x="235" y="41"/>
                    <a:pt x="235" y="40"/>
                    <a:pt x="233" y="40"/>
                  </a:cubicBezTo>
                  <a:cubicBezTo>
                    <a:pt x="234" y="38"/>
                    <a:pt x="235" y="38"/>
                    <a:pt x="235" y="35"/>
                  </a:cubicBezTo>
                  <a:cubicBezTo>
                    <a:pt x="235" y="36"/>
                    <a:pt x="236" y="36"/>
                    <a:pt x="236" y="36"/>
                  </a:cubicBezTo>
                  <a:cubicBezTo>
                    <a:pt x="236" y="35"/>
                    <a:pt x="236" y="35"/>
                    <a:pt x="236" y="34"/>
                  </a:cubicBezTo>
                  <a:cubicBezTo>
                    <a:pt x="237" y="34"/>
                    <a:pt x="238" y="35"/>
                    <a:pt x="237" y="36"/>
                  </a:cubicBezTo>
                  <a:cubicBezTo>
                    <a:pt x="238" y="36"/>
                    <a:pt x="238" y="35"/>
                    <a:pt x="239" y="35"/>
                  </a:cubicBezTo>
                  <a:cubicBezTo>
                    <a:pt x="239" y="35"/>
                    <a:pt x="239" y="36"/>
                    <a:pt x="240" y="36"/>
                  </a:cubicBezTo>
                  <a:cubicBezTo>
                    <a:pt x="238" y="37"/>
                    <a:pt x="238" y="37"/>
                    <a:pt x="238" y="3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Armenia">
              <a:extLst>
                <a:ext uri="{FF2B5EF4-FFF2-40B4-BE49-F238E27FC236}">
                  <a16:creationId xmlns:a16="http://schemas.microsoft.com/office/drawing/2014/main" id="{FDBE9771-2507-9DD0-B75B-E2ABA9A07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276" y="1654016"/>
              <a:ext cx="79223" cy="67035"/>
            </a:xfrm>
            <a:custGeom>
              <a:avLst/>
              <a:gdLst>
                <a:gd name="T0" fmla="*/ 18 w 33"/>
                <a:gd name="T1" fmla="*/ 20 h 28"/>
                <a:gd name="T2" fmla="*/ 19 w 33"/>
                <a:gd name="T3" fmla="*/ 19 h 28"/>
                <a:gd name="T4" fmla="*/ 25 w 33"/>
                <a:gd name="T5" fmla="*/ 20 h 28"/>
                <a:gd name="T6" fmla="*/ 25 w 33"/>
                <a:gd name="T7" fmla="*/ 23 h 28"/>
                <a:gd name="T8" fmla="*/ 26 w 33"/>
                <a:gd name="T9" fmla="*/ 23 h 28"/>
                <a:gd name="T10" fmla="*/ 27 w 33"/>
                <a:gd name="T11" fmla="*/ 24 h 28"/>
                <a:gd name="T12" fmla="*/ 26 w 33"/>
                <a:gd name="T13" fmla="*/ 24 h 28"/>
                <a:gd name="T14" fmla="*/ 28 w 33"/>
                <a:gd name="T15" fmla="*/ 28 h 28"/>
                <a:gd name="T16" fmla="*/ 30 w 33"/>
                <a:gd name="T17" fmla="*/ 27 h 28"/>
                <a:gd name="T18" fmla="*/ 32 w 33"/>
                <a:gd name="T19" fmla="*/ 28 h 28"/>
                <a:gd name="T20" fmla="*/ 31 w 33"/>
                <a:gd name="T21" fmla="*/ 24 h 28"/>
                <a:gd name="T22" fmla="*/ 33 w 33"/>
                <a:gd name="T23" fmla="*/ 24 h 28"/>
                <a:gd name="T24" fmla="*/ 31 w 33"/>
                <a:gd name="T25" fmla="*/ 22 h 28"/>
                <a:gd name="T26" fmla="*/ 31 w 33"/>
                <a:gd name="T27" fmla="*/ 20 h 28"/>
                <a:gd name="T28" fmla="*/ 31 w 33"/>
                <a:gd name="T29" fmla="*/ 19 h 28"/>
                <a:gd name="T30" fmla="*/ 29 w 33"/>
                <a:gd name="T31" fmla="*/ 20 h 28"/>
                <a:gd name="T32" fmla="*/ 28 w 33"/>
                <a:gd name="T33" fmla="*/ 19 h 28"/>
                <a:gd name="T34" fmla="*/ 27 w 33"/>
                <a:gd name="T35" fmla="*/ 18 h 28"/>
                <a:gd name="T36" fmla="*/ 25 w 33"/>
                <a:gd name="T37" fmla="*/ 17 h 28"/>
                <a:gd name="T38" fmla="*/ 23 w 33"/>
                <a:gd name="T39" fmla="*/ 15 h 28"/>
                <a:gd name="T40" fmla="*/ 26 w 33"/>
                <a:gd name="T41" fmla="*/ 15 h 28"/>
                <a:gd name="T42" fmla="*/ 27 w 33"/>
                <a:gd name="T43" fmla="*/ 12 h 28"/>
                <a:gd name="T44" fmla="*/ 25 w 33"/>
                <a:gd name="T45" fmla="*/ 11 h 28"/>
                <a:gd name="T46" fmla="*/ 22 w 33"/>
                <a:gd name="T47" fmla="*/ 10 h 28"/>
                <a:gd name="T48" fmla="*/ 20 w 33"/>
                <a:gd name="T49" fmla="*/ 7 h 28"/>
                <a:gd name="T50" fmla="*/ 23 w 33"/>
                <a:gd name="T51" fmla="*/ 4 h 28"/>
                <a:gd name="T52" fmla="*/ 21 w 33"/>
                <a:gd name="T53" fmla="*/ 3 h 28"/>
                <a:gd name="T54" fmla="*/ 18 w 33"/>
                <a:gd name="T55" fmla="*/ 3 h 28"/>
                <a:gd name="T56" fmla="*/ 19 w 33"/>
                <a:gd name="T57" fmla="*/ 2 h 28"/>
                <a:gd name="T58" fmla="*/ 17 w 33"/>
                <a:gd name="T59" fmla="*/ 0 h 28"/>
                <a:gd name="T60" fmla="*/ 14 w 33"/>
                <a:gd name="T61" fmla="*/ 1 h 28"/>
                <a:gd name="T62" fmla="*/ 16 w 33"/>
                <a:gd name="T63" fmla="*/ 2 h 28"/>
                <a:gd name="T64" fmla="*/ 13 w 33"/>
                <a:gd name="T65" fmla="*/ 0 h 28"/>
                <a:gd name="T66" fmla="*/ 9 w 33"/>
                <a:gd name="T67" fmla="*/ 0 h 28"/>
                <a:gd name="T68" fmla="*/ 2 w 33"/>
                <a:gd name="T69" fmla="*/ 2 h 28"/>
                <a:gd name="T70" fmla="*/ 4 w 33"/>
                <a:gd name="T71" fmla="*/ 7 h 28"/>
                <a:gd name="T72" fmla="*/ 3 w 33"/>
                <a:gd name="T73" fmla="*/ 10 h 28"/>
                <a:gd name="T74" fmla="*/ 4 w 33"/>
                <a:gd name="T75" fmla="*/ 13 h 28"/>
                <a:gd name="T76" fmla="*/ 3 w 33"/>
                <a:gd name="T77" fmla="*/ 13 h 28"/>
                <a:gd name="T78" fmla="*/ 10 w 33"/>
                <a:gd name="T79" fmla="*/ 15 h 28"/>
                <a:gd name="T80" fmla="*/ 13 w 33"/>
                <a:gd name="T81" fmla="*/ 17 h 28"/>
                <a:gd name="T82" fmla="*/ 15 w 33"/>
                <a:gd name="T83" fmla="*/ 19 h 28"/>
                <a:gd name="T84" fmla="*/ 18 w 33"/>
                <a:gd name="T85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" h="28">
                  <a:moveTo>
                    <a:pt x="18" y="20"/>
                  </a:moveTo>
                  <a:cubicBezTo>
                    <a:pt x="19" y="21"/>
                    <a:pt x="20" y="20"/>
                    <a:pt x="19" y="19"/>
                  </a:cubicBezTo>
                  <a:cubicBezTo>
                    <a:pt x="21" y="21"/>
                    <a:pt x="22" y="20"/>
                    <a:pt x="25" y="20"/>
                  </a:cubicBezTo>
                  <a:cubicBezTo>
                    <a:pt x="25" y="20"/>
                    <a:pt x="25" y="22"/>
                    <a:pt x="25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4"/>
                    <a:pt x="27" y="24"/>
                    <a:pt x="26" y="24"/>
                  </a:cubicBezTo>
                  <a:cubicBezTo>
                    <a:pt x="28" y="25"/>
                    <a:pt x="27" y="27"/>
                    <a:pt x="28" y="28"/>
                  </a:cubicBezTo>
                  <a:cubicBezTo>
                    <a:pt x="29" y="28"/>
                    <a:pt x="30" y="27"/>
                    <a:pt x="30" y="27"/>
                  </a:cubicBezTo>
                  <a:cubicBezTo>
                    <a:pt x="31" y="27"/>
                    <a:pt x="32" y="28"/>
                    <a:pt x="32" y="28"/>
                  </a:cubicBezTo>
                  <a:cubicBezTo>
                    <a:pt x="32" y="27"/>
                    <a:pt x="33" y="25"/>
                    <a:pt x="31" y="24"/>
                  </a:cubicBezTo>
                  <a:cubicBezTo>
                    <a:pt x="32" y="24"/>
                    <a:pt x="32" y="24"/>
                    <a:pt x="33" y="24"/>
                  </a:cubicBezTo>
                  <a:cubicBezTo>
                    <a:pt x="32" y="23"/>
                    <a:pt x="32" y="22"/>
                    <a:pt x="31" y="22"/>
                  </a:cubicBezTo>
                  <a:cubicBezTo>
                    <a:pt x="33" y="22"/>
                    <a:pt x="32" y="20"/>
                    <a:pt x="31" y="20"/>
                  </a:cubicBezTo>
                  <a:cubicBezTo>
                    <a:pt x="31" y="20"/>
                    <a:pt x="31" y="19"/>
                    <a:pt x="31" y="19"/>
                  </a:cubicBezTo>
                  <a:cubicBezTo>
                    <a:pt x="30" y="20"/>
                    <a:pt x="30" y="21"/>
                    <a:pt x="29" y="20"/>
                  </a:cubicBezTo>
                  <a:cubicBezTo>
                    <a:pt x="28" y="20"/>
                    <a:pt x="29" y="19"/>
                    <a:pt x="28" y="19"/>
                  </a:cubicBezTo>
                  <a:cubicBezTo>
                    <a:pt x="27" y="19"/>
                    <a:pt x="27" y="18"/>
                    <a:pt x="27" y="18"/>
                  </a:cubicBezTo>
                  <a:cubicBezTo>
                    <a:pt x="27" y="17"/>
                    <a:pt x="25" y="18"/>
                    <a:pt x="25" y="17"/>
                  </a:cubicBezTo>
                  <a:cubicBezTo>
                    <a:pt x="25" y="16"/>
                    <a:pt x="24" y="15"/>
                    <a:pt x="23" y="15"/>
                  </a:cubicBezTo>
                  <a:cubicBezTo>
                    <a:pt x="24" y="15"/>
                    <a:pt x="25" y="15"/>
                    <a:pt x="26" y="15"/>
                  </a:cubicBezTo>
                  <a:cubicBezTo>
                    <a:pt x="26" y="14"/>
                    <a:pt x="26" y="13"/>
                    <a:pt x="27" y="12"/>
                  </a:cubicBezTo>
                  <a:cubicBezTo>
                    <a:pt x="26" y="12"/>
                    <a:pt x="25" y="13"/>
                    <a:pt x="25" y="11"/>
                  </a:cubicBezTo>
                  <a:cubicBezTo>
                    <a:pt x="24" y="12"/>
                    <a:pt x="23" y="10"/>
                    <a:pt x="22" y="10"/>
                  </a:cubicBezTo>
                  <a:cubicBezTo>
                    <a:pt x="22" y="10"/>
                    <a:pt x="21" y="7"/>
                    <a:pt x="20" y="7"/>
                  </a:cubicBezTo>
                  <a:cubicBezTo>
                    <a:pt x="22" y="7"/>
                    <a:pt x="23" y="6"/>
                    <a:pt x="23" y="4"/>
                  </a:cubicBezTo>
                  <a:cubicBezTo>
                    <a:pt x="21" y="5"/>
                    <a:pt x="22" y="3"/>
                    <a:pt x="21" y="3"/>
                  </a:cubicBezTo>
                  <a:cubicBezTo>
                    <a:pt x="20" y="3"/>
                    <a:pt x="19" y="3"/>
                    <a:pt x="18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8" y="2"/>
                    <a:pt x="17" y="2"/>
                    <a:pt x="17" y="0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4" y="2"/>
                    <a:pt x="13" y="2"/>
                    <a:pt x="13" y="0"/>
                  </a:cubicBezTo>
                  <a:cubicBezTo>
                    <a:pt x="12" y="2"/>
                    <a:pt x="10" y="3"/>
                    <a:pt x="9" y="0"/>
                  </a:cubicBezTo>
                  <a:cubicBezTo>
                    <a:pt x="9" y="3"/>
                    <a:pt x="4" y="2"/>
                    <a:pt x="2" y="2"/>
                  </a:cubicBezTo>
                  <a:cubicBezTo>
                    <a:pt x="0" y="4"/>
                    <a:pt x="4" y="5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3" y="11"/>
                    <a:pt x="4" y="12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6" y="15"/>
                    <a:pt x="7" y="15"/>
                    <a:pt x="10" y="15"/>
                  </a:cubicBezTo>
                  <a:cubicBezTo>
                    <a:pt x="11" y="15"/>
                    <a:pt x="12" y="16"/>
                    <a:pt x="13" y="17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7"/>
                    <a:pt x="19" y="18"/>
                    <a:pt x="18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Argentina">
              <a:extLst>
                <a:ext uri="{FF2B5EF4-FFF2-40B4-BE49-F238E27FC236}">
                  <a16:creationId xmlns:a16="http://schemas.microsoft.com/office/drawing/2014/main" id="{78D1F530-2781-E6AD-0BCB-17DC899F6A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6085" y="3379652"/>
              <a:ext cx="480416" cy="907000"/>
            </a:xfrm>
            <a:custGeom>
              <a:avLst/>
              <a:gdLst>
                <a:gd name="T0" fmla="*/ 152 w 200"/>
                <a:gd name="T1" fmla="*/ 141 h 378"/>
                <a:gd name="T2" fmla="*/ 168 w 200"/>
                <a:gd name="T3" fmla="*/ 166 h 378"/>
                <a:gd name="T4" fmla="*/ 146 w 200"/>
                <a:gd name="T5" fmla="*/ 192 h 378"/>
                <a:gd name="T6" fmla="*/ 113 w 200"/>
                <a:gd name="T7" fmla="*/ 199 h 378"/>
                <a:gd name="T8" fmla="*/ 114 w 200"/>
                <a:gd name="T9" fmla="*/ 212 h 378"/>
                <a:gd name="T10" fmla="*/ 89 w 200"/>
                <a:gd name="T11" fmla="*/ 216 h 378"/>
                <a:gd name="T12" fmla="*/ 87 w 200"/>
                <a:gd name="T13" fmla="*/ 228 h 378"/>
                <a:gd name="T14" fmla="*/ 94 w 200"/>
                <a:gd name="T15" fmla="*/ 233 h 378"/>
                <a:gd name="T16" fmla="*/ 95 w 200"/>
                <a:gd name="T17" fmla="*/ 237 h 378"/>
                <a:gd name="T18" fmla="*/ 84 w 200"/>
                <a:gd name="T19" fmla="*/ 247 h 378"/>
                <a:gd name="T20" fmla="*/ 78 w 200"/>
                <a:gd name="T21" fmla="*/ 261 h 378"/>
                <a:gd name="T22" fmla="*/ 70 w 200"/>
                <a:gd name="T23" fmla="*/ 264 h 378"/>
                <a:gd name="T24" fmla="*/ 68 w 200"/>
                <a:gd name="T25" fmla="*/ 286 h 378"/>
                <a:gd name="T26" fmla="*/ 78 w 200"/>
                <a:gd name="T27" fmla="*/ 299 h 378"/>
                <a:gd name="T28" fmla="*/ 57 w 200"/>
                <a:gd name="T29" fmla="*/ 314 h 378"/>
                <a:gd name="T30" fmla="*/ 46 w 200"/>
                <a:gd name="T31" fmla="*/ 326 h 378"/>
                <a:gd name="T32" fmla="*/ 52 w 200"/>
                <a:gd name="T33" fmla="*/ 348 h 378"/>
                <a:gd name="T34" fmla="*/ 11 w 200"/>
                <a:gd name="T35" fmla="*/ 338 h 378"/>
                <a:gd name="T36" fmla="*/ 3 w 200"/>
                <a:gd name="T37" fmla="*/ 325 h 378"/>
                <a:gd name="T38" fmla="*/ 6 w 200"/>
                <a:gd name="T39" fmla="*/ 310 h 378"/>
                <a:gd name="T40" fmla="*/ 14 w 200"/>
                <a:gd name="T41" fmla="*/ 291 h 378"/>
                <a:gd name="T42" fmla="*/ 17 w 200"/>
                <a:gd name="T43" fmla="*/ 276 h 378"/>
                <a:gd name="T44" fmla="*/ 23 w 200"/>
                <a:gd name="T45" fmla="*/ 266 h 378"/>
                <a:gd name="T46" fmla="*/ 18 w 200"/>
                <a:gd name="T47" fmla="*/ 256 h 378"/>
                <a:gd name="T48" fmla="*/ 17 w 200"/>
                <a:gd name="T49" fmla="*/ 245 h 378"/>
                <a:gd name="T50" fmla="*/ 18 w 200"/>
                <a:gd name="T51" fmla="*/ 230 h 378"/>
                <a:gd name="T52" fmla="*/ 18 w 200"/>
                <a:gd name="T53" fmla="*/ 212 h 378"/>
                <a:gd name="T54" fmla="*/ 21 w 200"/>
                <a:gd name="T55" fmla="*/ 201 h 378"/>
                <a:gd name="T56" fmla="*/ 24 w 200"/>
                <a:gd name="T57" fmla="*/ 177 h 378"/>
                <a:gd name="T58" fmla="*/ 32 w 200"/>
                <a:gd name="T59" fmla="*/ 163 h 378"/>
                <a:gd name="T60" fmla="*/ 33 w 200"/>
                <a:gd name="T61" fmla="*/ 146 h 378"/>
                <a:gd name="T62" fmla="*/ 38 w 200"/>
                <a:gd name="T63" fmla="*/ 133 h 378"/>
                <a:gd name="T64" fmla="*/ 32 w 200"/>
                <a:gd name="T65" fmla="*/ 115 h 378"/>
                <a:gd name="T66" fmla="*/ 33 w 200"/>
                <a:gd name="T67" fmla="*/ 105 h 378"/>
                <a:gd name="T68" fmla="*/ 36 w 200"/>
                <a:gd name="T69" fmla="*/ 88 h 378"/>
                <a:gd name="T70" fmla="*/ 47 w 200"/>
                <a:gd name="T71" fmla="*/ 64 h 378"/>
                <a:gd name="T72" fmla="*/ 51 w 200"/>
                <a:gd name="T73" fmla="*/ 38 h 378"/>
                <a:gd name="T74" fmla="*/ 60 w 200"/>
                <a:gd name="T75" fmla="*/ 26 h 378"/>
                <a:gd name="T76" fmla="*/ 68 w 200"/>
                <a:gd name="T77" fmla="*/ 6 h 378"/>
                <a:gd name="T78" fmla="*/ 87 w 200"/>
                <a:gd name="T79" fmla="*/ 2 h 378"/>
                <a:gd name="T80" fmla="*/ 92 w 200"/>
                <a:gd name="T81" fmla="*/ 12 h 378"/>
                <a:gd name="T82" fmla="*/ 115 w 200"/>
                <a:gd name="T83" fmla="*/ 9 h 378"/>
                <a:gd name="T84" fmla="*/ 138 w 200"/>
                <a:gd name="T85" fmla="*/ 26 h 378"/>
                <a:gd name="T86" fmla="*/ 160 w 200"/>
                <a:gd name="T87" fmla="*/ 41 h 378"/>
                <a:gd name="T88" fmla="*/ 155 w 200"/>
                <a:gd name="T89" fmla="*/ 55 h 378"/>
                <a:gd name="T90" fmla="*/ 150 w 200"/>
                <a:gd name="T91" fmla="*/ 59 h 378"/>
                <a:gd name="T92" fmla="*/ 168 w 200"/>
                <a:gd name="T93" fmla="*/ 64 h 378"/>
                <a:gd name="T94" fmla="*/ 181 w 200"/>
                <a:gd name="T95" fmla="*/ 59 h 378"/>
                <a:gd name="T96" fmla="*/ 191 w 200"/>
                <a:gd name="T97" fmla="*/ 43 h 378"/>
                <a:gd name="T98" fmla="*/ 197 w 200"/>
                <a:gd name="T99" fmla="*/ 47 h 378"/>
                <a:gd name="T100" fmla="*/ 193 w 200"/>
                <a:gd name="T101" fmla="*/ 64 h 378"/>
                <a:gd name="T102" fmla="*/ 181 w 200"/>
                <a:gd name="T103" fmla="*/ 71 h 378"/>
                <a:gd name="T104" fmla="*/ 170 w 200"/>
                <a:gd name="T105" fmla="*/ 83 h 378"/>
                <a:gd name="T106" fmla="*/ 159 w 200"/>
                <a:gd name="T107" fmla="*/ 95 h 378"/>
                <a:gd name="T108" fmla="*/ 155 w 200"/>
                <a:gd name="T109" fmla="*/ 115 h 378"/>
                <a:gd name="T110" fmla="*/ 89 w 200"/>
                <a:gd name="T111" fmla="*/ 374 h 378"/>
                <a:gd name="T112" fmla="*/ 55 w 200"/>
                <a:gd name="T113" fmla="*/ 359 h 378"/>
                <a:gd name="T114" fmla="*/ 57 w 200"/>
                <a:gd name="T115" fmla="*/ 377 h 378"/>
                <a:gd name="T116" fmla="*/ 85 w 200"/>
                <a:gd name="T117" fmla="*/ 3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0" h="378">
                  <a:moveTo>
                    <a:pt x="154" y="121"/>
                  </a:moveTo>
                  <a:cubicBezTo>
                    <a:pt x="152" y="121"/>
                    <a:pt x="153" y="123"/>
                    <a:pt x="153" y="124"/>
                  </a:cubicBezTo>
                  <a:cubicBezTo>
                    <a:pt x="154" y="125"/>
                    <a:pt x="155" y="126"/>
                    <a:pt x="153" y="127"/>
                  </a:cubicBezTo>
                  <a:cubicBezTo>
                    <a:pt x="152" y="128"/>
                    <a:pt x="151" y="128"/>
                    <a:pt x="151" y="129"/>
                  </a:cubicBezTo>
                  <a:cubicBezTo>
                    <a:pt x="151" y="131"/>
                    <a:pt x="151" y="132"/>
                    <a:pt x="150" y="133"/>
                  </a:cubicBezTo>
                  <a:cubicBezTo>
                    <a:pt x="150" y="136"/>
                    <a:pt x="152" y="139"/>
                    <a:pt x="152" y="141"/>
                  </a:cubicBezTo>
                  <a:cubicBezTo>
                    <a:pt x="153" y="143"/>
                    <a:pt x="151" y="142"/>
                    <a:pt x="151" y="144"/>
                  </a:cubicBezTo>
                  <a:cubicBezTo>
                    <a:pt x="151" y="146"/>
                    <a:pt x="151" y="146"/>
                    <a:pt x="153" y="147"/>
                  </a:cubicBezTo>
                  <a:cubicBezTo>
                    <a:pt x="155" y="147"/>
                    <a:pt x="157" y="148"/>
                    <a:pt x="159" y="149"/>
                  </a:cubicBezTo>
                  <a:cubicBezTo>
                    <a:pt x="161" y="150"/>
                    <a:pt x="165" y="153"/>
                    <a:pt x="165" y="155"/>
                  </a:cubicBezTo>
                  <a:cubicBezTo>
                    <a:pt x="165" y="157"/>
                    <a:pt x="160" y="159"/>
                    <a:pt x="162" y="161"/>
                  </a:cubicBezTo>
                  <a:cubicBezTo>
                    <a:pt x="164" y="164"/>
                    <a:pt x="165" y="165"/>
                    <a:pt x="168" y="166"/>
                  </a:cubicBezTo>
                  <a:cubicBezTo>
                    <a:pt x="168" y="166"/>
                    <a:pt x="168" y="165"/>
                    <a:pt x="168" y="164"/>
                  </a:cubicBezTo>
                  <a:cubicBezTo>
                    <a:pt x="169" y="167"/>
                    <a:pt x="170" y="170"/>
                    <a:pt x="170" y="172"/>
                  </a:cubicBezTo>
                  <a:cubicBezTo>
                    <a:pt x="167" y="171"/>
                    <a:pt x="166" y="176"/>
                    <a:pt x="165" y="178"/>
                  </a:cubicBezTo>
                  <a:cubicBezTo>
                    <a:pt x="163" y="180"/>
                    <a:pt x="161" y="182"/>
                    <a:pt x="160" y="185"/>
                  </a:cubicBezTo>
                  <a:cubicBezTo>
                    <a:pt x="160" y="186"/>
                    <a:pt x="156" y="188"/>
                    <a:pt x="155" y="189"/>
                  </a:cubicBezTo>
                  <a:cubicBezTo>
                    <a:pt x="152" y="189"/>
                    <a:pt x="149" y="191"/>
                    <a:pt x="146" y="192"/>
                  </a:cubicBezTo>
                  <a:cubicBezTo>
                    <a:pt x="141" y="193"/>
                    <a:pt x="135" y="195"/>
                    <a:pt x="130" y="195"/>
                  </a:cubicBezTo>
                  <a:cubicBezTo>
                    <a:pt x="126" y="195"/>
                    <a:pt x="123" y="195"/>
                    <a:pt x="119" y="195"/>
                  </a:cubicBezTo>
                  <a:cubicBezTo>
                    <a:pt x="116" y="195"/>
                    <a:pt x="114" y="194"/>
                    <a:pt x="112" y="193"/>
                  </a:cubicBezTo>
                  <a:cubicBezTo>
                    <a:pt x="113" y="195"/>
                    <a:pt x="113" y="195"/>
                    <a:pt x="113" y="197"/>
                  </a:cubicBezTo>
                  <a:cubicBezTo>
                    <a:pt x="113" y="199"/>
                    <a:pt x="116" y="198"/>
                    <a:pt x="115" y="200"/>
                  </a:cubicBezTo>
                  <a:cubicBezTo>
                    <a:pt x="115" y="200"/>
                    <a:pt x="114" y="199"/>
                    <a:pt x="113" y="199"/>
                  </a:cubicBezTo>
                  <a:cubicBezTo>
                    <a:pt x="114" y="200"/>
                    <a:pt x="116" y="201"/>
                    <a:pt x="115" y="203"/>
                  </a:cubicBezTo>
                  <a:cubicBezTo>
                    <a:pt x="115" y="204"/>
                    <a:pt x="115" y="206"/>
                    <a:pt x="114" y="206"/>
                  </a:cubicBezTo>
                  <a:cubicBezTo>
                    <a:pt x="113" y="205"/>
                    <a:pt x="112" y="207"/>
                    <a:pt x="112" y="208"/>
                  </a:cubicBezTo>
                  <a:cubicBezTo>
                    <a:pt x="113" y="208"/>
                    <a:pt x="113" y="208"/>
                    <a:pt x="114" y="208"/>
                  </a:cubicBezTo>
                  <a:cubicBezTo>
                    <a:pt x="113" y="209"/>
                    <a:pt x="111" y="210"/>
                    <a:pt x="111" y="210"/>
                  </a:cubicBezTo>
                  <a:cubicBezTo>
                    <a:pt x="111" y="212"/>
                    <a:pt x="111" y="212"/>
                    <a:pt x="114" y="212"/>
                  </a:cubicBezTo>
                  <a:cubicBezTo>
                    <a:pt x="113" y="213"/>
                    <a:pt x="113" y="215"/>
                    <a:pt x="114" y="215"/>
                  </a:cubicBezTo>
                  <a:cubicBezTo>
                    <a:pt x="112" y="218"/>
                    <a:pt x="108" y="219"/>
                    <a:pt x="105" y="219"/>
                  </a:cubicBezTo>
                  <a:cubicBezTo>
                    <a:pt x="103" y="220"/>
                    <a:pt x="99" y="221"/>
                    <a:pt x="98" y="220"/>
                  </a:cubicBezTo>
                  <a:cubicBezTo>
                    <a:pt x="97" y="220"/>
                    <a:pt x="97" y="218"/>
                    <a:pt x="96" y="218"/>
                  </a:cubicBezTo>
                  <a:cubicBezTo>
                    <a:pt x="95" y="218"/>
                    <a:pt x="95" y="218"/>
                    <a:pt x="93" y="218"/>
                  </a:cubicBezTo>
                  <a:cubicBezTo>
                    <a:pt x="92" y="217"/>
                    <a:pt x="91" y="217"/>
                    <a:pt x="89" y="216"/>
                  </a:cubicBezTo>
                  <a:cubicBezTo>
                    <a:pt x="89" y="216"/>
                    <a:pt x="89" y="214"/>
                    <a:pt x="89" y="214"/>
                  </a:cubicBezTo>
                  <a:cubicBezTo>
                    <a:pt x="88" y="214"/>
                    <a:pt x="87" y="214"/>
                    <a:pt x="87" y="215"/>
                  </a:cubicBezTo>
                  <a:cubicBezTo>
                    <a:pt x="86" y="216"/>
                    <a:pt x="86" y="215"/>
                    <a:pt x="85" y="217"/>
                  </a:cubicBezTo>
                  <a:cubicBezTo>
                    <a:pt x="84" y="219"/>
                    <a:pt x="85" y="221"/>
                    <a:pt x="86" y="223"/>
                  </a:cubicBezTo>
                  <a:cubicBezTo>
                    <a:pt x="87" y="224"/>
                    <a:pt x="87" y="224"/>
                    <a:pt x="86" y="225"/>
                  </a:cubicBezTo>
                  <a:cubicBezTo>
                    <a:pt x="85" y="227"/>
                    <a:pt x="85" y="226"/>
                    <a:pt x="87" y="228"/>
                  </a:cubicBezTo>
                  <a:cubicBezTo>
                    <a:pt x="85" y="229"/>
                    <a:pt x="85" y="231"/>
                    <a:pt x="87" y="232"/>
                  </a:cubicBezTo>
                  <a:cubicBezTo>
                    <a:pt x="87" y="232"/>
                    <a:pt x="88" y="232"/>
                    <a:pt x="89" y="232"/>
                  </a:cubicBezTo>
                  <a:cubicBezTo>
                    <a:pt x="90" y="231"/>
                    <a:pt x="91" y="233"/>
                    <a:pt x="91" y="233"/>
                  </a:cubicBezTo>
                  <a:cubicBezTo>
                    <a:pt x="91" y="233"/>
                    <a:pt x="90" y="234"/>
                    <a:pt x="90" y="234"/>
                  </a:cubicBezTo>
                  <a:cubicBezTo>
                    <a:pt x="92" y="235"/>
                    <a:pt x="94" y="234"/>
                    <a:pt x="96" y="234"/>
                  </a:cubicBezTo>
                  <a:cubicBezTo>
                    <a:pt x="96" y="232"/>
                    <a:pt x="95" y="233"/>
                    <a:pt x="94" y="233"/>
                  </a:cubicBezTo>
                  <a:cubicBezTo>
                    <a:pt x="92" y="232"/>
                    <a:pt x="92" y="231"/>
                    <a:pt x="94" y="231"/>
                  </a:cubicBezTo>
                  <a:cubicBezTo>
                    <a:pt x="95" y="231"/>
                    <a:pt x="96" y="230"/>
                    <a:pt x="98" y="230"/>
                  </a:cubicBezTo>
                  <a:cubicBezTo>
                    <a:pt x="99" y="230"/>
                    <a:pt x="99" y="231"/>
                    <a:pt x="100" y="232"/>
                  </a:cubicBezTo>
                  <a:cubicBezTo>
                    <a:pt x="100" y="233"/>
                    <a:pt x="101" y="240"/>
                    <a:pt x="99" y="240"/>
                  </a:cubicBezTo>
                  <a:cubicBezTo>
                    <a:pt x="98" y="240"/>
                    <a:pt x="96" y="240"/>
                    <a:pt x="95" y="240"/>
                  </a:cubicBezTo>
                  <a:cubicBezTo>
                    <a:pt x="93" y="239"/>
                    <a:pt x="93" y="238"/>
                    <a:pt x="95" y="237"/>
                  </a:cubicBezTo>
                  <a:cubicBezTo>
                    <a:pt x="93" y="236"/>
                    <a:pt x="92" y="236"/>
                    <a:pt x="90" y="236"/>
                  </a:cubicBezTo>
                  <a:cubicBezTo>
                    <a:pt x="90" y="236"/>
                    <a:pt x="87" y="236"/>
                    <a:pt x="87" y="237"/>
                  </a:cubicBezTo>
                  <a:cubicBezTo>
                    <a:pt x="85" y="239"/>
                    <a:pt x="92" y="241"/>
                    <a:pt x="94" y="241"/>
                  </a:cubicBezTo>
                  <a:cubicBezTo>
                    <a:pt x="93" y="243"/>
                    <a:pt x="91" y="242"/>
                    <a:pt x="90" y="242"/>
                  </a:cubicBezTo>
                  <a:cubicBezTo>
                    <a:pt x="88" y="242"/>
                    <a:pt x="88" y="243"/>
                    <a:pt x="86" y="244"/>
                  </a:cubicBezTo>
                  <a:cubicBezTo>
                    <a:pt x="85" y="245"/>
                    <a:pt x="86" y="246"/>
                    <a:pt x="84" y="247"/>
                  </a:cubicBezTo>
                  <a:cubicBezTo>
                    <a:pt x="83" y="249"/>
                    <a:pt x="83" y="249"/>
                    <a:pt x="83" y="252"/>
                  </a:cubicBezTo>
                  <a:cubicBezTo>
                    <a:pt x="83" y="252"/>
                    <a:pt x="84" y="252"/>
                    <a:pt x="84" y="252"/>
                  </a:cubicBezTo>
                  <a:cubicBezTo>
                    <a:pt x="85" y="253"/>
                    <a:pt x="84" y="253"/>
                    <a:pt x="83" y="254"/>
                  </a:cubicBezTo>
                  <a:cubicBezTo>
                    <a:pt x="83" y="254"/>
                    <a:pt x="84" y="256"/>
                    <a:pt x="85" y="256"/>
                  </a:cubicBezTo>
                  <a:cubicBezTo>
                    <a:pt x="84" y="256"/>
                    <a:pt x="83" y="256"/>
                    <a:pt x="83" y="256"/>
                  </a:cubicBezTo>
                  <a:cubicBezTo>
                    <a:pt x="84" y="259"/>
                    <a:pt x="80" y="260"/>
                    <a:pt x="78" y="261"/>
                  </a:cubicBezTo>
                  <a:cubicBezTo>
                    <a:pt x="79" y="262"/>
                    <a:pt x="80" y="262"/>
                    <a:pt x="81" y="262"/>
                  </a:cubicBezTo>
                  <a:cubicBezTo>
                    <a:pt x="81" y="263"/>
                    <a:pt x="81" y="264"/>
                    <a:pt x="80" y="263"/>
                  </a:cubicBezTo>
                  <a:cubicBezTo>
                    <a:pt x="80" y="264"/>
                    <a:pt x="80" y="264"/>
                    <a:pt x="80" y="265"/>
                  </a:cubicBezTo>
                  <a:cubicBezTo>
                    <a:pt x="79" y="264"/>
                    <a:pt x="78" y="264"/>
                    <a:pt x="78" y="263"/>
                  </a:cubicBezTo>
                  <a:cubicBezTo>
                    <a:pt x="78" y="264"/>
                    <a:pt x="77" y="264"/>
                    <a:pt x="77" y="265"/>
                  </a:cubicBezTo>
                  <a:cubicBezTo>
                    <a:pt x="75" y="262"/>
                    <a:pt x="73" y="263"/>
                    <a:pt x="70" y="264"/>
                  </a:cubicBezTo>
                  <a:cubicBezTo>
                    <a:pt x="71" y="265"/>
                    <a:pt x="71" y="265"/>
                    <a:pt x="72" y="266"/>
                  </a:cubicBezTo>
                  <a:cubicBezTo>
                    <a:pt x="69" y="266"/>
                    <a:pt x="68" y="266"/>
                    <a:pt x="66" y="267"/>
                  </a:cubicBezTo>
                  <a:cubicBezTo>
                    <a:pt x="65" y="268"/>
                    <a:pt x="63" y="271"/>
                    <a:pt x="63" y="272"/>
                  </a:cubicBezTo>
                  <a:cubicBezTo>
                    <a:pt x="62" y="274"/>
                    <a:pt x="59" y="274"/>
                    <a:pt x="60" y="276"/>
                  </a:cubicBezTo>
                  <a:cubicBezTo>
                    <a:pt x="61" y="279"/>
                    <a:pt x="61" y="281"/>
                    <a:pt x="63" y="282"/>
                  </a:cubicBezTo>
                  <a:cubicBezTo>
                    <a:pt x="65" y="283"/>
                    <a:pt x="66" y="285"/>
                    <a:pt x="68" y="286"/>
                  </a:cubicBezTo>
                  <a:cubicBezTo>
                    <a:pt x="70" y="288"/>
                    <a:pt x="73" y="287"/>
                    <a:pt x="75" y="287"/>
                  </a:cubicBezTo>
                  <a:cubicBezTo>
                    <a:pt x="77" y="287"/>
                    <a:pt x="78" y="288"/>
                    <a:pt x="78" y="290"/>
                  </a:cubicBezTo>
                  <a:cubicBezTo>
                    <a:pt x="79" y="291"/>
                    <a:pt x="79" y="295"/>
                    <a:pt x="76" y="295"/>
                  </a:cubicBezTo>
                  <a:cubicBezTo>
                    <a:pt x="77" y="296"/>
                    <a:pt x="78" y="297"/>
                    <a:pt x="79" y="297"/>
                  </a:cubicBezTo>
                  <a:cubicBezTo>
                    <a:pt x="78" y="297"/>
                    <a:pt x="77" y="297"/>
                    <a:pt x="76" y="297"/>
                  </a:cubicBezTo>
                  <a:cubicBezTo>
                    <a:pt x="77" y="298"/>
                    <a:pt x="77" y="298"/>
                    <a:pt x="78" y="299"/>
                  </a:cubicBezTo>
                  <a:cubicBezTo>
                    <a:pt x="77" y="299"/>
                    <a:pt x="75" y="298"/>
                    <a:pt x="75" y="299"/>
                  </a:cubicBezTo>
                  <a:cubicBezTo>
                    <a:pt x="74" y="300"/>
                    <a:pt x="73" y="301"/>
                    <a:pt x="72" y="302"/>
                  </a:cubicBezTo>
                  <a:cubicBezTo>
                    <a:pt x="72" y="302"/>
                    <a:pt x="70" y="302"/>
                    <a:pt x="69" y="302"/>
                  </a:cubicBezTo>
                  <a:cubicBezTo>
                    <a:pt x="68" y="303"/>
                    <a:pt x="68" y="304"/>
                    <a:pt x="67" y="304"/>
                  </a:cubicBezTo>
                  <a:cubicBezTo>
                    <a:pt x="65" y="306"/>
                    <a:pt x="64" y="306"/>
                    <a:pt x="62" y="308"/>
                  </a:cubicBezTo>
                  <a:cubicBezTo>
                    <a:pt x="61" y="310"/>
                    <a:pt x="59" y="312"/>
                    <a:pt x="57" y="314"/>
                  </a:cubicBezTo>
                  <a:cubicBezTo>
                    <a:pt x="59" y="314"/>
                    <a:pt x="60" y="314"/>
                    <a:pt x="61" y="313"/>
                  </a:cubicBezTo>
                  <a:cubicBezTo>
                    <a:pt x="60" y="316"/>
                    <a:pt x="59" y="319"/>
                    <a:pt x="56" y="321"/>
                  </a:cubicBezTo>
                  <a:cubicBezTo>
                    <a:pt x="55" y="322"/>
                    <a:pt x="54" y="323"/>
                    <a:pt x="53" y="322"/>
                  </a:cubicBezTo>
                  <a:cubicBezTo>
                    <a:pt x="51" y="322"/>
                    <a:pt x="52" y="320"/>
                    <a:pt x="49" y="320"/>
                  </a:cubicBezTo>
                  <a:cubicBezTo>
                    <a:pt x="50" y="321"/>
                    <a:pt x="51" y="322"/>
                    <a:pt x="52" y="323"/>
                  </a:cubicBezTo>
                  <a:cubicBezTo>
                    <a:pt x="50" y="323"/>
                    <a:pt x="47" y="325"/>
                    <a:pt x="46" y="326"/>
                  </a:cubicBezTo>
                  <a:cubicBezTo>
                    <a:pt x="45" y="328"/>
                    <a:pt x="46" y="330"/>
                    <a:pt x="44" y="332"/>
                  </a:cubicBezTo>
                  <a:cubicBezTo>
                    <a:pt x="46" y="332"/>
                    <a:pt x="47" y="336"/>
                    <a:pt x="47" y="338"/>
                  </a:cubicBezTo>
                  <a:cubicBezTo>
                    <a:pt x="45" y="338"/>
                    <a:pt x="43" y="338"/>
                    <a:pt x="40" y="340"/>
                  </a:cubicBezTo>
                  <a:cubicBezTo>
                    <a:pt x="41" y="340"/>
                    <a:pt x="43" y="339"/>
                    <a:pt x="44" y="340"/>
                  </a:cubicBezTo>
                  <a:cubicBezTo>
                    <a:pt x="45" y="340"/>
                    <a:pt x="46" y="339"/>
                    <a:pt x="47" y="340"/>
                  </a:cubicBezTo>
                  <a:cubicBezTo>
                    <a:pt x="48" y="342"/>
                    <a:pt x="52" y="346"/>
                    <a:pt x="52" y="348"/>
                  </a:cubicBezTo>
                  <a:cubicBezTo>
                    <a:pt x="51" y="347"/>
                    <a:pt x="49" y="345"/>
                    <a:pt x="47" y="345"/>
                  </a:cubicBezTo>
                  <a:cubicBezTo>
                    <a:pt x="45" y="345"/>
                    <a:pt x="43" y="345"/>
                    <a:pt x="42" y="345"/>
                  </a:cubicBezTo>
                  <a:cubicBezTo>
                    <a:pt x="38" y="345"/>
                    <a:pt x="36" y="344"/>
                    <a:pt x="32" y="344"/>
                  </a:cubicBezTo>
                  <a:cubicBezTo>
                    <a:pt x="27" y="344"/>
                    <a:pt x="23" y="344"/>
                    <a:pt x="18" y="344"/>
                  </a:cubicBezTo>
                  <a:cubicBezTo>
                    <a:pt x="18" y="344"/>
                    <a:pt x="16" y="341"/>
                    <a:pt x="16" y="341"/>
                  </a:cubicBezTo>
                  <a:cubicBezTo>
                    <a:pt x="15" y="340"/>
                    <a:pt x="13" y="338"/>
                    <a:pt x="11" y="338"/>
                  </a:cubicBezTo>
                  <a:cubicBezTo>
                    <a:pt x="13" y="337"/>
                    <a:pt x="13" y="336"/>
                    <a:pt x="13" y="335"/>
                  </a:cubicBezTo>
                  <a:cubicBezTo>
                    <a:pt x="14" y="334"/>
                    <a:pt x="12" y="333"/>
                    <a:pt x="13" y="333"/>
                  </a:cubicBezTo>
                  <a:cubicBezTo>
                    <a:pt x="15" y="331"/>
                    <a:pt x="11" y="330"/>
                    <a:pt x="14" y="328"/>
                  </a:cubicBezTo>
                  <a:cubicBezTo>
                    <a:pt x="12" y="328"/>
                    <a:pt x="10" y="328"/>
                    <a:pt x="9" y="328"/>
                  </a:cubicBezTo>
                  <a:cubicBezTo>
                    <a:pt x="7" y="328"/>
                    <a:pt x="6" y="330"/>
                    <a:pt x="5" y="329"/>
                  </a:cubicBezTo>
                  <a:cubicBezTo>
                    <a:pt x="4" y="329"/>
                    <a:pt x="3" y="326"/>
                    <a:pt x="3" y="325"/>
                  </a:cubicBezTo>
                  <a:cubicBezTo>
                    <a:pt x="4" y="323"/>
                    <a:pt x="3" y="324"/>
                    <a:pt x="1" y="323"/>
                  </a:cubicBezTo>
                  <a:cubicBezTo>
                    <a:pt x="2" y="322"/>
                    <a:pt x="3" y="321"/>
                    <a:pt x="1" y="320"/>
                  </a:cubicBezTo>
                  <a:cubicBezTo>
                    <a:pt x="2" y="320"/>
                    <a:pt x="2" y="319"/>
                    <a:pt x="2" y="319"/>
                  </a:cubicBezTo>
                  <a:cubicBezTo>
                    <a:pt x="1" y="318"/>
                    <a:pt x="0" y="314"/>
                    <a:pt x="3" y="313"/>
                  </a:cubicBezTo>
                  <a:cubicBezTo>
                    <a:pt x="5" y="313"/>
                    <a:pt x="4" y="313"/>
                    <a:pt x="5" y="312"/>
                  </a:cubicBezTo>
                  <a:cubicBezTo>
                    <a:pt x="5" y="311"/>
                    <a:pt x="6" y="309"/>
                    <a:pt x="6" y="310"/>
                  </a:cubicBezTo>
                  <a:cubicBezTo>
                    <a:pt x="8" y="310"/>
                    <a:pt x="7" y="308"/>
                    <a:pt x="8" y="308"/>
                  </a:cubicBezTo>
                  <a:cubicBezTo>
                    <a:pt x="10" y="308"/>
                    <a:pt x="10" y="308"/>
                    <a:pt x="10" y="306"/>
                  </a:cubicBezTo>
                  <a:cubicBezTo>
                    <a:pt x="10" y="303"/>
                    <a:pt x="11" y="303"/>
                    <a:pt x="14" y="302"/>
                  </a:cubicBezTo>
                  <a:cubicBezTo>
                    <a:pt x="13" y="301"/>
                    <a:pt x="11" y="298"/>
                    <a:pt x="11" y="297"/>
                  </a:cubicBezTo>
                  <a:cubicBezTo>
                    <a:pt x="12" y="295"/>
                    <a:pt x="13" y="294"/>
                    <a:pt x="14" y="292"/>
                  </a:cubicBezTo>
                  <a:cubicBezTo>
                    <a:pt x="12" y="292"/>
                    <a:pt x="13" y="291"/>
                    <a:pt x="14" y="291"/>
                  </a:cubicBezTo>
                  <a:cubicBezTo>
                    <a:pt x="16" y="291"/>
                    <a:pt x="16" y="290"/>
                    <a:pt x="16" y="288"/>
                  </a:cubicBezTo>
                  <a:cubicBezTo>
                    <a:pt x="17" y="289"/>
                    <a:pt x="17" y="289"/>
                    <a:pt x="18" y="290"/>
                  </a:cubicBezTo>
                  <a:cubicBezTo>
                    <a:pt x="18" y="289"/>
                    <a:pt x="17" y="288"/>
                    <a:pt x="16" y="287"/>
                  </a:cubicBezTo>
                  <a:cubicBezTo>
                    <a:pt x="17" y="287"/>
                    <a:pt x="17" y="287"/>
                    <a:pt x="18" y="287"/>
                  </a:cubicBezTo>
                  <a:cubicBezTo>
                    <a:pt x="17" y="286"/>
                    <a:pt x="17" y="285"/>
                    <a:pt x="17" y="284"/>
                  </a:cubicBezTo>
                  <a:cubicBezTo>
                    <a:pt x="22" y="286"/>
                    <a:pt x="18" y="278"/>
                    <a:pt x="17" y="276"/>
                  </a:cubicBezTo>
                  <a:cubicBezTo>
                    <a:pt x="19" y="277"/>
                    <a:pt x="20" y="276"/>
                    <a:pt x="21" y="275"/>
                  </a:cubicBezTo>
                  <a:cubicBezTo>
                    <a:pt x="20" y="274"/>
                    <a:pt x="20" y="274"/>
                    <a:pt x="19" y="274"/>
                  </a:cubicBezTo>
                  <a:cubicBezTo>
                    <a:pt x="18" y="274"/>
                    <a:pt x="18" y="272"/>
                    <a:pt x="18" y="271"/>
                  </a:cubicBezTo>
                  <a:cubicBezTo>
                    <a:pt x="18" y="269"/>
                    <a:pt x="21" y="270"/>
                    <a:pt x="22" y="269"/>
                  </a:cubicBezTo>
                  <a:cubicBezTo>
                    <a:pt x="21" y="269"/>
                    <a:pt x="21" y="268"/>
                    <a:pt x="21" y="268"/>
                  </a:cubicBezTo>
                  <a:cubicBezTo>
                    <a:pt x="22" y="268"/>
                    <a:pt x="24" y="268"/>
                    <a:pt x="23" y="266"/>
                  </a:cubicBezTo>
                  <a:cubicBezTo>
                    <a:pt x="23" y="266"/>
                    <a:pt x="22" y="266"/>
                    <a:pt x="22" y="266"/>
                  </a:cubicBezTo>
                  <a:cubicBezTo>
                    <a:pt x="23" y="263"/>
                    <a:pt x="16" y="263"/>
                    <a:pt x="15" y="260"/>
                  </a:cubicBezTo>
                  <a:cubicBezTo>
                    <a:pt x="17" y="261"/>
                    <a:pt x="22" y="260"/>
                    <a:pt x="23" y="262"/>
                  </a:cubicBezTo>
                  <a:cubicBezTo>
                    <a:pt x="24" y="261"/>
                    <a:pt x="24" y="260"/>
                    <a:pt x="24" y="259"/>
                  </a:cubicBezTo>
                  <a:cubicBezTo>
                    <a:pt x="25" y="259"/>
                    <a:pt x="25" y="259"/>
                    <a:pt x="25" y="259"/>
                  </a:cubicBezTo>
                  <a:cubicBezTo>
                    <a:pt x="27" y="256"/>
                    <a:pt x="19" y="257"/>
                    <a:pt x="18" y="256"/>
                  </a:cubicBezTo>
                  <a:cubicBezTo>
                    <a:pt x="18" y="256"/>
                    <a:pt x="18" y="256"/>
                    <a:pt x="19" y="255"/>
                  </a:cubicBezTo>
                  <a:cubicBezTo>
                    <a:pt x="16" y="253"/>
                    <a:pt x="20" y="254"/>
                    <a:pt x="20" y="251"/>
                  </a:cubicBezTo>
                  <a:cubicBezTo>
                    <a:pt x="20" y="251"/>
                    <a:pt x="16" y="248"/>
                    <a:pt x="20" y="249"/>
                  </a:cubicBezTo>
                  <a:cubicBezTo>
                    <a:pt x="20" y="247"/>
                    <a:pt x="18" y="248"/>
                    <a:pt x="17" y="247"/>
                  </a:cubicBezTo>
                  <a:cubicBezTo>
                    <a:pt x="18" y="247"/>
                    <a:pt x="18" y="247"/>
                    <a:pt x="19" y="246"/>
                  </a:cubicBezTo>
                  <a:cubicBezTo>
                    <a:pt x="18" y="247"/>
                    <a:pt x="17" y="246"/>
                    <a:pt x="17" y="245"/>
                  </a:cubicBezTo>
                  <a:cubicBezTo>
                    <a:pt x="18" y="245"/>
                    <a:pt x="19" y="245"/>
                    <a:pt x="20" y="244"/>
                  </a:cubicBezTo>
                  <a:cubicBezTo>
                    <a:pt x="18" y="244"/>
                    <a:pt x="17" y="242"/>
                    <a:pt x="16" y="242"/>
                  </a:cubicBezTo>
                  <a:cubicBezTo>
                    <a:pt x="14" y="242"/>
                    <a:pt x="15" y="241"/>
                    <a:pt x="15" y="239"/>
                  </a:cubicBezTo>
                  <a:cubicBezTo>
                    <a:pt x="15" y="238"/>
                    <a:pt x="14" y="236"/>
                    <a:pt x="16" y="236"/>
                  </a:cubicBezTo>
                  <a:cubicBezTo>
                    <a:pt x="17" y="235"/>
                    <a:pt x="15" y="233"/>
                    <a:pt x="15" y="233"/>
                  </a:cubicBezTo>
                  <a:cubicBezTo>
                    <a:pt x="15" y="232"/>
                    <a:pt x="19" y="231"/>
                    <a:pt x="18" y="230"/>
                  </a:cubicBezTo>
                  <a:cubicBezTo>
                    <a:pt x="18" y="229"/>
                    <a:pt x="18" y="227"/>
                    <a:pt x="17" y="225"/>
                  </a:cubicBezTo>
                  <a:cubicBezTo>
                    <a:pt x="18" y="225"/>
                    <a:pt x="18" y="225"/>
                    <a:pt x="19" y="225"/>
                  </a:cubicBezTo>
                  <a:cubicBezTo>
                    <a:pt x="18" y="223"/>
                    <a:pt x="17" y="222"/>
                    <a:pt x="18" y="220"/>
                  </a:cubicBezTo>
                  <a:cubicBezTo>
                    <a:pt x="18" y="218"/>
                    <a:pt x="19" y="218"/>
                    <a:pt x="18" y="216"/>
                  </a:cubicBezTo>
                  <a:cubicBezTo>
                    <a:pt x="17" y="215"/>
                    <a:pt x="17" y="215"/>
                    <a:pt x="18" y="213"/>
                  </a:cubicBezTo>
                  <a:cubicBezTo>
                    <a:pt x="19" y="213"/>
                    <a:pt x="18" y="212"/>
                    <a:pt x="18" y="212"/>
                  </a:cubicBezTo>
                  <a:cubicBezTo>
                    <a:pt x="18" y="212"/>
                    <a:pt x="20" y="212"/>
                    <a:pt x="20" y="212"/>
                  </a:cubicBezTo>
                  <a:cubicBezTo>
                    <a:pt x="20" y="211"/>
                    <a:pt x="19" y="210"/>
                    <a:pt x="19" y="210"/>
                  </a:cubicBezTo>
                  <a:cubicBezTo>
                    <a:pt x="18" y="209"/>
                    <a:pt x="19" y="208"/>
                    <a:pt x="19" y="208"/>
                  </a:cubicBezTo>
                  <a:cubicBezTo>
                    <a:pt x="20" y="208"/>
                    <a:pt x="20" y="206"/>
                    <a:pt x="21" y="205"/>
                  </a:cubicBezTo>
                  <a:cubicBezTo>
                    <a:pt x="19" y="206"/>
                    <a:pt x="19" y="203"/>
                    <a:pt x="19" y="202"/>
                  </a:cubicBezTo>
                  <a:cubicBezTo>
                    <a:pt x="21" y="204"/>
                    <a:pt x="23" y="201"/>
                    <a:pt x="21" y="201"/>
                  </a:cubicBezTo>
                  <a:cubicBezTo>
                    <a:pt x="23" y="200"/>
                    <a:pt x="21" y="196"/>
                    <a:pt x="22" y="195"/>
                  </a:cubicBezTo>
                  <a:cubicBezTo>
                    <a:pt x="24" y="193"/>
                    <a:pt x="25" y="192"/>
                    <a:pt x="28" y="192"/>
                  </a:cubicBezTo>
                  <a:cubicBezTo>
                    <a:pt x="28" y="190"/>
                    <a:pt x="26" y="189"/>
                    <a:pt x="26" y="187"/>
                  </a:cubicBezTo>
                  <a:cubicBezTo>
                    <a:pt x="26" y="185"/>
                    <a:pt x="26" y="183"/>
                    <a:pt x="24" y="181"/>
                  </a:cubicBezTo>
                  <a:cubicBezTo>
                    <a:pt x="24" y="180"/>
                    <a:pt x="25" y="180"/>
                    <a:pt x="25" y="178"/>
                  </a:cubicBezTo>
                  <a:cubicBezTo>
                    <a:pt x="26" y="177"/>
                    <a:pt x="24" y="178"/>
                    <a:pt x="24" y="177"/>
                  </a:cubicBezTo>
                  <a:cubicBezTo>
                    <a:pt x="24" y="175"/>
                    <a:pt x="27" y="174"/>
                    <a:pt x="24" y="172"/>
                  </a:cubicBezTo>
                  <a:cubicBezTo>
                    <a:pt x="25" y="173"/>
                    <a:pt x="25" y="172"/>
                    <a:pt x="26" y="172"/>
                  </a:cubicBezTo>
                  <a:cubicBezTo>
                    <a:pt x="25" y="172"/>
                    <a:pt x="25" y="172"/>
                    <a:pt x="24" y="171"/>
                  </a:cubicBezTo>
                  <a:cubicBezTo>
                    <a:pt x="26" y="170"/>
                    <a:pt x="25" y="169"/>
                    <a:pt x="25" y="167"/>
                  </a:cubicBezTo>
                  <a:cubicBezTo>
                    <a:pt x="27" y="168"/>
                    <a:pt x="27" y="165"/>
                    <a:pt x="29" y="166"/>
                  </a:cubicBezTo>
                  <a:cubicBezTo>
                    <a:pt x="28" y="163"/>
                    <a:pt x="31" y="163"/>
                    <a:pt x="32" y="163"/>
                  </a:cubicBezTo>
                  <a:cubicBezTo>
                    <a:pt x="32" y="163"/>
                    <a:pt x="32" y="161"/>
                    <a:pt x="32" y="161"/>
                  </a:cubicBezTo>
                  <a:cubicBezTo>
                    <a:pt x="33" y="160"/>
                    <a:pt x="34" y="160"/>
                    <a:pt x="33" y="159"/>
                  </a:cubicBezTo>
                  <a:cubicBezTo>
                    <a:pt x="32" y="157"/>
                    <a:pt x="33" y="155"/>
                    <a:pt x="31" y="154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29" y="154"/>
                    <a:pt x="33" y="152"/>
                    <a:pt x="33" y="151"/>
                  </a:cubicBezTo>
                  <a:cubicBezTo>
                    <a:pt x="32" y="149"/>
                    <a:pt x="34" y="148"/>
                    <a:pt x="33" y="146"/>
                  </a:cubicBezTo>
                  <a:cubicBezTo>
                    <a:pt x="33" y="145"/>
                    <a:pt x="36" y="144"/>
                    <a:pt x="36" y="143"/>
                  </a:cubicBezTo>
                  <a:cubicBezTo>
                    <a:pt x="36" y="141"/>
                    <a:pt x="38" y="142"/>
                    <a:pt x="38" y="140"/>
                  </a:cubicBezTo>
                  <a:cubicBezTo>
                    <a:pt x="38" y="139"/>
                    <a:pt x="38" y="138"/>
                    <a:pt x="37" y="138"/>
                  </a:cubicBezTo>
                  <a:cubicBezTo>
                    <a:pt x="37" y="138"/>
                    <a:pt x="37" y="136"/>
                    <a:pt x="37" y="136"/>
                  </a:cubicBezTo>
                  <a:cubicBezTo>
                    <a:pt x="37" y="135"/>
                    <a:pt x="38" y="136"/>
                    <a:pt x="38" y="135"/>
                  </a:cubicBezTo>
                  <a:cubicBezTo>
                    <a:pt x="38" y="134"/>
                    <a:pt x="38" y="134"/>
                    <a:pt x="38" y="133"/>
                  </a:cubicBezTo>
                  <a:cubicBezTo>
                    <a:pt x="38" y="133"/>
                    <a:pt x="38" y="131"/>
                    <a:pt x="38" y="130"/>
                  </a:cubicBezTo>
                  <a:cubicBezTo>
                    <a:pt x="38" y="130"/>
                    <a:pt x="36" y="131"/>
                    <a:pt x="36" y="130"/>
                  </a:cubicBezTo>
                  <a:cubicBezTo>
                    <a:pt x="35" y="129"/>
                    <a:pt x="36" y="127"/>
                    <a:pt x="37" y="126"/>
                  </a:cubicBezTo>
                  <a:cubicBezTo>
                    <a:pt x="36" y="126"/>
                    <a:pt x="35" y="125"/>
                    <a:pt x="35" y="124"/>
                  </a:cubicBezTo>
                  <a:cubicBezTo>
                    <a:pt x="35" y="124"/>
                    <a:pt x="35" y="121"/>
                    <a:pt x="34" y="121"/>
                  </a:cubicBezTo>
                  <a:cubicBezTo>
                    <a:pt x="33" y="121"/>
                    <a:pt x="33" y="117"/>
                    <a:pt x="32" y="115"/>
                  </a:cubicBezTo>
                  <a:cubicBezTo>
                    <a:pt x="33" y="116"/>
                    <a:pt x="33" y="115"/>
                    <a:pt x="34" y="116"/>
                  </a:cubicBezTo>
                  <a:cubicBezTo>
                    <a:pt x="34" y="114"/>
                    <a:pt x="29" y="113"/>
                    <a:pt x="30" y="110"/>
                  </a:cubicBezTo>
                  <a:cubicBezTo>
                    <a:pt x="30" y="109"/>
                    <a:pt x="31" y="108"/>
                    <a:pt x="31" y="106"/>
                  </a:cubicBezTo>
                  <a:cubicBezTo>
                    <a:pt x="31" y="106"/>
                    <a:pt x="30" y="105"/>
                    <a:pt x="31" y="105"/>
                  </a:cubicBezTo>
                  <a:cubicBezTo>
                    <a:pt x="31" y="105"/>
                    <a:pt x="32" y="106"/>
                    <a:pt x="32" y="106"/>
                  </a:cubicBezTo>
                  <a:cubicBezTo>
                    <a:pt x="32" y="106"/>
                    <a:pt x="33" y="106"/>
                    <a:pt x="33" y="105"/>
                  </a:cubicBezTo>
                  <a:cubicBezTo>
                    <a:pt x="33" y="105"/>
                    <a:pt x="33" y="105"/>
                    <a:pt x="34" y="105"/>
                  </a:cubicBezTo>
                  <a:cubicBezTo>
                    <a:pt x="34" y="104"/>
                    <a:pt x="33" y="102"/>
                    <a:pt x="34" y="101"/>
                  </a:cubicBezTo>
                  <a:cubicBezTo>
                    <a:pt x="34" y="100"/>
                    <a:pt x="35" y="98"/>
                    <a:pt x="35" y="97"/>
                  </a:cubicBezTo>
                  <a:cubicBezTo>
                    <a:pt x="37" y="97"/>
                    <a:pt x="37" y="97"/>
                    <a:pt x="38" y="95"/>
                  </a:cubicBezTo>
                  <a:cubicBezTo>
                    <a:pt x="38" y="95"/>
                    <a:pt x="37" y="95"/>
                    <a:pt x="37" y="95"/>
                  </a:cubicBezTo>
                  <a:cubicBezTo>
                    <a:pt x="37" y="92"/>
                    <a:pt x="37" y="90"/>
                    <a:pt x="36" y="88"/>
                  </a:cubicBezTo>
                  <a:cubicBezTo>
                    <a:pt x="35" y="85"/>
                    <a:pt x="37" y="85"/>
                    <a:pt x="38" y="83"/>
                  </a:cubicBezTo>
                  <a:cubicBezTo>
                    <a:pt x="39" y="81"/>
                    <a:pt x="39" y="78"/>
                    <a:pt x="39" y="76"/>
                  </a:cubicBezTo>
                  <a:cubicBezTo>
                    <a:pt x="39" y="74"/>
                    <a:pt x="42" y="75"/>
                    <a:pt x="42" y="72"/>
                  </a:cubicBezTo>
                  <a:cubicBezTo>
                    <a:pt x="42" y="72"/>
                    <a:pt x="43" y="72"/>
                    <a:pt x="43" y="72"/>
                  </a:cubicBezTo>
                  <a:cubicBezTo>
                    <a:pt x="42" y="70"/>
                    <a:pt x="45" y="71"/>
                    <a:pt x="45" y="69"/>
                  </a:cubicBezTo>
                  <a:cubicBezTo>
                    <a:pt x="45" y="67"/>
                    <a:pt x="45" y="64"/>
                    <a:pt x="47" y="64"/>
                  </a:cubicBezTo>
                  <a:cubicBezTo>
                    <a:pt x="48" y="63"/>
                    <a:pt x="47" y="60"/>
                    <a:pt x="49" y="60"/>
                  </a:cubicBezTo>
                  <a:cubicBezTo>
                    <a:pt x="51" y="60"/>
                    <a:pt x="53" y="60"/>
                    <a:pt x="53" y="58"/>
                  </a:cubicBezTo>
                  <a:cubicBezTo>
                    <a:pt x="53" y="56"/>
                    <a:pt x="51" y="55"/>
                    <a:pt x="51" y="53"/>
                  </a:cubicBezTo>
                  <a:cubicBezTo>
                    <a:pt x="51" y="52"/>
                    <a:pt x="50" y="51"/>
                    <a:pt x="52" y="51"/>
                  </a:cubicBezTo>
                  <a:cubicBezTo>
                    <a:pt x="52" y="50"/>
                    <a:pt x="52" y="50"/>
                    <a:pt x="52" y="49"/>
                  </a:cubicBezTo>
                  <a:cubicBezTo>
                    <a:pt x="52" y="45"/>
                    <a:pt x="51" y="42"/>
                    <a:pt x="51" y="38"/>
                  </a:cubicBezTo>
                  <a:cubicBezTo>
                    <a:pt x="52" y="38"/>
                    <a:pt x="52" y="38"/>
                    <a:pt x="53" y="38"/>
                  </a:cubicBezTo>
                  <a:cubicBezTo>
                    <a:pt x="53" y="37"/>
                    <a:pt x="51" y="35"/>
                    <a:pt x="51" y="34"/>
                  </a:cubicBezTo>
                  <a:cubicBezTo>
                    <a:pt x="51" y="34"/>
                    <a:pt x="52" y="30"/>
                    <a:pt x="52" y="30"/>
                  </a:cubicBezTo>
                  <a:cubicBezTo>
                    <a:pt x="53" y="29"/>
                    <a:pt x="53" y="31"/>
                    <a:pt x="54" y="29"/>
                  </a:cubicBezTo>
                  <a:cubicBezTo>
                    <a:pt x="54" y="29"/>
                    <a:pt x="54" y="28"/>
                    <a:pt x="54" y="28"/>
                  </a:cubicBezTo>
                  <a:cubicBezTo>
                    <a:pt x="56" y="28"/>
                    <a:pt x="58" y="27"/>
                    <a:pt x="60" y="26"/>
                  </a:cubicBezTo>
                  <a:cubicBezTo>
                    <a:pt x="61" y="26"/>
                    <a:pt x="62" y="25"/>
                    <a:pt x="63" y="24"/>
                  </a:cubicBezTo>
                  <a:cubicBezTo>
                    <a:pt x="63" y="22"/>
                    <a:pt x="64" y="20"/>
                    <a:pt x="64" y="18"/>
                  </a:cubicBezTo>
                  <a:cubicBezTo>
                    <a:pt x="65" y="17"/>
                    <a:pt x="65" y="16"/>
                    <a:pt x="65" y="15"/>
                  </a:cubicBezTo>
                  <a:cubicBezTo>
                    <a:pt x="66" y="13"/>
                    <a:pt x="65" y="13"/>
                    <a:pt x="65" y="11"/>
                  </a:cubicBezTo>
                  <a:cubicBezTo>
                    <a:pt x="65" y="11"/>
                    <a:pt x="66" y="7"/>
                    <a:pt x="66" y="7"/>
                  </a:cubicBezTo>
                  <a:cubicBezTo>
                    <a:pt x="67" y="7"/>
                    <a:pt x="68" y="7"/>
                    <a:pt x="68" y="6"/>
                  </a:cubicBezTo>
                  <a:cubicBezTo>
                    <a:pt x="69" y="6"/>
                    <a:pt x="69" y="5"/>
                    <a:pt x="69" y="5"/>
                  </a:cubicBezTo>
                  <a:cubicBezTo>
                    <a:pt x="71" y="4"/>
                    <a:pt x="73" y="4"/>
                    <a:pt x="73" y="2"/>
                  </a:cubicBezTo>
                  <a:cubicBezTo>
                    <a:pt x="74" y="1"/>
                    <a:pt x="74" y="0"/>
                    <a:pt x="75" y="0"/>
                  </a:cubicBezTo>
                  <a:cubicBezTo>
                    <a:pt x="77" y="0"/>
                    <a:pt x="78" y="2"/>
                    <a:pt x="78" y="3"/>
                  </a:cubicBezTo>
                  <a:cubicBezTo>
                    <a:pt x="79" y="4"/>
                    <a:pt x="80" y="4"/>
                    <a:pt x="81" y="3"/>
                  </a:cubicBezTo>
                  <a:cubicBezTo>
                    <a:pt x="83" y="3"/>
                    <a:pt x="85" y="3"/>
                    <a:pt x="87" y="2"/>
                  </a:cubicBezTo>
                  <a:cubicBezTo>
                    <a:pt x="88" y="2"/>
                    <a:pt x="89" y="4"/>
                    <a:pt x="90" y="4"/>
                  </a:cubicBezTo>
                  <a:cubicBezTo>
                    <a:pt x="90" y="4"/>
                    <a:pt x="90" y="4"/>
                    <a:pt x="90" y="5"/>
                  </a:cubicBezTo>
                  <a:cubicBezTo>
                    <a:pt x="91" y="5"/>
                    <a:pt x="91" y="5"/>
                    <a:pt x="92" y="5"/>
                  </a:cubicBezTo>
                  <a:cubicBezTo>
                    <a:pt x="91" y="5"/>
                    <a:pt x="91" y="6"/>
                    <a:pt x="90" y="7"/>
                  </a:cubicBezTo>
                  <a:cubicBezTo>
                    <a:pt x="91" y="7"/>
                    <a:pt x="92" y="7"/>
                    <a:pt x="92" y="8"/>
                  </a:cubicBezTo>
                  <a:cubicBezTo>
                    <a:pt x="91" y="9"/>
                    <a:pt x="92" y="10"/>
                    <a:pt x="92" y="12"/>
                  </a:cubicBezTo>
                  <a:cubicBezTo>
                    <a:pt x="93" y="9"/>
                    <a:pt x="94" y="7"/>
                    <a:pt x="96" y="5"/>
                  </a:cubicBezTo>
                  <a:cubicBezTo>
                    <a:pt x="96" y="4"/>
                    <a:pt x="97" y="2"/>
                    <a:pt x="98" y="2"/>
                  </a:cubicBezTo>
                  <a:cubicBezTo>
                    <a:pt x="99" y="2"/>
                    <a:pt x="101" y="2"/>
                    <a:pt x="103" y="2"/>
                  </a:cubicBezTo>
                  <a:cubicBezTo>
                    <a:pt x="104" y="2"/>
                    <a:pt x="106" y="2"/>
                    <a:pt x="108" y="2"/>
                  </a:cubicBezTo>
                  <a:cubicBezTo>
                    <a:pt x="109" y="2"/>
                    <a:pt x="108" y="4"/>
                    <a:pt x="109" y="4"/>
                  </a:cubicBezTo>
                  <a:cubicBezTo>
                    <a:pt x="111" y="6"/>
                    <a:pt x="113" y="7"/>
                    <a:pt x="115" y="9"/>
                  </a:cubicBezTo>
                  <a:cubicBezTo>
                    <a:pt x="114" y="9"/>
                    <a:pt x="113" y="9"/>
                    <a:pt x="113" y="9"/>
                  </a:cubicBezTo>
                  <a:cubicBezTo>
                    <a:pt x="116" y="12"/>
                    <a:pt x="119" y="16"/>
                    <a:pt x="123" y="19"/>
                  </a:cubicBezTo>
                  <a:cubicBezTo>
                    <a:pt x="123" y="19"/>
                    <a:pt x="125" y="19"/>
                    <a:pt x="125" y="20"/>
                  </a:cubicBezTo>
                  <a:cubicBezTo>
                    <a:pt x="125" y="20"/>
                    <a:pt x="125" y="22"/>
                    <a:pt x="126" y="23"/>
                  </a:cubicBezTo>
                  <a:cubicBezTo>
                    <a:pt x="128" y="23"/>
                    <a:pt x="130" y="24"/>
                    <a:pt x="133" y="25"/>
                  </a:cubicBezTo>
                  <a:cubicBezTo>
                    <a:pt x="136" y="25"/>
                    <a:pt x="136" y="24"/>
                    <a:pt x="138" y="26"/>
                  </a:cubicBezTo>
                  <a:cubicBezTo>
                    <a:pt x="140" y="28"/>
                    <a:pt x="142" y="29"/>
                    <a:pt x="143" y="30"/>
                  </a:cubicBezTo>
                  <a:cubicBezTo>
                    <a:pt x="145" y="32"/>
                    <a:pt x="146" y="33"/>
                    <a:pt x="149" y="34"/>
                  </a:cubicBezTo>
                  <a:cubicBezTo>
                    <a:pt x="149" y="34"/>
                    <a:pt x="150" y="34"/>
                    <a:pt x="151" y="34"/>
                  </a:cubicBezTo>
                  <a:cubicBezTo>
                    <a:pt x="152" y="34"/>
                    <a:pt x="152" y="36"/>
                    <a:pt x="152" y="37"/>
                  </a:cubicBezTo>
                  <a:cubicBezTo>
                    <a:pt x="154" y="34"/>
                    <a:pt x="155" y="37"/>
                    <a:pt x="157" y="37"/>
                  </a:cubicBezTo>
                  <a:cubicBezTo>
                    <a:pt x="158" y="37"/>
                    <a:pt x="160" y="39"/>
                    <a:pt x="160" y="41"/>
                  </a:cubicBezTo>
                  <a:cubicBezTo>
                    <a:pt x="161" y="40"/>
                    <a:pt x="161" y="41"/>
                    <a:pt x="161" y="42"/>
                  </a:cubicBezTo>
                  <a:cubicBezTo>
                    <a:pt x="161" y="44"/>
                    <a:pt x="161" y="43"/>
                    <a:pt x="159" y="43"/>
                  </a:cubicBezTo>
                  <a:cubicBezTo>
                    <a:pt x="158" y="43"/>
                    <a:pt x="158" y="46"/>
                    <a:pt x="157" y="47"/>
                  </a:cubicBezTo>
                  <a:cubicBezTo>
                    <a:pt x="157" y="48"/>
                    <a:pt x="155" y="49"/>
                    <a:pt x="155" y="50"/>
                  </a:cubicBezTo>
                  <a:cubicBezTo>
                    <a:pt x="155" y="52"/>
                    <a:pt x="153" y="52"/>
                    <a:pt x="153" y="54"/>
                  </a:cubicBezTo>
                  <a:cubicBezTo>
                    <a:pt x="154" y="54"/>
                    <a:pt x="155" y="54"/>
                    <a:pt x="155" y="55"/>
                  </a:cubicBezTo>
                  <a:cubicBezTo>
                    <a:pt x="154" y="55"/>
                    <a:pt x="153" y="55"/>
                    <a:pt x="153" y="56"/>
                  </a:cubicBezTo>
                  <a:cubicBezTo>
                    <a:pt x="153" y="56"/>
                    <a:pt x="153" y="56"/>
                    <a:pt x="152" y="56"/>
                  </a:cubicBezTo>
                  <a:cubicBezTo>
                    <a:pt x="153" y="57"/>
                    <a:pt x="152" y="57"/>
                    <a:pt x="152" y="58"/>
                  </a:cubicBezTo>
                  <a:cubicBezTo>
                    <a:pt x="152" y="58"/>
                    <a:pt x="151" y="58"/>
                    <a:pt x="151" y="58"/>
                  </a:cubicBezTo>
                  <a:cubicBezTo>
                    <a:pt x="151" y="58"/>
                    <a:pt x="151" y="59"/>
                    <a:pt x="151" y="59"/>
                  </a:cubicBezTo>
                  <a:cubicBezTo>
                    <a:pt x="151" y="59"/>
                    <a:pt x="150" y="59"/>
                    <a:pt x="150" y="59"/>
                  </a:cubicBezTo>
                  <a:cubicBezTo>
                    <a:pt x="150" y="59"/>
                    <a:pt x="150" y="60"/>
                    <a:pt x="150" y="60"/>
                  </a:cubicBezTo>
                  <a:cubicBezTo>
                    <a:pt x="150" y="60"/>
                    <a:pt x="149" y="60"/>
                    <a:pt x="149" y="60"/>
                  </a:cubicBezTo>
                  <a:cubicBezTo>
                    <a:pt x="150" y="62"/>
                    <a:pt x="150" y="62"/>
                    <a:pt x="151" y="62"/>
                  </a:cubicBezTo>
                  <a:cubicBezTo>
                    <a:pt x="153" y="62"/>
                    <a:pt x="155" y="62"/>
                    <a:pt x="157" y="62"/>
                  </a:cubicBezTo>
                  <a:cubicBezTo>
                    <a:pt x="160" y="62"/>
                    <a:pt x="162" y="66"/>
                    <a:pt x="165" y="64"/>
                  </a:cubicBezTo>
                  <a:cubicBezTo>
                    <a:pt x="167" y="64"/>
                    <a:pt x="166" y="62"/>
                    <a:pt x="168" y="64"/>
                  </a:cubicBezTo>
                  <a:cubicBezTo>
                    <a:pt x="169" y="65"/>
                    <a:pt x="171" y="64"/>
                    <a:pt x="171" y="66"/>
                  </a:cubicBezTo>
                  <a:cubicBezTo>
                    <a:pt x="171" y="67"/>
                    <a:pt x="173" y="65"/>
                    <a:pt x="173" y="64"/>
                  </a:cubicBezTo>
                  <a:cubicBezTo>
                    <a:pt x="173" y="62"/>
                    <a:pt x="174" y="64"/>
                    <a:pt x="176" y="62"/>
                  </a:cubicBezTo>
                  <a:cubicBezTo>
                    <a:pt x="178" y="64"/>
                    <a:pt x="177" y="65"/>
                    <a:pt x="180" y="63"/>
                  </a:cubicBezTo>
                  <a:cubicBezTo>
                    <a:pt x="180" y="63"/>
                    <a:pt x="180" y="61"/>
                    <a:pt x="180" y="60"/>
                  </a:cubicBezTo>
                  <a:cubicBezTo>
                    <a:pt x="180" y="60"/>
                    <a:pt x="182" y="61"/>
                    <a:pt x="181" y="59"/>
                  </a:cubicBezTo>
                  <a:cubicBezTo>
                    <a:pt x="183" y="60"/>
                    <a:pt x="183" y="59"/>
                    <a:pt x="184" y="58"/>
                  </a:cubicBezTo>
                  <a:cubicBezTo>
                    <a:pt x="184" y="58"/>
                    <a:pt x="184" y="59"/>
                    <a:pt x="184" y="59"/>
                  </a:cubicBezTo>
                  <a:cubicBezTo>
                    <a:pt x="185" y="58"/>
                    <a:pt x="186" y="56"/>
                    <a:pt x="187" y="55"/>
                  </a:cubicBezTo>
                  <a:cubicBezTo>
                    <a:pt x="188" y="55"/>
                    <a:pt x="188" y="56"/>
                    <a:pt x="188" y="55"/>
                  </a:cubicBezTo>
                  <a:cubicBezTo>
                    <a:pt x="189" y="53"/>
                    <a:pt x="189" y="52"/>
                    <a:pt x="189" y="51"/>
                  </a:cubicBezTo>
                  <a:cubicBezTo>
                    <a:pt x="189" y="49"/>
                    <a:pt x="188" y="43"/>
                    <a:pt x="191" y="43"/>
                  </a:cubicBezTo>
                  <a:cubicBezTo>
                    <a:pt x="191" y="43"/>
                    <a:pt x="192" y="43"/>
                    <a:pt x="193" y="42"/>
                  </a:cubicBezTo>
                  <a:cubicBezTo>
                    <a:pt x="193" y="42"/>
                    <a:pt x="194" y="43"/>
                    <a:pt x="194" y="43"/>
                  </a:cubicBezTo>
                  <a:cubicBezTo>
                    <a:pt x="194" y="43"/>
                    <a:pt x="194" y="42"/>
                    <a:pt x="194" y="41"/>
                  </a:cubicBezTo>
                  <a:cubicBezTo>
                    <a:pt x="195" y="42"/>
                    <a:pt x="195" y="43"/>
                    <a:pt x="195" y="43"/>
                  </a:cubicBezTo>
                  <a:cubicBezTo>
                    <a:pt x="196" y="43"/>
                    <a:pt x="198" y="43"/>
                    <a:pt x="198" y="44"/>
                  </a:cubicBezTo>
                  <a:cubicBezTo>
                    <a:pt x="197" y="45"/>
                    <a:pt x="197" y="47"/>
                    <a:pt x="197" y="47"/>
                  </a:cubicBezTo>
                  <a:cubicBezTo>
                    <a:pt x="199" y="48"/>
                    <a:pt x="200" y="49"/>
                    <a:pt x="199" y="50"/>
                  </a:cubicBezTo>
                  <a:cubicBezTo>
                    <a:pt x="198" y="52"/>
                    <a:pt x="198" y="56"/>
                    <a:pt x="198" y="58"/>
                  </a:cubicBezTo>
                  <a:cubicBezTo>
                    <a:pt x="198" y="60"/>
                    <a:pt x="196" y="62"/>
                    <a:pt x="194" y="62"/>
                  </a:cubicBezTo>
                  <a:cubicBezTo>
                    <a:pt x="194" y="62"/>
                    <a:pt x="194" y="63"/>
                    <a:pt x="194" y="63"/>
                  </a:cubicBezTo>
                  <a:cubicBezTo>
                    <a:pt x="194" y="63"/>
                    <a:pt x="193" y="63"/>
                    <a:pt x="193" y="63"/>
                  </a:cubicBezTo>
                  <a:cubicBezTo>
                    <a:pt x="193" y="63"/>
                    <a:pt x="193" y="64"/>
                    <a:pt x="193" y="64"/>
                  </a:cubicBezTo>
                  <a:cubicBezTo>
                    <a:pt x="193" y="64"/>
                    <a:pt x="192" y="63"/>
                    <a:pt x="192" y="63"/>
                  </a:cubicBezTo>
                  <a:cubicBezTo>
                    <a:pt x="192" y="65"/>
                    <a:pt x="190" y="65"/>
                    <a:pt x="188" y="66"/>
                  </a:cubicBezTo>
                  <a:cubicBezTo>
                    <a:pt x="188" y="65"/>
                    <a:pt x="188" y="65"/>
                    <a:pt x="188" y="64"/>
                  </a:cubicBezTo>
                  <a:cubicBezTo>
                    <a:pt x="188" y="65"/>
                    <a:pt x="187" y="67"/>
                    <a:pt x="187" y="68"/>
                  </a:cubicBezTo>
                  <a:cubicBezTo>
                    <a:pt x="186" y="69"/>
                    <a:pt x="184" y="68"/>
                    <a:pt x="183" y="68"/>
                  </a:cubicBezTo>
                  <a:cubicBezTo>
                    <a:pt x="183" y="69"/>
                    <a:pt x="182" y="71"/>
                    <a:pt x="181" y="71"/>
                  </a:cubicBezTo>
                  <a:cubicBezTo>
                    <a:pt x="179" y="72"/>
                    <a:pt x="178" y="72"/>
                    <a:pt x="178" y="73"/>
                  </a:cubicBezTo>
                  <a:cubicBezTo>
                    <a:pt x="179" y="73"/>
                    <a:pt x="180" y="75"/>
                    <a:pt x="178" y="75"/>
                  </a:cubicBezTo>
                  <a:cubicBezTo>
                    <a:pt x="176" y="75"/>
                    <a:pt x="175" y="75"/>
                    <a:pt x="175" y="77"/>
                  </a:cubicBezTo>
                  <a:cubicBezTo>
                    <a:pt x="176" y="78"/>
                    <a:pt x="173" y="78"/>
                    <a:pt x="173" y="79"/>
                  </a:cubicBezTo>
                  <a:cubicBezTo>
                    <a:pt x="173" y="80"/>
                    <a:pt x="171" y="81"/>
                    <a:pt x="172" y="83"/>
                  </a:cubicBezTo>
                  <a:cubicBezTo>
                    <a:pt x="171" y="83"/>
                    <a:pt x="170" y="82"/>
                    <a:pt x="170" y="83"/>
                  </a:cubicBezTo>
                  <a:cubicBezTo>
                    <a:pt x="170" y="84"/>
                    <a:pt x="169" y="85"/>
                    <a:pt x="168" y="85"/>
                  </a:cubicBezTo>
                  <a:cubicBezTo>
                    <a:pt x="167" y="87"/>
                    <a:pt x="164" y="89"/>
                    <a:pt x="165" y="91"/>
                  </a:cubicBezTo>
                  <a:cubicBezTo>
                    <a:pt x="164" y="91"/>
                    <a:pt x="163" y="91"/>
                    <a:pt x="163" y="91"/>
                  </a:cubicBezTo>
                  <a:cubicBezTo>
                    <a:pt x="163" y="92"/>
                    <a:pt x="163" y="93"/>
                    <a:pt x="162" y="94"/>
                  </a:cubicBezTo>
                  <a:cubicBezTo>
                    <a:pt x="161" y="94"/>
                    <a:pt x="161" y="95"/>
                    <a:pt x="160" y="95"/>
                  </a:cubicBezTo>
                  <a:cubicBezTo>
                    <a:pt x="160" y="95"/>
                    <a:pt x="159" y="95"/>
                    <a:pt x="159" y="95"/>
                  </a:cubicBezTo>
                  <a:cubicBezTo>
                    <a:pt x="160" y="97"/>
                    <a:pt x="157" y="97"/>
                    <a:pt x="157" y="99"/>
                  </a:cubicBezTo>
                  <a:cubicBezTo>
                    <a:pt x="157" y="100"/>
                    <a:pt x="158" y="102"/>
                    <a:pt x="158" y="104"/>
                  </a:cubicBezTo>
                  <a:cubicBezTo>
                    <a:pt x="156" y="103"/>
                    <a:pt x="156" y="107"/>
                    <a:pt x="156" y="108"/>
                  </a:cubicBezTo>
                  <a:cubicBezTo>
                    <a:pt x="156" y="109"/>
                    <a:pt x="155" y="109"/>
                    <a:pt x="155" y="109"/>
                  </a:cubicBezTo>
                  <a:cubicBezTo>
                    <a:pt x="154" y="111"/>
                    <a:pt x="156" y="110"/>
                    <a:pt x="156" y="111"/>
                  </a:cubicBezTo>
                  <a:cubicBezTo>
                    <a:pt x="157" y="113"/>
                    <a:pt x="155" y="113"/>
                    <a:pt x="155" y="115"/>
                  </a:cubicBezTo>
                  <a:cubicBezTo>
                    <a:pt x="155" y="117"/>
                    <a:pt x="155" y="119"/>
                    <a:pt x="154" y="121"/>
                  </a:cubicBezTo>
                  <a:close/>
                  <a:moveTo>
                    <a:pt x="89" y="377"/>
                  </a:moveTo>
                  <a:cubicBezTo>
                    <a:pt x="89" y="378"/>
                    <a:pt x="92" y="376"/>
                    <a:pt x="93" y="376"/>
                  </a:cubicBezTo>
                  <a:cubicBezTo>
                    <a:pt x="95" y="375"/>
                    <a:pt x="99" y="377"/>
                    <a:pt x="98" y="374"/>
                  </a:cubicBezTo>
                  <a:cubicBezTo>
                    <a:pt x="96" y="374"/>
                    <a:pt x="95" y="374"/>
                    <a:pt x="93" y="374"/>
                  </a:cubicBezTo>
                  <a:cubicBezTo>
                    <a:pt x="92" y="375"/>
                    <a:pt x="91" y="374"/>
                    <a:pt x="89" y="374"/>
                  </a:cubicBezTo>
                  <a:cubicBezTo>
                    <a:pt x="90" y="374"/>
                    <a:pt x="91" y="375"/>
                    <a:pt x="91" y="375"/>
                  </a:cubicBezTo>
                  <a:cubicBezTo>
                    <a:pt x="90" y="375"/>
                    <a:pt x="87" y="375"/>
                    <a:pt x="89" y="377"/>
                  </a:cubicBezTo>
                  <a:close/>
                  <a:moveTo>
                    <a:pt x="85" y="374"/>
                  </a:moveTo>
                  <a:cubicBezTo>
                    <a:pt x="80" y="374"/>
                    <a:pt x="77" y="374"/>
                    <a:pt x="73" y="372"/>
                  </a:cubicBezTo>
                  <a:cubicBezTo>
                    <a:pt x="69" y="371"/>
                    <a:pt x="66" y="369"/>
                    <a:pt x="63" y="367"/>
                  </a:cubicBezTo>
                  <a:cubicBezTo>
                    <a:pt x="59" y="365"/>
                    <a:pt x="57" y="362"/>
                    <a:pt x="55" y="359"/>
                  </a:cubicBezTo>
                  <a:cubicBezTo>
                    <a:pt x="54" y="358"/>
                    <a:pt x="52" y="359"/>
                    <a:pt x="51" y="357"/>
                  </a:cubicBezTo>
                  <a:cubicBezTo>
                    <a:pt x="50" y="357"/>
                    <a:pt x="52" y="356"/>
                    <a:pt x="52" y="355"/>
                  </a:cubicBezTo>
                  <a:cubicBezTo>
                    <a:pt x="53" y="355"/>
                    <a:pt x="54" y="356"/>
                    <a:pt x="54" y="356"/>
                  </a:cubicBezTo>
                  <a:cubicBezTo>
                    <a:pt x="53" y="354"/>
                    <a:pt x="52" y="351"/>
                    <a:pt x="50" y="351"/>
                  </a:cubicBezTo>
                  <a:cubicBezTo>
                    <a:pt x="50" y="375"/>
                    <a:pt x="50" y="375"/>
                    <a:pt x="50" y="375"/>
                  </a:cubicBezTo>
                  <a:cubicBezTo>
                    <a:pt x="52" y="374"/>
                    <a:pt x="56" y="377"/>
                    <a:pt x="57" y="377"/>
                  </a:cubicBezTo>
                  <a:cubicBezTo>
                    <a:pt x="61" y="377"/>
                    <a:pt x="64" y="376"/>
                    <a:pt x="68" y="377"/>
                  </a:cubicBezTo>
                  <a:cubicBezTo>
                    <a:pt x="69" y="378"/>
                    <a:pt x="70" y="378"/>
                    <a:pt x="72" y="378"/>
                  </a:cubicBezTo>
                  <a:cubicBezTo>
                    <a:pt x="73" y="378"/>
                    <a:pt x="74" y="378"/>
                    <a:pt x="75" y="378"/>
                  </a:cubicBezTo>
                  <a:cubicBezTo>
                    <a:pt x="76" y="378"/>
                    <a:pt x="76" y="377"/>
                    <a:pt x="77" y="377"/>
                  </a:cubicBezTo>
                  <a:cubicBezTo>
                    <a:pt x="78" y="376"/>
                    <a:pt x="81" y="377"/>
                    <a:pt x="82" y="377"/>
                  </a:cubicBezTo>
                  <a:cubicBezTo>
                    <a:pt x="84" y="377"/>
                    <a:pt x="84" y="375"/>
                    <a:pt x="85" y="374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Antigua (Antigua &amp; Barbuda)">
              <a:extLst>
                <a:ext uri="{FF2B5EF4-FFF2-40B4-BE49-F238E27FC236}">
                  <a16:creationId xmlns:a16="http://schemas.microsoft.com/office/drawing/2014/main" id="{D1DC0921-D3E2-67AC-0DE7-A1165B22A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427" y="2312175"/>
              <a:ext cx="7110" cy="9141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0 h 4"/>
                <a:gd name="T4" fmla="*/ 0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3" y="4"/>
                    <a:pt x="3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Angola">
              <a:extLst>
                <a:ext uri="{FF2B5EF4-FFF2-40B4-BE49-F238E27FC236}">
                  <a16:creationId xmlns:a16="http://schemas.microsoft.com/office/drawing/2014/main" id="{702C917E-5D00-41DB-8680-36EBA304AB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0644" y="2904315"/>
              <a:ext cx="294546" cy="371738"/>
            </a:xfrm>
            <a:custGeom>
              <a:avLst/>
              <a:gdLst>
                <a:gd name="T0" fmla="*/ 0 w 123"/>
                <a:gd name="T1" fmla="*/ 146 h 155"/>
                <a:gd name="T2" fmla="*/ 0 w 123"/>
                <a:gd name="T3" fmla="*/ 130 h 155"/>
                <a:gd name="T4" fmla="*/ 2 w 123"/>
                <a:gd name="T5" fmla="*/ 123 h 155"/>
                <a:gd name="T6" fmla="*/ 7 w 123"/>
                <a:gd name="T7" fmla="*/ 108 h 155"/>
                <a:gd name="T8" fmla="*/ 8 w 123"/>
                <a:gd name="T9" fmla="*/ 100 h 155"/>
                <a:gd name="T10" fmla="*/ 13 w 123"/>
                <a:gd name="T11" fmla="*/ 93 h 155"/>
                <a:gd name="T12" fmla="*/ 17 w 123"/>
                <a:gd name="T13" fmla="*/ 90 h 155"/>
                <a:gd name="T14" fmla="*/ 19 w 123"/>
                <a:gd name="T15" fmla="*/ 85 h 155"/>
                <a:gd name="T16" fmla="*/ 20 w 123"/>
                <a:gd name="T17" fmla="*/ 78 h 155"/>
                <a:gd name="T18" fmla="*/ 19 w 123"/>
                <a:gd name="T19" fmla="*/ 72 h 155"/>
                <a:gd name="T20" fmla="*/ 14 w 123"/>
                <a:gd name="T21" fmla="*/ 59 h 155"/>
                <a:gd name="T22" fmla="*/ 14 w 123"/>
                <a:gd name="T23" fmla="*/ 49 h 155"/>
                <a:gd name="T24" fmla="*/ 15 w 123"/>
                <a:gd name="T25" fmla="*/ 46 h 155"/>
                <a:gd name="T26" fmla="*/ 10 w 123"/>
                <a:gd name="T27" fmla="*/ 32 h 155"/>
                <a:gd name="T28" fmla="*/ 8 w 123"/>
                <a:gd name="T29" fmla="*/ 26 h 155"/>
                <a:gd name="T30" fmla="*/ 6 w 123"/>
                <a:gd name="T31" fmla="*/ 18 h 155"/>
                <a:gd name="T32" fmla="*/ 12 w 123"/>
                <a:gd name="T33" fmla="*/ 17 h 155"/>
                <a:gd name="T34" fmla="*/ 25 w 123"/>
                <a:gd name="T35" fmla="*/ 17 h 155"/>
                <a:gd name="T36" fmla="*/ 41 w 123"/>
                <a:gd name="T37" fmla="*/ 16 h 155"/>
                <a:gd name="T38" fmla="*/ 49 w 123"/>
                <a:gd name="T39" fmla="*/ 20 h 155"/>
                <a:gd name="T40" fmla="*/ 50 w 123"/>
                <a:gd name="T41" fmla="*/ 26 h 155"/>
                <a:gd name="T42" fmla="*/ 52 w 123"/>
                <a:gd name="T43" fmla="*/ 29 h 155"/>
                <a:gd name="T44" fmla="*/ 53 w 123"/>
                <a:gd name="T45" fmla="*/ 35 h 155"/>
                <a:gd name="T46" fmla="*/ 54 w 123"/>
                <a:gd name="T47" fmla="*/ 37 h 155"/>
                <a:gd name="T48" fmla="*/ 59 w 123"/>
                <a:gd name="T49" fmla="*/ 42 h 155"/>
                <a:gd name="T50" fmla="*/ 61 w 123"/>
                <a:gd name="T51" fmla="*/ 41 h 155"/>
                <a:gd name="T52" fmla="*/ 63 w 123"/>
                <a:gd name="T53" fmla="*/ 41 h 155"/>
                <a:gd name="T54" fmla="*/ 67 w 123"/>
                <a:gd name="T55" fmla="*/ 40 h 155"/>
                <a:gd name="T56" fmla="*/ 71 w 123"/>
                <a:gd name="T57" fmla="*/ 41 h 155"/>
                <a:gd name="T58" fmla="*/ 76 w 123"/>
                <a:gd name="T59" fmla="*/ 36 h 155"/>
                <a:gd name="T60" fmla="*/ 79 w 123"/>
                <a:gd name="T61" fmla="*/ 29 h 155"/>
                <a:gd name="T62" fmla="*/ 85 w 123"/>
                <a:gd name="T63" fmla="*/ 28 h 155"/>
                <a:gd name="T64" fmla="*/ 89 w 123"/>
                <a:gd name="T65" fmla="*/ 33 h 155"/>
                <a:gd name="T66" fmla="*/ 99 w 123"/>
                <a:gd name="T67" fmla="*/ 40 h 155"/>
                <a:gd name="T68" fmla="*/ 99 w 123"/>
                <a:gd name="T69" fmla="*/ 56 h 155"/>
                <a:gd name="T70" fmla="*/ 103 w 123"/>
                <a:gd name="T71" fmla="*/ 62 h 155"/>
                <a:gd name="T72" fmla="*/ 104 w 123"/>
                <a:gd name="T73" fmla="*/ 73 h 155"/>
                <a:gd name="T74" fmla="*/ 104 w 123"/>
                <a:gd name="T75" fmla="*/ 78 h 155"/>
                <a:gd name="T76" fmla="*/ 113 w 123"/>
                <a:gd name="T77" fmla="*/ 75 h 155"/>
                <a:gd name="T78" fmla="*/ 118 w 123"/>
                <a:gd name="T79" fmla="*/ 74 h 155"/>
                <a:gd name="T80" fmla="*/ 122 w 123"/>
                <a:gd name="T81" fmla="*/ 81 h 155"/>
                <a:gd name="T82" fmla="*/ 122 w 123"/>
                <a:gd name="T83" fmla="*/ 92 h 155"/>
                <a:gd name="T84" fmla="*/ 108 w 123"/>
                <a:gd name="T85" fmla="*/ 98 h 155"/>
                <a:gd name="T86" fmla="*/ 101 w 123"/>
                <a:gd name="T87" fmla="*/ 100 h 155"/>
                <a:gd name="T88" fmla="*/ 102 w 123"/>
                <a:gd name="T89" fmla="*/ 135 h 155"/>
                <a:gd name="T90" fmla="*/ 111 w 123"/>
                <a:gd name="T91" fmla="*/ 146 h 155"/>
                <a:gd name="T92" fmla="*/ 117 w 123"/>
                <a:gd name="T93" fmla="*/ 150 h 155"/>
                <a:gd name="T94" fmla="*/ 90 w 123"/>
                <a:gd name="T95" fmla="*/ 154 h 155"/>
                <a:gd name="T96" fmla="*/ 76 w 123"/>
                <a:gd name="T97" fmla="*/ 153 h 155"/>
                <a:gd name="T98" fmla="*/ 67 w 123"/>
                <a:gd name="T99" fmla="*/ 148 h 155"/>
                <a:gd name="T100" fmla="*/ 24 w 123"/>
                <a:gd name="T101" fmla="*/ 148 h 155"/>
                <a:gd name="T102" fmla="*/ 18 w 123"/>
                <a:gd name="T103" fmla="*/ 146 h 155"/>
                <a:gd name="T104" fmla="*/ 7 w 123"/>
                <a:gd name="T105" fmla="*/ 147 h 155"/>
                <a:gd name="T106" fmla="*/ 7 w 123"/>
                <a:gd name="T107" fmla="*/ 12 h 155"/>
                <a:gd name="T108" fmla="*/ 10 w 123"/>
                <a:gd name="T109" fmla="*/ 4 h 155"/>
                <a:gd name="T110" fmla="*/ 10 w 123"/>
                <a:gd name="T111" fmla="*/ 0 h 155"/>
                <a:gd name="T112" fmla="*/ 5 w 123"/>
                <a:gd name="T113" fmla="*/ 3 h 155"/>
                <a:gd name="T114" fmla="*/ 3 w 123"/>
                <a:gd name="T115" fmla="*/ 8 h 155"/>
                <a:gd name="T116" fmla="*/ 3 w 123"/>
                <a:gd name="T117" fmla="*/ 12 h 155"/>
                <a:gd name="T118" fmla="*/ 7 w 123"/>
                <a:gd name="T119" fmla="*/ 1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55">
                  <a:moveTo>
                    <a:pt x="7" y="145"/>
                  </a:moveTo>
                  <a:cubicBezTo>
                    <a:pt x="4" y="145"/>
                    <a:pt x="2" y="145"/>
                    <a:pt x="0" y="146"/>
                  </a:cubicBezTo>
                  <a:cubicBezTo>
                    <a:pt x="0" y="142"/>
                    <a:pt x="0" y="137"/>
                    <a:pt x="0" y="133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0" y="129"/>
                    <a:pt x="1" y="130"/>
                    <a:pt x="1" y="129"/>
                  </a:cubicBezTo>
                  <a:cubicBezTo>
                    <a:pt x="2" y="127"/>
                    <a:pt x="2" y="125"/>
                    <a:pt x="2" y="123"/>
                  </a:cubicBezTo>
                  <a:cubicBezTo>
                    <a:pt x="5" y="124"/>
                    <a:pt x="5" y="111"/>
                    <a:pt x="5" y="108"/>
                  </a:cubicBezTo>
                  <a:cubicBezTo>
                    <a:pt x="6" y="108"/>
                    <a:pt x="6" y="108"/>
                    <a:pt x="7" y="108"/>
                  </a:cubicBezTo>
                  <a:cubicBezTo>
                    <a:pt x="7" y="107"/>
                    <a:pt x="6" y="105"/>
                    <a:pt x="6" y="103"/>
                  </a:cubicBezTo>
                  <a:cubicBezTo>
                    <a:pt x="6" y="102"/>
                    <a:pt x="8" y="102"/>
                    <a:pt x="8" y="100"/>
                  </a:cubicBezTo>
                  <a:cubicBezTo>
                    <a:pt x="10" y="101"/>
                    <a:pt x="11" y="97"/>
                    <a:pt x="11" y="95"/>
                  </a:cubicBezTo>
                  <a:cubicBezTo>
                    <a:pt x="11" y="94"/>
                    <a:pt x="12" y="93"/>
                    <a:pt x="13" y="93"/>
                  </a:cubicBezTo>
                  <a:cubicBezTo>
                    <a:pt x="14" y="92"/>
                    <a:pt x="16" y="93"/>
                    <a:pt x="16" y="91"/>
                  </a:cubicBezTo>
                  <a:cubicBezTo>
                    <a:pt x="17" y="91"/>
                    <a:pt x="17" y="90"/>
                    <a:pt x="17" y="90"/>
                  </a:cubicBezTo>
                  <a:cubicBezTo>
                    <a:pt x="17" y="90"/>
                    <a:pt x="18" y="90"/>
                    <a:pt x="18" y="90"/>
                  </a:cubicBezTo>
                  <a:cubicBezTo>
                    <a:pt x="19" y="88"/>
                    <a:pt x="19" y="86"/>
                    <a:pt x="19" y="85"/>
                  </a:cubicBezTo>
                  <a:cubicBezTo>
                    <a:pt x="20" y="84"/>
                    <a:pt x="19" y="83"/>
                    <a:pt x="19" y="82"/>
                  </a:cubicBezTo>
                  <a:cubicBezTo>
                    <a:pt x="19" y="80"/>
                    <a:pt x="20" y="79"/>
                    <a:pt x="20" y="78"/>
                  </a:cubicBezTo>
                  <a:cubicBezTo>
                    <a:pt x="21" y="77"/>
                    <a:pt x="21" y="75"/>
                    <a:pt x="21" y="74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0"/>
                    <a:pt x="17" y="67"/>
                    <a:pt x="16" y="65"/>
                  </a:cubicBezTo>
                  <a:cubicBezTo>
                    <a:pt x="16" y="63"/>
                    <a:pt x="14" y="61"/>
                    <a:pt x="14" y="59"/>
                  </a:cubicBezTo>
                  <a:cubicBezTo>
                    <a:pt x="14" y="56"/>
                    <a:pt x="14" y="55"/>
                    <a:pt x="11" y="53"/>
                  </a:cubicBezTo>
                  <a:cubicBezTo>
                    <a:pt x="14" y="53"/>
                    <a:pt x="13" y="50"/>
                    <a:pt x="14" y="49"/>
                  </a:cubicBezTo>
                  <a:cubicBezTo>
                    <a:pt x="14" y="49"/>
                    <a:pt x="14" y="50"/>
                    <a:pt x="15" y="50"/>
                  </a:cubicBezTo>
                  <a:cubicBezTo>
                    <a:pt x="16" y="49"/>
                    <a:pt x="16" y="47"/>
                    <a:pt x="15" y="46"/>
                  </a:cubicBezTo>
                  <a:cubicBezTo>
                    <a:pt x="18" y="47"/>
                    <a:pt x="15" y="41"/>
                    <a:pt x="14" y="41"/>
                  </a:cubicBezTo>
                  <a:cubicBezTo>
                    <a:pt x="13" y="38"/>
                    <a:pt x="12" y="35"/>
                    <a:pt x="10" y="32"/>
                  </a:cubicBezTo>
                  <a:cubicBezTo>
                    <a:pt x="10" y="31"/>
                    <a:pt x="10" y="29"/>
                    <a:pt x="10" y="28"/>
                  </a:cubicBezTo>
                  <a:cubicBezTo>
                    <a:pt x="10" y="27"/>
                    <a:pt x="8" y="27"/>
                    <a:pt x="8" y="26"/>
                  </a:cubicBezTo>
                  <a:cubicBezTo>
                    <a:pt x="7" y="24"/>
                    <a:pt x="6" y="21"/>
                    <a:pt x="4" y="19"/>
                  </a:cubicBezTo>
                  <a:cubicBezTo>
                    <a:pt x="5" y="19"/>
                    <a:pt x="5" y="18"/>
                    <a:pt x="6" y="18"/>
                  </a:cubicBezTo>
                  <a:cubicBezTo>
                    <a:pt x="8" y="19"/>
                    <a:pt x="9" y="17"/>
                    <a:pt x="9" y="16"/>
                  </a:cubicBezTo>
                  <a:cubicBezTo>
                    <a:pt x="10" y="16"/>
                    <a:pt x="11" y="16"/>
                    <a:pt x="12" y="17"/>
                  </a:cubicBezTo>
                  <a:cubicBezTo>
                    <a:pt x="12" y="15"/>
                    <a:pt x="16" y="16"/>
                    <a:pt x="17" y="16"/>
                  </a:cubicBezTo>
                  <a:cubicBezTo>
                    <a:pt x="21" y="16"/>
                    <a:pt x="22" y="16"/>
                    <a:pt x="25" y="17"/>
                  </a:cubicBezTo>
                  <a:cubicBezTo>
                    <a:pt x="26" y="18"/>
                    <a:pt x="30" y="16"/>
                    <a:pt x="32" y="16"/>
                  </a:cubicBezTo>
                  <a:cubicBezTo>
                    <a:pt x="35" y="15"/>
                    <a:pt x="38" y="16"/>
                    <a:pt x="41" y="16"/>
                  </a:cubicBezTo>
                  <a:cubicBezTo>
                    <a:pt x="43" y="16"/>
                    <a:pt x="45" y="15"/>
                    <a:pt x="47" y="17"/>
                  </a:cubicBezTo>
                  <a:cubicBezTo>
                    <a:pt x="47" y="17"/>
                    <a:pt x="49" y="19"/>
                    <a:pt x="49" y="20"/>
                  </a:cubicBezTo>
                  <a:cubicBezTo>
                    <a:pt x="50" y="21"/>
                    <a:pt x="48" y="22"/>
                    <a:pt x="48" y="23"/>
                  </a:cubicBezTo>
                  <a:cubicBezTo>
                    <a:pt x="49" y="24"/>
                    <a:pt x="50" y="25"/>
                    <a:pt x="50" y="26"/>
                  </a:cubicBezTo>
                  <a:cubicBezTo>
                    <a:pt x="51" y="27"/>
                    <a:pt x="50" y="28"/>
                    <a:pt x="51" y="28"/>
                  </a:cubicBezTo>
                  <a:cubicBezTo>
                    <a:pt x="51" y="28"/>
                    <a:pt x="52" y="29"/>
                    <a:pt x="52" y="29"/>
                  </a:cubicBezTo>
                  <a:cubicBezTo>
                    <a:pt x="52" y="31"/>
                    <a:pt x="51" y="36"/>
                    <a:pt x="54" y="34"/>
                  </a:cubicBezTo>
                  <a:cubicBezTo>
                    <a:pt x="54" y="34"/>
                    <a:pt x="54" y="35"/>
                    <a:pt x="53" y="35"/>
                  </a:cubicBezTo>
                  <a:cubicBezTo>
                    <a:pt x="54" y="35"/>
                    <a:pt x="55" y="36"/>
                    <a:pt x="55" y="36"/>
                  </a:cubicBezTo>
                  <a:cubicBezTo>
                    <a:pt x="55" y="36"/>
                    <a:pt x="54" y="37"/>
                    <a:pt x="54" y="37"/>
                  </a:cubicBezTo>
                  <a:cubicBezTo>
                    <a:pt x="55" y="38"/>
                    <a:pt x="56" y="38"/>
                    <a:pt x="56" y="39"/>
                  </a:cubicBezTo>
                  <a:cubicBezTo>
                    <a:pt x="56" y="40"/>
                    <a:pt x="58" y="42"/>
                    <a:pt x="59" y="42"/>
                  </a:cubicBezTo>
                  <a:cubicBezTo>
                    <a:pt x="58" y="42"/>
                    <a:pt x="58" y="41"/>
                    <a:pt x="58" y="41"/>
                  </a:cubicBezTo>
                  <a:cubicBezTo>
                    <a:pt x="59" y="41"/>
                    <a:pt x="60" y="41"/>
                    <a:pt x="61" y="41"/>
                  </a:cubicBezTo>
                  <a:cubicBezTo>
                    <a:pt x="62" y="41"/>
                    <a:pt x="62" y="42"/>
                    <a:pt x="63" y="42"/>
                  </a:cubicBezTo>
                  <a:cubicBezTo>
                    <a:pt x="63" y="42"/>
                    <a:pt x="63" y="41"/>
                    <a:pt x="63" y="41"/>
                  </a:cubicBezTo>
                  <a:cubicBezTo>
                    <a:pt x="64" y="41"/>
                    <a:pt x="66" y="41"/>
                    <a:pt x="67" y="41"/>
                  </a:cubicBezTo>
                  <a:cubicBezTo>
                    <a:pt x="67" y="41"/>
                    <a:pt x="66" y="40"/>
                    <a:pt x="67" y="40"/>
                  </a:cubicBezTo>
                  <a:cubicBezTo>
                    <a:pt x="68" y="40"/>
                    <a:pt x="69" y="40"/>
                    <a:pt x="69" y="40"/>
                  </a:cubicBezTo>
                  <a:cubicBezTo>
                    <a:pt x="70" y="40"/>
                    <a:pt x="70" y="41"/>
                    <a:pt x="71" y="41"/>
                  </a:cubicBezTo>
                  <a:cubicBezTo>
                    <a:pt x="73" y="41"/>
                    <a:pt x="74" y="41"/>
                    <a:pt x="76" y="41"/>
                  </a:cubicBezTo>
                  <a:cubicBezTo>
                    <a:pt x="75" y="39"/>
                    <a:pt x="75" y="39"/>
                    <a:pt x="76" y="36"/>
                  </a:cubicBezTo>
                  <a:cubicBezTo>
                    <a:pt x="76" y="34"/>
                    <a:pt x="77" y="34"/>
                    <a:pt x="77" y="32"/>
                  </a:cubicBezTo>
                  <a:cubicBezTo>
                    <a:pt x="77" y="29"/>
                    <a:pt x="77" y="29"/>
                    <a:pt x="79" y="29"/>
                  </a:cubicBezTo>
                  <a:cubicBezTo>
                    <a:pt x="81" y="29"/>
                    <a:pt x="83" y="29"/>
                    <a:pt x="85" y="29"/>
                  </a:cubicBezTo>
                  <a:cubicBezTo>
                    <a:pt x="85" y="29"/>
                    <a:pt x="85" y="28"/>
                    <a:pt x="85" y="28"/>
                  </a:cubicBezTo>
                  <a:cubicBezTo>
                    <a:pt x="86" y="28"/>
                    <a:pt x="87" y="28"/>
                    <a:pt x="87" y="28"/>
                  </a:cubicBezTo>
                  <a:cubicBezTo>
                    <a:pt x="87" y="30"/>
                    <a:pt x="86" y="33"/>
                    <a:pt x="89" y="33"/>
                  </a:cubicBezTo>
                  <a:cubicBezTo>
                    <a:pt x="93" y="33"/>
                    <a:pt x="96" y="33"/>
                    <a:pt x="100" y="33"/>
                  </a:cubicBezTo>
                  <a:cubicBezTo>
                    <a:pt x="101" y="33"/>
                    <a:pt x="99" y="39"/>
                    <a:pt x="99" y="40"/>
                  </a:cubicBezTo>
                  <a:cubicBezTo>
                    <a:pt x="101" y="42"/>
                    <a:pt x="101" y="46"/>
                    <a:pt x="101" y="48"/>
                  </a:cubicBezTo>
                  <a:cubicBezTo>
                    <a:pt x="99" y="51"/>
                    <a:pt x="100" y="54"/>
                    <a:pt x="99" y="56"/>
                  </a:cubicBezTo>
                  <a:cubicBezTo>
                    <a:pt x="99" y="56"/>
                    <a:pt x="100" y="59"/>
                    <a:pt x="100" y="59"/>
                  </a:cubicBezTo>
                  <a:cubicBezTo>
                    <a:pt x="101" y="62"/>
                    <a:pt x="101" y="62"/>
                    <a:pt x="103" y="62"/>
                  </a:cubicBezTo>
                  <a:cubicBezTo>
                    <a:pt x="104" y="62"/>
                    <a:pt x="105" y="69"/>
                    <a:pt x="105" y="70"/>
                  </a:cubicBezTo>
                  <a:cubicBezTo>
                    <a:pt x="105" y="71"/>
                    <a:pt x="104" y="72"/>
                    <a:pt x="104" y="73"/>
                  </a:cubicBezTo>
                  <a:cubicBezTo>
                    <a:pt x="104" y="73"/>
                    <a:pt x="103" y="73"/>
                    <a:pt x="103" y="73"/>
                  </a:cubicBezTo>
                  <a:cubicBezTo>
                    <a:pt x="103" y="74"/>
                    <a:pt x="104" y="76"/>
                    <a:pt x="104" y="78"/>
                  </a:cubicBezTo>
                  <a:cubicBezTo>
                    <a:pt x="104" y="77"/>
                    <a:pt x="107" y="75"/>
                    <a:pt x="107" y="75"/>
                  </a:cubicBezTo>
                  <a:cubicBezTo>
                    <a:pt x="109" y="75"/>
                    <a:pt x="111" y="76"/>
                    <a:pt x="113" y="75"/>
                  </a:cubicBezTo>
                  <a:cubicBezTo>
                    <a:pt x="114" y="75"/>
                    <a:pt x="114" y="74"/>
                    <a:pt x="115" y="74"/>
                  </a:cubicBezTo>
                  <a:cubicBezTo>
                    <a:pt x="116" y="73"/>
                    <a:pt x="117" y="74"/>
                    <a:pt x="118" y="74"/>
                  </a:cubicBezTo>
                  <a:cubicBezTo>
                    <a:pt x="119" y="75"/>
                    <a:pt x="120" y="75"/>
                    <a:pt x="120" y="75"/>
                  </a:cubicBezTo>
                  <a:cubicBezTo>
                    <a:pt x="121" y="77"/>
                    <a:pt x="123" y="79"/>
                    <a:pt x="122" y="81"/>
                  </a:cubicBezTo>
                  <a:cubicBezTo>
                    <a:pt x="121" y="83"/>
                    <a:pt x="121" y="85"/>
                    <a:pt x="121" y="88"/>
                  </a:cubicBezTo>
                  <a:cubicBezTo>
                    <a:pt x="120" y="89"/>
                    <a:pt x="123" y="89"/>
                    <a:pt x="122" y="92"/>
                  </a:cubicBezTo>
                  <a:cubicBezTo>
                    <a:pt x="120" y="94"/>
                    <a:pt x="121" y="95"/>
                    <a:pt x="122" y="98"/>
                  </a:cubicBezTo>
                  <a:cubicBezTo>
                    <a:pt x="117" y="98"/>
                    <a:pt x="113" y="98"/>
                    <a:pt x="108" y="98"/>
                  </a:cubicBezTo>
                  <a:cubicBezTo>
                    <a:pt x="106" y="98"/>
                    <a:pt x="104" y="98"/>
                    <a:pt x="102" y="98"/>
                  </a:cubicBezTo>
                  <a:cubicBezTo>
                    <a:pt x="101" y="98"/>
                    <a:pt x="101" y="99"/>
                    <a:pt x="101" y="100"/>
                  </a:cubicBezTo>
                  <a:cubicBezTo>
                    <a:pt x="101" y="111"/>
                    <a:pt x="101" y="121"/>
                    <a:pt x="101" y="132"/>
                  </a:cubicBezTo>
                  <a:cubicBezTo>
                    <a:pt x="101" y="133"/>
                    <a:pt x="102" y="134"/>
                    <a:pt x="102" y="135"/>
                  </a:cubicBezTo>
                  <a:cubicBezTo>
                    <a:pt x="103" y="137"/>
                    <a:pt x="103" y="137"/>
                    <a:pt x="104" y="139"/>
                  </a:cubicBezTo>
                  <a:cubicBezTo>
                    <a:pt x="106" y="141"/>
                    <a:pt x="109" y="144"/>
                    <a:pt x="111" y="146"/>
                  </a:cubicBezTo>
                  <a:cubicBezTo>
                    <a:pt x="112" y="147"/>
                    <a:pt x="113" y="149"/>
                    <a:pt x="115" y="149"/>
                  </a:cubicBezTo>
                  <a:cubicBezTo>
                    <a:pt x="116" y="150"/>
                    <a:pt x="116" y="150"/>
                    <a:pt x="117" y="150"/>
                  </a:cubicBezTo>
                  <a:cubicBezTo>
                    <a:pt x="112" y="151"/>
                    <a:pt x="106" y="152"/>
                    <a:pt x="101" y="153"/>
                  </a:cubicBezTo>
                  <a:cubicBezTo>
                    <a:pt x="97" y="154"/>
                    <a:pt x="93" y="155"/>
                    <a:pt x="90" y="154"/>
                  </a:cubicBezTo>
                  <a:cubicBezTo>
                    <a:pt x="88" y="154"/>
                    <a:pt x="86" y="153"/>
                    <a:pt x="84" y="153"/>
                  </a:cubicBezTo>
                  <a:cubicBezTo>
                    <a:pt x="81" y="153"/>
                    <a:pt x="79" y="153"/>
                    <a:pt x="76" y="153"/>
                  </a:cubicBezTo>
                  <a:cubicBezTo>
                    <a:pt x="74" y="153"/>
                    <a:pt x="73" y="152"/>
                    <a:pt x="71" y="152"/>
                  </a:cubicBezTo>
                  <a:cubicBezTo>
                    <a:pt x="68" y="152"/>
                    <a:pt x="68" y="150"/>
                    <a:pt x="67" y="148"/>
                  </a:cubicBezTo>
                  <a:cubicBezTo>
                    <a:pt x="66" y="147"/>
                    <a:pt x="59" y="148"/>
                    <a:pt x="58" y="148"/>
                  </a:cubicBezTo>
                  <a:cubicBezTo>
                    <a:pt x="47" y="148"/>
                    <a:pt x="35" y="148"/>
                    <a:pt x="24" y="148"/>
                  </a:cubicBezTo>
                  <a:cubicBezTo>
                    <a:pt x="23" y="148"/>
                    <a:pt x="22" y="148"/>
                    <a:pt x="21" y="148"/>
                  </a:cubicBezTo>
                  <a:cubicBezTo>
                    <a:pt x="20" y="147"/>
                    <a:pt x="19" y="146"/>
                    <a:pt x="18" y="146"/>
                  </a:cubicBezTo>
                  <a:cubicBezTo>
                    <a:pt x="16" y="145"/>
                    <a:pt x="18" y="145"/>
                    <a:pt x="17" y="144"/>
                  </a:cubicBezTo>
                  <a:cubicBezTo>
                    <a:pt x="16" y="140"/>
                    <a:pt x="9" y="145"/>
                    <a:pt x="7" y="147"/>
                  </a:cubicBezTo>
                  <a:cubicBezTo>
                    <a:pt x="7" y="146"/>
                    <a:pt x="7" y="145"/>
                    <a:pt x="7" y="145"/>
                  </a:cubicBezTo>
                  <a:close/>
                  <a:moveTo>
                    <a:pt x="7" y="12"/>
                  </a:moveTo>
                  <a:cubicBezTo>
                    <a:pt x="7" y="11"/>
                    <a:pt x="6" y="9"/>
                    <a:pt x="7" y="8"/>
                  </a:cubicBezTo>
                  <a:cubicBezTo>
                    <a:pt x="8" y="7"/>
                    <a:pt x="9" y="5"/>
                    <a:pt x="10" y="4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1"/>
                    <a:pt x="12" y="0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5" y="1"/>
                    <a:pt x="6" y="1"/>
                    <a:pt x="5" y="3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4" y="9"/>
                    <a:pt x="4" y="11"/>
                    <a:pt x="5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3"/>
                    <a:pt x="2" y="15"/>
                    <a:pt x="5" y="15"/>
                  </a:cubicBezTo>
                  <a:cubicBezTo>
                    <a:pt x="7" y="14"/>
                    <a:pt x="7" y="15"/>
                    <a:pt x="7" y="1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Andorra">
              <a:extLst>
                <a:ext uri="{FF2B5EF4-FFF2-40B4-BE49-F238E27FC236}">
                  <a16:creationId xmlns:a16="http://schemas.microsoft.com/office/drawing/2014/main" id="{8BCC4963-F1BB-E36A-F38C-50FDFC57D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834" y="1618467"/>
              <a:ext cx="9141" cy="7110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1 h 3"/>
                <a:gd name="T4" fmla="*/ 0 w 4"/>
                <a:gd name="T5" fmla="*/ 0 h 3"/>
                <a:gd name="T6" fmla="*/ 0 w 4"/>
                <a:gd name="T7" fmla="*/ 1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3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2"/>
                    <a:pt x="3" y="2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Andaman (India)">
              <a:extLst>
                <a:ext uri="{FF2B5EF4-FFF2-40B4-BE49-F238E27FC236}">
                  <a16:creationId xmlns:a16="http://schemas.microsoft.com/office/drawing/2014/main" id="{F3B53414-E1D0-1BF0-5B30-F8D891C23E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4336" y="2409680"/>
              <a:ext cx="22345" cy="89380"/>
            </a:xfrm>
            <a:custGeom>
              <a:avLst/>
              <a:gdLst>
                <a:gd name="T0" fmla="*/ 8 w 9"/>
                <a:gd name="T1" fmla="*/ 5 h 37"/>
                <a:gd name="T2" fmla="*/ 7 w 9"/>
                <a:gd name="T3" fmla="*/ 8 h 37"/>
                <a:gd name="T4" fmla="*/ 6 w 9"/>
                <a:gd name="T5" fmla="*/ 14 h 37"/>
                <a:gd name="T6" fmla="*/ 7 w 9"/>
                <a:gd name="T7" fmla="*/ 15 h 37"/>
                <a:gd name="T8" fmla="*/ 4 w 9"/>
                <a:gd name="T9" fmla="*/ 14 h 37"/>
                <a:gd name="T10" fmla="*/ 6 w 9"/>
                <a:gd name="T11" fmla="*/ 11 h 37"/>
                <a:gd name="T12" fmla="*/ 4 w 9"/>
                <a:gd name="T13" fmla="*/ 10 h 37"/>
                <a:gd name="T14" fmla="*/ 6 w 9"/>
                <a:gd name="T15" fmla="*/ 8 h 37"/>
                <a:gd name="T16" fmla="*/ 5 w 9"/>
                <a:gd name="T17" fmla="*/ 5 h 37"/>
                <a:gd name="T18" fmla="*/ 8 w 9"/>
                <a:gd name="T19" fmla="*/ 0 h 37"/>
                <a:gd name="T20" fmla="*/ 8 w 9"/>
                <a:gd name="T21" fmla="*/ 5 h 37"/>
                <a:gd name="T22" fmla="*/ 2 w 9"/>
                <a:gd name="T23" fmla="*/ 36 h 37"/>
                <a:gd name="T24" fmla="*/ 3 w 9"/>
                <a:gd name="T25" fmla="*/ 33 h 37"/>
                <a:gd name="T26" fmla="*/ 2 w 9"/>
                <a:gd name="T27" fmla="*/ 31 h 37"/>
                <a:gd name="T28" fmla="*/ 2 w 9"/>
                <a:gd name="T29" fmla="*/ 36 h 37"/>
                <a:gd name="T30" fmla="*/ 6 w 9"/>
                <a:gd name="T31" fmla="*/ 20 h 37"/>
                <a:gd name="T32" fmla="*/ 5 w 9"/>
                <a:gd name="T33" fmla="*/ 20 h 37"/>
                <a:gd name="T34" fmla="*/ 4 w 9"/>
                <a:gd name="T35" fmla="*/ 19 h 37"/>
                <a:gd name="T36" fmla="*/ 6 w 9"/>
                <a:gd name="T37" fmla="*/ 19 h 37"/>
                <a:gd name="T38" fmla="*/ 6 w 9"/>
                <a:gd name="T39" fmla="*/ 16 h 37"/>
                <a:gd name="T40" fmla="*/ 5 w 9"/>
                <a:gd name="T41" fmla="*/ 16 h 37"/>
                <a:gd name="T42" fmla="*/ 3 w 9"/>
                <a:gd name="T43" fmla="*/ 23 h 37"/>
                <a:gd name="T44" fmla="*/ 4 w 9"/>
                <a:gd name="T45" fmla="*/ 24 h 37"/>
                <a:gd name="T46" fmla="*/ 6 w 9"/>
                <a:gd name="T47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37">
                  <a:moveTo>
                    <a:pt x="8" y="5"/>
                  </a:moveTo>
                  <a:cubicBezTo>
                    <a:pt x="8" y="6"/>
                    <a:pt x="7" y="7"/>
                    <a:pt x="7" y="8"/>
                  </a:cubicBezTo>
                  <a:cubicBezTo>
                    <a:pt x="7" y="10"/>
                    <a:pt x="9" y="14"/>
                    <a:pt x="6" y="14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6" y="15"/>
                    <a:pt x="5" y="15"/>
                    <a:pt x="4" y="14"/>
                  </a:cubicBezTo>
                  <a:cubicBezTo>
                    <a:pt x="4" y="12"/>
                    <a:pt x="4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4" y="9"/>
                    <a:pt x="6" y="8"/>
                    <a:pt x="6" y="8"/>
                  </a:cubicBezTo>
                  <a:cubicBezTo>
                    <a:pt x="6" y="7"/>
                    <a:pt x="5" y="6"/>
                    <a:pt x="5" y="5"/>
                  </a:cubicBezTo>
                  <a:cubicBezTo>
                    <a:pt x="6" y="3"/>
                    <a:pt x="6" y="2"/>
                    <a:pt x="8" y="0"/>
                  </a:cubicBezTo>
                  <a:cubicBezTo>
                    <a:pt x="8" y="2"/>
                    <a:pt x="8" y="3"/>
                    <a:pt x="8" y="5"/>
                  </a:cubicBezTo>
                  <a:close/>
                  <a:moveTo>
                    <a:pt x="2" y="36"/>
                  </a:moveTo>
                  <a:cubicBezTo>
                    <a:pt x="2" y="36"/>
                    <a:pt x="3" y="34"/>
                    <a:pt x="3" y="33"/>
                  </a:cubicBezTo>
                  <a:cubicBezTo>
                    <a:pt x="3" y="32"/>
                    <a:pt x="2" y="33"/>
                    <a:pt x="2" y="31"/>
                  </a:cubicBezTo>
                  <a:cubicBezTo>
                    <a:pt x="0" y="31"/>
                    <a:pt x="0" y="37"/>
                    <a:pt x="2" y="36"/>
                  </a:cubicBezTo>
                  <a:close/>
                  <a:moveTo>
                    <a:pt x="6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5" y="18"/>
                    <a:pt x="4" y="17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2" y="18"/>
                    <a:pt x="5" y="22"/>
                    <a:pt x="3" y="23"/>
                  </a:cubicBezTo>
                  <a:cubicBezTo>
                    <a:pt x="3" y="23"/>
                    <a:pt x="4" y="24"/>
                    <a:pt x="4" y="24"/>
                  </a:cubicBezTo>
                  <a:cubicBezTo>
                    <a:pt x="4" y="22"/>
                    <a:pt x="6" y="22"/>
                    <a:pt x="6" y="2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Algeria">
              <a:extLst>
                <a:ext uri="{FF2B5EF4-FFF2-40B4-BE49-F238E27FC236}">
                  <a16:creationId xmlns:a16="http://schemas.microsoft.com/office/drawing/2014/main" id="{B80B413F-BA3F-A61B-9E00-27D652DBF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055" y="1766756"/>
              <a:ext cx="496667" cy="499713"/>
            </a:xfrm>
            <a:custGeom>
              <a:avLst/>
              <a:gdLst>
                <a:gd name="T0" fmla="*/ 69 w 207"/>
                <a:gd name="T1" fmla="*/ 27 h 208"/>
                <a:gd name="T2" fmla="*/ 71 w 207"/>
                <a:gd name="T3" fmla="*/ 31 h 208"/>
                <a:gd name="T4" fmla="*/ 71 w 207"/>
                <a:gd name="T5" fmla="*/ 35 h 208"/>
                <a:gd name="T6" fmla="*/ 71 w 207"/>
                <a:gd name="T7" fmla="*/ 41 h 208"/>
                <a:gd name="T8" fmla="*/ 72 w 207"/>
                <a:gd name="T9" fmla="*/ 47 h 208"/>
                <a:gd name="T10" fmla="*/ 76 w 207"/>
                <a:gd name="T11" fmla="*/ 53 h 208"/>
                <a:gd name="T12" fmla="*/ 76 w 207"/>
                <a:gd name="T13" fmla="*/ 58 h 208"/>
                <a:gd name="T14" fmla="*/ 53 w 207"/>
                <a:gd name="T15" fmla="*/ 63 h 208"/>
                <a:gd name="T16" fmla="*/ 49 w 207"/>
                <a:gd name="T17" fmla="*/ 65 h 208"/>
                <a:gd name="T18" fmla="*/ 49 w 207"/>
                <a:gd name="T19" fmla="*/ 68 h 208"/>
                <a:gd name="T20" fmla="*/ 46 w 207"/>
                <a:gd name="T21" fmla="*/ 73 h 208"/>
                <a:gd name="T22" fmla="*/ 37 w 207"/>
                <a:gd name="T23" fmla="*/ 76 h 208"/>
                <a:gd name="T24" fmla="*/ 31 w 207"/>
                <a:gd name="T25" fmla="*/ 83 h 208"/>
                <a:gd name="T26" fmla="*/ 22 w 207"/>
                <a:gd name="T27" fmla="*/ 87 h 208"/>
                <a:gd name="T28" fmla="*/ 13 w 207"/>
                <a:gd name="T29" fmla="*/ 89 h 208"/>
                <a:gd name="T30" fmla="*/ 5 w 207"/>
                <a:gd name="T31" fmla="*/ 94 h 208"/>
                <a:gd name="T32" fmla="*/ 0 w 207"/>
                <a:gd name="T33" fmla="*/ 98 h 208"/>
                <a:gd name="T34" fmla="*/ 0 w 207"/>
                <a:gd name="T35" fmla="*/ 112 h 208"/>
                <a:gd name="T36" fmla="*/ 40 w 207"/>
                <a:gd name="T37" fmla="*/ 139 h 208"/>
                <a:gd name="T38" fmla="*/ 86 w 207"/>
                <a:gd name="T39" fmla="*/ 175 h 208"/>
                <a:gd name="T40" fmla="*/ 98 w 207"/>
                <a:gd name="T41" fmla="*/ 183 h 208"/>
                <a:gd name="T42" fmla="*/ 101 w 207"/>
                <a:gd name="T43" fmla="*/ 188 h 208"/>
                <a:gd name="T44" fmla="*/ 104 w 207"/>
                <a:gd name="T45" fmla="*/ 191 h 208"/>
                <a:gd name="T46" fmla="*/ 109 w 207"/>
                <a:gd name="T47" fmla="*/ 192 h 208"/>
                <a:gd name="T48" fmla="*/ 119 w 207"/>
                <a:gd name="T49" fmla="*/ 197 h 208"/>
                <a:gd name="T50" fmla="*/ 118 w 207"/>
                <a:gd name="T51" fmla="*/ 206 h 208"/>
                <a:gd name="T52" fmla="*/ 130 w 207"/>
                <a:gd name="T53" fmla="*/ 205 h 208"/>
                <a:gd name="T54" fmla="*/ 141 w 207"/>
                <a:gd name="T55" fmla="*/ 203 h 208"/>
                <a:gd name="T56" fmla="*/ 156 w 207"/>
                <a:gd name="T57" fmla="*/ 191 h 208"/>
                <a:gd name="T58" fmla="*/ 189 w 207"/>
                <a:gd name="T59" fmla="*/ 167 h 208"/>
                <a:gd name="T60" fmla="*/ 207 w 207"/>
                <a:gd name="T61" fmla="*/ 155 h 208"/>
                <a:gd name="T62" fmla="*/ 194 w 207"/>
                <a:gd name="T63" fmla="*/ 143 h 208"/>
                <a:gd name="T64" fmla="*/ 188 w 207"/>
                <a:gd name="T65" fmla="*/ 141 h 208"/>
                <a:gd name="T66" fmla="*/ 181 w 207"/>
                <a:gd name="T67" fmla="*/ 127 h 208"/>
                <a:gd name="T68" fmla="*/ 183 w 207"/>
                <a:gd name="T69" fmla="*/ 122 h 208"/>
                <a:gd name="T70" fmla="*/ 185 w 207"/>
                <a:gd name="T71" fmla="*/ 117 h 208"/>
                <a:gd name="T72" fmla="*/ 185 w 207"/>
                <a:gd name="T73" fmla="*/ 109 h 208"/>
                <a:gd name="T74" fmla="*/ 185 w 207"/>
                <a:gd name="T75" fmla="*/ 101 h 208"/>
                <a:gd name="T76" fmla="*/ 185 w 207"/>
                <a:gd name="T77" fmla="*/ 87 h 208"/>
                <a:gd name="T78" fmla="*/ 183 w 207"/>
                <a:gd name="T79" fmla="*/ 79 h 208"/>
                <a:gd name="T80" fmla="*/ 177 w 207"/>
                <a:gd name="T81" fmla="*/ 57 h 208"/>
                <a:gd name="T82" fmla="*/ 170 w 207"/>
                <a:gd name="T83" fmla="*/ 50 h 208"/>
                <a:gd name="T84" fmla="*/ 166 w 207"/>
                <a:gd name="T85" fmla="*/ 47 h 208"/>
                <a:gd name="T86" fmla="*/ 164 w 207"/>
                <a:gd name="T87" fmla="*/ 34 h 208"/>
                <a:gd name="T88" fmla="*/ 167 w 207"/>
                <a:gd name="T89" fmla="*/ 30 h 208"/>
                <a:gd name="T90" fmla="*/ 171 w 207"/>
                <a:gd name="T91" fmla="*/ 22 h 208"/>
                <a:gd name="T92" fmla="*/ 171 w 207"/>
                <a:gd name="T93" fmla="*/ 11 h 208"/>
                <a:gd name="T94" fmla="*/ 171 w 207"/>
                <a:gd name="T95" fmla="*/ 6 h 208"/>
                <a:gd name="T96" fmla="*/ 174 w 207"/>
                <a:gd name="T97" fmla="*/ 2 h 208"/>
                <a:gd name="T98" fmla="*/ 167 w 207"/>
                <a:gd name="T99" fmla="*/ 4 h 208"/>
                <a:gd name="T100" fmla="*/ 165 w 207"/>
                <a:gd name="T101" fmla="*/ 2 h 208"/>
                <a:gd name="T102" fmla="*/ 158 w 207"/>
                <a:gd name="T103" fmla="*/ 1 h 208"/>
                <a:gd name="T104" fmla="*/ 148 w 207"/>
                <a:gd name="T105" fmla="*/ 3 h 208"/>
                <a:gd name="T106" fmla="*/ 145 w 207"/>
                <a:gd name="T107" fmla="*/ 4 h 208"/>
                <a:gd name="T108" fmla="*/ 135 w 207"/>
                <a:gd name="T109" fmla="*/ 4 h 208"/>
                <a:gd name="T110" fmla="*/ 120 w 207"/>
                <a:gd name="T111" fmla="*/ 5 h 208"/>
                <a:gd name="T112" fmla="*/ 113 w 207"/>
                <a:gd name="T113" fmla="*/ 8 h 208"/>
                <a:gd name="T114" fmla="*/ 105 w 207"/>
                <a:gd name="T115" fmla="*/ 7 h 208"/>
                <a:gd name="T116" fmla="*/ 95 w 207"/>
                <a:gd name="T117" fmla="*/ 9 h 208"/>
                <a:gd name="T118" fmla="*/ 88 w 207"/>
                <a:gd name="T119" fmla="*/ 16 h 208"/>
                <a:gd name="T120" fmla="*/ 82 w 207"/>
                <a:gd name="T121" fmla="*/ 17 h 208"/>
                <a:gd name="T122" fmla="*/ 74 w 207"/>
                <a:gd name="T123" fmla="*/ 21 h 208"/>
                <a:gd name="T124" fmla="*/ 65 w 207"/>
                <a:gd name="T125" fmla="*/ 2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208">
                  <a:moveTo>
                    <a:pt x="65" y="26"/>
                  </a:moveTo>
                  <a:cubicBezTo>
                    <a:pt x="66" y="26"/>
                    <a:pt x="68" y="27"/>
                    <a:pt x="69" y="27"/>
                  </a:cubicBezTo>
                  <a:cubicBezTo>
                    <a:pt x="70" y="28"/>
                    <a:pt x="69" y="29"/>
                    <a:pt x="69" y="30"/>
                  </a:cubicBezTo>
                  <a:cubicBezTo>
                    <a:pt x="69" y="30"/>
                    <a:pt x="71" y="31"/>
                    <a:pt x="71" y="31"/>
                  </a:cubicBezTo>
                  <a:cubicBezTo>
                    <a:pt x="70" y="32"/>
                    <a:pt x="69" y="32"/>
                    <a:pt x="70" y="33"/>
                  </a:cubicBezTo>
                  <a:cubicBezTo>
                    <a:pt x="70" y="34"/>
                    <a:pt x="71" y="35"/>
                    <a:pt x="71" y="35"/>
                  </a:cubicBezTo>
                  <a:cubicBezTo>
                    <a:pt x="71" y="37"/>
                    <a:pt x="70" y="39"/>
                    <a:pt x="70" y="40"/>
                  </a:cubicBezTo>
                  <a:cubicBezTo>
                    <a:pt x="70" y="40"/>
                    <a:pt x="71" y="41"/>
                    <a:pt x="71" y="41"/>
                  </a:cubicBezTo>
                  <a:cubicBezTo>
                    <a:pt x="71" y="42"/>
                    <a:pt x="70" y="44"/>
                    <a:pt x="71" y="45"/>
                  </a:cubicBezTo>
                  <a:cubicBezTo>
                    <a:pt x="71" y="46"/>
                    <a:pt x="72" y="47"/>
                    <a:pt x="72" y="47"/>
                  </a:cubicBezTo>
                  <a:cubicBezTo>
                    <a:pt x="72" y="48"/>
                    <a:pt x="72" y="49"/>
                    <a:pt x="72" y="49"/>
                  </a:cubicBezTo>
                  <a:cubicBezTo>
                    <a:pt x="73" y="51"/>
                    <a:pt x="74" y="52"/>
                    <a:pt x="76" y="53"/>
                  </a:cubicBezTo>
                  <a:cubicBezTo>
                    <a:pt x="77" y="54"/>
                    <a:pt x="76" y="56"/>
                    <a:pt x="74" y="55"/>
                  </a:cubicBezTo>
                  <a:cubicBezTo>
                    <a:pt x="74" y="57"/>
                    <a:pt x="74" y="57"/>
                    <a:pt x="76" y="58"/>
                  </a:cubicBezTo>
                  <a:cubicBezTo>
                    <a:pt x="70" y="58"/>
                    <a:pt x="64" y="58"/>
                    <a:pt x="58" y="58"/>
                  </a:cubicBezTo>
                  <a:cubicBezTo>
                    <a:pt x="59" y="60"/>
                    <a:pt x="54" y="62"/>
                    <a:pt x="53" y="63"/>
                  </a:cubicBezTo>
                  <a:cubicBezTo>
                    <a:pt x="52" y="63"/>
                    <a:pt x="50" y="63"/>
                    <a:pt x="49" y="63"/>
                  </a:cubicBezTo>
                  <a:cubicBezTo>
                    <a:pt x="49" y="63"/>
                    <a:pt x="49" y="65"/>
                    <a:pt x="49" y="65"/>
                  </a:cubicBezTo>
                  <a:cubicBezTo>
                    <a:pt x="49" y="65"/>
                    <a:pt x="49" y="66"/>
                    <a:pt x="50" y="66"/>
                  </a:cubicBezTo>
                  <a:cubicBezTo>
                    <a:pt x="49" y="66"/>
                    <a:pt x="49" y="67"/>
                    <a:pt x="49" y="68"/>
                  </a:cubicBezTo>
                  <a:cubicBezTo>
                    <a:pt x="51" y="68"/>
                    <a:pt x="52" y="71"/>
                    <a:pt x="50" y="71"/>
                  </a:cubicBezTo>
                  <a:cubicBezTo>
                    <a:pt x="49" y="72"/>
                    <a:pt x="47" y="72"/>
                    <a:pt x="46" y="73"/>
                  </a:cubicBezTo>
                  <a:cubicBezTo>
                    <a:pt x="44" y="74"/>
                    <a:pt x="43" y="74"/>
                    <a:pt x="42" y="75"/>
                  </a:cubicBezTo>
                  <a:cubicBezTo>
                    <a:pt x="41" y="75"/>
                    <a:pt x="37" y="76"/>
                    <a:pt x="37" y="76"/>
                  </a:cubicBezTo>
                  <a:cubicBezTo>
                    <a:pt x="37" y="78"/>
                    <a:pt x="37" y="80"/>
                    <a:pt x="36" y="81"/>
                  </a:cubicBezTo>
                  <a:cubicBezTo>
                    <a:pt x="34" y="83"/>
                    <a:pt x="34" y="82"/>
                    <a:pt x="31" y="83"/>
                  </a:cubicBezTo>
                  <a:cubicBezTo>
                    <a:pt x="28" y="83"/>
                    <a:pt x="25" y="84"/>
                    <a:pt x="22" y="84"/>
                  </a:cubicBezTo>
                  <a:cubicBezTo>
                    <a:pt x="22" y="85"/>
                    <a:pt x="22" y="86"/>
                    <a:pt x="22" y="87"/>
                  </a:cubicBezTo>
                  <a:cubicBezTo>
                    <a:pt x="20" y="87"/>
                    <a:pt x="18" y="87"/>
                    <a:pt x="17" y="87"/>
                  </a:cubicBezTo>
                  <a:cubicBezTo>
                    <a:pt x="15" y="86"/>
                    <a:pt x="14" y="88"/>
                    <a:pt x="13" y="89"/>
                  </a:cubicBezTo>
                  <a:cubicBezTo>
                    <a:pt x="13" y="90"/>
                    <a:pt x="11" y="89"/>
                    <a:pt x="10" y="90"/>
                  </a:cubicBezTo>
                  <a:cubicBezTo>
                    <a:pt x="8" y="91"/>
                    <a:pt x="7" y="92"/>
                    <a:pt x="5" y="94"/>
                  </a:cubicBezTo>
                  <a:cubicBezTo>
                    <a:pt x="4" y="94"/>
                    <a:pt x="4" y="96"/>
                    <a:pt x="2" y="96"/>
                  </a:cubicBezTo>
                  <a:cubicBezTo>
                    <a:pt x="1" y="97"/>
                    <a:pt x="0" y="97"/>
                    <a:pt x="0" y="98"/>
                  </a:cubicBezTo>
                  <a:cubicBezTo>
                    <a:pt x="0" y="102"/>
                    <a:pt x="0" y="106"/>
                    <a:pt x="0" y="109"/>
                  </a:cubicBezTo>
                  <a:cubicBezTo>
                    <a:pt x="0" y="110"/>
                    <a:pt x="0" y="110"/>
                    <a:pt x="0" y="112"/>
                  </a:cubicBezTo>
                  <a:cubicBezTo>
                    <a:pt x="0" y="112"/>
                    <a:pt x="0" y="113"/>
                    <a:pt x="0" y="113"/>
                  </a:cubicBezTo>
                  <a:cubicBezTo>
                    <a:pt x="13" y="122"/>
                    <a:pt x="27" y="130"/>
                    <a:pt x="40" y="139"/>
                  </a:cubicBezTo>
                  <a:cubicBezTo>
                    <a:pt x="40" y="139"/>
                    <a:pt x="40" y="140"/>
                    <a:pt x="41" y="140"/>
                  </a:cubicBezTo>
                  <a:cubicBezTo>
                    <a:pt x="56" y="152"/>
                    <a:pt x="71" y="164"/>
                    <a:pt x="86" y="175"/>
                  </a:cubicBezTo>
                  <a:cubicBezTo>
                    <a:pt x="89" y="177"/>
                    <a:pt x="92" y="178"/>
                    <a:pt x="95" y="180"/>
                  </a:cubicBezTo>
                  <a:cubicBezTo>
                    <a:pt x="96" y="181"/>
                    <a:pt x="97" y="182"/>
                    <a:pt x="98" y="183"/>
                  </a:cubicBezTo>
                  <a:cubicBezTo>
                    <a:pt x="99" y="183"/>
                    <a:pt x="98" y="186"/>
                    <a:pt x="98" y="187"/>
                  </a:cubicBezTo>
                  <a:cubicBezTo>
                    <a:pt x="99" y="187"/>
                    <a:pt x="101" y="186"/>
                    <a:pt x="101" y="188"/>
                  </a:cubicBezTo>
                  <a:cubicBezTo>
                    <a:pt x="101" y="188"/>
                    <a:pt x="104" y="189"/>
                    <a:pt x="104" y="189"/>
                  </a:cubicBezTo>
                  <a:cubicBezTo>
                    <a:pt x="104" y="190"/>
                    <a:pt x="104" y="190"/>
                    <a:pt x="104" y="191"/>
                  </a:cubicBezTo>
                  <a:cubicBezTo>
                    <a:pt x="105" y="192"/>
                    <a:pt x="105" y="192"/>
                    <a:pt x="106" y="193"/>
                  </a:cubicBezTo>
                  <a:cubicBezTo>
                    <a:pt x="107" y="194"/>
                    <a:pt x="108" y="193"/>
                    <a:pt x="109" y="192"/>
                  </a:cubicBezTo>
                  <a:cubicBezTo>
                    <a:pt x="110" y="194"/>
                    <a:pt x="111" y="195"/>
                    <a:pt x="113" y="195"/>
                  </a:cubicBezTo>
                  <a:cubicBezTo>
                    <a:pt x="114" y="196"/>
                    <a:pt x="118" y="196"/>
                    <a:pt x="119" y="197"/>
                  </a:cubicBezTo>
                  <a:cubicBezTo>
                    <a:pt x="120" y="198"/>
                    <a:pt x="119" y="202"/>
                    <a:pt x="119" y="203"/>
                  </a:cubicBezTo>
                  <a:cubicBezTo>
                    <a:pt x="118" y="204"/>
                    <a:pt x="118" y="205"/>
                    <a:pt x="118" y="206"/>
                  </a:cubicBezTo>
                  <a:cubicBezTo>
                    <a:pt x="119" y="206"/>
                    <a:pt x="120" y="208"/>
                    <a:pt x="121" y="208"/>
                  </a:cubicBezTo>
                  <a:cubicBezTo>
                    <a:pt x="124" y="207"/>
                    <a:pt x="127" y="206"/>
                    <a:pt x="130" y="205"/>
                  </a:cubicBezTo>
                  <a:cubicBezTo>
                    <a:pt x="131" y="205"/>
                    <a:pt x="132" y="205"/>
                    <a:pt x="133" y="205"/>
                  </a:cubicBezTo>
                  <a:cubicBezTo>
                    <a:pt x="135" y="204"/>
                    <a:pt x="138" y="204"/>
                    <a:pt x="141" y="203"/>
                  </a:cubicBezTo>
                  <a:cubicBezTo>
                    <a:pt x="142" y="203"/>
                    <a:pt x="144" y="203"/>
                    <a:pt x="145" y="202"/>
                  </a:cubicBezTo>
                  <a:cubicBezTo>
                    <a:pt x="149" y="199"/>
                    <a:pt x="153" y="195"/>
                    <a:pt x="156" y="191"/>
                  </a:cubicBezTo>
                  <a:cubicBezTo>
                    <a:pt x="159" y="189"/>
                    <a:pt x="160" y="186"/>
                    <a:pt x="163" y="185"/>
                  </a:cubicBezTo>
                  <a:cubicBezTo>
                    <a:pt x="172" y="179"/>
                    <a:pt x="181" y="173"/>
                    <a:pt x="189" y="167"/>
                  </a:cubicBezTo>
                  <a:cubicBezTo>
                    <a:pt x="194" y="164"/>
                    <a:pt x="198" y="161"/>
                    <a:pt x="202" y="158"/>
                  </a:cubicBezTo>
                  <a:cubicBezTo>
                    <a:pt x="203" y="157"/>
                    <a:pt x="205" y="155"/>
                    <a:pt x="207" y="155"/>
                  </a:cubicBezTo>
                  <a:cubicBezTo>
                    <a:pt x="206" y="154"/>
                    <a:pt x="204" y="148"/>
                    <a:pt x="203" y="148"/>
                  </a:cubicBezTo>
                  <a:cubicBezTo>
                    <a:pt x="200" y="146"/>
                    <a:pt x="197" y="145"/>
                    <a:pt x="194" y="143"/>
                  </a:cubicBezTo>
                  <a:cubicBezTo>
                    <a:pt x="193" y="143"/>
                    <a:pt x="192" y="145"/>
                    <a:pt x="191" y="145"/>
                  </a:cubicBezTo>
                  <a:cubicBezTo>
                    <a:pt x="190" y="145"/>
                    <a:pt x="188" y="142"/>
                    <a:pt x="188" y="141"/>
                  </a:cubicBezTo>
                  <a:cubicBezTo>
                    <a:pt x="186" y="140"/>
                    <a:pt x="188" y="137"/>
                    <a:pt x="187" y="135"/>
                  </a:cubicBezTo>
                  <a:cubicBezTo>
                    <a:pt x="185" y="132"/>
                    <a:pt x="183" y="129"/>
                    <a:pt x="181" y="127"/>
                  </a:cubicBezTo>
                  <a:cubicBezTo>
                    <a:pt x="179" y="125"/>
                    <a:pt x="182" y="125"/>
                    <a:pt x="182" y="125"/>
                  </a:cubicBezTo>
                  <a:cubicBezTo>
                    <a:pt x="182" y="124"/>
                    <a:pt x="181" y="123"/>
                    <a:pt x="183" y="122"/>
                  </a:cubicBezTo>
                  <a:cubicBezTo>
                    <a:pt x="185" y="121"/>
                    <a:pt x="185" y="121"/>
                    <a:pt x="186" y="119"/>
                  </a:cubicBezTo>
                  <a:cubicBezTo>
                    <a:pt x="187" y="117"/>
                    <a:pt x="185" y="118"/>
                    <a:pt x="185" y="117"/>
                  </a:cubicBezTo>
                  <a:cubicBezTo>
                    <a:pt x="185" y="116"/>
                    <a:pt x="184" y="114"/>
                    <a:pt x="184" y="113"/>
                  </a:cubicBezTo>
                  <a:cubicBezTo>
                    <a:pt x="184" y="111"/>
                    <a:pt x="186" y="111"/>
                    <a:pt x="185" y="109"/>
                  </a:cubicBezTo>
                  <a:cubicBezTo>
                    <a:pt x="185" y="109"/>
                    <a:pt x="186" y="109"/>
                    <a:pt x="186" y="109"/>
                  </a:cubicBezTo>
                  <a:cubicBezTo>
                    <a:pt x="186" y="106"/>
                    <a:pt x="186" y="104"/>
                    <a:pt x="185" y="101"/>
                  </a:cubicBezTo>
                  <a:cubicBezTo>
                    <a:pt x="185" y="99"/>
                    <a:pt x="185" y="96"/>
                    <a:pt x="185" y="93"/>
                  </a:cubicBezTo>
                  <a:cubicBezTo>
                    <a:pt x="185" y="91"/>
                    <a:pt x="186" y="89"/>
                    <a:pt x="185" y="87"/>
                  </a:cubicBezTo>
                  <a:cubicBezTo>
                    <a:pt x="183" y="85"/>
                    <a:pt x="182" y="82"/>
                    <a:pt x="180" y="80"/>
                  </a:cubicBezTo>
                  <a:cubicBezTo>
                    <a:pt x="181" y="80"/>
                    <a:pt x="182" y="79"/>
                    <a:pt x="183" y="79"/>
                  </a:cubicBezTo>
                  <a:cubicBezTo>
                    <a:pt x="182" y="75"/>
                    <a:pt x="181" y="70"/>
                    <a:pt x="180" y="66"/>
                  </a:cubicBezTo>
                  <a:cubicBezTo>
                    <a:pt x="179" y="64"/>
                    <a:pt x="178" y="58"/>
                    <a:pt x="177" y="57"/>
                  </a:cubicBezTo>
                  <a:cubicBezTo>
                    <a:pt x="174" y="56"/>
                    <a:pt x="172" y="55"/>
                    <a:pt x="170" y="54"/>
                  </a:cubicBezTo>
                  <a:cubicBezTo>
                    <a:pt x="169" y="53"/>
                    <a:pt x="171" y="51"/>
                    <a:pt x="170" y="50"/>
                  </a:cubicBezTo>
                  <a:cubicBezTo>
                    <a:pt x="169" y="49"/>
                    <a:pt x="169" y="48"/>
                    <a:pt x="168" y="47"/>
                  </a:cubicBezTo>
                  <a:cubicBezTo>
                    <a:pt x="167" y="47"/>
                    <a:pt x="167" y="47"/>
                    <a:pt x="166" y="47"/>
                  </a:cubicBezTo>
                  <a:cubicBezTo>
                    <a:pt x="163" y="45"/>
                    <a:pt x="166" y="45"/>
                    <a:pt x="164" y="43"/>
                  </a:cubicBezTo>
                  <a:cubicBezTo>
                    <a:pt x="163" y="41"/>
                    <a:pt x="159" y="35"/>
                    <a:pt x="164" y="34"/>
                  </a:cubicBezTo>
                  <a:cubicBezTo>
                    <a:pt x="165" y="34"/>
                    <a:pt x="165" y="32"/>
                    <a:pt x="165" y="31"/>
                  </a:cubicBezTo>
                  <a:cubicBezTo>
                    <a:pt x="165" y="31"/>
                    <a:pt x="166" y="30"/>
                    <a:pt x="167" y="30"/>
                  </a:cubicBezTo>
                  <a:cubicBezTo>
                    <a:pt x="168" y="29"/>
                    <a:pt x="170" y="28"/>
                    <a:pt x="170" y="27"/>
                  </a:cubicBezTo>
                  <a:cubicBezTo>
                    <a:pt x="170" y="26"/>
                    <a:pt x="172" y="22"/>
                    <a:pt x="171" y="22"/>
                  </a:cubicBezTo>
                  <a:cubicBezTo>
                    <a:pt x="169" y="22"/>
                    <a:pt x="170" y="18"/>
                    <a:pt x="170" y="17"/>
                  </a:cubicBezTo>
                  <a:cubicBezTo>
                    <a:pt x="170" y="15"/>
                    <a:pt x="170" y="13"/>
                    <a:pt x="171" y="11"/>
                  </a:cubicBezTo>
                  <a:cubicBezTo>
                    <a:pt x="171" y="9"/>
                    <a:pt x="171" y="9"/>
                    <a:pt x="169" y="8"/>
                  </a:cubicBezTo>
                  <a:cubicBezTo>
                    <a:pt x="170" y="7"/>
                    <a:pt x="170" y="7"/>
                    <a:pt x="171" y="6"/>
                  </a:cubicBezTo>
                  <a:cubicBezTo>
                    <a:pt x="172" y="6"/>
                    <a:pt x="171" y="5"/>
                    <a:pt x="171" y="5"/>
                  </a:cubicBezTo>
                  <a:cubicBezTo>
                    <a:pt x="172" y="4"/>
                    <a:pt x="175" y="5"/>
                    <a:pt x="174" y="2"/>
                  </a:cubicBezTo>
                  <a:cubicBezTo>
                    <a:pt x="172" y="3"/>
                    <a:pt x="172" y="4"/>
                    <a:pt x="170" y="3"/>
                  </a:cubicBezTo>
                  <a:cubicBezTo>
                    <a:pt x="169" y="2"/>
                    <a:pt x="169" y="2"/>
                    <a:pt x="167" y="4"/>
                  </a:cubicBezTo>
                  <a:cubicBezTo>
                    <a:pt x="167" y="4"/>
                    <a:pt x="165" y="4"/>
                    <a:pt x="164" y="4"/>
                  </a:cubicBezTo>
                  <a:cubicBezTo>
                    <a:pt x="165" y="3"/>
                    <a:pt x="165" y="3"/>
                    <a:pt x="165" y="2"/>
                  </a:cubicBezTo>
                  <a:cubicBezTo>
                    <a:pt x="164" y="2"/>
                    <a:pt x="161" y="3"/>
                    <a:pt x="161" y="2"/>
                  </a:cubicBezTo>
                  <a:cubicBezTo>
                    <a:pt x="161" y="0"/>
                    <a:pt x="160" y="1"/>
                    <a:pt x="158" y="1"/>
                  </a:cubicBezTo>
                  <a:cubicBezTo>
                    <a:pt x="161" y="5"/>
                    <a:pt x="154" y="4"/>
                    <a:pt x="152" y="2"/>
                  </a:cubicBezTo>
                  <a:cubicBezTo>
                    <a:pt x="151" y="0"/>
                    <a:pt x="150" y="2"/>
                    <a:pt x="148" y="3"/>
                  </a:cubicBezTo>
                  <a:cubicBezTo>
                    <a:pt x="148" y="4"/>
                    <a:pt x="147" y="4"/>
                    <a:pt x="146" y="5"/>
                  </a:cubicBezTo>
                  <a:cubicBezTo>
                    <a:pt x="146" y="5"/>
                    <a:pt x="145" y="4"/>
                    <a:pt x="145" y="4"/>
                  </a:cubicBezTo>
                  <a:cubicBezTo>
                    <a:pt x="143" y="3"/>
                    <a:pt x="141" y="6"/>
                    <a:pt x="140" y="6"/>
                  </a:cubicBezTo>
                  <a:cubicBezTo>
                    <a:pt x="139" y="7"/>
                    <a:pt x="137" y="5"/>
                    <a:pt x="135" y="4"/>
                  </a:cubicBezTo>
                  <a:cubicBezTo>
                    <a:pt x="133" y="3"/>
                    <a:pt x="128" y="3"/>
                    <a:pt x="125" y="4"/>
                  </a:cubicBezTo>
                  <a:cubicBezTo>
                    <a:pt x="123" y="4"/>
                    <a:pt x="122" y="5"/>
                    <a:pt x="120" y="5"/>
                  </a:cubicBezTo>
                  <a:cubicBezTo>
                    <a:pt x="117" y="5"/>
                    <a:pt x="117" y="5"/>
                    <a:pt x="115" y="6"/>
                  </a:cubicBezTo>
                  <a:cubicBezTo>
                    <a:pt x="114" y="6"/>
                    <a:pt x="113" y="8"/>
                    <a:pt x="113" y="8"/>
                  </a:cubicBezTo>
                  <a:cubicBezTo>
                    <a:pt x="112" y="8"/>
                    <a:pt x="112" y="6"/>
                    <a:pt x="111" y="6"/>
                  </a:cubicBezTo>
                  <a:cubicBezTo>
                    <a:pt x="109" y="6"/>
                    <a:pt x="107" y="7"/>
                    <a:pt x="105" y="7"/>
                  </a:cubicBezTo>
                  <a:cubicBezTo>
                    <a:pt x="104" y="8"/>
                    <a:pt x="102" y="7"/>
                    <a:pt x="100" y="7"/>
                  </a:cubicBezTo>
                  <a:cubicBezTo>
                    <a:pt x="98" y="7"/>
                    <a:pt x="96" y="9"/>
                    <a:pt x="95" y="9"/>
                  </a:cubicBezTo>
                  <a:cubicBezTo>
                    <a:pt x="93" y="10"/>
                    <a:pt x="91" y="11"/>
                    <a:pt x="89" y="12"/>
                  </a:cubicBezTo>
                  <a:cubicBezTo>
                    <a:pt x="88" y="13"/>
                    <a:pt x="88" y="14"/>
                    <a:pt x="88" y="16"/>
                  </a:cubicBezTo>
                  <a:cubicBezTo>
                    <a:pt x="87" y="16"/>
                    <a:pt x="84" y="16"/>
                    <a:pt x="84" y="14"/>
                  </a:cubicBezTo>
                  <a:cubicBezTo>
                    <a:pt x="83" y="15"/>
                    <a:pt x="82" y="16"/>
                    <a:pt x="82" y="17"/>
                  </a:cubicBezTo>
                  <a:cubicBezTo>
                    <a:pt x="80" y="17"/>
                    <a:pt x="79" y="17"/>
                    <a:pt x="77" y="17"/>
                  </a:cubicBezTo>
                  <a:cubicBezTo>
                    <a:pt x="75" y="18"/>
                    <a:pt x="76" y="19"/>
                    <a:pt x="74" y="21"/>
                  </a:cubicBezTo>
                  <a:cubicBezTo>
                    <a:pt x="73" y="23"/>
                    <a:pt x="69" y="23"/>
                    <a:pt x="66" y="25"/>
                  </a:cubicBezTo>
                  <a:cubicBezTo>
                    <a:pt x="65" y="24"/>
                    <a:pt x="65" y="24"/>
                    <a:pt x="65" y="23"/>
                  </a:cubicBezTo>
                  <a:cubicBezTo>
                    <a:pt x="65" y="24"/>
                    <a:pt x="64" y="25"/>
                    <a:pt x="65" y="26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Aleutian Islands (USA)">
              <a:extLst>
                <a:ext uri="{FF2B5EF4-FFF2-40B4-BE49-F238E27FC236}">
                  <a16:creationId xmlns:a16="http://schemas.microsoft.com/office/drawing/2014/main" id="{0B2FA46A-8D7D-CC64-62C0-07A4CFBE6D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0442" y="1268059"/>
              <a:ext cx="331111" cy="114772"/>
            </a:xfrm>
            <a:custGeom>
              <a:avLst/>
              <a:gdLst>
                <a:gd name="T0" fmla="*/ 24 w 138"/>
                <a:gd name="T1" fmla="*/ 12 h 48"/>
                <a:gd name="T2" fmla="*/ 17 w 138"/>
                <a:gd name="T3" fmla="*/ 7 h 48"/>
                <a:gd name="T4" fmla="*/ 22 w 138"/>
                <a:gd name="T5" fmla="*/ 9 h 48"/>
                <a:gd name="T6" fmla="*/ 24 w 138"/>
                <a:gd name="T7" fmla="*/ 12 h 48"/>
                <a:gd name="T8" fmla="*/ 67 w 138"/>
                <a:gd name="T9" fmla="*/ 28 h 48"/>
                <a:gd name="T10" fmla="*/ 70 w 138"/>
                <a:gd name="T11" fmla="*/ 29 h 48"/>
                <a:gd name="T12" fmla="*/ 69 w 138"/>
                <a:gd name="T13" fmla="*/ 30 h 48"/>
                <a:gd name="T14" fmla="*/ 71 w 138"/>
                <a:gd name="T15" fmla="*/ 30 h 48"/>
                <a:gd name="T16" fmla="*/ 71 w 138"/>
                <a:gd name="T17" fmla="*/ 31 h 48"/>
                <a:gd name="T18" fmla="*/ 73 w 138"/>
                <a:gd name="T19" fmla="*/ 30 h 48"/>
                <a:gd name="T20" fmla="*/ 75 w 138"/>
                <a:gd name="T21" fmla="*/ 31 h 48"/>
                <a:gd name="T22" fmla="*/ 75 w 138"/>
                <a:gd name="T23" fmla="*/ 30 h 48"/>
                <a:gd name="T24" fmla="*/ 77 w 138"/>
                <a:gd name="T25" fmla="*/ 30 h 48"/>
                <a:gd name="T26" fmla="*/ 67 w 138"/>
                <a:gd name="T27" fmla="*/ 28 h 48"/>
                <a:gd name="T28" fmla="*/ 3 w 138"/>
                <a:gd name="T29" fmla="*/ 1 h 48"/>
                <a:gd name="T30" fmla="*/ 0 w 138"/>
                <a:gd name="T31" fmla="*/ 2 h 48"/>
                <a:gd name="T32" fmla="*/ 5 w 138"/>
                <a:gd name="T33" fmla="*/ 6 h 48"/>
                <a:gd name="T34" fmla="*/ 7 w 138"/>
                <a:gd name="T35" fmla="*/ 8 h 48"/>
                <a:gd name="T36" fmla="*/ 8 w 138"/>
                <a:gd name="T37" fmla="*/ 9 h 48"/>
                <a:gd name="T38" fmla="*/ 10 w 138"/>
                <a:gd name="T39" fmla="*/ 8 h 48"/>
                <a:gd name="T40" fmla="*/ 8 w 138"/>
                <a:gd name="T41" fmla="*/ 6 h 48"/>
                <a:gd name="T42" fmla="*/ 5 w 138"/>
                <a:gd name="T43" fmla="*/ 2 h 48"/>
                <a:gd name="T44" fmla="*/ 3 w 138"/>
                <a:gd name="T45" fmla="*/ 1 h 48"/>
                <a:gd name="T46" fmla="*/ 133 w 138"/>
                <a:gd name="T47" fmla="*/ 45 h 48"/>
                <a:gd name="T48" fmla="*/ 138 w 138"/>
                <a:gd name="T49" fmla="*/ 46 h 48"/>
                <a:gd name="T50" fmla="*/ 130 w 138"/>
                <a:gd name="T51" fmla="*/ 42 h 48"/>
                <a:gd name="T52" fmla="*/ 133 w 138"/>
                <a:gd name="T53" fmla="*/ 45 h 48"/>
                <a:gd name="T54" fmla="*/ 120 w 138"/>
                <a:gd name="T55" fmla="*/ 38 h 48"/>
                <a:gd name="T56" fmla="*/ 118 w 138"/>
                <a:gd name="T57" fmla="*/ 38 h 48"/>
                <a:gd name="T58" fmla="*/ 114 w 138"/>
                <a:gd name="T59" fmla="*/ 40 h 48"/>
                <a:gd name="T60" fmla="*/ 116 w 138"/>
                <a:gd name="T61" fmla="*/ 42 h 48"/>
                <a:gd name="T62" fmla="*/ 120 w 138"/>
                <a:gd name="T63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8" h="48">
                  <a:moveTo>
                    <a:pt x="24" y="12"/>
                  </a:moveTo>
                  <a:cubicBezTo>
                    <a:pt x="22" y="10"/>
                    <a:pt x="19" y="9"/>
                    <a:pt x="17" y="7"/>
                  </a:cubicBezTo>
                  <a:cubicBezTo>
                    <a:pt x="20" y="7"/>
                    <a:pt x="20" y="7"/>
                    <a:pt x="22" y="9"/>
                  </a:cubicBezTo>
                  <a:cubicBezTo>
                    <a:pt x="24" y="10"/>
                    <a:pt x="24" y="9"/>
                    <a:pt x="24" y="12"/>
                  </a:cubicBezTo>
                  <a:close/>
                  <a:moveTo>
                    <a:pt x="67" y="28"/>
                  </a:moveTo>
                  <a:cubicBezTo>
                    <a:pt x="68" y="29"/>
                    <a:pt x="69" y="29"/>
                    <a:pt x="70" y="29"/>
                  </a:cubicBezTo>
                  <a:cubicBezTo>
                    <a:pt x="69" y="29"/>
                    <a:pt x="69" y="30"/>
                    <a:pt x="69" y="30"/>
                  </a:cubicBezTo>
                  <a:cubicBezTo>
                    <a:pt x="69" y="30"/>
                    <a:pt x="70" y="30"/>
                    <a:pt x="71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2" y="31"/>
                    <a:pt x="73" y="31"/>
                    <a:pt x="73" y="30"/>
                  </a:cubicBezTo>
                  <a:cubicBezTo>
                    <a:pt x="74" y="30"/>
                    <a:pt x="74" y="31"/>
                    <a:pt x="75" y="31"/>
                  </a:cubicBezTo>
                  <a:cubicBezTo>
                    <a:pt x="74" y="31"/>
                    <a:pt x="75" y="30"/>
                    <a:pt x="75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4" y="28"/>
                    <a:pt x="71" y="28"/>
                    <a:pt x="67" y="28"/>
                  </a:cubicBezTo>
                  <a:close/>
                  <a:moveTo>
                    <a:pt x="3" y="1"/>
                  </a:moveTo>
                  <a:cubicBezTo>
                    <a:pt x="3" y="0"/>
                    <a:pt x="1" y="2"/>
                    <a:pt x="0" y="2"/>
                  </a:cubicBezTo>
                  <a:cubicBezTo>
                    <a:pt x="3" y="3"/>
                    <a:pt x="3" y="4"/>
                    <a:pt x="5" y="6"/>
                  </a:cubicBezTo>
                  <a:cubicBezTo>
                    <a:pt x="5" y="6"/>
                    <a:pt x="6" y="8"/>
                    <a:pt x="7" y="8"/>
                  </a:cubicBezTo>
                  <a:cubicBezTo>
                    <a:pt x="8" y="7"/>
                    <a:pt x="7" y="8"/>
                    <a:pt x="8" y="9"/>
                  </a:cubicBezTo>
                  <a:cubicBezTo>
                    <a:pt x="9" y="9"/>
                    <a:pt x="11" y="9"/>
                    <a:pt x="10" y="8"/>
                  </a:cubicBezTo>
                  <a:cubicBezTo>
                    <a:pt x="10" y="7"/>
                    <a:pt x="8" y="6"/>
                    <a:pt x="8" y="6"/>
                  </a:cubicBezTo>
                  <a:cubicBezTo>
                    <a:pt x="6" y="4"/>
                    <a:pt x="5" y="4"/>
                    <a:pt x="5" y="2"/>
                  </a:cubicBezTo>
                  <a:cubicBezTo>
                    <a:pt x="4" y="3"/>
                    <a:pt x="4" y="2"/>
                    <a:pt x="3" y="1"/>
                  </a:cubicBezTo>
                  <a:close/>
                  <a:moveTo>
                    <a:pt x="133" y="45"/>
                  </a:moveTo>
                  <a:cubicBezTo>
                    <a:pt x="134" y="46"/>
                    <a:pt x="136" y="48"/>
                    <a:pt x="138" y="46"/>
                  </a:cubicBezTo>
                  <a:cubicBezTo>
                    <a:pt x="135" y="45"/>
                    <a:pt x="132" y="44"/>
                    <a:pt x="130" y="42"/>
                  </a:cubicBezTo>
                  <a:cubicBezTo>
                    <a:pt x="129" y="45"/>
                    <a:pt x="131" y="44"/>
                    <a:pt x="133" y="45"/>
                  </a:cubicBezTo>
                  <a:close/>
                  <a:moveTo>
                    <a:pt x="120" y="38"/>
                  </a:moveTo>
                  <a:cubicBezTo>
                    <a:pt x="119" y="38"/>
                    <a:pt x="119" y="38"/>
                    <a:pt x="118" y="38"/>
                  </a:cubicBezTo>
                  <a:cubicBezTo>
                    <a:pt x="117" y="39"/>
                    <a:pt x="116" y="40"/>
                    <a:pt x="114" y="40"/>
                  </a:cubicBezTo>
                  <a:cubicBezTo>
                    <a:pt x="115" y="41"/>
                    <a:pt x="115" y="41"/>
                    <a:pt x="116" y="42"/>
                  </a:cubicBezTo>
                  <a:cubicBezTo>
                    <a:pt x="116" y="40"/>
                    <a:pt x="120" y="41"/>
                    <a:pt x="120" y="38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Albania">
              <a:extLst>
                <a:ext uri="{FF2B5EF4-FFF2-40B4-BE49-F238E27FC236}">
                  <a16:creationId xmlns:a16="http://schemas.microsoft.com/office/drawing/2014/main" id="{5839DDD8-B29E-F957-262F-865618EB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418" y="1618467"/>
              <a:ext cx="40627" cy="81254"/>
            </a:xfrm>
            <a:custGeom>
              <a:avLst/>
              <a:gdLst>
                <a:gd name="T0" fmla="*/ 9 w 17"/>
                <a:gd name="T1" fmla="*/ 33 h 34"/>
                <a:gd name="T2" fmla="*/ 10 w 17"/>
                <a:gd name="T3" fmla="*/ 33 h 34"/>
                <a:gd name="T4" fmla="*/ 10 w 17"/>
                <a:gd name="T5" fmla="*/ 30 h 34"/>
                <a:gd name="T6" fmla="*/ 12 w 17"/>
                <a:gd name="T7" fmla="*/ 30 h 34"/>
                <a:gd name="T8" fmla="*/ 11 w 17"/>
                <a:gd name="T9" fmla="*/ 29 h 34"/>
                <a:gd name="T10" fmla="*/ 14 w 17"/>
                <a:gd name="T11" fmla="*/ 28 h 34"/>
                <a:gd name="T12" fmla="*/ 15 w 17"/>
                <a:gd name="T13" fmla="*/ 25 h 34"/>
                <a:gd name="T14" fmla="*/ 17 w 17"/>
                <a:gd name="T15" fmla="*/ 23 h 34"/>
                <a:gd name="T16" fmla="*/ 16 w 17"/>
                <a:gd name="T17" fmla="*/ 21 h 34"/>
                <a:gd name="T18" fmla="*/ 14 w 17"/>
                <a:gd name="T19" fmla="*/ 19 h 34"/>
                <a:gd name="T20" fmla="*/ 14 w 17"/>
                <a:gd name="T21" fmla="*/ 18 h 34"/>
                <a:gd name="T22" fmla="*/ 11 w 17"/>
                <a:gd name="T23" fmla="*/ 15 h 34"/>
                <a:gd name="T24" fmla="*/ 12 w 17"/>
                <a:gd name="T25" fmla="*/ 13 h 34"/>
                <a:gd name="T26" fmla="*/ 13 w 17"/>
                <a:gd name="T27" fmla="*/ 11 h 34"/>
                <a:gd name="T28" fmla="*/ 11 w 17"/>
                <a:gd name="T29" fmla="*/ 10 h 34"/>
                <a:gd name="T30" fmla="*/ 12 w 17"/>
                <a:gd name="T31" fmla="*/ 9 h 34"/>
                <a:gd name="T32" fmla="*/ 11 w 17"/>
                <a:gd name="T33" fmla="*/ 5 h 34"/>
                <a:gd name="T34" fmla="*/ 9 w 17"/>
                <a:gd name="T35" fmla="*/ 4 h 34"/>
                <a:gd name="T36" fmla="*/ 8 w 17"/>
                <a:gd name="T37" fmla="*/ 1 h 34"/>
                <a:gd name="T38" fmla="*/ 4 w 17"/>
                <a:gd name="T39" fmla="*/ 2 h 34"/>
                <a:gd name="T40" fmla="*/ 4 w 17"/>
                <a:gd name="T41" fmla="*/ 0 h 34"/>
                <a:gd name="T42" fmla="*/ 2 w 17"/>
                <a:gd name="T43" fmla="*/ 2 h 34"/>
                <a:gd name="T44" fmla="*/ 0 w 17"/>
                <a:gd name="T45" fmla="*/ 5 h 34"/>
                <a:gd name="T46" fmla="*/ 0 w 17"/>
                <a:gd name="T47" fmla="*/ 8 h 34"/>
                <a:gd name="T48" fmla="*/ 2 w 17"/>
                <a:gd name="T49" fmla="*/ 9 h 34"/>
                <a:gd name="T50" fmla="*/ 3 w 17"/>
                <a:gd name="T51" fmla="*/ 11 h 34"/>
                <a:gd name="T52" fmla="*/ 1 w 17"/>
                <a:gd name="T53" fmla="*/ 12 h 34"/>
                <a:gd name="T54" fmla="*/ 2 w 17"/>
                <a:gd name="T55" fmla="*/ 13 h 34"/>
                <a:gd name="T56" fmla="*/ 2 w 17"/>
                <a:gd name="T57" fmla="*/ 16 h 34"/>
                <a:gd name="T58" fmla="*/ 1 w 17"/>
                <a:gd name="T59" fmla="*/ 19 h 34"/>
                <a:gd name="T60" fmla="*/ 2 w 17"/>
                <a:gd name="T61" fmla="*/ 18 h 34"/>
                <a:gd name="T62" fmla="*/ 1 w 17"/>
                <a:gd name="T63" fmla="*/ 20 h 34"/>
                <a:gd name="T64" fmla="*/ 0 w 17"/>
                <a:gd name="T65" fmla="*/ 23 h 34"/>
                <a:gd name="T66" fmla="*/ 1 w 17"/>
                <a:gd name="T67" fmla="*/ 25 h 34"/>
                <a:gd name="T68" fmla="*/ 2 w 17"/>
                <a:gd name="T69" fmla="*/ 25 h 34"/>
                <a:gd name="T70" fmla="*/ 1 w 17"/>
                <a:gd name="T71" fmla="*/ 26 h 34"/>
                <a:gd name="T72" fmla="*/ 0 w 17"/>
                <a:gd name="T73" fmla="*/ 25 h 34"/>
                <a:gd name="T74" fmla="*/ 4 w 17"/>
                <a:gd name="T75" fmla="*/ 30 h 34"/>
                <a:gd name="T76" fmla="*/ 7 w 17"/>
                <a:gd name="T77" fmla="*/ 32 h 34"/>
                <a:gd name="T78" fmla="*/ 9 w 17"/>
                <a:gd name="T79" fmla="*/ 34 h 34"/>
                <a:gd name="T80" fmla="*/ 9 w 17"/>
                <a:gd name="T81" fmla="*/ 34 h 34"/>
                <a:gd name="T82" fmla="*/ 9 w 17"/>
                <a:gd name="T8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" h="34">
                  <a:moveTo>
                    <a:pt x="9" y="33"/>
                  </a:moveTo>
                  <a:cubicBezTo>
                    <a:pt x="9" y="33"/>
                    <a:pt x="10" y="33"/>
                    <a:pt x="10" y="33"/>
                  </a:cubicBezTo>
                  <a:cubicBezTo>
                    <a:pt x="10" y="32"/>
                    <a:pt x="10" y="31"/>
                    <a:pt x="10" y="30"/>
                  </a:cubicBezTo>
                  <a:cubicBezTo>
                    <a:pt x="10" y="30"/>
                    <a:pt x="11" y="30"/>
                    <a:pt x="12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3" y="29"/>
                    <a:pt x="14" y="28"/>
                  </a:cubicBezTo>
                  <a:cubicBezTo>
                    <a:pt x="14" y="27"/>
                    <a:pt x="14" y="25"/>
                    <a:pt x="15" y="25"/>
                  </a:cubicBezTo>
                  <a:cubicBezTo>
                    <a:pt x="15" y="24"/>
                    <a:pt x="17" y="25"/>
                    <a:pt x="17" y="23"/>
                  </a:cubicBezTo>
                  <a:cubicBezTo>
                    <a:pt x="17" y="22"/>
                    <a:pt x="17" y="22"/>
                    <a:pt x="16" y="21"/>
                  </a:cubicBezTo>
                  <a:cubicBezTo>
                    <a:pt x="16" y="20"/>
                    <a:pt x="15" y="19"/>
                    <a:pt x="14" y="19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2" y="19"/>
                    <a:pt x="10" y="16"/>
                    <a:pt x="11" y="15"/>
                  </a:cubicBezTo>
                  <a:cubicBezTo>
                    <a:pt x="13" y="14"/>
                    <a:pt x="13" y="14"/>
                    <a:pt x="12" y="13"/>
                  </a:cubicBezTo>
                  <a:cubicBezTo>
                    <a:pt x="11" y="13"/>
                    <a:pt x="12" y="12"/>
                    <a:pt x="13" y="11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7"/>
                    <a:pt x="12" y="6"/>
                    <a:pt x="11" y="5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8" y="3"/>
                    <a:pt x="8" y="1"/>
                    <a:pt x="8" y="1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0" y="3"/>
                    <a:pt x="1" y="4"/>
                    <a:pt x="0" y="5"/>
                  </a:cubicBezTo>
                  <a:cubicBezTo>
                    <a:pt x="1" y="6"/>
                    <a:pt x="2" y="7"/>
                    <a:pt x="0" y="8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1" y="14"/>
                    <a:pt x="0" y="16"/>
                    <a:pt x="2" y="16"/>
                  </a:cubicBezTo>
                  <a:cubicBezTo>
                    <a:pt x="1" y="17"/>
                    <a:pt x="1" y="18"/>
                    <a:pt x="1" y="19"/>
                  </a:cubicBezTo>
                  <a:cubicBezTo>
                    <a:pt x="1" y="19"/>
                    <a:pt x="2" y="19"/>
                    <a:pt x="2" y="18"/>
                  </a:cubicBezTo>
                  <a:cubicBezTo>
                    <a:pt x="3" y="20"/>
                    <a:pt x="2" y="19"/>
                    <a:pt x="1" y="20"/>
                  </a:cubicBezTo>
                  <a:cubicBezTo>
                    <a:pt x="0" y="21"/>
                    <a:pt x="0" y="23"/>
                    <a:pt x="0" y="23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2" y="25"/>
                    <a:pt x="1" y="26"/>
                    <a:pt x="1" y="26"/>
                  </a:cubicBezTo>
                  <a:cubicBezTo>
                    <a:pt x="1" y="26"/>
                    <a:pt x="0" y="25"/>
                    <a:pt x="0" y="25"/>
                  </a:cubicBezTo>
                  <a:cubicBezTo>
                    <a:pt x="1" y="27"/>
                    <a:pt x="2" y="29"/>
                    <a:pt x="4" y="30"/>
                  </a:cubicBezTo>
                  <a:cubicBezTo>
                    <a:pt x="5" y="31"/>
                    <a:pt x="7" y="31"/>
                    <a:pt x="7" y="32"/>
                  </a:cubicBezTo>
                  <a:cubicBezTo>
                    <a:pt x="6" y="34"/>
                    <a:pt x="7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Alaska (USA)">
              <a:extLst>
                <a:ext uri="{FF2B5EF4-FFF2-40B4-BE49-F238E27FC236}">
                  <a16:creationId xmlns:a16="http://schemas.microsoft.com/office/drawing/2014/main" id="{FBF79F33-8370-F188-08F5-79F183DC2A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25" y="833349"/>
              <a:ext cx="1161935" cy="542372"/>
            </a:xfrm>
            <a:custGeom>
              <a:avLst/>
              <a:gdLst>
                <a:gd name="T0" fmla="*/ 306 w 484"/>
                <a:gd name="T1" fmla="*/ 130 h 226"/>
                <a:gd name="T2" fmla="*/ 452 w 484"/>
                <a:gd name="T3" fmla="*/ 188 h 226"/>
                <a:gd name="T4" fmla="*/ 459 w 484"/>
                <a:gd name="T5" fmla="*/ 182 h 226"/>
                <a:gd name="T6" fmla="*/ 451 w 484"/>
                <a:gd name="T7" fmla="*/ 182 h 226"/>
                <a:gd name="T8" fmla="*/ 433 w 484"/>
                <a:gd name="T9" fmla="*/ 153 h 226"/>
                <a:gd name="T10" fmla="*/ 429 w 484"/>
                <a:gd name="T11" fmla="*/ 163 h 226"/>
                <a:gd name="T12" fmla="*/ 39 w 484"/>
                <a:gd name="T13" fmla="*/ 219 h 226"/>
                <a:gd name="T14" fmla="*/ 4 w 484"/>
                <a:gd name="T15" fmla="*/ 224 h 226"/>
                <a:gd name="T16" fmla="*/ 16 w 484"/>
                <a:gd name="T17" fmla="*/ 221 h 226"/>
                <a:gd name="T18" fmla="*/ 117 w 484"/>
                <a:gd name="T19" fmla="*/ 126 h 226"/>
                <a:gd name="T20" fmla="*/ 114 w 484"/>
                <a:gd name="T21" fmla="*/ 204 h 226"/>
                <a:gd name="T22" fmla="*/ 112 w 484"/>
                <a:gd name="T23" fmla="*/ 204 h 226"/>
                <a:gd name="T24" fmla="*/ 181 w 484"/>
                <a:gd name="T25" fmla="*/ 188 h 226"/>
                <a:gd name="T26" fmla="*/ 253 w 484"/>
                <a:gd name="T27" fmla="*/ 150 h 226"/>
                <a:gd name="T28" fmla="*/ 241 w 484"/>
                <a:gd name="T29" fmla="*/ 155 h 226"/>
                <a:gd name="T30" fmla="*/ 253 w 484"/>
                <a:gd name="T31" fmla="*/ 162 h 226"/>
                <a:gd name="T32" fmla="*/ 257 w 484"/>
                <a:gd name="T33" fmla="*/ 153 h 226"/>
                <a:gd name="T34" fmla="*/ 94 w 484"/>
                <a:gd name="T35" fmla="*/ 91 h 226"/>
                <a:gd name="T36" fmla="*/ 123 w 484"/>
                <a:gd name="T37" fmla="*/ 70 h 226"/>
                <a:gd name="T38" fmla="*/ 151 w 484"/>
                <a:gd name="T39" fmla="*/ 76 h 226"/>
                <a:gd name="T40" fmla="*/ 155 w 484"/>
                <a:gd name="T41" fmla="*/ 94 h 226"/>
                <a:gd name="T42" fmla="*/ 134 w 484"/>
                <a:gd name="T43" fmla="*/ 101 h 226"/>
                <a:gd name="T44" fmla="*/ 137 w 484"/>
                <a:gd name="T45" fmla="*/ 110 h 226"/>
                <a:gd name="T46" fmla="*/ 135 w 484"/>
                <a:gd name="T47" fmla="*/ 121 h 226"/>
                <a:gd name="T48" fmla="*/ 162 w 484"/>
                <a:gd name="T49" fmla="*/ 128 h 226"/>
                <a:gd name="T50" fmla="*/ 176 w 484"/>
                <a:gd name="T51" fmla="*/ 142 h 226"/>
                <a:gd name="T52" fmla="*/ 201 w 484"/>
                <a:gd name="T53" fmla="*/ 145 h 226"/>
                <a:gd name="T54" fmla="*/ 201 w 484"/>
                <a:gd name="T55" fmla="*/ 159 h 226"/>
                <a:gd name="T56" fmla="*/ 168 w 484"/>
                <a:gd name="T57" fmla="*/ 176 h 226"/>
                <a:gd name="T58" fmla="*/ 147 w 484"/>
                <a:gd name="T59" fmla="*/ 191 h 226"/>
                <a:gd name="T60" fmla="*/ 175 w 484"/>
                <a:gd name="T61" fmla="*/ 180 h 226"/>
                <a:gd name="T62" fmla="*/ 200 w 484"/>
                <a:gd name="T63" fmla="*/ 172 h 226"/>
                <a:gd name="T64" fmla="*/ 217 w 484"/>
                <a:gd name="T65" fmla="*/ 160 h 226"/>
                <a:gd name="T66" fmla="*/ 243 w 484"/>
                <a:gd name="T67" fmla="*/ 148 h 226"/>
                <a:gd name="T68" fmla="*/ 253 w 484"/>
                <a:gd name="T69" fmla="*/ 133 h 226"/>
                <a:gd name="T70" fmla="*/ 287 w 484"/>
                <a:gd name="T71" fmla="*/ 114 h 226"/>
                <a:gd name="T72" fmla="*/ 268 w 484"/>
                <a:gd name="T73" fmla="*/ 133 h 226"/>
                <a:gd name="T74" fmla="*/ 277 w 484"/>
                <a:gd name="T75" fmla="*/ 134 h 226"/>
                <a:gd name="T76" fmla="*/ 302 w 484"/>
                <a:gd name="T77" fmla="*/ 122 h 226"/>
                <a:gd name="T78" fmla="*/ 316 w 484"/>
                <a:gd name="T79" fmla="*/ 120 h 226"/>
                <a:gd name="T80" fmla="*/ 361 w 484"/>
                <a:gd name="T81" fmla="*/ 129 h 226"/>
                <a:gd name="T82" fmla="*/ 398 w 484"/>
                <a:gd name="T83" fmla="*/ 138 h 226"/>
                <a:gd name="T84" fmla="*/ 421 w 484"/>
                <a:gd name="T85" fmla="*/ 145 h 226"/>
                <a:gd name="T86" fmla="*/ 428 w 484"/>
                <a:gd name="T87" fmla="*/ 147 h 226"/>
                <a:gd name="T88" fmla="*/ 435 w 484"/>
                <a:gd name="T89" fmla="*/ 153 h 226"/>
                <a:gd name="T90" fmla="*/ 443 w 484"/>
                <a:gd name="T91" fmla="*/ 156 h 226"/>
                <a:gd name="T92" fmla="*/ 452 w 484"/>
                <a:gd name="T93" fmla="*/ 163 h 226"/>
                <a:gd name="T94" fmla="*/ 440 w 484"/>
                <a:gd name="T95" fmla="*/ 173 h 226"/>
                <a:gd name="T96" fmla="*/ 454 w 484"/>
                <a:gd name="T97" fmla="*/ 172 h 226"/>
                <a:gd name="T98" fmla="*/ 471 w 484"/>
                <a:gd name="T99" fmla="*/ 174 h 226"/>
                <a:gd name="T100" fmla="*/ 475 w 484"/>
                <a:gd name="T101" fmla="*/ 185 h 226"/>
                <a:gd name="T102" fmla="*/ 458 w 484"/>
                <a:gd name="T103" fmla="*/ 159 h 226"/>
                <a:gd name="T104" fmla="*/ 408 w 484"/>
                <a:gd name="T105" fmla="*/ 141 h 226"/>
                <a:gd name="T106" fmla="*/ 333 w 484"/>
                <a:gd name="T107" fmla="*/ 16 h 226"/>
                <a:gd name="T108" fmla="*/ 272 w 484"/>
                <a:gd name="T109" fmla="*/ 10 h 226"/>
                <a:gd name="T110" fmla="*/ 227 w 484"/>
                <a:gd name="T111" fmla="*/ 3 h 226"/>
                <a:gd name="T112" fmla="*/ 161 w 484"/>
                <a:gd name="T113" fmla="*/ 13 h 226"/>
                <a:gd name="T114" fmla="*/ 145 w 484"/>
                <a:gd name="T115" fmla="*/ 46 h 226"/>
                <a:gd name="T116" fmla="*/ 181 w 484"/>
                <a:gd name="T117" fmla="*/ 55 h 226"/>
                <a:gd name="T118" fmla="*/ 146 w 484"/>
                <a:gd name="T119" fmla="*/ 60 h 226"/>
                <a:gd name="T120" fmla="*/ 112 w 484"/>
                <a:gd name="T121" fmla="*/ 6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" h="226">
                  <a:moveTo>
                    <a:pt x="212" y="150"/>
                  </a:moveTo>
                  <a:cubicBezTo>
                    <a:pt x="212" y="150"/>
                    <a:pt x="212" y="150"/>
                    <a:pt x="212" y="150"/>
                  </a:cubicBezTo>
                  <a:cubicBezTo>
                    <a:pt x="212" y="150"/>
                    <a:pt x="212" y="150"/>
                    <a:pt x="212" y="150"/>
                  </a:cubicBezTo>
                  <a:close/>
                  <a:moveTo>
                    <a:pt x="307" y="131"/>
                  </a:moveTo>
                  <a:cubicBezTo>
                    <a:pt x="308" y="130"/>
                    <a:pt x="308" y="129"/>
                    <a:pt x="309" y="129"/>
                  </a:cubicBezTo>
                  <a:cubicBezTo>
                    <a:pt x="310" y="128"/>
                    <a:pt x="310" y="129"/>
                    <a:pt x="311" y="128"/>
                  </a:cubicBezTo>
                  <a:cubicBezTo>
                    <a:pt x="312" y="127"/>
                    <a:pt x="312" y="127"/>
                    <a:pt x="313" y="126"/>
                  </a:cubicBezTo>
                  <a:cubicBezTo>
                    <a:pt x="313" y="126"/>
                    <a:pt x="312" y="126"/>
                    <a:pt x="312" y="126"/>
                  </a:cubicBezTo>
                  <a:cubicBezTo>
                    <a:pt x="312" y="126"/>
                    <a:pt x="312" y="125"/>
                    <a:pt x="313" y="125"/>
                  </a:cubicBezTo>
                  <a:cubicBezTo>
                    <a:pt x="312" y="125"/>
                    <a:pt x="312" y="125"/>
                    <a:pt x="311" y="125"/>
                  </a:cubicBezTo>
                  <a:cubicBezTo>
                    <a:pt x="310" y="126"/>
                    <a:pt x="310" y="127"/>
                    <a:pt x="308" y="128"/>
                  </a:cubicBezTo>
                  <a:cubicBezTo>
                    <a:pt x="306" y="128"/>
                    <a:pt x="306" y="129"/>
                    <a:pt x="304" y="130"/>
                  </a:cubicBezTo>
                  <a:cubicBezTo>
                    <a:pt x="305" y="130"/>
                    <a:pt x="305" y="130"/>
                    <a:pt x="306" y="130"/>
                  </a:cubicBezTo>
                  <a:cubicBezTo>
                    <a:pt x="305" y="131"/>
                    <a:pt x="305" y="131"/>
                    <a:pt x="304" y="132"/>
                  </a:cubicBezTo>
                  <a:cubicBezTo>
                    <a:pt x="305" y="131"/>
                    <a:pt x="306" y="131"/>
                    <a:pt x="307" y="131"/>
                  </a:cubicBezTo>
                  <a:close/>
                  <a:moveTo>
                    <a:pt x="322" y="125"/>
                  </a:moveTo>
                  <a:cubicBezTo>
                    <a:pt x="321" y="125"/>
                    <a:pt x="320" y="125"/>
                    <a:pt x="320" y="125"/>
                  </a:cubicBezTo>
                  <a:cubicBezTo>
                    <a:pt x="320" y="125"/>
                    <a:pt x="319" y="124"/>
                    <a:pt x="320" y="124"/>
                  </a:cubicBezTo>
                  <a:cubicBezTo>
                    <a:pt x="319" y="124"/>
                    <a:pt x="318" y="124"/>
                    <a:pt x="317" y="124"/>
                  </a:cubicBezTo>
                  <a:cubicBezTo>
                    <a:pt x="317" y="124"/>
                    <a:pt x="316" y="124"/>
                    <a:pt x="316" y="125"/>
                  </a:cubicBezTo>
                  <a:cubicBezTo>
                    <a:pt x="316" y="125"/>
                    <a:pt x="317" y="125"/>
                    <a:pt x="317" y="125"/>
                  </a:cubicBezTo>
                  <a:cubicBezTo>
                    <a:pt x="317" y="126"/>
                    <a:pt x="316" y="126"/>
                    <a:pt x="315" y="126"/>
                  </a:cubicBezTo>
                  <a:cubicBezTo>
                    <a:pt x="318" y="127"/>
                    <a:pt x="320" y="126"/>
                    <a:pt x="322" y="125"/>
                  </a:cubicBezTo>
                  <a:close/>
                  <a:moveTo>
                    <a:pt x="450" y="185"/>
                  </a:moveTo>
                  <a:cubicBezTo>
                    <a:pt x="450" y="185"/>
                    <a:pt x="450" y="187"/>
                    <a:pt x="450" y="187"/>
                  </a:cubicBezTo>
                  <a:cubicBezTo>
                    <a:pt x="451" y="187"/>
                    <a:pt x="452" y="187"/>
                    <a:pt x="452" y="188"/>
                  </a:cubicBezTo>
                  <a:cubicBezTo>
                    <a:pt x="452" y="188"/>
                    <a:pt x="455" y="191"/>
                    <a:pt x="456" y="189"/>
                  </a:cubicBezTo>
                  <a:cubicBezTo>
                    <a:pt x="456" y="189"/>
                    <a:pt x="454" y="188"/>
                    <a:pt x="454" y="188"/>
                  </a:cubicBezTo>
                  <a:cubicBezTo>
                    <a:pt x="453" y="188"/>
                    <a:pt x="454" y="187"/>
                    <a:pt x="454" y="187"/>
                  </a:cubicBezTo>
                  <a:cubicBezTo>
                    <a:pt x="453" y="186"/>
                    <a:pt x="451" y="183"/>
                    <a:pt x="453" y="183"/>
                  </a:cubicBezTo>
                  <a:cubicBezTo>
                    <a:pt x="454" y="183"/>
                    <a:pt x="455" y="183"/>
                    <a:pt x="456" y="184"/>
                  </a:cubicBezTo>
                  <a:cubicBezTo>
                    <a:pt x="458" y="185"/>
                    <a:pt x="456" y="185"/>
                    <a:pt x="457" y="188"/>
                  </a:cubicBezTo>
                  <a:cubicBezTo>
                    <a:pt x="456" y="187"/>
                    <a:pt x="458" y="186"/>
                    <a:pt x="459" y="187"/>
                  </a:cubicBezTo>
                  <a:cubicBezTo>
                    <a:pt x="460" y="188"/>
                    <a:pt x="459" y="190"/>
                    <a:pt x="460" y="190"/>
                  </a:cubicBezTo>
                  <a:cubicBezTo>
                    <a:pt x="461" y="190"/>
                    <a:pt x="463" y="190"/>
                    <a:pt x="463" y="189"/>
                  </a:cubicBezTo>
                  <a:cubicBezTo>
                    <a:pt x="463" y="187"/>
                    <a:pt x="462" y="187"/>
                    <a:pt x="460" y="186"/>
                  </a:cubicBezTo>
                  <a:cubicBezTo>
                    <a:pt x="463" y="187"/>
                    <a:pt x="463" y="185"/>
                    <a:pt x="462" y="183"/>
                  </a:cubicBezTo>
                  <a:cubicBezTo>
                    <a:pt x="461" y="185"/>
                    <a:pt x="459" y="185"/>
                    <a:pt x="461" y="183"/>
                  </a:cubicBezTo>
                  <a:cubicBezTo>
                    <a:pt x="460" y="183"/>
                    <a:pt x="460" y="182"/>
                    <a:pt x="459" y="182"/>
                  </a:cubicBezTo>
                  <a:cubicBezTo>
                    <a:pt x="461" y="181"/>
                    <a:pt x="460" y="180"/>
                    <a:pt x="459" y="179"/>
                  </a:cubicBezTo>
                  <a:cubicBezTo>
                    <a:pt x="458" y="180"/>
                    <a:pt x="457" y="183"/>
                    <a:pt x="456" y="181"/>
                  </a:cubicBezTo>
                  <a:cubicBezTo>
                    <a:pt x="455" y="180"/>
                    <a:pt x="458" y="179"/>
                    <a:pt x="458" y="179"/>
                  </a:cubicBezTo>
                  <a:cubicBezTo>
                    <a:pt x="457" y="176"/>
                    <a:pt x="453" y="175"/>
                    <a:pt x="451" y="174"/>
                  </a:cubicBezTo>
                  <a:cubicBezTo>
                    <a:pt x="452" y="173"/>
                    <a:pt x="452" y="171"/>
                    <a:pt x="450" y="171"/>
                  </a:cubicBezTo>
                  <a:cubicBezTo>
                    <a:pt x="449" y="171"/>
                    <a:pt x="448" y="171"/>
                    <a:pt x="446" y="171"/>
                  </a:cubicBezTo>
                  <a:cubicBezTo>
                    <a:pt x="447" y="172"/>
                    <a:pt x="448" y="172"/>
                    <a:pt x="449" y="174"/>
                  </a:cubicBezTo>
                  <a:cubicBezTo>
                    <a:pt x="446" y="174"/>
                    <a:pt x="443" y="173"/>
                    <a:pt x="443" y="176"/>
                  </a:cubicBezTo>
                  <a:cubicBezTo>
                    <a:pt x="443" y="177"/>
                    <a:pt x="447" y="175"/>
                    <a:pt x="447" y="175"/>
                  </a:cubicBezTo>
                  <a:cubicBezTo>
                    <a:pt x="448" y="175"/>
                    <a:pt x="450" y="175"/>
                    <a:pt x="451" y="176"/>
                  </a:cubicBezTo>
                  <a:cubicBezTo>
                    <a:pt x="451" y="178"/>
                    <a:pt x="448" y="177"/>
                    <a:pt x="449" y="179"/>
                  </a:cubicBezTo>
                  <a:cubicBezTo>
                    <a:pt x="449" y="180"/>
                    <a:pt x="453" y="179"/>
                    <a:pt x="453" y="179"/>
                  </a:cubicBezTo>
                  <a:cubicBezTo>
                    <a:pt x="452" y="180"/>
                    <a:pt x="451" y="180"/>
                    <a:pt x="451" y="182"/>
                  </a:cubicBezTo>
                  <a:cubicBezTo>
                    <a:pt x="451" y="182"/>
                    <a:pt x="449" y="181"/>
                    <a:pt x="449" y="182"/>
                  </a:cubicBezTo>
                  <a:cubicBezTo>
                    <a:pt x="449" y="182"/>
                    <a:pt x="450" y="183"/>
                    <a:pt x="451" y="183"/>
                  </a:cubicBezTo>
                  <a:cubicBezTo>
                    <a:pt x="452" y="183"/>
                    <a:pt x="450" y="185"/>
                    <a:pt x="450" y="185"/>
                  </a:cubicBezTo>
                  <a:close/>
                  <a:moveTo>
                    <a:pt x="434" y="172"/>
                  </a:moveTo>
                  <a:cubicBezTo>
                    <a:pt x="434" y="173"/>
                    <a:pt x="436" y="172"/>
                    <a:pt x="436" y="172"/>
                  </a:cubicBezTo>
                  <a:cubicBezTo>
                    <a:pt x="436" y="171"/>
                    <a:pt x="436" y="170"/>
                    <a:pt x="436" y="169"/>
                  </a:cubicBezTo>
                  <a:cubicBezTo>
                    <a:pt x="436" y="167"/>
                    <a:pt x="435" y="165"/>
                    <a:pt x="435" y="163"/>
                  </a:cubicBezTo>
                  <a:cubicBezTo>
                    <a:pt x="435" y="162"/>
                    <a:pt x="433" y="161"/>
                    <a:pt x="434" y="160"/>
                  </a:cubicBezTo>
                  <a:cubicBezTo>
                    <a:pt x="431" y="159"/>
                    <a:pt x="432" y="158"/>
                    <a:pt x="435" y="158"/>
                  </a:cubicBezTo>
                  <a:cubicBezTo>
                    <a:pt x="434" y="156"/>
                    <a:pt x="434" y="155"/>
                    <a:pt x="432" y="155"/>
                  </a:cubicBezTo>
                  <a:cubicBezTo>
                    <a:pt x="431" y="155"/>
                    <a:pt x="430" y="155"/>
                    <a:pt x="429" y="155"/>
                  </a:cubicBezTo>
                  <a:cubicBezTo>
                    <a:pt x="429" y="154"/>
                    <a:pt x="430" y="154"/>
                    <a:pt x="432" y="154"/>
                  </a:cubicBezTo>
                  <a:cubicBezTo>
                    <a:pt x="432" y="154"/>
                    <a:pt x="433" y="153"/>
                    <a:pt x="433" y="153"/>
                  </a:cubicBezTo>
                  <a:cubicBezTo>
                    <a:pt x="432" y="152"/>
                    <a:pt x="431" y="151"/>
                    <a:pt x="429" y="150"/>
                  </a:cubicBezTo>
                  <a:cubicBezTo>
                    <a:pt x="429" y="150"/>
                    <a:pt x="427" y="152"/>
                    <a:pt x="427" y="153"/>
                  </a:cubicBezTo>
                  <a:cubicBezTo>
                    <a:pt x="425" y="152"/>
                    <a:pt x="427" y="151"/>
                    <a:pt x="428" y="150"/>
                  </a:cubicBezTo>
                  <a:cubicBezTo>
                    <a:pt x="427" y="149"/>
                    <a:pt x="426" y="149"/>
                    <a:pt x="425" y="149"/>
                  </a:cubicBezTo>
                  <a:cubicBezTo>
                    <a:pt x="423" y="151"/>
                    <a:pt x="422" y="149"/>
                    <a:pt x="420" y="150"/>
                  </a:cubicBezTo>
                  <a:cubicBezTo>
                    <a:pt x="418" y="151"/>
                    <a:pt x="421" y="152"/>
                    <a:pt x="419" y="154"/>
                  </a:cubicBezTo>
                  <a:cubicBezTo>
                    <a:pt x="420" y="154"/>
                    <a:pt x="421" y="155"/>
                    <a:pt x="422" y="155"/>
                  </a:cubicBezTo>
                  <a:cubicBezTo>
                    <a:pt x="423" y="157"/>
                    <a:pt x="421" y="157"/>
                    <a:pt x="423" y="158"/>
                  </a:cubicBezTo>
                  <a:cubicBezTo>
                    <a:pt x="425" y="159"/>
                    <a:pt x="426" y="155"/>
                    <a:pt x="428" y="158"/>
                  </a:cubicBezTo>
                  <a:cubicBezTo>
                    <a:pt x="426" y="159"/>
                    <a:pt x="425" y="158"/>
                    <a:pt x="424" y="161"/>
                  </a:cubicBezTo>
                  <a:cubicBezTo>
                    <a:pt x="423" y="163"/>
                    <a:pt x="425" y="163"/>
                    <a:pt x="427" y="164"/>
                  </a:cubicBezTo>
                  <a:cubicBezTo>
                    <a:pt x="427" y="160"/>
                    <a:pt x="427" y="160"/>
                    <a:pt x="430" y="162"/>
                  </a:cubicBezTo>
                  <a:cubicBezTo>
                    <a:pt x="429" y="162"/>
                    <a:pt x="429" y="163"/>
                    <a:pt x="429" y="163"/>
                  </a:cubicBezTo>
                  <a:cubicBezTo>
                    <a:pt x="429" y="164"/>
                    <a:pt x="430" y="164"/>
                    <a:pt x="431" y="164"/>
                  </a:cubicBezTo>
                  <a:cubicBezTo>
                    <a:pt x="430" y="165"/>
                    <a:pt x="430" y="165"/>
                    <a:pt x="429" y="166"/>
                  </a:cubicBezTo>
                  <a:cubicBezTo>
                    <a:pt x="430" y="166"/>
                    <a:pt x="431" y="166"/>
                    <a:pt x="432" y="166"/>
                  </a:cubicBezTo>
                  <a:cubicBezTo>
                    <a:pt x="431" y="167"/>
                    <a:pt x="431" y="167"/>
                    <a:pt x="431" y="168"/>
                  </a:cubicBezTo>
                  <a:cubicBezTo>
                    <a:pt x="432" y="168"/>
                    <a:pt x="432" y="168"/>
                    <a:pt x="433" y="167"/>
                  </a:cubicBezTo>
                  <a:cubicBezTo>
                    <a:pt x="431" y="169"/>
                    <a:pt x="433" y="170"/>
                    <a:pt x="434" y="172"/>
                  </a:cubicBezTo>
                  <a:close/>
                  <a:moveTo>
                    <a:pt x="38" y="221"/>
                  </a:moveTo>
                  <a:cubicBezTo>
                    <a:pt x="40" y="221"/>
                    <a:pt x="41" y="221"/>
                    <a:pt x="42" y="220"/>
                  </a:cubicBezTo>
                  <a:cubicBezTo>
                    <a:pt x="42" y="218"/>
                    <a:pt x="42" y="217"/>
                    <a:pt x="44" y="217"/>
                  </a:cubicBezTo>
                  <a:cubicBezTo>
                    <a:pt x="43" y="217"/>
                    <a:pt x="43" y="216"/>
                    <a:pt x="42" y="216"/>
                  </a:cubicBezTo>
                  <a:cubicBezTo>
                    <a:pt x="41" y="217"/>
                    <a:pt x="40" y="217"/>
                    <a:pt x="39" y="217"/>
                  </a:cubicBezTo>
                  <a:cubicBezTo>
                    <a:pt x="40" y="217"/>
                    <a:pt x="40" y="218"/>
                    <a:pt x="41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7" y="218"/>
                    <a:pt x="39" y="219"/>
                    <a:pt x="38" y="220"/>
                  </a:cubicBezTo>
                  <a:cubicBezTo>
                    <a:pt x="36" y="220"/>
                    <a:pt x="33" y="219"/>
                    <a:pt x="32" y="219"/>
                  </a:cubicBezTo>
                  <a:cubicBezTo>
                    <a:pt x="34" y="220"/>
                    <a:pt x="37" y="222"/>
                    <a:pt x="38" y="221"/>
                  </a:cubicBezTo>
                  <a:close/>
                  <a:moveTo>
                    <a:pt x="53" y="220"/>
                  </a:moveTo>
                  <a:cubicBezTo>
                    <a:pt x="50" y="219"/>
                    <a:pt x="48" y="218"/>
                    <a:pt x="44" y="219"/>
                  </a:cubicBezTo>
                  <a:cubicBezTo>
                    <a:pt x="45" y="222"/>
                    <a:pt x="51" y="220"/>
                    <a:pt x="53" y="220"/>
                  </a:cubicBezTo>
                  <a:close/>
                  <a:moveTo>
                    <a:pt x="56" y="126"/>
                  </a:moveTo>
                  <a:cubicBezTo>
                    <a:pt x="57" y="126"/>
                    <a:pt x="58" y="125"/>
                    <a:pt x="59" y="126"/>
                  </a:cubicBezTo>
                  <a:cubicBezTo>
                    <a:pt x="60" y="127"/>
                    <a:pt x="61" y="127"/>
                    <a:pt x="62" y="126"/>
                  </a:cubicBezTo>
                  <a:cubicBezTo>
                    <a:pt x="60" y="125"/>
                    <a:pt x="59" y="125"/>
                    <a:pt x="57" y="125"/>
                  </a:cubicBezTo>
                  <a:cubicBezTo>
                    <a:pt x="56" y="125"/>
                    <a:pt x="54" y="123"/>
                    <a:pt x="53" y="122"/>
                  </a:cubicBezTo>
                  <a:cubicBezTo>
                    <a:pt x="50" y="123"/>
                    <a:pt x="54" y="126"/>
                    <a:pt x="56" y="126"/>
                  </a:cubicBezTo>
                  <a:close/>
                  <a:moveTo>
                    <a:pt x="4" y="224"/>
                  </a:moveTo>
                  <a:cubicBezTo>
                    <a:pt x="4" y="224"/>
                    <a:pt x="4" y="224"/>
                    <a:pt x="3" y="224"/>
                  </a:cubicBezTo>
                  <a:cubicBezTo>
                    <a:pt x="3" y="224"/>
                    <a:pt x="4" y="225"/>
                    <a:pt x="4" y="226"/>
                  </a:cubicBezTo>
                  <a:cubicBezTo>
                    <a:pt x="5" y="225"/>
                    <a:pt x="5" y="223"/>
                    <a:pt x="7" y="222"/>
                  </a:cubicBezTo>
                  <a:cubicBezTo>
                    <a:pt x="6" y="222"/>
                    <a:pt x="6" y="222"/>
                    <a:pt x="5" y="222"/>
                  </a:cubicBezTo>
                  <a:cubicBezTo>
                    <a:pt x="5" y="222"/>
                    <a:pt x="3" y="220"/>
                    <a:pt x="2" y="221"/>
                  </a:cubicBezTo>
                  <a:cubicBezTo>
                    <a:pt x="0" y="223"/>
                    <a:pt x="4" y="223"/>
                    <a:pt x="4" y="224"/>
                  </a:cubicBezTo>
                  <a:close/>
                  <a:moveTo>
                    <a:pt x="13" y="225"/>
                  </a:moveTo>
                  <a:cubicBezTo>
                    <a:pt x="14" y="225"/>
                    <a:pt x="15" y="225"/>
                    <a:pt x="16" y="224"/>
                  </a:cubicBezTo>
                  <a:cubicBezTo>
                    <a:pt x="16" y="224"/>
                    <a:pt x="16" y="225"/>
                    <a:pt x="16" y="225"/>
                  </a:cubicBezTo>
                  <a:cubicBezTo>
                    <a:pt x="17" y="224"/>
                    <a:pt x="19" y="225"/>
                    <a:pt x="19" y="224"/>
                  </a:cubicBezTo>
                  <a:cubicBezTo>
                    <a:pt x="20" y="223"/>
                    <a:pt x="18" y="222"/>
                    <a:pt x="18" y="222"/>
                  </a:cubicBezTo>
                  <a:cubicBezTo>
                    <a:pt x="18" y="222"/>
                    <a:pt x="18" y="222"/>
                    <a:pt x="19" y="221"/>
                  </a:cubicBezTo>
                  <a:cubicBezTo>
                    <a:pt x="18" y="221"/>
                    <a:pt x="17" y="221"/>
                    <a:pt x="16" y="221"/>
                  </a:cubicBezTo>
                  <a:cubicBezTo>
                    <a:pt x="16" y="221"/>
                    <a:pt x="16" y="222"/>
                    <a:pt x="16" y="222"/>
                  </a:cubicBezTo>
                  <a:cubicBezTo>
                    <a:pt x="16" y="222"/>
                    <a:pt x="15" y="222"/>
                    <a:pt x="15" y="222"/>
                  </a:cubicBezTo>
                  <a:cubicBezTo>
                    <a:pt x="15" y="222"/>
                    <a:pt x="15" y="222"/>
                    <a:pt x="15" y="223"/>
                  </a:cubicBezTo>
                  <a:cubicBezTo>
                    <a:pt x="14" y="223"/>
                    <a:pt x="13" y="224"/>
                    <a:pt x="13" y="225"/>
                  </a:cubicBezTo>
                  <a:close/>
                  <a:moveTo>
                    <a:pt x="13" y="221"/>
                  </a:moveTo>
                  <a:cubicBezTo>
                    <a:pt x="13" y="221"/>
                    <a:pt x="12" y="221"/>
                    <a:pt x="11" y="221"/>
                  </a:cubicBezTo>
                  <a:cubicBezTo>
                    <a:pt x="11" y="223"/>
                    <a:pt x="9" y="223"/>
                    <a:pt x="7" y="224"/>
                  </a:cubicBezTo>
                  <a:cubicBezTo>
                    <a:pt x="9" y="224"/>
                    <a:pt x="10" y="224"/>
                    <a:pt x="12" y="224"/>
                  </a:cubicBezTo>
                  <a:cubicBezTo>
                    <a:pt x="13" y="224"/>
                    <a:pt x="13" y="222"/>
                    <a:pt x="13" y="221"/>
                  </a:cubicBezTo>
                  <a:close/>
                  <a:moveTo>
                    <a:pt x="126" y="127"/>
                  </a:moveTo>
                  <a:cubicBezTo>
                    <a:pt x="127" y="126"/>
                    <a:pt x="125" y="125"/>
                    <a:pt x="124" y="125"/>
                  </a:cubicBezTo>
                  <a:cubicBezTo>
                    <a:pt x="124" y="126"/>
                    <a:pt x="124" y="126"/>
                    <a:pt x="124" y="127"/>
                  </a:cubicBezTo>
                  <a:cubicBezTo>
                    <a:pt x="123" y="125"/>
                    <a:pt x="119" y="124"/>
                    <a:pt x="117" y="126"/>
                  </a:cubicBezTo>
                  <a:cubicBezTo>
                    <a:pt x="117" y="126"/>
                    <a:pt x="117" y="125"/>
                    <a:pt x="116" y="125"/>
                  </a:cubicBezTo>
                  <a:cubicBezTo>
                    <a:pt x="116" y="125"/>
                    <a:pt x="115" y="127"/>
                    <a:pt x="115" y="128"/>
                  </a:cubicBezTo>
                  <a:cubicBezTo>
                    <a:pt x="113" y="126"/>
                    <a:pt x="112" y="126"/>
                    <a:pt x="109" y="126"/>
                  </a:cubicBezTo>
                  <a:cubicBezTo>
                    <a:pt x="110" y="127"/>
                    <a:pt x="111" y="128"/>
                    <a:pt x="110" y="129"/>
                  </a:cubicBezTo>
                  <a:cubicBezTo>
                    <a:pt x="114" y="129"/>
                    <a:pt x="117" y="130"/>
                    <a:pt x="120" y="132"/>
                  </a:cubicBezTo>
                  <a:cubicBezTo>
                    <a:pt x="122" y="132"/>
                    <a:pt x="125" y="131"/>
                    <a:pt x="127" y="130"/>
                  </a:cubicBezTo>
                  <a:cubicBezTo>
                    <a:pt x="126" y="129"/>
                    <a:pt x="126" y="128"/>
                    <a:pt x="126" y="127"/>
                  </a:cubicBezTo>
                  <a:close/>
                  <a:moveTo>
                    <a:pt x="176" y="144"/>
                  </a:moveTo>
                  <a:cubicBezTo>
                    <a:pt x="175" y="144"/>
                    <a:pt x="175" y="144"/>
                    <a:pt x="174" y="143"/>
                  </a:cubicBezTo>
                  <a:cubicBezTo>
                    <a:pt x="173" y="144"/>
                    <a:pt x="172" y="145"/>
                    <a:pt x="172" y="146"/>
                  </a:cubicBezTo>
                  <a:cubicBezTo>
                    <a:pt x="174" y="146"/>
                    <a:pt x="175" y="145"/>
                    <a:pt x="176" y="144"/>
                  </a:cubicBezTo>
                  <a:close/>
                  <a:moveTo>
                    <a:pt x="104" y="206"/>
                  </a:moveTo>
                  <a:cubicBezTo>
                    <a:pt x="108" y="206"/>
                    <a:pt x="111" y="204"/>
                    <a:pt x="114" y="204"/>
                  </a:cubicBezTo>
                  <a:cubicBezTo>
                    <a:pt x="115" y="204"/>
                    <a:pt x="116" y="205"/>
                    <a:pt x="116" y="204"/>
                  </a:cubicBezTo>
                  <a:cubicBezTo>
                    <a:pt x="117" y="203"/>
                    <a:pt x="117" y="203"/>
                    <a:pt x="118" y="203"/>
                  </a:cubicBezTo>
                  <a:cubicBezTo>
                    <a:pt x="119" y="203"/>
                    <a:pt x="118" y="202"/>
                    <a:pt x="119" y="201"/>
                  </a:cubicBezTo>
                  <a:cubicBezTo>
                    <a:pt x="120" y="201"/>
                    <a:pt x="120" y="201"/>
                    <a:pt x="121" y="201"/>
                  </a:cubicBezTo>
                  <a:cubicBezTo>
                    <a:pt x="120" y="201"/>
                    <a:pt x="120" y="200"/>
                    <a:pt x="120" y="199"/>
                  </a:cubicBezTo>
                  <a:cubicBezTo>
                    <a:pt x="121" y="199"/>
                    <a:pt x="120" y="198"/>
                    <a:pt x="121" y="197"/>
                  </a:cubicBezTo>
                  <a:cubicBezTo>
                    <a:pt x="119" y="197"/>
                    <a:pt x="119" y="199"/>
                    <a:pt x="118" y="200"/>
                  </a:cubicBezTo>
                  <a:cubicBezTo>
                    <a:pt x="117" y="198"/>
                    <a:pt x="118" y="197"/>
                    <a:pt x="116" y="197"/>
                  </a:cubicBezTo>
                  <a:cubicBezTo>
                    <a:pt x="115" y="197"/>
                    <a:pt x="113" y="197"/>
                    <a:pt x="112" y="198"/>
                  </a:cubicBezTo>
                  <a:cubicBezTo>
                    <a:pt x="111" y="199"/>
                    <a:pt x="112" y="200"/>
                    <a:pt x="114" y="200"/>
                  </a:cubicBezTo>
                  <a:cubicBezTo>
                    <a:pt x="115" y="200"/>
                    <a:pt x="117" y="199"/>
                    <a:pt x="116" y="201"/>
                  </a:cubicBezTo>
                  <a:cubicBezTo>
                    <a:pt x="115" y="201"/>
                    <a:pt x="114" y="201"/>
                    <a:pt x="112" y="201"/>
                  </a:cubicBezTo>
                  <a:cubicBezTo>
                    <a:pt x="111" y="201"/>
                    <a:pt x="112" y="203"/>
                    <a:pt x="112" y="204"/>
                  </a:cubicBezTo>
                  <a:cubicBezTo>
                    <a:pt x="111" y="205"/>
                    <a:pt x="105" y="205"/>
                    <a:pt x="104" y="206"/>
                  </a:cubicBezTo>
                  <a:close/>
                  <a:moveTo>
                    <a:pt x="95" y="207"/>
                  </a:moveTo>
                  <a:cubicBezTo>
                    <a:pt x="95" y="209"/>
                    <a:pt x="94" y="209"/>
                    <a:pt x="93" y="211"/>
                  </a:cubicBezTo>
                  <a:cubicBezTo>
                    <a:pt x="97" y="208"/>
                    <a:pt x="102" y="207"/>
                    <a:pt x="106" y="203"/>
                  </a:cubicBezTo>
                  <a:cubicBezTo>
                    <a:pt x="104" y="203"/>
                    <a:pt x="102" y="203"/>
                    <a:pt x="101" y="202"/>
                  </a:cubicBezTo>
                  <a:cubicBezTo>
                    <a:pt x="99" y="204"/>
                    <a:pt x="99" y="204"/>
                    <a:pt x="99" y="206"/>
                  </a:cubicBezTo>
                  <a:cubicBezTo>
                    <a:pt x="98" y="205"/>
                    <a:pt x="95" y="205"/>
                    <a:pt x="95" y="207"/>
                  </a:cubicBezTo>
                  <a:close/>
                  <a:moveTo>
                    <a:pt x="181" y="188"/>
                  </a:moveTo>
                  <a:cubicBezTo>
                    <a:pt x="182" y="188"/>
                    <a:pt x="182" y="187"/>
                    <a:pt x="183" y="186"/>
                  </a:cubicBezTo>
                  <a:cubicBezTo>
                    <a:pt x="183" y="186"/>
                    <a:pt x="184" y="186"/>
                    <a:pt x="184" y="186"/>
                  </a:cubicBezTo>
                  <a:cubicBezTo>
                    <a:pt x="185" y="185"/>
                    <a:pt x="184" y="183"/>
                    <a:pt x="183" y="183"/>
                  </a:cubicBezTo>
                  <a:cubicBezTo>
                    <a:pt x="183" y="184"/>
                    <a:pt x="182" y="184"/>
                    <a:pt x="180" y="184"/>
                  </a:cubicBezTo>
                  <a:cubicBezTo>
                    <a:pt x="183" y="186"/>
                    <a:pt x="179" y="186"/>
                    <a:pt x="181" y="188"/>
                  </a:cubicBezTo>
                  <a:close/>
                  <a:moveTo>
                    <a:pt x="256" y="151"/>
                  </a:moveTo>
                  <a:cubicBezTo>
                    <a:pt x="258" y="151"/>
                    <a:pt x="259" y="151"/>
                    <a:pt x="260" y="150"/>
                  </a:cubicBezTo>
                  <a:cubicBezTo>
                    <a:pt x="261" y="150"/>
                    <a:pt x="265" y="150"/>
                    <a:pt x="263" y="149"/>
                  </a:cubicBezTo>
                  <a:cubicBezTo>
                    <a:pt x="263" y="149"/>
                    <a:pt x="262" y="146"/>
                    <a:pt x="261" y="148"/>
                  </a:cubicBezTo>
                  <a:cubicBezTo>
                    <a:pt x="261" y="147"/>
                    <a:pt x="260" y="147"/>
                    <a:pt x="259" y="147"/>
                  </a:cubicBezTo>
                  <a:cubicBezTo>
                    <a:pt x="259" y="148"/>
                    <a:pt x="259" y="148"/>
                    <a:pt x="259" y="149"/>
                  </a:cubicBezTo>
                  <a:cubicBezTo>
                    <a:pt x="258" y="149"/>
                    <a:pt x="259" y="148"/>
                    <a:pt x="258" y="147"/>
                  </a:cubicBezTo>
                  <a:cubicBezTo>
                    <a:pt x="257" y="147"/>
                    <a:pt x="257" y="146"/>
                    <a:pt x="256" y="146"/>
                  </a:cubicBezTo>
                  <a:cubicBezTo>
                    <a:pt x="256" y="146"/>
                    <a:pt x="256" y="147"/>
                    <a:pt x="256" y="147"/>
                  </a:cubicBezTo>
                  <a:cubicBezTo>
                    <a:pt x="256" y="147"/>
                    <a:pt x="255" y="147"/>
                    <a:pt x="255" y="147"/>
                  </a:cubicBezTo>
                  <a:cubicBezTo>
                    <a:pt x="255" y="148"/>
                    <a:pt x="255" y="148"/>
                    <a:pt x="255" y="149"/>
                  </a:cubicBezTo>
                  <a:cubicBezTo>
                    <a:pt x="254" y="149"/>
                    <a:pt x="253" y="149"/>
                    <a:pt x="252" y="148"/>
                  </a:cubicBezTo>
                  <a:cubicBezTo>
                    <a:pt x="253" y="149"/>
                    <a:pt x="253" y="150"/>
                    <a:pt x="253" y="150"/>
                  </a:cubicBezTo>
                  <a:cubicBezTo>
                    <a:pt x="252" y="150"/>
                    <a:pt x="251" y="150"/>
                    <a:pt x="250" y="150"/>
                  </a:cubicBezTo>
                  <a:cubicBezTo>
                    <a:pt x="251" y="152"/>
                    <a:pt x="252" y="151"/>
                    <a:pt x="254" y="152"/>
                  </a:cubicBezTo>
                  <a:cubicBezTo>
                    <a:pt x="253" y="153"/>
                    <a:pt x="251" y="152"/>
                    <a:pt x="250" y="152"/>
                  </a:cubicBezTo>
                  <a:cubicBezTo>
                    <a:pt x="251" y="153"/>
                    <a:pt x="252" y="153"/>
                    <a:pt x="252" y="154"/>
                  </a:cubicBezTo>
                  <a:cubicBezTo>
                    <a:pt x="252" y="154"/>
                    <a:pt x="252" y="155"/>
                    <a:pt x="251" y="155"/>
                  </a:cubicBezTo>
                  <a:cubicBezTo>
                    <a:pt x="251" y="154"/>
                    <a:pt x="249" y="154"/>
                    <a:pt x="248" y="154"/>
                  </a:cubicBezTo>
                  <a:cubicBezTo>
                    <a:pt x="249" y="154"/>
                    <a:pt x="250" y="155"/>
                    <a:pt x="250" y="156"/>
                  </a:cubicBezTo>
                  <a:cubicBezTo>
                    <a:pt x="248" y="155"/>
                    <a:pt x="247" y="155"/>
                    <a:pt x="246" y="153"/>
                  </a:cubicBezTo>
                  <a:cubicBezTo>
                    <a:pt x="245" y="152"/>
                    <a:pt x="242" y="154"/>
                    <a:pt x="243" y="155"/>
                  </a:cubicBezTo>
                  <a:cubicBezTo>
                    <a:pt x="245" y="155"/>
                    <a:pt x="245" y="156"/>
                    <a:pt x="247" y="157"/>
                  </a:cubicBezTo>
                  <a:cubicBezTo>
                    <a:pt x="246" y="157"/>
                    <a:pt x="245" y="157"/>
                    <a:pt x="244" y="157"/>
                  </a:cubicBezTo>
                  <a:cubicBezTo>
                    <a:pt x="245" y="158"/>
                    <a:pt x="246" y="159"/>
                    <a:pt x="245" y="160"/>
                  </a:cubicBezTo>
                  <a:cubicBezTo>
                    <a:pt x="244" y="158"/>
                    <a:pt x="243" y="157"/>
                    <a:pt x="241" y="155"/>
                  </a:cubicBezTo>
                  <a:cubicBezTo>
                    <a:pt x="240" y="157"/>
                    <a:pt x="236" y="159"/>
                    <a:pt x="235" y="159"/>
                  </a:cubicBezTo>
                  <a:cubicBezTo>
                    <a:pt x="237" y="161"/>
                    <a:pt x="237" y="161"/>
                    <a:pt x="237" y="163"/>
                  </a:cubicBezTo>
                  <a:cubicBezTo>
                    <a:pt x="238" y="162"/>
                    <a:pt x="239" y="161"/>
                    <a:pt x="240" y="162"/>
                  </a:cubicBezTo>
                  <a:cubicBezTo>
                    <a:pt x="239" y="163"/>
                    <a:pt x="239" y="165"/>
                    <a:pt x="241" y="165"/>
                  </a:cubicBezTo>
                  <a:cubicBezTo>
                    <a:pt x="242" y="164"/>
                    <a:pt x="241" y="162"/>
                    <a:pt x="243" y="162"/>
                  </a:cubicBezTo>
                  <a:cubicBezTo>
                    <a:pt x="242" y="162"/>
                    <a:pt x="243" y="163"/>
                    <a:pt x="243" y="163"/>
                  </a:cubicBezTo>
                  <a:cubicBezTo>
                    <a:pt x="243" y="163"/>
                    <a:pt x="244" y="162"/>
                    <a:pt x="245" y="162"/>
                  </a:cubicBezTo>
                  <a:cubicBezTo>
                    <a:pt x="244" y="163"/>
                    <a:pt x="243" y="165"/>
                    <a:pt x="242" y="166"/>
                  </a:cubicBezTo>
                  <a:cubicBezTo>
                    <a:pt x="244" y="166"/>
                    <a:pt x="244" y="165"/>
                    <a:pt x="246" y="165"/>
                  </a:cubicBezTo>
                  <a:cubicBezTo>
                    <a:pt x="247" y="164"/>
                    <a:pt x="246" y="163"/>
                    <a:pt x="247" y="163"/>
                  </a:cubicBezTo>
                  <a:cubicBezTo>
                    <a:pt x="248" y="163"/>
                    <a:pt x="248" y="163"/>
                    <a:pt x="248" y="162"/>
                  </a:cubicBezTo>
                  <a:cubicBezTo>
                    <a:pt x="250" y="162"/>
                    <a:pt x="248" y="164"/>
                    <a:pt x="250" y="164"/>
                  </a:cubicBezTo>
                  <a:cubicBezTo>
                    <a:pt x="250" y="164"/>
                    <a:pt x="253" y="162"/>
                    <a:pt x="253" y="162"/>
                  </a:cubicBezTo>
                  <a:cubicBezTo>
                    <a:pt x="252" y="162"/>
                    <a:pt x="252" y="162"/>
                    <a:pt x="251" y="161"/>
                  </a:cubicBezTo>
                  <a:cubicBezTo>
                    <a:pt x="252" y="161"/>
                    <a:pt x="252" y="160"/>
                    <a:pt x="251" y="159"/>
                  </a:cubicBezTo>
                  <a:cubicBezTo>
                    <a:pt x="252" y="159"/>
                    <a:pt x="253" y="159"/>
                    <a:pt x="254" y="160"/>
                  </a:cubicBezTo>
                  <a:cubicBezTo>
                    <a:pt x="254" y="160"/>
                    <a:pt x="254" y="160"/>
                    <a:pt x="254" y="161"/>
                  </a:cubicBezTo>
                  <a:cubicBezTo>
                    <a:pt x="254" y="161"/>
                    <a:pt x="257" y="161"/>
                    <a:pt x="257" y="160"/>
                  </a:cubicBezTo>
                  <a:cubicBezTo>
                    <a:pt x="257" y="159"/>
                    <a:pt x="254" y="158"/>
                    <a:pt x="254" y="158"/>
                  </a:cubicBezTo>
                  <a:cubicBezTo>
                    <a:pt x="255" y="158"/>
                    <a:pt x="258" y="157"/>
                    <a:pt x="258" y="159"/>
                  </a:cubicBezTo>
                  <a:cubicBezTo>
                    <a:pt x="259" y="158"/>
                    <a:pt x="261" y="157"/>
                    <a:pt x="262" y="157"/>
                  </a:cubicBezTo>
                  <a:cubicBezTo>
                    <a:pt x="261" y="157"/>
                    <a:pt x="260" y="157"/>
                    <a:pt x="259" y="155"/>
                  </a:cubicBezTo>
                  <a:cubicBezTo>
                    <a:pt x="259" y="156"/>
                    <a:pt x="259" y="156"/>
                    <a:pt x="259" y="156"/>
                  </a:cubicBezTo>
                  <a:cubicBezTo>
                    <a:pt x="258" y="156"/>
                    <a:pt x="258" y="155"/>
                    <a:pt x="257" y="155"/>
                  </a:cubicBezTo>
                  <a:cubicBezTo>
                    <a:pt x="258" y="155"/>
                    <a:pt x="260" y="154"/>
                    <a:pt x="261" y="154"/>
                  </a:cubicBezTo>
                  <a:cubicBezTo>
                    <a:pt x="259" y="153"/>
                    <a:pt x="258" y="154"/>
                    <a:pt x="257" y="153"/>
                  </a:cubicBezTo>
                  <a:cubicBezTo>
                    <a:pt x="257" y="154"/>
                    <a:pt x="255" y="154"/>
                    <a:pt x="254" y="155"/>
                  </a:cubicBezTo>
                  <a:cubicBezTo>
                    <a:pt x="254" y="155"/>
                    <a:pt x="254" y="155"/>
                    <a:pt x="253" y="155"/>
                  </a:cubicBezTo>
                  <a:cubicBezTo>
                    <a:pt x="254" y="154"/>
                    <a:pt x="255" y="152"/>
                    <a:pt x="256" y="151"/>
                  </a:cubicBezTo>
                  <a:close/>
                  <a:moveTo>
                    <a:pt x="68" y="92"/>
                  </a:moveTo>
                  <a:cubicBezTo>
                    <a:pt x="68" y="92"/>
                    <a:pt x="71" y="91"/>
                    <a:pt x="72" y="91"/>
                  </a:cubicBezTo>
                  <a:cubicBezTo>
                    <a:pt x="74" y="90"/>
                    <a:pt x="74" y="89"/>
                    <a:pt x="76" y="90"/>
                  </a:cubicBezTo>
                  <a:cubicBezTo>
                    <a:pt x="78" y="91"/>
                    <a:pt x="80" y="91"/>
                    <a:pt x="81" y="92"/>
                  </a:cubicBezTo>
                  <a:cubicBezTo>
                    <a:pt x="81" y="92"/>
                    <a:pt x="81" y="93"/>
                    <a:pt x="81" y="93"/>
                  </a:cubicBezTo>
                  <a:cubicBezTo>
                    <a:pt x="82" y="93"/>
                    <a:pt x="83" y="93"/>
                    <a:pt x="85" y="93"/>
                  </a:cubicBezTo>
                  <a:cubicBezTo>
                    <a:pt x="85" y="93"/>
                    <a:pt x="86" y="96"/>
                    <a:pt x="87" y="96"/>
                  </a:cubicBezTo>
                  <a:cubicBezTo>
                    <a:pt x="87" y="94"/>
                    <a:pt x="89" y="93"/>
                    <a:pt x="90" y="93"/>
                  </a:cubicBezTo>
                  <a:cubicBezTo>
                    <a:pt x="93" y="94"/>
                    <a:pt x="95" y="94"/>
                    <a:pt x="97" y="92"/>
                  </a:cubicBezTo>
                  <a:cubicBezTo>
                    <a:pt x="96" y="92"/>
                    <a:pt x="95" y="91"/>
                    <a:pt x="94" y="91"/>
                  </a:cubicBezTo>
                  <a:cubicBezTo>
                    <a:pt x="94" y="92"/>
                    <a:pt x="92" y="92"/>
                    <a:pt x="92" y="92"/>
                  </a:cubicBezTo>
                  <a:cubicBezTo>
                    <a:pt x="91" y="90"/>
                    <a:pt x="90" y="92"/>
                    <a:pt x="88" y="90"/>
                  </a:cubicBezTo>
                  <a:cubicBezTo>
                    <a:pt x="86" y="89"/>
                    <a:pt x="85" y="90"/>
                    <a:pt x="83" y="90"/>
                  </a:cubicBezTo>
                  <a:cubicBezTo>
                    <a:pt x="82" y="89"/>
                    <a:pt x="81" y="88"/>
                    <a:pt x="81" y="88"/>
                  </a:cubicBezTo>
                  <a:cubicBezTo>
                    <a:pt x="80" y="87"/>
                    <a:pt x="79" y="87"/>
                    <a:pt x="78" y="87"/>
                  </a:cubicBezTo>
                  <a:cubicBezTo>
                    <a:pt x="75" y="88"/>
                    <a:pt x="70" y="89"/>
                    <a:pt x="67" y="86"/>
                  </a:cubicBezTo>
                  <a:cubicBezTo>
                    <a:pt x="67" y="88"/>
                    <a:pt x="66" y="89"/>
                    <a:pt x="65" y="88"/>
                  </a:cubicBezTo>
                  <a:cubicBezTo>
                    <a:pt x="65" y="91"/>
                    <a:pt x="65" y="91"/>
                    <a:pt x="68" y="92"/>
                  </a:cubicBezTo>
                  <a:close/>
                  <a:moveTo>
                    <a:pt x="123" y="195"/>
                  </a:moveTo>
                  <a:cubicBezTo>
                    <a:pt x="120" y="197"/>
                    <a:pt x="126" y="199"/>
                    <a:pt x="127" y="196"/>
                  </a:cubicBezTo>
                  <a:cubicBezTo>
                    <a:pt x="126" y="196"/>
                    <a:pt x="125" y="196"/>
                    <a:pt x="124" y="196"/>
                  </a:cubicBezTo>
                  <a:cubicBezTo>
                    <a:pt x="125" y="195"/>
                    <a:pt x="124" y="195"/>
                    <a:pt x="123" y="195"/>
                  </a:cubicBezTo>
                  <a:close/>
                  <a:moveTo>
                    <a:pt x="123" y="70"/>
                  </a:moveTo>
                  <a:cubicBezTo>
                    <a:pt x="122" y="70"/>
                    <a:pt x="121" y="70"/>
                    <a:pt x="120" y="70"/>
                  </a:cubicBezTo>
                  <a:cubicBezTo>
                    <a:pt x="118" y="70"/>
                    <a:pt x="120" y="70"/>
                    <a:pt x="118" y="71"/>
                  </a:cubicBezTo>
                  <a:cubicBezTo>
                    <a:pt x="117" y="72"/>
                    <a:pt x="114" y="71"/>
                    <a:pt x="113" y="69"/>
                  </a:cubicBezTo>
                  <a:cubicBezTo>
                    <a:pt x="114" y="72"/>
                    <a:pt x="114" y="72"/>
                    <a:pt x="116" y="72"/>
                  </a:cubicBezTo>
                  <a:cubicBezTo>
                    <a:pt x="117" y="73"/>
                    <a:pt x="120" y="73"/>
                    <a:pt x="120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22" y="79"/>
                    <a:pt x="129" y="79"/>
                    <a:pt x="134" y="79"/>
                  </a:cubicBezTo>
                  <a:cubicBezTo>
                    <a:pt x="134" y="79"/>
                    <a:pt x="134" y="78"/>
                    <a:pt x="134" y="77"/>
                  </a:cubicBezTo>
                  <a:cubicBezTo>
                    <a:pt x="136" y="79"/>
                    <a:pt x="139" y="77"/>
                    <a:pt x="142" y="78"/>
                  </a:cubicBezTo>
                  <a:cubicBezTo>
                    <a:pt x="145" y="78"/>
                    <a:pt x="148" y="78"/>
                    <a:pt x="151" y="77"/>
                  </a:cubicBezTo>
                  <a:cubicBezTo>
                    <a:pt x="151" y="78"/>
                    <a:pt x="151" y="78"/>
                    <a:pt x="151" y="79"/>
                  </a:cubicBezTo>
                  <a:cubicBezTo>
                    <a:pt x="152" y="79"/>
                    <a:pt x="153" y="78"/>
                    <a:pt x="153" y="77"/>
                  </a:cubicBezTo>
                  <a:cubicBezTo>
                    <a:pt x="153" y="77"/>
                    <a:pt x="152" y="76"/>
                    <a:pt x="151" y="76"/>
                  </a:cubicBezTo>
                  <a:cubicBezTo>
                    <a:pt x="153" y="76"/>
                    <a:pt x="154" y="76"/>
                    <a:pt x="154" y="77"/>
                  </a:cubicBezTo>
                  <a:cubicBezTo>
                    <a:pt x="155" y="78"/>
                    <a:pt x="154" y="79"/>
                    <a:pt x="155" y="80"/>
                  </a:cubicBezTo>
                  <a:cubicBezTo>
                    <a:pt x="157" y="79"/>
                    <a:pt x="159" y="77"/>
                    <a:pt x="161" y="76"/>
                  </a:cubicBezTo>
                  <a:cubicBezTo>
                    <a:pt x="162" y="76"/>
                    <a:pt x="165" y="77"/>
                    <a:pt x="165" y="76"/>
                  </a:cubicBezTo>
                  <a:cubicBezTo>
                    <a:pt x="165" y="74"/>
                    <a:pt x="167" y="75"/>
                    <a:pt x="168" y="75"/>
                  </a:cubicBezTo>
                  <a:cubicBezTo>
                    <a:pt x="171" y="75"/>
                    <a:pt x="174" y="73"/>
                    <a:pt x="175" y="76"/>
                  </a:cubicBezTo>
                  <a:cubicBezTo>
                    <a:pt x="176" y="78"/>
                    <a:pt x="168" y="77"/>
                    <a:pt x="168" y="77"/>
                  </a:cubicBezTo>
                  <a:cubicBezTo>
                    <a:pt x="168" y="78"/>
                    <a:pt x="168" y="79"/>
                    <a:pt x="168" y="79"/>
                  </a:cubicBezTo>
                  <a:cubicBezTo>
                    <a:pt x="170" y="79"/>
                    <a:pt x="172" y="79"/>
                    <a:pt x="174" y="82"/>
                  </a:cubicBezTo>
                  <a:cubicBezTo>
                    <a:pt x="174" y="83"/>
                    <a:pt x="176" y="87"/>
                    <a:pt x="175" y="88"/>
                  </a:cubicBezTo>
                  <a:cubicBezTo>
                    <a:pt x="171" y="90"/>
                    <a:pt x="166" y="90"/>
                    <a:pt x="161" y="91"/>
                  </a:cubicBezTo>
                  <a:cubicBezTo>
                    <a:pt x="162" y="90"/>
                    <a:pt x="163" y="89"/>
                    <a:pt x="164" y="89"/>
                  </a:cubicBezTo>
                  <a:cubicBezTo>
                    <a:pt x="161" y="89"/>
                    <a:pt x="156" y="90"/>
                    <a:pt x="155" y="94"/>
                  </a:cubicBezTo>
                  <a:cubicBezTo>
                    <a:pt x="154" y="93"/>
                    <a:pt x="152" y="94"/>
                    <a:pt x="150" y="95"/>
                  </a:cubicBezTo>
                  <a:cubicBezTo>
                    <a:pt x="149" y="95"/>
                    <a:pt x="147" y="94"/>
                    <a:pt x="146" y="93"/>
                  </a:cubicBezTo>
                  <a:cubicBezTo>
                    <a:pt x="146" y="93"/>
                    <a:pt x="146" y="92"/>
                    <a:pt x="146" y="92"/>
                  </a:cubicBezTo>
                  <a:cubicBezTo>
                    <a:pt x="145" y="92"/>
                    <a:pt x="142" y="92"/>
                    <a:pt x="141" y="92"/>
                  </a:cubicBezTo>
                  <a:cubicBezTo>
                    <a:pt x="140" y="94"/>
                    <a:pt x="139" y="93"/>
                    <a:pt x="137" y="93"/>
                  </a:cubicBezTo>
                  <a:cubicBezTo>
                    <a:pt x="138" y="95"/>
                    <a:pt x="139" y="95"/>
                    <a:pt x="141" y="95"/>
                  </a:cubicBezTo>
                  <a:cubicBezTo>
                    <a:pt x="140" y="95"/>
                    <a:pt x="138" y="95"/>
                    <a:pt x="137" y="95"/>
                  </a:cubicBezTo>
                  <a:cubicBezTo>
                    <a:pt x="136" y="95"/>
                    <a:pt x="136" y="97"/>
                    <a:pt x="135" y="97"/>
                  </a:cubicBezTo>
                  <a:cubicBezTo>
                    <a:pt x="135" y="97"/>
                    <a:pt x="136" y="98"/>
                    <a:pt x="136" y="97"/>
                  </a:cubicBezTo>
                  <a:cubicBezTo>
                    <a:pt x="135" y="98"/>
                    <a:pt x="134" y="99"/>
                    <a:pt x="135" y="100"/>
                  </a:cubicBezTo>
                  <a:cubicBezTo>
                    <a:pt x="136" y="99"/>
                    <a:pt x="138" y="97"/>
                    <a:pt x="139" y="99"/>
                  </a:cubicBezTo>
                  <a:cubicBezTo>
                    <a:pt x="138" y="100"/>
                    <a:pt x="137" y="102"/>
                    <a:pt x="136" y="101"/>
                  </a:cubicBezTo>
                  <a:cubicBezTo>
                    <a:pt x="135" y="101"/>
                    <a:pt x="135" y="102"/>
                    <a:pt x="134" y="101"/>
                  </a:cubicBezTo>
                  <a:cubicBezTo>
                    <a:pt x="134" y="100"/>
                    <a:pt x="134" y="99"/>
                    <a:pt x="132" y="100"/>
                  </a:cubicBezTo>
                  <a:cubicBezTo>
                    <a:pt x="131" y="100"/>
                    <a:pt x="131" y="102"/>
                    <a:pt x="130" y="103"/>
                  </a:cubicBezTo>
                  <a:cubicBezTo>
                    <a:pt x="129" y="104"/>
                    <a:pt x="127" y="105"/>
                    <a:pt x="126" y="106"/>
                  </a:cubicBezTo>
                  <a:cubicBezTo>
                    <a:pt x="127" y="107"/>
                    <a:pt x="127" y="107"/>
                    <a:pt x="128" y="108"/>
                  </a:cubicBezTo>
                  <a:cubicBezTo>
                    <a:pt x="126" y="108"/>
                    <a:pt x="124" y="108"/>
                    <a:pt x="122" y="109"/>
                  </a:cubicBezTo>
                  <a:cubicBezTo>
                    <a:pt x="123" y="109"/>
                    <a:pt x="124" y="110"/>
                    <a:pt x="125" y="110"/>
                  </a:cubicBezTo>
                  <a:cubicBezTo>
                    <a:pt x="124" y="110"/>
                    <a:pt x="122" y="110"/>
                    <a:pt x="121" y="111"/>
                  </a:cubicBezTo>
                  <a:cubicBezTo>
                    <a:pt x="123" y="112"/>
                    <a:pt x="124" y="112"/>
                    <a:pt x="126" y="112"/>
                  </a:cubicBezTo>
                  <a:cubicBezTo>
                    <a:pt x="125" y="113"/>
                    <a:pt x="125" y="113"/>
                    <a:pt x="124" y="113"/>
                  </a:cubicBezTo>
                  <a:cubicBezTo>
                    <a:pt x="125" y="115"/>
                    <a:pt x="125" y="115"/>
                    <a:pt x="127" y="114"/>
                  </a:cubicBezTo>
                  <a:cubicBezTo>
                    <a:pt x="127" y="115"/>
                    <a:pt x="128" y="117"/>
                    <a:pt x="129" y="117"/>
                  </a:cubicBezTo>
                  <a:cubicBezTo>
                    <a:pt x="131" y="117"/>
                    <a:pt x="130" y="116"/>
                    <a:pt x="130" y="115"/>
                  </a:cubicBezTo>
                  <a:cubicBezTo>
                    <a:pt x="131" y="113"/>
                    <a:pt x="135" y="111"/>
                    <a:pt x="137" y="110"/>
                  </a:cubicBezTo>
                  <a:cubicBezTo>
                    <a:pt x="135" y="112"/>
                    <a:pt x="133" y="113"/>
                    <a:pt x="131" y="114"/>
                  </a:cubicBezTo>
                  <a:cubicBezTo>
                    <a:pt x="132" y="115"/>
                    <a:pt x="132" y="116"/>
                    <a:pt x="132" y="117"/>
                  </a:cubicBezTo>
                  <a:cubicBezTo>
                    <a:pt x="133" y="117"/>
                    <a:pt x="134" y="117"/>
                    <a:pt x="136" y="117"/>
                  </a:cubicBezTo>
                  <a:cubicBezTo>
                    <a:pt x="135" y="118"/>
                    <a:pt x="134" y="118"/>
                    <a:pt x="134" y="118"/>
                  </a:cubicBezTo>
                  <a:cubicBezTo>
                    <a:pt x="135" y="121"/>
                    <a:pt x="136" y="118"/>
                    <a:pt x="137" y="119"/>
                  </a:cubicBezTo>
                  <a:cubicBezTo>
                    <a:pt x="138" y="120"/>
                    <a:pt x="140" y="120"/>
                    <a:pt x="141" y="120"/>
                  </a:cubicBezTo>
                  <a:cubicBezTo>
                    <a:pt x="143" y="120"/>
                    <a:pt x="145" y="120"/>
                    <a:pt x="146" y="119"/>
                  </a:cubicBezTo>
                  <a:cubicBezTo>
                    <a:pt x="147" y="118"/>
                    <a:pt x="149" y="120"/>
                    <a:pt x="150" y="121"/>
                  </a:cubicBezTo>
                  <a:cubicBezTo>
                    <a:pt x="149" y="122"/>
                    <a:pt x="145" y="123"/>
                    <a:pt x="145" y="122"/>
                  </a:cubicBezTo>
                  <a:cubicBezTo>
                    <a:pt x="144" y="121"/>
                    <a:pt x="144" y="121"/>
                    <a:pt x="142" y="121"/>
                  </a:cubicBezTo>
                  <a:cubicBezTo>
                    <a:pt x="141" y="121"/>
                    <a:pt x="140" y="122"/>
                    <a:pt x="140" y="122"/>
                  </a:cubicBezTo>
                  <a:cubicBezTo>
                    <a:pt x="139" y="122"/>
                    <a:pt x="139" y="121"/>
                    <a:pt x="138" y="121"/>
                  </a:cubicBezTo>
                  <a:cubicBezTo>
                    <a:pt x="137" y="121"/>
                    <a:pt x="136" y="121"/>
                    <a:pt x="135" y="121"/>
                  </a:cubicBezTo>
                  <a:cubicBezTo>
                    <a:pt x="134" y="121"/>
                    <a:pt x="129" y="122"/>
                    <a:pt x="129" y="123"/>
                  </a:cubicBezTo>
                  <a:cubicBezTo>
                    <a:pt x="130" y="124"/>
                    <a:pt x="133" y="122"/>
                    <a:pt x="134" y="125"/>
                  </a:cubicBezTo>
                  <a:cubicBezTo>
                    <a:pt x="134" y="127"/>
                    <a:pt x="136" y="126"/>
                    <a:pt x="137" y="125"/>
                  </a:cubicBezTo>
                  <a:cubicBezTo>
                    <a:pt x="137" y="126"/>
                    <a:pt x="137" y="127"/>
                    <a:pt x="138" y="128"/>
                  </a:cubicBezTo>
                  <a:cubicBezTo>
                    <a:pt x="140" y="129"/>
                    <a:pt x="139" y="129"/>
                    <a:pt x="141" y="129"/>
                  </a:cubicBezTo>
                  <a:cubicBezTo>
                    <a:pt x="143" y="129"/>
                    <a:pt x="142" y="132"/>
                    <a:pt x="144" y="132"/>
                  </a:cubicBezTo>
                  <a:cubicBezTo>
                    <a:pt x="145" y="132"/>
                    <a:pt x="146" y="132"/>
                    <a:pt x="147" y="132"/>
                  </a:cubicBezTo>
                  <a:cubicBezTo>
                    <a:pt x="150" y="132"/>
                    <a:pt x="153" y="132"/>
                    <a:pt x="155" y="130"/>
                  </a:cubicBezTo>
                  <a:cubicBezTo>
                    <a:pt x="156" y="128"/>
                    <a:pt x="157" y="130"/>
                    <a:pt x="158" y="129"/>
                  </a:cubicBezTo>
                  <a:cubicBezTo>
                    <a:pt x="160" y="128"/>
                    <a:pt x="157" y="126"/>
                    <a:pt x="157" y="126"/>
                  </a:cubicBezTo>
                  <a:cubicBezTo>
                    <a:pt x="160" y="124"/>
                    <a:pt x="162" y="122"/>
                    <a:pt x="165" y="121"/>
                  </a:cubicBezTo>
                  <a:cubicBezTo>
                    <a:pt x="165" y="122"/>
                    <a:pt x="159" y="126"/>
                    <a:pt x="159" y="126"/>
                  </a:cubicBezTo>
                  <a:cubicBezTo>
                    <a:pt x="160" y="127"/>
                    <a:pt x="161" y="127"/>
                    <a:pt x="162" y="128"/>
                  </a:cubicBezTo>
                  <a:cubicBezTo>
                    <a:pt x="162" y="130"/>
                    <a:pt x="163" y="131"/>
                    <a:pt x="163" y="132"/>
                  </a:cubicBezTo>
                  <a:cubicBezTo>
                    <a:pt x="164" y="133"/>
                    <a:pt x="165" y="134"/>
                    <a:pt x="166" y="134"/>
                  </a:cubicBezTo>
                  <a:cubicBezTo>
                    <a:pt x="167" y="136"/>
                    <a:pt x="165" y="136"/>
                    <a:pt x="164" y="137"/>
                  </a:cubicBezTo>
                  <a:cubicBezTo>
                    <a:pt x="162" y="139"/>
                    <a:pt x="165" y="142"/>
                    <a:pt x="167" y="140"/>
                  </a:cubicBezTo>
                  <a:cubicBezTo>
                    <a:pt x="167" y="141"/>
                    <a:pt x="166" y="141"/>
                    <a:pt x="165" y="142"/>
                  </a:cubicBezTo>
                  <a:cubicBezTo>
                    <a:pt x="166" y="143"/>
                    <a:pt x="166" y="143"/>
                    <a:pt x="167" y="143"/>
                  </a:cubicBezTo>
                  <a:cubicBezTo>
                    <a:pt x="165" y="144"/>
                    <a:pt x="163" y="144"/>
                    <a:pt x="161" y="144"/>
                  </a:cubicBezTo>
                  <a:cubicBezTo>
                    <a:pt x="163" y="146"/>
                    <a:pt x="164" y="146"/>
                    <a:pt x="167" y="146"/>
                  </a:cubicBezTo>
                  <a:cubicBezTo>
                    <a:pt x="166" y="146"/>
                    <a:pt x="166" y="146"/>
                    <a:pt x="166" y="146"/>
                  </a:cubicBezTo>
                  <a:cubicBezTo>
                    <a:pt x="167" y="146"/>
                    <a:pt x="168" y="146"/>
                    <a:pt x="169" y="145"/>
                  </a:cubicBezTo>
                  <a:cubicBezTo>
                    <a:pt x="169" y="145"/>
                    <a:pt x="170" y="143"/>
                    <a:pt x="170" y="143"/>
                  </a:cubicBezTo>
                  <a:cubicBezTo>
                    <a:pt x="171" y="143"/>
                    <a:pt x="172" y="143"/>
                    <a:pt x="173" y="143"/>
                  </a:cubicBezTo>
                  <a:cubicBezTo>
                    <a:pt x="174" y="142"/>
                    <a:pt x="175" y="142"/>
                    <a:pt x="176" y="142"/>
                  </a:cubicBezTo>
                  <a:cubicBezTo>
                    <a:pt x="177" y="142"/>
                    <a:pt x="177" y="142"/>
                    <a:pt x="178" y="142"/>
                  </a:cubicBezTo>
                  <a:cubicBezTo>
                    <a:pt x="179" y="141"/>
                    <a:pt x="179" y="140"/>
                    <a:pt x="180" y="141"/>
                  </a:cubicBezTo>
                  <a:cubicBezTo>
                    <a:pt x="182" y="142"/>
                    <a:pt x="183" y="142"/>
                    <a:pt x="184" y="144"/>
                  </a:cubicBezTo>
                  <a:cubicBezTo>
                    <a:pt x="185" y="143"/>
                    <a:pt x="185" y="142"/>
                    <a:pt x="186" y="141"/>
                  </a:cubicBezTo>
                  <a:cubicBezTo>
                    <a:pt x="187" y="142"/>
                    <a:pt x="188" y="143"/>
                    <a:pt x="189" y="143"/>
                  </a:cubicBezTo>
                  <a:cubicBezTo>
                    <a:pt x="190" y="143"/>
                    <a:pt x="191" y="145"/>
                    <a:pt x="191" y="146"/>
                  </a:cubicBezTo>
                  <a:cubicBezTo>
                    <a:pt x="192" y="147"/>
                    <a:pt x="193" y="148"/>
                    <a:pt x="194" y="147"/>
                  </a:cubicBezTo>
                  <a:cubicBezTo>
                    <a:pt x="196" y="147"/>
                    <a:pt x="195" y="146"/>
                    <a:pt x="194" y="145"/>
                  </a:cubicBezTo>
                  <a:cubicBezTo>
                    <a:pt x="193" y="144"/>
                    <a:pt x="197" y="140"/>
                    <a:pt x="198" y="139"/>
                  </a:cubicBezTo>
                  <a:cubicBezTo>
                    <a:pt x="199" y="138"/>
                    <a:pt x="203" y="140"/>
                    <a:pt x="205" y="141"/>
                  </a:cubicBezTo>
                  <a:cubicBezTo>
                    <a:pt x="203" y="143"/>
                    <a:pt x="203" y="143"/>
                    <a:pt x="201" y="142"/>
                  </a:cubicBezTo>
                  <a:cubicBezTo>
                    <a:pt x="200" y="141"/>
                    <a:pt x="198" y="142"/>
                    <a:pt x="197" y="143"/>
                  </a:cubicBezTo>
                  <a:cubicBezTo>
                    <a:pt x="198" y="144"/>
                    <a:pt x="200" y="144"/>
                    <a:pt x="201" y="145"/>
                  </a:cubicBezTo>
                  <a:cubicBezTo>
                    <a:pt x="203" y="145"/>
                    <a:pt x="204" y="144"/>
                    <a:pt x="206" y="144"/>
                  </a:cubicBezTo>
                  <a:cubicBezTo>
                    <a:pt x="209" y="143"/>
                    <a:pt x="212" y="142"/>
                    <a:pt x="215" y="140"/>
                  </a:cubicBezTo>
                  <a:cubicBezTo>
                    <a:pt x="213" y="142"/>
                    <a:pt x="211" y="145"/>
                    <a:pt x="209" y="147"/>
                  </a:cubicBezTo>
                  <a:cubicBezTo>
                    <a:pt x="209" y="147"/>
                    <a:pt x="207" y="148"/>
                    <a:pt x="207" y="148"/>
                  </a:cubicBezTo>
                  <a:cubicBezTo>
                    <a:pt x="207" y="148"/>
                    <a:pt x="208" y="150"/>
                    <a:pt x="208" y="150"/>
                  </a:cubicBezTo>
                  <a:cubicBezTo>
                    <a:pt x="209" y="150"/>
                    <a:pt x="211" y="150"/>
                    <a:pt x="212" y="150"/>
                  </a:cubicBezTo>
                  <a:cubicBezTo>
                    <a:pt x="212" y="150"/>
                    <a:pt x="212" y="150"/>
                    <a:pt x="212" y="150"/>
                  </a:cubicBezTo>
                  <a:cubicBezTo>
                    <a:pt x="212" y="150"/>
                    <a:pt x="212" y="150"/>
                    <a:pt x="212" y="150"/>
                  </a:cubicBezTo>
                  <a:cubicBezTo>
                    <a:pt x="210" y="149"/>
                    <a:pt x="207" y="152"/>
                    <a:pt x="207" y="153"/>
                  </a:cubicBezTo>
                  <a:cubicBezTo>
                    <a:pt x="206" y="154"/>
                    <a:pt x="206" y="156"/>
                    <a:pt x="206" y="157"/>
                  </a:cubicBezTo>
                  <a:cubicBezTo>
                    <a:pt x="207" y="157"/>
                    <a:pt x="208" y="157"/>
                    <a:pt x="210" y="156"/>
                  </a:cubicBezTo>
                  <a:cubicBezTo>
                    <a:pt x="209" y="158"/>
                    <a:pt x="208" y="160"/>
                    <a:pt x="206" y="158"/>
                  </a:cubicBezTo>
                  <a:cubicBezTo>
                    <a:pt x="205" y="158"/>
                    <a:pt x="202" y="159"/>
                    <a:pt x="201" y="159"/>
                  </a:cubicBezTo>
                  <a:cubicBezTo>
                    <a:pt x="199" y="160"/>
                    <a:pt x="198" y="159"/>
                    <a:pt x="197" y="162"/>
                  </a:cubicBezTo>
                  <a:cubicBezTo>
                    <a:pt x="196" y="164"/>
                    <a:pt x="195" y="164"/>
                    <a:pt x="197" y="165"/>
                  </a:cubicBezTo>
                  <a:cubicBezTo>
                    <a:pt x="196" y="165"/>
                    <a:pt x="195" y="165"/>
                    <a:pt x="194" y="166"/>
                  </a:cubicBezTo>
                  <a:cubicBezTo>
                    <a:pt x="192" y="166"/>
                    <a:pt x="192" y="167"/>
                    <a:pt x="191" y="168"/>
                  </a:cubicBezTo>
                  <a:cubicBezTo>
                    <a:pt x="189" y="168"/>
                    <a:pt x="187" y="168"/>
                    <a:pt x="185" y="169"/>
                  </a:cubicBezTo>
                  <a:cubicBezTo>
                    <a:pt x="182" y="170"/>
                    <a:pt x="180" y="170"/>
                    <a:pt x="178" y="173"/>
                  </a:cubicBezTo>
                  <a:cubicBezTo>
                    <a:pt x="177" y="174"/>
                    <a:pt x="177" y="174"/>
                    <a:pt x="178" y="175"/>
                  </a:cubicBezTo>
                  <a:cubicBezTo>
                    <a:pt x="179" y="176"/>
                    <a:pt x="180" y="176"/>
                    <a:pt x="181" y="177"/>
                  </a:cubicBezTo>
                  <a:cubicBezTo>
                    <a:pt x="179" y="179"/>
                    <a:pt x="180" y="176"/>
                    <a:pt x="178" y="176"/>
                  </a:cubicBezTo>
                  <a:cubicBezTo>
                    <a:pt x="177" y="176"/>
                    <a:pt x="176" y="176"/>
                    <a:pt x="176" y="178"/>
                  </a:cubicBezTo>
                  <a:cubicBezTo>
                    <a:pt x="175" y="177"/>
                    <a:pt x="174" y="177"/>
                    <a:pt x="173" y="176"/>
                  </a:cubicBezTo>
                  <a:cubicBezTo>
                    <a:pt x="173" y="176"/>
                    <a:pt x="174" y="175"/>
                    <a:pt x="174" y="175"/>
                  </a:cubicBezTo>
                  <a:cubicBezTo>
                    <a:pt x="171" y="175"/>
                    <a:pt x="170" y="175"/>
                    <a:pt x="168" y="176"/>
                  </a:cubicBezTo>
                  <a:cubicBezTo>
                    <a:pt x="165" y="177"/>
                    <a:pt x="163" y="177"/>
                    <a:pt x="161" y="179"/>
                  </a:cubicBezTo>
                  <a:cubicBezTo>
                    <a:pt x="160" y="179"/>
                    <a:pt x="159" y="181"/>
                    <a:pt x="158" y="182"/>
                  </a:cubicBezTo>
                  <a:cubicBezTo>
                    <a:pt x="157" y="182"/>
                    <a:pt x="156" y="181"/>
                    <a:pt x="155" y="182"/>
                  </a:cubicBezTo>
                  <a:cubicBezTo>
                    <a:pt x="153" y="184"/>
                    <a:pt x="152" y="185"/>
                    <a:pt x="149" y="184"/>
                  </a:cubicBezTo>
                  <a:cubicBezTo>
                    <a:pt x="151" y="186"/>
                    <a:pt x="153" y="188"/>
                    <a:pt x="150" y="187"/>
                  </a:cubicBezTo>
                  <a:cubicBezTo>
                    <a:pt x="147" y="187"/>
                    <a:pt x="146" y="185"/>
                    <a:pt x="144" y="186"/>
                  </a:cubicBezTo>
                  <a:cubicBezTo>
                    <a:pt x="143" y="187"/>
                    <a:pt x="138" y="186"/>
                    <a:pt x="138" y="187"/>
                  </a:cubicBezTo>
                  <a:cubicBezTo>
                    <a:pt x="137" y="189"/>
                    <a:pt x="136" y="191"/>
                    <a:pt x="134" y="191"/>
                  </a:cubicBezTo>
                  <a:cubicBezTo>
                    <a:pt x="135" y="193"/>
                    <a:pt x="135" y="194"/>
                    <a:pt x="137" y="193"/>
                  </a:cubicBezTo>
                  <a:cubicBezTo>
                    <a:pt x="138" y="193"/>
                    <a:pt x="139" y="193"/>
                    <a:pt x="140" y="193"/>
                  </a:cubicBezTo>
                  <a:cubicBezTo>
                    <a:pt x="140" y="192"/>
                    <a:pt x="141" y="193"/>
                    <a:pt x="141" y="192"/>
                  </a:cubicBezTo>
                  <a:cubicBezTo>
                    <a:pt x="141" y="192"/>
                    <a:pt x="141" y="191"/>
                    <a:pt x="141" y="191"/>
                  </a:cubicBezTo>
                  <a:cubicBezTo>
                    <a:pt x="143" y="190"/>
                    <a:pt x="145" y="191"/>
                    <a:pt x="147" y="191"/>
                  </a:cubicBezTo>
                  <a:cubicBezTo>
                    <a:pt x="148" y="191"/>
                    <a:pt x="148" y="189"/>
                    <a:pt x="149" y="189"/>
                  </a:cubicBezTo>
                  <a:cubicBezTo>
                    <a:pt x="150" y="189"/>
                    <a:pt x="151" y="190"/>
                    <a:pt x="152" y="190"/>
                  </a:cubicBezTo>
                  <a:cubicBezTo>
                    <a:pt x="152" y="189"/>
                    <a:pt x="152" y="189"/>
                    <a:pt x="152" y="188"/>
                  </a:cubicBezTo>
                  <a:cubicBezTo>
                    <a:pt x="152" y="188"/>
                    <a:pt x="154" y="187"/>
                    <a:pt x="155" y="187"/>
                  </a:cubicBezTo>
                  <a:cubicBezTo>
                    <a:pt x="155" y="187"/>
                    <a:pt x="159" y="188"/>
                    <a:pt x="158" y="186"/>
                  </a:cubicBezTo>
                  <a:cubicBezTo>
                    <a:pt x="157" y="185"/>
                    <a:pt x="155" y="184"/>
                    <a:pt x="157" y="183"/>
                  </a:cubicBezTo>
                  <a:cubicBezTo>
                    <a:pt x="159" y="182"/>
                    <a:pt x="159" y="185"/>
                    <a:pt x="159" y="185"/>
                  </a:cubicBezTo>
                  <a:cubicBezTo>
                    <a:pt x="161" y="186"/>
                    <a:pt x="161" y="186"/>
                    <a:pt x="162" y="185"/>
                  </a:cubicBezTo>
                  <a:cubicBezTo>
                    <a:pt x="163" y="184"/>
                    <a:pt x="165" y="183"/>
                    <a:pt x="165" y="182"/>
                  </a:cubicBezTo>
                  <a:cubicBezTo>
                    <a:pt x="167" y="178"/>
                    <a:pt x="168" y="178"/>
                    <a:pt x="172" y="180"/>
                  </a:cubicBezTo>
                  <a:cubicBezTo>
                    <a:pt x="171" y="180"/>
                    <a:pt x="168" y="180"/>
                    <a:pt x="168" y="181"/>
                  </a:cubicBezTo>
                  <a:cubicBezTo>
                    <a:pt x="167" y="183"/>
                    <a:pt x="171" y="182"/>
                    <a:pt x="172" y="181"/>
                  </a:cubicBezTo>
                  <a:cubicBezTo>
                    <a:pt x="173" y="181"/>
                    <a:pt x="174" y="180"/>
                    <a:pt x="175" y="180"/>
                  </a:cubicBezTo>
                  <a:cubicBezTo>
                    <a:pt x="175" y="180"/>
                    <a:pt x="176" y="181"/>
                    <a:pt x="175" y="182"/>
                  </a:cubicBezTo>
                  <a:cubicBezTo>
                    <a:pt x="173" y="183"/>
                    <a:pt x="176" y="185"/>
                    <a:pt x="178" y="184"/>
                  </a:cubicBezTo>
                  <a:cubicBezTo>
                    <a:pt x="179" y="184"/>
                    <a:pt x="175" y="180"/>
                    <a:pt x="177" y="179"/>
                  </a:cubicBezTo>
                  <a:cubicBezTo>
                    <a:pt x="178" y="178"/>
                    <a:pt x="182" y="180"/>
                    <a:pt x="182" y="179"/>
                  </a:cubicBezTo>
                  <a:cubicBezTo>
                    <a:pt x="183" y="177"/>
                    <a:pt x="184" y="176"/>
                    <a:pt x="186" y="176"/>
                  </a:cubicBezTo>
                  <a:cubicBezTo>
                    <a:pt x="188" y="176"/>
                    <a:pt x="186" y="180"/>
                    <a:pt x="185" y="180"/>
                  </a:cubicBezTo>
                  <a:cubicBezTo>
                    <a:pt x="186" y="181"/>
                    <a:pt x="188" y="180"/>
                    <a:pt x="188" y="179"/>
                  </a:cubicBezTo>
                  <a:cubicBezTo>
                    <a:pt x="188" y="177"/>
                    <a:pt x="188" y="176"/>
                    <a:pt x="190" y="176"/>
                  </a:cubicBezTo>
                  <a:cubicBezTo>
                    <a:pt x="192" y="177"/>
                    <a:pt x="193" y="176"/>
                    <a:pt x="195" y="176"/>
                  </a:cubicBezTo>
                  <a:cubicBezTo>
                    <a:pt x="195" y="176"/>
                    <a:pt x="195" y="175"/>
                    <a:pt x="195" y="175"/>
                  </a:cubicBezTo>
                  <a:cubicBezTo>
                    <a:pt x="196" y="175"/>
                    <a:pt x="197" y="175"/>
                    <a:pt x="197" y="175"/>
                  </a:cubicBezTo>
                  <a:cubicBezTo>
                    <a:pt x="194" y="172"/>
                    <a:pt x="201" y="174"/>
                    <a:pt x="201" y="174"/>
                  </a:cubicBezTo>
                  <a:cubicBezTo>
                    <a:pt x="203" y="173"/>
                    <a:pt x="202" y="173"/>
                    <a:pt x="200" y="172"/>
                  </a:cubicBezTo>
                  <a:cubicBezTo>
                    <a:pt x="199" y="171"/>
                    <a:pt x="198" y="171"/>
                    <a:pt x="196" y="170"/>
                  </a:cubicBezTo>
                  <a:cubicBezTo>
                    <a:pt x="198" y="170"/>
                    <a:pt x="200" y="170"/>
                    <a:pt x="202" y="170"/>
                  </a:cubicBezTo>
                  <a:cubicBezTo>
                    <a:pt x="206" y="170"/>
                    <a:pt x="205" y="169"/>
                    <a:pt x="202" y="168"/>
                  </a:cubicBezTo>
                  <a:cubicBezTo>
                    <a:pt x="204" y="167"/>
                    <a:pt x="205" y="166"/>
                    <a:pt x="206" y="168"/>
                  </a:cubicBezTo>
                  <a:cubicBezTo>
                    <a:pt x="207" y="168"/>
                    <a:pt x="208" y="169"/>
                    <a:pt x="208" y="169"/>
                  </a:cubicBezTo>
                  <a:cubicBezTo>
                    <a:pt x="209" y="168"/>
                    <a:pt x="207" y="167"/>
                    <a:pt x="207" y="166"/>
                  </a:cubicBezTo>
                  <a:cubicBezTo>
                    <a:pt x="209" y="164"/>
                    <a:pt x="210" y="164"/>
                    <a:pt x="211" y="166"/>
                  </a:cubicBezTo>
                  <a:cubicBezTo>
                    <a:pt x="212" y="167"/>
                    <a:pt x="213" y="166"/>
                    <a:pt x="213" y="165"/>
                  </a:cubicBezTo>
                  <a:cubicBezTo>
                    <a:pt x="214" y="165"/>
                    <a:pt x="213" y="164"/>
                    <a:pt x="213" y="163"/>
                  </a:cubicBezTo>
                  <a:cubicBezTo>
                    <a:pt x="213" y="164"/>
                    <a:pt x="214" y="164"/>
                    <a:pt x="215" y="165"/>
                  </a:cubicBezTo>
                  <a:cubicBezTo>
                    <a:pt x="215" y="164"/>
                    <a:pt x="216" y="163"/>
                    <a:pt x="217" y="163"/>
                  </a:cubicBezTo>
                  <a:cubicBezTo>
                    <a:pt x="218" y="163"/>
                    <a:pt x="218" y="161"/>
                    <a:pt x="220" y="162"/>
                  </a:cubicBezTo>
                  <a:cubicBezTo>
                    <a:pt x="220" y="160"/>
                    <a:pt x="218" y="161"/>
                    <a:pt x="217" y="160"/>
                  </a:cubicBezTo>
                  <a:cubicBezTo>
                    <a:pt x="218" y="158"/>
                    <a:pt x="220" y="158"/>
                    <a:pt x="223" y="158"/>
                  </a:cubicBezTo>
                  <a:cubicBezTo>
                    <a:pt x="225" y="158"/>
                    <a:pt x="223" y="158"/>
                    <a:pt x="225" y="156"/>
                  </a:cubicBezTo>
                  <a:cubicBezTo>
                    <a:pt x="227" y="155"/>
                    <a:pt x="227" y="157"/>
                    <a:pt x="227" y="154"/>
                  </a:cubicBezTo>
                  <a:cubicBezTo>
                    <a:pt x="228" y="154"/>
                    <a:pt x="229" y="155"/>
                    <a:pt x="230" y="155"/>
                  </a:cubicBezTo>
                  <a:cubicBezTo>
                    <a:pt x="230" y="155"/>
                    <a:pt x="230" y="154"/>
                    <a:pt x="230" y="154"/>
                  </a:cubicBezTo>
                  <a:cubicBezTo>
                    <a:pt x="231" y="154"/>
                    <a:pt x="232" y="154"/>
                    <a:pt x="233" y="153"/>
                  </a:cubicBezTo>
                  <a:cubicBezTo>
                    <a:pt x="232" y="153"/>
                    <a:pt x="232" y="153"/>
                    <a:pt x="232" y="152"/>
                  </a:cubicBezTo>
                  <a:cubicBezTo>
                    <a:pt x="233" y="151"/>
                    <a:pt x="238" y="153"/>
                    <a:pt x="237" y="150"/>
                  </a:cubicBezTo>
                  <a:cubicBezTo>
                    <a:pt x="238" y="150"/>
                    <a:pt x="238" y="151"/>
                    <a:pt x="239" y="151"/>
                  </a:cubicBezTo>
                  <a:cubicBezTo>
                    <a:pt x="239" y="151"/>
                    <a:pt x="239" y="150"/>
                    <a:pt x="239" y="150"/>
                  </a:cubicBezTo>
                  <a:cubicBezTo>
                    <a:pt x="239" y="150"/>
                    <a:pt x="240" y="151"/>
                    <a:pt x="240" y="152"/>
                  </a:cubicBezTo>
                  <a:cubicBezTo>
                    <a:pt x="241" y="150"/>
                    <a:pt x="242" y="149"/>
                    <a:pt x="240" y="148"/>
                  </a:cubicBezTo>
                  <a:cubicBezTo>
                    <a:pt x="241" y="148"/>
                    <a:pt x="242" y="147"/>
                    <a:pt x="243" y="148"/>
                  </a:cubicBezTo>
                  <a:cubicBezTo>
                    <a:pt x="243" y="147"/>
                    <a:pt x="242" y="146"/>
                    <a:pt x="242" y="146"/>
                  </a:cubicBezTo>
                  <a:cubicBezTo>
                    <a:pt x="244" y="146"/>
                    <a:pt x="245" y="146"/>
                    <a:pt x="247" y="145"/>
                  </a:cubicBezTo>
                  <a:cubicBezTo>
                    <a:pt x="248" y="144"/>
                    <a:pt x="249" y="143"/>
                    <a:pt x="251" y="142"/>
                  </a:cubicBezTo>
                  <a:cubicBezTo>
                    <a:pt x="249" y="142"/>
                    <a:pt x="247" y="142"/>
                    <a:pt x="246" y="140"/>
                  </a:cubicBezTo>
                  <a:cubicBezTo>
                    <a:pt x="245" y="139"/>
                    <a:pt x="241" y="140"/>
                    <a:pt x="241" y="141"/>
                  </a:cubicBezTo>
                  <a:cubicBezTo>
                    <a:pt x="241" y="139"/>
                    <a:pt x="241" y="139"/>
                    <a:pt x="242" y="138"/>
                  </a:cubicBezTo>
                  <a:cubicBezTo>
                    <a:pt x="243" y="137"/>
                    <a:pt x="242" y="136"/>
                    <a:pt x="242" y="136"/>
                  </a:cubicBezTo>
                  <a:cubicBezTo>
                    <a:pt x="243" y="136"/>
                    <a:pt x="244" y="136"/>
                    <a:pt x="245" y="136"/>
                  </a:cubicBezTo>
                  <a:cubicBezTo>
                    <a:pt x="245" y="135"/>
                    <a:pt x="244" y="135"/>
                    <a:pt x="244" y="134"/>
                  </a:cubicBezTo>
                  <a:cubicBezTo>
                    <a:pt x="245" y="134"/>
                    <a:pt x="246" y="134"/>
                    <a:pt x="247" y="134"/>
                  </a:cubicBezTo>
                  <a:cubicBezTo>
                    <a:pt x="247" y="134"/>
                    <a:pt x="246" y="133"/>
                    <a:pt x="246" y="133"/>
                  </a:cubicBezTo>
                  <a:cubicBezTo>
                    <a:pt x="247" y="133"/>
                    <a:pt x="248" y="133"/>
                    <a:pt x="249" y="132"/>
                  </a:cubicBezTo>
                  <a:cubicBezTo>
                    <a:pt x="249" y="134"/>
                    <a:pt x="251" y="133"/>
                    <a:pt x="253" y="133"/>
                  </a:cubicBezTo>
                  <a:cubicBezTo>
                    <a:pt x="253" y="132"/>
                    <a:pt x="252" y="131"/>
                    <a:pt x="251" y="132"/>
                  </a:cubicBezTo>
                  <a:cubicBezTo>
                    <a:pt x="251" y="129"/>
                    <a:pt x="255" y="131"/>
                    <a:pt x="257" y="129"/>
                  </a:cubicBezTo>
                  <a:cubicBezTo>
                    <a:pt x="259" y="127"/>
                    <a:pt x="253" y="126"/>
                    <a:pt x="252" y="126"/>
                  </a:cubicBezTo>
                  <a:cubicBezTo>
                    <a:pt x="255" y="126"/>
                    <a:pt x="259" y="126"/>
                    <a:pt x="261" y="125"/>
                  </a:cubicBezTo>
                  <a:cubicBezTo>
                    <a:pt x="260" y="124"/>
                    <a:pt x="260" y="124"/>
                    <a:pt x="259" y="123"/>
                  </a:cubicBezTo>
                  <a:cubicBezTo>
                    <a:pt x="262" y="122"/>
                    <a:pt x="263" y="121"/>
                    <a:pt x="266" y="121"/>
                  </a:cubicBezTo>
                  <a:cubicBezTo>
                    <a:pt x="264" y="118"/>
                    <a:pt x="268" y="117"/>
                    <a:pt x="271" y="117"/>
                  </a:cubicBezTo>
                  <a:cubicBezTo>
                    <a:pt x="273" y="118"/>
                    <a:pt x="272" y="116"/>
                    <a:pt x="274" y="115"/>
                  </a:cubicBezTo>
                  <a:cubicBezTo>
                    <a:pt x="276" y="115"/>
                    <a:pt x="276" y="115"/>
                    <a:pt x="278" y="113"/>
                  </a:cubicBezTo>
                  <a:cubicBezTo>
                    <a:pt x="278" y="115"/>
                    <a:pt x="279" y="115"/>
                    <a:pt x="280" y="115"/>
                  </a:cubicBezTo>
                  <a:cubicBezTo>
                    <a:pt x="282" y="116"/>
                    <a:pt x="282" y="116"/>
                    <a:pt x="283" y="114"/>
                  </a:cubicBezTo>
                  <a:cubicBezTo>
                    <a:pt x="286" y="112"/>
                    <a:pt x="287" y="112"/>
                    <a:pt x="290" y="112"/>
                  </a:cubicBezTo>
                  <a:cubicBezTo>
                    <a:pt x="290" y="114"/>
                    <a:pt x="288" y="113"/>
                    <a:pt x="287" y="114"/>
                  </a:cubicBezTo>
                  <a:cubicBezTo>
                    <a:pt x="285" y="114"/>
                    <a:pt x="284" y="115"/>
                    <a:pt x="283" y="116"/>
                  </a:cubicBezTo>
                  <a:cubicBezTo>
                    <a:pt x="285" y="117"/>
                    <a:pt x="286" y="118"/>
                    <a:pt x="287" y="118"/>
                  </a:cubicBezTo>
                  <a:cubicBezTo>
                    <a:pt x="290" y="118"/>
                    <a:pt x="291" y="118"/>
                    <a:pt x="293" y="120"/>
                  </a:cubicBezTo>
                  <a:cubicBezTo>
                    <a:pt x="290" y="120"/>
                    <a:pt x="288" y="119"/>
                    <a:pt x="286" y="119"/>
                  </a:cubicBezTo>
                  <a:cubicBezTo>
                    <a:pt x="284" y="119"/>
                    <a:pt x="282" y="120"/>
                    <a:pt x="280" y="119"/>
                  </a:cubicBezTo>
                  <a:cubicBezTo>
                    <a:pt x="280" y="118"/>
                    <a:pt x="279" y="117"/>
                    <a:pt x="278" y="117"/>
                  </a:cubicBezTo>
                  <a:cubicBezTo>
                    <a:pt x="278" y="118"/>
                    <a:pt x="277" y="118"/>
                    <a:pt x="276" y="119"/>
                  </a:cubicBezTo>
                  <a:cubicBezTo>
                    <a:pt x="273" y="120"/>
                    <a:pt x="271" y="120"/>
                    <a:pt x="268" y="121"/>
                  </a:cubicBezTo>
                  <a:cubicBezTo>
                    <a:pt x="269" y="122"/>
                    <a:pt x="270" y="124"/>
                    <a:pt x="270" y="125"/>
                  </a:cubicBezTo>
                  <a:cubicBezTo>
                    <a:pt x="269" y="125"/>
                    <a:pt x="269" y="125"/>
                    <a:pt x="268" y="125"/>
                  </a:cubicBezTo>
                  <a:cubicBezTo>
                    <a:pt x="269" y="128"/>
                    <a:pt x="269" y="127"/>
                    <a:pt x="266" y="129"/>
                  </a:cubicBezTo>
                  <a:cubicBezTo>
                    <a:pt x="265" y="130"/>
                    <a:pt x="263" y="131"/>
                    <a:pt x="264" y="132"/>
                  </a:cubicBezTo>
                  <a:cubicBezTo>
                    <a:pt x="265" y="133"/>
                    <a:pt x="268" y="135"/>
                    <a:pt x="268" y="133"/>
                  </a:cubicBezTo>
                  <a:cubicBezTo>
                    <a:pt x="269" y="132"/>
                    <a:pt x="272" y="131"/>
                    <a:pt x="273" y="132"/>
                  </a:cubicBezTo>
                  <a:cubicBezTo>
                    <a:pt x="273" y="132"/>
                    <a:pt x="272" y="132"/>
                    <a:pt x="271" y="133"/>
                  </a:cubicBezTo>
                  <a:cubicBezTo>
                    <a:pt x="270" y="134"/>
                    <a:pt x="271" y="134"/>
                    <a:pt x="269" y="134"/>
                  </a:cubicBezTo>
                  <a:cubicBezTo>
                    <a:pt x="269" y="134"/>
                    <a:pt x="269" y="136"/>
                    <a:pt x="268" y="136"/>
                  </a:cubicBezTo>
                  <a:cubicBezTo>
                    <a:pt x="267" y="136"/>
                    <a:pt x="265" y="136"/>
                    <a:pt x="264" y="135"/>
                  </a:cubicBezTo>
                  <a:cubicBezTo>
                    <a:pt x="265" y="136"/>
                    <a:pt x="265" y="136"/>
                    <a:pt x="265" y="137"/>
                  </a:cubicBezTo>
                  <a:cubicBezTo>
                    <a:pt x="263" y="137"/>
                    <a:pt x="262" y="136"/>
                    <a:pt x="263" y="139"/>
                  </a:cubicBezTo>
                  <a:cubicBezTo>
                    <a:pt x="264" y="139"/>
                    <a:pt x="265" y="138"/>
                    <a:pt x="265" y="140"/>
                  </a:cubicBezTo>
                  <a:cubicBezTo>
                    <a:pt x="267" y="139"/>
                    <a:pt x="269" y="138"/>
                    <a:pt x="272" y="138"/>
                  </a:cubicBezTo>
                  <a:cubicBezTo>
                    <a:pt x="271" y="138"/>
                    <a:pt x="271" y="137"/>
                    <a:pt x="270" y="136"/>
                  </a:cubicBezTo>
                  <a:cubicBezTo>
                    <a:pt x="271" y="137"/>
                    <a:pt x="273" y="138"/>
                    <a:pt x="274" y="138"/>
                  </a:cubicBezTo>
                  <a:cubicBezTo>
                    <a:pt x="274" y="138"/>
                    <a:pt x="274" y="137"/>
                    <a:pt x="273" y="137"/>
                  </a:cubicBezTo>
                  <a:cubicBezTo>
                    <a:pt x="276" y="136"/>
                    <a:pt x="276" y="136"/>
                    <a:pt x="277" y="134"/>
                  </a:cubicBezTo>
                  <a:cubicBezTo>
                    <a:pt x="278" y="134"/>
                    <a:pt x="278" y="135"/>
                    <a:pt x="278" y="136"/>
                  </a:cubicBezTo>
                  <a:cubicBezTo>
                    <a:pt x="280" y="135"/>
                    <a:pt x="280" y="134"/>
                    <a:pt x="280" y="132"/>
                  </a:cubicBezTo>
                  <a:cubicBezTo>
                    <a:pt x="281" y="133"/>
                    <a:pt x="281" y="134"/>
                    <a:pt x="282" y="134"/>
                  </a:cubicBezTo>
                  <a:cubicBezTo>
                    <a:pt x="283" y="134"/>
                    <a:pt x="283" y="132"/>
                    <a:pt x="283" y="132"/>
                  </a:cubicBezTo>
                  <a:cubicBezTo>
                    <a:pt x="284" y="132"/>
                    <a:pt x="285" y="132"/>
                    <a:pt x="286" y="133"/>
                  </a:cubicBezTo>
                  <a:cubicBezTo>
                    <a:pt x="288" y="131"/>
                    <a:pt x="288" y="131"/>
                    <a:pt x="288" y="127"/>
                  </a:cubicBezTo>
                  <a:cubicBezTo>
                    <a:pt x="290" y="128"/>
                    <a:pt x="290" y="128"/>
                    <a:pt x="290" y="130"/>
                  </a:cubicBezTo>
                  <a:cubicBezTo>
                    <a:pt x="291" y="129"/>
                    <a:pt x="291" y="129"/>
                    <a:pt x="292" y="129"/>
                  </a:cubicBezTo>
                  <a:cubicBezTo>
                    <a:pt x="293" y="131"/>
                    <a:pt x="294" y="130"/>
                    <a:pt x="297" y="130"/>
                  </a:cubicBezTo>
                  <a:cubicBezTo>
                    <a:pt x="298" y="130"/>
                    <a:pt x="300" y="127"/>
                    <a:pt x="300" y="126"/>
                  </a:cubicBezTo>
                  <a:cubicBezTo>
                    <a:pt x="301" y="126"/>
                    <a:pt x="302" y="127"/>
                    <a:pt x="302" y="127"/>
                  </a:cubicBezTo>
                  <a:cubicBezTo>
                    <a:pt x="302" y="125"/>
                    <a:pt x="302" y="124"/>
                    <a:pt x="304" y="124"/>
                  </a:cubicBezTo>
                  <a:cubicBezTo>
                    <a:pt x="303" y="123"/>
                    <a:pt x="303" y="123"/>
                    <a:pt x="302" y="122"/>
                  </a:cubicBezTo>
                  <a:cubicBezTo>
                    <a:pt x="300" y="124"/>
                    <a:pt x="299" y="123"/>
                    <a:pt x="296" y="123"/>
                  </a:cubicBezTo>
                  <a:cubicBezTo>
                    <a:pt x="296" y="123"/>
                    <a:pt x="302" y="122"/>
                    <a:pt x="301" y="121"/>
                  </a:cubicBezTo>
                  <a:cubicBezTo>
                    <a:pt x="301" y="121"/>
                    <a:pt x="298" y="120"/>
                    <a:pt x="297" y="120"/>
                  </a:cubicBezTo>
                  <a:cubicBezTo>
                    <a:pt x="298" y="120"/>
                    <a:pt x="300" y="120"/>
                    <a:pt x="300" y="119"/>
                  </a:cubicBezTo>
                  <a:cubicBezTo>
                    <a:pt x="300" y="118"/>
                    <a:pt x="301" y="117"/>
                    <a:pt x="299" y="116"/>
                  </a:cubicBezTo>
                  <a:cubicBezTo>
                    <a:pt x="302" y="117"/>
                    <a:pt x="303" y="117"/>
                    <a:pt x="306" y="115"/>
                  </a:cubicBezTo>
                  <a:cubicBezTo>
                    <a:pt x="305" y="116"/>
                    <a:pt x="304" y="117"/>
                    <a:pt x="302" y="118"/>
                  </a:cubicBezTo>
                  <a:cubicBezTo>
                    <a:pt x="303" y="119"/>
                    <a:pt x="305" y="120"/>
                    <a:pt x="305" y="120"/>
                  </a:cubicBezTo>
                  <a:cubicBezTo>
                    <a:pt x="306" y="120"/>
                    <a:pt x="307" y="117"/>
                    <a:pt x="308" y="116"/>
                  </a:cubicBezTo>
                  <a:cubicBezTo>
                    <a:pt x="308" y="118"/>
                    <a:pt x="308" y="119"/>
                    <a:pt x="310" y="118"/>
                  </a:cubicBezTo>
                  <a:cubicBezTo>
                    <a:pt x="311" y="118"/>
                    <a:pt x="312" y="118"/>
                    <a:pt x="314" y="118"/>
                  </a:cubicBezTo>
                  <a:cubicBezTo>
                    <a:pt x="316" y="118"/>
                    <a:pt x="318" y="115"/>
                    <a:pt x="320" y="117"/>
                  </a:cubicBezTo>
                  <a:cubicBezTo>
                    <a:pt x="319" y="117"/>
                    <a:pt x="316" y="118"/>
                    <a:pt x="316" y="120"/>
                  </a:cubicBezTo>
                  <a:cubicBezTo>
                    <a:pt x="318" y="119"/>
                    <a:pt x="319" y="119"/>
                    <a:pt x="321" y="120"/>
                  </a:cubicBezTo>
                  <a:cubicBezTo>
                    <a:pt x="321" y="120"/>
                    <a:pt x="321" y="121"/>
                    <a:pt x="321" y="121"/>
                  </a:cubicBezTo>
                  <a:cubicBezTo>
                    <a:pt x="322" y="120"/>
                    <a:pt x="323" y="120"/>
                    <a:pt x="323" y="121"/>
                  </a:cubicBezTo>
                  <a:cubicBezTo>
                    <a:pt x="322" y="122"/>
                    <a:pt x="321" y="122"/>
                    <a:pt x="321" y="122"/>
                  </a:cubicBezTo>
                  <a:cubicBezTo>
                    <a:pt x="323" y="122"/>
                    <a:pt x="324" y="122"/>
                    <a:pt x="326" y="121"/>
                  </a:cubicBezTo>
                  <a:cubicBezTo>
                    <a:pt x="326" y="123"/>
                    <a:pt x="326" y="123"/>
                    <a:pt x="324" y="124"/>
                  </a:cubicBezTo>
                  <a:cubicBezTo>
                    <a:pt x="325" y="124"/>
                    <a:pt x="327" y="123"/>
                    <a:pt x="327" y="124"/>
                  </a:cubicBezTo>
                  <a:cubicBezTo>
                    <a:pt x="329" y="124"/>
                    <a:pt x="330" y="125"/>
                    <a:pt x="331" y="124"/>
                  </a:cubicBezTo>
                  <a:cubicBezTo>
                    <a:pt x="332" y="124"/>
                    <a:pt x="336" y="120"/>
                    <a:pt x="337" y="122"/>
                  </a:cubicBezTo>
                  <a:cubicBezTo>
                    <a:pt x="335" y="123"/>
                    <a:pt x="334" y="124"/>
                    <a:pt x="333" y="126"/>
                  </a:cubicBezTo>
                  <a:cubicBezTo>
                    <a:pt x="336" y="127"/>
                    <a:pt x="340" y="127"/>
                    <a:pt x="342" y="129"/>
                  </a:cubicBezTo>
                  <a:cubicBezTo>
                    <a:pt x="344" y="130"/>
                    <a:pt x="350" y="128"/>
                    <a:pt x="351" y="128"/>
                  </a:cubicBezTo>
                  <a:cubicBezTo>
                    <a:pt x="355" y="127"/>
                    <a:pt x="357" y="128"/>
                    <a:pt x="361" y="129"/>
                  </a:cubicBezTo>
                  <a:cubicBezTo>
                    <a:pt x="364" y="130"/>
                    <a:pt x="367" y="132"/>
                    <a:pt x="368" y="127"/>
                  </a:cubicBezTo>
                  <a:cubicBezTo>
                    <a:pt x="369" y="128"/>
                    <a:pt x="369" y="128"/>
                    <a:pt x="370" y="129"/>
                  </a:cubicBezTo>
                  <a:cubicBezTo>
                    <a:pt x="370" y="130"/>
                    <a:pt x="369" y="130"/>
                    <a:pt x="368" y="131"/>
                  </a:cubicBezTo>
                  <a:cubicBezTo>
                    <a:pt x="372" y="132"/>
                    <a:pt x="377" y="134"/>
                    <a:pt x="381" y="133"/>
                  </a:cubicBezTo>
                  <a:cubicBezTo>
                    <a:pt x="383" y="132"/>
                    <a:pt x="385" y="131"/>
                    <a:pt x="386" y="129"/>
                  </a:cubicBezTo>
                  <a:cubicBezTo>
                    <a:pt x="387" y="128"/>
                    <a:pt x="391" y="131"/>
                    <a:pt x="392" y="131"/>
                  </a:cubicBezTo>
                  <a:cubicBezTo>
                    <a:pt x="389" y="131"/>
                    <a:pt x="391" y="134"/>
                    <a:pt x="389" y="134"/>
                  </a:cubicBezTo>
                  <a:cubicBezTo>
                    <a:pt x="388" y="134"/>
                    <a:pt x="389" y="131"/>
                    <a:pt x="389" y="130"/>
                  </a:cubicBezTo>
                  <a:cubicBezTo>
                    <a:pt x="388" y="130"/>
                    <a:pt x="387" y="130"/>
                    <a:pt x="387" y="130"/>
                  </a:cubicBezTo>
                  <a:cubicBezTo>
                    <a:pt x="387" y="133"/>
                    <a:pt x="387" y="134"/>
                    <a:pt x="384" y="134"/>
                  </a:cubicBezTo>
                  <a:cubicBezTo>
                    <a:pt x="385" y="135"/>
                    <a:pt x="390" y="136"/>
                    <a:pt x="389" y="137"/>
                  </a:cubicBezTo>
                  <a:cubicBezTo>
                    <a:pt x="391" y="137"/>
                    <a:pt x="392" y="137"/>
                    <a:pt x="394" y="138"/>
                  </a:cubicBezTo>
                  <a:cubicBezTo>
                    <a:pt x="396" y="140"/>
                    <a:pt x="397" y="140"/>
                    <a:pt x="398" y="138"/>
                  </a:cubicBezTo>
                  <a:cubicBezTo>
                    <a:pt x="398" y="139"/>
                    <a:pt x="398" y="140"/>
                    <a:pt x="399" y="140"/>
                  </a:cubicBezTo>
                  <a:cubicBezTo>
                    <a:pt x="401" y="140"/>
                    <a:pt x="401" y="140"/>
                    <a:pt x="402" y="141"/>
                  </a:cubicBezTo>
                  <a:cubicBezTo>
                    <a:pt x="403" y="143"/>
                    <a:pt x="405" y="144"/>
                    <a:pt x="407" y="145"/>
                  </a:cubicBezTo>
                  <a:cubicBezTo>
                    <a:pt x="407" y="146"/>
                    <a:pt x="408" y="146"/>
                    <a:pt x="409" y="147"/>
                  </a:cubicBezTo>
                  <a:cubicBezTo>
                    <a:pt x="410" y="148"/>
                    <a:pt x="411" y="147"/>
                    <a:pt x="412" y="147"/>
                  </a:cubicBezTo>
                  <a:cubicBezTo>
                    <a:pt x="413" y="148"/>
                    <a:pt x="416" y="149"/>
                    <a:pt x="417" y="150"/>
                  </a:cubicBezTo>
                  <a:cubicBezTo>
                    <a:pt x="416" y="149"/>
                    <a:pt x="416" y="148"/>
                    <a:pt x="416" y="147"/>
                  </a:cubicBezTo>
                  <a:cubicBezTo>
                    <a:pt x="417" y="148"/>
                    <a:pt x="418" y="148"/>
                    <a:pt x="418" y="148"/>
                  </a:cubicBezTo>
                  <a:cubicBezTo>
                    <a:pt x="418" y="148"/>
                    <a:pt x="419" y="148"/>
                    <a:pt x="419" y="147"/>
                  </a:cubicBezTo>
                  <a:cubicBezTo>
                    <a:pt x="420" y="147"/>
                    <a:pt x="419" y="148"/>
                    <a:pt x="420" y="149"/>
                  </a:cubicBezTo>
                  <a:cubicBezTo>
                    <a:pt x="421" y="149"/>
                    <a:pt x="422" y="149"/>
                    <a:pt x="423" y="149"/>
                  </a:cubicBezTo>
                  <a:cubicBezTo>
                    <a:pt x="422" y="148"/>
                    <a:pt x="422" y="146"/>
                    <a:pt x="421" y="146"/>
                  </a:cubicBezTo>
                  <a:cubicBezTo>
                    <a:pt x="421" y="146"/>
                    <a:pt x="420" y="145"/>
                    <a:pt x="421" y="145"/>
                  </a:cubicBezTo>
                  <a:cubicBezTo>
                    <a:pt x="419" y="145"/>
                    <a:pt x="418" y="145"/>
                    <a:pt x="417" y="145"/>
                  </a:cubicBezTo>
                  <a:cubicBezTo>
                    <a:pt x="418" y="144"/>
                    <a:pt x="418" y="144"/>
                    <a:pt x="418" y="144"/>
                  </a:cubicBezTo>
                  <a:cubicBezTo>
                    <a:pt x="416" y="144"/>
                    <a:pt x="414" y="142"/>
                    <a:pt x="412" y="142"/>
                  </a:cubicBezTo>
                  <a:cubicBezTo>
                    <a:pt x="413" y="140"/>
                    <a:pt x="413" y="141"/>
                    <a:pt x="415" y="141"/>
                  </a:cubicBezTo>
                  <a:cubicBezTo>
                    <a:pt x="416" y="142"/>
                    <a:pt x="416" y="143"/>
                    <a:pt x="417" y="141"/>
                  </a:cubicBezTo>
                  <a:cubicBezTo>
                    <a:pt x="419" y="143"/>
                    <a:pt x="419" y="144"/>
                    <a:pt x="422" y="143"/>
                  </a:cubicBezTo>
                  <a:cubicBezTo>
                    <a:pt x="421" y="142"/>
                    <a:pt x="421" y="141"/>
                    <a:pt x="421" y="141"/>
                  </a:cubicBezTo>
                  <a:cubicBezTo>
                    <a:pt x="422" y="141"/>
                    <a:pt x="423" y="142"/>
                    <a:pt x="425" y="142"/>
                  </a:cubicBezTo>
                  <a:cubicBezTo>
                    <a:pt x="424" y="143"/>
                    <a:pt x="423" y="143"/>
                    <a:pt x="423" y="144"/>
                  </a:cubicBezTo>
                  <a:cubicBezTo>
                    <a:pt x="423" y="144"/>
                    <a:pt x="424" y="145"/>
                    <a:pt x="424" y="145"/>
                  </a:cubicBezTo>
                  <a:cubicBezTo>
                    <a:pt x="424" y="145"/>
                    <a:pt x="424" y="146"/>
                    <a:pt x="425" y="146"/>
                  </a:cubicBezTo>
                  <a:cubicBezTo>
                    <a:pt x="424" y="146"/>
                    <a:pt x="424" y="147"/>
                    <a:pt x="423" y="147"/>
                  </a:cubicBezTo>
                  <a:cubicBezTo>
                    <a:pt x="425" y="147"/>
                    <a:pt x="426" y="147"/>
                    <a:pt x="428" y="147"/>
                  </a:cubicBezTo>
                  <a:cubicBezTo>
                    <a:pt x="428" y="147"/>
                    <a:pt x="430" y="149"/>
                    <a:pt x="431" y="150"/>
                  </a:cubicBezTo>
                  <a:cubicBezTo>
                    <a:pt x="431" y="149"/>
                    <a:pt x="432" y="149"/>
                    <a:pt x="433" y="149"/>
                  </a:cubicBezTo>
                  <a:cubicBezTo>
                    <a:pt x="432" y="148"/>
                    <a:pt x="430" y="145"/>
                    <a:pt x="432" y="145"/>
                  </a:cubicBezTo>
                  <a:cubicBezTo>
                    <a:pt x="429" y="145"/>
                    <a:pt x="429" y="142"/>
                    <a:pt x="429" y="141"/>
                  </a:cubicBezTo>
                  <a:cubicBezTo>
                    <a:pt x="429" y="140"/>
                    <a:pt x="429" y="139"/>
                    <a:pt x="428" y="139"/>
                  </a:cubicBezTo>
                  <a:cubicBezTo>
                    <a:pt x="427" y="138"/>
                    <a:pt x="426" y="138"/>
                    <a:pt x="427" y="137"/>
                  </a:cubicBezTo>
                  <a:cubicBezTo>
                    <a:pt x="430" y="136"/>
                    <a:pt x="429" y="137"/>
                    <a:pt x="430" y="139"/>
                  </a:cubicBezTo>
                  <a:cubicBezTo>
                    <a:pt x="431" y="140"/>
                    <a:pt x="431" y="143"/>
                    <a:pt x="432" y="144"/>
                  </a:cubicBezTo>
                  <a:cubicBezTo>
                    <a:pt x="433" y="144"/>
                    <a:pt x="435" y="148"/>
                    <a:pt x="435" y="148"/>
                  </a:cubicBezTo>
                  <a:cubicBezTo>
                    <a:pt x="437" y="148"/>
                    <a:pt x="439" y="149"/>
                    <a:pt x="440" y="150"/>
                  </a:cubicBezTo>
                  <a:cubicBezTo>
                    <a:pt x="439" y="150"/>
                    <a:pt x="438" y="151"/>
                    <a:pt x="437" y="151"/>
                  </a:cubicBezTo>
                  <a:cubicBezTo>
                    <a:pt x="435" y="150"/>
                    <a:pt x="435" y="150"/>
                    <a:pt x="434" y="148"/>
                  </a:cubicBezTo>
                  <a:cubicBezTo>
                    <a:pt x="433" y="150"/>
                    <a:pt x="435" y="152"/>
                    <a:pt x="435" y="153"/>
                  </a:cubicBezTo>
                  <a:cubicBezTo>
                    <a:pt x="436" y="155"/>
                    <a:pt x="436" y="157"/>
                    <a:pt x="438" y="159"/>
                  </a:cubicBezTo>
                  <a:cubicBezTo>
                    <a:pt x="438" y="158"/>
                    <a:pt x="438" y="157"/>
                    <a:pt x="438" y="157"/>
                  </a:cubicBezTo>
                  <a:cubicBezTo>
                    <a:pt x="438" y="158"/>
                    <a:pt x="439" y="159"/>
                    <a:pt x="440" y="159"/>
                  </a:cubicBezTo>
                  <a:cubicBezTo>
                    <a:pt x="437" y="159"/>
                    <a:pt x="435" y="161"/>
                    <a:pt x="436" y="163"/>
                  </a:cubicBezTo>
                  <a:cubicBezTo>
                    <a:pt x="437" y="162"/>
                    <a:pt x="441" y="161"/>
                    <a:pt x="441" y="159"/>
                  </a:cubicBezTo>
                  <a:cubicBezTo>
                    <a:pt x="442" y="160"/>
                    <a:pt x="442" y="160"/>
                    <a:pt x="444" y="159"/>
                  </a:cubicBezTo>
                  <a:cubicBezTo>
                    <a:pt x="443" y="159"/>
                    <a:pt x="443" y="158"/>
                    <a:pt x="442" y="158"/>
                  </a:cubicBezTo>
                  <a:cubicBezTo>
                    <a:pt x="443" y="158"/>
                    <a:pt x="443" y="158"/>
                    <a:pt x="444" y="158"/>
                  </a:cubicBezTo>
                  <a:cubicBezTo>
                    <a:pt x="443" y="157"/>
                    <a:pt x="443" y="157"/>
                    <a:pt x="442" y="157"/>
                  </a:cubicBezTo>
                  <a:cubicBezTo>
                    <a:pt x="441" y="157"/>
                    <a:pt x="441" y="155"/>
                    <a:pt x="441" y="155"/>
                  </a:cubicBezTo>
                  <a:cubicBezTo>
                    <a:pt x="441" y="154"/>
                    <a:pt x="440" y="154"/>
                    <a:pt x="439" y="154"/>
                  </a:cubicBezTo>
                  <a:cubicBezTo>
                    <a:pt x="439" y="154"/>
                    <a:pt x="439" y="152"/>
                    <a:pt x="439" y="151"/>
                  </a:cubicBezTo>
                  <a:cubicBezTo>
                    <a:pt x="442" y="153"/>
                    <a:pt x="442" y="153"/>
                    <a:pt x="443" y="156"/>
                  </a:cubicBezTo>
                  <a:cubicBezTo>
                    <a:pt x="445" y="155"/>
                    <a:pt x="442" y="152"/>
                    <a:pt x="441" y="151"/>
                  </a:cubicBezTo>
                  <a:cubicBezTo>
                    <a:pt x="440" y="149"/>
                    <a:pt x="442" y="147"/>
                    <a:pt x="443" y="146"/>
                  </a:cubicBezTo>
                  <a:cubicBezTo>
                    <a:pt x="443" y="149"/>
                    <a:pt x="443" y="150"/>
                    <a:pt x="444" y="152"/>
                  </a:cubicBezTo>
                  <a:cubicBezTo>
                    <a:pt x="445" y="151"/>
                    <a:pt x="445" y="151"/>
                    <a:pt x="445" y="150"/>
                  </a:cubicBezTo>
                  <a:cubicBezTo>
                    <a:pt x="445" y="151"/>
                    <a:pt x="446" y="152"/>
                    <a:pt x="446" y="152"/>
                  </a:cubicBezTo>
                  <a:cubicBezTo>
                    <a:pt x="446" y="153"/>
                    <a:pt x="444" y="154"/>
                    <a:pt x="446" y="154"/>
                  </a:cubicBezTo>
                  <a:cubicBezTo>
                    <a:pt x="447" y="155"/>
                    <a:pt x="447" y="154"/>
                    <a:pt x="448" y="154"/>
                  </a:cubicBezTo>
                  <a:cubicBezTo>
                    <a:pt x="449" y="154"/>
                    <a:pt x="450" y="154"/>
                    <a:pt x="451" y="154"/>
                  </a:cubicBezTo>
                  <a:cubicBezTo>
                    <a:pt x="450" y="155"/>
                    <a:pt x="446" y="156"/>
                    <a:pt x="446" y="156"/>
                  </a:cubicBezTo>
                  <a:cubicBezTo>
                    <a:pt x="446" y="158"/>
                    <a:pt x="448" y="157"/>
                    <a:pt x="448" y="160"/>
                  </a:cubicBezTo>
                  <a:cubicBezTo>
                    <a:pt x="449" y="160"/>
                    <a:pt x="450" y="160"/>
                    <a:pt x="451" y="159"/>
                  </a:cubicBezTo>
                  <a:cubicBezTo>
                    <a:pt x="450" y="160"/>
                    <a:pt x="448" y="160"/>
                    <a:pt x="447" y="161"/>
                  </a:cubicBezTo>
                  <a:cubicBezTo>
                    <a:pt x="447" y="163"/>
                    <a:pt x="450" y="161"/>
                    <a:pt x="452" y="163"/>
                  </a:cubicBezTo>
                  <a:cubicBezTo>
                    <a:pt x="451" y="163"/>
                    <a:pt x="450" y="164"/>
                    <a:pt x="450" y="163"/>
                  </a:cubicBezTo>
                  <a:cubicBezTo>
                    <a:pt x="450" y="164"/>
                    <a:pt x="450" y="164"/>
                    <a:pt x="450" y="165"/>
                  </a:cubicBezTo>
                  <a:cubicBezTo>
                    <a:pt x="448" y="163"/>
                    <a:pt x="448" y="163"/>
                    <a:pt x="445" y="162"/>
                  </a:cubicBezTo>
                  <a:cubicBezTo>
                    <a:pt x="443" y="162"/>
                    <a:pt x="443" y="163"/>
                    <a:pt x="441" y="163"/>
                  </a:cubicBezTo>
                  <a:cubicBezTo>
                    <a:pt x="442" y="163"/>
                    <a:pt x="444" y="164"/>
                    <a:pt x="445" y="164"/>
                  </a:cubicBezTo>
                  <a:cubicBezTo>
                    <a:pt x="446" y="166"/>
                    <a:pt x="444" y="167"/>
                    <a:pt x="443" y="168"/>
                  </a:cubicBezTo>
                  <a:cubicBezTo>
                    <a:pt x="442" y="166"/>
                    <a:pt x="443" y="165"/>
                    <a:pt x="441" y="165"/>
                  </a:cubicBezTo>
                  <a:cubicBezTo>
                    <a:pt x="439" y="165"/>
                    <a:pt x="438" y="165"/>
                    <a:pt x="438" y="167"/>
                  </a:cubicBezTo>
                  <a:cubicBezTo>
                    <a:pt x="439" y="167"/>
                    <a:pt x="440" y="167"/>
                    <a:pt x="441" y="167"/>
                  </a:cubicBezTo>
                  <a:cubicBezTo>
                    <a:pt x="441" y="167"/>
                    <a:pt x="441" y="168"/>
                    <a:pt x="440" y="168"/>
                  </a:cubicBezTo>
                  <a:cubicBezTo>
                    <a:pt x="441" y="168"/>
                    <a:pt x="441" y="169"/>
                    <a:pt x="442" y="169"/>
                  </a:cubicBezTo>
                  <a:cubicBezTo>
                    <a:pt x="441" y="170"/>
                    <a:pt x="440" y="170"/>
                    <a:pt x="439" y="171"/>
                  </a:cubicBezTo>
                  <a:cubicBezTo>
                    <a:pt x="439" y="171"/>
                    <a:pt x="440" y="173"/>
                    <a:pt x="440" y="173"/>
                  </a:cubicBezTo>
                  <a:cubicBezTo>
                    <a:pt x="442" y="173"/>
                    <a:pt x="440" y="176"/>
                    <a:pt x="442" y="176"/>
                  </a:cubicBezTo>
                  <a:cubicBezTo>
                    <a:pt x="442" y="175"/>
                    <a:pt x="442" y="173"/>
                    <a:pt x="442" y="172"/>
                  </a:cubicBezTo>
                  <a:cubicBezTo>
                    <a:pt x="444" y="172"/>
                    <a:pt x="444" y="172"/>
                    <a:pt x="444" y="170"/>
                  </a:cubicBezTo>
                  <a:cubicBezTo>
                    <a:pt x="443" y="167"/>
                    <a:pt x="445" y="169"/>
                    <a:pt x="446" y="167"/>
                  </a:cubicBezTo>
                  <a:cubicBezTo>
                    <a:pt x="446" y="168"/>
                    <a:pt x="446" y="169"/>
                    <a:pt x="447" y="170"/>
                  </a:cubicBezTo>
                  <a:cubicBezTo>
                    <a:pt x="448" y="171"/>
                    <a:pt x="449" y="169"/>
                    <a:pt x="449" y="168"/>
                  </a:cubicBezTo>
                  <a:cubicBezTo>
                    <a:pt x="449" y="169"/>
                    <a:pt x="452" y="171"/>
                    <a:pt x="451" y="168"/>
                  </a:cubicBezTo>
                  <a:cubicBezTo>
                    <a:pt x="451" y="167"/>
                    <a:pt x="449" y="166"/>
                    <a:pt x="448" y="165"/>
                  </a:cubicBezTo>
                  <a:cubicBezTo>
                    <a:pt x="449" y="166"/>
                    <a:pt x="452" y="166"/>
                    <a:pt x="452" y="168"/>
                  </a:cubicBezTo>
                  <a:cubicBezTo>
                    <a:pt x="453" y="168"/>
                    <a:pt x="454" y="164"/>
                    <a:pt x="453" y="163"/>
                  </a:cubicBezTo>
                  <a:cubicBezTo>
                    <a:pt x="456" y="161"/>
                    <a:pt x="454" y="165"/>
                    <a:pt x="454" y="167"/>
                  </a:cubicBezTo>
                  <a:cubicBezTo>
                    <a:pt x="454" y="168"/>
                    <a:pt x="455" y="169"/>
                    <a:pt x="454" y="170"/>
                  </a:cubicBezTo>
                  <a:cubicBezTo>
                    <a:pt x="453" y="170"/>
                    <a:pt x="452" y="172"/>
                    <a:pt x="454" y="172"/>
                  </a:cubicBezTo>
                  <a:cubicBezTo>
                    <a:pt x="454" y="172"/>
                    <a:pt x="456" y="171"/>
                    <a:pt x="456" y="170"/>
                  </a:cubicBezTo>
                  <a:cubicBezTo>
                    <a:pt x="457" y="169"/>
                    <a:pt x="455" y="169"/>
                    <a:pt x="457" y="168"/>
                  </a:cubicBezTo>
                  <a:cubicBezTo>
                    <a:pt x="461" y="166"/>
                    <a:pt x="459" y="170"/>
                    <a:pt x="459" y="172"/>
                  </a:cubicBezTo>
                  <a:cubicBezTo>
                    <a:pt x="458" y="172"/>
                    <a:pt x="457" y="172"/>
                    <a:pt x="456" y="173"/>
                  </a:cubicBezTo>
                  <a:cubicBezTo>
                    <a:pt x="455" y="174"/>
                    <a:pt x="457" y="174"/>
                    <a:pt x="458" y="175"/>
                  </a:cubicBezTo>
                  <a:cubicBezTo>
                    <a:pt x="458" y="175"/>
                    <a:pt x="459" y="176"/>
                    <a:pt x="459" y="176"/>
                  </a:cubicBezTo>
                  <a:cubicBezTo>
                    <a:pt x="459" y="176"/>
                    <a:pt x="460" y="176"/>
                    <a:pt x="460" y="176"/>
                  </a:cubicBezTo>
                  <a:cubicBezTo>
                    <a:pt x="461" y="174"/>
                    <a:pt x="461" y="175"/>
                    <a:pt x="462" y="174"/>
                  </a:cubicBezTo>
                  <a:cubicBezTo>
                    <a:pt x="463" y="174"/>
                    <a:pt x="463" y="171"/>
                    <a:pt x="465" y="171"/>
                  </a:cubicBezTo>
                  <a:cubicBezTo>
                    <a:pt x="466" y="173"/>
                    <a:pt x="463" y="175"/>
                    <a:pt x="462" y="176"/>
                  </a:cubicBezTo>
                  <a:cubicBezTo>
                    <a:pt x="460" y="177"/>
                    <a:pt x="461" y="181"/>
                    <a:pt x="463" y="181"/>
                  </a:cubicBezTo>
                  <a:cubicBezTo>
                    <a:pt x="464" y="181"/>
                    <a:pt x="463" y="177"/>
                    <a:pt x="465" y="176"/>
                  </a:cubicBezTo>
                  <a:cubicBezTo>
                    <a:pt x="467" y="176"/>
                    <a:pt x="470" y="176"/>
                    <a:pt x="471" y="174"/>
                  </a:cubicBezTo>
                  <a:cubicBezTo>
                    <a:pt x="470" y="176"/>
                    <a:pt x="464" y="180"/>
                    <a:pt x="465" y="182"/>
                  </a:cubicBezTo>
                  <a:cubicBezTo>
                    <a:pt x="466" y="182"/>
                    <a:pt x="467" y="183"/>
                    <a:pt x="467" y="183"/>
                  </a:cubicBezTo>
                  <a:cubicBezTo>
                    <a:pt x="467" y="183"/>
                    <a:pt x="466" y="185"/>
                    <a:pt x="466" y="186"/>
                  </a:cubicBezTo>
                  <a:cubicBezTo>
                    <a:pt x="465" y="188"/>
                    <a:pt x="468" y="186"/>
                    <a:pt x="469" y="186"/>
                  </a:cubicBezTo>
                  <a:cubicBezTo>
                    <a:pt x="467" y="185"/>
                    <a:pt x="468" y="184"/>
                    <a:pt x="469" y="182"/>
                  </a:cubicBezTo>
                  <a:cubicBezTo>
                    <a:pt x="469" y="181"/>
                    <a:pt x="469" y="180"/>
                    <a:pt x="469" y="179"/>
                  </a:cubicBezTo>
                  <a:cubicBezTo>
                    <a:pt x="469" y="179"/>
                    <a:pt x="471" y="181"/>
                    <a:pt x="470" y="181"/>
                  </a:cubicBezTo>
                  <a:cubicBezTo>
                    <a:pt x="470" y="182"/>
                    <a:pt x="469" y="184"/>
                    <a:pt x="471" y="185"/>
                  </a:cubicBezTo>
                  <a:cubicBezTo>
                    <a:pt x="473" y="185"/>
                    <a:pt x="472" y="179"/>
                    <a:pt x="473" y="178"/>
                  </a:cubicBezTo>
                  <a:cubicBezTo>
                    <a:pt x="474" y="179"/>
                    <a:pt x="474" y="180"/>
                    <a:pt x="474" y="181"/>
                  </a:cubicBezTo>
                  <a:cubicBezTo>
                    <a:pt x="474" y="183"/>
                    <a:pt x="475" y="182"/>
                    <a:pt x="476" y="183"/>
                  </a:cubicBezTo>
                  <a:cubicBezTo>
                    <a:pt x="475" y="182"/>
                    <a:pt x="472" y="186"/>
                    <a:pt x="471" y="186"/>
                  </a:cubicBezTo>
                  <a:cubicBezTo>
                    <a:pt x="472" y="186"/>
                    <a:pt x="474" y="186"/>
                    <a:pt x="475" y="185"/>
                  </a:cubicBezTo>
                  <a:cubicBezTo>
                    <a:pt x="474" y="186"/>
                    <a:pt x="473" y="187"/>
                    <a:pt x="472" y="187"/>
                  </a:cubicBezTo>
                  <a:cubicBezTo>
                    <a:pt x="473" y="188"/>
                    <a:pt x="473" y="189"/>
                    <a:pt x="474" y="188"/>
                  </a:cubicBezTo>
                  <a:cubicBezTo>
                    <a:pt x="476" y="187"/>
                    <a:pt x="475" y="188"/>
                    <a:pt x="477" y="188"/>
                  </a:cubicBezTo>
                  <a:cubicBezTo>
                    <a:pt x="479" y="187"/>
                    <a:pt x="480" y="186"/>
                    <a:pt x="481" y="184"/>
                  </a:cubicBezTo>
                  <a:cubicBezTo>
                    <a:pt x="481" y="185"/>
                    <a:pt x="481" y="185"/>
                    <a:pt x="481" y="186"/>
                  </a:cubicBezTo>
                  <a:cubicBezTo>
                    <a:pt x="482" y="185"/>
                    <a:pt x="483" y="184"/>
                    <a:pt x="484" y="184"/>
                  </a:cubicBezTo>
                  <a:cubicBezTo>
                    <a:pt x="482" y="181"/>
                    <a:pt x="480" y="180"/>
                    <a:pt x="482" y="177"/>
                  </a:cubicBezTo>
                  <a:cubicBezTo>
                    <a:pt x="484" y="173"/>
                    <a:pt x="480" y="175"/>
                    <a:pt x="478" y="173"/>
                  </a:cubicBezTo>
                  <a:cubicBezTo>
                    <a:pt x="475" y="170"/>
                    <a:pt x="468" y="169"/>
                    <a:pt x="464" y="169"/>
                  </a:cubicBezTo>
                  <a:cubicBezTo>
                    <a:pt x="464" y="166"/>
                    <a:pt x="464" y="166"/>
                    <a:pt x="461" y="164"/>
                  </a:cubicBezTo>
                  <a:cubicBezTo>
                    <a:pt x="461" y="164"/>
                    <a:pt x="462" y="163"/>
                    <a:pt x="462" y="163"/>
                  </a:cubicBezTo>
                  <a:cubicBezTo>
                    <a:pt x="461" y="163"/>
                    <a:pt x="460" y="163"/>
                    <a:pt x="459" y="162"/>
                  </a:cubicBezTo>
                  <a:cubicBezTo>
                    <a:pt x="460" y="160"/>
                    <a:pt x="459" y="160"/>
                    <a:pt x="458" y="159"/>
                  </a:cubicBezTo>
                  <a:cubicBezTo>
                    <a:pt x="456" y="157"/>
                    <a:pt x="455" y="156"/>
                    <a:pt x="454" y="154"/>
                  </a:cubicBezTo>
                  <a:cubicBezTo>
                    <a:pt x="453" y="153"/>
                    <a:pt x="452" y="151"/>
                    <a:pt x="451" y="150"/>
                  </a:cubicBezTo>
                  <a:cubicBezTo>
                    <a:pt x="450" y="149"/>
                    <a:pt x="448" y="148"/>
                    <a:pt x="447" y="147"/>
                  </a:cubicBezTo>
                  <a:cubicBezTo>
                    <a:pt x="446" y="145"/>
                    <a:pt x="446" y="144"/>
                    <a:pt x="443" y="143"/>
                  </a:cubicBezTo>
                  <a:cubicBezTo>
                    <a:pt x="442" y="143"/>
                    <a:pt x="440" y="142"/>
                    <a:pt x="439" y="141"/>
                  </a:cubicBezTo>
                  <a:cubicBezTo>
                    <a:pt x="439" y="140"/>
                    <a:pt x="437" y="138"/>
                    <a:pt x="436" y="138"/>
                  </a:cubicBezTo>
                  <a:cubicBezTo>
                    <a:pt x="433" y="139"/>
                    <a:pt x="433" y="139"/>
                    <a:pt x="431" y="137"/>
                  </a:cubicBezTo>
                  <a:cubicBezTo>
                    <a:pt x="432" y="135"/>
                    <a:pt x="434" y="136"/>
                    <a:pt x="432" y="134"/>
                  </a:cubicBezTo>
                  <a:cubicBezTo>
                    <a:pt x="431" y="133"/>
                    <a:pt x="430" y="132"/>
                    <a:pt x="429" y="132"/>
                  </a:cubicBezTo>
                  <a:cubicBezTo>
                    <a:pt x="427" y="132"/>
                    <a:pt x="419" y="132"/>
                    <a:pt x="420" y="135"/>
                  </a:cubicBezTo>
                  <a:cubicBezTo>
                    <a:pt x="419" y="135"/>
                    <a:pt x="418" y="135"/>
                    <a:pt x="417" y="135"/>
                  </a:cubicBezTo>
                  <a:cubicBezTo>
                    <a:pt x="417" y="136"/>
                    <a:pt x="417" y="137"/>
                    <a:pt x="418" y="138"/>
                  </a:cubicBezTo>
                  <a:cubicBezTo>
                    <a:pt x="414" y="139"/>
                    <a:pt x="411" y="140"/>
                    <a:pt x="408" y="141"/>
                  </a:cubicBezTo>
                  <a:cubicBezTo>
                    <a:pt x="408" y="139"/>
                    <a:pt x="407" y="139"/>
                    <a:pt x="405" y="138"/>
                  </a:cubicBezTo>
                  <a:cubicBezTo>
                    <a:pt x="403" y="137"/>
                    <a:pt x="402" y="135"/>
                    <a:pt x="400" y="134"/>
                  </a:cubicBezTo>
                  <a:cubicBezTo>
                    <a:pt x="397" y="132"/>
                    <a:pt x="394" y="130"/>
                    <a:pt x="391" y="129"/>
                  </a:cubicBezTo>
                  <a:cubicBezTo>
                    <a:pt x="392" y="128"/>
                    <a:pt x="392" y="127"/>
                    <a:pt x="392" y="125"/>
                  </a:cubicBezTo>
                  <a:cubicBezTo>
                    <a:pt x="391" y="125"/>
                    <a:pt x="389" y="125"/>
                    <a:pt x="388" y="125"/>
                  </a:cubicBezTo>
                  <a:cubicBezTo>
                    <a:pt x="387" y="125"/>
                    <a:pt x="386" y="126"/>
                    <a:pt x="385" y="126"/>
                  </a:cubicBezTo>
                  <a:cubicBezTo>
                    <a:pt x="384" y="126"/>
                    <a:pt x="384" y="128"/>
                    <a:pt x="383" y="128"/>
                  </a:cubicBezTo>
                  <a:cubicBezTo>
                    <a:pt x="382" y="128"/>
                    <a:pt x="379" y="127"/>
                    <a:pt x="378" y="127"/>
                  </a:cubicBezTo>
                  <a:cubicBezTo>
                    <a:pt x="376" y="126"/>
                    <a:pt x="374" y="126"/>
                    <a:pt x="373" y="126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68" y="20"/>
                    <a:pt x="363" y="18"/>
                    <a:pt x="359" y="16"/>
                  </a:cubicBezTo>
                  <a:cubicBezTo>
                    <a:pt x="353" y="14"/>
                    <a:pt x="348" y="13"/>
                    <a:pt x="343" y="16"/>
                  </a:cubicBezTo>
                  <a:cubicBezTo>
                    <a:pt x="343" y="13"/>
                    <a:pt x="335" y="15"/>
                    <a:pt x="333" y="16"/>
                  </a:cubicBezTo>
                  <a:cubicBezTo>
                    <a:pt x="332" y="16"/>
                    <a:pt x="330" y="16"/>
                    <a:pt x="329" y="15"/>
                  </a:cubicBezTo>
                  <a:cubicBezTo>
                    <a:pt x="327" y="14"/>
                    <a:pt x="328" y="14"/>
                    <a:pt x="325" y="13"/>
                  </a:cubicBezTo>
                  <a:cubicBezTo>
                    <a:pt x="322" y="13"/>
                    <a:pt x="317" y="14"/>
                    <a:pt x="314" y="13"/>
                  </a:cubicBezTo>
                  <a:cubicBezTo>
                    <a:pt x="312" y="12"/>
                    <a:pt x="310" y="13"/>
                    <a:pt x="308" y="13"/>
                  </a:cubicBezTo>
                  <a:cubicBezTo>
                    <a:pt x="307" y="13"/>
                    <a:pt x="307" y="13"/>
                    <a:pt x="306" y="13"/>
                  </a:cubicBezTo>
                  <a:cubicBezTo>
                    <a:pt x="305" y="13"/>
                    <a:pt x="305" y="11"/>
                    <a:pt x="305" y="11"/>
                  </a:cubicBezTo>
                  <a:cubicBezTo>
                    <a:pt x="304" y="11"/>
                    <a:pt x="301" y="13"/>
                    <a:pt x="300" y="12"/>
                  </a:cubicBezTo>
                  <a:cubicBezTo>
                    <a:pt x="298" y="12"/>
                    <a:pt x="298" y="10"/>
                    <a:pt x="296" y="10"/>
                  </a:cubicBezTo>
                  <a:cubicBezTo>
                    <a:pt x="293" y="10"/>
                    <a:pt x="291" y="10"/>
                    <a:pt x="288" y="10"/>
                  </a:cubicBezTo>
                  <a:cubicBezTo>
                    <a:pt x="287" y="10"/>
                    <a:pt x="286" y="9"/>
                    <a:pt x="284" y="9"/>
                  </a:cubicBezTo>
                  <a:cubicBezTo>
                    <a:pt x="282" y="9"/>
                    <a:pt x="281" y="10"/>
                    <a:pt x="279" y="10"/>
                  </a:cubicBezTo>
                  <a:cubicBezTo>
                    <a:pt x="277" y="10"/>
                    <a:pt x="276" y="10"/>
                    <a:pt x="274" y="10"/>
                  </a:cubicBezTo>
                  <a:cubicBezTo>
                    <a:pt x="273" y="10"/>
                    <a:pt x="272" y="10"/>
                    <a:pt x="272" y="10"/>
                  </a:cubicBezTo>
                  <a:cubicBezTo>
                    <a:pt x="271" y="10"/>
                    <a:pt x="271" y="11"/>
                    <a:pt x="270" y="11"/>
                  </a:cubicBezTo>
                  <a:cubicBezTo>
                    <a:pt x="270" y="11"/>
                    <a:pt x="264" y="11"/>
                    <a:pt x="264" y="11"/>
                  </a:cubicBezTo>
                  <a:cubicBezTo>
                    <a:pt x="264" y="9"/>
                    <a:pt x="267" y="9"/>
                    <a:pt x="264" y="9"/>
                  </a:cubicBezTo>
                  <a:cubicBezTo>
                    <a:pt x="262" y="9"/>
                    <a:pt x="261" y="9"/>
                    <a:pt x="259" y="9"/>
                  </a:cubicBezTo>
                  <a:cubicBezTo>
                    <a:pt x="259" y="8"/>
                    <a:pt x="261" y="6"/>
                    <a:pt x="260" y="6"/>
                  </a:cubicBezTo>
                  <a:cubicBezTo>
                    <a:pt x="260" y="5"/>
                    <a:pt x="258" y="5"/>
                    <a:pt x="257" y="5"/>
                  </a:cubicBezTo>
                  <a:cubicBezTo>
                    <a:pt x="254" y="5"/>
                    <a:pt x="250" y="4"/>
                    <a:pt x="248" y="5"/>
                  </a:cubicBezTo>
                  <a:cubicBezTo>
                    <a:pt x="246" y="6"/>
                    <a:pt x="244" y="5"/>
                    <a:pt x="242" y="6"/>
                  </a:cubicBezTo>
                  <a:cubicBezTo>
                    <a:pt x="239" y="6"/>
                    <a:pt x="238" y="7"/>
                    <a:pt x="235" y="6"/>
                  </a:cubicBezTo>
                  <a:cubicBezTo>
                    <a:pt x="237" y="5"/>
                    <a:pt x="238" y="4"/>
                    <a:pt x="236" y="3"/>
                  </a:cubicBezTo>
                  <a:cubicBezTo>
                    <a:pt x="234" y="2"/>
                    <a:pt x="233" y="3"/>
                    <a:pt x="231" y="4"/>
                  </a:cubicBezTo>
                  <a:cubicBezTo>
                    <a:pt x="228" y="6"/>
                    <a:pt x="224" y="8"/>
                    <a:pt x="221" y="5"/>
                  </a:cubicBezTo>
                  <a:cubicBezTo>
                    <a:pt x="223" y="5"/>
                    <a:pt x="224" y="4"/>
                    <a:pt x="227" y="3"/>
                  </a:cubicBezTo>
                  <a:cubicBezTo>
                    <a:pt x="226" y="1"/>
                    <a:pt x="223" y="2"/>
                    <a:pt x="222" y="1"/>
                  </a:cubicBezTo>
                  <a:cubicBezTo>
                    <a:pt x="219" y="0"/>
                    <a:pt x="218" y="0"/>
                    <a:pt x="215" y="1"/>
                  </a:cubicBezTo>
                  <a:cubicBezTo>
                    <a:pt x="213" y="1"/>
                    <a:pt x="211" y="2"/>
                    <a:pt x="209" y="3"/>
                  </a:cubicBezTo>
                  <a:cubicBezTo>
                    <a:pt x="207" y="4"/>
                    <a:pt x="205" y="6"/>
                    <a:pt x="203" y="6"/>
                  </a:cubicBezTo>
                  <a:cubicBezTo>
                    <a:pt x="199" y="6"/>
                    <a:pt x="192" y="8"/>
                    <a:pt x="190" y="5"/>
                  </a:cubicBezTo>
                  <a:cubicBezTo>
                    <a:pt x="190" y="5"/>
                    <a:pt x="184" y="5"/>
                    <a:pt x="184" y="6"/>
                  </a:cubicBezTo>
                  <a:cubicBezTo>
                    <a:pt x="184" y="6"/>
                    <a:pt x="184" y="8"/>
                    <a:pt x="184" y="9"/>
                  </a:cubicBezTo>
                  <a:cubicBezTo>
                    <a:pt x="185" y="9"/>
                    <a:pt x="186" y="10"/>
                    <a:pt x="188" y="10"/>
                  </a:cubicBezTo>
                  <a:cubicBezTo>
                    <a:pt x="186" y="11"/>
                    <a:pt x="185" y="12"/>
                    <a:pt x="184" y="11"/>
                  </a:cubicBezTo>
                  <a:cubicBezTo>
                    <a:pt x="183" y="10"/>
                    <a:pt x="183" y="8"/>
                    <a:pt x="181" y="9"/>
                  </a:cubicBezTo>
                  <a:cubicBezTo>
                    <a:pt x="177" y="10"/>
                    <a:pt x="174" y="11"/>
                    <a:pt x="171" y="12"/>
                  </a:cubicBezTo>
                  <a:cubicBezTo>
                    <a:pt x="169" y="13"/>
                    <a:pt x="167" y="13"/>
                    <a:pt x="166" y="13"/>
                  </a:cubicBezTo>
                  <a:cubicBezTo>
                    <a:pt x="164" y="12"/>
                    <a:pt x="163" y="13"/>
                    <a:pt x="161" y="13"/>
                  </a:cubicBezTo>
                  <a:cubicBezTo>
                    <a:pt x="160" y="13"/>
                    <a:pt x="158" y="15"/>
                    <a:pt x="157" y="16"/>
                  </a:cubicBezTo>
                  <a:cubicBezTo>
                    <a:pt x="155" y="17"/>
                    <a:pt x="154" y="17"/>
                    <a:pt x="153" y="18"/>
                  </a:cubicBezTo>
                  <a:cubicBezTo>
                    <a:pt x="154" y="20"/>
                    <a:pt x="153" y="19"/>
                    <a:pt x="152" y="21"/>
                  </a:cubicBezTo>
                  <a:cubicBezTo>
                    <a:pt x="151" y="23"/>
                    <a:pt x="150" y="24"/>
                    <a:pt x="147" y="25"/>
                  </a:cubicBezTo>
                  <a:cubicBezTo>
                    <a:pt x="144" y="26"/>
                    <a:pt x="141" y="27"/>
                    <a:pt x="137" y="28"/>
                  </a:cubicBezTo>
                  <a:cubicBezTo>
                    <a:pt x="133" y="28"/>
                    <a:pt x="130" y="29"/>
                    <a:pt x="127" y="29"/>
                  </a:cubicBezTo>
                  <a:cubicBezTo>
                    <a:pt x="126" y="29"/>
                    <a:pt x="121" y="28"/>
                    <a:pt x="121" y="28"/>
                  </a:cubicBezTo>
                  <a:cubicBezTo>
                    <a:pt x="121" y="30"/>
                    <a:pt x="122" y="33"/>
                    <a:pt x="119" y="33"/>
                  </a:cubicBezTo>
                  <a:cubicBezTo>
                    <a:pt x="120" y="33"/>
                    <a:pt x="120" y="34"/>
                    <a:pt x="120" y="34"/>
                  </a:cubicBezTo>
                  <a:cubicBezTo>
                    <a:pt x="118" y="34"/>
                    <a:pt x="117" y="34"/>
                    <a:pt x="115" y="34"/>
                  </a:cubicBezTo>
                  <a:cubicBezTo>
                    <a:pt x="122" y="36"/>
                    <a:pt x="130" y="37"/>
                    <a:pt x="136" y="41"/>
                  </a:cubicBezTo>
                  <a:cubicBezTo>
                    <a:pt x="138" y="42"/>
                    <a:pt x="140" y="43"/>
                    <a:pt x="142" y="43"/>
                  </a:cubicBezTo>
                  <a:cubicBezTo>
                    <a:pt x="144" y="43"/>
                    <a:pt x="145" y="44"/>
                    <a:pt x="145" y="46"/>
                  </a:cubicBezTo>
                  <a:cubicBezTo>
                    <a:pt x="145" y="49"/>
                    <a:pt x="145" y="49"/>
                    <a:pt x="148" y="49"/>
                  </a:cubicBezTo>
                  <a:cubicBezTo>
                    <a:pt x="150" y="49"/>
                    <a:pt x="152" y="50"/>
                    <a:pt x="154" y="50"/>
                  </a:cubicBezTo>
                  <a:cubicBezTo>
                    <a:pt x="154" y="50"/>
                    <a:pt x="154" y="49"/>
                    <a:pt x="154" y="48"/>
                  </a:cubicBezTo>
                  <a:cubicBezTo>
                    <a:pt x="155" y="49"/>
                    <a:pt x="157" y="50"/>
                    <a:pt x="157" y="50"/>
                  </a:cubicBezTo>
                  <a:cubicBezTo>
                    <a:pt x="158" y="49"/>
                    <a:pt x="159" y="48"/>
                    <a:pt x="160" y="47"/>
                  </a:cubicBezTo>
                  <a:cubicBezTo>
                    <a:pt x="161" y="50"/>
                    <a:pt x="160" y="50"/>
                    <a:pt x="163" y="49"/>
                  </a:cubicBezTo>
                  <a:cubicBezTo>
                    <a:pt x="165" y="49"/>
                    <a:pt x="166" y="49"/>
                    <a:pt x="168" y="50"/>
                  </a:cubicBezTo>
                  <a:cubicBezTo>
                    <a:pt x="166" y="51"/>
                    <a:pt x="165" y="51"/>
                    <a:pt x="165" y="53"/>
                  </a:cubicBezTo>
                  <a:cubicBezTo>
                    <a:pt x="165" y="53"/>
                    <a:pt x="168" y="55"/>
                    <a:pt x="168" y="55"/>
                  </a:cubicBezTo>
                  <a:cubicBezTo>
                    <a:pt x="169" y="55"/>
                    <a:pt x="171" y="55"/>
                    <a:pt x="171" y="55"/>
                  </a:cubicBezTo>
                  <a:cubicBezTo>
                    <a:pt x="171" y="54"/>
                    <a:pt x="170" y="53"/>
                    <a:pt x="171" y="53"/>
                  </a:cubicBezTo>
                  <a:cubicBezTo>
                    <a:pt x="173" y="53"/>
                    <a:pt x="175" y="53"/>
                    <a:pt x="178" y="53"/>
                  </a:cubicBezTo>
                  <a:cubicBezTo>
                    <a:pt x="180" y="53"/>
                    <a:pt x="181" y="53"/>
                    <a:pt x="181" y="55"/>
                  </a:cubicBezTo>
                  <a:cubicBezTo>
                    <a:pt x="181" y="56"/>
                    <a:pt x="180" y="57"/>
                    <a:pt x="178" y="57"/>
                  </a:cubicBezTo>
                  <a:cubicBezTo>
                    <a:pt x="175" y="56"/>
                    <a:pt x="172" y="56"/>
                    <a:pt x="168" y="56"/>
                  </a:cubicBezTo>
                  <a:cubicBezTo>
                    <a:pt x="170" y="57"/>
                    <a:pt x="171" y="58"/>
                    <a:pt x="173" y="58"/>
                  </a:cubicBezTo>
                  <a:cubicBezTo>
                    <a:pt x="172" y="61"/>
                    <a:pt x="166" y="57"/>
                    <a:pt x="165" y="56"/>
                  </a:cubicBezTo>
                  <a:cubicBezTo>
                    <a:pt x="164" y="55"/>
                    <a:pt x="163" y="55"/>
                    <a:pt x="163" y="54"/>
                  </a:cubicBezTo>
                  <a:cubicBezTo>
                    <a:pt x="163" y="53"/>
                    <a:pt x="163" y="52"/>
                    <a:pt x="162" y="52"/>
                  </a:cubicBezTo>
                  <a:cubicBezTo>
                    <a:pt x="160" y="51"/>
                    <a:pt x="160" y="51"/>
                    <a:pt x="157" y="52"/>
                  </a:cubicBezTo>
                  <a:cubicBezTo>
                    <a:pt x="159" y="53"/>
                    <a:pt x="160" y="54"/>
                    <a:pt x="162" y="56"/>
                  </a:cubicBezTo>
                  <a:cubicBezTo>
                    <a:pt x="162" y="56"/>
                    <a:pt x="163" y="57"/>
                    <a:pt x="164" y="58"/>
                  </a:cubicBezTo>
                  <a:cubicBezTo>
                    <a:pt x="165" y="58"/>
                    <a:pt x="166" y="58"/>
                    <a:pt x="167" y="59"/>
                  </a:cubicBezTo>
                  <a:cubicBezTo>
                    <a:pt x="166" y="60"/>
                    <a:pt x="164" y="60"/>
                    <a:pt x="165" y="62"/>
                  </a:cubicBezTo>
                  <a:cubicBezTo>
                    <a:pt x="161" y="60"/>
                    <a:pt x="156" y="60"/>
                    <a:pt x="152" y="60"/>
                  </a:cubicBezTo>
                  <a:cubicBezTo>
                    <a:pt x="150" y="60"/>
                    <a:pt x="148" y="60"/>
                    <a:pt x="146" y="60"/>
                  </a:cubicBezTo>
                  <a:cubicBezTo>
                    <a:pt x="145" y="60"/>
                    <a:pt x="143" y="59"/>
                    <a:pt x="141" y="59"/>
                  </a:cubicBezTo>
                  <a:cubicBezTo>
                    <a:pt x="144" y="58"/>
                    <a:pt x="145" y="58"/>
                    <a:pt x="144" y="55"/>
                  </a:cubicBezTo>
                  <a:cubicBezTo>
                    <a:pt x="145" y="55"/>
                    <a:pt x="146" y="55"/>
                    <a:pt x="148" y="55"/>
                  </a:cubicBezTo>
                  <a:cubicBezTo>
                    <a:pt x="146" y="53"/>
                    <a:pt x="145" y="53"/>
                    <a:pt x="142" y="54"/>
                  </a:cubicBezTo>
                  <a:cubicBezTo>
                    <a:pt x="140" y="54"/>
                    <a:pt x="137" y="54"/>
                    <a:pt x="135" y="55"/>
                  </a:cubicBezTo>
                  <a:cubicBezTo>
                    <a:pt x="134" y="56"/>
                    <a:pt x="134" y="57"/>
                    <a:pt x="133" y="57"/>
                  </a:cubicBezTo>
                  <a:cubicBezTo>
                    <a:pt x="131" y="57"/>
                    <a:pt x="130" y="56"/>
                    <a:pt x="128" y="56"/>
                  </a:cubicBezTo>
                  <a:cubicBezTo>
                    <a:pt x="127" y="56"/>
                    <a:pt x="124" y="57"/>
                    <a:pt x="124" y="59"/>
                  </a:cubicBezTo>
                  <a:cubicBezTo>
                    <a:pt x="125" y="59"/>
                    <a:pt x="127" y="59"/>
                    <a:pt x="128" y="59"/>
                  </a:cubicBezTo>
                  <a:cubicBezTo>
                    <a:pt x="126" y="60"/>
                    <a:pt x="125" y="60"/>
                    <a:pt x="123" y="60"/>
                  </a:cubicBezTo>
                  <a:cubicBezTo>
                    <a:pt x="120" y="59"/>
                    <a:pt x="118" y="60"/>
                    <a:pt x="116" y="61"/>
                  </a:cubicBezTo>
                  <a:cubicBezTo>
                    <a:pt x="115" y="61"/>
                    <a:pt x="114" y="61"/>
                    <a:pt x="114" y="62"/>
                  </a:cubicBezTo>
                  <a:cubicBezTo>
                    <a:pt x="114" y="62"/>
                    <a:pt x="113" y="64"/>
                    <a:pt x="112" y="63"/>
                  </a:cubicBezTo>
                  <a:cubicBezTo>
                    <a:pt x="111" y="63"/>
                    <a:pt x="111" y="61"/>
                    <a:pt x="110" y="62"/>
                  </a:cubicBezTo>
                  <a:cubicBezTo>
                    <a:pt x="109" y="62"/>
                    <a:pt x="108" y="63"/>
                    <a:pt x="108" y="64"/>
                  </a:cubicBezTo>
                  <a:cubicBezTo>
                    <a:pt x="107" y="64"/>
                    <a:pt x="105" y="64"/>
                    <a:pt x="104" y="64"/>
                  </a:cubicBezTo>
                  <a:cubicBezTo>
                    <a:pt x="102" y="64"/>
                    <a:pt x="102" y="65"/>
                    <a:pt x="102" y="66"/>
                  </a:cubicBezTo>
                  <a:cubicBezTo>
                    <a:pt x="105" y="66"/>
                    <a:pt x="109" y="68"/>
                    <a:pt x="112" y="68"/>
                  </a:cubicBezTo>
                  <a:cubicBezTo>
                    <a:pt x="116" y="68"/>
                    <a:pt x="120" y="68"/>
                    <a:pt x="123" y="70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Afghanistan">
              <a:extLst>
                <a:ext uri="{FF2B5EF4-FFF2-40B4-BE49-F238E27FC236}">
                  <a16:creationId xmlns:a16="http://schemas.microsoft.com/office/drawing/2014/main" id="{5050D8A9-F2FB-D071-78DE-3E9B0ADDB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610" y="1731208"/>
              <a:ext cx="342284" cy="251888"/>
            </a:xfrm>
            <a:custGeom>
              <a:avLst/>
              <a:gdLst>
                <a:gd name="T0" fmla="*/ 131 w 143"/>
                <a:gd name="T1" fmla="*/ 13 h 105"/>
                <a:gd name="T2" fmla="*/ 129 w 143"/>
                <a:gd name="T3" fmla="*/ 12 h 105"/>
                <a:gd name="T4" fmla="*/ 123 w 143"/>
                <a:gd name="T5" fmla="*/ 15 h 105"/>
                <a:gd name="T6" fmla="*/ 113 w 143"/>
                <a:gd name="T7" fmla="*/ 21 h 105"/>
                <a:gd name="T8" fmla="*/ 110 w 143"/>
                <a:gd name="T9" fmla="*/ 11 h 105"/>
                <a:gd name="T10" fmla="*/ 112 w 143"/>
                <a:gd name="T11" fmla="*/ 6 h 105"/>
                <a:gd name="T12" fmla="*/ 108 w 143"/>
                <a:gd name="T13" fmla="*/ 3 h 105"/>
                <a:gd name="T14" fmla="*/ 101 w 143"/>
                <a:gd name="T15" fmla="*/ 1 h 105"/>
                <a:gd name="T16" fmla="*/ 97 w 143"/>
                <a:gd name="T17" fmla="*/ 11 h 105"/>
                <a:gd name="T18" fmla="*/ 87 w 143"/>
                <a:gd name="T19" fmla="*/ 16 h 105"/>
                <a:gd name="T20" fmla="*/ 84 w 143"/>
                <a:gd name="T21" fmla="*/ 15 h 105"/>
                <a:gd name="T22" fmla="*/ 80 w 143"/>
                <a:gd name="T23" fmla="*/ 16 h 105"/>
                <a:gd name="T24" fmla="*/ 74 w 143"/>
                <a:gd name="T25" fmla="*/ 16 h 105"/>
                <a:gd name="T26" fmla="*/ 68 w 143"/>
                <a:gd name="T27" fmla="*/ 15 h 105"/>
                <a:gd name="T28" fmla="*/ 61 w 143"/>
                <a:gd name="T29" fmla="*/ 13 h 105"/>
                <a:gd name="T30" fmla="*/ 51 w 143"/>
                <a:gd name="T31" fmla="*/ 12 h 105"/>
                <a:gd name="T32" fmla="*/ 46 w 143"/>
                <a:gd name="T33" fmla="*/ 15 h 105"/>
                <a:gd name="T34" fmla="*/ 41 w 143"/>
                <a:gd name="T35" fmla="*/ 22 h 105"/>
                <a:gd name="T36" fmla="*/ 38 w 143"/>
                <a:gd name="T37" fmla="*/ 27 h 105"/>
                <a:gd name="T38" fmla="*/ 34 w 143"/>
                <a:gd name="T39" fmla="*/ 28 h 105"/>
                <a:gd name="T40" fmla="*/ 29 w 143"/>
                <a:gd name="T41" fmla="*/ 30 h 105"/>
                <a:gd name="T42" fmla="*/ 26 w 143"/>
                <a:gd name="T43" fmla="*/ 33 h 105"/>
                <a:gd name="T44" fmla="*/ 18 w 143"/>
                <a:gd name="T45" fmla="*/ 38 h 105"/>
                <a:gd name="T46" fmla="*/ 14 w 143"/>
                <a:gd name="T47" fmla="*/ 35 h 105"/>
                <a:gd name="T48" fmla="*/ 7 w 143"/>
                <a:gd name="T49" fmla="*/ 35 h 105"/>
                <a:gd name="T50" fmla="*/ 6 w 143"/>
                <a:gd name="T51" fmla="*/ 37 h 105"/>
                <a:gd name="T52" fmla="*/ 4 w 143"/>
                <a:gd name="T53" fmla="*/ 48 h 105"/>
                <a:gd name="T54" fmla="*/ 0 w 143"/>
                <a:gd name="T55" fmla="*/ 52 h 105"/>
                <a:gd name="T56" fmla="*/ 2 w 143"/>
                <a:gd name="T57" fmla="*/ 61 h 105"/>
                <a:gd name="T58" fmla="*/ 3 w 143"/>
                <a:gd name="T59" fmla="*/ 75 h 105"/>
                <a:gd name="T60" fmla="*/ 12 w 143"/>
                <a:gd name="T61" fmla="*/ 81 h 105"/>
                <a:gd name="T62" fmla="*/ 4 w 143"/>
                <a:gd name="T63" fmla="*/ 99 h 105"/>
                <a:gd name="T64" fmla="*/ 19 w 143"/>
                <a:gd name="T65" fmla="*/ 104 h 105"/>
                <a:gd name="T66" fmla="*/ 33 w 143"/>
                <a:gd name="T67" fmla="*/ 103 h 105"/>
                <a:gd name="T68" fmla="*/ 42 w 143"/>
                <a:gd name="T69" fmla="*/ 102 h 105"/>
                <a:gd name="T70" fmla="*/ 58 w 143"/>
                <a:gd name="T71" fmla="*/ 99 h 105"/>
                <a:gd name="T72" fmla="*/ 58 w 143"/>
                <a:gd name="T73" fmla="*/ 95 h 105"/>
                <a:gd name="T74" fmla="*/ 59 w 143"/>
                <a:gd name="T75" fmla="*/ 87 h 105"/>
                <a:gd name="T76" fmla="*/ 65 w 143"/>
                <a:gd name="T77" fmla="*/ 82 h 105"/>
                <a:gd name="T78" fmla="*/ 73 w 143"/>
                <a:gd name="T79" fmla="*/ 81 h 105"/>
                <a:gd name="T80" fmla="*/ 77 w 143"/>
                <a:gd name="T81" fmla="*/ 76 h 105"/>
                <a:gd name="T82" fmla="*/ 83 w 143"/>
                <a:gd name="T83" fmla="*/ 77 h 105"/>
                <a:gd name="T84" fmla="*/ 87 w 143"/>
                <a:gd name="T85" fmla="*/ 76 h 105"/>
                <a:gd name="T86" fmla="*/ 89 w 143"/>
                <a:gd name="T87" fmla="*/ 65 h 105"/>
                <a:gd name="T88" fmla="*/ 91 w 143"/>
                <a:gd name="T89" fmla="*/ 62 h 105"/>
                <a:gd name="T90" fmla="*/ 97 w 143"/>
                <a:gd name="T91" fmla="*/ 57 h 105"/>
                <a:gd name="T92" fmla="*/ 94 w 143"/>
                <a:gd name="T93" fmla="*/ 51 h 105"/>
                <a:gd name="T94" fmla="*/ 107 w 143"/>
                <a:gd name="T95" fmla="*/ 49 h 105"/>
                <a:gd name="T96" fmla="*/ 106 w 143"/>
                <a:gd name="T97" fmla="*/ 43 h 105"/>
                <a:gd name="T98" fmla="*/ 112 w 143"/>
                <a:gd name="T99" fmla="*/ 38 h 105"/>
                <a:gd name="T100" fmla="*/ 111 w 143"/>
                <a:gd name="T101" fmla="*/ 33 h 105"/>
                <a:gd name="T102" fmla="*/ 110 w 143"/>
                <a:gd name="T103" fmla="*/ 30 h 105"/>
                <a:gd name="T104" fmla="*/ 107 w 143"/>
                <a:gd name="T105" fmla="*/ 28 h 105"/>
                <a:gd name="T106" fmla="*/ 110 w 143"/>
                <a:gd name="T107" fmla="*/ 24 h 105"/>
                <a:gd name="T108" fmla="*/ 113 w 143"/>
                <a:gd name="T109" fmla="*/ 22 h 105"/>
                <a:gd name="T110" fmla="*/ 116 w 143"/>
                <a:gd name="T111" fmla="*/ 21 h 105"/>
                <a:gd name="T112" fmla="*/ 117 w 143"/>
                <a:gd name="T113" fmla="*/ 20 h 105"/>
                <a:gd name="T114" fmla="*/ 138 w 143"/>
                <a:gd name="T115" fmla="*/ 19 h 105"/>
                <a:gd name="T116" fmla="*/ 139 w 143"/>
                <a:gd name="T117" fmla="*/ 12 h 105"/>
                <a:gd name="T118" fmla="*/ 132 w 143"/>
                <a:gd name="T119" fmla="*/ 1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3" h="105">
                  <a:moveTo>
                    <a:pt x="132" y="15"/>
                  </a:moveTo>
                  <a:cubicBezTo>
                    <a:pt x="131" y="14"/>
                    <a:pt x="131" y="14"/>
                    <a:pt x="131" y="13"/>
                  </a:cubicBezTo>
                  <a:cubicBezTo>
                    <a:pt x="132" y="14"/>
                    <a:pt x="133" y="13"/>
                    <a:pt x="133" y="12"/>
                  </a:cubicBezTo>
                  <a:cubicBezTo>
                    <a:pt x="132" y="12"/>
                    <a:pt x="131" y="12"/>
                    <a:pt x="129" y="12"/>
                  </a:cubicBezTo>
                  <a:cubicBezTo>
                    <a:pt x="128" y="12"/>
                    <a:pt x="127" y="13"/>
                    <a:pt x="126" y="13"/>
                  </a:cubicBezTo>
                  <a:cubicBezTo>
                    <a:pt x="126" y="14"/>
                    <a:pt x="123" y="14"/>
                    <a:pt x="123" y="15"/>
                  </a:cubicBezTo>
                  <a:cubicBezTo>
                    <a:pt x="122" y="17"/>
                    <a:pt x="122" y="17"/>
                    <a:pt x="119" y="17"/>
                  </a:cubicBezTo>
                  <a:cubicBezTo>
                    <a:pt x="117" y="17"/>
                    <a:pt x="115" y="21"/>
                    <a:pt x="113" y="21"/>
                  </a:cubicBezTo>
                  <a:cubicBezTo>
                    <a:pt x="110" y="21"/>
                    <a:pt x="109" y="17"/>
                    <a:pt x="109" y="15"/>
                  </a:cubicBezTo>
                  <a:cubicBezTo>
                    <a:pt x="111" y="15"/>
                    <a:pt x="110" y="12"/>
                    <a:pt x="110" y="11"/>
                  </a:cubicBezTo>
                  <a:cubicBezTo>
                    <a:pt x="110" y="10"/>
                    <a:pt x="110" y="9"/>
                    <a:pt x="110" y="8"/>
                  </a:cubicBezTo>
                  <a:cubicBezTo>
                    <a:pt x="111" y="7"/>
                    <a:pt x="112" y="9"/>
                    <a:pt x="112" y="6"/>
                  </a:cubicBezTo>
                  <a:cubicBezTo>
                    <a:pt x="110" y="7"/>
                    <a:pt x="109" y="7"/>
                    <a:pt x="108" y="7"/>
                  </a:cubicBezTo>
                  <a:cubicBezTo>
                    <a:pt x="107" y="5"/>
                    <a:pt x="110" y="4"/>
                    <a:pt x="108" y="3"/>
                  </a:cubicBezTo>
                  <a:cubicBezTo>
                    <a:pt x="106" y="2"/>
                    <a:pt x="105" y="1"/>
                    <a:pt x="103" y="0"/>
                  </a:cubicBezTo>
                  <a:cubicBezTo>
                    <a:pt x="103" y="1"/>
                    <a:pt x="102" y="2"/>
                    <a:pt x="101" y="1"/>
                  </a:cubicBezTo>
                  <a:cubicBezTo>
                    <a:pt x="102" y="3"/>
                    <a:pt x="98" y="7"/>
                    <a:pt x="96" y="7"/>
                  </a:cubicBezTo>
                  <a:cubicBezTo>
                    <a:pt x="97" y="8"/>
                    <a:pt x="98" y="9"/>
                    <a:pt x="97" y="11"/>
                  </a:cubicBezTo>
                  <a:cubicBezTo>
                    <a:pt x="95" y="11"/>
                    <a:pt x="89" y="10"/>
                    <a:pt x="89" y="13"/>
                  </a:cubicBezTo>
                  <a:cubicBezTo>
                    <a:pt x="90" y="15"/>
                    <a:pt x="89" y="17"/>
                    <a:pt x="87" y="16"/>
                  </a:cubicBezTo>
                  <a:cubicBezTo>
                    <a:pt x="86" y="16"/>
                    <a:pt x="85" y="13"/>
                    <a:pt x="84" y="13"/>
                  </a:cubicBezTo>
                  <a:cubicBezTo>
                    <a:pt x="84" y="13"/>
                    <a:pt x="84" y="14"/>
                    <a:pt x="84" y="15"/>
                  </a:cubicBezTo>
                  <a:cubicBezTo>
                    <a:pt x="84" y="15"/>
                    <a:pt x="82" y="14"/>
                    <a:pt x="82" y="15"/>
                  </a:cubicBezTo>
                  <a:cubicBezTo>
                    <a:pt x="81" y="15"/>
                    <a:pt x="81" y="16"/>
                    <a:pt x="80" y="16"/>
                  </a:cubicBezTo>
                  <a:cubicBezTo>
                    <a:pt x="78" y="16"/>
                    <a:pt x="77" y="18"/>
                    <a:pt x="75" y="19"/>
                  </a:cubicBezTo>
                  <a:cubicBezTo>
                    <a:pt x="75" y="18"/>
                    <a:pt x="75" y="16"/>
                    <a:pt x="74" y="16"/>
                  </a:cubicBezTo>
                  <a:cubicBezTo>
                    <a:pt x="73" y="16"/>
                    <a:pt x="74" y="15"/>
                    <a:pt x="73" y="15"/>
                  </a:cubicBezTo>
                  <a:cubicBezTo>
                    <a:pt x="71" y="15"/>
                    <a:pt x="70" y="15"/>
                    <a:pt x="68" y="15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4" y="13"/>
                    <a:pt x="62" y="13"/>
                    <a:pt x="61" y="13"/>
                  </a:cubicBezTo>
                  <a:cubicBezTo>
                    <a:pt x="60" y="13"/>
                    <a:pt x="59" y="13"/>
                    <a:pt x="58" y="13"/>
                  </a:cubicBezTo>
                  <a:cubicBezTo>
                    <a:pt x="56" y="13"/>
                    <a:pt x="53" y="9"/>
                    <a:pt x="51" y="12"/>
                  </a:cubicBezTo>
                  <a:cubicBezTo>
                    <a:pt x="51" y="13"/>
                    <a:pt x="52" y="14"/>
                    <a:pt x="50" y="15"/>
                  </a:cubicBezTo>
                  <a:cubicBezTo>
                    <a:pt x="50" y="15"/>
                    <a:pt x="47" y="15"/>
                    <a:pt x="46" y="15"/>
                  </a:cubicBezTo>
                  <a:cubicBezTo>
                    <a:pt x="43" y="15"/>
                    <a:pt x="44" y="18"/>
                    <a:pt x="43" y="19"/>
                  </a:cubicBezTo>
                  <a:cubicBezTo>
                    <a:pt x="42" y="20"/>
                    <a:pt x="41" y="21"/>
                    <a:pt x="41" y="22"/>
                  </a:cubicBezTo>
                  <a:cubicBezTo>
                    <a:pt x="41" y="23"/>
                    <a:pt x="42" y="25"/>
                    <a:pt x="40" y="25"/>
                  </a:cubicBezTo>
                  <a:cubicBezTo>
                    <a:pt x="39" y="25"/>
                    <a:pt x="39" y="27"/>
                    <a:pt x="38" y="27"/>
                  </a:cubicBezTo>
                  <a:cubicBezTo>
                    <a:pt x="37" y="26"/>
                    <a:pt x="36" y="28"/>
                    <a:pt x="36" y="29"/>
                  </a:cubicBezTo>
                  <a:cubicBezTo>
                    <a:pt x="36" y="29"/>
                    <a:pt x="34" y="28"/>
                    <a:pt x="34" y="28"/>
                  </a:cubicBezTo>
                  <a:cubicBezTo>
                    <a:pt x="33" y="28"/>
                    <a:pt x="32" y="29"/>
                    <a:pt x="32" y="29"/>
                  </a:cubicBezTo>
                  <a:cubicBezTo>
                    <a:pt x="30" y="29"/>
                    <a:pt x="30" y="30"/>
                    <a:pt x="29" y="30"/>
                  </a:cubicBezTo>
                  <a:cubicBezTo>
                    <a:pt x="28" y="31"/>
                    <a:pt x="27" y="31"/>
                    <a:pt x="26" y="30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5" y="34"/>
                    <a:pt x="26" y="34"/>
                    <a:pt x="25" y="35"/>
                  </a:cubicBezTo>
                  <a:cubicBezTo>
                    <a:pt x="23" y="37"/>
                    <a:pt x="20" y="37"/>
                    <a:pt x="18" y="38"/>
                  </a:cubicBezTo>
                  <a:cubicBezTo>
                    <a:pt x="18" y="37"/>
                    <a:pt x="17" y="37"/>
                    <a:pt x="16" y="36"/>
                  </a:cubicBezTo>
                  <a:cubicBezTo>
                    <a:pt x="15" y="34"/>
                    <a:pt x="15" y="35"/>
                    <a:pt x="14" y="35"/>
                  </a:cubicBezTo>
                  <a:cubicBezTo>
                    <a:pt x="13" y="36"/>
                    <a:pt x="9" y="34"/>
                    <a:pt x="8" y="33"/>
                  </a:cubicBezTo>
                  <a:cubicBezTo>
                    <a:pt x="9" y="35"/>
                    <a:pt x="8" y="34"/>
                    <a:pt x="7" y="35"/>
                  </a:cubicBezTo>
                  <a:cubicBezTo>
                    <a:pt x="7" y="35"/>
                    <a:pt x="7" y="36"/>
                    <a:pt x="7" y="37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9"/>
                    <a:pt x="7" y="41"/>
                    <a:pt x="5" y="43"/>
                  </a:cubicBezTo>
                  <a:cubicBezTo>
                    <a:pt x="4" y="45"/>
                    <a:pt x="1" y="45"/>
                    <a:pt x="4" y="48"/>
                  </a:cubicBezTo>
                  <a:cubicBezTo>
                    <a:pt x="3" y="48"/>
                    <a:pt x="2" y="47"/>
                    <a:pt x="1" y="48"/>
                  </a:cubicBezTo>
                  <a:cubicBezTo>
                    <a:pt x="1" y="50"/>
                    <a:pt x="0" y="51"/>
                    <a:pt x="0" y="52"/>
                  </a:cubicBezTo>
                  <a:cubicBezTo>
                    <a:pt x="0" y="57"/>
                    <a:pt x="1" y="57"/>
                    <a:pt x="6" y="57"/>
                  </a:cubicBezTo>
                  <a:cubicBezTo>
                    <a:pt x="4" y="57"/>
                    <a:pt x="2" y="60"/>
                    <a:pt x="2" y="61"/>
                  </a:cubicBezTo>
                  <a:cubicBezTo>
                    <a:pt x="2" y="64"/>
                    <a:pt x="3" y="66"/>
                    <a:pt x="3" y="69"/>
                  </a:cubicBezTo>
                  <a:cubicBezTo>
                    <a:pt x="4" y="71"/>
                    <a:pt x="4" y="73"/>
                    <a:pt x="3" y="75"/>
                  </a:cubicBezTo>
                  <a:cubicBezTo>
                    <a:pt x="2" y="78"/>
                    <a:pt x="4" y="79"/>
                    <a:pt x="6" y="80"/>
                  </a:cubicBezTo>
                  <a:cubicBezTo>
                    <a:pt x="7" y="80"/>
                    <a:pt x="12" y="80"/>
                    <a:pt x="12" y="81"/>
                  </a:cubicBezTo>
                  <a:cubicBezTo>
                    <a:pt x="13" y="82"/>
                    <a:pt x="14" y="86"/>
                    <a:pt x="13" y="87"/>
                  </a:cubicBezTo>
                  <a:cubicBezTo>
                    <a:pt x="10" y="91"/>
                    <a:pt x="7" y="94"/>
                    <a:pt x="4" y="99"/>
                  </a:cubicBezTo>
                  <a:cubicBezTo>
                    <a:pt x="7" y="100"/>
                    <a:pt x="11" y="101"/>
                    <a:pt x="14" y="102"/>
                  </a:cubicBezTo>
                  <a:cubicBezTo>
                    <a:pt x="16" y="102"/>
                    <a:pt x="17" y="103"/>
                    <a:pt x="19" y="104"/>
                  </a:cubicBezTo>
                  <a:cubicBezTo>
                    <a:pt x="21" y="105"/>
                    <a:pt x="22" y="104"/>
                    <a:pt x="24" y="103"/>
                  </a:cubicBezTo>
                  <a:cubicBezTo>
                    <a:pt x="27" y="102"/>
                    <a:pt x="30" y="103"/>
                    <a:pt x="33" y="103"/>
                  </a:cubicBezTo>
                  <a:cubicBezTo>
                    <a:pt x="35" y="104"/>
                    <a:pt x="36" y="105"/>
                    <a:pt x="37" y="104"/>
                  </a:cubicBezTo>
                  <a:cubicBezTo>
                    <a:pt x="38" y="103"/>
                    <a:pt x="41" y="102"/>
                    <a:pt x="42" y="102"/>
                  </a:cubicBezTo>
                  <a:cubicBezTo>
                    <a:pt x="45" y="101"/>
                    <a:pt x="48" y="102"/>
                    <a:pt x="51" y="101"/>
                  </a:cubicBezTo>
                  <a:cubicBezTo>
                    <a:pt x="53" y="101"/>
                    <a:pt x="55" y="100"/>
                    <a:pt x="58" y="99"/>
                  </a:cubicBezTo>
                  <a:cubicBezTo>
                    <a:pt x="60" y="99"/>
                    <a:pt x="57" y="97"/>
                    <a:pt x="57" y="97"/>
                  </a:cubicBezTo>
                  <a:cubicBezTo>
                    <a:pt x="57" y="96"/>
                    <a:pt x="58" y="96"/>
                    <a:pt x="58" y="95"/>
                  </a:cubicBezTo>
                  <a:cubicBezTo>
                    <a:pt x="58" y="94"/>
                    <a:pt x="58" y="94"/>
                    <a:pt x="58" y="93"/>
                  </a:cubicBezTo>
                  <a:cubicBezTo>
                    <a:pt x="58" y="91"/>
                    <a:pt x="59" y="89"/>
                    <a:pt x="59" y="87"/>
                  </a:cubicBezTo>
                  <a:cubicBezTo>
                    <a:pt x="59" y="86"/>
                    <a:pt x="61" y="86"/>
                    <a:pt x="62" y="85"/>
                  </a:cubicBezTo>
                  <a:cubicBezTo>
                    <a:pt x="63" y="83"/>
                    <a:pt x="63" y="81"/>
                    <a:pt x="65" y="82"/>
                  </a:cubicBezTo>
                  <a:cubicBezTo>
                    <a:pt x="65" y="82"/>
                    <a:pt x="65" y="83"/>
                    <a:pt x="65" y="83"/>
                  </a:cubicBezTo>
                  <a:cubicBezTo>
                    <a:pt x="67" y="83"/>
                    <a:pt x="74" y="83"/>
                    <a:pt x="73" y="81"/>
                  </a:cubicBezTo>
                  <a:cubicBezTo>
                    <a:pt x="72" y="81"/>
                    <a:pt x="71" y="80"/>
                    <a:pt x="71" y="79"/>
                  </a:cubicBezTo>
                  <a:cubicBezTo>
                    <a:pt x="73" y="80"/>
                    <a:pt x="75" y="77"/>
                    <a:pt x="77" y="76"/>
                  </a:cubicBezTo>
                  <a:cubicBezTo>
                    <a:pt x="78" y="76"/>
                    <a:pt x="79" y="77"/>
                    <a:pt x="80" y="78"/>
                  </a:cubicBezTo>
                  <a:cubicBezTo>
                    <a:pt x="80" y="78"/>
                    <a:pt x="81" y="76"/>
                    <a:pt x="83" y="77"/>
                  </a:cubicBezTo>
                  <a:cubicBezTo>
                    <a:pt x="82" y="77"/>
                    <a:pt x="83" y="80"/>
                    <a:pt x="84" y="79"/>
                  </a:cubicBezTo>
                  <a:cubicBezTo>
                    <a:pt x="85" y="78"/>
                    <a:pt x="86" y="78"/>
                    <a:pt x="87" y="76"/>
                  </a:cubicBezTo>
                  <a:cubicBezTo>
                    <a:pt x="89" y="74"/>
                    <a:pt x="88" y="71"/>
                    <a:pt x="87" y="69"/>
                  </a:cubicBezTo>
                  <a:cubicBezTo>
                    <a:pt x="89" y="70"/>
                    <a:pt x="89" y="67"/>
                    <a:pt x="89" y="65"/>
                  </a:cubicBezTo>
                  <a:cubicBezTo>
                    <a:pt x="90" y="65"/>
                    <a:pt x="90" y="65"/>
                    <a:pt x="91" y="65"/>
                  </a:cubicBezTo>
                  <a:cubicBezTo>
                    <a:pt x="91" y="64"/>
                    <a:pt x="90" y="62"/>
                    <a:pt x="91" y="62"/>
                  </a:cubicBezTo>
                  <a:cubicBezTo>
                    <a:pt x="92" y="61"/>
                    <a:pt x="93" y="60"/>
                    <a:pt x="94" y="62"/>
                  </a:cubicBezTo>
                  <a:cubicBezTo>
                    <a:pt x="95" y="60"/>
                    <a:pt x="101" y="60"/>
                    <a:pt x="97" y="57"/>
                  </a:cubicBezTo>
                  <a:cubicBezTo>
                    <a:pt x="97" y="57"/>
                    <a:pt x="98" y="54"/>
                    <a:pt x="96" y="54"/>
                  </a:cubicBezTo>
                  <a:cubicBezTo>
                    <a:pt x="95" y="54"/>
                    <a:pt x="93" y="51"/>
                    <a:pt x="94" y="51"/>
                  </a:cubicBezTo>
                  <a:cubicBezTo>
                    <a:pt x="97" y="51"/>
                    <a:pt x="101" y="51"/>
                    <a:pt x="104" y="51"/>
                  </a:cubicBezTo>
                  <a:cubicBezTo>
                    <a:pt x="105" y="51"/>
                    <a:pt x="106" y="49"/>
                    <a:pt x="107" y="49"/>
                  </a:cubicBezTo>
                  <a:cubicBezTo>
                    <a:pt x="107" y="47"/>
                    <a:pt x="106" y="46"/>
                    <a:pt x="104" y="45"/>
                  </a:cubicBezTo>
                  <a:cubicBezTo>
                    <a:pt x="106" y="45"/>
                    <a:pt x="106" y="44"/>
                    <a:pt x="106" y="43"/>
                  </a:cubicBezTo>
                  <a:cubicBezTo>
                    <a:pt x="108" y="41"/>
                    <a:pt x="108" y="41"/>
                    <a:pt x="110" y="41"/>
                  </a:cubicBezTo>
                  <a:cubicBezTo>
                    <a:pt x="110" y="40"/>
                    <a:pt x="110" y="38"/>
                    <a:pt x="112" y="38"/>
                  </a:cubicBezTo>
                  <a:cubicBezTo>
                    <a:pt x="112" y="37"/>
                    <a:pt x="111" y="37"/>
                    <a:pt x="110" y="37"/>
                  </a:cubicBezTo>
                  <a:cubicBezTo>
                    <a:pt x="110" y="35"/>
                    <a:pt x="112" y="35"/>
                    <a:pt x="111" y="33"/>
                  </a:cubicBezTo>
                  <a:cubicBezTo>
                    <a:pt x="111" y="32"/>
                    <a:pt x="110" y="34"/>
                    <a:pt x="110" y="33"/>
                  </a:cubicBezTo>
                  <a:cubicBezTo>
                    <a:pt x="110" y="32"/>
                    <a:pt x="110" y="31"/>
                    <a:pt x="110" y="30"/>
                  </a:cubicBezTo>
                  <a:cubicBezTo>
                    <a:pt x="109" y="29"/>
                    <a:pt x="109" y="30"/>
                    <a:pt x="108" y="29"/>
                  </a:cubicBezTo>
                  <a:cubicBezTo>
                    <a:pt x="108" y="29"/>
                    <a:pt x="107" y="28"/>
                    <a:pt x="107" y="28"/>
                  </a:cubicBezTo>
                  <a:cubicBezTo>
                    <a:pt x="108" y="26"/>
                    <a:pt x="109" y="26"/>
                    <a:pt x="111" y="25"/>
                  </a:cubicBezTo>
                  <a:cubicBezTo>
                    <a:pt x="111" y="25"/>
                    <a:pt x="111" y="24"/>
                    <a:pt x="110" y="24"/>
                  </a:cubicBezTo>
                  <a:cubicBezTo>
                    <a:pt x="112" y="24"/>
                    <a:pt x="113" y="24"/>
                    <a:pt x="114" y="24"/>
                  </a:cubicBezTo>
                  <a:cubicBezTo>
                    <a:pt x="113" y="24"/>
                    <a:pt x="113" y="23"/>
                    <a:pt x="113" y="22"/>
                  </a:cubicBezTo>
                  <a:cubicBezTo>
                    <a:pt x="114" y="23"/>
                    <a:pt x="115" y="23"/>
                    <a:pt x="116" y="23"/>
                  </a:cubicBezTo>
                  <a:cubicBezTo>
                    <a:pt x="116" y="22"/>
                    <a:pt x="116" y="22"/>
                    <a:pt x="116" y="21"/>
                  </a:cubicBezTo>
                  <a:cubicBezTo>
                    <a:pt x="116" y="21"/>
                    <a:pt x="117" y="21"/>
                    <a:pt x="117" y="21"/>
                  </a:cubicBezTo>
                  <a:cubicBezTo>
                    <a:pt x="117" y="21"/>
                    <a:pt x="117" y="20"/>
                    <a:pt x="117" y="20"/>
                  </a:cubicBezTo>
                  <a:cubicBezTo>
                    <a:pt x="123" y="20"/>
                    <a:pt x="132" y="15"/>
                    <a:pt x="136" y="20"/>
                  </a:cubicBezTo>
                  <a:cubicBezTo>
                    <a:pt x="136" y="19"/>
                    <a:pt x="137" y="18"/>
                    <a:pt x="138" y="19"/>
                  </a:cubicBezTo>
                  <a:cubicBezTo>
                    <a:pt x="137" y="16"/>
                    <a:pt x="141" y="17"/>
                    <a:pt x="143" y="17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9" y="12"/>
                    <a:pt x="138" y="12"/>
                  </a:cubicBezTo>
                  <a:cubicBezTo>
                    <a:pt x="136" y="13"/>
                    <a:pt x="134" y="14"/>
                    <a:pt x="132" y="15"/>
                  </a:cubicBezTo>
                  <a:close/>
                </a:path>
              </a:pathLst>
            </a:custGeom>
            <a:grpFill/>
            <a:ln w="3175">
              <a:solidFill>
                <a:schemeClr val="bg2"/>
              </a:soli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8F23F044-2D39-7430-8D13-A9CAA6C8CA57}"/>
              </a:ext>
            </a:extLst>
          </p:cNvPr>
          <p:cNvSpPr txBox="1"/>
          <p:nvPr/>
        </p:nvSpPr>
        <p:spPr>
          <a:xfrm>
            <a:off x="12329738" y="1481380"/>
            <a:ext cx="170376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100" dirty="0"/>
              <a:t>For easy editing, click on the </a:t>
            </a:r>
            <a:r>
              <a:rPr lang="en-AU" sz="11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rPr>
              <a:t>Arrange</a:t>
            </a:r>
            <a:r>
              <a:rPr lang="en-AU" sz="1100" b="1" dirty="0"/>
              <a:t> </a:t>
            </a:r>
            <a:r>
              <a:rPr lang="en-AU" sz="1100" dirty="0"/>
              <a:t>button in the </a:t>
            </a:r>
            <a:r>
              <a:rPr lang="en-AU" sz="1100" b="1" dirty="0">
                <a:solidFill>
                  <a:schemeClr val="accent2"/>
                </a:solidFill>
              </a:rPr>
              <a:t>Home </a:t>
            </a:r>
            <a:r>
              <a:rPr lang="en-AU" sz="1100" dirty="0"/>
              <a:t>tab in your top menu, then click </a:t>
            </a:r>
            <a:r>
              <a:rPr lang="en-AU" sz="1100" b="1" kern="1200" dirty="0">
                <a:solidFill>
                  <a:schemeClr val="accent2"/>
                </a:solidFill>
                <a:latin typeface="+mn-lt"/>
                <a:ea typeface="+mn-ea"/>
                <a:cs typeface="+mn-cs"/>
              </a:rPr>
              <a:t>Selection Pane. </a:t>
            </a:r>
          </a:p>
          <a:p>
            <a:endParaRPr lang="en-AU" sz="1100" dirty="0"/>
          </a:p>
          <a:p>
            <a:r>
              <a:rPr lang="en-AU" sz="1100" dirty="0"/>
              <a:t>From here, you can find and click on countries to colour them in.</a:t>
            </a:r>
          </a:p>
        </p:txBody>
      </p:sp>
      <p:sp>
        <p:nvSpPr>
          <p:cNvPr id="3" name="Text Placeholder 13">
            <a:extLst>
              <a:ext uri="{FF2B5EF4-FFF2-40B4-BE49-F238E27FC236}">
                <a16:creationId xmlns:a16="http://schemas.microsoft.com/office/drawing/2014/main" id="{857CF52F-2592-6F57-6285-4290314D290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-1761" y="4373241"/>
            <a:ext cx="3213558" cy="1612800"/>
          </a:xfrm>
          <a:gradFill>
            <a:gsLst>
              <a:gs pos="30000">
                <a:schemeClr val="tx2"/>
              </a:gs>
              <a:gs pos="100000">
                <a:schemeClr val="accent2"/>
              </a:gs>
            </a:gsLst>
            <a:lin ang="18900000" scaled="1"/>
          </a:gradFill>
        </p:spPr>
        <p:txBody>
          <a:bodyPr lIns="468000" tIns="108000">
            <a:noAutofit/>
          </a:bodyPr>
          <a:lstStyle>
            <a:lvl1pPr>
              <a:defRPr sz="2800" b="0">
                <a:solidFill>
                  <a:schemeClr val="bg1"/>
                </a:solidFill>
                <a:latin typeface="+mj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rgbClr val="D6CFEF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xx%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95496255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Map_Radiologists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8" name="World Map">
            <a:extLst>
              <a:ext uri="{FF2B5EF4-FFF2-40B4-BE49-F238E27FC236}">
                <a16:creationId xmlns:a16="http://schemas.microsoft.com/office/drawing/2014/main" id="{237298AE-BC1C-B3CB-0FB8-051FD044186D}"/>
              </a:ext>
            </a:extLst>
          </p:cNvPr>
          <p:cNvGrpSpPr/>
          <p:nvPr userDrawn="1"/>
        </p:nvGrpSpPr>
        <p:grpSpPr>
          <a:xfrm>
            <a:off x="395336" y="213514"/>
            <a:ext cx="11906252" cy="6149186"/>
            <a:chOff x="1116530" y="302414"/>
            <a:chExt cx="11075470" cy="5720116"/>
          </a:xfrm>
          <a:noFill/>
        </p:grpSpPr>
        <p:sp>
          <p:nvSpPr>
            <p:cNvPr id="1849" name="Freeform 181">
              <a:extLst>
                <a:ext uri="{FF2B5EF4-FFF2-40B4-BE49-F238E27FC236}">
                  <a16:creationId xmlns:a16="http://schemas.microsoft.com/office/drawing/2014/main" id="{7159C0EE-B8AA-5C4D-4008-C3A6D88620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530" y="1019532"/>
              <a:ext cx="1736274" cy="952652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0" name="Freeform 5">
              <a:extLst>
                <a:ext uri="{FF2B5EF4-FFF2-40B4-BE49-F238E27FC236}">
                  <a16:creationId xmlns:a16="http://schemas.microsoft.com/office/drawing/2014/main" id="{75FF75CB-E40F-CD90-AF48-C9D3838A8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912" y="4447397"/>
              <a:ext cx="231237" cy="250256"/>
            </a:xfrm>
            <a:custGeom>
              <a:avLst/>
              <a:gdLst>
                <a:gd name="T0" fmla="*/ 25 w 36"/>
                <a:gd name="T1" fmla="*/ 0 h 37"/>
                <a:gd name="T2" fmla="*/ 24 w 36"/>
                <a:gd name="T3" fmla="*/ 3 h 37"/>
                <a:gd name="T4" fmla="*/ 26 w 36"/>
                <a:gd name="T5" fmla="*/ 3 h 37"/>
                <a:gd name="T6" fmla="*/ 28 w 36"/>
                <a:gd name="T7" fmla="*/ 4 h 37"/>
                <a:gd name="T8" fmla="*/ 31 w 36"/>
                <a:gd name="T9" fmla="*/ 5 h 37"/>
                <a:gd name="T10" fmla="*/ 34 w 36"/>
                <a:gd name="T11" fmla="*/ 7 h 37"/>
                <a:gd name="T12" fmla="*/ 35 w 36"/>
                <a:gd name="T13" fmla="*/ 9 h 37"/>
                <a:gd name="T14" fmla="*/ 34 w 36"/>
                <a:gd name="T15" fmla="*/ 11 h 37"/>
                <a:gd name="T16" fmla="*/ 34 w 36"/>
                <a:gd name="T17" fmla="*/ 14 h 37"/>
                <a:gd name="T18" fmla="*/ 36 w 36"/>
                <a:gd name="T19" fmla="*/ 16 h 37"/>
                <a:gd name="T20" fmla="*/ 34 w 36"/>
                <a:gd name="T21" fmla="*/ 18 h 37"/>
                <a:gd name="T22" fmla="*/ 33 w 36"/>
                <a:gd name="T23" fmla="*/ 20 h 37"/>
                <a:gd name="T24" fmla="*/ 34 w 36"/>
                <a:gd name="T25" fmla="*/ 22 h 37"/>
                <a:gd name="T26" fmla="*/ 34 w 36"/>
                <a:gd name="T27" fmla="*/ 24 h 37"/>
                <a:gd name="T28" fmla="*/ 34 w 36"/>
                <a:gd name="T29" fmla="*/ 27 h 37"/>
                <a:gd name="T30" fmla="*/ 33 w 36"/>
                <a:gd name="T31" fmla="*/ 29 h 37"/>
                <a:gd name="T32" fmla="*/ 35 w 36"/>
                <a:gd name="T33" fmla="*/ 30 h 37"/>
                <a:gd name="T34" fmla="*/ 33 w 36"/>
                <a:gd name="T35" fmla="*/ 33 h 37"/>
                <a:gd name="T36" fmla="*/ 29 w 36"/>
                <a:gd name="T37" fmla="*/ 37 h 37"/>
                <a:gd name="T38" fmla="*/ 27 w 36"/>
                <a:gd name="T39" fmla="*/ 36 h 37"/>
                <a:gd name="T40" fmla="*/ 25 w 36"/>
                <a:gd name="T41" fmla="*/ 35 h 37"/>
                <a:gd name="T42" fmla="*/ 22 w 36"/>
                <a:gd name="T43" fmla="*/ 36 h 37"/>
                <a:gd name="T44" fmla="*/ 20 w 36"/>
                <a:gd name="T45" fmla="*/ 35 h 37"/>
                <a:gd name="T46" fmla="*/ 18 w 36"/>
                <a:gd name="T47" fmla="*/ 34 h 37"/>
                <a:gd name="T48" fmla="*/ 16 w 36"/>
                <a:gd name="T49" fmla="*/ 34 h 37"/>
                <a:gd name="T50" fmla="*/ 14 w 36"/>
                <a:gd name="T51" fmla="*/ 32 h 37"/>
                <a:gd name="T52" fmla="*/ 14 w 36"/>
                <a:gd name="T53" fmla="*/ 29 h 37"/>
                <a:gd name="T54" fmla="*/ 13 w 36"/>
                <a:gd name="T55" fmla="*/ 28 h 37"/>
                <a:gd name="T56" fmla="*/ 11 w 36"/>
                <a:gd name="T57" fmla="*/ 26 h 37"/>
                <a:gd name="T58" fmla="*/ 11 w 36"/>
                <a:gd name="T59" fmla="*/ 24 h 37"/>
                <a:gd name="T60" fmla="*/ 8 w 36"/>
                <a:gd name="T61" fmla="*/ 22 h 37"/>
                <a:gd name="T62" fmla="*/ 7 w 36"/>
                <a:gd name="T63" fmla="*/ 23 h 37"/>
                <a:gd name="T64" fmla="*/ 5 w 36"/>
                <a:gd name="T65" fmla="*/ 21 h 37"/>
                <a:gd name="T66" fmla="*/ 3 w 36"/>
                <a:gd name="T67" fmla="*/ 18 h 37"/>
                <a:gd name="T68" fmla="*/ 2 w 36"/>
                <a:gd name="T69" fmla="*/ 16 h 37"/>
                <a:gd name="T70" fmla="*/ 0 w 36"/>
                <a:gd name="T71" fmla="*/ 13 h 37"/>
                <a:gd name="T72" fmla="*/ 2 w 36"/>
                <a:gd name="T73" fmla="*/ 13 h 37"/>
                <a:gd name="T74" fmla="*/ 5 w 36"/>
                <a:gd name="T75" fmla="*/ 13 h 37"/>
                <a:gd name="T76" fmla="*/ 8 w 36"/>
                <a:gd name="T77" fmla="*/ 13 h 37"/>
                <a:gd name="T78" fmla="*/ 11 w 36"/>
                <a:gd name="T79" fmla="*/ 12 h 37"/>
                <a:gd name="T80" fmla="*/ 14 w 36"/>
                <a:gd name="T81" fmla="*/ 11 h 37"/>
                <a:gd name="T82" fmla="*/ 15 w 36"/>
                <a:gd name="T83" fmla="*/ 7 h 37"/>
                <a:gd name="T84" fmla="*/ 16 w 36"/>
                <a:gd name="T85" fmla="*/ 6 h 37"/>
                <a:gd name="T86" fmla="*/ 17 w 36"/>
                <a:gd name="T87" fmla="*/ 4 h 37"/>
                <a:gd name="T88" fmla="*/ 19 w 36"/>
                <a:gd name="T89" fmla="*/ 3 h 37"/>
                <a:gd name="T90" fmla="*/ 21 w 36"/>
                <a:gd name="T91" fmla="*/ 1 h 37"/>
                <a:gd name="T92" fmla="*/ 25 w 36"/>
                <a:gd name="T9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7">
                  <a:moveTo>
                    <a:pt x="25" y="0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9" y="4"/>
                    <a:pt x="30" y="5"/>
                    <a:pt x="31" y="5"/>
                  </a:cubicBezTo>
                  <a:cubicBezTo>
                    <a:pt x="32" y="6"/>
                    <a:pt x="33" y="6"/>
                    <a:pt x="34" y="7"/>
                  </a:cubicBezTo>
                  <a:cubicBezTo>
                    <a:pt x="35" y="7"/>
                    <a:pt x="35" y="9"/>
                    <a:pt x="35" y="9"/>
                  </a:cubicBezTo>
                  <a:cubicBezTo>
                    <a:pt x="35" y="9"/>
                    <a:pt x="33" y="10"/>
                    <a:pt x="34" y="11"/>
                  </a:cubicBezTo>
                  <a:cubicBezTo>
                    <a:pt x="34" y="12"/>
                    <a:pt x="33" y="13"/>
                    <a:pt x="34" y="14"/>
                  </a:cubicBezTo>
                  <a:cubicBezTo>
                    <a:pt x="34" y="15"/>
                    <a:pt x="36" y="16"/>
                    <a:pt x="36" y="16"/>
                  </a:cubicBezTo>
                  <a:cubicBezTo>
                    <a:pt x="36" y="16"/>
                    <a:pt x="35" y="17"/>
                    <a:pt x="34" y="18"/>
                  </a:cubicBezTo>
                  <a:cubicBezTo>
                    <a:pt x="34" y="19"/>
                    <a:pt x="33" y="19"/>
                    <a:pt x="33" y="20"/>
                  </a:cubicBezTo>
                  <a:cubicBezTo>
                    <a:pt x="34" y="21"/>
                    <a:pt x="35" y="21"/>
                    <a:pt x="34" y="22"/>
                  </a:cubicBezTo>
                  <a:cubicBezTo>
                    <a:pt x="33" y="23"/>
                    <a:pt x="34" y="23"/>
                    <a:pt x="34" y="24"/>
                  </a:cubicBezTo>
                  <a:cubicBezTo>
                    <a:pt x="33" y="26"/>
                    <a:pt x="34" y="26"/>
                    <a:pt x="34" y="27"/>
                  </a:cubicBezTo>
                  <a:cubicBezTo>
                    <a:pt x="34" y="30"/>
                    <a:pt x="33" y="28"/>
                    <a:pt x="33" y="29"/>
                  </a:cubicBezTo>
                  <a:cubicBezTo>
                    <a:pt x="34" y="30"/>
                    <a:pt x="36" y="29"/>
                    <a:pt x="35" y="30"/>
                  </a:cubicBezTo>
                  <a:cubicBezTo>
                    <a:pt x="34" y="31"/>
                    <a:pt x="33" y="33"/>
                    <a:pt x="33" y="3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8" y="36"/>
                    <a:pt x="27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5"/>
                    <a:pt x="23" y="35"/>
                    <a:pt x="22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7" y="35"/>
                    <a:pt x="16" y="34"/>
                  </a:cubicBezTo>
                  <a:cubicBezTo>
                    <a:pt x="15" y="33"/>
                    <a:pt x="14" y="34"/>
                    <a:pt x="14" y="32"/>
                  </a:cubicBezTo>
                  <a:cubicBezTo>
                    <a:pt x="14" y="31"/>
                    <a:pt x="14" y="30"/>
                    <a:pt x="14" y="29"/>
                  </a:cubicBezTo>
                  <a:cubicBezTo>
                    <a:pt x="15" y="28"/>
                    <a:pt x="13" y="29"/>
                    <a:pt x="13" y="28"/>
                  </a:cubicBezTo>
                  <a:cubicBezTo>
                    <a:pt x="13" y="27"/>
                    <a:pt x="12" y="27"/>
                    <a:pt x="11" y="26"/>
                  </a:cubicBezTo>
                  <a:cubicBezTo>
                    <a:pt x="11" y="26"/>
                    <a:pt x="11" y="24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8" y="21"/>
                    <a:pt x="8" y="23"/>
                    <a:pt x="7" y="23"/>
                  </a:cubicBezTo>
                  <a:cubicBezTo>
                    <a:pt x="5" y="22"/>
                    <a:pt x="6" y="21"/>
                    <a:pt x="5" y="21"/>
                  </a:cubicBezTo>
                  <a:cubicBezTo>
                    <a:pt x="4" y="21"/>
                    <a:pt x="3" y="18"/>
                    <a:pt x="3" y="18"/>
                  </a:cubicBezTo>
                  <a:cubicBezTo>
                    <a:pt x="3" y="18"/>
                    <a:pt x="3" y="16"/>
                    <a:pt x="2" y="16"/>
                  </a:cubicBezTo>
                  <a:cubicBezTo>
                    <a:pt x="0" y="16"/>
                    <a:pt x="0" y="13"/>
                    <a:pt x="0" y="13"/>
                  </a:cubicBezTo>
                  <a:cubicBezTo>
                    <a:pt x="0" y="13"/>
                    <a:pt x="2" y="13"/>
                    <a:pt x="2" y="13"/>
                  </a:cubicBezTo>
                  <a:cubicBezTo>
                    <a:pt x="3" y="13"/>
                    <a:pt x="4" y="14"/>
                    <a:pt x="5" y="13"/>
                  </a:cubicBezTo>
                  <a:cubicBezTo>
                    <a:pt x="5" y="12"/>
                    <a:pt x="7" y="13"/>
                    <a:pt x="8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1"/>
                    <a:pt x="13" y="12"/>
                    <a:pt x="14" y="11"/>
                  </a:cubicBezTo>
                  <a:cubicBezTo>
                    <a:pt x="14" y="10"/>
                    <a:pt x="14" y="7"/>
                    <a:pt x="15" y="7"/>
                  </a:cubicBezTo>
                  <a:cubicBezTo>
                    <a:pt x="16" y="7"/>
                    <a:pt x="15" y="6"/>
                    <a:pt x="16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0" y="3"/>
                    <a:pt x="21" y="1"/>
                    <a:pt x="21" y="1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1" name="Freeform 6">
              <a:extLst>
                <a:ext uri="{FF2B5EF4-FFF2-40B4-BE49-F238E27FC236}">
                  <a16:creationId xmlns:a16="http://schemas.microsoft.com/office/drawing/2014/main" id="{DFF3F019-D69C-275F-4C18-B08BCF5D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8208" y="4197141"/>
              <a:ext cx="340876" cy="344891"/>
            </a:xfrm>
            <a:custGeom>
              <a:avLst/>
              <a:gdLst>
                <a:gd name="T0" fmla="*/ 11 w 53"/>
                <a:gd name="T1" fmla="*/ 48 h 51"/>
                <a:gd name="T2" fmla="*/ 14 w 53"/>
                <a:gd name="T3" fmla="*/ 50 h 51"/>
                <a:gd name="T4" fmla="*/ 19 w 53"/>
                <a:gd name="T5" fmla="*/ 50 h 51"/>
                <a:gd name="T6" fmla="*/ 25 w 53"/>
                <a:gd name="T7" fmla="*/ 49 h 51"/>
                <a:gd name="T8" fmla="*/ 29 w 53"/>
                <a:gd name="T9" fmla="*/ 44 h 51"/>
                <a:gd name="T10" fmla="*/ 31 w 53"/>
                <a:gd name="T11" fmla="*/ 41 h 51"/>
                <a:gd name="T12" fmla="*/ 35 w 53"/>
                <a:gd name="T13" fmla="*/ 38 h 51"/>
                <a:gd name="T14" fmla="*/ 38 w 53"/>
                <a:gd name="T15" fmla="*/ 37 h 51"/>
                <a:gd name="T16" fmla="*/ 48 w 53"/>
                <a:gd name="T17" fmla="*/ 31 h 51"/>
                <a:gd name="T18" fmla="*/ 48 w 53"/>
                <a:gd name="T19" fmla="*/ 26 h 51"/>
                <a:gd name="T20" fmla="*/ 51 w 53"/>
                <a:gd name="T21" fmla="*/ 20 h 51"/>
                <a:gd name="T22" fmla="*/ 49 w 53"/>
                <a:gd name="T23" fmla="*/ 15 h 51"/>
                <a:gd name="T24" fmla="*/ 52 w 53"/>
                <a:gd name="T25" fmla="*/ 11 h 51"/>
                <a:gd name="T26" fmla="*/ 50 w 53"/>
                <a:gd name="T27" fmla="*/ 6 h 51"/>
                <a:gd name="T28" fmla="*/ 45 w 53"/>
                <a:gd name="T29" fmla="*/ 4 h 51"/>
                <a:gd name="T30" fmla="*/ 45 w 53"/>
                <a:gd name="T31" fmla="*/ 2 h 51"/>
                <a:gd name="T32" fmla="*/ 43 w 53"/>
                <a:gd name="T33" fmla="*/ 2 h 51"/>
                <a:gd name="T34" fmla="*/ 40 w 53"/>
                <a:gd name="T35" fmla="*/ 2 h 51"/>
                <a:gd name="T36" fmla="*/ 40 w 53"/>
                <a:gd name="T37" fmla="*/ 0 h 51"/>
                <a:gd name="T38" fmla="*/ 31 w 53"/>
                <a:gd name="T39" fmla="*/ 2 h 51"/>
                <a:gd name="T40" fmla="*/ 29 w 53"/>
                <a:gd name="T41" fmla="*/ 5 h 51"/>
                <a:gd name="T42" fmla="*/ 28 w 53"/>
                <a:gd name="T43" fmla="*/ 6 h 51"/>
                <a:gd name="T44" fmla="*/ 27 w 53"/>
                <a:gd name="T45" fmla="*/ 8 h 51"/>
                <a:gd name="T46" fmla="*/ 29 w 53"/>
                <a:gd name="T47" fmla="*/ 12 h 51"/>
                <a:gd name="T48" fmla="*/ 30 w 53"/>
                <a:gd name="T49" fmla="*/ 16 h 51"/>
                <a:gd name="T50" fmla="*/ 35 w 53"/>
                <a:gd name="T51" fmla="*/ 19 h 51"/>
                <a:gd name="T52" fmla="*/ 37 w 53"/>
                <a:gd name="T53" fmla="*/ 24 h 51"/>
                <a:gd name="T54" fmla="*/ 34 w 53"/>
                <a:gd name="T55" fmla="*/ 24 h 51"/>
                <a:gd name="T56" fmla="*/ 31 w 53"/>
                <a:gd name="T57" fmla="*/ 21 h 51"/>
                <a:gd name="T58" fmla="*/ 26 w 53"/>
                <a:gd name="T59" fmla="*/ 17 h 51"/>
                <a:gd name="T60" fmla="*/ 23 w 53"/>
                <a:gd name="T61" fmla="*/ 16 h 51"/>
                <a:gd name="T62" fmla="*/ 18 w 53"/>
                <a:gd name="T63" fmla="*/ 17 h 51"/>
                <a:gd name="T64" fmla="*/ 17 w 53"/>
                <a:gd name="T65" fmla="*/ 15 h 51"/>
                <a:gd name="T66" fmla="*/ 13 w 53"/>
                <a:gd name="T67" fmla="*/ 14 h 51"/>
                <a:gd name="T68" fmla="*/ 10 w 53"/>
                <a:gd name="T69" fmla="*/ 12 h 51"/>
                <a:gd name="T70" fmla="*/ 10 w 53"/>
                <a:gd name="T71" fmla="*/ 18 h 51"/>
                <a:gd name="T72" fmla="*/ 10 w 53"/>
                <a:gd name="T73" fmla="*/ 22 h 51"/>
                <a:gd name="T74" fmla="*/ 0 w 53"/>
                <a:gd name="T75" fmla="*/ 40 h 51"/>
                <a:gd name="T76" fmla="*/ 3 w 53"/>
                <a:gd name="T77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3" h="51">
                  <a:moveTo>
                    <a:pt x="6" y="49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3" y="49"/>
                  </a:cubicBezTo>
                  <a:cubicBezTo>
                    <a:pt x="13" y="50"/>
                    <a:pt x="14" y="50"/>
                    <a:pt x="14" y="50"/>
                  </a:cubicBezTo>
                  <a:cubicBezTo>
                    <a:pt x="14" y="50"/>
                    <a:pt x="16" y="50"/>
                    <a:pt x="16" y="50"/>
                  </a:cubicBezTo>
                  <a:cubicBezTo>
                    <a:pt x="17" y="50"/>
                    <a:pt x="18" y="51"/>
                    <a:pt x="19" y="50"/>
                  </a:cubicBezTo>
                  <a:cubicBezTo>
                    <a:pt x="19" y="49"/>
                    <a:pt x="21" y="50"/>
                    <a:pt x="22" y="50"/>
                  </a:cubicBezTo>
                  <a:cubicBezTo>
                    <a:pt x="22" y="50"/>
                    <a:pt x="24" y="49"/>
                    <a:pt x="25" y="49"/>
                  </a:cubicBezTo>
                  <a:cubicBezTo>
                    <a:pt x="26" y="48"/>
                    <a:pt x="27" y="49"/>
                    <a:pt x="28" y="48"/>
                  </a:cubicBezTo>
                  <a:cubicBezTo>
                    <a:pt x="28" y="47"/>
                    <a:pt x="28" y="44"/>
                    <a:pt x="29" y="44"/>
                  </a:cubicBezTo>
                  <a:cubicBezTo>
                    <a:pt x="30" y="44"/>
                    <a:pt x="29" y="43"/>
                    <a:pt x="30" y="43"/>
                  </a:cubicBezTo>
                  <a:cubicBezTo>
                    <a:pt x="31" y="42"/>
                    <a:pt x="31" y="42"/>
                    <a:pt x="31" y="41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40"/>
                    <a:pt x="35" y="38"/>
                    <a:pt x="35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7" y="34"/>
                    <a:pt x="37" y="34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7" y="29"/>
                    <a:pt x="47" y="28"/>
                  </a:cubicBezTo>
                  <a:cubicBezTo>
                    <a:pt x="47" y="28"/>
                    <a:pt x="48" y="27"/>
                    <a:pt x="48" y="26"/>
                  </a:cubicBezTo>
                  <a:cubicBezTo>
                    <a:pt x="47" y="25"/>
                    <a:pt x="47" y="23"/>
                    <a:pt x="48" y="22"/>
                  </a:cubicBezTo>
                  <a:cubicBezTo>
                    <a:pt x="49" y="22"/>
                    <a:pt x="51" y="21"/>
                    <a:pt x="51" y="20"/>
                  </a:cubicBezTo>
                  <a:cubicBezTo>
                    <a:pt x="51" y="18"/>
                    <a:pt x="49" y="20"/>
                    <a:pt x="50" y="19"/>
                  </a:cubicBezTo>
                  <a:cubicBezTo>
                    <a:pt x="50" y="17"/>
                    <a:pt x="50" y="16"/>
                    <a:pt x="49" y="15"/>
                  </a:cubicBezTo>
                  <a:cubicBezTo>
                    <a:pt x="49" y="14"/>
                    <a:pt x="51" y="14"/>
                    <a:pt x="51" y="14"/>
                  </a:cubicBezTo>
                  <a:cubicBezTo>
                    <a:pt x="51" y="13"/>
                    <a:pt x="53" y="12"/>
                    <a:pt x="52" y="11"/>
                  </a:cubicBezTo>
                  <a:cubicBezTo>
                    <a:pt x="51" y="11"/>
                    <a:pt x="52" y="9"/>
                    <a:pt x="51" y="8"/>
                  </a:cubicBezTo>
                  <a:cubicBezTo>
                    <a:pt x="50" y="8"/>
                    <a:pt x="50" y="6"/>
                    <a:pt x="50" y="6"/>
                  </a:cubicBezTo>
                  <a:cubicBezTo>
                    <a:pt x="50" y="6"/>
                    <a:pt x="48" y="6"/>
                    <a:pt x="47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5" y="4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4" y="2"/>
                    <a:pt x="43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1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2" y="3"/>
                    <a:pt x="29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5"/>
                    <a:pt x="28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7" y="8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10"/>
                    <a:pt x="29" y="11"/>
                    <a:pt x="29" y="12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5"/>
                    <a:pt x="29" y="16"/>
                    <a:pt x="30" y="16"/>
                  </a:cubicBezTo>
                  <a:cubicBezTo>
                    <a:pt x="31" y="17"/>
                    <a:pt x="32" y="17"/>
                    <a:pt x="33" y="18"/>
                  </a:cubicBezTo>
                  <a:cubicBezTo>
                    <a:pt x="34" y="20"/>
                    <a:pt x="34" y="19"/>
                    <a:pt x="35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4"/>
                  </a:cubicBezTo>
                  <a:cubicBezTo>
                    <a:pt x="33" y="24"/>
                    <a:pt x="31" y="24"/>
                    <a:pt x="31" y="23"/>
                  </a:cubicBezTo>
                  <a:cubicBezTo>
                    <a:pt x="31" y="22"/>
                    <a:pt x="32" y="22"/>
                    <a:pt x="31" y="21"/>
                  </a:cubicBezTo>
                  <a:cubicBezTo>
                    <a:pt x="30" y="20"/>
                    <a:pt x="28" y="20"/>
                    <a:pt x="28" y="19"/>
                  </a:cubicBezTo>
                  <a:cubicBezTo>
                    <a:pt x="27" y="18"/>
                    <a:pt x="26" y="18"/>
                    <a:pt x="26" y="17"/>
                  </a:cubicBezTo>
                  <a:cubicBezTo>
                    <a:pt x="26" y="16"/>
                    <a:pt x="26" y="16"/>
                    <a:pt x="25" y="16"/>
                  </a:cubicBezTo>
                  <a:cubicBezTo>
                    <a:pt x="24" y="16"/>
                    <a:pt x="24" y="15"/>
                    <a:pt x="23" y="16"/>
                  </a:cubicBezTo>
                  <a:cubicBezTo>
                    <a:pt x="23" y="17"/>
                    <a:pt x="23" y="17"/>
                    <a:pt x="21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7" y="16"/>
                    <a:pt x="17" y="15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5"/>
                    <a:pt x="11" y="16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1"/>
                    <a:pt x="1" y="43"/>
                  </a:cubicBezTo>
                  <a:cubicBezTo>
                    <a:pt x="1" y="45"/>
                    <a:pt x="1" y="44"/>
                    <a:pt x="3" y="46"/>
                  </a:cubicBezTo>
                  <a:cubicBezTo>
                    <a:pt x="5" y="47"/>
                    <a:pt x="4" y="49"/>
                    <a:pt x="6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2" name="Freeform 7">
              <a:extLst>
                <a:ext uri="{FF2B5EF4-FFF2-40B4-BE49-F238E27FC236}">
                  <a16:creationId xmlns:a16="http://schemas.microsoft.com/office/drawing/2014/main" id="{344F9B0E-2366-0989-9E82-94CAF01F5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182" y="3702940"/>
              <a:ext cx="584074" cy="656131"/>
            </a:xfrm>
            <a:custGeom>
              <a:avLst/>
              <a:gdLst>
                <a:gd name="T0" fmla="*/ 2 w 91"/>
                <a:gd name="T1" fmla="*/ 59 h 97"/>
                <a:gd name="T2" fmla="*/ 10 w 91"/>
                <a:gd name="T3" fmla="*/ 58 h 97"/>
                <a:gd name="T4" fmla="*/ 26 w 91"/>
                <a:gd name="T5" fmla="*/ 61 h 97"/>
                <a:gd name="T6" fmla="*/ 28 w 91"/>
                <a:gd name="T7" fmla="*/ 69 h 97"/>
                <a:gd name="T8" fmla="*/ 35 w 91"/>
                <a:gd name="T9" fmla="*/ 68 h 97"/>
                <a:gd name="T10" fmla="*/ 41 w 91"/>
                <a:gd name="T11" fmla="*/ 65 h 97"/>
                <a:gd name="T12" fmla="*/ 45 w 91"/>
                <a:gd name="T13" fmla="*/ 70 h 97"/>
                <a:gd name="T14" fmla="*/ 47 w 91"/>
                <a:gd name="T15" fmla="*/ 78 h 97"/>
                <a:gd name="T16" fmla="*/ 48 w 91"/>
                <a:gd name="T17" fmla="*/ 86 h 97"/>
                <a:gd name="T18" fmla="*/ 56 w 91"/>
                <a:gd name="T19" fmla="*/ 85 h 97"/>
                <a:gd name="T20" fmla="*/ 61 w 91"/>
                <a:gd name="T21" fmla="*/ 87 h 97"/>
                <a:gd name="T22" fmla="*/ 64 w 91"/>
                <a:gd name="T23" fmla="*/ 90 h 97"/>
                <a:gd name="T24" fmla="*/ 71 w 91"/>
                <a:gd name="T25" fmla="*/ 89 h 97"/>
                <a:gd name="T26" fmla="*/ 77 w 91"/>
                <a:gd name="T27" fmla="*/ 94 h 97"/>
                <a:gd name="T28" fmla="*/ 81 w 91"/>
                <a:gd name="T29" fmla="*/ 96 h 97"/>
                <a:gd name="T30" fmla="*/ 81 w 91"/>
                <a:gd name="T31" fmla="*/ 92 h 97"/>
                <a:gd name="T32" fmla="*/ 74 w 91"/>
                <a:gd name="T33" fmla="*/ 87 h 97"/>
                <a:gd name="T34" fmla="*/ 73 w 91"/>
                <a:gd name="T35" fmla="*/ 81 h 97"/>
                <a:gd name="T36" fmla="*/ 76 w 91"/>
                <a:gd name="T37" fmla="*/ 75 h 97"/>
                <a:gd name="T38" fmla="*/ 86 w 91"/>
                <a:gd name="T39" fmla="*/ 73 h 97"/>
                <a:gd name="T40" fmla="*/ 85 w 91"/>
                <a:gd name="T41" fmla="*/ 69 h 97"/>
                <a:gd name="T42" fmla="*/ 81 w 91"/>
                <a:gd name="T43" fmla="*/ 66 h 97"/>
                <a:gd name="T44" fmla="*/ 78 w 91"/>
                <a:gd name="T45" fmla="*/ 55 h 97"/>
                <a:gd name="T46" fmla="*/ 78 w 91"/>
                <a:gd name="T47" fmla="*/ 48 h 97"/>
                <a:gd name="T48" fmla="*/ 76 w 91"/>
                <a:gd name="T49" fmla="*/ 45 h 97"/>
                <a:gd name="T50" fmla="*/ 77 w 91"/>
                <a:gd name="T51" fmla="*/ 43 h 97"/>
                <a:gd name="T52" fmla="*/ 79 w 91"/>
                <a:gd name="T53" fmla="*/ 40 h 97"/>
                <a:gd name="T54" fmla="*/ 79 w 91"/>
                <a:gd name="T55" fmla="*/ 36 h 97"/>
                <a:gd name="T56" fmla="*/ 79 w 91"/>
                <a:gd name="T57" fmla="*/ 34 h 97"/>
                <a:gd name="T58" fmla="*/ 80 w 91"/>
                <a:gd name="T59" fmla="*/ 32 h 97"/>
                <a:gd name="T60" fmla="*/ 84 w 91"/>
                <a:gd name="T61" fmla="*/ 26 h 97"/>
                <a:gd name="T62" fmla="*/ 88 w 91"/>
                <a:gd name="T63" fmla="*/ 22 h 97"/>
                <a:gd name="T64" fmla="*/ 88 w 91"/>
                <a:gd name="T65" fmla="*/ 17 h 97"/>
                <a:gd name="T66" fmla="*/ 90 w 91"/>
                <a:gd name="T67" fmla="*/ 10 h 97"/>
                <a:gd name="T68" fmla="*/ 83 w 91"/>
                <a:gd name="T69" fmla="*/ 8 h 97"/>
                <a:gd name="T70" fmla="*/ 77 w 91"/>
                <a:gd name="T71" fmla="*/ 5 h 97"/>
                <a:gd name="T72" fmla="*/ 71 w 91"/>
                <a:gd name="T73" fmla="*/ 3 h 97"/>
                <a:gd name="T74" fmla="*/ 66 w 91"/>
                <a:gd name="T75" fmla="*/ 0 h 97"/>
                <a:gd name="T76" fmla="*/ 58 w 91"/>
                <a:gd name="T77" fmla="*/ 2 h 97"/>
                <a:gd name="T78" fmla="*/ 52 w 91"/>
                <a:gd name="T79" fmla="*/ 3 h 97"/>
                <a:gd name="T80" fmla="*/ 45 w 91"/>
                <a:gd name="T81" fmla="*/ 4 h 97"/>
                <a:gd name="T82" fmla="*/ 35 w 91"/>
                <a:gd name="T83" fmla="*/ 1 h 97"/>
                <a:gd name="T84" fmla="*/ 30 w 91"/>
                <a:gd name="T85" fmla="*/ 10 h 97"/>
                <a:gd name="T86" fmla="*/ 28 w 91"/>
                <a:gd name="T87" fmla="*/ 15 h 97"/>
                <a:gd name="T88" fmla="*/ 27 w 91"/>
                <a:gd name="T89" fmla="*/ 21 h 97"/>
                <a:gd name="T90" fmla="*/ 27 w 91"/>
                <a:gd name="T91" fmla="*/ 27 h 97"/>
                <a:gd name="T92" fmla="*/ 25 w 91"/>
                <a:gd name="T93" fmla="*/ 32 h 97"/>
                <a:gd name="T94" fmla="*/ 23 w 91"/>
                <a:gd name="T95" fmla="*/ 36 h 97"/>
                <a:gd name="T96" fmla="*/ 22 w 91"/>
                <a:gd name="T97" fmla="*/ 41 h 97"/>
                <a:gd name="T98" fmla="*/ 21 w 91"/>
                <a:gd name="T99" fmla="*/ 45 h 97"/>
                <a:gd name="T100" fmla="*/ 19 w 91"/>
                <a:gd name="T101" fmla="*/ 50 h 97"/>
                <a:gd name="T102" fmla="*/ 13 w 91"/>
                <a:gd name="T103" fmla="*/ 53 h 97"/>
                <a:gd name="T104" fmla="*/ 11 w 91"/>
                <a:gd name="T105" fmla="*/ 49 h 97"/>
                <a:gd name="T106" fmla="*/ 6 w 91"/>
                <a:gd name="T107" fmla="*/ 51 h 97"/>
                <a:gd name="T108" fmla="*/ 3 w 91"/>
                <a:gd name="T109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97">
                  <a:moveTo>
                    <a:pt x="1" y="55"/>
                  </a:moveTo>
                  <a:cubicBezTo>
                    <a:pt x="2" y="56"/>
                    <a:pt x="0" y="56"/>
                    <a:pt x="1" y="58"/>
                  </a:cubicBezTo>
                  <a:cubicBezTo>
                    <a:pt x="1" y="58"/>
                    <a:pt x="2" y="59"/>
                    <a:pt x="2" y="59"/>
                  </a:cubicBezTo>
                  <a:cubicBezTo>
                    <a:pt x="3" y="59"/>
                    <a:pt x="2" y="60"/>
                    <a:pt x="3" y="61"/>
                  </a:cubicBezTo>
                  <a:cubicBezTo>
                    <a:pt x="3" y="61"/>
                    <a:pt x="4" y="60"/>
                    <a:pt x="5" y="59"/>
                  </a:cubicBezTo>
                  <a:cubicBezTo>
                    <a:pt x="6" y="59"/>
                    <a:pt x="8" y="58"/>
                    <a:pt x="10" y="58"/>
                  </a:cubicBezTo>
                  <a:cubicBezTo>
                    <a:pt x="12" y="58"/>
                    <a:pt x="16" y="58"/>
                    <a:pt x="16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6" y="60"/>
                    <a:pt x="26" y="61"/>
                  </a:cubicBezTo>
                  <a:cubicBezTo>
                    <a:pt x="26" y="62"/>
                    <a:pt x="26" y="62"/>
                    <a:pt x="26" y="64"/>
                  </a:cubicBezTo>
                  <a:cubicBezTo>
                    <a:pt x="27" y="65"/>
                    <a:pt x="26" y="65"/>
                    <a:pt x="27" y="67"/>
                  </a:cubicBezTo>
                  <a:cubicBezTo>
                    <a:pt x="27" y="69"/>
                    <a:pt x="27" y="68"/>
                    <a:pt x="28" y="69"/>
                  </a:cubicBezTo>
                  <a:cubicBezTo>
                    <a:pt x="29" y="70"/>
                    <a:pt x="30" y="70"/>
                    <a:pt x="31" y="70"/>
                  </a:cubicBezTo>
                  <a:cubicBezTo>
                    <a:pt x="32" y="70"/>
                    <a:pt x="33" y="68"/>
                    <a:pt x="34" y="69"/>
                  </a:cubicBezTo>
                  <a:cubicBezTo>
                    <a:pt x="34" y="69"/>
                    <a:pt x="36" y="69"/>
                    <a:pt x="35" y="68"/>
                  </a:cubicBezTo>
                  <a:cubicBezTo>
                    <a:pt x="35" y="67"/>
                    <a:pt x="34" y="66"/>
                    <a:pt x="35" y="65"/>
                  </a:cubicBezTo>
                  <a:cubicBezTo>
                    <a:pt x="36" y="64"/>
                    <a:pt x="36" y="65"/>
                    <a:pt x="38" y="65"/>
                  </a:cubicBezTo>
                  <a:cubicBezTo>
                    <a:pt x="40" y="65"/>
                    <a:pt x="41" y="64"/>
                    <a:pt x="41" y="65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4" y="65"/>
                    <a:pt x="45" y="67"/>
                  </a:cubicBezTo>
                  <a:cubicBezTo>
                    <a:pt x="45" y="68"/>
                    <a:pt x="44" y="70"/>
                    <a:pt x="45" y="70"/>
                  </a:cubicBezTo>
                  <a:cubicBezTo>
                    <a:pt x="46" y="70"/>
                    <a:pt x="46" y="71"/>
                    <a:pt x="46" y="73"/>
                  </a:cubicBezTo>
                  <a:cubicBezTo>
                    <a:pt x="46" y="74"/>
                    <a:pt x="46" y="74"/>
                    <a:pt x="47" y="75"/>
                  </a:cubicBezTo>
                  <a:cubicBezTo>
                    <a:pt x="47" y="77"/>
                    <a:pt x="46" y="77"/>
                    <a:pt x="47" y="78"/>
                  </a:cubicBezTo>
                  <a:cubicBezTo>
                    <a:pt x="48" y="79"/>
                    <a:pt x="48" y="80"/>
                    <a:pt x="48" y="80"/>
                  </a:cubicBezTo>
                  <a:cubicBezTo>
                    <a:pt x="48" y="81"/>
                    <a:pt x="47" y="81"/>
                    <a:pt x="48" y="83"/>
                  </a:cubicBezTo>
                  <a:cubicBezTo>
                    <a:pt x="48" y="84"/>
                    <a:pt x="48" y="85"/>
                    <a:pt x="48" y="86"/>
                  </a:cubicBezTo>
                  <a:cubicBezTo>
                    <a:pt x="49" y="86"/>
                    <a:pt x="50" y="87"/>
                    <a:pt x="51" y="86"/>
                  </a:cubicBezTo>
                  <a:cubicBezTo>
                    <a:pt x="51" y="85"/>
                    <a:pt x="52" y="85"/>
                    <a:pt x="53" y="85"/>
                  </a:cubicBezTo>
                  <a:cubicBezTo>
                    <a:pt x="53" y="86"/>
                    <a:pt x="56" y="85"/>
                    <a:pt x="56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5"/>
                    <a:pt x="59" y="86"/>
                    <a:pt x="59" y="87"/>
                  </a:cubicBezTo>
                  <a:cubicBezTo>
                    <a:pt x="59" y="88"/>
                    <a:pt x="60" y="88"/>
                    <a:pt x="61" y="87"/>
                  </a:cubicBezTo>
                  <a:cubicBezTo>
                    <a:pt x="62" y="87"/>
                    <a:pt x="63" y="87"/>
                    <a:pt x="63" y="88"/>
                  </a:cubicBezTo>
                  <a:cubicBezTo>
                    <a:pt x="63" y="89"/>
                    <a:pt x="62" y="89"/>
                    <a:pt x="62" y="89"/>
                  </a:cubicBezTo>
                  <a:cubicBezTo>
                    <a:pt x="62" y="89"/>
                    <a:pt x="63" y="90"/>
                    <a:pt x="64" y="90"/>
                  </a:cubicBezTo>
                  <a:cubicBezTo>
                    <a:pt x="65" y="90"/>
                    <a:pt x="66" y="90"/>
                    <a:pt x="67" y="90"/>
                  </a:cubicBezTo>
                  <a:cubicBezTo>
                    <a:pt x="69" y="90"/>
                    <a:pt x="69" y="90"/>
                    <a:pt x="69" y="89"/>
                  </a:cubicBezTo>
                  <a:cubicBezTo>
                    <a:pt x="70" y="88"/>
                    <a:pt x="70" y="89"/>
                    <a:pt x="71" y="89"/>
                  </a:cubicBezTo>
                  <a:cubicBezTo>
                    <a:pt x="72" y="89"/>
                    <a:pt x="72" y="89"/>
                    <a:pt x="72" y="90"/>
                  </a:cubicBezTo>
                  <a:cubicBezTo>
                    <a:pt x="72" y="91"/>
                    <a:pt x="73" y="91"/>
                    <a:pt x="74" y="92"/>
                  </a:cubicBezTo>
                  <a:cubicBezTo>
                    <a:pt x="74" y="93"/>
                    <a:pt x="76" y="93"/>
                    <a:pt x="77" y="94"/>
                  </a:cubicBezTo>
                  <a:cubicBezTo>
                    <a:pt x="78" y="95"/>
                    <a:pt x="77" y="95"/>
                    <a:pt x="77" y="96"/>
                  </a:cubicBezTo>
                  <a:cubicBezTo>
                    <a:pt x="77" y="97"/>
                    <a:pt x="79" y="97"/>
                    <a:pt x="80" y="97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2" y="92"/>
                    <a:pt x="81" y="92"/>
                  </a:cubicBezTo>
                  <a:cubicBezTo>
                    <a:pt x="80" y="92"/>
                    <a:pt x="80" y="93"/>
                    <a:pt x="79" y="91"/>
                  </a:cubicBezTo>
                  <a:cubicBezTo>
                    <a:pt x="78" y="90"/>
                    <a:pt x="77" y="90"/>
                    <a:pt x="76" y="89"/>
                  </a:cubicBezTo>
                  <a:cubicBezTo>
                    <a:pt x="75" y="89"/>
                    <a:pt x="74" y="88"/>
                    <a:pt x="74" y="87"/>
                  </a:cubicBezTo>
                  <a:cubicBezTo>
                    <a:pt x="74" y="87"/>
                    <a:pt x="74" y="86"/>
                    <a:pt x="75" y="85"/>
                  </a:cubicBezTo>
                  <a:cubicBezTo>
                    <a:pt x="75" y="84"/>
                    <a:pt x="74" y="83"/>
                    <a:pt x="74" y="82"/>
                  </a:cubicBezTo>
                  <a:cubicBezTo>
                    <a:pt x="74" y="81"/>
                    <a:pt x="74" y="81"/>
                    <a:pt x="73" y="81"/>
                  </a:cubicBezTo>
                  <a:cubicBezTo>
                    <a:pt x="73" y="80"/>
                    <a:pt x="73" y="79"/>
                    <a:pt x="73" y="78"/>
                  </a:cubicBezTo>
                  <a:cubicBezTo>
                    <a:pt x="73" y="78"/>
                    <a:pt x="73" y="77"/>
                    <a:pt x="73" y="77"/>
                  </a:cubicBezTo>
                  <a:cubicBezTo>
                    <a:pt x="74" y="76"/>
                    <a:pt x="75" y="75"/>
                    <a:pt x="76" y="75"/>
                  </a:cubicBezTo>
                  <a:cubicBezTo>
                    <a:pt x="76" y="75"/>
                    <a:pt x="77" y="75"/>
                    <a:pt x="77" y="76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2"/>
                    <a:pt x="86" y="72"/>
                    <a:pt x="86" y="71"/>
                  </a:cubicBezTo>
                  <a:cubicBezTo>
                    <a:pt x="86" y="71"/>
                    <a:pt x="85" y="70"/>
                    <a:pt x="85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8"/>
                    <a:pt x="83" y="68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2" y="66"/>
                    <a:pt x="81" y="66"/>
                    <a:pt x="81" y="66"/>
                  </a:cubicBezTo>
                  <a:cubicBezTo>
                    <a:pt x="81" y="65"/>
                    <a:pt x="79" y="60"/>
                    <a:pt x="79" y="59"/>
                  </a:cubicBezTo>
                  <a:cubicBezTo>
                    <a:pt x="79" y="59"/>
                    <a:pt x="80" y="58"/>
                    <a:pt x="80" y="57"/>
                  </a:cubicBezTo>
                  <a:cubicBezTo>
                    <a:pt x="79" y="57"/>
                    <a:pt x="79" y="56"/>
                    <a:pt x="78" y="55"/>
                  </a:cubicBezTo>
                  <a:cubicBezTo>
                    <a:pt x="78" y="54"/>
                    <a:pt x="79" y="54"/>
                    <a:pt x="79" y="53"/>
                  </a:cubicBezTo>
                  <a:cubicBezTo>
                    <a:pt x="78" y="52"/>
                    <a:pt x="78" y="53"/>
                    <a:pt x="78" y="52"/>
                  </a:cubicBezTo>
                  <a:cubicBezTo>
                    <a:pt x="78" y="52"/>
                    <a:pt x="78" y="49"/>
                    <a:pt x="78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6" y="45"/>
                    <a:pt x="76" y="45"/>
                  </a:cubicBezTo>
                  <a:cubicBezTo>
                    <a:pt x="76" y="44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7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8" y="39"/>
                    <a:pt x="78" y="40"/>
                    <a:pt x="79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7" y="38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79" y="34"/>
                    <a:pt x="79" y="33"/>
                    <a:pt x="79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1" y="31"/>
                    <a:pt x="81" y="30"/>
                    <a:pt x="81" y="29"/>
                  </a:cubicBezTo>
                  <a:cubicBezTo>
                    <a:pt x="81" y="28"/>
                    <a:pt x="82" y="27"/>
                    <a:pt x="82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5" y="25"/>
                    <a:pt x="85" y="25"/>
                  </a:cubicBezTo>
                  <a:cubicBezTo>
                    <a:pt x="85" y="24"/>
                    <a:pt x="86" y="24"/>
                    <a:pt x="87" y="23"/>
                  </a:cubicBezTo>
                  <a:cubicBezTo>
                    <a:pt x="87" y="23"/>
                    <a:pt x="87" y="22"/>
                    <a:pt x="88" y="22"/>
                  </a:cubicBezTo>
                  <a:cubicBezTo>
                    <a:pt x="88" y="22"/>
                    <a:pt x="88" y="21"/>
                    <a:pt x="89" y="21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8" y="17"/>
                    <a:pt x="88" y="17"/>
                  </a:cubicBezTo>
                  <a:cubicBezTo>
                    <a:pt x="88" y="16"/>
                    <a:pt x="90" y="15"/>
                    <a:pt x="89" y="15"/>
                  </a:cubicBezTo>
                  <a:cubicBezTo>
                    <a:pt x="87" y="15"/>
                    <a:pt x="90" y="13"/>
                    <a:pt x="90" y="12"/>
                  </a:cubicBezTo>
                  <a:cubicBezTo>
                    <a:pt x="91" y="11"/>
                    <a:pt x="90" y="10"/>
                    <a:pt x="90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7" y="10"/>
                    <a:pt x="86" y="9"/>
                  </a:cubicBezTo>
                  <a:cubicBezTo>
                    <a:pt x="85" y="8"/>
                    <a:pt x="84" y="8"/>
                    <a:pt x="83" y="8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1" y="4"/>
                    <a:pt x="79" y="3"/>
                    <a:pt x="79" y="4"/>
                  </a:cubicBezTo>
                  <a:cubicBezTo>
                    <a:pt x="78" y="5"/>
                    <a:pt x="78" y="5"/>
                    <a:pt x="77" y="5"/>
                  </a:cubicBezTo>
                  <a:cubicBezTo>
                    <a:pt x="76" y="4"/>
                    <a:pt x="74" y="3"/>
                    <a:pt x="74" y="4"/>
                  </a:cubicBezTo>
                  <a:cubicBezTo>
                    <a:pt x="74" y="5"/>
                    <a:pt x="73" y="5"/>
                    <a:pt x="72" y="5"/>
                  </a:cubicBezTo>
                  <a:cubicBezTo>
                    <a:pt x="72" y="4"/>
                    <a:pt x="71" y="3"/>
                    <a:pt x="71" y="3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68" y="1"/>
                    <a:pt x="67" y="1"/>
                  </a:cubicBezTo>
                  <a:cubicBezTo>
                    <a:pt x="66" y="1"/>
                    <a:pt x="67" y="0"/>
                    <a:pt x="66" y="0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61" y="0"/>
                    <a:pt x="61" y="1"/>
                    <a:pt x="60" y="2"/>
                  </a:cubicBezTo>
                  <a:cubicBezTo>
                    <a:pt x="58" y="3"/>
                    <a:pt x="59" y="1"/>
                    <a:pt x="58" y="2"/>
                  </a:cubicBezTo>
                  <a:cubicBezTo>
                    <a:pt x="57" y="2"/>
                    <a:pt x="57" y="3"/>
                    <a:pt x="57" y="3"/>
                  </a:cubicBezTo>
                  <a:cubicBezTo>
                    <a:pt x="57" y="3"/>
                    <a:pt x="56" y="3"/>
                    <a:pt x="55" y="4"/>
                  </a:cubicBezTo>
                  <a:cubicBezTo>
                    <a:pt x="53" y="4"/>
                    <a:pt x="53" y="3"/>
                    <a:pt x="52" y="3"/>
                  </a:cubicBezTo>
                  <a:cubicBezTo>
                    <a:pt x="50" y="3"/>
                    <a:pt x="51" y="5"/>
                    <a:pt x="51" y="5"/>
                  </a:cubicBezTo>
                  <a:cubicBezTo>
                    <a:pt x="51" y="5"/>
                    <a:pt x="49" y="5"/>
                    <a:pt x="48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40" y="3"/>
                    <a:pt x="40" y="2"/>
                    <a:pt x="38" y="1"/>
                  </a:cubicBezTo>
                  <a:cubicBezTo>
                    <a:pt x="37" y="1"/>
                    <a:pt x="35" y="1"/>
                    <a:pt x="35" y="1"/>
                  </a:cubicBezTo>
                  <a:cubicBezTo>
                    <a:pt x="34" y="1"/>
                    <a:pt x="33" y="2"/>
                    <a:pt x="33" y="3"/>
                  </a:cubicBezTo>
                  <a:cubicBezTo>
                    <a:pt x="33" y="5"/>
                    <a:pt x="30" y="6"/>
                    <a:pt x="30" y="6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2" y="49"/>
                    <a:pt x="11" y="49"/>
                  </a:cubicBezTo>
                  <a:cubicBezTo>
                    <a:pt x="10" y="49"/>
                    <a:pt x="9" y="49"/>
                    <a:pt x="9" y="49"/>
                  </a:cubicBezTo>
                  <a:cubicBezTo>
                    <a:pt x="9" y="49"/>
                    <a:pt x="10" y="51"/>
                    <a:pt x="9" y="51"/>
                  </a:cubicBezTo>
                  <a:cubicBezTo>
                    <a:pt x="8" y="51"/>
                    <a:pt x="7" y="50"/>
                    <a:pt x="6" y="51"/>
                  </a:cubicBezTo>
                  <a:cubicBezTo>
                    <a:pt x="5" y="52"/>
                    <a:pt x="5" y="51"/>
                    <a:pt x="5" y="51"/>
                  </a:cubicBezTo>
                  <a:cubicBezTo>
                    <a:pt x="5" y="51"/>
                    <a:pt x="3" y="52"/>
                    <a:pt x="3" y="53"/>
                  </a:cubicBezTo>
                  <a:cubicBezTo>
                    <a:pt x="4" y="55"/>
                    <a:pt x="3" y="55"/>
                    <a:pt x="3" y="55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3" name="Freeform 8">
              <a:extLst>
                <a:ext uri="{FF2B5EF4-FFF2-40B4-BE49-F238E27FC236}">
                  <a16:creationId xmlns:a16="http://schemas.microsoft.com/office/drawing/2014/main" id="{5C4C50DE-6E0D-48E5-C493-E8571C661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6543" y="2228746"/>
              <a:ext cx="153495" cy="161931"/>
            </a:xfrm>
            <a:custGeom>
              <a:avLst/>
              <a:gdLst>
                <a:gd name="T0" fmla="*/ 23 w 24"/>
                <a:gd name="T1" fmla="*/ 9 h 24"/>
                <a:gd name="T2" fmla="*/ 21 w 24"/>
                <a:gd name="T3" fmla="*/ 8 h 24"/>
                <a:gd name="T4" fmla="*/ 22 w 24"/>
                <a:gd name="T5" fmla="*/ 6 h 24"/>
                <a:gd name="T6" fmla="*/ 22 w 24"/>
                <a:gd name="T7" fmla="*/ 6 h 24"/>
                <a:gd name="T8" fmla="*/ 19 w 24"/>
                <a:gd name="T9" fmla="*/ 5 h 24"/>
                <a:gd name="T10" fmla="*/ 17 w 24"/>
                <a:gd name="T11" fmla="*/ 6 h 24"/>
                <a:gd name="T12" fmla="*/ 15 w 24"/>
                <a:gd name="T13" fmla="*/ 5 h 24"/>
                <a:gd name="T14" fmla="*/ 15 w 24"/>
                <a:gd name="T15" fmla="*/ 3 h 24"/>
                <a:gd name="T16" fmla="*/ 12 w 24"/>
                <a:gd name="T17" fmla="*/ 0 h 24"/>
                <a:gd name="T18" fmla="*/ 10 w 24"/>
                <a:gd name="T19" fmla="*/ 0 h 24"/>
                <a:gd name="T20" fmla="*/ 7 w 24"/>
                <a:gd name="T21" fmla="*/ 1 h 24"/>
                <a:gd name="T22" fmla="*/ 5 w 24"/>
                <a:gd name="T23" fmla="*/ 2 h 24"/>
                <a:gd name="T24" fmla="*/ 4 w 24"/>
                <a:gd name="T25" fmla="*/ 5 h 24"/>
                <a:gd name="T26" fmla="*/ 4 w 24"/>
                <a:gd name="T27" fmla="*/ 7 h 24"/>
                <a:gd name="T28" fmla="*/ 4 w 24"/>
                <a:gd name="T29" fmla="*/ 8 h 24"/>
                <a:gd name="T30" fmla="*/ 5 w 24"/>
                <a:gd name="T31" fmla="*/ 10 h 24"/>
                <a:gd name="T32" fmla="*/ 4 w 24"/>
                <a:gd name="T33" fmla="*/ 11 h 24"/>
                <a:gd name="T34" fmla="*/ 6 w 24"/>
                <a:gd name="T35" fmla="*/ 13 h 24"/>
                <a:gd name="T36" fmla="*/ 4 w 24"/>
                <a:gd name="T37" fmla="*/ 14 h 24"/>
                <a:gd name="T38" fmla="*/ 3 w 24"/>
                <a:gd name="T39" fmla="*/ 15 h 24"/>
                <a:gd name="T40" fmla="*/ 1 w 24"/>
                <a:gd name="T41" fmla="*/ 16 h 24"/>
                <a:gd name="T42" fmla="*/ 0 w 24"/>
                <a:gd name="T43" fmla="*/ 18 h 24"/>
                <a:gd name="T44" fmla="*/ 0 w 24"/>
                <a:gd name="T45" fmla="*/ 21 h 24"/>
                <a:gd name="T46" fmla="*/ 2 w 24"/>
                <a:gd name="T47" fmla="*/ 21 h 24"/>
                <a:gd name="T48" fmla="*/ 3 w 24"/>
                <a:gd name="T49" fmla="*/ 22 h 24"/>
                <a:gd name="T50" fmla="*/ 3 w 24"/>
                <a:gd name="T51" fmla="*/ 23 h 24"/>
                <a:gd name="T52" fmla="*/ 4 w 24"/>
                <a:gd name="T53" fmla="*/ 21 h 24"/>
                <a:gd name="T54" fmla="*/ 7 w 24"/>
                <a:gd name="T55" fmla="*/ 19 h 24"/>
                <a:gd name="T56" fmla="*/ 7 w 24"/>
                <a:gd name="T57" fmla="*/ 21 h 24"/>
                <a:gd name="T58" fmla="*/ 8 w 24"/>
                <a:gd name="T59" fmla="*/ 20 h 24"/>
                <a:gd name="T60" fmla="*/ 10 w 24"/>
                <a:gd name="T61" fmla="*/ 22 h 24"/>
                <a:gd name="T62" fmla="*/ 11 w 24"/>
                <a:gd name="T63" fmla="*/ 24 h 24"/>
                <a:gd name="T64" fmla="*/ 11 w 24"/>
                <a:gd name="T65" fmla="*/ 24 h 24"/>
                <a:gd name="T66" fmla="*/ 13 w 24"/>
                <a:gd name="T67" fmla="*/ 23 h 24"/>
                <a:gd name="T68" fmla="*/ 14 w 24"/>
                <a:gd name="T69" fmla="*/ 22 h 24"/>
                <a:gd name="T70" fmla="*/ 15 w 24"/>
                <a:gd name="T71" fmla="*/ 23 h 24"/>
                <a:gd name="T72" fmla="*/ 16 w 24"/>
                <a:gd name="T73" fmla="*/ 21 h 24"/>
                <a:gd name="T74" fmla="*/ 17 w 24"/>
                <a:gd name="T75" fmla="*/ 21 h 24"/>
                <a:gd name="T76" fmla="*/ 19 w 24"/>
                <a:gd name="T77" fmla="*/ 21 h 24"/>
                <a:gd name="T78" fmla="*/ 20 w 24"/>
                <a:gd name="T79" fmla="*/ 21 h 24"/>
                <a:gd name="T80" fmla="*/ 21 w 24"/>
                <a:gd name="T81" fmla="*/ 20 h 24"/>
                <a:gd name="T82" fmla="*/ 22 w 24"/>
                <a:gd name="T83" fmla="*/ 19 h 24"/>
                <a:gd name="T84" fmla="*/ 23 w 24"/>
                <a:gd name="T85" fmla="*/ 16 h 24"/>
                <a:gd name="T86" fmla="*/ 20 w 24"/>
                <a:gd name="T87" fmla="*/ 15 h 24"/>
                <a:gd name="T88" fmla="*/ 20 w 24"/>
                <a:gd name="T89" fmla="*/ 13 h 24"/>
                <a:gd name="T90" fmla="*/ 22 w 24"/>
                <a:gd name="T91" fmla="*/ 11 h 24"/>
                <a:gd name="T92" fmla="*/ 23 w 24"/>
                <a:gd name="T9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24">
                  <a:moveTo>
                    <a:pt x="23" y="9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0" y="7"/>
                    <a:pt x="20" y="6"/>
                    <a:pt x="22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1" y="5"/>
                    <a:pt x="19" y="4"/>
                    <a:pt x="19" y="5"/>
                  </a:cubicBezTo>
                  <a:cubicBezTo>
                    <a:pt x="18" y="6"/>
                    <a:pt x="18" y="7"/>
                    <a:pt x="17" y="6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2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3" y="4"/>
                    <a:pt x="4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6" y="9"/>
                    <a:pt x="5" y="10"/>
                  </a:cubicBezTo>
                  <a:cubicBezTo>
                    <a:pt x="5" y="11"/>
                    <a:pt x="4" y="10"/>
                    <a:pt x="4" y="11"/>
                  </a:cubicBezTo>
                  <a:cubicBezTo>
                    <a:pt x="3" y="12"/>
                    <a:pt x="6" y="12"/>
                    <a:pt x="6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8"/>
                    <a:pt x="24" y="16"/>
                    <a:pt x="23" y="16"/>
                  </a:cubicBezTo>
                  <a:cubicBezTo>
                    <a:pt x="22" y="16"/>
                    <a:pt x="21" y="16"/>
                    <a:pt x="20" y="15"/>
                  </a:cubicBezTo>
                  <a:cubicBezTo>
                    <a:pt x="20" y="14"/>
                    <a:pt x="19" y="13"/>
                    <a:pt x="20" y="13"/>
                  </a:cubicBezTo>
                  <a:cubicBezTo>
                    <a:pt x="21" y="12"/>
                    <a:pt x="21" y="12"/>
                    <a:pt x="22" y="11"/>
                  </a:cubicBezTo>
                  <a:cubicBezTo>
                    <a:pt x="23" y="10"/>
                    <a:pt x="23" y="9"/>
                    <a:pt x="2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4" name="Freeform 9">
              <a:extLst>
                <a:ext uri="{FF2B5EF4-FFF2-40B4-BE49-F238E27FC236}">
                  <a16:creationId xmlns:a16="http://schemas.microsoft.com/office/drawing/2014/main" id="{D2F7494C-19E7-7694-DAC3-38AF13122F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0222" y="3244489"/>
              <a:ext cx="352837" cy="241844"/>
            </a:xfrm>
            <a:custGeom>
              <a:avLst/>
              <a:gdLst>
                <a:gd name="T0" fmla="*/ 1 w 55"/>
                <a:gd name="T1" fmla="*/ 11 h 36"/>
                <a:gd name="T2" fmla="*/ 2 w 55"/>
                <a:gd name="T3" fmla="*/ 9 h 36"/>
                <a:gd name="T4" fmla="*/ 3 w 55"/>
                <a:gd name="T5" fmla="*/ 8 h 36"/>
                <a:gd name="T6" fmla="*/ 4 w 55"/>
                <a:gd name="T7" fmla="*/ 7 h 36"/>
                <a:gd name="T8" fmla="*/ 5 w 55"/>
                <a:gd name="T9" fmla="*/ 6 h 36"/>
                <a:gd name="T10" fmla="*/ 6 w 55"/>
                <a:gd name="T11" fmla="*/ 7 h 36"/>
                <a:gd name="T12" fmla="*/ 9 w 55"/>
                <a:gd name="T13" fmla="*/ 7 h 36"/>
                <a:gd name="T14" fmla="*/ 17 w 55"/>
                <a:gd name="T15" fmla="*/ 9 h 36"/>
                <a:gd name="T16" fmla="*/ 18 w 55"/>
                <a:gd name="T17" fmla="*/ 14 h 36"/>
                <a:gd name="T18" fmla="*/ 21 w 55"/>
                <a:gd name="T19" fmla="*/ 12 h 36"/>
                <a:gd name="T20" fmla="*/ 27 w 55"/>
                <a:gd name="T21" fmla="*/ 5 h 36"/>
                <a:gd name="T22" fmla="*/ 43 w 55"/>
                <a:gd name="T23" fmla="*/ 0 h 36"/>
                <a:gd name="T24" fmla="*/ 42 w 55"/>
                <a:gd name="T25" fmla="*/ 1 h 36"/>
                <a:gd name="T26" fmla="*/ 48 w 55"/>
                <a:gd name="T27" fmla="*/ 10 h 36"/>
                <a:gd name="T28" fmla="*/ 50 w 55"/>
                <a:gd name="T29" fmla="*/ 11 h 36"/>
                <a:gd name="T30" fmla="*/ 49 w 55"/>
                <a:gd name="T31" fmla="*/ 11 h 36"/>
                <a:gd name="T32" fmla="*/ 48 w 55"/>
                <a:gd name="T33" fmla="*/ 12 h 36"/>
                <a:gd name="T34" fmla="*/ 46 w 55"/>
                <a:gd name="T35" fmla="*/ 13 h 36"/>
                <a:gd name="T36" fmla="*/ 45 w 55"/>
                <a:gd name="T37" fmla="*/ 16 h 36"/>
                <a:gd name="T38" fmla="*/ 44 w 55"/>
                <a:gd name="T39" fmla="*/ 16 h 36"/>
                <a:gd name="T40" fmla="*/ 42 w 55"/>
                <a:gd name="T41" fmla="*/ 19 h 36"/>
                <a:gd name="T42" fmla="*/ 35 w 55"/>
                <a:gd name="T43" fmla="*/ 22 h 36"/>
                <a:gd name="T44" fmla="*/ 33 w 55"/>
                <a:gd name="T45" fmla="*/ 23 h 36"/>
                <a:gd name="T46" fmla="*/ 32 w 55"/>
                <a:gd name="T47" fmla="*/ 23 h 36"/>
                <a:gd name="T48" fmla="*/ 28 w 55"/>
                <a:gd name="T49" fmla="*/ 25 h 36"/>
                <a:gd name="T50" fmla="*/ 28 w 55"/>
                <a:gd name="T51" fmla="*/ 26 h 36"/>
                <a:gd name="T52" fmla="*/ 24 w 55"/>
                <a:gd name="T53" fmla="*/ 26 h 36"/>
                <a:gd name="T54" fmla="*/ 24 w 55"/>
                <a:gd name="T55" fmla="*/ 27 h 36"/>
                <a:gd name="T56" fmla="*/ 20 w 55"/>
                <a:gd name="T57" fmla="*/ 29 h 36"/>
                <a:gd name="T58" fmla="*/ 14 w 55"/>
                <a:gd name="T59" fmla="*/ 30 h 36"/>
                <a:gd name="T60" fmla="*/ 12 w 55"/>
                <a:gd name="T61" fmla="*/ 32 h 36"/>
                <a:gd name="T62" fmla="*/ 10 w 55"/>
                <a:gd name="T63" fmla="*/ 32 h 36"/>
                <a:gd name="T64" fmla="*/ 9 w 55"/>
                <a:gd name="T65" fmla="*/ 33 h 36"/>
                <a:gd name="T66" fmla="*/ 4 w 55"/>
                <a:gd name="T67" fmla="*/ 32 h 36"/>
                <a:gd name="T68" fmla="*/ 3 w 55"/>
                <a:gd name="T69" fmla="*/ 28 h 36"/>
                <a:gd name="T70" fmla="*/ 4 w 55"/>
                <a:gd name="T71" fmla="*/ 27 h 36"/>
                <a:gd name="T72" fmla="*/ 2 w 55"/>
                <a:gd name="T73" fmla="*/ 25 h 36"/>
                <a:gd name="T74" fmla="*/ 1 w 55"/>
                <a:gd name="T75" fmla="*/ 20 h 36"/>
                <a:gd name="T76" fmla="*/ 1 w 55"/>
                <a:gd name="T77" fmla="*/ 20 h 36"/>
                <a:gd name="T78" fmla="*/ 1 w 55"/>
                <a:gd name="T79" fmla="*/ 17 h 36"/>
                <a:gd name="T80" fmla="*/ 1 w 55"/>
                <a:gd name="T81" fmla="*/ 16 h 36"/>
                <a:gd name="T82" fmla="*/ 1 w 55"/>
                <a:gd name="T83" fmla="*/ 11 h 36"/>
                <a:gd name="T84" fmla="*/ 50 w 55"/>
                <a:gd name="T85" fmla="*/ 34 h 36"/>
                <a:gd name="T86" fmla="*/ 51 w 55"/>
                <a:gd name="T87" fmla="*/ 35 h 36"/>
                <a:gd name="T88" fmla="*/ 53 w 55"/>
                <a:gd name="T89" fmla="*/ 35 h 36"/>
                <a:gd name="T90" fmla="*/ 50 w 55"/>
                <a:gd name="T9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36">
                  <a:moveTo>
                    <a:pt x="1" y="11"/>
                  </a:moveTo>
                  <a:cubicBezTo>
                    <a:pt x="1" y="11"/>
                    <a:pt x="2" y="10"/>
                    <a:pt x="2" y="9"/>
                  </a:cubicBezTo>
                  <a:cubicBezTo>
                    <a:pt x="2" y="8"/>
                    <a:pt x="3" y="9"/>
                    <a:pt x="3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7" y="5"/>
                    <a:pt x="5" y="7"/>
                    <a:pt x="6" y="7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1" y="7"/>
                    <a:pt x="17" y="9"/>
                    <a:pt x="17" y="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21" y="12"/>
                    <a:pt x="21" y="1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9" y="11"/>
                    <a:pt x="49" y="12"/>
                    <a:pt x="48" y="12"/>
                  </a:cubicBezTo>
                  <a:cubicBezTo>
                    <a:pt x="47" y="13"/>
                    <a:pt x="47" y="12"/>
                    <a:pt x="46" y="13"/>
                  </a:cubicBezTo>
                  <a:cubicBezTo>
                    <a:pt x="44" y="14"/>
                    <a:pt x="45" y="15"/>
                    <a:pt x="45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2" y="19"/>
                    <a:pt x="42" y="19"/>
                  </a:cubicBezTo>
                  <a:cubicBezTo>
                    <a:pt x="40" y="20"/>
                    <a:pt x="38" y="21"/>
                    <a:pt x="35" y="22"/>
                  </a:cubicBezTo>
                  <a:cubicBezTo>
                    <a:pt x="35" y="22"/>
                    <a:pt x="34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1" y="23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6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3" y="28"/>
                    <a:pt x="21" y="29"/>
                    <a:pt x="20" y="29"/>
                  </a:cubicBezTo>
                  <a:cubicBezTo>
                    <a:pt x="18" y="29"/>
                    <a:pt x="16" y="29"/>
                    <a:pt x="14" y="30"/>
                  </a:cubicBezTo>
                  <a:cubicBezTo>
                    <a:pt x="13" y="30"/>
                    <a:pt x="13" y="31"/>
                    <a:pt x="12" y="32"/>
                  </a:cubicBezTo>
                  <a:cubicBezTo>
                    <a:pt x="12" y="32"/>
                    <a:pt x="11" y="32"/>
                    <a:pt x="10" y="32"/>
                  </a:cubicBezTo>
                  <a:cubicBezTo>
                    <a:pt x="10" y="32"/>
                    <a:pt x="9" y="33"/>
                    <a:pt x="9" y="33"/>
                  </a:cubicBezTo>
                  <a:cubicBezTo>
                    <a:pt x="8" y="33"/>
                    <a:pt x="5" y="32"/>
                    <a:pt x="4" y="32"/>
                  </a:cubicBezTo>
                  <a:cubicBezTo>
                    <a:pt x="3" y="30"/>
                    <a:pt x="3" y="30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3" y="25"/>
                    <a:pt x="1" y="21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2" y="13"/>
                    <a:pt x="1" y="11"/>
                  </a:cubicBezTo>
                  <a:close/>
                  <a:moveTo>
                    <a:pt x="50" y="34"/>
                  </a:moveTo>
                  <a:cubicBezTo>
                    <a:pt x="50" y="34"/>
                    <a:pt x="51" y="35"/>
                    <a:pt x="51" y="35"/>
                  </a:cubicBezTo>
                  <a:cubicBezTo>
                    <a:pt x="53" y="36"/>
                    <a:pt x="55" y="35"/>
                    <a:pt x="53" y="35"/>
                  </a:cubicBezTo>
                  <a:cubicBezTo>
                    <a:pt x="52" y="34"/>
                    <a:pt x="51" y="34"/>
                    <a:pt x="50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5" name="Freeform 10">
              <a:extLst>
                <a:ext uri="{FF2B5EF4-FFF2-40B4-BE49-F238E27FC236}">
                  <a16:creationId xmlns:a16="http://schemas.microsoft.com/office/drawing/2014/main" id="{65ADD725-35D2-4520-FC63-8C55976F8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988" y="2924836"/>
              <a:ext cx="269113" cy="237637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6" name="Freeform 11">
              <a:extLst>
                <a:ext uri="{FF2B5EF4-FFF2-40B4-BE49-F238E27FC236}">
                  <a16:creationId xmlns:a16="http://schemas.microsoft.com/office/drawing/2014/main" id="{E0939DA6-540B-D4B2-EAD8-92DE5B0A17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0450" y="3101485"/>
              <a:ext cx="211303" cy="521539"/>
            </a:xfrm>
            <a:custGeom>
              <a:avLst/>
              <a:gdLst>
                <a:gd name="T0" fmla="*/ 24 w 33"/>
                <a:gd name="T1" fmla="*/ 8 h 77"/>
                <a:gd name="T2" fmla="*/ 21 w 33"/>
                <a:gd name="T3" fmla="*/ 7 h 77"/>
                <a:gd name="T4" fmla="*/ 18 w 33"/>
                <a:gd name="T5" fmla="*/ 4 h 77"/>
                <a:gd name="T6" fmla="*/ 17 w 33"/>
                <a:gd name="T7" fmla="*/ 1 h 77"/>
                <a:gd name="T8" fmla="*/ 13 w 33"/>
                <a:gd name="T9" fmla="*/ 0 h 77"/>
                <a:gd name="T10" fmla="*/ 8 w 33"/>
                <a:gd name="T11" fmla="*/ 2 h 77"/>
                <a:gd name="T12" fmla="*/ 2 w 33"/>
                <a:gd name="T13" fmla="*/ 1 h 77"/>
                <a:gd name="T14" fmla="*/ 2 w 33"/>
                <a:gd name="T15" fmla="*/ 6 h 77"/>
                <a:gd name="T16" fmla="*/ 3 w 33"/>
                <a:gd name="T17" fmla="*/ 9 h 77"/>
                <a:gd name="T18" fmla="*/ 5 w 33"/>
                <a:gd name="T19" fmla="*/ 11 h 77"/>
                <a:gd name="T20" fmla="*/ 9 w 33"/>
                <a:gd name="T21" fmla="*/ 10 h 77"/>
                <a:gd name="T22" fmla="*/ 12 w 33"/>
                <a:gd name="T23" fmla="*/ 12 h 77"/>
                <a:gd name="T24" fmla="*/ 11 w 33"/>
                <a:gd name="T25" fmla="*/ 15 h 77"/>
                <a:gd name="T26" fmla="*/ 8 w 33"/>
                <a:gd name="T27" fmla="*/ 17 h 77"/>
                <a:gd name="T28" fmla="*/ 10 w 33"/>
                <a:gd name="T29" fmla="*/ 21 h 77"/>
                <a:gd name="T30" fmla="*/ 13 w 33"/>
                <a:gd name="T31" fmla="*/ 27 h 77"/>
                <a:gd name="T32" fmla="*/ 15 w 33"/>
                <a:gd name="T33" fmla="*/ 29 h 77"/>
                <a:gd name="T34" fmla="*/ 19 w 33"/>
                <a:gd name="T35" fmla="*/ 32 h 77"/>
                <a:gd name="T36" fmla="*/ 21 w 33"/>
                <a:gd name="T37" fmla="*/ 36 h 77"/>
                <a:gd name="T38" fmla="*/ 23 w 33"/>
                <a:gd name="T39" fmla="*/ 39 h 77"/>
                <a:gd name="T40" fmla="*/ 23 w 33"/>
                <a:gd name="T41" fmla="*/ 43 h 77"/>
                <a:gd name="T42" fmla="*/ 24 w 33"/>
                <a:gd name="T43" fmla="*/ 48 h 77"/>
                <a:gd name="T44" fmla="*/ 25 w 33"/>
                <a:gd name="T45" fmla="*/ 52 h 77"/>
                <a:gd name="T46" fmla="*/ 23 w 33"/>
                <a:gd name="T47" fmla="*/ 57 h 77"/>
                <a:gd name="T48" fmla="*/ 22 w 33"/>
                <a:gd name="T49" fmla="*/ 60 h 77"/>
                <a:gd name="T50" fmla="*/ 18 w 33"/>
                <a:gd name="T51" fmla="*/ 61 h 77"/>
                <a:gd name="T52" fmla="*/ 16 w 33"/>
                <a:gd name="T53" fmla="*/ 62 h 77"/>
                <a:gd name="T54" fmla="*/ 13 w 33"/>
                <a:gd name="T55" fmla="*/ 64 h 77"/>
                <a:gd name="T56" fmla="*/ 9 w 33"/>
                <a:gd name="T57" fmla="*/ 67 h 77"/>
                <a:gd name="T58" fmla="*/ 11 w 33"/>
                <a:gd name="T59" fmla="*/ 73 h 77"/>
                <a:gd name="T60" fmla="*/ 12 w 33"/>
                <a:gd name="T61" fmla="*/ 75 h 77"/>
                <a:gd name="T62" fmla="*/ 14 w 33"/>
                <a:gd name="T63" fmla="*/ 74 h 77"/>
                <a:gd name="T64" fmla="*/ 15 w 33"/>
                <a:gd name="T65" fmla="*/ 71 h 77"/>
                <a:gd name="T66" fmla="*/ 17 w 33"/>
                <a:gd name="T67" fmla="*/ 71 h 77"/>
                <a:gd name="T68" fmla="*/ 18 w 33"/>
                <a:gd name="T69" fmla="*/ 71 h 77"/>
                <a:gd name="T70" fmla="*/ 18 w 33"/>
                <a:gd name="T71" fmla="*/ 70 h 77"/>
                <a:gd name="T72" fmla="*/ 16 w 33"/>
                <a:gd name="T73" fmla="*/ 68 h 77"/>
                <a:gd name="T74" fmla="*/ 20 w 33"/>
                <a:gd name="T75" fmla="*/ 68 h 77"/>
                <a:gd name="T76" fmla="*/ 22 w 33"/>
                <a:gd name="T77" fmla="*/ 67 h 77"/>
                <a:gd name="T78" fmla="*/ 23 w 33"/>
                <a:gd name="T79" fmla="*/ 67 h 77"/>
                <a:gd name="T80" fmla="*/ 27 w 33"/>
                <a:gd name="T81" fmla="*/ 65 h 77"/>
                <a:gd name="T82" fmla="*/ 31 w 33"/>
                <a:gd name="T83" fmla="*/ 60 h 77"/>
                <a:gd name="T84" fmla="*/ 31 w 33"/>
                <a:gd name="T85" fmla="*/ 56 h 77"/>
                <a:gd name="T86" fmla="*/ 33 w 33"/>
                <a:gd name="T87" fmla="*/ 54 h 77"/>
                <a:gd name="T88" fmla="*/ 31 w 33"/>
                <a:gd name="T89" fmla="*/ 51 h 77"/>
                <a:gd name="T90" fmla="*/ 30 w 33"/>
                <a:gd name="T91" fmla="*/ 47 h 77"/>
                <a:gd name="T92" fmla="*/ 29 w 33"/>
                <a:gd name="T93" fmla="*/ 45 h 77"/>
                <a:gd name="T94" fmla="*/ 27 w 33"/>
                <a:gd name="T95" fmla="*/ 40 h 77"/>
                <a:gd name="T96" fmla="*/ 24 w 33"/>
                <a:gd name="T97" fmla="*/ 36 h 77"/>
                <a:gd name="T98" fmla="*/ 22 w 33"/>
                <a:gd name="T99" fmla="*/ 32 h 77"/>
                <a:gd name="T100" fmla="*/ 17 w 33"/>
                <a:gd name="T101" fmla="*/ 27 h 77"/>
                <a:gd name="T102" fmla="*/ 15 w 33"/>
                <a:gd name="T103" fmla="*/ 21 h 77"/>
                <a:gd name="T104" fmla="*/ 17 w 33"/>
                <a:gd name="T105" fmla="*/ 17 h 77"/>
                <a:gd name="T106" fmla="*/ 21 w 33"/>
                <a:gd name="T107" fmla="*/ 12 h 77"/>
                <a:gd name="T108" fmla="*/ 24 w 33"/>
                <a:gd name="T109" fmla="*/ 10 h 77"/>
                <a:gd name="T110" fmla="*/ 26 w 33"/>
                <a:gd name="T111" fmla="*/ 8 h 77"/>
                <a:gd name="T112" fmla="*/ 13 w 33"/>
                <a:gd name="T113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77">
                  <a:moveTo>
                    <a:pt x="26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1" y="69"/>
                  </a:cubicBezTo>
                  <a:cubicBezTo>
                    <a:pt x="11" y="68"/>
                    <a:pt x="11" y="74"/>
                    <a:pt x="11" y="73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0" y="77"/>
                    <a:pt x="12" y="76"/>
                  </a:cubicBezTo>
                  <a:cubicBezTo>
                    <a:pt x="13" y="76"/>
                    <a:pt x="14" y="74"/>
                    <a:pt x="14" y="74"/>
                  </a:cubicBezTo>
                  <a:cubicBezTo>
                    <a:pt x="15" y="74"/>
                    <a:pt x="16" y="74"/>
                    <a:pt x="16" y="74"/>
                  </a:cubicBezTo>
                  <a:cubicBezTo>
                    <a:pt x="16" y="73"/>
                    <a:pt x="16" y="72"/>
                    <a:pt x="15" y="71"/>
                  </a:cubicBezTo>
                  <a:cubicBezTo>
                    <a:pt x="15" y="70"/>
                    <a:pt x="14" y="68"/>
                    <a:pt x="15" y="68"/>
                  </a:cubicBezTo>
                  <a:cubicBezTo>
                    <a:pt x="16" y="69"/>
                    <a:pt x="16" y="70"/>
                    <a:pt x="17" y="71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6" y="69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5" y="67"/>
                    <a:pt x="15" y="67"/>
                  </a:cubicBezTo>
                  <a:cubicBezTo>
                    <a:pt x="17" y="67"/>
                    <a:pt x="18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8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2" y="66"/>
                    <a:pt x="23" y="67"/>
                    <a:pt x="23" y="67"/>
                  </a:cubicBezTo>
                  <a:cubicBezTo>
                    <a:pt x="24" y="67"/>
                    <a:pt x="24" y="66"/>
                    <a:pt x="25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5"/>
                    <a:pt x="30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3" y="57"/>
                    <a:pt x="31" y="57"/>
                    <a:pt x="31" y="56"/>
                  </a:cubicBezTo>
                  <a:cubicBezTo>
                    <a:pt x="32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2"/>
                    <a:pt x="31" y="51"/>
                    <a:pt x="31" y="51"/>
                  </a:cubicBezTo>
                  <a:cubicBezTo>
                    <a:pt x="31" y="50"/>
                    <a:pt x="31" y="49"/>
                    <a:pt x="31" y="48"/>
                  </a:cubicBezTo>
                  <a:cubicBezTo>
                    <a:pt x="31" y="48"/>
                    <a:pt x="30" y="47"/>
                    <a:pt x="30" y="47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30" y="43"/>
                    <a:pt x="29" y="42"/>
                  </a:cubicBezTo>
                  <a:cubicBezTo>
                    <a:pt x="29" y="42"/>
                    <a:pt x="27" y="40"/>
                    <a:pt x="27" y="40"/>
                  </a:cubicBezTo>
                  <a:cubicBezTo>
                    <a:pt x="26" y="39"/>
                    <a:pt x="27" y="38"/>
                    <a:pt x="26" y="37"/>
                  </a:cubicBezTo>
                  <a:cubicBezTo>
                    <a:pt x="26" y="37"/>
                    <a:pt x="24" y="36"/>
                    <a:pt x="24" y="36"/>
                  </a:cubicBezTo>
                  <a:cubicBezTo>
                    <a:pt x="24" y="36"/>
                    <a:pt x="22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7" y="28"/>
                    <a:pt x="18" y="28"/>
                    <a:pt x="17" y="27"/>
                  </a:cubicBezTo>
                  <a:cubicBezTo>
                    <a:pt x="16" y="26"/>
                    <a:pt x="14" y="24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7"/>
                    <a:pt x="17" y="17"/>
                    <a:pt x="17" y="17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2"/>
                    <a:pt x="21" y="12"/>
                  </a:cubicBezTo>
                  <a:cubicBezTo>
                    <a:pt x="21" y="11"/>
                    <a:pt x="22" y="12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7" y="9"/>
                    <a:pt x="26" y="8"/>
                  </a:cubicBezTo>
                  <a:close/>
                  <a:moveTo>
                    <a:pt x="13" y="65"/>
                  </a:moveTo>
                  <a:cubicBezTo>
                    <a:pt x="14" y="65"/>
                    <a:pt x="15" y="67"/>
                    <a:pt x="13" y="67"/>
                  </a:cubicBezTo>
                  <a:cubicBezTo>
                    <a:pt x="13" y="67"/>
                    <a:pt x="12" y="65"/>
                    <a:pt x="13" y="6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7" name="Freeform 12">
              <a:extLst>
                <a:ext uri="{FF2B5EF4-FFF2-40B4-BE49-F238E27FC236}">
                  <a16:creationId xmlns:a16="http://schemas.microsoft.com/office/drawing/2014/main" id="{EBCE3F99-29BA-835F-19E3-45F1CE7DBC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7478" y="3486332"/>
              <a:ext cx="402672" cy="405876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8" name="Freeform 13">
              <a:extLst>
                <a:ext uri="{FF2B5EF4-FFF2-40B4-BE49-F238E27FC236}">
                  <a16:creationId xmlns:a16="http://schemas.microsoft.com/office/drawing/2014/main" id="{D2977B33-14B6-9DCF-5513-53DBD1D67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2177" y="4474734"/>
              <a:ext cx="31895" cy="67295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9" name="Freeform 14">
              <a:extLst>
                <a:ext uri="{FF2B5EF4-FFF2-40B4-BE49-F238E27FC236}">
                  <a16:creationId xmlns:a16="http://schemas.microsoft.com/office/drawing/2014/main" id="{12B3AC0C-B407-EE62-FBC3-3201BBFC7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908" y="2237158"/>
              <a:ext cx="486395" cy="336476"/>
            </a:xfrm>
            <a:custGeom>
              <a:avLst/>
              <a:gdLst>
                <a:gd name="T0" fmla="*/ 65 w 76"/>
                <a:gd name="T1" fmla="*/ 19 h 50"/>
                <a:gd name="T2" fmla="*/ 60 w 76"/>
                <a:gd name="T3" fmla="*/ 21 h 50"/>
                <a:gd name="T4" fmla="*/ 56 w 76"/>
                <a:gd name="T5" fmla="*/ 25 h 50"/>
                <a:gd name="T6" fmla="*/ 53 w 76"/>
                <a:gd name="T7" fmla="*/ 27 h 50"/>
                <a:gd name="T8" fmla="*/ 51 w 76"/>
                <a:gd name="T9" fmla="*/ 25 h 50"/>
                <a:gd name="T10" fmla="*/ 44 w 76"/>
                <a:gd name="T11" fmla="*/ 23 h 50"/>
                <a:gd name="T12" fmla="*/ 43 w 76"/>
                <a:gd name="T13" fmla="*/ 21 h 50"/>
                <a:gd name="T14" fmla="*/ 39 w 76"/>
                <a:gd name="T15" fmla="*/ 19 h 50"/>
                <a:gd name="T16" fmla="*/ 36 w 76"/>
                <a:gd name="T17" fmla="*/ 18 h 50"/>
                <a:gd name="T18" fmla="*/ 26 w 76"/>
                <a:gd name="T19" fmla="*/ 16 h 50"/>
                <a:gd name="T20" fmla="*/ 25 w 76"/>
                <a:gd name="T21" fmla="*/ 9 h 50"/>
                <a:gd name="T22" fmla="*/ 21 w 76"/>
                <a:gd name="T23" fmla="*/ 13 h 50"/>
                <a:gd name="T24" fmla="*/ 17 w 76"/>
                <a:gd name="T25" fmla="*/ 11 h 50"/>
                <a:gd name="T26" fmla="*/ 13 w 76"/>
                <a:gd name="T27" fmla="*/ 14 h 50"/>
                <a:gd name="T28" fmla="*/ 14 w 76"/>
                <a:gd name="T29" fmla="*/ 13 h 50"/>
                <a:gd name="T30" fmla="*/ 13 w 76"/>
                <a:gd name="T31" fmla="*/ 10 h 50"/>
                <a:gd name="T32" fmla="*/ 10 w 76"/>
                <a:gd name="T33" fmla="*/ 10 h 50"/>
                <a:gd name="T34" fmla="*/ 10 w 76"/>
                <a:gd name="T35" fmla="*/ 8 h 50"/>
                <a:gd name="T36" fmla="*/ 10 w 76"/>
                <a:gd name="T37" fmla="*/ 5 h 50"/>
                <a:gd name="T38" fmla="*/ 11 w 76"/>
                <a:gd name="T39" fmla="*/ 1 h 50"/>
                <a:gd name="T40" fmla="*/ 5 w 76"/>
                <a:gd name="T41" fmla="*/ 1 h 50"/>
                <a:gd name="T42" fmla="*/ 0 w 76"/>
                <a:gd name="T43" fmla="*/ 23 h 50"/>
                <a:gd name="T44" fmla="*/ 5 w 76"/>
                <a:gd name="T45" fmla="*/ 22 h 50"/>
                <a:gd name="T46" fmla="*/ 3 w 76"/>
                <a:gd name="T47" fmla="*/ 20 h 50"/>
                <a:gd name="T48" fmla="*/ 7 w 76"/>
                <a:gd name="T49" fmla="*/ 19 h 50"/>
                <a:gd name="T50" fmla="*/ 9 w 76"/>
                <a:gd name="T51" fmla="*/ 16 h 50"/>
                <a:gd name="T52" fmla="*/ 12 w 76"/>
                <a:gd name="T53" fmla="*/ 17 h 50"/>
                <a:gd name="T54" fmla="*/ 13 w 76"/>
                <a:gd name="T55" fmla="*/ 22 h 50"/>
                <a:gd name="T56" fmla="*/ 16 w 76"/>
                <a:gd name="T57" fmla="*/ 25 h 50"/>
                <a:gd name="T58" fmla="*/ 16 w 76"/>
                <a:gd name="T59" fmla="*/ 27 h 50"/>
                <a:gd name="T60" fmla="*/ 20 w 76"/>
                <a:gd name="T61" fmla="*/ 27 h 50"/>
                <a:gd name="T62" fmla="*/ 24 w 76"/>
                <a:gd name="T63" fmla="*/ 26 h 50"/>
                <a:gd name="T64" fmla="*/ 28 w 76"/>
                <a:gd name="T65" fmla="*/ 28 h 50"/>
                <a:gd name="T66" fmla="*/ 29 w 76"/>
                <a:gd name="T67" fmla="*/ 32 h 50"/>
                <a:gd name="T68" fmla="*/ 31 w 76"/>
                <a:gd name="T69" fmla="*/ 35 h 50"/>
                <a:gd name="T70" fmla="*/ 34 w 76"/>
                <a:gd name="T71" fmla="*/ 37 h 50"/>
                <a:gd name="T72" fmla="*/ 38 w 76"/>
                <a:gd name="T73" fmla="*/ 41 h 50"/>
                <a:gd name="T74" fmla="*/ 42 w 76"/>
                <a:gd name="T75" fmla="*/ 41 h 50"/>
                <a:gd name="T76" fmla="*/ 45 w 76"/>
                <a:gd name="T77" fmla="*/ 42 h 50"/>
                <a:gd name="T78" fmla="*/ 48 w 76"/>
                <a:gd name="T79" fmla="*/ 43 h 50"/>
                <a:gd name="T80" fmla="*/ 45 w 76"/>
                <a:gd name="T81" fmla="*/ 46 h 50"/>
                <a:gd name="T82" fmla="*/ 47 w 76"/>
                <a:gd name="T83" fmla="*/ 48 h 50"/>
                <a:gd name="T84" fmla="*/ 51 w 76"/>
                <a:gd name="T85" fmla="*/ 50 h 50"/>
                <a:gd name="T86" fmla="*/ 53 w 76"/>
                <a:gd name="T87" fmla="*/ 47 h 50"/>
                <a:gd name="T88" fmla="*/ 55 w 76"/>
                <a:gd name="T89" fmla="*/ 44 h 50"/>
                <a:gd name="T90" fmla="*/ 53 w 76"/>
                <a:gd name="T91" fmla="*/ 40 h 50"/>
                <a:gd name="T92" fmla="*/ 51 w 76"/>
                <a:gd name="T93" fmla="*/ 37 h 50"/>
                <a:gd name="T94" fmla="*/ 57 w 76"/>
                <a:gd name="T95" fmla="*/ 35 h 50"/>
                <a:gd name="T96" fmla="*/ 58 w 76"/>
                <a:gd name="T97" fmla="*/ 32 h 50"/>
                <a:gd name="T98" fmla="*/ 58 w 76"/>
                <a:gd name="T99" fmla="*/ 29 h 50"/>
                <a:gd name="T100" fmla="*/ 62 w 76"/>
                <a:gd name="T101" fmla="*/ 29 h 50"/>
                <a:gd name="T102" fmla="*/ 66 w 76"/>
                <a:gd name="T103" fmla="*/ 27 h 50"/>
                <a:gd name="T104" fmla="*/ 64 w 76"/>
                <a:gd name="T105" fmla="*/ 30 h 50"/>
                <a:gd name="T106" fmla="*/ 66 w 76"/>
                <a:gd name="T107" fmla="*/ 33 h 50"/>
                <a:gd name="T108" fmla="*/ 71 w 76"/>
                <a:gd name="T109" fmla="*/ 31 h 50"/>
                <a:gd name="T110" fmla="*/ 73 w 76"/>
                <a:gd name="T111" fmla="*/ 27 h 50"/>
                <a:gd name="T112" fmla="*/ 69 w 76"/>
                <a:gd name="T113" fmla="*/ 24 h 50"/>
                <a:gd name="T114" fmla="*/ 64 w 76"/>
                <a:gd name="T115" fmla="*/ 23 h 50"/>
                <a:gd name="T116" fmla="*/ 68 w 76"/>
                <a:gd name="T117" fmla="*/ 20 h 50"/>
                <a:gd name="T118" fmla="*/ 65 w 76"/>
                <a:gd name="T11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50">
                  <a:moveTo>
                    <a:pt x="68" y="19"/>
                  </a:moveTo>
                  <a:cubicBezTo>
                    <a:pt x="68" y="19"/>
                    <a:pt x="67" y="19"/>
                    <a:pt x="65" y="19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2" y="20"/>
                    <a:pt x="60" y="20"/>
                    <a:pt x="60" y="21"/>
                  </a:cubicBezTo>
                  <a:cubicBezTo>
                    <a:pt x="60" y="22"/>
                    <a:pt x="58" y="22"/>
                    <a:pt x="58" y="22"/>
                  </a:cubicBezTo>
                  <a:cubicBezTo>
                    <a:pt x="57" y="22"/>
                    <a:pt x="56" y="25"/>
                    <a:pt x="56" y="25"/>
                  </a:cubicBezTo>
                  <a:cubicBezTo>
                    <a:pt x="56" y="25"/>
                    <a:pt x="54" y="25"/>
                    <a:pt x="53" y="25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7"/>
                    <a:pt x="52" y="26"/>
                    <a:pt x="51" y="25"/>
                  </a:cubicBezTo>
                  <a:cubicBezTo>
                    <a:pt x="51" y="24"/>
                    <a:pt x="49" y="24"/>
                    <a:pt x="48" y="24"/>
                  </a:cubicBezTo>
                  <a:cubicBezTo>
                    <a:pt x="47" y="25"/>
                    <a:pt x="45" y="24"/>
                    <a:pt x="44" y="23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1"/>
                    <a:pt x="43" y="22"/>
                    <a:pt x="43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8"/>
                    <a:pt x="37" y="17"/>
                    <a:pt x="37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2" y="17"/>
                    <a:pt x="31" y="17"/>
                  </a:cubicBezTo>
                  <a:cubicBezTo>
                    <a:pt x="29" y="16"/>
                    <a:pt x="26" y="16"/>
                    <a:pt x="26" y="16"/>
                  </a:cubicBezTo>
                  <a:cubicBezTo>
                    <a:pt x="26" y="16"/>
                    <a:pt x="25" y="13"/>
                    <a:pt x="25" y="12"/>
                  </a:cubicBezTo>
                  <a:cubicBezTo>
                    <a:pt x="25" y="11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1" y="12"/>
                    <a:pt x="21" y="13"/>
                  </a:cubicBezTo>
                  <a:cubicBezTo>
                    <a:pt x="20" y="13"/>
                    <a:pt x="18" y="13"/>
                    <a:pt x="17" y="13"/>
                  </a:cubicBezTo>
                  <a:cubicBezTo>
                    <a:pt x="17" y="13"/>
                    <a:pt x="18" y="11"/>
                    <a:pt x="17" y="11"/>
                  </a:cubicBezTo>
                  <a:cubicBezTo>
                    <a:pt x="16" y="11"/>
                    <a:pt x="15" y="14"/>
                    <a:pt x="14" y="15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4" y="1"/>
                    <a:pt x="0" y="3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8"/>
                    <a:pt x="53" y="47"/>
                  </a:cubicBezTo>
                  <a:cubicBezTo>
                    <a:pt x="53" y="46"/>
                    <a:pt x="54" y="46"/>
                    <a:pt x="55" y="46"/>
                  </a:cubicBezTo>
                  <a:cubicBezTo>
                    <a:pt x="56" y="45"/>
                    <a:pt x="56" y="44"/>
                    <a:pt x="55" y="44"/>
                  </a:cubicBezTo>
                  <a:cubicBezTo>
                    <a:pt x="54" y="43"/>
                    <a:pt x="55" y="42"/>
                    <a:pt x="55" y="41"/>
                  </a:cubicBezTo>
                  <a:cubicBezTo>
                    <a:pt x="56" y="40"/>
                    <a:pt x="54" y="40"/>
                    <a:pt x="53" y="40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2" y="36"/>
                    <a:pt x="54" y="36"/>
                    <a:pt x="54" y="37"/>
                  </a:cubicBezTo>
                  <a:cubicBezTo>
                    <a:pt x="53" y="38"/>
                    <a:pt x="56" y="36"/>
                    <a:pt x="57" y="35"/>
                  </a:cubicBezTo>
                  <a:cubicBezTo>
                    <a:pt x="57" y="35"/>
                    <a:pt x="58" y="33"/>
                    <a:pt x="57" y="34"/>
                  </a:cubicBezTo>
                  <a:cubicBezTo>
                    <a:pt x="57" y="35"/>
                    <a:pt x="57" y="32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58" y="29"/>
                    <a:pt x="58" y="29"/>
                  </a:cubicBezTo>
                  <a:cubicBezTo>
                    <a:pt x="58" y="28"/>
                    <a:pt x="60" y="28"/>
                    <a:pt x="60" y="28"/>
                  </a:cubicBezTo>
                  <a:cubicBezTo>
                    <a:pt x="60" y="28"/>
                    <a:pt x="60" y="29"/>
                    <a:pt x="62" y="29"/>
                  </a:cubicBezTo>
                  <a:cubicBezTo>
                    <a:pt x="63" y="30"/>
                    <a:pt x="63" y="28"/>
                    <a:pt x="63" y="28"/>
                  </a:cubicBezTo>
                  <a:cubicBezTo>
                    <a:pt x="64" y="28"/>
                    <a:pt x="66" y="27"/>
                    <a:pt x="66" y="27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6" y="32"/>
                    <a:pt x="66" y="33"/>
                  </a:cubicBezTo>
                  <a:cubicBezTo>
                    <a:pt x="66" y="34"/>
                    <a:pt x="68" y="32"/>
                    <a:pt x="68" y="32"/>
                  </a:cubicBezTo>
                  <a:cubicBezTo>
                    <a:pt x="68" y="32"/>
                    <a:pt x="69" y="31"/>
                    <a:pt x="71" y="31"/>
                  </a:cubicBezTo>
                  <a:cubicBezTo>
                    <a:pt x="72" y="31"/>
                    <a:pt x="74" y="29"/>
                    <a:pt x="75" y="28"/>
                  </a:cubicBezTo>
                  <a:cubicBezTo>
                    <a:pt x="76" y="27"/>
                    <a:pt x="75" y="28"/>
                    <a:pt x="73" y="27"/>
                  </a:cubicBezTo>
                  <a:cubicBezTo>
                    <a:pt x="71" y="26"/>
                    <a:pt x="71" y="26"/>
                    <a:pt x="70" y="26"/>
                  </a:cubicBezTo>
                  <a:cubicBezTo>
                    <a:pt x="68" y="26"/>
                    <a:pt x="69" y="25"/>
                    <a:pt x="69" y="24"/>
                  </a:cubicBezTo>
                  <a:cubicBezTo>
                    <a:pt x="69" y="23"/>
                    <a:pt x="68" y="24"/>
                    <a:pt x="67" y="24"/>
                  </a:cubicBezTo>
                  <a:cubicBezTo>
                    <a:pt x="66" y="25"/>
                    <a:pt x="66" y="23"/>
                    <a:pt x="64" y="23"/>
                  </a:cubicBezTo>
                  <a:cubicBezTo>
                    <a:pt x="63" y="23"/>
                    <a:pt x="65" y="22"/>
                    <a:pt x="66" y="22"/>
                  </a:cubicBezTo>
                  <a:cubicBezTo>
                    <a:pt x="67" y="21"/>
                    <a:pt x="67" y="21"/>
                    <a:pt x="68" y="20"/>
                  </a:cubicBezTo>
                  <a:cubicBezTo>
                    <a:pt x="69" y="19"/>
                    <a:pt x="67" y="19"/>
                    <a:pt x="67" y="19"/>
                  </a:cubicBezTo>
                  <a:cubicBezTo>
                    <a:pt x="67" y="19"/>
                    <a:pt x="67" y="19"/>
                    <a:pt x="65" y="19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0" name="Freeform 15">
              <a:extLst>
                <a:ext uri="{FF2B5EF4-FFF2-40B4-BE49-F238E27FC236}">
                  <a16:creationId xmlns:a16="http://schemas.microsoft.com/office/drawing/2014/main" id="{FB6158C2-0B0F-C397-D8A4-31182645DD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0384" y="2073127"/>
              <a:ext cx="1690425" cy="933726"/>
            </a:xfrm>
            <a:custGeom>
              <a:avLst/>
              <a:gdLst>
                <a:gd name="T0" fmla="*/ 10 w 264"/>
                <a:gd name="T1" fmla="*/ 7 h 138"/>
                <a:gd name="T2" fmla="*/ 9 w 264"/>
                <a:gd name="T3" fmla="*/ 11 h 138"/>
                <a:gd name="T4" fmla="*/ 58 w 264"/>
                <a:gd name="T5" fmla="*/ 46 h 138"/>
                <a:gd name="T6" fmla="*/ 236 w 264"/>
                <a:gd name="T7" fmla="*/ 50 h 138"/>
                <a:gd name="T8" fmla="*/ 152 w 264"/>
                <a:gd name="T9" fmla="*/ 113 h 138"/>
                <a:gd name="T10" fmla="*/ 176 w 264"/>
                <a:gd name="T11" fmla="*/ 21 h 138"/>
                <a:gd name="T12" fmla="*/ 226 w 264"/>
                <a:gd name="T13" fmla="*/ 70 h 138"/>
                <a:gd name="T14" fmla="*/ 155 w 264"/>
                <a:gd name="T15" fmla="*/ 116 h 138"/>
                <a:gd name="T16" fmla="*/ 164 w 264"/>
                <a:gd name="T17" fmla="*/ 117 h 138"/>
                <a:gd name="T18" fmla="*/ 160 w 264"/>
                <a:gd name="T19" fmla="*/ 111 h 138"/>
                <a:gd name="T20" fmla="*/ 169 w 264"/>
                <a:gd name="T21" fmla="*/ 108 h 138"/>
                <a:gd name="T22" fmla="*/ 177 w 264"/>
                <a:gd name="T23" fmla="*/ 109 h 138"/>
                <a:gd name="T24" fmla="*/ 190 w 264"/>
                <a:gd name="T25" fmla="*/ 115 h 138"/>
                <a:gd name="T26" fmla="*/ 197 w 264"/>
                <a:gd name="T27" fmla="*/ 133 h 138"/>
                <a:gd name="T28" fmla="*/ 204 w 264"/>
                <a:gd name="T29" fmla="*/ 134 h 138"/>
                <a:gd name="T30" fmla="*/ 201 w 264"/>
                <a:gd name="T31" fmla="*/ 118 h 138"/>
                <a:gd name="T32" fmla="*/ 200 w 264"/>
                <a:gd name="T33" fmla="*/ 102 h 138"/>
                <a:gd name="T34" fmla="*/ 209 w 264"/>
                <a:gd name="T35" fmla="*/ 92 h 138"/>
                <a:gd name="T36" fmla="*/ 219 w 264"/>
                <a:gd name="T37" fmla="*/ 84 h 138"/>
                <a:gd name="T38" fmla="*/ 220 w 264"/>
                <a:gd name="T39" fmla="*/ 79 h 138"/>
                <a:gd name="T40" fmla="*/ 219 w 264"/>
                <a:gd name="T41" fmla="*/ 69 h 138"/>
                <a:gd name="T42" fmla="*/ 222 w 264"/>
                <a:gd name="T43" fmla="*/ 58 h 138"/>
                <a:gd name="T44" fmla="*/ 221 w 264"/>
                <a:gd name="T45" fmla="*/ 67 h 138"/>
                <a:gd name="T46" fmla="*/ 227 w 264"/>
                <a:gd name="T47" fmla="*/ 64 h 138"/>
                <a:gd name="T48" fmla="*/ 233 w 264"/>
                <a:gd name="T49" fmla="*/ 57 h 138"/>
                <a:gd name="T50" fmla="*/ 237 w 264"/>
                <a:gd name="T51" fmla="*/ 48 h 138"/>
                <a:gd name="T52" fmla="*/ 247 w 264"/>
                <a:gd name="T53" fmla="*/ 45 h 138"/>
                <a:gd name="T54" fmla="*/ 251 w 264"/>
                <a:gd name="T55" fmla="*/ 35 h 138"/>
                <a:gd name="T56" fmla="*/ 257 w 264"/>
                <a:gd name="T57" fmla="*/ 29 h 138"/>
                <a:gd name="T58" fmla="*/ 263 w 264"/>
                <a:gd name="T59" fmla="*/ 25 h 138"/>
                <a:gd name="T60" fmla="*/ 252 w 264"/>
                <a:gd name="T61" fmla="*/ 16 h 138"/>
                <a:gd name="T62" fmla="*/ 224 w 264"/>
                <a:gd name="T63" fmla="*/ 31 h 138"/>
                <a:gd name="T64" fmla="*/ 209 w 264"/>
                <a:gd name="T65" fmla="*/ 36 h 138"/>
                <a:gd name="T66" fmla="*/ 192 w 264"/>
                <a:gd name="T67" fmla="*/ 47 h 138"/>
                <a:gd name="T68" fmla="*/ 194 w 264"/>
                <a:gd name="T69" fmla="*/ 37 h 138"/>
                <a:gd name="T70" fmla="*/ 188 w 264"/>
                <a:gd name="T71" fmla="*/ 26 h 138"/>
                <a:gd name="T72" fmla="*/ 179 w 264"/>
                <a:gd name="T73" fmla="*/ 26 h 138"/>
                <a:gd name="T74" fmla="*/ 170 w 264"/>
                <a:gd name="T75" fmla="*/ 44 h 138"/>
                <a:gd name="T76" fmla="*/ 168 w 264"/>
                <a:gd name="T77" fmla="*/ 27 h 138"/>
                <a:gd name="T78" fmla="*/ 184 w 264"/>
                <a:gd name="T79" fmla="*/ 19 h 138"/>
                <a:gd name="T80" fmla="*/ 166 w 264"/>
                <a:gd name="T81" fmla="*/ 14 h 138"/>
                <a:gd name="T82" fmla="*/ 160 w 264"/>
                <a:gd name="T83" fmla="*/ 15 h 138"/>
                <a:gd name="T84" fmla="*/ 157 w 264"/>
                <a:gd name="T85" fmla="*/ 9 h 138"/>
                <a:gd name="T86" fmla="*/ 145 w 264"/>
                <a:gd name="T87" fmla="*/ 5 h 138"/>
                <a:gd name="T88" fmla="*/ 11 w 264"/>
                <a:gd name="T89" fmla="*/ 4 h 138"/>
                <a:gd name="T90" fmla="*/ 4 w 264"/>
                <a:gd name="T91" fmla="*/ 13 h 138"/>
                <a:gd name="T92" fmla="*/ 3 w 264"/>
                <a:gd name="T93" fmla="*/ 35 h 138"/>
                <a:gd name="T94" fmla="*/ 4 w 264"/>
                <a:gd name="T95" fmla="*/ 56 h 138"/>
                <a:gd name="T96" fmla="*/ 10 w 264"/>
                <a:gd name="T97" fmla="*/ 67 h 138"/>
                <a:gd name="T98" fmla="*/ 14 w 264"/>
                <a:gd name="T99" fmla="*/ 71 h 138"/>
                <a:gd name="T100" fmla="*/ 18 w 264"/>
                <a:gd name="T101" fmla="*/ 83 h 138"/>
                <a:gd name="T102" fmla="*/ 35 w 264"/>
                <a:gd name="T103" fmla="*/ 96 h 138"/>
                <a:gd name="T104" fmla="*/ 88 w 264"/>
                <a:gd name="T105" fmla="*/ 105 h 138"/>
                <a:gd name="T106" fmla="*/ 98 w 264"/>
                <a:gd name="T107" fmla="*/ 117 h 138"/>
                <a:gd name="T108" fmla="*/ 110 w 264"/>
                <a:gd name="T109" fmla="*/ 118 h 138"/>
                <a:gd name="T110" fmla="*/ 119 w 264"/>
                <a:gd name="T111" fmla="*/ 133 h 138"/>
                <a:gd name="T112" fmla="*/ 125 w 264"/>
                <a:gd name="T113" fmla="*/ 131 h 138"/>
                <a:gd name="T114" fmla="*/ 129 w 264"/>
                <a:gd name="T115" fmla="*/ 119 h 138"/>
                <a:gd name="T116" fmla="*/ 141 w 264"/>
                <a:gd name="T117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138">
                  <a:moveTo>
                    <a:pt x="192" y="39"/>
                  </a:moveTo>
                  <a:cubicBezTo>
                    <a:pt x="194" y="38"/>
                    <a:pt x="192" y="41"/>
                    <a:pt x="192" y="42"/>
                  </a:cubicBezTo>
                  <a:cubicBezTo>
                    <a:pt x="191" y="42"/>
                    <a:pt x="192" y="39"/>
                    <a:pt x="192" y="39"/>
                  </a:cubicBezTo>
                  <a:close/>
                  <a:moveTo>
                    <a:pt x="12" y="4"/>
                  </a:moveTo>
                  <a:cubicBezTo>
                    <a:pt x="12" y="5"/>
                    <a:pt x="12" y="4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1" y="7"/>
                    <a:pt x="12" y="9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1" y="8"/>
                    <a:pt x="10" y="7"/>
                  </a:cubicBezTo>
                  <a:cubicBezTo>
                    <a:pt x="10" y="7"/>
                    <a:pt x="9" y="5"/>
                    <a:pt x="10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lose/>
                  <a:moveTo>
                    <a:pt x="10" y="10"/>
                  </a:moveTo>
                  <a:cubicBezTo>
                    <a:pt x="10" y="10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lose/>
                  <a:moveTo>
                    <a:pt x="236" y="27"/>
                  </a:moveTo>
                  <a:cubicBezTo>
                    <a:pt x="236" y="28"/>
                    <a:pt x="237" y="29"/>
                    <a:pt x="236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29"/>
                    <a:pt x="236" y="28"/>
                    <a:pt x="236" y="28"/>
                  </a:cubicBezTo>
                  <a:lnTo>
                    <a:pt x="236" y="27"/>
                  </a:lnTo>
                  <a:close/>
                  <a:moveTo>
                    <a:pt x="54" y="43"/>
                  </a:moveTo>
                  <a:cubicBezTo>
                    <a:pt x="55" y="46"/>
                    <a:pt x="55" y="45"/>
                    <a:pt x="58" y="44"/>
                  </a:cubicBezTo>
                  <a:cubicBezTo>
                    <a:pt x="57" y="45"/>
                    <a:pt x="57" y="45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8" y="48"/>
                    <a:pt x="58" y="48"/>
                  </a:cubicBezTo>
                  <a:cubicBezTo>
                    <a:pt x="58" y="48"/>
                    <a:pt x="57" y="48"/>
                    <a:pt x="57" y="48"/>
                  </a:cubicBezTo>
                  <a:cubicBezTo>
                    <a:pt x="56" y="47"/>
                    <a:pt x="53" y="45"/>
                    <a:pt x="54" y="44"/>
                  </a:cubicBezTo>
                  <a:lnTo>
                    <a:pt x="54" y="43"/>
                  </a:lnTo>
                  <a:close/>
                  <a:moveTo>
                    <a:pt x="243" y="49"/>
                  </a:move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39" y="49"/>
                    <a:pt x="238" y="49"/>
                  </a:cubicBezTo>
                  <a:cubicBezTo>
                    <a:pt x="238" y="49"/>
                    <a:pt x="237" y="50"/>
                    <a:pt x="236" y="50"/>
                  </a:cubicBezTo>
                  <a:cubicBezTo>
                    <a:pt x="236" y="50"/>
                    <a:pt x="235" y="50"/>
                    <a:pt x="235" y="51"/>
                  </a:cubicBezTo>
                  <a:cubicBezTo>
                    <a:pt x="234" y="51"/>
                    <a:pt x="235" y="52"/>
                    <a:pt x="234" y="52"/>
                  </a:cubicBezTo>
                  <a:cubicBezTo>
                    <a:pt x="235" y="52"/>
                    <a:pt x="236" y="52"/>
                    <a:pt x="237" y="52"/>
                  </a:cubicBezTo>
                  <a:cubicBezTo>
                    <a:pt x="237" y="52"/>
                    <a:pt x="238" y="51"/>
                    <a:pt x="239" y="51"/>
                  </a:cubicBezTo>
                  <a:cubicBezTo>
                    <a:pt x="240" y="51"/>
                    <a:pt x="240" y="51"/>
                    <a:pt x="241" y="51"/>
                  </a:cubicBezTo>
                  <a:cubicBezTo>
                    <a:pt x="242" y="51"/>
                    <a:pt x="242" y="50"/>
                    <a:pt x="242" y="50"/>
                  </a:cubicBezTo>
                  <a:cubicBezTo>
                    <a:pt x="242" y="50"/>
                    <a:pt x="244" y="49"/>
                    <a:pt x="243" y="49"/>
                  </a:cubicBezTo>
                  <a:close/>
                  <a:moveTo>
                    <a:pt x="152" y="112"/>
                  </a:moveTo>
                  <a:cubicBezTo>
                    <a:pt x="152" y="112"/>
                    <a:pt x="153" y="113"/>
                    <a:pt x="152" y="113"/>
                  </a:cubicBezTo>
                  <a:cubicBezTo>
                    <a:pt x="152" y="113"/>
                    <a:pt x="151" y="111"/>
                    <a:pt x="152" y="112"/>
                  </a:cubicBezTo>
                  <a:close/>
                  <a:moveTo>
                    <a:pt x="158" y="115"/>
                  </a:moveTo>
                  <a:cubicBezTo>
                    <a:pt x="158" y="115"/>
                    <a:pt x="158" y="115"/>
                    <a:pt x="158" y="115"/>
                  </a:cubicBezTo>
                  <a:cubicBezTo>
                    <a:pt x="158" y="115"/>
                    <a:pt x="158" y="116"/>
                    <a:pt x="158" y="116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9" y="116"/>
                    <a:pt x="159" y="117"/>
                    <a:pt x="159" y="117"/>
                  </a:cubicBezTo>
                  <a:cubicBezTo>
                    <a:pt x="160" y="117"/>
                    <a:pt x="159" y="115"/>
                    <a:pt x="159" y="115"/>
                  </a:cubicBezTo>
                  <a:cubicBezTo>
                    <a:pt x="159" y="115"/>
                    <a:pt x="158" y="115"/>
                    <a:pt x="158" y="115"/>
                  </a:cubicBezTo>
                  <a:close/>
                  <a:moveTo>
                    <a:pt x="176" y="21"/>
                  </a:moveTo>
                  <a:cubicBezTo>
                    <a:pt x="176" y="21"/>
                    <a:pt x="175" y="22"/>
                    <a:pt x="175" y="22"/>
                  </a:cubicBezTo>
                  <a:cubicBezTo>
                    <a:pt x="177" y="22"/>
                    <a:pt x="176" y="21"/>
                    <a:pt x="176" y="21"/>
                  </a:cubicBezTo>
                  <a:cubicBezTo>
                    <a:pt x="176" y="21"/>
                    <a:pt x="176" y="21"/>
                    <a:pt x="176" y="21"/>
                  </a:cubicBezTo>
                  <a:close/>
                  <a:moveTo>
                    <a:pt x="252" y="43"/>
                  </a:moveTo>
                  <a:cubicBezTo>
                    <a:pt x="251" y="44"/>
                    <a:pt x="250" y="45"/>
                    <a:pt x="252" y="44"/>
                  </a:cubicBezTo>
                  <a:cubicBezTo>
                    <a:pt x="252" y="44"/>
                    <a:pt x="253" y="43"/>
                    <a:pt x="252" y="43"/>
                  </a:cubicBezTo>
                  <a:close/>
                  <a:moveTo>
                    <a:pt x="225" y="68"/>
                  </a:moveTo>
                  <a:cubicBezTo>
                    <a:pt x="225" y="68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70"/>
                    <a:pt x="225" y="68"/>
                    <a:pt x="225" y="68"/>
                  </a:cubicBezTo>
                  <a:close/>
                  <a:moveTo>
                    <a:pt x="220" y="86"/>
                  </a:moveTo>
                  <a:cubicBezTo>
                    <a:pt x="218" y="86"/>
                    <a:pt x="220" y="87"/>
                    <a:pt x="220" y="87"/>
                  </a:cubicBezTo>
                  <a:cubicBezTo>
                    <a:pt x="220" y="87"/>
                    <a:pt x="221" y="86"/>
                    <a:pt x="220" y="86"/>
                  </a:cubicBezTo>
                  <a:close/>
                  <a:moveTo>
                    <a:pt x="153" y="114"/>
                  </a:moveTo>
                  <a:cubicBezTo>
                    <a:pt x="153" y="114"/>
                    <a:pt x="153" y="114"/>
                    <a:pt x="153" y="114"/>
                  </a:cubicBezTo>
                  <a:cubicBezTo>
                    <a:pt x="152" y="114"/>
                    <a:pt x="153" y="114"/>
                    <a:pt x="153" y="114"/>
                  </a:cubicBezTo>
                  <a:close/>
                  <a:moveTo>
                    <a:pt x="153" y="116"/>
                  </a:moveTo>
                  <a:cubicBezTo>
                    <a:pt x="153" y="117"/>
                    <a:pt x="154" y="116"/>
                    <a:pt x="155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7" y="116"/>
                    <a:pt x="156" y="116"/>
                    <a:pt x="157" y="116"/>
                  </a:cubicBezTo>
                  <a:cubicBezTo>
                    <a:pt x="157" y="114"/>
                    <a:pt x="157" y="115"/>
                    <a:pt x="158" y="113"/>
                  </a:cubicBezTo>
                  <a:cubicBezTo>
                    <a:pt x="158" y="113"/>
                    <a:pt x="160" y="114"/>
                    <a:pt x="161" y="114"/>
                  </a:cubicBezTo>
                  <a:cubicBezTo>
                    <a:pt x="161" y="115"/>
                    <a:pt x="160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6"/>
                    <a:pt x="162" y="115"/>
                    <a:pt x="163" y="115"/>
                  </a:cubicBezTo>
                  <a:cubicBezTo>
                    <a:pt x="163" y="116"/>
                    <a:pt x="163" y="117"/>
                    <a:pt x="163" y="117"/>
                  </a:cubicBezTo>
                  <a:cubicBezTo>
                    <a:pt x="163" y="117"/>
                    <a:pt x="164" y="117"/>
                    <a:pt x="164" y="117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4" y="115"/>
                    <a:pt x="163" y="115"/>
                    <a:pt x="163" y="115"/>
                  </a:cubicBezTo>
                  <a:cubicBezTo>
                    <a:pt x="162" y="115"/>
                    <a:pt x="162" y="113"/>
                    <a:pt x="163" y="114"/>
                  </a:cubicBezTo>
                  <a:cubicBezTo>
                    <a:pt x="163" y="113"/>
                    <a:pt x="163" y="113"/>
                    <a:pt x="164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2" y="112"/>
                    <a:pt x="162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61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59" y="110"/>
                    <a:pt x="159" y="111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10"/>
                    <a:pt x="161" y="110"/>
                    <a:pt x="162" y="110"/>
                  </a:cubicBezTo>
                  <a:cubicBezTo>
                    <a:pt x="162" y="110"/>
                    <a:pt x="163" y="109"/>
                    <a:pt x="163" y="109"/>
                  </a:cubicBezTo>
                  <a:cubicBezTo>
                    <a:pt x="163" y="109"/>
                    <a:pt x="164" y="108"/>
                    <a:pt x="164" y="108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7" y="109"/>
                    <a:pt x="168" y="110"/>
                    <a:pt x="169" y="109"/>
                  </a:cubicBezTo>
                  <a:cubicBezTo>
                    <a:pt x="169" y="109"/>
                    <a:pt x="168" y="108"/>
                    <a:pt x="169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70" y="109"/>
                    <a:pt x="169" y="109"/>
                    <a:pt x="170" y="110"/>
                  </a:cubicBezTo>
                  <a:cubicBezTo>
                    <a:pt x="170" y="110"/>
                    <a:pt x="171" y="110"/>
                    <a:pt x="171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9"/>
                    <a:pt x="173" y="109"/>
                  </a:cubicBezTo>
                  <a:cubicBezTo>
                    <a:pt x="173" y="109"/>
                    <a:pt x="174" y="109"/>
                    <a:pt x="174" y="109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8"/>
                    <a:pt x="176" y="109"/>
                    <a:pt x="176" y="108"/>
                  </a:cubicBezTo>
                  <a:cubicBezTo>
                    <a:pt x="176" y="109"/>
                    <a:pt x="176" y="109"/>
                    <a:pt x="177" y="109"/>
                  </a:cubicBezTo>
                  <a:cubicBezTo>
                    <a:pt x="177" y="109"/>
                    <a:pt x="176" y="109"/>
                    <a:pt x="177" y="110"/>
                  </a:cubicBezTo>
                  <a:cubicBezTo>
                    <a:pt x="177" y="110"/>
                    <a:pt x="177" y="110"/>
                    <a:pt x="177" y="111"/>
                  </a:cubicBezTo>
                  <a:cubicBezTo>
                    <a:pt x="178" y="111"/>
                    <a:pt x="179" y="111"/>
                    <a:pt x="180" y="111"/>
                  </a:cubicBezTo>
                  <a:cubicBezTo>
                    <a:pt x="181" y="111"/>
                    <a:pt x="180" y="112"/>
                    <a:pt x="180" y="112"/>
                  </a:cubicBezTo>
                  <a:cubicBezTo>
                    <a:pt x="181" y="113"/>
                    <a:pt x="184" y="114"/>
                    <a:pt x="185" y="114"/>
                  </a:cubicBezTo>
                  <a:cubicBezTo>
                    <a:pt x="185" y="113"/>
                    <a:pt x="186" y="112"/>
                    <a:pt x="186" y="112"/>
                  </a:cubicBezTo>
                  <a:cubicBezTo>
                    <a:pt x="187" y="111"/>
                    <a:pt x="188" y="112"/>
                    <a:pt x="188" y="112"/>
                  </a:cubicBezTo>
                  <a:cubicBezTo>
                    <a:pt x="188" y="112"/>
                    <a:pt x="189" y="112"/>
                    <a:pt x="189" y="113"/>
                  </a:cubicBezTo>
                  <a:cubicBezTo>
                    <a:pt x="190" y="114"/>
                    <a:pt x="189" y="114"/>
                    <a:pt x="190" y="115"/>
                  </a:cubicBezTo>
                  <a:cubicBezTo>
                    <a:pt x="190" y="116"/>
                    <a:pt x="192" y="116"/>
                    <a:pt x="192" y="116"/>
                  </a:cubicBezTo>
                  <a:cubicBezTo>
                    <a:pt x="192" y="116"/>
                    <a:pt x="193" y="120"/>
                    <a:pt x="192" y="121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3"/>
                    <a:pt x="192" y="124"/>
                    <a:pt x="192" y="124"/>
                  </a:cubicBezTo>
                  <a:cubicBezTo>
                    <a:pt x="193" y="124"/>
                    <a:pt x="193" y="123"/>
                    <a:pt x="193" y="123"/>
                  </a:cubicBezTo>
                  <a:cubicBezTo>
                    <a:pt x="194" y="123"/>
                    <a:pt x="195" y="123"/>
                    <a:pt x="195" y="123"/>
                  </a:cubicBezTo>
                  <a:cubicBezTo>
                    <a:pt x="194" y="125"/>
                    <a:pt x="194" y="125"/>
                    <a:pt x="193" y="128"/>
                  </a:cubicBezTo>
                  <a:cubicBezTo>
                    <a:pt x="194" y="128"/>
                    <a:pt x="196" y="129"/>
                    <a:pt x="196" y="130"/>
                  </a:cubicBezTo>
                  <a:cubicBezTo>
                    <a:pt x="197" y="130"/>
                    <a:pt x="197" y="132"/>
                    <a:pt x="197" y="133"/>
                  </a:cubicBezTo>
                  <a:cubicBezTo>
                    <a:pt x="197" y="134"/>
                    <a:pt x="198" y="134"/>
                    <a:pt x="198" y="134"/>
                  </a:cubicBezTo>
                  <a:cubicBezTo>
                    <a:pt x="199" y="135"/>
                    <a:pt x="199" y="135"/>
                    <a:pt x="199" y="136"/>
                  </a:cubicBezTo>
                  <a:cubicBezTo>
                    <a:pt x="199" y="136"/>
                    <a:pt x="200" y="136"/>
                    <a:pt x="200" y="136"/>
                  </a:cubicBezTo>
                  <a:cubicBezTo>
                    <a:pt x="201" y="137"/>
                    <a:pt x="201" y="138"/>
                    <a:pt x="201" y="138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2" y="137"/>
                    <a:pt x="202" y="137"/>
                    <a:pt x="203" y="137"/>
                  </a:cubicBezTo>
                  <a:cubicBezTo>
                    <a:pt x="202" y="137"/>
                    <a:pt x="202" y="136"/>
                    <a:pt x="202" y="136"/>
                  </a:cubicBezTo>
                  <a:cubicBezTo>
                    <a:pt x="203" y="135"/>
                    <a:pt x="203" y="135"/>
                    <a:pt x="203" y="135"/>
                  </a:cubicBezTo>
                  <a:cubicBezTo>
                    <a:pt x="203" y="135"/>
                    <a:pt x="204" y="134"/>
                    <a:pt x="204" y="134"/>
                  </a:cubicBezTo>
                  <a:cubicBezTo>
                    <a:pt x="204" y="133"/>
                    <a:pt x="204" y="132"/>
                    <a:pt x="204" y="13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29"/>
                    <a:pt x="204" y="128"/>
                    <a:pt x="204" y="128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203" y="126"/>
                    <a:pt x="203" y="125"/>
                    <a:pt x="203" y="124"/>
                  </a:cubicBezTo>
                  <a:cubicBezTo>
                    <a:pt x="203" y="124"/>
                    <a:pt x="202" y="123"/>
                    <a:pt x="202" y="123"/>
                  </a:cubicBezTo>
                  <a:cubicBezTo>
                    <a:pt x="201" y="122"/>
                    <a:pt x="202" y="122"/>
                    <a:pt x="202" y="121"/>
                  </a:cubicBezTo>
                  <a:cubicBezTo>
                    <a:pt x="202" y="120"/>
                    <a:pt x="201" y="120"/>
                    <a:pt x="201" y="120"/>
                  </a:cubicBezTo>
                  <a:cubicBezTo>
                    <a:pt x="201" y="120"/>
                    <a:pt x="201" y="118"/>
                    <a:pt x="201" y="118"/>
                  </a:cubicBezTo>
                  <a:cubicBezTo>
                    <a:pt x="201" y="117"/>
                    <a:pt x="199" y="116"/>
                    <a:pt x="199" y="115"/>
                  </a:cubicBezTo>
                  <a:cubicBezTo>
                    <a:pt x="199" y="113"/>
                    <a:pt x="199" y="112"/>
                    <a:pt x="199" y="111"/>
                  </a:cubicBezTo>
                  <a:cubicBezTo>
                    <a:pt x="199" y="110"/>
                    <a:pt x="198" y="110"/>
                    <a:pt x="197" y="110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9" y="109"/>
                    <a:pt x="199" y="108"/>
                  </a:cubicBezTo>
                  <a:cubicBezTo>
                    <a:pt x="199" y="107"/>
                    <a:pt x="198" y="107"/>
                    <a:pt x="198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5"/>
                    <a:pt x="200" y="101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2" y="99"/>
                    <a:pt x="202" y="99"/>
                    <a:pt x="203" y="99"/>
                  </a:cubicBezTo>
                  <a:cubicBezTo>
                    <a:pt x="204" y="99"/>
                    <a:pt x="203" y="98"/>
                    <a:pt x="204" y="97"/>
                  </a:cubicBezTo>
                  <a:cubicBezTo>
                    <a:pt x="204" y="97"/>
                    <a:pt x="205" y="98"/>
                    <a:pt x="205" y="97"/>
                  </a:cubicBezTo>
                  <a:cubicBezTo>
                    <a:pt x="205" y="97"/>
                    <a:pt x="207" y="96"/>
                    <a:pt x="207" y="96"/>
                  </a:cubicBezTo>
                  <a:cubicBezTo>
                    <a:pt x="207" y="96"/>
                    <a:pt x="207" y="95"/>
                    <a:pt x="207" y="95"/>
                  </a:cubicBezTo>
                  <a:cubicBezTo>
                    <a:pt x="207" y="95"/>
                    <a:pt x="208" y="95"/>
                    <a:pt x="208" y="95"/>
                  </a:cubicBezTo>
                  <a:cubicBezTo>
                    <a:pt x="208" y="95"/>
                    <a:pt x="209" y="93"/>
                    <a:pt x="209" y="92"/>
                  </a:cubicBezTo>
                  <a:cubicBezTo>
                    <a:pt x="210" y="92"/>
                    <a:pt x="209" y="93"/>
                    <a:pt x="210" y="93"/>
                  </a:cubicBezTo>
                  <a:cubicBezTo>
                    <a:pt x="211" y="93"/>
                    <a:pt x="211" y="92"/>
                    <a:pt x="212" y="91"/>
                  </a:cubicBezTo>
                  <a:cubicBezTo>
                    <a:pt x="213" y="91"/>
                    <a:pt x="213" y="92"/>
                    <a:pt x="214" y="91"/>
                  </a:cubicBezTo>
                  <a:cubicBezTo>
                    <a:pt x="216" y="89"/>
                    <a:pt x="216" y="89"/>
                    <a:pt x="216" y="89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8" y="86"/>
                    <a:pt x="218" y="85"/>
                    <a:pt x="217" y="84"/>
                  </a:cubicBezTo>
                  <a:cubicBezTo>
                    <a:pt x="218" y="84"/>
                    <a:pt x="219" y="85"/>
                    <a:pt x="219" y="84"/>
                  </a:cubicBezTo>
                  <a:cubicBezTo>
                    <a:pt x="219" y="84"/>
                    <a:pt x="219" y="84"/>
                    <a:pt x="219" y="84"/>
                  </a:cubicBezTo>
                  <a:cubicBezTo>
                    <a:pt x="220" y="84"/>
                    <a:pt x="220" y="84"/>
                    <a:pt x="220" y="84"/>
                  </a:cubicBezTo>
                  <a:cubicBezTo>
                    <a:pt x="219" y="83"/>
                    <a:pt x="219" y="83"/>
                    <a:pt x="218" y="82"/>
                  </a:cubicBezTo>
                  <a:cubicBezTo>
                    <a:pt x="219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3"/>
                    <a:pt x="222" y="82"/>
                    <a:pt x="222" y="83"/>
                  </a:cubicBezTo>
                  <a:cubicBezTo>
                    <a:pt x="222" y="82"/>
                    <a:pt x="225" y="80"/>
                    <a:pt x="223" y="81"/>
                  </a:cubicBezTo>
                  <a:cubicBezTo>
                    <a:pt x="223" y="81"/>
                    <a:pt x="223" y="80"/>
                    <a:pt x="223" y="80"/>
                  </a:cubicBezTo>
                  <a:cubicBezTo>
                    <a:pt x="220" y="80"/>
                    <a:pt x="220" y="80"/>
                    <a:pt x="220" y="80"/>
                  </a:cubicBezTo>
                  <a:cubicBezTo>
                    <a:pt x="220" y="80"/>
                    <a:pt x="220" y="79"/>
                    <a:pt x="220" y="79"/>
                  </a:cubicBezTo>
                  <a:cubicBezTo>
                    <a:pt x="221" y="78"/>
                    <a:pt x="222" y="79"/>
                    <a:pt x="222" y="78"/>
                  </a:cubicBezTo>
                  <a:cubicBezTo>
                    <a:pt x="223" y="78"/>
                    <a:pt x="223" y="77"/>
                    <a:pt x="223" y="77"/>
                  </a:cubicBezTo>
                  <a:cubicBezTo>
                    <a:pt x="222" y="77"/>
                    <a:pt x="222" y="77"/>
                    <a:pt x="222" y="76"/>
                  </a:cubicBezTo>
                  <a:cubicBezTo>
                    <a:pt x="222" y="76"/>
                    <a:pt x="223" y="76"/>
                    <a:pt x="222" y="75"/>
                  </a:cubicBezTo>
                  <a:cubicBezTo>
                    <a:pt x="219" y="74"/>
                    <a:pt x="219" y="74"/>
                    <a:pt x="219" y="74"/>
                  </a:cubicBezTo>
                  <a:cubicBezTo>
                    <a:pt x="219" y="74"/>
                    <a:pt x="219" y="73"/>
                    <a:pt x="219" y="73"/>
                  </a:cubicBezTo>
                  <a:cubicBezTo>
                    <a:pt x="219" y="73"/>
                    <a:pt x="218" y="72"/>
                    <a:pt x="218" y="72"/>
                  </a:cubicBezTo>
                  <a:cubicBezTo>
                    <a:pt x="219" y="72"/>
                    <a:pt x="220" y="72"/>
                    <a:pt x="221" y="72"/>
                  </a:cubicBezTo>
                  <a:cubicBezTo>
                    <a:pt x="220" y="71"/>
                    <a:pt x="220" y="70"/>
                    <a:pt x="219" y="69"/>
                  </a:cubicBezTo>
                  <a:cubicBezTo>
                    <a:pt x="219" y="69"/>
                    <a:pt x="220" y="69"/>
                    <a:pt x="220" y="69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8" y="67"/>
                    <a:pt x="217" y="67"/>
                  </a:cubicBezTo>
                  <a:cubicBezTo>
                    <a:pt x="218" y="66"/>
                    <a:pt x="217" y="67"/>
                    <a:pt x="218" y="66"/>
                  </a:cubicBezTo>
                  <a:cubicBezTo>
                    <a:pt x="218" y="66"/>
                    <a:pt x="218" y="64"/>
                    <a:pt x="218" y="64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20" y="62"/>
                    <a:pt x="220" y="61"/>
                    <a:pt x="220" y="59"/>
                  </a:cubicBezTo>
                  <a:cubicBezTo>
                    <a:pt x="220" y="59"/>
                    <a:pt x="220" y="59"/>
                    <a:pt x="221" y="59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3" y="58"/>
                    <a:pt x="223" y="58"/>
                  </a:cubicBezTo>
                  <a:cubicBezTo>
                    <a:pt x="224" y="57"/>
                    <a:pt x="223" y="57"/>
                    <a:pt x="224" y="57"/>
                  </a:cubicBezTo>
                  <a:cubicBezTo>
                    <a:pt x="224" y="57"/>
                    <a:pt x="224" y="58"/>
                    <a:pt x="224" y="58"/>
                  </a:cubicBezTo>
                  <a:cubicBezTo>
                    <a:pt x="223" y="59"/>
                    <a:pt x="222" y="60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22" y="62"/>
                    <a:pt x="221" y="62"/>
                    <a:pt x="221" y="63"/>
                  </a:cubicBezTo>
                  <a:cubicBezTo>
                    <a:pt x="220" y="64"/>
                    <a:pt x="221" y="64"/>
                    <a:pt x="221" y="64"/>
                  </a:cubicBezTo>
                  <a:cubicBezTo>
                    <a:pt x="222" y="65"/>
                    <a:pt x="221" y="65"/>
                    <a:pt x="221" y="65"/>
                  </a:cubicBezTo>
                  <a:cubicBezTo>
                    <a:pt x="221" y="65"/>
                    <a:pt x="221" y="67"/>
                    <a:pt x="221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4" y="67"/>
                  </a:cubicBezTo>
                  <a:cubicBezTo>
                    <a:pt x="224" y="67"/>
                    <a:pt x="224" y="69"/>
                    <a:pt x="224" y="69"/>
                  </a:cubicBezTo>
                  <a:cubicBezTo>
                    <a:pt x="224" y="68"/>
                    <a:pt x="226" y="68"/>
                    <a:pt x="227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6" y="67"/>
                    <a:pt x="226" y="66"/>
                  </a:cubicBezTo>
                  <a:cubicBezTo>
                    <a:pt x="226" y="66"/>
                    <a:pt x="226" y="66"/>
                    <a:pt x="227" y="66"/>
                  </a:cubicBezTo>
                  <a:cubicBezTo>
                    <a:pt x="227" y="66"/>
                    <a:pt x="227" y="65"/>
                    <a:pt x="227" y="6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7" y="63"/>
                    <a:pt x="227" y="63"/>
                    <a:pt x="227" y="6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6" y="62"/>
                    <a:pt x="226" y="61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59"/>
                    <a:pt x="226" y="59"/>
                  </a:cubicBezTo>
                  <a:cubicBezTo>
                    <a:pt x="227" y="59"/>
                    <a:pt x="228" y="60"/>
                    <a:pt x="228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59"/>
                    <a:pt x="231" y="58"/>
                    <a:pt x="232" y="57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3" y="57"/>
                    <a:pt x="233" y="56"/>
                    <a:pt x="234" y="56"/>
                  </a:cubicBezTo>
                  <a:cubicBezTo>
                    <a:pt x="234" y="55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3" y="52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0"/>
                    <a:pt x="236" y="48"/>
                    <a:pt x="236" y="48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6" y="47"/>
                    <a:pt x="237" y="48"/>
                    <a:pt x="237" y="48"/>
                  </a:cubicBezTo>
                  <a:cubicBezTo>
                    <a:pt x="238" y="48"/>
                    <a:pt x="238" y="47"/>
                    <a:pt x="239" y="47"/>
                  </a:cubicBezTo>
                  <a:cubicBezTo>
                    <a:pt x="239" y="47"/>
                    <a:pt x="240" y="47"/>
                    <a:pt x="240" y="47"/>
                  </a:cubicBezTo>
                  <a:cubicBezTo>
                    <a:pt x="240" y="47"/>
                    <a:pt x="240" y="46"/>
                    <a:pt x="241" y="46"/>
                  </a:cubicBezTo>
                  <a:cubicBezTo>
                    <a:pt x="242" y="45"/>
                    <a:pt x="243" y="46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7"/>
                    <a:pt x="244" y="46"/>
                    <a:pt x="245" y="46"/>
                  </a:cubicBezTo>
                  <a:cubicBezTo>
                    <a:pt x="244" y="46"/>
                    <a:pt x="245" y="44"/>
                    <a:pt x="245" y="43"/>
                  </a:cubicBezTo>
                  <a:cubicBezTo>
                    <a:pt x="245" y="44"/>
                    <a:pt x="246" y="43"/>
                    <a:pt x="247" y="44"/>
                  </a:cubicBezTo>
                  <a:cubicBezTo>
                    <a:pt x="247" y="44"/>
                    <a:pt x="247" y="45"/>
                    <a:pt x="247" y="45"/>
                  </a:cubicBezTo>
                  <a:cubicBezTo>
                    <a:pt x="247" y="45"/>
                    <a:pt x="247" y="45"/>
                    <a:pt x="248" y="45"/>
                  </a:cubicBezTo>
                  <a:cubicBezTo>
                    <a:pt x="248" y="45"/>
                    <a:pt x="249" y="44"/>
                    <a:pt x="249" y="44"/>
                  </a:cubicBezTo>
                  <a:cubicBezTo>
                    <a:pt x="249" y="44"/>
                    <a:pt x="250" y="44"/>
                    <a:pt x="250" y="44"/>
                  </a:cubicBezTo>
                  <a:cubicBezTo>
                    <a:pt x="250" y="44"/>
                    <a:pt x="250" y="43"/>
                    <a:pt x="249" y="43"/>
                  </a:cubicBezTo>
                  <a:cubicBezTo>
                    <a:pt x="249" y="43"/>
                    <a:pt x="247" y="42"/>
                    <a:pt x="247" y="42"/>
                  </a:cubicBezTo>
                  <a:cubicBezTo>
                    <a:pt x="246" y="42"/>
                    <a:pt x="247" y="41"/>
                    <a:pt x="247" y="41"/>
                  </a:cubicBezTo>
                  <a:cubicBezTo>
                    <a:pt x="247" y="41"/>
                    <a:pt x="248" y="41"/>
                    <a:pt x="249" y="40"/>
                  </a:cubicBezTo>
                  <a:cubicBezTo>
                    <a:pt x="247" y="38"/>
                    <a:pt x="249" y="38"/>
                    <a:pt x="251" y="36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4"/>
                    <a:pt x="251" y="33"/>
                  </a:cubicBezTo>
                  <a:cubicBezTo>
                    <a:pt x="252" y="33"/>
                    <a:pt x="252" y="33"/>
                    <a:pt x="252" y="33"/>
                  </a:cubicBezTo>
                  <a:cubicBezTo>
                    <a:pt x="252" y="34"/>
                    <a:pt x="253" y="33"/>
                    <a:pt x="253" y="33"/>
                  </a:cubicBezTo>
                  <a:cubicBezTo>
                    <a:pt x="254" y="33"/>
                    <a:pt x="253" y="33"/>
                    <a:pt x="254" y="34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5" y="33"/>
                    <a:pt x="255" y="33"/>
                    <a:pt x="256" y="33"/>
                  </a:cubicBezTo>
                  <a:cubicBezTo>
                    <a:pt x="257" y="31"/>
                    <a:pt x="257" y="31"/>
                    <a:pt x="257" y="29"/>
                  </a:cubicBezTo>
                  <a:cubicBezTo>
                    <a:pt x="257" y="30"/>
                    <a:pt x="258" y="31"/>
                    <a:pt x="258" y="31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9" y="31"/>
                    <a:pt x="259" y="30"/>
                    <a:pt x="259" y="30"/>
                  </a:cubicBezTo>
                  <a:cubicBezTo>
                    <a:pt x="259" y="30"/>
                    <a:pt x="260" y="31"/>
                    <a:pt x="260" y="31"/>
                  </a:cubicBezTo>
                  <a:cubicBezTo>
                    <a:pt x="261" y="31"/>
                    <a:pt x="261" y="30"/>
                    <a:pt x="262" y="31"/>
                  </a:cubicBezTo>
                  <a:cubicBezTo>
                    <a:pt x="262" y="30"/>
                    <a:pt x="262" y="30"/>
                    <a:pt x="262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64" y="27"/>
                    <a:pt x="264" y="27"/>
                    <a:pt x="264" y="26"/>
                  </a:cubicBezTo>
                  <a:cubicBezTo>
                    <a:pt x="264" y="26"/>
                    <a:pt x="263" y="26"/>
                    <a:pt x="263" y="25"/>
                  </a:cubicBezTo>
                  <a:cubicBezTo>
                    <a:pt x="263" y="25"/>
                    <a:pt x="263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2" y="25"/>
                    <a:pt x="262" y="23"/>
                    <a:pt x="262" y="22"/>
                  </a:cubicBezTo>
                  <a:cubicBezTo>
                    <a:pt x="262" y="21"/>
                    <a:pt x="261" y="22"/>
                    <a:pt x="261" y="22"/>
                  </a:cubicBezTo>
                  <a:cubicBezTo>
                    <a:pt x="261" y="22"/>
                    <a:pt x="260" y="18"/>
                    <a:pt x="261" y="16"/>
                  </a:cubicBezTo>
                  <a:cubicBezTo>
                    <a:pt x="261" y="14"/>
                    <a:pt x="259" y="13"/>
                    <a:pt x="258" y="13"/>
                  </a:cubicBezTo>
                  <a:cubicBezTo>
                    <a:pt x="256" y="12"/>
                    <a:pt x="255" y="16"/>
                    <a:pt x="255" y="14"/>
                  </a:cubicBezTo>
                  <a:cubicBezTo>
                    <a:pt x="255" y="12"/>
                    <a:pt x="253" y="13"/>
                    <a:pt x="253" y="13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6"/>
                    <a:pt x="251" y="18"/>
                    <a:pt x="251" y="19"/>
                  </a:cubicBezTo>
                  <a:cubicBezTo>
                    <a:pt x="251" y="19"/>
                    <a:pt x="248" y="22"/>
                    <a:pt x="247" y="22"/>
                  </a:cubicBezTo>
                  <a:cubicBezTo>
                    <a:pt x="246" y="23"/>
                    <a:pt x="245" y="24"/>
                    <a:pt x="245" y="24"/>
                  </a:cubicBezTo>
                  <a:cubicBezTo>
                    <a:pt x="245" y="24"/>
                    <a:pt x="233" y="26"/>
                    <a:pt x="232" y="25"/>
                  </a:cubicBezTo>
                  <a:cubicBezTo>
                    <a:pt x="231" y="25"/>
                    <a:pt x="231" y="25"/>
                    <a:pt x="227" y="27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29"/>
                    <a:pt x="225" y="30"/>
                    <a:pt x="224" y="31"/>
                  </a:cubicBezTo>
                  <a:cubicBezTo>
                    <a:pt x="224" y="31"/>
                    <a:pt x="223" y="31"/>
                    <a:pt x="223" y="31"/>
                  </a:cubicBezTo>
                  <a:cubicBezTo>
                    <a:pt x="222" y="32"/>
                    <a:pt x="223" y="32"/>
                    <a:pt x="223" y="33"/>
                  </a:cubicBezTo>
                  <a:cubicBezTo>
                    <a:pt x="223" y="33"/>
                    <a:pt x="222" y="33"/>
                    <a:pt x="222" y="34"/>
                  </a:cubicBezTo>
                  <a:cubicBezTo>
                    <a:pt x="222" y="34"/>
                    <a:pt x="222" y="35"/>
                    <a:pt x="222" y="35"/>
                  </a:cubicBezTo>
                  <a:cubicBezTo>
                    <a:pt x="221" y="35"/>
                    <a:pt x="220" y="35"/>
                    <a:pt x="219" y="35"/>
                  </a:cubicBezTo>
                  <a:cubicBezTo>
                    <a:pt x="219" y="36"/>
                    <a:pt x="219" y="36"/>
                    <a:pt x="218" y="36"/>
                  </a:cubicBezTo>
                  <a:cubicBezTo>
                    <a:pt x="217" y="37"/>
                    <a:pt x="217" y="36"/>
                    <a:pt x="216" y="36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3" y="36"/>
                    <a:pt x="211" y="37"/>
                    <a:pt x="209" y="36"/>
                  </a:cubicBezTo>
                  <a:cubicBezTo>
                    <a:pt x="209" y="37"/>
                    <a:pt x="208" y="37"/>
                    <a:pt x="208" y="37"/>
                  </a:cubicBezTo>
                  <a:cubicBezTo>
                    <a:pt x="208" y="37"/>
                    <a:pt x="209" y="38"/>
                    <a:pt x="209" y="38"/>
                  </a:cubicBezTo>
                  <a:cubicBezTo>
                    <a:pt x="208" y="40"/>
                    <a:pt x="207" y="42"/>
                    <a:pt x="205" y="42"/>
                  </a:cubicBezTo>
                  <a:cubicBezTo>
                    <a:pt x="205" y="43"/>
                    <a:pt x="204" y="42"/>
                    <a:pt x="203" y="43"/>
                  </a:cubicBezTo>
                  <a:cubicBezTo>
                    <a:pt x="203" y="43"/>
                    <a:pt x="202" y="44"/>
                    <a:pt x="202" y="44"/>
                  </a:cubicBezTo>
                  <a:cubicBezTo>
                    <a:pt x="200" y="44"/>
                    <a:pt x="199" y="44"/>
                    <a:pt x="198" y="44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8" y="46"/>
                    <a:pt x="195" y="47"/>
                    <a:pt x="194" y="47"/>
                  </a:cubicBezTo>
                  <a:cubicBezTo>
                    <a:pt x="191" y="48"/>
                    <a:pt x="190" y="46"/>
                    <a:pt x="192" y="47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46"/>
                    <a:pt x="191" y="46"/>
                    <a:pt x="191" y="46"/>
                  </a:cubicBezTo>
                  <a:cubicBezTo>
                    <a:pt x="191" y="46"/>
                    <a:pt x="191" y="45"/>
                    <a:pt x="190" y="45"/>
                  </a:cubicBezTo>
                  <a:cubicBezTo>
                    <a:pt x="190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90" y="43"/>
                    <a:pt x="191" y="43"/>
                  </a:cubicBezTo>
                  <a:cubicBezTo>
                    <a:pt x="191" y="43"/>
                    <a:pt x="191" y="42"/>
                    <a:pt x="191" y="42"/>
                  </a:cubicBezTo>
                  <a:cubicBezTo>
                    <a:pt x="192" y="41"/>
                    <a:pt x="193" y="41"/>
                    <a:pt x="193" y="40"/>
                  </a:cubicBezTo>
                  <a:cubicBezTo>
                    <a:pt x="193" y="39"/>
                    <a:pt x="194" y="38"/>
                    <a:pt x="194" y="37"/>
                  </a:cubicBezTo>
                  <a:cubicBezTo>
                    <a:pt x="193" y="37"/>
                    <a:pt x="193" y="38"/>
                    <a:pt x="193" y="38"/>
                  </a:cubicBezTo>
                  <a:cubicBezTo>
                    <a:pt x="193" y="38"/>
                    <a:pt x="194" y="37"/>
                    <a:pt x="193" y="35"/>
                  </a:cubicBezTo>
                  <a:cubicBezTo>
                    <a:pt x="192" y="32"/>
                    <a:pt x="193" y="33"/>
                    <a:pt x="190" y="32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3"/>
                    <a:pt x="188" y="33"/>
                    <a:pt x="188" y="34"/>
                  </a:cubicBezTo>
                  <a:cubicBezTo>
                    <a:pt x="188" y="34"/>
                    <a:pt x="187" y="34"/>
                    <a:pt x="187" y="33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89" y="31"/>
                    <a:pt x="190" y="29"/>
                    <a:pt x="189" y="27"/>
                  </a:cubicBezTo>
                  <a:cubicBezTo>
                    <a:pt x="189" y="27"/>
                    <a:pt x="188" y="26"/>
                    <a:pt x="188" y="26"/>
                  </a:cubicBezTo>
                  <a:cubicBezTo>
                    <a:pt x="188" y="25"/>
                    <a:pt x="189" y="25"/>
                    <a:pt x="189" y="24"/>
                  </a:cubicBezTo>
                  <a:cubicBezTo>
                    <a:pt x="188" y="24"/>
                    <a:pt x="188" y="23"/>
                    <a:pt x="188" y="23"/>
                  </a:cubicBezTo>
                  <a:cubicBezTo>
                    <a:pt x="187" y="23"/>
                    <a:pt x="186" y="23"/>
                    <a:pt x="186" y="23"/>
                  </a:cubicBezTo>
                  <a:cubicBezTo>
                    <a:pt x="185" y="22"/>
                    <a:pt x="185" y="22"/>
                    <a:pt x="184" y="21"/>
                  </a:cubicBezTo>
                  <a:cubicBezTo>
                    <a:pt x="184" y="21"/>
                    <a:pt x="183" y="21"/>
                    <a:pt x="183" y="21"/>
                  </a:cubicBezTo>
                  <a:cubicBezTo>
                    <a:pt x="183" y="21"/>
                    <a:pt x="182" y="22"/>
                    <a:pt x="182" y="22"/>
                  </a:cubicBezTo>
                  <a:cubicBezTo>
                    <a:pt x="182" y="22"/>
                    <a:pt x="182" y="23"/>
                    <a:pt x="182" y="23"/>
                  </a:cubicBezTo>
                  <a:cubicBezTo>
                    <a:pt x="182" y="24"/>
                    <a:pt x="181" y="23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6"/>
                    <a:pt x="178" y="26"/>
                    <a:pt x="177" y="26"/>
                  </a:cubicBezTo>
                  <a:cubicBezTo>
                    <a:pt x="177" y="28"/>
                    <a:pt x="177" y="29"/>
                    <a:pt x="177" y="30"/>
                  </a:cubicBezTo>
                  <a:cubicBezTo>
                    <a:pt x="176" y="31"/>
                    <a:pt x="175" y="31"/>
                    <a:pt x="175" y="31"/>
                  </a:cubicBezTo>
                  <a:cubicBezTo>
                    <a:pt x="175" y="32"/>
                    <a:pt x="175" y="35"/>
                    <a:pt x="17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6" y="37"/>
                    <a:pt x="176" y="39"/>
                    <a:pt x="176" y="39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0" y="44"/>
                    <a:pt x="170" y="44"/>
                  </a:cubicBezTo>
                  <a:cubicBezTo>
                    <a:pt x="170" y="44"/>
                    <a:pt x="170" y="43"/>
                    <a:pt x="170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8" y="38"/>
                    <a:pt x="168" y="35"/>
                    <a:pt x="170" y="32"/>
                  </a:cubicBezTo>
                  <a:cubicBezTo>
                    <a:pt x="170" y="31"/>
                    <a:pt x="171" y="30"/>
                    <a:pt x="171" y="29"/>
                  </a:cubicBezTo>
                  <a:cubicBezTo>
                    <a:pt x="172" y="28"/>
                    <a:pt x="172" y="27"/>
                    <a:pt x="172" y="26"/>
                  </a:cubicBezTo>
                  <a:cubicBezTo>
                    <a:pt x="171" y="26"/>
                    <a:pt x="170" y="26"/>
                    <a:pt x="170" y="27"/>
                  </a:cubicBezTo>
                  <a:cubicBezTo>
                    <a:pt x="170" y="27"/>
                    <a:pt x="170" y="28"/>
                    <a:pt x="170" y="28"/>
                  </a:cubicBezTo>
                  <a:cubicBezTo>
                    <a:pt x="170" y="29"/>
                    <a:pt x="169" y="28"/>
                    <a:pt x="168" y="29"/>
                  </a:cubicBezTo>
                  <a:cubicBezTo>
                    <a:pt x="168" y="28"/>
                    <a:pt x="168" y="28"/>
                    <a:pt x="168" y="27"/>
                  </a:cubicBezTo>
                  <a:cubicBezTo>
                    <a:pt x="168" y="27"/>
                    <a:pt x="170" y="26"/>
                    <a:pt x="170" y="26"/>
                  </a:cubicBezTo>
                  <a:cubicBezTo>
                    <a:pt x="171" y="25"/>
                    <a:pt x="170" y="25"/>
                    <a:pt x="171" y="24"/>
                  </a:cubicBezTo>
                  <a:cubicBezTo>
                    <a:pt x="171" y="23"/>
                    <a:pt x="172" y="22"/>
                    <a:pt x="173" y="21"/>
                  </a:cubicBezTo>
                  <a:cubicBezTo>
                    <a:pt x="174" y="21"/>
                    <a:pt x="174" y="22"/>
                    <a:pt x="174" y="21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6" y="20"/>
                    <a:pt x="177" y="21"/>
                    <a:pt x="178" y="20"/>
                  </a:cubicBezTo>
                  <a:cubicBezTo>
                    <a:pt x="178" y="20"/>
                    <a:pt x="179" y="19"/>
                    <a:pt x="179" y="19"/>
                  </a:cubicBezTo>
                  <a:cubicBezTo>
                    <a:pt x="181" y="19"/>
                    <a:pt x="181" y="20"/>
                    <a:pt x="182" y="20"/>
                  </a:cubicBezTo>
                  <a:cubicBezTo>
                    <a:pt x="185" y="20"/>
                    <a:pt x="183" y="20"/>
                    <a:pt x="184" y="19"/>
                  </a:cubicBezTo>
                  <a:cubicBezTo>
                    <a:pt x="184" y="19"/>
                    <a:pt x="184" y="19"/>
                    <a:pt x="185" y="19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5" y="20"/>
                    <a:pt x="186" y="20"/>
                    <a:pt x="186" y="20"/>
                  </a:cubicBezTo>
                  <a:cubicBezTo>
                    <a:pt x="186" y="20"/>
                    <a:pt x="186" y="19"/>
                    <a:pt x="186" y="19"/>
                  </a:cubicBezTo>
                  <a:cubicBezTo>
                    <a:pt x="185" y="18"/>
                    <a:pt x="185" y="17"/>
                    <a:pt x="182" y="18"/>
                  </a:cubicBezTo>
                  <a:cubicBezTo>
                    <a:pt x="182" y="16"/>
                    <a:pt x="182" y="15"/>
                    <a:pt x="182" y="15"/>
                  </a:cubicBezTo>
                  <a:cubicBezTo>
                    <a:pt x="178" y="16"/>
                    <a:pt x="174" y="17"/>
                    <a:pt x="171" y="17"/>
                  </a:cubicBezTo>
                  <a:cubicBezTo>
                    <a:pt x="170" y="15"/>
                    <a:pt x="170" y="15"/>
                    <a:pt x="170" y="14"/>
                  </a:cubicBezTo>
                  <a:cubicBezTo>
                    <a:pt x="168" y="14"/>
                    <a:pt x="167" y="14"/>
                    <a:pt x="166" y="14"/>
                  </a:cubicBezTo>
                  <a:cubicBezTo>
                    <a:pt x="164" y="14"/>
                    <a:pt x="167" y="13"/>
                    <a:pt x="166" y="12"/>
                  </a:cubicBezTo>
                  <a:cubicBezTo>
                    <a:pt x="167" y="12"/>
                    <a:pt x="166" y="13"/>
                    <a:pt x="167" y="13"/>
                  </a:cubicBezTo>
                  <a:cubicBezTo>
                    <a:pt x="168" y="13"/>
                    <a:pt x="169" y="11"/>
                    <a:pt x="169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6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1" y="14"/>
                    <a:pt x="160" y="14"/>
                    <a:pt x="160" y="15"/>
                  </a:cubicBezTo>
                  <a:cubicBezTo>
                    <a:pt x="159" y="15"/>
                    <a:pt x="159" y="16"/>
                    <a:pt x="159" y="16"/>
                  </a:cubicBezTo>
                  <a:cubicBezTo>
                    <a:pt x="157" y="16"/>
                    <a:pt x="156" y="15"/>
                    <a:pt x="155" y="15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3" y="15"/>
                    <a:pt x="152" y="15"/>
                  </a:cubicBezTo>
                  <a:cubicBezTo>
                    <a:pt x="152" y="15"/>
                    <a:pt x="151" y="14"/>
                    <a:pt x="150" y="14"/>
                  </a:cubicBezTo>
                  <a:cubicBezTo>
                    <a:pt x="150" y="14"/>
                    <a:pt x="153" y="13"/>
                    <a:pt x="153" y="12"/>
                  </a:cubicBezTo>
                  <a:cubicBezTo>
                    <a:pt x="153" y="12"/>
                    <a:pt x="153" y="12"/>
                    <a:pt x="153" y="11"/>
                  </a:cubicBezTo>
                  <a:cubicBezTo>
                    <a:pt x="153" y="11"/>
                    <a:pt x="154" y="11"/>
                    <a:pt x="154" y="11"/>
                  </a:cubicBezTo>
                  <a:cubicBezTo>
                    <a:pt x="155" y="11"/>
                    <a:pt x="156" y="10"/>
                    <a:pt x="157" y="9"/>
                  </a:cubicBezTo>
                  <a:cubicBezTo>
                    <a:pt x="157" y="9"/>
                    <a:pt x="158" y="9"/>
                    <a:pt x="158" y="9"/>
                  </a:cubicBezTo>
                  <a:cubicBezTo>
                    <a:pt x="158" y="9"/>
                    <a:pt x="159" y="8"/>
                    <a:pt x="159" y="8"/>
                  </a:cubicBezTo>
                  <a:cubicBezTo>
                    <a:pt x="160" y="8"/>
                    <a:pt x="161" y="7"/>
                    <a:pt x="161" y="7"/>
                  </a:cubicBezTo>
                  <a:cubicBezTo>
                    <a:pt x="160" y="7"/>
                    <a:pt x="160" y="7"/>
                    <a:pt x="159" y="6"/>
                  </a:cubicBezTo>
                  <a:cubicBezTo>
                    <a:pt x="158" y="5"/>
                    <a:pt x="157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2" y="6"/>
                    <a:pt x="152" y="5"/>
                    <a:pt x="151" y="5"/>
                  </a:cubicBezTo>
                  <a:cubicBezTo>
                    <a:pt x="150" y="5"/>
                    <a:pt x="148" y="4"/>
                    <a:pt x="147" y="4"/>
                  </a:cubicBezTo>
                  <a:cubicBezTo>
                    <a:pt x="147" y="3"/>
                    <a:pt x="145" y="4"/>
                    <a:pt x="145" y="5"/>
                  </a:cubicBezTo>
                  <a:cubicBezTo>
                    <a:pt x="145" y="6"/>
                    <a:pt x="143" y="4"/>
                    <a:pt x="142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39" y="0"/>
                    <a:pt x="138" y="0"/>
                  </a:cubicBezTo>
                  <a:cubicBezTo>
                    <a:pt x="136" y="0"/>
                    <a:pt x="137" y="2"/>
                    <a:pt x="13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5"/>
                    <a:pt x="1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4" y="21"/>
                    <a:pt x="4" y="23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4" y="29"/>
                    <a:pt x="3" y="29"/>
                  </a:cubicBezTo>
                  <a:cubicBezTo>
                    <a:pt x="3" y="31"/>
                    <a:pt x="3" y="34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6"/>
                    <a:pt x="2" y="38"/>
                    <a:pt x="2" y="39"/>
                  </a:cubicBezTo>
                  <a:cubicBezTo>
                    <a:pt x="2" y="41"/>
                    <a:pt x="3" y="42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5"/>
                    <a:pt x="4" y="46"/>
                    <a:pt x="4" y="47"/>
                  </a:cubicBezTo>
                  <a:cubicBezTo>
                    <a:pt x="4" y="49"/>
                    <a:pt x="4" y="50"/>
                    <a:pt x="4" y="52"/>
                  </a:cubicBezTo>
                  <a:cubicBezTo>
                    <a:pt x="3" y="52"/>
                    <a:pt x="3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4" y="56"/>
                    <a:pt x="5" y="56"/>
                    <a:pt x="5" y="57"/>
                  </a:cubicBezTo>
                  <a:cubicBezTo>
                    <a:pt x="5" y="57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5" y="60"/>
                    <a:pt x="6" y="62"/>
                  </a:cubicBezTo>
                  <a:cubicBezTo>
                    <a:pt x="6" y="62"/>
                    <a:pt x="7" y="62"/>
                    <a:pt x="7" y="62"/>
                  </a:cubicBezTo>
                  <a:cubicBezTo>
                    <a:pt x="7" y="62"/>
                    <a:pt x="8" y="6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9" y="66"/>
                    <a:pt x="10" y="67"/>
                    <a:pt x="10" y="67"/>
                  </a:cubicBezTo>
                  <a:cubicBezTo>
                    <a:pt x="11" y="66"/>
                    <a:pt x="10" y="65"/>
                    <a:pt x="10" y="65"/>
                  </a:cubicBezTo>
                  <a:cubicBezTo>
                    <a:pt x="11" y="65"/>
                    <a:pt x="11" y="65"/>
                    <a:pt x="12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7"/>
                    <a:pt x="13" y="69"/>
                    <a:pt x="12" y="69"/>
                  </a:cubicBezTo>
                  <a:cubicBezTo>
                    <a:pt x="12" y="69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1" y="69"/>
                    <a:pt x="10" y="69"/>
                    <a:pt x="10" y="70"/>
                  </a:cubicBezTo>
                  <a:cubicBezTo>
                    <a:pt x="11" y="70"/>
                    <a:pt x="13" y="71"/>
                    <a:pt x="14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3" y="75"/>
                    <a:pt x="12" y="73"/>
                    <a:pt x="14" y="75"/>
                  </a:cubicBezTo>
                  <a:cubicBezTo>
                    <a:pt x="14" y="76"/>
                    <a:pt x="14" y="76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9"/>
                    <a:pt x="16" y="79"/>
                  </a:cubicBezTo>
                  <a:cubicBezTo>
                    <a:pt x="16" y="79"/>
                    <a:pt x="17" y="79"/>
                    <a:pt x="17" y="80"/>
                  </a:cubicBezTo>
                  <a:cubicBezTo>
                    <a:pt x="17" y="80"/>
                    <a:pt x="18" y="81"/>
                    <a:pt x="18" y="81"/>
                  </a:cubicBezTo>
                  <a:cubicBezTo>
                    <a:pt x="18" y="81"/>
                    <a:pt x="18" y="82"/>
                    <a:pt x="18" y="83"/>
                  </a:cubicBezTo>
                  <a:cubicBezTo>
                    <a:pt x="18" y="83"/>
                    <a:pt x="19" y="83"/>
                    <a:pt x="19" y="83"/>
                  </a:cubicBezTo>
                  <a:cubicBezTo>
                    <a:pt x="19" y="84"/>
                    <a:pt x="19" y="85"/>
                    <a:pt x="19" y="86"/>
                  </a:cubicBezTo>
                  <a:cubicBezTo>
                    <a:pt x="22" y="86"/>
                    <a:pt x="24" y="87"/>
                    <a:pt x="27" y="88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1" y="91"/>
                    <a:pt x="31" y="92"/>
                    <a:pt x="32" y="93"/>
                  </a:cubicBezTo>
                  <a:cubicBezTo>
                    <a:pt x="33" y="93"/>
                    <a:pt x="34" y="93"/>
                    <a:pt x="34" y="94"/>
                  </a:cubicBezTo>
                  <a:cubicBezTo>
                    <a:pt x="34" y="94"/>
                    <a:pt x="34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7"/>
                    <a:pt x="35" y="97"/>
                    <a:pt x="35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5" y="133"/>
                    <a:pt x="126" y="133"/>
                  </a:cubicBezTo>
                  <a:cubicBezTo>
                    <a:pt x="126" y="133"/>
                    <a:pt x="126" y="132"/>
                    <a:pt x="126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29"/>
                    <a:pt x="124" y="128"/>
                    <a:pt x="124" y="126"/>
                  </a:cubicBezTo>
                  <a:cubicBezTo>
                    <a:pt x="123" y="126"/>
                    <a:pt x="123" y="126"/>
                    <a:pt x="123" y="125"/>
                  </a:cubicBezTo>
                  <a:cubicBezTo>
                    <a:pt x="124" y="125"/>
                    <a:pt x="124" y="125"/>
                    <a:pt x="125" y="125"/>
                  </a:cubicBezTo>
                  <a:cubicBezTo>
                    <a:pt x="125" y="125"/>
                    <a:pt x="125" y="123"/>
                    <a:pt x="125" y="123"/>
                  </a:cubicBezTo>
                  <a:cubicBezTo>
                    <a:pt x="125" y="122"/>
                    <a:pt x="126" y="123"/>
                    <a:pt x="126" y="123"/>
                  </a:cubicBezTo>
                  <a:cubicBezTo>
                    <a:pt x="126" y="122"/>
                    <a:pt x="126" y="121"/>
                    <a:pt x="127" y="121"/>
                  </a:cubicBezTo>
                  <a:cubicBezTo>
                    <a:pt x="127" y="121"/>
                    <a:pt x="128" y="121"/>
                    <a:pt x="128" y="121"/>
                  </a:cubicBezTo>
                  <a:cubicBezTo>
                    <a:pt x="131" y="120"/>
                    <a:pt x="129" y="120"/>
                    <a:pt x="129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2" y="118"/>
                    <a:pt x="132" y="118"/>
                    <a:pt x="133" y="118"/>
                  </a:cubicBezTo>
                  <a:cubicBezTo>
                    <a:pt x="133" y="118"/>
                    <a:pt x="134" y="117"/>
                    <a:pt x="134" y="117"/>
                  </a:cubicBezTo>
                  <a:cubicBezTo>
                    <a:pt x="135" y="117"/>
                    <a:pt x="134" y="118"/>
                    <a:pt x="135" y="117"/>
                  </a:cubicBezTo>
                  <a:cubicBezTo>
                    <a:pt x="135" y="117"/>
                    <a:pt x="135" y="116"/>
                    <a:pt x="135" y="116"/>
                  </a:cubicBezTo>
                  <a:cubicBezTo>
                    <a:pt x="135" y="115"/>
                    <a:pt x="136" y="115"/>
                    <a:pt x="136" y="115"/>
                  </a:cubicBezTo>
                  <a:cubicBezTo>
                    <a:pt x="136" y="115"/>
                    <a:pt x="136" y="114"/>
                    <a:pt x="136" y="113"/>
                  </a:cubicBezTo>
                  <a:cubicBezTo>
                    <a:pt x="139" y="114"/>
                    <a:pt x="139" y="114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2" y="112"/>
                    <a:pt x="142" y="113"/>
                    <a:pt x="142" y="113"/>
                  </a:cubicBezTo>
                  <a:cubicBezTo>
                    <a:pt x="143" y="113"/>
                    <a:pt x="144" y="112"/>
                    <a:pt x="144" y="112"/>
                  </a:cubicBezTo>
                  <a:cubicBezTo>
                    <a:pt x="145" y="112"/>
                    <a:pt x="144" y="112"/>
                    <a:pt x="145" y="113"/>
                  </a:cubicBezTo>
                  <a:cubicBezTo>
                    <a:pt x="147" y="113"/>
                    <a:pt x="148" y="113"/>
                    <a:pt x="149" y="112"/>
                  </a:cubicBezTo>
                  <a:cubicBezTo>
                    <a:pt x="150" y="112"/>
                    <a:pt x="149" y="113"/>
                    <a:pt x="149" y="114"/>
                  </a:cubicBezTo>
                  <a:cubicBezTo>
                    <a:pt x="151" y="114"/>
                    <a:pt x="151" y="114"/>
                    <a:pt x="153" y="114"/>
                  </a:cubicBezTo>
                  <a:cubicBezTo>
                    <a:pt x="152" y="114"/>
                    <a:pt x="152" y="116"/>
                    <a:pt x="153" y="11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1" name="Freeform 16">
              <a:extLst>
                <a:ext uri="{FF2B5EF4-FFF2-40B4-BE49-F238E27FC236}">
                  <a16:creationId xmlns:a16="http://schemas.microsoft.com/office/drawing/2014/main" id="{C8B6405C-D4C0-E946-980B-B40C47B4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998" y="4981554"/>
              <a:ext cx="159474" cy="174548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2" name="Freeform 17">
              <a:extLst>
                <a:ext uri="{FF2B5EF4-FFF2-40B4-BE49-F238E27FC236}">
                  <a16:creationId xmlns:a16="http://schemas.microsoft.com/office/drawing/2014/main" id="{C1935E1E-F328-72A6-9A6E-32C2C82A2C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1100" y="1553690"/>
              <a:ext cx="295027" cy="492097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3" name="Freeform 18">
              <a:extLst>
                <a:ext uri="{FF2B5EF4-FFF2-40B4-BE49-F238E27FC236}">
                  <a16:creationId xmlns:a16="http://schemas.microsoft.com/office/drawing/2014/main" id="{5A7890A8-C2D1-39C5-8536-05889AE0D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420" y="2994232"/>
              <a:ext cx="161468" cy="100944"/>
            </a:xfrm>
            <a:custGeom>
              <a:avLst/>
              <a:gdLst>
                <a:gd name="T0" fmla="*/ 25 w 25"/>
                <a:gd name="T1" fmla="*/ 4 h 15"/>
                <a:gd name="T2" fmla="*/ 24 w 25"/>
                <a:gd name="T3" fmla="*/ 2 h 15"/>
                <a:gd name="T4" fmla="*/ 23 w 25"/>
                <a:gd name="T5" fmla="*/ 2 h 15"/>
                <a:gd name="T6" fmla="*/ 23 w 25"/>
                <a:gd name="T7" fmla="*/ 0 h 15"/>
                <a:gd name="T8" fmla="*/ 23 w 25"/>
                <a:gd name="T9" fmla="*/ 0 h 15"/>
                <a:gd name="T10" fmla="*/ 23 w 25"/>
                <a:gd name="T11" fmla="*/ 0 h 15"/>
                <a:gd name="T12" fmla="*/ 20 w 25"/>
                <a:gd name="T13" fmla="*/ 2 h 15"/>
                <a:gd name="T14" fmla="*/ 18 w 25"/>
                <a:gd name="T15" fmla="*/ 5 h 15"/>
                <a:gd name="T16" fmla="*/ 14 w 25"/>
                <a:gd name="T17" fmla="*/ 7 h 15"/>
                <a:gd name="T18" fmla="*/ 14 w 25"/>
                <a:gd name="T19" fmla="*/ 8 h 15"/>
                <a:gd name="T20" fmla="*/ 13 w 25"/>
                <a:gd name="T21" fmla="*/ 8 h 15"/>
                <a:gd name="T22" fmla="*/ 13 w 25"/>
                <a:gd name="T23" fmla="*/ 9 h 15"/>
                <a:gd name="T24" fmla="*/ 8 w 25"/>
                <a:gd name="T25" fmla="*/ 7 h 15"/>
                <a:gd name="T26" fmla="*/ 6 w 25"/>
                <a:gd name="T27" fmla="*/ 8 h 15"/>
                <a:gd name="T28" fmla="*/ 4 w 25"/>
                <a:gd name="T29" fmla="*/ 8 h 15"/>
                <a:gd name="T30" fmla="*/ 3 w 25"/>
                <a:gd name="T31" fmla="*/ 7 h 15"/>
                <a:gd name="T32" fmla="*/ 1 w 25"/>
                <a:gd name="T33" fmla="*/ 7 h 15"/>
                <a:gd name="T34" fmla="*/ 2 w 25"/>
                <a:gd name="T35" fmla="*/ 4 h 15"/>
                <a:gd name="T36" fmla="*/ 1 w 25"/>
                <a:gd name="T37" fmla="*/ 4 h 15"/>
                <a:gd name="T38" fmla="*/ 0 w 25"/>
                <a:gd name="T39" fmla="*/ 6 h 15"/>
                <a:gd name="T40" fmla="*/ 3 w 25"/>
                <a:gd name="T41" fmla="*/ 8 h 15"/>
                <a:gd name="T42" fmla="*/ 3 w 25"/>
                <a:gd name="T43" fmla="*/ 13 h 15"/>
                <a:gd name="T44" fmla="*/ 18 w 25"/>
                <a:gd name="T45" fmla="*/ 15 h 15"/>
                <a:gd name="T46" fmla="*/ 20 w 25"/>
                <a:gd name="T47" fmla="*/ 15 h 15"/>
                <a:gd name="T48" fmla="*/ 21 w 25"/>
                <a:gd name="T49" fmla="*/ 12 h 15"/>
                <a:gd name="T50" fmla="*/ 21 w 25"/>
                <a:gd name="T51" fmla="*/ 8 h 15"/>
                <a:gd name="T52" fmla="*/ 21 w 25"/>
                <a:gd name="T53" fmla="*/ 7 h 15"/>
                <a:gd name="T54" fmla="*/ 22 w 25"/>
                <a:gd name="T55" fmla="*/ 6 h 15"/>
                <a:gd name="T56" fmla="*/ 21 w 25"/>
                <a:gd name="T57" fmla="*/ 5 h 15"/>
                <a:gd name="T58" fmla="*/ 22 w 25"/>
                <a:gd name="T59" fmla="*/ 4 h 15"/>
                <a:gd name="T60" fmla="*/ 24 w 25"/>
                <a:gd name="T61" fmla="*/ 5 h 15"/>
                <a:gd name="T62" fmla="*/ 25 w 25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15">
                  <a:moveTo>
                    <a:pt x="25" y="4"/>
                  </a:moveTo>
                  <a:cubicBezTo>
                    <a:pt x="25" y="3"/>
                    <a:pt x="24" y="3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19" y="3"/>
                    <a:pt x="19" y="5"/>
                    <a:pt x="18" y="5"/>
                  </a:cubicBezTo>
                  <a:cubicBezTo>
                    <a:pt x="17" y="6"/>
                    <a:pt x="16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1" y="9"/>
                    <a:pt x="9" y="7"/>
                    <a:pt x="8" y="7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17" y="15"/>
                    <a:pt x="18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0" y="13"/>
                    <a:pt x="21" y="12"/>
                  </a:cubicBezTo>
                  <a:cubicBezTo>
                    <a:pt x="22" y="10"/>
                    <a:pt x="22" y="8"/>
                    <a:pt x="21" y="8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6"/>
                    <a:pt x="24" y="5"/>
                  </a:cubicBezTo>
                  <a:cubicBezTo>
                    <a:pt x="24" y="4"/>
                    <a:pt x="25" y="4"/>
                    <a:pt x="25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4" name="Freeform 19">
              <a:extLst>
                <a:ext uri="{FF2B5EF4-FFF2-40B4-BE49-F238E27FC236}">
                  <a16:creationId xmlns:a16="http://schemas.microsoft.com/office/drawing/2014/main" id="{BD6DF5EC-41D3-9A5C-FAF5-59BE5FF7CB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4056" y="1944844"/>
              <a:ext cx="498356" cy="344891"/>
            </a:xfrm>
            <a:custGeom>
              <a:avLst/>
              <a:gdLst>
                <a:gd name="T0" fmla="*/ 68 w 78"/>
                <a:gd name="T1" fmla="*/ 34 h 51"/>
                <a:gd name="T2" fmla="*/ 64 w 78"/>
                <a:gd name="T3" fmla="*/ 36 h 51"/>
                <a:gd name="T4" fmla="*/ 60 w 78"/>
                <a:gd name="T5" fmla="*/ 38 h 51"/>
                <a:gd name="T6" fmla="*/ 55 w 78"/>
                <a:gd name="T7" fmla="*/ 39 h 51"/>
                <a:gd name="T8" fmla="*/ 51 w 78"/>
                <a:gd name="T9" fmla="*/ 39 h 51"/>
                <a:gd name="T10" fmla="*/ 50 w 78"/>
                <a:gd name="T11" fmla="*/ 42 h 51"/>
                <a:gd name="T12" fmla="*/ 53 w 78"/>
                <a:gd name="T13" fmla="*/ 43 h 51"/>
                <a:gd name="T14" fmla="*/ 56 w 78"/>
                <a:gd name="T15" fmla="*/ 45 h 51"/>
                <a:gd name="T16" fmla="*/ 60 w 78"/>
                <a:gd name="T17" fmla="*/ 45 h 51"/>
                <a:gd name="T18" fmla="*/ 54 w 78"/>
                <a:gd name="T19" fmla="*/ 49 h 51"/>
                <a:gd name="T20" fmla="*/ 44 w 78"/>
                <a:gd name="T21" fmla="*/ 46 h 51"/>
                <a:gd name="T22" fmla="*/ 43 w 78"/>
                <a:gd name="T23" fmla="*/ 44 h 51"/>
                <a:gd name="T24" fmla="*/ 48 w 78"/>
                <a:gd name="T25" fmla="*/ 42 h 51"/>
                <a:gd name="T26" fmla="*/ 46 w 78"/>
                <a:gd name="T27" fmla="*/ 40 h 51"/>
                <a:gd name="T28" fmla="*/ 42 w 78"/>
                <a:gd name="T29" fmla="*/ 42 h 51"/>
                <a:gd name="T30" fmla="*/ 40 w 78"/>
                <a:gd name="T31" fmla="*/ 40 h 51"/>
                <a:gd name="T32" fmla="*/ 41 w 78"/>
                <a:gd name="T33" fmla="*/ 39 h 51"/>
                <a:gd name="T34" fmla="*/ 38 w 78"/>
                <a:gd name="T35" fmla="*/ 38 h 51"/>
                <a:gd name="T36" fmla="*/ 34 w 78"/>
                <a:gd name="T37" fmla="*/ 38 h 51"/>
                <a:gd name="T38" fmla="*/ 28 w 78"/>
                <a:gd name="T39" fmla="*/ 34 h 51"/>
                <a:gd name="T40" fmla="*/ 25 w 78"/>
                <a:gd name="T41" fmla="*/ 27 h 51"/>
                <a:gd name="T42" fmla="*/ 18 w 78"/>
                <a:gd name="T43" fmla="*/ 24 h 51"/>
                <a:gd name="T44" fmla="*/ 11 w 78"/>
                <a:gd name="T45" fmla="*/ 28 h 51"/>
                <a:gd name="T46" fmla="*/ 4 w 78"/>
                <a:gd name="T47" fmla="*/ 28 h 51"/>
                <a:gd name="T48" fmla="*/ 0 w 78"/>
                <a:gd name="T49" fmla="*/ 24 h 51"/>
                <a:gd name="T50" fmla="*/ 4 w 78"/>
                <a:gd name="T51" fmla="*/ 19 h 51"/>
                <a:gd name="T52" fmla="*/ 5 w 78"/>
                <a:gd name="T53" fmla="*/ 10 h 51"/>
                <a:gd name="T54" fmla="*/ 5 w 78"/>
                <a:gd name="T55" fmla="*/ 3 h 51"/>
                <a:gd name="T56" fmla="*/ 13 w 78"/>
                <a:gd name="T57" fmla="*/ 2 h 51"/>
                <a:gd name="T58" fmla="*/ 24 w 78"/>
                <a:gd name="T59" fmla="*/ 3 h 51"/>
                <a:gd name="T60" fmla="*/ 27 w 78"/>
                <a:gd name="T61" fmla="*/ 3 h 51"/>
                <a:gd name="T62" fmla="*/ 34 w 78"/>
                <a:gd name="T63" fmla="*/ 2 h 51"/>
                <a:gd name="T64" fmla="*/ 40 w 78"/>
                <a:gd name="T65" fmla="*/ 1 h 51"/>
                <a:gd name="T66" fmla="*/ 45 w 78"/>
                <a:gd name="T67" fmla="*/ 4 h 51"/>
                <a:gd name="T68" fmla="*/ 50 w 78"/>
                <a:gd name="T69" fmla="*/ 8 h 51"/>
                <a:gd name="T70" fmla="*/ 57 w 78"/>
                <a:gd name="T71" fmla="*/ 11 h 51"/>
                <a:gd name="T72" fmla="*/ 63 w 78"/>
                <a:gd name="T73" fmla="*/ 12 h 51"/>
                <a:gd name="T74" fmla="*/ 68 w 78"/>
                <a:gd name="T75" fmla="*/ 15 h 51"/>
                <a:gd name="T76" fmla="*/ 77 w 78"/>
                <a:gd name="T77" fmla="*/ 20 h 51"/>
                <a:gd name="T78" fmla="*/ 77 w 78"/>
                <a:gd name="T79" fmla="*/ 27 h 51"/>
                <a:gd name="T80" fmla="*/ 72 w 78"/>
                <a:gd name="T81" fmla="*/ 33 h 51"/>
                <a:gd name="T82" fmla="*/ 29 w 78"/>
                <a:gd name="T83" fmla="*/ 39 h 51"/>
                <a:gd name="T84" fmla="*/ 24 w 78"/>
                <a:gd name="T85" fmla="*/ 44 h 51"/>
                <a:gd name="T86" fmla="*/ 29 w 78"/>
                <a:gd name="T87" fmla="*/ 44 h 51"/>
                <a:gd name="T88" fmla="*/ 33 w 78"/>
                <a:gd name="T8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51">
                  <a:moveTo>
                    <a:pt x="71" y="34"/>
                  </a:moveTo>
                  <a:cubicBezTo>
                    <a:pt x="70" y="34"/>
                    <a:pt x="70" y="34"/>
                    <a:pt x="69" y="34"/>
                  </a:cubicBezTo>
                  <a:cubicBezTo>
                    <a:pt x="69" y="34"/>
                    <a:pt x="69" y="34"/>
                    <a:pt x="68" y="34"/>
                  </a:cubicBezTo>
                  <a:cubicBezTo>
                    <a:pt x="68" y="34"/>
                    <a:pt x="67" y="35"/>
                    <a:pt x="67" y="35"/>
                  </a:cubicBezTo>
                  <a:cubicBezTo>
                    <a:pt x="67" y="35"/>
                    <a:pt x="66" y="35"/>
                    <a:pt x="66" y="35"/>
                  </a:cubicBezTo>
                  <a:cubicBezTo>
                    <a:pt x="65" y="35"/>
                    <a:pt x="64" y="36"/>
                    <a:pt x="64" y="36"/>
                  </a:cubicBezTo>
                  <a:cubicBezTo>
                    <a:pt x="64" y="36"/>
                    <a:pt x="63" y="37"/>
                    <a:pt x="63" y="37"/>
                  </a:cubicBezTo>
                  <a:cubicBezTo>
                    <a:pt x="62" y="37"/>
                    <a:pt x="62" y="37"/>
                    <a:pt x="61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8" y="38"/>
                    <a:pt x="59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7" y="38"/>
                    <a:pt x="56" y="39"/>
                    <a:pt x="55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0"/>
                    <a:pt x="52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9" y="41"/>
                    <a:pt x="50" y="41"/>
                    <a:pt x="50" y="42"/>
                  </a:cubicBezTo>
                  <a:cubicBezTo>
                    <a:pt x="50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3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5"/>
                    <a:pt x="55" y="45"/>
                    <a:pt x="56" y="45"/>
                  </a:cubicBezTo>
                  <a:cubicBezTo>
                    <a:pt x="56" y="45"/>
                    <a:pt x="57" y="46"/>
                    <a:pt x="58" y="46"/>
                  </a:cubicBezTo>
                  <a:cubicBezTo>
                    <a:pt x="59" y="45"/>
                    <a:pt x="59" y="45"/>
                    <a:pt x="60" y="45"/>
                  </a:cubicBezTo>
                  <a:cubicBezTo>
                    <a:pt x="60" y="45"/>
                    <a:pt x="61" y="45"/>
                    <a:pt x="60" y="45"/>
                  </a:cubicBezTo>
                  <a:cubicBezTo>
                    <a:pt x="60" y="45"/>
                    <a:pt x="61" y="47"/>
                    <a:pt x="60" y="47"/>
                  </a:cubicBezTo>
                  <a:cubicBezTo>
                    <a:pt x="59" y="48"/>
                    <a:pt x="57" y="47"/>
                    <a:pt x="56" y="47"/>
                  </a:cubicBezTo>
                  <a:cubicBezTo>
                    <a:pt x="55" y="48"/>
                    <a:pt x="54" y="48"/>
                    <a:pt x="54" y="49"/>
                  </a:cubicBezTo>
                  <a:cubicBezTo>
                    <a:pt x="51" y="50"/>
                    <a:pt x="49" y="50"/>
                    <a:pt x="46" y="51"/>
                  </a:cubicBezTo>
                  <a:cubicBezTo>
                    <a:pt x="47" y="49"/>
                    <a:pt x="47" y="49"/>
                    <a:pt x="47" y="46"/>
                  </a:cubicBezTo>
                  <a:cubicBezTo>
                    <a:pt x="46" y="46"/>
                    <a:pt x="45" y="46"/>
                    <a:pt x="44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2"/>
                    <a:pt x="47" y="43"/>
                    <a:pt x="48" y="43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4" y="40"/>
                    <a:pt x="43" y="40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1" y="41"/>
                    <a:pt x="41" y="40"/>
                  </a:cubicBezTo>
                  <a:cubicBezTo>
                    <a:pt x="41" y="40"/>
                    <a:pt x="40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9" y="40"/>
                    <a:pt x="38" y="40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40" y="39"/>
                    <a:pt x="41" y="39"/>
                  </a:cubicBezTo>
                  <a:cubicBezTo>
                    <a:pt x="41" y="39"/>
                    <a:pt x="41" y="38"/>
                    <a:pt x="40" y="38"/>
                  </a:cubicBezTo>
                  <a:cubicBezTo>
                    <a:pt x="39" y="38"/>
                    <a:pt x="39" y="37"/>
                    <a:pt x="39" y="37"/>
                  </a:cubicBezTo>
                  <a:cubicBezTo>
                    <a:pt x="38" y="37"/>
                    <a:pt x="39" y="37"/>
                    <a:pt x="38" y="38"/>
                  </a:cubicBezTo>
                  <a:cubicBezTo>
                    <a:pt x="37" y="38"/>
                    <a:pt x="36" y="38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8" y="36"/>
                    <a:pt x="28" y="34"/>
                  </a:cubicBezTo>
                  <a:cubicBezTo>
                    <a:pt x="28" y="33"/>
                    <a:pt x="28" y="33"/>
                    <a:pt x="28" y="32"/>
                  </a:cubicBezTo>
                  <a:cubicBezTo>
                    <a:pt x="27" y="31"/>
                    <a:pt x="26" y="31"/>
                    <a:pt x="27" y="29"/>
                  </a:cubicBezTo>
                  <a:cubicBezTo>
                    <a:pt x="27" y="28"/>
                    <a:pt x="26" y="27"/>
                    <a:pt x="25" y="27"/>
                  </a:cubicBezTo>
                  <a:cubicBezTo>
                    <a:pt x="24" y="26"/>
                    <a:pt x="24" y="26"/>
                    <a:pt x="23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20" y="24"/>
                    <a:pt x="18" y="23"/>
                    <a:pt x="18" y="24"/>
                  </a:cubicBezTo>
                  <a:cubicBezTo>
                    <a:pt x="17" y="24"/>
                    <a:pt x="15" y="24"/>
                    <a:pt x="15" y="25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3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30"/>
                    <a:pt x="8" y="30"/>
                    <a:pt x="7" y="29"/>
                  </a:cubicBezTo>
                  <a:cubicBezTo>
                    <a:pt x="6" y="28"/>
                    <a:pt x="6" y="28"/>
                    <a:pt x="4" y="28"/>
                  </a:cubicBezTo>
                  <a:cubicBezTo>
                    <a:pt x="3" y="28"/>
                    <a:pt x="2" y="28"/>
                    <a:pt x="1" y="27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5" y="23"/>
                    <a:pt x="4" y="22"/>
                  </a:cubicBezTo>
                  <a:cubicBezTo>
                    <a:pt x="4" y="21"/>
                    <a:pt x="3" y="20"/>
                    <a:pt x="4" y="19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6" y="14"/>
                    <a:pt x="4" y="11"/>
                    <a:pt x="5" y="10"/>
                  </a:cubicBezTo>
                  <a:cubicBezTo>
                    <a:pt x="5" y="9"/>
                    <a:pt x="6" y="9"/>
                    <a:pt x="5" y="7"/>
                  </a:cubicBezTo>
                  <a:cubicBezTo>
                    <a:pt x="5" y="6"/>
                    <a:pt x="6" y="7"/>
                    <a:pt x="6" y="6"/>
                  </a:cubicBezTo>
                  <a:cubicBezTo>
                    <a:pt x="5" y="5"/>
                    <a:pt x="4" y="4"/>
                    <a:pt x="5" y="3"/>
                  </a:cubicBezTo>
                  <a:cubicBezTo>
                    <a:pt x="5" y="3"/>
                    <a:pt x="7" y="2"/>
                    <a:pt x="8" y="3"/>
                  </a:cubicBezTo>
                  <a:cubicBezTo>
                    <a:pt x="9" y="5"/>
                    <a:pt x="10" y="3"/>
                    <a:pt x="10" y="3"/>
                  </a:cubicBezTo>
                  <a:cubicBezTo>
                    <a:pt x="10" y="3"/>
                    <a:pt x="12" y="2"/>
                    <a:pt x="13" y="2"/>
                  </a:cubicBezTo>
                  <a:cubicBezTo>
                    <a:pt x="14" y="3"/>
                    <a:pt x="17" y="3"/>
                    <a:pt x="18" y="3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5" y="3"/>
                    <a:pt x="26" y="4"/>
                    <a:pt x="27" y="3"/>
                  </a:cubicBezTo>
                  <a:cubicBezTo>
                    <a:pt x="28" y="3"/>
                    <a:pt x="28" y="4"/>
                    <a:pt x="29" y="3"/>
                  </a:cubicBezTo>
                  <a:cubicBezTo>
                    <a:pt x="30" y="3"/>
                    <a:pt x="31" y="3"/>
                    <a:pt x="33" y="4"/>
                  </a:cubicBezTo>
                  <a:cubicBezTo>
                    <a:pt x="34" y="4"/>
                    <a:pt x="34" y="4"/>
                    <a:pt x="34" y="2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3"/>
                    <a:pt x="40" y="1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3" y="2"/>
                    <a:pt x="44" y="1"/>
                    <a:pt x="44" y="2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6" y="6"/>
                    <a:pt x="46" y="7"/>
                    <a:pt x="47" y="7"/>
                  </a:cubicBezTo>
                  <a:cubicBezTo>
                    <a:pt x="48" y="7"/>
                    <a:pt x="49" y="7"/>
                    <a:pt x="50" y="8"/>
                  </a:cubicBezTo>
                  <a:cubicBezTo>
                    <a:pt x="52" y="9"/>
                    <a:pt x="52" y="8"/>
                    <a:pt x="53" y="8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56" y="11"/>
                    <a:pt x="56" y="10"/>
                    <a:pt x="57" y="11"/>
                  </a:cubicBezTo>
                  <a:cubicBezTo>
                    <a:pt x="58" y="11"/>
                    <a:pt x="58" y="13"/>
                    <a:pt x="58" y="13"/>
                  </a:cubicBezTo>
                  <a:cubicBezTo>
                    <a:pt x="58" y="13"/>
                    <a:pt x="60" y="13"/>
                    <a:pt x="61" y="13"/>
                  </a:cubicBezTo>
                  <a:cubicBezTo>
                    <a:pt x="62" y="12"/>
                    <a:pt x="63" y="12"/>
                    <a:pt x="63" y="12"/>
                  </a:cubicBezTo>
                  <a:cubicBezTo>
                    <a:pt x="63" y="12"/>
                    <a:pt x="65" y="12"/>
                    <a:pt x="65" y="12"/>
                  </a:cubicBezTo>
                  <a:cubicBezTo>
                    <a:pt x="65" y="13"/>
                    <a:pt x="65" y="13"/>
                    <a:pt x="66" y="13"/>
                  </a:cubicBezTo>
                  <a:cubicBezTo>
                    <a:pt x="67" y="13"/>
                    <a:pt x="67" y="14"/>
                    <a:pt x="68" y="15"/>
                  </a:cubicBezTo>
                  <a:cubicBezTo>
                    <a:pt x="69" y="15"/>
                    <a:pt x="73" y="16"/>
                    <a:pt x="74" y="17"/>
                  </a:cubicBezTo>
                  <a:cubicBezTo>
                    <a:pt x="76" y="18"/>
                    <a:pt x="74" y="19"/>
                    <a:pt x="75" y="19"/>
                  </a:cubicBezTo>
                  <a:cubicBezTo>
                    <a:pt x="76" y="20"/>
                    <a:pt x="77" y="19"/>
                    <a:pt x="77" y="20"/>
                  </a:cubicBezTo>
                  <a:cubicBezTo>
                    <a:pt x="76" y="21"/>
                    <a:pt x="75" y="22"/>
                    <a:pt x="76" y="22"/>
                  </a:cubicBezTo>
                  <a:cubicBezTo>
                    <a:pt x="78" y="22"/>
                    <a:pt x="76" y="24"/>
                    <a:pt x="77" y="25"/>
                  </a:cubicBezTo>
                  <a:cubicBezTo>
                    <a:pt x="77" y="26"/>
                    <a:pt x="77" y="26"/>
                    <a:pt x="77" y="27"/>
                  </a:cubicBezTo>
                  <a:cubicBezTo>
                    <a:pt x="77" y="28"/>
                    <a:pt x="77" y="29"/>
                    <a:pt x="76" y="30"/>
                  </a:cubicBezTo>
                  <a:cubicBezTo>
                    <a:pt x="76" y="31"/>
                    <a:pt x="74" y="31"/>
                    <a:pt x="73" y="31"/>
                  </a:cubicBezTo>
                  <a:cubicBezTo>
                    <a:pt x="72" y="33"/>
                    <a:pt x="72" y="33"/>
                    <a:pt x="72" y="33"/>
                  </a:cubicBezTo>
                  <a:lnTo>
                    <a:pt x="71" y="34"/>
                  </a:lnTo>
                  <a:close/>
                  <a:moveTo>
                    <a:pt x="33" y="40"/>
                  </a:moveTo>
                  <a:cubicBezTo>
                    <a:pt x="33" y="40"/>
                    <a:pt x="30" y="39"/>
                    <a:pt x="29" y="39"/>
                  </a:cubicBezTo>
                  <a:cubicBezTo>
                    <a:pt x="29" y="39"/>
                    <a:pt x="27" y="37"/>
                    <a:pt x="27" y="38"/>
                  </a:cubicBezTo>
                  <a:cubicBezTo>
                    <a:pt x="28" y="39"/>
                    <a:pt x="25" y="40"/>
                    <a:pt x="25" y="41"/>
                  </a:cubicBezTo>
                  <a:cubicBezTo>
                    <a:pt x="25" y="42"/>
                    <a:pt x="24" y="44"/>
                    <a:pt x="24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6" y="45"/>
                    <a:pt x="26" y="44"/>
                  </a:cubicBezTo>
                  <a:cubicBezTo>
                    <a:pt x="27" y="44"/>
                    <a:pt x="29" y="44"/>
                    <a:pt x="29" y="44"/>
                  </a:cubicBezTo>
                  <a:cubicBezTo>
                    <a:pt x="29" y="44"/>
                    <a:pt x="29" y="43"/>
                    <a:pt x="29" y="43"/>
                  </a:cubicBezTo>
                  <a:cubicBezTo>
                    <a:pt x="30" y="43"/>
                    <a:pt x="31" y="42"/>
                    <a:pt x="32" y="42"/>
                  </a:cubicBezTo>
                  <a:cubicBezTo>
                    <a:pt x="32" y="41"/>
                    <a:pt x="32" y="41"/>
                    <a:pt x="33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5" name="Freeform 20">
              <a:extLst>
                <a:ext uri="{FF2B5EF4-FFF2-40B4-BE49-F238E27FC236}">
                  <a16:creationId xmlns:a16="http://schemas.microsoft.com/office/drawing/2014/main" id="{E359D533-12B6-430B-6BBB-B1E19E7D6C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7550" y="3751308"/>
              <a:ext cx="173428" cy="229226"/>
            </a:xfrm>
            <a:custGeom>
              <a:avLst/>
              <a:gdLst>
                <a:gd name="T0" fmla="*/ 24 w 27"/>
                <a:gd name="T1" fmla="*/ 25 h 34"/>
                <a:gd name="T2" fmla="*/ 24 w 27"/>
                <a:gd name="T3" fmla="*/ 23 h 34"/>
                <a:gd name="T4" fmla="*/ 24 w 27"/>
                <a:gd name="T5" fmla="*/ 20 h 34"/>
                <a:gd name="T6" fmla="*/ 25 w 27"/>
                <a:gd name="T7" fmla="*/ 16 h 34"/>
                <a:gd name="T8" fmla="*/ 26 w 27"/>
                <a:gd name="T9" fmla="*/ 15 h 34"/>
                <a:gd name="T10" fmla="*/ 27 w 27"/>
                <a:gd name="T11" fmla="*/ 12 h 34"/>
                <a:gd name="T12" fmla="*/ 26 w 27"/>
                <a:gd name="T13" fmla="*/ 9 h 34"/>
                <a:gd name="T14" fmla="*/ 25 w 27"/>
                <a:gd name="T15" fmla="*/ 6 h 34"/>
                <a:gd name="T16" fmla="*/ 25 w 27"/>
                <a:gd name="T17" fmla="*/ 4 h 34"/>
                <a:gd name="T18" fmla="*/ 24 w 27"/>
                <a:gd name="T19" fmla="*/ 3 h 34"/>
                <a:gd name="T20" fmla="*/ 23 w 27"/>
                <a:gd name="T21" fmla="*/ 2 h 34"/>
                <a:gd name="T22" fmla="*/ 23 w 27"/>
                <a:gd name="T23" fmla="*/ 1 h 34"/>
                <a:gd name="T24" fmla="*/ 21 w 27"/>
                <a:gd name="T25" fmla="*/ 2 h 34"/>
                <a:gd name="T26" fmla="*/ 18 w 27"/>
                <a:gd name="T27" fmla="*/ 1 h 34"/>
                <a:gd name="T28" fmla="*/ 16 w 27"/>
                <a:gd name="T29" fmla="*/ 1 h 34"/>
                <a:gd name="T30" fmla="*/ 13 w 27"/>
                <a:gd name="T31" fmla="*/ 3 h 34"/>
                <a:gd name="T32" fmla="*/ 13 w 27"/>
                <a:gd name="T33" fmla="*/ 5 h 34"/>
                <a:gd name="T34" fmla="*/ 12 w 27"/>
                <a:gd name="T35" fmla="*/ 8 h 34"/>
                <a:gd name="T36" fmla="*/ 11 w 27"/>
                <a:gd name="T37" fmla="*/ 10 h 34"/>
                <a:gd name="T38" fmla="*/ 11 w 27"/>
                <a:gd name="T39" fmla="*/ 13 h 34"/>
                <a:gd name="T40" fmla="*/ 12 w 27"/>
                <a:gd name="T41" fmla="*/ 14 h 34"/>
                <a:gd name="T42" fmla="*/ 12 w 27"/>
                <a:gd name="T43" fmla="*/ 15 h 34"/>
                <a:gd name="T44" fmla="*/ 10 w 27"/>
                <a:gd name="T45" fmla="*/ 18 h 34"/>
                <a:gd name="T46" fmla="*/ 10 w 27"/>
                <a:gd name="T47" fmla="*/ 18 h 34"/>
                <a:gd name="T48" fmla="*/ 9 w 27"/>
                <a:gd name="T49" fmla="*/ 18 h 34"/>
                <a:gd name="T50" fmla="*/ 8 w 27"/>
                <a:gd name="T51" fmla="*/ 18 h 34"/>
                <a:gd name="T52" fmla="*/ 7 w 27"/>
                <a:gd name="T53" fmla="*/ 19 h 34"/>
                <a:gd name="T54" fmla="*/ 5 w 27"/>
                <a:gd name="T55" fmla="*/ 20 h 34"/>
                <a:gd name="T56" fmla="*/ 4 w 27"/>
                <a:gd name="T57" fmla="*/ 22 h 34"/>
                <a:gd name="T58" fmla="*/ 3 w 27"/>
                <a:gd name="T59" fmla="*/ 25 h 34"/>
                <a:gd name="T60" fmla="*/ 4 w 27"/>
                <a:gd name="T61" fmla="*/ 25 h 34"/>
                <a:gd name="T62" fmla="*/ 3 w 27"/>
                <a:gd name="T63" fmla="*/ 28 h 34"/>
                <a:gd name="T64" fmla="*/ 2 w 27"/>
                <a:gd name="T65" fmla="*/ 29 h 34"/>
                <a:gd name="T66" fmla="*/ 2 w 27"/>
                <a:gd name="T67" fmla="*/ 29 h 34"/>
                <a:gd name="T68" fmla="*/ 2 w 27"/>
                <a:gd name="T69" fmla="*/ 32 h 34"/>
                <a:gd name="T70" fmla="*/ 2 w 27"/>
                <a:gd name="T71" fmla="*/ 32 h 34"/>
                <a:gd name="T72" fmla="*/ 4 w 27"/>
                <a:gd name="T73" fmla="*/ 33 h 34"/>
                <a:gd name="T74" fmla="*/ 7 w 27"/>
                <a:gd name="T75" fmla="*/ 34 h 34"/>
                <a:gd name="T76" fmla="*/ 9 w 27"/>
                <a:gd name="T77" fmla="*/ 32 h 34"/>
                <a:gd name="T78" fmla="*/ 15 w 27"/>
                <a:gd name="T79" fmla="*/ 32 h 34"/>
                <a:gd name="T80" fmla="*/ 15 w 27"/>
                <a:gd name="T81" fmla="*/ 31 h 34"/>
                <a:gd name="T82" fmla="*/ 13 w 27"/>
                <a:gd name="T83" fmla="*/ 30 h 34"/>
                <a:gd name="T84" fmla="*/ 14 w 27"/>
                <a:gd name="T85" fmla="*/ 28 h 34"/>
                <a:gd name="T86" fmla="*/ 14 w 27"/>
                <a:gd name="T87" fmla="*/ 25 h 34"/>
                <a:gd name="T88" fmla="*/ 14 w 27"/>
                <a:gd name="T89" fmla="*/ 24 h 34"/>
                <a:gd name="T90" fmla="*/ 21 w 27"/>
                <a:gd name="T91" fmla="*/ 24 h 34"/>
                <a:gd name="T92" fmla="*/ 22 w 27"/>
                <a:gd name="T93" fmla="*/ 22 h 34"/>
                <a:gd name="T94" fmla="*/ 23 w 27"/>
                <a:gd name="T95" fmla="*/ 22 h 34"/>
                <a:gd name="T96" fmla="*/ 23 w 27"/>
                <a:gd name="T97" fmla="*/ 23 h 34"/>
                <a:gd name="T98" fmla="*/ 24 w 27"/>
                <a:gd name="T99" fmla="*/ 23 h 34"/>
                <a:gd name="T100" fmla="*/ 24 w 27"/>
                <a:gd name="T101" fmla="*/ 25 h 34"/>
                <a:gd name="T102" fmla="*/ 24 w 27"/>
                <a:gd name="T103" fmla="*/ 25 h 34"/>
                <a:gd name="T104" fmla="*/ 11 w 27"/>
                <a:gd name="T105" fmla="*/ 15 h 34"/>
                <a:gd name="T106" fmla="*/ 10 w 27"/>
                <a:gd name="T107" fmla="*/ 16 h 34"/>
                <a:gd name="T108" fmla="*/ 10 w 27"/>
                <a:gd name="T109" fmla="*/ 16 h 34"/>
                <a:gd name="T110" fmla="*/ 11 w 27"/>
                <a:gd name="T111" fmla="*/ 15 h 34"/>
                <a:gd name="T112" fmla="*/ 17 w 27"/>
                <a:gd name="T113" fmla="*/ 15 h 34"/>
                <a:gd name="T114" fmla="*/ 18 w 27"/>
                <a:gd name="T115" fmla="*/ 15 h 34"/>
                <a:gd name="T116" fmla="*/ 18 w 27"/>
                <a:gd name="T117" fmla="*/ 17 h 34"/>
                <a:gd name="T118" fmla="*/ 18 w 27"/>
                <a:gd name="T119" fmla="*/ 17 h 34"/>
                <a:gd name="T120" fmla="*/ 16 w 27"/>
                <a:gd name="T121" fmla="*/ 17 h 34"/>
                <a:gd name="T122" fmla="*/ 16 w 27"/>
                <a:gd name="T123" fmla="*/ 16 h 34"/>
                <a:gd name="T124" fmla="*/ 17 w 27"/>
                <a:gd name="T12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34">
                  <a:moveTo>
                    <a:pt x="24" y="25"/>
                  </a:moveTo>
                  <a:cubicBezTo>
                    <a:pt x="24" y="25"/>
                    <a:pt x="24" y="24"/>
                    <a:pt x="24" y="23"/>
                  </a:cubicBezTo>
                  <a:cubicBezTo>
                    <a:pt x="25" y="23"/>
                    <a:pt x="23" y="20"/>
                    <a:pt x="24" y="20"/>
                  </a:cubicBezTo>
                  <a:cubicBezTo>
                    <a:pt x="25" y="19"/>
                    <a:pt x="24" y="18"/>
                    <a:pt x="25" y="16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7" y="11"/>
                    <a:pt x="27" y="10"/>
                    <a:pt x="26" y="9"/>
                  </a:cubicBezTo>
                  <a:cubicBezTo>
                    <a:pt x="25" y="9"/>
                    <a:pt x="25" y="8"/>
                    <a:pt x="25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5" y="3"/>
                    <a:pt x="26" y="4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7" y="2"/>
                    <a:pt x="18" y="2"/>
                    <a:pt x="16" y="1"/>
                  </a:cubicBezTo>
                  <a:cubicBezTo>
                    <a:pt x="15" y="1"/>
                    <a:pt x="13" y="3"/>
                    <a:pt x="13" y="3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0" y="8"/>
                    <a:pt x="12" y="8"/>
                  </a:cubicBezTo>
                  <a:cubicBezTo>
                    <a:pt x="13" y="8"/>
                    <a:pt x="11" y="9"/>
                    <a:pt x="11" y="10"/>
                  </a:cubicBezTo>
                  <a:cubicBezTo>
                    <a:pt x="11" y="10"/>
                    <a:pt x="10" y="13"/>
                    <a:pt x="11" y="13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1"/>
                    <a:pt x="4" y="22"/>
                  </a:cubicBezTo>
                  <a:cubicBezTo>
                    <a:pt x="4" y="23"/>
                    <a:pt x="4" y="24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3" y="28"/>
                    <a:pt x="2" y="28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1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3" y="33"/>
                    <a:pt x="4" y="33"/>
                  </a:cubicBezTo>
                  <a:cubicBezTo>
                    <a:pt x="5" y="34"/>
                    <a:pt x="6" y="34"/>
                    <a:pt x="7" y="34"/>
                  </a:cubicBezTo>
                  <a:cubicBezTo>
                    <a:pt x="7" y="33"/>
                    <a:pt x="9" y="32"/>
                    <a:pt x="9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1"/>
                    <a:pt x="15" y="31"/>
                  </a:cubicBezTo>
                  <a:cubicBezTo>
                    <a:pt x="14" y="31"/>
                    <a:pt x="14" y="30"/>
                    <a:pt x="13" y="30"/>
                  </a:cubicBezTo>
                  <a:cubicBezTo>
                    <a:pt x="13" y="29"/>
                    <a:pt x="14" y="28"/>
                    <a:pt x="14" y="28"/>
                  </a:cubicBezTo>
                  <a:cubicBezTo>
                    <a:pt x="14" y="28"/>
                    <a:pt x="13" y="25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6" y="23"/>
                    <a:pt x="19" y="23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11" y="15"/>
                  </a:move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lose/>
                  <a:moveTo>
                    <a:pt x="17" y="15"/>
                  </a:moveTo>
                  <a:cubicBezTo>
                    <a:pt x="17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6" y="17"/>
                    <a:pt x="16" y="17"/>
                  </a:cubicBezTo>
                  <a:cubicBezTo>
                    <a:pt x="16" y="16"/>
                    <a:pt x="15" y="16"/>
                    <a:pt x="16" y="16"/>
                  </a:cubicBezTo>
                  <a:cubicBezTo>
                    <a:pt x="16" y="16"/>
                    <a:pt x="16" y="16"/>
                    <a:pt x="17" y="1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6" name="Freeform 21">
              <a:extLst>
                <a:ext uri="{FF2B5EF4-FFF2-40B4-BE49-F238E27FC236}">
                  <a16:creationId xmlns:a16="http://schemas.microsoft.com/office/drawing/2014/main" id="{15F6D238-8ED4-645C-CE74-635E073088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9267" y="2344410"/>
              <a:ext cx="416626" cy="290211"/>
            </a:xfrm>
            <a:custGeom>
              <a:avLst/>
              <a:gdLst>
                <a:gd name="T0" fmla="*/ 1 w 65"/>
                <a:gd name="T1" fmla="*/ 8 h 43"/>
                <a:gd name="T2" fmla="*/ 2 w 65"/>
                <a:gd name="T3" fmla="*/ 6 h 43"/>
                <a:gd name="T4" fmla="*/ 4 w 65"/>
                <a:gd name="T5" fmla="*/ 4 h 43"/>
                <a:gd name="T6" fmla="*/ 7 w 65"/>
                <a:gd name="T7" fmla="*/ 7 h 43"/>
                <a:gd name="T8" fmla="*/ 10 w 65"/>
                <a:gd name="T9" fmla="*/ 11 h 43"/>
                <a:gd name="T10" fmla="*/ 9 w 65"/>
                <a:gd name="T11" fmla="*/ 12 h 43"/>
                <a:gd name="T12" fmla="*/ 3 w 65"/>
                <a:gd name="T13" fmla="*/ 12 h 43"/>
                <a:gd name="T14" fmla="*/ 2 w 65"/>
                <a:gd name="T15" fmla="*/ 11 h 43"/>
                <a:gd name="T16" fmla="*/ 0 w 65"/>
                <a:gd name="T17" fmla="*/ 17 h 43"/>
                <a:gd name="T18" fmla="*/ 2 w 65"/>
                <a:gd name="T19" fmla="*/ 18 h 43"/>
                <a:gd name="T20" fmla="*/ 7 w 65"/>
                <a:gd name="T21" fmla="*/ 17 h 43"/>
                <a:gd name="T22" fmla="*/ 4 w 65"/>
                <a:gd name="T23" fmla="*/ 18 h 43"/>
                <a:gd name="T24" fmla="*/ 7 w 65"/>
                <a:gd name="T25" fmla="*/ 25 h 43"/>
                <a:gd name="T26" fmla="*/ 6 w 65"/>
                <a:gd name="T27" fmla="*/ 30 h 43"/>
                <a:gd name="T28" fmla="*/ 10 w 65"/>
                <a:gd name="T29" fmla="*/ 32 h 43"/>
                <a:gd name="T30" fmla="*/ 11 w 65"/>
                <a:gd name="T31" fmla="*/ 29 h 43"/>
                <a:gd name="T32" fmla="*/ 13 w 65"/>
                <a:gd name="T33" fmla="*/ 27 h 43"/>
                <a:gd name="T34" fmla="*/ 18 w 65"/>
                <a:gd name="T35" fmla="*/ 27 h 43"/>
                <a:gd name="T36" fmla="*/ 25 w 65"/>
                <a:gd name="T37" fmla="*/ 27 h 43"/>
                <a:gd name="T38" fmla="*/ 29 w 65"/>
                <a:gd name="T39" fmla="*/ 28 h 43"/>
                <a:gd name="T40" fmla="*/ 36 w 65"/>
                <a:gd name="T41" fmla="*/ 30 h 43"/>
                <a:gd name="T42" fmla="*/ 40 w 65"/>
                <a:gd name="T43" fmla="*/ 33 h 43"/>
                <a:gd name="T44" fmla="*/ 42 w 65"/>
                <a:gd name="T45" fmla="*/ 36 h 43"/>
                <a:gd name="T46" fmla="*/ 44 w 65"/>
                <a:gd name="T47" fmla="*/ 39 h 43"/>
                <a:gd name="T48" fmla="*/ 44 w 65"/>
                <a:gd name="T49" fmla="*/ 42 h 43"/>
                <a:gd name="T50" fmla="*/ 47 w 65"/>
                <a:gd name="T51" fmla="*/ 42 h 43"/>
                <a:gd name="T52" fmla="*/ 53 w 65"/>
                <a:gd name="T53" fmla="*/ 41 h 43"/>
                <a:gd name="T54" fmla="*/ 55 w 65"/>
                <a:gd name="T55" fmla="*/ 37 h 43"/>
                <a:gd name="T56" fmla="*/ 55 w 65"/>
                <a:gd name="T57" fmla="*/ 33 h 43"/>
                <a:gd name="T58" fmla="*/ 57 w 65"/>
                <a:gd name="T59" fmla="*/ 30 h 43"/>
                <a:gd name="T60" fmla="*/ 60 w 65"/>
                <a:gd name="T61" fmla="*/ 32 h 43"/>
                <a:gd name="T62" fmla="*/ 62 w 65"/>
                <a:gd name="T63" fmla="*/ 30 h 43"/>
                <a:gd name="T64" fmla="*/ 65 w 65"/>
                <a:gd name="T65" fmla="*/ 27 h 43"/>
                <a:gd name="T66" fmla="*/ 62 w 65"/>
                <a:gd name="T67" fmla="*/ 26 h 43"/>
                <a:gd name="T68" fmla="*/ 59 w 65"/>
                <a:gd name="T69" fmla="*/ 25 h 43"/>
                <a:gd name="T70" fmla="*/ 55 w 65"/>
                <a:gd name="T71" fmla="*/ 25 h 43"/>
                <a:gd name="T72" fmla="*/ 51 w 65"/>
                <a:gd name="T73" fmla="*/ 21 h 43"/>
                <a:gd name="T74" fmla="*/ 48 w 65"/>
                <a:gd name="T75" fmla="*/ 19 h 43"/>
                <a:gd name="T76" fmla="*/ 46 w 65"/>
                <a:gd name="T77" fmla="*/ 16 h 43"/>
                <a:gd name="T78" fmla="*/ 45 w 65"/>
                <a:gd name="T79" fmla="*/ 12 h 43"/>
                <a:gd name="T80" fmla="*/ 41 w 65"/>
                <a:gd name="T81" fmla="*/ 10 h 43"/>
                <a:gd name="T82" fmla="*/ 37 w 65"/>
                <a:gd name="T83" fmla="*/ 11 h 43"/>
                <a:gd name="T84" fmla="*/ 33 w 65"/>
                <a:gd name="T85" fmla="*/ 11 h 43"/>
                <a:gd name="T86" fmla="*/ 33 w 65"/>
                <a:gd name="T87" fmla="*/ 9 h 43"/>
                <a:gd name="T88" fmla="*/ 30 w 65"/>
                <a:gd name="T89" fmla="*/ 6 h 43"/>
                <a:gd name="T90" fmla="*/ 29 w 65"/>
                <a:gd name="T91" fmla="*/ 1 h 43"/>
                <a:gd name="T92" fmla="*/ 26 w 65"/>
                <a:gd name="T93" fmla="*/ 0 h 43"/>
                <a:gd name="T94" fmla="*/ 24 w 65"/>
                <a:gd name="T95" fmla="*/ 3 h 43"/>
                <a:gd name="T96" fmla="*/ 20 w 65"/>
                <a:gd name="T97" fmla="*/ 4 h 43"/>
                <a:gd name="T98" fmla="*/ 22 w 65"/>
                <a:gd name="T99" fmla="*/ 6 h 43"/>
                <a:gd name="T100" fmla="*/ 17 w 65"/>
                <a:gd name="T101" fmla="*/ 7 h 43"/>
                <a:gd name="T102" fmla="*/ 6 w 65"/>
                <a:gd name="T103" fmla="*/ 2 h 43"/>
                <a:gd name="T104" fmla="*/ 0 w 65"/>
                <a:gd name="T105" fmla="*/ 6 h 43"/>
                <a:gd name="T106" fmla="*/ 3 w 65"/>
                <a:gd name="T10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43">
                  <a:moveTo>
                    <a:pt x="0" y="6"/>
                  </a:move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10" y="9"/>
                    <a:pt x="11" y="10"/>
                  </a:cubicBezTo>
                  <a:cubicBezTo>
                    <a:pt x="10" y="10"/>
                    <a:pt x="11" y="11"/>
                    <a:pt x="10" y="11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6" y="13"/>
                    <a:pt x="6" y="13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1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1" y="18"/>
                    <a:pt x="2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9"/>
                    <a:pt x="6" y="19"/>
                    <a:pt x="5" y="21"/>
                  </a:cubicBezTo>
                  <a:cubicBezTo>
                    <a:pt x="7" y="22"/>
                    <a:pt x="8" y="22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8"/>
                    <a:pt x="6" y="28"/>
                    <a:pt x="6" y="30"/>
                  </a:cubicBezTo>
                  <a:cubicBezTo>
                    <a:pt x="7" y="30"/>
                    <a:pt x="7" y="31"/>
                    <a:pt x="7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3" y="7"/>
                    <a:pt x="13" y="7"/>
                  </a:cubicBezTo>
                  <a:cubicBezTo>
                    <a:pt x="12" y="6"/>
                    <a:pt x="11" y="2"/>
                    <a:pt x="6" y="2"/>
                  </a:cubicBezTo>
                  <a:cubicBezTo>
                    <a:pt x="4" y="3"/>
                    <a:pt x="1" y="2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lose/>
                  <a:moveTo>
                    <a:pt x="3" y="19"/>
                  </a:moveTo>
                  <a:cubicBezTo>
                    <a:pt x="3" y="19"/>
                    <a:pt x="2" y="21"/>
                    <a:pt x="3" y="21"/>
                  </a:cubicBezTo>
                  <a:cubicBezTo>
                    <a:pt x="3" y="21"/>
                    <a:pt x="4" y="19"/>
                    <a:pt x="3" y="1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7" name="Freeform 22">
              <a:extLst>
                <a:ext uri="{FF2B5EF4-FFF2-40B4-BE49-F238E27FC236}">
                  <a16:creationId xmlns:a16="http://schemas.microsoft.com/office/drawing/2014/main" id="{DC801F26-CF0D-F23F-3BF5-1332254FA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781" y="2378060"/>
              <a:ext cx="550185" cy="250256"/>
            </a:xfrm>
            <a:custGeom>
              <a:avLst/>
              <a:gdLst>
                <a:gd name="T0" fmla="*/ 3 w 86"/>
                <a:gd name="T1" fmla="*/ 2 h 37"/>
                <a:gd name="T2" fmla="*/ 4 w 86"/>
                <a:gd name="T3" fmla="*/ 5 h 37"/>
                <a:gd name="T4" fmla="*/ 1 w 86"/>
                <a:gd name="T5" fmla="*/ 8 h 37"/>
                <a:gd name="T6" fmla="*/ 1 w 86"/>
                <a:gd name="T7" fmla="*/ 11 h 37"/>
                <a:gd name="T8" fmla="*/ 7 w 86"/>
                <a:gd name="T9" fmla="*/ 7 h 37"/>
                <a:gd name="T10" fmla="*/ 8 w 86"/>
                <a:gd name="T11" fmla="*/ 2 h 37"/>
                <a:gd name="T12" fmla="*/ 45 w 86"/>
                <a:gd name="T13" fmla="*/ 37 h 37"/>
                <a:gd name="T14" fmla="*/ 48 w 86"/>
                <a:gd name="T15" fmla="*/ 32 h 37"/>
                <a:gd name="T16" fmla="*/ 56 w 86"/>
                <a:gd name="T17" fmla="*/ 31 h 37"/>
                <a:gd name="T18" fmla="*/ 72 w 86"/>
                <a:gd name="T19" fmla="*/ 27 h 37"/>
                <a:gd name="T20" fmla="*/ 74 w 86"/>
                <a:gd name="T21" fmla="*/ 28 h 37"/>
                <a:gd name="T22" fmla="*/ 79 w 86"/>
                <a:gd name="T23" fmla="*/ 28 h 37"/>
                <a:gd name="T24" fmla="*/ 83 w 86"/>
                <a:gd name="T25" fmla="*/ 28 h 37"/>
                <a:gd name="T26" fmla="*/ 81 w 86"/>
                <a:gd name="T27" fmla="*/ 21 h 37"/>
                <a:gd name="T28" fmla="*/ 82 w 86"/>
                <a:gd name="T29" fmla="*/ 16 h 37"/>
                <a:gd name="T30" fmla="*/ 86 w 86"/>
                <a:gd name="T31" fmla="*/ 14 h 37"/>
                <a:gd name="T32" fmla="*/ 81 w 86"/>
                <a:gd name="T33" fmla="*/ 7 h 37"/>
                <a:gd name="T34" fmla="*/ 79 w 86"/>
                <a:gd name="T35" fmla="*/ 3 h 37"/>
                <a:gd name="T36" fmla="*/ 72 w 86"/>
                <a:gd name="T37" fmla="*/ 3 h 37"/>
                <a:gd name="T38" fmla="*/ 68 w 86"/>
                <a:gd name="T39" fmla="*/ 3 h 37"/>
                <a:gd name="T40" fmla="*/ 62 w 86"/>
                <a:gd name="T41" fmla="*/ 6 h 37"/>
                <a:gd name="T42" fmla="*/ 54 w 86"/>
                <a:gd name="T43" fmla="*/ 6 h 37"/>
                <a:gd name="T44" fmla="*/ 51 w 86"/>
                <a:gd name="T45" fmla="*/ 4 h 37"/>
                <a:gd name="T46" fmla="*/ 46 w 86"/>
                <a:gd name="T47" fmla="*/ 5 h 37"/>
                <a:gd name="T48" fmla="*/ 41 w 86"/>
                <a:gd name="T49" fmla="*/ 0 h 37"/>
                <a:gd name="T50" fmla="*/ 32 w 86"/>
                <a:gd name="T51" fmla="*/ 0 h 37"/>
                <a:gd name="T52" fmla="*/ 25 w 86"/>
                <a:gd name="T53" fmla="*/ 3 h 37"/>
                <a:gd name="T54" fmla="*/ 19 w 86"/>
                <a:gd name="T55" fmla="*/ 5 h 37"/>
                <a:gd name="T56" fmla="*/ 14 w 86"/>
                <a:gd name="T57" fmla="*/ 5 h 37"/>
                <a:gd name="T58" fmla="*/ 14 w 86"/>
                <a:gd name="T59" fmla="*/ 7 h 37"/>
                <a:gd name="T60" fmla="*/ 11 w 86"/>
                <a:gd name="T61" fmla="*/ 9 h 37"/>
                <a:gd name="T62" fmla="*/ 1 w 86"/>
                <a:gd name="T63" fmla="*/ 12 h 37"/>
                <a:gd name="T64" fmla="*/ 3 w 86"/>
                <a:gd name="T65" fmla="*/ 20 h 37"/>
                <a:gd name="T66" fmla="*/ 3 w 86"/>
                <a:gd name="T67" fmla="*/ 22 h 37"/>
                <a:gd name="T68" fmla="*/ 1 w 86"/>
                <a:gd name="T69" fmla="*/ 22 h 37"/>
                <a:gd name="T70" fmla="*/ 5 w 86"/>
                <a:gd name="T71" fmla="*/ 24 h 37"/>
                <a:gd name="T72" fmla="*/ 9 w 86"/>
                <a:gd name="T73" fmla="*/ 31 h 37"/>
                <a:gd name="T74" fmla="*/ 13 w 86"/>
                <a:gd name="T75" fmla="*/ 32 h 37"/>
                <a:gd name="T76" fmla="*/ 21 w 86"/>
                <a:gd name="T77" fmla="*/ 31 h 37"/>
                <a:gd name="T78" fmla="*/ 37 w 86"/>
                <a:gd name="T79" fmla="*/ 34 h 37"/>
                <a:gd name="T80" fmla="*/ 43 w 86"/>
                <a:gd name="T81" fmla="*/ 30 h 37"/>
                <a:gd name="T82" fmla="*/ 43 w 86"/>
                <a:gd name="T83" fmla="*/ 34 h 37"/>
                <a:gd name="T84" fmla="*/ 44 w 86"/>
                <a:gd name="T85" fmla="*/ 37 h 37"/>
                <a:gd name="T86" fmla="*/ 77 w 86"/>
                <a:gd name="T87" fmla="*/ 21 h 37"/>
                <a:gd name="T88" fmla="*/ 71 w 86"/>
                <a:gd name="T89" fmla="*/ 21 h 37"/>
                <a:gd name="T90" fmla="*/ 77 w 86"/>
                <a:gd name="T9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37">
                  <a:moveTo>
                    <a:pt x="8" y="2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5"/>
                    <a:pt x="4" y="5"/>
                  </a:cubicBezTo>
                  <a:cubicBezTo>
                    <a:pt x="3" y="6"/>
                    <a:pt x="2" y="4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9" y="6"/>
                    <a:pt x="11" y="7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1" y="4"/>
                    <a:pt x="9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44" y="37"/>
                  </a:moveTo>
                  <a:cubicBezTo>
                    <a:pt x="44" y="37"/>
                    <a:pt x="44" y="37"/>
                    <a:pt x="45" y="37"/>
                  </a:cubicBezTo>
                  <a:cubicBezTo>
                    <a:pt x="47" y="36"/>
                    <a:pt x="46" y="35"/>
                    <a:pt x="47" y="35"/>
                  </a:cubicBezTo>
                  <a:cubicBezTo>
                    <a:pt x="48" y="35"/>
                    <a:pt x="48" y="34"/>
                    <a:pt x="48" y="34"/>
                  </a:cubicBezTo>
                  <a:cubicBezTo>
                    <a:pt x="48" y="33"/>
                    <a:pt x="47" y="32"/>
                    <a:pt x="48" y="32"/>
                  </a:cubicBezTo>
                  <a:cubicBezTo>
                    <a:pt x="49" y="31"/>
                    <a:pt x="50" y="32"/>
                    <a:pt x="51" y="32"/>
                  </a:cubicBezTo>
                  <a:cubicBezTo>
                    <a:pt x="51" y="31"/>
                    <a:pt x="52" y="31"/>
                    <a:pt x="53" y="31"/>
                  </a:cubicBezTo>
                  <a:cubicBezTo>
                    <a:pt x="53" y="31"/>
                    <a:pt x="54" y="32"/>
                    <a:pt x="56" y="31"/>
                  </a:cubicBezTo>
                  <a:cubicBezTo>
                    <a:pt x="57" y="30"/>
                    <a:pt x="59" y="31"/>
                    <a:pt x="62" y="29"/>
                  </a:cubicBezTo>
                  <a:cubicBezTo>
                    <a:pt x="62" y="29"/>
                    <a:pt x="67" y="29"/>
                    <a:pt x="68" y="28"/>
                  </a:cubicBezTo>
                  <a:cubicBezTo>
                    <a:pt x="69" y="28"/>
                    <a:pt x="71" y="27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3" y="28"/>
                    <a:pt x="73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5" y="27"/>
                    <a:pt x="77" y="29"/>
                    <a:pt x="77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4" y="27"/>
                    <a:pt x="84" y="27"/>
                  </a:cubicBezTo>
                  <a:cubicBezTo>
                    <a:pt x="83" y="26"/>
                    <a:pt x="83" y="25"/>
                    <a:pt x="83" y="24"/>
                  </a:cubicBezTo>
                  <a:cubicBezTo>
                    <a:pt x="82" y="23"/>
                    <a:pt x="81" y="22"/>
                    <a:pt x="81" y="21"/>
                  </a:cubicBezTo>
                  <a:cubicBezTo>
                    <a:pt x="82" y="20"/>
                    <a:pt x="83" y="20"/>
                    <a:pt x="82" y="19"/>
                  </a:cubicBezTo>
                  <a:cubicBezTo>
                    <a:pt x="82" y="18"/>
                    <a:pt x="83" y="19"/>
                    <a:pt x="82" y="18"/>
                  </a:cubicBezTo>
                  <a:cubicBezTo>
                    <a:pt x="82" y="17"/>
                    <a:pt x="81" y="17"/>
                    <a:pt x="82" y="16"/>
                  </a:cubicBezTo>
                  <a:cubicBezTo>
                    <a:pt x="83" y="15"/>
                    <a:pt x="83" y="14"/>
                    <a:pt x="84" y="15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3"/>
                    <a:pt x="85" y="12"/>
                  </a:cubicBezTo>
                  <a:cubicBezTo>
                    <a:pt x="83" y="11"/>
                    <a:pt x="79" y="11"/>
                    <a:pt x="80" y="9"/>
                  </a:cubicBezTo>
                  <a:cubicBezTo>
                    <a:pt x="80" y="8"/>
                    <a:pt x="79" y="8"/>
                    <a:pt x="81" y="7"/>
                  </a:cubicBezTo>
                  <a:cubicBezTo>
                    <a:pt x="82" y="6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79" y="3"/>
                  </a:cubicBezTo>
                  <a:cubicBezTo>
                    <a:pt x="78" y="3"/>
                    <a:pt x="76" y="3"/>
                    <a:pt x="76" y="3"/>
                  </a:cubicBezTo>
                  <a:cubicBezTo>
                    <a:pt x="76" y="3"/>
                    <a:pt x="75" y="3"/>
                    <a:pt x="74" y="3"/>
                  </a:cubicBezTo>
                  <a:cubicBezTo>
                    <a:pt x="73" y="3"/>
                    <a:pt x="73" y="2"/>
                    <a:pt x="72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69" y="3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7" y="5"/>
                    <a:pt x="66" y="4"/>
                    <a:pt x="65" y="5"/>
                  </a:cubicBezTo>
                  <a:cubicBezTo>
                    <a:pt x="64" y="5"/>
                    <a:pt x="64" y="6"/>
                    <a:pt x="62" y="6"/>
                  </a:cubicBezTo>
                  <a:cubicBezTo>
                    <a:pt x="62" y="6"/>
                    <a:pt x="61" y="5"/>
                    <a:pt x="60" y="5"/>
                  </a:cubicBezTo>
                  <a:cubicBezTo>
                    <a:pt x="60" y="5"/>
                    <a:pt x="59" y="6"/>
                    <a:pt x="59" y="6"/>
                  </a:cubicBezTo>
                  <a:cubicBezTo>
                    <a:pt x="58" y="6"/>
                    <a:pt x="56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4"/>
                    <a:pt x="46" y="5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2" y="2"/>
                    <a:pt x="43" y="2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1"/>
                    <a:pt x="37" y="1"/>
                  </a:cubicBezTo>
                  <a:cubicBezTo>
                    <a:pt x="36" y="1"/>
                    <a:pt x="35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6" y="7"/>
                    <a:pt x="17" y="7"/>
                  </a:cubicBezTo>
                  <a:cubicBezTo>
                    <a:pt x="16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3" y="8"/>
                    <a:pt x="11" y="9"/>
                    <a:pt x="11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7" y="8"/>
                    <a:pt x="8" y="10"/>
                    <a:pt x="8" y="10"/>
                  </a:cubicBezTo>
                  <a:cubicBezTo>
                    <a:pt x="3" y="9"/>
                    <a:pt x="3" y="10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1" y="23"/>
                    <a:pt x="2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6"/>
                    <a:pt x="5" y="27"/>
                    <a:pt x="5" y="29"/>
                  </a:cubicBezTo>
                  <a:cubicBezTo>
                    <a:pt x="6" y="29"/>
                    <a:pt x="7" y="29"/>
                    <a:pt x="9" y="29"/>
                  </a:cubicBezTo>
                  <a:cubicBezTo>
                    <a:pt x="8" y="29"/>
                    <a:pt x="8" y="31"/>
                    <a:pt x="9" y="31"/>
                  </a:cubicBezTo>
                  <a:cubicBezTo>
                    <a:pt x="9" y="31"/>
                    <a:pt x="10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2"/>
                    <a:pt x="14" y="33"/>
                    <a:pt x="13" y="33"/>
                  </a:cubicBezTo>
                  <a:cubicBezTo>
                    <a:pt x="14" y="34"/>
                    <a:pt x="15" y="35"/>
                    <a:pt x="16" y="36"/>
                  </a:cubicBezTo>
                  <a:cubicBezTo>
                    <a:pt x="19" y="34"/>
                    <a:pt x="19" y="34"/>
                    <a:pt x="21" y="31"/>
                  </a:cubicBezTo>
                  <a:cubicBezTo>
                    <a:pt x="23" y="31"/>
                    <a:pt x="25" y="32"/>
                    <a:pt x="27" y="33"/>
                  </a:cubicBezTo>
                  <a:cubicBezTo>
                    <a:pt x="27" y="33"/>
                    <a:pt x="29" y="35"/>
                    <a:pt x="30" y="35"/>
                  </a:cubicBezTo>
                  <a:cubicBezTo>
                    <a:pt x="32" y="35"/>
                    <a:pt x="36" y="34"/>
                    <a:pt x="37" y="34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40" y="31"/>
                    <a:pt x="40" y="32"/>
                    <a:pt x="41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4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lose/>
                  <a:moveTo>
                    <a:pt x="77" y="18"/>
                  </a:moveTo>
                  <a:cubicBezTo>
                    <a:pt x="79" y="18"/>
                    <a:pt x="77" y="20"/>
                    <a:pt x="77" y="20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77" y="22"/>
                    <a:pt x="77" y="21"/>
                    <a:pt x="77" y="22"/>
                  </a:cubicBezTo>
                  <a:cubicBezTo>
                    <a:pt x="74" y="21"/>
                    <a:pt x="74" y="22"/>
                    <a:pt x="71" y="22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71" y="21"/>
                    <a:pt x="72" y="20"/>
                    <a:pt x="72" y="20"/>
                  </a:cubicBezTo>
                  <a:cubicBezTo>
                    <a:pt x="73" y="19"/>
                    <a:pt x="75" y="20"/>
                    <a:pt x="76" y="20"/>
                  </a:cubicBezTo>
                  <a:cubicBezTo>
                    <a:pt x="76" y="19"/>
                    <a:pt x="77" y="18"/>
                    <a:pt x="77" y="1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8" name="Freeform 23">
              <a:extLst>
                <a:ext uri="{FF2B5EF4-FFF2-40B4-BE49-F238E27FC236}">
                  <a16:creationId xmlns:a16="http://schemas.microsoft.com/office/drawing/2014/main" id="{546494E3-2D9C-646B-7DD3-E5D71713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641" y="2567329"/>
              <a:ext cx="133560" cy="250256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9" name="Freeform 24">
              <a:extLst>
                <a:ext uri="{FF2B5EF4-FFF2-40B4-BE49-F238E27FC236}">
                  <a16:creationId xmlns:a16="http://schemas.microsoft.com/office/drawing/2014/main" id="{8E73939E-5B0B-DB67-2AFB-E1D14DB4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257" y="3519978"/>
              <a:ext cx="11960" cy="27339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0" name="Freeform 25">
              <a:extLst>
                <a:ext uri="{FF2B5EF4-FFF2-40B4-BE49-F238E27FC236}">
                  <a16:creationId xmlns:a16="http://schemas.microsoft.com/office/drawing/2014/main" id="{D036715C-271D-3493-D18D-A7CDECE2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358" y="3494744"/>
              <a:ext cx="63790" cy="214504"/>
            </a:xfrm>
            <a:custGeom>
              <a:avLst/>
              <a:gdLst>
                <a:gd name="T0" fmla="*/ 6 w 10"/>
                <a:gd name="T1" fmla="*/ 30 h 32"/>
                <a:gd name="T2" fmla="*/ 7 w 10"/>
                <a:gd name="T3" fmla="*/ 29 h 32"/>
                <a:gd name="T4" fmla="*/ 7 w 10"/>
                <a:gd name="T5" fmla="*/ 30 h 32"/>
                <a:gd name="T6" fmla="*/ 7 w 10"/>
                <a:gd name="T7" fmla="*/ 31 h 32"/>
                <a:gd name="T8" fmla="*/ 8 w 10"/>
                <a:gd name="T9" fmla="*/ 30 h 32"/>
                <a:gd name="T10" fmla="*/ 10 w 10"/>
                <a:gd name="T11" fmla="*/ 30 h 32"/>
                <a:gd name="T12" fmla="*/ 9 w 10"/>
                <a:gd name="T13" fmla="*/ 27 h 32"/>
                <a:gd name="T14" fmla="*/ 8 w 10"/>
                <a:gd name="T15" fmla="*/ 26 h 32"/>
                <a:gd name="T16" fmla="*/ 8 w 10"/>
                <a:gd name="T17" fmla="*/ 24 h 32"/>
                <a:gd name="T18" fmla="*/ 8 w 10"/>
                <a:gd name="T19" fmla="*/ 21 h 32"/>
                <a:gd name="T20" fmla="*/ 9 w 10"/>
                <a:gd name="T21" fmla="*/ 17 h 32"/>
                <a:gd name="T22" fmla="*/ 9 w 10"/>
                <a:gd name="T23" fmla="*/ 14 h 32"/>
                <a:gd name="T24" fmla="*/ 9 w 10"/>
                <a:gd name="T25" fmla="*/ 11 h 32"/>
                <a:gd name="T26" fmla="*/ 8 w 10"/>
                <a:gd name="T27" fmla="*/ 8 h 32"/>
                <a:gd name="T28" fmla="*/ 8 w 10"/>
                <a:gd name="T29" fmla="*/ 5 h 32"/>
                <a:gd name="T30" fmla="*/ 5 w 10"/>
                <a:gd name="T31" fmla="*/ 5 h 32"/>
                <a:gd name="T32" fmla="*/ 5 w 10"/>
                <a:gd name="T33" fmla="*/ 0 h 32"/>
                <a:gd name="T34" fmla="*/ 3 w 10"/>
                <a:gd name="T35" fmla="*/ 0 h 32"/>
                <a:gd name="T36" fmla="*/ 1 w 10"/>
                <a:gd name="T37" fmla="*/ 0 h 32"/>
                <a:gd name="T38" fmla="*/ 1 w 10"/>
                <a:gd name="T39" fmla="*/ 4 h 32"/>
                <a:gd name="T40" fmla="*/ 2 w 10"/>
                <a:gd name="T41" fmla="*/ 6 h 32"/>
                <a:gd name="T42" fmla="*/ 2 w 10"/>
                <a:gd name="T43" fmla="*/ 10 h 32"/>
                <a:gd name="T44" fmla="*/ 3 w 10"/>
                <a:gd name="T45" fmla="*/ 12 h 32"/>
                <a:gd name="T46" fmla="*/ 2 w 10"/>
                <a:gd name="T47" fmla="*/ 16 h 32"/>
                <a:gd name="T48" fmla="*/ 4 w 10"/>
                <a:gd name="T49" fmla="*/ 18 h 32"/>
                <a:gd name="T50" fmla="*/ 3 w 10"/>
                <a:gd name="T51" fmla="*/ 23 h 32"/>
                <a:gd name="T52" fmla="*/ 3 w 10"/>
                <a:gd name="T53" fmla="*/ 25 h 32"/>
                <a:gd name="T54" fmla="*/ 3 w 10"/>
                <a:gd name="T55" fmla="*/ 26 h 32"/>
                <a:gd name="T56" fmla="*/ 6 w 10"/>
                <a:gd name="T5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32">
                  <a:moveTo>
                    <a:pt x="6" y="30"/>
                  </a:moveTo>
                  <a:cubicBezTo>
                    <a:pt x="6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6" y="32"/>
                    <a:pt x="7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28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5"/>
                    <a:pt x="8" y="24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19"/>
                    <a:pt x="9" y="19"/>
                    <a:pt x="9" y="17"/>
                  </a:cubicBezTo>
                  <a:cubicBezTo>
                    <a:pt x="9" y="16"/>
                    <a:pt x="8" y="16"/>
                    <a:pt x="9" y="14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9" y="7"/>
                    <a:pt x="8" y="5"/>
                    <a:pt x="8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8"/>
                    <a:pt x="3" y="9"/>
                    <a:pt x="2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2" y="13"/>
                    <a:pt x="1" y="14"/>
                    <a:pt x="2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4" y="20"/>
                    <a:pt x="3" y="22"/>
                    <a:pt x="3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4" y="26"/>
                    <a:pt x="6" y="30"/>
                    <a:pt x="6" y="3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1" name="Freeform 26">
              <a:extLst>
                <a:ext uri="{FF2B5EF4-FFF2-40B4-BE49-F238E27FC236}">
                  <a16:creationId xmlns:a16="http://schemas.microsoft.com/office/drawing/2014/main" id="{DE3C2667-B248-D588-228A-BE7EFC6FE9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0876" y="3202429"/>
              <a:ext cx="211303" cy="521539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2" name="Freeform 27">
              <a:extLst>
                <a:ext uri="{FF2B5EF4-FFF2-40B4-BE49-F238E27FC236}">
                  <a16:creationId xmlns:a16="http://schemas.microsoft.com/office/drawing/2014/main" id="{412A7E86-285C-E1A9-86E5-3C57E8B9C6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3465" y="3967916"/>
              <a:ext cx="312969" cy="363817"/>
            </a:xfrm>
            <a:custGeom>
              <a:avLst/>
              <a:gdLst>
                <a:gd name="T0" fmla="*/ 44 w 49"/>
                <a:gd name="T1" fmla="*/ 17 h 54"/>
                <a:gd name="T2" fmla="*/ 44 w 49"/>
                <a:gd name="T3" fmla="*/ 18 h 54"/>
                <a:gd name="T4" fmla="*/ 41 w 49"/>
                <a:gd name="T5" fmla="*/ 22 h 54"/>
                <a:gd name="T6" fmla="*/ 42 w 49"/>
                <a:gd name="T7" fmla="*/ 25 h 54"/>
                <a:gd name="T8" fmla="*/ 45 w 49"/>
                <a:gd name="T9" fmla="*/ 32 h 54"/>
                <a:gd name="T10" fmla="*/ 46 w 49"/>
                <a:gd name="T11" fmla="*/ 43 h 54"/>
                <a:gd name="T12" fmla="*/ 49 w 49"/>
                <a:gd name="T13" fmla="*/ 45 h 54"/>
                <a:gd name="T14" fmla="*/ 49 w 49"/>
                <a:gd name="T15" fmla="*/ 47 h 54"/>
                <a:gd name="T16" fmla="*/ 41 w 49"/>
                <a:gd name="T17" fmla="*/ 50 h 54"/>
                <a:gd name="T18" fmla="*/ 37 w 49"/>
                <a:gd name="T19" fmla="*/ 52 h 54"/>
                <a:gd name="T20" fmla="*/ 32 w 49"/>
                <a:gd name="T21" fmla="*/ 53 h 54"/>
                <a:gd name="T22" fmla="*/ 26 w 49"/>
                <a:gd name="T23" fmla="*/ 52 h 54"/>
                <a:gd name="T24" fmla="*/ 22 w 49"/>
                <a:gd name="T25" fmla="*/ 53 h 54"/>
                <a:gd name="T26" fmla="*/ 23 w 49"/>
                <a:gd name="T27" fmla="*/ 43 h 54"/>
                <a:gd name="T28" fmla="*/ 20 w 49"/>
                <a:gd name="T29" fmla="*/ 41 h 54"/>
                <a:gd name="T30" fmla="*/ 15 w 49"/>
                <a:gd name="T31" fmla="*/ 40 h 54"/>
                <a:gd name="T32" fmla="*/ 10 w 49"/>
                <a:gd name="T33" fmla="*/ 38 h 54"/>
                <a:gd name="T34" fmla="*/ 9 w 49"/>
                <a:gd name="T35" fmla="*/ 35 h 54"/>
                <a:gd name="T36" fmla="*/ 8 w 49"/>
                <a:gd name="T37" fmla="*/ 33 h 54"/>
                <a:gd name="T38" fmla="*/ 6 w 49"/>
                <a:gd name="T39" fmla="*/ 31 h 54"/>
                <a:gd name="T40" fmla="*/ 6 w 49"/>
                <a:gd name="T41" fmla="*/ 27 h 54"/>
                <a:gd name="T42" fmla="*/ 1 w 49"/>
                <a:gd name="T43" fmla="*/ 19 h 54"/>
                <a:gd name="T44" fmla="*/ 1 w 49"/>
                <a:gd name="T45" fmla="*/ 18 h 54"/>
                <a:gd name="T46" fmla="*/ 0 w 49"/>
                <a:gd name="T47" fmla="*/ 16 h 54"/>
                <a:gd name="T48" fmla="*/ 4 w 49"/>
                <a:gd name="T49" fmla="*/ 16 h 54"/>
                <a:gd name="T50" fmla="*/ 7 w 49"/>
                <a:gd name="T51" fmla="*/ 12 h 54"/>
                <a:gd name="T52" fmla="*/ 6 w 49"/>
                <a:gd name="T53" fmla="*/ 9 h 54"/>
                <a:gd name="T54" fmla="*/ 6 w 49"/>
                <a:gd name="T55" fmla="*/ 5 h 54"/>
                <a:gd name="T56" fmla="*/ 5 w 49"/>
                <a:gd name="T57" fmla="*/ 0 h 54"/>
                <a:gd name="T58" fmla="*/ 10 w 49"/>
                <a:gd name="T59" fmla="*/ 3 h 54"/>
                <a:gd name="T60" fmla="*/ 14 w 49"/>
                <a:gd name="T61" fmla="*/ 8 h 54"/>
                <a:gd name="T62" fmla="*/ 15 w 49"/>
                <a:gd name="T63" fmla="*/ 6 h 54"/>
                <a:gd name="T64" fmla="*/ 15 w 49"/>
                <a:gd name="T65" fmla="*/ 5 h 54"/>
                <a:gd name="T66" fmla="*/ 19 w 49"/>
                <a:gd name="T67" fmla="*/ 8 h 54"/>
                <a:gd name="T68" fmla="*/ 23 w 49"/>
                <a:gd name="T69" fmla="*/ 5 h 54"/>
                <a:gd name="T70" fmla="*/ 23 w 49"/>
                <a:gd name="T71" fmla="*/ 4 h 54"/>
                <a:gd name="T72" fmla="*/ 21 w 49"/>
                <a:gd name="T73" fmla="*/ 3 h 54"/>
                <a:gd name="T74" fmla="*/ 20 w 49"/>
                <a:gd name="T75" fmla="*/ 3 h 54"/>
                <a:gd name="T76" fmla="*/ 36 w 49"/>
                <a:gd name="T77" fmla="*/ 6 h 54"/>
                <a:gd name="T78" fmla="*/ 38 w 49"/>
                <a:gd name="T79" fmla="*/ 11 h 54"/>
                <a:gd name="T80" fmla="*/ 45 w 49"/>
                <a:gd name="T81" fmla="*/ 15 h 54"/>
                <a:gd name="T82" fmla="*/ 17 w 49"/>
                <a:gd name="T83" fmla="*/ 33 h 54"/>
                <a:gd name="T84" fmla="*/ 15 w 49"/>
                <a:gd name="T85" fmla="*/ 31 h 54"/>
                <a:gd name="T86" fmla="*/ 44 w 49"/>
                <a:gd name="T87" fmla="*/ 24 h 54"/>
                <a:gd name="T88" fmla="*/ 44 w 49"/>
                <a:gd name="T89" fmla="*/ 23 h 54"/>
                <a:gd name="T90" fmla="*/ 25 w 49"/>
                <a:gd name="T91" fmla="*/ 13 h 54"/>
                <a:gd name="T92" fmla="*/ 17 w 49"/>
                <a:gd name="T93" fmla="*/ 2 h 54"/>
                <a:gd name="T94" fmla="*/ 19 w 49"/>
                <a:gd name="T9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54">
                  <a:moveTo>
                    <a:pt x="45" y="15"/>
                  </a:moveTo>
                  <a:cubicBezTo>
                    <a:pt x="44" y="15"/>
                    <a:pt x="44" y="16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4" y="18"/>
                    <a:pt x="44" y="18"/>
                  </a:cubicBezTo>
                  <a:cubicBezTo>
                    <a:pt x="43" y="19"/>
                    <a:pt x="43" y="20"/>
                    <a:pt x="43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3"/>
                    <a:pt x="42" y="24"/>
                    <a:pt x="42" y="25"/>
                  </a:cubicBezTo>
                  <a:cubicBezTo>
                    <a:pt x="43" y="26"/>
                    <a:pt x="46" y="28"/>
                    <a:pt x="46" y="28"/>
                  </a:cubicBezTo>
                  <a:cubicBezTo>
                    <a:pt x="46" y="30"/>
                    <a:pt x="45" y="31"/>
                    <a:pt x="45" y="32"/>
                  </a:cubicBezTo>
                  <a:cubicBezTo>
                    <a:pt x="44" y="34"/>
                    <a:pt x="44" y="36"/>
                    <a:pt x="45" y="38"/>
                  </a:cubicBezTo>
                  <a:cubicBezTo>
                    <a:pt x="45" y="39"/>
                    <a:pt x="45" y="42"/>
                    <a:pt x="46" y="43"/>
                  </a:cubicBezTo>
                  <a:cubicBezTo>
                    <a:pt x="46" y="43"/>
                    <a:pt x="48" y="44"/>
                    <a:pt x="49" y="44"/>
                  </a:cubicBezTo>
                  <a:cubicBezTo>
                    <a:pt x="49" y="45"/>
                    <a:pt x="48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9" y="47"/>
                  </a:cubicBezTo>
                  <a:cubicBezTo>
                    <a:pt x="49" y="47"/>
                    <a:pt x="46" y="49"/>
                    <a:pt x="45" y="49"/>
                  </a:cubicBezTo>
                  <a:cubicBezTo>
                    <a:pt x="44" y="50"/>
                    <a:pt x="43" y="50"/>
                    <a:pt x="41" y="50"/>
                  </a:cubicBezTo>
                  <a:cubicBezTo>
                    <a:pt x="40" y="50"/>
                    <a:pt x="40" y="51"/>
                    <a:pt x="39" y="52"/>
                  </a:cubicBezTo>
                  <a:cubicBezTo>
                    <a:pt x="38" y="52"/>
                    <a:pt x="38" y="52"/>
                    <a:pt x="37" y="52"/>
                  </a:cubicBezTo>
                  <a:cubicBezTo>
                    <a:pt x="36" y="51"/>
                    <a:pt x="36" y="52"/>
                    <a:pt x="35" y="53"/>
                  </a:cubicBezTo>
                  <a:cubicBezTo>
                    <a:pt x="34" y="53"/>
                    <a:pt x="33" y="53"/>
                    <a:pt x="32" y="53"/>
                  </a:cubicBezTo>
                  <a:cubicBezTo>
                    <a:pt x="31" y="53"/>
                    <a:pt x="30" y="54"/>
                    <a:pt x="29" y="54"/>
                  </a:cubicBezTo>
                  <a:cubicBezTo>
                    <a:pt x="27" y="54"/>
                    <a:pt x="28" y="52"/>
                    <a:pt x="26" y="52"/>
                  </a:cubicBezTo>
                  <a:cubicBezTo>
                    <a:pt x="25" y="52"/>
                    <a:pt x="26" y="52"/>
                    <a:pt x="25" y="53"/>
                  </a:cubicBezTo>
                  <a:cubicBezTo>
                    <a:pt x="23" y="53"/>
                    <a:pt x="22" y="53"/>
                    <a:pt x="22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8"/>
                    <a:pt x="22" y="46"/>
                    <a:pt x="23" y="43"/>
                  </a:cubicBezTo>
                  <a:cubicBezTo>
                    <a:pt x="22" y="43"/>
                    <a:pt x="21" y="42"/>
                    <a:pt x="21" y="42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10" y="38"/>
                    <a:pt x="10" y="36"/>
                    <a:pt x="10" y="36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2"/>
                    <a:pt x="7" y="31"/>
                    <a:pt x="6" y="31"/>
                  </a:cubicBezTo>
                  <a:cubicBezTo>
                    <a:pt x="6" y="31"/>
                    <a:pt x="5" y="30"/>
                    <a:pt x="5" y="30"/>
                  </a:cubicBezTo>
                  <a:cubicBezTo>
                    <a:pt x="4" y="29"/>
                    <a:pt x="5" y="27"/>
                    <a:pt x="6" y="27"/>
                  </a:cubicBezTo>
                  <a:cubicBezTo>
                    <a:pt x="3" y="25"/>
                    <a:pt x="3" y="24"/>
                    <a:pt x="0" y="23"/>
                  </a:cubicBezTo>
                  <a:cubicBezTo>
                    <a:pt x="1" y="21"/>
                    <a:pt x="1" y="18"/>
                    <a:pt x="1" y="19"/>
                  </a:cubicBezTo>
                  <a:cubicBezTo>
                    <a:pt x="0" y="19"/>
                    <a:pt x="1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7" y="12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6" y="9"/>
                  </a:cubicBezTo>
                  <a:cubicBezTo>
                    <a:pt x="5" y="9"/>
                    <a:pt x="6" y="7"/>
                    <a:pt x="6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3"/>
                    <a:pt x="10" y="3"/>
                  </a:cubicBezTo>
                  <a:cubicBezTo>
                    <a:pt x="10" y="4"/>
                    <a:pt x="11" y="7"/>
                    <a:pt x="11" y="6"/>
                  </a:cubicBezTo>
                  <a:cubicBezTo>
                    <a:pt x="12" y="7"/>
                    <a:pt x="12" y="9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3" y="6"/>
                    <a:pt x="14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5"/>
                    <a:pt x="15" y="5"/>
                  </a:cubicBezTo>
                  <a:cubicBezTo>
                    <a:pt x="16" y="5"/>
                    <a:pt x="18" y="6"/>
                    <a:pt x="19" y="6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0" y="6"/>
                    <a:pt x="19" y="5"/>
                    <a:pt x="23" y="5"/>
                  </a:cubicBezTo>
                  <a:cubicBezTo>
                    <a:pt x="23" y="5"/>
                    <a:pt x="22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9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9" y="11"/>
                    <a:pt x="39" y="12"/>
                    <a:pt x="39" y="12"/>
                  </a:cubicBezTo>
                  <a:lnTo>
                    <a:pt x="45" y="15"/>
                  </a:lnTo>
                  <a:close/>
                  <a:moveTo>
                    <a:pt x="15" y="31"/>
                  </a:moveTo>
                  <a:cubicBezTo>
                    <a:pt x="16" y="31"/>
                    <a:pt x="17" y="32"/>
                    <a:pt x="17" y="33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4" y="30"/>
                    <a:pt x="15" y="31"/>
                  </a:cubicBezTo>
                  <a:close/>
                  <a:moveTo>
                    <a:pt x="44" y="23"/>
                  </a:moveTo>
                  <a:cubicBezTo>
                    <a:pt x="44" y="24"/>
                    <a:pt x="44" y="23"/>
                    <a:pt x="44" y="24"/>
                  </a:cubicBezTo>
                  <a:cubicBezTo>
                    <a:pt x="45" y="27"/>
                    <a:pt x="46" y="24"/>
                    <a:pt x="46" y="24"/>
                  </a:cubicBezTo>
                  <a:cubicBezTo>
                    <a:pt x="45" y="24"/>
                    <a:pt x="45" y="23"/>
                    <a:pt x="44" y="23"/>
                  </a:cubicBezTo>
                  <a:close/>
                  <a:moveTo>
                    <a:pt x="25" y="12"/>
                  </a:moveTo>
                  <a:cubicBezTo>
                    <a:pt x="26" y="11"/>
                    <a:pt x="25" y="13"/>
                    <a:pt x="25" y="13"/>
                  </a:cubicBezTo>
                  <a:cubicBezTo>
                    <a:pt x="23" y="14"/>
                    <a:pt x="24" y="12"/>
                    <a:pt x="25" y="12"/>
                  </a:cubicBezTo>
                  <a:close/>
                  <a:moveTo>
                    <a:pt x="17" y="2"/>
                  </a:moveTo>
                  <a:cubicBezTo>
                    <a:pt x="17" y="2"/>
                    <a:pt x="18" y="3"/>
                    <a:pt x="18" y="3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3" name="Freeform 28">
              <a:extLst>
                <a:ext uri="{FF2B5EF4-FFF2-40B4-BE49-F238E27FC236}">
                  <a16:creationId xmlns:a16="http://schemas.microsoft.com/office/drawing/2014/main" id="{5DDF4479-F910-6936-B224-FC596B288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1874" y="2418016"/>
              <a:ext cx="225258" cy="197681"/>
            </a:xfrm>
            <a:custGeom>
              <a:avLst/>
              <a:gdLst>
                <a:gd name="T0" fmla="*/ 15 w 35"/>
                <a:gd name="T1" fmla="*/ 5 h 29"/>
                <a:gd name="T2" fmla="*/ 15 w 35"/>
                <a:gd name="T3" fmla="*/ 3 h 29"/>
                <a:gd name="T4" fmla="*/ 18 w 35"/>
                <a:gd name="T5" fmla="*/ 3 h 29"/>
                <a:gd name="T6" fmla="*/ 17 w 35"/>
                <a:gd name="T7" fmla="*/ 0 h 29"/>
                <a:gd name="T8" fmla="*/ 14 w 35"/>
                <a:gd name="T9" fmla="*/ 1 h 29"/>
                <a:gd name="T10" fmla="*/ 13 w 35"/>
                <a:gd name="T11" fmla="*/ 2 h 29"/>
                <a:gd name="T12" fmla="*/ 11 w 35"/>
                <a:gd name="T13" fmla="*/ 1 h 29"/>
                <a:gd name="T14" fmla="*/ 9 w 35"/>
                <a:gd name="T15" fmla="*/ 2 h 29"/>
                <a:gd name="T16" fmla="*/ 10 w 35"/>
                <a:gd name="T17" fmla="*/ 4 h 29"/>
                <a:gd name="T18" fmla="*/ 9 w 35"/>
                <a:gd name="T19" fmla="*/ 5 h 29"/>
                <a:gd name="T20" fmla="*/ 8 w 35"/>
                <a:gd name="T21" fmla="*/ 7 h 29"/>
                <a:gd name="T22" fmla="*/ 8 w 35"/>
                <a:gd name="T23" fmla="*/ 8 h 29"/>
                <a:gd name="T24" fmla="*/ 5 w 35"/>
                <a:gd name="T25" fmla="*/ 10 h 29"/>
                <a:gd name="T26" fmla="*/ 2 w 35"/>
                <a:gd name="T27" fmla="*/ 10 h 29"/>
                <a:gd name="T28" fmla="*/ 2 w 35"/>
                <a:gd name="T29" fmla="*/ 12 h 29"/>
                <a:gd name="T30" fmla="*/ 4 w 35"/>
                <a:gd name="T31" fmla="*/ 13 h 29"/>
                <a:gd name="T32" fmla="*/ 6 w 35"/>
                <a:gd name="T33" fmla="*/ 14 h 29"/>
                <a:gd name="T34" fmla="*/ 6 w 35"/>
                <a:gd name="T35" fmla="*/ 17 h 29"/>
                <a:gd name="T36" fmla="*/ 6 w 35"/>
                <a:gd name="T37" fmla="*/ 19 h 29"/>
                <a:gd name="T38" fmla="*/ 4 w 35"/>
                <a:gd name="T39" fmla="*/ 20 h 29"/>
                <a:gd name="T40" fmla="*/ 3 w 35"/>
                <a:gd name="T41" fmla="*/ 22 h 29"/>
                <a:gd name="T42" fmla="*/ 5 w 35"/>
                <a:gd name="T43" fmla="*/ 22 h 29"/>
                <a:gd name="T44" fmla="*/ 7 w 35"/>
                <a:gd name="T45" fmla="*/ 22 h 29"/>
                <a:gd name="T46" fmla="*/ 8 w 35"/>
                <a:gd name="T47" fmla="*/ 21 h 29"/>
                <a:gd name="T48" fmla="*/ 9 w 35"/>
                <a:gd name="T49" fmla="*/ 20 h 29"/>
                <a:gd name="T50" fmla="*/ 11 w 35"/>
                <a:gd name="T51" fmla="*/ 19 h 29"/>
                <a:gd name="T52" fmla="*/ 12 w 35"/>
                <a:gd name="T53" fmla="*/ 20 h 29"/>
                <a:gd name="T54" fmla="*/ 13 w 35"/>
                <a:gd name="T55" fmla="*/ 21 h 29"/>
                <a:gd name="T56" fmla="*/ 14 w 35"/>
                <a:gd name="T57" fmla="*/ 23 h 29"/>
                <a:gd name="T58" fmla="*/ 13 w 35"/>
                <a:gd name="T59" fmla="*/ 24 h 29"/>
                <a:gd name="T60" fmla="*/ 12 w 35"/>
                <a:gd name="T61" fmla="*/ 27 h 29"/>
                <a:gd name="T62" fmla="*/ 15 w 35"/>
                <a:gd name="T63" fmla="*/ 29 h 29"/>
                <a:gd name="T64" fmla="*/ 17 w 35"/>
                <a:gd name="T65" fmla="*/ 28 h 29"/>
                <a:gd name="T66" fmla="*/ 19 w 35"/>
                <a:gd name="T67" fmla="*/ 27 h 29"/>
                <a:gd name="T68" fmla="*/ 20 w 35"/>
                <a:gd name="T69" fmla="*/ 25 h 29"/>
                <a:gd name="T70" fmla="*/ 22 w 35"/>
                <a:gd name="T71" fmla="*/ 25 h 29"/>
                <a:gd name="T72" fmla="*/ 25 w 35"/>
                <a:gd name="T73" fmla="*/ 23 h 29"/>
                <a:gd name="T74" fmla="*/ 27 w 35"/>
                <a:gd name="T75" fmla="*/ 23 h 29"/>
                <a:gd name="T76" fmla="*/ 30 w 35"/>
                <a:gd name="T77" fmla="*/ 24 h 29"/>
                <a:gd name="T78" fmla="*/ 33 w 35"/>
                <a:gd name="T79" fmla="*/ 23 h 29"/>
                <a:gd name="T80" fmla="*/ 35 w 35"/>
                <a:gd name="T81" fmla="*/ 23 h 29"/>
                <a:gd name="T82" fmla="*/ 35 w 35"/>
                <a:gd name="T83" fmla="*/ 22 h 29"/>
                <a:gd name="T84" fmla="*/ 34 w 35"/>
                <a:gd name="T85" fmla="*/ 21 h 29"/>
                <a:gd name="T86" fmla="*/ 33 w 35"/>
                <a:gd name="T87" fmla="*/ 19 h 29"/>
                <a:gd name="T88" fmla="*/ 32 w 35"/>
                <a:gd name="T89" fmla="*/ 16 h 29"/>
                <a:gd name="T90" fmla="*/ 33 w 35"/>
                <a:gd name="T91" fmla="*/ 14 h 29"/>
                <a:gd name="T92" fmla="*/ 33 w 35"/>
                <a:gd name="T93" fmla="*/ 13 h 29"/>
                <a:gd name="T94" fmla="*/ 33 w 35"/>
                <a:gd name="T95" fmla="*/ 13 h 29"/>
                <a:gd name="T96" fmla="*/ 29 w 35"/>
                <a:gd name="T97" fmla="*/ 14 h 29"/>
                <a:gd name="T98" fmla="*/ 28 w 35"/>
                <a:gd name="T99" fmla="*/ 13 h 29"/>
                <a:gd name="T100" fmla="*/ 28 w 35"/>
                <a:gd name="T101" fmla="*/ 11 h 29"/>
                <a:gd name="T102" fmla="*/ 28 w 35"/>
                <a:gd name="T103" fmla="*/ 9 h 29"/>
                <a:gd name="T104" fmla="*/ 24 w 35"/>
                <a:gd name="T105" fmla="*/ 9 h 29"/>
                <a:gd name="T106" fmla="*/ 22 w 35"/>
                <a:gd name="T107" fmla="*/ 9 h 29"/>
                <a:gd name="T108" fmla="*/ 20 w 35"/>
                <a:gd name="T109" fmla="*/ 9 h 29"/>
                <a:gd name="T110" fmla="*/ 17 w 35"/>
                <a:gd name="T111" fmla="*/ 9 h 29"/>
                <a:gd name="T112" fmla="*/ 15 w 35"/>
                <a:gd name="T113" fmla="*/ 8 h 29"/>
                <a:gd name="T114" fmla="*/ 12 w 35"/>
                <a:gd name="T115" fmla="*/ 8 h 29"/>
                <a:gd name="T116" fmla="*/ 11 w 35"/>
                <a:gd name="T117" fmla="*/ 6 h 29"/>
                <a:gd name="T118" fmla="*/ 14 w 35"/>
                <a:gd name="T119" fmla="*/ 5 h 29"/>
                <a:gd name="T120" fmla="*/ 15 w 35"/>
                <a:gd name="T121" fmla="*/ 6 h 29"/>
                <a:gd name="T122" fmla="*/ 15 w 35"/>
                <a:gd name="T1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29">
                  <a:moveTo>
                    <a:pt x="15" y="5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1"/>
                    <a:pt x="14" y="3"/>
                    <a:pt x="13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2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8" y="5"/>
                    <a:pt x="8" y="8"/>
                    <a:pt x="8" y="7"/>
                  </a:cubicBezTo>
                  <a:cubicBezTo>
                    <a:pt x="9" y="6"/>
                    <a:pt x="8" y="8"/>
                    <a:pt x="8" y="8"/>
                  </a:cubicBezTo>
                  <a:cubicBezTo>
                    <a:pt x="7" y="9"/>
                    <a:pt x="4" y="11"/>
                    <a:pt x="5" y="10"/>
                  </a:cubicBezTo>
                  <a:cubicBezTo>
                    <a:pt x="5" y="9"/>
                    <a:pt x="3" y="9"/>
                    <a:pt x="2" y="10"/>
                  </a:cubicBezTo>
                  <a:cubicBezTo>
                    <a:pt x="1" y="10"/>
                    <a:pt x="0" y="11"/>
                    <a:pt x="2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3"/>
                    <a:pt x="7" y="13"/>
                    <a:pt x="6" y="14"/>
                  </a:cubicBezTo>
                  <a:cubicBezTo>
                    <a:pt x="6" y="15"/>
                    <a:pt x="5" y="16"/>
                    <a:pt x="6" y="17"/>
                  </a:cubicBezTo>
                  <a:cubicBezTo>
                    <a:pt x="7" y="17"/>
                    <a:pt x="7" y="18"/>
                    <a:pt x="6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9"/>
                    <a:pt x="20" y="10"/>
                    <a:pt x="20" y="9"/>
                  </a:cubicBezTo>
                  <a:cubicBezTo>
                    <a:pt x="19" y="8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lnTo>
                    <a:pt x="15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4" name="Freeform 29">
              <a:extLst>
                <a:ext uri="{FF2B5EF4-FFF2-40B4-BE49-F238E27FC236}">
                  <a16:creationId xmlns:a16="http://schemas.microsoft.com/office/drawing/2014/main" id="{B4D725D2-672C-BE87-9ECF-4D95E76F9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759" y="3013161"/>
              <a:ext cx="63790" cy="109354"/>
            </a:xfrm>
            <a:custGeom>
              <a:avLst/>
              <a:gdLst>
                <a:gd name="T0" fmla="*/ 7 w 10"/>
                <a:gd name="T1" fmla="*/ 0 h 16"/>
                <a:gd name="T2" fmla="*/ 6 w 10"/>
                <a:gd name="T3" fmla="*/ 1 h 16"/>
                <a:gd name="T4" fmla="*/ 5 w 10"/>
                <a:gd name="T5" fmla="*/ 3 h 16"/>
                <a:gd name="T6" fmla="*/ 3 w 10"/>
                <a:gd name="T7" fmla="*/ 5 h 16"/>
                <a:gd name="T8" fmla="*/ 3 w 10"/>
                <a:gd name="T9" fmla="*/ 7 h 16"/>
                <a:gd name="T10" fmla="*/ 1 w 10"/>
                <a:gd name="T11" fmla="*/ 8 h 16"/>
                <a:gd name="T12" fmla="*/ 1 w 10"/>
                <a:gd name="T13" fmla="*/ 13 h 16"/>
                <a:gd name="T14" fmla="*/ 3 w 10"/>
                <a:gd name="T15" fmla="*/ 15 h 16"/>
                <a:gd name="T16" fmla="*/ 4 w 10"/>
                <a:gd name="T17" fmla="*/ 16 h 16"/>
                <a:gd name="T18" fmla="*/ 5 w 10"/>
                <a:gd name="T19" fmla="*/ 15 h 16"/>
                <a:gd name="T20" fmla="*/ 6 w 10"/>
                <a:gd name="T21" fmla="*/ 14 h 16"/>
                <a:gd name="T22" fmla="*/ 6 w 10"/>
                <a:gd name="T23" fmla="*/ 12 h 16"/>
                <a:gd name="T24" fmla="*/ 7 w 10"/>
                <a:gd name="T25" fmla="*/ 11 h 16"/>
                <a:gd name="T26" fmla="*/ 7 w 10"/>
                <a:gd name="T27" fmla="*/ 7 h 16"/>
                <a:gd name="T28" fmla="*/ 10 w 10"/>
                <a:gd name="T29" fmla="*/ 1 h 16"/>
                <a:gd name="T30" fmla="*/ 7 w 10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9"/>
                    <a:pt x="0" y="12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7"/>
                  </a:cubicBezTo>
                  <a:cubicBezTo>
                    <a:pt x="8" y="6"/>
                    <a:pt x="10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5" name="Freeform 30">
              <a:extLst>
                <a:ext uri="{FF2B5EF4-FFF2-40B4-BE49-F238E27FC236}">
                  <a16:creationId xmlns:a16="http://schemas.microsoft.com/office/drawing/2014/main" id="{CA234D45-C65C-19B9-A17B-8469FF47A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2871" y="2561018"/>
              <a:ext cx="191369" cy="195579"/>
            </a:xfrm>
            <a:custGeom>
              <a:avLst/>
              <a:gdLst>
                <a:gd name="T0" fmla="*/ 1 w 30"/>
                <a:gd name="T1" fmla="*/ 10 h 29"/>
                <a:gd name="T2" fmla="*/ 0 w 30"/>
                <a:gd name="T3" fmla="*/ 11 h 29"/>
                <a:gd name="T4" fmla="*/ 0 w 30"/>
                <a:gd name="T5" fmla="*/ 12 h 29"/>
                <a:gd name="T6" fmla="*/ 1 w 30"/>
                <a:gd name="T7" fmla="*/ 12 h 29"/>
                <a:gd name="T8" fmla="*/ 1 w 30"/>
                <a:gd name="T9" fmla="*/ 14 h 29"/>
                <a:gd name="T10" fmla="*/ 1 w 30"/>
                <a:gd name="T11" fmla="*/ 15 h 29"/>
                <a:gd name="T12" fmla="*/ 1 w 30"/>
                <a:gd name="T13" fmla="*/ 15 h 29"/>
                <a:gd name="T14" fmla="*/ 1 w 30"/>
                <a:gd name="T15" fmla="*/ 16 h 29"/>
                <a:gd name="T16" fmla="*/ 2 w 30"/>
                <a:gd name="T17" fmla="*/ 17 h 29"/>
                <a:gd name="T18" fmla="*/ 4 w 30"/>
                <a:gd name="T19" fmla="*/ 16 h 29"/>
                <a:gd name="T20" fmla="*/ 6 w 30"/>
                <a:gd name="T21" fmla="*/ 17 h 29"/>
                <a:gd name="T22" fmla="*/ 4 w 30"/>
                <a:gd name="T23" fmla="*/ 21 h 29"/>
                <a:gd name="T24" fmla="*/ 4 w 30"/>
                <a:gd name="T25" fmla="*/ 24 h 29"/>
                <a:gd name="T26" fmla="*/ 2 w 30"/>
                <a:gd name="T27" fmla="*/ 25 h 29"/>
                <a:gd name="T28" fmla="*/ 1 w 30"/>
                <a:gd name="T29" fmla="*/ 27 h 29"/>
                <a:gd name="T30" fmla="*/ 1 w 30"/>
                <a:gd name="T31" fmla="*/ 28 h 29"/>
                <a:gd name="T32" fmla="*/ 4 w 30"/>
                <a:gd name="T33" fmla="*/ 28 h 29"/>
                <a:gd name="T34" fmla="*/ 8 w 30"/>
                <a:gd name="T35" fmla="*/ 29 h 29"/>
                <a:gd name="T36" fmla="*/ 15 w 30"/>
                <a:gd name="T37" fmla="*/ 24 h 29"/>
                <a:gd name="T38" fmla="*/ 24 w 30"/>
                <a:gd name="T39" fmla="*/ 17 h 29"/>
                <a:gd name="T40" fmla="*/ 25 w 30"/>
                <a:gd name="T41" fmla="*/ 16 h 29"/>
                <a:gd name="T42" fmla="*/ 26 w 30"/>
                <a:gd name="T43" fmla="*/ 13 h 29"/>
                <a:gd name="T44" fmla="*/ 26 w 30"/>
                <a:gd name="T45" fmla="*/ 11 h 29"/>
                <a:gd name="T46" fmla="*/ 27 w 30"/>
                <a:gd name="T47" fmla="*/ 9 h 29"/>
                <a:gd name="T48" fmla="*/ 27 w 30"/>
                <a:gd name="T49" fmla="*/ 6 h 29"/>
                <a:gd name="T50" fmla="*/ 29 w 30"/>
                <a:gd name="T51" fmla="*/ 4 h 29"/>
                <a:gd name="T52" fmla="*/ 30 w 30"/>
                <a:gd name="T53" fmla="*/ 1 h 29"/>
                <a:gd name="T54" fmla="*/ 29 w 30"/>
                <a:gd name="T55" fmla="*/ 1 h 29"/>
                <a:gd name="T56" fmla="*/ 29 w 30"/>
                <a:gd name="T57" fmla="*/ 1 h 29"/>
                <a:gd name="T58" fmla="*/ 29 w 30"/>
                <a:gd name="T59" fmla="*/ 0 h 29"/>
                <a:gd name="T60" fmla="*/ 25 w 30"/>
                <a:gd name="T61" fmla="*/ 1 h 29"/>
                <a:gd name="T62" fmla="*/ 19 w 30"/>
                <a:gd name="T63" fmla="*/ 2 h 29"/>
                <a:gd name="T64" fmla="*/ 13 w 30"/>
                <a:gd name="T65" fmla="*/ 4 h 29"/>
                <a:gd name="T66" fmla="*/ 10 w 30"/>
                <a:gd name="T67" fmla="*/ 4 h 29"/>
                <a:gd name="T68" fmla="*/ 8 w 30"/>
                <a:gd name="T69" fmla="*/ 5 h 29"/>
                <a:gd name="T70" fmla="*/ 5 w 30"/>
                <a:gd name="T71" fmla="*/ 5 h 29"/>
                <a:gd name="T72" fmla="*/ 5 w 30"/>
                <a:gd name="T73" fmla="*/ 7 h 29"/>
                <a:gd name="T74" fmla="*/ 4 w 30"/>
                <a:gd name="T75" fmla="*/ 8 h 29"/>
                <a:gd name="T76" fmla="*/ 2 w 30"/>
                <a:gd name="T77" fmla="*/ 10 h 29"/>
                <a:gd name="T78" fmla="*/ 1 w 30"/>
                <a:gd name="T7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9">
                  <a:moveTo>
                    <a:pt x="1" y="10"/>
                  </a:move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3" y="15"/>
                    <a:pt x="4" y="16"/>
                  </a:cubicBezTo>
                  <a:cubicBezTo>
                    <a:pt x="5" y="16"/>
                    <a:pt x="7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4"/>
                    <a:pt x="2" y="25"/>
                  </a:cubicBezTo>
                  <a:cubicBezTo>
                    <a:pt x="2" y="26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3" y="27"/>
                    <a:pt x="4" y="28"/>
                  </a:cubicBezTo>
                  <a:cubicBezTo>
                    <a:pt x="5" y="28"/>
                    <a:pt x="8" y="29"/>
                    <a:pt x="8" y="2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5"/>
                    <a:pt x="26" y="15"/>
                    <a:pt x="26" y="13"/>
                  </a:cubicBezTo>
                  <a:cubicBezTo>
                    <a:pt x="27" y="12"/>
                    <a:pt x="27" y="13"/>
                    <a:pt x="26" y="11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8"/>
                    <a:pt x="27" y="8"/>
                    <a:pt x="27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3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6" y="1"/>
                    <a:pt x="25" y="1"/>
                  </a:cubicBezTo>
                  <a:cubicBezTo>
                    <a:pt x="24" y="2"/>
                    <a:pt x="19" y="2"/>
                    <a:pt x="19" y="2"/>
                  </a:cubicBezTo>
                  <a:cubicBezTo>
                    <a:pt x="16" y="4"/>
                    <a:pt x="14" y="3"/>
                    <a:pt x="13" y="4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4"/>
                    <a:pt x="5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3" y="8"/>
                    <a:pt x="4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6" name="Freeform 31">
              <a:extLst>
                <a:ext uri="{FF2B5EF4-FFF2-40B4-BE49-F238E27FC236}">
                  <a16:creationId xmlns:a16="http://schemas.microsoft.com/office/drawing/2014/main" id="{84ED63F8-AE3C-D92C-C3A7-433C0D4FC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766" y="2134114"/>
              <a:ext cx="139540" cy="103046"/>
            </a:xfrm>
            <a:custGeom>
              <a:avLst/>
              <a:gdLst>
                <a:gd name="T0" fmla="*/ 21 w 22"/>
                <a:gd name="T1" fmla="*/ 8 h 15"/>
                <a:gd name="T2" fmla="*/ 21 w 22"/>
                <a:gd name="T3" fmla="*/ 7 h 15"/>
                <a:gd name="T4" fmla="*/ 21 w 22"/>
                <a:gd name="T5" fmla="*/ 6 h 15"/>
                <a:gd name="T6" fmla="*/ 21 w 22"/>
                <a:gd name="T7" fmla="*/ 6 h 15"/>
                <a:gd name="T8" fmla="*/ 20 w 22"/>
                <a:gd name="T9" fmla="*/ 4 h 15"/>
                <a:gd name="T10" fmla="*/ 17 w 22"/>
                <a:gd name="T11" fmla="*/ 2 h 15"/>
                <a:gd name="T12" fmla="*/ 15 w 22"/>
                <a:gd name="T13" fmla="*/ 1 h 15"/>
                <a:gd name="T14" fmla="*/ 13 w 22"/>
                <a:gd name="T15" fmla="*/ 2 h 15"/>
                <a:gd name="T16" fmla="*/ 11 w 22"/>
                <a:gd name="T17" fmla="*/ 3 h 15"/>
                <a:gd name="T18" fmla="*/ 9 w 22"/>
                <a:gd name="T19" fmla="*/ 3 h 15"/>
                <a:gd name="T20" fmla="*/ 8 w 22"/>
                <a:gd name="T21" fmla="*/ 4 h 15"/>
                <a:gd name="T22" fmla="*/ 7 w 22"/>
                <a:gd name="T23" fmla="*/ 5 h 15"/>
                <a:gd name="T24" fmla="*/ 4 w 22"/>
                <a:gd name="T25" fmla="*/ 8 h 15"/>
                <a:gd name="T26" fmla="*/ 1 w 22"/>
                <a:gd name="T27" fmla="*/ 11 h 15"/>
                <a:gd name="T28" fmla="*/ 2 w 22"/>
                <a:gd name="T29" fmla="*/ 13 h 15"/>
                <a:gd name="T30" fmla="*/ 4 w 22"/>
                <a:gd name="T31" fmla="*/ 13 h 15"/>
                <a:gd name="T32" fmla="*/ 6 w 22"/>
                <a:gd name="T33" fmla="*/ 14 h 15"/>
                <a:gd name="T34" fmla="*/ 8 w 22"/>
                <a:gd name="T35" fmla="*/ 15 h 15"/>
                <a:gd name="T36" fmla="*/ 11 w 22"/>
                <a:gd name="T37" fmla="*/ 13 h 15"/>
                <a:gd name="T38" fmla="*/ 12 w 22"/>
                <a:gd name="T39" fmla="*/ 12 h 15"/>
                <a:gd name="T40" fmla="*/ 13 w 22"/>
                <a:gd name="T41" fmla="*/ 13 h 15"/>
                <a:gd name="T42" fmla="*/ 16 w 22"/>
                <a:gd name="T43" fmla="*/ 14 h 15"/>
                <a:gd name="T44" fmla="*/ 16 w 22"/>
                <a:gd name="T45" fmla="*/ 12 h 15"/>
                <a:gd name="T46" fmla="*/ 18 w 22"/>
                <a:gd name="T47" fmla="*/ 11 h 15"/>
                <a:gd name="T48" fmla="*/ 20 w 22"/>
                <a:gd name="T49" fmla="*/ 10 h 15"/>
                <a:gd name="T50" fmla="*/ 21 w 22"/>
                <a:gd name="T51" fmla="*/ 9 h 15"/>
                <a:gd name="T52" fmla="*/ 21 w 22"/>
                <a:gd name="T5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8"/>
                  </a:move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6"/>
                    <a:pt x="20" y="4"/>
                    <a:pt x="20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4"/>
                    <a:pt x="9" y="3"/>
                  </a:cubicBezTo>
                  <a:cubicBezTo>
                    <a:pt x="8" y="2"/>
                    <a:pt x="8" y="4"/>
                    <a:pt x="8" y="4"/>
                  </a:cubicBezTo>
                  <a:cubicBezTo>
                    <a:pt x="8" y="4"/>
                    <a:pt x="9" y="4"/>
                    <a:pt x="7" y="5"/>
                  </a:cubicBezTo>
                  <a:cubicBezTo>
                    <a:pt x="5" y="5"/>
                    <a:pt x="4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1" y="12"/>
                    <a:pt x="0" y="14"/>
                    <a:pt x="2" y="13"/>
                  </a:cubicBezTo>
                  <a:cubicBezTo>
                    <a:pt x="4" y="11"/>
                    <a:pt x="4" y="13"/>
                    <a:pt x="4" y="13"/>
                  </a:cubicBezTo>
                  <a:cubicBezTo>
                    <a:pt x="4" y="14"/>
                    <a:pt x="6" y="13"/>
                    <a:pt x="6" y="14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4"/>
                    <a:pt x="11" y="14"/>
                    <a:pt x="11" y="13"/>
                  </a:cubicBezTo>
                  <a:cubicBezTo>
                    <a:pt x="11" y="12"/>
                    <a:pt x="11" y="11"/>
                    <a:pt x="12" y="12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6" y="13"/>
                    <a:pt x="16" y="14"/>
                    <a:pt x="16" y="12"/>
                  </a:cubicBezTo>
                  <a:cubicBezTo>
                    <a:pt x="16" y="11"/>
                    <a:pt x="17" y="12"/>
                    <a:pt x="18" y="11"/>
                  </a:cubicBezTo>
                  <a:cubicBezTo>
                    <a:pt x="18" y="10"/>
                    <a:pt x="19" y="9"/>
                    <a:pt x="20" y="10"/>
                  </a:cubicBezTo>
                  <a:cubicBezTo>
                    <a:pt x="21" y="10"/>
                    <a:pt x="20" y="10"/>
                    <a:pt x="21" y="9"/>
                  </a:cubicBezTo>
                  <a:cubicBezTo>
                    <a:pt x="22" y="8"/>
                    <a:pt x="20" y="9"/>
                    <a:pt x="21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7" name="Freeform 32">
              <a:extLst>
                <a:ext uri="{FF2B5EF4-FFF2-40B4-BE49-F238E27FC236}">
                  <a16:creationId xmlns:a16="http://schemas.microsoft.com/office/drawing/2014/main" id="{2238981F-A41D-F5D4-51BB-E226B0633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1221" y="1160432"/>
              <a:ext cx="364798" cy="683470"/>
            </a:xfrm>
            <a:custGeom>
              <a:avLst/>
              <a:gdLst>
                <a:gd name="T0" fmla="*/ 55 w 57"/>
                <a:gd name="T1" fmla="*/ 18 h 101"/>
                <a:gd name="T2" fmla="*/ 55 w 57"/>
                <a:gd name="T3" fmla="*/ 10 h 101"/>
                <a:gd name="T4" fmla="*/ 49 w 57"/>
                <a:gd name="T5" fmla="*/ 4 h 101"/>
                <a:gd name="T6" fmla="*/ 41 w 57"/>
                <a:gd name="T7" fmla="*/ 0 h 101"/>
                <a:gd name="T8" fmla="*/ 39 w 57"/>
                <a:gd name="T9" fmla="*/ 6 h 101"/>
                <a:gd name="T10" fmla="*/ 34 w 57"/>
                <a:gd name="T11" fmla="*/ 9 h 101"/>
                <a:gd name="T12" fmla="*/ 28 w 57"/>
                <a:gd name="T13" fmla="*/ 12 h 101"/>
                <a:gd name="T14" fmla="*/ 23 w 57"/>
                <a:gd name="T15" fmla="*/ 16 h 101"/>
                <a:gd name="T16" fmla="*/ 16 w 57"/>
                <a:gd name="T17" fmla="*/ 27 h 101"/>
                <a:gd name="T18" fmla="*/ 12 w 57"/>
                <a:gd name="T19" fmla="*/ 32 h 101"/>
                <a:gd name="T20" fmla="*/ 4 w 57"/>
                <a:gd name="T21" fmla="*/ 41 h 101"/>
                <a:gd name="T22" fmla="*/ 4 w 57"/>
                <a:gd name="T23" fmla="*/ 51 h 101"/>
                <a:gd name="T24" fmla="*/ 5 w 57"/>
                <a:gd name="T25" fmla="*/ 58 h 101"/>
                <a:gd name="T26" fmla="*/ 3 w 57"/>
                <a:gd name="T27" fmla="*/ 64 h 101"/>
                <a:gd name="T28" fmla="*/ 1 w 57"/>
                <a:gd name="T29" fmla="*/ 69 h 101"/>
                <a:gd name="T30" fmla="*/ 0 w 57"/>
                <a:gd name="T31" fmla="*/ 74 h 101"/>
                <a:gd name="T32" fmla="*/ 2 w 57"/>
                <a:gd name="T33" fmla="*/ 78 h 101"/>
                <a:gd name="T34" fmla="*/ 2 w 57"/>
                <a:gd name="T35" fmla="*/ 82 h 101"/>
                <a:gd name="T36" fmla="*/ 4 w 57"/>
                <a:gd name="T37" fmla="*/ 84 h 101"/>
                <a:gd name="T38" fmla="*/ 8 w 57"/>
                <a:gd name="T39" fmla="*/ 88 h 101"/>
                <a:gd name="T40" fmla="*/ 7 w 57"/>
                <a:gd name="T41" fmla="*/ 91 h 101"/>
                <a:gd name="T42" fmla="*/ 8 w 57"/>
                <a:gd name="T43" fmla="*/ 97 h 101"/>
                <a:gd name="T44" fmla="*/ 15 w 57"/>
                <a:gd name="T45" fmla="*/ 92 h 101"/>
                <a:gd name="T46" fmla="*/ 22 w 57"/>
                <a:gd name="T47" fmla="*/ 90 h 101"/>
                <a:gd name="T48" fmla="*/ 25 w 57"/>
                <a:gd name="T49" fmla="*/ 87 h 101"/>
                <a:gd name="T50" fmla="*/ 23 w 57"/>
                <a:gd name="T51" fmla="*/ 88 h 101"/>
                <a:gd name="T52" fmla="*/ 25 w 57"/>
                <a:gd name="T53" fmla="*/ 81 h 101"/>
                <a:gd name="T54" fmla="*/ 26 w 57"/>
                <a:gd name="T55" fmla="*/ 75 h 101"/>
                <a:gd name="T56" fmla="*/ 30 w 57"/>
                <a:gd name="T57" fmla="*/ 74 h 101"/>
                <a:gd name="T58" fmla="*/ 33 w 57"/>
                <a:gd name="T59" fmla="*/ 72 h 101"/>
                <a:gd name="T60" fmla="*/ 35 w 57"/>
                <a:gd name="T61" fmla="*/ 70 h 101"/>
                <a:gd name="T62" fmla="*/ 35 w 57"/>
                <a:gd name="T63" fmla="*/ 65 h 101"/>
                <a:gd name="T64" fmla="*/ 31 w 57"/>
                <a:gd name="T65" fmla="*/ 61 h 101"/>
                <a:gd name="T66" fmla="*/ 28 w 57"/>
                <a:gd name="T67" fmla="*/ 60 h 101"/>
                <a:gd name="T68" fmla="*/ 28 w 57"/>
                <a:gd name="T69" fmla="*/ 53 h 101"/>
                <a:gd name="T70" fmla="*/ 28 w 57"/>
                <a:gd name="T71" fmla="*/ 46 h 101"/>
                <a:gd name="T72" fmla="*/ 31 w 57"/>
                <a:gd name="T73" fmla="*/ 46 h 101"/>
                <a:gd name="T74" fmla="*/ 31 w 57"/>
                <a:gd name="T75" fmla="*/ 43 h 101"/>
                <a:gd name="T76" fmla="*/ 35 w 57"/>
                <a:gd name="T77" fmla="*/ 40 h 101"/>
                <a:gd name="T78" fmla="*/ 42 w 57"/>
                <a:gd name="T79" fmla="*/ 38 h 101"/>
                <a:gd name="T80" fmla="*/ 46 w 57"/>
                <a:gd name="T81" fmla="*/ 33 h 101"/>
                <a:gd name="T82" fmla="*/ 45 w 57"/>
                <a:gd name="T83" fmla="*/ 29 h 101"/>
                <a:gd name="T84" fmla="*/ 47 w 57"/>
                <a:gd name="T85" fmla="*/ 26 h 101"/>
                <a:gd name="T86" fmla="*/ 51 w 57"/>
                <a:gd name="T87" fmla="*/ 21 h 101"/>
                <a:gd name="T88" fmla="*/ 54 w 57"/>
                <a:gd name="T89" fmla="*/ 23 h 101"/>
                <a:gd name="T90" fmla="*/ 15 w 57"/>
                <a:gd name="T91" fmla="*/ 97 h 101"/>
                <a:gd name="T92" fmla="*/ 35 w 57"/>
                <a:gd name="T93" fmla="*/ 80 h 101"/>
                <a:gd name="T94" fmla="*/ 33 w 57"/>
                <a:gd name="T95" fmla="*/ 88 h 101"/>
                <a:gd name="T96" fmla="*/ 36 w 57"/>
                <a:gd name="T97" fmla="*/ 80 h 101"/>
                <a:gd name="T98" fmla="*/ 17 w 57"/>
                <a:gd name="T99" fmla="*/ 74 h 101"/>
                <a:gd name="T100" fmla="*/ 15 w 57"/>
                <a:gd name="T101" fmla="*/ 74 h 101"/>
                <a:gd name="T102" fmla="*/ 10 w 57"/>
                <a:gd name="T103" fmla="*/ 68 h 101"/>
                <a:gd name="T104" fmla="*/ 10 w 57"/>
                <a:gd name="T105" fmla="*/ 74 h 101"/>
                <a:gd name="T106" fmla="*/ 8 w 57"/>
                <a:gd name="T107" fmla="*/ 75 h 101"/>
                <a:gd name="T108" fmla="*/ 7 w 57"/>
                <a:gd name="T109" fmla="*/ 72 h 101"/>
                <a:gd name="T110" fmla="*/ 10 w 57"/>
                <a:gd name="T111" fmla="*/ 68 h 101"/>
                <a:gd name="T112" fmla="*/ 30 w 57"/>
                <a:gd name="T113" fmla="*/ 68 h 101"/>
                <a:gd name="T114" fmla="*/ 27 w 57"/>
                <a:gd name="T115" fmla="*/ 68 h 101"/>
                <a:gd name="T116" fmla="*/ 26 w 57"/>
                <a:gd name="T117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101">
                  <a:moveTo>
                    <a:pt x="57" y="22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5" y="18"/>
                    <a:pt x="55" y="18"/>
                  </a:cubicBezTo>
                  <a:cubicBezTo>
                    <a:pt x="55" y="17"/>
                    <a:pt x="56" y="16"/>
                    <a:pt x="56" y="14"/>
                  </a:cubicBezTo>
                  <a:cubicBezTo>
                    <a:pt x="56" y="13"/>
                    <a:pt x="56" y="13"/>
                    <a:pt x="55" y="12"/>
                  </a:cubicBezTo>
                  <a:cubicBezTo>
                    <a:pt x="54" y="11"/>
                    <a:pt x="56" y="11"/>
                    <a:pt x="55" y="10"/>
                  </a:cubicBezTo>
                  <a:cubicBezTo>
                    <a:pt x="54" y="9"/>
                    <a:pt x="55" y="8"/>
                    <a:pt x="54" y="8"/>
                  </a:cubicBezTo>
                  <a:cubicBezTo>
                    <a:pt x="54" y="7"/>
                    <a:pt x="53" y="7"/>
                    <a:pt x="52" y="5"/>
                  </a:cubicBezTo>
                  <a:cubicBezTo>
                    <a:pt x="52" y="4"/>
                    <a:pt x="50" y="4"/>
                    <a:pt x="49" y="4"/>
                  </a:cubicBezTo>
                  <a:cubicBezTo>
                    <a:pt x="48" y="4"/>
                    <a:pt x="46" y="3"/>
                    <a:pt x="46" y="2"/>
                  </a:cubicBezTo>
                  <a:cubicBezTo>
                    <a:pt x="46" y="1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6"/>
                    <a:pt x="39" y="6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6"/>
                    <a:pt x="34" y="6"/>
                    <a:pt x="35" y="7"/>
                  </a:cubicBezTo>
                  <a:cubicBezTo>
                    <a:pt x="35" y="8"/>
                    <a:pt x="34" y="8"/>
                    <a:pt x="34" y="9"/>
                  </a:cubicBezTo>
                  <a:cubicBezTo>
                    <a:pt x="36" y="10"/>
                    <a:pt x="31" y="7"/>
                    <a:pt x="31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9"/>
                    <a:pt x="28" y="11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6" y="14"/>
                    <a:pt x="25" y="15"/>
                    <a:pt x="25" y="16"/>
                  </a:cubicBezTo>
                  <a:cubicBezTo>
                    <a:pt x="25" y="17"/>
                    <a:pt x="24" y="16"/>
                    <a:pt x="23" y="16"/>
                  </a:cubicBezTo>
                  <a:cubicBezTo>
                    <a:pt x="22" y="16"/>
                    <a:pt x="22" y="19"/>
                    <a:pt x="22" y="20"/>
                  </a:cubicBezTo>
                  <a:cubicBezTo>
                    <a:pt x="22" y="20"/>
                    <a:pt x="20" y="24"/>
                    <a:pt x="19" y="25"/>
                  </a:cubicBezTo>
                  <a:cubicBezTo>
                    <a:pt x="18" y="26"/>
                    <a:pt x="16" y="26"/>
                    <a:pt x="16" y="27"/>
                  </a:cubicBezTo>
                  <a:cubicBezTo>
                    <a:pt x="16" y="28"/>
                    <a:pt x="17" y="30"/>
                    <a:pt x="17" y="31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4" y="33"/>
                    <a:pt x="13" y="31"/>
                    <a:pt x="12" y="32"/>
                  </a:cubicBezTo>
                  <a:cubicBezTo>
                    <a:pt x="11" y="32"/>
                    <a:pt x="8" y="33"/>
                    <a:pt x="8" y="34"/>
                  </a:cubicBezTo>
                  <a:cubicBezTo>
                    <a:pt x="8" y="35"/>
                    <a:pt x="6" y="37"/>
                    <a:pt x="6" y="38"/>
                  </a:cubicBezTo>
                  <a:cubicBezTo>
                    <a:pt x="6" y="39"/>
                    <a:pt x="3" y="40"/>
                    <a:pt x="4" y="41"/>
                  </a:cubicBezTo>
                  <a:cubicBezTo>
                    <a:pt x="4" y="42"/>
                    <a:pt x="4" y="43"/>
                    <a:pt x="4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4" y="50"/>
                    <a:pt x="4" y="51"/>
                  </a:cubicBezTo>
                  <a:cubicBezTo>
                    <a:pt x="3" y="52"/>
                    <a:pt x="3" y="53"/>
                    <a:pt x="4" y="53"/>
                  </a:cubicBezTo>
                  <a:cubicBezTo>
                    <a:pt x="5" y="53"/>
                    <a:pt x="5" y="54"/>
                    <a:pt x="5" y="55"/>
                  </a:cubicBezTo>
                  <a:cubicBezTo>
                    <a:pt x="5" y="57"/>
                    <a:pt x="6" y="58"/>
                    <a:pt x="5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3" y="59"/>
                    <a:pt x="3" y="60"/>
                    <a:pt x="3" y="61"/>
                  </a:cubicBezTo>
                  <a:cubicBezTo>
                    <a:pt x="3" y="62"/>
                    <a:pt x="2" y="63"/>
                    <a:pt x="3" y="64"/>
                  </a:cubicBezTo>
                  <a:cubicBezTo>
                    <a:pt x="4" y="65"/>
                    <a:pt x="4" y="65"/>
                    <a:pt x="3" y="66"/>
                  </a:cubicBezTo>
                  <a:cubicBezTo>
                    <a:pt x="2" y="66"/>
                    <a:pt x="3" y="67"/>
                    <a:pt x="2" y="68"/>
                  </a:cubicBezTo>
                  <a:cubicBezTo>
                    <a:pt x="0" y="68"/>
                    <a:pt x="1" y="68"/>
                    <a:pt x="1" y="69"/>
                  </a:cubicBezTo>
                  <a:cubicBezTo>
                    <a:pt x="1" y="70"/>
                    <a:pt x="2" y="70"/>
                    <a:pt x="2" y="71"/>
                  </a:cubicBezTo>
                  <a:cubicBezTo>
                    <a:pt x="2" y="72"/>
                    <a:pt x="2" y="74"/>
                    <a:pt x="1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6"/>
                    <a:pt x="1" y="76"/>
                    <a:pt x="1" y="76"/>
                  </a:cubicBezTo>
                  <a:cubicBezTo>
                    <a:pt x="1" y="76"/>
                    <a:pt x="2" y="78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9"/>
                    <a:pt x="1" y="80"/>
                    <a:pt x="1" y="81"/>
                  </a:cubicBezTo>
                  <a:cubicBezTo>
                    <a:pt x="1" y="81"/>
                    <a:pt x="2" y="81"/>
                    <a:pt x="2" y="82"/>
                  </a:cubicBezTo>
                  <a:cubicBezTo>
                    <a:pt x="2" y="82"/>
                    <a:pt x="2" y="82"/>
                    <a:pt x="2" y="83"/>
                  </a:cubicBezTo>
                  <a:cubicBezTo>
                    <a:pt x="2" y="83"/>
                    <a:pt x="4" y="83"/>
                    <a:pt x="4" y="83"/>
                  </a:cubicBezTo>
                  <a:cubicBezTo>
                    <a:pt x="4" y="83"/>
                    <a:pt x="4" y="84"/>
                    <a:pt x="4" y="84"/>
                  </a:cubicBezTo>
                  <a:cubicBezTo>
                    <a:pt x="5" y="85"/>
                    <a:pt x="6" y="86"/>
                    <a:pt x="7" y="87"/>
                  </a:cubicBezTo>
                  <a:cubicBezTo>
                    <a:pt x="7" y="87"/>
                    <a:pt x="7" y="88"/>
                    <a:pt x="7" y="88"/>
                  </a:cubicBezTo>
                  <a:cubicBezTo>
                    <a:pt x="7" y="88"/>
                    <a:pt x="8" y="88"/>
                    <a:pt x="8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7" y="89"/>
                    <a:pt x="7" y="89"/>
                  </a:cubicBezTo>
                  <a:cubicBezTo>
                    <a:pt x="7" y="90"/>
                    <a:pt x="7" y="90"/>
                    <a:pt x="7" y="91"/>
                  </a:cubicBezTo>
                  <a:cubicBezTo>
                    <a:pt x="7" y="91"/>
                    <a:pt x="6" y="91"/>
                    <a:pt x="6" y="91"/>
                  </a:cubicBezTo>
                  <a:cubicBezTo>
                    <a:pt x="6" y="92"/>
                    <a:pt x="7" y="94"/>
                    <a:pt x="7" y="94"/>
                  </a:cubicBezTo>
                  <a:cubicBezTo>
                    <a:pt x="6" y="95"/>
                    <a:pt x="6" y="97"/>
                    <a:pt x="8" y="97"/>
                  </a:cubicBezTo>
                  <a:cubicBezTo>
                    <a:pt x="10" y="97"/>
                    <a:pt x="13" y="96"/>
                    <a:pt x="14" y="96"/>
                  </a:cubicBezTo>
                  <a:cubicBezTo>
                    <a:pt x="13" y="94"/>
                    <a:pt x="14" y="94"/>
                    <a:pt x="14" y="92"/>
                  </a:cubicBezTo>
                  <a:cubicBezTo>
                    <a:pt x="14" y="92"/>
                    <a:pt x="15" y="92"/>
                    <a:pt x="15" y="92"/>
                  </a:cubicBezTo>
                  <a:cubicBezTo>
                    <a:pt x="16" y="92"/>
                    <a:pt x="15" y="91"/>
                    <a:pt x="15" y="91"/>
                  </a:cubicBezTo>
                  <a:cubicBezTo>
                    <a:pt x="17" y="90"/>
                    <a:pt x="19" y="91"/>
                    <a:pt x="22" y="91"/>
                  </a:cubicBezTo>
                  <a:cubicBezTo>
                    <a:pt x="22" y="91"/>
                    <a:pt x="22" y="90"/>
                    <a:pt x="22" y="90"/>
                  </a:cubicBezTo>
                  <a:cubicBezTo>
                    <a:pt x="22" y="90"/>
                    <a:pt x="23" y="90"/>
                    <a:pt x="23" y="90"/>
                  </a:cubicBezTo>
                  <a:cubicBezTo>
                    <a:pt x="23" y="90"/>
                    <a:pt x="23" y="90"/>
                    <a:pt x="24" y="90"/>
                  </a:cubicBezTo>
                  <a:cubicBezTo>
                    <a:pt x="24" y="89"/>
                    <a:pt x="25" y="88"/>
                    <a:pt x="25" y="87"/>
                  </a:cubicBezTo>
                  <a:cubicBezTo>
                    <a:pt x="25" y="87"/>
                    <a:pt x="26" y="86"/>
                    <a:pt x="25" y="87"/>
                  </a:cubicBezTo>
                  <a:cubicBezTo>
                    <a:pt x="24" y="87"/>
                    <a:pt x="24" y="88"/>
                    <a:pt x="23" y="89"/>
                  </a:cubicBezTo>
                  <a:cubicBezTo>
                    <a:pt x="23" y="89"/>
                    <a:pt x="23" y="88"/>
                    <a:pt x="23" y="88"/>
                  </a:cubicBezTo>
                  <a:cubicBezTo>
                    <a:pt x="23" y="87"/>
                    <a:pt x="24" y="85"/>
                    <a:pt x="24" y="84"/>
                  </a:cubicBezTo>
                  <a:cubicBezTo>
                    <a:pt x="24" y="84"/>
                    <a:pt x="25" y="83"/>
                    <a:pt x="25" y="83"/>
                  </a:cubicBezTo>
                  <a:cubicBezTo>
                    <a:pt x="25" y="82"/>
                    <a:pt x="24" y="82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6" y="79"/>
                    <a:pt x="25" y="77"/>
                    <a:pt x="25" y="76"/>
                  </a:cubicBezTo>
                  <a:cubicBezTo>
                    <a:pt x="25" y="76"/>
                    <a:pt x="26" y="75"/>
                    <a:pt x="26" y="75"/>
                  </a:cubicBezTo>
                  <a:cubicBezTo>
                    <a:pt x="26" y="75"/>
                    <a:pt x="24" y="74"/>
                    <a:pt x="23" y="74"/>
                  </a:cubicBezTo>
                  <a:cubicBezTo>
                    <a:pt x="26" y="74"/>
                    <a:pt x="27" y="73"/>
                    <a:pt x="30" y="73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1" y="74"/>
                    <a:pt x="31" y="73"/>
                    <a:pt x="31" y="73"/>
                  </a:cubicBezTo>
                  <a:cubicBezTo>
                    <a:pt x="32" y="72"/>
                    <a:pt x="33" y="73"/>
                    <a:pt x="33" y="72"/>
                  </a:cubicBezTo>
                  <a:cubicBezTo>
                    <a:pt x="34" y="72"/>
                    <a:pt x="33" y="71"/>
                    <a:pt x="34" y="71"/>
                  </a:cubicBezTo>
                  <a:cubicBezTo>
                    <a:pt x="34" y="71"/>
                    <a:pt x="34" y="71"/>
                    <a:pt x="35" y="71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3" y="69"/>
                    <a:pt x="33" y="69"/>
                  </a:cubicBezTo>
                  <a:cubicBezTo>
                    <a:pt x="34" y="69"/>
                    <a:pt x="35" y="68"/>
                    <a:pt x="36" y="68"/>
                  </a:cubicBezTo>
                  <a:cubicBezTo>
                    <a:pt x="36" y="67"/>
                    <a:pt x="36" y="66"/>
                    <a:pt x="35" y="65"/>
                  </a:cubicBezTo>
                  <a:cubicBezTo>
                    <a:pt x="35" y="64"/>
                    <a:pt x="35" y="65"/>
                    <a:pt x="34" y="64"/>
                  </a:cubicBezTo>
                  <a:cubicBezTo>
                    <a:pt x="33" y="64"/>
                    <a:pt x="34" y="63"/>
                    <a:pt x="34" y="63"/>
                  </a:cubicBezTo>
                  <a:cubicBezTo>
                    <a:pt x="32" y="62"/>
                    <a:pt x="32" y="62"/>
                    <a:pt x="31" y="61"/>
                  </a:cubicBezTo>
                  <a:cubicBezTo>
                    <a:pt x="31" y="61"/>
                    <a:pt x="30" y="62"/>
                    <a:pt x="30" y="62"/>
                  </a:cubicBezTo>
                  <a:cubicBezTo>
                    <a:pt x="29" y="62"/>
                    <a:pt x="29" y="61"/>
                    <a:pt x="28" y="61"/>
                  </a:cubicBezTo>
                  <a:cubicBezTo>
                    <a:pt x="28" y="61"/>
                    <a:pt x="28" y="61"/>
                    <a:pt x="28" y="60"/>
                  </a:cubicBezTo>
                  <a:cubicBezTo>
                    <a:pt x="28" y="58"/>
                    <a:pt x="27" y="56"/>
                    <a:pt x="27" y="55"/>
                  </a:cubicBezTo>
                  <a:cubicBezTo>
                    <a:pt x="27" y="55"/>
                    <a:pt x="27" y="53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2"/>
                    <a:pt x="29" y="50"/>
                    <a:pt x="29" y="48"/>
                  </a:cubicBezTo>
                  <a:cubicBezTo>
                    <a:pt x="29" y="48"/>
                    <a:pt x="28" y="47"/>
                    <a:pt x="28" y="47"/>
                  </a:cubicBezTo>
                  <a:cubicBezTo>
                    <a:pt x="28" y="47"/>
                    <a:pt x="28" y="47"/>
                    <a:pt x="28" y="46"/>
                  </a:cubicBezTo>
                  <a:cubicBezTo>
                    <a:pt x="28" y="46"/>
                    <a:pt x="29" y="47"/>
                    <a:pt x="29" y="47"/>
                  </a:cubicBezTo>
                  <a:cubicBezTo>
                    <a:pt x="29" y="47"/>
                    <a:pt x="30" y="46"/>
                    <a:pt x="30" y="46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3" y="43"/>
                    <a:pt x="34" y="43"/>
                    <a:pt x="34" y="42"/>
                  </a:cubicBezTo>
                  <a:cubicBezTo>
                    <a:pt x="35" y="42"/>
                    <a:pt x="34" y="42"/>
                    <a:pt x="34" y="42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8" y="40"/>
                    <a:pt x="39" y="38"/>
                    <a:pt x="40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3" y="37"/>
                    <a:pt x="43" y="36"/>
                    <a:pt x="44" y="35"/>
                  </a:cubicBezTo>
                  <a:cubicBezTo>
                    <a:pt x="45" y="34"/>
                    <a:pt x="45" y="34"/>
                    <a:pt x="46" y="34"/>
                  </a:cubicBezTo>
                  <a:cubicBezTo>
                    <a:pt x="46" y="34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2"/>
                    <a:pt x="45" y="32"/>
                    <a:pt x="46" y="31"/>
                  </a:cubicBezTo>
                  <a:cubicBezTo>
                    <a:pt x="45" y="31"/>
                    <a:pt x="45" y="30"/>
                    <a:pt x="45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5" y="27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8" y="26"/>
                    <a:pt x="46" y="25"/>
                    <a:pt x="47" y="25"/>
                  </a:cubicBezTo>
                  <a:cubicBezTo>
                    <a:pt x="48" y="24"/>
                    <a:pt x="48" y="25"/>
                    <a:pt x="49" y="25"/>
                  </a:cubicBezTo>
                  <a:cubicBezTo>
                    <a:pt x="50" y="24"/>
                    <a:pt x="50" y="22"/>
                    <a:pt x="51" y="21"/>
                  </a:cubicBezTo>
                  <a:cubicBezTo>
                    <a:pt x="51" y="21"/>
                    <a:pt x="51" y="22"/>
                    <a:pt x="52" y="22"/>
                  </a:cubicBezTo>
                  <a:cubicBezTo>
                    <a:pt x="52" y="22"/>
                    <a:pt x="53" y="21"/>
                    <a:pt x="53" y="21"/>
                  </a:cubicBezTo>
                  <a:cubicBezTo>
                    <a:pt x="53" y="21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5" y="22"/>
                    <a:pt x="56" y="22"/>
                    <a:pt x="57" y="22"/>
                  </a:cubicBezTo>
                  <a:close/>
                  <a:moveTo>
                    <a:pt x="15" y="97"/>
                  </a:moveTo>
                  <a:cubicBezTo>
                    <a:pt x="16" y="98"/>
                    <a:pt x="15" y="98"/>
                    <a:pt x="15" y="99"/>
                  </a:cubicBezTo>
                  <a:cubicBezTo>
                    <a:pt x="20" y="101"/>
                    <a:pt x="19" y="98"/>
                    <a:pt x="15" y="97"/>
                  </a:cubicBezTo>
                  <a:close/>
                  <a:moveTo>
                    <a:pt x="35" y="80"/>
                  </a:moveTo>
                  <a:cubicBezTo>
                    <a:pt x="35" y="80"/>
                    <a:pt x="35" y="81"/>
                    <a:pt x="35" y="82"/>
                  </a:cubicBezTo>
                  <a:cubicBezTo>
                    <a:pt x="35" y="82"/>
                    <a:pt x="34" y="81"/>
                    <a:pt x="34" y="81"/>
                  </a:cubicBezTo>
                  <a:cubicBezTo>
                    <a:pt x="31" y="85"/>
                    <a:pt x="30" y="84"/>
                    <a:pt x="33" y="88"/>
                  </a:cubicBezTo>
                  <a:cubicBezTo>
                    <a:pt x="33" y="87"/>
                    <a:pt x="35" y="86"/>
                    <a:pt x="35" y="85"/>
                  </a:cubicBezTo>
                  <a:cubicBezTo>
                    <a:pt x="35" y="84"/>
                    <a:pt x="34" y="85"/>
                    <a:pt x="34" y="84"/>
                  </a:cubicBezTo>
                  <a:cubicBezTo>
                    <a:pt x="34" y="83"/>
                    <a:pt x="36" y="81"/>
                    <a:pt x="36" y="80"/>
                  </a:cubicBezTo>
                  <a:cubicBezTo>
                    <a:pt x="36" y="80"/>
                    <a:pt x="36" y="80"/>
                    <a:pt x="35" y="80"/>
                  </a:cubicBezTo>
                  <a:close/>
                  <a:moveTo>
                    <a:pt x="16" y="73"/>
                  </a:moveTo>
                  <a:cubicBezTo>
                    <a:pt x="16" y="73"/>
                    <a:pt x="17" y="73"/>
                    <a:pt x="17" y="74"/>
                  </a:cubicBezTo>
                  <a:cubicBezTo>
                    <a:pt x="17" y="75"/>
                    <a:pt x="15" y="75"/>
                    <a:pt x="15" y="75"/>
                  </a:cubicBezTo>
                  <a:cubicBezTo>
                    <a:pt x="15" y="75"/>
                    <a:pt x="14" y="80"/>
                    <a:pt x="14" y="77"/>
                  </a:cubicBezTo>
                  <a:cubicBezTo>
                    <a:pt x="14" y="76"/>
                    <a:pt x="15" y="74"/>
                    <a:pt x="15" y="74"/>
                  </a:cubicBezTo>
                  <a:cubicBezTo>
                    <a:pt x="16" y="73"/>
                    <a:pt x="16" y="73"/>
                    <a:pt x="16" y="73"/>
                  </a:cubicBezTo>
                  <a:close/>
                  <a:moveTo>
                    <a:pt x="10" y="68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9"/>
                    <a:pt x="10" y="69"/>
                  </a:cubicBezTo>
                  <a:cubicBezTo>
                    <a:pt x="11" y="69"/>
                    <a:pt x="12" y="69"/>
                    <a:pt x="12" y="69"/>
                  </a:cubicBezTo>
                  <a:cubicBezTo>
                    <a:pt x="14" y="72"/>
                    <a:pt x="12" y="73"/>
                    <a:pt x="10" y="74"/>
                  </a:cubicBezTo>
                  <a:cubicBezTo>
                    <a:pt x="10" y="74"/>
                    <a:pt x="10" y="75"/>
                    <a:pt x="10" y="75"/>
                  </a:cubicBezTo>
                  <a:cubicBezTo>
                    <a:pt x="9" y="75"/>
                    <a:pt x="9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5"/>
                    <a:pt x="6" y="75"/>
                    <a:pt x="6" y="75"/>
                  </a:cubicBezTo>
                  <a:cubicBezTo>
                    <a:pt x="6" y="75"/>
                    <a:pt x="5" y="73"/>
                    <a:pt x="6" y="73"/>
                  </a:cubicBezTo>
                  <a:cubicBezTo>
                    <a:pt x="6" y="72"/>
                    <a:pt x="6" y="72"/>
                    <a:pt x="7" y="72"/>
                  </a:cubicBezTo>
                  <a:cubicBezTo>
                    <a:pt x="8" y="72"/>
                    <a:pt x="8" y="72"/>
                    <a:pt x="9" y="71"/>
                  </a:cubicBezTo>
                  <a:cubicBezTo>
                    <a:pt x="9" y="71"/>
                    <a:pt x="9" y="69"/>
                    <a:pt x="9" y="69"/>
                  </a:cubicBezTo>
                  <a:lnTo>
                    <a:pt x="10" y="68"/>
                  </a:lnTo>
                  <a:close/>
                  <a:moveTo>
                    <a:pt x="28" y="68"/>
                  </a:moveTo>
                  <a:cubicBezTo>
                    <a:pt x="28" y="68"/>
                    <a:pt x="29" y="68"/>
                    <a:pt x="29" y="68"/>
                  </a:cubicBezTo>
                  <a:cubicBezTo>
                    <a:pt x="29" y="68"/>
                    <a:pt x="29" y="68"/>
                    <a:pt x="30" y="68"/>
                  </a:cubicBezTo>
                  <a:cubicBezTo>
                    <a:pt x="30" y="68"/>
                    <a:pt x="31" y="69"/>
                    <a:pt x="31" y="69"/>
                  </a:cubicBezTo>
                  <a:cubicBezTo>
                    <a:pt x="30" y="69"/>
                    <a:pt x="29" y="69"/>
                    <a:pt x="28" y="69"/>
                  </a:cubicBezTo>
                  <a:cubicBezTo>
                    <a:pt x="28" y="68"/>
                    <a:pt x="28" y="69"/>
                    <a:pt x="27" y="68"/>
                  </a:cubicBezTo>
                  <a:cubicBezTo>
                    <a:pt x="27" y="68"/>
                    <a:pt x="27" y="68"/>
                    <a:pt x="28" y="68"/>
                  </a:cubicBezTo>
                  <a:close/>
                  <a:moveTo>
                    <a:pt x="26" y="68"/>
                  </a:moveTo>
                  <a:cubicBezTo>
                    <a:pt x="27" y="67"/>
                    <a:pt x="26" y="68"/>
                    <a:pt x="26" y="68"/>
                  </a:cubicBezTo>
                  <a:cubicBezTo>
                    <a:pt x="25" y="68"/>
                    <a:pt x="25" y="68"/>
                    <a:pt x="26" y="6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8" name="Freeform 33">
              <a:extLst>
                <a:ext uri="{FF2B5EF4-FFF2-40B4-BE49-F238E27FC236}">
                  <a16:creationId xmlns:a16="http://schemas.microsoft.com/office/drawing/2014/main" id="{92A6FADE-8203-EC88-E235-6CD5A138B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359" y="4813314"/>
              <a:ext cx="37876" cy="46266"/>
            </a:xfrm>
            <a:custGeom>
              <a:avLst/>
              <a:gdLst>
                <a:gd name="T0" fmla="*/ 5 w 6"/>
                <a:gd name="T1" fmla="*/ 5 h 7"/>
                <a:gd name="T2" fmla="*/ 6 w 6"/>
                <a:gd name="T3" fmla="*/ 2 h 7"/>
                <a:gd name="T4" fmla="*/ 4 w 6"/>
                <a:gd name="T5" fmla="*/ 0 h 7"/>
                <a:gd name="T6" fmla="*/ 1 w 6"/>
                <a:gd name="T7" fmla="*/ 0 h 7"/>
                <a:gd name="T8" fmla="*/ 0 w 6"/>
                <a:gd name="T9" fmla="*/ 2 h 7"/>
                <a:gd name="T10" fmla="*/ 0 w 6"/>
                <a:gd name="T11" fmla="*/ 5 h 7"/>
                <a:gd name="T12" fmla="*/ 2 w 6"/>
                <a:gd name="T13" fmla="*/ 6 h 7"/>
                <a:gd name="T14" fmla="*/ 5 w 6"/>
                <a:gd name="T15" fmla="*/ 7 h 7"/>
                <a:gd name="T16" fmla="*/ 5 w 6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4" y="0"/>
                    <a:pt x="2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7"/>
                    <a:pt x="5" y="7"/>
                    <a:pt x="5" y="7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9" name="Freeform 34">
              <a:extLst>
                <a:ext uri="{FF2B5EF4-FFF2-40B4-BE49-F238E27FC236}">
                  <a16:creationId xmlns:a16="http://schemas.microsoft.com/office/drawing/2014/main" id="{9C69F05C-2D48-E890-86C1-C7F23EBB5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959" y="3669292"/>
              <a:ext cx="121600" cy="189269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0" name="Freeform 35">
              <a:extLst>
                <a:ext uri="{FF2B5EF4-FFF2-40B4-BE49-F238E27FC236}">
                  <a16:creationId xmlns:a16="http://schemas.microsoft.com/office/drawing/2014/main" id="{745BCB5B-A2B9-0366-A4A5-F39CA89BCC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6247" y="3080456"/>
              <a:ext cx="500350" cy="689778"/>
            </a:xfrm>
            <a:custGeom>
              <a:avLst/>
              <a:gdLst>
                <a:gd name="T0" fmla="*/ 76 w 78"/>
                <a:gd name="T1" fmla="*/ 25 h 102"/>
                <a:gd name="T2" fmla="*/ 73 w 78"/>
                <a:gd name="T3" fmla="*/ 21 h 102"/>
                <a:gd name="T4" fmla="*/ 72 w 78"/>
                <a:gd name="T5" fmla="*/ 17 h 102"/>
                <a:gd name="T6" fmla="*/ 73 w 78"/>
                <a:gd name="T7" fmla="*/ 16 h 102"/>
                <a:gd name="T8" fmla="*/ 72 w 78"/>
                <a:gd name="T9" fmla="*/ 12 h 102"/>
                <a:gd name="T10" fmla="*/ 71 w 78"/>
                <a:gd name="T11" fmla="*/ 9 h 102"/>
                <a:gd name="T12" fmla="*/ 69 w 78"/>
                <a:gd name="T13" fmla="*/ 5 h 102"/>
                <a:gd name="T14" fmla="*/ 65 w 78"/>
                <a:gd name="T15" fmla="*/ 1 h 102"/>
                <a:gd name="T16" fmla="*/ 65 w 78"/>
                <a:gd name="T17" fmla="*/ 0 h 102"/>
                <a:gd name="T18" fmla="*/ 61 w 78"/>
                <a:gd name="T19" fmla="*/ 1 h 102"/>
                <a:gd name="T20" fmla="*/ 58 w 78"/>
                <a:gd name="T21" fmla="*/ 4 h 102"/>
                <a:gd name="T22" fmla="*/ 56 w 78"/>
                <a:gd name="T23" fmla="*/ 7 h 102"/>
                <a:gd name="T24" fmla="*/ 51 w 78"/>
                <a:gd name="T25" fmla="*/ 6 h 102"/>
                <a:gd name="T26" fmla="*/ 49 w 78"/>
                <a:gd name="T27" fmla="*/ 6 h 102"/>
                <a:gd name="T28" fmla="*/ 17 w 78"/>
                <a:gd name="T29" fmla="*/ 16 h 102"/>
                <a:gd name="T30" fmla="*/ 12 w 78"/>
                <a:gd name="T31" fmla="*/ 19 h 102"/>
                <a:gd name="T32" fmla="*/ 9 w 78"/>
                <a:gd name="T33" fmla="*/ 39 h 102"/>
                <a:gd name="T34" fmla="*/ 6 w 78"/>
                <a:gd name="T35" fmla="*/ 42 h 102"/>
                <a:gd name="T36" fmla="*/ 4 w 78"/>
                <a:gd name="T37" fmla="*/ 46 h 102"/>
                <a:gd name="T38" fmla="*/ 2 w 78"/>
                <a:gd name="T39" fmla="*/ 51 h 102"/>
                <a:gd name="T40" fmla="*/ 0 w 78"/>
                <a:gd name="T41" fmla="*/ 54 h 102"/>
                <a:gd name="T42" fmla="*/ 4 w 78"/>
                <a:gd name="T43" fmla="*/ 56 h 102"/>
                <a:gd name="T44" fmla="*/ 3 w 78"/>
                <a:gd name="T45" fmla="*/ 59 h 102"/>
                <a:gd name="T46" fmla="*/ 4 w 78"/>
                <a:gd name="T47" fmla="*/ 63 h 102"/>
                <a:gd name="T48" fmla="*/ 7 w 78"/>
                <a:gd name="T49" fmla="*/ 67 h 102"/>
                <a:gd name="T50" fmla="*/ 8 w 78"/>
                <a:gd name="T51" fmla="*/ 72 h 102"/>
                <a:gd name="T52" fmla="*/ 11 w 78"/>
                <a:gd name="T53" fmla="*/ 78 h 102"/>
                <a:gd name="T54" fmla="*/ 15 w 78"/>
                <a:gd name="T55" fmla="*/ 81 h 102"/>
                <a:gd name="T56" fmla="*/ 19 w 78"/>
                <a:gd name="T57" fmla="*/ 83 h 102"/>
                <a:gd name="T58" fmla="*/ 24 w 78"/>
                <a:gd name="T59" fmla="*/ 88 h 102"/>
                <a:gd name="T60" fmla="*/ 26 w 78"/>
                <a:gd name="T61" fmla="*/ 93 h 102"/>
                <a:gd name="T62" fmla="*/ 28 w 78"/>
                <a:gd name="T63" fmla="*/ 97 h 102"/>
                <a:gd name="T64" fmla="*/ 33 w 78"/>
                <a:gd name="T65" fmla="*/ 97 h 102"/>
                <a:gd name="T66" fmla="*/ 37 w 78"/>
                <a:gd name="T67" fmla="*/ 97 h 102"/>
                <a:gd name="T68" fmla="*/ 42 w 78"/>
                <a:gd name="T69" fmla="*/ 101 h 102"/>
                <a:gd name="T70" fmla="*/ 46 w 78"/>
                <a:gd name="T71" fmla="*/ 102 h 102"/>
                <a:gd name="T72" fmla="*/ 51 w 78"/>
                <a:gd name="T73" fmla="*/ 100 h 102"/>
                <a:gd name="T74" fmla="*/ 56 w 78"/>
                <a:gd name="T75" fmla="*/ 100 h 102"/>
                <a:gd name="T76" fmla="*/ 60 w 78"/>
                <a:gd name="T77" fmla="*/ 98 h 102"/>
                <a:gd name="T78" fmla="*/ 64 w 78"/>
                <a:gd name="T79" fmla="*/ 98 h 102"/>
                <a:gd name="T80" fmla="*/ 66 w 78"/>
                <a:gd name="T81" fmla="*/ 98 h 102"/>
                <a:gd name="T82" fmla="*/ 64 w 78"/>
                <a:gd name="T83" fmla="*/ 96 h 102"/>
                <a:gd name="T84" fmla="*/ 59 w 78"/>
                <a:gd name="T85" fmla="*/ 90 h 102"/>
                <a:gd name="T86" fmla="*/ 56 w 78"/>
                <a:gd name="T87" fmla="*/ 85 h 102"/>
                <a:gd name="T88" fmla="*/ 50 w 78"/>
                <a:gd name="T89" fmla="*/ 83 h 102"/>
                <a:gd name="T90" fmla="*/ 53 w 78"/>
                <a:gd name="T91" fmla="*/ 80 h 102"/>
                <a:gd name="T92" fmla="*/ 56 w 78"/>
                <a:gd name="T93" fmla="*/ 77 h 102"/>
                <a:gd name="T94" fmla="*/ 58 w 78"/>
                <a:gd name="T95" fmla="*/ 67 h 102"/>
                <a:gd name="T96" fmla="*/ 60 w 78"/>
                <a:gd name="T97" fmla="*/ 63 h 102"/>
                <a:gd name="T98" fmla="*/ 63 w 78"/>
                <a:gd name="T99" fmla="*/ 59 h 102"/>
                <a:gd name="T100" fmla="*/ 67 w 78"/>
                <a:gd name="T101" fmla="*/ 52 h 102"/>
                <a:gd name="T102" fmla="*/ 69 w 78"/>
                <a:gd name="T103" fmla="*/ 43 h 102"/>
                <a:gd name="T104" fmla="*/ 71 w 78"/>
                <a:gd name="T105" fmla="*/ 36 h 102"/>
                <a:gd name="T106" fmla="*/ 72 w 78"/>
                <a:gd name="T107" fmla="*/ 31 h 102"/>
                <a:gd name="T108" fmla="*/ 74 w 78"/>
                <a:gd name="T109" fmla="*/ 28 h 102"/>
                <a:gd name="T110" fmla="*/ 78 w 78"/>
                <a:gd name="T111" fmla="*/ 27 h 102"/>
                <a:gd name="T112" fmla="*/ 50 w 78"/>
                <a:gd name="T11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" h="102">
                  <a:moveTo>
                    <a:pt x="78" y="27"/>
                  </a:moveTo>
                  <a:cubicBezTo>
                    <a:pt x="77" y="26"/>
                    <a:pt x="77" y="25"/>
                    <a:pt x="76" y="25"/>
                  </a:cubicBezTo>
                  <a:cubicBezTo>
                    <a:pt x="76" y="24"/>
                    <a:pt x="74" y="24"/>
                    <a:pt x="74" y="24"/>
                  </a:cubicBezTo>
                  <a:cubicBezTo>
                    <a:pt x="73" y="23"/>
                    <a:pt x="73" y="22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0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3" y="16"/>
                    <a:pt x="73" y="13"/>
                    <a:pt x="73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0"/>
                    <a:pt x="72" y="10"/>
                  </a:cubicBezTo>
                  <a:cubicBezTo>
                    <a:pt x="72" y="10"/>
                    <a:pt x="72" y="10"/>
                    <a:pt x="71" y="9"/>
                  </a:cubicBezTo>
                  <a:cubicBezTo>
                    <a:pt x="71" y="8"/>
                    <a:pt x="71" y="7"/>
                    <a:pt x="70" y="6"/>
                  </a:cubicBezTo>
                  <a:cubicBezTo>
                    <a:pt x="70" y="5"/>
                    <a:pt x="69" y="5"/>
                    <a:pt x="69" y="5"/>
                  </a:cubicBezTo>
                  <a:cubicBezTo>
                    <a:pt x="68" y="4"/>
                    <a:pt x="67" y="3"/>
                    <a:pt x="66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0" y="39"/>
                    <a:pt x="9" y="39"/>
                  </a:cubicBezTo>
                  <a:cubicBezTo>
                    <a:pt x="8" y="38"/>
                    <a:pt x="7" y="38"/>
                    <a:pt x="7" y="39"/>
                  </a:cubicBezTo>
                  <a:cubicBezTo>
                    <a:pt x="6" y="40"/>
                    <a:pt x="5" y="41"/>
                    <a:pt x="6" y="42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7"/>
                    <a:pt x="4" y="48"/>
                    <a:pt x="3" y="49"/>
                  </a:cubicBezTo>
                  <a:cubicBezTo>
                    <a:pt x="2" y="50"/>
                    <a:pt x="2" y="49"/>
                    <a:pt x="2" y="51"/>
                  </a:cubicBezTo>
                  <a:cubicBezTo>
                    <a:pt x="2" y="52"/>
                    <a:pt x="2" y="52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5"/>
                    <a:pt x="1" y="54"/>
                    <a:pt x="2" y="54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5" y="56"/>
                    <a:pt x="3" y="57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3" y="62"/>
                    <a:pt x="3" y="62"/>
                    <a:pt x="4" y="63"/>
                  </a:cubicBezTo>
                  <a:cubicBezTo>
                    <a:pt x="5" y="64"/>
                    <a:pt x="4" y="65"/>
                    <a:pt x="4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8" y="69"/>
                    <a:pt x="7" y="70"/>
                  </a:cubicBezTo>
                  <a:cubicBezTo>
                    <a:pt x="7" y="71"/>
                    <a:pt x="6" y="71"/>
                    <a:pt x="8" y="72"/>
                  </a:cubicBezTo>
                  <a:cubicBezTo>
                    <a:pt x="9" y="73"/>
                    <a:pt x="9" y="73"/>
                    <a:pt x="9" y="75"/>
                  </a:cubicBezTo>
                  <a:cubicBezTo>
                    <a:pt x="8" y="76"/>
                    <a:pt x="10" y="78"/>
                    <a:pt x="11" y="78"/>
                  </a:cubicBezTo>
                  <a:cubicBezTo>
                    <a:pt x="12" y="79"/>
                    <a:pt x="12" y="80"/>
                    <a:pt x="13" y="80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8" y="82"/>
                    <a:pt x="19" y="82"/>
                    <a:pt x="19" y="83"/>
                  </a:cubicBezTo>
                  <a:cubicBezTo>
                    <a:pt x="20" y="84"/>
                    <a:pt x="20" y="86"/>
                    <a:pt x="21" y="86"/>
                  </a:cubicBezTo>
                  <a:cubicBezTo>
                    <a:pt x="23" y="86"/>
                    <a:pt x="24" y="87"/>
                    <a:pt x="24" y="88"/>
                  </a:cubicBezTo>
                  <a:cubicBezTo>
                    <a:pt x="25" y="90"/>
                    <a:pt x="24" y="91"/>
                    <a:pt x="25" y="91"/>
                  </a:cubicBezTo>
                  <a:cubicBezTo>
                    <a:pt x="26" y="91"/>
                    <a:pt x="26" y="93"/>
                    <a:pt x="26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8" y="96"/>
                    <a:pt x="28" y="97"/>
                  </a:cubicBezTo>
                  <a:cubicBezTo>
                    <a:pt x="29" y="97"/>
                    <a:pt x="30" y="97"/>
                    <a:pt x="30" y="96"/>
                  </a:cubicBezTo>
                  <a:cubicBezTo>
                    <a:pt x="30" y="95"/>
                    <a:pt x="32" y="96"/>
                    <a:pt x="33" y="97"/>
                  </a:cubicBezTo>
                  <a:cubicBezTo>
                    <a:pt x="34" y="97"/>
                    <a:pt x="34" y="97"/>
                    <a:pt x="35" y="96"/>
                  </a:cubicBezTo>
                  <a:cubicBezTo>
                    <a:pt x="35" y="95"/>
                    <a:pt x="37" y="96"/>
                    <a:pt x="37" y="97"/>
                  </a:cubicBezTo>
                  <a:cubicBezTo>
                    <a:pt x="38" y="98"/>
                    <a:pt x="38" y="99"/>
                    <a:pt x="39" y="100"/>
                  </a:cubicBezTo>
                  <a:cubicBezTo>
                    <a:pt x="40" y="100"/>
                    <a:pt x="41" y="100"/>
                    <a:pt x="42" y="101"/>
                  </a:cubicBezTo>
                  <a:cubicBezTo>
                    <a:pt x="43" y="102"/>
                    <a:pt x="44" y="101"/>
                    <a:pt x="44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8" y="100"/>
                    <a:pt x="49" y="100"/>
                  </a:cubicBezTo>
                  <a:cubicBezTo>
                    <a:pt x="51" y="101"/>
                    <a:pt x="50" y="101"/>
                    <a:pt x="51" y="100"/>
                  </a:cubicBezTo>
                  <a:cubicBezTo>
                    <a:pt x="52" y="99"/>
                    <a:pt x="54" y="101"/>
                    <a:pt x="54" y="10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2" y="98"/>
                    <a:pt x="62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98"/>
                    <a:pt x="66" y="96"/>
                    <a:pt x="65" y="96"/>
                  </a:cubicBezTo>
                  <a:cubicBezTo>
                    <a:pt x="65" y="96"/>
                    <a:pt x="64" y="96"/>
                    <a:pt x="64" y="96"/>
                  </a:cubicBezTo>
                  <a:cubicBezTo>
                    <a:pt x="63" y="96"/>
                    <a:pt x="61" y="96"/>
                    <a:pt x="61" y="94"/>
                  </a:cubicBezTo>
                  <a:cubicBezTo>
                    <a:pt x="61" y="93"/>
                    <a:pt x="59" y="91"/>
                    <a:pt x="59" y="90"/>
                  </a:cubicBezTo>
                  <a:cubicBezTo>
                    <a:pt x="59" y="89"/>
                    <a:pt x="59" y="88"/>
                    <a:pt x="58" y="88"/>
                  </a:cubicBezTo>
                  <a:cubicBezTo>
                    <a:pt x="57" y="87"/>
                    <a:pt x="57" y="86"/>
                    <a:pt x="56" y="85"/>
                  </a:cubicBezTo>
                  <a:cubicBezTo>
                    <a:pt x="55" y="84"/>
                    <a:pt x="54" y="84"/>
                    <a:pt x="53" y="84"/>
                  </a:cubicBezTo>
                  <a:cubicBezTo>
                    <a:pt x="53" y="83"/>
                    <a:pt x="50" y="84"/>
                    <a:pt x="50" y="83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1" y="80"/>
                    <a:pt x="53" y="80"/>
                  </a:cubicBezTo>
                  <a:cubicBezTo>
                    <a:pt x="54" y="80"/>
                    <a:pt x="55" y="80"/>
                    <a:pt x="55" y="80"/>
                  </a:cubicBezTo>
                  <a:cubicBezTo>
                    <a:pt x="55" y="80"/>
                    <a:pt x="56" y="78"/>
                    <a:pt x="56" y="77"/>
                  </a:cubicBezTo>
                  <a:cubicBezTo>
                    <a:pt x="56" y="76"/>
                    <a:pt x="56" y="73"/>
                    <a:pt x="56" y="72"/>
                  </a:cubicBezTo>
                  <a:cubicBezTo>
                    <a:pt x="56" y="71"/>
                    <a:pt x="58" y="69"/>
                    <a:pt x="58" y="67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5"/>
                    <a:pt x="59" y="64"/>
                    <a:pt x="60" y="63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2" y="61"/>
                    <a:pt x="63" y="60"/>
                    <a:pt x="63" y="59"/>
                  </a:cubicBezTo>
                  <a:cubicBezTo>
                    <a:pt x="64" y="58"/>
                    <a:pt x="65" y="57"/>
                    <a:pt x="65" y="55"/>
                  </a:cubicBezTo>
                  <a:cubicBezTo>
                    <a:pt x="65" y="54"/>
                    <a:pt x="66" y="53"/>
                    <a:pt x="67" y="52"/>
                  </a:cubicBezTo>
                  <a:cubicBezTo>
                    <a:pt x="68" y="50"/>
                    <a:pt x="69" y="48"/>
                    <a:pt x="69" y="48"/>
                  </a:cubicBezTo>
                  <a:cubicBezTo>
                    <a:pt x="69" y="48"/>
                    <a:pt x="70" y="44"/>
                    <a:pt x="69" y="43"/>
                  </a:cubicBezTo>
                  <a:cubicBezTo>
                    <a:pt x="69" y="43"/>
                    <a:pt x="69" y="41"/>
                    <a:pt x="70" y="40"/>
                  </a:cubicBezTo>
                  <a:cubicBezTo>
                    <a:pt x="70" y="38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31"/>
                    <a:pt x="71" y="31"/>
                    <a:pt x="72" y="31"/>
                  </a:cubicBezTo>
                  <a:cubicBezTo>
                    <a:pt x="73" y="31"/>
                    <a:pt x="72" y="30"/>
                    <a:pt x="73" y="29"/>
                  </a:cubicBezTo>
                  <a:cubicBezTo>
                    <a:pt x="73" y="28"/>
                    <a:pt x="74" y="28"/>
                    <a:pt x="74" y="28"/>
                  </a:cubicBezTo>
                  <a:cubicBezTo>
                    <a:pt x="76" y="29"/>
                    <a:pt x="76" y="29"/>
                    <a:pt x="76" y="29"/>
                  </a:cubicBezTo>
                  <a:lnTo>
                    <a:pt x="78" y="27"/>
                  </a:lnTo>
                  <a:close/>
                  <a:moveTo>
                    <a:pt x="50" y="63"/>
                  </a:moveTo>
                  <a:cubicBezTo>
                    <a:pt x="50" y="63"/>
                    <a:pt x="51" y="64"/>
                    <a:pt x="50" y="64"/>
                  </a:cubicBezTo>
                  <a:cubicBezTo>
                    <a:pt x="50" y="64"/>
                    <a:pt x="49" y="63"/>
                    <a:pt x="50" y="6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1" name="Freeform 36">
              <a:extLst>
                <a:ext uri="{FF2B5EF4-FFF2-40B4-BE49-F238E27FC236}">
                  <a16:creationId xmlns:a16="http://schemas.microsoft.com/office/drawing/2014/main" id="{AF85D292-925B-3687-49EF-C5C4E2D6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691" y="3568349"/>
              <a:ext cx="69770" cy="134591"/>
            </a:xfrm>
            <a:custGeom>
              <a:avLst/>
              <a:gdLst>
                <a:gd name="T0" fmla="*/ 2 w 11"/>
                <a:gd name="T1" fmla="*/ 0 h 20"/>
                <a:gd name="T2" fmla="*/ 2 w 11"/>
                <a:gd name="T3" fmla="*/ 1 h 20"/>
                <a:gd name="T4" fmla="*/ 2 w 11"/>
                <a:gd name="T5" fmla="*/ 3 h 20"/>
                <a:gd name="T6" fmla="*/ 2 w 11"/>
                <a:gd name="T7" fmla="*/ 4 h 20"/>
                <a:gd name="T8" fmla="*/ 2 w 11"/>
                <a:gd name="T9" fmla="*/ 4 h 20"/>
                <a:gd name="T10" fmla="*/ 2 w 11"/>
                <a:gd name="T11" fmla="*/ 6 h 20"/>
                <a:gd name="T12" fmla="*/ 1 w 11"/>
                <a:gd name="T13" fmla="*/ 9 h 20"/>
                <a:gd name="T14" fmla="*/ 0 w 11"/>
                <a:gd name="T15" fmla="*/ 9 h 20"/>
                <a:gd name="T16" fmla="*/ 1 w 11"/>
                <a:gd name="T17" fmla="*/ 14 h 20"/>
                <a:gd name="T18" fmla="*/ 2 w 11"/>
                <a:gd name="T19" fmla="*/ 18 h 20"/>
                <a:gd name="T20" fmla="*/ 3 w 11"/>
                <a:gd name="T21" fmla="*/ 18 h 20"/>
                <a:gd name="T22" fmla="*/ 3 w 11"/>
                <a:gd name="T23" fmla="*/ 20 h 20"/>
                <a:gd name="T24" fmla="*/ 5 w 11"/>
                <a:gd name="T25" fmla="*/ 20 h 20"/>
                <a:gd name="T26" fmla="*/ 9 w 11"/>
                <a:gd name="T27" fmla="*/ 18 h 20"/>
                <a:gd name="T28" fmla="*/ 11 w 11"/>
                <a:gd name="T29" fmla="*/ 12 h 20"/>
                <a:gd name="T30" fmla="*/ 10 w 11"/>
                <a:gd name="T31" fmla="*/ 12 h 20"/>
                <a:gd name="T32" fmla="*/ 10 w 11"/>
                <a:gd name="T33" fmla="*/ 10 h 20"/>
                <a:gd name="T34" fmla="*/ 8 w 11"/>
                <a:gd name="T35" fmla="*/ 8 h 20"/>
                <a:gd name="T36" fmla="*/ 8 w 11"/>
                <a:gd name="T37" fmla="*/ 7 h 20"/>
                <a:gd name="T38" fmla="*/ 6 w 11"/>
                <a:gd name="T39" fmla="*/ 6 h 20"/>
                <a:gd name="T40" fmla="*/ 6 w 11"/>
                <a:gd name="T41" fmla="*/ 5 h 20"/>
                <a:gd name="T42" fmla="*/ 5 w 11"/>
                <a:gd name="T43" fmla="*/ 4 h 20"/>
                <a:gd name="T44" fmla="*/ 3 w 11"/>
                <a:gd name="T45" fmla="*/ 0 h 20"/>
                <a:gd name="T46" fmla="*/ 2 w 11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20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9" y="18"/>
                    <a:pt x="9" y="18"/>
                  </a:cubicBezTo>
                  <a:cubicBezTo>
                    <a:pt x="11" y="16"/>
                    <a:pt x="10" y="14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3" y="0"/>
                    <a:pt x="2" y="1"/>
                    <a:pt x="2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2" name="Freeform 37">
              <a:extLst>
                <a:ext uri="{FF2B5EF4-FFF2-40B4-BE49-F238E27FC236}">
                  <a16:creationId xmlns:a16="http://schemas.microsoft.com/office/drawing/2014/main" id="{77C1C64F-B174-FF93-3F22-79512D5243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6007" y="2304455"/>
              <a:ext cx="671784" cy="620380"/>
            </a:xfrm>
            <a:custGeom>
              <a:avLst/>
              <a:gdLst>
                <a:gd name="T0" fmla="*/ 95 w 105"/>
                <a:gd name="T1" fmla="*/ 11 h 92"/>
                <a:gd name="T2" fmla="*/ 90 w 105"/>
                <a:gd name="T3" fmla="*/ 14 h 92"/>
                <a:gd name="T4" fmla="*/ 88 w 105"/>
                <a:gd name="T5" fmla="*/ 15 h 92"/>
                <a:gd name="T6" fmla="*/ 84 w 105"/>
                <a:gd name="T7" fmla="*/ 18 h 92"/>
                <a:gd name="T8" fmla="*/ 82 w 105"/>
                <a:gd name="T9" fmla="*/ 20 h 92"/>
                <a:gd name="T10" fmla="*/ 79 w 105"/>
                <a:gd name="T11" fmla="*/ 26 h 92"/>
                <a:gd name="T12" fmla="*/ 81 w 105"/>
                <a:gd name="T13" fmla="*/ 27 h 92"/>
                <a:gd name="T14" fmla="*/ 78 w 105"/>
                <a:gd name="T15" fmla="*/ 32 h 92"/>
                <a:gd name="T16" fmla="*/ 76 w 105"/>
                <a:gd name="T17" fmla="*/ 35 h 92"/>
                <a:gd name="T18" fmla="*/ 70 w 105"/>
                <a:gd name="T19" fmla="*/ 39 h 92"/>
                <a:gd name="T20" fmla="*/ 66 w 105"/>
                <a:gd name="T21" fmla="*/ 41 h 92"/>
                <a:gd name="T22" fmla="*/ 60 w 105"/>
                <a:gd name="T23" fmla="*/ 41 h 92"/>
                <a:gd name="T24" fmla="*/ 57 w 105"/>
                <a:gd name="T25" fmla="*/ 42 h 92"/>
                <a:gd name="T26" fmla="*/ 54 w 105"/>
                <a:gd name="T27" fmla="*/ 44 h 92"/>
                <a:gd name="T28" fmla="*/ 47 w 105"/>
                <a:gd name="T29" fmla="*/ 38 h 92"/>
                <a:gd name="T30" fmla="*/ 46 w 105"/>
                <a:gd name="T31" fmla="*/ 34 h 92"/>
                <a:gd name="T32" fmla="*/ 46 w 105"/>
                <a:gd name="T33" fmla="*/ 30 h 92"/>
                <a:gd name="T34" fmla="*/ 47 w 105"/>
                <a:gd name="T35" fmla="*/ 23 h 92"/>
                <a:gd name="T36" fmla="*/ 47 w 105"/>
                <a:gd name="T37" fmla="*/ 17 h 92"/>
                <a:gd name="T38" fmla="*/ 48 w 105"/>
                <a:gd name="T39" fmla="*/ 12 h 92"/>
                <a:gd name="T40" fmla="*/ 43 w 105"/>
                <a:gd name="T41" fmla="*/ 12 h 92"/>
                <a:gd name="T42" fmla="*/ 39 w 105"/>
                <a:gd name="T43" fmla="*/ 11 h 92"/>
                <a:gd name="T44" fmla="*/ 40 w 105"/>
                <a:gd name="T45" fmla="*/ 9 h 92"/>
                <a:gd name="T46" fmla="*/ 38 w 105"/>
                <a:gd name="T47" fmla="*/ 7 h 92"/>
                <a:gd name="T48" fmla="*/ 37 w 105"/>
                <a:gd name="T49" fmla="*/ 5 h 92"/>
                <a:gd name="T50" fmla="*/ 39 w 105"/>
                <a:gd name="T51" fmla="*/ 2 h 92"/>
                <a:gd name="T52" fmla="*/ 42 w 105"/>
                <a:gd name="T53" fmla="*/ 1 h 92"/>
                <a:gd name="T54" fmla="*/ 49 w 105"/>
                <a:gd name="T55" fmla="*/ 2 h 92"/>
                <a:gd name="T56" fmla="*/ 60 w 105"/>
                <a:gd name="T57" fmla="*/ 2 h 92"/>
                <a:gd name="T58" fmla="*/ 67 w 105"/>
                <a:gd name="T59" fmla="*/ 2 h 92"/>
                <a:gd name="T60" fmla="*/ 72 w 105"/>
                <a:gd name="T61" fmla="*/ 3 h 92"/>
                <a:gd name="T62" fmla="*/ 75 w 105"/>
                <a:gd name="T63" fmla="*/ 6 h 92"/>
                <a:gd name="T64" fmla="*/ 81 w 105"/>
                <a:gd name="T65" fmla="*/ 8 h 92"/>
                <a:gd name="T66" fmla="*/ 87 w 105"/>
                <a:gd name="T67" fmla="*/ 9 h 92"/>
                <a:gd name="T68" fmla="*/ 89 w 105"/>
                <a:gd name="T69" fmla="*/ 9 h 92"/>
                <a:gd name="T70" fmla="*/ 94 w 105"/>
                <a:gd name="T71" fmla="*/ 8 h 92"/>
                <a:gd name="T72" fmla="*/ 8 w 105"/>
                <a:gd name="T73" fmla="*/ 91 h 92"/>
                <a:gd name="T74" fmla="*/ 9 w 105"/>
                <a:gd name="T75" fmla="*/ 92 h 92"/>
                <a:gd name="T76" fmla="*/ 8 w 105"/>
                <a:gd name="T77" fmla="*/ 90 h 92"/>
                <a:gd name="T78" fmla="*/ 3 w 105"/>
                <a:gd name="T79" fmla="*/ 89 h 92"/>
                <a:gd name="T80" fmla="*/ 4 w 105"/>
                <a:gd name="T81" fmla="*/ 89 h 92"/>
                <a:gd name="T82" fmla="*/ 16 w 105"/>
                <a:gd name="T83" fmla="*/ 88 h 92"/>
                <a:gd name="T84" fmla="*/ 15 w 105"/>
                <a:gd name="T85" fmla="*/ 90 h 92"/>
                <a:gd name="T86" fmla="*/ 17 w 105"/>
                <a:gd name="T87" fmla="*/ 88 h 92"/>
                <a:gd name="T88" fmla="*/ 0 w 105"/>
                <a:gd name="T89" fmla="*/ 87 h 92"/>
                <a:gd name="T90" fmla="*/ 0 w 105"/>
                <a:gd name="T91" fmla="*/ 87 h 92"/>
                <a:gd name="T92" fmla="*/ 17 w 105"/>
                <a:gd name="T93" fmla="*/ 86 h 92"/>
                <a:gd name="T94" fmla="*/ 17 w 105"/>
                <a:gd name="T95" fmla="*/ 86 h 92"/>
                <a:gd name="T96" fmla="*/ 86 w 105"/>
                <a:gd name="T97" fmla="*/ 27 h 92"/>
                <a:gd name="T98" fmla="*/ 87 w 105"/>
                <a:gd name="T99" fmla="*/ 26 h 92"/>
                <a:gd name="T100" fmla="*/ 102 w 105"/>
                <a:gd name="T101" fmla="*/ 22 h 92"/>
                <a:gd name="T102" fmla="*/ 104 w 105"/>
                <a:gd name="T103" fmla="*/ 23 h 92"/>
                <a:gd name="T104" fmla="*/ 102 w 105"/>
                <a:gd name="T105" fmla="*/ 22 h 92"/>
                <a:gd name="T106" fmla="*/ 94 w 105"/>
                <a:gd name="T107" fmla="*/ 23 h 92"/>
                <a:gd name="T108" fmla="*/ 94 w 105"/>
                <a:gd name="T109" fmla="*/ 27 h 92"/>
                <a:gd name="T110" fmla="*/ 96 w 105"/>
                <a:gd name="T111" fmla="*/ 2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92">
                  <a:moveTo>
                    <a:pt x="94" y="8"/>
                  </a:moveTo>
                  <a:cubicBezTo>
                    <a:pt x="94" y="8"/>
                    <a:pt x="95" y="11"/>
                    <a:pt x="95" y="11"/>
                  </a:cubicBezTo>
                  <a:cubicBezTo>
                    <a:pt x="95" y="11"/>
                    <a:pt x="93" y="13"/>
                    <a:pt x="92" y="13"/>
                  </a:cubicBezTo>
                  <a:cubicBezTo>
                    <a:pt x="91" y="14"/>
                    <a:pt x="91" y="13"/>
                    <a:pt x="90" y="14"/>
                  </a:cubicBezTo>
                  <a:cubicBezTo>
                    <a:pt x="90" y="14"/>
                    <a:pt x="90" y="14"/>
                    <a:pt x="90" y="15"/>
                  </a:cubicBezTo>
                  <a:cubicBezTo>
                    <a:pt x="89" y="15"/>
                    <a:pt x="89" y="15"/>
                    <a:pt x="88" y="15"/>
                  </a:cubicBezTo>
                  <a:cubicBezTo>
                    <a:pt x="87" y="15"/>
                    <a:pt x="86" y="17"/>
                    <a:pt x="85" y="18"/>
                  </a:cubicBezTo>
                  <a:cubicBezTo>
                    <a:pt x="85" y="18"/>
                    <a:pt x="84" y="18"/>
                    <a:pt x="84" y="18"/>
                  </a:cubicBezTo>
                  <a:cubicBezTo>
                    <a:pt x="83" y="18"/>
                    <a:pt x="84" y="19"/>
                    <a:pt x="83" y="20"/>
                  </a:cubicBezTo>
                  <a:cubicBezTo>
                    <a:pt x="83" y="20"/>
                    <a:pt x="82" y="20"/>
                    <a:pt x="82" y="20"/>
                  </a:cubicBezTo>
                  <a:cubicBezTo>
                    <a:pt x="81" y="21"/>
                    <a:pt x="81" y="22"/>
                    <a:pt x="81" y="23"/>
                  </a:cubicBezTo>
                  <a:cubicBezTo>
                    <a:pt x="81" y="23"/>
                    <a:pt x="77" y="25"/>
                    <a:pt x="79" y="26"/>
                  </a:cubicBezTo>
                  <a:cubicBezTo>
                    <a:pt x="79" y="26"/>
                    <a:pt x="79" y="27"/>
                    <a:pt x="79" y="27"/>
                  </a:cubicBezTo>
                  <a:cubicBezTo>
                    <a:pt x="80" y="27"/>
                    <a:pt x="81" y="27"/>
                    <a:pt x="81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79" y="30"/>
                    <a:pt x="79" y="30"/>
                    <a:pt x="78" y="32"/>
                  </a:cubicBezTo>
                  <a:cubicBezTo>
                    <a:pt x="77" y="32"/>
                    <a:pt x="76" y="32"/>
                    <a:pt x="76" y="33"/>
                  </a:cubicBezTo>
                  <a:cubicBezTo>
                    <a:pt x="76" y="33"/>
                    <a:pt x="76" y="34"/>
                    <a:pt x="76" y="35"/>
                  </a:cubicBezTo>
                  <a:cubicBezTo>
                    <a:pt x="75" y="36"/>
                    <a:pt x="74" y="35"/>
                    <a:pt x="73" y="36"/>
                  </a:cubicBezTo>
                  <a:cubicBezTo>
                    <a:pt x="73" y="36"/>
                    <a:pt x="70" y="38"/>
                    <a:pt x="70" y="39"/>
                  </a:cubicBezTo>
                  <a:cubicBezTo>
                    <a:pt x="69" y="40"/>
                    <a:pt x="69" y="41"/>
                    <a:pt x="68" y="41"/>
                  </a:cubicBezTo>
                  <a:cubicBezTo>
                    <a:pt x="67" y="41"/>
                    <a:pt x="66" y="41"/>
                    <a:pt x="66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2"/>
                    <a:pt x="61" y="41"/>
                    <a:pt x="60" y="41"/>
                  </a:cubicBezTo>
                  <a:cubicBezTo>
                    <a:pt x="59" y="41"/>
                    <a:pt x="59" y="42"/>
                    <a:pt x="59" y="42"/>
                  </a:cubicBezTo>
                  <a:cubicBezTo>
                    <a:pt x="58" y="42"/>
                    <a:pt x="58" y="42"/>
                    <a:pt x="57" y="42"/>
                  </a:cubicBezTo>
                  <a:cubicBezTo>
                    <a:pt x="56" y="43"/>
                    <a:pt x="55" y="43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1" y="42"/>
                    <a:pt x="50" y="38"/>
                    <a:pt x="47" y="38"/>
                  </a:cubicBezTo>
                  <a:cubicBezTo>
                    <a:pt x="47" y="38"/>
                    <a:pt x="47" y="37"/>
                    <a:pt x="47" y="36"/>
                  </a:cubicBezTo>
                  <a:cubicBezTo>
                    <a:pt x="48" y="34"/>
                    <a:pt x="47" y="36"/>
                    <a:pt x="46" y="34"/>
                  </a:cubicBezTo>
                  <a:cubicBezTo>
                    <a:pt x="45" y="33"/>
                    <a:pt x="46" y="33"/>
                    <a:pt x="46" y="31"/>
                  </a:cubicBezTo>
                  <a:cubicBezTo>
                    <a:pt x="47" y="30"/>
                    <a:pt x="47" y="31"/>
                    <a:pt x="46" y="30"/>
                  </a:cubicBezTo>
                  <a:cubicBezTo>
                    <a:pt x="44" y="27"/>
                    <a:pt x="46" y="28"/>
                    <a:pt x="47" y="26"/>
                  </a:cubicBezTo>
                  <a:cubicBezTo>
                    <a:pt x="48" y="25"/>
                    <a:pt x="47" y="25"/>
                    <a:pt x="47" y="23"/>
                  </a:cubicBezTo>
                  <a:cubicBezTo>
                    <a:pt x="47" y="22"/>
                    <a:pt x="46" y="22"/>
                    <a:pt x="48" y="21"/>
                  </a:cubicBezTo>
                  <a:cubicBezTo>
                    <a:pt x="49" y="20"/>
                    <a:pt x="48" y="18"/>
                    <a:pt x="47" y="17"/>
                  </a:cubicBezTo>
                  <a:cubicBezTo>
                    <a:pt x="46" y="15"/>
                    <a:pt x="47" y="16"/>
                    <a:pt x="48" y="14"/>
                  </a:cubicBezTo>
                  <a:cubicBezTo>
                    <a:pt x="50" y="12"/>
                    <a:pt x="49" y="12"/>
                    <a:pt x="48" y="12"/>
                  </a:cubicBezTo>
                  <a:cubicBezTo>
                    <a:pt x="47" y="12"/>
                    <a:pt x="48" y="11"/>
                    <a:pt x="47" y="11"/>
                  </a:cubicBezTo>
                  <a:cubicBezTo>
                    <a:pt x="45" y="11"/>
                    <a:pt x="45" y="11"/>
                    <a:pt x="43" y="12"/>
                  </a:cubicBezTo>
                  <a:cubicBezTo>
                    <a:pt x="41" y="12"/>
                    <a:pt x="43" y="12"/>
                    <a:pt x="42" y="11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39" y="11"/>
                    <a:pt x="38" y="11"/>
                    <a:pt x="39" y="10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8" y="7"/>
                    <a:pt x="39" y="8"/>
                    <a:pt x="38" y="7"/>
                  </a:cubicBezTo>
                  <a:cubicBezTo>
                    <a:pt x="38" y="7"/>
                    <a:pt x="39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41" y="3"/>
                    <a:pt x="42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3" y="1"/>
                    <a:pt x="45" y="0"/>
                    <a:pt x="46" y="0"/>
                  </a:cubicBezTo>
                  <a:cubicBezTo>
                    <a:pt x="48" y="0"/>
                    <a:pt x="48" y="2"/>
                    <a:pt x="49" y="2"/>
                  </a:cubicBezTo>
                  <a:cubicBezTo>
                    <a:pt x="49" y="2"/>
                    <a:pt x="52" y="1"/>
                    <a:pt x="53" y="1"/>
                  </a:cubicBezTo>
                  <a:cubicBezTo>
                    <a:pt x="56" y="1"/>
                    <a:pt x="57" y="2"/>
                    <a:pt x="60" y="2"/>
                  </a:cubicBezTo>
                  <a:cubicBezTo>
                    <a:pt x="61" y="2"/>
                    <a:pt x="63" y="2"/>
                    <a:pt x="65" y="2"/>
                  </a:cubicBezTo>
                  <a:cubicBezTo>
                    <a:pt x="65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71" y="4"/>
                    <a:pt x="72" y="3"/>
                  </a:cubicBezTo>
                  <a:cubicBezTo>
                    <a:pt x="72" y="3"/>
                    <a:pt x="73" y="4"/>
                    <a:pt x="73" y="5"/>
                  </a:cubicBezTo>
                  <a:cubicBezTo>
                    <a:pt x="73" y="6"/>
                    <a:pt x="74" y="5"/>
                    <a:pt x="75" y="6"/>
                  </a:cubicBezTo>
                  <a:cubicBezTo>
                    <a:pt x="77" y="6"/>
                    <a:pt x="76" y="7"/>
                    <a:pt x="78" y="7"/>
                  </a:cubicBezTo>
                  <a:cubicBezTo>
                    <a:pt x="79" y="7"/>
                    <a:pt x="79" y="8"/>
                    <a:pt x="81" y="8"/>
                  </a:cubicBezTo>
                  <a:cubicBezTo>
                    <a:pt x="82" y="8"/>
                    <a:pt x="82" y="7"/>
                    <a:pt x="83" y="8"/>
                  </a:cubicBezTo>
                  <a:cubicBezTo>
                    <a:pt x="85" y="8"/>
                    <a:pt x="87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0" y="9"/>
                    <a:pt x="91" y="9"/>
                  </a:cubicBezTo>
                  <a:cubicBezTo>
                    <a:pt x="93" y="9"/>
                    <a:pt x="92" y="8"/>
                    <a:pt x="94" y="8"/>
                  </a:cubicBezTo>
                  <a:close/>
                  <a:moveTo>
                    <a:pt x="8" y="90"/>
                  </a:moveTo>
                  <a:cubicBezTo>
                    <a:pt x="8" y="90"/>
                    <a:pt x="8" y="91"/>
                    <a:pt x="8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9" y="92"/>
                    <a:pt x="9" y="92"/>
                  </a:cubicBezTo>
                  <a:cubicBezTo>
                    <a:pt x="9" y="92"/>
                    <a:pt x="9" y="91"/>
                    <a:pt x="9" y="91"/>
                  </a:cubicBezTo>
                  <a:cubicBezTo>
                    <a:pt x="11" y="90"/>
                    <a:pt x="8" y="90"/>
                    <a:pt x="8" y="90"/>
                  </a:cubicBezTo>
                  <a:close/>
                  <a:moveTo>
                    <a:pt x="4" y="88"/>
                  </a:moveTo>
                  <a:cubicBezTo>
                    <a:pt x="4" y="88"/>
                    <a:pt x="3" y="89"/>
                    <a:pt x="3" y="89"/>
                  </a:cubicBezTo>
                  <a:cubicBezTo>
                    <a:pt x="3" y="89"/>
                    <a:pt x="3" y="91"/>
                    <a:pt x="3" y="90"/>
                  </a:cubicBezTo>
                  <a:cubicBezTo>
                    <a:pt x="4" y="90"/>
                    <a:pt x="4" y="89"/>
                    <a:pt x="4" y="89"/>
                  </a:cubicBezTo>
                  <a:cubicBezTo>
                    <a:pt x="4" y="89"/>
                    <a:pt x="7" y="88"/>
                    <a:pt x="4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9"/>
                    <a:pt x="16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0"/>
                    <a:pt x="15" y="90"/>
                    <a:pt x="16" y="90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8"/>
                    <a:pt x="16" y="88"/>
                    <a:pt x="16" y="88"/>
                  </a:cubicBezTo>
                  <a:close/>
                  <a:moveTo>
                    <a:pt x="0" y="87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0" y="87"/>
                    <a:pt x="1" y="87"/>
                    <a:pt x="0" y="87"/>
                  </a:cubicBezTo>
                  <a:close/>
                  <a:moveTo>
                    <a:pt x="17" y="86"/>
                  </a:moveTo>
                  <a:cubicBezTo>
                    <a:pt x="17" y="86"/>
                    <a:pt x="17" y="86"/>
                    <a:pt x="17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6"/>
                    <a:pt x="19" y="86"/>
                    <a:pt x="17" y="86"/>
                  </a:cubicBezTo>
                  <a:close/>
                  <a:moveTo>
                    <a:pt x="87" y="26"/>
                  </a:moveTo>
                  <a:cubicBezTo>
                    <a:pt x="86" y="26"/>
                    <a:pt x="85" y="28"/>
                    <a:pt x="86" y="27"/>
                  </a:cubicBezTo>
                  <a:cubicBezTo>
                    <a:pt x="85" y="28"/>
                    <a:pt x="86" y="28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7" y="26"/>
                    <a:pt x="87" y="25"/>
                    <a:pt x="87" y="26"/>
                  </a:cubicBezTo>
                  <a:close/>
                  <a:moveTo>
                    <a:pt x="102" y="22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5" y="24"/>
                    <a:pt x="104" y="23"/>
                    <a:pt x="104" y="23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2"/>
                    <a:pt x="102" y="22"/>
                    <a:pt x="102" y="22"/>
                  </a:cubicBezTo>
                  <a:close/>
                  <a:moveTo>
                    <a:pt x="95" y="22"/>
                  </a:moveTo>
                  <a:cubicBezTo>
                    <a:pt x="95" y="22"/>
                    <a:pt x="94" y="23"/>
                    <a:pt x="94" y="23"/>
                  </a:cubicBezTo>
                  <a:cubicBezTo>
                    <a:pt x="95" y="23"/>
                    <a:pt x="94" y="26"/>
                    <a:pt x="94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4" y="27"/>
                    <a:pt x="95" y="27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ubicBezTo>
                    <a:pt x="98" y="24"/>
                    <a:pt x="96" y="24"/>
                    <a:pt x="95" y="2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3" name="Freeform 38">
              <a:extLst>
                <a:ext uri="{FF2B5EF4-FFF2-40B4-BE49-F238E27FC236}">
                  <a16:creationId xmlns:a16="http://schemas.microsoft.com/office/drawing/2014/main" id="{7D8268C6-AAE3-122B-DD46-CD99A0B185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22167" y="2527370"/>
              <a:ext cx="95684" cy="195579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4" name="Freeform 39">
              <a:extLst>
                <a:ext uri="{FF2B5EF4-FFF2-40B4-BE49-F238E27FC236}">
                  <a16:creationId xmlns:a16="http://schemas.microsoft.com/office/drawing/2014/main" id="{E6C03E79-9644-E15A-F5D6-681260FB39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753" y="4682930"/>
              <a:ext cx="474435" cy="460554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5" name="Freeform 40">
              <a:extLst>
                <a:ext uri="{FF2B5EF4-FFF2-40B4-BE49-F238E27FC236}">
                  <a16:creationId xmlns:a16="http://schemas.microsoft.com/office/drawing/2014/main" id="{43163519-D702-F60C-78FF-8BFE45204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326" y="3494744"/>
              <a:ext cx="283067" cy="439523"/>
            </a:xfrm>
            <a:custGeom>
              <a:avLst/>
              <a:gdLst>
                <a:gd name="T0" fmla="*/ 4 w 44"/>
                <a:gd name="T1" fmla="*/ 65 h 65"/>
                <a:gd name="T2" fmla="*/ 5 w 44"/>
                <a:gd name="T3" fmla="*/ 63 h 65"/>
                <a:gd name="T4" fmla="*/ 5 w 44"/>
                <a:gd name="T5" fmla="*/ 63 h 65"/>
                <a:gd name="T6" fmla="*/ 6 w 44"/>
                <a:gd name="T7" fmla="*/ 62 h 65"/>
                <a:gd name="T8" fmla="*/ 6 w 44"/>
                <a:gd name="T9" fmla="*/ 61 h 65"/>
                <a:gd name="T10" fmla="*/ 9 w 44"/>
                <a:gd name="T11" fmla="*/ 59 h 65"/>
                <a:gd name="T12" fmla="*/ 9 w 44"/>
                <a:gd name="T13" fmla="*/ 58 h 65"/>
                <a:gd name="T14" fmla="*/ 11 w 44"/>
                <a:gd name="T15" fmla="*/ 57 h 65"/>
                <a:gd name="T16" fmla="*/ 14 w 44"/>
                <a:gd name="T17" fmla="*/ 54 h 65"/>
                <a:gd name="T18" fmla="*/ 18 w 44"/>
                <a:gd name="T19" fmla="*/ 51 h 65"/>
                <a:gd name="T20" fmla="*/ 19 w 44"/>
                <a:gd name="T21" fmla="*/ 50 h 65"/>
                <a:gd name="T22" fmla="*/ 23 w 44"/>
                <a:gd name="T23" fmla="*/ 47 h 65"/>
                <a:gd name="T24" fmla="*/ 24 w 44"/>
                <a:gd name="T25" fmla="*/ 45 h 65"/>
                <a:gd name="T26" fmla="*/ 25 w 44"/>
                <a:gd name="T27" fmla="*/ 45 h 65"/>
                <a:gd name="T28" fmla="*/ 27 w 44"/>
                <a:gd name="T29" fmla="*/ 44 h 65"/>
                <a:gd name="T30" fmla="*/ 27 w 44"/>
                <a:gd name="T31" fmla="*/ 41 h 65"/>
                <a:gd name="T32" fmla="*/ 30 w 44"/>
                <a:gd name="T33" fmla="*/ 40 h 65"/>
                <a:gd name="T34" fmla="*/ 30 w 44"/>
                <a:gd name="T35" fmla="*/ 38 h 65"/>
                <a:gd name="T36" fmla="*/ 32 w 44"/>
                <a:gd name="T37" fmla="*/ 35 h 65"/>
                <a:gd name="T38" fmla="*/ 33 w 44"/>
                <a:gd name="T39" fmla="*/ 35 h 65"/>
                <a:gd name="T40" fmla="*/ 33 w 44"/>
                <a:gd name="T41" fmla="*/ 33 h 65"/>
                <a:gd name="T42" fmla="*/ 35 w 44"/>
                <a:gd name="T43" fmla="*/ 30 h 65"/>
                <a:gd name="T44" fmla="*/ 35 w 44"/>
                <a:gd name="T45" fmla="*/ 28 h 65"/>
                <a:gd name="T46" fmla="*/ 36 w 44"/>
                <a:gd name="T47" fmla="*/ 25 h 65"/>
                <a:gd name="T48" fmla="*/ 37 w 44"/>
                <a:gd name="T49" fmla="*/ 22 h 65"/>
                <a:gd name="T50" fmla="*/ 38 w 44"/>
                <a:gd name="T51" fmla="*/ 22 h 65"/>
                <a:gd name="T52" fmla="*/ 38 w 44"/>
                <a:gd name="T53" fmla="*/ 20 h 65"/>
                <a:gd name="T54" fmla="*/ 41 w 44"/>
                <a:gd name="T55" fmla="*/ 17 h 65"/>
                <a:gd name="T56" fmla="*/ 41 w 44"/>
                <a:gd name="T57" fmla="*/ 14 h 65"/>
                <a:gd name="T58" fmla="*/ 42 w 44"/>
                <a:gd name="T59" fmla="*/ 14 h 65"/>
                <a:gd name="T60" fmla="*/ 42 w 44"/>
                <a:gd name="T61" fmla="*/ 12 h 65"/>
                <a:gd name="T62" fmla="*/ 43 w 44"/>
                <a:gd name="T63" fmla="*/ 9 h 65"/>
                <a:gd name="T64" fmla="*/ 44 w 44"/>
                <a:gd name="T65" fmla="*/ 1 h 65"/>
                <a:gd name="T66" fmla="*/ 42 w 44"/>
                <a:gd name="T67" fmla="*/ 1 h 65"/>
                <a:gd name="T68" fmla="*/ 42 w 44"/>
                <a:gd name="T69" fmla="*/ 1 h 65"/>
                <a:gd name="T70" fmla="*/ 37 w 44"/>
                <a:gd name="T71" fmla="*/ 3 h 65"/>
                <a:gd name="T72" fmla="*/ 32 w 44"/>
                <a:gd name="T73" fmla="*/ 3 h 65"/>
                <a:gd name="T74" fmla="*/ 31 w 44"/>
                <a:gd name="T75" fmla="*/ 4 h 65"/>
                <a:gd name="T76" fmla="*/ 27 w 44"/>
                <a:gd name="T77" fmla="*/ 5 h 65"/>
                <a:gd name="T78" fmla="*/ 27 w 44"/>
                <a:gd name="T79" fmla="*/ 6 h 65"/>
                <a:gd name="T80" fmla="*/ 24 w 44"/>
                <a:gd name="T81" fmla="*/ 6 h 65"/>
                <a:gd name="T82" fmla="*/ 24 w 44"/>
                <a:gd name="T83" fmla="*/ 7 h 65"/>
                <a:gd name="T84" fmla="*/ 21 w 44"/>
                <a:gd name="T85" fmla="*/ 6 h 65"/>
                <a:gd name="T86" fmla="*/ 14 w 44"/>
                <a:gd name="T87" fmla="*/ 7 h 65"/>
                <a:gd name="T88" fmla="*/ 13 w 44"/>
                <a:gd name="T89" fmla="*/ 7 h 65"/>
                <a:gd name="T90" fmla="*/ 9 w 44"/>
                <a:gd name="T91" fmla="*/ 2 h 65"/>
                <a:gd name="T92" fmla="*/ 6 w 44"/>
                <a:gd name="T93" fmla="*/ 5 h 65"/>
                <a:gd name="T94" fmla="*/ 5 w 44"/>
                <a:gd name="T95" fmla="*/ 7 h 65"/>
                <a:gd name="T96" fmla="*/ 7 w 44"/>
                <a:gd name="T97" fmla="*/ 9 h 65"/>
                <a:gd name="T98" fmla="*/ 8 w 44"/>
                <a:gd name="T99" fmla="*/ 11 h 65"/>
                <a:gd name="T100" fmla="*/ 12 w 44"/>
                <a:gd name="T101" fmla="*/ 14 h 65"/>
                <a:gd name="T102" fmla="*/ 24 w 44"/>
                <a:gd name="T103" fmla="*/ 19 h 65"/>
                <a:gd name="T104" fmla="*/ 30 w 44"/>
                <a:gd name="T105" fmla="*/ 19 h 65"/>
                <a:gd name="T106" fmla="*/ 18 w 44"/>
                <a:gd name="T107" fmla="*/ 35 h 65"/>
                <a:gd name="T108" fmla="*/ 13 w 44"/>
                <a:gd name="T109" fmla="*/ 35 h 65"/>
                <a:gd name="T110" fmla="*/ 11 w 44"/>
                <a:gd name="T111" fmla="*/ 37 h 65"/>
                <a:gd name="T112" fmla="*/ 6 w 44"/>
                <a:gd name="T113" fmla="*/ 37 h 65"/>
                <a:gd name="T114" fmla="*/ 5 w 44"/>
                <a:gd name="T115" fmla="*/ 38 h 65"/>
                <a:gd name="T116" fmla="*/ 2 w 44"/>
                <a:gd name="T117" fmla="*/ 43 h 65"/>
                <a:gd name="T118" fmla="*/ 0 w 44"/>
                <a:gd name="T119" fmla="*/ 45 h 65"/>
                <a:gd name="T120" fmla="*/ 0 w 44"/>
                <a:gd name="T121" fmla="*/ 62 h 65"/>
                <a:gd name="T122" fmla="*/ 3 w 44"/>
                <a:gd name="T123" fmla="*/ 65 h 65"/>
                <a:gd name="T124" fmla="*/ 4 w 44"/>
                <a:gd name="T1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65">
                  <a:moveTo>
                    <a:pt x="4" y="65"/>
                  </a:moveTo>
                  <a:cubicBezTo>
                    <a:pt x="4" y="65"/>
                    <a:pt x="5" y="64"/>
                    <a:pt x="5" y="63"/>
                  </a:cubicBezTo>
                  <a:cubicBezTo>
                    <a:pt x="5" y="63"/>
                    <a:pt x="4" y="63"/>
                    <a:pt x="5" y="63"/>
                  </a:cubicBezTo>
                  <a:cubicBezTo>
                    <a:pt x="5" y="62"/>
                    <a:pt x="6" y="62"/>
                    <a:pt x="6" y="62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0"/>
                    <a:pt x="8" y="60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2" y="56"/>
                    <a:pt x="13" y="55"/>
                    <a:pt x="14" y="54"/>
                  </a:cubicBezTo>
                  <a:cubicBezTo>
                    <a:pt x="15" y="53"/>
                    <a:pt x="17" y="53"/>
                    <a:pt x="18" y="51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20" y="49"/>
                    <a:pt x="22" y="48"/>
                    <a:pt x="23" y="47"/>
                  </a:cubicBezTo>
                  <a:cubicBezTo>
                    <a:pt x="24" y="46"/>
                    <a:pt x="23" y="46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7" y="43"/>
                    <a:pt x="26" y="42"/>
                    <a:pt x="27" y="41"/>
                  </a:cubicBezTo>
                  <a:cubicBezTo>
                    <a:pt x="28" y="40"/>
                    <a:pt x="30" y="41"/>
                    <a:pt x="30" y="40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5" y="31"/>
                    <a:pt x="35" y="30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8"/>
                    <a:pt x="36" y="26"/>
                    <a:pt x="36" y="25"/>
                  </a:cubicBezTo>
                  <a:cubicBezTo>
                    <a:pt x="37" y="24"/>
                    <a:pt x="37" y="23"/>
                    <a:pt x="37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9" y="19"/>
                    <a:pt x="41" y="18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1"/>
                    <a:pt x="43" y="10"/>
                    <a:pt x="43" y="9"/>
                  </a:cubicBezTo>
                  <a:cubicBezTo>
                    <a:pt x="44" y="6"/>
                    <a:pt x="44" y="3"/>
                    <a:pt x="44" y="1"/>
                  </a:cubicBezTo>
                  <a:cubicBezTo>
                    <a:pt x="44" y="1"/>
                    <a:pt x="44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38" y="3"/>
                    <a:pt x="37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4"/>
                    <a:pt x="28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18" y="5"/>
                    <a:pt x="16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10" y="12"/>
                    <a:pt x="10" y="13"/>
                    <a:pt x="12" y="14"/>
                  </a:cubicBezTo>
                  <a:cubicBezTo>
                    <a:pt x="13" y="14"/>
                    <a:pt x="24" y="19"/>
                    <a:pt x="2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5"/>
                    <a:pt x="3" y="65"/>
                    <a:pt x="3" y="65"/>
                  </a:cubicBezTo>
                  <a:lnTo>
                    <a:pt x="4" y="6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6" name="Freeform 41">
              <a:extLst>
                <a:ext uri="{FF2B5EF4-FFF2-40B4-BE49-F238E27FC236}">
                  <a16:creationId xmlns:a16="http://schemas.microsoft.com/office/drawing/2014/main" id="{8A903023-FC69-DE27-FB25-7DEC435C01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93295" y="4157186"/>
              <a:ext cx="179408" cy="147209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7" name="Freeform 42">
              <a:extLst>
                <a:ext uri="{FF2B5EF4-FFF2-40B4-BE49-F238E27FC236}">
                  <a16:creationId xmlns:a16="http://schemas.microsoft.com/office/drawing/2014/main" id="{1D5DB90F-0CCD-2341-0200-422BF8C58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095" y="2161451"/>
              <a:ext cx="109640" cy="94635"/>
            </a:xfrm>
            <a:custGeom>
              <a:avLst/>
              <a:gdLst>
                <a:gd name="T0" fmla="*/ 3 w 17"/>
                <a:gd name="T1" fmla="*/ 11 h 14"/>
                <a:gd name="T2" fmla="*/ 3 w 17"/>
                <a:gd name="T3" fmla="*/ 12 h 14"/>
                <a:gd name="T4" fmla="*/ 2 w 17"/>
                <a:gd name="T5" fmla="*/ 14 h 14"/>
                <a:gd name="T6" fmla="*/ 3 w 17"/>
                <a:gd name="T7" fmla="*/ 14 h 14"/>
                <a:gd name="T8" fmla="*/ 8 w 17"/>
                <a:gd name="T9" fmla="*/ 12 h 14"/>
                <a:gd name="T10" fmla="*/ 8 w 17"/>
                <a:gd name="T11" fmla="*/ 10 h 14"/>
                <a:gd name="T12" fmla="*/ 10 w 17"/>
                <a:gd name="T13" fmla="*/ 10 h 14"/>
                <a:gd name="T14" fmla="*/ 12 w 17"/>
                <a:gd name="T15" fmla="*/ 7 h 14"/>
                <a:gd name="T16" fmla="*/ 14 w 17"/>
                <a:gd name="T17" fmla="*/ 6 h 14"/>
                <a:gd name="T18" fmla="*/ 16 w 17"/>
                <a:gd name="T19" fmla="*/ 5 h 14"/>
                <a:gd name="T20" fmla="*/ 17 w 17"/>
                <a:gd name="T21" fmla="*/ 4 h 14"/>
                <a:gd name="T22" fmla="*/ 17 w 17"/>
                <a:gd name="T23" fmla="*/ 2 h 14"/>
                <a:gd name="T24" fmla="*/ 16 w 17"/>
                <a:gd name="T25" fmla="*/ 0 h 14"/>
                <a:gd name="T26" fmla="*/ 14 w 17"/>
                <a:gd name="T27" fmla="*/ 1 h 14"/>
                <a:gd name="T28" fmla="*/ 11 w 17"/>
                <a:gd name="T29" fmla="*/ 1 h 14"/>
                <a:gd name="T30" fmla="*/ 9 w 17"/>
                <a:gd name="T31" fmla="*/ 2 h 14"/>
                <a:gd name="T32" fmla="*/ 6 w 17"/>
                <a:gd name="T33" fmla="*/ 3 h 14"/>
                <a:gd name="T34" fmla="*/ 4 w 17"/>
                <a:gd name="T35" fmla="*/ 3 h 14"/>
                <a:gd name="T36" fmla="*/ 2 w 17"/>
                <a:gd name="T37" fmla="*/ 4 h 14"/>
                <a:gd name="T38" fmla="*/ 2 w 17"/>
                <a:gd name="T39" fmla="*/ 7 h 14"/>
                <a:gd name="T40" fmla="*/ 3 w 17"/>
                <a:gd name="T41" fmla="*/ 8 h 14"/>
                <a:gd name="T42" fmla="*/ 3 w 17"/>
                <a:gd name="T43" fmla="*/ 10 h 14"/>
                <a:gd name="T44" fmla="*/ 3 w 17"/>
                <a:gd name="T4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4">
                  <a:moveTo>
                    <a:pt x="3" y="11"/>
                  </a:moveTo>
                  <a:cubicBezTo>
                    <a:pt x="3" y="11"/>
                    <a:pt x="4" y="12"/>
                    <a:pt x="3" y="12"/>
                  </a:cubicBezTo>
                  <a:cubicBezTo>
                    <a:pt x="3" y="12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8" y="13"/>
                    <a:pt x="8" y="12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8"/>
                    <a:pt x="9" y="11"/>
                    <a:pt x="10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6" y="1"/>
                    <a:pt x="14" y="1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2" y="4"/>
                    <a:pt x="0" y="7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9"/>
                    <a:pt x="2" y="10"/>
                    <a:pt x="3" y="10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8" name="Freeform 43">
              <a:extLst>
                <a:ext uri="{FF2B5EF4-FFF2-40B4-BE49-F238E27FC236}">
                  <a16:creationId xmlns:a16="http://schemas.microsoft.com/office/drawing/2014/main" id="{EE92811A-3BCB-08BE-B712-DB73F184F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734" y="2045788"/>
              <a:ext cx="217284" cy="96737"/>
            </a:xfrm>
            <a:custGeom>
              <a:avLst/>
              <a:gdLst>
                <a:gd name="T0" fmla="*/ 34 w 34"/>
                <a:gd name="T1" fmla="*/ 8 h 14"/>
                <a:gd name="T2" fmla="*/ 32 w 34"/>
                <a:gd name="T3" fmla="*/ 9 h 14"/>
                <a:gd name="T4" fmla="*/ 32 w 34"/>
                <a:gd name="T5" fmla="*/ 11 h 14"/>
                <a:gd name="T6" fmla="*/ 29 w 34"/>
                <a:gd name="T7" fmla="*/ 10 h 14"/>
                <a:gd name="T8" fmla="*/ 26 w 34"/>
                <a:gd name="T9" fmla="*/ 10 h 14"/>
                <a:gd name="T10" fmla="*/ 22 w 34"/>
                <a:gd name="T11" fmla="*/ 11 h 14"/>
                <a:gd name="T12" fmla="*/ 20 w 34"/>
                <a:gd name="T13" fmla="*/ 12 h 14"/>
                <a:gd name="T14" fmla="*/ 18 w 34"/>
                <a:gd name="T15" fmla="*/ 11 h 14"/>
                <a:gd name="T16" fmla="*/ 15 w 34"/>
                <a:gd name="T17" fmla="*/ 12 h 14"/>
                <a:gd name="T18" fmla="*/ 12 w 34"/>
                <a:gd name="T19" fmla="*/ 12 h 14"/>
                <a:gd name="T20" fmla="*/ 13 w 34"/>
                <a:gd name="T21" fmla="*/ 14 h 14"/>
                <a:gd name="T22" fmla="*/ 10 w 34"/>
                <a:gd name="T23" fmla="*/ 13 h 14"/>
                <a:gd name="T24" fmla="*/ 6 w 34"/>
                <a:gd name="T25" fmla="*/ 13 h 14"/>
                <a:gd name="T26" fmla="*/ 3 w 34"/>
                <a:gd name="T27" fmla="*/ 12 h 14"/>
                <a:gd name="T28" fmla="*/ 2 w 34"/>
                <a:gd name="T29" fmla="*/ 10 h 14"/>
                <a:gd name="T30" fmla="*/ 2 w 34"/>
                <a:gd name="T31" fmla="*/ 7 h 14"/>
                <a:gd name="T32" fmla="*/ 4 w 34"/>
                <a:gd name="T33" fmla="*/ 5 h 14"/>
                <a:gd name="T34" fmla="*/ 5 w 34"/>
                <a:gd name="T35" fmla="*/ 4 h 14"/>
                <a:gd name="T36" fmla="*/ 8 w 34"/>
                <a:gd name="T37" fmla="*/ 3 h 14"/>
                <a:gd name="T38" fmla="*/ 9 w 34"/>
                <a:gd name="T39" fmla="*/ 3 h 14"/>
                <a:gd name="T40" fmla="*/ 12 w 34"/>
                <a:gd name="T41" fmla="*/ 3 h 14"/>
                <a:gd name="T42" fmla="*/ 15 w 34"/>
                <a:gd name="T43" fmla="*/ 4 h 14"/>
                <a:gd name="T44" fmla="*/ 18 w 34"/>
                <a:gd name="T45" fmla="*/ 4 h 14"/>
                <a:gd name="T46" fmla="*/ 21 w 34"/>
                <a:gd name="T47" fmla="*/ 3 h 14"/>
                <a:gd name="T48" fmla="*/ 25 w 34"/>
                <a:gd name="T49" fmla="*/ 1 h 14"/>
                <a:gd name="T50" fmla="*/ 28 w 34"/>
                <a:gd name="T51" fmla="*/ 3 h 14"/>
                <a:gd name="T52" fmla="*/ 30 w 34"/>
                <a:gd name="T53" fmla="*/ 5 h 14"/>
                <a:gd name="T54" fmla="*/ 32 w 34"/>
                <a:gd name="T55" fmla="*/ 6 h 14"/>
                <a:gd name="T56" fmla="*/ 34 w 34"/>
                <a:gd name="T5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14">
                  <a:moveTo>
                    <a:pt x="34" y="8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0" y="11"/>
                    <a:pt x="29" y="10"/>
                  </a:cubicBezTo>
                  <a:cubicBezTo>
                    <a:pt x="28" y="9"/>
                    <a:pt x="28" y="10"/>
                    <a:pt x="26" y="10"/>
                  </a:cubicBezTo>
                  <a:cubicBezTo>
                    <a:pt x="24" y="10"/>
                    <a:pt x="24" y="10"/>
                    <a:pt x="22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0"/>
                    <a:pt x="17" y="11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0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9"/>
                    <a:pt x="2" y="7"/>
                    <a:pt x="2" y="7"/>
                  </a:cubicBezTo>
                  <a:cubicBezTo>
                    <a:pt x="2" y="7"/>
                    <a:pt x="3" y="5"/>
                    <a:pt x="4" y="5"/>
                  </a:cubicBezTo>
                  <a:cubicBezTo>
                    <a:pt x="5" y="5"/>
                    <a:pt x="4" y="4"/>
                    <a:pt x="5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8" y="3"/>
                    <a:pt x="7" y="3"/>
                    <a:pt x="9" y="3"/>
                  </a:cubicBezTo>
                  <a:cubicBezTo>
                    <a:pt x="11" y="3"/>
                    <a:pt x="10" y="2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9" y="3"/>
                    <a:pt x="19" y="3"/>
                    <a:pt x="21" y="3"/>
                  </a:cubicBezTo>
                  <a:cubicBezTo>
                    <a:pt x="23" y="3"/>
                    <a:pt x="24" y="0"/>
                    <a:pt x="25" y="1"/>
                  </a:cubicBezTo>
                  <a:cubicBezTo>
                    <a:pt x="26" y="2"/>
                    <a:pt x="27" y="3"/>
                    <a:pt x="28" y="3"/>
                  </a:cubicBezTo>
                  <a:cubicBezTo>
                    <a:pt x="29" y="3"/>
                    <a:pt x="29" y="4"/>
                    <a:pt x="30" y="5"/>
                  </a:cubicBezTo>
                  <a:cubicBezTo>
                    <a:pt x="32" y="5"/>
                    <a:pt x="31" y="5"/>
                    <a:pt x="32" y="6"/>
                  </a:cubicBezTo>
                  <a:cubicBezTo>
                    <a:pt x="32" y="8"/>
                    <a:pt x="34" y="8"/>
                    <a:pt x="34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9" name="Freeform 44">
              <a:extLst>
                <a:ext uri="{FF2B5EF4-FFF2-40B4-BE49-F238E27FC236}">
                  <a16:creationId xmlns:a16="http://schemas.microsoft.com/office/drawing/2014/main" id="{56FC027C-E67C-12BB-7083-20F61555A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672" y="3541011"/>
              <a:ext cx="109640" cy="128282"/>
            </a:xfrm>
            <a:custGeom>
              <a:avLst/>
              <a:gdLst>
                <a:gd name="T0" fmla="*/ 1 w 17"/>
                <a:gd name="T1" fmla="*/ 6 h 19"/>
                <a:gd name="T2" fmla="*/ 3 w 17"/>
                <a:gd name="T3" fmla="*/ 11 h 19"/>
                <a:gd name="T4" fmla="*/ 2 w 17"/>
                <a:gd name="T5" fmla="*/ 12 h 19"/>
                <a:gd name="T6" fmla="*/ 4 w 17"/>
                <a:gd name="T7" fmla="*/ 12 h 19"/>
                <a:gd name="T8" fmla="*/ 4 w 17"/>
                <a:gd name="T9" fmla="*/ 16 h 19"/>
                <a:gd name="T10" fmla="*/ 5 w 17"/>
                <a:gd name="T11" fmla="*/ 15 h 19"/>
                <a:gd name="T12" fmla="*/ 5 w 17"/>
                <a:gd name="T13" fmla="*/ 15 h 19"/>
                <a:gd name="T14" fmla="*/ 7 w 17"/>
                <a:gd name="T15" fmla="*/ 18 h 19"/>
                <a:gd name="T16" fmla="*/ 10 w 17"/>
                <a:gd name="T17" fmla="*/ 19 h 19"/>
                <a:gd name="T18" fmla="*/ 12 w 17"/>
                <a:gd name="T19" fmla="*/ 16 h 19"/>
                <a:gd name="T20" fmla="*/ 14 w 17"/>
                <a:gd name="T21" fmla="*/ 13 h 19"/>
                <a:gd name="T22" fmla="*/ 16 w 17"/>
                <a:gd name="T23" fmla="*/ 11 h 19"/>
                <a:gd name="T24" fmla="*/ 17 w 17"/>
                <a:gd name="T25" fmla="*/ 10 h 19"/>
                <a:gd name="T26" fmla="*/ 14 w 17"/>
                <a:gd name="T27" fmla="*/ 10 h 19"/>
                <a:gd name="T28" fmla="*/ 15 w 17"/>
                <a:gd name="T29" fmla="*/ 7 h 19"/>
                <a:gd name="T30" fmla="*/ 14 w 17"/>
                <a:gd name="T31" fmla="*/ 5 h 19"/>
                <a:gd name="T32" fmla="*/ 13 w 17"/>
                <a:gd name="T33" fmla="*/ 3 h 19"/>
                <a:gd name="T34" fmla="*/ 11 w 17"/>
                <a:gd name="T35" fmla="*/ 1 h 19"/>
                <a:gd name="T36" fmla="*/ 9 w 17"/>
                <a:gd name="T37" fmla="*/ 1 h 19"/>
                <a:gd name="T38" fmla="*/ 5 w 17"/>
                <a:gd name="T39" fmla="*/ 2 h 19"/>
                <a:gd name="T40" fmla="*/ 4 w 17"/>
                <a:gd name="T41" fmla="*/ 5 h 19"/>
                <a:gd name="T42" fmla="*/ 3 w 17"/>
                <a:gd name="T43" fmla="*/ 6 h 19"/>
                <a:gd name="T44" fmla="*/ 1 w 17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9">
                  <a:moveTo>
                    <a:pt x="1" y="6"/>
                  </a:moveTo>
                  <a:cubicBezTo>
                    <a:pt x="0" y="7"/>
                    <a:pt x="2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3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9" y="19"/>
                    <a:pt x="9" y="18"/>
                    <a:pt x="10" y="19"/>
                  </a:cubicBezTo>
                  <a:cubicBezTo>
                    <a:pt x="10" y="19"/>
                    <a:pt x="10" y="17"/>
                    <a:pt x="12" y="16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5" y="11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6" y="8"/>
                    <a:pt x="15" y="7"/>
                  </a:cubicBezTo>
                  <a:cubicBezTo>
                    <a:pt x="15" y="6"/>
                    <a:pt x="15" y="7"/>
                    <a:pt x="14" y="5"/>
                  </a:cubicBezTo>
                  <a:cubicBezTo>
                    <a:pt x="14" y="4"/>
                    <a:pt x="13" y="5"/>
                    <a:pt x="13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2"/>
                    <a:pt x="9" y="1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4" y="6"/>
                    <a:pt x="3" y="6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0" name="Freeform 45">
              <a:extLst>
                <a:ext uri="{FF2B5EF4-FFF2-40B4-BE49-F238E27FC236}">
                  <a16:creationId xmlns:a16="http://schemas.microsoft.com/office/drawing/2014/main" id="{CF3F25D5-A0C4-046A-6921-4A73C564B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07" y="3305475"/>
              <a:ext cx="165455" cy="161931"/>
            </a:xfrm>
            <a:custGeom>
              <a:avLst/>
              <a:gdLst>
                <a:gd name="T0" fmla="*/ 4 w 26"/>
                <a:gd name="T1" fmla="*/ 3 h 24"/>
                <a:gd name="T2" fmla="*/ 3 w 26"/>
                <a:gd name="T3" fmla="*/ 5 h 24"/>
                <a:gd name="T4" fmla="*/ 3 w 26"/>
                <a:gd name="T5" fmla="*/ 8 h 24"/>
                <a:gd name="T6" fmla="*/ 2 w 26"/>
                <a:gd name="T7" fmla="*/ 11 h 24"/>
                <a:gd name="T8" fmla="*/ 1 w 26"/>
                <a:gd name="T9" fmla="*/ 11 h 24"/>
                <a:gd name="T10" fmla="*/ 1 w 26"/>
                <a:gd name="T11" fmla="*/ 13 h 24"/>
                <a:gd name="T12" fmla="*/ 0 w 26"/>
                <a:gd name="T13" fmla="*/ 13 h 24"/>
                <a:gd name="T14" fmla="*/ 1 w 26"/>
                <a:gd name="T15" fmla="*/ 14 h 24"/>
                <a:gd name="T16" fmla="*/ 2 w 26"/>
                <a:gd name="T17" fmla="*/ 18 h 24"/>
                <a:gd name="T18" fmla="*/ 2 w 26"/>
                <a:gd name="T19" fmla="*/ 18 h 24"/>
                <a:gd name="T20" fmla="*/ 5 w 26"/>
                <a:gd name="T21" fmla="*/ 18 h 24"/>
                <a:gd name="T22" fmla="*/ 7 w 26"/>
                <a:gd name="T23" fmla="*/ 17 h 24"/>
                <a:gd name="T24" fmla="*/ 8 w 26"/>
                <a:gd name="T25" fmla="*/ 17 h 24"/>
                <a:gd name="T26" fmla="*/ 13 w 26"/>
                <a:gd name="T27" fmla="*/ 17 h 24"/>
                <a:gd name="T28" fmla="*/ 16 w 26"/>
                <a:gd name="T29" fmla="*/ 17 h 24"/>
                <a:gd name="T30" fmla="*/ 17 w 26"/>
                <a:gd name="T31" fmla="*/ 18 h 24"/>
                <a:gd name="T32" fmla="*/ 15 w 26"/>
                <a:gd name="T33" fmla="*/ 20 h 24"/>
                <a:gd name="T34" fmla="*/ 8 w 26"/>
                <a:gd name="T35" fmla="*/ 20 h 24"/>
                <a:gd name="T36" fmla="*/ 6 w 26"/>
                <a:gd name="T37" fmla="*/ 21 h 24"/>
                <a:gd name="T38" fmla="*/ 3 w 26"/>
                <a:gd name="T39" fmla="*/ 21 h 24"/>
                <a:gd name="T40" fmla="*/ 3 w 26"/>
                <a:gd name="T41" fmla="*/ 22 h 24"/>
                <a:gd name="T42" fmla="*/ 3 w 26"/>
                <a:gd name="T43" fmla="*/ 22 h 24"/>
                <a:gd name="T44" fmla="*/ 4 w 26"/>
                <a:gd name="T45" fmla="*/ 24 h 24"/>
                <a:gd name="T46" fmla="*/ 6 w 26"/>
                <a:gd name="T47" fmla="*/ 24 h 24"/>
                <a:gd name="T48" fmla="*/ 8 w 26"/>
                <a:gd name="T49" fmla="*/ 22 h 24"/>
                <a:gd name="T50" fmla="*/ 16 w 26"/>
                <a:gd name="T51" fmla="*/ 23 h 24"/>
                <a:gd name="T52" fmla="*/ 19 w 26"/>
                <a:gd name="T53" fmla="*/ 23 h 24"/>
                <a:gd name="T54" fmla="*/ 22 w 26"/>
                <a:gd name="T55" fmla="*/ 24 h 24"/>
                <a:gd name="T56" fmla="*/ 26 w 26"/>
                <a:gd name="T57" fmla="*/ 23 h 24"/>
                <a:gd name="T58" fmla="*/ 26 w 26"/>
                <a:gd name="T59" fmla="*/ 20 h 24"/>
                <a:gd name="T60" fmla="*/ 24 w 26"/>
                <a:gd name="T61" fmla="*/ 18 h 24"/>
                <a:gd name="T62" fmla="*/ 23 w 26"/>
                <a:gd name="T63" fmla="*/ 17 h 24"/>
                <a:gd name="T64" fmla="*/ 24 w 26"/>
                <a:gd name="T65" fmla="*/ 13 h 24"/>
                <a:gd name="T66" fmla="*/ 24 w 26"/>
                <a:gd name="T67" fmla="*/ 11 h 24"/>
                <a:gd name="T68" fmla="*/ 23 w 26"/>
                <a:gd name="T69" fmla="*/ 9 h 24"/>
                <a:gd name="T70" fmla="*/ 20 w 26"/>
                <a:gd name="T71" fmla="*/ 8 h 24"/>
                <a:gd name="T72" fmla="*/ 19 w 26"/>
                <a:gd name="T73" fmla="*/ 5 h 24"/>
                <a:gd name="T74" fmla="*/ 17 w 26"/>
                <a:gd name="T75" fmla="*/ 4 h 24"/>
                <a:gd name="T76" fmla="*/ 16 w 26"/>
                <a:gd name="T77" fmla="*/ 2 h 24"/>
                <a:gd name="T78" fmla="*/ 13 w 26"/>
                <a:gd name="T79" fmla="*/ 1 h 24"/>
                <a:gd name="T80" fmla="*/ 10 w 26"/>
                <a:gd name="T81" fmla="*/ 1 h 24"/>
                <a:gd name="T82" fmla="*/ 7 w 26"/>
                <a:gd name="T83" fmla="*/ 1 h 24"/>
                <a:gd name="T84" fmla="*/ 5 w 26"/>
                <a:gd name="T85" fmla="*/ 2 h 24"/>
                <a:gd name="T86" fmla="*/ 4 w 26"/>
                <a:gd name="T8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4">
                  <a:moveTo>
                    <a:pt x="4" y="3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3"/>
                    <a:pt x="0" y="12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8" y="17"/>
                    <a:pt x="7" y="16"/>
                    <a:pt x="8" y="17"/>
                  </a:cubicBezTo>
                  <a:cubicBezTo>
                    <a:pt x="9" y="18"/>
                    <a:pt x="11" y="17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6"/>
                    <a:pt x="17" y="18"/>
                  </a:cubicBezTo>
                  <a:cubicBezTo>
                    <a:pt x="17" y="19"/>
                    <a:pt x="17" y="20"/>
                    <a:pt x="15" y="20"/>
                  </a:cubicBezTo>
                  <a:cubicBezTo>
                    <a:pt x="14" y="20"/>
                    <a:pt x="10" y="20"/>
                    <a:pt x="8" y="20"/>
                  </a:cubicBezTo>
                  <a:cubicBezTo>
                    <a:pt x="7" y="20"/>
                    <a:pt x="6" y="21"/>
                    <a:pt x="6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4" y="24"/>
                    <a:pt x="4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14" y="22"/>
                    <a:pt x="16" y="23"/>
                  </a:cubicBezTo>
                  <a:cubicBezTo>
                    <a:pt x="17" y="23"/>
                    <a:pt x="18" y="24"/>
                    <a:pt x="19" y="23"/>
                  </a:cubicBezTo>
                  <a:cubicBezTo>
                    <a:pt x="20" y="23"/>
                    <a:pt x="21" y="23"/>
                    <a:pt x="22" y="24"/>
                  </a:cubicBezTo>
                  <a:cubicBezTo>
                    <a:pt x="22" y="24"/>
                    <a:pt x="26" y="23"/>
                    <a:pt x="26" y="23"/>
                  </a:cubicBezTo>
                  <a:cubicBezTo>
                    <a:pt x="26" y="23"/>
                    <a:pt x="26" y="21"/>
                    <a:pt x="26" y="20"/>
                  </a:cubicBezTo>
                  <a:cubicBezTo>
                    <a:pt x="26" y="19"/>
                    <a:pt x="25" y="19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7"/>
                    <a:pt x="25" y="13"/>
                    <a:pt x="24" y="13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0" y="9"/>
                    <a:pt x="20" y="8"/>
                  </a:cubicBezTo>
                  <a:cubicBezTo>
                    <a:pt x="20" y="7"/>
                    <a:pt x="20" y="6"/>
                    <a:pt x="19" y="5"/>
                  </a:cubicBezTo>
                  <a:cubicBezTo>
                    <a:pt x="18" y="5"/>
                    <a:pt x="17" y="6"/>
                    <a:pt x="17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5" y="1"/>
                    <a:pt x="15" y="0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7" y="2"/>
                    <a:pt x="5" y="2"/>
                    <a:pt x="5" y="2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1" name="Freeform 46">
              <a:extLst>
                <a:ext uri="{FF2B5EF4-FFF2-40B4-BE49-F238E27FC236}">
                  <a16:creationId xmlns:a16="http://schemas.microsoft.com/office/drawing/2014/main" id="{1A6BD41E-166D-875F-558F-CDE095CDD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978" y="2771317"/>
              <a:ext cx="619956" cy="567806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2" name="Freeform 47">
              <a:extLst>
                <a:ext uri="{FF2B5EF4-FFF2-40B4-BE49-F238E27FC236}">
                  <a16:creationId xmlns:a16="http://schemas.microsoft.com/office/drawing/2014/main" id="{0D0E9DF6-A067-5B01-2143-7BF32E1E7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1568" y="3967916"/>
              <a:ext cx="69770" cy="60987"/>
            </a:xfrm>
            <a:custGeom>
              <a:avLst/>
              <a:gdLst>
                <a:gd name="T0" fmla="*/ 1 w 11"/>
                <a:gd name="T1" fmla="*/ 4 h 9"/>
                <a:gd name="T2" fmla="*/ 1 w 11"/>
                <a:gd name="T3" fmla="*/ 4 h 9"/>
                <a:gd name="T4" fmla="*/ 0 w 11"/>
                <a:gd name="T5" fmla="*/ 6 h 9"/>
                <a:gd name="T6" fmla="*/ 3 w 11"/>
                <a:gd name="T7" fmla="*/ 7 h 9"/>
                <a:gd name="T8" fmla="*/ 4 w 11"/>
                <a:gd name="T9" fmla="*/ 7 h 9"/>
                <a:gd name="T10" fmla="*/ 6 w 11"/>
                <a:gd name="T11" fmla="*/ 8 h 9"/>
                <a:gd name="T12" fmla="*/ 8 w 11"/>
                <a:gd name="T13" fmla="*/ 6 h 9"/>
                <a:gd name="T14" fmla="*/ 11 w 11"/>
                <a:gd name="T15" fmla="*/ 7 h 9"/>
                <a:gd name="T16" fmla="*/ 11 w 11"/>
                <a:gd name="T17" fmla="*/ 5 h 9"/>
                <a:gd name="T18" fmla="*/ 11 w 11"/>
                <a:gd name="T19" fmla="*/ 3 h 9"/>
                <a:gd name="T20" fmla="*/ 10 w 11"/>
                <a:gd name="T21" fmla="*/ 0 h 9"/>
                <a:gd name="T22" fmla="*/ 8 w 11"/>
                <a:gd name="T23" fmla="*/ 2 h 9"/>
                <a:gd name="T24" fmla="*/ 5 w 11"/>
                <a:gd name="T25" fmla="*/ 1 h 9"/>
                <a:gd name="T26" fmla="*/ 3 w 11"/>
                <a:gd name="T27" fmla="*/ 0 h 9"/>
                <a:gd name="T28" fmla="*/ 3 w 11"/>
                <a:gd name="T29" fmla="*/ 1 h 9"/>
                <a:gd name="T30" fmla="*/ 3 w 11"/>
                <a:gd name="T31" fmla="*/ 4 h 9"/>
                <a:gd name="T32" fmla="*/ 1 w 1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3" y="7"/>
                    <a:pt x="3" y="7"/>
                  </a:cubicBezTo>
                  <a:cubicBezTo>
                    <a:pt x="3" y="7"/>
                    <a:pt x="3" y="6"/>
                    <a:pt x="4" y="7"/>
                  </a:cubicBezTo>
                  <a:cubicBezTo>
                    <a:pt x="6" y="8"/>
                    <a:pt x="5" y="9"/>
                    <a:pt x="6" y="8"/>
                  </a:cubicBezTo>
                  <a:cubicBezTo>
                    <a:pt x="8" y="7"/>
                    <a:pt x="7" y="5"/>
                    <a:pt x="8" y="6"/>
                  </a:cubicBezTo>
                  <a:cubicBezTo>
                    <a:pt x="9" y="6"/>
                    <a:pt x="11" y="7"/>
                    <a:pt x="11" y="7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1"/>
                    <a:pt x="8" y="2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2"/>
                    <a:pt x="3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3" name="Freeform 48">
              <a:extLst>
                <a:ext uri="{FF2B5EF4-FFF2-40B4-BE49-F238E27FC236}">
                  <a16:creationId xmlns:a16="http://schemas.microsoft.com/office/drawing/2014/main" id="{87759204-AD8C-D524-58FB-C50721638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8438" y="384431"/>
              <a:ext cx="4983562" cy="2033585"/>
            </a:xfrm>
            <a:custGeom>
              <a:avLst/>
              <a:gdLst>
                <a:gd name="T0" fmla="*/ 739 w 778"/>
                <a:gd name="T1" fmla="*/ 144 h 301"/>
                <a:gd name="T2" fmla="*/ 771 w 778"/>
                <a:gd name="T3" fmla="*/ 138 h 301"/>
                <a:gd name="T4" fmla="*/ 690 w 778"/>
                <a:gd name="T5" fmla="*/ 105 h 301"/>
                <a:gd name="T6" fmla="*/ 634 w 778"/>
                <a:gd name="T7" fmla="*/ 101 h 301"/>
                <a:gd name="T8" fmla="*/ 574 w 778"/>
                <a:gd name="T9" fmla="*/ 90 h 301"/>
                <a:gd name="T10" fmla="*/ 521 w 778"/>
                <a:gd name="T11" fmla="*/ 97 h 301"/>
                <a:gd name="T12" fmla="*/ 479 w 778"/>
                <a:gd name="T13" fmla="*/ 89 h 301"/>
                <a:gd name="T14" fmla="*/ 450 w 778"/>
                <a:gd name="T15" fmla="*/ 78 h 301"/>
                <a:gd name="T16" fmla="*/ 406 w 778"/>
                <a:gd name="T17" fmla="*/ 82 h 301"/>
                <a:gd name="T18" fmla="*/ 381 w 778"/>
                <a:gd name="T19" fmla="*/ 45 h 301"/>
                <a:gd name="T20" fmla="*/ 326 w 778"/>
                <a:gd name="T21" fmla="*/ 61 h 301"/>
                <a:gd name="T22" fmla="*/ 293 w 778"/>
                <a:gd name="T23" fmla="*/ 94 h 301"/>
                <a:gd name="T24" fmla="*/ 263 w 778"/>
                <a:gd name="T25" fmla="*/ 98 h 301"/>
                <a:gd name="T26" fmla="*/ 269 w 778"/>
                <a:gd name="T27" fmla="*/ 121 h 301"/>
                <a:gd name="T28" fmla="*/ 238 w 778"/>
                <a:gd name="T29" fmla="*/ 133 h 301"/>
                <a:gd name="T30" fmla="*/ 221 w 778"/>
                <a:gd name="T31" fmla="*/ 112 h 301"/>
                <a:gd name="T32" fmla="*/ 174 w 778"/>
                <a:gd name="T33" fmla="*/ 118 h 301"/>
                <a:gd name="T34" fmla="*/ 118 w 778"/>
                <a:gd name="T35" fmla="*/ 129 h 301"/>
                <a:gd name="T36" fmla="*/ 84 w 778"/>
                <a:gd name="T37" fmla="*/ 143 h 301"/>
                <a:gd name="T38" fmla="*/ 69 w 778"/>
                <a:gd name="T39" fmla="*/ 133 h 301"/>
                <a:gd name="T40" fmla="*/ 55 w 778"/>
                <a:gd name="T41" fmla="*/ 107 h 301"/>
                <a:gd name="T42" fmla="*/ 41 w 778"/>
                <a:gd name="T43" fmla="*/ 181 h 301"/>
                <a:gd name="T44" fmla="*/ 86 w 778"/>
                <a:gd name="T45" fmla="*/ 246 h 301"/>
                <a:gd name="T46" fmla="*/ 105 w 778"/>
                <a:gd name="T47" fmla="*/ 286 h 301"/>
                <a:gd name="T48" fmla="*/ 131 w 778"/>
                <a:gd name="T49" fmla="*/ 269 h 301"/>
                <a:gd name="T50" fmla="*/ 181 w 778"/>
                <a:gd name="T51" fmla="*/ 239 h 301"/>
                <a:gd name="T52" fmla="*/ 248 w 778"/>
                <a:gd name="T53" fmla="*/ 221 h 301"/>
                <a:gd name="T54" fmla="*/ 351 w 778"/>
                <a:gd name="T55" fmla="*/ 246 h 301"/>
                <a:gd name="T56" fmla="*/ 442 w 778"/>
                <a:gd name="T57" fmla="*/ 249 h 301"/>
                <a:gd name="T58" fmla="*/ 507 w 778"/>
                <a:gd name="T59" fmla="*/ 256 h 301"/>
                <a:gd name="T60" fmla="*/ 509 w 778"/>
                <a:gd name="T61" fmla="*/ 289 h 301"/>
                <a:gd name="T62" fmla="*/ 554 w 778"/>
                <a:gd name="T63" fmla="*/ 236 h 301"/>
                <a:gd name="T64" fmla="*/ 549 w 778"/>
                <a:gd name="T65" fmla="*/ 198 h 301"/>
                <a:gd name="T66" fmla="*/ 614 w 778"/>
                <a:gd name="T67" fmla="*/ 186 h 301"/>
                <a:gd name="T68" fmla="*/ 654 w 778"/>
                <a:gd name="T69" fmla="*/ 168 h 301"/>
                <a:gd name="T70" fmla="*/ 622 w 778"/>
                <a:gd name="T71" fmla="*/ 217 h 301"/>
                <a:gd name="T72" fmla="*/ 656 w 778"/>
                <a:gd name="T73" fmla="*/ 186 h 301"/>
                <a:gd name="T74" fmla="*/ 181 w 778"/>
                <a:gd name="T75" fmla="*/ 0 h 301"/>
                <a:gd name="T76" fmla="*/ 168 w 778"/>
                <a:gd name="T77" fmla="*/ 13 h 301"/>
                <a:gd name="T78" fmla="*/ 169 w 778"/>
                <a:gd name="T79" fmla="*/ 13 h 301"/>
                <a:gd name="T80" fmla="*/ 363 w 778"/>
                <a:gd name="T81" fmla="*/ 29 h 301"/>
                <a:gd name="T82" fmla="*/ 140 w 778"/>
                <a:gd name="T83" fmla="*/ 19 h 301"/>
                <a:gd name="T84" fmla="*/ 153 w 778"/>
                <a:gd name="T85" fmla="*/ 21 h 301"/>
                <a:gd name="T86" fmla="*/ 371 w 778"/>
                <a:gd name="T87" fmla="*/ 35 h 301"/>
                <a:gd name="T88" fmla="*/ 169 w 778"/>
                <a:gd name="T89" fmla="*/ 64 h 301"/>
                <a:gd name="T90" fmla="*/ 154 w 778"/>
                <a:gd name="T91" fmla="*/ 95 h 301"/>
                <a:gd name="T92" fmla="*/ 160 w 778"/>
                <a:gd name="T93" fmla="*/ 78 h 301"/>
                <a:gd name="T94" fmla="*/ 219 w 778"/>
                <a:gd name="T95" fmla="*/ 57 h 301"/>
                <a:gd name="T96" fmla="*/ 378 w 778"/>
                <a:gd name="T97" fmla="*/ 66 h 301"/>
                <a:gd name="T98" fmla="*/ 552 w 778"/>
                <a:gd name="T99" fmla="*/ 73 h 301"/>
                <a:gd name="T100" fmla="*/ 78 w 778"/>
                <a:gd name="T101" fmla="*/ 168 h 301"/>
                <a:gd name="T102" fmla="*/ 53 w 778"/>
                <a:gd name="T103" fmla="*/ 167 h 301"/>
                <a:gd name="T104" fmla="*/ 398 w 778"/>
                <a:gd name="T105" fmla="*/ 227 h 301"/>
                <a:gd name="T106" fmla="*/ 564 w 778"/>
                <a:gd name="T107" fmla="*/ 273 h 301"/>
                <a:gd name="T108" fmla="*/ 596 w 778"/>
                <a:gd name="T109" fmla="*/ 271 h 301"/>
                <a:gd name="T110" fmla="*/ 72 w 778"/>
                <a:gd name="T111" fmla="*/ 156 h 301"/>
                <a:gd name="T112" fmla="*/ 606 w 778"/>
                <a:gd name="T113" fmla="*/ 101 h 301"/>
                <a:gd name="T114" fmla="*/ 427 w 778"/>
                <a:gd name="T115" fmla="*/ 87 h 301"/>
                <a:gd name="T116" fmla="*/ 487 w 778"/>
                <a:gd name="T117" fmla="*/ 87 h 301"/>
                <a:gd name="T118" fmla="*/ 337 w 778"/>
                <a:gd name="T119" fmla="*/ 26 h 301"/>
                <a:gd name="T120" fmla="*/ 250 w 778"/>
                <a:gd name="T121" fmla="*/ 83 h 301"/>
                <a:gd name="T122" fmla="*/ 10 w 778"/>
                <a:gd name="T123" fmla="*/ 21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301">
                  <a:moveTo>
                    <a:pt x="706" y="168"/>
                  </a:moveTo>
                  <a:cubicBezTo>
                    <a:pt x="708" y="167"/>
                    <a:pt x="709" y="167"/>
                    <a:pt x="711" y="166"/>
                  </a:cubicBezTo>
                  <a:cubicBezTo>
                    <a:pt x="711" y="166"/>
                    <a:pt x="711" y="166"/>
                    <a:pt x="711" y="166"/>
                  </a:cubicBezTo>
                  <a:cubicBezTo>
                    <a:pt x="713" y="165"/>
                    <a:pt x="715" y="164"/>
                    <a:pt x="717" y="164"/>
                  </a:cubicBezTo>
                  <a:cubicBezTo>
                    <a:pt x="718" y="163"/>
                    <a:pt x="718" y="163"/>
                    <a:pt x="718" y="163"/>
                  </a:cubicBezTo>
                  <a:cubicBezTo>
                    <a:pt x="719" y="163"/>
                    <a:pt x="719" y="164"/>
                    <a:pt x="720" y="164"/>
                  </a:cubicBezTo>
                  <a:cubicBezTo>
                    <a:pt x="720" y="164"/>
                    <a:pt x="722" y="163"/>
                    <a:pt x="723" y="163"/>
                  </a:cubicBezTo>
                  <a:cubicBezTo>
                    <a:pt x="723" y="163"/>
                    <a:pt x="724" y="164"/>
                    <a:pt x="724" y="165"/>
                  </a:cubicBezTo>
                  <a:cubicBezTo>
                    <a:pt x="727" y="165"/>
                    <a:pt x="728" y="164"/>
                    <a:pt x="730" y="163"/>
                  </a:cubicBezTo>
                  <a:cubicBezTo>
                    <a:pt x="730" y="162"/>
                    <a:pt x="729" y="162"/>
                    <a:pt x="729" y="162"/>
                  </a:cubicBezTo>
                  <a:cubicBezTo>
                    <a:pt x="729" y="161"/>
                    <a:pt x="730" y="161"/>
                    <a:pt x="729" y="160"/>
                  </a:cubicBezTo>
                  <a:cubicBezTo>
                    <a:pt x="728" y="160"/>
                    <a:pt x="727" y="160"/>
                    <a:pt x="727" y="160"/>
                  </a:cubicBezTo>
                  <a:cubicBezTo>
                    <a:pt x="727" y="159"/>
                    <a:pt x="727" y="159"/>
                    <a:pt x="727" y="158"/>
                  </a:cubicBezTo>
                  <a:cubicBezTo>
                    <a:pt x="727" y="158"/>
                    <a:pt x="727" y="158"/>
                    <a:pt x="727" y="158"/>
                  </a:cubicBezTo>
                  <a:cubicBezTo>
                    <a:pt x="726" y="157"/>
                    <a:pt x="727" y="157"/>
                    <a:pt x="726" y="156"/>
                  </a:cubicBezTo>
                  <a:cubicBezTo>
                    <a:pt x="726" y="156"/>
                    <a:pt x="726" y="156"/>
                    <a:pt x="726" y="156"/>
                  </a:cubicBezTo>
                  <a:cubicBezTo>
                    <a:pt x="725" y="154"/>
                    <a:pt x="724" y="153"/>
                    <a:pt x="724" y="152"/>
                  </a:cubicBezTo>
                  <a:cubicBezTo>
                    <a:pt x="722" y="153"/>
                    <a:pt x="722" y="152"/>
                    <a:pt x="720" y="152"/>
                  </a:cubicBezTo>
                  <a:cubicBezTo>
                    <a:pt x="721" y="152"/>
                    <a:pt x="721" y="151"/>
                    <a:pt x="721" y="151"/>
                  </a:cubicBezTo>
                  <a:cubicBezTo>
                    <a:pt x="721" y="151"/>
                    <a:pt x="722" y="151"/>
                    <a:pt x="722" y="150"/>
                  </a:cubicBezTo>
                  <a:cubicBezTo>
                    <a:pt x="722" y="150"/>
                    <a:pt x="722" y="149"/>
                    <a:pt x="722" y="149"/>
                  </a:cubicBezTo>
                  <a:cubicBezTo>
                    <a:pt x="719" y="150"/>
                    <a:pt x="720" y="150"/>
                    <a:pt x="718" y="149"/>
                  </a:cubicBezTo>
                  <a:cubicBezTo>
                    <a:pt x="715" y="149"/>
                    <a:pt x="715" y="149"/>
                    <a:pt x="715" y="149"/>
                  </a:cubicBezTo>
                  <a:cubicBezTo>
                    <a:pt x="715" y="149"/>
                    <a:pt x="716" y="148"/>
                    <a:pt x="716" y="148"/>
                  </a:cubicBezTo>
                  <a:cubicBezTo>
                    <a:pt x="717" y="148"/>
                    <a:pt x="719" y="148"/>
                    <a:pt x="720" y="149"/>
                  </a:cubicBezTo>
                  <a:cubicBezTo>
                    <a:pt x="720" y="148"/>
                    <a:pt x="721" y="148"/>
                    <a:pt x="721" y="148"/>
                  </a:cubicBezTo>
                  <a:cubicBezTo>
                    <a:pt x="723" y="149"/>
                    <a:pt x="726" y="150"/>
                    <a:pt x="729" y="149"/>
                  </a:cubicBezTo>
                  <a:cubicBezTo>
                    <a:pt x="730" y="149"/>
                    <a:pt x="733" y="148"/>
                    <a:pt x="734" y="148"/>
                  </a:cubicBezTo>
                  <a:cubicBezTo>
                    <a:pt x="735" y="147"/>
                    <a:pt x="734" y="146"/>
                    <a:pt x="734" y="146"/>
                  </a:cubicBezTo>
                  <a:cubicBezTo>
                    <a:pt x="734" y="145"/>
                    <a:pt x="736" y="145"/>
                    <a:pt x="736" y="144"/>
                  </a:cubicBezTo>
                  <a:cubicBezTo>
                    <a:pt x="736" y="144"/>
                    <a:pt x="736" y="143"/>
                    <a:pt x="736" y="143"/>
                  </a:cubicBezTo>
                  <a:cubicBezTo>
                    <a:pt x="735" y="143"/>
                    <a:pt x="734" y="142"/>
                    <a:pt x="733" y="142"/>
                  </a:cubicBezTo>
                  <a:cubicBezTo>
                    <a:pt x="734" y="141"/>
                    <a:pt x="733" y="141"/>
                    <a:pt x="734" y="141"/>
                  </a:cubicBezTo>
                  <a:cubicBezTo>
                    <a:pt x="734" y="141"/>
                    <a:pt x="734" y="141"/>
                    <a:pt x="734" y="141"/>
                  </a:cubicBezTo>
                  <a:cubicBezTo>
                    <a:pt x="735" y="140"/>
                    <a:pt x="734" y="139"/>
                    <a:pt x="734" y="139"/>
                  </a:cubicBezTo>
                  <a:cubicBezTo>
                    <a:pt x="734" y="138"/>
                    <a:pt x="734" y="138"/>
                    <a:pt x="734" y="138"/>
                  </a:cubicBezTo>
                  <a:cubicBezTo>
                    <a:pt x="735" y="138"/>
                    <a:pt x="735" y="138"/>
                    <a:pt x="735" y="137"/>
                  </a:cubicBezTo>
                  <a:cubicBezTo>
                    <a:pt x="736" y="138"/>
                    <a:pt x="736" y="137"/>
                    <a:pt x="737" y="138"/>
                  </a:cubicBezTo>
                  <a:cubicBezTo>
                    <a:pt x="735" y="139"/>
                    <a:pt x="738" y="139"/>
                    <a:pt x="738" y="140"/>
                  </a:cubicBezTo>
                  <a:cubicBezTo>
                    <a:pt x="738" y="141"/>
                    <a:pt x="738" y="141"/>
                    <a:pt x="738" y="141"/>
                  </a:cubicBezTo>
                  <a:cubicBezTo>
                    <a:pt x="736" y="142"/>
                    <a:pt x="737" y="142"/>
                    <a:pt x="736" y="143"/>
                  </a:cubicBezTo>
                  <a:cubicBezTo>
                    <a:pt x="737" y="143"/>
                    <a:pt x="738" y="143"/>
                    <a:pt x="739" y="144"/>
                  </a:cubicBezTo>
                  <a:cubicBezTo>
                    <a:pt x="739" y="144"/>
                    <a:pt x="739" y="145"/>
                    <a:pt x="740" y="145"/>
                  </a:cubicBezTo>
                  <a:cubicBezTo>
                    <a:pt x="740" y="145"/>
                    <a:pt x="743" y="144"/>
                    <a:pt x="744" y="144"/>
                  </a:cubicBezTo>
                  <a:cubicBezTo>
                    <a:pt x="744" y="143"/>
                    <a:pt x="744" y="143"/>
                    <a:pt x="745" y="142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5" y="142"/>
                    <a:pt x="746" y="143"/>
                    <a:pt x="746" y="143"/>
                  </a:cubicBezTo>
                  <a:cubicBezTo>
                    <a:pt x="746" y="143"/>
                    <a:pt x="748" y="143"/>
                    <a:pt x="749" y="143"/>
                  </a:cubicBezTo>
                  <a:cubicBezTo>
                    <a:pt x="749" y="143"/>
                    <a:pt x="749" y="143"/>
                    <a:pt x="749" y="143"/>
                  </a:cubicBezTo>
                  <a:cubicBezTo>
                    <a:pt x="750" y="145"/>
                    <a:pt x="752" y="146"/>
                    <a:pt x="751" y="147"/>
                  </a:cubicBezTo>
                  <a:cubicBezTo>
                    <a:pt x="751" y="147"/>
                    <a:pt x="751" y="148"/>
                    <a:pt x="751" y="148"/>
                  </a:cubicBezTo>
                  <a:cubicBezTo>
                    <a:pt x="751" y="149"/>
                    <a:pt x="753" y="150"/>
                    <a:pt x="753" y="150"/>
                  </a:cubicBezTo>
                  <a:cubicBezTo>
                    <a:pt x="754" y="150"/>
                    <a:pt x="755" y="150"/>
                    <a:pt x="755" y="149"/>
                  </a:cubicBezTo>
                  <a:cubicBezTo>
                    <a:pt x="756" y="149"/>
                    <a:pt x="760" y="151"/>
                    <a:pt x="760" y="152"/>
                  </a:cubicBezTo>
                  <a:cubicBezTo>
                    <a:pt x="760" y="152"/>
                    <a:pt x="760" y="153"/>
                    <a:pt x="760" y="153"/>
                  </a:cubicBezTo>
                  <a:cubicBezTo>
                    <a:pt x="761" y="153"/>
                    <a:pt x="762" y="153"/>
                    <a:pt x="762" y="153"/>
                  </a:cubicBezTo>
                  <a:cubicBezTo>
                    <a:pt x="762" y="153"/>
                    <a:pt x="762" y="152"/>
                    <a:pt x="763" y="152"/>
                  </a:cubicBezTo>
                  <a:cubicBezTo>
                    <a:pt x="763" y="152"/>
                    <a:pt x="763" y="152"/>
                    <a:pt x="763" y="152"/>
                  </a:cubicBezTo>
                  <a:cubicBezTo>
                    <a:pt x="763" y="151"/>
                    <a:pt x="764" y="151"/>
                    <a:pt x="764" y="151"/>
                  </a:cubicBezTo>
                  <a:cubicBezTo>
                    <a:pt x="764" y="151"/>
                    <a:pt x="764" y="153"/>
                    <a:pt x="764" y="153"/>
                  </a:cubicBezTo>
                  <a:cubicBezTo>
                    <a:pt x="764" y="153"/>
                    <a:pt x="764" y="153"/>
                    <a:pt x="764" y="153"/>
                  </a:cubicBezTo>
                  <a:cubicBezTo>
                    <a:pt x="766" y="154"/>
                    <a:pt x="765" y="153"/>
                    <a:pt x="766" y="153"/>
                  </a:cubicBezTo>
                  <a:cubicBezTo>
                    <a:pt x="766" y="153"/>
                    <a:pt x="766" y="153"/>
                    <a:pt x="766" y="153"/>
                  </a:cubicBezTo>
                  <a:cubicBezTo>
                    <a:pt x="767" y="153"/>
                    <a:pt x="767" y="153"/>
                    <a:pt x="768" y="153"/>
                  </a:cubicBezTo>
                  <a:cubicBezTo>
                    <a:pt x="768" y="153"/>
                    <a:pt x="768" y="152"/>
                    <a:pt x="767" y="152"/>
                  </a:cubicBezTo>
                  <a:cubicBezTo>
                    <a:pt x="767" y="151"/>
                    <a:pt x="767" y="151"/>
                    <a:pt x="766" y="151"/>
                  </a:cubicBezTo>
                  <a:cubicBezTo>
                    <a:pt x="767" y="150"/>
                    <a:pt x="767" y="150"/>
                    <a:pt x="767" y="149"/>
                  </a:cubicBezTo>
                  <a:cubicBezTo>
                    <a:pt x="767" y="149"/>
                    <a:pt x="766" y="149"/>
                    <a:pt x="766" y="149"/>
                  </a:cubicBezTo>
                  <a:cubicBezTo>
                    <a:pt x="767" y="149"/>
                    <a:pt x="768" y="148"/>
                    <a:pt x="769" y="148"/>
                  </a:cubicBezTo>
                  <a:cubicBezTo>
                    <a:pt x="769" y="148"/>
                    <a:pt x="768" y="146"/>
                    <a:pt x="768" y="146"/>
                  </a:cubicBezTo>
                  <a:cubicBezTo>
                    <a:pt x="768" y="146"/>
                    <a:pt x="767" y="146"/>
                    <a:pt x="767" y="146"/>
                  </a:cubicBezTo>
                  <a:cubicBezTo>
                    <a:pt x="767" y="145"/>
                    <a:pt x="767" y="145"/>
                    <a:pt x="767" y="145"/>
                  </a:cubicBezTo>
                  <a:cubicBezTo>
                    <a:pt x="769" y="145"/>
                    <a:pt x="770" y="144"/>
                    <a:pt x="771" y="145"/>
                  </a:cubicBezTo>
                  <a:cubicBezTo>
                    <a:pt x="771" y="145"/>
                    <a:pt x="772" y="145"/>
                    <a:pt x="772" y="145"/>
                  </a:cubicBezTo>
                  <a:cubicBezTo>
                    <a:pt x="772" y="146"/>
                    <a:pt x="772" y="146"/>
                    <a:pt x="772" y="146"/>
                  </a:cubicBezTo>
                  <a:cubicBezTo>
                    <a:pt x="773" y="146"/>
                    <a:pt x="773" y="145"/>
                    <a:pt x="774" y="146"/>
                  </a:cubicBezTo>
                  <a:cubicBezTo>
                    <a:pt x="774" y="145"/>
                    <a:pt x="774" y="145"/>
                    <a:pt x="774" y="144"/>
                  </a:cubicBezTo>
                  <a:cubicBezTo>
                    <a:pt x="775" y="144"/>
                    <a:pt x="776" y="144"/>
                    <a:pt x="776" y="144"/>
                  </a:cubicBezTo>
                  <a:cubicBezTo>
                    <a:pt x="776" y="143"/>
                    <a:pt x="775" y="142"/>
                    <a:pt x="776" y="142"/>
                  </a:cubicBezTo>
                  <a:cubicBezTo>
                    <a:pt x="777" y="141"/>
                    <a:pt x="777" y="142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7" y="141"/>
                    <a:pt x="777" y="141"/>
                    <a:pt x="776" y="141"/>
                  </a:cubicBezTo>
                  <a:cubicBezTo>
                    <a:pt x="776" y="141"/>
                    <a:pt x="776" y="140"/>
                    <a:pt x="776" y="140"/>
                  </a:cubicBezTo>
                  <a:cubicBezTo>
                    <a:pt x="774" y="139"/>
                    <a:pt x="772" y="139"/>
                    <a:pt x="771" y="138"/>
                  </a:cubicBezTo>
                  <a:cubicBezTo>
                    <a:pt x="771" y="137"/>
                    <a:pt x="771" y="137"/>
                    <a:pt x="771" y="137"/>
                  </a:cubicBezTo>
                  <a:cubicBezTo>
                    <a:pt x="770" y="136"/>
                    <a:pt x="769" y="136"/>
                    <a:pt x="769" y="136"/>
                  </a:cubicBezTo>
                  <a:cubicBezTo>
                    <a:pt x="768" y="135"/>
                    <a:pt x="769" y="134"/>
                    <a:pt x="768" y="134"/>
                  </a:cubicBezTo>
                  <a:cubicBezTo>
                    <a:pt x="767" y="134"/>
                    <a:pt x="767" y="134"/>
                    <a:pt x="766" y="133"/>
                  </a:cubicBezTo>
                  <a:cubicBezTo>
                    <a:pt x="765" y="133"/>
                    <a:pt x="765" y="133"/>
                    <a:pt x="765" y="133"/>
                  </a:cubicBezTo>
                  <a:cubicBezTo>
                    <a:pt x="763" y="133"/>
                    <a:pt x="759" y="133"/>
                    <a:pt x="757" y="133"/>
                  </a:cubicBezTo>
                  <a:cubicBezTo>
                    <a:pt x="758" y="135"/>
                    <a:pt x="757" y="136"/>
                    <a:pt x="758" y="137"/>
                  </a:cubicBezTo>
                  <a:cubicBezTo>
                    <a:pt x="757" y="137"/>
                    <a:pt x="757" y="137"/>
                    <a:pt x="756" y="136"/>
                  </a:cubicBezTo>
                  <a:cubicBezTo>
                    <a:pt x="756" y="135"/>
                    <a:pt x="756" y="133"/>
                    <a:pt x="756" y="132"/>
                  </a:cubicBezTo>
                  <a:cubicBezTo>
                    <a:pt x="756" y="131"/>
                    <a:pt x="754" y="131"/>
                    <a:pt x="754" y="131"/>
                  </a:cubicBezTo>
                  <a:cubicBezTo>
                    <a:pt x="754" y="130"/>
                    <a:pt x="754" y="129"/>
                    <a:pt x="754" y="129"/>
                  </a:cubicBezTo>
                  <a:cubicBezTo>
                    <a:pt x="753" y="129"/>
                    <a:pt x="752" y="129"/>
                    <a:pt x="751" y="129"/>
                  </a:cubicBezTo>
                  <a:cubicBezTo>
                    <a:pt x="751" y="129"/>
                    <a:pt x="751" y="128"/>
                    <a:pt x="750" y="127"/>
                  </a:cubicBezTo>
                  <a:cubicBezTo>
                    <a:pt x="749" y="127"/>
                    <a:pt x="748" y="127"/>
                    <a:pt x="748" y="127"/>
                  </a:cubicBezTo>
                  <a:cubicBezTo>
                    <a:pt x="747" y="127"/>
                    <a:pt x="747" y="126"/>
                    <a:pt x="747" y="125"/>
                  </a:cubicBezTo>
                  <a:cubicBezTo>
                    <a:pt x="746" y="125"/>
                    <a:pt x="746" y="125"/>
                    <a:pt x="745" y="125"/>
                  </a:cubicBezTo>
                  <a:cubicBezTo>
                    <a:pt x="744" y="125"/>
                    <a:pt x="743" y="123"/>
                    <a:pt x="741" y="123"/>
                  </a:cubicBezTo>
                  <a:cubicBezTo>
                    <a:pt x="741" y="123"/>
                    <a:pt x="741" y="123"/>
                    <a:pt x="741" y="123"/>
                  </a:cubicBezTo>
                  <a:cubicBezTo>
                    <a:pt x="740" y="122"/>
                    <a:pt x="741" y="122"/>
                    <a:pt x="741" y="121"/>
                  </a:cubicBezTo>
                  <a:cubicBezTo>
                    <a:pt x="741" y="121"/>
                    <a:pt x="740" y="120"/>
                    <a:pt x="740" y="120"/>
                  </a:cubicBezTo>
                  <a:cubicBezTo>
                    <a:pt x="739" y="120"/>
                    <a:pt x="739" y="121"/>
                    <a:pt x="738" y="120"/>
                  </a:cubicBezTo>
                  <a:cubicBezTo>
                    <a:pt x="738" y="119"/>
                    <a:pt x="738" y="119"/>
                    <a:pt x="738" y="119"/>
                  </a:cubicBezTo>
                  <a:cubicBezTo>
                    <a:pt x="736" y="119"/>
                    <a:pt x="736" y="119"/>
                    <a:pt x="734" y="119"/>
                  </a:cubicBezTo>
                  <a:cubicBezTo>
                    <a:pt x="734" y="117"/>
                    <a:pt x="733" y="116"/>
                    <a:pt x="732" y="115"/>
                  </a:cubicBezTo>
                  <a:cubicBezTo>
                    <a:pt x="731" y="115"/>
                    <a:pt x="730" y="115"/>
                    <a:pt x="730" y="115"/>
                  </a:cubicBezTo>
                  <a:cubicBezTo>
                    <a:pt x="730" y="114"/>
                    <a:pt x="730" y="114"/>
                    <a:pt x="730" y="113"/>
                  </a:cubicBezTo>
                  <a:cubicBezTo>
                    <a:pt x="730" y="113"/>
                    <a:pt x="729" y="112"/>
                    <a:pt x="729" y="112"/>
                  </a:cubicBezTo>
                  <a:cubicBezTo>
                    <a:pt x="728" y="112"/>
                    <a:pt x="726" y="112"/>
                    <a:pt x="725" y="112"/>
                  </a:cubicBezTo>
                  <a:cubicBezTo>
                    <a:pt x="725" y="112"/>
                    <a:pt x="724" y="111"/>
                    <a:pt x="723" y="111"/>
                  </a:cubicBezTo>
                  <a:cubicBezTo>
                    <a:pt x="721" y="110"/>
                    <a:pt x="721" y="112"/>
                    <a:pt x="719" y="111"/>
                  </a:cubicBezTo>
                  <a:cubicBezTo>
                    <a:pt x="718" y="111"/>
                    <a:pt x="718" y="109"/>
                    <a:pt x="717" y="109"/>
                  </a:cubicBezTo>
                  <a:cubicBezTo>
                    <a:pt x="716" y="108"/>
                    <a:pt x="714" y="109"/>
                    <a:pt x="713" y="108"/>
                  </a:cubicBezTo>
                  <a:cubicBezTo>
                    <a:pt x="711" y="107"/>
                    <a:pt x="711" y="107"/>
                    <a:pt x="711" y="107"/>
                  </a:cubicBezTo>
                  <a:cubicBezTo>
                    <a:pt x="711" y="106"/>
                    <a:pt x="711" y="106"/>
                    <a:pt x="711" y="106"/>
                  </a:cubicBezTo>
                  <a:cubicBezTo>
                    <a:pt x="710" y="106"/>
                    <a:pt x="710" y="107"/>
                    <a:pt x="710" y="107"/>
                  </a:cubicBezTo>
                  <a:cubicBezTo>
                    <a:pt x="709" y="107"/>
                    <a:pt x="706" y="107"/>
                    <a:pt x="705" y="107"/>
                  </a:cubicBezTo>
                  <a:cubicBezTo>
                    <a:pt x="704" y="107"/>
                    <a:pt x="703" y="106"/>
                    <a:pt x="701" y="106"/>
                  </a:cubicBezTo>
                  <a:cubicBezTo>
                    <a:pt x="701" y="106"/>
                    <a:pt x="701" y="107"/>
                    <a:pt x="700" y="107"/>
                  </a:cubicBezTo>
                  <a:cubicBezTo>
                    <a:pt x="699" y="107"/>
                    <a:pt x="699" y="106"/>
                    <a:pt x="698" y="106"/>
                  </a:cubicBezTo>
                  <a:cubicBezTo>
                    <a:pt x="697" y="106"/>
                    <a:pt x="695" y="107"/>
                    <a:pt x="692" y="106"/>
                  </a:cubicBezTo>
                  <a:cubicBezTo>
                    <a:pt x="692" y="106"/>
                    <a:pt x="691" y="105"/>
                    <a:pt x="691" y="105"/>
                  </a:cubicBezTo>
                  <a:cubicBezTo>
                    <a:pt x="691" y="105"/>
                    <a:pt x="690" y="105"/>
                    <a:pt x="690" y="105"/>
                  </a:cubicBezTo>
                  <a:cubicBezTo>
                    <a:pt x="690" y="107"/>
                    <a:pt x="690" y="108"/>
                    <a:pt x="690" y="109"/>
                  </a:cubicBezTo>
                  <a:cubicBezTo>
                    <a:pt x="690" y="110"/>
                    <a:pt x="691" y="109"/>
                    <a:pt x="691" y="109"/>
                  </a:cubicBezTo>
                  <a:cubicBezTo>
                    <a:pt x="691" y="110"/>
                    <a:pt x="692" y="110"/>
                    <a:pt x="692" y="110"/>
                  </a:cubicBezTo>
                  <a:cubicBezTo>
                    <a:pt x="692" y="112"/>
                    <a:pt x="692" y="113"/>
                    <a:pt x="692" y="114"/>
                  </a:cubicBezTo>
                  <a:cubicBezTo>
                    <a:pt x="692" y="114"/>
                    <a:pt x="691" y="114"/>
                    <a:pt x="691" y="114"/>
                  </a:cubicBezTo>
                  <a:cubicBezTo>
                    <a:pt x="691" y="114"/>
                    <a:pt x="690" y="115"/>
                    <a:pt x="690" y="116"/>
                  </a:cubicBezTo>
                  <a:cubicBezTo>
                    <a:pt x="689" y="116"/>
                    <a:pt x="689" y="115"/>
                    <a:pt x="689" y="116"/>
                  </a:cubicBezTo>
                  <a:cubicBezTo>
                    <a:pt x="688" y="116"/>
                    <a:pt x="689" y="117"/>
                    <a:pt x="689" y="117"/>
                  </a:cubicBezTo>
                  <a:cubicBezTo>
                    <a:pt x="688" y="117"/>
                    <a:pt x="687" y="117"/>
                    <a:pt x="686" y="117"/>
                  </a:cubicBezTo>
                  <a:cubicBezTo>
                    <a:pt x="686" y="117"/>
                    <a:pt x="686" y="117"/>
                    <a:pt x="686" y="117"/>
                  </a:cubicBezTo>
                  <a:cubicBezTo>
                    <a:pt x="685" y="118"/>
                    <a:pt x="684" y="118"/>
                    <a:pt x="683" y="118"/>
                  </a:cubicBezTo>
                  <a:cubicBezTo>
                    <a:pt x="682" y="117"/>
                    <a:pt x="682" y="115"/>
                    <a:pt x="682" y="113"/>
                  </a:cubicBezTo>
                  <a:cubicBezTo>
                    <a:pt x="681" y="113"/>
                    <a:pt x="680" y="113"/>
                    <a:pt x="680" y="113"/>
                  </a:cubicBezTo>
                  <a:cubicBezTo>
                    <a:pt x="679" y="112"/>
                    <a:pt x="680" y="109"/>
                    <a:pt x="679" y="109"/>
                  </a:cubicBezTo>
                  <a:cubicBezTo>
                    <a:pt x="679" y="110"/>
                    <a:pt x="678" y="111"/>
                    <a:pt x="677" y="111"/>
                  </a:cubicBezTo>
                  <a:cubicBezTo>
                    <a:pt x="677" y="111"/>
                    <a:pt x="677" y="110"/>
                    <a:pt x="677" y="110"/>
                  </a:cubicBezTo>
                  <a:cubicBezTo>
                    <a:pt x="675" y="110"/>
                    <a:pt x="674" y="112"/>
                    <a:pt x="672" y="112"/>
                  </a:cubicBezTo>
                  <a:cubicBezTo>
                    <a:pt x="672" y="112"/>
                    <a:pt x="672" y="111"/>
                    <a:pt x="672" y="110"/>
                  </a:cubicBezTo>
                  <a:cubicBezTo>
                    <a:pt x="671" y="110"/>
                    <a:pt x="669" y="110"/>
                    <a:pt x="669" y="109"/>
                  </a:cubicBezTo>
                  <a:cubicBezTo>
                    <a:pt x="668" y="109"/>
                    <a:pt x="666" y="110"/>
                    <a:pt x="665" y="110"/>
                  </a:cubicBezTo>
                  <a:cubicBezTo>
                    <a:pt x="665" y="110"/>
                    <a:pt x="664" y="111"/>
                    <a:pt x="664" y="111"/>
                  </a:cubicBezTo>
                  <a:cubicBezTo>
                    <a:pt x="663" y="111"/>
                    <a:pt x="663" y="110"/>
                    <a:pt x="662" y="110"/>
                  </a:cubicBezTo>
                  <a:cubicBezTo>
                    <a:pt x="662" y="110"/>
                    <a:pt x="662" y="109"/>
                    <a:pt x="662" y="109"/>
                  </a:cubicBezTo>
                  <a:cubicBezTo>
                    <a:pt x="660" y="109"/>
                    <a:pt x="657" y="109"/>
                    <a:pt x="654" y="109"/>
                  </a:cubicBezTo>
                  <a:cubicBezTo>
                    <a:pt x="654" y="109"/>
                    <a:pt x="654" y="109"/>
                    <a:pt x="653" y="109"/>
                  </a:cubicBezTo>
                  <a:cubicBezTo>
                    <a:pt x="653" y="109"/>
                    <a:pt x="651" y="110"/>
                    <a:pt x="651" y="110"/>
                  </a:cubicBezTo>
                  <a:cubicBezTo>
                    <a:pt x="650" y="111"/>
                    <a:pt x="649" y="111"/>
                    <a:pt x="648" y="111"/>
                  </a:cubicBezTo>
                  <a:cubicBezTo>
                    <a:pt x="648" y="112"/>
                    <a:pt x="648" y="114"/>
                    <a:pt x="647" y="115"/>
                  </a:cubicBezTo>
                  <a:cubicBezTo>
                    <a:pt x="647" y="115"/>
                    <a:pt x="646" y="116"/>
                    <a:pt x="646" y="116"/>
                  </a:cubicBezTo>
                  <a:cubicBezTo>
                    <a:pt x="646" y="116"/>
                    <a:pt x="646" y="115"/>
                    <a:pt x="646" y="115"/>
                  </a:cubicBezTo>
                  <a:cubicBezTo>
                    <a:pt x="645" y="114"/>
                    <a:pt x="645" y="114"/>
                    <a:pt x="645" y="114"/>
                  </a:cubicBezTo>
                  <a:cubicBezTo>
                    <a:pt x="645" y="114"/>
                    <a:pt x="645" y="113"/>
                    <a:pt x="645" y="113"/>
                  </a:cubicBezTo>
                  <a:cubicBezTo>
                    <a:pt x="645" y="112"/>
                    <a:pt x="644" y="112"/>
                    <a:pt x="644" y="112"/>
                  </a:cubicBezTo>
                  <a:cubicBezTo>
                    <a:pt x="644" y="111"/>
                    <a:pt x="644" y="111"/>
                    <a:pt x="644" y="110"/>
                  </a:cubicBezTo>
                  <a:cubicBezTo>
                    <a:pt x="643" y="110"/>
                    <a:pt x="642" y="110"/>
                    <a:pt x="642" y="110"/>
                  </a:cubicBezTo>
                  <a:cubicBezTo>
                    <a:pt x="642" y="110"/>
                    <a:pt x="642" y="108"/>
                    <a:pt x="642" y="108"/>
                  </a:cubicBezTo>
                  <a:cubicBezTo>
                    <a:pt x="641" y="107"/>
                    <a:pt x="642" y="108"/>
                    <a:pt x="641" y="107"/>
                  </a:cubicBezTo>
                  <a:cubicBezTo>
                    <a:pt x="642" y="107"/>
                    <a:pt x="642" y="106"/>
                    <a:pt x="643" y="106"/>
                  </a:cubicBezTo>
                  <a:cubicBezTo>
                    <a:pt x="642" y="105"/>
                    <a:pt x="641" y="104"/>
                    <a:pt x="640" y="103"/>
                  </a:cubicBezTo>
                  <a:cubicBezTo>
                    <a:pt x="640" y="103"/>
                    <a:pt x="639" y="104"/>
                    <a:pt x="639" y="103"/>
                  </a:cubicBezTo>
                  <a:cubicBezTo>
                    <a:pt x="638" y="103"/>
                    <a:pt x="638" y="102"/>
                    <a:pt x="638" y="101"/>
                  </a:cubicBezTo>
                  <a:cubicBezTo>
                    <a:pt x="637" y="101"/>
                    <a:pt x="636" y="101"/>
                    <a:pt x="634" y="101"/>
                  </a:cubicBezTo>
                  <a:cubicBezTo>
                    <a:pt x="634" y="101"/>
                    <a:pt x="633" y="100"/>
                    <a:pt x="632" y="100"/>
                  </a:cubicBezTo>
                  <a:cubicBezTo>
                    <a:pt x="632" y="100"/>
                    <a:pt x="631" y="100"/>
                    <a:pt x="631" y="101"/>
                  </a:cubicBezTo>
                  <a:cubicBezTo>
                    <a:pt x="631" y="101"/>
                    <a:pt x="631" y="101"/>
                    <a:pt x="631" y="101"/>
                  </a:cubicBezTo>
                  <a:cubicBezTo>
                    <a:pt x="630" y="101"/>
                    <a:pt x="630" y="100"/>
                    <a:pt x="629" y="100"/>
                  </a:cubicBezTo>
                  <a:cubicBezTo>
                    <a:pt x="628" y="100"/>
                    <a:pt x="627" y="101"/>
                    <a:pt x="626" y="101"/>
                  </a:cubicBezTo>
                  <a:cubicBezTo>
                    <a:pt x="625" y="100"/>
                    <a:pt x="625" y="100"/>
                    <a:pt x="625" y="100"/>
                  </a:cubicBezTo>
                  <a:cubicBezTo>
                    <a:pt x="625" y="100"/>
                    <a:pt x="623" y="101"/>
                    <a:pt x="622" y="101"/>
                  </a:cubicBezTo>
                  <a:cubicBezTo>
                    <a:pt x="621" y="100"/>
                    <a:pt x="621" y="100"/>
                    <a:pt x="619" y="100"/>
                  </a:cubicBezTo>
                  <a:cubicBezTo>
                    <a:pt x="618" y="100"/>
                    <a:pt x="617" y="102"/>
                    <a:pt x="614" y="101"/>
                  </a:cubicBezTo>
                  <a:cubicBezTo>
                    <a:pt x="613" y="101"/>
                    <a:pt x="613" y="100"/>
                    <a:pt x="611" y="101"/>
                  </a:cubicBezTo>
                  <a:cubicBezTo>
                    <a:pt x="609" y="101"/>
                    <a:pt x="607" y="102"/>
                    <a:pt x="605" y="102"/>
                  </a:cubicBezTo>
                  <a:cubicBezTo>
                    <a:pt x="603" y="102"/>
                    <a:pt x="602" y="102"/>
                    <a:pt x="600" y="102"/>
                  </a:cubicBezTo>
                  <a:cubicBezTo>
                    <a:pt x="598" y="102"/>
                    <a:pt x="597" y="103"/>
                    <a:pt x="595" y="102"/>
                  </a:cubicBezTo>
                  <a:cubicBezTo>
                    <a:pt x="595" y="102"/>
                    <a:pt x="594" y="103"/>
                    <a:pt x="595" y="103"/>
                  </a:cubicBezTo>
                  <a:cubicBezTo>
                    <a:pt x="592" y="102"/>
                    <a:pt x="592" y="102"/>
                    <a:pt x="590" y="103"/>
                  </a:cubicBezTo>
                  <a:cubicBezTo>
                    <a:pt x="591" y="101"/>
                    <a:pt x="592" y="100"/>
                    <a:pt x="594" y="99"/>
                  </a:cubicBezTo>
                  <a:cubicBezTo>
                    <a:pt x="594" y="97"/>
                    <a:pt x="594" y="97"/>
                    <a:pt x="594" y="97"/>
                  </a:cubicBezTo>
                  <a:cubicBezTo>
                    <a:pt x="593" y="97"/>
                    <a:pt x="592" y="97"/>
                    <a:pt x="591" y="97"/>
                  </a:cubicBezTo>
                  <a:cubicBezTo>
                    <a:pt x="592" y="97"/>
                    <a:pt x="591" y="96"/>
                    <a:pt x="591" y="95"/>
                  </a:cubicBezTo>
                  <a:cubicBezTo>
                    <a:pt x="592" y="95"/>
                    <a:pt x="592" y="95"/>
                    <a:pt x="592" y="95"/>
                  </a:cubicBezTo>
                  <a:cubicBezTo>
                    <a:pt x="591" y="95"/>
                    <a:pt x="593" y="95"/>
                    <a:pt x="593" y="95"/>
                  </a:cubicBezTo>
                  <a:cubicBezTo>
                    <a:pt x="593" y="95"/>
                    <a:pt x="593" y="96"/>
                    <a:pt x="594" y="96"/>
                  </a:cubicBezTo>
                  <a:cubicBezTo>
                    <a:pt x="594" y="96"/>
                    <a:pt x="595" y="96"/>
                    <a:pt x="595" y="96"/>
                  </a:cubicBezTo>
                  <a:cubicBezTo>
                    <a:pt x="595" y="95"/>
                    <a:pt x="596" y="94"/>
                    <a:pt x="596" y="93"/>
                  </a:cubicBezTo>
                  <a:cubicBezTo>
                    <a:pt x="595" y="93"/>
                    <a:pt x="594" y="91"/>
                    <a:pt x="593" y="91"/>
                  </a:cubicBezTo>
                  <a:cubicBezTo>
                    <a:pt x="591" y="91"/>
                    <a:pt x="591" y="92"/>
                    <a:pt x="590" y="92"/>
                  </a:cubicBezTo>
                  <a:cubicBezTo>
                    <a:pt x="590" y="91"/>
                    <a:pt x="589" y="90"/>
                    <a:pt x="589" y="90"/>
                  </a:cubicBezTo>
                  <a:cubicBezTo>
                    <a:pt x="586" y="90"/>
                    <a:pt x="584" y="90"/>
                    <a:pt x="582" y="91"/>
                  </a:cubicBezTo>
                  <a:cubicBezTo>
                    <a:pt x="581" y="93"/>
                    <a:pt x="580" y="94"/>
                    <a:pt x="579" y="97"/>
                  </a:cubicBezTo>
                  <a:cubicBezTo>
                    <a:pt x="579" y="97"/>
                    <a:pt x="578" y="98"/>
                    <a:pt x="578" y="98"/>
                  </a:cubicBezTo>
                  <a:cubicBezTo>
                    <a:pt x="578" y="98"/>
                    <a:pt x="574" y="99"/>
                    <a:pt x="574" y="99"/>
                  </a:cubicBezTo>
                  <a:cubicBezTo>
                    <a:pt x="573" y="98"/>
                    <a:pt x="573" y="98"/>
                    <a:pt x="573" y="98"/>
                  </a:cubicBezTo>
                  <a:cubicBezTo>
                    <a:pt x="572" y="97"/>
                    <a:pt x="574" y="97"/>
                    <a:pt x="575" y="97"/>
                  </a:cubicBezTo>
                  <a:cubicBezTo>
                    <a:pt x="575" y="96"/>
                    <a:pt x="574" y="96"/>
                    <a:pt x="574" y="96"/>
                  </a:cubicBezTo>
                  <a:cubicBezTo>
                    <a:pt x="574" y="95"/>
                    <a:pt x="574" y="95"/>
                    <a:pt x="574" y="95"/>
                  </a:cubicBezTo>
                  <a:cubicBezTo>
                    <a:pt x="577" y="94"/>
                    <a:pt x="576" y="94"/>
                    <a:pt x="577" y="92"/>
                  </a:cubicBezTo>
                  <a:cubicBezTo>
                    <a:pt x="577" y="92"/>
                    <a:pt x="578" y="92"/>
                    <a:pt x="578" y="92"/>
                  </a:cubicBezTo>
                  <a:cubicBezTo>
                    <a:pt x="578" y="93"/>
                    <a:pt x="578" y="93"/>
                    <a:pt x="578" y="93"/>
                  </a:cubicBezTo>
                  <a:cubicBezTo>
                    <a:pt x="578" y="93"/>
                    <a:pt x="577" y="94"/>
                    <a:pt x="578" y="94"/>
                  </a:cubicBezTo>
                  <a:cubicBezTo>
                    <a:pt x="579" y="93"/>
                    <a:pt x="579" y="92"/>
                    <a:pt x="579" y="91"/>
                  </a:cubicBezTo>
                  <a:cubicBezTo>
                    <a:pt x="577" y="91"/>
                    <a:pt x="573" y="92"/>
                    <a:pt x="570" y="92"/>
                  </a:cubicBezTo>
                  <a:cubicBezTo>
                    <a:pt x="569" y="88"/>
                    <a:pt x="570" y="89"/>
                    <a:pt x="574" y="90"/>
                  </a:cubicBezTo>
                  <a:cubicBezTo>
                    <a:pt x="574" y="89"/>
                    <a:pt x="574" y="89"/>
                    <a:pt x="574" y="89"/>
                  </a:cubicBezTo>
                  <a:cubicBezTo>
                    <a:pt x="573" y="89"/>
                    <a:pt x="571" y="88"/>
                    <a:pt x="569" y="88"/>
                  </a:cubicBezTo>
                  <a:cubicBezTo>
                    <a:pt x="568" y="87"/>
                    <a:pt x="568" y="87"/>
                    <a:pt x="568" y="87"/>
                  </a:cubicBezTo>
                  <a:cubicBezTo>
                    <a:pt x="567" y="87"/>
                    <a:pt x="566" y="88"/>
                    <a:pt x="565" y="88"/>
                  </a:cubicBezTo>
                  <a:cubicBezTo>
                    <a:pt x="564" y="88"/>
                    <a:pt x="562" y="87"/>
                    <a:pt x="562" y="87"/>
                  </a:cubicBezTo>
                  <a:cubicBezTo>
                    <a:pt x="561" y="87"/>
                    <a:pt x="560" y="87"/>
                    <a:pt x="559" y="87"/>
                  </a:cubicBezTo>
                  <a:cubicBezTo>
                    <a:pt x="559" y="87"/>
                    <a:pt x="556" y="86"/>
                    <a:pt x="556" y="86"/>
                  </a:cubicBezTo>
                  <a:cubicBezTo>
                    <a:pt x="556" y="86"/>
                    <a:pt x="555" y="85"/>
                    <a:pt x="555" y="85"/>
                  </a:cubicBezTo>
                  <a:cubicBezTo>
                    <a:pt x="554" y="84"/>
                    <a:pt x="553" y="85"/>
                    <a:pt x="552" y="85"/>
                  </a:cubicBezTo>
                  <a:cubicBezTo>
                    <a:pt x="552" y="85"/>
                    <a:pt x="552" y="85"/>
                    <a:pt x="552" y="85"/>
                  </a:cubicBezTo>
                  <a:cubicBezTo>
                    <a:pt x="552" y="86"/>
                    <a:pt x="553" y="85"/>
                    <a:pt x="553" y="85"/>
                  </a:cubicBezTo>
                  <a:cubicBezTo>
                    <a:pt x="553" y="85"/>
                    <a:pt x="553" y="86"/>
                    <a:pt x="553" y="86"/>
                  </a:cubicBezTo>
                  <a:cubicBezTo>
                    <a:pt x="554" y="86"/>
                    <a:pt x="554" y="86"/>
                    <a:pt x="554" y="86"/>
                  </a:cubicBezTo>
                  <a:cubicBezTo>
                    <a:pt x="553" y="87"/>
                    <a:pt x="553" y="87"/>
                    <a:pt x="553" y="87"/>
                  </a:cubicBezTo>
                  <a:cubicBezTo>
                    <a:pt x="552" y="88"/>
                    <a:pt x="550" y="88"/>
                    <a:pt x="549" y="87"/>
                  </a:cubicBezTo>
                  <a:cubicBezTo>
                    <a:pt x="549" y="88"/>
                    <a:pt x="549" y="89"/>
                    <a:pt x="549" y="89"/>
                  </a:cubicBezTo>
                  <a:cubicBezTo>
                    <a:pt x="549" y="89"/>
                    <a:pt x="552" y="90"/>
                    <a:pt x="551" y="90"/>
                  </a:cubicBezTo>
                  <a:cubicBezTo>
                    <a:pt x="551" y="90"/>
                    <a:pt x="552" y="90"/>
                    <a:pt x="553" y="90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49" y="90"/>
                    <a:pt x="547" y="90"/>
                    <a:pt x="548" y="95"/>
                  </a:cubicBezTo>
                  <a:cubicBezTo>
                    <a:pt x="548" y="95"/>
                    <a:pt x="549" y="95"/>
                    <a:pt x="549" y="95"/>
                  </a:cubicBezTo>
                  <a:cubicBezTo>
                    <a:pt x="549" y="96"/>
                    <a:pt x="549" y="97"/>
                    <a:pt x="549" y="97"/>
                  </a:cubicBezTo>
                  <a:cubicBezTo>
                    <a:pt x="549" y="97"/>
                    <a:pt x="548" y="98"/>
                    <a:pt x="547" y="98"/>
                  </a:cubicBezTo>
                  <a:cubicBezTo>
                    <a:pt x="547" y="98"/>
                    <a:pt x="547" y="97"/>
                    <a:pt x="546" y="97"/>
                  </a:cubicBezTo>
                  <a:cubicBezTo>
                    <a:pt x="546" y="97"/>
                    <a:pt x="545" y="98"/>
                    <a:pt x="545" y="98"/>
                  </a:cubicBezTo>
                  <a:cubicBezTo>
                    <a:pt x="545" y="97"/>
                    <a:pt x="545" y="97"/>
                    <a:pt x="545" y="96"/>
                  </a:cubicBezTo>
                  <a:cubicBezTo>
                    <a:pt x="545" y="96"/>
                    <a:pt x="544" y="95"/>
                    <a:pt x="544" y="95"/>
                  </a:cubicBezTo>
                  <a:cubicBezTo>
                    <a:pt x="544" y="95"/>
                    <a:pt x="543" y="96"/>
                    <a:pt x="543" y="96"/>
                  </a:cubicBezTo>
                  <a:cubicBezTo>
                    <a:pt x="543" y="96"/>
                    <a:pt x="543" y="95"/>
                    <a:pt x="542" y="95"/>
                  </a:cubicBezTo>
                  <a:cubicBezTo>
                    <a:pt x="542" y="96"/>
                    <a:pt x="542" y="96"/>
                    <a:pt x="542" y="96"/>
                  </a:cubicBezTo>
                  <a:cubicBezTo>
                    <a:pt x="542" y="96"/>
                    <a:pt x="542" y="97"/>
                    <a:pt x="541" y="97"/>
                  </a:cubicBezTo>
                  <a:cubicBezTo>
                    <a:pt x="542" y="98"/>
                    <a:pt x="542" y="98"/>
                    <a:pt x="543" y="98"/>
                  </a:cubicBezTo>
                  <a:cubicBezTo>
                    <a:pt x="541" y="99"/>
                    <a:pt x="540" y="99"/>
                    <a:pt x="538" y="99"/>
                  </a:cubicBezTo>
                  <a:cubicBezTo>
                    <a:pt x="538" y="99"/>
                    <a:pt x="538" y="99"/>
                    <a:pt x="538" y="99"/>
                  </a:cubicBezTo>
                  <a:cubicBezTo>
                    <a:pt x="537" y="98"/>
                    <a:pt x="536" y="99"/>
                    <a:pt x="536" y="99"/>
                  </a:cubicBezTo>
                  <a:cubicBezTo>
                    <a:pt x="536" y="99"/>
                    <a:pt x="536" y="98"/>
                    <a:pt x="535" y="98"/>
                  </a:cubicBezTo>
                  <a:cubicBezTo>
                    <a:pt x="534" y="97"/>
                    <a:pt x="532" y="96"/>
                    <a:pt x="531" y="95"/>
                  </a:cubicBezTo>
                  <a:cubicBezTo>
                    <a:pt x="531" y="95"/>
                    <a:pt x="531" y="95"/>
                    <a:pt x="531" y="95"/>
                  </a:cubicBezTo>
                  <a:cubicBezTo>
                    <a:pt x="530" y="95"/>
                    <a:pt x="530" y="95"/>
                    <a:pt x="529" y="95"/>
                  </a:cubicBezTo>
                  <a:cubicBezTo>
                    <a:pt x="529" y="95"/>
                    <a:pt x="528" y="94"/>
                    <a:pt x="528" y="94"/>
                  </a:cubicBezTo>
                  <a:cubicBezTo>
                    <a:pt x="525" y="93"/>
                    <a:pt x="524" y="96"/>
                    <a:pt x="522" y="97"/>
                  </a:cubicBezTo>
                  <a:cubicBezTo>
                    <a:pt x="522" y="97"/>
                    <a:pt x="521" y="97"/>
                    <a:pt x="521" y="97"/>
                  </a:cubicBezTo>
                  <a:cubicBezTo>
                    <a:pt x="521" y="97"/>
                    <a:pt x="519" y="97"/>
                    <a:pt x="519" y="98"/>
                  </a:cubicBezTo>
                  <a:cubicBezTo>
                    <a:pt x="519" y="97"/>
                    <a:pt x="520" y="95"/>
                    <a:pt x="519" y="95"/>
                  </a:cubicBezTo>
                  <a:cubicBezTo>
                    <a:pt x="519" y="95"/>
                    <a:pt x="519" y="95"/>
                    <a:pt x="519" y="94"/>
                  </a:cubicBezTo>
                  <a:cubicBezTo>
                    <a:pt x="518" y="94"/>
                    <a:pt x="518" y="94"/>
                    <a:pt x="518" y="94"/>
                  </a:cubicBezTo>
                  <a:cubicBezTo>
                    <a:pt x="517" y="93"/>
                    <a:pt x="518" y="93"/>
                    <a:pt x="518" y="92"/>
                  </a:cubicBezTo>
                  <a:cubicBezTo>
                    <a:pt x="518" y="92"/>
                    <a:pt x="517" y="92"/>
                    <a:pt x="517" y="92"/>
                  </a:cubicBezTo>
                  <a:cubicBezTo>
                    <a:pt x="515" y="94"/>
                    <a:pt x="515" y="94"/>
                    <a:pt x="515" y="94"/>
                  </a:cubicBezTo>
                  <a:cubicBezTo>
                    <a:pt x="515" y="95"/>
                    <a:pt x="516" y="96"/>
                    <a:pt x="515" y="97"/>
                  </a:cubicBezTo>
                  <a:cubicBezTo>
                    <a:pt x="515" y="97"/>
                    <a:pt x="514" y="98"/>
                    <a:pt x="514" y="98"/>
                  </a:cubicBezTo>
                  <a:cubicBezTo>
                    <a:pt x="514" y="101"/>
                    <a:pt x="513" y="101"/>
                    <a:pt x="512" y="103"/>
                  </a:cubicBezTo>
                  <a:cubicBezTo>
                    <a:pt x="512" y="104"/>
                    <a:pt x="512" y="105"/>
                    <a:pt x="511" y="105"/>
                  </a:cubicBezTo>
                  <a:cubicBezTo>
                    <a:pt x="511" y="105"/>
                    <a:pt x="510" y="105"/>
                    <a:pt x="510" y="105"/>
                  </a:cubicBezTo>
                  <a:cubicBezTo>
                    <a:pt x="510" y="105"/>
                    <a:pt x="509" y="105"/>
                    <a:pt x="509" y="105"/>
                  </a:cubicBezTo>
                  <a:cubicBezTo>
                    <a:pt x="510" y="103"/>
                    <a:pt x="509" y="103"/>
                    <a:pt x="510" y="101"/>
                  </a:cubicBezTo>
                  <a:cubicBezTo>
                    <a:pt x="510" y="101"/>
                    <a:pt x="509" y="101"/>
                    <a:pt x="509" y="101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7" y="102"/>
                    <a:pt x="506" y="101"/>
                    <a:pt x="506" y="100"/>
                  </a:cubicBezTo>
                  <a:cubicBezTo>
                    <a:pt x="504" y="100"/>
                    <a:pt x="504" y="100"/>
                    <a:pt x="502" y="101"/>
                  </a:cubicBezTo>
                  <a:cubicBezTo>
                    <a:pt x="501" y="100"/>
                    <a:pt x="501" y="99"/>
                    <a:pt x="500" y="98"/>
                  </a:cubicBezTo>
                  <a:cubicBezTo>
                    <a:pt x="499" y="98"/>
                    <a:pt x="499" y="98"/>
                    <a:pt x="498" y="98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8" y="97"/>
                    <a:pt x="498" y="97"/>
                    <a:pt x="499" y="96"/>
                  </a:cubicBezTo>
                  <a:cubicBezTo>
                    <a:pt x="501" y="95"/>
                    <a:pt x="501" y="97"/>
                    <a:pt x="500" y="94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8" y="94"/>
                    <a:pt x="499" y="95"/>
                    <a:pt x="499" y="95"/>
                  </a:cubicBezTo>
                  <a:cubicBezTo>
                    <a:pt x="499" y="95"/>
                    <a:pt x="499" y="96"/>
                    <a:pt x="499" y="96"/>
                  </a:cubicBezTo>
                  <a:cubicBezTo>
                    <a:pt x="498" y="96"/>
                    <a:pt x="498" y="96"/>
                    <a:pt x="497" y="96"/>
                  </a:cubicBezTo>
                  <a:cubicBezTo>
                    <a:pt x="496" y="93"/>
                    <a:pt x="494" y="92"/>
                    <a:pt x="492" y="91"/>
                  </a:cubicBezTo>
                  <a:cubicBezTo>
                    <a:pt x="491" y="91"/>
                    <a:pt x="491" y="91"/>
                    <a:pt x="490" y="91"/>
                  </a:cubicBezTo>
                  <a:cubicBezTo>
                    <a:pt x="489" y="92"/>
                    <a:pt x="491" y="94"/>
                    <a:pt x="491" y="94"/>
                  </a:cubicBezTo>
                  <a:cubicBezTo>
                    <a:pt x="491" y="95"/>
                    <a:pt x="491" y="96"/>
                    <a:pt x="490" y="95"/>
                  </a:cubicBezTo>
                  <a:cubicBezTo>
                    <a:pt x="490" y="95"/>
                    <a:pt x="491" y="96"/>
                    <a:pt x="490" y="95"/>
                  </a:cubicBezTo>
                  <a:cubicBezTo>
                    <a:pt x="489" y="95"/>
                    <a:pt x="489" y="92"/>
                    <a:pt x="488" y="91"/>
                  </a:cubicBezTo>
                  <a:cubicBezTo>
                    <a:pt x="487" y="91"/>
                    <a:pt x="486" y="91"/>
                    <a:pt x="486" y="91"/>
                  </a:cubicBezTo>
                  <a:cubicBezTo>
                    <a:pt x="485" y="91"/>
                    <a:pt x="482" y="90"/>
                    <a:pt x="483" y="90"/>
                  </a:cubicBezTo>
                  <a:cubicBezTo>
                    <a:pt x="484" y="90"/>
                    <a:pt x="485" y="90"/>
                    <a:pt x="486" y="90"/>
                  </a:cubicBezTo>
                  <a:cubicBezTo>
                    <a:pt x="486" y="89"/>
                    <a:pt x="486" y="89"/>
                    <a:pt x="486" y="88"/>
                  </a:cubicBezTo>
                  <a:cubicBezTo>
                    <a:pt x="485" y="88"/>
                    <a:pt x="484" y="88"/>
                    <a:pt x="483" y="88"/>
                  </a:cubicBezTo>
                  <a:cubicBezTo>
                    <a:pt x="483" y="90"/>
                    <a:pt x="483" y="90"/>
                    <a:pt x="483" y="90"/>
                  </a:cubicBezTo>
                  <a:cubicBezTo>
                    <a:pt x="482" y="90"/>
                    <a:pt x="482" y="90"/>
                    <a:pt x="482" y="90"/>
                  </a:cubicBezTo>
                  <a:cubicBezTo>
                    <a:pt x="482" y="90"/>
                    <a:pt x="481" y="89"/>
                    <a:pt x="481" y="89"/>
                  </a:cubicBezTo>
                  <a:cubicBezTo>
                    <a:pt x="480" y="88"/>
                    <a:pt x="479" y="89"/>
                    <a:pt x="479" y="89"/>
                  </a:cubicBezTo>
                  <a:cubicBezTo>
                    <a:pt x="479" y="89"/>
                    <a:pt x="479" y="89"/>
                    <a:pt x="480" y="88"/>
                  </a:cubicBezTo>
                  <a:cubicBezTo>
                    <a:pt x="480" y="88"/>
                    <a:pt x="480" y="88"/>
                    <a:pt x="481" y="87"/>
                  </a:cubicBezTo>
                  <a:cubicBezTo>
                    <a:pt x="481" y="87"/>
                    <a:pt x="480" y="86"/>
                    <a:pt x="480" y="86"/>
                  </a:cubicBezTo>
                  <a:cubicBezTo>
                    <a:pt x="480" y="86"/>
                    <a:pt x="479" y="87"/>
                    <a:pt x="479" y="87"/>
                  </a:cubicBezTo>
                  <a:cubicBezTo>
                    <a:pt x="476" y="87"/>
                    <a:pt x="479" y="86"/>
                    <a:pt x="479" y="86"/>
                  </a:cubicBezTo>
                  <a:cubicBezTo>
                    <a:pt x="480" y="85"/>
                    <a:pt x="479" y="85"/>
                    <a:pt x="480" y="85"/>
                  </a:cubicBezTo>
                  <a:cubicBezTo>
                    <a:pt x="480" y="84"/>
                    <a:pt x="481" y="85"/>
                    <a:pt x="481" y="85"/>
                  </a:cubicBezTo>
                  <a:cubicBezTo>
                    <a:pt x="482" y="84"/>
                    <a:pt x="482" y="84"/>
                    <a:pt x="483" y="84"/>
                  </a:cubicBezTo>
                  <a:cubicBezTo>
                    <a:pt x="483" y="83"/>
                    <a:pt x="484" y="84"/>
                    <a:pt x="484" y="84"/>
                  </a:cubicBezTo>
                  <a:cubicBezTo>
                    <a:pt x="485" y="83"/>
                    <a:pt x="486" y="82"/>
                    <a:pt x="487" y="81"/>
                  </a:cubicBezTo>
                  <a:cubicBezTo>
                    <a:pt x="487" y="81"/>
                    <a:pt x="487" y="81"/>
                    <a:pt x="487" y="81"/>
                  </a:cubicBezTo>
                  <a:cubicBezTo>
                    <a:pt x="487" y="81"/>
                    <a:pt x="487" y="80"/>
                    <a:pt x="487" y="79"/>
                  </a:cubicBezTo>
                  <a:cubicBezTo>
                    <a:pt x="487" y="79"/>
                    <a:pt x="485" y="80"/>
                    <a:pt x="484" y="79"/>
                  </a:cubicBezTo>
                  <a:cubicBezTo>
                    <a:pt x="484" y="79"/>
                    <a:pt x="483" y="78"/>
                    <a:pt x="483" y="77"/>
                  </a:cubicBezTo>
                  <a:cubicBezTo>
                    <a:pt x="482" y="77"/>
                    <a:pt x="481" y="78"/>
                    <a:pt x="481" y="77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79" y="76"/>
                    <a:pt x="477" y="76"/>
                    <a:pt x="476" y="76"/>
                  </a:cubicBezTo>
                  <a:cubicBezTo>
                    <a:pt x="471" y="77"/>
                    <a:pt x="471" y="78"/>
                    <a:pt x="471" y="81"/>
                  </a:cubicBezTo>
                  <a:cubicBezTo>
                    <a:pt x="472" y="81"/>
                    <a:pt x="472" y="81"/>
                    <a:pt x="473" y="82"/>
                  </a:cubicBezTo>
                  <a:cubicBezTo>
                    <a:pt x="473" y="82"/>
                    <a:pt x="473" y="83"/>
                    <a:pt x="473" y="83"/>
                  </a:cubicBezTo>
                  <a:cubicBezTo>
                    <a:pt x="474" y="83"/>
                    <a:pt x="475" y="83"/>
                    <a:pt x="476" y="83"/>
                  </a:cubicBezTo>
                  <a:cubicBezTo>
                    <a:pt x="477" y="83"/>
                    <a:pt x="478" y="84"/>
                    <a:pt x="478" y="84"/>
                  </a:cubicBezTo>
                  <a:cubicBezTo>
                    <a:pt x="479" y="85"/>
                    <a:pt x="478" y="85"/>
                    <a:pt x="477" y="85"/>
                  </a:cubicBezTo>
                  <a:cubicBezTo>
                    <a:pt x="477" y="85"/>
                    <a:pt x="477" y="86"/>
                    <a:pt x="477" y="86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4" y="87"/>
                    <a:pt x="474" y="87"/>
                    <a:pt x="475" y="88"/>
                  </a:cubicBezTo>
                  <a:cubicBezTo>
                    <a:pt x="473" y="88"/>
                    <a:pt x="471" y="88"/>
                    <a:pt x="470" y="87"/>
                  </a:cubicBezTo>
                  <a:cubicBezTo>
                    <a:pt x="469" y="87"/>
                    <a:pt x="468" y="86"/>
                    <a:pt x="468" y="86"/>
                  </a:cubicBezTo>
                  <a:cubicBezTo>
                    <a:pt x="467" y="86"/>
                    <a:pt x="467" y="86"/>
                    <a:pt x="466" y="86"/>
                  </a:cubicBezTo>
                  <a:cubicBezTo>
                    <a:pt x="466" y="86"/>
                    <a:pt x="464" y="85"/>
                    <a:pt x="464" y="85"/>
                  </a:cubicBezTo>
                  <a:cubicBezTo>
                    <a:pt x="463" y="85"/>
                    <a:pt x="463" y="85"/>
                    <a:pt x="463" y="85"/>
                  </a:cubicBezTo>
                  <a:cubicBezTo>
                    <a:pt x="461" y="86"/>
                    <a:pt x="460" y="84"/>
                    <a:pt x="458" y="85"/>
                  </a:cubicBezTo>
                  <a:cubicBezTo>
                    <a:pt x="458" y="85"/>
                    <a:pt x="458" y="86"/>
                    <a:pt x="458" y="86"/>
                  </a:cubicBezTo>
                  <a:cubicBezTo>
                    <a:pt x="458" y="86"/>
                    <a:pt x="458" y="86"/>
                    <a:pt x="457" y="86"/>
                  </a:cubicBezTo>
                  <a:cubicBezTo>
                    <a:pt x="457" y="85"/>
                    <a:pt x="456" y="84"/>
                    <a:pt x="456" y="84"/>
                  </a:cubicBezTo>
                  <a:cubicBezTo>
                    <a:pt x="455" y="84"/>
                    <a:pt x="455" y="84"/>
                    <a:pt x="454" y="84"/>
                  </a:cubicBezTo>
                  <a:cubicBezTo>
                    <a:pt x="454" y="84"/>
                    <a:pt x="454" y="84"/>
                    <a:pt x="454" y="84"/>
                  </a:cubicBezTo>
                  <a:cubicBezTo>
                    <a:pt x="453" y="83"/>
                    <a:pt x="453" y="84"/>
                    <a:pt x="452" y="83"/>
                  </a:cubicBezTo>
                  <a:cubicBezTo>
                    <a:pt x="451" y="83"/>
                    <a:pt x="450" y="82"/>
                    <a:pt x="450" y="82"/>
                  </a:cubicBezTo>
                  <a:cubicBezTo>
                    <a:pt x="450" y="82"/>
                    <a:pt x="449" y="81"/>
                    <a:pt x="450" y="81"/>
                  </a:cubicBezTo>
                  <a:cubicBezTo>
                    <a:pt x="450" y="81"/>
                    <a:pt x="450" y="81"/>
                    <a:pt x="450" y="81"/>
                  </a:cubicBezTo>
                  <a:cubicBezTo>
                    <a:pt x="450" y="80"/>
                    <a:pt x="450" y="79"/>
                    <a:pt x="450" y="78"/>
                  </a:cubicBezTo>
                  <a:cubicBezTo>
                    <a:pt x="449" y="78"/>
                    <a:pt x="447" y="77"/>
                    <a:pt x="445" y="77"/>
                  </a:cubicBezTo>
                  <a:cubicBezTo>
                    <a:pt x="444" y="77"/>
                    <a:pt x="443" y="78"/>
                    <a:pt x="443" y="78"/>
                  </a:cubicBezTo>
                  <a:cubicBezTo>
                    <a:pt x="442" y="77"/>
                    <a:pt x="442" y="77"/>
                    <a:pt x="442" y="77"/>
                  </a:cubicBezTo>
                  <a:cubicBezTo>
                    <a:pt x="441" y="77"/>
                    <a:pt x="441" y="77"/>
                    <a:pt x="439" y="77"/>
                  </a:cubicBezTo>
                  <a:cubicBezTo>
                    <a:pt x="438" y="77"/>
                    <a:pt x="437" y="76"/>
                    <a:pt x="435" y="76"/>
                  </a:cubicBezTo>
                  <a:cubicBezTo>
                    <a:pt x="435" y="76"/>
                    <a:pt x="434" y="77"/>
                    <a:pt x="434" y="77"/>
                  </a:cubicBezTo>
                  <a:cubicBezTo>
                    <a:pt x="431" y="79"/>
                    <a:pt x="429" y="79"/>
                    <a:pt x="428" y="82"/>
                  </a:cubicBezTo>
                  <a:cubicBezTo>
                    <a:pt x="428" y="82"/>
                    <a:pt x="428" y="83"/>
                    <a:pt x="428" y="83"/>
                  </a:cubicBezTo>
                  <a:cubicBezTo>
                    <a:pt x="428" y="83"/>
                    <a:pt x="427" y="83"/>
                    <a:pt x="427" y="83"/>
                  </a:cubicBezTo>
                  <a:cubicBezTo>
                    <a:pt x="427" y="82"/>
                    <a:pt x="427" y="81"/>
                    <a:pt x="427" y="81"/>
                  </a:cubicBezTo>
                  <a:cubicBezTo>
                    <a:pt x="427" y="81"/>
                    <a:pt x="428" y="80"/>
                    <a:pt x="427" y="79"/>
                  </a:cubicBezTo>
                  <a:cubicBezTo>
                    <a:pt x="427" y="79"/>
                    <a:pt x="426" y="78"/>
                    <a:pt x="426" y="78"/>
                  </a:cubicBezTo>
                  <a:cubicBezTo>
                    <a:pt x="426" y="78"/>
                    <a:pt x="425" y="77"/>
                    <a:pt x="425" y="77"/>
                  </a:cubicBezTo>
                  <a:cubicBezTo>
                    <a:pt x="425" y="78"/>
                    <a:pt x="425" y="79"/>
                    <a:pt x="425" y="80"/>
                  </a:cubicBezTo>
                  <a:cubicBezTo>
                    <a:pt x="419" y="80"/>
                    <a:pt x="420" y="81"/>
                    <a:pt x="418" y="76"/>
                  </a:cubicBezTo>
                  <a:cubicBezTo>
                    <a:pt x="417" y="76"/>
                    <a:pt x="417" y="76"/>
                    <a:pt x="417" y="76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16" y="77"/>
                    <a:pt x="417" y="78"/>
                    <a:pt x="416" y="78"/>
                  </a:cubicBezTo>
                  <a:cubicBezTo>
                    <a:pt x="415" y="78"/>
                    <a:pt x="415" y="76"/>
                    <a:pt x="413" y="77"/>
                  </a:cubicBezTo>
                  <a:cubicBezTo>
                    <a:pt x="413" y="77"/>
                    <a:pt x="413" y="78"/>
                    <a:pt x="413" y="78"/>
                  </a:cubicBezTo>
                  <a:cubicBezTo>
                    <a:pt x="413" y="79"/>
                    <a:pt x="412" y="79"/>
                    <a:pt x="412" y="79"/>
                  </a:cubicBezTo>
                  <a:cubicBezTo>
                    <a:pt x="412" y="80"/>
                    <a:pt x="412" y="80"/>
                    <a:pt x="412" y="80"/>
                  </a:cubicBezTo>
                  <a:cubicBezTo>
                    <a:pt x="411" y="79"/>
                    <a:pt x="411" y="81"/>
                    <a:pt x="411" y="81"/>
                  </a:cubicBezTo>
                  <a:cubicBezTo>
                    <a:pt x="411" y="81"/>
                    <a:pt x="412" y="82"/>
                    <a:pt x="412" y="82"/>
                  </a:cubicBezTo>
                  <a:cubicBezTo>
                    <a:pt x="412" y="82"/>
                    <a:pt x="414" y="82"/>
                    <a:pt x="414" y="82"/>
                  </a:cubicBezTo>
                  <a:cubicBezTo>
                    <a:pt x="414" y="82"/>
                    <a:pt x="413" y="83"/>
                    <a:pt x="413" y="83"/>
                  </a:cubicBezTo>
                  <a:cubicBezTo>
                    <a:pt x="411" y="83"/>
                    <a:pt x="411" y="82"/>
                    <a:pt x="410" y="8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83"/>
                    <a:pt x="409" y="84"/>
                    <a:pt x="408" y="85"/>
                  </a:cubicBezTo>
                  <a:cubicBezTo>
                    <a:pt x="408" y="85"/>
                    <a:pt x="406" y="85"/>
                    <a:pt x="406" y="85"/>
                  </a:cubicBezTo>
                  <a:cubicBezTo>
                    <a:pt x="405" y="85"/>
                    <a:pt x="406" y="86"/>
                    <a:pt x="405" y="86"/>
                  </a:cubicBezTo>
                  <a:cubicBezTo>
                    <a:pt x="403" y="86"/>
                    <a:pt x="401" y="85"/>
                    <a:pt x="399" y="85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399" y="86"/>
                    <a:pt x="399" y="86"/>
                    <a:pt x="399" y="87"/>
                  </a:cubicBezTo>
                  <a:cubicBezTo>
                    <a:pt x="397" y="88"/>
                    <a:pt x="397" y="88"/>
                    <a:pt x="397" y="88"/>
                  </a:cubicBezTo>
                  <a:cubicBezTo>
                    <a:pt x="395" y="88"/>
                    <a:pt x="391" y="88"/>
                    <a:pt x="388" y="88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392" y="87"/>
                    <a:pt x="395" y="88"/>
                    <a:pt x="397" y="86"/>
                  </a:cubicBezTo>
                  <a:cubicBezTo>
                    <a:pt x="398" y="85"/>
                    <a:pt x="398" y="84"/>
                    <a:pt x="399" y="84"/>
                  </a:cubicBezTo>
                  <a:cubicBezTo>
                    <a:pt x="400" y="83"/>
                    <a:pt x="401" y="84"/>
                    <a:pt x="402" y="83"/>
                  </a:cubicBezTo>
                  <a:cubicBezTo>
                    <a:pt x="402" y="83"/>
                    <a:pt x="403" y="82"/>
                    <a:pt x="403" y="82"/>
                  </a:cubicBezTo>
                  <a:cubicBezTo>
                    <a:pt x="404" y="82"/>
                    <a:pt x="405" y="82"/>
                    <a:pt x="406" y="82"/>
                  </a:cubicBezTo>
                  <a:cubicBezTo>
                    <a:pt x="407" y="81"/>
                    <a:pt x="407" y="79"/>
                    <a:pt x="408" y="79"/>
                  </a:cubicBezTo>
                  <a:cubicBezTo>
                    <a:pt x="408" y="78"/>
                    <a:pt x="409" y="79"/>
                    <a:pt x="409" y="78"/>
                  </a:cubicBezTo>
                  <a:cubicBezTo>
                    <a:pt x="409" y="77"/>
                    <a:pt x="409" y="77"/>
                    <a:pt x="409" y="76"/>
                  </a:cubicBezTo>
                  <a:cubicBezTo>
                    <a:pt x="410" y="75"/>
                    <a:pt x="410" y="75"/>
                    <a:pt x="411" y="75"/>
                  </a:cubicBezTo>
                  <a:cubicBezTo>
                    <a:pt x="411" y="74"/>
                    <a:pt x="411" y="73"/>
                    <a:pt x="411" y="73"/>
                  </a:cubicBezTo>
                  <a:cubicBezTo>
                    <a:pt x="412" y="73"/>
                    <a:pt x="413" y="73"/>
                    <a:pt x="413" y="73"/>
                  </a:cubicBezTo>
                  <a:cubicBezTo>
                    <a:pt x="414" y="73"/>
                    <a:pt x="417" y="73"/>
                    <a:pt x="418" y="72"/>
                  </a:cubicBezTo>
                  <a:cubicBezTo>
                    <a:pt x="418" y="72"/>
                    <a:pt x="418" y="71"/>
                    <a:pt x="419" y="71"/>
                  </a:cubicBezTo>
                  <a:cubicBezTo>
                    <a:pt x="419" y="71"/>
                    <a:pt x="420" y="71"/>
                    <a:pt x="421" y="71"/>
                  </a:cubicBezTo>
                  <a:cubicBezTo>
                    <a:pt x="422" y="71"/>
                    <a:pt x="430" y="69"/>
                    <a:pt x="431" y="69"/>
                  </a:cubicBezTo>
                  <a:cubicBezTo>
                    <a:pt x="433" y="67"/>
                    <a:pt x="429" y="64"/>
                    <a:pt x="428" y="64"/>
                  </a:cubicBezTo>
                  <a:cubicBezTo>
                    <a:pt x="428" y="64"/>
                    <a:pt x="427" y="63"/>
                    <a:pt x="428" y="63"/>
                  </a:cubicBezTo>
                  <a:cubicBezTo>
                    <a:pt x="428" y="63"/>
                    <a:pt x="428" y="63"/>
                    <a:pt x="429" y="63"/>
                  </a:cubicBezTo>
                  <a:cubicBezTo>
                    <a:pt x="429" y="64"/>
                    <a:pt x="430" y="63"/>
                    <a:pt x="431" y="64"/>
                  </a:cubicBezTo>
                  <a:cubicBezTo>
                    <a:pt x="431" y="62"/>
                    <a:pt x="432" y="61"/>
                    <a:pt x="431" y="60"/>
                  </a:cubicBezTo>
                  <a:cubicBezTo>
                    <a:pt x="431" y="59"/>
                    <a:pt x="429" y="60"/>
                    <a:pt x="429" y="60"/>
                  </a:cubicBezTo>
                  <a:cubicBezTo>
                    <a:pt x="429" y="58"/>
                    <a:pt x="428" y="57"/>
                    <a:pt x="428" y="56"/>
                  </a:cubicBezTo>
                  <a:cubicBezTo>
                    <a:pt x="427" y="56"/>
                    <a:pt x="424" y="56"/>
                    <a:pt x="423" y="54"/>
                  </a:cubicBezTo>
                  <a:cubicBezTo>
                    <a:pt x="422" y="53"/>
                    <a:pt x="423" y="52"/>
                    <a:pt x="421" y="51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8" y="51"/>
                    <a:pt x="417" y="51"/>
                  </a:cubicBezTo>
                  <a:cubicBezTo>
                    <a:pt x="417" y="51"/>
                    <a:pt x="416" y="52"/>
                    <a:pt x="416" y="52"/>
                  </a:cubicBezTo>
                  <a:cubicBezTo>
                    <a:pt x="415" y="52"/>
                    <a:pt x="415" y="51"/>
                    <a:pt x="414" y="51"/>
                  </a:cubicBezTo>
                  <a:cubicBezTo>
                    <a:pt x="414" y="51"/>
                    <a:pt x="407" y="52"/>
                    <a:pt x="406" y="53"/>
                  </a:cubicBezTo>
                  <a:cubicBezTo>
                    <a:pt x="406" y="53"/>
                    <a:pt x="406" y="54"/>
                    <a:pt x="405" y="54"/>
                  </a:cubicBezTo>
                  <a:cubicBezTo>
                    <a:pt x="404" y="55"/>
                    <a:pt x="402" y="55"/>
                    <a:pt x="401" y="56"/>
                  </a:cubicBezTo>
                  <a:cubicBezTo>
                    <a:pt x="401" y="54"/>
                    <a:pt x="402" y="53"/>
                    <a:pt x="402" y="51"/>
                  </a:cubicBezTo>
                  <a:cubicBezTo>
                    <a:pt x="402" y="51"/>
                    <a:pt x="400" y="51"/>
                    <a:pt x="399" y="51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97" y="50"/>
                    <a:pt x="397" y="51"/>
                    <a:pt x="395" y="51"/>
                  </a:cubicBezTo>
                  <a:cubicBezTo>
                    <a:pt x="394" y="50"/>
                    <a:pt x="395" y="50"/>
                    <a:pt x="395" y="50"/>
                  </a:cubicBezTo>
                  <a:cubicBezTo>
                    <a:pt x="396" y="49"/>
                    <a:pt x="393" y="50"/>
                    <a:pt x="393" y="50"/>
                  </a:cubicBezTo>
                  <a:cubicBezTo>
                    <a:pt x="393" y="50"/>
                    <a:pt x="394" y="48"/>
                    <a:pt x="394" y="48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7"/>
                    <a:pt x="395" y="46"/>
                    <a:pt x="395" y="46"/>
                  </a:cubicBezTo>
                  <a:cubicBezTo>
                    <a:pt x="394" y="46"/>
                    <a:pt x="393" y="46"/>
                    <a:pt x="392" y="46"/>
                  </a:cubicBezTo>
                  <a:cubicBezTo>
                    <a:pt x="392" y="46"/>
                    <a:pt x="392" y="45"/>
                    <a:pt x="392" y="45"/>
                  </a:cubicBezTo>
                  <a:cubicBezTo>
                    <a:pt x="391" y="45"/>
                    <a:pt x="390" y="45"/>
                    <a:pt x="389" y="45"/>
                  </a:cubicBezTo>
                  <a:cubicBezTo>
                    <a:pt x="389" y="45"/>
                    <a:pt x="388" y="44"/>
                    <a:pt x="387" y="44"/>
                  </a:cubicBezTo>
                  <a:cubicBezTo>
                    <a:pt x="386" y="44"/>
                    <a:pt x="386" y="46"/>
                    <a:pt x="385" y="46"/>
                  </a:cubicBezTo>
                  <a:cubicBezTo>
                    <a:pt x="383" y="46"/>
                    <a:pt x="383" y="45"/>
                    <a:pt x="381" y="45"/>
                  </a:cubicBezTo>
                  <a:cubicBezTo>
                    <a:pt x="381" y="46"/>
                    <a:pt x="381" y="46"/>
                    <a:pt x="381" y="46"/>
                  </a:cubicBezTo>
                  <a:cubicBezTo>
                    <a:pt x="379" y="46"/>
                    <a:pt x="379" y="46"/>
                    <a:pt x="378" y="46"/>
                  </a:cubicBezTo>
                  <a:cubicBezTo>
                    <a:pt x="377" y="47"/>
                    <a:pt x="378" y="47"/>
                    <a:pt x="377" y="48"/>
                  </a:cubicBezTo>
                  <a:cubicBezTo>
                    <a:pt x="377" y="48"/>
                    <a:pt x="374" y="50"/>
                    <a:pt x="373" y="51"/>
                  </a:cubicBezTo>
                  <a:cubicBezTo>
                    <a:pt x="373" y="51"/>
                    <a:pt x="373" y="51"/>
                    <a:pt x="373" y="51"/>
                  </a:cubicBezTo>
                  <a:cubicBezTo>
                    <a:pt x="373" y="51"/>
                    <a:pt x="373" y="52"/>
                    <a:pt x="373" y="53"/>
                  </a:cubicBezTo>
                  <a:cubicBezTo>
                    <a:pt x="374" y="54"/>
                    <a:pt x="375" y="54"/>
                    <a:pt x="376" y="55"/>
                  </a:cubicBezTo>
                  <a:cubicBezTo>
                    <a:pt x="375" y="55"/>
                    <a:pt x="375" y="55"/>
                    <a:pt x="374" y="55"/>
                  </a:cubicBezTo>
                  <a:cubicBezTo>
                    <a:pt x="374" y="55"/>
                    <a:pt x="373" y="54"/>
                    <a:pt x="373" y="54"/>
                  </a:cubicBezTo>
                  <a:cubicBezTo>
                    <a:pt x="371" y="54"/>
                    <a:pt x="371" y="55"/>
                    <a:pt x="371" y="55"/>
                  </a:cubicBezTo>
                  <a:cubicBezTo>
                    <a:pt x="369" y="55"/>
                    <a:pt x="366" y="55"/>
                    <a:pt x="364" y="55"/>
                  </a:cubicBezTo>
                  <a:cubicBezTo>
                    <a:pt x="364" y="55"/>
                    <a:pt x="364" y="56"/>
                    <a:pt x="364" y="56"/>
                  </a:cubicBezTo>
                  <a:cubicBezTo>
                    <a:pt x="365" y="56"/>
                    <a:pt x="365" y="56"/>
                    <a:pt x="366" y="56"/>
                  </a:cubicBezTo>
                  <a:cubicBezTo>
                    <a:pt x="367" y="57"/>
                    <a:pt x="367" y="58"/>
                    <a:pt x="367" y="60"/>
                  </a:cubicBezTo>
                  <a:cubicBezTo>
                    <a:pt x="367" y="60"/>
                    <a:pt x="366" y="60"/>
                    <a:pt x="366" y="60"/>
                  </a:cubicBezTo>
                  <a:cubicBezTo>
                    <a:pt x="366" y="61"/>
                    <a:pt x="366" y="61"/>
                    <a:pt x="366" y="61"/>
                  </a:cubicBezTo>
                  <a:cubicBezTo>
                    <a:pt x="365" y="61"/>
                    <a:pt x="367" y="58"/>
                    <a:pt x="366" y="57"/>
                  </a:cubicBezTo>
                  <a:cubicBezTo>
                    <a:pt x="363" y="56"/>
                    <a:pt x="363" y="57"/>
                    <a:pt x="361" y="58"/>
                  </a:cubicBezTo>
                  <a:cubicBezTo>
                    <a:pt x="360" y="59"/>
                    <a:pt x="360" y="60"/>
                    <a:pt x="359" y="60"/>
                  </a:cubicBezTo>
                  <a:cubicBezTo>
                    <a:pt x="359" y="60"/>
                    <a:pt x="358" y="59"/>
                    <a:pt x="357" y="60"/>
                  </a:cubicBezTo>
                  <a:cubicBezTo>
                    <a:pt x="357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1"/>
                  </a:cubicBezTo>
                  <a:cubicBezTo>
                    <a:pt x="356" y="61"/>
                    <a:pt x="356" y="60"/>
                    <a:pt x="356" y="60"/>
                  </a:cubicBezTo>
                  <a:cubicBezTo>
                    <a:pt x="355" y="59"/>
                    <a:pt x="355" y="59"/>
                    <a:pt x="355" y="59"/>
                  </a:cubicBezTo>
                  <a:cubicBezTo>
                    <a:pt x="355" y="59"/>
                    <a:pt x="355" y="60"/>
                    <a:pt x="355" y="61"/>
                  </a:cubicBezTo>
                  <a:cubicBezTo>
                    <a:pt x="354" y="61"/>
                    <a:pt x="353" y="61"/>
                    <a:pt x="352" y="61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53" y="60"/>
                    <a:pt x="353" y="59"/>
                    <a:pt x="354" y="58"/>
                  </a:cubicBezTo>
                  <a:cubicBezTo>
                    <a:pt x="355" y="59"/>
                    <a:pt x="355" y="57"/>
                    <a:pt x="354" y="57"/>
                  </a:cubicBezTo>
                  <a:cubicBezTo>
                    <a:pt x="352" y="56"/>
                    <a:pt x="351" y="57"/>
                    <a:pt x="350" y="57"/>
                  </a:cubicBezTo>
                  <a:cubicBezTo>
                    <a:pt x="350" y="57"/>
                    <a:pt x="349" y="57"/>
                    <a:pt x="348" y="56"/>
                  </a:cubicBezTo>
                  <a:cubicBezTo>
                    <a:pt x="347" y="58"/>
                    <a:pt x="347" y="58"/>
                    <a:pt x="347" y="58"/>
                  </a:cubicBezTo>
                  <a:cubicBezTo>
                    <a:pt x="346" y="58"/>
                    <a:pt x="346" y="57"/>
                    <a:pt x="346" y="57"/>
                  </a:cubicBezTo>
                  <a:cubicBezTo>
                    <a:pt x="345" y="56"/>
                    <a:pt x="343" y="57"/>
                    <a:pt x="343" y="57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3" y="57"/>
                    <a:pt x="343" y="57"/>
                    <a:pt x="342" y="58"/>
                  </a:cubicBezTo>
                  <a:cubicBezTo>
                    <a:pt x="342" y="57"/>
                    <a:pt x="341" y="57"/>
                    <a:pt x="341" y="57"/>
                  </a:cubicBezTo>
                  <a:cubicBezTo>
                    <a:pt x="337" y="57"/>
                    <a:pt x="341" y="58"/>
                    <a:pt x="338" y="59"/>
                  </a:cubicBezTo>
                  <a:cubicBezTo>
                    <a:pt x="337" y="59"/>
                    <a:pt x="335" y="59"/>
                    <a:pt x="334" y="59"/>
                  </a:cubicBezTo>
                  <a:cubicBezTo>
                    <a:pt x="333" y="59"/>
                    <a:pt x="332" y="60"/>
                    <a:pt x="332" y="60"/>
                  </a:cubicBezTo>
                  <a:cubicBezTo>
                    <a:pt x="330" y="60"/>
                    <a:pt x="330" y="60"/>
                    <a:pt x="328" y="60"/>
                  </a:cubicBezTo>
                  <a:cubicBezTo>
                    <a:pt x="328" y="60"/>
                    <a:pt x="326" y="61"/>
                    <a:pt x="326" y="61"/>
                  </a:cubicBezTo>
                  <a:cubicBezTo>
                    <a:pt x="325" y="61"/>
                    <a:pt x="325" y="60"/>
                    <a:pt x="324" y="60"/>
                  </a:cubicBezTo>
                  <a:cubicBezTo>
                    <a:pt x="322" y="60"/>
                    <a:pt x="322" y="61"/>
                    <a:pt x="321" y="62"/>
                  </a:cubicBezTo>
                  <a:cubicBezTo>
                    <a:pt x="320" y="62"/>
                    <a:pt x="320" y="62"/>
                    <a:pt x="319" y="62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18" y="63"/>
                    <a:pt x="317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3" y="63"/>
                    <a:pt x="311" y="63"/>
                  </a:cubicBezTo>
                  <a:cubicBezTo>
                    <a:pt x="311" y="63"/>
                    <a:pt x="311" y="64"/>
                    <a:pt x="312" y="64"/>
                  </a:cubicBezTo>
                  <a:cubicBezTo>
                    <a:pt x="312" y="64"/>
                    <a:pt x="313" y="64"/>
                    <a:pt x="313" y="64"/>
                  </a:cubicBezTo>
                  <a:cubicBezTo>
                    <a:pt x="313" y="64"/>
                    <a:pt x="313" y="65"/>
                    <a:pt x="314" y="65"/>
                  </a:cubicBezTo>
                  <a:cubicBezTo>
                    <a:pt x="313" y="65"/>
                    <a:pt x="314" y="65"/>
                    <a:pt x="313" y="66"/>
                  </a:cubicBezTo>
                  <a:cubicBezTo>
                    <a:pt x="313" y="66"/>
                    <a:pt x="312" y="66"/>
                    <a:pt x="312" y="66"/>
                  </a:cubicBezTo>
                  <a:cubicBezTo>
                    <a:pt x="311" y="67"/>
                    <a:pt x="311" y="67"/>
                    <a:pt x="311" y="69"/>
                  </a:cubicBezTo>
                  <a:cubicBezTo>
                    <a:pt x="310" y="68"/>
                    <a:pt x="309" y="68"/>
                    <a:pt x="307" y="67"/>
                  </a:cubicBezTo>
                  <a:cubicBezTo>
                    <a:pt x="307" y="67"/>
                    <a:pt x="307" y="69"/>
                    <a:pt x="306" y="69"/>
                  </a:cubicBezTo>
                  <a:cubicBezTo>
                    <a:pt x="307" y="69"/>
                    <a:pt x="308" y="69"/>
                    <a:pt x="309" y="69"/>
                  </a:cubicBezTo>
                  <a:cubicBezTo>
                    <a:pt x="309" y="69"/>
                    <a:pt x="309" y="70"/>
                    <a:pt x="310" y="71"/>
                  </a:cubicBezTo>
                  <a:cubicBezTo>
                    <a:pt x="310" y="71"/>
                    <a:pt x="310" y="71"/>
                    <a:pt x="310" y="71"/>
                  </a:cubicBezTo>
                  <a:cubicBezTo>
                    <a:pt x="308" y="71"/>
                    <a:pt x="308" y="71"/>
                    <a:pt x="306" y="71"/>
                  </a:cubicBezTo>
                  <a:cubicBezTo>
                    <a:pt x="306" y="71"/>
                    <a:pt x="306" y="72"/>
                    <a:pt x="306" y="72"/>
                  </a:cubicBezTo>
                  <a:cubicBezTo>
                    <a:pt x="307" y="73"/>
                    <a:pt x="308" y="73"/>
                    <a:pt x="308" y="74"/>
                  </a:cubicBezTo>
                  <a:cubicBezTo>
                    <a:pt x="309" y="74"/>
                    <a:pt x="312" y="79"/>
                    <a:pt x="311" y="79"/>
                  </a:cubicBezTo>
                  <a:cubicBezTo>
                    <a:pt x="310" y="80"/>
                    <a:pt x="306" y="79"/>
                    <a:pt x="308" y="78"/>
                  </a:cubicBezTo>
                  <a:cubicBezTo>
                    <a:pt x="310" y="78"/>
                    <a:pt x="308" y="76"/>
                    <a:pt x="307" y="76"/>
                  </a:cubicBezTo>
                  <a:cubicBezTo>
                    <a:pt x="305" y="76"/>
                    <a:pt x="304" y="77"/>
                    <a:pt x="303" y="77"/>
                  </a:cubicBezTo>
                  <a:cubicBezTo>
                    <a:pt x="302" y="77"/>
                    <a:pt x="302" y="76"/>
                    <a:pt x="301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299" y="77"/>
                    <a:pt x="299" y="76"/>
                    <a:pt x="298" y="76"/>
                  </a:cubicBezTo>
                  <a:cubicBezTo>
                    <a:pt x="296" y="76"/>
                    <a:pt x="294" y="77"/>
                    <a:pt x="293" y="77"/>
                  </a:cubicBezTo>
                  <a:cubicBezTo>
                    <a:pt x="292" y="77"/>
                    <a:pt x="291" y="77"/>
                    <a:pt x="290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8" y="78"/>
                    <a:pt x="287" y="77"/>
                    <a:pt x="286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4" y="78"/>
                    <a:pt x="284" y="78"/>
                    <a:pt x="283" y="78"/>
                  </a:cubicBezTo>
                  <a:cubicBezTo>
                    <a:pt x="283" y="78"/>
                    <a:pt x="282" y="80"/>
                    <a:pt x="282" y="80"/>
                  </a:cubicBezTo>
                  <a:cubicBezTo>
                    <a:pt x="282" y="81"/>
                    <a:pt x="282" y="81"/>
                    <a:pt x="282" y="82"/>
                  </a:cubicBezTo>
                  <a:cubicBezTo>
                    <a:pt x="282" y="82"/>
                    <a:pt x="281" y="84"/>
                    <a:pt x="281" y="85"/>
                  </a:cubicBezTo>
                  <a:cubicBezTo>
                    <a:pt x="280" y="88"/>
                    <a:pt x="282" y="89"/>
                    <a:pt x="285" y="90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6" y="91"/>
                    <a:pt x="288" y="91"/>
                    <a:pt x="288" y="91"/>
                  </a:cubicBezTo>
                  <a:cubicBezTo>
                    <a:pt x="289" y="91"/>
                    <a:pt x="289" y="92"/>
                    <a:pt x="290" y="93"/>
                  </a:cubicBezTo>
                  <a:cubicBezTo>
                    <a:pt x="291" y="93"/>
                    <a:pt x="293" y="94"/>
                    <a:pt x="293" y="94"/>
                  </a:cubicBezTo>
                  <a:cubicBezTo>
                    <a:pt x="293" y="95"/>
                    <a:pt x="294" y="95"/>
                    <a:pt x="294" y="96"/>
                  </a:cubicBezTo>
                  <a:cubicBezTo>
                    <a:pt x="294" y="97"/>
                    <a:pt x="292" y="98"/>
                    <a:pt x="292" y="99"/>
                  </a:cubicBezTo>
                  <a:cubicBezTo>
                    <a:pt x="292" y="101"/>
                    <a:pt x="293" y="102"/>
                    <a:pt x="293" y="103"/>
                  </a:cubicBezTo>
                  <a:cubicBezTo>
                    <a:pt x="293" y="104"/>
                    <a:pt x="293" y="105"/>
                    <a:pt x="293" y="105"/>
                  </a:cubicBezTo>
                  <a:cubicBezTo>
                    <a:pt x="292" y="105"/>
                    <a:pt x="292" y="106"/>
                    <a:pt x="290" y="106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5" y="110"/>
                    <a:pt x="295" y="110"/>
                  </a:cubicBezTo>
                  <a:cubicBezTo>
                    <a:pt x="296" y="110"/>
                    <a:pt x="298" y="109"/>
                    <a:pt x="298" y="109"/>
                  </a:cubicBezTo>
                  <a:cubicBezTo>
                    <a:pt x="298" y="109"/>
                    <a:pt x="299" y="109"/>
                    <a:pt x="299" y="109"/>
                  </a:cubicBezTo>
                  <a:cubicBezTo>
                    <a:pt x="300" y="109"/>
                    <a:pt x="300" y="110"/>
                    <a:pt x="300" y="110"/>
                  </a:cubicBezTo>
                  <a:cubicBezTo>
                    <a:pt x="301" y="110"/>
                    <a:pt x="301" y="110"/>
                    <a:pt x="301" y="110"/>
                  </a:cubicBezTo>
                  <a:cubicBezTo>
                    <a:pt x="303" y="111"/>
                    <a:pt x="303" y="113"/>
                    <a:pt x="303" y="114"/>
                  </a:cubicBezTo>
                  <a:cubicBezTo>
                    <a:pt x="303" y="114"/>
                    <a:pt x="302" y="114"/>
                    <a:pt x="301" y="113"/>
                  </a:cubicBezTo>
                  <a:cubicBezTo>
                    <a:pt x="301" y="113"/>
                    <a:pt x="301" y="111"/>
                    <a:pt x="301" y="111"/>
                  </a:cubicBezTo>
                  <a:cubicBezTo>
                    <a:pt x="301" y="111"/>
                    <a:pt x="300" y="111"/>
                    <a:pt x="300" y="111"/>
                  </a:cubicBezTo>
                  <a:cubicBezTo>
                    <a:pt x="300" y="111"/>
                    <a:pt x="299" y="110"/>
                    <a:pt x="299" y="110"/>
                  </a:cubicBezTo>
                  <a:cubicBezTo>
                    <a:pt x="298" y="110"/>
                    <a:pt x="298" y="111"/>
                    <a:pt x="297" y="111"/>
                  </a:cubicBezTo>
                  <a:cubicBezTo>
                    <a:pt x="296" y="112"/>
                    <a:pt x="291" y="111"/>
                    <a:pt x="290" y="110"/>
                  </a:cubicBezTo>
                  <a:cubicBezTo>
                    <a:pt x="290" y="110"/>
                    <a:pt x="290" y="109"/>
                    <a:pt x="290" y="109"/>
                  </a:cubicBezTo>
                  <a:cubicBezTo>
                    <a:pt x="288" y="108"/>
                    <a:pt x="288" y="108"/>
                    <a:pt x="288" y="108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7"/>
                    <a:pt x="287" y="107"/>
                  </a:cubicBezTo>
                  <a:cubicBezTo>
                    <a:pt x="287" y="107"/>
                    <a:pt x="286" y="108"/>
                    <a:pt x="286" y="108"/>
                  </a:cubicBezTo>
                  <a:cubicBezTo>
                    <a:pt x="285" y="109"/>
                    <a:pt x="285" y="109"/>
                    <a:pt x="284" y="109"/>
                  </a:cubicBezTo>
                  <a:cubicBezTo>
                    <a:pt x="286" y="107"/>
                    <a:pt x="286" y="107"/>
                    <a:pt x="287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8" y="100"/>
                    <a:pt x="287" y="100"/>
                    <a:pt x="289" y="98"/>
                  </a:cubicBezTo>
                  <a:cubicBezTo>
                    <a:pt x="289" y="97"/>
                    <a:pt x="293" y="95"/>
                    <a:pt x="290" y="94"/>
                  </a:cubicBezTo>
                  <a:cubicBezTo>
                    <a:pt x="288" y="94"/>
                    <a:pt x="285" y="95"/>
                    <a:pt x="283" y="94"/>
                  </a:cubicBezTo>
                  <a:cubicBezTo>
                    <a:pt x="282" y="94"/>
                    <a:pt x="281" y="92"/>
                    <a:pt x="280" y="92"/>
                  </a:cubicBezTo>
                  <a:cubicBezTo>
                    <a:pt x="280" y="91"/>
                    <a:pt x="280" y="92"/>
                    <a:pt x="279" y="92"/>
                  </a:cubicBezTo>
                  <a:cubicBezTo>
                    <a:pt x="279" y="91"/>
                    <a:pt x="279" y="90"/>
                    <a:pt x="278" y="90"/>
                  </a:cubicBezTo>
                  <a:cubicBezTo>
                    <a:pt x="278" y="90"/>
                    <a:pt x="274" y="89"/>
                    <a:pt x="274" y="89"/>
                  </a:cubicBezTo>
                  <a:cubicBezTo>
                    <a:pt x="271" y="89"/>
                    <a:pt x="269" y="91"/>
                    <a:pt x="267" y="92"/>
                  </a:cubicBezTo>
                  <a:cubicBezTo>
                    <a:pt x="268" y="92"/>
                    <a:pt x="268" y="92"/>
                    <a:pt x="269" y="92"/>
                  </a:cubicBezTo>
                  <a:cubicBezTo>
                    <a:pt x="269" y="92"/>
                    <a:pt x="270" y="92"/>
                    <a:pt x="270" y="93"/>
                  </a:cubicBezTo>
                  <a:cubicBezTo>
                    <a:pt x="270" y="93"/>
                    <a:pt x="269" y="95"/>
                    <a:pt x="268" y="95"/>
                  </a:cubicBezTo>
                  <a:cubicBezTo>
                    <a:pt x="268" y="95"/>
                    <a:pt x="267" y="95"/>
                    <a:pt x="267" y="95"/>
                  </a:cubicBezTo>
                  <a:cubicBezTo>
                    <a:pt x="265" y="94"/>
                    <a:pt x="264" y="93"/>
                    <a:pt x="261" y="93"/>
                  </a:cubicBezTo>
                  <a:cubicBezTo>
                    <a:pt x="261" y="94"/>
                    <a:pt x="261" y="95"/>
                    <a:pt x="260" y="96"/>
                  </a:cubicBezTo>
                  <a:cubicBezTo>
                    <a:pt x="261" y="97"/>
                    <a:pt x="262" y="96"/>
                    <a:pt x="262" y="97"/>
                  </a:cubicBezTo>
                  <a:cubicBezTo>
                    <a:pt x="263" y="97"/>
                    <a:pt x="263" y="98"/>
                    <a:pt x="263" y="98"/>
                  </a:cubicBezTo>
                  <a:cubicBezTo>
                    <a:pt x="264" y="98"/>
                    <a:pt x="264" y="98"/>
                    <a:pt x="265" y="98"/>
                  </a:cubicBezTo>
                  <a:cubicBezTo>
                    <a:pt x="265" y="98"/>
                    <a:pt x="265" y="99"/>
                    <a:pt x="266" y="99"/>
                  </a:cubicBezTo>
                  <a:cubicBezTo>
                    <a:pt x="266" y="99"/>
                    <a:pt x="267" y="99"/>
                    <a:pt x="267" y="99"/>
                  </a:cubicBezTo>
                  <a:cubicBezTo>
                    <a:pt x="267" y="99"/>
                    <a:pt x="267" y="100"/>
                    <a:pt x="268" y="101"/>
                  </a:cubicBezTo>
                  <a:cubicBezTo>
                    <a:pt x="267" y="100"/>
                    <a:pt x="267" y="101"/>
                    <a:pt x="267" y="101"/>
                  </a:cubicBezTo>
                  <a:cubicBezTo>
                    <a:pt x="267" y="101"/>
                    <a:pt x="267" y="101"/>
                    <a:pt x="267" y="101"/>
                  </a:cubicBezTo>
                  <a:cubicBezTo>
                    <a:pt x="265" y="101"/>
                    <a:pt x="263" y="101"/>
                    <a:pt x="262" y="101"/>
                  </a:cubicBezTo>
                  <a:cubicBezTo>
                    <a:pt x="262" y="101"/>
                    <a:pt x="262" y="101"/>
                    <a:pt x="262" y="101"/>
                  </a:cubicBezTo>
                  <a:cubicBezTo>
                    <a:pt x="261" y="101"/>
                    <a:pt x="259" y="100"/>
                    <a:pt x="259" y="101"/>
                  </a:cubicBezTo>
                  <a:cubicBezTo>
                    <a:pt x="258" y="101"/>
                    <a:pt x="259" y="102"/>
                    <a:pt x="257" y="101"/>
                  </a:cubicBezTo>
                  <a:cubicBezTo>
                    <a:pt x="257" y="101"/>
                    <a:pt x="256" y="100"/>
                    <a:pt x="255" y="100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7" y="99"/>
                    <a:pt x="254" y="96"/>
                    <a:pt x="254" y="95"/>
                  </a:cubicBezTo>
                  <a:cubicBezTo>
                    <a:pt x="254" y="95"/>
                    <a:pt x="254" y="94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3" y="93"/>
                    <a:pt x="254" y="92"/>
                    <a:pt x="254" y="92"/>
                  </a:cubicBezTo>
                  <a:cubicBezTo>
                    <a:pt x="254" y="92"/>
                    <a:pt x="255" y="91"/>
                    <a:pt x="255" y="91"/>
                  </a:cubicBezTo>
                  <a:cubicBezTo>
                    <a:pt x="254" y="90"/>
                    <a:pt x="253" y="89"/>
                    <a:pt x="254" y="88"/>
                  </a:cubicBezTo>
                  <a:cubicBezTo>
                    <a:pt x="254" y="87"/>
                    <a:pt x="254" y="88"/>
                    <a:pt x="254" y="87"/>
                  </a:cubicBezTo>
                  <a:cubicBezTo>
                    <a:pt x="254" y="87"/>
                    <a:pt x="253" y="85"/>
                    <a:pt x="253" y="85"/>
                  </a:cubicBezTo>
                  <a:cubicBezTo>
                    <a:pt x="252" y="85"/>
                    <a:pt x="252" y="85"/>
                    <a:pt x="251" y="85"/>
                  </a:cubicBezTo>
                  <a:cubicBezTo>
                    <a:pt x="252" y="87"/>
                    <a:pt x="253" y="90"/>
                    <a:pt x="252" y="93"/>
                  </a:cubicBezTo>
                  <a:cubicBezTo>
                    <a:pt x="252" y="94"/>
                    <a:pt x="250" y="96"/>
                    <a:pt x="250" y="96"/>
                  </a:cubicBezTo>
                  <a:cubicBezTo>
                    <a:pt x="249" y="96"/>
                    <a:pt x="248" y="96"/>
                    <a:pt x="248" y="97"/>
                  </a:cubicBezTo>
                  <a:cubicBezTo>
                    <a:pt x="248" y="97"/>
                    <a:pt x="248" y="98"/>
                    <a:pt x="248" y="99"/>
                  </a:cubicBezTo>
                  <a:cubicBezTo>
                    <a:pt x="248" y="99"/>
                    <a:pt x="247" y="100"/>
                    <a:pt x="247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7" y="102"/>
                    <a:pt x="248" y="102"/>
                    <a:pt x="249" y="103"/>
                  </a:cubicBezTo>
                  <a:cubicBezTo>
                    <a:pt x="249" y="104"/>
                    <a:pt x="250" y="106"/>
                    <a:pt x="250" y="107"/>
                  </a:cubicBezTo>
                  <a:cubicBezTo>
                    <a:pt x="250" y="107"/>
                    <a:pt x="249" y="108"/>
                    <a:pt x="249" y="109"/>
                  </a:cubicBezTo>
                  <a:cubicBezTo>
                    <a:pt x="249" y="109"/>
                    <a:pt x="249" y="111"/>
                    <a:pt x="249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3"/>
                    <a:pt x="250" y="114"/>
                    <a:pt x="250" y="115"/>
                  </a:cubicBezTo>
                  <a:cubicBezTo>
                    <a:pt x="250" y="114"/>
                    <a:pt x="250" y="115"/>
                    <a:pt x="251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3" y="114"/>
                    <a:pt x="254" y="114"/>
                    <a:pt x="255" y="114"/>
                  </a:cubicBezTo>
                  <a:cubicBezTo>
                    <a:pt x="256" y="114"/>
                    <a:pt x="257" y="113"/>
                    <a:pt x="257" y="113"/>
                  </a:cubicBezTo>
                  <a:cubicBezTo>
                    <a:pt x="259" y="112"/>
                    <a:pt x="265" y="114"/>
                    <a:pt x="266" y="115"/>
                  </a:cubicBezTo>
                  <a:cubicBezTo>
                    <a:pt x="267" y="115"/>
                    <a:pt x="266" y="117"/>
                    <a:pt x="267" y="118"/>
                  </a:cubicBezTo>
                  <a:cubicBezTo>
                    <a:pt x="267" y="118"/>
                    <a:pt x="268" y="118"/>
                    <a:pt x="268" y="119"/>
                  </a:cubicBezTo>
                  <a:cubicBezTo>
                    <a:pt x="269" y="119"/>
                    <a:pt x="268" y="120"/>
                    <a:pt x="269" y="121"/>
                  </a:cubicBezTo>
                  <a:cubicBezTo>
                    <a:pt x="269" y="121"/>
                    <a:pt x="269" y="121"/>
                    <a:pt x="270" y="122"/>
                  </a:cubicBezTo>
                  <a:cubicBezTo>
                    <a:pt x="268" y="123"/>
                    <a:pt x="266" y="123"/>
                    <a:pt x="267" y="126"/>
                  </a:cubicBezTo>
                  <a:cubicBezTo>
                    <a:pt x="267" y="126"/>
                    <a:pt x="268" y="126"/>
                    <a:pt x="268" y="126"/>
                  </a:cubicBezTo>
                  <a:cubicBezTo>
                    <a:pt x="268" y="126"/>
                    <a:pt x="269" y="127"/>
                    <a:pt x="269" y="127"/>
                  </a:cubicBezTo>
                  <a:cubicBezTo>
                    <a:pt x="271" y="128"/>
                    <a:pt x="274" y="128"/>
                    <a:pt x="275" y="129"/>
                  </a:cubicBezTo>
                  <a:cubicBezTo>
                    <a:pt x="276" y="129"/>
                    <a:pt x="276" y="129"/>
                    <a:pt x="276" y="130"/>
                  </a:cubicBezTo>
                  <a:cubicBezTo>
                    <a:pt x="274" y="130"/>
                    <a:pt x="272" y="130"/>
                    <a:pt x="270" y="129"/>
                  </a:cubicBezTo>
                  <a:cubicBezTo>
                    <a:pt x="270" y="129"/>
                    <a:pt x="270" y="128"/>
                    <a:pt x="270" y="128"/>
                  </a:cubicBezTo>
                  <a:cubicBezTo>
                    <a:pt x="269" y="128"/>
                    <a:pt x="268" y="128"/>
                    <a:pt x="268" y="129"/>
                  </a:cubicBezTo>
                  <a:cubicBezTo>
                    <a:pt x="268" y="129"/>
                    <a:pt x="268" y="130"/>
                    <a:pt x="268" y="130"/>
                  </a:cubicBezTo>
                  <a:cubicBezTo>
                    <a:pt x="268" y="130"/>
                    <a:pt x="268" y="131"/>
                    <a:pt x="268" y="131"/>
                  </a:cubicBezTo>
                  <a:cubicBezTo>
                    <a:pt x="268" y="131"/>
                    <a:pt x="266" y="130"/>
                    <a:pt x="266" y="129"/>
                  </a:cubicBezTo>
                  <a:cubicBezTo>
                    <a:pt x="265" y="129"/>
                    <a:pt x="265" y="128"/>
                    <a:pt x="264" y="128"/>
                  </a:cubicBezTo>
                  <a:cubicBezTo>
                    <a:pt x="264" y="125"/>
                    <a:pt x="265" y="123"/>
                    <a:pt x="264" y="119"/>
                  </a:cubicBezTo>
                  <a:cubicBezTo>
                    <a:pt x="264" y="119"/>
                    <a:pt x="264" y="119"/>
                    <a:pt x="263" y="118"/>
                  </a:cubicBezTo>
                  <a:cubicBezTo>
                    <a:pt x="263" y="118"/>
                    <a:pt x="262" y="116"/>
                    <a:pt x="262" y="115"/>
                  </a:cubicBezTo>
                  <a:cubicBezTo>
                    <a:pt x="261" y="115"/>
                    <a:pt x="260" y="115"/>
                    <a:pt x="259" y="115"/>
                  </a:cubicBezTo>
                  <a:cubicBezTo>
                    <a:pt x="259" y="115"/>
                    <a:pt x="259" y="116"/>
                    <a:pt x="259" y="116"/>
                  </a:cubicBezTo>
                  <a:cubicBezTo>
                    <a:pt x="257" y="117"/>
                    <a:pt x="254" y="116"/>
                    <a:pt x="253" y="117"/>
                  </a:cubicBezTo>
                  <a:cubicBezTo>
                    <a:pt x="252" y="118"/>
                    <a:pt x="252" y="119"/>
                    <a:pt x="252" y="120"/>
                  </a:cubicBezTo>
                  <a:cubicBezTo>
                    <a:pt x="252" y="120"/>
                    <a:pt x="251" y="121"/>
                    <a:pt x="251" y="121"/>
                  </a:cubicBezTo>
                  <a:cubicBezTo>
                    <a:pt x="252" y="121"/>
                    <a:pt x="253" y="122"/>
                    <a:pt x="253" y="122"/>
                  </a:cubicBezTo>
                  <a:cubicBezTo>
                    <a:pt x="253" y="123"/>
                    <a:pt x="252" y="125"/>
                    <a:pt x="252" y="125"/>
                  </a:cubicBezTo>
                  <a:cubicBezTo>
                    <a:pt x="252" y="126"/>
                    <a:pt x="251" y="127"/>
                    <a:pt x="251" y="127"/>
                  </a:cubicBezTo>
                  <a:cubicBezTo>
                    <a:pt x="251" y="127"/>
                    <a:pt x="251" y="128"/>
                    <a:pt x="251" y="128"/>
                  </a:cubicBezTo>
                  <a:cubicBezTo>
                    <a:pt x="251" y="128"/>
                    <a:pt x="252" y="129"/>
                    <a:pt x="251" y="129"/>
                  </a:cubicBezTo>
                  <a:cubicBezTo>
                    <a:pt x="249" y="133"/>
                    <a:pt x="249" y="133"/>
                    <a:pt x="249" y="133"/>
                  </a:cubicBezTo>
                  <a:cubicBezTo>
                    <a:pt x="248" y="133"/>
                    <a:pt x="246" y="133"/>
                    <a:pt x="245" y="133"/>
                  </a:cubicBezTo>
                  <a:cubicBezTo>
                    <a:pt x="245" y="133"/>
                    <a:pt x="242" y="134"/>
                    <a:pt x="242" y="134"/>
                  </a:cubicBezTo>
                  <a:cubicBezTo>
                    <a:pt x="242" y="134"/>
                    <a:pt x="241" y="135"/>
                    <a:pt x="241" y="135"/>
                  </a:cubicBezTo>
                  <a:cubicBezTo>
                    <a:pt x="242" y="136"/>
                    <a:pt x="242" y="136"/>
                    <a:pt x="243" y="136"/>
                  </a:cubicBezTo>
                  <a:cubicBezTo>
                    <a:pt x="244" y="138"/>
                    <a:pt x="244" y="140"/>
                    <a:pt x="245" y="141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4" y="140"/>
                    <a:pt x="243" y="141"/>
                    <a:pt x="243" y="141"/>
                  </a:cubicBezTo>
                  <a:cubicBezTo>
                    <a:pt x="242" y="140"/>
                    <a:pt x="242" y="139"/>
                    <a:pt x="242" y="139"/>
                  </a:cubicBezTo>
                  <a:cubicBezTo>
                    <a:pt x="242" y="138"/>
                    <a:pt x="241" y="138"/>
                    <a:pt x="241" y="138"/>
                  </a:cubicBezTo>
                  <a:cubicBezTo>
                    <a:pt x="240" y="138"/>
                    <a:pt x="240" y="137"/>
                    <a:pt x="240" y="137"/>
                  </a:cubicBezTo>
                  <a:cubicBezTo>
                    <a:pt x="239" y="136"/>
                    <a:pt x="237" y="136"/>
                    <a:pt x="236" y="136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3" y="137"/>
                    <a:pt x="231" y="135"/>
                    <a:pt x="229" y="134"/>
                  </a:cubicBezTo>
                  <a:cubicBezTo>
                    <a:pt x="229" y="134"/>
                    <a:pt x="229" y="133"/>
                    <a:pt x="229" y="133"/>
                  </a:cubicBezTo>
                  <a:cubicBezTo>
                    <a:pt x="232" y="133"/>
                    <a:pt x="237" y="134"/>
                    <a:pt x="238" y="133"/>
                  </a:cubicBezTo>
                  <a:cubicBezTo>
                    <a:pt x="239" y="133"/>
                    <a:pt x="239" y="131"/>
                    <a:pt x="240" y="131"/>
                  </a:cubicBezTo>
                  <a:cubicBezTo>
                    <a:pt x="241" y="131"/>
                    <a:pt x="242" y="131"/>
                    <a:pt x="243" y="132"/>
                  </a:cubicBezTo>
                  <a:cubicBezTo>
                    <a:pt x="243" y="131"/>
                    <a:pt x="243" y="131"/>
                    <a:pt x="244" y="131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3" y="129"/>
                    <a:pt x="245" y="129"/>
                    <a:pt x="245" y="129"/>
                  </a:cubicBezTo>
                  <a:cubicBezTo>
                    <a:pt x="245" y="129"/>
                    <a:pt x="245" y="127"/>
                    <a:pt x="245" y="127"/>
                  </a:cubicBezTo>
                  <a:cubicBezTo>
                    <a:pt x="246" y="127"/>
                    <a:pt x="246" y="127"/>
                    <a:pt x="247" y="127"/>
                  </a:cubicBezTo>
                  <a:cubicBezTo>
                    <a:pt x="245" y="123"/>
                    <a:pt x="246" y="123"/>
                    <a:pt x="247" y="119"/>
                  </a:cubicBezTo>
                  <a:cubicBezTo>
                    <a:pt x="245" y="118"/>
                    <a:pt x="244" y="117"/>
                    <a:pt x="243" y="115"/>
                  </a:cubicBezTo>
                  <a:cubicBezTo>
                    <a:pt x="243" y="114"/>
                    <a:pt x="243" y="114"/>
                    <a:pt x="243" y="114"/>
                  </a:cubicBezTo>
                  <a:cubicBezTo>
                    <a:pt x="242" y="114"/>
                    <a:pt x="243" y="113"/>
                    <a:pt x="243" y="113"/>
                  </a:cubicBezTo>
                  <a:cubicBezTo>
                    <a:pt x="243" y="112"/>
                    <a:pt x="243" y="112"/>
                    <a:pt x="243" y="112"/>
                  </a:cubicBezTo>
                  <a:cubicBezTo>
                    <a:pt x="242" y="112"/>
                    <a:pt x="243" y="110"/>
                    <a:pt x="243" y="110"/>
                  </a:cubicBezTo>
                  <a:cubicBezTo>
                    <a:pt x="243" y="109"/>
                    <a:pt x="244" y="108"/>
                    <a:pt x="244" y="108"/>
                  </a:cubicBezTo>
                  <a:cubicBezTo>
                    <a:pt x="244" y="108"/>
                    <a:pt x="244" y="106"/>
                    <a:pt x="244" y="105"/>
                  </a:cubicBezTo>
                  <a:cubicBezTo>
                    <a:pt x="244" y="105"/>
                    <a:pt x="243" y="105"/>
                    <a:pt x="243" y="105"/>
                  </a:cubicBezTo>
                  <a:cubicBezTo>
                    <a:pt x="243" y="104"/>
                    <a:pt x="243" y="103"/>
                    <a:pt x="243" y="102"/>
                  </a:cubicBezTo>
                  <a:cubicBezTo>
                    <a:pt x="242" y="102"/>
                    <a:pt x="240" y="101"/>
                    <a:pt x="240" y="100"/>
                  </a:cubicBezTo>
                  <a:cubicBezTo>
                    <a:pt x="240" y="97"/>
                    <a:pt x="242" y="97"/>
                    <a:pt x="243" y="95"/>
                  </a:cubicBezTo>
                  <a:cubicBezTo>
                    <a:pt x="244" y="93"/>
                    <a:pt x="243" y="93"/>
                    <a:pt x="243" y="91"/>
                  </a:cubicBezTo>
                  <a:cubicBezTo>
                    <a:pt x="243" y="90"/>
                    <a:pt x="244" y="90"/>
                    <a:pt x="244" y="89"/>
                  </a:cubicBezTo>
                  <a:cubicBezTo>
                    <a:pt x="244" y="89"/>
                    <a:pt x="243" y="88"/>
                    <a:pt x="244" y="87"/>
                  </a:cubicBezTo>
                  <a:cubicBezTo>
                    <a:pt x="244" y="87"/>
                    <a:pt x="245" y="87"/>
                    <a:pt x="244" y="87"/>
                  </a:cubicBezTo>
                  <a:cubicBezTo>
                    <a:pt x="244" y="87"/>
                    <a:pt x="243" y="86"/>
                    <a:pt x="243" y="85"/>
                  </a:cubicBezTo>
                  <a:cubicBezTo>
                    <a:pt x="243" y="85"/>
                    <a:pt x="243" y="84"/>
                    <a:pt x="243" y="84"/>
                  </a:cubicBezTo>
                  <a:cubicBezTo>
                    <a:pt x="243" y="84"/>
                    <a:pt x="242" y="84"/>
                    <a:pt x="242" y="84"/>
                  </a:cubicBezTo>
                  <a:cubicBezTo>
                    <a:pt x="242" y="84"/>
                    <a:pt x="240" y="83"/>
                    <a:pt x="240" y="83"/>
                  </a:cubicBezTo>
                  <a:cubicBezTo>
                    <a:pt x="239" y="82"/>
                    <a:pt x="238" y="83"/>
                    <a:pt x="238" y="83"/>
                  </a:cubicBezTo>
                  <a:cubicBezTo>
                    <a:pt x="236" y="83"/>
                    <a:pt x="234" y="83"/>
                    <a:pt x="232" y="83"/>
                  </a:cubicBezTo>
                  <a:cubicBezTo>
                    <a:pt x="232" y="83"/>
                    <a:pt x="232" y="82"/>
                    <a:pt x="231" y="83"/>
                  </a:cubicBezTo>
                  <a:cubicBezTo>
                    <a:pt x="231" y="84"/>
                    <a:pt x="231" y="84"/>
                    <a:pt x="231" y="84"/>
                  </a:cubicBezTo>
                  <a:cubicBezTo>
                    <a:pt x="230" y="84"/>
                    <a:pt x="229" y="84"/>
                    <a:pt x="229" y="85"/>
                  </a:cubicBezTo>
                  <a:cubicBezTo>
                    <a:pt x="228" y="86"/>
                    <a:pt x="228" y="88"/>
                    <a:pt x="227" y="89"/>
                  </a:cubicBezTo>
                  <a:cubicBezTo>
                    <a:pt x="226" y="91"/>
                    <a:pt x="224" y="92"/>
                    <a:pt x="223" y="93"/>
                  </a:cubicBezTo>
                  <a:cubicBezTo>
                    <a:pt x="222" y="94"/>
                    <a:pt x="222" y="95"/>
                    <a:pt x="221" y="96"/>
                  </a:cubicBezTo>
                  <a:cubicBezTo>
                    <a:pt x="220" y="96"/>
                    <a:pt x="219" y="97"/>
                    <a:pt x="218" y="97"/>
                  </a:cubicBezTo>
                  <a:cubicBezTo>
                    <a:pt x="218" y="98"/>
                    <a:pt x="218" y="99"/>
                    <a:pt x="218" y="101"/>
                  </a:cubicBezTo>
                  <a:cubicBezTo>
                    <a:pt x="218" y="101"/>
                    <a:pt x="219" y="102"/>
                    <a:pt x="219" y="103"/>
                  </a:cubicBezTo>
                  <a:cubicBezTo>
                    <a:pt x="220" y="104"/>
                    <a:pt x="219" y="105"/>
                    <a:pt x="220" y="106"/>
                  </a:cubicBezTo>
                  <a:cubicBezTo>
                    <a:pt x="217" y="107"/>
                    <a:pt x="217" y="107"/>
                    <a:pt x="217" y="111"/>
                  </a:cubicBezTo>
                  <a:cubicBezTo>
                    <a:pt x="218" y="111"/>
                    <a:pt x="218" y="110"/>
                    <a:pt x="219" y="110"/>
                  </a:cubicBezTo>
                  <a:cubicBezTo>
                    <a:pt x="219" y="111"/>
                    <a:pt x="221" y="112"/>
                    <a:pt x="221" y="112"/>
                  </a:cubicBezTo>
                  <a:cubicBezTo>
                    <a:pt x="222" y="112"/>
                    <a:pt x="221" y="111"/>
                    <a:pt x="222" y="112"/>
                  </a:cubicBezTo>
                  <a:cubicBezTo>
                    <a:pt x="221" y="111"/>
                    <a:pt x="223" y="112"/>
                    <a:pt x="223" y="112"/>
                  </a:cubicBezTo>
                  <a:cubicBezTo>
                    <a:pt x="223" y="112"/>
                    <a:pt x="223" y="113"/>
                    <a:pt x="223" y="113"/>
                  </a:cubicBezTo>
                  <a:cubicBezTo>
                    <a:pt x="222" y="113"/>
                    <a:pt x="221" y="113"/>
                    <a:pt x="222" y="115"/>
                  </a:cubicBezTo>
                  <a:cubicBezTo>
                    <a:pt x="222" y="115"/>
                    <a:pt x="222" y="115"/>
                    <a:pt x="222" y="116"/>
                  </a:cubicBezTo>
                  <a:cubicBezTo>
                    <a:pt x="222" y="116"/>
                    <a:pt x="223" y="117"/>
                    <a:pt x="223" y="118"/>
                  </a:cubicBezTo>
                  <a:cubicBezTo>
                    <a:pt x="223" y="118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9"/>
                    <a:pt x="224" y="121"/>
                    <a:pt x="223" y="122"/>
                  </a:cubicBezTo>
                  <a:cubicBezTo>
                    <a:pt x="222" y="123"/>
                    <a:pt x="222" y="122"/>
                    <a:pt x="221" y="123"/>
                  </a:cubicBezTo>
                  <a:cubicBezTo>
                    <a:pt x="221" y="122"/>
                    <a:pt x="221" y="121"/>
                    <a:pt x="220" y="121"/>
                  </a:cubicBezTo>
                  <a:cubicBezTo>
                    <a:pt x="220" y="121"/>
                    <a:pt x="220" y="121"/>
                    <a:pt x="219" y="121"/>
                  </a:cubicBezTo>
                  <a:cubicBezTo>
                    <a:pt x="219" y="121"/>
                    <a:pt x="219" y="120"/>
                    <a:pt x="219" y="120"/>
                  </a:cubicBezTo>
                  <a:cubicBezTo>
                    <a:pt x="217" y="118"/>
                    <a:pt x="216" y="117"/>
                    <a:pt x="212" y="116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13" y="115"/>
                    <a:pt x="213" y="115"/>
                    <a:pt x="213" y="115"/>
                  </a:cubicBezTo>
                  <a:cubicBezTo>
                    <a:pt x="211" y="114"/>
                    <a:pt x="210" y="114"/>
                    <a:pt x="209" y="11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5"/>
                    <a:pt x="207" y="114"/>
                    <a:pt x="207" y="112"/>
                  </a:cubicBezTo>
                  <a:cubicBezTo>
                    <a:pt x="206" y="112"/>
                    <a:pt x="204" y="112"/>
                    <a:pt x="203" y="111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1" y="111"/>
                    <a:pt x="200" y="110"/>
                  </a:cubicBezTo>
                  <a:cubicBezTo>
                    <a:pt x="200" y="110"/>
                    <a:pt x="200" y="108"/>
                    <a:pt x="198" y="109"/>
                  </a:cubicBezTo>
                  <a:cubicBezTo>
                    <a:pt x="197" y="109"/>
                    <a:pt x="198" y="111"/>
                    <a:pt x="194" y="110"/>
                  </a:cubicBezTo>
                  <a:cubicBezTo>
                    <a:pt x="193" y="110"/>
                    <a:pt x="191" y="109"/>
                    <a:pt x="191" y="109"/>
                  </a:cubicBezTo>
                  <a:cubicBezTo>
                    <a:pt x="190" y="110"/>
                    <a:pt x="190" y="111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8" y="112"/>
                    <a:pt x="187" y="112"/>
                    <a:pt x="187" y="112"/>
                  </a:cubicBezTo>
                  <a:cubicBezTo>
                    <a:pt x="187" y="113"/>
                    <a:pt x="188" y="113"/>
                    <a:pt x="188" y="113"/>
                  </a:cubicBezTo>
                  <a:cubicBezTo>
                    <a:pt x="190" y="115"/>
                    <a:pt x="189" y="117"/>
                    <a:pt x="189" y="119"/>
                  </a:cubicBezTo>
                  <a:cubicBezTo>
                    <a:pt x="189" y="119"/>
                    <a:pt x="189" y="120"/>
                    <a:pt x="188" y="120"/>
                  </a:cubicBezTo>
                  <a:cubicBezTo>
                    <a:pt x="187" y="120"/>
                    <a:pt x="186" y="119"/>
                    <a:pt x="185" y="119"/>
                  </a:cubicBezTo>
                  <a:cubicBezTo>
                    <a:pt x="185" y="119"/>
                    <a:pt x="184" y="119"/>
                    <a:pt x="184" y="119"/>
                  </a:cubicBezTo>
                  <a:cubicBezTo>
                    <a:pt x="184" y="120"/>
                    <a:pt x="184" y="122"/>
                    <a:pt x="184" y="123"/>
                  </a:cubicBezTo>
                  <a:cubicBezTo>
                    <a:pt x="183" y="122"/>
                    <a:pt x="181" y="121"/>
                    <a:pt x="181" y="121"/>
                  </a:cubicBezTo>
                  <a:cubicBezTo>
                    <a:pt x="181" y="120"/>
                    <a:pt x="181" y="117"/>
                    <a:pt x="181" y="117"/>
                  </a:cubicBezTo>
                  <a:cubicBezTo>
                    <a:pt x="181" y="117"/>
                    <a:pt x="180" y="117"/>
                    <a:pt x="180" y="117"/>
                  </a:cubicBezTo>
                  <a:cubicBezTo>
                    <a:pt x="178" y="117"/>
                    <a:pt x="177" y="119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4" y="118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75" y="118"/>
                    <a:pt x="175" y="119"/>
                    <a:pt x="175" y="119"/>
                  </a:cubicBezTo>
                  <a:cubicBezTo>
                    <a:pt x="175" y="119"/>
                    <a:pt x="174" y="120"/>
                    <a:pt x="174" y="120"/>
                  </a:cubicBezTo>
                  <a:cubicBezTo>
                    <a:pt x="174" y="120"/>
                    <a:pt x="173" y="120"/>
                    <a:pt x="173" y="120"/>
                  </a:cubicBezTo>
                  <a:cubicBezTo>
                    <a:pt x="172" y="119"/>
                    <a:pt x="170" y="118"/>
                    <a:pt x="168" y="118"/>
                  </a:cubicBezTo>
                  <a:cubicBezTo>
                    <a:pt x="166" y="118"/>
                    <a:pt x="164" y="119"/>
                    <a:pt x="162" y="120"/>
                  </a:cubicBezTo>
                  <a:cubicBezTo>
                    <a:pt x="162" y="121"/>
                    <a:pt x="163" y="121"/>
                    <a:pt x="163" y="121"/>
                  </a:cubicBezTo>
                  <a:cubicBezTo>
                    <a:pt x="163" y="122"/>
                    <a:pt x="162" y="122"/>
                    <a:pt x="162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2" y="122"/>
                    <a:pt x="160" y="121"/>
                    <a:pt x="160" y="121"/>
                  </a:cubicBezTo>
                  <a:cubicBezTo>
                    <a:pt x="160" y="121"/>
                    <a:pt x="159" y="122"/>
                    <a:pt x="159" y="122"/>
                  </a:cubicBezTo>
                  <a:cubicBezTo>
                    <a:pt x="158" y="122"/>
                    <a:pt x="155" y="122"/>
                    <a:pt x="154" y="122"/>
                  </a:cubicBezTo>
                  <a:cubicBezTo>
                    <a:pt x="154" y="122"/>
                    <a:pt x="154" y="121"/>
                    <a:pt x="154" y="121"/>
                  </a:cubicBezTo>
                  <a:cubicBezTo>
                    <a:pt x="154" y="121"/>
                    <a:pt x="155" y="121"/>
                    <a:pt x="155" y="121"/>
                  </a:cubicBezTo>
                  <a:cubicBezTo>
                    <a:pt x="155" y="121"/>
                    <a:pt x="157" y="121"/>
                    <a:pt x="157" y="121"/>
                  </a:cubicBezTo>
                  <a:cubicBezTo>
                    <a:pt x="157" y="121"/>
                    <a:pt x="157" y="120"/>
                    <a:pt x="157" y="120"/>
                  </a:cubicBezTo>
                  <a:cubicBezTo>
                    <a:pt x="157" y="120"/>
                    <a:pt x="156" y="119"/>
                    <a:pt x="156" y="119"/>
                  </a:cubicBezTo>
                  <a:cubicBezTo>
                    <a:pt x="156" y="119"/>
                    <a:pt x="156" y="118"/>
                    <a:pt x="156" y="118"/>
                  </a:cubicBezTo>
                  <a:cubicBezTo>
                    <a:pt x="156" y="117"/>
                    <a:pt x="153" y="118"/>
                    <a:pt x="155" y="117"/>
                  </a:cubicBezTo>
                  <a:cubicBezTo>
                    <a:pt x="155" y="117"/>
                    <a:pt x="154" y="117"/>
                    <a:pt x="155" y="117"/>
                  </a:cubicBezTo>
                  <a:cubicBezTo>
                    <a:pt x="155" y="117"/>
                    <a:pt x="156" y="115"/>
                    <a:pt x="154" y="116"/>
                  </a:cubicBezTo>
                  <a:cubicBezTo>
                    <a:pt x="154" y="116"/>
                    <a:pt x="153" y="117"/>
                    <a:pt x="153" y="117"/>
                  </a:cubicBezTo>
                  <a:cubicBezTo>
                    <a:pt x="153" y="118"/>
                    <a:pt x="150" y="118"/>
                    <a:pt x="150" y="118"/>
                  </a:cubicBezTo>
                  <a:cubicBezTo>
                    <a:pt x="149" y="119"/>
                    <a:pt x="151" y="120"/>
                    <a:pt x="150" y="120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0"/>
                    <a:pt x="149" y="120"/>
                    <a:pt x="149" y="119"/>
                  </a:cubicBezTo>
                  <a:cubicBezTo>
                    <a:pt x="148" y="120"/>
                    <a:pt x="147" y="119"/>
                    <a:pt x="146" y="120"/>
                  </a:cubicBezTo>
                  <a:cubicBezTo>
                    <a:pt x="146" y="120"/>
                    <a:pt x="145" y="121"/>
                    <a:pt x="145" y="121"/>
                  </a:cubicBezTo>
                  <a:cubicBezTo>
                    <a:pt x="145" y="121"/>
                    <a:pt x="144" y="120"/>
                    <a:pt x="143" y="121"/>
                  </a:cubicBezTo>
                  <a:cubicBezTo>
                    <a:pt x="142" y="121"/>
                    <a:pt x="142" y="122"/>
                    <a:pt x="142" y="122"/>
                  </a:cubicBezTo>
                  <a:cubicBezTo>
                    <a:pt x="141" y="122"/>
                    <a:pt x="141" y="122"/>
                    <a:pt x="140" y="122"/>
                  </a:cubicBezTo>
                  <a:cubicBezTo>
                    <a:pt x="140" y="122"/>
                    <a:pt x="139" y="123"/>
                    <a:pt x="139" y="123"/>
                  </a:cubicBezTo>
                  <a:cubicBezTo>
                    <a:pt x="137" y="124"/>
                    <a:pt x="135" y="124"/>
                    <a:pt x="133" y="124"/>
                  </a:cubicBezTo>
                  <a:cubicBezTo>
                    <a:pt x="133" y="124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0" y="127"/>
                    <a:pt x="130" y="126"/>
                    <a:pt x="129" y="126"/>
                  </a:cubicBezTo>
                  <a:cubicBezTo>
                    <a:pt x="129" y="128"/>
                    <a:pt x="129" y="130"/>
                    <a:pt x="129" y="133"/>
                  </a:cubicBezTo>
                  <a:cubicBezTo>
                    <a:pt x="128" y="133"/>
                    <a:pt x="127" y="132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4"/>
                    <a:pt x="125" y="134"/>
                    <a:pt x="124" y="134"/>
                  </a:cubicBezTo>
                  <a:cubicBezTo>
                    <a:pt x="122" y="135"/>
                    <a:pt x="122" y="134"/>
                    <a:pt x="120" y="135"/>
                  </a:cubicBezTo>
                  <a:cubicBezTo>
                    <a:pt x="120" y="134"/>
                    <a:pt x="120" y="132"/>
                    <a:pt x="119" y="131"/>
                  </a:cubicBezTo>
                  <a:cubicBezTo>
                    <a:pt x="119" y="131"/>
                    <a:pt x="118" y="131"/>
                    <a:pt x="118" y="129"/>
                  </a:cubicBezTo>
                  <a:cubicBezTo>
                    <a:pt x="118" y="129"/>
                    <a:pt x="119" y="128"/>
                    <a:pt x="119" y="128"/>
                  </a:cubicBezTo>
                  <a:cubicBezTo>
                    <a:pt x="120" y="128"/>
                    <a:pt x="120" y="127"/>
                    <a:pt x="120" y="127"/>
                  </a:cubicBezTo>
                  <a:cubicBezTo>
                    <a:pt x="122" y="127"/>
                    <a:pt x="123" y="127"/>
                    <a:pt x="125" y="126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5" y="125"/>
                    <a:pt x="124" y="125"/>
                  </a:cubicBezTo>
                  <a:cubicBezTo>
                    <a:pt x="124" y="124"/>
                    <a:pt x="125" y="124"/>
                    <a:pt x="124" y="124"/>
                  </a:cubicBezTo>
                  <a:cubicBezTo>
                    <a:pt x="124" y="123"/>
                    <a:pt x="124" y="123"/>
                    <a:pt x="123" y="123"/>
                  </a:cubicBezTo>
                  <a:cubicBezTo>
                    <a:pt x="123" y="122"/>
                    <a:pt x="122" y="119"/>
                    <a:pt x="120" y="119"/>
                  </a:cubicBezTo>
                  <a:cubicBezTo>
                    <a:pt x="119" y="118"/>
                    <a:pt x="118" y="119"/>
                    <a:pt x="116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7"/>
                    <a:pt x="111" y="116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3" y="119"/>
                    <a:pt x="114" y="120"/>
                  </a:cubicBezTo>
                  <a:cubicBezTo>
                    <a:pt x="114" y="122"/>
                    <a:pt x="114" y="122"/>
                    <a:pt x="114" y="123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3" y="124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11" y="126"/>
                    <a:pt x="112" y="126"/>
                    <a:pt x="111" y="127"/>
                  </a:cubicBezTo>
                  <a:cubicBezTo>
                    <a:pt x="110" y="127"/>
                    <a:pt x="113" y="130"/>
                    <a:pt x="113" y="130"/>
                  </a:cubicBezTo>
                  <a:cubicBezTo>
                    <a:pt x="113" y="130"/>
                    <a:pt x="112" y="131"/>
                    <a:pt x="112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1" y="132"/>
                    <a:pt x="111" y="133"/>
                  </a:cubicBezTo>
                  <a:cubicBezTo>
                    <a:pt x="110" y="134"/>
                    <a:pt x="110" y="136"/>
                    <a:pt x="110" y="138"/>
                  </a:cubicBezTo>
                  <a:cubicBezTo>
                    <a:pt x="109" y="138"/>
                    <a:pt x="108" y="138"/>
                    <a:pt x="108" y="138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6" y="135"/>
                    <a:pt x="106" y="135"/>
                  </a:cubicBezTo>
                  <a:cubicBezTo>
                    <a:pt x="106" y="135"/>
                    <a:pt x="105" y="135"/>
                    <a:pt x="105" y="135"/>
                  </a:cubicBezTo>
                  <a:cubicBezTo>
                    <a:pt x="104" y="135"/>
                    <a:pt x="104" y="134"/>
                    <a:pt x="104" y="134"/>
                  </a:cubicBezTo>
                  <a:cubicBezTo>
                    <a:pt x="102" y="133"/>
                    <a:pt x="101" y="135"/>
                    <a:pt x="100" y="136"/>
                  </a:cubicBezTo>
                  <a:cubicBezTo>
                    <a:pt x="99" y="136"/>
                    <a:pt x="99" y="136"/>
                    <a:pt x="98" y="136"/>
                  </a:cubicBezTo>
                  <a:cubicBezTo>
                    <a:pt x="98" y="136"/>
                    <a:pt x="98" y="137"/>
                    <a:pt x="97" y="138"/>
                  </a:cubicBezTo>
                  <a:cubicBezTo>
                    <a:pt x="97" y="138"/>
                    <a:pt x="94" y="140"/>
                    <a:pt x="93" y="140"/>
                  </a:cubicBezTo>
                  <a:cubicBezTo>
                    <a:pt x="93" y="140"/>
                    <a:pt x="93" y="141"/>
                    <a:pt x="93" y="141"/>
                  </a:cubicBezTo>
                  <a:cubicBezTo>
                    <a:pt x="94" y="143"/>
                    <a:pt x="95" y="143"/>
                    <a:pt x="96" y="144"/>
                  </a:cubicBezTo>
                  <a:cubicBezTo>
                    <a:pt x="97" y="145"/>
                    <a:pt x="97" y="146"/>
                    <a:pt x="98" y="147"/>
                  </a:cubicBezTo>
                  <a:cubicBezTo>
                    <a:pt x="96" y="147"/>
                    <a:pt x="95" y="147"/>
                    <a:pt x="93" y="147"/>
                  </a:cubicBezTo>
                  <a:cubicBezTo>
                    <a:pt x="93" y="147"/>
                    <a:pt x="92" y="146"/>
                    <a:pt x="92" y="146"/>
                  </a:cubicBezTo>
                  <a:cubicBezTo>
                    <a:pt x="91" y="145"/>
                    <a:pt x="90" y="146"/>
                    <a:pt x="89" y="145"/>
                  </a:cubicBezTo>
                  <a:cubicBezTo>
                    <a:pt x="89" y="145"/>
                    <a:pt x="89" y="145"/>
                    <a:pt x="90" y="144"/>
                  </a:cubicBezTo>
                  <a:cubicBezTo>
                    <a:pt x="89" y="144"/>
                    <a:pt x="88" y="144"/>
                    <a:pt x="87" y="143"/>
                  </a:cubicBezTo>
                  <a:cubicBezTo>
                    <a:pt x="86" y="143"/>
                    <a:pt x="86" y="142"/>
                    <a:pt x="85" y="142"/>
                  </a:cubicBezTo>
                  <a:cubicBezTo>
                    <a:pt x="83" y="141"/>
                    <a:pt x="83" y="143"/>
                    <a:pt x="84" y="143"/>
                  </a:cubicBezTo>
                  <a:cubicBezTo>
                    <a:pt x="83" y="143"/>
                    <a:pt x="84" y="144"/>
                    <a:pt x="84" y="144"/>
                  </a:cubicBezTo>
                  <a:cubicBezTo>
                    <a:pt x="83" y="144"/>
                    <a:pt x="82" y="145"/>
                    <a:pt x="82" y="145"/>
                  </a:cubicBezTo>
                  <a:cubicBezTo>
                    <a:pt x="83" y="146"/>
                    <a:pt x="83" y="148"/>
                    <a:pt x="84" y="148"/>
                  </a:cubicBezTo>
                  <a:cubicBezTo>
                    <a:pt x="85" y="148"/>
                    <a:pt x="86" y="149"/>
                    <a:pt x="87" y="149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2"/>
                    <a:pt x="87" y="153"/>
                    <a:pt x="87" y="153"/>
                  </a:cubicBezTo>
                  <a:cubicBezTo>
                    <a:pt x="86" y="153"/>
                    <a:pt x="85" y="153"/>
                    <a:pt x="85" y="153"/>
                  </a:cubicBezTo>
                  <a:cubicBezTo>
                    <a:pt x="84" y="154"/>
                    <a:pt x="86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81" y="152"/>
                    <a:pt x="79" y="153"/>
                    <a:pt x="78" y="153"/>
                  </a:cubicBezTo>
                  <a:cubicBezTo>
                    <a:pt x="78" y="153"/>
                    <a:pt x="78" y="151"/>
                    <a:pt x="78" y="151"/>
                  </a:cubicBezTo>
                  <a:cubicBezTo>
                    <a:pt x="78" y="151"/>
                    <a:pt x="77" y="150"/>
                    <a:pt x="77" y="150"/>
                  </a:cubicBezTo>
                  <a:cubicBezTo>
                    <a:pt x="77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4" y="150"/>
                  </a:cubicBezTo>
                  <a:cubicBezTo>
                    <a:pt x="73" y="148"/>
                    <a:pt x="74" y="147"/>
                    <a:pt x="73" y="144"/>
                  </a:cubicBezTo>
                  <a:cubicBezTo>
                    <a:pt x="73" y="144"/>
                    <a:pt x="72" y="143"/>
                    <a:pt x="72" y="142"/>
                  </a:cubicBezTo>
                  <a:cubicBezTo>
                    <a:pt x="72" y="142"/>
                    <a:pt x="73" y="140"/>
                    <a:pt x="73" y="140"/>
                  </a:cubicBezTo>
                  <a:cubicBezTo>
                    <a:pt x="73" y="139"/>
                    <a:pt x="73" y="140"/>
                    <a:pt x="73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1" y="139"/>
                    <a:pt x="71" y="137"/>
                    <a:pt x="71" y="137"/>
                  </a:cubicBezTo>
                  <a:cubicBezTo>
                    <a:pt x="70" y="137"/>
                    <a:pt x="69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6" y="136"/>
                    <a:pt x="65" y="136"/>
                    <a:pt x="64" y="136"/>
                  </a:cubicBezTo>
                  <a:cubicBezTo>
                    <a:pt x="64" y="136"/>
                    <a:pt x="63" y="135"/>
                    <a:pt x="63" y="135"/>
                  </a:cubicBezTo>
                  <a:cubicBezTo>
                    <a:pt x="63" y="135"/>
                    <a:pt x="64" y="135"/>
                    <a:pt x="65" y="135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4" y="135"/>
                    <a:pt x="63" y="134"/>
                  </a:cubicBezTo>
                  <a:cubicBezTo>
                    <a:pt x="62" y="134"/>
                    <a:pt x="63" y="134"/>
                    <a:pt x="62" y="133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5" y="131"/>
                    <a:pt x="62" y="131"/>
                    <a:pt x="60" y="132"/>
                  </a:cubicBezTo>
                  <a:cubicBezTo>
                    <a:pt x="62" y="131"/>
                    <a:pt x="60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60" y="127"/>
                    <a:pt x="61" y="128"/>
                    <a:pt x="61" y="128"/>
                  </a:cubicBezTo>
                  <a:cubicBezTo>
                    <a:pt x="62" y="128"/>
                    <a:pt x="62" y="129"/>
                    <a:pt x="63" y="130"/>
                  </a:cubicBezTo>
                  <a:cubicBezTo>
                    <a:pt x="64" y="131"/>
                    <a:pt x="65" y="130"/>
                    <a:pt x="66" y="130"/>
                  </a:cubicBezTo>
                  <a:cubicBezTo>
                    <a:pt x="66" y="130"/>
                    <a:pt x="67" y="131"/>
                    <a:pt x="67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8" y="133"/>
                    <a:pt x="68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2"/>
                    <a:pt x="69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2"/>
                    <a:pt x="71" y="133"/>
                    <a:pt x="71" y="133"/>
                  </a:cubicBezTo>
                  <a:cubicBezTo>
                    <a:pt x="73" y="134"/>
                    <a:pt x="73" y="133"/>
                    <a:pt x="74" y="134"/>
                  </a:cubicBezTo>
                  <a:cubicBezTo>
                    <a:pt x="75" y="134"/>
                    <a:pt x="75" y="134"/>
                    <a:pt x="75" y="134"/>
                  </a:cubicBezTo>
                  <a:cubicBezTo>
                    <a:pt x="76" y="135"/>
                    <a:pt x="77" y="134"/>
                    <a:pt x="78" y="134"/>
                  </a:cubicBezTo>
                  <a:cubicBezTo>
                    <a:pt x="78" y="135"/>
                    <a:pt x="79" y="136"/>
                    <a:pt x="80" y="136"/>
                  </a:cubicBezTo>
                  <a:cubicBezTo>
                    <a:pt x="83" y="136"/>
                    <a:pt x="85" y="136"/>
                    <a:pt x="88" y="136"/>
                  </a:cubicBezTo>
                  <a:cubicBezTo>
                    <a:pt x="88" y="136"/>
                    <a:pt x="89" y="137"/>
                    <a:pt x="90" y="137"/>
                  </a:cubicBezTo>
                  <a:cubicBezTo>
                    <a:pt x="90" y="137"/>
                    <a:pt x="91" y="136"/>
                    <a:pt x="91" y="136"/>
                  </a:cubicBezTo>
                  <a:cubicBezTo>
                    <a:pt x="92" y="135"/>
                    <a:pt x="93" y="135"/>
                    <a:pt x="93" y="135"/>
                  </a:cubicBezTo>
                  <a:cubicBezTo>
                    <a:pt x="94" y="135"/>
                    <a:pt x="94" y="134"/>
                    <a:pt x="9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2"/>
                    <a:pt x="97" y="132"/>
                    <a:pt x="98" y="132"/>
                  </a:cubicBezTo>
                  <a:cubicBezTo>
                    <a:pt x="99" y="131"/>
                    <a:pt x="99" y="128"/>
                    <a:pt x="98" y="126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4" y="123"/>
                    <a:pt x="93" y="123"/>
                    <a:pt x="93" y="123"/>
                  </a:cubicBezTo>
                  <a:cubicBezTo>
                    <a:pt x="92" y="123"/>
                    <a:pt x="92" y="121"/>
                    <a:pt x="91" y="121"/>
                  </a:cubicBezTo>
                  <a:cubicBezTo>
                    <a:pt x="91" y="121"/>
                    <a:pt x="90" y="121"/>
                    <a:pt x="90" y="121"/>
                  </a:cubicBezTo>
                  <a:cubicBezTo>
                    <a:pt x="89" y="120"/>
                    <a:pt x="87" y="118"/>
                    <a:pt x="85" y="117"/>
                  </a:cubicBezTo>
                  <a:cubicBezTo>
                    <a:pt x="84" y="117"/>
                    <a:pt x="84" y="118"/>
                    <a:pt x="83" y="117"/>
                  </a:cubicBezTo>
                  <a:cubicBezTo>
                    <a:pt x="83" y="117"/>
                    <a:pt x="82" y="116"/>
                    <a:pt x="82" y="116"/>
                  </a:cubicBezTo>
                  <a:cubicBezTo>
                    <a:pt x="81" y="116"/>
                    <a:pt x="80" y="116"/>
                    <a:pt x="79" y="116"/>
                  </a:cubicBezTo>
                  <a:cubicBezTo>
                    <a:pt x="79" y="115"/>
                    <a:pt x="77" y="114"/>
                    <a:pt x="76" y="114"/>
                  </a:cubicBezTo>
                  <a:cubicBezTo>
                    <a:pt x="75" y="114"/>
                    <a:pt x="76" y="114"/>
                    <a:pt x="75" y="114"/>
                  </a:cubicBezTo>
                  <a:cubicBezTo>
                    <a:pt x="74" y="114"/>
                    <a:pt x="74" y="113"/>
                    <a:pt x="73" y="113"/>
                  </a:cubicBezTo>
                  <a:cubicBezTo>
                    <a:pt x="73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68" y="111"/>
                    <a:pt x="67" y="111"/>
                    <a:pt x="65" y="111"/>
                  </a:cubicBezTo>
                  <a:cubicBezTo>
                    <a:pt x="65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4" y="110"/>
                  </a:cubicBezTo>
                  <a:cubicBezTo>
                    <a:pt x="64" y="110"/>
                    <a:pt x="63" y="110"/>
                    <a:pt x="63" y="110"/>
                  </a:cubicBezTo>
                  <a:cubicBezTo>
                    <a:pt x="61" y="110"/>
                    <a:pt x="61" y="110"/>
                    <a:pt x="59" y="110"/>
                  </a:cubicBezTo>
                  <a:cubicBezTo>
                    <a:pt x="59" y="110"/>
                    <a:pt x="59" y="109"/>
                    <a:pt x="59" y="109"/>
                  </a:cubicBezTo>
                  <a:cubicBezTo>
                    <a:pt x="61" y="108"/>
                    <a:pt x="61" y="108"/>
                    <a:pt x="62" y="108"/>
                  </a:cubicBezTo>
                  <a:cubicBezTo>
                    <a:pt x="62" y="108"/>
                    <a:pt x="58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6"/>
                    <a:pt x="58" y="107"/>
                    <a:pt x="58" y="107"/>
                  </a:cubicBezTo>
                  <a:cubicBezTo>
                    <a:pt x="58" y="107"/>
                    <a:pt x="57" y="107"/>
                    <a:pt x="56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5" y="108"/>
                    <a:pt x="55" y="107"/>
                    <a:pt x="55" y="107"/>
                  </a:cubicBezTo>
                  <a:cubicBezTo>
                    <a:pt x="55" y="107"/>
                    <a:pt x="54" y="107"/>
                    <a:pt x="54" y="107"/>
                  </a:cubicBezTo>
                  <a:cubicBezTo>
                    <a:pt x="54" y="107"/>
                    <a:pt x="51" y="108"/>
                    <a:pt x="50" y="108"/>
                  </a:cubicBezTo>
                  <a:cubicBezTo>
                    <a:pt x="50" y="109"/>
                    <a:pt x="49" y="109"/>
                    <a:pt x="49" y="109"/>
                  </a:cubicBezTo>
                  <a:cubicBezTo>
                    <a:pt x="49" y="109"/>
                    <a:pt x="50" y="110"/>
                    <a:pt x="50" y="111"/>
                  </a:cubicBezTo>
                  <a:cubicBezTo>
                    <a:pt x="50" y="112"/>
                    <a:pt x="50" y="113"/>
                    <a:pt x="49" y="114"/>
                  </a:cubicBezTo>
                  <a:cubicBezTo>
                    <a:pt x="48" y="115"/>
                    <a:pt x="48" y="114"/>
                    <a:pt x="48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8"/>
                    <a:pt x="46" y="119"/>
                  </a:cubicBezTo>
                  <a:cubicBezTo>
                    <a:pt x="47" y="120"/>
                    <a:pt x="48" y="120"/>
                    <a:pt x="48" y="120"/>
                  </a:cubicBezTo>
                  <a:cubicBezTo>
                    <a:pt x="48" y="120"/>
                    <a:pt x="49" y="122"/>
                    <a:pt x="49" y="123"/>
                  </a:cubicBezTo>
                  <a:cubicBezTo>
                    <a:pt x="48" y="124"/>
                    <a:pt x="46" y="126"/>
                    <a:pt x="46" y="127"/>
                  </a:cubicBezTo>
                  <a:cubicBezTo>
                    <a:pt x="46" y="128"/>
                    <a:pt x="49" y="135"/>
                    <a:pt x="49" y="135"/>
                  </a:cubicBezTo>
                  <a:cubicBezTo>
                    <a:pt x="49" y="135"/>
                    <a:pt x="49" y="137"/>
                    <a:pt x="49" y="138"/>
                  </a:cubicBezTo>
                  <a:cubicBezTo>
                    <a:pt x="49" y="139"/>
                    <a:pt x="50" y="139"/>
                    <a:pt x="49" y="140"/>
                  </a:cubicBezTo>
                  <a:cubicBezTo>
                    <a:pt x="49" y="141"/>
                    <a:pt x="48" y="142"/>
                    <a:pt x="49" y="143"/>
                  </a:cubicBezTo>
                  <a:cubicBezTo>
                    <a:pt x="49" y="143"/>
                    <a:pt x="49" y="145"/>
                    <a:pt x="49" y="145"/>
                  </a:cubicBezTo>
                  <a:cubicBezTo>
                    <a:pt x="49" y="145"/>
                    <a:pt x="50" y="147"/>
                    <a:pt x="51" y="148"/>
                  </a:cubicBezTo>
                  <a:cubicBezTo>
                    <a:pt x="52" y="149"/>
                    <a:pt x="52" y="148"/>
                    <a:pt x="52" y="150"/>
                  </a:cubicBezTo>
                  <a:cubicBezTo>
                    <a:pt x="52" y="151"/>
                    <a:pt x="54" y="152"/>
                    <a:pt x="53" y="153"/>
                  </a:cubicBezTo>
                  <a:cubicBezTo>
                    <a:pt x="52" y="154"/>
                    <a:pt x="52" y="154"/>
                    <a:pt x="52" y="155"/>
                  </a:cubicBezTo>
                  <a:cubicBezTo>
                    <a:pt x="52" y="156"/>
                    <a:pt x="51" y="157"/>
                    <a:pt x="52" y="158"/>
                  </a:cubicBezTo>
                  <a:cubicBezTo>
                    <a:pt x="53" y="159"/>
                    <a:pt x="55" y="158"/>
                    <a:pt x="55" y="160"/>
                  </a:cubicBezTo>
                  <a:cubicBezTo>
                    <a:pt x="55" y="161"/>
                    <a:pt x="56" y="162"/>
                    <a:pt x="56" y="163"/>
                  </a:cubicBezTo>
                  <a:cubicBezTo>
                    <a:pt x="56" y="164"/>
                    <a:pt x="40" y="172"/>
                    <a:pt x="40" y="172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5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9" y="174"/>
                    <a:pt x="40" y="173"/>
                    <a:pt x="41" y="173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0" y="174"/>
                  </a:cubicBezTo>
                  <a:cubicBezTo>
                    <a:pt x="41" y="176"/>
                    <a:pt x="43" y="176"/>
                    <a:pt x="44" y="178"/>
                  </a:cubicBezTo>
                  <a:cubicBezTo>
                    <a:pt x="45" y="177"/>
                    <a:pt x="47" y="177"/>
                    <a:pt x="47" y="177"/>
                  </a:cubicBezTo>
                  <a:cubicBezTo>
                    <a:pt x="48" y="177"/>
                    <a:pt x="49" y="179"/>
                    <a:pt x="50" y="179"/>
                  </a:cubicBezTo>
                  <a:cubicBezTo>
                    <a:pt x="50" y="179"/>
                    <a:pt x="51" y="179"/>
                    <a:pt x="51" y="180"/>
                  </a:cubicBezTo>
                  <a:cubicBezTo>
                    <a:pt x="51" y="180"/>
                    <a:pt x="50" y="180"/>
                    <a:pt x="49" y="180"/>
                  </a:cubicBezTo>
                  <a:cubicBezTo>
                    <a:pt x="48" y="180"/>
                    <a:pt x="48" y="179"/>
                    <a:pt x="47" y="180"/>
                  </a:cubicBezTo>
                  <a:cubicBezTo>
                    <a:pt x="46" y="180"/>
                    <a:pt x="45" y="181"/>
                    <a:pt x="45" y="181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1"/>
                    <a:pt x="42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0" y="181"/>
                    <a:pt x="40" y="183"/>
                    <a:pt x="40" y="183"/>
                  </a:cubicBezTo>
                  <a:cubicBezTo>
                    <a:pt x="40" y="183"/>
                    <a:pt x="41" y="184"/>
                    <a:pt x="41" y="185"/>
                  </a:cubicBezTo>
                  <a:cubicBezTo>
                    <a:pt x="41" y="186"/>
                    <a:pt x="40" y="187"/>
                    <a:pt x="40" y="187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9"/>
                    <a:pt x="39" y="191"/>
                    <a:pt x="39" y="193"/>
                  </a:cubicBezTo>
                  <a:cubicBezTo>
                    <a:pt x="39" y="193"/>
                    <a:pt x="38" y="193"/>
                    <a:pt x="38" y="193"/>
                  </a:cubicBezTo>
                  <a:cubicBezTo>
                    <a:pt x="38" y="193"/>
                    <a:pt x="37" y="194"/>
                    <a:pt x="36" y="195"/>
                  </a:cubicBezTo>
                  <a:cubicBezTo>
                    <a:pt x="35" y="195"/>
                    <a:pt x="35" y="197"/>
                    <a:pt x="35" y="197"/>
                  </a:cubicBezTo>
                  <a:cubicBezTo>
                    <a:pt x="35" y="197"/>
                    <a:pt x="35" y="198"/>
                    <a:pt x="36" y="199"/>
                  </a:cubicBezTo>
                  <a:cubicBezTo>
                    <a:pt x="36" y="200"/>
                    <a:pt x="38" y="199"/>
                    <a:pt x="38" y="199"/>
                  </a:cubicBezTo>
                  <a:cubicBezTo>
                    <a:pt x="38" y="199"/>
                    <a:pt x="38" y="201"/>
                    <a:pt x="38" y="202"/>
                  </a:cubicBezTo>
                  <a:cubicBezTo>
                    <a:pt x="38" y="203"/>
                    <a:pt x="39" y="202"/>
                    <a:pt x="40" y="203"/>
                  </a:cubicBezTo>
                  <a:cubicBezTo>
                    <a:pt x="41" y="204"/>
                    <a:pt x="42" y="205"/>
                    <a:pt x="42" y="205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3" y="205"/>
                    <a:pt x="42" y="209"/>
                    <a:pt x="43" y="208"/>
                  </a:cubicBezTo>
                  <a:cubicBezTo>
                    <a:pt x="44" y="207"/>
                    <a:pt x="45" y="207"/>
                    <a:pt x="45" y="207"/>
                  </a:cubicBezTo>
                  <a:cubicBezTo>
                    <a:pt x="45" y="207"/>
                    <a:pt x="47" y="207"/>
                    <a:pt x="48" y="208"/>
                  </a:cubicBezTo>
                  <a:cubicBezTo>
                    <a:pt x="49" y="208"/>
                    <a:pt x="50" y="208"/>
                    <a:pt x="50" y="209"/>
                  </a:cubicBezTo>
                  <a:cubicBezTo>
                    <a:pt x="50" y="211"/>
                    <a:pt x="52" y="210"/>
                    <a:pt x="52" y="211"/>
                  </a:cubicBezTo>
                  <a:cubicBezTo>
                    <a:pt x="52" y="213"/>
                    <a:pt x="53" y="213"/>
                    <a:pt x="53" y="215"/>
                  </a:cubicBezTo>
                  <a:cubicBezTo>
                    <a:pt x="53" y="217"/>
                    <a:pt x="52" y="218"/>
                    <a:pt x="53" y="218"/>
                  </a:cubicBezTo>
                  <a:cubicBezTo>
                    <a:pt x="55" y="219"/>
                    <a:pt x="56" y="219"/>
                    <a:pt x="56" y="221"/>
                  </a:cubicBezTo>
                  <a:cubicBezTo>
                    <a:pt x="57" y="222"/>
                    <a:pt x="58" y="224"/>
                    <a:pt x="56" y="224"/>
                  </a:cubicBezTo>
                  <a:cubicBezTo>
                    <a:pt x="55" y="224"/>
                    <a:pt x="54" y="222"/>
                    <a:pt x="53" y="224"/>
                  </a:cubicBezTo>
                  <a:cubicBezTo>
                    <a:pt x="53" y="226"/>
                    <a:pt x="55" y="226"/>
                    <a:pt x="55" y="227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5" y="232"/>
                    <a:pt x="56" y="234"/>
                    <a:pt x="58" y="232"/>
                  </a:cubicBezTo>
                  <a:cubicBezTo>
                    <a:pt x="59" y="231"/>
                    <a:pt x="59" y="232"/>
                    <a:pt x="60" y="232"/>
                  </a:cubicBezTo>
                  <a:cubicBezTo>
                    <a:pt x="61" y="233"/>
                    <a:pt x="62" y="232"/>
                    <a:pt x="62" y="233"/>
                  </a:cubicBezTo>
                  <a:cubicBezTo>
                    <a:pt x="62" y="234"/>
                    <a:pt x="63" y="235"/>
                    <a:pt x="63" y="235"/>
                  </a:cubicBezTo>
                  <a:cubicBezTo>
                    <a:pt x="63" y="235"/>
                    <a:pt x="63" y="237"/>
                    <a:pt x="64" y="237"/>
                  </a:cubicBezTo>
                  <a:cubicBezTo>
                    <a:pt x="64" y="237"/>
                    <a:pt x="64" y="238"/>
                    <a:pt x="65" y="238"/>
                  </a:cubicBezTo>
                  <a:cubicBezTo>
                    <a:pt x="66" y="238"/>
                    <a:pt x="67" y="238"/>
                    <a:pt x="68" y="239"/>
                  </a:cubicBezTo>
                  <a:cubicBezTo>
                    <a:pt x="70" y="240"/>
                    <a:pt x="70" y="239"/>
                    <a:pt x="71" y="239"/>
                  </a:cubicBezTo>
                  <a:cubicBezTo>
                    <a:pt x="72" y="239"/>
                    <a:pt x="72" y="240"/>
                    <a:pt x="73" y="241"/>
                  </a:cubicBezTo>
                  <a:cubicBezTo>
                    <a:pt x="74" y="242"/>
                    <a:pt x="74" y="241"/>
                    <a:pt x="75" y="242"/>
                  </a:cubicBezTo>
                  <a:cubicBezTo>
                    <a:pt x="76" y="242"/>
                    <a:pt x="76" y="244"/>
                    <a:pt x="76" y="244"/>
                  </a:cubicBezTo>
                  <a:cubicBezTo>
                    <a:pt x="76" y="244"/>
                    <a:pt x="78" y="244"/>
                    <a:pt x="79" y="244"/>
                  </a:cubicBezTo>
                  <a:cubicBezTo>
                    <a:pt x="80" y="243"/>
                    <a:pt x="81" y="243"/>
                    <a:pt x="81" y="243"/>
                  </a:cubicBezTo>
                  <a:cubicBezTo>
                    <a:pt x="81" y="243"/>
                    <a:pt x="83" y="243"/>
                    <a:pt x="83" y="243"/>
                  </a:cubicBezTo>
                  <a:cubicBezTo>
                    <a:pt x="83" y="244"/>
                    <a:pt x="83" y="244"/>
                    <a:pt x="84" y="244"/>
                  </a:cubicBezTo>
                  <a:cubicBezTo>
                    <a:pt x="85" y="244"/>
                    <a:pt x="85" y="245"/>
                    <a:pt x="86" y="246"/>
                  </a:cubicBezTo>
                  <a:cubicBezTo>
                    <a:pt x="87" y="246"/>
                    <a:pt x="91" y="247"/>
                    <a:pt x="92" y="248"/>
                  </a:cubicBezTo>
                  <a:cubicBezTo>
                    <a:pt x="94" y="249"/>
                    <a:pt x="92" y="250"/>
                    <a:pt x="93" y="250"/>
                  </a:cubicBezTo>
                  <a:cubicBezTo>
                    <a:pt x="94" y="251"/>
                    <a:pt x="95" y="250"/>
                    <a:pt x="95" y="251"/>
                  </a:cubicBezTo>
                  <a:cubicBezTo>
                    <a:pt x="94" y="252"/>
                    <a:pt x="93" y="253"/>
                    <a:pt x="94" y="253"/>
                  </a:cubicBezTo>
                  <a:cubicBezTo>
                    <a:pt x="96" y="253"/>
                    <a:pt x="94" y="255"/>
                    <a:pt x="95" y="256"/>
                  </a:cubicBezTo>
                  <a:cubicBezTo>
                    <a:pt x="95" y="257"/>
                    <a:pt x="95" y="257"/>
                    <a:pt x="95" y="258"/>
                  </a:cubicBezTo>
                  <a:cubicBezTo>
                    <a:pt x="95" y="259"/>
                    <a:pt x="95" y="260"/>
                    <a:pt x="94" y="261"/>
                  </a:cubicBezTo>
                  <a:cubicBezTo>
                    <a:pt x="94" y="262"/>
                    <a:pt x="92" y="262"/>
                    <a:pt x="91" y="262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90" y="265"/>
                    <a:pt x="90" y="265"/>
                    <a:pt x="91" y="265"/>
                  </a:cubicBezTo>
                  <a:cubicBezTo>
                    <a:pt x="91" y="264"/>
                    <a:pt x="91" y="264"/>
                    <a:pt x="91" y="264"/>
                  </a:cubicBezTo>
                  <a:cubicBezTo>
                    <a:pt x="92" y="264"/>
                    <a:pt x="91" y="265"/>
                    <a:pt x="92" y="265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1" y="266"/>
                    <a:pt x="90" y="266"/>
                    <a:pt x="89" y="266"/>
                  </a:cubicBezTo>
                  <a:cubicBezTo>
                    <a:pt x="89" y="266"/>
                    <a:pt x="88" y="267"/>
                    <a:pt x="88" y="268"/>
                  </a:cubicBezTo>
                  <a:cubicBezTo>
                    <a:pt x="87" y="268"/>
                    <a:pt x="88" y="267"/>
                    <a:pt x="87" y="267"/>
                  </a:cubicBezTo>
                  <a:cubicBezTo>
                    <a:pt x="87" y="268"/>
                    <a:pt x="87" y="269"/>
                    <a:pt x="87" y="269"/>
                  </a:cubicBezTo>
                  <a:cubicBezTo>
                    <a:pt x="86" y="269"/>
                    <a:pt x="83" y="269"/>
                    <a:pt x="83" y="269"/>
                  </a:cubicBezTo>
                  <a:cubicBezTo>
                    <a:pt x="83" y="270"/>
                    <a:pt x="84" y="271"/>
                    <a:pt x="84" y="271"/>
                  </a:cubicBezTo>
                  <a:cubicBezTo>
                    <a:pt x="84" y="271"/>
                    <a:pt x="85" y="271"/>
                    <a:pt x="86" y="271"/>
                  </a:cubicBezTo>
                  <a:cubicBezTo>
                    <a:pt x="86" y="272"/>
                    <a:pt x="86" y="272"/>
                    <a:pt x="85" y="273"/>
                  </a:cubicBezTo>
                  <a:cubicBezTo>
                    <a:pt x="85" y="273"/>
                    <a:pt x="84" y="273"/>
                    <a:pt x="84" y="274"/>
                  </a:cubicBezTo>
                  <a:cubicBezTo>
                    <a:pt x="84" y="274"/>
                    <a:pt x="84" y="275"/>
                    <a:pt x="84" y="275"/>
                  </a:cubicBezTo>
                  <a:cubicBezTo>
                    <a:pt x="83" y="275"/>
                    <a:pt x="82" y="275"/>
                    <a:pt x="81" y="275"/>
                  </a:cubicBezTo>
                  <a:cubicBezTo>
                    <a:pt x="81" y="275"/>
                    <a:pt x="81" y="276"/>
                    <a:pt x="81" y="277"/>
                  </a:cubicBezTo>
                  <a:cubicBezTo>
                    <a:pt x="80" y="277"/>
                    <a:pt x="80" y="277"/>
                    <a:pt x="79" y="277"/>
                  </a:cubicBezTo>
                  <a:cubicBezTo>
                    <a:pt x="79" y="277"/>
                    <a:pt x="79" y="278"/>
                    <a:pt x="79" y="278"/>
                  </a:cubicBezTo>
                  <a:cubicBezTo>
                    <a:pt x="80" y="277"/>
                    <a:pt x="81" y="277"/>
                    <a:pt x="82" y="277"/>
                  </a:cubicBezTo>
                  <a:cubicBezTo>
                    <a:pt x="82" y="277"/>
                    <a:pt x="82" y="278"/>
                    <a:pt x="82" y="278"/>
                  </a:cubicBezTo>
                  <a:cubicBezTo>
                    <a:pt x="82" y="278"/>
                    <a:pt x="83" y="280"/>
                    <a:pt x="84" y="280"/>
                  </a:cubicBezTo>
                  <a:cubicBezTo>
                    <a:pt x="84" y="280"/>
                    <a:pt x="85" y="280"/>
                    <a:pt x="85" y="280"/>
                  </a:cubicBezTo>
                  <a:cubicBezTo>
                    <a:pt x="85" y="280"/>
                    <a:pt x="85" y="281"/>
                    <a:pt x="86" y="281"/>
                  </a:cubicBezTo>
                  <a:cubicBezTo>
                    <a:pt x="86" y="282"/>
                    <a:pt x="87" y="282"/>
                    <a:pt x="87" y="282"/>
                  </a:cubicBezTo>
                  <a:cubicBezTo>
                    <a:pt x="88" y="282"/>
                    <a:pt x="88" y="283"/>
                    <a:pt x="88" y="284"/>
                  </a:cubicBezTo>
                  <a:cubicBezTo>
                    <a:pt x="89" y="284"/>
                    <a:pt x="89" y="284"/>
                    <a:pt x="90" y="284"/>
                  </a:cubicBezTo>
                  <a:cubicBezTo>
                    <a:pt x="91" y="285"/>
                    <a:pt x="91" y="286"/>
                    <a:pt x="92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3" y="287"/>
                    <a:pt x="94" y="285"/>
                    <a:pt x="95" y="285"/>
                  </a:cubicBezTo>
                  <a:cubicBezTo>
                    <a:pt x="95" y="284"/>
                    <a:pt x="97" y="284"/>
                    <a:pt x="98" y="285"/>
                  </a:cubicBezTo>
                  <a:cubicBezTo>
                    <a:pt x="98" y="285"/>
                    <a:pt x="99" y="285"/>
                    <a:pt x="101" y="286"/>
                  </a:cubicBezTo>
                  <a:cubicBezTo>
                    <a:pt x="103" y="286"/>
                    <a:pt x="103" y="286"/>
                    <a:pt x="105" y="286"/>
                  </a:cubicBezTo>
                  <a:cubicBezTo>
                    <a:pt x="106" y="286"/>
                    <a:pt x="106" y="286"/>
                    <a:pt x="107" y="287"/>
                  </a:cubicBezTo>
                  <a:cubicBezTo>
                    <a:pt x="108" y="288"/>
                    <a:pt x="109" y="289"/>
                    <a:pt x="111" y="289"/>
                  </a:cubicBezTo>
                  <a:cubicBezTo>
                    <a:pt x="112" y="289"/>
                    <a:pt x="113" y="288"/>
                    <a:pt x="114" y="289"/>
                  </a:cubicBezTo>
                  <a:cubicBezTo>
                    <a:pt x="115" y="290"/>
                    <a:pt x="115" y="289"/>
                    <a:pt x="116" y="288"/>
                  </a:cubicBezTo>
                  <a:cubicBezTo>
                    <a:pt x="117" y="288"/>
                    <a:pt x="118" y="288"/>
                    <a:pt x="118" y="289"/>
                  </a:cubicBezTo>
                  <a:cubicBezTo>
                    <a:pt x="119" y="290"/>
                    <a:pt x="119" y="290"/>
                    <a:pt x="120" y="291"/>
                  </a:cubicBezTo>
                  <a:cubicBezTo>
                    <a:pt x="121" y="291"/>
                    <a:pt x="121" y="292"/>
                    <a:pt x="122" y="292"/>
                  </a:cubicBezTo>
                  <a:cubicBezTo>
                    <a:pt x="123" y="292"/>
                    <a:pt x="121" y="293"/>
                    <a:pt x="122" y="294"/>
                  </a:cubicBezTo>
                  <a:cubicBezTo>
                    <a:pt x="123" y="294"/>
                    <a:pt x="124" y="293"/>
                    <a:pt x="125" y="294"/>
                  </a:cubicBezTo>
                  <a:cubicBezTo>
                    <a:pt x="126" y="295"/>
                    <a:pt x="126" y="296"/>
                    <a:pt x="126" y="296"/>
                  </a:cubicBezTo>
                  <a:cubicBezTo>
                    <a:pt x="126" y="296"/>
                    <a:pt x="127" y="296"/>
                    <a:pt x="128" y="297"/>
                  </a:cubicBezTo>
                  <a:cubicBezTo>
                    <a:pt x="129" y="298"/>
                    <a:pt x="130" y="298"/>
                    <a:pt x="130" y="299"/>
                  </a:cubicBezTo>
                  <a:cubicBezTo>
                    <a:pt x="130" y="300"/>
                    <a:pt x="131" y="301"/>
                    <a:pt x="132" y="301"/>
                  </a:cubicBezTo>
                  <a:cubicBezTo>
                    <a:pt x="133" y="301"/>
                    <a:pt x="134" y="298"/>
                    <a:pt x="134" y="298"/>
                  </a:cubicBezTo>
                  <a:cubicBezTo>
                    <a:pt x="134" y="298"/>
                    <a:pt x="134" y="297"/>
                    <a:pt x="134" y="297"/>
                  </a:cubicBezTo>
                  <a:cubicBezTo>
                    <a:pt x="133" y="296"/>
                    <a:pt x="131" y="295"/>
                    <a:pt x="131" y="295"/>
                  </a:cubicBezTo>
                  <a:cubicBezTo>
                    <a:pt x="130" y="294"/>
                    <a:pt x="130" y="293"/>
                    <a:pt x="130" y="293"/>
                  </a:cubicBezTo>
                  <a:cubicBezTo>
                    <a:pt x="129" y="292"/>
                    <a:pt x="128" y="291"/>
                    <a:pt x="128" y="290"/>
                  </a:cubicBezTo>
                  <a:cubicBezTo>
                    <a:pt x="127" y="289"/>
                    <a:pt x="127" y="286"/>
                    <a:pt x="128" y="286"/>
                  </a:cubicBezTo>
                  <a:cubicBezTo>
                    <a:pt x="127" y="285"/>
                    <a:pt x="127" y="285"/>
                    <a:pt x="127" y="285"/>
                  </a:cubicBezTo>
                  <a:cubicBezTo>
                    <a:pt x="127" y="284"/>
                    <a:pt x="127" y="283"/>
                    <a:pt x="127" y="282"/>
                  </a:cubicBezTo>
                  <a:cubicBezTo>
                    <a:pt x="126" y="282"/>
                    <a:pt x="124" y="282"/>
                    <a:pt x="123" y="282"/>
                  </a:cubicBezTo>
                  <a:cubicBezTo>
                    <a:pt x="124" y="281"/>
                    <a:pt x="123" y="281"/>
                    <a:pt x="123" y="279"/>
                  </a:cubicBezTo>
                  <a:cubicBezTo>
                    <a:pt x="123" y="279"/>
                    <a:pt x="124" y="279"/>
                    <a:pt x="124" y="279"/>
                  </a:cubicBezTo>
                  <a:cubicBezTo>
                    <a:pt x="125" y="278"/>
                    <a:pt x="124" y="278"/>
                    <a:pt x="124" y="277"/>
                  </a:cubicBezTo>
                  <a:cubicBezTo>
                    <a:pt x="125" y="276"/>
                    <a:pt x="125" y="275"/>
                    <a:pt x="126" y="274"/>
                  </a:cubicBezTo>
                  <a:cubicBezTo>
                    <a:pt x="126" y="274"/>
                    <a:pt x="127" y="273"/>
                    <a:pt x="127" y="272"/>
                  </a:cubicBezTo>
                  <a:cubicBezTo>
                    <a:pt x="127" y="272"/>
                    <a:pt x="126" y="272"/>
                    <a:pt x="126" y="272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6" y="271"/>
                    <a:pt x="127" y="270"/>
                    <a:pt x="127" y="270"/>
                  </a:cubicBezTo>
                  <a:cubicBezTo>
                    <a:pt x="127" y="270"/>
                    <a:pt x="127" y="270"/>
                    <a:pt x="127" y="271"/>
                  </a:cubicBezTo>
                  <a:cubicBezTo>
                    <a:pt x="128" y="271"/>
                    <a:pt x="128" y="270"/>
                    <a:pt x="129" y="270"/>
                  </a:cubicBezTo>
                  <a:cubicBezTo>
                    <a:pt x="129" y="270"/>
                    <a:pt x="129" y="269"/>
                    <a:pt x="129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30" y="269"/>
                    <a:pt x="129" y="270"/>
                    <a:pt x="129" y="271"/>
                  </a:cubicBezTo>
                  <a:cubicBezTo>
                    <a:pt x="130" y="271"/>
                    <a:pt x="131" y="271"/>
                    <a:pt x="131" y="271"/>
                  </a:cubicBezTo>
                  <a:cubicBezTo>
                    <a:pt x="130" y="271"/>
                    <a:pt x="130" y="271"/>
                    <a:pt x="131" y="272"/>
                  </a:cubicBezTo>
                  <a:cubicBezTo>
                    <a:pt x="131" y="272"/>
                    <a:pt x="132" y="271"/>
                    <a:pt x="133" y="270"/>
                  </a:cubicBezTo>
                  <a:cubicBezTo>
                    <a:pt x="133" y="270"/>
                    <a:pt x="132" y="270"/>
                    <a:pt x="133" y="269"/>
                  </a:cubicBezTo>
                  <a:cubicBezTo>
                    <a:pt x="132" y="269"/>
                    <a:pt x="131" y="269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1" y="269"/>
                    <a:pt x="131" y="268"/>
                    <a:pt x="131" y="268"/>
                  </a:cubicBezTo>
                  <a:cubicBezTo>
                    <a:pt x="132" y="268"/>
                    <a:pt x="131" y="268"/>
                    <a:pt x="132" y="269"/>
                  </a:cubicBezTo>
                  <a:cubicBezTo>
                    <a:pt x="132" y="269"/>
                    <a:pt x="133" y="269"/>
                    <a:pt x="133" y="269"/>
                  </a:cubicBezTo>
                  <a:cubicBezTo>
                    <a:pt x="133" y="269"/>
                    <a:pt x="133" y="268"/>
                    <a:pt x="133" y="268"/>
                  </a:cubicBezTo>
                  <a:cubicBezTo>
                    <a:pt x="133" y="268"/>
                    <a:pt x="132" y="267"/>
                    <a:pt x="133" y="266"/>
                  </a:cubicBezTo>
                  <a:cubicBezTo>
                    <a:pt x="133" y="265"/>
                    <a:pt x="133" y="264"/>
                    <a:pt x="133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1" y="260"/>
                    <a:pt x="128" y="261"/>
                    <a:pt x="128" y="260"/>
                  </a:cubicBezTo>
                  <a:cubicBezTo>
                    <a:pt x="128" y="259"/>
                    <a:pt x="129" y="257"/>
                    <a:pt x="128" y="257"/>
                  </a:cubicBezTo>
                  <a:cubicBezTo>
                    <a:pt x="126" y="256"/>
                    <a:pt x="125" y="256"/>
                    <a:pt x="126" y="255"/>
                  </a:cubicBezTo>
                  <a:cubicBezTo>
                    <a:pt x="127" y="254"/>
                    <a:pt x="128" y="252"/>
                    <a:pt x="128" y="252"/>
                  </a:cubicBezTo>
                  <a:cubicBezTo>
                    <a:pt x="128" y="252"/>
                    <a:pt x="129" y="251"/>
                    <a:pt x="129" y="250"/>
                  </a:cubicBezTo>
                  <a:cubicBezTo>
                    <a:pt x="128" y="249"/>
                    <a:pt x="127" y="249"/>
                    <a:pt x="127" y="249"/>
                  </a:cubicBezTo>
                  <a:cubicBezTo>
                    <a:pt x="127" y="249"/>
                    <a:pt x="130" y="247"/>
                    <a:pt x="129" y="245"/>
                  </a:cubicBezTo>
                  <a:cubicBezTo>
                    <a:pt x="128" y="245"/>
                    <a:pt x="131" y="245"/>
                    <a:pt x="131" y="244"/>
                  </a:cubicBezTo>
                  <a:cubicBezTo>
                    <a:pt x="131" y="243"/>
                    <a:pt x="133" y="242"/>
                    <a:pt x="133" y="243"/>
                  </a:cubicBezTo>
                  <a:cubicBezTo>
                    <a:pt x="134" y="244"/>
                    <a:pt x="135" y="246"/>
                    <a:pt x="135" y="246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4"/>
                    <a:pt x="135" y="243"/>
                    <a:pt x="136" y="242"/>
                  </a:cubicBezTo>
                  <a:cubicBezTo>
                    <a:pt x="136" y="241"/>
                    <a:pt x="136" y="239"/>
                    <a:pt x="137" y="239"/>
                  </a:cubicBezTo>
                  <a:cubicBezTo>
                    <a:pt x="138" y="239"/>
                    <a:pt x="138" y="237"/>
                    <a:pt x="139" y="237"/>
                  </a:cubicBezTo>
                  <a:cubicBezTo>
                    <a:pt x="140" y="238"/>
                    <a:pt x="142" y="238"/>
                    <a:pt x="142" y="238"/>
                  </a:cubicBezTo>
                  <a:cubicBezTo>
                    <a:pt x="142" y="238"/>
                    <a:pt x="146" y="235"/>
                    <a:pt x="146" y="234"/>
                  </a:cubicBezTo>
                  <a:cubicBezTo>
                    <a:pt x="147" y="233"/>
                    <a:pt x="145" y="233"/>
                    <a:pt x="145" y="233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1" y="232"/>
                    <a:pt x="152" y="232"/>
                  </a:cubicBezTo>
                  <a:cubicBezTo>
                    <a:pt x="152" y="232"/>
                    <a:pt x="153" y="232"/>
                    <a:pt x="154" y="233"/>
                  </a:cubicBezTo>
                  <a:cubicBezTo>
                    <a:pt x="155" y="234"/>
                    <a:pt x="154" y="235"/>
                    <a:pt x="154" y="235"/>
                  </a:cubicBezTo>
                  <a:cubicBezTo>
                    <a:pt x="154" y="235"/>
                    <a:pt x="156" y="235"/>
                    <a:pt x="157" y="236"/>
                  </a:cubicBezTo>
                  <a:cubicBezTo>
                    <a:pt x="158" y="236"/>
                    <a:pt x="159" y="237"/>
                    <a:pt x="159" y="238"/>
                  </a:cubicBezTo>
                  <a:cubicBezTo>
                    <a:pt x="160" y="239"/>
                    <a:pt x="160" y="239"/>
                    <a:pt x="161" y="239"/>
                  </a:cubicBezTo>
                  <a:cubicBezTo>
                    <a:pt x="162" y="239"/>
                    <a:pt x="163" y="239"/>
                    <a:pt x="164" y="240"/>
                  </a:cubicBezTo>
                  <a:cubicBezTo>
                    <a:pt x="165" y="241"/>
                    <a:pt x="163" y="242"/>
                    <a:pt x="163" y="242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6" y="243"/>
                    <a:pt x="165" y="240"/>
                    <a:pt x="166" y="240"/>
                  </a:cubicBezTo>
                  <a:cubicBezTo>
                    <a:pt x="167" y="240"/>
                    <a:pt x="166" y="239"/>
                    <a:pt x="168" y="240"/>
                  </a:cubicBezTo>
                  <a:cubicBezTo>
                    <a:pt x="170" y="240"/>
                    <a:pt x="172" y="241"/>
                    <a:pt x="172" y="241"/>
                  </a:cubicBezTo>
                  <a:cubicBezTo>
                    <a:pt x="173" y="240"/>
                    <a:pt x="174" y="239"/>
                    <a:pt x="176" y="239"/>
                  </a:cubicBezTo>
                  <a:cubicBezTo>
                    <a:pt x="178" y="238"/>
                    <a:pt x="178" y="240"/>
                    <a:pt x="179" y="240"/>
                  </a:cubicBezTo>
                  <a:cubicBezTo>
                    <a:pt x="180" y="239"/>
                    <a:pt x="179" y="239"/>
                    <a:pt x="181" y="239"/>
                  </a:cubicBezTo>
                  <a:cubicBezTo>
                    <a:pt x="182" y="240"/>
                    <a:pt x="183" y="243"/>
                    <a:pt x="183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90" y="243"/>
                    <a:pt x="190" y="241"/>
                  </a:cubicBezTo>
                  <a:cubicBezTo>
                    <a:pt x="189" y="239"/>
                    <a:pt x="187" y="239"/>
                    <a:pt x="187" y="239"/>
                  </a:cubicBezTo>
                  <a:cubicBezTo>
                    <a:pt x="185" y="237"/>
                    <a:pt x="185" y="237"/>
                    <a:pt x="185" y="237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8" y="223"/>
                    <a:pt x="188" y="223"/>
                    <a:pt x="188" y="223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9" y="218"/>
                    <a:pt x="189" y="218"/>
                    <a:pt x="189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7"/>
                    <a:pt x="227" y="217"/>
                    <a:pt x="227" y="217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31" y="221"/>
                    <a:pt x="231" y="221"/>
                    <a:pt x="231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7" y="221"/>
                    <a:pt x="237" y="221"/>
                    <a:pt x="237" y="221"/>
                  </a:cubicBezTo>
                  <a:cubicBezTo>
                    <a:pt x="239" y="220"/>
                    <a:pt x="239" y="220"/>
                    <a:pt x="239" y="220"/>
                  </a:cubicBezTo>
                  <a:cubicBezTo>
                    <a:pt x="239" y="220"/>
                    <a:pt x="240" y="220"/>
                    <a:pt x="240" y="221"/>
                  </a:cubicBezTo>
                  <a:cubicBezTo>
                    <a:pt x="241" y="222"/>
                    <a:pt x="240" y="223"/>
                    <a:pt x="240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53" y="220"/>
                    <a:pt x="253" y="220"/>
                    <a:pt x="253" y="220"/>
                  </a:cubicBezTo>
                  <a:cubicBezTo>
                    <a:pt x="256" y="218"/>
                    <a:pt x="256" y="218"/>
                    <a:pt x="256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3" y="225"/>
                    <a:pt x="263" y="225"/>
                    <a:pt x="263" y="225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269" y="237"/>
                    <a:pt x="271" y="240"/>
                    <a:pt x="272" y="240"/>
                  </a:cubicBezTo>
                  <a:cubicBezTo>
                    <a:pt x="273" y="240"/>
                    <a:pt x="277" y="239"/>
                    <a:pt x="277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9"/>
                    <a:pt x="286" y="243"/>
                    <a:pt x="286" y="243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0" y="252"/>
                    <a:pt x="310" y="252"/>
                    <a:pt x="310" y="252"/>
                  </a:cubicBezTo>
                  <a:cubicBezTo>
                    <a:pt x="313" y="253"/>
                    <a:pt x="313" y="253"/>
                    <a:pt x="313" y="253"/>
                  </a:cubicBezTo>
                  <a:cubicBezTo>
                    <a:pt x="315" y="252"/>
                    <a:pt x="315" y="252"/>
                    <a:pt x="315" y="252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9" y="250"/>
                    <a:pt x="319" y="250"/>
                    <a:pt x="319" y="250"/>
                  </a:cubicBezTo>
                  <a:cubicBezTo>
                    <a:pt x="320" y="249"/>
                    <a:pt x="320" y="249"/>
                    <a:pt x="320" y="249"/>
                  </a:cubicBezTo>
                  <a:cubicBezTo>
                    <a:pt x="320" y="248"/>
                    <a:pt x="320" y="248"/>
                    <a:pt x="320" y="248"/>
                  </a:cubicBezTo>
                  <a:cubicBezTo>
                    <a:pt x="321" y="246"/>
                    <a:pt x="321" y="246"/>
                    <a:pt x="321" y="246"/>
                  </a:cubicBezTo>
                  <a:cubicBezTo>
                    <a:pt x="323" y="245"/>
                    <a:pt x="323" y="245"/>
                    <a:pt x="323" y="245"/>
                  </a:cubicBezTo>
                  <a:cubicBezTo>
                    <a:pt x="325" y="244"/>
                    <a:pt x="325" y="244"/>
                    <a:pt x="325" y="244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5" y="242"/>
                    <a:pt x="335" y="242"/>
                    <a:pt x="335" y="242"/>
                  </a:cubicBezTo>
                  <a:cubicBezTo>
                    <a:pt x="336" y="244"/>
                    <a:pt x="336" y="244"/>
                    <a:pt x="336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2" y="244"/>
                    <a:pt x="342" y="244"/>
                    <a:pt x="342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5" y="246"/>
                    <a:pt x="355" y="246"/>
                    <a:pt x="355" y="246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58" y="240"/>
                    <a:pt x="358" y="240"/>
                    <a:pt x="358" y="240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7" y="237"/>
                    <a:pt x="357" y="237"/>
                    <a:pt x="357" y="237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62" y="234"/>
                    <a:pt x="362" y="234"/>
                    <a:pt x="362" y="234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7" y="235"/>
                    <a:pt x="367" y="235"/>
                    <a:pt x="367" y="235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72" y="236"/>
                    <a:pt x="372" y="236"/>
                    <a:pt x="372" y="236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9" y="242"/>
                    <a:pt x="379" y="242"/>
                    <a:pt x="379" y="242"/>
                  </a:cubicBezTo>
                  <a:cubicBezTo>
                    <a:pt x="380" y="244"/>
                    <a:pt x="380" y="244"/>
                    <a:pt x="380" y="244"/>
                  </a:cubicBezTo>
                  <a:cubicBezTo>
                    <a:pt x="382" y="245"/>
                    <a:pt x="382" y="245"/>
                    <a:pt x="382" y="245"/>
                  </a:cubicBezTo>
                  <a:cubicBezTo>
                    <a:pt x="385" y="247"/>
                    <a:pt x="385" y="247"/>
                    <a:pt x="385" y="247"/>
                  </a:cubicBezTo>
                  <a:cubicBezTo>
                    <a:pt x="387" y="247"/>
                    <a:pt x="387" y="247"/>
                    <a:pt x="387" y="247"/>
                  </a:cubicBezTo>
                  <a:cubicBezTo>
                    <a:pt x="389" y="247"/>
                    <a:pt x="389" y="247"/>
                    <a:pt x="389" y="247"/>
                  </a:cubicBezTo>
                  <a:cubicBezTo>
                    <a:pt x="392" y="246"/>
                    <a:pt x="392" y="246"/>
                    <a:pt x="392" y="246"/>
                  </a:cubicBezTo>
                  <a:cubicBezTo>
                    <a:pt x="393" y="245"/>
                    <a:pt x="393" y="245"/>
                    <a:pt x="393" y="245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2" y="249"/>
                    <a:pt x="402" y="249"/>
                    <a:pt x="402" y="249"/>
                  </a:cubicBezTo>
                  <a:cubicBezTo>
                    <a:pt x="404" y="250"/>
                    <a:pt x="404" y="250"/>
                    <a:pt x="404" y="250"/>
                  </a:cubicBezTo>
                  <a:cubicBezTo>
                    <a:pt x="406" y="250"/>
                    <a:pt x="406" y="250"/>
                    <a:pt x="406" y="250"/>
                  </a:cubicBezTo>
                  <a:cubicBezTo>
                    <a:pt x="408" y="251"/>
                    <a:pt x="408" y="251"/>
                    <a:pt x="408" y="251"/>
                  </a:cubicBezTo>
                  <a:cubicBezTo>
                    <a:pt x="410" y="251"/>
                    <a:pt x="410" y="251"/>
                    <a:pt x="410" y="251"/>
                  </a:cubicBezTo>
                  <a:cubicBezTo>
                    <a:pt x="413" y="251"/>
                    <a:pt x="413" y="251"/>
                    <a:pt x="413" y="251"/>
                  </a:cubicBezTo>
                  <a:cubicBezTo>
                    <a:pt x="415" y="251"/>
                    <a:pt x="415" y="251"/>
                    <a:pt x="415" y="251"/>
                  </a:cubicBezTo>
                  <a:cubicBezTo>
                    <a:pt x="418" y="252"/>
                    <a:pt x="418" y="252"/>
                    <a:pt x="418" y="252"/>
                  </a:cubicBezTo>
                  <a:cubicBezTo>
                    <a:pt x="421" y="251"/>
                    <a:pt x="421" y="251"/>
                    <a:pt x="421" y="251"/>
                  </a:cubicBezTo>
                  <a:cubicBezTo>
                    <a:pt x="423" y="250"/>
                    <a:pt x="423" y="250"/>
                    <a:pt x="423" y="250"/>
                  </a:cubicBezTo>
                  <a:cubicBezTo>
                    <a:pt x="428" y="249"/>
                    <a:pt x="428" y="249"/>
                    <a:pt x="428" y="249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6" y="248"/>
                    <a:pt x="436" y="248"/>
                    <a:pt x="436" y="248"/>
                  </a:cubicBezTo>
                  <a:cubicBezTo>
                    <a:pt x="439" y="248"/>
                    <a:pt x="439" y="248"/>
                    <a:pt x="439" y="248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9" y="251"/>
                    <a:pt x="449" y="251"/>
                    <a:pt x="449" y="251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2" y="249"/>
                    <a:pt x="455" y="248"/>
                    <a:pt x="455" y="247"/>
                  </a:cubicBezTo>
                  <a:cubicBezTo>
                    <a:pt x="453" y="246"/>
                    <a:pt x="457" y="244"/>
                    <a:pt x="457" y="244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0"/>
                    <a:pt x="460" y="240"/>
                    <a:pt x="460" y="240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61" y="237"/>
                    <a:pt x="461" y="237"/>
                    <a:pt x="461" y="237"/>
                  </a:cubicBezTo>
                  <a:cubicBezTo>
                    <a:pt x="461" y="235"/>
                    <a:pt x="461" y="235"/>
                    <a:pt x="461" y="235"/>
                  </a:cubicBezTo>
                  <a:cubicBezTo>
                    <a:pt x="461" y="232"/>
                    <a:pt x="461" y="232"/>
                    <a:pt x="461" y="232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4" y="227"/>
                    <a:pt x="464" y="227"/>
                    <a:pt x="464" y="227"/>
                  </a:cubicBezTo>
                  <a:cubicBezTo>
                    <a:pt x="466" y="226"/>
                    <a:pt x="466" y="226"/>
                    <a:pt x="466" y="226"/>
                  </a:cubicBezTo>
                  <a:cubicBezTo>
                    <a:pt x="468" y="226"/>
                    <a:pt x="468" y="226"/>
                    <a:pt x="468" y="226"/>
                  </a:cubicBezTo>
                  <a:cubicBezTo>
                    <a:pt x="471" y="225"/>
                    <a:pt x="471" y="225"/>
                    <a:pt x="471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7" y="226"/>
                    <a:pt x="477" y="226"/>
                    <a:pt x="477" y="226"/>
                  </a:cubicBezTo>
                  <a:cubicBezTo>
                    <a:pt x="479" y="228"/>
                    <a:pt x="479" y="228"/>
                    <a:pt x="479" y="228"/>
                  </a:cubicBezTo>
                  <a:cubicBezTo>
                    <a:pt x="480" y="229"/>
                    <a:pt x="480" y="229"/>
                    <a:pt x="480" y="229"/>
                  </a:cubicBezTo>
                  <a:cubicBezTo>
                    <a:pt x="484" y="230"/>
                    <a:pt x="484" y="230"/>
                    <a:pt x="484" y="230"/>
                  </a:cubicBezTo>
                  <a:cubicBezTo>
                    <a:pt x="486" y="232"/>
                    <a:pt x="486" y="232"/>
                    <a:pt x="486" y="232"/>
                  </a:cubicBezTo>
                  <a:cubicBezTo>
                    <a:pt x="487" y="233"/>
                    <a:pt x="487" y="233"/>
                    <a:pt x="487" y="233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9" y="237"/>
                    <a:pt x="489" y="237"/>
                    <a:pt x="489" y="237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5" y="247"/>
                    <a:pt x="495" y="247"/>
                    <a:pt x="495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9" y="247"/>
                    <a:pt x="499" y="247"/>
                    <a:pt x="499" y="247"/>
                  </a:cubicBezTo>
                  <a:cubicBezTo>
                    <a:pt x="501" y="248"/>
                    <a:pt x="501" y="248"/>
                    <a:pt x="501" y="248"/>
                  </a:cubicBezTo>
                  <a:cubicBezTo>
                    <a:pt x="503" y="249"/>
                    <a:pt x="503" y="249"/>
                    <a:pt x="503" y="249"/>
                  </a:cubicBezTo>
                  <a:cubicBezTo>
                    <a:pt x="503" y="251"/>
                    <a:pt x="503" y="251"/>
                    <a:pt x="503" y="251"/>
                  </a:cubicBezTo>
                  <a:cubicBezTo>
                    <a:pt x="504" y="253"/>
                    <a:pt x="504" y="253"/>
                    <a:pt x="504" y="253"/>
                  </a:cubicBezTo>
                  <a:cubicBezTo>
                    <a:pt x="506" y="255"/>
                    <a:pt x="506" y="255"/>
                    <a:pt x="506" y="255"/>
                  </a:cubicBezTo>
                  <a:cubicBezTo>
                    <a:pt x="507" y="256"/>
                    <a:pt x="507" y="256"/>
                    <a:pt x="507" y="256"/>
                  </a:cubicBezTo>
                  <a:cubicBezTo>
                    <a:pt x="507" y="258"/>
                    <a:pt x="507" y="258"/>
                    <a:pt x="507" y="258"/>
                  </a:cubicBezTo>
                  <a:cubicBezTo>
                    <a:pt x="508" y="260"/>
                    <a:pt x="508" y="260"/>
                    <a:pt x="508" y="260"/>
                  </a:cubicBezTo>
                  <a:cubicBezTo>
                    <a:pt x="510" y="261"/>
                    <a:pt x="510" y="261"/>
                    <a:pt x="510" y="261"/>
                  </a:cubicBezTo>
                  <a:cubicBezTo>
                    <a:pt x="512" y="262"/>
                    <a:pt x="512" y="262"/>
                    <a:pt x="512" y="262"/>
                  </a:cubicBezTo>
                  <a:cubicBezTo>
                    <a:pt x="513" y="262"/>
                    <a:pt x="513" y="262"/>
                    <a:pt x="513" y="262"/>
                  </a:cubicBezTo>
                  <a:cubicBezTo>
                    <a:pt x="515" y="261"/>
                    <a:pt x="515" y="261"/>
                    <a:pt x="515" y="261"/>
                  </a:cubicBezTo>
                  <a:cubicBezTo>
                    <a:pt x="516" y="259"/>
                    <a:pt x="516" y="259"/>
                    <a:pt x="516" y="259"/>
                  </a:cubicBezTo>
                  <a:cubicBezTo>
                    <a:pt x="518" y="258"/>
                    <a:pt x="518" y="258"/>
                    <a:pt x="518" y="258"/>
                  </a:cubicBezTo>
                  <a:cubicBezTo>
                    <a:pt x="520" y="258"/>
                    <a:pt x="520" y="258"/>
                    <a:pt x="520" y="258"/>
                  </a:cubicBezTo>
                  <a:cubicBezTo>
                    <a:pt x="522" y="258"/>
                    <a:pt x="522" y="258"/>
                    <a:pt x="522" y="258"/>
                  </a:cubicBezTo>
                  <a:cubicBezTo>
                    <a:pt x="523" y="256"/>
                    <a:pt x="523" y="256"/>
                    <a:pt x="523" y="256"/>
                  </a:cubicBezTo>
                  <a:cubicBezTo>
                    <a:pt x="525" y="256"/>
                    <a:pt x="525" y="256"/>
                    <a:pt x="525" y="256"/>
                  </a:cubicBezTo>
                  <a:cubicBezTo>
                    <a:pt x="524" y="258"/>
                    <a:pt x="524" y="258"/>
                    <a:pt x="524" y="258"/>
                  </a:cubicBezTo>
                  <a:cubicBezTo>
                    <a:pt x="524" y="260"/>
                    <a:pt x="524" y="260"/>
                    <a:pt x="524" y="260"/>
                  </a:cubicBezTo>
                  <a:cubicBezTo>
                    <a:pt x="525" y="261"/>
                    <a:pt x="525" y="261"/>
                    <a:pt x="525" y="261"/>
                  </a:cubicBezTo>
                  <a:cubicBezTo>
                    <a:pt x="525" y="263"/>
                    <a:pt x="525" y="263"/>
                    <a:pt x="525" y="263"/>
                  </a:cubicBezTo>
                  <a:cubicBezTo>
                    <a:pt x="524" y="264"/>
                    <a:pt x="524" y="264"/>
                    <a:pt x="524" y="264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9"/>
                    <a:pt x="523" y="269"/>
                    <a:pt x="523" y="269"/>
                  </a:cubicBezTo>
                  <a:cubicBezTo>
                    <a:pt x="522" y="271"/>
                    <a:pt x="522" y="271"/>
                    <a:pt x="522" y="271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8" y="275"/>
                    <a:pt x="518" y="275"/>
                    <a:pt x="518" y="275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6"/>
                    <a:pt x="515" y="277"/>
                    <a:pt x="515" y="277"/>
                  </a:cubicBezTo>
                  <a:cubicBezTo>
                    <a:pt x="515" y="278"/>
                    <a:pt x="515" y="280"/>
                    <a:pt x="515" y="281"/>
                  </a:cubicBezTo>
                  <a:cubicBezTo>
                    <a:pt x="514" y="281"/>
                    <a:pt x="514" y="281"/>
                    <a:pt x="513" y="281"/>
                  </a:cubicBezTo>
                  <a:cubicBezTo>
                    <a:pt x="513" y="280"/>
                    <a:pt x="512" y="280"/>
                    <a:pt x="513" y="279"/>
                  </a:cubicBezTo>
                  <a:cubicBezTo>
                    <a:pt x="513" y="278"/>
                    <a:pt x="513" y="278"/>
                    <a:pt x="513" y="277"/>
                  </a:cubicBezTo>
                  <a:cubicBezTo>
                    <a:pt x="513" y="277"/>
                    <a:pt x="513" y="276"/>
                    <a:pt x="513" y="276"/>
                  </a:cubicBezTo>
                  <a:cubicBezTo>
                    <a:pt x="511" y="277"/>
                    <a:pt x="511" y="277"/>
                    <a:pt x="511" y="277"/>
                  </a:cubicBezTo>
                  <a:cubicBezTo>
                    <a:pt x="510" y="278"/>
                    <a:pt x="510" y="278"/>
                    <a:pt x="510" y="278"/>
                  </a:cubicBezTo>
                  <a:cubicBezTo>
                    <a:pt x="510" y="280"/>
                    <a:pt x="510" y="280"/>
                    <a:pt x="510" y="280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09" y="285"/>
                    <a:pt x="509" y="285"/>
                    <a:pt x="509" y="285"/>
                  </a:cubicBezTo>
                  <a:cubicBezTo>
                    <a:pt x="509" y="287"/>
                    <a:pt x="509" y="287"/>
                    <a:pt x="509" y="287"/>
                  </a:cubicBezTo>
                  <a:cubicBezTo>
                    <a:pt x="508" y="288"/>
                    <a:pt x="508" y="288"/>
                    <a:pt x="508" y="288"/>
                  </a:cubicBezTo>
                  <a:cubicBezTo>
                    <a:pt x="508" y="289"/>
                    <a:pt x="508" y="289"/>
                    <a:pt x="508" y="289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8" y="291"/>
                    <a:pt x="509" y="291"/>
                    <a:pt x="509" y="291"/>
                  </a:cubicBezTo>
                  <a:cubicBezTo>
                    <a:pt x="509" y="291"/>
                    <a:pt x="509" y="290"/>
                    <a:pt x="509" y="289"/>
                  </a:cubicBezTo>
                  <a:cubicBezTo>
                    <a:pt x="510" y="289"/>
                    <a:pt x="510" y="289"/>
                    <a:pt x="511" y="289"/>
                  </a:cubicBezTo>
                  <a:cubicBezTo>
                    <a:pt x="512" y="289"/>
                    <a:pt x="512" y="287"/>
                    <a:pt x="513" y="286"/>
                  </a:cubicBezTo>
                  <a:cubicBezTo>
                    <a:pt x="513" y="287"/>
                    <a:pt x="513" y="286"/>
                    <a:pt x="514" y="286"/>
                  </a:cubicBezTo>
                  <a:cubicBezTo>
                    <a:pt x="514" y="287"/>
                    <a:pt x="513" y="288"/>
                    <a:pt x="515" y="287"/>
                  </a:cubicBezTo>
                  <a:cubicBezTo>
                    <a:pt x="515" y="287"/>
                    <a:pt x="516" y="287"/>
                    <a:pt x="516" y="287"/>
                  </a:cubicBezTo>
                  <a:cubicBezTo>
                    <a:pt x="516" y="289"/>
                    <a:pt x="516" y="288"/>
                    <a:pt x="516" y="290"/>
                  </a:cubicBezTo>
                  <a:cubicBezTo>
                    <a:pt x="517" y="290"/>
                    <a:pt x="517" y="290"/>
                    <a:pt x="517" y="290"/>
                  </a:cubicBezTo>
                  <a:cubicBezTo>
                    <a:pt x="518" y="290"/>
                    <a:pt x="517" y="291"/>
                    <a:pt x="518" y="291"/>
                  </a:cubicBezTo>
                  <a:cubicBezTo>
                    <a:pt x="519" y="291"/>
                    <a:pt x="519" y="291"/>
                    <a:pt x="519" y="291"/>
                  </a:cubicBezTo>
                  <a:cubicBezTo>
                    <a:pt x="520" y="291"/>
                    <a:pt x="520" y="293"/>
                    <a:pt x="522" y="292"/>
                  </a:cubicBezTo>
                  <a:cubicBezTo>
                    <a:pt x="523" y="291"/>
                    <a:pt x="525" y="288"/>
                    <a:pt x="526" y="287"/>
                  </a:cubicBezTo>
                  <a:cubicBezTo>
                    <a:pt x="527" y="287"/>
                    <a:pt x="527" y="287"/>
                    <a:pt x="527" y="287"/>
                  </a:cubicBezTo>
                  <a:cubicBezTo>
                    <a:pt x="527" y="287"/>
                    <a:pt x="527" y="286"/>
                    <a:pt x="527" y="285"/>
                  </a:cubicBezTo>
                  <a:cubicBezTo>
                    <a:pt x="527" y="285"/>
                    <a:pt x="529" y="285"/>
                    <a:pt x="529" y="285"/>
                  </a:cubicBezTo>
                  <a:cubicBezTo>
                    <a:pt x="529" y="284"/>
                    <a:pt x="529" y="283"/>
                    <a:pt x="530" y="282"/>
                  </a:cubicBezTo>
                  <a:cubicBezTo>
                    <a:pt x="530" y="282"/>
                    <a:pt x="530" y="282"/>
                    <a:pt x="531" y="282"/>
                  </a:cubicBezTo>
                  <a:cubicBezTo>
                    <a:pt x="531" y="281"/>
                    <a:pt x="531" y="281"/>
                    <a:pt x="531" y="280"/>
                  </a:cubicBezTo>
                  <a:cubicBezTo>
                    <a:pt x="531" y="280"/>
                    <a:pt x="532" y="281"/>
                    <a:pt x="532" y="280"/>
                  </a:cubicBezTo>
                  <a:cubicBezTo>
                    <a:pt x="532" y="280"/>
                    <a:pt x="533" y="278"/>
                    <a:pt x="533" y="278"/>
                  </a:cubicBezTo>
                  <a:cubicBezTo>
                    <a:pt x="536" y="275"/>
                    <a:pt x="536" y="275"/>
                    <a:pt x="536" y="275"/>
                  </a:cubicBezTo>
                  <a:cubicBezTo>
                    <a:pt x="536" y="275"/>
                    <a:pt x="537" y="275"/>
                    <a:pt x="537" y="275"/>
                  </a:cubicBezTo>
                  <a:cubicBezTo>
                    <a:pt x="538" y="275"/>
                    <a:pt x="538" y="274"/>
                    <a:pt x="538" y="273"/>
                  </a:cubicBezTo>
                  <a:cubicBezTo>
                    <a:pt x="538" y="273"/>
                    <a:pt x="540" y="272"/>
                    <a:pt x="540" y="272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2" y="268"/>
                    <a:pt x="542" y="268"/>
                    <a:pt x="542" y="267"/>
                  </a:cubicBezTo>
                  <a:cubicBezTo>
                    <a:pt x="542" y="266"/>
                    <a:pt x="543" y="264"/>
                    <a:pt x="544" y="263"/>
                  </a:cubicBezTo>
                  <a:cubicBezTo>
                    <a:pt x="545" y="263"/>
                    <a:pt x="545" y="263"/>
                    <a:pt x="545" y="263"/>
                  </a:cubicBezTo>
                  <a:cubicBezTo>
                    <a:pt x="546" y="262"/>
                    <a:pt x="546" y="261"/>
                    <a:pt x="546" y="260"/>
                  </a:cubicBezTo>
                  <a:cubicBezTo>
                    <a:pt x="547" y="259"/>
                    <a:pt x="549" y="258"/>
                    <a:pt x="550" y="257"/>
                  </a:cubicBezTo>
                  <a:cubicBezTo>
                    <a:pt x="550" y="256"/>
                    <a:pt x="550" y="255"/>
                    <a:pt x="550" y="254"/>
                  </a:cubicBezTo>
                  <a:cubicBezTo>
                    <a:pt x="550" y="254"/>
                    <a:pt x="551" y="254"/>
                    <a:pt x="551" y="254"/>
                  </a:cubicBezTo>
                  <a:cubicBezTo>
                    <a:pt x="551" y="254"/>
                    <a:pt x="550" y="253"/>
                    <a:pt x="550" y="253"/>
                  </a:cubicBezTo>
                  <a:cubicBezTo>
                    <a:pt x="551" y="252"/>
                    <a:pt x="552" y="251"/>
                    <a:pt x="552" y="250"/>
                  </a:cubicBezTo>
                  <a:cubicBezTo>
                    <a:pt x="552" y="249"/>
                    <a:pt x="551" y="248"/>
                    <a:pt x="551" y="247"/>
                  </a:cubicBezTo>
                  <a:cubicBezTo>
                    <a:pt x="551" y="247"/>
                    <a:pt x="552" y="246"/>
                    <a:pt x="552" y="245"/>
                  </a:cubicBezTo>
                  <a:cubicBezTo>
                    <a:pt x="551" y="245"/>
                    <a:pt x="551" y="245"/>
                    <a:pt x="551" y="245"/>
                  </a:cubicBezTo>
                  <a:cubicBezTo>
                    <a:pt x="551" y="245"/>
                    <a:pt x="551" y="244"/>
                    <a:pt x="551" y="244"/>
                  </a:cubicBezTo>
                  <a:cubicBezTo>
                    <a:pt x="552" y="242"/>
                    <a:pt x="552" y="243"/>
                    <a:pt x="551" y="241"/>
                  </a:cubicBezTo>
                  <a:cubicBezTo>
                    <a:pt x="552" y="240"/>
                    <a:pt x="554" y="239"/>
                    <a:pt x="554" y="238"/>
                  </a:cubicBezTo>
                  <a:cubicBezTo>
                    <a:pt x="554" y="238"/>
                    <a:pt x="554" y="237"/>
                    <a:pt x="554" y="237"/>
                  </a:cubicBezTo>
                  <a:cubicBezTo>
                    <a:pt x="554" y="237"/>
                    <a:pt x="555" y="237"/>
                    <a:pt x="555" y="237"/>
                  </a:cubicBezTo>
                  <a:cubicBezTo>
                    <a:pt x="555" y="236"/>
                    <a:pt x="554" y="236"/>
                    <a:pt x="554" y="236"/>
                  </a:cubicBezTo>
                  <a:cubicBezTo>
                    <a:pt x="554" y="236"/>
                    <a:pt x="554" y="234"/>
                    <a:pt x="554" y="235"/>
                  </a:cubicBezTo>
                  <a:cubicBezTo>
                    <a:pt x="554" y="234"/>
                    <a:pt x="554" y="234"/>
                    <a:pt x="554" y="234"/>
                  </a:cubicBezTo>
                  <a:cubicBezTo>
                    <a:pt x="554" y="234"/>
                    <a:pt x="554" y="234"/>
                    <a:pt x="553" y="233"/>
                  </a:cubicBezTo>
                  <a:cubicBezTo>
                    <a:pt x="553" y="233"/>
                    <a:pt x="554" y="231"/>
                    <a:pt x="554" y="231"/>
                  </a:cubicBezTo>
                  <a:cubicBezTo>
                    <a:pt x="555" y="230"/>
                    <a:pt x="556" y="231"/>
                    <a:pt x="557" y="232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0"/>
                    <a:pt x="555" y="230"/>
                    <a:pt x="554" y="229"/>
                  </a:cubicBezTo>
                  <a:cubicBezTo>
                    <a:pt x="554" y="229"/>
                    <a:pt x="554" y="229"/>
                    <a:pt x="554" y="229"/>
                  </a:cubicBezTo>
                  <a:cubicBezTo>
                    <a:pt x="554" y="228"/>
                    <a:pt x="553" y="229"/>
                    <a:pt x="553" y="229"/>
                  </a:cubicBezTo>
                  <a:cubicBezTo>
                    <a:pt x="551" y="227"/>
                    <a:pt x="551" y="227"/>
                    <a:pt x="551" y="227"/>
                  </a:cubicBezTo>
                  <a:cubicBezTo>
                    <a:pt x="550" y="226"/>
                    <a:pt x="551" y="225"/>
                    <a:pt x="550" y="225"/>
                  </a:cubicBezTo>
                  <a:cubicBezTo>
                    <a:pt x="550" y="225"/>
                    <a:pt x="548" y="225"/>
                    <a:pt x="548" y="224"/>
                  </a:cubicBezTo>
                  <a:cubicBezTo>
                    <a:pt x="548" y="224"/>
                    <a:pt x="547" y="223"/>
                    <a:pt x="547" y="223"/>
                  </a:cubicBezTo>
                  <a:cubicBezTo>
                    <a:pt x="546" y="223"/>
                    <a:pt x="544" y="223"/>
                    <a:pt x="543" y="223"/>
                  </a:cubicBezTo>
                  <a:cubicBezTo>
                    <a:pt x="543" y="224"/>
                    <a:pt x="543" y="225"/>
                    <a:pt x="543" y="226"/>
                  </a:cubicBezTo>
                  <a:cubicBezTo>
                    <a:pt x="543" y="226"/>
                    <a:pt x="542" y="226"/>
                    <a:pt x="541" y="225"/>
                  </a:cubicBezTo>
                  <a:cubicBezTo>
                    <a:pt x="541" y="226"/>
                    <a:pt x="540" y="228"/>
                    <a:pt x="539" y="228"/>
                  </a:cubicBezTo>
                  <a:cubicBezTo>
                    <a:pt x="539" y="228"/>
                    <a:pt x="538" y="228"/>
                    <a:pt x="538" y="228"/>
                  </a:cubicBezTo>
                  <a:cubicBezTo>
                    <a:pt x="539" y="225"/>
                    <a:pt x="540" y="225"/>
                    <a:pt x="537" y="223"/>
                  </a:cubicBezTo>
                  <a:cubicBezTo>
                    <a:pt x="537" y="224"/>
                    <a:pt x="536" y="225"/>
                    <a:pt x="536" y="226"/>
                  </a:cubicBezTo>
                  <a:cubicBezTo>
                    <a:pt x="536" y="226"/>
                    <a:pt x="535" y="226"/>
                    <a:pt x="535" y="226"/>
                  </a:cubicBezTo>
                  <a:cubicBezTo>
                    <a:pt x="535" y="223"/>
                    <a:pt x="535" y="222"/>
                    <a:pt x="535" y="220"/>
                  </a:cubicBezTo>
                  <a:cubicBezTo>
                    <a:pt x="532" y="220"/>
                    <a:pt x="531" y="220"/>
                    <a:pt x="528" y="220"/>
                  </a:cubicBezTo>
                  <a:cubicBezTo>
                    <a:pt x="528" y="218"/>
                    <a:pt x="529" y="216"/>
                    <a:pt x="530" y="216"/>
                  </a:cubicBezTo>
                  <a:cubicBezTo>
                    <a:pt x="531" y="215"/>
                    <a:pt x="531" y="216"/>
                    <a:pt x="531" y="215"/>
                  </a:cubicBezTo>
                  <a:cubicBezTo>
                    <a:pt x="532" y="215"/>
                    <a:pt x="532" y="213"/>
                    <a:pt x="533" y="213"/>
                  </a:cubicBezTo>
                  <a:cubicBezTo>
                    <a:pt x="534" y="213"/>
                    <a:pt x="534" y="213"/>
                    <a:pt x="535" y="213"/>
                  </a:cubicBezTo>
                  <a:cubicBezTo>
                    <a:pt x="536" y="212"/>
                    <a:pt x="536" y="211"/>
                    <a:pt x="537" y="210"/>
                  </a:cubicBezTo>
                  <a:cubicBezTo>
                    <a:pt x="538" y="210"/>
                    <a:pt x="539" y="210"/>
                    <a:pt x="539" y="209"/>
                  </a:cubicBezTo>
                  <a:cubicBezTo>
                    <a:pt x="539" y="209"/>
                    <a:pt x="539" y="208"/>
                    <a:pt x="539" y="208"/>
                  </a:cubicBezTo>
                  <a:cubicBezTo>
                    <a:pt x="539" y="207"/>
                    <a:pt x="541" y="207"/>
                    <a:pt x="541" y="206"/>
                  </a:cubicBezTo>
                  <a:cubicBezTo>
                    <a:pt x="542" y="206"/>
                    <a:pt x="541" y="205"/>
                    <a:pt x="541" y="205"/>
                  </a:cubicBezTo>
                  <a:cubicBezTo>
                    <a:pt x="542" y="205"/>
                    <a:pt x="543" y="204"/>
                    <a:pt x="543" y="204"/>
                  </a:cubicBezTo>
                  <a:cubicBezTo>
                    <a:pt x="543" y="203"/>
                    <a:pt x="542" y="203"/>
                    <a:pt x="542" y="202"/>
                  </a:cubicBezTo>
                  <a:cubicBezTo>
                    <a:pt x="542" y="202"/>
                    <a:pt x="543" y="202"/>
                    <a:pt x="543" y="202"/>
                  </a:cubicBezTo>
                  <a:cubicBezTo>
                    <a:pt x="543" y="202"/>
                    <a:pt x="543" y="202"/>
                    <a:pt x="544" y="203"/>
                  </a:cubicBezTo>
                  <a:cubicBezTo>
                    <a:pt x="544" y="202"/>
                    <a:pt x="544" y="201"/>
                    <a:pt x="545" y="201"/>
                  </a:cubicBezTo>
                  <a:cubicBezTo>
                    <a:pt x="546" y="201"/>
                    <a:pt x="546" y="201"/>
                    <a:pt x="546" y="201"/>
                  </a:cubicBezTo>
                  <a:cubicBezTo>
                    <a:pt x="546" y="200"/>
                    <a:pt x="546" y="200"/>
                    <a:pt x="546" y="200"/>
                  </a:cubicBezTo>
                  <a:cubicBezTo>
                    <a:pt x="547" y="199"/>
                    <a:pt x="547" y="199"/>
                    <a:pt x="548" y="199"/>
                  </a:cubicBezTo>
                  <a:cubicBezTo>
                    <a:pt x="548" y="199"/>
                    <a:pt x="548" y="198"/>
                    <a:pt x="549" y="198"/>
                  </a:cubicBezTo>
                  <a:cubicBezTo>
                    <a:pt x="549" y="198"/>
                    <a:pt x="550" y="198"/>
                    <a:pt x="550" y="198"/>
                  </a:cubicBezTo>
                  <a:cubicBezTo>
                    <a:pt x="550" y="197"/>
                    <a:pt x="550" y="197"/>
                    <a:pt x="550" y="196"/>
                  </a:cubicBezTo>
                  <a:cubicBezTo>
                    <a:pt x="552" y="196"/>
                    <a:pt x="552" y="196"/>
                    <a:pt x="553" y="196"/>
                  </a:cubicBezTo>
                  <a:cubicBezTo>
                    <a:pt x="554" y="193"/>
                    <a:pt x="555" y="191"/>
                    <a:pt x="556" y="189"/>
                  </a:cubicBezTo>
                  <a:cubicBezTo>
                    <a:pt x="557" y="188"/>
                    <a:pt x="558" y="188"/>
                    <a:pt x="558" y="187"/>
                  </a:cubicBezTo>
                  <a:cubicBezTo>
                    <a:pt x="559" y="186"/>
                    <a:pt x="558" y="186"/>
                    <a:pt x="558" y="186"/>
                  </a:cubicBezTo>
                  <a:cubicBezTo>
                    <a:pt x="559" y="186"/>
                    <a:pt x="559" y="186"/>
                    <a:pt x="560" y="186"/>
                  </a:cubicBezTo>
                  <a:cubicBezTo>
                    <a:pt x="561" y="186"/>
                    <a:pt x="561" y="184"/>
                    <a:pt x="562" y="184"/>
                  </a:cubicBezTo>
                  <a:cubicBezTo>
                    <a:pt x="562" y="184"/>
                    <a:pt x="563" y="184"/>
                    <a:pt x="564" y="183"/>
                  </a:cubicBezTo>
                  <a:cubicBezTo>
                    <a:pt x="564" y="183"/>
                    <a:pt x="564" y="182"/>
                    <a:pt x="564" y="182"/>
                  </a:cubicBezTo>
                  <a:cubicBezTo>
                    <a:pt x="565" y="182"/>
                    <a:pt x="565" y="182"/>
                    <a:pt x="566" y="182"/>
                  </a:cubicBezTo>
                  <a:cubicBezTo>
                    <a:pt x="566" y="182"/>
                    <a:pt x="566" y="182"/>
                    <a:pt x="566" y="182"/>
                  </a:cubicBezTo>
                  <a:cubicBezTo>
                    <a:pt x="567" y="182"/>
                    <a:pt x="567" y="183"/>
                    <a:pt x="566" y="183"/>
                  </a:cubicBezTo>
                  <a:cubicBezTo>
                    <a:pt x="571" y="182"/>
                    <a:pt x="575" y="182"/>
                    <a:pt x="578" y="183"/>
                  </a:cubicBezTo>
                  <a:cubicBezTo>
                    <a:pt x="578" y="184"/>
                    <a:pt x="578" y="185"/>
                    <a:pt x="578" y="186"/>
                  </a:cubicBezTo>
                  <a:cubicBezTo>
                    <a:pt x="579" y="186"/>
                    <a:pt x="579" y="186"/>
                    <a:pt x="579" y="186"/>
                  </a:cubicBezTo>
                  <a:cubicBezTo>
                    <a:pt x="580" y="186"/>
                    <a:pt x="580" y="186"/>
                    <a:pt x="581" y="186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4"/>
                    <a:pt x="582" y="183"/>
                    <a:pt x="583" y="184"/>
                  </a:cubicBezTo>
                  <a:cubicBezTo>
                    <a:pt x="583" y="184"/>
                    <a:pt x="583" y="184"/>
                    <a:pt x="583" y="184"/>
                  </a:cubicBezTo>
                  <a:cubicBezTo>
                    <a:pt x="583" y="185"/>
                    <a:pt x="586" y="186"/>
                    <a:pt x="587" y="186"/>
                  </a:cubicBezTo>
                  <a:cubicBezTo>
                    <a:pt x="588" y="186"/>
                    <a:pt x="589" y="185"/>
                    <a:pt x="590" y="185"/>
                  </a:cubicBezTo>
                  <a:cubicBezTo>
                    <a:pt x="591" y="185"/>
                    <a:pt x="590" y="186"/>
                    <a:pt x="592" y="186"/>
                  </a:cubicBezTo>
                  <a:cubicBezTo>
                    <a:pt x="593" y="186"/>
                    <a:pt x="593" y="185"/>
                    <a:pt x="592" y="185"/>
                  </a:cubicBezTo>
                  <a:cubicBezTo>
                    <a:pt x="593" y="184"/>
                    <a:pt x="592" y="185"/>
                    <a:pt x="593" y="184"/>
                  </a:cubicBezTo>
                  <a:cubicBezTo>
                    <a:pt x="593" y="184"/>
                    <a:pt x="592" y="183"/>
                    <a:pt x="593" y="182"/>
                  </a:cubicBezTo>
                  <a:cubicBezTo>
                    <a:pt x="594" y="181"/>
                    <a:pt x="595" y="183"/>
                    <a:pt x="597" y="183"/>
                  </a:cubicBezTo>
                  <a:cubicBezTo>
                    <a:pt x="599" y="183"/>
                    <a:pt x="599" y="183"/>
                    <a:pt x="601" y="182"/>
                  </a:cubicBezTo>
                  <a:cubicBezTo>
                    <a:pt x="601" y="183"/>
                    <a:pt x="600" y="183"/>
                    <a:pt x="601" y="183"/>
                  </a:cubicBezTo>
                  <a:cubicBezTo>
                    <a:pt x="600" y="183"/>
                    <a:pt x="602" y="183"/>
                    <a:pt x="602" y="183"/>
                  </a:cubicBezTo>
                  <a:cubicBezTo>
                    <a:pt x="602" y="183"/>
                    <a:pt x="602" y="183"/>
                    <a:pt x="603" y="182"/>
                  </a:cubicBezTo>
                  <a:cubicBezTo>
                    <a:pt x="603" y="182"/>
                    <a:pt x="604" y="182"/>
                    <a:pt x="605" y="182"/>
                  </a:cubicBezTo>
                  <a:cubicBezTo>
                    <a:pt x="605" y="182"/>
                    <a:pt x="605" y="183"/>
                    <a:pt x="605" y="183"/>
                  </a:cubicBezTo>
                  <a:cubicBezTo>
                    <a:pt x="606" y="184"/>
                    <a:pt x="607" y="184"/>
                    <a:pt x="608" y="185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5" y="186"/>
                    <a:pt x="605" y="186"/>
                    <a:pt x="603" y="186"/>
                  </a:cubicBezTo>
                  <a:cubicBezTo>
                    <a:pt x="604" y="190"/>
                    <a:pt x="603" y="189"/>
                    <a:pt x="608" y="189"/>
                  </a:cubicBezTo>
                  <a:cubicBezTo>
                    <a:pt x="608" y="188"/>
                    <a:pt x="608" y="188"/>
                    <a:pt x="608" y="188"/>
                  </a:cubicBezTo>
                  <a:cubicBezTo>
                    <a:pt x="610" y="188"/>
                    <a:pt x="610" y="188"/>
                    <a:pt x="612" y="189"/>
                  </a:cubicBezTo>
                  <a:cubicBezTo>
                    <a:pt x="612" y="188"/>
                    <a:pt x="612" y="187"/>
                    <a:pt x="612" y="187"/>
                  </a:cubicBezTo>
                  <a:cubicBezTo>
                    <a:pt x="612" y="187"/>
                    <a:pt x="613" y="187"/>
                    <a:pt x="613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6"/>
                    <a:pt x="615" y="186"/>
                    <a:pt x="615" y="186"/>
                  </a:cubicBezTo>
                  <a:cubicBezTo>
                    <a:pt x="615" y="186"/>
                    <a:pt x="615" y="187"/>
                    <a:pt x="615" y="187"/>
                  </a:cubicBezTo>
                  <a:cubicBezTo>
                    <a:pt x="618" y="186"/>
                    <a:pt x="618" y="186"/>
                    <a:pt x="620" y="186"/>
                  </a:cubicBezTo>
                  <a:cubicBezTo>
                    <a:pt x="620" y="185"/>
                    <a:pt x="620" y="185"/>
                    <a:pt x="620" y="184"/>
                  </a:cubicBezTo>
                  <a:cubicBezTo>
                    <a:pt x="619" y="184"/>
                    <a:pt x="619" y="184"/>
                    <a:pt x="619" y="184"/>
                  </a:cubicBezTo>
                  <a:cubicBezTo>
                    <a:pt x="620" y="184"/>
                    <a:pt x="618" y="184"/>
                    <a:pt x="618" y="184"/>
                  </a:cubicBezTo>
                  <a:cubicBezTo>
                    <a:pt x="618" y="184"/>
                    <a:pt x="617" y="185"/>
                    <a:pt x="616" y="185"/>
                  </a:cubicBezTo>
                  <a:cubicBezTo>
                    <a:pt x="616" y="185"/>
                    <a:pt x="616" y="184"/>
                    <a:pt x="615" y="184"/>
                  </a:cubicBezTo>
                  <a:cubicBezTo>
                    <a:pt x="615" y="183"/>
                    <a:pt x="616" y="181"/>
                    <a:pt x="615" y="181"/>
                  </a:cubicBezTo>
                  <a:cubicBezTo>
                    <a:pt x="616" y="180"/>
                    <a:pt x="616" y="181"/>
                    <a:pt x="617" y="181"/>
                  </a:cubicBezTo>
                  <a:cubicBezTo>
                    <a:pt x="617" y="180"/>
                    <a:pt x="617" y="178"/>
                    <a:pt x="619" y="177"/>
                  </a:cubicBezTo>
                  <a:cubicBezTo>
                    <a:pt x="619" y="177"/>
                    <a:pt x="620" y="177"/>
                    <a:pt x="620" y="177"/>
                  </a:cubicBezTo>
                  <a:cubicBezTo>
                    <a:pt x="621" y="177"/>
                    <a:pt x="621" y="176"/>
                    <a:pt x="621" y="176"/>
                  </a:cubicBezTo>
                  <a:cubicBezTo>
                    <a:pt x="622" y="176"/>
                    <a:pt x="623" y="176"/>
                    <a:pt x="623" y="176"/>
                  </a:cubicBezTo>
                  <a:cubicBezTo>
                    <a:pt x="624" y="176"/>
                    <a:pt x="624" y="175"/>
                    <a:pt x="624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3"/>
                    <a:pt x="624" y="173"/>
                    <a:pt x="625" y="172"/>
                  </a:cubicBezTo>
                  <a:cubicBezTo>
                    <a:pt x="625" y="172"/>
                    <a:pt x="625" y="172"/>
                    <a:pt x="625" y="172"/>
                  </a:cubicBezTo>
                  <a:cubicBezTo>
                    <a:pt x="627" y="172"/>
                    <a:pt x="627" y="170"/>
                    <a:pt x="627" y="170"/>
                  </a:cubicBezTo>
                  <a:cubicBezTo>
                    <a:pt x="628" y="169"/>
                    <a:pt x="628" y="170"/>
                    <a:pt x="628" y="170"/>
                  </a:cubicBezTo>
                  <a:cubicBezTo>
                    <a:pt x="629" y="170"/>
                    <a:pt x="630" y="169"/>
                    <a:pt x="630" y="169"/>
                  </a:cubicBezTo>
                  <a:cubicBezTo>
                    <a:pt x="631" y="168"/>
                    <a:pt x="633" y="169"/>
                    <a:pt x="634" y="168"/>
                  </a:cubicBezTo>
                  <a:cubicBezTo>
                    <a:pt x="635" y="168"/>
                    <a:pt x="637" y="167"/>
                    <a:pt x="638" y="167"/>
                  </a:cubicBezTo>
                  <a:cubicBezTo>
                    <a:pt x="639" y="168"/>
                    <a:pt x="640" y="169"/>
                    <a:pt x="640" y="170"/>
                  </a:cubicBezTo>
                  <a:cubicBezTo>
                    <a:pt x="641" y="170"/>
                    <a:pt x="642" y="169"/>
                    <a:pt x="641" y="169"/>
                  </a:cubicBezTo>
                  <a:cubicBezTo>
                    <a:pt x="642" y="169"/>
                    <a:pt x="643" y="168"/>
                    <a:pt x="644" y="168"/>
                  </a:cubicBezTo>
                  <a:cubicBezTo>
                    <a:pt x="644" y="168"/>
                    <a:pt x="644" y="170"/>
                    <a:pt x="644" y="171"/>
                  </a:cubicBezTo>
                  <a:cubicBezTo>
                    <a:pt x="644" y="171"/>
                    <a:pt x="643" y="171"/>
                    <a:pt x="643" y="171"/>
                  </a:cubicBezTo>
                  <a:cubicBezTo>
                    <a:pt x="642" y="172"/>
                    <a:pt x="642" y="173"/>
                    <a:pt x="642" y="174"/>
                  </a:cubicBezTo>
                  <a:cubicBezTo>
                    <a:pt x="642" y="174"/>
                    <a:pt x="643" y="174"/>
                    <a:pt x="644" y="174"/>
                  </a:cubicBezTo>
                  <a:cubicBezTo>
                    <a:pt x="644" y="174"/>
                    <a:pt x="645" y="172"/>
                    <a:pt x="645" y="173"/>
                  </a:cubicBezTo>
                  <a:cubicBezTo>
                    <a:pt x="644" y="174"/>
                    <a:pt x="644" y="174"/>
                    <a:pt x="644" y="174"/>
                  </a:cubicBezTo>
                  <a:cubicBezTo>
                    <a:pt x="644" y="174"/>
                    <a:pt x="644" y="175"/>
                    <a:pt x="644" y="175"/>
                  </a:cubicBezTo>
                  <a:cubicBezTo>
                    <a:pt x="644" y="175"/>
                    <a:pt x="643" y="175"/>
                    <a:pt x="643" y="175"/>
                  </a:cubicBezTo>
                  <a:cubicBezTo>
                    <a:pt x="643" y="175"/>
                    <a:pt x="643" y="176"/>
                    <a:pt x="643" y="176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5" y="176"/>
                    <a:pt x="646" y="175"/>
                    <a:pt x="646" y="174"/>
                  </a:cubicBezTo>
                  <a:cubicBezTo>
                    <a:pt x="647" y="174"/>
                    <a:pt x="648" y="174"/>
                    <a:pt x="648" y="173"/>
                  </a:cubicBezTo>
                  <a:cubicBezTo>
                    <a:pt x="648" y="173"/>
                    <a:pt x="648" y="173"/>
                    <a:pt x="648" y="173"/>
                  </a:cubicBezTo>
                  <a:cubicBezTo>
                    <a:pt x="648" y="172"/>
                    <a:pt x="649" y="172"/>
                    <a:pt x="649" y="172"/>
                  </a:cubicBezTo>
                  <a:cubicBezTo>
                    <a:pt x="650" y="172"/>
                    <a:pt x="650" y="171"/>
                    <a:pt x="650" y="171"/>
                  </a:cubicBezTo>
                  <a:cubicBezTo>
                    <a:pt x="651" y="170"/>
                    <a:pt x="653" y="168"/>
                    <a:pt x="654" y="168"/>
                  </a:cubicBezTo>
                  <a:cubicBezTo>
                    <a:pt x="657" y="168"/>
                    <a:pt x="655" y="171"/>
                    <a:pt x="658" y="169"/>
                  </a:cubicBezTo>
                  <a:cubicBezTo>
                    <a:pt x="658" y="169"/>
                    <a:pt x="659" y="167"/>
                    <a:pt x="658" y="168"/>
                  </a:cubicBezTo>
                  <a:cubicBezTo>
                    <a:pt x="657" y="167"/>
                    <a:pt x="657" y="166"/>
                    <a:pt x="657" y="165"/>
                  </a:cubicBezTo>
                  <a:cubicBezTo>
                    <a:pt x="658" y="165"/>
                    <a:pt x="658" y="165"/>
                    <a:pt x="658" y="165"/>
                  </a:cubicBezTo>
                  <a:cubicBezTo>
                    <a:pt x="659" y="164"/>
                    <a:pt x="658" y="163"/>
                    <a:pt x="658" y="163"/>
                  </a:cubicBezTo>
                  <a:cubicBezTo>
                    <a:pt x="658" y="163"/>
                    <a:pt x="660" y="163"/>
                    <a:pt x="660" y="163"/>
                  </a:cubicBezTo>
                  <a:cubicBezTo>
                    <a:pt x="660" y="163"/>
                    <a:pt x="662" y="162"/>
                    <a:pt x="662" y="162"/>
                  </a:cubicBezTo>
                  <a:cubicBezTo>
                    <a:pt x="664" y="162"/>
                    <a:pt x="665" y="164"/>
                    <a:pt x="667" y="164"/>
                  </a:cubicBezTo>
                  <a:cubicBezTo>
                    <a:pt x="667" y="164"/>
                    <a:pt x="666" y="164"/>
                    <a:pt x="665" y="164"/>
                  </a:cubicBezTo>
                  <a:cubicBezTo>
                    <a:pt x="663" y="164"/>
                    <a:pt x="664" y="163"/>
                    <a:pt x="662" y="165"/>
                  </a:cubicBezTo>
                  <a:cubicBezTo>
                    <a:pt x="662" y="165"/>
                    <a:pt x="661" y="165"/>
                    <a:pt x="661" y="165"/>
                  </a:cubicBezTo>
                  <a:cubicBezTo>
                    <a:pt x="660" y="167"/>
                    <a:pt x="662" y="168"/>
                    <a:pt x="661" y="169"/>
                  </a:cubicBezTo>
                  <a:cubicBezTo>
                    <a:pt x="661" y="169"/>
                    <a:pt x="661" y="170"/>
                    <a:pt x="660" y="170"/>
                  </a:cubicBezTo>
                  <a:cubicBezTo>
                    <a:pt x="660" y="172"/>
                    <a:pt x="660" y="172"/>
                    <a:pt x="660" y="173"/>
                  </a:cubicBezTo>
                  <a:cubicBezTo>
                    <a:pt x="659" y="174"/>
                    <a:pt x="659" y="174"/>
                    <a:pt x="659" y="174"/>
                  </a:cubicBezTo>
                  <a:cubicBezTo>
                    <a:pt x="659" y="174"/>
                    <a:pt x="659" y="175"/>
                    <a:pt x="659" y="175"/>
                  </a:cubicBezTo>
                  <a:cubicBezTo>
                    <a:pt x="658" y="175"/>
                    <a:pt x="656" y="175"/>
                    <a:pt x="654" y="175"/>
                  </a:cubicBezTo>
                  <a:cubicBezTo>
                    <a:pt x="654" y="175"/>
                    <a:pt x="654" y="176"/>
                    <a:pt x="653" y="176"/>
                  </a:cubicBezTo>
                  <a:cubicBezTo>
                    <a:pt x="653" y="176"/>
                    <a:pt x="652" y="176"/>
                    <a:pt x="651" y="176"/>
                  </a:cubicBezTo>
                  <a:cubicBezTo>
                    <a:pt x="651" y="176"/>
                    <a:pt x="651" y="177"/>
                    <a:pt x="650" y="177"/>
                  </a:cubicBezTo>
                  <a:cubicBezTo>
                    <a:pt x="650" y="180"/>
                    <a:pt x="650" y="180"/>
                    <a:pt x="650" y="180"/>
                  </a:cubicBezTo>
                  <a:cubicBezTo>
                    <a:pt x="650" y="180"/>
                    <a:pt x="649" y="180"/>
                    <a:pt x="648" y="180"/>
                  </a:cubicBezTo>
                  <a:cubicBezTo>
                    <a:pt x="648" y="180"/>
                    <a:pt x="649" y="181"/>
                    <a:pt x="648" y="181"/>
                  </a:cubicBezTo>
                  <a:cubicBezTo>
                    <a:pt x="647" y="183"/>
                    <a:pt x="647" y="183"/>
                    <a:pt x="647" y="183"/>
                  </a:cubicBezTo>
                  <a:cubicBezTo>
                    <a:pt x="647" y="184"/>
                    <a:pt x="646" y="184"/>
                    <a:pt x="645" y="184"/>
                  </a:cubicBezTo>
                  <a:cubicBezTo>
                    <a:pt x="644" y="184"/>
                    <a:pt x="645" y="185"/>
                    <a:pt x="644" y="186"/>
                  </a:cubicBezTo>
                  <a:cubicBezTo>
                    <a:pt x="644" y="186"/>
                    <a:pt x="643" y="187"/>
                    <a:pt x="642" y="187"/>
                  </a:cubicBezTo>
                  <a:cubicBezTo>
                    <a:pt x="642" y="187"/>
                    <a:pt x="641" y="188"/>
                    <a:pt x="641" y="189"/>
                  </a:cubicBezTo>
                  <a:cubicBezTo>
                    <a:pt x="641" y="189"/>
                    <a:pt x="641" y="189"/>
                    <a:pt x="641" y="189"/>
                  </a:cubicBezTo>
                  <a:cubicBezTo>
                    <a:pt x="640" y="191"/>
                    <a:pt x="638" y="192"/>
                    <a:pt x="637" y="193"/>
                  </a:cubicBezTo>
                  <a:cubicBezTo>
                    <a:pt x="636" y="193"/>
                    <a:pt x="636" y="194"/>
                    <a:pt x="635" y="195"/>
                  </a:cubicBezTo>
                  <a:cubicBezTo>
                    <a:pt x="634" y="195"/>
                    <a:pt x="634" y="194"/>
                    <a:pt x="633" y="194"/>
                  </a:cubicBezTo>
                  <a:cubicBezTo>
                    <a:pt x="632" y="194"/>
                    <a:pt x="632" y="196"/>
                    <a:pt x="631" y="196"/>
                  </a:cubicBezTo>
                  <a:cubicBezTo>
                    <a:pt x="631" y="196"/>
                    <a:pt x="628" y="196"/>
                    <a:pt x="627" y="196"/>
                  </a:cubicBezTo>
                  <a:cubicBezTo>
                    <a:pt x="627" y="197"/>
                    <a:pt x="627" y="197"/>
                    <a:pt x="627" y="197"/>
                  </a:cubicBezTo>
                  <a:cubicBezTo>
                    <a:pt x="627" y="197"/>
                    <a:pt x="629" y="197"/>
                    <a:pt x="629" y="197"/>
                  </a:cubicBezTo>
                  <a:cubicBezTo>
                    <a:pt x="628" y="199"/>
                    <a:pt x="628" y="201"/>
                    <a:pt x="628" y="203"/>
                  </a:cubicBezTo>
                  <a:cubicBezTo>
                    <a:pt x="625" y="203"/>
                    <a:pt x="626" y="203"/>
                    <a:pt x="625" y="204"/>
                  </a:cubicBezTo>
                  <a:cubicBezTo>
                    <a:pt x="624" y="204"/>
                    <a:pt x="624" y="204"/>
                    <a:pt x="623" y="205"/>
                  </a:cubicBezTo>
                  <a:cubicBezTo>
                    <a:pt x="623" y="206"/>
                    <a:pt x="623" y="207"/>
                    <a:pt x="623" y="208"/>
                  </a:cubicBezTo>
                  <a:cubicBezTo>
                    <a:pt x="623" y="209"/>
                    <a:pt x="622" y="210"/>
                    <a:pt x="622" y="211"/>
                  </a:cubicBezTo>
                  <a:cubicBezTo>
                    <a:pt x="621" y="213"/>
                    <a:pt x="622" y="215"/>
                    <a:pt x="622" y="217"/>
                  </a:cubicBezTo>
                  <a:cubicBezTo>
                    <a:pt x="622" y="219"/>
                    <a:pt x="624" y="220"/>
                    <a:pt x="624" y="221"/>
                  </a:cubicBezTo>
                  <a:cubicBezTo>
                    <a:pt x="624" y="224"/>
                    <a:pt x="623" y="227"/>
                    <a:pt x="624" y="229"/>
                  </a:cubicBezTo>
                  <a:cubicBezTo>
                    <a:pt x="624" y="229"/>
                    <a:pt x="624" y="233"/>
                    <a:pt x="625" y="233"/>
                  </a:cubicBezTo>
                  <a:cubicBezTo>
                    <a:pt x="625" y="234"/>
                    <a:pt x="626" y="234"/>
                    <a:pt x="626" y="235"/>
                  </a:cubicBezTo>
                  <a:cubicBezTo>
                    <a:pt x="627" y="237"/>
                    <a:pt x="626" y="238"/>
                    <a:pt x="626" y="240"/>
                  </a:cubicBezTo>
                  <a:cubicBezTo>
                    <a:pt x="626" y="240"/>
                    <a:pt x="627" y="241"/>
                    <a:pt x="627" y="241"/>
                  </a:cubicBezTo>
                  <a:cubicBezTo>
                    <a:pt x="627" y="241"/>
                    <a:pt x="627" y="242"/>
                    <a:pt x="627" y="242"/>
                  </a:cubicBezTo>
                  <a:cubicBezTo>
                    <a:pt x="627" y="242"/>
                    <a:pt x="628" y="242"/>
                    <a:pt x="628" y="242"/>
                  </a:cubicBezTo>
                  <a:cubicBezTo>
                    <a:pt x="628" y="242"/>
                    <a:pt x="634" y="237"/>
                    <a:pt x="634" y="237"/>
                  </a:cubicBezTo>
                  <a:cubicBezTo>
                    <a:pt x="635" y="235"/>
                    <a:pt x="634" y="233"/>
                    <a:pt x="635" y="231"/>
                  </a:cubicBezTo>
                  <a:cubicBezTo>
                    <a:pt x="635" y="231"/>
                    <a:pt x="636" y="231"/>
                    <a:pt x="636" y="231"/>
                  </a:cubicBezTo>
                  <a:cubicBezTo>
                    <a:pt x="636" y="231"/>
                    <a:pt x="637" y="230"/>
                    <a:pt x="638" y="230"/>
                  </a:cubicBezTo>
                  <a:cubicBezTo>
                    <a:pt x="638" y="230"/>
                    <a:pt x="640" y="230"/>
                    <a:pt x="640" y="230"/>
                  </a:cubicBezTo>
                  <a:cubicBezTo>
                    <a:pt x="640" y="229"/>
                    <a:pt x="640" y="229"/>
                    <a:pt x="640" y="229"/>
                  </a:cubicBezTo>
                  <a:cubicBezTo>
                    <a:pt x="640" y="229"/>
                    <a:pt x="640" y="227"/>
                    <a:pt x="640" y="225"/>
                  </a:cubicBezTo>
                  <a:cubicBezTo>
                    <a:pt x="640" y="225"/>
                    <a:pt x="643" y="222"/>
                    <a:pt x="643" y="221"/>
                  </a:cubicBezTo>
                  <a:cubicBezTo>
                    <a:pt x="645" y="220"/>
                    <a:pt x="647" y="220"/>
                    <a:pt x="649" y="221"/>
                  </a:cubicBezTo>
                  <a:cubicBezTo>
                    <a:pt x="650" y="220"/>
                    <a:pt x="650" y="219"/>
                    <a:pt x="651" y="219"/>
                  </a:cubicBezTo>
                  <a:cubicBezTo>
                    <a:pt x="651" y="219"/>
                    <a:pt x="651" y="219"/>
                    <a:pt x="651" y="219"/>
                  </a:cubicBezTo>
                  <a:cubicBezTo>
                    <a:pt x="651" y="218"/>
                    <a:pt x="651" y="218"/>
                    <a:pt x="651" y="217"/>
                  </a:cubicBezTo>
                  <a:cubicBezTo>
                    <a:pt x="651" y="217"/>
                    <a:pt x="649" y="216"/>
                    <a:pt x="648" y="215"/>
                  </a:cubicBezTo>
                  <a:cubicBezTo>
                    <a:pt x="649" y="214"/>
                    <a:pt x="649" y="211"/>
                    <a:pt x="650" y="210"/>
                  </a:cubicBezTo>
                  <a:cubicBezTo>
                    <a:pt x="650" y="209"/>
                    <a:pt x="651" y="209"/>
                    <a:pt x="652" y="209"/>
                  </a:cubicBezTo>
                  <a:cubicBezTo>
                    <a:pt x="652" y="209"/>
                    <a:pt x="653" y="208"/>
                    <a:pt x="653" y="208"/>
                  </a:cubicBezTo>
                  <a:cubicBezTo>
                    <a:pt x="654" y="208"/>
                    <a:pt x="655" y="209"/>
                    <a:pt x="656" y="209"/>
                  </a:cubicBezTo>
                  <a:cubicBezTo>
                    <a:pt x="656" y="209"/>
                    <a:pt x="656" y="208"/>
                    <a:pt x="657" y="208"/>
                  </a:cubicBezTo>
                  <a:cubicBezTo>
                    <a:pt x="656" y="207"/>
                    <a:pt x="657" y="206"/>
                    <a:pt x="657" y="206"/>
                  </a:cubicBezTo>
                  <a:cubicBezTo>
                    <a:pt x="655" y="206"/>
                    <a:pt x="655" y="206"/>
                    <a:pt x="654" y="206"/>
                  </a:cubicBezTo>
                  <a:cubicBezTo>
                    <a:pt x="654" y="206"/>
                    <a:pt x="654" y="205"/>
                    <a:pt x="654" y="205"/>
                  </a:cubicBezTo>
                  <a:cubicBezTo>
                    <a:pt x="654" y="204"/>
                    <a:pt x="652" y="204"/>
                    <a:pt x="652" y="203"/>
                  </a:cubicBezTo>
                  <a:cubicBezTo>
                    <a:pt x="652" y="202"/>
                    <a:pt x="653" y="202"/>
                    <a:pt x="653" y="202"/>
                  </a:cubicBezTo>
                  <a:cubicBezTo>
                    <a:pt x="653" y="201"/>
                    <a:pt x="653" y="200"/>
                    <a:pt x="653" y="199"/>
                  </a:cubicBezTo>
                  <a:cubicBezTo>
                    <a:pt x="654" y="199"/>
                    <a:pt x="654" y="199"/>
                    <a:pt x="655" y="199"/>
                  </a:cubicBezTo>
                  <a:cubicBezTo>
                    <a:pt x="655" y="198"/>
                    <a:pt x="656" y="197"/>
                    <a:pt x="656" y="197"/>
                  </a:cubicBezTo>
                  <a:cubicBezTo>
                    <a:pt x="656" y="196"/>
                    <a:pt x="656" y="196"/>
                    <a:pt x="656" y="196"/>
                  </a:cubicBezTo>
                  <a:cubicBezTo>
                    <a:pt x="655" y="195"/>
                    <a:pt x="654" y="195"/>
                    <a:pt x="653" y="195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195"/>
                    <a:pt x="652" y="195"/>
                    <a:pt x="652" y="195"/>
                  </a:cubicBezTo>
                  <a:cubicBezTo>
                    <a:pt x="650" y="191"/>
                    <a:pt x="651" y="190"/>
                    <a:pt x="654" y="188"/>
                  </a:cubicBezTo>
                  <a:cubicBezTo>
                    <a:pt x="654" y="188"/>
                    <a:pt x="655" y="187"/>
                    <a:pt x="655" y="187"/>
                  </a:cubicBezTo>
                  <a:cubicBezTo>
                    <a:pt x="655" y="187"/>
                    <a:pt x="655" y="186"/>
                    <a:pt x="655" y="186"/>
                  </a:cubicBezTo>
                  <a:cubicBezTo>
                    <a:pt x="655" y="186"/>
                    <a:pt x="656" y="187"/>
                    <a:pt x="656" y="186"/>
                  </a:cubicBezTo>
                  <a:cubicBezTo>
                    <a:pt x="656" y="186"/>
                    <a:pt x="656" y="185"/>
                    <a:pt x="656" y="185"/>
                  </a:cubicBezTo>
                  <a:cubicBezTo>
                    <a:pt x="656" y="185"/>
                    <a:pt x="657" y="185"/>
                    <a:pt x="657" y="185"/>
                  </a:cubicBezTo>
                  <a:cubicBezTo>
                    <a:pt x="658" y="184"/>
                    <a:pt x="657" y="184"/>
                    <a:pt x="657" y="183"/>
                  </a:cubicBezTo>
                  <a:cubicBezTo>
                    <a:pt x="657" y="183"/>
                    <a:pt x="657" y="183"/>
                    <a:pt x="657" y="183"/>
                  </a:cubicBezTo>
                  <a:cubicBezTo>
                    <a:pt x="658" y="182"/>
                    <a:pt x="658" y="181"/>
                    <a:pt x="659" y="180"/>
                  </a:cubicBezTo>
                  <a:cubicBezTo>
                    <a:pt x="659" y="180"/>
                    <a:pt x="660" y="180"/>
                    <a:pt x="660" y="180"/>
                  </a:cubicBezTo>
                  <a:cubicBezTo>
                    <a:pt x="660" y="180"/>
                    <a:pt x="661" y="181"/>
                    <a:pt x="661" y="181"/>
                  </a:cubicBezTo>
                  <a:cubicBezTo>
                    <a:pt x="662" y="181"/>
                    <a:pt x="662" y="180"/>
                    <a:pt x="663" y="181"/>
                  </a:cubicBezTo>
                  <a:cubicBezTo>
                    <a:pt x="663" y="181"/>
                    <a:pt x="664" y="181"/>
                    <a:pt x="664" y="181"/>
                  </a:cubicBezTo>
                  <a:cubicBezTo>
                    <a:pt x="664" y="182"/>
                    <a:pt x="664" y="181"/>
                    <a:pt x="665" y="181"/>
                  </a:cubicBezTo>
                  <a:cubicBezTo>
                    <a:pt x="665" y="181"/>
                    <a:pt x="665" y="180"/>
                    <a:pt x="665" y="180"/>
                  </a:cubicBezTo>
                  <a:cubicBezTo>
                    <a:pt x="665" y="180"/>
                    <a:pt x="669" y="178"/>
                    <a:pt x="669" y="178"/>
                  </a:cubicBezTo>
                  <a:cubicBezTo>
                    <a:pt x="669" y="178"/>
                    <a:pt x="670" y="176"/>
                    <a:pt x="670" y="176"/>
                  </a:cubicBezTo>
                  <a:cubicBezTo>
                    <a:pt x="672" y="175"/>
                    <a:pt x="670" y="179"/>
                    <a:pt x="670" y="180"/>
                  </a:cubicBezTo>
                  <a:cubicBezTo>
                    <a:pt x="669" y="182"/>
                    <a:pt x="670" y="183"/>
                    <a:pt x="672" y="181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75" y="178"/>
                    <a:pt x="675" y="177"/>
                    <a:pt x="675" y="177"/>
                  </a:cubicBezTo>
                  <a:cubicBezTo>
                    <a:pt x="676" y="176"/>
                    <a:pt x="675" y="177"/>
                    <a:pt x="676" y="177"/>
                  </a:cubicBezTo>
                  <a:cubicBezTo>
                    <a:pt x="676" y="177"/>
                    <a:pt x="676" y="176"/>
                    <a:pt x="676" y="176"/>
                  </a:cubicBezTo>
                  <a:cubicBezTo>
                    <a:pt x="677" y="176"/>
                    <a:pt x="677" y="176"/>
                    <a:pt x="677" y="176"/>
                  </a:cubicBezTo>
                  <a:cubicBezTo>
                    <a:pt x="678" y="176"/>
                    <a:pt x="678" y="175"/>
                    <a:pt x="680" y="175"/>
                  </a:cubicBezTo>
                  <a:cubicBezTo>
                    <a:pt x="681" y="175"/>
                    <a:pt x="683" y="177"/>
                    <a:pt x="683" y="177"/>
                  </a:cubicBezTo>
                  <a:cubicBezTo>
                    <a:pt x="684" y="178"/>
                    <a:pt x="685" y="177"/>
                    <a:pt x="685" y="178"/>
                  </a:cubicBezTo>
                  <a:cubicBezTo>
                    <a:pt x="686" y="178"/>
                    <a:pt x="685" y="179"/>
                    <a:pt x="685" y="180"/>
                  </a:cubicBezTo>
                  <a:cubicBezTo>
                    <a:pt x="685" y="180"/>
                    <a:pt x="689" y="181"/>
                    <a:pt x="689" y="181"/>
                  </a:cubicBezTo>
                  <a:cubicBezTo>
                    <a:pt x="690" y="181"/>
                    <a:pt x="690" y="179"/>
                    <a:pt x="690" y="178"/>
                  </a:cubicBezTo>
                  <a:cubicBezTo>
                    <a:pt x="691" y="178"/>
                    <a:pt x="692" y="177"/>
                    <a:pt x="692" y="177"/>
                  </a:cubicBezTo>
                  <a:cubicBezTo>
                    <a:pt x="692" y="176"/>
                    <a:pt x="692" y="176"/>
                    <a:pt x="692" y="176"/>
                  </a:cubicBezTo>
                  <a:cubicBezTo>
                    <a:pt x="693" y="176"/>
                    <a:pt x="694" y="176"/>
                    <a:pt x="695" y="175"/>
                  </a:cubicBezTo>
                  <a:cubicBezTo>
                    <a:pt x="695" y="175"/>
                    <a:pt x="695" y="174"/>
                    <a:pt x="695" y="174"/>
                  </a:cubicBezTo>
                  <a:cubicBezTo>
                    <a:pt x="695" y="173"/>
                    <a:pt x="695" y="173"/>
                    <a:pt x="695" y="173"/>
                  </a:cubicBezTo>
                  <a:cubicBezTo>
                    <a:pt x="695" y="173"/>
                    <a:pt x="696" y="173"/>
                    <a:pt x="697" y="173"/>
                  </a:cubicBezTo>
                  <a:cubicBezTo>
                    <a:pt x="697" y="173"/>
                    <a:pt x="698" y="173"/>
                    <a:pt x="698" y="173"/>
                  </a:cubicBezTo>
                  <a:cubicBezTo>
                    <a:pt x="698" y="173"/>
                    <a:pt x="699" y="172"/>
                    <a:pt x="700" y="172"/>
                  </a:cubicBezTo>
                  <a:cubicBezTo>
                    <a:pt x="699" y="171"/>
                    <a:pt x="699" y="171"/>
                    <a:pt x="698" y="170"/>
                  </a:cubicBezTo>
                  <a:cubicBezTo>
                    <a:pt x="702" y="172"/>
                    <a:pt x="703" y="172"/>
                    <a:pt x="702" y="168"/>
                  </a:cubicBezTo>
                  <a:cubicBezTo>
                    <a:pt x="703" y="169"/>
                    <a:pt x="704" y="169"/>
                    <a:pt x="704" y="169"/>
                  </a:cubicBezTo>
                  <a:cubicBezTo>
                    <a:pt x="705" y="169"/>
                    <a:pt x="706" y="168"/>
                    <a:pt x="706" y="168"/>
                  </a:cubicBezTo>
                  <a:close/>
                  <a:moveTo>
                    <a:pt x="178" y="0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1" y="1"/>
                    <a:pt x="181" y="1"/>
                  </a:cubicBezTo>
                  <a:cubicBezTo>
                    <a:pt x="182" y="1"/>
                    <a:pt x="181" y="0"/>
                    <a:pt x="181" y="0"/>
                  </a:cubicBezTo>
                  <a:cubicBezTo>
                    <a:pt x="181" y="0"/>
                    <a:pt x="179" y="0"/>
                    <a:pt x="178" y="0"/>
                  </a:cubicBezTo>
                  <a:close/>
                  <a:moveTo>
                    <a:pt x="174" y="2"/>
                  </a:moveTo>
                  <a:cubicBezTo>
                    <a:pt x="174" y="2"/>
                    <a:pt x="173" y="3"/>
                    <a:pt x="173" y="4"/>
                  </a:cubicBezTo>
                  <a:cubicBezTo>
                    <a:pt x="174" y="4"/>
                    <a:pt x="174" y="4"/>
                    <a:pt x="174" y="5"/>
                  </a:cubicBezTo>
                  <a:cubicBezTo>
                    <a:pt x="175" y="4"/>
                    <a:pt x="177" y="4"/>
                    <a:pt x="176" y="3"/>
                  </a:cubicBezTo>
                  <a:cubicBezTo>
                    <a:pt x="175" y="3"/>
                    <a:pt x="174" y="2"/>
                    <a:pt x="174" y="2"/>
                  </a:cubicBezTo>
                  <a:close/>
                  <a:moveTo>
                    <a:pt x="169" y="4"/>
                  </a:moveTo>
                  <a:cubicBezTo>
                    <a:pt x="169" y="4"/>
                    <a:pt x="168" y="6"/>
                    <a:pt x="168" y="6"/>
                  </a:cubicBezTo>
                  <a:cubicBezTo>
                    <a:pt x="162" y="6"/>
                    <a:pt x="167" y="8"/>
                    <a:pt x="169" y="7"/>
                  </a:cubicBezTo>
                  <a:cubicBezTo>
                    <a:pt x="170" y="7"/>
                    <a:pt x="171" y="6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1" y="5"/>
                    <a:pt x="170" y="5"/>
                    <a:pt x="170" y="5"/>
                  </a:cubicBezTo>
                  <a:cubicBezTo>
                    <a:pt x="169" y="5"/>
                    <a:pt x="170" y="4"/>
                    <a:pt x="169" y="4"/>
                  </a:cubicBezTo>
                  <a:close/>
                  <a:moveTo>
                    <a:pt x="177" y="5"/>
                  </a:moveTo>
                  <a:cubicBezTo>
                    <a:pt x="177" y="5"/>
                    <a:pt x="176" y="6"/>
                    <a:pt x="177" y="6"/>
                  </a:cubicBezTo>
                  <a:cubicBezTo>
                    <a:pt x="178" y="6"/>
                    <a:pt x="179" y="5"/>
                    <a:pt x="177" y="5"/>
                  </a:cubicBezTo>
                  <a:close/>
                  <a:moveTo>
                    <a:pt x="172" y="6"/>
                  </a:moveTo>
                  <a:cubicBezTo>
                    <a:pt x="172" y="6"/>
                    <a:pt x="172" y="7"/>
                    <a:pt x="172" y="7"/>
                  </a:cubicBezTo>
                  <a:cubicBezTo>
                    <a:pt x="172" y="7"/>
                    <a:pt x="172" y="8"/>
                    <a:pt x="173" y="8"/>
                  </a:cubicBezTo>
                  <a:cubicBezTo>
                    <a:pt x="173" y="7"/>
                    <a:pt x="173" y="7"/>
                    <a:pt x="173" y="6"/>
                  </a:cubicBezTo>
                  <a:cubicBezTo>
                    <a:pt x="173" y="6"/>
                    <a:pt x="172" y="6"/>
                    <a:pt x="172" y="6"/>
                  </a:cubicBezTo>
                  <a:close/>
                  <a:moveTo>
                    <a:pt x="176" y="9"/>
                  </a:moveTo>
                  <a:cubicBezTo>
                    <a:pt x="176" y="9"/>
                    <a:pt x="176" y="10"/>
                    <a:pt x="177" y="10"/>
                  </a:cubicBezTo>
                  <a:cubicBezTo>
                    <a:pt x="177" y="10"/>
                    <a:pt x="177" y="9"/>
                    <a:pt x="177" y="9"/>
                  </a:cubicBezTo>
                  <a:cubicBezTo>
                    <a:pt x="177" y="9"/>
                    <a:pt x="176" y="9"/>
                    <a:pt x="176" y="9"/>
                  </a:cubicBezTo>
                  <a:close/>
                  <a:moveTo>
                    <a:pt x="162" y="9"/>
                  </a:moveTo>
                  <a:cubicBezTo>
                    <a:pt x="163" y="9"/>
                    <a:pt x="162" y="9"/>
                    <a:pt x="163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4" y="11"/>
                    <a:pt x="166" y="10"/>
                    <a:pt x="165" y="10"/>
                  </a:cubicBezTo>
                  <a:cubicBezTo>
                    <a:pt x="166" y="11"/>
                    <a:pt x="165" y="9"/>
                    <a:pt x="165" y="9"/>
                  </a:cubicBezTo>
                  <a:cubicBezTo>
                    <a:pt x="164" y="9"/>
                    <a:pt x="163" y="9"/>
                    <a:pt x="162" y="9"/>
                  </a:cubicBezTo>
                  <a:close/>
                  <a:moveTo>
                    <a:pt x="169" y="9"/>
                  </a:moveTo>
                  <a:cubicBezTo>
                    <a:pt x="170" y="9"/>
                    <a:pt x="170" y="10"/>
                    <a:pt x="170" y="10"/>
                  </a:cubicBezTo>
                  <a:cubicBezTo>
                    <a:pt x="171" y="11"/>
                    <a:pt x="172" y="11"/>
                    <a:pt x="173" y="11"/>
                  </a:cubicBezTo>
                  <a:cubicBezTo>
                    <a:pt x="173" y="11"/>
                    <a:pt x="173" y="12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8" y="10"/>
                    <a:pt x="171" y="9"/>
                    <a:pt x="169" y="9"/>
                  </a:cubicBezTo>
                  <a:close/>
                  <a:moveTo>
                    <a:pt x="167" y="9"/>
                  </a:moveTo>
                  <a:cubicBezTo>
                    <a:pt x="166" y="11"/>
                    <a:pt x="166" y="11"/>
                    <a:pt x="166" y="11"/>
                  </a:cubicBezTo>
                  <a:cubicBezTo>
                    <a:pt x="166" y="11"/>
                    <a:pt x="166" y="11"/>
                    <a:pt x="167" y="12"/>
                  </a:cubicBezTo>
                  <a:cubicBezTo>
                    <a:pt x="167" y="11"/>
                    <a:pt x="168" y="11"/>
                    <a:pt x="168" y="11"/>
                  </a:cubicBezTo>
                  <a:cubicBezTo>
                    <a:pt x="168" y="11"/>
                    <a:pt x="168" y="12"/>
                    <a:pt x="168" y="13"/>
                  </a:cubicBezTo>
                  <a:cubicBezTo>
                    <a:pt x="169" y="13"/>
                    <a:pt x="169" y="12"/>
                    <a:pt x="170" y="12"/>
                  </a:cubicBezTo>
                  <a:cubicBezTo>
                    <a:pt x="171" y="12"/>
                    <a:pt x="172" y="13"/>
                    <a:pt x="172" y="13"/>
                  </a:cubicBezTo>
                  <a:cubicBezTo>
                    <a:pt x="173" y="14"/>
                    <a:pt x="174" y="13"/>
                    <a:pt x="174" y="13"/>
                  </a:cubicBezTo>
                  <a:cubicBezTo>
                    <a:pt x="173" y="12"/>
                    <a:pt x="172" y="12"/>
                    <a:pt x="171" y="11"/>
                  </a:cubicBezTo>
                  <a:cubicBezTo>
                    <a:pt x="170" y="11"/>
                    <a:pt x="169" y="10"/>
                    <a:pt x="168" y="9"/>
                  </a:cubicBezTo>
                  <a:cubicBezTo>
                    <a:pt x="168" y="9"/>
                    <a:pt x="167" y="9"/>
                    <a:pt x="167" y="9"/>
                  </a:cubicBezTo>
                  <a:close/>
                  <a:moveTo>
                    <a:pt x="177" y="11"/>
                  </a:moveTo>
                  <a:cubicBezTo>
                    <a:pt x="177" y="11"/>
                    <a:pt x="176" y="11"/>
                    <a:pt x="176" y="11"/>
                  </a:cubicBezTo>
                  <a:cubicBezTo>
                    <a:pt x="176" y="11"/>
                    <a:pt x="175" y="12"/>
                    <a:pt x="175" y="12"/>
                  </a:cubicBezTo>
                  <a:cubicBezTo>
                    <a:pt x="176" y="12"/>
                    <a:pt x="177" y="13"/>
                    <a:pt x="177" y="13"/>
                  </a:cubicBezTo>
                  <a:cubicBezTo>
                    <a:pt x="177" y="13"/>
                    <a:pt x="179" y="10"/>
                    <a:pt x="177" y="11"/>
                  </a:cubicBezTo>
                  <a:close/>
                  <a:moveTo>
                    <a:pt x="162" y="12"/>
                  </a:moveTo>
                  <a:cubicBezTo>
                    <a:pt x="162" y="12"/>
                    <a:pt x="162" y="13"/>
                    <a:pt x="162" y="13"/>
                  </a:cubicBezTo>
                  <a:cubicBezTo>
                    <a:pt x="161" y="14"/>
                    <a:pt x="162" y="13"/>
                    <a:pt x="163" y="13"/>
                  </a:cubicBezTo>
                  <a:cubicBezTo>
                    <a:pt x="164" y="13"/>
                    <a:pt x="163" y="14"/>
                    <a:pt x="164" y="14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6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3"/>
                    <a:pt x="163" y="12"/>
                    <a:pt x="162" y="12"/>
                  </a:cubicBezTo>
                  <a:close/>
                  <a:moveTo>
                    <a:pt x="207" y="12"/>
                  </a:moveTo>
                  <a:cubicBezTo>
                    <a:pt x="206" y="12"/>
                    <a:pt x="205" y="14"/>
                    <a:pt x="204" y="14"/>
                  </a:cubicBezTo>
                  <a:cubicBezTo>
                    <a:pt x="203" y="15"/>
                    <a:pt x="202" y="14"/>
                    <a:pt x="201" y="14"/>
                  </a:cubicBezTo>
                  <a:cubicBezTo>
                    <a:pt x="201" y="15"/>
                    <a:pt x="202" y="16"/>
                    <a:pt x="202" y="16"/>
                  </a:cubicBezTo>
                  <a:cubicBezTo>
                    <a:pt x="202" y="16"/>
                    <a:pt x="201" y="16"/>
                    <a:pt x="200" y="16"/>
                  </a:cubicBezTo>
                  <a:cubicBezTo>
                    <a:pt x="201" y="16"/>
                    <a:pt x="200" y="16"/>
                    <a:pt x="200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8"/>
                    <a:pt x="203" y="19"/>
                  </a:cubicBezTo>
                  <a:cubicBezTo>
                    <a:pt x="203" y="19"/>
                    <a:pt x="204" y="19"/>
                    <a:pt x="204" y="19"/>
                  </a:cubicBezTo>
                  <a:cubicBezTo>
                    <a:pt x="205" y="18"/>
                    <a:pt x="206" y="17"/>
                    <a:pt x="207" y="16"/>
                  </a:cubicBezTo>
                  <a:cubicBezTo>
                    <a:pt x="207" y="16"/>
                    <a:pt x="208" y="17"/>
                    <a:pt x="209" y="16"/>
                  </a:cubicBezTo>
                  <a:cubicBezTo>
                    <a:pt x="209" y="16"/>
                    <a:pt x="210" y="15"/>
                    <a:pt x="210" y="14"/>
                  </a:cubicBezTo>
                  <a:cubicBezTo>
                    <a:pt x="211" y="14"/>
                    <a:pt x="211" y="15"/>
                    <a:pt x="212" y="14"/>
                  </a:cubicBezTo>
                  <a:cubicBezTo>
                    <a:pt x="212" y="14"/>
                    <a:pt x="212" y="13"/>
                    <a:pt x="212" y="13"/>
                  </a:cubicBezTo>
                  <a:cubicBezTo>
                    <a:pt x="210" y="13"/>
                    <a:pt x="209" y="12"/>
                    <a:pt x="207" y="12"/>
                  </a:cubicBezTo>
                  <a:close/>
                  <a:moveTo>
                    <a:pt x="169" y="13"/>
                  </a:moveTo>
                  <a:cubicBezTo>
                    <a:pt x="169" y="13"/>
                    <a:pt x="168" y="14"/>
                    <a:pt x="167" y="14"/>
                  </a:cubicBezTo>
                  <a:cubicBezTo>
                    <a:pt x="167" y="14"/>
                    <a:pt x="167" y="15"/>
                    <a:pt x="167" y="15"/>
                  </a:cubicBezTo>
                  <a:cubicBezTo>
                    <a:pt x="168" y="15"/>
                    <a:pt x="169" y="14"/>
                    <a:pt x="170" y="14"/>
                  </a:cubicBezTo>
                  <a:cubicBezTo>
                    <a:pt x="170" y="14"/>
                    <a:pt x="171" y="15"/>
                    <a:pt x="172" y="15"/>
                  </a:cubicBezTo>
                  <a:cubicBezTo>
                    <a:pt x="173" y="15"/>
                    <a:pt x="172" y="14"/>
                    <a:pt x="172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3"/>
                    <a:pt x="170" y="13"/>
                    <a:pt x="169" y="13"/>
                  </a:cubicBezTo>
                  <a:close/>
                  <a:moveTo>
                    <a:pt x="350" y="14"/>
                  </a:moveTo>
                  <a:cubicBezTo>
                    <a:pt x="349" y="16"/>
                    <a:pt x="349" y="16"/>
                    <a:pt x="346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5" y="17"/>
                    <a:pt x="345" y="17"/>
                    <a:pt x="344" y="17"/>
                  </a:cubicBezTo>
                  <a:cubicBezTo>
                    <a:pt x="344" y="17"/>
                    <a:pt x="344" y="18"/>
                    <a:pt x="344" y="18"/>
                  </a:cubicBezTo>
                  <a:cubicBezTo>
                    <a:pt x="343" y="19"/>
                    <a:pt x="343" y="19"/>
                    <a:pt x="343" y="19"/>
                  </a:cubicBezTo>
                  <a:cubicBezTo>
                    <a:pt x="343" y="19"/>
                    <a:pt x="343" y="21"/>
                    <a:pt x="343" y="20"/>
                  </a:cubicBezTo>
                  <a:cubicBezTo>
                    <a:pt x="343" y="20"/>
                    <a:pt x="343" y="21"/>
                    <a:pt x="343" y="21"/>
                  </a:cubicBezTo>
                  <a:cubicBezTo>
                    <a:pt x="342" y="22"/>
                    <a:pt x="340" y="21"/>
                    <a:pt x="339" y="22"/>
                  </a:cubicBezTo>
                  <a:cubicBezTo>
                    <a:pt x="338" y="22"/>
                    <a:pt x="337" y="23"/>
                    <a:pt x="337" y="23"/>
                  </a:cubicBezTo>
                  <a:cubicBezTo>
                    <a:pt x="338" y="23"/>
                    <a:pt x="339" y="23"/>
                    <a:pt x="340" y="23"/>
                  </a:cubicBezTo>
                  <a:cubicBezTo>
                    <a:pt x="340" y="23"/>
                    <a:pt x="340" y="24"/>
                    <a:pt x="341" y="24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7" y="26"/>
                    <a:pt x="348" y="24"/>
                    <a:pt x="350" y="24"/>
                  </a:cubicBezTo>
                  <a:cubicBezTo>
                    <a:pt x="350" y="24"/>
                    <a:pt x="351" y="24"/>
                    <a:pt x="350" y="24"/>
                  </a:cubicBezTo>
                  <a:cubicBezTo>
                    <a:pt x="352" y="25"/>
                    <a:pt x="353" y="24"/>
                    <a:pt x="354" y="25"/>
                  </a:cubicBezTo>
                  <a:cubicBezTo>
                    <a:pt x="353" y="25"/>
                    <a:pt x="351" y="26"/>
                    <a:pt x="351" y="26"/>
                  </a:cubicBezTo>
                  <a:cubicBezTo>
                    <a:pt x="350" y="26"/>
                    <a:pt x="350" y="25"/>
                    <a:pt x="349" y="26"/>
                  </a:cubicBezTo>
                  <a:cubicBezTo>
                    <a:pt x="349" y="26"/>
                    <a:pt x="348" y="26"/>
                    <a:pt x="348" y="27"/>
                  </a:cubicBezTo>
                  <a:cubicBezTo>
                    <a:pt x="347" y="27"/>
                    <a:pt x="347" y="27"/>
                    <a:pt x="346" y="28"/>
                  </a:cubicBezTo>
                  <a:cubicBezTo>
                    <a:pt x="346" y="28"/>
                    <a:pt x="346" y="29"/>
                    <a:pt x="346" y="29"/>
                  </a:cubicBezTo>
                  <a:cubicBezTo>
                    <a:pt x="342" y="29"/>
                    <a:pt x="345" y="29"/>
                    <a:pt x="343" y="30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1" y="31"/>
                    <a:pt x="342" y="31"/>
                    <a:pt x="342" y="31"/>
                  </a:cubicBezTo>
                  <a:cubicBezTo>
                    <a:pt x="343" y="31"/>
                    <a:pt x="344" y="31"/>
                    <a:pt x="346" y="31"/>
                  </a:cubicBezTo>
                  <a:cubicBezTo>
                    <a:pt x="346" y="31"/>
                    <a:pt x="346" y="32"/>
                    <a:pt x="345" y="32"/>
                  </a:cubicBezTo>
                  <a:cubicBezTo>
                    <a:pt x="346" y="32"/>
                    <a:pt x="346" y="32"/>
                    <a:pt x="346" y="33"/>
                  </a:cubicBezTo>
                  <a:cubicBezTo>
                    <a:pt x="347" y="33"/>
                    <a:pt x="349" y="32"/>
                    <a:pt x="350" y="32"/>
                  </a:cubicBezTo>
                  <a:cubicBezTo>
                    <a:pt x="350" y="33"/>
                    <a:pt x="350" y="33"/>
                    <a:pt x="350" y="33"/>
                  </a:cubicBezTo>
                  <a:cubicBezTo>
                    <a:pt x="351" y="33"/>
                    <a:pt x="351" y="33"/>
                    <a:pt x="352" y="33"/>
                  </a:cubicBezTo>
                  <a:cubicBezTo>
                    <a:pt x="354" y="33"/>
                    <a:pt x="358" y="35"/>
                    <a:pt x="359" y="34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1" y="34"/>
                    <a:pt x="361" y="34"/>
                    <a:pt x="362" y="35"/>
                  </a:cubicBezTo>
                  <a:cubicBezTo>
                    <a:pt x="362" y="34"/>
                    <a:pt x="362" y="34"/>
                    <a:pt x="363" y="34"/>
                  </a:cubicBezTo>
                  <a:cubicBezTo>
                    <a:pt x="364" y="33"/>
                    <a:pt x="366" y="33"/>
                    <a:pt x="367" y="33"/>
                  </a:cubicBezTo>
                  <a:cubicBezTo>
                    <a:pt x="367" y="33"/>
                    <a:pt x="367" y="32"/>
                    <a:pt x="367" y="32"/>
                  </a:cubicBezTo>
                  <a:cubicBezTo>
                    <a:pt x="367" y="32"/>
                    <a:pt x="367" y="31"/>
                    <a:pt x="367" y="31"/>
                  </a:cubicBezTo>
                  <a:cubicBezTo>
                    <a:pt x="367" y="31"/>
                    <a:pt x="368" y="31"/>
                    <a:pt x="368" y="31"/>
                  </a:cubicBezTo>
                  <a:cubicBezTo>
                    <a:pt x="369" y="29"/>
                    <a:pt x="370" y="30"/>
                    <a:pt x="368" y="28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4" y="29"/>
                    <a:pt x="364" y="29"/>
                    <a:pt x="363" y="29"/>
                  </a:cubicBezTo>
                  <a:cubicBezTo>
                    <a:pt x="363" y="28"/>
                    <a:pt x="364" y="28"/>
                    <a:pt x="364" y="28"/>
                  </a:cubicBezTo>
                  <a:cubicBezTo>
                    <a:pt x="364" y="28"/>
                    <a:pt x="364" y="26"/>
                    <a:pt x="364" y="26"/>
                  </a:cubicBezTo>
                  <a:cubicBezTo>
                    <a:pt x="364" y="26"/>
                    <a:pt x="364" y="25"/>
                    <a:pt x="364" y="25"/>
                  </a:cubicBezTo>
                  <a:cubicBezTo>
                    <a:pt x="363" y="25"/>
                    <a:pt x="362" y="25"/>
                    <a:pt x="361" y="24"/>
                  </a:cubicBezTo>
                  <a:cubicBezTo>
                    <a:pt x="360" y="24"/>
                    <a:pt x="360" y="25"/>
                    <a:pt x="360" y="25"/>
                  </a:cubicBezTo>
                  <a:cubicBezTo>
                    <a:pt x="359" y="26"/>
                    <a:pt x="357" y="25"/>
                    <a:pt x="356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60" y="24"/>
                    <a:pt x="360" y="24"/>
                    <a:pt x="361" y="21"/>
                  </a:cubicBezTo>
                  <a:cubicBezTo>
                    <a:pt x="359" y="20"/>
                    <a:pt x="357" y="19"/>
                    <a:pt x="356" y="18"/>
                  </a:cubicBezTo>
                  <a:cubicBezTo>
                    <a:pt x="356" y="18"/>
                    <a:pt x="356" y="18"/>
                    <a:pt x="356" y="17"/>
                  </a:cubicBezTo>
                  <a:cubicBezTo>
                    <a:pt x="355" y="17"/>
                    <a:pt x="354" y="17"/>
                    <a:pt x="353" y="16"/>
                  </a:cubicBezTo>
                  <a:cubicBezTo>
                    <a:pt x="353" y="16"/>
                    <a:pt x="353" y="15"/>
                    <a:pt x="353" y="15"/>
                  </a:cubicBezTo>
                  <a:cubicBezTo>
                    <a:pt x="352" y="15"/>
                    <a:pt x="352" y="15"/>
                    <a:pt x="351" y="14"/>
                  </a:cubicBezTo>
                  <a:lnTo>
                    <a:pt x="350" y="14"/>
                  </a:lnTo>
                  <a:close/>
                  <a:moveTo>
                    <a:pt x="118" y="16"/>
                  </a:moveTo>
                  <a:cubicBezTo>
                    <a:pt x="117" y="16"/>
                    <a:pt x="116" y="17"/>
                    <a:pt x="116" y="17"/>
                  </a:cubicBezTo>
                  <a:cubicBezTo>
                    <a:pt x="115" y="18"/>
                    <a:pt x="114" y="17"/>
                    <a:pt x="112" y="18"/>
                  </a:cubicBezTo>
                  <a:cubicBezTo>
                    <a:pt x="112" y="18"/>
                    <a:pt x="111" y="19"/>
                    <a:pt x="111" y="19"/>
                  </a:cubicBezTo>
                  <a:cubicBezTo>
                    <a:pt x="110" y="19"/>
                    <a:pt x="109" y="18"/>
                    <a:pt x="108" y="19"/>
                  </a:cubicBezTo>
                  <a:cubicBezTo>
                    <a:pt x="107" y="19"/>
                    <a:pt x="107" y="20"/>
                    <a:pt x="106" y="20"/>
                  </a:cubicBezTo>
                  <a:cubicBezTo>
                    <a:pt x="106" y="20"/>
                    <a:pt x="106" y="21"/>
                    <a:pt x="106" y="21"/>
                  </a:cubicBezTo>
                  <a:cubicBezTo>
                    <a:pt x="106" y="21"/>
                    <a:pt x="108" y="21"/>
                    <a:pt x="108" y="21"/>
                  </a:cubicBezTo>
                  <a:cubicBezTo>
                    <a:pt x="109" y="21"/>
                    <a:pt x="112" y="22"/>
                    <a:pt x="112" y="22"/>
                  </a:cubicBezTo>
                  <a:cubicBezTo>
                    <a:pt x="112" y="22"/>
                    <a:pt x="115" y="21"/>
                    <a:pt x="116" y="21"/>
                  </a:cubicBezTo>
                  <a:cubicBezTo>
                    <a:pt x="118" y="20"/>
                    <a:pt x="118" y="21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2" y="21"/>
                    <a:pt x="122" y="21"/>
                    <a:pt x="123" y="19"/>
                  </a:cubicBezTo>
                  <a:cubicBezTo>
                    <a:pt x="124" y="19"/>
                    <a:pt x="125" y="20"/>
                    <a:pt x="127" y="20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2" y="19"/>
                    <a:pt x="133" y="20"/>
                  </a:cubicBezTo>
                  <a:cubicBezTo>
                    <a:pt x="133" y="20"/>
                    <a:pt x="135" y="19"/>
                    <a:pt x="136" y="19"/>
                  </a:cubicBezTo>
                  <a:cubicBezTo>
                    <a:pt x="135" y="19"/>
                    <a:pt x="133" y="18"/>
                    <a:pt x="132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1" y="17"/>
                    <a:pt x="130" y="17"/>
                    <a:pt x="129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8" y="16"/>
                    <a:pt x="124" y="16"/>
                    <a:pt x="123" y="16"/>
                  </a:cubicBezTo>
                  <a:cubicBezTo>
                    <a:pt x="123" y="16"/>
                    <a:pt x="122" y="17"/>
                    <a:pt x="122" y="17"/>
                  </a:cubicBezTo>
                  <a:cubicBezTo>
                    <a:pt x="120" y="17"/>
                    <a:pt x="119" y="16"/>
                    <a:pt x="118" y="16"/>
                  </a:cubicBezTo>
                  <a:close/>
                  <a:moveTo>
                    <a:pt x="140" y="17"/>
                  </a:moveTo>
                  <a:cubicBezTo>
                    <a:pt x="140" y="18"/>
                    <a:pt x="139" y="18"/>
                    <a:pt x="139" y="18"/>
                  </a:cubicBezTo>
                  <a:cubicBezTo>
                    <a:pt x="140" y="18"/>
                    <a:pt x="141" y="20"/>
                    <a:pt x="140" y="19"/>
                  </a:cubicBezTo>
                  <a:cubicBezTo>
                    <a:pt x="138" y="20"/>
                    <a:pt x="137" y="21"/>
                    <a:pt x="135" y="21"/>
                  </a:cubicBezTo>
                  <a:cubicBezTo>
                    <a:pt x="133" y="21"/>
                    <a:pt x="131" y="20"/>
                    <a:pt x="130" y="20"/>
                  </a:cubicBezTo>
                  <a:cubicBezTo>
                    <a:pt x="128" y="20"/>
                    <a:pt x="127" y="20"/>
                    <a:pt x="125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6" y="21"/>
                    <a:pt x="127" y="21"/>
                    <a:pt x="127" y="21"/>
                  </a:cubicBezTo>
                  <a:cubicBezTo>
                    <a:pt x="127" y="21"/>
                    <a:pt x="128" y="22"/>
                    <a:pt x="128" y="22"/>
                  </a:cubicBezTo>
                  <a:cubicBezTo>
                    <a:pt x="125" y="23"/>
                    <a:pt x="129" y="24"/>
                    <a:pt x="130" y="24"/>
                  </a:cubicBezTo>
                  <a:cubicBezTo>
                    <a:pt x="130" y="24"/>
                    <a:pt x="130" y="25"/>
                    <a:pt x="130" y="25"/>
                  </a:cubicBezTo>
                  <a:cubicBezTo>
                    <a:pt x="131" y="25"/>
                    <a:pt x="131" y="24"/>
                    <a:pt x="132" y="24"/>
                  </a:cubicBezTo>
                  <a:cubicBezTo>
                    <a:pt x="132" y="24"/>
                    <a:pt x="133" y="24"/>
                    <a:pt x="133" y="24"/>
                  </a:cubicBezTo>
                  <a:cubicBezTo>
                    <a:pt x="133" y="24"/>
                    <a:pt x="134" y="24"/>
                    <a:pt x="135" y="24"/>
                  </a:cubicBezTo>
                  <a:cubicBezTo>
                    <a:pt x="135" y="24"/>
                    <a:pt x="135" y="22"/>
                    <a:pt x="135" y="22"/>
                  </a:cubicBezTo>
                  <a:cubicBezTo>
                    <a:pt x="136" y="22"/>
                    <a:pt x="139" y="23"/>
                    <a:pt x="140" y="23"/>
                  </a:cubicBezTo>
                  <a:cubicBezTo>
                    <a:pt x="140" y="23"/>
                    <a:pt x="140" y="23"/>
                    <a:pt x="141" y="23"/>
                  </a:cubicBezTo>
                  <a:cubicBezTo>
                    <a:pt x="141" y="22"/>
                    <a:pt x="141" y="21"/>
                    <a:pt x="140" y="21"/>
                  </a:cubicBezTo>
                  <a:cubicBezTo>
                    <a:pt x="142" y="21"/>
                    <a:pt x="143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6" y="20"/>
                    <a:pt x="147" y="19"/>
                    <a:pt x="147" y="19"/>
                  </a:cubicBezTo>
                  <a:cubicBezTo>
                    <a:pt x="146" y="19"/>
                    <a:pt x="146" y="19"/>
                    <a:pt x="146" y="18"/>
                  </a:cubicBezTo>
                  <a:cubicBezTo>
                    <a:pt x="145" y="19"/>
                    <a:pt x="144" y="19"/>
                    <a:pt x="143" y="19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2" y="18"/>
                    <a:pt x="142" y="18"/>
                    <a:pt x="140" y="17"/>
                  </a:cubicBezTo>
                  <a:close/>
                  <a:moveTo>
                    <a:pt x="156" y="18"/>
                  </a:moveTo>
                  <a:cubicBezTo>
                    <a:pt x="155" y="18"/>
                    <a:pt x="156" y="19"/>
                    <a:pt x="156" y="19"/>
                  </a:cubicBezTo>
                  <a:cubicBezTo>
                    <a:pt x="156" y="19"/>
                    <a:pt x="157" y="18"/>
                    <a:pt x="156" y="18"/>
                  </a:cubicBezTo>
                  <a:close/>
                  <a:moveTo>
                    <a:pt x="157" y="19"/>
                  </a:moveTo>
                  <a:cubicBezTo>
                    <a:pt x="157" y="19"/>
                    <a:pt x="157" y="20"/>
                    <a:pt x="157" y="20"/>
                  </a:cubicBezTo>
                  <a:cubicBezTo>
                    <a:pt x="158" y="20"/>
                    <a:pt x="159" y="20"/>
                    <a:pt x="159" y="20"/>
                  </a:cubicBezTo>
                  <a:cubicBezTo>
                    <a:pt x="159" y="20"/>
                    <a:pt x="159" y="19"/>
                    <a:pt x="159" y="19"/>
                  </a:cubicBezTo>
                  <a:cubicBezTo>
                    <a:pt x="158" y="19"/>
                    <a:pt x="158" y="19"/>
                    <a:pt x="157" y="19"/>
                  </a:cubicBezTo>
                  <a:close/>
                  <a:moveTo>
                    <a:pt x="175" y="19"/>
                  </a:moveTo>
                  <a:cubicBezTo>
                    <a:pt x="174" y="19"/>
                    <a:pt x="175" y="22"/>
                    <a:pt x="175" y="23"/>
                  </a:cubicBezTo>
                  <a:cubicBezTo>
                    <a:pt x="176" y="23"/>
                    <a:pt x="176" y="23"/>
                    <a:pt x="177" y="23"/>
                  </a:cubicBezTo>
                  <a:cubicBezTo>
                    <a:pt x="177" y="23"/>
                    <a:pt x="177" y="24"/>
                    <a:pt x="178" y="24"/>
                  </a:cubicBezTo>
                  <a:cubicBezTo>
                    <a:pt x="179" y="22"/>
                    <a:pt x="179" y="22"/>
                    <a:pt x="181" y="21"/>
                  </a:cubicBezTo>
                  <a:cubicBezTo>
                    <a:pt x="181" y="21"/>
                    <a:pt x="181" y="20"/>
                    <a:pt x="181" y="20"/>
                  </a:cubicBezTo>
                  <a:cubicBezTo>
                    <a:pt x="180" y="20"/>
                    <a:pt x="179" y="20"/>
                    <a:pt x="178" y="20"/>
                  </a:cubicBezTo>
                  <a:cubicBezTo>
                    <a:pt x="178" y="20"/>
                    <a:pt x="176" y="19"/>
                    <a:pt x="175" y="19"/>
                  </a:cubicBezTo>
                  <a:close/>
                  <a:moveTo>
                    <a:pt x="153" y="20"/>
                  </a:moveTo>
                  <a:cubicBezTo>
                    <a:pt x="153" y="20"/>
                    <a:pt x="153" y="21"/>
                    <a:pt x="153" y="21"/>
                  </a:cubicBezTo>
                  <a:cubicBezTo>
                    <a:pt x="152" y="21"/>
                    <a:pt x="151" y="21"/>
                    <a:pt x="151" y="21"/>
                  </a:cubicBezTo>
                  <a:cubicBezTo>
                    <a:pt x="151" y="21"/>
                    <a:pt x="151" y="22"/>
                    <a:pt x="151" y="22"/>
                  </a:cubicBezTo>
                  <a:cubicBezTo>
                    <a:pt x="152" y="23"/>
                    <a:pt x="155" y="23"/>
                    <a:pt x="156" y="23"/>
                  </a:cubicBezTo>
                  <a:cubicBezTo>
                    <a:pt x="156" y="23"/>
                    <a:pt x="157" y="22"/>
                    <a:pt x="157" y="21"/>
                  </a:cubicBezTo>
                  <a:cubicBezTo>
                    <a:pt x="156" y="21"/>
                    <a:pt x="154" y="20"/>
                    <a:pt x="153" y="20"/>
                  </a:cubicBezTo>
                  <a:close/>
                  <a:moveTo>
                    <a:pt x="172" y="21"/>
                  </a:moveTo>
                  <a:cubicBezTo>
                    <a:pt x="171" y="21"/>
                    <a:pt x="170" y="22"/>
                    <a:pt x="169" y="22"/>
                  </a:cubicBezTo>
                  <a:cubicBezTo>
                    <a:pt x="166" y="24"/>
                    <a:pt x="172" y="24"/>
                    <a:pt x="173" y="24"/>
                  </a:cubicBezTo>
                  <a:cubicBezTo>
                    <a:pt x="173" y="24"/>
                    <a:pt x="174" y="24"/>
                    <a:pt x="174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4" y="22"/>
                    <a:pt x="176" y="20"/>
                    <a:pt x="172" y="21"/>
                  </a:cubicBezTo>
                  <a:close/>
                  <a:moveTo>
                    <a:pt x="162" y="21"/>
                  </a:moveTo>
                  <a:cubicBezTo>
                    <a:pt x="163" y="22"/>
                    <a:pt x="163" y="23"/>
                    <a:pt x="163" y="23"/>
                  </a:cubicBezTo>
                  <a:cubicBezTo>
                    <a:pt x="164" y="23"/>
                    <a:pt x="164" y="22"/>
                    <a:pt x="164" y="21"/>
                  </a:cubicBezTo>
                  <a:cubicBezTo>
                    <a:pt x="163" y="21"/>
                    <a:pt x="163" y="22"/>
                    <a:pt x="162" y="21"/>
                  </a:cubicBezTo>
                  <a:close/>
                  <a:moveTo>
                    <a:pt x="158" y="22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8" y="22"/>
                    <a:pt x="159" y="22"/>
                    <a:pt x="158" y="22"/>
                  </a:cubicBezTo>
                  <a:close/>
                  <a:moveTo>
                    <a:pt x="141" y="23"/>
                  </a:moveTo>
                  <a:cubicBezTo>
                    <a:pt x="138" y="25"/>
                    <a:pt x="139" y="25"/>
                    <a:pt x="142" y="25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3"/>
                    <a:pt x="141" y="23"/>
                    <a:pt x="141" y="23"/>
                  </a:cubicBezTo>
                  <a:close/>
                  <a:moveTo>
                    <a:pt x="182" y="24"/>
                  </a:moveTo>
                  <a:cubicBezTo>
                    <a:pt x="181" y="24"/>
                    <a:pt x="181" y="25"/>
                    <a:pt x="180" y="26"/>
                  </a:cubicBezTo>
                  <a:cubicBezTo>
                    <a:pt x="181" y="26"/>
                    <a:pt x="182" y="28"/>
                    <a:pt x="184" y="27"/>
                  </a:cubicBezTo>
                  <a:cubicBezTo>
                    <a:pt x="185" y="27"/>
                    <a:pt x="184" y="25"/>
                    <a:pt x="184" y="25"/>
                  </a:cubicBezTo>
                  <a:cubicBezTo>
                    <a:pt x="184" y="25"/>
                    <a:pt x="184" y="25"/>
                    <a:pt x="184" y="24"/>
                  </a:cubicBezTo>
                  <a:cubicBezTo>
                    <a:pt x="183" y="24"/>
                    <a:pt x="182" y="24"/>
                    <a:pt x="182" y="24"/>
                  </a:cubicBezTo>
                  <a:close/>
                  <a:moveTo>
                    <a:pt x="146" y="25"/>
                  </a:moveTo>
                  <a:cubicBezTo>
                    <a:pt x="145" y="25"/>
                    <a:pt x="145" y="26"/>
                    <a:pt x="144" y="27"/>
                  </a:cubicBezTo>
                  <a:cubicBezTo>
                    <a:pt x="142" y="28"/>
                    <a:pt x="146" y="27"/>
                    <a:pt x="148" y="27"/>
                  </a:cubicBezTo>
                  <a:cubicBezTo>
                    <a:pt x="147" y="26"/>
                    <a:pt x="147" y="26"/>
                    <a:pt x="147" y="25"/>
                  </a:cubicBezTo>
                  <a:cubicBezTo>
                    <a:pt x="147" y="25"/>
                    <a:pt x="146" y="25"/>
                    <a:pt x="146" y="25"/>
                  </a:cubicBezTo>
                  <a:close/>
                  <a:moveTo>
                    <a:pt x="376" y="28"/>
                  </a:moveTo>
                  <a:cubicBezTo>
                    <a:pt x="376" y="29"/>
                    <a:pt x="376" y="29"/>
                    <a:pt x="376" y="29"/>
                  </a:cubicBezTo>
                  <a:cubicBezTo>
                    <a:pt x="376" y="29"/>
                    <a:pt x="376" y="29"/>
                    <a:pt x="376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29"/>
                    <a:pt x="375" y="29"/>
                    <a:pt x="374" y="29"/>
                  </a:cubicBezTo>
                  <a:cubicBezTo>
                    <a:pt x="374" y="30"/>
                    <a:pt x="375" y="31"/>
                    <a:pt x="374" y="32"/>
                  </a:cubicBezTo>
                  <a:cubicBezTo>
                    <a:pt x="374" y="33"/>
                    <a:pt x="372" y="33"/>
                    <a:pt x="372" y="34"/>
                  </a:cubicBezTo>
                  <a:cubicBezTo>
                    <a:pt x="372" y="35"/>
                    <a:pt x="373" y="35"/>
                    <a:pt x="373" y="36"/>
                  </a:cubicBezTo>
                  <a:cubicBezTo>
                    <a:pt x="372" y="36"/>
                    <a:pt x="371" y="35"/>
                    <a:pt x="371" y="35"/>
                  </a:cubicBezTo>
                  <a:cubicBezTo>
                    <a:pt x="370" y="38"/>
                    <a:pt x="369" y="39"/>
                    <a:pt x="367" y="41"/>
                  </a:cubicBezTo>
                  <a:cubicBezTo>
                    <a:pt x="367" y="41"/>
                    <a:pt x="367" y="41"/>
                    <a:pt x="367" y="42"/>
                  </a:cubicBezTo>
                  <a:cubicBezTo>
                    <a:pt x="370" y="42"/>
                    <a:pt x="372" y="41"/>
                    <a:pt x="374" y="39"/>
                  </a:cubicBezTo>
                  <a:cubicBezTo>
                    <a:pt x="374" y="39"/>
                    <a:pt x="374" y="38"/>
                    <a:pt x="374" y="38"/>
                  </a:cubicBezTo>
                  <a:cubicBezTo>
                    <a:pt x="375" y="38"/>
                    <a:pt x="380" y="40"/>
                    <a:pt x="380" y="40"/>
                  </a:cubicBezTo>
                  <a:cubicBezTo>
                    <a:pt x="381" y="40"/>
                    <a:pt x="382" y="39"/>
                    <a:pt x="382" y="39"/>
                  </a:cubicBezTo>
                  <a:cubicBezTo>
                    <a:pt x="383" y="39"/>
                    <a:pt x="383" y="39"/>
                    <a:pt x="384" y="39"/>
                  </a:cubicBezTo>
                  <a:cubicBezTo>
                    <a:pt x="386" y="38"/>
                    <a:pt x="385" y="38"/>
                    <a:pt x="388" y="38"/>
                  </a:cubicBezTo>
                  <a:cubicBezTo>
                    <a:pt x="389" y="37"/>
                    <a:pt x="389" y="36"/>
                    <a:pt x="389" y="36"/>
                  </a:cubicBezTo>
                  <a:cubicBezTo>
                    <a:pt x="389" y="33"/>
                    <a:pt x="386" y="33"/>
                    <a:pt x="383" y="32"/>
                  </a:cubicBezTo>
                  <a:cubicBezTo>
                    <a:pt x="383" y="32"/>
                    <a:pt x="382" y="32"/>
                    <a:pt x="382" y="31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1" y="30"/>
                    <a:pt x="381" y="31"/>
                    <a:pt x="381" y="31"/>
                  </a:cubicBezTo>
                  <a:cubicBezTo>
                    <a:pt x="379" y="31"/>
                    <a:pt x="381" y="29"/>
                    <a:pt x="378" y="31"/>
                  </a:cubicBezTo>
                  <a:cubicBezTo>
                    <a:pt x="378" y="31"/>
                    <a:pt x="378" y="31"/>
                    <a:pt x="377" y="30"/>
                  </a:cubicBezTo>
                  <a:cubicBezTo>
                    <a:pt x="379" y="30"/>
                    <a:pt x="377" y="28"/>
                    <a:pt x="376" y="28"/>
                  </a:cubicBezTo>
                  <a:close/>
                  <a:moveTo>
                    <a:pt x="218" y="50"/>
                  </a:moveTo>
                  <a:cubicBezTo>
                    <a:pt x="217" y="50"/>
                    <a:pt x="216" y="51"/>
                    <a:pt x="216" y="51"/>
                  </a:cubicBezTo>
                  <a:cubicBezTo>
                    <a:pt x="216" y="51"/>
                    <a:pt x="215" y="51"/>
                    <a:pt x="215" y="51"/>
                  </a:cubicBezTo>
                  <a:cubicBezTo>
                    <a:pt x="214" y="51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0" y="53"/>
                    <a:pt x="209" y="54"/>
                    <a:pt x="208" y="54"/>
                  </a:cubicBezTo>
                  <a:cubicBezTo>
                    <a:pt x="208" y="54"/>
                    <a:pt x="208" y="54"/>
                    <a:pt x="207" y="54"/>
                  </a:cubicBezTo>
                  <a:cubicBezTo>
                    <a:pt x="206" y="54"/>
                    <a:pt x="205" y="56"/>
                    <a:pt x="204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0" y="57"/>
                    <a:pt x="200" y="57"/>
                  </a:cubicBezTo>
                  <a:cubicBezTo>
                    <a:pt x="200" y="57"/>
                    <a:pt x="196" y="57"/>
                    <a:pt x="196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4" y="55"/>
                    <a:pt x="194" y="55"/>
                    <a:pt x="191" y="55"/>
                  </a:cubicBezTo>
                  <a:cubicBezTo>
                    <a:pt x="191" y="56"/>
                    <a:pt x="191" y="57"/>
                    <a:pt x="191" y="58"/>
                  </a:cubicBezTo>
                  <a:cubicBezTo>
                    <a:pt x="190" y="58"/>
                    <a:pt x="188" y="58"/>
                    <a:pt x="188" y="58"/>
                  </a:cubicBezTo>
                  <a:cubicBezTo>
                    <a:pt x="188" y="58"/>
                    <a:pt x="186" y="58"/>
                    <a:pt x="187" y="58"/>
                  </a:cubicBezTo>
                  <a:cubicBezTo>
                    <a:pt x="187" y="58"/>
                    <a:pt x="186" y="58"/>
                    <a:pt x="186" y="58"/>
                  </a:cubicBezTo>
                  <a:cubicBezTo>
                    <a:pt x="185" y="58"/>
                    <a:pt x="184" y="59"/>
                    <a:pt x="184" y="59"/>
                  </a:cubicBezTo>
                  <a:cubicBezTo>
                    <a:pt x="183" y="60"/>
                    <a:pt x="182" y="59"/>
                    <a:pt x="181" y="60"/>
                  </a:cubicBezTo>
                  <a:cubicBezTo>
                    <a:pt x="181" y="60"/>
                    <a:pt x="180" y="61"/>
                    <a:pt x="180" y="61"/>
                  </a:cubicBezTo>
                  <a:cubicBezTo>
                    <a:pt x="179" y="61"/>
                    <a:pt x="178" y="61"/>
                    <a:pt x="177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3"/>
                    <a:pt x="175" y="63"/>
                    <a:pt x="175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4"/>
                    <a:pt x="172" y="62"/>
                    <a:pt x="169" y="63"/>
                  </a:cubicBezTo>
                  <a:cubicBezTo>
                    <a:pt x="169" y="63"/>
                    <a:pt x="169" y="64"/>
                    <a:pt x="169" y="64"/>
                  </a:cubicBezTo>
                  <a:cubicBezTo>
                    <a:pt x="167" y="65"/>
                    <a:pt x="166" y="65"/>
                    <a:pt x="165" y="64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4" y="67"/>
                    <a:pt x="163" y="67"/>
                    <a:pt x="165" y="68"/>
                  </a:cubicBezTo>
                  <a:cubicBezTo>
                    <a:pt x="164" y="68"/>
                    <a:pt x="163" y="68"/>
                    <a:pt x="162" y="68"/>
                  </a:cubicBezTo>
                  <a:cubicBezTo>
                    <a:pt x="163" y="67"/>
                    <a:pt x="161" y="68"/>
                    <a:pt x="161" y="68"/>
                  </a:cubicBezTo>
                  <a:cubicBezTo>
                    <a:pt x="161" y="69"/>
                    <a:pt x="162" y="70"/>
                    <a:pt x="161" y="70"/>
                  </a:cubicBezTo>
                  <a:cubicBezTo>
                    <a:pt x="161" y="70"/>
                    <a:pt x="160" y="69"/>
                    <a:pt x="160" y="69"/>
                  </a:cubicBezTo>
                  <a:cubicBezTo>
                    <a:pt x="160" y="70"/>
                    <a:pt x="159" y="72"/>
                    <a:pt x="160" y="71"/>
                  </a:cubicBezTo>
                  <a:cubicBezTo>
                    <a:pt x="159" y="71"/>
                    <a:pt x="159" y="71"/>
                    <a:pt x="159" y="70"/>
                  </a:cubicBezTo>
                  <a:cubicBezTo>
                    <a:pt x="158" y="70"/>
                    <a:pt x="158" y="71"/>
                    <a:pt x="160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59" y="72"/>
                    <a:pt x="159" y="71"/>
                    <a:pt x="158" y="71"/>
                  </a:cubicBezTo>
                  <a:cubicBezTo>
                    <a:pt x="157" y="72"/>
                    <a:pt x="156" y="74"/>
                    <a:pt x="155" y="74"/>
                  </a:cubicBezTo>
                  <a:cubicBezTo>
                    <a:pt x="154" y="74"/>
                    <a:pt x="153" y="74"/>
                    <a:pt x="153" y="74"/>
                  </a:cubicBezTo>
                  <a:cubicBezTo>
                    <a:pt x="153" y="74"/>
                    <a:pt x="153" y="75"/>
                    <a:pt x="153" y="75"/>
                  </a:cubicBezTo>
                  <a:cubicBezTo>
                    <a:pt x="155" y="76"/>
                    <a:pt x="156" y="75"/>
                    <a:pt x="159" y="76"/>
                  </a:cubicBezTo>
                  <a:cubicBezTo>
                    <a:pt x="156" y="76"/>
                    <a:pt x="156" y="76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7" y="79"/>
                  </a:cubicBezTo>
                  <a:cubicBezTo>
                    <a:pt x="157" y="79"/>
                    <a:pt x="156" y="81"/>
                    <a:pt x="155" y="81"/>
                  </a:cubicBezTo>
                  <a:cubicBezTo>
                    <a:pt x="155" y="81"/>
                    <a:pt x="154" y="81"/>
                    <a:pt x="154" y="81"/>
                  </a:cubicBezTo>
                  <a:cubicBezTo>
                    <a:pt x="153" y="81"/>
                    <a:pt x="152" y="81"/>
                    <a:pt x="151" y="82"/>
                  </a:cubicBezTo>
                  <a:cubicBezTo>
                    <a:pt x="151" y="84"/>
                    <a:pt x="151" y="84"/>
                    <a:pt x="152" y="85"/>
                  </a:cubicBezTo>
                  <a:cubicBezTo>
                    <a:pt x="151" y="85"/>
                    <a:pt x="151" y="85"/>
                    <a:pt x="150" y="85"/>
                  </a:cubicBezTo>
                  <a:cubicBezTo>
                    <a:pt x="150" y="86"/>
                    <a:pt x="150" y="87"/>
                    <a:pt x="150" y="87"/>
                  </a:cubicBezTo>
                  <a:cubicBezTo>
                    <a:pt x="150" y="88"/>
                    <a:pt x="149" y="87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0" y="89"/>
                    <a:pt x="150" y="90"/>
                    <a:pt x="150" y="90"/>
                  </a:cubicBezTo>
                  <a:cubicBezTo>
                    <a:pt x="149" y="90"/>
                    <a:pt x="148" y="90"/>
                    <a:pt x="146" y="90"/>
                  </a:cubicBezTo>
                  <a:cubicBezTo>
                    <a:pt x="145" y="92"/>
                    <a:pt x="145" y="93"/>
                    <a:pt x="147" y="96"/>
                  </a:cubicBezTo>
                  <a:cubicBezTo>
                    <a:pt x="147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8" y="95"/>
                  </a:cubicBezTo>
                  <a:cubicBezTo>
                    <a:pt x="148" y="95"/>
                    <a:pt x="149" y="95"/>
                    <a:pt x="149" y="95"/>
                  </a:cubicBezTo>
                  <a:cubicBezTo>
                    <a:pt x="149" y="95"/>
                    <a:pt x="149" y="94"/>
                    <a:pt x="149" y="94"/>
                  </a:cubicBezTo>
                  <a:cubicBezTo>
                    <a:pt x="150" y="94"/>
                    <a:pt x="150" y="94"/>
                    <a:pt x="151" y="94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2" y="95"/>
                    <a:pt x="152" y="94"/>
                    <a:pt x="152" y="94"/>
                  </a:cubicBezTo>
                  <a:cubicBezTo>
                    <a:pt x="153" y="94"/>
                    <a:pt x="154" y="94"/>
                    <a:pt x="155" y="94"/>
                  </a:cubicBezTo>
                  <a:cubicBezTo>
                    <a:pt x="155" y="94"/>
                    <a:pt x="154" y="95"/>
                    <a:pt x="154" y="95"/>
                  </a:cubicBezTo>
                  <a:cubicBezTo>
                    <a:pt x="154" y="95"/>
                    <a:pt x="153" y="95"/>
                    <a:pt x="154" y="95"/>
                  </a:cubicBezTo>
                  <a:cubicBezTo>
                    <a:pt x="154" y="95"/>
                    <a:pt x="155" y="97"/>
                    <a:pt x="155" y="97"/>
                  </a:cubicBezTo>
                  <a:cubicBezTo>
                    <a:pt x="157" y="97"/>
                    <a:pt x="157" y="97"/>
                    <a:pt x="158" y="97"/>
                  </a:cubicBezTo>
                  <a:cubicBezTo>
                    <a:pt x="158" y="97"/>
                    <a:pt x="158" y="98"/>
                    <a:pt x="158" y="99"/>
                  </a:cubicBezTo>
                  <a:cubicBezTo>
                    <a:pt x="157" y="99"/>
                    <a:pt x="158" y="98"/>
                    <a:pt x="157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99"/>
                    <a:pt x="156" y="99"/>
                    <a:pt x="155" y="99"/>
                  </a:cubicBezTo>
                  <a:cubicBezTo>
                    <a:pt x="153" y="100"/>
                    <a:pt x="156" y="100"/>
                    <a:pt x="156" y="101"/>
                  </a:cubicBezTo>
                  <a:cubicBezTo>
                    <a:pt x="156" y="101"/>
                    <a:pt x="156" y="102"/>
                    <a:pt x="156" y="101"/>
                  </a:cubicBezTo>
                  <a:cubicBezTo>
                    <a:pt x="155" y="102"/>
                    <a:pt x="155" y="102"/>
                    <a:pt x="154" y="102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56" y="103"/>
                    <a:pt x="158" y="102"/>
                    <a:pt x="159" y="102"/>
                  </a:cubicBezTo>
                  <a:cubicBezTo>
                    <a:pt x="160" y="102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5" y="103"/>
                    <a:pt x="166" y="103"/>
                    <a:pt x="169" y="102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69" y="103"/>
                    <a:pt x="170" y="103"/>
                    <a:pt x="169" y="102"/>
                  </a:cubicBezTo>
                  <a:cubicBezTo>
                    <a:pt x="169" y="102"/>
                    <a:pt x="169" y="102"/>
                    <a:pt x="168" y="102"/>
                  </a:cubicBezTo>
                  <a:cubicBezTo>
                    <a:pt x="168" y="102"/>
                    <a:pt x="168" y="101"/>
                    <a:pt x="168" y="101"/>
                  </a:cubicBezTo>
                  <a:cubicBezTo>
                    <a:pt x="170" y="101"/>
                    <a:pt x="170" y="100"/>
                    <a:pt x="171" y="101"/>
                  </a:cubicBezTo>
                  <a:cubicBezTo>
                    <a:pt x="172" y="101"/>
                    <a:pt x="172" y="102"/>
                    <a:pt x="173" y="102"/>
                  </a:cubicBezTo>
                  <a:cubicBezTo>
                    <a:pt x="174" y="102"/>
                    <a:pt x="175" y="101"/>
                    <a:pt x="175" y="101"/>
                  </a:cubicBezTo>
                  <a:cubicBezTo>
                    <a:pt x="171" y="99"/>
                    <a:pt x="168" y="98"/>
                    <a:pt x="166" y="95"/>
                  </a:cubicBezTo>
                  <a:cubicBezTo>
                    <a:pt x="166" y="94"/>
                    <a:pt x="166" y="94"/>
                    <a:pt x="166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2"/>
                    <a:pt x="166" y="91"/>
                    <a:pt x="164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4" y="89"/>
                    <a:pt x="165" y="89"/>
                    <a:pt x="165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89"/>
                    <a:pt x="166" y="87"/>
                    <a:pt x="166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6" y="86"/>
                    <a:pt x="166" y="86"/>
                  </a:cubicBezTo>
                  <a:cubicBezTo>
                    <a:pt x="167" y="85"/>
                    <a:pt x="166" y="83"/>
                    <a:pt x="166" y="83"/>
                  </a:cubicBezTo>
                  <a:cubicBezTo>
                    <a:pt x="166" y="83"/>
                    <a:pt x="168" y="83"/>
                    <a:pt x="168" y="82"/>
                  </a:cubicBezTo>
                  <a:cubicBezTo>
                    <a:pt x="168" y="82"/>
                    <a:pt x="168" y="81"/>
                    <a:pt x="168" y="81"/>
                  </a:cubicBezTo>
                  <a:cubicBezTo>
                    <a:pt x="168" y="81"/>
                    <a:pt x="167" y="81"/>
                    <a:pt x="167" y="81"/>
                  </a:cubicBezTo>
                  <a:cubicBezTo>
                    <a:pt x="166" y="80"/>
                    <a:pt x="166" y="81"/>
                    <a:pt x="165" y="81"/>
                  </a:cubicBezTo>
                  <a:cubicBezTo>
                    <a:pt x="165" y="81"/>
                    <a:pt x="164" y="80"/>
                    <a:pt x="164" y="80"/>
                  </a:cubicBezTo>
                  <a:cubicBezTo>
                    <a:pt x="163" y="79"/>
                    <a:pt x="161" y="80"/>
                    <a:pt x="160" y="80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9"/>
                    <a:pt x="162" y="80"/>
                    <a:pt x="164" y="79"/>
                  </a:cubicBezTo>
                  <a:cubicBezTo>
                    <a:pt x="164" y="79"/>
                    <a:pt x="163" y="79"/>
                    <a:pt x="165" y="79"/>
                  </a:cubicBezTo>
                  <a:cubicBezTo>
                    <a:pt x="165" y="79"/>
                    <a:pt x="165" y="80"/>
                    <a:pt x="165" y="80"/>
                  </a:cubicBezTo>
                  <a:cubicBezTo>
                    <a:pt x="166" y="80"/>
                    <a:pt x="168" y="80"/>
                    <a:pt x="168" y="80"/>
                  </a:cubicBezTo>
                  <a:cubicBezTo>
                    <a:pt x="168" y="79"/>
                    <a:pt x="169" y="79"/>
                    <a:pt x="169" y="78"/>
                  </a:cubicBezTo>
                  <a:cubicBezTo>
                    <a:pt x="170" y="78"/>
                    <a:pt x="169" y="78"/>
                    <a:pt x="169" y="77"/>
                  </a:cubicBezTo>
                  <a:cubicBezTo>
                    <a:pt x="169" y="78"/>
                    <a:pt x="169" y="77"/>
                    <a:pt x="169" y="76"/>
                  </a:cubicBezTo>
                  <a:cubicBezTo>
                    <a:pt x="169" y="76"/>
                    <a:pt x="170" y="77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76"/>
                    <a:pt x="171" y="76"/>
                    <a:pt x="172" y="75"/>
                  </a:cubicBezTo>
                  <a:cubicBezTo>
                    <a:pt x="172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4"/>
                    <a:pt x="173" y="73"/>
                    <a:pt x="173" y="72"/>
                  </a:cubicBezTo>
                  <a:cubicBezTo>
                    <a:pt x="173" y="73"/>
                    <a:pt x="174" y="72"/>
                    <a:pt x="174" y="72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7" y="72"/>
                    <a:pt x="176" y="71"/>
                    <a:pt x="177" y="71"/>
                  </a:cubicBezTo>
                  <a:cubicBezTo>
                    <a:pt x="177" y="71"/>
                    <a:pt x="177" y="71"/>
                    <a:pt x="178" y="71"/>
                  </a:cubicBezTo>
                  <a:cubicBezTo>
                    <a:pt x="178" y="71"/>
                    <a:pt x="178" y="70"/>
                    <a:pt x="178" y="70"/>
                  </a:cubicBezTo>
                  <a:cubicBezTo>
                    <a:pt x="177" y="70"/>
                    <a:pt x="178" y="69"/>
                    <a:pt x="177" y="69"/>
                  </a:cubicBezTo>
                  <a:cubicBezTo>
                    <a:pt x="178" y="69"/>
                    <a:pt x="179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2" y="68"/>
                    <a:pt x="183" y="68"/>
                  </a:cubicBezTo>
                  <a:cubicBezTo>
                    <a:pt x="183" y="67"/>
                    <a:pt x="183" y="67"/>
                    <a:pt x="184" y="67"/>
                  </a:cubicBezTo>
                  <a:cubicBezTo>
                    <a:pt x="184" y="67"/>
                    <a:pt x="185" y="68"/>
                    <a:pt x="186" y="67"/>
                  </a:cubicBezTo>
                  <a:cubicBezTo>
                    <a:pt x="187" y="67"/>
                    <a:pt x="186" y="66"/>
                    <a:pt x="186" y="66"/>
                  </a:cubicBezTo>
                  <a:cubicBezTo>
                    <a:pt x="187" y="65"/>
                    <a:pt x="187" y="66"/>
                    <a:pt x="188" y="66"/>
                  </a:cubicBezTo>
                  <a:cubicBezTo>
                    <a:pt x="188" y="65"/>
                    <a:pt x="188" y="64"/>
                    <a:pt x="189" y="64"/>
                  </a:cubicBezTo>
                  <a:cubicBezTo>
                    <a:pt x="189" y="64"/>
                    <a:pt x="190" y="64"/>
                    <a:pt x="191" y="64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4" y="62"/>
                    <a:pt x="194" y="62"/>
                  </a:cubicBezTo>
                  <a:cubicBezTo>
                    <a:pt x="196" y="62"/>
                    <a:pt x="196" y="63"/>
                    <a:pt x="197" y="62"/>
                  </a:cubicBezTo>
                  <a:cubicBezTo>
                    <a:pt x="198" y="62"/>
                    <a:pt x="200" y="61"/>
                    <a:pt x="201" y="61"/>
                  </a:cubicBezTo>
                  <a:cubicBezTo>
                    <a:pt x="202" y="60"/>
                    <a:pt x="203" y="61"/>
                    <a:pt x="203" y="61"/>
                  </a:cubicBezTo>
                  <a:cubicBezTo>
                    <a:pt x="203" y="61"/>
                    <a:pt x="203" y="61"/>
                    <a:pt x="204" y="61"/>
                  </a:cubicBezTo>
                  <a:cubicBezTo>
                    <a:pt x="204" y="60"/>
                    <a:pt x="205" y="61"/>
                    <a:pt x="205" y="61"/>
                  </a:cubicBezTo>
                  <a:cubicBezTo>
                    <a:pt x="205" y="60"/>
                    <a:pt x="206" y="60"/>
                    <a:pt x="206" y="60"/>
                  </a:cubicBezTo>
                  <a:cubicBezTo>
                    <a:pt x="208" y="59"/>
                    <a:pt x="210" y="59"/>
                    <a:pt x="212" y="59"/>
                  </a:cubicBezTo>
                  <a:cubicBezTo>
                    <a:pt x="213" y="59"/>
                    <a:pt x="214" y="58"/>
                    <a:pt x="214" y="58"/>
                  </a:cubicBezTo>
                  <a:cubicBezTo>
                    <a:pt x="215" y="58"/>
                    <a:pt x="216" y="58"/>
                    <a:pt x="216" y="58"/>
                  </a:cubicBezTo>
                  <a:cubicBezTo>
                    <a:pt x="216" y="58"/>
                    <a:pt x="217" y="57"/>
                    <a:pt x="217" y="57"/>
                  </a:cubicBezTo>
                  <a:cubicBezTo>
                    <a:pt x="218" y="57"/>
                    <a:pt x="218" y="57"/>
                    <a:pt x="219" y="57"/>
                  </a:cubicBezTo>
                  <a:cubicBezTo>
                    <a:pt x="219" y="57"/>
                    <a:pt x="219" y="56"/>
                    <a:pt x="219" y="56"/>
                  </a:cubicBezTo>
                  <a:cubicBezTo>
                    <a:pt x="220" y="56"/>
                    <a:pt x="220" y="56"/>
                    <a:pt x="221" y="55"/>
                  </a:cubicBezTo>
                  <a:cubicBezTo>
                    <a:pt x="221" y="55"/>
                    <a:pt x="222" y="53"/>
                    <a:pt x="222" y="52"/>
                  </a:cubicBezTo>
                  <a:cubicBezTo>
                    <a:pt x="221" y="52"/>
                    <a:pt x="220" y="52"/>
                    <a:pt x="220" y="52"/>
                  </a:cubicBezTo>
                  <a:cubicBezTo>
                    <a:pt x="220" y="51"/>
                    <a:pt x="220" y="50"/>
                    <a:pt x="220" y="50"/>
                  </a:cubicBezTo>
                  <a:cubicBezTo>
                    <a:pt x="219" y="50"/>
                    <a:pt x="218" y="50"/>
                    <a:pt x="218" y="50"/>
                  </a:cubicBezTo>
                  <a:close/>
                  <a:moveTo>
                    <a:pt x="544" y="57"/>
                  </a:moveTo>
                  <a:cubicBezTo>
                    <a:pt x="543" y="58"/>
                    <a:pt x="541" y="61"/>
                    <a:pt x="540" y="61"/>
                  </a:cubicBezTo>
                  <a:cubicBezTo>
                    <a:pt x="540" y="61"/>
                    <a:pt x="540" y="61"/>
                    <a:pt x="540" y="61"/>
                  </a:cubicBezTo>
                  <a:cubicBezTo>
                    <a:pt x="539" y="62"/>
                    <a:pt x="540" y="63"/>
                    <a:pt x="540" y="63"/>
                  </a:cubicBezTo>
                  <a:cubicBezTo>
                    <a:pt x="540" y="63"/>
                    <a:pt x="538" y="64"/>
                    <a:pt x="538" y="64"/>
                  </a:cubicBezTo>
                  <a:cubicBezTo>
                    <a:pt x="538" y="65"/>
                    <a:pt x="539" y="66"/>
                    <a:pt x="539" y="67"/>
                  </a:cubicBezTo>
                  <a:cubicBezTo>
                    <a:pt x="539" y="67"/>
                    <a:pt x="538" y="67"/>
                    <a:pt x="538" y="67"/>
                  </a:cubicBezTo>
                  <a:cubicBezTo>
                    <a:pt x="538" y="67"/>
                    <a:pt x="539" y="68"/>
                    <a:pt x="539" y="68"/>
                  </a:cubicBezTo>
                  <a:cubicBezTo>
                    <a:pt x="540" y="68"/>
                    <a:pt x="539" y="68"/>
                    <a:pt x="539" y="69"/>
                  </a:cubicBezTo>
                  <a:cubicBezTo>
                    <a:pt x="540" y="69"/>
                    <a:pt x="540" y="69"/>
                    <a:pt x="540" y="69"/>
                  </a:cubicBezTo>
                  <a:cubicBezTo>
                    <a:pt x="539" y="69"/>
                    <a:pt x="540" y="70"/>
                    <a:pt x="539" y="70"/>
                  </a:cubicBezTo>
                  <a:cubicBezTo>
                    <a:pt x="539" y="70"/>
                    <a:pt x="539" y="70"/>
                    <a:pt x="539" y="70"/>
                  </a:cubicBezTo>
                  <a:cubicBezTo>
                    <a:pt x="540" y="70"/>
                    <a:pt x="540" y="70"/>
                    <a:pt x="540" y="70"/>
                  </a:cubicBezTo>
                  <a:cubicBezTo>
                    <a:pt x="541" y="71"/>
                    <a:pt x="541" y="72"/>
                    <a:pt x="541" y="72"/>
                  </a:cubicBezTo>
                  <a:cubicBezTo>
                    <a:pt x="542" y="73"/>
                    <a:pt x="543" y="73"/>
                    <a:pt x="545" y="73"/>
                  </a:cubicBezTo>
                  <a:cubicBezTo>
                    <a:pt x="546" y="73"/>
                    <a:pt x="548" y="71"/>
                    <a:pt x="548" y="70"/>
                  </a:cubicBezTo>
                  <a:cubicBezTo>
                    <a:pt x="548" y="70"/>
                    <a:pt x="548" y="69"/>
                    <a:pt x="548" y="69"/>
                  </a:cubicBezTo>
                  <a:cubicBezTo>
                    <a:pt x="549" y="69"/>
                    <a:pt x="549" y="69"/>
                    <a:pt x="549" y="69"/>
                  </a:cubicBezTo>
                  <a:cubicBezTo>
                    <a:pt x="551" y="66"/>
                    <a:pt x="551" y="66"/>
                    <a:pt x="551" y="66"/>
                  </a:cubicBezTo>
                  <a:cubicBezTo>
                    <a:pt x="551" y="66"/>
                    <a:pt x="551" y="63"/>
                    <a:pt x="550" y="63"/>
                  </a:cubicBezTo>
                  <a:cubicBezTo>
                    <a:pt x="550" y="63"/>
                    <a:pt x="549" y="63"/>
                    <a:pt x="549" y="62"/>
                  </a:cubicBezTo>
                  <a:cubicBezTo>
                    <a:pt x="548" y="62"/>
                    <a:pt x="548" y="61"/>
                    <a:pt x="548" y="61"/>
                  </a:cubicBezTo>
                  <a:cubicBezTo>
                    <a:pt x="548" y="60"/>
                    <a:pt x="547" y="61"/>
                    <a:pt x="547" y="61"/>
                  </a:cubicBezTo>
                  <a:cubicBezTo>
                    <a:pt x="546" y="60"/>
                    <a:pt x="546" y="59"/>
                    <a:pt x="545" y="59"/>
                  </a:cubicBezTo>
                  <a:cubicBezTo>
                    <a:pt x="545" y="59"/>
                    <a:pt x="544" y="59"/>
                    <a:pt x="544" y="59"/>
                  </a:cubicBezTo>
                  <a:cubicBezTo>
                    <a:pt x="544" y="58"/>
                    <a:pt x="545" y="57"/>
                    <a:pt x="544" y="57"/>
                  </a:cubicBezTo>
                  <a:close/>
                  <a:moveTo>
                    <a:pt x="385" y="59"/>
                  </a:moveTo>
                  <a:cubicBezTo>
                    <a:pt x="388" y="59"/>
                    <a:pt x="386" y="60"/>
                    <a:pt x="387" y="60"/>
                  </a:cubicBezTo>
                  <a:cubicBezTo>
                    <a:pt x="387" y="60"/>
                    <a:pt x="388" y="60"/>
                    <a:pt x="388" y="60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7" y="61"/>
                    <a:pt x="386" y="62"/>
                    <a:pt x="386" y="62"/>
                  </a:cubicBezTo>
                  <a:cubicBezTo>
                    <a:pt x="386" y="62"/>
                    <a:pt x="385" y="62"/>
                    <a:pt x="385" y="62"/>
                  </a:cubicBezTo>
                  <a:cubicBezTo>
                    <a:pt x="384" y="62"/>
                    <a:pt x="384" y="63"/>
                    <a:pt x="383" y="63"/>
                  </a:cubicBezTo>
                  <a:cubicBezTo>
                    <a:pt x="383" y="63"/>
                    <a:pt x="381" y="63"/>
                    <a:pt x="381" y="64"/>
                  </a:cubicBezTo>
                  <a:cubicBezTo>
                    <a:pt x="380" y="64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78" y="66"/>
                    <a:pt x="378" y="67"/>
                    <a:pt x="378" y="67"/>
                  </a:cubicBezTo>
                  <a:cubicBezTo>
                    <a:pt x="378" y="67"/>
                    <a:pt x="377" y="67"/>
                    <a:pt x="377" y="67"/>
                  </a:cubicBezTo>
                  <a:cubicBezTo>
                    <a:pt x="377" y="66"/>
                    <a:pt x="377" y="66"/>
                    <a:pt x="374" y="65"/>
                  </a:cubicBezTo>
                  <a:cubicBezTo>
                    <a:pt x="375" y="64"/>
                    <a:pt x="375" y="63"/>
                    <a:pt x="375" y="62"/>
                  </a:cubicBezTo>
                  <a:cubicBezTo>
                    <a:pt x="375" y="62"/>
                    <a:pt x="376" y="61"/>
                    <a:pt x="376" y="61"/>
                  </a:cubicBezTo>
                  <a:cubicBezTo>
                    <a:pt x="376" y="62"/>
                    <a:pt x="377" y="62"/>
                    <a:pt x="377" y="63"/>
                  </a:cubicBezTo>
                  <a:cubicBezTo>
                    <a:pt x="379" y="62"/>
                    <a:pt x="381" y="62"/>
                    <a:pt x="383" y="62"/>
                  </a:cubicBezTo>
                  <a:cubicBezTo>
                    <a:pt x="384" y="61"/>
                    <a:pt x="385" y="61"/>
                    <a:pt x="386" y="61"/>
                  </a:cubicBezTo>
                  <a:cubicBezTo>
                    <a:pt x="385" y="60"/>
                    <a:pt x="386" y="59"/>
                    <a:pt x="385" y="60"/>
                  </a:cubicBezTo>
                  <a:cubicBezTo>
                    <a:pt x="385" y="59"/>
                    <a:pt x="385" y="59"/>
                    <a:pt x="385" y="59"/>
                  </a:cubicBezTo>
                  <a:close/>
                  <a:moveTo>
                    <a:pt x="563" y="61"/>
                  </a:moveTo>
                  <a:cubicBezTo>
                    <a:pt x="563" y="61"/>
                    <a:pt x="564" y="62"/>
                    <a:pt x="564" y="62"/>
                  </a:cubicBezTo>
                  <a:cubicBezTo>
                    <a:pt x="565" y="63"/>
                    <a:pt x="564" y="65"/>
                    <a:pt x="564" y="66"/>
                  </a:cubicBezTo>
                  <a:cubicBezTo>
                    <a:pt x="564" y="66"/>
                    <a:pt x="565" y="68"/>
                    <a:pt x="565" y="68"/>
                  </a:cubicBezTo>
                  <a:cubicBezTo>
                    <a:pt x="566" y="68"/>
                    <a:pt x="567" y="68"/>
                    <a:pt x="567" y="68"/>
                  </a:cubicBezTo>
                  <a:cubicBezTo>
                    <a:pt x="567" y="68"/>
                    <a:pt x="568" y="67"/>
                    <a:pt x="569" y="67"/>
                  </a:cubicBezTo>
                  <a:cubicBezTo>
                    <a:pt x="569" y="66"/>
                    <a:pt x="570" y="66"/>
                    <a:pt x="571" y="66"/>
                  </a:cubicBezTo>
                  <a:cubicBezTo>
                    <a:pt x="571" y="64"/>
                    <a:pt x="571" y="62"/>
                    <a:pt x="568" y="62"/>
                  </a:cubicBezTo>
                  <a:cubicBezTo>
                    <a:pt x="568" y="62"/>
                    <a:pt x="567" y="63"/>
                    <a:pt x="566" y="63"/>
                  </a:cubicBezTo>
                  <a:cubicBezTo>
                    <a:pt x="566" y="63"/>
                    <a:pt x="565" y="61"/>
                    <a:pt x="565" y="61"/>
                  </a:cubicBezTo>
                  <a:cubicBezTo>
                    <a:pt x="564" y="61"/>
                    <a:pt x="564" y="61"/>
                    <a:pt x="563" y="61"/>
                  </a:cubicBezTo>
                  <a:close/>
                  <a:moveTo>
                    <a:pt x="583" y="61"/>
                  </a:moveTo>
                  <a:cubicBezTo>
                    <a:pt x="583" y="62"/>
                    <a:pt x="583" y="64"/>
                    <a:pt x="583" y="65"/>
                  </a:cubicBezTo>
                  <a:cubicBezTo>
                    <a:pt x="583" y="65"/>
                    <a:pt x="586" y="67"/>
                    <a:pt x="586" y="67"/>
                  </a:cubicBezTo>
                  <a:cubicBezTo>
                    <a:pt x="587" y="67"/>
                    <a:pt x="588" y="67"/>
                    <a:pt x="589" y="67"/>
                  </a:cubicBezTo>
                  <a:cubicBezTo>
                    <a:pt x="590" y="67"/>
                    <a:pt x="590" y="68"/>
                    <a:pt x="590" y="68"/>
                  </a:cubicBezTo>
                  <a:cubicBezTo>
                    <a:pt x="591" y="68"/>
                    <a:pt x="594" y="68"/>
                    <a:pt x="595" y="67"/>
                  </a:cubicBezTo>
                  <a:cubicBezTo>
                    <a:pt x="595" y="67"/>
                    <a:pt x="595" y="66"/>
                    <a:pt x="595" y="66"/>
                  </a:cubicBezTo>
                  <a:cubicBezTo>
                    <a:pt x="596" y="65"/>
                    <a:pt x="598" y="65"/>
                    <a:pt x="599" y="65"/>
                  </a:cubicBezTo>
                  <a:cubicBezTo>
                    <a:pt x="598" y="64"/>
                    <a:pt x="598" y="64"/>
                    <a:pt x="598" y="64"/>
                  </a:cubicBezTo>
                  <a:cubicBezTo>
                    <a:pt x="598" y="64"/>
                    <a:pt x="598" y="63"/>
                    <a:pt x="598" y="63"/>
                  </a:cubicBezTo>
                  <a:cubicBezTo>
                    <a:pt x="596" y="62"/>
                    <a:pt x="594" y="63"/>
                    <a:pt x="593" y="62"/>
                  </a:cubicBezTo>
                  <a:cubicBezTo>
                    <a:pt x="592" y="62"/>
                    <a:pt x="591" y="61"/>
                    <a:pt x="591" y="61"/>
                  </a:cubicBezTo>
                  <a:cubicBezTo>
                    <a:pt x="590" y="61"/>
                    <a:pt x="589" y="62"/>
                    <a:pt x="588" y="62"/>
                  </a:cubicBezTo>
                  <a:cubicBezTo>
                    <a:pt x="586" y="62"/>
                    <a:pt x="585" y="62"/>
                    <a:pt x="583" y="61"/>
                  </a:cubicBezTo>
                  <a:close/>
                  <a:moveTo>
                    <a:pt x="551" y="73"/>
                  </a:moveTo>
                  <a:cubicBezTo>
                    <a:pt x="551" y="73"/>
                    <a:pt x="550" y="73"/>
                    <a:pt x="550" y="74"/>
                  </a:cubicBezTo>
                  <a:cubicBezTo>
                    <a:pt x="550" y="75"/>
                    <a:pt x="551" y="74"/>
                    <a:pt x="551" y="75"/>
                  </a:cubicBezTo>
                  <a:cubicBezTo>
                    <a:pt x="551" y="75"/>
                    <a:pt x="552" y="76"/>
                    <a:pt x="552" y="76"/>
                  </a:cubicBezTo>
                  <a:cubicBezTo>
                    <a:pt x="552" y="75"/>
                    <a:pt x="552" y="75"/>
                    <a:pt x="553" y="75"/>
                  </a:cubicBezTo>
                  <a:cubicBezTo>
                    <a:pt x="553" y="75"/>
                    <a:pt x="553" y="74"/>
                    <a:pt x="552" y="74"/>
                  </a:cubicBezTo>
                  <a:cubicBezTo>
                    <a:pt x="552" y="74"/>
                    <a:pt x="552" y="73"/>
                    <a:pt x="552" y="73"/>
                  </a:cubicBezTo>
                  <a:cubicBezTo>
                    <a:pt x="552" y="73"/>
                    <a:pt x="551" y="73"/>
                    <a:pt x="551" y="73"/>
                  </a:cubicBezTo>
                  <a:close/>
                  <a:moveTo>
                    <a:pt x="558" y="74"/>
                  </a:moveTo>
                  <a:cubicBezTo>
                    <a:pt x="558" y="74"/>
                    <a:pt x="557" y="75"/>
                    <a:pt x="557" y="75"/>
                  </a:cubicBezTo>
                  <a:cubicBezTo>
                    <a:pt x="556" y="76"/>
                    <a:pt x="554" y="76"/>
                    <a:pt x="553" y="77"/>
                  </a:cubicBezTo>
                  <a:cubicBezTo>
                    <a:pt x="553" y="77"/>
                    <a:pt x="553" y="78"/>
                    <a:pt x="552" y="79"/>
                  </a:cubicBezTo>
                  <a:cubicBezTo>
                    <a:pt x="551" y="79"/>
                    <a:pt x="550" y="79"/>
                    <a:pt x="550" y="79"/>
                  </a:cubicBezTo>
                  <a:cubicBezTo>
                    <a:pt x="550" y="80"/>
                    <a:pt x="550" y="80"/>
                    <a:pt x="550" y="80"/>
                  </a:cubicBezTo>
                  <a:cubicBezTo>
                    <a:pt x="551" y="80"/>
                    <a:pt x="552" y="80"/>
                    <a:pt x="552" y="80"/>
                  </a:cubicBezTo>
                  <a:cubicBezTo>
                    <a:pt x="553" y="80"/>
                    <a:pt x="554" y="81"/>
                    <a:pt x="554" y="81"/>
                  </a:cubicBezTo>
                  <a:cubicBezTo>
                    <a:pt x="556" y="81"/>
                    <a:pt x="556" y="81"/>
                    <a:pt x="557" y="81"/>
                  </a:cubicBezTo>
                  <a:cubicBezTo>
                    <a:pt x="558" y="81"/>
                    <a:pt x="558" y="82"/>
                    <a:pt x="559" y="82"/>
                  </a:cubicBezTo>
                  <a:cubicBezTo>
                    <a:pt x="561" y="82"/>
                    <a:pt x="564" y="82"/>
                    <a:pt x="566" y="82"/>
                  </a:cubicBezTo>
                  <a:cubicBezTo>
                    <a:pt x="566" y="81"/>
                    <a:pt x="567" y="80"/>
                    <a:pt x="566" y="78"/>
                  </a:cubicBezTo>
                  <a:cubicBezTo>
                    <a:pt x="565" y="78"/>
                    <a:pt x="564" y="78"/>
                    <a:pt x="564" y="77"/>
                  </a:cubicBezTo>
                  <a:cubicBezTo>
                    <a:pt x="563" y="77"/>
                    <a:pt x="563" y="77"/>
                    <a:pt x="563" y="76"/>
                  </a:cubicBezTo>
                  <a:cubicBezTo>
                    <a:pt x="562" y="75"/>
                    <a:pt x="561" y="75"/>
                    <a:pt x="559" y="75"/>
                  </a:cubicBezTo>
                  <a:cubicBezTo>
                    <a:pt x="559" y="75"/>
                    <a:pt x="558" y="74"/>
                    <a:pt x="558" y="74"/>
                  </a:cubicBezTo>
                  <a:close/>
                  <a:moveTo>
                    <a:pt x="735" y="97"/>
                  </a:moveTo>
                  <a:cubicBezTo>
                    <a:pt x="734" y="98"/>
                    <a:pt x="734" y="99"/>
                    <a:pt x="732" y="99"/>
                  </a:cubicBezTo>
                  <a:cubicBezTo>
                    <a:pt x="732" y="99"/>
                    <a:pt x="731" y="99"/>
                    <a:pt x="731" y="99"/>
                  </a:cubicBezTo>
                  <a:cubicBezTo>
                    <a:pt x="729" y="101"/>
                    <a:pt x="729" y="101"/>
                    <a:pt x="729" y="101"/>
                  </a:cubicBezTo>
                  <a:cubicBezTo>
                    <a:pt x="729" y="102"/>
                    <a:pt x="729" y="102"/>
                    <a:pt x="729" y="102"/>
                  </a:cubicBezTo>
                  <a:cubicBezTo>
                    <a:pt x="731" y="103"/>
                    <a:pt x="733" y="103"/>
                    <a:pt x="735" y="103"/>
                  </a:cubicBezTo>
                  <a:cubicBezTo>
                    <a:pt x="735" y="103"/>
                    <a:pt x="736" y="102"/>
                    <a:pt x="737" y="102"/>
                  </a:cubicBezTo>
                  <a:cubicBezTo>
                    <a:pt x="738" y="102"/>
                    <a:pt x="738" y="102"/>
                    <a:pt x="738" y="102"/>
                  </a:cubicBezTo>
                  <a:cubicBezTo>
                    <a:pt x="739" y="103"/>
                    <a:pt x="743" y="103"/>
                    <a:pt x="744" y="103"/>
                  </a:cubicBezTo>
                  <a:cubicBezTo>
                    <a:pt x="744" y="102"/>
                    <a:pt x="745" y="102"/>
                    <a:pt x="744" y="101"/>
                  </a:cubicBezTo>
                  <a:cubicBezTo>
                    <a:pt x="744" y="100"/>
                    <a:pt x="743" y="99"/>
                    <a:pt x="743" y="99"/>
                  </a:cubicBezTo>
                  <a:cubicBezTo>
                    <a:pt x="742" y="99"/>
                    <a:pt x="740" y="99"/>
                    <a:pt x="738" y="99"/>
                  </a:cubicBezTo>
                  <a:cubicBezTo>
                    <a:pt x="737" y="98"/>
                    <a:pt x="736" y="97"/>
                    <a:pt x="735" y="97"/>
                  </a:cubicBezTo>
                  <a:close/>
                  <a:moveTo>
                    <a:pt x="681" y="105"/>
                  </a:moveTo>
                  <a:cubicBezTo>
                    <a:pt x="680" y="105"/>
                    <a:pt x="680" y="105"/>
                    <a:pt x="680" y="106"/>
                  </a:cubicBezTo>
                  <a:cubicBezTo>
                    <a:pt x="679" y="106"/>
                    <a:pt x="680" y="107"/>
                    <a:pt x="679" y="107"/>
                  </a:cubicBezTo>
                  <a:cubicBezTo>
                    <a:pt x="681" y="108"/>
                    <a:pt x="682" y="109"/>
                    <a:pt x="684" y="108"/>
                  </a:cubicBezTo>
                  <a:cubicBezTo>
                    <a:pt x="684" y="108"/>
                    <a:pt x="684" y="107"/>
                    <a:pt x="684" y="107"/>
                  </a:cubicBezTo>
                  <a:lnTo>
                    <a:pt x="681" y="105"/>
                  </a:lnTo>
                  <a:close/>
                  <a:moveTo>
                    <a:pt x="71" y="161"/>
                  </a:moveTo>
                  <a:cubicBezTo>
                    <a:pt x="71" y="161"/>
                    <a:pt x="72" y="162"/>
                    <a:pt x="72" y="162"/>
                  </a:cubicBezTo>
                  <a:cubicBezTo>
                    <a:pt x="73" y="162"/>
                    <a:pt x="74" y="162"/>
                    <a:pt x="75" y="162"/>
                  </a:cubicBezTo>
                  <a:cubicBezTo>
                    <a:pt x="75" y="162"/>
                    <a:pt x="76" y="162"/>
                    <a:pt x="76" y="163"/>
                  </a:cubicBezTo>
                  <a:cubicBezTo>
                    <a:pt x="76" y="164"/>
                    <a:pt x="75" y="165"/>
                    <a:pt x="76" y="167"/>
                  </a:cubicBezTo>
                  <a:cubicBezTo>
                    <a:pt x="76" y="167"/>
                    <a:pt x="77" y="168"/>
                    <a:pt x="78" y="168"/>
                  </a:cubicBezTo>
                  <a:cubicBezTo>
                    <a:pt x="78" y="168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2"/>
                  </a:cubicBezTo>
                  <a:cubicBezTo>
                    <a:pt x="78" y="172"/>
                    <a:pt x="77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6" y="173"/>
                    <a:pt x="75" y="172"/>
                    <a:pt x="75" y="172"/>
                  </a:cubicBezTo>
                  <a:cubicBezTo>
                    <a:pt x="75" y="171"/>
                    <a:pt x="74" y="170"/>
                    <a:pt x="73" y="170"/>
                  </a:cubicBezTo>
                  <a:cubicBezTo>
                    <a:pt x="73" y="170"/>
                    <a:pt x="73" y="170"/>
                    <a:pt x="72" y="170"/>
                  </a:cubicBezTo>
                  <a:cubicBezTo>
                    <a:pt x="72" y="169"/>
                    <a:pt x="72" y="169"/>
                    <a:pt x="72" y="168"/>
                  </a:cubicBezTo>
                  <a:cubicBezTo>
                    <a:pt x="72" y="168"/>
                    <a:pt x="70" y="168"/>
                    <a:pt x="70" y="167"/>
                  </a:cubicBezTo>
                  <a:cubicBezTo>
                    <a:pt x="70" y="167"/>
                    <a:pt x="70" y="166"/>
                    <a:pt x="70" y="166"/>
                  </a:cubicBezTo>
                  <a:cubicBezTo>
                    <a:pt x="70" y="167"/>
                    <a:pt x="71" y="166"/>
                    <a:pt x="71" y="166"/>
                  </a:cubicBezTo>
                  <a:cubicBezTo>
                    <a:pt x="71" y="167"/>
                    <a:pt x="71" y="167"/>
                    <a:pt x="72" y="167"/>
                  </a:cubicBezTo>
                  <a:cubicBezTo>
                    <a:pt x="72" y="170"/>
                    <a:pt x="72" y="167"/>
                    <a:pt x="71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5" y="165"/>
                    <a:pt x="73" y="168"/>
                    <a:pt x="74" y="163"/>
                  </a:cubicBezTo>
                  <a:cubicBezTo>
                    <a:pt x="74" y="163"/>
                    <a:pt x="73" y="163"/>
                    <a:pt x="72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1"/>
                  </a:cubicBezTo>
                  <a:cubicBezTo>
                    <a:pt x="70" y="161"/>
                    <a:pt x="70" y="161"/>
                    <a:pt x="71" y="161"/>
                  </a:cubicBezTo>
                  <a:close/>
                  <a:moveTo>
                    <a:pt x="53" y="167"/>
                  </a:moveTo>
                  <a:cubicBezTo>
                    <a:pt x="54" y="167"/>
                    <a:pt x="53" y="167"/>
                    <a:pt x="53" y="167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68"/>
                    <a:pt x="56" y="169"/>
                    <a:pt x="56" y="169"/>
                  </a:cubicBezTo>
                  <a:cubicBezTo>
                    <a:pt x="57" y="169"/>
                    <a:pt x="57" y="169"/>
                    <a:pt x="58" y="169"/>
                  </a:cubicBezTo>
                  <a:cubicBezTo>
                    <a:pt x="60" y="171"/>
                    <a:pt x="61" y="173"/>
                    <a:pt x="62" y="176"/>
                  </a:cubicBezTo>
                  <a:cubicBezTo>
                    <a:pt x="61" y="176"/>
                    <a:pt x="61" y="175"/>
                    <a:pt x="60" y="175"/>
                  </a:cubicBezTo>
                  <a:cubicBezTo>
                    <a:pt x="60" y="176"/>
                    <a:pt x="61" y="177"/>
                    <a:pt x="60" y="177"/>
                  </a:cubicBezTo>
                  <a:cubicBezTo>
                    <a:pt x="60" y="178"/>
                    <a:pt x="59" y="177"/>
                    <a:pt x="59" y="177"/>
                  </a:cubicBezTo>
                  <a:cubicBezTo>
                    <a:pt x="57" y="177"/>
                    <a:pt x="57" y="178"/>
                    <a:pt x="56" y="179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7"/>
                    <a:pt x="54" y="176"/>
                  </a:cubicBezTo>
                  <a:cubicBezTo>
                    <a:pt x="54" y="176"/>
                    <a:pt x="52" y="175"/>
                    <a:pt x="52" y="174"/>
                  </a:cubicBezTo>
                  <a:cubicBezTo>
                    <a:pt x="51" y="173"/>
                    <a:pt x="52" y="172"/>
                    <a:pt x="51" y="172"/>
                  </a:cubicBezTo>
                  <a:cubicBezTo>
                    <a:pt x="51" y="171"/>
                    <a:pt x="50" y="171"/>
                    <a:pt x="49" y="171"/>
                  </a:cubicBezTo>
                  <a:cubicBezTo>
                    <a:pt x="49" y="170"/>
                    <a:pt x="49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0" y="168"/>
                    <a:pt x="50" y="168"/>
                  </a:cubicBezTo>
                  <a:cubicBezTo>
                    <a:pt x="50" y="168"/>
                    <a:pt x="51" y="168"/>
                    <a:pt x="51" y="168"/>
                  </a:cubicBezTo>
                  <a:cubicBezTo>
                    <a:pt x="51" y="168"/>
                    <a:pt x="52" y="168"/>
                    <a:pt x="52" y="168"/>
                  </a:cubicBezTo>
                  <a:cubicBezTo>
                    <a:pt x="52" y="167"/>
                    <a:pt x="52" y="167"/>
                    <a:pt x="53" y="167"/>
                  </a:cubicBezTo>
                  <a:close/>
                  <a:moveTo>
                    <a:pt x="660" y="186"/>
                  </a:moveTo>
                  <a:cubicBezTo>
                    <a:pt x="659" y="186"/>
                    <a:pt x="659" y="187"/>
                    <a:pt x="659" y="187"/>
                  </a:cubicBezTo>
                  <a:cubicBezTo>
                    <a:pt x="658" y="187"/>
                    <a:pt x="657" y="187"/>
                    <a:pt x="657" y="188"/>
                  </a:cubicBezTo>
                  <a:cubicBezTo>
                    <a:pt x="656" y="189"/>
                    <a:pt x="657" y="190"/>
                    <a:pt x="657" y="191"/>
                  </a:cubicBezTo>
                  <a:cubicBezTo>
                    <a:pt x="655" y="190"/>
                    <a:pt x="657" y="192"/>
                    <a:pt x="657" y="192"/>
                  </a:cubicBezTo>
                  <a:cubicBezTo>
                    <a:pt x="658" y="190"/>
                    <a:pt x="659" y="189"/>
                    <a:pt x="661" y="188"/>
                  </a:cubicBezTo>
                  <a:cubicBezTo>
                    <a:pt x="661" y="187"/>
                    <a:pt x="661" y="187"/>
                    <a:pt x="660" y="186"/>
                  </a:cubicBezTo>
                  <a:close/>
                  <a:moveTo>
                    <a:pt x="40" y="194"/>
                  </a:moveTo>
                  <a:cubicBezTo>
                    <a:pt x="40" y="194"/>
                    <a:pt x="41" y="195"/>
                    <a:pt x="40" y="195"/>
                  </a:cubicBezTo>
                  <a:cubicBezTo>
                    <a:pt x="40" y="195"/>
                    <a:pt x="39" y="194"/>
                    <a:pt x="40" y="194"/>
                  </a:cubicBezTo>
                  <a:close/>
                  <a:moveTo>
                    <a:pt x="411" y="211"/>
                  </a:moveTo>
                  <a:cubicBezTo>
                    <a:pt x="411" y="211"/>
                    <a:pt x="411" y="211"/>
                    <a:pt x="411" y="211"/>
                  </a:cubicBezTo>
                  <a:cubicBezTo>
                    <a:pt x="411" y="211"/>
                    <a:pt x="412" y="212"/>
                    <a:pt x="412" y="212"/>
                  </a:cubicBezTo>
                  <a:cubicBezTo>
                    <a:pt x="412" y="213"/>
                    <a:pt x="411" y="213"/>
                    <a:pt x="411" y="213"/>
                  </a:cubicBezTo>
                  <a:cubicBezTo>
                    <a:pt x="410" y="214"/>
                    <a:pt x="410" y="218"/>
                    <a:pt x="411" y="218"/>
                  </a:cubicBezTo>
                  <a:cubicBezTo>
                    <a:pt x="411" y="218"/>
                    <a:pt x="411" y="219"/>
                    <a:pt x="411" y="220"/>
                  </a:cubicBezTo>
                  <a:cubicBezTo>
                    <a:pt x="411" y="220"/>
                    <a:pt x="410" y="221"/>
                    <a:pt x="410" y="221"/>
                  </a:cubicBezTo>
                  <a:cubicBezTo>
                    <a:pt x="409" y="222"/>
                    <a:pt x="409" y="223"/>
                    <a:pt x="409" y="223"/>
                  </a:cubicBezTo>
                  <a:cubicBezTo>
                    <a:pt x="409" y="223"/>
                    <a:pt x="409" y="223"/>
                    <a:pt x="408" y="222"/>
                  </a:cubicBezTo>
                  <a:cubicBezTo>
                    <a:pt x="408" y="223"/>
                    <a:pt x="407" y="223"/>
                    <a:pt x="407" y="223"/>
                  </a:cubicBezTo>
                  <a:cubicBezTo>
                    <a:pt x="407" y="223"/>
                    <a:pt x="407" y="224"/>
                    <a:pt x="407" y="224"/>
                  </a:cubicBezTo>
                  <a:cubicBezTo>
                    <a:pt x="407" y="224"/>
                    <a:pt x="405" y="225"/>
                    <a:pt x="407" y="225"/>
                  </a:cubicBezTo>
                  <a:cubicBezTo>
                    <a:pt x="407" y="225"/>
                    <a:pt x="407" y="225"/>
                    <a:pt x="408" y="225"/>
                  </a:cubicBezTo>
                  <a:cubicBezTo>
                    <a:pt x="408" y="225"/>
                    <a:pt x="408" y="226"/>
                    <a:pt x="408" y="226"/>
                  </a:cubicBezTo>
                  <a:cubicBezTo>
                    <a:pt x="407" y="226"/>
                    <a:pt x="406" y="226"/>
                    <a:pt x="406" y="227"/>
                  </a:cubicBezTo>
                  <a:cubicBezTo>
                    <a:pt x="405" y="227"/>
                    <a:pt x="405" y="229"/>
                    <a:pt x="405" y="229"/>
                  </a:cubicBezTo>
                  <a:cubicBezTo>
                    <a:pt x="404" y="230"/>
                    <a:pt x="402" y="229"/>
                    <a:pt x="402" y="229"/>
                  </a:cubicBezTo>
                  <a:cubicBezTo>
                    <a:pt x="402" y="230"/>
                    <a:pt x="402" y="230"/>
                    <a:pt x="402" y="230"/>
                  </a:cubicBezTo>
                  <a:cubicBezTo>
                    <a:pt x="402" y="231"/>
                    <a:pt x="399" y="233"/>
                    <a:pt x="399" y="233"/>
                  </a:cubicBezTo>
                  <a:cubicBezTo>
                    <a:pt x="398" y="233"/>
                    <a:pt x="398" y="232"/>
                    <a:pt x="397" y="232"/>
                  </a:cubicBezTo>
                  <a:cubicBezTo>
                    <a:pt x="396" y="233"/>
                    <a:pt x="395" y="234"/>
                    <a:pt x="394" y="235"/>
                  </a:cubicBezTo>
                  <a:cubicBezTo>
                    <a:pt x="394" y="236"/>
                    <a:pt x="394" y="237"/>
                    <a:pt x="394" y="237"/>
                  </a:cubicBezTo>
                  <a:cubicBezTo>
                    <a:pt x="393" y="237"/>
                    <a:pt x="393" y="237"/>
                    <a:pt x="393" y="237"/>
                  </a:cubicBezTo>
                  <a:cubicBezTo>
                    <a:pt x="393" y="237"/>
                    <a:pt x="392" y="238"/>
                    <a:pt x="392" y="238"/>
                  </a:cubicBezTo>
                  <a:cubicBezTo>
                    <a:pt x="391" y="239"/>
                    <a:pt x="389" y="241"/>
                    <a:pt x="386" y="240"/>
                  </a:cubicBezTo>
                  <a:cubicBezTo>
                    <a:pt x="385" y="240"/>
                    <a:pt x="384" y="239"/>
                    <a:pt x="383" y="239"/>
                  </a:cubicBezTo>
                  <a:cubicBezTo>
                    <a:pt x="383" y="238"/>
                    <a:pt x="383" y="238"/>
                    <a:pt x="383" y="238"/>
                  </a:cubicBezTo>
                  <a:cubicBezTo>
                    <a:pt x="387" y="238"/>
                    <a:pt x="388" y="237"/>
                    <a:pt x="390" y="235"/>
                  </a:cubicBezTo>
                  <a:cubicBezTo>
                    <a:pt x="391" y="234"/>
                    <a:pt x="392" y="233"/>
                    <a:pt x="392" y="233"/>
                  </a:cubicBezTo>
                  <a:cubicBezTo>
                    <a:pt x="393" y="232"/>
                    <a:pt x="393" y="231"/>
                    <a:pt x="394" y="230"/>
                  </a:cubicBezTo>
                  <a:cubicBezTo>
                    <a:pt x="395" y="229"/>
                    <a:pt x="396" y="230"/>
                    <a:pt x="397" y="229"/>
                  </a:cubicBezTo>
                  <a:cubicBezTo>
                    <a:pt x="398" y="228"/>
                    <a:pt x="397" y="227"/>
                    <a:pt x="398" y="227"/>
                  </a:cubicBezTo>
                  <a:cubicBezTo>
                    <a:pt x="398" y="226"/>
                    <a:pt x="399" y="226"/>
                    <a:pt x="400" y="226"/>
                  </a:cubicBezTo>
                  <a:cubicBezTo>
                    <a:pt x="401" y="225"/>
                    <a:pt x="402" y="224"/>
                    <a:pt x="402" y="223"/>
                  </a:cubicBezTo>
                  <a:cubicBezTo>
                    <a:pt x="403" y="222"/>
                    <a:pt x="404" y="222"/>
                    <a:pt x="405" y="221"/>
                  </a:cubicBezTo>
                  <a:cubicBezTo>
                    <a:pt x="405" y="221"/>
                    <a:pt x="405" y="220"/>
                    <a:pt x="405" y="219"/>
                  </a:cubicBezTo>
                  <a:cubicBezTo>
                    <a:pt x="405" y="219"/>
                    <a:pt x="406" y="219"/>
                    <a:pt x="407" y="218"/>
                  </a:cubicBezTo>
                  <a:cubicBezTo>
                    <a:pt x="407" y="218"/>
                    <a:pt x="407" y="217"/>
                    <a:pt x="407" y="216"/>
                  </a:cubicBezTo>
                  <a:cubicBezTo>
                    <a:pt x="407" y="216"/>
                    <a:pt x="408" y="216"/>
                    <a:pt x="408" y="215"/>
                  </a:cubicBezTo>
                  <a:cubicBezTo>
                    <a:pt x="409" y="214"/>
                    <a:pt x="409" y="213"/>
                    <a:pt x="409" y="212"/>
                  </a:cubicBezTo>
                  <a:cubicBezTo>
                    <a:pt x="409" y="212"/>
                    <a:pt x="410" y="211"/>
                    <a:pt x="411" y="211"/>
                  </a:cubicBezTo>
                  <a:close/>
                  <a:moveTo>
                    <a:pt x="538" y="216"/>
                  </a:moveTo>
                  <a:cubicBezTo>
                    <a:pt x="536" y="218"/>
                    <a:pt x="537" y="218"/>
                    <a:pt x="539" y="219"/>
                  </a:cubicBezTo>
                  <a:cubicBezTo>
                    <a:pt x="540" y="219"/>
                    <a:pt x="540" y="218"/>
                    <a:pt x="541" y="217"/>
                  </a:cubicBezTo>
                  <a:cubicBezTo>
                    <a:pt x="540" y="217"/>
                    <a:pt x="539" y="216"/>
                    <a:pt x="538" y="216"/>
                  </a:cubicBezTo>
                  <a:close/>
                  <a:moveTo>
                    <a:pt x="563" y="221"/>
                  </a:moveTo>
                  <a:cubicBezTo>
                    <a:pt x="563" y="221"/>
                    <a:pt x="563" y="222"/>
                    <a:pt x="563" y="222"/>
                  </a:cubicBezTo>
                  <a:cubicBezTo>
                    <a:pt x="562" y="222"/>
                    <a:pt x="561" y="222"/>
                    <a:pt x="561" y="222"/>
                  </a:cubicBezTo>
                  <a:cubicBezTo>
                    <a:pt x="562" y="225"/>
                    <a:pt x="562" y="226"/>
                    <a:pt x="562" y="228"/>
                  </a:cubicBezTo>
                  <a:cubicBezTo>
                    <a:pt x="561" y="228"/>
                    <a:pt x="560" y="229"/>
                    <a:pt x="559" y="229"/>
                  </a:cubicBezTo>
                  <a:cubicBezTo>
                    <a:pt x="559" y="230"/>
                    <a:pt x="560" y="230"/>
                    <a:pt x="559" y="231"/>
                  </a:cubicBezTo>
                  <a:cubicBezTo>
                    <a:pt x="559" y="231"/>
                    <a:pt x="558" y="231"/>
                    <a:pt x="558" y="231"/>
                  </a:cubicBezTo>
                  <a:cubicBezTo>
                    <a:pt x="558" y="233"/>
                    <a:pt x="559" y="233"/>
                    <a:pt x="559" y="234"/>
                  </a:cubicBezTo>
                  <a:cubicBezTo>
                    <a:pt x="559" y="235"/>
                    <a:pt x="558" y="236"/>
                    <a:pt x="558" y="237"/>
                  </a:cubicBezTo>
                  <a:cubicBezTo>
                    <a:pt x="558" y="237"/>
                    <a:pt x="559" y="239"/>
                    <a:pt x="559" y="239"/>
                  </a:cubicBezTo>
                  <a:cubicBezTo>
                    <a:pt x="560" y="241"/>
                    <a:pt x="559" y="242"/>
                    <a:pt x="559" y="244"/>
                  </a:cubicBezTo>
                  <a:cubicBezTo>
                    <a:pt x="559" y="244"/>
                    <a:pt x="560" y="246"/>
                    <a:pt x="560" y="246"/>
                  </a:cubicBezTo>
                  <a:cubicBezTo>
                    <a:pt x="560" y="248"/>
                    <a:pt x="559" y="250"/>
                    <a:pt x="559" y="252"/>
                  </a:cubicBezTo>
                  <a:cubicBezTo>
                    <a:pt x="559" y="253"/>
                    <a:pt x="560" y="255"/>
                    <a:pt x="559" y="255"/>
                  </a:cubicBezTo>
                  <a:cubicBezTo>
                    <a:pt x="559" y="255"/>
                    <a:pt x="559" y="256"/>
                    <a:pt x="559" y="256"/>
                  </a:cubicBezTo>
                  <a:cubicBezTo>
                    <a:pt x="559" y="257"/>
                    <a:pt x="560" y="259"/>
                    <a:pt x="560" y="260"/>
                  </a:cubicBezTo>
                  <a:cubicBezTo>
                    <a:pt x="560" y="261"/>
                    <a:pt x="560" y="263"/>
                    <a:pt x="559" y="264"/>
                  </a:cubicBezTo>
                  <a:cubicBezTo>
                    <a:pt x="559" y="264"/>
                    <a:pt x="559" y="264"/>
                    <a:pt x="559" y="264"/>
                  </a:cubicBezTo>
                  <a:cubicBezTo>
                    <a:pt x="559" y="266"/>
                    <a:pt x="559" y="266"/>
                    <a:pt x="559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70"/>
                    <a:pt x="558" y="271"/>
                    <a:pt x="558" y="272"/>
                  </a:cubicBezTo>
                  <a:cubicBezTo>
                    <a:pt x="558" y="272"/>
                    <a:pt x="559" y="272"/>
                    <a:pt x="559" y="272"/>
                  </a:cubicBezTo>
                  <a:cubicBezTo>
                    <a:pt x="559" y="272"/>
                    <a:pt x="559" y="272"/>
                    <a:pt x="559" y="271"/>
                  </a:cubicBezTo>
                  <a:cubicBezTo>
                    <a:pt x="560" y="270"/>
                    <a:pt x="560" y="269"/>
                    <a:pt x="560" y="268"/>
                  </a:cubicBezTo>
                  <a:cubicBezTo>
                    <a:pt x="561" y="268"/>
                    <a:pt x="561" y="268"/>
                    <a:pt x="562" y="268"/>
                  </a:cubicBezTo>
                  <a:cubicBezTo>
                    <a:pt x="562" y="269"/>
                    <a:pt x="562" y="269"/>
                    <a:pt x="562" y="269"/>
                  </a:cubicBezTo>
                  <a:cubicBezTo>
                    <a:pt x="562" y="270"/>
                    <a:pt x="563" y="270"/>
                    <a:pt x="563" y="270"/>
                  </a:cubicBezTo>
                  <a:cubicBezTo>
                    <a:pt x="563" y="270"/>
                    <a:pt x="563" y="271"/>
                    <a:pt x="564" y="271"/>
                  </a:cubicBezTo>
                  <a:cubicBezTo>
                    <a:pt x="564" y="271"/>
                    <a:pt x="564" y="272"/>
                    <a:pt x="564" y="273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565" y="271"/>
                    <a:pt x="565" y="269"/>
                    <a:pt x="565" y="268"/>
                  </a:cubicBezTo>
                  <a:cubicBezTo>
                    <a:pt x="563" y="268"/>
                    <a:pt x="563" y="268"/>
                    <a:pt x="563" y="268"/>
                  </a:cubicBezTo>
                  <a:cubicBezTo>
                    <a:pt x="563" y="266"/>
                    <a:pt x="561" y="264"/>
                    <a:pt x="562" y="262"/>
                  </a:cubicBezTo>
                  <a:cubicBezTo>
                    <a:pt x="562" y="260"/>
                    <a:pt x="563" y="258"/>
                    <a:pt x="563" y="256"/>
                  </a:cubicBezTo>
                  <a:cubicBezTo>
                    <a:pt x="564" y="255"/>
                    <a:pt x="563" y="254"/>
                    <a:pt x="564" y="253"/>
                  </a:cubicBezTo>
                  <a:cubicBezTo>
                    <a:pt x="565" y="248"/>
                    <a:pt x="569" y="252"/>
                    <a:pt x="570" y="253"/>
                  </a:cubicBezTo>
                  <a:cubicBezTo>
                    <a:pt x="570" y="252"/>
                    <a:pt x="570" y="252"/>
                    <a:pt x="570" y="251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8" y="250"/>
                    <a:pt x="569" y="249"/>
                    <a:pt x="568" y="249"/>
                  </a:cubicBezTo>
                  <a:cubicBezTo>
                    <a:pt x="568" y="249"/>
                    <a:pt x="567" y="249"/>
                    <a:pt x="567" y="249"/>
                  </a:cubicBezTo>
                  <a:cubicBezTo>
                    <a:pt x="565" y="247"/>
                    <a:pt x="565" y="247"/>
                    <a:pt x="565" y="247"/>
                  </a:cubicBezTo>
                  <a:cubicBezTo>
                    <a:pt x="565" y="245"/>
                    <a:pt x="566" y="245"/>
                    <a:pt x="566" y="244"/>
                  </a:cubicBezTo>
                  <a:cubicBezTo>
                    <a:pt x="567" y="243"/>
                    <a:pt x="565" y="241"/>
                    <a:pt x="565" y="241"/>
                  </a:cubicBezTo>
                  <a:cubicBezTo>
                    <a:pt x="565" y="240"/>
                    <a:pt x="566" y="238"/>
                    <a:pt x="566" y="236"/>
                  </a:cubicBezTo>
                  <a:cubicBezTo>
                    <a:pt x="566" y="236"/>
                    <a:pt x="564" y="236"/>
                    <a:pt x="565" y="236"/>
                  </a:cubicBezTo>
                  <a:cubicBezTo>
                    <a:pt x="565" y="235"/>
                    <a:pt x="566" y="233"/>
                    <a:pt x="566" y="233"/>
                  </a:cubicBezTo>
                  <a:cubicBezTo>
                    <a:pt x="566" y="230"/>
                    <a:pt x="564" y="230"/>
                    <a:pt x="564" y="228"/>
                  </a:cubicBezTo>
                  <a:cubicBezTo>
                    <a:pt x="563" y="226"/>
                    <a:pt x="565" y="226"/>
                    <a:pt x="565" y="223"/>
                  </a:cubicBezTo>
                  <a:cubicBezTo>
                    <a:pt x="565" y="223"/>
                    <a:pt x="564" y="221"/>
                    <a:pt x="563" y="221"/>
                  </a:cubicBezTo>
                  <a:close/>
                  <a:moveTo>
                    <a:pt x="623" y="243"/>
                  </a:moveTo>
                  <a:cubicBezTo>
                    <a:pt x="623" y="243"/>
                    <a:pt x="622" y="244"/>
                    <a:pt x="622" y="244"/>
                  </a:cubicBezTo>
                  <a:cubicBezTo>
                    <a:pt x="620" y="244"/>
                    <a:pt x="619" y="244"/>
                    <a:pt x="620" y="245"/>
                  </a:cubicBezTo>
                  <a:cubicBezTo>
                    <a:pt x="620" y="245"/>
                    <a:pt x="620" y="246"/>
                    <a:pt x="621" y="245"/>
                  </a:cubicBezTo>
                  <a:cubicBezTo>
                    <a:pt x="621" y="245"/>
                    <a:pt x="625" y="242"/>
                    <a:pt x="623" y="243"/>
                  </a:cubicBezTo>
                  <a:close/>
                  <a:moveTo>
                    <a:pt x="617" y="249"/>
                  </a:moveTo>
                  <a:cubicBezTo>
                    <a:pt x="616" y="250"/>
                    <a:pt x="616" y="250"/>
                    <a:pt x="616" y="250"/>
                  </a:cubicBezTo>
                  <a:cubicBezTo>
                    <a:pt x="617" y="250"/>
                    <a:pt x="617" y="250"/>
                    <a:pt x="617" y="251"/>
                  </a:cubicBezTo>
                  <a:cubicBezTo>
                    <a:pt x="617" y="251"/>
                    <a:pt x="618" y="249"/>
                    <a:pt x="617" y="249"/>
                  </a:cubicBezTo>
                  <a:close/>
                  <a:moveTo>
                    <a:pt x="614" y="254"/>
                  </a:moveTo>
                  <a:cubicBezTo>
                    <a:pt x="614" y="254"/>
                    <a:pt x="614" y="254"/>
                    <a:pt x="614" y="254"/>
                  </a:cubicBezTo>
                  <a:cubicBezTo>
                    <a:pt x="614" y="254"/>
                    <a:pt x="614" y="254"/>
                    <a:pt x="614" y="254"/>
                  </a:cubicBezTo>
                  <a:close/>
                  <a:moveTo>
                    <a:pt x="604" y="265"/>
                  </a:moveTo>
                  <a:cubicBezTo>
                    <a:pt x="603" y="265"/>
                    <a:pt x="603" y="266"/>
                    <a:pt x="603" y="266"/>
                  </a:cubicBezTo>
                  <a:cubicBezTo>
                    <a:pt x="600" y="270"/>
                    <a:pt x="604" y="266"/>
                    <a:pt x="604" y="266"/>
                  </a:cubicBezTo>
                  <a:cubicBezTo>
                    <a:pt x="605" y="265"/>
                    <a:pt x="604" y="265"/>
                    <a:pt x="604" y="265"/>
                  </a:cubicBezTo>
                  <a:close/>
                  <a:moveTo>
                    <a:pt x="596" y="270"/>
                  </a:moveTo>
                  <a:cubicBezTo>
                    <a:pt x="595" y="270"/>
                    <a:pt x="595" y="271"/>
                    <a:pt x="594" y="272"/>
                  </a:cubicBezTo>
                  <a:cubicBezTo>
                    <a:pt x="594" y="272"/>
                    <a:pt x="594" y="272"/>
                    <a:pt x="594" y="272"/>
                  </a:cubicBezTo>
                  <a:cubicBezTo>
                    <a:pt x="593" y="272"/>
                    <a:pt x="594" y="273"/>
                    <a:pt x="594" y="273"/>
                  </a:cubicBezTo>
                  <a:cubicBezTo>
                    <a:pt x="594" y="273"/>
                    <a:pt x="592" y="275"/>
                    <a:pt x="593" y="275"/>
                  </a:cubicBezTo>
                  <a:cubicBezTo>
                    <a:pt x="594" y="274"/>
                    <a:pt x="596" y="272"/>
                    <a:pt x="596" y="271"/>
                  </a:cubicBezTo>
                  <a:cubicBezTo>
                    <a:pt x="596" y="271"/>
                    <a:pt x="597" y="270"/>
                    <a:pt x="596" y="270"/>
                  </a:cubicBezTo>
                  <a:close/>
                  <a:moveTo>
                    <a:pt x="589" y="274"/>
                  </a:moveTo>
                  <a:cubicBezTo>
                    <a:pt x="588" y="275"/>
                    <a:pt x="588" y="276"/>
                    <a:pt x="588" y="277"/>
                  </a:cubicBezTo>
                  <a:cubicBezTo>
                    <a:pt x="587" y="277"/>
                    <a:pt x="587" y="277"/>
                    <a:pt x="587" y="277"/>
                  </a:cubicBezTo>
                  <a:cubicBezTo>
                    <a:pt x="586" y="277"/>
                    <a:pt x="586" y="277"/>
                    <a:pt x="585" y="277"/>
                  </a:cubicBezTo>
                  <a:cubicBezTo>
                    <a:pt x="585" y="277"/>
                    <a:pt x="585" y="278"/>
                    <a:pt x="585" y="278"/>
                  </a:cubicBezTo>
                  <a:cubicBezTo>
                    <a:pt x="584" y="278"/>
                    <a:pt x="583" y="278"/>
                    <a:pt x="583" y="278"/>
                  </a:cubicBezTo>
                  <a:cubicBezTo>
                    <a:pt x="583" y="279"/>
                    <a:pt x="583" y="279"/>
                    <a:pt x="583" y="279"/>
                  </a:cubicBezTo>
                  <a:cubicBezTo>
                    <a:pt x="583" y="279"/>
                    <a:pt x="582" y="280"/>
                    <a:pt x="581" y="280"/>
                  </a:cubicBezTo>
                  <a:cubicBezTo>
                    <a:pt x="580" y="281"/>
                    <a:pt x="581" y="281"/>
                    <a:pt x="582" y="281"/>
                  </a:cubicBezTo>
                  <a:cubicBezTo>
                    <a:pt x="582" y="281"/>
                    <a:pt x="583" y="280"/>
                    <a:pt x="583" y="280"/>
                  </a:cubicBezTo>
                  <a:cubicBezTo>
                    <a:pt x="584" y="279"/>
                    <a:pt x="585" y="279"/>
                    <a:pt x="585" y="279"/>
                  </a:cubicBezTo>
                  <a:cubicBezTo>
                    <a:pt x="586" y="279"/>
                    <a:pt x="586" y="278"/>
                    <a:pt x="586" y="278"/>
                  </a:cubicBezTo>
                  <a:cubicBezTo>
                    <a:pt x="587" y="278"/>
                    <a:pt x="588" y="278"/>
                    <a:pt x="589" y="277"/>
                  </a:cubicBezTo>
                  <a:cubicBezTo>
                    <a:pt x="589" y="277"/>
                    <a:pt x="589" y="276"/>
                    <a:pt x="589" y="274"/>
                  </a:cubicBezTo>
                  <a:close/>
                  <a:moveTo>
                    <a:pt x="578" y="282"/>
                  </a:moveTo>
                  <a:cubicBezTo>
                    <a:pt x="577" y="283"/>
                    <a:pt x="576" y="283"/>
                    <a:pt x="576" y="284"/>
                  </a:cubicBezTo>
                  <a:cubicBezTo>
                    <a:pt x="576" y="284"/>
                    <a:pt x="574" y="287"/>
                    <a:pt x="576" y="286"/>
                  </a:cubicBezTo>
                  <a:cubicBezTo>
                    <a:pt x="576" y="286"/>
                    <a:pt x="576" y="285"/>
                    <a:pt x="577" y="284"/>
                  </a:cubicBezTo>
                  <a:cubicBezTo>
                    <a:pt x="577" y="284"/>
                    <a:pt x="578" y="283"/>
                    <a:pt x="579" y="283"/>
                  </a:cubicBezTo>
                  <a:cubicBezTo>
                    <a:pt x="579" y="283"/>
                    <a:pt x="579" y="283"/>
                    <a:pt x="579" y="283"/>
                  </a:cubicBezTo>
                  <a:cubicBezTo>
                    <a:pt x="579" y="282"/>
                    <a:pt x="579" y="282"/>
                    <a:pt x="579" y="282"/>
                  </a:cubicBezTo>
                  <a:cubicBezTo>
                    <a:pt x="579" y="282"/>
                    <a:pt x="578" y="282"/>
                    <a:pt x="578" y="282"/>
                  </a:cubicBezTo>
                  <a:close/>
                  <a:moveTo>
                    <a:pt x="580" y="285"/>
                  </a:moveTo>
                  <a:cubicBezTo>
                    <a:pt x="580" y="285"/>
                    <a:pt x="580" y="286"/>
                    <a:pt x="580" y="286"/>
                  </a:cubicBezTo>
                  <a:cubicBezTo>
                    <a:pt x="581" y="287"/>
                    <a:pt x="581" y="286"/>
                    <a:pt x="581" y="286"/>
                  </a:cubicBezTo>
                  <a:cubicBezTo>
                    <a:pt x="582" y="286"/>
                    <a:pt x="580" y="286"/>
                    <a:pt x="580" y="285"/>
                  </a:cubicBezTo>
                  <a:close/>
                  <a:moveTo>
                    <a:pt x="136" y="110"/>
                  </a:moveTo>
                  <a:cubicBezTo>
                    <a:pt x="135" y="110"/>
                    <a:pt x="134" y="111"/>
                    <a:pt x="134" y="111"/>
                  </a:cubicBezTo>
                  <a:cubicBezTo>
                    <a:pt x="134" y="111"/>
                    <a:pt x="134" y="112"/>
                    <a:pt x="134" y="112"/>
                  </a:cubicBezTo>
                  <a:cubicBezTo>
                    <a:pt x="133" y="112"/>
                    <a:pt x="134" y="113"/>
                    <a:pt x="134" y="113"/>
                  </a:cubicBezTo>
                  <a:cubicBezTo>
                    <a:pt x="134" y="114"/>
                    <a:pt x="134" y="114"/>
                    <a:pt x="134" y="115"/>
                  </a:cubicBezTo>
                  <a:cubicBezTo>
                    <a:pt x="134" y="115"/>
                    <a:pt x="135" y="115"/>
                    <a:pt x="136" y="115"/>
                  </a:cubicBezTo>
                  <a:cubicBezTo>
                    <a:pt x="136" y="115"/>
                    <a:pt x="137" y="116"/>
                    <a:pt x="137" y="116"/>
                  </a:cubicBezTo>
                  <a:cubicBezTo>
                    <a:pt x="138" y="115"/>
                    <a:pt x="141" y="112"/>
                    <a:pt x="139" y="111"/>
                  </a:cubicBezTo>
                  <a:cubicBezTo>
                    <a:pt x="139" y="110"/>
                    <a:pt x="137" y="110"/>
                    <a:pt x="136" y="110"/>
                  </a:cubicBezTo>
                  <a:close/>
                  <a:moveTo>
                    <a:pt x="89" y="145"/>
                  </a:moveTo>
                  <a:cubicBezTo>
                    <a:pt x="89" y="145"/>
                    <a:pt x="89" y="146"/>
                    <a:pt x="89" y="146"/>
                  </a:cubicBezTo>
                  <a:cubicBezTo>
                    <a:pt x="88" y="147"/>
                    <a:pt x="88" y="145"/>
                    <a:pt x="89" y="145"/>
                  </a:cubicBezTo>
                  <a:close/>
                  <a:moveTo>
                    <a:pt x="68" y="153"/>
                  </a:moveTo>
                  <a:cubicBezTo>
                    <a:pt x="69" y="153"/>
                    <a:pt x="70" y="154"/>
                    <a:pt x="71" y="155"/>
                  </a:cubicBezTo>
                  <a:cubicBezTo>
                    <a:pt x="72" y="155"/>
                    <a:pt x="72" y="155"/>
                    <a:pt x="72" y="156"/>
                  </a:cubicBezTo>
                  <a:cubicBezTo>
                    <a:pt x="74" y="155"/>
                    <a:pt x="73" y="157"/>
                    <a:pt x="73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69" y="156"/>
                    <a:pt x="69" y="155"/>
                    <a:pt x="69" y="155"/>
                  </a:cubicBezTo>
                  <a:cubicBezTo>
                    <a:pt x="69" y="155"/>
                    <a:pt x="67" y="153"/>
                    <a:pt x="68" y="153"/>
                  </a:cubicBezTo>
                  <a:close/>
                  <a:moveTo>
                    <a:pt x="82" y="176"/>
                  </a:moveTo>
                  <a:cubicBezTo>
                    <a:pt x="85" y="176"/>
                    <a:pt x="85" y="178"/>
                    <a:pt x="82" y="178"/>
                  </a:cubicBezTo>
                  <a:cubicBezTo>
                    <a:pt x="80" y="177"/>
                    <a:pt x="80" y="176"/>
                    <a:pt x="82" y="176"/>
                  </a:cubicBezTo>
                  <a:close/>
                  <a:moveTo>
                    <a:pt x="84" y="184"/>
                  </a:moveTo>
                  <a:cubicBezTo>
                    <a:pt x="84" y="184"/>
                    <a:pt x="86" y="186"/>
                    <a:pt x="84" y="186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3" y="185"/>
                    <a:pt x="82" y="185"/>
                    <a:pt x="82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2" y="185"/>
                    <a:pt x="83" y="185"/>
                    <a:pt x="83" y="185"/>
                  </a:cubicBezTo>
                  <a:cubicBezTo>
                    <a:pt x="83" y="185"/>
                    <a:pt x="83" y="184"/>
                    <a:pt x="84" y="184"/>
                  </a:cubicBezTo>
                  <a:close/>
                  <a:moveTo>
                    <a:pt x="85" y="186"/>
                  </a:moveTo>
                  <a:cubicBezTo>
                    <a:pt x="87" y="187"/>
                    <a:pt x="87" y="187"/>
                    <a:pt x="90" y="188"/>
                  </a:cubicBezTo>
                  <a:cubicBezTo>
                    <a:pt x="90" y="189"/>
                    <a:pt x="90" y="189"/>
                    <a:pt x="89" y="189"/>
                  </a:cubicBezTo>
                  <a:cubicBezTo>
                    <a:pt x="89" y="190"/>
                    <a:pt x="89" y="191"/>
                    <a:pt x="89" y="191"/>
                  </a:cubicBezTo>
                  <a:cubicBezTo>
                    <a:pt x="89" y="191"/>
                    <a:pt x="88" y="191"/>
                    <a:pt x="88" y="191"/>
                  </a:cubicBezTo>
                  <a:cubicBezTo>
                    <a:pt x="88" y="191"/>
                    <a:pt x="88" y="192"/>
                    <a:pt x="88" y="192"/>
                  </a:cubicBezTo>
                  <a:cubicBezTo>
                    <a:pt x="87" y="192"/>
                    <a:pt x="86" y="192"/>
                    <a:pt x="86" y="192"/>
                  </a:cubicBezTo>
                  <a:cubicBezTo>
                    <a:pt x="85" y="192"/>
                    <a:pt x="83" y="190"/>
                    <a:pt x="83" y="190"/>
                  </a:cubicBezTo>
                  <a:cubicBezTo>
                    <a:pt x="82" y="189"/>
                    <a:pt x="82" y="189"/>
                    <a:pt x="81" y="188"/>
                  </a:cubicBezTo>
                  <a:cubicBezTo>
                    <a:pt x="79" y="186"/>
                    <a:pt x="83" y="189"/>
                    <a:pt x="83" y="189"/>
                  </a:cubicBezTo>
                  <a:cubicBezTo>
                    <a:pt x="84" y="189"/>
                    <a:pt x="84" y="188"/>
                    <a:pt x="85" y="188"/>
                  </a:cubicBezTo>
                  <a:cubicBezTo>
                    <a:pt x="85" y="187"/>
                    <a:pt x="85" y="186"/>
                    <a:pt x="85" y="186"/>
                  </a:cubicBezTo>
                  <a:close/>
                  <a:moveTo>
                    <a:pt x="400" y="227"/>
                  </a:moveTo>
                  <a:cubicBezTo>
                    <a:pt x="399" y="227"/>
                    <a:pt x="399" y="228"/>
                    <a:pt x="400" y="228"/>
                  </a:cubicBezTo>
                  <a:cubicBezTo>
                    <a:pt x="400" y="228"/>
                    <a:pt x="401" y="227"/>
                    <a:pt x="400" y="227"/>
                  </a:cubicBezTo>
                  <a:close/>
                  <a:moveTo>
                    <a:pt x="597" y="95"/>
                  </a:moveTo>
                  <a:cubicBezTo>
                    <a:pt x="597" y="95"/>
                    <a:pt x="596" y="97"/>
                    <a:pt x="597" y="97"/>
                  </a:cubicBezTo>
                  <a:cubicBezTo>
                    <a:pt x="597" y="97"/>
                    <a:pt x="597" y="95"/>
                    <a:pt x="597" y="95"/>
                  </a:cubicBezTo>
                  <a:close/>
                  <a:moveTo>
                    <a:pt x="598" y="95"/>
                  </a:moveTo>
                  <a:cubicBezTo>
                    <a:pt x="598" y="95"/>
                    <a:pt x="598" y="96"/>
                    <a:pt x="598" y="97"/>
                  </a:cubicBezTo>
                  <a:cubicBezTo>
                    <a:pt x="597" y="97"/>
                    <a:pt x="596" y="98"/>
                    <a:pt x="595" y="99"/>
                  </a:cubicBezTo>
                  <a:cubicBezTo>
                    <a:pt x="592" y="100"/>
                    <a:pt x="593" y="101"/>
                    <a:pt x="593" y="101"/>
                  </a:cubicBezTo>
                  <a:cubicBezTo>
                    <a:pt x="592" y="102"/>
                    <a:pt x="593" y="102"/>
                    <a:pt x="594" y="102"/>
                  </a:cubicBezTo>
                  <a:cubicBezTo>
                    <a:pt x="594" y="102"/>
                    <a:pt x="597" y="98"/>
                    <a:pt x="598" y="97"/>
                  </a:cubicBezTo>
                  <a:cubicBezTo>
                    <a:pt x="598" y="97"/>
                    <a:pt x="599" y="95"/>
                    <a:pt x="598" y="95"/>
                  </a:cubicBezTo>
                  <a:close/>
                  <a:moveTo>
                    <a:pt x="602" y="97"/>
                  </a:moveTo>
                  <a:cubicBezTo>
                    <a:pt x="602" y="99"/>
                    <a:pt x="601" y="100"/>
                    <a:pt x="600" y="101"/>
                  </a:cubicBezTo>
                  <a:cubicBezTo>
                    <a:pt x="601" y="101"/>
                    <a:pt x="604" y="102"/>
                    <a:pt x="606" y="101"/>
                  </a:cubicBezTo>
                  <a:cubicBezTo>
                    <a:pt x="607" y="101"/>
                    <a:pt x="607" y="100"/>
                    <a:pt x="606" y="100"/>
                  </a:cubicBezTo>
                  <a:cubicBezTo>
                    <a:pt x="604" y="98"/>
                    <a:pt x="605" y="98"/>
                    <a:pt x="602" y="97"/>
                  </a:cubicBezTo>
                  <a:close/>
                  <a:moveTo>
                    <a:pt x="599" y="98"/>
                  </a:moveTo>
                  <a:cubicBezTo>
                    <a:pt x="598" y="99"/>
                    <a:pt x="598" y="99"/>
                    <a:pt x="598" y="99"/>
                  </a:cubicBezTo>
                  <a:cubicBezTo>
                    <a:pt x="597" y="101"/>
                    <a:pt x="597" y="101"/>
                    <a:pt x="597" y="101"/>
                  </a:cubicBezTo>
                  <a:cubicBezTo>
                    <a:pt x="598" y="100"/>
                    <a:pt x="599" y="100"/>
                    <a:pt x="600" y="100"/>
                  </a:cubicBezTo>
                  <a:cubicBezTo>
                    <a:pt x="599" y="100"/>
                    <a:pt x="600" y="98"/>
                    <a:pt x="600" y="98"/>
                  </a:cubicBezTo>
                  <a:cubicBezTo>
                    <a:pt x="600" y="98"/>
                    <a:pt x="599" y="98"/>
                    <a:pt x="599" y="98"/>
                  </a:cubicBezTo>
                  <a:close/>
                  <a:moveTo>
                    <a:pt x="596" y="101"/>
                  </a:moveTo>
                  <a:cubicBezTo>
                    <a:pt x="596" y="101"/>
                    <a:pt x="595" y="102"/>
                    <a:pt x="596" y="101"/>
                  </a:cubicBezTo>
                  <a:cubicBezTo>
                    <a:pt x="596" y="101"/>
                    <a:pt x="597" y="100"/>
                    <a:pt x="596" y="101"/>
                  </a:cubicBezTo>
                  <a:close/>
                  <a:moveTo>
                    <a:pt x="645" y="109"/>
                  </a:moveTo>
                  <a:cubicBezTo>
                    <a:pt x="645" y="109"/>
                    <a:pt x="645" y="109"/>
                    <a:pt x="645" y="109"/>
                  </a:cubicBezTo>
                  <a:cubicBezTo>
                    <a:pt x="645" y="109"/>
                    <a:pt x="646" y="109"/>
                    <a:pt x="645" y="109"/>
                  </a:cubicBezTo>
                  <a:close/>
                  <a:moveTo>
                    <a:pt x="646" y="111"/>
                  </a:moveTo>
                  <a:cubicBezTo>
                    <a:pt x="646" y="111"/>
                    <a:pt x="646" y="112"/>
                    <a:pt x="646" y="112"/>
                  </a:cubicBezTo>
                  <a:cubicBezTo>
                    <a:pt x="647" y="113"/>
                    <a:pt x="646" y="112"/>
                    <a:pt x="646" y="111"/>
                  </a:cubicBezTo>
                  <a:close/>
                  <a:moveTo>
                    <a:pt x="426" y="72"/>
                  </a:moveTo>
                  <a:cubicBezTo>
                    <a:pt x="425" y="73"/>
                    <a:pt x="425" y="73"/>
                    <a:pt x="425" y="73"/>
                  </a:cubicBezTo>
                  <a:cubicBezTo>
                    <a:pt x="425" y="73"/>
                    <a:pt x="424" y="73"/>
                    <a:pt x="424" y="73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3" y="74"/>
                    <a:pt x="423" y="74"/>
                    <a:pt x="423" y="75"/>
                  </a:cubicBezTo>
                  <a:cubicBezTo>
                    <a:pt x="424" y="75"/>
                    <a:pt x="424" y="75"/>
                    <a:pt x="425" y="75"/>
                  </a:cubicBezTo>
                  <a:cubicBezTo>
                    <a:pt x="425" y="75"/>
                    <a:pt x="426" y="74"/>
                    <a:pt x="426" y="74"/>
                  </a:cubicBezTo>
                  <a:cubicBezTo>
                    <a:pt x="426" y="74"/>
                    <a:pt x="426" y="73"/>
                    <a:pt x="426" y="73"/>
                  </a:cubicBezTo>
                  <a:cubicBezTo>
                    <a:pt x="426" y="73"/>
                    <a:pt x="427" y="73"/>
                    <a:pt x="426" y="72"/>
                  </a:cubicBezTo>
                  <a:close/>
                  <a:moveTo>
                    <a:pt x="416" y="80"/>
                  </a:moveTo>
                  <a:cubicBezTo>
                    <a:pt x="416" y="80"/>
                    <a:pt x="416" y="81"/>
                    <a:pt x="415" y="81"/>
                  </a:cubicBezTo>
                  <a:cubicBezTo>
                    <a:pt x="415" y="81"/>
                    <a:pt x="416" y="80"/>
                    <a:pt x="416" y="80"/>
                  </a:cubicBezTo>
                  <a:close/>
                  <a:moveTo>
                    <a:pt x="490" y="81"/>
                  </a:moveTo>
                  <a:cubicBezTo>
                    <a:pt x="490" y="83"/>
                    <a:pt x="490" y="83"/>
                    <a:pt x="490" y="83"/>
                  </a:cubicBezTo>
                  <a:cubicBezTo>
                    <a:pt x="490" y="82"/>
                    <a:pt x="491" y="83"/>
                    <a:pt x="492" y="83"/>
                  </a:cubicBezTo>
                  <a:cubicBezTo>
                    <a:pt x="491" y="81"/>
                    <a:pt x="491" y="81"/>
                    <a:pt x="491" y="81"/>
                  </a:cubicBezTo>
                  <a:cubicBezTo>
                    <a:pt x="491" y="81"/>
                    <a:pt x="490" y="81"/>
                    <a:pt x="490" y="81"/>
                  </a:cubicBezTo>
                  <a:close/>
                  <a:moveTo>
                    <a:pt x="428" y="83"/>
                  </a:moveTo>
                  <a:cubicBezTo>
                    <a:pt x="428" y="83"/>
                    <a:pt x="429" y="83"/>
                    <a:pt x="429" y="84"/>
                  </a:cubicBezTo>
                  <a:cubicBezTo>
                    <a:pt x="429" y="84"/>
                    <a:pt x="429" y="85"/>
                    <a:pt x="430" y="85"/>
                  </a:cubicBezTo>
                  <a:cubicBezTo>
                    <a:pt x="429" y="86"/>
                    <a:pt x="428" y="87"/>
                    <a:pt x="426" y="88"/>
                  </a:cubicBezTo>
                  <a:cubicBezTo>
                    <a:pt x="426" y="89"/>
                    <a:pt x="427" y="89"/>
                    <a:pt x="427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6" y="89"/>
                    <a:pt x="426" y="88"/>
                    <a:pt x="426" y="88"/>
                  </a:cubicBezTo>
                  <a:cubicBezTo>
                    <a:pt x="426" y="88"/>
                    <a:pt x="427" y="87"/>
                    <a:pt x="427" y="87"/>
                  </a:cubicBezTo>
                  <a:cubicBezTo>
                    <a:pt x="427" y="84"/>
                    <a:pt x="424" y="85"/>
                    <a:pt x="428" y="84"/>
                  </a:cubicBezTo>
                  <a:cubicBezTo>
                    <a:pt x="428" y="83"/>
                    <a:pt x="428" y="83"/>
                    <a:pt x="428" y="83"/>
                  </a:cubicBezTo>
                  <a:close/>
                  <a:moveTo>
                    <a:pt x="487" y="83"/>
                  </a:moveTo>
                  <a:cubicBezTo>
                    <a:pt x="486" y="83"/>
                    <a:pt x="485" y="84"/>
                    <a:pt x="487" y="84"/>
                  </a:cubicBezTo>
                  <a:cubicBezTo>
                    <a:pt x="487" y="84"/>
                    <a:pt x="488" y="82"/>
                    <a:pt x="487" y="83"/>
                  </a:cubicBezTo>
                  <a:close/>
                  <a:moveTo>
                    <a:pt x="488" y="83"/>
                  </a:moveTo>
                  <a:cubicBezTo>
                    <a:pt x="487" y="83"/>
                    <a:pt x="488" y="84"/>
                    <a:pt x="488" y="84"/>
                  </a:cubicBezTo>
                  <a:cubicBezTo>
                    <a:pt x="488" y="84"/>
                    <a:pt x="489" y="83"/>
                    <a:pt x="488" y="83"/>
                  </a:cubicBezTo>
                  <a:close/>
                  <a:moveTo>
                    <a:pt x="492" y="83"/>
                  </a:moveTo>
                  <a:cubicBezTo>
                    <a:pt x="492" y="83"/>
                    <a:pt x="491" y="84"/>
                    <a:pt x="492" y="84"/>
                  </a:cubicBezTo>
                  <a:cubicBezTo>
                    <a:pt x="492" y="84"/>
                    <a:pt x="493" y="83"/>
                    <a:pt x="492" y="83"/>
                  </a:cubicBezTo>
                  <a:close/>
                  <a:moveTo>
                    <a:pt x="474" y="84"/>
                  </a:moveTo>
                  <a:cubicBezTo>
                    <a:pt x="474" y="85"/>
                    <a:pt x="474" y="85"/>
                    <a:pt x="474" y="85"/>
                  </a:cubicBezTo>
                  <a:cubicBezTo>
                    <a:pt x="476" y="84"/>
                    <a:pt x="476" y="83"/>
                    <a:pt x="474" y="84"/>
                  </a:cubicBezTo>
                  <a:close/>
                  <a:moveTo>
                    <a:pt x="493" y="84"/>
                  </a:moveTo>
                  <a:cubicBezTo>
                    <a:pt x="493" y="84"/>
                    <a:pt x="494" y="85"/>
                    <a:pt x="494" y="85"/>
                  </a:cubicBezTo>
                  <a:cubicBezTo>
                    <a:pt x="496" y="84"/>
                    <a:pt x="496" y="84"/>
                    <a:pt x="493" y="84"/>
                  </a:cubicBezTo>
                  <a:close/>
                  <a:moveTo>
                    <a:pt x="483" y="84"/>
                  </a:moveTo>
                  <a:cubicBezTo>
                    <a:pt x="483" y="85"/>
                    <a:pt x="482" y="87"/>
                    <a:pt x="483" y="87"/>
                  </a:cubicBezTo>
                  <a:cubicBezTo>
                    <a:pt x="483" y="87"/>
                    <a:pt x="484" y="86"/>
                    <a:pt x="484" y="86"/>
                  </a:cubicBezTo>
                  <a:cubicBezTo>
                    <a:pt x="484" y="86"/>
                    <a:pt x="485" y="86"/>
                    <a:pt x="486" y="86"/>
                  </a:cubicBezTo>
                  <a:cubicBezTo>
                    <a:pt x="485" y="85"/>
                    <a:pt x="485" y="85"/>
                    <a:pt x="484" y="84"/>
                  </a:cubicBezTo>
                  <a:cubicBezTo>
                    <a:pt x="484" y="84"/>
                    <a:pt x="483" y="84"/>
                    <a:pt x="483" y="84"/>
                  </a:cubicBezTo>
                  <a:close/>
                  <a:moveTo>
                    <a:pt x="497" y="85"/>
                  </a:moveTo>
                  <a:cubicBezTo>
                    <a:pt x="497" y="85"/>
                    <a:pt x="496" y="85"/>
                    <a:pt x="496" y="85"/>
                  </a:cubicBezTo>
                  <a:cubicBezTo>
                    <a:pt x="496" y="85"/>
                    <a:pt x="496" y="85"/>
                    <a:pt x="496" y="85"/>
                  </a:cubicBezTo>
                  <a:cubicBezTo>
                    <a:pt x="497" y="86"/>
                    <a:pt x="498" y="86"/>
                    <a:pt x="499" y="86"/>
                  </a:cubicBezTo>
                  <a:cubicBezTo>
                    <a:pt x="499" y="86"/>
                    <a:pt x="499" y="85"/>
                    <a:pt x="499" y="85"/>
                  </a:cubicBezTo>
                  <a:cubicBezTo>
                    <a:pt x="500" y="85"/>
                    <a:pt x="499" y="85"/>
                    <a:pt x="500" y="85"/>
                  </a:cubicBezTo>
                  <a:cubicBezTo>
                    <a:pt x="498" y="85"/>
                    <a:pt x="497" y="84"/>
                    <a:pt x="497" y="85"/>
                  </a:cubicBezTo>
                  <a:close/>
                  <a:moveTo>
                    <a:pt x="491" y="85"/>
                  </a:moveTo>
                  <a:cubicBezTo>
                    <a:pt x="491" y="86"/>
                    <a:pt x="487" y="89"/>
                    <a:pt x="490" y="88"/>
                  </a:cubicBezTo>
                  <a:cubicBezTo>
                    <a:pt x="490" y="87"/>
                    <a:pt x="490" y="87"/>
                    <a:pt x="490" y="87"/>
                  </a:cubicBezTo>
                  <a:cubicBezTo>
                    <a:pt x="491" y="87"/>
                    <a:pt x="493" y="85"/>
                    <a:pt x="491" y="85"/>
                  </a:cubicBezTo>
                  <a:close/>
                  <a:moveTo>
                    <a:pt x="471" y="86"/>
                  </a:moveTo>
                  <a:cubicBezTo>
                    <a:pt x="472" y="86"/>
                    <a:pt x="472" y="86"/>
                    <a:pt x="472" y="86"/>
                  </a:cubicBezTo>
                  <a:cubicBezTo>
                    <a:pt x="473" y="87"/>
                    <a:pt x="473" y="86"/>
                    <a:pt x="473" y="86"/>
                  </a:cubicBezTo>
                  <a:cubicBezTo>
                    <a:pt x="473" y="86"/>
                    <a:pt x="472" y="86"/>
                    <a:pt x="471" y="86"/>
                  </a:cubicBezTo>
                  <a:close/>
                  <a:moveTo>
                    <a:pt x="487" y="87"/>
                  </a:moveTo>
                  <a:cubicBezTo>
                    <a:pt x="487" y="87"/>
                    <a:pt x="487" y="88"/>
                    <a:pt x="487" y="88"/>
                  </a:cubicBezTo>
                  <a:cubicBezTo>
                    <a:pt x="487" y="88"/>
                    <a:pt x="487" y="89"/>
                    <a:pt x="487" y="89"/>
                  </a:cubicBezTo>
                  <a:cubicBezTo>
                    <a:pt x="489" y="89"/>
                    <a:pt x="487" y="87"/>
                    <a:pt x="487" y="87"/>
                  </a:cubicBezTo>
                  <a:close/>
                  <a:moveTo>
                    <a:pt x="494" y="87"/>
                  </a:moveTo>
                  <a:cubicBezTo>
                    <a:pt x="495" y="88"/>
                    <a:pt x="495" y="88"/>
                    <a:pt x="495" y="88"/>
                  </a:cubicBezTo>
                  <a:cubicBezTo>
                    <a:pt x="495" y="88"/>
                    <a:pt x="496" y="87"/>
                    <a:pt x="494" y="87"/>
                  </a:cubicBezTo>
                  <a:close/>
                  <a:moveTo>
                    <a:pt x="497" y="87"/>
                  </a:moveTo>
                  <a:cubicBezTo>
                    <a:pt x="498" y="88"/>
                    <a:pt x="497" y="89"/>
                    <a:pt x="497" y="89"/>
                  </a:cubicBezTo>
                  <a:cubicBezTo>
                    <a:pt x="498" y="90"/>
                    <a:pt x="498" y="90"/>
                    <a:pt x="498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89"/>
                    <a:pt x="500" y="89"/>
                  </a:cubicBezTo>
                  <a:cubicBezTo>
                    <a:pt x="499" y="88"/>
                    <a:pt x="499" y="88"/>
                    <a:pt x="499" y="87"/>
                  </a:cubicBezTo>
                  <a:cubicBezTo>
                    <a:pt x="498" y="87"/>
                    <a:pt x="498" y="88"/>
                    <a:pt x="497" y="87"/>
                  </a:cubicBezTo>
                  <a:close/>
                  <a:moveTo>
                    <a:pt x="493" y="88"/>
                  </a:moveTo>
                  <a:cubicBezTo>
                    <a:pt x="493" y="89"/>
                    <a:pt x="492" y="89"/>
                    <a:pt x="492" y="90"/>
                  </a:cubicBezTo>
                  <a:cubicBezTo>
                    <a:pt x="496" y="91"/>
                    <a:pt x="498" y="90"/>
                    <a:pt x="493" y="88"/>
                  </a:cubicBezTo>
                  <a:close/>
                  <a:moveTo>
                    <a:pt x="488" y="89"/>
                  </a:moveTo>
                  <a:cubicBezTo>
                    <a:pt x="488" y="89"/>
                    <a:pt x="487" y="91"/>
                    <a:pt x="487" y="91"/>
                  </a:cubicBezTo>
                  <a:cubicBezTo>
                    <a:pt x="488" y="91"/>
                    <a:pt x="488" y="91"/>
                    <a:pt x="488" y="92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0"/>
                    <a:pt x="488" y="89"/>
                    <a:pt x="488" y="89"/>
                  </a:cubicBezTo>
                  <a:close/>
                  <a:moveTo>
                    <a:pt x="494" y="91"/>
                  </a:moveTo>
                  <a:cubicBezTo>
                    <a:pt x="494" y="92"/>
                    <a:pt x="494" y="92"/>
                    <a:pt x="494" y="92"/>
                  </a:cubicBezTo>
                  <a:cubicBezTo>
                    <a:pt x="495" y="92"/>
                    <a:pt x="496" y="92"/>
                    <a:pt x="496" y="92"/>
                  </a:cubicBezTo>
                  <a:cubicBezTo>
                    <a:pt x="496" y="91"/>
                    <a:pt x="496" y="91"/>
                    <a:pt x="496" y="91"/>
                  </a:cubicBezTo>
                  <a:cubicBezTo>
                    <a:pt x="495" y="91"/>
                    <a:pt x="495" y="91"/>
                    <a:pt x="494" y="91"/>
                  </a:cubicBezTo>
                  <a:close/>
                  <a:moveTo>
                    <a:pt x="497" y="92"/>
                  </a:moveTo>
                  <a:cubicBezTo>
                    <a:pt x="497" y="92"/>
                    <a:pt x="495" y="93"/>
                    <a:pt x="497" y="93"/>
                  </a:cubicBezTo>
                  <a:cubicBezTo>
                    <a:pt x="497" y="92"/>
                    <a:pt x="498" y="91"/>
                    <a:pt x="497" y="92"/>
                  </a:cubicBezTo>
                  <a:close/>
                  <a:moveTo>
                    <a:pt x="328" y="13"/>
                  </a:moveTo>
                  <a:cubicBezTo>
                    <a:pt x="327" y="14"/>
                    <a:pt x="327" y="14"/>
                    <a:pt x="327" y="14"/>
                  </a:cubicBezTo>
                  <a:cubicBezTo>
                    <a:pt x="325" y="15"/>
                    <a:pt x="326" y="16"/>
                    <a:pt x="329" y="16"/>
                  </a:cubicBezTo>
                  <a:cubicBezTo>
                    <a:pt x="330" y="16"/>
                    <a:pt x="331" y="14"/>
                    <a:pt x="332" y="14"/>
                  </a:cubicBezTo>
                  <a:cubicBezTo>
                    <a:pt x="332" y="14"/>
                    <a:pt x="331" y="14"/>
                    <a:pt x="331" y="14"/>
                  </a:cubicBezTo>
                  <a:cubicBezTo>
                    <a:pt x="331" y="14"/>
                    <a:pt x="330" y="14"/>
                    <a:pt x="329" y="14"/>
                  </a:cubicBezTo>
                  <a:cubicBezTo>
                    <a:pt x="329" y="14"/>
                    <a:pt x="329" y="13"/>
                    <a:pt x="328" y="13"/>
                  </a:cubicBezTo>
                  <a:close/>
                  <a:moveTo>
                    <a:pt x="332" y="25"/>
                  </a:moveTo>
                  <a:cubicBezTo>
                    <a:pt x="331" y="25"/>
                    <a:pt x="332" y="26"/>
                    <a:pt x="332" y="27"/>
                  </a:cubicBezTo>
                  <a:cubicBezTo>
                    <a:pt x="332" y="27"/>
                    <a:pt x="331" y="27"/>
                    <a:pt x="331" y="27"/>
                  </a:cubicBezTo>
                  <a:cubicBezTo>
                    <a:pt x="331" y="28"/>
                    <a:pt x="331" y="28"/>
                    <a:pt x="331" y="29"/>
                  </a:cubicBezTo>
                  <a:cubicBezTo>
                    <a:pt x="332" y="29"/>
                    <a:pt x="332" y="29"/>
                    <a:pt x="332" y="29"/>
                  </a:cubicBezTo>
                  <a:cubicBezTo>
                    <a:pt x="332" y="30"/>
                    <a:pt x="331" y="30"/>
                    <a:pt x="331" y="30"/>
                  </a:cubicBezTo>
                  <a:cubicBezTo>
                    <a:pt x="333" y="30"/>
                    <a:pt x="338" y="31"/>
                    <a:pt x="340" y="30"/>
                  </a:cubicBezTo>
                  <a:cubicBezTo>
                    <a:pt x="344" y="28"/>
                    <a:pt x="337" y="27"/>
                    <a:pt x="337" y="26"/>
                  </a:cubicBezTo>
                  <a:cubicBezTo>
                    <a:pt x="336" y="26"/>
                    <a:pt x="336" y="25"/>
                    <a:pt x="336" y="25"/>
                  </a:cubicBezTo>
                  <a:cubicBezTo>
                    <a:pt x="335" y="25"/>
                    <a:pt x="332" y="25"/>
                    <a:pt x="332" y="25"/>
                  </a:cubicBezTo>
                  <a:close/>
                  <a:moveTo>
                    <a:pt x="354" y="54"/>
                  </a:moveTo>
                  <a:cubicBezTo>
                    <a:pt x="354" y="54"/>
                    <a:pt x="354" y="55"/>
                    <a:pt x="354" y="55"/>
                  </a:cubicBezTo>
                  <a:cubicBezTo>
                    <a:pt x="353" y="55"/>
                    <a:pt x="352" y="55"/>
                    <a:pt x="352" y="55"/>
                  </a:cubicBezTo>
                  <a:cubicBezTo>
                    <a:pt x="352" y="55"/>
                    <a:pt x="350" y="54"/>
                    <a:pt x="350" y="54"/>
                  </a:cubicBezTo>
                  <a:cubicBezTo>
                    <a:pt x="349" y="55"/>
                    <a:pt x="349" y="55"/>
                    <a:pt x="349" y="55"/>
                  </a:cubicBezTo>
                  <a:cubicBezTo>
                    <a:pt x="350" y="56"/>
                    <a:pt x="352" y="57"/>
                    <a:pt x="354" y="56"/>
                  </a:cubicBezTo>
                  <a:cubicBezTo>
                    <a:pt x="354" y="56"/>
                    <a:pt x="358" y="54"/>
                    <a:pt x="354" y="54"/>
                  </a:cubicBezTo>
                  <a:close/>
                  <a:moveTo>
                    <a:pt x="337" y="57"/>
                  </a:moveTo>
                  <a:cubicBezTo>
                    <a:pt x="337" y="58"/>
                    <a:pt x="337" y="58"/>
                    <a:pt x="337" y="58"/>
                  </a:cubicBezTo>
                  <a:cubicBezTo>
                    <a:pt x="339" y="58"/>
                    <a:pt x="339" y="57"/>
                    <a:pt x="337" y="57"/>
                  </a:cubicBezTo>
                  <a:close/>
                  <a:moveTo>
                    <a:pt x="305" y="79"/>
                  </a:moveTo>
                  <a:cubicBezTo>
                    <a:pt x="306" y="78"/>
                    <a:pt x="306" y="80"/>
                    <a:pt x="306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4" y="80"/>
                    <a:pt x="304" y="81"/>
                    <a:pt x="304" y="81"/>
                  </a:cubicBezTo>
                  <a:cubicBezTo>
                    <a:pt x="303" y="82"/>
                    <a:pt x="304" y="79"/>
                    <a:pt x="305" y="79"/>
                  </a:cubicBezTo>
                  <a:close/>
                  <a:moveTo>
                    <a:pt x="384" y="88"/>
                  </a:moveTo>
                  <a:cubicBezTo>
                    <a:pt x="386" y="88"/>
                    <a:pt x="389" y="89"/>
                    <a:pt x="385" y="90"/>
                  </a:cubicBezTo>
                  <a:cubicBezTo>
                    <a:pt x="383" y="90"/>
                    <a:pt x="382" y="89"/>
                    <a:pt x="384" y="88"/>
                  </a:cubicBezTo>
                  <a:close/>
                  <a:moveTo>
                    <a:pt x="377" y="92"/>
                  </a:moveTo>
                  <a:cubicBezTo>
                    <a:pt x="377" y="92"/>
                    <a:pt x="378" y="93"/>
                    <a:pt x="378" y="93"/>
                  </a:cubicBezTo>
                  <a:cubicBezTo>
                    <a:pt x="377" y="93"/>
                    <a:pt x="376" y="92"/>
                    <a:pt x="377" y="92"/>
                  </a:cubicBezTo>
                  <a:close/>
                  <a:moveTo>
                    <a:pt x="234" y="77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4" y="79"/>
                    <a:pt x="234" y="79"/>
                  </a:cubicBezTo>
                  <a:cubicBezTo>
                    <a:pt x="233" y="79"/>
                    <a:pt x="232" y="80"/>
                    <a:pt x="232" y="80"/>
                  </a:cubicBezTo>
                  <a:cubicBezTo>
                    <a:pt x="232" y="80"/>
                    <a:pt x="233" y="81"/>
                    <a:pt x="232" y="81"/>
                  </a:cubicBezTo>
                  <a:cubicBezTo>
                    <a:pt x="233" y="81"/>
                    <a:pt x="234" y="81"/>
                    <a:pt x="234" y="81"/>
                  </a:cubicBezTo>
                  <a:cubicBezTo>
                    <a:pt x="237" y="80"/>
                    <a:pt x="236" y="80"/>
                    <a:pt x="237" y="77"/>
                  </a:cubicBezTo>
                  <a:cubicBezTo>
                    <a:pt x="236" y="77"/>
                    <a:pt x="235" y="77"/>
                    <a:pt x="234" y="77"/>
                  </a:cubicBezTo>
                  <a:close/>
                  <a:moveTo>
                    <a:pt x="273" y="80"/>
                  </a:moveTo>
                  <a:cubicBezTo>
                    <a:pt x="273" y="80"/>
                    <a:pt x="272" y="81"/>
                    <a:pt x="271" y="81"/>
                  </a:cubicBezTo>
                  <a:cubicBezTo>
                    <a:pt x="271" y="82"/>
                    <a:pt x="271" y="82"/>
                    <a:pt x="271" y="82"/>
                  </a:cubicBezTo>
                  <a:cubicBezTo>
                    <a:pt x="271" y="83"/>
                    <a:pt x="272" y="83"/>
                    <a:pt x="273" y="83"/>
                  </a:cubicBezTo>
                  <a:cubicBezTo>
                    <a:pt x="273" y="83"/>
                    <a:pt x="273" y="83"/>
                    <a:pt x="273" y="84"/>
                  </a:cubicBezTo>
                  <a:cubicBezTo>
                    <a:pt x="273" y="83"/>
                    <a:pt x="274" y="84"/>
                    <a:pt x="275" y="84"/>
                  </a:cubicBezTo>
                  <a:cubicBezTo>
                    <a:pt x="275" y="83"/>
                    <a:pt x="276" y="81"/>
                    <a:pt x="275" y="80"/>
                  </a:cubicBezTo>
                  <a:cubicBezTo>
                    <a:pt x="274" y="80"/>
                    <a:pt x="274" y="80"/>
                    <a:pt x="273" y="80"/>
                  </a:cubicBezTo>
                  <a:close/>
                  <a:moveTo>
                    <a:pt x="249" y="82"/>
                  </a:moveTo>
                  <a:cubicBezTo>
                    <a:pt x="249" y="82"/>
                    <a:pt x="249" y="83"/>
                    <a:pt x="250" y="84"/>
                  </a:cubicBezTo>
                  <a:cubicBezTo>
                    <a:pt x="250" y="84"/>
                    <a:pt x="250" y="83"/>
                    <a:pt x="250" y="83"/>
                  </a:cubicBezTo>
                  <a:cubicBezTo>
                    <a:pt x="251" y="83"/>
                    <a:pt x="250" y="82"/>
                    <a:pt x="250" y="82"/>
                  </a:cubicBezTo>
                  <a:cubicBezTo>
                    <a:pt x="250" y="82"/>
                    <a:pt x="249" y="82"/>
                    <a:pt x="249" y="82"/>
                  </a:cubicBezTo>
                  <a:close/>
                  <a:moveTo>
                    <a:pt x="268" y="85"/>
                  </a:moveTo>
                  <a:cubicBezTo>
                    <a:pt x="268" y="85"/>
                    <a:pt x="267" y="87"/>
                    <a:pt x="266" y="87"/>
                  </a:cubicBezTo>
                  <a:cubicBezTo>
                    <a:pt x="266" y="87"/>
                    <a:pt x="265" y="87"/>
                    <a:pt x="265" y="87"/>
                  </a:cubicBezTo>
                  <a:cubicBezTo>
                    <a:pt x="265" y="88"/>
                    <a:pt x="265" y="88"/>
                    <a:pt x="265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7" y="89"/>
                    <a:pt x="267" y="88"/>
                    <a:pt x="268" y="88"/>
                  </a:cubicBezTo>
                  <a:cubicBezTo>
                    <a:pt x="269" y="87"/>
                    <a:pt x="269" y="88"/>
                    <a:pt x="270" y="88"/>
                  </a:cubicBezTo>
                  <a:cubicBezTo>
                    <a:pt x="270" y="88"/>
                    <a:pt x="271" y="87"/>
                    <a:pt x="272" y="87"/>
                  </a:cubicBezTo>
                  <a:cubicBezTo>
                    <a:pt x="271" y="87"/>
                    <a:pt x="271" y="86"/>
                    <a:pt x="271" y="86"/>
                  </a:cubicBezTo>
                  <a:cubicBezTo>
                    <a:pt x="270" y="85"/>
                    <a:pt x="269" y="85"/>
                    <a:pt x="268" y="85"/>
                  </a:cubicBezTo>
                  <a:close/>
                  <a:moveTo>
                    <a:pt x="268" y="101"/>
                  </a:moveTo>
                  <a:cubicBezTo>
                    <a:pt x="268" y="102"/>
                    <a:pt x="268" y="102"/>
                    <a:pt x="268" y="102"/>
                  </a:cubicBezTo>
                  <a:cubicBezTo>
                    <a:pt x="270" y="102"/>
                    <a:pt x="269" y="102"/>
                    <a:pt x="268" y="103"/>
                  </a:cubicBezTo>
                  <a:cubicBezTo>
                    <a:pt x="268" y="103"/>
                    <a:pt x="267" y="101"/>
                    <a:pt x="268" y="101"/>
                  </a:cubicBezTo>
                  <a:close/>
                  <a:moveTo>
                    <a:pt x="171" y="101"/>
                  </a:moveTo>
                  <a:cubicBezTo>
                    <a:pt x="171" y="102"/>
                    <a:pt x="171" y="102"/>
                    <a:pt x="171" y="102"/>
                  </a:cubicBezTo>
                  <a:cubicBezTo>
                    <a:pt x="171" y="103"/>
                    <a:pt x="173" y="103"/>
                    <a:pt x="172" y="102"/>
                  </a:cubicBezTo>
                  <a:cubicBezTo>
                    <a:pt x="171" y="102"/>
                    <a:pt x="171" y="102"/>
                    <a:pt x="171" y="101"/>
                  </a:cubicBezTo>
                  <a:close/>
                  <a:moveTo>
                    <a:pt x="179" y="104"/>
                  </a:moveTo>
                  <a:cubicBezTo>
                    <a:pt x="179" y="104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7"/>
                    <a:pt x="179" y="106"/>
                  </a:cubicBezTo>
                  <a:cubicBezTo>
                    <a:pt x="179" y="106"/>
                    <a:pt x="179" y="107"/>
                    <a:pt x="179" y="107"/>
                  </a:cubicBezTo>
                  <a:cubicBezTo>
                    <a:pt x="179" y="107"/>
                    <a:pt x="180" y="108"/>
                    <a:pt x="180" y="108"/>
                  </a:cubicBezTo>
                  <a:cubicBezTo>
                    <a:pt x="181" y="108"/>
                    <a:pt x="182" y="108"/>
                    <a:pt x="183" y="108"/>
                  </a:cubicBezTo>
                  <a:cubicBezTo>
                    <a:pt x="183" y="108"/>
                    <a:pt x="184" y="110"/>
                    <a:pt x="184" y="110"/>
                  </a:cubicBezTo>
                  <a:cubicBezTo>
                    <a:pt x="184" y="110"/>
                    <a:pt x="186" y="110"/>
                    <a:pt x="186" y="110"/>
                  </a:cubicBezTo>
                  <a:cubicBezTo>
                    <a:pt x="186" y="110"/>
                    <a:pt x="187" y="110"/>
                    <a:pt x="188" y="110"/>
                  </a:cubicBezTo>
                  <a:cubicBezTo>
                    <a:pt x="188" y="110"/>
                    <a:pt x="188" y="110"/>
                    <a:pt x="188" y="109"/>
                  </a:cubicBezTo>
                  <a:cubicBezTo>
                    <a:pt x="188" y="108"/>
                    <a:pt x="187" y="107"/>
                    <a:pt x="185" y="107"/>
                  </a:cubicBezTo>
                  <a:cubicBezTo>
                    <a:pt x="185" y="106"/>
                    <a:pt x="184" y="106"/>
                    <a:pt x="183" y="106"/>
                  </a:cubicBezTo>
                  <a:cubicBezTo>
                    <a:pt x="182" y="105"/>
                    <a:pt x="182" y="104"/>
                    <a:pt x="181" y="104"/>
                  </a:cubicBezTo>
                  <a:cubicBezTo>
                    <a:pt x="181" y="104"/>
                    <a:pt x="180" y="104"/>
                    <a:pt x="179" y="104"/>
                  </a:cubicBezTo>
                  <a:close/>
                  <a:moveTo>
                    <a:pt x="0" y="219"/>
                  </a:moveTo>
                  <a:cubicBezTo>
                    <a:pt x="0" y="219"/>
                    <a:pt x="2" y="221"/>
                    <a:pt x="5" y="222"/>
                  </a:cubicBezTo>
                  <a:cubicBezTo>
                    <a:pt x="9" y="222"/>
                    <a:pt x="10" y="222"/>
                    <a:pt x="12" y="222"/>
                  </a:cubicBezTo>
                  <a:cubicBezTo>
                    <a:pt x="13" y="222"/>
                    <a:pt x="14" y="222"/>
                    <a:pt x="14" y="222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5" y="218"/>
                    <a:pt x="15" y="218"/>
                    <a:pt x="15" y="218"/>
                  </a:cubicBezTo>
                  <a:cubicBezTo>
                    <a:pt x="15" y="218"/>
                    <a:pt x="11" y="218"/>
                    <a:pt x="10" y="217"/>
                  </a:cubicBezTo>
                  <a:cubicBezTo>
                    <a:pt x="9" y="216"/>
                    <a:pt x="6" y="213"/>
                    <a:pt x="6" y="213"/>
                  </a:cubicBezTo>
                  <a:cubicBezTo>
                    <a:pt x="6" y="213"/>
                    <a:pt x="5" y="214"/>
                    <a:pt x="4" y="214"/>
                  </a:cubicBezTo>
                  <a:cubicBezTo>
                    <a:pt x="4" y="214"/>
                    <a:pt x="6" y="211"/>
                    <a:pt x="5" y="212"/>
                  </a:cubicBezTo>
                  <a:cubicBezTo>
                    <a:pt x="5" y="212"/>
                    <a:pt x="3" y="212"/>
                    <a:pt x="4" y="213"/>
                  </a:cubicBezTo>
                  <a:cubicBezTo>
                    <a:pt x="4" y="213"/>
                    <a:pt x="3" y="213"/>
                    <a:pt x="3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4"/>
                    <a:pt x="2" y="215"/>
                    <a:pt x="2" y="216"/>
                  </a:cubicBezTo>
                  <a:cubicBezTo>
                    <a:pt x="2" y="216"/>
                    <a:pt x="2" y="216"/>
                    <a:pt x="3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1" y="217"/>
                    <a:pt x="2" y="217"/>
                    <a:pt x="2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0" y="219"/>
                    <a:pt x="0" y="219"/>
                    <a:pt x="0" y="219"/>
                  </a:cubicBezTo>
                  <a:close/>
                  <a:moveTo>
                    <a:pt x="188" y="22"/>
                  </a:moveTo>
                  <a:cubicBezTo>
                    <a:pt x="189" y="22"/>
                    <a:pt x="190" y="23"/>
                    <a:pt x="191" y="23"/>
                  </a:cubicBezTo>
                  <a:cubicBezTo>
                    <a:pt x="192" y="22"/>
                    <a:pt x="191" y="19"/>
                    <a:pt x="191" y="19"/>
                  </a:cubicBezTo>
                  <a:cubicBezTo>
                    <a:pt x="191" y="19"/>
                    <a:pt x="192" y="19"/>
                    <a:pt x="193" y="19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5" y="18"/>
                    <a:pt x="195" y="19"/>
                    <a:pt x="196" y="19"/>
                  </a:cubicBezTo>
                  <a:cubicBezTo>
                    <a:pt x="196" y="19"/>
                    <a:pt x="196" y="18"/>
                    <a:pt x="196" y="18"/>
                  </a:cubicBezTo>
                  <a:cubicBezTo>
                    <a:pt x="196" y="17"/>
                    <a:pt x="195" y="16"/>
                    <a:pt x="194" y="16"/>
                  </a:cubicBezTo>
                  <a:cubicBezTo>
                    <a:pt x="194" y="16"/>
                    <a:pt x="193" y="16"/>
                    <a:pt x="193" y="16"/>
                  </a:cubicBezTo>
                  <a:cubicBezTo>
                    <a:pt x="192" y="15"/>
                    <a:pt x="194" y="14"/>
                    <a:pt x="191" y="1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8" y="15"/>
                    <a:pt x="188" y="15"/>
                    <a:pt x="187" y="15"/>
                  </a:cubicBezTo>
                  <a:cubicBezTo>
                    <a:pt x="187" y="15"/>
                    <a:pt x="187" y="16"/>
                    <a:pt x="186" y="17"/>
                  </a:cubicBezTo>
                  <a:cubicBezTo>
                    <a:pt x="186" y="18"/>
                    <a:pt x="184" y="18"/>
                    <a:pt x="184" y="20"/>
                  </a:cubicBezTo>
                  <a:cubicBezTo>
                    <a:pt x="184" y="22"/>
                    <a:pt x="185" y="23"/>
                    <a:pt x="187" y="22"/>
                  </a:cubicBezTo>
                  <a:lnTo>
                    <a:pt x="188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4" name="Freeform 49">
              <a:extLst>
                <a:ext uri="{FF2B5EF4-FFF2-40B4-BE49-F238E27FC236}">
                  <a16:creationId xmlns:a16="http://schemas.microsoft.com/office/drawing/2014/main" id="{8734DC27-040D-F73C-06C1-7D0C7868E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0265" y="2115187"/>
              <a:ext cx="249178" cy="195579"/>
            </a:xfrm>
            <a:custGeom>
              <a:avLst/>
              <a:gdLst>
                <a:gd name="T0" fmla="*/ 39 w 39"/>
                <a:gd name="T1" fmla="*/ 19 h 29"/>
                <a:gd name="T2" fmla="*/ 36 w 39"/>
                <a:gd name="T3" fmla="*/ 19 h 29"/>
                <a:gd name="T4" fmla="*/ 35 w 39"/>
                <a:gd name="T5" fmla="*/ 19 h 29"/>
                <a:gd name="T6" fmla="*/ 34 w 39"/>
                <a:gd name="T7" fmla="*/ 19 h 29"/>
                <a:gd name="T8" fmla="*/ 33 w 39"/>
                <a:gd name="T9" fmla="*/ 18 h 29"/>
                <a:gd name="T10" fmla="*/ 32 w 39"/>
                <a:gd name="T11" fmla="*/ 16 h 29"/>
                <a:gd name="T12" fmla="*/ 32 w 39"/>
                <a:gd name="T13" fmla="*/ 13 h 29"/>
                <a:gd name="T14" fmla="*/ 32 w 39"/>
                <a:gd name="T15" fmla="*/ 12 h 29"/>
                <a:gd name="T16" fmla="*/ 32 w 39"/>
                <a:gd name="T17" fmla="*/ 9 h 29"/>
                <a:gd name="T18" fmla="*/ 30 w 39"/>
                <a:gd name="T19" fmla="*/ 6 h 29"/>
                <a:gd name="T20" fmla="*/ 28 w 39"/>
                <a:gd name="T21" fmla="*/ 3 h 29"/>
                <a:gd name="T22" fmla="*/ 25 w 39"/>
                <a:gd name="T23" fmla="*/ 0 h 29"/>
                <a:gd name="T24" fmla="*/ 23 w 39"/>
                <a:gd name="T25" fmla="*/ 2 h 29"/>
                <a:gd name="T26" fmla="*/ 21 w 39"/>
                <a:gd name="T27" fmla="*/ 3 h 29"/>
                <a:gd name="T28" fmla="*/ 19 w 39"/>
                <a:gd name="T29" fmla="*/ 4 h 29"/>
                <a:gd name="T30" fmla="*/ 17 w 39"/>
                <a:gd name="T31" fmla="*/ 4 h 29"/>
                <a:gd name="T32" fmla="*/ 14 w 39"/>
                <a:gd name="T33" fmla="*/ 3 h 29"/>
                <a:gd name="T34" fmla="*/ 11 w 39"/>
                <a:gd name="T35" fmla="*/ 2 h 29"/>
                <a:gd name="T36" fmla="*/ 10 w 39"/>
                <a:gd name="T37" fmla="*/ 1 h 29"/>
                <a:gd name="T38" fmla="*/ 9 w 39"/>
                <a:gd name="T39" fmla="*/ 5 h 29"/>
                <a:gd name="T40" fmla="*/ 6 w 39"/>
                <a:gd name="T41" fmla="*/ 7 h 29"/>
                <a:gd name="T42" fmla="*/ 4 w 39"/>
                <a:gd name="T43" fmla="*/ 15 h 29"/>
                <a:gd name="T44" fmla="*/ 1 w 39"/>
                <a:gd name="T45" fmla="*/ 17 h 29"/>
                <a:gd name="T46" fmla="*/ 0 w 39"/>
                <a:gd name="T47" fmla="*/ 17 h 29"/>
                <a:gd name="T48" fmla="*/ 2 w 39"/>
                <a:gd name="T49" fmla="*/ 20 h 29"/>
                <a:gd name="T50" fmla="*/ 2 w 39"/>
                <a:gd name="T51" fmla="*/ 22 h 29"/>
                <a:gd name="T52" fmla="*/ 4 w 39"/>
                <a:gd name="T53" fmla="*/ 23 h 29"/>
                <a:gd name="T54" fmla="*/ 6 w 39"/>
                <a:gd name="T55" fmla="*/ 22 h 29"/>
                <a:gd name="T56" fmla="*/ 9 w 39"/>
                <a:gd name="T57" fmla="*/ 23 h 29"/>
                <a:gd name="T58" fmla="*/ 9 w 39"/>
                <a:gd name="T59" fmla="*/ 23 h 29"/>
                <a:gd name="T60" fmla="*/ 8 w 39"/>
                <a:gd name="T61" fmla="*/ 25 h 29"/>
                <a:gd name="T62" fmla="*/ 10 w 39"/>
                <a:gd name="T63" fmla="*/ 26 h 29"/>
                <a:gd name="T64" fmla="*/ 12 w 39"/>
                <a:gd name="T65" fmla="*/ 27 h 29"/>
                <a:gd name="T66" fmla="*/ 14 w 39"/>
                <a:gd name="T67" fmla="*/ 29 h 29"/>
                <a:gd name="T68" fmla="*/ 16 w 39"/>
                <a:gd name="T69" fmla="*/ 28 h 29"/>
                <a:gd name="T70" fmla="*/ 20 w 39"/>
                <a:gd name="T71" fmla="*/ 28 h 29"/>
                <a:gd name="T72" fmla="*/ 23 w 39"/>
                <a:gd name="T73" fmla="*/ 27 h 29"/>
                <a:gd name="T74" fmla="*/ 26 w 39"/>
                <a:gd name="T75" fmla="*/ 26 h 29"/>
                <a:gd name="T76" fmla="*/ 29 w 39"/>
                <a:gd name="T77" fmla="*/ 27 h 29"/>
                <a:gd name="T78" fmla="*/ 32 w 39"/>
                <a:gd name="T79" fmla="*/ 26 h 29"/>
                <a:gd name="T80" fmla="*/ 34 w 39"/>
                <a:gd name="T81" fmla="*/ 27 h 29"/>
                <a:gd name="T82" fmla="*/ 36 w 39"/>
                <a:gd name="T83" fmla="*/ 26 h 29"/>
                <a:gd name="T84" fmla="*/ 35 w 39"/>
                <a:gd name="T85" fmla="*/ 25 h 29"/>
                <a:gd name="T86" fmla="*/ 36 w 39"/>
                <a:gd name="T87" fmla="*/ 24 h 29"/>
                <a:gd name="T88" fmla="*/ 37 w 39"/>
                <a:gd name="T89" fmla="*/ 25 h 29"/>
                <a:gd name="T90" fmla="*/ 38 w 39"/>
                <a:gd name="T91" fmla="*/ 24 h 29"/>
                <a:gd name="T92" fmla="*/ 38 w 39"/>
                <a:gd name="T93" fmla="*/ 21 h 29"/>
                <a:gd name="T94" fmla="*/ 39 w 39"/>
                <a:gd name="T95" fmla="*/ 21 h 29"/>
                <a:gd name="T96" fmla="*/ 38 w 39"/>
                <a:gd name="T97" fmla="*/ 21 h 29"/>
                <a:gd name="T98" fmla="*/ 38 w 39"/>
                <a:gd name="T99" fmla="*/ 20 h 29"/>
                <a:gd name="T100" fmla="*/ 39 w 39"/>
                <a:gd name="T101" fmla="*/ 20 h 29"/>
                <a:gd name="T102" fmla="*/ 39 w 39"/>
                <a:gd name="T103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29">
                  <a:moveTo>
                    <a:pt x="39" y="19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6" y="20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3" y="18"/>
                    <a:pt x="33" y="18"/>
                  </a:cubicBezTo>
                  <a:cubicBezTo>
                    <a:pt x="32" y="17"/>
                    <a:pt x="33" y="16"/>
                    <a:pt x="32" y="16"/>
                  </a:cubicBezTo>
                  <a:cubicBezTo>
                    <a:pt x="32" y="16"/>
                    <a:pt x="33" y="14"/>
                    <a:pt x="32" y="13"/>
                  </a:cubicBezTo>
                  <a:cubicBezTo>
                    <a:pt x="32" y="12"/>
                    <a:pt x="33" y="12"/>
                    <a:pt x="32" y="12"/>
                  </a:cubicBezTo>
                  <a:cubicBezTo>
                    <a:pt x="31" y="11"/>
                    <a:pt x="33" y="10"/>
                    <a:pt x="32" y="9"/>
                  </a:cubicBezTo>
                  <a:cubicBezTo>
                    <a:pt x="32" y="8"/>
                    <a:pt x="32" y="8"/>
                    <a:pt x="30" y="6"/>
                  </a:cubicBezTo>
                  <a:cubicBezTo>
                    <a:pt x="29" y="5"/>
                    <a:pt x="29" y="5"/>
                    <a:pt x="28" y="3"/>
                  </a:cubicBezTo>
                  <a:cubicBezTo>
                    <a:pt x="28" y="2"/>
                    <a:pt x="25" y="0"/>
                    <a:pt x="25" y="0"/>
                  </a:cubicBezTo>
                  <a:cubicBezTo>
                    <a:pt x="25" y="0"/>
                    <a:pt x="24" y="1"/>
                    <a:pt x="23" y="2"/>
                  </a:cubicBezTo>
                  <a:cubicBezTo>
                    <a:pt x="23" y="3"/>
                    <a:pt x="23" y="3"/>
                    <a:pt x="21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9" y="4"/>
                    <a:pt x="9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4" y="9"/>
                    <a:pt x="6" y="12"/>
                    <a:pt x="4" y="15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2" y="19"/>
                    <a:pt x="2" y="20"/>
                  </a:cubicBezTo>
                  <a:cubicBezTo>
                    <a:pt x="2" y="21"/>
                    <a:pt x="1" y="22"/>
                    <a:pt x="2" y="22"/>
                  </a:cubicBezTo>
                  <a:cubicBezTo>
                    <a:pt x="3" y="22"/>
                    <a:pt x="3" y="21"/>
                    <a:pt x="4" y="23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7" y="23"/>
                    <a:pt x="7" y="24"/>
                    <a:pt x="8" y="25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0" y="26"/>
                    <a:pt x="13" y="26"/>
                    <a:pt x="12" y="27"/>
                  </a:cubicBezTo>
                  <a:cubicBezTo>
                    <a:pt x="11" y="28"/>
                    <a:pt x="12" y="29"/>
                    <a:pt x="14" y="29"/>
                  </a:cubicBezTo>
                  <a:cubicBezTo>
                    <a:pt x="16" y="29"/>
                    <a:pt x="14" y="28"/>
                    <a:pt x="16" y="28"/>
                  </a:cubicBezTo>
                  <a:cubicBezTo>
                    <a:pt x="18" y="29"/>
                    <a:pt x="18" y="29"/>
                    <a:pt x="20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7" y="26"/>
                    <a:pt x="27" y="27"/>
                    <a:pt x="29" y="27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3" y="26"/>
                    <a:pt x="34" y="27"/>
                    <a:pt x="34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5" y="26"/>
                    <a:pt x="35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7" y="24"/>
                    <a:pt x="37" y="24"/>
                    <a:pt x="37" y="25"/>
                  </a:cubicBezTo>
                  <a:cubicBezTo>
                    <a:pt x="38" y="24"/>
                    <a:pt x="37" y="24"/>
                    <a:pt x="38" y="24"/>
                  </a:cubicBezTo>
                  <a:cubicBezTo>
                    <a:pt x="38" y="23"/>
                    <a:pt x="38" y="22"/>
                    <a:pt x="38" y="21"/>
                  </a:cubicBezTo>
                  <a:cubicBezTo>
                    <a:pt x="38" y="21"/>
                    <a:pt x="39" y="21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39" y="20"/>
                    <a:pt x="39" y="20"/>
                    <a:pt x="39" y="1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5" name="Freeform 50">
              <a:extLst>
                <a:ext uri="{FF2B5EF4-FFF2-40B4-BE49-F238E27FC236}">
                  <a16:creationId xmlns:a16="http://schemas.microsoft.com/office/drawing/2014/main" id="{D22CC4F1-775A-5A05-7D95-820C0966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460" y="2985822"/>
              <a:ext cx="25915" cy="33649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3 h 5"/>
                <a:gd name="T4" fmla="*/ 3 w 4"/>
                <a:gd name="T5" fmla="*/ 0 h 5"/>
                <a:gd name="T6" fmla="*/ 4 w 4"/>
                <a:gd name="T7" fmla="*/ 0 h 5"/>
                <a:gd name="T8" fmla="*/ 4 w 4"/>
                <a:gd name="T9" fmla="*/ 5 h 5"/>
                <a:gd name="T10" fmla="*/ 2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6" name="Freeform 51">
              <a:extLst>
                <a:ext uri="{FF2B5EF4-FFF2-40B4-BE49-F238E27FC236}">
                  <a16:creationId xmlns:a16="http://schemas.microsoft.com/office/drawing/2014/main" id="{BEA13A74-5024-8CEF-0DC5-B378F6E4C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781" y="3244489"/>
              <a:ext cx="49836" cy="25236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7" name="Freeform 52">
              <a:extLst>
                <a:ext uri="{FF2B5EF4-FFF2-40B4-BE49-F238E27FC236}">
                  <a16:creationId xmlns:a16="http://schemas.microsoft.com/office/drawing/2014/main" id="{6F084033-E333-934B-E3D4-B2742486E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247" y="2371750"/>
              <a:ext cx="89704" cy="201886"/>
            </a:xfrm>
            <a:custGeom>
              <a:avLst/>
              <a:gdLst>
                <a:gd name="T0" fmla="*/ 11 w 14"/>
                <a:gd name="T1" fmla="*/ 28 h 30"/>
                <a:gd name="T2" fmla="*/ 11 w 14"/>
                <a:gd name="T3" fmla="*/ 26 h 30"/>
                <a:gd name="T4" fmla="*/ 10 w 14"/>
                <a:gd name="T5" fmla="*/ 24 h 30"/>
                <a:gd name="T6" fmla="*/ 10 w 14"/>
                <a:gd name="T7" fmla="*/ 21 h 30"/>
                <a:gd name="T8" fmla="*/ 10 w 14"/>
                <a:gd name="T9" fmla="*/ 20 h 30"/>
                <a:gd name="T10" fmla="*/ 11 w 14"/>
                <a:gd name="T11" fmla="*/ 16 h 30"/>
                <a:gd name="T12" fmla="*/ 11 w 14"/>
                <a:gd name="T13" fmla="*/ 13 h 30"/>
                <a:gd name="T14" fmla="*/ 12 w 14"/>
                <a:gd name="T15" fmla="*/ 11 h 30"/>
                <a:gd name="T16" fmla="*/ 11 w 14"/>
                <a:gd name="T17" fmla="*/ 7 h 30"/>
                <a:gd name="T18" fmla="*/ 12 w 14"/>
                <a:gd name="T19" fmla="*/ 4 h 30"/>
                <a:gd name="T20" fmla="*/ 12 w 14"/>
                <a:gd name="T21" fmla="*/ 2 h 30"/>
                <a:gd name="T22" fmla="*/ 11 w 14"/>
                <a:gd name="T23" fmla="*/ 1 h 30"/>
                <a:gd name="T24" fmla="*/ 7 w 14"/>
                <a:gd name="T25" fmla="*/ 2 h 30"/>
                <a:gd name="T26" fmla="*/ 6 w 14"/>
                <a:gd name="T27" fmla="*/ 1 h 30"/>
                <a:gd name="T28" fmla="*/ 3 w 14"/>
                <a:gd name="T29" fmla="*/ 1 h 30"/>
                <a:gd name="T30" fmla="*/ 4 w 14"/>
                <a:gd name="T31" fmla="*/ 9 h 30"/>
                <a:gd name="T32" fmla="*/ 3 w 14"/>
                <a:gd name="T33" fmla="*/ 11 h 30"/>
                <a:gd name="T34" fmla="*/ 3 w 14"/>
                <a:gd name="T35" fmla="*/ 12 h 30"/>
                <a:gd name="T36" fmla="*/ 2 w 14"/>
                <a:gd name="T37" fmla="*/ 14 h 30"/>
                <a:gd name="T38" fmla="*/ 2 w 14"/>
                <a:gd name="T39" fmla="*/ 15 h 30"/>
                <a:gd name="T40" fmla="*/ 1 w 14"/>
                <a:gd name="T41" fmla="*/ 15 h 30"/>
                <a:gd name="T42" fmla="*/ 0 w 14"/>
                <a:gd name="T43" fmla="*/ 17 h 30"/>
                <a:gd name="T44" fmla="*/ 1 w 14"/>
                <a:gd name="T45" fmla="*/ 19 h 30"/>
                <a:gd name="T46" fmla="*/ 2 w 14"/>
                <a:gd name="T47" fmla="*/ 18 h 30"/>
                <a:gd name="T48" fmla="*/ 2 w 14"/>
                <a:gd name="T49" fmla="*/ 20 h 30"/>
                <a:gd name="T50" fmla="*/ 1 w 14"/>
                <a:gd name="T51" fmla="*/ 20 h 30"/>
                <a:gd name="T52" fmla="*/ 1 w 14"/>
                <a:gd name="T53" fmla="*/ 21 h 30"/>
                <a:gd name="T54" fmla="*/ 2 w 14"/>
                <a:gd name="T55" fmla="*/ 21 h 30"/>
                <a:gd name="T56" fmla="*/ 3 w 14"/>
                <a:gd name="T57" fmla="*/ 24 h 30"/>
                <a:gd name="T58" fmla="*/ 3 w 14"/>
                <a:gd name="T59" fmla="*/ 24 h 30"/>
                <a:gd name="T60" fmla="*/ 2 w 14"/>
                <a:gd name="T61" fmla="*/ 29 h 30"/>
                <a:gd name="T62" fmla="*/ 6 w 14"/>
                <a:gd name="T63" fmla="*/ 29 h 30"/>
                <a:gd name="T64" fmla="*/ 8 w 14"/>
                <a:gd name="T65" fmla="*/ 30 h 30"/>
                <a:gd name="T66" fmla="*/ 11 w 14"/>
                <a:gd name="T6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30">
                  <a:moveTo>
                    <a:pt x="11" y="28"/>
                  </a:moveTo>
                  <a:cubicBezTo>
                    <a:pt x="11" y="28"/>
                    <a:pt x="11" y="27"/>
                    <a:pt x="11" y="26"/>
                  </a:cubicBezTo>
                  <a:cubicBezTo>
                    <a:pt x="12" y="24"/>
                    <a:pt x="11" y="26"/>
                    <a:pt x="10" y="24"/>
                  </a:cubicBezTo>
                  <a:cubicBezTo>
                    <a:pt x="9" y="23"/>
                    <a:pt x="10" y="23"/>
                    <a:pt x="10" y="21"/>
                  </a:cubicBezTo>
                  <a:cubicBezTo>
                    <a:pt x="11" y="20"/>
                    <a:pt x="11" y="21"/>
                    <a:pt x="10" y="20"/>
                  </a:cubicBezTo>
                  <a:cubicBezTo>
                    <a:pt x="8" y="17"/>
                    <a:pt x="10" y="18"/>
                    <a:pt x="11" y="16"/>
                  </a:cubicBezTo>
                  <a:cubicBezTo>
                    <a:pt x="12" y="15"/>
                    <a:pt x="11" y="15"/>
                    <a:pt x="11" y="13"/>
                  </a:cubicBezTo>
                  <a:cubicBezTo>
                    <a:pt x="11" y="12"/>
                    <a:pt x="10" y="12"/>
                    <a:pt x="12" y="11"/>
                  </a:cubicBezTo>
                  <a:cubicBezTo>
                    <a:pt x="13" y="10"/>
                    <a:pt x="12" y="8"/>
                    <a:pt x="11" y="7"/>
                  </a:cubicBezTo>
                  <a:cubicBezTo>
                    <a:pt x="10" y="5"/>
                    <a:pt x="11" y="6"/>
                    <a:pt x="12" y="4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2" y="1"/>
                    <a:pt x="11" y="1"/>
                  </a:cubicBezTo>
                  <a:cubicBezTo>
                    <a:pt x="9" y="1"/>
                    <a:pt x="9" y="1"/>
                    <a:pt x="7" y="2"/>
                  </a:cubicBezTo>
                  <a:cubicBezTo>
                    <a:pt x="5" y="2"/>
                    <a:pt x="7" y="2"/>
                    <a:pt x="6" y="1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4" y="3"/>
                    <a:pt x="5" y="8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6"/>
                    <a:pt x="2" y="17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1"/>
                    <a:pt x="2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6"/>
                    <a:pt x="2" y="27"/>
                    <a:pt x="2" y="29"/>
                  </a:cubicBezTo>
                  <a:cubicBezTo>
                    <a:pt x="3" y="29"/>
                    <a:pt x="5" y="28"/>
                    <a:pt x="6" y="29"/>
                  </a:cubicBezTo>
                  <a:cubicBezTo>
                    <a:pt x="7" y="29"/>
                    <a:pt x="6" y="30"/>
                    <a:pt x="8" y="30"/>
                  </a:cubicBezTo>
                  <a:cubicBezTo>
                    <a:pt x="8" y="30"/>
                    <a:pt x="10" y="28"/>
                    <a:pt x="11" y="2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8" name="Freeform 53">
              <a:extLst>
                <a:ext uri="{FF2B5EF4-FFF2-40B4-BE49-F238E27FC236}">
                  <a16:creationId xmlns:a16="http://schemas.microsoft.com/office/drawing/2014/main" id="{39F7FC11-410B-7B7D-B9AA-A4769A2BF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962" y="1850210"/>
              <a:ext cx="318948" cy="250256"/>
            </a:xfrm>
            <a:custGeom>
              <a:avLst/>
              <a:gdLst>
                <a:gd name="T0" fmla="*/ 25 w 50"/>
                <a:gd name="T1" fmla="*/ 3 h 37"/>
                <a:gd name="T2" fmla="*/ 25 w 50"/>
                <a:gd name="T3" fmla="*/ 1 h 37"/>
                <a:gd name="T4" fmla="*/ 23 w 50"/>
                <a:gd name="T5" fmla="*/ 2 h 37"/>
                <a:gd name="T6" fmla="*/ 22 w 50"/>
                <a:gd name="T7" fmla="*/ 3 h 37"/>
                <a:gd name="T8" fmla="*/ 20 w 50"/>
                <a:gd name="T9" fmla="*/ 2 h 37"/>
                <a:gd name="T10" fmla="*/ 20 w 50"/>
                <a:gd name="T11" fmla="*/ 1 h 37"/>
                <a:gd name="T12" fmla="*/ 21 w 50"/>
                <a:gd name="T13" fmla="*/ 1 h 37"/>
                <a:gd name="T14" fmla="*/ 21 w 50"/>
                <a:gd name="T15" fmla="*/ 1 h 37"/>
                <a:gd name="T16" fmla="*/ 20 w 50"/>
                <a:gd name="T17" fmla="*/ 0 h 37"/>
                <a:gd name="T18" fmla="*/ 15 w 50"/>
                <a:gd name="T19" fmla="*/ 1 h 37"/>
                <a:gd name="T20" fmla="*/ 14 w 50"/>
                <a:gd name="T21" fmla="*/ 2 h 37"/>
                <a:gd name="T22" fmla="*/ 12 w 50"/>
                <a:gd name="T23" fmla="*/ 2 h 37"/>
                <a:gd name="T24" fmla="*/ 10 w 50"/>
                <a:gd name="T25" fmla="*/ 4 h 37"/>
                <a:gd name="T26" fmla="*/ 8 w 50"/>
                <a:gd name="T27" fmla="*/ 3 h 37"/>
                <a:gd name="T28" fmla="*/ 8 w 50"/>
                <a:gd name="T29" fmla="*/ 4 h 37"/>
                <a:gd name="T30" fmla="*/ 3 w 50"/>
                <a:gd name="T31" fmla="*/ 5 h 37"/>
                <a:gd name="T32" fmla="*/ 1 w 50"/>
                <a:gd name="T33" fmla="*/ 5 h 37"/>
                <a:gd name="T34" fmla="*/ 0 w 50"/>
                <a:gd name="T35" fmla="*/ 9 h 37"/>
                <a:gd name="T36" fmla="*/ 1 w 50"/>
                <a:gd name="T37" fmla="*/ 12 h 37"/>
                <a:gd name="T38" fmla="*/ 1 w 50"/>
                <a:gd name="T39" fmla="*/ 15 h 37"/>
                <a:gd name="T40" fmla="*/ 2 w 50"/>
                <a:gd name="T41" fmla="*/ 18 h 37"/>
                <a:gd name="T42" fmla="*/ 2 w 50"/>
                <a:gd name="T43" fmla="*/ 23 h 37"/>
                <a:gd name="T44" fmla="*/ 4 w 50"/>
                <a:gd name="T45" fmla="*/ 24 h 37"/>
                <a:gd name="T46" fmla="*/ 6 w 50"/>
                <a:gd name="T47" fmla="*/ 24 h 37"/>
                <a:gd name="T48" fmla="*/ 8 w 50"/>
                <a:gd name="T49" fmla="*/ 25 h 37"/>
                <a:gd name="T50" fmla="*/ 11 w 50"/>
                <a:gd name="T51" fmla="*/ 27 h 37"/>
                <a:gd name="T52" fmla="*/ 14 w 50"/>
                <a:gd name="T53" fmla="*/ 27 h 37"/>
                <a:gd name="T54" fmla="*/ 17 w 50"/>
                <a:gd name="T55" fmla="*/ 29 h 37"/>
                <a:gd name="T56" fmla="*/ 19 w 50"/>
                <a:gd name="T57" fmla="*/ 32 h 37"/>
                <a:gd name="T58" fmla="*/ 20 w 50"/>
                <a:gd name="T59" fmla="*/ 32 h 37"/>
                <a:gd name="T60" fmla="*/ 23 w 50"/>
                <a:gd name="T61" fmla="*/ 32 h 37"/>
                <a:gd name="T62" fmla="*/ 26 w 50"/>
                <a:gd name="T63" fmla="*/ 33 h 37"/>
                <a:gd name="T64" fmla="*/ 29 w 50"/>
                <a:gd name="T65" fmla="*/ 33 h 37"/>
                <a:gd name="T66" fmla="*/ 32 w 50"/>
                <a:gd name="T67" fmla="*/ 32 h 37"/>
                <a:gd name="T68" fmla="*/ 36 w 50"/>
                <a:gd name="T69" fmla="*/ 30 h 37"/>
                <a:gd name="T70" fmla="*/ 39 w 50"/>
                <a:gd name="T71" fmla="*/ 32 h 37"/>
                <a:gd name="T72" fmla="*/ 41 w 50"/>
                <a:gd name="T73" fmla="*/ 34 h 37"/>
                <a:gd name="T74" fmla="*/ 43 w 50"/>
                <a:gd name="T75" fmla="*/ 35 h 37"/>
                <a:gd name="T76" fmla="*/ 45 w 50"/>
                <a:gd name="T77" fmla="*/ 37 h 37"/>
                <a:gd name="T78" fmla="*/ 47 w 50"/>
                <a:gd name="T79" fmla="*/ 36 h 37"/>
                <a:gd name="T80" fmla="*/ 47 w 50"/>
                <a:gd name="T81" fmla="*/ 33 h 37"/>
                <a:gd name="T82" fmla="*/ 48 w 50"/>
                <a:gd name="T83" fmla="*/ 30 h 37"/>
                <a:gd name="T84" fmla="*/ 49 w 50"/>
                <a:gd name="T85" fmla="*/ 28 h 37"/>
                <a:gd name="T86" fmla="*/ 48 w 50"/>
                <a:gd name="T87" fmla="*/ 24 h 37"/>
                <a:gd name="T88" fmla="*/ 48 w 50"/>
                <a:gd name="T89" fmla="*/ 21 h 37"/>
                <a:gd name="T90" fmla="*/ 49 w 50"/>
                <a:gd name="T91" fmla="*/ 20 h 37"/>
                <a:gd name="T92" fmla="*/ 48 w 50"/>
                <a:gd name="T93" fmla="*/ 17 h 37"/>
                <a:gd name="T94" fmla="*/ 48 w 50"/>
                <a:gd name="T95" fmla="*/ 14 h 37"/>
                <a:gd name="T96" fmla="*/ 49 w 50"/>
                <a:gd name="T97" fmla="*/ 10 h 37"/>
                <a:gd name="T98" fmla="*/ 48 w 50"/>
                <a:gd name="T99" fmla="*/ 7 h 37"/>
                <a:gd name="T100" fmla="*/ 47 w 50"/>
                <a:gd name="T101" fmla="*/ 5 h 37"/>
                <a:gd name="T102" fmla="*/ 41 w 50"/>
                <a:gd name="T103" fmla="*/ 5 h 37"/>
                <a:gd name="T104" fmla="*/ 39 w 50"/>
                <a:gd name="T105" fmla="*/ 5 h 37"/>
                <a:gd name="T106" fmla="*/ 37 w 50"/>
                <a:gd name="T107" fmla="*/ 5 h 37"/>
                <a:gd name="T108" fmla="*/ 30 w 50"/>
                <a:gd name="T109" fmla="*/ 5 h 37"/>
                <a:gd name="T110" fmla="*/ 25 w 50"/>
                <a:gd name="T111" fmla="*/ 2 h 37"/>
                <a:gd name="T112" fmla="*/ 25 w 50"/>
                <a:gd name="T1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7">
                  <a:moveTo>
                    <a:pt x="25" y="3"/>
                  </a:moveTo>
                  <a:cubicBezTo>
                    <a:pt x="24" y="2"/>
                    <a:pt x="25" y="1"/>
                    <a:pt x="25" y="1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20" y="0"/>
                    <a:pt x="16" y="0"/>
                    <a:pt x="15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3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9"/>
                    <a:pt x="0" y="9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2" y="19"/>
                    <a:pt x="2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7" y="24"/>
                    <a:pt x="7" y="26"/>
                    <a:pt x="8" y="25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5" y="27"/>
                    <a:pt x="16" y="30"/>
                    <a:pt x="17" y="29"/>
                  </a:cubicBezTo>
                  <a:cubicBezTo>
                    <a:pt x="18" y="29"/>
                    <a:pt x="19" y="32"/>
                    <a:pt x="19" y="32"/>
                  </a:cubicBezTo>
                  <a:cubicBezTo>
                    <a:pt x="19" y="32"/>
                    <a:pt x="18" y="32"/>
                    <a:pt x="20" y="32"/>
                  </a:cubicBezTo>
                  <a:cubicBezTo>
                    <a:pt x="22" y="32"/>
                    <a:pt x="21" y="31"/>
                    <a:pt x="23" y="32"/>
                  </a:cubicBezTo>
                  <a:cubicBezTo>
                    <a:pt x="24" y="32"/>
                    <a:pt x="25" y="33"/>
                    <a:pt x="26" y="33"/>
                  </a:cubicBezTo>
                  <a:cubicBezTo>
                    <a:pt x="27" y="34"/>
                    <a:pt x="28" y="34"/>
                    <a:pt x="29" y="33"/>
                  </a:cubicBezTo>
                  <a:cubicBezTo>
                    <a:pt x="30" y="32"/>
                    <a:pt x="30" y="32"/>
                    <a:pt x="32" y="32"/>
                  </a:cubicBezTo>
                  <a:cubicBezTo>
                    <a:pt x="34" y="32"/>
                    <a:pt x="35" y="29"/>
                    <a:pt x="36" y="30"/>
                  </a:cubicBezTo>
                  <a:cubicBezTo>
                    <a:pt x="37" y="31"/>
                    <a:pt x="38" y="32"/>
                    <a:pt x="39" y="32"/>
                  </a:cubicBezTo>
                  <a:cubicBezTo>
                    <a:pt x="40" y="32"/>
                    <a:pt x="40" y="33"/>
                    <a:pt x="41" y="34"/>
                  </a:cubicBezTo>
                  <a:cubicBezTo>
                    <a:pt x="43" y="34"/>
                    <a:pt x="42" y="34"/>
                    <a:pt x="43" y="35"/>
                  </a:cubicBezTo>
                  <a:cubicBezTo>
                    <a:pt x="43" y="37"/>
                    <a:pt x="45" y="37"/>
                    <a:pt x="45" y="37"/>
                  </a:cubicBezTo>
                  <a:cubicBezTo>
                    <a:pt x="45" y="37"/>
                    <a:pt x="48" y="37"/>
                    <a:pt x="47" y="36"/>
                  </a:cubicBezTo>
                  <a:cubicBezTo>
                    <a:pt x="47" y="35"/>
                    <a:pt x="46" y="34"/>
                    <a:pt x="47" y="33"/>
                  </a:cubicBezTo>
                  <a:cubicBezTo>
                    <a:pt x="48" y="32"/>
                    <a:pt x="48" y="31"/>
                    <a:pt x="48" y="30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47" y="25"/>
                    <a:pt x="48" y="24"/>
                  </a:cubicBezTo>
                  <a:cubicBezTo>
                    <a:pt x="48" y="23"/>
                    <a:pt x="49" y="23"/>
                    <a:pt x="48" y="21"/>
                  </a:cubicBezTo>
                  <a:cubicBezTo>
                    <a:pt x="48" y="20"/>
                    <a:pt x="49" y="21"/>
                    <a:pt x="49" y="20"/>
                  </a:cubicBezTo>
                  <a:cubicBezTo>
                    <a:pt x="48" y="19"/>
                    <a:pt x="47" y="18"/>
                    <a:pt x="48" y="17"/>
                  </a:cubicBezTo>
                  <a:cubicBezTo>
                    <a:pt x="48" y="17"/>
                    <a:pt x="48" y="15"/>
                    <a:pt x="48" y="14"/>
                  </a:cubicBezTo>
                  <a:cubicBezTo>
                    <a:pt x="48" y="13"/>
                    <a:pt x="50" y="11"/>
                    <a:pt x="49" y="10"/>
                  </a:cubicBezTo>
                  <a:cubicBezTo>
                    <a:pt x="48" y="9"/>
                    <a:pt x="48" y="7"/>
                    <a:pt x="48" y="7"/>
                  </a:cubicBezTo>
                  <a:cubicBezTo>
                    <a:pt x="48" y="7"/>
                    <a:pt x="49" y="6"/>
                    <a:pt x="47" y="5"/>
                  </a:cubicBezTo>
                  <a:cubicBezTo>
                    <a:pt x="46" y="5"/>
                    <a:pt x="41" y="5"/>
                    <a:pt x="41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4" y="5"/>
                    <a:pt x="30" y="5"/>
                  </a:cubicBezTo>
                  <a:cubicBezTo>
                    <a:pt x="27" y="4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9" name="Freeform 54">
              <a:extLst>
                <a:ext uri="{FF2B5EF4-FFF2-40B4-BE49-F238E27FC236}">
                  <a16:creationId xmlns:a16="http://schemas.microsoft.com/office/drawing/2014/main" id="{1EF6C901-1F17-28BA-7F31-5546A31212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7075" y="3250797"/>
              <a:ext cx="281073" cy="466862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0" name="Freeform 55">
              <a:extLst>
                <a:ext uri="{FF2B5EF4-FFF2-40B4-BE49-F238E27FC236}">
                  <a16:creationId xmlns:a16="http://schemas.microsoft.com/office/drawing/2014/main" id="{68E2E39A-B55A-10D2-7F99-C2B02AA60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201" y="3913238"/>
              <a:ext cx="358817" cy="628792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1" name="Freeform 56">
              <a:extLst>
                <a:ext uri="{FF2B5EF4-FFF2-40B4-BE49-F238E27FC236}">
                  <a16:creationId xmlns:a16="http://schemas.microsoft.com/office/drawing/2014/main" id="{446A1FFB-A695-AE5A-5206-0E4AE70FF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380" y="4575677"/>
              <a:ext cx="237218" cy="304934"/>
            </a:xfrm>
            <a:custGeom>
              <a:avLst/>
              <a:gdLst>
                <a:gd name="T0" fmla="*/ 19 w 37"/>
                <a:gd name="T1" fmla="*/ 3 h 45"/>
                <a:gd name="T2" fmla="*/ 17 w 37"/>
                <a:gd name="T3" fmla="*/ 1 h 45"/>
                <a:gd name="T4" fmla="*/ 13 w 37"/>
                <a:gd name="T5" fmla="*/ 0 h 45"/>
                <a:gd name="T6" fmla="*/ 7 w 37"/>
                <a:gd name="T7" fmla="*/ 1 h 45"/>
                <a:gd name="T8" fmla="*/ 5 w 37"/>
                <a:gd name="T9" fmla="*/ 4 h 45"/>
                <a:gd name="T10" fmla="*/ 3 w 37"/>
                <a:gd name="T11" fmla="*/ 7 h 45"/>
                <a:gd name="T12" fmla="*/ 3 w 37"/>
                <a:gd name="T13" fmla="*/ 9 h 45"/>
                <a:gd name="T14" fmla="*/ 0 w 37"/>
                <a:gd name="T15" fmla="*/ 15 h 45"/>
                <a:gd name="T16" fmla="*/ 3 w 37"/>
                <a:gd name="T17" fmla="*/ 16 h 45"/>
                <a:gd name="T18" fmla="*/ 4 w 37"/>
                <a:gd name="T19" fmla="*/ 18 h 45"/>
                <a:gd name="T20" fmla="*/ 6 w 37"/>
                <a:gd name="T21" fmla="*/ 20 h 45"/>
                <a:gd name="T22" fmla="*/ 8 w 37"/>
                <a:gd name="T23" fmla="*/ 22 h 45"/>
                <a:gd name="T24" fmla="*/ 10 w 37"/>
                <a:gd name="T25" fmla="*/ 25 h 45"/>
                <a:gd name="T26" fmla="*/ 12 w 37"/>
                <a:gd name="T27" fmla="*/ 27 h 45"/>
                <a:gd name="T28" fmla="*/ 16 w 37"/>
                <a:gd name="T29" fmla="*/ 28 h 45"/>
                <a:gd name="T30" fmla="*/ 17 w 37"/>
                <a:gd name="T31" fmla="*/ 30 h 45"/>
                <a:gd name="T32" fmla="*/ 20 w 37"/>
                <a:gd name="T33" fmla="*/ 33 h 45"/>
                <a:gd name="T34" fmla="*/ 21 w 37"/>
                <a:gd name="T35" fmla="*/ 36 h 45"/>
                <a:gd name="T36" fmla="*/ 19 w 37"/>
                <a:gd name="T37" fmla="*/ 40 h 45"/>
                <a:gd name="T38" fmla="*/ 17 w 37"/>
                <a:gd name="T39" fmla="*/ 43 h 45"/>
                <a:gd name="T40" fmla="*/ 18 w 37"/>
                <a:gd name="T41" fmla="*/ 43 h 45"/>
                <a:gd name="T42" fmla="*/ 22 w 37"/>
                <a:gd name="T43" fmla="*/ 44 h 45"/>
                <a:gd name="T44" fmla="*/ 25 w 37"/>
                <a:gd name="T45" fmla="*/ 44 h 45"/>
                <a:gd name="T46" fmla="*/ 29 w 37"/>
                <a:gd name="T47" fmla="*/ 44 h 45"/>
                <a:gd name="T48" fmla="*/ 31 w 37"/>
                <a:gd name="T49" fmla="*/ 44 h 45"/>
                <a:gd name="T50" fmla="*/ 32 w 37"/>
                <a:gd name="T51" fmla="*/ 43 h 45"/>
                <a:gd name="T52" fmla="*/ 34 w 37"/>
                <a:gd name="T53" fmla="*/ 41 h 45"/>
                <a:gd name="T54" fmla="*/ 34 w 37"/>
                <a:gd name="T55" fmla="*/ 37 h 45"/>
                <a:gd name="T56" fmla="*/ 35 w 37"/>
                <a:gd name="T57" fmla="*/ 34 h 45"/>
                <a:gd name="T58" fmla="*/ 36 w 37"/>
                <a:gd name="T59" fmla="*/ 30 h 45"/>
                <a:gd name="T60" fmla="*/ 37 w 37"/>
                <a:gd name="T61" fmla="*/ 25 h 45"/>
                <a:gd name="T62" fmla="*/ 34 w 37"/>
                <a:gd name="T63" fmla="*/ 26 h 45"/>
                <a:gd name="T64" fmla="*/ 33 w 37"/>
                <a:gd name="T65" fmla="*/ 23 h 45"/>
                <a:gd name="T66" fmla="*/ 33 w 37"/>
                <a:gd name="T67" fmla="*/ 19 h 45"/>
                <a:gd name="T68" fmla="*/ 30 w 37"/>
                <a:gd name="T69" fmla="*/ 17 h 45"/>
                <a:gd name="T70" fmla="*/ 29 w 37"/>
                <a:gd name="T71" fmla="*/ 15 h 45"/>
                <a:gd name="T72" fmla="*/ 28 w 37"/>
                <a:gd name="T73" fmla="*/ 14 h 45"/>
                <a:gd name="T74" fmla="*/ 27 w 37"/>
                <a:gd name="T75" fmla="*/ 15 h 45"/>
                <a:gd name="T76" fmla="*/ 22 w 37"/>
                <a:gd name="T77" fmla="*/ 14 h 45"/>
                <a:gd name="T78" fmla="*/ 21 w 37"/>
                <a:gd name="T79" fmla="*/ 10 h 45"/>
                <a:gd name="T80" fmla="*/ 21 w 37"/>
                <a:gd name="T81" fmla="*/ 6 h 45"/>
                <a:gd name="T82" fmla="*/ 20 w 37"/>
                <a:gd name="T83" fmla="*/ 4 h 45"/>
                <a:gd name="T84" fmla="*/ 19 w 37"/>
                <a:gd name="T85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5">
                  <a:moveTo>
                    <a:pt x="19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5" y="5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5" y="19"/>
                    <a:pt x="5" y="20"/>
                    <a:pt x="6" y="20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5"/>
                    <a:pt x="10" y="25"/>
                  </a:cubicBezTo>
                  <a:cubicBezTo>
                    <a:pt x="11" y="25"/>
                    <a:pt x="11" y="26"/>
                    <a:pt x="12" y="27"/>
                  </a:cubicBezTo>
                  <a:cubicBezTo>
                    <a:pt x="14" y="29"/>
                    <a:pt x="15" y="27"/>
                    <a:pt x="16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0"/>
                    <a:pt x="19" y="32"/>
                    <a:pt x="20" y="33"/>
                  </a:cubicBezTo>
                  <a:cubicBezTo>
                    <a:pt x="22" y="34"/>
                    <a:pt x="21" y="35"/>
                    <a:pt x="21" y="36"/>
                  </a:cubicBezTo>
                  <a:cubicBezTo>
                    <a:pt x="21" y="37"/>
                    <a:pt x="19" y="39"/>
                    <a:pt x="19" y="40"/>
                  </a:cubicBezTo>
                  <a:cubicBezTo>
                    <a:pt x="18" y="41"/>
                    <a:pt x="17" y="43"/>
                    <a:pt x="17" y="43"/>
                  </a:cubicBezTo>
                  <a:cubicBezTo>
                    <a:pt x="17" y="43"/>
                    <a:pt x="17" y="44"/>
                    <a:pt x="18" y="43"/>
                  </a:cubicBezTo>
                  <a:cubicBezTo>
                    <a:pt x="19" y="43"/>
                    <a:pt x="21" y="43"/>
                    <a:pt x="22" y="44"/>
                  </a:cubicBezTo>
                  <a:cubicBezTo>
                    <a:pt x="23" y="44"/>
                    <a:pt x="24" y="44"/>
                    <a:pt x="25" y="44"/>
                  </a:cubicBezTo>
                  <a:cubicBezTo>
                    <a:pt x="26" y="44"/>
                    <a:pt x="27" y="44"/>
                    <a:pt x="29" y="44"/>
                  </a:cubicBezTo>
                  <a:cubicBezTo>
                    <a:pt x="30" y="45"/>
                    <a:pt x="31" y="44"/>
                    <a:pt x="31" y="44"/>
                  </a:cubicBezTo>
                  <a:cubicBezTo>
                    <a:pt x="31" y="44"/>
                    <a:pt x="31" y="44"/>
                    <a:pt x="32" y="43"/>
                  </a:cubicBezTo>
                  <a:cubicBezTo>
                    <a:pt x="32" y="42"/>
                    <a:pt x="33" y="41"/>
                    <a:pt x="34" y="41"/>
                  </a:cubicBezTo>
                  <a:cubicBezTo>
                    <a:pt x="35" y="40"/>
                    <a:pt x="35" y="37"/>
                    <a:pt x="34" y="37"/>
                  </a:cubicBezTo>
                  <a:cubicBezTo>
                    <a:pt x="34" y="36"/>
                    <a:pt x="35" y="34"/>
                    <a:pt x="35" y="34"/>
                  </a:cubicBezTo>
                  <a:cubicBezTo>
                    <a:pt x="35" y="34"/>
                    <a:pt x="35" y="31"/>
                    <a:pt x="36" y="30"/>
                  </a:cubicBezTo>
                  <a:cubicBezTo>
                    <a:pt x="37" y="29"/>
                    <a:pt x="37" y="26"/>
                    <a:pt x="37" y="25"/>
                  </a:cubicBezTo>
                  <a:cubicBezTo>
                    <a:pt x="37" y="25"/>
                    <a:pt x="35" y="25"/>
                    <a:pt x="34" y="26"/>
                  </a:cubicBezTo>
                  <a:cubicBezTo>
                    <a:pt x="33" y="26"/>
                    <a:pt x="33" y="25"/>
                    <a:pt x="33" y="23"/>
                  </a:cubicBezTo>
                  <a:cubicBezTo>
                    <a:pt x="32" y="22"/>
                    <a:pt x="33" y="20"/>
                    <a:pt x="33" y="19"/>
                  </a:cubicBezTo>
                  <a:cubicBezTo>
                    <a:pt x="33" y="17"/>
                    <a:pt x="32" y="17"/>
                    <a:pt x="30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2" y="15"/>
                    <a:pt x="22" y="14"/>
                  </a:cubicBezTo>
                  <a:cubicBezTo>
                    <a:pt x="22" y="12"/>
                    <a:pt x="21" y="12"/>
                    <a:pt x="21" y="10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0" y="5"/>
                    <a:pt x="20" y="4"/>
                    <a:pt x="20" y="4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2" name="Freeform 57">
              <a:extLst>
                <a:ext uri="{FF2B5EF4-FFF2-40B4-BE49-F238E27FC236}">
                  <a16:creationId xmlns:a16="http://schemas.microsoft.com/office/drawing/2014/main" id="{71F9FF68-F651-6A77-D2A3-388B499780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8795" y="3993151"/>
              <a:ext cx="440548" cy="29862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3" name="Freeform 58">
              <a:extLst>
                <a:ext uri="{FF2B5EF4-FFF2-40B4-BE49-F238E27FC236}">
                  <a16:creationId xmlns:a16="http://schemas.microsoft.com/office/drawing/2014/main" id="{23EAD653-5830-D227-BA35-02341FBA0C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8365" y="3562039"/>
              <a:ext cx="171435" cy="94635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4" name="Freeform 59">
              <a:extLst>
                <a:ext uri="{FF2B5EF4-FFF2-40B4-BE49-F238E27FC236}">
                  <a16:creationId xmlns:a16="http://schemas.microsoft.com/office/drawing/2014/main" id="{1413BB65-8238-2A37-A826-8E7C00F91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6420" y="2588360"/>
              <a:ext cx="454501" cy="479480"/>
            </a:xfrm>
            <a:custGeom>
              <a:avLst/>
              <a:gdLst>
                <a:gd name="T0" fmla="*/ 69 w 71"/>
                <a:gd name="T1" fmla="*/ 8 h 71"/>
                <a:gd name="T2" fmla="*/ 67 w 71"/>
                <a:gd name="T3" fmla="*/ 11 h 71"/>
                <a:gd name="T4" fmla="*/ 62 w 71"/>
                <a:gd name="T5" fmla="*/ 13 h 71"/>
                <a:gd name="T6" fmla="*/ 59 w 71"/>
                <a:gd name="T7" fmla="*/ 15 h 71"/>
                <a:gd name="T8" fmla="*/ 56 w 71"/>
                <a:gd name="T9" fmla="*/ 15 h 71"/>
                <a:gd name="T10" fmla="*/ 53 w 71"/>
                <a:gd name="T11" fmla="*/ 17 h 71"/>
                <a:gd name="T12" fmla="*/ 54 w 71"/>
                <a:gd name="T13" fmla="*/ 20 h 71"/>
                <a:gd name="T14" fmla="*/ 56 w 71"/>
                <a:gd name="T15" fmla="*/ 25 h 71"/>
                <a:gd name="T16" fmla="*/ 59 w 71"/>
                <a:gd name="T17" fmla="*/ 28 h 71"/>
                <a:gd name="T18" fmla="*/ 58 w 71"/>
                <a:gd name="T19" fmla="*/ 32 h 71"/>
                <a:gd name="T20" fmla="*/ 56 w 71"/>
                <a:gd name="T21" fmla="*/ 37 h 71"/>
                <a:gd name="T22" fmla="*/ 54 w 71"/>
                <a:gd name="T23" fmla="*/ 41 h 71"/>
                <a:gd name="T24" fmla="*/ 51 w 71"/>
                <a:gd name="T25" fmla="*/ 44 h 71"/>
                <a:gd name="T26" fmla="*/ 46 w 71"/>
                <a:gd name="T27" fmla="*/ 48 h 71"/>
                <a:gd name="T28" fmla="*/ 42 w 71"/>
                <a:gd name="T29" fmla="*/ 51 h 71"/>
                <a:gd name="T30" fmla="*/ 40 w 71"/>
                <a:gd name="T31" fmla="*/ 52 h 71"/>
                <a:gd name="T32" fmla="*/ 37 w 71"/>
                <a:gd name="T33" fmla="*/ 56 h 71"/>
                <a:gd name="T34" fmla="*/ 39 w 71"/>
                <a:gd name="T35" fmla="*/ 58 h 71"/>
                <a:gd name="T36" fmla="*/ 39 w 71"/>
                <a:gd name="T37" fmla="*/ 61 h 71"/>
                <a:gd name="T38" fmla="*/ 41 w 71"/>
                <a:gd name="T39" fmla="*/ 64 h 71"/>
                <a:gd name="T40" fmla="*/ 40 w 71"/>
                <a:gd name="T41" fmla="*/ 68 h 71"/>
                <a:gd name="T42" fmla="*/ 36 w 71"/>
                <a:gd name="T43" fmla="*/ 68 h 71"/>
                <a:gd name="T44" fmla="*/ 33 w 71"/>
                <a:gd name="T45" fmla="*/ 71 h 71"/>
                <a:gd name="T46" fmla="*/ 31 w 71"/>
                <a:gd name="T47" fmla="*/ 70 h 71"/>
                <a:gd name="T48" fmla="*/ 29 w 71"/>
                <a:gd name="T49" fmla="*/ 70 h 71"/>
                <a:gd name="T50" fmla="*/ 28 w 71"/>
                <a:gd name="T51" fmla="*/ 67 h 71"/>
                <a:gd name="T52" fmla="*/ 24 w 71"/>
                <a:gd name="T53" fmla="*/ 63 h 71"/>
                <a:gd name="T54" fmla="*/ 23 w 71"/>
                <a:gd name="T55" fmla="*/ 62 h 71"/>
                <a:gd name="T56" fmla="*/ 18 w 71"/>
                <a:gd name="T57" fmla="*/ 62 h 71"/>
                <a:gd name="T58" fmla="*/ 10 w 71"/>
                <a:gd name="T59" fmla="*/ 63 h 71"/>
                <a:gd name="T60" fmla="*/ 5 w 71"/>
                <a:gd name="T61" fmla="*/ 63 h 71"/>
                <a:gd name="T62" fmla="*/ 3 w 71"/>
                <a:gd name="T63" fmla="*/ 64 h 71"/>
                <a:gd name="T64" fmla="*/ 0 w 71"/>
                <a:gd name="T65" fmla="*/ 64 h 71"/>
                <a:gd name="T66" fmla="*/ 4 w 71"/>
                <a:gd name="T67" fmla="*/ 56 h 71"/>
                <a:gd name="T68" fmla="*/ 10 w 71"/>
                <a:gd name="T69" fmla="*/ 55 h 71"/>
                <a:gd name="T70" fmla="*/ 11 w 71"/>
                <a:gd name="T71" fmla="*/ 52 h 71"/>
                <a:gd name="T72" fmla="*/ 9 w 71"/>
                <a:gd name="T73" fmla="*/ 48 h 71"/>
                <a:gd name="T74" fmla="*/ 6 w 71"/>
                <a:gd name="T75" fmla="*/ 46 h 71"/>
                <a:gd name="T76" fmla="*/ 3 w 71"/>
                <a:gd name="T77" fmla="*/ 42 h 71"/>
                <a:gd name="T78" fmla="*/ 2 w 71"/>
                <a:gd name="T79" fmla="*/ 36 h 71"/>
                <a:gd name="T80" fmla="*/ 8 w 71"/>
                <a:gd name="T81" fmla="*/ 38 h 71"/>
                <a:gd name="T82" fmla="*/ 14 w 71"/>
                <a:gd name="T83" fmla="*/ 38 h 71"/>
                <a:gd name="T84" fmla="*/ 17 w 71"/>
                <a:gd name="T85" fmla="*/ 37 h 71"/>
                <a:gd name="T86" fmla="*/ 20 w 71"/>
                <a:gd name="T87" fmla="*/ 35 h 71"/>
                <a:gd name="T88" fmla="*/ 23 w 71"/>
                <a:gd name="T89" fmla="*/ 32 h 71"/>
                <a:gd name="T90" fmla="*/ 27 w 71"/>
                <a:gd name="T91" fmla="*/ 28 h 71"/>
                <a:gd name="T92" fmla="*/ 29 w 71"/>
                <a:gd name="T93" fmla="*/ 27 h 71"/>
                <a:gd name="T94" fmla="*/ 30 w 71"/>
                <a:gd name="T95" fmla="*/ 24 h 71"/>
                <a:gd name="T96" fmla="*/ 32 w 71"/>
                <a:gd name="T97" fmla="*/ 23 h 71"/>
                <a:gd name="T98" fmla="*/ 35 w 71"/>
                <a:gd name="T99" fmla="*/ 24 h 71"/>
                <a:gd name="T100" fmla="*/ 36 w 71"/>
                <a:gd name="T101" fmla="*/ 20 h 71"/>
                <a:gd name="T102" fmla="*/ 38 w 71"/>
                <a:gd name="T103" fmla="*/ 16 h 71"/>
                <a:gd name="T104" fmla="*/ 37 w 71"/>
                <a:gd name="T105" fmla="*/ 13 h 71"/>
                <a:gd name="T106" fmla="*/ 42 w 71"/>
                <a:gd name="T107" fmla="*/ 13 h 71"/>
                <a:gd name="T108" fmla="*/ 41 w 71"/>
                <a:gd name="T109" fmla="*/ 9 h 71"/>
                <a:gd name="T110" fmla="*/ 43 w 71"/>
                <a:gd name="T111" fmla="*/ 5 h 71"/>
                <a:gd name="T112" fmla="*/ 51 w 71"/>
                <a:gd name="T113" fmla="*/ 2 h 71"/>
                <a:gd name="T114" fmla="*/ 57 w 71"/>
                <a:gd name="T115" fmla="*/ 1 h 71"/>
                <a:gd name="T116" fmla="*/ 59 w 71"/>
                <a:gd name="T117" fmla="*/ 0 h 71"/>
                <a:gd name="T118" fmla="*/ 68 w 71"/>
                <a:gd name="T119" fmla="*/ 3 h 71"/>
                <a:gd name="T120" fmla="*/ 71 w 71"/>
                <a:gd name="T121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" h="71">
                  <a:moveTo>
                    <a:pt x="71" y="6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7" y="67"/>
                    <a:pt x="26" y="66"/>
                    <a:pt x="24" y="66"/>
                  </a:cubicBezTo>
                  <a:cubicBezTo>
                    <a:pt x="25" y="66"/>
                    <a:pt x="25" y="63"/>
                    <a:pt x="2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4" y="62"/>
                    <a:pt x="23" y="62"/>
                  </a:cubicBezTo>
                  <a:cubicBezTo>
                    <a:pt x="22" y="62"/>
                    <a:pt x="21" y="62"/>
                    <a:pt x="20" y="62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7" y="62"/>
                    <a:pt x="16" y="63"/>
                    <a:pt x="16" y="63"/>
                  </a:cubicBezTo>
                  <a:cubicBezTo>
                    <a:pt x="14" y="64"/>
                    <a:pt x="12" y="63"/>
                    <a:pt x="10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6" y="63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4"/>
                    <a:pt x="2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69" y="4"/>
                    <a:pt x="69" y="4"/>
                  </a:cubicBezTo>
                  <a:lnTo>
                    <a:pt x="71" y="6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5" name="Freeform 60">
              <a:extLst>
                <a:ext uri="{FF2B5EF4-FFF2-40B4-BE49-F238E27FC236}">
                  <a16:creationId xmlns:a16="http://schemas.microsoft.com/office/drawing/2014/main" id="{FFF0EE9A-C632-6094-F3DD-9DDD4A3B1D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9335" y="2979513"/>
              <a:ext cx="237218" cy="338581"/>
            </a:xfrm>
            <a:custGeom>
              <a:avLst/>
              <a:gdLst>
                <a:gd name="T0" fmla="*/ 19 w 37"/>
                <a:gd name="T1" fmla="*/ 2 h 50"/>
                <a:gd name="T2" fmla="*/ 19 w 37"/>
                <a:gd name="T3" fmla="*/ 2 h 50"/>
                <a:gd name="T4" fmla="*/ 19 w 37"/>
                <a:gd name="T5" fmla="*/ 4 h 50"/>
                <a:gd name="T6" fmla="*/ 20 w 37"/>
                <a:gd name="T7" fmla="*/ 4 h 50"/>
                <a:gd name="T8" fmla="*/ 20 w 37"/>
                <a:gd name="T9" fmla="*/ 0 h 50"/>
                <a:gd name="T10" fmla="*/ 19 w 37"/>
                <a:gd name="T11" fmla="*/ 1 h 50"/>
                <a:gd name="T12" fmla="*/ 19 w 37"/>
                <a:gd name="T13" fmla="*/ 2 h 50"/>
                <a:gd name="T14" fmla="*/ 21 w 37"/>
                <a:gd name="T15" fmla="*/ 6 h 50"/>
                <a:gd name="T16" fmla="*/ 22 w 37"/>
                <a:gd name="T17" fmla="*/ 8 h 50"/>
                <a:gd name="T18" fmla="*/ 24 w 37"/>
                <a:gd name="T19" fmla="*/ 9 h 50"/>
                <a:gd name="T20" fmla="*/ 26 w 37"/>
                <a:gd name="T21" fmla="*/ 12 h 50"/>
                <a:gd name="T22" fmla="*/ 27 w 37"/>
                <a:gd name="T23" fmla="*/ 12 h 50"/>
                <a:gd name="T24" fmla="*/ 31 w 37"/>
                <a:gd name="T25" fmla="*/ 13 h 50"/>
                <a:gd name="T26" fmla="*/ 32 w 37"/>
                <a:gd name="T27" fmla="*/ 15 h 50"/>
                <a:gd name="T28" fmla="*/ 33 w 37"/>
                <a:gd name="T29" fmla="*/ 15 h 50"/>
                <a:gd name="T30" fmla="*/ 33 w 37"/>
                <a:gd name="T31" fmla="*/ 15 h 50"/>
                <a:gd name="T32" fmla="*/ 35 w 37"/>
                <a:gd name="T33" fmla="*/ 17 h 50"/>
                <a:gd name="T34" fmla="*/ 35 w 37"/>
                <a:gd name="T35" fmla="*/ 19 h 50"/>
                <a:gd name="T36" fmla="*/ 37 w 37"/>
                <a:gd name="T37" fmla="*/ 20 h 50"/>
                <a:gd name="T38" fmla="*/ 37 w 37"/>
                <a:gd name="T39" fmla="*/ 21 h 50"/>
                <a:gd name="T40" fmla="*/ 35 w 37"/>
                <a:gd name="T41" fmla="*/ 23 h 50"/>
                <a:gd name="T42" fmla="*/ 35 w 37"/>
                <a:gd name="T43" fmla="*/ 24 h 50"/>
                <a:gd name="T44" fmla="*/ 34 w 37"/>
                <a:gd name="T45" fmla="*/ 25 h 50"/>
                <a:gd name="T46" fmla="*/ 34 w 37"/>
                <a:gd name="T47" fmla="*/ 26 h 50"/>
                <a:gd name="T48" fmla="*/ 33 w 37"/>
                <a:gd name="T49" fmla="*/ 27 h 50"/>
                <a:gd name="T50" fmla="*/ 32 w 37"/>
                <a:gd name="T51" fmla="*/ 29 h 50"/>
                <a:gd name="T52" fmla="*/ 31 w 37"/>
                <a:gd name="T53" fmla="*/ 30 h 50"/>
                <a:gd name="T54" fmla="*/ 31 w 37"/>
                <a:gd name="T55" fmla="*/ 32 h 50"/>
                <a:gd name="T56" fmla="*/ 30 w 37"/>
                <a:gd name="T57" fmla="*/ 32 h 50"/>
                <a:gd name="T58" fmla="*/ 28 w 37"/>
                <a:gd name="T59" fmla="*/ 39 h 50"/>
                <a:gd name="T60" fmla="*/ 24 w 37"/>
                <a:gd name="T61" fmla="*/ 40 h 50"/>
                <a:gd name="T62" fmla="*/ 24 w 37"/>
                <a:gd name="T63" fmla="*/ 41 h 50"/>
                <a:gd name="T64" fmla="*/ 22 w 37"/>
                <a:gd name="T65" fmla="*/ 42 h 50"/>
                <a:gd name="T66" fmla="*/ 22 w 37"/>
                <a:gd name="T67" fmla="*/ 44 h 50"/>
                <a:gd name="T68" fmla="*/ 17 w 37"/>
                <a:gd name="T69" fmla="*/ 45 h 50"/>
                <a:gd name="T70" fmla="*/ 15 w 37"/>
                <a:gd name="T71" fmla="*/ 48 h 50"/>
                <a:gd name="T72" fmla="*/ 12 w 37"/>
                <a:gd name="T73" fmla="*/ 49 h 50"/>
                <a:gd name="T74" fmla="*/ 10 w 37"/>
                <a:gd name="T75" fmla="*/ 49 h 50"/>
                <a:gd name="T76" fmla="*/ 10 w 37"/>
                <a:gd name="T77" fmla="*/ 50 h 50"/>
                <a:gd name="T78" fmla="*/ 8 w 37"/>
                <a:gd name="T79" fmla="*/ 50 h 50"/>
                <a:gd name="T80" fmla="*/ 6 w 37"/>
                <a:gd name="T81" fmla="*/ 49 h 50"/>
                <a:gd name="T82" fmla="*/ 0 w 37"/>
                <a:gd name="T83" fmla="*/ 40 h 50"/>
                <a:gd name="T84" fmla="*/ 1 w 37"/>
                <a:gd name="T85" fmla="*/ 39 h 50"/>
                <a:gd name="T86" fmla="*/ 16 w 37"/>
                <a:gd name="T87" fmla="*/ 33 h 50"/>
                <a:gd name="T88" fmla="*/ 19 w 37"/>
                <a:gd name="T89" fmla="*/ 20 h 50"/>
                <a:gd name="T90" fmla="*/ 16 w 37"/>
                <a:gd name="T91" fmla="*/ 17 h 50"/>
                <a:gd name="T92" fmla="*/ 17 w 37"/>
                <a:gd name="T93" fmla="*/ 14 h 50"/>
                <a:gd name="T94" fmla="*/ 17 w 37"/>
                <a:gd name="T95" fmla="*/ 10 h 50"/>
                <a:gd name="T96" fmla="*/ 17 w 37"/>
                <a:gd name="T97" fmla="*/ 9 h 50"/>
                <a:gd name="T98" fmla="*/ 18 w 37"/>
                <a:gd name="T99" fmla="*/ 8 h 50"/>
                <a:gd name="T100" fmla="*/ 17 w 37"/>
                <a:gd name="T101" fmla="*/ 7 h 50"/>
                <a:gd name="T102" fmla="*/ 18 w 37"/>
                <a:gd name="T103" fmla="*/ 6 h 50"/>
                <a:gd name="T104" fmla="*/ 20 w 37"/>
                <a:gd name="T105" fmla="*/ 7 h 50"/>
                <a:gd name="T106" fmla="*/ 21 w 37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50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25" y="10"/>
                    <a:pt x="25" y="11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4" y="18"/>
                    <a:pt x="35" y="19"/>
                  </a:cubicBezTo>
                  <a:cubicBezTo>
                    <a:pt x="35" y="19"/>
                    <a:pt x="36" y="19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6" y="22"/>
                    <a:pt x="35" y="23"/>
                  </a:cubicBezTo>
                  <a:cubicBezTo>
                    <a:pt x="35" y="23"/>
                    <a:pt x="36" y="24"/>
                    <a:pt x="35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4" y="25"/>
                    <a:pt x="35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28" y="35"/>
                    <a:pt x="28" y="36"/>
                    <a:pt x="28" y="39"/>
                  </a:cubicBezTo>
                  <a:cubicBezTo>
                    <a:pt x="27" y="39"/>
                    <a:pt x="25" y="39"/>
                    <a:pt x="24" y="40"/>
                  </a:cubicBezTo>
                  <a:cubicBezTo>
                    <a:pt x="23" y="40"/>
                    <a:pt x="24" y="41"/>
                    <a:pt x="24" y="41"/>
                  </a:cubicBezTo>
                  <a:cubicBezTo>
                    <a:pt x="23" y="41"/>
                    <a:pt x="22" y="42"/>
                    <a:pt x="22" y="42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1" y="44"/>
                    <a:pt x="19" y="45"/>
                    <a:pt x="17" y="45"/>
                  </a:cubicBezTo>
                  <a:cubicBezTo>
                    <a:pt x="16" y="45"/>
                    <a:pt x="16" y="47"/>
                    <a:pt x="15" y="48"/>
                  </a:cubicBezTo>
                  <a:cubicBezTo>
                    <a:pt x="14" y="49"/>
                    <a:pt x="13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8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3" y="34"/>
                    <a:pt x="16" y="33"/>
                  </a:cubicBezTo>
                  <a:cubicBezTo>
                    <a:pt x="17" y="32"/>
                    <a:pt x="18" y="21"/>
                    <a:pt x="19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5"/>
                    <a:pt x="17" y="14"/>
                  </a:cubicBezTo>
                  <a:cubicBezTo>
                    <a:pt x="18" y="12"/>
                    <a:pt x="18" y="10"/>
                    <a:pt x="17" y="10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7"/>
                    <a:pt x="19" y="8"/>
                    <a:pt x="20" y="7"/>
                  </a:cubicBezTo>
                  <a:cubicBezTo>
                    <a:pt x="20" y="6"/>
                    <a:pt x="21" y="6"/>
                    <a:pt x="21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6" name="Freeform 61">
              <a:extLst>
                <a:ext uri="{FF2B5EF4-FFF2-40B4-BE49-F238E27FC236}">
                  <a16:creationId xmlns:a16="http://schemas.microsoft.com/office/drawing/2014/main" id="{D944B966-8D29-7A2C-60F1-7543247A6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1877" y="504300"/>
              <a:ext cx="781423" cy="1198701"/>
            </a:xfrm>
            <a:custGeom>
              <a:avLst/>
              <a:gdLst>
                <a:gd name="T0" fmla="*/ 52 w 122"/>
                <a:gd name="T1" fmla="*/ 17 h 177"/>
                <a:gd name="T2" fmla="*/ 39 w 122"/>
                <a:gd name="T3" fmla="*/ 10 h 177"/>
                <a:gd name="T4" fmla="*/ 35 w 122"/>
                <a:gd name="T5" fmla="*/ 11 h 177"/>
                <a:gd name="T6" fmla="*/ 42 w 122"/>
                <a:gd name="T7" fmla="*/ 20 h 177"/>
                <a:gd name="T8" fmla="*/ 57 w 122"/>
                <a:gd name="T9" fmla="*/ 21 h 177"/>
                <a:gd name="T10" fmla="*/ 41 w 122"/>
                <a:gd name="T11" fmla="*/ 26 h 177"/>
                <a:gd name="T12" fmla="*/ 42 w 122"/>
                <a:gd name="T13" fmla="*/ 33 h 177"/>
                <a:gd name="T14" fmla="*/ 59 w 122"/>
                <a:gd name="T15" fmla="*/ 35 h 177"/>
                <a:gd name="T16" fmla="*/ 67 w 122"/>
                <a:gd name="T17" fmla="*/ 18 h 177"/>
                <a:gd name="T18" fmla="*/ 55 w 122"/>
                <a:gd name="T19" fmla="*/ 7 h 177"/>
                <a:gd name="T20" fmla="*/ 33 w 122"/>
                <a:gd name="T21" fmla="*/ 14 h 177"/>
                <a:gd name="T22" fmla="*/ 105 w 122"/>
                <a:gd name="T23" fmla="*/ 20 h 177"/>
                <a:gd name="T24" fmla="*/ 72 w 122"/>
                <a:gd name="T25" fmla="*/ 22 h 177"/>
                <a:gd name="T26" fmla="*/ 83 w 122"/>
                <a:gd name="T27" fmla="*/ 79 h 177"/>
                <a:gd name="T28" fmla="*/ 85 w 122"/>
                <a:gd name="T29" fmla="*/ 85 h 177"/>
                <a:gd name="T30" fmla="*/ 63 w 122"/>
                <a:gd name="T31" fmla="*/ 90 h 177"/>
                <a:gd name="T32" fmla="*/ 52 w 122"/>
                <a:gd name="T33" fmla="*/ 97 h 177"/>
                <a:gd name="T34" fmla="*/ 53 w 122"/>
                <a:gd name="T35" fmla="*/ 99 h 177"/>
                <a:gd name="T36" fmla="*/ 83 w 122"/>
                <a:gd name="T37" fmla="*/ 84 h 177"/>
                <a:gd name="T38" fmla="*/ 50 w 122"/>
                <a:gd name="T39" fmla="*/ 99 h 177"/>
                <a:gd name="T40" fmla="*/ 44 w 122"/>
                <a:gd name="T41" fmla="*/ 105 h 177"/>
                <a:gd name="T42" fmla="*/ 21 w 122"/>
                <a:gd name="T43" fmla="*/ 135 h 177"/>
                <a:gd name="T44" fmla="*/ 12 w 122"/>
                <a:gd name="T45" fmla="*/ 147 h 177"/>
                <a:gd name="T46" fmla="*/ 31 w 122"/>
                <a:gd name="T47" fmla="*/ 171 h 177"/>
                <a:gd name="T48" fmla="*/ 35 w 122"/>
                <a:gd name="T49" fmla="*/ 150 h 177"/>
                <a:gd name="T50" fmla="*/ 50 w 122"/>
                <a:gd name="T51" fmla="*/ 122 h 177"/>
                <a:gd name="T52" fmla="*/ 70 w 122"/>
                <a:gd name="T53" fmla="*/ 103 h 177"/>
                <a:gd name="T54" fmla="*/ 92 w 122"/>
                <a:gd name="T55" fmla="*/ 100 h 177"/>
                <a:gd name="T56" fmla="*/ 114 w 122"/>
                <a:gd name="T57" fmla="*/ 94 h 177"/>
                <a:gd name="T58" fmla="*/ 117 w 122"/>
                <a:gd name="T59" fmla="*/ 89 h 177"/>
                <a:gd name="T60" fmla="*/ 113 w 122"/>
                <a:gd name="T61" fmla="*/ 80 h 177"/>
                <a:gd name="T62" fmla="*/ 107 w 122"/>
                <a:gd name="T63" fmla="*/ 77 h 177"/>
                <a:gd name="T64" fmla="*/ 102 w 122"/>
                <a:gd name="T65" fmla="*/ 83 h 177"/>
                <a:gd name="T66" fmla="*/ 97 w 122"/>
                <a:gd name="T67" fmla="*/ 86 h 177"/>
                <a:gd name="T68" fmla="*/ 92 w 122"/>
                <a:gd name="T69" fmla="*/ 81 h 177"/>
                <a:gd name="T70" fmla="*/ 82 w 122"/>
                <a:gd name="T71" fmla="*/ 86 h 177"/>
                <a:gd name="T72" fmla="*/ 78 w 122"/>
                <a:gd name="T73" fmla="*/ 87 h 177"/>
                <a:gd name="T74" fmla="*/ 73 w 122"/>
                <a:gd name="T75" fmla="*/ 90 h 177"/>
                <a:gd name="T76" fmla="*/ 66 w 122"/>
                <a:gd name="T77" fmla="*/ 92 h 177"/>
                <a:gd name="T78" fmla="*/ 59 w 122"/>
                <a:gd name="T79" fmla="*/ 101 h 177"/>
                <a:gd name="T80" fmla="*/ 53 w 122"/>
                <a:gd name="T81" fmla="*/ 106 h 177"/>
                <a:gd name="T82" fmla="*/ 50 w 122"/>
                <a:gd name="T83" fmla="*/ 115 h 177"/>
                <a:gd name="T84" fmla="*/ 37 w 122"/>
                <a:gd name="T85" fmla="*/ 125 h 177"/>
                <a:gd name="T86" fmla="*/ 26 w 122"/>
                <a:gd name="T87" fmla="*/ 135 h 177"/>
                <a:gd name="T88" fmla="*/ 21 w 122"/>
                <a:gd name="T89" fmla="*/ 139 h 177"/>
                <a:gd name="T90" fmla="*/ 13 w 122"/>
                <a:gd name="T91" fmla="*/ 145 h 177"/>
                <a:gd name="T92" fmla="*/ 4 w 122"/>
                <a:gd name="T93" fmla="*/ 150 h 177"/>
                <a:gd name="T94" fmla="*/ 8 w 122"/>
                <a:gd name="T95" fmla="*/ 153 h 177"/>
                <a:gd name="T96" fmla="*/ 2 w 122"/>
                <a:gd name="T97" fmla="*/ 155 h 177"/>
                <a:gd name="T98" fmla="*/ 4 w 122"/>
                <a:gd name="T99" fmla="*/ 160 h 177"/>
                <a:gd name="T100" fmla="*/ 7 w 122"/>
                <a:gd name="T101" fmla="*/ 163 h 177"/>
                <a:gd name="T102" fmla="*/ 6 w 122"/>
                <a:gd name="T103" fmla="*/ 172 h 177"/>
                <a:gd name="T104" fmla="*/ 26 w 122"/>
                <a:gd name="T105" fmla="*/ 172 h 177"/>
                <a:gd name="T106" fmla="*/ 63 w 122"/>
                <a:gd name="T107" fmla="*/ 5 h 177"/>
                <a:gd name="T108" fmla="*/ 72 w 122"/>
                <a:gd name="T109" fmla="*/ 11 h 177"/>
                <a:gd name="T110" fmla="*/ 87 w 122"/>
                <a:gd name="T111" fmla="*/ 16 h 177"/>
                <a:gd name="T112" fmla="*/ 99 w 122"/>
                <a:gd name="T113" fmla="*/ 5 h 177"/>
                <a:gd name="T114" fmla="*/ 91 w 122"/>
                <a:gd name="T115" fmla="*/ 6 h 177"/>
                <a:gd name="T116" fmla="*/ 72 w 122"/>
                <a:gd name="T117" fmla="*/ 0 h 177"/>
                <a:gd name="T118" fmla="*/ 80 w 122"/>
                <a:gd name="T119" fmla="*/ 33 h 177"/>
                <a:gd name="T120" fmla="*/ 76 w 122"/>
                <a:gd name="T12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7">
                  <a:moveTo>
                    <a:pt x="83" y="2"/>
                  </a:moveTo>
                  <a:cubicBezTo>
                    <a:pt x="83" y="2"/>
                    <a:pt x="83" y="3"/>
                    <a:pt x="83" y="3"/>
                  </a:cubicBezTo>
                  <a:cubicBezTo>
                    <a:pt x="85" y="4"/>
                    <a:pt x="84" y="3"/>
                    <a:pt x="83" y="2"/>
                  </a:cubicBezTo>
                  <a:close/>
                  <a:moveTo>
                    <a:pt x="54" y="5"/>
                  </a:moveTo>
                  <a:cubicBezTo>
                    <a:pt x="54" y="5"/>
                    <a:pt x="54" y="6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8"/>
                    <a:pt x="52" y="8"/>
                  </a:cubicBezTo>
                  <a:cubicBezTo>
                    <a:pt x="52" y="8"/>
                    <a:pt x="50" y="9"/>
                    <a:pt x="50" y="9"/>
                  </a:cubicBezTo>
                  <a:cubicBezTo>
                    <a:pt x="50" y="10"/>
                    <a:pt x="50" y="12"/>
                    <a:pt x="50" y="13"/>
                  </a:cubicBezTo>
                  <a:cubicBezTo>
                    <a:pt x="50" y="13"/>
                    <a:pt x="51" y="14"/>
                    <a:pt x="51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1" y="16"/>
                    <a:pt x="51" y="16"/>
                  </a:cubicBezTo>
                  <a:cubicBezTo>
                    <a:pt x="50" y="15"/>
                    <a:pt x="51" y="14"/>
                    <a:pt x="50" y="13"/>
                  </a:cubicBezTo>
                  <a:cubicBezTo>
                    <a:pt x="50" y="13"/>
                    <a:pt x="49" y="13"/>
                    <a:pt x="48" y="12"/>
                  </a:cubicBezTo>
                  <a:cubicBezTo>
                    <a:pt x="47" y="11"/>
                    <a:pt x="47" y="10"/>
                    <a:pt x="46" y="8"/>
                  </a:cubicBezTo>
                  <a:cubicBezTo>
                    <a:pt x="45" y="8"/>
                    <a:pt x="45" y="9"/>
                    <a:pt x="44" y="9"/>
                  </a:cubicBezTo>
                  <a:cubicBezTo>
                    <a:pt x="43" y="10"/>
                    <a:pt x="43" y="10"/>
                    <a:pt x="43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1"/>
                    <a:pt x="41" y="11"/>
                    <a:pt x="41" y="11"/>
                  </a:cubicBezTo>
                  <a:cubicBezTo>
                    <a:pt x="41" y="11"/>
                    <a:pt x="41" y="10"/>
                    <a:pt x="41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2" y="9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8"/>
                    <a:pt x="39" y="8"/>
                  </a:cubicBezTo>
                  <a:cubicBezTo>
                    <a:pt x="39" y="8"/>
                    <a:pt x="38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4" y="9"/>
                    <a:pt x="34" y="10"/>
                    <a:pt x="34" y="12"/>
                  </a:cubicBezTo>
                  <a:cubicBezTo>
                    <a:pt x="35" y="11"/>
                    <a:pt x="34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2"/>
                    <a:pt x="35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5" y="15"/>
                    <a:pt x="35" y="15"/>
                    <a:pt x="34" y="15"/>
                  </a:cubicBezTo>
                  <a:cubicBezTo>
                    <a:pt x="35" y="15"/>
                    <a:pt x="37" y="17"/>
                    <a:pt x="37" y="17"/>
                  </a:cubicBezTo>
                  <a:cubicBezTo>
                    <a:pt x="38" y="17"/>
                    <a:pt x="37" y="17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21"/>
                    <a:pt x="36" y="21"/>
                    <a:pt x="39" y="21"/>
                  </a:cubicBezTo>
                  <a:cubicBezTo>
                    <a:pt x="40" y="21"/>
                    <a:pt x="40" y="22"/>
                    <a:pt x="41" y="21"/>
                  </a:cubicBezTo>
                  <a:cubicBezTo>
                    <a:pt x="41" y="21"/>
                    <a:pt x="41" y="21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4" y="20"/>
                    <a:pt x="45" y="20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6" y="18"/>
                    <a:pt x="45" y="17"/>
                    <a:pt x="46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8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9"/>
                    <a:pt x="48" y="20"/>
                  </a:cubicBezTo>
                  <a:cubicBezTo>
                    <a:pt x="49" y="20"/>
                    <a:pt x="51" y="20"/>
                    <a:pt x="52" y="20"/>
                  </a:cubicBezTo>
                  <a:cubicBezTo>
                    <a:pt x="52" y="20"/>
                    <a:pt x="52" y="21"/>
                    <a:pt x="54" y="22"/>
                  </a:cubicBezTo>
                  <a:cubicBezTo>
                    <a:pt x="55" y="22"/>
                    <a:pt x="56" y="22"/>
                    <a:pt x="57" y="21"/>
                  </a:cubicBezTo>
                  <a:cubicBezTo>
                    <a:pt x="57" y="22"/>
                    <a:pt x="57" y="23"/>
                    <a:pt x="56" y="23"/>
                  </a:cubicBezTo>
                  <a:cubicBezTo>
                    <a:pt x="55" y="23"/>
                    <a:pt x="51" y="23"/>
                    <a:pt x="50" y="23"/>
                  </a:cubicBezTo>
                  <a:cubicBezTo>
                    <a:pt x="50" y="23"/>
                    <a:pt x="49" y="22"/>
                    <a:pt x="48" y="22"/>
                  </a:cubicBezTo>
                  <a:cubicBezTo>
                    <a:pt x="48" y="22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4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4"/>
                    <a:pt x="41" y="25"/>
                    <a:pt x="41" y="26"/>
                  </a:cubicBezTo>
                  <a:cubicBezTo>
                    <a:pt x="41" y="29"/>
                    <a:pt x="42" y="26"/>
                    <a:pt x="43" y="26"/>
                  </a:cubicBezTo>
                  <a:cubicBezTo>
                    <a:pt x="43" y="26"/>
                    <a:pt x="44" y="26"/>
                    <a:pt x="44" y="27"/>
                  </a:cubicBezTo>
                  <a:cubicBezTo>
                    <a:pt x="45" y="27"/>
                    <a:pt x="47" y="26"/>
                    <a:pt x="48" y="26"/>
                  </a:cubicBezTo>
                  <a:cubicBezTo>
                    <a:pt x="48" y="26"/>
                    <a:pt x="52" y="26"/>
                    <a:pt x="50" y="26"/>
                  </a:cubicBezTo>
                  <a:cubicBezTo>
                    <a:pt x="49" y="26"/>
                    <a:pt x="48" y="27"/>
                    <a:pt x="47" y="27"/>
                  </a:cubicBezTo>
                  <a:cubicBezTo>
                    <a:pt x="47" y="28"/>
                    <a:pt x="47" y="27"/>
                    <a:pt x="47" y="28"/>
                  </a:cubicBezTo>
                  <a:cubicBezTo>
                    <a:pt x="47" y="29"/>
                    <a:pt x="48" y="30"/>
                    <a:pt x="48" y="30"/>
                  </a:cubicBezTo>
                  <a:cubicBezTo>
                    <a:pt x="45" y="29"/>
                    <a:pt x="44" y="30"/>
                    <a:pt x="42" y="29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2"/>
                    <a:pt x="42" y="32"/>
                    <a:pt x="42" y="33"/>
                  </a:cubicBezTo>
                  <a:cubicBezTo>
                    <a:pt x="43" y="33"/>
                    <a:pt x="47" y="33"/>
                    <a:pt x="47" y="33"/>
                  </a:cubicBezTo>
                  <a:cubicBezTo>
                    <a:pt x="48" y="33"/>
                    <a:pt x="48" y="34"/>
                    <a:pt x="48" y="35"/>
                  </a:cubicBezTo>
                  <a:cubicBezTo>
                    <a:pt x="48" y="35"/>
                    <a:pt x="49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1" y="35"/>
                    <a:pt x="52" y="35"/>
                  </a:cubicBezTo>
                  <a:cubicBezTo>
                    <a:pt x="52" y="37"/>
                    <a:pt x="53" y="37"/>
                    <a:pt x="54" y="39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6" y="37"/>
                  </a:cubicBezTo>
                  <a:cubicBezTo>
                    <a:pt x="56" y="36"/>
                    <a:pt x="56" y="36"/>
                    <a:pt x="56" y="35"/>
                  </a:cubicBezTo>
                  <a:cubicBezTo>
                    <a:pt x="56" y="35"/>
                    <a:pt x="56" y="34"/>
                    <a:pt x="57" y="34"/>
                  </a:cubicBezTo>
                  <a:cubicBezTo>
                    <a:pt x="57" y="34"/>
                    <a:pt x="58" y="35"/>
                    <a:pt x="59" y="35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2"/>
                    <a:pt x="62" y="32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3" y="31"/>
                    <a:pt x="64" y="31"/>
                  </a:cubicBezTo>
                  <a:cubicBezTo>
                    <a:pt x="64" y="31"/>
                    <a:pt x="64" y="30"/>
                    <a:pt x="64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27"/>
                    <a:pt x="64" y="28"/>
                    <a:pt x="67" y="27"/>
                  </a:cubicBezTo>
                  <a:cubicBezTo>
                    <a:pt x="65" y="22"/>
                    <a:pt x="67" y="21"/>
                    <a:pt x="73" y="20"/>
                  </a:cubicBezTo>
                  <a:cubicBezTo>
                    <a:pt x="73" y="20"/>
                    <a:pt x="73" y="19"/>
                    <a:pt x="72" y="19"/>
                  </a:cubicBezTo>
                  <a:cubicBezTo>
                    <a:pt x="71" y="18"/>
                    <a:pt x="69" y="19"/>
                    <a:pt x="67" y="18"/>
                  </a:cubicBezTo>
                  <a:cubicBezTo>
                    <a:pt x="67" y="18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6"/>
                    <a:pt x="66" y="16"/>
                    <a:pt x="66" y="15"/>
                  </a:cubicBezTo>
                  <a:cubicBezTo>
                    <a:pt x="66" y="15"/>
                    <a:pt x="65" y="14"/>
                    <a:pt x="65" y="13"/>
                  </a:cubicBezTo>
                  <a:cubicBezTo>
                    <a:pt x="64" y="13"/>
                    <a:pt x="64" y="13"/>
                    <a:pt x="64" y="12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2" y="11"/>
                    <a:pt x="63" y="10"/>
                  </a:cubicBezTo>
                  <a:cubicBezTo>
                    <a:pt x="61" y="9"/>
                    <a:pt x="60" y="8"/>
                    <a:pt x="59" y="7"/>
                  </a:cubicBezTo>
                  <a:cubicBezTo>
                    <a:pt x="58" y="7"/>
                    <a:pt x="57" y="7"/>
                    <a:pt x="56" y="8"/>
                  </a:cubicBezTo>
                  <a:cubicBezTo>
                    <a:pt x="56" y="7"/>
                    <a:pt x="56" y="7"/>
                    <a:pt x="55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lose/>
                  <a:moveTo>
                    <a:pt x="32" y="14"/>
                  </a:moveTo>
                  <a:cubicBezTo>
                    <a:pt x="32" y="16"/>
                    <a:pt x="32" y="17"/>
                    <a:pt x="32" y="18"/>
                  </a:cubicBezTo>
                  <a:cubicBezTo>
                    <a:pt x="32" y="18"/>
                    <a:pt x="34" y="19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8"/>
                    <a:pt x="34" y="17"/>
                  </a:cubicBezTo>
                  <a:cubicBezTo>
                    <a:pt x="34" y="17"/>
                    <a:pt x="33" y="17"/>
                    <a:pt x="33" y="16"/>
                  </a:cubicBezTo>
                  <a:cubicBezTo>
                    <a:pt x="32" y="16"/>
                    <a:pt x="33" y="15"/>
                    <a:pt x="33" y="14"/>
                  </a:cubicBezTo>
                  <a:lnTo>
                    <a:pt x="32" y="14"/>
                  </a:lnTo>
                  <a:close/>
                  <a:moveTo>
                    <a:pt x="111" y="16"/>
                  </a:moveTo>
                  <a:cubicBezTo>
                    <a:pt x="110" y="17"/>
                    <a:pt x="111" y="17"/>
                    <a:pt x="110" y="18"/>
                  </a:cubicBezTo>
                  <a:cubicBezTo>
                    <a:pt x="113" y="18"/>
                    <a:pt x="114" y="18"/>
                    <a:pt x="116" y="18"/>
                  </a:cubicBezTo>
                  <a:cubicBezTo>
                    <a:pt x="116" y="18"/>
                    <a:pt x="117" y="17"/>
                    <a:pt x="117" y="17"/>
                  </a:cubicBezTo>
                  <a:cubicBezTo>
                    <a:pt x="116" y="17"/>
                    <a:pt x="116" y="17"/>
                    <a:pt x="115" y="17"/>
                  </a:cubicBezTo>
                  <a:cubicBezTo>
                    <a:pt x="115" y="17"/>
                    <a:pt x="114" y="16"/>
                    <a:pt x="111" y="16"/>
                  </a:cubicBezTo>
                  <a:close/>
                  <a:moveTo>
                    <a:pt x="104" y="19"/>
                  </a:moveTo>
                  <a:cubicBezTo>
                    <a:pt x="104" y="19"/>
                    <a:pt x="103" y="19"/>
                    <a:pt x="103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6" y="21"/>
                    <a:pt x="105" y="20"/>
                  </a:cubicBezTo>
                  <a:cubicBezTo>
                    <a:pt x="104" y="20"/>
                    <a:pt x="105" y="19"/>
                    <a:pt x="104" y="19"/>
                  </a:cubicBezTo>
                  <a:close/>
                  <a:moveTo>
                    <a:pt x="72" y="22"/>
                  </a:moveTo>
                  <a:cubicBezTo>
                    <a:pt x="72" y="22"/>
                    <a:pt x="71" y="23"/>
                    <a:pt x="71" y="23"/>
                  </a:cubicBezTo>
                  <a:cubicBezTo>
                    <a:pt x="70" y="23"/>
                    <a:pt x="70" y="23"/>
                    <a:pt x="69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2" y="24"/>
                    <a:pt x="72" y="24"/>
                    <a:pt x="73" y="26"/>
                  </a:cubicBezTo>
                  <a:cubicBezTo>
                    <a:pt x="74" y="26"/>
                    <a:pt x="76" y="26"/>
                    <a:pt x="78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79" y="23"/>
                    <a:pt x="79" y="23"/>
                  </a:cubicBezTo>
                  <a:cubicBezTo>
                    <a:pt x="78" y="22"/>
                    <a:pt x="75" y="21"/>
                    <a:pt x="72" y="22"/>
                  </a:cubicBezTo>
                  <a:close/>
                  <a:moveTo>
                    <a:pt x="97" y="77"/>
                  </a:moveTo>
                  <a:cubicBezTo>
                    <a:pt x="97" y="78"/>
                    <a:pt x="96" y="78"/>
                    <a:pt x="96" y="78"/>
                  </a:cubicBezTo>
                  <a:cubicBezTo>
                    <a:pt x="96" y="79"/>
                    <a:pt x="97" y="79"/>
                    <a:pt x="96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8" y="80"/>
                    <a:pt x="98" y="80"/>
                    <a:pt x="99" y="80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99" y="79"/>
                    <a:pt x="99" y="79"/>
                    <a:pt x="98" y="79"/>
                  </a:cubicBezTo>
                  <a:cubicBezTo>
                    <a:pt x="98" y="79"/>
                    <a:pt x="99" y="79"/>
                    <a:pt x="99" y="78"/>
                  </a:cubicBezTo>
                  <a:cubicBezTo>
                    <a:pt x="98" y="78"/>
                    <a:pt x="98" y="78"/>
                    <a:pt x="97" y="77"/>
                  </a:cubicBezTo>
                  <a:close/>
                  <a:moveTo>
                    <a:pt x="83" y="79"/>
                  </a:moveTo>
                  <a:cubicBezTo>
                    <a:pt x="82" y="79"/>
                    <a:pt x="82" y="80"/>
                    <a:pt x="82" y="80"/>
                  </a:cubicBezTo>
                  <a:cubicBezTo>
                    <a:pt x="81" y="80"/>
                    <a:pt x="80" y="80"/>
                    <a:pt x="79" y="80"/>
                  </a:cubicBezTo>
                  <a:cubicBezTo>
                    <a:pt x="79" y="81"/>
                    <a:pt x="78" y="82"/>
                    <a:pt x="79" y="83"/>
                  </a:cubicBezTo>
                  <a:cubicBezTo>
                    <a:pt x="80" y="83"/>
                    <a:pt x="81" y="81"/>
                    <a:pt x="81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5" y="78"/>
                    <a:pt x="83" y="79"/>
                  </a:cubicBezTo>
                  <a:close/>
                  <a:moveTo>
                    <a:pt x="86" y="82"/>
                  </a:moveTo>
                  <a:cubicBezTo>
                    <a:pt x="86" y="82"/>
                    <a:pt x="86" y="82"/>
                    <a:pt x="86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4"/>
                    <a:pt x="83" y="83"/>
                    <a:pt x="85" y="84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6" y="84"/>
                    <a:pt x="88" y="82"/>
                    <a:pt x="86" y="82"/>
                  </a:cubicBezTo>
                  <a:close/>
                  <a:moveTo>
                    <a:pt x="66" y="85"/>
                  </a:moveTo>
                  <a:cubicBezTo>
                    <a:pt x="66" y="86"/>
                    <a:pt x="65" y="87"/>
                    <a:pt x="66" y="87"/>
                  </a:cubicBezTo>
                  <a:cubicBezTo>
                    <a:pt x="66" y="87"/>
                    <a:pt x="67" y="88"/>
                    <a:pt x="67" y="88"/>
                  </a:cubicBezTo>
                  <a:cubicBezTo>
                    <a:pt x="68" y="87"/>
                    <a:pt x="67" y="87"/>
                    <a:pt x="68" y="87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5"/>
                    <a:pt x="67" y="85"/>
                    <a:pt x="66" y="85"/>
                  </a:cubicBezTo>
                  <a:close/>
                  <a:moveTo>
                    <a:pt x="65" y="88"/>
                  </a:moveTo>
                  <a:cubicBezTo>
                    <a:pt x="64" y="88"/>
                    <a:pt x="64" y="88"/>
                    <a:pt x="63" y="88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3" y="88"/>
                    <a:pt x="63" y="90"/>
                    <a:pt x="63" y="90"/>
                  </a:cubicBezTo>
                  <a:cubicBezTo>
                    <a:pt x="63" y="90"/>
                    <a:pt x="64" y="90"/>
                    <a:pt x="64" y="91"/>
                  </a:cubicBezTo>
                  <a:cubicBezTo>
                    <a:pt x="66" y="89"/>
                    <a:pt x="65" y="90"/>
                    <a:pt x="66" y="88"/>
                  </a:cubicBezTo>
                  <a:cubicBezTo>
                    <a:pt x="66" y="88"/>
                    <a:pt x="65" y="88"/>
                    <a:pt x="65" y="88"/>
                  </a:cubicBezTo>
                  <a:close/>
                  <a:moveTo>
                    <a:pt x="61" y="91"/>
                  </a:moveTo>
                  <a:cubicBezTo>
                    <a:pt x="58" y="93"/>
                    <a:pt x="58" y="94"/>
                    <a:pt x="58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9" y="97"/>
                    <a:pt x="59" y="96"/>
                    <a:pt x="59" y="96"/>
                  </a:cubicBezTo>
                  <a:cubicBezTo>
                    <a:pt x="60" y="95"/>
                    <a:pt x="60" y="96"/>
                    <a:pt x="60" y="96"/>
                  </a:cubicBezTo>
                  <a:cubicBezTo>
                    <a:pt x="61" y="95"/>
                    <a:pt x="62" y="94"/>
                    <a:pt x="62" y="91"/>
                  </a:cubicBezTo>
                  <a:lnTo>
                    <a:pt x="61" y="91"/>
                  </a:lnTo>
                  <a:close/>
                  <a:moveTo>
                    <a:pt x="52" y="97"/>
                  </a:moveTo>
                  <a:cubicBezTo>
                    <a:pt x="51" y="99"/>
                    <a:pt x="50" y="100"/>
                    <a:pt x="49" y="102"/>
                  </a:cubicBezTo>
                  <a:cubicBezTo>
                    <a:pt x="50" y="102"/>
                    <a:pt x="50" y="102"/>
                    <a:pt x="51" y="102"/>
                  </a:cubicBezTo>
                  <a:cubicBezTo>
                    <a:pt x="51" y="102"/>
                    <a:pt x="51" y="103"/>
                    <a:pt x="51" y="103"/>
                  </a:cubicBezTo>
                  <a:cubicBezTo>
                    <a:pt x="51" y="103"/>
                    <a:pt x="51" y="103"/>
                    <a:pt x="52" y="103"/>
                  </a:cubicBezTo>
                  <a:cubicBezTo>
                    <a:pt x="52" y="103"/>
                    <a:pt x="52" y="102"/>
                    <a:pt x="52" y="102"/>
                  </a:cubicBezTo>
                  <a:cubicBezTo>
                    <a:pt x="52" y="102"/>
                    <a:pt x="53" y="102"/>
                    <a:pt x="52" y="102"/>
                  </a:cubicBezTo>
                  <a:cubicBezTo>
                    <a:pt x="54" y="101"/>
                    <a:pt x="55" y="101"/>
                    <a:pt x="56" y="99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5" y="98"/>
                    <a:pt x="55" y="98"/>
                    <a:pt x="54" y="98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53" y="98"/>
                    <a:pt x="53" y="99"/>
                  </a:cubicBezTo>
                  <a:cubicBezTo>
                    <a:pt x="53" y="98"/>
                    <a:pt x="53" y="97"/>
                    <a:pt x="53" y="97"/>
                  </a:cubicBezTo>
                  <a:lnTo>
                    <a:pt x="52" y="97"/>
                  </a:lnTo>
                  <a:close/>
                  <a:moveTo>
                    <a:pt x="89" y="79"/>
                  </a:moveTo>
                  <a:cubicBezTo>
                    <a:pt x="89" y="79"/>
                    <a:pt x="89" y="80"/>
                    <a:pt x="89" y="80"/>
                  </a:cubicBezTo>
                  <a:cubicBezTo>
                    <a:pt x="90" y="81"/>
                    <a:pt x="90" y="79"/>
                    <a:pt x="90" y="79"/>
                  </a:cubicBezTo>
                  <a:lnTo>
                    <a:pt x="89" y="79"/>
                  </a:lnTo>
                  <a:close/>
                  <a:moveTo>
                    <a:pt x="69" y="83"/>
                  </a:moveTo>
                  <a:cubicBezTo>
                    <a:pt x="70" y="84"/>
                    <a:pt x="70" y="84"/>
                    <a:pt x="70" y="85"/>
                  </a:cubicBezTo>
                  <a:cubicBezTo>
                    <a:pt x="73" y="85"/>
                    <a:pt x="69" y="83"/>
                    <a:pt x="69" y="83"/>
                  </a:cubicBezTo>
                  <a:close/>
                  <a:moveTo>
                    <a:pt x="81" y="83"/>
                  </a:moveTo>
                  <a:cubicBezTo>
                    <a:pt x="79" y="83"/>
                    <a:pt x="83" y="84"/>
                    <a:pt x="83" y="84"/>
                  </a:cubicBezTo>
                  <a:cubicBezTo>
                    <a:pt x="82" y="84"/>
                    <a:pt x="83" y="83"/>
                    <a:pt x="81" y="83"/>
                  </a:cubicBezTo>
                  <a:close/>
                  <a:moveTo>
                    <a:pt x="73" y="84"/>
                  </a:move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5"/>
                    <a:pt x="73" y="85"/>
                  </a:cubicBezTo>
                  <a:cubicBezTo>
                    <a:pt x="73" y="85"/>
                    <a:pt x="74" y="83"/>
                    <a:pt x="73" y="84"/>
                  </a:cubicBezTo>
                  <a:close/>
                  <a:moveTo>
                    <a:pt x="56" y="94"/>
                  </a:moveTo>
                  <a:cubicBezTo>
                    <a:pt x="55" y="96"/>
                    <a:pt x="55" y="96"/>
                    <a:pt x="57" y="95"/>
                  </a:cubicBezTo>
                  <a:cubicBezTo>
                    <a:pt x="57" y="95"/>
                    <a:pt x="57" y="93"/>
                    <a:pt x="56" y="94"/>
                  </a:cubicBezTo>
                  <a:close/>
                  <a:moveTo>
                    <a:pt x="49" y="98"/>
                  </a:moveTo>
                  <a:cubicBezTo>
                    <a:pt x="49" y="98"/>
                    <a:pt x="48" y="98"/>
                    <a:pt x="48" y="99"/>
                  </a:cubicBezTo>
                  <a:cubicBezTo>
                    <a:pt x="47" y="99"/>
                    <a:pt x="49" y="99"/>
                    <a:pt x="50" y="99"/>
                  </a:cubicBezTo>
                  <a:cubicBezTo>
                    <a:pt x="50" y="98"/>
                    <a:pt x="50" y="97"/>
                    <a:pt x="49" y="98"/>
                  </a:cubicBezTo>
                  <a:close/>
                  <a:moveTo>
                    <a:pt x="48" y="101"/>
                  </a:moveTo>
                  <a:cubicBezTo>
                    <a:pt x="47" y="101"/>
                    <a:pt x="46" y="103"/>
                    <a:pt x="46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4"/>
                    <a:pt x="45" y="104"/>
                    <a:pt x="46" y="104"/>
                  </a:cubicBezTo>
                  <a:cubicBezTo>
                    <a:pt x="47" y="104"/>
                    <a:pt x="48" y="102"/>
                    <a:pt x="48" y="102"/>
                  </a:cubicBezTo>
                  <a:cubicBezTo>
                    <a:pt x="48" y="102"/>
                    <a:pt x="48" y="101"/>
                    <a:pt x="48" y="101"/>
                  </a:cubicBezTo>
                  <a:close/>
                  <a:moveTo>
                    <a:pt x="42" y="103"/>
                  </a:moveTo>
                  <a:cubicBezTo>
                    <a:pt x="42" y="104"/>
                    <a:pt x="42" y="104"/>
                    <a:pt x="42" y="104"/>
                  </a:cubicBezTo>
                  <a:cubicBezTo>
                    <a:pt x="41" y="104"/>
                    <a:pt x="43" y="105"/>
                    <a:pt x="44" y="105"/>
                  </a:cubicBezTo>
                  <a:cubicBezTo>
                    <a:pt x="44" y="105"/>
                    <a:pt x="44" y="104"/>
                    <a:pt x="44" y="104"/>
                  </a:cubicBezTo>
                  <a:lnTo>
                    <a:pt x="42" y="103"/>
                  </a:lnTo>
                  <a:close/>
                  <a:moveTo>
                    <a:pt x="46" y="120"/>
                  </a:moveTo>
                  <a:cubicBezTo>
                    <a:pt x="48" y="120"/>
                    <a:pt x="46" y="121"/>
                    <a:pt x="46" y="121"/>
                  </a:cubicBezTo>
                  <a:cubicBezTo>
                    <a:pt x="46" y="120"/>
                    <a:pt x="46" y="120"/>
                    <a:pt x="46" y="120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1"/>
                    <a:pt x="43" y="121"/>
                  </a:cubicBezTo>
                  <a:cubicBezTo>
                    <a:pt x="43" y="121"/>
                    <a:pt x="43" y="120"/>
                    <a:pt x="42" y="120"/>
                  </a:cubicBezTo>
                  <a:close/>
                  <a:moveTo>
                    <a:pt x="21" y="135"/>
                  </a:moveTo>
                  <a:cubicBezTo>
                    <a:pt x="20" y="135"/>
                    <a:pt x="17" y="137"/>
                    <a:pt x="20" y="137"/>
                  </a:cubicBezTo>
                  <a:cubicBezTo>
                    <a:pt x="20" y="136"/>
                    <a:pt x="22" y="135"/>
                    <a:pt x="21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6" y="141"/>
                    <a:pt x="15" y="140"/>
                    <a:pt x="15" y="140"/>
                  </a:cubicBezTo>
                  <a:close/>
                  <a:moveTo>
                    <a:pt x="19" y="141"/>
                  </a:moveTo>
                  <a:cubicBezTo>
                    <a:pt x="20" y="141"/>
                    <a:pt x="20" y="142"/>
                    <a:pt x="19" y="141"/>
                  </a:cubicBezTo>
                  <a:cubicBezTo>
                    <a:pt x="19" y="141"/>
                    <a:pt x="18" y="141"/>
                    <a:pt x="19" y="141"/>
                  </a:cubicBezTo>
                  <a:close/>
                  <a:moveTo>
                    <a:pt x="12" y="147"/>
                  </a:moveTo>
                  <a:cubicBezTo>
                    <a:pt x="12" y="148"/>
                    <a:pt x="13" y="147"/>
                    <a:pt x="13" y="147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8"/>
                    <a:pt x="12" y="147"/>
                    <a:pt x="12" y="147"/>
                  </a:cubicBezTo>
                  <a:close/>
                  <a:moveTo>
                    <a:pt x="5" y="162"/>
                  </a:moveTo>
                  <a:cubicBezTo>
                    <a:pt x="5" y="162"/>
                    <a:pt x="5" y="163"/>
                    <a:pt x="5" y="163"/>
                  </a:cubicBezTo>
                  <a:cubicBezTo>
                    <a:pt x="6" y="163"/>
                    <a:pt x="6" y="162"/>
                    <a:pt x="5" y="162"/>
                  </a:cubicBezTo>
                  <a:close/>
                  <a:moveTo>
                    <a:pt x="3" y="163"/>
                  </a:moveTo>
                  <a:cubicBezTo>
                    <a:pt x="3" y="164"/>
                    <a:pt x="3" y="164"/>
                    <a:pt x="3" y="164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3" y="164"/>
                    <a:pt x="4" y="163"/>
                    <a:pt x="3" y="163"/>
                  </a:cubicBezTo>
                  <a:close/>
                  <a:moveTo>
                    <a:pt x="3" y="164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4" y="164"/>
                    <a:pt x="3" y="164"/>
                  </a:cubicBezTo>
                  <a:close/>
                  <a:moveTo>
                    <a:pt x="31" y="171"/>
                  </a:moveTo>
                  <a:cubicBezTo>
                    <a:pt x="31" y="171"/>
                    <a:pt x="31" y="171"/>
                    <a:pt x="32" y="171"/>
                  </a:cubicBezTo>
                  <a:cubicBezTo>
                    <a:pt x="33" y="171"/>
                    <a:pt x="33" y="169"/>
                    <a:pt x="33" y="168"/>
                  </a:cubicBezTo>
                  <a:cubicBezTo>
                    <a:pt x="33" y="167"/>
                    <a:pt x="32" y="167"/>
                    <a:pt x="32" y="166"/>
                  </a:cubicBezTo>
                  <a:cubicBezTo>
                    <a:pt x="32" y="165"/>
                    <a:pt x="31" y="165"/>
                    <a:pt x="33" y="165"/>
                  </a:cubicBezTo>
                  <a:cubicBezTo>
                    <a:pt x="34" y="164"/>
                    <a:pt x="33" y="163"/>
                    <a:pt x="34" y="163"/>
                  </a:cubicBezTo>
                  <a:cubicBezTo>
                    <a:pt x="35" y="162"/>
                    <a:pt x="35" y="162"/>
                    <a:pt x="34" y="161"/>
                  </a:cubicBezTo>
                  <a:cubicBezTo>
                    <a:pt x="33" y="160"/>
                    <a:pt x="34" y="159"/>
                    <a:pt x="34" y="158"/>
                  </a:cubicBezTo>
                  <a:cubicBezTo>
                    <a:pt x="34" y="157"/>
                    <a:pt x="34" y="156"/>
                    <a:pt x="34" y="156"/>
                  </a:cubicBezTo>
                  <a:cubicBezTo>
                    <a:pt x="34" y="156"/>
                    <a:pt x="35" y="156"/>
                    <a:pt x="36" y="155"/>
                  </a:cubicBezTo>
                  <a:cubicBezTo>
                    <a:pt x="37" y="155"/>
                    <a:pt x="36" y="154"/>
                    <a:pt x="36" y="152"/>
                  </a:cubicBezTo>
                  <a:cubicBezTo>
                    <a:pt x="36" y="151"/>
                    <a:pt x="36" y="150"/>
                    <a:pt x="35" y="150"/>
                  </a:cubicBezTo>
                  <a:cubicBezTo>
                    <a:pt x="34" y="150"/>
                    <a:pt x="34" y="149"/>
                    <a:pt x="35" y="148"/>
                  </a:cubicBezTo>
                  <a:cubicBezTo>
                    <a:pt x="35" y="147"/>
                    <a:pt x="35" y="146"/>
                    <a:pt x="35" y="144"/>
                  </a:cubicBezTo>
                  <a:cubicBezTo>
                    <a:pt x="35" y="143"/>
                    <a:pt x="35" y="142"/>
                    <a:pt x="35" y="141"/>
                  </a:cubicBezTo>
                  <a:cubicBezTo>
                    <a:pt x="35" y="140"/>
                    <a:pt x="35" y="139"/>
                    <a:pt x="35" y="138"/>
                  </a:cubicBezTo>
                  <a:cubicBezTo>
                    <a:pt x="34" y="137"/>
                    <a:pt x="37" y="136"/>
                    <a:pt x="37" y="135"/>
                  </a:cubicBezTo>
                  <a:cubicBezTo>
                    <a:pt x="37" y="134"/>
                    <a:pt x="39" y="132"/>
                    <a:pt x="39" y="131"/>
                  </a:cubicBezTo>
                  <a:cubicBezTo>
                    <a:pt x="39" y="130"/>
                    <a:pt x="42" y="129"/>
                    <a:pt x="43" y="129"/>
                  </a:cubicBezTo>
                  <a:cubicBezTo>
                    <a:pt x="44" y="128"/>
                    <a:pt x="45" y="130"/>
                    <a:pt x="46" y="131"/>
                  </a:cubicBezTo>
                  <a:cubicBezTo>
                    <a:pt x="47" y="131"/>
                    <a:pt x="47" y="130"/>
                    <a:pt x="48" y="128"/>
                  </a:cubicBezTo>
                  <a:cubicBezTo>
                    <a:pt x="48" y="127"/>
                    <a:pt x="47" y="125"/>
                    <a:pt x="47" y="124"/>
                  </a:cubicBezTo>
                  <a:cubicBezTo>
                    <a:pt x="47" y="123"/>
                    <a:pt x="49" y="123"/>
                    <a:pt x="50" y="122"/>
                  </a:cubicBezTo>
                  <a:cubicBezTo>
                    <a:pt x="51" y="121"/>
                    <a:pt x="53" y="117"/>
                    <a:pt x="53" y="117"/>
                  </a:cubicBezTo>
                  <a:cubicBezTo>
                    <a:pt x="53" y="116"/>
                    <a:pt x="53" y="113"/>
                    <a:pt x="54" y="113"/>
                  </a:cubicBezTo>
                  <a:cubicBezTo>
                    <a:pt x="55" y="113"/>
                    <a:pt x="56" y="114"/>
                    <a:pt x="56" y="113"/>
                  </a:cubicBezTo>
                  <a:cubicBezTo>
                    <a:pt x="56" y="112"/>
                    <a:pt x="57" y="111"/>
                    <a:pt x="58" y="111"/>
                  </a:cubicBezTo>
                  <a:cubicBezTo>
                    <a:pt x="59" y="110"/>
                    <a:pt x="59" y="110"/>
                    <a:pt x="59" y="109"/>
                  </a:cubicBezTo>
                  <a:cubicBezTo>
                    <a:pt x="59" y="108"/>
                    <a:pt x="60" y="106"/>
                    <a:pt x="60" y="105"/>
                  </a:cubicBezTo>
                  <a:cubicBezTo>
                    <a:pt x="61" y="104"/>
                    <a:pt x="62" y="104"/>
                    <a:pt x="62" y="104"/>
                  </a:cubicBezTo>
                  <a:cubicBezTo>
                    <a:pt x="62" y="104"/>
                    <a:pt x="67" y="107"/>
                    <a:pt x="65" y="106"/>
                  </a:cubicBezTo>
                  <a:cubicBezTo>
                    <a:pt x="65" y="105"/>
                    <a:pt x="66" y="105"/>
                    <a:pt x="66" y="104"/>
                  </a:cubicBezTo>
                  <a:cubicBezTo>
                    <a:pt x="65" y="103"/>
                    <a:pt x="67" y="103"/>
                    <a:pt x="67" y="103"/>
                  </a:cubicBezTo>
                  <a:cubicBezTo>
                    <a:pt x="67" y="102"/>
                    <a:pt x="69" y="103"/>
                    <a:pt x="70" y="103"/>
                  </a:cubicBezTo>
                  <a:cubicBezTo>
                    <a:pt x="71" y="103"/>
                    <a:pt x="72" y="101"/>
                    <a:pt x="72" y="101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4"/>
                    <a:pt x="78" y="95"/>
                    <a:pt x="78" y="95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7" y="99"/>
                    <a:pt x="88" y="99"/>
                  </a:cubicBezTo>
                  <a:cubicBezTo>
                    <a:pt x="91" y="100"/>
                    <a:pt x="89" y="99"/>
                    <a:pt x="90" y="99"/>
                  </a:cubicBezTo>
                  <a:cubicBezTo>
                    <a:pt x="92" y="99"/>
                    <a:pt x="92" y="100"/>
                    <a:pt x="92" y="100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5" y="101"/>
                    <a:pt x="94" y="101"/>
                    <a:pt x="95" y="100"/>
                  </a:cubicBezTo>
                  <a:cubicBezTo>
                    <a:pt x="96" y="99"/>
                    <a:pt x="97" y="99"/>
                    <a:pt x="98" y="97"/>
                  </a:cubicBezTo>
                  <a:cubicBezTo>
                    <a:pt x="98" y="96"/>
                    <a:pt x="97" y="96"/>
                    <a:pt x="97" y="95"/>
                  </a:cubicBezTo>
                  <a:cubicBezTo>
                    <a:pt x="97" y="94"/>
                    <a:pt x="98" y="94"/>
                    <a:pt x="98" y="93"/>
                  </a:cubicBezTo>
                  <a:cubicBezTo>
                    <a:pt x="98" y="92"/>
                    <a:pt x="99" y="92"/>
                    <a:pt x="100" y="92"/>
                  </a:cubicBezTo>
                  <a:cubicBezTo>
                    <a:pt x="101" y="91"/>
                    <a:pt x="102" y="90"/>
                    <a:pt x="102" y="90"/>
                  </a:cubicBezTo>
                  <a:cubicBezTo>
                    <a:pt x="102" y="90"/>
                    <a:pt x="104" y="90"/>
                    <a:pt x="105" y="90"/>
                  </a:cubicBezTo>
                  <a:cubicBezTo>
                    <a:pt x="106" y="91"/>
                    <a:pt x="108" y="88"/>
                    <a:pt x="108" y="88"/>
                  </a:cubicBezTo>
                  <a:cubicBezTo>
                    <a:pt x="108" y="88"/>
                    <a:pt x="110" y="92"/>
                    <a:pt x="111" y="92"/>
                  </a:cubicBezTo>
                  <a:cubicBezTo>
                    <a:pt x="112" y="93"/>
                    <a:pt x="113" y="93"/>
                    <a:pt x="114" y="94"/>
                  </a:cubicBezTo>
                  <a:cubicBezTo>
                    <a:pt x="115" y="95"/>
                    <a:pt x="116" y="94"/>
                    <a:pt x="116" y="94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7"/>
                    <a:pt x="117" y="96"/>
                  </a:cubicBezTo>
                  <a:cubicBezTo>
                    <a:pt x="118" y="95"/>
                    <a:pt x="118" y="94"/>
                    <a:pt x="118" y="93"/>
                  </a:cubicBezTo>
                  <a:cubicBezTo>
                    <a:pt x="118" y="92"/>
                    <a:pt x="117" y="91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22" y="89"/>
                    <a:pt x="122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0" y="88"/>
                    <a:pt x="120" y="88"/>
                  </a:cubicBezTo>
                  <a:cubicBezTo>
                    <a:pt x="119" y="89"/>
                    <a:pt x="119" y="89"/>
                    <a:pt x="119" y="90"/>
                  </a:cubicBezTo>
                  <a:cubicBezTo>
                    <a:pt x="118" y="89"/>
                    <a:pt x="118" y="89"/>
                    <a:pt x="117" y="89"/>
                  </a:cubicBez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0"/>
                    <a:pt x="115" y="89"/>
                    <a:pt x="115" y="89"/>
                  </a:cubicBezTo>
                  <a:cubicBezTo>
                    <a:pt x="115" y="89"/>
                    <a:pt x="115" y="88"/>
                    <a:pt x="114" y="88"/>
                  </a:cubicBezTo>
                  <a:cubicBezTo>
                    <a:pt x="116" y="88"/>
                    <a:pt x="117" y="88"/>
                    <a:pt x="118" y="87"/>
                  </a:cubicBezTo>
                  <a:cubicBezTo>
                    <a:pt x="118" y="87"/>
                    <a:pt x="118" y="86"/>
                    <a:pt x="119" y="86"/>
                  </a:cubicBezTo>
                  <a:cubicBezTo>
                    <a:pt x="120" y="86"/>
                    <a:pt x="121" y="86"/>
                    <a:pt x="122" y="86"/>
                  </a:cubicBezTo>
                  <a:cubicBezTo>
                    <a:pt x="120" y="84"/>
                    <a:pt x="121" y="84"/>
                    <a:pt x="118" y="84"/>
                  </a:cubicBezTo>
                  <a:cubicBezTo>
                    <a:pt x="119" y="81"/>
                    <a:pt x="118" y="81"/>
                    <a:pt x="116" y="83"/>
                  </a:cubicBezTo>
                  <a:cubicBezTo>
                    <a:pt x="116" y="82"/>
                    <a:pt x="115" y="80"/>
                    <a:pt x="115" y="80"/>
                  </a:cubicBezTo>
                  <a:cubicBezTo>
                    <a:pt x="114" y="80"/>
                    <a:pt x="114" y="80"/>
                    <a:pt x="113" y="80"/>
                  </a:cubicBezTo>
                  <a:cubicBezTo>
                    <a:pt x="112" y="82"/>
                    <a:pt x="112" y="81"/>
                    <a:pt x="113" y="83"/>
                  </a:cubicBezTo>
                  <a:cubicBezTo>
                    <a:pt x="113" y="84"/>
                    <a:pt x="112" y="84"/>
                    <a:pt x="111" y="84"/>
                  </a:cubicBezTo>
                  <a:cubicBezTo>
                    <a:pt x="110" y="83"/>
                    <a:pt x="113" y="81"/>
                    <a:pt x="111" y="81"/>
                  </a:cubicBezTo>
                  <a:cubicBezTo>
                    <a:pt x="111" y="81"/>
                    <a:pt x="111" y="82"/>
                    <a:pt x="110" y="82"/>
                  </a:cubicBezTo>
                  <a:cubicBezTo>
                    <a:pt x="111" y="82"/>
                    <a:pt x="110" y="82"/>
                    <a:pt x="110" y="82"/>
                  </a:cubicBezTo>
                  <a:cubicBezTo>
                    <a:pt x="110" y="82"/>
                    <a:pt x="110" y="81"/>
                    <a:pt x="109" y="81"/>
                  </a:cubicBezTo>
                  <a:cubicBezTo>
                    <a:pt x="110" y="80"/>
                    <a:pt x="112" y="80"/>
                    <a:pt x="111" y="79"/>
                  </a:cubicBezTo>
                  <a:cubicBezTo>
                    <a:pt x="111" y="79"/>
                    <a:pt x="111" y="78"/>
                    <a:pt x="111" y="78"/>
                  </a:cubicBezTo>
                  <a:cubicBezTo>
                    <a:pt x="111" y="78"/>
                    <a:pt x="109" y="78"/>
                    <a:pt x="109" y="78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8" y="77"/>
                    <a:pt x="108" y="78"/>
                    <a:pt x="107" y="77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7" y="79"/>
                    <a:pt x="106" y="79"/>
                    <a:pt x="106" y="79"/>
                  </a:cubicBezTo>
                  <a:cubicBezTo>
                    <a:pt x="106" y="79"/>
                    <a:pt x="106" y="80"/>
                    <a:pt x="106" y="80"/>
                  </a:cubicBezTo>
                  <a:cubicBezTo>
                    <a:pt x="106" y="81"/>
                    <a:pt x="106" y="81"/>
                    <a:pt x="107" y="81"/>
                  </a:cubicBezTo>
                  <a:cubicBezTo>
                    <a:pt x="106" y="81"/>
                    <a:pt x="105" y="82"/>
                    <a:pt x="105" y="82"/>
                  </a:cubicBezTo>
                  <a:cubicBezTo>
                    <a:pt x="104" y="83"/>
                    <a:pt x="105" y="83"/>
                    <a:pt x="104" y="84"/>
                  </a:cubicBezTo>
                  <a:cubicBezTo>
                    <a:pt x="104" y="84"/>
                    <a:pt x="102" y="85"/>
                    <a:pt x="102" y="85"/>
                  </a:cubicBezTo>
                  <a:cubicBezTo>
                    <a:pt x="102" y="85"/>
                    <a:pt x="102" y="86"/>
                    <a:pt x="102" y="86"/>
                  </a:cubicBezTo>
                  <a:cubicBezTo>
                    <a:pt x="102" y="86"/>
                    <a:pt x="102" y="84"/>
                    <a:pt x="102" y="84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86"/>
                    <a:pt x="103" y="84"/>
                    <a:pt x="103" y="84"/>
                  </a:cubicBezTo>
                  <a:cubicBezTo>
                    <a:pt x="103" y="83"/>
                    <a:pt x="102" y="83"/>
                    <a:pt x="102" y="82"/>
                  </a:cubicBezTo>
                  <a:cubicBezTo>
                    <a:pt x="102" y="82"/>
                    <a:pt x="103" y="81"/>
                    <a:pt x="103" y="81"/>
                  </a:cubicBezTo>
                  <a:cubicBezTo>
                    <a:pt x="104" y="80"/>
                    <a:pt x="103" y="81"/>
                    <a:pt x="103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2" y="80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2"/>
                    <a:pt x="101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0" y="83"/>
                    <a:pt x="100" y="84"/>
                    <a:pt x="99" y="85"/>
                  </a:cubicBezTo>
                  <a:cubicBezTo>
                    <a:pt x="99" y="85"/>
                    <a:pt x="98" y="86"/>
                    <a:pt x="97" y="86"/>
                  </a:cubicBezTo>
                  <a:cubicBezTo>
                    <a:pt x="97" y="87"/>
                    <a:pt x="97" y="87"/>
                    <a:pt x="97" y="88"/>
                  </a:cubicBezTo>
                  <a:cubicBezTo>
                    <a:pt x="97" y="88"/>
                    <a:pt x="96" y="89"/>
                    <a:pt x="96" y="89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5" y="88"/>
                    <a:pt x="96" y="86"/>
                    <a:pt x="96" y="85"/>
                  </a:cubicBezTo>
                  <a:cubicBezTo>
                    <a:pt x="96" y="85"/>
                    <a:pt x="98" y="85"/>
                    <a:pt x="98" y="84"/>
                  </a:cubicBezTo>
                  <a:cubicBezTo>
                    <a:pt x="98" y="84"/>
                    <a:pt x="98" y="82"/>
                    <a:pt x="98" y="82"/>
                  </a:cubicBezTo>
                  <a:cubicBezTo>
                    <a:pt x="98" y="82"/>
                    <a:pt x="98" y="82"/>
                    <a:pt x="97" y="82"/>
                  </a:cubicBezTo>
                  <a:cubicBezTo>
                    <a:pt x="97" y="82"/>
                    <a:pt x="97" y="81"/>
                    <a:pt x="97" y="81"/>
                  </a:cubicBezTo>
                  <a:cubicBezTo>
                    <a:pt x="96" y="81"/>
                    <a:pt x="96" y="82"/>
                    <a:pt x="96" y="82"/>
                  </a:cubicBezTo>
                  <a:cubicBezTo>
                    <a:pt x="95" y="82"/>
                    <a:pt x="94" y="81"/>
                    <a:pt x="93" y="80"/>
                  </a:cubicBezTo>
                  <a:cubicBezTo>
                    <a:pt x="93" y="80"/>
                    <a:pt x="93" y="81"/>
                    <a:pt x="92" y="81"/>
                  </a:cubicBezTo>
                  <a:cubicBezTo>
                    <a:pt x="93" y="82"/>
                    <a:pt x="93" y="82"/>
                    <a:pt x="93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4"/>
                    <a:pt x="93" y="84"/>
                  </a:cubicBezTo>
                  <a:cubicBezTo>
                    <a:pt x="93" y="84"/>
                    <a:pt x="92" y="84"/>
                    <a:pt x="91" y="84"/>
                  </a:cubicBezTo>
                  <a:cubicBezTo>
                    <a:pt x="91" y="84"/>
                    <a:pt x="91" y="82"/>
                    <a:pt x="91" y="82"/>
                  </a:cubicBezTo>
                  <a:cubicBezTo>
                    <a:pt x="91" y="82"/>
                    <a:pt x="90" y="82"/>
                    <a:pt x="90" y="82"/>
                  </a:cubicBezTo>
                  <a:cubicBezTo>
                    <a:pt x="89" y="83"/>
                    <a:pt x="90" y="83"/>
                    <a:pt x="90" y="83"/>
                  </a:cubicBezTo>
                  <a:cubicBezTo>
                    <a:pt x="90" y="84"/>
                    <a:pt x="88" y="86"/>
                    <a:pt x="87" y="86"/>
                  </a:cubicBezTo>
                  <a:cubicBezTo>
                    <a:pt x="87" y="86"/>
                    <a:pt x="86" y="86"/>
                    <a:pt x="86" y="86"/>
                  </a:cubicBezTo>
                  <a:cubicBezTo>
                    <a:pt x="86" y="86"/>
                    <a:pt x="86" y="87"/>
                    <a:pt x="85" y="87"/>
                  </a:cubicBezTo>
                  <a:cubicBezTo>
                    <a:pt x="84" y="87"/>
                    <a:pt x="83" y="87"/>
                    <a:pt x="82" y="86"/>
                  </a:cubicBezTo>
                  <a:cubicBezTo>
                    <a:pt x="82" y="86"/>
                    <a:pt x="82" y="85"/>
                    <a:pt x="82" y="85"/>
                  </a:cubicBezTo>
                  <a:cubicBezTo>
                    <a:pt x="82" y="84"/>
                    <a:pt x="81" y="85"/>
                    <a:pt x="80" y="85"/>
                  </a:cubicBezTo>
                  <a:cubicBezTo>
                    <a:pt x="80" y="85"/>
                    <a:pt x="80" y="84"/>
                    <a:pt x="79" y="84"/>
                  </a:cubicBezTo>
                  <a:cubicBezTo>
                    <a:pt x="78" y="84"/>
                    <a:pt x="78" y="84"/>
                    <a:pt x="78" y="85"/>
                  </a:cubicBezTo>
                  <a:cubicBezTo>
                    <a:pt x="78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8" y="87"/>
                    <a:pt x="79" y="85"/>
                    <a:pt x="79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1" y="88"/>
                    <a:pt x="80" y="89"/>
                    <a:pt x="79" y="89"/>
                  </a:cubicBezTo>
                  <a:cubicBezTo>
                    <a:pt x="79" y="89"/>
                    <a:pt x="78" y="88"/>
                    <a:pt x="78" y="87"/>
                  </a:cubicBezTo>
                  <a:cubicBezTo>
                    <a:pt x="77" y="87"/>
                    <a:pt x="77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7" y="88"/>
                    <a:pt x="77" y="89"/>
                    <a:pt x="77" y="89"/>
                  </a:cubicBezTo>
                  <a:cubicBezTo>
                    <a:pt x="77" y="88"/>
                    <a:pt x="77" y="90"/>
                    <a:pt x="76" y="90"/>
                  </a:cubicBezTo>
                  <a:cubicBezTo>
                    <a:pt x="76" y="90"/>
                    <a:pt x="76" y="90"/>
                    <a:pt x="75" y="90"/>
                  </a:cubicBezTo>
                  <a:cubicBezTo>
                    <a:pt x="75" y="90"/>
                    <a:pt x="75" y="87"/>
                    <a:pt x="75" y="87"/>
                  </a:cubicBezTo>
                  <a:cubicBezTo>
                    <a:pt x="75" y="87"/>
                    <a:pt x="74" y="88"/>
                    <a:pt x="75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9"/>
                    <a:pt x="74" y="89"/>
                  </a:cubicBezTo>
                  <a:cubicBezTo>
                    <a:pt x="74" y="89"/>
                    <a:pt x="73" y="90"/>
                    <a:pt x="73" y="90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3" y="91"/>
                    <a:pt x="73" y="88"/>
                    <a:pt x="73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1" y="89"/>
                    <a:pt x="70" y="90"/>
                    <a:pt x="69" y="91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8" y="89"/>
                    <a:pt x="68" y="89"/>
                    <a:pt x="67" y="89"/>
                  </a:cubicBezTo>
                  <a:cubicBezTo>
                    <a:pt x="67" y="90"/>
                    <a:pt x="66" y="90"/>
                    <a:pt x="66" y="91"/>
                  </a:cubicBezTo>
                  <a:cubicBezTo>
                    <a:pt x="66" y="92"/>
                    <a:pt x="67" y="92"/>
                    <a:pt x="67" y="92"/>
                  </a:cubicBezTo>
                  <a:cubicBezTo>
                    <a:pt x="67" y="92"/>
                    <a:pt x="68" y="94"/>
                    <a:pt x="67" y="94"/>
                  </a:cubicBezTo>
                  <a:cubicBezTo>
                    <a:pt x="67" y="93"/>
                    <a:pt x="67" y="93"/>
                    <a:pt x="66" y="92"/>
                  </a:cubicBezTo>
                  <a:cubicBezTo>
                    <a:pt x="64" y="91"/>
                    <a:pt x="65" y="93"/>
                    <a:pt x="66" y="93"/>
                  </a:cubicBezTo>
                  <a:cubicBezTo>
                    <a:pt x="67" y="93"/>
                    <a:pt x="65" y="94"/>
                    <a:pt x="65" y="94"/>
                  </a:cubicBezTo>
                  <a:cubicBezTo>
                    <a:pt x="65" y="94"/>
                    <a:pt x="64" y="94"/>
                    <a:pt x="65" y="94"/>
                  </a:cubicBezTo>
                  <a:cubicBezTo>
                    <a:pt x="65" y="94"/>
                    <a:pt x="64" y="94"/>
                    <a:pt x="64" y="94"/>
                  </a:cubicBezTo>
                  <a:cubicBezTo>
                    <a:pt x="64" y="93"/>
                    <a:pt x="64" y="93"/>
                    <a:pt x="63" y="93"/>
                  </a:cubicBezTo>
                  <a:cubicBezTo>
                    <a:pt x="63" y="94"/>
                    <a:pt x="63" y="95"/>
                    <a:pt x="63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101"/>
                    <a:pt x="60" y="101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8" y="102"/>
                    <a:pt x="57" y="101"/>
                    <a:pt x="57" y="102"/>
                  </a:cubicBezTo>
                  <a:cubicBezTo>
                    <a:pt x="56" y="102"/>
                    <a:pt x="56" y="102"/>
                    <a:pt x="56" y="103"/>
                  </a:cubicBezTo>
                  <a:cubicBezTo>
                    <a:pt x="56" y="103"/>
                    <a:pt x="56" y="103"/>
                    <a:pt x="56" y="104"/>
                  </a:cubicBezTo>
                  <a:cubicBezTo>
                    <a:pt x="56" y="104"/>
                    <a:pt x="57" y="104"/>
                    <a:pt x="58" y="104"/>
                  </a:cubicBezTo>
                  <a:cubicBezTo>
                    <a:pt x="59" y="103"/>
                    <a:pt x="59" y="102"/>
                    <a:pt x="60" y="103"/>
                  </a:cubicBezTo>
                  <a:cubicBezTo>
                    <a:pt x="61" y="103"/>
                    <a:pt x="60" y="104"/>
                    <a:pt x="60" y="104"/>
                  </a:cubicBezTo>
                  <a:cubicBezTo>
                    <a:pt x="57" y="104"/>
                    <a:pt x="57" y="104"/>
                    <a:pt x="57" y="107"/>
                  </a:cubicBezTo>
                  <a:cubicBezTo>
                    <a:pt x="56" y="105"/>
                    <a:pt x="56" y="105"/>
                    <a:pt x="53" y="105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6"/>
                    <a:pt x="54" y="107"/>
                    <a:pt x="53" y="107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8"/>
                    <a:pt x="54" y="110"/>
                    <a:pt x="56" y="109"/>
                  </a:cubicBezTo>
                  <a:cubicBezTo>
                    <a:pt x="56" y="109"/>
                    <a:pt x="55" y="110"/>
                    <a:pt x="56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2" y="111"/>
                    <a:pt x="51" y="112"/>
                    <a:pt x="53" y="112"/>
                  </a:cubicBezTo>
                  <a:cubicBezTo>
                    <a:pt x="53" y="112"/>
                    <a:pt x="52" y="113"/>
                    <a:pt x="52" y="113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0" y="113"/>
                    <a:pt x="50" y="114"/>
                    <a:pt x="50" y="115"/>
                  </a:cubicBezTo>
                  <a:cubicBezTo>
                    <a:pt x="49" y="115"/>
                    <a:pt x="48" y="114"/>
                    <a:pt x="47" y="115"/>
                  </a:cubicBezTo>
                  <a:cubicBezTo>
                    <a:pt x="47" y="115"/>
                    <a:pt x="47" y="116"/>
                    <a:pt x="47" y="116"/>
                  </a:cubicBezTo>
                  <a:cubicBezTo>
                    <a:pt x="46" y="116"/>
                    <a:pt x="45" y="117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6" y="118"/>
                    <a:pt x="45" y="119"/>
                    <a:pt x="44" y="119"/>
                  </a:cubicBezTo>
                  <a:cubicBezTo>
                    <a:pt x="44" y="120"/>
                    <a:pt x="44" y="120"/>
                    <a:pt x="45" y="121"/>
                  </a:cubicBezTo>
                  <a:cubicBezTo>
                    <a:pt x="44" y="121"/>
                    <a:pt x="42" y="123"/>
                    <a:pt x="42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40" y="123"/>
                    <a:pt x="40" y="124"/>
                    <a:pt x="40" y="124"/>
                  </a:cubicBezTo>
                  <a:cubicBezTo>
                    <a:pt x="40" y="124"/>
                    <a:pt x="39" y="124"/>
                    <a:pt x="38" y="124"/>
                  </a:cubicBezTo>
                  <a:cubicBezTo>
                    <a:pt x="38" y="124"/>
                    <a:pt x="38" y="125"/>
                    <a:pt x="37" y="125"/>
                  </a:cubicBezTo>
                  <a:cubicBezTo>
                    <a:pt x="38" y="125"/>
                    <a:pt x="39" y="127"/>
                    <a:pt x="38" y="128"/>
                  </a:cubicBezTo>
                  <a:cubicBezTo>
                    <a:pt x="37" y="128"/>
                    <a:pt x="36" y="127"/>
                    <a:pt x="35" y="127"/>
                  </a:cubicBezTo>
                  <a:cubicBezTo>
                    <a:pt x="33" y="127"/>
                    <a:pt x="34" y="129"/>
                    <a:pt x="34" y="129"/>
                  </a:cubicBezTo>
                  <a:cubicBezTo>
                    <a:pt x="34" y="129"/>
                    <a:pt x="33" y="129"/>
                    <a:pt x="33" y="129"/>
                  </a:cubicBezTo>
                  <a:cubicBezTo>
                    <a:pt x="33" y="129"/>
                    <a:pt x="33" y="130"/>
                    <a:pt x="33" y="130"/>
                  </a:cubicBezTo>
                  <a:cubicBezTo>
                    <a:pt x="32" y="130"/>
                    <a:pt x="32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1"/>
                    <a:pt x="29" y="132"/>
                    <a:pt x="29" y="132"/>
                  </a:cubicBezTo>
                  <a:cubicBezTo>
                    <a:pt x="28" y="133"/>
                    <a:pt x="28" y="134"/>
                    <a:pt x="28" y="134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5"/>
                    <a:pt x="26" y="134"/>
                    <a:pt x="26" y="135"/>
                  </a:cubicBezTo>
                  <a:cubicBezTo>
                    <a:pt x="26" y="136"/>
                    <a:pt x="26" y="136"/>
                    <a:pt x="27" y="137"/>
                  </a:cubicBezTo>
                  <a:cubicBezTo>
                    <a:pt x="29" y="136"/>
                    <a:pt x="31" y="135"/>
                    <a:pt x="33" y="133"/>
                  </a:cubicBezTo>
                  <a:cubicBezTo>
                    <a:pt x="32" y="134"/>
                    <a:pt x="32" y="134"/>
                    <a:pt x="32" y="135"/>
                  </a:cubicBezTo>
                  <a:cubicBezTo>
                    <a:pt x="31" y="136"/>
                    <a:pt x="30" y="136"/>
                    <a:pt x="29" y="137"/>
                  </a:cubicBezTo>
                  <a:cubicBezTo>
                    <a:pt x="29" y="137"/>
                    <a:pt x="29" y="138"/>
                    <a:pt x="29" y="138"/>
                  </a:cubicBezTo>
                  <a:cubicBezTo>
                    <a:pt x="27" y="138"/>
                    <a:pt x="27" y="138"/>
                    <a:pt x="25" y="138"/>
                  </a:cubicBezTo>
                  <a:cubicBezTo>
                    <a:pt x="25" y="137"/>
                    <a:pt x="25" y="137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3" y="137"/>
                    <a:pt x="23" y="137"/>
                    <a:pt x="21" y="136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8"/>
                    <a:pt x="21" y="139"/>
                    <a:pt x="21" y="139"/>
                  </a:cubicBezTo>
                  <a:cubicBezTo>
                    <a:pt x="20" y="139"/>
                    <a:pt x="19" y="139"/>
                    <a:pt x="19" y="139"/>
                  </a:cubicBezTo>
                  <a:cubicBezTo>
                    <a:pt x="18" y="140"/>
                    <a:pt x="20" y="141"/>
                    <a:pt x="18" y="140"/>
                  </a:cubicBezTo>
                  <a:cubicBezTo>
                    <a:pt x="18" y="140"/>
                    <a:pt x="18" y="140"/>
                    <a:pt x="17" y="140"/>
                  </a:cubicBezTo>
                  <a:cubicBezTo>
                    <a:pt x="17" y="140"/>
                    <a:pt x="18" y="142"/>
                    <a:pt x="17" y="142"/>
                  </a:cubicBezTo>
                  <a:cubicBezTo>
                    <a:pt x="17" y="142"/>
                    <a:pt x="17" y="141"/>
                    <a:pt x="17" y="141"/>
                  </a:cubicBezTo>
                  <a:cubicBezTo>
                    <a:pt x="16" y="141"/>
                    <a:pt x="13" y="141"/>
                    <a:pt x="13" y="141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2" y="145"/>
                    <a:pt x="12" y="145"/>
                  </a:cubicBezTo>
                  <a:cubicBezTo>
                    <a:pt x="11" y="144"/>
                    <a:pt x="10" y="145"/>
                    <a:pt x="9" y="145"/>
                  </a:cubicBezTo>
                  <a:cubicBezTo>
                    <a:pt x="10" y="145"/>
                    <a:pt x="9" y="146"/>
                    <a:pt x="9" y="146"/>
                  </a:cubicBezTo>
                  <a:cubicBezTo>
                    <a:pt x="10" y="146"/>
                    <a:pt x="14" y="146"/>
                    <a:pt x="10" y="147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9" y="147"/>
                    <a:pt x="9" y="147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7" y="148"/>
                    <a:pt x="7" y="148"/>
                    <a:pt x="5" y="148"/>
                  </a:cubicBezTo>
                  <a:cubicBezTo>
                    <a:pt x="5" y="148"/>
                    <a:pt x="5" y="149"/>
                    <a:pt x="5" y="149"/>
                  </a:cubicBezTo>
                  <a:cubicBezTo>
                    <a:pt x="4" y="149"/>
                    <a:pt x="4" y="148"/>
                    <a:pt x="4" y="148"/>
                  </a:cubicBezTo>
                  <a:cubicBezTo>
                    <a:pt x="4" y="148"/>
                    <a:pt x="4" y="150"/>
                    <a:pt x="4" y="150"/>
                  </a:cubicBezTo>
                  <a:cubicBezTo>
                    <a:pt x="5" y="150"/>
                    <a:pt x="6" y="150"/>
                    <a:pt x="8" y="150"/>
                  </a:cubicBezTo>
                  <a:cubicBezTo>
                    <a:pt x="7" y="150"/>
                    <a:pt x="8" y="150"/>
                    <a:pt x="8" y="150"/>
                  </a:cubicBezTo>
                  <a:cubicBezTo>
                    <a:pt x="8" y="150"/>
                    <a:pt x="8" y="151"/>
                    <a:pt x="8" y="151"/>
                  </a:cubicBezTo>
                  <a:cubicBezTo>
                    <a:pt x="6" y="151"/>
                    <a:pt x="4" y="151"/>
                    <a:pt x="2" y="151"/>
                  </a:cubicBezTo>
                  <a:cubicBezTo>
                    <a:pt x="3" y="153"/>
                    <a:pt x="3" y="153"/>
                    <a:pt x="2" y="155"/>
                  </a:cubicBezTo>
                  <a:cubicBezTo>
                    <a:pt x="3" y="154"/>
                    <a:pt x="3" y="155"/>
                    <a:pt x="3" y="155"/>
                  </a:cubicBezTo>
                  <a:cubicBezTo>
                    <a:pt x="4" y="154"/>
                    <a:pt x="4" y="153"/>
                    <a:pt x="5" y="154"/>
                  </a:cubicBezTo>
                  <a:cubicBezTo>
                    <a:pt x="5" y="154"/>
                    <a:pt x="6" y="155"/>
                    <a:pt x="6" y="155"/>
                  </a:cubicBezTo>
                  <a:cubicBezTo>
                    <a:pt x="6" y="155"/>
                    <a:pt x="7" y="155"/>
                    <a:pt x="7" y="155"/>
                  </a:cubicBezTo>
                  <a:cubicBezTo>
                    <a:pt x="8" y="154"/>
                    <a:pt x="7" y="154"/>
                    <a:pt x="8" y="154"/>
                  </a:cubicBezTo>
                  <a:cubicBezTo>
                    <a:pt x="8" y="154"/>
                    <a:pt x="8" y="153"/>
                    <a:pt x="8" y="153"/>
                  </a:cubicBezTo>
                  <a:cubicBezTo>
                    <a:pt x="8" y="153"/>
                    <a:pt x="9" y="154"/>
                    <a:pt x="9" y="154"/>
                  </a:cubicBezTo>
                  <a:cubicBezTo>
                    <a:pt x="9" y="154"/>
                    <a:pt x="10" y="154"/>
                    <a:pt x="10" y="154"/>
                  </a:cubicBezTo>
                  <a:cubicBezTo>
                    <a:pt x="11" y="154"/>
                    <a:pt x="11" y="155"/>
                    <a:pt x="11" y="155"/>
                  </a:cubicBezTo>
                  <a:cubicBezTo>
                    <a:pt x="12" y="154"/>
                    <a:pt x="11" y="154"/>
                    <a:pt x="12" y="154"/>
                  </a:cubicBezTo>
                  <a:cubicBezTo>
                    <a:pt x="12" y="154"/>
                    <a:pt x="12" y="155"/>
                    <a:pt x="12" y="155"/>
                  </a:cubicBezTo>
                  <a:cubicBezTo>
                    <a:pt x="12" y="155"/>
                    <a:pt x="11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5"/>
                    <a:pt x="9" y="155"/>
                  </a:cubicBezTo>
                  <a:cubicBezTo>
                    <a:pt x="9" y="155"/>
                    <a:pt x="4" y="155"/>
                    <a:pt x="4" y="155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2" y="156"/>
                    <a:pt x="3" y="155"/>
                    <a:pt x="2" y="155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3" y="156"/>
                    <a:pt x="4" y="157"/>
                    <a:pt x="4" y="157"/>
                  </a:cubicBezTo>
                  <a:cubicBezTo>
                    <a:pt x="4" y="157"/>
                    <a:pt x="5" y="157"/>
                    <a:pt x="4" y="157"/>
                  </a:cubicBezTo>
                  <a:cubicBezTo>
                    <a:pt x="4" y="157"/>
                    <a:pt x="4" y="158"/>
                    <a:pt x="4" y="158"/>
                  </a:cubicBezTo>
                  <a:cubicBezTo>
                    <a:pt x="4" y="158"/>
                    <a:pt x="3" y="158"/>
                    <a:pt x="3" y="158"/>
                  </a:cubicBezTo>
                  <a:cubicBezTo>
                    <a:pt x="2" y="158"/>
                    <a:pt x="3" y="159"/>
                    <a:pt x="3" y="159"/>
                  </a:cubicBezTo>
                  <a:cubicBezTo>
                    <a:pt x="0" y="160"/>
                    <a:pt x="3" y="159"/>
                    <a:pt x="2" y="160"/>
                  </a:cubicBezTo>
                  <a:cubicBezTo>
                    <a:pt x="3" y="160"/>
                    <a:pt x="3" y="160"/>
                    <a:pt x="4" y="160"/>
                  </a:cubicBezTo>
                  <a:cubicBezTo>
                    <a:pt x="4" y="160"/>
                    <a:pt x="4" y="159"/>
                    <a:pt x="4" y="159"/>
                  </a:cubicBezTo>
                  <a:cubicBezTo>
                    <a:pt x="5" y="159"/>
                    <a:pt x="6" y="160"/>
                    <a:pt x="5" y="160"/>
                  </a:cubicBezTo>
                  <a:cubicBezTo>
                    <a:pt x="6" y="159"/>
                    <a:pt x="6" y="160"/>
                    <a:pt x="4" y="160"/>
                  </a:cubicBezTo>
                  <a:cubicBezTo>
                    <a:pt x="4" y="160"/>
                    <a:pt x="4" y="161"/>
                    <a:pt x="4" y="161"/>
                  </a:cubicBezTo>
                  <a:cubicBezTo>
                    <a:pt x="5" y="161"/>
                    <a:pt x="5" y="161"/>
                    <a:pt x="6" y="161"/>
                  </a:cubicBezTo>
                  <a:cubicBezTo>
                    <a:pt x="6" y="161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8" y="162"/>
                    <a:pt x="8" y="160"/>
                    <a:pt x="10" y="160"/>
                  </a:cubicBezTo>
                  <a:cubicBezTo>
                    <a:pt x="10" y="159"/>
                    <a:pt x="11" y="159"/>
                    <a:pt x="12" y="159"/>
                  </a:cubicBezTo>
                  <a:cubicBezTo>
                    <a:pt x="12" y="159"/>
                    <a:pt x="11" y="160"/>
                    <a:pt x="11" y="161"/>
                  </a:cubicBezTo>
                  <a:cubicBezTo>
                    <a:pt x="11" y="161"/>
                    <a:pt x="10" y="160"/>
                    <a:pt x="9" y="161"/>
                  </a:cubicBezTo>
                  <a:cubicBezTo>
                    <a:pt x="9" y="161"/>
                    <a:pt x="9" y="161"/>
                    <a:pt x="9" y="162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7" y="163"/>
                  </a:cubicBezTo>
                  <a:cubicBezTo>
                    <a:pt x="7" y="164"/>
                    <a:pt x="8" y="164"/>
                    <a:pt x="8" y="165"/>
                  </a:cubicBezTo>
                  <a:cubicBezTo>
                    <a:pt x="7" y="166"/>
                    <a:pt x="5" y="165"/>
                    <a:pt x="4" y="166"/>
                  </a:cubicBezTo>
                  <a:cubicBezTo>
                    <a:pt x="4" y="166"/>
                    <a:pt x="4" y="167"/>
                    <a:pt x="3" y="167"/>
                  </a:cubicBezTo>
                  <a:cubicBezTo>
                    <a:pt x="4" y="167"/>
                    <a:pt x="5" y="167"/>
                    <a:pt x="5" y="168"/>
                  </a:cubicBezTo>
                  <a:cubicBezTo>
                    <a:pt x="6" y="168"/>
                    <a:pt x="4" y="168"/>
                    <a:pt x="6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7"/>
                    <a:pt x="7" y="167"/>
                    <a:pt x="8" y="167"/>
                  </a:cubicBezTo>
                  <a:cubicBezTo>
                    <a:pt x="8" y="167"/>
                    <a:pt x="8" y="167"/>
                    <a:pt x="8" y="166"/>
                  </a:cubicBezTo>
                  <a:cubicBezTo>
                    <a:pt x="9" y="166"/>
                    <a:pt x="8" y="167"/>
                    <a:pt x="8" y="168"/>
                  </a:cubicBezTo>
                  <a:cubicBezTo>
                    <a:pt x="9" y="168"/>
                    <a:pt x="8" y="171"/>
                    <a:pt x="7" y="171"/>
                  </a:cubicBezTo>
                  <a:cubicBezTo>
                    <a:pt x="7" y="172"/>
                    <a:pt x="7" y="172"/>
                    <a:pt x="6" y="172"/>
                  </a:cubicBezTo>
                  <a:cubicBezTo>
                    <a:pt x="6" y="172"/>
                    <a:pt x="6" y="173"/>
                    <a:pt x="6" y="174"/>
                  </a:cubicBezTo>
                  <a:cubicBezTo>
                    <a:pt x="7" y="174"/>
                    <a:pt x="9" y="177"/>
                    <a:pt x="11" y="176"/>
                  </a:cubicBezTo>
                  <a:cubicBezTo>
                    <a:pt x="11" y="176"/>
                    <a:pt x="10" y="175"/>
                    <a:pt x="12" y="175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2" y="177"/>
                    <a:pt x="14" y="177"/>
                    <a:pt x="15" y="177"/>
                  </a:cubicBezTo>
                  <a:cubicBezTo>
                    <a:pt x="15" y="177"/>
                    <a:pt x="16" y="176"/>
                    <a:pt x="16" y="176"/>
                  </a:cubicBezTo>
                  <a:cubicBezTo>
                    <a:pt x="16" y="176"/>
                    <a:pt x="17" y="176"/>
                    <a:pt x="17" y="176"/>
                  </a:cubicBezTo>
                  <a:cubicBezTo>
                    <a:pt x="18" y="175"/>
                    <a:pt x="19" y="175"/>
                    <a:pt x="19" y="174"/>
                  </a:cubicBezTo>
                  <a:cubicBezTo>
                    <a:pt x="20" y="174"/>
                    <a:pt x="20" y="174"/>
                    <a:pt x="21" y="174"/>
                  </a:cubicBezTo>
                  <a:cubicBezTo>
                    <a:pt x="22" y="173"/>
                    <a:pt x="23" y="172"/>
                    <a:pt x="23" y="172"/>
                  </a:cubicBezTo>
                  <a:cubicBezTo>
                    <a:pt x="24" y="172"/>
                    <a:pt x="25" y="172"/>
                    <a:pt x="26" y="172"/>
                  </a:cubicBezTo>
                  <a:cubicBezTo>
                    <a:pt x="27" y="171"/>
                    <a:pt x="29" y="170"/>
                    <a:pt x="30" y="169"/>
                  </a:cubicBezTo>
                  <a:cubicBezTo>
                    <a:pt x="30" y="169"/>
                    <a:pt x="31" y="169"/>
                    <a:pt x="31" y="169"/>
                  </a:cubicBezTo>
                  <a:cubicBezTo>
                    <a:pt x="31" y="170"/>
                    <a:pt x="31" y="170"/>
                    <a:pt x="31" y="171"/>
                  </a:cubicBezTo>
                  <a:close/>
                  <a:moveTo>
                    <a:pt x="71" y="0"/>
                  </a:moveTo>
                  <a:cubicBezTo>
                    <a:pt x="71" y="0"/>
                    <a:pt x="71" y="2"/>
                    <a:pt x="71" y="2"/>
                  </a:cubicBezTo>
                  <a:cubicBezTo>
                    <a:pt x="72" y="3"/>
                    <a:pt x="72" y="2"/>
                    <a:pt x="72" y="3"/>
                  </a:cubicBezTo>
                  <a:cubicBezTo>
                    <a:pt x="69" y="4"/>
                    <a:pt x="70" y="3"/>
                    <a:pt x="70" y="6"/>
                  </a:cubicBezTo>
                  <a:cubicBezTo>
                    <a:pt x="69" y="5"/>
                    <a:pt x="68" y="6"/>
                    <a:pt x="68" y="6"/>
                  </a:cubicBezTo>
                  <a:cubicBezTo>
                    <a:pt x="68" y="6"/>
                    <a:pt x="67" y="5"/>
                    <a:pt x="67" y="4"/>
                  </a:cubicBezTo>
                  <a:cubicBezTo>
                    <a:pt x="65" y="4"/>
                    <a:pt x="65" y="4"/>
                    <a:pt x="63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4" y="6"/>
                    <a:pt x="64" y="6"/>
                  </a:cubicBezTo>
                  <a:cubicBezTo>
                    <a:pt x="65" y="6"/>
                    <a:pt x="66" y="6"/>
                    <a:pt x="68" y="6"/>
                  </a:cubicBezTo>
                  <a:cubicBezTo>
                    <a:pt x="68" y="6"/>
                    <a:pt x="68" y="7"/>
                    <a:pt x="68" y="7"/>
                  </a:cubicBezTo>
                  <a:cubicBezTo>
                    <a:pt x="67" y="7"/>
                    <a:pt x="68" y="7"/>
                    <a:pt x="67" y="8"/>
                  </a:cubicBezTo>
                  <a:cubicBezTo>
                    <a:pt x="67" y="8"/>
                    <a:pt x="66" y="8"/>
                    <a:pt x="65" y="8"/>
                  </a:cubicBezTo>
                  <a:cubicBezTo>
                    <a:pt x="65" y="8"/>
                    <a:pt x="65" y="9"/>
                    <a:pt x="65" y="10"/>
                  </a:cubicBezTo>
                  <a:cubicBezTo>
                    <a:pt x="66" y="10"/>
                    <a:pt x="69" y="11"/>
                    <a:pt x="70" y="11"/>
                  </a:cubicBezTo>
                  <a:cubicBezTo>
                    <a:pt x="70" y="10"/>
                    <a:pt x="71" y="10"/>
                    <a:pt x="72" y="10"/>
                  </a:cubicBezTo>
                  <a:cubicBezTo>
                    <a:pt x="74" y="9"/>
                    <a:pt x="76" y="10"/>
                    <a:pt x="78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4" y="11"/>
                    <a:pt x="72" y="11"/>
                  </a:cubicBezTo>
                  <a:cubicBezTo>
                    <a:pt x="72" y="11"/>
                    <a:pt x="73" y="12"/>
                    <a:pt x="73" y="12"/>
                  </a:cubicBezTo>
                  <a:cubicBezTo>
                    <a:pt x="73" y="12"/>
                    <a:pt x="71" y="12"/>
                    <a:pt x="71" y="12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69" y="11"/>
                    <a:pt x="69" y="12"/>
                    <a:pt x="69" y="12"/>
                  </a:cubicBezTo>
                  <a:cubicBezTo>
                    <a:pt x="69" y="12"/>
                    <a:pt x="69" y="13"/>
                    <a:pt x="70" y="14"/>
                  </a:cubicBezTo>
                  <a:cubicBezTo>
                    <a:pt x="72" y="15"/>
                    <a:pt x="73" y="13"/>
                    <a:pt x="76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8" y="15"/>
                    <a:pt x="79" y="14"/>
                    <a:pt x="80" y="14"/>
                  </a:cubicBezTo>
                  <a:cubicBezTo>
                    <a:pt x="80" y="14"/>
                    <a:pt x="81" y="15"/>
                    <a:pt x="81" y="15"/>
                  </a:cubicBezTo>
                  <a:cubicBezTo>
                    <a:pt x="82" y="16"/>
                    <a:pt x="83" y="15"/>
                    <a:pt x="84" y="15"/>
                  </a:cubicBezTo>
                  <a:cubicBezTo>
                    <a:pt x="84" y="15"/>
                    <a:pt x="86" y="16"/>
                    <a:pt x="87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2" y="16"/>
                    <a:pt x="93" y="16"/>
                    <a:pt x="94" y="16"/>
                  </a:cubicBezTo>
                  <a:cubicBezTo>
                    <a:pt x="96" y="16"/>
                    <a:pt x="95" y="13"/>
                    <a:pt x="95" y="13"/>
                  </a:cubicBezTo>
                  <a:cubicBezTo>
                    <a:pt x="96" y="13"/>
                    <a:pt x="100" y="13"/>
                    <a:pt x="100" y="13"/>
                  </a:cubicBezTo>
                  <a:cubicBezTo>
                    <a:pt x="100" y="13"/>
                    <a:pt x="101" y="12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1" y="10"/>
                    <a:pt x="102" y="11"/>
                    <a:pt x="103" y="11"/>
                  </a:cubicBezTo>
                  <a:cubicBezTo>
                    <a:pt x="103" y="10"/>
                    <a:pt x="105" y="7"/>
                    <a:pt x="106" y="6"/>
                  </a:cubicBezTo>
                  <a:cubicBezTo>
                    <a:pt x="104" y="6"/>
                    <a:pt x="104" y="6"/>
                    <a:pt x="102" y="6"/>
                  </a:cubicBezTo>
                  <a:cubicBezTo>
                    <a:pt x="102" y="6"/>
                    <a:pt x="99" y="5"/>
                    <a:pt x="99" y="5"/>
                  </a:cubicBezTo>
                  <a:cubicBezTo>
                    <a:pt x="99" y="5"/>
                    <a:pt x="100" y="5"/>
                    <a:pt x="100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98" y="4"/>
                    <a:pt x="99" y="4"/>
                  </a:cubicBezTo>
                  <a:cubicBezTo>
                    <a:pt x="98" y="4"/>
                    <a:pt x="98" y="5"/>
                    <a:pt x="98" y="5"/>
                  </a:cubicBezTo>
                  <a:cubicBezTo>
                    <a:pt x="97" y="5"/>
                    <a:pt x="97" y="5"/>
                    <a:pt x="96" y="5"/>
                  </a:cubicBezTo>
                  <a:cubicBezTo>
                    <a:pt x="94" y="6"/>
                    <a:pt x="97" y="5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6" y="4"/>
                    <a:pt x="95" y="4"/>
                    <a:pt x="94" y="4"/>
                  </a:cubicBezTo>
                  <a:cubicBezTo>
                    <a:pt x="94" y="5"/>
                    <a:pt x="93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4"/>
                    <a:pt x="91" y="4"/>
                    <a:pt x="90" y="2"/>
                  </a:cubicBezTo>
                  <a:cubicBezTo>
                    <a:pt x="90" y="4"/>
                    <a:pt x="90" y="7"/>
                    <a:pt x="88" y="4"/>
                  </a:cubicBezTo>
                  <a:cubicBezTo>
                    <a:pt x="87" y="5"/>
                    <a:pt x="87" y="6"/>
                    <a:pt x="86" y="7"/>
                  </a:cubicBezTo>
                  <a:cubicBezTo>
                    <a:pt x="86" y="6"/>
                    <a:pt x="85" y="6"/>
                    <a:pt x="84" y="5"/>
                  </a:cubicBezTo>
                  <a:cubicBezTo>
                    <a:pt x="84" y="5"/>
                    <a:pt x="83" y="6"/>
                    <a:pt x="83" y="5"/>
                  </a:cubicBezTo>
                  <a:cubicBezTo>
                    <a:pt x="82" y="5"/>
                    <a:pt x="82" y="4"/>
                    <a:pt x="82" y="4"/>
                  </a:cubicBezTo>
                  <a:cubicBezTo>
                    <a:pt x="81" y="4"/>
                    <a:pt x="81" y="4"/>
                    <a:pt x="80" y="4"/>
                  </a:cubicBezTo>
                  <a:cubicBezTo>
                    <a:pt x="80" y="4"/>
                    <a:pt x="77" y="3"/>
                    <a:pt x="77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1"/>
                    <a:pt x="74" y="2"/>
                    <a:pt x="73" y="2"/>
                  </a:cubicBezTo>
                  <a:cubicBezTo>
                    <a:pt x="73" y="2"/>
                    <a:pt x="73" y="0"/>
                    <a:pt x="72" y="0"/>
                  </a:cubicBezTo>
                  <a:cubicBezTo>
                    <a:pt x="72" y="0"/>
                    <a:pt x="72" y="0"/>
                    <a:pt x="71" y="0"/>
                  </a:cubicBezTo>
                  <a:close/>
                  <a:moveTo>
                    <a:pt x="76" y="27"/>
                  </a:moveTo>
                  <a:cubicBezTo>
                    <a:pt x="75" y="27"/>
                    <a:pt x="75" y="28"/>
                    <a:pt x="74" y="28"/>
                  </a:cubicBezTo>
                  <a:cubicBezTo>
                    <a:pt x="74" y="27"/>
                    <a:pt x="74" y="29"/>
                    <a:pt x="74" y="29"/>
                  </a:cubicBezTo>
                  <a:cubicBezTo>
                    <a:pt x="75" y="30"/>
                    <a:pt x="75" y="29"/>
                    <a:pt x="75" y="30"/>
                  </a:cubicBezTo>
                  <a:cubicBezTo>
                    <a:pt x="75" y="30"/>
                    <a:pt x="75" y="31"/>
                    <a:pt x="75" y="31"/>
                  </a:cubicBezTo>
                  <a:cubicBezTo>
                    <a:pt x="75" y="31"/>
                    <a:pt x="74" y="31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5" y="33"/>
                    <a:pt x="79" y="31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1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2"/>
                    <a:pt x="84" y="33"/>
                    <a:pt x="85" y="33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7" y="31"/>
                    <a:pt x="89" y="32"/>
                    <a:pt x="90" y="32"/>
                  </a:cubicBezTo>
                  <a:cubicBezTo>
                    <a:pt x="90" y="32"/>
                    <a:pt x="90" y="31"/>
                    <a:pt x="90" y="31"/>
                  </a:cubicBezTo>
                  <a:cubicBezTo>
                    <a:pt x="91" y="30"/>
                    <a:pt x="90" y="29"/>
                    <a:pt x="90" y="29"/>
                  </a:cubicBezTo>
                  <a:cubicBezTo>
                    <a:pt x="89" y="30"/>
                    <a:pt x="88" y="30"/>
                    <a:pt x="86" y="29"/>
                  </a:cubicBezTo>
                  <a:cubicBezTo>
                    <a:pt x="84" y="28"/>
                    <a:pt x="84" y="26"/>
                    <a:pt x="81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8" y="26"/>
                    <a:pt x="76" y="2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7" name="Freeform 62">
              <a:extLst>
                <a:ext uri="{FF2B5EF4-FFF2-40B4-BE49-F238E27FC236}">
                  <a16:creationId xmlns:a16="http://schemas.microsoft.com/office/drawing/2014/main" id="{FAFF8D4C-92DA-60CD-DFB7-465844C2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2298" y="2323383"/>
              <a:ext cx="179408" cy="231327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8" name="Freeform 63">
              <a:extLst>
                <a:ext uri="{FF2B5EF4-FFF2-40B4-BE49-F238E27FC236}">
                  <a16:creationId xmlns:a16="http://schemas.microsoft.com/office/drawing/2014/main" id="{F916EB97-DB19-F58B-BFF7-DF0F062BE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107" y="3406419"/>
              <a:ext cx="358817" cy="351199"/>
            </a:xfrm>
            <a:custGeom>
              <a:avLst/>
              <a:gdLst>
                <a:gd name="T0" fmla="*/ 27 w 56"/>
                <a:gd name="T1" fmla="*/ 48 h 52"/>
                <a:gd name="T2" fmla="*/ 27 w 56"/>
                <a:gd name="T3" fmla="*/ 45 h 52"/>
                <a:gd name="T4" fmla="*/ 29 w 56"/>
                <a:gd name="T5" fmla="*/ 41 h 52"/>
                <a:gd name="T6" fmla="*/ 34 w 56"/>
                <a:gd name="T7" fmla="*/ 38 h 52"/>
                <a:gd name="T8" fmla="*/ 36 w 56"/>
                <a:gd name="T9" fmla="*/ 42 h 52"/>
                <a:gd name="T10" fmla="*/ 39 w 56"/>
                <a:gd name="T11" fmla="*/ 37 h 52"/>
                <a:gd name="T12" fmla="*/ 42 w 56"/>
                <a:gd name="T13" fmla="*/ 32 h 52"/>
                <a:gd name="T14" fmla="*/ 44 w 56"/>
                <a:gd name="T15" fmla="*/ 27 h 52"/>
                <a:gd name="T16" fmla="*/ 49 w 56"/>
                <a:gd name="T17" fmla="*/ 24 h 52"/>
                <a:gd name="T18" fmla="*/ 50 w 56"/>
                <a:gd name="T19" fmla="*/ 20 h 52"/>
                <a:gd name="T20" fmla="*/ 51 w 56"/>
                <a:gd name="T21" fmla="*/ 16 h 52"/>
                <a:gd name="T22" fmla="*/ 54 w 56"/>
                <a:gd name="T23" fmla="*/ 13 h 52"/>
                <a:gd name="T24" fmla="*/ 55 w 56"/>
                <a:gd name="T25" fmla="*/ 8 h 52"/>
                <a:gd name="T26" fmla="*/ 53 w 56"/>
                <a:gd name="T27" fmla="*/ 0 h 52"/>
                <a:gd name="T28" fmla="*/ 47 w 56"/>
                <a:gd name="T29" fmla="*/ 2 h 52"/>
                <a:gd name="T30" fmla="*/ 37 w 56"/>
                <a:gd name="T31" fmla="*/ 2 h 52"/>
                <a:gd name="T32" fmla="*/ 30 w 56"/>
                <a:gd name="T33" fmla="*/ 4 h 52"/>
                <a:gd name="T34" fmla="*/ 24 w 56"/>
                <a:gd name="T35" fmla="*/ 3 h 52"/>
                <a:gd name="T36" fmla="*/ 18 w 56"/>
                <a:gd name="T37" fmla="*/ 1 h 52"/>
                <a:gd name="T38" fmla="*/ 13 w 56"/>
                <a:gd name="T39" fmla="*/ 0 h 52"/>
                <a:gd name="T40" fmla="*/ 8 w 56"/>
                <a:gd name="T41" fmla="*/ 5 h 52"/>
                <a:gd name="T42" fmla="*/ 4 w 56"/>
                <a:gd name="T43" fmla="*/ 10 h 52"/>
                <a:gd name="T44" fmla="*/ 5 w 56"/>
                <a:gd name="T45" fmla="*/ 14 h 52"/>
                <a:gd name="T46" fmla="*/ 5 w 56"/>
                <a:gd name="T47" fmla="*/ 19 h 52"/>
                <a:gd name="T48" fmla="*/ 4 w 56"/>
                <a:gd name="T49" fmla="*/ 24 h 52"/>
                <a:gd name="T50" fmla="*/ 2 w 56"/>
                <a:gd name="T51" fmla="*/ 27 h 52"/>
                <a:gd name="T52" fmla="*/ 1 w 56"/>
                <a:gd name="T53" fmla="*/ 34 h 52"/>
                <a:gd name="T54" fmla="*/ 1 w 56"/>
                <a:gd name="T55" fmla="*/ 41 h 52"/>
                <a:gd name="T56" fmla="*/ 5 w 56"/>
                <a:gd name="T57" fmla="*/ 41 h 52"/>
                <a:gd name="T58" fmla="*/ 12 w 56"/>
                <a:gd name="T59" fmla="*/ 43 h 52"/>
                <a:gd name="T60" fmla="*/ 14 w 56"/>
                <a:gd name="T61" fmla="*/ 45 h 52"/>
                <a:gd name="T62" fmla="*/ 15 w 56"/>
                <a:gd name="T63" fmla="*/ 46 h 52"/>
                <a:gd name="T64" fmla="*/ 14 w 56"/>
                <a:gd name="T65" fmla="*/ 47 h 52"/>
                <a:gd name="T66" fmla="*/ 20 w 56"/>
                <a:gd name="T67" fmla="*/ 52 h 52"/>
                <a:gd name="T68" fmla="*/ 22 w 56"/>
                <a:gd name="T69" fmla="*/ 51 h 52"/>
                <a:gd name="T70" fmla="*/ 24 w 56"/>
                <a:gd name="T71" fmla="*/ 51 h 52"/>
                <a:gd name="T72" fmla="*/ 26 w 56"/>
                <a:gd name="T73" fmla="*/ 49 h 52"/>
                <a:gd name="T74" fmla="*/ 27 w 56"/>
                <a:gd name="T75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2">
                  <a:moveTo>
                    <a:pt x="27" y="49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7" y="45"/>
                  </a:cubicBezTo>
                  <a:cubicBezTo>
                    <a:pt x="27" y="44"/>
                    <a:pt x="27" y="44"/>
                    <a:pt x="28" y="43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0"/>
                    <a:pt x="31" y="40"/>
                    <a:pt x="32" y="39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4" y="38"/>
                    <a:pt x="34" y="38"/>
                    <a:pt x="35" y="39"/>
                  </a:cubicBezTo>
                  <a:cubicBezTo>
                    <a:pt x="37" y="39"/>
                    <a:pt x="36" y="41"/>
                    <a:pt x="36" y="42"/>
                  </a:cubicBezTo>
                  <a:cubicBezTo>
                    <a:pt x="38" y="42"/>
                    <a:pt x="38" y="40"/>
                    <a:pt x="39" y="39"/>
                  </a:cubicBezTo>
                  <a:cubicBezTo>
                    <a:pt x="40" y="39"/>
                    <a:pt x="39" y="38"/>
                    <a:pt x="39" y="37"/>
                  </a:cubicBezTo>
                  <a:cubicBezTo>
                    <a:pt x="39" y="36"/>
                    <a:pt x="40" y="35"/>
                    <a:pt x="40" y="34"/>
                  </a:cubicBezTo>
                  <a:cubicBezTo>
                    <a:pt x="41" y="33"/>
                    <a:pt x="42" y="34"/>
                    <a:pt x="42" y="32"/>
                  </a:cubicBezTo>
                  <a:cubicBezTo>
                    <a:pt x="43" y="31"/>
                    <a:pt x="42" y="31"/>
                    <a:pt x="43" y="30"/>
                  </a:cubicBezTo>
                  <a:cubicBezTo>
                    <a:pt x="44" y="29"/>
                    <a:pt x="44" y="29"/>
                    <a:pt x="44" y="27"/>
                  </a:cubicBezTo>
                  <a:cubicBezTo>
                    <a:pt x="44" y="26"/>
                    <a:pt x="44" y="26"/>
                    <a:pt x="46" y="26"/>
                  </a:cubicBezTo>
                  <a:cubicBezTo>
                    <a:pt x="47" y="25"/>
                    <a:pt x="48" y="24"/>
                    <a:pt x="49" y="24"/>
                  </a:cubicBezTo>
                  <a:cubicBezTo>
                    <a:pt x="50" y="24"/>
                    <a:pt x="49" y="22"/>
                    <a:pt x="49" y="22"/>
                  </a:cubicBezTo>
                  <a:cubicBezTo>
                    <a:pt x="49" y="22"/>
                    <a:pt x="49" y="20"/>
                    <a:pt x="50" y="20"/>
                  </a:cubicBezTo>
                  <a:cubicBezTo>
                    <a:pt x="50" y="20"/>
                    <a:pt x="50" y="19"/>
                    <a:pt x="51" y="18"/>
                  </a:cubicBezTo>
                  <a:cubicBezTo>
                    <a:pt x="51" y="17"/>
                    <a:pt x="50" y="17"/>
                    <a:pt x="51" y="16"/>
                  </a:cubicBezTo>
                  <a:cubicBezTo>
                    <a:pt x="52" y="15"/>
                    <a:pt x="53" y="15"/>
                    <a:pt x="53" y="14"/>
                  </a:cubicBezTo>
                  <a:cubicBezTo>
                    <a:pt x="53" y="13"/>
                    <a:pt x="53" y="13"/>
                    <a:pt x="54" y="13"/>
                  </a:cubicBezTo>
                  <a:cubicBezTo>
                    <a:pt x="55" y="13"/>
                    <a:pt x="56" y="10"/>
                    <a:pt x="56" y="9"/>
                  </a:cubicBezTo>
                  <a:cubicBezTo>
                    <a:pt x="56" y="8"/>
                    <a:pt x="55" y="8"/>
                    <a:pt x="55" y="8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7" y="2"/>
                  </a:cubicBezTo>
                  <a:cubicBezTo>
                    <a:pt x="46" y="2"/>
                    <a:pt x="44" y="3"/>
                    <a:pt x="42" y="2"/>
                  </a:cubicBezTo>
                  <a:cubicBezTo>
                    <a:pt x="40" y="2"/>
                    <a:pt x="38" y="2"/>
                    <a:pt x="37" y="2"/>
                  </a:cubicBezTo>
                  <a:cubicBezTo>
                    <a:pt x="36" y="2"/>
                    <a:pt x="34" y="3"/>
                    <a:pt x="34" y="4"/>
                  </a:cubicBezTo>
                  <a:cubicBezTo>
                    <a:pt x="34" y="4"/>
                    <a:pt x="32" y="4"/>
                    <a:pt x="30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6" y="2"/>
                    <a:pt x="25" y="2"/>
                    <a:pt x="24" y="3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21" y="3"/>
                    <a:pt x="19" y="1"/>
                    <a:pt x="18" y="1"/>
                  </a:cubicBezTo>
                  <a:cubicBezTo>
                    <a:pt x="18" y="1"/>
                    <a:pt x="18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8" y="2"/>
                    <a:pt x="8" y="2"/>
                  </a:cubicBezTo>
                  <a:cubicBezTo>
                    <a:pt x="8" y="2"/>
                    <a:pt x="8" y="4"/>
                    <a:pt x="8" y="5"/>
                  </a:cubicBezTo>
                  <a:cubicBezTo>
                    <a:pt x="8" y="6"/>
                    <a:pt x="6" y="7"/>
                    <a:pt x="6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2"/>
                    <a:pt x="4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5"/>
                    <a:pt x="6" y="15"/>
                    <a:pt x="5" y="17"/>
                  </a:cubicBezTo>
                  <a:cubicBezTo>
                    <a:pt x="4" y="18"/>
                    <a:pt x="6" y="19"/>
                    <a:pt x="5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5"/>
                    <a:pt x="3" y="25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2" y="29"/>
                    <a:pt x="0" y="33"/>
                    <a:pt x="1" y="34"/>
                  </a:cubicBezTo>
                  <a:cubicBezTo>
                    <a:pt x="2" y="35"/>
                    <a:pt x="2" y="36"/>
                    <a:pt x="2" y="37"/>
                  </a:cubicBezTo>
                  <a:cubicBezTo>
                    <a:pt x="2" y="38"/>
                    <a:pt x="1" y="41"/>
                    <a:pt x="1" y="41"/>
                  </a:cubicBezTo>
                  <a:cubicBezTo>
                    <a:pt x="3" y="40"/>
                    <a:pt x="5" y="40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6" y="41"/>
                    <a:pt x="8" y="40"/>
                    <a:pt x="9" y="41"/>
                  </a:cubicBezTo>
                  <a:cubicBezTo>
                    <a:pt x="11" y="41"/>
                    <a:pt x="11" y="43"/>
                    <a:pt x="12" y="43"/>
                  </a:cubicBezTo>
                  <a:cubicBezTo>
                    <a:pt x="13" y="43"/>
                    <a:pt x="13" y="43"/>
                    <a:pt x="14" y="43"/>
                  </a:cubicBezTo>
                  <a:cubicBezTo>
                    <a:pt x="14" y="43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5" y="47"/>
                    <a:pt x="14" y="47"/>
                  </a:cubicBezTo>
                  <a:cubicBezTo>
                    <a:pt x="15" y="49"/>
                    <a:pt x="16" y="51"/>
                    <a:pt x="17" y="52"/>
                  </a:cubicBezTo>
                  <a:cubicBezTo>
                    <a:pt x="18" y="52"/>
                    <a:pt x="19" y="52"/>
                    <a:pt x="20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2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4" y="51"/>
                  </a:cubicBezTo>
                  <a:cubicBezTo>
                    <a:pt x="24" y="51"/>
                    <a:pt x="24" y="50"/>
                    <a:pt x="25" y="49"/>
                  </a:cubicBezTo>
                  <a:cubicBezTo>
                    <a:pt x="25" y="49"/>
                    <a:pt x="26" y="50"/>
                    <a:pt x="26" y="49"/>
                  </a:cubicBezTo>
                  <a:cubicBezTo>
                    <a:pt x="26" y="50"/>
                    <a:pt x="26" y="50"/>
                    <a:pt x="27" y="51"/>
                  </a:cubicBezTo>
                  <a:cubicBezTo>
                    <a:pt x="27" y="50"/>
                    <a:pt x="27" y="49"/>
                    <a:pt x="27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9" name="Freeform 64">
              <a:extLst>
                <a:ext uri="{FF2B5EF4-FFF2-40B4-BE49-F238E27FC236}">
                  <a16:creationId xmlns:a16="http://schemas.microsoft.com/office/drawing/2014/main" id="{5C5D4D98-FF7A-9401-2535-C90912CEF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357" y="3067839"/>
              <a:ext cx="472442" cy="405876"/>
            </a:xfrm>
            <a:custGeom>
              <a:avLst/>
              <a:gdLst>
                <a:gd name="T0" fmla="*/ 68 w 74"/>
                <a:gd name="T1" fmla="*/ 3 h 60"/>
                <a:gd name="T2" fmla="*/ 65 w 74"/>
                <a:gd name="T3" fmla="*/ 5 h 60"/>
                <a:gd name="T4" fmla="*/ 65 w 74"/>
                <a:gd name="T5" fmla="*/ 6 h 60"/>
                <a:gd name="T6" fmla="*/ 54 w 74"/>
                <a:gd name="T7" fmla="*/ 0 h 60"/>
                <a:gd name="T8" fmla="*/ 29 w 74"/>
                <a:gd name="T9" fmla="*/ 17 h 60"/>
                <a:gd name="T10" fmla="*/ 26 w 74"/>
                <a:gd name="T11" fmla="*/ 21 h 60"/>
                <a:gd name="T12" fmla="*/ 20 w 74"/>
                <a:gd name="T13" fmla="*/ 23 h 60"/>
                <a:gd name="T14" fmla="*/ 21 w 74"/>
                <a:gd name="T15" fmla="*/ 35 h 60"/>
                <a:gd name="T16" fmla="*/ 19 w 74"/>
                <a:gd name="T17" fmla="*/ 36 h 60"/>
                <a:gd name="T18" fmla="*/ 19 w 74"/>
                <a:gd name="T19" fmla="*/ 38 h 60"/>
                <a:gd name="T20" fmla="*/ 18 w 74"/>
                <a:gd name="T21" fmla="*/ 39 h 60"/>
                <a:gd name="T22" fmla="*/ 16 w 74"/>
                <a:gd name="T23" fmla="*/ 39 h 60"/>
                <a:gd name="T24" fmla="*/ 10 w 74"/>
                <a:gd name="T25" fmla="*/ 41 h 60"/>
                <a:gd name="T26" fmla="*/ 5 w 74"/>
                <a:gd name="T27" fmla="*/ 42 h 60"/>
                <a:gd name="T28" fmla="*/ 2 w 74"/>
                <a:gd name="T29" fmla="*/ 42 h 60"/>
                <a:gd name="T30" fmla="*/ 1 w 74"/>
                <a:gd name="T31" fmla="*/ 43 h 60"/>
                <a:gd name="T32" fmla="*/ 1 w 74"/>
                <a:gd name="T33" fmla="*/ 43 h 60"/>
                <a:gd name="T34" fmla="*/ 0 w 74"/>
                <a:gd name="T35" fmla="*/ 44 h 60"/>
                <a:gd name="T36" fmla="*/ 1 w 74"/>
                <a:gd name="T37" fmla="*/ 46 h 60"/>
                <a:gd name="T38" fmla="*/ 5 w 74"/>
                <a:gd name="T39" fmla="*/ 48 h 60"/>
                <a:gd name="T40" fmla="*/ 4 w 74"/>
                <a:gd name="T41" fmla="*/ 50 h 60"/>
                <a:gd name="T42" fmla="*/ 6 w 74"/>
                <a:gd name="T43" fmla="*/ 54 h 60"/>
                <a:gd name="T44" fmla="*/ 8 w 74"/>
                <a:gd name="T45" fmla="*/ 54 h 60"/>
                <a:gd name="T46" fmla="*/ 8 w 74"/>
                <a:gd name="T47" fmla="*/ 56 h 60"/>
                <a:gd name="T48" fmla="*/ 9 w 74"/>
                <a:gd name="T49" fmla="*/ 60 h 60"/>
                <a:gd name="T50" fmla="*/ 11 w 74"/>
                <a:gd name="T51" fmla="*/ 58 h 60"/>
                <a:gd name="T52" fmla="*/ 13 w 74"/>
                <a:gd name="T53" fmla="*/ 58 h 60"/>
                <a:gd name="T54" fmla="*/ 13 w 74"/>
                <a:gd name="T55" fmla="*/ 59 h 60"/>
                <a:gd name="T56" fmla="*/ 16 w 74"/>
                <a:gd name="T57" fmla="*/ 60 h 60"/>
                <a:gd name="T58" fmla="*/ 18 w 74"/>
                <a:gd name="T59" fmla="*/ 57 h 60"/>
                <a:gd name="T60" fmla="*/ 20 w 74"/>
                <a:gd name="T61" fmla="*/ 55 h 60"/>
                <a:gd name="T62" fmla="*/ 20 w 74"/>
                <a:gd name="T63" fmla="*/ 52 h 60"/>
                <a:gd name="T64" fmla="*/ 25 w 74"/>
                <a:gd name="T65" fmla="*/ 50 h 60"/>
                <a:gd name="T66" fmla="*/ 28 w 74"/>
                <a:gd name="T67" fmla="*/ 50 h 60"/>
                <a:gd name="T68" fmla="*/ 30 w 74"/>
                <a:gd name="T69" fmla="*/ 51 h 60"/>
                <a:gd name="T70" fmla="*/ 33 w 74"/>
                <a:gd name="T71" fmla="*/ 53 h 60"/>
                <a:gd name="T72" fmla="*/ 36 w 74"/>
                <a:gd name="T73" fmla="*/ 53 h 60"/>
                <a:gd name="T74" fmla="*/ 39 w 74"/>
                <a:gd name="T75" fmla="*/ 53 h 60"/>
                <a:gd name="T76" fmla="*/ 42 w 74"/>
                <a:gd name="T77" fmla="*/ 54 h 60"/>
                <a:gd name="T78" fmla="*/ 46 w 74"/>
                <a:gd name="T79" fmla="*/ 54 h 60"/>
                <a:gd name="T80" fmla="*/ 49 w 74"/>
                <a:gd name="T81" fmla="*/ 52 h 60"/>
                <a:gd name="T82" fmla="*/ 54 w 74"/>
                <a:gd name="T83" fmla="*/ 52 h 60"/>
                <a:gd name="T84" fmla="*/ 59 w 74"/>
                <a:gd name="T85" fmla="*/ 52 h 60"/>
                <a:gd name="T86" fmla="*/ 61 w 74"/>
                <a:gd name="T87" fmla="*/ 51 h 60"/>
                <a:gd name="T88" fmla="*/ 64 w 74"/>
                <a:gd name="T89" fmla="*/ 50 h 60"/>
                <a:gd name="T90" fmla="*/ 64 w 74"/>
                <a:gd name="T91" fmla="*/ 45 h 60"/>
                <a:gd name="T92" fmla="*/ 71 w 74"/>
                <a:gd name="T93" fmla="*/ 39 h 60"/>
                <a:gd name="T94" fmla="*/ 71 w 74"/>
                <a:gd name="T95" fmla="*/ 22 h 60"/>
                <a:gd name="T96" fmla="*/ 73 w 74"/>
                <a:gd name="T97" fmla="*/ 18 h 60"/>
                <a:gd name="T98" fmla="*/ 71 w 74"/>
                <a:gd name="T99" fmla="*/ 13 h 60"/>
                <a:gd name="T100" fmla="*/ 68 w 74"/>
                <a:gd name="T101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60">
                  <a:moveTo>
                    <a:pt x="68" y="3"/>
                  </a:moveTo>
                  <a:cubicBezTo>
                    <a:pt x="65" y="5"/>
                    <a:pt x="65" y="5"/>
                    <a:pt x="65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1" y="41"/>
                    <a:pt x="10" y="41"/>
                  </a:cubicBezTo>
                  <a:cubicBezTo>
                    <a:pt x="8" y="41"/>
                    <a:pt x="6" y="41"/>
                    <a:pt x="5" y="42"/>
                  </a:cubicBezTo>
                  <a:cubicBezTo>
                    <a:pt x="4" y="42"/>
                    <a:pt x="2" y="42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8" y="53"/>
                    <a:pt x="8" y="54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2" y="57"/>
                    <a:pt x="13" y="58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20" y="56"/>
                    <a:pt x="20" y="55"/>
                  </a:cubicBezTo>
                  <a:cubicBezTo>
                    <a:pt x="20" y="54"/>
                    <a:pt x="20" y="52"/>
                    <a:pt x="20" y="52"/>
                  </a:cubicBezTo>
                  <a:cubicBezTo>
                    <a:pt x="20" y="52"/>
                    <a:pt x="23" y="51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30" y="50"/>
                    <a:pt x="30" y="51"/>
                    <a:pt x="30" y="51"/>
                  </a:cubicBezTo>
                  <a:cubicBezTo>
                    <a:pt x="31" y="51"/>
                    <a:pt x="33" y="53"/>
                    <a:pt x="33" y="53"/>
                  </a:cubicBezTo>
                  <a:cubicBezTo>
                    <a:pt x="33" y="53"/>
                    <a:pt x="34" y="54"/>
                    <a:pt x="36" y="53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39" y="54"/>
                    <a:pt x="42" y="54"/>
                  </a:cubicBezTo>
                  <a:cubicBezTo>
                    <a:pt x="44" y="54"/>
                    <a:pt x="46" y="54"/>
                    <a:pt x="46" y="54"/>
                  </a:cubicBezTo>
                  <a:cubicBezTo>
                    <a:pt x="46" y="53"/>
                    <a:pt x="48" y="52"/>
                    <a:pt x="49" y="52"/>
                  </a:cubicBezTo>
                  <a:cubicBezTo>
                    <a:pt x="50" y="52"/>
                    <a:pt x="52" y="52"/>
                    <a:pt x="54" y="52"/>
                  </a:cubicBezTo>
                  <a:cubicBezTo>
                    <a:pt x="56" y="53"/>
                    <a:pt x="58" y="52"/>
                    <a:pt x="59" y="52"/>
                  </a:cubicBezTo>
                  <a:cubicBezTo>
                    <a:pt x="61" y="52"/>
                    <a:pt x="61" y="51"/>
                    <a:pt x="61" y="51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24"/>
                    <a:pt x="71" y="22"/>
                  </a:cubicBezTo>
                  <a:cubicBezTo>
                    <a:pt x="72" y="20"/>
                    <a:pt x="72" y="19"/>
                    <a:pt x="73" y="18"/>
                  </a:cubicBezTo>
                  <a:cubicBezTo>
                    <a:pt x="74" y="17"/>
                    <a:pt x="71" y="13"/>
                    <a:pt x="71" y="13"/>
                  </a:cubicBezTo>
                  <a:lnTo>
                    <a:pt x="68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0" name="Freeform 65">
              <a:extLst>
                <a:ext uri="{FF2B5EF4-FFF2-40B4-BE49-F238E27FC236}">
                  <a16:creationId xmlns:a16="http://schemas.microsoft.com/office/drawing/2014/main" id="{19488C12-83ED-DCD5-86C4-05B2D5480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6768" y="3385388"/>
              <a:ext cx="121600" cy="128282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1" name="Freeform 66">
              <a:extLst>
                <a:ext uri="{FF2B5EF4-FFF2-40B4-BE49-F238E27FC236}">
                  <a16:creationId xmlns:a16="http://schemas.microsoft.com/office/drawing/2014/main" id="{846F9234-BF4B-1B0F-2947-2C42821BEE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8320" y="5156100"/>
              <a:ext cx="364798" cy="515231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2" name="Freeform 67">
              <a:extLst>
                <a:ext uri="{FF2B5EF4-FFF2-40B4-BE49-F238E27FC236}">
                  <a16:creationId xmlns:a16="http://schemas.microsoft.com/office/drawing/2014/main" id="{9EC21979-AD7B-DFFD-B545-16E3CBDCEF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4002" y="1898579"/>
              <a:ext cx="127580" cy="113562"/>
            </a:xfrm>
            <a:custGeom>
              <a:avLst/>
              <a:gdLst>
                <a:gd name="T0" fmla="*/ 20 w 20"/>
                <a:gd name="T1" fmla="*/ 5 h 17"/>
                <a:gd name="T2" fmla="*/ 19 w 20"/>
                <a:gd name="T3" fmla="*/ 4 h 17"/>
                <a:gd name="T4" fmla="*/ 19 w 20"/>
                <a:gd name="T5" fmla="*/ 3 h 17"/>
                <a:gd name="T6" fmla="*/ 16 w 20"/>
                <a:gd name="T7" fmla="*/ 3 h 17"/>
                <a:gd name="T8" fmla="*/ 15 w 20"/>
                <a:gd name="T9" fmla="*/ 3 h 17"/>
                <a:gd name="T10" fmla="*/ 14 w 20"/>
                <a:gd name="T11" fmla="*/ 2 h 17"/>
                <a:gd name="T12" fmla="*/ 12 w 20"/>
                <a:gd name="T13" fmla="*/ 3 h 17"/>
                <a:gd name="T14" fmla="*/ 11 w 20"/>
                <a:gd name="T15" fmla="*/ 3 h 17"/>
                <a:gd name="T16" fmla="*/ 10 w 20"/>
                <a:gd name="T17" fmla="*/ 5 h 17"/>
                <a:gd name="T18" fmla="*/ 7 w 20"/>
                <a:gd name="T19" fmla="*/ 5 h 17"/>
                <a:gd name="T20" fmla="*/ 5 w 20"/>
                <a:gd name="T21" fmla="*/ 9 h 17"/>
                <a:gd name="T22" fmla="*/ 6 w 20"/>
                <a:gd name="T23" fmla="*/ 11 h 17"/>
                <a:gd name="T24" fmla="*/ 4 w 20"/>
                <a:gd name="T25" fmla="*/ 12 h 17"/>
                <a:gd name="T26" fmla="*/ 5 w 20"/>
                <a:gd name="T27" fmla="*/ 13 h 17"/>
                <a:gd name="T28" fmla="*/ 4 w 20"/>
                <a:gd name="T29" fmla="*/ 14 h 17"/>
                <a:gd name="T30" fmla="*/ 2 w 20"/>
                <a:gd name="T31" fmla="*/ 14 h 17"/>
                <a:gd name="T32" fmla="*/ 0 w 20"/>
                <a:gd name="T33" fmla="*/ 13 h 17"/>
                <a:gd name="T34" fmla="*/ 0 w 20"/>
                <a:gd name="T35" fmla="*/ 13 h 17"/>
                <a:gd name="T36" fmla="*/ 3 w 20"/>
                <a:gd name="T37" fmla="*/ 16 h 17"/>
                <a:gd name="T38" fmla="*/ 6 w 20"/>
                <a:gd name="T39" fmla="*/ 15 h 17"/>
                <a:gd name="T40" fmla="*/ 8 w 20"/>
                <a:gd name="T41" fmla="*/ 16 h 17"/>
                <a:gd name="T42" fmla="*/ 10 w 20"/>
                <a:gd name="T43" fmla="*/ 17 h 17"/>
                <a:gd name="T44" fmla="*/ 12 w 20"/>
                <a:gd name="T45" fmla="*/ 13 h 17"/>
                <a:gd name="T46" fmla="*/ 14 w 20"/>
                <a:gd name="T47" fmla="*/ 11 h 17"/>
                <a:gd name="T48" fmla="*/ 17 w 20"/>
                <a:gd name="T49" fmla="*/ 11 h 17"/>
                <a:gd name="T50" fmla="*/ 18 w 20"/>
                <a:gd name="T51" fmla="*/ 9 h 17"/>
                <a:gd name="T52" fmla="*/ 19 w 20"/>
                <a:gd name="T53" fmla="*/ 8 h 17"/>
                <a:gd name="T54" fmla="*/ 20 w 20"/>
                <a:gd name="T55" fmla="*/ 5 h 17"/>
                <a:gd name="T56" fmla="*/ 1 w 20"/>
                <a:gd name="T57" fmla="*/ 12 h 17"/>
                <a:gd name="T58" fmla="*/ 2 w 20"/>
                <a:gd name="T59" fmla="*/ 13 h 17"/>
                <a:gd name="T60" fmla="*/ 3 w 20"/>
                <a:gd name="T61" fmla="*/ 13 h 17"/>
                <a:gd name="T62" fmla="*/ 3 w 20"/>
                <a:gd name="T63" fmla="*/ 12 h 17"/>
                <a:gd name="T64" fmla="*/ 1 w 20"/>
                <a:gd name="T65" fmla="*/ 12 h 17"/>
                <a:gd name="T66" fmla="*/ 13 w 20"/>
                <a:gd name="T67" fmla="*/ 1 h 17"/>
                <a:gd name="T68" fmla="*/ 12 w 20"/>
                <a:gd name="T69" fmla="*/ 2 h 17"/>
                <a:gd name="T70" fmla="*/ 13 w 20"/>
                <a:gd name="T7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20" y="5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18" y="2"/>
                    <a:pt x="17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6" y="11"/>
                    <a:pt x="5" y="11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4" y="14"/>
                    <a:pt x="2" y="14"/>
                    <a:pt x="2" y="14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7" y="15"/>
                    <a:pt x="8" y="15"/>
                    <a:pt x="8" y="16"/>
                  </a:cubicBezTo>
                  <a:cubicBezTo>
                    <a:pt x="8" y="17"/>
                    <a:pt x="10" y="17"/>
                    <a:pt x="10" y="17"/>
                  </a:cubicBezTo>
                  <a:cubicBezTo>
                    <a:pt x="10" y="17"/>
                    <a:pt x="11" y="14"/>
                    <a:pt x="12" y="13"/>
                  </a:cubicBezTo>
                  <a:cubicBezTo>
                    <a:pt x="12" y="12"/>
                    <a:pt x="12" y="11"/>
                    <a:pt x="14" y="11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1"/>
                    <a:pt x="19" y="10"/>
                    <a:pt x="18" y="9"/>
                  </a:cubicBezTo>
                  <a:cubicBezTo>
                    <a:pt x="17" y="9"/>
                    <a:pt x="17" y="8"/>
                    <a:pt x="19" y="8"/>
                  </a:cubicBezTo>
                  <a:cubicBezTo>
                    <a:pt x="20" y="8"/>
                    <a:pt x="20" y="5"/>
                    <a:pt x="20" y="5"/>
                  </a:cubicBezTo>
                  <a:close/>
                  <a:moveTo>
                    <a:pt x="1" y="12"/>
                  </a:moveTo>
                  <a:cubicBezTo>
                    <a:pt x="1" y="12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lose/>
                  <a:moveTo>
                    <a:pt x="13" y="1"/>
                  </a:moveTo>
                  <a:cubicBezTo>
                    <a:pt x="12" y="1"/>
                    <a:pt x="10" y="2"/>
                    <a:pt x="12" y="2"/>
                  </a:cubicBezTo>
                  <a:cubicBezTo>
                    <a:pt x="13" y="2"/>
                    <a:pt x="14" y="0"/>
                    <a:pt x="13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3" name="Freeform 68">
              <a:extLst>
                <a:ext uri="{FF2B5EF4-FFF2-40B4-BE49-F238E27FC236}">
                  <a16:creationId xmlns:a16="http://schemas.microsoft.com/office/drawing/2014/main" id="{E6D36E4F-C641-E9D7-24C9-2BA9C0F1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6606" y="2844923"/>
              <a:ext cx="243198" cy="134591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4" name="Freeform 69">
              <a:extLst>
                <a:ext uri="{FF2B5EF4-FFF2-40B4-BE49-F238E27FC236}">
                  <a16:creationId xmlns:a16="http://schemas.microsoft.com/office/drawing/2014/main" id="{0E3611E5-4DA5-3CA7-019D-EECD4A3F6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201" y="4502074"/>
              <a:ext cx="390711" cy="431113"/>
            </a:xfrm>
            <a:custGeom>
              <a:avLst/>
              <a:gdLst>
                <a:gd name="T0" fmla="*/ 1 w 61"/>
                <a:gd name="T1" fmla="*/ 2 h 64"/>
                <a:gd name="T2" fmla="*/ 0 w 61"/>
                <a:gd name="T3" fmla="*/ 7 h 64"/>
                <a:gd name="T4" fmla="*/ 4 w 61"/>
                <a:gd name="T5" fmla="*/ 11 h 64"/>
                <a:gd name="T6" fmla="*/ 5 w 61"/>
                <a:gd name="T7" fmla="*/ 14 h 64"/>
                <a:gd name="T8" fmla="*/ 6 w 61"/>
                <a:gd name="T9" fmla="*/ 18 h 64"/>
                <a:gd name="T10" fmla="*/ 9 w 61"/>
                <a:gd name="T11" fmla="*/ 21 h 64"/>
                <a:gd name="T12" fmla="*/ 10 w 61"/>
                <a:gd name="T13" fmla="*/ 25 h 64"/>
                <a:gd name="T14" fmla="*/ 12 w 61"/>
                <a:gd name="T15" fmla="*/ 28 h 64"/>
                <a:gd name="T16" fmla="*/ 13 w 61"/>
                <a:gd name="T17" fmla="*/ 28 h 64"/>
                <a:gd name="T18" fmla="*/ 12 w 61"/>
                <a:gd name="T19" fmla="*/ 30 h 64"/>
                <a:gd name="T20" fmla="*/ 12 w 61"/>
                <a:gd name="T21" fmla="*/ 34 h 64"/>
                <a:gd name="T22" fmla="*/ 12 w 61"/>
                <a:gd name="T23" fmla="*/ 35 h 64"/>
                <a:gd name="T24" fmla="*/ 13 w 61"/>
                <a:gd name="T25" fmla="*/ 39 h 64"/>
                <a:gd name="T26" fmla="*/ 14 w 61"/>
                <a:gd name="T27" fmla="*/ 46 h 64"/>
                <a:gd name="T28" fmla="*/ 15 w 61"/>
                <a:gd name="T29" fmla="*/ 48 h 64"/>
                <a:gd name="T30" fmla="*/ 15 w 61"/>
                <a:gd name="T31" fmla="*/ 52 h 64"/>
                <a:gd name="T32" fmla="*/ 19 w 61"/>
                <a:gd name="T33" fmla="*/ 60 h 64"/>
                <a:gd name="T34" fmla="*/ 21 w 61"/>
                <a:gd name="T35" fmla="*/ 61 h 64"/>
                <a:gd name="T36" fmla="*/ 24 w 61"/>
                <a:gd name="T37" fmla="*/ 61 h 64"/>
                <a:gd name="T38" fmla="*/ 26 w 61"/>
                <a:gd name="T39" fmla="*/ 62 h 64"/>
                <a:gd name="T40" fmla="*/ 31 w 61"/>
                <a:gd name="T41" fmla="*/ 63 h 64"/>
                <a:gd name="T42" fmla="*/ 35 w 61"/>
                <a:gd name="T43" fmla="*/ 60 h 64"/>
                <a:gd name="T44" fmla="*/ 36 w 61"/>
                <a:gd name="T45" fmla="*/ 25 h 64"/>
                <a:gd name="T46" fmla="*/ 41 w 61"/>
                <a:gd name="T47" fmla="*/ 8 h 64"/>
                <a:gd name="T48" fmla="*/ 55 w 61"/>
                <a:gd name="T49" fmla="*/ 7 h 64"/>
                <a:gd name="T50" fmla="*/ 59 w 61"/>
                <a:gd name="T51" fmla="*/ 6 h 64"/>
                <a:gd name="T52" fmla="*/ 60 w 61"/>
                <a:gd name="T53" fmla="*/ 4 h 64"/>
                <a:gd name="T54" fmla="*/ 52 w 61"/>
                <a:gd name="T55" fmla="*/ 4 h 64"/>
                <a:gd name="T56" fmla="*/ 38 w 61"/>
                <a:gd name="T57" fmla="*/ 5 h 64"/>
                <a:gd name="T58" fmla="*/ 33 w 61"/>
                <a:gd name="T59" fmla="*/ 4 h 64"/>
                <a:gd name="T60" fmla="*/ 29 w 61"/>
                <a:gd name="T61" fmla="*/ 1 h 64"/>
                <a:gd name="T62" fmla="*/ 6 w 61"/>
                <a:gd name="T63" fmla="*/ 0 h 64"/>
                <a:gd name="T64" fmla="*/ 0 w 61"/>
                <a:gd name="T65" fmla="*/ 1 h 64"/>
                <a:gd name="T66" fmla="*/ 13 w 61"/>
                <a:gd name="T67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4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4" y="11"/>
                    <a:pt x="5" y="11"/>
                    <a:pt x="6" y="12"/>
                  </a:cubicBezTo>
                  <a:cubicBezTo>
                    <a:pt x="6" y="12"/>
                    <a:pt x="5" y="14"/>
                    <a:pt x="5" y="14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0" y="23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3" y="29"/>
                  </a:cubicBezTo>
                  <a:cubicBezTo>
                    <a:pt x="13" y="29"/>
                    <a:pt x="12" y="30"/>
                    <a:pt x="12" y="30"/>
                  </a:cubicBezTo>
                  <a:cubicBezTo>
                    <a:pt x="12" y="30"/>
                    <a:pt x="13" y="31"/>
                    <a:pt x="13" y="31"/>
                  </a:cubicBezTo>
                  <a:cubicBezTo>
                    <a:pt x="13" y="31"/>
                    <a:pt x="12" y="33"/>
                    <a:pt x="12" y="34"/>
                  </a:cubicBezTo>
                  <a:cubicBezTo>
                    <a:pt x="12" y="34"/>
                    <a:pt x="13" y="34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7"/>
                    <a:pt x="13" y="37"/>
                  </a:cubicBezTo>
                  <a:cubicBezTo>
                    <a:pt x="13" y="38"/>
                    <a:pt x="12" y="38"/>
                    <a:pt x="13" y="39"/>
                  </a:cubicBezTo>
                  <a:cubicBezTo>
                    <a:pt x="13" y="40"/>
                    <a:pt x="14" y="41"/>
                    <a:pt x="14" y="42"/>
                  </a:cubicBezTo>
                  <a:cubicBezTo>
                    <a:pt x="14" y="43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4" y="47"/>
                    <a:pt x="15" y="48"/>
                  </a:cubicBezTo>
                  <a:cubicBezTo>
                    <a:pt x="14" y="48"/>
                    <a:pt x="14" y="5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3"/>
                    <a:pt x="15" y="54"/>
                    <a:pt x="16" y="55"/>
                  </a:cubicBezTo>
                  <a:cubicBezTo>
                    <a:pt x="16" y="56"/>
                    <a:pt x="18" y="59"/>
                    <a:pt x="19" y="60"/>
                  </a:cubicBezTo>
                  <a:cubicBezTo>
                    <a:pt x="19" y="60"/>
                    <a:pt x="20" y="59"/>
                    <a:pt x="20" y="60"/>
                  </a:cubicBezTo>
                  <a:cubicBezTo>
                    <a:pt x="21" y="60"/>
                    <a:pt x="20" y="61"/>
                    <a:pt x="21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3" y="61"/>
                    <a:pt x="24" y="61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6" y="60"/>
                    <a:pt x="25" y="61"/>
                    <a:pt x="26" y="62"/>
                  </a:cubicBezTo>
                  <a:cubicBezTo>
                    <a:pt x="26" y="63"/>
                    <a:pt x="26" y="63"/>
                    <a:pt x="28" y="63"/>
                  </a:cubicBezTo>
                  <a:cubicBezTo>
                    <a:pt x="30" y="63"/>
                    <a:pt x="30" y="64"/>
                    <a:pt x="31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0"/>
                    <a:pt x="35" y="60"/>
                    <a:pt x="35" y="6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6" y="8"/>
                    <a:pt x="56" y="6"/>
                  </a:cubicBezTo>
                  <a:cubicBezTo>
                    <a:pt x="57" y="5"/>
                    <a:pt x="59" y="8"/>
                    <a:pt x="59" y="6"/>
                  </a:cubicBezTo>
                  <a:cubicBezTo>
                    <a:pt x="59" y="5"/>
                    <a:pt x="61" y="5"/>
                    <a:pt x="61" y="5"/>
                  </a:cubicBezTo>
                  <a:cubicBezTo>
                    <a:pt x="61" y="5"/>
                    <a:pt x="60" y="5"/>
                    <a:pt x="60" y="4"/>
                  </a:cubicBezTo>
                  <a:cubicBezTo>
                    <a:pt x="59" y="3"/>
                    <a:pt x="58" y="3"/>
                    <a:pt x="58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0" y="4"/>
                    <a:pt x="38" y="5"/>
                  </a:cubicBezTo>
                  <a:cubicBezTo>
                    <a:pt x="37" y="5"/>
                    <a:pt x="38" y="4"/>
                    <a:pt x="37" y="5"/>
                  </a:cubicBezTo>
                  <a:cubicBezTo>
                    <a:pt x="35" y="5"/>
                    <a:pt x="35" y="3"/>
                    <a:pt x="33" y="4"/>
                  </a:cubicBezTo>
                  <a:cubicBezTo>
                    <a:pt x="32" y="4"/>
                    <a:pt x="32" y="3"/>
                    <a:pt x="31" y="3"/>
                  </a:cubicBezTo>
                  <a:cubicBezTo>
                    <a:pt x="30" y="3"/>
                    <a:pt x="29" y="1"/>
                    <a:pt x="2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  <a:moveTo>
                    <a:pt x="13" y="14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4"/>
                    <a:pt x="13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5" name="Freeform 70">
              <a:extLst>
                <a:ext uri="{FF2B5EF4-FFF2-40B4-BE49-F238E27FC236}">
                  <a16:creationId xmlns:a16="http://schemas.microsoft.com/office/drawing/2014/main" id="{33E28FC8-E32C-A2B0-9B02-46B0EF438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793" y="2439045"/>
              <a:ext cx="25915" cy="33649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2 w 4"/>
                <a:gd name="T5" fmla="*/ 0 h 5"/>
                <a:gd name="T6" fmla="*/ 3 w 4"/>
                <a:gd name="T7" fmla="*/ 2 h 5"/>
                <a:gd name="T8" fmla="*/ 2 w 4"/>
                <a:gd name="T9" fmla="*/ 2 h 5"/>
                <a:gd name="T10" fmla="*/ 2 w 4"/>
                <a:gd name="T11" fmla="*/ 3 h 5"/>
                <a:gd name="T12" fmla="*/ 4 w 4"/>
                <a:gd name="T13" fmla="*/ 4 h 5"/>
                <a:gd name="T14" fmla="*/ 3 w 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6" name="Freeform 71">
              <a:extLst>
                <a:ext uri="{FF2B5EF4-FFF2-40B4-BE49-F238E27FC236}">
                  <a16:creationId xmlns:a16="http://schemas.microsoft.com/office/drawing/2014/main" id="{677FD03A-04C6-5FF0-AD98-B8D43C2C1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424" y="4285465"/>
              <a:ext cx="314962" cy="561498"/>
            </a:xfrm>
            <a:custGeom>
              <a:avLst/>
              <a:gdLst>
                <a:gd name="T0" fmla="*/ 22 w 49"/>
                <a:gd name="T1" fmla="*/ 15 h 83"/>
                <a:gd name="T2" fmla="*/ 25 w 49"/>
                <a:gd name="T3" fmla="*/ 20 h 83"/>
                <a:gd name="T4" fmla="*/ 25 w 49"/>
                <a:gd name="T5" fmla="*/ 25 h 83"/>
                <a:gd name="T6" fmla="*/ 23 w 49"/>
                <a:gd name="T7" fmla="*/ 30 h 83"/>
                <a:gd name="T8" fmla="*/ 21 w 49"/>
                <a:gd name="T9" fmla="*/ 30 h 83"/>
                <a:gd name="T10" fmla="*/ 17 w 49"/>
                <a:gd name="T11" fmla="*/ 27 h 83"/>
                <a:gd name="T12" fmla="*/ 17 w 49"/>
                <a:gd name="T13" fmla="*/ 22 h 83"/>
                <a:gd name="T14" fmla="*/ 13 w 49"/>
                <a:gd name="T15" fmla="*/ 21 h 83"/>
                <a:gd name="T16" fmla="*/ 11 w 49"/>
                <a:gd name="T17" fmla="*/ 18 h 83"/>
                <a:gd name="T18" fmla="*/ 1 w 49"/>
                <a:gd name="T19" fmla="*/ 24 h 83"/>
                <a:gd name="T20" fmla="*/ 1 w 49"/>
                <a:gd name="T21" fmla="*/ 27 h 83"/>
                <a:gd name="T22" fmla="*/ 5 w 49"/>
                <a:gd name="T23" fmla="*/ 28 h 83"/>
                <a:gd name="T24" fmla="*/ 11 w 49"/>
                <a:gd name="T25" fmla="*/ 31 h 83"/>
                <a:gd name="T26" fmla="*/ 11 w 49"/>
                <a:gd name="T27" fmla="*/ 35 h 83"/>
                <a:gd name="T28" fmla="*/ 13 w 49"/>
                <a:gd name="T29" fmla="*/ 40 h 83"/>
                <a:gd name="T30" fmla="*/ 10 w 49"/>
                <a:gd name="T31" fmla="*/ 44 h 83"/>
                <a:gd name="T32" fmla="*/ 11 w 49"/>
                <a:gd name="T33" fmla="*/ 48 h 83"/>
                <a:gd name="T34" fmla="*/ 10 w 49"/>
                <a:gd name="T35" fmla="*/ 53 h 83"/>
                <a:gd name="T36" fmla="*/ 10 w 49"/>
                <a:gd name="T37" fmla="*/ 57 h 83"/>
                <a:gd name="T38" fmla="*/ 6 w 49"/>
                <a:gd name="T39" fmla="*/ 65 h 83"/>
                <a:gd name="T40" fmla="*/ 6 w 49"/>
                <a:gd name="T41" fmla="*/ 74 h 83"/>
                <a:gd name="T42" fmla="*/ 7 w 49"/>
                <a:gd name="T43" fmla="*/ 78 h 83"/>
                <a:gd name="T44" fmla="*/ 8 w 49"/>
                <a:gd name="T45" fmla="*/ 83 h 83"/>
                <a:gd name="T46" fmla="*/ 12 w 49"/>
                <a:gd name="T47" fmla="*/ 81 h 83"/>
                <a:gd name="T48" fmla="*/ 10 w 49"/>
                <a:gd name="T49" fmla="*/ 79 h 83"/>
                <a:gd name="T50" fmla="*/ 24 w 49"/>
                <a:gd name="T51" fmla="*/ 71 h 83"/>
                <a:gd name="T52" fmla="*/ 23 w 49"/>
                <a:gd name="T53" fmla="*/ 61 h 83"/>
                <a:gd name="T54" fmla="*/ 22 w 49"/>
                <a:gd name="T55" fmla="*/ 53 h 83"/>
                <a:gd name="T56" fmla="*/ 20 w 49"/>
                <a:gd name="T57" fmla="*/ 47 h 83"/>
                <a:gd name="T58" fmla="*/ 24 w 49"/>
                <a:gd name="T59" fmla="*/ 43 h 83"/>
                <a:gd name="T60" fmla="*/ 26 w 49"/>
                <a:gd name="T61" fmla="*/ 38 h 83"/>
                <a:gd name="T62" fmla="*/ 31 w 49"/>
                <a:gd name="T63" fmla="*/ 37 h 83"/>
                <a:gd name="T64" fmla="*/ 33 w 49"/>
                <a:gd name="T65" fmla="*/ 37 h 83"/>
                <a:gd name="T66" fmla="*/ 36 w 49"/>
                <a:gd name="T67" fmla="*/ 35 h 83"/>
                <a:gd name="T68" fmla="*/ 42 w 49"/>
                <a:gd name="T69" fmla="*/ 31 h 83"/>
                <a:gd name="T70" fmla="*/ 45 w 49"/>
                <a:gd name="T71" fmla="*/ 28 h 83"/>
                <a:gd name="T72" fmla="*/ 47 w 49"/>
                <a:gd name="T73" fmla="*/ 25 h 83"/>
                <a:gd name="T74" fmla="*/ 48 w 49"/>
                <a:gd name="T75" fmla="*/ 23 h 83"/>
                <a:gd name="T76" fmla="*/ 47 w 49"/>
                <a:gd name="T77" fmla="*/ 21 h 83"/>
                <a:gd name="T78" fmla="*/ 49 w 49"/>
                <a:gd name="T79" fmla="*/ 14 h 83"/>
                <a:gd name="T80" fmla="*/ 47 w 49"/>
                <a:gd name="T81" fmla="*/ 2 h 83"/>
                <a:gd name="T82" fmla="*/ 43 w 49"/>
                <a:gd name="T83" fmla="*/ 2 h 83"/>
                <a:gd name="T84" fmla="*/ 37 w 49"/>
                <a:gd name="T85" fmla="*/ 5 h 83"/>
                <a:gd name="T86" fmla="*/ 33 w 49"/>
                <a:gd name="T87" fmla="*/ 6 h 83"/>
                <a:gd name="T88" fmla="*/ 27 w 49"/>
                <a:gd name="T89" fmla="*/ 7 h 83"/>
                <a:gd name="T90" fmla="*/ 23 w 49"/>
                <a:gd name="T91" fmla="*/ 6 h 83"/>
                <a:gd name="T92" fmla="*/ 20 w 49"/>
                <a:gd name="T93" fmla="*/ 9 h 83"/>
                <a:gd name="T94" fmla="*/ 21 w 49"/>
                <a:gd name="T95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83">
                  <a:moveTo>
                    <a:pt x="21" y="14"/>
                  </a:moveTo>
                  <a:cubicBezTo>
                    <a:pt x="21" y="14"/>
                    <a:pt x="22" y="15"/>
                    <a:pt x="22" y="15"/>
                  </a:cubicBezTo>
                  <a:cubicBezTo>
                    <a:pt x="23" y="16"/>
                    <a:pt x="23" y="16"/>
                    <a:pt x="23" y="18"/>
                  </a:cubicBezTo>
                  <a:cubicBezTo>
                    <a:pt x="24" y="19"/>
                    <a:pt x="24" y="19"/>
                    <a:pt x="25" y="20"/>
                  </a:cubicBezTo>
                  <a:cubicBezTo>
                    <a:pt x="26" y="20"/>
                    <a:pt x="26" y="21"/>
                    <a:pt x="25" y="23"/>
                  </a:cubicBezTo>
                  <a:cubicBezTo>
                    <a:pt x="25" y="25"/>
                    <a:pt x="25" y="24"/>
                    <a:pt x="25" y="25"/>
                  </a:cubicBezTo>
                  <a:cubicBezTo>
                    <a:pt x="25" y="27"/>
                    <a:pt x="23" y="27"/>
                    <a:pt x="23" y="26"/>
                  </a:cubicBezTo>
                  <a:cubicBezTo>
                    <a:pt x="22" y="26"/>
                    <a:pt x="22" y="29"/>
                    <a:pt x="23" y="30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1" y="32"/>
                    <a:pt x="21" y="30"/>
                    <a:pt x="21" y="30"/>
                  </a:cubicBezTo>
                  <a:cubicBezTo>
                    <a:pt x="21" y="30"/>
                    <a:pt x="21" y="30"/>
                    <a:pt x="19" y="30"/>
                  </a:cubicBezTo>
                  <a:cubicBezTo>
                    <a:pt x="18" y="29"/>
                    <a:pt x="17" y="28"/>
                    <a:pt x="17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7" y="24"/>
                    <a:pt x="17" y="23"/>
                    <a:pt x="17" y="22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20"/>
                    <a:pt x="14" y="21"/>
                    <a:pt x="13" y="21"/>
                  </a:cubicBezTo>
                  <a:cubicBezTo>
                    <a:pt x="12" y="22"/>
                    <a:pt x="13" y="21"/>
                    <a:pt x="13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3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2" y="27"/>
                    <a:pt x="3" y="27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1"/>
                  </a:cubicBezTo>
                  <a:cubicBezTo>
                    <a:pt x="12" y="31"/>
                    <a:pt x="12" y="33"/>
                    <a:pt x="12" y="33"/>
                  </a:cubicBezTo>
                  <a:cubicBezTo>
                    <a:pt x="12" y="33"/>
                    <a:pt x="10" y="34"/>
                    <a:pt x="11" y="35"/>
                  </a:cubicBezTo>
                  <a:cubicBezTo>
                    <a:pt x="11" y="36"/>
                    <a:pt x="10" y="37"/>
                    <a:pt x="11" y="38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2" y="41"/>
                    <a:pt x="11" y="42"/>
                  </a:cubicBezTo>
                  <a:cubicBezTo>
                    <a:pt x="11" y="43"/>
                    <a:pt x="10" y="43"/>
                    <a:pt x="10" y="44"/>
                  </a:cubicBezTo>
                  <a:cubicBezTo>
                    <a:pt x="11" y="45"/>
                    <a:pt x="12" y="45"/>
                    <a:pt x="11" y="46"/>
                  </a:cubicBezTo>
                  <a:cubicBezTo>
                    <a:pt x="10" y="47"/>
                    <a:pt x="11" y="47"/>
                    <a:pt x="11" y="48"/>
                  </a:cubicBezTo>
                  <a:cubicBezTo>
                    <a:pt x="10" y="50"/>
                    <a:pt x="11" y="50"/>
                    <a:pt x="11" y="51"/>
                  </a:cubicBezTo>
                  <a:cubicBezTo>
                    <a:pt x="11" y="54"/>
                    <a:pt x="10" y="52"/>
                    <a:pt x="10" y="53"/>
                  </a:cubicBezTo>
                  <a:cubicBezTo>
                    <a:pt x="11" y="54"/>
                    <a:pt x="13" y="53"/>
                    <a:pt x="12" y="54"/>
                  </a:cubicBezTo>
                  <a:cubicBezTo>
                    <a:pt x="11" y="55"/>
                    <a:pt x="10" y="57"/>
                    <a:pt x="10" y="5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7" y="64"/>
                    <a:pt x="6" y="65"/>
                  </a:cubicBezTo>
                  <a:cubicBezTo>
                    <a:pt x="5" y="66"/>
                    <a:pt x="6" y="68"/>
                    <a:pt x="6" y="70"/>
                  </a:cubicBezTo>
                  <a:cubicBezTo>
                    <a:pt x="7" y="72"/>
                    <a:pt x="6" y="73"/>
                    <a:pt x="6" y="74"/>
                  </a:cubicBezTo>
                  <a:cubicBezTo>
                    <a:pt x="6" y="75"/>
                    <a:pt x="5" y="76"/>
                    <a:pt x="6" y="76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7" y="78"/>
                    <a:pt x="9" y="79"/>
                    <a:pt x="9" y="80"/>
                  </a:cubicBezTo>
                  <a:cubicBezTo>
                    <a:pt x="9" y="81"/>
                    <a:pt x="8" y="83"/>
                    <a:pt x="8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2"/>
                    <a:pt x="11" y="82"/>
                    <a:pt x="12" y="81"/>
                  </a:cubicBezTo>
                  <a:cubicBezTo>
                    <a:pt x="11" y="81"/>
                    <a:pt x="10" y="81"/>
                    <a:pt x="10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3" y="75"/>
                    <a:pt x="20" y="76"/>
                    <a:pt x="23" y="72"/>
                  </a:cubicBezTo>
                  <a:cubicBezTo>
                    <a:pt x="23" y="72"/>
                    <a:pt x="24" y="71"/>
                    <a:pt x="24" y="71"/>
                  </a:cubicBezTo>
                  <a:cubicBezTo>
                    <a:pt x="24" y="70"/>
                    <a:pt x="23" y="70"/>
                    <a:pt x="23" y="69"/>
                  </a:cubicBezTo>
                  <a:cubicBezTo>
                    <a:pt x="23" y="67"/>
                    <a:pt x="24" y="63"/>
                    <a:pt x="23" y="61"/>
                  </a:cubicBezTo>
                  <a:cubicBezTo>
                    <a:pt x="23" y="60"/>
                    <a:pt x="22" y="58"/>
                    <a:pt x="22" y="57"/>
                  </a:cubicBezTo>
                  <a:cubicBezTo>
                    <a:pt x="21" y="56"/>
                    <a:pt x="22" y="53"/>
                    <a:pt x="22" y="53"/>
                  </a:cubicBezTo>
                  <a:cubicBezTo>
                    <a:pt x="21" y="53"/>
                    <a:pt x="20" y="52"/>
                    <a:pt x="20" y="52"/>
                  </a:cubicBezTo>
                  <a:cubicBezTo>
                    <a:pt x="20" y="52"/>
                    <a:pt x="19" y="47"/>
                    <a:pt x="20" y="47"/>
                  </a:cubicBezTo>
                  <a:cubicBezTo>
                    <a:pt x="20" y="47"/>
                    <a:pt x="22" y="46"/>
                    <a:pt x="22" y="46"/>
                  </a:cubicBezTo>
                  <a:cubicBezTo>
                    <a:pt x="23" y="45"/>
                    <a:pt x="23" y="44"/>
                    <a:pt x="24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7" y="42"/>
                    <a:pt x="26" y="39"/>
                    <a:pt x="26" y="38"/>
                  </a:cubicBezTo>
                  <a:cubicBezTo>
                    <a:pt x="28" y="38"/>
                    <a:pt x="29" y="38"/>
                    <a:pt x="30" y="38"/>
                  </a:cubicBezTo>
                  <a:cubicBezTo>
                    <a:pt x="30" y="38"/>
                    <a:pt x="31" y="37"/>
                    <a:pt x="31" y="37"/>
                  </a:cubicBezTo>
                  <a:cubicBezTo>
                    <a:pt x="31" y="37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7"/>
                    <a:pt x="35" y="36"/>
                  </a:cubicBezTo>
                  <a:cubicBezTo>
                    <a:pt x="35" y="36"/>
                    <a:pt x="36" y="35"/>
                    <a:pt x="36" y="35"/>
                  </a:cubicBezTo>
                  <a:cubicBezTo>
                    <a:pt x="37" y="34"/>
                    <a:pt x="39" y="35"/>
                    <a:pt x="40" y="34"/>
                  </a:cubicBezTo>
                  <a:cubicBezTo>
                    <a:pt x="41" y="33"/>
                    <a:pt x="41" y="32"/>
                    <a:pt x="42" y="31"/>
                  </a:cubicBezTo>
                  <a:cubicBezTo>
                    <a:pt x="43" y="31"/>
                    <a:pt x="44" y="31"/>
                    <a:pt x="44" y="30"/>
                  </a:cubicBezTo>
                  <a:cubicBezTo>
                    <a:pt x="45" y="30"/>
                    <a:pt x="44" y="29"/>
                    <a:pt x="45" y="28"/>
                  </a:cubicBezTo>
                  <a:cubicBezTo>
                    <a:pt x="45" y="28"/>
                    <a:pt x="46" y="28"/>
                    <a:pt x="47" y="28"/>
                  </a:cubicBezTo>
                  <a:cubicBezTo>
                    <a:pt x="47" y="26"/>
                    <a:pt x="46" y="26"/>
                    <a:pt x="47" y="25"/>
                  </a:cubicBezTo>
                  <a:cubicBezTo>
                    <a:pt x="47" y="24"/>
                    <a:pt x="48" y="24"/>
                    <a:pt x="48" y="24"/>
                  </a:cubicBezTo>
                  <a:cubicBezTo>
                    <a:pt x="48" y="24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6" y="21"/>
                    <a:pt x="47" y="21"/>
                  </a:cubicBezTo>
                  <a:cubicBezTo>
                    <a:pt x="48" y="21"/>
                    <a:pt x="48" y="15"/>
                    <a:pt x="48" y="15"/>
                  </a:cubicBezTo>
                  <a:cubicBezTo>
                    <a:pt x="48" y="15"/>
                    <a:pt x="49" y="15"/>
                    <a:pt x="49" y="14"/>
                  </a:cubicBezTo>
                  <a:cubicBezTo>
                    <a:pt x="47" y="14"/>
                    <a:pt x="48" y="11"/>
                    <a:pt x="48" y="11"/>
                  </a:cubicBezTo>
                  <a:cubicBezTo>
                    <a:pt x="48" y="8"/>
                    <a:pt x="48" y="3"/>
                    <a:pt x="47" y="2"/>
                  </a:cubicBezTo>
                  <a:cubicBezTo>
                    <a:pt x="46" y="2"/>
                    <a:pt x="47" y="1"/>
                    <a:pt x="47" y="0"/>
                  </a:cubicBezTo>
                  <a:cubicBezTo>
                    <a:pt x="47" y="0"/>
                    <a:pt x="44" y="2"/>
                    <a:pt x="43" y="2"/>
                  </a:cubicBezTo>
                  <a:cubicBezTo>
                    <a:pt x="42" y="3"/>
                    <a:pt x="41" y="3"/>
                    <a:pt x="39" y="3"/>
                  </a:cubicBezTo>
                  <a:cubicBezTo>
                    <a:pt x="38" y="3"/>
                    <a:pt x="38" y="4"/>
                    <a:pt x="37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4" y="4"/>
                    <a:pt x="34" y="5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6"/>
                    <a:pt x="28" y="7"/>
                    <a:pt x="27" y="7"/>
                  </a:cubicBezTo>
                  <a:cubicBezTo>
                    <a:pt x="25" y="7"/>
                    <a:pt x="26" y="5"/>
                    <a:pt x="24" y="5"/>
                  </a:cubicBezTo>
                  <a:cubicBezTo>
                    <a:pt x="23" y="5"/>
                    <a:pt x="24" y="5"/>
                    <a:pt x="23" y="6"/>
                  </a:cubicBezTo>
                  <a:cubicBezTo>
                    <a:pt x="22" y="6"/>
                    <a:pt x="21" y="6"/>
                    <a:pt x="20" y="6"/>
                  </a:cubicBezTo>
                  <a:cubicBezTo>
                    <a:pt x="20" y="7"/>
                    <a:pt x="20" y="8"/>
                    <a:pt x="20" y="9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1" y="13"/>
                    <a:pt x="21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7" name="Freeform 72">
              <a:extLst>
                <a:ext uri="{FF2B5EF4-FFF2-40B4-BE49-F238E27FC236}">
                  <a16:creationId xmlns:a16="http://schemas.microsoft.com/office/drawing/2014/main" id="{210904D9-3432-D8CE-4BA0-2F8BE5D03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520" y="2615697"/>
              <a:ext cx="326922" cy="309139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8" name="Freeform 73">
              <a:extLst>
                <a:ext uri="{FF2B5EF4-FFF2-40B4-BE49-F238E27FC236}">
                  <a16:creationId xmlns:a16="http://schemas.microsoft.com/office/drawing/2014/main" id="{207D397A-8705-C2E2-49DB-5E658EDBA8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19802" y="1965875"/>
              <a:ext cx="922956" cy="433215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9" name="Freeform 74">
              <a:extLst>
                <a:ext uri="{FF2B5EF4-FFF2-40B4-BE49-F238E27FC236}">
                  <a16:creationId xmlns:a16="http://schemas.microsoft.com/office/drawing/2014/main" id="{2B9BA533-0EA1-2B48-8C0A-4E761ACF1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687" y="2310765"/>
              <a:ext cx="13954" cy="6310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0" name="Freeform 75">
              <a:extLst>
                <a:ext uri="{FF2B5EF4-FFF2-40B4-BE49-F238E27FC236}">
                  <a16:creationId xmlns:a16="http://schemas.microsoft.com/office/drawing/2014/main" id="{C96BFABF-22D5-0236-2F6F-A6495B33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741" y="2100467"/>
              <a:ext cx="115619" cy="143003"/>
            </a:xfrm>
            <a:custGeom>
              <a:avLst/>
              <a:gdLst>
                <a:gd name="T0" fmla="*/ 9 w 18"/>
                <a:gd name="T1" fmla="*/ 21 h 21"/>
                <a:gd name="T2" fmla="*/ 10 w 18"/>
                <a:gd name="T3" fmla="*/ 18 h 21"/>
                <a:gd name="T4" fmla="*/ 12 w 18"/>
                <a:gd name="T5" fmla="*/ 15 h 21"/>
                <a:gd name="T6" fmla="*/ 14 w 18"/>
                <a:gd name="T7" fmla="*/ 16 h 21"/>
                <a:gd name="T8" fmla="*/ 18 w 18"/>
                <a:gd name="T9" fmla="*/ 17 h 21"/>
                <a:gd name="T10" fmla="*/ 15 w 18"/>
                <a:gd name="T11" fmla="*/ 14 h 21"/>
                <a:gd name="T12" fmla="*/ 13 w 18"/>
                <a:gd name="T13" fmla="*/ 11 h 21"/>
                <a:gd name="T14" fmla="*/ 13 w 18"/>
                <a:gd name="T15" fmla="*/ 9 h 21"/>
                <a:gd name="T16" fmla="*/ 12 w 18"/>
                <a:gd name="T17" fmla="*/ 6 h 21"/>
                <a:gd name="T18" fmla="*/ 10 w 18"/>
                <a:gd name="T19" fmla="*/ 4 h 21"/>
                <a:gd name="T20" fmla="*/ 8 w 18"/>
                <a:gd name="T21" fmla="*/ 2 h 21"/>
                <a:gd name="T22" fmla="*/ 6 w 18"/>
                <a:gd name="T23" fmla="*/ 1 h 21"/>
                <a:gd name="T24" fmla="*/ 3 w 18"/>
                <a:gd name="T25" fmla="*/ 1 h 21"/>
                <a:gd name="T26" fmla="*/ 0 w 18"/>
                <a:gd name="T27" fmla="*/ 2 h 21"/>
                <a:gd name="T28" fmla="*/ 3 w 18"/>
                <a:gd name="T29" fmla="*/ 5 h 21"/>
                <a:gd name="T30" fmla="*/ 5 w 18"/>
                <a:gd name="T31" fmla="*/ 8 h 21"/>
                <a:gd name="T32" fmla="*/ 7 w 18"/>
                <a:gd name="T33" fmla="*/ 11 h 21"/>
                <a:gd name="T34" fmla="*/ 7 w 18"/>
                <a:gd name="T35" fmla="*/ 14 h 21"/>
                <a:gd name="T36" fmla="*/ 7 w 18"/>
                <a:gd name="T37" fmla="*/ 15 h 21"/>
                <a:gd name="T38" fmla="*/ 7 w 18"/>
                <a:gd name="T39" fmla="*/ 18 h 21"/>
                <a:gd name="T40" fmla="*/ 8 w 18"/>
                <a:gd name="T41" fmla="*/ 20 h 21"/>
                <a:gd name="T42" fmla="*/ 9 w 18"/>
                <a:gd name="T4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9" y="21"/>
                  </a:moveTo>
                  <a:cubicBezTo>
                    <a:pt x="9" y="21"/>
                    <a:pt x="10" y="19"/>
                    <a:pt x="10" y="18"/>
                  </a:cubicBezTo>
                  <a:cubicBezTo>
                    <a:pt x="10" y="17"/>
                    <a:pt x="13" y="16"/>
                    <a:pt x="12" y="15"/>
                  </a:cubicBezTo>
                  <a:cubicBezTo>
                    <a:pt x="12" y="14"/>
                    <a:pt x="14" y="16"/>
                    <a:pt x="14" y="16"/>
                  </a:cubicBezTo>
                  <a:cubicBezTo>
                    <a:pt x="15" y="16"/>
                    <a:pt x="18" y="17"/>
                    <a:pt x="18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3"/>
                    <a:pt x="13" y="11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2" y="8"/>
                    <a:pt x="11" y="8"/>
                    <a:pt x="12" y="6"/>
                  </a:cubicBezTo>
                  <a:cubicBezTo>
                    <a:pt x="12" y="5"/>
                    <a:pt x="11" y="4"/>
                    <a:pt x="10" y="4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1"/>
                    <a:pt x="3" y="0"/>
                    <a:pt x="3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3" y="4"/>
                    <a:pt x="3" y="5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8" y="12"/>
                    <a:pt x="6" y="13"/>
                    <a:pt x="7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8" y="16"/>
                    <a:pt x="7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8" y="20"/>
                    <a:pt x="8" y="21"/>
                    <a:pt x="9" y="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1" name="Freeform 76">
              <a:extLst>
                <a:ext uri="{FF2B5EF4-FFF2-40B4-BE49-F238E27FC236}">
                  <a16:creationId xmlns:a16="http://schemas.microsoft.com/office/drawing/2014/main" id="{A0CEC4C3-DFA7-7BB5-8EAB-8302D444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639" y="2729257"/>
              <a:ext cx="895048" cy="643514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2" name="Freeform 77">
              <a:extLst>
                <a:ext uri="{FF2B5EF4-FFF2-40B4-BE49-F238E27FC236}">
                  <a16:creationId xmlns:a16="http://schemas.microsoft.com/office/drawing/2014/main" id="{5C8B44F2-F6B0-2723-37E8-018A23037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988" y="2945865"/>
              <a:ext cx="364798" cy="433215"/>
            </a:xfrm>
            <a:custGeom>
              <a:avLst/>
              <a:gdLst>
                <a:gd name="T0" fmla="*/ 3 w 57"/>
                <a:gd name="T1" fmla="*/ 56 h 64"/>
                <a:gd name="T2" fmla="*/ 4 w 57"/>
                <a:gd name="T3" fmla="*/ 55 h 64"/>
                <a:gd name="T4" fmla="*/ 6 w 57"/>
                <a:gd name="T5" fmla="*/ 54 h 64"/>
                <a:gd name="T6" fmla="*/ 9 w 57"/>
                <a:gd name="T7" fmla="*/ 54 h 64"/>
                <a:gd name="T8" fmla="*/ 12 w 57"/>
                <a:gd name="T9" fmla="*/ 54 h 64"/>
                <a:gd name="T10" fmla="*/ 15 w 57"/>
                <a:gd name="T11" fmla="*/ 55 h 64"/>
                <a:gd name="T12" fmla="*/ 16 w 57"/>
                <a:gd name="T13" fmla="*/ 57 h 64"/>
                <a:gd name="T14" fmla="*/ 18 w 57"/>
                <a:gd name="T15" fmla="*/ 58 h 64"/>
                <a:gd name="T16" fmla="*/ 19 w 57"/>
                <a:gd name="T17" fmla="*/ 61 h 64"/>
                <a:gd name="T18" fmla="*/ 22 w 57"/>
                <a:gd name="T19" fmla="*/ 62 h 64"/>
                <a:gd name="T20" fmla="*/ 23 w 57"/>
                <a:gd name="T21" fmla="*/ 64 h 64"/>
                <a:gd name="T22" fmla="*/ 25 w 57"/>
                <a:gd name="T23" fmla="*/ 63 h 64"/>
                <a:gd name="T24" fmla="*/ 25 w 57"/>
                <a:gd name="T25" fmla="*/ 60 h 64"/>
                <a:gd name="T26" fmla="*/ 26 w 57"/>
                <a:gd name="T27" fmla="*/ 59 h 64"/>
                <a:gd name="T28" fmla="*/ 29 w 57"/>
                <a:gd name="T29" fmla="*/ 59 h 64"/>
                <a:gd name="T30" fmla="*/ 32 w 57"/>
                <a:gd name="T31" fmla="*/ 59 h 64"/>
                <a:gd name="T32" fmla="*/ 33 w 57"/>
                <a:gd name="T33" fmla="*/ 59 h 64"/>
                <a:gd name="T34" fmla="*/ 33 w 57"/>
                <a:gd name="T35" fmla="*/ 57 h 64"/>
                <a:gd name="T36" fmla="*/ 35 w 57"/>
                <a:gd name="T37" fmla="*/ 58 h 64"/>
                <a:gd name="T38" fmla="*/ 52 w 57"/>
                <a:gd name="T39" fmla="*/ 57 h 64"/>
                <a:gd name="T40" fmla="*/ 53 w 57"/>
                <a:gd name="T41" fmla="*/ 55 h 64"/>
                <a:gd name="T42" fmla="*/ 51 w 57"/>
                <a:gd name="T43" fmla="*/ 53 h 64"/>
                <a:gd name="T44" fmla="*/ 49 w 57"/>
                <a:gd name="T45" fmla="*/ 11 h 64"/>
                <a:gd name="T46" fmla="*/ 57 w 57"/>
                <a:gd name="T47" fmla="*/ 11 h 64"/>
                <a:gd name="T48" fmla="*/ 41 w 57"/>
                <a:gd name="T49" fmla="*/ 0 h 64"/>
                <a:gd name="T50" fmla="*/ 42 w 57"/>
                <a:gd name="T51" fmla="*/ 8 h 64"/>
                <a:gd name="T52" fmla="*/ 24 w 57"/>
                <a:gd name="T53" fmla="*/ 8 h 64"/>
                <a:gd name="T54" fmla="*/ 24 w 57"/>
                <a:gd name="T55" fmla="*/ 19 h 64"/>
                <a:gd name="T56" fmla="*/ 18 w 57"/>
                <a:gd name="T57" fmla="*/ 22 h 64"/>
                <a:gd name="T58" fmla="*/ 19 w 57"/>
                <a:gd name="T59" fmla="*/ 30 h 64"/>
                <a:gd name="T60" fmla="*/ 2 w 57"/>
                <a:gd name="T61" fmla="*/ 31 h 64"/>
                <a:gd name="T62" fmla="*/ 0 w 57"/>
                <a:gd name="T63" fmla="*/ 32 h 64"/>
                <a:gd name="T64" fmla="*/ 2 w 57"/>
                <a:gd name="T65" fmla="*/ 34 h 64"/>
                <a:gd name="T66" fmla="*/ 3 w 57"/>
                <a:gd name="T67" fmla="*/ 36 h 64"/>
                <a:gd name="T68" fmla="*/ 2 w 57"/>
                <a:gd name="T69" fmla="*/ 38 h 64"/>
                <a:gd name="T70" fmla="*/ 3 w 57"/>
                <a:gd name="T71" fmla="*/ 40 h 64"/>
                <a:gd name="T72" fmla="*/ 3 w 57"/>
                <a:gd name="T73" fmla="*/ 40 h 64"/>
                <a:gd name="T74" fmla="*/ 2 w 57"/>
                <a:gd name="T75" fmla="*/ 42 h 64"/>
                <a:gd name="T76" fmla="*/ 4 w 57"/>
                <a:gd name="T77" fmla="*/ 45 h 64"/>
                <a:gd name="T78" fmla="*/ 3 w 57"/>
                <a:gd name="T79" fmla="*/ 48 h 64"/>
                <a:gd name="T80" fmla="*/ 4 w 57"/>
                <a:gd name="T81" fmla="*/ 49 h 64"/>
                <a:gd name="T82" fmla="*/ 4 w 57"/>
                <a:gd name="T83" fmla="*/ 49 h 64"/>
                <a:gd name="T84" fmla="*/ 3 w 57"/>
                <a:gd name="T85" fmla="*/ 50 h 64"/>
                <a:gd name="T86" fmla="*/ 4 w 57"/>
                <a:gd name="T87" fmla="*/ 53 h 64"/>
                <a:gd name="T88" fmla="*/ 3 w 57"/>
                <a:gd name="T8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64">
                  <a:moveTo>
                    <a:pt x="3" y="56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6" y="55"/>
                    <a:pt x="6" y="54"/>
                  </a:cubicBezTo>
                  <a:cubicBezTo>
                    <a:pt x="7" y="53"/>
                    <a:pt x="7" y="54"/>
                    <a:pt x="9" y="54"/>
                  </a:cubicBezTo>
                  <a:cubicBezTo>
                    <a:pt x="10" y="54"/>
                    <a:pt x="10" y="54"/>
                    <a:pt x="12" y="54"/>
                  </a:cubicBezTo>
                  <a:cubicBezTo>
                    <a:pt x="14" y="53"/>
                    <a:pt x="14" y="54"/>
                    <a:pt x="15" y="55"/>
                  </a:cubicBezTo>
                  <a:cubicBezTo>
                    <a:pt x="16" y="55"/>
                    <a:pt x="16" y="56"/>
                    <a:pt x="16" y="57"/>
                  </a:cubicBezTo>
                  <a:cubicBezTo>
                    <a:pt x="16" y="59"/>
                    <a:pt x="17" y="58"/>
                    <a:pt x="18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2"/>
                    <a:pt x="21" y="61"/>
                    <a:pt x="22" y="62"/>
                  </a:cubicBezTo>
                  <a:cubicBezTo>
                    <a:pt x="22" y="63"/>
                    <a:pt x="23" y="64"/>
                    <a:pt x="23" y="64"/>
                  </a:cubicBezTo>
                  <a:cubicBezTo>
                    <a:pt x="23" y="64"/>
                    <a:pt x="24" y="64"/>
                    <a:pt x="25" y="63"/>
                  </a:cubicBezTo>
                  <a:cubicBezTo>
                    <a:pt x="25" y="63"/>
                    <a:pt x="25" y="62"/>
                    <a:pt x="25" y="60"/>
                  </a:cubicBezTo>
                  <a:cubicBezTo>
                    <a:pt x="26" y="59"/>
                    <a:pt x="25" y="59"/>
                    <a:pt x="26" y="59"/>
                  </a:cubicBezTo>
                  <a:cubicBezTo>
                    <a:pt x="27" y="59"/>
                    <a:pt x="27" y="59"/>
                    <a:pt x="29" y="59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2" y="59"/>
                    <a:pt x="34" y="60"/>
                    <a:pt x="33" y="59"/>
                  </a:cubicBezTo>
                  <a:cubicBezTo>
                    <a:pt x="32" y="58"/>
                    <a:pt x="32" y="57"/>
                    <a:pt x="33" y="57"/>
                  </a:cubicBezTo>
                  <a:cubicBezTo>
                    <a:pt x="34" y="56"/>
                    <a:pt x="35" y="58"/>
                    <a:pt x="35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3" y="55"/>
                  </a:cubicBezTo>
                  <a:cubicBezTo>
                    <a:pt x="54" y="53"/>
                    <a:pt x="51" y="53"/>
                    <a:pt x="51" y="53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18" y="19"/>
                    <a:pt x="18" y="22"/>
                  </a:cubicBezTo>
                  <a:cubicBezTo>
                    <a:pt x="18" y="25"/>
                    <a:pt x="19" y="30"/>
                    <a:pt x="19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0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3" y="35"/>
                    <a:pt x="3" y="36"/>
                  </a:cubicBezTo>
                  <a:cubicBezTo>
                    <a:pt x="3" y="37"/>
                    <a:pt x="2" y="37"/>
                    <a:pt x="2" y="38"/>
                  </a:cubicBezTo>
                  <a:cubicBezTo>
                    <a:pt x="2" y="38"/>
                    <a:pt x="3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1"/>
                    <a:pt x="2" y="42"/>
                  </a:cubicBezTo>
                  <a:cubicBezTo>
                    <a:pt x="3" y="43"/>
                    <a:pt x="4" y="44"/>
                    <a:pt x="4" y="45"/>
                  </a:cubicBezTo>
                  <a:cubicBezTo>
                    <a:pt x="4" y="46"/>
                    <a:pt x="4" y="47"/>
                    <a:pt x="3" y="48"/>
                  </a:cubicBezTo>
                  <a:cubicBezTo>
                    <a:pt x="4" y="48"/>
                    <a:pt x="4" y="48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3" y="49"/>
                    <a:pt x="3" y="50"/>
                  </a:cubicBezTo>
                  <a:cubicBezTo>
                    <a:pt x="3" y="51"/>
                    <a:pt x="4" y="52"/>
                    <a:pt x="4" y="53"/>
                  </a:cubicBezTo>
                  <a:cubicBezTo>
                    <a:pt x="4" y="54"/>
                    <a:pt x="3" y="55"/>
                    <a:pt x="3" y="5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3" name="Freeform 78">
              <a:extLst>
                <a:ext uri="{FF2B5EF4-FFF2-40B4-BE49-F238E27FC236}">
                  <a16:creationId xmlns:a16="http://schemas.microsoft.com/office/drawing/2014/main" id="{7E10B226-3A64-BCA4-A0A9-1C0B3A8B5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520" y="3019469"/>
              <a:ext cx="486395" cy="548880"/>
            </a:xfrm>
            <a:custGeom>
              <a:avLst/>
              <a:gdLst>
                <a:gd name="T0" fmla="*/ 31 w 76"/>
                <a:gd name="T1" fmla="*/ 71 h 81"/>
                <a:gd name="T2" fmla="*/ 32 w 76"/>
                <a:gd name="T3" fmla="*/ 67 h 81"/>
                <a:gd name="T4" fmla="*/ 35 w 76"/>
                <a:gd name="T5" fmla="*/ 66 h 81"/>
                <a:gd name="T6" fmla="*/ 37 w 76"/>
                <a:gd name="T7" fmla="*/ 60 h 81"/>
                <a:gd name="T8" fmla="*/ 43 w 76"/>
                <a:gd name="T9" fmla="*/ 57 h 81"/>
                <a:gd name="T10" fmla="*/ 47 w 76"/>
                <a:gd name="T11" fmla="*/ 53 h 81"/>
                <a:gd name="T12" fmla="*/ 51 w 76"/>
                <a:gd name="T13" fmla="*/ 49 h 81"/>
                <a:gd name="T14" fmla="*/ 54 w 76"/>
                <a:gd name="T15" fmla="*/ 48 h 81"/>
                <a:gd name="T16" fmla="*/ 56 w 76"/>
                <a:gd name="T17" fmla="*/ 50 h 81"/>
                <a:gd name="T18" fmla="*/ 60 w 76"/>
                <a:gd name="T19" fmla="*/ 49 h 81"/>
                <a:gd name="T20" fmla="*/ 71 w 76"/>
                <a:gd name="T21" fmla="*/ 46 h 81"/>
                <a:gd name="T22" fmla="*/ 74 w 76"/>
                <a:gd name="T23" fmla="*/ 45 h 81"/>
                <a:gd name="T24" fmla="*/ 76 w 76"/>
                <a:gd name="T25" fmla="*/ 42 h 81"/>
                <a:gd name="T26" fmla="*/ 70 w 76"/>
                <a:gd name="T27" fmla="*/ 30 h 81"/>
                <a:gd name="T28" fmla="*/ 70 w 76"/>
                <a:gd name="T29" fmla="*/ 26 h 81"/>
                <a:gd name="T30" fmla="*/ 65 w 76"/>
                <a:gd name="T31" fmla="*/ 22 h 81"/>
                <a:gd name="T32" fmla="*/ 35 w 76"/>
                <a:gd name="T33" fmla="*/ 0 h 81"/>
                <a:gd name="T34" fmla="*/ 29 w 76"/>
                <a:gd name="T35" fmla="*/ 42 h 81"/>
                <a:gd name="T36" fmla="*/ 30 w 76"/>
                <a:gd name="T37" fmla="*/ 46 h 81"/>
                <a:gd name="T38" fmla="*/ 11 w 76"/>
                <a:gd name="T39" fmla="*/ 46 h 81"/>
                <a:gd name="T40" fmla="*/ 10 w 76"/>
                <a:gd name="T41" fmla="*/ 48 h 81"/>
                <a:gd name="T42" fmla="*/ 4 w 76"/>
                <a:gd name="T43" fmla="*/ 48 h 81"/>
                <a:gd name="T44" fmla="*/ 3 w 76"/>
                <a:gd name="T45" fmla="*/ 52 h 81"/>
                <a:gd name="T46" fmla="*/ 1 w 76"/>
                <a:gd name="T47" fmla="*/ 55 h 81"/>
                <a:gd name="T48" fmla="*/ 1 w 76"/>
                <a:gd name="T49" fmla="*/ 60 h 81"/>
                <a:gd name="T50" fmla="*/ 3 w 76"/>
                <a:gd name="T51" fmla="*/ 65 h 81"/>
                <a:gd name="T52" fmla="*/ 4 w 76"/>
                <a:gd name="T53" fmla="*/ 67 h 81"/>
                <a:gd name="T54" fmla="*/ 8 w 76"/>
                <a:gd name="T55" fmla="*/ 67 h 81"/>
                <a:gd name="T56" fmla="*/ 11 w 76"/>
                <a:gd name="T57" fmla="*/ 66 h 81"/>
                <a:gd name="T58" fmla="*/ 14 w 76"/>
                <a:gd name="T59" fmla="*/ 69 h 81"/>
                <a:gd name="T60" fmla="*/ 14 w 76"/>
                <a:gd name="T61" fmla="*/ 74 h 81"/>
                <a:gd name="T62" fmla="*/ 13 w 76"/>
                <a:gd name="T63" fmla="*/ 76 h 81"/>
                <a:gd name="T64" fmla="*/ 16 w 76"/>
                <a:gd name="T65" fmla="*/ 77 h 81"/>
                <a:gd name="T66" fmla="*/ 20 w 76"/>
                <a:gd name="T67" fmla="*/ 80 h 81"/>
                <a:gd name="T68" fmla="*/ 23 w 76"/>
                <a:gd name="T69" fmla="*/ 79 h 81"/>
                <a:gd name="T70" fmla="*/ 25 w 76"/>
                <a:gd name="T71" fmla="*/ 77 h 81"/>
                <a:gd name="T72" fmla="*/ 28 w 76"/>
                <a:gd name="T73" fmla="*/ 78 h 81"/>
                <a:gd name="T74" fmla="*/ 30 w 76"/>
                <a:gd name="T75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" h="81">
                  <a:moveTo>
                    <a:pt x="30" y="75"/>
                  </a:moveTo>
                  <a:cubicBezTo>
                    <a:pt x="30" y="75"/>
                    <a:pt x="30" y="72"/>
                    <a:pt x="31" y="71"/>
                  </a:cubicBezTo>
                  <a:cubicBezTo>
                    <a:pt x="32" y="71"/>
                    <a:pt x="32" y="70"/>
                    <a:pt x="32" y="69"/>
                  </a:cubicBezTo>
                  <a:cubicBezTo>
                    <a:pt x="31" y="68"/>
                    <a:pt x="32" y="67"/>
                    <a:pt x="32" y="67"/>
                  </a:cubicBezTo>
                  <a:cubicBezTo>
                    <a:pt x="32" y="67"/>
                    <a:pt x="32" y="66"/>
                    <a:pt x="33" y="65"/>
                  </a:cubicBezTo>
                  <a:cubicBezTo>
                    <a:pt x="34" y="65"/>
                    <a:pt x="35" y="66"/>
                    <a:pt x="35" y="66"/>
                  </a:cubicBezTo>
                  <a:cubicBezTo>
                    <a:pt x="35" y="66"/>
                    <a:pt x="35" y="63"/>
                    <a:pt x="36" y="62"/>
                  </a:cubicBezTo>
                  <a:cubicBezTo>
                    <a:pt x="36" y="61"/>
                    <a:pt x="36" y="61"/>
                    <a:pt x="37" y="60"/>
                  </a:cubicBezTo>
                  <a:cubicBezTo>
                    <a:pt x="38" y="60"/>
                    <a:pt x="40" y="59"/>
                    <a:pt x="41" y="59"/>
                  </a:cubicBezTo>
                  <a:cubicBezTo>
                    <a:pt x="42" y="59"/>
                    <a:pt x="43" y="58"/>
                    <a:pt x="43" y="57"/>
                  </a:cubicBezTo>
                  <a:cubicBezTo>
                    <a:pt x="43" y="56"/>
                    <a:pt x="43" y="56"/>
                    <a:pt x="44" y="55"/>
                  </a:cubicBezTo>
                  <a:cubicBezTo>
                    <a:pt x="46" y="54"/>
                    <a:pt x="47" y="54"/>
                    <a:pt x="47" y="53"/>
                  </a:cubicBezTo>
                  <a:cubicBezTo>
                    <a:pt x="47" y="52"/>
                    <a:pt x="47" y="50"/>
                    <a:pt x="49" y="50"/>
                  </a:cubicBezTo>
                  <a:cubicBezTo>
                    <a:pt x="50" y="50"/>
                    <a:pt x="51" y="50"/>
                    <a:pt x="51" y="49"/>
                  </a:cubicBezTo>
                  <a:cubicBezTo>
                    <a:pt x="51" y="48"/>
                    <a:pt x="52" y="47"/>
                    <a:pt x="53" y="48"/>
                  </a:cubicBezTo>
                  <a:cubicBezTo>
                    <a:pt x="53" y="49"/>
                    <a:pt x="54" y="48"/>
                    <a:pt x="54" y="48"/>
                  </a:cubicBezTo>
                  <a:cubicBezTo>
                    <a:pt x="55" y="49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9" y="49"/>
                    <a:pt x="60" y="49"/>
                  </a:cubicBezTo>
                  <a:cubicBezTo>
                    <a:pt x="61" y="48"/>
                    <a:pt x="63" y="48"/>
                    <a:pt x="65" y="48"/>
                  </a:cubicBezTo>
                  <a:cubicBezTo>
                    <a:pt x="66" y="48"/>
                    <a:pt x="71" y="46"/>
                    <a:pt x="71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4" y="46"/>
                    <a:pt x="74" y="45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0" y="31"/>
                    <a:pt x="70" y="30"/>
                  </a:cubicBezTo>
                  <a:cubicBezTo>
                    <a:pt x="70" y="30"/>
                    <a:pt x="71" y="29"/>
                    <a:pt x="70" y="28"/>
                  </a:cubicBezTo>
                  <a:cubicBezTo>
                    <a:pt x="70" y="27"/>
                    <a:pt x="70" y="28"/>
                    <a:pt x="70" y="26"/>
                  </a:cubicBezTo>
                  <a:cubicBezTo>
                    <a:pt x="70" y="24"/>
                    <a:pt x="69" y="24"/>
                    <a:pt x="69" y="23"/>
                  </a:cubicBezTo>
                  <a:cubicBezTo>
                    <a:pt x="68" y="23"/>
                    <a:pt x="66" y="23"/>
                    <a:pt x="65" y="22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32" y="42"/>
                    <a:pt x="31" y="44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5"/>
                    <a:pt x="11" y="46"/>
                  </a:cubicBezTo>
                  <a:cubicBezTo>
                    <a:pt x="10" y="46"/>
                    <a:pt x="10" y="47"/>
                    <a:pt x="11" y="48"/>
                  </a:cubicBezTo>
                  <a:cubicBezTo>
                    <a:pt x="12" y="49"/>
                    <a:pt x="10" y="48"/>
                    <a:pt x="10" y="48"/>
                  </a:cubicBezTo>
                  <a:cubicBezTo>
                    <a:pt x="10" y="48"/>
                    <a:pt x="9" y="49"/>
                    <a:pt x="7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3" y="48"/>
                    <a:pt x="4" y="48"/>
                    <a:pt x="3" y="49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2" y="53"/>
                    <a:pt x="1" y="53"/>
                    <a:pt x="1" y="53"/>
                  </a:cubicBezTo>
                  <a:cubicBezTo>
                    <a:pt x="1" y="53"/>
                    <a:pt x="0" y="55"/>
                    <a:pt x="1" y="55"/>
                  </a:cubicBezTo>
                  <a:cubicBezTo>
                    <a:pt x="2" y="55"/>
                    <a:pt x="0" y="59"/>
                    <a:pt x="0" y="59"/>
                  </a:cubicBezTo>
                  <a:cubicBezTo>
                    <a:pt x="0" y="59"/>
                    <a:pt x="0" y="60"/>
                    <a:pt x="1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3" y="63"/>
                    <a:pt x="3" y="65"/>
                    <a:pt x="3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7" y="66"/>
                    <a:pt x="7" y="67"/>
                    <a:pt x="8" y="67"/>
                  </a:cubicBezTo>
                  <a:cubicBezTo>
                    <a:pt x="8" y="67"/>
                    <a:pt x="9" y="66"/>
                    <a:pt x="9" y="66"/>
                  </a:cubicBezTo>
                  <a:cubicBezTo>
                    <a:pt x="9" y="66"/>
                    <a:pt x="10" y="67"/>
                    <a:pt x="11" y="66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7"/>
                    <a:pt x="14" y="68"/>
                    <a:pt x="14" y="69"/>
                  </a:cubicBezTo>
                  <a:cubicBezTo>
                    <a:pt x="14" y="70"/>
                    <a:pt x="12" y="71"/>
                    <a:pt x="13" y="72"/>
                  </a:cubicBezTo>
                  <a:cubicBezTo>
                    <a:pt x="14" y="72"/>
                    <a:pt x="15" y="73"/>
                    <a:pt x="14" y="74"/>
                  </a:cubicBezTo>
                  <a:cubicBezTo>
                    <a:pt x="14" y="75"/>
                    <a:pt x="16" y="74"/>
                    <a:pt x="16" y="74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7"/>
                    <a:pt x="14" y="77"/>
                  </a:cubicBezTo>
                  <a:cubicBezTo>
                    <a:pt x="15" y="77"/>
                    <a:pt x="15" y="76"/>
                    <a:pt x="16" y="77"/>
                  </a:cubicBezTo>
                  <a:cubicBezTo>
                    <a:pt x="16" y="78"/>
                    <a:pt x="17" y="77"/>
                    <a:pt x="18" y="78"/>
                  </a:cubicBezTo>
                  <a:cubicBezTo>
                    <a:pt x="18" y="79"/>
                    <a:pt x="19" y="80"/>
                    <a:pt x="20" y="80"/>
                  </a:cubicBezTo>
                  <a:cubicBezTo>
                    <a:pt x="21" y="80"/>
                    <a:pt x="21" y="81"/>
                    <a:pt x="21" y="81"/>
                  </a:cubicBezTo>
                  <a:cubicBezTo>
                    <a:pt x="21" y="81"/>
                    <a:pt x="22" y="80"/>
                    <a:pt x="23" y="79"/>
                  </a:cubicBezTo>
                  <a:cubicBezTo>
                    <a:pt x="25" y="79"/>
                    <a:pt x="25" y="80"/>
                    <a:pt x="25" y="80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7" y="78"/>
                    <a:pt x="28" y="78"/>
                  </a:cubicBezTo>
                  <a:cubicBezTo>
                    <a:pt x="30" y="78"/>
                    <a:pt x="29" y="76"/>
                    <a:pt x="29" y="76"/>
                  </a:cubicBezTo>
                  <a:lnTo>
                    <a:pt x="30" y="7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4" name="Freeform 79">
              <a:extLst>
                <a:ext uri="{FF2B5EF4-FFF2-40B4-BE49-F238E27FC236}">
                  <a16:creationId xmlns:a16="http://schemas.microsoft.com/office/drawing/2014/main" id="{CCC070B6-2288-2186-4C0A-7E6D455D0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72639" y="3662982"/>
              <a:ext cx="544206" cy="216609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5" name="Freeform 80">
              <a:extLst>
                <a:ext uri="{FF2B5EF4-FFF2-40B4-BE49-F238E27FC236}">
                  <a16:creationId xmlns:a16="http://schemas.microsoft.com/office/drawing/2014/main" id="{ABCCC54E-F494-9F12-58A4-1B6CF2D03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9215" y="4237098"/>
              <a:ext cx="103658" cy="264976"/>
            </a:xfrm>
            <a:custGeom>
              <a:avLst/>
              <a:gdLst>
                <a:gd name="T0" fmla="*/ 8 w 16"/>
                <a:gd name="T1" fmla="*/ 1 h 39"/>
                <a:gd name="T2" fmla="*/ 7 w 16"/>
                <a:gd name="T3" fmla="*/ 1 h 39"/>
                <a:gd name="T4" fmla="*/ 3 w 16"/>
                <a:gd name="T5" fmla="*/ 0 h 39"/>
                <a:gd name="T6" fmla="*/ 4 w 16"/>
                <a:gd name="T7" fmla="*/ 2 h 39"/>
                <a:gd name="T8" fmla="*/ 5 w 16"/>
                <a:gd name="T9" fmla="*/ 5 h 39"/>
                <a:gd name="T10" fmla="*/ 4 w 16"/>
                <a:gd name="T11" fmla="*/ 8 h 39"/>
                <a:gd name="T12" fmla="*/ 2 w 16"/>
                <a:gd name="T13" fmla="*/ 9 h 39"/>
                <a:gd name="T14" fmla="*/ 3 w 16"/>
                <a:gd name="T15" fmla="*/ 13 h 39"/>
                <a:gd name="T16" fmla="*/ 4 w 16"/>
                <a:gd name="T17" fmla="*/ 14 h 39"/>
                <a:gd name="T18" fmla="*/ 1 w 16"/>
                <a:gd name="T19" fmla="*/ 16 h 39"/>
                <a:gd name="T20" fmla="*/ 1 w 16"/>
                <a:gd name="T21" fmla="*/ 20 h 39"/>
                <a:gd name="T22" fmla="*/ 0 w 16"/>
                <a:gd name="T23" fmla="*/ 22 h 39"/>
                <a:gd name="T24" fmla="*/ 1 w 16"/>
                <a:gd name="T25" fmla="*/ 25 h 39"/>
                <a:gd name="T26" fmla="*/ 3 w 16"/>
                <a:gd name="T27" fmla="*/ 27 h 39"/>
                <a:gd name="T28" fmla="*/ 3 w 16"/>
                <a:gd name="T29" fmla="*/ 28 h 39"/>
                <a:gd name="T30" fmla="*/ 6 w 16"/>
                <a:gd name="T31" fmla="*/ 27 h 39"/>
                <a:gd name="T32" fmla="*/ 7 w 16"/>
                <a:gd name="T33" fmla="*/ 29 h 39"/>
                <a:gd name="T34" fmla="*/ 7 w 16"/>
                <a:gd name="T35" fmla="*/ 32 h 39"/>
                <a:gd name="T36" fmla="*/ 7 w 16"/>
                <a:gd name="T37" fmla="*/ 34 h 39"/>
                <a:gd name="T38" fmla="*/ 9 w 16"/>
                <a:gd name="T39" fmla="*/ 37 h 39"/>
                <a:gd name="T40" fmla="*/ 11 w 16"/>
                <a:gd name="T41" fmla="*/ 37 h 39"/>
                <a:gd name="T42" fmla="*/ 12 w 16"/>
                <a:gd name="T43" fmla="*/ 39 h 39"/>
                <a:gd name="T44" fmla="*/ 13 w 16"/>
                <a:gd name="T45" fmla="*/ 37 h 39"/>
                <a:gd name="T46" fmla="*/ 13 w 16"/>
                <a:gd name="T47" fmla="*/ 33 h 39"/>
                <a:gd name="T48" fmla="*/ 15 w 16"/>
                <a:gd name="T49" fmla="*/ 32 h 39"/>
                <a:gd name="T50" fmla="*/ 15 w 16"/>
                <a:gd name="T51" fmla="*/ 30 h 39"/>
                <a:gd name="T52" fmla="*/ 15 w 16"/>
                <a:gd name="T53" fmla="*/ 27 h 39"/>
                <a:gd name="T54" fmla="*/ 13 w 16"/>
                <a:gd name="T55" fmla="*/ 25 h 39"/>
                <a:gd name="T56" fmla="*/ 12 w 16"/>
                <a:gd name="T57" fmla="*/ 22 h 39"/>
                <a:gd name="T58" fmla="*/ 11 w 16"/>
                <a:gd name="T59" fmla="*/ 21 h 39"/>
                <a:gd name="T60" fmla="*/ 12 w 16"/>
                <a:gd name="T61" fmla="*/ 22 h 39"/>
                <a:gd name="T62" fmla="*/ 12 w 16"/>
                <a:gd name="T63" fmla="*/ 22 h 39"/>
                <a:gd name="T64" fmla="*/ 12 w 16"/>
                <a:gd name="T65" fmla="*/ 24 h 39"/>
                <a:gd name="T66" fmla="*/ 11 w 16"/>
                <a:gd name="T67" fmla="*/ 23 h 39"/>
                <a:gd name="T68" fmla="*/ 10 w 16"/>
                <a:gd name="T69" fmla="*/ 23 h 39"/>
                <a:gd name="T70" fmla="*/ 10 w 16"/>
                <a:gd name="T71" fmla="*/ 21 h 39"/>
                <a:gd name="T72" fmla="*/ 9 w 16"/>
                <a:gd name="T73" fmla="*/ 20 h 39"/>
                <a:gd name="T74" fmla="*/ 9 w 16"/>
                <a:gd name="T75" fmla="*/ 18 h 39"/>
                <a:gd name="T76" fmla="*/ 8 w 16"/>
                <a:gd name="T77" fmla="*/ 16 h 39"/>
                <a:gd name="T78" fmla="*/ 9 w 16"/>
                <a:gd name="T79" fmla="*/ 13 h 39"/>
                <a:gd name="T80" fmla="*/ 7 w 16"/>
                <a:gd name="T81" fmla="*/ 13 h 39"/>
                <a:gd name="T82" fmla="*/ 7 w 16"/>
                <a:gd name="T83" fmla="*/ 12 h 39"/>
                <a:gd name="T84" fmla="*/ 9 w 16"/>
                <a:gd name="T85" fmla="*/ 10 h 39"/>
                <a:gd name="T86" fmla="*/ 8 w 16"/>
                <a:gd name="T87" fmla="*/ 3 h 39"/>
                <a:gd name="T88" fmla="*/ 8 w 16"/>
                <a:gd name="T8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39"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2"/>
                    <a:pt x="4" y="2"/>
                  </a:cubicBezTo>
                  <a:cubicBezTo>
                    <a:pt x="5" y="3"/>
                    <a:pt x="4" y="5"/>
                    <a:pt x="5" y="5"/>
                  </a:cubicBezTo>
                  <a:cubicBezTo>
                    <a:pt x="6" y="6"/>
                    <a:pt x="4" y="7"/>
                    <a:pt x="4" y="8"/>
                  </a:cubicBezTo>
                  <a:cubicBezTo>
                    <a:pt x="4" y="8"/>
                    <a:pt x="2" y="8"/>
                    <a:pt x="2" y="9"/>
                  </a:cubicBezTo>
                  <a:cubicBezTo>
                    <a:pt x="3" y="10"/>
                    <a:pt x="3" y="11"/>
                    <a:pt x="3" y="13"/>
                  </a:cubicBezTo>
                  <a:cubicBezTo>
                    <a:pt x="2" y="14"/>
                    <a:pt x="4" y="12"/>
                    <a:pt x="4" y="14"/>
                  </a:cubicBezTo>
                  <a:cubicBezTo>
                    <a:pt x="4" y="15"/>
                    <a:pt x="2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0" y="23"/>
                    <a:pt x="1" y="25"/>
                    <a:pt x="1" y="25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3" y="28"/>
                    <a:pt x="2" y="29"/>
                    <a:pt x="3" y="28"/>
                  </a:cubicBezTo>
                  <a:cubicBezTo>
                    <a:pt x="4" y="28"/>
                    <a:pt x="6" y="27"/>
                    <a:pt x="6" y="27"/>
                  </a:cubicBezTo>
                  <a:cubicBezTo>
                    <a:pt x="6" y="27"/>
                    <a:pt x="7" y="28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6" y="33"/>
                    <a:pt x="6" y="34"/>
                    <a:pt x="7" y="34"/>
                  </a:cubicBezTo>
                  <a:cubicBezTo>
                    <a:pt x="7" y="35"/>
                    <a:pt x="8" y="36"/>
                    <a:pt x="9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9"/>
                    <a:pt x="12" y="39"/>
                  </a:cubicBezTo>
                  <a:cubicBezTo>
                    <a:pt x="13" y="39"/>
                    <a:pt x="14" y="38"/>
                    <a:pt x="13" y="37"/>
                  </a:cubicBezTo>
                  <a:cubicBezTo>
                    <a:pt x="12" y="36"/>
                    <a:pt x="12" y="33"/>
                    <a:pt x="13" y="33"/>
                  </a:cubicBezTo>
                  <a:cubicBezTo>
                    <a:pt x="13" y="34"/>
                    <a:pt x="15" y="34"/>
                    <a:pt x="15" y="32"/>
                  </a:cubicBezTo>
                  <a:cubicBezTo>
                    <a:pt x="15" y="31"/>
                    <a:pt x="15" y="32"/>
                    <a:pt x="15" y="30"/>
                  </a:cubicBezTo>
                  <a:cubicBezTo>
                    <a:pt x="16" y="28"/>
                    <a:pt x="16" y="27"/>
                    <a:pt x="15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3" y="23"/>
                    <a:pt x="13" y="23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2" y="24"/>
                    <a:pt x="11" y="23"/>
                    <a:pt x="11" y="23"/>
                  </a:cubicBezTo>
                  <a:cubicBezTo>
                    <a:pt x="10" y="23"/>
                    <a:pt x="11" y="24"/>
                    <a:pt x="10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8" y="18"/>
                    <a:pt x="9" y="18"/>
                  </a:cubicBezTo>
                  <a:cubicBezTo>
                    <a:pt x="10" y="18"/>
                    <a:pt x="8" y="16"/>
                    <a:pt x="8" y="16"/>
                  </a:cubicBezTo>
                  <a:cubicBezTo>
                    <a:pt x="8" y="15"/>
                    <a:pt x="9" y="14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8" y="3"/>
                  </a:cubicBezTo>
                  <a:cubicBezTo>
                    <a:pt x="8" y="3"/>
                    <a:pt x="7" y="0"/>
                    <a:pt x="8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6" name="Freeform 81">
              <a:extLst>
                <a:ext uri="{FF2B5EF4-FFF2-40B4-BE49-F238E27FC236}">
                  <a16:creationId xmlns:a16="http://schemas.microsoft.com/office/drawing/2014/main" id="{2A6B9751-F7B5-B752-246D-570C678651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0222" y="4346452"/>
              <a:ext cx="231237" cy="473172"/>
            </a:xfrm>
            <a:custGeom>
              <a:avLst/>
              <a:gdLst>
                <a:gd name="T0" fmla="*/ 33 w 36"/>
                <a:gd name="T1" fmla="*/ 26 h 70"/>
                <a:gd name="T2" fmla="*/ 29 w 36"/>
                <a:gd name="T3" fmla="*/ 0 h 70"/>
                <a:gd name="T4" fmla="*/ 27 w 36"/>
                <a:gd name="T5" fmla="*/ 8 h 70"/>
                <a:gd name="T6" fmla="*/ 25 w 36"/>
                <a:gd name="T7" fmla="*/ 9 h 70"/>
                <a:gd name="T8" fmla="*/ 24 w 36"/>
                <a:gd name="T9" fmla="*/ 11 h 70"/>
                <a:gd name="T10" fmla="*/ 23 w 36"/>
                <a:gd name="T11" fmla="*/ 13 h 70"/>
                <a:gd name="T12" fmla="*/ 22 w 36"/>
                <a:gd name="T13" fmla="*/ 14 h 70"/>
                <a:gd name="T14" fmla="*/ 20 w 36"/>
                <a:gd name="T15" fmla="*/ 14 h 70"/>
                <a:gd name="T16" fmla="*/ 19 w 36"/>
                <a:gd name="T17" fmla="*/ 17 h 70"/>
                <a:gd name="T18" fmla="*/ 16 w 36"/>
                <a:gd name="T19" fmla="*/ 19 h 70"/>
                <a:gd name="T20" fmla="*/ 13 w 36"/>
                <a:gd name="T21" fmla="*/ 19 h 70"/>
                <a:gd name="T22" fmla="*/ 11 w 36"/>
                <a:gd name="T23" fmla="*/ 19 h 70"/>
                <a:gd name="T24" fmla="*/ 9 w 36"/>
                <a:gd name="T25" fmla="*/ 21 h 70"/>
                <a:gd name="T26" fmla="*/ 6 w 36"/>
                <a:gd name="T27" fmla="*/ 22 h 70"/>
                <a:gd name="T28" fmla="*/ 4 w 36"/>
                <a:gd name="T29" fmla="*/ 26 h 70"/>
                <a:gd name="T30" fmla="*/ 6 w 36"/>
                <a:gd name="T31" fmla="*/ 35 h 70"/>
                <a:gd name="T32" fmla="*/ 7 w 36"/>
                <a:gd name="T33" fmla="*/ 39 h 70"/>
                <a:gd name="T34" fmla="*/ 6 w 36"/>
                <a:gd name="T35" fmla="*/ 41 h 70"/>
                <a:gd name="T36" fmla="*/ 4 w 36"/>
                <a:gd name="T37" fmla="*/ 44 h 70"/>
                <a:gd name="T38" fmla="*/ 1 w 36"/>
                <a:gd name="T39" fmla="*/ 47 h 70"/>
                <a:gd name="T40" fmla="*/ 0 w 36"/>
                <a:gd name="T41" fmla="*/ 50 h 70"/>
                <a:gd name="T42" fmla="*/ 3 w 36"/>
                <a:gd name="T43" fmla="*/ 58 h 70"/>
                <a:gd name="T44" fmla="*/ 4 w 36"/>
                <a:gd name="T45" fmla="*/ 60 h 70"/>
                <a:gd name="T46" fmla="*/ 10 w 36"/>
                <a:gd name="T47" fmla="*/ 68 h 70"/>
                <a:gd name="T48" fmla="*/ 14 w 36"/>
                <a:gd name="T49" fmla="*/ 68 h 70"/>
                <a:gd name="T50" fmla="*/ 19 w 36"/>
                <a:gd name="T51" fmla="*/ 65 h 70"/>
                <a:gd name="T52" fmla="*/ 21 w 36"/>
                <a:gd name="T53" fmla="*/ 61 h 70"/>
                <a:gd name="T54" fmla="*/ 23 w 36"/>
                <a:gd name="T55" fmla="*/ 55 h 70"/>
                <a:gd name="T56" fmla="*/ 24 w 36"/>
                <a:gd name="T57" fmla="*/ 50 h 70"/>
                <a:gd name="T58" fmla="*/ 24 w 36"/>
                <a:gd name="T59" fmla="*/ 48 h 70"/>
                <a:gd name="T60" fmla="*/ 26 w 36"/>
                <a:gd name="T61" fmla="*/ 44 h 70"/>
                <a:gd name="T62" fmla="*/ 26 w 36"/>
                <a:gd name="T63" fmla="*/ 39 h 70"/>
                <a:gd name="T64" fmla="*/ 28 w 36"/>
                <a:gd name="T65" fmla="*/ 35 h 70"/>
                <a:gd name="T66" fmla="*/ 30 w 36"/>
                <a:gd name="T67" fmla="*/ 32 h 70"/>
                <a:gd name="T68" fmla="*/ 31 w 36"/>
                <a:gd name="T69" fmla="*/ 26 h 70"/>
                <a:gd name="T70" fmla="*/ 32 w 36"/>
                <a:gd name="T71" fmla="*/ 24 h 70"/>
                <a:gd name="T72" fmla="*/ 33 w 36"/>
                <a:gd name="T73" fmla="*/ 21 h 70"/>
                <a:gd name="T74" fmla="*/ 31 w 36"/>
                <a:gd name="T75" fmla="*/ 17 h 70"/>
                <a:gd name="T76" fmla="*/ 33 w 36"/>
                <a:gd name="T77" fmla="*/ 19 h 70"/>
                <a:gd name="T78" fmla="*/ 35 w 36"/>
                <a:gd name="T79" fmla="*/ 12 h 70"/>
                <a:gd name="T80" fmla="*/ 34 w 36"/>
                <a:gd name="T81" fmla="*/ 9 h 70"/>
                <a:gd name="T82" fmla="*/ 33 w 36"/>
                <a:gd name="T83" fmla="*/ 3 h 70"/>
                <a:gd name="T84" fmla="*/ 30 w 36"/>
                <a:gd name="T85" fmla="*/ 2 h 70"/>
                <a:gd name="T86" fmla="*/ 29 w 36"/>
                <a:gd name="T8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70">
                  <a:moveTo>
                    <a:pt x="34" y="24"/>
                  </a:moveTo>
                  <a:cubicBezTo>
                    <a:pt x="34" y="24"/>
                    <a:pt x="33" y="26"/>
                    <a:pt x="33" y="26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9" y="0"/>
                  </a:moveTo>
                  <a:cubicBezTo>
                    <a:pt x="29" y="0"/>
                    <a:pt x="28" y="1"/>
                    <a:pt x="28" y="2"/>
                  </a:cubicBezTo>
                  <a:cubicBezTo>
                    <a:pt x="27" y="4"/>
                    <a:pt x="27" y="6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6" y="24"/>
                    <a:pt x="4" y="25"/>
                    <a:pt x="4" y="26"/>
                  </a:cubicBezTo>
                  <a:cubicBezTo>
                    <a:pt x="4" y="28"/>
                    <a:pt x="5" y="30"/>
                    <a:pt x="6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7"/>
                    <a:pt x="8" y="38"/>
                    <a:pt x="7" y="39"/>
                  </a:cubicBezTo>
                  <a:cubicBezTo>
                    <a:pt x="7" y="39"/>
                    <a:pt x="6" y="39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3" y="43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2" y="48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52"/>
                    <a:pt x="1" y="56"/>
                    <a:pt x="2" y="57"/>
                  </a:cubicBezTo>
                  <a:cubicBezTo>
                    <a:pt x="2" y="57"/>
                    <a:pt x="3" y="58"/>
                    <a:pt x="3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2"/>
                    <a:pt x="5" y="65"/>
                    <a:pt x="6" y="67"/>
                  </a:cubicBezTo>
                  <a:cubicBezTo>
                    <a:pt x="7" y="67"/>
                    <a:pt x="8" y="67"/>
                    <a:pt x="10" y="68"/>
                  </a:cubicBezTo>
                  <a:cubicBezTo>
                    <a:pt x="10" y="68"/>
                    <a:pt x="11" y="69"/>
                    <a:pt x="11" y="69"/>
                  </a:cubicBezTo>
                  <a:cubicBezTo>
                    <a:pt x="13" y="70"/>
                    <a:pt x="13" y="68"/>
                    <a:pt x="14" y="68"/>
                  </a:cubicBezTo>
                  <a:cubicBezTo>
                    <a:pt x="16" y="67"/>
                    <a:pt x="18" y="67"/>
                    <a:pt x="19" y="66"/>
                  </a:cubicBezTo>
                  <a:cubicBezTo>
                    <a:pt x="19" y="66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21" y="62"/>
                    <a:pt x="21" y="61"/>
                  </a:cubicBezTo>
                  <a:cubicBezTo>
                    <a:pt x="21" y="59"/>
                    <a:pt x="21" y="59"/>
                    <a:pt x="21" y="58"/>
                  </a:cubicBezTo>
                  <a:cubicBezTo>
                    <a:pt x="21" y="57"/>
                    <a:pt x="23" y="55"/>
                    <a:pt x="23" y="55"/>
                  </a:cubicBezTo>
                  <a:cubicBezTo>
                    <a:pt x="24" y="53"/>
                    <a:pt x="23" y="52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6" y="44"/>
                    <a:pt x="27" y="42"/>
                    <a:pt x="27" y="41"/>
                  </a:cubicBezTo>
                  <a:cubicBezTo>
                    <a:pt x="27" y="40"/>
                    <a:pt x="26" y="40"/>
                    <a:pt x="26" y="39"/>
                  </a:cubicBezTo>
                  <a:cubicBezTo>
                    <a:pt x="27" y="38"/>
                    <a:pt x="28" y="37"/>
                    <a:pt x="28" y="37"/>
                  </a:cubicBez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9" y="34"/>
                    <a:pt x="29" y="34"/>
                  </a:cubicBezTo>
                  <a:cubicBezTo>
                    <a:pt x="30" y="33"/>
                    <a:pt x="29" y="33"/>
                    <a:pt x="30" y="32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1" y="29"/>
                    <a:pt x="30" y="28"/>
                    <a:pt x="31" y="26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1" y="24"/>
                    <a:pt x="33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3" y="17"/>
                    <a:pt x="33" y="18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7"/>
                    <a:pt x="36" y="15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3" y="4"/>
                    <a:pt x="33" y="3"/>
                  </a:cubicBezTo>
                  <a:cubicBezTo>
                    <a:pt x="32" y="2"/>
                    <a:pt x="32" y="3"/>
                    <a:pt x="31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30" y="1"/>
                    <a:pt x="29" y="0"/>
                    <a:pt x="29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7" name="Freeform 82">
              <a:extLst>
                <a:ext uri="{FF2B5EF4-FFF2-40B4-BE49-F238E27FC236}">
                  <a16:creationId xmlns:a16="http://schemas.microsoft.com/office/drawing/2014/main" id="{12B24603-695B-D279-8923-13CFA78DD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333" y="2365442"/>
              <a:ext cx="89704" cy="73605"/>
            </a:xfrm>
            <a:custGeom>
              <a:avLst/>
              <a:gdLst>
                <a:gd name="T0" fmla="*/ 2 w 14"/>
                <a:gd name="T1" fmla="*/ 4 h 11"/>
                <a:gd name="T2" fmla="*/ 3 w 14"/>
                <a:gd name="T3" fmla="*/ 3 h 11"/>
                <a:gd name="T4" fmla="*/ 4 w 14"/>
                <a:gd name="T5" fmla="*/ 2 h 11"/>
                <a:gd name="T6" fmla="*/ 5 w 14"/>
                <a:gd name="T7" fmla="*/ 3 h 11"/>
                <a:gd name="T8" fmla="*/ 6 w 14"/>
                <a:gd name="T9" fmla="*/ 1 h 11"/>
                <a:gd name="T10" fmla="*/ 7 w 14"/>
                <a:gd name="T11" fmla="*/ 1 h 11"/>
                <a:gd name="T12" fmla="*/ 9 w 14"/>
                <a:gd name="T13" fmla="*/ 1 h 11"/>
                <a:gd name="T14" fmla="*/ 10 w 14"/>
                <a:gd name="T15" fmla="*/ 1 h 11"/>
                <a:gd name="T16" fmla="*/ 11 w 14"/>
                <a:gd name="T17" fmla="*/ 0 h 11"/>
                <a:gd name="T18" fmla="*/ 13 w 14"/>
                <a:gd name="T19" fmla="*/ 1 h 11"/>
                <a:gd name="T20" fmla="*/ 13 w 14"/>
                <a:gd name="T21" fmla="*/ 3 h 11"/>
                <a:gd name="T22" fmla="*/ 14 w 14"/>
                <a:gd name="T23" fmla="*/ 5 h 11"/>
                <a:gd name="T24" fmla="*/ 13 w 14"/>
                <a:gd name="T25" fmla="*/ 6 h 11"/>
                <a:gd name="T26" fmla="*/ 13 w 14"/>
                <a:gd name="T27" fmla="*/ 7 h 11"/>
                <a:gd name="T28" fmla="*/ 12 w 14"/>
                <a:gd name="T29" fmla="*/ 8 h 11"/>
                <a:gd name="T30" fmla="*/ 9 w 14"/>
                <a:gd name="T31" fmla="*/ 9 h 11"/>
                <a:gd name="T32" fmla="*/ 8 w 14"/>
                <a:gd name="T33" fmla="*/ 10 h 11"/>
                <a:gd name="T34" fmla="*/ 6 w 14"/>
                <a:gd name="T35" fmla="*/ 11 h 11"/>
                <a:gd name="T36" fmla="*/ 2 w 14"/>
                <a:gd name="T37" fmla="*/ 11 h 11"/>
                <a:gd name="T38" fmla="*/ 1 w 14"/>
                <a:gd name="T39" fmla="*/ 9 h 11"/>
                <a:gd name="T40" fmla="*/ 1 w 14"/>
                <a:gd name="T41" fmla="*/ 7 h 11"/>
                <a:gd name="T42" fmla="*/ 1 w 14"/>
                <a:gd name="T43" fmla="*/ 4 h 11"/>
                <a:gd name="T44" fmla="*/ 2 w 14"/>
                <a:gd name="T4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2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2"/>
                    <a:pt x="12" y="2"/>
                    <a:pt x="13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3" y="7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9" y="8"/>
                    <a:pt x="9" y="9"/>
                  </a:cubicBezTo>
                  <a:cubicBezTo>
                    <a:pt x="9" y="10"/>
                    <a:pt x="8" y="9"/>
                    <a:pt x="8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1" y="4"/>
                    <a:pt x="1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8" name="Freeform 83">
              <a:extLst>
                <a:ext uri="{FF2B5EF4-FFF2-40B4-BE49-F238E27FC236}">
                  <a16:creationId xmlns:a16="http://schemas.microsoft.com/office/drawing/2014/main" id="{3F9BE941-84F0-8944-3715-0157A75AF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794" y="2045788"/>
              <a:ext cx="25915" cy="35751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2 h 5"/>
                <a:gd name="T4" fmla="*/ 2 w 4"/>
                <a:gd name="T5" fmla="*/ 0 h 5"/>
                <a:gd name="T6" fmla="*/ 3 w 4"/>
                <a:gd name="T7" fmla="*/ 1 h 5"/>
                <a:gd name="T8" fmla="*/ 3 w 4"/>
                <a:gd name="T9" fmla="*/ 3 h 5"/>
                <a:gd name="T10" fmla="*/ 3 w 4"/>
                <a:gd name="T11" fmla="*/ 5 h 5"/>
                <a:gd name="T12" fmla="*/ 2 w 4"/>
                <a:gd name="T13" fmla="*/ 5 h 5"/>
                <a:gd name="T14" fmla="*/ 1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0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3"/>
                    <a:pt x="4" y="1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9" name="Freeform 84">
              <a:extLst>
                <a:ext uri="{FF2B5EF4-FFF2-40B4-BE49-F238E27FC236}">
                  <a16:creationId xmlns:a16="http://schemas.microsoft.com/office/drawing/2014/main" id="{EBA77DD7-4AB8-9E27-1EBB-1F46D35180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0333" y="1770298"/>
              <a:ext cx="179408" cy="128282"/>
            </a:xfrm>
            <a:custGeom>
              <a:avLst/>
              <a:gdLst>
                <a:gd name="T0" fmla="*/ 2 w 28"/>
                <a:gd name="T1" fmla="*/ 1 h 19"/>
                <a:gd name="T2" fmla="*/ 2 w 28"/>
                <a:gd name="T3" fmla="*/ 8 h 19"/>
                <a:gd name="T4" fmla="*/ 1 w 28"/>
                <a:gd name="T5" fmla="*/ 8 h 19"/>
                <a:gd name="T6" fmla="*/ 5 w 28"/>
                <a:gd name="T7" fmla="*/ 12 h 19"/>
                <a:gd name="T8" fmla="*/ 10 w 28"/>
                <a:gd name="T9" fmla="*/ 13 h 19"/>
                <a:gd name="T10" fmla="*/ 11 w 28"/>
                <a:gd name="T11" fmla="*/ 17 h 19"/>
                <a:gd name="T12" fmla="*/ 17 w 28"/>
                <a:gd name="T13" fmla="*/ 17 h 19"/>
                <a:gd name="T14" fmla="*/ 18 w 28"/>
                <a:gd name="T15" fmla="*/ 19 h 19"/>
                <a:gd name="T16" fmla="*/ 20 w 28"/>
                <a:gd name="T17" fmla="*/ 18 h 19"/>
                <a:gd name="T18" fmla="*/ 23 w 28"/>
                <a:gd name="T19" fmla="*/ 18 h 19"/>
                <a:gd name="T20" fmla="*/ 24 w 28"/>
                <a:gd name="T21" fmla="*/ 16 h 19"/>
                <a:gd name="T22" fmla="*/ 25 w 28"/>
                <a:gd name="T23" fmla="*/ 16 h 19"/>
                <a:gd name="T24" fmla="*/ 25 w 28"/>
                <a:gd name="T25" fmla="*/ 14 h 19"/>
                <a:gd name="T26" fmla="*/ 27 w 28"/>
                <a:gd name="T27" fmla="*/ 10 h 19"/>
                <a:gd name="T28" fmla="*/ 28 w 28"/>
                <a:gd name="T29" fmla="*/ 7 h 19"/>
                <a:gd name="T30" fmla="*/ 26 w 28"/>
                <a:gd name="T31" fmla="*/ 7 h 19"/>
                <a:gd name="T32" fmla="*/ 24 w 28"/>
                <a:gd name="T33" fmla="*/ 5 h 19"/>
                <a:gd name="T34" fmla="*/ 21 w 28"/>
                <a:gd name="T35" fmla="*/ 5 h 19"/>
                <a:gd name="T36" fmla="*/ 20 w 28"/>
                <a:gd name="T37" fmla="*/ 3 h 19"/>
                <a:gd name="T38" fmla="*/ 17 w 28"/>
                <a:gd name="T39" fmla="*/ 3 h 19"/>
                <a:gd name="T40" fmla="*/ 15 w 28"/>
                <a:gd name="T41" fmla="*/ 2 h 19"/>
                <a:gd name="T42" fmla="*/ 11 w 28"/>
                <a:gd name="T43" fmla="*/ 1 h 19"/>
                <a:gd name="T44" fmla="*/ 6 w 28"/>
                <a:gd name="T45" fmla="*/ 0 h 19"/>
                <a:gd name="T46" fmla="*/ 2 w 28"/>
                <a:gd name="T47" fmla="*/ 1 h 19"/>
                <a:gd name="T48" fmla="*/ 0 w 28"/>
                <a:gd name="T49" fmla="*/ 6 h 19"/>
                <a:gd name="T50" fmla="*/ 0 w 28"/>
                <a:gd name="T51" fmla="*/ 7 h 19"/>
                <a:gd name="T52" fmla="*/ 1 w 28"/>
                <a:gd name="T53" fmla="*/ 7 h 19"/>
                <a:gd name="T54" fmla="*/ 0 w 28"/>
                <a:gd name="T5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19">
                  <a:moveTo>
                    <a:pt x="2" y="1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4" y="11"/>
                    <a:pt x="5" y="12"/>
                  </a:cubicBezTo>
                  <a:cubicBezTo>
                    <a:pt x="6" y="13"/>
                    <a:pt x="10" y="13"/>
                    <a:pt x="10" y="1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6" y="17"/>
                    <a:pt x="17" y="17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5"/>
                    <a:pt x="25" y="14"/>
                  </a:cubicBezTo>
                  <a:cubicBezTo>
                    <a:pt x="25" y="12"/>
                    <a:pt x="26" y="11"/>
                    <a:pt x="27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3" y="2"/>
                    <a:pt x="13" y="2"/>
                    <a:pt x="11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2" y="1"/>
                    <a:pt x="2" y="1"/>
                  </a:cubicBezTo>
                  <a:close/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6"/>
                    <a:pt x="0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0" name="Freeform 85">
              <a:extLst>
                <a:ext uri="{FF2B5EF4-FFF2-40B4-BE49-F238E27FC236}">
                  <a16:creationId xmlns:a16="http://schemas.microsoft.com/office/drawing/2014/main" id="{33C209BB-148E-AACB-526B-C91B4A692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366" y="2161451"/>
              <a:ext cx="17942" cy="14722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1" name="Freeform 86">
              <a:extLst>
                <a:ext uri="{FF2B5EF4-FFF2-40B4-BE49-F238E27FC236}">
                  <a16:creationId xmlns:a16="http://schemas.microsoft.com/office/drawing/2014/main" id="{46D0B9C6-D711-D27A-2C53-9097203D0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535" y="2716639"/>
              <a:ext cx="500350" cy="494202"/>
            </a:xfrm>
            <a:custGeom>
              <a:avLst/>
              <a:gdLst>
                <a:gd name="T0" fmla="*/ 13 w 78"/>
                <a:gd name="T1" fmla="*/ 2 h 73"/>
                <a:gd name="T2" fmla="*/ 9 w 78"/>
                <a:gd name="T3" fmla="*/ 6 h 73"/>
                <a:gd name="T4" fmla="*/ 7 w 78"/>
                <a:gd name="T5" fmla="*/ 11 h 73"/>
                <a:gd name="T6" fmla="*/ 4 w 78"/>
                <a:gd name="T7" fmla="*/ 15 h 73"/>
                <a:gd name="T8" fmla="*/ 4 w 78"/>
                <a:gd name="T9" fmla="*/ 17 h 73"/>
                <a:gd name="T10" fmla="*/ 5 w 78"/>
                <a:gd name="T11" fmla="*/ 27 h 73"/>
                <a:gd name="T12" fmla="*/ 4 w 78"/>
                <a:gd name="T13" fmla="*/ 30 h 73"/>
                <a:gd name="T14" fmla="*/ 0 w 78"/>
                <a:gd name="T15" fmla="*/ 38 h 73"/>
                <a:gd name="T16" fmla="*/ 4 w 78"/>
                <a:gd name="T17" fmla="*/ 43 h 73"/>
                <a:gd name="T18" fmla="*/ 7 w 78"/>
                <a:gd name="T19" fmla="*/ 48 h 73"/>
                <a:gd name="T20" fmla="*/ 12 w 78"/>
                <a:gd name="T21" fmla="*/ 50 h 73"/>
                <a:gd name="T22" fmla="*/ 26 w 78"/>
                <a:gd name="T23" fmla="*/ 58 h 73"/>
                <a:gd name="T24" fmla="*/ 29 w 78"/>
                <a:gd name="T25" fmla="*/ 55 h 73"/>
                <a:gd name="T26" fmla="*/ 73 w 78"/>
                <a:gd name="T27" fmla="*/ 73 h 73"/>
                <a:gd name="T28" fmla="*/ 78 w 78"/>
                <a:gd name="T29" fmla="*/ 70 h 73"/>
                <a:gd name="T30" fmla="*/ 77 w 78"/>
                <a:gd name="T31" fmla="*/ 22 h 73"/>
                <a:gd name="T32" fmla="*/ 76 w 78"/>
                <a:gd name="T33" fmla="*/ 18 h 73"/>
                <a:gd name="T34" fmla="*/ 76 w 78"/>
                <a:gd name="T35" fmla="*/ 11 h 73"/>
                <a:gd name="T36" fmla="*/ 74 w 78"/>
                <a:gd name="T37" fmla="*/ 8 h 73"/>
                <a:gd name="T38" fmla="*/ 69 w 78"/>
                <a:gd name="T39" fmla="*/ 7 h 73"/>
                <a:gd name="T40" fmla="*/ 68 w 78"/>
                <a:gd name="T41" fmla="*/ 5 h 73"/>
                <a:gd name="T42" fmla="*/ 65 w 78"/>
                <a:gd name="T43" fmla="*/ 4 h 73"/>
                <a:gd name="T44" fmla="*/ 61 w 78"/>
                <a:gd name="T45" fmla="*/ 2 h 73"/>
                <a:gd name="T46" fmla="*/ 59 w 78"/>
                <a:gd name="T47" fmla="*/ 3 h 73"/>
                <a:gd name="T48" fmla="*/ 56 w 78"/>
                <a:gd name="T49" fmla="*/ 4 h 73"/>
                <a:gd name="T50" fmla="*/ 53 w 78"/>
                <a:gd name="T51" fmla="*/ 8 h 73"/>
                <a:gd name="T52" fmla="*/ 51 w 78"/>
                <a:gd name="T53" fmla="*/ 16 h 73"/>
                <a:gd name="T54" fmla="*/ 40 w 78"/>
                <a:gd name="T55" fmla="*/ 13 h 73"/>
                <a:gd name="T56" fmla="*/ 36 w 78"/>
                <a:gd name="T57" fmla="*/ 12 h 73"/>
                <a:gd name="T58" fmla="*/ 31 w 78"/>
                <a:gd name="T59" fmla="*/ 8 h 73"/>
                <a:gd name="T60" fmla="*/ 29 w 78"/>
                <a:gd name="T61" fmla="*/ 6 h 73"/>
                <a:gd name="T62" fmla="*/ 26 w 78"/>
                <a:gd name="T63" fmla="*/ 5 h 73"/>
                <a:gd name="T64" fmla="*/ 23 w 78"/>
                <a:gd name="T65" fmla="*/ 4 h 73"/>
                <a:gd name="T66" fmla="*/ 18 w 78"/>
                <a:gd name="T67" fmla="*/ 3 h 73"/>
                <a:gd name="T68" fmla="*/ 15 w 78"/>
                <a:gd name="T6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73">
                  <a:moveTo>
                    <a:pt x="14" y="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4"/>
                    <a:pt x="12" y="4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9"/>
                    <a:pt x="7" y="11"/>
                  </a:cubicBezTo>
                  <a:cubicBezTo>
                    <a:pt x="8" y="12"/>
                    <a:pt x="6" y="12"/>
                    <a:pt x="6" y="13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6"/>
                    <a:pt x="4" y="17"/>
                    <a:pt x="4" y="1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2" y="29"/>
                    <a:pt x="3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4" y="34"/>
                    <a:pt x="3" y="36"/>
                  </a:cubicBezTo>
                  <a:cubicBezTo>
                    <a:pt x="3" y="38"/>
                    <a:pt x="0" y="38"/>
                    <a:pt x="0" y="38"/>
                  </a:cubicBezTo>
                  <a:cubicBezTo>
                    <a:pt x="0" y="38"/>
                    <a:pt x="1" y="39"/>
                    <a:pt x="2" y="40"/>
                  </a:cubicBezTo>
                  <a:cubicBezTo>
                    <a:pt x="3" y="41"/>
                    <a:pt x="3" y="42"/>
                    <a:pt x="4" y="43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7"/>
                    <a:pt x="6" y="48"/>
                    <a:pt x="7" y="48"/>
                  </a:cubicBezTo>
                  <a:cubicBezTo>
                    <a:pt x="8" y="48"/>
                    <a:pt x="9" y="48"/>
                    <a:pt x="10" y="49"/>
                  </a:cubicBezTo>
                  <a:cubicBezTo>
                    <a:pt x="11" y="49"/>
                    <a:pt x="11" y="50"/>
                    <a:pt x="12" y="50"/>
                  </a:cubicBezTo>
                  <a:cubicBezTo>
                    <a:pt x="13" y="50"/>
                    <a:pt x="15" y="52"/>
                    <a:pt x="15" y="5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2"/>
                    <a:pt x="77" y="21"/>
                  </a:cubicBezTo>
                  <a:cubicBezTo>
                    <a:pt x="76" y="20"/>
                    <a:pt x="76" y="20"/>
                    <a:pt x="76" y="18"/>
                  </a:cubicBezTo>
                  <a:cubicBezTo>
                    <a:pt x="76" y="17"/>
                    <a:pt x="76" y="16"/>
                    <a:pt x="77" y="15"/>
                  </a:cubicBezTo>
                  <a:cubicBezTo>
                    <a:pt x="78" y="14"/>
                    <a:pt x="76" y="12"/>
                    <a:pt x="76" y="11"/>
                  </a:cubicBezTo>
                  <a:cubicBezTo>
                    <a:pt x="75" y="10"/>
                    <a:pt x="75" y="8"/>
                    <a:pt x="75" y="8"/>
                  </a:cubicBezTo>
                  <a:cubicBezTo>
                    <a:pt x="75" y="8"/>
                    <a:pt x="74" y="8"/>
                    <a:pt x="74" y="8"/>
                  </a:cubicBezTo>
                  <a:cubicBezTo>
                    <a:pt x="74" y="8"/>
                    <a:pt x="74" y="7"/>
                    <a:pt x="74" y="7"/>
                  </a:cubicBezTo>
                  <a:cubicBezTo>
                    <a:pt x="72" y="6"/>
                    <a:pt x="70" y="7"/>
                    <a:pt x="69" y="7"/>
                  </a:cubicBezTo>
                  <a:cubicBezTo>
                    <a:pt x="69" y="7"/>
                    <a:pt x="68" y="6"/>
                    <a:pt x="69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7" y="5"/>
                    <a:pt x="68" y="4"/>
                    <a:pt x="67" y="4"/>
                  </a:cubicBezTo>
                  <a:cubicBezTo>
                    <a:pt x="67" y="4"/>
                    <a:pt x="66" y="4"/>
                    <a:pt x="65" y="4"/>
                  </a:cubicBezTo>
                  <a:cubicBezTo>
                    <a:pt x="64" y="4"/>
                    <a:pt x="63" y="3"/>
                    <a:pt x="62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4"/>
                    <a:pt x="57" y="4"/>
                  </a:cubicBezTo>
                  <a:cubicBezTo>
                    <a:pt x="57" y="5"/>
                    <a:pt x="56" y="4"/>
                    <a:pt x="56" y="4"/>
                  </a:cubicBezTo>
                  <a:cubicBezTo>
                    <a:pt x="55" y="5"/>
                    <a:pt x="55" y="6"/>
                    <a:pt x="54" y="7"/>
                  </a:cubicBezTo>
                  <a:cubicBezTo>
                    <a:pt x="54" y="7"/>
                    <a:pt x="54" y="7"/>
                    <a:pt x="53" y="8"/>
                  </a:cubicBezTo>
                  <a:cubicBezTo>
                    <a:pt x="55" y="11"/>
                    <a:pt x="56" y="12"/>
                    <a:pt x="53" y="15"/>
                  </a:cubicBezTo>
                  <a:cubicBezTo>
                    <a:pt x="52" y="15"/>
                    <a:pt x="52" y="16"/>
                    <a:pt x="51" y="16"/>
                  </a:cubicBezTo>
                  <a:cubicBezTo>
                    <a:pt x="49" y="17"/>
                    <a:pt x="43" y="14"/>
                    <a:pt x="42" y="13"/>
                  </a:cubicBezTo>
                  <a:cubicBezTo>
                    <a:pt x="41" y="13"/>
                    <a:pt x="41" y="14"/>
                    <a:pt x="40" y="13"/>
                  </a:cubicBezTo>
                  <a:cubicBezTo>
                    <a:pt x="40" y="13"/>
                    <a:pt x="39" y="13"/>
                    <a:pt x="39" y="12"/>
                  </a:cubicBezTo>
                  <a:cubicBezTo>
                    <a:pt x="38" y="12"/>
                    <a:pt x="37" y="13"/>
                    <a:pt x="36" y="12"/>
                  </a:cubicBezTo>
                  <a:cubicBezTo>
                    <a:pt x="34" y="11"/>
                    <a:pt x="33" y="9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6"/>
                    <a:pt x="28" y="5"/>
                    <a:pt x="28" y="5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3"/>
                    <a:pt x="20" y="4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6" y="1"/>
                    <a:pt x="15" y="2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2" name="Freeform 87">
              <a:extLst>
                <a:ext uri="{FF2B5EF4-FFF2-40B4-BE49-F238E27FC236}">
                  <a16:creationId xmlns:a16="http://schemas.microsoft.com/office/drawing/2014/main" id="{B9E57B2E-C961-168E-9767-350F54E57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461" y="3595687"/>
              <a:ext cx="129573" cy="161931"/>
            </a:xfrm>
            <a:custGeom>
              <a:avLst/>
              <a:gdLst>
                <a:gd name="T0" fmla="*/ 0 w 20"/>
                <a:gd name="T1" fmla="*/ 11 h 24"/>
                <a:gd name="T2" fmla="*/ 3 w 20"/>
                <a:gd name="T3" fmla="*/ 15 h 24"/>
                <a:gd name="T4" fmla="*/ 4 w 20"/>
                <a:gd name="T5" fmla="*/ 15 h 24"/>
                <a:gd name="T6" fmla="*/ 4 w 20"/>
                <a:gd name="T7" fmla="*/ 15 h 24"/>
                <a:gd name="T8" fmla="*/ 8 w 20"/>
                <a:gd name="T9" fmla="*/ 18 h 24"/>
                <a:gd name="T10" fmla="*/ 8 w 20"/>
                <a:gd name="T11" fmla="*/ 18 h 24"/>
                <a:gd name="T12" fmla="*/ 9 w 20"/>
                <a:gd name="T13" fmla="*/ 19 h 24"/>
                <a:gd name="T14" fmla="*/ 13 w 20"/>
                <a:gd name="T15" fmla="*/ 22 h 24"/>
                <a:gd name="T16" fmla="*/ 15 w 20"/>
                <a:gd name="T17" fmla="*/ 22 h 24"/>
                <a:gd name="T18" fmla="*/ 16 w 20"/>
                <a:gd name="T19" fmla="*/ 24 h 24"/>
                <a:gd name="T20" fmla="*/ 18 w 20"/>
                <a:gd name="T21" fmla="*/ 24 h 24"/>
                <a:gd name="T22" fmla="*/ 18 w 20"/>
                <a:gd name="T23" fmla="*/ 22 h 24"/>
                <a:gd name="T24" fmla="*/ 18 w 20"/>
                <a:gd name="T25" fmla="*/ 20 h 24"/>
                <a:gd name="T26" fmla="*/ 19 w 20"/>
                <a:gd name="T27" fmla="*/ 18 h 24"/>
                <a:gd name="T28" fmla="*/ 19 w 20"/>
                <a:gd name="T29" fmla="*/ 17 h 24"/>
                <a:gd name="T30" fmla="*/ 17 w 20"/>
                <a:gd name="T31" fmla="*/ 14 h 24"/>
                <a:gd name="T32" fmla="*/ 15 w 20"/>
                <a:gd name="T33" fmla="*/ 12 h 24"/>
                <a:gd name="T34" fmla="*/ 13 w 20"/>
                <a:gd name="T35" fmla="*/ 11 h 24"/>
                <a:gd name="T36" fmla="*/ 15 w 20"/>
                <a:gd name="T37" fmla="*/ 8 h 24"/>
                <a:gd name="T38" fmla="*/ 14 w 20"/>
                <a:gd name="T39" fmla="*/ 5 h 24"/>
                <a:gd name="T40" fmla="*/ 13 w 20"/>
                <a:gd name="T41" fmla="*/ 5 h 24"/>
                <a:gd name="T42" fmla="*/ 11 w 20"/>
                <a:gd name="T43" fmla="*/ 7 h 24"/>
                <a:gd name="T44" fmla="*/ 10 w 20"/>
                <a:gd name="T45" fmla="*/ 6 h 24"/>
                <a:gd name="T46" fmla="*/ 11 w 20"/>
                <a:gd name="T47" fmla="*/ 3 h 24"/>
                <a:gd name="T48" fmla="*/ 9 w 20"/>
                <a:gd name="T49" fmla="*/ 0 h 24"/>
                <a:gd name="T50" fmla="*/ 9 w 20"/>
                <a:gd name="T51" fmla="*/ 2 h 24"/>
                <a:gd name="T52" fmla="*/ 7 w 20"/>
                <a:gd name="T53" fmla="*/ 2 h 24"/>
                <a:gd name="T54" fmla="*/ 6 w 20"/>
                <a:gd name="T55" fmla="*/ 3 h 24"/>
                <a:gd name="T56" fmla="*/ 4 w 20"/>
                <a:gd name="T57" fmla="*/ 5 h 24"/>
                <a:gd name="T58" fmla="*/ 2 w 20"/>
                <a:gd name="T59" fmla="*/ 8 h 24"/>
                <a:gd name="T60" fmla="*/ 0 w 20"/>
                <a:gd name="T6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" h="24">
                  <a:moveTo>
                    <a:pt x="0" y="11"/>
                  </a:moveTo>
                  <a:cubicBezTo>
                    <a:pt x="2" y="12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4" y="22"/>
                    <a:pt x="15" y="22"/>
                  </a:cubicBezTo>
                  <a:cubicBezTo>
                    <a:pt x="15" y="22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8" y="22"/>
                    <a:pt x="17" y="21"/>
                    <a:pt x="18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8" y="17"/>
                    <a:pt x="18" y="15"/>
                    <a:pt x="17" y="14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2"/>
                    <a:pt x="13" y="11"/>
                    <a:pt x="13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4" y="5"/>
                    <a:pt x="14" y="3"/>
                    <a:pt x="13" y="5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4"/>
                    <a:pt x="11" y="3"/>
                  </a:cubicBezTo>
                  <a:cubicBezTo>
                    <a:pt x="10" y="2"/>
                    <a:pt x="9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3"/>
                    <a:pt x="4" y="5"/>
                    <a:pt x="4" y="5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3" name="Freeform 88">
              <a:extLst>
                <a:ext uri="{FF2B5EF4-FFF2-40B4-BE49-F238E27FC236}">
                  <a16:creationId xmlns:a16="http://schemas.microsoft.com/office/drawing/2014/main" id="{90E94FB4-B947-928F-022E-0DA52C78A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761" y="4933185"/>
              <a:ext cx="63790" cy="54678"/>
            </a:xfrm>
            <a:custGeom>
              <a:avLst/>
              <a:gdLst>
                <a:gd name="T0" fmla="*/ 5 w 10"/>
                <a:gd name="T1" fmla="*/ 7 h 8"/>
                <a:gd name="T2" fmla="*/ 6 w 10"/>
                <a:gd name="T3" fmla="*/ 6 h 8"/>
                <a:gd name="T4" fmla="*/ 7 w 10"/>
                <a:gd name="T5" fmla="*/ 5 h 8"/>
                <a:gd name="T6" fmla="*/ 9 w 10"/>
                <a:gd name="T7" fmla="*/ 5 h 8"/>
                <a:gd name="T8" fmla="*/ 9 w 10"/>
                <a:gd name="T9" fmla="*/ 3 h 8"/>
                <a:gd name="T10" fmla="*/ 7 w 10"/>
                <a:gd name="T11" fmla="*/ 1 h 8"/>
                <a:gd name="T12" fmla="*/ 7 w 10"/>
                <a:gd name="T13" fmla="*/ 0 h 8"/>
                <a:gd name="T14" fmla="*/ 4 w 10"/>
                <a:gd name="T15" fmla="*/ 2 h 8"/>
                <a:gd name="T16" fmla="*/ 2 w 10"/>
                <a:gd name="T17" fmla="*/ 3 h 8"/>
                <a:gd name="T18" fmla="*/ 1 w 10"/>
                <a:gd name="T19" fmla="*/ 5 h 8"/>
                <a:gd name="T20" fmla="*/ 2 w 10"/>
                <a:gd name="T21" fmla="*/ 6 h 8"/>
                <a:gd name="T22" fmla="*/ 3 w 10"/>
                <a:gd name="T23" fmla="*/ 8 h 8"/>
                <a:gd name="T24" fmla="*/ 5 w 1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5" y="8"/>
                    <a:pt x="4" y="7"/>
                    <a:pt x="5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4" name="Freeform 89">
              <a:extLst>
                <a:ext uri="{FF2B5EF4-FFF2-40B4-BE49-F238E27FC236}">
                  <a16:creationId xmlns:a16="http://schemas.microsoft.com/office/drawing/2014/main" id="{733BC483-9163-DA43-F3CF-78F527995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937" y="2661962"/>
              <a:ext cx="63790" cy="88325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5" name="Freeform 90">
              <a:extLst>
                <a:ext uri="{FF2B5EF4-FFF2-40B4-BE49-F238E27FC236}">
                  <a16:creationId xmlns:a16="http://schemas.microsoft.com/office/drawing/2014/main" id="{F76400FC-C039-60E6-25C5-9E680383B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292" y="1694588"/>
              <a:ext cx="225258" cy="121973"/>
            </a:xfrm>
            <a:custGeom>
              <a:avLst/>
              <a:gdLst>
                <a:gd name="T0" fmla="*/ 0 w 35"/>
                <a:gd name="T1" fmla="*/ 12 h 18"/>
                <a:gd name="T2" fmla="*/ 4 w 35"/>
                <a:gd name="T3" fmla="*/ 11 h 18"/>
                <a:gd name="T4" fmla="*/ 9 w 35"/>
                <a:gd name="T5" fmla="*/ 12 h 18"/>
                <a:gd name="T6" fmla="*/ 13 w 35"/>
                <a:gd name="T7" fmla="*/ 13 h 18"/>
                <a:gd name="T8" fmla="*/ 15 w 35"/>
                <a:gd name="T9" fmla="*/ 14 h 18"/>
                <a:gd name="T10" fmla="*/ 18 w 35"/>
                <a:gd name="T11" fmla="*/ 14 h 18"/>
                <a:gd name="T12" fmla="*/ 19 w 35"/>
                <a:gd name="T13" fmla="*/ 16 h 18"/>
                <a:gd name="T14" fmla="*/ 22 w 35"/>
                <a:gd name="T15" fmla="*/ 16 h 18"/>
                <a:gd name="T16" fmla="*/ 24 w 35"/>
                <a:gd name="T17" fmla="*/ 18 h 18"/>
                <a:gd name="T18" fmla="*/ 26 w 35"/>
                <a:gd name="T19" fmla="*/ 18 h 18"/>
                <a:gd name="T20" fmla="*/ 29 w 35"/>
                <a:gd name="T21" fmla="*/ 17 h 18"/>
                <a:gd name="T22" fmla="*/ 31 w 35"/>
                <a:gd name="T23" fmla="*/ 15 h 18"/>
                <a:gd name="T24" fmla="*/ 32 w 35"/>
                <a:gd name="T25" fmla="*/ 13 h 18"/>
                <a:gd name="T26" fmla="*/ 35 w 35"/>
                <a:gd name="T27" fmla="*/ 13 h 18"/>
                <a:gd name="T28" fmla="*/ 35 w 35"/>
                <a:gd name="T29" fmla="*/ 11 h 18"/>
                <a:gd name="T30" fmla="*/ 33 w 35"/>
                <a:gd name="T31" fmla="*/ 9 h 18"/>
                <a:gd name="T32" fmla="*/ 31 w 35"/>
                <a:gd name="T33" fmla="*/ 8 h 18"/>
                <a:gd name="T34" fmla="*/ 31 w 35"/>
                <a:gd name="T35" fmla="*/ 5 h 18"/>
                <a:gd name="T36" fmla="*/ 29 w 35"/>
                <a:gd name="T37" fmla="*/ 5 h 18"/>
                <a:gd name="T38" fmla="*/ 28 w 35"/>
                <a:gd name="T39" fmla="*/ 3 h 18"/>
                <a:gd name="T40" fmla="*/ 25 w 35"/>
                <a:gd name="T41" fmla="*/ 4 h 18"/>
                <a:gd name="T42" fmla="*/ 24 w 35"/>
                <a:gd name="T43" fmla="*/ 2 h 18"/>
                <a:gd name="T44" fmla="*/ 23 w 35"/>
                <a:gd name="T45" fmla="*/ 2 h 18"/>
                <a:gd name="T46" fmla="*/ 21 w 35"/>
                <a:gd name="T47" fmla="*/ 0 h 18"/>
                <a:gd name="T48" fmla="*/ 18 w 35"/>
                <a:gd name="T49" fmla="*/ 0 h 18"/>
                <a:gd name="T50" fmla="*/ 17 w 35"/>
                <a:gd name="T51" fmla="*/ 0 h 18"/>
                <a:gd name="T52" fmla="*/ 14 w 35"/>
                <a:gd name="T53" fmla="*/ 0 h 18"/>
                <a:gd name="T54" fmla="*/ 14 w 35"/>
                <a:gd name="T55" fmla="*/ 6 h 18"/>
                <a:gd name="T56" fmla="*/ 9 w 35"/>
                <a:gd name="T57" fmla="*/ 7 h 18"/>
                <a:gd name="T58" fmla="*/ 9 w 35"/>
                <a:gd name="T59" fmla="*/ 6 h 18"/>
                <a:gd name="T60" fmla="*/ 7 w 35"/>
                <a:gd name="T61" fmla="*/ 4 h 18"/>
                <a:gd name="T62" fmla="*/ 7 w 35"/>
                <a:gd name="T63" fmla="*/ 3 h 18"/>
                <a:gd name="T64" fmla="*/ 7 w 35"/>
                <a:gd name="T65" fmla="*/ 2 h 18"/>
                <a:gd name="T66" fmla="*/ 6 w 35"/>
                <a:gd name="T67" fmla="*/ 2 h 18"/>
                <a:gd name="T68" fmla="*/ 5 w 35"/>
                <a:gd name="T69" fmla="*/ 3 h 18"/>
                <a:gd name="T70" fmla="*/ 3 w 35"/>
                <a:gd name="T71" fmla="*/ 5 h 18"/>
                <a:gd name="T72" fmla="*/ 0 w 35"/>
                <a:gd name="T7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8">
                  <a:moveTo>
                    <a:pt x="0" y="12"/>
                  </a:moveTo>
                  <a:cubicBezTo>
                    <a:pt x="0" y="12"/>
                    <a:pt x="3" y="11"/>
                    <a:pt x="4" y="11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11" y="13"/>
                    <a:pt x="11" y="13"/>
                    <a:pt x="13" y="13"/>
                  </a:cubicBezTo>
                  <a:cubicBezTo>
                    <a:pt x="14" y="13"/>
                    <a:pt x="14" y="14"/>
                    <a:pt x="15" y="14"/>
                  </a:cubicBezTo>
                  <a:cubicBezTo>
                    <a:pt x="16" y="14"/>
                    <a:pt x="18" y="14"/>
                    <a:pt x="18" y="14"/>
                  </a:cubicBezTo>
                  <a:cubicBezTo>
                    <a:pt x="18" y="14"/>
                    <a:pt x="18" y="15"/>
                    <a:pt x="19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3" y="17"/>
                    <a:pt x="24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7" y="16"/>
                    <a:pt x="29" y="17"/>
                  </a:cubicBezTo>
                  <a:cubicBezTo>
                    <a:pt x="31" y="17"/>
                    <a:pt x="31" y="17"/>
                    <a:pt x="31" y="15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4" y="14"/>
                    <a:pt x="35" y="1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0"/>
                    <a:pt x="33" y="9"/>
                  </a:cubicBezTo>
                  <a:cubicBezTo>
                    <a:pt x="32" y="8"/>
                    <a:pt x="31" y="9"/>
                    <a:pt x="31" y="8"/>
                  </a:cubicBezTo>
                  <a:cubicBezTo>
                    <a:pt x="31" y="7"/>
                    <a:pt x="31" y="5"/>
                    <a:pt x="31" y="5"/>
                  </a:cubicBezTo>
                  <a:cubicBezTo>
                    <a:pt x="31" y="5"/>
                    <a:pt x="29" y="6"/>
                    <a:pt x="29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1" y="0"/>
                  </a:cubicBezTo>
                  <a:cubicBezTo>
                    <a:pt x="20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2"/>
                    <a:pt x="14" y="4"/>
                    <a:pt x="14" y="6"/>
                  </a:cubicBezTo>
                  <a:cubicBezTo>
                    <a:pt x="13" y="6"/>
                    <a:pt x="11" y="8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7" y="4"/>
                    <a:pt x="7" y="4"/>
                  </a:cubicBezTo>
                  <a:cubicBezTo>
                    <a:pt x="7" y="4"/>
                    <a:pt x="6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4" y="3"/>
                    <a:pt x="3" y="5"/>
                  </a:cubicBezTo>
                  <a:cubicBezTo>
                    <a:pt x="1" y="8"/>
                    <a:pt x="0" y="10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6" name="Freeform 91">
              <a:extLst>
                <a:ext uri="{FF2B5EF4-FFF2-40B4-BE49-F238E27FC236}">
                  <a16:creationId xmlns:a16="http://schemas.microsoft.com/office/drawing/2014/main" id="{ECD2F4FA-6FD6-CACC-057A-407AD3192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8620" y="3114105"/>
              <a:ext cx="199343" cy="298623"/>
            </a:xfrm>
            <a:custGeom>
              <a:avLst/>
              <a:gdLst>
                <a:gd name="T0" fmla="*/ 0 w 31"/>
                <a:gd name="T1" fmla="*/ 11 h 44"/>
                <a:gd name="T2" fmla="*/ 0 w 31"/>
                <a:gd name="T3" fmla="*/ 14 h 44"/>
                <a:gd name="T4" fmla="*/ 1 w 31"/>
                <a:gd name="T5" fmla="*/ 15 h 44"/>
                <a:gd name="T6" fmla="*/ 3 w 31"/>
                <a:gd name="T7" fmla="*/ 17 h 44"/>
                <a:gd name="T8" fmla="*/ 2 w 31"/>
                <a:gd name="T9" fmla="*/ 20 h 44"/>
                <a:gd name="T10" fmla="*/ 3 w 31"/>
                <a:gd name="T11" fmla="*/ 22 h 44"/>
                <a:gd name="T12" fmla="*/ 3 w 31"/>
                <a:gd name="T13" fmla="*/ 24 h 44"/>
                <a:gd name="T14" fmla="*/ 5 w 31"/>
                <a:gd name="T15" fmla="*/ 24 h 44"/>
                <a:gd name="T16" fmla="*/ 9 w 31"/>
                <a:gd name="T17" fmla="*/ 21 h 44"/>
                <a:gd name="T18" fmla="*/ 11 w 31"/>
                <a:gd name="T19" fmla="*/ 22 h 44"/>
                <a:gd name="T20" fmla="*/ 13 w 31"/>
                <a:gd name="T21" fmla="*/ 24 h 44"/>
                <a:gd name="T22" fmla="*/ 17 w 31"/>
                <a:gd name="T23" fmla="*/ 27 h 44"/>
                <a:gd name="T24" fmla="*/ 17 w 31"/>
                <a:gd name="T25" fmla="*/ 31 h 44"/>
                <a:gd name="T26" fmla="*/ 20 w 31"/>
                <a:gd name="T27" fmla="*/ 34 h 44"/>
                <a:gd name="T28" fmla="*/ 21 w 31"/>
                <a:gd name="T29" fmla="*/ 37 h 44"/>
                <a:gd name="T30" fmla="*/ 20 w 31"/>
                <a:gd name="T31" fmla="*/ 39 h 44"/>
                <a:gd name="T32" fmla="*/ 19 w 31"/>
                <a:gd name="T33" fmla="*/ 42 h 44"/>
                <a:gd name="T34" fmla="*/ 22 w 31"/>
                <a:gd name="T35" fmla="*/ 43 h 44"/>
                <a:gd name="T36" fmla="*/ 25 w 31"/>
                <a:gd name="T37" fmla="*/ 44 h 44"/>
                <a:gd name="T38" fmla="*/ 26 w 31"/>
                <a:gd name="T39" fmla="*/ 40 h 44"/>
                <a:gd name="T40" fmla="*/ 29 w 31"/>
                <a:gd name="T41" fmla="*/ 42 h 44"/>
                <a:gd name="T42" fmla="*/ 31 w 31"/>
                <a:gd name="T43" fmla="*/ 40 h 44"/>
                <a:gd name="T44" fmla="*/ 30 w 31"/>
                <a:gd name="T45" fmla="*/ 35 h 44"/>
                <a:gd name="T46" fmla="*/ 28 w 31"/>
                <a:gd name="T47" fmla="*/ 32 h 44"/>
                <a:gd name="T48" fmla="*/ 25 w 31"/>
                <a:gd name="T49" fmla="*/ 29 h 44"/>
                <a:gd name="T50" fmla="*/ 23 w 31"/>
                <a:gd name="T51" fmla="*/ 26 h 44"/>
                <a:gd name="T52" fmla="*/ 20 w 31"/>
                <a:gd name="T53" fmla="*/ 22 h 44"/>
                <a:gd name="T54" fmla="*/ 16 w 31"/>
                <a:gd name="T55" fmla="*/ 17 h 44"/>
                <a:gd name="T56" fmla="*/ 17 w 31"/>
                <a:gd name="T57" fmla="*/ 14 h 44"/>
                <a:gd name="T58" fmla="*/ 20 w 31"/>
                <a:gd name="T59" fmla="*/ 13 h 44"/>
                <a:gd name="T60" fmla="*/ 19 w 31"/>
                <a:gd name="T61" fmla="*/ 9 h 44"/>
                <a:gd name="T62" fmla="*/ 15 w 31"/>
                <a:gd name="T63" fmla="*/ 9 h 44"/>
                <a:gd name="T64" fmla="*/ 13 w 31"/>
                <a:gd name="T65" fmla="*/ 8 h 44"/>
                <a:gd name="T66" fmla="*/ 10 w 31"/>
                <a:gd name="T67" fmla="*/ 5 h 44"/>
                <a:gd name="T68" fmla="*/ 8 w 31"/>
                <a:gd name="T69" fmla="*/ 1 h 44"/>
                <a:gd name="T70" fmla="*/ 5 w 31"/>
                <a:gd name="T71" fmla="*/ 2 h 44"/>
                <a:gd name="T72" fmla="*/ 6 w 31"/>
                <a:gd name="T73" fmla="*/ 7 h 44"/>
                <a:gd name="T74" fmla="*/ 2 w 31"/>
                <a:gd name="T7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44">
                  <a:moveTo>
                    <a:pt x="2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3" y="9"/>
                    <a:pt x="2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7" name="Freeform 92">
              <a:extLst>
                <a:ext uri="{FF2B5EF4-FFF2-40B4-BE49-F238E27FC236}">
                  <a16:creationId xmlns:a16="http://schemas.microsoft.com/office/drawing/2014/main" id="{E6D6DEE8-53D2-E998-FABA-96D45BE1D1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1644" y="2331795"/>
              <a:ext cx="320942" cy="153519"/>
            </a:xfrm>
            <a:custGeom>
              <a:avLst/>
              <a:gdLst>
                <a:gd name="T0" fmla="*/ 17 w 50"/>
                <a:gd name="T1" fmla="*/ 22 h 23"/>
                <a:gd name="T2" fmla="*/ 18 w 50"/>
                <a:gd name="T3" fmla="*/ 21 h 23"/>
                <a:gd name="T4" fmla="*/ 20 w 50"/>
                <a:gd name="T5" fmla="*/ 20 h 23"/>
                <a:gd name="T6" fmla="*/ 22 w 50"/>
                <a:gd name="T7" fmla="*/ 18 h 23"/>
                <a:gd name="T8" fmla="*/ 24 w 50"/>
                <a:gd name="T9" fmla="*/ 17 h 23"/>
                <a:gd name="T10" fmla="*/ 26 w 50"/>
                <a:gd name="T11" fmla="*/ 19 h 23"/>
                <a:gd name="T12" fmla="*/ 28 w 50"/>
                <a:gd name="T13" fmla="*/ 18 h 23"/>
                <a:gd name="T14" fmla="*/ 32 w 50"/>
                <a:gd name="T15" fmla="*/ 17 h 23"/>
                <a:gd name="T16" fmla="*/ 33 w 50"/>
                <a:gd name="T17" fmla="*/ 13 h 23"/>
                <a:gd name="T18" fmla="*/ 41 w 50"/>
                <a:gd name="T19" fmla="*/ 11 h 23"/>
                <a:gd name="T20" fmla="*/ 42 w 50"/>
                <a:gd name="T21" fmla="*/ 9 h 23"/>
                <a:gd name="T22" fmla="*/ 44 w 50"/>
                <a:gd name="T23" fmla="*/ 8 h 23"/>
                <a:gd name="T24" fmla="*/ 46 w 50"/>
                <a:gd name="T25" fmla="*/ 6 h 23"/>
                <a:gd name="T26" fmla="*/ 50 w 50"/>
                <a:gd name="T27" fmla="*/ 4 h 23"/>
                <a:gd name="T28" fmla="*/ 48 w 50"/>
                <a:gd name="T29" fmla="*/ 3 h 23"/>
                <a:gd name="T30" fmla="*/ 45 w 50"/>
                <a:gd name="T31" fmla="*/ 2 h 23"/>
                <a:gd name="T32" fmla="*/ 42 w 50"/>
                <a:gd name="T33" fmla="*/ 1 h 23"/>
                <a:gd name="T34" fmla="*/ 38 w 50"/>
                <a:gd name="T35" fmla="*/ 0 h 23"/>
                <a:gd name="T36" fmla="*/ 32 w 50"/>
                <a:gd name="T37" fmla="*/ 1 h 23"/>
                <a:gd name="T38" fmla="*/ 27 w 50"/>
                <a:gd name="T39" fmla="*/ 3 h 23"/>
                <a:gd name="T40" fmla="*/ 25 w 50"/>
                <a:gd name="T41" fmla="*/ 2 h 23"/>
                <a:gd name="T42" fmla="*/ 23 w 50"/>
                <a:gd name="T43" fmla="*/ 1 h 23"/>
                <a:gd name="T44" fmla="*/ 21 w 50"/>
                <a:gd name="T45" fmla="*/ 2 h 23"/>
                <a:gd name="T46" fmla="*/ 19 w 50"/>
                <a:gd name="T47" fmla="*/ 3 h 23"/>
                <a:gd name="T48" fmla="*/ 18 w 50"/>
                <a:gd name="T49" fmla="*/ 5 h 23"/>
                <a:gd name="T50" fmla="*/ 13 w 50"/>
                <a:gd name="T51" fmla="*/ 2 h 23"/>
                <a:gd name="T52" fmla="*/ 9 w 50"/>
                <a:gd name="T53" fmla="*/ 2 h 23"/>
                <a:gd name="T54" fmla="*/ 5 w 50"/>
                <a:gd name="T55" fmla="*/ 5 h 23"/>
                <a:gd name="T56" fmla="*/ 7 w 50"/>
                <a:gd name="T57" fmla="*/ 5 h 23"/>
                <a:gd name="T58" fmla="*/ 8 w 50"/>
                <a:gd name="T59" fmla="*/ 6 h 23"/>
                <a:gd name="T60" fmla="*/ 6 w 50"/>
                <a:gd name="T61" fmla="*/ 8 h 23"/>
                <a:gd name="T62" fmla="*/ 4 w 50"/>
                <a:gd name="T63" fmla="*/ 9 h 23"/>
                <a:gd name="T64" fmla="*/ 7 w 50"/>
                <a:gd name="T65" fmla="*/ 10 h 23"/>
                <a:gd name="T66" fmla="*/ 9 w 50"/>
                <a:gd name="T67" fmla="*/ 10 h 23"/>
                <a:gd name="T68" fmla="*/ 10 w 50"/>
                <a:gd name="T69" fmla="*/ 12 h 23"/>
                <a:gd name="T70" fmla="*/ 13 w 50"/>
                <a:gd name="T71" fmla="*/ 13 h 23"/>
                <a:gd name="T72" fmla="*/ 15 w 50"/>
                <a:gd name="T73" fmla="*/ 13 h 23"/>
                <a:gd name="T74" fmla="*/ 15 w 50"/>
                <a:gd name="T75" fmla="*/ 14 h 23"/>
                <a:gd name="T76" fmla="*/ 11 w 50"/>
                <a:gd name="T77" fmla="*/ 17 h 23"/>
                <a:gd name="T78" fmla="*/ 8 w 50"/>
                <a:gd name="T79" fmla="*/ 18 h 23"/>
                <a:gd name="T80" fmla="*/ 6 w 50"/>
                <a:gd name="T81" fmla="*/ 19 h 23"/>
                <a:gd name="T82" fmla="*/ 5 w 50"/>
                <a:gd name="T83" fmla="*/ 18 h 23"/>
                <a:gd name="T84" fmla="*/ 4 w 50"/>
                <a:gd name="T85" fmla="*/ 19 h 23"/>
                <a:gd name="T86" fmla="*/ 3 w 50"/>
                <a:gd name="T87" fmla="*/ 18 h 23"/>
                <a:gd name="T88" fmla="*/ 0 w 50"/>
                <a:gd name="T89" fmla="*/ 19 h 23"/>
                <a:gd name="T90" fmla="*/ 1 w 50"/>
                <a:gd name="T91" fmla="*/ 21 h 23"/>
                <a:gd name="T92" fmla="*/ 4 w 50"/>
                <a:gd name="T93" fmla="*/ 21 h 23"/>
                <a:gd name="T94" fmla="*/ 6 w 50"/>
                <a:gd name="T95" fmla="*/ 22 h 23"/>
                <a:gd name="T96" fmla="*/ 9 w 50"/>
                <a:gd name="T97" fmla="*/ 22 h 23"/>
                <a:gd name="T98" fmla="*/ 11 w 50"/>
                <a:gd name="T99" fmla="*/ 22 h 23"/>
                <a:gd name="T100" fmla="*/ 13 w 50"/>
                <a:gd name="T101" fmla="*/ 22 h 23"/>
                <a:gd name="T102" fmla="*/ 17 w 50"/>
                <a:gd name="T103" fmla="*/ 22 h 23"/>
                <a:gd name="T104" fmla="*/ 42 w 50"/>
                <a:gd name="T105" fmla="*/ 2 h 23"/>
                <a:gd name="T106" fmla="*/ 41 w 50"/>
                <a:gd name="T107" fmla="*/ 3 h 23"/>
                <a:gd name="T108" fmla="*/ 40 w 50"/>
                <a:gd name="T109" fmla="*/ 3 h 23"/>
                <a:gd name="T110" fmla="*/ 40 w 50"/>
                <a:gd name="T111" fmla="*/ 4 h 23"/>
                <a:gd name="T112" fmla="*/ 37 w 50"/>
                <a:gd name="T113" fmla="*/ 5 h 23"/>
                <a:gd name="T114" fmla="*/ 34 w 50"/>
                <a:gd name="T115" fmla="*/ 2 h 23"/>
                <a:gd name="T116" fmla="*/ 36 w 50"/>
                <a:gd name="T117" fmla="*/ 2 h 23"/>
                <a:gd name="T118" fmla="*/ 40 w 50"/>
                <a:gd name="T119" fmla="*/ 1 h 23"/>
                <a:gd name="T120" fmla="*/ 42 w 50"/>
                <a:gd name="T1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" h="23">
                  <a:moveTo>
                    <a:pt x="17" y="22"/>
                  </a:moveTo>
                  <a:cubicBezTo>
                    <a:pt x="17" y="22"/>
                    <a:pt x="18" y="21"/>
                    <a:pt x="18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1" y="19"/>
                    <a:pt x="21" y="19"/>
                    <a:pt x="22" y="18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5" y="17"/>
                    <a:pt x="25" y="19"/>
                    <a:pt x="26" y="19"/>
                  </a:cubicBezTo>
                  <a:cubicBezTo>
                    <a:pt x="27" y="19"/>
                    <a:pt x="27" y="18"/>
                    <a:pt x="28" y="18"/>
                  </a:cubicBezTo>
                  <a:cubicBezTo>
                    <a:pt x="30" y="17"/>
                    <a:pt x="31" y="18"/>
                    <a:pt x="32" y="17"/>
                  </a:cubicBezTo>
                  <a:cubicBezTo>
                    <a:pt x="33" y="16"/>
                    <a:pt x="32" y="14"/>
                    <a:pt x="33" y="13"/>
                  </a:cubicBezTo>
                  <a:cubicBezTo>
                    <a:pt x="35" y="11"/>
                    <a:pt x="41" y="12"/>
                    <a:pt x="41" y="11"/>
                  </a:cubicBezTo>
                  <a:cubicBezTo>
                    <a:pt x="41" y="10"/>
                    <a:pt x="41" y="9"/>
                    <a:pt x="42" y="9"/>
                  </a:cubicBezTo>
                  <a:cubicBezTo>
                    <a:pt x="42" y="8"/>
                    <a:pt x="43" y="8"/>
                    <a:pt x="44" y="8"/>
                  </a:cubicBezTo>
                  <a:cubicBezTo>
                    <a:pt x="45" y="7"/>
                    <a:pt x="45" y="7"/>
                    <a:pt x="46" y="6"/>
                  </a:cubicBezTo>
                  <a:cubicBezTo>
                    <a:pt x="47" y="5"/>
                    <a:pt x="49" y="5"/>
                    <a:pt x="50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5" y="3"/>
                    <a:pt x="45" y="2"/>
                  </a:cubicBezTo>
                  <a:cubicBezTo>
                    <a:pt x="45" y="2"/>
                    <a:pt x="43" y="1"/>
                    <a:pt x="42" y="1"/>
                  </a:cubicBezTo>
                  <a:cubicBezTo>
                    <a:pt x="41" y="1"/>
                    <a:pt x="40" y="0"/>
                    <a:pt x="38" y="0"/>
                  </a:cubicBezTo>
                  <a:cubicBezTo>
                    <a:pt x="36" y="1"/>
                    <a:pt x="33" y="1"/>
                    <a:pt x="32" y="1"/>
                  </a:cubicBezTo>
                  <a:cubicBezTo>
                    <a:pt x="31" y="1"/>
                    <a:pt x="29" y="3"/>
                    <a:pt x="27" y="3"/>
                  </a:cubicBezTo>
                  <a:cubicBezTo>
                    <a:pt x="26" y="3"/>
                    <a:pt x="27" y="2"/>
                    <a:pt x="25" y="2"/>
                  </a:cubicBezTo>
                  <a:cubicBezTo>
                    <a:pt x="24" y="2"/>
                    <a:pt x="24" y="0"/>
                    <a:pt x="23" y="1"/>
                  </a:cubicBezTo>
                  <a:cubicBezTo>
                    <a:pt x="21" y="2"/>
                    <a:pt x="22" y="2"/>
                    <a:pt x="21" y="2"/>
                  </a:cubicBezTo>
                  <a:cubicBezTo>
                    <a:pt x="20" y="2"/>
                    <a:pt x="19" y="3"/>
                    <a:pt x="19" y="3"/>
                  </a:cubicBezTo>
                  <a:cubicBezTo>
                    <a:pt x="19" y="3"/>
                    <a:pt x="18" y="4"/>
                    <a:pt x="18" y="5"/>
                  </a:cubicBezTo>
                  <a:cubicBezTo>
                    <a:pt x="18" y="6"/>
                    <a:pt x="14" y="2"/>
                    <a:pt x="13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9" y="5"/>
                    <a:pt x="8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5" y="8"/>
                    <a:pt x="3" y="9"/>
                    <a:pt x="4" y="9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8" y="10"/>
                    <a:pt x="9" y="9"/>
                    <a:pt x="9" y="10"/>
                  </a:cubicBezTo>
                  <a:cubicBezTo>
                    <a:pt x="9" y="11"/>
                    <a:pt x="8" y="12"/>
                    <a:pt x="10" y="12"/>
                  </a:cubicBezTo>
                  <a:cubicBezTo>
                    <a:pt x="11" y="12"/>
                    <a:pt x="11" y="12"/>
                    <a:pt x="13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5"/>
                    <a:pt x="12" y="17"/>
                    <a:pt x="11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6" y="20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1"/>
                    <a:pt x="9" y="22"/>
                  </a:cubicBezTo>
                  <a:cubicBezTo>
                    <a:pt x="9" y="23"/>
                    <a:pt x="11" y="22"/>
                    <a:pt x="11" y="22"/>
                  </a:cubicBezTo>
                  <a:cubicBezTo>
                    <a:pt x="11" y="22"/>
                    <a:pt x="12" y="23"/>
                    <a:pt x="13" y="22"/>
                  </a:cubicBezTo>
                  <a:cubicBezTo>
                    <a:pt x="14" y="22"/>
                    <a:pt x="16" y="22"/>
                    <a:pt x="17" y="22"/>
                  </a:cubicBezTo>
                  <a:close/>
                  <a:moveTo>
                    <a:pt x="42" y="2"/>
                  </a:moveTo>
                  <a:cubicBezTo>
                    <a:pt x="42" y="2"/>
                    <a:pt x="41" y="2"/>
                    <a:pt x="41" y="3"/>
                  </a:cubicBezTo>
                  <a:cubicBezTo>
                    <a:pt x="41" y="3"/>
                    <a:pt x="40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4"/>
                    <a:pt x="37" y="4"/>
                    <a:pt x="37" y="5"/>
                  </a:cubicBezTo>
                  <a:cubicBezTo>
                    <a:pt x="34" y="5"/>
                    <a:pt x="32" y="3"/>
                    <a:pt x="34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7" y="1"/>
                    <a:pt x="39" y="1"/>
                    <a:pt x="40" y="1"/>
                  </a:cubicBezTo>
                  <a:cubicBezTo>
                    <a:pt x="41" y="1"/>
                    <a:pt x="42" y="1"/>
                    <a:pt x="4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8" name="Freeform 93">
              <a:extLst>
                <a:ext uri="{FF2B5EF4-FFF2-40B4-BE49-F238E27FC236}">
                  <a16:creationId xmlns:a16="http://schemas.microsoft.com/office/drawing/2014/main" id="{6D3F310E-3E6E-5EBE-D3B9-3CFD4D2E9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899" y="2817582"/>
              <a:ext cx="75750" cy="60987"/>
            </a:xfrm>
            <a:custGeom>
              <a:avLst/>
              <a:gdLst>
                <a:gd name="T0" fmla="*/ 10 w 12"/>
                <a:gd name="T1" fmla="*/ 1 h 9"/>
                <a:gd name="T2" fmla="*/ 8 w 12"/>
                <a:gd name="T3" fmla="*/ 0 h 9"/>
                <a:gd name="T4" fmla="*/ 4 w 12"/>
                <a:gd name="T5" fmla="*/ 3 h 9"/>
                <a:gd name="T6" fmla="*/ 0 w 12"/>
                <a:gd name="T7" fmla="*/ 7 h 9"/>
                <a:gd name="T8" fmla="*/ 6 w 12"/>
                <a:gd name="T9" fmla="*/ 8 h 9"/>
                <a:gd name="T10" fmla="*/ 7 w 12"/>
                <a:gd name="T11" fmla="*/ 9 h 9"/>
                <a:gd name="T12" fmla="*/ 11 w 12"/>
                <a:gd name="T13" fmla="*/ 9 h 9"/>
                <a:gd name="T14" fmla="*/ 10 w 12"/>
                <a:gd name="T15" fmla="*/ 7 h 9"/>
                <a:gd name="T16" fmla="*/ 9 w 12"/>
                <a:gd name="T17" fmla="*/ 7 h 9"/>
                <a:gd name="T18" fmla="*/ 10 w 12"/>
                <a:gd name="T19" fmla="*/ 3 h 9"/>
                <a:gd name="T20" fmla="*/ 11 w 12"/>
                <a:gd name="T21" fmla="*/ 4 h 9"/>
                <a:gd name="T22" fmla="*/ 12 w 12"/>
                <a:gd name="T23" fmla="*/ 4 h 9"/>
                <a:gd name="T24" fmla="*/ 12 w 12"/>
                <a:gd name="T25" fmla="*/ 3 h 9"/>
                <a:gd name="T26" fmla="*/ 11 w 12"/>
                <a:gd name="T27" fmla="*/ 3 h 9"/>
                <a:gd name="T28" fmla="*/ 10 w 12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10" y="1"/>
                  </a:moveTo>
                  <a:cubicBezTo>
                    <a:pt x="10" y="1"/>
                    <a:pt x="9" y="1"/>
                    <a:pt x="8" y="0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3" y="5"/>
                    <a:pt x="0" y="7"/>
                    <a:pt x="0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4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0" y="1"/>
                    <a:pt x="10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9" name="Freeform 94">
              <a:extLst>
                <a:ext uri="{FF2B5EF4-FFF2-40B4-BE49-F238E27FC236}">
                  <a16:creationId xmlns:a16="http://schemas.microsoft.com/office/drawing/2014/main" id="{B41DF537-E93E-FFDA-6741-2AEBB787BE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5063" y="3744998"/>
              <a:ext cx="255158" cy="323860"/>
            </a:xfrm>
            <a:custGeom>
              <a:avLst/>
              <a:gdLst>
                <a:gd name="T0" fmla="*/ 3 w 40"/>
                <a:gd name="T1" fmla="*/ 28 h 48"/>
                <a:gd name="T2" fmla="*/ 4 w 40"/>
                <a:gd name="T3" fmla="*/ 27 h 48"/>
                <a:gd name="T4" fmla="*/ 5 w 40"/>
                <a:gd name="T5" fmla="*/ 28 h 48"/>
                <a:gd name="T6" fmla="*/ 3 w 40"/>
                <a:gd name="T7" fmla="*/ 31 h 48"/>
                <a:gd name="T8" fmla="*/ 17 w 40"/>
                <a:gd name="T9" fmla="*/ 39 h 48"/>
                <a:gd name="T10" fmla="*/ 19 w 40"/>
                <a:gd name="T11" fmla="*/ 44 h 48"/>
                <a:gd name="T12" fmla="*/ 26 w 40"/>
                <a:gd name="T13" fmla="*/ 48 h 48"/>
                <a:gd name="T14" fmla="*/ 27 w 40"/>
                <a:gd name="T15" fmla="*/ 43 h 48"/>
                <a:gd name="T16" fmla="*/ 30 w 40"/>
                <a:gd name="T17" fmla="*/ 39 h 48"/>
                <a:gd name="T18" fmla="*/ 34 w 40"/>
                <a:gd name="T19" fmla="*/ 35 h 48"/>
                <a:gd name="T20" fmla="*/ 37 w 40"/>
                <a:gd name="T21" fmla="*/ 31 h 48"/>
                <a:gd name="T22" fmla="*/ 38 w 40"/>
                <a:gd name="T23" fmla="*/ 29 h 48"/>
                <a:gd name="T24" fmla="*/ 35 w 40"/>
                <a:gd name="T25" fmla="*/ 25 h 48"/>
                <a:gd name="T26" fmla="*/ 37 w 40"/>
                <a:gd name="T27" fmla="*/ 6 h 48"/>
                <a:gd name="T28" fmla="*/ 35 w 40"/>
                <a:gd name="T29" fmla="*/ 1 h 48"/>
                <a:gd name="T30" fmla="*/ 31 w 40"/>
                <a:gd name="T31" fmla="*/ 1 h 48"/>
                <a:gd name="T32" fmla="*/ 26 w 40"/>
                <a:gd name="T33" fmla="*/ 2 h 48"/>
                <a:gd name="T34" fmla="*/ 20 w 40"/>
                <a:gd name="T35" fmla="*/ 1 h 48"/>
                <a:gd name="T36" fmla="*/ 14 w 40"/>
                <a:gd name="T37" fmla="*/ 2 h 48"/>
                <a:gd name="T38" fmla="*/ 8 w 40"/>
                <a:gd name="T39" fmla="*/ 0 h 48"/>
                <a:gd name="T40" fmla="*/ 4 w 40"/>
                <a:gd name="T41" fmla="*/ 0 h 48"/>
                <a:gd name="T42" fmla="*/ 0 w 40"/>
                <a:gd name="T43" fmla="*/ 2 h 48"/>
                <a:gd name="T44" fmla="*/ 1 w 40"/>
                <a:gd name="T45" fmla="*/ 4 h 48"/>
                <a:gd name="T46" fmla="*/ 2 w 40"/>
                <a:gd name="T47" fmla="*/ 7 h 48"/>
                <a:gd name="T48" fmla="*/ 4 w 40"/>
                <a:gd name="T49" fmla="*/ 13 h 48"/>
                <a:gd name="T50" fmla="*/ 2 w 40"/>
                <a:gd name="T51" fmla="*/ 17 h 48"/>
                <a:gd name="T52" fmla="*/ 1 w 40"/>
                <a:gd name="T53" fmla="*/ 24 h 48"/>
                <a:gd name="T54" fmla="*/ 2 w 40"/>
                <a:gd name="T55" fmla="*/ 26 h 48"/>
                <a:gd name="T56" fmla="*/ 12 w 40"/>
                <a:gd name="T57" fmla="*/ 3 h 48"/>
                <a:gd name="T58" fmla="*/ 14 w 40"/>
                <a:gd name="T59" fmla="*/ 10 h 48"/>
                <a:gd name="T60" fmla="*/ 14 w 40"/>
                <a:gd name="T61" fmla="*/ 12 h 48"/>
                <a:gd name="T62" fmla="*/ 10 w 40"/>
                <a:gd name="T63" fmla="*/ 8 h 48"/>
                <a:gd name="T64" fmla="*/ 10 w 40"/>
                <a:gd name="T6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8">
                  <a:moveTo>
                    <a:pt x="2" y="26"/>
                  </a:moveTo>
                  <a:cubicBezTo>
                    <a:pt x="2" y="26"/>
                    <a:pt x="2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4" y="28"/>
                    <a:pt x="5" y="29"/>
                    <a:pt x="4" y="30"/>
                  </a:cubicBezTo>
                  <a:cubicBezTo>
                    <a:pt x="4" y="30"/>
                    <a:pt x="3" y="30"/>
                    <a:pt x="3" y="31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8" y="40"/>
                    <a:pt x="18" y="42"/>
                  </a:cubicBezTo>
                  <a:cubicBezTo>
                    <a:pt x="18" y="43"/>
                    <a:pt x="18" y="44"/>
                    <a:pt x="19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5"/>
                    <a:pt x="26" y="44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1"/>
                    <a:pt x="28" y="40"/>
                    <a:pt x="30" y="39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3" y="36"/>
                    <a:pt x="34" y="35"/>
                  </a:cubicBezTo>
                  <a:cubicBezTo>
                    <a:pt x="34" y="35"/>
                    <a:pt x="35" y="35"/>
                    <a:pt x="36" y="35"/>
                  </a:cubicBezTo>
                  <a:cubicBezTo>
                    <a:pt x="36" y="34"/>
                    <a:pt x="36" y="32"/>
                    <a:pt x="37" y="31"/>
                  </a:cubicBezTo>
                  <a:cubicBezTo>
                    <a:pt x="37" y="31"/>
                    <a:pt x="38" y="30"/>
                    <a:pt x="38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29"/>
                    <a:pt x="38" y="29"/>
                    <a:pt x="39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6" y="2"/>
                    <a:pt x="35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9" y="0"/>
                    <a:pt x="29" y="2"/>
                    <a:pt x="29" y="2"/>
                  </a:cubicBezTo>
                  <a:cubicBezTo>
                    <a:pt x="29" y="2"/>
                    <a:pt x="28" y="2"/>
                    <a:pt x="26" y="2"/>
                  </a:cubicBezTo>
                  <a:cubicBezTo>
                    <a:pt x="25" y="2"/>
                    <a:pt x="24" y="3"/>
                    <a:pt x="24" y="2"/>
                  </a:cubicBezTo>
                  <a:cubicBezTo>
                    <a:pt x="23" y="1"/>
                    <a:pt x="20" y="1"/>
                    <a:pt x="20" y="1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16" y="1"/>
                    <a:pt x="14" y="2"/>
                    <a:pt x="14" y="2"/>
                  </a:cubicBezTo>
                  <a:cubicBezTo>
                    <a:pt x="13" y="2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3" y="5"/>
                    <a:pt x="2" y="4"/>
                    <a:pt x="2" y="5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4"/>
                    <a:pt x="4" y="15"/>
                    <a:pt x="3" y="16"/>
                  </a:cubicBezTo>
                  <a:cubicBezTo>
                    <a:pt x="3" y="16"/>
                    <a:pt x="2" y="15"/>
                    <a:pt x="2" y="17"/>
                  </a:cubicBezTo>
                  <a:cubicBezTo>
                    <a:pt x="1" y="19"/>
                    <a:pt x="2" y="20"/>
                    <a:pt x="1" y="21"/>
                  </a:cubicBezTo>
                  <a:cubicBezTo>
                    <a:pt x="0" y="21"/>
                    <a:pt x="2" y="24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8"/>
                    <a:pt x="14" y="9"/>
                    <a:pt x="14" y="10"/>
                  </a:cubicBezTo>
                  <a:cubicBezTo>
                    <a:pt x="14" y="10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0"/>
                    <a:pt x="13" y="10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10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11" y="3"/>
                    <a:pt x="11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0" name="Freeform 95">
              <a:extLst>
                <a:ext uri="{FF2B5EF4-FFF2-40B4-BE49-F238E27FC236}">
                  <a16:creationId xmlns:a16="http://schemas.microsoft.com/office/drawing/2014/main" id="{A324788D-9712-C769-B6A3-561330E8E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9793" y="1831282"/>
              <a:ext cx="1204028" cy="586733"/>
            </a:xfrm>
            <a:custGeom>
              <a:avLst/>
              <a:gdLst>
                <a:gd name="T0" fmla="*/ 175 w 188"/>
                <a:gd name="T1" fmla="*/ 44 h 87"/>
                <a:gd name="T2" fmla="*/ 165 w 188"/>
                <a:gd name="T3" fmla="*/ 50 h 87"/>
                <a:gd name="T4" fmla="*/ 163 w 188"/>
                <a:gd name="T5" fmla="*/ 61 h 87"/>
                <a:gd name="T6" fmla="*/ 150 w 188"/>
                <a:gd name="T7" fmla="*/ 66 h 87"/>
                <a:gd name="T8" fmla="*/ 152 w 188"/>
                <a:gd name="T9" fmla="*/ 78 h 87"/>
                <a:gd name="T10" fmla="*/ 134 w 188"/>
                <a:gd name="T11" fmla="*/ 75 h 87"/>
                <a:gd name="T12" fmla="*/ 121 w 188"/>
                <a:gd name="T13" fmla="*/ 77 h 87"/>
                <a:gd name="T14" fmla="*/ 105 w 188"/>
                <a:gd name="T15" fmla="*/ 80 h 87"/>
                <a:gd name="T16" fmla="*/ 95 w 188"/>
                <a:gd name="T17" fmla="*/ 87 h 87"/>
                <a:gd name="T18" fmla="*/ 86 w 188"/>
                <a:gd name="T19" fmla="*/ 82 h 87"/>
                <a:gd name="T20" fmla="*/ 78 w 188"/>
                <a:gd name="T21" fmla="*/ 78 h 87"/>
                <a:gd name="T22" fmla="*/ 66 w 188"/>
                <a:gd name="T23" fmla="*/ 69 h 87"/>
                <a:gd name="T24" fmla="*/ 65 w 188"/>
                <a:gd name="T25" fmla="*/ 60 h 87"/>
                <a:gd name="T26" fmla="*/ 65 w 188"/>
                <a:gd name="T27" fmla="*/ 54 h 87"/>
                <a:gd name="T28" fmla="*/ 59 w 188"/>
                <a:gd name="T29" fmla="*/ 57 h 87"/>
                <a:gd name="T30" fmla="*/ 55 w 188"/>
                <a:gd name="T31" fmla="*/ 59 h 87"/>
                <a:gd name="T32" fmla="*/ 47 w 188"/>
                <a:gd name="T33" fmla="*/ 61 h 87"/>
                <a:gd name="T34" fmla="*/ 26 w 188"/>
                <a:gd name="T35" fmla="*/ 81 h 87"/>
                <a:gd name="T36" fmla="*/ 20 w 188"/>
                <a:gd name="T37" fmla="*/ 74 h 87"/>
                <a:gd name="T38" fmla="*/ 21 w 188"/>
                <a:gd name="T39" fmla="*/ 68 h 87"/>
                <a:gd name="T40" fmla="*/ 20 w 188"/>
                <a:gd name="T41" fmla="*/ 64 h 87"/>
                <a:gd name="T42" fmla="*/ 27 w 188"/>
                <a:gd name="T43" fmla="*/ 63 h 87"/>
                <a:gd name="T44" fmla="*/ 34 w 188"/>
                <a:gd name="T45" fmla="*/ 64 h 87"/>
                <a:gd name="T46" fmla="*/ 31 w 188"/>
                <a:gd name="T47" fmla="*/ 55 h 87"/>
                <a:gd name="T48" fmla="*/ 24 w 188"/>
                <a:gd name="T49" fmla="*/ 52 h 87"/>
                <a:gd name="T50" fmla="*/ 18 w 188"/>
                <a:gd name="T51" fmla="*/ 49 h 87"/>
                <a:gd name="T52" fmla="*/ 11 w 188"/>
                <a:gd name="T53" fmla="*/ 53 h 87"/>
                <a:gd name="T54" fmla="*/ 6 w 188"/>
                <a:gd name="T55" fmla="*/ 46 h 87"/>
                <a:gd name="T56" fmla="*/ 4 w 188"/>
                <a:gd name="T57" fmla="*/ 36 h 87"/>
                <a:gd name="T58" fmla="*/ 10 w 188"/>
                <a:gd name="T59" fmla="*/ 32 h 87"/>
                <a:gd name="T60" fmla="*/ 17 w 188"/>
                <a:gd name="T61" fmla="*/ 24 h 87"/>
                <a:gd name="T62" fmla="*/ 27 w 188"/>
                <a:gd name="T63" fmla="*/ 19 h 87"/>
                <a:gd name="T64" fmla="*/ 34 w 188"/>
                <a:gd name="T65" fmla="*/ 24 h 87"/>
                <a:gd name="T66" fmla="*/ 41 w 188"/>
                <a:gd name="T67" fmla="*/ 26 h 87"/>
                <a:gd name="T68" fmla="*/ 56 w 188"/>
                <a:gd name="T69" fmla="*/ 25 h 87"/>
                <a:gd name="T70" fmla="*/ 62 w 188"/>
                <a:gd name="T71" fmla="*/ 25 h 87"/>
                <a:gd name="T72" fmla="*/ 60 w 188"/>
                <a:gd name="T73" fmla="*/ 15 h 87"/>
                <a:gd name="T74" fmla="*/ 62 w 188"/>
                <a:gd name="T75" fmla="*/ 5 h 87"/>
                <a:gd name="T76" fmla="*/ 76 w 188"/>
                <a:gd name="T77" fmla="*/ 6 h 87"/>
                <a:gd name="T78" fmla="*/ 94 w 188"/>
                <a:gd name="T79" fmla="*/ 2 h 87"/>
                <a:gd name="T80" fmla="*/ 102 w 188"/>
                <a:gd name="T81" fmla="*/ 3 h 87"/>
                <a:gd name="T82" fmla="*/ 108 w 188"/>
                <a:gd name="T83" fmla="*/ 5 h 87"/>
                <a:gd name="T84" fmla="*/ 115 w 188"/>
                <a:gd name="T85" fmla="*/ 9 h 87"/>
                <a:gd name="T86" fmla="*/ 135 w 188"/>
                <a:gd name="T87" fmla="*/ 4 h 87"/>
                <a:gd name="T88" fmla="*/ 144 w 188"/>
                <a:gd name="T89" fmla="*/ 23 h 87"/>
                <a:gd name="T90" fmla="*/ 162 w 188"/>
                <a:gd name="T91" fmla="*/ 31 h 87"/>
                <a:gd name="T92" fmla="*/ 175 w 188"/>
                <a:gd name="T93" fmla="*/ 34 h 87"/>
                <a:gd name="T94" fmla="*/ 185 w 188"/>
                <a:gd name="T95" fmla="*/ 38 h 87"/>
                <a:gd name="T96" fmla="*/ 29 w 188"/>
                <a:gd name="T97" fmla="*/ 65 h 87"/>
                <a:gd name="T98" fmla="*/ 151 w 188"/>
                <a:gd name="T99" fmla="*/ 49 h 87"/>
                <a:gd name="T100" fmla="*/ 144 w 188"/>
                <a:gd name="T101" fmla="*/ 52 h 87"/>
                <a:gd name="T102" fmla="*/ 134 w 188"/>
                <a:gd name="T103" fmla="*/ 51 h 87"/>
                <a:gd name="T104" fmla="*/ 125 w 188"/>
                <a:gd name="T105" fmla="*/ 57 h 87"/>
                <a:gd name="T106" fmla="*/ 122 w 188"/>
                <a:gd name="T107" fmla="*/ 63 h 87"/>
                <a:gd name="T108" fmla="*/ 120 w 188"/>
                <a:gd name="T109" fmla="*/ 60 h 87"/>
                <a:gd name="T110" fmla="*/ 123 w 188"/>
                <a:gd name="T111" fmla="*/ 54 h 87"/>
                <a:gd name="T112" fmla="*/ 133 w 188"/>
                <a:gd name="T113" fmla="*/ 51 h 87"/>
                <a:gd name="T114" fmla="*/ 140 w 188"/>
                <a:gd name="T115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87">
                  <a:moveTo>
                    <a:pt x="188" y="39"/>
                  </a:moveTo>
                  <a:cubicBezTo>
                    <a:pt x="181" y="40"/>
                    <a:pt x="181" y="40"/>
                    <a:pt x="181" y="40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54" y="71"/>
                    <a:pt x="154" y="71"/>
                    <a:pt x="154" y="71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7"/>
                    <a:pt x="147" y="77"/>
                    <a:pt x="147" y="76"/>
                  </a:cubicBezTo>
                  <a:cubicBezTo>
                    <a:pt x="147" y="76"/>
                    <a:pt x="145" y="75"/>
                    <a:pt x="144" y="75"/>
                  </a:cubicBezTo>
                  <a:cubicBezTo>
                    <a:pt x="143" y="75"/>
                    <a:pt x="142" y="74"/>
                    <a:pt x="140" y="74"/>
                  </a:cubicBezTo>
                  <a:cubicBezTo>
                    <a:pt x="138" y="75"/>
                    <a:pt x="135" y="75"/>
                    <a:pt x="134" y="75"/>
                  </a:cubicBezTo>
                  <a:cubicBezTo>
                    <a:pt x="133" y="75"/>
                    <a:pt x="131" y="77"/>
                    <a:pt x="129" y="77"/>
                  </a:cubicBezTo>
                  <a:cubicBezTo>
                    <a:pt x="128" y="77"/>
                    <a:pt x="129" y="76"/>
                    <a:pt x="127" y="76"/>
                  </a:cubicBezTo>
                  <a:cubicBezTo>
                    <a:pt x="126" y="76"/>
                    <a:pt x="126" y="74"/>
                    <a:pt x="125" y="75"/>
                  </a:cubicBezTo>
                  <a:cubicBezTo>
                    <a:pt x="123" y="76"/>
                    <a:pt x="124" y="76"/>
                    <a:pt x="123" y="76"/>
                  </a:cubicBezTo>
                  <a:cubicBezTo>
                    <a:pt x="122" y="76"/>
                    <a:pt x="121" y="77"/>
                    <a:pt x="121" y="77"/>
                  </a:cubicBezTo>
                  <a:cubicBezTo>
                    <a:pt x="121" y="77"/>
                    <a:pt x="120" y="78"/>
                    <a:pt x="120" y="79"/>
                  </a:cubicBezTo>
                  <a:cubicBezTo>
                    <a:pt x="120" y="80"/>
                    <a:pt x="116" y="76"/>
                    <a:pt x="115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0" y="76"/>
                    <a:pt x="107" y="79"/>
                    <a:pt x="107" y="79"/>
                  </a:cubicBezTo>
                  <a:cubicBezTo>
                    <a:pt x="106" y="80"/>
                    <a:pt x="106" y="80"/>
                    <a:pt x="105" y="80"/>
                  </a:cubicBezTo>
                  <a:cubicBezTo>
                    <a:pt x="104" y="80"/>
                    <a:pt x="102" y="80"/>
                    <a:pt x="102" y="81"/>
                  </a:cubicBezTo>
                  <a:cubicBezTo>
                    <a:pt x="102" y="82"/>
                    <a:pt x="100" y="82"/>
                    <a:pt x="100" y="82"/>
                  </a:cubicBezTo>
                  <a:cubicBezTo>
                    <a:pt x="99" y="82"/>
                    <a:pt x="98" y="85"/>
                    <a:pt x="98" y="85"/>
                  </a:cubicBezTo>
                  <a:cubicBezTo>
                    <a:pt x="98" y="85"/>
                    <a:pt x="96" y="85"/>
                    <a:pt x="95" y="85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5" y="87"/>
                    <a:pt x="94" y="87"/>
                    <a:pt x="94" y="87"/>
                  </a:cubicBezTo>
                  <a:cubicBezTo>
                    <a:pt x="93" y="87"/>
                    <a:pt x="94" y="86"/>
                    <a:pt x="93" y="85"/>
                  </a:cubicBezTo>
                  <a:cubicBezTo>
                    <a:pt x="93" y="84"/>
                    <a:pt x="91" y="84"/>
                    <a:pt x="90" y="84"/>
                  </a:cubicBezTo>
                  <a:cubicBezTo>
                    <a:pt x="89" y="85"/>
                    <a:pt x="87" y="84"/>
                    <a:pt x="86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6" y="81"/>
                    <a:pt x="85" y="82"/>
                    <a:pt x="85" y="81"/>
                  </a:cubicBezTo>
                  <a:cubicBezTo>
                    <a:pt x="85" y="80"/>
                    <a:pt x="84" y="80"/>
                    <a:pt x="83" y="80"/>
                  </a:cubicBezTo>
                  <a:cubicBezTo>
                    <a:pt x="82" y="80"/>
                    <a:pt x="81" y="80"/>
                    <a:pt x="81" y="79"/>
                  </a:cubicBezTo>
                  <a:cubicBezTo>
                    <a:pt x="80" y="78"/>
                    <a:pt x="79" y="77"/>
                    <a:pt x="79" y="77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78"/>
                    <a:pt x="74" y="77"/>
                    <a:pt x="73" y="77"/>
                  </a:cubicBezTo>
                  <a:cubicBezTo>
                    <a:pt x="71" y="76"/>
                    <a:pt x="68" y="76"/>
                    <a:pt x="68" y="76"/>
                  </a:cubicBezTo>
                  <a:cubicBezTo>
                    <a:pt x="68" y="76"/>
                    <a:pt x="67" y="73"/>
                    <a:pt x="67" y="72"/>
                  </a:cubicBezTo>
                  <a:cubicBezTo>
                    <a:pt x="67" y="71"/>
                    <a:pt x="67" y="69"/>
                    <a:pt x="67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8"/>
                    <a:pt x="67" y="68"/>
                    <a:pt x="68" y="68"/>
                  </a:cubicBezTo>
                  <a:cubicBezTo>
                    <a:pt x="67" y="66"/>
                    <a:pt x="67" y="67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7" y="65"/>
                    <a:pt x="65" y="64"/>
                    <a:pt x="65" y="63"/>
                  </a:cubicBezTo>
                  <a:cubicBezTo>
                    <a:pt x="64" y="62"/>
                    <a:pt x="65" y="60"/>
                    <a:pt x="65" y="60"/>
                  </a:cubicBezTo>
                  <a:cubicBezTo>
                    <a:pt x="65" y="60"/>
                    <a:pt x="64" y="58"/>
                    <a:pt x="65" y="58"/>
                  </a:cubicBezTo>
                  <a:cubicBezTo>
                    <a:pt x="65" y="57"/>
                    <a:pt x="67" y="54"/>
                    <a:pt x="67" y="54"/>
                  </a:cubicBezTo>
                  <a:cubicBezTo>
                    <a:pt x="67" y="53"/>
                    <a:pt x="66" y="54"/>
                    <a:pt x="66" y="54"/>
                  </a:cubicBezTo>
                  <a:cubicBezTo>
                    <a:pt x="66" y="54"/>
                    <a:pt x="65" y="53"/>
                    <a:pt x="65" y="53"/>
                  </a:cubicBezTo>
                  <a:cubicBezTo>
                    <a:pt x="64" y="53"/>
                    <a:pt x="65" y="54"/>
                    <a:pt x="65" y="54"/>
                  </a:cubicBezTo>
                  <a:cubicBezTo>
                    <a:pt x="63" y="54"/>
                    <a:pt x="63" y="54"/>
                    <a:pt x="61" y="54"/>
                  </a:cubicBezTo>
                  <a:cubicBezTo>
                    <a:pt x="61" y="54"/>
                    <a:pt x="61" y="55"/>
                    <a:pt x="62" y="55"/>
                  </a:cubicBezTo>
                  <a:cubicBezTo>
                    <a:pt x="62" y="56"/>
                    <a:pt x="61" y="56"/>
                    <a:pt x="61" y="56"/>
                  </a:cubicBezTo>
                  <a:cubicBezTo>
                    <a:pt x="60" y="56"/>
                    <a:pt x="60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8" y="57"/>
                    <a:pt x="57" y="57"/>
                  </a:cubicBezTo>
                  <a:cubicBezTo>
                    <a:pt x="57" y="58"/>
                    <a:pt x="57" y="58"/>
                    <a:pt x="57" y="59"/>
                  </a:cubicBezTo>
                  <a:cubicBezTo>
                    <a:pt x="57" y="60"/>
                    <a:pt x="57" y="60"/>
                    <a:pt x="56" y="60"/>
                  </a:cubicBezTo>
                  <a:cubicBezTo>
                    <a:pt x="55" y="61"/>
                    <a:pt x="56" y="59"/>
                    <a:pt x="56" y="58"/>
                  </a:cubicBezTo>
                  <a:cubicBezTo>
                    <a:pt x="56" y="58"/>
                    <a:pt x="54" y="59"/>
                    <a:pt x="55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3" y="59"/>
                    <a:pt x="54" y="60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1"/>
                  </a:cubicBezTo>
                  <a:cubicBezTo>
                    <a:pt x="50" y="60"/>
                    <a:pt x="48" y="61"/>
                    <a:pt x="47" y="61"/>
                  </a:cubicBezTo>
                  <a:cubicBezTo>
                    <a:pt x="46" y="61"/>
                    <a:pt x="42" y="63"/>
                    <a:pt x="42" y="6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38" y="83"/>
                    <a:pt x="38" y="83"/>
                  </a:cubicBezTo>
                  <a:cubicBezTo>
                    <a:pt x="37" y="82"/>
                    <a:pt x="36" y="78"/>
                    <a:pt x="31" y="78"/>
                  </a:cubicBezTo>
                  <a:cubicBezTo>
                    <a:pt x="29" y="79"/>
                    <a:pt x="26" y="78"/>
                    <a:pt x="26" y="81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0"/>
                    <a:pt x="26" y="78"/>
                    <a:pt x="27" y="77"/>
                  </a:cubicBezTo>
                  <a:cubicBezTo>
                    <a:pt x="26" y="76"/>
                    <a:pt x="24" y="76"/>
                    <a:pt x="23" y="76"/>
                  </a:cubicBezTo>
                  <a:cubicBezTo>
                    <a:pt x="21" y="75"/>
                    <a:pt x="24" y="74"/>
                    <a:pt x="20" y="74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1"/>
                    <a:pt x="18" y="69"/>
                    <a:pt x="15" y="69"/>
                  </a:cubicBezTo>
                  <a:cubicBezTo>
                    <a:pt x="15" y="69"/>
                    <a:pt x="16" y="67"/>
                    <a:pt x="16" y="67"/>
                  </a:cubicBezTo>
                  <a:cubicBezTo>
                    <a:pt x="18" y="68"/>
                    <a:pt x="19" y="68"/>
                    <a:pt x="21" y="6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67"/>
                    <a:pt x="20" y="67"/>
                    <a:pt x="19" y="67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19" y="64"/>
                    <a:pt x="20" y="64"/>
                    <a:pt x="20" y="64"/>
                  </a:cubicBezTo>
                  <a:cubicBezTo>
                    <a:pt x="21" y="65"/>
                    <a:pt x="21" y="64"/>
                    <a:pt x="22" y="64"/>
                  </a:cubicBezTo>
                  <a:cubicBezTo>
                    <a:pt x="22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4" y="62"/>
                    <a:pt x="24" y="61"/>
                    <a:pt x="25" y="62"/>
                  </a:cubicBezTo>
                  <a:cubicBezTo>
                    <a:pt x="26" y="62"/>
                    <a:pt x="26" y="63"/>
                    <a:pt x="27" y="63"/>
                  </a:cubicBezTo>
                  <a:cubicBezTo>
                    <a:pt x="28" y="63"/>
                    <a:pt x="30" y="63"/>
                    <a:pt x="30" y="63"/>
                  </a:cubicBezTo>
                  <a:cubicBezTo>
                    <a:pt x="30" y="64"/>
                    <a:pt x="30" y="65"/>
                    <a:pt x="29" y="65"/>
                  </a:cubicBezTo>
                  <a:cubicBezTo>
                    <a:pt x="30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4"/>
                  </a:cubicBezTo>
                  <a:cubicBezTo>
                    <a:pt x="33" y="64"/>
                    <a:pt x="33" y="64"/>
                    <a:pt x="34" y="64"/>
                  </a:cubicBezTo>
                  <a:cubicBezTo>
                    <a:pt x="34" y="62"/>
                    <a:pt x="34" y="62"/>
                    <a:pt x="34" y="61"/>
                  </a:cubicBezTo>
                  <a:cubicBezTo>
                    <a:pt x="34" y="61"/>
                    <a:pt x="33" y="60"/>
                    <a:pt x="33" y="60"/>
                  </a:cubicBezTo>
                  <a:cubicBezTo>
                    <a:pt x="33" y="60"/>
                    <a:pt x="33" y="59"/>
                    <a:pt x="33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8"/>
                    <a:pt x="32" y="56"/>
                    <a:pt x="31" y="55"/>
                  </a:cubicBezTo>
                  <a:cubicBezTo>
                    <a:pt x="31" y="55"/>
                    <a:pt x="30" y="56"/>
                    <a:pt x="29" y="55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7" y="53"/>
                    <a:pt x="26" y="52"/>
                    <a:pt x="26" y="52"/>
                  </a:cubicBezTo>
                  <a:cubicBezTo>
                    <a:pt x="25" y="51"/>
                    <a:pt x="25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0" y="49"/>
                    <a:pt x="19" y="49"/>
                  </a:cubicBezTo>
                  <a:cubicBezTo>
                    <a:pt x="19" y="49"/>
                    <a:pt x="18" y="49"/>
                    <a:pt x="18" y="49"/>
                  </a:cubicBezTo>
                  <a:cubicBezTo>
                    <a:pt x="18" y="49"/>
                    <a:pt x="17" y="49"/>
                    <a:pt x="17" y="49"/>
                  </a:cubicBezTo>
                  <a:cubicBezTo>
                    <a:pt x="17" y="49"/>
                    <a:pt x="18" y="50"/>
                    <a:pt x="17" y="51"/>
                  </a:cubicBezTo>
                  <a:cubicBezTo>
                    <a:pt x="17" y="51"/>
                    <a:pt x="16" y="51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3" y="53"/>
                    <a:pt x="12" y="53"/>
                    <a:pt x="11" y="53"/>
                  </a:cubicBezTo>
                  <a:cubicBezTo>
                    <a:pt x="11" y="53"/>
                    <a:pt x="11" y="54"/>
                    <a:pt x="10" y="54"/>
                  </a:cubicBezTo>
                  <a:cubicBezTo>
                    <a:pt x="9" y="55"/>
                    <a:pt x="9" y="54"/>
                    <a:pt x="8" y="54"/>
                  </a:cubicBezTo>
                  <a:cubicBezTo>
                    <a:pt x="8" y="54"/>
                    <a:pt x="7" y="53"/>
                    <a:pt x="8" y="52"/>
                  </a:cubicBezTo>
                  <a:cubicBezTo>
                    <a:pt x="8" y="51"/>
                    <a:pt x="8" y="50"/>
                    <a:pt x="8" y="5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3" y="47"/>
                    <a:pt x="3" y="46"/>
                  </a:cubicBezTo>
                  <a:cubicBezTo>
                    <a:pt x="3" y="45"/>
                    <a:pt x="4" y="43"/>
                    <a:pt x="3" y="43"/>
                  </a:cubicBezTo>
                  <a:cubicBezTo>
                    <a:pt x="1" y="42"/>
                    <a:pt x="0" y="42"/>
                    <a:pt x="1" y="41"/>
                  </a:cubicBezTo>
                  <a:cubicBezTo>
                    <a:pt x="2" y="40"/>
                    <a:pt x="3" y="38"/>
                    <a:pt x="3" y="38"/>
                  </a:cubicBezTo>
                  <a:cubicBezTo>
                    <a:pt x="3" y="38"/>
                    <a:pt x="4" y="37"/>
                    <a:pt x="4" y="36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5"/>
                    <a:pt x="5" y="33"/>
                    <a:pt x="4" y="31"/>
                  </a:cubicBezTo>
                  <a:cubicBezTo>
                    <a:pt x="3" y="31"/>
                    <a:pt x="6" y="31"/>
                    <a:pt x="6" y="30"/>
                  </a:cubicBezTo>
                  <a:cubicBezTo>
                    <a:pt x="6" y="29"/>
                    <a:pt x="8" y="28"/>
                    <a:pt x="8" y="29"/>
                  </a:cubicBezTo>
                  <a:cubicBezTo>
                    <a:pt x="9" y="30"/>
                    <a:pt x="10" y="32"/>
                    <a:pt x="10" y="32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0" y="29"/>
                    <a:pt x="11" y="28"/>
                  </a:cubicBezTo>
                  <a:cubicBezTo>
                    <a:pt x="11" y="27"/>
                    <a:pt x="11" y="25"/>
                    <a:pt x="12" y="25"/>
                  </a:cubicBezTo>
                  <a:cubicBezTo>
                    <a:pt x="13" y="25"/>
                    <a:pt x="13" y="23"/>
                    <a:pt x="14" y="23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7" y="24"/>
                    <a:pt x="21" y="21"/>
                    <a:pt x="21" y="20"/>
                  </a:cubicBezTo>
                  <a:cubicBezTo>
                    <a:pt x="22" y="19"/>
                    <a:pt x="20" y="19"/>
                    <a:pt x="20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8" y="18"/>
                    <a:pt x="29" y="19"/>
                  </a:cubicBezTo>
                  <a:cubicBezTo>
                    <a:pt x="30" y="20"/>
                    <a:pt x="29" y="21"/>
                    <a:pt x="29" y="21"/>
                  </a:cubicBezTo>
                  <a:cubicBezTo>
                    <a:pt x="29" y="21"/>
                    <a:pt x="31" y="21"/>
                    <a:pt x="32" y="22"/>
                  </a:cubicBezTo>
                  <a:cubicBezTo>
                    <a:pt x="33" y="22"/>
                    <a:pt x="34" y="23"/>
                    <a:pt x="34" y="24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7" y="25"/>
                    <a:pt x="38" y="25"/>
                    <a:pt x="39" y="26"/>
                  </a:cubicBezTo>
                  <a:cubicBezTo>
                    <a:pt x="40" y="27"/>
                    <a:pt x="38" y="28"/>
                    <a:pt x="38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0" y="26"/>
                    <a:pt x="41" y="26"/>
                  </a:cubicBezTo>
                  <a:cubicBezTo>
                    <a:pt x="42" y="26"/>
                    <a:pt x="41" y="25"/>
                    <a:pt x="43" y="26"/>
                  </a:cubicBezTo>
                  <a:cubicBezTo>
                    <a:pt x="45" y="26"/>
                    <a:pt x="47" y="27"/>
                    <a:pt x="47" y="27"/>
                  </a:cubicBezTo>
                  <a:cubicBezTo>
                    <a:pt x="48" y="26"/>
                    <a:pt x="49" y="25"/>
                    <a:pt x="51" y="25"/>
                  </a:cubicBezTo>
                  <a:cubicBezTo>
                    <a:pt x="53" y="24"/>
                    <a:pt x="53" y="26"/>
                    <a:pt x="54" y="26"/>
                  </a:cubicBezTo>
                  <a:cubicBezTo>
                    <a:pt x="55" y="25"/>
                    <a:pt x="54" y="25"/>
                    <a:pt x="56" y="25"/>
                  </a:cubicBezTo>
                  <a:cubicBezTo>
                    <a:pt x="57" y="26"/>
                    <a:pt x="58" y="29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5" y="29"/>
                    <a:pt x="65" y="27"/>
                  </a:cubicBezTo>
                  <a:cubicBezTo>
                    <a:pt x="64" y="25"/>
                    <a:pt x="62" y="25"/>
                    <a:pt x="62" y="25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5" y="6"/>
                    <a:pt x="115" y="7"/>
                  </a:cubicBezTo>
                  <a:cubicBezTo>
                    <a:pt x="116" y="8"/>
                    <a:pt x="115" y="9"/>
                    <a:pt x="115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3"/>
                    <a:pt x="146" y="26"/>
                    <a:pt x="147" y="26"/>
                  </a:cubicBezTo>
                  <a:cubicBezTo>
                    <a:pt x="148" y="26"/>
                    <a:pt x="152" y="25"/>
                    <a:pt x="152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8" y="25"/>
                    <a:pt x="161" y="29"/>
                    <a:pt x="161" y="29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8" y="39"/>
                    <a:pt x="188" y="39"/>
                    <a:pt x="188" y="39"/>
                  </a:cubicBezTo>
                  <a:close/>
                  <a:moveTo>
                    <a:pt x="29" y="65"/>
                  </a:moveTo>
                  <a:cubicBezTo>
                    <a:pt x="29" y="65"/>
                    <a:pt x="28" y="67"/>
                    <a:pt x="28" y="67"/>
                  </a:cubicBezTo>
                  <a:cubicBezTo>
                    <a:pt x="26" y="69"/>
                    <a:pt x="26" y="68"/>
                    <a:pt x="24" y="67"/>
                  </a:cubicBezTo>
                  <a:cubicBezTo>
                    <a:pt x="27" y="67"/>
                    <a:pt x="27" y="66"/>
                    <a:pt x="29" y="65"/>
                  </a:cubicBezTo>
                  <a:close/>
                  <a:moveTo>
                    <a:pt x="63" y="56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4" y="57"/>
                    <a:pt x="64" y="56"/>
                    <a:pt x="63" y="56"/>
                  </a:cubicBezTo>
                  <a:close/>
                  <a:moveTo>
                    <a:pt x="150" y="48"/>
                  </a:moveTo>
                  <a:cubicBezTo>
                    <a:pt x="150" y="48"/>
                    <a:pt x="151" y="49"/>
                    <a:pt x="151" y="49"/>
                  </a:cubicBezTo>
                  <a:cubicBezTo>
                    <a:pt x="151" y="49"/>
                    <a:pt x="150" y="49"/>
                    <a:pt x="149" y="50"/>
                  </a:cubicBezTo>
                  <a:cubicBezTo>
                    <a:pt x="149" y="50"/>
                    <a:pt x="149" y="51"/>
                    <a:pt x="149" y="51"/>
                  </a:cubicBezTo>
                  <a:cubicBezTo>
                    <a:pt x="148" y="51"/>
                    <a:pt x="147" y="52"/>
                    <a:pt x="146" y="52"/>
                  </a:cubicBezTo>
                  <a:cubicBezTo>
                    <a:pt x="146" y="52"/>
                    <a:pt x="146" y="53"/>
                    <a:pt x="146" y="53"/>
                  </a:cubicBezTo>
                  <a:cubicBezTo>
                    <a:pt x="145" y="53"/>
                    <a:pt x="144" y="52"/>
                    <a:pt x="144" y="52"/>
                  </a:cubicBezTo>
                  <a:cubicBezTo>
                    <a:pt x="143" y="52"/>
                    <a:pt x="140" y="53"/>
                    <a:pt x="139" y="53"/>
                  </a:cubicBezTo>
                  <a:cubicBezTo>
                    <a:pt x="138" y="53"/>
                    <a:pt x="136" y="51"/>
                    <a:pt x="135" y="52"/>
                  </a:cubicBezTo>
                  <a:cubicBezTo>
                    <a:pt x="135" y="52"/>
                    <a:pt x="136" y="52"/>
                    <a:pt x="135" y="52"/>
                  </a:cubicBezTo>
                  <a:cubicBezTo>
                    <a:pt x="135" y="52"/>
                    <a:pt x="135" y="51"/>
                    <a:pt x="135" y="51"/>
                  </a:cubicBezTo>
                  <a:cubicBezTo>
                    <a:pt x="135" y="51"/>
                    <a:pt x="134" y="51"/>
                    <a:pt x="134" y="51"/>
                  </a:cubicBezTo>
                  <a:cubicBezTo>
                    <a:pt x="133" y="52"/>
                    <a:pt x="134" y="52"/>
                    <a:pt x="134" y="53"/>
                  </a:cubicBezTo>
                  <a:cubicBezTo>
                    <a:pt x="133" y="53"/>
                    <a:pt x="132" y="54"/>
                    <a:pt x="132" y="54"/>
                  </a:cubicBezTo>
                  <a:cubicBezTo>
                    <a:pt x="131" y="54"/>
                    <a:pt x="131" y="53"/>
                    <a:pt x="130" y="54"/>
                  </a:cubicBezTo>
                  <a:cubicBezTo>
                    <a:pt x="130" y="54"/>
                    <a:pt x="128" y="56"/>
                    <a:pt x="128" y="56"/>
                  </a:cubicBezTo>
                  <a:cubicBezTo>
                    <a:pt x="127" y="57"/>
                    <a:pt x="126" y="56"/>
                    <a:pt x="125" y="57"/>
                  </a:cubicBezTo>
                  <a:cubicBezTo>
                    <a:pt x="125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2" y="60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1" y="62"/>
                    <a:pt x="122" y="62"/>
                    <a:pt x="122" y="63"/>
                  </a:cubicBezTo>
                  <a:cubicBezTo>
                    <a:pt x="122" y="63"/>
                    <a:pt x="123" y="63"/>
                    <a:pt x="123" y="63"/>
                  </a:cubicBezTo>
                  <a:cubicBezTo>
                    <a:pt x="123" y="63"/>
                    <a:pt x="123" y="64"/>
                    <a:pt x="123" y="64"/>
                  </a:cubicBezTo>
                  <a:cubicBezTo>
                    <a:pt x="122" y="63"/>
                    <a:pt x="121" y="63"/>
                    <a:pt x="120" y="63"/>
                  </a:cubicBezTo>
                  <a:cubicBezTo>
                    <a:pt x="120" y="63"/>
                    <a:pt x="121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59"/>
                    <a:pt x="119" y="60"/>
                    <a:pt x="119" y="60"/>
                  </a:cubicBezTo>
                  <a:cubicBezTo>
                    <a:pt x="119" y="59"/>
                    <a:pt x="118" y="59"/>
                    <a:pt x="118" y="58"/>
                  </a:cubicBezTo>
                  <a:cubicBezTo>
                    <a:pt x="119" y="57"/>
                    <a:pt x="120" y="57"/>
                    <a:pt x="121" y="57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2" y="55"/>
                    <a:pt x="122" y="55"/>
                    <a:pt x="123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4" y="54"/>
                    <a:pt x="124" y="53"/>
                    <a:pt x="125" y="53"/>
                  </a:cubicBezTo>
                  <a:cubicBezTo>
                    <a:pt x="125" y="52"/>
                    <a:pt x="126" y="52"/>
                    <a:pt x="127" y="52"/>
                  </a:cubicBezTo>
                  <a:cubicBezTo>
                    <a:pt x="127" y="52"/>
                    <a:pt x="127" y="51"/>
                    <a:pt x="128" y="51"/>
                  </a:cubicBezTo>
                  <a:cubicBezTo>
                    <a:pt x="129" y="50"/>
                    <a:pt x="131" y="51"/>
                    <a:pt x="133" y="51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4" y="50"/>
                    <a:pt x="137" y="50"/>
                    <a:pt x="137" y="50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0"/>
                    <a:pt x="139" y="50"/>
                  </a:cubicBezTo>
                  <a:cubicBezTo>
                    <a:pt x="139" y="50"/>
                    <a:pt x="140" y="51"/>
                    <a:pt x="140" y="51"/>
                  </a:cubicBezTo>
                  <a:cubicBezTo>
                    <a:pt x="141" y="51"/>
                    <a:pt x="143" y="51"/>
                    <a:pt x="143" y="51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7" y="49"/>
                    <a:pt x="147" y="49"/>
                    <a:pt x="150" y="4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1" name="Freeform 96">
              <a:extLst>
                <a:ext uri="{FF2B5EF4-FFF2-40B4-BE49-F238E27FC236}">
                  <a16:creationId xmlns:a16="http://schemas.microsoft.com/office/drawing/2014/main" id="{A03DD637-5C32-2CAB-92C1-383C4E436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959" y="2722950"/>
              <a:ext cx="133560" cy="14931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2" name="Freeform 97">
              <a:extLst>
                <a:ext uri="{FF2B5EF4-FFF2-40B4-BE49-F238E27FC236}">
                  <a16:creationId xmlns:a16="http://schemas.microsoft.com/office/drawing/2014/main" id="{D59A727A-7701-753C-B5B3-3A5F2945D2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48085" y="2237158"/>
              <a:ext cx="550185" cy="729735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3" name="Freeform 98">
              <a:extLst>
                <a:ext uri="{FF2B5EF4-FFF2-40B4-BE49-F238E27FC236}">
                  <a16:creationId xmlns:a16="http://schemas.microsoft.com/office/drawing/2014/main" id="{B4FFED39-6A82-BBF2-A6F4-9B04C5FEE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906" y="3236077"/>
              <a:ext cx="71764" cy="33649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4" name="Freeform 99">
              <a:extLst>
                <a:ext uri="{FF2B5EF4-FFF2-40B4-BE49-F238E27FC236}">
                  <a16:creationId xmlns:a16="http://schemas.microsoft.com/office/drawing/2014/main" id="{73CDC87E-6430-432F-DD79-3502457E0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185" y="3528390"/>
              <a:ext cx="185390" cy="229226"/>
            </a:xfrm>
            <a:custGeom>
              <a:avLst/>
              <a:gdLst>
                <a:gd name="T0" fmla="*/ 5 w 29"/>
                <a:gd name="T1" fmla="*/ 34 h 34"/>
                <a:gd name="T2" fmla="*/ 11 w 29"/>
                <a:gd name="T3" fmla="*/ 31 h 34"/>
                <a:gd name="T4" fmla="*/ 13 w 29"/>
                <a:gd name="T5" fmla="*/ 29 h 34"/>
                <a:gd name="T6" fmla="*/ 20 w 29"/>
                <a:gd name="T7" fmla="*/ 29 h 34"/>
                <a:gd name="T8" fmla="*/ 23 w 29"/>
                <a:gd name="T9" fmla="*/ 31 h 34"/>
                <a:gd name="T10" fmla="*/ 24 w 29"/>
                <a:gd name="T11" fmla="*/ 29 h 34"/>
                <a:gd name="T12" fmla="*/ 24 w 29"/>
                <a:gd name="T13" fmla="*/ 27 h 34"/>
                <a:gd name="T14" fmla="*/ 24 w 29"/>
                <a:gd name="T15" fmla="*/ 23 h 34"/>
                <a:gd name="T16" fmla="*/ 25 w 29"/>
                <a:gd name="T17" fmla="*/ 21 h 34"/>
                <a:gd name="T18" fmla="*/ 26 w 29"/>
                <a:gd name="T19" fmla="*/ 17 h 34"/>
                <a:gd name="T20" fmla="*/ 27 w 29"/>
                <a:gd name="T21" fmla="*/ 14 h 34"/>
                <a:gd name="T22" fmla="*/ 29 w 29"/>
                <a:gd name="T23" fmla="*/ 12 h 34"/>
                <a:gd name="T24" fmla="*/ 29 w 29"/>
                <a:gd name="T25" fmla="*/ 8 h 34"/>
                <a:gd name="T26" fmla="*/ 28 w 29"/>
                <a:gd name="T27" fmla="*/ 5 h 34"/>
                <a:gd name="T28" fmla="*/ 28 w 29"/>
                <a:gd name="T29" fmla="*/ 3 h 34"/>
                <a:gd name="T30" fmla="*/ 24 w 29"/>
                <a:gd name="T31" fmla="*/ 3 h 34"/>
                <a:gd name="T32" fmla="*/ 24 w 29"/>
                <a:gd name="T33" fmla="*/ 1 h 34"/>
                <a:gd name="T34" fmla="*/ 22 w 29"/>
                <a:gd name="T35" fmla="*/ 1 h 34"/>
                <a:gd name="T36" fmla="*/ 20 w 29"/>
                <a:gd name="T37" fmla="*/ 2 h 34"/>
                <a:gd name="T38" fmla="*/ 19 w 29"/>
                <a:gd name="T39" fmla="*/ 2 h 34"/>
                <a:gd name="T40" fmla="*/ 18 w 29"/>
                <a:gd name="T41" fmla="*/ 0 h 34"/>
                <a:gd name="T42" fmla="*/ 14 w 29"/>
                <a:gd name="T43" fmla="*/ 0 h 34"/>
                <a:gd name="T44" fmla="*/ 13 w 29"/>
                <a:gd name="T45" fmla="*/ 1 h 34"/>
                <a:gd name="T46" fmla="*/ 12 w 29"/>
                <a:gd name="T47" fmla="*/ 3 h 34"/>
                <a:gd name="T48" fmla="*/ 10 w 29"/>
                <a:gd name="T49" fmla="*/ 2 h 34"/>
                <a:gd name="T50" fmla="*/ 9 w 29"/>
                <a:gd name="T51" fmla="*/ 2 h 34"/>
                <a:gd name="T52" fmla="*/ 9 w 29"/>
                <a:gd name="T53" fmla="*/ 5 h 34"/>
                <a:gd name="T54" fmla="*/ 7 w 29"/>
                <a:gd name="T55" fmla="*/ 4 h 34"/>
                <a:gd name="T56" fmla="*/ 5 w 29"/>
                <a:gd name="T57" fmla="*/ 6 h 34"/>
                <a:gd name="T58" fmla="*/ 4 w 29"/>
                <a:gd name="T59" fmla="*/ 8 h 34"/>
                <a:gd name="T60" fmla="*/ 5 w 29"/>
                <a:gd name="T61" fmla="*/ 11 h 34"/>
                <a:gd name="T62" fmla="*/ 2 w 29"/>
                <a:gd name="T63" fmla="*/ 12 h 34"/>
                <a:gd name="T64" fmla="*/ 3 w 29"/>
                <a:gd name="T65" fmla="*/ 14 h 34"/>
                <a:gd name="T66" fmla="*/ 1 w 29"/>
                <a:gd name="T67" fmla="*/ 15 h 34"/>
                <a:gd name="T68" fmla="*/ 2 w 29"/>
                <a:gd name="T69" fmla="*/ 18 h 34"/>
                <a:gd name="T70" fmla="*/ 0 w 29"/>
                <a:gd name="T71" fmla="*/ 21 h 34"/>
                <a:gd name="T72" fmla="*/ 2 w 29"/>
                <a:gd name="T73" fmla="*/ 22 h 34"/>
                <a:gd name="T74" fmla="*/ 4 w 29"/>
                <a:gd name="T75" fmla="*/ 24 h 34"/>
                <a:gd name="T76" fmla="*/ 6 w 29"/>
                <a:gd name="T77" fmla="*/ 27 h 34"/>
                <a:gd name="T78" fmla="*/ 6 w 29"/>
                <a:gd name="T79" fmla="*/ 28 h 34"/>
                <a:gd name="T80" fmla="*/ 5 w 29"/>
                <a:gd name="T81" fmla="*/ 30 h 34"/>
                <a:gd name="T82" fmla="*/ 5 w 29"/>
                <a:gd name="T83" fmla="*/ 32 h 34"/>
                <a:gd name="T84" fmla="*/ 5 w 29"/>
                <a:gd name="T8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cubicBezTo>
                    <a:pt x="7" y="33"/>
                    <a:pt x="10" y="32"/>
                    <a:pt x="11" y="31"/>
                  </a:cubicBezTo>
                  <a:cubicBezTo>
                    <a:pt x="12" y="31"/>
                    <a:pt x="12" y="30"/>
                    <a:pt x="13" y="29"/>
                  </a:cubicBezTo>
                  <a:cubicBezTo>
                    <a:pt x="14" y="29"/>
                    <a:pt x="18" y="29"/>
                    <a:pt x="20" y="29"/>
                  </a:cubicBezTo>
                  <a:cubicBezTo>
                    <a:pt x="21" y="30"/>
                    <a:pt x="22" y="31"/>
                    <a:pt x="23" y="31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4" y="27"/>
                    <a:pt x="24" y="27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19"/>
                    <a:pt x="26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28" y="13"/>
                    <a:pt x="29" y="12"/>
                    <a:pt x="29" y="12"/>
                  </a:cubicBezTo>
                  <a:cubicBezTo>
                    <a:pt x="29" y="12"/>
                    <a:pt x="29" y="10"/>
                    <a:pt x="29" y="8"/>
                  </a:cubicBezTo>
                  <a:cubicBezTo>
                    <a:pt x="29" y="7"/>
                    <a:pt x="28" y="6"/>
                    <a:pt x="28" y="5"/>
                  </a:cubicBezTo>
                  <a:cubicBezTo>
                    <a:pt x="29" y="5"/>
                    <a:pt x="28" y="3"/>
                    <a:pt x="28" y="3"/>
                  </a:cubicBezTo>
                  <a:cubicBezTo>
                    <a:pt x="28" y="3"/>
                    <a:pt x="25" y="3"/>
                    <a:pt x="24" y="3"/>
                  </a:cubicBezTo>
                  <a:cubicBezTo>
                    <a:pt x="24" y="3"/>
                    <a:pt x="24" y="1"/>
                    <a:pt x="24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12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7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3" y="7"/>
                    <a:pt x="4" y="8"/>
                  </a:cubicBezTo>
                  <a:cubicBezTo>
                    <a:pt x="5" y="9"/>
                    <a:pt x="6" y="9"/>
                    <a:pt x="5" y="11"/>
                  </a:cubicBezTo>
                  <a:cubicBezTo>
                    <a:pt x="5" y="12"/>
                    <a:pt x="2" y="12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7"/>
                    <a:pt x="2" y="18"/>
                  </a:cubicBezTo>
                  <a:cubicBezTo>
                    <a:pt x="1" y="19"/>
                    <a:pt x="0" y="21"/>
                    <a:pt x="0" y="21"/>
                  </a:cubicBezTo>
                  <a:cubicBezTo>
                    <a:pt x="0" y="21"/>
                    <a:pt x="2" y="22"/>
                    <a:pt x="2" y="22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5"/>
                    <a:pt x="5" y="27"/>
                    <a:pt x="6" y="27"/>
                  </a:cubicBezTo>
                  <a:cubicBezTo>
                    <a:pt x="7" y="27"/>
                    <a:pt x="7" y="27"/>
                    <a:pt x="6" y="28"/>
                  </a:cubicBezTo>
                  <a:cubicBezTo>
                    <a:pt x="6" y="29"/>
                    <a:pt x="6" y="30"/>
                    <a:pt x="5" y="30"/>
                  </a:cubicBezTo>
                  <a:cubicBezTo>
                    <a:pt x="4" y="31"/>
                    <a:pt x="5" y="32"/>
                    <a:pt x="5" y="32"/>
                  </a:cubicBezTo>
                  <a:cubicBezTo>
                    <a:pt x="5" y="33"/>
                    <a:pt x="5" y="34"/>
                    <a:pt x="5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5" name="Freeform 100">
              <a:extLst>
                <a:ext uri="{FF2B5EF4-FFF2-40B4-BE49-F238E27FC236}">
                  <a16:creationId xmlns:a16="http://schemas.microsoft.com/office/drawing/2014/main" id="{4A4288A5-A38E-9C1A-0BF4-0609405E8D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9687" y="2176173"/>
              <a:ext cx="332903" cy="412183"/>
            </a:xfrm>
            <a:custGeom>
              <a:avLst/>
              <a:gdLst>
                <a:gd name="T0" fmla="*/ 26 w 52"/>
                <a:gd name="T1" fmla="*/ 53 h 61"/>
                <a:gd name="T2" fmla="*/ 29 w 52"/>
                <a:gd name="T3" fmla="*/ 57 h 61"/>
                <a:gd name="T4" fmla="*/ 31 w 52"/>
                <a:gd name="T5" fmla="*/ 59 h 61"/>
                <a:gd name="T6" fmla="*/ 36 w 52"/>
                <a:gd name="T7" fmla="*/ 60 h 61"/>
                <a:gd name="T8" fmla="*/ 38 w 52"/>
                <a:gd name="T9" fmla="*/ 61 h 61"/>
                <a:gd name="T10" fmla="*/ 39 w 52"/>
                <a:gd name="T11" fmla="*/ 59 h 61"/>
                <a:gd name="T12" fmla="*/ 39 w 52"/>
                <a:gd name="T13" fmla="*/ 55 h 61"/>
                <a:gd name="T14" fmla="*/ 39 w 52"/>
                <a:gd name="T15" fmla="*/ 53 h 61"/>
                <a:gd name="T16" fmla="*/ 30 w 52"/>
                <a:gd name="T17" fmla="*/ 53 h 61"/>
                <a:gd name="T18" fmla="*/ 27 w 52"/>
                <a:gd name="T19" fmla="*/ 53 h 61"/>
                <a:gd name="T20" fmla="*/ 4 w 52"/>
                <a:gd name="T21" fmla="*/ 20 h 61"/>
                <a:gd name="T22" fmla="*/ 6 w 52"/>
                <a:gd name="T23" fmla="*/ 19 h 61"/>
                <a:gd name="T24" fmla="*/ 8 w 52"/>
                <a:gd name="T25" fmla="*/ 17 h 61"/>
                <a:gd name="T26" fmla="*/ 12 w 52"/>
                <a:gd name="T27" fmla="*/ 17 h 61"/>
                <a:gd name="T28" fmla="*/ 16 w 52"/>
                <a:gd name="T29" fmla="*/ 19 h 61"/>
                <a:gd name="T30" fmla="*/ 16 w 52"/>
                <a:gd name="T31" fmla="*/ 19 h 61"/>
                <a:gd name="T32" fmla="*/ 18 w 52"/>
                <a:gd name="T33" fmla="*/ 23 h 61"/>
                <a:gd name="T34" fmla="*/ 19 w 52"/>
                <a:gd name="T35" fmla="*/ 25 h 61"/>
                <a:gd name="T36" fmla="*/ 24 w 52"/>
                <a:gd name="T37" fmla="*/ 32 h 61"/>
                <a:gd name="T38" fmla="*/ 30 w 52"/>
                <a:gd name="T39" fmla="*/ 36 h 61"/>
                <a:gd name="T40" fmla="*/ 32 w 52"/>
                <a:gd name="T41" fmla="*/ 36 h 61"/>
                <a:gd name="T42" fmla="*/ 35 w 52"/>
                <a:gd name="T43" fmla="*/ 38 h 61"/>
                <a:gd name="T44" fmla="*/ 37 w 52"/>
                <a:gd name="T45" fmla="*/ 39 h 61"/>
                <a:gd name="T46" fmla="*/ 41 w 52"/>
                <a:gd name="T47" fmla="*/ 43 h 61"/>
                <a:gd name="T48" fmla="*/ 41 w 52"/>
                <a:gd name="T49" fmla="*/ 50 h 61"/>
                <a:gd name="T50" fmla="*/ 40 w 52"/>
                <a:gd name="T51" fmla="*/ 53 h 61"/>
                <a:gd name="T52" fmla="*/ 43 w 52"/>
                <a:gd name="T53" fmla="*/ 55 h 61"/>
                <a:gd name="T54" fmla="*/ 45 w 52"/>
                <a:gd name="T55" fmla="*/ 52 h 61"/>
                <a:gd name="T56" fmla="*/ 47 w 52"/>
                <a:gd name="T57" fmla="*/ 49 h 61"/>
                <a:gd name="T58" fmla="*/ 46 w 52"/>
                <a:gd name="T59" fmla="*/ 46 h 61"/>
                <a:gd name="T60" fmla="*/ 44 w 52"/>
                <a:gd name="T61" fmla="*/ 44 h 61"/>
                <a:gd name="T62" fmla="*/ 47 w 52"/>
                <a:gd name="T63" fmla="*/ 40 h 61"/>
                <a:gd name="T64" fmla="*/ 51 w 52"/>
                <a:gd name="T65" fmla="*/ 43 h 61"/>
                <a:gd name="T66" fmla="*/ 52 w 52"/>
                <a:gd name="T67" fmla="*/ 42 h 61"/>
                <a:gd name="T68" fmla="*/ 52 w 52"/>
                <a:gd name="T69" fmla="*/ 40 h 61"/>
                <a:gd name="T70" fmla="*/ 49 w 52"/>
                <a:gd name="T71" fmla="*/ 37 h 61"/>
                <a:gd name="T72" fmla="*/ 43 w 52"/>
                <a:gd name="T73" fmla="*/ 32 h 61"/>
                <a:gd name="T74" fmla="*/ 32 w 52"/>
                <a:gd name="T75" fmla="*/ 26 h 61"/>
                <a:gd name="T76" fmla="*/ 31 w 52"/>
                <a:gd name="T77" fmla="*/ 23 h 61"/>
                <a:gd name="T78" fmla="*/ 29 w 52"/>
                <a:gd name="T79" fmla="*/ 21 h 61"/>
                <a:gd name="T80" fmla="*/ 25 w 52"/>
                <a:gd name="T81" fmla="*/ 18 h 61"/>
                <a:gd name="T82" fmla="*/ 26 w 52"/>
                <a:gd name="T83" fmla="*/ 13 h 61"/>
                <a:gd name="T84" fmla="*/ 25 w 52"/>
                <a:gd name="T85" fmla="*/ 10 h 61"/>
                <a:gd name="T86" fmla="*/ 31 w 52"/>
                <a:gd name="T87" fmla="*/ 9 h 61"/>
                <a:gd name="T88" fmla="*/ 30 w 52"/>
                <a:gd name="T89" fmla="*/ 5 h 61"/>
                <a:gd name="T90" fmla="*/ 27 w 52"/>
                <a:gd name="T91" fmla="*/ 2 h 61"/>
                <a:gd name="T92" fmla="*/ 23 w 52"/>
                <a:gd name="T93" fmla="*/ 1 h 61"/>
                <a:gd name="T94" fmla="*/ 20 w 52"/>
                <a:gd name="T95" fmla="*/ 1 h 61"/>
                <a:gd name="T96" fmla="*/ 17 w 52"/>
                <a:gd name="T97" fmla="*/ 2 h 61"/>
                <a:gd name="T98" fmla="*/ 16 w 52"/>
                <a:gd name="T99" fmla="*/ 4 h 61"/>
                <a:gd name="T100" fmla="*/ 12 w 52"/>
                <a:gd name="T101" fmla="*/ 6 h 61"/>
                <a:gd name="T102" fmla="*/ 9 w 52"/>
                <a:gd name="T103" fmla="*/ 7 h 61"/>
                <a:gd name="T104" fmla="*/ 7 w 52"/>
                <a:gd name="T105" fmla="*/ 7 h 61"/>
                <a:gd name="T106" fmla="*/ 2 w 52"/>
                <a:gd name="T107" fmla="*/ 10 h 61"/>
                <a:gd name="T108" fmla="*/ 1 w 52"/>
                <a:gd name="T109" fmla="*/ 14 h 61"/>
                <a:gd name="T110" fmla="*/ 3 w 52"/>
                <a:gd name="T111" fmla="*/ 18 h 61"/>
                <a:gd name="T112" fmla="*/ 3 w 52"/>
                <a:gd name="T113" fmla="*/ 20 h 61"/>
                <a:gd name="T114" fmla="*/ 8 w 52"/>
                <a:gd name="T115" fmla="*/ 37 h 61"/>
                <a:gd name="T116" fmla="*/ 8 w 52"/>
                <a:gd name="T117" fmla="*/ 40 h 61"/>
                <a:gd name="T118" fmla="*/ 11 w 52"/>
                <a:gd name="T119" fmla="*/ 48 h 61"/>
                <a:gd name="T120" fmla="*/ 13 w 52"/>
                <a:gd name="T121" fmla="*/ 47 h 61"/>
                <a:gd name="T122" fmla="*/ 15 w 52"/>
                <a:gd name="T123" fmla="*/ 38 h 61"/>
                <a:gd name="T124" fmla="*/ 13 w 52"/>
                <a:gd name="T1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61">
                  <a:moveTo>
                    <a:pt x="27" y="53"/>
                  </a:moveTo>
                  <a:cubicBezTo>
                    <a:pt x="27" y="54"/>
                    <a:pt x="27" y="53"/>
                    <a:pt x="26" y="53"/>
                  </a:cubicBezTo>
                  <a:cubicBezTo>
                    <a:pt x="26" y="54"/>
                    <a:pt x="27" y="55"/>
                    <a:pt x="26" y="55"/>
                  </a:cubicBezTo>
                  <a:cubicBezTo>
                    <a:pt x="27" y="55"/>
                    <a:pt x="28" y="56"/>
                    <a:pt x="29" y="57"/>
                  </a:cubicBezTo>
                  <a:cubicBezTo>
                    <a:pt x="29" y="57"/>
                    <a:pt x="30" y="57"/>
                    <a:pt x="31" y="57"/>
                  </a:cubicBezTo>
                  <a:cubicBezTo>
                    <a:pt x="31" y="57"/>
                    <a:pt x="31" y="59"/>
                    <a:pt x="31" y="59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4" y="59"/>
                    <a:pt x="34" y="60"/>
                    <a:pt x="36" y="6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1"/>
                    <a:pt x="37" y="61"/>
                    <a:pt x="38" y="61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8" y="59"/>
                    <a:pt x="39" y="59"/>
                    <a:pt x="39" y="59"/>
                  </a:cubicBezTo>
                  <a:cubicBezTo>
                    <a:pt x="39" y="58"/>
                    <a:pt x="39" y="57"/>
                    <a:pt x="39" y="56"/>
                  </a:cubicBezTo>
                  <a:cubicBezTo>
                    <a:pt x="38" y="56"/>
                    <a:pt x="39" y="56"/>
                    <a:pt x="39" y="55"/>
                  </a:cubicBezTo>
                  <a:cubicBezTo>
                    <a:pt x="38" y="54"/>
                    <a:pt x="39" y="55"/>
                    <a:pt x="39" y="54"/>
                  </a:cubicBezTo>
                  <a:cubicBezTo>
                    <a:pt x="40" y="54"/>
                    <a:pt x="39" y="53"/>
                    <a:pt x="39" y="53"/>
                  </a:cubicBezTo>
                  <a:cubicBezTo>
                    <a:pt x="38" y="54"/>
                    <a:pt x="34" y="55"/>
                    <a:pt x="31" y="54"/>
                  </a:cubicBezTo>
                  <a:cubicBezTo>
                    <a:pt x="31" y="54"/>
                    <a:pt x="31" y="53"/>
                    <a:pt x="30" y="53"/>
                  </a:cubicBezTo>
                  <a:cubicBezTo>
                    <a:pt x="29" y="53"/>
                    <a:pt x="29" y="54"/>
                    <a:pt x="28" y="54"/>
                  </a:cubicBezTo>
                  <a:cubicBezTo>
                    <a:pt x="28" y="54"/>
                    <a:pt x="28" y="53"/>
                    <a:pt x="27" y="53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9" y="16"/>
                    <a:pt x="9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6" y="21"/>
                    <a:pt x="17" y="21"/>
                  </a:cubicBezTo>
                  <a:cubicBezTo>
                    <a:pt x="17" y="22"/>
                    <a:pt x="18" y="22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ubicBezTo>
                    <a:pt x="20" y="26"/>
                    <a:pt x="19" y="27"/>
                    <a:pt x="20" y="28"/>
                  </a:cubicBezTo>
                  <a:cubicBezTo>
                    <a:pt x="21" y="29"/>
                    <a:pt x="23" y="30"/>
                    <a:pt x="24" y="32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7" y="35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2" y="36"/>
                  </a:cubicBezTo>
                  <a:cubicBezTo>
                    <a:pt x="32" y="36"/>
                    <a:pt x="33" y="38"/>
                    <a:pt x="34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9"/>
                    <a:pt x="35" y="39"/>
                  </a:cubicBezTo>
                  <a:cubicBezTo>
                    <a:pt x="36" y="39"/>
                    <a:pt x="36" y="39"/>
                    <a:pt x="37" y="39"/>
                  </a:cubicBezTo>
                  <a:cubicBezTo>
                    <a:pt x="37" y="40"/>
                    <a:pt x="37" y="41"/>
                    <a:pt x="37" y="42"/>
                  </a:cubicBezTo>
                  <a:cubicBezTo>
                    <a:pt x="38" y="42"/>
                    <a:pt x="40" y="42"/>
                    <a:pt x="41" y="43"/>
                  </a:cubicBezTo>
                  <a:cubicBezTo>
                    <a:pt x="41" y="43"/>
                    <a:pt x="42" y="49"/>
                    <a:pt x="42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1" y="51"/>
                    <a:pt x="41" y="52"/>
                  </a:cubicBezTo>
                  <a:cubicBezTo>
                    <a:pt x="41" y="52"/>
                    <a:pt x="40" y="53"/>
                    <a:pt x="40" y="53"/>
                  </a:cubicBezTo>
                  <a:cubicBezTo>
                    <a:pt x="40" y="55"/>
                    <a:pt x="41" y="55"/>
                    <a:pt x="41" y="55"/>
                  </a:cubicBezTo>
                  <a:cubicBezTo>
                    <a:pt x="41" y="55"/>
                    <a:pt x="42" y="55"/>
                    <a:pt x="43" y="55"/>
                  </a:cubicBezTo>
                  <a:cubicBezTo>
                    <a:pt x="43" y="55"/>
                    <a:pt x="43" y="54"/>
                    <a:pt x="43" y="53"/>
                  </a:cubicBezTo>
                  <a:cubicBezTo>
                    <a:pt x="43" y="53"/>
                    <a:pt x="45" y="52"/>
                    <a:pt x="45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5" y="49"/>
                    <a:pt x="47" y="49"/>
                    <a:pt x="47" y="49"/>
                  </a:cubicBezTo>
                  <a:cubicBezTo>
                    <a:pt x="47" y="48"/>
                    <a:pt x="47" y="47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5"/>
                    <a:pt x="46" y="45"/>
                    <a:pt x="45" y="44"/>
                  </a:cubicBezTo>
                  <a:cubicBezTo>
                    <a:pt x="45" y="44"/>
                    <a:pt x="44" y="44"/>
                    <a:pt x="44" y="44"/>
                  </a:cubicBezTo>
                  <a:cubicBezTo>
                    <a:pt x="45" y="42"/>
                    <a:pt x="45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8" y="41"/>
                    <a:pt x="49" y="41"/>
                    <a:pt x="50" y="41"/>
                  </a:cubicBezTo>
                  <a:cubicBezTo>
                    <a:pt x="50" y="41"/>
                    <a:pt x="50" y="42"/>
                    <a:pt x="51" y="43"/>
                  </a:cubicBezTo>
                  <a:cubicBezTo>
                    <a:pt x="51" y="43"/>
                    <a:pt x="52" y="43"/>
                    <a:pt x="52" y="43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1"/>
                    <a:pt x="52" y="41"/>
                  </a:cubicBezTo>
                  <a:cubicBezTo>
                    <a:pt x="52" y="41"/>
                    <a:pt x="52" y="40"/>
                    <a:pt x="52" y="40"/>
                  </a:cubicBezTo>
                  <a:cubicBezTo>
                    <a:pt x="52" y="40"/>
                    <a:pt x="51" y="40"/>
                    <a:pt x="51" y="39"/>
                  </a:cubicBezTo>
                  <a:cubicBezTo>
                    <a:pt x="50" y="39"/>
                    <a:pt x="49" y="38"/>
                    <a:pt x="49" y="37"/>
                  </a:cubicBezTo>
                  <a:cubicBezTo>
                    <a:pt x="47" y="36"/>
                    <a:pt x="44" y="35"/>
                    <a:pt x="42" y="34"/>
                  </a:cubicBezTo>
                  <a:cubicBezTo>
                    <a:pt x="42" y="33"/>
                    <a:pt x="43" y="32"/>
                    <a:pt x="43" y="32"/>
                  </a:cubicBezTo>
                  <a:cubicBezTo>
                    <a:pt x="40" y="32"/>
                    <a:pt x="38" y="32"/>
                    <a:pt x="37" y="31"/>
                  </a:cubicBezTo>
                  <a:cubicBezTo>
                    <a:pt x="36" y="30"/>
                    <a:pt x="33" y="27"/>
                    <a:pt x="32" y="26"/>
                  </a:cubicBezTo>
                  <a:cubicBezTo>
                    <a:pt x="32" y="25"/>
                    <a:pt x="32" y="24"/>
                    <a:pt x="3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6" y="20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6"/>
                    <a:pt x="26" y="14"/>
                    <a:pt x="26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8" y="10"/>
                    <a:pt x="29" y="9"/>
                    <a:pt x="31" y="9"/>
                  </a:cubicBezTo>
                  <a:cubicBezTo>
                    <a:pt x="30" y="8"/>
                    <a:pt x="31" y="7"/>
                    <a:pt x="31" y="6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8" y="5"/>
                    <a:pt x="30" y="2"/>
                    <a:pt x="30" y="2"/>
                  </a:cubicBezTo>
                  <a:cubicBezTo>
                    <a:pt x="30" y="2"/>
                    <a:pt x="28" y="2"/>
                    <a:pt x="27" y="2"/>
                  </a:cubicBezTo>
                  <a:cubicBezTo>
                    <a:pt x="26" y="2"/>
                    <a:pt x="26" y="3"/>
                    <a:pt x="25" y="2"/>
                  </a:cubicBezTo>
                  <a:cubicBezTo>
                    <a:pt x="24" y="2"/>
                    <a:pt x="25" y="1"/>
                    <a:pt x="23" y="1"/>
                  </a:cubicBezTo>
                  <a:cubicBezTo>
                    <a:pt x="21" y="1"/>
                    <a:pt x="23" y="2"/>
                    <a:pt x="21" y="1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2"/>
                    <a:pt x="17" y="1"/>
                    <a:pt x="17" y="1"/>
                  </a:cubicBezTo>
                  <a:cubicBezTo>
                    <a:pt x="17" y="1"/>
                    <a:pt x="18" y="1"/>
                    <a:pt x="17" y="2"/>
                  </a:cubicBezTo>
                  <a:cubicBezTo>
                    <a:pt x="16" y="3"/>
                    <a:pt x="18" y="2"/>
                    <a:pt x="17" y="3"/>
                  </a:cubicBezTo>
                  <a:cubicBezTo>
                    <a:pt x="16" y="4"/>
                    <a:pt x="17" y="4"/>
                    <a:pt x="16" y="4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8"/>
                    <a:pt x="12" y="7"/>
                    <a:pt x="12" y="8"/>
                  </a:cubicBezTo>
                  <a:cubicBezTo>
                    <a:pt x="11" y="8"/>
                    <a:pt x="11" y="7"/>
                    <a:pt x="9" y="7"/>
                  </a:cubicBezTo>
                  <a:cubicBezTo>
                    <a:pt x="8" y="7"/>
                    <a:pt x="9" y="7"/>
                    <a:pt x="8" y="6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8"/>
                    <a:pt x="4" y="8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2" y="14"/>
                    <a:pt x="0" y="17"/>
                    <a:pt x="1" y="18"/>
                  </a:cubicBezTo>
                  <a:cubicBezTo>
                    <a:pt x="2" y="18"/>
                    <a:pt x="4" y="17"/>
                    <a:pt x="3" y="18"/>
                  </a:cubicBezTo>
                  <a:cubicBezTo>
                    <a:pt x="2" y="19"/>
                    <a:pt x="3" y="18"/>
                    <a:pt x="2" y="19"/>
                  </a:cubicBezTo>
                  <a:cubicBezTo>
                    <a:pt x="1" y="20"/>
                    <a:pt x="3" y="20"/>
                    <a:pt x="3" y="20"/>
                  </a:cubicBezTo>
                  <a:close/>
                  <a:moveTo>
                    <a:pt x="12" y="35"/>
                  </a:moveTo>
                  <a:cubicBezTo>
                    <a:pt x="11" y="35"/>
                    <a:pt x="9" y="37"/>
                    <a:pt x="8" y="37"/>
                  </a:cubicBezTo>
                  <a:cubicBezTo>
                    <a:pt x="8" y="38"/>
                    <a:pt x="8" y="37"/>
                    <a:pt x="7" y="37"/>
                  </a:cubicBezTo>
                  <a:cubicBezTo>
                    <a:pt x="8" y="39"/>
                    <a:pt x="8" y="39"/>
                    <a:pt x="8" y="40"/>
                  </a:cubicBezTo>
                  <a:cubicBezTo>
                    <a:pt x="9" y="42"/>
                    <a:pt x="8" y="45"/>
                    <a:pt x="9" y="47"/>
                  </a:cubicBezTo>
                  <a:cubicBezTo>
                    <a:pt x="10" y="47"/>
                    <a:pt x="10" y="47"/>
                    <a:pt x="11" y="48"/>
                  </a:cubicBezTo>
                  <a:cubicBezTo>
                    <a:pt x="10" y="48"/>
                    <a:pt x="12" y="48"/>
                    <a:pt x="12" y="48"/>
                  </a:cubicBezTo>
                  <a:cubicBezTo>
                    <a:pt x="12" y="48"/>
                    <a:pt x="13" y="47"/>
                    <a:pt x="13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6"/>
                    <a:pt x="15" y="39"/>
                    <a:pt x="15" y="38"/>
                  </a:cubicBezTo>
                  <a:cubicBezTo>
                    <a:pt x="15" y="38"/>
                    <a:pt x="14" y="37"/>
                    <a:pt x="14" y="37"/>
                  </a:cubicBezTo>
                  <a:cubicBezTo>
                    <a:pt x="13" y="36"/>
                    <a:pt x="14" y="36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6" name="Freeform 101">
              <a:extLst>
                <a:ext uri="{FF2B5EF4-FFF2-40B4-BE49-F238E27FC236}">
                  <a16:creationId xmlns:a16="http://schemas.microsoft.com/office/drawing/2014/main" id="{1CF3A786-A91D-81AC-A303-0A9AC2C61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3004" y="2735566"/>
              <a:ext cx="45849" cy="130385"/>
            </a:xfrm>
            <a:custGeom>
              <a:avLst/>
              <a:gdLst>
                <a:gd name="T0" fmla="*/ 7 w 7"/>
                <a:gd name="T1" fmla="*/ 7 h 19"/>
                <a:gd name="T2" fmla="*/ 7 w 7"/>
                <a:gd name="T3" fmla="*/ 8 h 19"/>
                <a:gd name="T4" fmla="*/ 7 w 7"/>
                <a:gd name="T5" fmla="*/ 10 h 19"/>
                <a:gd name="T6" fmla="*/ 5 w 7"/>
                <a:gd name="T7" fmla="*/ 10 h 19"/>
                <a:gd name="T8" fmla="*/ 5 w 7"/>
                <a:gd name="T9" fmla="*/ 7 h 19"/>
                <a:gd name="T10" fmla="*/ 5 w 7"/>
                <a:gd name="T11" fmla="*/ 4 h 19"/>
                <a:gd name="T12" fmla="*/ 7 w 7"/>
                <a:gd name="T13" fmla="*/ 4 h 19"/>
                <a:gd name="T14" fmla="*/ 6 w 7"/>
                <a:gd name="T15" fmla="*/ 5 h 19"/>
                <a:gd name="T16" fmla="*/ 6 w 7"/>
                <a:gd name="T17" fmla="*/ 6 h 19"/>
                <a:gd name="T18" fmla="*/ 6 w 7"/>
                <a:gd name="T19" fmla="*/ 8 h 19"/>
                <a:gd name="T20" fmla="*/ 7 w 7"/>
                <a:gd name="T21" fmla="*/ 7 h 19"/>
                <a:gd name="T22" fmla="*/ 1 w 7"/>
                <a:gd name="T23" fmla="*/ 7 h 19"/>
                <a:gd name="T24" fmla="*/ 0 w 7"/>
                <a:gd name="T25" fmla="*/ 9 h 19"/>
                <a:gd name="T26" fmla="*/ 1 w 7"/>
                <a:gd name="T27" fmla="*/ 9 h 19"/>
                <a:gd name="T28" fmla="*/ 2 w 7"/>
                <a:gd name="T29" fmla="*/ 8 h 19"/>
                <a:gd name="T30" fmla="*/ 1 w 7"/>
                <a:gd name="T31" fmla="*/ 7 h 19"/>
                <a:gd name="T32" fmla="*/ 2 w 7"/>
                <a:gd name="T33" fmla="*/ 19 h 19"/>
                <a:gd name="T34" fmla="*/ 6 w 7"/>
                <a:gd name="T35" fmla="*/ 15 h 19"/>
                <a:gd name="T36" fmla="*/ 7 w 7"/>
                <a:gd name="T37" fmla="*/ 10 h 19"/>
                <a:gd name="T38" fmla="*/ 5 w 7"/>
                <a:gd name="T39" fmla="*/ 10 h 19"/>
                <a:gd name="T40" fmla="*/ 5 w 7"/>
                <a:gd name="T41" fmla="*/ 7 h 19"/>
                <a:gd name="T42" fmla="*/ 5 w 7"/>
                <a:gd name="T43" fmla="*/ 4 h 19"/>
                <a:gd name="T44" fmla="*/ 7 w 7"/>
                <a:gd name="T45" fmla="*/ 4 h 19"/>
                <a:gd name="T46" fmla="*/ 7 w 7"/>
                <a:gd name="T47" fmla="*/ 3 h 19"/>
                <a:gd name="T48" fmla="*/ 7 w 7"/>
                <a:gd name="T49" fmla="*/ 1 h 19"/>
                <a:gd name="T50" fmla="*/ 6 w 7"/>
                <a:gd name="T51" fmla="*/ 1 h 19"/>
                <a:gd name="T52" fmla="*/ 4 w 7"/>
                <a:gd name="T53" fmla="*/ 2 h 19"/>
                <a:gd name="T54" fmla="*/ 4 w 7"/>
                <a:gd name="T55" fmla="*/ 3 h 19"/>
                <a:gd name="T56" fmla="*/ 2 w 7"/>
                <a:gd name="T57" fmla="*/ 4 h 19"/>
                <a:gd name="T58" fmla="*/ 2 w 7"/>
                <a:gd name="T59" fmla="*/ 7 h 19"/>
                <a:gd name="T60" fmla="*/ 1 w 7"/>
                <a:gd name="T61" fmla="*/ 7 h 19"/>
                <a:gd name="T62" fmla="*/ 2 w 7"/>
                <a:gd name="T63" fmla="*/ 8 h 19"/>
                <a:gd name="T64" fmla="*/ 1 w 7"/>
                <a:gd name="T65" fmla="*/ 9 h 19"/>
                <a:gd name="T66" fmla="*/ 1 w 7"/>
                <a:gd name="T67" fmla="*/ 11 h 19"/>
                <a:gd name="T68" fmla="*/ 2 w 7"/>
                <a:gd name="T6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19">
                  <a:moveTo>
                    <a:pt x="7" y="7"/>
                  </a:move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lose/>
                  <a:moveTo>
                    <a:pt x="1" y="7"/>
                  </a:moveTo>
                  <a:cubicBezTo>
                    <a:pt x="1" y="8"/>
                    <a:pt x="0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7"/>
                  </a:lnTo>
                  <a:close/>
                  <a:moveTo>
                    <a:pt x="2" y="19"/>
                  </a:moveTo>
                  <a:cubicBezTo>
                    <a:pt x="2" y="19"/>
                    <a:pt x="6" y="16"/>
                    <a:pt x="6" y="15"/>
                  </a:cubicBezTo>
                  <a:cubicBezTo>
                    <a:pt x="5" y="12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7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7" name="Freeform 102">
              <a:extLst>
                <a:ext uri="{FF2B5EF4-FFF2-40B4-BE49-F238E27FC236}">
                  <a16:creationId xmlns:a16="http://schemas.microsoft.com/office/drawing/2014/main" id="{02C073B9-E0E0-E35B-62FD-AAC4FF7F94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7310" y="1816563"/>
              <a:ext cx="115619" cy="176649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8" name="Freeform 103">
              <a:extLst>
                <a:ext uri="{FF2B5EF4-FFF2-40B4-BE49-F238E27FC236}">
                  <a16:creationId xmlns:a16="http://schemas.microsoft.com/office/drawing/2014/main" id="{6451A8A4-495D-FE44-47D8-D35FD7B3D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558" y="2561018"/>
              <a:ext cx="301008" cy="304934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9" name="Freeform 104">
              <a:extLst>
                <a:ext uri="{FF2B5EF4-FFF2-40B4-BE49-F238E27FC236}">
                  <a16:creationId xmlns:a16="http://schemas.microsoft.com/office/drawing/2014/main" id="{4E662455-679B-1F94-AF90-220DD9DC4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6072" y="2466385"/>
              <a:ext cx="570120" cy="561498"/>
            </a:xfrm>
            <a:custGeom>
              <a:avLst/>
              <a:gdLst>
                <a:gd name="T0" fmla="*/ 82 w 89"/>
                <a:gd name="T1" fmla="*/ 74 h 83"/>
                <a:gd name="T2" fmla="*/ 89 w 89"/>
                <a:gd name="T3" fmla="*/ 71 h 83"/>
                <a:gd name="T4" fmla="*/ 87 w 89"/>
                <a:gd name="T5" fmla="*/ 66 h 83"/>
                <a:gd name="T6" fmla="*/ 82 w 89"/>
                <a:gd name="T7" fmla="*/ 61 h 83"/>
                <a:gd name="T8" fmla="*/ 80 w 89"/>
                <a:gd name="T9" fmla="*/ 54 h 83"/>
                <a:gd name="T10" fmla="*/ 84 w 89"/>
                <a:gd name="T11" fmla="*/ 47 h 83"/>
                <a:gd name="T12" fmla="*/ 79 w 89"/>
                <a:gd name="T13" fmla="*/ 43 h 83"/>
                <a:gd name="T14" fmla="*/ 76 w 89"/>
                <a:gd name="T15" fmla="*/ 36 h 83"/>
                <a:gd name="T16" fmla="*/ 76 w 89"/>
                <a:gd name="T17" fmla="*/ 33 h 83"/>
                <a:gd name="T18" fmla="*/ 79 w 89"/>
                <a:gd name="T19" fmla="*/ 28 h 83"/>
                <a:gd name="T20" fmla="*/ 82 w 89"/>
                <a:gd name="T21" fmla="*/ 24 h 83"/>
                <a:gd name="T22" fmla="*/ 82 w 89"/>
                <a:gd name="T23" fmla="*/ 19 h 83"/>
                <a:gd name="T24" fmla="*/ 78 w 89"/>
                <a:gd name="T25" fmla="*/ 15 h 83"/>
                <a:gd name="T26" fmla="*/ 71 w 89"/>
                <a:gd name="T27" fmla="*/ 11 h 83"/>
                <a:gd name="T28" fmla="*/ 63 w 89"/>
                <a:gd name="T29" fmla="*/ 9 h 83"/>
                <a:gd name="T30" fmla="*/ 54 w 89"/>
                <a:gd name="T31" fmla="*/ 9 h 83"/>
                <a:gd name="T32" fmla="*/ 49 w 89"/>
                <a:gd name="T33" fmla="*/ 11 h 83"/>
                <a:gd name="T34" fmla="*/ 45 w 89"/>
                <a:gd name="T35" fmla="*/ 13 h 83"/>
                <a:gd name="T36" fmla="*/ 42 w 89"/>
                <a:gd name="T37" fmla="*/ 17 h 83"/>
                <a:gd name="T38" fmla="*/ 29 w 89"/>
                <a:gd name="T39" fmla="*/ 15 h 83"/>
                <a:gd name="T40" fmla="*/ 26 w 89"/>
                <a:gd name="T41" fmla="*/ 13 h 83"/>
                <a:gd name="T42" fmla="*/ 21 w 89"/>
                <a:gd name="T43" fmla="*/ 7 h 83"/>
                <a:gd name="T44" fmla="*/ 19 w 89"/>
                <a:gd name="T45" fmla="*/ 3 h 83"/>
                <a:gd name="T46" fmla="*/ 14 w 89"/>
                <a:gd name="T47" fmla="*/ 3 h 83"/>
                <a:gd name="T48" fmla="*/ 9 w 89"/>
                <a:gd name="T49" fmla="*/ 5 h 83"/>
                <a:gd name="T50" fmla="*/ 5 w 89"/>
                <a:gd name="T51" fmla="*/ 1 h 83"/>
                <a:gd name="T52" fmla="*/ 3 w 89"/>
                <a:gd name="T53" fmla="*/ 2 h 83"/>
                <a:gd name="T54" fmla="*/ 1 w 89"/>
                <a:gd name="T55" fmla="*/ 6 h 83"/>
                <a:gd name="T56" fmla="*/ 3 w 89"/>
                <a:gd name="T57" fmla="*/ 14 h 83"/>
                <a:gd name="T58" fmla="*/ 3 w 89"/>
                <a:gd name="T59" fmla="*/ 19 h 83"/>
                <a:gd name="T60" fmla="*/ 7 w 89"/>
                <a:gd name="T61" fmla="*/ 23 h 83"/>
                <a:gd name="T62" fmla="*/ 11 w 89"/>
                <a:gd name="T63" fmla="*/ 25 h 83"/>
                <a:gd name="T64" fmla="*/ 7 w 89"/>
                <a:gd name="T65" fmla="*/ 28 h 83"/>
                <a:gd name="T66" fmla="*/ 10 w 89"/>
                <a:gd name="T67" fmla="*/ 36 h 83"/>
                <a:gd name="T68" fmla="*/ 16 w 89"/>
                <a:gd name="T69" fmla="*/ 41 h 83"/>
                <a:gd name="T70" fmla="*/ 20 w 89"/>
                <a:gd name="T71" fmla="*/ 49 h 83"/>
                <a:gd name="T72" fmla="*/ 23 w 89"/>
                <a:gd name="T73" fmla="*/ 53 h 83"/>
                <a:gd name="T74" fmla="*/ 28 w 89"/>
                <a:gd name="T75" fmla="*/ 54 h 83"/>
                <a:gd name="T76" fmla="*/ 31 w 89"/>
                <a:gd name="T77" fmla="*/ 60 h 83"/>
                <a:gd name="T78" fmla="*/ 33 w 89"/>
                <a:gd name="T79" fmla="*/ 65 h 83"/>
                <a:gd name="T80" fmla="*/ 37 w 89"/>
                <a:gd name="T81" fmla="*/ 70 h 83"/>
                <a:gd name="T82" fmla="*/ 41 w 89"/>
                <a:gd name="T83" fmla="*/ 73 h 83"/>
                <a:gd name="T84" fmla="*/ 45 w 89"/>
                <a:gd name="T85" fmla="*/ 74 h 83"/>
                <a:gd name="T86" fmla="*/ 57 w 89"/>
                <a:gd name="T87" fmla="*/ 71 h 83"/>
                <a:gd name="T88" fmla="*/ 69 w 89"/>
                <a:gd name="T89" fmla="*/ 81 h 83"/>
                <a:gd name="T90" fmla="*/ 77 w 89"/>
                <a:gd name="T91" fmla="*/ 82 h 83"/>
                <a:gd name="T92" fmla="*/ 3 w 89"/>
                <a:gd name="T93" fmla="*/ 9 h 83"/>
                <a:gd name="T94" fmla="*/ 8 w 89"/>
                <a:gd name="T95" fmla="*/ 15 h 83"/>
                <a:gd name="T96" fmla="*/ 5 w 89"/>
                <a:gd name="T97" fmla="*/ 15 h 83"/>
                <a:gd name="T98" fmla="*/ 4 w 89"/>
                <a:gd name="T9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3">
                  <a:moveTo>
                    <a:pt x="78" y="82"/>
                  </a:moveTo>
                  <a:cubicBezTo>
                    <a:pt x="79" y="78"/>
                    <a:pt x="79" y="78"/>
                    <a:pt x="79" y="78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3" y="17"/>
                    <a:pt x="43" y="16"/>
                    <a:pt x="41" y="16"/>
                  </a:cubicBezTo>
                  <a:cubicBezTo>
                    <a:pt x="40" y="16"/>
                    <a:pt x="37" y="18"/>
                    <a:pt x="36" y="18"/>
                  </a:cubicBezTo>
                  <a:cubicBezTo>
                    <a:pt x="35" y="18"/>
                    <a:pt x="30" y="16"/>
                    <a:pt x="29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8" y="13"/>
                    <a:pt x="27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5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1" y="9"/>
                    <a:pt x="21" y="7"/>
                  </a:cubicBezTo>
                  <a:cubicBezTo>
                    <a:pt x="21" y="7"/>
                    <a:pt x="20" y="6"/>
                    <a:pt x="20" y="6"/>
                  </a:cubicBezTo>
                  <a:cubicBezTo>
                    <a:pt x="19" y="5"/>
                    <a:pt x="19" y="5"/>
                    <a:pt x="18" y="4"/>
                  </a:cubicBezTo>
                  <a:cubicBezTo>
                    <a:pt x="19" y="3"/>
                    <a:pt x="17" y="3"/>
                    <a:pt x="19" y="3"/>
                  </a:cubicBezTo>
                  <a:cubicBezTo>
                    <a:pt x="19" y="3"/>
                    <a:pt x="18" y="2"/>
                    <a:pt x="18" y="1"/>
                  </a:cubicBezTo>
                  <a:cubicBezTo>
                    <a:pt x="17" y="0"/>
                    <a:pt x="18" y="1"/>
                    <a:pt x="16" y="1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5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6"/>
                    <a:pt x="1" y="5"/>
                    <a:pt x="1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3" y="17"/>
                    <a:pt x="3" y="17"/>
                  </a:cubicBezTo>
                  <a:cubicBezTo>
                    <a:pt x="4" y="18"/>
                    <a:pt x="2" y="19"/>
                    <a:pt x="3" y="19"/>
                  </a:cubicBezTo>
                  <a:cubicBezTo>
                    <a:pt x="4" y="19"/>
                    <a:pt x="3" y="20"/>
                    <a:pt x="4" y="21"/>
                  </a:cubicBezTo>
                  <a:cubicBezTo>
                    <a:pt x="5" y="21"/>
                    <a:pt x="4" y="22"/>
                    <a:pt x="5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1" y="23"/>
                    <a:pt x="12" y="24"/>
                    <a:pt x="11" y="25"/>
                  </a:cubicBezTo>
                  <a:cubicBezTo>
                    <a:pt x="10" y="25"/>
                    <a:pt x="8" y="24"/>
                    <a:pt x="9" y="25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9" y="29"/>
                    <a:pt x="7" y="27"/>
                    <a:pt x="7" y="28"/>
                  </a:cubicBezTo>
                  <a:cubicBezTo>
                    <a:pt x="8" y="30"/>
                    <a:pt x="6" y="30"/>
                    <a:pt x="7" y="30"/>
                  </a:cubicBezTo>
                  <a:cubicBezTo>
                    <a:pt x="8" y="31"/>
                    <a:pt x="7" y="32"/>
                    <a:pt x="8" y="32"/>
                  </a:cubicBezTo>
                  <a:cubicBezTo>
                    <a:pt x="9" y="33"/>
                    <a:pt x="9" y="36"/>
                    <a:pt x="10" y="36"/>
                  </a:cubicBezTo>
                  <a:cubicBezTo>
                    <a:pt x="12" y="36"/>
                    <a:pt x="14" y="38"/>
                    <a:pt x="14" y="39"/>
                  </a:cubicBezTo>
                  <a:cubicBezTo>
                    <a:pt x="14" y="40"/>
                    <a:pt x="12" y="40"/>
                    <a:pt x="14" y="40"/>
                  </a:cubicBezTo>
                  <a:cubicBezTo>
                    <a:pt x="15" y="40"/>
                    <a:pt x="16" y="40"/>
                    <a:pt x="16" y="41"/>
                  </a:cubicBezTo>
                  <a:cubicBezTo>
                    <a:pt x="17" y="42"/>
                    <a:pt x="17" y="42"/>
                    <a:pt x="18" y="43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7"/>
                    <a:pt x="19" y="48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2" y="52"/>
                    <a:pt x="23" y="53"/>
                  </a:cubicBezTo>
                  <a:cubicBezTo>
                    <a:pt x="23" y="53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5"/>
                    <a:pt x="26" y="55"/>
                    <a:pt x="28" y="54"/>
                  </a:cubicBezTo>
                  <a:cubicBezTo>
                    <a:pt x="28" y="55"/>
                    <a:pt x="29" y="57"/>
                    <a:pt x="30" y="57"/>
                  </a:cubicBezTo>
                  <a:cubicBezTo>
                    <a:pt x="30" y="58"/>
                    <a:pt x="30" y="59"/>
                    <a:pt x="30" y="60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3" y="63"/>
                    <a:pt x="33" y="63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4" y="65"/>
                    <a:pt x="35" y="65"/>
                  </a:cubicBezTo>
                  <a:cubicBezTo>
                    <a:pt x="35" y="66"/>
                    <a:pt x="35" y="67"/>
                    <a:pt x="35" y="67"/>
                  </a:cubicBezTo>
                  <a:cubicBezTo>
                    <a:pt x="35" y="68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5"/>
                    <a:pt x="44" y="74"/>
                    <a:pt x="45" y="74"/>
                  </a:cubicBezTo>
                  <a:cubicBezTo>
                    <a:pt x="46" y="75"/>
                    <a:pt x="47" y="76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1" y="73"/>
                    <a:pt x="54" y="72"/>
                    <a:pt x="57" y="71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1" y="77"/>
                    <a:pt x="60" y="79"/>
                    <a:pt x="63" y="80"/>
                  </a:cubicBezTo>
                  <a:cubicBezTo>
                    <a:pt x="64" y="81"/>
                    <a:pt x="66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1" y="81"/>
                    <a:pt x="73" y="81"/>
                    <a:pt x="75" y="81"/>
                  </a:cubicBezTo>
                  <a:cubicBezTo>
                    <a:pt x="75" y="81"/>
                    <a:pt x="76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8" y="83"/>
                    <a:pt x="78" y="82"/>
                  </a:cubicBezTo>
                  <a:close/>
                  <a:moveTo>
                    <a:pt x="3" y="9"/>
                  </a:moveTo>
                  <a:cubicBezTo>
                    <a:pt x="5" y="9"/>
                    <a:pt x="5" y="10"/>
                    <a:pt x="6" y="12"/>
                  </a:cubicBezTo>
                  <a:cubicBezTo>
                    <a:pt x="7" y="12"/>
                    <a:pt x="8" y="12"/>
                    <a:pt x="8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12" y="15"/>
                    <a:pt x="9" y="17"/>
                  </a:cubicBezTo>
                  <a:cubicBezTo>
                    <a:pt x="8" y="18"/>
                    <a:pt x="9" y="17"/>
                    <a:pt x="6" y="18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4" y="13"/>
                    <a:pt x="4" y="13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2" y="8"/>
                    <a:pt x="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0" name="Freeform 105">
              <a:extLst>
                <a:ext uri="{FF2B5EF4-FFF2-40B4-BE49-F238E27FC236}">
                  <a16:creationId xmlns:a16="http://schemas.microsoft.com/office/drawing/2014/main" id="{E7493E1C-AE97-5BE8-84CC-405A484825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1172" y="3702940"/>
              <a:ext cx="1333601" cy="601454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1" name="Freeform 106">
              <a:extLst>
                <a:ext uri="{FF2B5EF4-FFF2-40B4-BE49-F238E27FC236}">
                  <a16:creationId xmlns:a16="http://schemas.microsoft.com/office/drawing/2014/main" id="{499C9A6E-EBF7-13CF-7068-E46ADDC31E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7725" y="2615697"/>
              <a:ext cx="851193" cy="1053595"/>
            </a:xfrm>
            <a:custGeom>
              <a:avLst/>
              <a:gdLst>
                <a:gd name="T0" fmla="*/ 113 w 133"/>
                <a:gd name="T1" fmla="*/ 129 h 156"/>
                <a:gd name="T2" fmla="*/ 111 w 133"/>
                <a:gd name="T3" fmla="*/ 137 h 156"/>
                <a:gd name="T4" fmla="*/ 117 w 133"/>
                <a:gd name="T5" fmla="*/ 155 h 156"/>
                <a:gd name="T6" fmla="*/ 1 w 133"/>
                <a:gd name="T7" fmla="*/ 71 h 156"/>
                <a:gd name="T8" fmla="*/ 9 w 133"/>
                <a:gd name="T9" fmla="*/ 74 h 156"/>
                <a:gd name="T10" fmla="*/ 3 w 133"/>
                <a:gd name="T11" fmla="*/ 76 h 156"/>
                <a:gd name="T12" fmla="*/ 17 w 133"/>
                <a:gd name="T13" fmla="*/ 80 h 156"/>
                <a:gd name="T14" fmla="*/ 19 w 133"/>
                <a:gd name="T15" fmla="*/ 77 h 156"/>
                <a:gd name="T16" fmla="*/ 19 w 133"/>
                <a:gd name="T17" fmla="*/ 82 h 156"/>
                <a:gd name="T18" fmla="*/ 20 w 133"/>
                <a:gd name="T19" fmla="*/ 92 h 156"/>
                <a:gd name="T20" fmla="*/ 22 w 133"/>
                <a:gd name="T21" fmla="*/ 103 h 156"/>
                <a:gd name="T22" fmla="*/ 29 w 133"/>
                <a:gd name="T23" fmla="*/ 128 h 156"/>
                <a:gd name="T24" fmla="*/ 36 w 133"/>
                <a:gd name="T25" fmla="*/ 140 h 156"/>
                <a:gd name="T26" fmla="*/ 46 w 133"/>
                <a:gd name="T27" fmla="*/ 145 h 156"/>
                <a:gd name="T28" fmla="*/ 52 w 133"/>
                <a:gd name="T29" fmla="*/ 130 h 156"/>
                <a:gd name="T30" fmla="*/ 53 w 133"/>
                <a:gd name="T31" fmla="*/ 114 h 156"/>
                <a:gd name="T32" fmla="*/ 58 w 133"/>
                <a:gd name="T33" fmla="*/ 107 h 156"/>
                <a:gd name="T34" fmla="*/ 68 w 133"/>
                <a:gd name="T35" fmla="*/ 100 h 156"/>
                <a:gd name="T36" fmla="*/ 75 w 133"/>
                <a:gd name="T37" fmla="*/ 94 h 156"/>
                <a:gd name="T38" fmla="*/ 82 w 133"/>
                <a:gd name="T39" fmla="*/ 89 h 156"/>
                <a:gd name="T40" fmla="*/ 89 w 133"/>
                <a:gd name="T41" fmla="*/ 81 h 156"/>
                <a:gd name="T42" fmla="*/ 93 w 133"/>
                <a:gd name="T43" fmla="*/ 77 h 156"/>
                <a:gd name="T44" fmla="*/ 89 w 133"/>
                <a:gd name="T45" fmla="*/ 66 h 156"/>
                <a:gd name="T46" fmla="*/ 93 w 133"/>
                <a:gd name="T47" fmla="*/ 58 h 156"/>
                <a:gd name="T48" fmla="*/ 99 w 133"/>
                <a:gd name="T49" fmla="*/ 57 h 156"/>
                <a:gd name="T50" fmla="*/ 106 w 133"/>
                <a:gd name="T51" fmla="*/ 63 h 156"/>
                <a:gd name="T52" fmla="*/ 108 w 133"/>
                <a:gd name="T53" fmla="*/ 68 h 156"/>
                <a:gd name="T54" fmla="*/ 110 w 133"/>
                <a:gd name="T55" fmla="*/ 72 h 156"/>
                <a:gd name="T56" fmla="*/ 114 w 133"/>
                <a:gd name="T57" fmla="*/ 80 h 156"/>
                <a:gd name="T58" fmla="*/ 116 w 133"/>
                <a:gd name="T59" fmla="*/ 73 h 156"/>
                <a:gd name="T60" fmla="*/ 121 w 133"/>
                <a:gd name="T61" fmla="*/ 64 h 156"/>
                <a:gd name="T62" fmla="*/ 126 w 133"/>
                <a:gd name="T63" fmla="*/ 59 h 156"/>
                <a:gd name="T64" fmla="*/ 133 w 133"/>
                <a:gd name="T65" fmla="*/ 52 h 156"/>
                <a:gd name="T66" fmla="*/ 129 w 133"/>
                <a:gd name="T67" fmla="*/ 46 h 156"/>
                <a:gd name="T68" fmla="*/ 123 w 133"/>
                <a:gd name="T69" fmla="*/ 42 h 156"/>
                <a:gd name="T70" fmla="*/ 114 w 133"/>
                <a:gd name="T71" fmla="*/ 43 h 156"/>
                <a:gd name="T72" fmla="*/ 108 w 133"/>
                <a:gd name="T73" fmla="*/ 51 h 156"/>
                <a:gd name="T74" fmla="*/ 96 w 133"/>
                <a:gd name="T75" fmla="*/ 49 h 156"/>
                <a:gd name="T76" fmla="*/ 90 w 133"/>
                <a:gd name="T77" fmla="*/ 47 h 156"/>
                <a:gd name="T78" fmla="*/ 91 w 133"/>
                <a:gd name="T79" fmla="*/ 53 h 156"/>
                <a:gd name="T80" fmla="*/ 79 w 133"/>
                <a:gd name="T81" fmla="*/ 52 h 156"/>
                <a:gd name="T82" fmla="*/ 68 w 133"/>
                <a:gd name="T83" fmla="*/ 47 h 156"/>
                <a:gd name="T84" fmla="*/ 57 w 133"/>
                <a:gd name="T85" fmla="*/ 42 h 156"/>
                <a:gd name="T86" fmla="*/ 56 w 133"/>
                <a:gd name="T87" fmla="*/ 33 h 156"/>
                <a:gd name="T88" fmla="*/ 47 w 133"/>
                <a:gd name="T89" fmla="*/ 27 h 156"/>
                <a:gd name="T90" fmla="*/ 48 w 133"/>
                <a:gd name="T91" fmla="*/ 21 h 156"/>
                <a:gd name="T92" fmla="*/ 44 w 133"/>
                <a:gd name="T93" fmla="*/ 13 h 156"/>
                <a:gd name="T94" fmla="*/ 49 w 133"/>
                <a:gd name="T95" fmla="*/ 6 h 156"/>
                <a:gd name="T96" fmla="*/ 45 w 133"/>
                <a:gd name="T97" fmla="*/ 0 h 156"/>
                <a:gd name="T98" fmla="*/ 36 w 133"/>
                <a:gd name="T99" fmla="*/ 4 h 156"/>
                <a:gd name="T100" fmla="*/ 26 w 133"/>
                <a:gd name="T101" fmla="*/ 10 h 156"/>
                <a:gd name="T102" fmla="*/ 20 w 133"/>
                <a:gd name="T103" fmla="*/ 13 h 156"/>
                <a:gd name="T104" fmla="*/ 24 w 133"/>
                <a:gd name="T105" fmla="*/ 22 h 156"/>
                <a:gd name="T106" fmla="*/ 23 w 133"/>
                <a:gd name="T107" fmla="*/ 33 h 156"/>
                <a:gd name="T108" fmla="*/ 15 w 133"/>
                <a:gd name="T109" fmla="*/ 41 h 156"/>
                <a:gd name="T110" fmla="*/ 7 w 133"/>
                <a:gd name="T111" fmla="*/ 48 h 156"/>
                <a:gd name="T112" fmla="*/ 6 w 133"/>
                <a:gd name="T113" fmla="*/ 55 h 156"/>
                <a:gd name="T114" fmla="*/ 7 w 133"/>
                <a:gd name="T115" fmla="*/ 64 h 156"/>
                <a:gd name="T116" fmla="*/ 113 w 133"/>
                <a:gd name="T117" fmla="*/ 12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56">
                  <a:moveTo>
                    <a:pt x="113" y="125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113" y="126"/>
                    <a:pt x="114" y="125"/>
                    <a:pt x="113" y="125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8"/>
                    <a:pt x="113" y="129"/>
                  </a:cubicBezTo>
                  <a:cubicBezTo>
                    <a:pt x="114" y="129"/>
                    <a:pt x="113" y="127"/>
                    <a:pt x="113" y="127"/>
                  </a:cubicBezTo>
                  <a:close/>
                  <a:moveTo>
                    <a:pt x="112" y="130"/>
                  </a:moveTo>
                  <a:cubicBezTo>
                    <a:pt x="112" y="130"/>
                    <a:pt x="112" y="131"/>
                    <a:pt x="113" y="131"/>
                  </a:cubicBezTo>
                  <a:cubicBezTo>
                    <a:pt x="113" y="131"/>
                    <a:pt x="113" y="130"/>
                    <a:pt x="112" y="130"/>
                  </a:cubicBezTo>
                  <a:close/>
                  <a:moveTo>
                    <a:pt x="111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2" y="137"/>
                    <a:pt x="112" y="137"/>
                    <a:pt x="111" y="137"/>
                  </a:cubicBezTo>
                  <a:close/>
                  <a:moveTo>
                    <a:pt x="116" y="155"/>
                  </a:moveTo>
                  <a:cubicBezTo>
                    <a:pt x="116" y="155"/>
                    <a:pt x="116" y="155"/>
                    <a:pt x="116" y="155"/>
                  </a:cubicBezTo>
                  <a:cubicBezTo>
                    <a:pt x="117" y="156"/>
                    <a:pt x="117" y="155"/>
                    <a:pt x="117" y="155"/>
                  </a:cubicBezTo>
                  <a:cubicBezTo>
                    <a:pt x="117" y="155"/>
                    <a:pt x="116" y="155"/>
                    <a:pt x="116" y="155"/>
                  </a:cubicBezTo>
                  <a:close/>
                  <a:moveTo>
                    <a:pt x="0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ubicBezTo>
                    <a:pt x="1" y="69"/>
                    <a:pt x="1" y="70"/>
                    <a:pt x="1" y="71"/>
                  </a:cubicBezTo>
                  <a:cubicBezTo>
                    <a:pt x="2" y="72"/>
                    <a:pt x="6" y="74"/>
                    <a:pt x="9" y="73"/>
                  </a:cubicBezTo>
                  <a:cubicBezTo>
                    <a:pt x="10" y="72"/>
                    <a:pt x="10" y="71"/>
                    <a:pt x="11" y="70"/>
                  </a:cubicBezTo>
                  <a:cubicBezTo>
                    <a:pt x="11" y="70"/>
                    <a:pt x="11" y="71"/>
                    <a:pt x="12" y="70"/>
                  </a:cubicBezTo>
                  <a:cubicBezTo>
                    <a:pt x="11" y="71"/>
                    <a:pt x="11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8" y="74"/>
                    <a:pt x="9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6"/>
                    <a:pt x="4" y="76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3" y="77"/>
                    <a:pt x="4" y="78"/>
                    <a:pt x="4" y="78"/>
                  </a:cubicBezTo>
                  <a:cubicBezTo>
                    <a:pt x="6" y="81"/>
                    <a:pt x="8" y="82"/>
                    <a:pt x="10" y="85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12" y="85"/>
                    <a:pt x="12" y="84"/>
                    <a:pt x="13" y="84"/>
                  </a:cubicBezTo>
                  <a:cubicBezTo>
                    <a:pt x="15" y="83"/>
                    <a:pt x="17" y="82"/>
                    <a:pt x="17" y="80"/>
                  </a:cubicBezTo>
                  <a:cubicBezTo>
                    <a:pt x="18" y="78"/>
                    <a:pt x="17" y="77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7"/>
                    <a:pt x="19" y="77"/>
                  </a:cubicBezTo>
                  <a:cubicBezTo>
                    <a:pt x="19" y="77"/>
                    <a:pt x="19" y="77"/>
                    <a:pt x="19" y="78"/>
                  </a:cubicBezTo>
                  <a:cubicBezTo>
                    <a:pt x="20" y="79"/>
                    <a:pt x="20" y="80"/>
                    <a:pt x="19" y="79"/>
                  </a:cubicBezTo>
                  <a:cubicBezTo>
                    <a:pt x="19" y="79"/>
                    <a:pt x="20" y="80"/>
                    <a:pt x="19" y="80"/>
                  </a:cubicBezTo>
                  <a:cubicBezTo>
                    <a:pt x="19" y="80"/>
                    <a:pt x="19" y="81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1" y="82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18" y="89"/>
                    <a:pt x="18" y="90"/>
                  </a:cubicBezTo>
                  <a:cubicBezTo>
                    <a:pt x="18" y="90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3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100"/>
                    <a:pt x="21" y="100"/>
                  </a:cubicBezTo>
                  <a:cubicBezTo>
                    <a:pt x="21" y="100"/>
                    <a:pt x="21" y="101"/>
                    <a:pt x="21" y="101"/>
                  </a:cubicBezTo>
                  <a:cubicBezTo>
                    <a:pt x="21" y="102"/>
                    <a:pt x="22" y="103"/>
                    <a:pt x="22" y="103"/>
                  </a:cubicBezTo>
                  <a:cubicBezTo>
                    <a:pt x="22" y="105"/>
                    <a:pt x="22" y="106"/>
                    <a:pt x="22" y="107"/>
                  </a:cubicBezTo>
                  <a:cubicBezTo>
                    <a:pt x="23" y="111"/>
                    <a:pt x="25" y="114"/>
                    <a:pt x="26" y="117"/>
                  </a:cubicBezTo>
                  <a:cubicBezTo>
                    <a:pt x="27" y="120"/>
                    <a:pt x="27" y="121"/>
                    <a:pt x="27" y="124"/>
                  </a:cubicBezTo>
                  <a:cubicBezTo>
                    <a:pt x="27" y="125"/>
                    <a:pt x="28" y="126"/>
                    <a:pt x="28" y="126"/>
                  </a:cubicBezTo>
                  <a:cubicBezTo>
                    <a:pt x="29" y="127"/>
                    <a:pt x="28" y="127"/>
                    <a:pt x="29" y="128"/>
                  </a:cubicBezTo>
                  <a:cubicBezTo>
                    <a:pt x="29" y="129"/>
                    <a:pt x="30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2"/>
                    <a:pt x="32" y="133"/>
                    <a:pt x="33" y="134"/>
                  </a:cubicBezTo>
                  <a:cubicBezTo>
                    <a:pt x="33" y="135"/>
                    <a:pt x="33" y="136"/>
                    <a:pt x="33" y="137"/>
                  </a:cubicBezTo>
                  <a:cubicBezTo>
                    <a:pt x="34" y="138"/>
                    <a:pt x="36" y="139"/>
                    <a:pt x="36" y="140"/>
                  </a:cubicBezTo>
                  <a:cubicBezTo>
                    <a:pt x="36" y="141"/>
                    <a:pt x="35" y="141"/>
                    <a:pt x="35" y="141"/>
                  </a:cubicBezTo>
                  <a:cubicBezTo>
                    <a:pt x="36" y="144"/>
                    <a:pt x="38" y="147"/>
                    <a:pt x="40" y="149"/>
                  </a:cubicBezTo>
                  <a:cubicBezTo>
                    <a:pt x="41" y="149"/>
                    <a:pt x="41" y="149"/>
                    <a:pt x="42" y="149"/>
                  </a:cubicBezTo>
                  <a:cubicBezTo>
                    <a:pt x="43" y="148"/>
                    <a:pt x="43" y="146"/>
                    <a:pt x="44" y="146"/>
                  </a:cubicBezTo>
                  <a:cubicBezTo>
                    <a:pt x="45" y="145"/>
                    <a:pt x="46" y="145"/>
                    <a:pt x="46" y="145"/>
                  </a:cubicBezTo>
                  <a:cubicBezTo>
                    <a:pt x="46" y="145"/>
                    <a:pt x="46" y="144"/>
                    <a:pt x="46" y="144"/>
                  </a:cubicBezTo>
                  <a:cubicBezTo>
                    <a:pt x="46" y="144"/>
                    <a:pt x="49" y="140"/>
                    <a:pt x="49" y="140"/>
                  </a:cubicBezTo>
                  <a:cubicBezTo>
                    <a:pt x="49" y="140"/>
                    <a:pt x="51" y="140"/>
                    <a:pt x="51" y="139"/>
                  </a:cubicBezTo>
                  <a:cubicBezTo>
                    <a:pt x="51" y="137"/>
                    <a:pt x="50" y="134"/>
                    <a:pt x="50" y="132"/>
                  </a:cubicBezTo>
                  <a:cubicBezTo>
                    <a:pt x="51" y="131"/>
                    <a:pt x="52" y="131"/>
                    <a:pt x="52" y="130"/>
                  </a:cubicBezTo>
                  <a:cubicBezTo>
                    <a:pt x="53" y="129"/>
                    <a:pt x="52" y="129"/>
                    <a:pt x="52" y="128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26"/>
                    <a:pt x="53" y="125"/>
                    <a:pt x="52" y="124"/>
                  </a:cubicBezTo>
                  <a:cubicBezTo>
                    <a:pt x="52" y="122"/>
                    <a:pt x="52" y="120"/>
                    <a:pt x="52" y="117"/>
                  </a:cubicBezTo>
                  <a:cubicBezTo>
                    <a:pt x="52" y="116"/>
                    <a:pt x="53" y="115"/>
                    <a:pt x="53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3" y="113"/>
                    <a:pt x="52" y="112"/>
                    <a:pt x="52" y="111"/>
                  </a:cubicBezTo>
                  <a:cubicBezTo>
                    <a:pt x="52" y="111"/>
                    <a:pt x="53" y="110"/>
                    <a:pt x="53" y="110"/>
                  </a:cubicBezTo>
                  <a:cubicBezTo>
                    <a:pt x="55" y="109"/>
                    <a:pt x="55" y="110"/>
                    <a:pt x="56" y="109"/>
                  </a:cubicBezTo>
                  <a:cubicBezTo>
                    <a:pt x="57" y="109"/>
                    <a:pt x="57" y="108"/>
                    <a:pt x="58" y="107"/>
                  </a:cubicBezTo>
                  <a:cubicBezTo>
                    <a:pt x="59" y="107"/>
                    <a:pt x="60" y="107"/>
                    <a:pt x="61" y="107"/>
                  </a:cubicBezTo>
                  <a:cubicBezTo>
                    <a:pt x="62" y="106"/>
                    <a:pt x="62" y="103"/>
                    <a:pt x="63" y="102"/>
                  </a:cubicBezTo>
                  <a:cubicBezTo>
                    <a:pt x="64" y="101"/>
                    <a:pt x="66" y="102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8" y="100"/>
                    <a:pt x="68" y="100"/>
                  </a:cubicBezTo>
                  <a:cubicBezTo>
                    <a:pt x="69" y="99"/>
                    <a:pt x="70" y="100"/>
                    <a:pt x="71" y="99"/>
                  </a:cubicBezTo>
                  <a:cubicBezTo>
                    <a:pt x="72" y="99"/>
                    <a:pt x="71" y="98"/>
                    <a:pt x="72" y="97"/>
                  </a:cubicBezTo>
                  <a:cubicBezTo>
                    <a:pt x="72" y="97"/>
                    <a:pt x="73" y="96"/>
                    <a:pt x="74" y="96"/>
                  </a:cubicBezTo>
                  <a:cubicBezTo>
                    <a:pt x="74" y="95"/>
                    <a:pt x="74" y="95"/>
                    <a:pt x="74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7" y="92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0"/>
                    <a:pt x="79" y="91"/>
                    <a:pt x="80" y="91"/>
                  </a:cubicBezTo>
                  <a:cubicBezTo>
                    <a:pt x="80" y="90"/>
                    <a:pt x="81" y="89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5" y="86"/>
                    <a:pt x="85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7" y="82"/>
                    <a:pt x="86" y="81"/>
                    <a:pt x="87" y="81"/>
                  </a:cubicBezTo>
                  <a:cubicBezTo>
                    <a:pt x="87" y="80"/>
                    <a:pt x="88" y="81"/>
                    <a:pt x="89" y="81"/>
                  </a:cubicBezTo>
                  <a:cubicBezTo>
                    <a:pt x="89" y="80"/>
                    <a:pt x="90" y="79"/>
                    <a:pt x="90" y="79"/>
                  </a:cubicBezTo>
                  <a:cubicBezTo>
                    <a:pt x="90" y="79"/>
                    <a:pt x="90" y="80"/>
                    <a:pt x="90" y="80"/>
                  </a:cubicBezTo>
                  <a:cubicBezTo>
                    <a:pt x="91" y="80"/>
                    <a:pt x="91" y="80"/>
                    <a:pt x="92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6"/>
                    <a:pt x="108" y="68"/>
                    <a:pt x="108" y="68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0" y="67"/>
                  </a:lnTo>
                  <a:close/>
                  <a:moveTo>
                    <a:pt x="113" y="121"/>
                  </a:moveTo>
                  <a:cubicBezTo>
                    <a:pt x="113" y="121"/>
                    <a:pt x="113" y="122"/>
                    <a:pt x="113" y="122"/>
                  </a:cubicBezTo>
                  <a:cubicBezTo>
                    <a:pt x="113" y="122"/>
                    <a:pt x="114" y="121"/>
                    <a:pt x="113" y="1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2" name="Freeform 107">
              <a:extLst>
                <a:ext uri="{FF2B5EF4-FFF2-40B4-BE49-F238E27FC236}">
                  <a16:creationId xmlns:a16="http://schemas.microsoft.com/office/drawing/2014/main" id="{5A73F27E-2249-2955-9DC0-3F014371BE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0618" y="1282404"/>
              <a:ext cx="301008" cy="155620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3" name="Freeform 108">
              <a:extLst>
                <a:ext uri="{FF2B5EF4-FFF2-40B4-BE49-F238E27FC236}">
                  <a16:creationId xmlns:a16="http://schemas.microsoft.com/office/drawing/2014/main" id="{30AAF33E-80A5-DCEC-6F8F-DE7406246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752" y="2106775"/>
              <a:ext cx="211303" cy="143003"/>
            </a:xfrm>
            <a:custGeom>
              <a:avLst/>
              <a:gdLst>
                <a:gd name="T0" fmla="*/ 14 w 33"/>
                <a:gd name="T1" fmla="*/ 21 h 21"/>
                <a:gd name="T2" fmla="*/ 11 w 33"/>
                <a:gd name="T3" fmla="*/ 20 h 21"/>
                <a:gd name="T4" fmla="*/ 7 w 33"/>
                <a:gd name="T5" fmla="*/ 18 h 21"/>
                <a:gd name="T6" fmla="*/ 4 w 33"/>
                <a:gd name="T7" fmla="*/ 14 h 21"/>
                <a:gd name="T8" fmla="*/ 1 w 33"/>
                <a:gd name="T9" fmla="*/ 12 h 21"/>
                <a:gd name="T10" fmla="*/ 1 w 33"/>
                <a:gd name="T11" fmla="*/ 10 h 21"/>
                <a:gd name="T12" fmla="*/ 0 w 33"/>
                <a:gd name="T13" fmla="*/ 8 h 21"/>
                <a:gd name="T14" fmla="*/ 2 w 33"/>
                <a:gd name="T15" fmla="*/ 7 h 21"/>
                <a:gd name="T16" fmla="*/ 3 w 33"/>
                <a:gd name="T17" fmla="*/ 4 h 21"/>
                <a:gd name="T18" fmla="*/ 4 w 33"/>
                <a:gd name="T19" fmla="*/ 3 h 21"/>
                <a:gd name="T20" fmla="*/ 7 w 33"/>
                <a:gd name="T21" fmla="*/ 4 h 21"/>
                <a:gd name="T22" fmla="*/ 11 w 33"/>
                <a:gd name="T23" fmla="*/ 4 h 21"/>
                <a:gd name="T24" fmla="*/ 14 w 33"/>
                <a:gd name="T25" fmla="*/ 5 h 21"/>
                <a:gd name="T26" fmla="*/ 13 w 33"/>
                <a:gd name="T27" fmla="*/ 3 h 21"/>
                <a:gd name="T28" fmla="*/ 16 w 33"/>
                <a:gd name="T29" fmla="*/ 3 h 21"/>
                <a:gd name="T30" fmla="*/ 19 w 33"/>
                <a:gd name="T31" fmla="*/ 2 h 21"/>
                <a:gd name="T32" fmla="*/ 21 w 33"/>
                <a:gd name="T33" fmla="*/ 3 h 21"/>
                <a:gd name="T34" fmla="*/ 23 w 33"/>
                <a:gd name="T35" fmla="*/ 2 h 21"/>
                <a:gd name="T36" fmla="*/ 27 w 33"/>
                <a:gd name="T37" fmla="*/ 1 h 21"/>
                <a:gd name="T38" fmla="*/ 30 w 33"/>
                <a:gd name="T39" fmla="*/ 1 h 21"/>
                <a:gd name="T40" fmla="*/ 33 w 33"/>
                <a:gd name="T41" fmla="*/ 2 h 21"/>
                <a:gd name="T42" fmla="*/ 32 w 33"/>
                <a:gd name="T43" fmla="*/ 6 h 21"/>
                <a:gd name="T44" fmla="*/ 29 w 33"/>
                <a:gd name="T45" fmla="*/ 8 h 21"/>
                <a:gd name="T46" fmla="*/ 27 w 33"/>
                <a:gd name="T47" fmla="*/ 16 h 21"/>
                <a:gd name="T48" fmla="*/ 24 w 33"/>
                <a:gd name="T49" fmla="*/ 18 h 21"/>
                <a:gd name="T50" fmla="*/ 23 w 33"/>
                <a:gd name="T51" fmla="*/ 18 h 21"/>
                <a:gd name="T52" fmla="*/ 20 w 33"/>
                <a:gd name="T53" fmla="*/ 18 h 21"/>
                <a:gd name="T54" fmla="*/ 17 w 33"/>
                <a:gd name="T55" fmla="*/ 19 h 21"/>
                <a:gd name="T56" fmla="*/ 15 w 33"/>
                <a:gd name="T57" fmla="*/ 21 h 21"/>
                <a:gd name="T58" fmla="*/ 14 w 33"/>
                <a:gd name="T5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21">
                  <a:moveTo>
                    <a:pt x="14" y="21"/>
                  </a:moveTo>
                  <a:cubicBezTo>
                    <a:pt x="14" y="21"/>
                    <a:pt x="12" y="21"/>
                    <a:pt x="11" y="20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5" y="17"/>
                    <a:pt x="4" y="16"/>
                    <a:pt x="4" y="14"/>
                  </a:cubicBezTo>
                  <a:cubicBezTo>
                    <a:pt x="4" y="13"/>
                    <a:pt x="1" y="12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8"/>
                    <a:pt x="3" y="4"/>
                    <a:pt x="3" y="4"/>
                  </a:cubicBezTo>
                  <a:cubicBezTo>
                    <a:pt x="3" y="4"/>
                    <a:pt x="2" y="2"/>
                    <a:pt x="4" y="3"/>
                  </a:cubicBezTo>
                  <a:cubicBezTo>
                    <a:pt x="4" y="3"/>
                    <a:pt x="6" y="4"/>
                    <a:pt x="7" y="4"/>
                  </a:cubicBezTo>
                  <a:cubicBezTo>
                    <a:pt x="8" y="4"/>
                    <a:pt x="8" y="4"/>
                    <a:pt x="11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6" y="3"/>
                  </a:cubicBezTo>
                  <a:cubicBezTo>
                    <a:pt x="18" y="2"/>
                    <a:pt x="18" y="1"/>
                    <a:pt x="19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2"/>
                    <a:pt x="23" y="2"/>
                  </a:cubicBezTo>
                  <a:cubicBezTo>
                    <a:pt x="25" y="1"/>
                    <a:pt x="25" y="1"/>
                    <a:pt x="27" y="1"/>
                  </a:cubicBezTo>
                  <a:cubicBezTo>
                    <a:pt x="29" y="1"/>
                    <a:pt x="29" y="0"/>
                    <a:pt x="30" y="1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2"/>
                    <a:pt x="32" y="5"/>
                    <a:pt x="32" y="6"/>
                  </a:cubicBezTo>
                  <a:cubicBezTo>
                    <a:pt x="32" y="7"/>
                    <a:pt x="31" y="7"/>
                    <a:pt x="29" y="8"/>
                  </a:cubicBezTo>
                  <a:cubicBezTo>
                    <a:pt x="27" y="10"/>
                    <a:pt x="29" y="13"/>
                    <a:pt x="27" y="16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9" y="18"/>
                    <a:pt x="17" y="18"/>
                    <a:pt x="17" y="19"/>
                  </a:cubicBezTo>
                  <a:cubicBezTo>
                    <a:pt x="16" y="20"/>
                    <a:pt x="15" y="21"/>
                    <a:pt x="15" y="21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pic>
          <p:nvPicPr>
            <p:cNvPr id="1954" name="Picture 1953">
              <a:extLst>
                <a:ext uri="{FF2B5EF4-FFF2-40B4-BE49-F238E27FC236}">
                  <a16:creationId xmlns:a16="http://schemas.microsoft.com/office/drawing/2014/main" id="{A7DB982A-28CE-3E5A-A3E6-B1F55FFD29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3350" y="3107794"/>
              <a:ext cx="31895" cy="27339"/>
            </a:xfrm>
            <a:prstGeom prst="rect">
              <a:avLst/>
            </a:prstGeom>
            <a:grpFill/>
            <a:ln w="0">
              <a:solidFill>
                <a:srgbClr val="FFFFFF">
                  <a:lumMod val="85000"/>
                </a:srgbClr>
              </a:solidFill>
            </a:ln>
          </p:spPr>
        </p:pic>
        <p:sp>
          <p:nvSpPr>
            <p:cNvPr id="1955" name="Freeform 110">
              <a:extLst>
                <a:ext uri="{FF2B5EF4-FFF2-40B4-BE49-F238E27FC236}">
                  <a16:creationId xmlns:a16="http://schemas.microsoft.com/office/drawing/2014/main" id="{8E601DA5-DB1E-ACFD-91D9-2AA20202C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956" y="3339122"/>
              <a:ext cx="179408" cy="107253"/>
            </a:xfrm>
            <a:custGeom>
              <a:avLst/>
              <a:gdLst>
                <a:gd name="T0" fmla="*/ 28 w 28"/>
                <a:gd name="T1" fmla="*/ 7 h 16"/>
                <a:gd name="T2" fmla="*/ 27 w 28"/>
                <a:gd name="T3" fmla="*/ 5 h 16"/>
                <a:gd name="T4" fmla="*/ 24 w 28"/>
                <a:gd name="T5" fmla="*/ 4 h 16"/>
                <a:gd name="T6" fmla="*/ 23 w 28"/>
                <a:gd name="T7" fmla="*/ 2 h 16"/>
                <a:gd name="T8" fmla="*/ 22 w 28"/>
                <a:gd name="T9" fmla="*/ 2 h 16"/>
                <a:gd name="T10" fmla="*/ 22 w 28"/>
                <a:gd name="T11" fmla="*/ 1 h 16"/>
                <a:gd name="T12" fmla="*/ 17 w 28"/>
                <a:gd name="T13" fmla="*/ 1 h 16"/>
                <a:gd name="T14" fmla="*/ 16 w 28"/>
                <a:gd name="T15" fmla="*/ 0 h 16"/>
                <a:gd name="T16" fmla="*/ 16 w 28"/>
                <a:gd name="T17" fmla="*/ 1 h 16"/>
                <a:gd name="T18" fmla="*/ 11 w 28"/>
                <a:gd name="T19" fmla="*/ 1 h 16"/>
                <a:gd name="T20" fmla="*/ 11 w 28"/>
                <a:gd name="T21" fmla="*/ 2 h 16"/>
                <a:gd name="T22" fmla="*/ 4 w 28"/>
                <a:gd name="T23" fmla="*/ 2 h 16"/>
                <a:gd name="T24" fmla="*/ 3 w 28"/>
                <a:gd name="T25" fmla="*/ 3 h 16"/>
                <a:gd name="T26" fmla="*/ 1 w 28"/>
                <a:gd name="T27" fmla="*/ 5 h 16"/>
                <a:gd name="T28" fmla="*/ 0 w 28"/>
                <a:gd name="T29" fmla="*/ 8 h 16"/>
                <a:gd name="T30" fmla="*/ 4 w 28"/>
                <a:gd name="T31" fmla="*/ 9 h 16"/>
                <a:gd name="T32" fmla="*/ 7 w 28"/>
                <a:gd name="T33" fmla="*/ 10 h 16"/>
                <a:gd name="T34" fmla="*/ 9 w 28"/>
                <a:gd name="T35" fmla="*/ 11 h 16"/>
                <a:gd name="T36" fmla="*/ 9 w 28"/>
                <a:gd name="T37" fmla="*/ 14 h 16"/>
                <a:gd name="T38" fmla="*/ 10 w 28"/>
                <a:gd name="T39" fmla="*/ 14 h 16"/>
                <a:gd name="T40" fmla="*/ 9 w 28"/>
                <a:gd name="T41" fmla="*/ 15 h 16"/>
                <a:gd name="T42" fmla="*/ 11 w 28"/>
                <a:gd name="T43" fmla="*/ 15 h 16"/>
                <a:gd name="T44" fmla="*/ 11 w 28"/>
                <a:gd name="T45" fmla="*/ 11 h 16"/>
                <a:gd name="T46" fmla="*/ 15 w 28"/>
                <a:gd name="T47" fmla="*/ 10 h 16"/>
                <a:gd name="T48" fmla="*/ 17 w 28"/>
                <a:gd name="T49" fmla="*/ 10 h 16"/>
                <a:gd name="T50" fmla="*/ 20 w 28"/>
                <a:gd name="T51" fmla="*/ 10 h 16"/>
                <a:gd name="T52" fmla="*/ 23 w 28"/>
                <a:gd name="T53" fmla="*/ 9 h 16"/>
                <a:gd name="T54" fmla="*/ 25 w 28"/>
                <a:gd name="T55" fmla="*/ 7 h 16"/>
                <a:gd name="T56" fmla="*/ 28 w 28"/>
                <a:gd name="T5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16">
                  <a:moveTo>
                    <a:pt x="28" y="7"/>
                  </a:moveTo>
                  <a:cubicBezTo>
                    <a:pt x="27" y="5"/>
                    <a:pt x="28" y="6"/>
                    <a:pt x="27" y="5"/>
                  </a:cubicBezTo>
                  <a:cubicBezTo>
                    <a:pt x="27" y="5"/>
                    <a:pt x="25" y="5"/>
                    <a:pt x="24" y="4"/>
                  </a:cubicBezTo>
                  <a:cubicBezTo>
                    <a:pt x="24" y="4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3" y="8"/>
                    <a:pt x="4" y="9"/>
                  </a:cubicBezTo>
                  <a:cubicBezTo>
                    <a:pt x="5" y="10"/>
                    <a:pt x="5" y="10"/>
                    <a:pt x="7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11" y="16"/>
                    <a:pt x="11" y="15"/>
                  </a:cubicBezTo>
                  <a:cubicBezTo>
                    <a:pt x="12" y="14"/>
                    <a:pt x="11" y="11"/>
                    <a:pt x="11" y="11"/>
                  </a:cubicBezTo>
                  <a:cubicBezTo>
                    <a:pt x="11" y="11"/>
                    <a:pt x="13" y="10"/>
                    <a:pt x="15" y="10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1" y="10"/>
                    <a:pt x="23" y="9"/>
                    <a:pt x="23" y="9"/>
                  </a:cubicBezTo>
                  <a:cubicBezTo>
                    <a:pt x="23" y="8"/>
                    <a:pt x="25" y="7"/>
                    <a:pt x="25" y="7"/>
                  </a:cubicBezTo>
                  <a:lnTo>
                    <a:pt x="28" y="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6" name="Freeform 111">
              <a:extLst>
                <a:ext uri="{FF2B5EF4-FFF2-40B4-BE49-F238E27FC236}">
                  <a16:creationId xmlns:a16="http://schemas.microsoft.com/office/drawing/2014/main" id="{D2AAAB46-8338-5492-1788-F66B58D339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5828" y="3101485"/>
              <a:ext cx="147514" cy="128282"/>
            </a:xfrm>
            <a:custGeom>
              <a:avLst/>
              <a:gdLst>
                <a:gd name="T0" fmla="*/ 20 w 23"/>
                <a:gd name="T1" fmla="*/ 13 h 19"/>
                <a:gd name="T2" fmla="*/ 20 w 23"/>
                <a:gd name="T3" fmla="*/ 14 h 19"/>
                <a:gd name="T4" fmla="*/ 19 w 23"/>
                <a:gd name="T5" fmla="*/ 14 h 19"/>
                <a:gd name="T6" fmla="*/ 23 w 23"/>
                <a:gd name="T7" fmla="*/ 16 h 19"/>
                <a:gd name="T8" fmla="*/ 22 w 23"/>
                <a:gd name="T9" fmla="*/ 14 h 19"/>
                <a:gd name="T10" fmla="*/ 20 w 23"/>
                <a:gd name="T11" fmla="*/ 13 h 19"/>
                <a:gd name="T12" fmla="*/ 14 w 23"/>
                <a:gd name="T13" fmla="*/ 8 h 19"/>
                <a:gd name="T14" fmla="*/ 14 w 23"/>
                <a:gd name="T15" fmla="*/ 8 h 19"/>
                <a:gd name="T16" fmla="*/ 14 w 23"/>
                <a:gd name="T17" fmla="*/ 8 h 19"/>
                <a:gd name="T18" fmla="*/ 16 w 23"/>
                <a:gd name="T19" fmla="*/ 7 h 19"/>
                <a:gd name="T20" fmla="*/ 17 w 23"/>
                <a:gd name="T21" fmla="*/ 9 h 19"/>
                <a:gd name="T22" fmla="*/ 18 w 23"/>
                <a:gd name="T23" fmla="*/ 9 h 19"/>
                <a:gd name="T24" fmla="*/ 18 w 23"/>
                <a:gd name="T25" fmla="*/ 7 h 19"/>
                <a:gd name="T26" fmla="*/ 16 w 23"/>
                <a:gd name="T27" fmla="*/ 7 h 19"/>
                <a:gd name="T28" fmla="*/ 9 w 23"/>
                <a:gd name="T29" fmla="*/ 3 h 19"/>
                <a:gd name="T30" fmla="*/ 8 w 23"/>
                <a:gd name="T31" fmla="*/ 3 h 19"/>
                <a:gd name="T32" fmla="*/ 8 w 23"/>
                <a:gd name="T33" fmla="*/ 4 h 19"/>
                <a:gd name="T34" fmla="*/ 10 w 23"/>
                <a:gd name="T35" fmla="*/ 5 h 19"/>
                <a:gd name="T36" fmla="*/ 11 w 23"/>
                <a:gd name="T37" fmla="*/ 5 h 19"/>
                <a:gd name="T38" fmla="*/ 10 w 23"/>
                <a:gd name="T39" fmla="*/ 4 h 19"/>
                <a:gd name="T40" fmla="*/ 10 w 23"/>
                <a:gd name="T41" fmla="*/ 3 h 19"/>
                <a:gd name="T42" fmla="*/ 9 w 23"/>
                <a:gd name="T43" fmla="*/ 3 h 19"/>
                <a:gd name="T44" fmla="*/ 1 w 23"/>
                <a:gd name="T45" fmla="*/ 1 h 19"/>
                <a:gd name="T46" fmla="*/ 2 w 23"/>
                <a:gd name="T47" fmla="*/ 3 h 19"/>
                <a:gd name="T48" fmla="*/ 1 w 23"/>
                <a:gd name="T4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9">
                  <a:moveTo>
                    <a:pt x="20" y="13"/>
                  </a:move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9"/>
                    <a:pt x="20" y="18"/>
                    <a:pt x="23" y="16"/>
                  </a:cubicBezTo>
                  <a:cubicBezTo>
                    <a:pt x="23" y="15"/>
                    <a:pt x="23" y="15"/>
                    <a:pt x="22" y="14"/>
                  </a:cubicBezTo>
                  <a:cubicBezTo>
                    <a:pt x="22" y="12"/>
                    <a:pt x="22" y="14"/>
                    <a:pt x="20" y="13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lose/>
                  <a:moveTo>
                    <a:pt x="16" y="7"/>
                  </a:moveTo>
                  <a:cubicBezTo>
                    <a:pt x="16" y="8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7"/>
                    <a:pt x="18" y="7"/>
                  </a:cubicBezTo>
                  <a:cubicBezTo>
                    <a:pt x="17" y="7"/>
                    <a:pt x="17" y="7"/>
                    <a:pt x="16" y="7"/>
                  </a:cubicBezTo>
                  <a:close/>
                  <a:moveTo>
                    <a:pt x="9" y="3"/>
                  </a:moveTo>
                  <a:cubicBezTo>
                    <a:pt x="10" y="3"/>
                    <a:pt x="8" y="3"/>
                    <a:pt x="8" y="3"/>
                  </a:cubicBezTo>
                  <a:cubicBezTo>
                    <a:pt x="8" y="3"/>
                    <a:pt x="9" y="4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lose/>
                  <a:moveTo>
                    <a:pt x="1" y="1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0"/>
                    <a:pt x="1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7" name="Freeform 112">
              <a:extLst>
                <a:ext uri="{FF2B5EF4-FFF2-40B4-BE49-F238E27FC236}">
                  <a16:creationId xmlns:a16="http://schemas.microsoft.com/office/drawing/2014/main" id="{5C004BEB-F9E5-7DEE-6F6F-9D7C6FE7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504" y="3196121"/>
              <a:ext cx="83724" cy="60987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8" name="Freeform 113">
              <a:extLst>
                <a:ext uri="{FF2B5EF4-FFF2-40B4-BE49-F238E27FC236}">
                  <a16:creationId xmlns:a16="http://schemas.microsoft.com/office/drawing/2014/main" id="{D0A0C254-6C3B-29E5-58A1-0BE0F1940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296" y="3608305"/>
              <a:ext cx="139540" cy="271286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9" name="Freeform 114">
              <a:extLst>
                <a:ext uri="{FF2B5EF4-FFF2-40B4-BE49-F238E27FC236}">
                  <a16:creationId xmlns:a16="http://schemas.microsoft.com/office/drawing/2014/main" id="{7D6AD550-F7CC-95C4-B19F-27CC51D01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921" y="3452683"/>
              <a:ext cx="75750" cy="60987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0" name="Freeform 115">
              <a:extLst>
                <a:ext uri="{FF2B5EF4-FFF2-40B4-BE49-F238E27FC236}">
                  <a16:creationId xmlns:a16="http://schemas.microsoft.com/office/drawing/2014/main" id="{55DB2E90-9DCE-7553-8161-E0BA15476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5778" y="3458993"/>
              <a:ext cx="219276" cy="182960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1" name="Freeform 116">
              <a:extLst>
                <a:ext uri="{FF2B5EF4-FFF2-40B4-BE49-F238E27FC236}">
                  <a16:creationId xmlns:a16="http://schemas.microsoft.com/office/drawing/2014/main" id="{147502E5-E8B7-9030-7D3E-C1CBDF61A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80" y="3269726"/>
              <a:ext cx="123592" cy="143003"/>
            </a:xfrm>
            <a:custGeom>
              <a:avLst/>
              <a:gdLst>
                <a:gd name="T0" fmla="*/ 10 w 19"/>
                <a:gd name="T1" fmla="*/ 21 h 21"/>
                <a:gd name="T2" fmla="*/ 13 w 19"/>
                <a:gd name="T3" fmla="*/ 20 h 21"/>
                <a:gd name="T4" fmla="*/ 15 w 19"/>
                <a:gd name="T5" fmla="*/ 18 h 21"/>
                <a:gd name="T6" fmla="*/ 16 w 19"/>
                <a:gd name="T7" fmla="*/ 15 h 21"/>
                <a:gd name="T8" fmla="*/ 18 w 19"/>
                <a:gd name="T9" fmla="*/ 13 h 21"/>
                <a:gd name="T10" fmla="*/ 19 w 19"/>
                <a:gd name="T11" fmla="*/ 12 h 21"/>
                <a:gd name="T12" fmla="*/ 17 w 19"/>
                <a:gd name="T13" fmla="*/ 12 h 21"/>
                <a:gd name="T14" fmla="*/ 17 w 19"/>
                <a:gd name="T15" fmla="*/ 11 h 21"/>
                <a:gd name="T16" fmla="*/ 15 w 19"/>
                <a:gd name="T17" fmla="*/ 11 h 21"/>
                <a:gd name="T18" fmla="*/ 15 w 19"/>
                <a:gd name="T19" fmla="*/ 0 h 21"/>
                <a:gd name="T20" fmla="*/ 8 w 19"/>
                <a:gd name="T21" fmla="*/ 0 h 21"/>
                <a:gd name="T22" fmla="*/ 7 w 19"/>
                <a:gd name="T23" fmla="*/ 2 h 21"/>
                <a:gd name="T24" fmla="*/ 5 w 19"/>
                <a:gd name="T25" fmla="*/ 2 h 21"/>
                <a:gd name="T26" fmla="*/ 6 w 19"/>
                <a:gd name="T27" fmla="*/ 3 h 21"/>
                <a:gd name="T28" fmla="*/ 8 w 19"/>
                <a:gd name="T29" fmla="*/ 6 h 21"/>
                <a:gd name="T30" fmla="*/ 9 w 19"/>
                <a:gd name="T31" fmla="*/ 9 h 21"/>
                <a:gd name="T32" fmla="*/ 4 w 19"/>
                <a:gd name="T33" fmla="*/ 8 h 21"/>
                <a:gd name="T34" fmla="*/ 1 w 19"/>
                <a:gd name="T35" fmla="*/ 12 h 21"/>
                <a:gd name="T36" fmla="*/ 0 w 19"/>
                <a:gd name="T37" fmla="*/ 15 h 21"/>
                <a:gd name="T38" fmla="*/ 1 w 19"/>
                <a:gd name="T39" fmla="*/ 15 h 21"/>
                <a:gd name="T40" fmla="*/ 2 w 19"/>
                <a:gd name="T41" fmla="*/ 16 h 21"/>
                <a:gd name="T42" fmla="*/ 4 w 19"/>
                <a:gd name="T43" fmla="*/ 18 h 21"/>
                <a:gd name="T44" fmla="*/ 6 w 19"/>
                <a:gd name="T45" fmla="*/ 19 h 21"/>
                <a:gd name="T46" fmla="*/ 7 w 19"/>
                <a:gd name="T47" fmla="*/ 20 h 21"/>
                <a:gd name="T48" fmla="*/ 7 w 19"/>
                <a:gd name="T49" fmla="*/ 21 h 21"/>
                <a:gd name="T50" fmla="*/ 9 w 19"/>
                <a:gd name="T51" fmla="*/ 21 h 21"/>
                <a:gd name="T52" fmla="*/ 10 w 19"/>
                <a:gd name="T5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cubicBezTo>
                    <a:pt x="10" y="20"/>
                    <a:pt x="13" y="21"/>
                    <a:pt x="13" y="20"/>
                  </a:cubicBezTo>
                  <a:cubicBezTo>
                    <a:pt x="12" y="19"/>
                    <a:pt x="15" y="18"/>
                    <a:pt x="15" y="18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6" y="14"/>
                    <a:pt x="16" y="13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5"/>
                    <a:pt x="8" y="6"/>
                  </a:cubicBezTo>
                  <a:cubicBezTo>
                    <a:pt x="9" y="7"/>
                    <a:pt x="9" y="9"/>
                    <a:pt x="9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0" y="12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20"/>
                    <a:pt x="6" y="20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8" y="21"/>
                    <a:pt x="8" y="20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2" name="Freeform 117">
              <a:extLst>
                <a:ext uri="{FF2B5EF4-FFF2-40B4-BE49-F238E27FC236}">
                  <a16:creationId xmlns:a16="http://schemas.microsoft.com/office/drawing/2014/main" id="{FAC00AF5-95C2-C13A-408C-E21FBC6CED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7312" y="302414"/>
              <a:ext cx="1768169" cy="1305953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3" name="Freeform 118">
              <a:extLst>
                <a:ext uri="{FF2B5EF4-FFF2-40B4-BE49-F238E27FC236}">
                  <a16:creationId xmlns:a16="http://schemas.microsoft.com/office/drawing/2014/main" id="{A1B3BD33-D586-EC86-6BAC-4A09ABD75B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0397" y="2390677"/>
              <a:ext cx="231237" cy="271286"/>
            </a:xfrm>
            <a:custGeom>
              <a:avLst/>
              <a:gdLst>
                <a:gd name="T0" fmla="*/ 3 w 36"/>
                <a:gd name="T1" fmla="*/ 14 h 40"/>
                <a:gd name="T2" fmla="*/ 7 w 36"/>
                <a:gd name="T3" fmla="*/ 16 h 40"/>
                <a:gd name="T4" fmla="*/ 14 w 36"/>
                <a:gd name="T5" fmla="*/ 22 h 40"/>
                <a:gd name="T6" fmla="*/ 6 w 36"/>
                <a:gd name="T7" fmla="*/ 23 h 40"/>
                <a:gd name="T8" fmla="*/ 9 w 36"/>
                <a:gd name="T9" fmla="*/ 27 h 40"/>
                <a:gd name="T10" fmla="*/ 13 w 36"/>
                <a:gd name="T11" fmla="*/ 28 h 40"/>
                <a:gd name="T12" fmla="*/ 16 w 36"/>
                <a:gd name="T13" fmla="*/ 26 h 40"/>
                <a:gd name="T14" fmla="*/ 15 w 36"/>
                <a:gd name="T15" fmla="*/ 23 h 40"/>
                <a:gd name="T16" fmla="*/ 19 w 36"/>
                <a:gd name="T17" fmla="*/ 21 h 40"/>
                <a:gd name="T18" fmla="*/ 15 w 36"/>
                <a:gd name="T19" fmla="*/ 18 h 40"/>
                <a:gd name="T20" fmla="*/ 18 w 36"/>
                <a:gd name="T21" fmla="*/ 21 h 40"/>
                <a:gd name="T22" fmla="*/ 22 w 36"/>
                <a:gd name="T23" fmla="*/ 23 h 40"/>
                <a:gd name="T24" fmla="*/ 18 w 36"/>
                <a:gd name="T25" fmla="*/ 17 h 40"/>
                <a:gd name="T26" fmla="*/ 14 w 36"/>
                <a:gd name="T27" fmla="*/ 14 h 40"/>
                <a:gd name="T28" fmla="*/ 14 w 36"/>
                <a:gd name="T29" fmla="*/ 11 h 40"/>
                <a:gd name="T30" fmla="*/ 16 w 36"/>
                <a:gd name="T31" fmla="*/ 10 h 40"/>
                <a:gd name="T32" fmla="*/ 17 w 36"/>
                <a:gd name="T33" fmla="*/ 9 h 40"/>
                <a:gd name="T34" fmla="*/ 20 w 36"/>
                <a:gd name="T35" fmla="*/ 7 h 40"/>
                <a:gd name="T36" fmla="*/ 28 w 36"/>
                <a:gd name="T37" fmla="*/ 4 h 40"/>
                <a:gd name="T38" fmla="*/ 31 w 36"/>
                <a:gd name="T39" fmla="*/ 4 h 40"/>
                <a:gd name="T40" fmla="*/ 32 w 36"/>
                <a:gd name="T41" fmla="*/ 1 h 40"/>
                <a:gd name="T42" fmla="*/ 26 w 36"/>
                <a:gd name="T43" fmla="*/ 2 h 40"/>
                <a:gd name="T44" fmla="*/ 19 w 36"/>
                <a:gd name="T45" fmla="*/ 3 h 40"/>
                <a:gd name="T46" fmla="*/ 15 w 36"/>
                <a:gd name="T47" fmla="*/ 4 h 40"/>
                <a:gd name="T48" fmla="*/ 9 w 36"/>
                <a:gd name="T49" fmla="*/ 7 h 40"/>
                <a:gd name="T50" fmla="*/ 4 w 36"/>
                <a:gd name="T51" fmla="*/ 10 h 40"/>
                <a:gd name="T52" fmla="*/ 1 w 36"/>
                <a:gd name="T53" fmla="*/ 12 h 40"/>
                <a:gd name="T54" fmla="*/ 33 w 36"/>
                <a:gd name="T55" fmla="*/ 36 h 40"/>
                <a:gd name="T56" fmla="*/ 16 w 36"/>
                <a:gd name="T57" fmla="*/ 38 h 40"/>
                <a:gd name="T58" fmla="*/ 25 w 36"/>
                <a:gd name="T59" fmla="*/ 40 h 40"/>
                <a:gd name="T60" fmla="*/ 30 w 36"/>
                <a:gd name="T61" fmla="*/ 39 h 40"/>
                <a:gd name="T62" fmla="*/ 28 w 36"/>
                <a:gd name="T63" fmla="*/ 37 h 40"/>
                <a:gd name="T64" fmla="*/ 18 w 36"/>
                <a:gd name="T65" fmla="*/ 36 h 40"/>
                <a:gd name="T66" fmla="*/ 14 w 36"/>
                <a:gd name="T67" fmla="*/ 17 h 40"/>
                <a:gd name="T68" fmla="*/ 11 w 36"/>
                <a:gd name="T69" fmla="*/ 30 h 40"/>
                <a:gd name="T70" fmla="*/ 35 w 36"/>
                <a:gd name="T71" fmla="*/ 28 h 40"/>
                <a:gd name="T72" fmla="*/ 29 w 36"/>
                <a:gd name="T73" fmla="*/ 24 h 40"/>
                <a:gd name="T74" fmla="*/ 4 w 36"/>
                <a:gd name="T75" fmla="*/ 21 h 40"/>
                <a:gd name="T76" fmla="*/ 28 w 36"/>
                <a:gd name="T77" fmla="*/ 21 h 40"/>
                <a:gd name="T78" fmla="*/ 28 w 36"/>
                <a:gd name="T79" fmla="*/ 15 h 40"/>
                <a:gd name="T80" fmla="*/ 31 w 36"/>
                <a:gd name="T81" fmla="*/ 16 h 40"/>
                <a:gd name="T82" fmla="*/ 0 w 36"/>
                <a:gd name="T8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40">
                  <a:moveTo>
                    <a:pt x="1" y="12"/>
                  </a:moveTo>
                  <a:cubicBezTo>
                    <a:pt x="2" y="12"/>
                    <a:pt x="2" y="13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5" y="17"/>
                    <a:pt x="6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6" y="20"/>
                    <a:pt x="6" y="20"/>
                  </a:cubicBezTo>
                  <a:cubicBezTo>
                    <a:pt x="9" y="20"/>
                    <a:pt x="11" y="21"/>
                    <a:pt x="14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1" y="23"/>
                    <a:pt x="11" y="22"/>
                    <a:pt x="10" y="21"/>
                  </a:cubicBezTo>
                  <a:cubicBezTo>
                    <a:pt x="8" y="21"/>
                    <a:pt x="7" y="21"/>
                    <a:pt x="6" y="23"/>
                  </a:cubicBezTo>
                  <a:cubicBezTo>
                    <a:pt x="8" y="25"/>
                    <a:pt x="8" y="24"/>
                    <a:pt x="7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28"/>
                    <a:pt x="8" y="27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1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6"/>
                    <a:pt x="13" y="26"/>
                  </a:cubicBezTo>
                  <a:cubicBezTo>
                    <a:pt x="14" y="26"/>
                    <a:pt x="16" y="26"/>
                    <a:pt x="16" y="26"/>
                  </a:cubicBezTo>
                  <a:cubicBezTo>
                    <a:pt x="16" y="26"/>
                    <a:pt x="17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8" y="23"/>
                    <a:pt x="18" y="24"/>
                    <a:pt x="19" y="24"/>
                  </a:cubicBezTo>
                  <a:cubicBezTo>
                    <a:pt x="19" y="23"/>
                    <a:pt x="19" y="22"/>
                    <a:pt x="19" y="21"/>
                  </a:cubicBezTo>
                  <a:cubicBezTo>
                    <a:pt x="18" y="21"/>
                    <a:pt x="16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7" y="19"/>
                    <a:pt x="17" y="20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4" y="23"/>
                    <a:pt x="21" y="19"/>
                    <a:pt x="20" y="19"/>
                  </a:cubicBezTo>
                  <a:cubicBezTo>
                    <a:pt x="20" y="19"/>
                    <a:pt x="19" y="19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6" y="16"/>
                    <a:pt x="16" y="17"/>
                    <a:pt x="14" y="17"/>
                  </a:cubicBezTo>
                  <a:cubicBezTo>
                    <a:pt x="14" y="17"/>
                    <a:pt x="15" y="16"/>
                    <a:pt x="15" y="16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cubicBezTo>
                    <a:pt x="18" y="16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2" y="10"/>
                    <a:pt x="12" y="10"/>
                  </a:cubicBezTo>
                  <a:cubicBezTo>
                    <a:pt x="12" y="9"/>
                    <a:pt x="14" y="7"/>
                    <a:pt x="14" y="6"/>
                  </a:cubicBezTo>
                  <a:cubicBezTo>
                    <a:pt x="14" y="7"/>
                    <a:pt x="16" y="10"/>
                    <a:pt x="16" y="10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7" y="10"/>
                    <a:pt x="17" y="10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20" y="8"/>
                    <a:pt x="21" y="8"/>
                    <a:pt x="20" y="7"/>
                  </a:cubicBezTo>
                  <a:cubicBezTo>
                    <a:pt x="16" y="4"/>
                    <a:pt x="19" y="5"/>
                    <a:pt x="22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5" y="5"/>
                    <a:pt x="27" y="5"/>
                    <a:pt x="28" y="4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1" y="5"/>
                    <a:pt x="31" y="4"/>
                  </a:cubicBezTo>
                  <a:cubicBezTo>
                    <a:pt x="31" y="2"/>
                    <a:pt x="32" y="4"/>
                    <a:pt x="33" y="3"/>
                  </a:cubicBezTo>
                  <a:cubicBezTo>
                    <a:pt x="34" y="3"/>
                    <a:pt x="34" y="1"/>
                    <a:pt x="34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29" y="0"/>
                    <a:pt x="30" y="1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3" y="1"/>
                    <a:pt x="23" y="0"/>
                    <a:pt x="22" y="1"/>
                  </a:cubicBezTo>
                  <a:cubicBezTo>
                    <a:pt x="21" y="3"/>
                    <a:pt x="21" y="3"/>
                    <a:pt x="19" y="3"/>
                  </a:cubicBezTo>
                  <a:cubicBezTo>
                    <a:pt x="18" y="3"/>
                    <a:pt x="16" y="2"/>
                    <a:pt x="16" y="2"/>
                  </a:cubicBezTo>
                  <a:cubicBezTo>
                    <a:pt x="16" y="2"/>
                    <a:pt x="15" y="2"/>
                    <a:pt x="16" y="3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2" y="4"/>
                    <a:pt x="12" y="5"/>
                  </a:cubicBezTo>
                  <a:cubicBezTo>
                    <a:pt x="12" y="6"/>
                    <a:pt x="11" y="5"/>
                    <a:pt x="11" y="6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8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4" y="12"/>
                    <a:pt x="3" y="12"/>
                  </a:cubicBezTo>
                  <a:lnTo>
                    <a:pt x="1" y="12"/>
                  </a:lnTo>
                  <a:close/>
                  <a:moveTo>
                    <a:pt x="33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3" y="36"/>
                  </a:cubicBezTo>
                  <a:close/>
                  <a:moveTo>
                    <a:pt x="18" y="36"/>
                  </a:moveTo>
                  <a:cubicBezTo>
                    <a:pt x="17" y="36"/>
                    <a:pt x="17" y="36"/>
                    <a:pt x="16" y="37"/>
                  </a:cubicBezTo>
                  <a:cubicBezTo>
                    <a:pt x="16" y="37"/>
                    <a:pt x="17" y="38"/>
                    <a:pt x="16" y="38"/>
                  </a:cubicBezTo>
                  <a:cubicBezTo>
                    <a:pt x="17" y="38"/>
                    <a:pt x="19" y="39"/>
                    <a:pt x="19" y="39"/>
                  </a:cubicBezTo>
                  <a:cubicBezTo>
                    <a:pt x="20" y="39"/>
                    <a:pt x="21" y="38"/>
                    <a:pt x="21" y="39"/>
                  </a:cubicBezTo>
                  <a:cubicBezTo>
                    <a:pt x="23" y="39"/>
                    <a:pt x="23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40"/>
                    <a:pt x="28" y="40"/>
                  </a:cubicBezTo>
                  <a:cubicBezTo>
                    <a:pt x="28" y="40"/>
                    <a:pt x="29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29" y="38"/>
                    <a:pt x="28" y="39"/>
                    <a:pt x="28" y="38"/>
                  </a:cubicBezTo>
                  <a:cubicBezTo>
                    <a:pt x="28" y="38"/>
                    <a:pt x="28" y="37"/>
                    <a:pt x="28" y="37"/>
                  </a:cubicBezTo>
                  <a:cubicBezTo>
                    <a:pt x="28" y="37"/>
                    <a:pt x="26" y="37"/>
                    <a:pt x="27" y="37"/>
                  </a:cubicBezTo>
                  <a:cubicBezTo>
                    <a:pt x="26" y="38"/>
                    <a:pt x="23" y="38"/>
                    <a:pt x="24" y="37"/>
                  </a:cubicBezTo>
                  <a:cubicBezTo>
                    <a:pt x="21" y="38"/>
                    <a:pt x="20" y="37"/>
                    <a:pt x="18" y="36"/>
                  </a:cubicBezTo>
                  <a:close/>
                  <a:moveTo>
                    <a:pt x="14" y="17"/>
                  </a:moveTo>
                  <a:cubicBezTo>
                    <a:pt x="14" y="17"/>
                    <a:pt x="15" y="18"/>
                    <a:pt x="15" y="18"/>
                  </a:cubicBezTo>
                  <a:cubicBezTo>
                    <a:pt x="13" y="17"/>
                    <a:pt x="12" y="17"/>
                    <a:pt x="14" y="17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0"/>
                    <a:pt x="11" y="30"/>
                  </a:cubicBezTo>
                  <a:close/>
                  <a:moveTo>
                    <a:pt x="35" y="28"/>
                  </a:moveTo>
                  <a:cubicBezTo>
                    <a:pt x="35" y="28"/>
                    <a:pt x="33" y="30"/>
                    <a:pt x="34" y="29"/>
                  </a:cubicBezTo>
                  <a:cubicBezTo>
                    <a:pt x="34" y="29"/>
                    <a:pt x="36" y="28"/>
                    <a:pt x="35" y="28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1" y="24"/>
                    <a:pt x="29" y="24"/>
                  </a:cubicBezTo>
                  <a:close/>
                  <a:moveTo>
                    <a:pt x="2" y="20"/>
                  </a:move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5" y="22"/>
                    <a:pt x="4" y="21"/>
                  </a:cubicBezTo>
                  <a:cubicBezTo>
                    <a:pt x="4" y="21"/>
                    <a:pt x="3" y="21"/>
                    <a:pt x="2" y="20"/>
                  </a:cubicBezTo>
                  <a:close/>
                  <a:moveTo>
                    <a:pt x="28" y="20"/>
                  </a:moveTo>
                  <a:cubicBezTo>
                    <a:pt x="28" y="20"/>
                    <a:pt x="28" y="21"/>
                    <a:pt x="28" y="21"/>
                  </a:cubicBezTo>
                  <a:cubicBezTo>
                    <a:pt x="29" y="21"/>
                    <a:pt x="29" y="20"/>
                    <a:pt x="28" y="20"/>
                  </a:cubicBezTo>
                  <a:close/>
                  <a:moveTo>
                    <a:pt x="29" y="14"/>
                  </a:moveTo>
                  <a:cubicBezTo>
                    <a:pt x="29" y="14"/>
                    <a:pt x="28" y="15"/>
                    <a:pt x="2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0" y="17"/>
                    <a:pt x="31" y="16"/>
                    <a:pt x="31" y="16"/>
                  </a:cubicBezTo>
                  <a:cubicBezTo>
                    <a:pt x="31" y="16"/>
                    <a:pt x="30" y="15"/>
                    <a:pt x="30" y="14"/>
                  </a:cubicBezTo>
                  <a:cubicBezTo>
                    <a:pt x="30" y="14"/>
                    <a:pt x="29" y="14"/>
                    <a:pt x="29" y="14"/>
                  </a:cubicBezTo>
                  <a:close/>
                  <a:moveTo>
                    <a:pt x="0" y="12"/>
                  </a:move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4" name="Freeform 119">
              <a:extLst>
                <a:ext uri="{FF2B5EF4-FFF2-40B4-BE49-F238E27FC236}">
                  <a16:creationId xmlns:a16="http://schemas.microsoft.com/office/drawing/2014/main" id="{FC315181-1FDF-F1F3-06CB-E8047DAE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698" y="3486332"/>
              <a:ext cx="141533" cy="250256"/>
            </a:xfrm>
            <a:custGeom>
              <a:avLst/>
              <a:gdLst>
                <a:gd name="T0" fmla="*/ 22 w 22"/>
                <a:gd name="T1" fmla="*/ 31 h 37"/>
                <a:gd name="T2" fmla="*/ 19 w 22"/>
                <a:gd name="T3" fmla="*/ 27 h 37"/>
                <a:gd name="T4" fmla="*/ 19 w 22"/>
                <a:gd name="T5" fmla="*/ 26 h 37"/>
                <a:gd name="T6" fmla="*/ 19 w 22"/>
                <a:gd name="T7" fmla="*/ 24 h 37"/>
                <a:gd name="T8" fmla="*/ 20 w 22"/>
                <a:gd name="T9" fmla="*/ 19 h 37"/>
                <a:gd name="T10" fmla="*/ 18 w 22"/>
                <a:gd name="T11" fmla="*/ 17 h 37"/>
                <a:gd name="T12" fmla="*/ 19 w 22"/>
                <a:gd name="T13" fmla="*/ 13 h 37"/>
                <a:gd name="T14" fmla="*/ 18 w 22"/>
                <a:gd name="T15" fmla="*/ 11 h 37"/>
                <a:gd name="T16" fmla="*/ 18 w 22"/>
                <a:gd name="T17" fmla="*/ 7 h 37"/>
                <a:gd name="T18" fmla="*/ 17 w 22"/>
                <a:gd name="T19" fmla="*/ 5 h 37"/>
                <a:gd name="T20" fmla="*/ 17 w 22"/>
                <a:gd name="T21" fmla="*/ 1 h 37"/>
                <a:gd name="T22" fmla="*/ 13 w 22"/>
                <a:gd name="T23" fmla="*/ 0 h 37"/>
                <a:gd name="T24" fmla="*/ 13 w 22"/>
                <a:gd name="T25" fmla="*/ 1 h 37"/>
                <a:gd name="T26" fmla="*/ 6 w 22"/>
                <a:gd name="T27" fmla="*/ 1 h 37"/>
                <a:gd name="T28" fmla="*/ 5 w 22"/>
                <a:gd name="T29" fmla="*/ 3 h 37"/>
                <a:gd name="T30" fmla="*/ 5 w 22"/>
                <a:gd name="T31" fmla="*/ 6 h 37"/>
                <a:gd name="T32" fmla="*/ 5 w 22"/>
                <a:gd name="T33" fmla="*/ 9 h 37"/>
                <a:gd name="T34" fmla="*/ 5 w 22"/>
                <a:gd name="T35" fmla="*/ 11 h 37"/>
                <a:gd name="T36" fmla="*/ 6 w 22"/>
                <a:gd name="T37" fmla="*/ 14 h 37"/>
                <a:gd name="T38" fmla="*/ 6 w 22"/>
                <a:gd name="T39" fmla="*/ 18 h 37"/>
                <a:gd name="T40" fmla="*/ 4 w 22"/>
                <a:gd name="T41" fmla="*/ 20 h 37"/>
                <a:gd name="T42" fmla="*/ 3 w 22"/>
                <a:gd name="T43" fmla="*/ 23 h 37"/>
                <a:gd name="T44" fmla="*/ 2 w 22"/>
                <a:gd name="T45" fmla="*/ 27 h 37"/>
                <a:gd name="T46" fmla="*/ 1 w 22"/>
                <a:gd name="T47" fmla="*/ 29 h 37"/>
                <a:gd name="T48" fmla="*/ 1 w 22"/>
                <a:gd name="T49" fmla="*/ 33 h 37"/>
                <a:gd name="T50" fmla="*/ 1 w 22"/>
                <a:gd name="T51" fmla="*/ 35 h 37"/>
                <a:gd name="T52" fmla="*/ 0 w 22"/>
                <a:gd name="T53" fmla="*/ 37 h 37"/>
                <a:gd name="T54" fmla="*/ 4 w 22"/>
                <a:gd name="T55" fmla="*/ 37 h 37"/>
                <a:gd name="T56" fmla="*/ 7 w 22"/>
                <a:gd name="T57" fmla="*/ 35 h 37"/>
                <a:gd name="T58" fmla="*/ 10 w 22"/>
                <a:gd name="T59" fmla="*/ 35 h 37"/>
                <a:gd name="T60" fmla="*/ 12 w 22"/>
                <a:gd name="T61" fmla="*/ 34 h 37"/>
                <a:gd name="T62" fmla="*/ 16 w 22"/>
                <a:gd name="T63" fmla="*/ 34 h 37"/>
                <a:gd name="T64" fmla="*/ 18 w 22"/>
                <a:gd name="T65" fmla="*/ 33 h 37"/>
                <a:gd name="T66" fmla="*/ 20 w 22"/>
                <a:gd name="T67" fmla="*/ 33 h 37"/>
                <a:gd name="T68" fmla="*/ 20 w 22"/>
                <a:gd name="T69" fmla="*/ 31 h 37"/>
                <a:gd name="T70" fmla="*/ 19 w 22"/>
                <a:gd name="T71" fmla="*/ 30 h 37"/>
                <a:gd name="T72" fmla="*/ 20 w 22"/>
                <a:gd name="T73" fmla="*/ 30 h 37"/>
                <a:gd name="T74" fmla="*/ 21 w 22"/>
                <a:gd name="T75" fmla="*/ 32 h 37"/>
                <a:gd name="T76" fmla="*/ 22 w 22"/>
                <a:gd name="T77" fmla="*/ 32 h 37"/>
                <a:gd name="T78" fmla="*/ 22 w 22"/>
                <a:gd name="T7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37">
                  <a:moveTo>
                    <a:pt x="22" y="31"/>
                  </a:moveTo>
                  <a:cubicBezTo>
                    <a:pt x="22" y="31"/>
                    <a:pt x="20" y="27"/>
                    <a:pt x="19" y="27"/>
                  </a:cubicBezTo>
                  <a:cubicBezTo>
                    <a:pt x="19" y="26"/>
                    <a:pt x="20" y="26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3"/>
                    <a:pt x="20" y="21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19" y="12"/>
                    <a:pt x="17" y="12"/>
                    <a:pt x="18" y="11"/>
                  </a:cubicBezTo>
                  <a:cubicBezTo>
                    <a:pt x="19" y="10"/>
                    <a:pt x="18" y="9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6" y="4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7" y="1"/>
                    <a:pt x="6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4"/>
                    <a:pt x="6" y="5"/>
                    <a:pt x="5" y="6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6" y="11"/>
                    <a:pt x="5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6" y="16"/>
                    <a:pt x="6" y="18"/>
                    <a:pt x="6" y="18"/>
                  </a:cubicBezTo>
                  <a:cubicBezTo>
                    <a:pt x="6" y="18"/>
                    <a:pt x="5" y="19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5"/>
                    <a:pt x="2" y="27"/>
                    <a:pt x="2" y="2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34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1" y="37"/>
                    <a:pt x="2" y="37"/>
                    <a:pt x="4" y="37"/>
                  </a:cubicBezTo>
                  <a:cubicBezTo>
                    <a:pt x="5" y="37"/>
                    <a:pt x="6" y="36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0" y="35"/>
                    <a:pt x="11" y="34"/>
                    <a:pt x="12" y="34"/>
                  </a:cubicBezTo>
                  <a:cubicBezTo>
                    <a:pt x="13" y="33"/>
                    <a:pt x="15" y="34"/>
                    <a:pt x="16" y="34"/>
                  </a:cubicBezTo>
                  <a:cubicBezTo>
                    <a:pt x="16" y="33"/>
                    <a:pt x="18" y="33"/>
                    <a:pt x="18" y="33"/>
                  </a:cubicBezTo>
                  <a:cubicBezTo>
                    <a:pt x="18" y="32"/>
                    <a:pt x="19" y="33"/>
                    <a:pt x="20" y="33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30"/>
                    <a:pt x="21" y="31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lnTo>
                    <a:pt x="22" y="3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5" name="Freeform 120">
              <a:extLst>
                <a:ext uri="{FF2B5EF4-FFF2-40B4-BE49-F238E27FC236}">
                  <a16:creationId xmlns:a16="http://schemas.microsoft.com/office/drawing/2014/main" id="{82178B58-EE9D-980D-DD34-6212DD98F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793" y="1831282"/>
              <a:ext cx="263131" cy="330170"/>
            </a:xfrm>
            <a:custGeom>
              <a:avLst/>
              <a:gdLst>
                <a:gd name="T0" fmla="*/ 38 w 41"/>
                <a:gd name="T1" fmla="*/ 7 h 49"/>
                <a:gd name="T2" fmla="*/ 36 w 41"/>
                <a:gd name="T3" fmla="*/ 7 h 49"/>
                <a:gd name="T4" fmla="*/ 31 w 41"/>
                <a:gd name="T5" fmla="*/ 5 h 49"/>
                <a:gd name="T6" fmla="*/ 28 w 41"/>
                <a:gd name="T7" fmla="*/ 7 h 49"/>
                <a:gd name="T8" fmla="*/ 28 w 41"/>
                <a:gd name="T9" fmla="*/ 9 h 49"/>
                <a:gd name="T10" fmla="*/ 25 w 41"/>
                <a:gd name="T11" fmla="*/ 7 h 49"/>
                <a:gd name="T12" fmla="*/ 23 w 41"/>
                <a:gd name="T13" fmla="*/ 7 h 49"/>
                <a:gd name="T14" fmla="*/ 21 w 41"/>
                <a:gd name="T15" fmla="*/ 3 h 49"/>
                <a:gd name="T16" fmla="*/ 21 w 41"/>
                <a:gd name="T17" fmla="*/ 2 h 49"/>
                <a:gd name="T18" fmla="*/ 22 w 41"/>
                <a:gd name="T19" fmla="*/ 1 h 49"/>
                <a:gd name="T20" fmla="*/ 19 w 41"/>
                <a:gd name="T21" fmla="*/ 1 h 49"/>
                <a:gd name="T22" fmla="*/ 15 w 41"/>
                <a:gd name="T23" fmla="*/ 1 h 49"/>
                <a:gd name="T24" fmla="*/ 15 w 41"/>
                <a:gd name="T25" fmla="*/ 3 h 49"/>
                <a:gd name="T26" fmla="*/ 16 w 41"/>
                <a:gd name="T27" fmla="*/ 4 h 49"/>
                <a:gd name="T28" fmla="*/ 15 w 41"/>
                <a:gd name="T29" fmla="*/ 9 h 49"/>
                <a:gd name="T30" fmla="*/ 13 w 41"/>
                <a:gd name="T31" fmla="*/ 11 h 49"/>
                <a:gd name="T32" fmla="*/ 10 w 41"/>
                <a:gd name="T33" fmla="*/ 15 h 49"/>
                <a:gd name="T34" fmla="*/ 8 w 41"/>
                <a:gd name="T35" fmla="*/ 19 h 49"/>
                <a:gd name="T36" fmla="*/ 4 w 41"/>
                <a:gd name="T37" fmla="*/ 21 h 49"/>
                <a:gd name="T38" fmla="*/ 0 w 41"/>
                <a:gd name="T39" fmla="*/ 27 h 49"/>
                <a:gd name="T40" fmla="*/ 2 w 41"/>
                <a:gd name="T41" fmla="*/ 29 h 49"/>
                <a:gd name="T42" fmla="*/ 3 w 41"/>
                <a:gd name="T43" fmla="*/ 33 h 49"/>
                <a:gd name="T44" fmla="*/ 3 w 41"/>
                <a:gd name="T45" fmla="*/ 37 h 49"/>
                <a:gd name="T46" fmla="*/ 10 w 41"/>
                <a:gd name="T47" fmla="*/ 38 h 49"/>
                <a:gd name="T48" fmla="*/ 11 w 41"/>
                <a:gd name="T49" fmla="*/ 41 h 49"/>
                <a:gd name="T50" fmla="*/ 12 w 41"/>
                <a:gd name="T51" fmla="*/ 48 h 49"/>
                <a:gd name="T52" fmla="*/ 16 w 41"/>
                <a:gd name="T53" fmla="*/ 46 h 49"/>
                <a:gd name="T54" fmla="*/ 21 w 41"/>
                <a:gd name="T55" fmla="*/ 49 h 49"/>
                <a:gd name="T56" fmla="*/ 26 w 41"/>
                <a:gd name="T57" fmla="*/ 47 h 49"/>
                <a:gd name="T58" fmla="*/ 30 w 41"/>
                <a:gd name="T59" fmla="*/ 46 h 49"/>
                <a:gd name="T60" fmla="*/ 33 w 41"/>
                <a:gd name="T61" fmla="*/ 46 h 49"/>
                <a:gd name="T62" fmla="*/ 34 w 41"/>
                <a:gd name="T63" fmla="*/ 43 h 49"/>
                <a:gd name="T64" fmla="*/ 37 w 41"/>
                <a:gd name="T65" fmla="*/ 39 h 49"/>
                <a:gd name="T66" fmla="*/ 33 w 41"/>
                <a:gd name="T67" fmla="*/ 36 h 49"/>
                <a:gd name="T68" fmla="*/ 31 w 41"/>
                <a:gd name="T69" fmla="*/ 31 h 49"/>
                <a:gd name="T70" fmla="*/ 33 w 41"/>
                <a:gd name="T71" fmla="*/ 29 h 49"/>
                <a:gd name="T72" fmla="*/ 39 w 41"/>
                <a:gd name="T73" fmla="*/ 25 h 49"/>
                <a:gd name="T74" fmla="*/ 41 w 41"/>
                <a:gd name="T75" fmla="*/ 21 h 49"/>
                <a:gd name="T76" fmla="*/ 40 w 41"/>
                <a:gd name="T77" fmla="*/ 15 h 49"/>
                <a:gd name="T78" fmla="*/ 40 w 41"/>
                <a:gd name="T7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49">
                  <a:moveTo>
                    <a:pt x="40" y="8"/>
                  </a:move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6"/>
                    <a:pt x="37" y="7"/>
                    <a:pt x="36" y="7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3" y="5"/>
                    <a:pt x="33" y="5"/>
                    <a:pt x="31" y="5"/>
                  </a:cubicBezTo>
                  <a:cubicBezTo>
                    <a:pt x="31" y="6"/>
                    <a:pt x="31" y="7"/>
                    <a:pt x="30" y="7"/>
                  </a:cubicBezTo>
                  <a:cubicBezTo>
                    <a:pt x="30" y="8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9"/>
                    <a:pt x="28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1" y="5"/>
                    <a:pt x="21" y="5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1"/>
                    <a:pt x="22" y="0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7"/>
                    <a:pt x="15" y="7"/>
                    <a:pt x="17" y="10"/>
                  </a:cubicBezTo>
                  <a:cubicBezTo>
                    <a:pt x="16" y="10"/>
                    <a:pt x="16" y="10"/>
                    <a:pt x="15" y="9"/>
                  </a:cubicBezTo>
                  <a:cubicBezTo>
                    <a:pt x="14" y="11"/>
                    <a:pt x="15" y="11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0" y="12"/>
                    <a:pt x="8" y="12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8"/>
                    <a:pt x="9" y="18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9" y="20"/>
                    <a:pt x="7" y="21"/>
                    <a:pt x="7" y="21"/>
                  </a:cubicBezTo>
                  <a:cubicBezTo>
                    <a:pt x="7" y="21"/>
                    <a:pt x="6" y="22"/>
                    <a:pt x="4" y="21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1" y="24"/>
                    <a:pt x="0" y="27"/>
                    <a:pt x="0" y="27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0" y="28"/>
                    <a:pt x="2" y="29"/>
                  </a:cubicBezTo>
                  <a:cubicBezTo>
                    <a:pt x="3" y="30"/>
                    <a:pt x="2" y="32"/>
                    <a:pt x="2" y="32"/>
                  </a:cubicBezTo>
                  <a:cubicBezTo>
                    <a:pt x="2" y="32"/>
                    <a:pt x="2" y="32"/>
                    <a:pt x="3" y="33"/>
                  </a:cubicBezTo>
                  <a:cubicBezTo>
                    <a:pt x="4" y="35"/>
                    <a:pt x="4" y="33"/>
                    <a:pt x="3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6" y="36"/>
                    <a:pt x="7" y="38"/>
                  </a:cubicBezTo>
                  <a:cubicBezTo>
                    <a:pt x="8" y="39"/>
                    <a:pt x="8" y="38"/>
                    <a:pt x="10" y="38"/>
                  </a:cubicBezTo>
                  <a:cubicBezTo>
                    <a:pt x="11" y="39"/>
                    <a:pt x="12" y="39"/>
                    <a:pt x="12" y="39"/>
                  </a:cubicBezTo>
                  <a:cubicBezTo>
                    <a:pt x="12" y="39"/>
                    <a:pt x="12" y="40"/>
                    <a:pt x="11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1" y="45"/>
                    <a:pt x="10" y="46"/>
                    <a:pt x="12" y="48"/>
                  </a:cubicBezTo>
                  <a:cubicBezTo>
                    <a:pt x="12" y="48"/>
                    <a:pt x="13" y="47"/>
                    <a:pt x="14" y="47"/>
                  </a:cubicBezTo>
                  <a:cubicBezTo>
                    <a:pt x="14" y="46"/>
                    <a:pt x="14" y="45"/>
                    <a:pt x="16" y="46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2" y="48"/>
                    <a:pt x="23" y="48"/>
                  </a:cubicBezTo>
                  <a:cubicBezTo>
                    <a:pt x="24" y="48"/>
                    <a:pt x="25" y="47"/>
                    <a:pt x="26" y="47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8" y="45"/>
                    <a:pt x="29" y="46"/>
                    <a:pt x="30" y="46"/>
                  </a:cubicBezTo>
                  <a:cubicBezTo>
                    <a:pt x="31" y="46"/>
                    <a:pt x="31" y="47"/>
                    <a:pt x="32" y="47"/>
                  </a:cubicBezTo>
                  <a:cubicBezTo>
                    <a:pt x="34" y="48"/>
                    <a:pt x="33" y="47"/>
                    <a:pt x="33" y="46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4" y="43"/>
                  </a:cubicBezTo>
                  <a:cubicBezTo>
                    <a:pt x="35" y="43"/>
                    <a:pt x="36" y="43"/>
                    <a:pt x="35" y="41"/>
                  </a:cubicBezTo>
                  <a:cubicBezTo>
                    <a:pt x="35" y="40"/>
                    <a:pt x="37" y="39"/>
                    <a:pt x="37" y="39"/>
                  </a:cubicBezTo>
                  <a:cubicBezTo>
                    <a:pt x="37" y="39"/>
                    <a:pt x="37" y="39"/>
                    <a:pt x="36" y="38"/>
                  </a:cubicBezTo>
                  <a:cubicBezTo>
                    <a:pt x="35" y="37"/>
                    <a:pt x="33" y="38"/>
                    <a:pt x="33" y="36"/>
                  </a:cubicBezTo>
                  <a:cubicBezTo>
                    <a:pt x="33" y="35"/>
                    <a:pt x="33" y="35"/>
                    <a:pt x="32" y="34"/>
                  </a:cubicBezTo>
                  <a:cubicBezTo>
                    <a:pt x="31" y="33"/>
                    <a:pt x="31" y="33"/>
                    <a:pt x="31" y="31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2" y="29"/>
                    <a:pt x="33" y="30"/>
                    <a:pt x="33" y="29"/>
                  </a:cubicBezTo>
                  <a:cubicBezTo>
                    <a:pt x="34" y="28"/>
                    <a:pt x="35" y="28"/>
                    <a:pt x="36" y="27"/>
                  </a:cubicBezTo>
                  <a:cubicBezTo>
                    <a:pt x="38" y="26"/>
                    <a:pt x="39" y="25"/>
                    <a:pt x="39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2"/>
                    <a:pt x="41" y="21"/>
                  </a:cubicBezTo>
                  <a:cubicBezTo>
                    <a:pt x="41" y="20"/>
                    <a:pt x="40" y="20"/>
                    <a:pt x="40" y="18"/>
                  </a:cubicBezTo>
                  <a:cubicBezTo>
                    <a:pt x="40" y="17"/>
                    <a:pt x="40" y="15"/>
                    <a:pt x="40" y="15"/>
                  </a:cubicBezTo>
                  <a:cubicBezTo>
                    <a:pt x="40" y="15"/>
                    <a:pt x="39" y="13"/>
                    <a:pt x="39" y="12"/>
                  </a:cubicBezTo>
                  <a:cubicBezTo>
                    <a:pt x="40" y="12"/>
                    <a:pt x="40" y="8"/>
                    <a:pt x="40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6" name="Freeform 121">
              <a:extLst>
                <a:ext uri="{FF2B5EF4-FFF2-40B4-BE49-F238E27FC236}">
                  <a16:creationId xmlns:a16="http://schemas.microsoft.com/office/drawing/2014/main" id="{2A253F66-0723-E3AC-313F-54CA7BE12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471" y="2304455"/>
              <a:ext cx="211303" cy="107253"/>
            </a:xfrm>
            <a:custGeom>
              <a:avLst/>
              <a:gdLst>
                <a:gd name="T0" fmla="*/ 0 w 33"/>
                <a:gd name="T1" fmla="*/ 3 h 16"/>
                <a:gd name="T2" fmla="*/ 2 w 33"/>
                <a:gd name="T3" fmla="*/ 4 h 16"/>
                <a:gd name="T4" fmla="*/ 3 w 33"/>
                <a:gd name="T5" fmla="*/ 4 h 16"/>
                <a:gd name="T6" fmla="*/ 4 w 33"/>
                <a:gd name="T7" fmla="*/ 6 h 16"/>
                <a:gd name="T8" fmla="*/ 7 w 33"/>
                <a:gd name="T9" fmla="*/ 7 h 16"/>
                <a:gd name="T10" fmla="*/ 8 w 33"/>
                <a:gd name="T11" fmla="*/ 13 h 16"/>
                <a:gd name="T12" fmla="*/ 8 w 33"/>
                <a:gd name="T13" fmla="*/ 13 h 16"/>
                <a:gd name="T14" fmla="*/ 10 w 33"/>
                <a:gd name="T15" fmla="*/ 14 h 16"/>
                <a:gd name="T16" fmla="*/ 12 w 33"/>
                <a:gd name="T17" fmla="*/ 14 h 16"/>
                <a:gd name="T18" fmla="*/ 14 w 33"/>
                <a:gd name="T19" fmla="*/ 14 h 16"/>
                <a:gd name="T20" fmla="*/ 17 w 33"/>
                <a:gd name="T21" fmla="*/ 14 h 16"/>
                <a:gd name="T22" fmla="*/ 18 w 33"/>
                <a:gd name="T23" fmla="*/ 15 h 16"/>
                <a:gd name="T24" fmla="*/ 18 w 33"/>
                <a:gd name="T25" fmla="*/ 15 h 16"/>
                <a:gd name="T26" fmla="*/ 19 w 33"/>
                <a:gd name="T27" fmla="*/ 15 h 16"/>
                <a:gd name="T28" fmla="*/ 22 w 33"/>
                <a:gd name="T29" fmla="*/ 15 h 16"/>
                <a:gd name="T30" fmla="*/ 25 w 33"/>
                <a:gd name="T31" fmla="*/ 15 h 16"/>
                <a:gd name="T32" fmla="*/ 26 w 33"/>
                <a:gd name="T33" fmla="*/ 13 h 16"/>
                <a:gd name="T34" fmla="*/ 28 w 33"/>
                <a:gd name="T35" fmla="*/ 13 h 16"/>
                <a:gd name="T36" fmla="*/ 30 w 33"/>
                <a:gd name="T37" fmla="*/ 14 h 16"/>
                <a:gd name="T38" fmla="*/ 33 w 33"/>
                <a:gd name="T39" fmla="*/ 15 h 16"/>
                <a:gd name="T40" fmla="*/ 32 w 33"/>
                <a:gd name="T41" fmla="*/ 13 h 16"/>
                <a:gd name="T42" fmla="*/ 33 w 33"/>
                <a:gd name="T43" fmla="*/ 12 h 16"/>
                <a:gd name="T44" fmla="*/ 32 w 33"/>
                <a:gd name="T45" fmla="*/ 10 h 16"/>
                <a:gd name="T46" fmla="*/ 29 w 33"/>
                <a:gd name="T47" fmla="*/ 10 h 16"/>
                <a:gd name="T48" fmla="*/ 29 w 33"/>
                <a:gd name="T49" fmla="*/ 8 h 16"/>
                <a:gd name="T50" fmla="*/ 27 w 33"/>
                <a:gd name="T51" fmla="*/ 7 h 16"/>
                <a:gd name="T52" fmla="*/ 25 w 33"/>
                <a:gd name="T53" fmla="*/ 5 h 16"/>
                <a:gd name="T54" fmla="*/ 23 w 33"/>
                <a:gd name="T55" fmla="*/ 4 h 16"/>
                <a:gd name="T56" fmla="*/ 21 w 33"/>
                <a:gd name="T57" fmla="*/ 5 h 16"/>
                <a:gd name="T58" fmla="*/ 18 w 33"/>
                <a:gd name="T59" fmla="*/ 5 h 16"/>
                <a:gd name="T60" fmla="*/ 14 w 33"/>
                <a:gd name="T61" fmla="*/ 3 h 16"/>
                <a:gd name="T62" fmla="*/ 12 w 33"/>
                <a:gd name="T63" fmla="*/ 2 h 16"/>
                <a:gd name="T64" fmla="*/ 8 w 33"/>
                <a:gd name="T65" fmla="*/ 2 h 16"/>
                <a:gd name="T66" fmla="*/ 5 w 33"/>
                <a:gd name="T67" fmla="*/ 1 h 16"/>
                <a:gd name="T68" fmla="*/ 2 w 33"/>
                <a:gd name="T69" fmla="*/ 1 h 16"/>
                <a:gd name="T70" fmla="*/ 0 w 33"/>
                <a:gd name="T7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16">
                  <a:moveTo>
                    <a:pt x="0" y="3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8"/>
                    <a:pt x="8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10" y="14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6" y="14"/>
                    <a:pt x="17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1" y="15"/>
                    <a:pt x="22" y="15"/>
                  </a:cubicBezTo>
                  <a:cubicBezTo>
                    <a:pt x="23" y="15"/>
                    <a:pt x="25" y="15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7" y="12"/>
                    <a:pt x="27" y="13"/>
                    <a:pt x="28" y="13"/>
                  </a:cubicBezTo>
                  <a:cubicBezTo>
                    <a:pt x="29" y="13"/>
                    <a:pt x="30" y="14"/>
                    <a:pt x="30" y="14"/>
                  </a:cubicBezTo>
                  <a:cubicBezTo>
                    <a:pt x="30" y="14"/>
                    <a:pt x="32" y="16"/>
                    <a:pt x="33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1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0"/>
                  </a:cubicBezTo>
                  <a:cubicBezTo>
                    <a:pt x="31" y="9"/>
                    <a:pt x="30" y="10"/>
                    <a:pt x="29" y="10"/>
                  </a:cubicBezTo>
                  <a:cubicBezTo>
                    <a:pt x="28" y="9"/>
                    <a:pt x="30" y="8"/>
                    <a:pt x="29" y="8"/>
                  </a:cubicBezTo>
                  <a:cubicBezTo>
                    <a:pt x="28" y="8"/>
                    <a:pt x="28" y="7"/>
                    <a:pt x="27" y="7"/>
                  </a:cubicBezTo>
                  <a:cubicBezTo>
                    <a:pt x="26" y="6"/>
                    <a:pt x="26" y="6"/>
                    <a:pt x="25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5"/>
                    <a:pt x="22" y="6"/>
                    <a:pt x="21" y="5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6" y="5"/>
                    <a:pt x="15" y="4"/>
                    <a:pt x="14" y="3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0" y="2"/>
                    <a:pt x="10" y="2"/>
                    <a:pt x="8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1"/>
                    <a:pt x="0" y="3"/>
                    <a:pt x="0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7" name="Freeform 122">
              <a:extLst>
                <a:ext uri="{FF2B5EF4-FFF2-40B4-BE49-F238E27FC236}">
                  <a16:creationId xmlns:a16="http://schemas.microsoft.com/office/drawing/2014/main" id="{B0514B97-C2D6-31C8-E37D-190B69DE8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968" y="3412728"/>
              <a:ext cx="97678" cy="33649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8" name="Freeform 123">
              <a:extLst>
                <a:ext uri="{FF2B5EF4-FFF2-40B4-BE49-F238E27FC236}">
                  <a16:creationId xmlns:a16="http://schemas.microsoft.com/office/drawing/2014/main" id="{21D4FEFE-B9DC-3990-5432-B898A0FBA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7495" y="3803883"/>
              <a:ext cx="179408" cy="231327"/>
            </a:xfrm>
            <a:custGeom>
              <a:avLst/>
              <a:gdLst>
                <a:gd name="T0" fmla="*/ 11 w 28"/>
                <a:gd name="T1" fmla="*/ 34 h 34"/>
                <a:gd name="T2" fmla="*/ 12 w 28"/>
                <a:gd name="T3" fmla="*/ 31 h 34"/>
                <a:gd name="T4" fmla="*/ 15 w 28"/>
                <a:gd name="T5" fmla="*/ 32 h 34"/>
                <a:gd name="T6" fmla="*/ 16 w 28"/>
                <a:gd name="T7" fmla="*/ 30 h 34"/>
                <a:gd name="T8" fmla="*/ 15 w 28"/>
                <a:gd name="T9" fmla="*/ 27 h 34"/>
                <a:gd name="T10" fmla="*/ 15 w 28"/>
                <a:gd name="T11" fmla="*/ 26 h 34"/>
                <a:gd name="T12" fmla="*/ 18 w 28"/>
                <a:gd name="T13" fmla="*/ 25 h 34"/>
                <a:gd name="T14" fmla="*/ 18 w 28"/>
                <a:gd name="T15" fmla="*/ 23 h 34"/>
                <a:gd name="T16" fmla="*/ 20 w 28"/>
                <a:gd name="T17" fmla="*/ 25 h 34"/>
                <a:gd name="T18" fmla="*/ 23 w 28"/>
                <a:gd name="T19" fmla="*/ 24 h 34"/>
                <a:gd name="T20" fmla="*/ 25 w 28"/>
                <a:gd name="T21" fmla="*/ 26 h 34"/>
                <a:gd name="T22" fmla="*/ 26 w 28"/>
                <a:gd name="T23" fmla="*/ 24 h 34"/>
                <a:gd name="T24" fmla="*/ 25 w 28"/>
                <a:gd name="T25" fmla="*/ 22 h 34"/>
                <a:gd name="T26" fmla="*/ 26 w 28"/>
                <a:gd name="T27" fmla="*/ 20 h 34"/>
                <a:gd name="T28" fmla="*/ 25 w 28"/>
                <a:gd name="T29" fmla="*/ 17 h 34"/>
                <a:gd name="T30" fmla="*/ 25 w 28"/>
                <a:gd name="T31" fmla="*/ 15 h 34"/>
                <a:gd name="T32" fmla="*/ 23 w 28"/>
                <a:gd name="T33" fmla="*/ 13 h 34"/>
                <a:gd name="T34" fmla="*/ 24 w 28"/>
                <a:gd name="T35" fmla="*/ 13 h 34"/>
                <a:gd name="T36" fmla="*/ 23 w 28"/>
                <a:gd name="T37" fmla="*/ 10 h 34"/>
                <a:gd name="T38" fmla="*/ 25 w 28"/>
                <a:gd name="T39" fmla="*/ 9 h 34"/>
                <a:gd name="T40" fmla="*/ 27 w 28"/>
                <a:gd name="T41" fmla="*/ 9 h 34"/>
                <a:gd name="T42" fmla="*/ 28 w 28"/>
                <a:gd name="T43" fmla="*/ 6 h 34"/>
                <a:gd name="T44" fmla="*/ 25 w 28"/>
                <a:gd name="T45" fmla="*/ 5 h 34"/>
                <a:gd name="T46" fmla="*/ 22 w 28"/>
                <a:gd name="T47" fmla="*/ 5 h 34"/>
                <a:gd name="T48" fmla="*/ 22 w 28"/>
                <a:gd name="T49" fmla="*/ 4 h 34"/>
                <a:gd name="T50" fmla="*/ 22 w 28"/>
                <a:gd name="T51" fmla="*/ 1 h 34"/>
                <a:gd name="T52" fmla="*/ 19 w 28"/>
                <a:gd name="T53" fmla="*/ 1 h 34"/>
                <a:gd name="T54" fmla="*/ 16 w 28"/>
                <a:gd name="T55" fmla="*/ 1 h 34"/>
                <a:gd name="T56" fmla="*/ 13 w 28"/>
                <a:gd name="T57" fmla="*/ 2 h 34"/>
                <a:gd name="T58" fmla="*/ 13 w 28"/>
                <a:gd name="T59" fmla="*/ 7 h 34"/>
                <a:gd name="T60" fmla="*/ 4 w 28"/>
                <a:gd name="T61" fmla="*/ 7 h 34"/>
                <a:gd name="T62" fmla="*/ 3 w 28"/>
                <a:gd name="T63" fmla="*/ 8 h 34"/>
                <a:gd name="T64" fmla="*/ 3 w 28"/>
                <a:gd name="T65" fmla="*/ 9 h 34"/>
                <a:gd name="T66" fmla="*/ 4 w 28"/>
                <a:gd name="T67" fmla="*/ 10 h 34"/>
                <a:gd name="T68" fmla="*/ 4 w 28"/>
                <a:gd name="T69" fmla="*/ 12 h 34"/>
                <a:gd name="T70" fmla="*/ 2 w 28"/>
                <a:gd name="T71" fmla="*/ 12 h 34"/>
                <a:gd name="T72" fmla="*/ 3 w 28"/>
                <a:gd name="T73" fmla="*/ 13 h 34"/>
                <a:gd name="T74" fmla="*/ 2 w 28"/>
                <a:gd name="T75" fmla="*/ 14 h 34"/>
                <a:gd name="T76" fmla="*/ 3 w 28"/>
                <a:gd name="T77" fmla="*/ 15 h 34"/>
                <a:gd name="T78" fmla="*/ 2 w 28"/>
                <a:gd name="T79" fmla="*/ 19 h 34"/>
                <a:gd name="T80" fmla="*/ 0 w 28"/>
                <a:gd name="T81" fmla="*/ 19 h 34"/>
                <a:gd name="T82" fmla="*/ 0 w 28"/>
                <a:gd name="T83" fmla="*/ 21 h 34"/>
                <a:gd name="T84" fmla="*/ 2 w 28"/>
                <a:gd name="T85" fmla="*/ 21 h 34"/>
                <a:gd name="T86" fmla="*/ 2 w 28"/>
                <a:gd name="T87" fmla="*/ 23 h 34"/>
                <a:gd name="T88" fmla="*/ 3 w 28"/>
                <a:gd name="T89" fmla="*/ 23 h 34"/>
                <a:gd name="T90" fmla="*/ 3 w 28"/>
                <a:gd name="T91" fmla="*/ 24 h 34"/>
                <a:gd name="T92" fmla="*/ 4 w 28"/>
                <a:gd name="T93" fmla="*/ 24 h 34"/>
                <a:gd name="T94" fmla="*/ 2 w 28"/>
                <a:gd name="T95" fmla="*/ 24 h 34"/>
                <a:gd name="T96" fmla="*/ 2 w 28"/>
                <a:gd name="T97" fmla="*/ 25 h 34"/>
                <a:gd name="T98" fmla="*/ 10 w 28"/>
                <a:gd name="T99" fmla="*/ 31 h 34"/>
                <a:gd name="T100" fmla="*/ 10 w 28"/>
                <a:gd name="T101" fmla="*/ 33 h 34"/>
                <a:gd name="T102" fmla="*/ 11 w 28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" h="34">
                  <a:moveTo>
                    <a:pt x="11" y="34"/>
                  </a:moveTo>
                  <a:cubicBezTo>
                    <a:pt x="11" y="34"/>
                    <a:pt x="11" y="31"/>
                    <a:pt x="12" y="31"/>
                  </a:cubicBezTo>
                  <a:cubicBezTo>
                    <a:pt x="13" y="31"/>
                    <a:pt x="13" y="32"/>
                    <a:pt x="15" y="32"/>
                  </a:cubicBezTo>
                  <a:cubicBezTo>
                    <a:pt x="17" y="33"/>
                    <a:pt x="16" y="32"/>
                    <a:pt x="16" y="30"/>
                  </a:cubicBezTo>
                  <a:cubicBezTo>
                    <a:pt x="16" y="29"/>
                    <a:pt x="14" y="28"/>
                    <a:pt x="15" y="27"/>
                  </a:cubicBezTo>
                  <a:cubicBezTo>
                    <a:pt x="15" y="26"/>
                    <a:pt x="16" y="27"/>
                    <a:pt x="15" y="26"/>
                  </a:cubicBezTo>
                  <a:cubicBezTo>
                    <a:pt x="14" y="24"/>
                    <a:pt x="17" y="25"/>
                    <a:pt x="18" y="25"/>
                  </a:cubicBezTo>
                  <a:cubicBezTo>
                    <a:pt x="19" y="25"/>
                    <a:pt x="17" y="23"/>
                    <a:pt x="18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0" y="25"/>
                    <a:pt x="22" y="24"/>
                    <a:pt x="23" y="24"/>
                  </a:cubicBezTo>
                  <a:cubicBezTo>
                    <a:pt x="24" y="24"/>
                    <a:pt x="24" y="26"/>
                    <a:pt x="25" y="26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7" y="22"/>
                    <a:pt x="26" y="22"/>
                    <a:pt x="25" y="22"/>
                  </a:cubicBezTo>
                  <a:cubicBezTo>
                    <a:pt x="24" y="21"/>
                    <a:pt x="26" y="21"/>
                    <a:pt x="26" y="20"/>
                  </a:cubicBezTo>
                  <a:cubicBezTo>
                    <a:pt x="25" y="19"/>
                    <a:pt x="25" y="19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4"/>
                    <a:pt x="24" y="13"/>
                    <a:pt x="23" y="13"/>
                  </a:cubicBezTo>
                  <a:cubicBezTo>
                    <a:pt x="22" y="13"/>
                    <a:pt x="24" y="13"/>
                    <a:pt x="24" y="13"/>
                  </a:cubicBezTo>
                  <a:cubicBezTo>
                    <a:pt x="24" y="13"/>
                    <a:pt x="23" y="11"/>
                    <a:pt x="23" y="10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6" y="5"/>
                    <a:pt x="25" y="5"/>
                  </a:cubicBezTo>
                  <a:cubicBezTo>
                    <a:pt x="24" y="5"/>
                    <a:pt x="24" y="5"/>
                    <a:pt x="22" y="5"/>
                  </a:cubicBezTo>
                  <a:cubicBezTo>
                    <a:pt x="21" y="6"/>
                    <a:pt x="22" y="5"/>
                    <a:pt x="22" y="4"/>
                  </a:cubicBezTo>
                  <a:cubicBezTo>
                    <a:pt x="22" y="3"/>
                    <a:pt x="22" y="1"/>
                    <a:pt x="22" y="1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5" y="1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4" y="14"/>
                    <a:pt x="2" y="14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6"/>
                    <a:pt x="2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3" y="26"/>
                    <a:pt x="10" y="31"/>
                    <a:pt x="10" y="31"/>
                  </a:cubicBezTo>
                  <a:cubicBezTo>
                    <a:pt x="10" y="32"/>
                    <a:pt x="9" y="32"/>
                    <a:pt x="10" y="33"/>
                  </a:cubicBezTo>
                  <a:cubicBezTo>
                    <a:pt x="10" y="34"/>
                    <a:pt x="10" y="34"/>
                    <a:pt x="11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9" name="Freeform 124">
              <a:extLst>
                <a:ext uri="{FF2B5EF4-FFF2-40B4-BE49-F238E27FC236}">
                  <a16:creationId xmlns:a16="http://schemas.microsoft.com/office/drawing/2014/main" id="{D0B7DFC0-2727-7E07-CC4D-A9114A6D4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623" y="3684010"/>
              <a:ext cx="97678" cy="168240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0" name="Freeform 125">
              <a:extLst>
                <a:ext uri="{FF2B5EF4-FFF2-40B4-BE49-F238E27FC236}">
                  <a16:creationId xmlns:a16="http://schemas.microsoft.com/office/drawing/2014/main" id="{0B73D32E-FB9C-AA63-719A-85A7DC2CE9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0804" y="1999523"/>
              <a:ext cx="5061308" cy="2717055"/>
            </a:xfrm>
            <a:custGeom>
              <a:avLst/>
              <a:gdLst>
                <a:gd name="T0" fmla="*/ 772 w 790"/>
                <a:gd name="T1" fmla="*/ 392 h 402"/>
                <a:gd name="T2" fmla="*/ 779 w 790"/>
                <a:gd name="T3" fmla="*/ 400 h 402"/>
                <a:gd name="T4" fmla="*/ 785 w 790"/>
                <a:gd name="T5" fmla="*/ 401 h 402"/>
                <a:gd name="T6" fmla="*/ 782 w 790"/>
                <a:gd name="T7" fmla="*/ 398 h 402"/>
                <a:gd name="T8" fmla="*/ 778 w 790"/>
                <a:gd name="T9" fmla="*/ 396 h 402"/>
                <a:gd name="T10" fmla="*/ 772 w 790"/>
                <a:gd name="T11" fmla="*/ 389 h 402"/>
                <a:gd name="T12" fmla="*/ 785 w 790"/>
                <a:gd name="T13" fmla="*/ 395 h 402"/>
                <a:gd name="T14" fmla="*/ 788 w 790"/>
                <a:gd name="T15" fmla="*/ 398 h 402"/>
                <a:gd name="T16" fmla="*/ 37 w 790"/>
                <a:gd name="T17" fmla="*/ 53 h 402"/>
                <a:gd name="T18" fmla="*/ 30 w 790"/>
                <a:gd name="T19" fmla="*/ 54 h 402"/>
                <a:gd name="T20" fmla="*/ 21 w 790"/>
                <a:gd name="T21" fmla="*/ 52 h 402"/>
                <a:gd name="T22" fmla="*/ 15 w 790"/>
                <a:gd name="T23" fmla="*/ 48 h 402"/>
                <a:gd name="T24" fmla="*/ 19 w 790"/>
                <a:gd name="T25" fmla="*/ 42 h 402"/>
                <a:gd name="T26" fmla="*/ 18 w 790"/>
                <a:gd name="T27" fmla="*/ 38 h 402"/>
                <a:gd name="T28" fmla="*/ 18 w 790"/>
                <a:gd name="T29" fmla="*/ 32 h 402"/>
                <a:gd name="T30" fmla="*/ 12 w 790"/>
                <a:gd name="T31" fmla="*/ 29 h 402"/>
                <a:gd name="T32" fmla="*/ 10 w 790"/>
                <a:gd name="T33" fmla="*/ 26 h 402"/>
                <a:gd name="T34" fmla="*/ 9 w 790"/>
                <a:gd name="T35" fmla="*/ 24 h 402"/>
                <a:gd name="T36" fmla="*/ 9 w 790"/>
                <a:gd name="T37" fmla="*/ 22 h 402"/>
                <a:gd name="T38" fmla="*/ 4 w 790"/>
                <a:gd name="T39" fmla="*/ 22 h 402"/>
                <a:gd name="T40" fmla="*/ 0 w 790"/>
                <a:gd name="T41" fmla="*/ 20 h 402"/>
                <a:gd name="T42" fmla="*/ 2 w 790"/>
                <a:gd name="T43" fmla="*/ 19 h 402"/>
                <a:gd name="T44" fmla="*/ 1 w 790"/>
                <a:gd name="T45" fmla="*/ 17 h 402"/>
                <a:gd name="T46" fmla="*/ 6 w 790"/>
                <a:gd name="T47" fmla="*/ 15 h 402"/>
                <a:gd name="T48" fmla="*/ 10 w 790"/>
                <a:gd name="T49" fmla="*/ 16 h 402"/>
                <a:gd name="T50" fmla="*/ 16 w 790"/>
                <a:gd name="T51" fmla="*/ 16 h 402"/>
                <a:gd name="T52" fmla="*/ 15 w 790"/>
                <a:gd name="T53" fmla="*/ 12 h 402"/>
                <a:gd name="T54" fmla="*/ 24 w 790"/>
                <a:gd name="T55" fmla="*/ 10 h 402"/>
                <a:gd name="T56" fmla="*/ 29 w 790"/>
                <a:gd name="T57" fmla="*/ 6 h 402"/>
                <a:gd name="T58" fmla="*/ 32 w 790"/>
                <a:gd name="T59" fmla="*/ 0 h 402"/>
                <a:gd name="T60" fmla="*/ 35 w 790"/>
                <a:gd name="T61" fmla="*/ 4 h 402"/>
                <a:gd name="T62" fmla="*/ 40 w 790"/>
                <a:gd name="T63" fmla="*/ 7 h 402"/>
                <a:gd name="T64" fmla="*/ 46 w 790"/>
                <a:gd name="T65" fmla="*/ 10 h 402"/>
                <a:gd name="T66" fmla="*/ 49 w 790"/>
                <a:gd name="T67" fmla="*/ 10 h 402"/>
                <a:gd name="T68" fmla="*/ 55 w 790"/>
                <a:gd name="T69" fmla="*/ 13 h 402"/>
                <a:gd name="T70" fmla="*/ 59 w 790"/>
                <a:gd name="T71" fmla="*/ 16 h 402"/>
                <a:gd name="T72" fmla="*/ 58 w 790"/>
                <a:gd name="T73" fmla="*/ 23 h 402"/>
                <a:gd name="T74" fmla="*/ 53 w 790"/>
                <a:gd name="T75" fmla="*/ 28 h 402"/>
                <a:gd name="T76" fmla="*/ 53 w 790"/>
                <a:gd name="T77" fmla="*/ 33 h 402"/>
                <a:gd name="T78" fmla="*/ 55 w 790"/>
                <a:gd name="T79" fmla="*/ 36 h 402"/>
                <a:gd name="T80" fmla="*/ 54 w 790"/>
                <a:gd name="T81" fmla="*/ 44 h 402"/>
                <a:gd name="T82" fmla="*/ 56 w 790"/>
                <a:gd name="T83" fmla="*/ 46 h 402"/>
                <a:gd name="T84" fmla="*/ 53 w 790"/>
                <a:gd name="T85" fmla="*/ 46 h 402"/>
                <a:gd name="T86" fmla="*/ 52 w 790"/>
                <a:gd name="T87" fmla="*/ 49 h 402"/>
                <a:gd name="T88" fmla="*/ 47 w 790"/>
                <a:gd name="T89" fmla="*/ 48 h 402"/>
                <a:gd name="T90" fmla="*/ 42 w 790"/>
                <a:gd name="T91" fmla="*/ 47 h 402"/>
                <a:gd name="T92" fmla="*/ 37 w 790"/>
                <a:gd name="T93" fmla="*/ 53 h 402"/>
                <a:gd name="T94" fmla="*/ 61 w 790"/>
                <a:gd name="T95" fmla="*/ 53 h 402"/>
                <a:gd name="T96" fmla="*/ 65 w 790"/>
                <a:gd name="T97" fmla="*/ 6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0" h="402">
                  <a:moveTo>
                    <a:pt x="772" y="389"/>
                  </a:moveTo>
                  <a:cubicBezTo>
                    <a:pt x="772" y="389"/>
                    <a:pt x="771" y="391"/>
                    <a:pt x="771" y="391"/>
                  </a:cubicBezTo>
                  <a:cubicBezTo>
                    <a:pt x="772" y="392"/>
                    <a:pt x="772" y="392"/>
                    <a:pt x="772" y="392"/>
                  </a:cubicBezTo>
                  <a:cubicBezTo>
                    <a:pt x="773" y="393"/>
                    <a:pt x="774" y="396"/>
                    <a:pt x="775" y="397"/>
                  </a:cubicBezTo>
                  <a:cubicBezTo>
                    <a:pt x="776" y="397"/>
                    <a:pt x="776" y="397"/>
                    <a:pt x="777" y="397"/>
                  </a:cubicBezTo>
                  <a:cubicBezTo>
                    <a:pt x="778" y="398"/>
                    <a:pt x="778" y="399"/>
                    <a:pt x="779" y="400"/>
                  </a:cubicBezTo>
                  <a:cubicBezTo>
                    <a:pt x="779" y="400"/>
                    <a:pt x="781" y="400"/>
                    <a:pt x="781" y="401"/>
                  </a:cubicBezTo>
                  <a:cubicBezTo>
                    <a:pt x="782" y="401"/>
                    <a:pt x="782" y="402"/>
                    <a:pt x="783" y="402"/>
                  </a:cubicBezTo>
                  <a:cubicBezTo>
                    <a:pt x="785" y="402"/>
                    <a:pt x="784" y="402"/>
                    <a:pt x="785" y="401"/>
                  </a:cubicBezTo>
                  <a:cubicBezTo>
                    <a:pt x="785" y="402"/>
                    <a:pt x="785" y="401"/>
                    <a:pt x="785" y="401"/>
                  </a:cubicBezTo>
                  <a:cubicBezTo>
                    <a:pt x="784" y="400"/>
                    <a:pt x="783" y="399"/>
                    <a:pt x="782" y="398"/>
                  </a:cubicBezTo>
                  <a:cubicBezTo>
                    <a:pt x="782" y="398"/>
                    <a:pt x="782" y="398"/>
                    <a:pt x="782" y="398"/>
                  </a:cubicBezTo>
                  <a:cubicBezTo>
                    <a:pt x="781" y="397"/>
                    <a:pt x="780" y="397"/>
                    <a:pt x="779" y="397"/>
                  </a:cubicBezTo>
                  <a:cubicBezTo>
                    <a:pt x="779" y="397"/>
                    <a:pt x="779" y="396"/>
                    <a:pt x="779" y="396"/>
                  </a:cubicBezTo>
                  <a:cubicBezTo>
                    <a:pt x="778" y="396"/>
                    <a:pt x="778" y="396"/>
                    <a:pt x="778" y="396"/>
                  </a:cubicBezTo>
                  <a:cubicBezTo>
                    <a:pt x="778" y="396"/>
                    <a:pt x="774" y="392"/>
                    <a:pt x="774" y="391"/>
                  </a:cubicBezTo>
                  <a:cubicBezTo>
                    <a:pt x="774" y="391"/>
                    <a:pt x="774" y="390"/>
                    <a:pt x="774" y="390"/>
                  </a:cubicBezTo>
                  <a:cubicBezTo>
                    <a:pt x="773" y="389"/>
                    <a:pt x="772" y="389"/>
                    <a:pt x="772" y="389"/>
                  </a:cubicBezTo>
                  <a:close/>
                  <a:moveTo>
                    <a:pt x="784" y="393"/>
                  </a:moveTo>
                  <a:cubicBezTo>
                    <a:pt x="784" y="393"/>
                    <a:pt x="784" y="395"/>
                    <a:pt x="784" y="395"/>
                  </a:cubicBezTo>
                  <a:cubicBezTo>
                    <a:pt x="784" y="395"/>
                    <a:pt x="785" y="395"/>
                    <a:pt x="785" y="395"/>
                  </a:cubicBezTo>
                  <a:cubicBezTo>
                    <a:pt x="785" y="394"/>
                    <a:pt x="785" y="394"/>
                    <a:pt x="785" y="394"/>
                  </a:cubicBezTo>
                  <a:cubicBezTo>
                    <a:pt x="785" y="394"/>
                    <a:pt x="784" y="393"/>
                    <a:pt x="784" y="393"/>
                  </a:cubicBezTo>
                  <a:close/>
                  <a:moveTo>
                    <a:pt x="788" y="398"/>
                  </a:moveTo>
                  <a:cubicBezTo>
                    <a:pt x="788" y="398"/>
                    <a:pt x="788" y="398"/>
                    <a:pt x="788" y="398"/>
                  </a:cubicBezTo>
                  <a:cubicBezTo>
                    <a:pt x="789" y="399"/>
                    <a:pt x="790" y="398"/>
                    <a:pt x="788" y="398"/>
                  </a:cubicBezTo>
                  <a:close/>
                  <a:moveTo>
                    <a:pt x="37" y="53"/>
                  </a:moveTo>
                  <a:cubicBezTo>
                    <a:pt x="35" y="53"/>
                    <a:pt x="36" y="54"/>
                    <a:pt x="34" y="54"/>
                  </a:cubicBezTo>
                  <a:cubicBezTo>
                    <a:pt x="33" y="54"/>
                    <a:pt x="32" y="55"/>
                    <a:pt x="31" y="54"/>
                  </a:cubicBezTo>
                  <a:cubicBezTo>
                    <a:pt x="31" y="53"/>
                    <a:pt x="30" y="54"/>
                    <a:pt x="30" y="54"/>
                  </a:cubicBezTo>
                  <a:cubicBezTo>
                    <a:pt x="30" y="54"/>
                    <a:pt x="28" y="53"/>
                    <a:pt x="26" y="53"/>
                  </a:cubicBezTo>
                  <a:cubicBezTo>
                    <a:pt x="25" y="52"/>
                    <a:pt x="25" y="53"/>
                    <a:pt x="24" y="53"/>
                  </a:cubicBezTo>
                  <a:cubicBezTo>
                    <a:pt x="22" y="53"/>
                    <a:pt x="22" y="52"/>
                    <a:pt x="21" y="52"/>
                  </a:cubicBezTo>
                  <a:cubicBezTo>
                    <a:pt x="19" y="52"/>
                    <a:pt x="20" y="51"/>
                    <a:pt x="18" y="51"/>
                  </a:cubicBezTo>
                  <a:cubicBezTo>
                    <a:pt x="17" y="50"/>
                    <a:pt x="16" y="51"/>
                    <a:pt x="16" y="50"/>
                  </a:cubicBezTo>
                  <a:cubicBezTo>
                    <a:pt x="16" y="49"/>
                    <a:pt x="15" y="48"/>
                    <a:pt x="15" y="48"/>
                  </a:cubicBezTo>
                  <a:cubicBezTo>
                    <a:pt x="16" y="48"/>
                    <a:pt x="17" y="47"/>
                    <a:pt x="18" y="47"/>
                  </a:cubicBezTo>
                  <a:cubicBezTo>
                    <a:pt x="18" y="46"/>
                    <a:pt x="18" y="44"/>
                    <a:pt x="18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0"/>
                    <a:pt x="18" y="40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8" y="38"/>
                    <a:pt x="19" y="37"/>
                    <a:pt x="19" y="37"/>
                  </a:cubicBezTo>
                  <a:cubicBezTo>
                    <a:pt x="19" y="37"/>
                    <a:pt x="18" y="37"/>
                    <a:pt x="18" y="36"/>
                  </a:cubicBezTo>
                  <a:cubicBezTo>
                    <a:pt x="19" y="36"/>
                    <a:pt x="19" y="33"/>
                    <a:pt x="18" y="32"/>
                  </a:cubicBezTo>
                  <a:cubicBezTo>
                    <a:pt x="18" y="32"/>
                    <a:pt x="18" y="33"/>
                    <a:pt x="18" y="33"/>
                  </a:cubicBezTo>
                  <a:cubicBezTo>
                    <a:pt x="17" y="33"/>
                    <a:pt x="17" y="32"/>
                    <a:pt x="17" y="32"/>
                  </a:cubicBezTo>
                  <a:cubicBezTo>
                    <a:pt x="16" y="31"/>
                    <a:pt x="13" y="30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8" y="23"/>
                    <a:pt x="9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6" y="23"/>
                    <a:pt x="7" y="22"/>
                    <a:pt x="5" y="21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6"/>
                    <a:pt x="14" y="15"/>
                    <a:pt x="16" y="16"/>
                  </a:cubicBezTo>
                  <a:cubicBezTo>
                    <a:pt x="16" y="15"/>
                    <a:pt x="17" y="15"/>
                    <a:pt x="16" y="15"/>
                  </a:cubicBezTo>
                  <a:cubicBezTo>
                    <a:pt x="16" y="15"/>
                    <a:pt x="15" y="15"/>
                    <a:pt x="15" y="14"/>
                  </a:cubicBezTo>
                  <a:cubicBezTo>
                    <a:pt x="15" y="14"/>
                    <a:pt x="16" y="12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7" y="8"/>
                    <a:pt x="17" y="8"/>
                    <a:pt x="17" y="11"/>
                  </a:cubicBezTo>
                  <a:cubicBezTo>
                    <a:pt x="19" y="11"/>
                    <a:pt x="22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5" y="8"/>
                    <a:pt x="27" y="6"/>
                    <a:pt x="28" y="6"/>
                  </a:cubicBezTo>
                  <a:cubicBezTo>
                    <a:pt x="29" y="6"/>
                    <a:pt x="29" y="7"/>
                    <a:pt x="29" y="6"/>
                  </a:cubicBezTo>
                  <a:cubicBezTo>
                    <a:pt x="29" y="6"/>
                    <a:pt x="29" y="3"/>
                    <a:pt x="29" y="2"/>
                  </a:cubicBezTo>
                  <a:cubicBezTo>
                    <a:pt x="29" y="3"/>
                    <a:pt x="29" y="1"/>
                    <a:pt x="29" y="1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5" y="2"/>
                  </a:cubicBezTo>
                  <a:cubicBezTo>
                    <a:pt x="35" y="3"/>
                    <a:pt x="35" y="4"/>
                    <a:pt x="35" y="4"/>
                  </a:cubicBezTo>
                  <a:cubicBezTo>
                    <a:pt x="35" y="4"/>
                    <a:pt x="36" y="4"/>
                    <a:pt x="37" y="5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41" y="8"/>
                    <a:pt x="42" y="8"/>
                    <a:pt x="43" y="8"/>
                  </a:cubicBezTo>
                  <a:cubicBezTo>
                    <a:pt x="44" y="9"/>
                    <a:pt x="45" y="7"/>
                    <a:pt x="45" y="8"/>
                  </a:cubicBezTo>
                  <a:cubicBezTo>
                    <a:pt x="45" y="9"/>
                    <a:pt x="44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1"/>
                    <a:pt x="50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4" y="11"/>
                    <a:pt x="55" y="13"/>
                  </a:cubicBezTo>
                  <a:cubicBezTo>
                    <a:pt x="56" y="14"/>
                    <a:pt x="56" y="13"/>
                    <a:pt x="58" y="13"/>
                  </a:cubicBez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60" y="15"/>
                    <a:pt x="59" y="16"/>
                  </a:cubicBezTo>
                  <a:cubicBezTo>
                    <a:pt x="59" y="17"/>
                    <a:pt x="59" y="18"/>
                    <a:pt x="59" y="19"/>
                  </a:cubicBezTo>
                  <a:cubicBezTo>
                    <a:pt x="59" y="20"/>
                    <a:pt x="58" y="21"/>
                    <a:pt x="60" y="23"/>
                  </a:cubicBezTo>
                  <a:cubicBezTo>
                    <a:pt x="60" y="23"/>
                    <a:pt x="59" y="24"/>
                    <a:pt x="58" y="23"/>
                  </a:cubicBezTo>
                  <a:cubicBezTo>
                    <a:pt x="57" y="22"/>
                    <a:pt x="57" y="24"/>
                    <a:pt x="57" y="24"/>
                  </a:cubicBezTo>
                  <a:cubicBezTo>
                    <a:pt x="57" y="24"/>
                    <a:pt x="58" y="24"/>
                    <a:pt x="56" y="25"/>
                  </a:cubicBezTo>
                  <a:cubicBezTo>
                    <a:pt x="54" y="25"/>
                    <a:pt x="53" y="27"/>
                    <a:pt x="53" y="28"/>
                  </a:cubicBezTo>
                  <a:cubicBezTo>
                    <a:pt x="52" y="29"/>
                    <a:pt x="51" y="30"/>
                    <a:pt x="50" y="31"/>
                  </a:cubicBezTo>
                  <a:cubicBezTo>
                    <a:pt x="50" y="32"/>
                    <a:pt x="49" y="34"/>
                    <a:pt x="51" y="33"/>
                  </a:cubicBezTo>
                  <a:cubicBezTo>
                    <a:pt x="53" y="31"/>
                    <a:pt x="53" y="33"/>
                    <a:pt x="53" y="33"/>
                  </a:cubicBezTo>
                  <a:cubicBezTo>
                    <a:pt x="53" y="34"/>
                    <a:pt x="55" y="33"/>
                    <a:pt x="55" y="34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8"/>
                    <a:pt x="54" y="38"/>
                  </a:cubicBezTo>
                  <a:cubicBezTo>
                    <a:pt x="53" y="38"/>
                    <a:pt x="53" y="40"/>
                    <a:pt x="54" y="40"/>
                  </a:cubicBezTo>
                  <a:cubicBezTo>
                    <a:pt x="55" y="40"/>
                    <a:pt x="53" y="43"/>
                    <a:pt x="54" y="44"/>
                  </a:cubicBezTo>
                  <a:cubicBezTo>
                    <a:pt x="55" y="44"/>
                    <a:pt x="57" y="43"/>
                    <a:pt x="56" y="44"/>
                  </a:cubicBezTo>
                  <a:cubicBezTo>
                    <a:pt x="55" y="45"/>
                    <a:pt x="56" y="44"/>
                    <a:pt x="55" y="45"/>
                  </a:cubicBezTo>
                  <a:cubicBezTo>
                    <a:pt x="54" y="46"/>
                    <a:pt x="56" y="46"/>
                    <a:pt x="56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0"/>
                    <a:pt x="49" y="49"/>
                    <a:pt x="48" y="48"/>
                  </a:cubicBezTo>
                  <a:cubicBezTo>
                    <a:pt x="48" y="48"/>
                    <a:pt x="47" y="49"/>
                    <a:pt x="47" y="48"/>
                  </a:cubicBezTo>
                  <a:cubicBezTo>
                    <a:pt x="47" y="48"/>
                    <a:pt x="47" y="47"/>
                    <a:pt x="46" y="47"/>
                  </a:cubicBezTo>
                  <a:cubicBezTo>
                    <a:pt x="46" y="47"/>
                    <a:pt x="46" y="48"/>
                    <a:pt x="45" y="48"/>
                  </a:cubicBezTo>
                  <a:cubicBezTo>
                    <a:pt x="44" y="48"/>
                    <a:pt x="43" y="47"/>
                    <a:pt x="42" y="47"/>
                  </a:cubicBezTo>
                  <a:cubicBezTo>
                    <a:pt x="41" y="47"/>
                    <a:pt x="40" y="49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7" y="51"/>
                    <a:pt x="37" y="52"/>
                    <a:pt x="37" y="53"/>
                  </a:cubicBezTo>
                  <a:close/>
                  <a:moveTo>
                    <a:pt x="65" y="50"/>
                  </a:moveTo>
                  <a:cubicBezTo>
                    <a:pt x="64" y="51"/>
                    <a:pt x="64" y="51"/>
                    <a:pt x="64" y="52"/>
                  </a:cubicBezTo>
                  <a:cubicBezTo>
                    <a:pt x="63" y="52"/>
                    <a:pt x="62" y="52"/>
                    <a:pt x="61" y="53"/>
                  </a:cubicBezTo>
                  <a:cubicBezTo>
                    <a:pt x="61" y="54"/>
                    <a:pt x="62" y="56"/>
                    <a:pt x="62" y="57"/>
                  </a:cubicBezTo>
                  <a:cubicBezTo>
                    <a:pt x="62" y="57"/>
                    <a:pt x="61" y="57"/>
                    <a:pt x="61" y="58"/>
                  </a:cubicBezTo>
                  <a:cubicBezTo>
                    <a:pt x="62" y="59"/>
                    <a:pt x="64" y="59"/>
                    <a:pt x="65" y="60"/>
                  </a:cubicBezTo>
                  <a:cubicBezTo>
                    <a:pt x="66" y="57"/>
                    <a:pt x="67" y="54"/>
                    <a:pt x="66" y="50"/>
                  </a:cubicBezTo>
                  <a:cubicBezTo>
                    <a:pt x="66" y="50"/>
                    <a:pt x="65" y="50"/>
                    <a:pt x="65" y="5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1" name="Freeform 126">
              <a:extLst>
                <a:ext uri="{FF2B5EF4-FFF2-40B4-BE49-F238E27FC236}">
                  <a16:creationId xmlns:a16="http://schemas.microsoft.com/office/drawing/2014/main" id="{753CEABA-7B61-4FF0-39D9-C36C077103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457" y="1099446"/>
              <a:ext cx="364798" cy="500510"/>
            </a:xfrm>
            <a:custGeom>
              <a:avLst/>
              <a:gdLst>
                <a:gd name="T0" fmla="*/ 24 w 57"/>
                <a:gd name="T1" fmla="*/ 31 h 74"/>
                <a:gd name="T2" fmla="*/ 27 w 57"/>
                <a:gd name="T3" fmla="*/ 32 h 74"/>
                <a:gd name="T4" fmla="*/ 27 w 57"/>
                <a:gd name="T5" fmla="*/ 36 h 74"/>
                <a:gd name="T6" fmla="*/ 27 w 57"/>
                <a:gd name="T7" fmla="*/ 39 h 74"/>
                <a:gd name="T8" fmla="*/ 24 w 57"/>
                <a:gd name="T9" fmla="*/ 39 h 74"/>
                <a:gd name="T10" fmla="*/ 22 w 57"/>
                <a:gd name="T11" fmla="*/ 43 h 74"/>
                <a:gd name="T12" fmla="*/ 21 w 57"/>
                <a:gd name="T13" fmla="*/ 46 h 74"/>
                <a:gd name="T14" fmla="*/ 16 w 57"/>
                <a:gd name="T15" fmla="*/ 49 h 74"/>
                <a:gd name="T16" fmla="*/ 16 w 57"/>
                <a:gd name="T17" fmla="*/ 50 h 74"/>
                <a:gd name="T18" fmla="*/ 13 w 57"/>
                <a:gd name="T19" fmla="*/ 52 h 74"/>
                <a:gd name="T20" fmla="*/ 11 w 57"/>
                <a:gd name="T21" fmla="*/ 55 h 74"/>
                <a:gd name="T22" fmla="*/ 12 w 57"/>
                <a:gd name="T23" fmla="*/ 57 h 74"/>
                <a:gd name="T24" fmla="*/ 13 w 57"/>
                <a:gd name="T25" fmla="*/ 60 h 74"/>
                <a:gd name="T26" fmla="*/ 12 w 57"/>
                <a:gd name="T27" fmla="*/ 62 h 74"/>
                <a:gd name="T28" fmla="*/ 13 w 57"/>
                <a:gd name="T29" fmla="*/ 66 h 74"/>
                <a:gd name="T30" fmla="*/ 14 w 57"/>
                <a:gd name="T31" fmla="*/ 66 h 74"/>
                <a:gd name="T32" fmla="*/ 16 w 57"/>
                <a:gd name="T33" fmla="*/ 69 h 74"/>
                <a:gd name="T34" fmla="*/ 16 w 57"/>
                <a:gd name="T35" fmla="*/ 67 h 74"/>
                <a:gd name="T36" fmla="*/ 18 w 57"/>
                <a:gd name="T37" fmla="*/ 69 h 74"/>
                <a:gd name="T38" fmla="*/ 20 w 57"/>
                <a:gd name="T39" fmla="*/ 70 h 74"/>
                <a:gd name="T40" fmla="*/ 17 w 57"/>
                <a:gd name="T41" fmla="*/ 73 h 74"/>
                <a:gd name="T42" fmla="*/ 21 w 57"/>
                <a:gd name="T43" fmla="*/ 72 h 74"/>
                <a:gd name="T44" fmla="*/ 21 w 57"/>
                <a:gd name="T45" fmla="*/ 73 h 74"/>
                <a:gd name="T46" fmla="*/ 25 w 57"/>
                <a:gd name="T47" fmla="*/ 74 h 74"/>
                <a:gd name="T48" fmla="*/ 31 w 57"/>
                <a:gd name="T49" fmla="*/ 70 h 74"/>
                <a:gd name="T50" fmla="*/ 32 w 57"/>
                <a:gd name="T51" fmla="*/ 69 h 74"/>
                <a:gd name="T52" fmla="*/ 35 w 57"/>
                <a:gd name="T53" fmla="*/ 69 h 74"/>
                <a:gd name="T54" fmla="*/ 36 w 57"/>
                <a:gd name="T55" fmla="*/ 68 h 74"/>
                <a:gd name="T56" fmla="*/ 37 w 57"/>
                <a:gd name="T57" fmla="*/ 68 h 74"/>
                <a:gd name="T58" fmla="*/ 41 w 57"/>
                <a:gd name="T59" fmla="*/ 66 h 74"/>
                <a:gd name="T60" fmla="*/ 56 w 57"/>
                <a:gd name="T61" fmla="*/ 54 h 74"/>
                <a:gd name="T62" fmla="*/ 53 w 57"/>
                <a:gd name="T63" fmla="*/ 49 h 74"/>
                <a:gd name="T64" fmla="*/ 53 w 57"/>
                <a:gd name="T65" fmla="*/ 44 h 74"/>
                <a:gd name="T66" fmla="*/ 50 w 57"/>
                <a:gd name="T67" fmla="*/ 39 h 74"/>
                <a:gd name="T68" fmla="*/ 50 w 57"/>
                <a:gd name="T69" fmla="*/ 34 h 74"/>
                <a:gd name="T70" fmla="*/ 50 w 57"/>
                <a:gd name="T71" fmla="*/ 29 h 74"/>
                <a:gd name="T72" fmla="*/ 50 w 57"/>
                <a:gd name="T73" fmla="*/ 17 h 74"/>
                <a:gd name="T74" fmla="*/ 47 w 57"/>
                <a:gd name="T75" fmla="*/ 13 h 74"/>
                <a:gd name="T76" fmla="*/ 49 w 57"/>
                <a:gd name="T77" fmla="*/ 7 h 74"/>
                <a:gd name="T78" fmla="*/ 47 w 57"/>
                <a:gd name="T79" fmla="*/ 6 h 74"/>
                <a:gd name="T80" fmla="*/ 41 w 57"/>
                <a:gd name="T81" fmla="*/ 0 h 74"/>
                <a:gd name="T82" fmla="*/ 35 w 57"/>
                <a:gd name="T83" fmla="*/ 2 h 74"/>
                <a:gd name="T84" fmla="*/ 31 w 57"/>
                <a:gd name="T85" fmla="*/ 5 h 74"/>
                <a:gd name="T86" fmla="*/ 31 w 57"/>
                <a:gd name="T87" fmla="*/ 9 h 74"/>
                <a:gd name="T88" fmla="*/ 28 w 57"/>
                <a:gd name="T89" fmla="*/ 13 h 74"/>
                <a:gd name="T90" fmla="*/ 23 w 57"/>
                <a:gd name="T91" fmla="*/ 11 h 74"/>
                <a:gd name="T92" fmla="*/ 17 w 57"/>
                <a:gd name="T93" fmla="*/ 12 h 74"/>
                <a:gd name="T94" fmla="*/ 9 w 57"/>
                <a:gd name="T95" fmla="*/ 7 h 74"/>
                <a:gd name="T96" fmla="*/ 7 w 57"/>
                <a:gd name="T97" fmla="*/ 9 h 74"/>
                <a:gd name="T98" fmla="*/ 13 w 57"/>
                <a:gd name="T99" fmla="*/ 13 h 74"/>
                <a:gd name="T100" fmla="*/ 19 w 57"/>
                <a:gd name="T101" fmla="*/ 17 h 74"/>
                <a:gd name="T102" fmla="*/ 20 w 57"/>
                <a:gd name="T103" fmla="*/ 21 h 74"/>
                <a:gd name="T104" fmla="*/ 19 w 57"/>
                <a:gd name="T105" fmla="*/ 27 h 74"/>
                <a:gd name="T106" fmla="*/ 21 w 57"/>
                <a:gd name="T107" fmla="*/ 31 h 74"/>
                <a:gd name="T108" fmla="*/ 2 w 57"/>
                <a:gd name="T109" fmla="*/ 72 h 74"/>
                <a:gd name="T110" fmla="*/ 4 w 57"/>
                <a:gd name="T111" fmla="*/ 74 h 74"/>
                <a:gd name="T112" fmla="*/ 3 w 57"/>
                <a:gd name="T113" fmla="*/ 71 h 74"/>
                <a:gd name="T114" fmla="*/ 24 w 57"/>
                <a:gd name="T115" fmla="*/ 36 h 74"/>
                <a:gd name="T116" fmla="*/ 24 w 57"/>
                <a:gd name="T117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4">
                  <a:moveTo>
                    <a:pt x="21" y="31"/>
                  </a:moveTo>
                  <a:cubicBezTo>
                    <a:pt x="22" y="31"/>
                    <a:pt x="23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1"/>
                    <a:pt x="27" y="32"/>
                  </a:cubicBezTo>
                  <a:cubicBezTo>
                    <a:pt x="28" y="33"/>
                    <a:pt x="27" y="34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9"/>
                  </a:cubicBezTo>
                  <a:cubicBezTo>
                    <a:pt x="26" y="39"/>
                    <a:pt x="26" y="39"/>
                    <a:pt x="27" y="38"/>
                  </a:cubicBezTo>
                  <a:cubicBezTo>
                    <a:pt x="26" y="39"/>
                    <a:pt x="25" y="38"/>
                    <a:pt x="24" y="39"/>
                  </a:cubicBezTo>
                  <a:cubicBezTo>
                    <a:pt x="23" y="40"/>
                    <a:pt x="24" y="42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4"/>
                    <a:pt x="21" y="45"/>
                  </a:cubicBezTo>
                  <a:cubicBezTo>
                    <a:pt x="21" y="45"/>
                    <a:pt x="21" y="46"/>
                    <a:pt x="21" y="46"/>
                  </a:cubicBezTo>
                  <a:cubicBezTo>
                    <a:pt x="20" y="47"/>
                    <a:pt x="19" y="46"/>
                    <a:pt x="18" y="47"/>
                  </a:cubicBezTo>
                  <a:cubicBezTo>
                    <a:pt x="17" y="47"/>
                    <a:pt x="17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9"/>
                    <a:pt x="16" y="50"/>
                    <a:pt x="16" y="50"/>
                  </a:cubicBezTo>
                  <a:cubicBezTo>
                    <a:pt x="15" y="50"/>
                    <a:pt x="14" y="50"/>
                    <a:pt x="14" y="50"/>
                  </a:cubicBezTo>
                  <a:cubicBezTo>
                    <a:pt x="13" y="51"/>
                    <a:pt x="14" y="51"/>
                    <a:pt x="13" y="52"/>
                  </a:cubicBezTo>
                  <a:cubicBezTo>
                    <a:pt x="13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1" y="55"/>
                    <a:pt x="12" y="55"/>
                    <a:pt x="12" y="56"/>
                  </a:cubicBezTo>
                  <a:cubicBezTo>
                    <a:pt x="13" y="56"/>
                    <a:pt x="12" y="56"/>
                    <a:pt x="12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60"/>
                    <a:pt x="13" y="60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4"/>
                    <a:pt x="12" y="65"/>
                  </a:cubicBezTo>
                  <a:cubicBezTo>
                    <a:pt x="12" y="65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7"/>
                    <a:pt x="14" y="68"/>
                    <a:pt x="15" y="69"/>
                  </a:cubicBezTo>
                  <a:cubicBezTo>
                    <a:pt x="15" y="69"/>
                    <a:pt x="16" y="69"/>
                    <a:pt x="16" y="69"/>
                  </a:cubicBezTo>
                  <a:cubicBezTo>
                    <a:pt x="15" y="68"/>
                    <a:pt x="14" y="67"/>
                    <a:pt x="15" y="67"/>
                  </a:cubicBezTo>
                  <a:cubicBezTo>
                    <a:pt x="15" y="67"/>
                    <a:pt x="16" y="67"/>
                    <a:pt x="16" y="67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9" y="70"/>
                    <a:pt x="19" y="69"/>
                    <a:pt x="20" y="69"/>
                  </a:cubicBezTo>
                  <a:cubicBezTo>
                    <a:pt x="20" y="69"/>
                    <a:pt x="20" y="70"/>
                    <a:pt x="20" y="70"/>
                  </a:cubicBezTo>
                  <a:cubicBezTo>
                    <a:pt x="18" y="71"/>
                    <a:pt x="17" y="71"/>
                    <a:pt x="16" y="71"/>
                  </a:cubicBezTo>
                  <a:cubicBezTo>
                    <a:pt x="16" y="72"/>
                    <a:pt x="17" y="72"/>
                    <a:pt x="17" y="73"/>
                  </a:cubicBezTo>
                  <a:cubicBezTo>
                    <a:pt x="19" y="72"/>
                    <a:pt x="18" y="73"/>
                    <a:pt x="19" y="71"/>
                  </a:cubicBezTo>
                  <a:cubicBezTo>
                    <a:pt x="19" y="71"/>
                    <a:pt x="20" y="72"/>
                    <a:pt x="21" y="72"/>
                  </a:cubicBezTo>
                  <a:cubicBezTo>
                    <a:pt x="21" y="72"/>
                    <a:pt x="20" y="73"/>
                    <a:pt x="20" y="73"/>
                  </a:cubicBezTo>
                  <a:cubicBezTo>
                    <a:pt x="20" y="73"/>
                    <a:pt x="21" y="73"/>
                    <a:pt x="21" y="73"/>
                  </a:cubicBezTo>
                  <a:cubicBezTo>
                    <a:pt x="21" y="73"/>
                    <a:pt x="21" y="74"/>
                    <a:pt x="21" y="74"/>
                  </a:cubicBezTo>
                  <a:cubicBezTo>
                    <a:pt x="21" y="74"/>
                    <a:pt x="25" y="74"/>
                    <a:pt x="25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7" y="71"/>
                    <a:pt x="28" y="71"/>
                    <a:pt x="31" y="70"/>
                  </a:cubicBezTo>
                  <a:cubicBezTo>
                    <a:pt x="31" y="70"/>
                    <a:pt x="31" y="69"/>
                    <a:pt x="31" y="69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33" y="69"/>
                    <a:pt x="33" y="69"/>
                    <a:pt x="34" y="69"/>
                  </a:cubicBezTo>
                  <a:cubicBezTo>
                    <a:pt x="34" y="69"/>
                    <a:pt x="35" y="70"/>
                    <a:pt x="35" y="69"/>
                  </a:cubicBezTo>
                  <a:cubicBezTo>
                    <a:pt x="35" y="69"/>
                    <a:pt x="35" y="68"/>
                    <a:pt x="35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8" y="68"/>
                    <a:pt x="38" y="68"/>
                  </a:cubicBezTo>
                  <a:cubicBezTo>
                    <a:pt x="39" y="68"/>
                    <a:pt x="41" y="66"/>
                    <a:pt x="41" y="66"/>
                  </a:cubicBezTo>
                  <a:cubicBezTo>
                    <a:pt x="41" y="66"/>
                    <a:pt x="57" y="58"/>
                    <a:pt x="57" y="57"/>
                  </a:cubicBezTo>
                  <a:cubicBezTo>
                    <a:pt x="57" y="56"/>
                    <a:pt x="56" y="55"/>
                    <a:pt x="56" y="54"/>
                  </a:cubicBezTo>
                  <a:cubicBezTo>
                    <a:pt x="56" y="52"/>
                    <a:pt x="54" y="53"/>
                    <a:pt x="53" y="52"/>
                  </a:cubicBezTo>
                  <a:cubicBezTo>
                    <a:pt x="52" y="51"/>
                    <a:pt x="53" y="50"/>
                    <a:pt x="53" y="49"/>
                  </a:cubicBezTo>
                  <a:cubicBezTo>
                    <a:pt x="53" y="48"/>
                    <a:pt x="53" y="48"/>
                    <a:pt x="54" y="47"/>
                  </a:cubicBezTo>
                  <a:cubicBezTo>
                    <a:pt x="55" y="46"/>
                    <a:pt x="53" y="45"/>
                    <a:pt x="53" y="44"/>
                  </a:cubicBezTo>
                  <a:cubicBezTo>
                    <a:pt x="53" y="42"/>
                    <a:pt x="53" y="43"/>
                    <a:pt x="52" y="42"/>
                  </a:cubicBezTo>
                  <a:cubicBezTo>
                    <a:pt x="51" y="41"/>
                    <a:pt x="50" y="39"/>
                    <a:pt x="50" y="39"/>
                  </a:cubicBezTo>
                  <a:cubicBezTo>
                    <a:pt x="50" y="39"/>
                    <a:pt x="50" y="37"/>
                    <a:pt x="50" y="37"/>
                  </a:cubicBezTo>
                  <a:cubicBezTo>
                    <a:pt x="49" y="36"/>
                    <a:pt x="50" y="35"/>
                    <a:pt x="50" y="34"/>
                  </a:cubicBezTo>
                  <a:cubicBezTo>
                    <a:pt x="51" y="33"/>
                    <a:pt x="50" y="33"/>
                    <a:pt x="50" y="32"/>
                  </a:cubicBezTo>
                  <a:cubicBezTo>
                    <a:pt x="50" y="31"/>
                    <a:pt x="50" y="29"/>
                    <a:pt x="50" y="29"/>
                  </a:cubicBezTo>
                  <a:cubicBezTo>
                    <a:pt x="50" y="29"/>
                    <a:pt x="47" y="22"/>
                    <a:pt x="47" y="21"/>
                  </a:cubicBezTo>
                  <a:cubicBezTo>
                    <a:pt x="47" y="20"/>
                    <a:pt x="49" y="18"/>
                    <a:pt x="50" y="17"/>
                  </a:cubicBezTo>
                  <a:cubicBezTo>
                    <a:pt x="50" y="16"/>
                    <a:pt x="49" y="14"/>
                    <a:pt x="49" y="14"/>
                  </a:cubicBezTo>
                  <a:cubicBezTo>
                    <a:pt x="49" y="14"/>
                    <a:pt x="48" y="14"/>
                    <a:pt x="47" y="13"/>
                  </a:cubicBezTo>
                  <a:cubicBezTo>
                    <a:pt x="46" y="12"/>
                    <a:pt x="47" y="8"/>
                    <a:pt x="47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8" y="7"/>
                    <a:pt x="47" y="6"/>
                  </a:cubicBezTo>
                  <a:cubicBezTo>
                    <a:pt x="46" y="5"/>
                    <a:pt x="45" y="5"/>
                    <a:pt x="44" y="4"/>
                  </a:cubicBezTo>
                  <a:cubicBezTo>
                    <a:pt x="43" y="4"/>
                    <a:pt x="41" y="0"/>
                    <a:pt x="41" y="0"/>
                  </a:cubicBezTo>
                  <a:cubicBezTo>
                    <a:pt x="41" y="0"/>
                    <a:pt x="39" y="3"/>
                    <a:pt x="38" y="2"/>
                  </a:cubicBezTo>
                  <a:cubicBezTo>
                    <a:pt x="37" y="2"/>
                    <a:pt x="35" y="2"/>
                    <a:pt x="35" y="2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4"/>
                    <a:pt x="31" y="4"/>
                    <a:pt x="31" y="5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30" y="8"/>
                    <a:pt x="31" y="8"/>
                    <a:pt x="31" y="9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7" y="13"/>
                    <a:pt x="28" y="13"/>
                    <a:pt x="28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1"/>
                    <a:pt x="23" y="11"/>
                  </a:cubicBezTo>
                  <a:cubicBezTo>
                    <a:pt x="22" y="11"/>
                    <a:pt x="24" y="12"/>
                    <a:pt x="21" y="11"/>
                  </a:cubicBezTo>
                  <a:cubicBezTo>
                    <a:pt x="20" y="11"/>
                    <a:pt x="17" y="12"/>
                    <a:pt x="17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9" y="6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10" y="10"/>
                    <a:pt x="10" y="11"/>
                  </a:cubicBezTo>
                  <a:cubicBezTo>
                    <a:pt x="10" y="12"/>
                    <a:pt x="12" y="13"/>
                    <a:pt x="13" y="13"/>
                  </a:cubicBezTo>
                  <a:cubicBezTo>
                    <a:pt x="14" y="13"/>
                    <a:pt x="16" y="13"/>
                    <a:pt x="16" y="14"/>
                  </a:cubicBezTo>
                  <a:cubicBezTo>
                    <a:pt x="17" y="16"/>
                    <a:pt x="18" y="16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20" y="20"/>
                    <a:pt x="19" y="20"/>
                    <a:pt x="20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5"/>
                    <a:pt x="19" y="26"/>
                    <a:pt x="19" y="27"/>
                  </a:cubicBezTo>
                  <a:cubicBezTo>
                    <a:pt x="19" y="27"/>
                    <a:pt x="20" y="28"/>
                    <a:pt x="20" y="28"/>
                  </a:cubicBezTo>
                  <a:lnTo>
                    <a:pt x="21" y="31"/>
                  </a:lnTo>
                  <a:close/>
                  <a:moveTo>
                    <a:pt x="2" y="71"/>
                  </a:moveTo>
                  <a:cubicBezTo>
                    <a:pt x="1" y="71"/>
                    <a:pt x="2" y="72"/>
                    <a:pt x="2" y="72"/>
                  </a:cubicBezTo>
                  <a:cubicBezTo>
                    <a:pt x="0" y="73"/>
                    <a:pt x="1" y="73"/>
                    <a:pt x="3" y="74"/>
                  </a:cubicBezTo>
                  <a:cubicBezTo>
                    <a:pt x="3" y="74"/>
                    <a:pt x="3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2"/>
                    <a:pt x="5" y="72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lose/>
                  <a:moveTo>
                    <a:pt x="24" y="36"/>
                  </a:moveTo>
                  <a:cubicBezTo>
                    <a:pt x="24" y="37"/>
                    <a:pt x="24" y="37"/>
                    <a:pt x="25" y="37"/>
                  </a:cubicBezTo>
                  <a:cubicBezTo>
                    <a:pt x="25" y="37"/>
                    <a:pt x="25" y="36"/>
                    <a:pt x="24" y="3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2" name="Freeform 127">
              <a:extLst>
                <a:ext uri="{FF2B5EF4-FFF2-40B4-BE49-F238E27FC236}">
                  <a16:creationId xmlns:a16="http://schemas.microsoft.com/office/drawing/2014/main" id="{8C533139-6876-566D-9EC8-44BE2F31C6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07269" y="4502074"/>
              <a:ext cx="89704" cy="73605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3" name="Freeform 128">
              <a:extLst>
                <a:ext uri="{FF2B5EF4-FFF2-40B4-BE49-F238E27FC236}">
                  <a16:creationId xmlns:a16="http://schemas.microsoft.com/office/drawing/2014/main" id="{524B1167-B38D-5469-5A3A-493E495D1C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6296" y="5820644"/>
              <a:ext cx="107645" cy="46266"/>
            </a:xfrm>
            <a:custGeom>
              <a:avLst/>
              <a:gdLst>
                <a:gd name="T0" fmla="*/ 12 w 17"/>
                <a:gd name="T1" fmla="*/ 0 h 7"/>
                <a:gd name="T2" fmla="*/ 10 w 17"/>
                <a:gd name="T3" fmla="*/ 1 h 7"/>
                <a:gd name="T4" fmla="*/ 10 w 17"/>
                <a:gd name="T5" fmla="*/ 2 h 7"/>
                <a:gd name="T6" fmla="*/ 10 w 17"/>
                <a:gd name="T7" fmla="*/ 3 h 7"/>
                <a:gd name="T8" fmla="*/ 9 w 17"/>
                <a:gd name="T9" fmla="*/ 3 h 7"/>
                <a:gd name="T10" fmla="*/ 8 w 17"/>
                <a:gd name="T11" fmla="*/ 5 h 7"/>
                <a:gd name="T12" fmla="*/ 7 w 17"/>
                <a:gd name="T13" fmla="*/ 6 h 7"/>
                <a:gd name="T14" fmla="*/ 7 w 17"/>
                <a:gd name="T15" fmla="*/ 7 h 7"/>
                <a:gd name="T16" fmla="*/ 9 w 17"/>
                <a:gd name="T17" fmla="*/ 7 h 7"/>
                <a:gd name="T18" fmla="*/ 9 w 17"/>
                <a:gd name="T19" fmla="*/ 7 h 7"/>
                <a:gd name="T20" fmla="*/ 9 w 17"/>
                <a:gd name="T21" fmla="*/ 6 h 7"/>
                <a:gd name="T22" fmla="*/ 9 w 17"/>
                <a:gd name="T23" fmla="*/ 6 h 7"/>
                <a:gd name="T24" fmla="*/ 12 w 17"/>
                <a:gd name="T25" fmla="*/ 6 h 7"/>
                <a:gd name="T26" fmla="*/ 11 w 17"/>
                <a:gd name="T27" fmla="*/ 4 h 7"/>
                <a:gd name="T28" fmla="*/ 15 w 17"/>
                <a:gd name="T29" fmla="*/ 4 h 7"/>
                <a:gd name="T30" fmla="*/ 15 w 17"/>
                <a:gd name="T31" fmla="*/ 3 h 7"/>
                <a:gd name="T32" fmla="*/ 17 w 17"/>
                <a:gd name="T33" fmla="*/ 3 h 7"/>
                <a:gd name="T34" fmla="*/ 17 w 17"/>
                <a:gd name="T35" fmla="*/ 3 h 7"/>
                <a:gd name="T36" fmla="*/ 16 w 17"/>
                <a:gd name="T37" fmla="*/ 2 h 7"/>
                <a:gd name="T38" fmla="*/ 16 w 17"/>
                <a:gd name="T39" fmla="*/ 1 h 7"/>
                <a:gd name="T40" fmla="*/ 15 w 17"/>
                <a:gd name="T41" fmla="*/ 1 h 7"/>
                <a:gd name="T42" fmla="*/ 14 w 17"/>
                <a:gd name="T43" fmla="*/ 2 h 7"/>
                <a:gd name="T44" fmla="*/ 13 w 17"/>
                <a:gd name="T45" fmla="*/ 2 h 7"/>
                <a:gd name="T46" fmla="*/ 14 w 17"/>
                <a:gd name="T47" fmla="*/ 1 h 7"/>
                <a:gd name="T48" fmla="*/ 14 w 17"/>
                <a:gd name="T49" fmla="*/ 1 h 7"/>
                <a:gd name="T50" fmla="*/ 12 w 17"/>
                <a:gd name="T51" fmla="*/ 0 h 7"/>
                <a:gd name="T52" fmla="*/ 3 w 17"/>
                <a:gd name="T53" fmla="*/ 0 h 7"/>
                <a:gd name="T54" fmla="*/ 4 w 17"/>
                <a:gd name="T55" fmla="*/ 2 h 7"/>
                <a:gd name="T56" fmla="*/ 3 w 17"/>
                <a:gd name="T57" fmla="*/ 2 h 7"/>
                <a:gd name="T58" fmla="*/ 4 w 17"/>
                <a:gd name="T59" fmla="*/ 2 h 7"/>
                <a:gd name="T60" fmla="*/ 4 w 17"/>
                <a:gd name="T61" fmla="*/ 3 h 7"/>
                <a:gd name="T62" fmla="*/ 2 w 17"/>
                <a:gd name="T63" fmla="*/ 6 h 7"/>
                <a:gd name="T64" fmla="*/ 4 w 17"/>
                <a:gd name="T65" fmla="*/ 5 h 7"/>
                <a:gd name="T66" fmla="*/ 4 w 17"/>
                <a:gd name="T67" fmla="*/ 5 h 7"/>
                <a:gd name="T68" fmla="*/ 5 w 17"/>
                <a:gd name="T69" fmla="*/ 5 h 7"/>
                <a:gd name="T70" fmla="*/ 6 w 17"/>
                <a:gd name="T71" fmla="*/ 5 h 7"/>
                <a:gd name="T72" fmla="*/ 7 w 17"/>
                <a:gd name="T73" fmla="*/ 2 h 7"/>
                <a:gd name="T74" fmla="*/ 8 w 17"/>
                <a:gd name="T75" fmla="*/ 2 h 7"/>
                <a:gd name="T76" fmla="*/ 9 w 17"/>
                <a:gd name="T77" fmla="*/ 1 h 7"/>
                <a:gd name="T78" fmla="*/ 3 w 17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7">
                  <a:moveTo>
                    <a:pt x="12" y="0"/>
                  </a:moveTo>
                  <a:cubicBezTo>
                    <a:pt x="12" y="0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5"/>
                    <a:pt x="8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4" y="5"/>
                    <a:pt x="13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lose/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4"/>
                    <a:pt x="0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4" name="Freeform 130">
              <a:extLst>
                <a:ext uri="{FF2B5EF4-FFF2-40B4-BE49-F238E27FC236}">
                  <a16:creationId xmlns:a16="http://schemas.microsoft.com/office/drawing/2014/main" id="{181BC6CA-291F-3073-95D1-CC8A9149E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7187" y="3379080"/>
              <a:ext cx="454501" cy="384846"/>
            </a:xfrm>
            <a:custGeom>
              <a:avLst/>
              <a:gdLst>
                <a:gd name="T0" fmla="*/ 47 w 71"/>
                <a:gd name="T1" fmla="*/ 22 h 57"/>
                <a:gd name="T2" fmla="*/ 46 w 71"/>
                <a:gd name="T3" fmla="*/ 24 h 57"/>
                <a:gd name="T4" fmla="*/ 48 w 71"/>
                <a:gd name="T5" fmla="*/ 26 h 57"/>
                <a:gd name="T6" fmla="*/ 49 w 71"/>
                <a:gd name="T7" fmla="*/ 28 h 57"/>
                <a:gd name="T8" fmla="*/ 53 w 71"/>
                <a:gd name="T9" fmla="*/ 31 h 57"/>
                <a:gd name="T10" fmla="*/ 65 w 71"/>
                <a:gd name="T11" fmla="*/ 36 h 57"/>
                <a:gd name="T12" fmla="*/ 71 w 71"/>
                <a:gd name="T13" fmla="*/ 36 h 57"/>
                <a:gd name="T14" fmla="*/ 59 w 71"/>
                <a:gd name="T15" fmla="*/ 52 h 57"/>
                <a:gd name="T16" fmla="*/ 54 w 71"/>
                <a:gd name="T17" fmla="*/ 52 h 57"/>
                <a:gd name="T18" fmla="*/ 52 w 71"/>
                <a:gd name="T19" fmla="*/ 54 h 57"/>
                <a:gd name="T20" fmla="*/ 47 w 71"/>
                <a:gd name="T21" fmla="*/ 54 h 57"/>
                <a:gd name="T22" fmla="*/ 46 w 71"/>
                <a:gd name="T23" fmla="*/ 55 h 57"/>
                <a:gd name="T24" fmla="*/ 41 w 71"/>
                <a:gd name="T25" fmla="*/ 55 h 57"/>
                <a:gd name="T26" fmla="*/ 40 w 71"/>
                <a:gd name="T27" fmla="*/ 54 h 57"/>
                <a:gd name="T28" fmla="*/ 37 w 71"/>
                <a:gd name="T29" fmla="*/ 55 h 57"/>
                <a:gd name="T30" fmla="*/ 35 w 71"/>
                <a:gd name="T31" fmla="*/ 56 h 57"/>
                <a:gd name="T32" fmla="*/ 32 w 71"/>
                <a:gd name="T33" fmla="*/ 56 h 57"/>
                <a:gd name="T34" fmla="*/ 30 w 71"/>
                <a:gd name="T35" fmla="*/ 56 h 57"/>
                <a:gd name="T36" fmla="*/ 26 w 71"/>
                <a:gd name="T37" fmla="*/ 55 h 57"/>
                <a:gd name="T38" fmla="*/ 23 w 71"/>
                <a:gd name="T39" fmla="*/ 56 h 57"/>
                <a:gd name="T40" fmla="*/ 20 w 71"/>
                <a:gd name="T41" fmla="*/ 56 h 57"/>
                <a:gd name="T42" fmla="*/ 16 w 71"/>
                <a:gd name="T43" fmla="*/ 56 h 57"/>
                <a:gd name="T44" fmla="*/ 16 w 71"/>
                <a:gd name="T45" fmla="*/ 54 h 57"/>
                <a:gd name="T46" fmla="*/ 15 w 71"/>
                <a:gd name="T47" fmla="*/ 52 h 57"/>
                <a:gd name="T48" fmla="*/ 14 w 71"/>
                <a:gd name="T49" fmla="*/ 52 h 57"/>
                <a:gd name="T50" fmla="*/ 11 w 71"/>
                <a:gd name="T51" fmla="*/ 50 h 57"/>
                <a:gd name="T52" fmla="*/ 9 w 71"/>
                <a:gd name="T53" fmla="*/ 46 h 57"/>
                <a:gd name="T54" fmla="*/ 8 w 71"/>
                <a:gd name="T55" fmla="*/ 44 h 57"/>
                <a:gd name="T56" fmla="*/ 6 w 71"/>
                <a:gd name="T57" fmla="*/ 41 h 57"/>
                <a:gd name="T58" fmla="*/ 3 w 71"/>
                <a:gd name="T59" fmla="*/ 40 h 57"/>
                <a:gd name="T60" fmla="*/ 0 w 71"/>
                <a:gd name="T61" fmla="*/ 39 h 57"/>
                <a:gd name="T62" fmla="*/ 1 w 71"/>
                <a:gd name="T63" fmla="*/ 37 h 57"/>
                <a:gd name="T64" fmla="*/ 3 w 71"/>
                <a:gd name="T65" fmla="*/ 36 h 57"/>
                <a:gd name="T66" fmla="*/ 5 w 71"/>
                <a:gd name="T67" fmla="*/ 36 h 57"/>
                <a:gd name="T68" fmla="*/ 6 w 71"/>
                <a:gd name="T69" fmla="*/ 33 h 57"/>
                <a:gd name="T70" fmla="*/ 6 w 71"/>
                <a:gd name="T71" fmla="*/ 28 h 57"/>
                <a:gd name="T72" fmla="*/ 8 w 71"/>
                <a:gd name="T73" fmla="*/ 23 h 57"/>
                <a:gd name="T74" fmla="*/ 8 w 71"/>
                <a:gd name="T75" fmla="*/ 21 h 57"/>
                <a:gd name="T76" fmla="*/ 10 w 71"/>
                <a:gd name="T77" fmla="*/ 19 h 57"/>
                <a:gd name="T78" fmla="*/ 12 w 71"/>
                <a:gd name="T79" fmla="*/ 18 h 57"/>
                <a:gd name="T80" fmla="*/ 13 w 71"/>
                <a:gd name="T81" fmla="*/ 15 h 57"/>
                <a:gd name="T82" fmla="*/ 15 w 71"/>
                <a:gd name="T83" fmla="*/ 11 h 57"/>
                <a:gd name="T84" fmla="*/ 17 w 71"/>
                <a:gd name="T85" fmla="*/ 8 h 57"/>
                <a:gd name="T86" fmla="*/ 19 w 71"/>
                <a:gd name="T87" fmla="*/ 4 h 57"/>
                <a:gd name="T88" fmla="*/ 22 w 71"/>
                <a:gd name="T89" fmla="*/ 3 h 57"/>
                <a:gd name="T90" fmla="*/ 24 w 71"/>
                <a:gd name="T91" fmla="*/ 4 h 57"/>
                <a:gd name="T92" fmla="*/ 25 w 71"/>
                <a:gd name="T93" fmla="*/ 5 h 57"/>
                <a:gd name="T94" fmla="*/ 26 w 71"/>
                <a:gd name="T95" fmla="*/ 1 h 57"/>
                <a:gd name="T96" fmla="*/ 28 w 71"/>
                <a:gd name="T97" fmla="*/ 1 h 57"/>
                <a:gd name="T98" fmla="*/ 30 w 71"/>
                <a:gd name="T99" fmla="*/ 3 h 57"/>
                <a:gd name="T100" fmla="*/ 33 w 71"/>
                <a:gd name="T101" fmla="*/ 4 h 57"/>
                <a:gd name="T102" fmla="*/ 38 w 71"/>
                <a:gd name="T103" fmla="*/ 5 h 57"/>
                <a:gd name="T104" fmla="*/ 41 w 71"/>
                <a:gd name="T105" fmla="*/ 8 h 57"/>
                <a:gd name="T106" fmla="*/ 43 w 71"/>
                <a:gd name="T107" fmla="*/ 11 h 57"/>
                <a:gd name="T108" fmla="*/ 45 w 71"/>
                <a:gd name="T109" fmla="*/ 13 h 57"/>
                <a:gd name="T110" fmla="*/ 42 w 71"/>
                <a:gd name="T111" fmla="*/ 17 h 57"/>
                <a:gd name="T112" fmla="*/ 41 w 71"/>
                <a:gd name="T113" fmla="*/ 21 h 57"/>
                <a:gd name="T114" fmla="*/ 44 w 71"/>
                <a:gd name="T115" fmla="*/ 22 h 57"/>
                <a:gd name="T116" fmla="*/ 46 w 71"/>
                <a:gd name="T117" fmla="*/ 22 h 57"/>
                <a:gd name="T118" fmla="*/ 47 w 71"/>
                <a:gd name="T119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" h="57">
                  <a:moveTo>
                    <a:pt x="47" y="22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5"/>
                    <a:pt x="48" y="26"/>
                  </a:cubicBezTo>
                  <a:cubicBezTo>
                    <a:pt x="49" y="27"/>
                    <a:pt x="48" y="28"/>
                    <a:pt x="49" y="28"/>
                  </a:cubicBezTo>
                  <a:cubicBezTo>
                    <a:pt x="51" y="29"/>
                    <a:pt x="51" y="30"/>
                    <a:pt x="53" y="31"/>
                  </a:cubicBezTo>
                  <a:cubicBezTo>
                    <a:pt x="54" y="31"/>
                    <a:pt x="65" y="36"/>
                    <a:pt x="65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2" y="56"/>
                    <a:pt x="41" y="55"/>
                  </a:cubicBezTo>
                  <a:cubicBezTo>
                    <a:pt x="40" y="55"/>
                    <a:pt x="40" y="54"/>
                    <a:pt x="40" y="54"/>
                  </a:cubicBezTo>
                  <a:cubicBezTo>
                    <a:pt x="40" y="54"/>
                    <a:pt x="38" y="55"/>
                    <a:pt x="37" y="55"/>
                  </a:cubicBezTo>
                  <a:cubicBezTo>
                    <a:pt x="35" y="54"/>
                    <a:pt x="35" y="56"/>
                    <a:pt x="35" y="56"/>
                  </a:cubicBezTo>
                  <a:cubicBezTo>
                    <a:pt x="35" y="56"/>
                    <a:pt x="34" y="56"/>
                    <a:pt x="32" y="56"/>
                  </a:cubicBezTo>
                  <a:cubicBezTo>
                    <a:pt x="31" y="56"/>
                    <a:pt x="30" y="57"/>
                    <a:pt x="30" y="56"/>
                  </a:cubicBezTo>
                  <a:cubicBezTo>
                    <a:pt x="29" y="55"/>
                    <a:pt x="26" y="55"/>
                    <a:pt x="26" y="55"/>
                  </a:cubicBezTo>
                  <a:cubicBezTo>
                    <a:pt x="26" y="55"/>
                    <a:pt x="24" y="56"/>
                    <a:pt x="23" y="56"/>
                  </a:cubicBezTo>
                  <a:cubicBezTo>
                    <a:pt x="22" y="55"/>
                    <a:pt x="20" y="56"/>
                    <a:pt x="20" y="56"/>
                  </a:cubicBezTo>
                  <a:cubicBezTo>
                    <a:pt x="19" y="56"/>
                    <a:pt x="16" y="56"/>
                    <a:pt x="16" y="56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2"/>
                    <a:pt x="15" y="52"/>
                  </a:cubicBezTo>
                  <a:cubicBezTo>
                    <a:pt x="15" y="52"/>
                    <a:pt x="14" y="52"/>
                    <a:pt x="14" y="52"/>
                  </a:cubicBezTo>
                  <a:cubicBezTo>
                    <a:pt x="13" y="52"/>
                    <a:pt x="11" y="52"/>
                    <a:pt x="11" y="50"/>
                  </a:cubicBezTo>
                  <a:cubicBezTo>
                    <a:pt x="11" y="49"/>
                    <a:pt x="9" y="47"/>
                    <a:pt x="9" y="46"/>
                  </a:cubicBezTo>
                  <a:cubicBezTo>
                    <a:pt x="9" y="45"/>
                    <a:pt x="9" y="44"/>
                    <a:pt x="8" y="44"/>
                  </a:cubicBezTo>
                  <a:cubicBezTo>
                    <a:pt x="7" y="43"/>
                    <a:pt x="7" y="42"/>
                    <a:pt x="6" y="41"/>
                  </a:cubicBezTo>
                  <a:cubicBezTo>
                    <a:pt x="5" y="40"/>
                    <a:pt x="4" y="40"/>
                    <a:pt x="3" y="40"/>
                  </a:cubicBezTo>
                  <a:cubicBezTo>
                    <a:pt x="3" y="39"/>
                    <a:pt x="0" y="40"/>
                    <a:pt x="0" y="39"/>
                  </a:cubicBezTo>
                  <a:cubicBezTo>
                    <a:pt x="1" y="38"/>
                    <a:pt x="1" y="37"/>
                    <a:pt x="1" y="37"/>
                  </a:cubicBezTo>
                  <a:cubicBezTo>
                    <a:pt x="1" y="37"/>
                    <a:pt x="1" y="36"/>
                    <a:pt x="3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5" y="36"/>
                    <a:pt x="6" y="34"/>
                    <a:pt x="6" y="33"/>
                  </a:cubicBezTo>
                  <a:cubicBezTo>
                    <a:pt x="6" y="32"/>
                    <a:pt x="6" y="29"/>
                    <a:pt x="6" y="28"/>
                  </a:cubicBezTo>
                  <a:cubicBezTo>
                    <a:pt x="6" y="27"/>
                    <a:pt x="8" y="25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4" y="14"/>
                    <a:pt x="15" y="13"/>
                    <a:pt x="15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6"/>
                    <a:pt x="19" y="4"/>
                    <a:pt x="19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4" y="3"/>
                    <a:pt x="24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0"/>
                    <a:pt x="28" y="1"/>
                  </a:cubicBezTo>
                  <a:cubicBezTo>
                    <a:pt x="29" y="2"/>
                    <a:pt x="29" y="3"/>
                    <a:pt x="30" y="3"/>
                  </a:cubicBezTo>
                  <a:cubicBezTo>
                    <a:pt x="31" y="3"/>
                    <a:pt x="32" y="3"/>
                    <a:pt x="33" y="4"/>
                  </a:cubicBezTo>
                  <a:cubicBezTo>
                    <a:pt x="33" y="5"/>
                    <a:pt x="36" y="5"/>
                    <a:pt x="38" y="5"/>
                  </a:cubicBezTo>
                  <a:cubicBezTo>
                    <a:pt x="39" y="6"/>
                    <a:pt x="39" y="7"/>
                    <a:pt x="41" y="8"/>
                  </a:cubicBezTo>
                  <a:cubicBezTo>
                    <a:pt x="42" y="9"/>
                    <a:pt x="42" y="11"/>
                    <a:pt x="43" y="11"/>
                  </a:cubicBezTo>
                  <a:cubicBezTo>
                    <a:pt x="43" y="12"/>
                    <a:pt x="45" y="13"/>
                    <a:pt x="45" y="13"/>
                  </a:cubicBezTo>
                  <a:cubicBezTo>
                    <a:pt x="45" y="13"/>
                    <a:pt x="42" y="16"/>
                    <a:pt x="42" y="17"/>
                  </a:cubicBezTo>
                  <a:cubicBezTo>
                    <a:pt x="43" y="18"/>
                    <a:pt x="41" y="20"/>
                    <a:pt x="41" y="21"/>
                  </a:cubicBezTo>
                  <a:cubicBezTo>
                    <a:pt x="42" y="22"/>
                    <a:pt x="43" y="22"/>
                    <a:pt x="44" y="22"/>
                  </a:cubicBezTo>
                  <a:cubicBezTo>
                    <a:pt x="45" y="22"/>
                    <a:pt x="46" y="22"/>
                    <a:pt x="46" y="22"/>
                  </a:cubicBezTo>
                  <a:lnTo>
                    <a:pt x="47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5" name="Freeform 131">
              <a:extLst>
                <a:ext uri="{FF2B5EF4-FFF2-40B4-BE49-F238E27FC236}">
                  <a16:creationId xmlns:a16="http://schemas.microsoft.com/office/drawing/2014/main" id="{9646C458-C238-4AE8-B573-D1CD24CAFD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8207" y="1614676"/>
              <a:ext cx="193363" cy="107253"/>
            </a:xfrm>
            <a:custGeom>
              <a:avLst/>
              <a:gdLst>
                <a:gd name="T0" fmla="*/ 28 w 30"/>
                <a:gd name="T1" fmla="*/ 6 h 16"/>
                <a:gd name="T2" fmla="*/ 29 w 30"/>
                <a:gd name="T3" fmla="*/ 5 h 16"/>
                <a:gd name="T4" fmla="*/ 30 w 30"/>
                <a:gd name="T5" fmla="*/ 3 h 16"/>
                <a:gd name="T6" fmla="*/ 29 w 30"/>
                <a:gd name="T7" fmla="*/ 1 h 16"/>
                <a:gd name="T8" fmla="*/ 25 w 30"/>
                <a:gd name="T9" fmla="*/ 0 h 16"/>
                <a:gd name="T10" fmla="*/ 24 w 30"/>
                <a:gd name="T11" fmla="*/ 0 h 16"/>
                <a:gd name="T12" fmla="*/ 23 w 30"/>
                <a:gd name="T13" fmla="*/ 1 h 16"/>
                <a:gd name="T14" fmla="*/ 19 w 30"/>
                <a:gd name="T15" fmla="*/ 2 h 16"/>
                <a:gd name="T16" fmla="*/ 18 w 30"/>
                <a:gd name="T17" fmla="*/ 1 h 16"/>
                <a:gd name="T18" fmla="*/ 17 w 30"/>
                <a:gd name="T19" fmla="*/ 2 h 16"/>
                <a:gd name="T20" fmla="*/ 9 w 30"/>
                <a:gd name="T21" fmla="*/ 4 h 16"/>
                <a:gd name="T22" fmla="*/ 9 w 30"/>
                <a:gd name="T23" fmla="*/ 9 h 16"/>
                <a:gd name="T24" fmla="*/ 11 w 30"/>
                <a:gd name="T25" fmla="*/ 9 h 16"/>
                <a:gd name="T26" fmla="*/ 10 w 30"/>
                <a:gd name="T27" fmla="*/ 12 h 16"/>
                <a:gd name="T28" fmla="*/ 13 w 30"/>
                <a:gd name="T29" fmla="*/ 12 h 16"/>
                <a:gd name="T30" fmla="*/ 14 w 30"/>
                <a:gd name="T31" fmla="*/ 12 h 16"/>
                <a:gd name="T32" fmla="*/ 17 w 30"/>
                <a:gd name="T33" fmla="*/ 12 h 16"/>
                <a:gd name="T34" fmla="*/ 19 w 30"/>
                <a:gd name="T35" fmla="*/ 14 h 16"/>
                <a:gd name="T36" fmla="*/ 20 w 30"/>
                <a:gd name="T37" fmla="*/ 14 h 16"/>
                <a:gd name="T38" fmla="*/ 21 w 30"/>
                <a:gd name="T39" fmla="*/ 16 h 16"/>
                <a:gd name="T40" fmla="*/ 24 w 30"/>
                <a:gd name="T41" fmla="*/ 15 h 16"/>
                <a:gd name="T42" fmla="*/ 25 w 30"/>
                <a:gd name="T43" fmla="*/ 13 h 16"/>
                <a:gd name="T44" fmla="*/ 27 w 30"/>
                <a:gd name="T45" fmla="*/ 11 h 16"/>
                <a:gd name="T46" fmla="*/ 27 w 30"/>
                <a:gd name="T47" fmla="*/ 10 h 16"/>
                <a:gd name="T48" fmla="*/ 26 w 30"/>
                <a:gd name="T49" fmla="*/ 9 h 16"/>
                <a:gd name="T50" fmla="*/ 25 w 30"/>
                <a:gd name="T51" fmla="*/ 6 h 16"/>
                <a:gd name="T52" fmla="*/ 26 w 30"/>
                <a:gd name="T53" fmla="*/ 5 h 16"/>
                <a:gd name="T54" fmla="*/ 28 w 30"/>
                <a:gd name="T55" fmla="*/ 5 h 16"/>
                <a:gd name="T56" fmla="*/ 28 w 30"/>
                <a:gd name="T57" fmla="*/ 6 h 16"/>
                <a:gd name="T58" fmla="*/ 1 w 30"/>
                <a:gd name="T59" fmla="*/ 12 h 16"/>
                <a:gd name="T60" fmla="*/ 1 w 30"/>
                <a:gd name="T61" fmla="*/ 13 h 16"/>
                <a:gd name="T62" fmla="*/ 1 w 30"/>
                <a:gd name="T63" fmla="*/ 12 h 16"/>
                <a:gd name="T64" fmla="*/ 3 w 30"/>
                <a:gd name="T65" fmla="*/ 7 h 16"/>
                <a:gd name="T66" fmla="*/ 0 w 30"/>
                <a:gd name="T67" fmla="*/ 9 h 16"/>
                <a:gd name="T68" fmla="*/ 0 w 30"/>
                <a:gd name="T69" fmla="*/ 8 h 16"/>
                <a:gd name="T70" fmla="*/ 1 w 30"/>
                <a:gd name="T71" fmla="*/ 11 h 16"/>
                <a:gd name="T72" fmla="*/ 2 w 30"/>
                <a:gd name="T73" fmla="*/ 12 h 16"/>
                <a:gd name="T74" fmla="*/ 3 w 30"/>
                <a:gd name="T75" fmla="*/ 11 h 16"/>
                <a:gd name="T76" fmla="*/ 5 w 30"/>
                <a:gd name="T77" fmla="*/ 11 h 16"/>
                <a:gd name="T78" fmla="*/ 6 w 30"/>
                <a:gd name="T79" fmla="*/ 8 h 16"/>
                <a:gd name="T80" fmla="*/ 3 w 30"/>
                <a:gd name="T81" fmla="*/ 7 h 16"/>
                <a:gd name="T82" fmla="*/ 4 w 30"/>
                <a:gd name="T83" fmla="*/ 3 h 16"/>
                <a:gd name="T84" fmla="*/ 3 w 30"/>
                <a:gd name="T85" fmla="*/ 4 h 16"/>
                <a:gd name="T86" fmla="*/ 1 w 30"/>
                <a:gd name="T87" fmla="*/ 4 h 16"/>
                <a:gd name="T88" fmla="*/ 3 w 30"/>
                <a:gd name="T89" fmla="*/ 5 h 16"/>
                <a:gd name="T90" fmla="*/ 3 w 30"/>
                <a:gd name="T91" fmla="*/ 6 h 16"/>
                <a:gd name="T92" fmla="*/ 4 w 30"/>
                <a:gd name="T93" fmla="*/ 6 h 16"/>
                <a:gd name="T94" fmla="*/ 4 w 30"/>
                <a:gd name="T95" fmla="*/ 6 h 16"/>
                <a:gd name="T96" fmla="*/ 5 w 30"/>
                <a:gd name="T97" fmla="*/ 5 h 16"/>
                <a:gd name="T98" fmla="*/ 4 w 30"/>
                <a:gd name="T9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16">
                  <a:moveTo>
                    <a:pt x="28" y="6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2" y="1"/>
                    <a:pt x="20" y="2"/>
                    <a:pt x="19" y="2"/>
                  </a:cubicBezTo>
                  <a:cubicBezTo>
                    <a:pt x="18" y="2"/>
                    <a:pt x="19" y="1"/>
                    <a:pt x="18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3" y="2"/>
                    <a:pt x="12" y="3"/>
                    <a:pt x="9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2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6" y="12"/>
                    <a:pt x="17" y="12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3"/>
                    <a:pt x="25" y="13"/>
                  </a:cubicBezTo>
                  <a:cubicBezTo>
                    <a:pt x="26" y="12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5" y="8"/>
                    <a:pt x="26" y="7"/>
                    <a:pt x="25" y="6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lose/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2" y="12"/>
                    <a:pt x="1" y="12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lose/>
                  <a:moveTo>
                    <a:pt x="4" y="3"/>
                  </a:move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5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6" name="Freeform 132">
              <a:extLst>
                <a:ext uri="{FF2B5EF4-FFF2-40B4-BE49-F238E27FC236}">
                  <a16:creationId xmlns:a16="http://schemas.microsoft.com/office/drawing/2014/main" id="{E2A61A85-1A20-E812-F80A-282B9389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787" y="3263416"/>
              <a:ext cx="191369" cy="203991"/>
            </a:xfrm>
            <a:custGeom>
              <a:avLst/>
              <a:gdLst>
                <a:gd name="T0" fmla="*/ 9 w 30"/>
                <a:gd name="T1" fmla="*/ 0 h 30"/>
                <a:gd name="T2" fmla="*/ 7 w 30"/>
                <a:gd name="T3" fmla="*/ 2 h 30"/>
                <a:gd name="T4" fmla="*/ 5 w 30"/>
                <a:gd name="T5" fmla="*/ 1 h 30"/>
                <a:gd name="T6" fmla="*/ 4 w 30"/>
                <a:gd name="T7" fmla="*/ 2 h 30"/>
                <a:gd name="T8" fmla="*/ 3 w 30"/>
                <a:gd name="T9" fmla="*/ 4 h 30"/>
                <a:gd name="T10" fmla="*/ 2 w 30"/>
                <a:gd name="T11" fmla="*/ 6 h 30"/>
                <a:gd name="T12" fmla="*/ 2 w 30"/>
                <a:gd name="T13" fmla="*/ 9 h 30"/>
                <a:gd name="T14" fmla="*/ 1 w 30"/>
                <a:gd name="T15" fmla="*/ 13 h 30"/>
                <a:gd name="T16" fmla="*/ 0 w 30"/>
                <a:gd name="T17" fmla="*/ 16 h 30"/>
                <a:gd name="T18" fmla="*/ 0 w 30"/>
                <a:gd name="T19" fmla="*/ 21 h 30"/>
                <a:gd name="T20" fmla="*/ 3 w 30"/>
                <a:gd name="T21" fmla="*/ 20 h 30"/>
                <a:gd name="T22" fmla="*/ 5 w 30"/>
                <a:gd name="T23" fmla="*/ 21 h 30"/>
                <a:gd name="T24" fmla="*/ 6 w 30"/>
                <a:gd name="T25" fmla="*/ 22 h 30"/>
                <a:gd name="T26" fmla="*/ 7 w 30"/>
                <a:gd name="T27" fmla="*/ 18 h 30"/>
                <a:gd name="T28" fmla="*/ 9 w 30"/>
                <a:gd name="T29" fmla="*/ 18 h 30"/>
                <a:gd name="T30" fmla="*/ 11 w 30"/>
                <a:gd name="T31" fmla="*/ 20 h 30"/>
                <a:gd name="T32" fmla="*/ 14 w 30"/>
                <a:gd name="T33" fmla="*/ 21 h 30"/>
                <a:gd name="T34" fmla="*/ 19 w 30"/>
                <a:gd name="T35" fmla="*/ 22 h 30"/>
                <a:gd name="T36" fmla="*/ 22 w 30"/>
                <a:gd name="T37" fmla="*/ 25 h 30"/>
                <a:gd name="T38" fmla="*/ 24 w 30"/>
                <a:gd name="T39" fmla="*/ 28 h 30"/>
                <a:gd name="T40" fmla="*/ 26 w 30"/>
                <a:gd name="T41" fmla="*/ 30 h 30"/>
                <a:gd name="T42" fmla="*/ 27 w 30"/>
                <a:gd name="T43" fmla="*/ 29 h 30"/>
                <a:gd name="T44" fmla="*/ 28 w 30"/>
                <a:gd name="T45" fmla="*/ 30 h 30"/>
                <a:gd name="T46" fmla="*/ 30 w 30"/>
                <a:gd name="T47" fmla="*/ 29 h 30"/>
                <a:gd name="T48" fmla="*/ 29 w 30"/>
                <a:gd name="T49" fmla="*/ 28 h 30"/>
                <a:gd name="T50" fmla="*/ 27 w 30"/>
                <a:gd name="T51" fmla="*/ 27 h 30"/>
                <a:gd name="T52" fmla="*/ 26 w 30"/>
                <a:gd name="T53" fmla="*/ 27 h 30"/>
                <a:gd name="T54" fmla="*/ 26 w 30"/>
                <a:gd name="T55" fmla="*/ 24 h 30"/>
                <a:gd name="T56" fmla="*/ 22 w 30"/>
                <a:gd name="T57" fmla="*/ 22 h 30"/>
                <a:gd name="T58" fmla="*/ 21 w 30"/>
                <a:gd name="T59" fmla="*/ 19 h 30"/>
                <a:gd name="T60" fmla="*/ 18 w 30"/>
                <a:gd name="T61" fmla="*/ 18 h 30"/>
                <a:gd name="T62" fmla="*/ 18 w 30"/>
                <a:gd name="T63" fmla="*/ 16 h 30"/>
                <a:gd name="T64" fmla="*/ 16 w 30"/>
                <a:gd name="T65" fmla="*/ 16 h 30"/>
                <a:gd name="T66" fmla="*/ 15 w 30"/>
                <a:gd name="T67" fmla="*/ 14 h 30"/>
                <a:gd name="T68" fmla="*/ 15 w 30"/>
                <a:gd name="T69" fmla="*/ 15 h 30"/>
                <a:gd name="T70" fmla="*/ 13 w 30"/>
                <a:gd name="T71" fmla="*/ 13 h 30"/>
                <a:gd name="T72" fmla="*/ 13 w 30"/>
                <a:gd name="T73" fmla="*/ 11 h 30"/>
                <a:gd name="T74" fmla="*/ 12 w 30"/>
                <a:gd name="T75" fmla="*/ 7 h 30"/>
                <a:gd name="T76" fmla="*/ 12 w 30"/>
                <a:gd name="T77" fmla="*/ 5 h 30"/>
                <a:gd name="T78" fmla="*/ 11 w 30"/>
                <a:gd name="T79" fmla="*/ 3 h 30"/>
                <a:gd name="T80" fmla="*/ 11 w 30"/>
                <a:gd name="T81" fmla="*/ 1 h 30"/>
                <a:gd name="T82" fmla="*/ 9 w 30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0">
                  <a:moveTo>
                    <a:pt x="9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2" y="4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1"/>
                    <a:pt x="1" y="11"/>
                    <a:pt x="1" y="13"/>
                  </a:cubicBezTo>
                  <a:cubicBezTo>
                    <a:pt x="0" y="14"/>
                    <a:pt x="0" y="16"/>
                    <a:pt x="0" y="16"/>
                  </a:cubicBezTo>
                  <a:cubicBezTo>
                    <a:pt x="1" y="17"/>
                    <a:pt x="0" y="21"/>
                    <a:pt x="0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5" y="20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9" y="18"/>
                  </a:cubicBezTo>
                  <a:cubicBezTo>
                    <a:pt x="10" y="19"/>
                    <a:pt x="10" y="20"/>
                    <a:pt x="11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0" y="23"/>
                    <a:pt x="20" y="24"/>
                    <a:pt x="22" y="25"/>
                  </a:cubicBezTo>
                  <a:cubicBezTo>
                    <a:pt x="23" y="26"/>
                    <a:pt x="23" y="28"/>
                    <a:pt x="24" y="28"/>
                  </a:cubicBezTo>
                  <a:cubicBezTo>
                    <a:pt x="24" y="29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4"/>
                    <a:pt x="26" y="24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2" y="21"/>
                    <a:pt x="22" y="19"/>
                    <a:pt x="21" y="19"/>
                  </a:cubicBezTo>
                  <a:cubicBezTo>
                    <a:pt x="20" y="18"/>
                    <a:pt x="20" y="18"/>
                    <a:pt x="18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3" y="10"/>
                    <a:pt x="12" y="8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0"/>
                    <a:pt x="10" y="1"/>
                    <a:pt x="9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7" name="Freeform 133">
              <a:extLst>
                <a:ext uri="{FF2B5EF4-FFF2-40B4-BE49-F238E27FC236}">
                  <a16:creationId xmlns:a16="http://schemas.microsoft.com/office/drawing/2014/main" id="{DA07FBCF-3A96-99B0-4924-05FD2CC54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5535" y="3770235"/>
              <a:ext cx="95684" cy="82017"/>
            </a:xfrm>
            <a:custGeom>
              <a:avLst/>
              <a:gdLst>
                <a:gd name="T0" fmla="*/ 7 w 15"/>
                <a:gd name="T1" fmla="*/ 6 h 12"/>
                <a:gd name="T2" fmla="*/ 7 w 15"/>
                <a:gd name="T3" fmla="*/ 8 h 12"/>
                <a:gd name="T4" fmla="*/ 6 w 15"/>
                <a:gd name="T5" fmla="*/ 8 h 12"/>
                <a:gd name="T6" fmla="*/ 7 w 15"/>
                <a:gd name="T7" fmla="*/ 10 h 12"/>
                <a:gd name="T8" fmla="*/ 6 w 15"/>
                <a:gd name="T9" fmla="*/ 12 h 12"/>
                <a:gd name="T10" fmla="*/ 15 w 15"/>
                <a:gd name="T11" fmla="*/ 12 h 12"/>
                <a:gd name="T12" fmla="*/ 15 w 15"/>
                <a:gd name="T13" fmla="*/ 7 h 12"/>
                <a:gd name="T14" fmla="*/ 7 w 15"/>
                <a:gd name="T15" fmla="*/ 6 h 12"/>
                <a:gd name="T16" fmla="*/ 1 w 15"/>
                <a:gd name="T17" fmla="*/ 0 h 12"/>
                <a:gd name="T18" fmla="*/ 0 w 15"/>
                <a:gd name="T19" fmla="*/ 1 h 12"/>
                <a:gd name="T20" fmla="*/ 1 w 15"/>
                <a:gd name="T21" fmla="*/ 1 h 12"/>
                <a:gd name="T22" fmla="*/ 2 w 15"/>
                <a:gd name="T23" fmla="*/ 1 h 12"/>
                <a:gd name="T24" fmla="*/ 2 w 15"/>
                <a:gd name="T25" fmla="*/ 0 h 12"/>
                <a:gd name="T26" fmla="*/ 1 w 15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2">
                  <a:moveTo>
                    <a:pt x="7" y="6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7" y="6"/>
                  </a:lnTo>
                  <a:close/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8" name="Freeform 134">
              <a:extLst>
                <a:ext uri="{FF2B5EF4-FFF2-40B4-BE49-F238E27FC236}">
                  <a16:creationId xmlns:a16="http://schemas.microsoft.com/office/drawing/2014/main" id="{118BB394-CFE8-0560-97E0-F88111D83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062" y="3391698"/>
              <a:ext cx="89704" cy="48369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9" name="Freeform 135">
              <a:extLst>
                <a:ext uri="{FF2B5EF4-FFF2-40B4-BE49-F238E27FC236}">
                  <a16:creationId xmlns:a16="http://schemas.microsoft.com/office/drawing/2014/main" id="{4FBDA226-CF45-BA92-17FD-1276F174A5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5951" y="2771317"/>
              <a:ext cx="326922" cy="357506"/>
            </a:xfrm>
            <a:custGeom>
              <a:avLst/>
              <a:gdLst>
                <a:gd name="T0" fmla="*/ 50 w 51"/>
                <a:gd name="T1" fmla="*/ 45 h 53"/>
                <a:gd name="T2" fmla="*/ 51 w 51"/>
                <a:gd name="T3" fmla="*/ 41 h 53"/>
                <a:gd name="T4" fmla="*/ 50 w 51"/>
                <a:gd name="T5" fmla="*/ 39 h 53"/>
                <a:gd name="T6" fmla="*/ 46 w 51"/>
                <a:gd name="T7" fmla="*/ 33 h 53"/>
                <a:gd name="T8" fmla="*/ 43 w 51"/>
                <a:gd name="T9" fmla="*/ 27 h 53"/>
                <a:gd name="T10" fmla="*/ 42 w 51"/>
                <a:gd name="T11" fmla="*/ 24 h 53"/>
                <a:gd name="T12" fmla="*/ 41 w 51"/>
                <a:gd name="T13" fmla="*/ 20 h 53"/>
                <a:gd name="T14" fmla="*/ 37 w 51"/>
                <a:gd name="T15" fmla="*/ 15 h 53"/>
                <a:gd name="T16" fmla="*/ 40 w 51"/>
                <a:gd name="T17" fmla="*/ 16 h 53"/>
                <a:gd name="T18" fmla="*/ 43 w 51"/>
                <a:gd name="T19" fmla="*/ 21 h 53"/>
                <a:gd name="T20" fmla="*/ 47 w 51"/>
                <a:gd name="T21" fmla="*/ 18 h 53"/>
                <a:gd name="T22" fmla="*/ 47 w 51"/>
                <a:gd name="T23" fmla="*/ 13 h 53"/>
                <a:gd name="T24" fmla="*/ 46 w 51"/>
                <a:gd name="T25" fmla="*/ 4 h 53"/>
                <a:gd name="T26" fmla="*/ 43 w 51"/>
                <a:gd name="T27" fmla="*/ 4 h 53"/>
                <a:gd name="T28" fmla="*/ 38 w 51"/>
                <a:gd name="T29" fmla="*/ 4 h 53"/>
                <a:gd name="T30" fmla="*/ 35 w 51"/>
                <a:gd name="T31" fmla="*/ 4 h 53"/>
                <a:gd name="T32" fmla="*/ 33 w 51"/>
                <a:gd name="T33" fmla="*/ 4 h 53"/>
                <a:gd name="T34" fmla="*/ 32 w 51"/>
                <a:gd name="T35" fmla="*/ 3 h 53"/>
                <a:gd name="T36" fmla="*/ 31 w 51"/>
                <a:gd name="T37" fmla="*/ 5 h 53"/>
                <a:gd name="T38" fmla="*/ 31 w 51"/>
                <a:gd name="T39" fmla="*/ 4 h 53"/>
                <a:gd name="T40" fmla="*/ 26 w 51"/>
                <a:gd name="T41" fmla="*/ 5 h 53"/>
                <a:gd name="T42" fmla="*/ 21 w 51"/>
                <a:gd name="T43" fmla="*/ 5 h 53"/>
                <a:gd name="T44" fmla="*/ 14 w 51"/>
                <a:gd name="T45" fmla="*/ 4 h 53"/>
                <a:gd name="T46" fmla="*/ 11 w 51"/>
                <a:gd name="T47" fmla="*/ 3 h 53"/>
                <a:gd name="T48" fmla="*/ 4 w 51"/>
                <a:gd name="T49" fmla="*/ 2 h 53"/>
                <a:gd name="T50" fmla="*/ 0 w 51"/>
                <a:gd name="T51" fmla="*/ 0 h 53"/>
                <a:gd name="T52" fmla="*/ 2 w 51"/>
                <a:gd name="T53" fmla="*/ 7 h 53"/>
                <a:gd name="T54" fmla="*/ 2 w 51"/>
                <a:gd name="T55" fmla="*/ 13 h 53"/>
                <a:gd name="T56" fmla="*/ 3 w 51"/>
                <a:gd name="T57" fmla="*/ 52 h 53"/>
                <a:gd name="T58" fmla="*/ 37 w 51"/>
                <a:gd name="T59" fmla="*/ 51 h 53"/>
                <a:gd name="T60" fmla="*/ 41 w 51"/>
                <a:gd name="T61" fmla="*/ 52 h 53"/>
                <a:gd name="T62" fmla="*/ 43 w 51"/>
                <a:gd name="T63" fmla="*/ 53 h 53"/>
                <a:gd name="T64" fmla="*/ 46 w 51"/>
                <a:gd name="T65" fmla="*/ 50 h 53"/>
                <a:gd name="T66" fmla="*/ 48 w 51"/>
                <a:gd name="T67" fmla="*/ 47 h 53"/>
                <a:gd name="T68" fmla="*/ 37 w 51"/>
                <a:gd name="T69" fmla="*/ 11 h 53"/>
                <a:gd name="T70" fmla="*/ 37 w 51"/>
                <a:gd name="T7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53">
                  <a:moveTo>
                    <a:pt x="51" y="46"/>
                  </a:moveTo>
                  <a:cubicBezTo>
                    <a:pt x="51" y="46"/>
                    <a:pt x="50" y="45"/>
                    <a:pt x="50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51" y="41"/>
                    <a:pt x="51" y="42"/>
                    <a:pt x="51" y="41"/>
                  </a:cubicBezTo>
                  <a:cubicBezTo>
                    <a:pt x="51" y="41"/>
                    <a:pt x="50" y="41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48" y="35"/>
                    <a:pt x="47" y="34"/>
                  </a:cubicBezTo>
                  <a:cubicBezTo>
                    <a:pt x="47" y="34"/>
                    <a:pt x="46" y="34"/>
                    <a:pt x="46" y="33"/>
                  </a:cubicBezTo>
                  <a:cubicBezTo>
                    <a:pt x="46" y="33"/>
                    <a:pt x="44" y="31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ubicBezTo>
                    <a:pt x="43" y="27"/>
                    <a:pt x="42" y="26"/>
                    <a:pt x="42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39" y="19"/>
                    <a:pt x="37" y="16"/>
                    <a:pt x="37" y="15"/>
                  </a:cubicBezTo>
                  <a:cubicBezTo>
                    <a:pt x="37" y="15"/>
                    <a:pt x="38" y="14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7"/>
                    <a:pt x="40" y="18"/>
                    <a:pt x="41" y="19"/>
                  </a:cubicBezTo>
                  <a:cubicBezTo>
                    <a:pt x="41" y="19"/>
                    <a:pt x="43" y="21"/>
                    <a:pt x="43" y="21"/>
                  </a:cubicBezTo>
                  <a:cubicBezTo>
                    <a:pt x="44" y="22"/>
                    <a:pt x="45" y="21"/>
                    <a:pt x="45" y="21"/>
                  </a:cubicBezTo>
                  <a:cubicBezTo>
                    <a:pt x="46" y="20"/>
                    <a:pt x="46" y="19"/>
                    <a:pt x="47" y="18"/>
                  </a:cubicBezTo>
                  <a:cubicBezTo>
                    <a:pt x="47" y="16"/>
                    <a:pt x="47" y="16"/>
                    <a:pt x="48" y="15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3" y="3"/>
                    <a:pt x="43" y="4"/>
                  </a:cubicBezTo>
                  <a:cubicBezTo>
                    <a:pt x="42" y="4"/>
                    <a:pt x="40" y="5"/>
                    <a:pt x="39" y="4"/>
                  </a:cubicBezTo>
                  <a:cubicBezTo>
                    <a:pt x="39" y="4"/>
                    <a:pt x="40" y="3"/>
                    <a:pt x="38" y="4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3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1" y="2"/>
                    <a:pt x="30" y="3"/>
                    <a:pt x="31" y="4"/>
                  </a:cubicBezTo>
                  <a:cubicBezTo>
                    <a:pt x="32" y="4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29" y="4"/>
                    <a:pt x="29" y="4"/>
                    <a:pt x="27" y="4"/>
                  </a:cubicBezTo>
                  <a:cubicBezTo>
                    <a:pt x="27" y="4"/>
                    <a:pt x="26" y="5"/>
                    <a:pt x="26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3" y="5"/>
                    <a:pt x="22" y="6"/>
                    <a:pt x="21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4"/>
                    <a:pt x="16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4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4"/>
                    <a:pt x="3" y="6"/>
                    <a:pt x="2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7"/>
                    <a:pt x="48" y="47"/>
                    <a:pt x="48" y="47"/>
                  </a:cubicBezTo>
                  <a:lnTo>
                    <a:pt x="51" y="46"/>
                  </a:lnTo>
                  <a:close/>
                  <a:moveTo>
                    <a:pt x="37" y="11"/>
                  </a:moveTo>
                  <a:cubicBezTo>
                    <a:pt x="37" y="11"/>
                    <a:pt x="37" y="13"/>
                    <a:pt x="37" y="13"/>
                  </a:cubicBezTo>
                  <a:cubicBezTo>
                    <a:pt x="36" y="13"/>
                    <a:pt x="36" y="11"/>
                    <a:pt x="37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0" name="Freeform 136">
              <a:extLst>
                <a:ext uri="{FF2B5EF4-FFF2-40B4-BE49-F238E27FC236}">
                  <a16:creationId xmlns:a16="http://schemas.microsoft.com/office/drawing/2014/main" id="{3609E1FA-44D4-2D41-2318-B70066F3F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177" y="3852249"/>
              <a:ext cx="159474" cy="235535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1" name="Freeform 137">
              <a:extLst>
                <a:ext uri="{FF2B5EF4-FFF2-40B4-BE49-F238E27FC236}">
                  <a16:creationId xmlns:a16="http://schemas.microsoft.com/office/drawing/2014/main" id="{D2A478E1-4209-FEDD-C95A-7BDEBDABF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247" y="3196121"/>
              <a:ext cx="115619" cy="67295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2" name="Freeform 138">
              <a:extLst>
                <a:ext uri="{FF2B5EF4-FFF2-40B4-BE49-F238E27FC236}">
                  <a16:creationId xmlns:a16="http://schemas.microsoft.com/office/drawing/2014/main" id="{EB917EAB-444D-5407-5CDC-1A0C834F4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326" y="3458993"/>
              <a:ext cx="63790" cy="69400"/>
            </a:xfrm>
            <a:custGeom>
              <a:avLst/>
              <a:gdLst>
                <a:gd name="T0" fmla="*/ 9 w 10"/>
                <a:gd name="T1" fmla="*/ 7 h 10"/>
                <a:gd name="T2" fmla="*/ 8 w 10"/>
                <a:gd name="T3" fmla="*/ 6 h 10"/>
                <a:gd name="T4" fmla="*/ 7 w 10"/>
                <a:gd name="T5" fmla="*/ 6 h 10"/>
                <a:gd name="T6" fmla="*/ 7 w 10"/>
                <a:gd name="T7" fmla="*/ 6 h 10"/>
                <a:gd name="T8" fmla="*/ 9 w 10"/>
                <a:gd name="T9" fmla="*/ 1 h 10"/>
                <a:gd name="T10" fmla="*/ 8 w 10"/>
                <a:gd name="T11" fmla="*/ 0 h 10"/>
                <a:gd name="T12" fmla="*/ 6 w 10"/>
                <a:gd name="T13" fmla="*/ 1 h 10"/>
                <a:gd name="T14" fmla="*/ 5 w 10"/>
                <a:gd name="T15" fmla="*/ 0 h 10"/>
                <a:gd name="T16" fmla="*/ 4 w 10"/>
                <a:gd name="T17" fmla="*/ 1 h 10"/>
                <a:gd name="T18" fmla="*/ 1 w 10"/>
                <a:gd name="T19" fmla="*/ 5 h 10"/>
                <a:gd name="T20" fmla="*/ 0 w 10"/>
                <a:gd name="T21" fmla="*/ 9 h 10"/>
                <a:gd name="T22" fmla="*/ 3 w 10"/>
                <a:gd name="T23" fmla="*/ 10 h 10"/>
                <a:gd name="T24" fmla="*/ 5 w 10"/>
                <a:gd name="T25" fmla="*/ 10 h 10"/>
                <a:gd name="T26" fmla="*/ 6 w 10"/>
                <a:gd name="T27" fmla="*/ 10 h 10"/>
                <a:gd name="T28" fmla="*/ 9 w 10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9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10" y="3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" y="4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3" name="Freeform 139">
              <a:extLst>
                <a:ext uri="{FF2B5EF4-FFF2-40B4-BE49-F238E27FC236}">
                  <a16:creationId xmlns:a16="http://schemas.microsoft.com/office/drawing/2014/main" id="{9FB0A3DD-E2A3-A3C8-597B-DF835F5130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5535" y="1703000"/>
              <a:ext cx="147514" cy="161931"/>
            </a:xfrm>
            <a:custGeom>
              <a:avLst/>
              <a:gdLst>
                <a:gd name="T0" fmla="*/ 8 w 23"/>
                <a:gd name="T1" fmla="*/ 17 h 24"/>
                <a:gd name="T2" fmla="*/ 10 w 23"/>
                <a:gd name="T3" fmla="*/ 19 h 24"/>
                <a:gd name="T4" fmla="*/ 12 w 23"/>
                <a:gd name="T5" fmla="*/ 20 h 24"/>
                <a:gd name="T6" fmla="*/ 9 w 23"/>
                <a:gd name="T7" fmla="*/ 17 h 24"/>
                <a:gd name="T8" fmla="*/ 13 w 23"/>
                <a:gd name="T9" fmla="*/ 10 h 24"/>
                <a:gd name="T10" fmla="*/ 11 w 23"/>
                <a:gd name="T11" fmla="*/ 10 h 24"/>
                <a:gd name="T12" fmla="*/ 9 w 23"/>
                <a:gd name="T13" fmla="*/ 5 h 24"/>
                <a:gd name="T14" fmla="*/ 11 w 23"/>
                <a:gd name="T15" fmla="*/ 4 h 24"/>
                <a:gd name="T16" fmla="*/ 12 w 23"/>
                <a:gd name="T17" fmla="*/ 2 h 24"/>
                <a:gd name="T18" fmla="*/ 12 w 23"/>
                <a:gd name="T19" fmla="*/ 0 h 24"/>
                <a:gd name="T20" fmla="*/ 7 w 23"/>
                <a:gd name="T21" fmla="*/ 4 h 24"/>
                <a:gd name="T22" fmla="*/ 0 w 23"/>
                <a:gd name="T23" fmla="*/ 7 h 24"/>
                <a:gd name="T24" fmla="*/ 2 w 23"/>
                <a:gd name="T25" fmla="*/ 8 h 24"/>
                <a:gd name="T26" fmla="*/ 7 w 23"/>
                <a:gd name="T27" fmla="*/ 5 h 24"/>
                <a:gd name="T28" fmla="*/ 4 w 23"/>
                <a:gd name="T29" fmla="*/ 10 h 24"/>
                <a:gd name="T30" fmla="*/ 2 w 23"/>
                <a:gd name="T31" fmla="*/ 14 h 24"/>
                <a:gd name="T32" fmla="*/ 1 w 23"/>
                <a:gd name="T33" fmla="*/ 15 h 24"/>
                <a:gd name="T34" fmla="*/ 3 w 23"/>
                <a:gd name="T35" fmla="*/ 20 h 24"/>
                <a:gd name="T36" fmla="*/ 20 w 23"/>
                <a:gd name="T37" fmla="*/ 20 h 24"/>
                <a:gd name="T38" fmla="*/ 16 w 23"/>
                <a:gd name="T39" fmla="*/ 21 h 24"/>
                <a:gd name="T40" fmla="*/ 14 w 23"/>
                <a:gd name="T41" fmla="*/ 21 h 24"/>
                <a:gd name="T42" fmla="*/ 15 w 23"/>
                <a:gd name="T43" fmla="*/ 23 h 24"/>
                <a:gd name="T44" fmla="*/ 16 w 23"/>
                <a:gd name="T45" fmla="*/ 24 h 24"/>
                <a:gd name="T46" fmla="*/ 18 w 23"/>
                <a:gd name="T47" fmla="*/ 24 h 24"/>
                <a:gd name="T48" fmla="*/ 20 w 23"/>
                <a:gd name="T49" fmla="*/ 20 h 24"/>
                <a:gd name="T50" fmla="*/ 12 w 23"/>
                <a:gd name="T51" fmla="*/ 23 h 24"/>
                <a:gd name="T52" fmla="*/ 18 w 23"/>
                <a:gd name="T53" fmla="*/ 12 h 24"/>
                <a:gd name="T54" fmla="*/ 18 w 23"/>
                <a:gd name="T55" fmla="*/ 14 h 24"/>
                <a:gd name="T56" fmla="*/ 16 w 23"/>
                <a:gd name="T57" fmla="*/ 15 h 24"/>
                <a:gd name="T58" fmla="*/ 14 w 23"/>
                <a:gd name="T59" fmla="*/ 15 h 24"/>
                <a:gd name="T60" fmla="*/ 13 w 23"/>
                <a:gd name="T61" fmla="*/ 16 h 24"/>
                <a:gd name="T62" fmla="*/ 14 w 23"/>
                <a:gd name="T63" fmla="*/ 19 h 24"/>
                <a:gd name="T64" fmla="*/ 17 w 23"/>
                <a:gd name="T65" fmla="*/ 18 h 24"/>
                <a:gd name="T66" fmla="*/ 18 w 23"/>
                <a:gd name="T67" fmla="*/ 20 h 24"/>
                <a:gd name="T68" fmla="*/ 21 w 23"/>
                <a:gd name="T69" fmla="*/ 18 h 24"/>
                <a:gd name="T70" fmla="*/ 19 w 23"/>
                <a:gd name="T71" fmla="*/ 16 h 24"/>
                <a:gd name="T72" fmla="*/ 20 w 23"/>
                <a:gd name="T73" fmla="*/ 12 h 24"/>
                <a:gd name="T74" fmla="*/ 4 w 23"/>
                <a:gd name="T75" fmla="*/ 6 h 24"/>
                <a:gd name="T76" fmla="*/ 4 w 23"/>
                <a:gd name="T7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4">
                  <a:moveTo>
                    <a:pt x="8" y="20"/>
                  </a:moveTo>
                  <a:cubicBezTo>
                    <a:pt x="8" y="19"/>
                    <a:pt x="8" y="17"/>
                    <a:pt x="8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2" y="20"/>
                    <a:pt x="12" y="20"/>
                  </a:cubicBezTo>
                  <a:cubicBezTo>
                    <a:pt x="12" y="19"/>
                    <a:pt x="12" y="17"/>
                    <a:pt x="12" y="17"/>
                  </a:cubicBezTo>
                  <a:cubicBezTo>
                    <a:pt x="11" y="17"/>
                    <a:pt x="9" y="17"/>
                    <a:pt x="9" y="17"/>
                  </a:cubicBezTo>
                  <a:cubicBezTo>
                    <a:pt x="9" y="15"/>
                    <a:pt x="10" y="14"/>
                    <a:pt x="11" y="11"/>
                  </a:cubicBezTo>
                  <a:cubicBezTo>
                    <a:pt x="13" y="12"/>
                    <a:pt x="12" y="13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1" y="7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2" y="3"/>
                    <a:pt x="12" y="1"/>
                    <a:pt x="12" y="2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1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4" y="5"/>
                    <a:pt x="5" y="3"/>
                    <a:pt x="2" y="5"/>
                  </a:cubicBezTo>
                  <a:cubicBezTo>
                    <a:pt x="2" y="5"/>
                    <a:pt x="1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6"/>
                    <a:pt x="7" y="7"/>
                    <a:pt x="7" y="9"/>
                  </a:cubicBezTo>
                  <a:cubicBezTo>
                    <a:pt x="4" y="7"/>
                    <a:pt x="6" y="7"/>
                    <a:pt x="4" y="10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12"/>
                    <a:pt x="0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2" y="18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lnTo>
                    <a:pt x="8" y="20"/>
                  </a:lnTo>
                  <a:close/>
                  <a:moveTo>
                    <a:pt x="20" y="20"/>
                  </a:moveTo>
                  <a:cubicBezTo>
                    <a:pt x="19" y="20"/>
                    <a:pt x="18" y="22"/>
                    <a:pt x="17" y="22"/>
                  </a:cubicBezTo>
                  <a:cubicBezTo>
                    <a:pt x="17" y="22"/>
                    <a:pt x="15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4" y="20"/>
                    <a:pt x="15" y="21"/>
                    <a:pt x="14" y="21"/>
                  </a:cubicBezTo>
                  <a:cubicBezTo>
                    <a:pt x="14" y="22"/>
                    <a:pt x="15" y="22"/>
                    <a:pt x="14" y="22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9" y="22"/>
                    <a:pt x="19" y="22"/>
                  </a:cubicBezTo>
                  <a:cubicBezTo>
                    <a:pt x="19" y="22"/>
                    <a:pt x="23" y="20"/>
                    <a:pt x="20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1" y="24"/>
                    <a:pt x="12" y="23"/>
                  </a:cubicBezTo>
                  <a:cubicBezTo>
                    <a:pt x="13" y="23"/>
                    <a:pt x="14" y="19"/>
                    <a:pt x="13" y="20"/>
                  </a:cubicBezTo>
                  <a:close/>
                  <a:moveTo>
                    <a:pt x="18" y="12"/>
                  </a:moveTo>
                  <a:cubicBezTo>
                    <a:pt x="18" y="12"/>
                    <a:pt x="17" y="12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4" y="14"/>
                    <a:pt x="15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5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9" y="18"/>
                    <a:pt x="20" y="18"/>
                    <a:pt x="21" y="18"/>
                  </a:cubicBezTo>
                  <a:cubicBezTo>
                    <a:pt x="21" y="18"/>
                    <a:pt x="20" y="17"/>
                    <a:pt x="21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1" y="14"/>
                    <a:pt x="20" y="12"/>
                    <a:pt x="20" y="12"/>
                  </a:cubicBezTo>
                  <a:cubicBezTo>
                    <a:pt x="20" y="12"/>
                    <a:pt x="19" y="12"/>
                    <a:pt x="18" y="12"/>
                  </a:cubicBezTo>
                  <a:close/>
                  <a:moveTo>
                    <a:pt x="4" y="6"/>
                  </a:moveTo>
                  <a:cubicBezTo>
                    <a:pt x="3" y="6"/>
                    <a:pt x="2" y="8"/>
                    <a:pt x="4" y="8"/>
                  </a:cubicBezTo>
                  <a:cubicBezTo>
                    <a:pt x="4" y="7"/>
                    <a:pt x="5" y="6"/>
                    <a:pt x="4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4" name="Freeform 140">
              <a:extLst>
                <a:ext uri="{FF2B5EF4-FFF2-40B4-BE49-F238E27FC236}">
                  <a16:creationId xmlns:a16="http://schemas.microsoft.com/office/drawing/2014/main" id="{187738E2-9CC5-7797-228A-B3AB156C0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154" y="1999523"/>
              <a:ext cx="179408" cy="115665"/>
            </a:xfrm>
            <a:custGeom>
              <a:avLst/>
              <a:gdLst>
                <a:gd name="T0" fmla="*/ 22 w 28"/>
                <a:gd name="T1" fmla="*/ 14 h 17"/>
                <a:gd name="T2" fmla="*/ 24 w 28"/>
                <a:gd name="T3" fmla="*/ 12 h 17"/>
                <a:gd name="T4" fmla="*/ 25 w 28"/>
                <a:gd name="T5" fmla="*/ 11 h 17"/>
                <a:gd name="T6" fmla="*/ 28 w 28"/>
                <a:gd name="T7" fmla="*/ 10 h 17"/>
                <a:gd name="T8" fmla="*/ 26 w 28"/>
                <a:gd name="T9" fmla="*/ 7 h 17"/>
                <a:gd name="T10" fmla="*/ 23 w 28"/>
                <a:gd name="T11" fmla="*/ 5 h 17"/>
                <a:gd name="T12" fmla="*/ 20 w 28"/>
                <a:gd name="T13" fmla="*/ 5 h 17"/>
                <a:gd name="T14" fmla="*/ 17 w 28"/>
                <a:gd name="T15" fmla="*/ 3 h 17"/>
                <a:gd name="T16" fmla="*/ 15 w 28"/>
                <a:gd name="T17" fmla="*/ 2 h 17"/>
                <a:gd name="T18" fmla="*/ 13 w 28"/>
                <a:gd name="T19" fmla="*/ 2 h 17"/>
                <a:gd name="T20" fmla="*/ 11 w 28"/>
                <a:gd name="T21" fmla="*/ 1 h 17"/>
                <a:gd name="T22" fmla="*/ 9 w 28"/>
                <a:gd name="T23" fmla="*/ 0 h 17"/>
                <a:gd name="T24" fmla="*/ 6 w 28"/>
                <a:gd name="T25" fmla="*/ 2 h 17"/>
                <a:gd name="T26" fmla="*/ 3 w 28"/>
                <a:gd name="T27" fmla="*/ 4 h 17"/>
                <a:gd name="T28" fmla="*/ 1 w 28"/>
                <a:gd name="T29" fmla="*/ 5 h 17"/>
                <a:gd name="T30" fmla="*/ 1 w 28"/>
                <a:gd name="T31" fmla="*/ 6 h 17"/>
                <a:gd name="T32" fmla="*/ 2 w 28"/>
                <a:gd name="T33" fmla="*/ 9 h 17"/>
                <a:gd name="T34" fmla="*/ 3 w 28"/>
                <a:gd name="T35" fmla="*/ 11 h 17"/>
                <a:gd name="T36" fmla="*/ 6 w 28"/>
                <a:gd name="T37" fmla="*/ 13 h 17"/>
                <a:gd name="T38" fmla="*/ 7 w 28"/>
                <a:gd name="T39" fmla="*/ 14 h 17"/>
                <a:gd name="T40" fmla="*/ 11 w 28"/>
                <a:gd name="T41" fmla="*/ 15 h 17"/>
                <a:gd name="T42" fmla="*/ 12 w 28"/>
                <a:gd name="T43" fmla="*/ 13 h 17"/>
                <a:gd name="T44" fmla="*/ 15 w 28"/>
                <a:gd name="T45" fmla="*/ 13 h 17"/>
                <a:gd name="T46" fmla="*/ 19 w 28"/>
                <a:gd name="T47" fmla="*/ 15 h 17"/>
                <a:gd name="T48" fmla="*/ 22 w 28"/>
                <a:gd name="T4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7">
                  <a:moveTo>
                    <a:pt x="22" y="14"/>
                  </a:moveTo>
                  <a:cubicBezTo>
                    <a:pt x="22" y="14"/>
                    <a:pt x="23" y="12"/>
                    <a:pt x="24" y="12"/>
                  </a:cubicBezTo>
                  <a:cubicBezTo>
                    <a:pt x="25" y="12"/>
                    <a:pt x="24" y="11"/>
                    <a:pt x="25" y="11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28" y="10"/>
                    <a:pt x="27" y="7"/>
                    <a:pt x="26" y="7"/>
                  </a:cubicBezTo>
                  <a:cubicBezTo>
                    <a:pt x="25" y="8"/>
                    <a:pt x="24" y="5"/>
                    <a:pt x="23" y="5"/>
                  </a:cubicBezTo>
                  <a:cubicBezTo>
                    <a:pt x="22" y="6"/>
                    <a:pt x="22" y="6"/>
                    <a:pt x="20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2"/>
                    <a:pt x="15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4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3"/>
                    <a:pt x="5" y="12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10" y="17"/>
                    <a:pt x="11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4" y="12"/>
                    <a:pt x="15" y="13"/>
                  </a:cubicBezTo>
                  <a:cubicBezTo>
                    <a:pt x="16" y="14"/>
                    <a:pt x="17" y="15"/>
                    <a:pt x="19" y="15"/>
                  </a:cubicBezTo>
                  <a:cubicBezTo>
                    <a:pt x="20" y="14"/>
                    <a:pt x="22" y="14"/>
                    <a:pt x="22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5" name="Freeform 141">
              <a:extLst>
                <a:ext uri="{FF2B5EF4-FFF2-40B4-BE49-F238E27FC236}">
                  <a16:creationId xmlns:a16="http://schemas.microsoft.com/office/drawing/2014/main" id="{30F5D60B-9B78-E6C1-5B83-F30D07191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7187" y="2628314"/>
              <a:ext cx="75750" cy="48369"/>
            </a:xfrm>
            <a:custGeom>
              <a:avLst/>
              <a:gdLst>
                <a:gd name="T0" fmla="*/ 8 w 12"/>
                <a:gd name="T1" fmla="*/ 4 h 7"/>
                <a:gd name="T2" fmla="*/ 8 w 12"/>
                <a:gd name="T3" fmla="*/ 2 h 7"/>
                <a:gd name="T4" fmla="*/ 9 w 12"/>
                <a:gd name="T5" fmla="*/ 2 h 7"/>
                <a:gd name="T6" fmla="*/ 10 w 12"/>
                <a:gd name="T7" fmla="*/ 0 h 7"/>
                <a:gd name="T8" fmla="*/ 7 w 12"/>
                <a:gd name="T9" fmla="*/ 2 h 7"/>
                <a:gd name="T10" fmla="*/ 3 w 12"/>
                <a:gd name="T11" fmla="*/ 2 h 7"/>
                <a:gd name="T12" fmla="*/ 3 w 12"/>
                <a:gd name="T13" fmla="*/ 3 h 7"/>
                <a:gd name="T14" fmla="*/ 2 w 12"/>
                <a:gd name="T15" fmla="*/ 3 h 7"/>
                <a:gd name="T16" fmla="*/ 4 w 12"/>
                <a:gd name="T17" fmla="*/ 4 h 7"/>
                <a:gd name="T18" fmla="*/ 5 w 12"/>
                <a:gd name="T19" fmla="*/ 3 h 7"/>
                <a:gd name="T20" fmla="*/ 7 w 12"/>
                <a:gd name="T21" fmla="*/ 3 h 7"/>
                <a:gd name="T22" fmla="*/ 8 w 12"/>
                <a:gd name="T23" fmla="*/ 4 h 7"/>
                <a:gd name="T24" fmla="*/ 8 w 12"/>
                <a:gd name="T25" fmla="*/ 4 h 7"/>
                <a:gd name="T26" fmla="*/ 8 w 12"/>
                <a:gd name="T27" fmla="*/ 4 h 7"/>
                <a:gd name="T28" fmla="*/ 6 w 12"/>
                <a:gd name="T29" fmla="*/ 5 h 7"/>
                <a:gd name="T30" fmla="*/ 0 w 12"/>
                <a:gd name="T31" fmla="*/ 5 h 7"/>
                <a:gd name="T32" fmla="*/ 0 w 12"/>
                <a:gd name="T33" fmla="*/ 4 h 7"/>
                <a:gd name="T34" fmla="*/ 2 w 12"/>
                <a:gd name="T35" fmla="*/ 3 h 7"/>
                <a:gd name="T36" fmla="*/ 4 w 12"/>
                <a:gd name="T37" fmla="*/ 4 h 7"/>
                <a:gd name="T38" fmla="*/ 5 w 12"/>
                <a:gd name="T39" fmla="*/ 3 h 7"/>
                <a:gd name="T40" fmla="*/ 7 w 12"/>
                <a:gd name="T41" fmla="*/ 3 h 7"/>
                <a:gd name="T42" fmla="*/ 8 w 12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8" y="4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2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6" name="Freeform 142">
              <a:extLst>
                <a:ext uri="{FF2B5EF4-FFF2-40B4-BE49-F238E27FC236}">
                  <a16:creationId xmlns:a16="http://schemas.microsoft.com/office/drawing/2014/main" id="{4BEF2701-826B-822D-4CA0-F63E1DF45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471" y="3074147"/>
              <a:ext cx="301008" cy="121973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7" name="Freeform 143">
              <a:extLst>
                <a:ext uri="{FF2B5EF4-FFF2-40B4-BE49-F238E27FC236}">
                  <a16:creationId xmlns:a16="http://schemas.microsoft.com/office/drawing/2014/main" id="{0D45C415-09FB-7082-FC25-7A95D5CCC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029" y="2188791"/>
              <a:ext cx="185390" cy="182960"/>
            </a:xfrm>
            <a:custGeom>
              <a:avLst/>
              <a:gdLst>
                <a:gd name="T0" fmla="*/ 24 w 29"/>
                <a:gd name="T1" fmla="*/ 27 h 27"/>
                <a:gd name="T2" fmla="*/ 22 w 29"/>
                <a:gd name="T3" fmla="*/ 25 h 27"/>
                <a:gd name="T4" fmla="*/ 21 w 29"/>
                <a:gd name="T5" fmla="*/ 24 h 27"/>
                <a:gd name="T6" fmla="*/ 19 w 29"/>
                <a:gd name="T7" fmla="*/ 23 h 27"/>
                <a:gd name="T8" fmla="*/ 17 w 29"/>
                <a:gd name="T9" fmla="*/ 21 h 27"/>
                <a:gd name="T10" fmla="*/ 13 w 29"/>
                <a:gd name="T11" fmla="*/ 17 h 27"/>
                <a:gd name="T12" fmla="*/ 13 w 29"/>
                <a:gd name="T13" fmla="*/ 15 h 27"/>
                <a:gd name="T14" fmla="*/ 11 w 29"/>
                <a:gd name="T15" fmla="*/ 12 h 27"/>
                <a:gd name="T16" fmla="*/ 11 w 29"/>
                <a:gd name="T17" fmla="*/ 10 h 27"/>
                <a:gd name="T18" fmla="*/ 12 w 29"/>
                <a:gd name="T19" fmla="*/ 10 h 27"/>
                <a:gd name="T20" fmla="*/ 14 w 29"/>
                <a:gd name="T21" fmla="*/ 11 h 27"/>
                <a:gd name="T22" fmla="*/ 16 w 29"/>
                <a:gd name="T23" fmla="*/ 12 h 27"/>
                <a:gd name="T24" fmla="*/ 20 w 29"/>
                <a:gd name="T25" fmla="*/ 11 h 27"/>
                <a:gd name="T26" fmla="*/ 22 w 29"/>
                <a:gd name="T27" fmla="*/ 12 h 27"/>
                <a:gd name="T28" fmla="*/ 23 w 29"/>
                <a:gd name="T29" fmla="*/ 13 h 27"/>
                <a:gd name="T30" fmla="*/ 27 w 29"/>
                <a:gd name="T31" fmla="*/ 13 h 27"/>
                <a:gd name="T32" fmla="*/ 27 w 29"/>
                <a:gd name="T33" fmla="*/ 11 h 27"/>
                <a:gd name="T34" fmla="*/ 28 w 29"/>
                <a:gd name="T35" fmla="*/ 9 h 27"/>
                <a:gd name="T36" fmla="*/ 27 w 29"/>
                <a:gd name="T37" fmla="*/ 9 h 27"/>
                <a:gd name="T38" fmla="*/ 24 w 29"/>
                <a:gd name="T39" fmla="*/ 8 h 27"/>
                <a:gd name="T40" fmla="*/ 20 w 29"/>
                <a:gd name="T41" fmla="*/ 6 h 27"/>
                <a:gd name="T42" fmla="*/ 17 w 29"/>
                <a:gd name="T43" fmla="*/ 2 h 27"/>
                <a:gd name="T44" fmla="*/ 14 w 29"/>
                <a:gd name="T45" fmla="*/ 0 h 27"/>
                <a:gd name="T46" fmla="*/ 13 w 29"/>
                <a:gd name="T47" fmla="*/ 1 h 27"/>
                <a:gd name="T48" fmla="*/ 11 w 29"/>
                <a:gd name="T49" fmla="*/ 2 h 27"/>
                <a:gd name="T50" fmla="*/ 9 w 29"/>
                <a:gd name="T51" fmla="*/ 3 h 27"/>
                <a:gd name="T52" fmla="*/ 7 w 29"/>
                <a:gd name="T53" fmla="*/ 6 h 27"/>
                <a:gd name="T54" fmla="*/ 5 w 29"/>
                <a:gd name="T55" fmla="*/ 6 h 27"/>
                <a:gd name="T56" fmla="*/ 5 w 29"/>
                <a:gd name="T57" fmla="*/ 8 h 27"/>
                <a:gd name="T58" fmla="*/ 0 w 29"/>
                <a:gd name="T59" fmla="*/ 10 h 27"/>
                <a:gd name="T60" fmla="*/ 0 w 29"/>
                <a:gd name="T61" fmla="*/ 10 h 27"/>
                <a:gd name="T62" fmla="*/ 1 w 29"/>
                <a:gd name="T63" fmla="*/ 13 h 27"/>
                <a:gd name="T64" fmla="*/ 2 w 29"/>
                <a:gd name="T65" fmla="*/ 13 h 27"/>
                <a:gd name="T66" fmla="*/ 2 w 29"/>
                <a:gd name="T67" fmla="*/ 12 h 27"/>
                <a:gd name="T68" fmla="*/ 3 w 29"/>
                <a:gd name="T69" fmla="*/ 12 h 27"/>
                <a:gd name="T70" fmla="*/ 4 w 29"/>
                <a:gd name="T71" fmla="*/ 9 h 27"/>
                <a:gd name="T72" fmla="*/ 5 w 29"/>
                <a:gd name="T73" fmla="*/ 14 h 27"/>
                <a:gd name="T74" fmla="*/ 7 w 29"/>
                <a:gd name="T75" fmla="*/ 17 h 27"/>
                <a:gd name="T76" fmla="*/ 7 w 29"/>
                <a:gd name="T77" fmla="*/ 18 h 27"/>
                <a:gd name="T78" fmla="*/ 10 w 29"/>
                <a:gd name="T79" fmla="*/ 19 h 27"/>
                <a:gd name="T80" fmla="*/ 11 w 29"/>
                <a:gd name="T81" fmla="*/ 19 h 27"/>
                <a:gd name="T82" fmla="*/ 12 w 29"/>
                <a:gd name="T83" fmla="*/ 20 h 27"/>
                <a:gd name="T84" fmla="*/ 14 w 29"/>
                <a:gd name="T85" fmla="*/ 20 h 27"/>
                <a:gd name="T86" fmla="*/ 18 w 29"/>
                <a:gd name="T87" fmla="*/ 24 h 27"/>
                <a:gd name="T88" fmla="*/ 20 w 29"/>
                <a:gd name="T89" fmla="*/ 24 h 27"/>
                <a:gd name="T90" fmla="*/ 22 w 29"/>
                <a:gd name="T91" fmla="*/ 26 h 27"/>
                <a:gd name="T92" fmla="*/ 23 w 29"/>
                <a:gd name="T93" fmla="*/ 27 h 27"/>
                <a:gd name="T94" fmla="*/ 24 w 29"/>
                <a:gd name="T9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24" y="27"/>
                    <a:pt x="23" y="26"/>
                    <a:pt x="22" y="25"/>
                  </a:cubicBezTo>
                  <a:cubicBezTo>
                    <a:pt x="22" y="25"/>
                    <a:pt x="21" y="24"/>
                    <a:pt x="21" y="24"/>
                  </a:cubicBezTo>
                  <a:cubicBezTo>
                    <a:pt x="21" y="24"/>
                    <a:pt x="20" y="23"/>
                    <a:pt x="19" y="23"/>
                  </a:cubicBezTo>
                  <a:cubicBezTo>
                    <a:pt x="18" y="22"/>
                    <a:pt x="18" y="22"/>
                    <a:pt x="17" y="21"/>
                  </a:cubicBezTo>
                  <a:cubicBezTo>
                    <a:pt x="16" y="20"/>
                    <a:pt x="14" y="18"/>
                    <a:pt x="13" y="17"/>
                  </a:cubicBezTo>
                  <a:cubicBezTo>
                    <a:pt x="12" y="15"/>
                    <a:pt x="13" y="17"/>
                    <a:pt x="13" y="15"/>
                  </a:cubicBezTo>
                  <a:cubicBezTo>
                    <a:pt x="13" y="14"/>
                    <a:pt x="11" y="12"/>
                    <a:pt x="11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9"/>
                    <a:pt x="12" y="9"/>
                    <a:pt x="12" y="10"/>
                  </a:cubicBezTo>
                  <a:cubicBezTo>
                    <a:pt x="13" y="11"/>
                    <a:pt x="13" y="12"/>
                    <a:pt x="14" y="11"/>
                  </a:cubicBezTo>
                  <a:cubicBezTo>
                    <a:pt x="15" y="10"/>
                    <a:pt x="15" y="11"/>
                    <a:pt x="16" y="12"/>
                  </a:cubicBezTo>
                  <a:cubicBezTo>
                    <a:pt x="16" y="12"/>
                    <a:pt x="19" y="10"/>
                    <a:pt x="20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3" y="11"/>
                    <a:pt x="23" y="13"/>
                  </a:cubicBezTo>
                  <a:cubicBezTo>
                    <a:pt x="24" y="14"/>
                    <a:pt x="27" y="13"/>
                    <a:pt x="27" y="13"/>
                  </a:cubicBezTo>
                  <a:cubicBezTo>
                    <a:pt x="27" y="13"/>
                    <a:pt x="29" y="12"/>
                    <a:pt x="27" y="11"/>
                  </a:cubicBezTo>
                  <a:cubicBezTo>
                    <a:pt x="26" y="10"/>
                    <a:pt x="28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5" y="9"/>
                    <a:pt x="24" y="8"/>
                  </a:cubicBezTo>
                  <a:cubicBezTo>
                    <a:pt x="23" y="7"/>
                    <a:pt x="22" y="7"/>
                    <a:pt x="20" y="6"/>
                  </a:cubicBezTo>
                  <a:cubicBezTo>
                    <a:pt x="18" y="5"/>
                    <a:pt x="17" y="4"/>
                    <a:pt x="17" y="2"/>
                  </a:cubicBezTo>
                  <a:cubicBezTo>
                    <a:pt x="17" y="1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10" y="1"/>
                    <a:pt x="9" y="3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7"/>
                    <a:pt x="5" y="4"/>
                    <a:pt x="5" y="6"/>
                  </a:cubicBezTo>
                  <a:cubicBezTo>
                    <a:pt x="5" y="7"/>
                    <a:pt x="6" y="7"/>
                    <a:pt x="5" y="8"/>
                  </a:cubicBezTo>
                  <a:cubicBezTo>
                    <a:pt x="5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9"/>
                    <a:pt x="4" y="9"/>
                  </a:cubicBezTo>
                  <a:cubicBezTo>
                    <a:pt x="6" y="10"/>
                    <a:pt x="6" y="11"/>
                    <a:pt x="5" y="14"/>
                  </a:cubicBezTo>
                  <a:cubicBezTo>
                    <a:pt x="6" y="14"/>
                    <a:pt x="10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8" y="18"/>
                    <a:pt x="9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19"/>
                    <a:pt x="11" y="20"/>
                    <a:pt x="12" y="20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5" y="20"/>
                    <a:pt x="17" y="23"/>
                    <a:pt x="18" y="24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1" y="25"/>
                    <a:pt x="21" y="26"/>
                    <a:pt x="22" y="26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4" y="2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8" name="Freeform 144">
              <a:extLst>
                <a:ext uri="{FF2B5EF4-FFF2-40B4-BE49-F238E27FC236}">
                  <a16:creationId xmlns:a16="http://schemas.microsoft.com/office/drawing/2014/main" id="{DCA52505-04D3-AB25-DA78-36BB0C9B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641" y="3501053"/>
              <a:ext cx="101665" cy="113562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9" name="Freeform 145">
              <a:extLst>
                <a:ext uri="{FF2B5EF4-FFF2-40B4-BE49-F238E27FC236}">
                  <a16:creationId xmlns:a16="http://schemas.microsoft.com/office/drawing/2014/main" id="{8441787C-8139-B0B7-9E71-042845EF8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258" y="3770235"/>
              <a:ext cx="217284" cy="292316"/>
            </a:xfrm>
            <a:custGeom>
              <a:avLst/>
              <a:gdLst>
                <a:gd name="T0" fmla="*/ 5 w 34"/>
                <a:gd name="T1" fmla="*/ 42 h 43"/>
                <a:gd name="T2" fmla="*/ 9 w 34"/>
                <a:gd name="T3" fmla="*/ 41 h 43"/>
                <a:gd name="T4" fmla="*/ 13 w 34"/>
                <a:gd name="T5" fmla="*/ 41 h 43"/>
                <a:gd name="T6" fmla="*/ 15 w 34"/>
                <a:gd name="T7" fmla="*/ 39 h 43"/>
                <a:gd name="T8" fmla="*/ 17 w 34"/>
                <a:gd name="T9" fmla="*/ 42 h 43"/>
                <a:gd name="T10" fmla="*/ 19 w 34"/>
                <a:gd name="T11" fmla="*/ 42 h 43"/>
                <a:gd name="T12" fmla="*/ 23 w 34"/>
                <a:gd name="T13" fmla="*/ 40 h 43"/>
                <a:gd name="T14" fmla="*/ 25 w 34"/>
                <a:gd name="T15" fmla="*/ 37 h 43"/>
                <a:gd name="T16" fmla="*/ 26 w 34"/>
                <a:gd name="T17" fmla="*/ 34 h 43"/>
                <a:gd name="T18" fmla="*/ 26 w 34"/>
                <a:gd name="T19" fmla="*/ 31 h 43"/>
                <a:gd name="T20" fmla="*/ 27 w 34"/>
                <a:gd name="T21" fmla="*/ 28 h 43"/>
                <a:gd name="T22" fmla="*/ 29 w 34"/>
                <a:gd name="T23" fmla="*/ 24 h 43"/>
                <a:gd name="T24" fmla="*/ 29 w 34"/>
                <a:gd name="T25" fmla="*/ 22 h 43"/>
                <a:gd name="T26" fmla="*/ 31 w 34"/>
                <a:gd name="T27" fmla="*/ 19 h 43"/>
                <a:gd name="T28" fmla="*/ 31 w 34"/>
                <a:gd name="T29" fmla="*/ 15 h 43"/>
                <a:gd name="T30" fmla="*/ 31 w 34"/>
                <a:gd name="T31" fmla="*/ 11 h 43"/>
                <a:gd name="T32" fmla="*/ 32 w 34"/>
                <a:gd name="T33" fmla="*/ 7 h 43"/>
                <a:gd name="T34" fmla="*/ 33 w 34"/>
                <a:gd name="T35" fmla="*/ 4 h 43"/>
                <a:gd name="T36" fmla="*/ 34 w 34"/>
                <a:gd name="T37" fmla="*/ 0 h 43"/>
                <a:gd name="T38" fmla="*/ 28 w 34"/>
                <a:gd name="T39" fmla="*/ 0 h 43"/>
                <a:gd name="T40" fmla="*/ 25 w 34"/>
                <a:gd name="T41" fmla="*/ 3 h 43"/>
                <a:gd name="T42" fmla="*/ 25 w 34"/>
                <a:gd name="T43" fmla="*/ 7 h 43"/>
                <a:gd name="T44" fmla="*/ 19 w 34"/>
                <a:gd name="T45" fmla="*/ 7 h 43"/>
                <a:gd name="T46" fmla="*/ 14 w 34"/>
                <a:gd name="T47" fmla="*/ 6 h 43"/>
                <a:gd name="T48" fmla="*/ 11 w 34"/>
                <a:gd name="T49" fmla="*/ 9 h 43"/>
                <a:gd name="T50" fmla="*/ 14 w 34"/>
                <a:gd name="T51" fmla="*/ 10 h 43"/>
                <a:gd name="T52" fmla="*/ 16 w 34"/>
                <a:gd name="T53" fmla="*/ 14 h 43"/>
                <a:gd name="T54" fmla="*/ 12 w 34"/>
                <a:gd name="T55" fmla="*/ 15 h 43"/>
                <a:gd name="T56" fmla="*/ 12 w 34"/>
                <a:gd name="T57" fmla="*/ 18 h 43"/>
                <a:gd name="T58" fmla="*/ 14 w 34"/>
                <a:gd name="T59" fmla="*/ 22 h 43"/>
                <a:gd name="T60" fmla="*/ 14 w 34"/>
                <a:gd name="T61" fmla="*/ 27 h 43"/>
                <a:gd name="T62" fmla="*/ 14 w 34"/>
                <a:gd name="T63" fmla="*/ 31 h 43"/>
                <a:gd name="T64" fmla="*/ 9 w 34"/>
                <a:gd name="T65" fmla="*/ 30 h 43"/>
                <a:gd name="T66" fmla="*/ 7 w 34"/>
                <a:gd name="T67" fmla="*/ 30 h 43"/>
                <a:gd name="T68" fmla="*/ 4 w 34"/>
                <a:gd name="T69" fmla="*/ 32 h 43"/>
                <a:gd name="T70" fmla="*/ 4 w 34"/>
                <a:gd name="T71" fmla="*/ 37 h 43"/>
                <a:gd name="T72" fmla="*/ 0 w 34"/>
                <a:gd name="T73" fmla="*/ 39 h 43"/>
                <a:gd name="T74" fmla="*/ 2 w 34"/>
                <a:gd name="T75" fmla="*/ 41 h 43"/>
                <a:gd name="T76" fmla="*/ 3 w 34"/>
                <a:gd name="T7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43">
                  <a:moveTo>
                    <a:pt x="4" y="42"/>
                  </a:moveTo>
                  <a:cubicBezTo>
                    <a:pt x="4" y="42"/>
                    <a:pt x="4" y="42"/>
                    <a:pt x="5" y="42"/>
                  </a:cubicBezTo>
                  <a:cubicBezTo>
                    <a:pt x="7" y="42"/>
                    <a:pt x="5" y="42"/>
                    <a:pt x="7" y="41"/>
                  </a:cubicBezTo>
                  <a:cubicBezTo>
                    <a:pt x="8" y="40"/>
                    <a:pt x="9" y="41"/>
                    <a:pt x="9" y="41"/>
                  </a:cubicBezTo>
                  <a:cubicBezTo>
                    <a:pt x="9" y="41"/>
                    <a:pt x="9" y="42"/>
                    <a:pt x="10" y="41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3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2" y="0"/>
                    <a:pt x="31" y="1"/>
                  </a:cubicBezTo>
                  <a:cubicBezTo>
                    <a:pt x="30" y="1"/>
                    <a:pt x="30" y="0"/>
                    <a:pt x="28" y="0"/>
                  </a:cubicBezTo>
                  <a:cubicBezTo>
                    <a:pt x="27" y="1"/>
                    <a:pt x="28" y="1"/>
                    <a:pt x="27" y="2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4" y="5"/>
                    <a:pt x="24" y="5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6" y="5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8"/>
                    <a:pt x="11" y="9"/>
                  </a:cubicBezTo>
                  <a:cubicBezTo>
                    <a:pt x="11" y="10"/>
                    <a:pt x="10" y="11"/>
                    <a:pt x="11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6"/>
                    <a:pt x="13" y="18"/>
                    <a:pt x="13" y="18"/>
                  </a:cubicBezTo>
                  <a:cubicBezTo>
                    <a:pt x="13" y="18"/>
                    <a:pt x="11" y="18"/>
                    <a:pt x="12" y="18"/>
                  </a:cubicBezTo>
                  <a:cubicBezTo>
                    <a:pt x="13" y="18"/>
                    <a:pt x="14" y="19"/>
                    <a:pt x="14" y="20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4"/>
                    <a:pt x="14" y="24"/>
                    <a:pt x="15" y="25"/>
                  </a:cubicBezTo>
                  <a:cubicBezTo>
                    <a:pt x="15" y="26"/>
                    <a:pt x="13" y="26"/>
                    <a:pt x="14" y="27"/>
                  </a:cubicBezTo>
                  <a:cubicBezTo>
                    <a:pt x="15" y="27"/>
                    <a:pt x="16" y="27"/>
                    <a:pt x="15" y="29"/>
                  </a:cubicBezTo>
                  <a:cubicBezTo>
                    <a:pt x="15" y="31"/>
                    <a:pt x="15" y="32"/>
                    <a:pt x="14" y="31"/>
                  </a:cubicBezTo>
                  <a:cubicBezTo>
                    <a:pt x="13" y="31"/>
                    <a:pt x="13" y="29"/>
                    <a:pt x="12" y="29"/>
                  </a:cubicBezTo>
                  <a:cubicBezTo>
                    <a:pt x="11" y="29"/>
                    <a:pt x="9" y="30"/>
                    <a:pt x="9" y="30"/>
                  </a:cubicBezTo>
                  <a:cubicBezTo>
                    <a:pt x="9" y="30"/>
                    <a:pt x="8" y="29"/>
                    <a:pt x="7" y="28"/>
                  </a:cubicBezTo>
                  <a:cubicBezTo>
                    <a:pt x="6" y="28"/>
                    <a:pt x="8" y="30"/>
                    <a:pt x="7" y="30"/>
                  </a:cubicBezTo>
                  <a:cubicBezTo>
                    <a:pt x="6" y="30"/>
                    <a:pt x="3" y="29"/>
                    <a:pt x="4" y="31"/>
                  </a:cubicBezTo>
                  <a:cubicBezTo>
                    <a:pt x="5" y="32"/>
                    <a:pt x="4" y="31"/>
                    <a:pt x="4" y="32"/>
                  </a:cubicBezTo>
                  <a:cubicBezTo>
                    <a:pt x="3" y="33"/>
                    <a:pt x="5" y="34"/>
                    <a:pt x="5" y="35"/>
                  </a:cubicBezTo>
                  <a:cubicBezTo>
                    <a:pt x="5" y="37"/>
                    <a:pt x="6" y="38"/>
                    <a:pt x="4" y="37"/>
                  </a:cubicBezTo>
                  <a:cubicBezTo>
                    <a:pt x="2" y="37"/>
                    <a:pt x="2" y="36"/>
                    <a:pt x="1" y="36"/>
                  </a:cubicBezTo>
                  <a:cubicBezTo>
                    <a:pt x="0" y="36"/>
                    <a:pt x="0" y="39"/>
                    <a:pt x="0" y="39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0" name="Freeform 146">
              <a:extLst>
                <a:ext uri="{FF2B5EF4-FFF2-40B4-BE49-F238E27FC236}">
                  <a16:creationId xmlns:a16="http://schemas.microsoft.com/office/drawing/2014/main" id="{57CCF62B-17C1-3923-45F8-44F27095C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992" y="3473714"/>
              <a:ext cx="372771" cy="580425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1" name="Freeform 147">
              <a:extLst>
                <a:ext uri="{FF2B5EF4-FFF2-40B4-BE49-F238E27FC236}">
                  <a16:creationId xmlns:a16="http://schemas.microsoft.com/office/drawing/2014/main" id="{BE8D745A-838E-6BFE-0662-6AC0942291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1282" y="1904885"/>
              <a:ext cx="1800062" cy="1379557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2" name="Freeform 148">
              <a:extLst>
                <a:ext uri="{FF2B5EF4-FFF2-40B4-BE49-F238E27FC236}">
                  <a16:creationId xmlns:a16="http://schemas.microsoft.com/office/drawing/2014/main" id="{1B3F99D1-232E-1FFE-E0E9-0C9B34FE29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5649" y="4521000"/>
              <a:ext cx="263131" cy="1501530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3" name="Freeform 149">
              <a:extLst>
                <a:ext uri="{FF2B5EF4-FFF2-40B4-BE49-F238E27FC236}">
                  <a16:creationId xmlns:a16="http://schemas.microsoft.com/office/drawing/2014/main" id="{E3635ABE-8F0B-BE07-B977-8DADD9DB01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5010" y="3067838"/>
              <a:ext cx="306988" cy="574115"/>
            </a:xfrm>
            <a:custGeom>
              <a:avLst/>
              <a:gdLst>
                <a:gd name="T0" fmla="*/ 6 w 48"/>
                <a:gd name="T1" fmla="*/ 57 h 85"/>
                <a:gd name="T2" fmla="*/ 7 w 48"/>
                <a:gd name="T3" fmla="*/ 61 h 85"/>
                <a:gd name="T4" fmla="*/ 7 w 48"/>
                <a:gd name="T5" fmla="*/ 64 h 85"/>
                <a:gd name="T6" fmla="*/ 8 w 48"/>
                <a:gd name="T7" fmla="*/ 70 h 85"/>
                <a:gd name="T8" fmla="*/ 3 w 48"/>
                <a:gd name="T9" fmla="*/ 72 h 85"/>
                <a:gd name="T10" fmla="*/ 5 w 48"/>
                <a:gd name="T11" fmla="*/ 78 h 85"/>
                <a:gd name="T12" fmla="*/ 5 w 48"/>
                <a:gd name="T13" fmla="*/ 85 h 85"/>
                <a:gd name="T14" fmla="*/ 10 w 48"/>
                <a:gd name="T15" fmla="*/ 85 h 85"/>
                <a:gd name="T16" fmla="*/ 13 w 48"/>
                <a:gd name="T17" fmla="*/ 84 h 85"/>
                <a:gd name="T18" fmla="*/ 22 w 48"/>
                <a:gd name="T19" fmla="*/ 81 h 85"/>
                <a:gd name="T20" fmla="*/ 24 w 48"/>
                <a:gd name="T21" fmla="*/ 76 h 85"/>
                <a:gd name="T22" fmla="*/ 32 w 48"/>
                <a:gd name="T23" fmla="*/ 73 h 85"/>
                <a:gd name="T24" fmla="*/ 37 w 48"/>
                <a:gd name="T25" fmla="*/ 70 h 85"/>
                <a:gd name="T26" fmla="*/ 40 w 48"/>
                <a:gd name="T27" fmla="*/ 67 h 85"/>
                <a:gd name="T28" fmla="*/ 39 w 48"/>
                <a:gd name="T29" fmla="*/ 63 h 85"/>
                <a:gd name="T30" fmla="*/ 39 w 48"/>
                <a:gd name="T31" fmla="*/ 60 h 85"/>
                <a:gd name="T32" fmla="*/ 38 w 48"/>
                <a:gd name="T33" fmla="*/ 56 h 85"/>
                <a:gd name="T34" fmla="*/ 37 w 48"/>
                <a:gd name="T35" fmla="*/ 55 h 85"/>
                <a:gd name="T36" fmla="*/ 39 w 48"/>
                <a:gd name="T37" fmla="*/ 51 h 85"/>
                <a:gd name="T38" fmla="*/ 41 w 48"/>
                <a:gd name="T39" fmla="*/ 46 h 85"/>
                <a:gd name="T40" fmla="*/ 43 w 48"/>
                <a:gd name="T41" fmla="*/ 41 h 85"/>
                <a:gd name="T42" fmla="*/ 48 w 48"/>
                <a:gd name="T43" fmla="*/ 41 h 85"/>
                <a:gd name="T44" fmla="*/ 9 w 48"/>
                <a:gd name="T45" fmla="*/ 0 h 85"/>
                <a:gd name="T46" fmla="*/ 7 w 48"/>
                <a:gd name="T47" fmla="*/ 13 h 85"/>
                <a:gd name="T48" fmla="*/ 7 w 48"/>
                <a:gd name="T49" fmla="*/ 22 h 85"/>
                <a:gd name="T50" fmla="*/ 0 w 48"/>
                <a:gd name="T51" fmla="*/ 45 h 85"/>
                <a:gd name="T52" fmla="*/ 3 w 48"/>
                <a:gd name="T53" fmla="*/ 54 h 85"/>
                <a:gd name="T54" fmla="*/ 2 w 48"/>
                <a:gd name="T55" fmla="*/ 49 h 85"/>
                <a:gd name="T56" fmla="*/ 5 w 48"/>
                <a:gd name="T57" fmla="*/ 52 h 85"/>
                <a:gd name="T58" fmla="*/ 9 w 48"/>
                <a:gd name="T59" fmla="*/ 54 h 85"/>
                <a:gd name="T60" fmla="*/ 7 w 48"/>
                <a:gd name="T61" fmla="*/ 53 h 85"/>
                <a:gd name="T62" fmla="*/ 1 w 48"/>
                <a:gd name="T6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85">
                  <a:moveTo>
                    <a:pt x="3" y="54"/>
                  </a:moveTo>
                  <a:cubicBezTo>
                    <a:pt x="3" y="54"/>
                    <a:pt x="5" y="56"/>
                    <a:pt x="6" y="57"/>
                  </a:cubicBezTo>
                  <a:cubicBezTo>
                    <a:pt x="7" y="57"/>
                    <a:pt x="6" y="58"/>
                    <a:pt x="7" y="59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2"/>
                    <a:pt x="7" y="63"/>
                    <a:pt x="7" y="63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5"/>
                    <a:pt x="7" y="67"/>
                    <a:pt x="8" y="68"/>
                  </a:cubicBezTo>
                  <a:cubicBezTo>
                    <a:pt x="8" y="68"/>
                    <a:pt x="7" y="69"/>
                    <a:pt x="8" y="70"/>
                  </a:cubicBezTo>
                  <a:cubicBezTo>
                    <a:pt x="9" y="71"/>
                    <a:pt x="9" y="72"/>
                    <a:pt x="9" y="72"/>
                  </a:cubicBezTo>
                  <a:cubicBezTo>
                    <a:pt x="9" y="72"/>
                    <a:pt x="4" y="72"/>
                    <a:pt x="3" y="72"/>
                  </a:cubicBezTo>
                  <a:cubicBezTo>
                    <a:pt x="2" y="73"/>
                    <a:pt x="1" y="74"/>
                    <a:pt x="2" y="75"/>
                  </a:cubicBezTo>
                  <a:cubicBezTo>
                    <a:pt x="3" y="75"/>
                    <a:pt x="5" y="78"/>
                    <a:pt x="5" y="78"/>
                  </a:cubicBezTo>
                  <a:cubicBezTo>
                    <a:pt x="6" y="79"/>
                    <a:pt x="7" y="82"/>
                    <a:pt x="7" y="82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2" y="84"/>
                    <a:pt x="13" y="84"/>
                  </a:cubicBezTo>
                  <a:cubicBezTo>
                    <a:pt x="14" y="84"/>
                    <a:pt x="17" y="83"/>
                    <a:pt x="18" y="83"/>
                  </a:cubicBezTo>
                  <a:cubicBezTo>
                    <a:pt x="20" y="83"/>
                    <a:pt x="21" y="82"/>
                    <a:pt x="22" y="81"/>
                  </a:cubicBezTo>
                  <a:cubicBezTo>
                    <a:pt x="23" y="79"/>
                    <a:pt x="24" y="80"/>
                    <a:pt x="25" y="79"/>
                  </a:cubicBezTo>
                  <a:cubicBezTo>
                    <a:pt x="27" y="78"/>
                    <a:pt x="23" y="78"/>
                    <a:pt x="24" y="76"/>
                  </a:cubicBezTo>
                  <a:cubicBezTo>
                    <a:pt x="25" y="75"/>
                    <a:pt x="28" y="75"/>
                    <a:pt x="30" y="74"/>
                  </a:cubicBezTo>
                  <a:cubicBezTo>
                    <a:pt x="31" y="73"/>
                    <a:pt x="31" y="73"/>
                    <a:pt x="32" y="73"/>
                  </a:cubicBezTo>
                  <a:cubicBezTo>
                    <a:pt x="34" y="73"/>
                    <a:pt x="33" y="72"/>
                    <a:pt x="34" y="71"/>
                  </a:cubicBezTo>
                  <a:cubicBezTo>
                    <a:pt x="35" y="71"/>
                    <a:pt x="36" y="70"/>
                    <a:pt x="37" y="70"/>
                  </a:cubicBezTo>
                  <a:cubicBezTo>
                    <a:pt x="38" y="70"/>
                    <a:pt x="38" y="70"/>
                    <a:pt x="38" y="68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0" y="67"/>
                    <a:pt x="41" y="66"/>
                    <a:pt x="40" y="65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40" y="62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41" y="58"/>
                    <a:pt x="40" y="58"/>
                  </a:cubicBezTo>
                  <a:cubicBezTo>
                    <a:pt x="40" y="57"/>
                    <a:pt x="39" y="56"/>
                    <a:pt x="38" y="56"/>
                  </a:cubicBezTo>
                  <a:cubicBezTo>
                    <a:pt x="37" y="56"/>
                    <a:pt x="36" y="57"/>
                    <a:pt x="36" y="56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1"/>
                    <a:pt x="38" y="52"/>
                    <a:pt x="39" y="51"/>
                  </a:cubicBezTo>
                  <a:cubicBezTo>
                    <a:pt x="40" y="50"/>
                    <a:pt x="40" y="49"/>
                    <a:pt x="40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3" y="45"/>
                    <a:pt x="42" y="44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0"/>
                    <a:pt x="44" y="40"/>
                    <a:pt x="45" y="41"/>
                  </a:cubicBezTo>
                  <a:cubicBezTo>
                    <a:pt x="46" y="41"/>
                    <a:pt x="48" y="41"/>
                    <a:pt x="48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17"/>
                    <a:pt x="9" y="18"/>
                  </a:cubicBezTo>
                  <a:cubicBezTo>
                    <a:pt x="8" y="19"/>
                    <a:pt x="8" y="20"/>
                    <a:pt x="7" y="22"/>
                  </a:cubicBezTo>
                  <a:cubicBezTo>
                    <a:pt x="7" y="24"/>
                    <a:pt x="7" y="39"/>
                    <a:pt x="7" y="3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3" y="54"/>
                  </a:lnTo>
                  <a:close/>
                  <a:moveTo>
                    <a:pt x="1" y="49"/>
                  </a:moveTo>
                  <a:cubicBezTo>
                    <a:pt x="1" y="50"/>
                    <a:pt x="2" y="49"/>
                    <a:pt x="2" y="49"/>
                  </a:cubicBezTo>
                  <a:cubicBezTo>
                    <a:pt x="2" y="49"/>
                    <a:pt x="2" y="51"/>
                    <a:pt x="2" y="51"/>
                  </a:cubicBezTo>
                  <a:cubicBezTo>
                    <a:pt x="3" y="51"/>
                    <a:pt x="4" y="52"/>
                    <a:pt x="5" y="52"/>
                  </a:cubicBezTo>
                  <a:cubicBezTo>
                    <a:pt x="5" y="52"/>
                    <a:pt x="7" y="52"/>
                    <a:pt x="8" y="52"/>
                  </a:cubicBezTo>
                  <a:cubicBezTo>
                    <a:pt x="8" y="52"/>
                    <a:pt x="8" y="53"/>
                    <a:pt x="9" y="54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5" y="53"/>
                    <a:pt x="4" y="53"/>
                    <a:pt x="3" y="54"/>
                  </a:cubicBezTo>
                  <a:cubicBezTo>
                    <a:pt x="3" y="53"/>
                    <a:pt x="0" y="49"/>
                    <a:pt x="1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4" name="Freeform 150">
              <a:extLst>
                <a:ext uri="{FF2B5EF4-FFF2-40B4-BE49-F238E27FC236}">
                  <a16:creationId xmlns:a16="http://schemas.microsoft.com/office/drawing/2014/main" id="{DEB5FE39-FB53-FB9F-2E28-056814024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010" y="3519978"/>
              <a:ext cx="396693" cy="271286"/>
            </a:xfrm>
            <a:custGeom>
              <a:avLst/>
              <a:gdLst>
                <a:gd name="T0" fmla="*/ 22 w 62"/>
                <a:gd name="T1" fmla="*/ 37 h 40"/>
                <a:gd name="T2" fmla="*/ 22 w 62"/>
                <a:gd name="T3" fmla="*/ 33 h 40"/>
                <a:gd name="T4" fmla="*/ 25 w 62"/>
                <a:gd name="T5" fmla="*/ 30 h 40"/>
                <a:gd name="T6" fmla="*/ 27 w 62"/>
                <a:gd name="T7" fmla="*/ 28 h 40"/>
                <a:gd name="T8" fmla="*/ 30 w 62"/>
                <a:gd name="T9" fmla="*/ 28 h 40"/>
                <a:gd name="T10" fmla="*/ 33 w 62"/>
                <a:gd name="T11" fmla="*/ 31 h 40"/>
                <a:gd name="T12" fmla="*/ 37 w 62"/>
                <a:gd name="T13" fmla="*/ 31 h 40"/>
                <a:gd name="T14" fmla="*/ 40 w 62"/>
                <a:gd name="T15" fmla="*/ 32 h 40"/>
                <a:gd name="T16" fmla="*/ 43 w 62"/>
                <a:gd name="T17" fmla="*/ 32 h 40"/>
                <a:gd name="T18" fmla="*/ 44 w 62"/>
                <a:gd name="T19" fmla="*/ 30 h 40"/>
                <a:gd name="T20" fmla="*/ 47 w 62"/>
                <a:gd name="T21" fmla="*/ 31 h 40"/>
                <a:gd name="T22" fmla="*/ 49 w 62"/>
                <a:gd name="T23" fmla="*/ 30 h 40"/>
                <a:gd name="T24" fmla="*/ 50 w 62"/>
                <a:gd name="T25" fmla="*/ 29 h 40"/>
                <a:gd name="T26" fmla="*/ 52 w 62"/>
                <a:gd name="T27" fmla="*/ 29 h 40"/>
                <a:gd name="T28" fmla="*/ 54 w 62"/>
                <a:gd name="T29" fmla="*/ 27 h 40"/>
                <a:gd name="T30" fmla="*/ 58 w 62"/>
                <a:gd name="T31" fmla="*/ 27 h 40"/>
                <a:gd name="T32" fmla="*/ 59 w 62"/>
                <a:gd name="T33" fmla="*/ 28 h 40"/>
                <a:gd name="T34" fmla="*/ 62 w 62"/>
                <a:gd name="T35" fmla="*/ 28 h 40"/>
                <a:gd name="T36" fmla="*/ 61 w 62"/>
                <a:gd name="T37" fmla="*/ 26 h 40"/>
                <a:gd name="T38" fmla="*/ 60 w 62"/>
                <a:gd name="T39" fmla="*/ 23 h 40"/>
                <a:gd name="T40" fmla="*/ 57 w 62"/>
                <a:gd name="T41" fmla="*/ 21 h 40"/>
                <a:gd name="T42" fmla="*/ 55 w 62"/>
                <a:gd name="T43" fmla="*/ 18 h 40"/>
                <a:gd name="T44" fmla="*/ 53 w 62"/>
                <a:gd name="T45" fmla="*/ 17 h 40"/>
                <a:gd name="T46" fmla="*/ 51 w 62"/>
                <a:gd name="T47" fmla="*/ 16 h 40"/>
                <a:gd name="T48" fmla="*/ 49 w 62"/>
                <a:gd name="T49" fmla="*/ 15 h 40"/>
                <a:gd name="T50" fmla="*/ 47 w 62"/>
                <a:gd name="T51" fmla="*/ 13 h 40"/>
                <a:gd name="T52" fmla="*/ 45 w 62"/>
                <a:gd name="T53" fmla="*/ 10 h 40"/>
                <a:gd name="T54" fmla="*/ 44 w 62"/>
                <a:gd name="T55" fmla="*/ 7 h 40"/>
                <a:gd name="T56" fmla="*/ 43 w 62"/>
                <a:gd name="T57" fmla="*/ 5 h 40"/>
                <a:gd name="T58" fmla="*/ 43 w 62"/>
                <a:gd name="T59" fmla="*/ 2 h 40"/>
                <a:gd name="T60" fmla="*/ 40 w 62"/>
                <a:gd name="T61" fmla="*/ 0 h 40"/>
                <a:gd name="T62" fmla="*/ 38 w 62"/>
                <a:gd name="T63" fmla="*/ 1 h 40"/>
                <a:gd name="T64" fmla="*/ 37 w 62"/>
                <a:gd name="T65" fmla="*/ 3 h 40"/>
                <a:gd name="T66" fmla="*/ 34 w 62"/>
                <a:gd name="T67" fmla="*/ 4 h 40"/>
                <a:gd name="T68" fmla="*/ 32 w 62"/>
                <a:gd name="T69" fmla="*/ 6 h 40"/>
                <a:gd name="T70" fmla="*/ 30 w 62"/>
                <a:gd name="T71" fmla="*/ 7 h 40"/>
                <a:gd name="T72" fmla="*/ 24 w 62"/>
                <a:gd name="T73" fmla="*/ 9 h 40"/>
                <a:gd name="T74" fmla="*/ 25 w 62"/>
                <a:gd name="T75" fmla="*/ 12 h 40"/>
                <a:gd name="T76" fmla="*/ 22 w 62"/>
                <a:gd name="T77" fmla="*/ 14 h 40"/>
                <a:gd name="T78" fmla="*/ 18 w 62"/>
                <a:gd name="T79" fmla="*/ 16 h 40"/>
                <a:gd name="T80" fmla="*/ 13 w 62"/>
                <a:gd name="T81" fmla="*/ 17 h 40"/>
                <a:gd name="T82" fmla="*/ 11 w 62"/>
                <a:gd name="T83" fmla="*/ 16 h 40"/>
                <a:gd name="T84" fmla="*/ 10 w 62"/>
                <a:gd name="T85" fmla="*/ 18 h 40"/>
                <a:gd name="T86" fmla="*/ 7 w 62"/>
                <a:gd name="T87" fmla="*/ 18 h 40"/>
                <a:gd name="T88" fmla="*/ 5 w 62"/>
                <a:gd name="T89" fmla="*/ 18 h 40"/>
                <a:gd name="T90" fmla="*/ 2 w 62"/>
                <a:gd name="T91" fmla="*/ 23 h 40"/>
                <a:gd name="T92" fmla="*/ 1 w 62"/>
                <a:gd name="T93" fmla="*/ 25 h 40"/>
                <a:gd name="T94" fmla="*/ 3 w 62"/>
                <a:gd name="T95" fmla="*/ 27 h 40"/>
                <a:gd name="T96" fmla="*/ 5 w 62"/>
                <a:gd name="T97" fmla="*/ 31 h 40"/>
                <a:gd name="T98" fmla="*/ 7 w 62"/>
                <a:gd name="T99" fmla="*/ 34 h 40"/>
                <a:gd name="T100" fmla="*/ 10 w 62"/>
                <a:gd name="T101" fmla="*/ 37 h 40"/>
                <a:gd name="T102" fmla="*/ 13 w 62"/>
                <a:gd name="T103" fmla="*/ 40 h 40"/>
                <a:gd name="T104" fmla="*/ 15 w 62"/>
                <a:gd name="T105" fmla="*/ 39 h 40"/>
                <a:gd name="T106" fmla="*/ 16 w 62"/>
                <a:gd name="T107" fmla="*/ 37 h 40"/>
                <a:gd name="T108" fmla="*/ 19 w 62"/>
                <a:gd name="T109" fmla="*/ 38 h 40"/>
                <a:gd name="T110" fmla="*/ 22 w 62"/>
                <a:gd name="T11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0">
                  <a:moveTo>
                    <a:pt x="22" y="37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5" y="32"/>
                    <a:pt x="25" y="30"/>
                  </a:cubicBezTo>
                  <a:cubicBezTo>
                    <a:pt x="25" y="29"/>
                    <a:pt x="26" y="28"/>
                    <a:pt x="27" y="28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2" y="29"/>
                    <a:pt x="32" y="30"/>
                    <a:pt x="33" y="31"/>
                  </a:cubicBezTo>
                  <a:cubicBezTo>
                    <a:pt x="34" y="31"/>
                    <a:pt x="36" y="31"/>
                    <a:pt x="37" y="31"/>
                  </a:cubicBezTo>
                  <a:cubicBezTo>
                    <a:pt x="38" y="31"/>
                    <a:pt x="38" y="31"/>
                    <a:pt x="40" y="32"/>
                  </a:cubicBezTo>
                  <a:cubicBezTo>
                    <a:pt x="41" y="32"/>
                    <a:pt x="43" y="32"/>
                    <a:pt x="43" y="32"/>
                  </a:cubicBezTo>
                  <a:cubicBezTo>
                    <a:pt x="43" y="32"/>
                    <a:pt x="42" y="30"/>
                    <a:pt x="44" y="30"/>
                  </a:cubicBezTo>
                  <a:cubicBezTo>
                    <a:pt x="45" y="30"/>
                    <a:pt x="45" y="31"/>
                    <a:pt x="47" y="31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49" y="30"/>
                    <a:pt x="49" y="29"/>
                    <a:pt x="50" y="29"/>
                  </a:cubicBezTo>
                  <a:cubicBezTo>
                    <a:pt x="51" y="28"/>
                    <a:pt x="50" y="30"/>
                    <a:pt x="52" y="29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5" y="27"/>
                    <a:pt x="56" y="27"/>
                    <a:pt x="58" y="27"/>
                  </a:cubicBezTo>
                  <a:cubicBezTo>
                    <a:pt x="59" y="27"/>
                    <a:pt x="58" y="28"/>
                    <a:pt x="59" y="28"/>
                  </a:cubicBezTo>
                  <a:cubicBezTo>
                    <a:pt x="60" y="28"/>
                    <a:pt x="62" y="28"/>
                    <a:pt x="62" y="28"/>
                  </a:cubicBezTo>
                  <a:cubicBezTo>
                    <a:pt x="62" y="28"/>
                    <a:pt x="62" y="26"/>
                    <a:pt x="61" y="26"/>
                  </a:cubicBezTo>
                  <a:cubicBezTo>
                    <a:pt x="60" y="26"/>
                    <a:pt x="61" y="25"/>
                    <a:pt x="60" y="23"/>
                  </a:cubicBezTo>
                  <a:cubicBezTo>
                    <a:pt x="60" y="22"/>
                    <a:pt x="59" y="21"/>
                    <a:pt x="57" y="21"/>
                  </a:cubicBezTo>
                  <a:cubicBezTo>
                    <a:pt x="56" y="21"/>
                    <a:pt x="56" y="19"/>
                    <a:pt x="55" y="18"/>
                  </a:cubicBezTo>
                  <a:cubicBezTo>
                    <a:pt x="55" y="17"/>
                    <a:pt x="54" y="17"/>
                    <a:pt x="53" y="17"/>
                  </a:cubicBezTo>
                  <a:cubicBezTo>
                    <a:pt x="52" y="17"/>
                    <a:pt x="52" y="17"/>
                    <a:pt x="51" y="16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8" y="15"/>
                    <a:pt x="48" y="14"/>
                    <a:pt x="47" y="13"/>
                  </a:cubicBezTo>
                  <a:cubicBezTo>
                    <a:pt x="46" y="13"/>
                    <a:pt x="44" y="11"/>
                    <a:pt x="45" y="10"/>
                  </a:cubicBezTo>
                  <a:cubicBezTo>
                    <a:pt x="45" y="8"/>
                    <a:pt x="45" y="8"/>
                    <a:pt x="44" y="7"/>
                  </a:cubicBezTo>
                  <a:cubicBezTo>
                    <a:pt x="42" y="6"/>
                    <a:pt x="43" y="6"/>
                    <a:pt x="43" y="5"/>
                  </a:cubicBezTo>
                  <a:cubicBezTo>
                    <a:pt x="44" y="4"/>
                    <a:pt x="43" y="2"/>
                    <a:pt x="43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5"/>
                    <a:pt x="34" y="6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28" y="8"/>
                    <a:pt x="25" y="8"/>
                    <a:pt x="24" y="9"/>
                  </a:cubicBezTo>
                  <a:cubicBezTo>
                    <a:pt x="23" y="11"/>
                    <a:pt x="27" y="11"/>
                    <a:pt x="25" y="12"/>
                  </a:cubicBezTo>
                  <a:cubicBezTo>
                    <a:pt x="24" y="13"/>
                    <a:pt x="23" y="12"/>
                    <a:pt x="22" y="14"/>
                  </a:cubicBezTo>
                  <a:cubicBezTo>
                    <a:pt x="21" y="15"/>
                    <a:pt x="20" y="16"/>
                    <a:pt x="18" y="16"/>
                  </a:cubicBezTo>
                  <a:cubicBezTo>
                    <a:pt x="17" y="16"/>
                    <a:pt x="14" y="17"/>
                    <a:pt x="13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23"/>
                    <a:pt x="2" y="23"/>
                  </a:cubicBezTo>
                  <a:cubicBezTo>
                    <a:pt x="1" y="24"/>
                    <a:pt x="0" y="25"/>
                    <a:pt x="1" y="25"/>
                  </a:cubicBezTo>
                  <a:cubicBezTo>
                    <a:pt x="2" y="26"/>
                    <a:pt x="3" y="26"/>
                    <a:pt x="3" y="27"/>
                  </a:cubicBezTo>
                  <a:cubicBezTo>
                    <a:pt x="3" y="28"/>
                    <a:pt x="4" y="30"/>
                    <a:pt x="5" y="31"/>
                  </a:cubicBezTo>
                  <a:cubicBezTo>
                    <a:pt x="6" y="33"/>
                    <a:pt x="6" y="33"/>
                    <a:pt x="7" y="34"/>
                  </a:cubicBezTo>
                  <a:cubicBezTo>
                    <a:pt x="9" y="36"/>
                    <a:pt x="9" y="35"/>
                    <a:pt x="10" y="37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4" y="40"/>
                    <a:pt x="15" y="39"/>
                  </a:cubicBezTo>
                  <a:cubicBezTo>
                    <a:pt x="16" y="38"/>
                    <a:pt x="15" y="38"/>
                    <a:pt x="16" y="37"/>
                  </a:cubicBezTo>
                  <a:cubicBezTo>
                    <a:pt x="18" y="37"/>
                    <a:pt x="18" y="38"/>
                    <a:pt x="19" y="38"/>
                  </a:cubicBezTo>
                  <a:cubicBezTo>
                    <a:pt x="20" y="37"/>
                    <a:pt x="22" y="37"/>
                    <a:pt x="22" y="3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5" name="Freeform 151">
              <a:extLst>
                <a:ext uri="{FF2B5EF4-FFF2-40B4-BE49-F238E27FC236}">
                  <a16:creationId xmlns:a16="http://schemas.microsoft.com/office/drawing/2014/main" id="{B204AF6B-FCD2-0E39-56A2-CA56B32FDD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006" y="342371"/>
              <a:ext cx="2645276" cy="2023071"/>
            </a:xfrm>
            <a:custGeom>
              <a:avLst/>
              <a:gdLst>
                <a:gd name="T0" fmla="*/ 136 w 413"/>
                <a:gd name="T1" fmla="*/ 122 h 299"/>
                <a:gd name="T2" fmla="*/ 168 w 413"/>
                <a:gd name="T3" fmla="*/ 96 h 299"/>
                <a:gd name="T4" fmla="*/ 283 w 413"/>
                <a:gd name="T5" fmla="*/ 93 h 299"/>
                <a:gd name="T6" fmla="*/ 242 w 413"/>
                <a:gd name="T7" fmla="*/ 87 h 299"/>
                <a:gd name="T8" fmla="*/ 291 w 413"/>
                <a:gd name="T9" fmla="*/ 105 h 299"/>
                <a:gd name="T10" fmla="*/ 309 w 413"/>
                <a:gd name="T11" fmla="*/ 151 h 299"/>
                <a:gd name="T12" fmla="*/ 330 w 413"/>
                <a:gd name="T13" fmla="*/ 167 h 299"/>
                <a:gd name="T14" fmla="*/ 338 w 413"/>
                <a:gd name="T15" fmla="*/ 138 h 299"/>
                <a:gd name="T16" fmla="*/ 366 w 413"/>
                <a:gd name="T17" fmla="*/ 131 h 299"/>
                <a:gd name="T18" fmla="*/ 341 w 413"/>
                <a:gd name="T19" fmla="*/ 117 h 299"/>
                <a:gd name="T20" fmla="*/ 311 w 413"/>
                <a:gd name="T21" fmla="*/ 92 h 299"/>
                <a:gd name="T22" fmla="*/ 299 w 413"/>
                <a:gd name="T23" fmla="*/ 20 h 299"/>
                <a:gd name="T24" fmla="*/ 212 w 413"/>
                <a:gd name="T25" fmla="*/ 21 h 299"/>
                <a:gd name="T26" fmla="*/ 253 w 413"/>
                <a:gd name="T27" fmla="*/ 39 h 299"/>
                <a:gd name="T28" fmla="*/ 241 w 413"/>
                <a:gd name="T29" fmla="*/ 59 h 299"/>
                <a:gd name="T30" fmla="*/ 305 w 413"/>
                <a:gd name="T31" fmla="*/ 39 h 299"/>
                <a:gd name="T32" fmla="*/ 347 w 413"/>
                <a:gd name="T33" fmla="*/ 16 h 299"/>
                <a:gd name="T34" fmla="*/ 300 w 413"/>
                <a:gd name="T35" fmla="*/ 10 h 299"/>
                <a:gd name="T36" fmla="*/ 51 w 413"/>
                <a:gd name="T37" fmla="*/ 223 h 299"/>
                <a:gd name="T38" fmla="*/ 68 w 413"/>
                <a:gd name="T39" fmla="*/ 247 h 299"/>
                <a:gd name="T40" fmla="*/ 278 w 413"/>
                <a:gd name="T41" fmla="*/ 276 h 299"/>
                <a:gd name="T42" fmla="*/ 341 w 413"/>
                <a:gd name="T43" fmla="*/ 281 h 299"/>
                <a:gd name="T44" fmla="*/ 362 w 413"/>
                <a:gd name="T45" fmla="*/ 279 h 299"/>
                <a:gd name="T46" fmla="*/ 326 w 413"/>
                <a:gd name="T47" fmla="*/ 268 h 299"/>
                <a:gd name="T48" fmla="*/ 387 w 413"/>
                <a:gd name="T49" fmla="*/ 227 h 299"/>
                <a:gd name="T50" fmla="*/ 359 w 413"/>
                <a:gd name="T51" fmla="*/ 192 h 299"/>
                <a:gd name="T52" fmla="*/ 299 w 413"/>
                <a:gd name="T53" fmla="*/ 168 h 299"/>
                <a:gd name="T54" fmla="*/ 278 w 413"/>
                <a:gd name="T55" fmla="*/ 240 h 299"/>
                <a:gd name="T56" fmla="*/ 235 w 413"/>
                <a:gd name="T57" fmla="*/ 164 h 299"/>
                <a:gd name="T58" fmla="*/ 273 w 413"/>
                <a:gd name="T59" fmla="*/ 127 h 299"/>
                <a:gd name="T60" fmla="*/ 225 w 413"/>
                <a:gd name="T61" fmla="*/ 113 h 299"/>
                <a:gd name="T62" fmla="*/ 211 w 413"/>
                <a:gd name="T63" fmla="*/ 97 h 299"/>
                <a:gd name="T64" fmla="*/ 205 w 413"/>
                <a:gd name="T65" fmla="*/ 127 h 299"/>
                <a:gd name="T66" fmla="*/ 152 w 413"/>
                <a:gd name="T67" fmla="*/ 132 h 299"/>
                <a:gd name="T68" fmla="*/ 64 w 413"/>
                <a:gd name="T69" fmla="*/ 104 h 299"/>
                <a:gd name="T70" fmla="*/ 4 w 413"/>
                <a:gd name="T71" fmla="*/ 112 h 299"/>
                <a:gd name="T72" fmla="*/ 325 w 413"/>
                <a:gd name="T73" fmla="*/ 269 h 299"/>
                <a:gd name="T74" fmla="*/ 362 w 413"/>
                <a:gd name="T75" fmla="*/ 276 h 299"/>
                <a:gd name="T76" fmla="*/ 391 w 413"/>
                <a:gd name="T77" fmla="*/ 240 h 299"/>
                <a:gd name="T78" fmla="*/ 410 w 413"/>
                <a:gd name="T79" fmla="*/ 263 h 299"/>
                <a:gd name="T80" fmla="*/ 198 w 413"/>
                <a:gd name="T81" fmla="*/ 245 h 299"/>
                <a:gd name="T82" fmla="*/ 204 w 413"/>
                <a:gd name="T83" fmla="*/ 240 h 299"/>
                <a:gd name="T84" fmla="*/ 177 w 413"/>
                <a:gd name="T85" fmla="*/ 194 h 299"/>
                <a:gd name="T86" fmla="*/ 306 w 413"/>
                <a:gd name="T87" fmla="*/ 35 h 299"/>
                <a:gd name="T88" fmla="*/ 292 w 413"/>
                <a:gd name="T89" fmla="*/ 162 h 299"/>
                <a:gd name="T90" fmla="*/ 333 w 413"/>
                <a:gd name="T91" fmla="*/ 137 h 299"/>
                <a:gd name="T92" fmla="*/ 290 w 413"/>
                <a:gd name="T93" fmla="*/ 114 h 299"/>
                <a:gd name="T94" fmla="*/ 202 w 413"/>
                <a:gd name="T95" fmla="*/ 74 h 299"/>
                <a:gd name="T96" fmla="*/ 227 w 413"/>
                <a:gd name="T97" fmla="*/ 64 h 299"/>
                <a:gd name="T98" fmla="*/ 239 w 413"/>
                <a:gd name="T99" fmla="*/ 65 h 299"/>
                <a:gd name="T100" fmla="*/ 208 w 413"/>
                <a:gd name="T101" fmla="*/ 48 h 299"/>
                <a:gd name="T102" fmla="*/ 207 w 413"/>
                <a:gd name="T103" fmla="*/ 95 h 299"/>
                <a:gd name="T104" fmla="*/ 188 w 413"/>
                <a:gd name="T105" fmla="*/ 58 h 299"/>
                <a:gd name="T106" fmla="*/ 167 w 413"/>
                <a:gd name="T107" fmla="*/ 49 h 299"/>
                <a:gd name="T108" fmla="*/ 165 w 413"/>
                <a:gd name="T109" fmla="*/ 35 h 299"/>
                <a:gd name="T110" fmla="*/ 141 w 413"/>
                <a:gd name="T111" fmla="*/ 167 h 299"/>
                <a:gd name="T112" fmla="*/ 102 w 413"/>
                <a:gd name="T113" fmla="*/ 147 h 299"/>
                <a:gd name="T114" fmla="*/ 199 w 413"/>
                <a:gd name="T115" fmla="*/ 113 h 299"/>
                <a:gd name="T116" fmla="*/ 81 w 413"/>
                <a:gd name="T117" fmla="*/ 98 h 299"/>
                <a:gd name="T118" fmla="*/ 146 w 413"/>
                <a:gd name="T119" fmla="*/ 54 h 299"/>
                <a:gd name="T120" fmla="*/ 127 w 413"/>
                <a:gd name="T121" fmla="*/ 76 h 299"/>
                <a:gd name="T122" fmla="*/ 97 w 413"/>
                <a:gd name="T123" fmla="*/ 64 h 299"/>
                <a:gd name="T124" fmla="*/ 133 w 413"/>
                <a:gd name="T125" fmla="*/ 4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" h="299">
                  <a:moveTo>
                    <a:pt x="108" y="93"/>
                  </a:moveTo>
                  <a:cubicBezTo>
                    <a:pt x="108" y="93"/>
                    <a:pt x="107" y="93"/>
                    <a:pt x="106" y="93"/>
                  </a:cubicBezTo>
                  <a:cubicBezTo>
                    <a:pt x="106" y="94"/>
                    <a:pt x="106" y="94"/>
                    <a:pt x="106" y="95"/>
                  </a:cubicBezTo>
                  <a:cubicBezTo>
                    <a:pt x="105" y="96"/>
                    <a:pt x="104" y="96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8"/>
                    <a:pt x="102" y="99"/>
                    <a:pt x="105" y="99"/>
                  </a:cubicBezTo>
                  <a:cubicBezTo>
                    <a:pt x="108" y="99"/>
                    <a:pt x="107" y="98"/>
                    <a:pt x="108" y="98"/>
                  </a:cubicBezTo>
                  <a:cubicBezTo>
                    <a:pt x="109" y="97"/>
                    <a:pt x="110" y="99"/>
                    <a:pt x="109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10" y="99"/>
                    <a:pt x="110" y="100"/>
                    <a:pt x="110" y="100"/>
                  </a:cubicBezTo>
                  <a:cubicBezTo>
                    <a:pt x="109" y="100"/>
                    <a:pt x="108" y="100"/>
                    <a:pt x="108" y="100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2" y="101"/>
                    <a:pt x="112" y="100"/>
                    <a:pt x="112" y="99"/>
                  </a:cubicBezTo>
                  <a:cubicBezTo>
                    <a:pt x="113" y="99"/>
                    <a:pt x="115" y="100"/>
                    <a:pt x="116" y="100"/>
                  </a:cubicBezTo>
                  <a:cubicBezTo>
                    <a:pt x="117" y="100"/>
                    <a:pt x="117" y="99"/>
                    <a:pt x="118" y="99"/>
                  </a:cubicBezTo>
                  <a:cubicBezTo>
                    <a:pt x="120" y="98"/>
                    <a:pt x="122" y="99"/>
                    <a:pt x="123" y="99"/>
                  </a:cubicBezTo>
                  <a:cubicBezTo>
                    <a:pt x="123" y="99"/>
                    <a:pt x="123" y="100"/>
                    <a:pt x="123" y="100"/>
                  </a:cubicBezTo>
                  <a:cubicBezTo>
                    <a:pt x="121" y="100"/>
                    <a:pt x="120" y="99"/>
                    <a:pt x="118" y="100"/>
                  </a:cubicBezTo>
                  <a:cubicBezTo>
                    <a:pt x="118" y="100"/>
                    <a:pt x="118" y="101"/>
                    <a:pt x="118" y="101"/>
                  </a:cubicBezTo>
                  <a:cubicBezTo>
                    <a:pt x="117" y="102"/>
                    <a:pt x="116" y="101"/>
                    <a:pt x="116" y="101"/>
                  </a:cubicBezTo>
                  <a:cubicBezTo>
                    <a:pt x="115" y="101"/>
                    <a:pt x="115" y="101"/>
                    <a:pt x="114" y="102"/>
                  </a:cubicBezTo>
                  <a:cubicBezTo>
                    <a:pt x="112" y="102"/>
                    <a:pt x="107" y="103"/>
                    <a:pt x="110" y="105"/>
                  </a:cubicBezTo>
                  <a:cubicBezTo>
                    <a:pt x="111" y="105"/>
                    <a:pt x="111" y="105"/>
                    <a:pt x="113" y="106"/>
                  </a:cubicBezTo>
                  <a:cubicBezTo>
                    <a:pt x="113" y="105"/>
                    <a:pt x="113" y="105"/>
                    <a:pt x="114" y="105"/>
                  </a:cubicBezTo>
                  <a:cubicBezTo>
                    <a:pt x="114" y="105"/>
                    <a:pt x="115" y="106"/>
                    <a:pt x="116" y="106"/>
                  </a:cubicBezTo>
                  <a:cubicBezTo>
                    <a:pt x="116" y="106"/>
                    <a:pt x="117" y="105"/>
                    <a:pt x="118" y="105"/>
                  </a:cubicBezTo>
                  <a:cubicBezTo>
                    <a:pt x="119" y="105"/>
                    <a:pt x="122" y="105"/>
                    <a:pt x="122" y="105"/>
                  </a:cubicBezTo>
                  <a:cubicBezTo>
                    <a:pt x="123" y="105"/>
                    <a:pt x="123" y="106"/>
                    <a:pt x="124" y="106"/>
                  </a:cubicBezTo>
                  <a:cubicBezTo>
                    <a:pt x="125" y="106"/>
                    <a:pt x="127" y="104"/>
                    <a:pt x="128" y="105"/>
                  </a:cubicBezTo>
                  <a:cubicBezTo>
                    <a:pt x="128" y="105"/>
                    <a:pt x="128" y="106"/>
                    <a:pt x="130" y="106"/>
                  </a:cubicBezTo>
                  <a:cubicBezTo>
                    <a:pt x="130" y="106"/>
                    <a:pt x="131" y="105"/>
                    <a:pt x="131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3" y="104"/>
                    <a:pt x="134" y="105"/>
                    <a:pt x="134" y="105"/>
                  </a:cubicBezTo>
                  <a:cubicBezTo>
                    <a:pt x="134" y="105"/>
                    <a:pt x="134" y="106"/>
                    <a:pt x="134" y="106"/>
                  </a:cubicBezTo>
                  <a:cubicBezTo>
                    <a:pt x="135" y="106"/>
                    <a:pt x="135" y="106"/>
                    <a:pt x="136" y="106"/>
                  </a:cubicBezTo>
                  <a:cubicBezTo>
                    <a:pt x="136" y="106"/>
                    <a:pt x="137" y="105"/>
                    <a:pt x="138" y="105"/>
                  </a:cubicBezTo>
                  <a:cubicBezTo>
                    <a:pt x="139" y="105"/>
                    <a:pt x="138" y="105"/>
                    <a:pt x="139" y="105"/>
                  </a:cubicBezTo>
                  <a:cubicBezTo>
                    <a:pt x="139" y="105"/>
                    <a:pt x="139" y="106"/>
                    <a:pt x="139" y="106"/>
                  </a:cubicBezTo>
                  <a:cubicBezTo>
                    <a:pt x="139" y="106"/>
                    <a:pt x="138" y="106"/>
                    <a:pt x="137" y="106"/>
                  </a:cubicBezTo>
                  <a:cubicBezTo>
                    <a:pt x="137" y="108"/>
                    <a:pt x="138" y="107"/>
                    <a:pt x="136" y="108"/>
                  </a:cubicBezTo>
                  <a:cubicBezTo>
                    <a:pt x="136" y="108"/>
                    <a:pt x="135" y="109"/>
                    <a:pt x="135" y="109"/>
                  </a:cubicBezTo>
                  <a:cubicBezTo>
                    <a:pt x="134" y="109"/>
                    <a:pt x="131" y="109"/>
                    <a:pt x="129" y="109"/>
                  </a:cubicBezTo>
                  <a:cubicBezTo>
                    <a:pt x="129" y="109"/>
                    <a:pt x="128" y="108"/>
                    <a:pt x="128" y="108"/>
                  </a:cubicBezTo>
                  <a:cubicBezTo>
                    <a:pt x="127" y="108"/>
                    <a:pt x="123" y="108"/>
                    <a:pt x="122" y="109"/>
                  </a:cubicBezTo>
                  <a:cubicBezTo>
                    <a:pt x="122" y="109"/>
                    <a:pt x="122" y="110"/>
                    <a:pt x="122" y="110"/>
                  </a:cubicBezTo>
                  <a:cubicBezTo>
                    <a:pt x="120" y="110"/>
                    <a:pt x="116" y="110"/>
                    <a:pt x="114" y="110"/>
                  </a:cubicBezTo>
                  <a:cubicBezTo>
                    <a:pt x="114" y="110"/>
                    <a:pt x="113" y="112"/>
                    <a:pt x="113" y="112"/>
                  </a:cubicBezTo>
                  <a:cubicBezTo>
                    <a:pt x="113" y="114"/>
                    <a:pt x="114" y="113"/>
                    <a:pt x="114" y="113"/>
                  </a:cubicBezTo>
                  <a:cubicBezTo>
                    <a:pt x="114" y="113"/>
                    <a:pt x="114" y="114"/>
                    <a:pt x="114" y="114"/>
                  </a:cubicBezTo>
                  <a:cubicBezTo>
                    <a:pt x="115" y="114"/>
                    <a:pt x="116" y="115"/>
                    <a:pt x="116" y="115"/>
                  </a:cubicBezTo>
                  <a:cubicBezTo>
                    <a:pt x="116" y="115"/>
                    <a:pt x="116" y="116"/>
                    <a:pt x="116" y="116"/>
                  </a:cubicBezTo>
                  <a:cubicBezTo>
                    <a:pt x="117" y="117"/>
                    <a:pt x="119" y="118"/>
                    <a:pt x="121" y="118"/>
                  </a:cubicBezTo>
                  <a:cubicBezTo>
                    <a:pt x="121" y="118"/>
                    <a:pt x="123" y="117"/>
                    <a:pt x="123" y="117"/>
                  </a:cubicBezTo>
                  <a:cubicBezTo>
                    <a:pt x="124" y="118"/>
                    <a:pt x="126" y="118"/>
                    <a:pt x="127" y="118"/>
                  </a:cubicBezTo>
                  <a:cubicBezTo>
                    <a:pt x="127" y="119"/>
                    <a:pt x="127" y="121"/>
                    <a:pt x="128" y="122"/>
                  </a:cubicBezTo>
                  <a:cubicBezTo>
                    <a:pt x="128" y="122"/>
                    <a:pt x="129" y="122"/>
                    <a:pt x="130" y="122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2" y="123"/>
                    <a:pt x="135" y="123"/>
                    <a:pt x="136" y="123"/>
                  </a:cubicBezTo>
                  <a:cubicBezTo>
                    <a:pt x="136" y="123"/>
                    <a:pt x="136" y="122"/>
                    <a:pt x="136" y="122"/>
                  </a:cubicBezTo>
                  <a:cubicBezTo>
                    <a:pt x="136" y="122"/>
                    <a:pt x="137" y="122"/>
                    <a:pt x="137" y="122"/>
                  </a:cubicBezTo>
                  <a:cubicBezTo>
                    <a:pt x="138" y="121"/>
                    <a:pt x="138" y="122"/>
                    <a:pt x="139" y="122"/>
                  </a:cubicBezTo>
                  <a:cubicBezTo>
                    <a:pt x="139" y="122"/>
                    <a:pt x="142" y="122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6" y="121"/>
                    <a:pt x="147" y="121"/>
                  </a:cubicBezTo>
                  <a:cubicBezTo>
                    <a:pt x="147" y="121"/>
                    <a:pt x="148" y="121"/>
                    <a:pt x="148" y="121"/>
                  </a:cubicBezTo>
                  <a:cubicBezTo>
                    <a:pt x="149" y="119"/>
                    <a:pt x="149" y="119"/>
                    <a:pt x="149" y="119"/>
                  </a:cubicBezTo>
                  <a:cubicBezTo>
                    <a:pt x="149" y="119"/>
                    <a:pt x="149" y="120"/>
                    <a:pt x="150" y="120"/>
                  </a:cubicBezTo>
                  <a:cubicBezTo>
                    <a:pt x="151" y="119"/>
                    <a:pt x="153" y="118"/>
                    <a:pt x="154" y="118"/>
                  </a:cubicBezTo>
                  <a:cubicBezTo>
                    <a:pt x="156" y="117"/>
                    <a:pt x="157" y="118"/>
                    <a:pt x="158" y="117"/>
                  </a:cubicBezTo>
                  <a:cubicBezTo>
                    <a:pt x="158" y="117"/>
                    <a:pt x="159" y="115"/>
                    <a:pt x="159" y="115"/>
                  </a:cubicBezTo>
                  <a:cubicBezTo>
                    <a:pt x="160" y="115"/>
                    <a:pt x="160" y="115"/>
                    <a:pt x="161" y="115"/>
                  </a:cubicBezTo>
                  <a:cubicBezTo>
                    <a:pt x="162" y="114"/>
                    <a:pt x="163" y="114"/>
                    <a:pt x="163" y="113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5" y="113"/>
                    <a:pt x="165" y="113"/>
                    <a:pt x="166" y="113"/>
                  </a:cubicBezTo>
                  <a:cubicBezTo>
                    <a:pt x="165" y="114"/>
                    <a:pt x="164" y="115"/>
                    <a:pt x="164" y="116"/>
                  </a:cubicBezTo>
                  <a:cubicBezTo>
                    <a:pt x="164" y="116"/>
                    <a:pt x="164" y="117"/>
                    <a:pt x="165" y="117"/>
                  </a:cubicBezTo>
                  <a:cubicBezTo>
                    <a:pt x="166" y="117"/>
                    <a:pt x="167" y="117"/>
                    <a:pt x="168" y="117"/>
                  </a:cubicBezTo>
                  <a:cubicBezTo>
                    <a:pt x="168" y="118"/>
                    <a:pt x="168" y="119"/>
                    <a:pt x="168" y="119"/>
                  </a:cubicBezTo>
                  <a:cubicBezTo>
                    <a:pt x="169" y="119"/>
                    <a:pt x="169" y="119"/>
                    <a:pt x="170" y="119"/>
                  </a:cubicBezTo>
                  <a:cubicBezTo>
                    <a:pt x="170" y="119"/>
                    <a:pt x="170" y="118"/>
                    <a:pt x="171" y="118"/>
                  </a:cubicBezTo>
                  <a:cubicBezTo>
                    <a:pt x="171" y="118"/>
                    <a:pt x="173" y="120"/>
                    <a:pt x="173" y="120"/>
                  </a:cubicBezTo>
                  <a:cubicBezTo>
                    <a:pt x="174" y="120"/>
                    <a:pt x="174" y="119"/>
                    <a:pt x="175" y="119"/>
                  </a:cubicBezTo>
                  <a:cubicBezTo>
                    <a:pt x="176" y="119"/>
                    <a:pt x="176" y="120"/>
                    <a:pt x="177" y="120"/>
                  </a:cubicBezTo>
                  <a:cubicBezTo>
                    <a:pt x="178" y="120"/>
                    <a:pt x="177" y="119"/>
                    <a:pt x="178" y="119"/>
                  </a:cubicBezTo>
                  <a:cubicBezTo>
                    <a:pt x="179" y="119"/>
                    <a:pt x="180" y="119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2" y="118"/>
                    <a:pt x="182" y="118"/>
                    <a:pt x="183" y="118"/>
                  </a:cubicBezTo>
                  <a:cubicBezTo>
                    <a:pt x="184" y="117"/>
                    <a:pt x="183" y="117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3" y="116"/>
                    <a:pt x="183" y="115"/>
                    <a:pt x="183" y="115"/>
                  </a:cubicBezTo>
                  <a:cubicBezTo>
                    <a:pt x="182" y="115"/>
                    <a:pt x="181" y="115"/>
                    <a:pt x="180" y="115"/>
                  </a:cubicBezTo>
                  <a:cubicBezTo>
                    <a:pt x="179" y="116"/>
                    <a:pt x="181" y="117"/>
                    <a:pt x="178" y="116"/>
                  </a:cubicBezTo>
                  <a:cubicBezTo>
                    <a:pt x="177" y="116"/>
                    <a:pt x="178" y="115"/>
                    <a:pt x="177" y="115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7" y="113"/>
                    <a:pt x="177" y="113"/>
                    <a:pt x="178" y="113"/>
                  </a:cubicBezTo>
                  <a:cubicBezTo>
                    <a:pt x="178" y="113"/>
                    <a:pt x="179" y="114"/>
                    <a:pt x="179" y="114"/>
                  </a:cubicBezTo>
                  <a:cubicBezTo>
                    <a:pt x="180" y="115"/>
                    <a:pt x="182" y="114"/>
                    <a:pt x="184" y="115"/>
                  </a:cubicBezTo>
                  <a:cubicBezTo>
                    <a:pt x="184" y="114"/>
                    <a:pt x="184" y="114"/>
                    <a:pt x="184" y="114"/>
                  </a:cubicBezTo>
                  <a:cubicBezTo>
                    <a:pt x="183" y="113"/>
                    <a:pt x="182" y="113"/>
                    <a:pt x="182" y="113"/>
                  </a:cubicBezTo>
                  <a:cubicBezTo>
                    <a:pt x="180" y="113"/>
                    <a:pt x="182" y="112"/>
                    <a:pt x="183" y="112"/>
                  </a:cubicBezTo>
                  <a:cubicBezTo>
                    <a:pt x="183" y="112"/>
                    <a:pt x="184" y="112"/>
                    <a:pt x="184" y="112"/>
                  </a:cubicBezTo>
                  <a:cubicBezTo>
                    <a:pt x="185" y="112"/>
                    <a:pt x="185" y="113"/>
                    <a:pt x="186" y="113"/>
                  </a:cubicBezTo>
                  <a:cubicBezTo>
                    <a:pt x="186" y="113"/>
                    <a:pt x="186" y="114"/>
                    <a:pt x="186" y="115"/>
                  </a:cubicBezTo>
                  <a:cubicBezTo>
                    <a:pt x="187" y="115"/>
                    <a:pt x="188" y="115"/>
                    <a:pt x="188" y="115"/>
                  </a:cubicBezTo>
                  <a:cubicBezTo>
                    <a:pt x="188" y="115"/>
                    <a:pt x="188" y="114"/>
                    <a:pt x="189" y="114"/>
                  </a:cubicBezTo>
                  <a:cubicBezTo>
                    <a:pt x="189" y="114"/>
                    <a:pt x="189" y="114"/>
                    <a:pt x="189" y="113"/>
                  </a:cubicBezTo>
                  <a:cubicBezTo>
                    <a:pt x="189" y="113"/>
                    <a:pt x="188" y="113"/>
                    <a:pt x="188" y="113"/>
                  </a:cubicBezTo>
                  <a:cubicBezTo>
                    <a:pt x="188" y="111"/>
                    <a:pt x="188" y="111"/>
                    <a:pt x="188" y="109"/>
                  </a:cubicBezTo>
                  <a:cubicBezTo>
                    <a:pt x="188" y="109"/>
                    <a:pt x="187" y="109"/>
                    <a:pt x="187" y="109"/>
                  </a:cubicBezTo>
                  <a:cubicBezTo>
                    <a:pt x="186" y="109"/>
                    <a:pt x="186" y="109"/>
                    <a:pt x="185" y="109"/>
                  </a:cubicBezTo>
                  <a:cubicBezTo>
                    <a:pt x="181" y="110"/>
                    <a:pt x="179" y="107"/>
                    <a:pt x="178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5"/>
                    <a:pt x="177" y="106"/>
                    <a:pt x="177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5" y="106"/>
                    <a:pt x="174" y="107"/>
                    <a:pt x="173" y="106"/>
                  </a:cubicBezTo>
                  <a:cubicBezTo>
                    <a:pt x="173" y="106"/>
                    <a:pt x="173" y="105"/>
                    <a:pt x="173" y="105"/>
                  </a:cubicBezTo>
                  <a:cubicBezTo>
                    <a:pt x="172" y="104"/>
                    <a:pt x="171" y="103"/>
                    <a:pt x="171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69" y="99"/>
                    <a:pt x="168" y="99"/>
                    <a:pt x="168" y="98"/>
                  </a:cubicBezTo>
                  <a:cubicBezTo>
                    <a:pt x="167" y="97"/>
                    <a:pt x="168" y="96"/>
                    <a:pt x="168" y="96"/>
                  </a:cubicBezTo>
                  <a:cubicBezTo>
                    <a:pt x="168" y="95"/>
                    <a:pt x="167" y="94"/>
                    <a:pt x="166" y="94"/>
                  </a:cubicBezTo>
                  <a:cubicBezTo>
                    <a:pt x="166" y="94"/>
                    <a:pt x="166" y="93"/>
                    <a:pt x="166" y="93"/>
                  </a:cubicBezTo>
                  <a:cubicBezTo>
                    <a:pt x="165" y="93"/>
                    <a:pt x="164" y="93"/>
                    <a:pt x="163" y="93"/>
                  </a:cubicBezTo>
                  <a:cubicBezTo>
                    <a:pt x="163" y="93"/>
                    <a:pt x="161" y="92"/>
                    <a:pt x="160" y="92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9" y="93"/>
                    <a:pt x="159" y="94"/>
                    <a:pt x="158" y="93"/>
                  </a:cubicBezTo>
                  <a:cubicBezTo>
                    <a:pt x="158" y="92"/>
                    <a:pt x="158" y="92"/>
                    <a:pt x="158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3"/>
                    <a:pt x="155" y="95"/>
                    <a:pt x="155" y="95"/>
                  </a:cubicBezTo>
                  <a:cubicBezTo>
                    <a:pt x="155" y="95"/>
                    <a:pt x="155" y="96"/>
                    <a:pt x="155" y="96"/>
                  </a:cubicBezTo>
                  <a:cubicBezTo>
                    <a:pt x="155" y="97"/>
                    <a:pt x="153" y="97"/>
                    <a:pt x="152" y="98"/>
                  </a:cubicBezTo>
                  <a:cubicBezTo>
                    <a:pt x="151" y="95"/>
                    <a:pt x="153" y="93"/>
                    <a:pt x="154" y="91"/>
                  </a:cubicBezTo>
                  <a:cubicBezTo>
                    <a:pt x="154" y="90"/>
                    <a:pt x="153" y="91"/>
                    <a:pt x="153" y="91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88"/>
                    <a:pt x="151" y="87"/>
                    <a:pt x="151" y="87"/>
                  </a:cubicBezTo>
                  <a:cubicBezTo>
                    <a:pt x="151" y="87"/>
                    <a:pt x="149" y="86"/>
                    <a:pt x="150" y="87"/>
                  </a:cubicBezTo>
                  <a:cubicBezTo>
                    <a:pt x="149" y="87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7" y="86"/>
                    <a:pt x="147" y="87"/>
                    <a:pt x="147" y="87"/>
                  </a:cubicBezTo>
                  <a:cubicBezTo>
                    <a:pt x="146" y="88"/>
                    <a:pt x="145" y="88"/>
                    <a:pt x="144" y="89"/>
                  </a:cubicBezTo>
                  <a:cubicBezTo>
                    <a:pt x="144" y="89"/>
                    <a:pt x="145" y="90"/>
                    <a:pt x="144" y="90"/>
                  </a:cubicBezTo>
                  <a:cubicBezTo>
                    <a:pt x="144" y="90"/>
                    <a:pt x="143" y="90"/>
                    <a:pt x="143" y="90"/>
                  </a:cubicBezTo>
                  <a:cubicBezTo>
                    <a:pt x="143" y="90"/>
                    <a:pt x="143" y="90"/>
                    <a:pt x="142" y="90"/>
                  </a:cubicBezTo>
                  <a:cubicBezTo>
                    <a:pt x="142" y="89"/>
                    <a:pt x="142" y="89"/>
                    <a:pt x="142" y="88"/>
                  </a:cubicBezTo>
                  <a:cubicBezTo>
                    <a:pt x="142" y="87"/>
                    <a:pt x="139" y="86"/>
                    <a:pt x="139" y="86"/>
                  </a:cubicBezTo>
                  <a:cubicBezTo>
                    <a:pt x="137" y="85"/>
                    <a:pt x="137" y="85"/>
                    <a:pt x="135" y="85"/>
                  </a:cubicBezTo>
                  <a:cubicBezTo>
                    <a:pt x="135" y="86"/>
                    <a:pt x="135" y="88"/>
                    <a:pt x="135" y="89"/>
                  </a:cubicBezTo>
                  <a:cubicBezTo>
                    <a:pt x="135" y="90"/>
                    <a:pt x="135" y="90"/>
                    <a:pt x="135" y="91"/>
                  </a:cubicBezTo>
                  <a:cubicBezTo>
                    <a:pt x="135" y="91"/>
                    <a:pt x="135" y="92"/>
                    <a:pt x="135" y="93"/>
                  </a:cubicBezTo>
                  <a:cubicBezTo>
                    <a:pt x="135" y="93"/>
                    <a:pt x="134" y="94"/>
                    <a:pt x="134" y="94"/>
                  </a:cubicBezTo>
                  <a:cubicBezTo>
                    <a:pt x="134" y="94"/>
                    <a:pt x="133" y="93"/>
                    <a:pt x="133" y="93"/>
                  </a:cubicBezTo>
                  <a:cubicBezTo>
                    <a:pt x="133" y="92"/>
                    <a:pt x="132" y="93"/>
                    <a:pt x="131" y="92"/>
                  </a:cubicBezTo>
                  <a:cubicBezTo>
                    <a:pt x="131" y="92"/>
                    <a:pt x="128" y="90"/>
                    <a:pt x="128" y="90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9" y="85"/>
                    <a:pt x="128" y="84"/>
                    <a:pt x="128" y="83"/>
                  </a:cubicBezTo>
                  <a:cubicBezTo>
                    <a:pt x="126" y="82"/>
                    <a:pt x="126" y="82"/>
                    <a:pt x="124" y="82"/>
                  </a:cubicBezTo>
                  <a:cubicBezTo>
                    <a:pt x="123" y="84"/>
                    <a:pt x="122" y="85"/>
                    <a:pt x="120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7" y="87"/>
                    <a:pt x="116" y="86"/>
                    <a:pt x="115" y="86"/>
                  </a:cubicBezTo>
                  <a:cubicBezTo>
                    <a:pt x="114" y="87"/>
                    <a:pt x="113" y="88"/>
                    <a:pt x="112" y="88"/>
                  </a:cubicBezTo>
                  <a:cubicBezTo>
                    <a:pt x="111" y="88"/>
                    <a:pt x="110" y="88"/>
                    <a:pt x="110" y="88"/>
                  </a:cubicBezTo>
                  <a:cubicBezTo>
                    <a:pt x="108" y="89"/>
                    <a:pt x="108" y="91"/>
                    <a:pt x="108" y="93"/>
                  </a:cubicBezTo>
                  <a:close/>
                  <a:moveTo>
                    <a:pt x="300" y="90"/>
                  </a:moveTo>
                  <a:cubicBezTo>
                    <a:pt x="299" y="89"/>
                    <a:pt x="297" y="89"/>
                    <a:pt x="296" y="89"/>
                  </a:cubicBezTo>
                  <a:cubicBezTo>
                    <a:pt x="296" y="89"/>
                    <a:pt x="296" y="88"/>
                    <a:pt x="295" y="88"/>
                  </a:cubicBezTo>
                  <a:cubicBezTo>
                    <a:pt x="295" y="87"/>
                    <a:pt x="292" y="87"/>
                    <a:pt x="291" y="88"/>
                  </a:cubicBezTo>
                  <a:cubicBezTo>
                    <a:pt x="288" y="88"/>
                    <a:pt x="288" y="90"/>
                    <a:pt x="291" y="91"/>
                  </a:cubicBezTo>
                  <a:cubicBezTo>
                    <a:pt x="291" y="91"/>
                    <a:pt x="296" y="93"/>
                    <a:pt x="294" y="93"/>
                  </a:cubicBezTo>
                  <a:cubicBezTo>
                    <a:pt x="293" y="93"/>
                    <a:pt x="294" y="93"/>
                    <a:pt x="293" y="93"/>
                  </a:cubicBezTo>
                  <a:cubicBezTo>
                    <a:pt x="293" y="93"/>
                    <a:pt x="292" y="93"/>
                    <a:pt x="292" y="93"/>
                  </a:cubicBezTo>
                  <a:cubicBezTo>
                    <a:pt x="291" y="92"/>
                    <a:pt x="290" y="92"/>
                    <a:pt x="289" y="91"/>
                  </a:cubicBezTo>
                  <a:cubicBezTo>
                    <a:pt x="289" y="91"/>
                    <a:pt x="288" y="92"/>
                    <a:pt x="288" y="91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3"/>
                    <a:pt x="288" y="93"/>
                    <a:pt x="288" y="94"/>
                  </a:cubicBezTo>
                  <a:cubicBezTo>
                    <a:pt x="288" y="94"/>
                    <a:pt x="288" y="94"/>
                    <a:pt x="287" y="94"/>
                  </a:cubicBezTo>
                  <a:cubicBezTo>
                    <a:pt x="287" y="94"/>
                    <a:pt x="287" y="95"/>
                    <a:pt x="287" y="95"/>
                  </a:cubicBezTo>
                  <a:cubicBezTo>
                    <a:pt x="286" y="94"/>
                    <a:pt x="286" y="96"/>
                    <a:pt x="286" y="96"/>
                  </a:cubicBezTo>
                  <a:cubicBezTo>
                    <a:pt x="287" y="96"/>
                    <a:pt x="287" y="96"/>
                    <a:pt x="287" y="97"/>
                  </a:cubicBezTo>
                  <a:cubicBezTo>
                    <a:pt x="287" y="97"/>
                    <a:pt x="286" y="97"/>
                    <a:pt x="286" y="97"/>
                  </a:cubicBezTo>
                  <a:cubicBezTo>
                    <a:pt x="286" y="97"/>
                    <a:pt x="285" y="96"/>
                    <a:pt x="286" y="96"/>
                  </a:cubicBezTo>
                  <a:cubicBezTo>
                    <a:pt x="285" y="96"/>
                    <a:pt x="286" y="95"/>
                    <a:pt x="286" y="95"/>
                  </a:cubicBezTo>
                  <a:cubicBezTo>
                    <a:pt x="287" y="90"/>
                    <a:pt x="286" y="92"/>
                    <a:pt x="283" y="93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84" y="93"/>
                    <a:pt x="283" y="91"/>
                    <a:pt x="281" y="91"/>
                  </a:cubicBezTo>
                  <a:cubicBezTo>
                    <a:pt x="281" y="92"/>
                    <a:pt x="281" y="92"/>
                    <a:pt x="281" y="92"/>
                  </a:cubicBezTo>
                  <a:cubicBezTo>
                    <a:pt x="279" y="92"/>
                    <a:pt x="279" y="93"/>
                    <a:pt x="278" y="94"/>
                  </a:cubicBezTo>
                  <a:cubicBezTo>
                    <a:pt x="278" y="94"/>
                    <a:pt x="279" y="95"/>
                    <a:pt x="279" y="95"/>
                  </a:cubicBezTo>
                  <a:cubicBezTo>
                    <a:pt x="279" y="95"/>
                    <a:pt x="279" y="96"/>
                    <a:pt x="279" y="96"/>
                  </a:cubicBezTo>
                  <a:cubicBezTo>
                    <a:pt x="277" y="96"/>
                    <a:pt x="277" y="96"/>
                    <a:pt x="275" y="96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6" y="95"/>
                    <a:pt x="276" y="95"/>
                    <a:pt x="277" y="95"/>
                  </a:cubicBezTo>
                  <a:cubicBezTo>
                    <a:pt x="277" y="94"/>
                    <a:pt x="276" y="94"/>
                    <a:pt x="277" y="93"/>
                  </a:cubicBezTo>
                  <a:cubicBezTo>
                    <a:pt x="278" y="92"/>
                    <a:pt x="277" y="92"/>
                    <a:pt x="276" y="92"/>
                  </a:cubicBezTo>
                  <a:cubicBezTo>
                    <a:pt x="276" y="91"/>
                    <a:pt x="276" y="91"/>
                    <a:pt x="276" y="91"/>
                  </a:cubicBezTo>
                  <a:cubicBezTo>
                    <a:pt x="276" y="92"/>
                    <a:pt x="277" y="90"/>
                    <a:pt x="277" y="90"/>
                  </a:cubicBezTo>
                  <a:cubicBezTo>
                    <a:pt x="276" y="90"/>
                    <a:pt x="276" y="90"/>
                    <a:pt x="276" y="90"/>
                  </a:cubicBezTo>
                  <a:cubicBezTo>
                    <a:pt x="276" y="90"/>
                    <a:pt x="276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4" y="86"/>
                    <a:pt x="276" y="86"/>
                    <a:pt x="276" y="85"/>
                  </a:cubicBezTo>
                  <a:cubicBezTo>
                    <a:pt x="276" y="85"/>
                    <a:pt x="276" y="85"/>
                    <a:pt x="276" y="84"/>
                  </a:cubicBezTo>
                  <a:cubicBezTo>
                    <a:pt x="276" y="85"/>
                    <a:pt x="275" y="84"/>
                    <a:pt x="275" y="84"/>
                  </a:cubicBezTo>
                  <a:cubicBezTo>
                    <a:pt x="276" y="82"/>
                    <a:pt x="278" y="81"/>
                    <a:pt x="275" y="80"/>
                  </a:cubicBezTo>
                  <a:cubicBezTo>
                    <a:pt x="274" y="80"/>
                    <a:pt x="272" y="79"/>
                    <a:pt x="270" y="80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80"/>
                    <a:pt x="269" y="81"/>
                    <a:pt x="269" y="81"/>
                  </a:cubicBezTo>
                  <a:cubicBezTo>
                    <a:pt x="268" y="81"/>
                    <a:pt x="268" y="81"/>
                    <a:pt x="267" y="81"/>
                  </a:cubicBezTo>
                  <a:cubicBezTo>
                    <a:pt x="267" y="81"/>
                    <a:pt x="267" y="82"/>
                    <a:pt x="267" y="82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3" y="84"/>
                    <a:pt x="262" y="83"/>
                    <a:pt x="261" y="84"/>
                  </a:cubicBezTo>
                  <a:cubicBezTo>
                    <a:pt x="261" y="84"/>
                    <a:pt x="262" y="84"/>
                    <a:pt x="262" y="84"/>
                  </a:cubicBezTo>
                  <a:cubicBezTo>
                    <a:pt x="262" y="84"/>
                    <a:pt x="262" y="85"/>
                    <a:pt x="262" y="85"/>
                  </a:cubicBezTo>
                  <a:cubicBezTo>
                    <a:pt x="262" y="85"/>
                    <a:pt x="261" y="85"/>
                    <a:pt x="261" y="86"/>
                  </a:cubicBezTo>
                  <a:cubicBezTo>
                    <a:pt x="261" y="86"/>
                    <a:pt x="262" y="86"/>
                    <a:pt x="262" y="86"/>
                  </a:cubicBezTo>
                  <a:cubicBezTo>
                    <a:pt x="261" y="87"/>
                    <a:pt x="261" y="86"/>
                    <a:pt x="260" y="86"/>
                  </a:cubicBezTo>
                  <a:cubicBezTo>
                    <a:pt x="259" y="86"/>
                    <a:pt x="258" y="87"/>
                    <a:pt x="258" y="87"/>
                  </a:cubicBezTo>
                  <a:cubicBezTo>
                    <a:pt x="258" y="87"/>
                    <a:pt x="258" y="89"/>
                    <a:pt x="258" y="91"/>
                  </a:cubicBezTo>
                  <a:cubicBezTo>
                    <a:pt x="258" y="91"/>
                    <a:pt x="259" y="91"/>
                    <a:pt x="259" y="91"/>
                  </a:cubicBezTo>
                  <a:cubicBezTo>
                    <a:pt x="260" y="91"/>
                    <a:pt x="262" y="91"/>
                    <a:pt x="263" y="91"/>
                  </a:cubicBezTo>
                  <a:cubicBezTo>
                    <a:pt x="263" y="91"/>
                    <a:pt x="262" y="93"/>
                    <a:pt x="263" y="94"/>
                  </a:cubicBezTo>
                  <a:cubicBezTo>
                    <a:pt x="261" y="93"/>
                    <a:pt x="261" y="93"/>
                    <a:pt x="258" y="92"/>
                  </a:cubicBezTo>
                  <a:cubicBezTo>
                    <a:pt x="258" y="93"/>
                    <a:pt x="258" y="94"/>
                    <a:pt x="257" y="94"/>
                  </a:cubicBezTo>
                  <a:cubicBezTo>
                    <a:pt x="260" y="96"/>
                    <a:pt x="262" y="95"/>
                    <a:pt x="260" y="98"/>
                  </a:cubicBezTo>
                  <a:cubicBezTo>
                    <a:pt x="260" y="97"/>
                    <a:pt x="260" y="100"/>
                    <a:pt x="261" y="101"/>
                  </a:cubicBezTo>
                  <a:cubicBezTo>
                    <a:pt x="258" y="100"/>
                    <a:pt x="257" y="100"/>
                    <a:pt x="254" y="101"/>
                  </a:cubicBezTo>
                  <a:cubicBezTo>
                    <a:pt x="254" y="100"/>
                    <a:pt x="256" y="99"/>
                    <a:pt x="256" y="99"/>
                  </a:cubicBezTo>
                  <a:cubicBezTo>
                    <a:pt x="257" y="99"/>
                    <a:pt x="257" y="99"/>
                    <a:pt x="257" y="99"/>
                  </a:cubicBezTo>
                  <a:cubicBezTo>
                    <a:pt x="257" y="98"/>
                    <a:pt x="258" y="98"/>
                    <a:pt x="257" y="97"/>
                  </a:cubicBezTo>
                  <a:cubicBezTo>
                    <a:pt x="257" y="97"/>
                    <a:pt x="255" y="97"/>
                    <a:pt x="255" y="96"/>
                  </a:cubicBezTo>
                  <a:cubicBezTo>
                    <a:pt x="254" y="94"/>
                    <a:pt x="254" y="88"/>
                    <a:pt x="254" y="86"/>
                  </a:cubicBezTo>
                  <a:cubicBezTo>
                    <a:pt x="255" y="83"/>
                    <a:pt x="260" y="82"/>
                    <a:pt x="265" y="82"/>
                  </a:cubicBezTo>
                  <a:cubicBezTo>
                    <a:pt x="265" y="81"/>
                    <a:pt x="266" y="81"/>
                    <a:pt x="266" y="81"/>
                  </a:cubicBezTo>
                  <a:cubicBezTo>
                    <a:pt x="266" y="81"/>
                    <a:pt x="266" y="80"/>
                    <a:pt x="266" y="80"/>
                  </a:cubicBezTo>
                  <a:cubicBezTo>
                    <a:pt x="265" y="80"/>
                    <a:pt x="264" y="80"/>
                    <a:pt x="263" y="80"/>
                  </a:cubicBezTo>
                  <a:cubicBezTo>
                    <a:pt x="261" y="80"/>
                    <a:pt x="257" y="80"/>
                    <a:pt x="255" y="80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3" y="81"/>
                    <a:pt x="253" y="80"/>
                    <a:pt x="251" y="80"/>
                  </a:cubicBezTo>
                  <a:cubicBezTo>
                    <a:pt x="251" y="80"/>
                    <a:pt x="249" y="81"/>
                    <a:pt x="249" y="81"/>
                  </a:cubicBezTo>
                  <a:cubicBezTo>
                    <a:pt x="248" y="81"/>
                    <a:pt x="247" y="80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5" y="81"/>
                    <a:pt x="245" y="82"/>
                    <a:pt x="244" y="83"/>
                  </a:cubicBezTo>
                  <a:cubicBezTo>
                    <a:pt x="244" y="83"/>
                    <a:pt x="244" y="84"/>
                    <a:pt x="244" y="84"/>
                  </a:cubicBezTo>
                  <a:cubicBezTo>
                    <a:pt x="244" y="84"/>
                    <a:pt x="242" y="86"/>
                    <a:pt x="242" y="86"/>
                  </a:cubicBezTo>
                  <a:cubicBezTo>
                    <a:pt x="242" y="87"/>
                    <a:pt x="242" y="87"/>
                    <a:pt x="242" y="87"/>
                  </a:cubicBezTo>
                  <a:cubicBezTo>
                    <a:pt x="242" y="88"/>
                    <a:pt x="238" y="91"/>
                    <a:pt x="238" y="91"/>
                  </a:cubicBezTo>
                  <a:cubicBezTo>
                    <a:pt x="238" y="92"/>
                    <a:pt x="239" y="92"/>
                    <a:pt x="238" y="93"/>
                  </a:cubicBezTo>
                  <a:cubicBezTo>
                    <a:pt x="238" y="94"/>
                    <a:pt x="237" y="95"/>
                    <a:pt x="237" y="95"/>
                  </a:cubicBezTo>
                  <a:cubicBezTo>
                    <a:pt x="236" y="96"/>
                    <a:pt x="237" y="96"/>
                    <a:pt x="236" y="97"/>
                  </a:cubicBezTo>
                  <a:cubicBezTo>
                    <a:pt x="237" y="97"/>
                    <a:pt x="239" y="98"/>
                    <a:pt x="240" y="98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38" y="99"/>
                    <a:pt x="241" y="101"/>
                    <a:pt x="241" y="101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3" y="102"/>
                    <a:pt x="245" y="101"/>
                    <a:pt x="247" y="101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2"/>
                    <a:pt x="245" y="102"/>
                    <a:pt x="244" y="102"/>
                  </a:cubicBezTo>
                  <a:cubicBezTo>
                    <a:pt x="244" y="102"/>
                    <a:pt x="244" y="103"/>
                    <a:pt x="244" y="103"/>
                  </a:cubicBezTo>
                  <a:cubicBezTo>
                    <a:pt x="244" y="103"/>
                    <a:pt x="246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6" y="105"/>
                    <a:pt x="246" y="105"/>
                    <a:pt x="247" y="105"/>
                  </a:cubicBezTo>
                  <a:cubicBezTo>
                    <a:pt x="247" y="105"/>
                    <a:pt x="249" y="106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8" y="107"/>
                    <a:pt x="248" y="107"/>
                    <a:pt x="248" y="107"/>
                  </a:cubicBezTo>
                  <a:cubicBezTo>
                    <a:pt x="249" y="107"/>
                    <a:pt x="250" y="107"/>
                    <a:pt x="250" y="107"/>
                  </a:cubicBezTo>
                  <a:cubicBezTo>
                    <a:pt x="251" y="107"/>
                    <a:pt x="252" y="105"/>
                    <a:pt x="254" y="106"/>
                  </a:cubicBezTo>
                  <a:cubicBezTo>
                    <a:pt x="254" y="106"/>
                    <a:pt x="254" y="107"/>
                    <a:pt x="254" y="107"/>
                  </a:cubicBezTo>
                  <a:cubicBezTo>
                    <a:pt x="254" y="107"/>
                    <a:pt x="256" y="109"/>
                    <a:pt x="256" y="109"/>
                  </a:cubicBezTo>
                  <a:cubicBezTo>
                    <a:pt x="256" y="109"/>
                    <a:pt x="256" y="109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8" y="110"/>
                    <a:pt x="259" y="110"/>
                    <a:pt x="260" y="110"/>
                  </a:cubicBezTo>
                  <a:cubicBezTo>
                    <a:pt x="260" y="110"/>
                    <a:pt x="259" y="109"/>
                    <a:pt x="259" y="109"/>
                  </a:cubicBezTo>
                  <a:cubicBezTo>
                    <a:pt x="260" y="109"/>
                    <a:pt x="260" y="109"/>
                    <a:pt x="260" y="109"/>
                  </a:cubicBezTo>
                  <a:cubicBezTo>
                    <a:pt x="260" y="109"/>
                    <a:pt x="261" y="110"/>
                    <a:pt x="261" y="110"/>
                  </a:cubicBezTo>
                  <a:cubicBezTo>
                    <a:pt x="262" y="111"/>
                    <a:pt x="264" y="110"/>
                    <a:pt x="265" y="110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6" y="111"/>
                    <a:pt x="266" y="111"/>
                    <a:pt x="267" y="111"/>
                  </a:cubicBezTo>
                  <a:cubicBezTo>
                    <a:pt x="268" y="111"/>
                    <a:pt x="270" y="110"/>
                    <a:pt x="270" y="110"/>
                  </a:cubicBezTo>
                  <a:cubicBezTo>
                    <a:pt x="271" y="110"/>
                    <a:pt x="271" y="111"/>
                    <a:pt x="271" y="111"/>
                  </a:cubicBezTo>
                  <a:cubicBezTo>
                    <a:pt x="272" y="112"/>
                    <a:pt x="274" y="112"/>
                    <a:pt x="274" y="112"/>
                  </a:cubicBezTo>
                  <a:cubicBezTo>
                    <a:pt x="278" y="112"/>
                    <a:pt x="276" y="111"/>
                    <a:pt x="275" y="110"/>
                  </a:cubicBezTo>
                  <a:cubicBezTo>
                    <a:pt x="274" y="110"/>
                    <a:pt x="275" y="110"/>
                    <a:pt x="274" y="109"/>
                  </a:cubicBezTo>
                  <a:cubicBezTo>
                    <a:pt x="274" y="109"/>
                    <a:pt x="273" y="108"/>
                    <a:pt x="272" y="108"/>
                  </a:cubicBezTo>
                  <a:cubicBezTo>
                    <a:pt x="271" y="107"/>
                    <a:pt x="272" y="107"/>
                    <a:pt x="273" y="107"/>
                  </a:cubicBezTo>
                  <a:cubicBezTo>
                    <a:pt x="274" y="107"/>
                    <a:pt x="275" y="110"/>
                    <a:pt x="276" y="110"/>
                  </a:cubicBezTo>
                  <a:cubicBezTo>
                    <a:pt x="276" y="110"/>
                    <a:pt x="277" y="110"/>
                    <a:pt x="277" y="110"/>
                  </a:cubicBezTo>
                  <a:cubicBezTo>
                    <a:pt x="278" y="111"/>
                    <a:pt x="279" y="112"/>
                    <a:pt x="280" y="113"/>
                  </a:cubicBezTo>
                  <a:cubicBezTo>
                    <a:pt x="280" y="113"/>
                    <a:pt x="281" y="113"/>
                    <a:pt x="281" y="113"/>
                  </a:cubicBezTo>
                  <a:cubicBezTo>
                    <a:pt x="281" y="112"/>
                    <a:pt x="281" y="112"/>
                    <a:pt x="281" y="111"/>
                  </a:cubicBezTo>
                  <a:cubicBezTo>
                    <a:pt x="281" y="111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09"/>
                  </a:cubicBezTo>
                  <a:cubicBezTo>
                    <a:pt x="279" y="109"/>
                    <a:pt x="278" y="109"/>
                    <a:pt x="278" y="109"/>
                  </a:cubicBezTo>
                  <a:cubicBezTo>
                    <a:pt x="278" y="108"/>
                    <a:pt x="279" y="108"/>
                    <a:pt x="279" y="108"/>
                  </a:cubicBezTo>
                  <a:cubicBezTo>
                    <a:pt x="279" y="108"/>
                    <a:pt x="280" y="108"/>
                    <a:pt x="281" y="108"/>
                  </a:cubicBezTo>
                  <a:cubicBezTo>
                    <a:pt x="281" y="107"/>
                    <a:pt x="281" y="107"/>
                    <a:pt x="281" y="107"/>
                  </a:cubicBezTo>
                  <a:cubicBezTo>
                    <a:pt x="282" y="107"/>
                    <a:pt x="283" y="107"/>
                    <a:pt x="283" y="107"/>
                  </a:cubicBezTo>
                  <a:cubicBezTo>
                    <a:pt x="283" y="108"/>
                    <a:pt x="283" y="107"/>
                    <a:pt x="284" y="107"/>
                  </a:cubicBezTo>
                  <a:cubicBezTo>
                    <a:pt x="284" y="108"/>
                    <a:pt x="285" y="109"/>
                    <a:pt x="285" y="109"/>
                  </a:cubicBezTo>
                  <a:cubicBezTo>
                    <a:pt x="287" y="111"/>
                    <a:pt x="287" y="109"/>
                    <a:pt x="289" y="109"/>
                  </a:cubicBezTo>
                  <a:cubicBezTo>
                    <a:pt x="289" y="109"/>
                    <a:pt x="289" y="110"/>
                    <a:pt x="290" y="110"/>
                  </a:cubicBezTo>
                  <a:cubicBezTo>
                    <a:pt x="290" y="110"/>
                    <a:pt x="291" y="109"/>
                    <a:pt x="291" y="109"/>
                  </a:cubicBezTo>
                  <a:cubicBezTo>
                    <a:pt x="291" y="108"/>
                    <a:pt x="291" y="107"/>
                    <a:pt x="290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6"/>
                    <a:pt x="288" y="106"/>
                  </a:cubicBezTo>
                  <a:cubicBezTo>
                    <a:pt x="289" y="106"/>
                    <a:pt x="290" y="106"/>
                    <a:pt x="291" y="105"/>
                  </a:cubicBezTo>
                  <a:cubicBezTo>
                    <a:pt x="291" y="106"/>
                    <a:pt x="291" y="107"/>
                    <a:pt x="292" y="108"/>
                  </a:cubicBezTo>
                  <a:cubicBezTo>
                    <a:pt x="292" y="108"/>
                    <a:pt x="292" y="108"/>
                    <a:pt x="293" y="108"/>
                  </a:cubicBezTo>
                  <a:cubicBezTo>
                    <a:pt x="293" y="107"/>
                    <a:pt x="293" y="107"/>
                    <a:pt x="293" y="107"/>
                  </a:cubicBezTo>
                  <a:cubicBezTo>
                    <a:pt x="293" y="107"/>
                    <a:pt x="294" y="107"/>
                    <a:pt x="294" y="107"/>
                  </a:cubicBezTo>
                  <a:cubicBezTo>
                    <a:pt x="295" y="109"/>
                    <a:pt x="295" y="111"/>
                    <a:pt x="296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297" y="112"/>
                    <a:pt x="297" y="111"/>
                    <a:pt x="297" y="110"/>
                  </a:cubicBezTo>
                  <a:cubicBezTo>
                    <a:pt x="297" y="110"/>
                    <a:pt x="297" y="110"/>
                    <a:pt x="298" y="110"/>
                  </a:cubicBezTo>
                  <a:cubicBezTo>
                    <a:pt x="298" y="110"/>
                    <a:pt x="298" y="110"/>
                    <a:pt x="298" y="110"/>
                  </a:cubicBezTo>
                  <a:cubicBezTo>
                    <a:pt x="299" y="110"/>
                    <a:pt x="299" y="110"/>
                    <a:pt x="300" y="110"/>
                  </a:cubicBezTo>
                  <a:cubicBezTo>
                    <a:pt x="300" y="111"/>
                    <a:pt x="300" y="111"/>
                    <a:pt x="300" y="111"/>
                  </a:cubicBezTo>
                  <a:cubicBezTo>
                    <a:pt x="300" y="111"/>
                    <a:pt x="301" y="111"/>
                    <a:pt x="301" y="111"/>
                  </a:cubicBezTo>
                  <a:cubicBezTo>
                    <a:pt x="301" y="112"/>
                    <a:pt x="301" y="112"/>
                    <a:pt x="300" y="113"/>
                  </a:cubicBezTo>
                  <a:cubicBezTo>
                    <a:pt x="301" y="113"/>
                    <a:pt x="302" y="113"/>
                    <a:pt x="302" y="113"/>
                  </a:cubicBezTo>
                  <a:cubicBezTo>
                    <a:pt x="303" y="111"/>
                    <a:pt x="302" y="112"/>
                    <a:pt x="305" y="112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3"/>
                    <a:pt x="304" y="113"/>
                  </a:cubicBezTo>
                  <a:cubicBezTo>
                    <a:pt x="303" y="113"/>
                    <a:pt x="304" y="113"/>
                    <a:pt x="303" y="113"/>
                  </a:cubicBezTo>
                  <a:cubicBezTo>
                    <a:pt x="303" y="114"/>
                    <a:pt x="303" y="114"/>
                    <a:pt x="303" y="115"/>
                  </a:cubicBezTo>
                  <a:cubicBezTo>
                    <a:pt x="304" y="115"/>
                    <a:pt x="303" y="116"/>
                    <a:pt x="304" y="116"/>
                  </a:cubicBezTo>
                  <a:cubicBezTo>
                    <a:pt x="305" y="116"/>
                    <a:pt x="306" y="116"/>
                    <a:pt x="306" y="116"/>
                  </a:cubicBezTo>
                  <a:cubicBezTo>
                    <a:pt x="307" y="116"/>
                    <a:pt x="307" y="118"/>
                    <a:pt x="306" y="117"/>
                  </a:cubicBezTo>
                  <a:cubicBezTo>
                    <a:pt x="306" y="117"/>
                    <a:pt x="306" y="117"/>
                    <a:pt x="306" y="117"/>
                  </a:cubicBezTo>
                  <a:cubicBezTo>
                    <a:pt x="306" y="117"/>
                    <a:pt x="305" y="117"/>
                    <a:pt x="305" y="117"/>
                  </a:cubicBezTo>
                  <a:cubicBezTo>
                    <a:pt x="305" y="117"/>
                    <a:pt x="305" y="118"/>
                    <a:pt x="305" y="118"/>
                  </a:cubicBezTo>
                  <a:cubicBezTo>
                    <a:pt x="304" y="118"/>
                    <a:pt x="305" y="118"/>
                    <a:pt x="304" y="119"/>
                  </a:cubicBezTo>
                  <a:cubicBezTo>
                    <a:pt x="303" y="118"/>
                    <a:pt x="304" y="121"/>
                    <a:pt x="304" y="121"/>
                  </a:cubicBezTo>
                  <a:cubicBezTo>
                    <a:pt x="304" y="121"/>
                    <a:pt x="305" y="120"/>
                    <a:pt x="305" y="121"/>
                  </a:cubicBezTo>
                  <a:cubicBezTo>
                    <a:pt x="306" y="121"/>
                    <a:pt x="305" y="122"/>
                    <a:pt x="305" y="123"/>
                  </a:cubicBezTo>
                  <a:cubicBezTo>
                    <a:pt x="306" y="122"/>
                    <a:pt x="306" y="123"/>
                    <a:pt x="306" y="123"/>
                  </a:cubicBezTo>
                  <a:cubicBezTo>
                    <a:pt x="308" y="122"/>
                    <a:pt x="309" y="120"/>
                    <a:pt x="310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2" y="119"/>
                    <a:pt x="312" y="118"/>
                    <a:pt x="313" y="118"/>
                  </a:cubicBezTo>
                  <a:cubicBezTo>
                    <a:pt x="313" y="118"/>
                    <a:pt x="313" y="120"/>
                    <a:pt x="313" y="120"/>
                  </a:cubicBezTo>
                  <a:cubicBezTo>
                    <a:pt x="313" y="120"/>
                    <a:pt x="312" y="121"/>
                    <a:pt x="312" y="121"/>
                  </a:cubicBezTo>
                  <a:cubicBezTo>
                    <a:pt x="312" y="121"/>
                    <a:pt x="312" y="122"/>
                    <a:pt x="312" y="122"/>
                  </a:cubicBezTo>
                  <a:cubicBezTo>
                    <a:pt x="312" y="122"/>
                    <a:pt x="312" y="122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3" y="123"/>
                    <a:pt x="314" y="123"/>
                    <a:pt x="314" y="123"/>
                  </a:cubicBezTo>
                  <a:cubicBezTo>
                    <a:pt x="314" y="123"/>
                    <a:pt x="315" y="124"/>
                    <a:pt x="314" y="124"/>
                  </a:cubicBezTo>
                  <a:cubicBezTo>
                    <a:pt x="315" y="124"/>
                    <a:pt x="315" y="125"/>
                    <a:pt x="315" y="125"/>
                  </a:cubicBezTo>
                  <a:cubicBezTo>
                    <a:pt x="315" y="125"/>
                    <a:pt x="316" y="125"/>
                    <a:pt x="317" y="125"/>
                  </a:cubicBezTo>
                  <a:cubicBezTo>
                    <a:pt x="316" y="127"/>
                    <a:pt x="316" y="126"/>
                    <a:pt x="317" y="129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17" y="129"/>
                    <a:pt x="317" y="130"/>
                    <a:pt x="317" y="130"/>
                  </a:cubicBezTo>
                  <a:cubicBezTo>
                    <a:pt x="317" y="130"/>
                    <a:pt x="318" y="130"/>
                    <a:pt x="318" y="131"/>
                  </a:cubicBezTo>
                  <a:cubicBezTo>
                    <a:pt x="319" y="131"/>
                    <a:pt x="318" y="131"/>
                    <a:pt x="318" y="131"/>
                  </a:cubicBezTo>
                  <a:cubicBezTo>
                    <a:pt x="318" y="132"/>
                    <a:pt x="318" y="132"/>
                    <a:pt x="318" y="132"/>
                  </a:cubicBezTo>
                  <a:cubicBezTo>
                    <a:pt x="317" y="132"/>
                    <a:pt x="317" y="132"/>
                    <a:pt x="317" y="132"/>
                  </a:cubicBezTo>
                  <a:cubicBezTo>
                    <a:pt x="316" y="132"/>
                    <a:pt x="316" y="132"/>
                    <a:pt x="316" y="132"/>
                  </a:cubicBezTo>
                  <a:cubicBezTo>
                    <a:pt x="314" y="135"/>
                    <a:pt x="316" y="136"/>
                    <a:pt x="318" y="136"/>
                  </a:cubicBezTo>
                  <a:cubicBezTo>
                    <a:pt x="316" y="136"/>
                    <a:pt x="314" y="137"/>
                    <a:pt x="313" y="139"/>
                  </a:cubicBezTo>
                  <a:cubicBezTo>
                    <a:pt x="313" y="139"/>
                    <a:pt x="313" y="140"/>
                    <a:pt x="312" y="140"/>
                  </a:cubicBezTo>
                  <a:cubicBezTo>
                    <a:pt x="311" y="141"/>
                    <a:pt x="310" y="141"/>
                    <a:pt x="310" y="141"/>
                  </a:cubicBezTo>
                  <a:cubicBezTo>
                    <a:pt x="310" y="142"/>
                    <a:pt x="310" y="143"/>
                    <a:pt x="310" y="143"/>
                  </a:cubicBezTo>
                  <a:cubicBezTo>
                    <a:pt x="310" y="143"/>
                    <a:pt x="311" y="144"/>
                    <a:pt x="311" y="144"/>
                  </a:cubicBezTo>
                  <a:cubicBezTo>
                    <a:pt x="312" y="144"/>
                    <a:pt x="312" y="144"/>
                    <a:pt x="312" y="144"/>
                  </a:cubicBezTo>
                  <a:cubicBezTo>
                    <a:pt x="313" y="145"/>
                    <a:pt x="312" y="145"/>
                    <a:pt x="313" y="146"/>
                  </a:cubicBezTo>
                  <a:cubicBezTo>
                    <a:pt x="313" y="147"/>
                    <a:pt x="314" y="147"/>
                    <a:pt x="315" y="147"/>
                  </a:cubicBezTo>
                  <a:cubicBezTo>
                    <a:pt x="315" y="148"/>
                    <a:pt x="315" y="149"/>
                    <a:pt x="316" y="149"/>
                  </a:cubicBezTo>
                  <a:cubicBezTo>
                    <a:pt x="314" y="149"/>
                    <a:pt x="312" y="149"/>
                    <a:pt x="310" y="150"/>
                  </a:cubicBezTo>
                  <a:cubicBezTo>
                    <a:pt x="310" y="150"/>
                    <a:pt x="309" y="151"/>
                    <a:pt x="309" y="151"/>
                  </a:cubicBezTo>
                  <a:cubicBezTo>
                    <a:pt x="307" y="151"/>
                    <a:pt x="307" y="150"/>
                    <a:pt x="306" y="150"/>
                  </a:cubicBezTo>
                  <a:cubicBezTo>
                    <a:pt x="306" y="150"/>
                    <a:pt x="305" y="150"/>
                    <a:pt x="305" y="150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4" y="151"/>
                    <a:pt x="304" y="150"/>
                    <a:pt x="303" y="150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2" y="152"/>
                    <a:pt x="301" y="151"/>
                    <a:pt x="301" y="151"/>
                  </a:cubicBezTo>
                  <a:cubicBezTo>
                    <a:pt x="300" y="152"/>
                    <a:pt x="300" y="152"/>
                    <a:pt x="300" y="152"/>
                  </a:cubicBezTo>
                  <a:cubicBezTo>
                    <a:pt x="299" y="152"/>
                    <a:pt x="299" y="151"/>
                    <a:pt x="298" y="151"/>
                  </a:cubicBezTo>
                  <a:cubicBezTo>
                    <a:pt x="297" y="151"/>
                    <a:pt x="295" y="151"/>
                    <a:pt x="294" y="151"/>
                  </a:cubicBezTo>
                  <a:cubicBezTo>
                    <a:pt x="294" y="152"/>
                    <a:pt x="293" y="154"/>
                    <a:pt x="293" y="155"/>
                  </a:cubicBezTo>
                  <a:cubicBezTo>
                    <a:pt x="292" y="156"/>
                    <a:pt x="293" y="155"/>
                    <a:pt x="293" y="155"/>
                  </a:cubicBezTo>
                  <a:cubicBezTo>
                    <a:pt x="293" y="156"/>
                    <a:pt x="293" y="157"/>
                    <a:pt x="292" y="158"/>
                  </a:cubicBezTo>
                  <a:cubicBezTo>
                    <a:pt x="292" y="158"/>
                    <a:pt x="292" y="159"/>
                    <a:pt x="292" y="160"/>
                  </a:cubicBezTo>
                  <a:cubicBezTo>
                    <a:pt x="293" y="160"/>
                    <a:pt x="293" y="160"/>
                    <a:pt x="294" y="160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5" y="160"/>
                    <a:pt x="296" y="161"/>
                  </a:cubicBezTo>
                  <a:cubicBezTo>
                    <a:pt x="297" y="161"/>
                    <a:pt x="297" y="161"/>
                    <a:pt x="297" y="161"/>
                  </a:cubicBezTo>
                  <a:cubicBezTo>
                    <a:pt x="298" y="161"/>
                    <a:pt x="298" y="161"/>
                    <a:pt x="300" y="161"/>
                  </a:cubicBezTo>
                  <a:cubicBezTo>
                    <a:pt x="300" y="160"/>
                    <a:pt x="300" y="160"/>
                    <a:pt x="300" y="160"/>
                  </a:cubicBezTo>
                  <a:cubicBezTo>
                    <a:pt x="301" y="160"/>
                    <a:pt x="301" y="160"/>
                    <a:pt x="302" y="160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2" y="159"/>
                    <a:pt x="303" y="158"/>
                    <a:pt x="303" y="158"/>
                  </a:cubicBezTo>
                  <a:cubicBezTo>
                    <a:pt x="303" y="158"/>
                    <a:pt x="303" y="157"/>
                    <a:pt x="304" y="157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5" y="158"/>
                    <a:pt x="306" y="159"/>
                    <a:pt x="307" y="159"/>
                  </a:cubicBezTo>
                  <a:cubicBezTo>
                    <a:pt x="307" y="159"/>
                    <a:pt x="307" y="158"/>
                    <a:pt x="307" y="158"/>
                  </a:cubicBezTo>
                  <a:cubicBezTo>
                    <a:pt x="307" y="158"/>
                    <a:pt x="307" y="157"/>
                    <a:pt x="307" y="157"/>
                  </a:cubicBezTo>
                  <a:cubicBezTo>
                    <a:pt x="307" y="157"/>
                    <a:pt x="306" y="157"/>
                    <a:pt x="305" y="156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6" y="155"/>
                    <a:pt x="306" y="155"/>
                    <a:pt x="306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7" y="155"/>
                    <a:pt x="307" y="155"/>
                    <a:pt x="307" y="156"/>
                  </a:cubicBezTo>
                  <a:cubicBezTo>
                    <a:pt x="307" y="156"/>
                    <a:pt x="308" y="157"/>
                    <a:pt x="308" y="157"/>
                  </a:cubicBezTo>
                  <a:cubicBezTo>
                    <a:pt x="309" y="157"/>
                    <a:pt x="309" y="157"/>
                    <a:pt x="310" y="157"/>
                  </a:cubicBezTo>
                  <a:cubicBezTo>
                    <a:pt x="310" y="157"/>
                    <a:pt x="310" y="156"/>
                    <a:pt x="310" y="155"/>
                  </a:cubicBezTo>
                  <a:cubicBezTo>
                    <a:pt x="310" y="156"/>
                    <a:pt x="311" y="156"/>
                    <a:pt x="311" y="156"/>
                  </a:cubicBezTo>
                  <a:cubicBezTo>
                    <a:pt x="311" y="156"/>
                    <a:pt x="311" y="157"/>
                    <a:pt x="311" y="157"/>
                  </a:cubicBezTo>
                  <a:cubicBezTo>
                    <a:pt x="311" y="157"/>
                    <a:pt x="312" y="157"/>
                    <a:pt x="312" y="157"/>
                  </a:cubicBezTo>
                  <a:cubicBezTo>
                    <a:pt x="312" y="157"/>
                    <a:pt x="312" y="159"/>
                    <a:pt x="312" y="159"/>
                  </a:cubicBezTo>
                  <a:cubicBezTo>
                    <a:pt x="312" y="158"/>
                    <a:pt x="313" y="157"/>
                    <a:pt x="313" y="157"/>
                  </a:cubicBezTo>
                  <a:cubicBezTo>
                    <a:pt x="313" y="157"/>
                    <a:pt x="314" y="158"/>
                    <a:pt x="314" y="157"/>
                  </a:cubicBezTo>
                  <a:cubicBezTo>
                    <a:pt x="315" y="158"/>
                    <a:pt x="316" y="161"/>
                    <a:pt x="316" y="161"/>
                  </a:cubicBezTo>
                  <a:cubicBezTo>
                    <a:pt x="316" y="161"/>
                    <a:pt x="317" y="161"/>
                    <a:pt x="317" y="161"/>
                  </a:cubicBezTo>
                  <a:cubicBezTo>
                    <a:pt x="317" y="162"/>
                    <a:pt x="318" y="164"/>
                    <a:pt x="318" y="165"/>
                  </a:cubicBezTo>
                  <a:cubicBezTo>
                    <a:pt x="319" y="165"/>
                    <a:pt x="319" y="164"/>
                    <a:pt x="319" y="164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0" y="166"/>
                    <a:pt x="320" y="166"/>
                    <a:pt x="320" y="166"/>
                  </a:cubicBezTo>
                  <a:cubicBezTo>
                    <a:pt x="321" y="165"/>
                    <a:pt x="321" y="166"/>
                    <a:pt x="321" y="165"/>
                  </a:cubicBezTo>
                  <a:cubicBezTo>
                    <a:pt x="321" y="165"/>
                    <a:pt x="321" y="164"/>
                    <a:pt x="321" y="164"/>
                  </a:cubicBezTo>
                  <a:cubicBezTo>
                    <a:pt x="322" y="164"/>
                    <a:pt x="322" y="165"/>
                    <a:pt x="322" y="165"/>
                  </a:cubicBezTo>
                  <a:cubicBezTo>
                    <a:pt x="322" y="165"/>
                    <a:pt x="323" y="165"/>
                    <a:pt x="323" y="165"/>
                  </a:cubicBezTo>
                  <a:cubicBezTo>
                    <a:pt x="323" y="165"/>
                    <a:pt x="324" y="165"/>
                    <a:pt x="324" y="165"/>
                  </a:cubicBezTo>
                  <a:cubicBezTo>
                    <a:pt x="323" y="166"/>
                    <a:pt x="323" y="166"/>
                    <a:pt x="323" y="166"/>
                  </a:cubicBezTo>
                  <a:cubicBezTo>
                    <a:pt x="322" y="166"/>
                    <a:pt x="321" y="167"/>
                    <a:pt x="320" y="167"/>
                  </a:cubicBezTo>
                  <a:cubicBezTo>
                    <a:pt x="320" y="168"/>
                    <a:pt x="320" y="168"/>
                    <a:pt x="320" y="168"/>
                  </a:cubicBezTo>
                  <a:cubicBezTo>
                    <a:pt x="321" y="168"/>
                    <a:pt x="321" y="168"/>
                    <a:pt x="322" y="168"/>
                  </a:cubicBezTo>
                  <a:cubicBezTo>
                    <a:pt x="322" y="168"/>
                    <a:pt x="323" y="169"/>
                    <a:pt x="323" y="169"/>
                  </a:cubicBezTo>
                  <a:cubicBezTo>
                    <a:pt x="324" y="169"/>
                    <a:pt x="324" y="168"/>
                    <a:pt x="325" y="168"/>
                  </a:cubicBezTo>
                  <a:cubicBezTo>
                    <a:pt x="325" y="168"/>
                    <a:pt x="326" y="169"/>
                    <a:pt x="326" y="169"/>
                  </a:cubicBezTo>
                  <a:cubicBezTo>
                    <a:pt x="327" y="169"/>
                    <a:pt x="328" y="169"/>
                    <a:pt x="329" y="169"/>
                  </a:cubicBezTo>
                  <a:cubicBezTo>
                    <a:pt x="329" y="169"/>
                    <a:pt x="329" y="167"/>
                    <a:pt x="330" y="167"/>
                  </a:cubicBezTo>
                  <a:cubicBezTo>
                    <a:pt x="330" y="167"/>
                    <a:pt x="330" y="168"/>
                    <a:pt x="331" y="168"/>
                  </a:cubicBezTo>
                  <a:cubicBezTo>
                    <a:pt x="331" y="168"/>
                    <a:pt x="331" y="168"/>
                    <a:pt x="332" y="168"/>
                  </a:cubicBezTo>
                  <a:cubicBezTo>
                    <a:pt x="333" y="168"/>
                    <a:pt x="334" y="169"/>
                    <a:pt x="336" y="169"/>
                  </a:cubicBezTo>
                  <a:cubicBezTo>
                    <a:pt x="336" y="169"/>
                    <a:pt x="336" y="168"/>
                    <a:pt x="336" y="168"/>
                  </a:cubicBezTo>
                  <a:cubicBezTo>
                    <a:pt x="336" y="168"/>
                    <a:pt x="338" y="169"/>
                    <a:pt x="338" y="169"/>
                  </a:cubicBezTo>
                  <a:cubicBezTo>
                    <a:pt x="339" y="169"/>
                    <a:pt x="340" y="168"/>
                    <a:pt x="341" y="169"/>
                  </a:cubicBezTo>
                  <a:cubicBezTo>
                    <a:pt x="342" y="169"/>
                    <a:pt x="343" y="170"/>
                    <a:pt x="344" y="170"/>
                  </a:cubicBezTo>
                  <a:cubicBezTo>
                    <a:pt x="344" y="170"/>
                    <a:pt x="344" y="169"/>
                    <a:pt x="345" y="170"/>
                  </a:cubicBezTo>
                  <a:cubicBezTo>
                    <a:pt x="345" y="170"/>
                    <a:pt x="346" y="170"/>
                    <a:pt x="347" y="171"/>
                  </a:cubicBezTo>
                  <a:cubicBezTo>
                    <a:pt x="348" y="170"/>
                    <a:pt x="348" y="169"/>
                    <a:pt x="348" y="168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9" y="168"/>
                    <a:pt x="348" y="167"/>
                    <a:pt x="348" y="167"/>
                  </a:cubicBezTo>
                  <a:cubicBezTo>
                    <a:pt x="347" y="167"/>
                    <a:pt x="345" y="167"/>
                    <a:pt x="344" y="167"/>
                  </a:cubicBezTo>
                  <a:cubicBezTo>
                    <a:pt x="343" y="166"/>
                    <a:pt x="344" y="166"/>
                    <a:pt x="344" y="165"/>
                  </a:cubicBezTo>
                  <a:cubicBezTo>
                    <a:pt x="343" y="165"/>
                    <a:pt x="343" y="165"/>
                    <a:pt x="343" y="165"/>
                  </a:cubicBezTo>
                  <a:cubicBezTo>
                    <a:pt x="343" y="165"/>
                    <a:pt x="342" y="164"/>
                    <a:pt x="342" y="164"/>
                  </a:cubicBezTo>
                  <a:cubicBezTo>
                    <a:pt x="341" y="163"/>
                    <a:pt x="339" y="164"/>
                    <a:pt x="339" y="164"/>
                  </a:cubicBezTo>
                  <a:cubicBezTo>
                    <a:pt x="339" y="164"/>
                    <a:pt x="339" y="163"/>
                    <a:pt x="339" y="163"/>
                  </a:cubicBezTo>
                  <a:cubicBezTo>
                    <a:pt x="338" y="163"/>
                    <a:pt x="338" y="163"/>
                    <a:pt x="338" y="163"/>
                  </a:cubicBezTo>
                  <a:cubicBezTo>
                    <a:pt x="336" y="162"/>
                    <a:pt x="334" y="160"/>
                    <a:pt x="332" y="159"/>
                  </a:cubicBezTo>
                  <a:cubicBezTo>
                    <a:pt x="332" y="159"/>
                    <a:pt x="332" y="158"/>
                    <a:pt x="332" y="158"/>
                  </a:cubicBezTo>
                  <a:cubicBezTo>
                    <a:pt x="332" y="158"/>
                    <a:pt x="333" y="157"/>
                    <a:pt x="333" y="157"/>
                  </a:cubicBezTo>
                  <a:cubicBezTo>
                    <a:pt x="335" y="157"/>
                    <a:pt x="338" y="159"/>
                    <a:pt x="339" y="159"/>
                  </a:cubicBezTo>
                  <a:cubicBezTo>
                    <a:pt x="339" y="159"/>
                    <a:pt x="339" y="158"/>
                    <a:pt x="339" y="158"/>
                  </a:cubicBezTo>
                  <a:cubicBezTo>
                    <a:pt x="340" y="158"/>
                    <a:pt x="340" y="158"/>
                    <a:pt x="340" y="158"/>
                  </a:cubicBezTo>
                  <a:cubicBezTo>
                    <a:pt x="340" y="158"/>
                    <a:pt x="341" y="160"/>
                    <a:pt x="342" y="160"/>
                  </a:cubicBezTo>
                  <a:cubicBezTo>
                    <a:pt x="343" y="160"/>
                    <a:pt x="343" y="159"/>
                    <a:pt x="343" y="159"/>
                  </a:cubicBezTo>
                  <a:cubicBezTo>
                    <a:pt x="344" y="159"/>
                    <a:pt x="345" y="159"/>
                    <a:pt x="347" y="159"/>
                  </a:cubicBezTo>
                  <a:cubicBezTo>
                    <a:pt x="347" y="159"/>
                    <a:pt x="347" y="160"/>
                    <a:pt x="347" y="160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0"/>
                    <a:pt x="350" y="161"/>
                    <a:pt x="350" y="162"/>
                  </a:cubicBezTo>
                  <a:cubicBezTo>
                    <a:pt x="351" y="162"/>
                    <a:pt x="352" y="162"/>
                    <a:pt x="352" y="162"/>
                  </a:cubicBezTo>
                  <a:cubicBezTo>
                    <a:pt x="352" y="161"/>
                    <a:pt x="352" y="161"/>
                    <a:pt x="352" y="161"/>
                  </a:cubicBezTo>
                  <a:cubicBezTo>
                    <a:pt x="352" y="161"/>
                    <a:pt x="351" y="161"/>
                    <a:pt x="351" y="162"/>
                  </a:cubicBezTo>
                  <a:cubicBezTo>
                    <a:pt x="350" y="161"/>
                    <a:pt x="350" y="160"/>
                    <a:pt x="350" y="159"/>
                  </a:cubicBezTo>
                  <a:cubicBezTo>
                    <a:pt x="349" y="159"/>
                    <a:pt x="349" y="159"/>
                    <a:pt x="348" y="159"/>
                  </a:cubicBezTo>
                  <a:cubicBezTo>
                    <a:pt x="348" y="159"/>
                    <a:pt x="348" y="158"/>
                    <a:pt x="348" y="158"/>
                  </a:cubicBezTo>
                  <a:cubicBezTo>
                    <a:pt x="351" y="158"/>
                    <a:pt x="351" y="159"/>
                    <a:pt x="350" y="156"/>
                  </a:cubicBezTo>
                  <a:cubicBezTo>
                    <a:pt x="350" y="156"/>
                    <a:pt x="349" y="155"/>
                    <a:pt x="350" y="155"/>
                  </a:cubicBezTo>
                  <a:cubicBezTo>
                    <a:pt x="350" y="155"/>
                    <a:pt x="351" y="156"/>
                    <a:pt x="351" y="156"/>
                  </a:cubicBezTo>
                  <a:cubicBezTo>
                    <a:pt x="352" y="156"/>
                    <a:pt x="352" y="155"/>
                    <a:pt x="352" y="155"/>
                  </a:cubicBezTo>
                  <a:cubicBezTo>
                    <a:pt x="351" y="154"/>
                    <a:pt x="351" y="153"/>
                    <a:pt x="350" y="152"/>
                  </a:cubicBezTo>
                  <a:cubicBezTo>
                    <a:pt x="349" y="152"/>
                    <a:pt x="350" y="151"/>
                    <a:pt x="349" y="151"/>
                  </a:cubicBezTo>
                  <a:cubicBezTo>
                    <a:pt x="349" y="151"/>
                    <a:pt x="348" y="152"/>
                    <a:pt x="349" y="152"/>
                  </a:cubicBezTo>
                  <a:cubicBezTo>
                    <a:pt x="349" y="152"/>
                    <a:pt x="349" y="153"/>
                    <a:pt x="350" y="153"/>
                  </a:cubicBezTo>
                  <a:cubicBezTo>
                    <a:pt x="350" y="153"/>
                    <a:pt x="350" y="153"/>
                    <a:pt x="349" y="153"/>
                  </a:cubicBezTo>
                  <a:cubicBezTo>
                    <a:pt x="348" y="153"/>
                    <a:pt x="349" y="152"/>
                    <a:pt x="348" y="152"/>
                  </a:cubicBezTo>
                  <a:cubicBezTo>
                    <a:pt x="348" y="152"/>
                    <a:pt x="347" y="152"/>
                    <a:pt x="347" y="152"/>
                  </a:cubicBezTo>
                  <a:cubicBezTo>
                    <a:pt x="347" y="152"/>
                    <a:pt x="347" y="151"/>
                    <a:pt x="347" y="151"/>
                  </a:cubicBezTo>
                  <a:cubicBezTo>
                    <a:pt x="347" y="151"/>
                    <a:pt x="346" y="150"/>
                    <a:pt x="345" y="150"/>
                  </a:cubicBezTo>
                  <a:cubicBezTo>
                    <a:pt x="345" y="150"/>
                    <a:pt x="344" y="150"/>
                    <a:pt x="344" y="150"/>
                  </a:cubicBezTo>
                  <a:cubicBezTo>
                    <a:pt x="343" y="150"/>
                    <a:pt x="344" y="149"/>
                    <a:pt x="343" y="149"/>
                  </a:cubicBezTo>
                  <a:cubicBezTo>
                    <a:pt x="343" y="148"/>
                    <a:pt x="342" y="148"/>
                    <a:pt x="342" y="148"/>
                  </a:cubicBezTo>
                  <a:cubicBezTo>
                    <a:pt x="341" y="147"/>
                    <a:pt x="341" y="146"/>
                    <a:pt x="341" y="145"/>
                  </a:cubicBezTo>
                  <a:cubicBezTo>
                    <a:pt x="338" y="145"/>
                    <a:pt x="338" y="144"/>
                    <a:pt x="337" y="142"/>
                  </a:cubicBezTo>
                  <a:cubicBezTo>
                    <a:pt x="338" y="142"/>
                    <a:pt x="338" y="141"/>
                    <a:pt x="338" y="142"/>
                  </a:cubicBezTo>
                  <a:cubicBezTo>
                    <a:pt x="339" y="143"/>
                    <a:pt x="339" y="143"/>
                    <a:pt x="339" y="143"/>
                  </a:cubicBezTo>
                  <a:cubicBezTo>
                    <a:pt x="339" y="142"/>
                    <a:pt x="340" y="143"/>
                    <a:pt x="341" y="143"/>
                  </a:cubicBezTo>
                  <a:cubicBezTo>
                    <a:pt x="341" y="143"/>
                    <a:pt x="340" y="142"/>
                    <a:pt x="341" y="142"/>
                  </a:cubicBezTo>
                  <a:cubicBezTo>
                    <a:pt x="341" y="142"/>
                    <a:pt x="340" y="141"/>
                    <a:pt x="340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39" y="140"/>
                    <a:pt x="339" y="139"/>
                    <a:pt x="338" y="138"/>
                  </a:cubicBezTo>
                  <a:cubicBezTo>
                    <a:pt x="339" y="138"/>
                    <a:pt x="339" y="138"/>
                    <a:pt x="339" y="138"/>
                  </a:cubicBezTo>
                  <a:cubicBezTo>
                    <a:pt x="340" y="139"/>
                    <a:pt x="340" y="139"/>
                    <a:pt x="340" y="1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41" y="139"/>
                    <a:pt x="341" y="139"/>
                    <a:pt x="341" y="139"/>
                  </a:cubicBezTo>
                  <a:cubicBezTo>
                    <a:pt x="341" y="139"/>
                    <a:pt x="341" y="138"/>
                    <a:pt x="341" y="138"/>
                  </a:cubicBezTo>
                  <a:cubicBezTo>
                    <a:pt x="341" y="137"/>
                    <a:pt x="340" y="137"/>
                    <a:pt x="341" y="137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42" y="138"/>
                    <a:pt x="342" y="137"/>
                    <a:pt x="343" y="137"/>
                  </a:cubicBezTo>
                  <a:cubicBezTo>
                    <a:pt x="343" y="137"/>
                    <a:pt x="342" y="138"/>
                    <a:pt x="343" y="139"/>
                  </a:cubicBezTo>
                  <a:cubicBezTo>
                    <a:pt x="343" y="139"/>
                    <a:pt x="343" y="139"/>
                    <a:pt x="344" y="139"/>
                  </a:cubicBezTo>
                  <a:cubicBezTo>
                    <a:pt x="344" y="140"/>
                    <a:pt x="344" y="141"/>
                    <a:pt x="344" y="141"/>
                  </a:cubicBezTo>
                  <a:cubicBezTo>
                    <a:pt x="345" y="142"/>
                    <a:pt x="345" y="141"/>
                    <a:pt x="346" y="142"/>
                  </a:cubicBezTo>
                  <a:cubicBezTo>
                    <a:pt x="346" y="142"/>
                    <a:pt x="347" y="143"/>
                    <a:pt x="347" y="143"/>
                  </a:cubicBezTo>
                  <a:cubicBezTo>
                    <a:pt x="349" y="143"/>
                    <a:pt x="350" y="142"/>
                    <a:pt x="351" y="142"/>
                  </a:cubicBezTo>
                  <a:cubicBezTo>
                    <a:pt x="351" y="142"/>
                    <a:pt x="351" y="143"/>
                    <a:pt x="350" y="143"/>
                  </a:cubicBezTo>
                  <a:cubicBezTo>
                    <a:pt x="350" y="143"/>
                    <a:pt x="350" y="143"/>
                    <a:pt x="349" y="143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50" y="144"/>
                    <a:pt x="351" y="144"/>
                    <a:pt x="351" y="144"/>
                  </a:cubicBezTo>
                  <a:cubicBezTo>
                    <a:pt x="351" y="145"/>
                    <a:pt x="351" y="145"/>
                    <a:pt x="351" y="145"/>
                  </a:cubicBezTo>
                  <a:cubicBezTo>
                    <a:pt x="351" y="145"/>
                    <a:pt x="352" y="145"/>
                    <a:pt x="352" y="145"/>
                  </a:cubicBezTo>
                  <a:cubicBezTo>
                    <a:pt x="352" y="145"/>
                    <a:pt x="353" y="144"/>
                    <a:pt x="353" y="144"/>
                  </a:cubicBezTo>
                  <a:cubicBezTo>
                    <a:pt x="353" y="145"/>
                    <a:pt x="353" y="146"/>
                    <a:pt x="352" y="146"/>
                  </a:cubicBezTo>
                  <a:cubicBezTo>
                    <a:pt x="352" y="146"/>
                    <a:pt x="352" y="146"/>
                    <a:pt x="352" y="147"/>
                  </a:cubicBezTo>
                  <a:cubicBezTo>
                    <a:pt x="353" y="146"/>
                    <a:pt x="358" y="145"/>
                    <a:pt x="355" y="147"/>
                  </a:cubicBezTo>
                  <a:cubicBezTo>
                    <a:pt x="353" y="148"/>
                    <a:pt x="354" y="148"/>
                    <a:pt x="355" y="148"/>
                  </a:cubicBezTo>
                  <a:cubicBezTo>
                    <a:pt x="355" y="148"/>
                    <a:pt x="355" y="148"/>
                    <a:pt x="356" y="147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58" y="150"/>
                    <a:pt x="358" y="149"/>
                    <a:pt x="358" y="149"/>
                  </a:cubicBezTo>
                  <a:cubicBezTo>
                    <a:pt x="358" y="150"/>
                    <a:pt x="358" y="150"/>
                    <a:pt x="358" y="150"/>
                  </a:cubicBezTo>
                  <a:cubicBezTo>
                    <a:pt x="361" y="150"/>
                    <a:pt x="359" y="150"/>
                    <a:pt x="360" y="149"/>
                  </a:cubicBezTo>
                  <a:cubicBezTo>
                    <a:pt x="362" y="148"/>
                    <a:pt x="360" y="148"/>
                    <a:pt x="360" y="147"/>
                  </a:cubicBezTo>
                  <a:cubicBezTo>
                    <a:pt x="360" y="146"/>
                    <a:pt x="360" y="146"/>
                    <a:pt x="360" y="146"/>
                  </a:cubicBezTo>
                  <a:cubicBezTo>
                    <a:pt x="360" y="145"/>
                    <a:pt x="359" y="145"/>
                    <a:pt x="359" y="145"/>
                  </a:cubicBezTo>
                  <a:cubicBezTo>
                    <a:pt x="359" y="145"/>
                    <a:pt x="360" y="143"/>
                    <a:pt x="360" y="144"/>
                  </a:cubicBezTo>
                  <a:cubicBezTo>
                    <a:pt x="360" y="144"/>
                    <a:pt x="360" y="144"/>
                    <a:pt x="360" y="145"/>
                  </a:cubicBezTo>
                  <a:cubicBezTo>
                    <a:pt x="360" y="145"/>
                    <a:pt x="363" y="144"/>
                    <a:pt x="362" y="144"/>
                  </a:cubicBezTo>
                  <a:cubicBezTo>
                    <a:pt x="362" y="144"/>
                    <a:pt x="363" y="144"/>
                    <a:pt x="363" y="145"/>
                  </a:cubicBezTo>
                  <a:cubicBezTo>
                    <a:pt x="363" y="144"/>
                    <a:pt x="364" y="144"/>
                    <a:pt x="363" y="144"/>
                  </a:cubicBezTo>
                  <a:cubicBezTo>
                    <a:pt x="363" y="143"/>
                    <a:pt x="363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1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1"/>
                  </a:cubicBezTo>
                  <a:cubicBezTo>
                    <a:pt x="363" y="141"/>
                    <a:pt x="363" y="140"/>
                    <a:pt x="363" y="140"/>
                  </a:cubicBezTo>
                  <a:cubicBezTo>
                    <a:pt x="363" y="140"/>
                    <a:pt x="364" y="140"/>
                    <a:pt x="365" y="140"/>
                  </a:cubicBezTo>
                  <a:cubicBezTo>
                    <a:pt x="365" y="140"/>
                    <a:pt x="366" y="138"/>
                    <a:pt x="364" y="139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365" y="138"/>
                    <a:pt x="366" y="138"/>
                    <a:pt x="366" y="138"/>
                  </a:cubicBezTo>
                  <a:cubicBezTo>
                    <a:pt x="367" y="139"/>
                    <a:pt x="367" y="139"/>
                    <a:pt x="367" y="139"/>
                  </a:cubicBezTo>
                  <a:cubicBezTo>
                    <a:pt x="367" y="139"/>
                    <a:pt x="368" y="139"/>
                    <a:pt x="368" y="139"/>
                  </a:cubicBezTo>
                  <a:cubicBezTo>
                    <a:pt x="368" y="139"/>
                    <a:pt x="369" y="139"/>
                    <a:pt x="369" y="139"/>
                  </a:cubicBezTo>
                  <a:cubicBezTo>
                    <a:pt x="367" y="138"/>
                    <a:pt x="369" y="138"/>
                    <a:pt x="368" y="137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68" y="136"/>
                    <a:pt x="368" y="136"/>
                    <a:pt x="369" y="136"/>
                  </a:cubicBezTo>
                  <a:cubicBezTo>
                    <a:pt x="368" y="137"/>
                    <a:pt x="370" y="137"/>
                    <a:pt x="370" y="137"/>
                  </a:cubicBezTo>
                  <a:cubicBezTo>
                    <a:pt x="370" y="136"/>
                    <a:pt x="369" y="136"/>
                    <a:pt x="370" y="136"/>
                  </a:cubicBezTo>
                  <a:cubicBezTo>
                    <a:pt x="370" y="135"/>
                    <a:pt x="370" y="135"/>
                    <a:pt x="370" y="135"/>
                  </a:cubicBezTo>
                  <a:cubicBezTo>
                    <a:pt x="369" y="135"/>
                    <a:pt x="369" y="135"/>
                    <a:pt x="369" y="135"/>
                  </a:cubicBezTo>
                  <a:cubicBezTo>
                    <a:pt x="369" y="134"/>
                    <a:pt x="369" y="133"/>
                    <a:pt x="368" y="133"/>
                  </a:cubicBezTo>
                  <a:cubicBezTo>
                    <a:pt x="368" y="132"/>
                    <a:pt x="367" y="132"/>
                    <a:pt x="366" y="132"/>
                  </a:cubicBezTo>
                  <a:cubicBezTo>
                    <a:pt x="366" y="132"/>
                    <a:pt x="366" y="131"/>
                    <a:pt x="366" y="131"/>
                  </a:cubicBezTo>
                  <a:cubicBezTo>
                    <a:pt x="365" y="131"/>
                    <a:pt x="366" y="133"/>
                    <a:pt x="366" y="134"/>
                  </a:cubicBezTo>
                  <a:cubicBezTo>
                    <a:pt x="365" y="134"/>
                    <a:pt x="365" y="133"/>
                    <a:pt x="365" y="133"/>
                  </a:cubicBezTo>
                  <a:cubicBezTo>
                    <a:pt x="365" y="133"/>
                    <a:pt x="364" y="134"/>
                    <a:pt x="363" y="134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4" y="133"/>
                    <a:pt x="362" y="134"/>
                    <a:pt x="362" y="134"/>
                  </a:cubicBezTo>
                  <a:cubicBezTo>
                    <a:pt x="362" y="134"/>
                    <a:pt x="362" y="135"/>
                    <a:pt x="362" y="135"/>
                  </a:cubicBezTo>
                  <a:cubicBezTo>
                    <a:pt x="362" y="135"/>
                    <a:pt x="361" y="135"/>
                    <a:pt x="361" y="135"/>
                  </a:cubicBezTo>
                  <a:cubicBezTo>
                    <a:pt x="361" y="135"/>
                    <a:pt x="361" y="134"/>
                    <a:pt x="361" y="133"/>
                  </a:cubicBezTo>
                  <a:cubicBezTo>
                    <a:pt x="361" y="133"/>
                    <a:pt x="362" y="132"/>
                    <a:pt x="362" y="132"/>
                  </a:cubicBezTo>
                  <a:cubicBezTo>
                    <a:pt x="362" y="132"/>
                    <a:pt x="362" y="131"/>
                    <a:pt x="362" y="132"/>
                  </a:cubicBezTo>
                  <a:cubicBezTo>
                    <a:pt x="362" y="132"/>
                    <a:pt x="362" y="132"/>
                    <a:pt x="362" y="132"/>
                  </a:cubicBezTo>
                  <a:cubicBezTo>
                    <a:pt x="361" y="132"/>
                    <a:pt x="361" y="132"/>
                    <a:pt x="360" y="131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3"/>
                    <a:pt x="360" y="133"/>
                    <a:pt x="360" y="134"/>
                  </a:cubicBezTo>
                  <a:cubicBezTo>
                    <a:pt x="357" y="132"/>
                    <a:pt x="359" y="133"/>
                    <a:pt x="356" y="133"/>
                  </a:cubicBezTo>
                  <a:cubicBezTo>
                    <a:pt x="356" y="132"/>
                    <a:pt x="356" y="132"/>
                    <a:pt x="356" y="132"/>
                  </a:cubicBezTo>
                  <a:cubicBezTo>
                    <a:pt x="355" y="132"/>
                    <a:pt x="355" y="133"/>
                    <a:pt x="355" y="133"/>
                  </a:cubicBezTo>
                  <a:cubicBezTo>
                    <a:pt x="354" y="132"/>
                    <a:pt x="354" y="132"/>
                    <a:pt x="354" y="132"/>
                  </a:cubicBezTo>
                  <a:cubicBezTo>
                    <a:pt x="355" y="132"/>
                    <a:pt x="356" y="132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5" y="131"/>
                    <a:pt x="356" y="130"/>
                    <a:pt x="356" y="130"/>
                  </a:cubicBezTo>
                  <a:cubicBezTo>
                    <a:pt x="354" y="129"/>
                    <a:pt x="354" y="129"/>
                    <a:pt x="353" y="128"/>
                  </a:cubicBezTo>
                  <a:cubicBezTo>
                    <a:pt x="353" y="129"/>
                    <a:pt x="353" y="129"/>
                    <a:pt x="353" y="130"/>
                  </a:cubicBezTo>
                  <a:cubicBezTo>
                    <a:pt x="353" y="130"/>
                    <a:pt x="351" y="130"/>
                    <a:pt x="351" y="130"/>
                  </a:cubicBezTo>
                  <a:cubicBezTo>
                    <a:pt x="351" y="130"/>
                    <a:pt x="352" y="127"/>
                    <a:pt x="352" y="127"/>
                  </a:cubicBezTo>
                  <a:cubicBezTo>
                    <a:pt x="352" y="127"/>
                    <a:pt x="352" y="126"/>
                    <a:pt x="351" y="126"/>
                  </a:cubicBezTo>
                  <a:cubicBezTo>
                    <a:pt x="351" y="126"/>
                    <a:pt x="350" y="128"/>
                    <a:pt x="350" y="128"/>
                  </a:cubicBezTo>
                  <a:cubicBezTo>
                    <a:pt x="350" y="128"/>
                    <a:pt x="350" y="128"/>
                    <a:pt x="350" y="129"/>
                  </a:cubicBezTo>
                  <a:cubicBezTo>
                    <a:pt x="350" y="129"/>
                    <a:pt x="349" y="129"/>
                    <a:pt x="349" y="129"/>
                  </a:cubicBezTo>
                  <a:cubicBezTo>
                    <a:pt x="349" y="129"/>
                    <a:pt x="349" y="128"/>
                    <a:pt x="349" y="128"/>
                  </a:cubicBezTo>
                  <a:cubicBezTo>
                    <a:pt x="349" y="128"/>
                    <a:pt x="348" y="127"/>
                    <a:pt x="348" y="127"/>
                  </a:cubicBezTo>
                  <a:cubicBezTo>
                    <a:pt x="348" y="128"/>
                    <a:pt x="348" y="128"/>
                    <a:pt x="348" y="128"/>
                  </a:cubicBezTo>
                  <a:cubicBezTo>
                    <a:pt x="348" y="128"/>
                    <a:pt x="347" y="129"/>
                    <a:pt x="347" y="129"/>
                  </a:cubicBezTo>
                  <a:cubicBezTo>
                    <a:pt x="347" y="129"/>
                    <a:pt x="347" y="129"/>
                    <a:pt x="347" y="128"/>
                  </a:cubicBezTo>
                  <a:cubicBezTo>
                    <a:pt x="346" y="128"/>
                    <a:pt x="346" y="128"/>
                    <a:pt x="346" y="128"/>
                  </a:cubicBezTo>
                  <a:cubicBezTo>
                    <a:pt x="346" y="129"/>
                    <a:pt x="346" y="129"/>
                    <a:pt x="345" y="130"/>
                  </a:cubicBezTo>
                  <a:cubicBezTo>
                    <a:pt x="345" y="130"/>
                    <a:pt x="345" y="130"/>
                    <a:pt x="344" y="130"/>
                  </a:cubicBezTo>
                  <a:cubicBezTo>
                    <a:pt x="345" y="129"/>
                    <a:pt x="345" y="128"/>
                    <a:pt x="345" y="127"/>
                  </a:cubicBezTo>
                  <a:cubicBezTo>
                    <a:pt x="346" y="127"/>
                    <a:pt x="345" y="127"/>
                    <a:pt x="344" y="127"/>
                  </a:cubicBezTo>
                  <a:cubicBezTo>
                    <a:pt x="344" y="127"/>
                    <a:pt x="345" y="127"/>
                    <a:pt x="344" y="128"/>
                  </a:cubicBezTo>
                  <a:cubicBezTo>
                    <a:pt x="344" y="128"/>
                    <a:pt x="344" y="127"/>
                    <a:pt x="344" y="127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6"/>
                    <a:pt x="343" y="126"/>
                  </a:cubicBezTo>
                  <a:cubicBezTo>
                    <a:pt x="342" y="126"/>
                    <a:pt x="341" y="126"/>
                    <a:pt x="341" y="126"/>
                  </a:cubicBezTo>
                  <a:cubicBezTo>
                    <a:pt x="343" y="124"/>
                    <a:pt x="342" y="125"/>
                    <a:pt x="341" y="124"/>
                  </a:cubicBezTo>
                  <a:cubicBezTo>
                    <a:pt x="340" y="124"/>
                    <a:pt x="340" y="125"/>
                    <a:pt x="340" y="125"/>
                  </a:cubicBezTo>
                  <a:cubicBezTo>
                    <a:pt x="340" y="124"/>
                    <a:pt x="340" y="124"/>
                    <a:pt x="340" y="123"/>
                  </a:cubicBezTo>
                  <a:cubicBezTo>
                    <a:pt x="339" y="123"/>
                    <a:pt x="337" y="123"/>
                    <a:pt x="336" y="123"/>
                  </a:cubicBezTo>
                  <a:cubicBezTo>
                    <a:pt x="335" y="123"/>
                    <a:pt x="336" y="122"/>
                    <a:pt x="336" y="122"/>
                  </a:cubicBezTo>
                  <a:cubicBezTo>
                    <a:pt x="335" y="121"/>
                    <a:pt x="335" y="122"/>
                    <a:pt x="334" y="122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5" y="121"/>
                    <a:pt x="337" y="121"/>
                    <a:pt x="338" y="121"/>
                  </a:cubicBezTo>
                  <a:cubicBezTo>
                    <a:pt x="338" y="120"/>
                    <a:pt x="338" y="120"/>
                    <a:pt x="338" y="120"/>
                  </a:cubicBezTo>
                  <a:cubicBezTo>
                    <a:pt x="338" y="119"/>
                    <a:pt x="339" y="119"/>
                    <a:pt x="339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18"/>
                    <a:pt x="337" y="118"/>
                    <a:pt x="337" y="117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6" y="116"/>
                    <a:pt x="336" y="116"/>
                    <a:pt x="337" y="116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39" y="117"/>
                    <a:pt x="340" y="117"/>
                    <a:pt x="341" y="117"/>
                  </a:cubicBezTo>
                  <a:cubicBezTo>
                    <a:pt x="344" y="116"/>
                    <a:pt x="339" y="114"/>
                    <a:pt x="338" y="114"/>
                  </a:cubicBezTo>
                  <a:cubicBezTo>
                    <a:pt x="337" y="114"/>
                    <a:pt x="336" y="115"/>
                    <a:pt x="336" y="115"/>
                  </a:cubicBezTo>
                  <a:cubicBezTo>
                    <a:pt x="336" y="114"/>
                    <a:pt x="336" y="114"/>
                    <a:pt x="336" y="114"/>
                  </a:cubicBezTo>
                  <a:cubicBezTo>
                    <a:pt x="336" y="114"/>
                    <a:pt x="334" y="113"/>
                    <a:pt x="334" y="113"/>
                  </a:cubicBezTo>
                  <a:cubicBezTo>
                    <a:pt x="335" y="113"/>
                    <a:pt x="336" y="113"/>
                    <a:pt x="337" y="113"/>
                  </a:cubicBezTo>
                  <a:cubicBezTo>
                    <a:pt x="337" y="113"/>
                    <a:pt x="337" y="112"/>
                    <a:pt x="338" y="112"/>
                  </a:cubicBezTo>
                  <a:cubicBezTo>
                    <a:pt x="338" y="111"/>
                    <a:pt x="339" y="112"/>
                    <a:pt x="339" y="112"/>
                  </a:cubicBezTo>
                  <a:cubicBezTo>
                    <a:pt x="340" y="111"/>
                    <a:pt x="340" y="110"/>
                    <a:pt x="340" y="109"/>
                  </a:cubicBezTo>
                  <a:cubicBezTo>
                    <a:pt x="340" y="109"/>
                    <a:pt x="339" y="108"/>
                    <a:pt x="338" y="108"/>
                  </a:cubicBezTo>
                  <a:cubicBezTo>
                    <a:pt x="338" y="108"/>
                    <a:pt x="338" y="107"/>
                    <a:pt x="338" y="107"/>
                  </a:cubicBezTo>
                  <a:cubicBezTo>
                    <a:pt x="338" y="107"/>
                    <a:pt x="336" y="107"/>
                    <a:pt x="337" y="107"/>
                  </a:cubicBezTo>
                  <a:cubicBezTo>
                    <a:pt x="337" y="108"/>
                    <a:pt x="335" y="110"/>
                    <a:pt x="335" y="110"/>
                  </a:cubicBezTo>
                  <a:cubicBezTo>
                    <a:pt x="333" y="110"/>
                    <a:pt x="335" y="109"/>
                    <a:pt x="334" y="108"/>
                  </a:cubicBezTo>
                  <a:cubicBezTo>
                    <a:pt x="333" y="108"/>
                    <a:pt x="332" y="108"/>
                    <a:pt x="332" y="108"/>
                  </a:cubicBezTo>
                  <a:cubicBezTo>
                    <a:pt x="332" y="108"/>
                    <a:pt x="332" y="108"/>
                    <a:pt x="332" y="108"/>
                  </a:cubicBezTo>
                  <a:cubicBezTo>
                    <a:pt x="333" y="108"/>
                    <a:pt x="333" y="108"/>
                    <a:pt x="333" y="107"/>
                  </a:cubicBezTo>
                  <a:cubicBezTo>
                    <a:pt x="334" y="107"/>
                    <a:pt x="334" y="107"/>
                    <a:pt x="334" y="107"/>
                  </a:cubicBezTo>
                  <a:cubicBezTo>
                    <a:pt x="334" y="106"/>
                    <a:pt x="335" y="107"/>
                    <a:pt x="336" y="107"/>
                  </a:cubicBezTo>
                  <a:cubicBezTo>
                    <a:pt x="335" y="107"/>
                    <a:pt x="335" y="106"/>
                    <a:pt x="335" y="106"/>
                  </a:cubicBezTo>
                  <a:cubicBezTo>
                    <a:pt x="335" y="105"/>
                    <a:pt x="334" y="106"/>
                    <a:pt x="333" y="106"/>
                  </a:cubicBezTo>
                  <a:cubicBezTo>
                    <a:pt x="333" y="105"/>
                    <a:pt x="332" y="104"/>
                    <a:pt x="332" y="104"/>
                  </a:cubicBezTo>
                  <a:cubicBezTo>
                    <a:pt x="331" y="104"/>
                    <a:pt x="331" y="104"/>
                    <a:pt x="330" y="104"/>
                  </a:cubicBezTo>
                  <a:cubicBezTo>
                    <a:pt x="330" y="104"/>
                    <a:pt x="329" y="105"/>
                    <a:pt x="329" y="105"/>
                  </a:cubicBezTo>
                  <a:cubicBezTo>
                    <a:pt x="328" y="105"/>
                    <a:pt x="328" y="105"/>
                    <a:pt x="329" y="105"/>
                  </a:cubicBezTo>
                  <a:cubicBezTo>
                    <a:pt x="329" y="105"/>
                    <a:pt x="329" y="104"/>
                    <a:pt x="329" y="104"/>
                  </a:cubicBezTo>
                  <a:cubicBezTo>
                    <a:pt x="328" y="104"/>
                    <a:pt x="326" y="103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5"/>
                    <a:pt x="325" y="104"/>
                    <a:pt x="325" y="104"/>
                  </a:cubicBezTo>
                  <a:cubicBezTo>
                    <a:pt x="325" y="104"/>
                    <a:pt x="326" y="104"/>
                    <a:pt x="326" y="104"/>
                  </a:cubicBezTo>
                  <a:cubicBezTo>
                    <a:pt x="326" y="104"/>
                    <a:pt x="327" y="103"/>
                    <a:pt x="327" y="103"/>
                  </a:cubicBezTo>
                  <a:cubicBezTo>
                    <a:pt x="327" y="102"/>
                    <a:pt x="327" y="102"/>
                    <a:pt x="327" y="102"/>
                  </a:cubicBezTo>
                  <a:cubicBezTo>
                    <a:pt x="327" y="102"/>
                    <a:pt x="326" y="102"/>
                    <a:pt x="326" y="102"/>
                  </a:cubicBezTo>
                  <a:cubicBezTo>
                    <a:pt x="326" y="102"/>
                    <a:pt x="325" y="102"/>
                    <a:pt x="325" y="102"/>
                  </a:cubicBezTo>
                  <a:cubicBezTo>
                    <a:pt x="325" y="102"/>
                    <a:pt x="325" y="102"/>
                    <a:pt x="325" y="101"/>
                  </a:cubicBezTo>
                  <a:cubicBezTo>
                    <a:pt x="325" y="101"/>
                    <a:pt x="324" y="102"/>
                    <a:pt x="324" y="102"/>
                  </a:cubicBezTo>
                  <a:cubicBezTo>
                    <a:pt x="324" y="102"/>
                    <a:pt x="324" y="102"/>
                    <a:pt x="324" y="102"/>
                  </a:cubicBezTo>
                  <a:cubicBezTo>
                    <a:pt x="324" y="102"/>
                    <a:pt x="324" y="103"/>
                    <a:pt x="324" y="103"/>
                  </a:cubicBezTo>
                  <a:cubicBezTo>
                    <a:pt x="324" y="103"/>
                    <a:pt x="323" y="103"/>
                    <a:pt x="323" y="103"/>
                  </a:cubicBezTo>
                  <a:cubicBezTo>
                    <a:pt x="321" y="103"/>
                    <a:pt x="321" y="103"/>
                    <a:pt x="322" y="102"/>
                  </a:cubicBezTo>
                  <a:cubicBezTo>
                    <a:pt x="323" y="102"/>
                    <a:pt x="323" y="102"/>
                    <a:pt x="324" y="101"/>
                  </a:cubicBezTo>
                  <a:cubicBezTo>
                    <a:pt x="324" y="101"/>
                    <a:pt x="324" y="100"/>
                    <a:pt x="323" y="101"/>
                  </a:cubicBezTo>
                  <a:cubicBezTo>
                    <a:pt x="323" y="101"/>
                    <a:pt x="321" y="101"/>
                    <a:pt x="321" y="100"/>
                  </a:cubicBezTo>
                  <a:cubicBezTo>
                    <a:pt x="321" y="100"/>
                    <a:pt x="320" y="99"/>
                    <a:pt x="320" y="99"/>
                  </a:cubicBezTo>
                  <a:cubicBezTo>
                    <a:pt x="320" y="99"/>
                    <a:pt x="320" y="98"/>
                    <a:pt x="319" y="98"/>
                  </a:cubicBezTo>
                  <a:cubicBezTo>
                    <a:pt x="317" y="98"/>
                    <a:pt x="318" y="100"/>
                    <a:pt x="318" y="101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7" y="102"/>
                    <a:pt x="317" y="101"/>
                    <a:pt x="317" y="101"/>
                  </a:cubicBezTo>
                  <a:cubicBezTo>
                    <a:pt x="316" y="101"/>
                    <a:pt x="317" y="100"/>
                    <a:pt x="316" y="100"/>
                  </a:cubicBezTo>
                  <a:cubicBezTo>
                    <a:pt x="316" y="100"/>
                    <a:pt x="315" y="101"/>
                    <a:pt x="315" y="101"/>
                  </a:cubicBezTo>
                  <a:cubicBezTo>
                    <a:pt x="314" y="100"/>
                    <a:pt x="314" y="96"/>
                    <a:pt x="313" y="99"/>
                  </a:cubicBezTo>
                  <a:cubicBezTo>
                    <a:pt x="312" y="100"/>
                    <a:pt x="313" y="100"/>
                    <a:pt x="312" y="101"/>
                  </a:cubicBezTo>
                  <a:cubicBezTo>
                    <a:pt x="312" y="101"/>
                    <a:pt x="311" y="101"/>
                    <a:pt x="311" y="101"/>
                  </a:cubicBezTo>
                  <a:cubicBezTo>
                    <a:pt x="312" y="101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99"/>
                  </a:cubicBezTo>
                  <a:cubicBezTo>
                    <a:pt x="312" y="100"/>
                    <a:pt x="311" y="99"/>
                    <a:pt x="311" y="99"/>
                  </a:cubicBezTo>
                  <a:cubicBezTo>
                    <a:pt x="311" y="99"/>
                    <a:pt x="310" y="99"/>
                    <a:pt x="310" y="99"/>
                  </a:cubicBezTo>
                  <a:cubicBezTo>
                    <a:pt x="310" y="99"/>
                    <a:pt x="310" y="98"/>
                    <a:pt x="310" y="98"/>
                  </a:cubicBezTo>
                  <a:cubicBezTo>
                    <a:pt x="311" y="98"/>
                    <a:pt x="311" y="97"/>
                    <a:pt x="312" y="97"/>
                  </a:cubicBezTo>
                  <a:cubicBezTo>
                    <a:pt x="312" y="94"/>
                    <a:pt x="312" y="93"/>
                    <a:pt x="309" y="93"/>
                  </a:cubicBezTo>
                  <a:cubicBezTo>
                    <a:pt x="310" y="93"/>
                    <a:pt x="310" y="93"/>
                    <a:pt x="311" y="93"/>
                  </a:cubicBezTo>
                  <a:cubicBezTo>
                    <a:pt x="310" y="93"/>
                    <a:pt x="311" y="92"/>
                    <a:pt x="311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2"/>
                    <a:pt x="309" y="90"/>
                    <a:pt x="309" y="90"/>
                  </a:cubicBezTo>
                  <a:cubicBezTo>
                    <a:pt x="308" y="90"/>
                    <a:pt x="307" y="90"/>
                    <a:pt x="306" y="90"/>
                  </a:cubicBezTo>
                  <a:cubicBezTo>
                    <a:pt x="306" y="90"/>
                    <a:pt x="305" y="90"/>
                    <a:pt x="305" y="90"/>
                  </a:cubicBezTo>
                  <a:cubicBezTo>
                    <a:pt x="304" y="90"/>
                    <a:pt x="303" y="91"/>
                    <a:pt x="302" y="91"/>
                  </a:cubicBezTo>
                  <a:cubicBezTo>
                    <a:pt x="301" y="91"/>
                    <a:pt x="300" y="90"/>
                    <a:pt x="300" y="90"/>
                  </a:cubicBezTo>
                  <a:close/>
                  <a:moveTo>
                    <a:pt x="251" y="14"/>
                  </a:moveTo>
                  <a:cubicBezTo>
                    <a:pt x="250" y="14"/>
                    <a:pt x="248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5" y="11"/>
                    <a:pt x="244" y="11"/>
                    <a:pt x="243" y="11"/>
                  </a:cubicBezTo>
                  <a:cubicBezTo>
                    <a:pt x="242" y="12"/>
                    <a:pt x="240" y="14"/>
                    <a:pt x="239" y="15"/>
                  </a:cubicBezTo>
                  <a:cubicBezTo>
                    <a:pt x="238" y="14"/>
                    <a:pt x="235" y="13"/>
                    <a:pt x="233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1" y="14"/>
                    <a:pt x="230" y="14"/>
                    <a:pt x="230" y="14"/>
                  </a:cubicBezTo>
                  <a:cubicBezTo>
                    <a:pt x="229" y="14"/>
                    <a:pt x="229" y="16"/>
                    <a:pt x="229" y="16"/>
                  </a:cubicBezTo>
                  <a:cubicBezTo>
                    <a:pt x="231" y="15"/>
                    <a:pt x="233" y="15"/>
                    <a:pt x="235" y="15"/>
                  </a:cubicBezTo>
                  <a:cubicBezTo>
                    <a:pt x="235" y="15"/>
                    <a:pt x="233" y="16"/>
                    <a:pt x="232" y="16"/>
                  </a:cubicBezTo>
                  <a:cubicBezTo>
                    <a:pt x="232" y="16"/>
                    <a:pt x="232" y="17"/>
                    <a:pt x="232" y="17"/>
                  </a:cubicBezTo>
                  <a:cubicBezTo>
                    <a:pt x="234" y="17"/>
                    <a:pt x="236" y="16"/>
                    <a:pt x="238" y="16"/>
                  </a:cubicBezTo>
                  <a:cubicBezTo>
                    <a:pt x="239" y="16"/>
                    <a:pt x="241" y="17"/>
                    <a:pt x="242" y="17"/>
                  </a:cubicBezTo>
                  <a:cubicBezTo>
                    <a:pt x="239" y="17"/>
                    <a:pt x="236" y="18"/>
                    <a:pt x="233" y="19"/>
                  </a:cubicBezTo>
                  <a:cubicBezTo>
                    <a:pt x="233" y="19"/>
                    <a:pt x="233" y="20"/>
                    <a:pt x="233" y="20"/>
                  </a:cubicBezTo>
                  <a:cubicBezTo>
                    <a:pt x="233" y="20"/>
                    <a:pt x="234" y="21"/>
                    <a:pt x="234" y="20"/>
                  </a:cubicBezTo>
                  <a:cubicBezTo>
                    <a:pt x="234" y="20"/>
                    <a:pt x="234" y="20"/>
                    <a:pt x="235" y="19"/>
                  </a:cubicBezTo>
                  <a:cubicBezTo>
                    <a:pt x="238" y="18"/>
                    <a:pt x="242" y="18"/>
                    <a:pt x="246" y="17"/>
                  </a:cubicBezTo>
                  <a:cubicBezTo>
                    <a:pt x="246" y="18"/>
                    <a:pt x="246" y="18"/>
                    <a:pt x="246" y="18"/>
                  </a:cubicBezTo>
                  <a:cubicBezTo>
                    <a:pt x="245" y="18"/>
                    <a:pt x="244" y="18"/>
                    <a:pt x="244" y="19"/>
                  </a:cubicBezTo>
                  <a:cubicBezTo>
                    <a:pt x="243" y="19"/>
                    <a:pt x="242" y="18"/>
                    <a:pt x="241" y="19"/>
                  </a:cubicBezTo>
                  <a:cubicBezTo>
                    <a:pt x="240" y="19"/>
                    <a:pt x="239" y="20"/>
                    <a:pt x="238" y="20"/>
                  </a:cubicBezTo>
                  <a:cubicBezTo>
                    <a:pt x="238" y="20"/>
                    <a:pt x="237" y="20"/>
                    <a:pt x="236" y="20"/>
                  </a:cubicBezTo>
                  <a:cubicBezTo>
                    <a:pt x="236" y="20"/>
                    <a:pt x="235" y="21"/>
                    <a:pt x="234" y="21"/>
                  </a:cubicBezTo>
                  <a:cubicBezTo>
                    <a:pt x="235" y="22"/>
                    <a:pt x="235" y="23"/>
                    <a:pt x="236" y="23"/>
                  </a:cubicBezTo>
                  <a:cubicBezTo>
                    <a:pt x="237" y="23"/>
                    <a:pt x="238" y="22"/>
                    <a:pt x="238" y="22"/>
                  </a:cubicBezTo>
                  <a:cubicBezTo>
                    <a:pt x="240" y="21"/>
                    <a:pt x="243" y="22"/>
                    <a:pt x="244" y="22"/>
                  </a:cubicBezTo>
                  <a:cubicBezTo>
                    <a:pt x="246" y="22"/>
                    <a:pt x="246" y="22"/>
                    <a:pt x="246" y="22"/>
                  </a:cubicBezTo>
                  <a:cubicBezTo>
                    <a:pt x="246" y="22"/>
                    <a:pt x="246" y="22"/>
                    <a:pt x="247" y="22"/>
                  </a:cubicBezTo>
                  <a:cubicBezTo>
                    <a:pt x="248" y="22"/>
                    <a:pt x="247" y="21"/>
                    <a:pt x="248" y="21"/>
                  </a:cubicBezTo>
                  <a:cubicBezTo>
                    <a:pt x="249" y="21"/>
                    <a:pt x="249" y="22"/>
                    <a:pt x="249" y="22"/>
                  </a:cubicBezTo>
                  <a:cubicBezTo>
                    <a:pt x="250" y="22"/>
                    <a:pt x="250" y="23"/>
                    <a:pt x="251" y="23"/>
                  </a:cubicBezTo>
                  <a:cubicBezTo>
                    <a:pt x="252" y="23"/>
                    <a:pt x="254" y="21"/>
                    <a:pt x="254" y="21"/>
                  </a:cubicBezTo>
                  <a:cubicBezTo>
                    <a:pt x="254" y="21"/>
                    <a:pt x="254" y="23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9" y="23"/>
                    <a:pt x="260" y="23"/>
                  </a:cubicBezTo>
                  <a:cubicBezTo>
                    <a:pt x="260" y="23"/>
                    <a:pt x="261" y="24"/>
                    <a:pt x="261" y="24"/>
                  </a:cubicBezTo>
                  <a:cubicBezTo>
                    <a:pt x="262" y="22"/>
                    <a:pt x="262" y="23"/>
                    <a:pt x="263" y="22"/>
                  </a:cubicBezTo>
                  <a:cubicBezTo>
                    <a:pt x="263" y="21"/>
                    <a:pt x="263" y="20"/>
                    <a:pt x="263" y="20"/>
                  </a:cubicBezTo>
                  <a:cubicBezTo>
                    <a:pt x="264" y="20"/>
                    <a:pt x="264" y="20"/>
                    <a:pt x="264" y="20"/>
                  </a:cubicBezTo>
                  <a:cubicBezTo>
                    <a:pt x="264" y="20"/>
                    <a:pt x="264" y="20"/>
                    <a:pt x="265" y="20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65" y="20"/>
                    <a:pt x="265" y="22"/>
                    <a:pt x="265" y="22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9" y="22"/>
                    <a:pt x="273" y="21"/>
                    <a:pt x="276" y="20"/>
                  </a:cubicBezTo>
                  <a:cubicBezTo>
                    <a:pt x="280" y="20"/>
                    <a:pt x="282" y="21"/>
                    <a:pt x="285" y="20"/>
                  </a:cubicBezTo>
                  <a:cubicBezTo>
                    <a:pt x="288" y="20"/>
                    <a:pt x="291" y="19"/>
                    <a:pt x="294" y="18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5" y="17"/>
                    <a:pt x="296" y="18"/>
                    <a:pt x="297" y="18"/>
                  </a:cubicBezTo>
                  <a:cubicBezTo>
                    <a:pt x="298" y="18"/>
                    <a:pt x="300" y="17"/>
                    <a:pt x="301" y="17"/>
                  </a:cubicBezTo>
                  <a:cubicBezTo>
                    <a:pt x="301" y="17"/>
                    <a:pt x="300" y="18"/>
                    <a:pt x="299" y="18"/>
                  </a:cubicBezTo>
                  <a:cubicBezTo>
                    <a:pt x="298" y="18"/>
                    <a:pt x="297" y="18"/>
                    <a:pt x="296" y="18"/>
                  </a:cubicBezTo>
                  <a:cubicBezTo>
                    <a:pt x="296" y="18"/>
                    <a:pt x="295" y="19"/>
                    <a:pt x="294" y="19"/>
                  </a:cubicBezTo>
                  <a:cubicBezTo>
                    <a:pt x="294" y="19"/>
                    <a:pt x="295" y="19"/>
                    <a:pt x="295" y="19"/>
                  </a:cubicBezTo>
                  <a:cubicBezTo>
                    <a:pt x="296" y="20"/>
                    <a:pt x="298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8" y="20"/>
                    <a:pt x="295" y="20"/>
                    <a:pt x="294" y="20"/>
                  </a:cubicBezTo>
                  <a:cubicBezTo>
                    <a:pt x="294" y="20"/>
                    <a:pt x="293" y="21"/>
                    <a:pt x="293" y="21"/>
                  </a:cubicBezTo>
                  <a:cubicBezTo>
                    <a:pt x="292" y="22"/>
                    <a:pt x="291" y="21"/>
                    <a:pt x="289" y="22"/>
                  </a:cubicBezTo>
                  <a:cubicBezTo>
                    <a:pt x="284" y="23"/>
                    <a:pt x="295" y="23"/>
                    <a:pt x="296" y="23"/>
                  </a:cubicBezTo>
                  <a:cubicBezTo>
                    <a:pt x="294" y="23"/>
                    <a:pt x="291" y="25"/>
                    <a:pt x="288" y="25"/>
                  </a:cubicBezTo>
                  <a:cubicBezTo>
                    <a:pt x="288" y="25"/>
                    <a:pt x="287" y="24"/>
                    <a:pt x="286" y="24"/>
                  </a:cubicBezTo>
                  <a:cubicBezTo>
                    <a:pt x="286" y="24"/>
                    <a:pt x="286" y="25"/>
                    <a:pt x="286" y="25"/>
                  </a:cubicBezTo>
                  <a:cubicBezTo>
                    <a:pt x="282" y="24"/>
                    <a:pt x="278" y="25"/>
                    <a:pt x="274" y="26"/>
                  </a:cubicBezTo>
                  <a:cubicBezTo>
                    <a:pt x="274" y="26"/>
                    <a:pt x="274" y="26"/>
                    <a:pt x="274" y="27"/>
                  </a:cubicBezTo>
                  <a:cubicBezTo>
                    <a:pt x="274" y="27"/>
                    <a:pt x="275" y="27"/>
                    <a:pt x="275" y="28"/>
                  </a:cubicBezTo>
                  <a:cubicBezTo>
                    <a:pt x="275" y="29"/>
                    <a:pt x="274" y="29"/>
                    <a:pt x="274" y="29"/>
                  </a:cubicBezTo>
                  <a:cubicBezTo>
                    <a:pt x="274" y="30"/>
                    <a:pt x="275" y="30"/>
                    <a:pt x="275" y="30"/>
                  </a:cubicBezTo>
                  <a:cubicBezTo>
                    <a:pt x="277" y="30"/>
                    <a:pt x="282" y="30"/>
                    <a:pt x="280" y="30"/>
                  </a:cubicBezTo>
                  <a:cubicBezTo>
                    <a:pt x="281" y="31"/>
                    <a:pt x="281" y="30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1" y="31"/>
                    <a:pt x="281" y="31"/>
                  </a:cubicBezTo>
                  <a:cubicBezTo>
                    <a:pt x="280" y="32"/>
                    <a:pt x="281" y="31"/>
                    <a:pt x="280" y="31"/>
                  </a:cubicBezTo>
                  <a:cubicBezTo>
                    <a:pt x="280" y="32"/>
                    <a:pt x="280" y="32"/>
                    <a:pt x="280" y="32"/>
                  </a:cubicBezTo>
                  <a:cubicBezTo>
                    <a:pt x="279" y="32"/>
                    <a:pt x="279" y="32"/>
                    <a:pt x="278" y="32"/>
                  </a:cubicBezTo>
                  <a:cubicBezTo>
                    <a:pt x="277" y="32"/>
                    <a:pt x="276" y="32"/>
                    <a:pt x="276" y="32"/>
                  </a:cubicBezTo>
                  <a:cubicBezTo>
                    <a:pt x="276" y="31"/>
                    <a:pt x="276" y="31"/>
                    <a:pt x="276" y="31"/>
                  </a:cubicBezTo>
                  <a:cubicBezTo>
                    <a:pt x="275" y="31"/>
                    <a:pt x="275" y="31"/>
                    <a:pt x="274" y="31"/>
                  </a:cubicBezTo>
                  <a:cubicBezTo>
                    <a:pt x="273" y="31"/>
                    <a:pt x="274" y="29"/>
                    <a:pt x="273" y="27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8" y="24"/>
                    <a:pt x="259" y="25"/>
                    <a:pt x="256" y="25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9"/>
                    <a:pt x="255" y="29"/>
                  </a:cubicBezTo>
                  <a:cubicBezTo>
                    <a:pt x="255" y="29"/>
                    <a:pt x="254" y="29"/>
                    <a:pt x="254" y="29"/>
                  </a:cubicBezTo>
                  <a:cubicBezTo>
                    <a:pt x="253" y="30"/>
                    <a:pt x="253" y="31"/>
                    <a:pt x="253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9"/>
                    <a:pt x="253" y="29"/>
                    <a:pt x="253" y="28"/>
                  </a:cubicBezTo>
                  <a:cubicBezTo>
                    <a:pt x="253" y="28"/>
                    <a:pt x="252" y="27"/>
                    <a:pt x="252" y="27"/>
                  </a:cubicBezTo>
                  <a:cubicBezTo>
                    <a:pt x="252" y="27"/>
                    <a:pt x="251" y="27"/>
                    <a:pt x="251" y="27"/>
                  </a:cubicBezTo>
                  <a:cubicBezTo>
                    <a:pt x="250" y="26"/>
                    <a:pt x="251" y="25"/>
                    <a:pt x="251" y="25"/>
                  </a:cubicBezTo>
                  <a:cubicBezTo>
                    <a:pt x="250" y="25"/>
                    <a:pt x="250" y="25"/>
                    <a:pt x="250" y="25"/>
                  </a:cubicBezTo>
                  <a:cubicBezTo>
                    <a:pt x="250" y="25"/>
                    <a:pt x="250" y="26"/>
                    <a:pt x="250" y="26"/>
                  </a:cubicBezTo>
                  <a:cubicBezTo>
                    <a:pt x="249" y="26"/>
                    <a:pt x="248" y="26"/>
                    <a:pt x="248" y="26"/>
                  </a:cubicBezTo>
                  <a:cubicBezTo>
                    <a:pt x="247" y="25"/>
                    <a:pt x="248" y="25"/>
                    <a:pt x="247" y="24"/>
                  </a:cubicBezTo>
                  <a:cubicBezTo>
                    <a:pt x="247" y="25"/>
                    <a:pt x="246" y="25"/>
                    <a:pt x="246" y="25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35" y="26"/>
                    <a:pt x="235" y="26"/>
                  </a:cubicBezTo>
                  <a:cubicBezTo>
                    <a:pt x="234" y="25"/>
                    <a:pt x="232" y="24"/>
                    <a:pt x="231" y="24"/>
                  </a:cubicBezTo>
                  <a:cubicBezTo>
                    <a:pt x="231" y="23"/>
                    <a:pt x="232" y="23"/>
                    <a:pt x="231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7" y="17"/>
                    <a:pt x="224" y="18"/>
                    <a:pt x="221" y="17"/>
                  </a:cubicBezTo>
                  <a:cubicBezTo>
                    <a:pt x="221" y="17"/>
                    <a:pt x="220" y="16"/>
                    <a:pt x="219" y="16"/>
                  </a:cubicBezTo>
                  <a:cubicBezTo>
                    <a:pt x="217" y="16"/>
                    <a:pt x="212" y="16"/>
                    <a:pt x="210" y="16"/>
                  </a:cubicBezTo>
                  <a:cubicBezTo>
                    <a:pt x="210" y="16"/>
                    <a:pt x="210" y="17"/>
                    <a:pt x="210" y="17"/>
                  </a:cubicBezTo>
                  <a:cubicBezTo>
                    <a:pt x="212" y="17"/>
                    <a:pt x="213" y="17"/>
                    <a:pt x="215" y="17"/>
                  </a:cubicBezTo>
                  <a:cubicBezTo>
                    <a:pt x="215" y="17"/>
                    <a:pt x="217" y="17"/>
                    <a:pt x="217" y="17"/>
                  </a:cubicBezTo>
                  <a:cubicBezTo>
                    <a:pt x="217" y="17"/>
                    <a:pt x="217" y="18"/>
                    <a:pt x="217" y="18"/>
                  </a:cubicBezTo>
                  <a:cubicBezTo>
                    <a:pt x="218" y="17"/>
                    <a:pt x="218" y="19"/>
                    <a:pt x="218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6" y="20"/>
                    <a:pt x="215" y="20"/>
                    <a:pt x="212" y="20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11" y="19"/>
                    <a:pt x="210" y="20"/>
                    <a:pt x="210" y="19"/>
                  </a:cubicBezTo>
                  <a:cubicBezTo>
                    <a:pt x="210" y="20"/>
                    <a:pt x="210" y="21"/>
                    <a:pt x="210" y="21"/>
                  </a:cubicBezTo>
                  <a:cubicBezTo>
                    <a:pt x="211" y="22"/>
                    <a:pt x="212" y="21"/>
                    <a:pt x="212" y="21"/>
                  </a:cubicBezTo>
                  <a:cubicBezTo>
                    <a:pt x="212" y="21"/>
                    <a:pt x="212" y="22"/>
                    <a:pt x="212" y="22"/>
                  </a:cubicBezTo>
                  <a:cubicBezTo>
                    <a:pt x="214" y="23"/>
                    <a:pt x="214" y="22"/>
                    <a:pt x="215" y="21"/>
                  </a:cubicBezTo>
                  <a:cubicBezTo>
                    <a:pt x="217" y="22"/>
                    <a:pt x="217" y="22"/>
                    <a:pt x="220" y="22"/>
                  </a:cubicBezTo>
                  <a:cubicBezTo>
                    <a:pt x="220" y="22"/>
                    <a:pt x="220" y="21"/>
                    <a:pt x="221" y="21"/>
                  </a:cubicBezTo>
                  <a:cubicBezTo>
                    <a:pt x="221" y="22"/>
                    <a:pt x="221" y="22"/>
                    <a:pt x="221" y="23"/>
                  </a:cubicBezTo>
                  <a:cubicBezTo>
                    <a:pt x="221" y="23"/>
                    <a:pt x="222" y="23"/>
                    <a:pt x="222" y="23"/>
                  </a:cubicBezTo>
                  <a:cubicBezTo>
                    <a:pt x="222" y="23"/>
                    <a:pt x="222" y="24"/>
                    <a:pt x="222" y="24"/>
                  </a:cubicBezTo>
                  <a:cubicBezTo>
                    <a:pt x="219" y="24"/>
                    <a:pt x="216" y="25"/>
                    <a:pt x="214" y="25"/>
                  </a:cubicBezTo>
                  <a:cubicBezTo>
                    <a:pt x="214" y="25"/>
                    <a:pt x="215" y="26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4" y="27"/>
                    <a:pt x="215" y="27"/>
                    <a:pt x="214" y="27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1" y="28"/>
                    <a:pt x="218" y="29"/>
                    <a:pt x="218" y="29"/>
                  </a:cubicBezTo>
                  <a:cubicBezTo>
                    <a:pt x="219" y="29"/>
                    <a:pt x="219" y="28"/>
                    <a:pt x="219" y="27"/>
                  </a:cubicBezTo>
                  <a:cubicBezTo>
                    <a:pt x="220" y="28"/>
                    <a:pt x="219" y="29"/>
                    <a:pt x="219" y="29"/>
                  </a:cubicBezTo>
                  <a:cubicBezTo>
                    <a:pt x="220" y="29"/>
                    <a:pt x="220" y="30"/>
                    <a:pt x="221" y="29"/>
                  </a:cubicBezTo>
                  <a:cubicBezTo>
                    <a:pt x="222" y="29"/>
                    <a:pt x="222" y="29"/>
                    <a:pt x="222" y="29"/>
                  </a:cubicBezTo>
                  <a:cubicBezTo>
                    <a:pt x="222" y="29"/>
                    <a:pt x="223" y="29"/>
                    <a:pt x="223" y="29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1" y="30"/>
                    <a:pt x="220" y="30"/>
                    <a:pt x="218" y="30"/>
                  </a:cubicBezTo>
                  <a:cubicBezTo>
                    <a:pt x="218" y="30"/>
                    <a:pt x="217" y="29"/>
                    <a:pt x="217" y="29"/>
                  </a:cubicBezTo>
                  <a:cubicBezTo>
                    <a:pt x="213" y="29"/>
                    <a:pt x="214" y="31"/>
                    <a:pt x="215" y="31"/>
                  </a:cubicBezTo>
                  <a:cubicBezTo>
                    <a:pt x="215" y="31"/>
                    <a:pt x="215" y="33"/>
                    <a:pt x="215" y="32"/>
                  </a:cubicBezTo>
                  <a:cubicBezTo>
                    <a:pt x="215" y="32"/>
                    <a:pt x="215" y="33"/>
                    <a:pt x="216" y="33"/>
                  </a:cubicBezTo>
                  <a:cubicBezTo>
                    <a:pt x="218" y="35"/>
                    <a:pt x="221" y="35"/>
                    <a:pt x="224" y="35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4" y="36"/>
                    <a:pt x="223" y="36"/>
                    <a:pt x="223" y="36"/>
                  </a:cubicBezTo>
                  <a:cubicBezTo>
                    <a:pt x="222" y="36"/>
                    <a:pt x="220" y="35"/>
                    <a:pt x="219" y="36"/>
                  </a:cubicBezTo>
                  <a:cubicBezTo>
                    <a:pt x="219" y="36"/>
                    <a:pt x="218" y="37"/>
                    <a:pt x="219" y="37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20" y="38"/>
                    <a:pt x="225" y="38"/>
                    <a:pt x="225" y="37"/>
                  </a:cubicBezTo>
                  <a:cubicBezTo>
                    <a:pt x="226" y="37"/>
                    <a:pt x="226" y="36"/>
                    <a:pt x="226" y="36"/>
                  </a:cubicBezTo>
                  <a:cubicBezTo>
                    <a:pt x="228" y="36"/>
                    <a:pt x="230" y="36"/>
                    <a:pt x="231" y="36"/>
                  </a:cubicBezTo>
                  <a:cubicBezTo>
                    <a:pt x="231" y="36"/>
                    <a:pt x="231" y="37"/>
                    <a:pt x="231" y="37"/>
                  </a:cubicBezTo>
                  <a:cubicBezTo>
                    <a:pt x="228" y="38"/>
                    <a:pt x="227" y="38"/>
                    <a:pt x="224" y="39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4" y="40"/>
                    <a:pt x="225" y="40"/>
                    <a:pt x="225" y="41"/>
                  </a:cubicBezTo>
                  <a:cubicBezTo>
                    <a:pt x="225" y="41"/>
                    <a:pt x="226" y="41"/>
                    <a:pt x="226" y="41"/>
                  </a:cubicBezTo>
                  <a:cubicBezTo>
                    <a:pt x="226" y="42"/>
                    <a:pt x="226" y="43"/>
                    <a:pt x="226" y="43"/>
                  </a:cubicBezTo>
                  <a:cubicBezTo>
                    <a:pt x="227" y="43"/>
                    <a:pt x="228" y="43"/>
                    <a:pt x="228" y="43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27" y="44"/>
                    <a:pt x="227" y="44"/>
                    <a:pt x="226" y="44"/>
                  </a:cubicBezTo>
                  <a:cubicBezTo>
                    <a:pt x="226" y="45"/>
                    <a:pt x="227" y="46"/>
                    <a:pt x="226" y="46"/>
                  </a:cubicBezTo>
                  <a:cubicBezTo>
                    <a:pt x="230" y="46"/>
                    <a:pt x="231" y="46"/>
                    <a:pt x="234" y="45"/>
                  </a:cubicBezTo>
                  <a:cubicBezTo>
                    <a:pt x="234" y="45"/>
                    <a:pt x="233" y="44"/>
                    <a:pt x="234" y="44"/>
                  </a:cubicBezTo>
                  <a:cubicBezTo>
                    <a:pt x="234" y="44"/>
                    <a:pt x="234" y="44"/>
                    <a:pt x="235" y="44"/>
                  </a:cubicBezTo>
                  <a:cubicBezTo>
                    <a:pt x="235" y="44"/>
                    <a:pt x="235" y="45"/>
                    <a:pt x="235" y="45"/>
                  </a:cubicBezTo>
                  <a:cubicBezTo>
                    <a:pt x="236" y="45"/>
                    <a:pt x="237" y="45"/>
                    <a:pt x="237" y="45"/>
                  </a:cubicBezTo>
                  <a:cubicBezTo>
                    <a:pt x="236" y="46"/>
                    <a:pt x="238" y="46"/>
                    <a:pt x="238" y="46"/>
                  </a:cubicBezTo>
                  <a:cubicBezTo>
                    <a:pt x="238" y="46"/>
                    <a:pt x="238" y="45"/>
                    <a:pt x="238" y="45"/>
                  </a:cubicBezTo>
                  <a:cubicBezTo>
                    <a:pt x="238" y="45"/>
                    <a:pt x="239" y="46"/>
                    <a:pt x="240" y="45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2" y="43"/>
                    <a:pt x="243" y="43"/>
                  </a:cubicBezTo>
                  <a:cubicBezTo>
                    <a:pt x="243" y="42"/>
                    <a:pt x="244" y="42"/>
                    <a:pt x="245" y="42"/>
                  </a:cubicBezTo>
                  <a:cubicBezTo>
                    <a:pt x="244" y="41"/>
                    <a:pt x="245" y="39"/>
                    <a:pt x="246" y="38"/>
                  </a:cubicBezTo>
                  <a:cubicBezTo>
                    <a:pt x="246" y="38"/>
                    <a:pt x="246" y="40"/>
                    <a:pt x="246" y="40"/>
                  </a:cubicBezTo>
                  <a:cubicBezTo>
                    <a:pt x="246" y="40"/>
                    <a:pt x="247" y="40"/>
                    <a:pt x="248" y="40"/>
                  </a:cubicBezTo>
                  <a:cubicBezTo>
                    <a:pt x="248" y="40"/>
                    <a:pt x="248" y="40"/>
                    <a:pt x="248" y="40"/>
                  </a:cubicBezTo>
                  <a:cubicBezTo>
                    <a:pt x="248" y="40"/>
                    <a:pt x="250" y="38"/>
                    <a:pt x="250" y="38"/>
                  </a:cubicBezTo>
                  <a:cubicBezTo>
                    <a:pt x="251" y="38"/>
                    <a:pt x="251" y="39"/>
                    <a:pt x="251" y="39"/>
                  </a:cubicBezTo>
                  <a:cubicBezTo>
                    <a:pt x="252" y="39"/>
                    <a:pt x="253" y="38"/>
                    <a:pt x="254" y="38"/>
                  </a:cubicBezTo>
                  <a:cubicBezTo>
                    <a:pt x="254" y="38"/>
                    <a:pt x="253" y="39"/>
                    <a:pt x="253" y="39"/>
                  </a:cubicBezTo>
                  <a:cubicBezTo>
                    <a:pt x="255" y="39"/>
                    <a:pt x="255" y="38"/>
                    <a:pt x="254" y="38"/>
                  </a:cubicBezTo>
                  <a:cubicBezTo>
                    <a:pt x="255" y="38"/>
                    <a:pt x="256" y="38"/>
                    <a:pt x="256" y="38"/>
                  </a:cubicBezTo>
                  <a:cubicBezTo>
                    <a:pt x="256" y="38"/>
                    <a:pt x="256" y="38"/>
                    <a:pt x="256" y="38"/>
                  </a:cubicBezTo>
                  <a:cubicBezTo>
                    <a:pt x="258" y="37"/>
                    <a:pt x="260" y="37"/>
                    <a:pt x="261" y="36"/>
                  </a:cubicBezTo>
                  <a:cubicBezTo>
                    <a:pt x="261" y="36"/>
                    <a:pt x="261" y="35"/>
                    <a:pt x="261" y="35"/>
                  </a:cubicBezTo>
                  <a:cubicBezTo>
                    <a:pt x="261" y="35"/>
                    <a:pt x="259" y="32"/>
                    <a:pt x="259" y="31"/>
                  </a:cubicBezTo>
                  <a:cubicBezTo>
                    <a:pt x="259" y="31"/>
                    <a:pt x="260" y="31"/>
                    <a:pt x="260" y="31"/>
                  </a:cubicBezTo>
                  <a:cubicBezTo>
                    <a:pt x="261" y="33"/>
                    <a:pt x="262" y="34"/>
                    <a:pt x="262" y="35"/>
                  </a:cubicBezTo>
                  <a:cubicBezTo>
                    <a:pt x="263" y="35"/>
                    <a:pt x="263" y="36"/>
                    <a:pt x="263" y="35"/>
                  </a:cubicBezTo>
                  <a:cubicBezTo>
                    <a:pt x="263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6" y="36"/>
                    <a:pt x="260" y="37"/>
                    <a:pt x="262" y="37"/>
                  </a:cubicBezTo>
                  <a:cubicBezTo>
                    <a:pt x="265" y="38"/>
                    <a:pt x="269" y="38"/>
                    <a:pt x="272" y="38"/>
                  </a:cubicBezTo>
                  <a:cubicBezTo>
                    <a:pt x="271" y="39"/>
                    <a:pt x="272" y="40"/>
                    <a:pt x="272" y="40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8" y="39"/>
                    <a:pt x="265" y="39"/>
                    <a:pt x="262" y="39"/>
                  </a:cubicBezTo>
                  <a:cubicBezTo>
                    <a:pt x="262" y="39"/>
                    <a:pt x="260" y="40"/>
                    <a:pt x="259" y="39"/>
                  </a:cubicBezTo>
                  <a:cubicBezTo>
                    <a:pt x="258" y="39"/>
                    <a:pt x="258" y="38"/>
                    <a:pt x="257" y="38"/>
                  </a:cubicBezTo>
                  <a:cubicBezTo>
                    <a:pt x="257" y="38"/>
                    <a:pt x="252" y="40"/>
                    <a:pt x="251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0" y="41"/>
                    <a:pt x="250" y="41"/>
                    <a:pt x="249" y="41"/>
                  </a:cubicBezTo>
                  <a:cubicBezTo>
                    <a:pt x="250" y="41"/>
                    <a:pt x="248" y="41"/>
                    <a:pt x="248" y="41"/>
                  </a:cubicBezTo>
                  <a:cubicBezTo>
                    <a:pt x="247" y="43"/>
                    <a:pt x="247" y="44"/>
                    <a:pt x="247" y="46"/>
                  </a:cubicBezTo>
                  <a:cubicBezTo>
                    <a:pt x="248" y="46"/>
                    <a:pt x="248" y="45"/>
                    <a:pt x="248" y="46"/>
                  </a:cubicBezTo>
                  <a:cubicBezTo>
                    <a:pt x="248" y="46"/>
                    <a:pt x="249" y="46"/>
                    <a:pt x="249" y="46"/>
                  </a:cubicBezTo>
                  <a:cubicBezTo>
                    <a:pt x="251" y="46"/>
                    <a:pt x="252" y="44"/>
                    <a:pt x="254" y="44"/>
                  </a:cubicBezTo>
                  <a:cubicBezTo>
                    <a:pt x="255" y="44"/>
                    <a:pt x="253" y="45"/>
                    <a:pt x="254" y="45"/>
                  </a:cubicBezTo>
                  <a:cubicBezTo>
                    <a:pt x="256" y="46"/>
                    <a:pt x="258" y="45"/>
                    <a:pt x="259" y="44"/>
                  </a:cubicBezTo>
                  <a:cubicBezTo>
                    <a:pt x="260" y="43"/>
                    <a:pt x="261" y="43"/>
                    <a:pt x="262" y="42"/>
                  </a:cubicBezTo>
                  <a:cubicBezTo>
                    <a:pt x="262" y="44"/>
                    <a:pt x="262" y="44"/>
                    <a:pt x="260" y="46"/>
                  </a:cubicBezTo>
                  <a:cubicBezTo>
                    <a:pt x="261" y="46"/>
                    <a:pt x="261" y="46"/>
                    <a:pt x="262" y="46"/>
                  </a:cubicBezTo>
                  <a:cubicBezTo>
                    <a:pt x="262" y="47"/>
                    <a:pt x="262" y="48"/>
                    <a:pt x="262" y="48"/>
                  </a:cubicBezTo>
                  <a:cubicBezTo>
                    <a:pt x="262" y="48"/>
                    <a:pt x="263" y="49"/>
                    <a:pt x="263" y="49"/>
                  </a:cubicBezTo>
                  <a:cubicBezTo>
                    <a:pt x="263" y="49"/>
                    <a:pt x="264" y="48"/>
                    <a:pt x="264" y="48"/>
                  </a:cubicBezTo>
                  <a:cubicBezTo>
                    <a:pt x="265" y="48"/>
                    <a:pt x="265" y="48"/>
                    <a:pt x="265" y="48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7" y="49"/>
                    <a:pt x="270" y="48"/>
                    <a:pt x="269" y="49"/>
                  </a:cubicBezTo>
                  <a:cubicBezTo>
                    <a:pt x="269" y="49"/>
                    <a:pt x="268" y="49"/>
                    <a:pt x="268" y="50"/>
                  </a:cubicBezTo>
                  <a:cubicBezTo>
                    <a:pt x="268" y="50"/>
                    <a:pt x="269" y="50"/>
                    <a:pt x="268" y="51"/>
                  </a:cubicBezTo>
                  <a:cubicBezTo>
                    <a:pt x="268" y="51"/>
                    <a:pt x="267" y="51"/>
                    <a:pt x="267" y="51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5" y="52"/>
                    <a:pt x="265" y="51"/>
                    <a:pt x="265" y="51"/>
                  </a:cubicBezTo>
                  <a:cubicBezTo>
                    <a:pt x="264" y="51"/>
                    <a:pt x="261" y="52"/>
                    <a:pt x="260" y="51"/>
                  </a:cubicBezTo>
                  <a:cubicBezTo>
                    <a:pt x="260" y="51"/>
                    <a:pt x="259" y="49"/>
                    <a:pt x="259" y="49"/>
                  </a:cubicBezTo>
                  <a:cubicBezTo>
                    <a:pt x="258" y="49"/>
                    <a:pt x="257" y="49"/>
                    <a:pt x="257" y="49"/>
                  </a:cubicBezTo>
                  <a:cubicBezTo>
                    <a:pt x="256" y="49"/>
                    <a:pt x="255" y="47"/>
                    <a:pt x="254" y="47"/>
                  </a:cubicBezTo>
                  <a:cubicBezTo>
                    <a:pt x="252" y="46"/>
                    <a:pt x="248" y="47"/>
                    <a:pt x="246" y="48"/>
                  </a:cubicBezTo>
                  <a:cubicBezTo>
                    <a:pt x="246" y="48"/>
                    <a:pt x="247" y="49"/>
                    <a:pt x="246" y="50"/>
                  </a:cubicBezTo>
                  <a:cubicBezTo>
                    <a:pt x="246" y="50"/>
                    <a:pt x="247" y="50"/>
                    <a:pt x="247" y="51"/>
                  </a:cubicBezTo>
                  <a:cubicBezTo>
                    <a:pt x="248" y="51"/>
                    <a:pt x="249" y="51"/>
                    <a:pt x="249" y="51"/>
                  </a:cubicBezTo>
                  <a:cubicBezTo>
                    <a:pt x="249" y="51"/>
                    <a:pt x="249" y="51"/>
                    <a:pt x="249" y="51"/>
                  </a:cubicBezTo>
                  <a:cubicBezTo>
                    <a:pt x="249" y="51"/>
                    <a:pt x="249" y="52"/>
                    <a:pt x="250" y="53"/>
                  </a:cubicBezTo>
                  <a:cubicBezTo>
                    <a:pt x="244" y="54"/>
                    <a:pt x="242" y="53"/>
                    <a:pt x="239" y="56"/>
                  </a:cubicBezTo>
                  <a:cubicBezTo>
                    <a:pt x="239" y="56"/>
                    <a:pt x="238" y="57"/>
                    <a:pt x="238" y="57"/>
                  </a:cubicBezTo>
                  <a:cubicBezTo>
                    <a:pt x="238" y="58"/>
                    <a:pt x="239" y="59"/>
                    <a:pt x="240" y="60"/>
                  </a:cubicBezTo>
                  <a:cubicBezTo>
                    <a:pt x="240" y="60"/>
                    <a:pt x="240" y="60"/>
                    <a:pt x="241" y="60"/>
                  </a:cubicBezTo>
                  <a:cubicBezTo>
                    <a:pt x="241" y="60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2" y="59"/>
                    <a:pt x="241" y="59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4" y="61"/>
                    <a:pt x="246" y="60"/>
                    <a:pt x="247" y="60"/>
                  </a:cubicBezTo>
                  <a:cubicBezTo>
                    <a:pt x="247" y="60"/>
                    <a:pt x="247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7" y="58"/>
                    <a:pt x="247" y="58"/>
                    <a:pt x="248" y="58"/>
                  </a:cubicBezTo>
                  <a:cubicBezTo>
                    <a:pt x="248" y="58"/>
                    <a:pt x="249" y="58"/>
                    <a:pt x="249" y="59"/>
                  </a:cubicBezTo>
                  <a:cubicBezTo>
                    <a:pt x="249" y="59"/>
                    <a:pt x="249" y="60"/>
                    <a:pt x="249" y="60"/>
                  </a:cubicBezTo>
                  <a:cubicBezTo>
                    <a:pt x="250" y="60"/>
                    <a:pt x="250" y="60"/>
                    <a:pt x="250" y="60"/>
                  </a:cubicBezTo>
                  <a:cubicBezTo>
                    <a:pt x="250" y="60"/>
                    <a:pt x="250" y="60"/>
                    <a:pt x="251" y="59"/>
                  </a:cubicBezTo>
                  <a:cubicBezTo>
                    <a:pt x="251" y="58"/>
                    <a:pt x="251" y="58"/>
                    <a:pt x="251" y="58"/>
                  </a:cubicBezTo>
                  <a:cubicBezTo>
                    <a:pt x="252" y="58"/>
                    <a:pt x="251" y="59"/>
                    <a:pt x="251" y="59"/>
                  </a:cubicBezTo>
                  <a:cubicBezTo>
                    <a:pt x="252" y="60"/>
                    <a:pt x="254" y="60"/>
                    <a:pt x="254" y="60"/>
                  </a:cubicBezTo>
                  <a:cubicBezTo>
                    <a:pt x="256" y="61"/>
                    <a:pt x="257" y="60"/>
                    <a:pt x="258" y="61"/>
                  </a:cubicBezTo>
                  <a:cubicBezTo>
                    <a:pt x="259" y="61"/>
                    <a:pt x="258" y="61"/>
                    <a:pt x="259" y="62"/>
                  </a:cubicBezTo>
                  <a:cubicBezTo>
                    <a:pt x="259" y="61"/>
                    <a:pt x="259" y="61"/>
                    <a:pt x="259" y="60"/>
                  </a:cubicBezTo>
                  <a:cubicBezTo>
                    <a:pt x="262" y="59"/>
                    <a:pt x="262" y="60"/>
                    <a:pt x="260" y="57"/>
                  </a:cubicBezTo>
                  <a:cubicBezTo>
                    <a:pt x="263" y="58"/>
                    <a:pt x="262" y="58"/>
                    <a:pt x="263" y="57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5" y="55"/>
                    <a:pt x="264" y="58"/>
                    <a:pt x="265" y="58"/>
                  </a:cubicBezTo>
                  <a:cubicBezTo>
                    <a:pt x="265" y="58"/>
                    <a:pt x="265" y="59"/>
                    <a:pt x="265" y="59"/>
                  </a:cubicBezTo>
                  <a:cubicBezTo>
                    <a:pt x="266" y="59"/>
                    <a:pt x="268" y="58"/>
                    <a:pt x="269" y="58"/>
                  </a:cubicBezTo>
                  <a:cubicBezTo>
                    <a:pt x="269" y="58"/>
                    <a:pt x="270" y="59"/>
                    <a:pt x="270" y="59"/>
                  </a:cubicBezTo>
                  <a:cubicBezTo>
                    <a:pt x="271" y="59"/>
                    <a:pt x="272" y="58"/>
                    <a:pt x="272" y="58"/>
                  </a:cubicBezTo>
                  <a:cubicBezTo>
                    <a:pt x="273" y="58"/>
                    <a:pt x="273" y="58"/>
                    <a:pt x="273" y="59"/>
                  </a:cubicBezTo>
                  <a:cubicBezTo>
                    <a:pt x="273" y="58"/>
                    <a:pt x="273" y="58"/>
                    <a:pt x="274" y="58"/>
                  </a:cubicBezTo>
                  <a:cubicBezTo>
                    <a:pt x="273" y="57"/>
                    <a:pt x="273" y="56"/>
                    <a:pt x="273" y="55"/>
                  </a:cubicBezTo>
                  <a:cubicBezTo>
                    <a:pt x="274" y="55"/>
                    <a:pt x="274" y="56"/>
                    <a:pt x="275" y="56"/>
                  </a:cubicBezTo>
                  <a:cubicBezTo>
                    <a:pt x="275" y="56"/>
                    <a:pt x="274" y="57"/>
                    <a:pt x="274" y="57"/>
                  </a:cubicBezTo>
                  <a:cubicBezTo>
                    <a:pt x="276" y="59"/>
                    <a:pt x="276" y="58"/>
                    <a:pt x="277" y="58"/>
                  </a:cubicBezTo>
                  <a:cubicBezTo>
                    <a:pt x="277" y="57"/>
                    <a:pt x="278" y="57"/>
                    <a:pt x="278" y="57"/>
                  </a:cubicBezTo>
                  <a:cubicBezTo>
                    <a:pt x="278" y="57"/>
                    <a:pt x="278" y="58"/>
                    <a:pt x="279" y="58"/>
                  </a:cubicBezTo>
                  <a:cubicBezTo>
                    <a:pt x="279" y="60"/>
                    <a:pt x="279" y="60"/>
                    <a:pt x="279" y="62"/>
                  </a:cubicBezTo>
                  <a:cubicBezTo>
                    <a:pt x="279" y="62"/>
                    <a:pt x="281" y="62"/>
                    <a:pt x="280" y="62"/>
                  </a:cubicBezTo>
                  <a:cubicBezTo>
                    <a:pt x="280" y="62"/>
                    <a:pt x="281" y="62"/>
                    <a:pt x="281" y="62"/>
                  </a:cubicBezTo>
                  <a:cubicBezTo>
                    <a:pt x="282" y="62"/>
                    <a:pt x="282" y="61"/>
                    <a:pt x="282" y="60"/>
                  </a:cubicBezTo>
                  <a:cubicBezTo>
                    <a:pt x="283" y="60"/>
                    <a:pt x="284" y="59"/>
                    <a:pt x="285" y="59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6" y="58"/>
                    <a:pt x="286" y="59"/>
                    <a:pt x="287" y="59"/>
                  </a:cubicBezTo>
                  <a:cubicBezTo>
                    <a:pt x="287" y="59"/>
                    <a:pt x="288" y="59"/>
                    <a:pt x="288" y="59"/>
                  </a:cubicBezTo>
                  <a:cubicBezTo>
                    <a:pt x="288" y="59"/>
                    <a:pt x="289" y="58"/>
                    <a:pt x="289" y="58"/>
                  </a:cubicBezTo>
                  <a:cubicBezTo>
                    <a:pt x="290" y="57"/>
                    <a:pt x="291" y="57"/>
                    <a:pt x="293" y="56"/>
                  </a:cubicBezTo>
                  <a:cubicBezTo>
                    <a:pt x="292" y="56"/>
                    <a:pt x="292" y="55"/>
                    <a:pt x="292" y="55"/>
                  </a:cubicBezTo>
                  <a:cubicBezTo>
                    <a:pt x="291" y="55"/>
                    <a:pt x="290" y="55"/>
                    <a:pt x="289" y="55"/>
                  </a:cubicBezTo>
                  <a:cubicBezTo>
                    <a:pt x="289" y="55"/>
                    <a:pt x="288" y="53"/>
                    <a:pt x="287" y="52"/>
                  </a:cubicBezTo>
                  <a:cubicBezTo>
                    <a:pt x="286" y="52"/>
                    <a:pt x="284" y="52"/>
                    <a:pt x="282" y="52"/>
                  </a:cubicBezTo>
                  <a:cubicBezTo>
                    <a:pt x="285" y="51"/>
                    <a:pt x="289" y="51"/>
                    <a:pt x="292" y="50"/>
                  </a:cubicBezTo>
                  <a:cubicBezTo>
                    <a:pt x="292" y="49"/>
                    <a:pt x="292" y="47"/>
                    <a:pt x="292" y="47"/>
                  </a:cubicBezTo>
                  <a:cubicBezTo>
                    <a:pt x="294" y="47"/>
                    <a:pt x="296" y="48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7"/>
                    <a:pt x="301" y="47"/>
                    <a:pt x="301" y="47"/>
                  </a:cubicBezTo>
                  <a:cubicBezTo>
                    <a:pt x="302" y="47"/>
                    <a:pt x="302" y="46"/>
                    <a:pt x="302" y="46"/>
                  </a:cubicBezTo>
                  <a:cubicBezTo>
                    <a:pt x="302" y="46"/>
                    <a:pt x="302" y="45"/>
                    <a:pt x="303" y="45"/>
                  </a:cubicBezTo>
                  <a:cubicBezTo>
                    <a:pt x="301" y="45"/>
                    <a:pt x="298" y="44"/>
                    <a:pt x="301" y="44"/>
                  </a:cubicBezTo>
                  <a:cubicBezTo>
                    <a:pt x="303" y="44"/>
                    <a:pt x="307" y="44"/>
                    <a:pt x="304" y="43"/>
                  </a:cubicBezTo>
                  <a:cubicBezTo>
                    <a:pt x="304" y="42"/>
                    <a:pt x="304" y="42"/>
                    <a:pt x="304" y="42"/>
                  </a:cubicBezTo>
                  <a:cubicBezTo>
                    <a:pt x="307" y="42"/>
                    <a:pt x="308" y="42"/>
                    <a:pt x="310" y="41"/>
                  </a:cubicBezTo>
                  <a:cubicBezTo>
                    <a:pt x="310" y="40"/>
                    <a:pt x="310" y="40"/>
                    <a:pt x="310" y="40"/>
                  </a:cubicBezTo>
                  <a:cubicBezTo>
                    <a:pt x="309" y="40"/>
                    <a:pt x="309" y="40"/>
                    <a:pt x="309" y="39"/>
                  </a:cubicBezTo>
                  <a:cubicBezTo>
                    <a:pt x="308" y="39"/>
                    <a:pt x="307" y="40"/>
                    <a:pt x="305" y="39"/>
                  </a:cubicBezTo>
                  <a:cubicBezTo>
                    <a:pt x="305" y="39"/>
                    <a:pt x="305" y="38"/>
                    <a:pt x="305" y="38"/>
                  </a:cubicBezTo>
                  <a:cubicBezTo>
                    <a:pt x="304" y="38"/>
                    <a:pt x="302" y="38"/>
                    <a:pt x="302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0" y="38"/>
                    <a:pt x="299" y="38"/>
                    <a:pt x="299" y="38"/>
                  </a:cubicBezTo>
                  <a:cubicBezTo>
                    <a:pt x="298" y="39"/>
                    <a:pt x="298" y="39"/>
                    <a:pt x="298" y="39"/>
                  </a:cubicBezTo>
                  <a:cubicBezTo>
                    <a:pt x="296" y="40"/>
                    <a:pt x="295" y="40"/>
                    <a:pt x="293" y="40"/>
                  </a:cubicBezTo>
                  <a:cubicBezTo>
                    <a:pt x="293" y="40"/>
                    <a:pt x="293" y="39"/>
                    <a:pt x="293" y="39"/>
                  </a:cubicBezTo>
                  <a:cubicBezTo>
                    <a:pt x="293" y="39"/>
                    <a:pt x="295" y="38"/>
                    <a:pt x="295" y="38"/>
                  </a:cubicBezTo>
                  <a:cubicBezTo>
                    <a:pt x="296" y="38"/>
                    <a:pt x="295" y="37"/>
                    <a:pt x="295" y="37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6" y="37"/>
                    <a:pt x="296" y="37"/>
                  </a:cubicBezTo>
                  <a:cubicBezTo>
                    <a:pt x="296" y="37"/>
                    <a:pt x="297" y="38"/>
                    <a:pt x="297" y="38"/>
                  </a:cubicBezTo>
                  <a:cubicBezTo>
                    <a:pt x="298" y="38"/>
                    <a:pt x="299" y="37"/>
                    <a:pt x="300" y="37"/>
                  </a:cubicBezTo>
                  <a:cubicBezTo>
                    <a:pt x="300" y="37"/>
                    <a:pt x="304" y="37"/>
                    <a:pt x="301" y="35"/>
                  </a:cubicBezTo>
                  <a:cubicBezTo>
                    <a:pt x="300" y="35"/>
                    <a:pt x="299" y="35"/>
                    <a:pt x="298" y="35"/>
                  </a:cubicBezTo>
                  <a:cubicBezTo>
                    <a:pt x="298" y="35"/>
                    <a:pt x="297" y="34"/>
                    <a:pt x="297" y="34"/>
                  </a:cubicBezTo>
                  <a:cubicBezTo>
                    <a:pt x="299" y="34"/>
                    <a:pt x="300" y="34"/>
                    <a:pt x="303" y="35"/>
                  </a:cubicBezTo>
                  <a:cubicBezTo>
                    <a:pt x="303" y="35"/>
                    <a:pt x="304" y="35"/>
                    <a:pt x="304" y="35"/>
                  </a:cubicBezTo>
                  <a:cubicBezTo>
                    <a:pt x="304" y="35"/>
                    <a:pt x="305" y="35"/>
                    <a:pt x="305" y="35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2" y="33"/>
                    <a:pt x="300" y="33"/>
                    <a:pt x="297" y="33"/>
                  </a:cubicBezTo>
                  <a:cubicBezTo>
                    <a:pt x="297" y="33"/>
                    <a:pt x="297" y="32"/>
                    <a:pt x="297" y="32"/>
                  </a:cubicBezTo>
                  <a:cubicBezTo>
                    <a:pt x="298" y="32"/>
                    <a:pt x="299" y="32"/>
                    <a:pt x="300" y="33"/>
                  </a:cubicBezTo>
                  <a:cubicBezTo>
                    <a:pt x="300" y="32"/>
                    <a:pt x="301" y="31"/>
                    <a:pt x="301" y="31"/>
                  </a:cubicBezTo>
                  <a:cubicBezTo>
                    <a:pt x="301" y="31"/>
                    <a:pt x="301" y="32"/>
                    <a:pt x="302" y="31"/>
                  </a:cubicBezTo>
                  <a:cubicBezTo>
                    <a:pt x="302" y="31"/>
                    <a:pt x="302" y="32"/>
                    <a:pt x="302" y="32"/>
                  </a:cubicBezTo>
                  <a:cubicBezTo>
                    <a:pt x="303" y="33"/>
                    <a:pt x="305" y="34"/>
                    <a:pt x="306" y="33"/>
                  </a:cubicBezTo>
                  <a:cubicBezTo>
                    <a:pt x="306" y="33"/>
                    <a:pt x="305" y="32"/>
                    <a:pt x="307" y="32"/>
                  </a:cubicBezTo>
                  <a:cubicBezTo>
                    <a:pt x="307" y="32"/>
                    <a:pt x="309" y="33"/>
                    <a:pt x="309" y="34"/>
                  </a:cubicBezTo>
                  <a:cubicBezTo>
                    <a:pt x="310" y="33"/>
                    <a:pt x="311" y="32"/>
                    <a:pt x="311" y="32"/>
                  </a:cubicBezTo>
                  <a:cubicBezTo>
                    <a:pt x="311" y="32"/>
                    <a:pt x="311" y="33"/>
                    <a:pt x="312" y="33"/>
                  </a:cubicBezTo>
                  <a:cubicBezTo>
                    <a:pt x="314" y="34"/>
                    <a:pt x="316" y="33"/>
                    <a:pt x="318" y="33"/>
                  </a:cubicBezTo>
                  <a:cubicBezTo>
                    <a:pt x="318" y="33"/>
                    <a:pt x="318" y="32"/>
                    <a:pt x="318" y="31"/>
                  </a:cubicBezTo>
                  <a:cubicBezTo>
                    <a:pt x="318" y="31"/>
                    <a:pt x="318" y="31"/>
                    <a:pt x="318" y="31"/>
                  </a:cubicBezTo>
                  <a:cubicBezTo>
                    <a:pt x="316" y="31"/>
                    <a:pt x="320" y="31"/>
                    <a:pt x="320" y="31"/>
                  </a:cubicBezTo>
                  <a:cubicBezTo>
                    <a:pt x="320" y="31"/>
                    <a:pt x="321" y="29"/>
                    <a:pt x="321" y="29"/>
                  </a:cubicBezTo>
                  <a:cubicBezTo>
                    <a:pt x="321" y="29"/>
                    <a:pt x="326" y="29"/>
                    <a:pt x="324" y="28"/>
                  </a:cubicBezTo>
                  <a:cubicBezTo>
                    <a:pt x="323" y="28"/>
                    <a:pt x="322" y="28"/>
                    <a:pt x="322" y="28"/>
                  </a:cubicBezTo>
                  <a:cubicBezTo>
                    <a:pt x="322" y="28"/>
                    <a:pt x="322" y="27"/>
                    <a:pt x="322" y="27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3" y="26"/>
                    <a:pt x="324" y="27"/>
                    <a:pt x="324" y="27"/>
                  </a:cubicBezTo>
                  <a:cubicBezTo>
                    <a:pt x="326" y="28"/>
                    <a:pt x="327" y="27"/>
                    <a:pt x="328" y="27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9" y="26"/>
                    <a:pt x="330" y="26"/>
                  </a:cubicBezTo>
                  <a:cubicBezTo>
                    <a:pt x="330" y="25"/>
                    <a:pt x="329" y="25"/>
                    <a:pt x="329" y="25"/>
                  </a:cubicBezTo>
                  <a:cubicBezTo>
                    <a:pt x="330" y="24"/>
                    <a:pt x="330" y="24"/>
                    <a:pt x="330" y="24"/>
                  </a:cubicBezTo>
                  <a:cubicBezTo>
                    <a:pt x="332" y="26"/>
                    <a:pt x="333" y="25"/>
                    <a:pt x="332" y="25"/>
                  </a:cubicBezTo>
                  <a:cubicBezTo>
                    <a:pt x="333" y="25"/>
                    <a:pt x="333" y="25"/>
                    <a:pt x="333" y="25"/>
                  </a:cubicBezTo>
                  <a:cubicBezTo>
                    <a:pt x="334" y="25"/>
                    <a:pt x="334" y="24"/>
                    <a:pt x="334" y="24"/>
                  </a:cubicBezTo>
                  <a:cubicBezTo>
                    <a:pt x="335" y="23"/>
                    <a:pt x="336" y="23"/>
                    <a:pt x="338" y="23"/>
                  </a:cubicBezTo>
                  <a:cubicBezTo>
                    <a:pt x="338" y="22"/>
                    <a:pt x="338" y="22"/>
                    <a:pt x="339" y="21"/>
                  </a:cubicBezTo>
                  <a:cubicBezTo>
                    <a:pt x="339" y="21"/>
                    <a:pt x="340" y="21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2" y="20"/>
                    <a:pt x="343" y="20"/>
                    <a:pt x="344" y="20"/>
                  </a:cubicBezTo>
                  <a:cubicBezTo>
                    <a:pt x="345" y="20"/>
                    <a:pt x="347" y="19"/>
                    <a:pt x="348" y="19"/>
                  </a:cubicBezTo>
                  <a:cubicBezTo>
                    <a:pt x="351" y="18"/>
                    <a:pt x="354" y="18"/>
                    <a:pt x="356" y="17"/>
                  </a:cubicBezTo>
                  <a:cubicBezTo>
                    <a:pt x="357" y="16"/>
                    <a:pt x="357" y="15"/>
                    <a:pt x="357" y="15"/>
                  </a:cubicBezTo>
                  <a:cubicBezTo>
                    <a:pt x="357" y="15"/>
                    <a:pt x="356" y="15"/>
                    <a:pt x="355" y="15"/>
                  </a:cubicBezTo>
                  <a:cubicBezTo>
                    <a:pt x="354" y="15"/>
                    <a:pt x="352" y="16"/>
                    <a:pt x="351" y="17"/>
                  </a:cubicBezTo>
                  <a:cubicBezTo>
                    <a:pt x="349" y="17"/>
                    <a:pt x="346" y="17"/>
                    <a:pt x="346" y="17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9" y="15"/>
                    <a:pt x="350" y="16"/>
                    <a:pt x="352" y="15"/>
                  </a:cubicBezTo>
                  <a:cubicBezTo>
                    <a:pt x="352" y="15"/>
                    <a:pt x="352" y="15"/>
                    <a:pt x="352" y="15"/>
                  </a:cubicBezTo>
                  <a:cubicBezTo>
                    <a:pt x="352" y="15"/>
                    <a:pt x="351" y="14"/>
                    <a:pt x="352" y="14"/>
                  </a:cubicBezTo>
                  <a:cubicBezTo>
                    <a:pt x="352" y="14"/>
                    <a:pt x="353" y="15"/>
                    <a:pt x="354" y="15"/>
                  </a:cubicBezTo>
                  <a:cubicBezTo>
                    <a:pt x="354" y="15"/>
                    <a:pt x="357" y="14"/>
                    <a:pt x="357" y="14"/>
                  </a:cubicBezTo>
                  <a:cubicBezTo>
                    <a:pt x="358" y="14"/>
                    <a:pt x="359" y="12"/>
                    <a:pt x="359" y="12"/>
                  </a:cubicBezTo>
                  <a:cubicBezTo>
                    <a:pt x="360" y="12"/>
                    <a:pt x="361" y="12"/>
                    <a:pt x="362" y="12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3" y="11"/>
                    <a:pt x="363" y="11"/>
                    <a:pt x="364" y="11"/>
                  </a:cubicBezTo>
                  <a:cubicBezTo>
                    <a:pt x="364" y="11"/>
                    <a:pt x="365" y="10"/>
                    <a:pt x="365" y="10"/>
                  </a:cubicBezTo>
                  <a:cubicBezTo>
                    <a:pt x="366" y="10"/>
                    <a:pt x="367" y="10"/>
                    <a:pt x="367" y="10"/>
                  </a:cubicBezTo>
                  <a:cubicBezTo>
                    <a:pt x="368" y="9"/>
                    <a:pt x="368" y="9"/>
                    <a:pt x="368" y="9"/>
                  </a:cubicBezTo>
                  <a:cubicBezTo>
                    <a:pt x="368" y="9"/>
                    <a:pt x="369" y="9"/>
                    <a:pt x="369" y="9"/>
                  </a:cubicBezTo>
                  <a:cubicBezTo>
                    <a:pt x="369" y="9"/>
                    <a:pt x="369" y="9"/>
                    <a:pt x="369" y="9"/>
                  </a:cubicBezTo>
                  <a:cubicBezTo>
                    <a:pt x="369" y="8"/>
                    <a:pt x="370" y="8"/>
                    <a:pt x="370" y="8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68" y="6"/>
                    <a:pt x="367" y="7"/>
                    <a:pt x="366" y="6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5" y="6"/>
                    <a:pt x="364" y="5"/>
                    <a:pt x="364" y="5"/>
                  </a:cubicBezTo>
                  <a:cubicBezTo>
                    <a:pt x="363" y="5"/>
                    <a:pt x="363" y="6"/>
                    <a:pt x="362" y="6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1" y="5"/>
                    <a:pt x="361" y="5"/>
                    <a:pt x="361" y="4"/>
                  </a:cubicBezTo>
                  <a:cubicBezTo>
                    <a:pt x="360" y="4"/>
                    <a:pt x="360" y="4"/>
                    <a:pt x="359" y="4"/>
                  </a:cubicBezTo>
                  <a:cubicBezTo>
                    <a:pt x="359" y="3"/>
                    <a:pt x="359" y="3"/>
                    <a:pt x="359" y="3"/>
                  </a:cubicBezTo>
                  <a:cubicBezTo>
                    <a:pt x="358" y="3"/>
                    <a:pt x="356" y="3"/>
                    <a:pt x="355" y="3"/>
                  </a:cubicBezTo>
                  <a:cubicBezTo>
                    <a:pt x="354" y="3"/>
                    <a:pt x="353" y="2"/>
                    <a:pt x="353" y="2"/>
                  </a:cubicBezTo>
                  <a:cubicBezTo>
                    <a:pt x="351" y="1"/>
                    <a:pt x="346" y="1"/>
                    <a:pt x="346" y="2"/>
                  </a:cubicBezTo>
                  <a:cubicBezTo>
                    <a:pt x="345" y="2"/>
                    <a:pt x="344" y="4"/>
                    <a:pt x="343" y="4"/>
                  </a:cubicBezTo>
                  <a:cubicBezTo>
                    <a:pt x="342" y="5"/>
                    <a:pt x="341" y="5"/>
                    <a:pt x="341" y="5"/>
                  </a:cubicBezTo>
                  <a:cubicBezTo>
                    <a:pt x="340" y="5"/>
                    <a:pt x="340" y="6"/>
                    <a:pt x="339" y="6"/>
                  </a:cubicBezTo>
                  <a:cubicBezTo>
                    <a:pt x="338" y="7"/>
                    <a:pt x="338" y="6"/>
                    <a:pt x="338" y="6"/>
                  </a:cubicBezTo>
                  <a:cubicBezTo>
                    <a:pt x="337" y="6"/>
                    <a:pt x="337" y="7"/>
                    <a:pt x="336" y="7"/>
                  </a:cubicBezTo>
                  <a:cubicBezTo>
                    <a:pt x="334" y="7"/>
                    <a:pt x="334" y="7"/>
                    <a:pt x="332" y="8"/>
                  </a:cubicBezTo>
                  <a:cubicBezTo>
                    <a:pt x="333" y="8"/>
                    <a:pt x="332" y="7"/>
                    <a:pt x="332" y="7"/>
                  </a:cubicBezTo>
                  <a:cubicBezTo>
                    <a:pt x="333" y="7"/>
                    <a:pt x="334" y="6"/>
                    <a:pt x="335" y="5"/>
                  </a:cubicBezTo>
                  <a:cubicBezTo>
                    <a:pt x="336" y="5"/>
                    <a:pt x="337" y="6"/>
                    <a:pt x="338" y="5"/>
                  </a:cubicBezTo>
                  <a:cubicBezTo>
                    <a:pt x="339" y="5"/>
                    <a:pt x="343" y="3"/>
                    <a:pt x="343" y="3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2" y="1"/>
                    <a:pt x="341" y="1"/>
                  </a:cubicBezTo>
                  <a:cubicBezTo>
                    <a:pt x="339" y="0"/>
                    <a:pt x="338" y="1"/>
                    <a:pt x="335" y="1"/>
                  </a:cubicBezTo>
                  <a:cubicBezTo>
                    <a:pt x="334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2" y="2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328" y="1"/>
                    <a:pt x="328" y="1"/>
                  </a:cubicBezTo>
                  <a:cubicBezTo>
                    <a:pt x="327" y="0"/>
                    <a:pt x="325" y="0"/>
                    <a:pt x="324" y="0"/>
                  </a:cubicBezTo>
                  <a:cubicBezTo>
                    <a:pt x="323" y="0"/>
                    <a:pt x="321" y="1"/>
                    <a:pt x="321" y="2"/>
                  </a:cubicBezTo>
                  <a:cubicBezTo>
                    <a:pt x="321" y="2"/>
                    <a:pt x="321" y="3"/>
                    <a:pt x="321" y="3"/>
                  </a:cubicBezTo>
                  <a:cubicBezTo>
                    <a:pt x="320" y="3"/>
                    <a:pt x="321" y="3"/>
                    <a:pt x="320" y="3"/>
                  </a:cubicBezTo>
                  <a:cubicBezTo>
                    <a:pt x="319" y="2"/>
                    <a:pt x="312" y="3"/>
                    <a:pt x="315" y="6"/>
                  </a:cubicBezTo>
                  <a:cubicBezTo>
                    <a:pt x="314" y="5"/>
                    <a:pt x="313" y="5"/>
                    <a:pt x="312" y="4"/>
                  </a:cubicBezTo>
                  <a:cubicBezTo>
                    <a:pt x="311" y="4"/>
                    <a:pt x="311" y="3"/>
                    <a:pt x="310" y="3"/>
                  </a:cubicBezTo>
                  <a:cubicBezTo>
                    <a:pt x="310" y="3"/>
                    <a:pt x="309" y="3"/>
                    <a:pt x="309" y="3"/>
                  </a:cubicBezTo>
                  <a:cubicBezTo>
                    <a:pt x="304" y="4"/>
                    <a:pt x="300" y="3"/>
                    <a:pt x="297" y="3"/>
                  </a:cubicBezTo>
                  <a:cubicBezTo>
                    <a:pt x="296" y="3"/>
                    <a:pt x="295" y="4"/>
                    <a:pt x="294" y="4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95" y="5"/>
                    <a:pt x="295" y="5"/>
                    <a:pt x="295" y="5"/>
                  </a:cubicBezTo>
                  <a:cubicBezTo>
                    <a:pt x="296" y="6"/>
                    <a:pt x="295" y="6"/>
                    <a:pt x="296" y="6"/>
                  </a:cubicBezTo>
                  <a:cubicBezTo>
                    <a:pt x="296" y="7"/>
                    <a:pt x="297" y="6"/>
                    <a:pt x="298" y="6"/>
                  </a:cubicBezTo>
                  <a:cubicBezTo>
                    <a:pt x="298" y="6"/>
                    <a:pt x="298" y="7"/>
                    <a:pt x="298" y="7"/>
                  </a:cubicBezTo>
                  <a:cubicBezTo>
                    <a:pt x="299" y="7"/>
                    <a:pt x="300" y="8"/>
                    <a:pt x="300" y="8"/>
                  </a:cubicBezTo>
                  <a:cubicBezTo>
                    <a:pt x="300" y="8"/>
                    <a:pt x="300" y="10"/>
                    <a:pt x="300" y="10"/>
                  </a:cubicBezTo>
                  <a:cubicBezTo>
                    <a:pt x="299" y="8"/>
                    <a:pt x="298" y="7"/>
                    <a:pt x="297" y="7"/>
                  </a:cubicBezTo>
                  <a:cubicBezTo>
                    <a:pt x="296" y="7"/>
                    <a:pt x="295" y="7"/>
                    <a:pt x="295" y="7"/>
                  </a:cubicBezTo>
                  <a:cubicBezTo>
                    <a:pt x="295" y="7"/>
                    <a:pt x="294" y="6"/>
                    <a:pt x="294" y="5"/>
                  </a:cubicBezTo>
                  <a:cubicBezTo>
                    <a:pt x="293" y="6"/>
                    <a:pt x="293" y="5"/>
                    <a:pt x="293" y="5"/>
                  </a:cubicBezTo>
                  <a:cubicBezTo>
                    <a:pt x="292" y="5"/>
                    <a:pt x="292" y="6"/>
                    <a:pt x="292" y="6"/>
                  </a:cubicBezTo>
                  <a:cubicBezTo>
                    <a:pt x="291" y="7"/>
                    <a:pt x="290" y="6"/>
                    <a:pt x="289" y="6"/>
                  </a:cubicBezTo>
                  <a:cubicBezTo>
                    <a:pt x="288" y="6"/>
                    <a:pt x="288" y="5"/>
                    <a:pt x="288" y="5"/>
                  </a:cubicBezTo>
                  <a:cubicBezTo>
                    <a:pt x="288" y="5"/>
                    <a:pt x="288" y="6"/>
                    <a:pt x="288" y="6"/>
                  </a:cubicBezTo>
                  <a:cubicBezTo>
                    <a:pt x="288" y="7"/>
                    <a:pt x="286" y="8"/>
                    <a:pt x="286" y="8"/>
                  </a:cubicBezTo>
                  <a:cubicBezTo>
                    <a:pt x="285" y="8"/>
                    <a:pt x="284" y="8"/>
                    <a:pt x="284" y="8"/>
                  </a:cubicBezTo>
                  <a:cubicBezTo>
                    <a:pt x="284" y="8"/>
                    <a:pt x="284" y="7"/>
                    <a:pt x="284" y="7"/>
                  </a:cubicBezTo>
                  <a:cubicBezTo>
                    <a:pt x="283" y="7"/>
                    <a:pt x="282" y="7"/>
                    <a:pt x="282" y="7"/>
                  </a:cubicBezTo>
                  <a:cubicBezTo>
                    <a:pt x="282" y="7"/>
                    <a:pt x="281" y="8"/>
                    <a:pt x="281" y="8"/>
                  </a:cubicBezTo>
                  <a:cubicBezTo>
                    <a:pt x="282" y="8"/>
                    <a:pt x="282" y="9"/>
                    <a:pt x="282" y="9"/>
                  </a:cubicBezTo>
                  <a:cubicBezTo>
                    <a:pt x="283" y="9"/>
                    <a:pt x="283" y="9"/>
                    <a:pt x="284" y="9"/>
                  </a:cubicBezTo>
                  <a:cubicBezTo>
                    <a:pt x="284" y="10"/>
                    <a:pt x="284" y="10"/>
                    <a:pt x="284" y="10"/>
                  </a:cubicBezTo>
                  <a:cubicBezTo>
                    <a:pt x="282" y="9"/>
                    <a:pt x="281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8"/>
                    <a:pt x="276" y="7"/>
                    <a:pt x="276" y="7"/>
                  </a:cubicBezTo>
                  <a:cubicBezTo>
                    <a:pt x="275" y="6"/>
                    <a:pt x="275" y="7"/>
                    <a:pt x="274" y="7"/>
                  </a:cubicBezTo>
                  <a:cubicBezTo>
                    <a:pt x="274" y="8"/>
                    <a:pt x="274" y="10"/>
                    <a:pt x="275" y="11"/>
                  </a:cubicBezTo>
                  <a:cubicBezTo>
                    <a:pt x="275" y="11"/>
                    <a:pt x="276" y="12"/>
                    <a:pt x="276" y="12"/>
                  </a:cubicBezTo>
                  <a:cubicBezTo>
                    <a:pt x="276" y="12"/>
                    <a:pt x="276" y="13"/>
                    <a:pt x="276" y="13"/>
                  </a:cubicBezTo>
                  <a:cubicBezTo>
                    <a:pt x="276" y="12"/>
                    <a:pt x="275" y="12"/>
                    <a:pt x="274" y="11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3" y="11"/>
                    <a:pt x="273" y="10"/>
                    <a:pt x="273" y="10"/>
                  </a:cubicBezTo>
                  <a:cubicBezTo>
                    <a:pt x="273" y="10"/>
                    <a:pt x="273" y="12"/>
                    <a:pt x="273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0" y="10"/>
                    <a:pt x="270" y="9"/>
                    <a:pt x="267" y="9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5" y="8"/>
                    <a:pt x="264" y="8"/>
                    <a:pt x="262" y="8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60" y="7"/>
                    <a:pt x="260" y="6"/>
                    <a:pt x="260" y="6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59" y="5"/>
                    <a:pt x="257" y="6"/>
                    <a:pt x="256" y="6"/>
                  </a:cubicBezTo>
                  <a:cubicBezTo>
                    <a:pt x="256" y="6"/>
                    <a:pt x="256" y="6"/>
                    <a:pt x="256" y="7"/>
                  </a:cubicBezTo>
                  <a:cubicBezTo>
                    <a:pt x="256" y="7"/>
                    <a:pt x="257" y="9"/>
                    <a:pt x="257" y="9"/>
                  </a:cubicBezTo>
                  <a:cubicBezTo>
                    <a:pt x="254" y="8"/>
                    <a:pt x="253" y="9"/>
                    <a:pt x="249" y="9"/>
                  </a:cubicBezTo>
                  <a:cubicBezTo>
                    <a:pt x="250" y="10"/>
                    <a:pt x="250" y="10"/>
                    <a:pt x="250" y="11"/>
                  </a:cubicBezTo>
                  <a:cubicBezTo>
                    <a:pt x="251" y="11"/>
                    <a:pt x="251" y="11"/>
                    <a:pt x="253" y="11"/>
                  </a:cubicBezTo>
                  <a:cubicBezTo>
                    <a:pt x="253" y="11"/>
                    <a:pt x="253" y="12"/>
                    <a:pt x="254" y="12"/>
                  </a:cubicBezTo>
                  <a:cubicBezTo>
                    <a:pt x="255" y="12"/>
                    <a:pt x="256" y="11"/>
                    <a:pt x="256" y="11"/>
                  </a:cubicBezTo>
                  <a:cubicBezTo>
                    <a:pt x="257" y="11"/>
                    <a:pt x="258" y="12"/>
                    <a:pt x="259" y="11"/>
                  </a:cubicBezTo>
                  <a:cubicBezTo>
                    <a:pt x="260" y="11"/>
                    <a:pt x="260" y="10"/>
                    <a:pt x="261" y="11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2" y="12"/>
                    <a:pt x="261" y="12"/>
                    <a:pt x="261" y="12"/>
                  </a:cubicBezTo>
                  <a:cubicBezTo>
                    <a:pt x="261" y="12"/>
                    <a:pt x="261" y="15"/>
                    <a:pt x="261" y="15"/>
                  </a:cubicBezTo>
                  <a:cubicBezTo>
                    <a:pt x="260" y="15"/>
                    <a:pt x="260" y="15"/>
                    <a:pt x="260" y="15"/>
                  </a:cubicBezTo>
                  <a:cubicBezTo>
                    <a:pt x="260" y="14"/>
                    <a:pt x="260" y="13"/>
                    <a:pt x="259" y="12"/>
                  </a:cubicBezTo>
                  <a:cubicBezTo>
                    <a:pt x="258" y="13"/>
                    <a:pt x="257" y="13"/>
                    <a:pt x="256" y="13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6" y="14"/>
                    <a:pt x="252" y="12"/>
                    <a:pt x="251" y="12"/>
                  </a:cubicBezTo>
                  <a:cubicBezTo>
                    <a:pt x="252" y="12"/>
                    <a:pt x="250" y="13"/>
                    <a:pt x="251" y="13"/>
                  </a:cubicBezTo>
                  <a:cubicBezTo>
                    <a:pt x="251" y="13"/>
                    <a:pt x="252" y="15"/>
                    <a:pt x="251" y="14"/>
                  </a:cubicBezTo>
                  <a:close/>
                  <a:moveTo>
                    <a:pt x="54" y="218"/>
                  </a:move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5" y="218"/>
                    <a:pt x="55" y="218"/>
                  </a:cubicBezTo>
                  <a:cubicBezTo>
                    <a:pt x="55" y="218"/>
                    <a:pt x="55" y="219"/>
                    <a:pt x="55" y="219"/>
                  </a:cubicBezTo>
                  <a:cubicBezTo>
                    <a:pt x="55" y="219"/>
                    <a:pt x="54" y="219"/>
                    <a:pt x="54" y="219"/>
                  </a:cubicBezTo>
                  <a:cubicBezTo>
                    <a:pt x="53" y="219"/>
                    <a:pt x="52" y="222"/>
                    <a:pt x="51" y="223"/>
                  </a:cubicBezTo>
                  <a:cubicBezTo>
                    <a:pt x="52" y="224"/>
                    <a:pt x="53" y="224"/>
                    <a:pt x="53" y="224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3" y="225"/>
                    <a:pt x="53" y="226"/>
                    <a:pt x="53" y="226"/>
                  </a:cubicBezTo>
                  <a:cubicBezTo>
                    <a:pt x="53" y="226"/>
                    <a:pt x="54" y="226"/>
                    <a:pt x="54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2" y="226"/>
                    <a:pt x="53" y="229"/>
                    <a:pt x="54" y="230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6" y="231"/>
                    <a:pt x="56" y="231"/>
                    <a:pt x="57" y="231"/>
                  </a:cubicBezTo>
                  <a:cubicBezTo>
                    <a:pt x="57" y="230"/>
                    <a:pt x="56" y="230"/>
                    <a:pt x="56" y="230"/>
                  </a:cubicBezTo>
                  <a:cubicBezTo>
                    <a:pt x="57" y="229"/>
                    <a:pt x="57" y="229"/>
                    <a:pt x="57" y="229"/>
                  </a:cubicBezTo>
                  <a:cubicBezTo>
                    <a:pt x="58" y="228"/>
                    <a:pt x="59" y="229"/>
                    <a:pt x="59" y="229"/>
                  </a:cubicBezTo>
                  <a:cubicBezTo>
                    <a:pt x="59" y="229"/>
                    <a:pt x="59" y="229"/>
                    <a:pt x="58" y="230"/>
                  </a:cubicBezTo>
                  <a:cubicBezTo>
                    <a:pt x="58" y="230"/>
                    <a:pt x="58" y="232"/>
                    <a:pt x="58" y="232"/>
                  </a:cubicBezTo>
                  <a:cubicBezTo>
                    <a:pt x="58" y="232"/>
                    <a:pt x="57" y="232"/>
                    <a:pt x="57" y="232"/>
                  </a:cubicBezTo>
                  <a:cubicBezTo>
                    <a:pt x="57" y="232"/>
                    <a:pt x="57" y="233"/>
                    <a:pt x="57" y="233"/>
                  </a:cubicBezTo>
                  <a:cubicBezTo>
                    <a:pt x="57" y="233"/>
                    <a:pt x="58" y="234"/>
                    <a:pt x="58" y="234"/>
                  </a:cubicBezTo>
                  <a:cubicBezTo>
                    <a:pt x="58" y="235"/>
                    <a:pt x="58" y="235"/>
                    <a:pt x="58" y="235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9" y="234"/>
                    <a:pt x="60" y="235"/>
                    <a:pt x="60" y="235"/>
                  </a:cubicBezTo>
                  <a:cubicBezTo>
                    <a:pt x="60" y="234"/>
                    <a:pt x="60" y="234"/>
                    <a:pt x="61" y="234"/>
                  </a:cubicBezTo>
                  <a:cubicBezTo>
                    <a:pt x="61" y="234"/>
                    <a:pt x="61" y="236"/>
                    <a:pt x="61" y="236"/>
                  </a:cubicBezTo>
                  <a:cubicBezTo>
                    <a:pt x="62" y="237"/>
                    <a:pt x="63" y="237"/>
                    <a:pt x="64" y="237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3" y="238"/>
                    <a:pt x="63" y="238"/>
                    <a:pt x="64" y="238"/>
                  </a:cubicBezTo>
                  <a:cubicBezTo>
                    <a:pt x="64" y="239"/>
                    <a:pt x="64" y="239"/>
                    <a:pt x="64" y="239"/>
                  </a:cubicBezTo>
                  <a:cubicBezTo>
                    <a:pt x="64" y="239"/>
                    <a:pt x="64" y="240"/>
                    <a:pt x="64" y="241"/>
                  </a:cubicBezTo>
                  <a:cubicBezTo>
                    <a:pt x="64" y="241"/>
                    <a:pt x="65" y="241"/>
                    <a:pt x="65" y="241"/>
                  </a:cubicBezTo>
                  <a:cubicBezTo>
                    <a:pt x="65" y="241"/>
                    <a:pt x="64" y="241"/>
                    <a:pt x="64" y="242"/>
                  </a:cubicBezTo>
                  <a:cubicBezTo>
                    <a:pt x="63" y="242"/>
                    <a:pt x="65" y="242"/>
                    <a:pt x="64" y="242"/>
                  </a:cubicBezTo>
                  <a:cubicBezTo>
                    <a:pt x="64" y="242"/>
                    <a:pt x="63" y="242"/>
                    <a:pt x="63" y="243"/>
                  </a:cubicBezTo>
                  <a:cubicBezTo>
                    <a:pt x="62" y="243"/>
                    <a:pt x="63" y="245"/>
                    <a:pt x="63" y="245"/>
                  </a:cubicBezTo>
                  <a:cubicBezTo>
                    <a:pt x="62" y="245"/>
                    <a:pt x="62" y="245"/>
                    <a:pt x="61" y="245"/>
                  </a:cubicBezTo>
                  <a:cubicBezTo>
                    <a:pt x="61" y="245"/>
                    <a:pt x="60" y="246"/>
                    <a:pt x="60" y="247"/>
                  </a:cubicBezTo>
                  <a:cubicBezTo>
                    <a:pt x="61" y="247"/>
                    <a:pt x="61" y="247"/>
                    <a:pt x="61" y="247"/>
                  </a:cubicBezTo>
                  <a:cubicBezTo>
                    <a:pt x="62" y="248"/>
                    <a:pt x="61" y="249"/>
                    <a:pt x="62" y="250"/>
                  </a:cubicBezTo>
                  <a:cubicBezTo>
                    <a:pt x="62" y="250"/>
                    <a:pt x="62" y="251"/>
                    <a:pt x="63" y="251"/>
                  </a:cubicBezTo>
                  <a:cubicBezTo>
                    <a:pt x="63" y="250"/>
                    <a:pt x="64" y="250"/>
                    <a:pt x="64" y="250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50"/>
                    <a:pt x="67" y="250"/>
                    <a:pt x="69" y="251"/>
                  </a:cubicBezTo>
                  <a:cubicBezTo>
                    <a:pt x="68" y="252"/>
                    <a:pt x="69" y="253"/>
                    <a:pt x="68" y="253"/>
                  </a:cubicBezTo>
                  <a:cubicBezTo>
                    <a:pt x="70" y="253"/>
                    <a:pt x="70" y="253"/>
                    <a:pt x="72" y="253"/>
                  </a:cubicBezTo>
                  <a:cubicBezTo>
                    <a:pt x="72" y="253"/>
                    <a:pt x="72" y="253"/>
                    <a:pt x="72" y="253"/>
                  </a:cubicBezTo>
                  <a:cubicBezTo>
                    <a:pt x="72" y="253"/>
                    <a:pt x="73" y="253"/>
                    <a:pt x="73" y="253"/>
                  </a:cubicBezTo>
                  <a:cubicBezTo>
                    <a:pt x="73" y="253"/>
                    <a:pt x="73" y="254"/>
                    <a:pt x="73" y="255"/>
                  </a:cubicBezTo>
                  <a:cubicBezTo>
                    <a:pt x="74" y="255"/>
                    <a:pt x="75" y="255"/>
                    <a:pt x="76" y="255"/>
                  </a:cubicBezTo>
                  <a:cubicBezTo>
                    <a:pt x="76" y="257"/>
                    <a:pt x="75" y="257"/>
                    <a:pt x="78" y="259"/>
                  </a:cubicBezTo>
                  <a:cubicBezTo>
                    <a:pt x="78" y="259"/>
                    <a:pt x="79" y="258"/>
                    <a:pt x="79" y="259"/>
                  </a:cubicBezTo>
                  <a:cubicBezTo>
                    <a:pt x="79" y="259"/>
                    <a:pt x="79" y="259"/>
                    <a:pt x="79" y="259"/>
                  </a:cubicBezTo>
                  <a:cubicBezTo>
                    <a:pt x="83" y="259"/>
                    <a:pt x="84" y="260"/>
                    <a:pt x="86" y="260"/>
                  </a:cubicBezTo>
                  <a:cubicBezTo>
                    <a:pt x="86" y="259"/>
                    <a:pt x="86" y="259"/>
                    <a:pt x="86" y="258"/>
                  </a:cubicBezTo>
                  <a:cubicBezTo>
                    <a:pt x="86" y="258"/>
                    <a:pt x="85" y="258"/>
                    <a:pt x="85" y="258"/>
                  </a:cubicBezTo>
                  <a:cubicBezTo>
                    <a:pt x="85" y="257"/>
                    <a:pt x="83" y="256"/>
                    <a:pt x="83" y="256"/>
                  </a:cubicBezTo>
                  <a:cubicBezTo>
                    <a:pt x="83" y="256"/>
                    <a:pt x="84" y="255"/>
                    <a:pt x="84" y="255"/>
                  </a:cubicBezTo>
                  <a:cubicBezTo>
                    <a:pt x="83" y="255"/>
                    <a:pt x="80" y="253"/>
                    <a:pt x="79" y="253"/>
                  </a:cubicBezTo>
                  <a:cubicBezTo>
                    <a:pt x="78" y="252"/>
                    <a:pt x="77" y="253"/>
                    <a:pt x="76" y="252"/>
                  </a:cubicBezTo>
                  <a:cubicBezTo>
                    <a:pt x="76" y="252"/>
                    <a:pt x="76" y="250"/>
                    <a:pt x="76" y="250"/>
                  </a:cubicBezTo>
                  <a:cubicBezTo>
                    <a:pt x="76" y="250"/>
                    <a:pt x="75" y="250"/>
                    <a:pt x="74" y="250"/>
                  </a:cubicBezTo>
                  <a:cubicBezTo>
                    <a:pt x="74" y="250"/>
                    <a:pt x="74" y="248"/>
                    <a:pt x="74" y="249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3" y="248"/>
                  </a:cubicBezTo>
                  <a:cubicBezTo>
                    <a:pt x="73" y="248"/>
                    <a:pt x="72" y="247"/>
                    <a:pt x="72" y="247"/>
                  </a:cubicBezTo>
                  <a:cubicBezTo>
                    <a:pt x="71" y="247"/>
                    <a:pt x="69" y="248"/>
                    <a:pt x="68" y="247"/>
                  </a:cubicBezTo>
                  <a:cubicBezTo>
                    <a:pt x="67" y="247"/>
                    <a:pt x="64" y="246"/>
                    <a:pt x="63" y="246"/>
                  </a:cubicBezTo>
                  <a:cubicBezTo>
                    <a:pt x="64" y="245"/>
                    <a:pt x="66" y="244"/>
                    <a:pt x="67" y="244"/>
                  </a:cubicBezTo>
                  <a:cubicBezTo>
                    <a:pt x="70" y="245"/>
                    <a:pt x="69" y="245"/>
                    <a:pt x="68" y="246"/>
                  </a:cubicBezTo>
                  <a:cubicBezTo>
                    <a:pt x="69" y="246"/>
                    <a:pt x="69" y="247"/>
                    <a:pt x="69" y="247"/>
                  </a:cubicBezTo>
                  <a:cubicBezTo>
                    <a:pt x="70" y="247"/>
                    <a:pt x="73" y="246"/>
                    <a:pt x="74" y="246"/>
                  </a:cubicBezTo>
                  <a:cubicBezTo>
                    <a:pt x="75" y="246"/>
                    <a:pt x="75" y="246"/>
                    <a:pt x="76" y="245"/>
                  </a:cubicBezTo>
                  <a:cubicBezTo>
                    <a:pt x="76" y="246"/>
                    <a:pt x="75" y="246"/>
                    <a:pt x="76" y="247"/>
                  </a:cubicBezTo>
                  <a:cubicBezTo>
                    <a:pt x="76" y="247"/>
                    <a:pt x="77" y="247"/>
                    <a:pt x="77" y="247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8" y="249"/>
                    <a:pt x="78" y="249"/>
                    <a:pt x="80" y="249"/>
                  </a:cubicBezTo>
                  <a:cubicBezTo>
                    <a:pt x="80" y="250"/>
                    <a:pt x="80" y="250"/>
                    <a:pt x="80" y="250"/>
                  </a:cubicBezTo>
                  <a:cubicBezTo>
                    <a:pt x="82" y="250"/>
                    <a:pt x="79" y="252"/>
                    <a:pt x="81" y="252"/>
                  </a:cubicBezTo>
                  <a:cubicBezTo>
                    <a:pt x="82" y="252"/>
                    <a:pt x="82" y="251"/>
                    <a:pt x="83" y="251"/>
                  </a:cubicBezTo>
                  <a:cubicBezTo>
                    <a:pt x="83" y="250"/>
                    <a:pt x="83" y="251"/>
                    <a:pt x="84" y="251"/>
                  </a:cubicBezTo>
                  <a:cubicBezTo>
                    <a:pt x="84" y="251"/>
                    <a:pt x="84" y="251"/>
                    <a:pt x="84" y="251"/>
                  </a:cubicBezTo>
                  <a:cubicBezTo>
                    <a:pt x="83" y="251"/>
                    <a:pt x="83" y="252"/>
                    <a:pt x="83" y="252"/>
                  </a:cubicBezTo>
                  <a:cubicBezTo>
                    <a:pt x="84" y="253"/>
                    <a:pt x="84" y="253"/>
                    <a:pt x="85" y="253"/>
                  </a:cubicBezTo>
                  <a:cubicBezTo>
                    <a:pt x="85" y="254"/>
                    <a:pt x="85" y="254"/>
                    <a:pt x="85" y="254"/>
                  </a:cubicBezTo>
                  <a:cubicBezTo>
                    <a:pt x="85" y="254"/>
                    <a:pt x="86" y="254"/>
                    <a:pt x="86" y="254"/>
                  </a:cubicBezTo>
                  <a:cubicBezTo>
                    <a:pt x="86" y="254"/>
                    <a:pt x="86" y="255"/>
                    <a:pt x="86" y="255"/>
                  </a:cubicBezTo>
                  <a:cubicBezTo>
                    <a:pt x="86" y="255"/>
                    <a:pt x="88" y="256"/>
                    <a:pt x="88" y="256"/>
                  </a:cubicBezTo>
                  <a:cubicBezTo>
                    <a:pt x="214" y="258"/>
                    <a:pt x="214" y="258"/>
                    <a:pt x="214" y="258"/>
                  </a:cubicBezTo>
                  <a:cubicBezTo>
                    <a:pt x="214" y="258"/>
                    <a:pt x="213" y="256"/>
                    <a:pt x="215" y="256"/>
                  </a:cubicBezTo>
                  <a:cubicBezTo>
                    <a:pt x="216" y="256"/>
                    <a:pt x="217" y="260"/>
                    <a:pt x="217" y="260"/>
                  </a:cubicBezTo>
                  <a:cubicBezTo>
                    <a:pt x="217" y="260"/>
                    <a:pt x="217" y="260"/>
                    <a:pt x="219" y="260"/>
                  </a:cubicBezTo>
                  <a:cubicBezTo>
                    <a:pt x="220" y="260"/>
                    <a:pt x="222" y="262"/>
                    <a:pt x="222" y="261"/>
                  </a:cubicBezTo>
                  <a:cubicBezTo>
                    <a:pt x="222" y="260"/>
                    <a:pt x="224" y="259"/>
                    <a:pt x="224" y="260"/>
                  </a:cubicBezTo>
                  <a:cubicBezTo>
                    <a:pt x="225" y="260"/>
                    <a:pt x="227" y="261"/>
                    <a:pt x="228" y="261"/>
                  </a:cubicBezTo>
                  <a:cubicBezTo>
                    <a:pt x="229" y="261"/>
                    <a:pt x="229" y="262"/>
                    <a:pt x="231" y="262"/>
                  </a:cubicBezTo>
                  <a:cubicBezTo>
                    <a:pt x="232" y="262"/>
                    <a:pt x="232" y="262"/>
                    <a:pt x="233" y="262"/>
                  </a:cubicBezTo>
                  <a:cubicBezTo>
                    <a:pt x="234" y="262"/>
                    <a:pt x="235" y="261"/>
                    <a:pt x="236" y="262"/>
                  </a:cubicBezTo>
                  <a:cubicBezTo>
                    <a:pt x="237" y="263"/>
                    <a:pt x="237" y="263"/>
                    <a:pt x="238" y="263"/>
                  </a:cubicBezTo>
                  <a:cubicBezTo>
                    <a:pt x="239" y="263"/>
                    <a:pt x="239" y="262"/>
                    <a:pt x="240" y="260"/>
                  </a:cubicBezTo>
                  <a:cubicBezTo>
                    <a:pt x="240" y="260"/>
                    <a:pt x="241" y="260"/>
                    <a:pt x="242" y="260"/>
                  </a:cubicBezTo>
                  <a:cubicBezTo>
                    <a:pt x="242" y="260"/>
                    <a:pt x="242" y="260"/>
                    <a:pt x="242" y="259"/>
                  </a:cubicBezTo>
                  <a:cubicBezTo>
                    <a:pt x="243" y="259"/>
                    <a:pt x="243" y="259"/>
                    <a:pt x="243" y="259"/>
                  </a:cubicBezTo>
                  <a:cubicBezTo>
                    <a:pt x="243" y="259"/>
                    <a:pt x="243" y="258"/>
                    <a:pt x="243" y="258"/>
                  </a:cubicBezTo>
                  <a:cubicBezTo>
                    <a:pt x="244" y="258"/>
                    <a:pt x="244" y="258"/>
                    <a:pt x="244" y="258"/>
                  </a:cubicBezTo>
                  <a:cubicBezTo>
                    <a:pt x="244" y="258"/>
                    <a:pt x="244" y="259"/>
                    <a:pt x="244" y="259"/>
                  </a:cubicBezTo>
                  <a:cubicBezTo>
                    <a:pt x="244" y="259"/>
                    <a:pt x="245" y="259"/>
                    <a:pt x="245" y="259"/>
                  </a:cubicBezTo>
                  <a:cubicBezTo>
                    <a:pt x="245" y="259"/>
                    <a:pt x="245" y="259"/>
                    <a:pt x="245" y="259"/>
                  </a:cubicBezTo>
                  <a:cubicBezTo>
                    <a:pt x="245" y="259"/>
                    <a:pt x="244" y="258"/>
                    <a:pt x="244" y="258"/>
                  </a:cubicBezTo>
                  <a:cubicBezTo>
                    <a:pt x="245" y="257"/>
                    <a:pt x="245" y="257"/>
                    <a:pt x="245" y="257"/>
                  </a:cubicBezTo>
                  <a:cubicBezTo>
                    <a:pt x="246" y="257"/>
                    <a:pt x="246" y="258"/>
                    <a:pt x="247" y="258"/>
                  </a:cubicBezTo>
                  <a:cubicBezTo>
                    <a:pt x="248" y="258"/>
                    <a:pt x="248" y="257"/>
                    <a:pt x="249" y="257"/>
                  </a:cubicBezTo>
                  <a:cubicBezTo>
                    <a:pt x="250" y="257"/>
                    <a:pt x="249" y="258"/>
                    <a:pt x="250" y="258"/>
                  </a:cubicBezTo>
                  <a:cubicBezTo>
                    <a:pt x="251" y="258"/>
                    <a:pt x="251" y="257"/>
                    <a:pt x="251" y="257"/>
                  </a:cubicBezTo>
                  <a:cubicBezTo>
                    <a:pt x="252" y="259"/>
                    <a:pt x="254" y="263"/>
                    <a:pt x="256" y="264"/>
                  </a:cubicBezTo>
                  <a:cubicBezTo>
                    <a:pt x="257" y="264"/>
                    <a:pt x="257" y="263"/>
                    <a:pt x="259" y="263"/>
                  </a:cubicBezTo>
                  <a:cubicBezTo>
                    <a:pt x="259" y="263"/>
                    <a:pt x="259" y="264"/>
                    <a:pt x="259" y="264"/>
                  </a:cubicBezTo>
                  <a:cubicBezTo>
                    <a:pt x="259" y="267"/>
                    <a:pt x="259" y="266"/>
                    <a:pt x="261" y="267"/>
                  </a:cubicBezTo>
                  <a:cubicBezTo>
                    <a:pt x="261" y="268"/>
                    <a:pt x="261" y="268"/>
                    <a:pt x="260" y="268"/>
                  </a:cubicBezTo>
                  <a:cubicBezTo>
                    <a:pt x="261" y="270"/>
                    <a:pt x="261" y="270"/>
                    <a:pt x="261" y="272"/>
                  </a:cubicBezTo>
                  <a:cubicBezTo>
                    <a:pt x="262" y="272"/>
                    <a:pt x="263" y="272"/>
                    <a:pt x="263" y="273"/>
                  </a:cubicBezTo>
                  <a:cubicBezTo>
                    <a:pt x="264" y="273"/>
                    <a:pt x="265" y="274"/>
                    <a:pt x="266" y="275"/>
                  </a:cubicBezTo>
                  <a:cubicBezTo>
                    <a:pt x="267" y="275"/>
                    <a:pt x="266" y="274"/>
                    <a:pt x="267" y="274"/>
                  </a:cubicBezTo>
                  <a:cubicBezTo>
                    <a:pt x="267" y="274"/>
                    <a:pt x="269" y="274"/>
                    <a:pt x="270" y="275"/>
                  </a:cubicBezTo>
                  <a:cubicBezTo>
                    <a:pt x="270" y="275"/>
                    <a:pt x="270" y="275"/>
                    <a:pt x="270" y="275"/>
                  </a:cubicBezTo>
                  <a:cubicBezTo>
                    <a:pt x="271" y="275"/>
                    <a:pt x="272" y="275"/>
                    <a:pt x="273" y="275"/>
                  </a:cubicBezTo>
                  <a:cubicBezTo>
                    <a:pt x="273" y="275"/>
                    <a:pt x="274" y="276"/>
                    <a:pt x="274" y="276"/>
                  </a:cubicBezTo>
                  <a:cubicBezTo>
                    <a:pt x="276" y="276"/>
                    <a:pt x="277" y="275"/>
                    <a:pt x="278" y="275"/>
                  </a:cubicBezTo>
                  <a:cubicBezTo>
                    <a:pt x="278" y="276"/>
                    <a:pt x="278" y="276"/>
                    <a:pt x="278" y="276"/>
                  </a:cubicBezTo>
                  <a:cubicBezTo>
                    <a:pt x="278" y="277"/>
                    <a:pt x="280" y="277"/>
                    <a:pt x="280" y="277"/>
                  </a:cubicBezTo>
                  <a:cubicBezTo>
                    <a:pt x="280" y="278"/>
                    <a:pt x="280" y="278"/>
                    <a:pt x="280" y="278"/>
                  </a:cubicBezTo>
                  <a:cubicBezTo>
                    <a:pt x="281" y="278"/>
                    <a:pt x="282" y="278"/>
                    <a:pt x="282" y="278"/>
                  </a:cubicBezTo>
                  <a:cubicBezTo>
                    <a:pt x="282" y="281"/>
                    <a:pt x="282" y="281"/>
                    <a:pt x="284" y="282"/>
                  </a:cubicBezTo>
                  <a:cubicBezTo>
                    <a:pt x="284" y="282"/>
                    <a:pt x="284" y="283"/>
                    <a:pt x="284" y="283"/>
                  </a:cubicBezTo>
                  <a:cubicBezTo>
                    <a:pt x="284" y="283"/>
                    <a:pt x="284" y="284"/>
                    <a:pt x="284" y="284"/>
                  </a:cubicBezTo>
                  <a:cubicBezTo>
                    <a:pt x="283" y="284"/>
                    <a:pt x="282" y="284"/>
                    <a:pt x="282" y="284"/>
                  </a:cubicBezTo>
                  <a:cubicBezTo>
                    <a:pt x="282" y="284"/>
                    <a:pt x="282" y="284"/>
                    <a:pt x="282" y="284"/>
                  </a:cubicBezTo>
                  <a:cubicBezTo>
                    <a:pt x="282" y="284"/>
                    <a:pt x="282" y="285"/>
                    <a:pt x="282" y="285"/>
                  </a:cubicBezTo>
                  <a:cubicBezTo>
                    <a:pt x="282" y="285"/>
                    <a:pt x="282" y="285"/>
                    <a:pt x="282" y="286"/>
                  </a:cubicBezTo>
                  <a:cubicBezTo>
                    <a:pt x="282" y="286"/>
                    <a:pt x="281" y="286"/>
                    <a:pt x="281" y="286"/>
                  </a:cubicBezTo>
                  <a:cubicBezTo>
                    <a:pt x="280" y="286"/>
                    <a:pt x="281" y="285"/>
                    <a:pt x="280" y="285"/>
                  </a:cubicBezTo>
                  <a:cubicBezTo>
                    <a:pt x="280" y="284"/>
                    <a:pt x="278" y="284"/>
                    <a:pt x="278" y="284"/>
                  </a:cubicBezTo>
                  <a:cubicBezTo>
                    <a:pt x="277" y="284"/>
                    <a:pt x="278" y="284"/>
                    <a:pt x="278" y="283"/>
                  </a:cubicBezTo>
                  <a:cubicBezTo>
                    <a:pt x="277" y="283"/>
                    <a:pt x="277" y="283"/>
                    <a:pt x="276" y="283"/>
                  </a:cubicBezTo>
                  <a:cubicBezTo>
                    <a:pt x="276" y="284"/>
                    <a:pt x="274" y="285"/>
                    <a:pt x="274" y="286"/>
                  </a:cubicBezTo>
                  <a:cubicBezTo>
                    <a:pt x="273" y="288"/>
                    <a:pt x="274" y="289"/>
                    <a:pt x="274" y="291"/>
                  </a:cubicBezTo>
                  <a:cubicBezTo>
                    <a:pt x="274" y="291"/>
                    <a:pt x="273" y="292"/>
                    <a:pt x="273" y="292"/>
                  </a:cubicBezTo>
                  <a:cubicBezTo>
                    <a:pt x="272" y="293"/>
                    <a:pt x="271" y="293"/>
                    <a:pt x="271" y="293"/>
                  </a:cubicBezTo>
                  <a:cubicBezTo>
                    <a:pt x="271" y="293"/>
                    <a:pt x="270" y="295"/>
                    <a:pt x="270" y="296"/>
                  </a:cubicBezTo>
                  <a:cubicBezTo>
                    <a:pt x="270" y="297"/>
                    <a:pt x="269" y="297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ubicBezTo>
                    <a:pt x="271" y="299"/>
                    <a:pt x="271" y="299"/>
                    <a:pt x="272" y="298"/>
                  </a:cubicBezTo>
                  <a:cubicBezTo>
                    <a:pt x="273" y="298"/>
                    <a:pt x="273" y="297"/>
                    <a:pt x="274" y="297"/>
                  </a:cubicBezTo>
                  <a:cubicBezTo>
                    <a:pt x="274" y="297"/>
                    <a:pt x="275" y="297"/>
                    <a:pt x="275" y="297"/>
                  </a:cubicBezTo>
                  <a:cubicBezTo>
                    <a:pt x="275" y="296"/>
                    <a:pt x="276" y="295"/>
                    <a:pt x="276" y="295"/>
                  </a:cubicBezTo>
                  <a:cubicBezTo>
                    <a:pt x="277" y="295"/>
                    <a:pt x="278" y="295"/>
                    <a:pt x="280" y="295"/>
                  </a:cubicBezTo>
                  <a:cubicBezTo>
                    <a:pt x="280" y="295"/>
                    <a:pt x="280" y="294"/>
                    <a:pt x="280" y="294"/>
                  </a:cubicBezTo>
                  <a:cubicBezTo>
                    <a:pt x="281" y="293"/>
                    <a:pt x="283" y="293"/>
                    <a:pt x="285" y="294"/>
                  </a:cubicBezTo>
                  <a:cubicBezTo>
                    <a:pt x="284" y="293"/>
                    <a:pt x="285" y="292"/>
                    <a:pt x="285" y="292"/>
                  </a:cubicBezTo>
                  <a:cubicBezTo>
                    <a:pt x="284" y="292"/>
                    <a:pt x="284" y="292"/>
                    <a:pt x="283" y="292"/>
                  </a:cubicBezTo>
                  <a:cubicBezTo>
                    <a:pt x="283" y="291"/>
                    <a:pt x="283" y="291"/>
                    <a:pt x="283" y="291"/>
                  </a:cubicBezTo>
                  <a:cubicBezTo>
                    <a:pt x="285" y="290"/>
                    <a:pt x="289" y="288"/>
                    <a:pt x="293" y="289"/>
                  </a:cubicBezTo>
                  <a:cubicBezTo>
                    <a:pt x="293" y="289"/>
                    <a:pt x="293" y="290"/>
                    <a:pt x="293" y="290"/>
                  </a:cubicBezTo>
                  <a:cubicBezTo>
                    <a:pt x="294" y="290"/>
                    <a:pt x="294" y="290"/>
                    <a:pt x="295" y="290"/>
                  </a:cubicBezTo>
                  <a:cubicBezTo>
                    <a:pt x="295" y="289"/>
                    <a:pt x="295" y="289"/>
                    <a:pt x="296" y="289"/>
                  </a:cubicBezTo>
                  <a:cubicBezTo>
                    <a:pt x="297" y="288"/>
                    <a:pt x="295" y="288"/>
                    <a:pt x="295" y="288"/>
                  </a:cubicBezTo>
                  <a:cubicBezTo>
                    <a:pt x="295" y="289"/>
                    <a:pt x="295" y="288"/>
                    <a:pt x="294" y="289"/>
                  </a:cubicBezTo>
                  <a:cubicBezTo>
                    <a:pt x="294" y="289"/>
                    <a:pt x="294" y="288"/>
                    <a:pt x="294" y="288"/>
                  </a:cubicBezTo>
                  <a:cubicBezTo>
                    <a:pt x="293" y="287"/>
                    <a:pt x="293" y="288"/>
                    <a:pt x="292" y="287"/>
                  </a:cubicBezTo>
                  <a:cubicBezTo>
                    <a:pt x="292" y="287"/>
                    <a:pt x="292" y="287"/>
                    <a:pt x="292" y="287"/>
                  </a:cubicBezTo>
                  <a:cubicBezTo>
                    <a:pt x="293" y="287"/>
                    <a:pt x="294" y="286"/>
                    <a:pt x="295" y="286"/>
                  </a:cubicBezTo>
                  <a:cubicBezTo>
                    <a:pt x="295" y="286"/>
                    <a:pt x="297" y="287"/>
                    <a:pt x="298" y="287"/>
                  </a:cubicBezTo>
                  <a:cubicBezTo>
                    <a:pt x="299" y="287"/>
                    <a:pt x="299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5"/>
                    <a:pt x="304" y="283"/>
                  </a:cubicBezTo>
                  <a:cubicBezTo>
                    <a:pt x="306" y="282"/>
                    <a:pt x="307" y="281"/>
                    <a:pt x="308" y="281"/>
                  </a:cubicBezTo>
                  <a:cubicBezTo>
                    <a:pt x="308" y="281"/>
                    <a:pt x="309" y="280"/>
                    <a:pt x="309" y="280"/>
                  </a:cubicBezTo>
                  <a:cubicBezTo>
                    <a:pt x="310" y="280"/>
                    <a:pt x="309" y="281"/>
                    <a:pt x="308" y="281"/>
                  </a:cubicBezTo>
                  <a:cubicBezTo>
                    <a:pt x="309" y="281"/>
                    <a:pt x="309" y="281"/>
                    <a:pt x="309" y="281"/>
                  </a:cubicBezTo>
                  <a:cubicBezTo>
                    <a:pt x="310" y="282"/>
                    <a:pt x="322" y="280"/>
                    <a:pt x="322" y="280"/>
                  </a:cubicBezTo>
                  <a:cubicBezTo>
                    <a:pt x="322" y="280"/>
                    <a:pt x="323" y="279"/>
                    <a:pt x="324" y="278"/>
                  </a:cubicBezTo>
                  <a:cubicBezTo>
                    <a:pt x="325" y="278"/>
                    <a:pt x="328" y="275"/>
                    <a:pt x="328" y="275"/>
                  </a:cubicBezTo>
                  <a:cubicBezTo>
                    <a:pt x="328" y="274"/>
                    <a:pt x="329" y="272"/>
                    <a:pt x="329" y="272"/>
                  </a:cubicBezTo>
                  <a:cubicBezTo>
                    <a:pt x="330" y="269"/>
                    <a:pt x="330" y="269"/>
                    <a:pt x="330" y="269"/>
                  </a:cubicBezTo>
                  <a:cubicBezTo>
                    <a:pt x="330" y="269"/>
                    <a:pt x="332" y="268"/>
                    <a:pt x="332" y="270"/>
                  </a:cubicBezTo>
                  <a:cubicBezTo>
                    <a:pt x="332" y="272"/>
                    <a:pt x="333" y="268"/>
                    <a:pt x="335" y="269"/>
                  </a:cubicBezTo>
                  <a:cubicBezTo>
                    <a:pt x="336" y="269"/>
                    <a:pt x="338" y="270"/>
                    <a:pt x="338" y="272"/>
                  </a:cubicBezTo>
                  <a:cubicBezTo>
                    <a:pt x="337" y="274"/>
                    <a:pt x="338" y="278"/>
                    <a:pt x="338" y="278"/>
                  </a:cubicBezTo>
                  <a:cubicBezTo>
                    <a:pt x="338" y="278"/>
                    <a:pt x="339" y="277"/>
                    <a:pt x="339" y="278"/>
                  </a:cubicBezTo>
                  <a:cubicBezTo>
                    <a:pt x="339" y="279"/>
                    <a:pt x="339" y="281"/>
                    <a:pt x="340" y="281"/>
                  </a:cubicBezTo>
                  <a:cubicBezTo>
                    <a:pt x="340" y="281"/>
                    <a:pt x="340" y="281"/>
                    <a:pt x="341" y="281"/>
                  </a:cubicBezTo>
                  <a:cubicBezTo>
                    <a:pt x="341" y="281"/>
                    <a:pt x="341" y="281"/>
                    <a:pt x="342" y="281"/>
                  </a:cubicBezTo>
                  <a:cubicBezTo>
                    <a:pt x="342" y="281"/>
                    <a:pt x="343" y="282"/>
                    <a:pt x="344" y="282"/>
                  </a:cubicBezTo>
                  <a:cubicBezTo>
                    <a:pt x="344" y="282"/>
                    <a:pt x="345" y="282"/>
                    <a:pt x="344" y="282"/>
                  </a:cubicBezTo>
                  <a:cubicBezTo>
                    <a:pt x="345" y="282"/>
                    <a:pt x="347" y="281"/>
                    <a:pt x="346" y="281"/>
                  </a:cubicBezTo>
                  <a:cubicBezTo>
                    <a:pt x="346" y="281"/>
                    <a:pt x="345" y="281"/>
                    <a:pt x="345" y="281"/>
                  </a:cubicBezTo>
                  <a:cubicBezTo>
                    <a:pt x="345" y="280"/>
                    <a:pt x="345" y="280"/>
                    <a:pt x="345" y="280"/>
                  </a:cubicBezTo>
                  <a:cubicBezTo>
                    <a:pt x="345" y="280"/>
                    <a:pt x="346" y="280"/>
                    <a:pt x="346" y="280"/>
                  </a:cubicBezTo>
                  <a:cubicBezTo>
                    <a:pt x="346" y="279"/>
                    <a:pt x="346" y="279"/>
                    <a:pt x="346" y="278"/>
                  </a:cubicBezTo>
                  <a:cubicBezTo>
                    <a:pt x="346" y="278"/>
                    <a:pt x="347" y="279"/>
                    <a:pt x="347" y="279"/>
                  </a:cubicBezTo>
                  <a:cubicBezTo>
                    <a:pt x="347" y="279"/>
                    <a:pt x="347" y="279"/>
                    <a:pt x="347" y="279"/>
                  </a:cubicBezTo>
                  <a:cubicBezTo>
                    <a:pt x="347" y="279"/>
                    <a:pt x="346" y="279"/>
                    <a:pt x="347" y="280"/>
                  </a:cubicBezTo>
                  <a:cubicBezTo>
                    <a:pt x="346" y="279"/>
                    <a:pt x="347" y="281"/>
                    <a:pt x="347" y="281"/>
                  </a:cubicBezTo>
                  <a:cubicBezTo>
                    <a:pt x="348" y="281"/>
                    <a:pt x="348" y="281"/>
                    <a:pt x="348" y="281"/>
                  </a:cubicBezTo>
                  <a:cubicBezTo>
                    <a:pt x="348" y="281"/>
                    <a:pt x="348" y="279"/>
                    <a:pt x="350" y="279"/>
                  </a:cubicBezTo>
                  <a:cubicBezTo>
                    <a:pt x="350" y="278"/>
                    <a:pt x="350" y="278"/>
                    <a:pt x="350" y="278"/>
                  </a:cubicBezTo>
                  <a:cubicBezTo>
                    <a:pt x="350" y="278"/>
                    <a:pt x="350" y="277"/>
                    <a:pt x="350" y="277"/>
                  </a:cubicBezTo>
                  <a:cubicBezTo>
                    <a:pt x="351" y="277"/>
                    <a:pt x="351" y="277"/>
                    <a:pt x="351" y="277"/>
                  </a:cubicBezTo>
                  <a:cubicBezTo>
                    <a:pt x="351" y="276"/>
                    <a:pt x="351" y="276"/>
                    <a:pt x="351" y="275"/>
                  </a:cubicBezTo>
                  <a:cubicBezTo>
                    <a:pt x="351" y="276"/>
                    <a:pt x="351" y="276"/>
                    <a:pt x="351" y="276"/>
                  </a:cubicBezTo>
                  <a:cubicBezTo>
                    <a:pt x="352" y="276"/>
                    <a:pt x="352" y="276"/>
                    <a:pt x="353" y="276"/>
                  </a:cubicBezTo>
                  <a:cubicBezTo>
                    <a:pt x="353" y="276"/>
                    <a:pt x="353" y="277"/>
                    <a:pt x="353" y="277"/>
                  </a:cubicBezTo>
                  <a:cubicBezTo>
                    <a:pt x="353" y="277"/>
                    <a:pt x="352" y="277"/>
                    <a:pt x="352" y="277"/>
                  </a:cubicBezTo>
                  <a:cubicBezTo>
                    <a:pt x="352" y="278"/>
                    <a:pt x="352" y="278"/>
                    <a:pt x="352" y="278"/>
                  </a:cubicBezTo>
                  <a:cubicBezTo>
                    <a:pt x="352" y="278"/>
                    <a:pt x="351" y="279"/>
                    <a:pt x="351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3" y="279"/>
                    <a:pt x="356" y="280"/>
                    <a:pt x="358" y="280"/>
                  </a:cubicBezTo>
                  <a:cubicBezTo>
                    <a:pt x="358" y="280"/>
                    <a:pt x="357" y="280"/>
                    <a:pt x="357" y="280"/>
                  </a:cubicBezTo>
                  <a:cubicBezTo>
                    <a:pt x="356" y="281"/>
                    <a:pt x="356" y="281"/>
                    <a:pt x="355" y="282"/>
                  </a:cubicBezTo>
                  <a:cubicBezTo>
                    <a:pt x="355" y="282"/>
                    <a:pt x="354" y="282"/>
                    <a:pt x="354" y="282"/>
                  </a:cubicBezTo>
                  <a:cubicBezTo>
                    <a:pt x="354" y="282"/>
                    <a:pt x="354" y="281"/>
                    <a:pt x="354" y="281"/>
                  </a:cubicBezTo>
                  <a:cubicBezTo>
                    <a:pt x="352" y="281"/>
                    <a:pt x="349" y="282"/>
                    <a:pt x="349" y="283"/>
                  </a:cubicBezTo>
                  <a:cubicBezTo>
                    <a:pt x="349" y="283"/>
                    <a:pt x="349" y="284"/>
                    <a:pt x="349" y="284"/>
                  </a:cubicBezTo>
                  <a:cubicBezTo>
                    <a:pt x="348" y="284"/>
                    <a:pt x="347" y="284"/>
                    <a:pt x="347" y="284"/>
                  </a:cubicBezTo>
                  <a:cubicBezTo>
                    <a:pt x="346" y="284"/>
                    <a:pt x="346" y="286"/>
                    <a:pt x="346" y="286"/>
                  </a:cubicBezTo>
                  <a:cubicBezTo>
                    <a:pt x="344" y="288"/>
                    <a:pt x="344" y="287"/>
                    <a:pt x="345" y="290"/>
                  </a:cubicBezTo>
                  <a:cubicBezTo>
                    <a:pt x="346" y="290"/>
                    <a:pt x="346" y="289"/>
                    <a:pt x="347" y="290"/>
                  </a:cubicBezTo>
                  <a:cubicBezTo>
                    <a:pt x="347" y="290"/>
                    <a:pt x="347" y="290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9" y="291"/>
                    <a:pt x="349" y="291"/>
                  </a:cubicBezTo>
                  <a:cubicBezTo>
                    <a:pt x="349" y="291"/>
                    <a:pt x="349" y="290"/>
                    <a:pt x="350" y="290"/>
                  </a:cubicBezTo>
                  <a:cubicBezTo>
                    <a:pt x="350" y="290"/>
                    <a:pt x="350" y="290"/>
                    <a:pt x="350" y="290"/>
                  </a:cubicBezTo>
                  <a:cubicBezTo>
                    <a:pt x="350" y="291"/>
                    <a:pt x="350" y="291"/>
                    <a:pt x="350" y="291"/>
                  </a:cubicBezTo>
                  <a:cubicBezTo>
                    <a:pt x="350" y="291"/>
                    <a:pt x="351" y="291"/>
                    <a:pt x="351" y="291"/>
                  </a:cubicBezTo>
                  <a:cubicBezTo>
                    <a:pt x="351" y="291"/>
                    <a:pt x="352" y="291"/>
                    <a:pt x="352" y="290"/>
                  </a:cubicBezTo>
                  <a:cubicBezTo>
                    <a:pt x="352" y="290"/>
                    <a:pt x="353" y="289"/>
                    <a:pt x="353" y="289"/>
                  </a:cubicBezTo>
                  <a:cubicBezTo>
                    <a:pt x="353" y="289"/>
                    <a:pt x="354" y="289"/>
                    <a:pt x="354" y="290"/>
                  </a:cubicBezTo>
                  <a:cubicBezTo>
                    <a:pt x="354" y="290"/>
                    <a:pt x="354" y="290"/>
                    <a:pt x="354" y="290"/>
                  </a:cubicBezTo>
                  <a:cubicBezTo>
                    <a:pt x="355" y="289"/>
                    <a:pt x="354" y="289"/>
                    <a:pt x="354" y="289"/>
                  </a:cubicBezTo>
                  <a:cubicBezTo>
                    <a:pt x="354" y="288"/>
                    <a:pt x="354" y="287"/>
                    <a:pt x="354" y="286"/>
                  </a:cubicBezTo>
                  <a:cubicBezTo>
                    <a:pt x="354" y="286"/>
                    <a:pt x="355" y="287"/>
                    <a:pt x="355" y="286"/>
                  </a:cubicBezTo>
                  <a:cubicBezTo>
                    <a:pt x="356" y="286"/>
                    <a:pt x="355" y="285"/>
                    <a:pt x="356" y="285"/>
                  </a:cubicBezTo>
                  <a:cubicBezTo>
                    <a:pt x="356" y="286"/>
                    <a:pt x="357" y="286"/>
                    <a:pt x="357" y="287"/>
                  </a:cubicBezTo>
                  <a:cubicBezTo>
                    <a:pt x="357" y="287"/>
                    <a:pt x="358" y="286"/>
                    <a:pt x="357" y="285"/>
                  </a:cubicBezTo>
                  <a:cubicBezTo>
                    <a:pt x="358" y="285"/>
                    <a:pt x="358" y="285"/>
                    <a:pt x="358" y="285"/>
                  </a:cubicBezTo>
                  <a:cubicBezTo>
                    <a:pt x="363" y="284"/>
                    <a:pt x="365" y="283"/>
                    <a:pt x="366" y="280"/>
                  </a:cubicBezTo>
                  <a:cubicBezTo>
                    <a:pt x="366" y="280"/>
                    <a:pt x="367" y="280"/>
                    <a:pt x="367" y="280"/>
                  </a:cubicBezTo>
                  <a:cubicBezTo>
                    <a:pt x="367" y="280"/>
                    <a:pt x="367" y="279"/>
                    <a:pt x="367" y="279"/>
                  </a:cubicBezTo>
                  <a:cubicBezTo>
                    <a:pt x="367" y="279"/>
                    <a:pt x="366" y="279"/>
                    <a:pt x="366" y="279"/>
                  </a:cubicBezTo>
                  <a:cubicBezTo>
                    <a:pt x="366" y="278"/>
                    <a:pt x="366" y="277"/>
                    <a:pt x="366" y="276"/>
                  </a:cubicBezTo>
                  <a:cubicBezTo>
                    <a:pt x="366" y="277"/>
                    <a:pt x="365" y="276"/>
                    <a:pt x="365" y="276"/>
                  </a:cubicBezTo>
                  <a:cubicBezTo>
                    <a:pt x="364" y="277"/>
                    <a:pt x="363" y="279"/>
                    <a:pt x="362" y="279"/>
                  </a:cubicBezTo>
                  <a:cubicBezTo>
                    <a:pt x="362" y="279"/>
                    <a:pt x="361" y="279"/>
                    <a:pt x="361" y="279"/>
                  </a:cubicBezTo>
                  <a:cubicBezTo>
                    <a:pt x="361" y="279"/>
                    <a:pt x="361" y="278"/>
                    <a:pt x="361" y="278"/>
                  </a:cubicBezTo>
                  <a:cubicBezTo>
                    <a:pt x="361" y="278"/>
                    <a:pt x="360" y="278"/>
                    <a:pt x="360" y="278"/>
                  </a:cubicBezTo>
                  <a:cubicBezTo>
                    <a:pt x="359" y="278"/>
                    <a:pt x="358" y="277"/>
                    <a:pt x="357" y="277"/>
                  </a:cubicBezTo>
                  <a:cubicBezTo>
                    <a:pt x="357" y="277"/>
                    <a:pt x="357" y="277"/>
                    <a:pt x="357" y="277"/>
                  </a:cubicBezTo>
                  <a:cubicBezTo>
                    <a:pt x="357" y="277"/>
                    <a:pt x="357" y="277"/>
                    <a:pt x="356" y="277"/>
                  </a:cubicBezTo>
                  <a:cubicBezTo>
                    <a:pt x="356" y="276"/>
                    <a:pt x="356" y="276"/>
                    <a:pt x="356" y="276"/>
                  </a:cubicBezTo>
                  <a:cubicBezTo>
                    <a:pt x="356" y="276"/>
                    <a:pt x="357" y="276"/>
                    <a:pt x="357" y="276"/>
                  </a:cubicBezTo>
                  <a:cubicBezTo>
                    <a:pt x="357" y="276"/>
                    <a:pt x="357" y="275"/>
                    <a:pt x="357" y="275"/>
                  </a:cubicBezTo>
                  <a:cubicBezTo>
                    <a:pt x="356" y="275"/>
                    <a:pt x="355" y="275"/>
                    <a:pt x="354" y="275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3" y="273"/>
                    <a:pt x="353" y="274"/>
                    <a:pt x="352" y="274"/>
                  </a:cubicBezTo>
                  <a:cubicBezTo>
                    <a:pt x="353" y="273"/>
                    <a:pt x="353" y="271"/>
                    <a:pt x="352" y="271"/>
                  </a:cubicBezTo>
                  <a:cubicBezTo>
                    <a:pt x="354" y="270"/>
                    <a:pt x="354" y="270"/>
                    <a:pt x="354" y="270"/>
                  </a:cubicBezTo>
                  <a:cubicBezTo>
                    <a:pt x="354" y="270"/>
                    <a:pt x="353" y="269"/>
                    <a:pt x="354" y="269"/>
                  </a:cubicBezTo>
                  <a:cubicBezTo>
                    <a:pt x="353" y="269"/>
                    <a:pt x="352" y="270"/>
                    <a:pt x="351" y="270"/>
                  </a:cubicBezTo>
                  <a:cubicBezTo>
                    <a:pt x="351" y="270"/>
                    <a:pt x="349" y="269"/>
                    <a:pt x="351" y="269"/>
                  </a:cubicBezTo>
                  <a:cubicBezTo>
                    <a:pt x="351" y="268"/>
                    <a:pt x="351" y="268"/>
                    <a:pt x="351" y="268"/>
                  </a:cubicBezTo>
                  <a:cubicBezTo>
                    <a:pt x="351" y="268"/>
                    <a:pt x="352" y="268"/>
                    <a:pt x="352" y="268"/>
                  </a:cubicBezTo>
                  <a:cubicBezTo>
                    <a:pt x="352" y="267"/>
                    <a:pt x="352" y="267"/>
                    <a:pt x="352" y="267"/>
                  </a:cubicBezTo>
                  <a:cubicBezTo>
                    <a:pt x="352" y="268"/>
                    <a:pt x="352" y="266"/>
                    <a:pt x="352" y="266"/>
                  </a:cubicBezTo>
                  <a:cubicBezTo>
                    <a:pt x="353" y="266"/>
                    <a:pt x="353" y="266"/>
                    <a:pt x="353" y="266"/>
                  </a:cubicBezTo>
                  <a:cubicBezTo>
                    <a:pt x="353" y="265"/>
                    <a:pt x="352" y="265"/>
                    <a:pt x="352" y="264"/>
                  </a:cubicBezTo>
                  <a:cubicBezTo>
                    <a:pt x="352" y="264"/>
                    <a:pt x="351" y="264"/>
                    <a:pt x="350" y="264"/>
                  </a:cubicBezTo>
                  <a:cubicBezTo>
                    <a:pt x="349" y="264"/>
                    <a:pt x="349" y="265"/>
                    <a:pt x="349" y="265"/>
                  </a:cubicBezTo>
                  <a:cubicBezTo>
                    <a:pt x="346" y="266"/>
                    <a:pt x="346" y="264"/>
                    <a:pt x="347" y="264"/>
                  </a:cubicBezTo>
                  <a:cubicBezTo>
                    <a:pt x="347" y="264"/>
                    <a:pt x="347" y="264"/>
                    <a:pt x="347" y="264"/>
                  </a:cubicBezTo>
                  <a:cubicBezTo>
                    <a:pt x="347" y="263"/>
                    <a:pt x="346" y="263"/>
                    <a:pt x="346" y="263"/>
                  </a:cubicBezTo>
                  <a:cubicBezTo>
                    <a:pt x="346" y="262"/>
                    <a:pt x="346" y="262"/>
                    <a:pt x="346" y="262"/>
                  </a:cubicBezTo>
                  <a:cubicBezTo>
                    <a:pt x="347" y="262"/>
                    <a:pt x="347" y="262"/>
                    <a:pt x="347" y="261"/>
                  </a:cubicBezTo>
                  <a:cubicBezTo>
                    <a:pt x="347" y="261"/>
                    <a:pt x="348" y="262"/>
                    <a:pt x="348" y="262"/>
                  </a:cubicBezTo>
                  <a:cubicBezTo>
                    <a:pt x="348" y="262"/>
                    <a:pt x="347" y="263"/>
                    <a:pt x="348" y="263"/>
                  </a:cubicBezTo>
                  <a:cubicBezTo>
                    <a:pt x="348" y="263"/>
                    <a:pt x="349" y="264"/>
                    <a:pt x="349" y="264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50" y="263"/>
                    <a:pt x="351" y="263"/>
                    <a:pt x="351" y="263"/>
                  </a:cubicBezTo>
                  <a:cubicBezTo>
                    <a:pt x="351" y="262"/>
                    <a:pt x="351" y="261"/>
                    <a:pt x="351" y="260"/>
                  </a:cubicBezTo>
                  <a:cubicBezTo>
                    <a:pt x="352" y="260"/>
                    <a:pt x="353" y="260"/>
                    <a:pt x="354" y="260"/>
                  </a:cubicBezTo>
                  <a:cubicBezTo>
                    <a:pt x="354" y="259"/>
                    <a:pt x="354" y="259"/>
                    <a:pt x="354" y="257"/>
                  </a:cubicBezTo>
                  <a:cubicBezTo>
                    <a:pt x="354" y="257"/>
                    <a:pt x="355" y="257"/>
                    <a:pt x="355" y="257"/>
                  </a:cubicBezTo>
                  <a:cubicBezTo>
                    <a:pt x="355" y="257"/>
                    <a:pt x="355" y="256"/>
                    <a:pt x="355" y="256"/>
                  </a:cubicBezTo>
                  <a:cubicBezTo>
                    <a:pt x="355" y="256"/>
                    <a:pt x="355" y="256"/>
                    <a:pt x="354" y="255"/>
                  </a:cubicBezTo>
                  <a:cubicBezTo>
                    <a:pt x="353" y="255"/>
                    <a:pt x="353" y="255"/>
                    <a:pt x="353" y="255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2" y="254"/>
                    <a:pt x="350" y="254"/>
                    <a:pt x="349" y="254"/>
                  </a:cubicBezTo>
                  <a:cubicBezTo>
                    <a:pt x="348" y="254"/>
                    <a:pt x="348" y="253"/>
                    <a:pt x="348" y="253"/>
                  </a:cubicBezTo>
                  <a:cubicBezTo>
                    <a:pt x="347" y="254"/>
                    <a:pt x="347" y="254"/>
                    <a:pt x="347" y="254"/>
                  </a:cubicBezTo>
                  <a:cubicBezTo>
                    <a:pt x="345" y="255"/>
                    <a:pt x="343" y="255"/>
                    <a:pt x="342" y="256"/>
                  </a:cubicBezTo>
                  <a:cubicBezTo>
                    <a:pt x="341" y="256"/>
                    <a:pt x="341" y="256"/>
                    <a:pt x="341" y="257"/>
                  </a:cubicBezTo>
                  <a:cubicBezTo>
                    <a:pt x="340" y="257"/>
                    <a:pt x="340" y="257"/>
                    <a:pt x="339" y="257"/>
                  </a:cubicBezTo>
                  <a:cubicBezTo>
                    <a:pt x="339" y="257"/>
                    <a:pt x="339" y="258"/>
                    <a:pt x="338" y="258"/>
                  </a:cubicBezTo>
                  <a:cubicBezTo>
                    <a:pt x="338" y="258"/>
                    <a:pt x="338" y="258"/>
                    <a:pt x="337" y="258"/>
                  </a:cubicBezTo>
                  <a:cubicBezTo>
                    <a:pt x="337" y="258"/>
                    <a:pt x="337" y="259"/>
                    <a:pt x="336" y="260"/>
                  </a:cubicBezTo>
                  <a:cubicBezTo>
                    <a:pt x="335" y="260"/>
                    <a:pt x="333" y="261"/>
                    <a:pt x="333" y="261"/>
                  </a:cubicBezTo>
                  <a:cubicBezTo>
                    <a:pt x="332" y="261"/>
                    <a:pt x="333" y="263"/>
                    <a:pt x="333" y="263"/>
                  </a:cubicBezTo>
                  <a:cubicBezTo>
                    <a:pt x="332" y="263"/>
                    <a:pt x="330" y="263"/>
                    <a:pt x="330" y="263"/>
                  </a:cubicBezTo>
                  <a:cubicBezTo>
                    <a:pt x="330" y="264"/>
                    <a:pt x="330" y="265"/>
                    <a:pt x="330" y="266"/>
                  </a:cubicBezTo>
                  <a:cubicBezTo>
                    <a:pt x="330" y="266"/>
                    <a:pt x="327" y="268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7" y="269"/>
                    <a:pt x="327" y="269"/>
                    <a:pt x="327" y="269"/>
                  </a:cubicBezTo>
                  <a:cubicBezTo>
                    <a:pt x="327" y="269"/>
                    <a:pt x="326" y="268"/>
                    <a:pt x="326" y="268"/>
                  </a:cubicBezTo>
                  <a:cubicBezTo>
                    <a:pt x="328" y="266"/>
                    <a:pt x="329" y="265"/>
                    <a:pt x="330" y="262"/>
                  </a:cubicBezTo>
                  <a:cubicBezTo>
                    <a:pt x="329" y="262"/>
                    <a:pt x="329" y="262"/>
                    <a:pt x="328" y="261"/>
                  </a:cubicBezTo>
                  <a:cubicBezTo>
                    <a:pt x="329" y="261"/>
                    <a:pt x="329" y="261"/>
                    <a:pt x="330" y="261"/>
                  </a:cubicBezTo>
                  <a:cubicBezTo>
                    <a:pt x="331" y="261"/>
                    <a:pt x="331" y="259"/>
                    <a:pt x="332" y="259"/>
                  </a:cubicBezTo>
                  <a:cubicBezTo>
                    <a:pt x="332" y="258"/>
                    <a:pt x="333" y="258"/>
                    <a:pt x="333" y="258"/>
                  </a:cubicBezTo>
                  <a:cubicBezTo>
                    <a:pt x="333" y="258"/>
                    <a:pt x="333" y="257"/>
                    <a:pt x="333" y="257"/>
                  </a:cubicBezTo>
                  <a:cubicBezTo>
                    <a:pt x="334" y="257"/>
                    <a:pt x="335" y="257"/>
                    <a:pt x="336" y="257"/>
                  </a:cubicBezTo>
                  <a:cubicBezTo>
                    <a:pt x="336" y="257"/>
                    <a:pt x="335" y="256"/>
                    <a:pt x="336" y="256"/>
                  </a:cubicBezTo>
                  <a:cubicBezTo>
                    <a:pt x="336" y="255"/>
                    <a:pt x="336" y="255"/>
                    <a:pt x="336" y="255"/>
                  </a:cubicBezTo>
                  <a:cubicBezTo>
                    <a:pt x="337" y="255"/>
                    <a:pt x="337" y="255"/>
                    <a:pt x="338" y="255"/>
                  </a:cubicBezTo>
                  <a:cubicBezTo>
                    <a:pt x="338" y="255"/>
                    <a:pt x="338" y="254"/>
                    <a:pt x="338" y="254"/>
                  </a:cubicBezTo>
                  <a:cubicBezTo>
                    <a:pt x="339" y="253"/>
                    <a:pt x="340" y="254"/>
                    <a:pt x="340" y="253"/>
                  </a:cubicBezTo>
                  <a:cubicBezTo>
                    <a:pt x="341" y="253"/>
                    <a:pt x="341" y="250"/>
                    <a:pt x="341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49"/>
                    <a:pt x="342" y="250"/>
                    <a:pt x="342" y="250"/>
                  </a:cubicBezTo>
                  <a:cubicBezTo>
                    <a:pt x="343" y="250"/>
                    <a:pt x="343" y="249"/>
                    <a:pt x="344" y="249"/>
                  </a:cubicBezTo>
                  <a:cubicBezTo>
                    <a:pt x="344" y="248"/>
                    <a:pt x="344" y="248"/>
                    <a:pt x="344" y="248"/>
                  </a:cubicBezTo>
                  <a:cubicBezTo>
                    <a:pt x="344" y="248"/>
                    <a:pt x="347" y="249"/>
                    <a:pt x="349" y="249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50" y="249"/>
                    <a:pt x="351" y="249"/>
                    <a:pt x="352" y="249"/>
                  </a:cubicBezTo>
                  <a:cubicBezTo>
                    <a:pt x="352" y="249"/>
                    <a:pt x="352" y="248"/>
                    <a:pt x="352" y="248"/>
                  </a:cubicBezTo>
                  <a:cubicBezTo>
                    <a:pt x="353" y="248"/>
                    <a:pt x="354" y="249"/>
                    <a:pt x="354" y="249"/>
                  </a:cubicBezTo>
                  <a:cubicBezTo>
                    <a:pt x="355" y="249"/>
                    <a:pt x="356" y="248"/>
                    <a:pt x="356" y="248"/>
                  </a:cubicBezTo>
                  <a:cubicBezTo>
                    <a:pt x="357" y="248"/>
                    <a:pt x="358" y="249"/>
                    <a:pt x="359" y="249"/>
                  </a:cubicBezTo>
                  <a:cubicBezTo>
                    <a:pt x="359" y="249"/>
                    <a:pt x="359" y="248"/>
                    <a:pt x="360" y="248"/>
                  </a:cubicBezTo>
                  <a:cubicBezTo>
                    <a:pt x="363" y="247"/>
                    <a:pt x="362" y="249"/>
                    <a:pt x="366" y="248"/>
                  </a:cubicBezTo>
                  <a:cubicBezTo>
                    <a:pt x="366" y="248"/>
                    <a:pt x="366" y="249"/>
                    <a:pt x="366" y="249"/>
                  </a:cubicBezTo>
                  <a:cubicBezTo>
                    <a:pt x="367" y="249"/>
                    <a:pt x="367" y="249"/>
                    <a:pt x="368" y="249"/>
                  </a:cubicBezTo>
                  <a:cubicBezTo>
                    <a:pt x="368" y="250"/>
                    <a:pt x="369" y="249"/>
                    <a:pt x="369" y="249"/>
                  </a:cubicBezTo>
                  <a:cubicBezTo>
                    <a:pt x="369" y="249"/>
                    <a:pt x="369" y="248"/>
                    <a:pt x="369" y="248"/>
                  </a:cubicBezTo>
                  <a:cubicBezTo>
                    <a:pt x="369" y="248"/>
                    <a:pt x="370" y="248"/>
                    <a:pt x="370" y="248"/>
                  </a:cubicBezTo>
                  <a:cubicBezTo>
                    <a:pt x="370" y="248"/>
                    <a:pt x="371" y="249"/>
                    <a:pt x="372" y="249"/>
                  </a:cubicBezTo>
                  <a:cubicBezTo>
                    <a:pt x="372" y="249"/>
                    <a:pt x="372" y="248"/>
                    <a:pt x="373" y="248"/>
                  </a:cubicBezTo>
                  <a:cubicBezTo>
                    <a:pt x="374" y="248"/>
                    <a:pt x="374" y="248"/>
                    <a:pt x="375" y="248"/>
                  </a:cubicBezTo>
                  <a:cubicBezTo>
                    <a:pt x="375" y="247"/>
                    <a:pt x="376" y="247"/>
                    <a:pt x="376" y="247"/>
                  </a:cubicBezTo>
                  <a:cubicBezTo>
                    <a:pt x="376" y="247"/>
                    <a:pt x="375" y="246"/>
                    <a:pt x="376" y="245"/>
                  </a:cubicBezTo>
                  <a:cubicBezTo>
                    <a:pt x="376" y="245"/>
                    <a:pt x="378" y="246"/>
                    <a:pt x="379" y="244"/>
                  </a:cubicBezTo>
                  <a:cubicBezTo>
                    <a:pt x="379" y="244"/>
                    <a:pt x="378" y="244"/>
                    <a:pt x="379" y="243"/>
                  </a:cubicBezTo>
                  <a:cubicBezTo>
                    <a:pt x="379" y="242"/>
                    <a:pt x="380" y="242"/>
                    <a:pt x="380" y="242"/>
                  </a:cubicBezTo>
                  <a:cubicBezTo>
                    <a:pt x="380" y="242"/>
                    <a:pt x="380" y="241"/>
                    <a:pt x="380" y="241"/>
                  </a:cubicBezTo>
                  <a:cubicBezTo>
                    <a:pt x="380" y="240"/>
                    <a:pt x="381" y="241"/>
                    <a:pt x="382" y="240"/>
                  </a:cubicBezTo>
                  <a:cubicBezTo>
                    <a:pt x="382" y="240"/>
                    <a:pt x="382" y="239"/>
                    <a:pt x="382" y="239"/>
                  </a:cubicBezTo>
                  <a:cubicBezTo>
                    <a:pt x="383" y="239"/>
                    <a:pt x="382" y="239"/>
                    <a:pt x="382" y="240"/>
                  </a:cubicBezTo>
                  <a:cubicBezTo>
                    <a:pt x="384" y="240"/>
                    <a:pt x="384" y="238"/>
                    <a:pt x="386" y="239"/>
                  </a:cubicBezTo>
                  <a:cubicBezTo>
                    <a:pt x="386" y="239"/>
                    <a:pt x="387" y="239"/>
                    <a:pt x="388" y="239"/>
                  </a:cubicBezTo>
                  <a:cubicBezTo>
                    <a:pt x="389" y="238"/>
                    <a:pt x="389" y="238"/>
                    <a:pt x="389" y="238"/>
                  </a:cubicBezTo>
                  <a:cubicBezTo>
                    <a:pt x="389" y="237"/>
                    <a:pt x="390" y="238"/>
                    <a:pt x="391" y="237"/>
                  </a:cubicBezTo>
                  <a:cubicBezTo>
                    <a:pt x="391" y="237"/>
                    <a:pt x="391" y="237"/>
                    <a:pt x="391" y="236"/>
                  </a:cubicBezTo>
                  <a:cubicBezTo>
                    <a:pt x="391" y="236"/>
                    <a:pt x="392" y="237"/>
                    <a:pt x="392" y="236"/>
                  </a:cubicBezTo>
                  <a:cubicBezTo>
                    <a:pt x="392" y="236"/>
                    <a:pt x="392" y="236"/>
                    <a:pt x="392" y="236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4" y="234"/>
                    <a:pt x="393" y="234"/>
                    <a:pt x="392" y="233"/>
                  </a:cubicBezTo>
                  <a:cubicBezTo>
                    <a:pt x="393" y="233"/>
                    <a:pt x="393" y="232"/>
                    <a:pt x="392" y="232"/>
                  </a:cubicBezTo>
                  <a:cubicBezTo>
                    <a:pt x="392" y="232"/>
                    <a:pt x="392" y="232"/>
                    <a:pt x="392" y="232"/>
                  </a:cubicBezTo>
                  <a:cubicBezTo>
                    <a:pt x="393" y="231"/>
                    <a:pt x="393" y="230"/>
                    <a:pt x="393" y="229"/>
                  </a:cubicBezTo>
                  <a:cubicBezTo>
                    <a:pt x="392" y="229"/>
                    <a:pt x="393" y="229"/>
                    <a:pt x="392" y="228"/>
                  </a:cubicBezTo>
                  <a:cubicBezTo>
                    <a:pt x="392" y="229"/>
                    <a:pt x="391" y="228"/>
                    <a:pt x="391" y="229"/>
                  </a:cubicBezTo>
                  <a:cubicBezTo>
                    <a:pt x="391" y="229"/>
                    <a:pt x="391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0" y="229"/>
                    <a:pt x="390" y="229"/>
                    <a:pt x="390" y="228"/>
                  </a:cubicBezTo>
                  <a:cubicBezTo>
                    <a:pt x="389" y="228"/>
                    <a:pt x="388" y="227"/>
                    <a:pt x="387" y="227"/>
                  </a:cubicBezTo>
                  <a:cubicBezTo>
                    <a:pt x="387" y="227"/>
                    <a:pt x="387" y="226"/>
                    <a:pt x="387" y="226"/>
                  </a:cubicBezTo>
                  <a:cubicBezTo>
                    <a:pt x="385" y="225"/>
                    <a:pt x="384" y="226"/>
                    <a:pt x="383" y="226"/>
                  </a:cubicBezTo>
                  <a:cubicBezTo>
                    <a:pt x="383" y="227"/>
                    <a:pt x="383" y="227"/>
                    <a:pt x="383" y="227"/>
                  </a:cubicBezTo>
                  <a:cubicBezTo>
                    <a:pt x="383" y="227"/>
                    <a:pt x="381" y="227"/>
                    <a:pt x="381" y="227"/>
                  </a:cubicBezTo>
                  <a:cubicBezTo>
                    <a:pt x="379" y="227"/>
                    <a:pt x="378" y="229"/>
                    <a:pt x="376" y="230"/>
                  </a:cubicBezTo>
                  <a:cubicBezTo>
                    <a:pt x="376" y="230"/>
                    <a:pt x="375" y="230"/>
                    <a:pt x="374" y="230"/>
                  </a:cubicBezTo>
                  <a:cubicBezTo>
                    <a:pt x="374" y="230"/>
                    <a:pt x="374" y="231"/>
                    <a:pt x="374" y="232"/>
                  </a:cubicBezTo>
                  <a:cubicBezTo>
                    <a:pt x="373" y="232"/>
                    <a:pt x="373" y="231"/>
                    <a:pt x="372" y="232"/>
                  </a:cubicBezTo>
                  <a:cubicBezTo>
                    <a:pt x="372" y="231"/>
                    <a:pt x="372" y="230"/>
                    <a:pt x="371" y="229"/>
                  </a:cubicBezTo>
                  <a:cubicBezTo>
                    <a:pt x="372" y="229"/>
                    <a:pt x="374" y="229"/>
                    <a:pt x="375" y="229"/>
                  </a:cubicBezTo>
                  <a:cubicBezTo>
                    <a:pt x="376" y="229"/>
                    <a:pt x="378" y="227"/>
                    <a:pt x="378" y="227"/>
                  </a:cubicBezTo>
                  <a:cubicBezTo>
                    <a:pt x="379" y="227"/>
                    <a:pt x="379" y="227"/>
                    <a:pt x="379" y="227"/>
                  </a:cubicBezTo>
                  <a:cubicBezTo>
                    <a:pt x="380" y="227"/>
                    <a:pt x="380" y="226"/>
                    <a:pt x="380" y="226"/>
                  </a:cubicBezTo>
                  <a:cubicBezTo>
                    <a:pt x="381" y="225"/>
                    <a:pt x="381" y="226"/>
                    <a:pt x="382" y="226"/>
                  </a:cubicBezTo>
                  <a:cubicBezTo>
                    <a:pt x="382" y="225"/>
                    <a:pt x="382" y="225"/>
                    <a:pt x="382" y="225"/>
                  </a:cubicBezTo>
                  <a:cubicBezTo>
                    <a:pt x="383" y="225"/>
                    <a:pt x="384" y="225"/>
                    <a:pt x="384" y="225"/>
                  </a:cubicBezTo>
                  <a:cubicBezTo>
                    <a:pt x="385" y="225"/>
                    <a:pt x="385" y="223"/>
                    <a:pt x="386" y="223"/>
                  </a:cubicBezTo>
                  <a:cubicBezTo>
                    <a:pt x="386" y="223"/>
                    <a:pt x="385" y="223"/>
                    <a:pt x="385" y="223"/>
                  </a:cubicBezTo>
                  <a:cubicBezTo>
                    <a:pt x="385" y="223"/>
                    <a:pt x="384" y="223"/>
                    <a:pt x="384" y="222"/>
                  </a:cubicBezTo>
                  <a:cubicBezTo>
                    <a:pt x="384" y="222"/>
                    <a:pt x="384" y="221"/>
                    <a:pt x="383" y="220"/>
                  </a:cubicBezTo>
                  <a:cubicBezTo>
                    <a:pt x="383" y="221"/>
                    <a:pt x="383" y="221"/>
                    <a:pt x="382" y="221"/>
                  </a:cubicBezTo>
                  <a:cubicBezTo>
                    <a:pt x="382" y="221"/>
                    <a:pt x="382" y="222"/>
                    <a:pt x="382" y="222"/>
                  </a:cubicBezTo>
                  <a:cubicBezTo>
                    <a:pt x="380" y="222"/>
                    <a:pt x="380" y="222"/>
                    <a:pt x="380" y="221"/>
                  </a:cubicBezTo>
                  <a:cubicBezTo>
                    <a:pt x="379" y="220"/>
                    <a:pt x="379" y="220"/>
                    <a:pt x="379" y="220"/>
                  </a:cubicBezTo>
                  <a:cubicBezTo>
                    <a:pt x="379" y="220"/>
                    <a:pt x="379" y="219"/>
                    <a:pt x="379" y="219"/>
                  </a:cubicBezTo>
                  <a:cubicBezTo>
                    <a:pt x="378" y="219"/>
                    <a:pt x="378" y="219"/>
                    <a:pt x="378" y="219"/>
                  </a:cubicBezTo>
                  <a:cubicBezTo>
                    <a:pt x="377" y="219"/>
                    <a:pt x="378" y="219"/>
                    <a:pt x="377" y="219"/>
                  </a:cubicBezTo>
                  <a:cubicBezTo>
                    <a:pt x="377" y="219"/>
                    <a:pt x="376" y="220"/>
                    <a:pt x="376" y="220"/>
                  </a:cubicBezTo>
                  <a:cubicBezTo>
                    <a:pt x="376" y="220"/>
                    <a:pt x="376" y="219"/>
                    <a:pt x="376" y="219"/>
                  </a:cubicBezTo>
                  <a:cubicBezTo>
                    <a:pt x="374" y="219"/>
                    <a:pt x="374" y="219"/>
                    <a:pt x="372" y="219"/>
                  </a:cubicBezTo>
                  <a:cubicBezTo>
                    <a:pt x="372" y="218"/>
                    <a:pt x="372" y="217"/>
                    <a:pt x="372" y="217"/>
                  </a:cubicBezTo>
                  <a:cubicBezTo>
                    <a:pt x="372" y="217"/>
                    <a:pt x="372" y="215"/>
                    <a:pt x="372" y="215"/>
                  </a:cubicBezTo>
                  <a:cubicBezTo>
                    <a:pt x="372" y="215"/>
                    <a:pt x="371" y="215"/>
                    <a:pt x="371" y="215"/>
                  </a:cubicBezTo>
                  <a:cubicBezTo>
                    <a:pt x="370" y="215"/>
                    <a:pt x="370" y="214"/>
                    <a:pt x="370" y="214"/>
                  </a:cubicBezTo>
                  <a:cubicBezTo>
                    <a:pt x="369" y="214"/>
                    <a:pt x="368" y="214"/>
                    <a:pt x="367" y="214"/>
                  </a:cubicBezTo>
                  <a:cubicBezTo>
                    <a:pt x="366" y="213"/>
                    <a:pt x="367" y="212"/>
                    <a:pt x="367" y="211"/>
                  </a:cubicBezTo>
                  <a:cubicBezTo>
                    <a:pt x="366" y="211"/>
                    <a:pt x="365" y="212"/>
                    <a:pt x="365" y="211"/>
                  </a:cubicBezTo>
                  <a:cubicBezTo>
                    <a:pt x="365" y="211"/>
                    <a:pt x="365" y="211"/>
                    <a:pt x="366" y="211"/>
                  </a:cubicBezTo>
                  <a:cubicBezTo>
                    <a:pt x="366" y="209"/>
                    <a:pt x="364" y="211"/>
                    <a:pt x="364" y="211"/>
                  </a:cubicBezTo>
                  <a:cubicBezTo>
                    <a:pt x="364" y="209"/>
                    <a:pt x="365" y="209"/>
                    <a:pt x="363" y="209"/>
                  </a:cubicBezTo>
                  <a:cubicBezTo>
                    <a:pt x="363" y="208"/>
                    <a:pt x="363" y="208"/>
                    <a:pt x="363" y="208"/>
                  </a:cubicBezTo>
                  <a:cubicBezTo>
                    <a:pt x="364" y="208"/>
                    <a:pt x="365" y="208"/>
                    <a:pt x="366" y="208"/>
                  </a:cubicBezTo>
                  <a:cubicBezTo>
                    <a:pt x="366" y="208"/>
                    <a:pt x="366" y="207"/>
                    <a:pt x="367" y="207"/>
                  </a:cubicBezTo>
                  <a:cubicBezTo>
                    <a:pt x="367" y="207"/>
                    <a:pt x="367" y="208"/>
                    <a:pt x="368" y="208"/>
                  </a:cubicBezTo>
                  <a:cubicBezTo>
                    <a:pt x="368" y="207"/>
                    <a:pt x="367" y="207"/>
                    <a:pt x="368" y="207"/>
                  </a:cubicBezTo>
                  <a:cubicBezTo>
                    <a:pt x="368" y="207"/>
                    <a:pt x="368" y="206"/>
                    <a:pt x="367" y="205"/>
                  </a:cubicBezTo>
                  <a:cubicBezTo>
                    <a:pt x="367" y="205"/>
                    <a:pt x="366" y="205"/>
                    <a:pt x="366" y="205"/>
                  </a:cubicBezTo>
                  <a:cubicBezTo>
                    <a:pt x="365" y="205"/>
                    <a:pt x="365" y="204"/>
                    <a:pt x="365" y="204"/>
                  </a:cubicBezTo>
                  <a:cubicBezTo>
                    <a:pt x="364" y="204"/>
                    <a:pt x="364" y="204"/>
                    <a:pt x="363" y="204"/>
                  </a:cubicBezTo>
                  <a:cubicBezTo>
                    <a:pt x="364" y="203"/>
                    <a:pt x="364" y="203"/>
                    <a:pt x="365" y="201"/>
                  </a:cubicBezTo>
                  <a:cubicBezTo>
                    <a:pt x="364" y="201"/>
                    <a:pt x="364" y="201"/>
                    <a:pt x="364" y="201"/>
                  </a:cubicBezTo>
                  <a:cubicBezTo>
                    <a:pt x="364" y="200"/>
                    <a:pt x="363" y="200"/>
                    <a:pt x="363" y="200"/>
                  </a:cubicBezTo>
                  <a:cubicBezTo>
                    <a:pt x="363" y="199"/>
                    <a:pt x="362" y="200"/>
                    <a:pt x="362" y="200"/>
                  </a:cubicBezTo>
                  <a:cubicBezTo>
                    <a:pt x="362" y="200"/>
                    <a:pt x="362" y="198"/>
                    <a:pt x="362" y="198"/>
                  </a:cubicBezTo>
                  <a:cubicBezTo>
                    <a:pt x="361" y="198"/>
                    <a:pt x="361" y="198"/>
                    <a:pt x="361" y="198"/>
                  </a:cubicBezTo>
                  <a:cubicBezTo>
                    <a:pt x="361" y="198"/>
                    <a:pt x="362" y="197"/>
                    <a:pt x="362" y="197"/>
                  </a:cubicBezTo>
                  <a:cubicBezTo>
                    <a:pt x="362" y="197"/>
                    <a:pt x="362" y="196"/>
                    <a:pt x="362" y="196"/>
                  </a:cubicBezTo>
                  <a:cubicBezTo>
                    <a:pt x="360" y="196"/>
                    <a:pt x="359" y="196"/>
                    <a:pt x="357" y="196"/>
                  </a:cubicBezTo>
                  <a:cubicBezTo>
                    <a:pt x="357" y="196"/>
                    <a:pt x="358" y="195"/>
                    <a:pt x="358" y="195"/>
                  </a:cubicBezTo>
                  <a:cubicBezTo>
                    <a:pt x="358" y="195"/>
                    <a:pt x="359" y="195"/>
                    <a:pt x="360" y="195"/>
                  </a:cubicBezTo>
                  <a:cubicBezTo>
                    <a:pt x="361" y="193"/>
                    <a:pt x="359" y="193"/>
                    <a:pt x="358" y="193"/>
                  </a:cubicBezTo>
                  <a:cubicBezTo>
                    <a:pt x="358" y="192"/>
                    <a:pt x="359" y="192"/>
                    <a:pt x="359" y="192"/>
                  </a:cubicBezTo>
                  <a:cubicBezTo>
                    <a:pt x="359" y="191"/>
                    <a:pt x="359" y="191"/>
                    <a:pt x="359" y="191"/>
                  </a:cubicBezTo>
                  <a:cubicBezTo>
                    <a:pt x="359" y="191"/>
                    <a:pt x="359" y="192"/>
                    <a:pt x="358" y="191"/>
                  </a:cubicBezTo>
                  <a:cubicBezTo>
                    <a:pt x="358" y="191"/>
                    <a:pt x="358" y="190"/>
                    <a:pt x="358" y="190"/>
                  </a:cubicBezTo>
                  <a:cubicBezTo>
                    <a:pt x="357" y="190"/>
                    <a:pt x="358" y="190"/>
                    <a:pt x="357" y="190"/>
                  </a:cubicBezTo>
                  <a:cubicBezTo>
                    <a:pt x="357" y="190"/>
                    <a:pt x="356" y="191"/>
                    <a:pt x="356" y="191"/>
                  </a:cubicBezTo>
                  <a:cubicBezTo>
                    <a:pt x="356" y="190"/>
                    <a:pt x="356" y="190"/>
                    <a:pt x="356" y="189"/>
                  </a:cubicBezTo>
                  <a:cubicBezTo>
                    <a:pt x="355" y="189"/>
                    <a:pt x="355" y="189"/>
                    <a:pt x="355" y="189"/>
                  </a:cubicBezTo>
                  <a:cubicBezTo>
                    <a:pt x="355" y="188"/>
                    <a:pt x="354" y="187"/>
                    <a:pt x="354" y="186"/>
                  </a:cubicBezTo>
                  <a:cubicBezTo>
                    <a:pt x="354" y="186"/>
                    <a:pt x="355" y="185"/>
                    <a:pt x="355" y="184"/>
                  </a:cubicBezTo>
                  <a:cubicBezTo>
                    <a:pt x="355" y="184"/>
                    <a:pt x="354" y="184"/>
                    <a:pt x="354" y="184"/>
                  </a:cubicBezTo>
                  <a:cubicBezTo>
                    <a:pt x="354" y="182"/>
                    <a:pt x="354" y="182"/>
                    <a:pt x="354" y="181"/>
                  </a:cubicBezTo>
                  <a:cubicBezTo>
                    <a:pt x="353" y="181"/>
                    <a:pt x="353" y="181"/>
                    <a:pt x="352" y="181"/>
                  </a:cubicBezTo>
                  <a:cubicBezTo>
                    <a:pt x="351" y="182"/>
                    <a:pt x="352" y="182"/>
                    <a:pt x="351" y="183"/>
                  </a:cubicBezTo>
                  <a:cubicBezTo>
                    <a:pt x="351" y="183"/>
                    <a:pt x="351" y="183"/>
                    <a:pt x="350" y="184"/>
                  </a:cubicBezTo>
                  <a:cubicBezTo>
                    <a:pt x="350" y="184"/>
                    <a:pt x="351" y="185"/>
                    <a:pt x="350" y="185"/>
                  </a:cubicBezTo>
                  <a:cubicBezTo>
                    <a:pt x="350" y="185"/>
                    <a:pt x="349" y="186"/>
                    <a:pt x="349" y="186"/>
                  </a:cubicBezTo>
                  <a:cubicBezTo>
                    <a:pt x="349" y="187"/>
                    <a:pt x="350" y="187"/>
                    <a:pt x="350" y="188"/>
                  </a:cubicBezTo>
                  <a:cubicBezTo>
                    <a:pt x="349" y="188"/>
                    <a:pt x="349" y="188"/>
                    <a:pt x="349" y="188"/>
                  </a:cubicBezTo>
                  <a:cubicBezTo>
                    <a:pt x="348" y="190"/>
                    <a:pt x="348" y="190"/>
                    <a:pt x="347" y="191"/>
                  </a:cubicBezTo>
                  <a:cubicBezTo>
                    <a:pt x="347" y="191"/>
                    <a:pt x="347" y="192"/>
                    <a:pt x="347" y="193"/>
                  </a:cubicBezTo>
                  <a:cubicBezTo>
                    <a:pt x="346" y="193"/>
                    <a:pt x="345" y="192"/>
                    <a:pt x="345" y="192"/>
                  </a:cubicBezTo>
                  <a:cubicBezTo>
                    <a:pt x="345" y="193"/>
                    <a:pt x="344" y="195"/>
                    <a:pt x="343" y="195"/>
                  </a:cubicBezTo>
                  <a:cubicBezTo>
                    <a:pt x="343" y="195"/>
                    <a:pt x="342" y="195"/>
                    <a:pt x="342" y="195"/>
                  </a:cubicBezTo>
                  <a:cubicBezTo>
                    <a:pt x="342" y="195"/>
                    <a:pt x="342" y="196"/>
                    <a:pt x="341" y="196"/>
                  </a:cubicBezTo>
                  <a:cubicBezTo>
                    <a:pt x="341" y="196"/>
                    <a:pt x="340" y="195"/>
                    <a:pt x="340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3"/>
                    <a:pt x="339" y="193"/>
                  </a:cubicBezTo>
                  <a:cubicBezTo>
                    <a:pt x="339" y="193"/>
                    <a:pt x="338" y="193"/>
                    <a:pt x="338" y="193"/>
                  </a:cubicBezTo>
                  <a:cubicBezTo>
                    <a:pt x="338" y="193"/>
                    <a:pt x="338" y="193"/>
                    <a:pt x="338" y="193"/>
                  </a:cubicBezTo>
                  <a:cubicBezTo>
                    <a:pt x="338" y="194"/>
                    <a:pt x="337" y="194"/>
                    <a:pt x="337" y="194"/>
                  </a:cubicBezTo>
                  <a:cubicBezTo>
                    <a:pt x="337" y="193"/>
                    <a:pt x="336" y="192"/>
                    <a:pt x="336" y="191"/>
                  </a:cubicBezTo>
                  <a:cubicBezTo>
                    <a:pt x="335" y="191"/>
                    <a:pt x="334" y="191"/>
                    <a:pt x="333" y="191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2" y="190"/>
                    <a:pt x="332" y="190"/>
                    <a:pt x="332" y="190"/>
                  </a:cubicBezTo>
                  <a:cubicBezTo>
                    <a:pt x="331" y="190"/>
                    <a:pt x="330" y="189"/>
                    <a:pt x="330" y="189"/>
                  </a:cubicBezTo>
                  <a:cubicBezTo>
                    <a:pt x="330" y="188"/>
                    <a:pt x="329" y="189"/>
                    <a:pt x="329" y="188"/>
                  </a:cubicBezTo>
                  <a:cubicBezTo>
                    <a:pt x="329" y="188"/>
                    <a:pt x="330" y="187"/>
                    <a:pt x="330" y="187"/>
                  </a:cubicBezTo>
                  <a:cubicBezTo>
                    <a:pt x="330" y="187"/>
                    <a:pt x="330" y="185"/>
                    <a:pt x="330" y="185"/>
                  </a:cubicBezTo>
                  <a:cubicBezTo>
                    <a:pt x="330" y="184"/>
                    <a:pt x="329" y="184"/>
                    <a:pt x="329" y="184"/>
                  </a:cubicBezTo>
                  <a:cubicBezTo>
                    <a:pt x="329" y="184"/>
                    <a:pt x="329" y="182"/>
                    <a:pt x="329" y="182"/>
                  </a:cubicBezTo>
                  <a:cubicBezTo>
                    <a:pt x="329" y="182"/>
                    <a:pt x="331" y="182"/>
                    <a:pt x="331" y="182"/>
                  </a:cubicBezTo>
                  <a:cubicBezTo>
                    <a:pt x="331" y="182"/>
                    <a:pt x="331" y="181"/>
                    <a:pt x="331" y="181"/>
                  </a:cubicBezTo>
                  <a:cubicBezTo>
                    <a:pt x="328" y="182"/>
                    <a:pt x="332" y="177"/>
                    <a:pt x="332" y="177"/>
                  </a:cubicBezTo>
                  <a:cubicBezTo>
                    <a:pt x="332" y="177"/>
                    <a:pt x="331" y="177"/>
                    <a:pt x="331" y="177"/>
                  </a:cubicBezTo>
                  <a:cubicBezTo>
                    <a:pt x="331" y="177"/>
                    <a:pt x="330" y="178"/>
                    <a:pt x="330" y="178"/>
                  </a:cubicBezTo>
                  <a:cubicBezTo>
                    <a:pt x="330" y="178"/>
                    <a:pt x="329" y="177"/>
                    <a:pt x="329" y="177"/>
                  </a:cubicBezTo>
                  <a:cubicBezTo>
                    <a:pt x="327" y="177"/>
                    <a:pt x="325" y="177"/>
                    <a:pt x="328" y="176"/>
                  </a:cubicBezTo>
                  <a:cubicBezTo>
                    <a:pt x="328" y="175"/>
                    <a:pt x="328" y="175"/>
                    <a:pt x="328" y="175"/>
                  </a:cubicBezTo>
                  <a:cubicBezTo>
                    <a:pt x="326" y="175"/>
                    <a:pt x="324" y="175"/>
                    <a:pt x="321" y="175"/>
                  </a:cubicBezTo>
                  <a:cubicBezTo>
                    <a:pt x="321" y="174"/>
                    <a:pt x="321" y="173"/>
                    <a:pt x="321" y="173"/>
                  </a:cubicBezTo>
                  <a:cubicBezTo>
                    <a:pt x="321" y="173"/>
                    <a:pt x="320" y="173"/>
                    <a:pt x="320" y="173"/>
                  </a:cubicBezTo>
                  <a:cubicBezTo>
                    <a:pt x="320" y="173"/>
                    <a:pt x="320" y="172"/>
                    <a:pt x="319" y="171"/>
                  </a:cubicBezTo>
                  <a:cubicBezTo>
                    <a:pt x="319" y="171"/>
                    <a:pt x="318" y="171"/>
                    <a:pt x="317" y="171"/>
                  </a:cubicBezTo>
                  <a:cubicBezTo>
                    <a:pt x="317" y="170"/>
                    <a:pt x="317" y="169"/>
                    <a:pt x="317" y="169"/>
                  </a:cubicBezTo>
                  <a:cubicBezTo>
                    <a:pt x="317" y="169"/>
                    <a:pt x="317" y="169"/>
                    <a:pt x="316" y="169"/>
                  </a:cubicBezTo>
                  <a:cubicBezTo>
                    <a:pt x="316" y="169"/>
                    <a:pt x="315" y="168"/>
                    <a:pt x="315" y="168"/>
                  </a:cubicBezTo>
                  <a:cubicBezTo>
                    <a:pt x="314" y="167"/>
                    <a:pt x="313" y="167"/>
                    <a:pt x="312" y="16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11" y="166"/>
                    <a:pt x="308" y="169"/>
                    <a:pt x="308" y="169"/>
                  </a:cubicBezTo>
                  <a:cubicBezTo>
                    <a:pt x="306" y="170"/>
                    <a:pt x="305" y="169"/>
                    <a:pt x="304" y="169"/>
                  </a:cubicBezTo>
                  <a:cubicBezTo>
                    <a:pt x="302" y="168"/>
                    <a:pt x="302" y="169"/>
                    <a:pt x="300" y="169"/>
                  </a:cubicBezTo>
                  <a:cubicBezTo>
                    <a:pt x="300" y="169"/>
                    <a:pt x="299" y="168"/>
                    <a:pt x="299" y="168"/>
                  </a:cubicBezTo>
                  <a:cubicBezTo>
                    <a:pt x="299" y="168"/>
                    <a:pt x="298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4" y="167"/>
                    <a:pt x="294" y="168"/>
                    <a:pt x="293" y="169"/>
                  </a:cubicBezTo>
                  <a:cubicBezTo>
                    <a:pt x="293" y="169"/>
                    <a:pt x="292" y="168"/>
                    <a:pt x="292" y="169"/>
                  </a:cubicBezTo>
                  <a:cubicBezTo>
                    <a:pt x="292" y="169"/>
                    <a:pt x="291" y="169"/>
                    <a:pt x="292" y="170"/>
                  </a:cubicBezTo>
                  <a:cubicBezTo>
                    <a:pt x="292" y="170"/>
                    <a:pt x="292" y="171"/>
                    <a:pt x="293" y="171"/>
                  </a:cubicBezTo>
                  <a:cubicBezTo>
                    <a:pt x="293" y="171"/>
                    <a:pt x="294" y="171"/>
                    <a:pt x="294" y="171"/>
                  </a:cubicBezTo>
                  <a:cubicBezTo>
                    <a:pt x="294" y="171"/>
                    <a:pt x="294" y="172"/>
                    <a:pt x="294" y="172"/>
                  </a:cubicBezTo>
                  <a:cubicBezTo>
                    <a:pt x="293" y="172"/>
                    <a:pt x="293" y="172"/>
                    <a:pt x="293" y="172"/>
                  </a:cubicBezTo>
                  <a:cubicBezTo>
                    <a:pt x="293" y="172"/>
                    <a:pt x="293" y="173"/>
                    <a:pt x="293" y="174"/>
                  </a:cubicBezTo>
                  <a:cubicBezTo>
                    <a:pt x="293" y="174"/>
                    <a:pt x="291" y="176"/>
                    <a:pt x="291" y="177"/>
                  </a:cubicBezTo>
                  <a:cubicBezTo>
                    <a:pt x="291" y="177"/>
                    <a:pt x="291" y="178"/>
                    <a:pt x="292" y="178"/>
                  </a:cubicBezTo>
                  <a:cubicBezTo>
                    <a:pt x="292" y="178"/>
                    <a:pt x="293" y="178"/>
                    <a:pt x="293" y="178"/>
                  </a:cubicBezTo>
                  <a:cubicBezTo>
                    <a:pt x="293" y="178"/>
                    <a:pt x="293" y="178"/>
                    <a:pt x="292" y="179"/>
                  </a:cubicBezTo>
                  <a:cubicBezTo>
                    <a:pt x="292" y="180"/>
                    <a:pt x="292" y="182"/>
                    <a:pt x="293" y="182"/>
                  </a:cubicBezTo>
                  <a:cubicBezTo>
                    <a:pt x="293" y="182"/>
                    <a:pt x="293" y="183"/>
                    <a:pt x="293" y="183"/>
                  </a:cubicBezTo>
                  <a:cubicBezTo>
                    <a:pt x="293" y="183"/>
                    <a:pt x="294" y="183"/>
                    <a:pt x="294" y="183"/>
                  </a:cubicBezTo>
                  <a:cubicBezTo>
                    <a:pt x="294" y="183"/>
                    <a:pt x="294" y="184"/>
                    <a:pt x="294" y="185"/>
                  </a:cubicBezTo>
                  <a:cubicBezTo>
                    <a:pt x="293" y="185"/>
                    <a:pt x="293" y="185"/>
                    <a:pt x="293" y="185"/>
                  </a:cubicBezTo>
                  <a:cubicBezTo>
                    <a:pt x="293" y="185"/>
                    <a:pt x="293" y="186"/>
                    <a:pt x="293" y="186"/>
                  </a:cubicBezTo>
                  <a:cubicBezTo>
                    <a:pt x="292" y="186"/>
                    <a:pt x="292" y="186"/>
                    <a:pt x="292" y="186"/>
                  </a:cubicBezTo>
                  <a:cubicBezTo>
                    <a:pt x="292" y="186"/>
                    <a:pt x="291" y="187"/>
                    <a:pt x="292" y="187"/>
                  </a:cubicBezTo>
                  <a:cubicBezTo>
                    <a:pt x="292" y="187"/>
                    <a:pt x="292" y="188"/>
                    <a:pt x="292" y="188"/>
                  </a:cubicBezTo>
                  <a:cubicBezTo>
                    <a:pt x="289" y="189"/>
                    <a:pt x="288" y="189"/>
                    <a:pt x="287" y="192"/>
                  </a:cubicBezTo>
                  <a:cubicBezTo>
                    <a:pt x="288" y="192"/>
                    <a:pt x="287" y="192"/>
                    <a:pt x="288" y="193"/>
                  </a:cubicBezTo>
                  <a:cubicBezTo>
                    <a:pt x="289" y="193"/>
                    <a:pt x="289" y="193"/>
                    <a:pt x="290" y="193"/>
                  </a:cubicBezTo>
                  <a:cubicBezTo>
                    <a:pt x="290" y="194"/>
                    <a:pt x="290" y="195"/>
                    <a:pt x="291" y="195"/>
                  </a:cubicBezTo>
                  <a:cubicBezTo>
                    <a:pt x="291" y="195"/>
                    <a:pt x="292" y="195"/>
                    <a:pt x="293" y="195"/>
                  </a:cubicBezTo>
                  <a:cubicBezTo>
                    <a:pt x="293" y="195"/>
                    <a:pt x="293" y="196"/>
                    <a:pt x="293" y="197"/>
                  </a:cubicBezTo>
                  <a:cubicBezTo>
                    <a:pt x="293" y="197"/>
                    <a:pt x="294" y="197"/>
                    <a:pt x="294" y="197"/>
                  </a:cubicBezTo>
                  <a:cubicBezTo>
                    <a:pt x="294" y="198"/>
                    <a:pt x="294" y="198"/>
                    <a:pt x="294" y="199"/>
                  </a:cubicBezTo>
                  <a:cubicBezTo>
                    <a:pt x="294" y="199"/>
                    <a:pt x="295" y="199"/>
                    <a:pt x="295" y="200"/>
                  </a:cubicBezTo>
                  <a:cubicBezTo>
                    <a:pt x="296" y="201"/>
                    <a:pt x="295" y="202"/>
                    <a:pt x="296" y="203"/>
                  </a:cubicBezTo>
                  <a:cubicBezTo>
                    <a:pt x="297" y="204"/>
                    <a:pt x="298" y="204"/>
                    <a:pt x="298" y="204"/>
                  </a:cubicBezTo>
                  <a:cubicBezTo>
                    <a:pt x="297" y="206"/>
                    <a:pt x="297" y="207"/>
                    <a:pt x="297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07"/>
                    <a:pt x="298" y="209"/>
                    <a:pt x="299" y="211"/>
                  </a:cubicBezTo>
                  <a:cubicBezTo>
                    <a:pt x="298" y="211"/>
                    <a:pt x="298" y="211"/>
                    <a:pt x="297" y="211"/>
                  </a:cubicBezTo>
                  <a:cubicBezTo>
                    <a:pt x="296" y="212"/>
                    <a:pt x="296" y="212"/>
                    <a:pt x="296" y="213"/>
                  </a:cubicBezTo>
                  <a:cubicBezTo>
                    <a:pt x="296" y="213"/>
                    <a:pt x="294" y="214"/>
                    <a:pt x="294" y="214"/>
                  </a:cubicBezTo>
                  <a:cubicBezTo>
                    <a:pt x="294" y="215"/>
                    <a:pt x="294" y="215"/>
                    <a:pt x="293" y="216"/>
                  </a:cubicBezTo>
                  <a:cubicBezTo>
                    <a:pt x="293" y="216"/>
                    <a:pt x="291" y="217"/>
                    <a:pt x="291" y="218"/>
                  </a:cubicBezTo>
                  <a:cubicBezTo>
                    <a:pt x="291" y="218"/>
                    <a:pt x="291" y="218"/>
                    <a:pt x="291" y="219"/>
                  </a:cubicBezTo>
                  <a:cubicBezTo>
                    <a:pt x="290" y="219"/>
                    <a:pt x="289" y="218"/>
                    <a:pt x="289" y="219"/>
                  </a:cubicBezTo>
                  <a:cubicBezTo>
                    <a:pt x="289" y="219"/>
                    <a:pt x="288" y="220"/>
                    <a:pt x="288" y="220"/>
                  </a:cubicBezTo>
                  <a:cubicBezTo>
                    <a:pt x="287" y="220"/>
                    <a:pt x="286" y="220"/>
                    <a:pt x="285" y="221"/>
                  </a:cubicBezTo>
                  <a:cubicBezTo>
                    <a:pt x="285" y="221"/>
                    <a:pt x="285" y="221"/>
                    <a:pt x="285" y="221"/>
                  </a:cubicBezTo>
                  <a:cubicBezTo>
                    <a:pt x="285" y="222"/>
                    <a:pt x="285" y="225"/>
                    <a:pt x="285" y="225"/>
                  </a:cubicBezTo>
                  <a:cubicBezTo>
                    <a:pt x="287" y="227"/>
                    <a:pt x="287" y="227"/>
                    <a:pt x="287" y="227"/>
                  </a:cubicBezTo>
                  <a:cubicBezTo>
                    <a:pt x="288" y="228"/>
                    <a:pt x="287" y="231"/>
                    <a:pt x="287" y="233"/>
                  </a:cubicBezTo>
                  <a:cubicBezTo>
                    <a:pt x="287" y="233"/>
                    <a:pt x="288" y="233"/>
                    <a:pt x="288" y="233"/>
                  </a:cubicBezTo>
                  <a:cubicBezTo>
                    <a:pt x="288" y="234"/>
                    <a:pt x="287" y="235"/>
                    <a:pt x="288" y="235"/>
                  </a:cubicBezTo>
                  <a:cubicBezTo>
                    <a:pt x="288" y="235"/>
                    <a:pt x="289" y="236"/>
                    <a:pt x="288" y="236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40"/>
                    <a:pt x="287" y="240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6" y="241"/>
                    <a:pt x="286" y="240"/>
                    <a:pt x="285" y="241"/>
                  </a:cubicBezTo>
                  <a:cubicBezTo>
                    <a:pt x="285" y="241"/>
                    <a:pt x="284" y="241"/>
                    <a:pt x="284" y="242"/>
                  </a:cubicBezTo>
                  <a:cubicBezTo>
                    <a:pt x="284" y="242"/>
                    <a:pt x="284" y="242"/>
                    <a:pt x="284" y="243"/>
                  </a:cubicBezTo>
                  <a:cubicBezTo>
                    <a:pt x="282" y="242"/>
                    <a:pt x="281" y="242"/>
                    <a:pt x="279" y="242"/>
                  </a:cubicBezTo>
                  <a:cubicBezTo>
                    <a:pt x="279" y="242"/>
                    <a:pt x="279" y="242"/>
                    <a:pt x="280" y="242"/>
                  </a:cubicBezTo>
                  <a:cubicBezTo>
                    <a:pt x="280" y="241"/>
                    <a:pt x="278" y="240"/>
                    <a:pt x="278" y="240"/>
                  </a:cubicBezTo>
                  <a:cubicBezTo>
                    <a:pt x="278" y="240"/>
                    <a:pt x="275" y="237"/>
                    <a:pt x="275" y="237"/>
                  </a:cubicBezTo>
                  <a:cubicBezTo>
                    <a:pt x="274" y="237"/>
                    <a:pt x="275" y="237"/>
                    <a:pt x="275" y="236"/>
                  </a:cubicBezTo>
                  <a:cubicBezTo>
                    <a:pt x="276" y="236"/>
                    <a:pt x="274" y="233"/>
                    <a:pt x="273" y="233"/>
                  </a:cubicBezTo>
                  <a:cubicBezTo>
                    <a:pt x="273" y="233"/>
                    <a:pt x="273" y="233"/>
                    <a:pt x="272" y="233"/>
                  </a:cubicBezTo>
                  <a:cubicBezTo>
                    <a:pt x="272" y="232"/>
                    <a:pt x="273" y="227"/>
                    <a:pt x="273" y="226"/>
                  </a:cubicBezTo>
                  <a:cubicBezTo>
                    <a:pt x="273" y="225"/>
                    <a:pt x="272" y="225"/>
                    <a:pt x="272" y="225"/>
                  </a:cubicBezTo>
                  <a:cubicBezTo>
                    <a:pt x="271" y="224"/>
                    <a:pt x="272" y="222"/>
                    <a:pt x="273" y="222"/>
                  </a:cubicBezTo>
                  <a:cubicBezTo>
                    <a:pt x="273" y="221"/>
                    <a:pt x="273" y="220"/>
                    <a:pt x="273" y="219"/>
                  </a:cubicBezTo>
                  <a:cubicBezTo>
                    <a:pt x="272" y="219"/>
                    <a:pt x="269" y="218"/>
                    <a:pt x="269" y="218"/>
                  </a:cubicBezTo>
                  <a:cubicBezTo>
                    <a:pt x="268" y="217"/>
                    <a:pt x="268" y="218"/>
                    <a:pt x="267" y="218"/>
                  </a:cubicBezTo>
                  <a:cubicBezTo>
                    <a:pt x="267" y="218"/>
                    <a:pt x="266" y="217"/>
                    <a:pt x="266" y="217"/>
                  </a:cubicBezTo>
                  <a:cubicBezTo>
                    <a:pt x="264" y="217"/>
                    <a:pt x="262" y="218"/>
                    <a:pt x="260" y="217"/>
                  </a:cubicBezTo>
                  <a:cubicBezTo>
                    <a:pt x="260" y="217"/>
                    <a:pt x="259" y="216"/>
                    <a:pt x="259" y="216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8" y="215"/>
                    <a:pt x="257" y="216"/>
                    <a:pt x="256" y="215"/>
                  </a:cubicBezTo>
                  <a:cubicBezTo>
                    <a:pt x="256" y="215"/>
                    <a:pt x="256" y="214"/>
                    <a:pt x="255" y="214"/>
                  </a:cubicBezTo>
                  <a:cubicBezTo>
                    <a:pt x="254" y="214"/>
                    <a:pt x="254" y="215"/>
                    <a:pt x="252" y="214"/>
                  </a:cubicBezTo>
                  <a:cubicBezTo>
                    <a:pt x="251" y="214"/>
                    <a:pt x="251" y="212"/>
                    <a:pt x="250" y="212"/>
                  </a:cubicBezTo>
                  <a:cubicBezTo>
                    <a:pt x="249" y="212"/>
                    <a:pt x="249" y="212"/>
                    <a:pt x="247" y="212"/>
                  </a:cubicBezTo>
                  <a:cubicBezTo>
                    <a:pt x="247" y="211"/>
                    <a:pt x="247" y="211"/>
                    <a:pt x="247" y="210"/>
                  </a:cubicBezTo>
                  <a:cubicBezTo>
                    <a:pt x="247" y="210"/>
                    <a:pt x="246" y="209"/>
                    <a:pt x="246" y="209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5" y="207"/>
                    <a:pt x="244" y="208"/>
                    <a:pt x="243" y="207"/>
                  </a:cubicBezTo>
                  <a:cubicBezTo>
                    <a:pt x="243" y="207"/>
                    <a:pt x="242" y="206"/>
                    <a:pt x="242" y="206"/>
                  </a:cubicBezTo>
                  <a:cubicBezTo>
                    <a:pt x="241" y="206"/>
                    <a:pt x="240" y="206"/>
                    <a:pt x="240" y="206"/>
                  </a:cubicBezTo>
                  <a:cubicBezTo>
                    <a:pt x="239" y="206"/>
                    <a:pt x="238" y="204"/>
                    <a:pt x="237" y="204"/>
                  </a:cubicBezTo>
                  <a:cubicBezTo>
                    <a:pt x="237" y="204"/>
                    <a:pt x="236" y="204"/>
                    <a:pt x="236" y="204"/>
                  </a:cubicBezTo>
                  <a:cubicBezTo>
                    <a:pt x="235" y="204"/>
                    <a:pt x="234" y="202"/>
                    <a:pt x="233" y="202"/>
                  </a:cubicBezTo>
                  <a:cubicBezTo>
                    <a:pt x="231" y="202"/>
                    <a:pt x="228" y="203"/>
                    <a:pt x="226" y="204"/>
                  </a:cubicBezTo>
                  <a:cubicBezTo>
                    <a:pt x="226" y="203"/>
                    <a:pt x="226" y="201"/>
                    <a:pt x="226" y="200"/>
                  </a:cubicBezTo>
                  <a:cubicBezTo>
                    <a:pt x="226" y="199"/>
                    <a:pt x="225" y="199"/>
                    <a:pt x="224" y="198"/>
                  </a:cubicBezTo>
                  <a:cubicBezTo>
                    <a:pt x="224" y="198"/>
                    <a:pt x="225" y="197"/>
                    <a:pt x="224" y="196"/>
                  </a:cubicBezTo>
                  <a:cubicBezTo>
                    <a:pt x="224" y="196"/>
                    <a:pt x="223" y="196"/>
                    <a:pt x="223" y="196"/>
                  </a:cubicBezTo>
                  <a:cubicBezTo>
                    <a:pt x="223" y="196"/>
                    <a:pt x="223" y="195"/>
                    <a:pt x="223" y="195"/>
                  </a:cubicBezTo>
                  <a:cubicBezTo>
                    <a:pt x="223" y="194"/>
                    <a:pt x="222" y="193"/>
                    <a:pt x="222" y="192"/>
                  </a:cubicBezTo>
                  <a:cubicBezTo>
                    <a:pt x="219" y="192"/>
                    <a:pt x="215" y="193"/>
                    <a:pt x="215" y="191"/>
                  </a:cubicBezTo>
                  <a:cubicBezTo>
                    <a:pt x="214" y="190"/>
                    <a:pt x="215" y="189"/>
                    <a:pt x="214" y="188"/>
                  </a:cubicBezTo>
                  <a:cubicBezTo>
                    <a:pt x="214" y="188"/>
                    <a:pt x="212" y="187"/>
                    <a:pt x="213" y="187"/>
                  </a:cubicBezTo>
                  <a:cubicBezTo>
                    <a:pt x="213" y="187"/>
                    <a:pt x="214" y="186"/>
                    <a:pt x="214" y="186"/>
                  </a:cubicBezTo>
                  <a:cubicBezTo>
                    <a:pt x="214" y="185"/>
                    <a:pt x="214" y="184"/>
                    <a:pt x="214" y="183"/>
                  </a:cubicBezTo>
                  <a:cubicBezTo>
                    <a:pt x="214" y="183"/>
                    <a:pt x="216" y="181"/>
                    <a:pt x="216" y="181"/>
                  </a:cubicBezTo>
                  <a:cubicBezTo>
                    <a:pt x="216" y="181"/>
                    <a:pt x="216" y="180"/>
                    <a:pt x="216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80"/>
                    <a:pt x="215" y="179"/>
                    <a:pt x="215" y="179"/>
                  </a:cubicBezTo>
                  <a:cubicBezTo>
                    <a:pt x="216" y="179"/>
                    <a:pt x="217" y="179"/>
                    <a:pt x="218" y="179"/>
                  </a:cubicBezTo>
                  <a:cubicBezTo>
                    <a:pt x="218" y="178"/>
                    <a:pt x="217" y="177"/>
                    <a:pt x="218" y="177"/>
                  </a:cubicBezTo>
                  <a:cubicBezTo>
                    <a:pt x="218" y="176"/>
                    <a:pt x="221" y="174"/>
                    <a:pt x="221" y="174"/>
                  </a:cubicBezTo>
                  <a:cubicBezTo>
                    <a:pt x="221" y="174"/>
                    <a:pt x="221" y="173"/>
                    <a:pt x="221" y="173"/>
                  </a:cubicBezTo>
                  <a:cubicBezTo>
                    <a:pt x="221" y="173"/>
                    <a:pt x="223" y="173"/>
                    <a:pt x="223" y="173"/>
                  </a:cubicBezTo>
                  <a:cubicBezTo>
                    <a:pt x="223" y="172"/>
                    <a:pt x="224" y="171"/>
                    <a:pt x="224" y="170"/>
                  </a:cubicBezTo>
                  <a:cubicBezTo>
                    <a:pt x="224" y="170"/>
                    <a:pt x="225" y="170"/>
                    <a:pt x="225" y="170"/>
                  </a:cubicBezTo>
                  <a:cubicBezTo>
                    <a:pt x="225" y="170"/>
                    <a:pt x="225" y="169"/>
                    <a:pt x="225" y="169"/>
                  </a:cubicBezTo>
                  <a:cubicBezTo>
                    <a:pt x="225" y="169"/>
                    <a:pt x="226" y="168"/>
                    <a:pt x="226" y="169"/>
                  </a:cubicBezTo>
                  <a:cubicBezTo>
                    <a:pt x="226" y="169"/>
                    <a:pt x="227" y="169"/>
                    <a:pt x="228" y="169"/>
                  </a:cubicBezTo>
                  <a:cubicBezTo>
                    <a:pt x="227" y="169"/>
                    <a:pt x="228" y="168"/>
                    <a:pt x="227" y="168"/>
                  </a:cubicBezTo>
                  <a:cubicBezTo>
                    <a:pt x="227" y="168"/>
                    <a:pt x="227" y="168"/>
                    <a:pt x="226" y="168"/>
                  </a:cubicBezTo>
                  <a:cubicBezTo>
                    <a:pt x="227" y="167"/>
                    <a:pt x="228" y="168"/>
                    <a:pt x="229" y="168"/>
                  </a:cubicBezTo>
                  <a:cubicBezTo>
                    <a:pt x="229" y="168"/>
                    <a:pt x="230" y="166"/>
                    <a:pt x="228" y="167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31" y="166"/>
                    <a:pt x="231" y="166"/>
                    <a:pt x="234" y="165"/>
                  </a:cubicBezTo>
                  <a:cubicBezTo>
                    <a:pt x="234" y="165"/>
                    <a:pt x="234" y="165"/>
                    <a:pt x="235" y="165"/>
                  </a:cubicBezTo>
                  <a:cubicBezTo>
                    <a:pt x="235" y="165"/>
                    <a:pt x="235" y="164"/>
                    <a:pt x="235" y="164"/>
                  </a:cubicBezTo>
                  <a:cubicBezTo>
                    <a:pt x="235" y="164"/>
                    <a:pt x="235" y="163"/>
                    <a:pt x="235" y="163"/>
                  </a:cubicBezTo>
                  <a:cubicBezTo>
                    <a:pt x="234" y="163"/>
                    <a:pt x="233" y="163"/>
                    <a:pt x="233" y="163"/>
                  </a:cubicBezTo>
                  <a:cubicBezTo>
                    <a:pt x="233" y="162"/>
                    <a:pt x="233" y="161"/>
                    <a:pt x="233" y="161"/>
                  </a:cubicBezTo>
                  <a:cubicBezTo>
                    <a:pt x="232" y="160"/>
                    <a:pt x="235" y="161"/>
                    <a:pt x="235" y="161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7" y="159"/>
                    <a:pt x="237" y="158"/>
                  </a:cubicBezTo>
                  <a:cubicBezTo>
                    <a:pt x="235" y="158"/>
                    <a:pt x="236" y="157"/>
                    <a:pt x="236" y="156"/>
                  </a:cubicBezTo>
                  <a:cubicBezTo>
                    <a:pt x="237" y="156"/>
                    <a:pt x="238" y="156"/>
                    <a:pt x="239" y="156"/>
                  </a:cubicBezTo>
                  <a:cubicBezTo>
                    <a:pt x="239" y="155"/>
                    <a:pt x="239" y="155"/>
                    <a:pt x="239" y="155"/>
                  </a:cubicBezTo>
                  <a:cubicBezTo>
                    <a:pt x="239" y="154"/>
                    <a:pt x="243" y="155"/>
                    <a:pt x="243" y="155"/>
                  </a:cubicBezTo>
                  <a:cubicBezTo>
                    <a:pt x="244" y="156"/>
                    <a:pt x="243" y="156"/>
                    <a:pt x="244" y="156"/>
                  </a:cubicBezTo>
                  <a:cubicBezTo>
                    <a:pt x="244" y="155"/>
                    <a:pt x="244" y="155"/>
                    <a:pt x="244" y="155"/>
                  </a:cubicBezTo>
                  <a:cubicBezTo>
                    <a:pt x="245" y="155"/>
                    <a:pt x="246" y="155"/>
                    <a:pt x="247" y="155"/>
                  </a:cubicBezTo>
                  <a:cubicBezTo>
                    <a:pt x="247" y="155"/>
                    <a:pt x="248" y="154"/>
                    <a:pt x="249" y="154"/>
                  </a:cubicBezTo>
                  <a:cubicBezTo>
                    <a:pt x="248" y="151"/>
                    <a:pt x="249" y="150"/>
                    <a:pt x="250" y="149"/>
                  </a:cubicBezTo>
                  <a:cubicBezTo>
                    <a:pt x="248" y="149"/>
                    <a:pt x="247" y="148"/>
                    <a:pt x="244" y="148"/>
                  </a:cubicBezTo>
                  <a:cubicBezTo>
                    <a:pt x="241" y="148"/>
                    <a:pt x="237" y="148"/>
                    <a:pt x="235" y="148"/>
                  </a:cubicBezTo>
                  <a:cubicBezTo>
                    <a:pt x="235" y="148"/>
                    <a:pt x="235" y="147"/>
                    <a:pt x="235" y="147"/>
                  </a:cubicBezTo>
                  <a:cubicBezTo>
                    <a:pt x="236" y="147"/>
                    <a:pt x="236" y="148"/>
                    <a:pt x="237" y="147"/>
                  </a:cubicBezTo>
                  <a:cubicBezTo>
                    <a:pt x="238" y="147"/>
                    <a:pt x="239" y="147"/>
                    <a:pt x="240" y="147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9" y="146"/>
                    <a:pt x="238" y="146"/>
                    <a:pt x="239" y="146"/>
                  </a:cubicBezTo>
                  <a:cubicBezTo>
                    <a:pt x="239" y="145"/>
                    <a:pt x="239" y="145"/>
                    <a:pt x="239" y="144"/>
                  </a:cubicBezTo>
                  <a:cubicBezTo>
                    <a:pt x="240" y="145"/>
                    <a:pt x="241" y="146"/>
                    <a:pt x="243" y="146"/>
                  </a:cubicBezTo>
                  <a:cubicBezTo>
                    <a:pt x="243" y="145"/>
                    <a:pt x="243" y="145"/>
                    <a:pt x="244" y="145"/>
                  </a:cubicBezTo>
                  <a:cubicBezTo>
                    <a:pt x="244" y="145"/>
                    <a:pt x="246" y="146"/>
                    <a:pt x="246" y="146"/>
                  </a:cubicBezTo>
                  <a:cubicBezTo>
                    <a:pt x="247" y="146"/>
                    <a:pt x="247" y="145"/>
                    <a:pt x="248" y="146"/>
                  </a:cubicBezTo>
                  <a:cubicBezTo>
                    <a:pt x="248" y="146"/>
                    <a:pt x="250" y="148"/>
                    <a:pt x="251" y="148"/>
                  </a:cubicBezTo>
                  <a:cubicBezTo>
                    <a:pt x="251" y="148"/>
                    <a:pt x="252" y="148"/>
                    <a:pt x="252" y="148"/>
                  </a:cubicBezTo>
                  <a:cubicBezTo>
                    <a:pt x="252" y="147"/>
                    <a:pt x="252" y="147"/>
                    <a:pt x="252" y="147"/>
                  </a:cubicBezTo>
                  <a:cubicBezTo>
                    <a:pt x="253" y="145"/>
                    <a:pt x="255" y="145"/>
                    <a:pt x="254" y="143"/>
                  </a:cubicBezTo>
                  <a:cubicBezTo>
                    <a:pt x="254" y="143"/>
                    <a:pt x="253" y="142"/>
                    <a:pt x="252" y="141"/>
                  </a:cubicBezTo>
                  <a:cubicBezTo>
                    <a:pt x="253" y="141"/>
                    <a:pt x="256" y="140"/>
                    <a:pt x="256" y="140"/>
                  </a:cubicBezTo>
                  <a:cubicBezTo>
                    <a:pt x="256" y="140"/>
                    <a:pt x="260" y="143"/>
                    <a:pt x="260" y="143"/>
                  </a:cubicBezTo>
                  <a:cubicBezTo>
                    <a:pt x="260" y="143"/>
                    <a:pt x="261" y="144"/>
                    <a:pt x="262" y="144"/>
                  </a:cubicBezTo>
                  <a:cubicBezTo>
                    <a:pt x="262" y="143"/>
                    <a:pt x="262" y="143"/>
                    <a:pt x="262" y="143"/>
                  </a:cubicBezTo>
                  <a:cubicBezTo>
                    <a:pt x="263" y="143"/>
                    <a:pt x="264" y="143"/>
                    <a:pt x="265" y="142"/>
                  </a:cubicBezTo>
                  <a:cubicBezTo>
                    <a:pt x="264" y="142"/>
                    <a:pt x="264" y="142"/>
                    <a:pt x="264" y="142"/>
                  </a:cubicBezTo>
                  <a:cubicBezTo>
                    <a:pt x="264" y="142"/>
                    <a:pt x="263" y="142"/>
                    <a:pt x="263" y="14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1"/>
                    <a:pt x="262" y="141"/>
                    <a:pt x="262" y="141"/>
                  </a:cubicBezTo>
                  <a:cubicBezTo>
                    <a:pt x="262" y="141"/>
                    <a:pt x="261" y="140"/>
                    <a:pt x="261" y="140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60" y="139"/>
                    <a:pt x="260" y="139"/>
                    <a:pt x="259" y="139"/>
                  </a:cubicBezTo>
                  <a:cubicBezTo>
                    <a:pt x="260" y="139"/>
                    <a:pt x="259" y="139"/>
                    <a:pt x="260" y="138"/>
                  </a:cubicBezTo>
                  <a:cubicBezTo>
                    <a:pt x="260" y="138"/>
                    <a:pt x="261" y="138"/>
                    <a:pt x="261" y="138"/>
                  </a:cubicBezTo>
                  <a:cubicBezTo>
                    <a:pt x="261" y="138"/>
                    <a:pt x="262" y="138"/>
                    <a:pt x="262" y="139"/>
                  </a:cubicBezTo>
                  <a:cubicBezTo>
                    <a:pt x="262" y="139"/>
                    <a:pt x="262" y="138"/>
                    <a:pt x="263" y="138"/>
                  </a:cubicBezTo>
                  <a:cubicBezTo>
                    <a:pt x="263" y="139"/>
                    <a:pt x="263" y="140"/>
                    <a:pt x="263" y="140"/>
                  </a:cubicBezTo>
                  <a:cubicBezTo>
                    <a:pt x="264" y="140"/>
                    <a:pt x="265" y="140"/>
                    <a:pt x="265" y="140"/>
                  </a:cubicBezTo>
                  <a:cubicBezTo>
                    <a:pt x="266" y="141"/>
                    <a:pt x="266" y="142"/>
                    <a:pt x="266" y="142"/>
                  </a:cubicBezTo>
                  <a:cubicBezTo>
                    <a:pt x="267" y="142"/>
                    <a:pt x="267" y="142"/>
                    <a:pt x="267" y="142"/>
                  </a:cubicBezTo>
                  <a:cubicBezTo>
                    <a:pt x="267" y="142"/>
                    <a:pt x="268" y="139"/>
                    <a:pt x="269" y="139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0" y="138"/>
                    <a:pt x="271" y="138"/>
                    <a:pt x="272" y="138"/>
                  </a:cubicBezTo>
                  <a:cubicBezTo>
                    <a:pt x="272" y="138"/>
                    <a:pt x="274" y="136"/>
                    <a:pt x="274" y="136"/>
                  </a:cubicBezTo>
                  <a:cubicBezTo>
                    <a:pt x="276" y="136"/>
                    <a:pt x="276" y="137"/>
                    <a:pt x="277" y="136"/>
                  </a:cubicBezTo>
                  <a:cubicBezTo>
                    <a:pt x="278" y="136"/>
                    <a:pt x="279" y="134"/>
                    <a:pt x="279" y="132"/>
                  </a:cubicBezTo>
                  <a:cubicBezTo>
                    <a:pt x="278" y="131"/>
                    <a:pt x="278" y="131"/>
                    <a:pt x="278" y="131"/>
                  </a:cubicBezTo>
                  <a:cubicBezTo>
                    <a:pt x="277" y="130"/>
                    <a:pt x="277" y="131"/>
                    <a:pt x="275" y="130"/>
                  </a:cubicBezTo>
                  <a:cubicBezTo>
                    <a:pt x="275" y="130"/>
                    <a:pt x="274" y="127"/>
                    <a:pt x="273" y="127"/>
                  </a:cubicBezTo>
                  <a:cubicBezTo>
                    <a:pt x="274" y="126"/>
                    <a:pt x="273" y="125"/>
                    <a:pt x="274" y="124"/>
                  </a:cubicBezTo>
                  <a:cubicBezTo>
                    <a:pt x="274" y="124"/>
                    <a:pt x="275" y="124"/>
                    <a:pt x="276" y="124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6" y="122"/>
                    <a:pt x="275" y="122"/>
                    <a:pt x="274" y="122"/>
                  </a:cubicBezTo>
                  <a:cubicBezTo>
                    <a:pt x="275" y="122"/>
                    <a:pt x="274" y="122"/>
                    <a:pt x="274" y="121"/>
                  </a:cubicBezTo>
                  <a:cubicBezTo>
                    <a:pt x="274" y="121"/>
                    <a:pt x="279" y="117"/>
                    <a:pt x="276" y="117"/>
                  </a:cubicBezTo>
                  <a:cubicBezTo>
                    <a:pt x="275" y="117"/>
                    <a:pt x="273" y="117"/>
                    <a:pt x="272" y="117"/>
                  </a:cubicBezTo>
                  <a:cubicBezTo>
                    <a:pt x="272" y="116"/>
                    <a:pt x="271" y="115"/>
                    <a:pt x="272" y="115"/>
                  </a:cubicBezTo>
                  <a:cubicBezTo>
                    <a:pt x="272" y="115"/>
                    <a:pt x="271" y="114"/>
                    <a:pt x="270" y="114"/>
                  </a:cubicBezTo>
                  <a:cubicBezTo>
                    <a:pt x="270" y="114"/>
                    <a:pt x="271" y="113"/>
                    <a:pt x="270" y="113"/>
                  </a:cubicBezTo>
                  <a:cubicBezTo>
                    <a:pt x="269" y="113"/>
                    <a:pt x="268" y="113"/>
                    <a:pt x="267" y="113"/>
                  </a:cubicBezTo>
                  <a:cubicBezTo>
                    <a:pt x="267" y="113"/>
                    <a:pt x="267" y="114"/>
                    <a:pt x="266" y="114"/>
                  </a:cubicBezTo>
                  <a:cubicBezTo>
                    <a:pt x="266" y="114"/>
                    <a:pt x="265" y="113"/>
                    <a:pt x="265" y="113"/>
                  </a:cubicBezTo>
                  <a:cubicBezTo>
                    <a:pt x="263" y="112"/>
                    <a:pt x="261" y="112"/>
                    <a:pt x="259" y="112"/>
                  </a:cubicBezTo>
                  <a:cubicBezTo>
                    <a:pt x="259" y="113"/>
                    <a:pt x="259" y="113"/>
                    <a:pt x="260" y="113"/>
                  </a:cubicBezTo>
                  <a:cubicBezTo>
                    <a:pt x="260" y="113"/>
                    <a:pt x="259" y="116"/>
                    <a:pt x="260" y="117"/>
                  </a:cubicBezTo>
                  <a:cubicBezTo>
                    <a:pt x="261" y="118"/>
                    <a:pt x="261" y="118"/>
                    <a:pt x="261" y="118"/>
                  </a:cubicBezTo>
                  <a:cubicBezTo>
                    <a:pt x="261" y="119"/>
                    <a:pt x="262" y="119"/>
                    <a:pt x="262" y="119"/>
                  </a:cubicBezTo>
                  <a:cubicBezTo>
                    <a:pt x="261" y="119"/>
                    <a:pt x="261" y="120"/>
                    <a:pt x="261" y="120"/>
                  </a:cubicBezTo>
                  <a:cubicBezTo>
                    <a:pt x="261" y="120"/>
                    <a:pt x="262" y="120"/>
                    <a:pt x="262" y="121"/>
                  </a:cubicBezTo>
                  <a:cubicBezTo>
                    <a:pt x="262" y="121"/>
                    <a:pt x="261" y="120"/>
                    <a:pt x="261" y="121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2" y="121"/>
                    <a:pt x="261" y="122"/>
                    <a:pt x="261" y="122"/>
                  </a:cubicBezTo>
                  <a:cubicBezTo>
                    <a:pt x="261" y="122"/>
                    <a:pt x="259" y="122"/>
                    <a:pt x="259" y="122"/>
                  </a:cubicBezTo>
                  <a:cubicBezTo>
                    <a:pt x="258" y="123"/>
                    <a:pt x="258" y="124"/>
                    <a:pt x="258" y="125"/>
                  </a:cubicBezTo>
                  <a:cubicBezTo>
                    <a:pt x="258" y="125"/>
                    <a:pt x="257" y="125"/>
                    <a:pt x="257" y="125"/>
                  </a:cubicBezTo>
                  <a:cubicBezTo>
                    <a:pt x="257" y="126"/>
                    <a:pt x="258" y="126"/>
                    <a:pt x="257" y="127"/>
                  </a:cubicBezTo>
                  <a:cubicBezTo>
                    <a:pt x="257" y="127"/>
                    <a:pt x="256" y="127"/>
                    <a:pt x="256" y="127"/>
                  </a:cubicBezTo>
                  <a:cubicBezTo>
                    <a:pt x="256" y="127"/>
                    <a:pt x="256" y="128"/>
                    <a:pt x="256" y="128"/>
                  </a:cubicBezTo>
                  <a:cubicBezTo>
                    <a:pt x="255" y="129"/>
                    <a:pt x="254" y="130"/>
                    <a:pt x="254" y="132"/>
                  </a:cubicBezTo>
                  <a:cubicBezTo>
                    <a:pt x="254" y="132"/>
                    <a:pt x="255" y="132"/>
                    <a:pt x="255" y="133"/>
                  </a:cubicBezTo>
                  <a:cubicBezTo>
                    <a:pt x="253" y="133"/>
                    <a:pt x="253" y="133"/>
                    <a:pt x="251" y="134"/>
                  </a:cubicBezTo>
                  <a:cubicBezTo>
                    <a:pt x="252" y="134"/>
                    <a:pt x="252" y="135"/>
                    <a:pt x="252" y="135"/>
                  </a:cubicBezTo>
                  <a:cubicBezTo>
                    <a:pt x="251" y="135"/>
                    <a:pt x="251" y="134"/>
                    <a:pt x="250" y="134"/>
                  </a:cubicBezTo>
                  <a:cubicBezTo>
                    <a:pt x="250" y="134"/>
                    <a:pt x="249" y="134"/>
                    <a:pt x="249" y="135"/>
                  </a:cubicBezTo>
                  <a:cubicBezTo>
                    <a:pt x="248" y="134"/>
                    <a:pt x="247" y="132"/>
                    <a:pt x="247" y="131"/>
                  </a:cubicBezTo>
                  <a:cubicBezTo>
                    <a:pt x="247" y="131"/>
                    <a:pt x="245" y="131"/>
                    <a:pt x="245" y="131"/>
                  </a:cubicBezTo>
                  <a:cubicBezTo>
                    <a:pt x="245" y="131"/>
                    <a:pt x="243" y="128"/>
                    <a:pt x="243" y="127"/>
                  </a:cubicBezTo>
                  <a:cubicBezTo>
                    <a:pt x="244" y="126"/>
                    <a:pt x="244" y="126"/>
                    <a:pt x="245" y="125"/>
                  </a:cubicBezTo>
                  <a:cubicBezTo>
                    <a:pt x="245" y="125"/>
                    <a:pt x="245" y="125"/>
                    <a:pt x="245" y="125"/>
                  </a:cubicBezTo>
                  <a:cubicBezTo>
                    <a:pt x="245" y="125"/>
                    <a:pt x="245" y="124"/>
                    <a:pt x="245" y="123"/>
                  </a:cubicBezTo>
                  <a:cubicBezTo>
                    <a:pt x="245" y="123"/>
                    <a:pt x="246" y="122"/>
                    <a:pt x="246" y="122"/>
                  </a:cubicBezTo>
                  <a:cubicBezTo>
                    <a:pt x="247" y="121"/>
                    <a:pt x="247" y="121"/>
                    <a:pt x="247" y="121"/>
                  </a:cubicBezTo>
                  <a:cubicBezTo>
                    <a:pt x="247" y="120"/>
                    <a:pt x="247" y="119"/>
                    <a:pt x="247" y="119"/>
                  </a:cubicBezTo>
                  <a:cubicBezTo>
                    <a:pt x="246" y="118"/>
                    <a:pt x="245" y="117"/>
                    <a:pt x="245" y="116"/>
                  </a:cubicBezTo>
                  <a:cubicBezTo>
                    <a:pt x="244" y="117"/>
                    <a:pt x="241" y="117"/>
                    <a:pt x="241" y="118"/>
                  </a:cubicBezTo>
                  <a:cubicBezTo>
                    <a:pt x="240" y="118"/>
                    <a:pt x="240" y="120"/>
                    <a:pt x="240" y="121"/>
                  </a:cubicBezTo>
                  <a:cubicBezTo>
                    <a:pt x="241" y="121"/>
                    <a:pt x="240" y="123"/>
                    <a:pt x="240" y="123"/>
                  </a:cubicBezTo>
                  <a:cubicBezTo>
                    <a:pt x="239" y="124"/>
                    <a:pt x="240" y="123"/>
                    <a:pt x="239" y="124"/>
                  </a:cubicBezTo>
                  <a:cubicBezTo>
                    <a:pt x="238" y="124"/>
                    <a:pt x="238" y="124"/>
                    <a:pt x="238" y="124"/>
                  </a:cubicBezTo>
                  <a:cubicBezTo>
                    <a:pt x="238" y="127"/>
                    <a:pt x="239" y="126"/>
                    <a:pt x="236" y="126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6" y="126"/>
                    <a:pt x="236" y="124"/>
                    <a:pt x="236" y="124"/>
                  </a:cubicBezTo>
                  <a:cubicBezTo>
                    <a:pt x="236" y="124"/>
                    <a:pt x="236" y="122"/>
                    <a:pt x="235" y="122"/>
                  </a:cubicBezTo>
                  <a:cubicBezTo>
                    <a:pt x="235" y="121"/>
                    <a:pt x="235" y="121"/>
                    <a:pt x="234" y="121"/>
                  </a:cubicBezTo>
                  <a:cubicBezTo>
                    <a:pt x="236" y="121"/>
                    <a:pt x="234" y="119"/>
                    <a:pt x="234" y="118"/>
                  </a:cubicBezTo>
                  <a:cubicBezTo>
                    <a:pt x="233" y="118"/>
                    <a:pt x="233" y="117"/>
                    <a:pt x="233" y="116"/>
                  </a:cubicBezTo>
                  <a:cubicBezTo>
                    <a:pt x="231" y="116"/>
                    <a:pt x="230" y="116"/>
                    <a:pt x="229" y="116"/>
                  </a:cubicBezTo>
                  <a:cubicBezTo>
                    <a:pt x="228" y="116"/>
                    <a:pt x="228" y="115"/>
                    <a:pt x="228" y="115"/>
                  </a:cubicBezTo>
                  <a:cubicBezTo>
                    <a:pt x="227" y="114"/>
                    <a:pt x="226" y="114"/>
                    <a:pt x="226" y="114"/>
                  </a:cubicBezTo>
                  <a:cubicBezTo>
                    <a:pt x="226" y="114"/>
                    <a:pt x="226" y="113"/>
                    <a:pt x="226" y="113"/>
                  </a:cubicBezTo>
                  <a:cubicBezTo>
                    <a:pt x="225" y="113"/>
                    <a:pt x="225" y="113"/>
                    <a:pt x="225" y="113"/>
                  </a:cubicBezTo>
                  <a:cubicBezTo>
                    <a:pt x="226" y="113"/>
                    <a:pt x="226" y="112"/>
                    <a:pt x="226" y="112"/>
                  </a:cubicBezTo>
                  <a:cubicBezTo>
                    <a:pt x="227" y="112"/>
                    <a:pt x="227" y="112"/>
                    <a:pt x="228" y="112"/>
                  </a:cubicBezTo>
                  <a:cubicBezTo>
                    <a:pt x="228" y="112"/>
                    <a:pt x="229" y="111"/>
                    <a:pt x="229" y="111"/>
                  </a:cubicBezTo>
                  <a:cubicBezTo>
                    <a:pt x="229" y="111"/>
                    <a:pt x="230" y="109"/>
                    <a:pt x="230" y="109"/>
                  </a:cubicBezTo>
                  <a:cubicBezTo>
                    <a:pt x="230" y="109"/>
                    <a:pt x="228" y="109"/>
                    <a:pt x="229" y="109"/>
                  </a:cubicBezTo>
                  <a:cubicBezTo>
                    <a:pt x="228" y="110"/>
                    <a:pt x="228" y="110"/>
                    <a:pt x="227" y="110"/>
                  </a:cubicBezTo>
                  <a:cubicBezTo>
                    <a:pt x="227" y="109"/>
                    <a:pt x="227" y="108"/>
                    <a:pt x="228" y="107"/>
                  </a:cubicBezTo>
                  <a:cubicBezTo>
                    <a:pt x="228" y="107"/>
                    <a:pt x="229" y="108"/>
                    <a:pt x="229" y="107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30" y="108"/>
                    <a:pt x="231" y="108"/>
                    <a:pt x="232" y="108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1" y="106"/>
                    <a:pt x="230" y="106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4"/>
                    <a:pt x="228" y="105"/>
                    <a:pt x="227" y="104"/>
                  </a:cubicBezTo>
                  <a:cubicBezTo>
                    <a:pt x="227" y="104"/>
                    <a:pt x="226" y="102"/>
                    <a:pt x="225" y="102"/>
                  </a:cubicBezTo>
                  <a:cubicBezTo>
                    <a:pt x="224" y="102"/>
                    <a:pt x="224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2" y="101"/>
                    <a:pt x="222" y="101"/>
                    <a:pt x="221" y="100"/>
                  </a:cubicBezTo>
                  <a:cubicBezTo>
                    <a:pt x="221" y="100"/>
                    <a:pt x="220" y="101"/>
                    <a:pt x="220" y="100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18" y="98"/>
                    <a:pt x="217" y="98"/>
                    <a:pt x="217" y="98"/>
                  </a:cubicBezTo>
                  <a:cubicBezTo>
                    <a:pt x="217" y="98"/>
                    <a:pt x="217" y="97"/>
                    <a:pt x="217" y="97"/>
                  </a:cubicBezTo>
                  <a:cubicBezTo>
                    <a:pt x="216" y="97"/>
                    <a:pt x="216" y="98"/>
                    <a:pt x="215" y="97"/>
                  </a:cubicBezTo>
                  <a:cubicBezTo>
                    <a:pt x="215" y="97"/>
                    <a:pt x="215" y="96"/>
                    <a:pt x="215" y="96"/>
                  </a:cubicBezTo>
                  <a:cubicBezTo>
                    <a:pt x="215" y="96"/>
                    <a:pt x="216" y="96"/>
                    <a:pt x="217" y="96"/>
                  </a:cubicBezTo>
                  <a:cubicBezTo>
                    <a:pt x="216" y="96"/>
                    <a:pt x="217" y="95"/>
                    <a:pt x="217" y="95"/>
                  </a:cubicBezTo>
                  <a:cubicBezTo>
                    <a:pt x="218" y="95"/>
                    <a:pt x="216" y="95"/>
                    <a:pt x="216" y="95"/>
                  </a:cubicBezTo>
                  <a:cubicBezTo>
                    <a:pt x="216" y="95"/>
                    <a:pt x="217" y="94"/>
                    <a:pt x="217" y="94"/>
                  </a:cubicBezTo>
                  <a:cubicBezTo>
                    <a:pt x="217" y="93"/>
                    <a:pt x="218" y="93"/>
                    <a:pt x="219" y="93"/>
                  </a:cubicBezTo>
                  <a:cubicBezTo>
                    <a:pt x="219" y="93"/>
                    <a:pt x="219" y="93"/>
                    <a:pt x="219" y="93"/>
                  </a:cubicBezTo>
                  <a:cubicBezTo>
                    <a:pt x="220" y="92"/>
                    <a:pt x="217" y="91"/>
                    <a:pt x="217" y="91"/>
                  </a:cubicBezTo>
                  <a:cubicBezTo>
                    <a:pt x="217" y="91"/>
                    <a:pt x="217" y="90"/>
                    <a:pt x="217" y="90"/>
                  </a:cubicBezTo>
                  <a:cubicBezTo>
                    <a:pt x="217" y="90"/>
                    <a:pt x="218" y="90"/>
                    <a:pt x="217" y="90"/>
                  </a:cubicBezTo>
                  <a:cubicBezTo>
                    <a:pt x="218" y="89"/>
                    <a:pt x="218" y="89"/>
                    <a:pt x="218" y="89"/>
                  </a:cubicBezTo>
                  <a:cubicBezTo>
                    <a:pt x="219" y="88"/>
                    <a:pt x="221" y="89"/>
                    <a:pt x="223" y="89"/>
                  </a:cubicBezTo>
                  <a:cubicBezTo>
                    <a:pt x="224" y="89"/>
                    <a:pt x="229" y="88"/>
                    <a:pt x="230" y="88"/>
                  </a:cubicBezTo>
                  <a:cubicBezTo>
                    <a:pt x="231" y="87"/>
                    <a:pt x="231" y="86"/>
                    <a:pt x="232" y="85"/>
                  </a:cubicBezTo>
                  <a:cubicBezTo>
                    <a:pt x="232" y="85"/>
                    <a:pt x="233" y="85"/>
                    <a:pt x="234" y="84"/>
                  </a:cubicBezTo>
                  <a:cubicBezTo>
                    <a:pt x="234" y="84"/>
                    <a:pt x="233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35" y="82"/>
                    <a:pt x="235" y="81"/>
                    <a:pt x="235" y="80"/>
                  </a:cubicBezTo>
                  <a:cubicBezTo>
                    <a:pt x="232" y="79"/>
                    <a:pt x="231" y="79"/>
                    <a:pt x="228" y="79"/>
                  </a:cubicBezTo>
                  <a:cubicBezTo>
                    <a:pt x="228" y="79"/>
                    <a:pt x="228" y="79"/>
                    <a:pt x="227" y="80"/>
                  </a:cubicBezTo>
                  <a:cubicBezTo>
                    <a:pt x="227" y="79"/>
                    <a:pt x="227" y="79"/>
                    <a:pt x="226" y="78"/>
                  </a:cubicBezTo>
                  <a:cubicBezTo>
                    <a:pt x="225" y="78"/>
                    <a:pt x="220" y="77"/>
                    <a:pt x="218" y="77"/>
                  </a:cubicBezTo>
                  <a:cubicBezTo>
                    <a:pt x="218" y="78"/>
                    <a:pt x="217" y="78"/>
                    <a:pt x="217" y="79"/>
                  </a:cubicBezTo>
                  <a:cubicBezTo>
                    <a:pt x="216" y="79"/>
                    <a:pt x="216" y="79"/>
                    <a:pt x="216" y="78"/>
                  </a:cubicBezTo>
                  <a:cubicBezTo>
                    <a:pt x="214" y="78"/>
                    <a:pt x="213" y="78"/>
                    <a:pt x="211" y="79"/>
                  </a:cubicBezTo>
                  <a:cubicBezTo>
                    <a:pt x="212" y="82"/>
                    <a:pt x="213" y="81"/>
                    <a:pt x="210" y="81"/>
                  </a:cubicBezTo>
                  <a:cubicBezTo>
                    <a:pt x="210" y="81"/>
                    <a:pt x="210" y="82"/>
                    <a:pt x="210" y="83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1" y="83"/>
                    <a:pt x="211" y="83"/>
                    <a:pt x="211" y="84"/>
                  </a:cubicBezTo>
                  <a:cubicBezTo>
                    <a:pt x="211" y="84"/>
                    <a:pt x="212" y="85"/>
                    <a:pt x="212" y="85"/>
                  </a:cubicBezTo>
                  <a:cubicBezTo>
                    <a:pt x="212" y="86"/>
                    <a:pt x="212" y="87"/>
                    <a:pt x="212" y="88"/>
                  </a:cubicBezTo>
                  <a:cubicBezTo>
                    <a:pt x="213" y="88"/>
                    <a:pt x="213" y="88"/>
                    <a:pt x="213" y="88"/>
                  </a:cubicBezTo>
                  <a:cubicBezTo>
                    <a:pt x="213" y="88"/>
                    <a:pt x="213" y="89"/>
                    <a:pt x="213" y="90"/>
                  </a:cubicBezTo>
                  <a:cubicBezTo>
                    <a:pt x="212" y="90"/>
                    <a:pt x="212" y="90"/>
                    <a:pt x="212" y="91"/>
                  </a:cubicBezTo>
                  <a:cubicBezTo>
                    <a:pt x="212" y="91"/>
                    <a:pt x="213" y="91"/>
                    <a:pt x="213" y="92"/>
                  </a:cubicBezTo>
                  <a:cubicBezTo>
                    <a:pt x="214" y="92"/>
                    <a:pt x="213" y="96"/>
                    <a:pt x="213" y="96"/>
                  </a:cubicBezTo>
                  <a:cubicBezTo>
                    <a:pt x="213" y="96"/>
                    <a:pt x="213" y="96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1" y="97"/>
                    <a:pt x="211" y="98"/>
                    <a:pt x="210" y="99"/>
                  </a:cubicBezTo>
                  <a:cubicBezTo>
                    <a:pt x="211" y="99"/>
                    <a:pt x="212" y="100"/>
                    <a:pt x="213" y="101"/>
                  </a:cubicBezTo>
                  <a:cubicBezTo>
                    <a:pt x="212" y="101"/>
                    <a:pt x="212" y="101"/>
                    <a:pt x="212" y="101"/>
                  </a:cubicBezTo>
                  <a:cubicBezTo>
                    <a:pt x="211" y="101"/>
                    <a:pt x="211" y="100"/>
                    <a:pt x="210" y="100"/>
                  </a:cubicBezTo>
                  <a:cubicBezTo>
                    <a:pt x="210" y="100"/>
                    <a:pt x="209" y="100"/>
                    <a:pt x="209" y="100"/>
                  </a:cubicBezTo>
                  <a:cubicBezTo>
                    <a:pt x="209" y="100"/>
                    <a:pt x="209" y="101"/>
                    <a:pt x="209" y="101"/>
                  </a:cubicBezTo>
                  <a:cubicBezTo>
                    <a:pt x="209" y="101"/>
                    <a:pt x="208" y="101"/>
                    <a:pt x="208" y="101"/>
                  </a:cubicBezTo>
                  <a:cubicBezTo>
                    <a:pt x="208" y="102"/>
                    <a:pt x="208" y="102"/>
                    <a:pt x="208" y="103"/>
                  </a:cubicBezTo>
                  <a:cubicBezTo>
                    <a:pt x="208" y="102"/>
                    <a:pt x="209" y="103"/>
                    <a:pt x="209" y="103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6"/>
                    <a:pt x="208" y="105"/>
                    <a:pt x="209" y="107"/>
                  </a:cubicBezTo>
                  <a:cubicBezTo>
                    <a:pt x="208" y="107"/>
                    <a:pt x="208" y="107"/>
                    <a:pt x="206" y="107"/>
                  </a:cubicBezTo>
                  <a:cubicBezTo>
                    <a:pt x="207" y="108"/>
                    <a:pt x="206" y="109"/>
                    <a:pt x="207" y="108"/>
                  </a:cubicBezTo>
                  <a:cubicBezTo>
                    <a:pt x="207" y="109"/>
                    <a:pt x="207" y="109"/>
                    <a:pt x="207" y="109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09" y="111"/>
                    <a:pt x="210" y="111"/>
                    <a:pt x="210" y="111"/>
                  </a:cubicBezTo>
                  <a:cubicBezTo>
                    <a:pt x="210" y="111"/>
                    <a:pt x="210" y="112"/>
                    <a:pt x="210" y="112"/>
                  </a:cubicBezTo>
                  <a:cubicBezTo>
                    <a:pt x="210" y="112"/>
                    <a:pt x="209" y="112"/>
                    <a:pt x="209" y="112"/>
                  </a:cubicBezTo>
                  <a:cubicBezTo>
                    <a:pt x="209" y="113"/>
                    <a:pt x="208" y="115"/>
                    <a:pt x="210" y="114"/>
                  </a:cubicBezTo>
                  <a:cubicBezTo>
                    <a:pt x="210" y="114"/>
                    <a:pt x="210" y="113"/>
                    <a:pt x="210" y="113"/>
                  </a:cubicBezTo>
                  <a:cubicBezTo>
                    <a:pt x="211" y="114"/>
                    <a:pt x="210" y="114"/>
                    <a:pt x="211" y="114"/>
                  </a:cubicBezTo>
                  <a:cubicBezTo>
                    <a:pt x="211" y="114"/>
                    <a:pt x="212" y="114"/>
                    <a:pt x="211" y="113"/>
                  </a:cubicBezTo>
                  <a:cubicBezTo>
                    <a:pt x="211" y="113"/>
                    <a:pt x="211" y="112"/>
                    <a:pt x="211" y="112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5" y="112"/>
                    <a:pt x="216" y="114"/>
                    <a:pt x="217" y="115"/>
                  </a:cubicBezTo>
                  <a:cubicBezTo>
                    <a:pt x="218" y="115"/>
                    <a:pt x="218" y="115"/>
                    <a:pt x="219" y="115"/>
                  </a:cubicBezTo>
                  <a:cubicBezTo>
                    <a:pt x="220" y="114"/>
                    <a:pt x="222" y="113"/>
                    <a:pt x="223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4"/>
                    <a:pt x="224" y="114"/>
                  </a:cubicBezTo>
                  <a:cubicBezTo>
                    <a:pt x="223" y="114"/>
                    <a:pt x="222" y="114"/>
                    <a:pt x="222" y="114"/>
                  </a:cubicBezTo>
                  <a:cubicBezTo>
                    <a:pt x="222" y="114"/>
                    <a:pt x="221" y="115"/>
                    <a:pt x="221" y="115"/>
                  </a:cubicBezTo>
                  <a:cubicBezTo>
                    <a:pt x="220" y="116"/>
                    <a:pt x="221" y="117"/>
                    <a:pt x="221" y="118"/>
                  </a:cubicBezTo>
                  <a:cubicBezTo>
                    <a:pt x="220" y="118"/>
                    <a:pt x="218" y="117"/>
                    <a:pt x="217" y="117"/>
                  </a:cubicBezTo>
                  <a:cubicBezTo>
                    <a:pt x="217" y="117"/>
                    <a:pt x="216" y="118"/>
                    <a:pt x="216" y="118"/>
                  </a:cubicBezTo>
                  <a:cubicBezTo>
                    <a:pt x="216" y="118"/>
                    <a:pt x="216" y="119"/>
                    <a:pt x="216" y="119"/>
                  </a:cubicBezTo>
                  <a:cubicBezTo>
                    <a:pt x="216" y="119"/>
                    <a:pt x="217" y="120"/>
                    <a:pt x="217" y="120"/>
                  </a:cubicBezTo>
                  <a:cubicBezTo>
                    <a:pt x="215" y="121"/>
                    <a:pt x="215" y="123"/>
                    <a:pt x="218" y="123"/>
                  </a:cubicBezTo>
                  <a:cubicBezTo>
                    <a:pt x="218" y="122"/>
                    <a:pt x="219" y="121"/>
                    <a:pt x="220" y="121"/>
                  </a:cubicBezTo>
                  <a:cubicBezTo>
                    <a:pt x="220" y="122"/>
                    <a:pt x="220" y="122"/>
                    <a:pt x="220" y="123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9" y="124"/>
                    <a:pt x="218" y="125"/>
                    <a:pt x="217" y="125"/>
                  </a:cubicBezTo>
                  <a:cubicBezTo>
                    <a:pt x="217" y="125"/>
                    <a:pt x="216" y="125"/>
                    <a:pt x="216" y="125"/>
                  </a:cubicBezTo>
                  <a:cubicBezTo>
                    <a:pt x="214" y="125"/>
                    <a:pt x="214" y="128"/>
                    <a:pt x="213" y="128"/>
                  </a:cubicBezTo>
                  <a:cubicBezTo>
                    <a:pt x="213" y="128"/>
                    <a:pt x="211" y="128"/>
                    <a:pt x="211" y="128"/>
                  </a:cubicBezTo>
                  <a:cubicBezTo>
                    <a:pt x="211" y="129"/>
                    <a:pt x="211" y="129"/>
                    <a:pt x="211" y="129"/>
                  </a:cubicBezTo>
                  <a:cubicBezTo>
                    <a:pt x="211" y="129"/>
                    <a:pt x="211" y="128"/>
                    <a:pt x="211" y="129"/>
                  </a:cubicBezTo>
                  <a:cubicBezTo>
                    <a:pt x="211" y="129"/>
                    <a:pt x="210" y="129"/>
                    <a:pt x="210" y="130"/>
                  </a:cubicBezTo>
                  <a:cubicBezTo>
                    <a:pt x="210" y="130"/>
                    <a:pt x="210" y="130"/>
                    <a:pt x="210" y="131"/>
                  </a:cubicBezTo>
                  <a:cubicBezTo>
                    <a:pt x="210" y="131"/>
                    <a:pt x="209" y="131"/>
                    <a:pt x="209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10" y="132"/>
                    <a:pt x="210" y="133"/>
                  </a:cubicBezTo>
                  <a:cubicBezTo>
                    <a:pt x="210" y="133"/>
                    <a:pt x="210" y="134"/>
                    <a:pt x="210" y="134"/>
                  </a:cubicBezTo>
                  <a:cubicBezTo>
                    <a:pt x="211" y="135"/>
                    <a:pt x="211" y="135"/>
                    <a:pt x="212" y="135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0" y="136"/>
                    <a:pt x="208" y="135"/>
                    <a:pt x="207" y="135"/>
                  </a:cubicBezTo>
                  <a:cubicBezTo>
                    <a:pt x="208" y="135"/>
                    <a:pt x="208" y="134"/>
                    <a:pt x="207" y="134"/>
                  </a:cubicBezTo>
                  <a:cubicBezTo>
                    <a:pt x="207" y="134"/>
                    <a:pt x="207" y="134"/>
                    <a:pt x="206" y="134"/>
                  </a:cubicBezTo>
                  <a:cubicBezTo>
                    <a:pt x="206" y="134"/>
                    <a:pt x="205" y="132"/>
                    <a:pt x="204" y="132"/>
                  </a:cubicBezTo>
                  <a:cubicBezTo>
                    <a:pt x="205" y="130"/>
                    <a:pt x="205" y="129"/>
                    <a:pt x="206" y="127"/>
                  </a:cubicBezTo>
                  <a:cubicBezTo>
                    <a:pt x="206" y="127"/>
                    <a:pt x="205" y="127"/>
                    <a:pt x="205" y="127"/>
                  </a:cubicBezTo>
                  <a:cubicBezTo>
                    <a:pt x="205" y="127"/>
                    <a:pt x="204" y="127"/>
                    <a:pt x="205" y="127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4" y="125"/>
                    <a:pt x="204" y="126"/>
                    <a:pt x="204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4" y="127"/>
                    <a:pt x="201" y="126"/>
                    <a:pt x="202" y="126"/>
                  </a:cubicBezTo>
                  <a:cubicBezTo>
                    <a:pt x="202" y="126"/>
                    <a:pt x="201" y="126"/>
                    <a:pt x="201" y="125"/>
                  </a:cubicBezTo>
                  <a:cubicBezTo>
                    <a:pt x="201" y="125"/>
                    <a:pt x="201" y="125"/>
                    <a:pt x="201" y="125"/>
                  </a:cubicBezTo>
                  <a:cubicBezTo>
                    <a:pt x="201" y="125"/>
                    <a:pt x="200" y="125"/>
                    <a:pt x="200" y="125"/>
                  </a:cubicBezTo>
                  <a:cubicBezTo>
                    <a:pt x="199" y="125"/>
                    <a:pt x="198" y="124"/>
                    <a:pt x="198" y="123"/>
                  </a:cubicBezTo>
                  <a:cubicBezTo>
                    <a:pt x="197" y="123"/>
                    <a:pt x="197" y="125"/>
                    <a:pt x="198" y="125"/>
                  </a:cubicBezTo>
                  <a:cubicBezTo>
                    <a:pt x="198" y="125"/>
                    <a:pt x="197" y="125"/>
                    <a:pt x="197" y="124"/>
                  </a:cubicBezTo>
                  <a:cubicBezTo>
                    <a:pt x="197" y="126"/>
                    <a:pt x="197" y="128"/>
                    <a:pt x="198" y="129"/>
                  </a:cubicBezTo>
                  <a:cubicBezTo>
                    <a:pt x="198" y="129"/>
                    <a:pt x="197" y="129"/>
                    <a:pt x="197" y="129"/>
                  </a:cubicBezTo>
                  <a:cubicBezTo>
                    <a:pt x="197" y="129"/>
                    <a:pt x="197" y="129"/>
                    <a:pt x="196" y="129"/>
                  </a:cubicBezTo>
                  <a:cubicBezTo>
                    <a:pt x="195" y="129"/>
                    <a:pt x="195" y="130"/>
                    <a:pt x="195" y="130"/>
                  </a:cubicBezTo>
                  <a:cubicBezTo>
                    <a:pt x="194" y="130"/>
                    <a:pt x="193" y="130"/>
                    <a:pt x="192" y="130"/>
                  </a:cubicBezTo>
                  <a:cubicBezTo>
                    <a:pt x="187" y="129"/>
                    <a:pt x="186" y="128"/>
                    <a:pt x="183" y="131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2" y="130"/>
                    <a:pt x="181" y="129"/>
                    <a:pt x="181" y="129"/>
                  </a:cubicBezTo>
                  <a:cubicBezTo>
                    <a:pt x="181" y="129"/>
                    <a:pt x="181" y="130"/>
                    <a:pt x="180" y="130"/>
                  </a:cubicBezTo>
                  <a:cubicBezTo>
                    <a:pt x="180" y="130"/>
                    <a:pt x="180" y="130"/>
                    <a:pt x="179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8" y="129"/>
                    <a:pt x="177" y="129"/>
                    <a:pt x="177" y="129"/>
                  </a:cubicBezTo>
                  <a:cubicBezTo>
                    <a:pt x="176" y="129"/>
                    <a:pt x="176" y="128"/>
                    <a:pt x="176" y="128"/>
                  </a:cubicBezTo>
                  <a:cubicBezTo>
                    <a:pt x="176" y="128"/>
                    <a:pt x="175" y="128"/>
                    <a:pt x="175" y="128"/>
                  </a:cubicBezTo>
                  <a:cubicBezTo>
                    <a:pt x="175" y="128"/>
                    <a:pt x="175" y="127"/>
                    <a:pt x="17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7"/>
                    <a:pt x="173" y="127"/>
                  </a:cubicBezTo>
                  <a:cubicBezTo>
                    <a:pt x="172" y="128"/>
                    <a:pt x="170" y="128"/>
                    <a:pt x="169" y="128"/>
                  </a:cubicBezTo>
                  <a:cubicBezTo>
                    <a:pt x="170" y="125"/>
                    <a:pt x="170" y="127"/>
                    <a:pt x="169" y="125"/>
                  </a:cubicBezTo>
                  <a:cubicBezTo>
                    <a:pt x="168" y="126"/>
                    <a:pt x="167" y="127"/>
                    <a:pt x="165" y="126"/>
                  </a:cubicBezTo>
                  <a:cubicBezTo>
                    <a:pt x="165" y="125"/>
                    <a:pt x="165" y="121"/>
                    <a:pt x="163" y="121"/>
                  </a:cubicBezTo>
                  <a:cubicBezTo>
                    <a:pt x="161" y="120"/>
                    <a:pt x="160" y="121"/>
                    <a:pt x="158" y="121"/>
                  </a:cubicBezTo>
                  <a:cubicBezTo>
                    <a:pt x="158" y="121"/>
                    <a:pt x="157" y="120"/>
                    <a:pt x="156" y="120"/>
                  </a:cubicBezTo>
                  <a:cubicBezTo>
                    <a:pt x="156" y="120"/>
                    <a:pt x="155" y="121"/>
                    <a:pt x="155" y="121"/>
                  </a:cubicBezTo>
                  <a:cubicBezTo>
                    <a:pt x="154" y="121"/>
                    <a:pt x="152" y="121"/>
                    <a:pt x="151" y="121"/>
                  </a:cubicBezTo>
                  <a:cubicBezTo>
                    <a:pt x="151" y="121"/>
                    <a:pt x="151" y="124"/>
                    <a:pt x="150" y="125"/>
                  </a:cubicBezTo>
                  <a:cubicBezTo>
                    <a:pt x="150" y="125"/>
                    <a:pt x="149" y="125"/>
                    <a:pt x="149" y="125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50" y="126"/>
                    <a:pt x="149" y="127"/>
                    <a:pt x="150" y="127"/>
                  </a:cubicBezTo>
                  <a:cubicBezTo>
                    <a:pt x="150" y="127"/>
                    <a:pt x="150" y="126"/>
                    <a:pt x="151" y="126"/>
                  </a:cubicBezTo>
                  <a:cubicBezTo>
                    <a:pt x="151" y="126"/>
                    <a:pt x="152" y="127"/>
                    <a:pt x="152" y="127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1" y="126"/>
                    <a:pt x="152" y="125"/>
                    <a:pt x="152" y="125"/>
                  </a:cubicBezTo>
                  <a:cubicBezTo>
                    <a:pt x="152" y="125"/>
                    <a:pt x="153" y="124"/>
                    <a:pt x="153" y="125"/>
                  </a:cubicBezTo>
                  <a:cubicBezTo>
                    <a:pt x="153" y="125"/>
                    <a:pt x="154" y="125"/>
                    <a:pt x="154" y="125"/>
                  </a:cubicBezTo>
                  <a:cubicBezTo>
                    <a:pt x="157" y="123"/>
                    <a:pt x="156" y="124"/>
                    <a:pt x="160" y="124"/>
                  </a:cubicBezTo>
                  <a:cubicBezTo>
                    <a:pt x="160" y="124"/>
                    <a:pt x="160" y="123"/>
                    <a:pt x="160" y="123"/>
                  </a:cubicBezTo>
                  <a:cubicBezTo>
                    <a:pt x="159" y="123"/>
                    <a:pt x="159" y="121"/>
                    <a:pt x="161" y="122"/>
                  </a:cubicBezTo>
                  <a:cubicBezTo>
                    <a:pt x="161" y="122"/>
                    <a:pt x="162" y="123"/>
                    <a:pt x="162" y="123"/>
                  </a:cubicBezTo>
                  <a:cubicBezTo>
                    <a:pt x="163" y="124"/>
                    <a:pt x="161" y="123"/>
                    <a:pt x="160" y="124"/>
                  </a:cubicBezTo>
                  <a:cubicBezTo>
                    <a:pt x="160" y="124"/>
                    <a:pt x="160" y="125"/>
                    <a:pt x="160" y="125"/>
                  </a:cubicBezTo>
                  <a:cubicBezTo>
                    <a:pt x="159" y="125"/>
                    <a:pt x="158" y="125"/>
                    <a:pt x="158" y="125"/>
                  </a:cubicBezTo>
                  <a:cubicBezTo>
                    <a:pt x="158" y="125"/>
                    <a:pt x="157" y="126"/>
                    <a:pt x="156" y="126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5" y="127"/>
                    <a:pt x="154" y="127"/>
                  </a:cubicBezTo>
                  <a:cubicBezTo>
                    <a:pt x="154" y="127"/>
                    <a:pt x="154" y="128"/>
                    <a:pt x="153" y="128"/>
                  </a:cubicBezTo>
                  <a:cubicBezTo>
                    <a:pt x="153" y="128"/>
                    <a:pt x="152" y="128"/>
                    <a:pt x="152" y="128"/>
                  </a:cubicBezTo>
                  <a:cubicBezTo>
                    <a:pt x="152" y="128"/>
                    <a:pt x="152" y="129"/>
                    <a:pt x="152" y="129"/>
                  </a:cubicBezTo>
                  <a:cubicBezTo>
                    <a:pt x="151" y="129"/>
                    <a:pt x="151" y="130"/>
                    <a:pt x="150" y="130"/>
                  </a:cubicBezTo>
                  <a:cubicBezTo>
                    <a:pt x="151" y="131"/>
                    <a:pt x="151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3"/>
                    <a:pt x="151" y="134"/>
                    <a:pt x="151" y="134"/>
                  </a:cubicBezTo>
                  <a:cubicBezTo>
                    <a:pt x="152" y="135"/>
                    <a:pt x="153" y="135"/>
                    <a:pt x="153" y="135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3" y="136"/>
                    <a:pt x="152" y="136"/>
                    <a:pt x="152" y="136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49" y="136"/>
                    <a:pt x="149" y="134"/>
                    <a:pt x="148" y="131"/>
                  </a:cubicBezTo>
                  <a:cubicBezTo>
                    <a:pt x="148" y="131"/>
                    <a:pt x="148" y="132"/>
                    <a:pt x="147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6" y="132"/>
                    <a:pt x="146" y="132"/>
                  </a:cubicBezTo>
                  <a:cubicBezTo>
                    <a:pt x="146" y="132"/>
                    <a:pt x="146" y="132"/>
                    <a:pt x="146" y="131"/>
                  </a:cubicBezTo>
                  <a:cubicBezTo>
                    <a:pt x="146" y="132"/>
                    <a:pt x="146" y="130"/>
                    <a:pt x="146" y="130"/>
                  </a:cubicBezTo>
                  <a:cubicBezTo>
                    <a:pt x="145" y="130"/>
                    <a:pt x="144" y="130"/>
                    <a:pt x="144" y="130"/>
                  </a:cubicBezTo>
                  <a:cubicBezTo>
                    <a:pt x="142" y="129"/>
                    <a:pt x="142" y="128"/>
                    <a:pt x="141" y="127"/>
                  </a:cubicBezTo>
                  <a:cubicBezTo>
                    <a:pt x="141" y="127"/>
                    <a:pt x="140" y="127"/>
                    <a:pt x="139" y="128"/>
                  </a:cubicBezTo>
                  <a:cubicBezTo>
                    <a:pt x="139" y="128"/>
                    <a:pt x="139" y="129"/>
                    <a:pt x="138" y="129"/>
                  </a:cubicBezTo>
                  <a:cubicBezTo>
                    <a:pt x="137" y="129"/>
                    <a:pt x="136" y="129"/>
                    <a:pt x="136" y="129"/>
                  </a:cubicBezTo>
                  <a:cubicBezTo>
                    <a:pt x="135" y="129"/>
                    <a:pt x="134" y="130"/>
                    <a:pt x="133" y="130"/>
                  </a:cubicBezTo>
                  <a:cubicBezTo>
                    <a:pt x="132" y="130"/>
                    <a:pt x="133" y="130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28" y="131"/>
                    <a:pt x="124" y="131"/>
                    <a:pt x="121" y="130"/>
                  </a:cubicBezTo>
                  <a:cubicBezTo>
                    <a:pt x="121" y="128"/>
                    <a:pt x="121" y="128"/>
                    <a:pt x="123" y="127"/>
                  </a:cubicBezTo>
                  <a:cubicBezTo>
                    <a:pt x="123" y="127"/>
                    <a:pt x="123" y="126"/>
                    <a:pt x="123" y="126"/>
                  </a:cubicBezTo>
                  <a:cubicBezTo>
                    <a:pt x="124" y="126"/>
                    <a:pt x="125" y="126"/>
                    <a:pt x="126" y="126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5" y="124"/>
                    <a:pt x="125" y="123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2" y="121"/>
                    <a:pt x="122" y="122"/>
                    <a:pt x="121" y="122"/>
                  </a:cubicBezTo>
                  <a:cubicBezTo>
                    <a:pt x="121" y="121"/>
                    <a:pt x="121" y="120"/>
                    <a:pt x="120" y="120"/>
                  </a:cubicBezTo>
                  <a:cubicBezTo>
                    <a:pt x="119" y="120"/>
                    <a:pt x="119" y="121"/>
                    <a:pt x="119" y="121"/>
                  </a:cubicBezTo>
                  <a:cubicBezTo>
                    <a:pt x="118" y="121"/>
                    <a:pt x="118" y="121"/>
                    <a:pt x="117" y="121"/>
                  </a:cubicBezTo>
                  <a:cubicBezTo>
                    <a:pt x="117" y="121"/>
                    <a:pt x="117" y="122"/>
                    <a:pt x="118" y="122"/>
                  </a:cubicBezTo>
                  <a:cubicBezTo>
                    <a:pt x="118" y="122"/>
                    <a:pt x="119" y="122"/>
                    <a:pt x="117" y="123"/>
                  </a:cubicBezTo>
                  <a:cubicBezTo>
                    <a:pt x="117" y="123"/>
                    <a:pt x="116" y="122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4" y="121"/>
                    <a:pt x="113" y="122"/>
                    <a:pt x="112" y="121"/>
                  </a:cubicBezTo>
                  <a:cubicBezTo>
                    <a:pt x="112" y="121"/>
                    <a:pt x="111" y="120"/>
                    <a:pt x="110" y="120"/>
                  </a:cubicBezTo>
                  <a:cubicBezTo>
                    <a:pt x="110" y="120"/>
                    <a:pt x="107" y="120"/>
                    <a:pt x="106" y="119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03" y="118"/>
                    <a:pt x="100" y="117"/>
                    <a:pt x="98" y="116"/>
                  </a:cubicBezTo>
                  <a:cubicBezTo>
                    <a:pt x="98" y="115"/>
                    <a:pt x="97" y="115"/>
                    <a:pt x="97" y="115"/>
                  </a:cubicBezTo>
                  <a:cubicBezTo>
                    <a:pt x="97" y="114"/>
                    <a:pt x="96" y="115"/>
                    <a:pt x="96" y="115"/>
                  </a:cubicBezTo>
                  <a:cubicBezTo>
                    <a:pt x="94" y="114"/>
                    <a:pt x="93" y="113"/>
                    <a:pt x="92" y="113"/>
                  </a:cubicBezTo>
                  <a:cubicBezTo>
                    <a:pt x="90" y="113"/>
                    <a:pt x="89" y="113"/>
                    <a:pt x="87" y="113"/>
                  </a:cubicBezTo>
                  <a:cubicBezTo>
                    <a:pt x="87" y="113"/>
                    <a:pt x="87" y="114"/>
                    <a:pt x="87" y="114"/>
                  </a:cubicBezTo>
                  <a:cubicBezTo>
                    <a:pt x="86" y="115"/>
                    <a:pt x="84" y="115"/>
                    <a:pt x="83" y="116"/>
                  </a:cubicBezTo>
                  <a:cubicBezTo>
                    <a:pt x="82" y="114"/>
                    <a:pt x="82" y="113"/>
                    <a:pt x="81" y="111"/>
                  </a:cubicBezTo>
                  <a:cubicBezTo>
                    <a:pt x="82" y="111"/>
                    <a:pt x="82" y="111"/>
                    <a:pt x="83" y="110"/>
                  </a:cubicBezTo>
                  <a:cubicBezTo>
                    <a:pt x="82" y="110"/>
                    <a:pt x="81" y="110"/>
                    <a:pt x="81" y="110"/>
                  </a:cubicBezTo>
                  <a:cubicBezTo>
                    <a:pt x="81" y="111"/>
                    <a:pt x="79" y="112"/>
                    <a:pt x="81" y="113"/>
                  </a:cubicBezTo>
                  <a:cubicBezTo>
                    <a:pt x="79" y="113"/>
                    <a:pt x="80" y="114"/>
                    <a:pt x="80" y="115"/>
                  </a:cubicBezTo>
                  <a:cubicBezTo>
                    <a:pt x="80" y="115"/>
                    <a:pt x="79" y="115"/>
                    <a:pt x="79" y="115"/>
                  </a:cubicBezTo>
                  <a:cubicBezTo>
                    <a:pt x="79" y="116"/>
                    <a:pt x="80" y="116"/>
                    <a:pt x="80" y="117"/>
                  </a:cubicBezTo>
                  <a:cubicBezTo>
                    <a:pt x="80" y="117"/>
                    <a:pt x="79" y="117"/>
                    <a:pt x="78" y="117"/>
                  </a:cubicBezTo>
                  <a:cubicBezTo>
                    <a:pt x="77" y="115"/>
                    <a:pt x="75" y="114"/>
                    <a:pt x="73" y="112"/>
                  </a:cubicBezTo>
                  <a:cubicBezTo>
                    <a:pt x="72" y="112"/>
                    <a:pt x="72" y="111"/>
                    <a:pt x="72" y="111"/>
                  </a:cubicBezTo>
                  <a:cubicBezTo>
                    <a:pt x="72" y="111"/>
                    <a:pt x="71" y="111"/>
                    <a:pt x="71" y="111"/>
                  </a:cubicBezTo>
                  <a:cubicBezTo>
                    <a:pt x="71" y="111"/>
                    <a:pt x="71" y="110"/>
                    <a:pt x="70" y="109"/>
                  </a:cubicBezTo>
                  <a:cubicBezTo>
                    <a:pt x="70" y="109"/>
                    <a:pt x="69" y="109"/>
                    <a:pt x="68" y="109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4" y="106"/>
                    <a:pt x="64" y="105"/>
                    <a:pt x="64" y="104"/>
                  </a:cubicBezTo>
                  <a:cubicBezTo>
                    <a:pt x="63" y="104"/>
                    <a:pt x="62" y="103"/>
                    <a:pt x="61" y="102"/>
                  </a:cubicBezTo>
                  <a:cubicBezTo>
                    <a:pt x="60" y="103"/>
                    <a:pt x="59" y="104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0" y="107"/>
                    <a:pt x="58" y="110"/>
                    <a:pt x="58" y="111"/>
                  </a:cubicBezTo>
                  <a:cubicBezTo>
                    <a:pt x="57" y="111"/>
                    <a:pt x="52" y="112"/>
                    <a:pt x="51" y="113"/>
                  </a:cubicBezTo>
                  <a:cubicBezTo>
                    <a:pt x="51" y="113"/>
                    <a:pt x="51" y="115"/>
                    <a:pt x="51" y="115"/>
                  </a:cubicBezTo>
                  <a:cubicBezTo>
                    <a:pt x="50" y="115"/>
                    <a:pt x="47" y="116"/>
                    <a:pt x="47" y="116"/>
                  </a:cubicBezTo>
                  <a:cubicBezTo>
                    <a:pt x="47" y="116"/>
                    <a:pt x="47" y="115"/>
                    <a:pt x="47" y="115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5" y="116"/>
                    <a:pt x="45" y="115"/>
                    <a:pt x="45" y="115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7"/>
                    <a:pt x="45" y="117"/>
                  </a:cubicBezTo>
                  <a:cubicBezTo>
                    <a:pt x="45" y="117"/>
                    <a:pt x="44" y="117"/>
                    <a:pt x="44" y="117"/>
                  </a:cubicBezTo>
                  <a:cubicBezTo>
                    <a:pt x="44" y="117"/>
                    <a:pt x="44" y="118"/>
                    <a:pt x="43" y="118"/>
                  </a:cubicBezTo>
                  <a:cubicBezTo>
                    <a:pt x="43" y="118"/>
                    <a:pt x="42" y="118"/>
                    <a:pt x="43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8"/>
                    <a:pt x="42" y="119"/>
                    <a:pt x="42" y="119"/>
                  </a:cubicBezTo>
                  <a:cubicBezTo>
                    <a:pt x="42" y="119"/>
                    <a:pt x="41" y="119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0" y="122"/>
                    <a:pt x="39" y="122"/>
                    <a:pt x="38" y="122"/>
                  </a:cubicBezTo>
                  <a:cubicBezTo>
                    <a:pt x="39" y="119"/>
                    <a:pt x="38" y="120"/>
                    <a:pt x="40" y="119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0" y="117"/>
                    <a:pt x="42" y="117"/>
                    <a:pt x="42" y="116"/>
                  </a:cubicBezTo>
                  <a:cubicBezTo>
                    <a:pt x="42" y="116"/>
                    <a:pt x="42" y="114"/>
                    <a:pt x="42" y="114"/>
                  </a:cubicBezTo>
                  <a:cubicBezTo>
                    <a:pt x="45" y="114"/>
                    <a:pt x="47" y="113"/>
                    <a:pt x="48" y="113"/>
                  </a:cubicBezTo>
                  <a:cubicBezTo>
                    <a:pt x="49" y="112"/>
                    <a:pt x="49" y="113"/>
                    <a:pt x="51" y="113"/>
                  </a:cubicBezTo>
                  <a:cubicBezTo>
                    <a:pt x="51" y="113"/>
                    <a:pt x="52" y="111"/>
                    <a:pt x="52" y="110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2" y="108"/>
                    <a:pt x="50" y="108"/>
                    <a:pt x="48" y="107"/>
                  </a:cubicBezTo>
                  <a:cubicBezTo>
                    <a:pt x="48" y="109"/>
                    <a:pt x="48" y="110"/>
                    <a:pt x="47" y="111"/>
                  </a:cubicBezTo>
                  <a:cubicBezTo>
                    <a:pt x="45" y="111"/>
                    <a:pt x="45" y="111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1"/>
                    <a:pt x="42" y="111"/>
                    <a:pt x="41" y="11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39" y="112"/>
                    <a:pt x="39" y="112"/>
                  </a:cubicBezTo>
                  <a:cubicBezTo>
                    <a:pt x="38" y="113"/>
                    <a:pt x="39" y="114"/>
                    <a:pt x="39" y="115"/>
                  </a:cubicBezTo>
                  <a:cubicBezTo>
                    <a:pt x="37" y="115"/>
                    <a:pt x="36" y="115"/>
                    <a:pt x="35" y="115"/>
                  </a:cubicBezTo>
                  <a:cubicBezTo>
                    <a:pt x="35" y="115"/>
                    <a:pt x="35" y="114"/>
                    <a:pt x="35" y="114"/>
                  </a:cubicBezTo>
                  <a:cubicBezTo>
                    <a:pt x="35" y="114"/>
                    <a:pt x="33" y="113"/>
                    <a:pt x="33" y="113"/>
                  </a:cubicBezTo>
                  <a:cubicBezTo>
                    <a:pt x="32" y="112"/>
                    <a:pt x="33" y="112"/>
                    <a:pt x="32" y="112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2" y="114"/>
                    <a:pt x="31" y="115"/>
                    <a:pt x="31" y="115"/>
                  </a:cubicBezTo>
                  <a:cubicBezTo>
                    <a:pt x="31" y="115"/>
                    <a:pt x="31" y="115"/>
                    <a:pt x="31" y="116"/>
                  </a:cubicBezTo>
                  <a:cubicBezTo>
                    <a:pt x="30" y="116"/>
                    <a:pt x="30" y="115"/>
                    <a:pt x="29" y="115"/>
                  </a:cubicBezTo>
                  <a:cubicBezTo>
                    <a:pt x="29" y="116"/>
                    <a:pt x="30" y="117"/>
                    <a:pt x="29" y="117"/>
                  </a:cubicBezTo>
                  <a:cubicBezTo>
                    <a:pt x="29" y="117"/>
                    <a:pt x="29" y="118"/>
                    <a:pt x="28" y="117"/>
                  </a:cubicBezTo>
                  <a:cubicBezTo>
                    <a:pt x="28" y="117"/>
                    <a:pt x="28" y="117"/>
                    <a:pt x="28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8" y="119"/>
                    <a:pt x="28" y="119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7" y="121"/>
                    <a:pt x="26" y="120"/>
                    <a:pt x="26" y="119"/>
                  </a:cubicBezTo>
                  <a:cubicBezTo>
                    <a:pt x="25" y="119"/>
                    <a:pt x="20" y="117"/>
                    <a:pt x="20" y="117"/>
                  </a:cubicBezTo>
                  <a:cubicBezTo>
                    <a:pt x="20" y="117"/>
                    <a:pt x="19" y="117"/>
                    <a:pt x="19" y="117"/>
                  </a:cubicBezTo>
                  <a:cubicBezTo>
                    <a:pt x="18" y="116"/>
                    <a:pt x="18" y="115"/>
                    <a:pt x="17" y="115"/>
                  </a:cubicBezTo>
                  <a:cubicBezTo>
                    <a:pt x="16" y="115"/>
                    <a:pt x="16" y="115"/>
                    <a:pt x="15" y="115"/>
                  </a:cubicBezTo>
                  <a:cubicBezTo>
                    <a:pt x="15" y="115"/>
                    <a:pt x="14" y="114"/>
                    <a:pt x="14" y="114"/>
                  </a:cubicBezTo>
                  <a:cubicBezTo>
                    <a:pt x="13" y="113"/>
                    <a:pt x="12" y="114"/>
                    <a:pt x="12" y="114"/>
                  </a:cubicBezTo>
                  <a:cubicBezTo>
                    <a:pt x="11" y="113"/>
                    <a:pt x="11" y="112"/>
                    <a:pt x="10" y="112"/>
                  </a:cubicBezTo>
                  <a:cubicBezTo>
                    <a:pt x="8" y="111"/>
                    <a:pt x="6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1"/>
                    <a:pt x="2" y="111"/>
                    <a:pt x="0" y="111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5" y="177"/>
                    <a:pt x="6" y="177"/>
                  </a:cubicBezTo>
                  <a:cubicBezTo>
                    <a:pt x="7" y="178"/>
                    <a:pt x="8" y="179"/>
                    <a:pt x="9" y="178"/>
                  </a:cubicBezTo>
                  <a:cubicBezTo>
                    <a:pt x="12" y="175"/>
                    <a:pt x="10" y="178"/>
                    <a:pt x="11" y="180"/>
                  </a:cubicBezTo>
                  <a:cubicBezTo>
                    <a:pt x="12" y="181"/>
                    <a:pt x="12" y="181"/>
                    <a:pt x="12" y="182"/>
                  </a:cubicBezTo>
                  <a:cubicBezTo>
                    <a:pt x="13" y="184"/>
                    <a:pt x="17" y="185"/>
                    <a:pt x="18" y="187"/>
                  </a:cubicBezTo>
                  <a:cubicBezTo>
                    <a:pt x="19" y="188"/>
                    <a:pt x="17" y="190"/>
                    <a:pt x="20" y="188"/>
                  </a:cubicBezTo>
                  <a:cubicBezTo>
                    <a:pt x="21" y="187"/>
                    <a:pt x="23" y="187"/>
                    <a:pt x="24" y="186"/>
                  </a:cubicBezTo>
                  <a:cubicBezTo>
                    <a:pt x="24" y="184"/>
                    <a:pt x="22" y="183"/>
                    <a:pt x="24" y="183"/>
                  </a:cubicBezTo>
                  <a:cubicBezTo>
                    <a:pt x="25" y="183"/>
                    <a:pt x="27" y="182"/>
                    <a:pt x="28" y="183"/>
                  </a:cubicBezTo>
                  <a:cubicBezTo>
                    <a:pt x="28" y="185"/>
                    <a:pt x="31" y="184"/>
                    <a:pt x="31" y="186"/>
                  </a:cubicBezTo>
                  <a:cubicBezTo>
                    <a:pt x="31" y="187"/>
                    <a:pt x="31" y="188"/>
                    <a:pt x="33" y="188"/>
                  </a:cubicBezTo>
                  <a:cubicBezTo>
                    <a:pt x="34" y="188"/>
                    <a:pt x="36" y="190"/>
                    <a:pt x="37" y="191"/>
                  </a:cubicBezTo>
                  <a:cubicBezTo>
                    <a:pt x="38" y="192"/>
                    <a:pt x="41" y="195"/>
                    <a:pt x="42" y="197"/>
                  </a:cubicBezTo>
                  <a:cubicBezTo>
                    <a:pt x="43" y="198"/>
                    <a:pt x="43" y="200"/>
                    <a:pt x="45" y="201"/>
                  </a:cubicBezTo>
                  <a:cubicBezTo>
                    <a:pt x="47" y="202"/>
                    <a:pt x="47" y="204"/>
                    <a:pt x="48" y="205"/>
                  </a:cubicBezTo>
                  <a:cubicBezTo>
                    <a:pt x="50" y="205"/>
                    <a:pt x="52" y="203"/>
                    <a:pt x="52" y="205"/>
                  </a:cubicBezTo>
                  <a:cubicBezTo>
                    <a:pt x="52" y="206"/>
                    <a:pt x="52" y="207"/>
                    <a:pt x="53" y="208"/>
                  </a:cubicBezTo>
                  <a:cubicBezTo>
                    <a:pt x="53" y="210"/>
                    <a:pt x="53" y="209"/>
                    <a:pt x="54" y="210"/>
                  </a:cubicBezTo>
                  <a:cubicBezTo>
                    <a:pt x="56" y="210"/>
                    <a:pt x="55" y="212"/>
                    <a:pt x="56" y="212"/>
                  </a:cubicBezTo>
                  <a:cubicBezTo>
                    <a:pt x="57" y="212"/>
                    <a:pt x="55" y="213"/>
                    <a:pt x="55" y="214"/>
                  </a:cubicBezTo>
                  <a:cubicBezTo>
                    <a:pt x="56" y="215"/>
                    <a:pt x="56" y="215"/>
                    <a:pt x="55" y="216"/>
                  </a:cubicBezTo>
                  <a:cubicBezTo>
                    <a:pt x="55" y="217"/>
                    <a:pt x="54" y="218"/>
                    <a:pt x="54" y="218"/>
                  </a:cubicBezTo>
                  <a:close/>
                  <a:moveTo>
                    <a:pt x="268" y="299"/>
                  </a:moveTo>
                  <a:cubicBezTo>
                    <a:pt x="268" y="298"/>
                    <a:pt x="268" y="298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lose/>
                  <a:moveTo>
                    <a:pt x="348" y="14"/>
                  </a:moveTo>
                  <a:cubicBezTo>
                    <a:pt x="348" y="14"/>
                    <a:pt x="348" y="14"/>
                    <a:pt x="348" y="15"/>
                  </a:cubicBezTo>
                  <a:cubicBezTo>
                    <a:pt x="346" y="15"/>
                    <a:pt x="346" y="14"/>
                    <a:pt x="348" y="14"/>
                  </a:cubicBezTo>
                  <a:close/>
                  <a:moveTo>
                    <a:pt x="205" y="127"/>
                  </a:moveTo>
                  <a:cubicBezTo>
                    <a:pt x="205" y="128"/>
                    <a:pt x="205" y="128"/>
                    <a:pt x="205" y="128"/>
                  </a:cubicBezTo>
                  <a:cubicBezTo>
                    <a:pt x="204" y="128"/>
                    <a:pt x="204" y="127"/>
                    <a:pt x="205" y="127"/>
                  </a:cubicBezTo>
                  <a:close/>
                  <a:moveTo>
                    <a:pt x="50" y="116"/>
                  </a:moveTo>
                  <a:cubicBezTo>
                    <a:pt x="51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lose/>
                  <a:moveTo>
                    <a:pt x="78" y="250"/>
                  </a:moveTo>
                  <a:cubicBezTo>
                    <a:pt x="78" y="250"/>
                    <a:pt x="78" y="251"/>
                    <a:pt x="78" y="251"/>
                  </a:cubicBezTo>
                  <a:cubicBezTo>
                    <a:pt x="79" y="251"/>
                    <a:pt x="79" y="252"/>
                    <a:pt x="79" y="252"/>
                  </a:cubicBezTo>
                  <a:cubicBezTo>
                    <a:pt x="82" y="253"/>
                    <a:pt x="78" y="250"/>
                    <a:pt x="78" y="250"/>
                  </a:cubicBezTo>
                  <a:close/>
                  <a:moveTo>
                    <a:pt x="60" y="237"/>
                  </a:moveTo>
                  <a:cubicBezTo>
                    <a:pt x="60" y="237"/>
                    <a:pt x="60" y="238"/>
                    <a:pt x="60" y="238"/>
                  </a:cubicBezTo>
                  <a:cubicBezTo>
                    <a:pt x="60" y="238"/>
                    <a:pt x="61" y="236"/>
                    <a:pt x="60" y="23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8"/>
                    <a:pt x="59" y="228"/>
                  </a:cubicBezTo>
                  <a:cubicBezTo>
                    <a:pt x="59" y="228"/>
                    <a:pt x="58" y="227"/>
                    <a:pt x="59" y="227"/>
                  </a:cubicBezTo>
                  <a:close/>
                  <a:moveTo>
                    <a:pt x="240" y="261"/>
                  </a:moveTo>
                  <a:cubicBezTo>
                    <a:pt x="240" y="261"/>
                    <a:pt x="241" y="262"/>
                    <a:pt x="241" y="262"/>
                  </a:cubicBezTo>
                  <a:cubicBezTo>
                    <a:pt x="241" y="262"/>
                    <a:pt x="241" y="261"/>
                    <a:pt x="240" y="261"/>
                  </a:cubicBezTo>
                  <a:close/>
                  <a:moveTo>
                    <a:pt x="246" y="258"/>
                  </a:moveTo>
                  <a:cubicBezTo>
                    <a:pt x="246" y="258"/>
                    <a:pt x="246" y="258"/>
                    <a:pt x="246" y="259"/>
                  </a:cubicBezTo>
                  <a:cubicBezTo>
                    <a:pt x="247" y="258"/>
                    <a:pt x="247" y="258"/>
                    <a:pt x="246" y="258"/>
                  </a:cubicBezTo>
                  <a:close/>
                  <a:moveTo>
                    <a:pt x="338" y="276"/>
                  </a:moveTo>
                  <a:cubicBezTo>
                    <a:pt x="339" y="276"/>
                    <a:pt x="338" y="276"/>
                    <a:pt x="338" y="276"/>
                  </a:cubicBezTo>
                  <a:cubicBezTo>
                    <a:pt x="338" y="276"/>
                    <a:pt x="337" y="276"/>
                    <a:pt x="338" y="276"/>
                  </a:cubicBezTo>
                  <a:close/>
                  <a:moveTo>
                    <a:pt x="367" y="281"/>
                  </a:moveTo>
                  <a:cubicBezTo>
                    <a:pt x="367" y="281"/>
                    <a:pt x="367" y="281"/>
                    <a:pt x="367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7" y="281"/>
                    <a:pt x="368" y="281"/>
                    <a:pt x="367" y="281"/>
                  </a:cubicBezTo>
                  <a:close/>
                  <a:moveTo>
                    <a:pt x="325" y="269"/>
                  </a:moveTo>
                  <a:cubicBezTo>
                    <a:pt x="327" y="268"/>
                    <a:pt x="324" y="271"/>
                    <a:pt x="324" y="271"/>
                  </a:cubicBezTo>
                  <a:cubicBezTo>
                    <a:pt x="321" y="272"/>
                    <a:pt x="324" y="269"/>
                    <a:pt x="325" y="269"/>
                  </a:cubicBezTo>
                  <a:close/>
                  <a:moveTo>
                    <a:pt x="353" y="251"/>
                  </a:moveTo>
                  <a:cubicBezTo>
                    <a:pt x="353" y="251"/>
                    <a:pt x="353" y="252"/>
                    <a:pt x="353" y="252"/>
                  </a:cubicBezTo>
                  <a:cubicBezTo>
                    <a:pt x="354" y="252"/>
                    <a:pt x="355" y="252"/>
                    <a:pt x="355" y="252"/>
                  </a:cubicBezTo>
                  <a:cubicBezTo>
                    <a:pt x="357" y="254"/>
                    <a:pt x="357" y="254"/>
                    <a:pt x="357" y="254"/>
                  </a:cubicBezTo>
                  <a:cubicBezTo>
                    <a:pt x="357" y="254"/>
                    <a:pt x="357" y="255"/>
                    <a:pt x="357" y="255"/>
                  </a:cubicBezTo>
                  <a:cubicBezTo>
                    <a:pt x="358" y="255"/>
                    <a:pt x="359" y="255"/>
                    <a:pt x="360" y="255"/>
                  </a:cubicBezTo>
                  <a:cubicBezTo>
                    <a:pt x="361" y="256"/>
                    <a:pt x="362" y="257"/>
                    <a:pt x="363" y="257"/>
                  </a:cubicBezTo>
                  <a:cubicBezTo>
                    <a:pt x="364" y="257"/>
                    <a:pt x="364" y="257"/>
                    <a:pt x="365" y="257"/>
                  </a:cubicBezTo>
                  <a:cubicBezTo>
                    <a:pt x="365" y="257"/>
                    <a:pt x="365" y="256"/>
                    <a:pt x="366" y="256"/>
                  </a:cubicBezTo>
                  <a:cubicBezTo>
                    <a:pt x="364" y="255"/>
                    <a:pt x="364" y="255"/>
                    <a:pt x="364" y="255"/>
                  </a:cubicBezTo>
                  <a:cubicBezTo>
                    <a:pt x="364" y="255"/>
                    <a:pt x="363" y="255"/>
                    <a:pt x="363" y="255"/>
                  </a:cubicBezTo>
                  <a:cubicBezTo>
                    <a:pt x="362" y="254"/>
                    <a:pt x="362" y="253"/>
                    <a:pt x="361" y="252"/>
                  </a:cubicBezTo>
                  <a:cubicBezTo>
                    <a:pt x="361" y="252"/>
                    <a:pt x="360" y="252"/>
                    <a:pt x="360" y="252"/>
                  </a:cubicBezTo>
                  <a:cubicBezTo>
                    <a:pt x="358" y="252"/>
                    <a:pt x="357" y="251"/>
                    <a:pt x="356" y="251"/>
                  </a:cubicBezTo>
                  <a:cubicBezTo>
                    <a:pt x="355" y="251"/>
                    <a:pt x="354" y="251"/>
                    <a:pt x="353" y="251"/>
                  </a:cubicBezTo>
                  <a:close/>
                  <a:moveTo>
                    <a:pt x="285" y="284"/>
                  </a:moveTo>
                  <a:cubicBezTo>
                    <a:pt x="285" y="285"/>
                    <a:pt x="286" y="285"/>
                    <a:pt x="286" y="285"/>
                  </a:cubicBezTo>
                  <a:cubicBezTo>
                    <a:pt x="285" y="287"/>
                    <a:pt x="285" y="287"/>
                    <a:pt x="285" y="287"/>
                  </a:cubicBezTo>
                  <a:cubicBezTo>
                    <a:pt x="283" y="286"/>
                    <a:pt x="285" y="285"/>
                    <a:pt x="285" y="284"/>
                  </a:cubicBezTo>
                  <a:close/>
                  <a:moveTo>
                    <a:pt x="275" y="281"/>
                  </a:moveTo>
                  <a:cubicBezTo>
                    <a:pt x="275" y="281"/>
                    <a:pt x="275" y="282"/>
                    <a:pt x="275" y="282"/>
                  </a:cubicBezTo>
                  <a:cubicBezTo>
                    <a:pt x="277" y="282"/>
                    <a:pt x="276" y="281"/>
                    <a:pt x="275" y="281"/>
                  </a:cubicBezTo>
                  <a:close/>
                  <a:moveTo>
                    <a:pt x="309" y="278"/>
                  </a:moveTo>
                  <a:cubicBezTo>
                    <a:pt x="309" y="278"/>
                    <a:pt x="311" y="279"/>
                    <a:pt x="311" y="279"/>
                  </a:cubicBezTo>
                  <a:cubicBezTo>
                    <a:pt x="311" y="280"/>
                    <a:pt x="310" y="280"/>
                    <a:pt x="309" y="280"/>
                  </a:cubicBezTo>
                  <a:cubicBezTo>
                    <a:pt x="309" y="280"/>
                    <a:pt x="309" y="280"/>
                    <a:pt x="310" y="279"/>
                  </a:cubicBezTo>
                  <a:cubicBezTo>
                    <a:pt x="309" y="279"/>
                    <a:pt x="307" y="279"/>
                    <a:pt x="309" y="279"/>
                  </a:cubicBezTo>
                  <a:cubicBezTo>
                    <a:pt x="309" y="278"/>
                    <a:pt x="308" y="278"/>
                    <a:pt x="309" y="278"/>
                  </a:cubicBezTo>
                  <a:close/>
                  <a:moveTo>
                    <a:pt x="268" y="277"/>
                  </a:moveTo>
                  <a:cubicBezTo>
                    <a:pt x="268" y="277"/>
                    <a:pt x="268" y="277"/>
                    <a:pt x="268" y="277"/>
                  </a:cubicBezTo>
                  <a:cubicBezTo>
                    <a:pt x="269" y="278"/>
                    <a:pt x="270" y="278"/>
                    <a:pt x="270" y="278"/>
                  </a:cubicBezTo>
                  <a:cubicBezTo>
                    <a:pt x="271" y="279"/>
                    <a:pt x="274" y="279"/>
                    <a:pt x="274" y="279"/>
                  </a:cubicBezTo>
                  <a:cubicBezTo>
                    <a:pt x="275" y="279"/>
                    <a:pt x="273" y="278"/>
                    <a:pt x="273" y="278"/>
                  </a:cubicBezTo>
                  <a:cubicBezTo>
                    <a:pt x="272" y="277"/>
                    <a:pt x="270" y="277"/>
                    <a:pt x="268" y="277"/>
                  </a:cubicBezTo>
                  <a:close/>
                  <a:moveTo>
                    <a:pt x="375" y="274"/>
                  </a:moveTo>
                  <a:cubicBezTo>
                    <a:pt x="375" y="274"/>
                    <a:pt x="375" y="274"/>
                    <a:pt x="375" y="275"/>
                  </a:cubicBezTo>
                  <a:cubicBezTo>
                    <a:pt x="374" y="275"/>
                    <a:pt x="373" y="275"/>
                    <a:pt x="373" y="275"/>
                  </a:cubicBezTo>
                  <a:cubicBezTo>
                    <a:pt x="373" y="275"/>
                    <a:pt x="372" y="275"/>
                    <a:pt x="372" y="276"/>
                  </a:cubicBezTo>
                  <a:cubicBezTo>
                    <a:pt x="372" y="276"/>
                    <a:pt x="372" y="276"/>
                    <a:pt x="372" y="276"/>
                  </a:cubicBezTo>
                  <a:cubicBezTo>
                    <a:pt x="372" y="277"/>
                    <a:pt x="372" y="278"/>
                    <a:pt x="371" y="279"/>
                  </a:cubicBezTo>
                  <a:cubicBezTo>
                    <a:pt x="372" y="278"/>
                    <a:pt x="373" y="279"/>
                    <a:pt x="374" y="278"/>
                  </a:cubicBezTo>
                  <a:cubicBezTo>
                    <a:pt x="374" y="278"/>
                    <a:pt x="374" y="277"/>
                    <a:pt x="374" y="277"/>
                  </a:cubicBezTo>
                  <a:cubicBezTo>
                    <a:pt x="374" y="277"/>
                    <a:pt x="378" y="275"/>
                    <a:pt x="375" y="276"/>
                  </a:cubicBezTo>
                  <a:cubicBezTo>
                    <a:pt x="375" y="276"/>
                    <a:pt x="375" y="275"/>
                    <a:pt x="375" y="275"/>
                  </a:cubicBezTo>
                  <a:cubicBezTo>
                    <a:pt x="377" y="275"/>
                    <a:pt x="376" y="274"/>
                    <a:pt x="375" y="274"/>
                  </a:cubicBezTo>
                  <a:close/>
                  <a:moveTo>
                    <a:pt x="282" y="273"/>
                  </a:moveTo>
                  <a:cubicBezTo>
                    <a:pt x="284" y="273"/>
                    <a:pt x="284" y="274"/>
                    <a:pt x="282" y="275"/>
                  </a:cubicBezTo>
                  <a:cubicBezTo>
                    <a:pt x="282" y="274"/>
                    <a:pt x="282" y="274"/>
                    <a:pt x="282" y="274"/>
                  </a:cubicBezTo>
                  <a:cubicBezTo>
                    <a:pt x="281" y="274"/>
                    <a:pt x="280" y="274"/>
                    <a:pt x="279" y="274"/>
                  </a:cubicBezTo>
                  <a:cubicBezTo>
                    <a:pt x="279" y="273"/>
                    <a:pt x="279" y="273"/>
                    <a:pt x="279" y="273"/>
                  </a:cubicBezTo>
                  <a:cubicBezTo>
                    <a:pt x="280" y="273"/>
                    <a:pt x="281" y="273"/>
                    <a:pt x="282" y="273"/>
                  </a:cubicBezTo>
                  <a:close/>
                  <a:moveTo>
                    <a:pt x="355" y="269"/>
                  </a:moveTo>
                  <a:cubicBezTo>
                    <a:pt x="355" y="270"/>
                    <a:pt x="355" y="270"/>
                    <a:pt x="355" y="271"/>
                  </a:cubicBezTo>
                  <a:cubicBezTo>
                    <a:pt x="355" y="271"/>
                    <a:pt x="354" y="271"/>
                    <a:pt x="354" y="272"/>
                  </a:cubicBezTo>
                  <a:cubicBezTo>
                    <a:pt x="354" y="273"/>
                    <a:pt x="354" y="273"/>
                    <a:pt x="354" y="273"/>
                  </a:cubicBezTo>
                  <a:cubicBezTo>
                    <a:pt x="354" y="273"/>
                    <a:pt x="355" y="272"/>
                    <a:pt x="356" y="273"/>
                  </a:cubicBezTo>
                  <a:cubicBezTo>
                    <a:pt x="356" y="273"/>
                    <a:pt x="356" y="274"/>
                    <a:pt x="356" y="274"/>
                  </a:cubicBezTo>
                  <a:cubicBezTo>
                    <a:pt x="356" y="274"/>
                    <a:pt x="357" y="274"/>
                    <a:pt x="357" y="274"/>
                  </a:cubicBezTo>
                  <a:cubicBezTo>
                    <a:pt x="360" y="274"/>
                    <a:pt x="359" y="274"/>
                    <a:pt x="362" y="274"/>
                  </a:cubicBezTo>
                  <a:cubicBezTo>
                    <a:pt x="362" y="274"/>
                    <a:pt x="362" y="274"/>
                    <a:pt x="361" y="275"/>
                  </a:cubicBezTo>
                  <a:cubicBezTo>
                    <a:pt x="361" y="275"/>
                    <a:pt x="361" y="275"/>
                    <a:pt x="361" y="275"/>
                  </a:cubicBezTo>
                  <a:cubicBezTo>
                    <a:pt x="362" y="275"/>
                    <a:pt x="362" y="276"/>
                    <a:pt x="362" y="276"/>
                  </a:cubicBezTo>
                  <a:cubicBezTo>
                    <a:pt x="362" y="276"/>
                    <a:pt x="363" y="276"/>
                    <a:pt x="363" y="276"/>
                  </a:cubicBezTo>
                  <a:cubicBezTo>
                    <a:pt x="363" y="276"/>
                    <a:pt x="364" y="275"/>
                    <a:pt x="364" y="275"/>
                  </a:cubicBezTo>
                  <a:cubicBezTo>
                    <a:pt x="364" y="275"/>
                    <a:pt x="364" y="275"/>
                    <a:pt x="364" y="275"/>
                  </a:cubicBezTo>
                  <a:cubicBezTo>
                    <a:pt x="364" y="275"/>
                    <a:pt x="363" y="274"/>
                    <a:pt x="363" y="274"/>
                  </a:cubicBezTo>
                  <a:cubicBezTo>
                    <a:pt x="363" y="274"/>
                    <a:pt x="363" y="273"/>
                    <a:pt x="363" y="273"/>
                  </a:cubicBezTo>
                  <a:cubicBezTo>
                    <a:pt x="363" y="273"/>
                    <a:pt x="364" y="273"/>
                    <a:pt x="363" y="273"/>
                  </a:cubicBezTo>
                  <a:cubicBezTo>
                    <a:pt x="362" y="273"/>
                    <a:pt x="360" y="273"/>
                    <a:pt x="359" y="273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8" y="272"/>
                    <a:pt x="358" y="273"/>
                    <a:pt x="358" y="273"/>
                  </a:cubicBezTo>
                  <a:cubicBezTo>
                    <a:pt x="357" y="273"/>
                    <a:pt x="356" y="272"/>
                    <a:pt x="355" y="272"/>
                  </a:cubicBezTo>
                  <a:cubicBezTo>
                    <a:pt x="355" y="272"/>
                    <a:pt x="356" y="271"/>
                    <a:pt x="356" y="270"/>
                  </a:cubicBezTo>
                  <a:cubicBezTo>
                    <a:pt x="356" y="271"/>
                    <a:pt x="356" y="269"/>
                    <a:pt x="355" y="269"/>
                  </a:cubicBezTo>
                  <a:close/>
                  <a:moveTo>
                    <a:pt x="375" y="269"/>
                  </a:moveTo>
                  <a:cubicBezTo>
                    <a:pt x="374" y="269"/>
                    <a:pt x="374" y="269"/>
                    <a:pt x="374" y="269"/>
                  </a:cubicBezTo>
                  <a:cubicBezTo>
                    <a:pt x="372" y="270"/>
                    <a:pt x="372" y="269"/>
                    <a:pt x="371" y="269"/>
                  </a:cubicBezTo>
                  <a:cubicBezTo>
                    <a:pt x="370" y="270"/>
                    <a:pt x="370" y="270"/>
                    <a:pt x="369" y="271"/>
                  </a:cubicBezTo>
                  <a:cubicBezTo>
                    <a:pt x="370" y="271"/>
                    <a:pt x="370" y="272"/>
                    <a:pt x="369" y="273"/>
                  </a:cubicBezTo>
                  <a:cubicBezTo>
                    <a:pt x="368" y="273"/>
                    <a:pt x="368" y="273"/>
                    <a:pt x="368" y="273"/>
                  </a:cubicBezTo>
                  <a:cubicBezTo>
                    <a:pt x="368" y="273"/>
                    <a:pt x="368" y="273"/>
                    <a:pt x="368" y="274"/>
                  </a:cubicBezTo>
                  <a:cubicBezTo>
                    <a:pt x="367" y="274"/>
                    <a:pt x="368" y="275"/>
                    <a:pt x="368" y="275"/>
                  </a:cubicBezTo>
                  <a:cubicBezTo>
                    <a:pt x="367" y="275"/>
                    <a:pt x="367" y="275"/>
                    <a:pt x="367" y="275"/>
                  </a:cubicBezTo>
                  <a:cubicBezTo>
                    <a:pt x="367" y="277"/>
                    <a:pt x="367" y="278"/>
                    <a:pt x="368" y="279"/>
                  </a:cubicBezTo>
                  <a:cubicBezTo>
                    <a:pt x="369" y="279"/>
                    <a:pt x="369" y="279"/>
                    <a:pt x="370" y="279"/>
                  </a:cubicBezTo>
                  <a:cubicBezTo>
                    <a:pt x="370" y="279"/>
                    <a:pt x="370" y="278"/>
                    <a:pt x="370" y="278"/>
                  </a:cubicBezTo>
                  <a:cubicBezTo>
                    <a:pt x="368" y="277"/>
                    <a:pt x="371" y="275"/>
                    <a:pt x="371" y="275"/>
                  </a:cubicBezTo>
                  <a:cubicBezTo>
                    <a:pt x="371" y="274"/>
                    <a:pt x="371" y="274"/>
                    <a:pt x="371" y="274"/>
                  </a:cubicBezTo>
                  <a:cubicBezTo>
                    <a:pt x="371" y="274"/>
                    <a:pt x="371" y="274"/>
                    <a:pt x="370" y="274"/>
                  </a:cubicBezTo>
                  <a:cubicBezTo>
                    <a:pt x="371" y="273"/>
                    <a:pt x="372" y="271"/>
                    <a:pt x="373" y="270"/>
                  </a:cubicBezTo>
                  <a:cubicBezTo>
                    <a:pt x="373" y="270"/>
                    <a:pt x="374" y="270"/>
                    <a:pt x="375" y="270"/>
                  </a:cubicBezTo>
                  <a:cubicBezTo>
                    <a:pt x="375" y="269"/>
                    <a:pt x="375" y="270"/>
                    <a:pt x="376" y="269"/>
                  </a:cubicBezTo>
                  <a:cubicBezTo>
                    <a:pt x="376" y="269"/>
                    <a:pt x="375" y="269"/>
                    <a:pt x="375" y="269"/>
                  </a:cubicBezTo>
                  <a:close/>
                  <a:moveTo>
                    <a:pt x="396" y="267"/>
                  </a:moveTo>
                  <a:cubicBezTo>
                    <a:pt x="396" y="267"/>
                    <a:pt x="395" y="269"/>
                    <a:pt x="396" y="269"/>
                  </a:cubicBezTo>
                  <a:cubicBezTo>
                    <a:pt x="397" y="268"/>
                    <a:pt x="397" y="268"/>
                    <a:pt x="397" y="267"/>
                  </a:cubicBezTo>
                  <a:cubicBezTo>
                    <a:pt x="396" y="267"/>
                    <a:pt x="396" y="267"/>
                    <a:pt x="396" y="267"/>
                  </a:cubicBezTo>
                  <a:close/>
                  <a:moveTo>
                    <a:pt x="367" y="264"/>
                  </a:moveTo>
                  <a:cubicBezTo>
                    <a:pt x="366" y="264"/>
                    <a:pt x="364" y="267"/>
                    <a:pt x="366" y="266"/>
                  </a:cubicBezTo>
                  <a:cubicBezTo>
                    <a:pt x="366" y="266"/>
                    <a:pt x="369" y="263"/>
                    <a:pt x="367" y="264"/>
                  </a:cubicBezTo>
                  <a:close/>
                  <a:moveTo>
                    <a:pt x="244" y="249"/>
                  </a:moveTo>
                  <a:cubicBezTo>
                    <a:pt x="246" y="250"/>
                    <a:pt x="246" y="251"/>
                    <a:pt x="247" y="253"/>
                  </a:cubicBezTo>
                  <a:cubicBezTo>
                    <a:pt x="246" y="253"/>
                    <a:pt x="245" y="253"/>
                    <a:pt x="245" y="253"/>
                  </a:cubicBezTo>
                  <a:cubicBezTo>
                    <a:pt x="245" y="253"/>
                    <a:pt x="244" y="253"/>
                    <a:pt x="245" y="253"/>
                  </a:cubicBezTo>
                  <a:cubicBezTo>
                    <a:pt x="244" y="253"/>
                    <a:pt x="243" y="253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2" y="251"/>
                    <a:pt x="243" y="253"/>
                    <a:pt x="243" y="253"/>
                  </a:cubicBezTo>
                  <a:cubicBezTo>
                    <a:pt x="242" y="253"/>
                    <a:pt x="242" y="253"/>
                    <a:pt x="242" y="253"/>
                  </a:cubicBezTo>
                  <a:cubicBezTo>
                    <a:pt x="242" y="253"/>
                    <a:pt x="242" y="250"/>
                    <a:pt x="242" y="250"/>
                  </a:cubicBezTo>
                  <a:cubicBezTo>
                    <a:pt x="243" y="249"/>
                    <a:pt x="244" y="249"/>
                    <a:pt x="244" y="249"/>
                  </a:cubicBezTo>
                  <a:close/>
                  <a:moveTo>
                    <a:pt x="320" y="243"/>
                  </a:moveTo>
                  <a:cubicBezTo>
                    <a:pt x="322" y="242"/>
                    <a:pt x="318" y="245"/>
                    <a:pt x="318" y="245"/>
                  </a:cubicBezTo>
                  <a:cubicBezTo>
                    <a:pt x="318" y="245"/>
                    <a:pt x="318" y="244"/>
                    <a:pt x="318" y="243"/>
                  </a:cubicBezTo>
                  <a:cubicBezTo>
                    <a:pt x="319" y="243"/>
                    <a:pt x="319" y="243"/>
                    <a:pt x="320" y="243"/>
                  </a:cubicBezTo>
                  <a:close/>
                  <a:moveTo>
                    <a:pt x="317" y="242"/>
                  </a:moveTo>
                  <a:cubicBezTo>
                    <a:pt x="317" y="242"/>
                    <a:pt x="316" y="241"/>
                    <a:pt x="317" y="242"/>
                  </a:cubicBezTo>
                  <a:cubicBezTo>
                    <a:pt x="318" y="242"/>
                    <a:pt x="318" y="243"/>
                    <a:pt x="318" y="243"/>
                  </a:cubicBezTo>
                  <a:cubicBezTo>
                    <a:pt x="318" y="243"/>
                    <a:pt x="314" y="246"/>
                    <a:pt x="313" y="246"/>
                  </a:cubicBezTo>
                  <a:cubicBezTo>
                    <a:pt x="313" y="246"/>
                    <a:pt x="313" y="246"/>
                    <a:pt x="312" y="246"/>
                  </a:cubicBezTo>
                  <a:cubicBezTo>
                    <a:pt x="312" y="246"/>
                    <a:pt x="312" y="246"/>
                    <a:pt x="311" y="246"/>
                  </a:cubicBezTo>
                  <a:cubicBezTo>
                    <a:pt x="312" y="245"/>
                    <a:pt x="313" y="243"/>
                    <a:pt x="314" y="243"/>
                  </a:cubicBezTo>
                  <a:cubicBezTo>
                    <a:pt x="315" y="243"/>
                    <a:pt x="316" y="243"/>
                    <a:pt x="316" y="243"/>
                  </a:cubicBezTo>
                  <a:cubicBezTo>
                    <a:pt x="316" y="242"/>
                    <a:pt x="316" y="242"/>
                    <a:pt x="317" y="242"/>
                  </a:cubicBezTo>
                  <a:close/>
                  <a:moveTo>
                    <a:pt x="391" y="240"/>
                  </a:moveTo>
                  <a:cubicBezTo>
                    <a:pt x="390" y="240"/>
                    <a:pt x="388" y="242"/>
                    <a:pt x="388" y="242"/>
                  </a:cubicBezTo>
                  <a:cubicBezTo>
                    <a:pt x="388" y="243"/>
                    <a:pt x="388" y="243"/>
                    <a:pt x="388" y="243"/>
                  </a:cubicBezTo>
                  <a:cubicBezTo>
                    <a:pt x="388" y="244"/>
                    <a:pt x="387" y="244"/>
                    <a:pt x="386" y="244"/>
                  </a:cubicBezTo>
                  <a:cubicBezTo>
                    <a:pt x="386" y="245"/>
                    <a:pt x="386" y="246"/>
                    <a:pt x="386" y="247"/>
                  </a:cubicBezTo>
                  <a:cubicBezTo>
                    <a:pt x="385" y="248"/>
                    <a:pt x="385" y="248"/>
                    <a:pt x="385" y="248"/>
                  </a:cubicBezTo>
                  <a:cubicBezTo>
                    <a:pt x="385" y="249"/>
                    <a:pt x="386" y="250"/>
                    <a:pt x="385" y="252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5" y="254"/>
                    <a:pt x="386" y="254"/>
                    <a:pt x="386" y="254"/>
                  </a:cubicBezTo>
                  <a:cubicBezTo>
                    <a:pt x="386" y="254"/>
                    <a:pt x="386" y="254"/>
                    <a:pt x="385" y="255"/>
                  </a:cubicBezTo>
                  <a:cubicBezTo>
                    <a:pt x="386" y="255"/>
                    <a:pt x="385" y="256"/>
                    <a:pt x="385" y="256"/>
                  </a:cubicBezTo>
                  <a:cubicBezTo>
                    <a:pt x="384" y="255"/>
                    <a:pt x="384" y="254"/>
                    <a:pt x="383" y="255"/>
                  </a:cubicBezTo>
                  <a:cubicBezTo>
                    <a:pt x="383" y="255"/>
                    <a:pt x="383" y="255"/>
                    <a:pt x="383" y="255"/>
                  </a:cubicBezTo>
                  <a:cubicBezTo>
                    <a:pt x="382" y="255"/>
                    <a:pt x="382" y="256"/>
                    <a:pt x="382" y="256"/>
                  </a:cubicBezTo>
                  <a:cubicBezTo>
                    <a:pt x="383" y="256"/>
                    <a:pt x="384" y="257"/>
                    <a:pt x="382" y="257"/>
                  </a:cubicBezTo>
                  <a:cubicBezTo>
                    <a:pt x="382" y="257"/>
                    <a:pt x="381" y="257"/>
                    <a:pt x="380" y="257"/>
                  </a:cubicBezTo>
                  <a:cubicBezTo>
                    <a:pt x="380" y="257"/>
                    <a:pt x="380" y="258"/>
                    <a:pt x="380" y="258"/>
                  </a:cubicBezTo>
                  <a:cubicBezTo>
                    <a:pt x="380" y="258"/>
                    <a:pt x="381" y="258"/>
                    <a:pt x="381" y="258"/>
                  </a:cubicBezTo>
                  <a:cubicBezTo>
                    <a:pt x="382" y="258"/>
                    <a:pt x="382" y="258"/>
                    <a:pt x="383" y="258"/>
                  </a:cubicBezTo>
                  <a:cubicBezTo>
                    <a:pt x="383" y="258"/>
                    <a:pt x="383" y="259"/>
                    <a:pt x="382" y="259"/>
                  </a:cubicBezTo>
                  <a:cubicBezTo>
                    <a:pt x="382" y="258"/>
                    <a:pt x="382" y="258"/>
                    <a:pt x="382" y="258"/>
                  </a:cubicBezTo>
                  <a:cubicBezTo>
                    <a:pt x="382" y="258"/>
                    <a:pt x="381" y="258"/>
                    <a:pt x="381" y="259"/>
                  </a:cubicBezTo>
                  <a:cubicBezTo>
                    <a:pt x="381" y="259"/>
                    <a:pt x="382" y="259"/>
                    <a:pt x="381" y="260"/>
                  </a:cubicBezTo>
                  <a:cubicBezTo>
                    <a:pt x="380" y="261"/>
                    <a:pt x="380" y="261"/>
                    <a:pt x="380" y="261"/>
                  </a:cubicBezTo>
                  <a:cubicBezTo>
                    <a:pt x="379" y="261"/>
                    <a:pt x="379" y="262"/>
                    <a:pt x="379" y="262"/>
                  </a:cubicBezTo>
                  <a:cubicBezTo>
                    <a:pt x="380" y="264"/>
                    <a:pt x="379" y="264"/>
                    <a:pt x="382" y="263"/>
                  </a:cubicBezTo>
                  <a:cubicBezTo>
                    <a:pt x="382" y="263"/>
                    <a:pt x="382" y="263"/>
                    <a:pt x="382" y="263"/>
                  </a:cubicBezTo>
                  <a:cubicBezTo>
                    <a:pt x="383" y="263"/>
                    <a:pt x="385" y="263"/>
                    <a:pt x="387" y="263"/>
                  </a:cubicBezTo>
                  <a:cubicBezTo>
                    <a:pt x="388" y="263"/>
                    <a:pt x="388" y="263"/>
                    <a:pt x="390" y="263"/>
                  </a:cubicBezTo>
                  <a:cubicBezTo>
                    <a:pt x="390" y="263"/>
                    <a:pt x="390" y="264"/>
                    <a:pt x="390" y="264"/>
                  </a:cubicBezTo>
                  <a:cubicBezTo>
                    <a:pt x="391" y="264"/>
                    <a:pt x="392" y="262"/>
                    <a:pt x="392" y="262"/>
                  </a:cubicBezTo>
                  <a:cubicBezTo>
                    <a:pt x="392" y="262"/>
                    <a:pt x="393" y="263"/>
                    <a:pt x="393" y="263"/>
                  </a:cubicBezTo>
                  <a:cubicBezTo>
                    <a:pt x="395" y="263"/>
                    <a:pt x="397" y="263"/>
                    <a:pt x="399" y="262"/>
                  </a:cubicBezTo>
                  <a:cubicBezTo>
                    <a:pt x="399" y="265"/>
                    <a:pt x="398" y="264"/>
                    <a:pt x="400" y="264"/>
                  </a:cubicBezTo>
                  <a:cubicBezTo>
                    <a:pt x="401" y="264"/>
                    <a:pt x="401" y="263"/>
                    <a:pt x="401" y="262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3"/>
                    <a:pt x="402" y="263"/>
                    <a:pt x="402" y="264"/>
                  </a:cubicBezTo>
                  <a:cubicBezTo>
                    <a:pt x="402" y="264"/>
                    <a:pt x="401" y="264"/>
                    <a:pt x="400" y="265"/>
                  </a:cubicBezTo>
                  <a:cubicBezTo>
                    <a:pt x="400" y="265"/>
                    <a:pt x="400" y="266"/>
                    <a:pt x="400" y="266"/>
                  </a:cubicBezTo>
                  <a:cubicBezTo>
                    <a:pt x="400" y="266"/>
                    <a:pt x="399" y="267"/>
                    <a:pt x="399" y="267"/>
                  </a:cubicBezTo>
                  <a:cubicBezTo>
                    <a:pt x="399" y="267"/>
                    <a:pt x="399" y="268"/>
                    <a:pt x="399" y="268"/>
                  </a:cubicBezTo>
                  <a:cubicBezTo>
                    <a:pt x="399" y="268"/>
                    <a:pt x="399" y="268"/>
                    <a:pt x="400" y="268"/>
                  </a:cubicBezTo>
                  <a:cubicBezTo>
                    <a:pt x="401" y="267"/>
                    <a:pt x="401" y="266"/>
                    <a:pt x="402" y="265"/>
                  </a:cubicBezTo>
                  <a:cubicBezTo>
                    <a:pt x="402" y="266"/>
                    <a:pt x="402" y="264"/>
                    <a:pt x="402" y="264"/>
                  </a:cubicBezTo>
                  <a:cubicBezTo>
                    <a:pt x="403" y="264"/>
                    <a:pt x="404" y="264"/>
                    <a:pt x="404" y="264"/>
                  </a:cubicBezTo>
                  <a:cubicBezTo>
                    <a:pt x="405" y="264"/>
                    <a:pt x="405" y="262"/>
                    <a:pt x="405" y="262"/>
                  </a:cubicBezTo>
                  <a:cubicBezTo>
                    <a:pt x="406" y="262"/>
                    <a:pt x="406" y="262"/>
                    <a:pt x="406" y="262"/>
                  </a:cubicBezTo>
                  <a:cubicBezTo>
                    <a:pt x="406" y="262"/>
                    <a:pt x="406" y="263"/>
                    <a:pt x="406" y="263"/>
                  </a:cubicBezTo>
                  <a:cubicBezTo>
                    <a:pt x="407" y="264"/>
                    <a:pt x="407" y="264"/>
                    <a:pt x="407" y="264"/>
                  </a:cubicBezTo>
                  <a:cubicBezTo>
                    <a:pt x="407" y="264"/>
                    <a:pt x="407" y="265"/>
                    <a:pt x="407" y="265"/>
                  </a:cubicBezTo>
                  <a:cubicBezTo>
                    <a:pt x="407" y="266"/>
                    <a:pt x="406" y="265"/>
                    <a:pt x="406" y="266"/>
                  </a:cubicBezTo>
                  <a:cubicBezTo>
                    <a:pt x="406" y="266"/>
                    <a:pt x="406" y="267"/>
                    <a:pt x="406" y="268"/>
                  </a:cubicBezTo>
                  <a:cubicBezTo>
                    <a:pt x="406" y="268"/>
                    <a:pt x="407" y="268"/>
                    <a:pt x="407" y="267"/>
                  </a:cubicBezTo>
                  <a:cubicBezTo>
                    <a:pt x="407" y="267"/>
                    <a:pt x="407" y="266"/>
                    <a:pt x="407" y="266"/>
                  </a:cubicBezTo>
                  <a:cubicBezTo>
                    <a:pt x="409" y="267"/>
                    <a:pt x="409" y="266"/>
                    <a:pt x="408" y="269"/>
                  </a:cubicBezTo>
                  <a:cubicBezTo>
                    <a:pt x="409" y="269"/>
                    <a:pt x="410" y="268"/>
                    <a:pt x="411" y="268"/>
                  </a:cubicBezTo>
                  <a:cubicBezTo>
                    <a:pt x="411" y="268"/>
                    <a:pt x="411" y="268"/>
                    <a:pt x="412" y="267"/>
                  </a:cubicBezTo>
                  <a:cubicBezTo>
                    <a:pt x="412" y="266"/>
                    <a:pt x="413" y="264"/>
                    <a:pt x="413" y="264"/>
                  </a:cubicBezTo>
                  <a:cubicBezTo>
                    <a:pt x="413" y="263"/>
                    <a:pt x="413" y="263"/>
                    <a:pt x="413" y="263"/>
                  </a:cubicBezTo>
                  <a:cubicBezTo>
                    <a:pt x="413" y="263"/>
                    <a:pt x="412" y="263"/>
                    <a:pt x="412" y="263"/>
                  </a:cubicBezTo>
                  <a:cubicBezTo>
                    <a:pt x="412" y="264"/>
                    <a:pt x="412" y="264"/>
                    <a:pt x="412" y="265"/>
                  </a:cubicBezTo>
                  <a:cubicBezTo>
                    <a:pt x="412" y="264"/>
                    <a:pt x="410" y="265"/>
                    <a:pt x="410" y="263"/>
                  </a:cubicBezTo>
                  <a:cubicBezTo>
                    <a:pt x="410" y="262"/>
                    <a:pt x="412" y="261"/>
                    <a:pt x="412" y="261"/>
                  </a:cubicBezTo>
                  <a:cubicBezTo>
                    <a:pt x="412" y="261"/>
                    <a:pt x="412" y="260"/>
                    <a:pt x="412" y="260"/>
                  </a:cubicBezTo>
                  <a:cubicBezTo>
                    <a:pt x="412" y="260"/>
                    <a:pt x="411" y="260"/>
                    <a:pt x="411" y="260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10" y="261"/>
                    <a:pt x="410" y="262"/>
                  </a:cubicBezTo>
                  <a:cubicBezTo>
                    <a:pt x="409" y="262"/>
                    <a:pt x="410" y="263"/>
                    <a:pt x="410" y="264"/>
                  </a:cubicBezTo>
                  <a:cubicBezTo>
                    <a:pt x="409" y="264"/>
                    <a:pt x="408" y="264"/>
                    <a:pt x="407" y="264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7" y="263"/>
                    <a:pt x="408" y="263"/>
                    <a:pt x="408" y="263"/>
                  </a:cubicBezTo>
                  <a:cubicBezTo>
                    <a:pt x="408" y="263"/>
                    <a:pt x="409" y="262"/>
                    <a:pt x="409" y="262"/>
                  </a:cubicBezTo>
                  <a:cubicBezTo>
                    <a:pt x="408" y="261"/>
                    <a:pt x="408" y="261"/>
                    <a:pt x="407" y="261"/>
                  </a:cubicBezTo>
                  <a:cubicBezTo>
                    <a:pt x="408" y="261"/>
                    <a:pt x="407" y="260"/>
                    <a:pt x="407" y="260"/>
                  </a:cubicBezTo>
                  <a:cubicBezTo>
                    <a:pt x="407" y="260"/>
                    <a:pt x="408" y="260"/>
                    <a:pt x="408" y="260"/>
                  </a:cubicBezTo>
                  <a:cubicBezTo>
                    <a:pt x="409" y="259"/>
                    <a:pt x="409" y="258"/>
                    <a:pt x="410" y="258"/>
                  </a:cubicBezTo>
                  <a:cubicBezTo>
                    <a:pt x="408" y="258"/>
                    <a:pt x="409" y="258"/>
                    <a:pt x="408" y="258"/>
                  </a:cubicBezTo>
                  <a:cubicBezTo>
                    <a:pt x="408" y="259"/>
                    <a:pt x="408" y="259"/>
                    <a:pt x="408" y="259"/>
                  </a:cubicBezTo>
                  <a:cubicBezTo>
                    <a:pt x="407" y="259"/>
                    <a:pt x="407" y="258"/>
                    <a:pt x="407" y="259"/>
                  </a:cubicBezTo>
                  <a:cubicBezTo>
                    <a:pt x="406" y="259"/>
                    <a:pt x="405" y="259"/>
                    <a:pt x="405" y="259"/>
                  </a:cubicBezTo>
                  <a:cubicBezTo>
                    <a:pt x="405" y="260"/>
                    <a:pt x="405" y="259"/>
                    <a:pt x="404" y="259"/>
                  </a:cubicBezTo>
                  <a:cubicBezTo>
                    <a:pt x="405" y="258"/>
                    <a:pt x="405" y="258"/>
                    <a:pt x="405" y="257"/>
                  </a:cubicBezTo>
                  <a:cubicBezTo>
                    <a:pt x="405" y="257"/>
                    <a:pt x="405" y="257"/>
                    <a:pt x="405" y="258"/>
                  </a:cubicBezTo>
                  <a:cubicBezTo>
                    <a:pt x="404" y="257"/>
                    <a:pt x="404" y="258"/>
                    <a:pt x="404" y="258"/>
                  </a:cubicBezTo>
                  <a:cubicBezTo>
                    <a:pt x="404" y="258"/>
                    <a:pt x="404" y="257"/>
                    <a:pt x="404" y="257"/>
                  </a:cubicBezTo>
                  <a:cubicBezTo>
                    <a:pt x="403" y="256"/>
                    <a:pt x="403" y="256"/>
                    <a:pt x="402" y="256"/>
                  </a:cubicBezTo>
                  <a:cubicBezTo>
                    <a:pt x="404" y="256"/>
                    <a:pt x="404" y="256"/>
                    <a:pt x="404" y="256"/>
                  </a:cubicBezTo>
                  <a:cubicBezTo>
                    <a:pt x="404" y="255"/>
                    <a:pt x="404" y="254"/>
                    <a:pt x="405" y="253"/>
                  </a:cubicBezTo>
                  <a:cubicBezTo>
                    <a:pt x="404" y="253"/>
                    <a:pt x="404" y="253"/>
                    <a:pt x="403" y="252"/>
                  </a:cubicBezTo>
                  <a:cubicBezTo>
                    <a:pt x="402" y="252"/>
                    <a:pt x="402" y="252"/>
                    <a:pt x="402" y="252"/>
                  </a:cubicBezTo>
                  <a:cubicBezTo>
                    <a:pt x="402" y="253"/>
                    <a:pt x="402" y="253"/>
                    <a:pt x="402" y="253"/>
                  </a:cubicBezTo>
                  <a:cubicBezTo>
                    <a:pt x="400" y="254"/>
                    <a:pt x="400" y="252"/>
                    <a:pt x="400" y="252"/>
                  </a:cubicBezTo>
                  <a:cubicBezTo>
                    <a:pt x="398" y="253"/>
                    <a:pt x="400" y="252"/>
                    <a:pt x="397" y="253"/>
                  </a:cubicBezTo>
                  <a:cubicBezTo>
                    <a:pt x="397" y="253"/>
                    <a:pt x="397" y="254"/>
                    <a:pt x="397" y="254"/>
                  </a:cubicBezTo>
                  <a:cubicBezTo>
                    <a:pt x="397" y="254"/>
                    <a:pt x="397" y="254"/>
                    <a:pt x="396" y="253"/>
                  </a:cubicBezTo>
                  <a:cubicBezTo>
                    <a:pt x="396" y="253"/>
                    <a:pt x="395" y="254"/>
                    <a:pt x="394" y="254"/>
                  </a:cubicBezTo>
                  <a:cubicBezTo>
                    <a:pt x="394" y="254"/>
                    <a:pt x="395" y="253"/>
                    <a:pt x="395" y="253"/>
                  </a:cubicBezTo>
                  <a:cubicBezTo>
                    <a:pt x="395" y="252"/>
                    <a:pt x="395" y="252"/>
                    <a:pt x="395" y="252"/>
                  </a:cubicBezTo>
                  <a:cubicBezTo>
                    <a:pt x="394" y="253"/>
                    <a:pt x="394" y="253"/>
                    <a:pt x="393" y="253"/>
                  </a:cubicBezTo>
                  <a:cubicBezTo>
                    <a:pt x="395" y="251"/>
                    <a:pt x="395" y="251"/>
                    <a:pt x="392" y="249"/>
                  </a:cubicBezTo>
                  <a:cubicBezTo>
                    <a:pt x="392" y="249"/>
                    <a:pt x="392" y="250"/>
                    <a:pt x="392" y="250"/>
                  </a:cubicBezTo>
                  <a:cubicBezTo>
                    <a:pt x="392" y="250"/>
                    <a:pt x="391" y="250"/>
                    <a:pt x="391" y="250"/>
                  </a:cubicBezTo>
                  <a:cubicBezTo>
                    <a:pt x="390" y="251"/>
                    <a:pt x="390" y="252"/>
                    <a:pt x="389" y="253"/>
                  </a:cubicBezTo>
                  <a:cubicBezTo>
                    <a:pt x="389" y="253"/>
                    <a:pt x="389" y="251"/>
                    <a:pt x="389" y="251"/>
                  </a:cubicBezTo>
                  <a:cubicBezTo>
                    <a:pt x="389" y="252"/>
                    <a:pt x="389" y="250"/>
                    <a:pt x="389" y="251"/>
                  </a:cubicBezTo>
                  <a:cubicBezTo>
                    <a:pt x="389" y="250"/>
                    <a:pt x="389" y="250"/>
                    <a:pt x="389" y="249"/>
                  </a:cubicBezTo>
                  <a:cubicBezTo>
                    <a:pt x="389" y="248"/>
                    <a:pt x="390" y="248"/>
                    <a:pt x="391" y="247"/>
                  </a:cubicBezTo>
                  <a:cubicBezTo>
                    <a:pt x="391" y="247"/>
                    <a:pt x="390" y="245"/>
                    <a:pt x="391" y="244"/>
                  </a:cubicBezTo>
                  <a:cubicBezTo>
                    <a:pt x="391" y="244"/>
                    <a:pt x="391" y="244"/>
                    <a:pt x="391" y="244"/>
                  </a:cubicBezTo>
                  <a:cubicBezTo>
                    <a:pt x="391" y="245"/>
                    <a:pt x="392" y="244"/>
                    <a:pt x="392" y="244"/>
                  </a:cubicBezTo>
                  <a:cubicBezTo>
                    <a:pt x="393" y="244"/>
                    <a:pt x="393" y="243"/>
                    <a:pt x="392" y="243"/>
                  </a:cubicBezTo>
                  <a:cubicBezTo>
                    <a:pt x="392" y="242"/>
                    <a:pt x="392" y="242"/>
                    <a:pt x="392" y="242"/>
                  </a:cubicBezTo>
                  <a:cubicBezTo>
                    <a:pt x="392" y="242"/>
                    <a:pt x="393" y="242"/>
                    <a:pt x="393" y="242"/>
                  </a:cubicBezTo>
                  <a:cubicBezTo>
                    <a:pt x="393" y="241"/>
                    <a:pt x="393" y="241"/>
                    <a:pt x="393" y="241"/>
                  </a:cubicBezTo>
                  <a:cubicBezTo>
                    <a:pt x="394" y="241"/>
                    <a:pt x="394" y="241"/>
                    <a:pt x="394" y="241"/>
                  </a:cubicBezTo>
                  <a:cubicBezTo>
                    <a:pt x="394" y="241"/>
                    <a:pt x="394" y="240"/>
                    <a:pt x="394" y="240"/>
                  </a:cubicBezTo>
                  <a:cubicBezTo>
                    <a:pt x="394" y="240"/>
                    <a:pt x="392" y="241"/>
                    <a:pt x="393" y="241"/>
                  </a:cubicBezTo>
                  <a:cubicBezTo>
                    <a:pt x="392" y="240"/>
                    <a:pt x="391" y="240"/>
                    <a:pt x="391" y="240"/>
                  </a:cubicBezTo>
                  <a:close/>
                  <a:moveTo>
                    <a:pt x="193" y="238"/>
                  </a:moveTo>
                  <a:cubicBezTo>
                    <a:pt x="194" y="238"/>
                    <a:pt x="194" y="239"/>
                    <a:pt x="195" y="240"/>
                  </a:cubicBezTo>
                  <a:cubicBezTo>
                    <a:pt x="195" y="240"/>
                    <a:pt x="196" y="239"/>
                    <a:pt x="196" y="239"/>
                  </a:cubicBezTo>
                  <a:cubicBezTo>
                    <a:pt x="196" y="240"/>
                    <a:pt x="196" y="241"/>
                    <a:pt x="196" y="242"/>
                  </a:cubicBezTo>
                  <a:cubicBezTo>
                    <a:pt x="196" y="242"/>
                    <a:pt x="197" y="242"/>
                    <a:pt x="198" y="243"/>
                  </a:cubicBezTo>
                  <a:cubicBezTo>
                    <a:pt x="198" y="244"/>
                    <a:pt x="198" y="244"/>
                    <a:pt x="198" y="245"/>
                  </a:cubicBezTo>
                  <a:cubicBezTo>
                    <a:pt x="198" y="245"/>
                    <a:pt x="199" y="246"/>
                    <a:pt x="199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8" y="248"/>
                    <a:pt x="197" y="248"/>
                    <a:pt x="197" y="248"/>
                  </a:cubicBezTo>
                  <a:cubicBezTo>
                    <a:pt x="196" y="246"/>
                    <a:pt x="197" y="245"/>
                    <a:pt x="196" y="243"/>
                  </a:cubicBezTo>
                  <a:cubicBezTo>
                    <a:pt x="196" y="243"/>
                    <a:pt x="195" y="243"/>
                    <a:pt x="195" y="243"/>
                  </a:cubicBezTo>
                  <a:cubicBezTo>
                    <a:pt x="195" y="243"/>
                    <a:pt x="195" y="242"/>
                    <a:pt x="195" y="242"/>
                  </a:cubicBezTo>
                  <a:cubicBezTo>
                    <a:pt x="194" y="241"/>
                    <a:pt x="192" y="240"/>
                    <a:pt x="192" y="239"/>
                  </a:cubicBezTo>
                  <a:cubicBezTo>
                    <a:pt x="192" y="238"/>
                    <a:pt x="192" y="238"/>
                    <a:pt x="193" y="238"/>
                  </a:cubicBezTo>
                  <a:close/>
                  <a:moveTo>
                    <a:pt x="331" y="231"/>
                  </a:moveTo>
                  <a:cubicBezTo>
                    <a:pt x="331" y="232"/>
                    <a:pt x="332" y="232"/>
                    <a:pt x="332" y="232"/>
                  </a:cubicBezTo>
                  <a:cubicBezTo>
                    <a:pt x="332" y="233"/>
                    <a:pt x="332" y="234"/>
                    <a:pt x="332" y="235"/>
                  </a:cubicBezTo>
                  <a:cubicBezTo>
                    <a:pt x="331" y="235"/>
                    <a:pt x="331" y="234"/>
                    <a:pt x="330" y="235"/>
                  </a:cubicBezTo>
                  <a:cubicBezTo>
                    <a:pt x="330" y="235"/>
                    <a:pt x="330" y="235"/>
                    <a:pt x="329" y="235"/>
                  </a:cubicBezTo>
                  <a:cubicBezTo>
                    <a:pt x="329" y="235"/>
                    <a:pt x="329" y="235"/>
                    <a:pt x="329" y="234"/>
                  </a:cubicBezTo>
                  <a:cubicBezTo>
                    <a:pt x="329" y="233"/>
                    <a:pt x="331" y="232"/>
                    <a:pt x="331" y="231"/>
                  </a:cubicBezTo>
                  <a:close/>
                  <a:moveTo>
                    <a:pt x="275" y="231"/>
                  </a:moveTo>
                  <a:cubicBezTo>
                    <a:pt x="275" y="231"/>
                    <a:pt x="274" y="232"/>
                    <a:pt x="274" y="233"/>
                  </a:cubicBezTo>
                  <a:cubicBezTo>
                    <a:pt x="276" y="233"/>
                    <a:pt x="277" y="233"/>
                    <a:pt x="279" y="234"/>
                  </a:cubicBezTo>
                  <a:cubicBezTo>
                    <a:pt x="279" y="234"/>
                    <a:pt x="279" y="233"/>
                    <a:pt x="279" y="233"/>
                  </a:cubicBezTo>
                  <a:cubicBezTo>
                    <a:pt x="278" y="232"/>
                    <a:pt x="278" y="233"/>
                    <a:pt x="278" y="232"/>
                  </a:cubicBezTo>
                  <a:cubicBezTo>
                    <a:pt x="277" y="231"/>
                    <a:pt x="276" y="232"/>
                    <a:pt x="275" y="231"/>
                  </a:cubicBezTo>
                  <a:close/>
                  <a:moveTo>
                    <a:pt x="189" y="228"/>
                  </a:moveTo>
                  <a:cubicBezTo>
                    <a:pt x="191" y="228"/>
                    <a:pt x="190" y="230"/>
                    <a:pt x="190" y="230"/>
                  </a:cubicBezTo>
                  <a:cubicBezTo>
                    <a:pt x="190" y="230"/>
                    <a:pt x="191" y="231"/>
                    <a:pt x="192" y="231"/>
                  </a:cubicBezTo>
                  <a:cubicBezTo>
                    <a:pt x="192" y="234"/>
                    <a:pt x="191" y="236"/>
                    <a:pt x="192" y="238"/>
                  </a:cubicBezTo>
                  <a:cubicBezTo>
                    <a:pt x="191" y="238"/>
                    <a:pt x="190" y="238"/>
                    <a:pt x="190" y="238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89" y="236"/>
                    <a:pt x="189" y="236"/>
                    <a:pt x="190" y="235"/>
                  </a:cubicBezTo>
                  <a:cubicBezTo>
                    <a:pt x="190" y="233"/>
                    <a:pt x="188" y="231"/>
                    <a:pt x="186" y="230"/>
                  </a:cubicBezTo>
                  <a:cubicBezTo>
                    <a:pt x="187" y="230"/>
                    <a:pt x="188" y="230"/>
                    <a:pt x="189" y="230"/>
                  </a:cubicBezTo>
                  <a:cubicBezTo>
                    <a:pt x="189" y="229"/>
                    <a:pt x="188" y="228"/>
                    <a:pt x="189" y="228"/>
                  </a:cubicBezTo>
                  <a:close/>
                  <a:moveTo>
                    <a:pt x="354" y="228"/>
                  </a:moveTo>
                  <a:cubicBezTo>
                    <a:pt x="354" y="228"/>
                    <a:pt x="356" y="229"/>
                    <a:pt x="356" y="229"/>
                  </a:cubicBezTo>
                  <a:cubicBezTo>
                    <a:pt x="356" y="229"/>
                    <a:pt x="356" y="230"/>
                    <a:pt x="356" y="230"/>
                  </a:cubicBezTo>
                  <a:cubicBezTo>
                    <a:pt x="356" y="230"/>
                    <a:pt x="355" y="230"/>
                    <a:pt x="354" y="231"/>
                  </a:cubicBezTo>
                  <a:cubicBezTo>
                    <a:pt x="354" y="230"/>
                    <a:pt x="353" y="228"/>
                    <a:pt x="354" y="228"/>
                  </a:cubicBezTo>
                  <a:close/>
                  <a:moveTo>
                    <a:pt x="336" y="223"/>
                  </a:moveTo>
                  <a:cubicBezTo>
                    <a:pt x="336" y="224"/>
                    <a:pt x="336" y="225"/>
                    <a:pt x="336" y="226"/>
                  </a:cubicBezTo>
                  <a:cubicBezTo>
                    <a:pt x="335" y="226"/>
                    <a:pt x="335" y="226"/>
                    <a:pt x="335" y="226"/>
                  </a:cubicBezTo>
                  <a:cubicBezTo>
                    <a:pt x="335" y="226"/>
                    <a:pt x="336" y="226"/>
                    <a:pt x="336" y="227"/>
                  </a:cubicBezTo>
                  <a:cubicBezTo>
                    <a:pt x="334" y="227"/>
                    <a:pt x="333" y="228"/>
                    <a:pt x="334" y="225"/>
                  </a:cubicBezTo>
                  <a:cubicBezTo>
                    <a:pt x="334" y="225"/>
                    <a:pt x="335" y="225"/>
                    <a:pt x="335" y="225"/>
                  </a:cubicBezTo>
                  <a:cubicBezTo>
                    <a:pt x="335" y="224"/>
                    <a:pt x="335" y="224"/>
                    <a:pt x="335" y="223"/>
                  </a:cubicBezTo>
                  <a:cubicBezTo>
                    <a:pt x="335" y="223"/>
                    <a:pt x="336" y="223"/>
                    <a:pt x="336" y="223"/>
                  </a:cubicBezTo>
                  <a:close/>
                  <a:moveTo>
                    <a:pt x="198" y="222"/>
                  </a:moveTo>
                  <a:cubicBezTo>
                    <a:pt x="198" y="222"/>
                    <a:pt x="198" y="223"/>
                    <a:pt x="198" y="223"/>
                  </a:cubicBezTo>
                  <a:cubicBezTo>
                    <a:pt x="199" y="223"/>
                    <a:pt x="199" y="223"/>
                    <a:pt x="199" y="223"/>
                  </a:cubicBezTo>
                  <a:cubicBezTo>
                    <a:pt x="199" y="225"/>
                    <a:pt x="199" y="226"/>
                    <a:pt x="200" y="228"/>
                  </a:cubicBezTo>
                  <a:cubicBezTo>
                    <a:pt x="200" y="228"/>
                    <a:pt x="201" y="229"/>
                    <a:pt x="201" y="229"/>
                  </a:cubicBezTo>
                  <a:cubicBezTo>
                    <a:pt x="201" y="229"/>
                    <a:pt x="201" y="230"/>
                    <a:pt x="201" y="230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2" y="231"/>
                    <a:pt x="202" y="233"/>
                    <a:pt x="203" y="234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35"/>
                    <a:pt x="203" y="235"/>
                    <a:pt x="203" y="235"/>
                  </a:cubicBezTo>
                  <a:cubicBezTo>
                    <a:pt x="203" y="236"/>
                    <a:pt x="205" y="239"/>
                    <a:pt x="206" y="239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7" y="240"/>
                    <a:pt x="208" y="240"/>
                    <a:pt x="209" y="240"/>
                  </a:cubicBezTo>
                  <a:cubicBezTo>
                    <a:pt x="207" y="242"/>
                    <a:pt x="208" y="243"/>
                    <a:pt x="208" y="245"/>
                  </a:cubicBezTo>
                  <a:cubicBezTo>
                    <a:pt x="208" y="246"/>
                    <a:pt x="207" y="246"/>
                    <a:pt x="206" y="246"/>
                  </a:cubicBezTo>
                  <a:cubicBezTo>
                    <a:pt x="206" y="246"/>
                    <a:pt x="206" y="247"/>
                    <a:pt x="206" y="247"/>
                  </a:cubicBezTo>
                  <a:cubicBezTo>
                    <a:pt x="206" y="247"/>
                    <a:pt x="205" y="246"/>
                    <a:pt x="205" y="247"/>
                  </a:cubicBezTo>
                  <a:cubicBezTo>
                    <a:pt x="204" y="244"/>
                    <a:pt x="205" y="242"/>
                    <a:pt x="204" y="240"/>
                  </a:cubicBezTo>
                  <a:cubicBezTo>
                    <a:pt x="204" y="240"/>
                    <a:pt x="203" y="240"/>
                    <a:pt x="203" y="240"/>
                  </a:cubicBezTo>
                  <a:cubicBezTo>
                    <a:pt x="203" y="240"/>
                    <a:pt x="203" y="239"/>
                    <a:pt x="203" y="239"/>
                  </a:cubicBezTo>
                  <a:cubicBezTo>
                    <a:pt x="203" y="238"/>
                    <a:pt x="203" y="238"/>
                    <a:pt x="203" y="238"/>
                  </a:cubicBezTo>
                  <a:cubicBezTo>
                    <a:pt x="202" y="238"/>
                    <a:pt x="201" y="238"/>
                    <a:pt x="201" y="238"/>
                  </a:cubicBezTo>
                  <a:cubicBezTo>
                    <a:pt x="201" y="236"/>
                    <a:pt x="201" y="237"/>
                    <a:pt x="202" y="235"/>
                  </a:cubicBezTo>
                  <a:cubicBezTo>
                    <a:pt x="201" y="235"/>
                    <a:pt x="200" y="234"/>
                    <a:pt x="199" y="235"/>
                  </a:cubicBezTo>
                  <a:cubicBezTo>
                    <a:pt x="199" y="235"/>
                    <a:pt x="200" y="235"/>
                    <a:pt x="199" y="235"/>
                  </a:cubicBezTo>
                  <a:cubicBezTo>
                    <a:pt x="199" y="235"/>
                    <a:pt x="198" y="234"/>
                    <a:pt x="198" y="233"/>
                  </a:cubicBezTo>
                  <a:cubicBezTo>
                    <a:pt x="197" y="233"/>
                    <a:pt x="196" y="233"/>
                    <a:pt x="195" y="232"/>
                  </a:cubicBezTo>
                  <a:cubicBezTo>
                    <a:pt x="195" y="231"/>
                    <a:pt x="195" y="231"/>
                    <a:pt x="195" y="230"/>
                  </a:cubicBezTo>
                  <a:cubicBezTo>
                    <a:pt x="195" y="230"/>
                    <a:pt x="196" y="230"/>
                    <a:pt x="196" y="229"/>
                  </a:cubicBezTo>
                  <a:cubicBezTo>
                    <a:pt x="193" y="229"/>
                    <a:pt x="194" y="230"/>
                    <a:pt x="193" y="228"/>
                  </a:cubicBezTo>
                  <a:cubicBezTo>
                    <a:pt x="194" y="227"/>
                    <a:pt x="194" y="225"/>
                    <a:pt x="195" y="224"/>
                  </a:cubicBezTo>
                  <a:cubicBezTo>
                    <a:pt x="196" y="224"/>
                    <a:pt x="197" y="224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198" y="223"/>
                    <a:pt x="197" y="223"/>
                    <a:pt x="197" y="222"/>
                  </a:cubicBezTo>
                  <a:lnTo>
                    <a:pt x="198" y="222"/>
                  </a:lnTo>
                  <a:close/>
                  <a:moveTo>
                    <a:pt x="314" y="220"/>
                  </a:moveTo>
                  <a:cubicBezTo>
                    <a:pt x="315" y="220"/>
                    <a:pt x="314" y="221"/>
                    <a:pt x="314" y="221"/>
                  </a:cubicBezTo>
                  <a:cubicBezTo>
                    <a:pt x="313" y="221"/>
                    <a:pt x="313" y="220"/>
                    <a:pt x="314" y="220"/>
                  </a:cubicBezTo>
                  <a:close/>
                  <a:moveTo>
                    <a:pt x="345" y="218"/>
                  </a:moveTo>
                  <a:cubicBezTo>
                    <a:pt x="346" y="218"/>
                    <a:pt x="346" y="220"/>
                    <a:pt x="345" y="219"/>
                  </a:cubicBezTo>
                  <a:cubicBezTo>
                    <a:pt x="345" y="219"/>
                    <a:pt x="344" y="218"/>
                    <a:pt x="345" y="218"/>
                  </a:cubicBezTo>
                  <a:close/>
                  <a:moveTo>
                    <a:pt x="313" y="213"/>
                  </a:moveTo>
                  <a:cubicBezTo>
                    <a:pt x="313" y="213"/>
                    <a:pt x="313" y="213"/>
                    <a:pt x="313" y="213"/>
                  </a:cubicBezTo>
                  <a:cubicBezTo>
                    <a:pt x="313" y="214"/>
                    <a:pt x="314" y="214"/>
                    <a:pt x="312" y="215"/>
                  </a:cubicBezTo>
                  <a:cubicBezTo>
                    <a:pt x="311" y="215"/>
                    <a:pt x="312" y="213"/>
                    <a:pt x="313" y="213"/>
                  </a:cubicBezTo>
                  <a:close/>
                  <a:moveTo>
                    <a:pt x="284" y="211"/>
                  </a:moveTo>
                  <a:cubicBezTo>
                    <a:pt x="283" y="211"/>
                    <a:pt x="283" y="212"/>
                    <a:pt x="284" y="212"/>
                  </a:cubicBezTo>
                  <a:cubicBezTo>
                    <a:pt x="284" y="212"/>
                    <a:pt x="285" y="211"/>
                    <a:pt x="284" y="211"/>
                  </a:cubicBezTo>
                  <a:close/>
                  <a:moveTo>
                    <a:pt x="307" y="210"/>
                  </a:moveTo>
                  <a:cubicBezTo>
                    <a:pt x="308" y="209"/>
                    <a:pt x="308" y="210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6" y="211"/>
                  </a:cubicBezTo>
                  <a:cubicBezTo>
                    <a:pt x="307" y="211"/>
                    <a:pt x="305" y="210"/>
                    <a:pt x="307" y="210"/>
                  </a:cubicBezTo>
                  <a:close/>
                  <a:moveTo>
                    <a:pt x="283" y="209"/>
                  </a:moveTo>
                  <a:cubicBezTo>
                    <a:pt x="282" y="209"/>
                    <a:pt x="282" y="210"/>
                    <a:pt x="283" y="210"/>
                  </a:cubicBezTo>
                  <a:cubicBezTo>
                    <a:pt x="283" y="210"/>
                    <a:pt x="284" y="209"/>
                    <a:pt x="283" y="209"/>
                  </a:cubicBezTo>
                  <a:close/>
                  <a:moveTo>
                    <a:pt x="175" y="208"/>
                  </a:moveTo>
                  <a:cubicBezTo>
                    <a:pt x="175" y="208"/>
                    <a:pt x="175" y="208"/>
                    <a:pt x="175" y="208"/>
                  </a:cubicBezTo>
                  <a:cubicBezTo>
                    <a:pt x="177" y="208"/>
                    <a:pt x="175" y="210"/>
                    <a:pt x="175" y="210"/>
                  </a:cubicBezTo>
                  <a:cubicBezTo>
                    <a:pt x="174" y="209"/>
                    <a:pt x="174" y="208"/>
                    <a:pt x="175" y="208"/>
                  </a:cubicBezTo>
                  <a:close/>
                  <a:moveTo>
                    <a:pt x="285" y="207"/>
                  </a:moveTo>
                  <a:cubicBezTo>
                    <a:pt x="285" y="209"/>
                    <a:pt x="285" y="210"/>
                    <a:pt x="285" y="212"/>
                  </a:cubicBezTo>
                  <a:cubicBezTo>
                    <a:pt x="285" y="212"/>
                    <a:pt x="286" y="212"/>
                    <a:pt x="286" y="212"/>
                  </a:cubicBezTo>
                  <a:cubicBezTo>
                    <a:pt x="286" y="210"/>
                    <a:pt x="286" y="209"/>
                    <a:pt x="287" y="207"/>
                  </a:cubicBezTo>
                  <a:cubicBezTo>
                    <a:pt x="286" y="207"/>
                    <a:pt x="286" y="207"/>
                    <a:pt x="285" y="207"/>
                  </a:cubicBezTo>
                  <a:close/>
                  <a:moveTo>
                    <a:pt x="284" y="207"/>
                  </a:moveTo>
                  <a:cubicBezTo>
                    <a:pt x="283" y="207"/>
                    <a:pt x="282" y="209"/>
                    <a:pt x="284" y="208"/>
                  </a:cubicBezTo>
                  <a:cubicBezTo>
                    <a:pt x="284" y="208"/>
                    <a:pt x="285" y="206"/>
                    <a:pt x="284" y="207"/>
                  </a:cubicBezTo>
                  <a:close/>
                  <a:moveTo>
                    <a:pt x="181" y="197"/>
                  </a:moveTo>
                  <a:cubicBezTo>
                    <a:pt x="181" y="197"/>
                    <a:pt x="181" y="198"/>
                    <a:pt x="181" y="198"/>
                  </a:cubicBezTo>
                  <a:cubicBezTo>
                    <a:pt x="182" y="198"/>
                    <a:pt x="183" y="198"/>
                    <a:pt x="183" y="198"/>
                  </a:cubicBezTo>
                  <a:cubicBezTo>
                    <a:pt x="183" y="199"/>
                    <a:pt x="183" y="199"/>
                    <a:pt x="182" y="200"/>
                  </a:cubicBezTo>
                  <a:cubicBezTo>
                    <a:pt x="182" y="200"/>
                    <a:pt x="181" y="200"/>
                    <a:pt x="181" y="201"/>
                  </a:cubicBezTo>
                  <a:cubicBezTo>
                    <a:pt x="181" y="202"/>
                    <a:pt x="182" y="202"/>
                    <a:pt x="182" y="203"/>
                  </a:cubicBezTo>
                  <a:cubicBezTo>
                    <a:pt x="182" y="203"/>
                    <a:pt x="181" y="203"/>
                    <a:pt x="181" y="203"/>
                  </a:cubicBezTo>
                  <a:cubicBezTo>
                    <a:pt x="179" y="206"/>
                    <a:pt x="181" y="206"/>
                    <a:pt x="178" y="207"/>
                  </a:cubicBezTo>
                  <a:cubicBezTo>
                    <a:pt x="178" y="206"/>
                    <a:pt x="178" y="206"/>
                    <a:pt x="178" y="205"/>
                  </a:cubicBezTo>
                  <a:cubicBezTo>
                    <a:pt x="177" y="203"/>
                    <a:pt x="176" y="203"/>
                    <a:pt x="178" y="201"/>
                  </a:cubicBezTo>
                  <a:cubicBezTo>
                    <a:pt x="178" y="200"/>
                    <a:pt x="180" y="198"/>
                    <a:pt x="181" y="197"/>
                  </a:cubicBezTo>
                  <a:close/>
                  <a:moveTo>
                    <a:pt x="177" y="194"/>
                  </a:moveTo>
                  <a:cubicBezTo>
                    <a:pt x="177" y="194"/>
                    <a:pt x="179" y="196"/>
                    <a:pt x="176" y="197"/>
                  </a:cubicBezTo>
                  <a:cubicBezTo>
                    <a:pt x="175" y="197"/>
                    <a:pt x="175" y="196"/>
                    <a:pt x="175" y="195"/>
                  </a:cubicBezTo>
                  <a:cubicBezTo>
                    <a:pt x="175" y="194"/>
                    <a:pt x="176" y="194"/>
                    <a:pt x="177" y="194"/>
                  </a:cubicBezTo>
                  <a:close/>
                  <a:moveTo>
                    <a:pt x="332" y="188"/>
                  </a:moveTo>
                  <a:cubicBezTo>
                    <a:pt x="332" y="189"/>
                    <a:pt x="332" y="189"/>
                    <a:pt x="332" y="189"/>
                  </a:cubicBezTo>
                  <a:cubicBezTo>
                    <a:pt x="332" y="188"/>
                    <a:pt x="332" y="188"/>
                    <a:pt x="332" y="188"/>
                  </a:cubicBezTo>
                  <a:close/>
                  <a:moveTo>
                    <a:pt x="336" y="180"/>
                  </a:moveTo>
                  <a:cubicBezTo>
                    <a:pt x="336" y="181"/>
                    <a:pt x="336" y="181"/>
                    <a:pt x="336" y="181"/>
                  </a:cubicBezTo>
                  <a:cubicBezTo>
                    <a:pt x="338" y="180"/>
                    <a:pt x="338" y="180"/>
                    <a:pt x="336" y="180"/>
                  </a:cubicBezTo>
                  <a:close/>
                  <a:moveTo>
                    <a:pt x="324" y="170"/>
                  </a:moveTo>
                  <a:cubicBezTo>
                    <a:pt x="324" y="170"/>
                    <a:pt x="325" y="171"/>
                    <a:pt x="325" y="171"/>
                  </a:cubicBezTo>
                  <a:cubicBezTo>
                    <a:pt x="328" y="170"/>
                    <a:pt x="325" y="170"/>
                    <a:pt x="324" y="170"/>
                  </a:cubicBezTo>
                  <a:close/>
                  <a:moveTo>
                    <a:pt x="311" y="158"/>
                  </a:moveTo>
                  <a:cubicBezTo>
                    <a:pt x="310" y="158"/>
                    <a:pt x="311" y="159"/>
                    <a:pt x="311" y="159"/>
                  </a:cubicBezTo>
                  <a:cubicBezTo>
                    <a:pt x="311" y="159"/>
                    <a:pt x="312" y="157"/>
                    <a:pt x="311" y="158"/>
                  </a:cubicBezTo>
                  <a:close/>
                  <a:moveTo>
                    <a:pt x="348" y="154"/>
                  </a:moveTo>
                  <a:cubicBezTo>
                    <a:pt x="348" y="154"/>
                    <a:pt x="349" y="156"/>
                    <a:pt x="348" y="155"/>
                  </a:cubicBezTo>
                  <a:cubicBezTo>
                    <a:pt x="348" y="155"/>
                    <a:pt x="347" y="154"/>
                    <a:pt x="348" y="154"/>
                  </a:cubicBezTo>
                  <a:close/>
                  <a:moveTo>
                    <a:pt x="257" y="144"/>
                  </a:moveTo>
                  <a:cubicBezTo>
                    <a:pt x="257" y="144"/>
                    <a:pt x="258" y="146"/>
                    <a:pt x="259" y="146"/>
                  </a:cubicBezTo>
                  <a:cubicBezTo>
                    <a:pt x="260" y="146"/>
                    <a:pt x="260" y="145"/>
                    <a:pt x="259" y="145"/>
                  </a:cubicBezTo>
                  <a:cubicBezTo>
                    <a:pt x="259" y="145"/>
                    <a:pt x="259" y="144"/>
                    <a:pt x="259" y="144"/>
                  </a:cubicBezTo>
                  <a:cubicBezTo>
                    <a:pt x="259" y="144"/>
                    <a:pt x="258" y="144"/>
                    <a:pt x="257" y="144"/>
                  </a:cubicBezTo>
                  <a:close/>
                  <a:moveTo>
                    <a:pt x="262" y="139"/>
                  </a:moveTo>
                  <a:cubicBezTo>
                    <a:pt x="262" y="140"/>
                    <a:pt x="262" y="140"/>
                    <a:pt x="262" y="140"/>
                  </a:cubicBezTo>
                  <a:cubicBezTo>
                    <a:pt x="263" y="140"/>
                    <a:pt x="263" y="139"/>
                    <a:pt x="262" y="139"/>
                  </a:cubicBezTo>
                  <a:close/>
                  <a:moveTo>
                    <a:pt x="281" y="114"/>
                  </a:moveTo>
                  <a:cubicBezTo>
                    <a:pt x="281" y="114"/>
                    <a:pt x="281" y="114"/>
                    <a:pt x="281" y="114"/>
                  </a:cubicBezTo>
                  <a:cubicBezTo>
                    <a:pt x="281" y="114"/>
                    <a:pt x="282" y="114"/>
                    <a:pt x="281" y="114"/>
                  </a:cubicBezTo>
                  <a:close/>
                  <a:moveTo>
                    <a:pt x="230" y="111"/>
                  </a:moveTo>
                  <a:cubicBezTo>
                    <a:pt x="230" y="112"/>
                    <a:pt x="230" y="112"/>
                    <a:pt x="230" y="112"/>
                  </a:cubicBezTo>
                  <a:cubicBezTo>
                    <a:pt x="230" y="112"/>
                    <a:pt x="231" y="111"/>
                    <a:pt x="230" y="111"/>
                  </a:cubicBezTo>
                  <a:close/>
                  <a:moveTo>
                    <a:pt x="253" y="109"/>
                  </a:moveTo>
                  <a:cubicBezTo>
                    <a:pt x="253" y="109"/>
                    <a:pt x="253" y="110"/>
                    <a:pt x="253" y="110"/>
                  </a:cubicBezTo>
                  <a:cubicBezTo>
                    <a:pt x="253" y="110"/>
                    <a:pt x="255" y="109"/>
                    <a:pt x="254" y="109"/>
                  </a:cubicBezTo>
                  <a:cubicBezTo>
                    <a:pt x="254" y="109"/>
                    <a:pt x="253" y="109"/>
                    <a:pt x="253" y="109"/>
                  </a:cubicBezTo>
                  <a:close/>
                  <a:moveTo>
                    <a:pt x="316" y="99"/>
                  </a:moveTo>
                  <a:cubicBezTo>
                    <a:pt x="316" y="99"/>
                    <a:pt x="316" y="99"/>
                    <a:pt x="316" y="99"/>
                  </a:cubicBezTo>
                  <a:cubicBezTo>
                    <a:pt x="316" y="99"/>
                    <a:pt x="316" y="100"/>
                    <a:pt x="317" y="100"/>
                  </a:cubicBezTo>
                  <a:cubicBezTo>
                    <a:pt x="317" y="100"/>
                    <a:pt x="317" y="98"/>
                    <a:pt x="316" y="99"/>
                  </a:cubicBezTo>
                  <a:close/>
                  <a:moveTo>
                    <a:pt x="289" y="95"/>
                  </a:moveTo>
                  <a:cubicBezTo>
                    <a:pt x="290" y="96"/>
                    <a:pt x="289" y="96"/>
                    <a:pt x="289" y="96"/>
                  </a:cubicBezTo>
                  <a:cubicBezTo>
                    <a:pt x="289" y="96"/>
                    <a:pt x="289" y="95"/>
                    <a:pt x="289" y="95"/>
                  </a:cubicBezTo>
                  <a:close/>
                  <a:moveTo>
                    <a:pt x="289" y="94"/>
                  </a:moveTo>
                  <a:cubicBezTo>
                    <a:pt x="289" y="94"/>
                    <a:pt x="288" y="95"/>
                    <a:pt x="288" y="95"/>
                  </a:cubicBezTo>
                  <a:cubicBezTo>
                    <a:pt x="288" y="94"/>
                    <a:pt x="288" y="94"/>
                    <a:pt x="289" y="94"/>
                  </a:cubicBezTo>
                  <a:close/>
                  <a:moveTo>
                    <a:pt x="282" y="72"/>
                  </a:moveTo>
                  <a:cubicBezTo>
                    <a:pt x="283" y="73"/>
                    <a:pt x="283" y="73"/>
                    <a:pt x="283" y="73"/>
                  </a:cubicBezTo>
                  <a:cubicBezTo>
                    <a:pt x="285" y="72"/>
                    <a:pt x="285" y="72"/>
                    <a:pt x="282" y="72"/>
                  </a:cubicBezTo>
                  <a:close/>
                  <a:moveTo>
                    <a:pt x="237" y="63"/>
                  </a:moveTo>
                  <a:cubicBezTo>
                    <a:pt x="238" y="64"/>
                    <a:pt x="237" y="64"/>
                    <a:pt x="237" y="64"/>
                  </a:cubicBezTo>
                  <a:cubicBezTo>
                    <a:pt x="237" y="64"/>
                    <a:pt x="237" y="63"/>
                    <a:pt x="237" y="63"/>
                  </a:cubicBezTo>
                  <a:close/>
                  <a:moveTo>
                    <a:pt x="267" y="55"/>
                  </a:moveTo>
                  <a:cubicBezTo>
                    <a:pt x="268" y="55"/>
                    <a:pt x="271" y="58"/>
                    <a:pt x="268" y="58"/>
                  </a:cubicBezTo>
                  <a:cubicBezTo>
                    <a:pt x="268" y="58"/>
                    <a:pt x="265" y="54"/>
                    <a:pt x="267" y="55"/>
                  </a:cubicBezTo>
                  <a:close/>
                  <a:moveTo>
                    <a:pt x="238" y="44"/>
                  </a:moveTo>
                  <a:cubicBezTo>
                    <a:pt x="238" y="44"/>
                    <a:pt x="238" y="45"/>
                    <a:pt x="237" y="45"/>
                  </a:cubicBezTo>
                  <a:cubicBezTo>
                    <a:pt x="238" y="44"/>
                    <a:pt x="237" y="44"/>
                    <a:pt x="238" y="44"/>
                  </a:cubicBezTo>
                  <a:close/>
                  <a:moveTo>
                    <a:pt x="237" y="43"/>
                  </a:moveTo>
                  <a:cubicBezTo>
                    <a:pt x="237" y="43"/>
                    <a:pt x="236" y="43"/>
                    <a:pt x="236" y="43"/>
                  </a:cubicBezTo>
                  <a:cubicBezTo>
                    <a:pt x="236" y="43"/>
                    <a:pt x="236" y="42"/>
                    <a:pt x="237" y="43"/>
                  </a:cubicBezTo>
                  <a:close/>
                  <a:moveTo>
                    <a:pt x="306" y="35"/>
                  </a:moveTo>
                  <a:cubicBezTo>
                    <a:pt x="306" y="35"/>
                    <a:pt x="306" y="36"/>
                    <a:pt x="305" y="36"/>
                  </a:cubicBezTo>
                  <a:cubicBezTo>
                    <a:pt x="307" y="37"/>
                    <a:pt x="308" y="37"/>
                    <a:pt x="310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1" y="38"/>
                    <a:pt x="310" y="38"/>
                    <a:pt x="311" y="38"/>
                  </a:cubicBezTo>
                  <a:cubicBezTo>
                    <a:pt x="311" y="37"/>
                    <a:pt x="311" y="37"/>
                    <a:pt x="311" y="35"/>
                  </a:cubicBezTo>
                  <a:cubicBezTo>
                    <a:pt x="312" y="35"/>
                    <a:pt x="311" y="35"/>
                    <a:pt x="311" y="35"/>
                  </a:cubicBezTo>
                  <a:cubicBezTo>
                    <a:pt x="309" y="35"/>
                    <a:pt x="308" y="35"/>
                    <a:pt x="306" y="35"/>
                  </a:cubicBezTo>
                  <a:close/>
                  <a:moveTo>
                    <a:pt x="224" y="27"/>
                  </a:moveTo>
                  <a:cubicBezTo>
                    <a:pt x="226" y="26"/>
                    <a:pt x="224" y="28"/>
                    <a:pt x="223" y="28"/>
                  </a:cubicBezTo>
                  <a:cubicBezTo>
                    <a:pt x="223" y="28"/>
                    <a:pt x="224" y="27"/>
                    <a:pt x="224" y="27"/>
                  </a:cubicBezTo>
                  <a:close/>
                  <a:moveTo>
                    <a:pt x="257" y="14"/>
                  </a:moveTo>
                  <a:cubicBezTo>
                    <a:pt x="257" y="14"/>
                    <a:pt x="259" y="17"/>
                    <a:pt x="257" y="16"/>
                  </a:cubicBezTo>
                  <a:cubicBezTo>
                    <a:pt x="257" y="16"/>
                    <a:pt x="255" y="13"/>
                    <a:pt x="257" y="14"/>
                  </a:cubicBezTo>
                  <a:close/>
                  <a:moveTo>
                    <a:pt x="264" y="13"/>
                  </a:moveTo>
                  <a:cubicBezTo>
                    <a:pt x="265" y="13"/>
                    <a:pt x="265" y="14"/>
                    <a:pt x="264" y="14"/>
                  </a:cubicBezTo>
                  <a:cubicBezTo>
                    <a:pt x="264" y="13"/>
                    <a:pt x="263" y="13"/>
                    <a:pt x="264" y="13"/>
                  </a:cubicBezTo>
                  <a:close/>
                  <a:moveTo>
                    <a:pt x="285" y="10"/>
                  </a:moveTo>
                  <a:cubicBezTo>
                    <a:pt x="286" y="10"/>
                    <a:pt x="287" y="10"/>
                    <a:pt x="288" y="11"/>
                  </a:cubicBezTo>
                  <a:cubicBezTo>
                    <a:pt x="287" y="11"/>
                    <a:pt x="286" y="11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5" y="10"/>
                    <a:pt x="284" y="10"/>
                    <a:pt x="285" y="10"/>
                  </a:cubicBezTo>
                  <a:close/>
                  <a:moveTo>
                    <a:pt x="350" y="173"/>
                  </a:moveTo>
                  <a:cubicBezTo>
                    <a:pt x="350" y="174"/>
                    <a:pt x="350" y="174"/>
                    <a:pt x="350" y="174"/>
                  </a:cubicBezTo>
                  <a:cubicBezTo>
                    <a:pt x="350" y="174"/>
                    <a:pt x="351" y="174"/>
                    <a:pt x="351" y="174"/>
                  </a:cubicBezTo>
                  <a:cubicBezTo>
                    <a:pt x="351" y="174"/>
                    <a:pt x="352" y="173"/>
                    <a:pt x="352" y="173"/>
                  </a:cubicBezTo>
                  <a:cubicBezTo>
                    <a:pt x="351" y="173"/>
                    <a:pt x="350" y="173"/>
                    <a:pt x="350" y="173"/>
                  </a:cubicBezTo>
                  <a:close/>
                  <a:moveTo>
                    <a:pt x="285" y="168"/>
                  </a:moveTo>
                  <a:cubicBezTo>
                    <a:pt x="284" y="168"/>
                    <a:pt x="283" y="171"/>
                    <a:pt x="282" y="171"/>
                  </a:cubicBezTo>
                  <a:cubicBezTo>
                    <a:pt x="283" y="172"/>
                    <a:pt x="284" y="172"/>
                    <a:pt x="284" y="172"/>
                  </a:cubicBezTo>
                  <a:cubicBezTo>
                    <a:pt x="284" y="172"/>
                    <a:pt x="286" y="167"/>
                    <a:pt x="285" y="168"/>
                  </a:cubicBezTo>
                  <a:close/>
                  <a:moveTo>
                    <a:pt x="310" y="165"/>
                  </a:moveTo>
                  <a:cubicBezTo>
                    <a:pt x="309" y="165"/>
                    <a:pt x="309" y="166"/>
                    <a:pt x="310" y="166"/>
                  </a:cubicBezTo>
                  <a:cubicBezTo>
                    <a:pt x="310" y="165"/>
                    <a:pt x="311" y="165"/>
                    <a:pt x="310" y="165"/>
                  </a:cubicBezTo>
                  <a:close/>
                  <a:moveTo>
                    <a:pt x="292" y="164"/>
                  </a:moveTo>
                  <a:cubicBezTo>
                    <a:pt x="292" y="165"/>
                    <a:pt x="292" y="165"/>
                    <a:pt x="292" y="165"/>
                  </a:cubicBezTo>
                  <a:cubicBezTo>
                    <a:pt x="292" y="165"/>
                    <a:pt x="293" y="166"/>
                    <a:pt x="294" y="166"/>
                  </a:cubicBezTo>
                  <a:cubicBezTo>
                    <a:pt x="294" y="165"/>
                    <a:pt x="293" y="165"/>
                    <a:pt x="293" y="165"/>
                  </a:cubicBezTo>
                  <a:cubicBezTo>
                    <a:pt x="293" y="165"/>
                    <a:pt x="293" y="165"/>
                    <a:pt x="292" y="164"/>
                  </a:cubicBezTo>
                  <a:close/>
                  <a:moveTo>
                    <a:pt x="297" y="164"/>
                  </a:moveTo>
                  <a:cubicBezTo>
                    <a:pt x="297" y="165"/>
                    <a:pt x="297" y="165"/>
                    <a:pt x="298" y="165"/>
                  </a:cubicBezTo>
                  <a:cubicBezTo>
                    <a:pt x="298" y="166"/>
                    <a:pt x="298" y="164"/>
                    <a:pt x="298" y="164"/>
                  </a:cubicBezTo>
                  <a:cubicBezTo>
                    <a:pt x="297" y="164"/>
                    <a:pt x="297" y="164"/>
                    <a:pt x="297" y="164"/>
                  </a:cubicBezTo>
                  <a:close/>
                  <a:moveTo>
                    <a:pt x="269" y="163"/>
                  </a:moveTo>
                  <a:cubicBezTo>
                    <a:pt x="269" y="164"/>
                    <a:pt x="269" y="165"/>
                    <a:pt x="269" y="165"/>
                  </a:cubicBezTo>
                  <a:cubicBezTo>
                    <a:pt x="269" y="165"/>
                    <a:pt x="266" y="166"/>
                    <a:pt x="266" y="166"/>
                  </a:cubicBezTo>
                  <a:cubicBezTo>
                    <a:pt x="265" y="167"/>
                    <a:pt x="264" y="167"/>
                    <a:pt x="263" y="167"/>
                  </a:cubicBezTo>
                  <a:cubicBezTo>
                    <a:pt x="262" y="168"/>
                    <a:pt x="262" y="168"/>
                    <a:pt x="261" y="168"/>
                  </a:cubicBezTo>
                  <a:cubicBezTo>
                    <a:pt x="262" y="168"/>
                    <a:pt x="261" y="169"/>
                    <a:pt x="261" y="169"/>
                  </a:cubicBezTo>
                  <a:cubicBezTo>
                    <a:pt x="265" y="169"/>
                    <a:pt x="263" y="169"/>
                    <a:pt x="265" y="168"/>
                  </a:cubicBezTo>
                  <a:cubicBezTo>
                    <a:pt x="266" y="168"/>
                    <a:pt x="267" y="168"/>
                    <a:pt x="268" y="168"/>
                  </a:cubicBezTo>
                  <a:cubicBezTo>
                    <a:pt x="268" y="167"/>
                    <a:pt x="268" y="166"/>
                    <a:pt x="269" y="165"/>
                  </a:cubicBezTo>
                  <a:cubicBezTo>
                    <a:pt x="269" y="165"/>
                    <a:pt x="273" y="165"/>
                    <a:pt x="269" y="163"/>
                  </a:cubicBezTo>
                  <a:close/>
                  <a:moveTo>
                    <a:pt x="354" y="162"/>
                  </a:moveTo>
                  <a:cubicBezTo>
                    <a:pt x="354" y="163"/>
                    <a:pt x="354" y="163"/>
                    <a:pt x="354" y="163"/>
                  </a:cubicBezTo>
                  <a:cubicBezTo>
                    <a:pt x="353" y="162"/>
                    <a:pt x="353" y="164"/>
                    <a:pt x="354" y="164"/>
                  </a:cubicBezTo>
                  <a:cubicBezTo>
                    <a:pt x="354" y="164"/>
                    <a:pt x="354" y="165"/>
                    <a:pt x="354" y="165"/>
                  </a:cubicBezTo>
                  <a:cubicBezTo>
                    <a:pt x="354" y="165"/>
                    <a:pt x="355" y="165"/>
                    <a:pt x="356" y="165"/>
                  </a:cubicBezTo>
                  <a:cubicBezTo>
                    <a:pt x="356" y="165"/>
                    <a:pt x="357" y="164"/>
                    <a:pt x="357" y="164"/>
                  </a:cubicBezTo>
                  <a:cubicBezTo>
                    <a:pt x="357" y="164"/>
                    <a:pt x="357" y="161"/>
                    <a:pt x="357" y="163"/>
                  </a:cubicBezTo>
                  <a:cubicBezTo>
                    <a:pt x="356" y="163"/>
                    <a:pt x="355" y="163"/>
                    <a:pt x="355" y="163"/>
                  </a:cubicBezTo>
                  <a:cubicBezTo>
                    <a:pt x="354" y="162"/>
                    <a:pt x="354" y="162"/>
                    <a:pt x="354" y="162"/>
                  </a:cubicBezTo>
                  <a:close/>
                  <a:moveTo>
                    <a:pt x="292" y="162"/>
                  </a:moveTo>
                  <a:cubicBezTo>
                    <a:pt x="292" y="163"/>
                    <a:pt x="292" y="163"/>
                    <a:pt x="292" y="163"/>
                  </a:cubicBezTo>
                  <a:cubicBezTo>
                    <a:pt x="293" y="163"/>
                    <a:pt x="294" y="163"/>
                    <a:pt x="293" y="163"/>
                  </a:cubicBezTo>
                  <a:cubicBezTo>
                    <a:pt x="294" y="164"/>
                    <a:pt x="293" y="162"/>
                    <a:pt x="292" y="162"/>
                  </a:cubicBezTo>
                  <a:close/>
                  <a:moveTo>
                    <a:pt x="322" y="148"/>
                  </a:moveTo>
                  <a:cubicBezTo>
                    <a:pt x="322" y="148"/>
                    <a:pt x="323" y="149"/>
                    <a:pt x="323" y="149"/>
                  </a:cubicBezTo>
                  <a:cubicBezTo>
                    <a:pt x="324" y="149"/>
                    <a:pt x="325" y="148"/>
                    <a:pt x="325" y="148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7" y="151"/>
                    <a:pt x="327" y="152"/>
                    <a:pt x="327" y="155"/>
                  </a:cubicBezTo>
                  <a:cubicBezTo>
                    <a:pt x="327" y="154"/>
                    <a:pt x="326" y="155"/>
                    <a:pt x="326" y="155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5" y="153"/>
                    <a:pt x="325" y="154"/>
                    <a:pt x="324" y="155"/>
                  </a:cubicBezTo>
                  <a:cubicBezTo>
                    <a:pt x="324" y="155"/>
                    <a:pt x="322" y="154"/>
                    <a:pt x="322" y="154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2" y="153"/>
                    <a:pt x="322" y="153"/>
                    <a:pt x="323" y="152"/>
                  </a:cubicBezTo>
                  <a:cubicBezTo>
                    <a:pt x="322" y="151"/>
                    <a:pt x="321" y="148"/>
                    <a:pt x="322" y="149"/>
                  </a:cubicBezTo>
                  <a:cubicBezTo>
                    <a:pt x="321" y="148"/>
                    <a:pt x="321" y="148"/>
                    <a:pt x="322" y="148"/>
                  </a:cubicBezTo>
                  <a:close/>
                  <a:moveTo>
                    <a:pt x="256" y="146"/>
                  </a:moveTo>
                  <a:cubicBezTo>
                    <a:pt x="256" y="149"/>
                    <a:pt x="255" y="153"/>
                    <a:pt x="256" y="156"/>
                  </a:cubicBezTo>
                  <a:cubicBezTo>
                    <a:pt x="255" y="157"/>
                    <a:pt x="253" y="158"/>
                    <a:pt x="252" y="158"/>
                  </a:cubicBezTo>
                  <a:cubicBezTo>
                    <a:pt x="252" y="158"/>
                    <a:pt x="251" y="160"/>
                    <a:pt x="252" y="161"/>
                  </a:cubicBezTo>
                  <a:cubicBezTo>
                    <a:pt x="253" y="161"/>
                    <a:pt x="254" y="160"/>
                    <a:pt x="256" y="160"/>
                  </a:cubicBezTo>
                  <a:cubicBezTo>
                    <a:pt x="257" y="160"/>
                    <a:pt x="256" y="161"/>
                    <a:pt x="256" y="161"/>
                  </a:cubicBezTo>
                  <a:cubicBezTo>
                    <a:pt x="256" y="162"/>
                    <a:pt x="256" y="162"/>
                    <a:pt x="256" y="163"/>
                  </a:cubicBezTo>
                  <a:cubicBezTo>
                    <a:pt x="258" y="163"/>
                    <a:pt x="258" y="163"/>
                    <a:pt x="260" y="163"/>
                  </a:cubicBezTo>
                  <a:cubicBezTo>
                    <a:pt x="260" y="162"/>
                    <a:pt x="260" y="162"/>
                    <a:pt x="260" y="162"/>
                  </a:cubicBezTo>
                  <a:cubicBezTo>
                    <a:pt x="260" y="161"/>
                    <a:pt x="261" y="161"/>
                    <a:pt x="261" y="161"/>
                  </a:cubicBezTo>
                  <a:cubicBezTo>
                    <a:pt x="262" y="159"/>
                    <a:pt x="261" y="158"/>
                    <a:pt x="261" y="156"/>
                  </a:cubicBezTo>
                  <a:cubicBezTo>
                    <a:pt x="261" y="156"/>
                    <a:pt x="263" y="155"/>
                    <a:pt x="263" y="155"/>
                  </a:cubicBezTo>
                  <a:cubicBezTo>
                    <a:pt x="263" y="155"/>
                    <a:pt x="264" y="155"/>
                    <a:pt x="265" y="155"/>
                  </a:cubicBezTo>
                  <a:cubicBezTo>
                    <a:pt x="264" y="154"/>
                    <a:pt x="265" y="155"/>
                    <a:pt x="266" y="155"/>
                  </a:cubicBezTo>
                  <a:cubicBezTo>
                    <a:pt x="266" y="156"/>
                    <a:pt x="266" y="155"/>
                    <a:pt x="266" y="156"/>
                  </a:cubicBezTo>
                  <a:cubicBezTo>
                    <a:pt x="266" y="156"/>
                    <a:pt x="266" y="157"/>
                    <a:pt x="266" y="157"/>
                  </a:cubicBezTo>
                  <a:cubicBezTo>
                    <a:pt x="266" y="157"/>
                    <a:pt x="265" y="158"/>
                    <a:pt x="265" y="158"/>
                  </a:cubicBezTo>
                  <a:cubicBezTo>
                    <a:pt x="265" y="158"/>
                    <a:pt x="265" y="159"/>
                    <a:pt x="265" y="159"/>
                  </a:cubicBezTo>
                  <a:cubicBezTo>
                    <a:pt x="265" y="159"/>
                    <a:pt x="266" y="159"/>
                    <a:pt x="266" y="159"/>
                  </a:cubicBezTo>
                  <a:cubicBezTo>
                    <a:pt x="267" y="159"/>
                    <a:pt x="267" y="160"/>
                    <a:pt x="267" y="160"/>
                  </a:cubicBezTo>
                  <a:cubicBezTo>
                    <a:pt x="270" y="160"/>
                    <a:pt x="271" y="160"/>
                    <a:pt x="273" y="161"/>
                  </a:cubicBezTo>
                  <a:cubicBezTo>
                    <a:pt x="273" y="161"/>
                    <a:pt x="274" y="160"/>
                    <a:pt x="274" y="160"/>
                  </a:cubicBezTo>
                  <a:cubicBezTo>
                    <a:pt x="274" y="160"/>
                    <a:pt x="274" y="158"/>
                    <a:pt x="274" y="158"/>
                  </a:cubicBezTo>
                  <a:cubicBezTo>
                    <a:pt x="275" y="159"/>
                    <a:pt x="275" y="157"/>
                    <a:pt x="275" y="157"/>
                  </a:cubicBezTo>
                  <a:cubicBezTo>
                    <a:pt x="274" y="157"/>
                    <a:pt x="273" y="157"/>
                    <a:pt x="273" y="157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1" y="157"/>
                    <a:pt x="270" y="158"/>
                    <a:pt x="270" y="158"/>
                  </a:cubicBezTo>
                  <a:cubicBezTo>
                    <a:pt x="269" y="156"/>
                    <a:pt x="270" y="155"/>
                    <a:pt x="269" y="154"/>
                  </a:cubicBezTo>
                  <a:cubicBezTo>
                    <a:pt x="268" y="154"/>
                    <a:pt x="268" y="154"/>
                    <a:pt x="268" y="154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4" y="150"/>
                    <a:pt x="265" y="150"/>
                    <a:pt x="264" y="149"/>
                  </a:cubicBezTo>
                  <a:cubicBezTo>
                    <a:pt x="263" y="149"/>
                    <a:pt x="262" y="149"/>
                    <a:pt x="261" y="149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59" y="150"/>
                  </a:cubicBezTo>
                  <a:cubicBezTo>
                    <a:pt x="258" y="149"/>
                    <a:pt x="258" y="149"/>
                    <a:pt x="257" y="149"/>
                  </a:cubicBezTo>
                  <a:cubicBezTo>
                    <a:pt x="257" y="148"/>
                    <a:pt x="257" y="148"/>
                    <a:pt x="257" y="148"/>
                  </a:cubicBezTo>
                  <a:cubicBezTo>
                    <a:pt x="258" y="147"/>
                    <a:pt x="260" y="147"/>
                    <a:pt x="257" y="146"/>
                  </a:cubicBezTo>
                  <a:lnTo>
                    <a:pt x="256" y="146"/>
                  </a:lnTo>
                  <a:close/>
                  <a:moveTo>
                    <a:pt x="325" y="132"/>
                  </a:moveTo>
                  <a:cubicBezTo>
                    <a:pt x="325" y="133"/>
                    <a:pt x="327" y="135"/>
                    <a:pt x="327" y="135"/>
                  </a:cubicBezTo>
                  <a:cubicBezTo>
                    <a:pt x="328" y="136"/>
                    <a:pt x="329" y="135"/>
                    <a:pt x="330" y="135"/>
                  </a:cubicBezTo>
                  <a:cubicBezTo>
                    <a:pt x="330" y="136"/>
                    <a:pt x="330" y="136"/>
                    <a:pt x="330" y="136"/>
                  </a:cubicBezTo>
                  <a:cubicBezTo>
                    <a:pt x="331" y="136"/>
                    <a:pt x="332" y="136"/>
                    <a:pt x="333" y="137"/>
                  </a:cubicBezTo>
                  <a:cubicBezTo>
                    <a:pt x="333" y="137"/>
                    <a:pt x="333" y="137"/>
                    <a:pt x="333" y="138"/>
                  </a:cubicBezTo>
                  <a:cubicBezTo>
                    <a:pt x="333" y="138"/>
                    <a:pt x="334" y="138"/>
                    <a:pt x="334" y="138"/>
                  </a:cubicBezTo>
                  <a:cubicBezTo>
                    <a:pt x="334" y="138"/>
                    <a:pt x="335" y="139"/>
                    <a:pt x="335" y="139"/>
                  </a:cubicBezTo>
                  <a:cubicBezTo>
                    <a:pt x="334" y="139"/>
                    <a:pt x="335" y="139"/>
                    <a:pt x="335" y="140"/>
                  </a:cubicBezTo>
                  <a:cubicBezTo>
                    <a:pt x="334" y="140"/>
                    <a:pt x="333" y="140"/>
                    <a:pt x="332" y="140"/>
                  </a:cubicBezTo>
                  <a:cubicBezTo>
                    <a:pt x="332" y="140"/>
                    <a:pt x="332" y="139"/>
                    <a:pt x="332" y="139"/>
                  </a:cubicBezTo>
                  <a:cubicBezTo>
                    <a:pt x="332" y="139"/>
                    <a:pt x="331" y="140"/>
                    <a:pt x="331" y="140"/>
                  </a:cubicBezTo>
                  <a:cubicBezTo>
                    <a:pt x="331" y="140"/>
                    <a:pt x="330" y="140"/>
                    <a:pt x="330" y="140"/>
                  </a:cubicBezTo>
                  <a:cubicBezTo>
                    <a:pt x="330" y="140"/>
                    <a:pt x="328" y="140"/>
                    <a:pt x="329" y="140"/>
                  </a:cubicBezTo>
                  <a:cubicBezTo>
                    <a:pt x="328" y="140"/>
                    <a:pt x="328" y="141"/>
                    <a:pt x="328" y="141"/>
                  </a:cubicBezTo>
                  <a:cubicBezTo>
                    <a:pt x="327" y="141"/>
                    <a:pt x="327" y="142"/>
                    <a:pt x="327" y="142"/>
                  </a:cubicBezTo>
                  <a:cubicBezTo>
                    <a:pt x="326" y="142"/>
                    <a:pt x="326" y="142"/>
                    <a:pt x="325" y="141"/>
                  </a:cubicBezTo>
                  <a:cubicBezTo>
                    <a:pt x="324" y="140"/>
                    <a:pt x="326" y="141"/>
                    <a:pt x="325" y="139"/>
                  </a:cubicBezTo>
                  <a:cubicBezTo>
                    <a:pt x="325" y="139"/>
                    <a:pt x="324" y="138"/>
                    <a:pt x="324" y="138"/>
                  </a:cubicBezTo>
                  <a:cubicBezTo>
                    <a:pt x="323" y="137"/>
                    <a:pt x="323" y="136"/>
                    <a:pt x="323" y="136"/>
                  </a:cubicBezTo>
                  <a:cubicBezTo>
                    <a:pt x="324" y="137"/>
                    <a:pt x="324" y="133"/>
                    <a:pt x="324" y="133"/>
                  </a:cubicBezTo>
                  <a:lnTo>
                    <a:pt x="325" y="132"/>
                  </a:lnTo>
                  <a:close/>
                  <a:moveTo>
                    <a:pt x="251" y="130"/>
                  </a:moveTo>
                  <a:cubicBezTo>
                    <a:pt x="251" y="131"/>
                    <a:pt x="251" y="131"/>
                    <a:pt x="251" y="131"/>
                  </a:cubicBezTo>
                  <a:cubicBezTo>
                    <a:pt x="251" y="131"/>
                    <a:pt x="252" y="131"/>
                    <a:pt x="252" y="131"/>
                  </a:cubicBezTo>
                  <a:cubicBezTo>
                    <a:pt x="252" y="131"/>
                    <a:pt x="253" y="130"/>
                    <a:pt x="251" y="130"/>
                  </a:cubicBezTo>
                  <a:close/>
                  <a:moveTo>
                    <a:pt x="309" y="126"/>
                  </a:moveTo>
                  <a:cubicBezTo>
                    <a:pt x="309" y="126"/>
                    <a:pt x="308" y="127"/>
                    <a:pt x="308" y="128"/>
                  </a:cubicBezTo>
                  <a:cubicBezTo>
                    <a:pt x="308" y="128"/>
                    <a:pt x="310" y="128"/>
                    <a:pt x="310" y="128"/>
                  </a:cubicBezTo>
                  <a:cubicBezTo>
                    <a:pt x="311" y="128"/>
                    <a:pt x="311" y="128"/>
                    <a:pt x="311" y="128"/>
                  </a:cubicBezTo>
                  <a:cubicBezTo>
                    <a:pt x="311" y="127"/>
                    <a:pt x="311" y="126"/>
                    <a:pt x="311" y="126"/>
                  </a:cubicBezTo>
                  <a:cubicBezTo>
                    <a:pt x="310" y="126"/>
                    <a:pt x="310" y="126"/>
                    <a:pt x="309" y="126"/>
                  </a:cubicBezTo>
                  <a:close/>
                  <a:moveTo>
                    <a:pt x="302" y="124"/>
                  </a:moveTo>
                  <a:cubicBezTo>
                    <a:pt x="301" y="125"/>
                    <a:pt x="298" y="126"/>
                    <a:pt x="299" y="129"/>
                  </a:cubicBezTo>
                  <a:cubicBezTo>
                    <a:pt x="300" y="129"/>
                    <a:pt x="300" y="129"/>
                    <a:pt x="300" y="129"/>
                  </a:cubicBezTo>
                  <a:cubicBezTo>
                    <a:pt x="300" y="129"/>
                    <a:pt x="300" y="130"/>
                    <a:pt x="300" y="130"/>
                  </a:cubicBezTo>
                  <a:cubicBezTo>
                    <a:pt x="300" y="131"/>
                    <a:pt x="301" y="131"/>
                    <a:pt x="301" y="131"/>
                  </a:cubicBezTo>
                  <a:cubicBezTo>
                    <a:pt x="302" y="131"/>
                    <a:pt x="303" y="130"/>
                    <a:pt x="304" y="130"/>
                  </a:cubicBezTo>
                  <a:cubicBezTo>
                    <a:pt x="304" y="129"/>
                    <a:pt x="304" y="129"/>
                    <a:pt x="304" y="128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305" y="127"/>
                    <a:pt x="305" y="126"/>
                    <a:pt x="305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3" y="125"/>
                    <a:pt x="303" y="125"/>
                    <a:pt x="303" y="124"/>
                  </a:cubicBezTo>
                  <a:cubicBezTo>
                    <a:pt x="302" y="124"/>
                    <a:pt x="302" y="125"/>
                    <a:pt x="302" y="124"/>
                  </a:cubicBezTo>
                  <a:close/>
                  <a:moveTo>
                    <a:pt x="310" y="122"/>
                  </a:moveTo>
                  <a:cubicBezTo>
                    <a:pt x="310" y="123"/>
                    <a:pt x="310" y="123"/>
                    <a:pt x="310" y="124"/>
                  </a:cubicBezTo>
                  <a:cubicBezTo>
                    <a:pt x="311" y="124"/>
                    <a:pt x="310" y="124"/>
                    <a:pt x="310" y="124"/>
                  </a:cubicBezTo>
                  <a:cubicBezTo>
                    <a:pt x="310" y="124"/>
                    <a:pt x="311" y="124"/>
                    <a:pt x="311" y="124"/>
                  </a:cubicBezTo>
                  <a:cubicBezTo>
                    <a:pt x="311" y="124"/>
                    <a:pt x="311" y="123"/>
                    <a:pt x="311" y="123"/>
                  </a:cubicBezTo>
                  <a:cubicBezTo>
                    <a:pt x="311" y="123"/>
                    <a:pt x="310" y="122"/>
                    <a:pt x="310" y="122"/>
                  </a:cubicBezTo>
                  <a:close/>
                  <a:moveTo>
                    <a:pt x="285" y="121"/>
                  </a:moveTo>
                  <a:cubicBezTo>
                    <a:pt x="285" y="121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86" y="122"/>
                    <a:pt x="288" y="122"/>
                    <a:pt x="287" y="122"/>
                  </a:cubicBezTo>
                  <a:cubicBezTo>
                    <a:pt x="288" y="123"/>
                    <a:pt x="288" y="121"/>
                    <a:pt x="288" y="121"/>
                  </a:cubicBezTo>
                  <a:cubicBezTo>
                    <a:pt x="287" y="121"/>
                    <a:pt x="286" y="121"/>
                    <a:pt x="285" y="121"/>
                  </a:cubicBezTo>
                  <a:close/>
                  <a:moveTo>
                    <a:pt x="288" y="116"/>
                  </a:moveTo>
                  <a:cubicBezTo>
                    <a:pt x="288" y="116"/>
                    <a:pt x="288" y="117"/>
                    <a:pt x="289" y="117"/>
                  </a:cubicBezTo>
                  <a:cubicBezTo>
                    <a:pt x="289" y="117"/>
                    <a:pt x="289" y="116"/>
                    <a:pt x="289" y="116"/>
                  </a:cubicBezTo>
                  <a:lnTo>
                    <a:pt x="288" y="116"/>
                  </a:lnTo>
                  <a:close/>
                  <a:moveTo>
                    <a:pt x="300" y="115"/>
                  </a:moveTo>
                  <a:cubicBezTo>
                    <a:pt x="301" y="115"/>
                    <a:pt x="300" y="116"/>
                    <a:pt x="300" y="116"/>
                  </a:cubicBezTo>
                  <a:cubicBezTo>
                    <a:pt x="300" y="116"/>
                    <a:pt x="300" y="116"/>
                    <a:pt x="300" y="116"/>
                  </a:cubicBezTo>
                  <a:cubicBezTo>
                    <a:pt x="300" y="116"/>
                    <a:pt x="301" y="116"/>
                    <a:pt x="301" y="116"/>
                  </a:cubicBezTo>
                  <a:cubicBezTo>
                    <a:pt x="302" y="115"/>
                    <a:pt x="302" y="115"/>
                    <a:pt x="302" y="115"/>
                  </a:cubicBezTo>
                  <a:cubicBezTo>
                    <a:pt x="301" y="115"/>
                    <a:pt x="301" y="115"/>
                    <a:pt x="300" y="115"/>
                  </a:cubicBezTo>
                  <a:close/>
                  <a:moveTo>
                    <a:pt x="290" y="114"/>
                  </a:moveTo>
                  <a:cubicBezTo>
                    <a:pt x="290" y="114"/>
                    <a:pt x="290" y="115"/>
                    <a:pt x="290" y="115"/>
                  </a:cubicBezTo>
                  <a:cubicBezTo>
                    <a:pt x="292" y="115"/>
                    <a:pt x="292" y="115"/>
                    <a:pt x="292" y="115"/>
                  </a:cubicBezTo>
                  <a:cubicBezTo>
                    <a:pt x="292" y="115"/>
                    <a:pt x="291" y="114"/>
                    <a:pt x="292" y="114"/>
                  </a:cubicBezTo>
                  <a:cubicBezTo>
                    <a:pt x="291" y="114"/>
                    <a:pt x="291" y="114"/>
                    <a:pt x="290" y="114"/>
                  </a:cubicBezTo>
                  <a:close/>
                  <a:moveTo>
                    <a:pt x="287" y="112"/>
                  </a:moveTo>
                  <a:cubicBezTo>
                    <a:pt x="287" y="112"/>
                    <a:pt x="286" y="113"/>
                    <a:pt x="285" y="113"/>
                  </a:cubicBezTo>
                  <a:cubicBezTo>
                    <a:pt x="284" y="113"/>
                    <a:pt x="283" y="113"/>
                    <a:pt x="282" y="113"/>
                  </a:cubicBezTo>
                  <a:cubicBezTo>
                    <a:pt x="282" y="114"/>
                    <a:pt x="281" y="114"/>
                    <a:pt x="282" y="114"/>
                  </a:cubicBezTo>
                  <a:cubicBezTo>
                    <a:pt x="282" y="114"/>
                    <a:pt x="282" y="115"/>
                    <a:pt x="282" y="115"/>
                  </a:cubicBezTo>
                  <a:cubicBezTo>
                    <a:pt x="282" y="115"/>
                    <a:pt x="283" y="115"/>
                    <a:pt x="283" y="115"/>
                  </a:cubicBezTo>
                  <a:cubicBezTo>
                    <a:pt x="283" y="114"/>
                    <a:pt x="284" y="114"/>
                    <a:pt x="284" y="114"/>
                  </a:cubicBezTo>
                  <a:cubicBezTo>
                    <a:pt x="284" y="114"/>
                    <a:pt x="284" y="115"/>
                    <a:pt x="285" y="115"/>
                  </a:cubicBezTo>
                  <a:cubicBezTo>
                    <a:pt x="285" y="115"/>
                    <a:pt x="285" y="115"/>
                    <a:pt x="285" y="115"/>
                  </a:cubicBezTo>
                  <a:cubicBezTo>
                    <a:pt x="286" y="115"/>
                    <a:pt x="292" y="111"/>
                    <a:pt x="287" y="112"/>
                  </a:cubicBezTo>
                  <a:close/>
                  <a:moveTo>
                    <a:pt x="330" y="112"/>
                  </a:moveTo>
                  <a:cubicBezTo>
                    <a:pt x="333" y="112"/>
                    <a:pt x="332" y="112"/>
                    <a:pt x="333" y="113"/>
                  </a:cubicBezTo>
                  <a:cubicBezTo>
                    <a:pt x="333" y="113"/>
                    <a:pt x="328" y="112"/>
                    <a:pt x="330" y="112"/>
                  </a:cubicBezTo>
                  <a:close/>
                  <a:moveTo>
                    <a:pt x="251" y="110"/>
                  </a:moveTo>
                  <a:cubicBezTo>
                    <a:pt x="252" y="114"/>
                    <a:pt x="251" y="114"/>
                    <a:pt x="255" y="114"/>
                  </a:cubicBezTo>
                  <a:cubicBezTo>
                    <a:pt x="254" y="113"/>
                    <a:pt x="252" y="112"/>
                    <a:pt x="251" y="110"/>
                  </a:cubicBezTo>
                  <a:close/>
                  <a:moveTo>
                    <a:pt x="330" y="109"/>
                  </a:moveTo>
                  <a:cubicBezTo>
                    <a:pt x="330" y="109"/>
                    <a:pt x="330" y="110"/>
                    <a:pt x="330" y="110"/>
                  </a:cubicBezTo>
                  <a:cubicBezTo>
                    <a:pt x="328" y="111"/>
                    <a:pt x="329" y="109"/>
                    <a:pt x="330" y="109"/>
                  </a:cubicBezTo>
                  <a:close/>
                  <a:moveTo>
                    <a:pt x="326" y="106"/>
                  </a:moveTo>
                  <a:cubicBezTo>
                    <a:pt x="328" y="106"/>
                    <a:pt x="326" y="107"/>
                    <a:pt x="326" y="107"/>
                  </a:cubicBezTo>
                  <a:cubicBezTo>
                    <a:pt x="326" y="107"/>
                    <a:pt x="326" y="107"/>
                    <a:pt x="325" y="107"/>
                  </a:cubicBezTo>
                  <a:cubicBezTo>
                    <a:pt x="325" y="107"/>
                    <a:pt x="325" y="106"/>
                    <a:pt x="326" y="106"/>
                  </a:cubicBezTo>
                  <a:close/>
                  <a:moveTo>
                    <a:pt x="320" y="104"/>
                  </a:moveTo>
                  <a:cubicBezTo>
                    <a:pt x="320" y="104"/>
                    <a:pt x="320" y="105"/>
                    <a:pt x="320" y="105"/>
                  </a:cubicBezTo>
                  <a:cubicBezTo>
                    <a:pt x="319" y="105"/>
                    <a:pt x="319" y="104"/>
                    <a:pt x="320" y="104"/>
                  </a:cubicBezTo>
                  <a:close/>
                  <a:moveTo>
                    <a:pt x="205" y="83"/>
                  </a:moveTo>
                  <a:cubicBezTo>
                    <a:pt x="205" y="85"/>
                    <a:pt x="205" y="85"/>
                    <a:pt x="205" y="85"/>
                  </a:cubicBezTo>
                  <a:cubicBezTo>
                    <a:pt x="205" y="85"/>
                    <a:pt x="206" y="85"/>
                    <a:pt x="206" y="85"/>
                  </a:cubicBezTo>
                  <a:cubicBezTo>
                    <a:pt x="206" y="83"/>
                    <a:pt x="206" y="83"/>
                    <a:pt x="206" y="83"/>
                  </a:cubicBezTo>
                  <a:cubicBezTo>
                    <a:pt x="206" y="83"/>
                    <a:pt x="205" y="84"/>
                    <a:pt x="205" y="83"/>
                  </a:cubicBezTo>
                  <a:close/>
                  <a:moveTo>
                    <a:pt x="291" y="78"/>
                  </a:moveTo>
                  <a:cubicBezTo>
                    <a:pt x="290" y="78"/>
                    <a:pt x="288" y="79"/>
                    <a:pt x="287" y="80"/>
                  </a:cubicBezTo>
                  <a:cubicBezTo>
                    <a:pt x="287" y="80"/>
                    <a:pt x="287" y="80"/>
                    <a:pt x="287" y="80"/>
                  </a:cubicBezTo>
                  <a:cubicBezTo>
                    <a:pt x="285" y="80"/>
                    <a:pt x="285" y="79"/>
                    <a:pt x="284" y="79"/>
                  </a:cubicBezTo>
                  <a:cubicBezTo>
                    <a:pt x="282" y="79"/>
                    <a:pt x="282" y="79"/>
                    <a:pt x="281" y="80"/>
                  </a:cubicBezTo>
                  <a:cubicBezTo>
                    <a:pt x="280" y="80"/>
                    <a:pt x="280" y="80"/>
                    <a:pt x="279" y="80"/>
                  </a:cubicBezTo>
                  <a:cubicBezTo>
                    <a:pt x="277" y="81"/>
                    <a:pt x="277" y="84"/>
                    <a:pt x="276" y="86"/>
                  </a:cubicBezTo>
                  <a:cubicBezTo>
                    <a:pt x="276" y="85"/>
                    <a:pt x="276" y="89"/>
                    <a:pt x="278" y="90"/>
                  </a:cubicBezTo>
                  <a:cubicBezTo>
                    <a:pt x="280" y="90"/>
                    <a:pt x="281" y="89"/>
                    <a:pt x="282" y="89"/>
                  </a:cubicBezTo>
                  <a:cubicBezTo>
                    <a:pt x="283" y="88"/>
                    <a:pt x="285" y="89"/>
                    <a:pt x="286" y="89"/>
                  </a:cubicBezTo>
                  <a:cubicBezTo>
                    <a:pt x="288" y="89"/>
                    <a:pt x="289" y="87"/>
                    <a:pt x="290" y="87"/>
                  </a:cubicBezTo>
                  <a:cubicBezTo>
                    <a:pt x="291" y="86"/>
                    <a:pt x="292" y="87"/>
                    <a:pt x="292" y="87"/>
                  </a:cubicBezTo>
                  <a:cubicBezTo>
                    <a:pt x="292" y="87"/>
                    <a:pt x="293" y="86"/>
                    <a:pt x="293" y="86"/>
                  </a:cubicBezTo>
                  <a:cubicBezTo>
                    <a:pt x="294" y="86"/>
                    <a:pt x="294" y="86"/>
                    <a:pt x="295" y="86"/>
                  </a:cubicBezTo>
                  <a:cubicBezTo>
                    <a:pt x="296" y="86"/>
                    <a:pt x="296" y="85"/>
                    <a:pt x="297" y="85"/>
                  </a:cubicBezTo>
                  <a:cubicBezTo>
                    <a:pt x="296" y="85"/>
                    <a:pt x="297" y="84"/>
                    <a:pt x="297" y="84"/>
                  </a:cubicBezTo>
                  <a:cubicBezTo>
                    <a:pt x="296" y="84"/>
                    <a:pt x="296" y="84"/>
                    <a:pt x="296" y="84"/>
                  </a:cubicBezTo>
                  <a:cubicBezTo>
                    <a:pt x="295" y="83"/>
                    <a:pt x="295" y="81"/>
                    <a:pt x="294" y="81"/>
                  </a:cubicBezTo>
                  <a:cubicBezTo>
                    <a:pt x="294" y="80"/>
                    <a:pt x="294" y="80"/>
                    <a:pt x="294" y="79"/>
                  </a:cubicBezTo>
                  <a:cubicBezTo>
                    <a:pt x="293" y="79"/>
                    <a:pt x="293" y="79"/>
                    <a:pt x="292" y="79"/>
                  </a:cubicBezTo>
                  <a:cubicBezTo>
                    <a:pt x="292" y="79"/>
                    <a:pt x="292" y="78"/>
                    <a:pt x="291" y="78"/>
                  </a:cubicBezTo>
                  <a:close/>
                  <a:moveTo>
                    <a:pt x="210" y="75"/>
                  </a:moveTo>
                  <a:cubicBezTo>
                    <a:pt x="210" y="75"/>
                    <a:pt x="210" y="76"/>
                    <a:pt x="211" y="76"/>
                  </a:cubicBezTo>
                  <a:cubicBezTo>
                    <a:pt x="212" y="76"/>
                    <a:pt x="211" y="75"/>
                    <a:pt x="210" y="75"/>
                  </a:cubicBezTo>
                  <a:close/>
                  <a:moveTo>
                    <a:pt x="202" y="74"/>
                  </a:moveTo>
                  <a:cubicBezTo>
                    <a:pt x="201" y="74"/>
                    <a:pt x="201" y="75"/>
                    <a:pt x="202" y="75"/>
                  </a:cubicBezTo>
                  <a:cubicBezTo>
                    <a:pt x="202" y="75"/>
                    <a:pt x="203" y="73"/>
                    <a:pt x="202" y="74"/>
                  </a:cubicBezTo>
                  <a:close/>
                  <a:moveTo>
                    <a:pt x="212" y="65"/>
                  </a:moveTo>
                  <a:cubicBezTo>
                    <a:pt x="211" y="66"/>
                    <a:pt x="211" y="68"/>
                    <a:pt x="210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8" y="69"/>
                    <a:pt x="209" y="69"/>
                    <a:pt x="209" y="70"/>
                  </a:cubicBezTo>
                  <a:cubicBezTo>
                    <a:pt x="208" y="70"/>
                    <a:pt x="208" y="71"/>
                    <a:pt x="207" y="71"/>
                  </a:cubicBezTo>
                  <a:cubicBezTo>
                    <a:pt x="207" y="71"/>
                    <a:pt x="208" y="72"/>
                    <a:pt x="208" y="72"/>
                  </a:cubicBezTo>
                  <a:cubicBezTo>
                    <a:pt x="208" y="72"/>
                    <a:pt x="208" y="72"/>
                    <a:pt x="209" y="72"/>
                  </a:cubicBezTo>
                  <a:cubicBezTo>
                    <a:pt x="209" y="72"/>
                    <a:pt x="210" y="72"/>
                    <a:pt x="210" y="72"/>
                  </a:cubicBezTo>
                  <a:cubicBezTo>
                    <a:pt x="210" y="72"/>
                    <a:pt x="210" y="73"/>
                    <a:pt x="211" y="73"/>
                  </a:cubicBezTo>
                  <a:cubicBezTo>
                    <a:pt x="211" y="73"/>
                    <a:pt x="214" y="74"/>
                    <a:pt x="215" y="74"/>
                  </a:cubicBezTo>
                  <a:cubicBezTo>
                    <a:pt x="215" y="74"/>
                    <a:pt x="214" y="73"/>
                    <a:pt x="216" y="74"/>
                  </a:cubicBezTo>
                  <a:cubicBezTo>
                    <a:pt x="216" y="74"/>
                    <a:pt x="216" y="75"/>
                    <a:pt x="217" y="75"/>
                  </a:cubicBezTo>
                  <a:cubicBezTo>
                    <a:pt x="217" y="75"/>
                    <a:pt x="218" y="74"/>
                    <a:pt x="218" y="75"/>
                  </a:cubicBezTo>
                  <a:cubicBezTo>
                    <a:pt x="219" y="73"/>
                    <a:pt x="220" y="70"/>
                    <a:pt x="219" y="68"/>
                  </a:cubicBezTo>
                  <a:cubicBezTo>
                    <a:pt x="219" y="67"/>
                    <a:pt x="218" y="67"/>
                    <a:pt x="217" y="67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6" y="65"/>
                    <a:pt x="213" y="65"/>
                    <a:pt x="212" y="65"/>
                  </a:cubicBezTo>
                  <a:close/>
                  <a:moveTo>
                    <a:pt x="209" y="64"/>
                  </a:moveTo>
                  <a:cubicBezTo>
                    <a:pt x="209" y="64"/>
                    <a:pt x="209" y="65"/>
                    <a:pt x="209" y="65"/>
                  </a:cubicBezTo>
                  <a:cubicBezTo>
                    <a:pt x="208" y="66"/>
                    <a:pt x="207" y="66"/>
                    <a:pt x="206" y="66"/>
                  </a:cubicBezTo>
                  <a:cubicBezTo>
                    <a:pt x="206" y="67"/>
                    <a:pt x="205" y="67"/>
                    <a:pt x="206" y="67"/>
                  </a:cubicBezTo>
                  <a:cubicBezTo>
                    <a:pt x="206" y="67"/>
                    <a:pt x="207" y="67"/>
                    <a:pt x="207" y="67"/>
                  </a:cubicBezTo>
                  <a:cubicBezTo>
                    <a:pt x="207" y="67"/>
                    <a:pt x="208" y="66"/>
                    <a:pt x="208" y="66"/>
                  </a:cubicBezTo>
                  <a:cubicBezTo>
                    <a:pt x="208" y="66"/>
                    <a:pt x="209" y="66"/>
                    <a:pt x="210" y="66"/>
                  </a:cubicBezTo>
                  <a:cubicBezTo>
                    <a:pt x="209" y="66"/>
                    <a:pt x="211" y="64"/>
                    <a:pt x="209" y="64"/>
                  </a:cubicBezTo>
                  <a:close/>
                  <a:moveTo>
                    <a:pt x="206" y="64"/>
                  </a:moveTo>
                  <a:cubicBezTo>
                    <a:pt x="207" y="64"/>
                    <a:pt x="207" y="64"/>
                    <a:pt x="207" y="64"/>
                  </a:cubicBezTo>
                  <a:cubicBezTo>
                    <a:pt x="207" y="64"/>
                    <a:pt x="207" y="64"/>
                    <a:pt x="206" y="64"/>
                  </a:cubicBezTo>
                  <a:close/>
                  <a:moveTo>
                    <a:pt x="205" y="64"/>
                  </a:moveTo>
                  <a:cubicBezTo>
                    <a:pt x="205" y="64"/>
                    <a:pt x="205" y="65"/>
                    <a:pt x="205" y="65"/>
                  </a:cubicBezTo>
                  <a:cubicBezTo>
                    <a:pt x="206" y="65"/>
                    <a:pt x="205" y="64"/>
                    <a:pt x="205" y="64"/>
                  </a:cubicBezTo>
                  <a:close/>
                  <a:moveTo>
                    <a:pt x="214" y="63"/>
                  </a:moveTo>
                  <a:cubicBezTo>
                    <a:pt x="213" y="63"/>
                    <a:pt x="214" y="64"/>
                    <a:pt x="215" y="64"/>
                  </a:cubicBezTo>
                  <a:cubicBezTo>
                    <a:pt x="215" y="64"/>
                    <a:pt x="215" y="63"/>
                    <a:pt x="214" y="63"/>
                  </a:cubicBezTo>
                  <a:close/>
                  <a:moveTo>
                    <a:pt x="285" y="61"/>
                  </a:moveTo>
                  <a:cubicBezTo>
                    <a:pt x="285" y="61"/>
                    <a:pt x="284" y="62"/>
                    <a:pt x="284" y="62"/>
                  </a:cubicBezTo>
                  <a:cubicBezTo>
                    <a:pt x="283" y="62"/>
                    <a:pt x="283" y="62"/>
                    <a:pt x="282" y="62"/>
                  </a:cubicBezTo>
                  <a:cubicBezTo>
                    <a:pt x="283" y="63"/>
                    <a:pt x="282" y="63"/>
                    <a:pt x="282" y="63"/>
                  </a:cubicBezTo>
                  <a:cubicBezTo>
                    <a:pt x="282" y="64"/>
                    <a:pt x="282" y="64"/>
                    <a:pt x="282" y="64"/>
                  </a:cubicBezTo>
                  <a:cubicBezTo>
                    <a:pt x="283" y="63"/>
                    <a:pt x="283" y="63"/>
                    <a:pt x="284" y="63"/>
                  </a:cubicBezTo>
                  <a:cubicBezTo>
                    <a:pt x="284" y="63"/>
                    <a:pt x="284" y="64"/>
                    <a:pt x="285" y="64"/>
                  </a:cubicBezTo>
                  <a:cubicBezTo>
                    <a:pt x="285" y="64"/>
                    <a:pt x="285" y="63"/>
                    <a:pt x="285" y="63"/>
                  </a:cubicBezTo>
                  <a:cubicBezTo>
                    <a:pt x="285" y="63"/>
                    <a:pt x="288" y="61"/>
                    <a:pt x="285" y="61"/>
                  </a:cubicBezTo>
                  <a:close/>
                  <a:moveTo>
                    <a:pt x="235" y="55"/>
                  </a:moveTo>
                  <a:cubicBezTo>
                    <a:pt x="234" y="55"/>
                    <a:pt x="234" y="55"/>
                    <a:pt x="233" y="55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34" y="57"/>
                    <a:pt x="234" y="57"/>
                    <a:pt x="236" y="58"/>
                  </a:cubicBezTo>
                  <a:cubicBezTo>
                    <a:pt x="236" y="58"/>
                    <a:pt x="236" y="57"/>
                    <a:pt x="236" y="57"/>
                  </a:cubicBezTo>
                  <a:cubicBezTo>
                    <a:pt x="236" y="57"/>
                    <a:pt x="236" y="55"/>
                    <a:pt x="236" y="55"/>
                  </a:cubicBezTo>
                  <a:cubicBezTo>
                    <a:pt x="236" y="55"/>
                    <a:pt x="235" y="55"/>
                    <a:pt x="235" y="55"/>
                  </a:cubicBezTo>
                  <a:close/>
                  <a:moveTo>
                    <a:pt x="210" y="53"/>
                  </a:moveTo>
                  <a:cubicBezTo>
                    <a:pt x="209" y="54"/>
                    <a:pt x="209" y="55"/>
                    <a:pt x="208" y="55"/>
                  </a:cubicBezTo>
                  <a:cubicBezTo>
                    <a:pt x="208" y="55"/>
                    <a:pt x="208" y="56"/>
                    <a:pt x="207" y="56"/>
                  </a:cubicBezTo>
                  <a:cubicBezTo>
                    <a:pt x="208" y="57"/>
                    <a:pt x="209" y="57"/>
                    <a:pt x="210" y="57"/>
                  </a:cubicBezTo>
                  <a:cubicBezTo>
                    <a:pt x="210" y="58"/>
                    <a:pt x="210" y="59"/>
                    <a:pt x="211" y="59"/>
                  </a:cubicBezTo>
                  <a:cubicBezTo>
                    <a:pt x="212" y="60"/>
                    <a:pt x="213" y="60"/>
                    <a:pt x="215" y="60"/>
                  </a:cubicBezTo>
                  <a:cubicBezTo>
                    <a:pt x="216" y="60"/>
                    <a:pt x="218" y="61"/>
                    <a:pt x="218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20" y="61"/>
                    <a:pt x="219" y="60"/>
                    <a:pt x="222" y="60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3" y="61"/>
                    <a:pt x="227" y="62"/>
                    <a:pt x="227" y="63"/>
                  </a:cubicBezTo>
                  <a:cubicBezTo>
                    <a:pt x="227" y="63"/>
                    <a:pt x="227" y="63"/>
                    <a:pt x="227" y="64"/>
                  </a:cubicBezTo>
                  <a:cubicBezTo>
                    <a:pt x="227" y="64"/>
                    <a:pt x="228" y="64"/>
                    <a:pt x="229" y="64"/>
                  </a:cubicBezTo>
                  <a:cubicBezTo>
                    <a:pt x="230" y="66"/>
                    <a:pt x="228" y="67"/>
                    <a:pt x="228" y="68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70"/>
                    <a:pt x="228" y="71"/>
                    <a:pt x="228" y="71"/>
                  </a:cubicBezTo>
                  <a:cubicBezTo>
                    <a:pt x="227" y="72"/>
                    <a:pt x="228" y="73"/>
                    <a:pt x="228" y="73"/>
                  </a:cubicBezTo>
                  <a:cubicBezTo>
                    <a:pt x="228" y="73"/>
                    <a:pt x="228" y="74"/>
                    <a:pt x="228" y="74"/>
                  </a:cubicBezTo>
                  <a:cubicBezTo>
                    <a:pt x="228" y="74"/>
                    <a:pt x="229" y="76"/>
                    <a:pt x="229" y="76"/>
                  </a:cubicBezTo>
                  <a:cubicBezTo>
                    <a:pt x="229" y="76"/>
                    <a:pt x="230" y="76"/>
                    <a:pt x="231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3" y="74"/>
                    <a:pt x="233" y="76"/>
                    <a:pt x="233" y="76"/>
                  </a:cubicBezTo>
                  <a:cubicBezTo>
                    <a:pt x="233" y="76"/>
                    <a:pt x="233" y="76"/>
                    <a:pt x="233" y="76"/>
                  </a:cubicBezTo>
                  <a:cubicBezTo>
                    <a:pt x="233" y="76"/>
                    <a:pt x="239" y="75"/>
                    <a:pt x="239" y="75"/>
                  </a:cubicBezTo>
                  <a:cubicBezTo>
                    <a:pt x="240" y="75"/>
                    <a:pt x="239" y="74"/>
                    <a:pt x="240" y="73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1" y="73"/>
                    <a:pt x="242" y="75"/>
                    <a:pt x="242" y="75"/>
                  </a:cubicBezTo>
                  <a:cubicBezTo>
                    <a:pt x="243" y="76"/>
                    <a:pt x="244" y="76"/>
                    <a:pt x="245" y="76"/>
                  </a:cubicBezTo>
                  <a:cubicBezTo>
                    <a:pt x="245" y="76"/>
                    <a:pt x="246" y="75"/>
                    <a:pt x="247" y="75"/>
                  </a:cubicBezTo>
                  <a:cubicBezTo>
                    <a:pt x="247" y="75"/>
                    <a:pt x="248" y="76"/>
                    <a:pt x="249" y="75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2" y="74"/>
                    <a:pt x="252" y="75"/>
                    <a:pt x="252" y="75"/>
                  </a:cubicBezTo>
                  <a:cubicBezTo>
                    <a:pt x="253" y="75"/>
                    <a:pt x="255" y="75"/>
                    <a:pt x="255" y="75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8" y="75"/>
                    <a:pt x="259" y="75"/>
                    <a:pt x="260" y="75"/>
                  </a:cubicBezTo>
                  <a:cubicBezTo>
                    <a:pt x="262" y="75"/>
                    <a:pt x="264" y="75"/>
                    <a:pt x="266" y="75"/>
                  </a:cubicBezTo>
                  <a:cubicBezTo>
                    <a:pt x="266" y="74"/>
                    <a:pt x="266" y="75"/>
                    <a:pt x="267" y="75"/>
                  </a:cubicBezTo>
                  <a:cubicBezTo>
                    <a:pt x="267" y="74"/>
                    <a:pt x="267" y="73"/>
                    <a:pt x="266" y="73"/>
                  </a:cubicBezTo>
                  <a:cubicBezTo>
                    <a:pt x="266" y="73"/>
                    <a:pt x="267" y="73"/>
                    <a:pt x="267" y="73"/>
                  </a:cubicBezTo>
                  <a:cubicBezTo>
                    <a:pt x="267" y="73"/>
                    <a:pt x="268" y="74"/>
                    <a:pt x="268" y="74"/>
                  </a:cubicBezTo>
                  <a:cubicBezTo>
                    <a:pt x="268" y="74"/>
                    <a:pt x="269" y="75"/>
                    <a:pt x="269" y="75"/>
                  </a:cubicBezTo>
                  <a:cubicBezTo>
                    <a:pt x="270" y="75"/>
                    <a:pt x="270" y="74"/>
                    <a:pt x="270" y="75"/>
                  </a:cubicBezTo>
                  <a:cubicBezTo>
                    <a:pt x="271" y="74"/>
                    <a:pt x="270" y="74"/>
                    <a:pt x="271" y="74"/>
                  </a:cubicBezTo>
                  <a:cubicBezTo>
                    <a:pt x="271" y="74"/>
                    <a:pt x="271" y="75"/>
                    <a:pt x="272" y="75"/>
                  </a:cubicBezTo>
                  <a:cubicBezTo>
                    <a:pt x="272" y="75"/>
                    <a:pt x="279" y="75"/>
                    <a:pt x="280" y="74"/>
                  </a:cubicBezTo>
                  <a:cubicBezTo>
                    <a:pt x="280" y="74"/>
                    <a:pt x="281" y="73"/>
                    <a:pt x="281" y="73"/>
                  </a:cubicBezTo>
                  <a:cubicBezTo>
                    <a:pt x="281" y="75"/>
                    <a:pt x="281" y="72"/>
                    <a:pt x="281" y="71"/>
                  </a:cubicBezTo>
                  <a:cubicBezTo>
                    <a:pt x="281" y="71"/>
                    <a:pt x="281" y="72"/>
                    <a:pt x="281" y="72"/>
                  </a:cubicBezTo>
                  <a:cubicBezTo>
                    <a:pt x="282" y="71"/>
                    <a:pt x="283" y="71"/>
                    <a:pt x="284" y="70"/>
                  </a:cubicBezTo>
                  <a:cubicBezTo>
                    <a:pt x="285" y="69"/>
                    <a:pt x="284" y="68"/>
                    <a:pt x="284" y="67"/>
                  </a:cubicBezTo>
                  <a:cubicBezTo>
                    <a:pt x="283" y="67"/>
                    <a:pt x="283" y="67"/>
                    <a:pt x="282" y="67"/>
                  </a:cubicBezTo>
                  <a:cubicBezTo>
                    <a:pt x="281" y="66"/>
                    <a:pt x="279" y="65"/>
                    <a:pt x="278" y="65"/>
                  </a:cubicBezTo>
                  <a:cubicBezTo>
                    <a:pt x="277" y="65"/>
                    <a:pt x="276" y="66"/>
                    <a:pt x="275" y="66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3" y="63"/>
                    <a:pt x="269" y="63"/>
                    <a:pt x="268" y="63"/>
                  </a:cubicBezTo>
                  <a:cubicBezTo>
                    <a:pt x="268" y="63"/>
                    <a:pt x="268" y="64"/>
                    <a:pt x="267" y="64"/>
                  </a:cubicBezTo>
                  <a:cubicBezTo>
                    <a:pt x="266" y="64"/>
                    <a:pt x="266" y="63"/>
                    <a:pt x="263" y="63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2" y="64"/>
                    <a:pt x="261" y="63"/>
                    <a:pt x="261" y="64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59" y="65"/>
                    <a:pt x="257" y="64"/>
                    <a:pt x="256" y="65"/>
                  </a:cubicBezTo>
                  <a:cubicBezTo>
                    <a:pt x="255" y="65"/>
                    <a:pt x="255" y="65"/>
                    <a:pt x="254" y="65"/>
                  </a:cubicBezTo>
                  <a:cubicBezTo>
                    <a:pt x="254" y="65"/>
                    <a:pt x="254" y="66"/>
                    <a:pt x="254" y="66"/>
                  </a:cubicBezTo>
                  <a:cubicBezTo>
                    <a:pt x="253" y="66"/>
                    <a:pt x="249" y="65"/>
                    <a:pt x="248" y="65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7" y="66"/>
                    <a:pt x="247" y="65"/>
                    <a:pt x="246" y="66"/>
                  </a:cubicBezTo>
                  <a:cubicBezTo>
                    <a:pt x="245" y="66"/>
                    <a:pt x="245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3" y="65"/>
                    <a:pt x="242" y="65"/>
                    <a:pt x="240" y="64"/>
                  </a:cubicBezTo>
                  <a:cubicBezTo>
                    <a:pt x="240" y="65"/>
                    <a:pt x="240" y="65"/>
                    <a:pt x="239" y="65"/>
                  </a:cubicBezTo>
                  <a:cubicBezTo>
                    <a:pt x="239" y="65"/>
                    <a:pt x="239" y="64"/>
                    <a:pt x="239" y="63"/>
                  </a:cubicBezTo>
                  <a:cubicBezTo>
                    <a:pt x="238" y="63"/>
                    <a:pt x="237" y="62"/>
                    <a:pt x="235" y="63"/>
                  </a:cubicBezTo>
                  <a:cubicBezTo>
                    <a:pt x="235" y="63"/>
                    <a:pt x="235" y="64"/>
                    <a:pt x="235" y="64"/>
                  </a:cubicBezTo>
                  <a:cubicBezTo>
                    <a:pt x="233" y="65"/>
                    <a:pt x="234" y="63"/>
                    <a:pt x="235" y="63"/>
                  </a:cubicBezTo>
                  <a:cubicBezTo>
                    <a:pt x="234" y="63"/>
                    <a:pt x="233" y="63"/>
                    <a:pt x="233" y="62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5" y="62"/>
                    <a:pt x="236" y="62"/>
                    <a:pt x="238" y="61"/>
                  </a:cubicBezTo>
                  <a:cubicBezTo>
                    <a:pt x="238" y="61"/>
                    <a:pt x="238" y="60"/>
                    <a:pt x="238" y="60"/>
                  </a:cubicBezTo>
                  <a:cubicBezTo>
                    <a:pt x="237" y="60"/>
                    <a:pt x="236" y="60"/>
                    <a:pt x="235" y="59"/>
                  </a:cubicBezTo>
                  <a:cubicBezTo>
                    <a:pt x="234" y="59"/>
                    <a:pt x="234" y="58"/>
                    <a:pt x="234" y="58"/>
                  </a:cubicBezTo>
                  <a:cubicBezTo>
                    <a:pt x="233" y="58"/>
                    <a:pt x="232" y="58"/>
                    <a:pt x="231" y="58"/>
                  </a:cubicBezTo>
                  <a:cubicBezTo>
                    <a:pt x="231" y="58"/>
                    <a:pt x="231" y="57"/>
                    <a:pt x="230" y="56"/>
                  </a:cubicBezTo>
                  <a:cubicBezTo>
                    <a:pt x="229" y="57"/>
                    <a:pt x="223" y="58"/>
                    <a:pt x="222" y="57"/>
                  </a:cubicBezTo>
                  <a:cubicBezTo>
                    <a:pt x="222" y="57"/>
                    <a:pt x="222" y="56"/>
                    <a:pt x="222" y="56"/>
                  </a:cubicBezTo>
                  <a:cubicBezTo>
                    <a:pt x="222" y="56"/>
                    <a:pt x="220" y="55"/>
                    <a:pt x="220" y="55"/>
                  </a:cubicBezTo>
                  <a:cubicBezTo>
                    <a:pt x="219" y="54"/>
                    <a:pt x="218" y="55"/>
                    <a:pt x="217" y="55"/>
                  </a:cubicBezTo>
                  <a:cubicBezTo>
                    <a:pt x="216" y="55"/>
                    <a:pt x="214" y="55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2" y="54"/>
                    <a:pt x="212" y="54"/>
                  </a:cubicBezTo>
                  <a:cubicBezTo>
                    <a:pt x="212" y="54"/>
                    <a:pt x="210" y="54"/>
                    <a:pt x="210" y="53"/>
                  </a:cubicBezTo>
                  <a:close/>
                  <a:moveTo>
                    <a:pt x="277" y="49"/>
                  </a:moveTo>
                  <a:cubicBezTo>
                    <a:pt x="278" y="49"/>
                    <a:pt x="278" y="50"/>
                    <a:pt x="278" y="50"/>
                  </a:cubicBezTo>
                  <a:cubicBezTo>
                    <a:pt x="278" y="50"/>
                    <a:pt x="278" y="50"/>
                    <a:pt x="279" y="51"/>
                  </a:cubicBezTo>
                  <a:cubicBezTo>
                    <a:pt x="277" y="50"/>
                    <a:pt x="276" y="51"/>
                    <a:pt x="275" y="51"/>
                  </a:cubicBezTo>
                  <a:cubicBezTo>
                    <a:pt x="275" y="50"/>
                    <a:pt x="274" y="50"/>
                    <a:pt x="274" y="50"/>
                  </a:cubicBezTo>
                  <a:cubicBezTo>
                    <a:pt x="275" y="50"/>
                    <a:pt x="277" y="49"/>
                    <a:pt x="277" y="49"/>
                  </a:cubicBezTo>
                  <a:close/>
                  <a:moveTo>
                    <a:pt x="218" y="48"/>
                  </a:moveTo>
                  <a:cubicBezTo>
                    <a:pt x="218" y="48"/>
                    <a:pt x="218" y="48"/>
                    <a:pt x="218" y="48"/>
                  </a:cubicBezTo>
                  <a:cubicBezTo>
                    <a:pt x="217" y="49"/>
                    <a:pt x="215" y="49"/>
                    <a:pt x="215" y="49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3" y="49"/>
                    <a:pt x="212" y="49"/>
                    <a:pt x="210" y="49"/>
                  </a:cubicBezTo>
                  <a:cubicBezTo>
                    <a:pt x="211" y="49"/>
                    <a:pt x="209" y="50"/>
                    <a:pt x="209" y="50"/>
                  </a:cubicBezTo>
                  <a:cubicBezTo>
                    <a:pt x="209" y="50"/>
                    <a:pt x="209" y="51"/>
                    <a:pt x="209" y="51"/>
                  </a:cubicBezTo>
                  <a:cubicBezTo>
                    <a:pt x="214" y="50"/>
                    <a:pt x="219" y="53"/>
                    <a:pt x="223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7" y="49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1" y="48"/>
                    <a:pt x="221" y="49"/>
                    <a:pt x="219" y="48"/>
                  </a:cubicBezTo>
                  <a:cubicBezTo>
                    <a:pt x="219" y="48"/>
                    <a:pt x="219" y="48"/>
                    <a:pt x="218" y="48"/>
                  </a:cubicBezTo>
                  <a:close/>
                  <a:moveTo>
                    <a:pt x="234" y="46"/>
                  </a:moveTo>
                  <a:cubicBezTo>
                    <a:pt x="234" y="47"/>
                    <a:pt x="234" y="47"/>
                    <a:pt x="234" y="47"/>
                  </a:cubicBezTo>
                  <a:cubicBezTo>
                    <a:pt x="234" y="48"/>
                    <a:pt x="233" y="48"/>
                    <a:pt x="233" y="48"/>
                  </a:cubicBezTo>
                  <a:cubicBezTo>
                    <a:pt x="233" y="49"/>
                    <a:pt x="233" y="50"/>
                    <a:pt x="233" y="49"/>
                  </a:cubicBezTo>
                  <a:cubicBezTo>
                    <a:pt x="233" y="50"/>
                    <a:pt x="233" y="51"/>
                    <a:pt x="233" y="52"/>
                  </a:cubicBezTo>
                  <a:cubicBezTo>
                    <a:pt x="234" y="52"/>
                    <a:pt x="234" y="51"/>
                    <a:pt x="234" y="51"/>
                  </a:cubicBezTo>
                  <a:cubicBezTo>
                    <a:pt x="234" y="51"/>
                    <a:pt x="235" y="51"/>
                    <a:pt x="236" y="51"/>
                  </a:cubicBezTo>
                  <a:cubicBezTo>
                    <a:pt x="236" y="50"/>
                    <a:pt x="237" y="49"/>
                    <a:pt x="237" y="48"/>
                  </a:cubicBezTo>
                  <a:cubicBezTo>
                    <a:pt x="236" y="47"/>
                    <a:pt x="235" y="47"/>
                    <a:pt x="234" y="46"/>
                  </a:cubicBezTo>
                  <a:close/>
                  <a:moveTo>
                    <a:pt x="270" y="45"/>
                  </a:moveTo>
                  <a:cubicBezTo>
                    <a:pt x="271" y="45"/>
                    <a:pt x="270" y="46"/>
                    <a:pt x="270" y="46"/>
                  </a:cubicBezTo>
                  <a:cubicBezTo>
                    <a:pt x="269" y="46"/>
                    <a:pt x="270" y="45"/>
                    <a:pt x="270" y="45"/>
                  </a:cubicBezTo>
                  <a:close/>
                  <a:moveTo>
                    <a:pt x="200" y="38"/>
                  </a:moveTo>
                  <a:cubicBezTo>
                    <a:pt x="198" y="42"/>
                    <a:pt x="198" y="44"/>
                    <a:pt x="204" y="44"/>
                  </a:cubicBezTo>
                  <a:cubicBezTo>
                    <a:pt x="204" y="44"/>
                    <a:pt x="204" y="45"/>
                    <a:pt x="204" y="45"/>
                  </a:cubicBezTo>
                  <a:cubicBezTo>
                    <a:pt x="204" y="45"/>
                    <a:pt x="203" y="45"/>
                    <a:pt x="203" y="45"/>
                  </a:cubicBezTo>
                  <a:cubicBezTo>
                    <a:pt x="202" y="45"/>
                    <a:pt x="202" y="46"/>
                    <a:pt x="203" y="46"/>
                  </a:cubicBezTo>
                  <a:cubicBezTo>
                    <a:pt x="203" y="46"/>
                    <a:pt x="203" y="47"/>
                    <a:pt x="204" y="47"/>
                  </a:cubicBezTo>
                  <a:cubicBezTo>
                    <a:pt x="204" y="48"/>
                    <a:pt x="205" y="48"/>
                    <a:pt x="206" y="49"/>
                  </a:cubicBezTo>
                  <a:cubicBezTo>
                    <a:pt x="206" y="49"/>
                    <a:pt x="205" y="49"/>
                    <a:pt x="206" y="50"/>
                  </a:cubicBezTo>
                  <a:cubicBezTo>
                    <a:pt x="206" y="49"/>
                    <a:pt x="207" y="50"/>
                    <a:pt x="207" y="50"/>
                  </a:cubicBezTo>
                  <a:cubicBezTo>
                    <a:pt x="208" y="49"/>
                    <a:pt x="208" y="48"/>
                    <a:pt x="208" y="48"/>
                  </a:cubicBezTo>
                  <a:cubicBezTo>
                    <a:pt x="209" y="48"/>
                    <a:pt x="213" y="48"/>
                    <a:pt x="214" y="48"/>
                  </a:cubicBezTo>
                  <a:cubicBezTo>
                    <a:pt x="214" y="47"/>
                    <a:pt x="214" y="47"/>
                    <a:pt x="214" y="46"/>
                  </a:cubicBezTo>
                  <a:cubicBezTo>
                    <a:pt x="214" y="46"/>
                    <a:pt x="213" y="46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3"/>
                    <a:pt x="213" y="43"/>
                  </a:cubicBezTo>
                  <a:cubicBezTo>
                    <a:pt x="213" y="43"/>
                    <a:pt x="212" y="43"/>
                    <a:pt x="212" y="43"/>
                  </a:cubicBezTo>
                  <a:cubicBezTo>
                    <a:pt x="212" y="43"/>
                    <a:pt x="211" y="42"/>
                    <a:pt x="211" y="42"/>
                  </a:cubicBezTo>
                  <a:cubicBezTo>
                    <a:pt x="210" y="42"/>
                    <a:pt x="210" y="43"/>
                    <a:pt x="209" y="43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09" y="42"/>
                    <a:pt x="208" y="41"/>
                    <a:pt x="208" y="41"/>
                  </a:cubicBezTo>
                  <a:cubicBezTo>
                    <a:pt x="206" y="40"/>
                    <a:pt x="205" y="41"/>
                    <a:pt x="203" y="40"/>
                  </a:cubicBezTo>
                  <a:cubicBezTo>
                    <a:pt x="202" y="40"/>
                    <a:pt x="201" y="39"/>
                    <a:pt x="200" y="38"/>
                  </a:cubicBezTo>
                  <a:close/>
                  <a:moveTo>
                    <a:pt x="193" y="27"/>
                  </a:moveTo>
                  <a:cubicBezTo>
                    <a:pt x="193" y="29"/>
                    <a:pt x="193" y="30"/>
                    <a:pt x="193" y="31"/>
                  </a:cubicBezTo>
                  <a:cubicBezTo>
                    <a:pt x="194" y="31"/>
                    <a:pt x="195" y="31"/>
                    <a:pt x="195" y="31"/>
                  </a:cubicBezTo>
                  <a:cubicBezTo>
                    <a:pt x="195" y="31"/>
                    <a:pt x="195" y="32"/>
                    <a:pt x="196" y="33"/>
                  </a:cubicBezTo>
                  <a:cubicBezTo>
                    <a:pt x="196" y="33"/>
                    <a:pt x="196" y="32"/>
                    <a:pt x="197" y="33"/>
                  </a:cubicBezTo>
                  <a:cubicBezTo>
                    <a:pt x="196" y="32"/>
                    <a:pt x="197" y="31"/>
                    <a:pt x="196" y="30"/>
                  </a:cubicBezTo>
                  <a:cubicBezTo>
                    <a:pt x="196" y="30"/>
                    <a:pt x="195" y="30"/>
                    <a:pt x="194" y="29"/>
                  </a:cubicBezTo>
                  <a:cubicBezTo>
                    <a:pt x="194" y="29"/>
                    <a:pt x="195" y="28"/>
                    <a:pt x="194" y="27"/>
                  </a:cubicBezTo>
                  <a:cubicBezTo>
                    <a:pt x="194" y="27"/>
                    <a:pt x="193" y="28"/>
                    <a:pt x="193" y="27"/>
                  </a:cubicBezTo>
                  <a:close/>
                  <a:moveTo>
                    <a:pt x="306" y="19"/>
                  </a:moveTo>
                  <a:cubicBezTo>
                    <a:pt x="308" y="19"/>
                    <a:pt x="307" y="20"/>
                    <a:pt x="307" y="20"/>
                  </a:cubicBezTo>
                  <a:cubicBezTo>
                    <a:pt x="304" y="20"/>
                    <a:pt x="304" y="19"/>
                    <a:pt x="306" y="19"/>
                  </a:cubicBezTo>
                  <a:close/>
                  <a:moveTo>
                    <a:pt x="198" y="77"/>
                  </a:moveTo>
                  <a:cubicBezTo>
                    <a:pt x="198" y="77"/>
                    <a:pt x="197" y="78"/>
                    <a:pt x="197" y="79"/>
                  </a:cubicBezTo>
                  <a:cubicBezTo>
                    <a:pt x="196" y="79"/>
                    <a:pt x="190" y="80"/>
                    <a:pt x="193" y="80"/>
                  </a:cubicBezTo>
                  <a:cubicBezTo>
                    <a:pt x="193" y="80"/>
                    <a:pt x="193" y="81"/>
                    <a:pt x="193" y="81"/>
                  </a:cubicBezTo>
                  <a:cubicBezTo>
                    <a:pt x="192" y="81"/>
                    <a:pt x="191" y="81"/>
                    <a:pt x="190" y="81"/>
                  </a:cubicBezTo>
                  <a:cubicBezTo>
                    <a:pt x="189" y="80"/>
                    <a:pt x="189" y="80"/>
                    <a:pt x="188" y="79"/>
                  </a:cubicBezTo>
                  <a:cubicBezTo>
                    <a:pt x="187" y="80"/>
                    <a:pt x="184" y="82"/>
                    <a:pt x="184" y="84"/>
                  </a:cubicBezTo>
                  <a:cubicBezTo>
                    <a:pt x="184" y="84"/>
                    <a:pt x="185" y="84"/>
                    <a:pt x="185" y="85"/>
                  </a:cubicBezTo>
                  <a:cubicBezTo>
                    <a:pt x="186" y="85"/>
                    <a:pt x="187" y="85"/>
                    <a:pt x="187" y="85"/>
                  </a:cubicBezTo>
                  <a:cubicBezTo>
                    <a:pt x="188" y="85"/>
                    <a:pt x="189" y="85"/>
                    <a:pt x="190" y="86"/>
                  </a:cubicBezTo>
                  <a:cubicBezTo>
                    <a:pt x="190" y="86"/>
                    <a:pt x="190" y="87"/>
                    <a:pt x="190" y="87"/>
                  </a:cubicBezTo>
                  <a:cubicBezTo>
                    <a:pt x="189" y="87"/>
                    <a:pt x="190" y="89"/>
                    <a:pt x="190" y="89"/>
                  </a:cubicBezTo>
                  <a:cubicBezTo>
                    <a:pt x="189" y="90"/>
                    <a:pt x="184" y="89"/>
                    <a:pt x="182" y="90"/>
                  </a:cubicBezTo>
                  <a:cubicBezTo>
                    <a:pt x="182" y="89"/>
                    <a:pt x="181" y="88"/>
                    <a:pt x="180" y="87"/>
                  </a:cubicBezTo>
                  <a:cubicBezTo>
                    <a:pt x="180" y="87"/>
                    <a:pt x="179" y="87"/>
                    <a:pt x="179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7" y="88"/>
                    <a:pt x="178" y="89"/>
                  </a:cubicBezTo>
                  <a:cubicBezTo>
                    <a:pt x="178" y="89"/>
                    <a:pt x="178" y="89"/>
                    <a:pt x="178" y="90"/>
                  </a:cubicBezTo>
                  <a:cubicBezTo>
                    <a:pt x="178" y="90"/>
                    <a:pt x="178" y="90"/>
                    <a:pt x="178" y="91"/>
                  </a:cubicBezTo>
                  <a:cubicBezTo>
                    <a:pt x="178" y="91"/>
                    <a:pt x="179" y="92"/>
                    <a:pt x="179" y="92"/>
                  </a:cubicBezTo>
                  <a:cubicBezTo>
                    <a:pt x="179" y="92"/>
                    <a:pt x="181" y="93"/>
                    <a:pt x="181" y="93"/>
                  </a:cubicBezTo>
                  <a:cubicBezTo>
                    <a:pt x="181" y="94"/>
                    <a:pt x="182" y="93"/>
                    <a:pt x="183" y="93"/>
                  </a:cubicBezTo>
                  <a:cubicBezTo>
                    <a:pt x="183" y="93"/>
                    <a:pt x="183" y="94"/>
                    <a:pt x="184" y="94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184" y="94"/>
                    <a:pt x="184" y="93"/>
                    <a:pt x="184" y="93"/>
                  </a:cubicBezTo>
                  <a:cubicBezTo>
                    <a:pt x="185" y="93"/>
                    <a:pt x="186" y="93"/>
                    <a:pt x="186" y="93"/>
                  </a:cubicBezTo>
                  <a:cubicBezTo>
                    <a:pt x="187" y="93"/>
                    <a:pt x="187" y="94"/>
                    <a:pt x="188" y="94"/>
                  </a:cubicBezTo>
                  <a:cubicBezTo>
                    <a:pt x="188" y="95"/>
                    <a:pt x="189" y="96"/>
                    <a:pt x="189" y="96"/>
                  </a:cubicBezTo>
                  <a:cubicBezTo>
                    <a:pt x="190" y="96"/>
                    <a:pt x="190" y="96"/>
                    <a:pt x="191" y="96"/>
                  </a:cubicBezTo>
                  <a:cubicBezTo>
                    <a:pt x="191" y="96"/>
                    <a:pt x="193" y="97"/>
                    <a:pt x="193" y="98"/>
                  </a:cubicBezTo>
                  <a:cubicBezTo>
                    <a:pt x="193" y="98"/>
                    <a:pt x="193" y="99"/>
                    <a:pt x="193" y="99"/>
                  </a:cubicBezTo>
                  <a:cubicBezTo>
                    <a:pt x="193" y="100"/>
                    <a:pt x="194" y="101"/>
                    <a:pt x="194" y="101"/>
                  </a:cubicBezTo>
                  <a:cubicBezTo>
                    <a:pt x="196" y="101"/>
                    <a:pt x="196" y="102"/>
                    <a:pt x="197" y="101"/>
                  </a:cubicBezTo>
                  <a:cubicBezTo>
                    <a:pt x="198" y="101"/>
                    <a:pt x="199" y="99"/>
                    <a:pt x="200" y="99"/>
                  </a:cubicBezTo>
                  <a:cubicBezTo>
                    <a:pt x="201" y="98"/>
                    <a:pt x="201" y="99"/>
                    <a:pt x="202" y="99"/>
                  </a:cubicBezTo>
                  <a:cubicBezTo>
                    <a:pt x="202" y="98"/>
                    <a:pt x="203" y="98"/>
                    <a:pt x="203" y="98"/>
                  </a:cubicBezTo>
                  <a:cubicBezTo>
                    <a:pt x="205" y="97"/>
                    <a:pt x="206" y="97"/>
                    <a:pt x="207" y="97"/>
                  </a:cubicBezTo>
                  <a:cubicBezTo>
                    <a:pt x="207" y="95"/>
                    <a:pt x="207" y="96"/>
                    <a:pt x="207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9" y="92"/>
                    <a:pt x="209" y="92"/>
                  </a:cubicBezTo>
                  <a:cubicBezTo>
                    <a:pt x="208" y="91"/>
                    <a:pt x="208" y="91"/>
                    <a:pt x="208" y="91"/>
                  </a:cubicBezTo>
                  <a:cubicBezTo>
                    <a:pt x="208" y="90"/>
                    <a:pt x="208" y="90"/>
                    <a:pt x="208" y="89"/>
                  </a:cubicBezTo>
                  <a:cubicBezTo>
                    <a:pt x="208" y="89"/>
                    <a:pt x="207" y="88"/>
                    <a:pt x="207" y="88"/>
                  </a:cubicBezTo>
                  <a:cubicBezTo>
                    <a:pt x="205" y="89"/>
                    <a:pt x="206" y="89"/>
                    <a:pt x="204" y="90"/>
                  </a:cubicBezTo>
                  <a:cubicBezTo>
                    <a:pt x="203" y="89"/>
                    <a:pt x="203" y="88"/>
                    <a:pt x="203" y="86"/>
                  </a:cubicBezTo>
                  <a:cubicBezTo>
                    <a:pt x="200" y="88"/>
                    <a:pt x="201" y="88"/>
                    <a:pt x="200" y="85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1" y="84"/>
                    <a:pt x="202" y="84"/>
                    <a:pt x="204" y="84"/>
                  </a:cubicBezTo>
                  <a:cubicBezTo>
                    <a:pt x="204" y="84"/>
                    <a:pt x="204" y="82"/>
                    <a:pt x="203" y="83"/>
                  </a:cubicBezTo>
                  <a:cubicBezTo>
                    <a:pt x="203" y="82"/>
                    <a:pt x="204" y="81"/>
                    <a:pt x="204" y="81"/>
                  </a:cubicBezTo>
                  <a:cubicBezTo>
                    <a:pt x="204" y="81"/>
                    <a:pt x="203" y="81"/>
                    <a:pt x="203" y="81"/>
                  </a:cubicBezTo>
                  <a:cubicBezTo>
                    <a:pt x="202" y="81"/>
                    <a:pt x="202" y="80"/>
                    <a:pt x="202" y="80"/>
                  </a:cubicBezTo>
                  <a:cubicBezTo>
                    <a:pt x="201" y="79"/>
                    <a:pt x="199" y="80"/>
                    <a:pt x="198" y="80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1"/>
                    <a:pt x="196" y="80"/>
                    <a:pt x="195" y="81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8" y="79"/>
                    <a:pt x="198" y="79"/>
                  </a:cubicBezTo>
                  <a:cubicBezTo>
                    <a:pt x="199" y="79"/>
                    <a:pt x="199" y="79"/>
                    <a:pt x="200" y="79"/>
                  </a:cubicBezTo>
                  <a:cubicBezTo>
                    <a:pt x="201" y="78"/>
                    <a:pt x="201" y="76"/>
                    <a:pt x="198" y="77"/>
                  </a:cubicBezTo>
                  <a:close/>
                  <a:moveTo>
                    <a:pt x="156" y="63"/>
                  </a:moveTo>
                  <a:cubicBezTo>
                    <a:pt x="156" y="63"/>
                    <a:pt x="156" y="64"/>
                    <a:pt x="156" y="64"/>
                  </a:cubicBezTo>
                  <a:cubicBezTo>
                    <a:pt x="155" y="64"/>
                    <a:pt x="155" y="63"/>
                    <a:pt x="156" y="63"/>
                  </a:cubicBezTo>
                  <a:close/>
                  <a:moveTo>
                    <a:pt x="100" y="58"/>
                  </a:moveTo>
                  <a:cubicBezTo>
                    <a:pt x="100" y="58"/>
                    <a:pt x="99" y="59"/>
                    <a:pt x="99" y="59"/>
                  </a:cubicBezTo>
                  <a:cubicBezTo>
                    <a:pt x="99" y="58"/>
                    <a:pt x="99" y="58"/>
                    <a:pt x="100" y="58"/>
                  </a:cubicBezTo>
                  <a:close/>
                  <a:moveTo>
                    <a:pt x="178" y="57"/>
                  </a:moveTo>
                  <a:cubicBezTo>
                    <a:pt x="177" y="57"/>
                    <a:pt x="174" y="58"/>
                    <a:pt x="173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60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4" y="61"/>
                    <a:pt x="175" y="61"/>
                    <a:pt x="177" y="61"/>
                  </a:cubicBezTo>
                  <a:cubicBezTo>
                    <a:pt x="177" y="61"/>
                    <a:pt x="176" y="61"/>
                    <a:pt x="176" y="61"/>
                  </a:cubicBezTo>
                  <a:cubicBezTo>
                    <a:pt x="175" y="62"/>
                    <a:pt x="174" y="62"/>
                    <a:pt x="173" y="63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5" y="63"/>
                    <a:pt x="178" y="63"/>
                    <a:pt x="177" y="63"/>
                  </a:cubicBezTo>
                  <a:cubicBezTo>
                    <a:pt x="177" y="63"/>
                    <a:pt x="176" y="64"/>
                    <a:pt x="175" y="64"/>
                  </a:cubicBezTo>
                  <a:cubicBezTo>
                    <a:pt x="175" y="64"/>
                    <a:pt x="175" y="65"/>
                    <a:pt x="175" y="65"/>
                  </a:cubicBezTo>
                  <a:cubicBezTo>
                    <a:pt x="174" y="65"/>
                    <a:pt x="173" y="65"/>
                    <a:pt x="173" y="66"/>
                  </a:cubicBezTo>
                  <a:cubicBezTo>
                    <a:pt x="173" y="66"/>
                    <a:pt x="174" y="66"/>
                    <a:pt x="173" y="67"/>
                  </a:cubicBezTo>
                  <a:cubicBezTo>
                    <a:pt x="175" y="66"/>
                    <a:pt x="176" y="67"/>
                    <a:pt x="178" y="66"/>
                  </a:cubicBezTo>
                  <a:cubicBezTo>
                    <a:pt x="178" y="66"/>
                    <a:pt x="178" y="65"/>
                    <a:pt x="179" y="65"/>
                  </a:cubicBezTo>
                  <a:cubicBezTo>
                    <a:pt x="180" y="64"/>
                    <a:pt x="181" y="64"/>
                    <a:pt x="181" y="64"/>
                  </a:cubicBezTo>
                  <a:cubicBezTo>
                    <a:pt x="181" y="64"/>
                    <a:pt x="182" y="62"/>
                    <a:pt x="181" y="63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1"/>
                    <a:pt x="183" y="60"/>
                    <a:pt x="180" y="60"/>
                  </a:cubicBezTo>
                  <a:cubicBezTo>
                    <a:pt x="179" y="60"/>
                    <a:pt x="179" y="60"/>
                    <a:pt x="178" y="60"/>
                  </a:cubicBezTo>
                  <a:cubicBezTo>
                    <a:pt x="179" y="59"/>
                    <a:pt x="181" y="58"/>
                    <a:pt x="178" y="57"/>
                  </a:cubicBezTo>
                  <a:close/>
                  <a:moveTo>
                    <a:pt x="172" y="55"/>
                  </a:moveTo>
                  <a:cubicBezTo>
                    <a:pt x="172" y="56"/>
                    <a:pt x="171" y="57"/>
                    <a:pt x="171" y="58"/>
                  </a:cubicBezTo>
                  <a:cubicBezTo>
                    <a:pt x="175" y="57"/>
                    <a:pt x="179" y="56"/>
                    <a:pt x="172" y="55"/>
                  </a:cubicBezTo>
                  <a:close/>
                  <a:moveTo>
                    <a:pt x="192" y="54"/>
                  </a:moveTo>
                  <a:cubicBezTo>
                    <a:pt x="191" y="55"/>
                    <a:pt x="191" y="55"/>
                    <a:pt x="191" y="55"/>
                  </a:cubicBezTo>
                  <a:cubicBezTo>
                    <a:pt x="190" y="55"/>
                    <a:pt x="190" y="55"/>
                    <a:pt x="189" y="55"/>
                  </a:cubicBezTo>
                  <a:cubicBezTo>
                    <a:pt x="190" y="55"/>
                    <a:pt x="189" y="56"/>
                    <a:pt x="189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91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8"/>
                  </a:cubicBezTo>
                  <a:cubicBezTo>
                    <a:pt x="191" y="58"/>
                    <a:pt x="189" y="58"/>
                    <a:pt x="188" y="58"/>
                  </a:cubicBezTo>
                  <a:cubicBezTo>
                    <a:pt x="189" y="58"/>
                    <a:pt x="188" y="59"/>
                    <a:pt x="188" y="59"/>
                  </a:cubicBezTo>
                  <a:cubicBezTo>
                    <a:pt x="189" y="60"/>
                    <a:pt x="190" y="60"/>
                    <a:pt x="191" y="60"/>
                  </a:cubicBezTo>
                  <a:cubicBezTo>
                    <a:pt x="191" y="61"/>
                    <a:pt x="191" y="62"/>
                    <a:pt x="191" y="63"/>
                  </a:cubicBezTo>
                  <a:cubicBezTo>
                    <a:pt x="192" y="63"/>
                    <a:pt x="192" y="64"/>
                    <a:pt x="191" y="65"/>
                  </a:cubicBezTo>
                  <a:cubicBezTo>
                    <a:pt x="191" y="65"/>
                    <a:pt x="190" y="64"/>
                    <a:pt x="189" y="64"/>
                  </a:cubicBezTo>
                  <a:cubicBezTo>
                    <a:pt x="189" y="64"/>
                    <a:pt x="190" y="63"/>
                    <a:pt x="190" y="62"/>
                  </a:cubicBezTo>
                  <a:cubicBezTo>
                    <a:pt x="190" y="62"/>
                    <a:pt x="186" y="61"/>
                    <a:pt x="186" y="60"/>
                  </a:cubicBezTo>
                  <a:cubicBezTo>
                    <a:pt x="186" y="60"/>
                    <a:pt x="185" y="58"/>
                    <a:pt x="185" y="58"/>
                  </a:cubicBezTo>
                  <a:cubicBezTo>
                    <a:pt x="183" y="56"/>
                    <a:pt x="183" y="58"/>
                    <a:pt x="183" y="58"/>
                  </a:cubicBezTo>
                  <a:cubicBezTo>
                    <a:pt x="182" y="58"/>
                    <a:pt x="182" y="59"/>
                    <a:pt x="182" y="59"/>
                  </a:cubicBezTo>
                  <a:cubicBezTo>
                    <a:pt x="182" y="59"/>
                    <a:pt x="183" y="59"/>
                    <a:pt x="183" y="59"/>
                  </a:cubicBezTo>
                  <a:cubicBezTo>
                    <a:pt x="183" y="61"/>
                    <a:pt x="183" y="61"/>
                    <a:pt x="184" y="63"/>
                  </a:cubicBezTo>
                  <a:cubicBezTo>
                    <a:pt x="184" y="63"/>
                    <a:pt x="185" y="63"/>
                    <a:pt x="185" y="63"/>
                  </a:cubicBezTo>
                  <a:cubicBezTo>
                    <a:pt x="185" y="63"/>
                    <a:pt x="185" y="65"/>
                    <a:pt x="185" y="65"/>
                  </a:cubicBezTo>
                  <a:cubicBezTo>
                    <a:pt x="185" y="65"/>
                    <a:pt x="185" y="65"/>
                    <a:pt x="184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2" y="65"/>
                    <a:pt x="182" y="65"/>
                    <a:pt x="180" y="65"/>
                  </a:cubicBezTo>
                  <a:cubicBezTo>
                    <a:pt x="181" y="66"/>
                    <a:pt x="180" y="65"/>
                    <a:pt x="181" y="66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7"/>
                    <a:pt x="180" y="67"/>
                    <a:pt x="179" y="67"/>
                  </a:cubicBezTo>
                  <a:cubicBezTo>
                    <a:pt x="179" y="67"/>
                    <a:pt x="180" y="68"/>
                    <a:pt x="179" y="68"/>
                  </a:cubicBezTo>
                  <a:cubicBezTo>
                    <a:pt x="180" y="69"/>
                    <a:pt x="180" y="69"/>
                    <a:pt x="181" y="69"/>
                  </a:cubicBezTo>
                  <a:cubicBezTo>
                    <a:pt x="182" y="69"/>
                    <a:pt x="184" y="67"/>
                    <a:pt x="185" y="67"/>
                  </a:cubicBezTo>
                  <a:cubicBezTo>
                    <a:pt x="186" y="67"/>
                    <a:pt x="187" y="67"/>
                    <a:pt x="189" y="67"/>
                  </a:cubicBezTo>
                  <a:cubicBezTo>
                    <a:pt x="190" y="67"/>
                    <a:pt x="191" y="66"/>
                    <a:pt x="192" y="66"/>
                  </a:cubicBezTo>
                  <a:cubicBezTo>
                    <a:pt x="192" y="66"/>
                    <a:pt x="192" y="67"/>
                    <a:pt x="192" y="67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1" y="67"/>
                    <a:pt x="190" y="68"/>
                    <a:pt x="190" y="68"/>
                  </a:cubicBezTo>
                  <a:cubicBezTo>
                    <a:pt x="190" y="69"/>
                    <a:pt x="189" y="69"/>
                    <a:pt x="188" y="69"/>
                  </a:cubicBezTo>
                  <a:cubicBezTo>
                    <a:pt x="188" y="73"/>
                    <a:pt x="189" y="72"/>
                    <a:pt x="193" y="72"/>
                  </a:cubicBezTo>
                  <a:cubicBezTo>
                    <a:pt x="194" y="72"/>
                    <a:pt x="195" y="72"/>
                    <a:pt x="195" y="72"/>
                  </a:cubicBezTo>
                  <a:cubicBezTo>
                    <a:pt x="198" y="71"/>
                    <a:pt x="200" y="72"/>
                    <a:pt x="203" y="72"/>
                  </a:cubicBezTo>
                  <a:cubicBezTo>
                    <a:pt x="203" y="71"/>
                    <a:pt x="203" y="71"/>
                    <a:pt x="204" y="71"/>
                  </a:cubicBezTo>
                  <a:cubicBezTo>
                    <a:pt x="204" y="71"/>
                    <a:pt x="203" y="70"/>
                    <a:pt x="203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4" y="69"/>
                    <a:pt x="204" y="68"/>
                  </a:cubicBezTo>
                  <a:cubicBezTo>
                    <a:pt x="204" y="68"/>
                    <a:pt x="203" y="68"/>
                    <a:pt x="203" y="68"/>
                  </a:cubicBezTo>
                  <a:cubicBezTo>
                    <a:pt x="202" y="67"/>
                    <a:pt x="203" y="67"/>
                    <a:pt x="203" y="66"/>
                  </a:cubicBezTo>
                  <a:cubicBezTo>
                    <a:pt x="204" y="67"/>
                    <a:pt x="203" y="65"/>
                    <a:pt x="203" y="65"/>
                  </a:cubicBezTo>
                  <a:cubicBezTo>
                    <a:pt x="202" y="65"/>
                    <a:pt x="202" y="65"/>
                    <a:pt x="201" y="65"/>
                  </a:cubicBezTo>
                  <a:cubicBezTo>
                    <a:pt x="201" y="64"/>
                    <a:pt x="202" y="63"/>
                    <a:pt x="202" y="62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1"/>
                    <a:pt x="200" y="58"/>
                    <a:pt x="201" y="58"/>
                  </a:cubicBezTo>
                  <a:cubicBezTo>
                    <a:pt x="200" y="58"/>
                    <a:pt x="198" y="57"/>
                    <a:pt x="198" y="57"/>
                  </a:cubicBezTo>
                  <a:cubicBezTo>
                    <a:pt x="198" y="57"/>
                    <a:pt x="199" y="57"/>
                    <a:pt x="198" y="56"/>
                  </a:cubicBezTo>
                  <a:cubicBezTo>
                    <a:pt x="198" y="56"/>
                    <a:pt x="196" y="55"/>
                    <a:pt x="196" y="55"/>
                  </a:cubicBezTo>
                  <a:cubicBezTo>
                    <a:pt x="195" y="55"/>
                    <a:pt x="195" y="56"/>
                    <a:pt x="195" y="57"/>
                  </a:cubicBezTo>
                  <a:cubicBezTo>
                    <a:pt x="195" y="57"/>
                    <a:pt x="195" y="57"/>
                    <a:pt x="196" y="58"/>
                  </a:cubicBezTo>
                  <a:cubicBezTo>
                    <a:pt x="196" y="58"/>
                    <a:pt x="194" y="58"/>
                    <a:pt x="193" y="58"/>
                  </a:cubicBezTo>
                  <a:cubicBezTo>
                    <a:pt x="193" y="58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2" y="55"/>
                    <a:pt x="192" y="54"/>
                  </a:cubicBezTo>
                  <a:close/>
                  <a:moveTo>
                    <a:pt x="183" y="47"/>
                  </a:moveTo>
                  <a:cubicBezTo>
                    <a:pt x="183" y="47"/>
                    <a:pt x="182" y="48"/>
                    <a:pt x="183" y="48"/>
                  </a:cubicBezTo>
                  <a:cubicBezTo>
                    <a:pt x="183" y="48"/>
                    <a:pt x="182" y="49"/>
                    <a:pt x="183" y="48"/>
                  </a:cubicBezTo>
                  <a:cubicBezTo>
                    <a:pt x="183" y="48"/>
                    <a:pt x="184" y="49"/>
                    <a:pt x="184" y="50"/>
                  </a:cubicBezTo>
                  <a:cubicBezTo>
                    <a:pt x="185" y="49"/>
                    <a:pt x="188" y="49"/>
                    <a:pt x="186" y="48"/>
                  </a:cubicBezTo>
                  <a:cubicBezTo>
                    <a:pt x="185" y="47"/>
                    <a:pt x="184" y="47"/>
                    <a:pt x="183" y="47"/>
                  </a:cubicBezTo>
                  <a:close/>
                  <a:moveTo>
                    <a:pt x="168" y="47"/>
                  </a:moveTo>
                  <a:cubicBezTo>
                    <a:pt x="168" y="47"/>
                    <a:pt x="168" y="47"/>
                    <a:pt x="167" y="47"/>
                  </a:cubicBezTo>
                  <a:cubicBezTo>
                    <a:pt x="167" y="48"/>
                    <a:pt x="167" y="49"/>
                    <a:pt x="167" y="49"/>
                  </a:cubicBezTo>
                  <a:cubicBezTo>
                    <a:pt x="167" y="50"/>
                    <a:pt x="168" y="50"/>
                    <a:pt x="168" y="50"/>
                  </a:cubicBezTo>
                  <a:cubicBezTo>
                    <a:pt x="169" y="50"/>
                    <a:pt x="169" y="51"/>
                    <a:pt x="169" y="52"/>
                  </a:cubicBezTo>
                  <a:cubicBezTo>
                    <a:pt x="169" y="52"/>
                    <a:pt x="170" y="51"/>
                    <a:pt x="170" y="51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70" y="49"/>
                    <a:pt x="169" y="48"/>
                    <a:pt x="169" y="48"/>
                  </a:cubicBezTo>
                  <a:cubicBezTo>
                    <a:pt x="169" y="48"/>
                    <a:pt x="169" y="48"/>
                    <a:pt x="169" y="47"/>
                  </a:cubicBezTo>
                  <a:cubicBezTo>
                    <a:pt x="169" y="47"/>
                    <a:pt x="168" y="47"/>
                    <a:pt x="168" y="47"/>
                  </a:cubicBezTo>
                  <a:close/>
                  <a:moveTo>
                    <a:pt x="145" y="38"/>
                  </a:moveTo>
                  <a:cubicBezTo>
                    <a:pt x="145" y="38"/>
                    <a:pt x="144" y="39"/>
                    <a:pt x="144" y="39"/>
                  </a:cubicBezTo>
                  <a:cubicBezTo>
                    <a:pt x="143" y="39"/>
                    <a:pt x="143" y="39"/>
                    <a:pt x="142" y="39"/>
                  </a:cubicBezTo>
                  <a:cubicBezTo>
                    <a:pt x="142" y="39"/>
                    <a:pt x="142" y="40"/>
                    <a:pt x="141" y="40"/>
                  </a:cubicBezTo>
                  <a:cubicBezTo>
                    <a:pt x="140" y="41"/>
                    <a:pt x="140" y="41"/>
                    <a:pt x="139" y="43"/>
                  </a:cubicBezTo>
                  <a:cubicBezTo>
                    <a:pt x="141" y="43"/>
                    <a:pt x="143" y="44"/>
                    <a:pt x="145" y="44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7" y="43"/>
                    <a:pt x="148" y="43"/>
                    <a:pt x="148" y="43"/>
                  </a:cubicBezTo>
                  <a:cubicBezTo>
                    <a:pt x="149" y="42"/>
                    <a:pt x="150" y="41"/>
                    <a:pt x="149" y="40"/>
                  </a:cubicBezTo>
                  <a:cubicBezTo>
                    <a:pt x="149" y="40"/>
                    <a:pt x="148" y="40"/>
                    <a:pt x="148" y="39"/>
                  </a:cubicBezTo>
                  <a:cubicBezTo>
                    <a:pt x="148" y="39"/>
                    <a:pt x="147" y="39"/>
                    <a:pt x="147" y="39"/>
                  </a:cubicBezTo>
                  <a:cubicBezTo>
                    <a:pt x="146" y="39"/>
                    <a:pt x="146" y="38"/>
                    <a:pt x="145" y="38"/>
                  </a:cubicBezTo>
                  <a:close/>
                  <a:moveTo>
                    <a:pt x="165" y="35"/>
                  </a:moveTo>
                  <a:cubicBezTo>
                    <a:pt x="162" y="37"/>
                    <a:pt x="163" y="37"/>
                    <a:pt x="163" y="39"/>
                  </a:cubicBezTo>
                  <a:cubicBezTo>
                    <a:pt x="164" y="39"/>
                    <a:pt x="165" y="38"/>
                    <a:pt x="165" y="38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6" y="40"/>
                    <a:pt x="166" y="39"/>
                    <a:pt x="167" y="40"/>
                  </a:cubicBezTo>
                  <a:cubicBezTo>
                    <a:pt x="168" y="40"/>
                    <a:pt x="167" y="41"/>
                    <a:pt x="167" y="42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9" y="41"/>
                    <a:pt x="170" y="42"/>
                    <a:pt x="170" y="42"/>
                  </a:cubicBezTo>
                  <a:cubicBezTo>
                    <a:pt x="170" y="42"/>
                    <a:pt x="170" y="42"/>
                    <a:pt x="169" y="42"/>
                  </a:cubicBezTo>
                  <a:cubicBezTo>
                    <a:pt x="168" y="42"/>
                    <a:pt x="170" y="43"/>
                    <a:pt x="170" y="43"/>
                  </a:cubicBezTo>
                  <a:cubicBezTo>
                    <a:pt x="169" y="43"/>
                    <a:pt x="169" y="43"/>
                    <a:pt x="167" y="43"/>
                  </a:cubicBezTo>
                  <a:cubicBezTo>
                    <a:pt x="167" y="43"/>
                    <a:pt x="168" y="44"/>
                    <a:pt x="168" y="44"/>
                  </a:cubicBezTo>
                  <a:cubicBezTo>
                    <a:pt x="168" y="45"/>
                    <a:pt x="168" y="44"/>
                    <a:pt x="168" y="45"/>
                  </a:cubicBezTo>
                  <a:cubicBezTo>
                    <a:pt x="169" y="45"/>
                    <a:pt x="170" y="45"/>
                    <a:pt x="170" y="44"/>
                  </a:cubicBezTo>
                  <a:cubicBezTo>
                    <a:pt x="171" y="44"/>
                    <a:pt x="171" y="43"/>
                    <a:pt x="172" y="43"/>
                  </a:cubicBezTo>
                  <a:cubicBezTo>
                    <a:pt x="173" y="43"/>
                    <a:pt x="173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6" y="43"/>
                    <a:pt x="175" y="44"/>
                    <a:pt x="177" y="43"/>
                  </a:cubicBezTo>
                  <a:cubicBezTo>
                    <a:pt x="177" y="43"/>
                    <a:pt x="177" y="42"/>
                    <a:pt x="177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9" y="43"/>
                    <a:pt x="180" y="43"/>
                    <a:pt x="181" y="43"/>
                  </a:cubicBezTo>
                  <a:cubicBezTo>
                    <a:pt x="182" y="43"/>
                    <a:pt x="182" y="44"/>
                    <a:pt x="183" y="44"/>
                  </a:cubicBezTo>
                  <a:cubicBezTo>
                    <a:pt x="183" y="44"/>
                    <a:pt x="184" y="44"/>
                    <a:pt x="184" y="44"/>
                  </a:cubicBezTo>
                  <a:cubicBezTo>
                    <a:pt x="185" y="45"/>
                    <a:pt x="186" y="46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90" y="48"/>
                    <a:pt x="191" y="50"/>
                    <a:pt x="193" y="50"/>
                  </a:cubicBezTo>
                  <a:cubicBezTo>
                    <a:pt x="197" y="50"/>
                    <a:pt x="195" y="45"/>
                    <a:pt x="194" y="44"/>
                  </a:cubicBezTo>
                  <a:cubicBezTo>
                    <a:pt x="193" y="42"/>
                    <a:pt x="191" y="41"/>
                    <a:pt x="188" y="42"/>
                  </a:cubicBezTo>
                  <a:cubicBezTo>
                    <a:pt x="188" y="42"/>
                    <a:pt x="188" y="42"/>
                    <a:pt x="187" y="42"/>
                  </a:cubicBezTo>
                  <a:cubicBezTo>
                    <a:pt x="187" y="42"/>
                    <a:pt x="186" y="40"/>
                    <a:pt x="186" y="40"/>
                  </a:cubicBezTo>
                  <a:cubicBezTo>
                    <a:pt x="185" y="39"/>
                    <a:pt x="183" y="40"/>
                    <a:pt x="183" y="39"/>
                  </a:cubicBezTo>
                  <a:cubicBezTo>
                    <a:pt x="182" y="39"/>
                    <a:pt x="182" y="38"/>
                    <a:pt x="182" y="38"/>
                  </a:cubicBezTo>
                  <a:cubicBezTo>
                    <a:pt x="180" y="37"/>
                    <a:pt x="179" y="39"/>
                    <a:pt x="178" y="39"/>
                  </a:cubicBezTo>
                  <a:cubicBezTo>
                    <a:pt x="178" y="39"/>
                    <a:pt x="178" y="39"/>
                    <a:pt x="177" y="39"/>
                  </a:cubicBezTo>
                  <a:cubicBezTo>
                    <a:pt x="177" y="39"/>
                    <a:pt x="177" y="38"/>
                    <a:pt x="177" y="38"/>
                  </a:cubicBezTo>
                  <a:cubicBezTo>
                    <a:pt x="176" y="37"/>
                    <a:pt x="174" y="37"/>
                    <a:pt x="173" y="36"/>
                  </a:cubicBezTo>
                  <a:cubicBezTo>
                    <a:pt x="173" y="36"/>
                    <a:pt x="173" y="37"/>
                    <a:pt x="173" y="37"/>
                  </a:cubicBezTo>
                  <a:cubicBezTo>
                    <a:pt x="172" y="37"/>
                    <a:pt x="173" y="38"/>
                    <a:pt x="173" y="39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0" y="36"/>
                    <a:pt x="169" y="36"/>
                  </a:cubicBezTo>
                  <a:cubicBezTo>
                    <a:pt x="169" y="36"/>
                    <a:pt x="168" y="36"/>
                    <a:pt x="167" y="36"/>
                  </a:cubicBezTo>
                  <a:cubicBezTo>
                    <a:pt x="166" y="36"/>
                    <a:pt x="165" y="35"/>
                    <a:pt x="165" y="35"/>
                  </a:cubicBezTo>
                  <a:close/>
                  <a:moveTo>
                    <a:pt x="44" y="230"/>
                  </a:moveTo>
                  <a:cubicBezTo>
                    <a:pt x="44" y="230"/>
                    <a:pt x="43" y="231"/>
                    <a:pt x="42" y="231"/>
                  </a:cubicBezTo>
                  <a:cubicBezTo>
                    <a:pt x="43" y="232"/>
                    <a:pt x="42" y="231"/>
                    <a:pt x="43" y="232"/>
                  </a:cubicBezTo>
                  <a:cubicBezTo>
                    <a:pt x="43" y="232"/>
                    <a:pt x="43" y="232"/>
                    <a:pt x="43" y="232"/>
                  </a:cubicBezTo>
                  <a:cubicBezTo>
                    <a:pt x="43" y="231"/>
                    <a:pt x="42" y="234"/>
                    <a:pt x="43" y="235"/>
                  </a:cubicBezTo>
                  <a:cubicBezTo>
                    <a:pt x="43" y="235"/>
                    <a:pt x="46" y="236"/>
                    <a:pt x="47" y="237"/>
                  </a:cubicBezTo>
                  <a:cubicBezTo>
                    <a:pt x="47" y="237"/>
                    <a:pt x="47" y="236"/>
                    <a:pt x="47" y="236"/>
                  </a:cubicBezTo>
                  <a:cubicBezTo>
                    <a:pt x="47" y="235"/>
                    <a:pt x="46" y="235"/>
                    <a:pt x="46" y="235"/>
                  </a:cubicBezTo>
                  <a:cubicBezTo>
                    <a:pt x="46" y="235"/>
                    <a:pt x="46" y="235"/>
                    <a:pt x="47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3"/>
                    <a:pt x="47" y="232"/>
                    <a:pt x="46" y="232"/>
                  </a:cubicBezTo>
                  <a:cubicBezTo>
                    <a:pt x="46" y="232"/>
                    <a:pt x="46" y="232"/>
                    <a:pt x="45" y="232"/>
                  </a:cubicBezTo>
                  <a:cubicBezTo>
                    <a:pt x="45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4" y="230"/>
                  </a:cubicBezTo>
                  <a:close/>
                  <a:moveTo>
                    <a:pt x="51" y="226"/>
                  </a:moveTo>
                  <a:cubicBezTo>
                    <a:pt x="51" y="226"/>
                    <a:pt x="51" y="226"/>
                    <a:pt x="51" y="226"/>
                  </a:cubicBezTo>
                  <a:cubicBezTo>
                    <a:pt x="50" y="226"/>
                    <a:pt x="51" y="226"/>
                    <a:pt x="52" y="227"/>
                  </a:cubicBezTo>
                  <a:cubicBezTo>
                    <a:pt x="52" y="227"/>
                    <a:pt x="52" y="225"/>
                    <a:pt x="51" y="226"/>
                  </a:cubicBezTo>
                  <a:close/>
                  <a:moveTo>
                    <a:pt x="39" y="225"/>
                  </a:moveTo>
                  <a:cubicBezTo>
                    <a:pt x="39" y="226"/>
                    <a:pt x="40" y="228"/>
                    <a:pt x="40" y="228"/>
                  </a:cubicBezTo>
                  <a:cubicBezTo>
                    <a:pt x="40" y="229"/>
                    <a:pt x="39" y="229"/>
                    <a:pt x="40" y="229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1" y="230"/>
                    <a:pt x="41" y="231"/>
                    <a:pt x="40" y="230"/>
                  </a:cubicBezTo>
                  <a:cubicBezTo>
                    <a:pt x="40" y="230"/>
                    <a:pt x="40" y="231"/>
                    <a:pt x="40" y="231"/>
                  </a:cubicBezTo>
                  <a:cubicBezTo>
                    <a:pt x="41" y="231"/>
                    <a:pt x="42" y="230"/>
                    <a:pt x="42" y="230"/>
                  </a:cubicBezTo>
                  <a:cubicBezTo>
                    <a:pt x="42" y="230"/>
                    <a:pt x="44" y="230"/>
                    <a:pt x="44" y="230"/>
                  </a:cubicBezTo>
                  <a:cubicBezTo>
                    <a:pt x="44" y="229"/>
                    <a:pt x="44" y="228"/>
                    <a:pt x="44" y="227"/>
                  </a:cubicBezTo>
                  <a:cubicBezTo>
                    <a:pt x="44" y="227"/>
                    <a:pt x="45" y="226"/>
                    <a:pt x="45" y="225"/>
                  </a:cubicBezTo>
                  <a:cubicBezTo>
                    <a:pt x="42" y="225"/>
                    <a:pt x="42" y="226"/>
                    <a:pt x="39" y="225"/>
                  </a:cubicBezTo>
                  <a:close/>
                  <a:moveTo>
                    <a:pt x="148" y="185"/>
                  </a:moveTo>
                  <a:cubicBezTo>
                    <a:pt x="148" y="185"/>
                    <a:pt x="149" y="185"/>
                    <a:pt x="149" y="185"/>
                  </a:cubicBezTo>
                  <a:cubicBezTo>
                    <a:pt x="149" y="185"/>
                    <a:pt x="150" y="186"/>
                    <a:pt x="150" y="187"/>
                  </a:cubicBezTo>
                  <a:cubicBezTo>
                    <a:pt x="150" y="187"/>
                    <a:pt x="152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4" y="185"/>
                    <a:pt x="156" y="185"/>
                    <a:pt x="157" y="186"/>
                  </a:cubicBezTo>
                  <a:cubicBezTo>
                    <a:pt x="157" y="186"/>
                    <a:pt x="161" y="187"/>
                    <a:pt x="159" y="187"/>
                  </a:cubicBezTo>
                  <a:cubicBezTo>
                    <a:pt x="159" y="187"/>
                    <a:pt x="157" y="187"/>
                    <a:pt x="157" y="187"/>
                  </a:cubicBezTo>
                  <a:cubicBezTo>
                    <a:pt x="157" y="187"/>
                    <a:pt x="155" y="186"/>
                    <a:pt x="154" y="187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3" y="188"/>
                    <a:pt x="153" y="187"/>
                    <a:pt x="152" y="188"/>
                  </a:cubicBezTo>
                  <a:cubicBezTo>
                    <a:pt x="151" y="188"/>
                    <a:pt x="150" y="189"/>
                    <a:pt x="149" y="189"/>
                  </a:cubicBezTo>
                  <a:cubicBezTo>
                    <a:pt x="148" y="190"/>
                    <a:pt x="146" y="191"/>
                    <a:pt x="145" y="192"/>
                  </a:cubicBezTo>
                  <a:cubicBezTo>
                    <a:pt x="144" y="192"/>
                    <a:pt x="143" y="194"/>
                    <a:pt x="143" y="194"/>
                  </a:cubicBezTo>
                  <a:cubicBezTo>
                    <a:pt x="143" y="194"/>
                    <a:pt x="143" y="195"/>
                    <a:pt x="143" y="195"/>
                  </a:cubicBezTo>
                  <a:cubicBezTo>
                    <a:pt x="142" y="195"/>
                    <a:pt x="141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39" y="195"/>
                    <a:pt x="139" y="194"/>
                    <a:pt x="139" y="194"/>
                  </a:cubicBezTo>
                  <a:cubicBezTo>
                    <a:pt x="139" y="193"/>
                    <a:pt x="140" y="194"/>
                    <a:pt x="140" y="193"/>
                  </a:cubicBezTo>
                  <a:cubicBezTo>
                    <a:pt x="141" y="193"/>
                    <a:pt x="142" y="191"/>
                    <a:pt x="142" y="190"/>
                  </a:cubicBezTo>
                  <a:cubicBezTo>
                    <a:pt x="143" y="190"/>
                    <a:pt x="145" y="189"/>
                    <a:pt x="146" y="188"/>
                  </a:cubicBezTo>
                  <a:cubicBezTo>
                    <a:pt x="146" y="188"/>
                    <a:pt x="146" y="187"/>
                    <a:pt x="146" y="187"/>
                  </a:cubicBezTo>
                  <a:cubicBezTo>
                    <a:pt x="146" y="186"/>
                    <a:pt x="147" y="186"/>
                    <a:pt x="148" y="185"/>
                  </a:cubicBezTo>
                  <a:close/>
                  <a:moveTo>
                    <a:pt x="146" y="160"/>
                  </a:moveTo>
                  <a:cubicBezTo>
                    <a:pt x="147" y="160"/>
                    <a:pt x="147" y="160"/>
                    <a:pt x="148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1"/>
                    <a:pt x="147" y="161"/>
                    <a:pt x="146" y="161"/>
                  </a:cubicBezTo>
                  <a:cubicBezTo>
                    <a:pt x="146" y="161"/>
                    <a:pt x="146" y="162"/>
                    <a:pt x="147" y="162"/>
                  </a:cubicBezTo>
                  <a:cubicBezTo>
                    <a:pt x="147" y="162"/>
                    <a:pt x="147" y="162"/>
                    <a:pt x="147" y="163"/>
                  </a:cubicBezTo>
                  <a:cubicBezTo>
                    <a:pt x="146" y="163"/>
                    <a:pt x="145" y="162"/>
                    <a:pt x="145" y="163"/>
                  </a:cubicBezTo>
                  <a:cubicBezTo>
                    <a:pt x="144" y="163"/>
                    <a:pt x="145" y="164"/>
                    <a:pt x="144" y="164"/>
                  </a:cubicBezTo>
                  <a:cubicBezTo>
                    <a:pt x="144" y="164"/>
                    <a:pt x="143" y="164"/>
                    <a:pt x="143" y="164"/>
                  </a:cubicBezTo>
                  <a:cubicBezTo>
                    <a:pt x="142" y="165"/>
                    <a:pt x="142" y="166"/>
                    <a:pt x="141" y="167"/>
                  </a:cubicBezTo>
                  <a:cubicBezTo>
                    <a:pt x="140" y="167"/>
                    <a:pt x="140" y="167"/>
                    <a:pt x="139" y="167"/>
                  </a:cubicBezTo>
                  <a:cubicBezTo>
                    <a:pt x="139" y="167"/>
                    <a:pt x="135" y="171"/>
                    <a:pt x="135" y="171"/>
                  </a:cubicBezTo>
                  <a:cubicBezTo>
                    <a:pt x="134" y="171"/>
                    <a:pt x="135" y="172"/>
                    <a:pt x="134" y="172"/>
                  </a:cubicBezTo>
                  <a:cubicBezTo>
                    <a:pt x="134" y="173"/>
                    <a:pt x="132" y="173"/>
                    <a:pt x="131" y="173"/>
                  </a:cubicBezTo>
                  <a:cubicBezTo>
                    <a:pt x="131" y="173"/>
                    <a:pt x="131" y="172"/>
                    <a:pt x="131" y="172"/>
                  </a:cubicBezTo>
                  <a:cubicBezTo>
                    <a:pt x="130" y="172"/>
                    <a:pt x="130" y="172"/>
                    <a:pt x="129" y="172"/>
                  </a:cubicBezTo>
                  <a:cubicBezTo>
                    <a:pt x="128" y="173"/>
                    <a:pt x="127" y="176"/>
                    <a:pt x="126" y="176"/>
                  </a:cubicBezTo>
                  <a:cubicBezTo>
                    <a:pt x="126" y="176"/>
                    <a:pt x="124" y="176"/>
                    <a:pt x="124" y="176"/>
                  </a:cubicBezTo>
                  <a:cubicBezTo>
                    <a:pt x="121" y="176"/>
                    <a:pt x="120" y="176"/>
                    <a:pt x="118" y="177"/>
                  </a:cubicBezTo>
                  <a:cubicBezTo>
                    <a:pt x="118" y="177"/>
                    <a:pt x="117" y="177"/>
                    <a:pt x="117" y="176"/>
                  </a:cubicBezTo>
                  <a:cubicBezTo>
                    <a:pt x="116" y="176"/>
                    <a:pt x="116" y="174"/>
                    <a:pt x="116" y="174"/>
                  </a:cubicBezTo>
                  <a:cubicBezTo>
                    <a:pt x="115" y="174"/>
                    <a:pt x="113" y="174"/>
                    <a:pt x="112" y="174"/>
                  </a:cubicBezTo>
                  <a:cubicBezTo>
                    <a:pt x="112" y="174"/>
                    <a:pt x="111" y="173"/>
                    <a:pt x="111" y="173"/>
                  </a:cubicBezTo>
                  <a:cubicBezTo>
                    <a:pt x="109" y="170"/>
                    <a:pt x="114" y="173"/>
                    <a:pt x="116" y="172"/>
                  </a:cubicBezTo>
                  <a:cubicBezTo>
                    <a:pt x="116" y="172"/>
                    <a:pt x="117" y="172"/>
                    <a:pt x="117" y="171"/>
                  </a:cubicBezTo>
                  <a:cubicBezTo>
                    <a:pt x="118" y="171"/>
                    <a:pt x="119" y="170"/>
                    <a:pt x="120" y="170"/>
                  </a:cubicBezTo>
                  <a:cubicBezTo>
                    <a:pt x="120" y="169"/>
                    <a:pt x="121" y="168"/>
                    <a:pt x="121" y="168"/>
                  </a:cubicBezTo>
                  <a:cubicBezTo>
                    <a:pt x="122" y="168"/>
                    <a:pt x="123" y="168"/>
                    <a:pt x="124" y="169"/>
                  </a:cubicBezTo>
                  <a:cubicBezTo>
                    <a:pt x="124" y="168"/>
                    <a:pt x="124" y="168"/>
                    <a:pt x="124" y="167"/>
                  </a:cubicBezTo>
                  <a:cubicBezTo>
                    <a:pt x="123" y="166"/>
                    <a:pt x="122" y="165"/>
                    <a:pt x="121" y="163"/>
                  </a:cubicBezTo>
                  <a:cubicBezTo>
                    <a:pt x="121" y="163"/>
                    <a:pt x="121" y="163"/>
                    <a:pt x="121" y="162"/>
                  </a:cubicBezTo>
                  <a:cubicBezTo>
                    <a:pt x="121" y="162"/>
                    <a:pt x="120" y="161"/>
                    <a:pt x="120" y="161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20" y="161"/>
                    <a:pt x="122" y="160"/>
                    <a:pt x="123" y="161"/>
                  </a:cubicBezTo>
                  <a:cubicBezTo>
                    <a:pt x="123" y="161"/>
                    <a:pt x="123" y="162"/>
                    <a:pt x="123" y="162"/>
                  </a:cubicBezTo>
                  <a:cubicBezTo>
                    <a:pt x="124" y="163"/>
                    <a:pt x="124" y="162"/>
                    <a:pt x="125" y="162"/>
                  </a:cubicBezTo>
                  <a:cubicBezTo>
                    <a:pt x="125" y="163"/>
                    <a:pt x="125" y="165"/>
                    <a:pt x="126" y="166"/>
                  </a:cubicBezTo>
                  <a:cubicBezTo>
                    <a:pt x="129" y="166"/>
                    <a:pt x="133" y="167"/>
                    <a:pt x="134" y="167"/>
                  </a:cubicBezTo>
                  <a:cubicBezTo>
                    <a:pt x="136" y="166"/>
                    <a:pt x="137" y="164"/>
                    <a:pt x="138" y="163"/>
                  </a:cubicBezTo>
                  <a:cubicBezTo>
                    <a:pt x="138" y="163"/>
                    <a:pt x="139" y="163"/>
                    <a:pt x="140" y="163"/>
                  </a:cubicBezTo>
                  <a:cubicBezTo>
                    <a:pt x="141" y="162"/>
                    <a:pt x="141" y="161"/>
                    <a:pt x="142" y="161"/>
                  </a:cubicBezTo>
                  <a:cubicBezTo>
                    <a:pt x="143" y="160"/>
                    <a:pt x="144" y="161"/>
                    <a:pt x="144" y="161"/>
                  </a:cubicBezTo>
                  <a:cubicBezTo>
                    <a:pt x="145" y="161"/>
                    <a:pt x="145" y="160"/>
                    <a:pt x="146" y="160"/>
                  </a:cubicBezTo>
                  <a:close/>
                  <a:moveTo>
                    <a:pt x="100" y="158"/>
                  </a:moveTo>
                  <a:cubicBezTo>
                    <a:pt x="101" y="158"/>
                    <a:pt x="103" y="159"/>
                    <a:pt x="104" y="159"/>
                  </a:cubicBezTo>
                  <a:cubicBezTo>
                    <a:pt x="104" y="159"/>
                    <a:pt x="104" y="160"/>
                    <a:pt x="104" y="160"/>
                  </a:cubicBezTo>
                  <a:cubicBezTo>
                    <a:pt x="106" y="160"/>
                    <a:pt x="107" y="160"/>
                    <a:pt x="109" y="160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7" y="161"/>
                    <a:pt x="106" y="161"/>
                    <a:pt x="105" y="162"/>
                  </a:cubicBezTo>
                  <a:cubicBezTo>
                    <a:pt x="102" y="162"/>
                    <a:pt x="101" y="161"/>
                    <a:pt x="100" y="161"/>
                  </a:cubicBezTo>
                  <a:cubicBezTo>
                    <a:pt x="99" y="161"/>
                    <a:pt x="99" y="161"/>
                    <a:pt x="98" y="161"/>
                  </a:cubicBezTo>
                  <a:cubicBezTo>
                    <a:pt x="97" y="161"/>
                    <a:pt x="97" y="160"/>
                    <a:pt x="96" y="160"/>
                  </a:cubicBezTo>
                  <a:cubicBezTo>
                    <a:pt x="97" y="160"/>
                    <a:pt x="97" y="160"/>
                    <a:pt x="98" y="159"/>
                  </a:cubicBezTo>
                  <a:cubicBezTo>
                    <a:pt x="98" y="159"/>
                    <a:pt x="99" y="159"/>
                    <a:pt x="100" y="159"/>
                  </a:cubicBezTo>
                  <a:cubicBezTo>
                    <a:pt x="100" y="159"/>
                    <a:pt x="100" y="158"/>
                    <a:pt x="100" y="158"/>
                  </a:cubicBezTo>
                  <a:close/>
                  <a:moveTo>
                    <a:pt x="98" y="134"/>
                  </a:moveTo>
                  <a:cubicBezTo>
                    <a:pt x="100" y="134"/>
                    <a:pt x="101" y="135"/>
                    <a:pt x="102" y="135"/>
                  </a:cubicBezTo>
                  <a:cubicBezTo>
                    <a:pt x="103" y="135"/>
                    <a:pt x="104" y="135"/>
                    <a:pt x="104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3" y="136"/>
                    <a:pt x="97" y="137"/>
                    <a:pt x="100" y="138"/>
                  </a:cubicBezTo>
                  <a:cubicBezTo>
                    <a:pt x="101" y="138"/>
                    <a:pt x="101" y="138"/>
                    <a:pt x="102" y="138"/>
                  </a:cubicBezTo>
                  <a:cubicBezTo>
                    <a:pt x="103" y="138"/>
                    <a:pt x="104" y="139"/>
                    <a:pt x="105" y="139"/>
                  </a:cubicBezTo>
                  <a:cubicBezTo>
                    <a:pt x="107" y="140"/>
                    <a:pt x="109" y="139"/>
                    <a:pt x="110" y="139"/>
                  </a:cubicBezTo>
                  <a:cubicBezTo>
                    <a:pt x="110" y="139"/>
                    <a:pt x="111" y="139"/>
                    <a:pt x="111" y="140"/>
                  </a:cubicBezTo>
                  <a:cubicBezTo>
                    <a:pt x="111" y="141"/>
                    <a:pt x="110" y="143"/>
                    <a:pt x="109" y="144"/>
                  </a:cubicBezTo>
                  <a:cubicBezTo>
                    <a:pt x="109" y="144"/>
                    <a:pt x="110" y="144"/>
                    <a:pt x="110" y="144"/>
                  </a:cubicBezTo>
                  <a:cubicBezTo>
                    <a:pt x="110" y="144"/>
                    <a:pt x="110" y="145"/>
                    <a:pt x="110" y="145"/>
                  </a:cubicBezTo>
                  <a:cubicBezTo>
                    <a:pt x="109" y="145"/>
                    <a:pt x="107" y="146"/>
                    <a:pt x="105" y="146"/>
                  </a:cubicBezTo>
                  <a:cubicBezTo>
                    <a:pt x="105" y="145"/>
                    <a:pt x="104" y="145"/>
                    <a:pt x="104" y="145"/>
                  </a:cubicBezTo>
                  <a:cubicBezTo>
                    <a:pt x="103" y="144"/>
                    <a:pt x="103" y="145"/>
                    <a:pt x="102" y="145"/>
                  </a:cubicBezTo>
                  <a:cubicBezTo>
                    <a:pt x="102" y="145"/>
                    <a:pt x="102" y="146"/>
                    <a:pt x="102" y="147"/>
                  </a:cubicBezTo>
                  <a:cubicBezTo>
                    <a:pt x="102" y="147"/>
                    <a:pt x="108" y="149"/>
                    <a:pt x="105" y="149"/>
                  </a:cubicBezTo>
                  <a:cubicBezTo>
                    <a:pt x="105" y="149"/>
                    <a:pt x="104" y="148"/>
                    <a:pt x="104" y="148"/>
                  </a:cubicBezTo>
                  <a:cubicBezTo>
                    <a:pt x="103" y="148"/>
                    <a:pt x="102" y="148"/>
                    <a:pt x="102" y="148"/>
                  </a:cubicBezTo>
                  <a:cubicBezTo>
                    <a:pt x="100" y="149"/>
                    <a:pt x="98" y="149"/>
                    <a:pt x="97" y="150"/>
                  </a:cubicBezTo>
                  <a:cubicBezTo>
                    <a:pt x="96" y="150"/>
                    <a:pt x="95" y="152"/>
                    <a:pt x="94" y="152"/>
                  </a:cubicBezTo>
                  <a:cubicBezTo>
                    <a:pt x="94" y="152"/>
                    <a:pt x="94" y="151"/>
                    <a:pt x="94" y="150"/>
                  </a:cubicBezTo>
                  <a:cubicBezTo>
                    <a:pt x="95" y="150"/>
                    <a:pt x="95" y="151"/>
                    <a:pt x="96" y="150"/>
                  </a:cubicBezTo>
                  <a:cubicBezTo>
                    <a:pt x="96" y="150"/>
                    <a:pt x="96" y="149"/>
                    <a:pt x="96" y="149"/>
                  </a:cubicBezTo>
                  <a:cubicBezTo>
                    <a:pt x="97" y="148"/>
                    <a:pt x="98" y="148"/>
                    <a:pt x="100" y="147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97" y="146"/>
                    <a:pt x="97" y="146"/>
                    <a:pt x="95" y="147"/>
                  </a:cubicBezTo>
                  <a:cubicBezTo>
                    <a:pt x="94" y="148"/>
                    <a:pt x="93" y="148"/>
                    <a:pt x="93" y="149"/>
                  </a:cubicBezTo>
                  <a:cubicBezTo>
                    <a:pt x="93" y="149"/>
                    <a:pt x="93" y="150"/>
                    <a:pt x="93" y="150"/>
                  </a:cubicBezTo>
                  <a:cubicBezTo>
                    <a:pt x="93" y="151"/>
                    <a:pt x="92" y="151"/>
                    <a:pt x="92" y="151"/>
                  </a:cubicBezTo>
                  <a:cubicBezTo>
                    <a:pt x="89" y="151"/>
                    <a:pt x="88" y="150"/>
                    <a:pt x="86" y="149"/>
                  </a:cubicBezTo>
                  <a:cubicBezTo>
                    <a:pt x="86" y="148"/>
                    <a:pt x="86" y="148"/>
                    <a:pt x="86" y="148"/>
                  </a:cubicBezTo>
                  <a:cubicBezTo>
                    <a:pt x="87" y="148"/>
                    <a:pt x="87" y="148"/>
                    <a:pt x="86" y="146"/>
                  </a:cubicBezTo>
                  <a:cubicBezTo>
                    <a:pt x="87" y="146"/>
                    <a:pt x="88" y="145"/>
                    <a:pt x="89" y="144"/>
                  </a:cubicBezTo>
                  <a:cubicBezTo>
                    <a:pt x="89" y="144"/>
                    <a:pt x="89" y="144"/>
                    <a:pt x="89" y="143"/>
                  </a:cubicBezTo>
                  <a:cubicBezTo>
                    <a:pt x="89" y="143"/>
                    <a:pt x="88" y="142"/>
                    <a:pt x="87" y="142"/>
                  </a:cubicBezTo>
                  <a:cubicBezTo>
                    <a:pt x="86" y="140"/>
                    <a:pt x="89" y="142"/>
                    <a:pt x="90" y="142"/>
                  </a:cubicBezTo>
                  <a:cubicBezTo>
                    <a:pt x="91" y="142"/>
                    <a:pt x="92" y="142"/>
                    <a:pt x="93" y="142"/>
                  </a:cubicBezTo>
                  <a:cubicBezTo>
                    <a:pt x="92" y="141"/>
                    <a:pt x="94" y="141"/>
                    <a:pt x="92" y="141"/>
                  </a:cubicBezTo>
                  <a:cubicBezTo>
                    <a:pt x="92" y="141"/>
                    <a:pt x="92" y="140"/>
                    <a:pt x="92" y="140"/>
                  </a:cubicBezTo>
                  <a:cubicBezTo>
                    <a:pt x="90" y="138"/>
                    <a:pt x="83" y="138"/>
                    <a:pt x="81" y="139"/>
                  </a:cubicBezTo>
                  <a:cubicBezTo>
                    <a:pt x="81" y="138"/>
                    <a:pt x="81" y="136"/>
                    <a:pt x="82" y="137"/>
                  </a:cubicBezTo>
                  <a:cubicBezTo>
                    <a:pt x="82" y="137"/>
                    <a:pt x="83" y="137"/>
                    <a:pt x="84" y="137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5" y="136"/>
                    <a:pt x="85" y="137"/>
                    <a:pt x="85" y="136"/>
                  </a:cubicBezTo>
                  <a:cubicBezTo>
                    <a:pt x="86" y="136"/>
                    <a:pt x="87" y="137"/>
                    <a:pt x="89" y="137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2" y="136"/>
                    <a:pt x="92" y="136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4" y="135"/>
                    <a:pt x="95" y="135"/>
                    <a:pt x="96" y="135"/>
                  </a:cubicBezTo>
                  <a:cubicBezTo>
                    <a:pt x="97" y="135"/>
                    <a:pt x="98" y="134"/>
                    <a:pt x="98" y="134"/>
                  </a:cubicBezTo>
                  <a:close/>
                  <a:moveTo>
                    <a:pt x="193" y="126"/>
                  </a:moveTo>
                  <a:cubicBezTo>
                    <a:pt x="194" y="126"/>
                    <a:pt x="194" y="127"/>
                    <a:pt x="194" y="127"/>
                  </a:cubicBezTo>
                  <a:cubicBezTo>
                    <a:pt x="195" y="128"/>
                    <a:pt x="194" y="127"/>
                    <a:pt x="194" y="127"/>
                  </a:cubicBezTo>
                  <a:cubicBezTo>
                    <a:pt x="194" y="127"/>
                    <a:pt x="194" y="127"/>
                    <a:pt x="193" y="126"/>
                  </a:cubicBezTo>
                  <a:close/>
                  <a:moveTo>
                    <a:pt x="191" y="124"/>
                  </a:moveTo>
                  <a:cubicBezTo>
                    <a:pt x="192" y="126"/>
                    <a:pt x="192" y="127"/>
                    <a:pt x="192" y="124"/>
                  </a:cubicBezTo>
                  <a:lnTo>
                    <a:pt x="191" y="124"/>
                  </a:lnTo>
                  <a:close/>
                  <a:moveTo>
                    <a:pt x="169" y="122"/>
                  </a:moveTo>
                  <a:cubicBezTo>
                    <a:pt x="168" y="122"/>
                    <a:pt x="168" y="122"/>
                    <a:pt x="168" y="122"/>
                  </a:cubicBezTo>
                  <a:cubicBezTo>
                    <a:pt x="167" y="123"/>
                    <a:pt x="166" y="122"/>
                    <a:pt x="167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9" y="123"/>
                    <a:pt x="171" y="123"/>
                    <a:pt x="170" y="122"/>
                  </a:cubicBezTo>
                  <a:cubicBezTo>
                    <a:pt x="169" y="122"/>
                    <a:pt x="170" y="122"/>
                    <a:pt x="169" y="122"/>
                  </a:cubicBezTo>
                  <a:close/>
                  <a:moveTo>
                    <a:pt x="183" y="120"/>
                  </a:moveTo>
                  <a:cubicBezTo>
                    <a:pt x="182" y="120"/>
                    <a:pt x="181" y="122"/>
                    <a:pt x="183" y="122"/>
                  </a:cubicBezTo>
                  <a:cubicBezTo>
                    <a:pt x="183" y="121"/>
                    <a:pt x="185" y="119"/>
                    <a:pt x="183" y="120"/>
                  </a:cubicBezTo>
                  <a:close/>
                  <a:moveTo>
                    <a:pt x="190" y="118"/>
                  </a:moveTo>
                  <a:cubicBezTo>
                    <a:pt x="189" y="119"/>
                    <a:pt x="189" y="119"/>
                    <a:pt x="189" y="119"/>
                  </a:cubicBezTo>
                  <a:cubicBezTo>
                    <a:pt x="189" y="119"/>
                    <a:pt x="188" y="118"/>
                    <a:pt x="187" y="118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8" y="119"/>
                    <a:pt x="189" y="120"/>
                    <a:pt x="190" y="120"/>
                  </a:cubicBezTo>
                  <a:cubicBezTo>
                    <a:pt x="191" y="119"/>
                    <a:pt x="190" y="118"/>
                    <a:pt x="190" y="118"/>
                  </a:cubicBezTo>
                  <a:close/>
                  <a:moveTo>
                    <a:pt x="187" y="116"/>
                  </a:moveTo>
                  <a:cubicBezTo>
                    <a:pt x="187" y="116"/>
                    <a:pt x="187" y="117"/>
                    <a:pt x="187" y="117"/>
                  </a:cubicBezTo>
                  <a:cubicBezTo>
                    <a:pt x="188" y="117"/>
                    <a:pt x="187" y="116"/>
                    <a:pt x="187" y="116"/>
                  </a:cubicBezTo>
                  <a:close/>
                  <a:moveTo>
                    <a:pt x="200" y="112"/>
                  </a:moveTo>
                  <a:cubicBezTo>
                    <a:pt x="200" y="112"/>
                    <a:pt x="199" y="112"/>
                    <a:pt x="199" y="113"/>
                  </a:cubicBezTo>
                  <a:cubicBezTo>
                    <a:pt x="199" y="113"/>
                    <a:pt x="200" y="114"/>
                    <a:pt x="199" y="114"/>
                  </a:cubicBezTo>
                  <a:cubicBezTo>
                    <a:pt x="199" y="114"/>
                    <a:pt x="199" y="114"/>
                    <a:pt x="199" y="114"/>
                  </a:cubicBezTo>
                  <a:cubicBezTo>
                    <a:pt x="198" y="113"/>
                    <a:pt x="198" y="114"/>
                    <a:pt x="197" y="114"/>
                  </a:cubicBezTo>
                  <a:cubicBezTo>
                    <a:pt x="197" y="116"/>
                    <a:pt x="197" y="118"/>
                    <a:pt x="195" y="118"/>
                  </a:cubicBezTo>
                  <a:cubicBezTo>
                    <a:pt x="195" y="118"/>
                    <a:pt x="194" y="118"/>
                    <a:pt x="194" y="118"/>
                  </a:cubicBezTo>
                  <a:cubicBezTo>
                    <a:pt x="194" y="118"/>
                    <a:pt x="194" y="119"/>
                    <a:pt x="194" y="119"/>
                  </a:cubicBezTo>
                  <a:cubicBezTo>
                    <a:pt x="195" y="119"/>
                    <a:pt x="194" y="119"/>
                    <a:pt x="194" y="120"/>
                  </a:cubicBezTo>
                  <a:cubicBezTo>
                    <a:pt x="195" y="120"/>
                    <a:pt x="195" y="120"/>
                    <a:pt x="196" y="119"/>
                  </a:cubicBezTo>
                  <a:cubicBezTo>
                    <a:pt x="196" y="120"/>
                    <a:pt x="196" y="120"/>
                    <a:pt x="196" y="120"/>
                  </a:cubicBezTo>
                  <a:cubicBezTo>
                    <a:pt x="196" y="120"/>
                    <a:pt x="197" y="120"/>
                    <a:pt x="197" y="121"/>
                  </a:cubicBezTo>
                  <a:cubicBezTo>
                    <a:pt x="197" y="120"/>
                    <a:pt x="198" y="119"/>
                    <a:pt x="199" y="119"/>
                  </a:cubicBezTo>
                  <a:cubicBezTo>
                    <a:pt x="200" y="119"/>
                    <a:pt x="199" y="121"/>
                    <a:pt x="199" y="121"/>
                  </a:cubicBezTo>
                  <a:cubicBezTo>
                    <a:pt x="199" y="121"/>
                    <a:pt x="199" y="121"/>
                    <a:pt x="199" y="121"/>
                  </a:cubicBezTo>
                  <a:cubicBezTo>
                    <a:pt x="201" y="122"/>
                    <a:pt x="200" y="122"/>
                    <a:pt x="201" y="123"/>
                  </a:cubicBezTo>
                  <a:cubicBezTo>
                    <a:pt x="201" y="123"/>
                    <a:pt x="203" y="124"/>
                    <a:pt x="202" y="123"/>
                  </a:cubicBezTo>
                  <a:cubicBezTo>
                    <a:pt x="203" y="123"/>
                    <a:pt x="203" y="124"/>
                    <a:pt x="204" y="123"/>
                  </a:cubicBezTo>
                  <a:cubicBezTo>
                    <a:pt x="204" y="123"/>
                    <a:pt x="205" y="122"/>
                    <a:pt x="204" y="123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7" y="122"/>
                    <a:pt x="206" y="122"/>
                    <a:pt x="208" y="122"/>
                  </a:cubicBezTo>
                  <a:cubicBezTo>
                    <a:pt x="209" y="121"/>
                    <a:pt x="210" y="121"/>
                    <a:pt x="211" y="121"/>
                  </a:cubicBezTo>
                  <a:cubicBezTo>
                    <a:pt x="211" y="121"/>
                    <a:pt x="211" y="120"/>
                    <a:pt x="211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0" y="119"/>
                    <a:pt x="210" y="117"/>
                    <a:pt x="210" y="116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3"/>
                    <a:pt x="204" y="113"/>
                    <a:pt x="204" y="113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202" y="112"/>
                    <a:pt x="202" y="113"/>
                    <a:pt x="202" y="113"/>
                  </a:cubicBezTo>
                  <a:cubicBezTo>
                    <a:pt x="202" y="113"/>
                    <a:pt x="202" y="112"/>
                    <a:pt x="202" y="112"/>
                  </a:cubicBezTo>
                  <a:cubicBezTo>
                    <a:pt x="201" y="112"/>
                    <a:pt x="200" y="112"/>
                    <a:pt x="200" y="112"/>
                  </a:cubicBezTo>
                  <a:close/>
                  <a:moveTo>
                    <a:pt x="188" y="105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6" y="107"/>
                    <a:pt x="187" y="106"/>
                    <a:pt x="187" y="108"/>
                  </a:cubicBezTo>
                  <a:cubicBezTo>
                    <a:pt x="187" y="108"/>
                    <a:pt x="188" y="107"/>
                    <a:pt x="188" y="107"/>
                  </a:cubicBezTo>
                  <a:cubicBezTo>
                    <a:pt x="188" y="107"/>
                    <a:pt x="189" y="104"/>
                    <a:pt x="188" y="105"/>
                  </a:cubicBezTo>
                  <a:close/>
                  <a:moveTo>
                    <a:pt x="156" y="83"/>
                  </a:moveTo>
                  <a:cubicBezTo>
                    <a:pt x="156" y="86"/>
                    <a:pt x="156" y="88"/>
                    <a:pt x="157" y="91"/>
                  </a:cubicBezTo>
                  <a:cubicBezTo>
                    <a:pt x="158" y="91"/>
                    <a:pt x="160" y="91"/>
                    <a:pt x="161" y="91"/>
                  </a:cubicBezTo>
                  <a:cubicBezTo>
                    <a:pt x="161" y="91"/>
                    <a:pt x="162" y="92"/>
                    <a:pt x="162" y="92"/>
                  </a:cubicBezTo>
                  <a:cubicBezTo>
                    <a:pt x="163" y="92"/>
                    <a:pt x="163" y="92"/>
                    <a:pt x="164" y="92"/>
                  </a:cubicBezTo>
                  <a:cubicBezTo>
                    <a:pt x="164" y="92"/>
                    <a:pt x="165" y="91"/>
                    <a:pt x="165" y="91"/>
                  </a:cubicBezTo>
                  <a:cubicBezTo>
                    <a:pt x="164" y="90"/>
                    <a:pt x="165" y="90"/>
                    <a:pt x="164" y="89"/>
                  </a:cubicBezTo>
                  <a:cubicBezTo>
                    <a:pt x="164" y="89"/>
                    <a:pt x="162" y="88"/>
                    <a:pt x="162" y="88"/>
                  </a:cubicBezTo>
                  <a:cubicBezTo>
                    <a:pt x="161" y="87"/>
                    <a:pt x="162" y="86"/>
                    <a:pt x="161" y="85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7" y="82"/>
                    <a:pt x="157" y="83"/>
                    <a:pt x="156" y="83"/>
                  </a:cubicBezTo>
                  <a:close/>
                  <a:moveTo>
                    <a:pt x="94" y="74"/>
                  </a:moveTo>
                  <a:cubicBezTo>
                    <a:pt x="93" y="74"/>
                    <a:pt x="92" y="75"/>
                    <a:pt x="91" y="75"/>
                  </a:cubicBezTo>
                  <a:cubicBezTo>
                    <a:pt x="90" y="75"/>
                    <a:pt x="88" y="75"/>
                    <a:pt x="86" y="7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5" y="76"/>
                    <a:pt x="84" y="76"/>
                    <a:pt x="83" y="76"/>
                  </a:cubicBezTo>
                  <a:cubicBezTo>
                    <a:pt x="82" y="77"/>
                    <a:pt x="81" y="78"/>
                    <a:pt x="80" y="78"/>
                  </a:cubicBezTo>
                  <a:cubicBezTo>
                    <a:pt x="80" y="79"/>
                    <a:pt x="81" y="81"/>
                    <a:pt x="81" y="82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4"/>
                    <a:pt x="80" y="85"/>
                    <a:pt x="80" y="86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1" y="87"/>
                    <a:pt x="80" y="87"/>
                    <a:pt x="79" y="87"/>
                  </a:cubicBezTo>
                  <a:cubicBezTo>
                    <a:pt x="80" y="89"/>
                    <a:pt x="81" y="90"/>
                    <a:pt x="80" y="92"/>
                  </a:cubicBezTo>
                  <a:cubicBezTo>
                    <a:pt x="80" y="92"/>
                    <a:pt x="79" y="93"/>
                    <a:pt x="79" y="93"/>
                  </a:cubicBezTo>
                  <a:cubicBezTo>
                    <a:pt x="78" y="94"/>
                    <a:pt x="78" y="95"/>
                    <a:pt x="78" y="96"/>
                  </a:cubicBezTo>
                  <a:cubicBezTo>
                    <a:pt x="78" y="96"/>
                    <a:pt x="79" y="96"/>
                    <a:pt x="79" y="96"/>
                  </a:cubicBezTo>
                  <a:cubicBezTo>
                    <a:pt x="80" y="97"/>
                    <a:pt x="80" y="97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3" y="99"/>
                    <a:pt x="83" y="102"/>
                    <a:pt x="84" y="102"/>
                  </a:cubicBezTo>
                  <a:cubicBezTo>
                    <a:pt x="88" y="103"/>
                    <a:pt x="90" y="99"/>
                    <a:pt x="91" y="98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5" y="99"/>
                    <a:pt x="96" y="99"/>
                    <a:pt x="98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7"/>
                    <a:pt x="99" y="97"/>
                    <a:pt x="100" y="96"/>
                  </a:cubicBezTo>
                  <a:cubicBezTo>
                    <a:pt x="100" y="96"/>
                    <a:pt x="101" y="96"/>
                    <a:pt x="101" y="96"/>
                  </a:cubicBezTo>
                  <a:cubicBezTo>
                    <a:pt x="101" y="95"/>
                    <a:pt x="101" y="94"/>
                    <a:pt x="101" y="94"/>
                  </a:cubicBezTo>
                  <a:cubicBezTo>
                    <a:pt x="101" y="94"/>
                    <a:pt x="101" y="93"/>
                    <a:pt x="101" y="93"/>
                  </a:cubicBezTo>
                  <a:cubicBezTo>
                    <a:pt x="101" y="92"/>
                    <a:pt x="102" y="93"/>
                    <a:pt x="102" y="92"/>
                  </a:cubicBezTo>
                  <a:cubicBezTo>
                    <a:pt x="103" y="92"/>
                    <a:pt x="103" y="91"/>
                    <a:pt x="103" y="91"/>
                  </a:cubicBezTo>
                  <a:cubicBezTo>
                    <a:pt x="104" y="90"/>
                    <a:pt x="105" y="90"/>
                    <a:pt x="105" y="9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6"/>
                    <a:pt x="110" y="86"/>
                    <a:pt x="111" y="86"/>
                  </a:cubicBezTo>
                  <a:cubicBezTo>
                    <a:pt x="112" y="86"/>
                    <a:pt x="113" y="84"/>
                    <a:pt x="114" y="84"/>
                  </a:cubicBezTo>
                  <a:cubicBezTo>
                    <a:pt x="115" y="84"/>
                    <a:pt x="116" y="84"/>
                    <a:pt x="116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8" y="84"/>
                    <a:pt x="119" y="84"/>
                    <a:pt x="120" y="84"/>
                  </a:cubicBezTo>
                  <a:cubicBezTo>
                    <a:pt x="120" y="84"/>
                    <a:pt x="121" y="83"/>
                    <a:pt x="121" y="83"/>
                  </a:cubicBezTo>
                  <a:cubicBezTo>
                    <a:pt x="121" y="83"/>
                    <a:pt x="121" y="82"/>
                    <a:pt x="121" y="82"/>
                  </a:cubicBezTo>
                  <a:cubicBezTo>
                    <a:pt x="120" y="81"/>
                    <a:pt x="119" y="81"/>
                    <a:pt x="118" y="81"/>
                  </a:cubicBezTo>
                  <a:cubicBezTo>
                    <a:pt x="118" y="80"/>
                    <a:pt x="118" y="79"/>
                    <a:pt x="117" y="79"/>
                  </a:cubicBezTo>
                  <a:cubicBezTo>
                    <a:pt x="116" y="78"/>
                    <a:pt x="110" y="77"/>
                    <a:pt x="108" y="77"/>
                  </a:cubicBezTo>
                  <a:cubicBezTo>
                    <a:pt x="108" y="77"/>
                    <a:pt x="107" y="78"/>
                    <a:pt x="107" y="78"/>
                  </a:cubicBezTo>
                  <a:cubicBezTo>
                    <a:pt x="104" y="77"/>
                    <a:pt x="100" y="77"/>
                    <a:pt x="97" y="75"/>
                  </a:cubicBezTo>
                  <a:cubicBezTo>
                    <a:pt x="96" y="75"/>
                    <a:pt x="95" y="74"/>
                    <a:pt x="94" y="74"/>
                  </a:cubicBezTo>
                  <a:close/>
                  <a:moveTo>
                    <a:pt x="147" y="72"/>
                  </a:moveTo>
                  <a:cubicBezTo>
                    <a:pt x="146" y="72"/>
                    <a:pt x="146" y="73"/>
                    <a:pt x="147" y="73"/>
                  </a:cubicBezTo>
                  <a:cubicBezTo>
                    <a:pt x="148" y="72"/>
                    <a:pt x="148" y="71"/>
                    <a:pt x="147" y="72"/>
                  </a:cubicBezTo>
                  <a:close/>
                  <a:moveTo>
                    <a:pt x="172" y="68"/>
                  </a:moveTo>
                  <a:cubicBezTo>
                    <a:pt x="172" y="68"/>
                    <a:pt x="172" y="70"/>
                    <a:pt x="172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2" y="71"/>
                    <a:pt x="174" y="70"/>
                    <a:pt x="173" y="70"/>
                  </a:cubicBezTo>
                  <a:cubicBezTo>
                    <a:pt x="173" y="70"/>
                    <a:pt x="174" y="69"/>
                    <a:pt x="173" y="68"/>
                  </a:cubicBezTo>
                  <a:cubicBezTo>
                    <a:pt x="173" y="68"/>
                    <a:pt x="172" y="68"/>
                    <a:pt x="172" y="68"/>
                  </a:cubicBezTo>
                  <a:close/>
                  <a:moveTo>
                    <a:pt x="109" y="61"/>
                  </a:moveTo>
                  <a:cubicBezTo>
                    <a:pt x="109" y="61"/>
                    <a:pt x="108" y="62"/>
                    <a:pt x="108" y="62"/>
                  </a:cubicBezTo>
                  <a:cubicBezTo>
                    <a:pt x="108" y="62"/>
                    <a:pt x="108" y="63"/>
                    <a:pt x="108" y="63"/>
                  </a:cubicBezTo>
                  <a:cubicBezTo>
                    <a:pt x="108" y="63"/>
                    <a:pt x="106" y="64"/>
                    <a:pt x="106" y="64"/>
                  </a:cubicBezTo>
                  <a:cubicBezTo>
                    <a:pt x="105" y="65"/>
                    <a:pt x="105" y="65"/>
                    <a:pt x="105" y="66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6" y="68"/>
                    <a:pt x="107" y="68"/>
                    <a:pt x="108" y="68"/>
                  </a:cubicBezTo>
                  <a:cubicBezTo>
                    <a:pt x="109" y="67"/>
                    <a:pt x="108" y="65"/>
                    <a:pt x="109" y="64"/>
                  </a:cubicBezTo>
                  <a:cubicBezTo>
                    <a:pt x="109" y="64"/>
                    <a:pt x="110" y="64"/>
                    <a:pt x="110" y="64"/>
                  </a:cubicBezTo>
                  <a:cubicBezTo>
                    <a:pt x="111" y="63"/>
                    <a:pt x="110" y="62"/>
                    <a:pt x="111" y="61"/>
                  </a:cubicBezTo>
                  <a:cubicBezTo>
                    <a:pt x="111" y="61"/>
                    <a:pt x="109" y="61"/>
                    <a:pt x="109" y="61"/>
                  </a:cubicBezTo>
                  <a:close/>
                  <a:moveTo>
                    <a:pt x="118" y="58"/>
                  </a:moveTo>
                  <a:cubicBezTo>
                    <a:pt x="116" y="59"/>
                    <a:pt x="119" y="59"/>
                    <a:pt x="119" y="60"/>
                  </a:cubicBezTo>
                  <a:cubicBezTo>
                    <a:pt x="120" y="58"/>
                    <a:pt x="120" y="58"/>
                    <a:pt x="120" y="58"/>
                  </a:cubicBezTo>
                  <a:lnTo>
                    <a:pt x="118" y="58"/>
                  </a:lnTo>
                  <a:close/>
                  <a:moveTo>
                    <a:pt x="122" y="54"/>
                  </a:moveTo>
                  <a:cubicBezTo>
                    <a:pt x="122" y="54"/>
                    <a:pt x="122" y="55"/>
                    <a:pt x="122" y="55"/>
                  </a:cubicBezTo>
                  <a:cubicBezTo>
                    <a:pt x="121" y="55"/>
                    <a:pt x="122" y="56"/>
                    <a:pt x="122" y="56"/>
                  </a:cubicBezTo>
                  <a:cubicBezTo>
                    <a:pt x="123" y="56"/>
                    <a:pt x="123" y="56"/>
                    <a:pt x="124" y="56"/>
                  </a:cubicBezTo>
                  <a:cubicBezTo>
                    <a:pt x="124" y="55"/>
                    <a:pt x="124" y="53"/>
                    <a:pt x="122" y="54"/>
                  </a:cubicBezTo>
                  <a:close/>
                  <a:moveTo>
                    <a:pt x="146" y="53"/>
                  </a:move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5" y="54"/>
                    <a:pt x="144" y="54"/>
                  </a:cubicBezTo>
                  <a:cubicBezTo>
                    <a:pt x="145" y="55"/>
                    <a:pt x="145" y="55"/>
                    <a:pt x="146" y="57"/>
                  </a:cubicBezTo>
                  <a:cubicBezTo>
                    <a:pt x="144" y="57"/>
                    <a:pt x="145" y="56"/>
                    <a:pt x="144" y="57"/>
                  </a:cubicBezTo>
                  <a:cubicBezTo>
                    <a:pt x="146" y="57"/>
                    <a:pt x="145" y="60"/>
                    <a:pt x="144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7" y="62"/>
                    <a:pt x="147" y="63"/>
                    <a:pt x="146" y="64"/>
                  </a:cubicBezTo>
                  <a:cubicBezTo>
                    <a:pt x="147" y="64"/>
                    <a:pt x="148" y="64"/>
                    <a:pt x="148" y="64"/>
                  </a:cubicBezTo>
                  <a:cubicBezTo>
                    <a:pt x="148" y="64"/>
                    <a:pt x="148" y="64"/>
                    <a:pt x="149" y="65"/>
                  </a:cubicBezTo>
                  <a:cubicBezTo>
                    <a:pt x="149" y="65"/>
                    <a:pt x="149" y="66"/>
                    <a:pt x="149" y="66"/>
                  </a:cubicBezTo>
                  <a:cubicBezTo>
                    <a:pt x="147" y="66"/>
                    <a:pt x="143" y="65"/>
                    <a:pt x="142" y="65"/>
                  </a:cubicBezTo>
                  <a:cubicBezTo>
                    <a:pt x="141" y="65"/>
                    <a:pt x="139" y="66"/>
                    <a:pt x="138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7" y="64"/>
                    <a:pt x="137" y="64"/>
                    <a:pt x="136" y="64"/>
                  </a:cubicBezTo>
                  <a:cubicBezTo>
                    <a:pt x="136" y="64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2"/>
                    <a:pt x="133" y="63"/>
                    <a:pt x="131" y="62"/>
                  </a:cubicBezTo>
                  <a:cubicBezTo>
                    <a:pt x="130" y="62"/>
                    <a:pt x="130" y="61"/>
                    <a:pt x="129" y="61"/>
                  </a:cubicBezTo>
                  <a:cubicBezTo>
                    <a:pt x="127" y="60"/>
                    <a:pt x="125" y="61"/>
                    <a:pt x="124" y="61"/>
                  </a:cubicBezTo>
                  <a:cubicBezTo>
                    <a:pt x="124" y="61"/>
                    <a:pt x="123" y="60"/>
                    <a:pt x="123" y="60"/>
                  </a:cubicBezTo>
                  <a:cubicBezTo>
                    <a:pt x="122" y="60"/>
                    <a:pt x="121" y="60"/>
                    <a:pt x="121" y="60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19" y="61"/>
                    <a:pt x="118" y="61"/>
                    <a:pt x="117" y="60"/>
                  </a:cubicBezTo>
                  <a:cubicBezTo>
                    <a:pt x="117" y="63"/>
                    <a:pt x="116" y="63"/>
                    <a:pt x="119" y="64"/>
                  </a:cubicBezTo>
                  <a:cubicBezTo>
                    <a:pt x="119" y="64"/>
                    <a:pt x="117" y="65"/>
                    <a:pt x="117" y="65"/>
                  </a:cubicBezTo>
                  <a:cubicBezTo>
                    <a:pt x="116" y="65"/>
                    <a:pt x="115" y="65"/>
                    <a:pt x="115" y="65"/>
                  </a:cubicBezTo>
                  <a:cubicBezTo>
                    <a:pt x="115" y="65"/>
                    <a:pt x="115" y="65"/>
                    <a:pt x="114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6"/>
                    <a:pt x="120" y="66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6" y="68"/>
                    <a:pt x="115" y="68"/>
                    <a:pt x="114" y="68"/>
                  </a:cubicBezTo>
                  <a:cubicBezTo>
                    <a:pt x="114" y="68"/>
                    <a:pt x="114" y="68"/>
                    <a:pt x="113" y="68"/>
                  </a:cubicBezTo>
                  <a:cubicBezTo>
                    <a:pt x="113" y="69"/>
                    <a:pt x="113" y="69"/>
                    <a:pt x="114" y="69"/>
                  </a:cubicBezTo>
                  <a:cubicBezTo>
                    <a:pt x="115" y="70"/>
                    <a:pt x="117" y="70"/>
                    <a:pt x="119" y="69"/>
                  </a:cubicBezTo>
                  <a:cubicBezTo>
                    <a:pt x="119" y="70"/>
                    <a:pt x="119" y="69"/>
                    <a:pt x="120" y="69"/>
                  </a:cubicBezTo>
                  <a:cubicBezTo>
                    <a:pt x="120" y="70"/>
                    <a:pt x="119" y="71"/>
                    <a:pt x="120" y="71"/>
                  </a:cubicBezTo>
                  <a:cubicBezTo>
                    <a:pt x="120" y="71"/>
                    <a:pt x="120" y="70"/>
                    <a:pt x="121" y="71"/>
                  </a:cubicBezTo>
                  <a:cubicBezTo>
                    <a:pt x="121" y="70"/>
                    <a:pt x="120" y="69"/>
                    <a:pt x="121" y="69"/>
                  </a:cubicBezTo>
                  <a:cubicBezTo>
                    <a:pt x="121" y="69"/>
                    <a:pt x="122" y="69"/>
                    <a:pt x="122" y="69"/>
                  </a:cubicBezTo>
                  <a:cubicBezTo>
                    <a:pt x="122" y="69"/>
                    <a:pt x="122" y="71"/>
                    <a:pt x="122" y="71"/>
                  </a:cubicBezTo>
                  <a:cubicBezTo>
                    <a:pt x="122" y="71"/>
                    <a:pt x="123" y="71"/>
                    <a:pt x="123" y="71"/>
                  </a:cubicBezTo>
                  <a:cubicBezTo>
                    <a:pt x="123" y="71"/>
                    <a:pt x="124" y="70"/>
                    <a:pt x="124" y="70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5" y="69"/>
                    <a:pt x="123" y="67"/>
                    <a:pt x="125" y="67"/>
                  </a:cubicBezTo>
                  <a:cubicBezTo>
                    <a:pt x="125" y="67"/>
                    <a:pt x="125" y="66"/>
                    <a:pt x="124" y="66"/>
                  </a:cubicBezTo>
                  <a:cubicBezTo>
                    <a:pt x="124" y="66"/>
                    <a:pt x="124" y="65"/>
                    <a:pt x="124" y="65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6" y="66"/>
                    <a:pt x="126" y="68"/>
                    <a:pt x="126" y="69"/>
                  </a:cubicBezTo>
                  <a:cubicBezTo>
                    <a:pt x="129" y="69"/>
                    <a:pt x="130" y="70"/>
                    <a:pt x="133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4" y="67"/>
                    <a:pt x="134" y="68"/>
                    <a:pt x="135" y="67"/>
                  </a:cubicBezTo>
                  <a:cubicBezTo>
                    <a:pt x="135" y="68"/>
                    <a:pt x="136" y="68"/>
                    <a:pt x="136" y="68"/>
                  </a:cubicBezTo>
                  <a:cubicBezTo>
                    <a:pt x="136" y="68"/>
                    <a:pt x="137" y="68"/>
                    <a:pt x="137" y="68"/>
                  </a:cubicBezTo>
                  <a:cubicBezTo>
                    <a:pt x="139" y="69"/>
                    <a:pt x="139" y="68"/>
                    <a:pt x="141" y="68"/>
                  </a:cubicBezTo>
                  <a:cubicBezTo>
                    <a:pt x="141" y="68"/>
                    <a:pt x="140" y="67"/>
                    <a:pt x="141" y="67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2" y="67"/>
                    <a:pt x="142" y="67"/>
                    <a:pt x="142" y="68"/>
                  </a:cubicBezTo>
                  <a:cubicBezTo>
                    <a:pt x="141" y="69"/>
                    <a:pt x="139" y="70"/>
                    <a:pt x="139" y="71"/>
                  </a:cubicBezTo>
                  <a:cubicBezTo>
                    <a:pt x="136" y="71"/>
                    <a:pt x="135" y="70"/>
                    <a:pt x="133" y="71"/>
                  </a:cubicBezTo>
                  <a:cubicBezTo>
                    <a:pt x="133" y="71"/>
                    <a:pt x="131" y="71"/>
                    <a:pt x="131" y="72"/>
                  </a:cubicBezTo>
                  <a:cubicBezTo>
                    <a:pt x="130" y="72"/>
                    <a:pt x="130" y="72"/>
                    <a:pt x="130" y="73"/>
                  </a:cubicBezTo>
                  <a:cubicBezTo>
                    <a:pt x="130" y="73"/>
                    <a:pt x="129" y="72"/>
                    <a:pt x="128" y="73"/>
                  </a:cubicBezTo>
                  <a:cubicBezTo>
                    <a:pt x="127" y="73"/>
                    <a:pt x="126" y="75"/>
                    <a:pt x="127" y="76"/>
                  </a:cubicBezTo>
                  <a:cubicBezTo>
                    <a:pt x="127" y="76"/>
                    <a:pt x="128" y="77"/>
                    <a:pt x="129" y="77"/>
                  </a:cubicBezTo>
                  <a:cubicBezTo>
                    <a:pt x="130" y="77"/>
                    <a:pt x="133" y="77"/>
                    <a:pt x="134" y="76"/>
                  </a:cubicBezTo>
                  <a:cubicBezTo>
                    <a:pt x="135" y="76"/>
                    <a:pt x="135" y="75"/>
                    <a:pt x="135" y="75"/>
                  </a:cubicBezTo>
                  <a:cubicBezTo>
                    <a:pt x="136" y="74"/>
                    <a:pt x="137" y="75"/>
                    <a:pt x="138" y="74"/>
                  </a:cubicBezTo>
                  <a:cubicBezTo>
                    <a:pt x="138" y="73"/>
                    <a:pt x="139" y="72"/>
                    <a:pt x="140" y="72"/>
                  </a:cubicBezTo>
                  <a:cubicBezTo>
                    <a:pt x="141" y="71"/>
                    <a:pt x="142" y="72"/>
                    <a:pt x="143" y="72"/>
                  </a:cubicBezTo>
                  <a:cubicBezTo>
                    <a:pt x="143" y="72"/>
                    <a:pt x="144" y="71"/>
                    <a:pt x="144" y="71"/>
                  </a:cubicBezTo>
                  <a:cubicBezTo>
                    <a:pt x="146" y="71"/>
                    <a:pt x="147" y="71"/>
                    <a:pt x="148" y="71"/>
                  </a:cubicBezTo>
                  <a:cubicBezTo>
                    <a:pt x="148" y="71"/>
                    <a:pt x="149" y="70"/>
                    <a:pt x="149" y="70"/>
                  </a:cubicBezTo>
                  <a:cubicBezTo>
                    <a:pt x="149" y="70"/>
                    <a:pt x="150" y="70"/>
                    <a:pt x="150" y="70"/>
                  </a:cubicBezTo>
                  <a:cubicBezTo>
                    <a:pt x="151" y="71"/>
                    <a:pt x="150" y="72"/>
                    <a:pt x="153" y="71"/>
                  </a:cubicBezTo>
                  <a:cubicBezTo>
                    <a:pt x="154" y="71"/>
                    <a:pt x="155" y="69"/>
                    <a:pt x="155" y="69"/>
                  </a:cubicBezTo>
                  <a:cubicBezTo>
                    <a:pt x="156" y="69"/>
                    <a:pt x="157" y="70"/>
                    <a:pt x="157" y="70"/>
                  </a:cubicBezTo>
                  <a:cubicBezTo>
                    <a:pt x="159" y="70"/>
                    <a:pt x="160" y="69"/>
                    <a:pt x="162" y="70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2" y="70"/>
                    <a:pt x="163" y="69"/>
                    <a:pt x="163" y="69"/>
                  </a:cubicBezTo>
                  <a:cubicBezTo>
                    <a:pt x="164" y="69"/>
                    <a:pt x="164" y="69"/>
                    <a:pt x="164" y="68"/>
                  </a:cubicBezTo>
                  <a:cubicBezTo>
                    <a:pt x="164" y="66"/>
                    <a:pt x="164" y="62"/>
                    <a:pt x="162" y="61"/>
                  </a:cubicBezTo>
                  <a:cubicBezTo>
                    <a:pt x="162" y="60"/>
                    <a:pt x="161" y="60"/>
                    <a:pt x="161" y="60"/>
                  </a:cubicBezTo>
                  <a:cubicBezTo>
                    <a:pt x="161" y="59"/>
                    <a:pt x="160" y="60"/>
                    <a:pt x="160" y="60"/>
                  </a:cubicBezTo>
                  <a:cubicBezTo>
                    <a:pt x="160" y="60"/>
                    <a:pt x="160" y="61"/>
                    <a:pt x="160" y="62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0" y="63"/>
                    <a:pt x="160" y="63"/>
                    <a:pt x="159" y="63"/>
                  </a:cubicBezTo>
                  <a:cubicBezTo>
                    <a:pt x="159" y="64"/>
                    <a:pt x="159" y="64"/>
                    <a:pt x="159" y="65"/>
                  </a:cubicBezTo>
                  <a:cubicBezTo>
                    <a:pt x="159" y="64"/>
                    <a:pt x="159" y="65"/>
                    <a:pt x="159" y="65"/>
                  </a:cubicBezTo>
                  <a:cubicBezTo>
                    <a:pt x="158" y="64"/>
                    <a:pt x="158" y="64"/>
                    <a:pt x="158" y="62"/>
                  </a:cubicBezTo>
                  <a:cubicBezTo>
                    <a:pt x="157" y="63"/>
                    <a:pt x="156" y="63"/>
                    <a:pt x="156" y="63"/>
                  </a:cubicBezTo>
                  <a:cubicBezTo>
                    <a:pt x="156" y="62"/>
                    <a:pt x="156" y="61"/>
                    <a:pt x="156" y="60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4" y="59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1" y="59"/>
                    <a:pt x="150" y="58"/>
                  </a:cubicBezTo>
                  <a:cubicBezTo>
                    <a:pt x="150" y="58"/>
                    <a:pt x="149" y="58"/>
                    <a:pt x="148" y="57"/>
                  </a:cubicBezTo>
                  <a:cubicBezTo>
                    <a:pt x="147" y="56"/>
                    <a:pt x="149" y="53"/>
                    <a:pt x="146" y="53"/>
                  </a:cubicBezTo>
                  <a:close/>
                  <a:moveTo>
                    <a:pt x="113" y="45"/>
                  </a:moveTo>
                  <a:cubicBezTo>
                    <a:pt x="113" y="45"/>
                    <a:pt x="113" y="46"/>
                    <a:pt x="112" y="46"/>
                  </a:cubicBezTo>
                  <a:cubicBezTo>
                    <a:pt x="112" y="47"/>
                    <a:pt x="111" y="46"/>
                    <a:pt x="110" y="47"/>
                  </a:cubicBezTo>
                  <a:cubicBezTo>
                    <a:pt x="112" y="47"/>
                    <a:pt x="111" y="48"/>
                    <a:pt x="110" y="49"/>
                  </a:cubicBezTo>
                  <a:cubicBezTo>
                    <a:pt x="107" y="48"/>
                    <a:pt x="104" y="48"/>
                    <a:pt x="100" y="49"/>
                  </a:cubicBezTo>
                  <a:cubicBezTo>
                    <a:pt x="98" y="49"/>
                    <a:pt x="97" y="51"/>
                    <a:pt x="95" y="52"/>
                  </a:cubicBezTo>
                  <a:cubicBezTo>
                    <a:pt x="93" y="53"/>
                    <a:pt x="93" y="53"/>
                    <a:pt x="91" y="53"/>
                  </a:cubicBezTo>
                  <a:cubicBezTo>
                    <a:pt x="90" y="54"/>
                    <a:pt x="91" y="55"/>
                    <a:pt x="90" y="55"/>
                  </a:cubicBezTo>
                  <a:cubicBezTo>
                    <a:pt x="90" y="55"/>
                    <a:pt x="89" y="55"/>
                    <a:pt x="89" y="55"/>
                  </a:cubicBezTo>
                  <a:cubicBezTo>
                    <a:pt x="87" y="56"/>
                    <a:pt x="88" y="57"/>
                    <a:pt x="87" y="58"/>
                  </a:cubicBezTo>
                  <a:cubicBezTo>
                    <a:pt x="86" y="58"/>
                    <a:pt x="85" y="57"/>
                    <a:pt x="84" y="58"/>
                  </a:cubicBezTo>
                  <a:cubicBezTo>
                    <a:pt x="84" y="58"/>
                    <a:pt x="84" y="59"/>
                    <a:pt x="83" y="59"/>
                  </a:cubicBezTo>
                  <a:cubicBezTo>
                    <a:pt x="82" y="59"/>
                    <a:pt x="82" y="59"/>
                    <a:pt x="81" y="59"/>
                  </a:cubicBezTo>
                  <a:cubicBezTo>
                    <a:pt x="81" y="59"/>
                    <a:pt x="81" y="60"/>
                    <a:pt x="81" y="60"/>
                  </a:cubicBezTo>
                  <a:cubicBezTo>
                    <a:pt x="81" y="60"/>
                    <a:pt x="82" y="60"/>
                    <a:pt x="83" y="60"/>
                  </a:cubicBezTo>
                  <a:cubicBezTo>
                    <a:pt x="83" y="61"/>
                    <a:pt x="85" y="64"/>
                    <a:pt x="85" y="64"/>
                  </a:cubicBezTo>
                  <a:cubicBezTo>
                    <a:pt x="86" y="64"/>
                    <a:pt x="86" y="64"/>
                    <a:pt x="87" y="64"/>
                  </a:cubicBezTo>
                  <a:cubicBezTo>
                    <a:pt x="87" y="64"/>
                    <a:pt x="87" y="63"/>
                    <a:pt x="88" y="63"/>
                  </a:cubicBezTo>
                  <a:cubicBezTo>
                    <a:pt x="90" y="63"/>
                    <a:pt x="90" y="64"/>
                    <a:pt x="90" y="64"/>
                  </a:cubicBezTo>
                  <a:cubicBezTo>
                    <a:pt x="90" y="64"/>
                    <a:pt x="92" y="64"/>
                    <a:pt x="91" y="64"/>
                  </a:cubicBezTo>
                  <a:cubicBezTo>
                    <a:pt x="91" y="64"/>
                    <a:pt x="92" y="64"/>
                    <a:pt x="92" y="64"/>
                  </a:cubicBezTo>
                  <a:cubicBezTo>
                    <a:pt x="93" y="63"/>
                    <a:pt x="93" y="63"/>
                    <a:pt x="93" y="62"/>
                  </a:cubicBezTo>
                  <a:cubicBezTo>
                    <a:pt x="94" y="63"/>
                    <a:pt x="93" y="63"/>
                    <a:pt x="94" y="63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0"/>
                    <a:pt x="95" y="60"/>
                  </a:cubicBezTo>
                  <a:cubicBezTo>
                    <a:pt x="95" y="61"/>
                    <a:pt x="96" y="63"/>
                    <a:pt x="96" y="6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9" y="63"/>
                    <a:pt x="100" y="62"/>
                    <a:pt x="100" y="59"/>
                  </a:cubicBezTo>
                  <a:cubicBezTo>
                    <a:pt x="100" y="59"/>
                    <a:pt x="101" y="60"/>
                    <a:pt x="101" y="60"/>
                  </a:cubicBezTo>
                  <a:cubicBezTo>
                    <a:pt x="100" y="61"/>
                    <a:pt x="102" y="60"/>
                    <a:pt x="102" y="60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3" y="59"/>
                    <a:pt x="103" y="59"/>
                  </a:cubicBezTo>
                  <a:cubicBezTo>
                    <a:pt x="103" y="58"/>
                    <a:pt x="103" y="58"/>
                    <a:pt x="103" y="56"/>
                  </a:cubicBezTo>
                  <a:cubicBezTo>
                    <a:pt x="103" y="56"/>
                    <a:pt x="103" y="56"/>
                    <a:pt x="104" y="56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6" y="56"/>
                    <a:pt x="105" y="55"/>
                    <a:pt x="106" y="54"/>
                  </a:cubicBezTo>
                  <a:cubicBezTo>
                    <a:pt x="106" y="54"/>
                    <a:pt x="107" y="54"/>
                    <a:pt x="107" y="54"/>
                  </a:cubicBezTo>
                  <a:cubicBezTo>
                    <a:pt x="107" y="54"/>
                    <a:pt x="108" y="54"/>
                    <a:pt x="108" y="54"/>
                  </a:cubicBezTo>
                  <a:cubicBezTo>
                    <a:pt x="107" y="55"/>
                    <a:pt x="107" y="56"/>
                    <a:pt x="106" y="58"/>
                  </a:cubicBezTo>
                  <a:cubicBezTo>
                    <a:pt x="107" y="58"/>
                    <a:pt x="108" y="59"/>
                    <a:pt x="109" y="59"/>
                  </a:cubicBezTo>
                  <a:cubicBezTo>
                    <a:pt x="110" y="56"/>
                    <a:pt x="109" y="58"/>
                    <a:pt x="112" y="57"/>
                  </a:cubicBezTo>
                  <a:cubicBezTo>
                    <a:pt x="114" y="56"/>
                    <a:pt x="113" y="52"/>
                    <a:pt x="114" y="52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7" y="51"/>
                    <a:pt x="117" y="52"/>
                    <a:pt x="118" y="51"/>
                  </a:cubicBezTo>
                  <a:cubicBezTo>
                    <a:pt x="118" y="51"/>
                    <a:pt x="119" y="49"/>
                    <a:pt x="119" y="49"/>
                  </a:cubicBezTo>
                  <a:cubicBezTo>
                    <a:pt x="118" y="48"/>
                    <a:pt x="116" y="45"/>
                    <a:pt x="113" y="45"/>
                  </a:cubicBezTo>
                  <a:close/>
                  <a:moveTo>
                    <a:pt x="143" y="44"/>
                  </a:moveTo>
                  <a:cubicBezTo>
                    <a:pt x="142" y="44"/>
                    <a:pt x="141" y="45"/>
                    <a:pt x="141" y="45"/>
                  </a:cubicBezTo>
                  <a:cubicBezTo>
                    <a:pt x="140" y="46"/>
                    <a:pt x="140" y="45"/>
                    <a:pt x="139" y="45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7" y="46"/>
                    <a:pt x="137" y="46"/>
                    <a:pt x="136" y="46"/>
                  </a:cubicBezTo>
                  <a:cubicBezTo>
                    <a:pt x="136" y="46"/>
                    <a:pt x="136" y="47"/>
                    <a:pt x="136" y="47"/>
                  </a:cubicBezTo>
                  <a:cubicBezTo>
                    <a:pt x="134" y="48"/>
                    <a:pt x="132" y="48"/>
                    <a:pt x="130" y="48"/>
                  </a:cubicBezTo>
                  <a:cubicBezTo>
                    <a:pt x="130" y="50"/>
                    <a:pt x="130" y="51"/>
                    <a:pt x="130" y="53"/>
                  </a:cubicBezTo>
                  <a:cubicBezTo>
                    <a:pt x="130" y="53"/>
                    <a:pt x="131" y="53"/>
                    <a:pt x="131" y="53"/>
                  </a:cubicBezTo>
                  <a:cubicBezTo>
                    <a:pt x="132" y="54"/>
                    <a:pt x="134" y="55"/>
                    <a:pt x="135" y="55"/>
                  </a:cubicBezTo>
                  <a:cubicBezTo>
                    <a:pt x="137" y="55"/>
                    <a:pt x="139" y="53"/>
                    <a:pt x="140" y="53"/>
                  </a:cubicBezTo>
                  <a:cubicBezTo>
                    <a:pt x="140" y="53"/>
                    <a:pt x="141" y="53"/>
                    <a:pt x="142" y="53"/>
                  </a:cubicBezTo>
                  <a:cubicBezTo>
                    <a:pt x="142" y="53"/>
                    <a:pt x="143" y="52"/>
                    <a:pt x="144" y="51"/>
                  </a:cubicBezTo>
                  <a:cubicBezTo>
                    <a:pt x="144" y="51"/>
                    <a:pt x="144" y="50"/>
                    <a:pt x="144" y="50"/>
                  </a:cubicBezTo>
                  <a:cubicBezTo>
                    <a:pt x="144" y="50"/>
                    <a:pt x="141" y="49"/>
                    <a:pt x="142" y="48"/>
                  </a:cubicBezTo>
                  <a:cubicBezTo>
                    <a:pt x="143" y="48"/>
                    <a:pt x="145" y="48"/>
                    <a:pt x="145" y="48"/>
                  </a:cubicBezTo>
                  <a:cubicBezTo>
                    <a:pt x="146" y="48"/>
                    <a:pt x="146" y="46"/>
                    <a:pt x="147" y="45"/>
                  </a:cubicBezTo>
                  <a:cubicBezTo>
                    <a:pt x="146" y="45"/>
                    <a:pt x="145" y="45"/>
                    <a:pt x="144" y="45"/>
                  </a:cubicBezTo>
                  <a:cubicBezTo>
                    <a:pt x="144" y="45"/>
                    <a:pt x="144" y="44"/>
                    <a:pt x="143" y="44"/>
                  </a:cubicBezTo>
                  <a:close/>
                  <a:moveTo>
                    <a:pt x="123" y="43"/>
                  </a:moveTo>
                  <a:cubicBezTo>
                    <a:pt x="120" y="44"/>
                    <a:pt x="119" y="47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5" y="48"/>
                    <a:pt x="126" y="47"/>
                    <a:pt x="126" y="47"/>
                  </a:cubicBezTo>
                  <a:cubicBezTo>
                    <a:pt x="126" y="45"/>
                    <a:pt x="124" y="43"/>
                    <a:pt x="123" y="43"/>
                  </a:cubicBezTo>
                  <a:close/>
                  <a:moveTo>
                    <a:pt x="133" y="40"/>
                  </a:moveTo>
                  <a:cubicBezTo>
                    <a:pt x="133" y="41"/>
                    <a:pt x="133" y="41"/>
                    <a:pt x="133" y="41"/>
                  </a:cubicBezTo>
                  <a:cubicBezTo>
                    <a:pt x="130" y="41"/>
                    <a:pt x="130" y="41"/>
                    <a:pt x="129" y="42"/>
                  </a:cubicBezTo>
                  <a:cubicBezTo>
                    <a:pt x="128" y="42"/>
                    <a:pt x="128" y="42"/>
                    <a:pt x="128" y="43"/>
                  </a:cubicBezTo>
                  <a:cubicBezTo>
                    <a:pt x="129" y="43"/>
                    <a:pt x="129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4" y="43"/>
                    <a:pt x="134" y="43"/>
                  </a:cubicBezTo>
                  <a:cubicBezTo>
                    <a:pt x="135" y="43"/>
                    <a:pt x="135" y="44"/>
                    <a:pt x="135" y="44"/>
                  </a:cubicBezTo>
                  <a:cubicBezTo>
                    <a:pt x="136" y="44"/>
                    <a:pt x="136" y="44"/>
                    <a:pt x="137" y="44"/>
                  </a:cubicBezTo>
                  <a:cubicBezTo>
                    <a:pt x="137" y="44"/>
                    <a:pt x="137" y="44"/>
                    <a:pt x="137" y="43"/>
                  </a:cubicBezTo>
                  <a:cubicBezTo>
                    <a:pt x="137" y="43"/>
                    <a:pt x="138" y="43"/>
                    <a:pt x="139" y="43"/>
                  </a:cubicBezTo>
                  <a:cubicBezTo>
                    <a:pt x="138" y="42"/>
                    <a:pt x="139" y="42"/>
                    <a:pt x="138" y="42"/>
                  </a:cubicBezTo>
                  <a:cubicBezTo>
                    <a:pt x="138" y="41"/>
                    <a:pt x="138" y="42"/>
                    <a:pt x="138" y="41"/>
                  </a:cubicBezTo>
                  <a:cubicBezTo>
                    <a:pt x="137" y="41"/>
                    <a:pt x="136" y="41"/>
                    <a:pt x="136" y="41"/>
                  </a:cubicBezTo>
                  <a:cubicBezTo>
                    <a:pt x="135" y="41"/>
                    <a:pt x="134" y="40"/>
                    <a:pt x="133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6" name="Freeform 152">
              <a:extLst>
                <a:ext uri="{FF2B5EF4-FFF2-40B4-BE49-F238E27FC236}">
                  <a16:creationId xmlns:a16="http://schemas.microsoft.com/office/drawing/2014/main" id="{354032C4-6CEF-F80E-57FD-72A536477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535" y="3433759"/>
              <a:ext cx="243198" cy="384846"/>
            </a:xfrm>
            <a:custGeom>
              <a:avLst/>
              <a:gdLst>
                <a:gd name="T0" fmla="*/ 1 w 38"/>
                <a:gd name="T1" fmla="*/ 47 h 57"/>
                <a:gd name="T2" fmla="*/ 3 w 38"/>
                <a:gd name="T3" fmla="*/ 46 h 57"/>
                <a:gd name="T4" fmla="*/ 6 w 38"/>
                <a:gd name="T5" fmla="*/ 49 h 57"/>
                <a:gd name="T6" fmla="*/ 8 w 38"/>
                <a:gd name="T7" fmla="*/ 53 h 57"/>
                <a:gd name="T8" fmla="*/ 15 w 38"/>
                <a:gd name="T9" fmla="*/ 57 h 57"/>
                <a:gd name="T10" fmla="*/ 21 w 38"/>
                <a:gd name="T11" fmla="*/ 56 h 57"/>
                <a:gd name="T12" fmla="*/ 27 w 38"/>
                <a:gd name="T13" fmla="*/ 56 h 57"/>
                <a:gd name="T14" fmla="*/ 32 w 38"/>
                <a:gd name="T15" fmla="*/ 57 h 57"/>
                <a:gd name="T16" fmla="*/ 38 w 38"/>
                <a:gd name="T17" fmla="*/ 57 h 57"/>
                <a:gd name="T18" fmla="*/ 38 w 38"/>
                <a:gd name="T19" fmla="*/ 53 h 57"/>
                <a:gd name="T20" fmla="*/ 32 w 38"/>
                <a:gd name="T21" fmla="*/ 47 h 57"/>
                <a:gd name="T22" fmla="*/ 28 w 38"/>
                <a:gd name="T23" fmla="*/ 40 h 57"/>
                <a:gd name="T24" fmla="*/ 27 w 38"/>
                <a:gd name="T25" fmla="*/ 36 h 57"/>
                <a:gd name="T26" fmla="*/ 32 w 38"/>
                <a:gd name="T27" fmla="*/ 28 h 57"/>
                <a:gd name="T28" fmla="*/ 27 w 38"/>
                <a:gd name="T29" fmla="*/ 21 h 57"/>
                <a:gd name="T30" fmla="*/ 34 w 38"/>
                <a:gd name="T31" fmla="*/ 18 h 57"/>
                <a:gd name="T32" fmla="*/ 33 w 38"/>
                <a:gd name="T33" fmla="*/ 14 h 57"/>
                <a:gd name="T34" fmla="*/ 32 w 38"/>
                <a:gd name="T35" fmla="*/ 9 h 57"/>
                <a:gd name="T36" fmla="*/ 32 w 38"/>
                <a:gd name="T37" fmla="*/ 5 h 57"/>
                <a:gd name="T38" fmla="*/ 28 w 38"/>
                <a:gd name="T39" fmla="*/ 0 h 57"/>
                <a:gd name="T40" fmla="*/ 29 w 38"/>
                <a:gd name="T41" fmla="*/ 5 h 57"/>
                <a:gd name="T42" fmla="*/ 26 w 38"/>
                <a:gd name="T43" fmla="*/ 10 h 57"/>
                <a:gd name="T44" fmla="*/ 24 w 38"/>
                <a:gd name="T45" fmla="*/ 14 h 57"/>
                <a:gd name="T46" fmla="*/ 22 w 38"/>
                <a:gd name="T47" fmla="*/ 18 h 57"/>
                <a:gd name="T48" fmla="*/ 19 w 38"/>
                <a:gd name="T49" fmla="*/ 22 h 57"/>
                <a:gd name="T50" fmla="*/ 16 w 38"/>
                <a:gd name="T51" fmla="*/ 26 h 57"/>
                <a:gd name="T52" fmla="*/ 13 w 38"/>
                <a:gd name="T53" fmla="*/ 30 h 57"/>
                <a:gd name="T54" fmla="*/ 12 w 38"/>
                <a:gd name="T55" fmla="*/ 35 h 57"/>
                <a:gd name="T56" fmla="*/ 8 w 38"/>
                <a:gd name="T57" fmla="*/ 35 h 57"/>
                <a:gd name="T58" fmla="*/ 5 w 38"/>
                <a:gd name="T59" fmla="*/ 35 h 57"/>
                <a:gd name="T60" fmla="*/ 1 w 38"/>
                <a:gd name="T61" fmla="*/ 39 h 57"/>
                <a:gd name="T62" fmla="*/ 1 w 38"/>
                <a:gd name="T63" fmla="*/ 42 h 57"/>
                <a:gd name="T64" fmla="*/ 0 w 38"/>
                <a:gd name="T65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57">
                  <a:moveTo>
                    <a:pt x="0" y="45"/>
                  </a:moveTo>
                  <a:cubicBezTo>
                    <a:pt x="1" y="45"/>
                    <a:pt x="1" y="46"/>
                    <a:pt x="1" y="47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2" y="49"/>
                    <a:pt x="5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7" y="52"/>
                    <a:pt x="7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5"/>
                    <a:pt x="7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7" y="56"/>
                    <a:pt x="18" y="56"/>
                  </a:cubicBezTo>
                  <a:cubicBezTo>
                    <a:pt x="19" y="55"/>
                    <a:pt x="19" y="56"/>
                    <a:pt x="21" y="56"/>
                  </a:cubicBezTo>
                  <a:cubicBezTo>
                    <a:pt x="22" y="55"/>
                    <a:pt x="24" y="56"/>
                    <a:pt x="24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9" y="55"/>
                    <a:pt x="30" y="56"/>
                    <a:pt x="31" y="56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7"/>
                    <a:pt x="38" y="57"/>
                    <a:pt x="38" y="57"/>
                  </a:cubicBezTo>
                  <a:cubicBezTo>
                    <a:pt x="38" y="57"/>
                    <a:pt x="37" y="56"/>
                    <a:pt x="37" y="55"/>
                  </a:cubicBezTo>
                  <a:cubicBezTo>
                    <a:pt x="37" y="55"/>
                    <a:pt x="38" y="53"/>
                    <a:pt x="38" y="53"/>
                  </a:cubicBezTo>
                  <a:cubicBezTo>
                    <a:pt x="38" y="53"/>
                    <a:pt x="36" y="52"/>
                    <a:pt x="35" y="50"/>
                  </a:cubicBezTo>
                  <a:cubicBezTo>
                    <a:pt x="34" y="48"/>
                    <a:pt x="34" y="49"/>
                    <a:pt x="32" y="47"/>
                  </a:cubicBezTo>
                  <a:cubicBezTo>
                    <a:pt x="31" y="46"/>
                    <a:pt x="31" y="46"/>
                    <a:pt x="30" y="44"/>
                  </a:cubicBezTo>
                  <a:cubicBezTo>
                    <a:pt x="29" y="43"/>
                    <a:pt x="28" y="41"/>
                    <a:pt x="28" y="40"/>
                  </a:cubicBezTo>
                  <a:cubicBezTo>
                    <a:pt x="28" y="39"/>
                    <a:pt x="27" y="39"/>
                    <a:pt x="26" y="38"/>
                  </a:cubicBezTo>
                  <a:cubicBezTo>
                    <a:pt x="25" y="38"/>
                    <a:pt x="26" y="37"/>
                    <a:pt x="27" y="36"/>
                  </a:cubicBezTo>
                  <a:cubicBezTo>
                    <a:pt x="29" y="36"/>
                    <a:pt x="30" y="31"/>
                    <a:pt x="30" y="31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1" y="25"/>
                    <a:pt x="30" y="24"/>
                  </a:cubicBezTo>
                  <a:cubicBezTo>
                    <a:pt x="30" y="24"/>
                    <a:pt x="28" y="21"/>
                    <a:pt x="27" y="21"/>
                  </a:cubicBezTo>
                  <a:cubicBezTo>
                    <a:pt x="26" y="20"/>
                    <a:pt x="27" y="19"/>
                    <a:pt x="28" y="18"/>
                  </a:cubicBezTo>
                  <a:cubicBezTo>
                    <a:pt x="29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6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2" y="13"/>
                    <a:pt x="32" y="11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6"/>
                    <a:pt x="32" y="6"/>
                    <a:pt x="32" y="5"/>
                  </a:cubicBezTo>
                  <a:cubicBezTo>
                    <a:pt x="31" y="4"/>
                    <a:pt x="32" y="3"/>
                    <a:pt x="31" y="3"/>
                  </a:cubicBezTo>
                  <a:cubicBezTo>
                    <a:pt x="30" y="2"/>
                    <a:pt x="28" y="0"/>
                    <a:pt x="28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4"/>
                    <a:pt x="29" y="5"/>
                  </a:cubicBezTo>
                  <a:cubicBezTo>
                    <a:pt x="29" y="6"/>
                    <a:pt x="28" y="9"/>
                    <a:pt x="27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1"/>
                    <a:pt x="25" y="11"/>
                    <a:pt x="24" y="12"/>
                  </a:cubicBezTo>
                  <a:cubicBezTo>
                    <a:pt x="23" y="13"/>
                    <a:pt x="24" y="13"/>
                    <a:pt x="24" y="14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2" y="16"/>
                    <a:pt x="22" y="18"/>
                    <a:pt x="22" y="18"/>
                  </a:cubicBezTo>
                  <a:cubicBezTo>
                    <a:pt x="22" y="18"/>
                    <a:pt x="23" y="20"/>
                    <a:pt x="22" y="20"/>
                  </a:cubicBezTo>
                  <a:cubicBezTo>
                    <a:pt x="21" y="20"/>
                    <a:pt x="20" y="21"/>
                    <a:pt x="19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5"/>
                    <a:pt x="17" y="25"/>
                    <a:pt x="16" y="26"/>
                  </a:cubicBezTo>
                  <a:cubicBezTo>
                    <a:pt x="15" y="27"/>
                    <a:pt x="16" y="27"/>
                    <a:pt x="15" y="28"/>
                  </a:cubicBezTo>
                  <a:cubicBezTo>
                    <a:pt x="15" y="30"/>
                    <a:pt x="14" y="29"/>
                    <a:pt x="13" y="30"/>
                  </a:cubicBezTo>
                  <a:cubicBezTo>
                    <a:pt x="13" y="31"/>
                    <a:pt x="12" y="32"/>
                    <a:pt x="12" y="33"/>
                  </a:cubicBezTo>
                  <a:cubicBezTo>
                    <a:pt x="12" y="34"/>
                    <a:pt x="13" y="35"/>
                    <a:pt x="12" y="35"/>
                  </a:cubicBezTo>
                  <a:cubicBezTo>
                    <a:pt x="11" y="36"/>
                    <a:pt x="11" y="38"/>
                    <a:pt x="9" y="38"/>
                  </a:cubicBezTo>
                  <a:cubicBezTo>
                    <a:pt x="9" y="37"/>
                    <a:pt x="10" y="35"/>
                    <a:pt x="8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6" y="34"/>
                    <a:pt x="5" y="35"/>
                  </a:cubicBezTo>
                  <a:cubicBezTo>
                    <a:pt x="4" y="36"/>
                    <a:pt x="2" y="36"/>
                    <a:pt x="2" y="37"/>
                  </a:cubicBezTo>
                  <a:cubicBezTo>
                    <a:pt x="2" y="38"/>
                    <a:pt x="2" y="39"/>
                    <a:pt x="1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4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7" name="Freeform 153">
              <a:extLst>
                <a:ext uri="{FF2B5EF4-FFF2-40B4-BE49-F238E27FC236}">
                  <a16:creationId xmlns:a16="http://schemas.microsoft.com/office/drawing/2014/main" id="{6D86FB09-AB3D-BA14-39BA-1D13E2EA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0450" y="3385389"/>
              <a:ext cx="159474" cy="168240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8" name="Freeform 154">
              <a:extLst>
                <a:ext uri="{FF2B5EF4-FFF2-40B4-BE49-F238E27FC236}">
                  <a16:creationId xmlns:a16="http://schemas.microsoft.com/office/drawing/2014/main" id="{209387CA-8686-166F-7508-E07680DA3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528" y="4001563"/>
              <a:ext cx="69770" cy="73605"/>
            </a:xfrm>
            <a:custGeom>
              <a:avLst/>
              <a:gdLst>
                <a:gd name="T0" fmla="*/ 1 w 11"/>
                <a:gd name="T1" fmla="*/ 2 h 11"/>
                <a:gd name="T2" fmla="*/ 2 w 11"/>
                <a:gd name="T3" fmla="*/ 2 h 11"/>
                <a:gd name="T4" fmla="*/ 4 w 11"/>
                <a:gd name="T5" fmla="*/ 3 h 11"/>
                <a:gd name="T6" fmla="*/ 6 w 11"/>
                <a:gd name="T7" fmla="*/ 1 h 11"/>
                <a:gd name="T8" fmla="*/ 9 w 11"/>
                <a:gd name="T9" fmla="*/ 2 h 11"/>
                <a:gd name="T10" fmla="*/ 9 w 11"/>
                <a:gd name="T11" fmla="*/ 4 h 11"/>
                <a:gd name="T12" fmla="*/ 11 w 11"/>
                <a:gd name="T13" fmla="*/ 5 h 11"/>
                <a:gd name="T14" fmla="*/ 10 w 11"/>
                <a:gd name="T15" fmla="*/ 7 h 11"/>
                <a:gd name="T16" fmla="*/ 8 w 11"/>
                <a:gd name="T17" fmla="*/ 8 h 11"/>
                <a:gd name="T18" fmla="*/ 7 w 11"/>
                <a:gd name="T19" fmla="*/ 11 h 11"/>
                <a:gd name="T20" fmla="*/ 5 w 11"/>
                <a:gd name="T21" fmla="*/ 11 h 11"/>
                <a:gd name="T22" fmla="*/ 3 w 11"/>
                <a:gd name="T23" fmla="*/ 11 h 11"/>
                <a:gd name="T24" fmla="*/ 3 w 11"/>
                <a:gd name="T25" fmla="*/ 4 h 11"/>
                <a:gd name="T26" fmla="*/ 1 w 11"/>
                <a:gd name="T27" fmla="*/ 4 h 11"/>
                <a:gd name="T28" fmla="*/ 1 w 11"/>
                <a:gd name="T29" fmla="*/ 4 h 11"/>
                <a:gd name="T30" fmla="*/ 0 w 11"/>
                <a:gd name="T31" fmla="*/ 2 h 11"/>
                <a:gd name="T32" fmla="*/ 1 w 11"/>
                <a:gd name="T3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2"/>
                    <a:pt x="1" y="1"/>
                    <a:pt x="2" y="2"/>
                  </a:cubicBezTo>
                  <a:cubicBezTo>
                    <a:pt x="4" y="3"/>
                    <a:pt x="3" y="4"/>
                    <a:pt x="4" y="3"/>
                  </a:cubicBezTo>
                  <a:cubicBezTo>
                    <a:pt x="6" y="2"/>
                    <a:pt x="5" y="0"/>
                    <a:pt x="6" y="1"/>
                  </a:cubicBezTo>
                  <a:cubicBezTo>
                    <a:pt x="7" y="1"/>
                    <a:pt x="9" y="2"/>
                    <a:pt x="9" y="2"/>
                  </a:cubicBezTo>
                  <a:cubicBezTo>
                    <a:pt x="9" y="2"/>
                    <a:pt x="8" y="4"/>
                    <a:pt x="9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8"/>
                    <a:pt x="3" y="7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9" name="Freeform 155">
              <a:extLst>
                <a:ext uri="{FF2B5EF4-FFF2-40B4-BE49-F238E27FC236}">
                  <a16:creationId xmlns:a16="http://schemas.microsoft.com/office/drawing/2014/main" id="{CFD1A64B-AA5F-C404-44FD-456C22922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383" y="2945866"/>
              <a:ext cx="251172" cy="574115"/>
            </a:xfrm>
            <a:custGeom>
              <a:avLst/>
              <a:gdLst>
                <a:gd name="T0" fmla="*/ 30 w 39"/>
                <a:gd name="T1" fmla="*/ 84 h 85"/>
                <a:gd name="T2" fmla="*/ 33 w 39"/>
                <a:gd name="T3" fmla="*/ 79 h 85"/>
                <a:gd name="T4" fmla="*/ 31 w 39"/>
                <a:gd name="T5" fmla="*/ 73 h 85"/>
                <a:gd name="T6" fmla="*/ 27 w 39"/>
                <a:gd name="T7" fmla="*/ 67 h 85"/>
                <a:gd name="T8" fmla="*/ 29 w 39"/>
                <a:gd name="T9" fmla="*/ 62 h 85"/>
                <a:gd name="T10" fmla="*/ 27 w 39"/>
                <a:gd name="T11" fmla="*/ 58 h 85"/>
                <a:gd name="T12" fmla="*/ 24 w 39"/>
                <a:gd name="T13" fmla="*/ 52 h 85"/>
                <a:gd name="T14" fmla="*/ 25 w 39"/>
                <a:gd name="T15" fmla="*/ 47 h 85"/>
                <a:gd name="T16" fmla="*/ 24 w 39"/>
                <a:gd name="T17" fmla="*/ 43 h 85"/>
                <a:gd name="T18" fmla="*/ 28 w 39"/>
                <a:gd name="T19" fmla="*/ 42 h 85"/>
                <a:gd name="T20" fmla="*/ 29 w 39"/>
                <a:gd name="T21" fmla="*/ 40 h 85"/>
                <a:gd name="T22" fmla="*/ 31 w 39"/>
                <a:gd name="T23" fmla="*/ 38 h 85"/>
                <a:gd name="T24" fmla="*/ 36 w 39"/>
                <a:gd name="T25" fmla="*/ 39 h 85"/>
                <a:gd name="T26" fmla="*/ 36 w 39"/>
                <a:gd name="T27" fmla="*/ 36 h 85"/>
                <a:gd name="T28" fmla="*/ 39 w 39"/>
                <a:gd name="T29" fmla="*/ 33 h 85"/>
                <a:gd name="T30" fmla="*/ 35 w 39"/>
                <a:gd name="T31" fmla="*/ 30 h 85"/>
                <a:gd name="T32" fmla="*/ 33 w 39"/>
                <a:gd name="T33" fmla="*/ 27 h 85"/>
                <a:gd name="T34" fmla="*/ 31 w 39"/>
                <a:gd name="T35" fmla="*/ 26 h 85"/>
                <a:gd name="T36" fmla="*/ 32 w 39"/>
                <a:gd name="T37" fmla="*/ 23 h 85"/>
                <a:gd name="T38" fmla="*/ 30 w 39"/>
                <a:gd name="T39" fmla="*/ 21 h 85"/>
                <a:gd name="T40" fmla="*/ 29 w 39"/>
                <a:gd name="T41" fmla="*/ 19 h 85"/>
                <a:gd name="T42" fmla="*/ 26 w 39"/>
                <a:gd name="T43" fmla="*/ 19 h 85"/>
                <a:gd name="T44" fmla="*/ 24 w 39"/>
                <a:gd name="T45" fmla="*/ 20 h 85"/>
                <a:gd name="T46" fmla="*/ 24 w 39"/>
                <a:gd name="T47" fmla="*/ 18 h 85"/>
                <a:gd name="T48" fmla="*/ 23 w 39"/>
                <a:gd name="T49" fmla="*/ 15 h 85"/>
                <a:gd name="T50" fmla="*/ 26 w 39"/>
                <a:gd name="T51" fmla="*/ 11 h 85"/>
                <a:gd name="T52" fmla="*/ 27 w 39"/>
                <a:gd name="T53" fmla="*/ 7 h 85"/>
                <a:gd name="T54" fmla="*/ 27 w 39"/>
                <a:gd name="T55" fmla="*/ 3 h 85"/>
                <a:gd name="T56" fmla="*/ 25 w 39"/>
                <a:gd name="T57" fmla="*/ 0 h 85"/>
                <a:gd name="T58" fmla="*/ 22 w 39"/>
                <a:gd name="T59" fmla="*/ 1 h 85"/>
                <a:gd name="T60" fmla="*/ 21 w 39"/>
                <a:gd name="T61" fmla="*/ 6 h 85"/>
                <a:gd name="T62" fmla="*/ 16 w 39"/>
                <a:gd name="T63" fmla="*/ 6 h 85"/>
                <a:gd name="T64" fmla="*/ 15 w 39"/>
                <a:gd name="T65" fmla="*/ 10 h 85"/>
                <a:gd name="T66" fmla="*/ 11 w 39"/>
                <a:gd name="T67" fmla="*/ 13 h 85"/>
                <a:gd name="T68" fmla="*/ 9 w 39"/>
                <a:gd name="T69" fmla="*/ 15 h 85"/>
                <a:gd name="T70" fmla="*/ 10 w 39"/>
                <a:gd name="T71" fmla="*/ 17 h 85"/>
                <a:gd name="T72" fmla="*/ 7 w 39"/>
                <a:gd name="T73" fmla="*/ 22 h 85"/>
                <a:gd name="T74" fmla="*/ 5 w 39"/>
                <a:gd name="T75" fmla="*/ 24 h 85"/>
                <a:gd name="T76" fmla="*/ 6 w 39"/>
                <a:gd name="T77" fmla="*/ 28 h 85"/>
                <a:gd name="T78" fmla="*/ 5 w 39"/>
                <a:gd name="T79" fmla="*/ 30 h 85"/>
                <a:gd name="T80" fmla="*/ 2 w 39"/>
                <a:gd name="T81" fmla="*/ 30 h 85"/>
                <a:gd name="T82" fmla="*/ 1 w 39"/>
                <a:gd name="T83" fmla="*/ 32 h 85"/>
                <a:gd name="T84" fmla="*/ 2 w 39"/>
                <a:gd name="T85" fmla="*/ 36 h 85"/>
                <a:gd name="T86" fmla="*/ 0 w 39"/>
                <a:gd name="T87" fmla="*/ 35 h 85"/>
                <a:gd name="T88" fmla="*/ 0 w 39"/>
                <a:gd name="T89" fmla="*/ 38 h 85"/>
                <a:gd name="T90" fmla="*/ 2 w 39"/>
                <a:gd name="T91" fmla="*/ 40 h 85"/>
                <a:gd name="T92" fmla="*/ 3 w 39"/>
                <a:gd name="T93" fmla="*/ 39 h 85"/>
                <a:gd name="T94" fmla="*/ 4 w 39"/>
                <a:gd name="T95" fmla="*/ 38 h 85"/>
                <a:gd name="T96" fmla="*/ 5 w 39"/>
                <a:gd name="T97" fmla="*/ 41 h 85"/>
                <a:gd name="T98" fmla="*/ 7 w 39"/>
                <a:gd name="T99" fmla="*/ 44 h 85"/>
                <a:gd name="T100" fmla="*/ 8 w 39"/>
                <a:gd name="T101" fmla="*/ 48 h 85"/>
                <a:gd name="T102" fmla="*/ 7 w 39"/>
                <a:gd name="T103" fmla="*/ 59 h 85"/>
                <a:gd name="T104" fmla="*/ 9 w 39"/>
                <a:gd name="T105" fmla="*/ 60 h 85"/>
                <a:gd name="T106" fmla="*/ 13 w 39"/>
                <a:gd name="T107" fmla="*/ 60 h 85"/>
                <a:gd name="T108" fmla="*/ 15 w 39"/>
                <a:gd name="T109" fmla="*/ 59 h 85"/>
                <a:gd name="T110" fmla="*/ 18 w 39"/>
                <a:gd name="T111" fmla="*/ 54 h 85"/>
                <a:gd name="T112" fmla="*/ 21 w 39"/>
                <a:gd name="T113" fmla="*/ 58 h 85"/>
                <a:gd name="T114" fmla="*/ 22 w 39"/>
                <a:gd name="T115" fmla="*/ 61 h 85"/>
                <a:gd name="T116" fmla="*/ 25 w 39"/>
                <a:gd name="T117" fmla="*/ 70 h 85"/>
                <a:gd name="T118" fmla="*/ 27 w 39"/>
                <a:gd name="T119" fmla="*/ 72 h 85"/>
                <a:gd name="T120" fmla="*/ 27 w 39"/>
                <a:gd name="T121" fmla="*/ 81 h 85"/>
                <a:gd name="T122" fmla="*/ 29 w 39"/>
                <a:gd name="T12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85">
                  <a:moveTo>
                    <a:pt x="30" y="85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39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9"/>
                    <a:pt x="4" y="40"/>
                    <a:pt x="4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5" y="43"/>
                    <a:pt x="5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7" y="45"/>
                    <a:pt x="6" y="46"/>
                    <a:pt x="7" y="48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9"/>
                    <a:pt x="9" y="50"/>
                    <a:pt x="9" y="50"/>
                  </a:cubicBezTo>
                  <a:cubicBezTo>
                    <a:pt x="9" y="53"/>
                    <a:pt x="7" y="56"/>
                    <a:pt x="7" y="59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60"/>
                    <a:pt x="11" y="60"/>
                    <a:pt x="13" y="60"/>
                  </a:cubicBezTo>
                  <a:cubicBezTo>
                    <a:pt x="13" y="60"/>
                    <a:pt x="13" y="59"/>
                    <a:pt x="14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6" y="58"/>
                    <a:pt x="16" y="57"/>
                    <a:pt x="17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20" y="56"/>
                    <a:pt x="20" y="56"/>
                  </a:cubicBezTo>
                  <a:cubicBezTo>
                    <a:pt x="21" y="57"/>
                    <a:pt x="20" y="57"/>
                    <a:pt x="21" y="58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2" y="59"/>
                    <a:pt x="22" y="60"/>
                    <a:pt x="22" y="61"/>
                  </a:cubicBezTo>
                  <a:cubicBezTo>
                    <a:pt x="22" y="62"/>
                    <a:pt x="23" y="62"/>
                    <a:pt x="23" y="62"/>
                  </a:cubicBezTo>
                  <a:cubicBezTo>
                    <a:pt x="24" y="63"/>
                    <a:pt x="25" y="69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2"/>
                    <a:pt x="26" y="72"/>
                    <a:pt x="27" y="72"/>
                  </a:cubicBezTo>
                  <a:cubicBezTo>
                    <a:pt x="27" y="72"/>
                    <a:pt x="28" y="80"/>
                    <a:pt x="28" y="80"/>
                  </a:cubicBezTo>
                  <a:cubicBezTo>
                    <a:pt x="28" y="80"/>
                    <a:pt x="27" y="81"/>
                    <a:pt x="27" y="81"/>
                  </a:cubicBezTo>
                  <a:cubicBezTo>
                    <a:pt x="27" y="81"/>
                    <a:pt x="28" y="81"/>
                    <a:pt x="28" y="82"/>
                  </a:cubicBezTo>
                  <a:cubicBezTo>
                    <a:pt x="28" y="82"/>
                    <a:pt x="29" y="84"/>
                    <a:pt x="29" y="85"/>
                  </a:cubicBezTo>
                  <a:lnTo>
                    <a:pt x="30" y="8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0" name="Freeform 156">
              <a:extLst>
                <a:ext uri="{FF2B5EF4-FFF2-40B4-BE49-F238E27FC236}">
                  <a16:creationId xmlns:a16="http://schemas.microsoft.com/office/drawing/2014/main" id="{B4EE6C44-362A-88C7-2CF7-5A4E1007A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890" y="3339123"/>
              <a:ext cx="217284" cy="208195"/>
            </a:xfrm>
            <a:custGeom>
              <a:avLst/>
              <a:gdLst>
                <a:gd name="T0" fmla="*/ 26 w 34"/>
                <a:gd name="T1" fmla="*/ 23 h 31"/>
                <a:gd name="T2" fmla="*/ 22 w 34"/>
                <a:gd name="T3" fmla="*/ 22 h 31"/>
                <a:gd name="T4" fmla="*/ 22 w 34"/>
                <a:gd name="T5" fmla="*/ 23 h 31"/>
                <a:gd name="T6" fmla="*/ 15 w 34"/>
                <a:gd name="T7" fmla="*/ 23 h 31"/>
                <a:gd name="T8" fmla="*/ 14 w 34"/>
                <a:gd name="T9" fmla="*/ 25 h 31"/>
                <a:gd name="T10" fmla="*/ 14 w 34"/>
                <a:gd name="T11" fmla="*/ 28 h 31"/>
                <a:gd name="T12" fmla="*/ 14 w 34"/>
                <a:gd name="T13" fmla="*/ 31 h 31"/>
                <a:gd name="T14" fmla="*/ 10 w 34"/>
                <a:gd name="T15" fmla="*/ 31 h 31"/>
                <a:gd name="T16" fmla="*/ 10 w 34"/>
                <a:gd name="T17" fmla="*/ 29 h 31"/>
                <a:gd name="T18" fmla="*/ 8 w 34"/>
                <a:gd name="T19" fmla="*/ 29 h 31"/>
                <a:gd name="T20" fmla="*/ 6 w 34"/>
                <a:gd name="T21" fmla="*/ 30 h 31"/>
                <a:gd name="T22" fmla="*/ 5 w 34"/>
                <a:gd name="T23" fmla="*/ 30 h 31"/>
                <a:gd name="T24" fmla="*/ 4 w 34"/>
                <a:gd name="T25" fmla="*/ 28 h 31"/>
                <a:gd name="T26" fmla="*/ 0 w 34"/>
                <a:gd name="T27" fmla="*/ 28 h 31"/>
                <a:gd name="T28" fmla="*/ 1 w 34"/>
                <a:gd name="T29" fmla="*/ 24 h 31"/>
                <a:gd name="T30" fmla="*/ 2 w 34"/>
                <a:gd name="T31" fmla="*/ 22 h 31"/>
                <a:gd name="T32" fmla="*/ 2 w 34"/>
                <a:gd name="T33" fmla="*/ 20 h 31"/>
                <a:gd name="T34" fmla="*/ 3 w 34"/>
                <a:gd name="T35" fmla="*/ 18 h 31"/>
                <a:gd name="T36" fmla="*/ 5 w 34"/>
                <a:gd name="T37" fmla="*/ 19 h 31"/>
                <a:gd name="T38" fmla="*/ 6 w 34"/>
                <a:gd name="T39" fmla="*/ 15 h 31"/>
                <a:gd name="T40" fmla="*/ 7 w 34"/>
                <a:gd name="T41" fmla="*/ 13 h 31"/>
                <a:gd name="T42" fmla="*/ 11 w 34"/>
                <a:gd name="T43" fmla="*/ 12 h 31"/>
                <a:gd name="T44" fmla="*/ 13 w 34"/>
                <a:gd name="T45" fmla="*/ 10 h 31"/>
                <a:gd name="T46" fmla="*/ 14 w 34"/>
                <a:gd name="T47" fmla="*/ 8 h 31"/>
                <a:gd name="T48" fmla="*/ 17 w 34"/>
                <a:gd name="T49" fmla="*/ 6 h 31"/>
                <a:gd name="T50" fmla="*/ 19 w 34"/>
                <a:gd name="T51" fmla="*/ 3 h 31"/>
                <a:gd name="T52" fmla="*/ 21 w 34"/>
                <a:gd name="T53" fmla="*/ 2 h 31"/>
                <a:gd name="T54" fmla="*/ 23 w 34"/>
                <a:gd name="T55" fmla="*/ 1 h 31"/>
                <a:gd name="T56" fmla="*/ 24 w 34"/>
                <a:gd name="T57" fmla="*/ 1 h 31"/>
                <a:gd name="T58" fmla="*/ 26 w 34"/>
                <a:gd name="T59" fmla="*/ 3 h 31"/>
                <a:gd name="T60" fmla="*/ 25 w 34"/>
                <a:gd name="T61" fmla="*/ 4 h 31"/>
                <a:gd name="T62" fmla="*/ 26 w 34"/>
                <a:gd name="T63" fmla="*/ 6 h 31"/>
                <a:gd name="T64" fmla="*/ 30 w 34"/>
                <a:gd name="T65" fmla="*/ 8 h 31"/>
                <a:gd name="T66" fmla="*/ 29 w 34"/>
                <a:gd name="T67" fmla="*/ 10 h 31"/>
                <a:gd name="T68" fmla="*/ 31 w 34"/>
                <a:gd name="T69" fmla="*/ 14 h 31"/>
                <a:gd name="T70" fmla="*/ 33 w 34"/>
                <a:gd name="T71" fmla="*/ 14 h 31"/>
                <a:gd name="T72" fmla="*/ 33 w 34"/>
                <a:gd name="T73" fmla="*/ 16 h 31"/>
                <a:gd name="T74" fmla="*/ 34 w 34"/>
                <a:gd name="T75" fmla="*/ 20 h 31"/>
                <a:gd name="T76" fmla="*/ 33 w 34"/>
                <a:gd name="T77" fmla="*/ 21 h 31"/>
                <a:gd name="T78" fmla="*/ 32 w 34"/>
                <a:gd name="T79" fmla="*/ 22 h 31"/>
                <a:gd name="T80" fmla="*/ 31 w 34"/>
                <a:gd name="T81" fmla="*/ 23 h 31"/>
                <a:gd name="T82" fmla="*/ 30 w 34"/>
                <a:gd name="T83" fmla="*/ 23 h 31"/>
                <a:gd name="T84" fmla="*/ 28 w 34"/>
                <a:gd name="T85" fmla="*/ 23 h 31"/>
                <a:gd name="T86" fmla="*/ 26 w 34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31">
                  <a:moveTo>
                    <a:pt x="26" y="23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16" y="23"/>
                    <a:pt x="15" y="23"/>
                  </a:cubicBezTo>
                  <a:cubicBezTo>
                    <a:pt x="15" y="23"/>
                    <a:pt x="14" y="24"/>
                    <a:pt x="14" y="25"/>
                  </a:cubicBezTo>
                  <a:cubicBezTo>
                    <a:pt x="14" y="26"/>
                    <a:pt x="15" y="27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4" y="31"/>
                    <a:pt x="11" y="31"/>
                    <a:pt x="10" y="31"/>
                  </a:cubicBezTo>
                  <a:cubicBezTo>
                    <a:pt x="10" y="31"/>
                    <a:pt x="10" y="29"/>
                    <a:pt x="10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5"/>
                    <a:pt x="1" y="24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5" y="16"/>
                    <a:pt x="6" y="15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5"/>
                    <a:pt x="17" y="3"/>
                    <a:pt x="19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1"/>
                    <a:pt x="22" y="0"/>
                    <a:pt x="23" y="1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5" y="2"/>
                    <a:pt x="26" y="3"/>
                    <a:pt x="26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3" y="13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3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29" y="23"/>
                    <a:pt x="28" y="23"/>
                  </a:cubicBezTo>
                  <a:cubicBezTo>
                    <a:pt x="27" y="23"/>
                    <a:pt x="26" y="23"/>
                    <a:pt x="26" y="2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1" name="Freeform 157">
              <a:extLst>
                <a:ext uri="{FF2B5EF4-FFF2-40B4-BE49-F238E27FC236}">
                  <a16:creationId xmlns:a16="http://schemas.microsoft.com/office/drawing/2014/main" id="{8BE2D88D-C4D7-6402-9D6A-82978C0BF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8141" y="2283426"/>
              <a:ext cx="185390" cy="128282"/>
            </a:xfrm>
            <a:custGeom>
              <a:avLst/>
              <a:gdLst>
                <a:gd name="T0" fmla="*/ 28 w 29"/>
                <a:gd name="T1" fmla="*/ 2 h 19"/>
                <a:gd name="T2" fmla="*/ 26 w 29"/>
                <a:gd name="T3" fmla="*/ 1 h 19"/>
                <a:gd name="T4" fmla="*/ 23 w 29"/>
                <a:gd name="T5" fmla="*/ 2 h 19"/>
                <a:gd name="T6" fmla="*/ 20 w 29"/>
                <a:gd name="T7" fmla="*/ 1 h 19"/>
                <a:gd name="T8" fmla="*/ 17 w 29"/>
                <a:gd name="T9" fmla="*/ 2 h 19"/>
                <a:gd name="T10" fmla="*/ 14 w 29"/>
                <a:gd name="T11" fmla="*/ 3 h 19"/>
                <a:gd name="T12" fmla="*/ 10 w 29"/>
                <a:gd name="T13" fmla="*/ 3 h 19"/>
                <a:gd name="T14" fmla="*/ 8 w 29"/>
                <a:gd name="T15" fmla="*/ 4 h 19"/>
                <a:gd name="T16" fmla="*/ 6 w 29"/>
                <a:gd name="T17" fmla="*/ 2 h 19"/>
                <a:gd name="T18" fmla="*/ 4 w 29"/>
                <a:gd name="T19" fmla="*/ 1 h 19"/>
                <a:gd name="T20" fmla="*/ 3 w 29"/>
                <a:gd name="T21" fmla="*/ 3 h 19"/>
                <a:gd name="T22" fmla="*/ 1 w 29"/>
                <a:gd name="T23" fmla="*/ 5 h 19"/>
                <a:gd name="T24" fmla="*/ 1 w 29"/>
                <a:gd name="T25" fmla="*/ 7 h 19"/>
                <a:gd name="T26" fmla="*/ 4 w 29"/>
                <a:gd name="T27" fmla="*/ 8 h 19"/>
                <a:gd name="T28" fmla="*/ 3 w 29"/>
                <a:gd name="T29" fmla="*/ 11 h 19"/>
                <a:gd name="T30" fmla="*/ 2 w 29"/>
                <a:gd name="T31" fmla="*/ 12 h 19"/>
                <a:gd name="T32" fmla="*/ 4 w 29"/>
                <a:gd name="T33" fmla="*/ 13 h 19"/>
                <a:gd name="T34" fmla="*/ 4 w 29"/>
                <a:gd name="T35" fmla="*/ 15 h 19"/>
                <a:gd name="T36" fmla="*/ 5 w 29"/>
                <a:gd name="T37" fmla="*/ 17 h 19"/>
                <a:gd name="T38" fmla="*/ 4 w 29"/>
                <a:gd name="T39" fmla="*/ 18 h 19"/>
                <a:gd name="T40" fmla="*/ 7 w 29"/>
                <a:gd name="T41" fmla="*/ 19 h 19"/>
                <a:gd name="T42" fmla="*/ 10 w 29"/>
                <a:gd name="T43" fmla="*/ 17 h 19"/>
                <a:gd name="T44" fmla="*/ 13 w 29"/>
                <a:gd name="T45" fmla="*/ 17 h 19"/>
                <a:gd name="T46" fmla="*/ 14 w 29"/>
                <a:gd name="T47" fmla="*/ 18 h 19"/>
                <a:gd name="T48" fmla="*/ 17 w 29"/>
                <a:gd name="T49" fmla="*/ 18 h 19"/>
                <a:gd name="T50" fmla="*/ 18 w 29"/>
                <a:gd name="T51" fmla="*/ 17 h 19"/>
                <a:gd name="T52" fmla="*/ 20 w 29"/>
                <a:gd name="T53" fmla="*/ 17 h 19"/>
                <a:gd name="T54" fmla="*/ 20 w 29"/>
                <a:gd name="T55" fmla="*/ 16 h 19"/>
                <a:gd name="T56" fmla="*/ 22 w 29"/>
                <a:gd name="T57" fmla="*/ 16 h 19"/>
                <a:gd name="T58" fmla="*/ 25 w 29"/>
                <a:gd name="T59" fmla="*/ 16 h 19"/>
                <a:gd name="T60" fmla="*/ 25 w 29"/>
                <a:gd name="T61" fmla="*/ 14 h 19"/>
                <a:gd name="T62" fmla="*/ 23 w 29"/>
                <a:gd name="T63" fmla="*/ 13 h 19"/>
                <a:gd name="T64" fmla="*/ 25 w 29"/>
                <a:gd name="T65" fmla="*/ 11 h 19"/>
                <a:gd name="T66" fmla="*/ 25 w 29"/>
                <a:gd name="T67" fmla="*/ 11 h 19"/>
                <a:gd name="T68" fmla="*/ 25 w 29"/>
                <a:gd name="T69" fmla="*/ 10 h 19"/>
                <a:gd name="T70" fmla="*/ 28 w 29"/>
                <a:gd name="T71" fmla="*/ 7 h 19"/>
                <a:gd name="T72" fmla="*/ 28 w 29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19">
                  <a:moveTo>
                    <a:pt x="28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5" y="1"/>
                    <a:pt x="25" y="1"/>
                    <a:pt x="23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19" y="0"/>
                    <a:pt x="18" y="1"/>
                    <a:pt x="17" y="2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2" y="4"/>
                    <a:pt x="12" y="4"/>
                    <a:pt x="10" y="3"/>
                  </a:cubicBezTo>
                  <a:cubicBezTo>
                    <a:pt x="8" y="3"/>
                    <a:pt x="10" y="4"/>
                    <a:pt x="8" y="4"/>
                  </a:cubicBezTo>
                  <a:cubicBezTo>
                    <a:pt x="6" y="4"/>
                    <a:pt x="5" y="3"/>
                    <a:pt x="6" y="2"/>
                  </a:cubicBezTo>
                  <a:cubicBezTo>
                    <a:pt x="7" y="1"/>
                    <a:pt x="4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3" y="10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3" y="14"/>
                    <a:pt x="4" y="15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9" y="19"/>
                    <a:pt x="9" y="19"/>
                    <a:pt x="10" y="17"/>
                  </a:cubicBezTo>
                  <a:cubicBezTo>
                    <a:pt x="11" y="16"/>
                    <a:pt x="11" y="17"/>
                    <a:pt x="13" y="17"/>
                  </a:cubicBezTo>
                  <a:cubicBezTo>
                    <a:pt x="15" y="17"/>
                    <a:pt x="14" y="18"/>
                    <a:pt x="14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8" y="18"/>
                    <a:pt x="19" y="19"/>
                    <a:pt x="18" y="17"/>
                  </a:cubicBezTo>
                  <a:cubicBezTo>
                    <a:pt x="17" y="16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5" y="16"/>
                    <a:pt x="25" y="16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8" y="7"/>
                    <a:pt x="28" y="7"/>
                  </a:cubicBezTo>
                  <a:cubicBezTo>
                    <a:pt x="29" y="6"/>
                    <a:pt x="28" y="3"/>
                    <a:pt x="28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2" name="Freeform 158">
              <a:extLst>
                <a:ext uri="{FF2B5EF4-FFF2-40B4-BE49-F238E27FC236}">
                  <a16:creationId xmlns:a16="http://schemas.microsoft.com/office/drawing/2014/main" id="{2EDED1CE-F4C9-AEBE-DA61-98357A07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331" y="3744999"/>
              <a:ext cx="43855" cy="25236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4 w 7"/>
                <a:gd name="T5" fmla="*/ 4 h 4"/>
                <a:gd name="T6" fmla="*/ 4 w 7"/>
                <a:gd name="T7" fmla="*/ 3 h 4"/>
                <a:gd name="T8" fmla="*/ 5 w 7"/>
                <a:gd name="T9" fmla="*/ 2 h 4"/>
                <a:gd name="T10" fmla="*/ 6 w 7"/>
                <a:gd name="T11" fmla="*/ 3 h 4"/>
                <a:gd name="T12" fmla="*/ 7 w 7"/>
                <a:gd name="T13" fmla="*/ 3 h 4"/>
                <a:gd name="T14" fmla="*/ 6 w 7"/>
                <a:gd name="T15" fmla="*/ 0 h 4"/>
                <a:gd name="T16" fmla="*/ 4 w 7"/>
                <a:gd name="T17" fmla="*/ 0 h 4"/>
                <a:gd name="T18" fmla="*/ 3 w 7"/>
                <a:gd name="T19" fmla="*/ 2 h 4"/>
                <a:gd name="T20" fmla="*/ 0 w 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3" name="Freeform 159">
              <a:extLst>
                <a:ext uri="{FF2B5EF4-FFF2-40B4-BE49-F238E27FC236}">
                  <a16:creationId xmlns:a16="http://schemas.microsoft.com/office/drawing/2014/main" id="{7FA2B0D4-5005-C7C3-BA6C-708B00A931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7543" y="3730279"/>
              <a:ext cx="1178114" cy="1379557"/>
            </a:xfrm>
            <a:custGeom>
              <a:avLst/>
              <a:gdLst>
                <a:gd name="T0" fmla="*/ 109 w 184"/>
                <a:gd name="T1" fmla="*/ 34 h 204"/>
                <a:gd name="T2" fmla="*/ 107 w 184"/>
                <a:gd name="T3" fmla="*/ 30 h 204"/>
                <a:gd name="T4" fmla="*/ 105 w 184"/>
                <a:gd name="T5" fmla="*/ 195 h 204"/>
                <a:gd name="T6" fmla="*/ 93 w 184"/>
                <a:gd name="T7" fmla="*/ 37 h 204"/>
                <a:gd name="T8" fmla="*/ 123 w 184"/>
                <a:gd name="T9" fmla="*/ 156 h 204"/>
                <a:gd name="T10" fmla="*/ 136 w 184"/>
                <a:gd name="T11" fmla="*/ 149 h 204"/>
                <a:gd name="T12" fmla="*/ 145 w 184"/>
                <a:gd name="T13" fmla="*/ 146 h 204"/>
                <a:gd name="T14" fmla="*/ 151 w 184"/>
                <a:gd name="T15" fmla="*/ 142 h 204"/>
                <a:gd name="T16" fmla="*/ 155 w 184"/>
                <a:gd name="T17" fmla="*/ 131 h 204"/>
                <a:gd name="T18" fmla="*/ 163 w 184"/>
                <a:gd name="T19" fmla="*/ 113 h 204"/>
                <a:gd name="T20" fmla="*/ 163 w 184"/>
                <a:gd name="T21" fmla="*/ 94 h 204"/>
                <a:gd name="T22" fmla="*/ 170 w 184"/>
                <a:gd name="T23" fmla="*/ 86 h 204"/>
                <a:gd name="T24" fmla="*/ 180 w 184"/>
                <a:gd name="T25" fmla="*/ 75 h 204"/>
                <a:gd name="T26" fmla="*/ 183 w 184"/>
                <a:gd name="T27" fmla="*/ 59 h 204"/>
                <a:gd name="T28" fmla="*/ 174 w 184"/>
                <a:gd name="T29" fmla="*/ 51 h 204"/>
                <a:gd name="T30" fmla="*/ 163 w 184"/>
                <a:gd name="T31" fmla="*/ 43 h 204"/>
                <a:gd name="T32" fmla="*/ 143 w 184"/>
                <a:gd name="T33" fmla="*/ 38 h 204"/>
                <a:gd name="T34" fmla="*/ 137 w 184"/>
                <a:gd name="T35" fmla="*/ 36 h 204"/>
                <a:gd name="T36" fmla="*/ 132 w 184"/>
                <a:gd name="T37" fmla="*/ 31 h 204"/>
                <a:gd name="T38" fmla="*/ 118 w 184"/>
                <a:gd name="T39" fmla="*/ 35 h 204"/>
                <a:gd name="T40" fmla="*/ 118 w 184"/>
                <a:gd name="T41" fmla="*/ 34 h 204"/>
                <a:gd name="T42" fmla="*/ 120 w 184"/>
                <a:gd name="T43" fmla="*/ 26 h 204"/>
                <a:gd name="T44" fmla="*/ 109 w 184"/>
                <a:gd name="T45" fmla="*/ 33 h 204"/>
                <a:gd name="T46" fmla="*/ 105 w 184"/>
                <a:gd name="T47" fmla="*/ 33 h 204"/>
                <a:gd name="T48" fmla="*/ 105 w 184"/>
                <a:gd name="T49" fmla="*/ 29 h 204"/>
                <a:gd name="T50" fmla="*/ 113 w 184"/>
                <a:gd name="T51" fmla="*/ 25 h 204"/>
                <a:gd name="T52" fmla="*/ 112 w 184"/>
                <a:gd name="T53" fmla="*/ 22 h 204"/>
                <a:gd name="T54" fmla="*/ 109 w 184"/>
                <a:gd name="T55" fmla="*/ 8 h 204"/>
                <a:gd name="T56" fmla="*/ 99 w 184"/>
                <a:gd name="T57" fmla="*/ 17 h 204"/>
                <a:gd name="T58" fmla="*/ 87 w 184"/>
                <a:gd name="T59" fmla="*/ 15 h 204"/>
                <a:gd name="T60" fmla="*/ 76 w 184"/>
                <a:gd name="T61" fmla="*/ 18 h 204"/>
                <a:gd name="T62" fmla="*/ 65 w 184"/>
                <a:gd name="T63" fmla="*/ 10 h 204"/>
                <a:gd name="T64" fmla="*/ 63 w 184"/>
                <a:gd name="T65" fmla="*/ 0 h 204"/>
                <a:gd name="T66" fmla="*/ 52 w 184"/>
                <a:gd name="T67" fmla="*/ 6 h 204"/>
                <a:gd name="T68" fmla="*/ 45 w 184"/>
                <a:gd name="T69" fmla="*/ 10 h 204"/>
                <a:gd name="T70" fmla="*/ 45 w 184"/>
                <a:gd name="T71" fmla="*/ 21 h 204"/>
                <a:gd name="T72" fmla="*/ 33 w 184"/>
                <a:gd name="T73" fmla="*/ 22 h 204"/>
                <a:gd name="T74" fmla="*/ 24 w 184"/>
                <a:gd name="T75" fmla="*/ 24 h 204"/>
                <a:gd name="T76" fmla="*/ 18 w 184"/>
                <a:gd name="T77" fmla="*/ 48 h 204"/>
                <a:gd name="T78" fmla="*/ 2 w 184"/>
                <a:gd name="T79" fmla="*/ 62 h 204"/>
                <a:gd name="T80" fmla="*/ 8 w 184"/>
                <a:gd name="T81" fmla="*/ 76 h 204"/>
                <a:gd name="T82" fmla="*/ 26 w 184"/>
                <a:gd name="T83" fmla="*/ 89 h 204"/>
                <a:gd name="T84" fmla="*/ 40 w 184"/>
                <a:gd name="T85" fmla="*/ 86 h 204"/>
                <a:gd name="T86" fmla="*/ 60 w 184"/>
                <a:gd name="T87" fmla="*/ 96 h 204"/>
                <a:gd name="T88" fmla="*/ 72 w 184"/>
                <a:gd name="T89" fmla="*/ 110 h 204"/>
                <a:gd name="T90" fmla="*/ 74 w 184"/>
                <a:gd name="T91" fmla="*/ 128 h 204"/>
                <a:gd name="T92" fmla="*/ 84 w 184"/>
                <a:gd name="T93" fmla="*/ 140 h 204"/>
                <a:gd name="T94" fmla="*/ 90 w 184"/>
                <a:gd name="T95" fmla="*/ 159 h 204"/>
                <a:gd name="T96" fmla="*/ 87 w 184"/>
                <a:gd name="T97" fmla="*/ 174 h 204"/>
                <a:gd name="T98" fmla="*/ 85 w 184"/>
                <a:gd name="T99" fmla="*/ 188 h 204"/>
                <a:gd name="T100" fmla="*/ 96 w 184"/>
                <a:gd name="T101" fmla="*/ 202 h 204"/>
                <a:gd name="T102" fmla="*/ 104 w 184"/>
                <a:gd name="T103" fmla="*/ 191 h 204"/>
                <a:gd name="T104" fmla="*/ 109 w 184"/>
                <a:gd name="T105" fmla="*/ 189 h 204"/>
                <a:gd name="T106" fmla="*/ 117 w 184"/>
                <a:gd name="T107" fmla="*/ 179 h 204"/>
                <a:gd name="T108" fmla="*/ 117 w 184"/>
                <a:gd name="T109" fmla="*/ 16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4">
                  <a:moveTo>
                    <a:pt x="96" y="34"/>
                  </a:moveTo>
                  <a:cubicBezTo>
                    <a:pt x="97" y="33"/>
                    <a:pt x="97" y="34"/>
                    <a:pt x="97" y="34"/>
                  </a:cubicBezTo>
                  <a:cubicBezTo>
                    <a:pt x="97" y="34"/>
                    <a:pt x="96" y="34"/>
                    <a:pt x="95" y="35"/>
                  </a:cubicBezTo>
                  <a:cubicBezTo>
                    <a:pt x="95" y="35"/>
                    <a:pt x="95" y="36"/>
                    <a:pt x="95" y="36"/>
                  </a:cubicBezTo>
                  <a:cubicBezTo>
                    <a:pt x="94" y="37"/>
                    <a:pt x="95" y="34"/>
                    <a:pt x="96" y="34"/>
                  </a:cubicBezTo>
                  <a:close/>
                  <a:moveTo>
                    <a:pt x="110" y="33"/>
                  </a:moveTo>
                  <a:cubicBezTo>
                    <a:pt x="110" y="33"/>
                    <a:pt x="109" y="34"/>
                    <a:pt x="109" y="34"/>
                  </a:cubicBezTo>
                  <a:cubicBezTo>
                    <a:pt x="110" y="33"/>
                    <a:pt x="109" y="33"/>
                    <a:pt x="110" y="33"/>
                  </a:cubicBezTo>
                  <a:close/>
                  <a:moveTo>
                    <a:pt x="106" y="31"/>
                  </a:moveTo>
                  <a:cubicBezTo>
                    <a:pt x="105" y="31"/>
                    <a:pt x="105" y="32"/>
                    <a:pt x="106" y="32"/>
                  </a:cubicBezTo>
                  <a:cubicBezTo>
                    <a:pt x="106" y="32"/>
                    <a:pt x="107" y="31"/>
                    <a:pt x="106" y="31"/>
                  </a:cubicBezTo>
                  <a:close/>
                  <a:moveTo>
                    <a:pt x="107" y="30"/>
                  </a:move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7" y="30"/>
                  </a:cubicBezTo>
                  <a:close/>
                  <a:moveTo>
                    <a:pt x="101" y="198"/>
                  </a:moveTo>
                  <a:cubicBezTo>
                    <a:pt x="100" y="198"/>
                    <a:pt x="99" y="199"/>
                    <a:pt x="101" y="198"/>
                  </a:cubicBezTo>
                  <a:cubicBezTo>
                    <a:pt x="101" y="198"/>
                    <a:pt x="102" y="197"/>
                    <a:pt x="101" y="198"/>
                  </a:cubicBezTo>
                  <a:close/>
                  <a:moveTo>
                    <a:pt x="104" y="197"/>
                  </a:moveTo>
                  <a:cubicBezTo>
                    <a:pt x="102" y="197"/>
                    <a:pt x="101" y="198"/>
                    <a:pt x="104" y="198"/>
                  </a:cubicBezTo>
                  <a:cubicBezTo>
                    <a:pt x="105" y="198"/>
                    <a:pt x="106" y="197"/>
                    <a:pt x="104" y="197"/>
                  </a:cubicBezTo>
                  <a:close/>
                  <a:moveTo>
                    <a:pt x="105" y="195"/>
                  </a:moveTo>
                  <a:cubicBezTo>
                    <a:pt x="105" y="196"/>
                    <a:pt x="105" y="196"/>
                    <a:pt x="105" y="196"/>
                  </a:cubicBezTo>
                  <a:cubicBezTo>
                    <a:pt x="105" y="196"/>
                    <a:pt x="108" y="195"/>
                    <a:pt x="105" y="195"/>
                  </a:cubicBezTo>
                  <a:close/>
                  <a:moveTo>
                    <a:pt x="94" y="37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1" y="38"/>
                    <a:pt x="88" y="37"/>
                    <a:pt x="86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9" y="37"/>
                    <a:pt x="91" y="38"/>
                    <a:pt x="93" y="37"/>
                  </a:cubicBezTo>
                  <a:cubicBezTo>
                    <a:pt x="93" y="37"/>
                    <a:pt x="94" y="37"/>
                    <a:pt x="94" y="37"/>
                  </a:cubicBezTo>
                  <a:close/>
                  <a:moveTo>
                    <a:pt x="106" y="28"/>
                  </a:moveTo>
                  <a:cubicBezTo>
                    <a:pt x="106" y="28"/>
                    <a:pt x="106" y="28"/>
                    <a:pt x="107" y="29"/>
                  </a:cubicBezTo>
                  <a:cubicBezTo>
                    <a:pt x="107" y="29"/>
                    <a:pt x="108" y="27"/>
                    <a:pt x="106" y="28"/>
                  </a:cubicBezTo>
                  <a:close/>
                  <a:moveTo>
                    <a:pt x="117" y="160"/>
                  </a:moveTo>
                  <a:cubicBezTo>
                    <a:pt x="119" y="159"/>
                    <a:pt x="121" y="159"/>
                    <a:pt x="122" y="158"/>
                  </a:cubicBezTo>
                  <a:cubicBezTo>
                    <a:pt x="122" y="157"/>
                    <a:pt x="123" y="156"/>
                    <a:pt x="123" y="156"/>
                  </a:cubicBezTo>
                  <a:cubicBezTo>
                    <a:pt x="124" y="156"/>
                    <a:pt x="126" y="156"/>
                    <a:pt x="127" y="155"/>
                  </a:cubicBezTo>
                  <a:cubicBezTo>
                    <a:pt x="128" y="155"/>
                    <a:pt x="128" y="153"/>
                    <a:pt x="128" y="153"/>
                  </a:cubicBezTo>
                  <a:cubicBezTo>
                    <a:pt x="129" y="152"/>
                    <a:pt x="131" y="153"/>
                    <a:pt x="132" y="152"/>
                  </a:cubicBezTo>
                  <a:cubicBezTo>
                    <a:pt x="132" y="152"/>
                    <a:pt x="132" y="152"/>
                    <a:pt x="133" y="151"/>
                  </a:cubicBezTo>
                  <a:cubicBezTo>
                    <a:pt x="134" y="151"/>
                    <a:pt x="135" y="151"/>
                    <a:pt x="136" y="151"/>
                  </a:cubicBezTo>
                  <a:cubicBezTo>
                    <a:pt x="136" y="150"/>
                    <a:pt x="136" y="150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49"/>
                    <a:pt x="137" y="148"/>
                    <a:pt x="137" y="148"/>
                  </a:cubicBezTo>
                  <a:cubicBezTo>
                    <a:pt x="138" y="148"/>
                    <a:pt x="138" y="148"/>
                    <a:pt x="139" y="148"/>
                  </a:cubicBezTo>
                  <a:cubicBezTo>
                    <a:pt x="139" y="148"/>
                    <a:pt x="140" y="147"/>
                    <a:pt x="140" y="147"/>
                  </a:cubicBezTo>
                  <a:cubicBezTo>
                    <a:pt x="141" y="147"/>
                    <a:pt x="142" y="147"/>
                    <a:pt x="144" y="147"/>
                  </a:cubicBezTo>
                  <a:cubicBezTo>
                    <a:pt x="144" y="147"/>
                    <a:pt x="144" y="146"/>
                    <a:pt x="144" y="146"/>
                  </a:cubicBezTo>
                  <a:cubicBezTo>
                    <a:pt x="144" y="146"/>
                    <a:pt x="144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7"/>
                    <a:pt x="145" y="147"/>
                  </a:cubicBezTo>
                  <a:cubicBezTo>
                    <a:pt x="146" y="147"/>
                    <a:pt x="147" y="147"/>
                    <a:pt x="148" y="147"/>
                  </a:cubicBezTo>
                  <a:cubicBezTo>
                    <a:pt x="148" y="147"/>
                    <a:pt x="149" y="146"/>
                    <a:pt x="149" y="146"/>
                  </a:cubicBezTo>
                  <a:cubicBezTo>
                    <a:pt x="149" y="145"/>
                    <a:pt x="149" y="144"/>
                    <a:pt x="149" y="144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2"/>
                    <a:pt x="152" y="142"/>
                    <a:pt x="152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1"/>
                    <a:pt x="151" y="141"/>
                    <a:pt x="151" y="139"/>
                  </a:cubicBezTo>
                  <a:cubicBezTo>
                    <a:pt x="150" y="139"/>
                    <a:pt x="151" y="139"/>
                    <a:pt x="151" y="139"/>
                  </a:cubicBezTo>
                  <a:cubicBezTo>
                    <a:pt x="151" y="139"/>
                    <a:pt x="151" y="138"/>
                    <a:pt x="151" y="138"/>
                  </a:cubicBezTo>
                  <a:cubicBezTo>
                    <a:pt x="151" y="138"/>
                    <a:pt x="152" y="137"/>
                    <a:pt x="152" y="137"/>
                  </a:cubicBezTo>
                  <a:cubicBezTo>
                    <a:pt x="153" y="136"/>
                    <a:pt x="152" y="135"/>
                    <a:pt x="153" y="134"/>
                  </a:cubicBezTo>
                  <a:cubicBezTo>
                    <a:pt x="153" y="134"/>
                    <a:pt x="155" y="133"/>
                    <a:pt x="155" y="132"/>
                  </a:cubicBezTo>
                  <a:cubicBezTo>
                    <a:pt x="155" y="132"/>
                    <a:pt x="155" y="131"/>
                    <a:pt x="155" y="131"/>
                  </a:cubicBezTo>
                  <a:cubicBezTo>
                    <a:pt x="155" y="131"/>
                    <a:pt x="156" y="131"/>
                    <a:pt x="156" y="131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7" y="129"/>
                    <a:pt x="159" y="128"/>
                    <a:pt x="159" y="127"/>
                  </a:cubicBezTo>
                  <a:cubicBezTo>
                    <a:pt x="160" y="126"/>
                    <a:pt x="159" y="123"/>
                    <a:pt x="159" y="122"/>
                  </a:cubicBezTo>
                  <a:cubicBezTo>
                    <a:pt x="160" y="121"/>
                    <a:pt x="161" y="120"/>
                    <a:pt x="162" y="119"/>
                  </a:cubicBezTo>
                  <a:cubicBezTo>
                    <a:pt x="161" y="118"/>
                    <a:pt x="160" y="115"/>
                    <a:pt x="162" y="114"/>
                  </a:cubicBezTo>
                  <a:cubicBezTo>
                    <a:pt x="162" y="113"/>
                    <a:pt x="163" y="113"/>
                    <a:pt x="163" y="113"/>
                  </a:cubicBezTo>
                  <a:cubicBezTo>
                    <a:pt x="163" y="113"/>
                    <a:pt x="163" y="110"/>
                    <a:pt x="163" y="110"/>
                  </a:cubicBezTo>
                  <a:cubicBezTo>
                    <a:pt x="163" y="109"/>
                    <a:pt x="163" y="109"/>
                    <a:pt x="163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3"/>
                    <a:pt x="162" y="101"/>
                    <a:pt x="163" y="99"/>
                  </a:cubicBezTo>
                  <a:cubicBezTo>
                    <a:pt x="162" y="99"/>
                    <a:pt x="162" y="99"/>
                    <a:pt x="161" y="98"/>
                  </a:cubicBezTo>
                  <a:cubicBezTo>
                    <a:pt x="161" y="98"/>
                    <a:pt x="163" y="97"/>
                    <a:pt x="163" y="97"/>
                  </a:cubicBezTo>
                  <a:cubicBezTo>
                    <a:pt x="163" y="96"/>
                    <a:pt x="162" y="96"/>
                    <a:pt x="163" y="94"/>
                  </a:cubicBezTo>
                  <a:cubicBezTo>
                    <a:pt x="163" y="94"/>
                    <a:pt x="164" y="94"/>
                    <a:pt x="164" y="93"/>
                  </a:cubicBezTo>
                  <a:cubicBezTo>
                    <a:pt x="165" y="93"/>
                    <a:pt x="164" y="91"/>
                    <a:pt x="164" y="91"/>
                  </a:cubicBezTo>
                  <a:cubicBezTo>
                    <a:pt x="166" y="92"/>
                    <a:pt x="166" y="91"/>
                    <a:pt x="167" y="93"/>
                  </a:cubicBezTo>
                  <a:cubicBezTo>
                    <a:pt x="167" y="92"/>
                    <a:pt x="168" y="91"/>
                    <a:pt x="169" y="90"/>
                  </a:cubicBezTo>
                  <a:cubicBezTo>
                    <a:pt x="169" y="90"/>
                    <a:pt x="169" y="90"/>
                    <a:pt x="169" y="89"/>
                  </a:cubicBezTo>
                  <a:cubicBezTo>
                    <a:pt x="169" y="89"/>
                    <a:pt x="170" y="89"/>
                    <a:pt x="170" y="89"/>
                  </a:cubicBezTo>
                  <a:cubicBezTo>
                    <a:pt x="170" y="88"/>
                    <a:pt x="170" y="87"/>
                    <a:pt x="170" y="86"/>
                  </a:cubicBezTo>
                  <a:cubicBezTo>
                    <a:pt x="170" y="85"/>
                    <a:pt x="171" y="85"/>
                    <a:pt x="172" y="84"/>
                  </a:cubicBezTo>
                  <a:cubicBezTo>
                    <a:pt x="172" y="83"/>
                    <a:pt x="172" y="82"/>
                    <a:pt x="172" y="82"/>
                  </a:cubicBezTo>
                  <a:cubicBezTo>
                    <a:pt x="173" y="81"/>
                    <a:pt x="175" y="79"/>
                    <a:pt x="176" y="79"/>
                  </a:cubicBezTo>
                  <a:cubicBezTo>
                    <a:pt x="176" y="79"/>
                    <a:pt x="177" y="79"/>
                    <a:pt x="177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80" y="77"/>
                    <a:pt x="180" y="76"/>
                  </a:cubicBezTo>
                  <a:cubicBezTo>
                    <a:pt x="180" y="76"/>
                    <a:pt x="180" y="75"/>
                    <a:pt x="180" y="75"/>
                  </a:cubicBezTo>
                  <a:cubicBezTo>
                    <a:pt x="180" y="75"/>
                    <a:pt x="181" y="75"/>
                    <a:pt x="181" y="74"/>
                  </a:cubicBezTo>
                  <a:cubicBezTo>
                    <a:pt x="182" y="73"/>
                    <a:pt x="182" y="72"/>
                    <a:pt x="183" y="7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4" y="68"/>
                    <a:pt x="183" y="67"/>
                    <a:pt x="183" y="67"/>
                  </a:cubicBezTo>
                  <a:cubicBezTo>
                    <a:pt x="183" y="66"/>
                    <a:pt x="184" y="64"/>
                    <a:pt x="183" y="63"/>
                  </a:cubicBezTo>
                  <a:cubicBezTo>
                    <a:pt x="182" y="63"/>
                    <a:pt x="182" y="63"/>
                    <a:pt x="182" y="63"/>
                  </a:cubicBezTo>
                  <a:cubicBezTo>
                    <a:pt x="182" y="62"/>
                    <a:pt x="183" y="61"/>
                    <a:pt x="183" y="59"/>
                  </a:cubicBezTo>
                  <a:cubicBezTo>
                    <a:pt x="182" y="59"/>
                    <a:pt x="181" y="58"/>
                    <a:pt x="181" y="58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1" y="57"/>
                    <a:pt x="180" y="57"/>
                    <a:pt x="180" y="56"/>
                  </a:cubicBezTo>
                  <a:cubicBezTo>
                    <a:pt x="179" y="55"/>
                    <a:pt x="179" y="52"/>
                    <a:pt x="177" y="52"/>
                  </a:cubicBezTo>
                  <a:cubicBezTo>
                    <a:pt x="176" y="52"/>
                    <a:pt x="175" y="53"/>
                    <a:pt x="175" y="53"/>
                  </a:cubicBezTo>
                  <a:cubicBezTo>
                    <a:pt x="175" y="53"/>
                    <a:pt x="175" y="52"/>
                    <a:pt x="175" y="52"/>
                  </a:cubicBezTo>
                  <a:cubicBezTo>
                    <a:pt x="175" y="52"/>
                    <a:pt x="174" y="51"/>
                    <a:pt x="174" y="51"/>
                  </a:cubicBezTo>
                  <a:cubicBezTo>
                    <a:pt x="173" y="50"/>
                    <a:pt x="172" y="52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1" y="51"/>
                    <a:pt x="171" y="51"/>
                    <a:pt x="170" y="50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6" y="46"/>
                    <a:pt x="165" y="44"/>
                    <a:pt x="163" y="43"/>
                  </a:cubicBezTo>
                  <a:cubicBezTo>
                    <a:pt x="162" y="43"/>
                    <a:pt x="161" y="43"/>
                    <a:pt x="160" y="43"/>
                  </a:cubicBezTo>
                  <a:cubicBezTo>
                    <a:pt x="160" y="42"/>
                    <a:pt x="159" y="41"/>
                    <a:pt x="159" y="41"/>
                  </a:cubicBezTo>
                  <a:cubicBezTo>
                    <a:pt x="157" y="41"/>
                    <a:pt x="156" y="42"/>
                    <a:pt x="154" y="41"/>
                  </a:cubicBezTo>
                  <a:cubicBezTo>
                    <a:pt x="150" y="41"/>
                    <a:pt x="151" y="40"/>
                    <a:pt x="148" y="41"/>
                  </a:cubicBezTo>
                  <a:cubicBezTo>
                    <a:pt x="147" y="40"/>
                    <a:pt x="147" y="39"/>
                    <a:pt x="146" y="38"/>
                  </a:cubicBezTo>
                  <a:cubicBezTo>
                    <a:pt x="145" y="38"/>
                    <a:pt x="144" y="39"/>
                    <a:pt x="144" y="39"/>
                  </a:cubicBezTo>
                  <a:cubicBezTo>
                    <a:pt x="144" y="39"/>
                    <a:pt x="143" y="39"/>
                    <a:pt x="143" y="38"/>
                  </a:cubicBezTo>
                  <a:cubicBezTo>
                    <a:pt x="142" y="40"/>
                    <a:pt x="141" y="42"/>
                    <a:pt x="139" y="41"/>
                  </a:cubicBezTo>
                  <a:cubicBezTo>
                    <a:pt x="138" y="41"/>
                    <a:pt x="139" y="39"/>
                    <a:pt x="139" y="39"/>
                  </a:cubicBezTo>
                  <a:cubicBezTo>
                    <a:pt x="139" y="39"/>
                    <a:pt x="138" y="39"/>
                    <a:pt x="138" y="38"/>
                  </a:cubicBezTo>
                  <a:cubicBezTo>
                    <a:pt x="138" y="38"/>
                    <a:pt x="139" y="38"/>
                    <a:pt x="139" y="38"/>
                  </a:cubicBezTo>
                  <a:cubicBezTo>
                    <a:pt x="139" y="37"/>
                    <a:pt x="138" y="37"/>
                    <a:pt x="138" y="36"/>
                  </a:cubicBezTo>
                  <a:cubicBezTo>
                    <a:pt x="138" y="36"/>
                    <a:pt x="138" y="37"/>
                    <a:pt x="138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6"/>
                    <a:pt x="137" y="35"/>
                    <a:pt x="137" y="35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5" y="33"/>
                    <a:pt x="135" y="34"/>
                  </a:cubicBezTo>
                  <a:cubicBezTo>
                    <a:pt x="135" y="34"/>
                    <a:pt x="134" y="35"/>
                    <a:pt x="134" y="35"/>
                  </a:cubicBezTo>
                  <a:cubicBezTo>
                    <a:pt x="134" y="34"/>
                    <a:pt x="134" y="34"/>
                    <a:pt x="134" y="33"/>
                  </a:cubicBezTo>
                  <a:cubicBezTo>
                    <a:pt x="133" y="33"/>
                    <a:pt x="133" y="32"/>
                    <a:pt x="132" y="32"/>
                  </a:cubicBezTo>
                  <a:cubicBezTo>
                    <a:pt x="132" y="32"/>
                    <a:pt x="132" y="31"/>
                    <a:pt x="132" y="31"/>
                  </a:cubicBezTo>
                  <a:cubicBezTo>
                    <a:pt x="131" y="31"/>
                    <a:pt x="131" y="32"/>
                    <a:pt x="130" y="31"/>
                  </a:cubicBezTo>
                  <a:cubicBezTo>
                    <a:pt x="129" y="31"/>
                    <a:pt x="128" y="30"/>
                    <a:pt x="128" y="30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3" y="28"/>
                    <a:pt x="122" y="31"/>
                    <a:pt x="120" y="31"/>
                  </a:cubicBezTo>
                  <a:cubicBezTo>
                    <a:pt x="120" y="32"/>
                    <a:pt x="121" y="32"/>
                    <a:pt x="121" y="33"/>
                  </a:cubicBezTo>
                  <a:cubicBezTo>
                    <a:pt x="121" y="33"/>
                    <a:pt x="120" y="33"/>
                    <a:pt x="119" y="33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5"/>
                    <a:pt x="115" y="36"/>
                    <a:pt x="117" y="35"/>
                  </a:cubicBezTo>
                  <a:cubicBezTo>
                    <a:pt x="115" y="35"/>
                    <a:pt x="113" y="35"/>
                    <a:pt x="111" y="36"/>
                  </a:cubicBezTo>
                  <a:cubicBezTo>
                    <a:pt x="111" y="35"/>
                    <a:pt x="110" y="34"/>
                    <a:pt x="110" y="34"/>
                  </a:cubicBezTo>
                  <a:cubicBezTo>
                    <a:pt x="112" y="35"/>
                    <a:pt x="111" y="35"/>
                    <a:pt x="114" y="34"/>
                  </a:cubicBezTo>
                  <a:cubicBezTo>
                    <a:pt x="114" y="34"/>
                    <a:pt x="115" y="35"/>
                    <a:pt x="116" y="35"/>
                  </a:cubicBezTo>
                  <a:cubicBezTo>
                    <a:pt x="116" y="34"/>
                    <a:pt x="116" y="34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9" y="33"/>
                    <a:pt x="119" y="33"/>
                  </a:cubicBezTo>
                  <a:cubicBezTo>
                    <a:pt x="119" y="32"/>
                    <a:pt x="119" y="32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0"/>
                    <a:pt x="120" y="29"/>
                    <a:pt x="120" y="28"/>
                  </a:cubicBezTo>
                  <a:cubicBezTo>
                    <a:pt x="121" y="28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6"/>
                    <a:pt x="118" y="26"/>
                    <a:pt x="116" y="26"/>
                  </a:cubicBezTo>
                  <a:cubicBezTo>
                    <a:pt x="117" y="26"/>
                    <a:pt x="117" y="24"/>
                    <a:pt x="116" y="24"/>
                  </a:cubicBezTo>
                  <a:cubicBezTo>
                    <a:pt x="114" y="24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7"/>
                  </a:cubicBezTo>
                  <a:cubicBezTo>
                    <a:pt x="111" y="28"/>
                    <a:pt x="111" y="28"/>
                    <a:pt x="111" y="29"/>
                  </a:cubicBezTo>
                  <a:cubicBezTo>
                    <a:pt x="110" y="29"/>
                    <a:pt x="109" y="29"/>
                    <a:pt x="109" y="30"/>
                  </a:cubicBezTo>
                  <a:cubicBezTo>
                    <a:pt x="109" y="31"/>
                    <a:pt x="109" y="32"/>
                    <a:pt x="109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0"/>
                    <a:pt x="108" y="31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3"/>
                    <a:pt x="106" y="35"/>
                    <a:pt x="106" y="36"/>
                  </a:cubicBezTo>
                  <a:cubicBezTo>
                    <a:pt x="106" y="37"/>
                    <a:pt x="105" y="37"/>
                    <a:pt x="105" y="38"/>
                  </a:cubicBezTo>
                  <a:cubicBezTo>
                    <a:pt x="104" y="39"/>
                    <a:pt x="105" y="36"/>
                    <a:pt x="105" y="36"/>
                  </a:cubicBezTo>
                  <a:cubicBezTo>
                    <a:pt x="105" y="35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2"/>
                  </a:cubicBezTo>
                  <a:cubicBezTo>
                    <a:pt x="104" y="32"/>
                    <a:pt x="103" y="32"/>
                    <a:pt x="103" y="32"/>
                  </a:cubicBezTo>
                  <a:cubicBezTo>
                    <a:pt x="102" y="32"/>
                    <a:pt x="101" y="33"/>
                    <a:pt x="100" y="33"/>
                  </a:cubicBezTo>
                  <a:cubicBezTo>
                    <a:pt x="99" y="34"/>
                    <a:pt x="98" y="33"/>
                    <a:pt x="97" y="34"/>
                  </a:cubicBezTo>
                  <a:cubicBezTo>
                    <a:pt x="99" y="33"/>
                    <a:pt x="101" y="32"/>
                    <a:pt x="102" y="31"/>
                  </a:cubicBezTo>
                  <a:cubicBezTo>
                    <a:pt x="103" y="31"/>
                    <a:pt x="104" y="32"/>
                    <a:pt x="104" y="31"/>
                  </a:cubicBezTo>
                  <a:cubicBezTo>
                    <a:pt x="104" y="31"/>
                    <a:pt x="104" y="30"/>
                    <a:pt x="105" y="29"/>
                  </a:cubicBezTo>
                  <a:cubicBezTo>
                    <a:pt x="105" y="28"/>
                    <a:pt x="106" y="27"/>
                    <a:pt x="106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5"/>
                    <a:pt x="108" y="25"/>
                    <a:pt x="108" y="24"/>
                  </a:cubicBezTo>
                  <a:cubicBezTo>
                    <a:pt x="109" y="24"/>
                    <a:pt x="109" y="23"/>
                    <a:pt x="109" y="23"/>
                  </a:cubicBezTo>
                  <a:cubicBezTo>
                    <a:pt x="110" y="23"/>
                    <a:pt x="110" y="24"/>
                    <a:pt x="109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1" y="25"/>
                    <a:pt x="113" y="26"/>
                    <a:pt x="113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3"/>
                    <a:pt x="112" y="22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3" y="21"/>
                    <a:pt x="114" y="20"/>
                  </a:cubicBezTo>
                  <a:cubicBezTo>
                    <a:pt x="113" y="20"/>
                    <a:pt x="113" y="20"/>
                    <a:pt x="112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1" y="21"/>
                    <a:pt x="112" y="21"/>
                    <a:pt x="112" y="22"/>
                  </a:cubicBezTo>
                  <a:cubicBezTo>
                    <a:pt x="111" y="22"/>
                    <a:pt x="110" y="22"/>
                    <a:pt x="110" y="22"/>
                  </a:cubicBezTo>
                  <a:cubicBezTo>
                    <a:pt x="111" y="20"/>
                    <a:pt x="112" y="20"/>
                    <a:pt x="110" y="18"/>
                  </a:cubicBezTo>
                  <a:cubicBezTo>
                    <a:pt x="113" y="17"/>
                    <a:pt x="112" y="18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10" y="14"/>
                    <a:pt x="110" y="13"/>
                    <a:pt x="110" y="12"/>
                  </a:cubicBezTo>
                  <a:cubicBezTo>
                    <a:pt x="110" y="12"/>
                    <a:pt x="109" y="11"/>
                    <a:pt x="109" y="11"/>
                  </a:cubicBezTo>
                  <a:cubicBezTo>
                    <a:pt x="108" y="10"/>
                    <a:pt x="109" y="9"/>
                    <a:pt x="109" y="8"/>
                  </a:cubicBezTo>
                  <a:cubicBezTo>
                    <a:pt x="109" y="7"/>
                    <a:pt x="107" y="6"/>
                    <a:pt x="107" y="5"/>
                  </a:cubicBezTo>
                  <a:cubicBezTo>
                    <a:pt x="107" y="5"/>
                    <a:pt x="107" y="4"/>
                    <a:pt x="107" y="4"/>
                  </a:cubicBezTo>
                  <a:cubicBezTo>
                    <a:pt x="107" y="3"/>
                    <a:pt x="106" y="3"/>
                    <a:pt x="106" y="3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2" y="13"/>
                    <a:pt x="102" y="14"/>
                  </a:cubicBezTo>
                  <a:cubicBezTo>
                    <a:pt x="102" y="15"/>
                    <a:pt x="99" y="17"/>
                    <a:pt x="99" y="17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4" y="18"/>
                    <a:pt x="92" y="17"/>
                  </a:cubicBezTo>
                  <a:cubicBezTo>
                    <a:pt x="91" y="17"/>
                    <a:pt x="91" y="15"/>
                    <a:pt x="91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7" y="19"/>
                    <a:pt x="76" y="18"/>
                  </a:cubicBezTo>
                  <a:cubicBezTo>
                    <a:pt x="75" y="17"/>
                    <a:pt x="75" y="19"/>
                    <a:pt x="74" y="19"/>
                  </a:cubicBezTo>
                  <a:cubicBezTo>
                    <a:pt x="73" y="19"/>
                    <a:pt x="74" y="21"/>
                    <a:pt x="73" y="20"/>
                  </a:cubicBezTo>
                  <a:cubicBezTo>
                    <a:pt x="72" y="20"/>
                    <a:pt x="71" y="22"/>
                    <a:pt x="71" y="22"/>
                  </a:cubicBezTo>
                  <a:cubicBezTo>
                    <a:pt x="70" y="22"/>
                    <a:pt x="69" y="21"/>
                    <a:pt x="69" y="20"/>
                  </a:cubicBezTo>
                  <a:cubicBezTo>
                    <a:pt x="69" y="20"/>
                    <a:pt x="67" y="19"/>
                    <a:pt x="67" y="19"/>
                  </a:cubicBezTo>
                  <a:cubicBezTo>
                    <a:pt x="66" y="18"/>
                    <a:pt x="65" y="17"/>
                    <a:pt x="65" y="16"/>
                  </a:cubicBezTo>
                  <a:cubicBezTo>
                    <a:pt x="66" y="15"/>
                    <a:pt x="65" y="10"/>
                    <a:pt x="65" y="10"/>
                  </a:cubicBezTo>
                  <a:cubicBezTo>
                    <a:pt x="65" y="10"/>
                    <a:pt x="67" y="9"/>
                    <a:pt x="68" y="8"/>
                  </a:cubicBezTo>
                  <a:cubicBezTo>
                    <a:pt x="69" y="7"/>
                    <a:pt x="69" y="7"/>
                    <a:pt x="68" y="6"/>
                  </a:cubicBezTo>
                  <a:cubicBezTo>
                    <a:pt x="67" y="5"/>
                    <a:pt x="69" y="4"/>
                    <a:pt x="68" y="4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0"/>
                    <a:pt x="66" y="1"/>
                  </a:cubicBezTo>
                  <a:cubicBezTo>
                    <a:pt x="65" y="1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1" y="3"/>
                    <a:pt x="60" y="3"/>
                  </a:cubicBezTo>
                  <a:cubicBezTo>
                    <a:pt x="59" y="3"/>
                    <a:pt x="59" y="5"/>
                    <a:pt x="58" y="5"/>
                  </a:cubicBezTo>
                  <a:cubicBezTo>
                    <a:pt x="57" y="5"/>
                    <a:pt x="57" y="6"/>
                    <a:pt x="56" y="6"/>
                  </a:cubicBezTo>
                  <a:cubicBezTo>
                    <a:pt x="55" y="6"/>
                    <a:pt x="53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1" y="7"/>
                    <a:pt x="52" y="8"/>
                    <a:pt x="52" y="8"/>
                  </a:cubicBezTo>
                  <a:cubicBezTo>
                    <a:pt x="52" y="8"/>
                    <a:pt x="50" y="8"/>
                    <a:pt x="50" y="7"/>
                  </a:cubicBezTo>
                  <a:cubicBezTo>
                    <a:pt x="49" y="6"/>
                    <a:pt x="47" y="6"/>
                    <a:pt x="47" y="6"/>
                  </a:cubicBezTo>
                  <a:cubicBezTo>
                    <a:pt x="47" y="6"/>
                    <a:pt x="45" y="5"/>
                    <a:pt x="43" y="5"/>
                  </a:cubicBezTo>
                  <a:cubicBezTo>
                    <a:pt x="41" y="5"/>
                    <a:pt x="42" y="6"/>
                    <a:pt x="43" y="6"/>
                  </a:cubicBezTo>
                  <a:cubicBezTo>
                    <a:pt x="44" y="6"/>
                    <a:pt x="43" y="7"/>
                    <a:pt x="44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5" y="11"/>
                    <a:pt x="44" y="13"/>
                    <a:pt x="44" y="14"/>
                  </a:cubicBezTo>
                  <a:cubicBezTo>
                    <a:pt x="45" y="15"/>
                    <a:pt x="45" y="15"/>
                    <a:pt x="46" y="16"/>
                  </a:cubicBezTo>
                  <a:cubicBezTo>
                    <a:pt x="47" y="16"/>
                    <a:pt x="48" y="15"/>
                    <a:pt x="50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1" y="16"/>
                    <a:pt x="51" y="17"/>
                    <a:pt x="50" y="17"/>
                  </a:cubicBezTo>
                  <a:cubicBezTo>
                    <a:pt x="48" y="17"/>
                    <a:pt x="48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3" y="21"/>
                    <a:pt x="43" y="23"/>
                    <a:pt x="42" y="23"/>
                  </a:cubicBezTo>
                  <a:cubicBezTo>
                    <a:pt x="41" y="23"/>
                    <a:pt x="39" y="24"/>
                    <a:pt x="39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6" y="23"/>
                    <a:pt x="25" y="23"/>
                  </a:cubicBezTo>
                  <a:cubicBezTo>
                    <a:pt x="24" y="23"/>
                    <a:pt x="22" y="22"/>
                    <a:pt x="22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4" y="31"/>
                    <a:pt x="24" y="32"/>
                  </a:cubicBezTo>
                  <a:cubicBezTo>
                    <a:pt x="25" y="33"/>
                    <a:pt x="23" y="35"/>
                    <a:pt x="23" y="36"/>
                  </a:cubicBezTo>
                  <a:cubicBezTo>
                    <a:pt x="23" y="37"/>
                    <a:pt x="18" y="48"/>
                    <a:pt x="18" y="48"/>
                  </a:cubicBezTo>
                  <a:cubicBezTo>
                    <a:pt x="18" y="48"/>
                    <a:pt x="18" y="49"/>
                    <a:pt x="17" y="49"/>
                  </a:cubicBezTo>
                  <a:cubicBezTo>
                    <a:pt x="15" y="49"/>
                    <a:pt x="14" y="49"/>
                    <a:pt x="13" y="50"/>
                  </a:cubicBezTo>
                  <a:cubicBezTo>
                    <a:pt x="12" y="50"/>
                    <a:pt x="10" y="50"/>
                    <a:pt x="9" y="51"/>
                  </a:cubicBezTo>
                  <a:cubicBezTo>
                    <a:pt x="8" y="52"/>
                    <a:pt x="6" y="53"/>
                    <a:pt x="5" y="54"/>
                  </a:cubicBezTo>
                  <a:cubicBezTo>
                    <a:pt x="4" y="55"/>
                    <a:pt x="5" y="56"/>
                    <a:pt x="4" y="57"/>
                  </a:cubicBezTo>
                  <a:cubicBezTo>
                    <a:pt x="3" y="59"/>
                    <a:pt x="3" y="59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2"/>
                    <a:pt x="0" y="62"/>
                    <a:pt x="0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2" y="66"/>
                    <a:pt x="2" y="68"/>
                    <a:pt x="2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4" y="70"/>
                    <a:pt x="4" y="72"/>
                  </a:cubicBezTo>
                  <a:cubicBezTo>
                    <a:pt x="4" y="73"/>
                    <a:pt x="7" y="73"/>
                    <a:pt x="7" y="74"/>
                  </a:cubicBezTo>
                  <a:cubicBezTo>
                    <a:pt x="7" y="75"/>
                    <a:pt x="8" y="76"/>
                    <a:pt x="8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5" y="75"/>
                    <a:pt x="16" y="74"/>
                  </a:cubicBezTo>
                  <a:cubicBezTo>
                    <a:pt x="17" y="73"/>
                    <a:pt x="17" y="75"/>
                    <a:pt x="17" y="7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89"/>
                    <a:pt x="22" y="89"/>
                    <a:pt x="23" y="90"/>
                  </a:cubicBezTo>
                  <a:cubicBezTo>
                    <a:pt x="24" y="90"/>
                    <a:pt x="26" y="89"/>
                    <a:pt x="26" y="89"/>
                  </a:cubicBezTo>
                  <a:cubicBezTo>
                    <a:pt x="25" y="88"/>
                    <a:pt x="26" y="87"/>
                    <a:pt x="26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31" y="82"/>
                    <a:pt x="33" y="82"/>
                  </a:cubicBezTo>
                  <a:cubicBezTo>
                    <a:pt x="35" y="82"/>
                    <a:pt x="37" y="81"/>
                    <a:pt x="38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39" y="85"/>
                    <a:pt x="40" y="86"/>
                  </a:cubicBezTo>
                  <a:cubicBezTo>
                    <a:pt x="40" y="87"/>
                    <a:pt x="41" y="88"/>
                    <a:pt x="42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5" y="90"/>
                    <a:pt x="46" y="88"/>
                    <a:pt x="47" y="89"/>
                  </a:cubicBezTo>
                  <a:cubicBezTo>
                    <a:pt x="48" y="91"/>
                    <a:pt x="49" y="91"/>
                    <a:pt x="51" y="92"/>
                  </a:cubicBezTo>
                  <a:cubicBezTo>
                    <a:pt x="52" y="93"/>
                    <a:pt x="52" y="93"/>
                    <a:pt x="53" y="94"/>
                  </a:cubicBezTo>
                  <a:cubicBezTo>
                    <a:pt x="54" y="94"/>
                    <a:pt x="55" y="96"/>
                    <a:pt x="56" y="96"/>
                  </a:cubicBezTo>
                  <a:cubicBezTo>
                    <a:pt x="58" y="96"/>
                    <a:pt x="59" y="96"/>
                    <a:pt x="60" y="96"/>
                  </a:cubicBezTo>
                  <a:cubicBezTo>
                    <a:pt x="61" y="96"/>
                    <a:pt x="62" y="96"/>
                    <a:pt x="63" y="96"/>
                  </a:cubicBezTo>
                  <a:cubicBezTo>
                    <a:pt x="64" y="97"/>
                    <a:pt x="64" y="99"/>
                    <a:pt x="64" y="100"/>
                  </a:cubicBezTo>
                  <a:cubicBezTo>
                    <a:pt x="65" y="101"/>
                    <a:pt x="65" y="103"/>
                    <a:pt x="65" y="103"/>
                  </a:cubicBezTo>
                  <a:cubicBezTo>
                    <a:pt x="65" y="103"/>
                    <a:pt x="64" y="104"/>
                    <a:pt x="64" y="105"/>
                  </a:cubicBezTo>
                  <a:cubicBezTo>
                    <a:pt x="63" y="106"/>
                    <a:pt x="64" y="107"/>
                    <a:pt x="65" y="108"/>
                  </a:cubicBezTo>
                  <a:cubicBezTo>
                    <a:pt x="66" y="110"/>
                    <a:pt x="65" y="111"/>
                    <a:pt x="65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2"/>
                    <a:pt x="72" y="113"/>
                  </a:cubicBezTo>
                  <a:cubicBezTo>
                    <a:pt x="72" y="114"/>
                    <a:pt x="72" y="115"/>
                    <a:pt x="74" y="116"/>
                  </a:cubicBezTo>
                  <a:cubicBezTo>
                    <a:pt x="75" y="117"/>
                    <a:pt x="75" y="117"/>
                    <a:pt x="76" y="118"/>
                  </a:cubicBezTo>
                  <a:cubicBezTo>
                    <a:pt x="76" y="119"/>
                    <a:pt x="76" y="120"/>
                    <a:pt x="76" y="121"/>
                  </a:cubicBezTo>
                  <a:cubicBezTo>
                    <a:pt x="76" y="122"/>
                    <a:pt x="74" y="126"/>
                    <a:pt x="74" y="12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5" y="129"/>
                    <a:pt x="75" y="130"/>
                    <a:pt x="76" y="131"/>
                  </a:cubicBezTo>
                  <a:cubicBezTo>
                    <a:pt x="77" y="132"/>
                    <a:pt x="77" y="133"/>
                    <a:pt x="76" y="135"/>
                  </a:cubicBezTo>
                  <a:cubicBezTo>
                    <a:pt x="76" y="137"/>
                    <a:pt x="77" y="137"/>
                    <a:pt x="77" y="139"/>
                  </a:cubicBezTo>
                  <a:cubicBezTo>
                    <a:pt x="77" y="140"/>
                    <a:pt x="82" y="140"/>
                    <a:pt x="82" y="140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4" y="140"/>
                    <a:pt x="84" y="141"/>
                    <a:pt x="85" y="142"/>
                  </a:cubicBezTo>
                  <a:cubicBezTo>
                    <a:pt x="87" y="142"/>
                    <a:pt x="88" y="142"/>
                    <a:pt x="88" y="144"/>
                  </a:cubicBezTo>
                  <a:cubicBezTo>
                    <a:pt x="88" y="145"/>
                    <a:pt x="87" y="147"/>
                    <a:pt x="88" y="148"/>
                  </a:cubicBezTo>
                  <a:cubicBezTo>
                    <a:pt x="88" y="150"/>
                    <a:pt x="88" y="151"/>
                    <a:pt x="89" y="151"/>
                  </a:cubicBezTo>
                  <a:cubicBezTo>
                    <a:pt x="90" y="150"/>
                    <a:pt x="92" y="150"/>
                    <a:pt x="92" y="150"/>
                  </a:cubicBezTo>
                  <a:cubicBezTo>
                    <a:pt x="92" y="151"/>
                    <a:pt x="92" y="154"/>
                    <a:pt x="91" y="155"/>
                  </a:cubicBezTo>
                  <a:cubicBezTo>
                    <a:pt x="90" y="156"/>
                    <a:pt x="90" y="159"/>
                    <a:pt x="90" y="159"/>
                  </a:cubicBezTo>
                  <a:cubicBezTo>
                    <a:pt x="90" y="159"/>
                    <a:pt x="93" y="161"/>
                    <a:pt x="93" y="160"/>
                  </a:cubicBezTo>
                  <a:cubicBezTo>
                    <a:pt x="92" y="159"/>
                    <a:pt x="94" y="160"/>
                    <a:pt x="94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5" y="168"/>
                    <a:pt x="94" y="168"/>
                    <a:pt x="93" y="169"/>
                  </a:cubicBezTo>
                  <a:cubicBezTo>
                    <a:pt x="93" y="170"/>
                    <a:pt x="90" y="170"/>
                    <a:pt x="89" y="171"/>
                  </a:cubicBezTo>
                  <a:cubicBezTo>
                    <a:pt x="89" y="172"/>
                    <a:pt x="88" y="173"/>
                    <a:pt x="87" y="174"/>
                  </a:cubicBezTo>
                  <a:cubicBezTo>
                    <a:pt x="86" y="175"/>
                    <a:pt x="85" y="175"/>
                    <a:pt x="85" y="176"/>
                  </a:cubicBezTo>
                  <a:cubicBezTo>
                    <a:pt x="85" y="177"/>
                    <a:pt x="82" y="176"/>
                    <a:pt x="82" y="178"/>
                  </a:cubicBezTo>
                  <a:cubicBezTo>
                    <a:pt x="82" y="179"/>
                    <a:pt x="81" y="180"/>
                    <a:pt x="80" y="181"/>
                  </a:cubicBezTo>
                  <a:cubicBezTo>
                    <a:pt x="79" y="182"/>
                    <a:pt x="78" y="182"/>
                    <a:pt x="78" y="183"/>
                  </a:cubicBezTo>
                  <a:cubicBezTo>
                    <a:pt x="78" y="184"/>
                    <a:pt x="77" y="186"/>
                    <a:pt x="77" y="186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8"/>
                    <a:pt x="85" y="189"/>
                    <a:pt x="85" y="190"/>
                  </a:cubicBezTo>
                  <a:cubicBezTo>
                    <a:pt x="86" y="191"/>
                    <a:pt x="88" y="190"/>
                    <a:pt x="89" y="191"/>
                  </a:cubicBezTo>
                  <a:cubicBezTo>
                    <a:pt x="89" y="192"/>
                    <a:pt x="90" y="193"/>
                    <a:pt x="91" y="194"/>
                  </a:cubicBezTo>
                  <a:cubicBezTo>
                    <a:pt x="93" y="194"/>
                    <a:pt x="94" y="194"/>
                    <a:pt x="94" y="195"/>
                  </a:cubicBezTo>
                  <a:cubicBezTo>
                    <a:pt x="95" y="197"/>
                    <a:pt x="95" y="198"/>
                    <a:pt x="96" y="198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3"/>
                    <a:pt x="99" y="202"/>
                    <a:pt x="100" y="200"/>
                  </a:cubicBezTo>
                  <a:cubicBezTo>
                    <a:pt x="100" y="199"/>
                    <a:pt x="99" y="198"/>
                    <a:pt x="99" y="197"/>
                  </a:cubicBezTo>
                  <a:cubicBezTo>
                    <a:pt x="100" y="196"/>
                    <a:pt x="102" y="195"/>
                    <a:pt x="102" y="194"/>
                  </a:cubicBezTo>
                  <a:cubicBezTo>
                    <a:pt x="102" y="193"/>
                    <a:pt x="102" y="193"/>
                    <a:pt x="102" y="192"/>
                  </a:cubicBezTo>
                  <a:cubicBezTo>
                    <a:pt x="102" y="192"/>
                    <a:pt x="103" y="192"/>
                    <a:pt x="104" y="192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6" y="190"/>
                    <a:pt x="105" y="189"/>
                    <a:pt x="106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07" y="188"/>
                    <a:pt x="108" y="188"/>
                    <a:pt x="108" y="188"/>
                  </a:cubicBezTo>
                  <a:cubicBezTo>
                    <a:pt x="108" y="188"/>
                    <a:pt x="109" y="187"/>
                    <a:pt x="108" y="187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9"/>
                    <a:pt x="109" y="189"/>
                  </a:cubicBezTo>
                  <a:cubicBezTo>
                    <a:pt x="108" y="191"/>
                    <a:pt x="108" y="191"/>
                    <a:pt x="108" y="192"/>
                  </a:cubicBezTo>
                  <a:cubicBezTo>
                    <a:pt x="108" y="193"/>
                    <a:pt x="107" y="193"/>
                    <a:pt x="107" y="193"/>
                  </a:cubicBezTo>
                  <a:cubicBezTo>
                    <a:pt x="106" y="196"/>
                    <a:pt x="109" y="192"/>
                    <a:pt x="109" y="192"/>
                  </a:cubicBezTo>
                  <a:cubicBezTo>
                    <a:pt x="110" y="191"/>
                    <a:pt x="110" y="188"/>
                    <a:pt x="111" y="187"/>
                  </a:cubicBezTo>
                  <a:cubicBezTo>
                    <a:pt x="112" y="185"/>
                    <a:pt x="112" y="183"/>
                    <a:pt x="113" y="182"/>
                  </a:cubicBezTo>
                  <a:cubicBezTo>
                    <a:pt x="113" y="182"/>
                    <a:pt x="115" y="179"/>
                    <a:pt x="116" y="179"/>
                  </a:cubicBezTo>
                  <a:cubicBezTo>
                    <a:pt x="116" y="179"/>
                    <a:pt x="117" y="179"/>
                    <a:pt x="117" y="179"/>
                  </a:cubicBezTo>
                  <a:cubicBezTo>
                    <a:pt x="117" y="178"/>
                    <a:pt x="117" y="177"/>
                    <a:pt x="117" y="177"/>
                  </a:cubicBezTo>
                  <a:cubicBezTo>
                    <a:pt x="117" y="177"/>
                    <a:pt x="118" y="176"/>
                    <a:pt x="118" y="176"/>
                  </a:cubicBezTo>
                  <a:cubicBezTo>
                    <a:pt x="117" y="176"/>
                    <a:pt x="118" y="172"/>
                    <a:pt x="118" y="170"/>
                  </a:cubicBezTo>
                  <a:cubicBezTo>
                    <a:pt x="118" y="170"/>
                    <a:pt x="117" y="170"/>
                    <a:pt x="117" y="170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6" y="168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6"/>
                  </a:cubicBezTo>
                  <a:cubicBezTo>
                    <a:pt x="117" y="166"/>
                    <a:pt x="117" y="165"/>
                    <a:pt x="117" y="164"/>
                  </a:cubicBezTo>
                  <a:cubicBezTo>
                    <a:pt x="117" y="164"/>
                    <a:pt x="116" y="164"/>
                    <a:pt x="116" y="163"/>
                  </a:cubicBezTo>
                  <a:cubicBezTo>
                    <a:pt x="116" y="163"/>
                    <a:pt x="117" y="163"/>
                    <a:pt x="117" y="162"/>
                  </a:cubicBezTo>
                  <a:cubicBezTo>
                    <a:pt x="118" y="161"/>
                    <a:pt x="117" y="161"/>
                    <a:pt x="117" y="16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4" name="Freeform 160">
              <a:extLst>
                <a:ext uri="{FF2B5EF4-FFF2-40B4-BE49-F238E27FC236}">
                  <a16:creationId xmlns:a16="http://schemas.microsoft.com/office/drawing/2014/main" id="{D1DF17A3-EEBF-A77D-7053-9AAD04947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437" y="4535721"/>
              <a:ext cx="289048" cy="323860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5" name="Freeform 161">
              <a:extLst>
                <a:ext uri="{FF2B5EF4-FFF2-40B4-BE49-F238E27FC236}">
                  <a16:creationId xmlns:a16="http://schemas.microsoft.com/office/drawing/2014/main" id="{4AA4ADD9-FEDF-503E-6397-2EE4F6AA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8798" y="2249778"/>
              <a:ext cx="115619" cy="115665"/>
            </a:xfrm>
            <a:custGeom>
              <a:avLst/>
              <a:gdLst>
                <a:gd name="T0" fmla="*/ 16 w 18"/>
                <a:gd name="T1" fmla="*/ 4 h 17"/>
                <a:gd name="T2" fmla="*/ 12 w 18"/>
                <a:gd name="T3" fmla="*/ 4 h 17"/>
                <a:gd name="T4" fmla="*/ 11 w 18"/>
                <a:gd name="T5" fmla="*/ 3 h 17"/>
                <a:gd name="T6" fmla="*/ 9 w 18"/>
                <a:gd name="T7" fmla="*/ 2 h 17"/>
                <a:gd name="T8" fmla="*/ 5 w 18"/>
                <a:gd name="T9" fmla="*/ 3 h 17"/>
                <a:gd name="T10" fmla="*/ 3 w 18"/>
                <a:gd name="T11" fmla="*/ 2 h 17"/>
                <a:gd name="T12" fmla="*/ 1 w 18"/>
                <a:gd name="T13" fmla="*/ 1 h 17"/>
                <a:gd name="T14" fmla="*/ 0 w 18"/>
                <a:gd name="T15" fmla="*/ 1 h 17"/>
                <a:gd name="T16" fmla="*/ 0 w 18"/>
                <a:gd name="T17" fmla="*/ 3 h 17"/>
                <a:gd name="T18" fmla="*/ 2 w 18"/>
                <a:gd name="T19" fmla="*/ 6 h 17"/>
                <a:gd name="T20" fmla="*/ 2 w 18"/>
                <a:gd name="T21" fmla="*/ 8 h 17"/>
                <a:gd name="T22" fmla="*/ 6 w 18"/>
                <a:gd name="T23" fmla="*/ 12 h 17"/>
                <a:gd name="T24" fmla="*/ 8 w 18"/>
                <a:gd name="T25" fmla="*/ 14 h 17"/>
                <a:gd name="T26" fmla="*/ 10 w 18"/>
                <a:gd name="T27" fmla="*/ 15 h 17"/>
                <a:gd name="T28" fmla="*/ 11 w 18"/>
                <a:gd name="T29" fmla="*/ 16 h 17"/>
                <a:gd name="T30" fmla="*/ 12 w 18"/>
                <a:gd name="T31" fmla="*/ 17 h 17"/>
                <a:gd name="T32" fmla="*/ 12 w 18"/>
                <a:gd name="T33" fmla="*/ 15 h 17"/>
                <a:gd name="T34" fmla="*/ 13 w 18"/>
                <a:gd name="T35" fmla="*/ 13 h 17"/>
                <a:gd name="T36" fmla="*/ 15 w 18"/>
                <a:gd name="T37" fmla="*/ 12 h 17"/>
                <a:gd name="T38" fmla="*/ 16 w 18"/>
                <a:gd name="T39" fmla="*/ 11 h 17"/>
                <a:gd name="T40" fmla="*/ 18 w 18"/>
                <a:gd name="T41" fmla="*/ 10 h 17"/>
                <a:gd name="T42" fmla="*/ 16 w 18"/>
                <a:gd name="T43" fmla="*/ 8 h 17"/>
                <a:gd name="T44" fmla="*/ 17 w 18"/>
                <a:gd name="T45" fmla="*/ 7 h 17"/>
                <a:gd name="T46" fmla="*/ 16 w 18"/>
                <a:gd name="T47" fmla="*/ 5 h 17"/>
                <a:gd name="T48" fmla="*/ 16 w 18"/>
                <a:gd name="T4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7">
                  <a:moveTo>
                    <a:pt x="16" y="4"/>
                  </a:moveTo>
                  <a:cubicBezTo>
                    <a:pt x="16" y="4"/>
                    <a:pt x="13" y="5"/>
                    <a:pt x="12" y="4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5" y="3"/>
                    <a:pt x="5" y="3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8"/>
                    <a:pt x="1" y="6"/>
                    <a:pt x="2" y="8"/>
                  </a:cubicBezTo>
                  <a:cubicBezTo>
                    <a:pt x="3" y="9"/>
                    <a:pt x="5" y="11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9"/>
                    <a:pt x="15" y="9"/>
                    <a:pt x="16" y="8"/>
                  </a:cubicBezTo>
                  <a:cubicBezTo>
                    <a:pt x="16" y="7"/>
                    <a:pt x="17" y="8"/>
                    <a:pt x="17" y="7"/>
                  </a:cubicBezTo>
                  <a:cubicBezTo>
                    <a:pt x="18" y="6"/>
                    <a:pt x="16" y="6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6" name="Freeform 162">
              <a:extLst>
                <a:ext uri="{FF2B5EF4-FFF2-40B4-BE49-F238E27FC236}">
                  <a16:creationId xmlns:a16="http://schemas.microsoft.com/office/drawing/2014/main" id="{41F04E56-74B4-00BD-64BB-D46EDBCABB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1103" y="4279157"/>
              <a:ext cx="352837" cy="418494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7" name="Freeform 163">
              <a:extLst>
                <a:ext uri="{FF2B5EF4-FFF2-40B4-BE49-F238E27FC236}">
                  <a16:creationId xmlns:a16="http://schemas.microsoft.com/office/drawing/2014/main" id="{B3F55893-868D-F0E5-6BEA-9459554F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1699" y="2912218"/>
              <a:ext cx="83724" cy="48369"/>
            </a:xfrm>
            <a:custGeom>
              <a:avLst/>
              <a:gdLst>
                <a:gd name="T0" fmla="*/ 0 w 42"/>
                <a:gd name="T1" fmla="*/ 10 h 23"/>
                <a:gd name="T2" fmla="*/ 0 w 42"/>
                <a:gd name="T3" fmla="*/ 16 h 23"/>
                <a:gd name="T4" fmla="*/ 3 w 42"/>
                <a:gd name="T5" fmla="*/ 23 h 23"/>
                <a:gd name="T6" fmla="*/ 10 w 42"/>
                <a:gd name="T7" fmla="*/ 19 h 23"/>
                <a:gd name="T8" fmla="*/ 16 w 42"/>
                <a:gd name="T9" fmla="*/ 19 h 23"/>
                <a:gd name="T10" fmla="*/ 26 w 42"/>
                <a:gd name="T11" fmla="*/ 23 h 23"/>
                <a:gd name="T12" fmla="*/ 39 w 42"/>
                <a:gd name="T13" fmla="*/ 23 h 23"/>
                <a:gd name="T14" fmla="*/ 42 w 42"/>
                <a:gd name="T15" fmla="*/ 19 h 23"/>
                <a:gd name="T16" fmla="*/ 42 w 42"/>
                <a:gd name="T17" fmla="*/ 13 h 23"/>
                <a:gd name="T18" fmla="*/ 42 w 42"/>
                <a:gd name="T19" fmla="*/ 3 h 23"/>
                <a:gd name="T20" fmla="*/ 32 w 42"/>
                <a:gd name="T21" fmla="*/ 3 h 23"/>
                <a:gd name="T22" fmla="*/ 26 w 42"/>
                <a:gd name="T23" fmla="*/ 3 h 23"/>
                <a:gd name="T24" fmla="*/ 16 w 42"/>
                <a:gd name="T25" fmla="*/ 0 h 23"/>
                <a:gd name="T26" fmla="*/ 10 w 42"/>
                <a:gd name="T27" fmla="*/ 0 h 23"/>
                <a:gd name="T28" fmla="*/ 3 w 42"/>
                <a:gd name="T29" fmla="*/ 3 h 23"/>
                <a:gd name="T30" fmla="*/ 0 w 42"/>
                <a:gd name="T3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3">
                  <a:moveTo>
                    <a:pt x="0" y="10"/>
                  </a:moveTo>
                  <a:lnTo>
                    <a:pt x="0" y="16"/>
                  </a:lnTo>
                  <a:lnTo>
                    <a:pt x="3" y="23"/>
                  </a:lnTo>
                  <a:lnTo>
                    <a:pt x="10" y="19"/>
                  </a:lnTo>
                  <a:lnTo>
                    <a:pt x="16" y="19"/>
                  </a:lnTo>
                  <a:lnTo>
                    <a:pt x="26" y="23"/>
                  </a:lnTo>
                  <a:lnTo>
                    <a:pt x="39" y="23"/>
                  </a:lnTo>
                  <a:lnTo>
                    <a:pt x="42" y="19"/>
                  </a:lnTo>
                  <a:lnTo>
                    <a:pt x="42" y="13"/>
                  </a:lnTo>
                  <a:lnTo>
                    <a:pt x="42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8" name="Freeform 164">
              <a:extLst>
                <a:ext uri="{FF2B5EF4-FFF2-40B4-BE49-F238E27FC236}">
                  <a16:creationId xmlns:a16="http://schemas.microsoft.com/office/drawing/2014/main" id="{CB1445E8-34F6-225B-D8BC-0981BA36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8252" y="3452684"/>
              <a:ext cx="81731" cy="243947"/>
            </a:xfrm>
            <a:custGeom>
              <a:avLst/>
              <a:gdLst>
                <a:gd name="T0" fmla="*/ 8 w 13"/>
                <a:gd name="T1" fmla="*/ 34 h 36"/>
                <a:gd name="T2" fmla="*/ 9 w 13"/>
                <a:gd name="T3" fmla="*/ 30 h 36"/>
                <a:gd name="T4" fmla="*/ 8 w 13"/>
                <a:gd name="T5" fmla="*/ 27 h 36"/>
                <a:gd name="T6" fmla="*/ 9 w 13"/>
                <a:gd name="T7" fmla="*/ 21 h 36"/>
                <a:gd name="T8" fmla="*/ 9 w 13"/>
                <a:gd name="T9" fmla="*/ 20 h 36"/>
                <a:gd name="T10" fmla="*/ 10 w 13"/>
                <a:gd name="T11" fmla="*/ 18 h 36"/>
                <a:gd name="T12" fmla="*/ 11 w 13"/>
                <a:gd name="T13" fmla="*/ 17 h 36"/>
                <a:gd name="T14" fmla="*/ 11 w 13"/>
                <a:gd name="T15" fmla="*/ 14 h 36"/>
                <a:gd name="T16" fmla="*/ 12 w 13"/>
                <a:gd name="T17" fmla="*/ 12 h 36"/>
                <a:gd name="T18" fmla="*/ 12 w 13"/>
                <a:gd name="T19" fmla="*/ 10 h 36"/>
                <a:gd name="T20" fmla="*/ 12 w 13"/>
                <a:gd name="T21" fmla="*/ 7 h 36"/>
                <a:gd name="T22" fmla="*/ 11 w 13"/>
                <a:gd name="T23" fmla="*/ 6 h 36"/>
                <a:gd name="T24" fmla="*/ 11 w 13"/>
                <a:gd name="T25" fmla="*/ 3 h 36"/>
                <a:gd name="T26" fmla="*/ 8 w 13"/>
                <a:gd name="T27" fmla="*/ 2 h 36"/>
                <a:gd name="T28" fmla="*/ 8 w 13"/>
                <a:gd name="T29" fmla="*/ 1 h 36"/>
                <a:gd name="T30" fmla="*/ 6 w 13"/>
                <a:gd name="T31" fmla="*/ 1 h 36"/>
                <a:gd name="T32" fmla="*/ 4 w 13"/>
                <a:gd name="T33" fmla="*/ 3 h 36"/>
                <a:gd name="T34" fmla="*/ 3 w 13"/>
                <a:gd name="T35" fmla="*/ 4 h 36"/>
                <a:gd name="T36" fmla="*/ 2 w 13"/>
                <a:gd name="T37" fmla="*/ 5 h 36"/>
                <a:gd name="T38" fmla="*/ 1 w 13"/>
                <a:gd name="T39" fmla="*/ 6 h 36"/>
                <a:gd name="T40" fmla="*/ 0 w 13"/>
                <a:gd name="T41" fmla="*/ 6 h 36"/>
                <a:gd name="T42" fmla="*/ 0 w 13"/>
                <a:gd name="T43" fmla="*/ 11 h 36"/>
                <a:gd name="T44" fmla="*/ 3 w 13"/>
                <a:gd name="T45" fmla="*/ 11 h 36"/>
                <a:gd name="T46" fmla="*/ 3 w 13"/>
                <a:gd name="T47" fmla="*/ 14 h 36"/>
                <a:gd name="T48" fmla="*/ 4 w 13"/>
                <a:gd name="T49" fmla="*/ 17 h 36"/>
                <a:gd name="T50" fmla="*/ 4 w 13"/>
                <a:gd name="T51" fmla="*/ 20 h 36"/>
                <a:gd name="T52" fmla="*/ 4 w 13"/>
                <a:gd name="T53" fmla="*/ 23 h 36"/>
                <a:gd name="T54" fmla="*/ 3 w 13"/>
                <a:gd name="T55" fmla="*/ 27 h 36"/>
                <a:gd name="T56" fmla="*/ 3 w 13"/>
                <a:gd name="T57" fmla="*/ 30 h 36"/>
                <a:gd name="T58" fmla="*/ 3 w 13"/>
                <a:gd name="T59" fmla="*/ 32 h 36"/>
                <a:gd name="T60" fmla="*/ 4 w 13"/>
                <a:gd name="T61" fmla="*/ 33 h 36"/>
                <a:gd name="T62" fmla="*/ 5 w 13"/>
                <a:gd name="T63" fmla="*/ 36 h 36"/>
                <a:gd name="T64" fmla="*/ 5 w 13"/>
                <a:gd name="T65" fmla="*/ 36 h 36"/>
                <a:gd name="T66" fmla="*/ 6 w 13"/>
                <a:gd name="T67" fmla="*/ 34 h 36"/>
                <a:gd name="T68" fmla="*/ 8 w 13"/>
                <a:gd name="T6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6">
                  <a:moveTo>
                    <a:pt x="8" y="34"/>
                  </a:moveTo>
                  <a:cubicBezTo>
                    <a:pt x="8" y="34"/>
                    <a:pt x="9" y="31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7" y="26"/>
                    <a:pt x="9" y="22"/>
                    <a:pt x="9" y="21"/>
                  </a:cubicBezTo>
                  <a:cubicBezTo>
                    <a:pt x="8" y="20"/>
                    <a:pt x="8" y="19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3" y="12"/>
                    <a:pt x="11" y="11"/>
                    <a:pt x="12" y="10"/>
                  </a:cubicBezTo>
                  <a:cubicBezTo>
                    <a:pt x="13" y="8"/>
                    <a:pt x="13" y="8"/>
                    <a:pt x="12" y="7"/>
                  </a:cubicBezTo>
                  <a:cubicBezTo>
                    <a:pt x="11" y="7"/>
                    <a:pt x="10" y="7"/>
                    <a:pt x="11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8" y="1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3"/>
                    <a:pt x="3" y="14"/>
                  </a:cubicBezTo>
                  <a:cubicBezTo>
                    <a:pt x="3" y="15"/>
                    <a:pt x="4" y="17"/>
                    <a:pt x="4" y="17"/>
                  </a:cubicBezTo>
                  <a:cubicBezTo>
                    <a:pt x="4" y="17"/>
                    <a:pt x="4" y="18"/>
                    <a:pt x="4" y="20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5"/>
                    <a:pt x="4" y="25"/>
                    <a:pt x="3" y="27"/>
                  </a:cubicBezTo>
                  <a:cubicBezTo>
                    <a:pt x="3" y="28"/>
                    <a:pt x="3" y="28"/>
                    <a:pt x="3" y="30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3" y="32"/>
                    <a:pt x="3" y="32"/>
                    <a:pt x="4" y="33"/>
                  </a:cubicBezTo>
                  <a:cubicBezTo>
                    <a:pt x="5" y="34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6" y="34"/>
                    <a:pt x="6" y="34"/>
                  </a:cubicBezTo>
                  <a:cubicBezTo>
                    <a:pt x="6" y="34"/>
                    <a:pt x="7" y="34"/>
                    <a:pt x="8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9" name="Freeform 165">
              <a:extLst>
                <a:ext uri="{FF2B5EF4-FFF2-40B4-BE49-F238E27FC236}">
                  <a16:creationId xmlns:a16="http://schemas.microsoft.com/office/drawing/2014/main" id="{DE488569-BE5A-CDFC-FF6F-21EB89AFE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956" y="3257107"/>
              <a:ext cx="37876" cy="88325"/>
            </a:xfrm>
            <a:custGeom>
              <a:avLst/>
              <a:gdLst>
                <a:gd name="T0" fmla="*/ 2 w 6"/>
                <a:gd name="T1" fmla="*/ 13 h 13"/>
                <a:gd name="T2" fmla="*/ 4 w 6"/>
                <a:gd name="T3" fmla="*/ 7 h 13"/>
                <a:gd name="T4" fmla="*/ 5 w 6"/>
                <a:gd name="T5" fmla="*/ 5 h 13"/>
                <a:gd name="T6" fmla="*/ 5 w 6"/>
                <a:gd name="T7" fmla="*/ 1 h 13"/>
                <a:gd name="T8" fmla="*/ 4 w 6"/>
                <a:gd name="T9" fmla="*/ 0 h 13"/>
                <a:gd name="T10" fmla="*/ 4 w 6"/>
                <a:gd name="T11" fmla="*/ 0 h 13"/>
                <a:gd name="T12" fmla="*/ 2 w 6"/>
                <a:gd name="T13" fmla="*/ 1 h 13"/>
                <a:gd name="T14" fmla="*/ 0 w 6"/>
                <a:gd name="T15" fmla="*/ 2 h 13"/>
                <a:gd name="T16" fmla="*/ 0 w 6"/>
                <a:gd name="T17" fmla="*/ 13 h 13"/>
                <a:gd name="T18" fmla="*/ 2 w 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3" y="12"/>
                    <a:pt x="6" y="8"/>
                    <a:pt x="4" y="7"/>
                  </a:cubicBezTo>
                  <a:cubicBezTo>
                    <a:pt x="4" y="7"/>
                    <a:pt x="5" y="5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0" name="Freeform 166">
              <a:extLst>
                <a:ext uri="{FF2B5EF4-FFF2-40B4-BE49-F238E27FC236}">
                  <a16:creationId xmlns:a16="http://schemas.microsoft.com/office/drawing/2014/main" id="{14025DA7-B7A5-CD9F-7A04-C56D405F2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127" y="1986907"/>
              <a:ext cx="121600" cy="79913"/>
            </a:xfrm>
            <a:custGeom>
              <a:avLst/>
              <a:gdLst>
                <a:gd name="T0" fmla="*/ 6 w 19"/>
                <a:gd name="T1" fmla="*/ 0 h 12"/>
                <a:gd name="T2" fmla="*/ 4 w 19"/>
                <a:gd name="T3" fmla="*/ 1 h 12"/>
                <a:gd name="T4" fmla="*/ 0 w 19"/>
                <a:gd name="T5" fmla="*/ 2 h 12"/>
                <a:gd name="T6" fmla="*/ 2 w 19"/>
                <a:gd name="T7" fmla="*/ 3 h 12"/>
                <a:gd name="T8" fmla="*/ 3 w 19"/>
                <a:gd name="T9" fmla="*/ 4 h 12"/>
                <a:gd name="T10" fmla="*/ 3 w 19"/>
                <a:gd name="T11" fmla="*/ 6 h 12"/>
                <a:gd name="T12" fmla="*/ 5 w 19"/>
                <a:gd name="T13" fmla="*/ 7 h 12"/>
                <a:gd name="T14" fmla="*/ 7 w 19"/>
                <a:gd name="T15" fmla="*/ 7 h 12"/>
                <a:gd name="T16" fmla="*/ 8 w 19"/>
                <a:gd name="T17" fmla="*/ 9 h 12"/>
                <a:gd name="T18" fmla="*/ 11 w 19"/>
                <a:gd name="T19" fmla="*/ 10 h 12"/>
                <a:gd name="T20" fmla="*/ 13 w 19"/>
                <a:gd name="T21" fmla="*/ 10 h 12"/>
                <a:gd name="T22" fmla="*/ 14 w 19"/>
                <a:gd name="T23" fmla="*/ 12 h 12"/>
                <a:gd name="T24" fmla="*/ 15 w 19"/>
                <a:gd name="T25" fmla="*/ 12 h 12"/>
                <a:gd name="T26" fmla="*/ 17 w 19"/>
                <a:gd name="T27" fmla="*/ 12 h 12"/>
                <a:gd name="T28" fmla="*/ 17 w 19"/>
                <a:gd name="T29" fmla="*/ 11 h 12"/>
                <a:gd name="T30" fmla="*/ 18 w 19"/>
                <a:gd name="T31" fmla="*/ 9 h 12"/>
                <a:gd name="T32" fmla="*/ 18 w 19"/>
                <a:gd name="T33" fmla="*/ 6 h 12"/>
                <a:gd name="T34" fmla="*/ 18 w 19"/>
                <a:gd name="T35" fmla="*/ 5 h 12"/>
                <a:gd name="T36" fmla="*/ 16 w 19"/>
                <a:gd name="T37" fmla="*/ 4 h 12"/>
                <a:gd name="T38" fmla="*/ 14 w 19"/>
                <a:gd name="T39" fmla="*/ 3 h 12"/>
                <a:gd name="T40" fmla="*/ 12 w 19"/>
                <a:gd name="T41" fmla="*/ 2 h 12"/>
                <a:gd name="T42" fmla="*/ 9 w 19"/>
                <a:gd name="T43" fmla="*/ 3 h 12"/>
                <a:gd name="T44" fmla="*/ 6 w 19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2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8"/>
                    <a:pt x="8" y="9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2" y="11"/>
                    <a:pt x="13" y="9"/>
                    <a:pt x="13" y="10"/>
                  </a:cubicBezTo>
                  <a:cubicBezTo>
                    <a:pt x="13" y="11"/>
                    <a:pt x="12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6" y="9"/>
                    <a:pt x="18" y="9"/>
                  </a:cubicBezTo>
                  <a:cubicBezTo>
                    <a:pt x="18" y="9"/>
                    <a:pt x="19" y="7"/>
                    <a:pt x="18" y="6"/>
                  </a:cubicBezTo>
                  <a:cubicBezTo>
                    <a:pt x="16" y="5"/>
                    <a:pt x="19" y="5"/>
                    <a:pt x="18" y="5"/>
                  </a:cubicBezTo>
                  <a:cubicBezTo>
                    <a:pt x="17" y="5"/>
                    <a:pt x="16" y="4"/>
                    <a:pt x="16" y="4"/>
                  </a:cubicBezTo>
                  <a:cubicBezTo>
                    <a:pt x="16" y="4"/>
                    <a:pt x="14" y="4"/>
                    <a:pt x="14" y="3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1" y="3"/>
                    <a:pt x="9" y="3"/>
                  </a:cubicBezTo>
                  <a:cubicBezTo>
                    <a:pt x="7" y="3"/>
                    <a:pt x="6" y="0"/>
                    <a:pt x="6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1" name="Freeform 167">
              <a:extLst>
                <a:ext uri="{FF2B5EF4-FFF2-40B4-BE49-F238E27FC236}">
                  <a16:creationId xmlns:a16="http://schemas.microsoft.com/office/drawing/2014/main" id="{7B764A34-ADFF-B79E-DEF8-31973F836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5951" y="1770298"/>
              <a:ext cx="223263" cy="208195"/>
            </a:xfrm>
            <a:custGeom>
              <a:avLst/>
              <a:gdLst>
                <a:gd name="T0" fmla="*/ 10 w 35"/>
                <a:gd name="T1" fmla="*/ 7 h 31"/>
                <a:gd name="T2" fmla="*/ 13 w 35"/>
                <a:gd name="T3" fmla="*/ 6 h 31"/>
                <a:gd name="T4" fmla="*/ 15 w 35"/>
                <a:gd name="T5" fmla="*/ 4 h 31"/>
                <a:gd name="T6" fmla="*/ 16 w 35"/>
                <a:gd name="T7" fmla="*/ 2 h 31"/>
                <a:gd name="T8" fmla="*/ 19 w 35"/>
                <a:gd name="T9" fmla="*/ 2 h 31"/>
                <a:gd name="T10" fmla="*/ 20 w 35"/>
                <a:gd name="T11" fmla="*/ 3 h 31"/>
                <a:gd name="T12" fmla="*/ 22 w 35"/>
                <a:gd name="T13" fmla="*/ 2 h 31"/>
                <a:gd name="T14" fmla="*/ 25 w 35"/>
                <a:gd name="T15" fmla="*/ 3 h 31"/>
                <a:gd name="T16" fmla="*/ 27 w 35"/>
                <a:gd name="T17" fmla="*/ 4 h 31"/>
                <a:gd name="T18" fmla="*/ 29 w 35"/>
                <a:gd name="T19" fmla="*/ 6 h 31"/>
                <a:gd name="T20" fmla="*/ 30 w 35"/>
                <a:gd name="T21" fmla="*/ 10 h 31"/>
                <a:gd name="T22" fmla="*/ 30 w 35"/>
                <a:gd name="T23" fmla="*/ 13 h 31"/>
                <a:gd name="T24" fmla="*/ 33 w 35"/>
                <a:gd name="T25" fmla="*/ 16 h 31"/>
                <a:gd name="T26" fmla="*/ 33 w 35"/>
                <a:gd name="T27" fmla="*/ 19 h 31"/>
                <a:gd name="T28" fmla="*/ 30 w 35"/>
                <a:gd name="T29" fmla="*/ 19 h 31"/>
                <a:gd name="T30" fmla="*/ 32 w 35"/>
                <a:gd name="T31" fmla="*/ 22 h 31"/>
                <a:gd name="T32" fmla="*/ 32 w 35"/>
                <a:gd name="T33" fmla="*/ 27 h 31"/>
                <a:gd name="T34" fmla="*/ 30 w 35"/>
                <a:gd name="T35" fmla="*/ 27 h 31"/>
                <a:gd name="T36" fmla="*/ 29 w 35"/>
                <a:gd name="T37" fmla="*/ 28 h 31"/>
                <a:gd name="T38" fmla="*/ 28 w 35"/>
                <a:gd name="T39" fmla="*/ 30 h 31"/>
                <a:gd name="T40" fmla="*/ 24 w 35"/>
                <a:gd name="T41" fmla="*/ 29 h 31"/>
                <a:gd name="T42" fmla="*/ 22 w 35"/>
                <a:gd name="T43" fmla="*/ 29 h 31"/>
                <a:gd name="T44" fmla="*/ 20 w 35"/>
                <a:gd name="T45" fmla="*/ 29 h 31"/>
                <a:gd name="T46" fmla="*/ 19 w 35"/>
                <a:gd name="T47" fmla="*/ 30 h 31"/>
                <a:gd name="T48" fmla="*/ 19 w 35"/>
                <a:gd name="T49" fmla="*/ 29 h 31"/>
                <a:gd name="T50" fmla="*/ 17 w 35"/>
                <a:gd name="T51" fmla="*/ 29 h 31"/>
                <a:gd name="T52" fmla="*/ 13 w 35"/>
                <a:gd name="T53" fmla="*/ 29 h 31"/>
                <a:gd name="T54" fmla="*/ 8 w 35"/>
                <a:gd name="T55" fmla="*/ 28 h 31"/>
                <a:gd name="T56" fmla="*/ 5 w 35"/>
                <a:gd name="T57" fmla="*/ 29 h 31"/>
                <a:gd name="T58" fmla="*/ 3 w 35"/>
                <a:gd name="T59" fmla="*/ 29 h 31"/>
                <a:gd name="T60" fmla="*/ 0 w 35"/>
                <a:gd name="T61" fmla="*/ 29 h 31"/>
                <a:gd name="T62" fmla="*/ 0 w 35"/>
                <a:gd name="T63" fmla="*/ 26 h 31"/>
                <a:gd name="T64" fmla="*/ 1 w 35"/>
                <a:gd name="T65" fmla="*/ 22 h 31"/>
                <a:gd name="T66" fmla="*/ 0 w 35"/>
                <a:gd name="T67" fmla="*/ 19 h 31"/>
                <a:gd name="T68" fmla="*/ 2 w 35"/>
                <a:gd name="T69" fmla="*/ 18 h 31"/>
                <a:gd name="T70" fmla="*/ 5 w 35"/>
                <a:gd name="T71" fmla="*/ 18 h 31"/>
                <a:gd name="T72" fmla="*/ 6 w 35"/>
                <a:gd name="T73" fmla="*/ 16 h 31"/>
                <a:gd name="T74" fmla="*/ 7 w 35"/>
                <a:gd name="T75" fmla="*/ 16 h 31"/>
                <a:gd name="T76" fmla="*/ 7 w 35"/>
                <a:gd name="T77" fmla="*/ 14 h 31"/>
                <a:gd name="T78" fmla="*/ 9 w 35"/>
                <a:gd name="T79" fmla="*/ 10 h 31"/>
                <a:gd name="T80" fmla="*/ 10 w 35"/>
                <a:gd name="T8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" h="31">
                  <a:moveTo>
                    <a:pt x="10" y="7"/>
                  </a:moveTo>
                  <a:cubicBezTo>
                    <a:pt x="10" y="7"/>
                    <a:pt x="11" y="5"/>
                    <a:pt x="13" y="6"/>
                  </a:cubicBezTo>
                  <a:cubicBezTo>
                    <a:pt x="15" y="6"/>
                    <a:pt x="15" y="6"/>
                    <a:pt x="15" y="4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8" y="3"/>
                    <a:pt x="19" y="2"/>
                  </a:cubicBezTo>
                  <a:cubicBezTo>
                    <a:pt x="20" y="0"/>
                    <a:pt x="19" y="4"/>
                    <a:pt x="20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4" y="2"/>
                    <a:pt x="25" y="3"/>
                  </a:cubicBezTo>
                  <a:cubicBezTo>
                    <a:pt x="26" y="3"/>
                    <a:pt x="27" y="3"/>
                    <a:pt x="27" y="4"/>
                  </a:cubicBezTo>
                  <a:cubicBezTo>
                    <a:pt x="27" y="6"/>
                    <a:pt x="29" y="5"/>
                    <a:pt x="29" y="6"/>
                  </a:cubicBezTo>
                  <a:cubicBezTo>
                    <a:pt x="29" y="8"/>
                    <a:pt x="30" y="8"/>
                    <a:pt x="30" y="10"/>
                  </a:cubicBezTo>
                  <a:cubicBezTo>
                    <a:pt x="30" y="12"/>
                    <a:pt x="29" y="13"/>
                    <a:pt x="30" y="13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4" y="17"/>
                    <a:pt x="35" y="19"/>
                    <a:pt x="33" y="19"/>
                  </a:cubicBezTo>
                  <a:cubicBezTo>
                    <a:pt x="32" y="19"/>
                    <a:pt x="31" y="17"/>
                    <a:pt x="30" y="19"/>
                  </a:cubicBezTo>
                  <a:cubicBezTo>
                    <a:pt x="30" y="21"/>
                    <a:pt x="32" y="21"/>
                    <a:pt x="32" y="22"/>
                  </a:cubicBezTo>
                  <a:cubicBezTo>
                    <a:pt x="32" y="23"/>
                    <a:pt x="32" y="27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3" y="30"/>
                    <a:pt x="23" y="29"/>
                    <a:pt x="22" y="29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6" y="29"/>
                    <a:pt x="14" y="29"/>
                    <a:pt x="13" y="29"/>
                  </a:cubicBezTo>
                  <a:cubicBezTo>
                    <a:pt x="12" y="29"/>
                    <a:pt x="9" y="29"/>
                    <a:pt x="8" y="28"/>
                  </a:cubicBezTo>
                  <a:cubicBezTo>
                    <a:pt x="7" y="28"/>
                    <a:pt x="5" y="29"/>
                    <a:pt x="5" y="29"/>
                  </a:cubicBezTo>
                  <a:cubicBezTo>
                    <a:pt x="5" y="29"/>
                    <a:pt x="4" y="31"/>
                    <a:pt x="3" y="29"/>
                  </a:cubicBezTo>
                  <a:cubicBezTo>
                    <a:pt x="2" y="28"/>
                    <a:pt x="0" y="29"/>
                    <a:pt x="0" y="29"/>
                  </a:cubicBezTo>
                  <a:cubicBezTo>
                    <a:pt x="0" y="29"/>
                    <a:pt x="0" y="27"/>
                    <a:pt x="0" y="26"/>
                  </a:cubicBezTo>
                  <a:cubicBezTo>
                    <a:pt x="0" y="25"/>
                    <a:pt x="2" y="23"/>
                    <a:pt x="1" y="22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4" y="18"/>
                    <a:pt x="5" y="18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8" y="15"/>
                    <a:pt x="7" y="14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2" name="Freeform 168">
              <a:extLst>
                <a:ext uri="{FF2B5EF4-FFF2-40B4-BE49-F238E27FC236}">
                  <a16:creationId xmlns:a16="http://schemas.microsoft.com/office/drawing/2014/main" id="{DA05E050-7C09-3447-41A2-0267466F6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460" y="2973203"/>
              <a:ext cx="5981" cy="1261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3" name="Freeform 169">
              <a:extLst>
                <a:ext uri="{FF2B5EF4-FFF2-40B4-BE49-F238E27FC236}">
                  <a16:creationId xmlns:a16="http://schemas.microsoft.com/office/drawing/2014/main" id="{DA61249C-CFA7-3520-A015-0A30CC87C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440" y="2966897"/>
              <a:ext cx="0" cy="631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4" name="Freeform 170">
              <a:extLst>
                <a:ext uri="{FF2B5EF4-FFF2-40B4-BE49-F238E27FC236}">
                  <a16:creationId xmlns:a16="http://schemas.microsoft.com/office/drawing/2014/main" id="{834AB2A9-8619-B22A-A447-3D3A49374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905" y="3019469"/>
              <a:ext cx="19934" cy="21029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5" name="Freeform 171">
              <a:extLst>
                <a:ext uri="{FF2B5EF4-FFF2-40B4-BE49-F238E27FC236}">
                  <a16:creationId xmlns:a16="http://schemas.microsoft.com/office/drawing/2014/main" id="{6272F926-6EA6-F6A0-71EB-B9B2D2015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870" y="2979514"/>
              <a:ext cx="161468" cy="222916"/>
            </a:xfrm>
            <a:custGeom>
              <a:avLst/>
              <a:gdLst>
                <a:gd name="T0" fmla="*/ 5 w 25"/>
                <a:gd name="T1" fmla="*/ 27 h 33"/>
                <a:gd name="T2" fmla="*/ 9 w 25"/>
                <a:gd name="T3" fmla="*/ 26 h 33"/>
                <a:gd name="T4" fmla="*/ 10 w 25"/>
                <a:gd name="T5" fmla="*/ 25 h 33"/>
                <a:gd name="T6" fmla="*/ 11 w 25"/>
                <a:gd name="T7" fmla="*/ 25 h 33"/>
                <a:gd name="T8" fmla="*/ 13 w 25"/>
                <a:gd name="T9" fmla="*/ 23 h 33"/>
                <a:gd name="T10" fmla="*/ 13 w 25"/>
                <a:gd name="T11" fmla="*/ 21 h 33"/>
                <a:gd name="T12" fmla="*/ 14 w 25"/>
                <a:gd name="T13" fmla="*/ 20 h 33"/>
                <a:gd name="T14" fmla="*/ 13 w 25"/>
                <a:gd name="T15" fmla="*/ 17 h 33"/>
                <a:gd name="T16" fmla="*/ 17 w 25"/>
                <a:gd name="T17" fmla="*/ 20 h 33"/>
                <a:gd name="T18" fmla="*/ 20 w 25"/>
                <a:gd name="T19" fmla="*/ 23 h 33"/>
                <a:gd name="T20" fmla="*/ 20 w 25"/>
                <a:gd name="T21" fmla="*/ 24 h 33"/>
                <a:gd name="T22" fmla="*/ 22 w 25"/>
                <a:gd name="T23" fmla="*/ 30 h 33"/>
                <a:gd name="T24" fmla="*/ 23 w 25"/>
                <a:gd name="T25" fmla="*/ 31 h 33"/>
                <a:gd name="T26" fmla="*/ 25 w 25"/>
                <a:gd name="T27" fmla="*/ 31 h 33"/>
                <a:gd name="T28" fmla="*/ 25 w 25"/>
                <a:gd name="T29" fmla="*/ 29 h 33"/>
                <a:gd name="T30" fmla="*/ 24 w 25"/>
                <a:gd name="T31" fmla="*/ 25 h 33"/>
                <a:gd name="T32" fmla="*/ 24 w 25"/>
                <a:gd name="T33" fmla="*/ 21 h 33"/>
                <a:gd name="T34" fmla="*/ 21 w 25"/>
                <a:gd name="T35" fmla="*/ 20 h 33"/>
                <a:gd name="T36" fmla="*/ 18 w 25"/>
                <a:gd name="T37" fmla="*/ 19 h 33"/>
                <a:gd name="T38" fmla="*/ 20 w 25"/>
                <a:gd name="T39" fmla="*/ 14 h 33"/>
                <a:gd name="T40" fmla="*/ 21 w 25"/>
                <a:gd name="T41" fmla="*/ 10 h 33"/>
                <a:gd name="T42" fmla="*/ 20 w 25"/>
                <a:gd name="T43" fmla="*/ 8 h 33"/>
                <a:gd name="T44" fmla="*/ 15 w 25"/>
                <a:gd name="T45" fmla="*/ 9 h 33"/>
                <a:gd name="T46" fmla="*/ 10 w 25"/>
                <a:gd name="T47" fmla="*/ 9 h 33"/>
                <a:gd name="T48" fmla="*/ 11 w 25"/>
                <a:gd name="T49" fmla="*/ 3 h 33"/>
                <a:gd name="T50" fmla="*/ 6 w 25"/>
                <a:gd name="T51" fmla="*/ 2 h 33"/>
                <a:gd name="T52" fmla="*/ 3 w 25"/>
                <a:gd name="T53" fmla="*/ 2 h 33"/>
                <a:gd name="T54" fmla="*/ 4 w 25"/>
                <a:gd name="T55" fmla="*/ 6 h 33"/>
                <a:gd name="T56" fmla="*/ 0 w 25"/>
                <a:gd name="T57" fmla="*/ 8 h 33"/>
                <a:gd name="T58" fmla="*/ 1 w 25"/>
                <a:gd name="T59" fmla="*/ 12 h 33"/>
                <a:gd name="T60" fmla="*/ 5 w 25"/>
                <a:gd name="T61" fmla="*/ 15 h 33"/>
                <a:gd name="T62" fmla="*/ 5 w 25"/>
                <a:gd name="T63" fmla="*/ 20 h 33"/>
                <a:gd name="T64" fmla="*/ 4 w 25"/>
                <a:gd name="T65" fmla="*/ 24 h 33"/>
                <a:gd name="T66" fmla="*/ 5 w 25"/>
                <a:gd name="T6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3">
                  <a:moveTo>
                    <a:pt x="5" y="26"/>
                  </a:moveTo>
                  <a:cubicBezTo>
                    <a:pt x="5" y="26"/>
                    <a:pt x="4" y="27"/>
                    <a:pt x="5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4"/>
                    <a:pt x="14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2" y="22"/>
                    <a:pt x="13" y="22"/>
                    <a:pt x="13" y="21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3" y="21"/>
                    <a:pt x="14" y="20"/>
                    <a:pt x="14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14" y="18"/>
                    <a:pt x="15" y="19"/>
                    <a:pt x="15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7" y="21"/>
                    <a:pt x="18" y="21"/>
                  </a:cubicBezTo>
                  <a:cubicBezTo>
                    <a:pt x="18" y="21"/>
                    <a:pt x="19" y="22"/>
                    <a:pt x="20" y="23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6"/>
                    <a:pt x="20" y="28"/>
                    <a:pt x="21" y="29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2" y="31"/>
                    <a:pt x="23" y="32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2"/>
                    <a:pt x="22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6"/>
                    <a:pt x="4" y="26"/>
                    <a:pt x="4" y="26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6" name="Freeform 172">
              <a:extLst>
                <a:ext uri="{FF2B5EF4-FFF2-40B4-BE49-F238E27FC236}">
                  <a16:creationId xmlns:a16="http://schemas.microsoft.com/office/drawing/2014/main" id="{2305860C-4E1E-24E9-553A-F4E45A0CCC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7965" y="2384368"/>
              <a:ext cx="147514" cy="128282"/>
            </a:xfrm>
            <a:custGeom>
              <a:avLst/>
              <a:gdLst>
                <a:gd name="T0" fmla="*/ 17 w 23"/>
                <a:gd name="T1" fmla="*/ 2 h 19"/>
                <a:gd name="T2" fmla="*/ 15 w 23"/>
                <a:gd name="T3" fmla="*/ 5 h 19"/>
                <a:gd name="T4" fmla="*/ 13 w 23"/>
                <a:gd name="T5" fmla="*/ 3 h 19"/>
                <a:gd name="T6" fmla="*/ 11 w 23"/>
                <a:gd name="T7" fmla="*/ 1 h 19"/>
                <a:gd name="T8" fmla="*/ 9 w 23"/>
                <a:gd name="T9" fmla="*/ 0 h 19"/>
                <a:gd name="T10" fmla="*/ 8 w 23"/>
                <a:gd name="T11" fmla="*/ 1 h 19"/>
                <a:gd name="T12" fmla="*/ 9 w 23"/>
                <a:gd name="T13" fmla="*/ 3 h 19"/>
                <a:gd name="T14" fmla="*/ 6 w 23"/>
                <a:gd name="T15" fmla="*/ 2 h 19"/>
                <a:gd name="T16" fmla="*/ 4 w 23"/>
                <a:gd name="T17" fmla="*/ 1 h 19"/>
                <a:gd name="T18" fmla="*/ 2 w 23"/>
                <a:gd name="T19" fmla="*/ 1 h 19"/>
                <a:gd name="T20" fmla="*/ 1 w 23"/>
                <a:gd name="T21" fmla="*/ 3 h 19"/>
                <a:gd name="T22" fmla="*/ 1 w 23"/>
                <a:gd name="T23" fmla="*/ 4 h 19"/>
                <a:gd name="T24" fmla="*/ 3 w 23"/>
                <a:gd name="T25" fmla="*/ 5 h 19"/>
                <a:gd name="T26" fmla="*/ 4 w 23"/>
                <a:gd name="T27" fmla="*/ 6 h 19"/>
                <a:gd name="T28" fmla="*/ 3 w 23"/>
                <a:gd name="T29" fmla="*/ 8 h 19"/>
                <a:gd name="T30" fmla="*/ 6 w 23"/>
                <a:gd name="T31" fmla="*/ 9 h 19"/>
                <a:gd name="T32" fmla="*/ 7 w 23"/>
                <a:gd name="T33" fmla="*/ 10 h 19"/>
                <a:gd name="T34" fmla="*/ 6 w 23"/>
                <a:gd name="T35" fmla="*/ 11 h 19"/>
                <a:gd name="T36" fmla="*/ 7 w 23"/>
                <a:gd name="T37" fmla="*/ 12 h 19"/>
                <a:gd name="T38" fmla="*/ 9 w 23"/>
                <a:gd name="T39" fmla="*/ 13 h 19"/>
                <a:gd name="T40" fmla="*/ 9 w 23"/>
                <a:gd name="T41" fmla="*/ 15 h 19"/>
                <a:gd name="T42" fmla="*/ 11 w 23"/>
                <a:gd name="T43" fmla="*/ 13 h 19"/>
                <a:gd name="T44" fmla="*/ 13 w 23"/>
                <a:gd name="T45" fmla="*/ 13 h 19"/>
                <a:gd name="T46" fmla="*/ 14 w 23"/>
                <a:gd name="T47" fmla="*/ 15 h 19"/>
                <a:gd name="T48" fmla="*/ 13 w 23"/>
                <a:gd name="T49" fmla="*/ 16 h 19"/>
                <a:gd name="T50" fmla="*/ 15 w 23"/>
                <a:gd name="T51" fmla="*/ 18 h 19"/>
                <a:gd name="T52" fmla="*/ 16 w 23"/>
                <a:gd name="T53" fmla="*/ 19 h 19"/>
                <a:gd name="T54" fmla="*/ 16 w 23"/>
                <a:gd name="T55" fmla="*/ 16 h 19"/>
                <a:gd name="T56" fmla="*/ 18 w 23"/>
                <a:gd name="T57" fmla="*/ 15 h 19"/>
                <a:gd name="T58" fmla="*/ 17 w 23"/>
                <a:gd name="T59" fmla="*/ 14 h 19"/>
                <a:gd name="T60" fmla="*/ 19 w 23"/>
                <a:gd name="T61" fmla="*/ 12 h 19"/>
                <a:gd name="T62" fmla="*/ 19 w 23"/>
                <a:gd name="T63" fmla="*/ 10 h 19"/>
                <a:gd name="T64" fmla="*/ 23 w 23"/>
                <a:gd name="T65" fmla="*/ 7 h 19"/>
                <a:gd name="T66" fmla="*/ 22 w 23"/>
                <a:gd name="T67" fmla="*/ 6 h 19"/>
                <a:gd name="T68" fmla="*/ 21 w 23"/>
                <a:gd name="T69" fmla="*/ 6 h 19"/>
                <a:gd name="T70" fmla="*/ 18 w 23"/>
                <a:gd name="T71" fmla="*/ 4 h 19"/>
                <a:gd name="T72" fmla="*/ 17 w 23"/>
                <a:gd name="T73" fmla="*/ 2 h 19"/>
                <a:gd name="T74" fmla="*/ 0 w 23"/>
                <a:gd name="T75" fmla="*/ 13 h 19"/>
                <a:gd name="T76" fmla="*/ 1 w 23"/>
                <a:gd name="T77" fmla="*/ 15 h 19"/>
                <a:gd name="T78" fmla="*/ 3 w 23"/>
                <a:gd name="T79" fmla="*/ 16 h 19"/>
                <a:gd name="T80" fmla="*/ 4 w 23"/>
                <a:gd name="T81" fmla="*/ 17 h 19"/>
                <a:gd name="T82" fmla="*/ 7 w 23"/>
                <a:gd name="T83" fmla="*/ 17 h 19"/>
                <a:gd name="T84" fmla="*/ 5 w 23"/>
                <a:gd name="T85" fmla="*/ 15 h 19"/>
                <a:gd name="T86" fmla="*/ 4 w 23"/>
                <a:gd name="T87" fmla="*/ 13 h 19"/>
                <a:gd name="T88" fmla="*/ 2 w 23"/>
                <a:gd name="T89" fmla="*/ 13 h 19"/>
                <a:gd name="T90" fmla="*/ 0 w 23"/>
                <a:gd name="T91" fmla="*/ 13 h 19"/>
                <a:gd name="T92" fmla="*/ 11 w 23"/>
                <a:gd name="T93" fmla="*/ 13 h 19"/>
                <a:gd name="T94" fmla="*/ 8 w 23"/>
                <a:gd name="T95" fmla="*/ 9 h 19"/>
                <a:gd name="T96" fmla="*/ 10 w 23"/>
                <a:gd name="T97" fmla="*/ 8 h 19"/>
                <a:gd name="T98" fmla="*/ 11 w 23"/>
                <a:gd name="T99" fmla="*/ 10 h 19"/>
                <a:gd name="T100" fmla="*/ 10 w 23"/>
                <a:gd name="T101" fmla="*/ 10 h 19"/>
                <a:gd name="T102" fmla="*/ 10 w 23"/>
                <a:gd name="T103" fmla="*/ 11 h 19"/>
                <a:gd name="T104" fmla="*/ 12 w 23"/>
                <a:gd name="T105" fmla="*/ 12 h 19"/>
                <a:gd name="T106" fmla="*/ 11 w 23"/>
                <a:gd name="T10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19">
                  <a:moveTo>
                    <a:pt x="17" y="2"/>
                  </a:moveTo>
                  <a:cubicBezTo>
                    <a:pt x="17" y="2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7" y="0"/>
                    <a:pt x="8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6" y="2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3" y="5"/>
                  </a:cubicBezTo>
                  <a:cubicBezTo>
                    <a:pt x="3" y="4"/>
                    <a:pt x="3" y="6"/>
                    <a:pt x="4" y="6"/>
                  </a:cubicBezTo>
                  <a:cubicBezTo>
                    <a:pt x="5" y="6"/>
                    <a:pt x="3" y="8"/>
                    <a:pt x="3" y="8"/>
                  </a:cubicBezTo>
                  <a:cubicBezTo>
                    <a:pt x="3" y="8"/>
                    <a:pt x="5" y="8"/>
                    <a:pt x="6" y="9"/>
                  </a:cubicBezTo>
                  <a:cubicBezTo>
                    <a:pt x="6" y="9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9" y="12"/>
                    <a:pt x="9" y="13"/>
                  </a:cubicBezTo>
                  <a:cubicBezTo>
                    <a:pt x="8" y="14"/>
                    <a:pt x="9" y="15"/>
                    <a:pt x="9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3" y="13"/>
                    <a:pt x="12" y="12"/>
                    <a:pt x="13" y="13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2" y="15"/>
                    <a:pt x="14" y="15"/>
                    <a:pt x="13" y="16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6" y="19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4"/>
                    <a:pt x="19" y="12"/>
                    <a:pt x="19" y="12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2" y="7"/>
                    <a:pt x="23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5"/>
                    <a:pt x="18" y="4"/>
                  </a:cubicBezTo>
                  <a:cubicBezTo>
                    <a:pt x="18" y="3"/>
                    <a:pt x="18" y="3"/>
                    <a:pt x="17" y="2"/>
                  </a:cubicBezTo>
                  <a:close/>
                  <a:moveTo>
                    <a:pt x="0" y="13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7" y="17"/>
                    <a:pt x="7" y="17"/>
                  </a:cubicBezTo>
                  <a:cubicBezTo>
                    <a:pt x="7" y="17"/>
                    <a:pt x="7" y="16"/>
                    <a:pt x="5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  <a:moveTo>
                    <a:pt x="11" y="13"/>
                  </a:moveTo>
                  <a:cubicBezTo>
                    <a:pt x="10" y="12"/>
                    <a:pt x="8" y="10"/>
                    <a:pt x="8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1" y="13"/>
                    <a:pt x="11" y="1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7" name="Freeform 173">
              <a:extLst>
                <a:ext uri="{FF2B5EF4-FFF2-40B4-BE49-F238E27FC236}">
                  <a16:creationId xmlns:a16="http://schemas.microsoft.com/office/drawing/2014/main" id="{5A68994A-E164-34A7-7437-11921853B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3346" y="2081539"/>
              <a:ext cx="205323" cy="113562"/>
            </a:xfrm>
            <a:custGeom>
              <a:avLst/>
              <a:gdLst>
                <a:gd name="T0" fmla="*/ 0 w 32"/>
                <a:gd name="T1" fmla="*/ 12 h 17"/>
                <a:gd name="T2" fmla="*/ 1 w 32"/>
                <a:gd name="T3" fmla="*/ 14 h 17"/>
                <a:gd name="T4" fmla="*/ 4 w 32"/>
                <a:gd name="T5" fmla="*/ 15 h 17"/>
                <a:gd name="T6" fmla="*/ 5 w 32"/>
                <a:gd name="T7" fmla="*/ 15 h 17"/>
                <a:gd name="T8" fmla="*/ 7 w 32"/>
                <a:gd name="T9" fmla="*/ 15 h 17"/>
                <a:gd name="T10" fmla="*/ 9 w 32"/>
                <a:gd name="T11" fmla="*/ 16 h 17"/>
                <a:gd name="T12" fmla="*/ 11 w 32"/>
                <a:gd name="T13" fmla="*/ 16 h 17"/>
                <a:gd name="T14" fmla="*/ 14 w 32"/>
                <a:gd name="T15" fmla="*/ 16 h 17"/>
                <a:gd name="T16" fmla="*/ 16 w 32"/>
                <a:gd name="T17" fmla="*/ 15 h 17"/>
                <a:gd name="T18" fmla="*/ 18 w 32"/>
                <a:gd name="T19" fmla="*/ 15 h 17"/>
                <a:gd name="T20" fmla="*/ 21 w 32"/>
                <a:gd name="T21" fmla="*/ 14 h 17"/>
                <a:gd name="T22" fmla="*/ 23 w 32"/>
                <a:gd name="T23" fmla="*/ 13 h 17"/>
                <a:gd name="T24" fmla="*/ 26 w 32"/>
                <a:gd name="T25" fmla="*/ 13 h 17"/>
                <a:gd name="T26" fmla="*/ 28 w 32"/>
                <a:gd name="T27" fmla="*/ 12 h 17"/>
                <a:gd name="T28" fmla="*/ 30 w 32"/>
                <a:gd name="T29" fmla="*/ 11 h 17"/>
                <a:gd name="T30" fmla="*/ 31 w 32"/>
                <a:gd name="T31" fmla="*/ 8 h 17"/>
                <a:gd name="T32" fmla="*/ 32 w 32"/>
                <a:gd name="T33" fmla="*/ 7 h 17"/>
                <a:gd name="T34" fmla="*/ 31 w 32"/>
                <a:gd name="T35" fmla="*/ 5 h 17"/>
                <a:gd name="T36" fmla="*/ 31 w 32"/>
                <a:gd name="T37" fmla="*/ 2 h 17"/>
                <a:gd name="T38" fmla="*/ 28 w 32"/>
                <a:gd name="T39" fmla="*/ 3 h 17"/>
                <a:gd name="T40" fmla="*/ 24 w 32"/>
                <a:gd name="T41" fmla="*/ 1 h 17"/>
                <a:gd name="T42" fmla="*/ 21 w 32"/>
                <a:gd name="T43" fmla="*/ 1 h 17"/>
                <a:gd name="T44" fmla="*/ 20 w 32"/>
                <a:gd name="T45" fmla="*/ 3 h 17"/>
                <a:gd name="T46" fmla="*/ 16 w 32"/>
                <a:gd name="T47" fmla="*/ 2 h 17"/>
                <a:gd name="T48" fmla="*/ 14 w 32"/>
                <a:gd name="T49" fmla="*/ 4 h 17"/>
                <a:gd name="T50" fmla="*/ 13 w 32"/>
                <a:gd name="T51" fmla="*/ 6 h 17"/>
                <a:gd name="T52" fmla="*/ 11 w 32"/>
                <a:gd name="T53" fmla="*/ 7 h 17"/>
                <a:gd name="T54" fmla="*/ 12 w 32"/>
                <a:gd name="T55" fmla="*/ 9 h 17"/>
                <a:gd name="T56" fmla="*/ 11 w 32"/>
                <a:gd name="T57" fmla="*/ 10 h 17"/>
                <a:gd name="T58" fmla="*/ 9 w 32"/>
                <a:gd name="T59" fmla="*/ 9 h 17"/>
                <a:gd name="T60" fmla="*/ 6 w 32"/>
                <a:gd name="T61" fmla="*/ 9 h 17"/>
                <a:gd name="T62" fmla="*/ 5 w 32"/>
                <a:gd name="T63" fmla="*/ 10 h 17"/>
                <a:gd name="T64" fmla="*/ 2 w 32"/>
                <a:gd name="T65" fmla="*/ 11 h 17"/>
                <a:gd name="T66" fmla="*/ 0 w 32"/>
                <a:gd name="T6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17">
                  <a:moveTo>
                    <a:pt x="0" y="12"/>
                  </a:moveTo>
                  <a:cubicBezTo>
                    <a:pt x="1" y="12"/>
                    <a:pt x="2" y="13"/>
                    <a:pt x="1" y="14"/>
                  </a:cubicBezTo>
                  <a:cubicBezTo>
                    <a:pt x="1" y="14"/>
                    <a:pt x="4" y="16"/>
                    <a:pt x="4" y="15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7" y="16"/>
                    <a:pt x="5" y="15"/>
                    <a:pt x="7" y="15"/>
                  </a:cubicBezTo>
                  <a:cubicBezTo>
                    <a:pt x="9" y="15"/>
                    <a:pt x="8" y="16"/>
                    <a:pt x="9" y="16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6"/>
                    <a:pt x="14" y="16"/>
                    <a:pt x="14" y="16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16" y="14"/>
                    <a:pt x="16" y="15"/>
                    <a:pt x="18" y="15"/>
                  </a:cubicBezTo>
                  <a:cubicBezTo>
                    <a:pt x="19" y="15"/>
                    <a:pt x="21" y="15"/>
                    <a:pt x="21" y="14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4" y="13"/>
                    <a:pt x="25" y="14"/>
                    <a:pt x="26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9" y="11"/>
                    <a:pt x="30" y="11"/>
                  </a:cubicBezTo>
                  <a:cubicBezTo>
                    <a:pt x="31" y="12"/>
                    <a:pt x="31" y="8"/>
                    <a:pt x="31" y="8"/>
                  </a:cubicBezTo>
                  <a:cubicBezTo>
                    <a:pt x="31" y="8"/>
                    <a:pt x="30" y="6"/>
                    <a:pt x="32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31" y="2"/>
                    <a:pt x="31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6" y="3"/>
                    <a:pt x="25" y="2"/>
                    <a:pt x="24" y="1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1" y="2"/>
                    <a:pt x="20" y="3"/>
                  </a:cubicBezTo>
                  <a:cubicBezTo>
                    <a:pt x="19" y="5"/>
                    <a:pt x="16" y="2"/>
                    <a:pt x="16" y="2"/>
                  </a:cubicBezTo>
                  <a:cubicBezTo>
                    <a:pt x="16" y="2"/>
                    <a:pt x="14" y="3"/>
                    <a:pt x="14" y="4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2" y="7"/>
                    <a:pt x="12" y="9"/>
                  </a:cubicBezTo>
                  <a:cubicBezTo>
                    <a:pt x="12" y="10"/>
                    <a:pt x="13" y="11"/>
                    <a:pt x="11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8" y="9"/>
                    <a:pt x="7" y="8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8" name="Freeform 174">
              <a:extLst>
                <a:ext uri="{FF2B5EF4-FFF2-40B4-BE49-F238E27FC236}">
                  <a16:creationId xmlns:a16="http://schemas.microsoft.com/office/drawing/2014/main" id="{A8FEBD48-6515-1432-96BC-014D2FFBFF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37437" y="4312806"/>
              <a:ext cx="1172133" cy="1196599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19" name="Freeform 175">
              <a:extLst>
                <a:ext uri="{FF2B5EF4-FFF2-40B4-BE49-F238E27FC236}">
                  <a16:creationId xmlns:a16="http://schemas.microsoft.com/office/drawing/2014/main" id="{5B7BF819-C3B2-48C3-EC06-1F2D995DEE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116" y="2405399"/>
              <a:ext cx="103658" cy="94635"/>
            </a:xfrm>
            <a:custGeom>
              <a:avLst/>
              <a:gdLst>
                <a:gd name="T0" fmla="*/ 2 w 16"/>
                <a:gd name="T1" fmla="*/ 0 h 14"/>
                <a:gd name="T2" fmla="*/ 2 w 16"/>
                <a:gd name="T3" fmla="*/ 3 h 14"/>
                <a:gd name="T4" fmla="*/ 1 w 16"/>
                <a:gd name="T5" fmla="*/ 5 h 14"/>
                <a:gd name="T6" fmla="*/ 6 w 16"/>
                <a:gd name="T7" fmla="*/ 8 h 14"/>
                <a:gd name="T8" fmla="*/ 7 w 16"/>
                <a:gd name="T9" fmla="*/ 10 h 14"/>
                <a:gd name="T10" fmla="*/ 9 w 16"/>
                <a:gd name="T11" fmla="*/ 10 h 14"/>
                <a:gd name="T12" fmla="*/ 10 w 16"/>
                <a:gd name="T13" fmla="*/ 10 h 14"/>
                <a:gd name="T14" fmla="*/ 12 w 16"/>
                <a:gd name="T15" fmla="*/ 12 h 14"/>
                <a:gd name="T16" fmla="*/ 14 w 16"/>
                <a:gd name="T17" fmla="*/ 14 h 14"/>
                <a:gd name="T18" fmla="*/ 15 w 16"/>
                <a:gd name="T19" fmla="*/ 13 h 14"/>
                <a:gd name="T20" fmla="*/ 16 w 16"/>
                <a:gd name="T21" fmla="*/ 12 h 14"/>
                <a:gd name="T22" fmla="*/ 16 w 16"/>
                <a:gd name="T23" fmla="*/ 10 h 14"/>
                <a:gd name="T24" fmla="*/ 14 w 16"/>
                <a:gd name="T25" fmla="*/ 9 h 14"/>
                <a:gd name="T26" fmla="*/ 13 w 16"/>
                <a:gd name="T27" fmla="*/ 8 h 14"/>
                <a:gd name="T28" fmla="*/ 14 w 16"/>
                <a:gd name="T29" fmla="*/ 7 h 14"/>
                <a:gd name="T30" fmla="*/ 13 w 16"/>
                <a:gd name="T31" fmla="*/ 6 h 14"/>
                <a:gd name="T32" fmla="*/ 10 w 16"/>
                <a:gd name="T33" fmla="*/ 5 h 14"/>
                <a:gd name="T34" fmla="*/ 11 w 16"/>
                <a:gd name="T35" fmla="*/ 3 h 14"/>
                <a:gd name="T36" fmla="*/ 10 w 16"/>
                <a:gd name="T37" fmla="*/ 2 h 14"/>
                <a:gd name="T38" fmla="*/ 8 w 16"/>
                <a:gd name="T39" fmla="*/ 1 h 14"/>
                <a:gd name="T40" fmla="*/ 8 w 16"/>
                <a:gd name="T41" fmla="*/ 0 h 14"/>
                <a:gd name="T42" fmla="*/ 5 w 16"/>
                <a:gd name="T43" fmla="*/ 0 h 14"/>
                <a:gd name="T44" fmla="*/ 2 w 16"/>
                <a:gd name="T45" fmla="*/ 0 h 14"/>
                <a:gd name="T46" fmla="*/ 5 w 16"/>
                <a:gd name="T47" fmla="*/ 5 h 14"/>
                <a:gd name="T48" fmla="*/ 8 w 16"/>
                <a:gd name="T49" fmla="*/ 7 h 14"/>
                <a:gd name="T50" fmla="*/ 6 w 16"/>
                <a:gd name="T51" fmla="*/ 7 h 14"/>
                <a:gd name="T52" fmla="*/ 5 w 16"/>
                <a:gd name="T5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14">
                  <a:moveTo>
                    <a:pt x="2" y="0"/>
                  </a:moveTo>
                  <a:cubicBezTo>
                    <a:pt x="2" y="0"/>
                    <a:pt x="3" y="2"/>
                    <a:pt x="2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0" y="7"/>
                    <a:pt x="4" y="7"/>
                    <a:pt x="6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1"/>
                    <a:pt x="12" y="12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5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9"/>
                    <a:pt x="15" y="10"/>
                    <a:pt x="14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2" y="5"/>
                    <a:pt x="10" y="5"/>
                    <a:pt x="10" y="5"/>
                  </a:cubicBezTo>
                  <a:cubicBezTo>
                    <a:pt x="10" y="5"/>
                    <a:pt x="12" y="3"/>
                    <a:pt x="11" y="3"/>
                  </a:cubicBezTo>
                  <a:cubicBezTo>
                    <a:pt x="10" y="3"/>
                    <a:pt x="10" y="1"/>
                    <a:pt x="10" y="2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2" y="0"/>
                  </a:cubicBezTo>
                  <a:close/>
                  <a:moveTo>
                    <a:pt x="5" y="5"/>
                  </a:moveTo>
                  <a:cubicBezTo>
                    <a:pt x="7" y="5"/>
                    <a:pt x="7" y="6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5" y="5"/>
                    <a:pt x="5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0" name="Freeform 176">
              <a:extLst>
                <a:ext uri="{FF2B5EF4-FFF2-40B4-BE49-F238E27FC236}">
                  <a16:creationId xmlns:a16="http://schemas.microsoft.com/office/drawing/2014/main" id="{D9CCB4A1-FC50-5B88-D411-47F5BAE60D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438" y="4664003"/>
              <a:ext cx="576101" cy="1312263"/>
            </a:xfrm>
            <a:custGeom>
              <a:avLst/>
              <a:gdLst>
                <a:gd name="T0" fmla="*/ 40 w 90"/>
                <a:gd name="T1" fmla="*/ 4 h 194"/>
                <a:gd name="T2" fmla="*/ 28 w 90"/>
                <a:gd name="T3" fmla="*/ 3 h 194"/>
                <a:gd name="T4" fmla="*/ 23 w 90"/>
                <a:gd name="T5" fmla="*/ 16 h 194"/>
                <a:gd name="T6" fmla="*/ 23 w 90"/>
                <a:gd name="T7" fmla="*/ 31 h 194"/>
                <a:gd name="T8" fmla="*/ 18 w 90"/>
                <a:gd name="T9" fmla="*/ 49 h 194"/>
                <a:gd name="T10" fmla="*/ 16 w 90"/>
                <a:gd name="T11" fmla="*/ 64 h 194"/>
                <a:gd name="T12" fmla="*/ 14 w 90"/>
                <a:gd name="T13" fmla="*/ 81 h 194"/>
                <a:gd name="T14" fmla="*/ 11 w 90"/>
                <a:gd name="T15" fmla="*/ 92 h 194"/>
                <a:gd name="T16" fmla="*/ 7 w 90"/>
                <a:gd name="T17" fmla="*/ 106 h 194"/>
                <a:gd name="T18" fmla="*/ 7 w 90"/>
                <a:gd name="T19" fmla="*/ 120 h 194"/>
                <a:gd name="T20" fmla="*/ 8 w 90"/>
                <a:gd name="T21" fmla="*/ 132 h 194"/>
                <a:gd name="T22" fmla="*/ 7 w 90"/>
                <a:gd name="T23" fmla="*/ 141 h 194"/>
                <a:gd name="T24" fmla="*/ 5 w 90"/>
                <a:gd name="T25" fmla="*/ 151 h 194"/>
                <a:gd name="T26" fmla="*/ 1 w 90"/>
                <a:gd name="T27" fmla="*/ 164 h 194"/>
                <a:gd name="T28" fmla="*/ 4 w 90"/>
                <a:gd name="T29" fmla="*/ 172 h 194"/>
                <a:gd name="T30" fmla="*/ 21 w 90"/>
                <a:gd name="T31" fmla="*/ 174 h 194"/>
                <a:gd name="T32" fmla="*/ 18 w 90"/>
                <a:gd name="T33" fmla="*/ 170 h 194"/>
                <a:gd name="T34" fmla="*/ 22 w 90"/>
                <a:gd name="T35" fmla="*/ 166 h 194"/>
                <a:gd name="T36" fmla="*/ 21 w 90"/>
                <a:gd name="T37" fmla="*/ 162 h 194"/>
                <a:gd name="T38" fmla="*/ 26 w 90"/>
                <a:gd name="T39" fmla="*/ 160 h 194"/>
                <a:gd name="T40" fmla="*/ 29 w 90"/>
                <a:gd name="T41" fmla="*/ 155 h 194"/>
                <a:gd name="T42" fmla="*/ 36 w 90"/>
                <a:gd name="T43" fmla="*/ 151 h 194"/>
                <a:gd name="T44" fmla="*/ 29 w 90"/>
                <a:gd name="T45" fmla="*/ 143 h 194"/>
                <a:gd name="T46" fmla="*/ 28 w 90"/>
                <a:gd name="T47" fmla="*/ 138 h 194"/>
                <a:gd name="T48" fmla="*/ 36 w 90"/>
                <a:gd name="T49" fmla="*/ 131 h 194"/>
                <a:gd name="T50" fmla="*/ 41 w 90"/>
                <a:gd name="T51" fmla="*/ 120 h 194"/>
                <a:gd name="T52" fmla="*/ 42 w 90"/>
                <a:gd name="T53" fmla="*/ 118 h 194"/>
                <a:gd name="T54" fmla="*/ 46 w 90"/>
                <a:gd name="T55" fmla="*/ 116 h 194"/>
                <a:gd name="T56" fmla="*/ 42 w 90"/>
                <a:gd name="T57" fmla="*/ 117 h 194"/>
                <a:gd name="T58" fmla="*/ 38 w 90"/>
                <a:gd name="T59" fmla="*/ 112 h 194"/>
                <a:gd name="T60" fmla="*/ 40 w 90"/>
                <a:gd name="T61" fmla="*/ 108 h 194"/>
                <a:gd name="T62" fmla="*/ 49 w 90"/>
                <a:gd name="T63" fmla="*/ 108 h 194"/>
                <a:gd name="T64" fmla="*/ 52 w 90"/>
                <a:gd name="T65" fmla="*/ 99 h 194"/>
                <a:gd name="T66" fmla="*/ 51 w 90"/>
                <a:gd name="T67" fmla="*/ 95 h 194"/>
                <a:gd name="T68" fmla="*/ 57 w 90"/>
                <a:gd name="T69" fmla="*/ 95 h 194"/>
                <a:gd name="T70" fmla="*/ 70 w 90"/>
                <a:gd name="T71" fmla="*/ 93 h 194"/>
                <a:gd name="T72" fmla="*/ 74 w 90"/>
                <a:gd name="T73" fmla="*/ 80 h 194"/>
                <a:gd name="T74" fmla="*/ 74 w 90"/>
                <a:gd name="T75" fmla="*/ 77 h 194"/>
                <a:gd name="T76" fmla="*/ 69 w 90"/>
                <a:gd name="T77" fmla="*/ 70 h 194"/>
                <a:gd name="T78" fmla="*/ 68 w 90"/>
                <a:gd name="T79" fmla="*/ 67 h 194"/>
                <a:gd name="T80" fmla="*/ 70 w 90"/>
                <a:gd name="T81" fmla="*/ 55 h 194"/>
                <a:gd name="T82" fmla="*/ 75 w 90"/>
                <a:gd name="T83" fmla="*/ 43 h 194"/>
                <a:gd name="T84" fmla="*/ 84 w 90"/>
                <a:gd name="T85" fmla="*/ 33 h 194"/>
                <a:gd name="T86" fmla="*/ 89 w 90"/>
                <a:gd name="T87" fmla="*/ 22 h 194"/>
                <a:gd name="T88" fmla="*/ 84 w 90"/>
                <a:gd name="T89" fmla="*/ 28 h 194"/>
                <a:gd name="T90" fmla="*/ 75 w 90"/>
                <a:gd name="T91" fmla="*/ 31 h 194"/>
                <a:gd name="T92" fmla="*/ 69 w 90"/>
                <a:gd name="T93" fmla="*/ 27 h 194"/>
                <a:gd name="T94" fmla="*/ 66 w 90"/>
                <a:gd name="T95" fmla="*/ 15 h 194"/>
                <a:gd name="T96" fmla="*/ 56 w 90"/>
                <a:gd name="T97" fmla="*/ 7 h 194"/>
                <a:gd name="T98" fmla="*/ 25 w 90"/>
                <a:gd name="T99" fmla="*/ 193 h 194"/>
                <a:gd name="T100" fmla="*/ 28 w 90"/>
                <a:gd name="T101" fmla="*/ 193 h 194"/>
                <a:gd name="T102" fmla="*/ 36 w 90"/>
                <a:gd name="T103" fmla="*/ 193 h 194"/>
                <a:gd name="T104" fmla="*/ 30 w 90"/>
                <a:gd name="T105" fmla="*/ 191 h 194"/>
                <a:gd name="T106" fmla="*/ 24 w 90"/>
                <a:gd name="T107" fmla="*/ 186 h 194"/>
                <a:gd name="T108" fmla="*/ 21 w 90"/>
                <a:gd name="T109" fmla="*/ 180 h 194"/>
                <a:gd name="T110" fmla="*/ 41 w 90"/>
                <a:gd name="T111" fmla="*/ 191 h 194"/>
                <a:gd name="T112" fmla="*/ 44 w 90"/>
                <a:gd name="T113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194">
                  <a:moveTo>
                    <a:pt x="50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0"/>
                    <a:pt x="42" y="3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40" y="4"/>
                    <a:pt x="38" y="2"/>
                    <a:pt x="38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1" y="1"/>
                    <a:pt x="31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6"/>
                    <a:pt x="29" y="7"/>
                  </a:cubicBezTo>
                  <a:cubicBezTo>
                    <a:pt x="31" y="8"/>
                    <a:pt x="30" y="10"/>
                    <a:pt x="30" y="11"/>
                  </a:cubicBezTo>
                  <a:cubicBezTo>
                    <a:pt x="29" y="13"/>
                    <a:pt x="27" y="12"/>
                    <a:pt x="27" y="14"/>
                  </a:cubicBezTo>
                  <a:cubicBezTo>
                    <a:pt x="26" y="15"/>
                    <a:pt x="24" y="15"/>
                    <a:pt x="23" y="16"/>
                  </a:cubicBezTo>
                  <a:cubicBezTo>
                    <a:pt x="23" y="17"/>
                    <a:pt x="23" y="20"/>
                    <a:pt x="23" y="21"/>
                  </a:cubicBezTo>
                  <a:cubicBezTo>
                    <a:pt x="24" y="23"/>
                    <a:pt x="25" y="24"/>
                    <a:pt x="24" y="25"/>
                  </a:cubicBezTo>
                  <a:cubicBezTo>
                    <a:pt x="23" y="25"/>
                    <a:pt x="23" y="26"/>
                    <a:pt x="24" y="27"/>
                  </a:cubicBezTo>
                  <a:cubicBezTo>
                    <a:pt x="24" y="29"/>
                    <a:pt x="24" y="30"/>
                    <a:pt x="23" y="31"/>
                  </a:cubicBezTo>
                  <a:cubicBezTo>
                    <a:pt x="23" y="33"/>
                    <a:pt x="22" y="33"/>
                    <a:pt x="21" y="35"/>
                  </a:cubicBezTo>
                  <a:cubicBezTo>
                    <a:pt x="20" y="37"/>
                    <a:pt x="19" y="36"/>
                    <a:pt x="18" y="39"/>
                  </a:cubicBezTo>
                  <a:cubicBezTo>
                    <a:pt x="18" y="41"/>
                    <a:pt x="18" y="43"/>
                    <a:pt x="18" y="45"/>
                  </a:cubicBezTo>
                  <a:cubicBezTo>
                    <a:pt x="18" y="47"/>
                    <a:pt x="18" y="47"/>
                    <a:pt x="18" y="49"/>
                  </a:cubicBezTo>
                  <a:cubicBezTo>
                    <a:pt x="17" y="50"/>
                    <a:pt x="17" y="50"/>
                    <a:pt x="17" y="52"/>
                  </a:cubicBezTo>
                  <a:cubicBezTo>
                    <a:pt x="17" y="55"/>
                    <a:pt x="16" y="55"/>
                    <a:pt x="16" y="57"/>
                  </a:cubicBezTo>
                  <a:cubicBezTo>
                    <a:pt x="16" y="59"/>
                    <a:pt x="17" y="60"/>
                    <a:pt x="16" y="61"/>
                  </a:cubicBezTo>
                  <a:cubicBezTo>
                    <a:pt x="15" y="62"/>
                    <a:pt x="15" y="63"/>
                    <a:pt x="16" y="64"/>
                  </a:cubicBezTo>
                  <a:cubicBezTo>
                    <a:pt x="16" y="66"/>
                    <a:pt x="16" y="66"/>
                    <a:pt x="16" y="68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6"/>
                    <a:pt x="13" y="76"/>
                    <a:pt x="14" y="78"/>
                  </a:cubicBezTo>
                  <a:cubicBezTo>
                    <a:pt x="14" y="79"/>
                    <a:pt x="14" y="79"/>
                    <a:pt x="14" y="81"/>
                  </a:cubicBezTo>
                  <a:cubicBezTo>
                    <a:pt x="13" y="82"/>
                    <a:pt x="12" y="81"/>
                    <a:pt x="12" y="81"/>
                  </a:cubicBezTo>
                  <a:cubicBezTo>
                    <a:pt x="12" y="81"/>
                    <a:pt x="10" y="83"/>
                    <a:pt x="10" y="84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9" y="90"/>
                    <a:pt x="11" y="90"/>
                    <a:pt x="11" y="92"/>
                  </a:cubicBezTo>
                  <a:cubicBezTo>
                    <a:pt x="11" y="93"/>
                    <a:pt x="10" y="92"/>
                    <a:pt x="9" y="93"/>
                  </a:cubicBezTo>
                  <a:cubicBezTo>
                    <a:pt x="8" y="95"/>
                    <a:pt x="8" y="98"/>
                    <a:pt x="8" y="99"/>
                  </a:cubicBezTo>
                  <a:cubicBezTo>
                    <a:pt x="7" y="101"/>
                    <a:pt x="8" y="101"/>
                    <a:pt x="6" y="102"/>
                  </a:cubicBezTo>
                  <a:cubicBezTo>
                    <a:pt x="5" y="104"/>
                    <a:pt x="7" y="105"/>
                    <a:pt x="7" y="106"/>
                  </a:cubicBezTo>
                  <a:cubicBezTo>
                    <a:pt x="7" y="108"/>
                    <a:pt x="6" y="110"/>
                    <a:pt x="7" y="110"/>
                  </a:cubicBezTo>
                  <a:cubicBezTo>
                    <a:pt x="8" y="111"/>
                    <a:pt x="8" y="110"/>
                    <a:pt x="8" y="112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7"/>
                    <a:pt x="6" y="119"/>
                    <a:pt x="7" y="120"/>
                  </a:cubicBezTo>
                  <a:cubicBezTo>
                    <a:pt x="7" y="121"/>
                    <a:pt x="9" y="122"/>
                    <a:pt x="8" y="123"/>
                  </a:cubicBezTo>
                  <a:cubicBezTo>
                    <a:pt x="8" y="124"/>
                    <a:pt x="8" y="124"/>
                    <a:pt x="8" y="126"/>
                  </a:cubicBezTo>
                  <a:cubicBezTo>
                    <a:pt x="8" y="127"/>
                    <a:pt x="10" y="128"/>
                    <a:pt x="9" y="129"/>
                  </a:cubicBezTo>
                  <a:cubicBezTo>
                    <a:pt x="8" y="130"/>
                    <a:pt x="8" y="131"/>
                    <a:pt x="8" y="132"/>
                  </a:cubicBezTo>
                  <a:cubicBezTo>
                    <a:pt x="8" y="132"/>
                    <a:pt x="9" y="133"/>
                    <a:pt x="8" y="133"/>
                  </a:cubicBezTo>
                  <a:cubicBezTo>
                    <a:pt x="7" y="133"/>
                    <a:pt x="8" y="135"/>
                    <a:pt x="7" y="135"/>
                  </a:cubicBezTo>
                  <a:cubicBezTo>
                    <a:pt x="6" y="135"/>
                    <a:pt x="7" y="136"/>
                    <a:pt x="7" y="138"/>
                  </a:cubicBezTo>
                  <a:cubicBezTo>
                    <a:pt x="8" y="139"/>
                    <a:pt x="8" y="139"/>
                    <a:pt x="7" y="141"/>
                  </a:cubicBezTo>
                  <a:cubicBezTo>
                    <a:pt x="7" y="142"/>
                    <a:pt x="7" y="144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6" y="147"/>
                    <a:pt x="5" y="148"/>
                  </a:cubicBezTo>
                  <a:cubicBezTo>
                    <a:pt x="4" y="149"/>
                    <a:pt x="5" y="150"/>
                    <a:pt x="5" y="151"/>
                  </a:cubicBezTo>
                  <a:cubicBezTo>
                    <a:pt x="5" y="152"/>
                    <a:pt x="5" y="153"/>
                    <a:pt x="4" y="154"/>
                  </a:cubicBezTo>
                  <a:cubicBezTo>
                    <a:pt x="3" y="155"/>
                    <a:pt x="0" y="155"/>
                    <a:pt x="1" y="157"/>
                  </a:cubicBezTo>
                  <a:cubicBezTo>
                    <a:pt x="2" y="158"/>
                    <a:pt x="2" y="159"/>
                    <a:pt x="2" y="160"/>
                  </a:cubicBezTo>
                  <a:cubicBezTo>
                    <a:pt x="1" y="162"/>
                    <a:pt x="1" y="162"/>
                    <a:pt x="1" y="164"/>
                  </a:cubicBezTo>
                  <a:cubicBezTo>
                    <a:pt x="1" y="165"/>
                    <a:pt x="0" y="166"/>
                    <a:pt x="2" y="166"/>
                  </a:cubicBezTo>
                  <a:cubicBezTo>
                    <a:pt x="3" y="166"/>
                    <a:pt x="3" y="165"/>
                    <a:pt x="4" y="166"/>
                  </a:cubicBezTo>
                  <a:cubicBezTo>
                    <a:pt x="5" y="167"/>
                    <a:pt x="5" y="168"/>
                    <a:pt x="4" y="169"/>
                  </a:cubicBezTo>
                  <a:cubicBezTo>
                    <a:pt x="3" y="170"/>
                    <a:pt x="4" y="170"/>
                    <a:pt x="4" y="172"/>
                  </a:cubicBezTo>
                  <a:cubicBezTo>
                    <a:pt x="5" y="173"/>
                    <a:pt x="8" y="176"/>
                    <a:pt x="8" y="176"/>
                  </a:cubicBezTo>
                  <a:cubicBezTo>
                    <a:pt x="8" y="176"/>
                    <a:pt x="13" y="176"/>
                    <a:pt x="14" y="176"/>
                  </a:cubicBezTo>
                  <a:cubicBezTo>
                    <a:pt x="16" y="176"/>
                    <a:pt x="22" y="177"/>
                    <a:pt x="22" y="177"/>
                  </a:cubicBezTo>
                  <a:cubicBezTo>
                    <a:pt x="22" y="176"/>
                    <a:pt x="22" y="175"/>
                    <a:pt x="21" y="174"/>
                  </a:cubicBezTo>
                  <a:cubicBezTo>
                    <a:pt x="20" y="174"/>
                    <a:pt x="20" y="174"/>
                    <a:pt x="19" y="174"/>
                  </a:cubicBezTo>
                  <a:cubicBezTo>
                    <a:pt x="20" y="172"/>
                    <a:pt x="20" y="173"/>
                    <a:pt x="19" y="170"/>
                  </a:cubicBezTo>
                  <a:cubicBezTo>
                    <a:pt x="19" y="170"/>
                    <a:pt x="18" y="171"/>
                    <a:pt x="18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8"/>
                    <a:pt x="20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2" y="166"/>
                    <a:pt x="22" y="166"/>
                  </a:cubicBezTo>
                  <a:cubicBezTo>
                    <a:pt x="22" y="166"/>
                    <a:pt x="23" y="165"/>
                    <a:pt x="22" y="165"/>
                  </a:cubicBezTo>
                  <a:cubicBezTo>
                    <a:pt x="22" y="165"/>
                    <a:pt x="21" y="164"/>
                    <a:pt x="21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2"/>
                    <a:pt x="21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3" y="163"/>
                    <a:pt x="23" y="164"/>
                    <a:pt x="23" y="164"/>
                  </a:cubicBezTo>
                  <a:cubicBezTo>
                    <a:pt x="24" y="164"/>
                    <a:pt x="26" y="164"/>
                    <a:pt x="26" y="163"/>
                  </a:cubicBezTo>
                  <a:cubicBezTo>
                    <a:pt x="27" y="162"/>
                    <a:pt x="27" y="160"/>
                    <a:pt x="26" y="160"/>
                  </a:cubicBezTo>
                  <a:cubicBezTo>
                    <a:pt x="26" y="160"/>
                    <a:pt x="26" y="161"/>
                    <a:pt x="25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6" y="159"/>
                    <a:pt x="28" y="158"/>
                    <a:pt x="28" y="156"/>
                  </a:cubicBezTo>
                  <a:cubicBezTo>
                    <a:pt x="29" y="156"/>
                    <a:pt x="28" y="155"/>
                    <a:pt x="29" y="155"/>
                  </a:cubicBezTo>
                  <a:cubicBezTo>
                    <a:pt x="29" y="155"/>
                    <a:pt x="30" y="155"/>
                    <a:pt x="30" y="155"/>
                  </a:cubicBezTo>
                  <a:cubicBezTo>
                    <a:pt x="30" y="155"/>
                    <a:pt x="31" y="154"/>
                    <a:pt x="31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5" y="151"/>
                    <a:pt x="36" y="151"/>
                  </a:cubicBezTo>
                  <a:cubicBezTo>
                    <a:pt x="35" y="150"/>
                    <a:pt x="34" y="150"/>
                    <a:pt x="34" y="149"/>
                  </a:cubicBezTo>
                  <a:cubicBezTo>
                    <a:pt x="33" y="150"/>
                    <a:pt x="35" y="148"/>
                    <a:pt x="34" y="146"/>
                  </a:cubicBezTo>
                  <a:cubicBezTo>
                    <a:pt x="33" y="145"/>
                    <a:pt x="32" y="146"/>
                    <a:pt x="30" y="145"/>
                  </a:cubicBezTo>
                  <a:cubicBezTo>
                    <a:pt x="30" y="145"/>
                    <a:pt x="30" y="144"/>
                    <a:pt x="29" y="143"/>
                  </a:cubicBezTo>
                  <a:cubicBezTo>
                    <a:pt x="29" y="143"/>
                    <a:pt x="28" y="143"/>
                    <a:pt x="28" y="143"/>
                  </a:cubicBezTo>
                  <a:cubicBezTo>
                    <a:pt x="27" y="143"/>
                    <a:pt x="27" y="141"/>
                    <a:pt x="27" y="141"/>
                  </a:cubicBezTo>
                  <a:cubicBezTo>
                    <a:pt x="26" y="139"/>
                    <a:pt x="26" y="139"/>
                    <a:pt x="27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8" y="137"/>
                    <a:pt x="28" y="137"/>
                    <a:pt x="28" y="136"/>
                  </a:cubicBezTo>
                  <a:cubicBezTo>
                    <a:pt x="28" y="136"/>
                    <a:pt x="30" y="135"/>
                    <a:pt x="30" y="135"/>
                  </a:cubicBezTo>
                  <a:cubicBezTo>
                    <a:pt x="32" y="133"/>
                    <a:pt x="32" y="132"/>
                    <a:pt x="36" y="133"/>
                  </a:cubicBezTo>
                  <a:cubicBezTo>
                    <a:pt x="36" y="132"/>
                    <a:pt x="36" y="132"/>
                    <a:pt x="36" y="131"/>
                  </a:cubicBezTo>
                  <a:cubicBezTo>
                    <a:pt x="33" y="131"/>
                    <a:pt x="37" y="129"/>
                    <a:pt x="38" y="128"/>
                  </a:cubicBezTo>
                  <a:cubicBezTo>
                    <a:pt x="38" y="128"/>
                    <a:pt x="37" y="126"/>
                    <a:pt x="37" y="126"/>
                  </a:cubicBezTo>
                  <a:cubicBezTo>
                    <a:pt x="37" y="124"/>
                    <a:pt x="38" y="121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0" y="119"/>
                    <a:pt x="39" y="119"/>
                    <a:pt x="39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8"/>
                    <a:pt x="41" y="117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3" y="119"/>
                    <a:pt x="43" y="119"/>
                    <a:pt x="43" y="120"/>
                  </a:cubicBezTo>
                  <a:cubicBezTo>
                    <a:pt x="44" y="119"/>
                    <a:pt x="45" y="120"/>
                    <a:pt x="46" y="118"/>
                  </a:cubicBezTo>
                  <a:cubicBezTo>
                    <a:pt x="46" y="117"/>
                    <a:pt x="46" y="117"/>
                    <a:pt x="46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4" y="115"/>
                    <a:pt x="43" y="116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3" y="117"/>
                    <a:pt x="42" y="117"/>
                    <a:pt x="42" y="117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5"/>
                    <a:pt x="40" y="116"/>
                    <a:pt x="39" y="116"/>
                  </a:cubicBezTo>
                  <a:cubicBezTo>
                    <a:pt x="39" y="115"/>
                    <a:pt x="39" y="113"/>
                    <a:pt x="39" y="112"/>
                  </a:cubicBezTo>
                  <a:cubicBezTo>
                    <a:pt x="39" y="112"/>
                    <a:pt x="38" y="112"/>
                    <a:pt x="38" y="112"/>
                  </a:cubicBezTo>
                  <a:cubicBezTo>
                    <a:pt x="38" y="112"/>
                    <a:pt x="37" y="112"/>
                    <a:pt x="37" y="111"/>
                  </a:cubicBezTo>
                  <a:cubicBezTo>
                    <a:pt x="39" y="111"/>
                    <a:pt x="39" y="109"/>
                    <a:pt x="39" y="108"/>
                  </a:cubicBezTo>
                  <a:cubicBezTo>
                    <a:pt x="39" y="108"/>
                    <a:pt x="39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ubicBezTo>
                    <a:pt x="41" y="108"/>
                    <a:pt x="42" y="108"/>
                    <a:pt x="42" y="108"/>
                  </a:cubicBezTo>
                  <a:cubicBezTo>
                    <a:pt x="43" y="110"/>
                    <a:pt x="43" y="111"/>
                    <a:pt x="46" y="110"/>
                  </a:cubicBezTo>
                  <a:cubicBezTo>
                    <a:pt x="47" y="110"/>
                    <a:pt x="48" y="110"/>
                    <a:pt x="49" y="109"/>
                  </a:cubicBezTo>
                  <a:cubicBezTo>
                    <a:pt x="49" y="109"/>
                    <a:pt x="48" y="109"/>
                    <a:pt x="49" y="108"/>
                  </a:cubicBezTo>
                  <a:cubicBezTo>
                    <a:pt x="49" y="108"/>
                    <a:pt x="50" y="108"/>
                    <a:pt x="51" y="107"/>
                  </a:cubicBezTo>
                  <a:cubicBezTo>
                    <a:pt x="52" y="105"/>
                    <a:pt x="50" y="103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0"/>
                    <a:pt x="51" y="100"/>
                    <a:pt x="52" y="99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49" y="97"/>
                    <a:pt x="50" y="96"/>
                    <a:pt x="50" y="96"/>
                  </a:cubicBezTo>
                  <a:cubicBezTo>
                    <a:pt x="50" y="96"/>
                    <a:pt x="50" y="96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7"/>
                    <a:pt x="53" y="96"/>
                    <a:pt x="53" y="96"/>
                  </a:cubicBezTo>
                  <a:cubicBezTo>
                    <a:pt x="53" y="96"/>
                    <a:pt x="54" y="96"/>
                    <a:pt x="54" y="96"/>
                  </a:cubicBezTo>
                  <a:cubicBezTo>
                    <a:pt x="55" y="96"/>
                    <a:pt x="57" y="95"/>
                    <a:pt x="57" y="95"/>
                  </a:cubicBezTo>
                  <a:cubicBezTo>
                    <a:pt x="59" y="95"/>
                    <a:pt x="60" y="96"/>
                    <a:pt x="62" y="95"/>
                  </a:cubicBezTo>
                  <a:cubicBezTo>
                    <a:pt x="62" y="95"/>
                    <a:pt x="64" y="95"/>
                    <a:pt x="65" y="95"/>
                  </a:cubicBezTo>
                  <a:cubicBezTo>
                    <a:pt x="65" y="95"/>
                    <a:pt x="65" y="94"/>
                    <a:pt x="65" y="94"/>
                  </a:cubicBezTo>
                  <a:cubicBezTo>
                    <a:pt x="67" y="94"/>
                    <a:pt x="68" y="94"/>
                    <a:pt x="70" y="93"/>
                  </a:cubicBezTo>
                  <a:cubicBezTo>
                    <a:pt x="73" y="92"/>
                    <a:pt x="76" y="85"/>
                    <a:pt x="77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3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2" y="79"/>
                    <a:pt x="73" y="78"/>
                    <a:pt x="72" y="78"/>
                  </a:cubicBezTo>
                  <a:cubicBezTo>
                    <a:pt x="73" y="78"/>
                    <a:pt x="73" y="77"/>
                    <a:pt x="74" y="77"/>
                  </a:cubicBezTo>
                  <a:cubicBezTo>
                    <a:pt x="74" y="77"/>
                    <a:pt x="73" y="76"/>
                    <a:pt x="74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1" y="73"/>
                    <a:pt x="70" y="73"/>
                    <a:pt x="69" y="73"/>
                  </a:cubicBezTo>
                  <a:cubicBezTo>
                    <a:pt x="69" y="72"/>
                    <a:pt x="69" y="71"/>
                    <a:pt x="69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69"/>
                    <a:pt x="68" y="70"/>
                    <a:pt x="68" y="69"/>
                  </a:cubicBezTo>
                  <a:cubicBezTo>
                    <a:pt x="68" y="68"/>
                    <a:pt x="67" y="68"/>
                    <a:pt x="67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5"/>
                    <a:pt x="69" y="64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70" y="59"/>
                    <a:pt x="69" y="58"/>
                  </a:cubicBezTo>
                  <a:cubicBezTo>
                    <a:pt x="69" y="57"/>
                    <a:pt x="70" y="57"/>
                    <a:pt x="70" y="55"/>
                  </a:cubicBezTo>
                  <a:cubicBezTo>
                    <a:pt x="70" y="53"/>
                    <a:pt x="72" y="53"/>
                    <a:pt x="71" y="51"/>
                  </a:cubicBezTo>
                  <a:cubicBezTo>
                    <a:pt x="71" y="50"/>
                    <a:pt x="72" y="48"/>
                    <a:pt x="72" y="48"/>
                  </a:cubicBezTo>
                  <a:cubicBezTo>
                    <a:pt x="72" y="48"/>
                    <a:pt x="73" y="46"/>
                    <a:pt x="73" y="45"/>
                  </a:cubicBezTo>
                  <a:cubicBezTo>
                    <a:pt x="73" y="44"/>
                    <a:pt x="74" y="44"/>
                    <a:pt x="75" y="43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8"/>
                    <a:pt x="80" y="39"/>
                    <a:pt x="80" y="38"/>
                  </a:cubicBezTo>
                  <a:cubicBezTo>
                    <a:pt x="80" y="37"/>
                    <a:pt x="81" y="37"/>
                    <a:pt x="82" y="36"/>
                  </a:cubicBezTo>
                  <a:cubicBezTo>
                    <a:pt x="83" y="35"/>
                    <a:pt x="84" y="34"/>
                    <a:pt x="84" y="33"/>
                  </a:cubicBezTo>
                  <a:cubicBezTo>
                    <a:pt x="85" y="32"/>
                    <a:pt x="88" y="32"/>
                    <a:pt x="88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29"/>
                    <a:pt x="90" y="27"/>
                    <a:pt x="89" y="25"/>
                  </a:cubicBezTo>
                  <a:cubicBezTo>
                    <a:pt x="89" y="24"/>
                    <a:pt x="89" y="22"/>
                    <a:pt x="89" y="22"/>
                  </a:cubicBezTo>
                  <a:cubicBezTo>
                    <a:pt x="89" y="22"/>
                    <a:pt x="87" y="21"/>
                    <a:pt x="88" y="22"/>
                  </a:cubicBezTo>
                  <a:cubicBezTo>
                    <a:pt x="88" y="23"/>
                    <a:pt x="85" y="21"/>
                    <a:pt x="85" y="21"/>
                  </a:cubicBezTo>
                  <a:cubicBezTo>
                    <a:pt x="85" y="21"/>
                    <a:pt x="84" y="23"/>
                    <a:pt x="84" y="24"/>
                  </a:cubicBezTo>
                  <a:cubicBezTo>
                    <a:pt x="85" y="24"/>
                    <a:pt x="85" y="27"/>
                    <a:pt x="84" y="28"/>
                  </a:cubicBezTo>
                  <a:cubicBezTo>
                    <a:pt x="83" y="28"/>
                    <a:pt x="82" y="29"/>
                    <a:pt x="82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0" y="32"/>
                    <a:pt x="79" y="31"/>
                  </a:cubicBezTo>
                  <a:cubicBezTo>
                    <a:pt x="77" y="31"/>
                    <a:pt x="76" y="31"/>
                    <a:pt x="75" y="31"/>
                  </a:cubicBezTo>
                  <a:cubicBezTo>
                    <a:pt x="74" y="31"/>
                    <a:pt x="73" y="31"/>
                    <a:pt x="72" y="31"/>
                  </a:cubicBezTo>
                  <a:cubicBezTo>
                    <a:pt x="71" y="30"/>
                    <a:pt x="69" y="30"/>
                    <a:pt x="68" y="30"/>
                  </a:cubicBezTo>
                  <a:cubicBezTo>
                    <a:pt x="67" y="31"/>
                    <a:pt x="67" y="30"/>
                    <a:pt x="67" y="30"/>
                  </a:cubicBezTo>
                  <a:cubicBezTo>
                    <a:pt x="67" y="30"/>
                    <a:pt x="68" y="28"/>
                    <a:pt x="69" y="27"/>
                  </a:cubicBezTo>
                  <a:cubicBezTo>
                    <a:pt x="69" y="26"/>
                    <a:pt x="71" y="24"/>
                    <a:pt x="71" y="23"/>
                  </a:cubicBezTo>
                  <a:cubicBezTo>
                    <a:pt x="71" y="22"/>
                    <a:pt x="72" y="21"/>
                    <a:pt x="70" y="20"/>
                  </a:cubicBezTo>
                  <a:cubicBezTo>
                    <a:pt x="69" y="19"/>
                    <a:pt x="68" y="17"/>
                    <a:pt x="67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5" y="14"/>
                    <a:pt x="64" y="16"/>
                    <a:pt x="62" y="14"/>
                  </a:cubicBezTo>
                  <a:cubicBezTo>
                    <a:pt x="61" y="13"/>
                    <a:pt x="61" y="12"/>
                    <a:pt x="60" y="12"/>
                  </a:cubicBezTo>
                  <a:cubicBezTo>
                    <a:pt x="58" y="12"/>
                    <a:pt x="58" y="10"/>
                    <a:pt x="58" y="9"/>
                  </a:cubicBezTo>
                  <a:cubicBezTo>
                    <a:pt x="57" y="8"/>
                    <a:pt x="57" y="7"/>
                    <a:pt x="56" y="7"/>
                  </a:cubicBezTo>
                  <a:cubicBezTo>
                    <a:pt x="55" y="7"/>
                    <a:pt x="55" y="6"/>
                    <a:pt x="54" y="5"/>
                  </a:cubicBezTo>
                  <a:cubicBezTo>
                    <a:pt x="54" y="4"/>
                    <a:pt x="53" y="3"/>
                    <a:pt x="53" y="3"/>
                  </a:cubicBezTo>
                  <a:lnTo>
                    <a:pt x="50" y="2"/>
                  </a:lnTo>
                  <a:close/>
                  <a:moveTo>
                    <a:pt x="25" y="193"/>
                  </a:moveTo>
                  <a:cubicBezTo>
                    <a:pt x="26" y="193"/>
                    <a:pt x="26" y="193"/>
                    <a:pt x="26" y="193"/>
                  </a:cubicBezTo>
                  <a:cubicBezTo>
                    <a:pt x="26" y="193"/>
                    <a:pt x="27" y="193"/>
                    <a:pt x="27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3"/>
                    <a:pt x="30" y="194"/>
                    <a:pt x="30" y="194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3"/>
                    <a:pt x="35" y="193"/>
                    <a:pt x="36" y="193"/>
                  </a:cubicBezTo>
                  <a:cubicBezTo>
                    <a:pt x="35" y="194"/>
                    <a:pt x="36" y="194"/>
                    <a:pt x="36" y="194"/>
                  </a:cubicBezTo>
                  <a:cubicBezTo>
                    <a:pt x="36" y="193"/>
                    <a:pt x="36" y="193"/>
                    <a:pt x="37" y="192"/>
                  </a:cubicBezTo>
                  <a:cubicBezTo>
                    <a:pt x="35" y="192"/>
                    <a:pt x="33" y="191"/>
                    <a:pt x="32" y="191"/>
                  </a:cubicBezTo>
                  <a:cubicBezTo>
                    <a:pt x="31" y="191"/>
                    <a:pt x="30" y="191"/>
                    <a:pt x="30" y="191"/>
                  </a:cubicBezTo>
                  <a:cubicBezTo>
                    <a:pt x="29" y="191"/>
                    <a:pt x="29" y="189"/>
                    <a:pt x="28" y="189"/>
                  </a:cubicBezTo>
                  <a:cubicBezTo>
                    <a:pt x="28" y="189"/>
                    <a:pt x="27" y="189"/>
                    <a:pt x="26" y="188"/>
                  </a:cubicBezTo>
                  <a:cubicBezTo>
                    <a:pt x="26" y="188"/>
                    <a:pt x="26" y="187"/>
                    <a:pt x="26" y="187"/>
                  </a:cubicBezTo>
                  <a:cubicBezTo>
                    <a:pt x="25" y="186"/>
                    <a:pt x="25" y="187"/>
                    <a:pt x="24" y="186"/>
                  </a:cubicBezTo>
                  <a:cubicBezTo>
                    <a:pt x="23" y="186"/>
                    <a:pt x="23" y="184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3" y="182"/>
                    <a:pt x="23" y="182"/>
                  </a:cubicBezTo>
                  <a:cubicBezTo>
                    <a:pt x="22" y="181"/>
                    <a:pt x="22" y="180"/>
                    <a:pt x="21" y="180"/>
                  </a:cubicBezTo>
                  <a:cubicBezTo>
                    <a:pt x="21" y="180"/>
                    <a:pt x="22" y="179"/>
                    <a:pt x="21" y="179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3"/>
                    <a:pt x="23" y="193"/>
                    <a:pt x="25" y="193"/>
                  </a:cubicBezTo>
                  <a:close/>
                  <a:moveTo>
                    <a:pt x="41" y="191"/>
                  </a:moveTo>
                  <a:cubicBezTo>
                    <a:pt x="41" y="192"/>
                    <a:pt x="41" y="192"/>
                    <a:pt x="41" y="192"/>
                  </a:cubicBezTo>
                  <a:cubicBezTo>
                    <a:pt x="38" y="192"/>
                    <a:pt x="42" y="193"/>
                    <a:pt x="42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5" y="192"/>
                    <a:pt x="43" y="192"/>
                    <a:pt x="42" y="192"/>
                  </a:cubicBezTo>
                  <a:cubicBezTo>
                    <a:pt x="42" y="192"/>
                    <a:pt x="42" y="191"/>
                    <a:pt x="41" y="19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1" name="Freeform 177">
              <a:extLst>
                <a:ext uri="{FF2B5EF4-FFF2-40B4-BE49-F238E27FC236}">
                  <a16:creationId xmlns:a16="http://schemas.microsoft.com/office/drawing/2014/main" id="{A1B4E994-268B-9D24-9383-226436991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201" y="4041520"/>
              <a:ext cx="372771" cy="500510"/>
            </a:xfrm>
            <a:custGeom>
              <a:avLst/>
              <a:gdLst>
                <a:gd name="T0" fmla="*/ 4 w 58"/>
                <a:gd name="T1" fmla="*/ 5 h 74"/>
                <a:gd name="T2" fmla="*/ 6 w 58"/>
                <a:gd name="T3" fmla="*/ 1 h 74"/>
                <a:gd name="T4" fmla="*/ 3 w 58"/>
                <a:gd name="T5" fmla="*/ 2 h 74"/>
                <a:gd name="T6" fmla="*/ 1 w 58"/>
                <a:gd name="T7" fmla="*/ 2 h 74"/>
                <a:gd name="T8" fmla="*/ 2 w 58"/>
                <a:gd name="T9" fmla="*/ 5 h 74"/>
                <a:gd name="T10" fmla="*/ 4 w 58"/>
                <a:gd name="T11" fmla="*/ 12 h 74"/>
                <a:gd name="T12" fmla="*/ 6 w 58"/>
                <a:gd name="T13" fmla="*/ 16 h 74"/>
                <a:gd name="T14" fmla="*/ 8 w 58"/>
                <a:gd name="T15" fmla="*/ 20 h 74"/>
                <a:gd name="T16" fmla="*/ 8 w 58"/>
                <a:gd name="T17" fmla="*/ 23 h 74"/>
                <a:gd name="T18" fmla="*/ 8 w 58"/>
                <a:gd name="T19" fmla="*/ 25 h 74"/>
                <a:gd name="T20" fmla="*/ 7 w 58"/>
                <a:gd name="T21" fmla="*/ 29 h 74"/>
                <a:gd name="T22" fmla="*/ 7 w 58"/>
                <a:gd name="T23" fmla="*/ 32 h 74"/>
                <a:gd name="T24" fmla="*/ 9 w 58"/>
                <a:gd name="T25" fmla="*/ 44 h 74"/>
                <a:gd name="T26" fmla="*/ 7 w 58"/>
                <a:gd name="T27" fmla="*/ 48 h 74"/>
                <a:gd name="T28" fmla="*/ 4 w 58"/>
                <a:gd name="T29" fmla="*/ 56 h 74"/>
                <a:gd name="T30" fmla="*/ 2 w 58"/>
                <a:gd name="T31" fmla="*/ 58 h 74"/>
                <a:gd name="T32" fmla="*/ 1 w 58"/>
                <a:gd name="T33" fmla="*/ 66 h 74"/>
                <a:gd name="T34" fmla="*/ 0 w 58"/>
                <a:gd name="T35" fmla="*/ 69 h 74"/>
                <a:gd name="T36" fmla="*/ 6 w 58"/>
                <a:gd name="T37" fmla="*/ 68 h 74"/>
                <a:gd name="T38" fmla="*/ 29 w 58"/>
                <a:gd name="T39" fmla="*/ 69 h 74"/>
                <a:gd name="T40" fmla="*/ 33 w 58"/>
                <a:gd name="T41" fmla="*/ 72 h 74"/>
                <a:gd name="T42" fmla="*/ 38 w 58"/>
                <a:gd name="T43" fmla="*/ 73 h 74"/>
                <a:gd name="T44" fmla="*/ 53 w 58"/>
                <a:gd name="T45" fmla="*/ 72 h 74"/>
                <a:gd name="T46" fmla="*/ 48 w 58"/>
                <a:gd name="T47" fmla="*/ 66 h 74"/>
                <a:gd name="T48" fmla="*/ 47 w 58"/>
                <a:gd name="T49" fmla="*/ 45 h 74"/>
                <a:gd name="T50" fmla="*/ 57 w 58"/>
                <a:gd name="T51" fmla="*/ 43 h 74"/>
                <a:gd name="T52" fmla="*/ 58 w 58"/>
                <a:gd name="T53" fmla="*/ 39 h 74"/>
                <a:gd name="T54" fmla="*/ 54 w 58"/>
                <a:gd name="T55" fmla="*/ 35 h 74"/>
                <a:gd name="T56" fmla="*/ 49 w 58"/>
                <a:gd name="T57" fmla="*/ 36 h 74"/>
                <a:gd name="T58" fmla="*/ 49 w 58"/>
                <a:gd name="T59" fmla="*/ 30 h 74"/>
                <a:gd name="T60" fmla="*/ 48 w 58"/>
                <a:gd name="T61" fmla="*/ 25 h 74"/>
                <a:gd name="T62" fmla="*/ 46 w 58"/>
                <a:gd name="T63" fmla="*/ 20 h 74"/>
                <a:gd name="T64" fmla="*/ 42 w 58"/>
                <a:gd name="T65" fmla="*/ 16 h 74"/>
                <a:gd name="T66" fmla="*/ 39 w 58"/>
                <a:gd name="T67" fmla="*/ 15 h 74"/>
                <a:gd name="T68" fmla="*/ 36 w 58"/>
                <a:gd name="T69" fmla="*/ 18 h 74"/>
                <a:gd name="T70" fmla="*/ 32 w 58"/>
                <a:gd name="T71" fmla="*/ 20 h 74"/>
                <a:gd name="T72" fmla="*/ 28 w 58"/>
                <a:gd name="T73" fmla="*/ 17 h 74"/>
                <a:gd name="T74" fmla="*/ 27 w 58"/>
                <a:gd name="T75" fmla="*/ 11 h 74"/>
                <a:gd name="T76" fmla="*/ 17 w 58"/>
                <a:gd name="T77" fmla="*/ 8 h 74"/>
                <a:gd name="T78" fmla="*/ 6 w 58"/>
                <a:gd name="T79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8" h="74">
                  <a:moveTo>
                    <a:pt x="2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4" y="3"/>
                  </a:cubicBezTo>
                  <a:cubicBezTo>
                    <a:pt x="4" y="2"/>
                    <a:pt x="6" y="1"/>
                    <a:pt x="6" y="1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4" y="11"/>
                  </a:move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5" y="15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8"/>
                    <a:pt x="6" y="18"/>
                    <a:pt x="7" y="19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1"/>
                    <a:pt x="7" y="21"/>
                    <a:pt x="7" y="22"/>
                  </a:cubicBezTo>
                  <a:cubicBezTo>
                    <a:pt x="7" y="22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5"/>
                    <a:pt x="7" y="26"/>
                    <a:pt x="7" y="26"/>
                  </a:cubicBezTo>
                  <a:cubicBezTo>
                    <a:pt x="7" y="26"/>
                    <a:pt x="7" y="28"/>
                    <a:pt x="7" y="29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7" y="31"/>
                    <a:pt x="7" y="32"/>
                  </a:cubicBezTo>
                  <a:cubicBezTo>
                    <a:pt x="7" y="33"/>
                    <a:pt x="9" y="34"/>
                    <a:pt x="9" y="34"/>
                  </a:cubicBezTo>
                  <a:cubicBezTo>
                    <a:pt x="10" y="37"/>
                    <a:pt x="10" y="41"/>
                    <a:pt x="9" y="44"/>
                  </a:cubicBezTo>
                  <a:cubicBezTo>
                    <a:pt x="9" y="45"/>
                    <a:pt x="7" y="45"/>
                    <a:pt x="7" y="46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6" y="49"/>
                    <a:pt x="4" y="49"/>
                    <a:pt x="4" y="50"/>
                  </a:cubicBezTo>
                  <a:cubicBezTo>
                    <a:pt x="3" y="52"/>
                    <a:pt x="4" y="54"/>
                    <a:pt x="4" y="56"/>
                  </a:cubicBezTo>
                  <a:cubicBezTo>
                    <a:pt x="4" y="56"/>
                    <a:pt x="3" y="56"/>
                    <a:pt x="3" y="56"/>
                  </a:cubicBezTo>
                  <a:cubicBezTo>
                    <a:pt x="2" y="57"/>
                    <a:pt x="3" y="58"/>
                    <a:pt x="2" y="58"/>
                  </a:cubicBezTo>
                  <a:cubicBezTo>
                    <a:pt x="2" y="59"/>
                    <a:pt x="0" y="61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2" y="69"/>
                    <a:pt x="4" y="69"/>
                  </a:cubicBezTo>
                  <a:cubicBezTo>
                    <a:pt x="5" y="69"/>
                    <a:pt x="5" y="68"/>
                    <a:pt x="6" y="68"/>
                  </a:cubicBezTo>
                  <a:cubicBezTo>
                    <a:pt x="7" y="68"/>
                    <a:pt x="9" y="69"/>
                    <a:pt x="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30" y="71"/>
                    <a:pt x="31" y="71"/>
                  </a:cubicBezTo>
                  <a:cubicBezTo>
                    <a:pt x="32" y="71"/>
                    <a:pt x="32" y="72"/>
                    <a:pt x="33" y="72"/>
                  </a:cubicBezTo>
                  <a:cubicBezTo>
                    <a:pt x="35" y="71"/>
                    <a:pt x="35" y="73"/>
                    <a:pt x="37" y="73"/>
                  </a:cubicBezTo>
                  <a:cubicBezTo>
                    <a:pt x="38" y="72"/>
                    <a:pt x="37" y="73"/>
                    <a:pt x="38" y="73"/>
                  </a:cubicBezTo>
                  <a:cubicBezTo>
                    <a:pt x="40" y="72"/>
                    <a:pt x="42" y="74"/>
                    <a:pt x="42" y="74"/>
                  </a:cubicBezTo>
                  <a:cubicBezTo>
                    <a:pt x="42" y="74"/>
                    <a:pt x="50" y="72"/>
                    <a:pt x="53" y="72"/>
                  </a:cubicBezTo>
                  <a:cubicBezTo>
                    <a:pt x="51" y="72"/>
                    <a:pt x="52" y="70"/>
                    <a:pt x="50" y="69"/>
                  </a:cubicBezTo>
                  <a:cubicBezTo>
                    <a:pt x="48" y="67"/>
                    <a:pt x="48" y="68"/>
                    <a:pt x="48" y="66"/>
                  </a:cubicBezTo>
                  <a:cubicBezTo>
                    <a:pt x="47" y="64"/>
                    <a:pt x="47" y="63"/>
                    <a:pt x="47" y="6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4"/>
                    <a:pt x="57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8" y="38"/>
                    <a:pt x="57" y="35"/>
                    <a:pt x="57" y="35"/>
                  </a:cubicBezTo>
                  <a:cubicBezTo>
                    <a:pt x="57" y="35"/>
                    <a:pt x="54" y="36"/>
                    <a:pt x="54" y="35"/>
                  </a:cubicBezTo>
                  <a:cubicBezTo>
                    <a:pt x="53" y="35"/>
                    <a:pt x="52" y="35"/>
                    <a:pt x="52" y="36"/>
                  </a:cubicBezTo>
                  <a:cubicBezTo>
                    <a:pt x="51" y="37"/>
                    <a:pt x="50" y="36"/>
                    <a:pt x="49" y="36"/>
                  </a:cubicBezTo>
                  <a:cubicBezTo>
                    <a:pt x="49" y="35"/>
                    <a:pt x="49" y="34"/>
                    <a:pt x="49" y="33"/>
                  </a:cubicBezTo>
                  <a:cubicBezTo>
                    <a:pt x="48" y="31"/>
                    <a:pt x="49" y="31"/>
                    <a:pt x="49" y="30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8" y="27"/>
                    <a:pt x="48" y="25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47" y="21"/>
                    <a:pt x="47" y="20"/>
                    <a:pt x="46" y="20"/>
                  </a:cubicBezTo>
                  <a:cubicBezTo>
                    <a:pt x="45" y="20"/>
                    <a:pt x="46" y="18"/>
                    <a:pt x="46" y="17"/>
                  </a:cubicBezTo>
                  <a:cubicBezTo>
                    <a:pt x="45" y="15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1" y="15"/>
                    <a:pt x="39" y="15"/>
                  </a:cubicBezTo>
                  <a:cubicBezTo>
                    <a:pt x="37" y="15"/>
                    <a:pt x="37" y="14"/>
                    <a:pt x="36" y="15"/>
                  </a:cubicBezTo>
                  <a:cubicBezTo>
                    <a:pt x="35" y="16"/>
                    <a:pt x="36" y="17"/>
                    <a:pt x="36" y="18"/>
                  </a:cubicBezTo>
                  <a:cubicBezTo>
                    <a:pt x="37" y="19"/>
                    <a:pt x="35" y="19"/>
                    <a:pt x="35" y="19"/>
                  </a:cubicBezTo>
                  <a:cubicBezTo>
                    <a:pt x="34" y="18"/>
                    <a:pt x="33" y="20"/>
                    <a:pt x="32" y="20"/>
                  </a:cubicBezTo>
                  <a:cubicBezTo>
                    <a:pt x="31" y="20"/>
                    <a:pt x="30" y="20"/>
                    <a:pt x="29" y="19"/>
                  </a:cubicBezTo>
                  <a:cubicBezTo>
                    <a:pt x="28" y="18"/>
                    <a:pt x="28" y="19"/>
                    <a:pt x="28" y="17"/>
                  </a:cubicBezTo>
                  <a:cubicBezTo>
                    <a:pt x="27" y="15"/>
                    <a:pt x="28" y="15"/>
                    <a:pt x="27" y="14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0"/>
                    <a:pt x="26" y="8"/>
                    <a:pt x="2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3" y="8"/>
                    <a:pt x="11" y="8"/>
                  </a:cubicBezTo>
                  <a:cubicBezTo>
                    <a:pt x="9" y="8"/>
                    <a:pt x="7" y="9"/>
                    <a:pt x="6" y="9"/>
                  </a:cubicBezTo>
                  <a:cubicBezTo>
                    <a:pt x="5" y="10"/>
                    <a:pt x="4" y="11"/>
                    <a:pt x="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2" name="Freeform 178">
              <a:extLst>
                <a:ext uri="{FF2B5EF4-FFF2-40B4-BE49-F238E27FC236}">
                  <a16:creationId xmlns:a16="http://schemas.microsoft.com/office/drawing/2014/main" id="{68B7F2AB-7471-3E57-07D8-7E033C43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172" y="2357030"/>
              <a:ext cx="13954" cy="841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3" name="Freeform 179">
              <a:extLst>
                <a:ext uri="{FF2B5EF4-FFF2-40B4-BE49-F238E27FC236}">
                  <a16:creationId xmlns:a16="http://schemas.microsoft.com/office/drawing/2014/main" id="{66F1E1F7-8F48-419A-6CEC-2B4F6B823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120" y="2567329"/>
              <a:ext cx="576101" cy="662440"/>
            </a:xfrm>
            <a:custGeom>
              <a:avLst/>
              <a:gdLst>
                <a:gd name="T0" fmla="*/ 65 w 90"/>
                <a:gd name="T1" fmla="*/ 91 h 98"/>
                <a:gd name="T2" fmla="*/ 56 w 90"/>
                <a:gd name="T3" fmla="*/ 97 h 98"/>
                <a:gd name="T4" fmla="*/ 51 w 90"/>
                <a:gd name="T5" fmla="*/ 95 h 98"/>
                <a:gd name="T6" fmla="*/ 50 w 90"/>
                <a:gd name="T7" fmla="*/ 90 h 98"/>
                <a:gd name="T8" fmla="*/ 45 w 90"/>
                <a:gd name="T9" fmla="*/ 87 h 98"/>
                <a:gd name="T10" fmla="*/ 0 w 90"/>
                <a:gd name="T11" fmla="*/ 56 h 98"/>
                <a:gd name="T12" fmla="*/ 0 w 90"/>
                <a:gd name="T13" fmla="*/ 48 h 98"/>
                <a:gd name="T14" fmla="*/ 4 w 90"/>
                <a:gd name="T15" fmla="*/ 45 h 98"/>
                <a:gd name="T16" fmla="*/ 12 w 90"/>
                <a:gd name="T17" fmla="*/ 41 h 98"/>
                <a:gd name="T18" fmla="*/ 18 w 90"/>
                <a:gd name="T19" fmla="*/ 39 h 98"/>
                <a:gd name="T20" fmla="*/ 24 w 90"/>
                <a:gd name="T21" fmla="*/ 33 h 98"/>
                <a:gd name="T22" fmla="*/ 28 w 90"/>
                <a:gd name="T23" fmla="*/ 28 h 98"/>
                <a:gd name="T24" fmla="*/ 30 w 90"/>
                <a:gd name="T25" fmla="*/ 23 h 98"/>
                <a:gd name="T26" fmla="*/ 28 w 90"/>
                <a:gd name="T27" fmla="*/ 17 h 98"/>
                <a:gd name="T28" fmla="*/ 27 w 90"/>
                <a:gd name="T29" fmla="*/ 11 h 98"/>
                <a:gd name="T30" fmla="*/ 30 w 90"/>
                <a:gd name="T31" fmla="*/ 10 h 98"/>
                <a:gd name="T32" fmla="*/ 37 w 90"/>
                <a:gd name="T33" fmla="*/ 7 h 98"/>
                <a:gd name="T34" fmla="*/ 42 w 90"/>
                <a:gd name="T35" fmla="*/ 5 h 98"/>
                <a:gd name="T36" fmla="*/ 45 w 90"/>
                <a:gd name="T37" fmla="*/ 3 h 98"/>
                <a:gd name="T38" fmla="*/ 50 w 90"/>
                <a:gd name="T39" fmla="*/ 2 h 98"/>
                <a:gd name="T40" fmla="*/ 61 w 90"/>
                <a:gd name="T41" fmla="*/ 1 h 98"/>
                <a:gd name="T42" fmla="*/ 63 w 90"/>
                <a:gd name="T43" fmla="*/ 1 h 98"/>
                <a:gd name="T44" fmla="*/ 66 w 90"/>
                <a:gd name="T45" fmla="*/ 1 h 98"/>
                <a:gd name="T46" fmla="*/ 70 w 90"/>
                <a:gd name="T47" fmla="*/ 2 h 98"/>
                <a:gd name="T48" fmla="*/ 72 w 90"/>
                <a:gd name="T49" fmla="*/ 1 h 98"/>
                <a:gd name="T50" fmla="*/ 74 w 90"/>
                <a:gd name="T51" fmla="*/ 5 h 98"/>
                <a:gd name="T52" fmla="*/ 76 w 90"/>
                <a:gd name="T53" fmla="*/ 12 h 98"/>
                <a:gd name="T54" fmla="*/ 72 w 90"/>
                <a:gd name="T55" fmla="*/ 16 h 98"/>
                <a:gd name="T56" fmla="*/ 71 w 90"/>
                <a:gd name="T57" fmla="*/ 22 h 98"/>
                <a:gd name="T58" fmla="*/ 74 w 90"/>
                <a:gd name="T59" fmla="*/ 27 h 98"/>
                <a:gd name="T60" fmla="*/ 79 w 90"/>
                <a:gd name="T61" fmla="*/ 37 h 98"/>
                <a:gd name="T62" fmla="*/ 79 w 90"/>
                <a:gd name="T63" fmla="*/ 39 h 98"/>
                <a:gd name="T64" fmla="*/ 80 w 90"/>
                <a:gd name="T65" fmla="*/ 49 h 98"/>
                <a:gd name="T66" fmla="*/ 79 w 90"/>
                <a:gd name="T67" fmla="*/ 52 h 98"/>
                <a:gd name="T68" fmla="*/ 75 w 90"/>
                <a:gd name="T69" fmla="*/ 60 h 98"/>
                <a:gd name="T70" fmla="*/ 79 w 90"/>
                <a:gd name="T71" fmla="*/ 65 h 98"/>
                <a:gd name="T72" fmla="*/ 82 w 90"/>
                <a:gd name="T73" fmla="*/ 70 h 98"/>
                <a:gd name="T74" fmla="*/ 87 w 90"/>
                <a:gd name="T75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98">
                  <a:moveTo>
                    <a:pt x="90" y="74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6" y="97"/>
                    <a:pt x="51" y="98"/>
                    <a:pt x="51" y="97"/>
                  </a:cubicBezTo>
                  <a:cubicBezTo>
                    <a:pt x="51" y="97"/>
                    <a:pt x="52" y="96"/>
                    <a:pt x="51" y="95"/>
                  </a:cubicBezTo>
                  <a:cubicBezTo>
                    <a:pt x="51" y="94"/>
                    <a:pt x="51" y="95"/>
                    <a:pt x="51" y="93"/>
                  </a:cubicBezTo>
                  <a:cubicBezTo>
                    <a:pt x="51" y="91"/>
                    <a:pt x="50" y="91"/>
                    <a:pt x="50" y="90"/>
                  </a:cubicBezTo>
                  <a:cubicBezTo>
                    <a:pt x="49" y="90"/>
                    <a:pt x="47" y="90"/>
                    <a:pt x="46" y="89"/>
                  </a:cubicBezTo>
                  <a:cubicBezTo>
                    <a:pt x="45" y="88"/>
                    <a:pt x="45" y="87"/>
                    <a:pt x="45" y="8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8"/>
                    <a:pt x="2" y="47"/>
                  </a:cubicBezTo>
                  <a:cubicBezTo>
                    <a:pt x="2" y="46"/>
                    <a:pt x="3" y="45"/>
                    <a:pt x="4" y="45"/>
                  </a:cubicBezTo>
                  <a:cubicBezTo>
                    <a:pt x="5" y="44"/>
                    <a:pt x="6" y="44"/>
                    <a:pt x="7" y="43"/>
                  </a:cubicBezTo>
                  <a:cubicBezTo>
                    <a:pt x="9" y="43"/>
                    <a:pt x="11" y="43"/>
                    <a:pt x="12" y="41"/>
                  </a:cubicBezTo>
                  <a:cubicBezTo>
                    <a:pt x="13" y="40"/>
                    <a:pt x="13" y="41"/>
                    <a:pt x="15" y="40"/>
                  </a:cubicBezTo>
                  <a:cubicBezTo>
                    <a:pt x="16" y="40"/>
                    <a:pt x="16" y="40"/>
                    <a:pt x="18" y="39"/>
                  </a:cubicBezTo>
                  <a:cubicBezTo>
                    <a:pt x="20" y="38"/>
                    <a:pt x="22" y="34"/>
                    <a:pt x="22" y="34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6" y="32"/>
                    <a:pt x="25" y="32"/>
                    <a:pt x="25" y="30"/>
                  </a:cubicBezTo>
                  <a:cubicBezTo>
                    <a:pt x="25" y="29"/>
                    <a:pt x="28" y="29"/>
                    <a:pt x="28" y="28"/>
                  </a:cubicBezTo>
                  <a:cubicBezTo>
                    <a:pt x="28" y="27"/>
                    <a:pt x="30" y="26"/>
                    <a:pt x="31" y="25"/>
                  </a:cubicBezTo>
                  <a:cubicBezTo>
                    <a:pt x="32" y="25"/>
                    <a:pt x="31" y="24"/>
                    <a:pt x="30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19"/>
                    <a:pt x="28" y="19"/>
                    <a:pt x="28" y="17"/>
                  </a:cubicBezTo>
                  <a:cubicBezTo>
                    <a:pt x="28" y="16"/>
                    <a:pt x="28" y="15"/>
                    <a:pt x="29" y="14"/>
                  </a:cubicBezTo>
                  <a:cubicBezTo>
                    <a:pt x="29" y="13"/>
                    <a:pt x="27" y="11"/>
                    <a:pt x="27" y="11"/>
                  </a:cubicBezTo>
                  <a:cubicBezTo>
                    <a:pt x="28" y="11"/>
                    <a:pt x="28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2" y="10"/>
                    <a:pt x="32" y="8"/>
                    <a:pt x="34" y="7"/>
                  </a:cubicBezTo>
                  <a:cubicBezTo>
                    <a:pt x="35" y="6"/>
                    <a:pt x="36" y="7"/>
                    <a:pt x="37" y="7"/>
                  </a:cubicBezTo>
                  <a:cubicBezTo>
                    <a:pt x="38" y="6"/>
                    <a:pt x="39" y="5"/>
                    <a:pt x="40" y="5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6" y="2"/>
                    <a:pt x="46" y="2"/>
                  </a:cubicBezTo>
                  <a:cubicBezTo>
                    <a:pt x="47" y="2"/>
                    <a:pt x="49" y="2"/>
                    <a:pt x="50" y="2"/>
                  </a:cubicBezTo>
                  <a:cubicBezTo>
                    <a:pt x="53" y="3"/>
                    <a:pt x="54" y="1"/>
                    <a:pt x="56" y="1"/>
                  </a:cubicBezTo>
                  <a:cubicBezTo>
                    <a:pt x="58" y="1"/>
                    <a:pt x="59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2" y="2"/>
                    <a:pt x="63" y="1"/>
                    <a:pt x="63" y="1"/>
                  </a:cubicBezTo>
                  <a:cubicBezTo>
                    <a:pt x="65" y="1"/>
                    <a:pt x="65" y="2"/>
                    <a:pt x="66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8" y="0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71" y="1"/>
                    <a:pt x="72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3" y="4"/>
                    <a:pt x="74" y="5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4" y="9"/>
                    <a:pt x="75" y="10"/>
                    <a:pt x="76" y="12"/>
                  </a:cubicBezTo>
                  <a:cubicBezTo>
                    <a:pt x="76" y="13"/>
                    <a:pt x="74" y="13"/>
                    <a:pt x="74" y="14"/>
                  </a:cubicBezTo>
                  <a:cubicBezTo>
                    <a:pt x="74" y="15"/>
                    <a:pt x="73" y="16"/>
                    <a:pt x="72" y="16"/>
                  </a:cubicBezTo>
                  <a:cubicBezTo>
                    <a:pt x="71" y="17"/>
                    <a:pt x="70" y="16"/>
                    <a:pt x="70" y="18"/>
                  </a:cubicBezTo>
                  <a:cubicBezTo>
                    <a:pt x="70" y="19"/>
                    <a:pt x="71" y="22"/>
                    <a:pt x="71" y="22"/>
                  </a:cubicBezTo>
                  <a:cubicBezTo>
                    <a:pt x="71" y="22"/>
                    <a:pt x="73" y="22"/>
                    <a:pt x="73" y="23"/>
                  </a:cubicBezTo>
                  <a:cubicBezTo>
                    <a:pt x="74" y="24"/>
                    <a:pt x="74" y="27"/>
                    <a:pt x="74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7" y="38"/>
                    <a:pt x="79" y="39"/>
                    <a:pt x="79" y="3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7" y="51"/>
                    <a:pt x="78" y="51"/>
                  </a:cubicBezTo>
                  <a:cubicBezTo>
                    <a:pt x="79" y="51"/>
                    <a:pt x="79" y="52"/>
                    <a:pt x="79" y="52"/>
                  </a:cubicBezTo>
                  <a:cubicBezTo>
                    <a:pt x="79" y="52"/>
                    <a:pt x="79" y="56"/>
                    <a:pt x="78" y="58"/>
                  </a:cubicBezTo>
                  <a:cubicBezTo>
                    <a:pt x="78" y="60"/>
                    <a:pt x="75" y="60"/>
                    <a:pt x="75" y="60"/>
                  </a:cubicBezTo>
                  <a:cubicBezTo>
                    <a:pt x="75" y="60"/>
                    <a:pt x="76" y="61"/>
                    <a:pt x="77" y="62"/>
                  </a:cubicBezTo>
                  <a:cubicBezTo>
                    <a:pt x="78" y="63"/>
                    <a:pt x="78" y="64"/>
                    <a:pt x="79" y="65"/>
                  </a:cubicBezTo>
                  <a:cubicBezTo>
                    <a:pt x="80" y="66"/>
                    <a:pt x="80" y="66"/>
                    <a:pt x="80" y="67"/>
                  </a:cubicBezTo>
                  <a:cubicBezTo>
                    <a:pt x="80" y="69"/>
                    <a:pt x="81" y="70"/>
                    <a:pt x="82" y="70"/>
                  </a:cubicBezTo>
                  <a:cubicBezTo>
                    <a:pt x="83" y="70"/>
                    <a:pt x="84" y="70"/>
                    <a:pt x="85" y="71"/>
                  </a:cubicBezTo>
                  <a:cubicBezTo>
                    <a:pt x="86" y="71"/>
                    <a:pt x="86" y="72"/>
                    <a:pt x="87" y="72"/>
                  </a:cubicBezTo>
                  <a:cubicBezTo>
                    <a:pt x="88" y="72"/>
                    <a:pt x="90" y="74"/>
                    <a:pt x="90" y="7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4" name="Freeform 180">
              <a:extLst>
                <a:ext uri="{FF2B5EF4-FFF2-40B4-BE49-F238E27FC236}">
                  <a16:creationId xmlns:a16="http://schemas.microsoft.com/office/drawing/2014/main" id="{3E2E44CB-AD8E-0287-5864-78AE0AF11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477" y="2357030"/>
              <a:ext cx="55816" cy="115665"/>
            </a:xfrm>
            <a:custGeom>
              <a:avLst/>
              <a:gdLst>
                <a:gd name="T0" fmla="*/ 0 w 9"/>
                <a:gd name="T1" fmla="*/ 4 h 17"/>
                <a:gd name="T2" fmla="*/ 1 w 9"/>
                <a:gd name="T3" fmla="*/ 4 h 17"/>
                <a:gd name="T4" fmla="*/ 3 w 9"/>
                <a:gd name="T5" fmla="*/ 4 h 17"/>
                <a:gd name="T6" fmla="*/ 3 w 9"/>
                <a:gd name="T7" fmla="*/ 8 h 17"/>
                <a:gd name="T8" fmla="*/ 1 w 9"/>
                <a:gd name="T9" fmla="*/ 12 h 17"/>
                <a:gd name="T10" fmla="*/ 5 w 9"/>
                <a:gd name="T11" fmla="*/ 16 h 17"/>
                <a:gd name="T12" fmla="*/ 5 w 9"/>
                <a:gd name="T13" fmla="*/ 17 h 17"/>
                <a:gd name="T14" fmla="*/ 7 w 9"/>
                <a:gd name="T15" fmla="*/ 17 h 17"/>
                <a:gd name="T16" fmla="*/ 7 w 9"/>
                <a:gd name="T17" fmla="*/ 16 h 17"/>
                <a:gd name="T18" fmla="*/ 8 w 9"/>
                <a:gd name="T19" fmla="*/ 15 h 17"/>
                <a:gd name="T20" fmla="*/ 9 w 9"/>
                <a:gd name="T21" fmla="*/ 13 h 17"/>
                <a:gd name="T22" fmla="*/ 9 w 9"/>
                <a:gd name="T23" fmla="*/ 12 h 17"/>
                <a:gd name="T24" fmla="*/ 8 w 9"/>
                <a:gd name="T25" fmla="*/ 10 h 17"/>
                <a:gd name="T26" fmla="*/ 8 w 9"/>
                <a:gd name="T27" fmla="*/ 8 h 17"/>
                <a:gd name="T28" fmla="*/ 8 w 9"/>
                <a:gd name="T29" fmla="*/ 5 h 17"/>
                <a:gd name="T30" fmla="*/ 7 w 9"/>
                <a:gd name="T31" fmla="*/ 3 h 17"/>
                <a:gd name="T32" fmla="*/ 5 w 9"/>
                <a:gd name="T33" fmla="*/ 1 h 17"/>
                <a:gd name="T34" fmla="*/ 4 w 9"/>
                <a:gd name="T35" fmla="*/ 2 h 17"/>
                <a:gd name="T36" fmla="*/ 4 w 9"/>
                <a:gd name="T37" fmla="*/ 0 h 17"/>
                <a:gd name="T38" fmla="*/ 1 w 9"/>
                <a:gd name="T39" fmla="*/ 2 h 17"/>
                <a:gd name="T40" fmla="*/ 0 w 9"/>
                <a:gd name="T4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7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2" y="14"/>
                    <a:pt x="4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7" y="16"/>
                    <a:pt x="7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9" y="15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5" name="Freeform 182">
              <a:extLst>
                <a:ext uri="{FF2B5EF4-FFF2-40B4-BE49-F238E27FC236}">
                  <a16:creationId xmlns:a16="http://schemas.microsoft.com/office/drawing/2014/main" id="{137DE92E-4E39-BF89-9505-DA0C48D9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2467" y="2546306"/>
              <a:ext cx="390711" cy="304934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6" name="Rectangle 2025">
              <a:extLst>
                <a:ext uri="{FF2B5EF4-FFF2-40B4-BE49-F238E27FC236}">
                  <a16:creationId xmlns:a16="http://schemas.microsoft.com/office/drawing/2014/main" id="{9757C716-D52D-A4F2-1F8E-E38763205333}"/>
                </a:ext>
              </a:extLst>
            </p:cNvPr>
            <p:cNvSpPr/>
            <p:nvPr/>
          </p:nvSpPr>
          <p:spPr>
            <a:xfrm>
              <a:off x="6890670" y="302414"/>
              <a:ext cx="731588" cy="519434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</p:grpSp>
      <p:grpSp>
        <p:nvGrpSpPr>
          <p:cNvPr id="2027" name="&gt;100 USA FILL">
            <a:extLst>
              <a:ext uri="{FF2B5EF4-FFF2-40B4-BE49-F238E27FC236}">
                <a16:creationId xmlns:a16="http://schemas.microsoft.com/office/drawing/2014/main" id="{B4B1A3E0-AE82-8148-68D4-D14A2BAD3CF1}"/>
              </a:ext>
            </a:extLst>
          </p:cNvPr>
          <p:cNvGrpSpPr/>
          <p:nvPr userDrawn="1"/>
        </p:nvGrpSpPr>
        <p:grpSpPr>
          <a:xfrm>
            <a:off x="396000" y="983225"/>
            <a:ext cx="3822265" cy="2136258"/>
            <a:chOff x="388877" y="983260"/>
            <a:chExt cx="3895081" cy="2136258"/>
          </a:xfrm>
          <a:solidFill>
            <a:schemeClr val="accent2">
              <a:lumMod val="25000"/>
            </a:schemeClr>
          </a:solidFill>
        </p:grpSpPr>
        <p:sp>
          <p:nvSpPr>
            <p:cNvPr id="2028" name="Freeform 181">
              <a:extLst>
                <a:ext uri="{FF2B5EF4-FFF2-40B4-BE49-F238E27FC236}">
                  <a16:creationId xmlns:a16="http://schemas.microsoft.com/office/drawing/2014/main" id="{64360F6D-7811-B21E-2D21-9E3BBBCDF1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877" y="983260"/>
              <a:ext cx="1901905" cy="1024047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9" name="Freeform 15">
              <a:extLst>
                <a:ext uri="{FF2B5EF4-FFF2-40B4-BE49-F238E27FC236}">
                  <a16:creationId xmlns:a16="http://schemas.microsoft.com/office/drawing/2014/main" id="{6BC72DD3-3F65-689C-1381-26160066E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76" y="2115816"/>
              <a:ext cx="1851682" cy="1003702"/>
            </a:xfrm>
            <a:custGeom>
              <a:avLst/>
              <a:gdLst>
                <a:gd name="T0" fmla="*/ 10 w 264"/>
                <a:gd name="T1" fmla="*/ 7 h 138"/>
                <a:gd name="T2" fmla="*/ 9 w 264"/>
                <a:gd name="T3" fmla="*/ 11 h 138"/>
                <a:gd name="T4" fmla="*/ 58 w 264"/>
                <a:gd name="T5" fmla="*/ 46 h 138"/>
                <a:gd name="T6" fmla="*/ 236 w 264"/>
                <a:gd name="T7" fmla="*/ 50 h 138"/>
                <a:gd name="T8" fmla="*/ 152 w 264"/>
                <a:gd name="T9" fmla="*/ 113 h 138"/>
                <a:gd name="T10" fmla="*/ 176 w 264"/>
                <a:gd name="T11" fmla="*/ 21 h 138"/>
                <a:gd name="T12" fmla="*/ 226 w 264"/>
                <a:gd name="T13" fmla="*/ 70 h 138"/>
                <a:gd name="T14" fmla="*/ 155 w 264"/>
                <a:gd name="T15" fmla="*/ 116 h 138"/>
                <a:gd name="T16" fmla="*/ 164 w 264"/>
                <a:gd name="T17" fmla="*/ 117 h 138"/>
                <a:gd name="T18" fmla="*/ 160 w 264"/>
                <a:gd name="T19" fmla="*/ 111 h 138"/>
                <a:gd name="T20" fmla="*/ 169 w 264"/>
                <a:gd name="T21" fmla="*/ 108 h 138"/>
                <a:gd name="T22" fmla="*/ 177 w 264"/>
                <a:gd name="T23" fmla="*/ 109 h 138"/>
                <a:gd name="T24" fmla="*/ 190 w 264"/>
                <a:gd name="T25" fmla="*/ 115 h 138"/>
                <a:gd name="T26" fmla="*/ 197 w 264"/>
                <a:gd name="T27" fmla="*/ 133 h 138"/>
                <a:gd name="T28" fmla="*/ 204 w 264"/>
                <a:gd name="T29" fmla="*/ 134 h 138"/>
                <a:gd name="T30" fmla="*/ 201 w 264"/>
                <a:gd name="T31" fmla="*/ 118 h 138"/>
                <a:gd name="T32" fmla="*/ 200 w 264"/>
                <a:gd name="T33" fmla="*/ 102 h 138"/>
                <a:gd name="T34" fmla="*/ 209 w 264"/>
                <a:gd name="T35" fmla="*/ 92 h 138"/>
                <a:gd name="T36" fmla="*/ 219 w 264"/>
                <a:gd name="T37" fmla="*/ 84 h 138"/>
                <a:gd name="T38" fmla="*/ 220 w 264"/>
                <a:gd name="T39" fmla="*/ 79 h 138"/>
                <a:gd name="T40" fmla="*/ 219 w 264"/>
                <a:gd name="T41" fmla="*/ 69 h 138"/>
                <a:gd name="T42" fmla="*/ 222 w 264"/>
                <a:gd name="T43" fmla="*/ 58 h 138"/>
                <a:gd name="T44" fmla="*/ 221 w 264"/>
                <a:gd name="T45" fmla="*/ 67 h 138"/>
                <a:gd name="T46" fmla="*/ 227 w 264"/>
                <a:gd name="T47" fmla="*/ 64 h 138"/>
                <a:gd name="T48" fmla="*/ 233 w 264"/>
                <a:gd name="T49" fmla="*/ 57 h 138"/>
                <a:gd name="T50" fmla="*/ 237 w 264"/>
                <a:gd name="T51" fmla="*/ 48 h 138"/>
                <a:gd name="T52" fmla="*/ 247 w 264"/>
                <a:gd name="T53" fmla="*/ 45 h 138"/>
                <a:gd name="T54" fmla="*/ 251 w 264"/>
                <a:gd name="T55" fmla="*/ 35 h 138"/>
                <a:gd name="T56" fmla="*/ 257 w 264"/>
                <a:gd name="T57" fmla="*/ 29 h 138"/>
                <a:gd name="T58" fmla="*/ 263 w 264"/>
                <a:gd name="T59" fmla="*/ 25 h 138"/>
                <a:gd name="T60" fmla="*/ 252 w 264"/>
                <a:gd name="T61" fmla="*/ 16 h 138"/>
                <a:gd name="T62" fmla="*/ 224 w 264"/>
                <a:gd name="T63" fmla="*/ 31 h 138"/>
                <a:gd name="T64" fmla="*/ 209 w 264"/>
                <a:gd name="T65" fmla="*/ 36 h 138"/>
                <a:gd name="T66" fmla="*/ 192 w 264"/>
                <a:gd name="T67" fmla="*/ 47 h 138"/>
                <a:gd name="T68" fmla="*/ 194 w 264"/>
                <a:gd name="T69" fmla="*/ 37 h 138"/>
                <a:gd name="T70" fmla="*/ 188 w 264"/>
                <a:gd name="T71" fmla="*/ 26 h 138"/>
                <a:gd name="T72" fmla="*/ 179 w 264"/>
                <a:gd name="T73" fmla="*/ 26 h 138"/>
                <a:gd name="T74" fmla="*/ 170 w 264"/>
                <a:gd name="T75" fmla="*/ 44 h 138"/>
                <a:gd name="T76" fmla="*/ 168 w 264"/>
                <a:gd name="T77" fmla="*/ 27 h 138"/>
                <a:gd name="T78" fmla="*/ 184 w 264"/>
                <a:gd name="T79" fmla="*/ 19 h 138"/>
                <a:gd name="T80" fmla="*/ 166 w 264"/>
                <a:gd name="T81" fmla="*/ 14 h 138"/>
                <a:gd name="T82" fmla="*/ 160 w 264"/>
                <a:gd name="T83" fmla="*/ 15 h 138"/>
                <a:gd name="T84" fmla="*/ 157 w 264"/>
                <a:gd name="T85" fmla="*/ 9 h 138"/>
                <a:gd name="T86" fmla="*/ 145 w 264"/>
                <a:gd name="T87" fmla="*/ 5 h 138"/>
                <a:gd name="T88" fmla="*/ 11 w 264"/>
                <a:gd name="T89" fmla="*/ 4 h 138"/>
                <a:gd name="T90" fmla="*/ 4 w 264"/>
                <a:gd name="T91" fmla="*/ 13 h 138"/>
                <a:gd name="T92" fmla="*/ 3 w 264"/>
                <a:gd name="T93" fmla="*/ 35 h 138"/>
                <a:gd name="T94" fmla="*/ 4 w 264"/>
                <a:gd name="T95" fmla="*/ 56 h 138"/>
                <a:gd name="T96" fmla="*/ 10 w 264"/>
                <a:gd name="T97" fmla="*/ 67 h 138"/>
                <a:gd name="T98" fmla="*/ 14 w 264"/>
                <a:gd name="T99" fmla="*/ 71 h 138"/>
                <a:gd name="T100" fmla="*/ 18 w 264"/>
                <a:gd name="T101" fmla="*/ 83 h 138"/>
                <a:gd name="T102" fmla="*/ 35 w 264"/>
                <a:gd name="T103" fmla="*/ 96 h 138"/>
                <a:gd name="T104" fmla="*/ 88 w 264"/>
                <a:gd name="T105" fmla="*/ 105 h 138"/>
                <a:gd name="T106" fmla="*/ 98 w 264"/>
                <a:gd name="T107" fmla="*/ 117 h 138"/>
                <a:gd name="T108" fmla="*/ 110 w 264"/>
                <a:gd name="T109" fmla="*/ 118 h 138"/>
                <a:gd name="T110" fmla="*/ 119 w 264"/>
                <a:gd name="T111" fmla="*/ 133 h 138"/>
                <a:gd name="T112" fmla="*/ 125 w 264"/>
                <a:gd name="T113" fmla="*/ 131 h 138"/>
                <a:gd name="T114" fmla="*/ 129 w 264"/>
                <a:gd name="T115" fmla="*/ 119 h 138"/>
                <a:gd name="T116" fmla="*/ 141 w 264"/>
                <a:gd name="T117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138">
                  <a:moveTo>
                    <a:pt x="192" y="39"/>
                  </a:moveTo>
                  <a:cubicBezTo>
                    <a:pt x="194" y="38"/>
                    <a:pt x="192" y="41"/>
                    <a:pt x="192" y="42"/>
                  </a:cubicBezTo>
                  <a:cubicBezTo>
                    <a:pt x="191" y="42"/>
                    <a:pt x="192" y="39"/>
                    <a:pt x="192" y="39"/>
                  </a:cubicBezTo>
                  <a:close/>
                  <a:moveTo>
                    <a:pt x="12" y="4"/>
                  </a:moveTo>
                  <a:cubicBezTo>
                    <a:pt x="12" y="5"/>
                    <a:pt x="12" y="4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1" y="7"/>
                    <a:pt x="12" y="9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1" y="8"/>
                    <a:pt x="10" y="7"/>
                  </a:cubicBezTo>
                  <a:cubicBezTo>
                    <a:pt x="10" y="7"/>
                    <a:pt x="9" y="5"/>
                    <a:pt x="10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lose/>
                  <a:moveTo>
                    <a:pt x="10" y="10"/>
                  </a:moveTo>
                  <a:cubicBezTo>
                    <a:pt x="10" y="10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lose/>
                  <a:moveTo>
                    <a:pt x="236" y="27"/>
                  </a:moveTo>
                  <a:cubicBezTo>
                    <a:pt x="236" y="28"/>
                    <a:pt x="237" y="29"/>
                    <a:pt x="236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29"/>
                    <a:pt x="236" y="28"/>
                    <a:pt x="236" y="28"/>
                  </a:cubicBezTo>
                  <a:lnTo>
                    <a:pt x="236" y="27"/>
                  </a:lnTo>
                  <a:close/>
                  <a:moveTo>
                    <a:pt x="54" y="43"/>
                  </a:moveTo>
                  <a:cubicBezTo>
                    <a:pt x="55" y="46"/>
                    <a:pt x="55" y="45"/>
                    <a:pt x="58" y="44"/>
                  </a:cubicBezTo>
                  <a:cubicBezTo>
                    <a:pt x="57" y="45"/>
                    <a:pt x="57" y="45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8" y="48"/>
                    <a:pt x="58" y="48"/>
                  </a:cubicBezTo>
                  <a:cubicBezTo>
                    <a:pt x="58" y="48"/>
                    <a:pt x="57" y="48"/>
                    <a:pt x="57" y="48"/>
                  </a:cubicBezTo>
                  <a:cubicBezTo>
                    <a:pt x="56" y="47"/>
                    <a:pt x="53" y="45"/>
                    <a:pt x="54" y="44"/>
                  </a:cubicBezTo>
                  <a:lnTo>
                    <a:pt x="54" y="43"/>
                  </a:lnTo>
                  <a:close/>
                  <a:moveTo>
                    <a:pt x="243" y="49"/>
                  </a:move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39" y="49"/>
                    <a:pt x="238" y="49"/>
                  </a:cubicBezTo>
                  <a:cubicBezTo>
                    <a:pt x="238" y="49"/>
                    <a:pt x="237" y="50"/>
                    <a:pt x="236" y="50"/>
                  </a:cubicBezTo>
                  <a:cubicBezTo>
                    <a:pt x="236" y="50"/>
                    <a:pt x="235" y="50"/>
                    <a:pt x="235" y="51"/>
                  </a:cubicBezTo>
                  <a:cubicBezTo>
                    <a:pt x="234" y="51"/>
                    <a:pt x="235" y="52"/>
                    <a:pt x="234" y="52"/>
                  </a:cubicBezTo>
                  <a:cubicBezTo>
                    <a:pt x="235" y="52"/>
                    <a:pt x="236" y="52"/>
                    <a:pt x="237" y="52"/>
                  </a:cubicBezTo>
                  <a:cubicBezTo>
                    <a:pt x="237" y="52"/>
                    <a:pt x="238" y="51"/>
                    <a:pt x="239" y="51"/>
                  </a:cubicBezTo>
                  <a:cubicBezTo>
                    <a:pt x="240" y="51"/>
                    <a:pt x="240" y="51"/>
                    <a:pt x="241" y="51"/>
                  </a:cubicBezTo>
                  <a:cubicBezTo>
                    <a:pt x="242" y="51"/>
                    <a:pt x="242" y="50"/>
                    <a:pt x="242" y="50"/>
                  </a:cubicBezTo>
                  <a:cubicBezTo>
                    <a:pt x="242" y="50"/>
                    <a:pt x="244" y="49"/>
                    <a:pt x="243" y="49"/>
                  </a:cubicBezTo>
                  <a:close/>
                  <a:moveTo>
                    <a:pt x="152" y="112"/>
                  </a:moveTo>
                  <a:cubicBezTo>
                    <a:pt x="152" y="112"/>
                    <a:pt x="153" y="113"/>
                    <a:pt x="152" y="113"/>
                  </a:cubicBezTo>
                  <a:cubicBezTo>
                    <a:pt x="152" y="113"/>
                    <a:pt x="151" y="111"/>
                    <a:pt x="152" y="112"/>
                  </a:cubicBezTo>
                  <a:close/>
                  <a:moveTo>
                    <a:pt x="158" y="115"/>
                  </a:moveTo>
                  <a:cubicBezTo>
                    <a:pt x="158" y="115"/>
                    <a:pt x="158" y="115"/>
                    <a:pt x="158" y="115"/>
                  </a:cubicBezTo>
                  <a:cubicBezTo>
                    <a:pt x="158" y="115"/>
                    <a:pt x="158" y="116"/>
                    <a:pt x="158" y="116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9" y="116"/>
                    <a:pt x="159" y="117"/>
                    <a:pt x="159" y="117"/>
                  </a:cubicBezTo>
                  <a:cubicBezTo>
                    <a:pt x="160" y="117"/>
                    <a:pt x="159" y="115"/>
                    <a:pt x="159" y="115"/>
                  </a:cubicBezTo>
                  <a:cubicBezTo>
                    <a:pt x="159" y="115"/>
                    <a:pt x="158" y="115"/>
                    <a:pt x="158" y="115"/>
                  </a:cubicBezTo>
                  <a:close/>
                  <a:moveTo>
                    <a:pt x="176" y="21"/>
                  </a:moveTo>
                  <a:cubicBezTo>
                    <a:pt x="176" y="21"/>
                    <a:pt x="175" y="22"/>
                    <a:pt x="175" y="22"/>
                  </a:cubicBezTo>
                  <a:cubicBezTo>
                    <a:pt x="177" y="22"/>
                    <a:pt x="176" y="21"/>
                    <a:pt x="176" y="21"/>
                  </a:cubicBezTo>
                  <a:cubicBezTo>
                    <a:pt x="176" y="21"/>
                    <a:pt x="176" y="21"/>
                    <a:pt x="176" y="21"/>
                  </a:cubicBezTo>
                  <a:close/>
                  <a:moveTo>
                    <a:pt x="252" y="43"/>
                  </a:moveTo>
                  <a:cubicBezTo>
                    <a:pt x="251" y="44"/>
                    <a:pt x="250" y="45"/>
                    <a:pt x="252" y="44"/>
                  </a:cubicBezTo>
                  <a:cubicBezTo>
                    <a:pt x="252" y="44"/>
                    <a:pt x="253" y="43"/>
                    <a:pt x="252" y="43"/>
                  </a:cubicBezTo>
                  <a:close/>
                  <a:moveTo>
                    <a:pt x="225" y="68"/>
                  </a:moveTo>
                  <a:cubicBezTo>
                    <a:pt x="225" y="68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70"/>
                    <a:pt x="225" y="68"/>
                    <a:pt x="225" y="68"/>
                  </a:cubicBezTo>
                  <a:close/>
                  <a:moveTo>
                    <a:pt x="220" y="86"/>
                  </a:moveTo>
                  <a:cubicBezTo>
                    <a:pt x="218" y="86"/>
                    <a:pt x="220" y="87"/>
                    <a:pt x="220" y="87"/>
                  </a:cubicBezTo>
                  <a:cubicBezTo>
                    <a:pt x="220" y="87"/>
                    <a:pt x="221" y="86"/>
                    <a:pt x="220" y="86"/>
                  </a:cubicBezTo>
                  <a:close/>
                  <a:moveTo>
                    <a:pt x="153" y="114"/>
                  </a:moveTo>
                  <a:cubicBezTo>
                    <a:pt x="153" y="114"/>
                    <a:pt x="153" y="114"/>
                    <a:pt x="153" y="114"/>
                  </a:cubicBezTo>
                  <a:cubicBezTo>
                    <a:pt x="152" y="114"/>
                    <a:pt x="153" y="114"/>
                    <a:pt x="153" y="114"/>
                  </a:cubicBezTo>
                  <a:close/>
                  <a:moveTo>
                    <a:pt x="153" y="116"/>
                  </a:moveTo>
                  <a:cubicBezTo>
                    <a:pt x="153" y="117"/>
                    <a:pt x="154" y="116"/>
                    <a:pt x="155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7" y="116"/>
                    <a:pt x="156" y="116"/>
                    <a:pt x="157" y="116"/>
                  </a:cubicBezTo>
                  <a:cubicBezTo>
                    <a:pt x="157" y="114"/>
                    <a:pt x="157" y="115"/>
                    <a:pt x="158" y="113"/>
                  </a:cubicBezTo>
                  <a:cubicBezTo>
                    <a:pt x="158" y="113"/>
                    <a:pt x="160" y="114"/>
                    <a:pt x="161" y="114"/>
                  </a:cubicBezTo>
                  <a:cubicBezTo>
                    <a:pt x="161" y="115"/>
                    <a:pt x="160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6"/>
                    <a:pt x="162" y="115"/>
                    <a:pt x="163" y="115"/>
                  </a:cubicBezTo>
                  <a:cubicBezTo>
                    <a:pt x="163" y="116"/>
                    <a:pt x="163" y="117"/>
                    <a:pt x="163" y="117"/>
                  </a:cubicBezTo>
                  <a:cubicBezTo>
                    <a:pt x="163" y="117"/>
                    <a:pt x="164" y="117"/>
                    <a:pt x="164" y="117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4" y="115"/>
                    <a:pt x="163" y="115"/>
                    <a:pt x="163" y="115"/>
                  </a:cubicBezTo>
                  <a:cubicBezTo>
                    <a:pt x="162" y="115"/>
                    <a:pt x="162" y="113"/>
                    <a:pt x="163" y="114"/>
                  </a:cubicBezTo>
                  <a:cubicBezTo>
                    <a:pt x="163" y="113"/>
                    <a:pt x="163" y="113"/>
                    <a:pt x="164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2" y="112"/>
                    <a:pt x="162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61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59" y="110"/>
                    <a:pt x="159" y="111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10"/>
                    <a:pt x="161" y="110"/>
                    <a:pt x="162" y="110"/>
                  </a:cubicBezTo>
                  <a:cubicBezTo>
                    <a:pt x="162" y="110"/>
                    <a:pt x="163" y="109"/>
                    <a:pt x="163" y="109"/>
                  </a:cubicBezTo>
                  <a:cubicBezTo>
                    <a:pt x="163" y="109"/>
                    <a:pt x="164" y="108"/>
                    <a:pt x="164" y="108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7" y="109"/>
                    <a:pt x="168" y="110"/>
                    <a:pt x="169" y="109"/>
                  </a:cubicBezTo>
                  <a:cubicBezTo>
                    <a:pt x="169" y="109"/>
                    <a:pt x="168" y="108"/>
                    <a:pt x="169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70" y="109"/>
                    <a:pt x="169" y="109"/>
                    <a:pt x="170" y="110"/>
                  </a:cubicBezTo>
                  <a:cubicBezTo>
                    <a:pt x="170" y="110"/>
                    <a:pt x="171" y="110"/>
                    <a:pt x="171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9"/>
                    <a:pt x="173" y="109"/>
                  </a:cubicBezTo>
                  <a:cubicBezTo>
                    <a:pt x="173" y="109"/>
                    <a:pt x="174" y="109"/>
                    <a:pt x="174" y="109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8"/>
                    <a:pt x="176" y="109"/>
                    <a:pt x="176" y="108"/>
                  </a:cubicBezTo>
                  <a:cubicBezTo>
                    <a:pt x="176" y="109"/>
                    <a:pt x="176" y="109"/>
                    <a:pt x="177" y="109"/>
                  </a:cubicBezTo>
                  <a:cubicBezTo>
                    <a:pt x="177" y="109"/>
                    <a:pt x="176" y="109"/>
                    <a:pt x="177" y="110"/>
                  </a:cubicBezTo>
                  <a:cubicBezTo>
                    <a:pt x="177" y="110"/>
                    <a:pt x="177" y="110"/>
                    <a:pt x="177" y="111"/>
                  </a:cubicBezTo>
                  <a:cubicBezTo>
                    <a:pt x="178" y="111"/>
                    <a:pt x="179" y="111"/>
                    <a:pt x="180" y="111"/>
                  </a:cubicBezTo>
                  <a:cubicBezTo>
                    <a:pt x="181" y="111"/>
                    <a:pt x="180" y="112"/>
                    <a:pt x="180" y="112"/>
                  </a:cubicBezTo>
                  <a:cubicBezTo>
                    <a:pt x="181" y="113"/>
                    <a:pt x="184" y="114"/>
                    <a:pt x="185" y="114"/>
                  </a:cubicBezTo>
                  <a:cubicBezTo>
                    <a:pt x="185" y="113"/>
                    <a:pt x="186" y="112"/>
                    <a:pt x="186" y="112"/>
                  </a:cubicBezTo>
                  <a:cubicBezTo>
                    <a:pt x="187" y="111"/>
                    <a:pt x="188" y="112"/>
                    <a:pt x="188" y="112"/>
                  </a:cubicBezTo>
                  <a:cubicBezTo>
                    <a:pt x="188" y="112"/>
                    <a:pt x="189" y="112"/>
                    <a:pt x="189" y="113"/>
                  </a:cubicBezTo>
                  <a:cubicBezTo>
                    <a:pt x="190" y="114"/>
                    <a:pt x="189" y="114"/>
                    <a:pt x="190" y="115"/>
                  </a:cubicBezTo>
                  <a:cubicBezTo>
                    <a:pt x="190" y="116"/>
                    <a:pt x="192" y="116"/>
                    <a:pt x="192" y="116"/>
                  </a:cubicBezTo>
                  <a:cubicBezTo>
                    <a:pt x="192" y="116"/>
                    <a:pt x="193" y="120"/>
                    <a:pt x="192" y="121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3"/>
                    <a:pt x="192" y="124"/>
                    <a:pt x="192" y="124"/>
                  </a:cubicBezTo>
                  <a:cubicBezTo>
                    <a:pt x="193" y="124"/>
                    <a:pt x="193" y="123"/>
                    <a:pt x="193" y="123"/>
                  </a:cubicBezTo>
                  <a:cubicBezTo>
                    <a:pt x="194" y="123"/>
                    <a:pt x="195" y="123"/>
                    <a:pt x="195" y="123"/>
                  </a:cubicBezTo>
                  <a:cubicBezTo>
                    <a:pt x="194" y="125"/>
                    <a:pt x="194" y="125"/>
                    <a:pt x="193" y="128"/>
                  </a:cubicBezTo>
                  <a:cubicBezTo>
                    <a:pt x="194" y="128"/>
                    <a:pt x="196" y="129"/>
                    <a:pt x="196" y="130"/>
                  </a:cubicBezTo>
                  <a:cubicBezTo>
                    <a:pt x="197" y="130"/>
                    <a:pt x="197" y="132"/>
                    <a:pt x="197" y="133"/>
                  </a:cubicBezTo>
                  <a:cubicBezTo>
                    <a:pt x="197" y="134"/>
                    <a:pt x="198" y="134"/>
                    <a:pt x="198" y="134"/>
                  </a:cubicBezTo>
                  <a:cubicBezTo>
                    <a:pt x="199" y="135"/>
                    <a:pt x="199" y="135"/>
                    <a:pt x="199" y="136"/>
                  </a:cubicBezTo>
                  <a:cubicBezTo>
                    <a:pt x="199" y="136"/>
                    <a:pt x="200" y="136"/>
                    <a:pt x="200" y="136"/>
                  </a:cubicBezTo>
                  <a:cubicBezTo>
                    <a:pt x="201" y="137"/>
                    <a:pt x="201" y="138"/>
                    <a:pt x="201" y="138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2" y="137"/>
                    <a:pt x="202" y="137"/>
                    <a:pt x="203" y="137"/>
                  </a:cubicBezTo>
                  <a:cubicBezTo>
                    <a:pt x="202" y="137"/>
                    <a:pt x="202" y="136"/>
                    <a:pt x="202" y="136"/>
                  </a:cubicBezTo>
                  <a:cubicBezTo>
                    <a:pt x="203" y="135"/>
                    <a:pt x="203" y="135"/>
                    <a:pt x="203" y="135"/>
                  </a:cubicBezTo>
                  <a:cubicBezTo>
                    <a:pt x="203" y="135"/>
                    <a:pt x="204" y="134"/>
                    <a:pt x="204" y="134"/>
                  </a:cubicBezTo>
                  <a:cubicBezTo>
                    <a:pt x="204" y="133"/>
                    <a:pt x="204" y="132"/>
                    <a:pt x="204" y="13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29"/>
                    <a:pt x="204" y="128"/>
                    <a:pt x="204" y="128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203" y="126"/>
                    <a:pt x="203" y="125"/>
                    <a:pt x="203" y="124"/>
                  </a:cubicBezTo>
                  <a:cubicBezTo>
                    <a:pt x="203" y="124"/>
                    <a:pt x="202" y="123"/>
                    <a:pt x="202" y="123"/>
                  </a:cubicBezTo>
                  <a:cubicBezTo>
                    <a:pt x="201" y="122"/>
                    <a:pt x="202" y="122"/>
                    <a:pt x="202" y="121"/>
                  </a:cubicBezTo>
                  <a:cubicBezTo>
                    <a:pt x="202" y="120"/>
                    <a:pt x="201" y="120"/>
                    <a:pt x="201" y="120"/>
                  </a:cubicBezTo>
                  <a:cubicBezTo>
                    <a:pt x="201" y="120"/>
                    <a:pt x="201" y="118"/>
                    <a:pt x="201" y="118"/>
                  </a:cubicBezTo>
                  <a:cubicBezTo>
                    <a:pt x="201" y="117"/>
                    <a:pt x="199" y="116"/>
                    <a:pt x="199" y="115"/>
                  </a:cubicBezTo>
                  <a:cubicBezTo>
                    <a:pt x="199" y="113"/>
                    <a:pt x="199" y="112"/>
                    <a:pt x="199" y="111"/>
                  </a:cubicBezTo>
                  <a:cubicBezTo>
                    <a:pt x="199" y="110"/>
                    <a:pt x="198" y="110"/>
                    <a:pt x="197" y="110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9" y="109"/>
                    <a:pt x="199" y="108"/>
                  </a:cubicBezTo>
                  <a:cubicBezTo>
                    <a:pt x="199" y="107"/>
                    <a:pt x="198" y="107"/>
                    <a:pt x="198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5"/>
                    <a:pt x="200" y="101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2" y="99"/>
                    <a:pt x="202" y="99"/>
                    <a:pt x="203" y="99"/>
                  </a:cubicBezTo>
                  <a:cubicBezTo>
                    <a:pt x="204" y="99"/>
                    <a:pt x="203" y="98"/>
                    <a:pt x="204" y="97"/>
                  </a:cubicBezTo>
                  <a:cubicBezTo>
                    <a:pt x="204" y="97"/>
                    <a:pt x="205" y="98"/>
                    <a:pt x="205" y="97"/>
                  </a:cubicBezTo>
                  <a:cubicBezTo>
                    <a:pt x="205" y="97"/>
                    <a:pt x="207" y="96"/>
                    <a:pt x="207" y="96"/>
                  </a:cubicBezTo>
                  <a:cubicBezTo>
                    <a:pt x="207" y="96"/>
                    <a:pt x="207" y="95"/>
                    <a:pt x="207" y="95"/>
                  </a:cubicBezTo>
                  <a:cubicBezTo>
                    <a:pt x="207" y="95"/>
                    <a:pt x="208" y="95"/>
                    <a:pt x="208" y="95"/>
                  </a:cubicBezTo>
                  <a:cubicBezTo>
                    <a:pt x="208" y="95"/>
                    <a:pt x="209" y="93"/>
                    <a:pt x="209" y="92"/>
                  </a:cubicBezTo>
                  <a:cubicBezTo>
                    <a:pt x="210" y="92"/>
                    <a:pt x="209" y="93"/>
                    <a:pt x="210" y="93"/>
                  </a:cubicBezTo>
                  <a:cubicBezTo>
                    <a:pt x="211" y="93"/>
                    <a:pt x="211" y="92"/>
                    <a:pt x="212" y="91"/>
                  </a:cubicBezTo>
                  <a:cubicBezTo>
                    <a:pt x="213" y="91"/>
                    <a:pt x="213" y="92"/>
                    <a:pt x="214" y="91"/>
                  </a:cubicBezTo>
                  <a:cubicBezTo>
                    <a:pt x="216" y="89"/>
                    <a:pt x="216" y="89"/>
                    <a:pt x="216" y="89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8" y="86"/>
                    <a:pt x="218" y="85"/>
                    <a:pt x="217" y="84"/>
                  </a:cubicBezTo>
                  <a:cubicBezTo>
                    <a:pt x="218" y="84"/>
                    <a:pt x="219" y="85"/>
                    <a:pt x="219" y="84"/>
                  </a:cubicBezTo>
                  <a:cubicBezTo>
                    <a:pt x="219" y="84"/>
                    <a:pt x="219" y="84"/>
                    <a:pt x="219" y="84"/>
                  </a:cubicBezTo>
                  <a:cubicBezTo>
                    <a:pt x="220" y="84"/>
                    <a:pt x="220" y="84"/>
                    <a:pt x="220" y="84"/>
                  </a:cubicBezTo>
                  <a:cubicBezTo>
                    <a:pt x="219" y="83"/>
                    <a:pt x="219" y="83"/>
                    <a:pt x="218" y="82"/>
                  </a:cubicBezTo>
                  <a:cubicBezTo>
                    <a:pt x="219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3"/>
                    <a:pt x="222" y="82"/>
                    <a:pt x="222" y="83"/>
                  </a:cubicBezTo>
                  <a:cubicBezTo>
                    <a:pt x="222" y="82"/>
                    <a:pt x="225" y="80"/>
                    <a:pt x="223" y="81"/>
                  </a:cubicBezTo>
                  <a:cubicBezTo>
                    <a:pt x="223" y="81"/>
                    <a:pt x="223" y="80"/>
                    <a:pt x="223" y="80"/>
                  </a:cubicBezTo>
                  <a:cubicBezTo>
                    <a:pt x="220" y="80"/>
                    <a:pt x="220" y="80"/>
                    <a:pt x="220" y="80"/>
                  </a:cubicBezTo>
                  <a:cubicBezTo>
                    <a:pt x="220" y="80"/>
                    <a:pt x="220" y="79"/>
                    <a:pt x="220" y="79"/>
                  </a:cubicBezTo>
                  <a:cubicBezTo>
                    <a:pt x="221" y="78"/>
                    <a:pt x="222" y="79"/>
                    <a:pt x="222" y="78"/>
                  </a:cubicBezTo>
                  <a:cubicBezTo>
                    <a:pt x="223" y="78"/>
                    <a:pt x="223" y="77"/>
                    <a:pt x="223" y="77"/>
                  </a:cubicBezTo>
                  <a:cubicBezTo>
                    <a:pt x="222" y="77"/>
                    <a:pt x="222" y="77"/>
                    <a:pt x="222" y="76"/>
                  </a:cubicBezTo>
                  <a:cubicBezTo>
                    <a:pt x="222" y="76"/>
                    <a:pt x="223" y="76"/>
                    <a:pt x="222" y="75"/>
                  </a:cubicBezTo>
                  <a:cubicBezTo>
                    <a:pt x="219" y="74"/>
                    <a:pt x="219" y="74"/>
                    <a:pt x="219" y="74"/>
                  </a:cubicBezTo>
                  <a:cubicBezTo>
                    <a:pt x="219" y="74"/>
                    <a:pt x="219" y="73"/>
                    <a:pt x="219" y="73"/>
                  </a:cubicBezTo>
                  <a:cubicBezTo>
                    <a:pt x="219" y="73"/>
                    <a:pt x="218" y="72"/>
                    <a:pt x="218" y="72"/>
                  </a:cubicBezTo>
                  <a:cubicBezTo>
                    <a:pt x="219" y="72"/>
                    <a:pt x="220" y="72"/>
                    <a:pt x="221" y="72"/>
                  </a:cubicBezTo>
                  <a:cubicBezTo>
                    <a:pt x="220" y="71"/>
                    <a:pt x="220" y="70"/>
                    <a:pt x="219" y="69"/>
                  </a:cubicBezTo>
                  <a:cubicBezTo>
                    <a:pt x="219" y="69"/>
                    <a:pt x="220" y="69"/>
                    <a:pt x="220" y="69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8" y="67"/>
                    <a:pt x="217" y="67"/>
                  </a:cubicBezTo>
                  <a:cubicBezTo>
                    <a:pt x="218" y="66"/>
                    <a:pt x="217" y="67"/>
                    <a:pt x="218" y="66"/>
                  </a:cubicBezTo>
                  <a:cubicBezTo>
                    <a:pt x="218" y="66"/>
                    <a:pt x="218" y="64"/>
                    <a:pt x="218" y="64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20" y="62"/>
                    <a:pt x="220" y="61"/>
                    <a:pt x="220" y="59"/>
                  </a:cubicBezTo>
                  <a:cubicBezTo>
                    <a:pt x="220" y="59"/>
                    <a:pt x="220" y="59"/>
                    <a:pt x="221" y="59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3" y="58"/>
                    <a:pt x="223" y="58"/>
                  </a:cubicBezTo>
                  <a:cubicBezTo>
                    <a:pt x="224" y="57"/>
                    <a:pt x="223" y="57"/>
                    <a:pt x="224" y="57"/>
                  </a:cubicBezTo>
                  <a:cubicBezTo>
                    <a:pt x="224" y="57"/>
                    <a:pt x="224" y="58"/>
                    <a:pt x="224" y="58"/>
                  </a:cubicBezTo>
                  <a:cubicBezTo>
                    <a:pt x="223" y="59"/>
                    <a:pt x="222" y="60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22" y="62"/>
                    <a:pt x="221" y="62"/>
                    <a:pt x="221" y="63"/>
                  </a:cubicBezTo>
                  <a:cubicBezTo>
                    <a:pt x="220" y="64"/>
                    <a:pt x="221" y="64"/>
                    <a:pt x="221" y="64"/>
                  </a:cubicBezTo>
                  <a:cubicBezTo>
                    <a:pt x="222" y="65"/>
                    <a:pt x="221" y="65"/>
                    <a:pt x="221" y="65"/>
                  </a:cubicBezTo>
                  <a:cubicBezTo>
                    <a:pt x="221" y="65"/>
                    <a:pt x="221" y="67"/>
                    <a:pt x="221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4" y="67"/>
                  </a:cubicBezTo>
                  <a:cubicBezTo>
                    <a:pt x="224" y="67"/>
                    <a:pt x="224" y="69"/>
                    <a:pt x="224" y="69"/>
                  </a:cubicBezTo>
                  <a:cubicBezTo>
                    <a:pt x="224" y="68"/>
                    <a:pt x="226" y="68"/>
                    <a:pt x="227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6" y="67"/>
                    <a:pt x="226" y="66"/>
                  </a:cubicBezTo>
                  <a:cubicBezTo>
                    <a:pt x="226" y="66"/>
                    <a:pt x="226" y="66"/>
                    <a:pt x="227" y="66"/>
                  </a:cubicBezTo>
                  <a:cubicBezTo>
                    <a:pt x="227" y="66"/>
                    <a:pt x="227" y="65"/>
                    <a:pt x="227" y="6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7" y="63"/>
                    <a:pt x="227" y="63"/>
                    <a:pt x="227" y="6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6" y="62"/>
                    <a:pt x="226" y="61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59"/>
                    <a:pt x="226" y="59"/>
                  </a:cubicBezTo>
                  <a:cubicBezTo>
                    <a:pt x="227" y="59"/>
                    <a:pt x="228" y="60"/>
                    <a:pt x="228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59"/>
                    <a:pt x="231" y="58"/>
                    <a:pt x="232" y="57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3" y="57"/>
                    <a:pt x="233" y="56"/>
                    <a:pt x="234" y="56"/>
                  </a:cubicBezTo>
                  <a:cubicBezTo>
                    <a:pt x="234" y="55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3" y="52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0"/>
                    <a:pt x="236" y="48"/>
                    <a:pt x="236" y="48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6" y="47"/>
                    <a:pt x="237" y="48"/>
                    <a:pt x="237" y="48"/>
                  </a:cubicBezTo>
                  <a:cubicBezTo>
                    <a:pt x="238" y="48"/>
                    <a:pt x="238" y="47"/>
                    <a:pt x="239" y="47"/>
                  </a:cubicBezTo>
                  <a:cubicBezTo>
                    <a:pt x="239" y="47"/>
                    <a:pt x="240" y="47"/>
                    <a:pt x="240" y="47"/>
                  </a:cubicBezTo>
                  <a:cubicBezTo>
                    <a:pt x="240" y="47"/>
                    <a:pt x="240" y="46"/>
                    <a:pt x="241" y="46"/>
                  </a:cubicBezTo>
                  <a:cubicBezTo>
                    <a:pt x="242" y="45"/>
                    <a:pt x="243" y="46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7"/>
                    <a:pt x="244" y="46"/>
                    <a:pt x="245" y="46"/>
                  </a:cubicBezTo>
                  <a:cubicBezTo>
                    <a:pt x="244" y="46"/>
                    <a:pt x="245" y="44"/>
                    <a:pt x="245" y="43"/>
                  </a:cubicBezTo>
                  <a:cubicBezTo>
                    <a:pt x="245" y="44"/>
                    <a:pt x="246" y="43"/>
                    <a:pt x="247" y="44"/>
                  </a:cubicBezTo>
                  <a:cubicBezTo>
                    <a:pt x="247" y="44"/>
                    <a:pt x="247" y="45"/>
                    <a:pt x="247" y="45"/>
                  </a:cubicBezTo>
                  <a:cubicBezTo>
                    <a:pt x="247" y="45"/>
                    <a:pt x="247" y="45"/>
                    <a:pt x="248" y="45"/>
                  </a:cubicBezTo>
                  <a:cubicBezTo>
                    <a:pt x="248" y="45"/>
                    <a:pt x="249" y="44"/>
                    <a:pt x="249" y="44"/>
                  </a:cubicBezTo>
                  <a:cubicBezTo>
                    <a:pt x="249" y="44"/>
                    <a:pt x="250" y="44"/>
                    <a:pt x="250" y="44"/>
                  </a:cubicBezTo>
                  <a:cubicBezTo>
                    <a:pt x="250" y="44"/>
                    <a:pt x="250" y="43"/>
                    <a:pt x="249" y="43"/>
                  </a:cubicBezTo>
                  <a:cubicBezTo>
                    <a:pt x="249" y="43"/>
                    <a:pt x="247" y="42"/>
                    <a:pt x="247" y="42"/>
                  </a:cubicBezTo>
                  <a:cubicBezTo>
                    <a:pt x="246" y="42"/>
                    <a:pt x="247" y="41"/>
                    <a:pt x="247" y="41"/>
                  </a:cubicBezTo>
                  <a:cubicBezTo>
                    <a:pt x="247" y="41"/>
                    <a:pt x="248" y="41"/>
                    <a:pt x="249" y="40"/>
                  </a:cubicBezTo>
                  <a:cubicBezTo>
                    <a:pt x="247" y="38"/>
                    <a:pt x="249" y="38"/>
                    <a:pt x="251" y="36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4"/>
                    <a:pt x="251" y="33"/>
                  </a:cubicBezTo>
                  <a:cubicBezTo>
                    <a:pt x="252" y="33"/>
                    <a:pt x="252" y="33"/>
                    <a:pt x="252" y="33"/>
                  </a:cubicBezTo>
                  <a:cubicBezTo>
                    <a:pt x="252" y="34"/>
                    <a:pt x="253" y="33"/>
                    <a:pt x="253" y="33"/>
                  </a:cubicBezTo>
                  <a:cubicBezTo>
                    <a:pt x="254" y="33"/>
                    <a:pt x="253" y="33"/>
                    <a:pt x="254" y="34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5" y="33"/>
                    <a:pt x="255" y="33"/>
                    <a:pt x="256" y="33"/>
                  </a:cubicBezTo>
                  <a:cubicBezTo>
                    <a:pt x="257" y="31"/>
                    <a:pt x="257" y="31"/>
                    <a:pt x="257" y="29"/>
                  </a:cubicBezTo>
                  <a:cubicBezTo>
                    <a:pt x="257" y="30"/>
                    <a:pt x="258" y="31"/>
                    <a:pt x="258" y="31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9" y="31"/>
                    <a:pt x="259" y="30"/>
                    <a:pt x="259" y="30"/>
                  </a:cubicBezTo>
                  <a:cubicBezTo>
                    <a:pt x="259" y="30"/>
                    <a:pt x="260" y="31"/>
                    <a:pt x="260" y="31"/>
                  </a:cubicBezTo>
                  <a:cubicBezTo>
                    <a:pt x="261" y="31"/>
                    <a:pt x="261" y="30"/>
                    <a:pt x="262" y="31"/>
                  </a:cubicBezTo>
                  <a:cubicBezTo>
                    <a:pt x="262" y="30"/>
                    <a:pt x="262" y="30"/>
                    <a:pt x="262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64" y="27"/>
                    <a:pt x="264" y="27"/>
                    <a:pt x="264" y="26"/>
                  </a:cubicBezTo>
                  <a:cubicBezTo>
                    <a:pt x="264" y="26"/>
                    <a:pt x="263" y="26"/>
                    <a:pt x="263" y="25"/>
                  </a:cubicBezTo>
                  <a:cubicBezTo>
                    <a:pt x="263" y="25"/>
                    <a:pt x="263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2" y="25"/>
                    <a:pt x="262" y="23"/>
                    <a:pt x="262" y="22"/>
                  </a:cubicBezTo>
                  <a:cubicBezTo>
                    <a:pt x="262" y="21"/>
                    <a:pt x="261" y="22"/>
                    <a:pt x="261" y="22"/>
                  </a:cubicBezTo>
                  <a:cubicBezTo>
                    <a:pt x="261" y="22"/>
                    <a:pt x="260" y="18"/>
                    <a:pt x="261" y="16"/>
                  </a:cubicBezTo>
                  <a:cubicBezTo>
                    <a:pt x="261" y="14"/>
                    <a:pt x="259" y="13"/>
                    <a:pt x="258" y="13"/>
                  </a:cubicBezTo>
                  <a:cubicBezTo>
                    <a:pt x="256" y="12"/>
                    <a:pt x="255" y="16"/>
                    <a:pt x="255" y="14"/>
                  </a:cubicBezTo>
                  <a:cubicBezTo>
                    <a:pt x="255" y="12"/>
                    <a:pt x="253" y="13"/>
                    <a:pt x="253" y="13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6"/>
                    <a:pt x="251" y="18"/>
                    <a:pt x="251" y="19"/>
                  </a:cubicBezTo>
                  <a:cubicBezTo>
                    <a:pt x="251" y="19"/>
                    <a:pt x="248" y="22"/>
                    <a:pt x="247" y="22"/>
                  </a:cubicBezTo>
                  <a:cubicBezTo>
                    <a:pt x="246" y="23"/>
                    <a:pt x="245" y="24"/>
                    <a:pt x="245" y="24"/>
                  </a:cubicBezTo>
                  <a:cubicBezTo>
                    <a:pt x="245" y="24"/>
                    <a:pt x="233" y="26"/>
                    <a:pt x="232" y="25"/>
                  </a:cubicBezTo>
                  <a:cubicBezTo>
                    <a:pt x="231" y="25"/>
                    <a:pt x="231" y="25"/>
                    <a:pt x="227" y="27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29"/>
                    <a:pt x="225" y="30"/>
                    <a:pt x="224" y="31"/>
                  </a:cubicBezTo>
                  <a:cubicBezTo>
                    <a:pt x="224" y="31"/>
                    <a:pt x="223" y="31"/>
                    <a:pt x="223" y="31"/>
                  </a:cubicBezTo>
                  <a:cubicBezTo>
                    <a:pt x="222" y="32"/>
                    <a:pt x="223" y="32"/>
                    <a:pt x="223" y="33"/>
                  </a:cubicBezTo>
                  <a:cubicBezTo>
                    <a:pt x="223" y="33"/>
                    <a:pt x="222" y="33"/>
                    <a:pt x="222" y="34"/>
                  </a:cubicBezTo>
                  <a:cubicBezTo>
                    <a:pt x="222" y="34"/>
                    <a:pt x="222" y="35"/>
                    <a:pt x="222" y="35"/>
                  </a:cubicBezTo>
                  <a:cubicBezTo>
                    <a:pt x="221" y="35"/>
                    <a:pt x="220" y="35"/>
                    <a:pt x="219" y="35"/>
                  </a:cubicBezTo>
                  <a:cubicBezTo>
                    <a:pt x="219" y="36"/>
                    <a:pt x="219" y="36"/>
                    <a:pt x="218" y="36"/>
                  </a:cubicBezTo>
                  <a:cubicBezTo>
                    <a:pt x="217" y="37"/>
                    <a:pt x="217" y="36"/>
                    <a:pt x="216" y="36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3" y="36"/>
                    <a:pt x="211" y="37"/>
                    <a:pt x="209" y="36"/>
                  </a:cubicBezTo>
                  <a:cubicBezTo>
                    <a:pt x="209" y="37"/>
                    <a:pt x="208" y="37"/>
                    <a:pt x="208" y="37"/>
                  </a:cubicBezTo>
                  <a:cubicBezTo>
                    <a:pt x="208" y="37"/>
                    <a:pt x="209" y="38"/>
                    <a:pt x="209" y="38"/>
                  </a:cubicBezTo>
                  <a:cubicBezTo>
                    <a:pt x="208" y="40"/>
                    <a:pt x="207" y="42"/>
                    <a:pt x="205" y="42"/>
                  </a:cubicBezTo>
                  <a:cubicBezTo>
                    <a:pt x="205" y="43"/>
                    <a:pt x="204" y="42"/>
                    <a:pt x="203" y="43"/>
                  </a:cubicBezTo>
                  <a:cubicBezTo>
                    <a:pt x="203" y="43"/>
                    <a:pt x="202" y="44"/>
                    <a:pt x="202" y="44"/>
                  </a:cubicBezTo>
                  <a:cubicBezTo>
                    <a:pt x="200" y="44"/>
                    <a:pt x="199" y="44"/>
                    <a:pt x="198" y="44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8" y="46"/>
                    <a:pt x="195" y="47"/>
                    <a:pt x="194" y="47"/>
                  </a:cubicBezTo>
                  <a:cubicBezTo>
                    <a:pt x="191" y="48"/>
                    <a:pt x="190" y="46"/>
                    <a:pt x="192" y="47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46"/>
                    <a:pt x="191" y="46"/>
                    <a:pt x="191" y="46"/>
                  </a:cubicBezTo>
                  <a:cubicBezTo>
                    <a:pt x="191" y="46"/>
                    <a:pt x="191" y="45"/>
                    <a:pt x="190" y="45"/>
                  </a:cubicBezTo>
                  <a:cubicBezTo>
                    <a:pt x="190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90" y="43"/>
                    <a:pt x="191" y="43"/>
                  </a:cubicBezTo>
                  <a:cubicBezTo>
                    <a:pt x="191" y="43"/>
                    <a:pt x="191" y="42"/>
                    <a:pt x="191" y="42"/>
                  </a:cubicBezTo>
                  <a:cubicBezTo>
                    <a:pt x="192" y="41"/>
                    <a:pt x="193" y="41"/>
                    <a:pt x="193" y="40"/>
                  </a:cubicBezTo>
                  <a:cubicBezTo>
                    <a:pt x="193" y="39"/>
                    <a:pt x="194" y="38"/>
                    <a:pt x="194" y="37"/>
                  </a:cubicBezTo>
                  <a:cubicBezTo>
                    <a:pt x="193" y="37"/>
                    <a:pt x="193" y="38"/>
                    <a:pt x="193" y="38"/>
                  </a:cubicBezTo>
                  <a:cubicBezTo>
                    <a:pt x="193" y="38"/>
                    <a:pt x="194" y="37"/>
                    <a:pt x="193" y="35"/>
                  </a:cubicBezTo>
                  <a:cubicBezTo>
                    <a:pt x="192" y="32"/>
                    <a:pt x="193" y="33"/>
                    <a:pt x="190" y="32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3"/>
                    <a:pt x="188" y="33"/>
                    <a:pt x="188" y="34"/>
                  </a:cubicBezTo>
                  <a:cubicBezTo>
                    <a:pt x="188" y="34"/>
                    <a:pt x="187" y="34"/>
                    <a:pt x="187" y="33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89" y="31"/>
                    <a:pt x="190" y="29"/>
                    <a:pt x="189" y="27"/>
                  </a:cubicBezTo>
                  <a:cubicBezTo>
                    <a:pt x="189" y="27"/>
                    <a:pt x="188" y="26"/>
                    <a:pt x="188" y="26"/>
                  </a:cubicBezTo>
                  <a:cubicBezTo>
                    <a:pt x="188" y="25"/>
                    <a:pt x="189" y="25"/>
                    <a:pt x="189" y="24"/>
                  </a:cubicBezTo>
                  <a:cubicBezTo>
                    <a:pt x="188" y="24"/>
                    <a:pt x="188" y="23"/>
                    <a:pt x="188" y="23"/>
                  </a:cubicBezTo>
                  <a:cubicBezTo>
                    <a:pt x="187" y="23"/>
                    <a:pt x="186" y="23"/>
                    <a:pt x="186" y="23"/>
                  </a:cubicBezTo>
                  <a:cubicBezTo>
                    <a:pt x="185" y="22"/>
                    <a:pt x="185" y="22"/>
                    <a:pt x="184" y="21"/>
                  </a:cubicBezTo>
                  <a:cubicBezTo>
                    <a:pt x="184" y="21"/>
                    <a:pt x="183" y="21"/>
                    <a:pt x="183" y="21"/>
                  </a:cubicBezTo>
                  <a:cubicBezTo>
                    <a:pt x="183" y="21"/>
                    <a:pt x="182" y="22"/>
                    <a:pt x="182" y="22"/>
                  </a:cubicBezTo>
                  <a:cubicBezTo>
                    <a:pt x="182" y="22"/>
                    <a:pt x="182" y="23"/>
                    <a:pt x="182" y="23"/>
                  </a:cubicBezTo>
                  <a:cubicBezTo>
                    <a:pt x="182" y="24"/>
                    <a:pt x="181" y="23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6"/>
                    <a:pt x="178" y="26"/>
                    <a:pt x="177" y="26"/>
                  </a:cubicBezTo>
                  <a:cubicBezTo>
                    <a:pt x="177" y="28"/>
                    <a:pt x="177" y="29"/>
                    <a:pt x="177" y="30"/>
                  </a:cubicBezTo>
                  <a:cubicBezTo>
                    <a:pt x="176" y="31"/>
                    <a:pt x="175" y="31"/>
                    <a:pt x="175" y="31"/>
                  </a:cubicBezTo>
                  <a:cubicBezTo>
                    <a:pt x="175" y="32"/>
                    <a:pt x="175" y="35"/>
                    <a:pt x="17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6" y="37"/>
                    <a:pt x="176" y="39"/>
                    <a:pt x="176" y="39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0" y="44"/>
                    <a:pt x="170" y="44"/>
                  </a:cubicBezTo>
                  <a:cubicBezTo>
                    <a:pt x="170" y="44"/>
                    <a:pt x="170" y="43"/>
                    <a:pt x="170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8" y="38"/>
                    <a:pt x="168" y="35"/>
                    <a:pt x="170" y="32"/>
                  </a:cubicBezTo>
                  <a:cubicBezTo>
                    <a:pt x="170" y="31"/>
                    <a:pt x="171" y="30"/>
                    <a:pt x="171" y="29"/>
                  </a:cubicBezTo>
                  <a:cubicBezTo>
                    <a:pt x="172" y="28"/>
                    <a:pt x="172" y="27"/>
                    <a:pt x="172" y="26"/>
                  </a:cubicBezTo>
                  <a:cubicBezTo>
                    <a:pt x="171" y="26"/>
                    <a:pt x="170" y="26"/>
                    <a:pt x="170" y="27"/>
                  </a:cubicBezTo>
                  <a:cubicBezTo>
                    <a:pt x="170" y="27"/>
                    <a:pt x="170" y="28"/>
                    <a:pt x="170" y="28"/>
                  </a:cubicBezTo>
                  <a:cubicBezTo>
                    <a:pt x="170" y="29"/>
                    <a:pt x="169" y="28"/>
                    <a:pt x="168" y="29"/>
                  </a:cubicBezTo>
                  <a:cubicBezTo>
                    <a:pt x="168" y="28"/>
                    <a:pt x="168" y="28"/>
                    <a:pt x="168" y="27"/>
                  </a:cubicBezTo>
                  <a:cubicBezTo>
                    <a:pt x="168" y="27"/>
                    <a:pt x="170" y="26"/>
                    <a:pt x="170" y="26"/>
                  </a:cubicBezTo>
                  <a:cubicBezTo>
                    <a:pt x="171" y="25"/>
                    <a:pt x="170" y="25"/>
                    <a:pt x="171" y="24"/>
                  </a:cubicBezTo>
                  <a:cubicBezTo>
                    <a:pt x="171" y="23"/>
                    <a:pt x="172" y="22"/>
                    <a:pt x="173" y="21"/>
                  </a:cubicBezTo>
                  <a:cubicBezTo>
                    <a:pt x="174" y="21"/>
                    <a:pt x="174" y="22"/>
                    <a:pt x="174" y="21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6" y="20"/>
                    <a:pt x="177" y="21"/>
                    <a:pt x="178" y="20"/>
                  </a:cubicBezTo>
                  <a:cubicBezTo>
                    <a:pt x="178" y="20"/>
                    <a:pt x="179" y="19"/>
                    <a:pt x="179" y="19"/>
                  </a:cubicBezTo>
                  <a:cubicBezTo>
                    <a:pt x="181" y="19"/>
                    <a:pt x="181" y="20"/>
                    <a:pt x="182" y="20"/>
                  </a:cubicBezTo>
                  <a:cubicBezTo>
                    <a:pt x="185" y="20"/>
                    <a:pt x="183" y="20"/>
                    <a:pt x="184" y="19"/>
                  </a:cubicBezTo>
                  <a:cubicBezTo>
                    <a:pt x="184" y="19"/>
                    <a:pt x="184" y="19"/>
                    <a:pt x="185" y="19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5" y="20"/>
                    <a:pt x="186" y="20"/>
                    <a:pt x="186" y="20"/>
                  </a:cubicBezTo>
                  <a:cubicBezTo>
                    <a:pt x="186" y="20"/>
                    <a:pt x="186" y="19"/>
                    <a:pt x="186" y="19"/>
                  </a:cubicBezTo>
                  <a:cubicBezTo>
                    <a:pt x="185" y="18"/>
                    <a:pt x="185" y="17"/>
                    <a:pt x="182" y="18"/>
                  </a:cubicBezTo>
                  <a:cubicBezTo>
                    <a:pt x="182" y="16"/>
                    <a:pt x="182" y="15"/>
                    <a:pt x="182" y="15"/>
                  </a:cubicBezTo>
                  <a:cubicBezTo>
                    <a:pt x="178" y="16"/>
                    <a:pt x="174" y="17"/>
                    <a:pt x="171" y="17"/>
                  </a:cubicBezTo>
                  <a:cubicBezTo>
                    <a:pt x="170" y="15"/>
                    <a:pt x="170" y="15"/>
                    <a:pt x="170" y="14"/>
                  </a:cubicBezTo>
                  <a:cubicBezTo>
                    <a:pt x="168" y="14"/>
                    <a:pt x="167" y="14"/>
                    <a:pt x="166" y="14"/>
                  </a:cubicBezTo>
                  <a:cubicBezTo>
                    <a:pt x="164" y="14"/>
                    <a:pt x="167" y="13"/>
                    <a:pt x="166" y="12"/>
                  </a:cubicBezTo>
                  <a:cubicBezTo>
                    <a:pt x="167" y="12"/>
                    <a:pt x="166" y="13"/>
                    <a:pt x="167" y="13"/>
                  </a:cubicBezTo>
                  <a:cubicBezTo>
                    <a:pt x="168" y="13"/>
                    <a:pt x="169" y="11"/>
                    <a:pt x="169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6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1" y="14"/>
                    <a:pt x="160" y="14"/>
                    <a:pt x="160" y="15"/>
                  </a:cubicBezTo>
                  <a:cubicBezTo>
                    <a:pt x="159" y="15"/>
                    <a:pt x="159" y="16"/>
                    <a:pt x="159" y="16"/>
                  </a:cubicBezTo>
                  <a:cubicBezTo>
                    <a:pt x="157" y="16"/>
                    <a:pt x="156" y="15"/>
                    <a:pt x="155" y="15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3" y="15"/>
                    <a:pt x="152" y="15"/>
                  </a:cubicBezTo>
                  <a:cubicBezTo>
                    <a:pt x="152" y="15"/>
                    <a:pt x="151" y="14"/>
                    <a:pt x="150" y="14"/>
                  </a:cubicBezTo>
                  <a:cubicBezTo>
                    <a:pt x="150" y="14"/>
                    <a:pt x="153" y="13"/>
                    <a:pt x="153" y="12"/>
                  </a:cubicBezTo>
                  <a:cubicBezTo>
                    <a:pt x="153" y="12"/>
                    <a:pt x="153" y="12"/>
                    <a:pt x="153" y="11"/>
                  </a:cubicBezTo>
                  <a:cubicBezTo>
                    <a:pt x="153" y="11"/>
                    <a:pt x="154" y="11"/>
                    <a:pt x="154" y="11"/>
                  </a:cubicBezTo>
                  <a:cubicBezTo>
                    <a:pt x="155" y="11"/>
                    <a:pt x="156" y="10"/>
                    <a:pt x="157" y="9"/>
                  </a:cubicBezTo>
                  <a:cubicBezTo>
                    <a:pt x="157" y="9"/>
                    <a:pt x="158" y="9"/>
                    <a:pt x="158" y="9"/>
                  </a:cubicBezTo>
                  <a:cubicBezTo>
                    <a:pt x="158" y="9"/>
                    <a:pt x="159" y="8"/>
                    <a:pt x="159" y="8"/>
                  </a:cubicBezTo>
                  <a:cubicBezTo>
                    <a:pt x="160" y="8"/>
                    <a:pt x="161" y="7"/>
                    <a:pt x="161" y="7"/>
                  </a:cubicBezTo>
                  <a:cubicBezTo>
                    <a:pt x="160" y="7"/>
                    <a:pt x="160" y="7"/>
                    <a:pt x="159" y="6"/>
                  </a:cubicBezTo>
                  <a:cubicBezTo>
                    <a:pt x="158" y="5"/>
                    <a:pt x="157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2" y="6"/>
                    <a:pt x="152" y="5"/>
                    <a:pt x="151" y="5"/>
                  </a:cubicBezTo>
                  <a:cubicBezTo>
                    <a:pt x="150" y="5"/>
                    <a:pt x="148" y="4"/>
                    <a:pt x="147" y="4"/>
                  </a:cubicBezTo>
                  <a:cubicBezTo>
                    <a:pt x="147" y="3"/>
                    <a:pt x="145" y="4"/>
                    <a:pt x="145" y="5"/>
                  </a:cubicBezTo>
                  <a:cubicBezTo>
                    <a:pt x="145" y="6"/>
                    <a:pt x="143" y="4"/>
                    <a:pt x="142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39" y="0"/>
                    <a:pt x="138" y="0"/>
                  </a:cubicBezTo>
                  <a:cubicBezTo>
                    <a:pt x="136" y="0"/>
                    <a:pt x="137" y="2"/>
                    <a:pt x="13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5"/>
                    <a:pt x="1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4" y="21"/>
                    <a:pt x="4" y="23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4" y="29"/>
                    <a:pt x="3" y="29"/>
                  </a:cubicBezTo>
                  <a:cubicBezTo>
                    <a:pt x="3" y="31"/>
                    <a:pt x="3" y="34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6"/>
                    <a:pt x="2" y="38"/>
                    <a:pt x="2" y="39"/>
                  </a:cubicBezTo>
                  <a:cubicBezTo>
                    <a:pt x="2" y="41"/>
                    <a:pt x="3" y="42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5"/>
                    <a:pt x="4" y="46"/>
                    <a:pt x="4" y="47"/>
                  </a:cubicBezTo>
                  <a:cubicBezTo>
                    <a:pt x="4" y="49"/>
                    <a:pt x="4" y="50"/>
                    <a:pt x="4" y="52"/>
                  </a:cubicBezTo>
                  <a:cubicBezTo>
                    <a:pt x="3" y="52"/>
                    <a:pt x="3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4" y="56"/>
                    <a:pt x="5" y="56"/>
                    <a:pt x="5" y="57"/>
                  </a:cubicBezTo>
                  <a:cubicBezTo>
                    <a:pt x="5" y="57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5" y="60"/>
                    <a:pt x="6" y="62"/>
                  </a:cubicBezTo>
                  <a:cubicBezTo>
                    <a:pt x="6" y="62"/>
                    <a:pt x="7" y="62"/>
                    <a:pt x="7" y="62"/>
                  </a:cubicBezTo>
                  <a:cubicBezTo>
                    <a:pt x="7" y="62"/>
                    <a:pt x="8" y="6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9" y="66"/>
                    <a:pt x="10" y="67"/>
                    <a:pt x="10" y="67"/>
                  </a:cubicBezTo>
                  <a:cubicBezTo>
                    <a:pt x="11" y="66"/>
                    <a:pt x="10" y="65"/>
                    <a:pt x="10" y="65"/>
                  </a:cubicBezTo>
                  <a:cubicBezTo>
                    <a:pt x="11" y="65"/>
                    <a:pt x="11" y="65"/>
                    <a:pt x="12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7"/>
                    <a:pt x="13" y="69"/>
                    <a:pt x="12" y="69"/>
                  </a:cubicBezTo>
                  <a:cubicBezTo>
                    <a:pt x="12" y="69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1" y="69"/>
                    <a:pt x="10" y="69"/>
                    <a:pt x="10" y="70"/>
                  </a:cubicBezTo>
                  <a:cubicBezTo>
                    <a:pt x="11" y="70"/>
                    <a:pt x="13" y="71"/>
                    <a:pt x="14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3" y="75"/>
                    <a:pt x="12" y="73"/>
                    <a:pt x="14" y="75"/>
                  </a:cubicBezTo>
                  <a:cubicBezTo>
                    <a:pt x="14" y="76"/>
                    <a:pt x="14" y="76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9"/>
                    <a:pt x="16" y="79"/>
                  </a:cubicBezTo>
                  <a:cubicBezTo>
                    <a:pt x="16" y="79"/>
                    <a:pt x="17" y="79"/>
                    <a:pt x="17" y="80"/>
                  </a:cubicBezTo>
                  <a:cubicBezTo>
                    <a:pt x="17" y="80"/>
                    <a:pt x="18" y="81"/>
                    <a:pt x="18" y="81"/>
                  </a:cubicBezTo>
                  <a:cubicBezTo>
                    <a:pt x="18" y="81"/>
                    <a:pt x="18" y="82"/>
                    <a:pt x="18" y="83"/>
                  </a:cubicBezTo>
                  <a:cubicBezTo>
                    <a:pt x="18" y="83"/>
                    <a:pt x="19" y="83"/>
                    <a:pt x="19" y="83"/>
                  </a:cubicBezTo>
                  <a:cubicBezTo>
                    <a:pt x="19" y="84"/>
                    <a:pt x="19" y="85"/>
                    <a:pt x="19" y="86"/>
                  </a:cubicBezTo>
                  <a:cubicBezTo>
                    <a:pt x="22" y="86"/>
                    <a:pt x="24" y="87"/>
                    <a:pt x="27" y="88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1" y="91"/>
                    <a:pt x="31" y="92"/>
                    <a:pt x="32" y="93"/>
                  </a:cubicBezTo>
                  <a:cubicBezTo>
                    <a:pt x="33" y="93"/>
                    <a:pt x="34" y="93"/>
                    <a:pt x="34" y="94"/>
                  </a:cubicBezTo>
                  <a:cubicBezTo>
                    <a:pt x="34" y="94"/>
                    <a:pt x="34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7"/>
                    <a:pt x="35" y="97"/>
                    <a:pt x="35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5" y="133"/>
                    <a:pt x="126" y="133"/>
                  </a:cubicBezTo>
                  <a:cubicBezTo>
                    <a:pt x="126" y="133"/>
                    <a:pt x="126" y="132"/>
                    <a:pt x="126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29"/>
                    <a:pt x="124" y="128"/>
                    <a:pt x="124" y="126"/>
                  </a:cubicBezTo>
                  <a:cubicBezTo>
                    <a:pt x="123" y="126"/>
                    <a:pt x="123" y="126"/>
                    <a:pt x="123" y="125"/>
                  </a:cubicBezTo>
                  <a:cubicBezTo>
                    <a:pt x="124" y="125"/>
                    <a:pt x="124" y="125"/>
                    <a:pt x="125" y="125"/>
                  </a:cubicBezTo>
                  <a:cubicBezTo>
                    <a:pt x="125" y="125"/>
                    <a:pt x="125" y="123"/>
                    <a:pt x="125" y="123"/>
                  </a:cubicBezTo>
                  <a:cubicBezTo>
                    <a:pt x="125" y="122"/>
                    <a:pt x="126" y="123"/>
                    <a:pt x="126" y="123"/>
                  </a:cubicBezTo>
                  <a:cubicBezTo>
                    <a:pt x="126" y="122"/>
                    <a:pt x="126" y="121"/>
                    <a:pt x="127" y="121"/>
                  </a:cubicBezTo>
                  <a:cubicBezTo>
                    <a:pt x="127" y="121"/>
                    <a:pt x="128" y="121"/>
                    <a:pt x="128" y="121"/>
                  </a:cubicBezTo>
                  <a:cubicBezTo>
                    <a:pt x="131" y="120"/>
                    <a:pt x="129" y="120"/>
                    <a:pt x="129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2" y="118"/>
                    <a:pt x="132" y="118"/>
                    <a:pt x="133" y="118"/>
                  </a:cubicBezTo>
                  <a:cubicBezTo>
                    <a:pt x="133" y="118"/>
                    <a:pt x="134" y="117"/>
                    <a:pt x="134" y="117"/>
                  </a:cubicBezTo>
                  <a:cubicBezTo>
                    <a:pt x="135" y="117"/>
                    <a:pt x="134" y="118"/>
                    <a:pt x="135" y="117"/>
                  </a:cubicBezTo>
                  <a:cubicBezTo>
                    <a:pt x="135" y="117"/>
                    <a:pt x="135" y="116"/>
                    <a:pt x="135" y="116"/>
                  </a:cubicBezTo>
                  <a:cubicBezTo>
                    <a:pt x="135" y="115"/>
                    <a:pt x="136" y="115"/>
                    <a:pt x="136" y="115"/>
                  </a:cubicBezTo>
                  <a:cubicBezTo>
                    <a:pt x="136" y="115"/>
                    <a:pt x="136" y="114"/>
                    <a:pt x="136" y="113"/>
                  </a:cubicBezTo>
                  <a:cubicBezTo>
                    <a:pt x="139" y="114"/>
                    <a:pt x="139" y="114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2" y="112"/>
                    <a:pt x="142" y="113"/>
                    <a:pt x="142" y="113"/>
                  </a:cubicBezTo>
                  <a:cubicBezTo>
                    <a:pt x="143" y="113"/>
                    <a:pt x="144" y="112"/>
                    <a:pt x="144" y="112"/>
                  </a:cubicBezTo>
                  <a:cubicBezTo>
                    <a:pt x="145" y="112"/>
                    <a:pt x="144" y="112"/>
                    <a:pt x="145" y="113"/>
                  </a:cubicBezTo>
                  <a:cubicBezTo>
                    <a:pt x="147" y="113"/>
                    <a:pt x="148" y="113"/>
                    <a:pt x="149" y="112"/>
                  </a:cubicBezTo>
                  <a:cubicBezTo>
                    <a:pt x="150" y="112"/>
                    <a:pt x="149" y="113"/>
                    <a:pt x="149" y="114"/>
                  </a:cubicBezTo>
                  <a:cubicBezTo>
                    <a:pt x="151" y="114"/>
                    <a:pt x="151" y="114"/>
                    <a:pt x="153" y="114"/>
                  </a:cubicBezTo>
                  <a:cubicBezTo>
                    <a:pt x="152" y="114"/>
                    <a:pt x="152" y="116"/>
                    <a:pt x="153" y="11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30" name="&gt;100 EUROPE FILL">
            <a:extLst>
              <a:ext uri="{FF2B5EF4-FFF2-40B4-BE49-F238E27FC236}">
                <a16:creationId xmlns:a16="http://schemas.microsoft.com/office/drawing/2014/main" id="{E5EC0CAD-B582-89E3-C34F-E793D8AA6350}"/>
              </a:ext>
            </a:extLst>
          </p:cNvPr>
          <p:cNvGrpSpPr/>
          <p:nvPr userDrawn="1"/>
        </p:nvGrpSpPr>
        <p:grpSpPr>
          <a:xfrm>
            <a:off x="5780767" y="300564"/>
            <a:ext cx="6520433" cy="4656811"/>
            <a:chOff x="5780767" y="300564"/>
            <a:chExt cx="6520433" cy="4656811"/>
          </a:xfrm>
          <a:solidFill>
            <a:schemeClr val="accent2">
              <a:lumMod val="25000"/>
            </a:schemeClr>
          </a:solidFill>
        </p:grpSpPr>
        <p:grpSp>
          <p:nvGrpSpPr>
            <p:cNvPr id="2031" name="&gt;100 Europe FILL">
              <a:extLst>
                <a:ext uri="{FF2B5EF4-FFF2-40B4-BE49-F238E27FC236}">
                  <a16:creationId xmlns:a16="http://schemas.microsoft.com/office/drawing/2014/main" id="{6AD8BCDA-001A-1D27-ED41-4672B1D4A09D}"/>
                </a:ext>
              </a:extLst>
            </p:cNvPr>
            <p:cNvGrpSpPr/>
            <p:nvPr/>
          </p:nvGrpSpPr>
          <p:grpSpPr>
            <a:xfrm>
              <a:off x="5780767" y="300564"/>
              <a:ext cx="6520433" cy="4656811"/>
              <a:chOff x="5883350" y="300564"/>
              <a:chExt cx="6644650" cy="4656811"/>
            </a:xfrm>
            <a:grpFill/>
          </p:grpSpPr>
          <p:sp>
            <p:nvSpPr>
              <p:cNvPr id="2033" name="Freeform 126">
                <a:extLst>
                  <a:ext uri="{FF2B5EF4-FFF2-40B4-BE49-F238E27FC236}">
                    <a16:creationId xmlns:a16="http://schemas.microsoft.com/office/drawing/2014/main" id="{D2E0A5E2-AEC7-F70C-8C13-636348BD26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2487" y="1069164"/>
                <a:ext cx="399597" cy="538020"/>
              </a:xfrm>
              <a:custGeom>
                <a:avLst/>
                <a:gdLst>
                  <a:gd name="T0" fmla="*/ 24 w 57"/>
                  <a:gd name="T1" fmla="*/ 31 h 74"/>
                  <a:gd name="T2" fmla="*/ 27 w 57"/>
                  <a:gd name="T3" fmla="*/ 32 h 74"/>
                  <a:gd name="T4" fmla="*/ 27 w 57"/>
                  <a:gd name="T5" fmla="*/ 36 h 74"/>
                  <a:gd name="T6" fmla="*/ 27 w 57"/>
                  <a:gd name="T7" fmla="*/ 39 h 74"/>
                  <a:gd name="T8" fmla="*/ 24 w 57"/>
                  <a:gd name="T9" fmla="*/ 39 h 74"/>
                  <a:gd name="T10" fmla="*/ 22 w 57"/>
                  <a:gd name="T11" fmla="*/ 43 h 74"/>
                  <a:gd name="T12" fmla="*/ 21 w 57"/>
                  <a:gd name="T13" fmla="*/ 46 h 74"/>
                  <a:gd name="T14" fmla="*/ 16 w 57"/>
                  <a:gd name="T15" fmla="*/ 49 h 74"/>
                  <a:gd name="T16" fmla="*/ 16 w 57"/>
                  <a:gd name="T17" fmla="*/ 50 h 74"/>
                  <a:gd name="T18" fmla="*/ 13 w 57"/>
                  <a:gd name="T19" fmla="*/ 52 h 74"/>
                  <a:gd name="T20" fmla="*/ 11 w 57"/>
                  <a:gd name="T21" fmla="*/ 55 h 74"/>
                  <a:gd name="T22" fmla="*/ 12 w 57"/>
                  <a:gd name="T23" fmla="*/ 57 h 74"/>
                  <a:gd name="T24" fmla="*/ 13 w 57"/>
                  <a:gd name="T25" fmla="*/ 60 h 74"/>
                  <a:gd name="T26" fmla="*/ 12 w 57"/>
                  <a:gd name="T27" fmla="*/ 62 h 74"/>
                  <a:gd name="T28" fmla="*/ 13 w 57"/>
                  <a:gd name="T29" fmla="*/ 66 h 74"/>
                  <a:gd name="T30" fmla="*/ 14 w 57"/>
                  <a:gd name="T31" fmla="*/ 66 h 74"/>
                  <a:gd name="T32" fmla="*/ 16 w 57"/>
                  <a:gd name="T33" fmla="*/ 69 h 74"/>
                  <a:gd name="T34" fmla="*/ 16 w 57"/>
                  <a:gd name="T35" fmla="*/ 67 h 74"/>
                  <a:gd name="T36" fmla="*/ 18 w 57"/>
                  <a:gd name="T37" fmla="*/ 69 h 74"/>
                  <a:gd name="T38" fmla="*/ 20 w 57"/>
                  <a:gd name="T39" fmla="*/ 70 h 74"/>
                  <a:gd name="T40" fmla="*/ 17 w 57"/>
                  <a:gd name="T41" fmla="*/ 73 h 74"/>
                  <a:gd name="T42" fmla="*/ 21 w 57"/>
                  <a:gd name="T43" fmla="*/ 72 h 74"/>
                  <a:gd name="T44" fmla="*/ 21 w 57"/>
                  <a:gd name="T45" fmla="*/ 73 h 74"/>
                  <a:gd name="T46" fmla="*/ 25 w 57"/>
                  <a:gd name="T47" fmla="*/ 74 h 74"/>
                  <a:gd name="T48" fmla="*/ 31 w 57"/>
                  <a:gd name="T49" fmla="*/ 70 h 74"/>
                  <a:gd name="T50" fmla="*/ 32 w 57"/>
                  <a:gd name="T51" fmla="*/ 69 h 74"/>
                  <a:gd name="T52" fmla="*/ 35 w 57"/>
                  <a:gd name="T53" fmla="*/ 69 h 74"/>
                  <a:gd name="T54" fmla="*/ 36 w 57"/>
                  <a:gd name="T55" fmla="*/ 68 h 74"/>
                  <a:gd name="T56" fmla="*/ 37 w 57"/>
                  <a:gd name="T57" fmla="*/ 68 h 74"/>
                  <a:gd name="T58" fmla="*/ 41 w 57"/>
                  <a:gd name="T59" fmla="*/ 66 h 74"/>
                  <a:gd name="T60" fmla="*/ 56 w 57"/>
                  <a:gd name="T61" fmla="*/ 54 h 74"/>
                  <a:gd name="T62" fmla="*/ 53 w 57"/>
                  <a:gd name="T63" fmla="*/ 49 h 74"/>
                  <a:gd name="T64" fmla="*/ 53 w 57"/>
                  <a:gd name="T65" fmla="*/ 44 h 74"/>
                  <a:gd name="T66" fmla="*/ 50 w 57"/>
                  <a:gd name="T67" fmla="*/ 39 h 74"/>
                  <a:gd name="T68" fmla="*/ 50 w 57"/>
                  <a:gd name="T69" fmla="*/ 34 h 74"/>
                  <a:gd name="T70" fmla="*/ 50 w 57"/>
                  <a:gd name="T71" fmla="*/ 29 h 74"/>
                  <a:gd name="T72" fmla="*/ 50 w 57"/>
                  <a:gd name="T73" fmla="*/ 17 h 74"/>
                  <a:gd name="T74" fmla="*/ 47 w 57"/>
                  <a:gd name="T75" fmla="*/ 13 h 74"/>
                  <a:gd name="T76" fmla="*/ 49 w 57"/>
                  <a:gd name="T77" fmla="*/ 7 h 74"/>
                  <a:gd name="T78" fmla="*/ 47 w 57"/>
                  <a:gd name="T79" fmla="*/ 6 h 74"/>
                  <a:gd name="T80" fmla="*/ 41 w 57"/>
                  <a:gd name="T81" fmla="*/ 0 h 74"/>
                  <a:gd name="T82" fmla="*/ 35 w 57"/>
                  <a:gd name="T83" fmla="*/ 2 h 74"/>
                  <a:gd name="T84" fmla="*/ 31 w 57"/>
                  <a:gd name="T85" fmla="*/ 5 h 74"/>
                  <a:gd name="T86" fmla="*/ 31 w 57"/>
                  <a:gd name="T87" fmla="*/ 9 h 74"/>
                  <a:gd name="T88" fmla="*/ 28 w 57"/>
                  <a:gd name="T89" fmla="*/ 13 h 74"/>
                  <a:gd name="T90" fmla="*/ 23 w 57"/>
                  <a:gd name="T91" fmla="*/ 11 h 74"/>
                  <a:gd name="T92" fmla="*/ 17 w 57"/>
                  <a:gd name="T93" fmla="*/ 12 h 74"/>
                  <a:gd name="T94" fmla="*/ 9 w 57"/>
                  <a:gd name="T95" fmla="*/ 7 h 74"/>
                  <a:gd name="T96" fmla="*/ 7 w 57"/>
                  <a:gd name="T97" fmla="*/ 9 h 74"/>
                  <a:gd name="T98" fmla="*/ 13 w 57"/>
                  <a:gd name="T99" fmla="*/ 13 h 74"/>
                  <a:gd name="T100" fmla="*/ 19 w 57"/>
                  <a:gd name="T101" fmla="*/ 17 h 74"/>
                  <a:gd name="T102" fmla="*/ 20 w 57"/>
                  <a:gd name="T103" fmla="*/ 21 h 74"/>
                  <a:gd name="T104" fmla="*/ 19 w 57"/>
                  <a:gd name="T105" fmla="*/ 27 h 74"/>
                  <a:gd name="T106" fmla="*/ 21 w 57"/>
                  <a:gd name="T107" fmla="*/ 31 h 74"/>
                  <a:gd name="T108" fmla="*/ 2 w 57"/>
                  <a:gd name="T109" fmla="*/ 72 h 74"/>
                  <a:gd name="T110" fmla="*/ 4 w 57"/>
                  <a:gd name="T111" fmla="*/ 74 h 74"/>
                  <a:gd name="T112" fmla="*/ 3 w 57"/>
                  <a:gd name="T113" fmla="*/ 71 h 74"/>
                  <a:gd name="T114" fmla="*/ 24 w 57"/>
                  <a:gd name="T115" fmla="*/ 36 h 74"/>
                  <a:gd name="T116" fmla="*/ 24 w 57"/>
                  <a:gd name="T117" fmla="*/ 3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74">
                    <a:moveTo>
                      <a:pt x="21" y="31"/>
                    </a:moveTo>
                    <a:cubicBezTo>
                      <a:pt x="22" y="31"/>
                      <a:pt x="23" y="31"/>
                      <a:pt x="24" y="31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3"/>
                      <a:pt x="26" y="31"/>
                      <a:pt x="27" y="32"/>
                    </a:cubicBezTo>
                    <a:cubicBezTo>
                      <a:pt x="28" y="33"/>
                      <a:pt x="27" y="34"/>
                      <a:pt x="27" y="3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8"/>
                      <a:pt x="27" y="38"/>
                      <a:pt x="27" y="39"/>
                    </a:cubicBezTo>
                    <a:cubicBezTo>
                      <a:pt x="26" y="39"/>
                      <a:pt x="26" y="39"/>
                      <a:pt x="27" y="38"/>
                    </a:cubicBezTo>
                    <a:cubicBezTo>
                      <a:pt x="26" y="39"/>
                      <a:pt x="25" y="38"/>
                      <a:pt x="24" y="39"/>
                    </a:cubicBezTo>
                    <a:cubicBezTo>
                      <a:pt x="23" y="40"/>
                      <a:pt x="24" y="42"/>
                      <a:pt x="23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1" y="44"/>
                      <a:pt x="21" y="45"/>
                    </a:cubicBezTo>
                    <a:cubicBezTo>
                      <a:pt x="21" y="45"/>
                      <a:pt x="21" y="46"/>
                      <a:pt x="21" y="46"/>
                    </a:cubicBezTo>
                    <a:cubicBezTo>
                      <a:pt x="20" y="47"/>
                      <a:pt x="19" y="46"/>
                      <a:pt x="18" y="47"/>
                    </a:cubicBezTo>
                    <a:cubicBezTo>
                      <a:pt x="17" y="47"/>
                      <a:pt x="17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5" y="49"/>
                      <a:pt x="16" y="50"/>
                      <a:pt x="16" y="50"/>
                    </a:cubicBezTo>
                    <a:cubicBezTo>
                      <a:pt x="15" y="50"/>
                      <a:pt x="14" y="50"/>
                      <a:pt x="14" y="50"/>
                    </a:cubicBezTo>
                    <a:cubicBezTo>
                      <a:pt x="13" y="51"/>
                      <a:pt x="14" y="51"/>
                      <a:pt x="13" y="52"/>
                    </a:cubicBezTo>
                    <a:cubicBezTo>
                      <a:pt x="13" y="52"/>
                      <a:pt x="11" y="53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1" y="55"/>
                      <a:pt x="12" y="55"/>
                      <a:pt x="12" y="56"/>
                    </a:cubicBezTo>
                    <a:cubicBezTo>
                      <a:pt x="13" y="56"/>
                      <a:pt x="12" y="56"/>
                      <a:pt x="12" y="57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4" y="59"/>
                      <a:pt x="14" y="60"/>
                      <a:pt x="13" y="60"/>
                    </a:cubicBezTo>
                    <a:cubicBezTo>
                      <a:pt x="13" y="61"/>
                      <a:pt x="13" y="61"/>
                      <a:pt x="12" y="61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4"/>
                      <a:pt x="12" y="65"/>
                    </a:cubicBezTo>
                    <a:cubicBezTo>
                      <a:pt x="12" y="65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7"/>
                      <a:pt x="14" y="68"/>
                      <a:pt x="15" y="69"/>
                    </a:cubicBezTo>
                    <a:cubicBezTo>
                      <a:pt x="15" y="69"/>
                      <a:pt x="16" y="69"/>
                      <a:pt x="16" y="69"/>
                    </a:cubicBezTo>
                    <a:cubicBezTo>
                      <a:pt x="15" y="68"/>
                      <a:pt x="14" y="67"/>
                      <a:pt x="15" y="67"/>
                    </a:cubicBezTo>
                    <a:cubicBezTo>
                      <a:pt x="15" y="67"/>
                      <a:pt x="16" y="67"/>
                      <a:pt x="16" y="67"/>
                    </a:cubicBezTo>
                    <a:cubicBezTo>
                      <a:pt x="17" y="68"/>
                      <a:pt x="17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9" y="70"/>
                      <a:pt x="19" y="69"/>
                      <a:pt x="20" y="69"/>
                    </a:cubicBezTo>
                    <a:cubicBezTo>
                      <a:pt x="20" y="69"/>
                      <a:pt x="20" y="70"/>
                      <a:pt x="20" y="70"/>
                    </a:cubicBezTo>
                    <a:cubicBezTo>
                      <a:pt x="18" y="71"/>
                      <a:pt x="17" y="71"/>
                      <a:pt x="16" y="71"/>
                    </a:cubicBezTo>
                    <a:cubicBezTo>
                      <a:pt x="16" y="72"/>
                      <a:pt x="17" y="72"/>
                      <a:pt x="17" y="73"/>
                    </a:cubicBezTo>
                    <a:cubicBezTo>
                      <a:pt x="19" y="72"/>
                      <a:pt x="18" y="73"/>
                      <a:pt x="19" y="71"/>
                    </a:cubicBezTo>
                    <a:cubicBezTo>
                      <a:pt x="19" y="71"/>
                      <a:pt x="20" y="72"/>
                      <a:pt x="21" y="72"/>
                    </a:cubicBezTo>
                    <a:cubicBezTo>
                      <a:pt x="21" y="72"/>
                      <a:pt x="20" y="73"/>
                      <a:pt x="20" y="73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1" y="74"/>
                      <a:pt x="21" y="74"/>
                    </a:cubicBezTo>
                    <a:cubicBezTo>
                      <a:pt x="21" y="74"/>
                      <a:pt x="25" y="74"/>
                      <a:pt x="25" y="74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7" y="71"/>
                      <a:pt x="28" y="71"/>
                      <a:pt x="31" y="70"/>
                    </a:cubicBezTo>
                    <a:cubicBezTo>
                      <a:pt x="31" y="70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2" y="69"/>
                    </a:cubicBezTo>
                    <a:cubicBezTo>
                      <a:pt x="33" y="69"/>
                      <a:pt x="33" y="69"/>
                      <a:pt x="34" y="69"/>
                    </a:cubicBezTo>
                    <a:cubicBezTo>
                      <a:pt x="34" y="69"/>
                      <a:pt x="35" y="70"/>
                      <a:pt x="35" y="69"/>
                    </a:cubicBezTo>
                    <a:cubicBezTo>
                      <a:pt x="35" y="69"/>
                      <a:pt x="35" y="68"/>
                      <a:pt x="35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39" y="68"/>
                      <a:pt x="41" y="66"/>
                      <a:pt x="41" y="66"/>
                    </a:cubicBezTo>
                    <a:cubicBezTo>
                      <a:pt x="41" y="66"/>
                      <a:pt x="57" y="58"/>
                      <a:pt x="57" y="57"/>
                    </a:cubicBezTo>
                    <a:cubicBezTo>
                      <a:pt x="57" y="56"/>
                      <a:pt x="56" y="55"/>
                      <a:pt x="56" y="54"/>
                    </a:cubicBezTo>
                    <a:cubicBezTo>
                      <a:pt x="56" y="52"/>
                      <a:pt x="54" y="53"/>
                      <a:pt x="53" y="52"/>
                    </a:cubicBezTo>
                    <a:cubicBezTo>
                      <a:pt x="52" y="51"/>
                      <a:pt x="53" y="50"/>
                      <a:pt x="53" y="49"/>
                    </a:cubicBezTo>
                    <a:cubicBezTo>
                      <a:pt x="53" y="48"/>
                      <a:pt x="53" y="48"/>
                      <a:pt x="54" y="47"/>
                    </a:cubicBezTo>
                    <a:cubicBezTo>
                      <a:pt x="55" y="46"/>
                      <a:pt x="53" y="45"/>
                      <a:pt x="53" y="44"/>
                    </a:cubicBezTo>
                    <a:cubicBezTo>
                      <a:pt x="53" y="42"/>
                      <a:pt x="53" y="43"/>
                      <a:pt x="52" y="42"/>
                    </a:cubicBezTo>
                    <a:cubicBezTo>
                      <a:pt x="51" y="41"/>
                      <a:pt x="50" y="39"/>
                      <a:pt x="50" y="39"/>
                    </a:cubicBezTo>
                    <a:cubicBezTo>
                      <a:pt x="50" y="39"/>
                      <a:pt x="50" y="37"/>
                      <a:pt x="50" y="37"/>
                    </a:cubicBezTo>
                    <a:cubicBezTo>
                      <a:pt x="49" y="36"/>
                      <a:pt x="50" y="35"/>
                      <a:pt x="50" y="34"/>
                    </a:cubicBezTo>
                    <a:cubicBezTo>
                      <a:pt x="51" y="33"/>
                      <a:pt x="50" y="33"/>
                      <a:pt x="50" y="32"/>
                    </a:cubicBezTo>
                    <a:cubicBezTo>
                      <a:pt x="50" y="31"/>
                      <a:pt x="50" y="29"/>
                      <a:pt x="50" y="29"/>
                    </a:cubicBezTo>
                    <a:cubicBezTo>
                      <a:pt x="50" y="29"/>
                      <a:pt x="47" y="22"/>
                      <a:pt x="47" y="21"/>
                    </a:cubicBezTo>
                    <a:cubicBezTo>
                      <a:pt x="47" y="20"/>
                      <a:pt x="49" y="18"/>
                      <a:pt x="50" y="17"/>
                    </a:cubicBezTo>
                    <a:cubicBezTo>
                      <a:pt x="50" y="16"/>
                      <a:pt x="49" y="14"/>
                      <a:pt x="49" y="14"/>
                    </a:cubicBezTo>
                    <a:cubicBezTo>
                      <a:pt x="49" y="14"/>
                      <a:pt x="48" y="14"/>
                      <a:pt x="47" y="13"/>
                    </a:cubicBezTo>
                    <a:cubicBezTo>
                      <a:pt x="46" y="12"/>
                      <a:pt x="47" y="8"/>
                      <a:pt x="47" y="8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8" y="7"/>
                      <a:pt x="47" y="6"/>
                    </a:cubicBezTo>
                    <a:cubicBezTo>
                      <a:pt x="46" y="5"/>
                      <a:pt x="45" y="5"/>
                      <a:pt x="44" y="4"/>
                    </a:cubicBezTo>
                    <a:cubicBezTo>
                      <a:pt x="43" y="4"/>
                      <a:pt x="41" y="0"/>
                      <a:pt x="41" y="0"/>
                    </a:cubicBezTo>
                    <a:cubicBezTo>
                      <a:pt x="41" y="0"/>
                      <a:pt x="39" y="3"/>
                      <a:pt x="38" y="2"/>
                    </a:cubicBezTo>
                    <a:cubicBezTo>
                      <a:pt x="37" y="2"/>
                      <a:pt x="35" y="2"/>
                      <a:pt x="35" y="2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4"/>
                      <a:pt x="31" y="4"/>
                      <a:pt x="31" y="5"/>
                    </a:cubicBezTo>
                    <a:cubicBezTo>
                      <a:pt x="31" y="6"/>
                      <a:pt x="30" y="6"/>
                      <a:pt x="30" y="7"/>
                    </a:cubicBezTo>
                    <a:cubicBezTo>
                      <a:pt x="30" y="8"/>
                      <a:pt x="31" y="8"/>
                      <a:pt x="31" y="9"/>
                    </a:cubicBezTo>
                    <a:cubicBezTo>
                      <a:pt x="30" y="11"/>
                      <a:pt x="29" y="11"/>
                      <a:pt x="28" y="12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1"/>
                      <a:pt x="23" y="11"/>
                    </a:cubicBezTo>
                    <a:cubicBezTo>
                      <a:pt x="22" y="11"/>
                      <a:pt x="24" y="12"/>
                      <a:pt x="21" y="11"/>
                    </a:cubicBezTo>
                    <a:cubicBezTo>
                      <a:pt x="20" y="11"/>
                      <a:pt x="17" y="12"/>
                      <a:pt x="17" y="12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10" y="10"/>
                      <a:pt x="10" y="11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4" y="13"/>
                      <a:pt x="16" y="13"/>
                      <a:pt x="16" y="14"/>
                    </a:cubicBezTo>
                    <a:cubicBezTo>
                      <a:pt x="17" y="16"/>
                      <a:pt x="18" y="16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20" y="20"/>
                      <a:pt x="19" y="20"/>
                      <a:pt x="20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5"/>
                      <a:pt x="19" y="26"/>
                      <a:pt x="19" y="27"/>
                    </a:cubicBezTo>
                    <a:cubicBezTo>
                      <a:pt x="19" y="27"/>
                      <a:pt x="20" y="28"/>
                      <a:pt x="20" y="28"/>
                    </a:cubicBezTo>
                    <a:lnTo>
                      <a:pt x="21" y="31"/>
                    </a:lnTo>
                    <a:close/>
                    <a:moveTo>
                      <a:pt x="2" y="71"/>
                    </a:moveTo>
                    <a:cubicBezTo>
                      <a:pt x="1" y="71"/>
                      <a:pt x="2" y="72"/>
                      <a:pt x="2" y="72"/>
                    </a:cubicBezTo>
                    <a:cubicBezTo>
                      <a:pt x="0" y="73"/>
                      <a:pt x="1" y="73"/>
                      <a:pt x="3" y="74"/>
                    </a:cubicBezTo>
                    <a:cubicBezTo>
                      <a:pt x="3" y="74"/>
                      <a:pt x="3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2"/>
                      <a:pt x="5" y="72"/>
                      <a:pt x="3" y="71"/>
                    </a:cubicBezTo>
                    <a:cubicBezTo>
                      <a:pt x="2" y="71"/>
                      <a:pt x="2" y="71"/>
                      <a:pt x="2" y="71"/>
                    </a:cubicBezTo>
                    <a:close/>
                    <a:moveTo>
                      <a:pt x="24" y="36"/>
                    </a:moveTo>
                    <a:cubicBezTo>
                      <a:pt x="24" y="37"/>
                      <a:pt x="24" y="37"/>
                      <a:pt x="25" y="37"/>
                    </a:cubicBezTo>
                    <a:cubicBezTo>
                      <a:pt x="25" y="37"/>
                      <a:pt x="25" y="36"/>
                      <a:pt x="24" y="36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2034" name="Group 2033">
                <a:extLst>
                  <a:ext uri="{FF2B5EF4-FFF2-40B4-BE49-F238E27FC236}">
                    <a16:creationId xmlns:a16="http://schemas.microsoft.com/office/drawing/2014/main" id="{DB2ACDAD-184E-E1F0-1654-9D6CAFFE3FBD}"/>
                  </a:ext>
                </a:extLst>
              </p:cNvPr>
              <p:cNvGrpSpPr/>
              <p:nvPr/>
            </p:nvGrpSpPr>
            <p:grpSpPr>
              <a:xfrm>
                <a:off x="5883350" y="300564"/>
                <a:ext cx="6644650" cy="4656811"/>
                <a:chOff x="5883350" y="300564"/>
                <a:chExt cx="6644650" cy="4656811"/>
              </a:xfrm>
              <a:grpFill/>
            </p:grpSpPr>
            <p:sp>
              <p:nvSpPr>
                <p:cNvPr id="2035" name="Freeform 143">
                  <a:extLst>
                    <a:ext uri="{FF2B5EF4-FFF2-40B4-BE49-F238E27FC236}">
                      <a16:creationId xmlns:a16="http://schemas.microsoft.com/office/drawing/2014/main" id="{5DA7B4E5-DBA2-9C6E-76C9-371C0EE16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2515" y="2240149"/>
                  <a:ext cx="203075" cy="196672"/>
                </a:xfrm>
                <a:custGeom>
                  <a:avLst/>
                  <a:gdLst>
                    <a:gd name="T0" fmla="*/ 24 w 29"/>
                    <a:gd name="T1" fmla="*/ 27 h 27"/>
                    <a:gd name="T2" fmla="*/ 22 w 29"/>
                    <a:gd name="T3" fmla="*/ 25 h 27"/>
                    <a:gd name="T4" fmla="*/ 21 w 29"/>
                    <a:gd name="T5" fmla="*/ 24 h 27"/>
                    <a:gd name="T6" fmla="*/ 19 w 29"/>
                    <a:gd name="T7" fmla="*/ 23 h 27"/>
                    <a:gd name="T8" fmla="*/ 17 w 29"/>
                    <a:gd name="T9" fmla="*/ 21 h 27"/>
                    <a:gd name="T10" fmla="*/ 13 w 29"/>
                    <a:gd name="T11" fmla="*/ 17 h 27"/>
                    <a:gd name="T12" fmla="*/ 13 w 29"/>
                    <a:gd name="T13" fmla="*/ 15 h 27"/>
                    <a:gd name="T14" fmla="*/ 11 w 29"/>
                    <a:gd name="T15" fmla="*/ 12 h 27"/>
                    <a:gd name="T16" fmla="*/ 11 w 29"/>
                    <a:gd name="T17" fmla="*/ 10 h 27"/>
                    <a:gd name="T18" fmla="*/ 12 w 29"/>
                    <a:gd name="T19" fmla="*/ 10 h 27"/>
                    <a:gd name="T20" fmla="*/ 14 w 29"/>
                    <a:gd name="T21" fmla="*/ 11 h 27"/>
                    <a:gd name="T22" fmla="*/ 16 w 29"/>
                    <a:gd name="T23" fmla="*/ 12 h 27"/>
                    <a:gd name="T24" fmla="*/ 20 w 29"/>
                    <a:gd name="T25" fmla="*/ 11 h 27"/>
                    <a:gd name="T26" fmla="*/ 22 w 29"/>
                    <a:gd name="T27" fmla="*/ 12 h 27"/>
                    <a:gd name="T28" fmla="*/ 23 w 29"/>
                    <a:gd name="T29" fmla="*/ 13 h 27"/>
                    <a:gd name="T30" fmla="*/ 27 w 29"/>
                    <a:gd name="T31" fmla="*/ 13 h 27"/>
                    <a:gd name="T32" fmla="*/ 27 w 29"/>
                    <a:gd name="T33" fmla="*/ 11 h 27"/>
                    <a:gd name="T34" fmla="*/ 28 w 29"/>
                    <a:gd name="T35" fmla="*/ 9 h 27"/>
                    <a:gd name="T36" fmla="*/ 27 w 29"/>
                    <a:gd name="T37" fmla="*/ 9 h 27"/>
                    <a:gd name="T38" fmla="*/ 24 w 29"/>
                    <a:gd name="T39" fmla="*/ 8 h 27"/>
                    <a:gd name="T40" fmla="*/ 20 w 29"/>
                    <a:gd name="T41" fmla="*/ 6 h 27"/>
                    <a:gd name="T42" fmla="*/ 17 w 29"/>
                    <a:gd name="T43" fmla="*/ 2 h 27"/>
                    <a:gd name="T44" fmla="*/ 14 w 29"/>
                    <a:gd name="T45" fmla="*/ 0 h 27"/>
                    <a:gd name="T46" fmla="*/ 13 w 29"/>
                    <a:gd name="T47" fmla="*/ 1 h 27"/>
                    <a:gd name="T48" fmla="*/ 11 w 29"/>
                    <a:gd name="T49" fmla="*/ 2 h 27"/>
                    <a:gd name="T50" fmla="*/ 9 w 29"/>
                    <a:gd name="T51" fmla="*/ 3 h 27"/>
                    <a:gd name="T52" fmla="*/ 7 w 29"/>
                    <a:gd name="T53" fmla="*/ 6 h 27"/>
                    <a:gd name="T54" fmla="*/ 5 w 29"/>
                    <a:gd name="T55" fmla="*/ 6 h 27"/>
                    <a:gd name="T56" fmla="*/ 5 w 29"/>
                    <a:gd name="T57" fmla="*/ 8 h 27"/>
                    <a:gd name="T58" fmla="*/ 0 w 29"/>
                    <a:gd name="T59" fmla="*/ 10 h 27"/>
                    <a:gd name="T60" fmla="*/ 0 w 29"/>
                    <a:gd name="T61" fmla="*/ 10 h 27"/>
                    <a:gd name="T62" fmla="*/ 1 w 29"/>
                    <a:gd name="T63" fmla="*/ 13 h 27"/>
                    <a:gd name="T64" fmla="*/ 2 w 29"/>
                    <a:gd name="T65" fmla="*/ 13 h 27"/>
                    <a:gd name="T66" fmla="*/ 2 w 29"/>
                    <a:gd name="T67" fmla="*/ 12 h 27"/>
                    <a:gd name="T68" fmla="*/ 3 w 29"/>
                    <a:gd name="T69" fmla="*/ 12 h 27"/>
                    <a:gd name="T70" fmla="*/ 4 w 29"/>
                    <a:gd name="T71" fmla="*/ 9 h 27"/>
                    <a:gd name="T72" fmla="*/ 5 w 29"/>
                    <a:gd name="T73" fmla="*/ 14 h 27"/>
                    <a:gd name="T74" fmla="*/ 7 w 29"/>
                    <a:gd name="T75" fmla="*/ 17 h 27"/>
                    <a:gd name="T76" fmla="*/ 7 w 29"/>
                    <a:gd name="T77" fmla="*/ 18 h 27"/>
                    <a:gd name="T78" fmla="*/ 10 w 29"/>
                    <a:gd name="T79" fmla="*/ 19 h 27"/>
                    <a:gd name="T80" fmla="*/ 11 w 29"/>
                    <a:gd name="T81" fmla="*/ 19 h 27"/>
                    <a:gd name="T82" fmla="*/ 12 w 29"/>
                    <a:gd name="T83" fmla="*/ 20 h 27"/>
                    <a:gd name="T84" fmla="*/ 14 w 29"/>
                    <a:gd name="T85" fmla="*/ 20 h 27"/>
                    <a:gd name="T86" fmla="*/ 18 w 29"/>
                    <a:gd name="T87" fmla="*/ 24 h 27"/>
                    <a:gd name="T88" fmla="*/ 20 w 29"/>
                    <a:gd name="T89" fmla="*/ 24 h 27"/>
                    <a:gd name="T90" fmla="*/ 22 w 29"/>
                    <a:gd name="T91" fmla="*/ 26 h 27"/>
                    <a:gd name="T92" fmla="*/ 23 w 29"/>
                    <a:gd name="T93" fmla="*/ 27 h 27"/>
                    <a:gd name="T94" fmla="*/ 24 w 29"/>
                    <a:gd name="T95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9" h="27">
                      <a:moveTo>
                        <a:pt x="24" y="27"/>
                      </a:moveTo>
                      <a:cubicBezTo>
                        <a:pt x="24" y="27"/>
                        <a:pt x="23" y="26"/>
                        <a:pt x="22" y="25"/>
                      </a:cubicBezTo>
                      <a:cubicBezTo>
                        <a:pt x="22" y="25"/>
                        <a:pt x="21" y="24"/>
                        <a:pt x="21" y="24"/>
                      </a:cubicBezTo>
                      <a:cubicBezTo>
                        <a:pt x="21" y="24"/>
                        <a:pt x="20" y="23"/>
                        <a:pt x="19" y="23"/>
                      </a:cubicBezTo>
                      <a:cubicBezTo>
                        <a:pt x="18" y="22"/>
                        <a:pt x="18" y="22"/>
                        <a:pt x="17" y="21"/>
                      </a:cubicBezTo>
                      <a:cubicBezTo>
                        <a:pt x="16" y="20"/>
                        <a:pt x="14" y="18"/>
                        <a:pt x="13" y="17"/>
                      </a:cubicBezTo>
                      <a:cubicBezTo>
                        <a:pt x="12" y="15"/>
                        <a:pt x="13" y="17"/>
                        <a:pt x="13" y="15"/>
                      </a:cubicBezTo>
                      <a:cubicBezTo>
                        <a:pt x="13" y="14"/>
                        <a:pt x="11" y="12"/>
                        <a:pt x="11" y="12"/>
                      </a:cubicBezTo>
                      <a:cubicBezTo>
                        <a:pt x="11" y="12"/>
                        <a:pt x="11" y="11"/>
                        <a:pt x="11" y="10"/>
                      </a:cubicBezTo>
                      <a:cubicBezTo>
                        <a:pt x="11" y="9"/>
                        <a:pt x="12" y="9"/>
                        <a:pt x="12" y="10"/>
                      </a:cubicBezTo>
                      <a:cubicBezTo>
                        <a:pt x="13" y="11"/>
                        <a:pt x="13" y="12"/>
                        <a:pt x="14" y="11"/>
                      </a:cubicBezTo>
                      <a:cubicBezTo>
                        <a:pt x="15" y="10"/>
                        <a:pt x="15" y="11"/>
                        <a:pt x="16" y="12"/>
                      </a:cubicBezTo>
                      <a:cubicBezTo>
                        <a:pt x="16" y="12"/>
                        <a:pt x="19" y="10"/>
                        <a:pt x="20" y="11"/>
                      </a:cubicBezTo>
                      <a:cubicBezTo>
                        <a:pt x="21" y="11"/>
                        <a:pt x="22" y="12"/>
                        <a:pt x="22" y="12"/>
                      </a:cubicBezTo>
                      <a:cubicBezTo>
                        <a:pt x="22" y="12"/>
                        <a:pt x="23" y="11"/>
                        <a:pt x="23" y="13"/>
                      </a:cubicBezTo>
                      <a:cubicBezTo>
                        <a:pt x="24" y="14"/>
                        <a:pt x="27" y="13"/>
                        <a:pt x="27" y="13"/>
                      </a:cubicBezTo>
                      <a:cubicBezTo>
                        <a:pt x="27" y="13"/>
                        <a:pt x="29" y="12"/>
                        <a:pt x="27" y="11"/>
                      </a:cubicBezTo>
                      <a:cubicBezTo>
                        <a:pt x="26" y="10"/>
                        <a:pt x="28" y="9"/>
                        <a:pt x="28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5" y="9"/>
                        <a:pt x="24" y="8"/>
                      </a:cubicBezTo>
                      <a:cubicBezTo>
                        <a:pt x="23" y="7"/>
                        <a:pt x="22" y="7"/>
                        <a:pt x="20" y="6"/>
                      </a:cubicBezTo>
                      <a:cubicBezTo>
                        <a:pt x="18" y="5"/>
                        <a:pt x="17" y="4"/>
                        <a:pt x="17" y="2"/>
                      </a:cubicBezTo>
                      <a:cubicBezTo>
                        <a:pt x="17" y="1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10" y="1"/>
                        <a:pt x="9" y="3"/>
                      </a:cubicBezTo>
                      <a:cubicBezTo>
                        <a:pt x="9" y="4"/>
                        <a:pt x="9" y="6"/>
                        <a:pt x="7" y="6"/>
                      </a:cubicBezTo>
                      <a:cubicBezTo>
                        <a:pt x="6" y="7"/>
                        <a:pt x="5" y="4"/>
                        <a:pt x="5" y="6"/>
                      </a:cubicBezTo>
                      <a:cubicBezTo>
                        <a:pt x="5" y="7"/>
                        <a:pt x="6" y="7"/>
                        <a:pt x="5" y="8"/>
                      </a:cubicBezTo>
                      <a:cubicBezTo>
                        <a:pt x="5" y="9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3"/>
                        <a:pt x="1" y="13"/>
                      </a:cubicBezTo>
                      <a:cubicBezTo>
                        <a:pt x="1" y="13"/>
                        <a:pt x="2" y="13"/>
                        <a:pt x="2" y="13"/>
                      </a:cubicBezTo>
                      <a:cubicBezTo>
                        <a:pt x="2" y="13"/>
                        <a:pt x="2" y="12"/>
                        <a:pt x="2" y="12"/>
                      </a:cubicBezTo>
                      <a:cubicBezTo>
                        <a:pt x="2" y="12"/>
                        <a:pt x="3" y="12"/>
                        <a:pt x="3" y="12"/>
                      </a:cubicBezTo>
                      <a:cubicBezTo>
                        <a:pt x="3" y="11"/>
                        <a:pt x="4" y="9"/>
                        <a:pt x="4" y="9"/>
                      </a:cubicBezTo>
                      <a:cubicBezTo>
                        <a:pt x="6" y="10"/>
                        <a:pt x="6" y="11"/>
                        <a:pt x="5" y="14"/>
                      </a:cubicBezTo>
                      <a:cubicBezTo>
                        <a:pt x="6" y="14"/>
                        <a:pt x="10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8" y="18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1" y="19"/>
                      </a:cubicBezTo>
                      <a:cubicBezTo>
                        <a:pt x="11" y="19"/>
                        <a:pt x="11" y="20"/>
                        <a:pt x="12" y="20"/>
                      </a:cubicBezTo>
                      <a:cubicBezTo>
                        <a:pt x="12" y="21"/>
                        <a:pt x="14" y="20"/>
                        <a:pt x="14" y="20"/>
                      </a:cubicBezTo>
                      <a:cubicBezTo>
                        <a:pt x="15" y="20"/>
                        <a:pt x="17" y="23"/>
                        <a:pt x="18" y="24"/>
                      </a:cubicBezTo>
                      <a:cubicBezTo>
                        <a:pt x="19" y="24"/>
                        <a:pt x="20" y="24"/>
                        <a:pt x="20" y="24"/>
                      </a:cubicBezTo>
                      <a:cubicBezTo>
                        <a:pt x="21" y="25"/>
                        <a:pt x="21" y="26"/>
                        <a:pt x="22" y="26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lnTo>
                        <a:pt x="24" y="27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036" name="Group 2035">
                  <a:extLst>
                    <a:ext uri="{FF2B5EF4-FFF2-40B4-BE49-F238E27FC236}">
                      <a16:creationId xmlns:a16="http://schemas.microsoft.com/office/drawing/2014/main" id="{2C501B49-7C55-A944-5B0B-7C05CFC332A5}"/>
                    </a:ext>
                  </a:extLst>
                </p:cNvPr>
                <p:cNvGrpSpPr/>
                <p:nvPr/>
              </p:nvGrpSpPr>
              <p:grpSpPr>
                <a:xfrm>
                  <a:off x="5883350" y="300564"/>
                  <a:ext cx="6644650" cy="4656811"/>
                  <a:chOff x="5883350" y="300564"/>
                  <a:chExt cx="6644650" cy="4656811"/>
                </a:xfrm>
                <a:grpFill/>
              </p:grpSpPr>
              <p:sp>
                <p:nvSpPr>
                  <p:cNvPr id="2037" name="Freeform 52">
                    <a:extLst>
                      <a:ext uri="{FF2B5EF4-FFF2-40B4-BE49-F238E27FC236}">
                        <a16:creationId xmlns:a16="http://schemas.microsoft.com/office/drawing/2014/main" id="{BCE70A78-6CFF-89CA-12F1-F3C74F4C19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6648" y="2436818"/>
                    <a:ext cx="98261" cy="217016"/>
                  </a:xfrm>
                  <a:custGeom>
                    <a:avLst/>
                    <a:gdLst>
                      <a:gd name="T0" fmla="*/ 11 w 14"/>
                      <a:gd name="T1" fmla="*/ 28 h 30"/>
                      <a:gd name="T2" fmla="*/ 11 w 14"/>
                      <a:gd name="T3" fmla="*/ 26 h 30"/>
                      <a:gd name="T4" fmla="*/ 10 w 14"/>
                      <a:gd name="T5" fmla="*/ 24 h 30"/>
                      <a:gd name="T6" fmla="*/ 10 w 14"/>
                      <a:gd name="T7" fmla="*/ 21 h 30"/>
                      <a:gd name="T8" fmla="*/ 10 w 14"/>
                      <a:gd name="T9" fmla="*/ 20 h 30"/>
                      <a:gd name="T10" fmla="*/ 11 w 14"/>
                      <a:gd name="T11" fmla="*/ 16 h 30"/>
                      <a:gd name="T12" fmla="*/ 11 w 14"/>
                      <a:gd name="T13" fmla="*/ 13 h 30"/>
                      <a:gd name="T14" fmla="*/ 12 w 14"/>
                      <a:gd name="T15" fmla="*/ 11 h 30"/>
                      <a:gd name="T16" fmla="*/ 11 w 14"/>
                      <a:gd name="T17" fmla="*/ 7 h 30"/>
                      <a:gd name="T18" fmla="*/ 12 w 14"/>
                      <a:gd name="T19" fmla="*/ 4 h 30"/>
                      <a:gd name="T20" fmla="*/ 12 w 14"/>
                      <a:gd name="T21" fmla="*/ 2 h 30"/>
                      <a:gd name="T22" fmla="*/ 11 w 14"/>
                      <a:gd name="T23" fmla="*/ 1 h 30"/>
                      <a:gd name="T24" fmla="*/ 7 w 14"/>
                      <a:gd name="T25" fmla="*/ 2 h 30"/>
                      <a:gd name="T26" fmla="*/ 6 w 14"/>
                      <a:gd name="T27" fmla="*/ 1 h 30"/>
                      <a:gd name="T28" fmla="*/ 3 w 14"/>
                      <a:gd name="T29" fmla="*/ 1 h 30"/>
                      <a:gd name="T30" fmla="*/ 4 w 14"/>
                      <a:gd name="T31" fmla="*/ 9 h 30"/>
                      <a:gd name="T32" fmla="*/ 3 w 14"/>
                      <a:gd name="T33" fmla="*/ 11 h 30"/>
                      <a:gd name="T34" fmla="*/ 3 w 14"/>
                      <a:gd name="T35" fmla="*/ 12 h 30"/>
                      <a:gd name="T36" fmla="*/ 2 w 14"/>
                      <a:gd name="T37" fmla="*/ 14 h 30"/>
                      <a:gd name="T38" fmla="*/ 2 w 14"/>
                      <a:gd name="T39" fmla="*/ 15 h 30"/>
                      <a:gd name="T40" fmla="*/ 1 w 14"/>
                      <a:gd name="T41" fmla="*/ 15 h 30"/>
                      <a:gd name="T42" fmla="*/ 0 w 14"/>
                      <a:gd name="T43" fmla="*/ 17 h 30"/>
                      <a:gd name="T44" fmla="*/ 1 w 14"/>
                      <a:gd name="T45" fmla="*/ 19 h 30"/>
                      <a:gd name="T46" fmla="*/ 2 w 14"/>
                      <a:gd name="T47" fmla="*/ 18 h 30"/>
                      <a:gd name="T48" fmla="*/ 2 w 14"/>
                      <a:gd name="T49" fmla="*/ 20 h 30"/>
                      <a:gd name="T50" fmla="*/ 1 w 14"/>
                      <a:gd name="T51" fmla="*/ 20 h 30"/>
                      <a:gd name="T52" fmla="*/ 1 w 14"/>
                      <a:gd name="T53" fmla="*/ 21 h 30"/>
                      <a:gd name="T54" fmla="*/ 2 w 14"/>
                      <a:gd name="T55" fmla="*/ 21 h 30"/>
                      <a:gd name="T56" fmla="*/ 3 w 14"/>
                      <a:gd name="T57" fmla="*/ 24 h 30"/>
                      <a:gd name="T58" fmla="*/ 3 w 14"/>
                      <a:gd name="T59" fmla="*/ 24 h 30"/>
                      <a:gd name="T60" fmla="*/ 2 w 14"/>
                      <a:gd name="T61" fmla="*/ 29 h 30"/>
                      <a:gd name="T62" fmla="*/ 6 w 14"/>
                      <a:gd name="T63" fmla="*/ 29 h 30"/>
                      <a:gd name="T64" fmla="*/ 8 w 14"/>
                      <a:gd name="T65" fmla="*/ 30 h 30"/>
                      <a:gd name="T66" fmla="*/ 11 w 14"/>
                      <a:gd name="T67" fmla="*/ 28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4" h="30">
                        <a:moveTo>
                          <a:pt x="11" y="28"/>
                        </a:moveTo>
                        <a:cubicBezTo>
                          <a:pt x="11" y="28"/>
                          <a:pt x="11" y="27"/>
                          <a:pt x="11" y="26"/>
                        </a:cubicBezTo>
                        <a:cubicBezTo>
                          <a:pt x="12" y="24"/>
                          <a:pt x="11" y="26"/>
                          <a:pt x="10" y="24"/>
                        </a:cubicBezTo>
                        <a:cubicBezTo>
                          <a:pt x="9" y="23"/>
                          <a:pt x="10" y="23"/>
                          <a:pt x="10" y="21"/>
                        </a:cubicBezTo>
                        <a:cubicBezTo>
                          <a:pt x="11" y="20"/>
                          <a:pt x="11" y="21"/>
                          <a:pt x="10" y="20"/>
                        </a:cubicBezTo>
                        <a:cubicBezTo>
                          <a:pt x="8" y="17"/>
                          <a:pt x="10" y="18"/>
                          <a:pt x="11" y="16"/>
                        </a:cubicBezTo>
                        <a:cubicBezTo>
                          <a:pt x="12" y="15"/>
                          <a:pt x="11" y="15"/>
                          <a:pt x="11" y="13"/>
                        </a:cubicBezTo>
                        <a:cubicBezTo>
                          <a:pt x="11" y="12"/>
                          <a:pt x="10" y="12"/>
                          <a:pt x="12" y="11"/>
                        </a:cubicBezTo>
                        <a:cubicBezTo>
                          <a:pt x="13" y="10"/>
                          <a:pt x="12" y="8"/>
                          <a:pt x="11" y="7"/>
                        </a:cubicBezTo>
                        <a:cubicBezTo>
                          <a:pt x="10" y="5"/>
                          <a:pt x="11" y="6"/>
                          <a:pt x="12" y="4"/>
                        </a:cubicBezTo>
                        <a:cubicBezTo>
                          <a:pt x="14" y="2"/>
                          <a:pt x="13" y="2"/>
                          <a:pt x="12" y="2"/>
                        </a:cubicBezTo>
                        <a:cubicBezTo>
                          <a:pt x="11" y="2"/>
                          <a:pt x="12" y="1"/>
                          <a:pt x="11" y="1"/>
                        </a:cubicBezTo>
                        <a:cubicBezTo>
                          <a:pt x="9" y="1"/>
                          <a:pt x="9" y="1"/>
                          <a:pt x="7" y="2"/>
                        </a:cubicBezTo>
                        <a:cubicBezTo>
                          <a:pt x="5" y="2"/>
                          <a:pt x="7" y="2"/>
                          <a:pt x="6" y="1"/>
                        </a:cubicBezTo>
                        <a:cubicBezTo>
                          <a:pt x="5" y="0"/>
                          <a:pt x="3" y="1"/>
                          <a:pt x="3" y="1"/>
                        </a:cubicBezTo>
                        <a:cubicBezTo>
                          <a:pt x="4" y="3"/>
                          <a:pt x="5" y="8"/>
                          <a:pt x="4" y="9"/>
                        </a:cubicBezTo>
                        <a:cubicBezTo>
                          <a:pt x="4" y="10"/>
                          <a:pt x="3" y="10"/>
                          <a:pt x="3" y="11"/>
                        </a:cubicBezTo>
                        <a:cubicBezTo>
                          <a:pt x="3" y="11"/>
                          <a:pt x="3" y="12"/>
                          <a:pt x="3" y="12"/>
                        </a:cubicBezTo>
                        <a:cubicBezTo>
                          <a:pt x="3" y="12"/>
                          <a:pt x="2" y="13"/>
                          <a:pt x="2" y="14"/>
                        </a:cubicBezTo>
                        <a:cubicBezTo>
                          <a:pt x="2" y="14"/>
                          <a:pt x="2" y="14"/>
                          <a:pt x="2" y="15"/>
                        </a:cubicBezTo>
                        <a:cubicBezTo>
                          <a:pt x="2" y="15"/>
                          <a:pt x="1" y="15"/>
                          <a:pt x="1" y="15"/>
                        </a:cubicBezTo>
                        <a:cubicBezTo>
                          <a:pt x="1" y="16"/>
                          <a:pt x="2" y="17"/>
                          <a:pt x="0" y="17"/>
                        </a:cubicBezTo>
                        <a:cubicBezTo>
                          <a:pt x="0" y="18"/>
                          <a:pt x="1" y="19"/>
                          <a:pt x="1" y="19"/>
                        </a:cubicBezTo>
                        <a:cubicBezTo>
                          <a:pt x="1" y="19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20"/>
                        </a:cubicBezTo>
                        <a:cubicBezTo>
                          <a:pt x="2" y="20"/>
                          <a:pt x="1" y="20"/>
                          <a:pt x="1" y="20"/>
                        </a:cubicBezTo>
                        <a:cubicBezTo>
                          <a:pt x="1" y="20"/>
                          <a:pt x="1" y="21"/>
                          <a:pt x="1" y="21"/>
                        </a:cubicBezTo>
                        <a:cubicBezTo>
                          <a:pt x="1" y="21"/>
                          <a:pt x="2" y="21"/>
                          <a:pt x="2" y="21"/>
                        </a:cubicBezTo>
                        <a:cubicBezTo>
                          <a:pt x="3" y="21"/>
                          <a:pt x="2" y="24"/>
                          <a:pt x="3" y="24"/>
                        </a:cubicBezTo>
                        <a:cubicBezTo>
                          <a:pt x="3" y="24"/>
                          <a:pt x="3" y="24"/>
                          <a:pt x="3" y="24"/>
                        </a:cubicBezTo>
                        <a:cubicBezTo>
                          <a:pt x="2" y="26"/>
                          <a:pt x="2" y="27"/>
                          <a:pt x="2" y="29"/>
                        </a:cubicBezTo>
                        <a:cubicBezTo>
                          <a:pt x="3" y="29"/>
                          <a:pt x="5" y="28"/>
                          <a:pt x="6" y="29"/>
                        </a:cubicBezTo>
                        <a:cubicBezTo>
                          <a:pt x="7" y="29"/>
                          <a:pt x="6" y="30"/>
                          <a:pt x="8" y="30"/>
                        </a:cubicBezTo>
                        <a:cubicBezTo>
                          <a:pt x="8" y="30"/>
                          <a:pt x="10" y="28"/>
                          <a:pt x="11" y="2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38" name="Freeform 125">
                    <a:extLst>
                      <a:ext uri="{FF2B5EF4-FFF2-40B4-BE49-F238E27FC236}">
                        <a16:creationId xmlns:a16="http://schemas.microsoft.com/office/drawing/2014/main" id="{D0AF9967-3091-8529-F08E-A2D3703C268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282946" y="2036695"/>
                    <a:ext cx="5544125" cy="2920680"/>
                  </a:xfrm>
                  <a:custGeom>
                    <a:avLst/>
                    <a:gdLst>
                      <a:gd name="T0" fmla="*/ 772 w 790"/>
                      <a:gd name="T1" fmla="*/ 392 h 402"/>
                      <a:gd name="T2" fmla="*/ 779 w 790"/>
                      <a:gd name="T3" fmla="*/ 400 h 402"/>
                      <a:gd name="T4" fmla="*/ 785 w 790"/>
                      <a:gd name="T5" fmla="*/ 401 h 402"/>
                      <a:gd name="T6" fmla="*/ 782 w 790"/>
                      <a:gd name="T7" fmla="*/ 398 h 402"/>
                      <a:gd name="T8" fmla="*/ 778 w 790"/>
                      <a:gd name="T9" fmla="*/ 396 h 402"/>
                      <a:gd name="T10" fmla="*/ 772 w 790"/>
                      <a:gd name="T11" fmla="*/ 389 h 402"/>
                      <a:gd name="T12" fmla="*/ 785 w 790"/>
                      <a:gd name="T13" fmla="*/ 395 h 402"/>
                      <a:gd name="T14" fmla="*/ 788 w 790"/>
                      <a:gd name="T15" fmla="*/ 398 h 402"/>
                      <a:gd name="T16" fmla="*/ 37 w 790"/>
                      <a:gd name="T17" fmla="*/ 53 h 402"/>
                      <a:gd name="T18" fmla="*/ 30 w 790"/>
                      <a:gd name="T19" fmla="*/ 54 h 402"/>
                      <a:gd name="T20" fmla="*/ 21 w 790"/>
                      <a:gd name="T21" fmla="*/ 52 h 402"/>
                      <a:gd name="T22" fmla="*/ 15 w 790"/>
                      <a:gd name="T23" fmla="*/ 48 h 402"/>
                      <a:gd name="T24" fmla="*/ 19 w 790"/>
                      <a:gd name="T25" fmla="*/ 42 h 402"/>
                      <a:gd name="T26" fmla="*/ 18 w 790"/>
                      <a:gd name="T27" fmla="*/ 38 h 402"/>
                      <a:gd name="T28" fmla="*/ 18 w 790"/>
                      <a:gd name="T29" fmla="*/ 32 h 402"/>
                      <a:gd name="T30" fmla="*/ 12 w 790"/>
                      <a:gd name="T31" fmla="*/ 29 h 402"/>
                      <a:gd name="T32" fmla="*/ 10 w 790"/>
                      <a:gd name="T33" fmla="*/ 26 h 402"/>
                      <a:gd name="T34" fmla="*/ 9 w 790"/>
                      <a:gd name="T35" fmla="*/ 24 h 402"/>
                      <a:gd name="T36" fmla="*/ 9 w 790"/>
                      <a:gd name="T37" fmla="*/ 22 h 402"/>
                      <a:gd name="T38" fmla="*/ 4 w 790"/>
                      <a:gd name="T39" fmla="*/ 22 h 402"/>
                      <a:gd name="T40" fmla="*/ 0 w 790"/>
                      <a:gd name="T41" fmla="*/ 20 h 402"/>
                      <a:gd name="T42" fmla="*/ 2 w 790"/>
                      <a:gd name="T43" fmla="*/ 19 h 402"/>
                      <a:gd name="T44" fmla="*/ 1 w 790"/>
                      <a:gd name="T45" fmla="*/ 17 h 402"/>
                      <a:gd name="T46" fmla="*/ 6 w 790"/>
                      <a:gd name="T47" fmla="*/ 15 h 402"/>
                      <a:gd name="T48" fmla="*/ 10 w 790"/>
                      <a:gd name="T49" fmla="*/ 16 h 402"/>
                      <a:gd name="T50" fmla="*/ 16 w 790"/>
                      <a:gd name="T51" fmla="*/ 16 h 402"/>
                      <a:gd name="T52" fmla="*/ 15 w 790"/>
                      <a:gd name="T53" fmla="*/ 12 h 402"/>
                      <a:gd name="T54" fmla="*/ 24 w 790"/>
                      <a:gd name="T55" fmla="*/ 10 h 402"/>
                      <a:gd name="T56" fmla="*/ 29 w 790"/>
                      <a:gd name="T57" fmla="*/ 6 h 402"/>
                      <a:gd name="T58" fmla="*/ 32 w 790"/>
                      <a:gd name="T59" fmla="*/ 0 h 402"/>
                      <a:gd name="T60" fmla="*/ 35 w 790"/>
                      <a:gd name="T61" fmla="*/ 4 h 402"/>
                      <a:gd name="T62" fmla="*/ 40 w 790"/>
                      <a:gd name="T63" fmla="*/ 7 h 402"/>
                      <a:gd name="T64" fmla="*/ 46 w 790"/>
                      <a:gd name="T65" fmla="*/ 10 h 402"/>
                      <a:gd name="T66" fmla="*/ 49 w 790"/>
                      <a:gd name="T67" fmla="*/ 10 h 402"/>
                      <a:gd name="T68" fmla="*/ 55 w 790"/>
                      <a:gd name="T69" fmla="*/ 13 h 402"/>
                      <a:gd name="T70" fmla="*/ 59 w 790"/>
                      <a:gd name="T71" fmla="*/ 16 h 402"/>
                      <a:gd name="T72" fmla="*/ 58 w 790"/>
                      <a:gd name="T73" fmla="*/ 23 h 402"/>
                      <a:gd name="T74" fmla="*/ 53 w 790"/>
                      <a:gd name="T75" fmla="*/ 28 h 402"/>
                      <a:gd name="T76" fmla="*/ 53 w 790"/>
                      <a:gd name="T77" fmla="*/ 33 h 402"/>
                      <a:gd name="T78" fmla="*/ 55 w 790"/>
                      <a:gd name="T79" fmla="*/ 36 h 402"/>
                      <a:gd name="T80" fmla="*/ 54 w 790"/>
                      <a:gd name="T81" fmla="*/ 44 h 402"/>
                      <a:gd name="T82" fmla="*/ 56 w 790"/>
                      <a:gd name="T83" fmla="*/ 46 h 402"/>
                      <a:gd name="T84" fmla="*/ 53 w 790"/>
                      <a:gd name="T85" fmla="*/ 46 h 402"/>
                      <a:gd name="T86" fmla="*/ 52 w 790"/>
                      <a:gd name="T87" fmla="*/ 49 h 402"/>
                      <a:gd name="T88" fmla="*/ 47 w 790"/>
                      <a:gd name="T89" fmla="*/ 48 h 402"/>
                      <a:gd name="T90" fmla="*/ 42 w 790"/>
                      <a:gd name="T91" fmla="*/ 47 h 402"/>
                      <a:gd name="T92" fmla="*/ 37 w 790"/>
                      <a:gd name="T93" fmla="*/ 53 h 402"/>
                      <a:gd name="T94" fmla="*/ 61 w 790"/>
                      <a:gd name="T95" fmla="*/ 53 h 402"/>
                      <a:gd name="T96" fmla="*/ 65 w 790"/>
                      <a:gd name="T97" fmla="*/ 60 h 4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790" h="402">
                        <a:moveTo>
                          <a:pt x="772" y="389"/>
                        </a:moveTo>
                        <a:cubicBezTo>
                          <a:pt x="772" y="389"/>
                          <a:pt x="771" y="391"/>
                          <a:pt x="771" y="391"/>
                        </a:cubicBezTo>
                        <a:cubicBezTo>
                          <a:pt x="772" y="392"/>
                          <a:pt x="772" y="392"/>
                          <a:pt x="772" y="392"/>
                        </a:cubicBezTo>
                        <a:cubicBezTo>
                          <a:pt x="773" y="393"/>
                          <a:pt x="774" y="396"/>
                          <a:pt x="775" y="397"/>
                        </a:cubicBezTo>
                        <a:cubicBezTo>
                          <a:pt x="776" y="397"/>
                          <a:pt x="776" y="397"/>
                          <a:pt x="777" y="397"/>
                        </a:cubicBezTo>
                        <a:cubicBezTo>
                          <a:pt x="778" y="398"/>
                          <a:pt x="778" y="399"/>
                          <a:pt x="779" y="400"/>
                        </a:cubicBezTo>
                        <a:cubicBezTo>
                          <a:pt x="779" y="400"/>
                          <a:pt x="781" y="400"/>
                          <a:pt x="781" y="401"/>
                        </a:cubicBezTo>
                        <a:cubicBezTo>
                          <a:pt x="782" y="401"/>
                          <a:pt x="782" y="402"/>
                          <a:pt x="783" y="402"/>
                        </a:cubicBezTo>
                        <a:cubicBezTo>
                          <a:pt x="785" y="402"/>
                          <a:pt x="784" y="402"/>
                          <a:pt x="785" y="401"/>
                        </a:cubicBezTo>
                        <a:cubicBezTo>
                          <a:pt x="785" y="402"/>
                          <a:pt x="785" y="401"/>
                          <a:pt x="785" y="401"/>
                        </a:cubicBezTo>
                        <a:cubicBezTo>
                          <a:pt x="784" y="400"/>
                          <a:pt x="783" y="399"/>
                          <a:pt x="782" y="398"/>
                        </a:cubicBezTo>
                        <a:cubicBezTo>
                          <a:pt x="782" y="398"/>
                          <a:pt x="782" y="398"/>
                          <a:pt x="782" y="398"/>
                        </a:cubicBezTo>
                        <a:cubicBezTo>
                          <a:pt x="781" y="397"/>
                          <a:pt x="780" y="397"/>
                          <a:pt x="779" y="397"/>
                        </a:cubicBezTo>
                        <a:cubicBezTo>
                          <a:pt x="779" y="397"/>
                          <a:pt x="779" y="396"/>
                          <a:pt x="779" y="396"/>
                        </a:cubicBezTo>
                        <a:cubicBezTo>
                          <a:pt x="778" y="396"/>
                          <a:pt x="778" y="396"/>
                          <a:pt x="778" y="396"/>
                        </a:cubicBezTo>
                        <a:cubicBezTo>
                          <a:pt x="778" y="396"/>
                          <a:pt x="774" y="392"/>
                          <a:pt x="774" y="391"/>
                        </a:cubicBezTo>
                        <a:cubicBezTo>
                          <a:pt x="774" y="391"/>
                          <a:pt x="774" y="390"/>
                          <a:pt x="774" y="390"/>
                        </a:cubicBezTo>
                        <a:cubicBezTo>
                          <a:pt x="773" y="389"/>
                          <a:pt x="772" y="389"/>
                          <a:pt x="772" y="389"/>
                        </a:cubicBezTo>
                        <a:close/>
                        <a:moveTo>
                          <a:pt x="784" y="393"/>
                        </a:moveTo>
                        <a:cubicBezTo>
                          <a:pt x="784" y="393"/>
                          <a:pt x="784" y="395"/>
                          <a:pt x="784" y="395"/>
                        </a:cubicBezTo>
                        <a:cubicBezTo>
                          <a:pt x="784" y="395"/>
                          <a:pt x="785" y="395"/>
                          <a:pt x="785" y="395"/>
                        </a:cubicBezTo>
                        <a:cubicBezTo>
                          <a:pt x="785" y="394"/>
                          <a:pt x="785" y="394"/>
                          <a:pt x="785" y="394"/>
                        </a:cubicBezTo>
                        <a:cubicBezTo>
                          <a:pt x="785" y="394"/>
                          <a:pt x="784" y="393"/>
                          <a:pt x="784" y="393"/>
                        </a:cubicBezTo>
                        <a:close/>
                        <a:moveTo>
                          <a:pt x="788" y="398"/>
                        </a:moveTo>
                        <a:cubicBezTo>
                          <a:pt x="788" y="398"/>
                          <a:pt x="788" y="398"/>
                          <a:pt x="788" y="398"/>
                        </a:cubicBezTo>
                        <a:cubicBezTo>
                          <a:pt x="789" y="399"/>
                          <a:pt x="790" y="398"/>
                          <a:pt x="788" y="398"/>
                        </a:cubicBezTo>
                        <a:close/>
                        <a:moveTo>
                          <a:pt x="37" y="53"/>
                        </a:moveTo>
                        <a:cubicBezTo>
                          <a:pt x="35" y="53"/>
                          <a:pt x="36" y="54"/>
                          <a:pt x="34" y="54"/>
                        </a:cubicBezTo>
                        <a:cubicBezTo>
                          <a:pt x="33" y="54"/>
                          <a:pt x="32" y="55"/>
                          <a:pt x="31" y="54"/>
                        </a:cubicBezTo>
                        <a:cubicBezTo>
                          <a:pt x="31" y="53"/>
                          <a:pt x="30" y="54"/>
                          <a:pt x="30" y="54"/>
                        </a:cubicBezTo>
                        <a:cubicBezTo>
                          <a:pt x="30" y="54"/>
                          <a:pt x="28" y="53"/>
                          <a:pt x="26" y="53"/>
                        </a:cubicBezTo>
                        <a:cubicBezTo>
                          <a:pt x="25" y="52"/>
                          <a:pt x="25" y="53"/>
                          <a:pt x="24" y="53"/>
                        </a:cubicBezTo>
                        <a:cubicBezTo>
                          <a:pt x="22" y="53"/>
                          <a:pt x="22" y="52"/>
                          <a:pt x="21" y="52"/>
                        </a:cubicBezTo>
                        <a:cubicBezTo>
                          <a:pt x="19" y="52"/>
                          <a:pt x="20" y="51"/>
                          <a:pt x="18" y="51"/>
                        </a:cubicBezTo>
                        <a:cubicBezTo>
                          <a:pt x="17" y="50"/>
                          <a:pt x="16" y="51"/>
                          <a:pt x="16" y="50"/>
                        </a:cubicBezTo>
                        <a:cubicBezTo>
                          <a:pt x="16" y="49"/>
                          <a:pt x="15" y="48"/>
                          <a:pt x="15" y="48"/>
                        </a:cubicBezTo>
                        <a:cubicBezTo>
                          <a:pt x="16" y="48"/>
                          <a:pt x="17" y="47"/>
                          <a:pt x="18" y="47"/>
                        </a:cubicBezTo>
                        <a:cubicBezTo>
                          <a:pt x="18" y="46"/>
                          <a:pt x="18" y="44"/>
                          <a:pt x="18" y="43"/>
                        </a:cubicBezTo>
                        <a:cubicBezTo>
                          <a:pt x="18" y="43"/>
                          <a:pt x="19" y="42"/>
                          <a:pt x="19" y="42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19" y="41"/>
                          <a:pt x="18" y="40"/>
                          <a:pt x="18" y="40"/>
                        </a:cubicBezTo>
                        <a:cubicBezTo>
                          <a:pt x="18" y="39"/>
                          <a:pt x="18" y="38"/>
                          <a:pt x="18" y="38"/>
                        </a:cubicBezTo>
                        <a:cubicBezTo>
                          <a:pt x="18" y="38"/>
                          <a:pt x="19" y="37"/>
                          <a:pt x="19" y="37"/>
                        </a:cubicBezTo>
                        <a:cubicBezTo>
                          <a:pt x="19" y="37"/>
                          <a:pt x="18" y="37"/>
                          <a:pt x="18" y="36"/>
                        </a:cubicBezTo>
                        <a:cubicBezTo>
                          <a:pt x="19" y="36"/>
                          <a:pt x="19" y="33"/>
                          <a:pt x="18" y="32"/>
                        </a:cubicBezTo>
                        <a:cubicBezTo>
                          <a:pt x="18" y="32"/>
                          <a:pt x="18" y="33"/>
                          <a:pt x="18" y="33"/>
                        </a:cubicBezTo>
                        <a:cubicBezTo>
                          <a:pt x="17" y="33"/>
                          <a:pt x="17" y="32"/>
                          <a:pt x="17" y="32"/>
                        </a:cubicBezTo>
                        <a:cubicBezTo>
                          <a:pt x="16" y="31"/>
                          <a:pt x="13" y="30"/>
                          <a:pt x="12" y="29"/>
                        </a:cubicBezTo>
                        <a:cubicBezTo>
                          <a:pt x="12" y="28"/>
                          <a:pt x="12" y="28"/>
                          <a:pt x="12" y="27"/>
                        </a:cubicBezTo>
                        <a:cubicBezTo>
                          <a:pt x="11" y="28"/>
                          <a:pt x="12" y="26"/>
                          <a:pt x="12" y="26"/>
                        </a:cubicBezTo>
                        <a:cubicBezTo>
                          <a:pt x="12" y="26"/>
                          <a:pt x="11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1" y="24"/>
                          <a:pt x="10" y="24"/>
                        </a:cubicBezTo>
                        <a:cubicBezTo>
                          <a:pt x="10" y="24"/>
                          <a:pt x="9" y="24"/>
                          <a:pt x="9" y="24"/>
                        </a:cubicBezTo>
                        <a:cubicBezTo>
                          <a:pt x="9" y="24"/>
                          <a:pt x="8" y="23"/>
                          <a:pt x="9" y="23"/>
                        </a:cubicBezTo>
                        <a:cubicBezTo>
                          <a:pt x="10" y="23"/>
                          <a:pt x="10" y="23"/>
                          <a:pt x="10" y="22"/>
                        </a:cubicBezTo>
                        <a:cubicBezTo>
                          <a:pt x="9" y="23"/>
                          <a:pt x="9" y="22"/>
                          <a:pt x="9" y="22"/>
                        </a:cubicBezTo>
                        <a:cubicBezTo>
                          <a:pt x="9" y="23"/>
                          <a:pt x="8" y="23"/>
                          <a:pt x="7" y="24"/>
                        </a:cubicBezTo>
                        <a:cubicBezTo>
                          <a:pt x="6" y="23"/>
                          <a:pt x="7" y="22"/>
                          <a:pt x="5" y="21"/>
                        </a:cubicBezTo>
                        <a:cubicBezTo>
                          <a:pt x="5" y="21"/>
                          <a:pt x="5" y="22"/>
                          <a:pt x="4" y="22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3" y="21"/>
                          <a:pt x="2" y="21"/>
                          <a:pt x="1" y="21"/>
                        </a:cubicBezTo>
                        <a:cubicBezTo>
                          <a:pt x="0" y="20"/>
                          <a:pt x="0" y="20"/>
                          <a:pt x="0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2" y="18"/>
                          <a:pt x="1" y="18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6"/>
                          <a:pt x="2" y="16"/>
                          <a:pt x="2" y="16"/>
                        </a:cubicBezTo>
                        <a:cubicBezTo>
                          <a:pt x="4" y="16"/>
                          <a:pt x="4" y="16"/>
                          <a:pt x="5" y="16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8" y="14"/>
                          <a:pt x="8" y="16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10" y="16"/>
                          <a:pt x="10" y="16"/>
                        </a:cubicBezTo>
                        <a:cubicBezTo>
                          <a:pt x="11" y="15"/>
                          <a:pt x="11" y="16"/>
                          <a:pt x="12" y="16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4" y="16"/>
                          <a:pt x="14" y="15"/>
                          <a:pt x="16" y="16"/>
                        </a:cubicBezTo>
                        <a:cubicBezTo>
                          <a:pt x="16" y="15"/>
                          <a:pt x="17" y="15"/>
                          <a:pt x="16" y="15"/>
                        </a:cubicBezTo>
                        <a:cubicBezTo>
                          <a:pt x="16" y="15"/>
                          <a:pt x="15" y="15"/>
                          <a:pt x="15" y="14"/>
                        </a:cubicBezTo>
                        <a:cubicBezTo>
                          <a:pt x="15" y="14"/>
                          <a:pt x="16" y="12"/>
                          <a:pt x="15" y="12"/>
                        </a:cubicBezTo>
                        <a:cubicBezTo>
                          <a:pt x="15" y="11"/>
                          <a:pt x="14" y="10"/>
                          <a:pt x="14" y="9"/>
                        </a:cubicBezTo>
                        <a:cubicBezTo>
                          <a:pt x="17" y="8"/>
                          <a:pt x="17" y="8"/>
                          <a:pt x="17" y="11"/>
                        </a:cubicBezTo>
                        <a:cubicBezTo>
                          <a:pt x="19" y="11"/>
                          <a:pt x="22" y="11"/>
                          <a:pt x="24" y="10"/>
                        </a:cubicBezTo>
                        <a:cubicBezTo>
                          <a:pt x="24" y="9"/>
                          <a:pt x="24" y="9"/>
                          <a:pt x="24" y="8"/>
                        </a:cubicBezTo>
                        <a:cubicBezTo>
                          <a:pt x="25" y="8"/>
                          <a:pt x="27" y="6"/>
                          <a:pt x="28" y="6"/>
                        </a:cubicBezTo>
                        <a:cubicBezTo>
                          <a:pt x="29" y="6"/>
                          <a:pt x="29" y="7"/>
                          <a:pt x="29" y="6"/>
                        </a:cubicBezTo>
                        <a:cubicBezTo>
                          <a:pt x="29" y="6"/>
                          <a:pt x="29" y="3"/>
                          <a:pt x="29" y="2"/>
                        </a:cubicBezTo>
                        <a:cubicBezTo>
                          <a:pt x="29" y="3"/>
                          <a:pt x="29" y="1"/>
                          <a:pt x="29" y="1"/>
                        </a:cubicBezTo>
                        <a:cubicBezTo>
                          <a:pt x="31" y="0"/>
                          <a:pt x="31" y="0"/>
                          <a:pt x="32" y="0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5" y="2"/>
                        </a:cubicBezTo>
                        <a:cubicBezTo>
                          <a:pt x="35" y="3"/>
                          <a:pt x="35" y="4"/>
                          <a:pt x="35" y="4"/>
                        </a:cubicBezTo>
                        <a:cubicBezTo>
                          <a:pt x="35" y="4"/>
                          <a:pt x="36" y="4"/>
                          <a:pt x="37" y="5"/>
                        </a:cubicBezTo>
                        <a:cubicBezTo>
                          <a:pt x="39" y="6"/>
                          <a:pt x="39" y="5"/>
                          <a:pt x="39" y="5"/>
                        </a:cubicBezTo>
                        <a:cubicBezTo>
                          <a:pt x="39" y="5"/>
                          <a:pt x="39" y="6"/>
                          <a:pt x="40" y="7"/>
                        </a:cubicBezTo>
                        <a:cubicBezTo>
                          <a:pt x="41" y="8"/>
                          <a:pt x="42" y="8"/>
                          <a:pt x="43" y="8"/>
                        </a:cubicBezTo>
                        <a:cubicBezTo>
                          <a:pt x="44" y="9"/>
                          <a:pt x="45" y="7"/>
                          <a:pt x="45" y="8"/>
                        </a:cubicBezTo>
                        <a:cubicBezTo>
                          <a:pt x="45" y="9"/>
                          <a:pt x="44" y="10"/>
                          <a:pt x="46" y="10"/>
                        </a:cubicBezTo>
                        <a:cubicBezTo>
                          <a:pt x="47" y="10"/>
                          <a:pt x="47" y="10"/>
                          <a:pt x="47" y="10"/>
                        </a:cubicBezTo>
                        <a:cubicBezTo>
                          <a:pt x="49" y="10"/>
                          <a:pt x="49" y="10"/>
                          <a:pt x="49" y="10"/>
                        </a:cubicBezTo>
                        <a:cubicBezTo>
                          <a:pt x="49" y="10"/>
                          <a:pt x="49" y="10"/>
                          <a:pt x="49" y="10"/>
                        </a:cubicBezTo>
                        <a:cubicBezTo>
                          <a:pt x="49" y="10"/>
                          <a:pt x="49" y="11"/>
                          <a:pt x="50" y="12"/>
                        </a:cubicBezTo>
                        <a:cubicBezTo>
                          <a:pt x="51" y="12"/>
                          <a:pt x="51" y="12"/>
                          <a:pt x="51" y="12"/>
                        </a:cubicBezTo>
                        <a:cubicBezTo>
                          <a:pt x="51" y="12"/>
                          <a:pt x="54" y="11"/>
                          <a:pt x="55" y="13"/>
                        </a:cubicBezTo>
                        <a:cubicBezTo>
                          <a:pt x="56" y="14"/>
                          <a:pt x="56" y="13"/>
                          <a:pt x="58" y="13"/>
                        </a:cubicBezTo>
                        <a:cubicBezTo>
                          <a:pt x="59" y="14"/>
                          <a:pt x="60" y="14"/>
                          <a:pt x="60" y="14"/>
                        </a:cubicBezTo>
                        <a:cubicBezTo>
                          <a:pt x="60" y="14"/>
                          <a:pt x="60" y="15"/>
                          <a:pt x="59" y="16"/>
                        </a:cubicBezTo>
                        <a:cubicBezTo>
                          <a:pt x="59" y="17"/>
                          <a:pt x="59" y="18"/>
                          <a:pt x="59" y="19"/>
                        </a:cubicBezTo>
                        <a:cubicBezTo>
                          <a:pt x="59" y="20"/>
                          <a:pt x="58" y="21"/>
                          <a:pt x="60" y="23"/>
                        </a:cubicBezTo>
                        <a:cubicBezTo>
                          <a:pt x="60" y="23"/>
                          <a:pt x="59" y="24"/>
                          <a:pt x="58" y="23"/>
                        </a:cubicBezTo>
                        <a:cubicBezTo>
                          <a:pt x="57" y="22"/>
                          <a:pt x="57" y="24"/>
                          <a:pt x="57" y="24"/>
                        </a:cubicBezTo>
                        <a:cubicBezTo>
                          <a:pt x="57" y="24"/>
                          <a:pt x="58" y="24"/>
                          <a:pt x="56" y="25"/>
                        </a:cubicBezTo>
                        <a:cubicBezTo>
                          <a:pt x="54" y="25"/>
                          <a:pt x="53" y="27"/>
                          <a:pt x="53" y="28"/>
                        </a:cubicBezTo>
                        <a:cubicBezTo>
                          <a:pt x="52" y="29"/>
                          <a:pt x="51" y="30"/>
                          <a:pt x="50" y="31"/>
                        </a:cubicBezTo>
                        <a:cubicBezTo>
                          <a:pt x="50" y="32"/>
                          <a:pt x="49" y="34"/>
                          <a:pt x="51" y="33"/>
                        </a:cubicBezTo>
                        <a:cubicBezTo>
                          <a:pt x="53" y="31"/>
                          <a:pt x="53" y="33"/>
                          <a:pt x="53" y="33"/>
                        </a:cubicBezTo>
                        <a:cubicBezTo>
                          <a:pt x="53" y="34"/>
                          <a:pt x="55" y="33"/>
                          <a:pt x="55" y="34"/>
                        </a:cubicBezTo>
                        <a:cubicBezTo>
                          <a:pt x="56" y="35"/>
                          <a:pt x="57" y="35"/>
                          <a:pt x="57" y="35"/>
                        </a:cubicBezTo>
                        <a:cubicBezTo>
                          <a:pt x="55" y="36"/>
                          <a:pt x="55" y="36"/>
                          <a:pt x="55" y="36"/>
                        </a:cubicBezTo>
                        <a:cubicBezTo>
                          <a:pt x="55" y="36"/>
                          <a:pt x="55" y="38"/>
                          <a:pt x="54" y="38"/>
                        </a:cubicBezTo>
                        <a:cubicBezTo>
                          <a:pt x="53" y="38"/>
                          <a:pt x="53" y="40"/>
                          <a:pt x="54" y="40"/>
                        </a:cubicBezTo>
                        <a:cubicBezTo>
                          <a:pt x="55" y="40"/>
                          <a:pt x="53" y="43"/>
                          <a:pt x="54" y="44"/>
                        </a:cubicBezTo>
                        <a:cubicBezTo>
                          <a:pt x="55" y="44"/>
                          <a:pt x="57" y="43"/>
                          <a:pt x="56" y="44"/>
                        </a:cubicBezTo>
                        <a:cubicBezTo>
                          <a:pt x="55" y="45"/>
                          <a:pt x="56" y="44"/>
                          <a:pt x="55" y="45"/>
                        </a:cubicBezTo>
                        <a:cubicBezTo>
                          <a:pt x="54" y="46"/>
                          <a:pt x="56" y="46"/>
                          <a:pt x="56" y="46"/>
                        </a:cubicBezTo>
                        <a:cubicBezTo>
                          <a:pt x="55" y="47"/>
                          <a:pt x="55" y="47"/>
                          <a:pt x="55" y="47"/>
                        </a:cubicBezTo>
                        <a:cubicBezTo>
                          <a:pt x="54" y="46"/>
                          <a:pt x="54" y="46"/>
                          <a:pt x="54" y="46"/>
                        </a:cubicBezTo>
                        <a:cubicBezTo>
                          <a:pt x="53" y="46"/>
                          <a:pt x="53" y="46"/>
                          <a:pt x="53" y="46"/>
                        </a:cubicBezTo>
                        <a:cubicBezTo>
                          <a:pt x="54" y="47"/>
                          <a:pt x="54" y="47"/>
                          <a:pt x="54" y="47"/>
                        </a:cubicBezTo>
                        <a:cubicBezTo>
                          <a:pt x="54" y="47"/>
                          <a:pt x="53" y="49"/>
                          <a:pt x="53" y="49"/>
                        </a:cubicBezTo>
                        <a:cubicBezTo>
                          <a:pt x="53" y="49"/>
                          <a:pt x="52" y="49"/>
                          <a:pt x="52" y="49"/>
                        </a:cubicBezTo>
                        <a:cubicBezTo>
                          <a:pt x="50" y="50"/>
                          <a:pt x="50" y="50"/>
                          <a:pt x="50" y="50"/>
                        </a:cubicBezTo>
                        <a:cubicBezTo>
                          <a:pt x="49" y="50"/>
                          <a:pt x="49" y="49"/>
                          <a:pt x="48" y="48"/>
                        </a:cubicBezTo>
                        <a:cubicBezTo>
                          <a:pt x="48" y="48"/>
                          <a:pt x="47" y="49"/>
                          <a:pt x="47" y="48"/>
                        </a:cubicBezTo>
                        <a:cubicBezTo>
                          <a:pt x="47" y="48"/>
                          <a:pt x="47" y="47"/>
                          <a:pt x="46" y="47"/>
                        </a:cubicBezTo>
                        <a:cubicBezTo>
                          <a:pt x="46" y="47"/>
                          <a:pt x="46" y="48"/>
                          <a:pt x="45" y="48"/>
                        </a:cubicBezTo>
                        <a:cubicBezTo>
                          <a:pt x="44" y="48"/>
                          <a:pt x="43" y="47"/>
                          <a:pt x="42" y="47"/>
                        </a:cubicBezTo>
                        <a:cubicBezTo>
                          <a:pt x="41" y="47"/>
                          <a:pt x="40" y="49"/>
                          <a:pt x="39" y="49"/>
                        </a:cubicBezTo>
                        <a:cubicBezTo>
                          <a:pt x="39" y="50"/>
                          <a:pt x="38" y="50"/>
                          <a:pt x="38" y="50"/>
                        </a:cubicBezTo>
                        <a:cubicBezTo>
                          <a:pt x="37" y="51"/>
                          <a:pt x="37" y="52"/>
                          <a:pt x="37" y="53"/>
                        </a:cubicBezTo>
                        <a:close/>
                        <a:moveTo>
                          <a:pt x="65" y="50"/>
                        </a:moveTo>
                        <a:cubicBezTo>
                          <a:pt x="64" y="51"/>
                          <a:pt x="64" y="51"/>
                          <a:pt x="64" y="52"/>
                        </a:cubicBezTo>
                        <a:cubicBezTo>
                          <a:pt x="63" y="52"/>
                          <a:pt x="62" y="52"/>
                          <a:pt x="61" y="53"/>
                        </a:cubicBezTo>
                        <a:cubicBezTo>
                          <a:pt x="61" y="54"/>
                          <a:pt x="62" y="56"/>
                          <a:pt x="62" y="57"/>
                        </a:cubicBezTo>
                        <a:cubicBezTo>
                          <a:pt x="62" y="57"/>
                          <a:pt x="61" y="57"/>
                          <a:pt x="61" y="58"/>
                        </a:cubicBezTo>
                        <a:cubicBezTo>
                          <a:pt x="62" y="59"/>
                          <a:pt x="64" y="59"/>
                          <a:pt x="65" y="60"/>
                        </a:cubicBezTo>
                        <a:cubicBezTo>
                          <a:pt x="66" y="57"/>
                          <a:pt x="67" y="54"/>
                          <a:pt x="66" y="50"/>
                        </a:cubicBezTo>
                        <a:cubicBezTo>
                          <a:pt x="66" y="50"/>
                          <a:pt x="65" y="50"/>
                          <a:pt x="65" y="5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2039" name="Group 2038">
                    <a:extLst>
                      <a:ext uri="{FF2B5EF4-FFF2-40B4-BE49-F238E27FC236}">
                        <a16:creationId xmlns:a16="http://schemas.microsoft.com/office/drawing/2014/main" id="{7EC2700C-5F43-6F51-1067-4E066FDAEA1A}"/>
                      </a:ext>
                    </a:extLst>
                  </p:cNvPr>
                  <p:cNvGrpSpPr/>
                  <p:nvPr/>
                </p:nvGrpSpPr>
                <p:grpSpPr>
                  <a:xfrm>
                    <a:off x="5883350" y="300564"/>
                    <a:ext cx="6644650" cy="2730790"/>
                    <a:chOff x="5883350" y="300564"/>
                    <a:chExt cx="6644650" cy="2730790"/>
                  </a:xfrm>
                  <a:grpFill/>
                </p:grpSpPr>
                <p:sp>
                  <p:nvSpPr>
                    <p:cNvPr id="2040" name="Freeform 31">
                      <a:extLst>
                        <a:ext uri="{FF2B5EF4-FFF2-40B4-BE49-F238E27FC236}">
                          <a16:creationId xmlns:a16="http://schemas.microsoft.com/office/drawing/2014/main" id="{187A58BD-F35D-2DEA-0CD9-8E2389282B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627953" y="2181373"/>
                      <a:ext cx="152851" cy="110769"/>
                    </a:xfrm>
                    <a:custGeom>
                      <a:avLst/>
                      <a:gdLst>
                        <a:gd name="T0" fmla="*/ 21 w 22"/>
                        <a:gd name="T1" fmla="*/ 8 h 15"/>
                        <a:gd name="T2" fmla="*/ 21 w 22"/>
                        <a:gd name="T3" fmla="*/ 7 h 15"/>
                        <a:gd name="T4" fmla="*/ 21 w 22"/>
                        <a:gd name="T5" fmla="*/ 6 h 15"/>
                        <a:gd name="T6" fmla="*/ 21 w 22"/>
                        <a:gd name="T7" fmla="*/ 6 h 15"/>
                        <a:gd name="T8" fmla="*/ 20 w 22"/>
                        <a:gd name="T9" fmla="*/ 4 h 15"/>
                        <a:gd name="T10" fmla="*/ 17 w 22"/>
                        <a:gd name="T11" fmla="*/ 2 h 15"/>
                        <a:gd name="T12" fmla="*/ 15 w 22"/>
                        <a:gd name="T13" fmla="*/ 1 h 15"/>
                        <a:gd name="T14" fmla="*/ 13 w 22"/>
                        <a:gd name="T15" fmla="*/ 2 h 15"/>
                        <a:gd name="T16" fmla="*/ 11 w 22"/>
                        <a:gd name="T17" fmla="*/ 3 h 15"/>
                        <a:gd name="T18" fmla="*/ 9 w 22"/>
                        <a:gd name="T19" fmla="*/ 3 h 15"/>
                        <a:gd name="T20" fmla="*/ 8 w 22"/>
                        <a:gd name="T21" fmla="*/ 4 h 15"/>
                        <a:gd name="T22" fmla="*/ 7 w 22"/>
                        <a:gd name="T23" fmla="*/ 5 h 15"/>
                        <a:gd name="T24" fmla="*/ 4 w 22"/>
                        <a:gd name="T25" fmla="*/ 8 h 15"/>
                        <a:gd name="T26" fmla="*/ 1 w 22"/>
                        <a:gd name="T27" fmla="*/ 11 h 15"/>
                        <a:gd name="T28" fmla="*/ 2 w 22"/>
                        <a:gd name="T29" fmla="*/ 13 h 15"/>
                        <a:gd name="T30" fmla="*/ 4 w 22"/>
                        <a:gd name="T31" fmla="*/ 13 h 15"/>
                        <a:gd name="T32" fmla="*/ 6 w 22"/>
                        <a:gd name="T33" fmla="*/ 14 h 15"/>
                        <a:gd name="T34" fmla="*/ 8 w 22"/>
                        <a:gd name="T35" fmla="*/ 15 h 15"/>
                        <a:gd name="T36" fmla="*/ 11 w 22"/>
                        <a:gd name="T37" fmla="*/ 13 h 15"/>
                        <a:gd name="T38" fmla="*/ 12 w 22"/>
                        <a:gd name="T39" fmla="*/ 12 h 15"/>
                        <a:gd name="T40" fmla="*/ 13 w 22"/>
                        <a:gd name="T41" fmla="*/ 13 h 15"/>
                        <a:gd name="T42" fmla="*/ 16 w 22"/>
                        <a:gd name="T43" fmla="*/ 14 h 15"/>
                        <a:gd name="T44" fmla="*/ 16 w 22"/>
                        <a:gd name="T45" fmla="*/ 12 h 15"/>
                        <a:gd name="T46" fmla="*/ 18 w 22"/>
                        <a:gd name="T47" fmla="*/ 11 h 15"/>
                        <a:gd name="T48" fmla="*/ 20 w 22"/>
                        <a:gd name="T49" fmla="*/ 10 h 15"/>
                        <a:gd name="T50" fmla="*/ 21 w 22"/>
                        <a:gd name="T51" fmla="*/ 9 h 15"/>
                        <a:gd name="T52" fmla="*/ 21 w 22"/>
                        <a:gd name="T53" fmla="*/ 8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22" h="15">
                          <a:moveTo>
                            <a:pt x="21" y="8"/>
                          </a:moveTo>
                          <a:cubicBezTo>
                            <a:pt x="22" y="7"/>
                            <a:pt x="22" y="7"/>
                            <a:pt x="21" y="7"/>
                          </a:cubicBezTo>
                          <a:cubicBezTo>
                            <a:pt x="21" y="7"/>
                            <a:pt x="21" y="7"/>
                            <a:pt x="21" y="6"/>
                          </a:cubicBezTo>
                          <a:cubicBezTo>
                            <a:pt x="21" y="6"/>
                            <a:pt x="21" y="6"/>
                            <a:pt x="21" y="6"/>
                          </a:cubicBezTo>
                          <a:cubicBezTo>
                            <a:pt x="19" y="6"/>
                            <a:pt x="20" y="4"/>
                            <a:pt x="20" y="4"/>
                          </a:cubicBezTo>
                          <a:cubicBezTo>
                            <a:pt x="17" y="2"/>
                            <a:pt x="17" y="2"/>
                            <a:pt x="17" y="2"/>
                          </a:cubicBezTo>
                          <a:cubicBezTo>
                            <a:pt x="17" y="2"/>
                            <a:pt x="16" y="2"/>
                            <a:pt x="15" y="1"/>
                          </a:cubicBezTo>
                          <a:cubicBezTo>
                            <a:pt x="13" y="0"/>
                            <a:pt x="13" y="1"/>
                            <a:pt x="13" y="2"/>
                          </a:cubicBezTo>
                          <a:cubicBezTo>
                            <a:pt x="12" y="2"/>
                            <a:pt x="11" y="3"/>
                            <a:pt x="11" y="3"/>
                          </a:cubicBezTo>
                          <a:cubicBezTo>
                            <a:pt x="11" y="3"/>
                            <a:pt x="10" y="4"/>
                            <a:pt x="9" y="3"/>
                          </a:cubicBezTo>
                          <a:cubicBezTo>
                            <a:pt x="8" y="2"/>
                            <a:pt x="8" y="4"/>
                            <a:pt x="8" y="4"/>
                          </a:cubicBezTo>
                          <a:cubicBezTo>
                            <a:pt x="8" y="4"/>
                            <a:pt x="9" y="4"/>
                            <a:pt x="7" y="5"/>
                          </a:cubicBezTo>
                          <a:cubicBezTo>
                            <a:pt x="5" y="5"/>
                            <a:pt x="4" y="7"/>
                            <a:pt x="4" y="8"/>
                          </a:cubicBezTo>
                          <a:cubicBezTo>
                            <a:pt x="3" y="9"/>
                            <a:pt x="2" y="10"/>
                            <a:pt x="1" y="11"/>
                          </a:cubicBezTo>
                          <a:cubicBezTo>
                            <a:pt x="1" y="12"/>
                            <a:pt x="0" y="14"/>
                            <a:pt x="2" y="13"/>
                          </a:cubicBezTo>
                          <a:cubicBezTo>
                            <a:pt x="4" y="11"/>
                            <a:pt x="4" y="13"/>
                            <a:pt x="4" y="13"/>
                          </a:cubicBezTo>
                          <a:cubicBezTo>
                            <a:pt x="4" y="14"/>
                            <a:pt x="6" y="13"/>
                            <a:pt x="6" y="14"/>
                          </a:cubicBezTo>
                          <a:cubicBezTo>
                            <a:pt x="7" y="15"/>
                            <a:pt x="8" y="15"/>
                            <a:pt x="8" y="15"/>
                          </a:cubicBezTo>
                          <a:cubicBezTo>
                            <a:pt x="9" y="14"/>
                            <a:pt x="11" y="14"/>
                            <a:pt x="11" y="13"/>
                          </a:cubicBezTo>
                          <a:cubicBezTo>
                            <a:pt x="11" y="12"/>
                            <a:pt x="11" y="11"/>
                            <a:pt x="12" y="12"/>
                          </a:cubicBezTo>
                          <a:cubicBezTo>
                            <a:pt x="13" y="13"/>
                            <a:pt x="12" y="13"/>
                            <a:pt x="13" y="13"/>
                          </a:cubicBezTo>
                          <a:cubicBezTo>
                            <a:pt x="15" y="13"/>
                            <a:pt x="15" y="14"/>
                            <a:pt x="16" y="14"/>
                          </a:cubicBezTo>
                          <a:cubicBezTo>
                            <a:pt x="16" y="13"/>
                            <a:pt x="16" y="14"/>
                            <a:pt x="16" y="12"/>
                          </a:cubicBezTo>
                          <a:cubicBezTo>
                            <a:pt x="16" y="11"/>
                            <a:pt x="17" y="12"/>
                            <a:pt x="18" y="11"/>
                          </a:cubicBezTo>
                          <a:cubicBezTo>
                            <a:pt x="18" y="10"/>
                            <a:pt x="19" y="9"/>
                            <a:pt x="20" y="10"/>
                          </a:cubicBezTo>
                          <a:cubicBezTo>
                            <a:pt x="21" y="10"/>
                            <a:pt x="20" y="10"/>
                            <a:pt x="21" y="9"/>
                          </a:cubicBezTo>
                          <a:cubicBezTo>
                            <a:pt x="22" y="8"/>
                            <a:pt x="20" y="9"/>
                            <a:pt x="21" y="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1" name="Freeform 42">
                      <a:extLst>
                        <a:ext uri="{FF2B5EF4-FFF2-40B4-BE49-F238E27FC236}">
                          <a16:creationId xmlns:a16="http://schemas.microsoft.com/office/drawing/2014/main" id="{A40A0EC3-3DC1-57E4-DFDA-00A2141F75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50678" y="2210760"/>
                      <a:ext cx="120099" cy="101727"/>
                    </a:xfrm>
                    <a:custGeom>
                      <a:avLst/>
                      <a:gdLst>
                        <a:gd name="T0" fmla="*/ 3 w 17"/>
                        <a:gd name="T1" fmla="*/ 11 h 14"/>
                        <a:gd name="T2" fmla="*/ 3 w 17"/>
                        <a:gd name="T3" fmla="*/ 12 h 14"/>
                        <a:gd name="T4" fmla="*/ 2 w 17"/>
                        <a:gd name="T5" fmla="*/ 14 h 14"/>
                        <a:gd name="T6" fmla="*/ 3 w 17"/>
                        <a:gd name="T7" fmla="*/ 14 h 14"/>
                        <a:gd name="T8" fmla="*/ 8 w 17"/>
                        <a:gd name="T9" fmla="*/ 12 h 14"/>
                        <a:gd name="T10" fmla="*/ 8 w 17"/>
                        <a:gd name="T11" fmla="*/ 10 h 14"/>
                        <a:gd name="T12" fmla="*/ 10 w 17"/>
                        <a:gd name="T13" fmla="*/ 10 h 14"/>
                        <a:gd name="T14" fmla="*/ 12 w 17"/>
                        <a:gd name="T15" fmla="*/ 7 h 14"/>
                        <a:gd name="T16" fmla="*/ 14 w 17"/>
                        <a:gd name="T17" fmla="*/ 6 h 14"/>
                        <a:gd name="T18" fmla="*/ 16 w 17"/>
                        <a:gd name="T19" fmla="*/ 5 h 14"/>
                        <a:gd name="T20" fmla="*/ 17 w 17"/>
                        <a:gd name="T21" fmla="*/ 4 h 14"/>
                        <a:gd name="T22" fmla="*/ 17 w 17"/>
                        <a:gd name="T23" fmla="*/ 2 h 14"/>
                        <a:gd name="T24" fmla="*/ 16 w 17"/>
                        <a:gd name="T25" fmla="*/ 0 h 14"/>
                        <a:gd name="T26" fmla="*/ 14 w 17"/>
                        <a:gd name="T27" fmla="*/ 1 h 14"/>
                        <a:gd name="T28" fmla="*/ 11 w 17"/>
                        <a:gd name="T29" fmla="*/ 1 h 14"/>
                        <a:gd name="T30" fmla="*/ 9 w 17"/>
                        <a:gd name="T31" fmla="*/ 2 h 14"/>
                        <a:gd name="T32" fmla="*/ 6 w 17"/>
                        <a:gd name="T33" fmla="*/ 3 h 14"/>
                        <a:gd name="T34" fmla="*/ 4 w 17"/>
                        <a:gd name="T35" fmla="*/ 3 h 14"/>
                        <a:gd name="T36" fmla="*/ 2 w 17"/>
                        <a:gd name="T37" fmla="*/ 4 h 14"/>
                        <a:gd name="T38" fmla="*/ 2 w 17"/>
                        <a:gd name="T39" fmla="*/ 7 h 14"/>
                        <a:gd name="T40" fmla="*/ 3 w 17"/>
                        <a:gd name="T41" fmla="*/ 8 h 14"/>
                        <a:gd name="T42" fmla="*/ 3 w 17"/>
                        <a:gd name="T43" fmla="*/ 10 h 14"/>
                        <a:gd name="T44" fmla="*/ 3 w 17"/>
                        <a:gd name="T45" fmla="*/ 11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7" h="14">
                          <a:moveTo>
                            <a:pt x="3" y="11"/>
                          </a:moveTo>
                          <a:cubicBezTo>
                            <a:pt x="3" y="11"/>
                            <a:pt x="4" y="12"/>
                            <a:pt x="3" y="12"/>
                          </a:cubicBezTo>
                          <a:cubicBezTo>
                            <a:pt x="3" y="12"/>
                            <a:pt x="2" y="14"/>
                            <a:pt x="2" y="14"/>
                          </a:cubicBez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3" y="14"/>
                            <a:pt x="8" y="13"/>
                            <a:pt x="8" y="12"/>
                          </a:cubicBezTo>
                          <a:cubicBezTo>
                            <a:pt x="9" y="11"/>
                            <a:pt x="8" y="11"/>
                            <a:pt x="8" y="10"/>
                          </a:cubicBezTo>
                          <a:cubicBezTo>
                            <a:pt x="8" y="8"/>
                            <a:pt x="9" y="11"/>
                            <a:pt x="10" y="10"/>
                          </a:cubicBezTo>
                          <a:cubicBezTo>
                            <a:pt x="12" y="10"/>
                            <a:pt x="12" y="8"/>
                            <a:pt x="12" y="7"/>
                          </a:cubicBezTo>
                          <a:cubicBezTo>
                            <a:pt x="13" y="5"/>
                            <a:pt x="13" y="6"/>
                            <a:pt x="14" y="6"/>
                          </a:cubicBezTo>
                          <a:cubicBezTo>
                            <a:pt x="15" y="6"/>
                            <a:pt x="16" y="6"/>
                            <a:pt x="16" y="5"/>
                          </a:cubicBezTo>
                          <a:cubicBezTo>
                            <a:pt x="16" y="4"/>
                            <a:pt x="17" y="4"/>
                            <a:pt x="17" y="4"/>
                          </a:cubicBezTo>
                          <a:cubicBezTo>
                            <a:pt x="17" y="4"/>
                            <a:pt x="17" y="3"/>
                            <a:pt x="17" y="2"/>
                          </a:cubicBezTo>
                          <a:cubicBezTo>
                            <a:pt x="17" y="1"/>
                            <a:pt x="16" y="0"/>
                            <a:pt x="16" y="0"/>
                          </a:cubicBezTo>
                          <a:cubicBezTo>
                            <a:pt x="16" y="0"/>
                            <a:pt x="16" y="1"/>
                            <a:pt x="14" y="1"/>
                          </a:cubicBezTo>
                          <a:cubicBezTo>
                            <a:pt x="13" y="2"/>
                            <a:pt x="12" y="1"/>
                            <a:pt x="11" y="1"/>
                          </a:cubicBezTo>
                          <a:cubicBezTo>
                            <a:pt x="10" y="1"/>
                            <a:pt x="10" y="1"/>
                            <a:pt x="9" y="2"/>
                          </a:cubicBezTo>
                          <a:cubicBezTo>
                            <a:pt x="9" y="3"/>
                            <a:pt x="7" y="3"/>
                            <a:pt x="6" y="3"/>
                          </a:cubicBezTo>
                          <a:cubicBezTo>
                            <a:pt x="4" y="3"/>
                            <a:pt x="4" y="2"/>
                            <a:pt x="4" y="3"/>
                          </a:cubicBezTo>
                          <a:cubicBezTo>
                            <a:pt x="4" y="4"/>
                            <a:pt x="2" y="4"/>
                            <a:pt x="2" y="4"/>
                          </a:cubicBezTo>
                          <a:cubicBezTo>
                            <a:pt x="2" y="4"/>
                            <a:pt x="0" y="7"/>
                            <a:pt x="2" y="7"/>
                          </a:cubicBezTo>
                          <a:cubicBezTo>
                            <a:pt x="3" y="7"/>
                            <a:pt x="3" y="7"/>
                            <a:pt x="3" y="8"/>
                          </a:cubicBezTo>
                          <a:cubicBezTo>
                            <a:pt x="3" y="9"/>
                            <a:pt x="2" y="10"/>
                            <a:pt x="3" y="10"/>
                          </a:cubicBezTo>
                          <a:lnTo>
                            <a:pt x="3" y="11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2" name="Freeform 67">
                      <a:extLst>
                        <a:ext uri="{FF2B5EF4-FFF2-40B4-BE49-F238E27FC236}">
                          <a16:creationId xmlns:a16="http://schemas.microsoft.com/office/drawing/2014/main" id="{E0A62677-03A1-273C-9A76-13CAEB998590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549343" y="1928187"/>
                      <a:ext cx="139750" cy="122073"/>
                    </a:xfrm>
                    <a:custGeom>
                      <a:avLst/>
                      <a:gdLst>
                        <a:gd name="T0" fmla="*/ 20 w 20"/>
                        <a:gd name="T1" fmla="*/ 5 h 17"/>
                        <a:gd name="T2" fmla="*/ 19 w 20"/>
                        <a:gd name="T3" fmla="*/ 4 h 17"/>
                        <a:gd name="T4" fmla="*/ 19 w 20"/>
                        <a:gd name="T5" fmla="*/ 3 h 17"/>
                        <a:gd name="T6" fmla="*/ 16 w 20"/>
                        <a:gd name="T7" fmla="*/ 3 h 17"/>
                        <a:gd name="T8" fmla="*/ 15 w 20"/>
                        <a:gd name="T9" fmla="*/ 3 h 17"/>
                        <a:gd name="T10" fmla="*/ 14 w 20"/>
                        <a:gd name="T11" fmla="*/ 2 h 17"/>
                        <a:gd name="T12" fmla="*/ 12 w 20"/>
                        <a:gd name="T13" fmla="*/ 3 h 17"/>
                        <a:gd name="T14" fmla="*/ 11 w 20"/>
                        <a:gd name="T15" fmla="*/ 3 h 17"/>
                        <a:gd name="T16" fmla="*/ 10 w 20"/>
                        <a:gd name="T17" fmla="*/ 5 h 17"/>
                        <a:gd name="T18" fmla="*/ 7 w 20"/>
                        <a:gd name="T19" fmla="*/ 5 h 17"/>
                        <a:gd name="T20" fmla="*/ 5 w 20"/>
                        <a:gd name="T21" fmla="*/ 9 h 17"/>
                        <a:gd name="T22" fmla="*/ 6 w 20"/>
                        <a:gd name="T23" fmla="*/ 11 h 17"/>
                        <a:gd name="T24" fmla="*/ 4 w 20"/>
                        <a:gd name="T25" fmla="*/ 12 h 17"/>
                        <a:gd name="T26" fmla="*/ 5 w 20"/>
                        <a:gd name="T27" fmla="*/ 13 h 17"/>
                        <a:gd name="T28" fmla="*/ 4 w 20"/>
                        <a:gd name="T29" fmla="*/ 14 h 17"/>
                        <a:gd name="T30" fmla="*/ 2 w 20"/>
                        <a:gd name="T31" fmla="*/ 14 h 17"/>
                        <a:gd name="T32" fmla="*/ 0 w 20"/>
                        <a:gd name="T33" fmla="*/ 13 h 17"/>
                        <a:gd name="T34" fmla="*/ 0 w 20"/>
                        <a:gd name="T35" fmla="*/ 13 h 17"/>
                        <a:gd name="T36" fmla="*/ 3 w 20"/>
                        <a:gd name="T37" fmla="*/ 16 h 17"/>
                        <a:gd name="T38" fmla="*/ 6 w 20"/>
                        <a:gd name="T39" fmla="*/ 15 h 17"/>
                        <a:gd name="T40" fmla="*/ 8 w 20"/>
                        <a:gd name="T41" fmla="*/ 16 h 17"/>
                        <a:gd name="T42" fmla="*/ 10 w 20"/>
                        <a:gd name="T43" fmla="*/ 17 h 17"/>
                        <a:gd name="T44" fmla="*/ 12 w 20"/>
                        <a:gd name="T45" fmla="*/ 13 h 17"/>
                        <a:gd name="T46" fmla="*/ 14 w 20"/>
                        <a:gd name="T47" fmla="*/ 11 h 17"/>
                        <a:gd name="T48" fmla="*/ 17 w 20"/>
                        <a:gd name="T49" fmla="*/ 11 h 17"/>
                        <a:gd name="T50" fmla="*/ 18 w 20"/>
                        <a:gd name="T51" fmla="*/ 9 h 17"/>
                        <a:gd name="T52" fmla="*/ 19 w 20"/>
                        <a:gd name="T53" fmla="*/ 8 h 17"/>
                        <a:gd name="T54" fmla="*/ 20 w 20"/>
                        <a:gd name="T55" fmla="*/ 5 h 17"/>
                        <a:gd name="T56" fmla="*/ 1 w 20"/>
                        <a:gd name="T57" fmla="*/ 12 h 17"/>
                        <a:gd name="T58" fmla="*/ 2 w 20"/>
                        <a:gd name="T59" fmla="*/ 13 h 17"/>
                        <a:gd name="T60" fmla="*/ 3 w 20"/>
                        <a:gd name="T61" fmla="*/ 13 h 17"/>
                        <a:gd name="T62" fmla="*/ 3 w 20"/>
                        <a:gd name="T63" fmla="*/ 12 h 17"/>
                        <a:gd name="T64" fmla="*/ 1 w 20"/>
                        <a:gd name="T65" fmla="*/ 12 h 17"/>
                        <a:gd name="T66" fmla="*/ 13 w 20"/>
                        <a:gd name="T67" fmla="*/ 1 h 17"/>
                        <a:gd name="T68" fmla="*/ 12 w 20"/>
                        <a:gd name="T69" fmla="*/ 2 h 17"/>
                        <a:gd name="T70" fmla="*/ 13 w 20"/>
                        <a:gd name="T71" fmla="*/ 1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20" h="17">
                          <a:moveTo>
                            <a:pt x="20" y="5"/>
                          </a:moveTo>
                          <a:cubicBezTo>
                            <a:pt x="20" y="5"/>
                            <a:pt x="19" y="4"/>
                            <a:pt x="19" y="4"/>
                          </a:cubicBezTo>
                          <a:cubicBezTo>
                            <a:pt x="18" y="4"/>
                            <a:pt x="19" y="3"/>
                            <a:pt x="19" y="3"/>
                          </a:cubicBezTo>
                          <a:cubicBezTo>
                            <a:pt x="18" y="2"/>
                            <a:pt x="17" y="3"/>
                            <a:pt x="16" y="3"/>
                          </a:cubicBezTo>
                          <a:cubicBezTo>
                            <a:pt x="15" y="3"/>
                            <a:pt x="15" y="3"/>
                            <a:pt x="15" y="3"/>
                          </a:cubicBezTo>
                          <a:cubicBezTo>
                            <a:pt x="14" y="2"/>
                            <a:pt x="14" y="2"/>
                            <a:pt x="14" y="2"/>
                          </a:cubicBezTo>
                          <a:cubicBezTo>
                            <a:pt x="13" y="2"/>
                            <a:pt x="12" y="3"/>
                            <a:pt x="12" y="3"/>
                          </a:cubicBezTo>
                          <a:cubicBezTo>
                            <a:pt x="12" y="3"/>
                            <a:pt x="11" y="3"/>
                            <a:pt x="11" y="3"/>
                          </a:cubicBezTo>
                          <a:cubicBezTo>
                            <a:pt x="11" y="3"/>
                            <a:pt x="11" y="4"/>
                            <a:pt x="10" y="5"/>
                          </a:cubicBezTo>
                          <a:cubicBezTo>
                            <a:pt x="9" y="5"/>
                            <a:pt x="8" y="5"/>
                            <a:pt x="7" y="5"/>
                          </a:cubicBezTo>
                          <a:cubicBezTo>
                            <a:pt x="6" y="6"/>
                            <a:pt x="6" y="8"/>
                            <a:pt x="5" y="9"/>
                          </a:cubicBezTo>
                          <a:cubicBezTo>
                            <a:pt x="5" y="10"/>
                            <a:pt x="6" y="10"/>
                            <a:pt x="6" y="11"/>
                          </a:cubicBezTo>
                          <a:cubicBezTo>
                            <a:pt x="6" y="11"/>
                            <a:pt x="5" y="11"/>
                            <a:pt x="4" y="12"/>
                          </a:cubicBezTo>
                          <a:cubicBezTo>
                            <a:pt x="4" y="12"/>
                            <a:pt x="5" y="13"/>
                            <a:pt x="5" y="13"/>
                          </a:cubicBezTo>
                          <a:cubicBezTo>
                            <a:pt x="5" y="13"/>
                            <a:pt x="4" y="13"/>
                            <a:pt x="4" y="14"/>
                          </a:cubicBezTo>
                          <a:cubicBezTo>
                            <a:pt x="4" y="14"/>
                            <a:pt x="2" y="14"/>
                            <a:pt x="2" y="14"/>
                          </a:cubicBezTo>
                          <a:cubicBezTo>
                            <a:pt x="1" y="14"/>
                            <a:pt x="1" y="13"/>
                            <a:pt x="0" y="13"/>
                          </a:cubicBezTo>
                          <a:cubicBezTo>
                            <a:pt x="0" y="13"/>
                            <a:pt x="0" y="13"/>
                            <a:pt x="0" y="13"/>
                          </a:cubicBezTo>
                          <a:cubicBezTo>
                            <a:pt x="0" y="13"/>
                            <a:pt x="1" y="16"/>
                            <a:pt x="3" y="16"/>
                          </a:cubicBezTo>
                          <a:cubicBezTo>
                            <a:pt x="5" y="16"/>
                            <a:pt x="5" y="15"/>
                            <a:pt x="6" y="15"/>
                          </a:cubicBezTo>
                          <a:cubicBezTo>
                            <a:pt x="7" y="15"/>
                            <a:pt x="8" y="15"/>
                            <a:pt x="8" y="16"/>
                          </a:cubicBezTo>
                          <a:cubicBezTo>
                            <a:pt x="8" y="17"/>
                            <a:pt x="10" y="17"/>
                            <a:pt x="10" y="17"/>
                          </a:cubicBezTo>
                          <a:cubicBezTo>
                            <a:pt x="10" y="17"/>
                            <a:pt x="11" y="14"/>
                            <a:pt x="12" y="13"/>
                          </a:cubicBezTo>
                          <a:cubicBezTo>
                            <a:pt x="12" y="12"/>
                            <a:pt x="12" y="11"/>
                            <a:pt x="14" y="11"/>
                          </a:cubicBezTo>
                          <a:cubicBezTo>
                            <a:pt x="16" y="12"/>
                            <a:pt x="17" y="11"/>
                            <a:pt x="17" y="11"/>
                          </a:cubicBezTo>
                          <a:cubicBezTo>
                            <a:pt x="17" y="11"/>
                            <a:pt x="19" y="10"/>
                            <a:pt x="18" y="9"/>
                          </a:cubicBezTo>
                          <a:cubicBezTo>
                            <a:pt x="17" y="9"/>
                            <a:pt x="17" y="8"/>
                            <a:pt x="19" y="8"/>
                          </a:cubicBezTo>
                          <a:cubicBezTo>
                            <a:pt x="20" y="8"/>
                            <a:pt x="20" y="5"/>
                            <a:pt x="20" y="5"/>
                          </a:cubicBezTo>
                          <a:close/>
                          <a:moveTo>
                            <a:pt x="1" y="12"/>
                          </a:moveTo>
                          <a:cubicBezTo>
                            <a:pt x="1" y="12"/>
                            <a:pt x="2" y="13"/>
                            <a:pt x="2" y="13"/>
                          </a:cubicBezTo>
                          <a:cubicBezTo>
                            <a:pt x="2" y="13"/>
                            <a:pt x="3" y="13"/>
                            <a:pt x="3" y="13"/>
                          </a:cubicBez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2" y="12"/>
                            <a:pt x="2" y="12"/>
                            <a:pt x="1" y="12"/>
                          </a:cubicBezTo>
                          <a:close/>
                          <a:moveTo>
                            <a:pt x="13" y="1"/>
                          </a:moveTo>
                          <a:cubicBezTo>
                            <a:pt x="12" y="1"/>
                            <a:pt x="10" y="2"/>
                            <a:pt x="12" y="2"/>
                          </a:cubicBezTo>
                          <a:cubicBezTo>
                            <a:pt x="13" y="2"/>
                            <a:pt x="14" y="0"/>
                            <a:pt x="13" y="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3" name="Freeform 74">
                      <a:extLst>
                        <a:ext uri="{FF2B5EF4-FFF2-40B4-BE49-F238E27FC236}">
                          <a16:creationId xmlns:a16="http://schemas.microsoft.com/office/drawing/2014/main" id="{D7DF65B7-6A24-E9B3-22E6-48D742EAE8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654156" y="2371263"/>
                      <a:ext cx="15285" cy="678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0 w 2"/>
                        <a:gd name="T3" fmla="*/ 0 h 1"/>
                        <a:gd name="T4" fmla="*/ 1 w 2"/>
                        <a:gd name="T5" fmla="*/ 0 h 1"/>
                        <a:gd name="T6" fmla="*/ 2 w 2"/>
                        <a:gd name="T7" fmla="*/ 1 h 1"/>
                        <a:gd name="T8" fmla="*/ 1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4" name="Freeform 75">
                      <a:extLst>
                        <a:ext uri="{FF2B5EF4-FFF2-40B4-BE49-F238E27FC236}">
                          <a16:creationId xmlns:a16="http://schemas.microsoft.com/office/drawing/2014/main" id="{4C8103F8-E3C9-E4DB-DC9F-38AB85B577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00497" y="2145205"/>
                      <a:ext cx="126648" cy="153720"/>
                    </a:xfrm>
                    <a:custGeom>
                      <a:avLst/>
                      <a:gdLst>
                        <a:gd name="T0" fmla="*/ 9 w 18"/>
                        <a:gd name="T1" fmla="*/ 21 h 21"/>
                        <a:gd name="T2" fmla="*/ 10 w 18"/>
                        <a:gd name="T3" fmla="*/ 18 h 21"/>
                        <a:gd name="T4" fmla="*/ 12 w 18"/>
                        <a:gd name="T5" fmla="*/ 15 h 21"/>
                        <a:gd name="T6" fmla="*/ 14 w 18"/>
                        <a:gd name="T7" fmla="*/ 16 h 21"/>
                        <a:gd name="T8" fmla="*/ 18 w 18"/>
                        <a:gd name="T9" fmla="*/ 17 h 21"/>
                        <a:gd name="T10" fmla="*/ 15 w 18"/>
                        <a:gd name="T11" fmla="*/ 14 h 21"/>
                        <a:gd name="T12" fmla="*/ 13 w 18"/>
                        <a:gd name="T13" fmla="*/ 11 h 21"/>
                        <a:gd name="T14" fmla="*/ 13 w 18"/>
                        <a:gd name="T15" fmla="*/ 9 h 21"/>
                        <a:gd name="T16" fmla="*/ 12 w 18"/>
                        <a:gd name="T17" fmla="*/ 6 h 21"/>
                        <a:gd name="T18" fmla="*/ 10 w 18"/>
                        <a:gd name="T19" fmla="*/ 4 h 21"/>
                        <a:gd name="T20" fmla="*/ 8 w 18"/>
                        <a:gd name="T21" fmla="*/ 2 h 21"/>
                        <a:gd name="T22" fmla="*/ 6 w 18"/>
                        <a:gd name="T23" fmla="*/ 1 h 21"/>
                        <a:gd name="T24" fmla="*/ 3 w 18"/>
                        <a:gd name="T25" fmla="*/ 1 h 21"/>
                        <a:gd name="T26" fmla="*/ 0 w 18"/>
                        <a:gd name="T27" fmla="*/ 2 h 21"/>
                        <a:gd name="T28" fmla="*/ 3 w 18"/>
                        <a:gd name="T29" fmla="*/ 5 h 21"/>
                        <a:gd name="T30" fmla="*/ 5 w 18"/>
                        <a:gd name="T31" fmla="*/ 8 h 21"/>
                        <a:gd name="T32" fmla="*/ 7 w 18"/>
                        <a:gd name="T33" fmla="*/ 11 h 21"/>
                        <a:gd name="T34" fmla="*/ 7 w 18"/>
                        <a:gd name="T35" fmla="*/ 14 h 21"/>
                        <a:gd name="T36" fmla="*/ 7 w 18"/>
                        <a:gd name="T37" fmla="*/ 15 h 21"/>
                        <a:gd name="T38" fmla="*/ 7 w 18"/>
                        <a:gd name="T39" fmla="*/ 18 h 21"/>
                        <a:gd name="T40" fmla="*/ 8 w 18"/>
                        <a:gd name="T41" fmla="*/ 20 h 21"/>
                        <a:gd name="T42" fmla="*/ 9 w 18"/>
                        <a:gd name="T43" fmla="*/ 21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" h="21">
                          <a:moveTo>
                            <a:pt x="9" y="21"/>
                          </a:moveTo>
                          <a:cubicBezTo>
                            <a:pt x="9" y="21"/>
                            <a:pt x="10" y="19"/>
                            <a:pt x="10" y="18"/>
                          </a:cubicBezTo>
                          <a:cubicBezTo>
                            <a:pt x="10" y="17"/>
                            <a:pt x="13" y="16"/>
                            <a:pt x="12" y="15"/>
                          </a:cubicBezTo>
                          <a:cubicBezTo>
                            <a:pt x="12" y="14"/>
                            <a:pt x="14" y="16"/>
                            <a:pt x="14" y="16"/>
                          </a:cubicBezTo>
                          <a:cubicBezTo>
                            <a:pt x="15" y="16"/>
                            <a:pt x="18" y="17"/>
                            <a:pt x="18" y="17"/>
                          </a:cubicBezTo>
                          <a:cubicBezTo>
                            <a:pt x="15" y="14"/>
                            <a:pt x="15" y="14"/>
                            <a:pt x="15" y="14"/>
                          </a:cubicBezTo>
                          <a:cubicBezTo>
                            <a:pt x="15" y="14"/>
                            <a:pt x="13" y="13"/>
                            <a:pt x="13" y="11"/>
                          </a:cubicBezTo>
                          <a:cubicBezTo>
                            <a:pt x="13" y="10"/>
                            <a:pt x="13" y="10"/>
                            <a:pt x="13" y="9"/>
                          </a:cubicBezTo>
                          <a:cubicBezTo>
                            <a:pt x="12" y="8"/>
                            <a:pt x="11" y="8"/>
                            <a:pt x="12" y="6"/>
                          </a:cubicBezTo>
                          <a:cubicBezTo>
                            <a:pt x="12" y="5"/>
                            <a:pt x="11" y="4"/>
                            <a:pt x="10" y="4"/>
                          </a:cubicBezTo>
                          <a:cubicBezTo>
                            <a:pt x="9" y="3"/>
                            <a:pt x="9" y="3"/>
                            <a:pt x="8" y="2"/>
                          </a:cubicBezTo>
                          <a:cubicBezTo>
                            <a:pt x="7" y="2"/>
                            <a:pt x="7" y="1"/>
                            <a:pt x="6" y="1"/>
                          </a:cubicBezTo>
                          <a:cubicBezTo>
                            <a:pt x="5" y="1"/>
                            <a:pt x="3" y="0"/>
                            <a:pt x="3" y="1"/>
                          </a:cubicBezTo>
                          <a:cubicBezTo>
                            <a:pt x="2" y="1"/>
                            <a:pt x="0" y="1"/>
                            <a:pt x="0" y="2"/>
                          </a:cubicBezTo>
                          <a:cubicBezTo>
                            <a:pt x="0" y="2"/>
                            <a:pt x="3" y="4"/>
                            <a:pt x="3" y="5"/>
                          </a:cubicBezTo>
                          <a:cubicBezTo>
                            <a:pt x="4" y="7"/>
                            <a:pt x="4" y="7"/>
                            <a:pt x="5" y="8"/>
                          </a:cubicBezTo>
                          <a:cubicBezTo>
                            <a:pt x="7" y="10"/>
                            <a:pt x="7" y="10"/>
                            <a:pt x="7" y="11"/>
                          </a:cubicBezTo>
                          <a:cubicBezTo>
                            <a:pt x="8" y="12"/>
                            <a:pt x="6" y="13"/>
                            <a:pt x="7" y="14"/>
                          </a:cubicBezTo>
                          <a:cubicBezTo>
                            <a:pt x="8" y="14"/>
                            <a:pt x="7" y="14"/>
                            <a:pt x="7" y="15"/>
                          </a:cubicBezTo>
                          <a:cubicBezTo>
                            <a:pt x="8" y="16"/>
                            <a:pt x="7" y="18"/>
                            <a:pt x="7" y="18"/>
                          </a:cubicBezTo>
                          <a:cubicBezTo>
                            <a:pt x="8" y="18"/>
                            <a:pt x="7" y="19"/>
                            <a:pt x="8" y="20"/>
                          </a:cubicBezTo>
                          <a:cubicBezTo>
                            <a:pt x="8" y="20"/>
                            <a:pt x="8" y="21"/>
                            <a:pt x="9" y="2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5" name="Freeform 83">
                      <a:extLst>
                        <a:ext uri="{FF2B5EF4-FFF2-40B4-BE49-F238E27FC236}">
                          <a16:creationId xmlns:a16="http://schemas.microsoft.com/office/drawing/2014/main" id="{66AA21F8-81B6-623B-5FAD-B29A571E56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619220" y="2086429"/>
                      <a:ext cx="28387" cy="38430"/>
                    </a:xfrm>
                    <a:custGeom>
                      <a:avLst/>
                      <a:gdLst>
                        <a:gd name="T0" fmla="*/ 1 w 4"/>
                        <a:gd name="T1" fmla="*/ 3 h 5"/>
                        <a:gd name="T2" fmla="*/ 1 w 4"/>
                        <a:gd name="T3" fmla="*/ 2 h 5"/>
                        <a:gd name="T4" fmla="*/ 2 w 4"/>
                        <a:gd name="T5" fmla="*/ 0 h 5"/>
                        <a:gd name="T6" fmla="*/ 3 w 4"/>
                        <a:gd name="T7" fmla="*/ 1 h 5"/>
                        <a:gd name="T8" fmla="*/ 3 w 4"/>
                        <a:gd name="T9" fmla="*/ 3 h 5"/>
                        <a:gd name="T10" fmla="*/ 3 w 4"/>
                        <a:gd name="T11" fmla="*/ 5 h 5"/>
                        <a:gd name="T12" fmla="*/ 2 w 4"/>
                        <a:gd name="T13" fmla="*/ 5 h 5"/>
                        <a:gd name="T14" fmla="*/ 1 w 4"/>
                        <a:gd name="T15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1"/>
                            <a:pt x="0" y="0"/>
                            <a:pt x="2" y="0"/>
                          </a:cubicBezTo>
                          <a:cubicBezTo>
                            <a:pt x="2" y="0"/>
                            <a:pt x="2" y="0"/>
                            <a:pt x="3" y="1"/>
                          </a:cubicBezTo>
                          <a:cubicBezTo>
                            <a:pt x="4" y="3"/>
                            <a:pt x="4" y="1"/>
                            <a:pt x="3" y="3"/>
                          </a:cubicBezTo>
                          <a:cubicBezTo>
                            <a:pt x="3" y="4"/>
                            <a:pt x="3" y="5"/>
                            <a:pt x="3" y="5"/>
                          </a:cubicBezTo>
                          <a:cubicBezTo>
                            <a:pt x="3" y="5"/>
                            <a:pt x="2" y="5"/>
                            <a:pt x="2" y="5"/>
                          </a:cubicBezTo>
                          <a:cubicBezTo>
                            <a:pt x="1" y="4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6" name="Freeform 84">
                      <a:extLst>
                        <a:ext uri="{FF2B5EF4-FFF2-40B4-BE49-F238E27FC236}">
                          <a16:creationId xmlns:a16="http://schemas.microsoft.com/office/drawing/2014/main" id="{F5F7820D-A329-0BAB-70EB-6A96104CA87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103975" y="1790291"/>
                      <a:ext cx="196522" cy="137896"/>
                    </a:xfrm>
                    <a:custGeom>
                      <a:avLst/>
                      <a:gdLst>
                        <a:gd name="T0" fmla="*/ 2 w 28"/>
                        <a:gd name="T1" fmla="*/ 1 h 19"/>
                        <a:gd name="T2" fmla="*/ 2 w 28"/>
                        <a:gd name="T3" fmla="*/ 8 h 19"/>
                        <a:gd name="T4" fmla="*/ 1 w 28"/>
                        <a:gd name="T5" fmla="*/ 8 h 19"/>
                        <a:gd name="T6" fmla="*/ 5 w 28"/>
                        <a:gd name="T7" fmla="*/ 12 h 19"/>
                        <a:gd name="T8" fmla="*/ 10 w 28"/>
                        <a:gd name="T9" fmla="*/ 13 h 19"/>
                        <a:gd name="T10" fmla="*/ 11 w 28"/>
                        <a:gd name="T11" fmla="*/ 17 h 19"/>
                        <a:gd name="T12" fmla="*/ 17 w 28"/>
                        <a:gd name="T13" fmla="*/ 17 h 19"/>
                        <a:gd name="T14" fmla="*/ 18 w 28"/>
                        <a:gd name="T15" fmla="*/ 19 h 19"/>
                        <a:gd name="T16" fmla="*/ 20 w 28"/>
                        <a:gd name="T17" fmla="*/ 18 h 19"/>
                        <a:gd name="T18" fmla="*/ 23 w 28"/>
                        <a:gd name="T19" fmla="*/ 18 h 19"/>
                        <a:gd name="T20" fmla="*/ 24 w 28"/>
                        <a:gd name="T21" fmla="*/ 16 h 19"/>
                        <a:gd name="T22" fmla="*/ 25 w 28"/>
                        <a:gd name="T23" fmla="*/ 16 h 19"/>
                        <a:gd name="T24" fmla="*/ 25 w 28"/>
                        <a:gd name="T25" fmla="*/ 14 h 19"/>
                        <a:gd name="T26" fmla="*/ 27 w 28"/>
                        <a:gd name="T27" fmla="*/ 10 h 19"/>
                        <a:gd name="T28" fmla="*/ 28 w 28"/>
                        <a:gd name="T29" fmla="*/ 7 h 19"/>
                        <a:gd name="T30" fmla="*/ 26 w 28"/>
                        <a:gd name="T31" fmla="*/ 7 h 19"/>
                        <a:gd name="T32" fmla="*/ 24 w 28"/>
                        <a:gd name="T33" fmla="*/ 5 h 19"/>
                        <a:gd name="T34" fmla="*/ 21 w 28"/>
                        <a:gd name="T35" fmla="*/ 5 h 19"/>
                        <a:gd name="T36" fmla="*/ 20 w 28"/>
                        <a:gd name="T37" fmla="*/ 3 h 19"/>
                        <a:gd name="T38" fmla="*/ 17 w 28"/>
                        <a:gd name="T39" fmla="*/ 3 h 19"/>
                        <a:gd name="T40" fmla="*/ 15 w 28"/>
                        <a:gd name="T41" fmla="*/ 2 h 19"/>
                        <a:gd name="T42" fmla="*/ 11 w 28"/>
                        <a:gd name="T43" fmla="*/ 1 h 19"/>
                        <a:gd name="T44" fmla="*/ 6 w 28"/>
                        <a:gd name="T45" fmla="*/ 0 h 19"/>
                        <a:gd name="T46" fmla="*/ 2 w 28"/>
                        <a:gd name="T47" fmla="*/ 1 h 19"/>
                        <a:gd name="T48" fmla="*/ 0 w 28"/>
                        <a:gd name="T49" fmla="*/ 6 h 19"/>
                        <a:gd name="T50" fmla="*/ 0 w 28"/>
                        <a:gd name="T51" fmla="*/ 7 h 19"/>
                        <a:gd name="T52" fmla="*/ 1 w 28"/>
                        <a:gd name="T53" fmla="*/ 7 h 19"/>
                        <a:gd name="T54" fmla="*/ 0 w 28"/>
                        <a:gd name="T55" fmla="*/ 6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28" h="19">
                          <a:moveTo>
                            <a:pt x="2" y="1"/>
                          </a:moveTo>
                          <a:cubicBezTo>
                            <a:pt x="2" y="3"/>
                            <a:pt x="2" y="5"/>
                            <a:pt x="2" y="8"/>
                          </a:cubicBezTo>
                          <a:cubicBezTo>
                            <a:pt x="2" y="8"/>
                            <a:pt x="1" y="8"/>
                            <a:pt x="1" y="8"/>
                          </a:cubicBezTo>
                          <a:cubicBezTo>
                            <a:pt x="1" y="8"/>
                            <a:pt x="4" y="11"/>
                            <a:pt x="5" y="12"/>
                          </a:cubicBezTo>
                          <a:cubicBezTo>
                            <a:pt x="6" y="13"/>
                            <a:pt x="10" y="13"/>
                            <a:pt x="10" y="13"/>
                          </a:cubicBezTo>
                          <a:cubicBezTo>
                            <a:pt x="11" y="17"/>
                            <a:pt x="11" y="17"/>
                            <a:pt x="11" y="17"/>
                          </a:cubicBezTo>
                          <a:cubicBezTo>
                            <a:pt x="11" y="17"/>
                            <a:pt x="16" y="17"/>
                            <a:pt x="17" y="17"/>
                          </a:cubicBezTo>
                          <a:cubicBezTo>
                            <a:pt x="19" y="18"/>
                            <a:pt x="18" y="19"/>
                            <a:pt x="18" y="19"/>
                          </a:cubicBezTo>
                          <a:cubicBezTo>
                            <a:pt x="20" y="18"/>
                            <a:pt x="20" y="18"/>
                            <a:pt x="20" y="18"/>
                          </a:cubicBezTo>
                          <a:cubicBezTo>
                            <a:pt x="23" y="18"/>
                            <a:pt x="23" y="18"/>
                            <a:pt x="23" y="18"/>
                          </a:cubicBezTo>
                          <a:cubicBezTo>
                            <a:pt x="23" y="18"/>
                            <a:pt x="24" y="16"/>
                            <a:pt x="24" y="16"/>
                          </a:cubicBezTo>
                          <a:cubicBezTo>
                            <a:pt x="25" y="16"/>
                            <a:pt x="25" y="16"/>
                            <a:pt x="25" y="16"/>
                          </a:cubicBezTo>
                          <a:cubicBezTo>
                            <a:pt x="25" y="16"/>
                            <a:pt x="26" y="15"/>
                            <a:pt x="25" y="14"/>
                          </a:cubicBezTo>
                          <a:cubicBezTo>
                            <a:pt x="25" y="12"/>
                            <a:pt x="26" y="11"/>
                            <a:pt x="27" y="10"/>
                          </a:cubicBezTo>
                          <a:cubicBezTo>
                            <a:pt x="28" y="9"/>
                            <a:pt x="28" y="7"/>
                            <a:pt x="28" y="7"/>
                          </a:cubicBezTo>
                          <a:cubicBezTo>
                            <a:pt x="28" y="7"/>
                            <a:pt x="27" y="7"/>
                            <a:pt x="26" y="7"/>
                          </a:cubicBezTo>
                          <a:cubicBezTo>
                            <a:pt x="25" y="6"/>
                            <a:pt x="24" y="6"/>
                            <a:pt x="24" y="5"/>
                          </a:cubicBezTo>
                          <a:cubicBezTo>
                            <a:pt x="23" y="5"/>
                            <a:pt x="22" y="5"/>
                            <a:pt x="21" y="5"/>
                          </a:cubicBezTo>
                          <a:cubicBezTo>
                            <a:pt x="20" y="4"/>
                            <a:pt x="20" y="3"/>
                            <a:pt x="20" y="3"/>
                          </a:cubicBezTo>
                          <a:cubicBezTo>
                            <a:pt x="20" y="3"/>
                            <a:pt x="18" y="3"/>
                            <a:pt x="17" y="3"/>
                          </a:cubicBezTo>
                          <a:cubicBezTo>
                            <a:pt x="16" y="3"/>
                            <a:pt x="16" y="2"/>
                            <a:pt x="15" y="2"/>
                          </a:cubicBezTo>
                          <a:cubicBezTo>
                            <a:pt x="13" y="2"/>
                            <a:pt x="13" y="2"/>
                            <a:pt x="11" y="1"/>
                          </a:cubicBezTo>
                          <a:cubicBezTo>
                            <a:pt x="8" y="1"/>
                            <a:pt x="7" y="0"/>
                            <a:pt x="6" y="0"/>
                          </a:cubicBezTo>
                          <a:cubicBezTo>
                            <a:pt x="5" y="0"/>
                            <a:pt x="2" y="1"/>
                            <a:pt x="2" y="1"/>
                          </a:cubicBezTo>
                          <a:close/>
                          <a:moveTo>
                            <a:pt x="0" y="6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7"/>
                            <a:pt x="1" y="7"/>
                            <a:pt x="1" y="7"/>
                          </a:cubicBezTo>
                          <a:cubicBezTo>
                            <a:pt x="0" y="6"/>
                            <a:pt x="1" y="6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7" name="Freeform 85">
                      <a:extLst>
                        <a:ext uri="{FF2B5EF4-FFF2-40B4-BE49-F238E27FC236}">
                          <a16:creationId xmlns:a16="http://schemas.microsoft.com/office/drawing/2014/main" id="{A09FEAD3-9032-D551-22E2-F1ABBADAAF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61154" y="2210760"/>
                      <a:ext cx="19654" cy="15825"/>
                    </a:xfrm>
                    <a:custGeom>
                      <a:avLst/>
                      <a:gdLst>
                        <a:gd name="T0" fmla="*/ 2 w 3"/>
                        <a:gd name="T1" fmla="*/ 2 h 2"/>
                        <a:gd name="T2" fmla="*/ 1 w 3"/>
                        <a:gd name="T3" fmla="*/ 0 h 2"/>
                        <a:gd name="T4" fmla="*/ 2 w 3"/>
                        <a:gd name="T5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2" y="2"/>
                          </a:moveTo>
                          <a:cubicBezTo>
                            <a:pt x="0" y="2"/>
                            <a:pt x="1" y="1"/>
                            <a:pt x="1" y="0"/>
                          </a:cubicBezTo>
                          <a:cubicBezTo>
                            <a:pt x="3" y="0"/>
                            <a:pt x="2" y="1"/>
                            <a:pt x="2" y="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8" name="Freeform 90">
                      <a:extLst>
                        <a:ext uri="{FF2B5EF4-FFF2-40B4-BE49-F238E27FC236}">
                          <a16:creationId xmlns:a16="http://schemas.microsoft.com/office/drawing/2014/main" id="{2DC2B30F-C4D3-B5F9-57E6-C37CC073460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17076" y="1708909"/>
                      <a:ext cx="246746" cy="131114"/>
                    </a:xfrm>
                    <a:custGeom>
                      <a:avLst/>
                      <a:gdLst>
                        <a:gd name="T0" fmla="*/ 0 w 35"/>
                        <a:gd name="T1" fmla="*/ 12 h 18"/>
                        <a:gd name="T2" fmla="*/ 4 w 35"/>
                        <a:gd name="T3" fmla="*/ 11 h 18"/>
                        <a:gd name="T4" fmla="*/ 9 w 35"/>
                        <a:gd name="T5" fmla="*/ 12 h 18"/>
                        <a:gd name="T6" fmla="*/ 13 w 35"/>
                        <a:gd name="T7" fmla="*/ 13 h 18"/>
                        <a:gd name="T8" fmla="*/ 15 w 35"/>
                        <a:gd name="T9" fmla="*/ 14 h 18"/>
                        <a:gd name="T10" fmla="*/ 18 w 35"/>
                        <a:gd name="T11" fmla="*/ 14 h 18"/>
                        <a:gd name="T12" fmla="*/ 19 w 35"/>
                        <a:gd name="T13" fmla="*/ 16 h 18"/>
                        <a:gd name="T14" fmla="*/ 22 w 35"/>
                        <a:gd name="T15" fmla="*/ 16 h 18"/>
                        <a:gd name="T16" fmla="*/ 24 w 35"/>
                        <a:gd name="T17" fmla="*/ 18 h 18"/>
                        <a:gd name="T18" fmla="*/ 26 w 35"/>
                        <a:gd name="T19" fmla="*/ 18 h 18"/>
                        <a:gd name="T20" fmla="*/ 29 w 35"/>
                        <a:gd name="T21" fmla="*/ 17 h 18"/>
                        <a:gd name="T22" fmla="*/ 31 w 35"/>
                        <a:gd name="T23" fmla="*/ 15 h 18"/>
                        <a:gd name="T24" fmla="*/ 32 w 35"/>
                        <a:gd name="T25" fmla="*/ 13 h 18"/>
                        <a:gd name="T26" fmla="*/ 35 w 35"/>
                        <a:gd name="T27" fmla="*/ 13 h 18"/>
                        <a:gd name="T28" fmla="*/ 35 w 35"/>
                        <a:gd name="T29" fmla="*/ 11 h 18"/>
                        <a:gd name="T30" fmla="*/ 33 w 35"/>
                        <a:gd name="T31" fmla="*/ 9 h 18"/>
                        <a:gd name="T32" fmla="*/ 31 w 35"/>
                        <a:gd name="T33" fmla="*/ 8 h 18"/>
                        <a:gd name="T34" fmla="*/ 31 w 35"/>
                        <a:gd name="T35" fmla="*/ 5 h 18"/>
                        <a:gd name="T36" fmla="*/ 29 w 35"/>
                        <a:gd name="T37" fmla="*/ 5 h 18"/>
                        <a:gd name="T38" fmla="*/ 28 w 35"/>
                        <a:gd name="T39" fmla="*/ 3 h 18"/>
                        <a:gd name="T40" fmla="*/ 25 w 35"/>
                        <a:gd name="T41" fmla="*/ 4 h 18"/>
                        <a:gd name="T42" fmla="*/ 24 w 35"/>
                        <a:gd name="T43" fmla="*/ 2 h 18"/>
                        <a:gd name="T44" fmla="*/ 23 w 35"/>
                        <a:gd name="T45" fmla="*/ 2 h 18"/>
                        <a:gd name="T46" fmla="*/ 21 w 35"/>
                        <a:gd name="T47" fmla="*/ 0 h 18"/>
                        <a:gd name="T48" fmla="*/ 18 w 35"/>
                        <a:gd name="T49" fmla="*/ 0 h 18"/>
                        <a:gd name="T50" fmla="*/ 17 w 35"/>
                        <a:gd name="T51" fmla="*/ 0 h 18"/>
                        <a:gd name="T52" fmla="*/ 14 w 35"/>
                        <a:gd name="T53" fmla="*/ 0 h 18"/>
                        <a:gd name="T54" fmla="*/ 14 w 35"/>
                        <a:gd name="T55" fmla="*/ 6 h 18"/>
                        <a:gd name="T56" fmla="*/ 9 w 35"/>
                        <a:gd name="T57" fmla="*/ 7 h 18"/>
                        <a:gd name="T58" fmla="*/ 9 w 35"/>
                        <a:gd name="T59" fmla="*/ 6 h 18"/>
                        <a:gd name="T60" fmla="*/ 7 w 35"/>
                        <a:gd name="T61" fmla="*/ 4 h 18"/>
                        <a:gd name="T62" fmla="*/ 7 w 35"/>
                        <a:gd name="T63" fmla="*/ 3 h 18"/>
                        <a:gd name="T64" fmla="*/ 7 w 35"/>
                        <a:gd name="T65" fmla="*/ 2 h 18"/>
                        <a:gd name="T66" fmla="*/ 6 w 35"/>
                        <a:gd name="T67" fmla="*/ 2 h 18"/>
                        <a:gd name="T68" fmla="*/ 5 w 35"/>
                        <a:gd name="T69" fmla="*/ 3 h 18"/>
                        <a:gd name="T70" fmla="*/ 3 w 35"/>
                        <a:gd name="T71" fmla="*/ 5 h 18"/>
                        <a:gd name="T72" fmla="*/ 0 w 35"/>
                        <a:gd name="T73" fmla="*/ 12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35" h="18">
                          <a:moveTo>
                            <a:pt x="0" y="12"/>
                          </a:moveTo>
                          <a:cubicBezTo>
                            <a:pt x="0" y="12"/>
                            <a:pt x="3" y="11"/>
                            <a:pt x="4" y="11"/>
                          </a:cubicBezTo>
                          <a:cubicBezTo>
                            <a:pt x="5" y="11"/>
                            <a:pt x="6" y="12"/>
                            <a:pt x="9" y="12"/>
                          </a:cubicBezTo>
                          <a:cubicBezTo>
                            <a:pt x="11" y="13"/>
                            <a:pt x="11" y="13"/>
                            <a:pt x="13" y="13"/>
                          </a:cubicBezTo>
                          <a:cubicBezTo>
                            <a:pt x="14" y="13"/>
                            <a:pt x="14" y="14"/>
                            <a:pt x="15" y="14"/>
                          </a:cubicBezTo>
                          <a:cubicBezTo>
                            <a:pt x="16" y="14"/>
                            <a:pt x="18" y="14"/>
                            <a:pt x="18" y="14"/>
                          </a:cubicBezTo>
                          <a:cubicBezTo>
                            <a:pt x="18" y="14"/>
                            <a:pt x="18" y="15"/>
                            <a:pt x="19" y="16"/>
                          </a:cubicBezTo>
                          <a:cubicBezTo>
                            <a:pt x="20" y="16"/>
                            <a:pt x="21" y="16"/>
                            <a:pt x="22" y="16"/>
                          </a:cubicBezTo>
                          <a:cubicBezTo>
                            <a:pt x="22" y="17"/>
                            <a:pt x="23" y="17"/>
                            <a:pt x="24" y="18"/>
                          </a:cubicBezTo>
                          <a:cubicBezTo>
                            <a:pt x="25" y="18"/>
                            <a:pt x="26" y="18"/>
                            <a:pt x="26" y="18"/>
                          </a:cubicBezTo>
                          <a:cubicBezTo>
                            <a:pt x="26" y="18"/>
                            <a:pt x="27" y="16"/>
                            <a:pt x="29" y="17"/>
                          </a:cubicBezTo>
                          <a:cubicBezTo>
                            <a:pt x="31" y="17"/>
                            <a:pt x="31" y="17"/>
                            <a:pt x="31" y="15"/>
                          </a:cubicBezTo>
                          <a:cubicBezTo>
                            <a:pt x="31" y="13"/>
                            <a:pt x="32" y="13"/>
                            <a:pt x="32" y="13"/>
                          </a:cubicBezTo>
                          <a:cubicBezTo>
                            <a:pt x="32" y="13"/>
                            <a:pt x="34" y="14"/>
                            <a:pt x="35" y="13"/>
                          </a:cubicBezTo>
                          <a:cubicBezTo>
                            <a:pt x="35" y="11"/>
                            <a:pt x="35" y="11"/>
                            <a:pt x="35" y="11"/>
                          </a:cubicBezTo>
                          <a:cubicBezTo>
                            <a:pt x="35" y="11"/>
                            <a:pt x="34" y="10"/>
                            <a:pt x="33" y="9"/>
                          </a:cubicBezTo>
                          <a:cubicBezTo>
                            <a:pt x="32" y="8"/>
                            <a:pt x="31" y="9"/>
                            <a:pt x="31" y="8"/>
                          </a:cubicBezTo>
                          <a:cubicBezTo>
                            <a:pt x="31" y="7"/>
                            <a:pt x="31" y="5"/>
                            <a:pt x="31" y="5"/>
                          </a:cubicBezTo>
                          <a:cubicBezTo>
                            <a:pt x="31" y="5"/>
                            <a:pt x="29" y="6"/>
                            <a:pt x="29" y="5"/>
                          </a:cubicBezTo>
                          <a:cubicBezTo>
                            <a:pt x="28" y="4"/>
                            <a:pt x="28" y="3"/>
                            <a:pt x="28" y="3"/>
                          </a:cubicBezTo>
                          <a:cubicBezTo>
                            <a:pt x="25" y="4"/>
                            <a:pt x="25" y="4"/>
                            <a:pt x="25" y="4"/>
                          </a:cubicBezTo>
                          <a:cubicBezTo>
                            <a:pt x="24" y="2"/>
                            <a:pt x="24" y="2"/>
                            <a:pt x="24" y="2"/>
                          </a:cubicBezTo>
                          <a:cubicBezTo>
                            <a:pt x="23" y="2"/>
                            <a:pt x="23" y="2"/>
                            <a:pt x="23" y="2"/>
                          </a:cubicBezTo>
                          <a:cubicBezTo>
                            <a:pt x="23" y="2"/>
                            <a:pt x="23" y="1"/>
                            <a:pt x="21" y="0"/>
                          </a:cubicBezTo>
                          <a:cubicBezTo>
                            <a:pt x="20" y="0"/>
                            <a:pt x="18" y="0"/>
                            <a:pt x="18" y="0"/>
                          </a:cubicBezTo>
                          <a:cubicBezTo>
                            <a:pt x="18" y="0"/>
                            <a:pt x="18" y="0"/>
                            <a:pt x="17" y="0"/>
                          </a:cubicBezTo>
                          <a:cubicBezTo>
                            <a:pt x="16" y="0"/>
                            <a:pt x="14" y="0"/>
                            <a:pt x="14" y="0"/>
                          </a:cubicBezTo>
                          <a:cubicBezTo>
                            <a:pt x="14" y="2"/>
                            <a:pt x="14" y="4"/>
                            <a:pt x="14" y="6"/>
                          </a:cubicBezTo>
                          <a:cubicBezTo>
                            <a:pt x="13" y="6"/>
                            <a:pt x="11" y="8"/>
                            <a:pt x="9" y="7"/>
                          </a:cubicBezTo>
                          <a:cubicBezTo>
                            <a:pt x="9" y="7"/>
                            <a:pt x="9" y="6"/>
                            <a:pt x="9" y="6"/>
                          </a:cubicBezTo>
                          <a:cubicBezTo>
                            <a:pt x="9" y="6"/>
                            <a:pt x="7" y="4"/>
                            <a:pt x="7" y="4"/>
                          </a:cubicBezTo>
                          <a:cubicBezTo>
                            <a:pt x="7" y="4"/>
                            <a:pt x="6" y="3"/>
                            <a:pt x="7" y="3"/>
                          </a:cubicBezTo>
                          <a:cubicBezTo>
                            <a:pt x="7" y="3"/>
                            <a:pt x="7" y="2"/>
                            <a:pt x="7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3" y="3"/>
                            <a:pt x="4" y="3"/>
                            <a:pt x="3" y="5"/>
                          </a:cubicBezTo>
                          <a:cubicBezTo>
                            <a:pt x="1" y="8"/>
                            <a:pt x="0" y="10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9" name="Freeform 139">
                      <a:extLst>
                        <a:ext uri="{FF2B5EF4-FFF2-40B4-BE49-F238E27FC236}">
                          <a16:creationId xmlns:a16="http://schemas.microsoft.com/office/drawing/2014/main" id="{1739D127-D57E-AD51-AACB-F15DBA1A0BE1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704378" y="1717951"/>
                      <a:ext cx="161586" cy="174067"/>
                    </a:xfrm>
                    <a:custGeom>
                      <a:avLst/>
                      <a:gdLst>
                        <a:gd name="T0" fmla="*/ 8 w 23"/>
                        <a:gd name="T1" fmla="*/ 17 h 24"/>
                        <a:gd name="T2" fmla="*/ 10 w 23"/>
                        <a:gd name="T3" fmla="*/ 19 h 24"/>
                        <a:gd name="T4" fmla="*/ 12 w 23"/>
                        <a:gd name="T5" fmla="*/ 20 h 24"/>
                        <a:gd name="T6" fmla="*/ 9 w 23"/>
                        <a:gd name="T7" fmla="*/ 17 h 24"/>
                        <a:gd name="T8" fmla="*/ 13 w 23"/>
                        <a:gd name="T9" fmla="*/ 10 h 24"/>
                        <a:gd name="T10" fmla="*/ 11 w 23"/>
                        <a:gd name="T11" fmla="*/ 10 h 24"/>
                        <a:gd name="T12" fmla="*/ 9 w 23"/>
                        <a:gd name="T13" fmla="*/ 5 h 24"/>
                        <a:gd name="T14" fmla="*/ 11 w 23"/>
                        <a:gd name="T15" fmla="*/ 4 h 24"/>
                        <a:gd name="T16" fmla="*/ 12 w 23"/>
                        <a:gd name="T17" fmla="*/ 2 h 24"/>
                        <a:gd name="T18" fmla="*/ 12 w 23"/>
                        <a:gd name="T19" fmla="*/ 0 h 24"/>
                        <a:gd name="T20" fmla="*/ 7 w 23"/>
                        <a:gd name="T21" fmla="*/ 4 h 24"/>
                        <a:gd name="T22" fmla="*/ 0 w 23"/>
                        <a:gd name="T23" fmla="*/ 7 h 24"/>
                        <a:gd name="T24" fmla="*/ 2 w 23"/>
                        <a:gd name="T25" fmla="*/ 8 h 24"/>
                        <a:gd name="T26" fmla="*/ 7 w 23"/>
                        <a:gd name="T27" fmla="*/ 5 h 24"/>
                        <a:gd name="T28" fmla="*/ 4 w 23"/>
                        <a:gd name="T29" fmla="*/ 10 h 24"/>
                        <a:gd name="T30" fmla="*/ 2 w 23"/>
                        <a:gd name="T31" fmla="*/ 14 h 24"/>
                        <a:gd name="T32" fmla="*/ 1 w 23"/>
                        <a:gd name="T33" fmla="*/ 15 h 24"/>
                        <a:gd name="T34" fmla="*/ 3 w 23"/>
                        <a:gd name="T35" fmla="*/ 20 h 24"/>
                        <a:gd name="T36" fmla="*/ 20 w 23"/>
                        <a:gd name="T37" fmla="*/ 20 h 24"/>
                        <a:gd name="T38" fmla="*/ 16 w 23"/>
                        <a:gd name="T39" fmla="*/ 21 h 24"/>
                        <a:gd name="T40" fmla="*/ 14 w 23"/>
                        <a:gd name="T41" fmla="*/ 21 h 24"/>
                        <a:gd name="T42" fmla="*/ 15 w 23"/>
                        <a:gd name="T43" fmla="*/ 23 h 24"/>
                        <a:gd name="T44" fmla="*/ 16 w 23"/>
                        <a:gd name="T45" fmla="*/ 24 h 24"/>
                        <a:gd name="T46" fmla="*/ 18 w 23"/>
                        <a:gd name="T47" fmla="*/ 24 h 24"/>
                        <a:gd name="T48" fmla="*/ 20 w 23"/>
                        <a:gd name="T49" fmla="*/ 20 h 24"/>
                        <a:gd name="T50" fmla="*/ 12 w 23"/>
                        <a:gd name="T51" fmla="*/ 23 h 24"/>
                        <a:gd name="T52" fmla="*/ 18 w 23"/>
                        <a:gd name="T53" fmla="*/ 12 h 24"/>
                        <a:gd name="T54" fmla="*/ 18 w 23"/>
                        <a:gd name="T55" fmla="*/ 14 h 24"/>
                        <a:gd name="T56" fmla="*/ 16 w 23"/>
                        <a:gd name="T57" fmla="*/ 15 h 24"/>
                        <a:gd name="T58" fmla="*/ 14 w 23"/>
                        <a:gd name="T59" fmla="*/ 15 h 24"/>
                        <a:gd name="T60" fmla="*/ 13 w 23"/>
                        <a:gd name="T61" fmla="*/ 16 h 24"/>
                        <a:gd name="T62" fmla="*/ 14 w 23"/>
                        <a:gd name="T63" fmla="*/ 19 h 24"/>
                        <a:gd name="T64" fmla="*/ 17 w 23"/>
                        <a:gd name="T65" fmla="*/ 18 h 24"/>
                        <a:gd name="T66" fmla="*/ 18 w 23"/>
                        <a:gd name="T67" fmla="*/ 20 h 24"/>
                        <a:gd name="T68" fmla="*/ 21 w 23"/>
                        <a:gd name="T69" fmla="*/ 18 h 24"/>
                        <a:gd name="T70" fmla="*/ 19 w 23"/>
                        <a:gd name="T71" fmla="*/ 16 h 24"/>
                        <a:gd name="T72" fmla="*/ 20 w 23"/>
                        <a:gd name="T73" fmla="*/ 12 h 24"/>
                        <a:gd name="T74" fmla="*/ 4 w 23"/>
                        <a:gd name="T75" fmla="*/ 6 h 24"/>
                        <a:gd name="T76" fmla="*/ 4 w 23"/>
                        <a:gd name="T77" fmla="*/ 6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23" h="24">
                          <a:moveTo>
                            <a:pt x="8" y="20"/>
                          </a:moveTo>
                          <a:cubicBezTo>
                            <a:pt x="8" y="19"/>
                            <a:pt x="8" y="17"/>
                            <a:pt x="8" y="17"/>
                          </a:cubicBezTo>
                          <a:cubicBezTo>
                            <a:pt x="9" y="18"/>
                            <a:pt x="9" y="18"/>
                            <a:pt x="10" y="18"/>
                          </a:cubicBezTo>
                          <a:cubicBezTo>
                            <a:pt x="10" y="19"/>
                            <a:pt x="10" y="19"/>
                            <a:pt x="10" y="19"/>
                          </a:cubicBezTo>
                          <a:cubicBezTo>
                            <a:pt x="11" y="19"/>
                            <a:pt x="11" y="19"/>
                            <a:pt x="11" y="19"/>
                          </a:cubicBezTo>
                          <a:cubicBezTo>
                            <a:pt x="10" y="20"/>
                            <a:pt x="12" y="20"/>
                            <a:pt x="12" y="20"/>
                          </a:cubicBezTo>
                          <a:cubicBezTo>
                            <a:pt x="12" y="19"/>
                            <a:pt x="12" y="17"/>
                            <a:pt x="12" y="17"/>
                          </a:cubicBezTo>
                          <a:cubicBezTo>
                            <a:pt x="11" y="17"/>
                            <a:pt x="9" y="17"/>
                            <a:pt x="9" y="17"/>
                          </a:cubicBezTo>
                          <a:cubicBezTo>
                            <a:pt x="9" y="15"/>
                            <a:pt x="10" y="14"/>
                            <a:pt x="11" y="11"/>
                          </a:cubicBezTo>
                          <a:cubicBezTo>
                            <a:pt x="13" y="12"/>
                            <a:pt x="12" y="13"/>
                            <a:pt x="13" y="10"/>
                          </a:cubicBezTo>
                          <a:cubicBezTo>
                            <a:pt x="13" y="10"/>
                            <a:pt x="13" y="10"/>
                            <a:pt x="13" y="10"/>
                          </a:cubicBezTo>
                          <a:cubicBezTo>
                            <a:pt x="13" y="10"/>
                            <a:pt x="12" y="10"/>
                            <a:pt x="11" y="10"/>
                          </a:cubicBezTo>
                          <a:cubicBezTo>
                            <a:pt x="11" y="9"/>
                            <a:pt x="11" y="7"/>
                            <a:pt x="11" y="5"/>
                          </a:cubicBezTo>
                          <a:cubicBezTo>
                            <a:pt x="9" y="5"/>
                            <a:pt x="9" y="5"/>
                            <a:pt x="9" y="5"/>
                          </a:cubicBezTo>
                          <a:cubicBezTo>
                            <a:pt x="9" y="5"/>
                            <a:pt x="10" y="5"/>
                            <a:pt x="11" y="5"/>
                          </a:cubicBezTo>
                          <a:cubicBezTo>
                            <a:pt x="11" y="5"/>
                            <a:pt x="11" y="4"/>
                            <a:pt x="11" y="4"/>
                          </a:cubicBezTo>
                          <a:cubicBezTo>
                            <a:pt x="11" y="4"/>
                            <a:pt x="12" y="3"/>
                            <a:pt x="12" y="3"/>
                          </a:cubicBezTo>
                          <a:cubicBezTo>
                            <a:pt x="12" y="3"/>
                            <a:pt x="12" y="1"/>
                            <a:pt x="12" y="2"/>
                          </a:cubicBezTo>
                          <a:cubicBezTo>
                            <a:pt x="12" y="1"/>
                            <a:pt x="12" y="0"/>
                            <a:pt x="12" y="1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0"/>
                            <a:pt x="9" y="1"/>
                            <a:pt x="9" y="1"/>
                          </a:cubicBezTo>
                          <a:cubicBezTo>
                            <a:pt x="8" y="2"/>
                            <a:pt x="8" y="3"/>
                            <a:pt x="7" y="4"/>
                          </a:cubicBezTo>
                          <a:cubicBezTo>
                            <a:pt x="4" y="5"/>
                            <a:pt x="5" y="3"/>
                            <a:pt x="2" y="5"/>
                          </a:cubicBezTo>
                          <a:cubicBezTo>
                            <a:pt x="2" y="5"/>
                            <a:pt x="1" y="7"/>
                            <a:pt x="0" y="7"/>
                          </a:cubicBezTo>
                          <a:cubicBezTo>
                            <a:pt x="0" y="7"/>
                            <a:pt x="1" y="7"/>
                            <a:pt x="1" y="8"/>
                          </a:cubicBezTo>
                          <a:cubicBezTo>
                            <a:pt x="1" y="8"/>
                            <a:pt x="2" y="7"/>
                            <a:pt x="2" y="8"/>
                          </a:cubicBezTo>
                          <a:cubicBezTo>
                            <a:pt x="2" y="7"/>
                            <a:pt x="2" y="7"/>
                            <a:pt x="2" y="6"/>
                          </a:cubicBezTo>
                          <a:cubicBezTo>
                            <a:pt x="3" y="5"/>
                            <a:pt x="5" y="5"/>
                            <a:pt x="7" y="5"/>
                          </a:cubicBezTo>
                          <a:cubicBezTo>
                            <a:pt x="7" y="6"/>
                            <a:pt x="7" y="7"/>
                            <a:pt x="7" y="9"/>
                          </a:cubicBezTo>
                          <a:cubicBezTo>
                            <a:pt x="4" y="7"/>
                            <a:pt x="6" y="7"/>
                            <a:pt x="4" y="10"/>
                          </a:cubicBezTo>
                          <a:cubicBezTo>
                            <a:pt x="2" y="9"/>
                            <a:pt x="1" y="9"/>
                            <a:pt x="0" y="9"/>
                          </a:cubicBezTo>
                          <a:cubicBezTo>
                            <a:pt x="0" y="12"/>
                            <a:pt x="0" y="12"/>
                            <a:pt x="2" y="14"/>
                          </a:cubicBezTo>
                          <a:cubicBezTo>
                            <a:pt x="2" y="14"/>
                            <a:pt x="2" y="14"/>
                            <a:pt x="2" y="14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0" y="17"/>
                            <a:pt x="2" y="18"/>
                            <a:pt x="3" y="19"/>
                          </a:cubicBezTo>
                          <a:cubicBezTo>
                            <a:pt x="3" y="19"/>
                            <a:pt x="3" y="19"/>
                            <a:pt x="3" y="20"/>
                          </a:cubicBezTo>
                          <a:lnTo>
                            <a:pt x="8" y="20"/>
                          </a:lnTo>
                          <a:close/>
                          <a:moveTo>
                            <a:pt x="20" y="20"/>
                          </a:moveTo>
                          <a:cubicBezTo>
                            <a:pt x="19" y="20"/>
                            <a:pt x="18" y="22"/>
                            <a:pt x="17" y="22"/>
                          </a:cubicBezTo>
                          <a:cubicBezTo>
                            <a:pt x="17" y="22"/>
                            <a:pt x="15" y="21"/>
                            <a:pt x="16" y="21"/>
                          </a:cubicBezTo>
                          <a:cubicBezTo>
                            <a:pt x="16" y="21"/>
                            <a:pt x="16" y="21"/>
                            <a:pt x="15" y="21"/>
                          </a:cubicBezTo>
                          <a:cubicBezTo>
                            <a:pt x="14" y="20"/>
                            <a:pt x="15" y="21"/>
                            <a:pt x="14" y="21"/>
                          </a:cubicBezTo>
                          <a:cubicBezTo>
                            <a:pt x="14" y="22"/>
                            <a:pt x="15" y="22"/>
                            <a:pt x="14" y="22"/>
                          </a:cubicBezTo>
                          <a:cubicBezTo>
                            <a:pt x="14" y="23"/>
                            <a:pt x="14" y="23"/>
                            <a:pt x="15" y="23"/>
                          </a:cubicBezTo>
                          <a:cubicBezTo>
                            <a:pt x="15" y="23"/>
                            <a:pt x="15" y="24"/>
                            <a:pt x="15" y="24"/>
                          </a:cubicBezTo>
                          <a:cubicBezTo>
                            <a:pt x="16" y="24"/>
                            <a:pt x="16" y="24"/>
                            <a:pt x="16" y="24"/>
                          </a:cubicBezTo>
                          <a:cubicBezTo>
                            <a:pt x="17" y="23"/>
                            <a:pt x="17" y="23"/>
                            <a:pt x="17" y="23"/>
                          </a:cubicBezTo>
                          <a:cubicBezTo>
                            <a:pt x="17" y="23"/>
                            <a:pt x="18" y="24"/>
                            <a:pt x="18" y="24"/>
                          </a:cubicBezTo>
                          <a:cubicBezTo>
                            <a:pt x="18" y="24"/>
                            <a:pt x="19" y="22"/>
                            <a:pt x="19" y="22"/>
                          </a:cubicBezTo>
                          <a:cubicBezTo>
                            <a:pt x="19" y="22"/>
                            <a:pt x="23" y="20"/>
                            <a:pt x="20" y="20"/>
                          </a:cubicBezTo>
                          <a:close/>
                          <a:moveTo>
                            <a:pt x="13" y="20"/>
                          </a:moveTo>
                          <a:cubicBezTo>
                            <a:pt x="12" y="20"/>
                            <a:pt x="11" y="24"/>
                            <a:pt x="12" y="23"/>
                          </a:cubicBezTo>
                          <a:cubicBezTo>
                            <a:pt x="13" y="23"/>
                            <a:pt x="14" y="19"/>
                            <a:pt x="13" y="20"/>
                          </a:cubicBezTo>
                          <a:close/>
                          <a:moveTo>
                            <a:pt x="18" y="12"/>
                          </a:moveTo>
                          <a:cubicBezTo>
                            <a:pt x="18" y="12"/>
                            <a:pt x="17" y="12"/>
                            <a:pt x="17" y="12"/>
                          </a:cubicBez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7" y="15"/>
                            <a:pt x="17" y="15"/>
                            <a:pt x="17" y="15"/>
                          </a:cubicBezTo>
                          <a:cubicBezTo>
                            <a:pt x="16" y="15"/>
                            <a:pt x="16" y="15"/>
                            <a:pt x="16" y="15"/>
                          </a:cubicBezTo>
                          <a:cubicBezTo>
                            <a:pt x="16" y="15"/>
                            <a:pt x="16" y="14"/>
                            <a:pt x="16" y="14"/>
                          </a:cubicBezTo>
                          <a:cubicBezTo>
                            <a:pt x="14" y="14"/>
                            <a:pt x="15" y="15"/>
                            <a:pt x="14" y="15"/>
                          </a:cubicBezTo>
                          <a:cubicBezTo>
                            <a:pt x="14" y="15"/>
                            <a:pt x="13" y="15"/>
                            <a:pt x="13" y="15"/>
                          </a:cubicBezTo>
                          <a:cubicBezTo>
                            <a:pt x="13" y="16"/>
                            <a:pt x="13" y="16"/>
                            <a:pt x="13" y="16"/>
                          </a:cubicBezTo>
                          <a:cubicBezTo>
                            <a:pt x="13" y="17"/>
                            <a:pt x="14" y="17"/>
                            <a:pt x="14" y="17"/>
                          </a:cubicBezTo>
                          <a:cubicBezTo>
                            <a:pt x="14" y="18"/>
                            <a:pt x="14" y="18"/>
                            <a:pt x="14" y="19"/>
                          </a:cubicBezTo>
                          <a:cubicBezTo>
                            <a:pt x="15" y="19"/>
                            <a:pt x="15" y="19"/>
                            <a:pt x="16" y="19"/>
                          </a:cubicBezTo>
                          <a:cubicBezTo>
                            <a:pt x="15" y="18"/>
                            <a:pt x="17" y="18"/>
                            <a:pt x="17" y="18"/>
                          </a:cubicBezTo>
                          <a:cubicBezTo>
                            <a:pt x="17" y="20"/>
                            <a:pt x="17" y="20"/>
                            <a:pt x="17" y="20"/>
                          </a:cubicBezTo>
                          <a:cubicBezTo>
                            <a:pt x="17" y="20"/>
                            <a:pt x="18" y="20"/>
                            <a:pt x="18" y="20"/>
                          </a:cubicBezTo>
                          <a:cubicBezTo>
                            <a:pt x="18" y="20"/>
                            <a:pt x="18" y="19"/>
                            <a:pt x="18" y="19"/>
                          </a:cubicBezTo>
                          <a:cubicBezTo>
                            <a:pt x="19" y="18"/>
                            <a:pt x="20" y="18"/>
                            <a:pt x="21" y="18"/>
                          </a:cubicBezTo>
                          <a:cubicBezTo>
                            <a:pt x="21" y="18"/>
                            <a:pt x="20" y="17"/>
                            <a:pt x="21" y="17"/>
                          </a:cubicBezTo>
                          <a:cubicBezTo>
                            <a:pt x="20" y="17"/>
                            <a:pt x="20" y="17"/>
                            <a:pt x="19" y="16"/>
                          </a:cubicBezTo>
                          <a:cubicBezTo>
                            <a:pt x="19" y="16"/>
                            <a:pt x="20" y="15"/>
                            <a:pt x="20" y="15"/>
                          </a:cubicBezTo>
                          <a:cubicBezTo>
                            <a:pt x="21" y="14"/>
                            <a:pt x="20" y="12"/>
                            <a:pt x="20" y="12"/>
                          </a:cubicBezTo>
                          <a:cubicBezTo>
                            <a:pt x="20" y="12"/>
                            <a:pt x="19" y="12"/>
                            <a:pt x="18" y="12"/>
                          </a:cubicBezTo>
                          <a:close/>
                          <a:moveTo>
                            <a:pt x="4" y="6"/>
                          </a:moveTo>
                          <a:cubicBezTo>
                            <a:pt x="3" y="6"/>
                            <a:pt x="2" y="8"/>
                            <a:pt x="4" y="8"/>
                          </a:cubicBezTo>
                          <a:cubicBezTo>
                            <a:pt x="4" y="7"/>
                            <a:pt x="5" y="6"/>
                            <a:pt x="4" y="6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0" name="Freeform 140">
                      <a:extLst>
                        <a:ext uri="{FF2B5EF4-FFF2-40B4-BE49-F238E27FC236}">
                          <a16:creationId xmlns:a16="http://schemas.microsoft.com/office/drawing/2014/main" id="{3C9EED0A-444D-A2B6-1F82-D348D5568D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1027" y="2036695"/>
                      <a:ext cx="196522" cy="124333"/>
                    </a:xfrm>
                    <a:custGeom>
                      <a:avLst/>
                      <a:gdLst>
                        <a:gd name="T0" fmla="*/ 22 w 28"/>
                        <a:gd name="T1" fmla="*/ 14 h 17"/>
                        <a:gd name="T2" fmla="*/ 24 w 28"/>
                        <a:gd name="T3" fmla="*/ 12 h 17"/>
                        <a:gd name="T4" fmla="*/ 25 w 28"/>
                        <a:gd name="T5" fmla="*/ 11 h 17"/>
                        <a:gd name="T6" fmla="*/ 28 w 28"/>
                        <a:gd name="T7" fmla="*/ 10 h 17"/>
                        <a:gd name="T8" fmla="*/ 26 w 28"/>
                        <a:gd name="T9" fmla="*/ 7 h 17"/>
                        <a:gd name="T10" fmla="*/ 23 w 28"/>
                        <a:gd name="T11" fmla="*/ 5 h 17"/>
                        <a:gd name="T12" fmla="*/ 20 w 28"/>
                        <a:gd name="T13" fmla="*/ 5 h 17"/>
                        <a:gd name="T14" fmla="*/ 17 w 28"/>
                        <a:gd name="T15" fmla="*/ 3 h 17"/>
                        <a:gd name="T16" fmla="*/ 15 w 28"/>
                        <a:gd name="T17" fmla="*/ 2 h 17"/>
                        <a:gd name="T18" fmla="*/ 13 w 28"/>
                        <a:gd name="T19" fmla="*/ 2 h 17"/>
                        <a:gd name="T20" fmla="*/ 11 w 28"/>
                        <a:gd name="T21" fmla="*/ 1 h 17"/>
                        <a:gd name="T22" fmla="*/ 9 w 28"/>
                        <a:gd name="T23" fmla="*/ 0 h 17"/>
                        <a:gd name="T24" fmla="*/ 6 w 28"/>
                        <a:gd name="T25" fmla="*/ 2 h 17"/>
                        <a:gd name="T26" fmla="*/ 3 w 28"/>
                        <a:gd name="T27" fmla="*/ 4 h 17"/>
                        <a:gd name="T28" fmla="*/ 1 w 28"/>
                        <a:gd name="T29" fmla="*/ 5 h 17"/>
                        <a:gd name="T30" fmla="*/ 1 w 28"/>
                        <a:gd name="T31" fmla="*/ 6 h 17"/>
                        <a:gd name="T32" fmla="*/ 2 w 28"/>
                        <a:gd name="T33" fmla="*/ 9 h 17"/>
                        <a:gd name="T34" fmla="*/ 3 w 28"/>
                        <a:gd name="T35" fmla="*/ 11 h 17"/>
                        <a:gd name="T36" fmla="*/ 6 w 28"/>
                        <a:gd name="T37" fmla="*/ 13 h 17"/>
                        <a:gd name="T38" fmla="*/ 7 w 28"/>
                        <a:gd name="T39" fmla="*/ 14 h 17"/>
                        <a:gd name="T40" fmla="*/ 11 w 28"/>
                        <a:gd name="T41" fmla="*/ 15 h 17"/>
                        <a:gd name="T42" fmla="*/ 12 w 28"/>
                        <a:gd name="T43" fmla="*/ 13 h 17"/>
                        <a:gd name="T44" fmla="*/ 15 w 28"/>
                        <a:gd name="T45" fmla="*/ 13 h 17"/>
                        <a:gd name="T46" fmla="*/ 19 w 28"/>
                        <a:gd name="T47" fmla="*/ 15 h 17"/>
                        <a:gd name="T48" fmla="*/ 22 w 28"/>
                        <a:gd name="T49" fmla="*/ 14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28" h="17">
                          <a:moveTo>
                            <a:pt x="22" y="14"/>
                          </a:moveTo>
                          <a:cubicBezTo>
                            <a:pt x="22" y="14"/>
                            <a:pt x="23" y="12"/>
                            <a:pt x="24" y="12"/>
                          </a:cubicBezTo>
                          <a:cubicBezTo>
                            <a:pt x="25" y="12"/>
                            <a:pt x="24" y="11"/>
                            <a:pt x="25" y="11"/>
                          </a:cubicBezTo>
                          <a:cubicBezTo>
                            <a:pt x="26" y="10"/>
                            <a:pt x="28" y="10"/>
                            <a:pt x="28" y="10"/>
                          </a:cubicBezTo>
                          <a:cubicBezTo>
                            <a:pt x="28" y="10"/>
                            <a:pt x="27" y="7"/>
                            <a:pt x="26" y="7"/>
                          </a:cubicBezTo>
                          <a:cubicBezTo>
                            <a:pt x="25" y="8"/>
                            <a:pt x="24" y="5"/>
                            <a:pt x="23" y="5"/>
                          </a:cubicBezTo>
                          <a:cubicBezTo>
                            <a:pt x="22" y="6"/>
                            <a:pt x="22" y="6"/>
                            <a:pt x="20" y="5"/>
                          </a:cubicBezTo>
                          <a:cubicBezTo>
                            <a:pt x="19" y="4"/>
                            <a:pt x="18" y="3"/>
                            <a:pt x="17" y="3"/>
                          </a:cubicBezTo>
                          <a:cubicBezTo>
                            <a:pt x="16" y="4"/>
                            <a:pt x="16" y="2"/>
                            <a:pt x="15" y="2"/>
                          </a:cubicBezTo>
                          <a:cubicBezTo>
                            <a:pt x="14" y="2"/>
                            <a:pt x="13" y="2"/>
                            <a:pt x="13" y="2"/>
                          </a:cubicBez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9" y="0"/>
                            <a:pt x="9" y="0"/>
                            <a:pt x="9" y="0"/>
                          </a:cubicBezTo>
                          <a:cubicBezTo>
                            <a:pt x="9" y="0"/>
                            <a:pt x="8" y="1"/>
                            <a:pt x="6" y="2"/>
                          </a:cubicBezTo>
                          <a:cubicBezTo>
                            <a:pt x="5" y="3"/>
                            <a:pt x="4" y="3"/>
                            <a:pt x="3" y="4"/>
                          </a:cubicBezTo>
                          <a:cubicBezTo>
                            <a:pt x="3" y="5"/>
                            <a:pt x="2" y="4"/>
                            <a:pt x="1" y="5"/>
                          </a:cubicBezTo>
                          <a:cubicBezTo>
                            <a:pt x="0" y="5"/>
                            <a:pt x="0" y="5"/>
                            <a:pt x="1" y="6"/>
                          </a:cubicBezTo>
                          <a:cubicBezTo>
                            <a:pt x="1" y="8"/>
                            <a:pt x="1" y="8"/>
                            <a:pt x="2" y="9"/>
                          </a:cubicBezTo>
                          <a:cubicBezTo>
                            <a:pt x="3" y="10"/>
                            <a:pt x="3" y="10"/>
                            <a:pt x="3" y="11"/>
                          </a:cubicBezTo>
                          <a:cubicBezTo>
                            <a:pt x="3" y="13"/>
                            <a:pt x="5" y="12"/>
                            <a:pt x="6" y="13"/>
                          </a:cubicBezTo>
                          <a:cubicBezTo>
                            <a:pt x="7" y="14"/>
                            <a:pt x="7" y="14"/>
                            <a:pt x="7" y="14"/>
                          </a:cubicBezTo>
                          <a:cubicBezTo>
                            <a:pt x="7" y="14"/>
                            <a:pt x="10" y="17"/>
                            <a:pt x="11" y="15"/>
                          </a:cubicBezTo>
                          <a:cubicBezTo>
                            <a:pt x="12" y="14"/>
                            <a:pt x="12" y="13"/>
                            <a:pt x="12" y="13"/>
                          </a:cubicBezTo>
                          <a:cubicBezTo>
                            <a:pt x="12" y="13"/>
                            <a:pt x="14" y="12"/>
                            <a:pt x="15" y="13"/>
                          </a:cubicBezTo>
                          <a:cubicBezTo>
                            <a:pt x="16" y="14"/>
                            <a:pt x="17" y="15"/>
                            <a:pt x="19" y="15"/>
                          </a:cubicBezTo>
                          <a:cubicBezTo>
                            <a:pt x="20" y="14"/>
                            <a:pt x="22" y="14"/>
                            <a:pt x="22" y="14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1" name="Freeform 166">
                      <a:extLst>
                        <a:ext uri="{FF2B5EF4-FFF2-40B4-BE49-F238E27FC236}">
                          <a16:creationId xmlns:a16="http://schemas.microsoft.com/office/drawing/2014/main" id="{6BB8BDF4-B26C-C857-5C7F-6CC7F60AF70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507856" y="2023134"/>
                      <a:ext cx="133200" cy="85902"/>
                    </a:xfrm>
                    <a:custGeom>
                      <a:avLst/>
                      <a:gdLst>
                        <a:gd name="T0" fmla="*/ 6 w 19"/>
                        <a:gd name="T1" fmla="*/ 0 h 12"/>
                        <a:gd name="T2" fmla="*/ 4 w 19"/>
                        <a:gd name="T3" fmla="*/ 1 h 12"/>
                        <a:gd name="T4" fmla="*/ 0 w 19"/>
                        <a:gd name="T5" fmla="*/ 2 h 12"/>
                        <a:gd name="T6" fmla="*/ 2 w 19"/>
                        <a:gd name="T7" fmla="*/ 3 h 12"/>
                        <a:gd name="T8" fmla="*/ 3 w 19"/>
                        <a:gd name="T9" fmla="*/ 4 h 12"/>
                        <a:gd name="T10" fmla="*/ 3 w 19"/>
                        <a:gd name="T11" fmla="*/ 6 h 12"/>
                        <a:gd name="T12" fmla="*/ 5 w 19"/>
                        <a:gd name="T13" fmla="*/ 7 h 12"/>
                        <a:gd name="T14" fmla="*/ 7 w 19"/>
                        <a:gd name="T15" fmla="*/ 7 h 12"/>
                        <a:gd name="T16" fmla="*/ 8 w 19"/>
                        <a:gd name="T17" fmla="*/ 9 h 12"/>
                        <a:gd name="T18" fmla="*/ 11 w 19"/>
                        <a:gd name="T19" fmla="*/ 10 h 12"/>
                        <a:gd name="T20" fmla="*/ 13 w 19"/>
                        <a:gd name="T21" fmla="*/ 10 h 12"/>
                        <a:gd name="T22" fmla="*/ 14 w 19"/>
                        <a:gd name="T23" fmla="*/ 12 h 12"/>
                        <a:gd name="T24" fmla="*/ 15 w 19"/>
                        <a:gd name="T25" fmla="*/ 12 h 12"/>
                        <a:gd name="T26" fmla="*/ 17 w 19"/>
                        <a:gd name="T27" fmla="*/ 12 h 12"/>
                        <a:gd name="T28" fmla="*/ 17 w 19"/>
                        <a:gd name="T29" fmla="*/ 11 h 12"/>
                        <a:gd name="T30" fmla="*/ 18 w 19"/>
                        <a:gd name="T31" fmla="*/ 9 h 12"/>
                        <a:gd name="T32" fmla="*/ 18 w 19"/>
                        <a:gd name="T33" fmla="*/ 6 h 12"/>
                        <a:gd name="T34" fmla="*/ 18 w 19"/>
                        <a:gd name="T35" fmla="*/ 5 h 12"/>
                        <a:gd name="T36" fmla="*/ 16 w 19"/>
                        <a:gd name="T37" fmla="*/ 4 h 12"/>
                        <a:gd name="T38" fmla="*/ 14 w 19"/>
                        <a:gd name="T39" fmla="*/ 3 h 12"/>
                        <a:gd name="T40" fmla="*/ 12 w 19"/>
                        <a:gd name="T41" fmla="*/ 2 h 12"/>
                        <a:gd name="T42" fmla="*/ 9 w 19"/>
                        <a:gd name="T43" fmla="*/ 3 h 12"/>
                        <a:gd name="T44" fmla="*/ 6 w 19"/>
                        <a:gd name="T45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9" h="12">
                          <a:moveTo>
                            <a:pt x="6" y="0"/>
                          </a:moveTo>
                          <a:cubicBezTo>
                            <a:pt x="5" y="0"/>
                            <a:pt x="4" y="1"/>
                            <a:pt x="4" y="1"/>
                          </a:cubicBezTo>
                          <a:cubicBezTo>
                            <a:pt x="2" y="1"/>
                            <a:pt x="1" y="2"/>
                            <a:pt x="0" y="2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3" y="4"/>
                          </a:cubicBezTo>
                          <a:cubicBezTo>
                            <a:pt x="3" y="5"/>
                            <a:pt x="3" y="6"/>
                            <a:pt x="3" y="6"/>
                          </a:cubicBezTo>
                          <a:cubicBezTo>
                            <a:pt x="3" y="6"/>
                            <a:pt x="4" y="6"/>
                            <a:pt x="5" y="7"/>
                          </a:cubicBezTo>
                          <a:cubicBezTo>
                            <a:pt x="7" y="8"/>
                            <a:pt x="7" y="7"/>
                            <a:pt x="7" y="7"/>
                          </a:cubicBezTo>
                          <a:cubicBezTo>
                            <a:pt x="7" y="7"/>
                            <a:pt x="7" y="8"/>
                            <a:pt x="8" y="9"/>
                          </a:cubicBezTo>
                          <a:cubicBezTo>
                            <a:pt x="9" y="10"/>
                            <a:pt x="10" y="10"/>
                            <a:pt x="11" y="10"/>
                          </a:cubicBezTo>
                          <a:cubicBezTo>
                            <a:pt x="12" y="11"/>
                            <a:pt x="13" y="9"/>
                            <a:pt x="13" y="10"/>
                          </a:cubicBezTo>
                          <a:cubicBezTo>
                            <a:pt x="13" y="11"/>
                            <a:pt x="12" y="12"/>
                            <a:pt x="14" y="12"/>
                          </a:cubicBezTo>
                          <a:cubicBezTo>
                            <a:pt x="15" y="12"/>
                            <a:pt x="15" y="12"/>
                            <a:pt x="15" y="12"/>
                          </a:cubicBezTo>
                          <a:cubicBezTo>
                            <a:pt x="17" y="12"/>
                            <a:pt x="17" y="12"/>
                            <a:pt x="17" y="12"/>
                          </a:cubicBezTo>
                          <a:cubicBezTo>
                            <a:pt x="17" y="11"/>
                            <a:pt x="17" y="11"/>
                            <a:pt x="17" y="11"/>
                          </a:cubicBezTo>
                          <a:cubicBezTo>
                            <a:pt x="17" y="10"/>
                            <a:pt x="16" y="9"/>
                            <a:pt x="18" y="9"/>
                          </a:cubicBezTo>
                          <a:cubicBezTo>
                            <a:pt x="18" y="9"/>
                            <a:pt x="19" y="7"/>
                            <a:pt x="18" y="6"/>
                          </a:cubicBezTo>
                          <a:cubicBezTo>
                            <a:pt x="16" y="5"/>
                            <a:pt x="19" y="5"/>
                            <a:pt x="18" y="5"/>
                          </a:cubicBezTo>
                          <a:cubicBezTo>
                            <a:pt x="17" y="5"/>
                            <a:pt x="16" y="4"/>
                            <a:pt x="16" y="4"/>
                          </a:cubicBezTo>
                          <a:cubicBezTo>
                            <a:pt x="16" y="4"/>
                            <a:pt x="14" y="4"/>
                            <a:pt x="14" y="3"/>
                          </a:cubicBezTo>
                          <a:cubicBezTo>
                            <a:pt x="14" y="2"/>
                            <a:pt x="13" y="2"/>
                            <a:pt x="12" y="2"/>
                          </a:cubicBezTo>
                          <a:cubicBezTo>
                            <a:pt x="11" y="2"/>
                            <a:pt x="11" y="3"/>
                            <a:pt x="9" y="3"/>
                          </a:cubicBezTo>
                          <a:cubicBezTo>
                            <a:pt x="7" y="3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052" name="Group 2051">
                      <a:extLst>
                        <a:ext uri="{FF2B5EF4-FFF2-40B4-BE49-F238E27FC236}">
                          <a16:creationId xmlns:a16="http://schemas.microsoft.com/office/drawing/2014/main" id="{9C2976CF-1A0A-21A4-1F56-39DF767CBE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3350" y="300564"/>
                      <a:ext cx="6644650" cy="2730790"/>
                      <a:chOff x="5883350" y="300564"/>
                      <a:chExt cx="6644650" cy="2730790"/>
                    </a:xfrm>
                    <a:grpFill/>
                  </p:grpSpPr>
                  <p:sp>
                    <p:nvSpPr>
                      <p:cNvPr id="2054" name="Freeform 49">
                        <a:extLst>
                          <a:ext uri="{FF2B5EF4-FFF2-40B4-BE49-F238E27FC236}">
                            <a16:creationId xmlns:a16="http://schemas.microsoft.com/office/drawing/2014/main" id="{BEB17CAB-BD5F-CFC2-F6BB-20B24445DF2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125809" y="2161028"/>
                        <a:ext cx="272948" cy="210235"/>
                      </a:xfrm>
                      <a:custGeom>
                        <a:avLst/>
                        <a:gdLst>
                          <a:gd name="T0" fmla="*/ 39 w 39"/>
                          <a:gd name="T1" fmla="*/ 19 h 29"/>
                          <a:gd name="T2" fmla="*/ 36 w 39"/>
                          <a:gd name="T3" fmla="*/ 19 h 29"/>
                          <a:gd name="T4" fmla="*/ 35 w 39"/>
                          <a:gd name="T5" fmla="*/ 19 h 29"/>
                          <a:gd name="T6" fmla="*/ 34 w 39"/>
                          <a:gd name="T7" fmla="*/ 19 h 29"/>
                          <a:gd name="T8" fmla="*/ 33 w 39"/>
                          <a:gd name="T9" fmla="*/ 18 h 29"/>
                          <a:gd name="T10" fmla="*/ 32 w 39"/>
                          <a:gd name="T11" fmla="*/ 16 h 29"/>
                          <a:gd name="T12" fmla="*/ 32 w 39"/>
                          <a:gd name="T13" fmla="*/ 13 h 29"/>
                          <a:gd name="T14" fmla="*/ 32 w 39"/>
                          <a:gd name="T15" fmla="*/ 12 h 29"/>
                          <a:gd name="T16" fmla="*/ 32 w 39"/>
                          <a:gd name="T17" fmla="*/ 9 h 29"/>
                          <a:gd name="T18" fmla="*/ 30 w 39"/>
                          <a:gd name="T19" fmla="*/ 6 h 29"/>
                          <a:gd name="T20" fmla="*/ 28 w 39"/>
                          <a:gd name="T21" fmla="*/ 3 h 29"/>
                          <a:gd name="T22" fmla="*/ 25 w 39"/>
                          <a:gd name="T23" fmla="*/ 0 h 29"/>
                          <a:gd name="T24" fmla="*/ 23 w 39"/>
                          <a:gd name="T25" fmla="*/ 2 h 29"/>
                          <a:gd name="T26" fmla="*/ 21 w 39"/>
                          <a:gd name="T27" fmla="*/ 3 h 29"/>
                          <a:gd name="T28" fmla="*/ 19 w 39"/>
                          <a:gd name="T29" fmla="*/ 4 h 29"/>
                          <a:gd name="T30" fmla="*/ 17 w 39"/>
                          <a:gd name="T31" fmla="*/ 4 h 29"/>
                          <a:gd name="T32" fmla="*/ 14 w 39"/>
                          <a:gd name="T33" fmla="*/ 3 h 29"/>
                          <a:gd name="T34" fmla="*/ 11 w 39"/>
                          <a:gd name="T35" fmla="*/ 2 h 29"/>
                          <a:gd name="T36" fmla="*/ 10 w 39"/>
                          <a:gd name="T37" fmla="*/ 1 h 29"/>
                          <a:gd name="T38" fmla="*/ 9 w 39"/>
                          <a:gd name="T39" fmla="*/ 5 h 29"/>
                          <a:gd name="T40" fmla="*/ 6 w 39"/>
                          <a:gd name="T41" fmla="*/ 7 h 29"/>
                          <a:gd name="T42" fmla="*/ 4 w 39"/>
                          <a:gd name="T43" fmla="*/ 15 h 29"/>
                          <a:gd name="T44" fmla="*/ 1 w 39"/>
                          <a:gd name="T45" fmla="*/ 17 h 29"/>
                          <a:gd name="T46" fmla="*/ 0 w 39"/>
                          <a:gd name="T47" fmla="*/ 17 h 29"/>
                          <a:gd name="T48" fmla="*/ 2 w 39"/>
                          <a:gd name="T49" fmla="*/ 20 h 29"/>
                          <a:gd name="T50" fmla="*/ 2 w 39"/>
                          <a:gd name="T51" fmla="*/ 22 h 29"/>
                          <a:gd name="T52" fmla="*/ 4 w 39"/>
                          <a:gd name="T53" fmla="*/ 23 h 29"/>
                          <a:gd name="T54" fmla="*/ 6 w 39"/>
                          <a:gd name="T55" fmla="*/ 22 h 29"/>
                          <a:gd name="T56" fmla="*/ 9 w 39"/>
                          <a:gd name="T57" fmla="*/ 23 h 29"/>
                          <a:gd name="T58" fmla="*/ 9 w 39"/>
                          <a:gd name="T59" fmla="*/ 23 h 29"/>
                          <a:gd name="T60" fmla="*/ 8 w 39"/>
                          <a:gd name="T61" fmla="*/ 25 h 29"/>
                          <a:gd name="T62" fmla="*/ 10 w 39"/>
                          <a:gd name="T63" fmla="*/ 26 h 29"/>
                          <a:gd name="T64" fmla="*/ 12 w 39"/>
                          <a:gd name="T65" fmla="*/ 27 h 29"/>
                          <a:gd name="T66" fmla="*/ 14 w 39"/>
                          <a:gd name="T67" fmla="*/ 29 h 29"/>
                          <a:gd name="T68" fmla="*/ 16 w 39"/>
                          <a:gd name="T69" fmla="*/ 28 h 29"/>
                          <a:gd name="T70" fmla="*/ 20 w 39"/>
                          <a:gd name="T71" fmla="*/ 28 h 29"/>
                          <a:gd name="T72" fmla="*/ 23 w 39"/>
                          <a:gd name="T73" fmla="*/ 27 h 29"/>
                          <a:gd name="T74" fmla="*/ 26 w 39"/>
                          <a:gd name="T75" fmla="*/ 26 h 29"/>
                          <a:gd name="T76" fmla="*/ 29 w 39"/>
                          <a:gd name="T77" fmla="*/ 27 h 29"/>
                          <a:gd name="T78" fmla="*/ 32 w 39"/>
                          <a:gd name="T79" fmla="*/ 26 h 29"/>
                          <a:gd name="T80" fmla="*/ 34 w 39"/>
                          <a:gd name="T81" fmla="*/ 27 h 29"/>
                          <a:gd name="T82" fmla="*/ 36 w 39"/>
                          <a:gd name="T83" fmla="*/ 26 h 29"/>
                          <a:gd name="T84" fmla="*/ 35 w 39"/>
                          <a:gd name="T85" fmla="*/ 25 h 29"/>
                          <a:gd name="T86" fmla="*/ 36 w 39"/>
                          <a:gd name="T87" fmla="*/ 24 h 29"/>
                          <a:gd name="T88" fmla="*/ 37 w 39"/>
                          <a:gd name="T89" fmla="*/ 25 h 29"/>
                          <a:gd name="T90" fmla="*/ 38 w 39"/>
                          <a:gd name="T91" fmla="*/ 24 h 29"/>
                          <a:gd name="T92" fmla="*/ 38 w 39"/>
                          <a:gd name="T93" fmla="*/ 21 h 29"/>
                          <a:gd name="T94" fmla="*/ 39 w 39"/>
                          <a:gd name="T95" fmla="*/ 21 h 29"/>
                          <a:gd name="T96" fmla="*/ 38 w 39"/>
                          <a:gd name="T97" fmla="*/ 21 h 29"/>
                          <a:gd name="T98" fmla="*/ 38 w 39"/>
                          <a:gd name="T99" fmla="*/ 20 h 29"/>
                          <a:gd name="T100" fmla="*/ 39 w 39"/>
                          <a:gd name="T101" fmla="*/ 20 h 29"/>
                          <a:gd name="T102" fmla="*/ 39 w 39"/>
                          <a:gd name="T103" fmla="*/ 19 h 2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</a:cxnLst>
                        <a:rect l="0" t="0" r="r" b="b"/>
                        <a:pathLst>
                          <a:path w="39" h="29">
                            <a:moveTo>
                              <a:pt x="39" y="19"/>
                            </a:moveTo>
                            <a:cubicBezTo>
                              <a:pt x="39" y="19"/>
                              <a:pt x="37" y="19"/>
                              <a:pt x="36" y="19"/>
                            </a:cubicBezTo>
                            <a:cubicBezTo>
                              <a:pt x="36" y="20"/>
                              <a:pt x="35" y="19"/>
                              <a:pt x="35" y="19"/>
                            </a:cubicBezTo>
                            <a:cubicBezTo>
                              <a:pt x="35" y="19"/>
                              <a:pt x="34" y="19"/>
                              <a:pt x="34" y="19"/>
                            </a:cubicBezTo>
                            <a:cubicBezTo>
                              <a:pt x="34" y="19"/>
                              <a:pt x="33" y="18"/>
                              <a:pt x="33" y="18"/>
                            </a:cubicBezTo>
                            <a:cubicBezTo>
                              <a:pt x="32" y="17"/>
                              <a:pt x="33" y="16"/>
                              <a:pt x="32" y="16"/>
                            </a:cubicBezTo>
                            <a:cubicBezTo>
                              <a:pt x="32" y="16"/>
                              <a:pt x="33" y="14"/>
                              <a:pt x="32" y="13"/>
                            </a:cubicBezTo>
                            <a:cubicBezTo>
                              <a:pt x="32" y="12"/>
                              <a:pt x="33" y="12"/>
                              <a:pt x="32" y="12"/>
                            </a:cubicBezTo>
                            <a:cubicBezTo>
                              <a:pt x="31" y="11"/>
                              <a:pt x="33" y="10"/>
                              <a:pt x="32" y="9"/>
                            </a:cubicBezTo>
                            <a:cubicBezTo>
                              <a:pt x="32" y="8"/>
                              <a:pt x="32" y="8"/>
                              <a:pt x="30" y="6"/>
                            </a:cubicBezTo>
                            <a:cubicBezTo>
                              <a:pt x="29" y="5"/>
                              <a:pt x="29" y="5"/>
                              <a:pt x="28" y="3"/>
                            </a:cubicBezTo>
                            <a:cubicBezTo>
                              <a:pt x="28" y="2"/>
                              <a:pt x="25" y="0"/>
                              <a:pt x="25" y="0"/>
                            </a:cubicBezTo>
                            <a:cubicBezTo>
                              <a:pt x="25" y="0"/>
                              <a:pt x="24" y="1"/>
                              <a:pt x="23" y="2"/>
                            </a:cubicBezTo>
                            <a:cubicBezTo>
                              <a:pt x="23" y="3"/>
                              <a:pt x="23" y="3"/>
                              <a:pt x="21" y="3"/>
                            </a:cubicBezTo>
                            <a:cubicBezTo>
                              <a:pt x="20" y="3"/>
                              <a:pt x="20" y="4"/>
                              <a:pt x="19" y="4"/>
                            </a:cubicBezTo>
                            <a:cubicBezTo>
                              <a:pt x="18" y="5"/>
                              <a:pt x="18" y="5"/>
                              <a:pt x="17" y="4"/>
                            </a:cubicBezTo>
                            <a:cubicBezTo>
                              <a:pt x="16" y="3"/>
                              <a:pt x="16" y="3"/>
                              <a:pt x="14" y="3"/>
                            </a:cubicBezTo>
                            <a:cubicBezTo>
                              <a:pt x="13" y="3"/>
                              <a:pt x="12" y="3"/>
                              <a:pt x="11" y="2"/>
                            </a:cubicBezTo>
                            <a:cubicBezTo>
                              <a:pt x="11" y="1"/>
                              <a:pt x="10" y="1"/>
                              <a:pt x="10" y="1"/>
                            </a:cubicBezTo>
                            <a:cubicBezTo>
                              <a:pt x="10" y="1"/>
                              <a:pt x="9" y="4"/>
                              <a:pt x="9" y="5"/>
                            </a:cubicBezTo>
                            <a:cubicBezTo>
                              <a:pt x="9" y="6"/>
                              <a:pt x="8" y="6"/>
                              <a:pt x="6" y="7"/>
                            </a:cubicBezTo>
                            <a:cubicBezTo>
                              <a:pt x="4" y="9"/>
                              <a:pt x="6" y="12"/>
                              <a:pt x="4" y="15"/>
                            </a:cubicBezTo>
                            <a:cubicBezTo>
                              <a:pt x="2" y="17"/>
                              <a:pt x="1" y="17"/>
                              <a:pt x="1" y="17"/>
                            </a:cubicBezTo>
                            <a:cubicBezTo>
                              <a:pt x="1" y="17"/>
                              <a:pt x="0" y="17"/>
                              <a:pt x="0" y="17"/>
                            </a:cubicBezTo>
                            <a:cubicBezTo>
                              <a:pt x="0" y="17"/>
                              <a:pt x="2" y="19"/>
                              <a:pt x="2" y="20"/>
                            </a:cubicBezTo>
                            <a:cubicBezTo>
                              <a:pt x="2" y="21"/>
                              <a:pt x="1" y="22"/>
                              <a:pt x="2" y="22"/>
                            </a:cubicBezTo>
                            <a:cubicBezTo>
                              <a:pt x="3" y="22"/>
                              <a:pt x="3" y="21"/>
                              <a:pt x="4" y="23"/>
                            </a:cubicBezTo>
                            <a:cubicBezTo>
                              <a:pt x="5" y="24"/>
                              <a:pt x="5" y="23"/>
                              <a:pt x="6" y="22"/>
                            </a:cubicBezTo>
                            <a:cubicBezTo>
                              <a:pt x="6" y="21"/>
                              <a:pt x="8" y="22"/>
                              <a:pt x="9" y="23"/>
                            </a:cubicBezTo>
                            <a:cubicBezTo>
                              <a:pt x="10" y="23"/>
                              <a:pt x="10" y="23"/>
                              <a:pt x="9" y="23"/>
                            </a:cubicBezTo>
                            <a:cubicBezTo>
                              <a:pt x="7" y="23"/>
                              <a:pt x="7" y="24"/>
                              <a:pt x="8" y="25"/>
                            </a:cubicBezTo>
                            <a:cubicBezTo>
                              <a:pt x="9" y="26"/>
                              <a:pt x="10" y="26"/>
                              <a:pt x="10" y="26"/>
                            </a:cubicBezTo>
                            <a:cubicBezTo>
                              <a:pt x="10" y="26"/>
                              <a:pt x="13" y="26"/>
                              <a:pt x="12" y="27"/>
                            </a:cubicBezTo>
                            <a:cubicBezTo>
                              <a:pt x="11" y="28"/>
                              <a:pt x="12" y="29"/>
                              <a:pt x="14" y="29"/>
                            </a:cubicBezTo>
                            <a:cubicBezTo>
                              <a:pt x="16" y="29"/>
                              <a:pt x="14" y="28"/>
                              <a:pt x="16" y="28"/>
                            </a:cubicBezTo>
                            <a:cubicBezTo>
                              <a:pt x="18" y="29"/>
                              <a:pt x="18" y="29"/>
                              <a:pt x="20" y="28"/>
                            </a:cubicBezTo>
                            <a:cubicBezTo>
                              <a:pt x="22" y="28"/>
                              <a:pt x="22" y="28"/>
                              <a:pt x="23" y="27"/>
                            </a:cubicBezTo>
                            <a:cubicBezTo>
                              <a:pt x="24" y="26"/>
                              <a:pt x="25" y="25"/>
                              <a:pt x="26" y="26"/>
                            </a:cubicBezTo>
                            <a:cubicBezTo>
                              <a:pt x="27" y="26"/>
                              <a:pt x="27" y="27"/>
                              <a:pt x="29" y="27"/>
                            </a:cubicBezTo>
                            <a:cubicBezTo>
                              <a:pt x="31" y="26"/>
                              <a:pt x="31" y="26"/>
                              <a:pt x="32" y="26"/>
                            </a:cubicBezTo>
                            <a:cubicBezTo>
                              <a:pt x="33" y="26"/>
                              <a:pt x="34" y="27"/>
                              <a:pt x="34" y="27"/>
                            </a:cubicBezTo>
                            <a:cubicBezTo>
                              <a:pt x="36" y="26"/>
                              <a:pt x="36" y="26"/>
                              <a:pt x="36" y="26"/>
                            </a:cubicBezTo>
                            <a:cubicBezTo>
                              <a:pt x="36" y="26"/>
                              <a:pt x="35" y="26"/>
                              <a:pt x="35" y="25"/>
                            </a:cubicBezTo>
                            <a:cubicBezTo>
                              <a:pt x="36" y="25"/>
                              <a:pt x="36" y="25"/>
                              <a:pt x="36" y="24"/>
                            </a:cubicBezTo>
                            <a:cubicBezTo>
                              <a:pt x="37" y="24"/>
                              <a:pt x="37" y="24"/>
                              <a:pt x="37" y="25"/>
                            </a:cubicBezTo>
                            <a:cubicBezTo>
                              <a:pt x="38" y="24"/>
                              <a:pt x="37" y="24"/>
                              <a:pt x="38" y="24"/>
                            </a:cubicBezTo>
                            <a:cubicBezTo>
                              <a:pt x="38" y="23"/>
                              <a:pt x="38" y="22"/>
                              <a:pt x="38" y="21"/>
                            </a:cubicBezTo>
                            <a:cubicBezTo>
                              <a:pt x="38" y="21"/>
                              <a:pt x="39" y="21"/>
                              <a:pt x="39" y="21"/>
                            </a:cubicBezTo>
                            <a:cubicBezTo>
                              <a:pt x="38" y="21"/>
                              <a:pt x="38" y="21"/>
                              <a:pt x="38" y="21"/>
                            </a:cubicBezTo>
                            <a:cubicBezTo>
                              <a:pt x="38" y="20"/>
                              <a:pt x="38" y="20"/>
                              <a:pt x="38" y="20"/>
                            </a:cubicBezTo>
                            <a:cubicBezTo>
                              <a:pt x="38" y="20"/>
                              <a:pt x="38" y="20"/>
                              <a:pt x="39" y="20"/>
                            </a:cubicBezTo>
                            <a:cubicBezTo>
                              <a:pt x="39" y="20"/>
                              <a:pt x="39" y="20"/>
                              <a:pt x="39" y="19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55" name="Freeform 82">
                        <a:extLst>
                          <a:ext uri="{FF2B5EF4-FFF2-40B4-BE49-F238E27FC236}">
                            <a16:creationId xmlns:a16="http://schemas.microsoft.com/office/drawing/2014/main" id="{0BCAED10-78FD-ED43-87B2-720BFF0E408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103975" y="2430038"/>
                        <a:ext cx="98261" cy="79121"/>
                      </a:xfrm>
                      <a:custGeom>
                        <a:avLst/>
                        <a:gdLst>
                          <a:gd name="T0" fmla="*/ 2 w 14"/>
                          <a:gd name="T1" fmla="*/ 4 h 11"/>
                          <a:gd name="T2" fmla="*/ 3 w 14"/>
                          <a:gd name="T3" fmla="*/ 3 h 11"/>
                          <a:gd name="T4" fmla="*/ 4 w 14"/>
                          <a:gd name="T5" fmla="*/ 2 h 11"/>
                          <a:gd name="T6" fmla="*/ 5 w 14"/>
                          <a:gd name="T7" fmla="*/ 3 h 11"/>
                          <a:gd name="T8" fmla="*/ 6 w 14"/>
                          <a:gd name="T9" fmla="*/ 1 h 11"/>
                          <a:gd name="T10" fmla="*/ 7 w 14"/>
                          <a:gd name="T11" fmla="*/ 1 h 11"/>
                          <a:gd name="T12" fmla="*/ 9 w 14"/>
                          <a:gd name="T13" fmla="*/ 1 h 11"/>
                          <a:gd name="T14" fmla="*/ 10 w 14"/>
                          <a:gd name="T15" fmla="*/ 1 h 11"/>
                          <a:gd name="T16" fmla="*/ 11 w 14"/>
                          <a:gd name="T17" fmla="*/ 0 h 11"/>
                          <a:gd name="T18" fmla="*/ 13 w 14"/>
                          <a:gd name="T19" fmla="*/ 1 h 11"/>
                          <a:gd name="T20" fmla="*/ 13 w 14"/>
                          <a:gd name="T21" fmla="*/ 3 h 11"/>
                          <a:gd name="T22" fmla="*/ 14 w 14"/>
                          <a:gd name="T23" fmla="*/ 5 h 11"/>
                          <a:gd name="T24" fmla="*/ 13 w 14"/>
                          <a:gd name="T25" fmla="*/ 6 h 11"/>
                          <a:gd name="T26" fmla="*/ 13 w 14"/>
                          <a:gd name="T27" fmla="*/ 7 h 11"/>
                          <a:gd name="T28" fmla="*/ 12 w 14"/>
                          <a:gd name="T29" fmla="*/ 8 h 11"/>
                          <a:gd name="T30" fmla="*/ 9 w 14"/>
                          <a:gd name="T31" fmla="*/ 9 h 11"/>
                          <a:gd name="T32" fmla="*/ 8 w 14"/>
                          <a:gd name="T33" fmla="*/ 10 h 11"/>
                          <a:gd name="T34" fmla="*/ 6 w 14"/>
                          <a:gd name="T35" fmla="*/ 11 h 11"/>
                          <a:gd name="T36" fmla="*/ 2 w 14"/>
                          <a:gd name="T37" fmla="*/ 11 h 11"/>
                          <a:gd name="T38" fmla="*/ 1 w 14"/>
                          <a:gd name="T39" fmla="*/ 9 h 11"/>
                          <a:gd name="T40" fmla="*/ 1 w 14"/>
                          <a:gd name="T41" fmla="*/ 7 h 11"/>
                          <a:gd name="T42" fmla="*/ 1 w 14"/>
                          <a:gd name="T43" fmla="*/ 4 h 11"/>
                          <a:gd name="T44" fmla="*/ 2 w 14"/>
                          <a:gd name="T45" fmla="*/ 4 h 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</a:cxnLst>
                        <a:rect l="0" t="0" r="r" b="b"/>
                        <a:pathLst>
                          <a:path w="14" h="11">
                            <a:moveTo>
                              <a:pt x="2" y="4"/>
                            </a:moveTo>
                            <a:cubicBezTo>
                              <a:pt x="3" y="3"/>
                              <a:pt x="3" y="3"/>
                              <a:pt x="3" y="3"/>
                            </a:cubicBezTo>
                            <a:cubicBezTo>
                              <a:pt x="4" y="2"/>
                              <a:pt x="4" y="2"/>
                              <a:pt x="4" y="2"/>
                            </a:cubicBezTo>
                            <a:cubicBezTo>
                              <a:pt x="5" y="3"/>
                              <a:pt x="5" y="3"/>
                              <a:pt x="5" y="3"/>
                            </a:cubicBezTo>
                            <a:cubicBezTo>
                              <a:pt x="6" y="1"/>
                              <a:pt x="6" y="1"/>
                              <a:pt x="6" y="1"/>
                            </a:cubicBezTo>
                            <a:cubicBezTo>
                              <a:pt x="7" y="1"/>
                              <a:pt x="7" y="1"/>
                              <a:pt x="7" y="1"/>
                            </a:cubicBezTo>
                            <a:cubicBezTo>
                              <a:pt x="9" y="1"/>
                              <a:pt x="9" y="1"/>
                              <a:pt x="9" y="1"/>
                            </a:cubicBezTo>
                            <a:cubicBezTo>
                              <a:pt x="10" y="1"/>
                              <a:pt x="10" y="1"/>
                              <a:pt x="10" y="1"/>
                            </a:cubicBezTo>
                            <a:cubicBezTo>
                              <a:pt x="11" y="0"/>
                              <a:pt x="11" y="0"/>
                              <a:pt x="11" y="0"/>
                            </a:cubicBezTo>
                            <a:cubicBezTo>
                              <a:pt x="11" y="0"/>
                              <a:pt x="12" y="1"/>
                              <a:pt x="13" y="1"/>
                            </a:cubicBezTo>
                            <a:cubicBezTo>
                              <a:pt x="13" y="2"/>
                              <a:pt x="12" y="2"/>
                              <a:pt x="13" y="3"/>
                            </a:cubicBezTo>
                            <a:cubicBezTo>
                              <a:pt x="14" y="4"/>
                              <a:pt x="14" y="5"/>
                              <a:pt x="14" y="5"/>
                            </a:cubicBezTo>
                            <a:cubicBezTo>
                              <a:pt x="13" y="6"/>
                              <a:pt x="13" y="6"/>
                              <a:pt x="13" y="6"/>
                            </a:cubicBezTo>
                            <a:cubicBezTo>
                              <a:pt x="13" y="6"/>
                              <a:pt x="12" y="6"/>
                              <a:pt x="13" y="7"/>
                            </a:cubicBezTo>
                            <a:cubicBezTo>
                              <a:pt x="13" y="8"/>
                              <a:pt x="12" y="8"/>
                              <a:pt x="12" y="8"/>
                            </a:cubicBezTo>
                            <a:cubicBezTo>
                              <a:pt x="12" y="8"/>
                              <a:pt x="9" y="8"/>
                              <a:pt x="9" y="9"/>
                            </a:cubicBezTo>
                            <a:cubicBezTo>
                              <a:pt x="9" y="10"/>
                              <a:pt x="8" y="9"/>
                              <a:pt x="8" y="10"/>
                            </a:cubicBezTo>
                            <a:cubicBezTo>
                              <a:pt x="7" y="11"/>
                              <a:pt x="7" y="11"/>
                              <a:pt x="6" y="11"/>
                            </a:cubicBezTo>
                            <a:cubicBezTo>
                              <a:pt x="5" y="11"/>
                              <a:pt x="2" y="11"/>
                              <a:pt x="2" y="11"/>
                            </a:cubicBezTo>
                            <a:cubicBezTo>
                              <a:pt x="2" y="11"/>
                              <a:pt x="2" y="10"/>
                              <a:pt x="1" y="9"/>
                            </a:cubicBezTo>
                            <a:cubicBezTo>
                              <a:pt x="0" y="8"/>
                              <a:pt x="0" y="8"/>
                              <a:pt x="1" y="7"/>
                            </a:cubicBezTo>
                            <a:cubicBezTo>
                              <a:pt x="1" y="6"/>
                              <a:pt x="1" y="4"/>
                              <a:pt x="1" y="4"/>
                            </a:cubicBezTo>
                            <a:lnTo>
                              <a:pt x="2" y="4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56" name="Freeform 92">
                        <a:extLst>
                          <a:ext uri="{FF2B5EF4-FFF2-40B4-BE49-F238E27FC236}">
                            <a16:creationId xmlns:a16="http://schemas.microsoft.com/office/drawing/2014/main" id="{A4E34C35-7D7F-D40C-A7E2-8FC947B3B0EC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8660871" y="2393869"/>
                        <a:ext cx="351558" cy="165024"/>
                      </a:xfrm>
                      <a:custGeom>
                        <a:avLst/>
                        <a:gdLst>
                          <a:gd name="T0" fmla="*/ 17 w 50"/>
                          <a:gd name="T1" fmla="*/ 22 h 23"/>
                          <a:gd name="T2" fmla="*/ 18 w 50"/>
                          <a:gd name="T3" fmla="*/ 21 h 23"/>
                          <a:gd name="T4" fmla="*/ 20 w 50"/>
                          <a:gd name="T5" fmla="*/ 20 h 23"/>
                          <a:gd name="T6" fmla="*/ 22 w 50"/>
                          <a:gd name="T7" fmla="*/ 18 h 23"/>
                          <a:gd name="T8" fmla="*/ 24 w 50"/>
                          <a:gd name="T9" fmla="*/ 17 h 23"/>
                          <a:gd name="T10" fmla="*/ 26 w 50"/>
                          <a:gd name="T11" fmla="*/ 19 h 23"/>
                          <a:gd name="T12" fmla="*/ 28 w 50"/>
                          <a:gd name="T13" fmla="*/ 18 h 23"/>
                          <a:gd name="T14" fmla="*/ 32 w 50"/>
                          <a:gd name="T15" fmla="*/ 17 h 23"/>
                          <a:gd name="T16" fmla="*/ 33 w 50"/>
                          <a:gd name="T17" fmla="*/ 13 h 23"/>
                          <a:gd name="T18" fmla="*/ 41 w 50"/>
                          <a:gd name="T19" fmla="*/ 11 h 23"/>
                          <a:gd name="T20" fmla="*/ 42 w 50"/>
                          <a:gd name="T21" fmla="*/ 9 h 23"/>
                          <a:gd name="T22" fmla="*/ 44 w 50"/>
                          <a:gd name="T23" fmla="*/ 8 h 23"/>
                          <a:gd name="T24" fmla="*/ 46 w 50"/>
                          <a:gd name="T25" fmla="*/ 6 h 23"/>
                          <a:gd name="T26" fmla="*/ 50 w 50"/>
                          <a:gd name="T27" fmla="*/ 4 h 23"/>
                          <a:gd name="T28" fmla="*/ 48 w 50"/>
                          <a:gd name="T29" fmla="*/ 3 h 23"/>
                          <a:gd name="T30" fmla="*/ 45 w 50"/>
                          <a:gd name="T31" fmla="*/ 2 h 23"/>
                          <a:gd name="T32" fmla="*/ 42 w 50"/>
                          <a:gd name="T33" fmla="*/ 1 h 23"/>
                          <a:gd name="T34" fmla="*/ 38 w 50"/>
                          <a:gd name="T35" fmla="*/ 0 h 23"/>
                          <a:gd name="T36" fmla="*/ 32 w 50"/>
                          <a:gd name="T37" fmla="*/ 1 h 23"/>
                          <a:gd name="T38" fmla="*/ 27 w 50"/>
                          <a:gd name="T39" fmla="*/ 3 h 23"/>
                          <a:gd name="T40" fmla="*/ 25 w 50"/>
                          <a:gd name="T41" fmla="*/ 2 h 23"/>
                          <a:gd name="T42" fmla="*/ 23 w 50"/>
                          <a:gd name="T43" fmla="*/ 1 h 23"/>
                          <a:gd name="T44" fmla="*/ 21 w 50"/>
                          <a:gd name="T45" fmla="*/ 2 h 23"/>
                          <a:gd name="T46" fmla="*/ 19 w 50"/>
                          <a:gd name="T47" fmla="*/ 3 h 23"/>
                          <a:gd name="T48" fmla="*/ 18 w 50"/>
                          <a:gd name="T49" fmla="*/ 5 h 23"/>
                          <a:gd name="T50" fmla="*/ 13 w 50"/>
                          <a:gd name="T51" fmla="*/ 2 h 23"/>
                          <a:gd name="T52" fmla="*/ 9 w 50"/>
                          <a:gd name="T53" fmla="*/ 2 h 23"/>
                          <a:gd name="T54" fmla="*/ 5 w 50"/>
                          <a:gd name="T55" fmla="*/ 5 h 23"/>
                          <a:gd name="T56" fmla="*/ 7 w 50"/>
                          <a:gd name="T57" fmla="*/ 5 h 23"/>
                          <a:gd name="T58" fmla="*/ 8 w 50"/>
                          <a:gd name="T59" fmla="*/ 6 h 23"/>
                          <a:gd name="T60" fmla="*/ 6 w 50"/>
                          <a:gd name="T61" fmla="*/ 8 h 23"/>
                          <a:gd name="T62" fmla="*/ 4 w 50"/>
                          <a:gd name="T63" fmla="*/ 9 h 23"/>
                          <a:gd name="T64" fmla="*/ 7 w 50"/>
                          <a:gd name="T65" fmla="*/ 10 h 23"/>
                          <a:gd name="T66" fmla="*/ 9 w 50"/>
                          <a:gd name="T67" fmla="*/ 10 h 23"/>
                          <a:gd name="T68" fmla="*/ 10 w 50"/>
                          <a:gd name="T69" fmla="*/ 12 h 23"/>
                          <a:gd name="T70" fmla="*/ 13 w 50"/>
                          <a:gd name="T71" fmla="*/ 13 h 23"/>
                          <a:gd name="T72" fmla="*/ 15 w 50"/>
                          <a:gd name="T73" fmla="*/ 13 h 23"/>
                          <a:gd name="T74" fmla="*/ 15 w 50"/>
                          <a:gd name="T75" fmla="*/ 14 h 23"/>
                          <a:gd name="T76" fmla="*/ 11 w 50"/>
                          <a:gd name="T77" fmla="*/ 17 h 23"/>
                          <a:gd name="T78" fmla="*/ 8 w 50"/>
                          <a:gd name="T79" fmla="*/ 18 h 23"/>
                          <a:gd name="T80" fmla="*/ 6 w 50"/>
                          <a:gd name="T81" fmla="*/ 19 h 23"/>
                          <a:gd name="T82" fmla="*/ 5 w 50"/>
                          <a:gd name="T83" fmla="*/ 18 h 23"/>
                          <a:gd name="T84" fmla="*/ 4 w 50"/>
                          <a:gd name="T85" fmla="*/ 19 h 23"/>
                          <a:gd name="T86" fmla="*/ 3 w 50"/>
                          <a:gd name="T87" fmla="*/ 18 h 23"/>
                          <a:gd name="T88" fmla="*/ 0 w 50"/>
                          <a:gd name="T89" fmla="*/ 19 h 23"/>
                          <a:gd name="T90" fmla="*/ 1 w 50"/>
                          <a:gd name="T91" fmla="*/ 21 h 23"/>
                          <a:gd name="T92" fmla="*/ 4 w 50"/>
                          <a:gd name="T93" fmla="*/ 21 h 23"/>
                          <a:gd name="T94" fmla="*/ 6 w 50"/>
                          <a:gd name="T95" fmla="*/ 22 h 23"/>
                          <a:gd name="T96" fmla="*/ 9 w 50"/>
                          <a:gd name="T97" fmla="*/ 22 h 23"/>
                          <a:gd name="T98" fmla="*/ 11 w 50"/>
                          <a:gd name="T99" fmla="*/ 22 h 23"/>
                          <a:gd name="T100" fmla="*/ 13 w 50"/>
                          <a:gd name="T101" fmla="*/ 22 h 23"/>
                          <a:gd name="T102" fmla="*/ 17 w 50"/>
                          <a:gd name="T103" fmla="*/ 22 h 23"/>
                          <a:gd name="T104" fmla="*/ 42 w 50"/>
                          <a:gd name="T105" fmla="*/ 2 h 23"/>
                          <a:gd name="T106" fmla="*/ 41 w 50"/>
                          <a:gd name="T107" fmla="*/ 3 h 23"/>
                          <a:gd name="T108" fmla="*/ 40 w 50"/>
                          <a:gd name="T109" fmla="*/ 3 h 23"/>
                          <a:gd name="T110" fmla="*/ 40 w 50"/>
                          <a:gd name="T111" fmla="*/ 4 h 23"/>
                          <a:gd name="T112" fmla="*/ 37 w 50"/>
                          <a:gd name="T113" fmla="*/ 5 h 23"/>
                          <a:gd name="T114" fmla="*/ 34 w 50"/>
                          <a:gd name="T115" fmla="*/ 2 h 23"/>
                          <a:gd name="T116" fmla="*/ 36 w 50"/>
                          <a:gd name="T117" fmla="*/ 2 h 23"/>
                          <a:gd name="T118" fmla="*/ 40 w 50"/>
                          <a:gd name="T119" fmla="*/ 1 h 23"/>
                          <a:gd name="T120" fmla="*/ 42 w 50"/>
                          <a:gd name="T121" fmla="*/ 2 h 2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  <a:cxn ang="0">
                            <a:pos x="T120" y="T121"/>
                          </a:cxn>
                        </a:cxnLst>
                        <a:rect l="0" t="0" r="r" b="b"/>
                        <a:pathLst>
                          <a:path w="50" h="23">
                            <a:moveTo>
                              <a:pt x="17" y="22"/>
                            </a:moveTo>
                            <a:cubicBezTo>
                              <a:pt x="17" y="22"/>
                              <a:pt x="18" y="21"/>
                              <a:pt x="18" y="21"/>
                            </a:cubicBezTo>
                            <a:cubicBezTo>
                              <a:pt x="19" y="20"/>
                              <a:pt x="19" y="20"/>
                              <a:pt x="20" y="20"/>
                            </a:cubicBezTo>
                            <a:cubicBezTo>
                              <a:pt x="21" y="19"/>
                              <a:pt x="21" y="19"/>
                              <a:pt x="22" y="18"/>
                            </a:cubicBezTo>
                            <a:cubicBezTo>
                              <a:pt x="23" y="17"/>
                              <a:pt x="23" y="17"/>
                              <a:pt x="24" y="17"/>
                            </a:cubicBezTo>
                            <a:cubicBezTo>
                              <a:pt x="25" y="17"/>
                              <a:pt x="25" y="19"/>
                              <a:pt x="26" y="19"/>
                            </a:cubicBezTo>
                            <a:cubicBezTo>
                              <a:pt x="27" y="19"/>
                              <a:pt x="27" y="18"/>
                              <a:pt x="28" y="18"/>
                            </a:cubicBezTo>
                            <a:cubicBezTo>
                              <a:pt x="30" y="17"/>
                              <a:pt x="31" y="18"/>
                              <a:pt x="32" y="17"/>
                            </a:cubicBezTo>
                            <a:cubicBezTo>
                              <a:pt x="33" y="16"/>
                              <a:pt x="32" y="14"/>
                              <a:pt x="33" y="13"/>
                            </a:cubicBezTo>
                            <a:cubicBezTo>
                              <a:pt x="35" y="11"/>
                              <a:pt x="41" y="12"/>
                              <a:pt x="41" y="11"/>
                            </a:cubicBezTo>
                            <a:cubicBezTo>
                              <a:pt x="41" y="10"/>
                              <a:pt x="41" y="9"/>
                              <a:pt x="42" y="9"/>
                            </a:cubicBezTo>
                            <a:cubicBezTo>
                              <a:pt x="42" y="8"/>
                              <a:pt x="43" y="8"/>
                              <a:pt x="44" y="8"/>
                            </a:cubicBezTo>
                            <a:cubicBezTo>
                              <a:pt x="45" y="7"/>
                              <a:pt x="45" y="7"/>
                              <a:pt x="46" y="6"/>
                            </a:cubicBezTo>
                            <a:cubicBezTo>
                              <a:pt x="47" y="5"/>
                              <a:pt x="49" y="5"/>
                              <a:pt x="50" y="4"/>
                            </a:cubicBezTo>
                            <a:cubicBezTo>
                              <a:pt x="48" y="3"/>
                              <a:pt x="48" y="3"/>
                              <a:pt x="48" y="3"/>
                            </a:cubicBezTo>
                            <a:cubicBezTo>
                              <a:pt x="48" y="3"/>
                              <a:pt x="45" y="3"/>
                              <a:pt x="45" y="2"/>
                            </a:cubicBezTo>
                            <a:cubicBezTo>
                              <a:pt x="45" y="2"/>
                              <a:pt x="43" y="1"/>
                              <a:pt x="42" y="1"/>
                            </a:cubicBezTo>
                            <a:cubicBezTo>
                              <a:pt x="41" y="1"/>
                              <a:pt x="40" y="0"/>
                              <a:pt x="38" y="0"/>
                            </a:cubicBezTo>
                            <a:cubicBezTo>
                              <a:pt x="36" y="1"/>
                              <a:pt x="33" y="1"/>
                              <a:pt x="32" y="1"/>
                            </a:cubicBezTo>
                            <a:cubicBezTo>
                              <a:pt x="31" y="1"/>
                              <a:pt x="29" y="3"/>
                              <a:pt x="27" y="3"/>
                            </a:cubicBezTo>
                            <a:cubicBezTo>
                              <a:pt x="26" y="3"/>
                              <a:pt x="27" y="2"/>
                              <a:pt x="25" y="2"/>
                            </a:cubicBezTo>
                            <a:cubicBezTo>
                              <a:pt x="24" y="2"/>
                              <a:pt x="24" y="0"/>
                              <a:pt x="23" y="1"/>
                            </a:cubicBezTo>
                            <a:cubicBezTo>
                              <a:pt x="21" y="2"/>
                              <a:pt x="22" y="2"/>
                              <a:pt x="21" y="2"/>
                            </a:cubicBezTo>
                            <a:cubicBezTo>
                              <a:pt x="20" y="2"/>
                              <a:pt x="19" y="3"/>
                              <a:pt x="19" y="3"/>
                            </a:cubicBezTo>
                            <a:cubicBezTo>
                              <a:pt x="19" y="3"/>
                              <a:pt x="18" y="4"/>
                              <a:pt x="18" y="5"/>
                            </a:cubicBezTo>
                            <a:cubicBezTo>
                              <a:pt x="18" y="6"/>
                              <a:pt x="14" y="2"/>
                              <a:pt x="13" y="2"/>
                            </a:cubicBezTo>
                            <a:cubicBezTo>
                              <a:pt x="9" y="2"/>
                              <a:pt x="9" y="2"/>
                              <a:pt x="9" y="2"/>
                            </a:cubicBezTo>
                            <a:cubicBezTo>
                              <a:pt x="8" y="2"/>
                              <a:pt x="5" y="5"/>
                              <a:pt x="5" y="5"/>
                            </a:cubicBezTo>
                            <a:cubicBezTo>
                              <a:pt x="7" y="5"/>
                              <a:pt x="7" y="5"/>
                              <a:pt x="7" y="5"/>
                            </a:cubicBezTo>
                            <a:cubicBezTo>
                              <a:pt x="7" y="5"/>
                              <a:pt x="9" y="5"/>
                              <a:pt x="8" y="6"/>
                            </a:cubicBezTo>
                            <a:cubicBezTo>
                              <a:pt x="7" y="7"/>
                              <a:pt x="7" y="7"/>
                              <a:pt x="6" y="8"/>
                            </a:cubicBezTo>
                            <a:cubicBezTo>
                              <a:pt x="5" y="8"/>
                              <a:pt x="3" y="9"/>
                              <a:pt x="4" y="9"/>
                            </a:cubicBezTo>
                            <a:cubicBezTo>
                              <a:pt x="6" y="9"/>
                              <a:pt x="6" y="11"/>
                              <a:pt x="7" y="10"/>
                            </a:cubicBezTo>
                            <a:cubicBezTo>
                              <a:pt x="8" y="10"/>
                              <a:pt x="9" y="9"/>
                              <a:pt x="9" y="10"/>
                            </a:cubicBezTo>
                            <a:cubicBezTo>
                              <a:pt x="9" y="11"/>
                              <a:pt x="8" y="12"/>
                              <a:pt x="10" y="12"/>
                            </a:cubicBezTo>
                            <a:cubicBezTo>
                              <a:pt x="11" y="12"/>
                              <a:pt x="11" y="12"/>
                              <a:pt x="13" y="13"/>
                            </a:cubicBezTo>
                            <a:cubicBezTo>
                              <a:pt x="14" y="13"/>
                              <a:pt x="15" y="13"/>
                              <a:pt x="15" y="13"/>
                            </a:cubicBezTo>
                            <a:cubicBezTo>
                              <a:pt x="15" y="13"/>
                              <a:pt x="15" y="13"/>
                              <a:pt x="15" y="14"/>
                            </a:cubicBezTo>
                            <a:cubicBezTo>
                              <a:pt x="14" y="15"/>
                              <a:pt x="12" y="17"/>
                              <a:pt x="11" y="17"/>
                            </a:cubicBezTo>
                            <a:cubicBezTo>
                              <a:pt x="9" y="17"/>
                              <a:pt x="8" y="18"/>
                              <a:pt x="8" y="18"/>
                            </a:cubicBezTo>
                            <a:cubicBezTo>
                              <a:pt x="8" y="18"/>
                              <a:pt x="6" y="20"/>
                              <a:pt x="6" y="19"/>
                            </a:cubicBezTo>
                            <a:cubicBezTo>
                              <a:pt x="6" y="18"/>
                              <a:pt x="5" y="18"/>
                              <a:pt x="5" y="18"/>
                            </a:cubicBezTo>
                            <a:cubicBezTo>
                              <a:pt x="4" y="19"/>
                              <a:pt x="4" y="19"/>
                              <a:pt x="4" y="19"/>
                            </a:cubicBezTo>
                            <a:cubicBezTo>
                              <a:pt x="3" y="18"/>
                              <a:pt x="3" y="18"/>
                              <a:pt x="3" y="18"/>
                            </a:cubicBezTo>
                            <a:cubicBezTo>
                              <a:pt x="0" y="19"/>
                              <a:pt x="0" y="19"/>
                              <a:pt x="0" y="19"/>
                            </a:cubicBezTo>
                            <a:cubicBezTo>
                              <a:pt x="1" y="21"/>
                              <a:pt x="1" y="21"/>
                              <a:pt x="1" y="21"/>
                            </a:cubicBezTo>
                            <a:cubicBezTo>
                              <a:pt x="4" y="21"/>
                              <a:pt x="4" y="21"/>
                              <a:pt x="4" y="21"/>
                            </a:cubicBezTo>
                            <a:cubicBezTo>
                              <a:pt x="4" y="21"/>
                              <a:pt x="5" y="22"/>
                              <a:pt x="6" y="22"/>
                            </a:cubicBezTo>
                            <a:cubicBezTo>
                              <a:pt x="7" y="22"/>
                              <a:pt x="8" y="21"/>
                              <a:pt x="9" y="22"/>
                            </a:cubicBezTo>
                            <a:cubicBezTo>
                              <a:pt x="9" y="23"/>
                              <a:pt x="11" y="22"/>
                              <a:pt x="11" y="22"/>
                            </a:cubicBezTo>
                            <a:cubicBezTo>
                              <a:pt x="11" y="22"/>
                              <a:pt x="12" y="23"/>
                              <a:pt x="13" y="22"/>
                            </a:cubicBezTo>
                            <a:cubicBezTo>
                              <a:pt x="14" y="22"/>
                              <a:pt x="16" y="22"/>
                              <a:pt x="17" y="22"/>
                            </a:cubicBezTo>
                            <a:close/>
                            <a:moveTo>
                              <a:pt x="42" y="2"/>
                            </a:moveTo>
                            <a:cubicBezTo>
                              <a:pt x="42" y="2"/>
                              <a:pt x="41" y="2"/>
                              <a:pt x="41" y="3"/>
                            </a:cubicBezTo>
                            <a:cubicBezTo>
                              <a:pt x="41" y="3"/>
                              <a:pt x="40" y="2"/>
                              <a:pt x="40" y="3"/>
                            </a:cubicBezTo>
                            <a:cubicBezTo>
                              <a:pt x="40" y="3"/>
                              <a:pt x="40" y="3"/>
                              <a:pt x="40" y="4"/>
                            </a:cubicBezTo>
                            <a:cubicBezTo>
                              <a:pt x="39" y="4"/>
                              <a:pt x="37" y="4"/>
                              <a:pt x="37" y="5"/>
                            </a:cubicBezTo>
                            <a:cubicBezTo>
                              <a:pt x="34" y="5"/>
                              <a:pt x="32" y="3"/>
                              <a:pt x="34" y="2"/>
                            </a:cubicBezTo>
                            <a:cubicBezTo>
                              <a:pt x="35" y="2"/>
                              <a:pt x="35" y="2"/>
                              <a:pt x="36" y="2"/>
                            </a:cubicBezTo>
                            <a:cubicBezTo>
                              <a:pt x="37" y="1"/>
                              <a:pt x="39" y="1"/>
                              <a:pt x="40" y="1"/>
                            </a:cubicBezTo>
                            <a:cubicBezTo>
                              <a:pt x="41" y="1"/>
                              <a:pt x="42" y="1"/>
                              <a:pt x="42" y="2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57" name="Freeform 118">
                        <a:extLst>
                          <a:ext uri="{FF2B5EF4-FFF2-40B4-BE49-F238E27FC236}">
                            <a16:creationId xmlns:a16="http://schemas.microsoft.com/office/drawing/2014/main" id="{1F043527-68F3-7795-AA50-BCE3FA1170FC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082138" y="2457164"/>
                        <a:ext cx="253296" cy="291617"/>
                      </a:xfrm>
                      <a:custGeom>
                        <a:avLst/>
                        <a:gdLst>
                          <a:gd name="T0" fmla="*/ 3 w 36"/>
                          <a:gd name="T1" fmla="*/ 14 h 40"/>
                          <a:gd name="T2" fmla="*/ 7 w 36"/>
                          <a:gd name="T3" fmla="*/ 16 h 40"/>
                          <a:gd name="T4" fmla="*/ 14 w 36"/>
                          <a:gd name="T5" fmla="*/ 22 h 40"/>
                          <a:gd name="T6" fmla="*/ 6 w 36"/>
                          <a:gd name="T7" fmla="*/ 23 h 40"/>
                          <a:gd name="T8" fmla="*/ 9 w 36"/>
                          <a:gd name="T9" fmla="*/ 27 h 40"/>
                          <a:gd name="T10" fmla="*/ 13 w 36"/>
                          <a:gd name="T11" fmla="*/ 28 h 40"/>
                          <a:gd name="T12" fmla="*/ 16 w 36"/>
                          <a:gd name="T13" fmla="*/ 26 h 40"/>
                          <a:gd name="T14" fmla="*/ 15 w 36"/>
                          <a:gd name="T15" fmla="*/ 23 h 40"/>
                          <a:gd name="T16" fmla="*/ 19 w 36"/>
                          <a:gd name="T17" fmla="*/ 21 h 40"/>
                          <a:gd name="T18" fmla="*/ 15 w 36"/>
                          <a:gd name="T19" fmla="*/ 18 h 40"/>
                          <a:gd name="T20" fmla="*/ 18 w 36"/>
                          <a:gd name="T21" fmla="*/ 21 h 40"/>
                          <a:gd name="T22" fmla="*/ 22 w 36"/>
                          <a:gd name="T23" fmla="*/ 23 h 40"/>
                          <a:gd name="T24" fmla="*/ 18 w 36"/>
                          <a:gd name="T25" fmla="*/ 17 h 40"/>
                          <a:gd name="T26" fmla="*/ 14 w 36"/>
                          <a:gd name="T27" fmla="*/ 14 h 40"/>
                          <a:gd name="T28" fmla="*/ 14 w 36"/>
                          <a:gd name="T29" fmla="*/ 11 h 40"/>
                          <a:gd name="T30" fmla="*/ 16 w 36"/>
                          <a:gd name="T31" fmla="*/ 10 h 40"/>
                          <a:gd name="T32" fmla="*/ 17 w 36"/>
                          <a:gd name="T33" fmla="*/ 9 h 40"/>
                          <a:gd name="T34" fmla="*/ 20 w 36"/>
                          <a:gd name="T35" fmla="*/ 7 h 40"/>
                          <a:gd name="T36" fmla="*/ 28 w 36"/>
                          <a:gd name="T37" fmla="*/ 4 h 40"/>
                          <a:gd name="T38" fmla="*/ 31 w 36"/>
                          <a:gd name="T39" fmla="*/ 4 h 40"/>
                          <a:gd name="T40" fmla="*/ 32 w 36"/>
                          <a:gd name="T41" fmla="*/ 1 h 40"/>
                          <a:gd name="T42" fmla="*/ 26 w 36"/>
                          <a:gd name="T43" fmla="*/ 2 h 40"/>
                          <a:gd name="T44" fmla="*/ 19 w 36"/>
                          <a:gd name="T45" fmla="*/ 3 h 40"/>
                          <a:gd name="T46" fmla="*/ 15 w 36"/>
                          <a:gd name="T47" fmla="*/ 4 h 40"/>
                          <a:gd name="T48" fmla="*/ 9 w 36"/>
                          <a:gd name="T49" fmla="*/ 7 h 40"/>
                          <a:gd name="T50" fmla="*/ 4 w 36"/>
                          <a:gd name="T51" fmla="*/ 10 h 40"/>
                          <a:gd name="T52" fmla="*/ 1 w 36"/>
                          <a:gd name="T53" fmla="*/ 12 h 40"/>
                          <a:gd name="T54" fmla="*/ 33 w 36"/>
                          <a:gd name="T55" fmla="*/ 36 h 40"/>
                          <a:gd name="T56" fmla="*/ 16 w 36"/>
                          <a:gd name="T57" fmla="*/ 38 h 40"/>
                          <a:gd name="T58" fmla="*/ 25 w 36"/>
                          <a:gd name="T59" fmla="*/ 40 h 40"/>
                          <a:gd name="T60" fmla="*/ 30 w 36"/>
                          <a:gd name="T61" fmla="*/ 39 h 40"/>
                          <a:gd name="T62" fmla="*/ 28 w 36"/>
                          <a:gd name="T63" fmla="*/ 37 h 40"/>
                          <a:gd name="T64" fmla="*/ 18 w 36"/>
                          <a:gd name="T65" fmla="*/ 36 h 40"/>
                          <a:gd name="T66" fmla="*/ 14 w 36"/>
                          <a:gd name="T67" fmla="*/ 17 h 40"/>
                          <a:gd name="T68" fmla="*/ 11 w 36"/>
                          <a:gd name="T69" fmla="*/ 30 h 40"/>
                          <a:gd name="T70" fmla="*/ 35 w 36"/>
                          <a:gd name="T71" fmla="*/ 28 h 40"/>
                          <a:gd name="T72" fmla="*/ 29 w 36"/>
                          <a:gd name="T73" fmla="*/ 24 h 40"/>
                          <a:gd name="T74" fmla="*/ 4 w 36"/>
                          <a:gd name="T75" fmla="*/ 21 h 40"/>
                          <a:gd name="T76" fmla="*/ 28 w 36"/>
                          <a:gd name="T77" fmla="*/ 21 h 40"/>
                          <a:gd name="T78" fmla="*/ 28 w 36"/>
                          <a:gd name="T79" fmla="*/ 15 h 40"/>
                          <a:gd name="T80" fmla="*/ 31 w 36"/>
                          <a:gd name="T81" fmla="*/ 16 h 40"/>
                          <a:gd name="T82" fmla="*/ 0 w 36"/>
                          <a:gd name="T83" fmla="*/ 12 h 4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</a:cxnLst>
                        <a:rect l="0" t="0" r="r" b="b"/>
                        <a:pathLst>
                          <a:path w="36" h="40">
                            <a:moveTo>
                              <a:pt x="1" y="12"/>
                            </a:moveTo>
                            <a:cubicBezTo>
                              <a:pt x="2" y="12"/>
                              <a:pt x="2" y="13"/>
                              <a:pt x="2" y="14"/>
                            </a:cubicBezTo>
                            <a:cubicBezTo>
                              <a:pt x="2" y="14"/>
                              <a:pt x="3" y="14"/>
                              <a:pt x="3" y="14"/>
                            </a:cubicBezTo>
                            <a:cubicBezTo>
                              <a:pt x="4" y="15"/>
                              <a:pt x="3" y="15"/>
                              <a:pt x="3" y="15"/>
                            </a:cubicBezTo>
                            <a:cubicBezTo>
                              <a:pt x="4" y="16"/>
                              <a:pt x="5" y="16"/>
                              <a:pt x="5" y="17"/>
                            </a:cubicBezTo>
                            <a:cubicBezTo>
                              <a:pt x="5" y="17"/>
                              <a:pt x="6" y="16"/>
                              <a:pt x="7" y="16"/>
                            </a:cubicBezTo>
                            <a:cubicBezTo>
                              <a:pt x="6" y="17"/>
                              <a:pt x="6" y="17"/>
                              <a:pt x="6" y="17"/>
                            </a:cubicBezTo>
                            <a:cubicBezTo>
                              <a:pt x="5" y="18"/>
                              <a:pt x="6" y="20"/>
                              <a:pt x="6" y="20"/>
                            </a:cubicBezTo>
                            <a:cubicBezTo>
                              <a:pt x="9" y="20"/>
                              <a:pt x="11" y="21"/>
                              <a:pt x="14" y="22"/>
                            </a:cubicBezTo>
                            <a:cubicBezTo>
                              <a:pt x="13" y="22"/>
                              <a:pt x="13" y="23"/>
                              <a:pt x="12" y="23"/>
                            </a:cubicBezTo>
                            <a:cubicBezTo>
                              <a:pt x="11" y="23"/>
                              <a:pt x="11" y="22"/>
                              <a:pt x="10" y="21"/>
                            </a:cubicBezTo>
                            <a:cubicBezTo>
                              <a:pt x="8" y="21"/>
                              <a:pt x="7" y="21"/>
                              <a:pt x="6" y="23"/>
                            </a:cubicBezTo>
                            <a:cubicBezTo>
                              <a:pt x="8" y="25"/>
                              <a:pt x="8" y="24"/>
                              <a:pt x="7" y="27"/>
                            </a:cubicBezTo>
                            <a:cubicBezTo>
                              <a:pt x="8" y="27"/>
                              <a:pt x="8" y="27"/>
                              <a:pt x="8" y="28"/>
                            </a:cubicBezTo>
                            <a:cubicBezTo>
                              <a:pt x="9" y="28"/>
                              <a:pt x="8" y="27"/>
                              <a:pt x="9" y="27"/>
                            </a:cubicBezTo>
                            <a:cubicBezTo>
                              <a:pt x="9" y="27"/>
                              <a:pt x="10" y="27"/>
                              <a:pt x="10" y="28"/>
                            </a:cubicBezTo>
                            <a:cubicBezTo>
                              <a:pt x="11" y="28"/>
                              <a:pt x="11" y="28"/>
                              <a:pt x="12" y="28"/>
                            </a:cubicBezTo>
                            <a:cubicBezTo>
                              <a:pt x="11" y="28"/>
                              <a:pt x="13" y="28"/>
                              <a:pt x="13" y="28"/>
                            </a:cubicBezTo>
                            <a:cubicBezTo>
                              <a:pt x="13" y="27"/>
                              <a:pt x="13" y="27"/>
                              <a:pt x="13" y="27"/>
                            </a:cubicBezTo>
                            <a:cubicBezTo>
                              <a:pt x="13" y="27"/>
                              <a:pt x="12" y="26"/>
                              <a:pt x="13" y="26"/>
                            </a:cubicBezTo>
                            <a:cubicBezTo>
                              <a:pt x="14" y="26"/>
                              <a:pt x="16" y="26"/>
                              <a:pt x="16" y="26"/>
                            </a:cubicBezTo>
                            <a:cubicBezTo>
                              <a:pt x="16" y="26"/>
                              <a:pt x="17" y="25"/>
                              <a:pt x="17" y="25"/>
                            </a:cubicBezTo>
                            <a:cubicBezTo>
                              <a:pt x="15" y="24"/>
                              <a:pt x="15" y="24"/>
                              <a:pt x="15" y="24"/>
                            </a:cubicBezTo>
                            <a:cubicBezTo>
                              <a:pt x="15" y="24"/>
                              <a:pt x="15" y="23"/>
                              <a:pt x="15" y="23"/>
                            </a:cubicBezTo>
                            <a:cubicBezTo>
                              <a:pt x="16" y="23"/>
                              <a:pt x="17" y="23"/>
                              <a:pt x="17" y="23"/>
                            </a:cubicBezTo>
                            <a:cubicBezTo>
                              <a:pt x="18" y="23"/>
                              <a:pt x="18" y="24"/>
                              <a:pt x="19" y="24"/>
                            </a:cubicBezTo>
                            <a:cubicBezTo>
                              <a:pt x="19" y="23"/>
                              <a:pt x="19" y="22"/>
                              <a:pt x="19" y="21"/>
                            </a:cubicBezTo>
                            <a:cubicBezTo>
                              <a:pt x="18" y="21"/>
                              <a:pt x="16" y="20"/>
                              <a:pt x="15" y="20"/>
                            </a:cubicBezTo>
                            <a:cubicBezTo>
                              <a:pt x="15" y="19"/>
                              <a:pt x="15" y="19"/>
                              <a:pt x="15" y="19"/>
                            </a:cubicBezTo>
                            <a:cubicBezTo>
                              <a:pt x="15" y="18"/>
                              <a:pt x="15" y="18"/>
                              <a:pt x="15" y="18"/>
                            </a:cubicBezTo>
                            <a:cubicBezTo>
                              <a:pt x="16" y="18"/>
                              <a:pt x="16" y="19"/>
                              <a:pt x="16" y="19"/>
                            </a:cubicBezTo>
                            <a:cubicBezTo>
                              <a:pt x="17" y="19"/>
                              <a:pt x="17" y="20"/>
                              <a:pt x="18" y="20"/>
                            </a:cubicBezTo>
                            <a:cubicBezTo>
                              <a:pt x="18" y="20"/>
                              <a:pt x="18" y="21"/>
                              <a:pt x="18" y="21"/>
                            </a:cubicBezTo>
                            <a:cubicBezTo>
                              <a:pt x="19" y="21"/>
                              <a:pt x="20" y="21"/>
                              <a:pt x="20" y="21"/>
                            </a:cubicBezTo>
                            <a:cubicBezTo>
                              <a:pt x="21" y="21"/>
                              <a:pt x="21" y="22"/>
                              <a:pt x="21" y="22"/>
                            </a:cubicBezTo>
                            <a:cubicBezTo>
                              <a:pt x="22" y="22"/>
                              <a:pt x="22" y="23"/>
                              <a:pt x="22" y="23"/>
                            </a:cubicBezTo>
                            <a:cubicBezTo>
                              <a:pt x="24" y="23"/>
                              <a:pt x="21" y="19"/>
                              <a:pt x="20" y="19"/>
                            </a:cubicBezTo>
                            <a:cubicBezTo>
                              <a:pt x="20" y="19"/>
                              <a:pt x="19" y="19"/>
                              <a:pt x="18" y="18"/>
                            </a:cubicBezTo>
                            <a:cubicBezTo>
                              <a:pt x="18" y="18"/>
                              <a:pt x="18" y="17"/>
                              <a:pt x="18" y="17"/>
                            </a:cubicBezTo>
                            <a:cubicBezTo>
                              <a:pt x="16" y="16"/>
                              <a:pt x="16" y="17"/>
                              <a:pt x="14" y="17"/>
                            </a:cubicBezTo>
                            <a:cubicBezTo>
                              <a:pt x="14" y="17"/>
                              <a:pt x="15" y="16"/>
                              <a:pt x="15" y="16"/>
                            </a:cubicBezTo>
                            <a:cubicBezTo>
                              <a:pt x="14" y="16"/>
                              <a:pt x="14" y="15"/>
                              <a:pt x="14" y="14"/>
                            </a:cubicBezTo>
                            <a:cubicBezTo>
                              <a:pt x="14" y="14"/>
                              <a:pt x="15" y="15"/>
                              <a:pt x="15" y="15"/>
                            </a:cubicBezTo>
                            <a:cubicBezTo>
                              <a:pt x="18" y="16"/>
                              <a:pt x="14" y="12"/>
                              <a:pt x="14" y="12"/>
                            </a:cubicBezTo>
                            <a:cubicBezTo>
                              <a:pt x="14" y="12"/>
                              <a:pt x="14" y="11"/>
                              <a:pt x="14" y="11"/>
                            </a:cubicBezTo>
                            <a:cubicBezTo>
                              <a:pt x="14" y="10"/>
                              <a:pt x="12" y="10"/>
                              <a:pt x="12" y="10"/>
                            </a:cubicBezTo>
                            <a:cubicBezTo>
                              <a:pt x="12" y="9"/>
                              <a:pt x="14" y="7"/>
                              <a:pt x="14" y="6"/>
                            </a:cubicBezTo>
                            <a:cubicBezTo>
                              <a:pt x="14" y="7"/>
                              <a:pt x="16" y="10"/>
                              <a:pt x="16" y="10"/>
                            </a:cubicBezTo>
                            <a:cubicBezTo>
                              <a:pt x="17" y="10"/>
                              <a:pt x="17" y="10"/>
                              <a:pt x="18" y="11"/>
                            </a:cubicBezTo>
                            <a:cubicBezTo>
                              <a:pt x="17" y="10"/>
                              <a:pt x="17" y="10"/>
                              <a:pt x="16" y="9"/>
                            </a:cubicBezTo>
                            <a:cubicBezTo>
                              <a:pt x="17" y="9"/>
                              <a:pt x="17" y="9"/>
                              <a:pt x="17" y="9"/>
                            </a:cubicBezTo>
                            <a:cubicBezTo>
                              <a:pt x="17" y="9"/>
                              <a:pt x="18" y="9"/>
                              <a:pt x="19" y="9"/>
                            </a:cubicBezTo>
                            <a:cubicBezTo>
                              <a:pt x="19" y="9"/>
                              <a:pt x="19" y="8"/>
                              <a:pt x="19" y="8"/>
                            </a:cubicBezTo>
                            <a:cubicBezTo>
                              <a:pt x="20" y="8"/>
                              <a:pt x="21" y="8"/>
                              <a:pt x="20" y="7"/>
                            </a:cubicBezTo>
                            <a:cubicBezTo>
                              <a:pt x="16" y="4"/>
                              <a:pt x="19" y="5"/>
                              <a:pt x="22" y="5"/>
                            </a:cubicBezTo>
                            <a:cubicBezTo>
                              <a:pt x="22" y="5"/>
                              <a:pt x="23" y="5"/>
                              <a:pt x="24" y="5"/>
                            </a:cubicBezTo>
                            <a:cubicBezTo>
                              <a:pt x="25" y="5"/>
                              <a:pt x="27" y="5"/>
                              <a:pt x="28" y="4"/>
                            </a:cubicBezTo>
                            <a:cubicBezTo>
                              <a:pt x="29" y="5"/>
                              <a:pt x="28" y="5"/>
                              <a:pt x="28" y="5"/>
                            </a:cubicBezTo>
                            <a:cubicBezTo>
                              <a:pt x="29" y="6"/>
                              <a:pt x="29" y="6"/>
                              <a:pt x="29" y="6"/>
                            </a:cubicBezTo>
                            <a:cubicBezTo>
                              <a:pt x="29" y="6"/>
                              <a:pt x="31" y="5"/>
                              <a:pt x="31" y="4"/>
                            </a:cubicBezTo>
                            <a:cubicBezTo>
                              <a:pt x="31" y="2"/>
                              <a:pt x="32" y="4"/>
                              <a:pt x="33" y="3"/>
                            </a:cubicBezTo>
                            <a:cubicBezTo>
                              <a:pt x="34" y="3"/>
                              <a:pt x="34" y="1"/>
                              <a:pt x="34" y="1"/>
                            </a:cubicBezTo>
                            <a:cubicBezTo>
                              <a:pt x="32" y="1"/>
                              <a:pt x="32" y="1"/>
                              <a:pt x="32" y="1"/>
                            </a:cubicBezTo>
                            <a:cubicBezTo>
                              <a:pt x="32" y="1"/>
                              <a:pt x="29" y="0"/>
                              <a:pt x="30" y="1"/>
                            </a:cubicBezTo>
                            <a:cubicBezTo>
                              <a:pt x="31" y="3"/>
                              <a:pt x="30" y="2"/>
                              <a:pt x="29" y="2"/>
                            </a:cubicBezTo>
                            <a:cubicBezTo>
                              <a:pt x="27" y="2"/>
                              <a:pt x="26" y="2"/>
                              <a:pt x="26" y="2"/>
                            </a:cubicBezTo>
                            <a:cubicBezTo>
                              <a:pt x="26" y="2"/>
                              <a:pt x="27" y="1"/>
                              <a:pt x="25" y="1"/>
                            </a:cubicBezTo>
                            <a:cubicBezTo>
                              <a:pt x="23" y="1"/>
                              <a:pt x="23" y="0"/>
                              <a:pt x="22" y="1"/>
                            </a:cubicBezTo>
                            <a:cubicBezTo>
                              <a:pt x="21" y="3"/>
                              <a:pt x="21" y="3"/>
                              <a:pt x="19" y="3"/>
                            </a:cubicBezTo>
                            <a:cubicBezTo>
                              <a:pt x="18" y="3"/>
                              <a:pt x="16" y="2"/>
                              <a:pt x="16" y="2"/>
                            </a:cubicBezTo>
                            <a:cubicBezTo>
                              <a:pt x="16" y="2"/>
                              <a:pt x="15" y="2"/>
                              <a:pt x="16" y="3"/>
                            </a:cubicBezTo>
                            <a:cubicBezTo>
                              <a:pt x="16" y="4"/>
                              <a:pt x="15" y="4"/>
                              <a:pt x="15" y="4"/>
                            </a:cubicBezTo>
                            <a:cubicBezTo>
                              <a:pt x="15" y="4"/>
                              <a:pt x="12" y="4"/>
                              <a:pt x="12" y="5"/>
                            </a:cubicBezTo>
                            <a:cubicBezTo>
                              <a:pt x="12" y="6"/>
                              <a:pt x="11" y="5"/>
                              <a:pt x="11" y="6"/>
                            </a:cubicBezTo>
                            <a:cubicBezTo>
                              <a:pt x="10" y="7"/>
                              <a:pt x="10" y="7"/>
                              <a:pt x="9" y="7"/>
                            </a:cubicBezTo>
                            <a:cubicBezTo>
                              <a:pt x="8" y="7"/>
                              <a:pt x="5" y="7"/>
                              <a:pt x="5" y="7"/>
                            </a:cubicBezTo>
                            <a:cubicBezTo>
                              <a:pt x="5" y="8"/>
                              <a:pt x="5" y="8"/>
                              <a:pt x="5" y="8"/>
                            </a:cubicBezTo>
                            <a:cubicBezTo>
                              <a:pt x="5" y="8"/>
                              <a:pt x="5" y="10"/>
                              <a:pt x="4" y="10"/>
                            </a:cubicBezTo>
                            <a:cubicBezTo>
                              <a:pt x="4" y="11"/>
                              <a:pt x="3" y="11"/>
                              <a:pt x="3" y="11"/>
                            </a:cubicBezTo>
                            <a:cubicBezTo>
                              <a:pt x="3" y="11"/>
                              <a:pt x="4" y="12"/>
                              <a:pt x="3" y="12"/>
                            </a:cubicBezTo>
                            <a:lnTo>
                              <a:pt x="1" y="12"/>
                            </a:lnTo>
                            <a:close/>
                            <a:moveTo>
                              <a:pt x="33" y="36"/>
                            </a:moveTo>
                            <a:cubicBezTo>
                              <a:pt x="34" y="37"/>
                              <a:pt x="34" y="37"/>
                              <a:pt x="34" y="37"/>
                            </a:cubicBezTo>
                            <a:cubicBezTo>
                              <a:pt x="34" y="36"/>
                              <a:pt x="34" y="36"/>
                              <a:pt x="33" y="36"/>
                            </a:cubicBezTo>
                            <a:close/>
                            <a:moveTo>
                              <a:pt x="18" y="36"/>
                            </a:moveTo>
                            <a:cubicBezTo>
                              <a:pt x="17" y="36"/>
                              <a:pt x="17" y="36"/>
                              <a:pt x="16" y="37"/>
                            </a:cubicBezTo>
                            <a:cubicBezTo>
                              <a:pt x="16" y="37"/>
                              <a:pt x="17" y="38"/>
                              <a:pt x="16" y="38"/>
                            </a:cubicBezTo>
                            <a:cubicBezTo>
                              <a:pt x="17" y="38"/>
                              <a:pt x="19" y="39"/>
                              <a:pt x="19" y="39"/>
                            </a:cubicBezTo>
                            <a:cubicBezTo>
                              <a:pt x="20" y="39"/>
                              <a:pt x="21" y="38"/>
                              <a:pt x="21" y="39"/>
                            </a:cubicBezTo>
                            <a:cubicBezTo>
                              <a:pt x="23" y="39"/>
                              <a:pt x="23" y="40"/>
                              <a:pt x="25" y="40"/>
                            </a:cubicBezTo>
                            <a:cubicBezTo>
                              <a:pt x="26" y="39"/>
                              <a:pt x="26" y="39"/>
                              <a:pt x="26" y="39"/>
                            </a:cubicBezTo>
                            <a:cubicBezTo>
                              <a:pt x="27" y="39"/>
                              <a:pt x="27" y="40"/>
                              <a:pt x="28" y="40"/>
                            </a:cubicBezTo>
                            <a:cubicBezTo>
                              <a:pt x="28" y="40"/>
                              <a:pt x="29" y="39"/>
                              <a:pt x="30" y="39"/>
                            </a:cubicBezTo>
                            <a:cubicBezTo>
                              <a:pt x="30" y="39"/>
                              <a:pt x="30" y="39"/>
                              <a:pt x="30" y="38"/>
                            </a:cubicBezTo>
                            <a:cubicBezTo>
                              <a:pt x="29" y="38"/>
                              <a:pt x="28" y="39"/>
                              <a:pt x="28" y="38"/>
                            </a:cubicBezTo>
                            <a:cubicBezTo>
                              <a:pt x="28" y="38"/>
                              <a:pt x="28" y="37"/>
                              <a:pt x="28" y="37"/>
                            </a:cubicBezTo>
                            <a:cubicBezTo>
                              <a:pt x="28" y="37"/>
                              <a:pt x="26" y="37"/>
                              <a:pt x="27" y="37"/>
                            </a:cubicBezTo>
                            <a:cubicBezTo>
                              <a:pt x="26" y="38"/>
                              <a:pt x="23" y="38"/>
                              <a:pt x="24" y="37"/>
                            </a:cubicBezTo>
                            <a:cubicBezTo>
                              <a:pt x="21" y="38"/>
                              <a:pt x="20" y="37"/>
                              <a:pt x="18" y="36"/>
                            </a:cubicBezTo>
                            <a:close/>
                            <a:moveTo>
                              <a:pt x="14" y="17"/>
                            </a:moveTo>
                            <a:cubicBezTo>
                              <a:pt x="14" y="17"/>
                              <a:pt x="15" y="18"/>
                              <a:pt x="15" y="18"/>
                            </a:cubicBezTo>
                            <a:cubicBezTo>
                              <a:pt x="13" y="17"/>
                              <a:pt x="12" y="17"/>
                              <a:pt x="14" y="17"/>
                            </a:cubicBezTo>
                            <a:close/>
                            <a:moveTo>
                              <a:pt x="11" y="30"/>
                            </a:moveTo>
                            <a:cubicBezTo>
                              <a:pt x="11" y="30"/>
                              <a:pt x="11" y="31"/>
                              <a:pt x="11" y="31"/>
                            </a:cubicBezTo>
                            <a:cubicBezTo>
                              <a:pt x="12" y="32"/>
                              <a:pt x="12" y="30"/>
                              <a:pt x="11" y="30"/>
                            </a:cubicBezTo>
                            <a:close/>
                            <a:moveTo>
                              <a:pt x="35" y="28"/>
                            </a:moveTo>
                            <a:cubicBezTo>
                              <a:pt x="35" y="28"/>
                              <a:pt x="33" y="30"/>
                              <a:pt x="34" y="29"/>
                            </a:cubicBezTo>
                            <a:cubicBezTo>
                              <a:pt x="34" y="29"/>
                              <a:pt x="36" y="28"/>
                              <a:pt x="35" y="28"/>
                            </a:cubicBezTo>
                            <a:close/>
                            <a:moveTo>
                              <a:pt x="29" y="24"/>
                            </a:moveTo>
                            <a:cubicBezTo>
                              <a:pt x="29" y="25"/>
                              <a:pt x="29" y="25"/>
                              <a:pt x="29" y="25"/>
                            </a:cubicBezTo>
                            <a:cubicBezTo>
                              <a:pt x="31" y="25"/>
                              <a:pt x="31" y="24"/>
                              <a:pt x="29" y="24"/>
                            </a:cubicBezTo>
                            <a:close/>
                            <a:moveTo>
                              <a:pt x="2" y="20"/>
                            </a:moveTo>
                            <a:cubicBezTo>
                              <a:pt x="2" y="20"/>
                              <a:pt x="2" y="21"/>
                              <a:pt x="2" y="21"/>
                            </a:cubicBezTo>
                            <a:cubicBezTo>
                              <a:pt x="2" y="21"/>
                              <a:pt x="5" y="22"/>
                              <a:pt x="4" y="21"/>
                            </a:cubicBezTo>
                            <a:cubicBezTo>
                              <a:pt x="4" y="21"/>
                              <a:pt x="3" y="21"/>
                              <a:pt x="2" y="20"/>
                            </a:cubicBezTo>
                            <a:close/>
                            <a:moveTo>
                              <a:pt x="28" y="20"/>
                            </a:moveTo>
                            <a:cubicBezTo>
                              <a:pt x="28" y="20"/>
                              <a:pt x="28" y="21"/>
                              <a:pt x="28" y="21"/>
                            </a:cubicBezTo>
                            <a:cubicBezTo>
                              <a:pt x="29" y="21"/>
                              <a:pt x="29" y="20"/>
                              <a:pt x="28" y="20"/>
                            </a:cubicBezTo>
                            <a:close/>
                            <a:moveTo>
                              <a:pt x="29" y="14"/>
                            </a:moveTo>
                            <a:cubicBezTo>
                              <a:pt x="29" y="14"/>
                              <a:pt x="28" y="15"/>
                              <a:pt x="28" y="15"/>
                            </a:cubicBezTo>
                            <a:cubicBezTo>
                              <a:pt x="29" y="15"/>
                              <a:pt x="29" y="15"/>
                              <a:pt x="29" y="15"/>
                            </a:cubicBezTo>
                            <a:cubicBezTo>
                              <a:pt x="29" y="16"/>
                              <a:pt x="29" y="16"/>
                              <a:pt x="30" y="17"/>
                            </a:cubicBezTo>
                            <a:cubicBezTo>
                              <a:pt x="30" y="17"/>
                              <a:pt x="31" y="16"/>
                              <a:pt x="31" y="16"/>
                            </a:cubicBezTo>
                            <a:cubicBezTo>
                              <a:pt x="31" y="16"/>
                              <a:pt x="30" y="15"/>
                              <a:pt x="30" y="14"/>
                            </a:cubicBezTo>
                            <a:cubicBezTo>
                              <a:pt x="30" y="14"/>
                              <a:pt x="29" y="14"/>
                              <a:pt x="29" y="14"/>
                            </a:cubicBezTo>
                            <a:close/>
                            <a:moveTo>
                              <a:pt x="0" y="12"/>
                            </a:moveTo>
                            <a:cubicBezTo>
                              <a:pt x="0" y="12"/>
                              <a:pt x="0" y="13"/>
                              <a:pt x="0" y="13"/>
                            </a:cubicBezTo>
                            <a:cubicBezTo>
                              <a:pt x="1" y="13"/>
                              <a:pt x="1" y="12"/>
                              <a:pt x="0" y="12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58" name="Freeform 121">
                        <a:extLst>
                          <a:ext uri="{FF2B5EF4-FFF2-40B4-BE49-F238E27FC236}">
                            <a16:creationId xmlns:a16="http://schemas.microsoft.com/office/drawing/2014/main" id="{D7528292-568E-0ABB-F2F9-BE73D9E4A11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721929" y="2364480"/>
                        <a:ext cx="231460" cy="115291"/>
                      </a:xfrm>
                      <a:custGeom>
                        <a:avLst/>
                        <a:gdLst>
                          <a:gd name="T0" fmla="*/ 0 w 33"/>
                          <a:gd name="T1" fmla="*/ 3 h 16"/>
                          <a:gd name="T2" fmla="*/ 2 w 33"/>
                          <a:gd name="T3" fmla="*/ 4 h 16"/>
                          <a:gd name="T4" fmla="*/ 3 w 33"/>
                          <a:gd name="T5" fmla="*/ 4 h 16"/>
                          <a:gd name="T6" fmla="*/ 4 w 33"/>
                          <a:gd name="T7" fmla="*/ 6 h 16"/>
                          <a:gd name="T8" fmla="*/ 7 w 33"/>
                          <a:gd name="T9" fmla="*/ 7 h 16"/>
                          <a:gd name="T10" fmla="*/ 8 w 33"/>
                          <a:gd name="T11" fmla="*/ 13 h 16"/>
                          <a:gd name="T12" fmla="*/ 8 w 33"/>
                          <a:gd name="T13" fmla="*/ 13 h 16"/>
                          <a:gd name="T14" fmla="*/ 10 w 33"/>
                          <a:gd name="T15" fmla="*/ 14 h 16"/>
                          <a:gd name="T16" fmla="*/ 12 w 33"/>
                          <a:gd name="T17" fmla="*/ 14 h 16"/>
                          <a:gd name="T18" fmla="*/ 14 w 33"/>
                          <a:gd name="T19" fmla="*/ 14 h 16"/>
                          <a:gd name="T20" fmla="*/ 17 w 33"/>
                          <a:gd name="T21" fmla="*/ 14 h 16"/>
                          <a:gd name="T22" fmla="*/ 18 w 33"/>
                          <a:gd name="T23" fmla="*/ 15 h 16"/>
                          <a:gd name="T24" fmla="*/ 18 w 33"/>
                          <a:gd name="T25" fmla="*/ 15 h 16"/>
                          <a:gd name="T26" fmla="*/ 19 w 33"/>
                          <a:gd name="T27" fmla="*/ 15 h 16"/>
                          <a:gd name="T28" fmla="*/ 22 w 33"/>
                          <a:gd name="T29" fmla="*/ 15 h 16"/>
                          <a:gd name="T30" fmla="*/ 25 w 33"/>
                          <a:gd name="T31" fmla="*/ 15 h 16"/>
                          <a:gd name="T32" fmla="*/ 26 w 33"/>
                          <a:gd name="T33" fmla="*/ 13 h 16"/>
                          <a:gd name="T34" fmla="*/ 28 w 33"/>
                          <a:gd name="T35" fmla="*/ 13 h 16"/>
                          <a:gd name="T36" fmla="*/ 30 w 33"/>
                          <a:gd name="T37" fmla="*/ 14 h 16"/>
                          <a:gd name="T38" fmla="*/ 33 w 33"/>
                          <a:gd name="T39" fmla="*/ 15 h 16"/>
                          <a:gd name="T40" fmla="*/ 32 w 33"/>
                          <a:gd name="T41" fmla="*/ 13 h 16"/>
                          <a:gd name="T42" fmla="*/ 33 w 33"/>
                          <a:gd name="T43" fmla="*/ 12 h 16"/>
                          <a:gd name="T44" fmla="*/ 32 w 33"/>
                          <a:gd name="T45" fmla="*/ 10 h 16"/>
                          <a:gd name="T46" fmla="*/ 29 w 33"/>
                          <a:gd name="T47" fmla="*/ 10 h 16"/>
                          <a:gd name="T48" fmla="*/ 29 w 33"/>
                          <a:gd name="T49" fmla="*/ 8 h 16"/>
                          <a:gd name="T50" fmla="*/ 27 w 33"/>
                          <a:gd name="T51" fmla="*/ 7 h 16"/>
                          <a:gd name="T52" fmla="*/ 25 w 33"/>
                          <a:gd name="T53" fmla="*/ 5 h 16"/>
                          <a:gd name="T54" fmla="*/ 23 w 33"/>
                          <a:gd name="T55" fmla="*/ 4 h 16"/>
                          <a:gd name="T56" fmla="*/ 21 w 33"/>
                          <a:gd name="T57" fmla="*/ 5 h 16"/>
                          <a:gd name="T58" fmla="*/ 18 w 33"/>
                          <a:gd name="T59" fmla="*/ 5 h 16"/>
                          <a:gd name="T60" fmla="*/ 14 w 33"/>
                          <a:gd name="T61" fmla="*/ 3 h 16"/>
                          <a:gd name="T62" fmla="*/ 12 w 33"/>
                          <a:gd name="T63" fmla="*/ 2 h 16"/>
                          <a:gd name="T64" fmla="*/ 8 w 33"/>
                          <a:gd name="T65" fmla="*/ 2 h 16"/>
                          <a:gd name="T66" fmla="*/ 5 w 33"/>
                          <a:gd name="T67" fmla="*/ 1 h 16"/>
                          <a:gd name="T68" fmla="*/ 2 w 33"/>
                          <a:gd name="T69" fmla="*/ 1 h 16"/>
                          <a:gd name="T70" fmla="*/ 0 w 33"/>
                          <a:gd name="T71" fmla="*/ 3 h 1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</a:cxnLst>
                        <a:rect l="0" t="0" r="r" b="b"/>
                        <a:pathLst>
                          <a:path w="33" h="16">
                            <a:moveTo>
                              <a:pt x="0" y="3"/>
                            </a:moveTo>
                            <a:cubicBezTo>
                              <a:pt x="1" y="4"/>
                              <a:pt x="1" y="4"/>
                              <a:pt x="2" y="4"/>
                            </a:cubicBezTo>
                            <a:cubicBezTo>
                              <a:pt x="2" y="4"/>
                              <a:pt x="3" y="4"/>
                              <a:pt x="3" y="4"/>
                            </a:cubicBezTo>
                            <a:cubicBezTo>
                              <a:pt x="3" y="5"/>
                              <a:pt x="4" y="5"/>
                              <a:pt x="4" y="6"/>
                            </a:cubicBezTo>
                            <a:cubicBezTo>
                              <a:pt x="5" y="6"/>
                              <a:pt x="7" y="7"/>
                              <a:pt x="7" y="7"/>
                            </a:cubicBezTo>
                            <a:cubicBezTo>
                              <a:pt x="7" y="8"/>
                              <a:pt x="8" y="11"/>
                              <a:pt x="8" y="13"/>
                            </a:cubicBezTo>
                            <a:cubicBezTo>
                              <a:pt x="8" y="13"/>
                              <a:pt x="8" y="13"/>
                              <a:pt x="8" y="13"/>
                            </a:cubicBezTo>
                            <a:cubicBezTo>
                              <a:pt x="8" y="13"/>
                              <a:pt x="8" y="14"/>
                              <a:pt x="10" y="14"/>
                            </a:cubicBezTo>
                            <a:cubicBezTo>
                              <a:pt x="11" y="13"/>
                              <a:pt x="11" y="14"/>
                              <a:pt x="12" y="14"/>
                            </a:cubicBezTo>
                            <a:cubicBezTo>
                              <a:pt x="13" y="14"/>
                              <a:pt x="14" y="14"/>
                              <a:pt x="14" y="14"/>
                            </a:cubicBezTo>
                            <a:cubicBezTo>
                              <a:pt x="14" y="14"/>
                              <a:pt x="16" y="14"/>
                              <a:pt x="17" y="14"/>
                            </a:cubicBezTo>
                            <a:cubicBezTo>
                              <a:pt x="18" y="14"/>
                              <a:pt x="18" y="15"/>
                              <a:pt x="18" y="15"/>
                            </a:cubicBezTo>
                            <a:cubicBezTo>
                              <a:pt x="18" y="15"/>
                              <a:pt x="18" y="15"/>
                              <a:pt x="18" y="15"/>
                            </a:cubicBezTo>
                            <a:cubicBezTo>
                              <a:pt x="19" y="15"/>
                              <a:pt x="19" y="15"/>
                              <a:pt x="19" y="15"/>
                            </a:cubicBezTo>
                            <a:cubicBezTo>
                              <a:pt x="19" y="15"/>
                              <a:pt x="21" y="15"/>
                              <a:pt x="22" y="15"/>
                            </a:cubicBezTo>
                            <a:cubicBezTo>
                              <a:pt x="23" y="15"/>
                              <a:pt x="25" y="15"/>
                              <a:pt x="25" y="15"/>
                            </a:cubicBezTo>
                            <a:cubicBezTo>
                              <a:pt x="25" y="15"/>
                              <a:pt x="26" y="14"/>
                              <a:pt x="26" y="13"/>
                            </a:cubicBezTo>
                            <a:cubicBezTo>
                              <a:pt x="27" y="12"/>
                              <a:pt x="27" y="13"/>
                              <a:pt x="28" y="13"/>
                            </a:cubicBezTo>
                            <a:cubicBezTo>
                              <a:pt x="29" y="13"/>
                              <a:pt x="30" y="14"/>
                              <a:pt x="30" y="14"/>
                            </a:cubicBezTo>
                            <a:cubicBezTo>
                              <a:pt x="30" y="14"/>
                              <a:pt x="32" y="16"/>
                              <a:pt x="33" y="15"/>
                            </a:cubicBezTo>
                            <a:cubicBezTo>
                              <a:pt x="33" y="15"/>
                              <a:pt x="33" y="14"/>
                              <a:pt x="32" y="13"/>
                            </a:cubicBezTo>
                            <a:cubicBezTo>
                              <a:pt x="31" y="12"/>
                              <a:pt x="33" y="12"/>
                              <a:pt x="33" y="12"/>
                            </a:cubicBezTo>
                            <a:cubicBezTo>
                              <a:pt x="33" y="12"/>
                              <a:pt x="33" y="11"/>
                              <a:pt x="32" y="10"/>
                            </a:cubicBezTo>
                            <a:cubicBezTo>
                              <a:pt x="31" y="9"/>
                              <a:pt x="30" y="10"/>
                              <a:pt x="29" y="10"/>
                            </a:cubicBezTo>
                            <a:cubicBezTo>
                              <a:pt x="28" y="9"/>
                              <a:pt x="30" y="8"/>
                              <a:pt x="29" y="8"/>
                            </a:cubicBezTo>
                            <a:cubicBezTo>
                              <a:pt x="28" y="8"/>
                              <a:pt x="28" y="7"/>
                              <a:pt x="27" y="7"/>
                            </a:cubicBezTo>
                            <a:cubicBezTo>
                              <a:pt x="26" y="6"/>
                              <a:pt x="26" y="6"/>
                              <a:pt x="25" y="5"/>
                            </a:cubicBezTo>
                            <a:cubicBezTo>
                              <a:pt x="25" y="4"/>
                              <a:pt x="24" y="4"/>
                              <a:pt x="23" y="4"/>
                            </a:cubicBezTo>
                            <a:cubicBezTo>
                              <a:pt x="22" y="5"/>
                              <a:pt x="22" y="6"/>
                              <a:pt x="21" y="5"/>
                            </a:cubicBezTo>
                            <a:cubicBezTo>
                              <a:pt x="20" y="4"/>
                              <a:pt x="19" y="5"/>
                              <a:pt x="18" y="5"/>
                            </a:cubicBezTo>
                            <a:cubicBezTo>
                              <a:pt x="16" y="5"/>
                              <a:pt x="15" y="4"/>
                              <a:pt x="14" y="3"/>
                            </a:cubicBezTo>
                            <a:cubicBezTo>
                              <a:pt x="13" y="2"/>
                              <a:pt x="13" y="2"/>
                              <a:pt x="12" y="2"/>
                            </a:cubicBezTo>
                            <a:cubicBezTo>
                              <a:pt x="10" y="2"/>
                              <a:pt x="10" y="2"/>
                              <a:pt x="8" y="2"/>
                            </a:cubicBezTo>
                            <a:cubicBezTo>
                              <a:pt x="6" y="1"/>
                              <a:pt x="5" y="1"/>
                              <a:pt x="5" y="1"/>
                            </a:cubicBezTo>
                            <a:cubicBezTo>
                              <a:pt x="4" y="0"/>
                              <a:pt x="2" y="0"/>
                              <a:pt x="2" y="1"/>
                            </a:cubicBezTo>
                            <a:cubicBezTo>
                              <a:pt x="1" y="1"/>
                              <a:pt x="0" y="3"/>
                              <a:pt x="0" y="3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59" name="Freeform 157">
                        <a:extLst>
                          <a:ext uri="{FF2B5EF4-FFF2-40B4-BE49-F238E27FC236}">
                            <a16:creationId xmlns:a16="http://schemas.microsoft.com/office/drawing/2014/main" id="{F879ABA8-FFFA-EFED-43BA-B66CFC78690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167298" y="2341875"/>
                        <a:ext cx="203075" cy="137896"/>
                      </a:xfrm>
                      <a:custGeom>
                        <a:avLst/>
                        <a:gdLst>
                          <a:gd name="T0" fmla="*/ 28 w 29"/>
                          <a:gd name="T1" fmla="*/ 2 h 19"/>
                          <a:gd name="T2" fmla="*/ 26 w 29"/>
                          <a:gd name="T3" fmla="*/ 1 h 19"/>
                          <a:gd name="T4" fmla="*/ 23 w 29"/>
                          <a:gd name="T5" fmla="*/ 2 h 19"/>
                          <a:gd name="T6" fmla="*/ 20 w 29"/>
                          <a:gd name="T7" fmla="*/ 1 h 19"/>
                          <a:gd name="T8" fmla="*/ 17 w 29"/>
                          <a:gd name="T9" fmla="*/ 2 h 19"/>
                          <a:gd name="T10" fmla="*/ 14 w 29"/>
                          <a:gd name="T11" fmla="*/ 3 h 19"/>
                          <a:gd name="T12" fmla="*/ 10 w 29"/>
                          <a:gd name="T13" fmla="*/ 3 h 19"/>
                          <a:gd name="T14" fmla="*/ 8 w 29"/>
                          <a:gd name="T15" fmla="*/ 4 h 19"/>
                          <a:gd name="T16" fmla="*/ 6 w 29"/>
                          <a:gd name="T17" fmla="*/ 2 h 19"/>
                          <a:gd name="T18" fmla="*/ 4 w 29"/>
                          <a:gd name="T19" fmla="*/ 1 h 19"/>
                          <a:gd name="T20" fmla="*/ 3 w 29"/>
                          <a:gd name="T21" fmla="*/ 3 h 19"/>
                          <a:gd name="T22" fmla="*/ 1 w 29"/>
                          <a:gd name="T23" fmla="*/ 5 h 19"/>
                          <a:gd name="T24" fmla="*/ 1 w 29"/>
                          <a:gd name="T25" fmla="*/ 7 h 19"/>
                          <a:gd name="T26" fmla="*/ 4 w 29"/>
                          <a:gd name="T27" fmla="*/ 8 h 19"/>
                          <a:gd name="T28" fmla="*/ 3 w 29"/>
                          <a:gd name="T29" fmla="*/ 11 h 19"/>
                          <a:gd name="T30" fmla="*/ 2 w 29"/>
                          <a:gd name="T31" fmla="*/ 12 h 19"/>
                          <a:gd name="T32" fmla="*/ 4 w 29"/>
                          <a:gd name="T33" fmla="*/ 13 h 19"/>
                          <a:gd name="T34" fmla="*/ 4 w 29"/>
                          <a:gd name="T35" fmla="*/ 15 h 19"/>
                          <a:gd name="T36" fmla="*/ 5 w 29"/>
                          <a:gd name="T37" fmla="*/ 17 h 19"/>
                          <a:gd name="T38" fmla="*/ 4 w 29"/>
                          <a:gd name="T39" fmla="*/ 18 h 19"/>
                          <a:gd name="T40" fmla="*/ 7 w 29"/>
                          <a:gd name="T41" fmla="*/ 19 h 19"/>
                          <a:gd name="T42" fmla="*/ 10 w 29"/>
                          <a:gd name="T43" fmla="*/ 17 h 19"/>
                          <a:gd name="T44" fmla="*/ 13 w 29"/>
                          <a:gd name="T45" fmla="*/ 17 h 19"/>
                          <a:gd name="T46" fmla="*/ 14 w 29"/>
                          <a:gd name="T47" fmla="*/ 18 h 19"/>
                          <a:gd name="T48" fmla="*/ 17 w 29"/>
                          <a:gd name="T49" fmla="*/ 18 h 19"/>
                          <a:gd name="T50" fmla="*/ 18 w 29"/>
                          <a:gd name="T51" fmla="*/ 17 h 19"/>
                          <a:gd name="T52" fmla="*/ 20 w 29"/>
                          <a:gd name="T53" fmla="*/ 17 h 19"/>
                          <a:gd name="T54" fmla="*/ 20 w 29"/>
                          <a:gd name="T55" fmla="*/ 16 h 19"/>
                          <a:gd name="T56" fmla="*/ 22 w 29"/>
                          <a:gd name="T57" fmla="*/ 16 h 19"/>
                          <a:gd name="T58" fmla="*/ 25 w 29"/>
                          <a:gd name="T59" fmla="*/ 16 h 19"/>
                          <a:gd name="T60" fmla="*/ 25 w 29"/>
                          <a:gd name="T61" fmla="*/ 14 h 19"/>
                          <a:gd name="T62" fmla="*/ 23 w 29"/>
                          <a:gd name="T63" fmla="*/ 13 h 19"/>
                          <a:gd name="T64" fmla="*/ 25 w 29"/>
                          <a:gd name="T65" fmla="*/ 11 h 19"/>
                          <a:gd name="T66" fmla="*/ 25 w 29"/>
                          <a:gd name="T67" fmla="*/ 11 h 19"/>
                          <a:gd name="T68" fmla="*/ 25 w 29"/>
                          <a:gd name="T69" fmla="*/ 10 h 19"/>
                          <a:gd name="T70" fmla="*/ 28 w 29"/>
                          <a:gd name="T71" fmla="*/ 7 h 19"/>
                          <a:gd name="T72" fmla="*/ 28 w 29"/>
                          <a:gd name="T73" fmla="*/ 2 h 1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</a:cxnLst>
                        <a:rect l="0" t="0" r="r" b="b"/>
                        <a:pathLst>
                          <a:path w="29" h="19">
                            <a:moveTo>
                              <a:pt x="28" y="2"/>
                            </a:moveTo>
                            <a:cubicBezTo>
                              <a:pt x="28" y="2"/>
                              <a:pt x="27" y="1"/>
                              <a:pt x="26" y="1"/>
                            </a:cubicBezTo>
                            <a:cubicBezTo>
                              <a:pt x="25" y="1"/>
                              <a:pt x="25" y="1"/>
                              <a:pt x="23" y="2"/>
                            </a:cubicBezTo>
                            <a:cubicBezTo>
                              <a:pt x="21" y="2"/>
                              <a:pt x="21" y="1"/>
                              <a:pt x="20" y="1"/>
                            </a:cubicBezTo>
                            <a:cubicBezTo>
                              <a:pt x="19" y="0"/>
                              <a:pt x="18" y="1"/>
                              <a:pt x="17" y="2"/>
                            </a:cubicBezTo>
                            <a:cubicBezTo>
                              <a:pt x="16" y="3"/>
                              <a:pt x="16" y="3"/>
                              <a:pt x="14" y="3"/>
                            </a:cubicBezTo>
                            <a:cubicBezTo>
                              <a:pt x="12" y="4"/>
                              <a:pt x="12" y="4"/>
                              <a:pt x="10" y="3"/>
                            </a:cubicBezTo>
                            <a:cubicBezTo>
                              <a:pt x="8" y="3"/>
                              <a:pt x="10" y="4"/>
                              <a:pt x="8" y="4"/>
                            </a:cubicBezTo>
                            <a:cubicBezTo>
                              <a:pt x="6" y="4"/>
                              <a:pt x="5" y="3"/>
                              <a:pt x="6" y="2"/>
                            </a:cubicBezTo>
                            <a:cubicBezTo>
                              <a:pt x="7" y="1"/>
                              <a:pt x="4" y="1"/>
                              <a:pt x="4" y="1"/>
                            </a:cubicBezTo>
                            <a:cubicBezTo>
                              <a:pt x="4" y="1"/>
                              <a:pt x="4" y="2"/>
                              <a:pt x="3" y="3"/>
                            </a:cubicBezTo>
                            <a:cubicBezTo>
                              <a:pt x="2" y="4"/>
                              <a:pt x="2" y="4"/>
                              <a:pt x="1" y="5"/>
                            </a:cubicBezTo>
                            <a:cubicBezTo>
                              <a:pt x="0" y="5"/>
                              <a:pt x="1" y="6"/>
                              <a:pt x="1" y="7"/>
                            </a:cubicBezTo>
                            <a:cubicBezTo>
                              <a:pt x="2" y="8"/>
                              <a:pt x="3" y="8"/>
                              <a:pt x="4" y="8"/>
                            </a:cubicBezTo>
                            <a:cubicBezTo>
                              <a:pt x="5" y="8"/>
                              <a:pt x="3" y="10"/>
                              <a:pt x="3" y="11"/>
                            </a:cubicBezTo>
                            <a:cubicBezTo>
                              <a:pt x="3" y="12"/>
                              <a:pt x="2" y="12"/>
                              <a:pt x="2" y="12"/>
                            </a:cubicBezTo>
                            <a:cubicBezTo>
                              <a:pt x="2" y="12"/>
                              <a:pt x="3" y="13"/>
                              <a:pt x="4" y="13"/>
                            </a:cubicBezTo>
                            <a:cubicBezTo>
                              <a:pt x="4" y="14"/>
                              <a:pt x="3" y="14"/>
                              <a:pt x="4" y="15"/>
                            </a:cubicBezTo>
                            <a:cubicBezTo>
                              <a:pt x="5" y="16"/>
                              <a:pt x="5" y="17"/>
                              <a:pt x="5" y="17"/>
                            </a:cubicBezTo>
                            <a:cubicBezTo>
                              <a:pt x="4" y="18"/>
                              <a:pt x="4" y="18"/>
                              <a:pt x="4" y="18"/>
                            </a:cubicBezTo>
                            <a:cubicBezTo>
                              <a:pt x="4" y="18"/>
                              <a:pt x="6" y="19"/>
                              <a:pt x="7" y="19"/>
                            </a:cubicBezTo>
                            <a:cubicBezTo>
                              <a:pt x="9" y="19"/>
                              <a:pt x="9" y="19"/>
                              <a:pt x="10" y="17"/>
                            </a:cubicBezTo>
                            <a:cubicBezTo>
                              <a:pt x="11" y="16"/>
                              <a:pt x="11" y="17"/>
                              <a:pt x="13" y="17"/>
                            </a:cubicBezTo>
                            <a:cubicBezTo>
                              <a:pt x="15" y="17"/>
                              <a:pt x="14" y="18"/>
                              <a:pt x="14" y="18"/>
                            </a:cubicBezTo>
                            <a:cubicBezTo>
                              <a:pt x="14" y="18"/>
                              <a:pt x="15" y="18"/>
                              <a:pt x="17" y="18"/>
                            </a:cubicBezTo>
                            <a:cubicBezTo>
                              <a:pt x="18" y="18"/>
                              <a:pt x="19" y="19"/>
                              <a:pt x="18" y="17"/>
                            </a:cubicBezTo>
                            <a:cubicBezTo>
                              <a:pt x="17" y="16"/>
                              <a:pt x="20" y="17"/>
                              <a:pt x="20" y="17"/>
                            </a:cubicBezTo>
                            <a:cubicBezTo>
                              <a:pt x="20" y="17"/>
                              <a:pt x="20" y="16"/>
                              <a:pt x="20" y="16"/>
                            </a:cubicBezTo>
                            <a:cubicBezTo>
                              <a:pt x="21" y="15"/>
                              <a:pt x="22" y="15"/>
                              <a:pt x="22" y="16"/>
                            </a:cubicBezTo>
                            <a:cubicBezTo>
                              <a:pt x="23" y="16"/>
                              <a:pt x="25" y="16"/>
                              <a:pt x="25" y="16"/>
                            </a:cubicBezTo>
                            <a:cubicBezTo>
                              <a:pt x="25" y="15"/>
                              <a:pt x="25" y="14"/>
                              <a:pt x="25" y="14"/>
                            </a:cubicBezTo>
                            <a:cubicBezTo>
                              <a:pt x="24" y="13"/>
                              <a:pt x="23" y="13"/>
                              <a:pt x="23" y="13"/>
                            </a:cubicBezTo>
                            <a:cubicBezTo>
                              <a:pt x="23" y="13"/>
                              <a:pt x="25" y="11"/>
                              <a:pt x="25" y="11"/>
                            </a:cubicBezTo>
                            <a:cubicBezTo>
                              <a:pt x="25" y="11"/>
                              <a:pt x="25" y="11"/>
                              <a:pt x="25" y="11"/>
                            </a:cubicBezTo>
                            <a:cubicBezTo>
                              <a:pt x="25" y="11"/>
                              <a:pt x="25" y="10"/>
                              <a:pt x="25" y="10"/>
                            </a:cubicBezTo>
                            <a:cubicBezTo>
                              <a:pt x="25" y="9"/>
                              <a:pt x="28" y="7"/>
                              <a:pt x="28" y="7"/>
                            </a:cubicBezTo>
                            <a:cubicBezTo>
                              <a:pt x="29" y="6"/>
                              <a:pt x="28" y="3"/>
                              <a:pt x="28" y="2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060" name="Group 2059">
                        <a:extLst>
                          <a:ext uri="{FF2B5EF4-FFF2-40B4-BE49-F238E27FC236}">
                            <a16:creationId xmlns:a16="http://schemas.microsoft.com/office/drawing/2014/main" id="{D101B416-8769-256D-7B0B-07BDC2F2C47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83350" y="300564"/>
                        <a:ext cx="6644650" cy="2730790"/>
                        <a:chOff x="5883350" y="300564"/>
                        <a:chExt cx="6644650" cy="2730790"/>
                      </a:xfrm>
                      <a:grpFill/>
                    </p:grpSpPr>
                    <p:sp>
                      <p:nvSpPr>
                        <p:cNvPr id="2061" name="Freeform 37">
                          <a:extLst>
                            <a:ext uri="{FF2B5EF4-FFF2-40B4-BE49-F238E27FC236}">
                              <a16:creationId xmlns:a16="http://schemas.microsoft.com/office/drawing/2014/main" id="{E5A38720-A5BD-B57E-B49A-9FC2A925329A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5883350" y="2364480"/>
                          <a:ext cx="735868" cy="666874"/>
                        </a:xfrm>
                        <a:custGeom>
                          <a:avLst/>
                          <a:gdLst>
                            <a:gd name="T0" fmla="*/ 95 w 105"/>
                            <a:gd name="T1" fmla="*/ 11 h 92"/>
                            <a:gd name="T2" fmla="*/ 90 w 105"/>
                            <a:gd name="T3" fmla="*/ 14 h 92"/>
                            <a:gd name="T4" fmla="*/ 88 w 105"/>
                            <a:gd name="T5" fmla="*/ 15 h 92"/>
                            <a:gd name="T6" fmla="*/ 84 w 105"/>
                            <a:gd name="T7" fmla="*/ 18 h 92"/>
                            <a:gd name="T8" fmla="*/ 82 w 105"/>
                            <a:gd name="T9" fmla="*/ 20 h 92"/>
                            <a:gd name="T10" fmla="*/ 79 w 105"/>
                            <a:gd name="T11" fmla="*/ 26 h 92"/>
                            <a:gd name="T12" fmla="*/ 81 w 105"/>
                            <a:gd name="T13" fmla="*/ 27 h 92"/>
                            <a:gd name="T14" fmla="*/ 78 w 105"/>
                            <a:gd name="T15" fmla="*/ 32 h 92"/>
                            <a:gd name="T16" fmla="*/ 76 w 105"/>
                            <a:gd name="T17" fmla="*/ 35 h 92"/>
                            <a:gd name="T18" fmla="*/ 70 w 105"/>
                            <a:gd name="T19" fmla="*/ 39 h 92"/>
                            <a:gd name="T20" fmla="*/ 66 w 105"/>
                            <a:gd name="T21" fmla="*/ 41 h 92"/>
                            <a:gd name="T22" fmla="*/ 60 w 105"/>
                            <a:gd name="T23" fmla="*/ 41 h 92"/>
                            <a:gd name="T24" fmla="*/ 57 w 105"/>
                            <a:gd name="T25" fmla="*/ 42 h 92"/>
                            <a:gd name="T26" fmla="*/ 54 w 105"/>
                            <a:gd name="T27" fmla="*/ 44 h 92"/>
                            <a:gd name="T28" fmla="*/ 47 w 105"/>
                            <a:gd name="T29" fmla="*/ 38 h 92"/>
                            <a:gd name="T30" fmla="*/ 46 w 105"/>
                            <a:gd name="T31" fmla="*/ 34 h 92"/>
                            <a:gd name="T32" fmla="*/ 46 w 105"/>
                            <a:gd name="T33" fmla="*/ 30 h 92"/>
                            <a:gd name="T34" fmla="*/ 47 w 105"/>
                            <a:gd name="T35" fmla="*/ 23 h 92"/>
                            <a:gd name="T36" fmla="*/ 47 w 105"/>
                            <a:gd name="T37" fmla="*/ 17 h 92"/>
                            <a:gd name="T38" fmla="*/ 48 w 105"/>
                            <a:gd name="T39" fmla="*/ 12 h 92"/>
                            <a:gd name="T40" fmla="*/ 43 w 105"/>
                            <a:gd name="T41" fmla="*/ 12 h 92"/>
                            <a:gd name="T42" fmla="*/ 39 w 105"/>
                            <a:gd name="T43" fmla="*/ 11 h 92"/>
                            <a:gd name="T44" fmla="*/ 40 w 105"/>
                            <a:gd name="T45" fmla="*/ 9 h 92"/>
                            <a:gd name="T46" fmla="*/ 38 w 105"/>
                            <a:gd name="T47" fmla="*/ 7 h 92"/>
                            <a:gd name="T48" fmla="*/ 37 w 105"/>
                            <a:gd name="T49" fmla="*/ 5 h 92"/>
                            <a:gd name="T50" fmla="*/ 39 w 105"/>
                            <a:gd name="T51" fmla="*/ 2 h 92"/>
                            <a:gd name="T52" fmla="*/ 42 w 105"/>
                            <a:gd name="T53" fmla="*/ 1 h 92"/>
                            <a:gd name="T54" fmla="*/ 49 w 105"/>
                            <a:gd name="T55" fmla="*/ 2 h 92"/>
                            <a:gd name="T56" fmla="*/ 60 w 105"/>
                            <a:gd name="T57" fmla="*/ 2 h 92"/>
                            <a:gd name="T58" fmla="*/ 67 w 105"/>
                            <a:gd name="T59" fmla="*/ 2 h 92"/>
                            <a:gd name="T60" fmla="*/ 72 w 105"/>
                            <a:gd name="T61" fmla="*/ 3 h 92"/>
                            <a:gd name="T62" fmla="*/ 75 w 105"/>
                            <a:gd name="T63" fmla="*/ 6 h 92"/>
                            <a:gd name="T64" fmla="*/ 81 w 105"/>
                            <a:gd name="T65" fmla="*/ 8 h 92"/>
                            <a:gd name="T66" fmla="*/ 87 w 105"/>
                            <a:gd name="T67" fmla="*/ 9 h 92"/>
                            <a:gd name="T68" fmla="*/ 89 w 105"/>
                            <a:gd name="T69" fmla="*/ 9 h 92"/>
                            <a:gd name="T70" fmla="*/ 94 w 105"/>
                            <a:gd name="T71" fmla="*/ 8 h 92"/>
                            <a:gd name="T72" fmla="*/ 8 w 105"/>
                            <a:gd name="T73" fmla="*/ 91 h 92"/>
                            <a:gd name="T74" fmla="*/ 9 w 105"/>
                            <a:gd name="T75" fmla="*/ 92 h 92"/>
                            <a:gd name="T76" fmla="*/ 8 w 105"/>
                            <a:gd name="T77" fmla="*/ 90 h 92"/>
                            <a:gd name="T78" fmla="*/ 3 w 105"/>
                            <a:gd name="T79" fmla="*/ 89 h 92"/>
                            <a:gd name="T80" fmla="*/ 4 w 105"/>
                            <a:gd name="T81" fmla="*/ 89 h 92"/>
                            <a:gd name="T82" fmla="*/ 16 w 105"/>
                            <a:gd name="T83" fmla="*/ 88 h 92"/>
                            <a:gd name="T84" fmla="*/ 15 w 105"/>
                            <a:gd name="T85" fmla="*/ 90 h 92"/>
                            <a:gd name="T86" fmla="*/ 17 w 105"/>
                            <a:gd name="T87" fmla="*/ 88 h 92"/>
                            <a:gd name="T88" fmla="*/ 0 w 105"/>
                            <a:gd name="T89" fmla="*/ 87 h 92"/>
                            <a:gd name="T90" fmla="*/ 0 w 105"/>
                            <a:gd name="T91" fmla="*/ 87 h 92"/>
                            <a:gd name="T92" fmla="*/ 17 w 105"/>
                            <a:gd name="T93" fmla="*/ 86 h 92"/>
                            <a:gd name="T94" fmla="*/ 17 w 105"/>
                            <a:gd name="T95" fmla="*/ 86 h 92"/>
                            <a:gd name="T96" fmla="*/ 86 w 105"/>
                            <a:gd name="T97" fmla="*/ 27 h 92"/>
                            <a:gd name="T98" fmla="*/ 87 w 105"/>
                            <a:gd name="T99" fmla="*/ 26 h 92"/>
                            <a:gd name="T100" fmla="*/ 102 w 105"/>
                            <a:gd name="T101" fmla="*/ 22 h 92"/>
                            <a:gd name="T102" fmla="*/ 104 w 105"/>
                            <a:gd name="T103" fmla="*/ 23 h 92"/>
                            <a:gd name="T104" fmla="*/ 102 w 105"/>
                            <a:gd name="T105" fmla="*/ 22 h 92"/>
                            <a:gd name="T106" fmla="*/ 94 w 105"/>
                            <a:gd name="T107" fmla="*/ 23 h 92"/>
                            <a:gd name="T108" fmla="*/ 94 w 105"/>
                            <a:gd name="T109" fmla="*/ 27 h 92"/>
                            <a:gd name="T110" fmla="*/ 96 w 105"/>
                            <a:gd name="T111" fmla="*/ 25 h 9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</a:cxnLst>
                          <a:rect l="0" t="0" r="r" b="b"/>
                          <a:pathLst>
                            <a:path w="105" h="92">
                              <a:moveTo>
                                <a:pt x="94" y="8"/>
                              </a:moveTo>
                              <a:cubicBezTo>
                                <a:pt x="94" y="8"/>
                                <a:pt x="95" y="11"/>
                                <a:pt x="95" y="11"/>
                              </a:cubicBezTo>
                              <a:cubicBezTo>
                                <a:pt x="95" y="11"/>
                                <a:pt x="93" y="13"/>
                                <a:pt x="92" y="13"/>
                              </a:cubicBezTo>
                              <a:cubicBezTo>
                                <a:pt x="91" y="14"/>
                                <a:pt x="91" y="13"/>
                                <a:pt x="90" y="14"/>
                              </a:cubicBezTo>
                              <a:cubicBezTo>
                                <a:pt x="90" y="14"/>
                                <a:pt x="90" y="14"/>
                                <a:pt x="90" y="15"/>
                              </a:cubicBezTo>
                              <a:cubicBezTo>
                                <a:pt x="89" y="15"/>
                                <a:pt x="89" y="15"/>
                                <a:pt x="88" y="15"/>
                              </a:cubicBezTo>
                              <a:cubicBezTo>
                                <a:pt x="87" y="15"/>
                                <a:pt x="86" y="17"/>
                                <a:pt x="85" y="18"/>
                              </a:cubicBezTo>
                              <a:cubicBezTo>
                                <a:pt x="85" y="18"/>
                                <a:pt x="84" y="18"/>
                                <a:pt x="84" y="18"/>
                              </a:cubicBezTo>
                              <a:cubicBezTo>
                                <a:pt x="83" y="18"/>
                                <a:pt x="84" y="19"/>
                                <a:pt x="83" y="20"/>
                              </a:cubicBezTo>
                              <a:cubicBezTo>
                                <a:pt x="83" y="20"/>
                                <a:pt x="82" y="20"/>
                                <a:pt x="82" y="20"/>
                              </a:cubicBezTo>
                              <a:cubicBezTo>
                                <a:pt x="81" y="21"/>
                                <a:pt x="81" y="22"/>
                                <a:pt x="81" y="23"/>
                              </a:cubicBezTo>
                              <a:cubicBezTo>
                                <a:pt x="81" y="23"/>
                                <a:pt x="77" y="25"/>
                                <a:pt x="79" y="26"/>
                              </a:cubicBezTo>
                              <a:cubicBezTo>
                                <a:pt x="79" y="26"/>
                                <a:pt x="79" y="27"/>
                                <a:pt x="79" y="27"/>
                              </a:cubicBezTo>
                              <a:cubicBezTo>
                                <a:pt x="80" y="27"/>
                                <a:pt x="81" y="27"/>
                                <a:pt x="81" y="27"/>
                              </a:cubicBezTo>
                              <a:cubicBezTo>
                                <a:pt x="81" y="28"/>
                                <a:pt x="81" y="28"/>
                                <a:pt x="81" y="28"/>
                              </a:cubicBezTo>
                              <a:cubicBezTo>
                                <a:pt x="79" y="30"/>
                                <a:pt x="79" y="30"/>
                                <a:pt x="78" y="32"/>
                              </a:cubicBezTo>
                              <a:cubicBezTo>
                                <a:pt x="77" y="32"/>
                                <a:pt x="76" y="32"/>
                                <a:pt x="76" y="33"/>
                              </a:cubicBezTo>
                              <a:cubicBezTo>
                                <a:pt x="76" y="33"/>
                                <a:pt x="76" y="34"/>
                                <a:pt x="76" y="35"/>
                              </a:cubicBezTo>
                              <a:cubicBezTo>
                                <a:pt x="75" y="36"/>
                                <a:pt x="74" y="35"/>
                                <a:pt x="73" y="36"/>
                              </a:cubicBezTo>
                              <a:cubicBezTo>
                                <a:pt x="73" y="36"/>
                                <a:pt x="70" y="38"/>
                                <a:pt x="70" y="39"/>
                              </a:cubicBezTo>
                              <a:cubicBezTo>
                                <a:pt x="69" y="40"/>
                                <a:pt x="69" y="41"/>
                                <a:pt x="68" y="41"/>
                              </a:cubicBezTo>
                              <a:cubicBezTo>
                                <a:pt x="67" y="41"/>
                                <a:pt x="66" y="41"/>
                                <a:pt x="66" y="41"/>
                              </a:cubicBezTo>
                              <a:cubicBezTo>
                                <a:pt x="65" y="42"/>
                                <a:pt x="65" y="42"/>
                                <a:pt x="65" y="42"/>
                              </a:cubicBezTo>
                              <a:cubicBezTo>
                                <a:pt x="64" y="42"/>
                                <a:pt x="61" y="41"/>
                                <a:pt x="60" y="41"/>
                              </a:cubicBezTo>
                              <a:cubicBezTo>
                                <a:pt x="59" y="41"/>
                                <a:pt x="59" y="42"/>
                                <a:pt x="59" y="42"/>
                              </a:cubicBezTo>
                              <a:cubicBezTo>
                                <a:pt x="58" y="42"/>
                                <a:pt x="58" y="42"/>
                                <a:pt x="57" y="42"/>
                              </a:cubicBezTo>
                              <a:cubicBezTo>
                                <a:pt x="56" y="43"/>
                                <a:pt x="55" y="43"/>
                                <a:pt x="54" y="44"/>
                              </a:cubicBezTo>
                              <a:cubicBezTo>
                                <a:pt x="54" y="44"/>
                                <a:pt x="54" y="44"/>
                                <a:pt x="54" y="44"/>
                              </a:cubicBezTo>
                              <a:cubicBezTo>
                                <a:pt x="54" y="44"/>
                                <a:pt x="53" y="44"/>
                                <a:pt x="53" y="44"/>
                              </a:cubicBezTo>
                              <a:cubicBezTo>
                                <a:pt x="51" y="42"/>
                                <a:pt x="50" y="38"/>
                                <a:pt x="47" y="38"/>
                              </a:cubicBezTo>
                              <a:cubicBezTo>
                                <a:pt x="47" y="38"/>
                                <a:pt x="47" y="37"/>
                                <a:pt x="47" y="36"/>
                              </a:cubicBezTo>
                              <a:cubicBezTo>
                                <a:pt x="48" y="34"/>
                                <a:pt x="47" y="36"/>
                                <a:pt x="46" y="34"/>
                              </a:cubicBezTo>
                              <a:cubicBezTo>
                                <a:pt x="45" y="33"/>
                                <a:pt x="46" y="33"/>
                                <a:pt x="46" y="31"/>
                              </a:cubicBezTo>
                              <a:cubicBezTo>
                                <a:pt x="47" y="30"/>
                                <a:pt x="47" y="31"/>
                                <a:pt x="46" y="30"/>
                              </a:cubicBezTo>
                              <a:cubicBezTo>
                                <a:pt x="44" y="27"/>
                                <a:pt x="46" y="28"/>
                                <a:pt x="47" y="26"/>
                              </a:cubicBezTo>
                              <a:cubicBezTo>
                                <a:pt x="48" y="25"/>
                                <a:pt x="47" y="25"/>
                                <a:pt x="47" y="23"/>
                              </a:cubicBezTo>
                              <a:cubicBezTo>
                                <a:pt x="47" y="22"/>
                                <a:pt x="46" y="22"/>
                                <a:pt x="48" y="21"/>
                              </a:cubicBezTo>
                              <a:cubicBezTo>
                                <a:pt x="49" y="20"/>
                                <a:pt x="48" y="18"/>
                                <a:pt x="47" y="17"/>
                              </a:cubicBezTo>
                              <a:cubicBezTo>
                                <a:pt x="46" y="15"/>
                                <a:pt x="47" y="16"/>
                                <a:pt x="48" y="14"/>
                              </a:cubicBezTo>
                              <a:cubicBezTo>
                                <a:pt x="50" y="12"/>
                                <a:pt x="49" y="12"/>
                                <a:pt x="48" y="12"/>
                              </a:cubicBezTo>
                              <a:cubicBezTo>
                                <a:pt x="47" y="12"/>
                                <a:pt x="48" y="11"/>
                                <a:pt x="47" y="11"/>
                              </a:cubicBezTo>
                              <a:cubicBezTo>
                                <a:pt x="45" y="11"/>
                                <a:pt x="45" y="11"/>
                                <a:pt x="43" y="12"/>
                              </a:cubicBezTo>
                              <a:cubicBezTo>
                                <a:pt x="41" y="12"/>
                                <a:pt x="43" y="12"/>
                                <a:pt x="42" y="11"/>
                              </a:cubicBezTo>
                              <a:cubicBezTo>
                                <a:pt x="41" y="10"/>
                                <a:pt x="39" y="11"/>
                                <a:pt x="39" y="11"/>
                              </a:cubicBezTo>
                              <a:cubicBezTo>
                                <a:pt x="39" y="11"/>
                                <a:pt x="38" y="11"/>
                                <a:pt x="39" y="10"/>
                              </a:cubicBezTo>
                              <a:cubicBezTo>
                                <a:pt x="39" y="10"/>
                                <a:pt x="40" y="9"/>
                                <a:pt x="40" y="9"/>
                              </a:cubicBezTo>
                              <a:cubicBezTo>
                                <a:pt x="40" y="9"/>
                                <a:pt x="39" y="9"/>
                                <a:pt x="39" y="9"/>
                              </a:cubicBezTo>
                              <a:cubicBezTo>
                                <a:pt x="38" y="7"/>
                                <a:pt x="39" y="8"/>
                                <a:pt x="38" y="7"/>
                              </a:cubicBezTo>
                              <a:cubicBezTo>
                                <a:pt x="38" y="7"/>
                                <a:pt x="39" y="6"/>
                                <a:pt x="38" y="6"/>
                              </a:cubicBezTo>
                              <a:cubicBezTo>
                                <a:pt x="37" y="5"/>
                                <a:pt x="37" y="5"/>
                                <a:pt x="37" y="5"/>
                              </a:cubicBezTo>
                              <a:cubicBezTo>
                                <a:pt x="37" y="4"/>
                                <a:pt x="37" y="4"/>
                                <a:pt x="37" y="4"/>
                              </a:cubicBezTo>
                              <a:cubicBezTo>
                                <a:pt x="38" y="3"/>
                                <a:pt x="39" y="3"/>
                                <a:pt x="39" y="2"/>
                              </a:cubicBezTo>
                              <a:cubicBezTo>
                                <a:pt x="40" y="2"/>
                                <a:pt x="41" y="3"/>
                                <a:pt x="42" y="2"/>
                              </a:cubicBezTo>
                              <a:cubicBezTo>
                                <a:pt x="42" y="2"/>
                                <a:pt x="42" y="2"/>
                                <a:pt x="42" y="1"/>
                              </a:cubicBezTo>
                              <a:cubicBezTo>
                                <a:pt x="43" y="1"/>
                                <a:pt x="45" y="0"/>
                                <a:pt x="46" y="0"/>
                              </a:cubicBezTo>
                              <a:cubicBezTo>
                                <a:pt x="48" y="0"/>
                                <a:pt x="48" y="2"/>
                                <a:pt x="49" y="2"/>
                              </a:cubicBezTo>
                              <a:cubicBezTo>
                                <a:pt x="49" y="2"/>
                                <a:pt x="52" y="1"/>
                                <a:pt x="53" y="1"/>
                              </a:cubicBezTo>
                              <a:cubicBezTo>
                                <a:pt x="56" y="1"/>
                                <a:pt x="57" y="2"/>
                                <a:pt x="60" y="2"/>
                              </a:cubicBezTo>
                              <a:cubicBezTo>
                                <a:pt x="61" y="2"/>
                                <a:pt x="63" y="2"/>
                                <a:pt x="65" y="2"/>
                              </a:cubicBezTo>
                              <a:cubicBezTo>
                                <a:pt x="65" y="2"/>
                                <a:pt x="67" y="2"/>
                                <a:pt x="67" y="2"/>
                              </a:cubicBezTo>
                              <a:cubicBezTo>
                                <a:pt x="68" y="3"/>
                                <a:pt x="68" y="3"/>
                                <a:pt x="68" y="3"/>
                              </a:cubicBezTo>
                              <a:cubicBezTo>
                                <a:pt x="69" y="4"/>
                                <a:pt x="71" y="4"/>
                                <a:pt x="72" y="3"/>
                              </a:cubicBezTo>
                              <a:cubicBezTo>
                                <a:pt x="72" y="3"/>
                                <a:pt x="73" y="4"/>
                                <a:pt x="73" y="5"/>
                              </a:cubicBezTo>
                              <a:cubicBezTo>
                                <a:pt x="73" y="6"/>
                                <a:pt x="74" y="5"/>
                                <a:pt x="75" y="6"/>
                              </a:cubicBezTo>
                              <a:cubicBezTo>
                                <a:pt x="77" y="6"/>
                                <a:pt x="76" y="7"/>
                                <a:pt x="78" y="7"/>
                              </a:cubicBezTo>
                              <a:cubicBezTo>
                                <a:pt x="79" y="7"/>
                                <a:pt x="79" y="8"/>
                                <a:pt x="81" y="8"/>
                              </a:cubicBezTo>
                              <a:cubicBezTo>
                                <a:pt x="82" y="8"/>
                                <a:pt x="82" y="7"/>
                                <a:pt x="83" y="8"/>
                              </a:cubicBezTo>
                              <a:cubicBezTo>
                                <a:pt x="85" y="8"/>
                                <a:pt x="87" y="9"/>
                                <a:pt x="87" y="9"/>
                              </a:cubicBezTo>
                              <a:cubicBezTo>
                                <a:pt x="87" y="9"/>
                                <a:pt x="87" y="9"/>
                                <a:pt x="87" y="9"/>
                              </a:cubicBezTo>
                              <a:cubicBezTo>
                                <a:pt x="89" y="9"/>
                                <a:pt x="89" y="9"/>
                                <a:pt x="89" y="9"/>
                              </a:cubicBezTo>
                              <a:cubicBezTo>
                                <a:pt x="90" y="9"/>
                                <a:pt x="90" y="9"/>
                                <a:pt x="91" y="9"/>
                              </a:cubicBezTo>
                              <a:cubicBezTo>
                                <a:pt x="93" y="9"/>
                                <a:pt x="92" y="8"/>
                                <a:pt x="94" y="8"/>
                              </a:cubicBezTo>
                              <a:close/>
                              <a:moveTo>
                                <a:pt x="8" y="90"/>
                              </a:moveTo>
                              <a:cubicBezTo>
                                <a:pt x="8" y="90"/>
                                <a:pt x="8" y="91"/>
                                <a:pt x="8" y="91"/>
                              </a:cubicBezTo>
                              <a:cubicBezTo>
                                <a:pt x="8" y="92"/>
                                <a:pt x="8" y="92"/>
                                <a:pt x="8" y="92"/>
                              </a:cubicBezTo>
                              <a:cubicBezTo>
                                <a:pt x="8" y="92"/>
                                <a:pt x="9" y="92"/>
                                <a:pt x="9" y="92"/>
                              </a:cubicBezTo>
                              <a:cubicBezTo>
                                <a:pt x="9" y="92"/>
                                <a:pt x="9" y="91"/>
                                <a:pt x="9" y="91"/>
                              </a:cubicBezTo>
                              <a:cubicBezTo>
                                <a:pt x="11" y="90"/>
                                <a:pt x="8" y="90"/>
                                <a:pt x="8" y="90"/>
                              </a:cubicBezTo>
                              <a:close/>
                              <a:moveTo>
                                <a:pt x="4" y="88"/>
                              </a:moveTo>
                              <a:cubicBezTo>
                                <a:pt x="4" y="88"/>
                                <a:pt x="3" y="89"/>
                                <a:pt x="3" y="89"/>
                              </a:cubicBezTo>
                              <a:cubicBezTo>
                                <a:pt x="3" y="89"/>
                                <a:pt x="3" y="91"/>
                                <a:pt x="3" y="90"/>
                              </a:cubicBezTo>
                              <a:cubicBezTo>
                                <a:pt x="4" y="90"/>
                                <a:pt x="4" y="89"/>
                                <a:pt x="4" y="89"/>
                              </a:cubicBezTo>
                              <a:cubicBezTo>
                                <a:pt x="4" y="89"/>
                                <a:pt x="7" y="88"/>
                                <a:pt x="4" y="88"/>
                              </a:cubicBezTo>
                              <a:close/>
                              <a:moveTo>
                                <a:pt x="16" y="88"/>
                              </a:moveTo>
                              <a:cubicBezTo>
                                <a:pt x="16" y="88"/>
                                <a:pt x="16" y="89"/>
                                <a:pt x="16" y="89"/>
                              </a:cubicBezTo>
                              <a:cubicBezTo>
                                <a:pt x="15" y="90"/>
                                <a:pt x="15" y="90"/>
                                <a:pt x="15" y="90"/>
                              </a:cubicBezTo>
                              <a:cubicBezTo>
                                <a:pt x="14" y="90"/>
                                <a:pt x="15" y="90"/>
                                <a:pt x="16" y="90"/>
                              </a:cubicBezTo>
                              <a:cubicBezTo>
                                <a:pt x="16" y="90"/>
                                <a:pt x="17" y="88"/>
                                <a:pt x="17" y="88"/>
                              </a:cubicBezTo>
                              <a:cubicBezTo>
                                <a:pt x="17" y="88"/>
                                <a:pt x="16" y="88"/>
                                <a:pt x="16" y="88"/>
                              </a:cubicBezTo>
                              <a:close/>
                              <a:moveTo>
                                <a:pt x="0" y="87"/>
                              </a:moveTo>
                              <a:cubicBezTo>
                                <a:pt x="1" y="88"/>
                                <a:pt x="1" y="88"/>
                                <a:pt x="1" y="88"/>
                              </a:cubicBezTo>
                              <a:cubicBezTo>
                                <a:pt x="0" y="87"/>
                                <a:pt x="1" y="87"/>
                                <a:pt x="0" y="87"/>
                              </a:cubicBezTo>
                              <a:close/>
                              <a:moveTo>
                                <a:pt x="17" y="86"/>
                              </a:moveTo>
                              <a:cubicBezTo>
                                <a:pt x="17" y="86"/>
                                <a:pt x="17" y="86"/>
                                <a:pt x="17" y="86"/>
                              </a:cubicBezTo>
                              <a:cubicBezTo>
                                <a:pt x="18" y="86"/>
                                <a:pt x="18" y="86"/>
                                <a:pt x="18" y="86"/>
                              </a:cubicBezTo>
                              <a:cubicBezTo>
                                <a:pt x="18" y="86"/>
                                <a:pt x="19" y="86"/>
                                <a:pt x="17" y="86"/>
                              </a:cubicBezTo>
                              <a:close/>
                              <a:moveTo>
                                <a:pt x="87" y="26"/>
                              </a:moveTo>
                              <a:cubicBezTo>
                                <a:pt x="86" y="26"/>
                                <a:pt x="85" y="28"/>
                                <a:pt x="86" y="27"/>
                              </a:cubicBezTo>
                              <a:cubicBezTo>
                                <a:pt x="85" y="28"/>
                                <a:pt x="86" y="28"/>
                                <a:pt x="86" y="28"/>
                              </a:cubicBezTo>
                              <a:cubicBezTo>
                                <a:pt x="86" y="27"/>
                                <a:pt x="87" y="27"/>
                                <a:pt x="87" y="26"/>
                              </a:cubicBezTo>
                              <a:cubicBezTo>
                                <a:pt x="87" y="26"/>
                                <a:pt x="87" y="25"/>
                                <a:pt x="87" y="26"/>
                              </a:cubicBezTo>
                              <a:close/>
                              <a:moveTo>
                                <a:pt x="102" y="22"/>
                              </a:moveTo>
                              <a:cubicBezTo>
                                <a:pt x="102" y="23"/>
                                <a:pt x="102" y="23"/>
                                <a:pt x="102" y="23"/>
                              </a:cubicBezTo>
                              <a:cubicBezTo>
                                <a:pt x="105" y="24"/>
                                <a:pt x="104" y="23"/>
                                <a:pt x="104" y="23"/>
                              </a:cubicBezTo>
                              <a:cubicBezTo>
                                <a:pt x="104" y="22"/>
                                <a:pt x="104" y="22"/>
                                <a:pt x="104" y="22"/>
                              </a:cubicBezTo>
                              <a:cubicBezTo>
                                <a:pt x="103" y="22"/>
                                <a:pt x="102" y="22"/>
                                <a:pt x="102" y="22"/>
                              </a:cubicBezTo>
                              <a:close/>
                              <a:moveTo>
                                <a:pt x="95" y="22"/>
                              </a:moveTo>
                              <a:cubicBezTo>
                                <a:pt x="95" y="22"/>
                                <a:pt x="94" y="23"/>
                                <a:pt x="94" y="23"/>
                              </a:cubicBezTo>
                              <a:cubicBezTo>
                                <a:pt x="95" y="23"/>
                                <a:pt x="94" y="26"/>
                                <a:pt x="94" y="26"/>
                              </a:cubicBezTo>
                              <a:cubicBezTo>
                                <a:pt x="94" y="26"/>
                                <a:pt x="94" y="27"/>
                                <a:pt x="94" y="27"/>
                              </a:cubicBezTo>
                              <a:cubicBezTo>
                                <a:pt x="94" y="27"/>
                                <a:pt x="95" y="27"/>
                                <a:pt x="95" y="27"/>
                              </a:cubicBezTo>
                              <a:cubicBezTo>
                                <a:pt x="96" y="26"/>
                                <a:pt x="96" y="26"/>
                                <a:pt x="96" y="25"/>
                              </a:cubicBezTo>
                              <a:cubicBezTo>
                                <a:pt x="98" y="24"/>
                                <a:pt x="96" y="24"/>
                                <a:pt x="95" y="22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2062" name="Group 2061">
                          <a:extLst>
                            <a:ext uri="{FF2B5EF4-FFF2-40B4-BE49-F238E27FC236}">
                              <a16:creationId xmlns:a16="http://schemas.microsoft.com/office/drawing/2014/main" id="{D6453155-1E95-019A-0980-E54D6C5EC2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590831" y="300564"/>
                          <a:ext cx="5937169" cy="2185989"/>
                          <a:chOff x="6590831" y="300564"/>
                          <a:chExt cx="5937169" cy="2185989"/>
                        </a:xfrm>
                        <a:grpFill/>
                      </p:grpSpPr>
                      <p:sp>
                        <p:nvSpPr>
                          <p:cNvPr id="2063" name="Freeform 120">
                            <a:extLst>
                              <a:ext uri="{FF2B5EF4-FFF2-40B4-BE49-F238E27FC236}">
                                <a16:creationId xmlns:a16="http://schemas.microsoft.com/office/drawing/2014/main" id="{D168B071-9120-AE62-E56E-AFB7BAEF8674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619220" y="1855847"/>
                            <a:ext cx="288232" cy="354914"/>
                          </a:xfrm>
                          <a:custGeom>
                            <a:avLst/>
                            <a:gdLst>
                              <a:gd name="T0" fmla="*/ 38 w 41"/>
                              <a:gd name="T1" fmla="*/ 7 h 49"/>
                              <a:gd name="T2" fmla="*/ 36 w 41"/>
                              <a:gd name="T3" fmla="*/ 7 h 49"/>
                              <a:gd name="T4" fmla="*/ 31 w 41"/>
                              <a:gd name="T5" fmla="*/ 5 h 49"/>
                              <a:gd name="T6" fmla="*/ 28 w 41"/>
                              <a:gd name="T7" fmla="*/ 7 h 49"/>
                              <a:gd name="T8" fmla="*/ 28 w 41"/>
                              <a:gd name="T9" fmla="*/ 9 h 49"/>
                              <a:gd name="T10" fmla="*/ 25 w 41"/>
                              <a:gd name="T11" fmla="*/ 7 h 49"/>
                              <a:gd name="T12" fmla="*/ 23 w 41"/>
                              <a:gd name="T13" fmla="*/ 7 h 49"/>
                              <a:gd name="T14" fmla="*/ 21 w 41"/>
                              <a:gd name="T15" fmla="*/ 3 h 49"/>
                              <a:gd name="T16" fmla="*/ 21 w 41"/>
                              <a:gd name="T17" fmla="*/ 2 h 49"/>
                              <a:gd name="T18" fmla="*/ 22 w 41"/>
                              <a:gd name="T19" fmla="*/ 1 h 49"/>
                              <a:gd name="T20" fmla="*/ 19 w 41"/>
                              <a:gd name="T21" fmla="*/ 1 h 49"/>
                              <a:gd name="T22" fmla="*/ 15 w 41"/>
                              <a:gd name="T23" fmla="*/ 1 h 49"/>
                              <a:gd name="T24" fmla="*/ 15 w 41"/>
                              <a:gd name="T25" fmla="*/ 3 h 49"/>
                              <a:gd name="T26" fmla="*/ 16 w 41"/>
                              <a:gd name="T27" fmla="*/ 4 h 49"/>
                              <a:gd name="T28" fmla="*/ 15 w 41"/>
                              <a:gd name="T29" fmla="*/ 9 h 49"/>
                              <a:gd name="T30" fmla="*/ 13 w 41"/>
                              <a:gd name="T31" fmla="*/ 11 h 49"/>
                              <a:gd name="T32" fmla="*/ 10 w 41"/>
                              <a:gd name="T33" fmla="*/ 15 h 49"/>
                              <a:gd name="T34" fmla="*/ 8 w 41"/>
                              <a:gd name="T35" fmla="*/ 19 h 49"/>
                              <a:gd name="T36" fmla="*/ 4 w 41"/>
                              <a:gd name="T37" fmla="*/ 21 h 49"/>
                              <a:gd name="T38" fmla="*/ 0 w 41"/>
                              <a:gd name="T39" fmla="*/ 27 h 49"/>
                              <a:gd name="T40" fmla="*/ 2 w 41"/>
                              <a:gd name="T41" fmla="*/ 29 h 49"/>
                              <a:gd name="T42" fmla="*/ 3 w 41"/>
                              <a:gd name="T43" fmla="*/ 33 h 49"/>
                              <a:gd name="T44" fmla="*/ 3 w 41"/>
                              <a:gd name="T45" fmla="*/ 37 h 49"/>
                              <a:gd name="T46" fmla="*/ 10 w 41"/>
                              <a:gd name="T47" fmla="*/ 38 h 49"/>
                              <a:gd name="T48" fmla="*/ 11 w 41"/>
                              <a:gd name="T49" fmla="*/ 41 h 49"/>
                              <a:gd name="T50" fmla="*/ 12 w 41"/>
                              <a:gd name="T51" fmla="*/ 48 h 49"/>
                              <a:gd name="T52" fmla="*/ 16 w 41"/>
                              <a:gd name="T53" fmla="*/ 46 h 49"/>
                              <a:gd name="T54" fmla="*/ 21 w 41"/>
                              <a:gd name="T55" fmla="*/ 49 h 49"/>
                              <a:gd name="T56" fmla="*/ 26 w 41"/>
                              <a:gd name="T57" fmla="*/ 47 h 49"/>
                              <a:gd name="T58" fmla="*/ 30 w 41"/>
                              <a:gd name="T59" fmla="*/ 46 h 49"/>
                              <a:gd name="T60" fmla="*/ 33 w 41"/>
                              <a:gd name="T61" fmla="*/ 46 h 49"/>
                              <a:gd name="T62" fmla="*/ 34 w 41"/>
                              <a:gd name="T63" fmla="*/ 43 h 49"/>
                              <a:gd name="T64" fmla="*/ 37 w 41"/>
                              <a:gd name="T65" fmla="*/ 39 h 49"/>
                              <a:gd name="T66" fmla="*/ 33 w 41"/>
                              <a:gd name="T67" fmla="*/ 36 h 49"/>
                              <a:gd name="T68" fmla="*/ 31 w 41"/>
                              <a:gd name="T69" fmla="*/ 31 h 49"/>
                              <a:gd name="T70" fmla="*/ 33 w 41"/>
                              <a:gd name="T71" fmla="*/ 29 h 49"/>
                              <a:gd name="T72" fmla="*/ 39 w 41"/>
                              <a:gd name="T73" fmla="*/ 25 h 49"/>
                              <a:gd name="T74" fmla="*/ 41 w 41"/>
                              <a:gd name="T75" fmla="*/ 21 h 49"/>
                              <a:gd name="T76" fmla="*/ 40 w 41"/>
                              <a:gd name="T77" fmla="*/ 15 h 49"/>
                              <a:gd name="T78" fmla="*/ 40 w 41"/>
                              <a:gd name="T79" fmla="*/ 8 h 4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</a:cxnLst>
                            <a:rect l="0" t="0" r="r" b="b"/>
                            <a:pathLst>
                              <a:path w="41" h="49">
                                <a:moveTo>
                                  <a:pt x="40" y="8"/>
                                </a:moveTo>
                                <a:cubicBezTo>
                                  <a:pt x="39" y="7"/>
                                  <a:pt x="39" y="7"/>
                                  <a:pt x="38" y="7"/>
                                </a:cubicBezTo>
                                <a:cubicBezTo>
                                  <a:pt x="38" y="7"/>
                                  <a:pt x="38" y="7"/>
                                  <a:pt x="38" y="7"/>
                                </a:cubicBezTo>
                                <a:cubicBezTo>
                                  <a:pt x="37" y="6"/>
                                  <a:pt x="37" y="7"/>
                                  <a:pt x="36" y="7"/>
                                </a:cubicBezTo>
                                <a:cubicBezTo>
                                  <a:pt x="36" y="6"/>
                                  <a:pt x="35" y="6"/>
                                  <a:pt x="35" y="6"/>
                                </a:cubicBezTo>
                                <a:cubicBezTo>
                                  <a:pt x="33" y="5"/>
                                  <a:pt x="33" y="5"/>
                                  <a:pt x="31" y="5"/>
                                </a:cubicBezTo>
                                <a:cubicBezTo>
                                  <a:pt x="31" y="6"/>
                                  <a:pt x="31" y="7"/>
                                  <a:pt x="30" y="7"/>
                                </a:cubicBezTo>
                                <a:cubicBezTo>
                                  <a:pt x="30" y="8"/>
                                  <a:pt x="29" y="7"/>
                                  <a:pt x="28" y="7"/>
                                </a:cubicBezTo>
                                <a:cubicBezTo>
                                  <a:pt x="28" y="8"/>
                                  <a:pt x="28" y="8"/>
                                  <a:pt x="28" y="8"/>
                                </a:cubicBezTo>
                                <a:cubicBezTo>
                                  <a:pt x="28" y="8"/>
                                  <a:pt x="29" y="9"/>
                                  <a:pt x="28" y="9"/>
                                </a:cubicBezTo>
                                <a:cubicBezTo>
                                  <a:pt x="28" y="9"/>
                                  <a:pt x="26" y="8"/>
                                  <a:pt x="25" y="8"/>
                                </a:cubicBezTo>
                                <a:cubicBezTo>
                                  <a:pt x="25" y="8"/>
                                  <a:pt x="25" y="7"/>
                                  <a:pt x="25" y="7"/>
                                </a:cubicBezTo>
                                <a:cubicBezTo>
                                  <a:pt x="24" y="7"/>
                                  <a:pt x="24" y="7"/>
                                  <a:pt x="24" y="7"/>
                                </a:cubicBezTo>
                                <a:cubicBezTo>
                                  <a:pt x="24" y="7"/>
                                  <a:pt x="23" y="7"/>
                                  <a:pt x="23" y="7"/>
                                </a:cubicBezTo>
                                <a:cubicBezTo>
                                  <a:pt x="22" y="7"/>
                                  <a:pt x="21" y="5"/>
                                  <a:pt x="21" y="5"/>
                                </a:cubicBezTo>
                                <a:cubicBezTo>
                                  <a:pt x="21" y="4"/>
                                  <a:pt x="21" y="4"/>
                                  <a:pt x="21" y="3"/>
                                </a:cubicBezTo>
                                <a:cubicBezTo>
                                  <a:pt x="21" y="3"/>
                                  <a:pt x="20" y="3"/>
                                  <a:pt x="20" y="3"/>
                                </a:cubicBezTo>
                                <a:cubicBezTo>
                                  <a:pt x="20" y="3"/>
                                  <a:pt x="21" y="2"/>
                                  <a:pt x="21" y="2"/>
                                </a:cubicBezTo>
                                <a:cubicBezTo>
                                  <a:pt x="21" y="2"/>
                                  <a:pt x="22" y="1"/>
                                  <a:pt x="22" y="1"/>
                                </a:cubicBezTo>
                                <a:cubicBezTo>
                                  <a:pt x="22" y="1"/>
                                  <a:pt x="22" y="0"/>
                                  <a:pt x="22" y="1"/>
                                </a:cubicBezTo>
                                <a:cubicBezTo>
                                  <a:pt x="22" y="1"/>
                                  <a:pt x="21" y="1"/>
                                  <a:pt x="21" y="1"/>
                                </a:cubicBezTo>
                                <a:cubicBezTo>
                                  <a:pt x="21" y="1"/>
                                  <a:pt x="20" y="1"/>
                                  <a:pt x="19" y="1"/>
                                </a:cubicBezTo>
                                <a:cubicBezTo>
                                  <a:pt x="20" y="1"/>
                                  <a:pt x="20" y="1"/>
                                  <a:pt x="20" y="1"/>
                                </a:cubicBezTo>
                                <a:cubicBezTo>
                                  <a:pt x="15" y="1"/>
                                  <a:pt x="15" y="1"/>
                                  <a:pt x="15" y="1"/>
                                </a:cubicBezTo>
                                <a:cubicBezTo>
                                  <a:pt x="15" y="2"/>
                                  <a:pt x="15" y="3"/>
                                  <a:pt x="15" y="3"/>
                                </a:cubicBezTo>
                                <a:cubicBezTo>
                                  <a:pt x="15" y="3"/>
                                  <a:pt x="15" y="3"/>
                                  <a:pt x="15" y="3"/>
                                </a:cubicBezTo>
                                <a:cubicBezTo>
                                  <a:pt x="15" y="3"/>
                                  <a:pt x="15" y="4"/>
                                  <a:pt x="16" y="4"/>
                                </a:cubicBezTo>
                                <a:cubicBezTo>
                                  <a:pt x="16" y="4"/>
                                  <a:pt x="16" y="4"/>
                                  <a:pt x="16" y="4"/>
                                </a:cubicBezTo>
                                <a:cubicBezTo>
                                  <a:pt x="17" y="7"/>
                                  <a:pt x="15" y="7"/>
                                  <a:pt x="17" y="10"/>
                                </a:cubicBezTo>
                                <a:cubicBezTo>
                                  <a:pt x="16" y="10"/>
                                  <a:pt x="16" y="10"/>
                                  <a:pt x="15" y="9"/>
                                </a:cubicBezTo>
                                <a:cubicBezTo>
                                  <a:pt x="14" y="11"/>
                                  <a:pt x="15" y="11"/>
                                  <a:pt x="14" y="13"/>
                                </a:cubicBezTo>
                                <a:cubicBezTo>
                                  <a:pt x="14" y="12"/>
                                  <a:pt x="13" y="11"/>
                                  <a:pt x="13" y="11"/>
                                </a:cubicBezTo>
                                <a:cubicBezTo>
                                  <a:pt x="10" y="12"/>
                                  <a:pt x="8" y="12"/>
                                  <a:pt x="10" y="15"/>
                                </a:cubicBezTo>
                                <a:cubicBezTo>
                                  <a:pt x="10" y="15"/>
                                  <a:pt x="10" y="15"/>
                                  <a:pt x="10" y="15"/>
                                </a:cubicBezTo>
                                <a:cubicBezTo>
                                  <a:pt x="10" y="15"/>
                                  <a:pt x="10" y="18"/>
                                  <a:pt x="9" y="18"/>
                                </a:cubicBezTo>
                                <a:cubicBezTo>
                                  <a:pt x="7" y="18"/>
                                  <a:pt x="7" y="19"/>
                                  <a:pt x="8" y="19"/>
                                </a:cubicBezTo>
                                <a:cubicBezTo>
                                  <a:pt x="9" y="20"/>
                                  <a:pt x="7" y="21"/>
                                  <a:pt x="7" y="21"/>
                                </a:cubicBezTo>
                                <a:cubicBezTo>
                                  <a:pt x="7" y="21"/>
                                  <a:pt x="6" y="22"/>
                                  <a:pt x="4" y="21"/>
                                </a:cubicBezTo>
                                <a:cubicBezTo>
                                  <a:pt x="2" y="21"/>
                                  <a:pt x="2" y="22"/>
                                  <a:pt x="2" y="23"/>
                                </a:cubicBezTo>
                                <a:cubicBezTo>
                                  <a:pt x="1" y="24"/>
                                  <a:pt x="0" y="27"/>
                                  <a:pt x="0" y="27"/>
                                </a:cubicBezTo>
                                <a:cubicBezTo>
                                  <a:pt x="0" y="27"/>
                                  <a:pt x="1" y="28"/>
                                  <a:pt x="2" y="28"/>
                                </a:cubicBezTo>
                                <a:cubicBezTo>
                                  <a:pt x="3" y="28"/>
                                  <a:pt x="0" y="28"/>
                                  <a:pt x="2" y="29"/>
                                </a:cubicBezTo>
                                <a:cubicBezTo>
                                  <a:pt x="3" y="30"/>
                                  <a:pt x="2" y="32"/>
                                  <a:pt x="2" y="32"/>
                                </a:cubicBezTo>
                                <a:cubicBezTo>
                                  <a:pt x="2" y="32"/>
                                  <a:pt x="2" y="32"/>
                                  <a:pt x="3" y="33"/>
                                </a:cubicBezTo>
                                <a:cubicBezTo>
                                  <a:pt x="4" y="35"/>
                                  <a:pt x="4" y="33"/>
                                  <a:pt x="3" y="35"/>
                                </a:cubicBezTo>
                                <a:cubicBezTo>
                                  <a:pt x="3" y="36"/>
                                  <a:pt x="3" y="37"/>
                                  <a:pt x="3" y="37"/>
                                </a:cubicBezTo>
                                <a:cubicBezTo>
                                  <a:pt x="3" y="37"/>
                                  <a:pt x="6" y="36"/>
                                  <a:pt x="7" y="38"/>
                                </a:cubicBezTo>
                                <a:cubicBezTo>
                                  <a:pt x="8" y="39"/>
                                  <a:pt x="8" y="38"/>
                                  <a:pt x="10" y="38"/>
                                </a:cubicBezTo>
                                <a:cubicBezTo>
                                  <a:pt x="11" y="39"/>
                                  <a:pt x="12" y="39"/>
                                  <a:pt x="12" y="39"/>
                                </a:cubicBezTo>
                                <a:cubicBezTo>
                                  <a:pt x="12" y="39"/>
                                  <a:pt x="12" y="40"/>
                                  <a:pt x="11" y="41"/>
                                </a:cubicBezTo>
                                <a:cubicBezTo>
                                  <a:pt x="11" y="42"/>
                                  <a:pt x="11" y="43"/>
                                  <a:pt x="11" y="44"/>
                                </a:cubicBezTo>
                                <a:cubicBezTo>
                                  <a:pt x="11" y="45"/>
                                  <a:pt x="10" y="46"/>
                                  <a:pt x="12" y="48"/>
                                </a:cubicBezTo>
                                <a:cubicBezTo>
                                  <a:pt x="12" y="48"/>
                                  <a:pt x="13" y="47"/>
                                  <a:pt x="14" y="47"/>
                                </a:cubicBezTo>
                                <a:cubicBezTo>
                                  <a:pt x="14" y="46"/>
                                  <a:pt x="14" y="45"/>
                                  <a:pt x="16" y="46"/>
                                </a:cubicBezTo>
                                <a:cubicBezTo>
                                  <a:pt x="17" y="47"/>
                                  <a:pt x="18" y="47"/>
                                  <a:pt x="18" y="47"/>
                                </a:cubicBezTo>
                                <a:cubicBezTo>
                                  <a:pt x="21" y="49"/>
                                  <a:pt x="21" y="49"/>
                                  <a:pt x="21" y="49"/>
                                </a:cubicBezTo>
                                <a:cubicBezTo>
                                  <a:pt x="21" y="49"/>
                                  <a:pt x="22" y="48"/>
                                  <a:pt x="23" y="48"/>
                                </a:cubicBezTo>
                                <a:cubicBezTo>
                                  <a:pt x="24" y="48"/>
                                  <a:pt x="25" y="47"/>
                                  <a:pt x="26" y="47"/>
                                </a:cubicBezTo>
                                <a:cubicBezTo>
                                  <a:pt x="27" y="47"/>
                                  <a:pt x="27" y="46"/>
                                  <a:pt x="27" y="46"/>
                                </a:cubicBezTo>
                                <a:cubicBezTo>
                                  <a:pt x="28" y="45"/>
                                  <a:pt x="29" y="46"/>
                                  <a:pt x="30" y="46"/>
                                </a:cubicBezTo>
                                <a:cubicBezTo>
                                  <a:pt x="31" y="46"/>
                                  <a:pt x="31" y="47"/>
                                  <a:pt x="32" y="47"/>
                                </a:cubicBezTo>
                                <a:cubicBezTo>
                                  <a:pt x="34" y="48"/>
                                  <a:pt x="33" y="47"/>
                                  <a:pt x="33" y="46"/>
                                </a:cubicBezTo>
                                <a:cubicBezTo>
                                  <a:pt x="33" y="44"/>
                                  <a:pt x="32" y="44"/>
                                  <a:pt x="32" y="44"/>
                                </a:cubicBezTo>
                                <a:cubicBezTo>
                                  <a:pt x="32" y="44"/>
                                  <a:pt x="32" y="43"/>
                                  <a:pt x="34" y="43"/>
                                </a:cubicBezTo>
                                <a:cubicBezTo>
                                  <a:pt x="35" y="43"/>
                                  <a:pt x="36" y="43"/>
                                  <a:pt x="35" y="41"/>
                                </a:cubicBezTo>
                                <a:cubicBezTo>
                                  <a:pt x="35" y="40"/>
                                  <a:pt x="37" y="39"/>
                                  <a:pt x="37" y="39"/>
                                </a:cubicBezTo>
                                <a:cubicBezTo>
                                  <a:pt x="37" y="39"/>
                                  <a:pt x="37" y="39"/>
                                  <a:pt x="36" y="38"/>
                                </a:cubicBezTo>
                                <a:cubicBezTo>
                                  <a:pt x="35" y="37"/>
                                  <a:pt x="33" y="38"/>
                                  <a:pt x="33" y="36"/>
                                </a:cubicBezTo>
                                <a:cubicBezTo>
                                  <a:pt x="33" y="35"/>
                                  <a:pt x="33" y="35"/>
                                  <a:pt x="32" y="34"/>
                                </a:cubicBezTo>
                                <a:cubicBezTo>
                                  <a:pt x="31" y="33"/>
                                  <a:pt x="31" y="33"/>
                                  <a:pt x="31" y="31"/>
                                </a:cubicBezTo>
                                <a:cubicBezTo>
                                  <a:pt x="30" y="30"/>
                                  <a:pt x="30" y="30"/>
                                  <a:pt x="31" y="30"/>
                                </a:cubicBezTo>
                                <a:cubicBezTo>
                                  <a:pt x="32" y="29"/>
                                  <a:pt x="33" y="30"/>
                                  <a:pt x="33" y="29"/>
                                </a:cubicBezTo>
                                <a:cubicBezTo>
                                  <a:pt x="34" y="28"/>
                                  <a:pt x="35" y="28"/>
                                  <a:pt x="36" y="27"/>
                                </a:cubicBezTo>
                                <a:cubicBezTo>
                                  <a:pt x="38" y="26"/>
                                  <a:pt x="39" y="25"/>
                                  <a:pt x="39" y="25"/>
                                </a:cubicBezTo>
                                <a:cubicBezTo>
                                  <a:pt x="41" y="26"/>
                                  <a:pt x="41" y="26"/>
                                  <a:pt x="41" y="26"/>
                                </a:cubicBezTo>
                                <a:cubicBezTo>
                                  <a:pt x="41" y="26"/>
                                  <a:pt x="41" y="22"/>
                                  <a:pt x="41" y="21"/>
                                </a:cubicBezTo>
                                <a:cubicBezTo>
                                  <a:pt x="41" y="20"/>
                                  <a:pt x="40" y="20"/>
                                  <a:pt x="40" y="18"/>
                                </a:cubicBezTo>
                                <a:cubicBezTo>
                                  <a:pt x="40" y="17"/>
                                  <a:pt x="40" y="15"/>
                                  <a:pt x="40" y="15"/>
                                </a:cubicBezTo>
                                <a:cubicBezTo>
                                  <a:pt x="40" y="15"/>
                                  <a:pt x="39" y="13"/>
                                  <a:pt x="39" y="12"/>
                                </a:cubicBezTo>
                                <a:cubicBezTo>
                                  <a:pt x="40" y="12"/>
                                  <a:pt x="40" y="8"/>
                                  <a:pt x="40" y="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lvl="0" indent="0" defTabSz="91440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GB" sz="1200" b="1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20272A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2064" name="Group 2063">
                            <a:extLst>
                              <a:ext uri="{FF2B5EF4-FFF2-40B4-BE49-F238E27FC236}">
                                <a16:creationId xmlns:a16="http://schemas.microsoft.com/office/drawing/2014/main" id="{6ACF9DEC-95AA-9110-70FD-AAEC46AE5015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6590831" y="300564"/>
                            <a:ext cx="5937169" cy="2185989"/>
                            <a:chOff x="6590831" y="300564"/>
                            <a:chExt cx="5937169" cy="2185989"/>
                          </a:xfrm>
                          <a:grpFill/>
                        </p:grpSpPr>
                        <p:sp>
                          <p:nvSpPr>
                            <p:cNvPr id="2065" name="Freeform 19">
                              <a:extLst>
                                <a:ext uri="{FF2B5EF4-FFF2-40B4-BE49-F238E27FC236}">
                                  <a16:creationId xmlns:a16="http://schemas.microsoft.com/office/drawing/2014/main" id="{AAE11575-8E76-9948-5161-39E40DD9E5EB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7195685" y="1977920"/>
                              <a:ext cx="545896" cy="370737"/>
                            </a:xfrm>
                            <a:custGeom>
                              <a:avLst/>
                              <a:gdLst>
                                <a:gd name="T0" fmla="*/ 68 w 78"/>
                                <a:gd name="T1" fmla="*/ 34 h 51"/>
                                <a:gd name="T2" fmla="*/ 64 w 78"/>
                                <a:gd name="T3" fmla="*/ 36 h 51"/>
                                <a:gd name="T4" fmla="*/ 60 w 78"/>
                                <a:gd name="T5" fmla="*/ 38 h 51"/>
                                <a:gd name="T6" fmla="*/ 55 w 78"/>
                                <a:gd name="T7" fmla="*/ 39 h 51"/>
                                <a:gd name="T8" fmla="*/ 51 w 78"/>
                                <a:gd name="T9" fmla="*/ 39 h 51"/>
                                <a:gd name="T10" fmla="*/ 50 w 78"/>
                                <a:gd name="T11" fmla="*/ 42 h 51"/>
                                <a:gd name="T12" fmla="*/ 53 w 78"/>
                                <a:gd name="T13" fmla="*/ 43 h 51"/>
                                <a:gd name="T14" fmla="*/ 56 w 78"/>
                                <a:gd name="T15" fmla="*/ 45 h 51"/>
                                <a:gd name="T16" fmla="*/ 60 w 78"/>
                                <a:gd name="T17" fmla="*/ 45 h 51"/>
                                <a:gd name="T18" fmla="*/ 54 w 78"/>
                                <a:gd name="T19" fmla="*/ 49 h 51"/>
                                <a:gd name="T20" fmla="*/ 44 w 78"/>
                                <a:gd name="T21" fmla="*/ 46 h 51"/>
                                <a:gd name="T22" fmla="*/ 43 w 78"/>
                                <a:gd name="T23" fmla="*/ 44 h 51"/>
                                <a:gd name="T24" fmla="*/ 48 w 78"/>
                                <a:gd name="T25" fmla="*/ 42 h 51"/>
                                <a:gd name="T26" fmla="*/ 46 w 78"/>
                                <a:gd name="T27" fmla="*/ 40 h 51"/>
                                <a:gd name="T28" fmla="*/ 42 w 78"/>
                                <a:gd name="T29" fmla="*/ 42 h 51"/>
                                <a:gd name="T30" fmla="*/ 40 w 78"/>
                                <a:gd name="T31" fmla="*/ 40 h 51"/>
                                <a:gd name="T32" fmla="*/ 41 w 78"/>
                                <a:gd name="T33" fmla="*/ 39 h 51"/>
                                <a:gd name="T34" fmla="*/ 38 w 78"/>
                                <a:gd name="T35" fmla="*/ 38 h 51"/>
                                <a:gd name="T36" fmla="*/ 34 w 78"/>
                                <a:gd name="T37" fmla="*/ 38 h 51"/>
                                <a:gd name="T38" fmla="*/ 28 w 78"/>
                                <a:gd name="T39" fmla="*/ 34 h 51"/>
                                <a:gd name="T40" fmla="*/ 25 w 78"/>
                                <a:gd name="T41" fmla="*/ 27 h 51"/>
                                <a:gd name="T42" fmla="*/ 18 w 78"/>
                                <a:gd name="T43" fmla="*/ 24 h 51"/>
                                <a:gd name="T44" fmla="*/ 11 w 78"/>
                                <a:gd name="T45" fmla="*/ 28 h 51"/>
                                <a:gd name="T46" fmla="*/ 4 w 78"/>
                                <a:gd name="T47" fmla="*/ 28 h 51"/>
                                <a:gd name="T48" fmla="*/ 0 w 78"/>
                                <a:gd name="T49" fmla="*/ 24 h 51"/>
                                <a:gd name="T50" fmla="*/ 4 w 78"/>
                                <a:gd name="T51" fmla="*/ 19 h 51"/>
                                <a:gd name="T52" fmla="*/ 5 w 78"/>
                                <a:gd name="T53" fmla="*/ 10 h 51"/>
                                <a:gd name="T54" fmla="*/ 5 w 78"/>
                                <a:gd name="T55" fmla="*/ 3 h 51"/>
                                <a:gd name="T56" fmla="*/ 13 w 78"/>
                                <a:gd name="T57" fmla="*/ 2 h 51"/>
                                <a:gd name="T58" fmla="*/ 24 w 78"/>
                                <a:gd name="T59" fmla="*/ 3 h 51"/>
                                <a:gd name="T60" fmla="*/ 27 w 78"/>
                                <a:gd name="T61" fmla="*/ 3 h 51"/>
                                <a:gd name="T62" fmla="*/ 34 w 78"/>
                                <a:gd name="T63" fmla="*/ 2 h 51"/>
                                <a:gd name="T64" fmla="*/ 40 w 78"/>
                                <a:gd name="T65" fmla="*/ 1 h 51"/>
                                <a:gd name="T66" fmla="*/ 45 w 78"/>
                                <a:gd name="T67" fmla="*/ 4 h 51"/>
                                <a:gd name="T68" fmla="*/ 50 w 78"/>
                                <a:gd name="T69" fmla="*/ 8 h 51"/>
                                <a:gd name="T70" fmla="*/ 57 w 78"/>
                                <a:gd name="T71" fmla="*/ 11 h 51"/>
                                <a:gd name="T72" fmla="*/ 63 w 78"/>
                                <a:gd name="T73" fmla="*/ 12 h 51"/>
                                <a:gd name="T74" fmla="*/ 68 w 78"/>
                                <a:gd name="T75" fmla="*/ 15 h 51"/>
                                <a:gd name="T76" fmla="*/ 77 w 78"/>
                                <a:gd name="T77" fmla="*/ 20 h 51"/>
                                <a:gd name="T78" fmla="*/ 77 w 78"/>
                                <a:gd name="T79" fmla="*/ 27 h 51"/>
                                <a:gd name="T80" fmla="*/ 72 w 78"/>
                                <a:gd name="T81" fmla="*/ 33 h 51"/>
                                <a:gd name="T82" fmla="*/ 29 w 78"/>
                                <a:gd name="T83" fmla="*/ 39 h 51"/>
                                <a:gd name="T84" fmla="*/ 24 w 78"/>
                                <a:gd name="T85" fmla="*/ 44 h 51"/>
                                <a:gd name="T86" fmla="*/ 29 w 78"/>
                                <a:gd name="T87" fmla="*/ 44 h 51"/>
                                <a:gd name="T88" fmla="*/ 33 w 78"/>
                                <a:gd name="T89" fmla="*/ 40 h 51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</a:cxnLst>
                              <a:rect l="0" t="0" r="r" b="b"/>
                              <a:pathLst>
                                <a:path w="78" h="51">
                                  <a:moveTo>
                                    <a:pt x="71" y="34"/>
                                  </a:moveTo>
                                  <a:cubicBezTo>
                                    <a:pt x="70" y="34"/>
                                    <a:pt x="70" y="34"/>
                                    <a:pt x="69" y="34"/>
                                  </a:cubicBezTo>
                                  <a:cubicBezTo>
                                    <a:pt x="69" y="34"/>
                                    <a:pt x="69" y="34"/>
                                    <a:pt x="68" y="34"/>
                                  </a:cubicBezTo>
                                  <a:cubicBezTo>
                                    <a:pt x="68" y="34"/>
                                    <a:pt x="67" y="35"/>
                                    <a:pt x="67" y="35"/>
                                  </a:cubicBezTo>
                                  <a:cubicBezTo>
                                    <a:pt x="67" y="35"/>
                                    <a:pt x="66" y="35"/>
                                    <a:pt x="66" y="35"/>
                                  </a:cubicBezTo>
                                  <a:cubicBezTo>
                                    <a:pt x="65" y="35"/>
                                    <a:pt x="64" y="36"/>
                                    <a:pt x="64" y="36"/>
                                  </a:cubicBezTo>
                                  <a:cubicBezTo>
                                    <a:pt x="64" y="36"/>
                                    <a:pt x="63" y="37"/>
                                    <a:pt x="63" y="37"/>
                                  </a:cubicBezTo>
                                  <a:cubicBezTo>
                                    <a:pt x="62" y="37"/>
                                    <a:pt x="62" y="37"/>
                                    <a:pt x="61" y="37"/>
                                  </a:cubicBezTo>
                                  <a:cubicBezTo>
                                    <a:pt x="60" y="37"/>
                                    <a:pt x="60" y="38"/>
                                    <a:pt x="60" y="38"/>
                                  </a:cubicBezTo>
                                  <a:cubicBezTo>
                                    <a:pt x="58" y="38"/>
                                    <a:pt x="59" y="37"/>
                                    <a:pt x="58" y="38"/>
                                  </a:cubicBezTo>
                                  <a:cubicBezTo>
                                    <a:pt x="58" y="38"/>
                                    <a:pt x="58" y="38"/>
                                    <a:pt x="58" y="38"/>
                                  </a:cubicBezTo>
                                  <a:cubicBezTo>
                                    <a:pt x="57" y="38"/>
                                    <a:pt x="56" y="39"/>
                                    <a:pt x="55" y="39"/>
                                  </a:cubicBezTo>
                                  <a:cubicBezTo>
                                    <a:pt x="55" y="40"/>
                                    <a:pt x="55" y="40"/>
                                    <a:pt x="55" y="40"/>
                                  </a:cubicBezTo>
                                  <a:cubicBezTo>
                                    <a:pt x="54" y="40"/>
                                    <a:pt x="52" y="40"/>
                                    <a:pt x="51" y="40"/>
                                  </a:cubicBezTo>
                                  <a:cubicBezTo>
                                    <a:pt x="51" y="39"/>
                                    <a:pt x="51" y="39"/>
                                    <a:pt x="51" y="39"/>
                                  </a:cubicBezTo>
                                  <a:cubicBezTo>
                                    <a:pt x="50" y="39"/>
                                    <a:pt x="50" y="39"/>
                                    <a:pt x="49" y="39"/>
                                  </a:cubicBezTo>
                                  <a:cubicBezTo>
                                    <a:pt x="49" y="40"/>
                                    <a:pt x="49" y="40"/>
                                    <a:pt x="49" y="41"/>
                                  </a:cubicBezTo>
                                  <a:cubicBezTo>
                                    <a:pt x="49" y="41"/>
                                    <a:pt x="50" y="41"/>
                                    <a:pt x="50" y="42"/>
                                  </a:cubicBezTo>
                                  <a:cubicBezTo>
                                    <a:pt x="50" y="42"/>
                                    <a:pt x="51" y="42"/>
                                    <a:pt x="51" y="42"/>
                                  </a:cubicBezTo>
                                  <a:cubicBezTo>
                                    <a:pt x="51" y="42"/>
                                    <a:pt x="51" y="43"/>
                                    <a:pt x="51" y="43"/>
                                  </a:cubicBezTo>
                                  <a:cubicBezTo>
                                    <a:pt x="52" y="43"/>
                                    <a:pt x="53" y="43"/>
                                    <a:pt x="53" y="43"/>
                                  </a:cubicBezTo>
                                  <a:cubicBezTo>
                                    <a:pt x="53" y="44"/>
                                    <a:pt x="52" y="44"/>
                                    <a:pt x="53" y="45"/>
                                  </a:cubicBezTo>
                                  <a:cubicBezTo>
                                    <a:pt x="53" y="46"/>
                                    <a:pt x="53" y="46"/>
                                    <a:pt x="53" y="46"/>
                                  </a:cubicBezTo>
                                  <a:cubicBezTo>
                                    <a:pt x="54" y="45"/>
                                    <a:pt x="55" y="45"/>
                                    <a:pt x="56" y="45"/>
                                  </a:cubicBezTo>
                                  <a:cubicBezTo>
                                    <a:pt x="56" y="45"/>
                                    <a:pt x="57" y="46"/>
                                    <a:pt x="58" y="46"/>
                                  </a:cubicBezTo>
                                  <a:cubicBezTo>
                                    <a:pt x="59" y="45"/>
                                    <a:pt x="59" y="45"/>
                                    <a:pt x="60" y="45"/>
                                  </a:cubicBezTo>
                                  <a:cubicBezTo>
                                    <a:pt x="60" y="45"/>
                                    <a:pt x="61" y="45"/>
                                    <a:pt x="60" y="45"/>
                                  </a:cubicBezTo>
                                  <a:cubicBezTo>
                                    <a:pt x="60" y="45"/>
                                    <a:pt x="61" y="47"/>
                                    <a:pt x="60" y="47"/>
                                  </a:cubicBezTo>
                                  <a:cubicBezTo>
                                    <a:pt x="59" y="48"/>
                                    <a:pt x="57" y="47"/>
                                    <a:pt x="56" y="47"/>
                                  </a:cubicBezTo>
                                  <a:cubicBezTo>
                                    <a:pt x="55" y="48"/>
                                    <a:pt x="54" y="48"/>
                                    <a:pt x="54" y="49"/>
                                  </a:cubicBezTo>
                                  <a:cubicBezTo>
                                    <a:pt x="51" y="50"/>
                                    <a:pt x="49" y="50"/>
                                    <a:pt x="46" y="51"/>
                                  </a:cubicBezTo>
                                  <a:cubicBezTo>
                                    <a:pt x="47" y="49"/>
                                    <a:pt x="47" y="49"/>
                                    <a:pt x="47" y="46"/>
                                  </a:cubicBezTo>
                                  <a:cubicBezTo>
                                    <a:pt x="46" y="46"/>
                                    <a:pt x="45" y="46"/>
                                    <a:pt x="44" y="46"/>
                                  </a:cubicBezTo>
                                  <a:cubicBezTo>
                                    <a:pt x="42" y="46"/>
                                    <a:pt x="42" y="46"/>
                                    <a:pt x="42" y="46"/>
                                  </a:cubicBezTo>
                                  <a:cubicBezTo>
                                    <a:pt x="42" y="45"/>
                                    <a:pt x="42" y="45"/>
                                    <a:pt x="42" y="45"/>
                                  </a:cubicBezTo>
                                  <a:cubicBezTo>
                                    <a:pt x="43" y="45"/>
                                    <a:pt x="43" y="44"/>
                                    <a:pt x="43" y="44"/>
                                  </a:cubicBezTo>
                                  <a:cubicBezTo>
                                    <a:pt x="47" y="43"/>
                                    <a:pt x="47" y="43"/>
                                    <a:pt x="47" y="43"/>
                                  </a:cubicBezTo>
                                  <a:cubicBezTo>
                                    <a:pt x="47" y="42"/>
                                    <a:pt x="47" y="43"/>
                                    <a:pt x="48" y="43"/>
                                  </a:cubicBezTo>
                                  <a:cubicBezTo>
                                    <a:pt x="48" y="42"/>
                                    <a:pt x="49" y="42"/>
                                    <a:pt x="48" y="42"/>
                                  </a:cubicBezTo>
                                  <a:cubicBezTo>
                                    <a:pt x="48" y="41"/>
                                    <a:pt x="48" y="41"/>
                                    <a:pt x="48" y="41"/>
                                  </a:cubicBezTo>
                                  <a:cubicBezTo>
                                    <a:pt x="47" y="41"/>
                                    <a:pt x="47" y="41"/>
                                    <a:pt x="46" y="41"/>
                                  </a:cubicBezTo>
                                  <a:cubicBezTo>
                                    <a:pt x="46" y="40"/>
                                    <a:pt x="46" y="40"/>
                                    <a:pt x="46" y="40"/>
                                  </a:cubicBezTo>
                                  <a:cubicBezTo>
                                    <a:pt x="45" y="40"/>
                                    <a:pt x="44" y="40"/>
                                    <a:pt x="43" y="40"/>
                                  </a:cubicBezTo>
                                  <a:cubicBezTo>
                                    <a:pt x="43" y="41"/>
                                    <a:pt x="43" y="42"/>
                                    <a:pt x="43" y="42"/>
                                  </a:cubicBezTo>
                                  <a:cubicBezTo>
                                    <a:pt x="42" y="42"/>
                                    <a:pt x="42" y="42"/>
                                    <a:pt x="42" y="42"/>
                                  </a:cubicBezTo>
                                  <a:cubicBezTo>
                                    <a:pt x="42" y="41"/>
                                    <a:pt x="41" y="41"/>
                                    <a:pt x="41" y="40"/>
                                  </a:cubicBezTo>
                                  <a:cubicBezTo>
                                    <a:pt x="41" y="40"/>
                                    <a:pt x="40" y="41"/>
                                    <a:pt x="40" y="40"/>
                                  </a:cubicBezTo>
                                  <a:cubicBezTo>
                                    <a:pt x="40" y="40"/>
                                    <a:pt x="40" y="40"/>
                                    <a:pt x="40" y="40"/>
                                  </a:cubicBezTo>
                                  <a:cubicBezTo>
                                    <a:pt x="39" y="40"/>
                                    <a:pt x="38" y="40"/>
                                    <a:pt x="38" y="39"/>
                                  </a:cubicBezTo>
                                  <a:cubicBezTo>
                                    <a:pt x="38" y="39"/>
                                    <a:pt x="38" y="39"/>
                                    <a:pt x="38" y="39"/>
                                  </a:cubicBezTo>
                                  <a:cubicBezTo>
                                    <a:pt x="39" y="39"/>
                                    <a:pt x="40" y="39"/>
                                    <a:pt x="41" y="39"/>
                                  </a:cubicBezTo>
                                  <a:cubicBezTo>
                                    <a:pt x="41" y="39"/>
                                    <a:pt x="41" y="38"/>
                                    <a:pt x="40" y="38"/>
                                  </a:cubicBezTo>
                                  <a:cubicBezTo>
                                    <a:pt x="39" y="38"/>
                                    <a:pt x="39" y="37"/>
                                    <a:pt x="39" y="37"/>
                                  </a:cubicBezTo>
                                  <a:cubicBezTo>
                                    <a:pt x="38" y="37"/>
                                    <a:pt x="39" y="37"/>
                                    <a:pt x="38" y="38"/>
                                  </a:cubicBezTo>
                                  <a:cubicBezTo>
                                    <a:pt x="37" y="38"/>
                                    <a:pt x="36" y="38"/>
                                    <a:pt x="35" y="38"/>
                                  </a:cubicBezTo>
                                  <a:cubicBezTo>
                                    <a:pt x="34" y="38"/>
                                    <a:pt x="34" y="38"/>
                                    <a:pt x="34" y="38"/>
                                  </a:cubicBezTo>
                                  <a:cubicBezTo>
                                    <a:pt x="34" y="38"/>
                                    <a:pt x="34" y="38"/>
                                    <a:pt x="34" y="38"/>
                                  </a:cubicBezTo>
                                  <a:cubicBezTo>
                                    <a:pt x="33" y="39"/>
                                    <a:pt x="33" y="39"/>
                                    <a:pt x="33" y="40"/>
                                  </a:cubicBezTo>
                                  <a:cubicBezTo>
                                    <a:pt x="30" y="37"/>
                                    <a:pt x="30" y="37"/>
                                    <a:pt x="30" y="37"/>
                                  </a:cubicBezTo>
                                  <a:cubicBezTo>
                                    <a:pt x="30" y="37"/>
                                    <a:pt x="28" y="36"/>
                                    <a:pt x="28" y="34"/>
                                  </a:cubicBezTo>
                                  <a:cubicBezTo>
                                    <a:pt x="28" y="33"/>
                                    <a:pt x="28" y="33"/>
                                    <a:pt x="28" y="32"/>
                                  </a:cubicBezTo>
                                  <a:cubicBezTo>
                                    <a:pt x="27" y="31"/>
                                    <a:pt x="26" y="31"/>
                                    <a:pt x="27" y="29"/>
                                  </a:cubicBezTo>
                                  <a:cubicBezTo>
                                    <a:pt x="27" y="28"/>
                                    <a:pt x="26" y="27"/>
                                    <a:pt x="25" y="27"/>
                                  </a:cubicBezTo>
                                  <a:cubicBezTo>
                                    <a:pt x="24" y="26"/>
                                    <a:pt x="24" y="26"/>
                                    <a:pt x="23" y="25"/>
                                  </a:cubicBezTo>
                                  <a:cubicBezTo>
                                    <a:pt x="22" y="25"/>
                                    <a:pt x="22" y="24"/>
                                    <a:pt x="21" y="24"/>
                                  </a:cubicBezTo>
                                  <a:cubicBezTo>
                                    <a:pt x="20" y="24"/>
                                    <a:pt x="18" y="23"/>
                                    <a:pt x="18" y="24"/>
                                  </a:cubicBezTo>
                                  <a:cubicBezTo>
                                    <a:pt x="17" y="24"/>
                                    <a:pt x="15" y="24"/>
                                    <a:pt x="15" y="25"/>
                                  </a:cubicBezTo>
                                  <a:cubicBezTo>
                                    <a:pt x="15" y="25"/>
                                    <a:pt x="14" y="26"/>
                                    <a:pt x="13" y="27"/>
                                  </a:cubicBezTo>
                                  <a:cubicBezTo>
                                    <a:pt x="13" y="28"/>
                                    <a:pt x="13" y="28"/>
                                    <a:pt x="11" y="28"/>
                                  </a:cubicBezTo>
                                  <a:cubicBezTo>
                                    <a:pt x="10" y="28"/>
                                    <a:pt x="10" y="29"/>
                                    <a:pt x="9" y="29"/>
                                  </a:cubicBezTo>
                                  <a:cubicBezTo>
                                    <a:pt x="8" y="30"/>
                                    <a:pt x="8" y="30"/>
                                    <a:pt x="7" y="29"/>
                                  </a:cubicBezTo>
                                  <a:cubicBezTo>
                                    <a:pt x="6" y="28"/>
                                    <a:pt x="6" y="28"/>
                                    <a:pt x="4" y="28"/>
                                  </a:cubicBezTo>
                                  <a:cubicBezTo>
                                    <a:pt x="3" y="28"/>
                                    <a:pt x="2" y="28"/>
                                    <a:pt x="1" y="27"/>
                                  </a:cubicBezTo>
                                  <a:cubicBezTo>
                                    <a:pt x="1" y="26"/>
                                    <a:pt x="0" y="26"/>
                                    <a:pt x="0" y="26"/>
                                  </a:cubicBezTo>
                                  <a:cubicBezTo>
                                    <a:pt x="0" y="24"/>
                                    <a:pt x="0" y="24"/>
                                    <a:pt x="0" y="24"/>
                                  </a:cubicBezTo>
                                  <a:cubicBezTo>
                                    <a:pt x="2" y="23"/>
                                    <a:pt x="2" y="23"/>
                                    <a:pt x="2" y="23"/>
                                  </a:cubicBezTo>
                                  <a:cubicBezTo>
                                    <a:pt x="2" y="23"/>
                                    <a:pt x="5" y="23"/>
                                    <a:pt x="4" y="22"/>
                                  </a:cubicBezTo>
                                  <a:cubicBezTo>
                                    <a:pt x="4" y="21"/>
                                    <a:pt x="3" y="20"/>
                                    <a:pt x="4" y="19"/>
                                  </a:cubicBezTo>
                                  <a:cubicBezTo>
                                    <a:pt x="5" y="18"/>
                                    <a:pt x="5" y="17"/>
                                    <a:pt x="5" y="16"/>
                                  </a:cubicBezTo>
                                  <a:cubicBezTo>
                                    <a:pt x="5" y="15"/>
                                    <a:pt x="6" y="14"/>
                                    <a:pt x="6" y="14"/>
                                  </a:cubicBezTo>
                                  <a:cubicBezTo>
                                    <a:pt x="6" y="14"/>
                                    <a:pt x="4" y="11"/>
                                    <a:pt x="5" y="10"/>
                                  </a:cubicBezTo>
                                  <a:cubicBezTo>
                                    <a:pt x="5" y="9"/>
                                    <a:pt x="6" y="9"/>
                                    <a:pt x="5" y="7"/>
                                  </a:cubicBezTo>
                                  <a:cubicBezTo>
                                    <a:pt x="5" y="6"/>
                                    <a:pt x="6" y="7"/>
                                    <a:pt x="6" y="6"/>
                                  </a:cubicBezTo>
                                  <a:cubicBezTo>
                                    <a:pt x="5" y="5"/>
                                    <a:pt x="4" y="4"/>
                                    <a:pt x="5" y="3"/>
                                  </a:cubicBezTo>
                                  <a:cubicBezTo>
                                    <a:pt x="5" y="3"/>
                                    <a:pt x="7" y="2"/>
                                    <a:pt x="8" y="3"/>
                                  </a:cubicBezTo>
                                  <a:cubicBezTo>
                                    <a:pt x="9" y="5"/>
                                    <a:pt x="10" y="3"/>
                                    <a:pt x="10" y="3"/>
                                  </a:cubicBezTo>
                                  <a:cubicBezTo>
                                    <a:pt x="10" y="3"/>
                                    <a:pt x="12" y="2"/>
                                    <a:pt x="13" y="2"/>
                                  </a:cubicBezTo>
                                  <a:cubicBezTo>
                                    <a:pt x="14" y="3"/>
                                    <a:pt x="17" y="3"/>
                                    <a:pt x="18" y="3"/>
                                  </a:cubicBezTo>
                                  <a:cubicBezTo>
                                    <a:pt x="19" y="3"/>
                                    <a:pt x="21" y="3"/>
                                    <a:pt x="22" y="3"/>
                                  </a:cubicBezTo>
                                  <a:cubicBezTo>
                                    <a:pt x="23" y="3"/>
                                    <a:pt x="24" y="3"/>
                                    <a:pt x="24" y="3"/>
                                  </a:cubicBezTo>
                                  <a:cubicBezTo>
                                    <a:pt x="24" y="4"/>
                                    <a:pt x="24" y="4"/>
                                    <a:pt x="24" y="4"/>
                                  </a:cubicBezTo>
                                  <a:cubicBezTo>
                                    <a:pt x="24" y="4"/>
                                    <a:pt x="24" y="3"/>
                                    <a:pt x="25" y="3"/>
                                  </a:cubicBezTo>
                                  <a:cubicBezTo>
                                    <a:pt x="25" y="3"/>
                                    <a:pt x="26" y="4"/>
                                    <a:pt x="27" y="3"/>
                                  </a:cubicBezTo>
                                  <a:cubicBezTo>
                                    <a:pt x="28" y="3"/>
                                    <a:pt x="28" y="4"/>
                                    <a:pt x="29" y="3"/>
                                  </a:cubicBezTo>
                                  <a:cubicBezTo>
                                    <a:pt x="30" y="3"/>
                                    <a:pt x="31" y="3"/>
                                    <a:pt x="33" y="4"/>
                                  </a:cubicBezTo>
                                  <a:cubicBezTo>
                                    <a:pt x="34" y="4"/>
                                    <a:pt x="34" y="4"/>
                                    <a:pt x="34" y="2"/>
                                  </a:cubicBezTo>
                                  <a:cubicBezTo>
                                    <a:pt x="34" y="1"/>
                                    <a:pt x="34" y="1"/>
                                    <a:pt x="35" y="1"/>
                                  </a:cubicBezTo>
                                  <a:cubicBezTo>
                                    <a:pt x="36" y="1"/>
                                    <a:pt x="37" y="1"/>
                                    <a:pt x="37" y="1"/>
                                  </a:cubicBezTo>
                                  <a:cubicBezTo>
                                    <a:pt x="37" y="1"/>
                                    <a:pt x="38" y="3"/>
                                    <a:pt x="40" y="1"/>
                                  </a:cubicBezTo>
                                  <a:cubicBezTo>
                                    <a:pt x="41" y="0"/>
                                    <a:pt x="41" y="1"/>
                                    <a:pt x="42" y="1"/>
                                  </a:cubicBezTo>
                                  <a:cubicBezTo>
                                    <a:pt x="43" y="2"/>
                                    <a:pt x="44" y="1"/>
                                    <a:pt x="44" y="2"/>
                                  </a:cubicBezTo>
                                  <a:cubicBezTo>
                                    <a:pt x="44" y="3"/>
                                    <a:pt x="45" y="4"/>
                                    <a:pt x="45" y="4"/>
                                  </a:cubicBezTo>
                                  <a:cubicBezTo>
                                    <a:pt x="45" y="4"/>
                                    <a:pt x="45" y="6"/>
                                    <a:pt x="46" y="6"/>
                                  </a:cubicBezTo>
                                  <a:cubicBezTo>
                                    <a:pt x="46" y="6"/>
                                    <a:pt x="46" y="7"/>
                                    <a:pt x="47" y="7"/>
                                  </a:cubicBezTo>
                                  <a:cubicBezTo>
                                    <a:pt x="48" y="7"/>
                                    <a:pt x="49" y="7"/>
                                    <a:pt x="50" y="8"/>
                                  </a:cubicBezTo>
                                  <a:cubicBezTo>
                                    <a:pt x="52" y="9"/>
                                    <a:pt x="52" y="8"/>
                                    <a:pt x="53" y="8"/>
                                  </a:cubicBezTo>
                                  <a:cubicBezTo>
                                    <a:pt x="54" y="8"/>
                                    <a:pt x="54" y="9"/>
                                    <a:pt x="55" y="10"/>
                                  </a:cubicBezTo>
                                  <a:cubicBezTo>
                                    <a:pt x="56" y="11"/>
                                    <a:pt x="56" y="10"/>
                                    <a:pt x="57" y="11"/>
                                  </a:cubicBezTo>
                                  <a:cubicBezTo>
                                    <a:pt x="58" y="11"/>
                                    <a:pt x="58" y="13"/>
                                    <a:pt x="58" y="13"/>
                                  </a:cubicBezTo>
                                  <a:cubicBezTo>
                                    <a:pt x="58" y="13"/>
                                    <a:pt x="60" y="13"/>
                                    <a:pt x="61" y="13"/>
                                  </a:cubicBezTo>
                                  <a:cubicBezTo>
                                    <a:pt x="62" y="12"/>
                                    <a:pt x="63" y="12"/>
                                    <a:pt x="63" y="12"/>
                                  </a:cubicBezTo>
                                  <a:cubicBezTo>
                                    <a:pt x="63" y="12"/>
                                    <a:pt x="65" y="12"/>
                                    <a:pt x="65" y="12"/>
                                  </a:cubicBezTo>
                                  <a:cubicBezTo>
                                    <a:pt x="65" y="13"/>
                                    <a:pt x="65" y="13"/>
                                    <a:pt x="66" y="13"/>
                                  </a:cubicBezTo>
                                  <a:cubicBezTo>
                                    <a:pt x="67" y="13"/>
                                    <a:pt x="67" y="14"/>
                                    <a:pt x="68" y="15"/>
                                  </a:cubicBezTo>
                                  <a:cubicBezTo>
                                    <a:pt x="69" y="15"/>
                                    <a:pt x="73" y="16"/>
                                    <a:pt x="74" y="17"/>
                                  </a:cubicBezTo>
                                  <a:cubicBezTo>
                                    <a:pt x="76" y="18"/>
                                    <a:pt x="74" y="19"/>
                                    <a:pt x="75" y="19"/>
                                  </a:cubicBezTo>
                                  <a:cubicBezTo>
                                    <a:pt x="76" y="20"/>
                                    <a:pt x="77" y="19"/>
                                    <a:pt x="77" y="20"/>
                                  </a:cubicBezTo>
                                  <a:cubicBezTo>
                                    <a:pt x="76" y="21"/>
                                    <a:pt x="75" y="22"/>
                                    <a:pt x="76" y="22"/>
                                  </a:cubicBezTo>
                                  <a:cubicBezTo>
                                    <a:pt x="78" y="22"/>
                                    <a:pt x="76" y="24"/>
                                    <a:pt x="77" y="25"/>
                                  </a:cubicBezTo>
                                  <a:cubicBezTo>
                                    <a:pt x="77" y="26"/>
                                    <a:pt x="77" y="26"/>
                                    <a:pt x="77" y="27"/>
                                  </a:cubicBezTo>
                                  <a:cubicBezTo>
                                    <a:pt x="77" y="28"/>
                                    <a:pt x="77" y="29"/>
                                    <a:pt x="76" y="30"/>
                                  </a:cubicBezTo>
                                  <a:cubicBezTo>
                                    <a:pt x="76" y="31"/>
                                    <a:pt x="74" y="31"/>
                                    <a:pt x="73" y="31"/>
                                  </a:cubicBezTo>
                                  <a:cubicBezTo>
                                    <a:pt x="72" y="33"/>
                                    <a:pt x="72" y="33"/>
                                    <a:pt x="72" y="33"/>
                                  </a:cubicBezTo>
                                  <a:lnTo>
                                    <a:pt x="71" y="34"/>
                                  </a:lnTo>
                                  <a:close/>
                                  <a:moveTo>
                                    <a:pt x="33" y="40"/>
                                  </a:moveTo>
                                  <a:cubicBezTo>
                                    <a:pt x="33" y="40"/>
                                    <a:pt x="30" y="39"/>
                                    <a:pt x="29" y="39"/>
                                  </a:cubicBezTo>
                                  <a:cubicBezTo>
                                    <a:pt x="29" y="39"/>
                                    <a:pt x="27" y="37"/>
                                    <a:pt x="27" y="38"/>
                                  </a:cubicBezTo>
                                  <a:cubicBezTo>
                                    <a:pt x="28" y="39"/>
                                    <a:pt x="25" y="40"/>
                                    <a:pt x="25" y="41"/>
                                  </a:cubicBezTo>
                                  <a:cubicBezTo>
                                    <a:pt x="25" y="42"/>
                                    <a:pt x="24" y="44"/>
                                    <a:pt x="24" y="44"/>
                                  </a:cubicBezTo>
                                  <a:cubicBezTo>
                                    <a:pt x="25" y="44"/>
                                    <a:pt x="25" y="44"/>
                                    <a:pt x="25" y="44"/>
                                  </a:cubicBezTo>
                                  <a:cubicBezTo>
                                    <a:pt x="25" y="44"/>
                                    <a:pt x="26" y="45"/>
                                    <a:pt x="26" y="44"/>
                                  </a:cubicBezTo>
                                  <a:cubicBezTo>
                                    <a:pt x="27" y="44"/>
                                    <a:pt x="29" y="44"/>
                                    <a:pt x="29" y="44"/>
                                  </a:cubicBezTo>
                                  <a:cubicBezTo>
                                    <a:pt x="29" y="44"/>
                                    <a:pt x="29" y="43"/>
                                    <a:pt x="29" y="43"/>
                                  </a:cubicBezTo>
                                  <a:cubicBezTo>
                                    <a:pt x="30" y="43"/>
                                    <a:pt x="31" y="42"/>
                                    <a:pt x="32" y="42"/>
                                  </a:cubicBezTo>
                                  <a:cubicBezTo>
                                    <a:pt x="32" y="41"/>
                                    <a:pt x="32" y="41"/>
                                    <a:pt x="33" y="4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066" name="Freeform 32">
                              <a:extLst>
                                <a:ext uri="{FF2B5EF4-FFF2-40B4-BE49-F238E27FC236}">
                                  <a16:creationId xmlns:a16="http://schemas.microsoft.com/office/drawing/2014/main" id="{26C86867-6DA4-5459-CF6F-D8B6D11CD987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6809191" y="1134721"/>
                              <a:ext cx="399597" cy="734692"/>
                            </a:xfrm>
                            <a:custGeom>
                              <a:avLst/>
                              <a:gdLst>
                                <a:gd name="T0" fmla="*/ 55 w 57"/>
                                <a:gd name="T1" fmla="*/ 18 h 101"/>
                                <a:gd name="T2" fmla="*/ 55 w 57"/>
                                <a:gd name="T3" fmla="*/ 10 h 101"/>
                                <a:gd name="T4" fmla="*/ 49 w 57"/>
                                <a:gd name="T5" fmla="*/ 4 h 101"/>
                                <a:gd name="T6" fmla="*/ 41 w 57"/>
                                <a:gd name="T7" fmla="*/ 0 h 101"/>
                                <a:gd name="T8" fmla="*/ 39 w 57"/>
                                <a:gd name="T9" fmla="*/ 6 h 101"/>
                                <a:gd name="T10" fmla="*/ 34 w 57"/>
                                <a:gd name="T11" fmla="*/ 9 h 101"/>
                                <a:gd name="T12" fmla="*/ 28 w 57"/>
                                <a:gd name="T13" fmla="*/ 12 h 101"/>
                                <a:gd name="T14" fmla="*/ 23 w 57"/>
                                <a:gd name="T15" fmla="*/ 16 h 101"/>
                                <a:gd name="T16" fmla="*/ 16 w 57"/>
                                <a:gd name="T17" fmla="*/ 27 h 101"/>
                                <a:gd name="T18" fmla="*/ 12 w 57"/>
                                <a:gd name="T19" fmla="*/ 32 h 101"/>
                                <a:gd name="T20" fmla="*/ 4 w 57"/>
                                <a:gd name="T21" fmla="*/ 41 h 101"/>
                                <a:gd name="T22" fmla="*/ 4 w 57"/>
                                <a:gd name="T23" fmla="*/ 51 h 101"/>
                                <a:gd name="T24" fmla="*/ 5 w 57"/>
                                <a:gd name="T25" fmla="*/ 58 h 101"/>
                                <a:gd name="T26" fmla="*/ 3 w 57"/>
                                <a:gd name="T27" fmla="*/ 64 h 101"/>
                                <a:gd name="T28" fmla="*/ 1 w 57"/>
                                <a:gd name="T29" fmla="*/ 69 h 101"/>
                                <a:gd name="T30" fmla="*/ 0 w 57"/>
                                <a:gd name="T31" fmla="*/ 74 h 101"/>
                                <a:gd name="T32" fmla="*/ 2 w 57"/>
                                <a:gd name="T33" fmla="*/ 78 h 101"/>
                                <a:gd name="T34" fmla="*/ 2 w 57"/>
                                <a:gd name="T35" fmla="*/ 82 h 101"/>
                                <a:gd name="T36" fmla="*/ 4 w 57"/>
                                <a:gd name="T37" fmla="*/ 84 h 101"/>
                                <a:gd name="T38" fmla="*/ 8 w 57"/>
                                <a:gd name="T39" fmla="*/ 88 h 101"/>
                                <a:gd name="T40" fmla="*/ 7 w 57"/>
                                <a:gd name="T41" fmla="*/ 91 h 101"/>
                                <a:gd name="T42" fmla="*/ 8 w 57"/>
                                <a:gd name="T43" fmla="*/ 97 h 101"/>
                                <a:gd name="T44" fmla="*/ 15 w 57"/>
                                <a:gd name="T45" fmla="*/ 92 h 101"/>
                                <a:gd name="T46" fmla="*/ 22 w 57"/>
                                <a:gd name="T47" fmla="*/ 90 h 101"/>
                                <a:gd name="T48" fmla="*/ 25 w 57"/>
                                <a:gd name="T49" fmla="*/ 87 h 101"/>
                                <a:gd name="T50" fmla="*/ 23 w 57"/>
                                <a:gd name="T51" fmla="*/ 88 h 101"/>
                                <a:gd name="T52" fmla="*/ 25 w 57"/>
                                <a:gd name="T53" fmla="*/ 81 h 101"/>
                                <a:gd name="T54" fmla="*/ 26 w 57"/>
                                <a:gd name="T55" fmla="*/ 75 h 101"/>
                                <a:gd name="T56" fmla="*/ 30 w 57"/>
                                <a:gd name="T57" fmla="*/ 74 h 101"/>
                                <a:gd name="T58" fmla="*/ 33 w 57"/>
                                <a:gd name="T59" fmla="*/ 72 h 101"/>
                                <a:gd name="T60" fmla="*/ 35 w 57"/>
                                <a:gd name="T61" fmla="*/ 70 h 101"/>
                                <a:gd name="T62" fmla="*/ 35 w 57"/>
                                <a:gd name="T63" fmla="*/ 65 h 101"/>
                                <a:gd name="T64" fmla="*/ 31 w 57"/>
                                <a:gd name="T65" fmla="*/ 61 h 101"/>
                                <a:gd name="T66" fmla="*/ 28 w 57"/>
                                <a:gd name="T67" fmla="*/ 60 h 101"/>
                                <a:gd name="T68" fmla="*/ 28 w 57"/>
                                <a:gd name="T69" fmla="*/ 53 h 101"/>
                                <a:gd name="T70" fmla="*/ 28 w 57"/>
                                <a:gd name="T71" fmla="*/ 46 h 101"/>
                                <a:gd name="T72" fmla="*/ 31 w 57"/>
                                <a:gd name="T73" fmla="*/ 46 h 101"/>
                                <a:gd name="T74" fmla="*/ 31 w 57"/>
                                <a:gd name="T75" fmla="*/ 43 h 101"/>
                                <a:gd name="T76" fmla="*/ 35 w 57"/>
                                <a:gd name="T77" fmla="*/ 40 h 101"/>
                                <a:gd name="T78" fmla="*/ 42 w 57"/>
                                <a:gd name="T79" fmla="*/ 38 h 101"/>
                                <a:gd name="T80" fmla="*/ 46 w 57"/>
                                <a:gd name="T81" fmla="*/ 33 h 101"/>
                                <a:gd name="T82" fmla="*/ 45 w 57"/>
                                <a:gd name="T83" fmla="*/ 29 h 101"/>
                                <a:gd name="T84" fmla="*/ 47 w 57"/>
                                <a:gd name="T85" fmla="*/ 26 h 101"/>
                                <a:gd name="T86" fmla="*/ 51 w 57"/>
                                <a:gd name="T87" fmla="*/ 21 h 101"/>
                                <a:gd name="T88" fmla="*/ 54 w 57"/>
                                <a:gd name="T89" fmla="*/ 23 h 101"/>
                                <a:gd name="T90" fmla="*/ 15 w 57"/>
                                <a:gd name="T91" fmla="*/ 97 h 101"/>
                                <a:gd name="T92" fmla="*/ 35 w 57"/>
                                <a:gd name="T93" fmla="*/ 80 h 101"/>
                                <a:gd name="T94" fmla="*/ 33 w 57"/>
                                <a:gd name="T95" fmla="*/ 88 h 101"/>
                                <a:gd name="T96" fmla="*/ 36 w 57"/>
                                <a:gd name="T97" fmla="*/ 80 h 101"/>
                                <a:gd name="T98" fmla="*/ 17 w 57"/>
                                <a:gd name="T99" fmla="*/ 74 h 101"/>
                                <a:gd name="T100" fmla="*/ 15 w 57"/>
                                <a:gd name="T101" fmla="*/ 74 h 101"/>
                                <a:gd name="T102" fmla="*/ 10 w 57"/>
                                <a:gd name="T103" fmla="*/ 68 h 101"/>
                                <a:gd name="T104" fmla="*/ 10 w 57"/>
                                <a:gd name="T105" fmla="*/ 74 h 101"/>
                                <a:gd name="T106" fmla="*/ 8 w 57"/>
                                <a:gd name="T107" fmla="*/ 75 h 101"/>
                                <a:gd name="T108" fmla="*/ 7 w 57"/>
                                <a:gd name="T109" fmla="*/ 72 h 101"/>
                                <a:gd name="T110" fmla="*/ 10 w 57"/>
                                <a:gd name="T111" fmla="*/ 68 h 101"/>
                                <a:gd name="T112" fmla="*/ 30 w 57"/>
                                <a:gd name="T113" fmla="*/ 68 h 101"/>
                                <a:gd name="T114" fmla="*/ 27 w 57"/>
                                <a:gd name="T115" fmla="*/ 68 h 101"/>
                                <a:gd name="T116" fmla="*/ 26 w 57"/>
                                <a:gd name="T117" fmla="*/ 68 h 101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  <a:cxn ang="0">
                                  <a:pos x="T94" y="T95"/>
                                </a:cxn>
                                <a:cxn ang="0">
                                  <a:pos x="T96" y="T97"/>
                                </a:cxn>
                                <a:cxn ang="0">
                                  <a:pos x="T98" y="T99"/>
                                </a:cxn>
                                <a:cxn ang="0">
                                  <a:pos x="T100" y="T101"/>
                                </a:cxn>
                                <a:cxn ang="0">
                                  <a:pos x="T102" y="T103"/>
                                </a:cxn>
                                <a:cxn ang="0">
                                  <a:pos x="T104" y="T105"/>
                                </a:cxn>
                                <a:cxn ang="0">
                                  <a:pos x="T106" y="T107"/>
                                </a:cxn>
                                <a:cxn ang="0">
                                  <a:pos x="T108" y="T109"/>
                                </a:cxn>
                                <a:cxn ang="0">
                                  <a:pos x="T110" y="T111"/>
                                </a:cxn>
                                <a:cxn ang="0">
                                  <a:pos x="T112" y="T113"/>
                                </a:cxn>
                                <a:cxn ang="0">
                                  <a:pos x="T114" y="T115"/>
                                </a:cxn>
                                <a:cxn ang="0">
                                  <a:pos x="T116" y="T117"/>
                                </a:cxn>
                              </a:cxnLst>
                              <a:rect l="0" t="0" r="r" b="b"/>
                              <a:pathLst>
                                <a:path w="57" h="101">
                                  <a:moveTo>
                                    <a:pt x="57" y="22"/>
                                  </a:moveTo>
                                  <a:cubicBezTo>
                                    <a:pt x="56" y="19"/>
                                    <a:pt x="56" y="19"/>
                                    <a:pt x="56" y="19"/>
                                  </a:cubicBezTo>
                                  <a:cubicBezTo>
                                    <a:pt x="56" y="19"/>
                                    <a:pt x="55" y="18"/>
                                    <a:pt x="55" y="18"/>
                                  </a:cubicBezTo>
                                  <a:cubicBezTo>
                                    <a:pt x="55" y="17"/>
                                    <a:pt x="56" y="16"/>
                                    <a:pt x="56" y="14"/>
                                  </a:cubicBezTo>
                                  <a:cubicBezTo>
                                    <a:pt x="56" y="13"/>
                                    <a:pt x="56" y="13"/>
                                    <a:pt x="55" y="12"/>
                                  </a:cubicBezTo>
                                  <a:cubicBezTo>
                                    <a:pt x="54" y="11"/>
                                    <a:pt x="56" y="11"/>
                                    <a:pt x="55" y="10"/>
                                  </a:cubicBezTo>
                                  <a:cubicBezTo>
                                    <a:pt x="54" y="9"/>
                                    <a:pt x="55" y="8"/>
                                    <a:pt x="54" y="8"/>
                                  </a:cubicBezTo>
                                  <a:cubicBezTo>
                                    <a:pt x="54" y="7"/>
                                    <a:pt x="53" y="7"/>
                                    <a:pt x="52" y="5"/>
                                  </a:cubicBezTo>
                                  <a:cubicBezTo>
                                    <a:pt x="52" y="4"/>
                                    <a:pt x="50" y="4"/>
                                    <a:pt x="49" y="4"/>
                                  </a:cubicBezTo>
                                  <a:cubicBezTo>
                                    <a:pt x="48" y="4"/>
                                    <a:pt x="46" y="3"/>
                                    <a:pt x="46" y="2"/>
                                  </a:cubicBezTo>
                                  <a:cubicBezTo>
                                    <a:pt x="46" y="1"/>
                                    <a:pt x="43" y="0"/>
                                    <a:pt x="43" y="0"/>
                                  </a:cubicBezTo>
                                  <a:cubicBezTo>
                                    <a:pt x="41" y="0"/>
                                    <a:pt x="41" y="0"/>
                                    <a:pt x="41" y="0"/>
                                  </a:cubicBezTo>
                                  <a:cubicBezTo>
                                    <a:pt x="42" y="2"/>
                                    <a:pt x="42" y="2"/>
                                    <a:pt x="42" y="2"/>
                                  </a:cubicBezTo>
                                  <a:cubicBezTo>
                                    <a:pt x="41" y="4"/>
                                    <a:pt x="41" y="4"/>
                                    <a:pt x="41" y="4"/>
                                  </a:cubicBezTo>
                                  <a:cubicBezTo>
                                    <a:pt x="41" y="4"/>
                                    <a:pt x="40" y="6"/>
                                    <a:pt x="39" y="6"/>
                                  </a:cubicBezTo>
                                  <a:cubicBezTo>
                                    <a:pt x="38" y="6"/>
                                    <a:pt x="36" y="5"/>
                                    <a:pt x="36" y="6"/>
                                  </a:cubicBezTo>
                                  <a:cubicBezTo>
                                    <a:pt x="36" y="6"/>
                                    <a:pt x="34" y="6"/>
                                    <a:pt x="35" y="7"/>
                                  </a:cubicBezTo>
                                  <a:cubicBezTo>
                                    <a:pt x="35" y="8"/>
                                    <a:pt x="34" y="8"/>
                                    <a:pt x="34" y="9"/>
                                  </a:cubicBezTo>
                                  <a:cubicBezTo>
                                    <a:pt x="36" y="10"/>
                                    <a:pt x="31" y="7"/>
                                    <a:pt x="31" y="7"/>
                                  </a:cubicBezTo>
                                  <a:cubicBezTo>
                                    <a:pt x="31" y="7"/>
                                    <a:pt x="30" y="7"/>
                                    <a:pt x="29" y="8"/>
                                  </a:cubicBezTo>
                                  <a:cubicBezTo>
                                    <a:pt x="29" y="9"/>
                                    <a:pt x="28" y="11"/>
                                    <a:pt x="28" y="12"/>
                                  </a:cubicBezTo>
                                  <a:cubicBezTo>
                                    <a:pt x="28" y="13"/>
                                    <a:pt x="28" y="13"/>
                                    <a:pt x="27" y="14"/>
                                  </a:cubicBezTo>
                                  <a:cubicBezTo>
                                    <a:pt x="26" y="14"/>
                                    <a:pt x="25" y="15"/>
                                    <a:pt x="25" y="16"/>
                                  </a:cubicBezTo>
                                  <a:cubicBezTo>
                                    <a:pt x="25" y="17"/>
                                    <a:pt x="24" y="16"/>
                                    <a:pt x="23" y="16"/>
                                  </a:cubicBezTo>
                                  <a:cubicBezTo>
                                    <a:pt x="22" y="16"/>
                                    <a:pt x="22" y="19"/>
                                    <a:pt x="22" y="20"/>
                                  </a:cubicBezTo>
                                  <a:cubicBezTo>
                                    <a:pt x="22" y="20"/>
                                    <a:pt x="20" y="24"/>
                                    <a:pt x="19" y="25"/>
                                  </a:cubicBezTo>
                                  <a:cubicBezTo>
                                    <a:pt x="18" y="26"/>
                                    <a:pt x="16" y="26"/>
                                    <a:pt x="16" y="27"/>
                                  </a:cubicBezTo>
                                  <a:cubicBezTo>
                                    <a:pt x="16" y="28"/>
                                    <a:pt x="17" y="30"/>
                                    <a:pt x="17" y="31"/>
                                  </a:cubicBezTo>
                                  <a:cubicBezTo>
                                    <a:pt x="16" y="33"/>
                                    <a:pt x="16" y="34"/>
                                    <a:pt x="15" y="34"/>
                                  </a:cubicBezTo>
                                  <a:cubicBezTo>
                                    <a:pt x="14" y="33"/>
                                    <a:pt x="13" y="31"/>
                                    <a:pt x="12" y="32"/>
                                  </a:cubicBezTo>
                                  <a:cubicBezTo>
                                    <a:pt x="11" y="32"/>
                                    <a:pt x="8" y="33"/>
                                    <a:pt x="8" y="34"/>
                                  </a:cubicBezTo>
                                  <a:cubicBezTo>
                                    <a:pt x="8" y="35"/>
                                    <a:pt x="6" y="37"/>
                                    <a:pt x="6" y="38"/>
                                  </a:cubicBezTo>
                                  <a:cubicBezTo>
                                    <a:pt x="6" y="39"/>
                                    <a:pt x="3" y="40"/>
                                    <a:pt x="4" y="41"/>
                                  </a:cubicBezTo>
                                  <a:cubicBezTo>
                                    <a:pt x="4" y="42"/>
                                    <a:pt x="4" y="43"/>
                                    <a:pt x="4" y="44"/>
                                  </a:cubicBezTo>
                                  <a:cubicBezTo>
                                    <a:pt x="4" y="45"/>
                                    <a:pt x="4" y="46"/>
                                    <a:pt x="4" y="47"/>
                                  </a:cubicBezTo>
                                  <a:cubicBezTo>
                                    <a:pt x="4" y="49"/>
                                    <a:pt x="4" y="50"/>
                                    <a:pt x="4" y="51"/>
                                  </a:cubicBezTo>
                                  <a:cubicBezTo>
                                    <a:pt x="3" y="52"/>
                                    <a:pt x="3" y="53"/>
                                    <a:pt x="4" y="53"/>
                                  </a:cubicBezTo>
                                  <a:cubicBezTo>
                                    <a:pt x="5" y="53"/>
                                    <a:pt x="5" y="54"/>
                                    <a:pt x="5" y="55"/>
                                  </a:cubicBezTo>
                                  <a:cubicBezTo>
                                    <a:pt x="5" y="57"/>
                                    <a:pt x="6" y="58"/>
                                    <a:pt x="5" y="58"/>
                                  </a:cubicBezTo>
                                  <a:cubicBezTo>
                                    <a:pt x="4" y="59"/>
                                    <a:pt x="3" y="59"/>
                                    <a:pt x="3" y="59"/>
                                  </a:cubicBezTo>
                                  <a:cubicBezTo>
                                    <a:pt x="3" y="59"/>
                                    <a:pt x="3" y="60"/>
                                    <a:pt x="3" y="61"/>
                                  </a:cubicBezTo>
                                  <a:cubicBezTo>
                                    <a:pt x="3" y="62"/>
                                    <a:pt x="2" y="63"/>
                                    <a:pt x="3" y="64"/>
                                  </a:cubicBezTo>
                                  <a:cubicBezTo>
                                    <a:pt x="4" y="65"/>
                                    <a:pt x="4" y="65"/>
                                    <a:pt x="3" y="66"/>
                                  </a:cubicBezTo>
                                  <a:cubicBezTo>
                                    <a:pt x="2" y="66"/>
                                    <a:pt x="3" y="67"/>
                                    <a:pt x="2" y="68"/>
                                  </a:cubicBezTo>
                                  <a:cubicBezTo>
                                    <a:pt x="0" y="68"/>
                                    <a:pt x="1" y="68"/>
                                    <a:pt x="1" y="69"/>
                                  </a:cubicBezTo>
                                  <a:cubicBezTo>
                                    <a:pt x="1" y="70"/>
                                    <a:pt x="2" y="70"/>
                                    <a:pt x="2" y="71"/>
                                  </a:cubicBezTo>
                                  <a:cubicBezTo>
                                    <a:pt x="2" y="72"/>
                                    <a:pt x="2" y="74"/>
                                    <a:pt x="1" y="74"/>
                                  </a:cubicBezTo>
                                  <a:cubicBezTo>
                                    <a:pt x="0" y="74"/>
                                    <a:pt x="0" y="74"/>
                                    <a:pt x="0" y="74"/>
                                  </a:cubicBezTo>
                                  <a:cubicBezTo>
                                    <a:pt x="0" y="74"/>
                                    <a:pt x="0" y="75"/>
                                    <a:pt x="0" y="76"/>
                                  </a:cubicBezTo>
                                  <a:cubicBezTo>
                                    <a:pt x="0" y="76"/>
                                    <a:pt x="1" y="76"/>
                                    <a:pt x="1" y="76"/>
                                  </a:cubicBezTo>
                                  <a:cubicBezTo>
                                    <a:pt x="1" y="76"/>
                                    <a:pt x="2" y="78"/>
                                    <a:pt x="2" y="78"/>
                                  </a:cubicBezTo>
                                  <a:cubicBezTo>
                                    <a:pt x="3" y="78"/>
                                    <a:pt x="3" y="78"/>
                                    <a:pt x="3" y="78"/>
                                  </a:cubicBezTo>
                                  <a:cubicBezTo>
                                    <a:pt x="3" y="79"/>
                                    <a:pt x="1" y="80"/>
                                    <a:pt x="1" y="81"/>
                                  </a:cubicBezTo>
                                  <a:cubicBezTo>
                                    <a:pt x="1" y="81"/>
                                    <a:pt x="2" y="81"/>
                                    <a:pt x="2" y="82"/>
                                  </a:cubicBezTo>
                                  <a:cubicBezTo>
                                    <a:pt x="2" y="82"/>
                                    <a:pt x="2" y="82"/>
                                    <a:pt x="2" y="83"/>
                                  </a:cubicBezTo>
                                  <a:cubicBezTo>
                                    <a:pt x="2" y="83"/>
                                    <a:pt x="4" y="83"/>
                                    <a:pt x="4" y="83"/>
                                  </a:cubicBezTo>
                                  <a:cubicBezTo>
                                    <a:pt x="4" y="83"/>
                                    <a:pt x="4" y="84"/>
                                    <a:pt x="4" y="84"/>
                                  </a:cubicBezTo>
                                  <a:cubicBezTo>
                                    <a:pt x="5" y="85"/>
                                    <a:pt x="6" y="86"/>
                                    <a:pt x="7" y="87"/>
                                  </a:cubicBezTo>
                                  <a:cubicBezTo>
                                    <a:pt x="7" y="87"/>
                                    <a:pt x="7" y="88"/>
                                    <a:pt x="7" y="88"/>
                                  </a:cubicBezTo>
                                  <a:cubicBezTo>
                                    <a:pt x="7" y="88"/>
                                    <a:pt x="8" y="88"/>
                                    <a:pt x="8" y="88"/>
                                  </a:cubicBezTo>
                                  <a:cubicBezTo>
                                    <a:pt x="8" y="89"/>
                                    <a:pt x="8" y="89"/>
                                    <a:pt x="8" y="89"/>
                                  </a:cubicBezTo>
                                  <a:cubicBezTo>
                                    <a:pt x="8" y="89"/>
                                    <a:pt x="7" y="89"/>
                                    <a:pt x="7" y="89"/>
                                  </a:cubicBezTo>
                                  <a:cubicBezTo>
                                    <a:pt x="7" y="90"/>
                                    <a:pt x="7" y="90"/>
                                    <a:pt x="7" y="91"/>
                                  </a:cubicBezTo>
                                  <a:cubicBezTo>
                                    <a:pt x="7" y="91"/>
                                    <a:pt x="6" y="91"/>
                                    <a:pt x="6" y="91"/>
                                  </a:cubicBezTo>
                                  <a:cubicBezTo>
                                    <a:pt x="6" y="92"/>
                                    <a:pt x="7" y="94"/>
                                    <a:pt x="7" y="94"/>
                                  </a:cubicBezTo>
                                  <a:cubicBezTo>
                                    <a:pt x="6" y="95"/>
                                    <a:pt x="6" y="97"/>
                                    <a:pt x="8" y="97"/>
                                  </a:cubicBezTo>
                                  <a:cubicBezTo>
                                    <a:pt x="10" y="97"/>
                                    <a:pt x="13" y="96"/>
                                    <a:pt x="14" y="96"/>
                                  </a:cubicBezTo>
                                  <a:cubicBezTo>
                                    <a:pt x="13" y="94"/>
                                    <a:pt x="14" y="94"/>
                                    <a:pt x="14" y="92"/>
                                  </a:cubicBezTo>
                                  <a:cubicBezTo>
                                    <a:pt x="14" y="92"/>
                                    <a:pt x="15" y="92"/>
                                    <a:pt x="15" y="92"/>
                                  </a:cubicBezTo>
                                  <a:cubicBezTo>
                                    <a:pt x="16" y="92"/>
                                    <a:pt x="15" y="91"/>
                                    <a:pt x="15" y="91"/>
                                  </a:cubicBezTo>
                                  <a:cubicBezTo>
                                    <a:pt x="17" y="90"/>
                                    <a:pt x="19" y="91"/>
                                    <a:pt x="22" y="91"/>
                                  </a:cubicBezTo>
                                  <a:cubicBezTo>
                                    <a:pt x="22" y="91"/>
                                    <a:pt x="22" y="90"/>
                                    <a:pt x="22" y="90"/>
                                  </a:cubicBezTo>
                                  <a:cubicBezTo>
                                    <a:pt x="22" y="90"/>
                                    <a:pt x="23" y="90"/>
                                    <a:pt x="23" y="90"/>
                                  </a:cubicBezTo>
                                  <a:cubicBezTo>
                                    <a:pt x="23" y="90"/>
                                    <a:pt x="23" y="90"/>
                                    <a:pt x="24" y="90"/>
                                  </a:cubicBezTo>
                                  <a:cubicBezTo>
                                    <a:pt x="24" y="89"/>
                                    <a:pt x="25" y="88"/>
                                    <a:pt x="25" y="87"/>
                                  </a:cubicBezTo>
                                  <a:cubicBezTo>
                                    <a:pt x="25" y="87"/>
                                    <a:pt x="26" y="86"/>
                                    <a:pt x="25" y="87"/>
                                  </a:cubicBezTo>
                                  <a:cubicBezTo>
                                    <a:pt x="24" y="87"/>
                                    <a:pt x="24" y="88"/>
                                    <a:pt x="23" y="89"/>
                                  </a:cubicBezTo>
                                  <a:cubicBezTo>
                                    <a:pt x="23" y="89"/>
                                    <a:pt x="23" y="88"/>
                                    <a:pt x="23" y="88"/>
                                  </a:cubicBezTo>
                                  <a:cubicBezTo>
                                    <a:pt x="23" y="87"/>
                                    <a:pt x="24" y="85"/>
                                    <a:pt x="24" y="84"/>
                                  </a:cubicBezTo>
                                  <a:cubicBezTo>
                                    <a:pt x="24" y="84"/>
                                    <a:pt x="25" y="83"/>
                                    <a:pt x="25" y="83"/>
                                  </a:cubicBezTo>
                                  <a:cubicBezTo>
                                    <a:pt x="25" y="82"/>
                                    <a:pt x="24" y="82"/>
                                    <a:pt x="25" y="81"/>
                                  </a:cubicBezTo>
                                  <a:cubicBezTo>
                                    <a:pt x="25" y="81"/>
                                    <a:pt x="25" y="81"/>
                                    <a:pt x="25" y="81"/>
                                  </a:cubicBezTo>
                                  <a:cubicBezTo>
                                    <a:pt x="26" y="79"/>
                                    <a:pt x="25" y="77"/>
                                    <a:pt x="25" y="76"/>
                                  </a:cubicBezTo>
                                  <a:cubicBezTo>
                                    <a:pt x="25" y="76"/>
                                    <a:pt x="26" y="75"/>
                                    <a:pt x="26" y="75"/>
                                  </a:cubicBezTo>
                                  <a:cubicBezTo>
                                    <a:pt x="26" y="75"/>
                                    <a:pt x="24" y="74"/>
                                    <a:pt x="23" y="74"/>
                                  </a:cubicBezTo>
                                  <a:cubicBezTo>
                                    <a:pt x="26" y="74"/>
                                    <a:pt x="27" y="73"/>
                                    <a:pt x="30" y="73"/>
                                  </a:cubicBezTo>
                                  <a:cubicBezTo>
                                    <a:pt x="30" y="74"/>
                                    <a:pt x="30" y="74"/>
                                    <a:pt x="30" y="74"/>
                                  </a:cubicBezTo>
                                  <a:cubicBezTo>
                                    <a:pt x="30" y="74"/>
                                    <a:pt x="30" y="74"/>
                                    <a:pt x="30" y="74"/>
                                  </a:cubicBezTo>
                                  <a:cubicBezTo>
                                    <a:pt x="31" y="74"/>
                                    <a:pt x="31" y="73"/>
                                    <a:pt x="31" y="73"/>
                                  </a:cubicBezTo>
                                  <a:cubicBezTo>
                                    <a:pt x="32" y="72"/>
                                    <a:pt x="33" y="73"/>
                                    <a:pt x="33" y="72"/>
                                  </a:cubicBezTo>
                                  <a:cubicBezTo>
                                    <a:pt x="34" y="72"/>
                                    <a:pt x="33" y="71"/>
                                    <a:pt x="34" y="71"/>
                                  </a:cubicBezTo>
                                  <a:cubicBezTo>
                                    <a:pt x="34" y="71"/>
                                    <a:pt x="34" y="71"/>
                                    <a:pt x="35" y="71"/>
                                  </a:cubicBezTo>
                                  <a:cubicBezTo>
                                    <a:pt x="35" y="70"/>
                                    <a:pt x="35" y="70"/>
                                    <a:pt x="35" y="70"/>
                                  </a:cubicBezTo>
                                  <a:cubicBezTo>
                                    <a:pt x="34" y="70"/>
                                    <a:pt x="33" y="69"/>
                                    <a:pt x="33" y="69"/>
                                  </a:cubicBezTo>
                                  <a:cubicBezTo>
                                    <a:pt x="34" y="69"/>
                                    <a:pt x="35" y="68"/>
                                    <a:pt x="36" y="68"/>
                                  </a:cubicBezTo>
                                  <a:cubicBezTo>
                                    <a:pt x="36" y="67"/>
                                    <a:pt x="36" y="66"/>
                                    <a:pt x="35" y="65"/>
                                  </a:cubicBezTo>
                                  <a:cubicBezTo>
                                    <a:pt x="35" y="64"/>
                                    <a:pt x="35" y="65"/>
                                    <a:pt x="34" y="64"/>
                                  </a:cubicBezTo>
                                  <a:cubicBezTo>
                                    <a:pt x="33" y="64"/>
                                    <a:pt x="34" y="63"/>
                                    <a:pt x="34" y="63"/>
                                  </a:cubicBezTo>
                                  <a:cubicBezTo>
                                    <a:pt x="32" y="62"/>
                                    <a:pt x="32" y="62"/>
                                    <a:pt x="31" y="61"/>
                                  </a:cubicBezTo>
                                  <a:cubicBezTo>
                                    <a:pt x="31" y="61"/>
                                    <a:pt x="30" y="62"/>
                                    <a:pt x="30" y="62"/>
                                  </a:cubicBezTo>
                                  <a:cubicBezTo>
                                    <a:pt x="29" y="62"/>
                                    <a:pt x="29" y="61"/>
                                    <a:pt x="28" y="61"/>
                                  </a:cubicBezTo>
                                  <a:cubicBezTo>
                                    <a:pt x="28" y="61"/>
                                    <a:pt x="28" y="61"/>
                                    <a:pt x="28" y="60"/>
                                  </a:cubicBezTo>
                                  <a:cubicBezTo>
                                    <a:pt x="28" y="58"/>
                                    <a:pt x="27" y="56"/>
                                    <a:pt x="27" y="55"/>
                                  </a:cubicBezTo>
                                  <a:cubicBezTo>
                                    <a:pt x="27" y="55"/>
                                    <a:pt x="27" y="53"/>
                                    <a:pt x="27" y="53"/>
                                  </a:cubicBezTo>
                                  <a:cubicBezTo>
                                    <a:pt x="28" y="53"/>
                                    <a:pt x="28" y="53"/>
                                    <a:pt x="28" y="53"/>
                                  </a:cubicBezTo>
                                  <a:cubicBezTo>
                                    <a:pt x="27" y="52"/>
                                    <a:pt x="29" y="50"/>
                                    <a:pt x="29" y="48"/>
                                  </a:cubicBezTo>
                                  <a:cubicBezTo>
                                    <a:pt x="29" y="48"/>
                                    <a:pt x="28" y="47"/>
                                    <a:pt x="28" y="47"/>
                                  </a:cubicBezTo>
                                  <a:cubicBezTo>
                                    <a:pt x="28" y="47"/>
                                    <a:pt x="28" y="47"/>
                                    <a:pt x="28" y="46"/>
                                  </a:cubicBezTo>
                                  <a:cubicBezTo>
                                    <a:pt x="28" y="46"/>
                                    <a:pt x="29" y="47"/>
                                    <a:pt x="29" y="47"/>
                                  </a:cubicBezTo>
                                  <a:cubicBezTo>
                                    <a:pt x="29" y="47"/>
                                    <a:pt x="30" y="46"/>
                                    <a:pt x="30" y="46"/>
                                  </a:cubicBezTo>
                                  <a:cubicBezTo>
                                    <a:pt x="30" y="46"/>
                                    <a:pt x="31" y="46"/>
                                    <a:pt x="31" y="46"/>
                                  </a:cubicBezTo>
                                  <a:cubicBezTo>
                                    <a:pt x="32" y="45"/>
                                    <a:pt x="32" y="44"/>
                                    <a:pt x="32" y="44"/>
                                  </a:cubicBezTo>
                                  <a:cubicBezTo>
                                    <a:pt x="31" y="44"/>
                                    <a:pt x="31" y="44"/>
                                    <a:pt x="31" y="44"/>
                                  </a:cubicBezTo>
                                  <a:cubicBezTo>
                                    <a:pt x="31" y="43"/>
                                    <a:pt x="31" y="43"/>
                                    <a:pt x="31" y="43"/>
                                  </a:cubicBezTo>
                                  <a:cubicBezTo>
                                    <a:pt x="33" y="43"/>
                                    <a:pt x="34" y="43"/>
                                    <a:pt x="34" y="42"/>
                                  </a:cubicBezTo>
                                  <a:cubicBezTo>
                                    <a:pt x="35" y="42"/>
                                    <a:pt x="34" y="42"/>
                                    <a:pt x="34" y="42"/>
                                  </a:cubicBezTo>
                                  <a:cubicBezTo>
                                    <a:pt x="35" y="40"/>
                                    <a:pt x="35" y="40"/>
                                    <a:pt x="35" y="40"/>
                                  </a:cubicBezTo>
                                  <a:cubicBezTo>
                                    <a:pt x="36" y="39"/>
                                    <a:pt x="36" y="40"/>
                                    <a:pt x="36" y="40"/>
                                  </a:cubicBezTo>
                                  <a:cubicBezTo>
                                    <a:pt x="38" y="40"/>
                                    <a:pt x="39" y="38"/>
                                    <a:pt x="40" y="38"/>
                                  </a:cubicBezTo>
                                  <a:cubicBezTo>
                                    <a:pt x="41" y="38"/>
                                    <a:pt x="41" y="38"/>
                                    <a:pt x="42" y="38"/>
                                  </a:cubicBezTo>
                                  <a:cubicBezTo>
                                    <a:pt x="43" y="37"/>
                                    <a:pt x="43" y="36"/>
                                    <a:pt x="44" y="35"/>
                                  </a:cubicBezTo>
                                  <a:cubicBezTo>
                                    <a:pt x="45" y="34"/>
                                    <a:pt x="45" y="34"/>
                                    <a:pt x="46" y="34"/>
                                  </a:cubicBezTo>
                                  <a:cubicBezTo>
                                    <a:pt x="46" y="34"/>
                                    <a:pt x="46" y="33"/>
                                    <a:pt x="46" y="33"/>
                                  </a:cubicBezTo>
                                  <a:cubicBezTo>
                                    <a:pt x="46" y="33"/>
                                    <a:pt x="45" y="33"/>
                                    <a:pt x="45" y="33"/>
                                  </a:cubicBezTo>
                                  <a:cubicBezTo>
                                    <a:pt x="45" y="32"/>
                                    <a:pt x="45" y="32"/>
                                    <a:pt x="46" y="31"/>
                                  </a:cubicBezTo>
                                  <a:cubicBezTo>
                                    <a:pt x="45" y="31"/>
                                    <a:pt x="45" y="30"/>
                                    <a:pt x="45" y="29"/>
                                  </a:cubicBezTo>
                                  <a:cubicBezTo>
                                    <a:pt x="47" y="27"/>
                                    <a:pt x="47" y="27"/>
                                    <a:pt x="47" y="27"/>
                                  </a:cubicBezTo>
                                  <a:cubicBezTo>
                                    <a:pt x="47" y="26"/>
                                    <a:pt x="45" y="27"/>
                                    <a:pt x="47" y="26"/>
                                  </a:cubicBezTo>
                                  <a:cubicBezTo>
                                    <a:pt x="47" y="26"/>
                                    <a:pt x="47" y="26"/>
                                    <a:pt x="47" y="26"/>
                                  </a:cubicBezTo>
                                  <a:cubicBezTo>
                                    <a:pt x="48" y="26"/>
                                    <a:pt x="46" y="25"/>
                                    <a:pt x="47" y="25"/>
                                  </a:cubicBezTo>
                                  <a:cubicBezTo>
                                    <a:pt x="48" y="24"/>
                                    <a:pt x="48" y="25"/>
                                    <a:pt x="49" y="25"/>
                                  </a:cubicBezTo>
                                  <a:cubicBezTo>
                                    <a:pt x="50" y="24"/>
                                    <a:pt x="50" y="22"/>
                                    <a:pt x="51" y="21"/>
                                  </a:cubicBezTo>
                                  <a:cubicBezTo>
                                    <a:pt x="51" y="21"/>
                                    <a:pt x="51" y="22"/>
                                    <a:pt x="52" y="22"/>
                                  </a:cubicBezTo>
                                  <a:cubicBezTo>
                                    <a:pt x="52" y="22"/>
                                    <a:pt x="53" y="21"/>
                                    <a:pt x="53" y="21"/>
                                  </a:cubicBezTo>
                                  <a:cubicBezTo>
                                    <a:pt x="53" y="21"/>
                                    <a:pt x="54" y="23"/>
                                    <a:pt x="54" y="23"/>
                                  </a:cubicBezTo>
                                  <a:cubicBezTo>
                                    <a:pt x="54" y="23"/>
                                    <a:pt x="54" y="22"/>
                                    <a:pt x="54" y="22"/>
                                  </a:cubicBezTo>
                                  <a:cubicBezTo>
                                    <a:pt x="55" y="22"/>
                                    <a:pt x="56" y="22"/>
                                    <a:pt x="57" y="22"/>
                                  </a:cubicBezTo>
                                  <a:close/>
                                  <a:moveTo>
                                    <a:pt x="15" y="97"/>
                                  </a:moveTo>
                                  <a:cubicBezTo>
                                    <a:pt x="16" y="98"/>
                                    <a:pt x="15" y="98"/>
                                    <a:pt x="15" y="99"/>
                                  </a:cubicBezTo>
                                  <a:cubicBezTo>
                                    <a:pt x="20" y="101"/>
                                    <a:pt x="19" y="98"/>
                                    <a:pt x="15" y="97"/>
                                  </a:cubicBezTo>
                                  <a:close/>
                                  <a:moveTo>
                                    <a:pt x="35" y="80"/>
                                  </a:moveTo>
                                  <a:cubicBezTo>
                                    <a:pt x="35" y="80"/>
                                    <a:pt x="35" y="81"/>
                                    <a:pt x="35" y="82"/>
                                  </a:cubicBezTo>
                                  <a:cubicBezTo>
                                    <a:pt x="35" y="82"/>
                                    <a:pt x="34" y="81"/>
                                    <a:pt x="34" y="81"/>
                                  </a:cubicBezTo>
                                  <a:cubicBezTo>
                                    <a:pt x="31" y="85"/>
                                    <a:pt x="30" y="84"/>
                                    <a:pt x="33" y="88"/>
                                  </a:cubicBezTo>
                                  <a:cubicBezTo>
                                    <a:pt x="33" y="87"/>
                                    <a:pt x="35" y="86"/>
                                    <a:pt x="35" y="85"/>
                                  </a:cubicBezTo>
                                  <a:cubicBezTo>
                                    <a:pt x="35" y="84"/>
                                    <a:pt x="34" y="85"/>
                                    <a:pt x="34" y="84"/>
                                  </a:cubicBezTo>
                                  <a:cubicBezTo>
                                    <a:pt x="34" y="83"/>
                                    <a:pt x="36" y="81"/>
                                    <a:pt x="36" y="80"/>
                                  </a:cubicBezTo>
                                  <a:cubicBezTo>
                                    <a:pt x="36" y="80"/>
                                    <a:pt x="36" y="80"/>
                                    <a:pt x="35" y="80"/>
                                  </a:cubicBezTo>
                                  <a:close/>
                                  <a:moveTo>
                                    <a:pt x="16" y="73"/>
                                  </a:moveTo>
                                  <a:cubicBezTo>
                                    <a:pt x="16" y="73"/>
                                    <a:pt x="17" y="73"/>
                                    <a:pt x="17" y="74"/>
                                  </a:cubicBezTo>
                                  <a:cubicBezTo>
                                    <a:pt x="17" y="75"/>
                                    <a:pt x="15" y="75"/>
                                    <a:pt x="15" y="75"/>
                                  </a:cubicBezTo>
                                  <a:cubicBezTo>
                                    <a:pt x="15" y="75"/>
                                    <a:pt x="14" y="80"/>
                                    <a:pt x="14" y="77"/>
                                  </a:cubicBezTo>
                                  <a:cubicBezTo>
                                    <a:pt x="14" y="76"/>
                                    <a:pt x="15" y="74"/>
                                    <a:pt x="15" y="74"/>
                                  </a:cubicBezTo>
                                  <a:cubicBezTo>
                                    <a:pt x="16" y="73"/>
                                    <a:pt x="16" y="73"/>
                                    <a:pt x="16" y="73"/>
                                  </a:cubicBezTo>
                                  <a:close/>
                                  <a:moveTo>
                                    <a:pt x="10" y="68"/>
                                  </a:moveTo>
                                  <a:cubicBezTo>
                                    <a:pt x="10" y="68"/>
                                    <a:pt x="10" y="68"/>
                                    <a:pt x="10" y="68"/>
                                  </a:cubicBezTo>
                                  <a:cubicBezTo>
                                    <a:pt x="10" y="68"/>
                                    <a:pt x="10" y="69"/>
                                    <a:pt x="10" y="69"/>
                                  </a:cubicBezTo>
                                  <a:cubicBezTo>
                                    <a:pt x="11" y="69"/>
                                    <a:pt x="12" y="69"/>
                                    <a:pt x="12" y="69"/>
                                  </a:cubicBezTo>
                                  <a:cubicBezTo>
                                    <a:pt x="14" y="72"/>
                                    <a:pt x="12" y="73"/>
                                    <a:pt x="10" y="74"/>
                                  </a:cubicBezTo>
                                  <a:cubicBezTo>
                                    <a:pt x="10" y="74"/>
                                    <a:pt x="10" y="75"/>
                                    <a:pt x="10" y="75"/>
                                  </a:cubicBezTo>
                                  <a:cubicBezTo>
                                    <a:pt x="9" y="75"/>
                                    <a:pt x="9" y="75"/>
                                    <a:pt x="8" y="75"/>
                                  </a:cubicBezTo>
                                  <a:cubicBezTo>
                                    <a:pt x="8" y="75"/>
                                    <a:pt x="8" y="75"/>
                                    <a:pt x="8" y="75"/>
                                  </a:cubicBezTo>
                                  <a:cubicBezTo>
                                    <a:pt x="7" y="75"/>
                                    <a:pt x="6" y="75"/>
                                    <a:pt x="6" y="75"/>
                                  </a:cubicBezTo>
                                  <a:cubicBezTo>
                                    <a:pt x="6" y="75"/>
                                    <a:pt x="5" y="73"/>
                                    <a:pt x="6" y="73"/>
                                  </a:cubicBezTo>
                                  <a:cubicBezTo>
                                    <a:pt x="6" y="72"/>
                                    <a:pt x="6" y="72"/>
                                    <a:pt x="7" y="72"/>
                                  </a:cubicBezTo>
                                  <a:cubicBezTo>
                                    <a:pt x="8" y="72"/>
                                    <a:pt x="8" y="72"/>
                                    <a:pt x="9" y="71"/>
                                  </a:cubicBezTo>
                                  <a:cubicBezTo>
                                    <a:pt x="9" y="71"/>
                                    <a:pt x="9" y="69"/>
                                    <a:pt x="9" y="69"/>
                                  </a:cubicBezTo>
                                  <a:lnTo>
                                    <a:pt x="10" y="68"/>
                                  </a:lnTo>
                                  <a:close/>
                                  <a:moveTo>
                                    <a:pt x="28" y="68"/>
                                  </a:moveTo>
                                  <a:cubicBezTo>
                                    <a:pt x="28" y="68"/>
                                    <a:pt x="29" y="68"/>
                                    <a:pt x="29" y="68"/>
                                  </a:cubicBezTo>
                                  <a:cubicBezTo>
                                    <a:pt x="29" y="68"/>
                                    <a:pt x="29" y="68"/>
                                    <a:pt x="30" y="68"/>
                                  </a:cubicBezTo>
                                  <a:cubicBezTo>
                                    <a:pt x="30" y="68"/>
                                    <a:pt x="31" y="69"/>
                                    <a:pt x="31" y="69"/>
                                  </a:cubicBezTo>
                                  <a:cubicBezTo>
                                    <a:pt x="30" y="69"/>
                                    <a:pt x="29" y="69"/>
                                    <a:pt x="28" y="69"/>
                                  </a:cubicBezTo>
                                  <a:cubicBezTo>
                                    <a:pt x="28" y="68"/>
                                    <a:pt x="28" y="69"/>
                                    <a:pt x="27" y="68"/>
                                  </a:cubicBezTo>
                                  <a:cubicBezTo>
                                    <a:pt x="27" y="68"/>
                                    <a:pt x="27" y="68"/>
                                    <a:pt x="28" y="68"/>
                                  </a:cubicBezTo>
                                  <a:close/>
                                  <a:moveTo>
                                    <a:pt x="26" y="68"/>
                                  </a:moveTo>
                                  <a:cubicBezTo>
                                    <a:pt x="27" y="67"/>
                                    <a:pt x="26" y="68"/>
                                    <a:pt x="26" y="68"/>
                                  </a:cubicBezTo>
                                  <a:cubicBezTo>
                                    <a:pt x="25" y="68"/>
                                    <a:pt x="25" y="68"/>
                                    <a:pt x="26" y="6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067" name="Freeform 48">
                              <a:extLst>
                                <a:ext uri="{FF2B5EF4-FFF2-40B4-BE49-F238E27FC236}">
                                  <a16:creationId xmlns:a16="http://schemas.microsoft.com/office/drawing/2014/main" id="{61D9C75E-1801-5897-5EE1-9029C35236AB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7069037" y="300564"/>
                              <a:ext cx="5458963" cy="2185989"/>
                            </a:xfrm>
                            <a:custGeom>
                              <a:avLst/>
                              <a:gdLst>
                                <a:gd name="T0" fmla="*/ 739 w 778"/>
                                <a:gd name="T1" fmla="*/ 144 h 301"/>
                                <a:gd name="T2" fmla="*/ 771 w 778"/>
                                <a:gd name="T3" fmla="*/ 138 h 301"/>
                                <a:gd name="T4" fmla="*/ 690 w 778"/>
                                <a:gd name="T5" fmla="*/ 105 h 301"/>
                                <a:gd name="T6" fmla="*/ 634 w 778"/>
                                <a:gd name="T7" fmla="*/ 101 h 301"/>
                                <a:gd name="T8" fmla="*/ 574 w 778"/>
                                <a:gd name="T9" fmla="*/ 90 h 301"/>
                                <a:gd name="T10" fmla="*/ 521 w 778"/>
                                <a:gd name="T11" fmla="*/ 97 h 301"/>
                                <a:gd name="T12" fmla="*/ 479 w 778"/>
                                <a:gd name="T13" fmla="*/ 89 h 301"/>
                                <a:gd name="T14" fmla="*/ 450 w 778"/>
                                <a:gd name="T15" fmla="*/ 78 h 301"/>
                                <a:gd name="T16" fmla="*/ 406 w 778"/>
                                <a:gd name="T17" fmla="*/ 82 h 301"/>
                                <a:gd name="T18" fmla="*/ 381 w 778"/>
                                <a:gd name="T19" fmla="*/ 45 h 301"/>
                                <a:gd name="T20" fmla="*/ 326 w 778"/>
                                <a:gd name="T21" fmla="*/ 61 h 301"/>
                                <a:gd name="T22" fmla="*/ 293 w 778"/>
                                <a:gd name="T23" fmla="*/ 94 h 301"/>
                                <a:gd name="T24" fmla="*/ 263 w 778"/>
                                <a:gd name="T25" fmla="*/ 98 h 301"/>
                                <a:gd name="T26" fmla="*/ 269 w 778"/>
                                <a:gd name="T27" fmla="*/ 121 h 301"/>
                                <a:gd name="T28" fmla="*/ 238 w 778"/>
                                <a:gd name="T29" fmla="*/ 133 h 301"/>
                                <a:gd name="T30" fmla="*/ 221 w 778"/>
                                <a:gd name="T31" fmla="*/ 112 h 301"/>
                                <a:gd name="T32" fmla="*/ 174 w 778"/>
                                <a:gd name="T33" fmla="*/ 118 h 301"/>
                                <a:gd name="T34" fmla="*/ 118 w 778"/>
                                <a:gd name="T35" fmla="*/ 129 h 301"/>
                                <a:gd name="T36" fmla="*/ 84 w 778"/>
                                <a:gd name="T37" fmla="*/ 143 h 301"/>
                                <a:gd name="T38" fmla="*/ 69 w 778"/>
                                <a:gd name="T39" fmla="*/ 133 h 301"/>
                                <a:gd name="T40" fmla="*/ 55 w 778"/>
                                <a:gd name="T41" fmla="*/ 107 h 301"/>
                                <a:gd name="T42" fmla="*/ 41 w 778"/>
                                <a:gd name="T43" fmla="*/ 181 h 301"/>
                                <a:gd name="T44" fmla="*/ 86 w 778"/>
                                <a:gd name="T45" fmla="*/ 246 h 301"/>
                                <a:gd name="T46" fmla="*/ 105 w 778"/>
                                <a:gd name="T47" fmla="*/ 286 h 301"/>
                                <a:gd name="T48" fmla="*/ 131 w 778"/>
                                <a:gd name="T49" fmla="*/ 269 h 301"/>
                                <a:gd name="T50" fmla="*/ 181 w 778"/>
                                <a:gd name="T51" fmla="*/ 239 h 301"/>
                                <a:gd name="T52" fmla="*/ 248 w 778"/>
                                <a:gd name="T53" fmla="*/ 221 h 301"/>
                                <a:gd name="T54" fmla="*/ 351 w 778"/>
                                <a:gd name="T55" fmla="*/ 246 h 301"/>
                                <a:gd name="T56" fmla="*/ 442 w 778"/>
                                <a:gd name="T57" fmla="*/ 249 h 301"/>
                                <a:gd name="T58" fmla="*/ 507 w 778"/>
                                <a:gd name="T59" fmla="*/ 256 h 301"/>
                                <a:gd name="T60" fmla="*/ 509 w 778"/>
                                <a:gd name="T61" fmla="*/ 289 h 301"/>
                                <a:gd name="T62" fmla="*/ 554 w 778"/>
                                <a:gd name="T63" fmla="*/ 236 h 301"/>
                                <a:gd name="T64" fmla="*/ 549 w 778"/>
                                <a:gd name="T65" fmla="*/ 198 h 301"/>
                                <a:gd name="T66" fmla="*/ 614 w 778"/>
                                <a:gd name="T67" fmla="*/ 186 h 301"/>
                                <a:gd name="T68" fmla="*/ 654 w 778"/>
                                <a:gd name="T69" fmla="*/ 168 h 301"/>
                                <a:gd name="T70" fmla="*/ 622 w 778"/>
                                <a:gd name="T71" fmla="*/ 217 h 301"/>
                                <a:gd name="T72" fmla="*/ 656 w 778"/>
                                <a:gd name="T73" fmla="*/ 186 h 301"/>
                                <a:gd name="T74" fmla="*/ 181 w 778"/>
                                <a:gd name="T75" fmla="*/ 0 h 301"/>
                                <a:gd name="T76" fmla="*/ 168 w 778"/>
                                <a:gd name="T77" fmla="*/ 13 h 301"/>
                                <a:gd name="T78" fmla="*/ 169 w 778"/>
                                <a:gd name="T79" fmla="*/ 13 h 301"/>
                                <a:gd name="T80" fmla="*/ 363 w 778"/>
                                <a:gd name="T81" fmla="*/ 29 h 301"/>
                                <a:gd name="T82" fmla="*/ 140 w 778"/>
                                <a:gd name="T83" fmla="*/ 19 h 301"/>
                                <a:gd name="T84" fmla="*/ 153 w 778"/>
                                <a:gd name="T85" fmla="*/ 21 h 301"/>
                                <a:gd name="T86" fmla="*/ 371 w 778"/>
                                <a:gd name="T87" fmla="*/ 35 h 301"/>
                                <a:gd name="T88" fmla="*/ 169 w 778"/>
                                <a:gd name="T89" fmla="*/ 64 h 301"/>
                                <a:gd name="T90" fmla="*/ 154 w 778"/>
                                <a:gd name="T91" fmla="*/ 95 h 301"/>
                                <a:gd name="T92" fmla="*/ 160 w 778"/>
                                <a:gd name="T93" fmla="*/ 78 h 301"/>
                                <a:gd name="T94" fmla="*/ 219 w 778"/>
                                <a:gd name="T95" fmla="*/ 57 h 301"/>
                                <a:gd name="T96" fmla="*/ 378 w 778"/>
                                <a:gd name="T97" fmla="*/ 66 h 301"/>
                                <a:gd name="T98" fmla="*/ 552 w 778"/>
                                <a:gd name="T99" fmla="*/ 73 h 301"/>
                                <a:gd name="T100" fmla="*/ 78 w 778"/>
                                <a:gd name="T101" fmla="*/ 168 h 301"/>
                                <a:gd name="T102" fmla="*/ 53 w 778"/>
                                <a:gd name="T103" fmla="*/ 167 h 301"/>
                                <a:gd name="T104" fmla="*/ 398 w 778"/>
                                <a:gd name="T105" fmla="*/ 227 h 301"/>
                                <a:gd name="T106" fmla="*/ 564 w 778"/>
                                <a:gd name="T107" fmla="*/ 273 h 301"/>
                                <a:gd name="T108" fmla="*/ 596 w 778"/>
                                <a:gd name="T109" fmla="*/ 271 h 301"/>
                                <a:gd name="T110" fmla="*/ 72 w 778"/>
                                <a:gd name="T111" fmla="*/ 156 h 301"/>
                                <a:gd name="T112" fmla="*/ 606 w 778"/>
                                <a:gd name="T113" fmla="*/ 101 h 301"/>
                                <a:gd name="T114" fmla="*/ 427 w 778"/>
                                <a:gd name="T115" fmla="*/ 87 h 301"/>
                                <a:gd name="T116" fmla="*/ 487 w 778"/>
                                <a:gd name="T117" fmla="*/ 87 h 301"/>
                                <a:gd name="T118" fmla="*/ 337 w 778"/>
                                <a:gd name="T119" fmla="*/ 26 h 301"/>
                                <a:gd name="T120" fmla="*/ 250 w 778"/>
                                <a:gd name="T121" fmla="*/ 83 h 301"/>
                                <a:gd name="T122" fmla="*/ 10 w 778"/>
                                <a:gd name="T123" fmla="*/ 217 h 301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  <a:cxn ang="0">
                                  <a:pos x="T94" y="T95"/>
                                </a:cxn>
                                <a:cxn ang="0">
                                  <a:pos x="T96" y="T97"/>
                                </a:cxn>
                                <a:cxn ang="0">
                                  <a:pos x="T98" y="T99"/>
                                </a:cxn>
                                <a:cxn ang="0">
                                  <a:pos x="T100" y="T101"/>
                                </a:cxn>
                                <a:cxn ang="0">
                                  <a:pos x="T102" y="T103"/>
                                </a:cxn>
                                <a:cxn ang="0">
                                  <a:pos x="T104" y="T105"/>
                                </a:cxn>
                                <a:cxn ang="0">
                                  <a:pos x="T106" y="T107"/>
                                </a:cxn>
                                <a:cxn ang="0">
                                  <a:pos x="T108" y="T109"/>
                                </a:cxn>
                                <a:cxn ang="0">
                                  <a:pos x="T110" y="T111"/>
                                </a:cxn>
                                <a:cxn ang="0">
                                  <a:pos x="T112" y="T113"/>
                                </a:cxn>
                                <a:cxn ang="0">
                                  <a:pos x="T114" y="T115"/>
                                </a:cxn>
                                <a:cxn ang="0">
                                  <a:pos x="T116" y="T117"/>
                                </a:cxn>
                                <a:cxn ang="0">
                                  <a:pos x="T118" y="T119"/>
                                </a:cxn>
                                <a:cxn ang="0">
                                  <a:pos x="T120" y="T121"/>
                                </a:cxn>
                                <a:cxn ang="0">
                                  <a:pos x="T122" y="T123"/>
                                </a:cxn>
                              </a:cxnLst>
                              <a:rect l="0" t="0" r="r" b="b"/>
                              <a:pathLst>
                                <a:path w="778" h="301">
                                  <a:moveTo>
                                    <a:pt x="706" y="168"/>
                                  </a:moveTo>
                                  <a:cubicBezTo>
                                    <a:pt x="708" y="167"/>
                                    <a:pt x="709" y="167"/>
                                    <a:pt x="711" y="166"/>
                                  </a:cubicBezTo>
                                  <a:cubicBezTo>
                                    <a:pt x="711" y="166"/>
                                    <a:pt x="711" y="166"/>
                                    <a:pt x="711" y="166"/>
                                  </a:cubicBezTo>
                                  <a:cubicBezTo>
                                    <a:pt x="713" y="165"/>
                                    <a:pt x="715" y="164"/>
                                    <a:pt x="717" y="164"/>
                                  </a:cubicBezTo>
                                  <a:cubicBezTo>
                                    <a:pt x="718" y="163"/>
                                    <a:pt x="718" y="163"/>
                                    <a:pt x="718" y="163"/>
                                  </a:cubicBezTo>
                                  <a:cubicBezTo>
                                    <a:pt x="719" y="163"/>
                                    <a:pt x="719" y="164"/>
                                    <a:pt x="720" y="164"/>
                                  </a:cubicBezTo>
                                  <a:cubicBezTo>
                                    <a:pt x="720" y="164"/>
                                    <a:pt x="722" y="163"/>
                                    <a:pt x="723" y="163"/>
                                  </a:cubicBezTo>
                                  <a:cubicBezTo>
                                    <a:pt x="723" y="163"/>
                                    <a:pt x="724" y="164"/>
                                    <a:pt x="724" y="165"/>
                                  </a:cubicBezTo>
                                  <a:cubicBezTo>
                                    <a:pt x="727" y="165"/>
                                    <a:pt x="728" y="164"/>
                                    <a:pt x="730" y="163"/>
                                  </a:cubicBezTo>
                                  <a:cubicBezTo>
                                    <a:pt x="730" y="162"/>
                                    <a:pt x="729" y="162"/>
                                    <a:pt x="729" y="162"/>
                                  </a:cubicBezTo>
                                  <a:cubicBezTo>
                                    <a:pt x="729" y="161"/>
                                    <a:pt x="730" y="161"/>
                                    <a:pt x="729" y="160"/>
                                  </a:cubicBezTo>
                                  <a:cubicBezTo>
                                    <a:pt x="728" y="160"/>
                                    <a:pt x="727" y="160"/>
                                    <a:pt x="727" y="160"/>
                                  </a:cubicBezTo>
                                  <a:cubicBezTo>
                                    <a:pt x="727" y="159"/>
                                    <a:pt x="727" y="159"/>
                                    <a:pt x="727" y="158"/>
                                  </a:cubicBezTo>
                                  <a:cubicBezTo>
                                    <a:pt x="727" y="158"/>
                                    <a:pt x="727" y="158"/>
                                    <a:pt x="727" y="158"/>
                                  </a:cubicBezTo>
                                  <a:cubicBezTo>
                                    <a:pt x="726" y="157"/>
                                    <a:pt x="727" y="157"/>
                                    <a:pt x="726" y="156"/>
                                  </a:cubicBezTo>
                                  <a:cubicBezTo>
                                    <a:pt x="726" y="156"/>
                                    <a:pt x="726" y="156"/>
                                    <a:pt x="726" y="156"/>
                                  </a:cubicBezTo>
                                  <a:cubicBezTo>
                                    <a:pt x="725" y="154"/>
                                    <a:pt x="724" y="153"/>
                                    <a:pt x="724" y="152"/>
                                  </a:cubicBezTo>
                                  <a:cubicBezTo>
                                    <a:pt x="722" y="153"/>
                                    <a:pt x="722" y="152"/>
                                    <a:pt x="720" y="152"/>
                                  </a:cubicBezTo>
                                  <a:cubicBezTo>
                                    <a:pt x="721" y="152"/>
                                    <a:pt x="721" y="151"/>
                                    <a:pt x="721" y="151"/>
                                  </a:cubicBezTo>
                                  <a:cubicBezTo>
                                    <a:pt x="721" y="151"/>
                                    <a:pt x="722" y="151"/>
                                    <a:pt x="722" y="150"/>
                                  </a:cubicBezTo>
                                  <a:cubicBezTo>
                                    <a:pt x="722" y="150"/>
                                    <a:pt x="722" y="149"/>
                                    <a:pt x="722" y="149"/>
                                  </a:cubicBezTo>
                                  <a:cubicBezTo>
                                    <a:pt x="719" y="150"/>
                                    <a:pt x="720" y="150"/>
                                    <a:pt x="718" y="149"/>
                                  </a:cubicBezTo>
                                  <a:cubicBezTo>
                                    <a:pt x="715" y="149"/>
                                    <a:pt x="715" y="149"/>
                                    <a:pt x="715" y="149"/>
                                  </a:cubicBezTo>
                                  <a:cubicBezTo>
                                    <a:pt x="715" y="149"/>
                                    <a:pt x="716" y="148"/>
                                    <a:pt x="716" y="148"/>
                                  </a:cubicBezTo>
                                  <a:cubicBezTo>
                                    <a:pt x="717" y="148"/>
                                    <a:pt x="719" y="148"/>
                                    <a:pt x="720" y="149"/>
                                  </a:cubicBezTo>
                                  <a:cubicBezTo>
                                    <a:pt x="720" y="148"/>
                                    <a:pt x="721" y="148"/>
                                    <a:pt x="721" y="148"/>
                                  </a:cubicBezTo>
                                  <a:cubicBezTo>
                                    <a:pt x="723" y="149"/>
                                    <a:pt x="726" y="150"/>
                                    <a:pt x="729" y="149"/>
                                  </a:cubicBezTo>
                                  <a:cubicBezTo>
                                    <a:pt x="730" y="149"/>
                                    <a:pt x="733" y="148"/>
                                    <a:pt x="734" y="148"/>
                                  </a:cubicBezTo>
                                  <a:cubicBezTo>
                                    <a:pt x="735" y="147"/>
                                    <a:pt x="734" y="146"/>
                                    <a:pt x="734" y="146"/>
                                  </a:cubicBezTo>
                                  <a:cubicBezTo>
                                    <a:pt x="734" y="145"/>
                                    <a:pt x="736" y="145"/>
                                    <a:pt x="736" y="144"/>
                                  </a:cubicBezTo>
                                  <a:cubicBezTo>
                                    <a:pt x="736" y="144"/>
                                    <a:pt x="736" y="143"/>
                                    <a:pt x="736" y="143"/>
                                  </a:cubicBezTo>
                                  <a:cubicBezTo>
                                    <a:pt x="735" y="143"/>
                                    <a:pt x="734" y="142"/>
                                    <a:pt x="733" y="142"/>
                                  </a:cubicBezTo>
                                  <a:cubicBezTo>
                                    <a:pt x="734" y="141"/>
                                    <a:pt x="733" y="141"/>
                                    <a:pt x="734" y="141"/>
                                  </a:cubicBezTo>
                                  <a:cubicBezTo>
                                    <a:pt x="734" y="141"/>
                                    <a:pt x="734" y="141"/>
                                    <a:pt x="734" y="141"/>
                                  </a:cubicBezTo>
                                  <a:cubicBezTo>
                                    <a:pt x="735" y="140"/>
                                    <a:pt x="734" y="139"/>
                                    <a:pt x="734" y="139"/>
                                  </a:cubicBezTo>
                                  <a:cubicBezTo>
                                    <a:pt x="734" y="138"/>
                                    <a:pt x="734" y="138"/>
                                    <a:pt x="734" y="138"/>
                                  </a:cubicBezTo>
                                  <a:cubicBezTo>
                                    <a:pt x="735" y="138"/>
                                    <a:pt x="735" y="138"/>
                                    <a:pt x="735" y="137"/>
                                  </a:cubicBezTo>
                                  <a:cubicBezTo>
                                    <a:pt x="736" y="138"/>
                                    <a:pt x="736" y="137"/>
                                    <a:pt x="737" y="138"/>
                                  </a:cubicBezTo>
                                  <a:cubicBezTo>
                                    <a:pt x="735" y="139"/>
                                    <a:pt x="738" y="139"/>
                                    <a:pt x="738" y="140"/>
                                  </a:cubicBezTo>
                                  <a:cubicBezTo>
                                    <a:pt x="738" y="141"/>
                                    <a:pt x="738" y="141"/>
                                    <a:pt x="738" y="141"/>
                                  </a:cubicBezTo>
                                  <a:cubicBezTo>
                                    <a:pt x="736" y="142"/>
                                    <a:pt x="737" y="142"/>
                                    <a:pt x="736" y="143"/>
                                  </a:cubicBezTo>
                                  <a:cubicBezTo>
                                    <a:pt x="737" y="143"/>
                                    <a:pt x="738" y="143"/>
                                    <a:pt x="739" y="144"/>
                                  </a:cubicBezTo>
                                  <a:cubicBezTo>
                                    <a:pt x="739" y="144"/>
                                    <a:pt x="739" y="145"/>
                                    <a:pt x="740" y="145"/>
                                  </a:cubicBezTo>
                                  <a:cubicBezTo>
                                    <a:pt x="740" y="145"/>
                                    <a:pt x="743" y="144"/>
                                    <a:pt x="744" y="144"/>
                                  </a:cubicBezTo>
                                  <a:cubicBezTo>
                                    <a:pt x="744" y="143"/>
                                    <a:pt x="744" y="143"/>
                                    <a:pt x="745" y="142"/>
                                  </a:cubicBezTo>
                                  <a:cubicBezTo>
                                    <a:pt x="745" y="142"/>
                                    <a:pt x="745" y="142"/>
                                    <a:pt x="745" y="142"/>
                                  </a:cubicBezTo>
                                  <a:cubicBezTo>
                                    <a:pt x="745" y="142"/>
                                    <a:pt x="746" y="143"/>
                                    <a:pt x="746" y="143"/>
                                  </a:cubicBezTo>
                                  <a:cubicBezTo>
                                    <a:pt x="746" y="143"/>
                                    <a:pt x="748" y="143"/>
                                    <a:pt x="749" y="143"/>
                                  </a:cubicBezTo>
                                  <a:cubicBezTo>
                                    <a:pt x="749" y="143"/>
                                    <a:pt x="749" y="143"/>
                                    <a:pt x="749" y="143"/>
                                  </a:cubicBezTo>
                                  <a:cubicBezTo>
                                    <a:pt x="750" y="145"/>
                                    <a:pt x="752" y="146"/>
                                    <a:pt x="751" y="147"/>
                                  </a:cubicBezTo>
                                  <a:cubicBezTo>
                                    <a:pt x="751" y="147"/>
                                    <a:pt x="751" y="148"/>
                                    <a:pt x="751" y="148"/>
                                  </a:cubicBezTo>
                                  <a:cubicBezTo>
                                    <a:pt x="751" y="149"/>
                                    <a:pt x="753" y="150"/>
                                    <a:pt x="753" y="150"/>
                                  </a:cubicBezTo>
                                  <a:cubicBezTo>
                                    <a:pt x="754" y="150"/>
                                    <a:pt x="755" y="150"/>
                                    <a:pt x="755" y="149"/>
                                  </a:cubicBezTo>
                                  <a:cubicBezTo>
                                    <a:pt x="756" y="149"/>
                                    <a:pt x="760" y="151"/>
                                    <a:pt x="760" y="152"/>
                                  </a:cubicBezTo>
                                  <a:cubicBezTo>
                                    <a:pt x="760" y="152"/>
                                    <a:pt x="760" y="153"/>
                                    <a:pt x="760" y="153"/>
                                  </a:cubicBezTo>
                                  <a:cubicBezTo>
                                    <a:pt x="761" y="153"/>
                                    <a:pt x="762" y="153"/>
                                    <a:pt x="762" y="153"/>
                                  </a:cubicBezTo>
                                  <a:cubicBezTo>
                                    <a:pt x="762" y="153"/>
                                    <a:pt x="762" y="152"/>
                                    <a:pt x="763" y="152"/>
                                  </a:cubicBezTo>
                                  <a:cubicBezTo>
                                    <a:pt x="763" y="152"/>
                                    <a:pt x="763" y="152"/>
                                    <a:pt x="763" y="152"/>
                                  </a:cubicBezTo>
                                  <a:cubicBezTo>
                                    <a:pt x="763" y="151"/>
                                    <a:pt x="764" y="151"/>
                                    <a:pt x="764" y="151"/>
                                  </a:cubicBezTo>
                                  <a:cubicBezTo>
                                    <a:pt x="764" y="151"/>
                                    <a:pt x="764" y="153"/>
                                    <a:pt x="764" y="153"/>
                                  </a:cubicBezTo>
                                  <a:cubicBezTo>
                                    <a:pt x="764" y="153"/>
                                    <a:pt x="764" y="153"/>
                                    <a:pt x="764" y="153"/>
                                  </a:cubicBezTo>
                                  <a:cubicBezTo>
                                    <a:pt x="766" y="154"/>
                                    <a:pt x="765" y="153"/>
                                    <a:pt x="766" y="153"/>
                                  </a:cubicBezTo>
                                  <a:cubicBezTo>
                                    <a:pt x="766" y="153"/>
                                    <a:pt x="766" y="153"/>
                                    <a:pt x="766" y="153"/>
                                  </a:cubicBezTo>
                                  <a:cubicBezTo>
                                    <a:pt x="767" y="153"/>
                                    <a:pt x="767" y="153"/>
                                    <a:pt x="768" y="153"/>
                                  </a:cubicBezTo>
                                  <a:cubicBezTo>
                                    <a:pt x="768" y="153"/>
                                    <a:pt x="768" y="152"/>
                                    <a:pt x="767" y="152"/>
                                  </a:cubicBezTo>
                                  <a:cubicBezTo>
                                    <a:pt x="767" y="151"/>
                                    <a:pt x="767" y="151"/>
                                    <a:pt x="766" y="151"/>
                                  </a:cubicBezTo>
                                  <a:cubicBezTo>
                                    <a:pt x="767" y="150"/>
                                    <a:pt x="767" y="150"/>
                                    <a:pt x="767" y="149"/>
                                  </a:cubicBezTo>
                                  <a:cubicBezTo>
                                    <a:pt x="767" y="149"/>
                                    <a:pt x="766" y="149"/>
                                    <a:pt x="766" y="149"/>
                                  </a:cubicBezTo>
                                  <a:cubicBezTo>
                                    <a:pt x="767" y="149"/>
                                    <a:pt x="768" y="148"/>
                                    <a:pt x="769" y="148"/>
                                  </a:cubicBezTo>
                                  <a:cubicBezTo>
                                    <a:pt x="769" y="148"/>
                                    <a:pt x="768" y="146"/>
                                    <a:pt x="768" y="146"/>
                                  </a:cubicBezTo>
                                  <a:cubicBezTo>
                                    <a:pt x="768" y="146"/>
                                    <a:pt x="767" y="146"/>
                                    <a:pt x="767" y="146"/>
                                  </a:cubicBezTo>
                                  <a:cubicBezTo>
                                    <a:pt x="767" y="145"/>
                                    <a:pt x="767" y="145"/>
                                    <a:pt x="767" y="145"/>
                                  </a:cubicBezTo>
                                  <a:cubicBezTo>
                                    <a:pt x="769" y="145"/>
                                    <a:pt x="770" y="144"/>
                                    <a:pt x="771" y="145"/>
                                  </a:cubicBezTo>
                                  <a:cubicBezTo>
                                    <a:pt x="771" y="145"/>
                                    <a:pt x="772" y="145"/>
                                    <a:pt x="772" y="145"/>
                                  </a:cubicBezTo>
                                  <a:cubicBezTo>
                                    <a:pt x="772" y="146"/>
                                    <a:pt x="772" y="146"/>
                                    <a:pt x="772" y="146"/>
                                  </a:cubicBezTo>
                                  <a:cubicBezTo>
                                    <a:pt x="773" y="146"/>
                                    <a:pt x="773" y="145"/>
                                    <a:pt x="774" y="146"/>
                                  </a:cubicBezTo>
                                  <a:cubicBezTo>
                                    <a:pt x="774" y="145"/>
                                    <a:pt x="774" y="145"/>
                                    <a:pt x="774" y="144"/>
                                  </a:cubicBezTo>
                                  <a:cubicBezTo>
                                    <a:pt x="775" y="144"/>
                                    <a:pt x="776" y="144"/>
                                    <a:pt x="776" y="144"/>
                                  </a:cubicBezTo>
                                  <a:cubicBezTo>
                                    <a:pt x="776" y="143"/>
                                    <a:pt x="775" y="142"/>
                                    <a:pt x="776" y="142"/>
                                  </a:cubicBezTo>
                                  <a:cubicBezTo>
                                    <a:pt x="777" y="141"/>
                                    <a:pt x="777" y="142"/>
                                    <a:pt x="778" y="141"/>
                                  </a:cubicBezTo>
                                  <a:cubicBezTo>
                                    <a:pt x="778" y="141"/>
                                    <a:pt x="778" y="141"/>
                                    <a:pt x="778" y="141"/>
                                  </a:cubicBezTo>
                                  <a:cubicBezTo>
                                    <a:pt x="777" y="141"/>
                                    <a:pt x="777" y="141"/>
                                    <a:pt x="776" y="141"/>
                                  </a:cubicBezTo>
                                  <a:cubicBezTo>
                                    <a:pt x="776" y="141"/>
                                    <a:pt x="776" y="140"/>
                                    <a:pt x="776" y="140"/>
                                  </a:cubicBezTo>
                                  <a:cubicBezTo>
                                    <a:pt x="774" y="139"/>
                                    <a:pt x="772" y="139"/>
                                    <a:pt x="771" y="138"/>
                                  </a:cubicBezTo>
                                  <a:cubicBezTo>
                                    <a:pt x="771" y="137"/>
                                    <a:pt x="771" y="137"/>
                                    <a:pt x="771" y="137"/>
                                  </a:cubicBezTo>
                                  <a:cubicBezTo>
                                    <a:pt x="770" y="136"/>
                                    <a:pt x="769" y="136"/>
                                    <a:pt x="769" y="136"/>
                                  </a:cubicBezTo>
                                  <a:cubicBezTo>
                                    <a:pt x="768" y="135"/>
                                    <a:pt x="769" y="134"/>
                                    <a:pt x="768" y="134"/>
                                  </a:cubicBezTo>
                                  <a:cubicBezTo>
                                    <a:pt x="767" y="134"/>
                                    <a:pt x="767" y="134"/>
                                    <a:pt x="766" y="133"/>
                                  </a:cubicBezTo>
                                  <a:cubicBezTo>
                                    <a:pt x="765" y="133"/>
                                    <a:pt x="765" y="133"/>
                                    <a:pt x="765" y="133"/>
                                  </a:cubicBezTo>
                                  <a:cubicBezTo>
                                    <a:pt x="763" y="133"/>
                                    <a:pt x="759" y="133"/>
                                    <a:pt x="757" y="133"/>
                                  </a:cubicBezTo>
                                  <a:cubicBezTo>
                                    <a:pt x="758" y="135"/>
                                    <a:pt x="757" y="136"/>
                                    <a:pt x="758" y="137"/>
                                  </a:cubicBezTo>
                                  <a:cubicBezTo>
                                    <a:pt x="757" y="137"/>
                                    <a:pt x="757" y="137"/>
                                    <a:pt x="756" y="136"/>
                                  </a:cubicBezTo>
                                  <a:cubicBezTo>
                                    <a:pt x="756" y="135"/>
                                    <a:pt x="756" y="133"/>
                                    <a:pt x="756" y="132"/>
                                  </a:cubicBezTo>
                                  <a:cubicBezTo>
                                    <a:pt x="756" y="131"/>
                                    <a:pt x="754" y="131"/>
                                    <a:pt x="754" y="131"/>
                                  </a:cubicBezTo>
                                  <a:cubicBezTo>
                                    <a:pt x="754" y="130"/>
                                    <a:pt x="754" y="129"/>
                                    <a:pt x="754" y="129"/>
                                  </a:cubicBezTo>
                                  <a:cubicBezTo>
                                    <a:pt x="753" y="129"/>
                                    <a:pt x="752" y="129"/>
                                    <a:pt x="751" y="129"/>
                                  </a:cubicBezTo>
                                  <a:cubicBezTo>
                                    <a:pt x="751" y="129"/>
                                    <a:pt x="751" y="128"/>
                                    <a:pt x="750" y="127"/>
                                  </a:cubicBezTo>
                                  <a:cubicBezTo>
                                    <a:pt x="749" y="127"/>
                                    <a:pt x="748" y="127"/>
                                    <a:pt x="748" y="127"/>
                                  </a:cubicBezTo>
                                  <a:cubicBezTo>
                                    <a:pt x="747" y="127"/>
                                    <a:pt x="747" y="126"/>
                                    <a:pt x="747" y="125"/>
                                  </a:cubicBezTo>
                                  <a:cubicBezTo>
                                    <a:pt x="746" y="125"/>
                                    <a:pt x="746" y="125"/>
                                    <a:pt x="745" y="125"/>
                                  </a:cubicBezTo>
                                  <a:cubicBezTo>
                                    <a:pt x="744" y="125"/>
                                    <a:pt x="743" y="123"/>
                                    <a:pt x="741" y="123"/>
                                  </a:cubicBezTo>
                                  <a:cubicBezTo>
                                    <a:pt x="741" y="123"/>
                                    <a:pt x="741" y="123"/>
                                    <a:pt x="741" y="123"/>
                                  </a:cubicBezTo>
                                  <a:cubicBezTo>
                                    <a:pt x="740" y="122"/>
                                    <a:pt x="741" y="122"/>
                                    <a:pt x="741" y="121"/>
                                  </a:cubicBezTo>
                                  <a:cubicBezTo>
                                    <a:pt x="741" y="121"/>
                                    <a:pt x="740" y="120"/>
                                    <a:pt x="740" y="120"/>
                                  </a:cubicBezTo>
                                  <a:cubicBezTo>
                                    <a:pt x="739" y="120"/>
                                    <a:pt x="739" y="121"/>
                                    <a:pt x="738" y="120"/>
                                  </a:cubicBezTo>
                                  <a:cubicBezTo>
                                    <a:pt x="738" y="119"/>
                                    <a:pt x="738" y="119"/>
                                    <a:pt x="738" y="119"/>
                                  </a:cubicBezTo>
                                  <a:cubicBezTo>
                                    <a:pt x="736" y="119"/>
                                    <a:pt x="736" y="119"/>
                                    <a:pt x="734" y="119"/>
                                  </a:cubicBezTo>
                                  <a:cubicBezTo>
                                    <a:pt x="734" y="117"/>
                                    <a:pt x="733" y="116"/>
                                    <a:pt x="732" y="115"/>
                                  </a:cubicBezTo>
                                  <a:cubicBezTo>
                                    <a:pt x="731" y="115"/>
                                    <a:pt x="730" y="115"/>
                                    <a:pt x="730" y="115"/>
                                  </a:cubicBezTo>
                                  <a:cubicBezTo>
                                    <a:pt x="730" y="114"/>
                                    <a:pt x="730" y="114"/>
                                    <a:pt x="730" y="113"/>
                                  </a:cubicBezTo>
                                  <a:cubicBezTo>
                                    <a:pt x="730" y="113"/>
                                    <a:pt x="729" y="112"/>
                                    <a:pt x="729" y="112"/>
                                  </a:cubicBezTo>
                                  <a:cubicBezTo>
                                    <a:pt x="728" y="112"/>
                                    <a:pt x="726" y="112"/>
                                    <a:pt x="725" y="112"/>
                                  </a:cubicBezTo>
                                  <a:cubicBezTo>
                                    <a:pt x="725" y="112"/>
                                    <a:pt x="724" y="111"/>
                                    <a:pt x="723" y="111"/>
                                  </a:cubicBezTo>
                                  <a:cubicBezTo>
                                    <a:pt x="721" y="110"/>
                                    <a:pt x="721" y="112"/>
                                    <a:pt x="719" y="111"/>
                                  </a:cubicBezTo>
                                  <a:cubicBezTo>
                                    <a:pt x="718" y="111"/>
                                    <a:pt x="718" y="109"/>
                                    <a:pt x="717" y="109"/>
                                  </a:cubicBezTo>
                                  <a:cubicBezTo>
                                    <a:pt x="716" y="108"/>
                                    <a:pt x="714" y="109"/>
                                    <a:pt x="713" y="108"/>
                                  </a:cubicBezTo>
                                  <a:cubicBezTo>
                                    <a:pt x="711" y="107"/>
                                    <a:pt x="711" y="107"/>
                                    <a:pt x="711" y="107"/>
                                  </a:cubicBezTo>
                                  <a:cubicBezTo>
                                    <a:pt x="711" y="106"/>
                                    <a:pt x="711" y="106"/>
                                    <a:pt x="711" y="106"/>
                                  </a:cubicBezTo>
                                  <a:cubicBezTo>
                                    <a:pt x="710" y="106"/>
                                    <a:pt x="710" y="107"/>
                                    <a:pt x="710" y="107"/>
                                  </a:cubicBezTo>
                                  <a:cubicBezTo>
                                    <a:pt x="709" y="107"/>
                                    <a:pt x="706" y="107"/>
                                    <a:pt x="705" y="107"/>
                                  </a:cubicBezTo>
                                  <a:cubicBezTo>
                                    <a:pt x="704" y="107"/>
                                    <a:pt x="703" y="106"/>
                                    <a:pt x="701" y="106"/>
                                  </a:cubicBezTo>
                                  <a:cubicBezTo>
                                    <a:pt x="701" y="106"/>
                                    <a:pt x="701" y="107"/>
                                    <a:pt x="700" y="107"/>
                                  </a:cubicBezTo>
                                  <a:cubicBezTo>
                                    <a:pt x="699" y="107"/>
                                    <a:pt x="699" y="106"/>
                                    <a:pt x="698" y="106"/>
                                  </a:cubicBezTo>
                                  <a:cubicBezTo>
                                    <a:pt x="697" y="106"/>
                                    <a:pt x="695" y="107"/>
                                    <a:pt x="692" y="106"/>
                                  </a:cubicBezTo>
                                  <a:cubicBezTo>
                                    <a:pt x="692" y="106"/>
                                    <a:pt x="691" y="105"/>
                                    <a:pt x="691" y="105"/>
                                  </a:cubicBezTo>
                                  <a:cubicBezTo>
                                    <a:pt x="691" y="105"/>
                                    <a:pt x="690" y="105"/>
                                    <a:pt x="690" y="105"/>
                                  </a:cubicBezTo>
                                  <a:cubicBezTo>
                                    <a:pt x="690" y="107"/>
                                    <a:pt x="690" y="108"/>
                                    <a:pt x="690" y="109"/>
                                  </a:cubicBezTo>
                                  <a:cubicBezTo>
                                    <a:pt x="690" y="110"/>
                                    <a:pt x="691" y="109"/>
                                    <a:pt x="691" y="109"/>
                                  </a:cubicBezTo>
                                  <a:cubicBezTo>
                                    <a:pt x="691" y="110"/>
                                    <a:pt x="692" y="110"/>
                                    <a:pt x="692" y="110"/>
                                  </a:cubicBezTo>
                                  <a:cubicBezTo>
                                    <a:pt x="692" y="112"/>
                                    <a:pt x="692" y="113"/>
                                    <a:pt x="692" y="114"/>
                                  </a:cubicBezTo>
                                  <a:cubicBezTo>
                                    <a:pt x="692" y="114"/>
                                    <a:pt x="691" y="114"/>
                                    <a:pt x="691" y="114"/>
                                  </a:cubicBezTo>
                                  <a:cubicBezTo>
                                    <a:pt x="691" y="114"/>
                                    <a:pt x="690" y="115"/>
                                    <a:pt x="690" y="116"/>
                                  </a:cubicBezTo>
                                  <a:cubicBezTo>
                                    <a:pt x="689" y="116"/>
                                    <a:pt x="689" y="115"/>
                                    <a:pt x="689" y="116"/>
                                  </a:cubicBezTo>
                                  <a:cubicBezTo>
                                    <a:pt x="688" y="116"/>
                                    <a:pt x="689" y="117"/>
                                    <a:pt x="689" y="117"/>
                                  </a:cubicBezTo>
                                  <a:cubicBezTo>
                                    <a:pt x="688" y="117"/>
                                    <a:pt x="687" y="117"/>
                                    <a:pt x="686" y="117"/>
                                  </a:cubicBezTo>
                                  <a:cubicBezTo>
                                    <a:pt x="686" y="117"/>
                                    <a:pt x="686" y="117"/>
                                    <a:pt x="686" y="117"/>
                                  </a:cubicBezTo>
                                  <a:cubicBezTo>
                                    <a:pt x="685" y="118"/>
                                    <a:pt x="684" y="118"/>
                                    <a:pt x="683" y="118"/>
                                  </a:cubicBezTo>
                                  <a:cubicBezTo>
                                    <a:pt x="682" y="117"/>
                                    <a:pt x="682" y="115"/>
                                    <a:pt x="682" y="113"/>
                                  </a:cubicBezTo>
                                  <a:cubicBezTo>
                                    <a:pt x="681" y="113"/>
                                    <a:pt x="680" y="113"/>
                                    <a:pt x="680" y="113"/>
                                  </a:cubicBezTo>
                                  <a:cubicBezTo>
                                    <a:pt x="679" y="112"/>
                                    <a:pt x="680" y="109"/>
                                    <a:pt x="679" y="109"/>
                                  </a:cubicBezTo>
                                  <a:cubicBezTo>
                                    <a:pt x="679" y="110"/>
                                    <a:pt x="678" y="111"/>
                                    <a:pt x="677" y="111"/>
                                  </a:cubicBezTo>
                                  <a:cubicBezTo>
                                    <a:pt x="677" y="111"/>
                                    <a:pt x="677" y="110"/>
                                    <a:pt x="677" y="110"/>
                                  </a:cubicBezTo>
                                  <a:cubicBezTo>
                                    <a:pt x="675" y="110"/>
                                    <a:pt x="674" y="112"/>
                                    <a:pt x="672" y="112"/>
                                  </a:cubicBezTo>
                                  <a:cubicBezTo>
                                    <a:pt x="672" y="112"/>
                                    <a:pt x="672" y="111"/>
                                    <a:pt x="672" y="110"/>
                                  </a:cubicBezTo>
                                  <a:cubicBezTo>
                                    <a:pt x="671" y="110"/>
                                    <a:pt x="669" y="110"/>
                                    <a:pt x="669" y="109"/>
                                  </a:cubicBezTo>
                                  <a:cubicBezTo>
                                    <a:pt x="668" y="109"/>
                                    <a:pt x="666" y="110"/>
                                    <a:pt x="665" y="110"/>
                                  </a:cubicBezTo>
                                  <a:cubicBezTo>
                                    <a:pt x="665" y="110"/>
                                    <a:pt x="664" y="111"/>
                                    <a:pt x="664" y="111"/>
                                  </a:cubicBezTo>
                                  <a:cubicBezTo>
                                    <a:pt x="663" y="111"/>
                                    <a:pt x="663" y="110"/>
                                    <a:pt x="662" y="110"/>
                                  </a:cubicBezTo>
                                  <a:cubicBezTo>
                                    <a:pt x="662" y="110"/>
                                    <a:pt x="662" y="109"/>
                                    <a:pt x="662" y="109"/>
                                  </a:cubicBezTo>
                                  <a:cubicBezTo>
                                    <a:pt x="660" y="109"/>
                                    <a:pt x="657" y="109"/>
                                    <a:pt x="654" y="109"/>
                                  </a:cubicBezTo>
                                  <a:cubicBezTo>
                                    <a:pt x="654" y="109"/>
                                    <a:pt x="654" y="109"/>
                                    <a:pt x="653" y="109"/>
                                  </a:cubicBezTo>
                                  <a:cubicBezTo>
                                    <a:pt x="653" y="109"/>
                                    <a:pt x="651" y="110"/>
                                    <a:pt x="651" y="110"/>
                                  </a:cubicBezTo>
                                  <a:cubicBezTo>
                                    <a:pt x="650" y="111"/>
                                    <a:pt x="649" y="111"/>
                                    <a:pt x="648" y="111"/>
                                  </a:cubicBezTo>
                                  <a:cubicBezTo>
                                    <a:pt x="648" y="112"/>
                                    <a:pt x="648" y="114"/>
                                    <a:pt x="647" y="115"/>
                                  </a:cubicBezTo>
                                  <a:cubicBezTo>
                                    <a:pt x="647" y="115"/>
                                    <a:pt x="646" y="116"/>
                                    <a:pt x="646" y="116"/>
                                  </a:cubicBezTo>
                                  <a:cubicBezTo>
                                    <a:pt x="646" y="116"/>
                                    <a:pt x="646" y="115"/>
                                    <a:pt x="646" y="115"/>
                                  </a:cubicBezTo>
                                  <a:cubicBezTo>
                                    <a:pt x="645" y="114"/>
                                    <a:pt x="645" y="114"/>
                                    <a:pt x="645" y="114"/>
                                  </a:cubicBezTo>
                                  <a:cubicBezTo>
                                    <a:pt x="645" y="114"/>
                                    <a:pt x="645" y="113"/>
                                    <a:pt x="645" y="113"/>
                                  </a:cubicBezTo>
                                  <a:cubicBezTo>
                                    <a:pt x="645" y="112"/>
                                    <a:pt x="644" y="112"/>
                                    <a:pt x="644" y="112"/>
                                  </a:cubicBezTo>
                                  <a:cubicBezTo>
                                    <a:pt x="644" y="111"/>
                                    <a:pt x="644" y="111"/>
                                    <a:pt x="644" y="110"/>
                                  </a:cubicBezTo>
                                  <a:cubicBezTo>
                                    <a:pt x="643" y="110"/>
                                    <a:pt x="642" y="110"/>
                                    <a:pt x="642" y="110"/>
                                  </a:cubicBezTo>
                                  <a:cubicBezTo>
                                    <a:pt x="642" y="110"/>
                                    <a:pt x="642" y="108"/>
                                    <a:pt x="642" y="108"/>
                                  </a:cubicBezTo>
                                  <a:cubicBezTo>
                                    <a:pt x="641" y="107"/>
                                    <a:pt x="642" y="108"/>
                                    <a:pt x="641" y="107"/>
                                  </a:cubicBezTo>
                                  <a:cubicBezTo>
                                    <a:pt x="642" y="107"/>
                                    <a:pt x="642" y="106"/>
                                    <a:pt x="643" y="106"/>
                                  </a:cubicBezTo>
                                  <a:cubicBezTo>
                                    <a:pt x="642" y="105"/>
                                    <a:pt x="641" y="104"/>
                                    <a:pt x="640" y="103"/>
                                  </a:cubicBezTo>
                                  <a:cubicBezTo>
                                    <a:pt x="640" y="103"/>
                                    <a:pt x="639" y="104"/>
                                    <a:pt x="639" y="103"/>
                                  </a:cubicBezTo>
                                  <a:cubicBezTo>
                                    <a:pt x="638" y="103"/>
                                    <a:pt x="638" y="102"/>
                                    <a:pt x="638" y="101"/>
                                  </a:cubicBezTo>
                                  <a:cubicBezTo>
                                    <a:pt x="637" y="101"/>
                                    <a:pt x="636" y="101"/>
                                    <a:pt x="634" y="101"/>
                                  </a:cubicBezTo>
                                  <a:cubicBezTo>
                                    <a:pt x="634" y="101"/>
                                    <a:pt x="633" y="100"/>
                                    <a:pt x="632" y="100"/>
                                  </a:cubicBezTo>
                                  <a:cubicBezTo>
                                    <a:pt x="632" y="100"/>
                                    <a:pt x="631" y="100"/>
                                    <a:pt x="631" y="101"/>
                                  </a:cubicBezTo>
                                  <a:cubicBezTo>
                                    <a:pt x="631" y="101"/>
                                    <a:pt x="631" y="101"/>
                                    <a:pt x="631" y="101"/>
                                  </a:cubicBezTo>
                                  <a:cubicBezTo>
                                    <a:pt x="630" y="101"/>
                                    <a:pt x="630" y="100"/>
                                    <a:pt x="629" y="100"/>
                                  </a:cubicBezTo>
                                  <a:cubicBezTo>
                                    <a:pt x="628" y="100"/>
                                    <a:pt x="627" y="101"/>
                                    <a:pt x="626" y="101"/>
                                  </a:cubicBezTo>
                                  <a:cubicBezTo>
                                    <a:pt x="625" y="100"/>
                                    <a:pt x="625" y="100"/>
                                    <a:pt x="625" y="100"/>
                                  </a:cubicBezTo>
                                  <a:cubicBezTo>
                                    <a:pt x="625" y="100"/>
                                    <a:pt x="623" y="101"/>
                                    <a:pt x="622" y="101"/>
                                  </a:cubicBezTo>
                                  <a:cubicBezTo>
                                    <a:pt x="621" y="100"/>
                                    <a:pt x="621" y="100"/>
                                    <a:pt x="619" y="100"/>
                                  </a:cubicBezTo>
                                  <a:cubicBezTo>
                                    <a:pt x="618" y="100"/>
                                    <a:pt x="617" y="102"/>
                                    <a:pt x="614" y="101"/>
                                  </a:cubicBezTo>
                                  <a:cubicBezTo>
                                    <a:pt x="613" y="101"/>
                                    <a:pt x="613" y="100"/>
                                    <a:pt x="611" y="101"/>
                                  </a:cubicBezTo>
                                  <a:cubicBezTo>
                                    <a:pt x="609" y="101"/>
                                    <a:pt x="607" y="102"/>
                                    <a:pt x="605" y="102"/>
                                  </a:cubicBezTo>
                                  <a:cubicBezTo>
                                    <a:pt x="603" y="102"/>
                                    <a:pt x="602" y="102"/>
                                    <a:pt x="600" y="102"/>
                                  </a:cubicBezTo>
                                  <a:cubicBezTo>
                                    <a:pt x="598" y="102"/>
                                    <a:pt x="597" y="103"/>
                                    <a:pt x="595" y="102"/>
                                  </a:cubicBezTo>
                                  <a:cubicBezTo>
                                    <a:pt x="595" y="102"/>
                                    <a:pt x="594" y="103"/>
                                    <a:pt x="595" y="103"/>
                                  </a:cubicBezTo>
                                  <a:cubicBezTo>
                                    <a:pt x="592" y="102"/>
                                    <a:pt x="592" y="102"/>
                                    <a:pt x="590" y="103"/>
                                  </a:cubicBezTo>
                                  <a:cubicBezTo>
                                    <a:pt x="591" y="101"/>
                                    <a:pt x="592" y="100"/>
                                    <a:pt x="594" y="99"/>
                                  </a:cubicBezTo>
                                  <a:cubicBezTo>
                                    <a:pt x="594" y="97"/>
                                    <a:pt x="594" y="97"/>
                                    <a:pt x="594" y="97"/>
                                  </a:cubicBezTo>
                                  <a:cubicBezTo>
                                    <a:pt x="593" y="97"/>
                                    <a:pt x="592" y="97"/>
                                    <a:pt x="591" y="97"/>
                                  </a:cubicBezTo>
                                  <a:cubicBezTo>
                                    <a:pt x="592" y="97"/>
                                    <a:pt x="591" y="96"/>
                                    <a:pt x="591" y="95"/>
                                  </a:cubicBezTo>
                                  <a:cubicBezTo>
                                    <a:pt x="592" y="95"/>
                                    <a:pt x="592" y="95"/>
                                    <a:pt x="592" y="95"/>
                                  </a:cubicBezTo>
                                  <a:cubicBezTo>
                                    <a:pt x="591" y="95"/>
                                    <a:pt x="593" y="95"/>
                                    <a:pt x="593" y="95"/>
                                  </a:cubicBezTo>
                                  <a:cubicBezTo>
                                    <a:pt x="593" y="95"/>
                                    <a:pt x="593" y="96"/>
                                    <a:pt x="594" y="96"/>
                                  </a:cubicBezTo>
                                  <a:cubicBezTo>
                                    <a:pt x="594" y="96"/>
                                    <a:pt x="595" y="96"/>
                                    <a:pt x="595" y="96"/>
                                  </a:cubicBezTo>
                                  <a:cubicBezTo>
                                    <a:pt x="595" y="95"/>
                                    <a:pt x="596" y="94"/>
                                    <a:pt x="596" y="93"/>
                                  </a:cubicBezTo>
                                  <a:cubicBezTo>
                                    <a:pt x="595" y="93"/>
                                    <a:pt x="594" y="91"/>
                                    <a:pt x="593" y="91"/>
                                  </a:cubicBezTo>
                                  <a:cubicBezTo>
                                    <a:pt x="591" y="91"/>
                                    <a:pt x="591" y="92"/>
                                    <a:pt x="590" y="92"/>
                                  </a:cubicBezTo>
                                  <a:cubicBezTo>
                                    <a:pt x="590" y="91"/>
                                    <a:pt x="589" y="90"/>
                                    <a:pt x="589" y="90"/>
                                  </a:cubicBezTo>
                                  <a:cubicBezTo>
                                    <a:pt x="586" y="90"/>
                                    <a:pt x="584" y="90"/>
                                    <a:pt x="582" y="91"/>
                                  </a:cubicBezTo>
                                  <a:cubicBezTo>
                                    <a:pt x="581" y="93"/>
                                    <a:pt x="580" y="94"/>
                                    <a:pt x="579" y="97"/>
                                  </a:cubicBezTo>
                                  <a:cubicBezTo>
                                    <a:pt x="579" y="97"/>
                                    <a:pt x="578" y="98"/>
                                    <a:pt x="578" y="98"/>
                                  </a:cubicBezTo>
                                  <a:cubicBezTo>
                                    <a:pt x="578" y="98"/>
                                    <a:pt x="574" y="99"/>
                                    <a:pt x="574" y="99"/>
                                  </a:cubicBezTo>
                                  <a:cubicBezTo>
                                    <a:pt x="573" y="98"/>
                                    <a:pt x="573" y="98"/>
                                    <a:pt x="573" y="98"/>
                                  </a:cubicBezTo>
                                  <a:cubicBezTo>
                                    <a:pt x="572" y="97"/>
                                    <a:pt x="574" y="97"/>
                                    <a:pt x="575" y="97"/>
                                  </a:cubicBezTo>
                                  <a:cubicBezTo>
                                    <a:pt x="575" y="96"/>
                                    <a:pt x="574" y="96"/>
                                    <a:pt x="574" y="96"/>
                                  </a:cubicBezTo>
                                  <a:cubicBezTo>
                                    <a:pt x="574" y="95"/>
                                    <a:pt x="574" y="95"/>
                                    <a:pt x="574" y="95"/>
                                  </a:cubicBezTo>
                                  <a:cubicBezTo>
                                    <a:pt x="577" y="94"/>
                                    <a:pt x="576" y="94"/>
                                    <a:pt x="577" y="92"/>
                                  </a:cubicBezTo>
                                  <a:cubicBezTo>
                                    <a:pt x="577" y="92"/>
                                    <a:pt x="578" y="92"/>
                                    <a:pt x="578" y="92"/>
                                  </a:cubicBezTo>
                                  <a:cubicBezTo>
                                    <a:pt x="578" y="93"/>
                                    <a:pt x="578" y="93"/>
                                    <a:pt x="578" y="93"/>
                                  </a:cubicBezTo>
                                  <a:cubicBezTo>
                                    <a:pt x="578" y="93"/>
                                    <a:pt x="577" y="94"/>
                                    <a:pt x="578" y="94"/>
                                  </a:cubicBezTo>
                                  <a:cubicBezTo>
                                    <a:pt x="579" y="93"/>
                                    <a:pt x="579" y="92"/>
                                    <a:pt x="579" y="91"/>
                                  </a:cubicBezTo>
                                  <a:cubicBezTo>
                                    <a:pt x="577" y="91"/>
                                    <a:pt x="573" y="92"/>
                                    <a:pt x="570" y="92"/>
                                  </a:cubicBezTo>
                                  <a:cubicBezTo>
                                    <a:pt x="569" y="88"/>
                                    <a:pt x="570" y="89"/>
                                    <a:pt x="574" y="90"/>
                                  </a:cubicBezTo>
                                  <a:cubicBezTo>
                                    <a:pt x="574" y="89"/>
                                    <a:pt x="574" y="89"/>
                                    <a:pt x="574" y="89"/>
                                  </a:cubicBezTo>
                                  <a:cubicBezTo>
                                    <a:pt x="573" y="89"/>
                                    <a:pt x="571" y="88"/>
                                    <a:pt x="569" y="88"/>
                                  </a:cubicBezTo>
                                  <a:cubicBezTo>
                                    <a:pt x="568" y="87"/>
                                    <a:pt x="568" y="87"/>
                                    <a:pt x="568" y="87"/>
                                  </a:cubicBezTo>
                                  <a:cubicBezTo>
                                    <a:pt x="567" y="87"/>
                                    <a:pt x="566" y="88"/>
                                    <a:pt x="565" y="88"/>
                                  </a:cubicBezTo>
                                  <a:cubicBezTo>
                                    <a:pt x="564" y="88"/>
                                    <a:pt x="562" y="87"/>
                                    <a:pt x="562" y="87"/>
                                  </a:cubicBezTo>
                                  <a:cubicBezTo>
                                    <a:pt x="561" y="87"/>
                                    <a:pt x="560" y="87"/>
                                    <a:pt x="559" y="87"/>
                                  </a:cubicBezTo>
                                  <a:cubicBezTo>
                                    <a:pt x="559" y="87"/>
                                    <a:pt x="556" y="86"/>
                                    <a:pt x="556" y="86"/>
                                  </a:cubicBezTo>
                                  <a:cubicBezTo>
                                    <a:pt x="556" y="86"/>
                                    <a:pt x="555" y="85"/>
                                    <a:pt x="555" y="85"/>
                                  </a:cubicBezTo>
                                  <a:cubicBezTo>
                                    <a:pt x="554" y="84"/>
                                    <a:pt x="553" y="85"/>
                                    <a:pt x="552" y="85"/>
                                  </a:cubicBezTo>
                                  <a:cubicBezTo>
                                    <a:pt x="552" y="85"/>
                                    <a:pt x="552" y="85"/>
                                    <a:pt x="552" y="85"/>
                                  </a:cubicBezTo>
                                  <a:cubicBezTo>
                                    <a:pt x="552" y="86"/>
                                    <a:pt x="553" y="85"/>
                                    <a:pt x="553" y="85"/>
                                  </a:cubicBezTo>
                                  <a:cubicBezTo>
                                    <a:pt x="553" y="85"/>
                                    <a:pt x="553" y="86"/>
                                    <a:pt x="553" y="86"/>
                                  </a:cubicBezTo>
                                  <a:cubicBezTo>
                                    <a:pt x="554" y="86"/>
                                    <a:pt x="554" y="86"/>
                                    <a:pt x="554" y="86"/>
                                  </a:cubicBezTo>
                                  <a:cubicBezTo>
                                    <a:pt x="553" y="87"/>
                                    <a:pt x="553" y="87"/>
                                    <a:pt x="553" y="87"/>
                                  </a:cubicBezTo>
                                  <a:cubicBezTo>
                                    <a:pt x="552" y="88"/>
                                    <a:pt x="550" y="88"/>
                                    <a:pt x="549" y="87"/>
                                  </a:cubicBezTo>
                                  <a:cubicBezTo>
                                    <a:pt x="549" y="88"/>
                                    <a:pt x="549" y="89"/>
                                    <a:pt x="549" y="89"/>
                                  </a:cubicBezTo>
                                  <a:cubicBezTo>
                                    <a:pt x="549" y="89"/>
                                    <a:pt x="552" y="90"/>
                                    <a:pt x="551" y="90"/>
                                  </a:cubicBezTo>
                                  <a:cubicBezTo>
                                    <a:pt x="551" y="90"/>
                                    <a:pt x="552" y="90"/>
                                    <a:pt x="553" y="90"/>
                                  </a:cubicBezTo>
                                  <a:cubicBezTo>
                                    <a:pt x="553" y="91"/>
                                    <a:pt x="553" y="91"/>
                                    <a:pt x="553" y="91"/>
                                  </a:cubicBezTo>
                                  <a:cubicBezTo>
                                    <a:pt x="549" y="90"/>
                                    <a:pt x="547" y="90"/>
                                    <a:pt x="548" y="95"/>
                                  </a:cubicBezTo>
                                  <a:cubicBezTo>
                                    <a:pt x="548" y="95"/>
                                    <a:pt x="549" y="95"/>
                                    <a:pt x="549" y="95"/>
                                  </a:cubicBezTo>
                                  <a:cubicBezTo>
                                    <a:pt x="549" y="96"/>
                                    <a:pt x="549" y="97"/>
                                    <a:pt x="549" y="97"/>
                                  </a:cubicBezTo>
                                  <a:cubicBezTo>
                                    <a:pt x="549" y="97"/>
                                    <a:pt x="548" y="98"/>
                                    <a:pt x="547" y="98"/>
                                  </a:cubicBezTo>
                                  <a:cubicBezTo>
                                    <a:pt x="547" y="98"/>
                                    <a:pt x="547" y="97"/>
                                    <a:pt x="546" y="97"/>
                                  </a:cubicBezTo>
                                  <a:cubicBezTo>
                                    <a:pt x="546" y="97"/>
                                    <a:pt x="545" y="98"/>
                                    <a:pt x="545" y="98"/>
                                  </a:cubicBezTo>
                                  <a:cubicBezTo>
                                    <a:pt x="545" y="97"/>
                                    <a:pt x="545" y="97"/>
                                    <a:pt x="545" y="96"/>
                                  </a:cubicBezTo>
                                  <a:cubicBezTo>
                                    <a:pt x="545" y="96"/>
                                    <a:pt x="544" y="95"/>
                                    <a:pt x="544" y="95"/>
                                  </a:cubicBezTo>
                                  <a:cubicBezTo>
                                    <a:pt x="544" y="95"/>
                                    <a:pt x="543" y="96"/>
                                    <a:pt x="543" y="96"/>
                                  </a:cubicBezTo>
                                  <a:cubicBezTo>
                                    <a:pt x="543" y="96"/>
                                    <a:pt x="543" y="95"/>
                                    <a:pt x="542" y="95"/>
                                  </a:cubicBezTo>
                                  <a:cubicBezTo>
                                    <a:pt x="542" y="96"/>
                                    <a:pt x="542" y="96"/>
                                    <a:pt x="542" y="96"/>
                                  </a:cubicBezTo>
                                  <a:cubicBezTo>
                                    <a:pt x="542" y="96"/>
                                    <a:pt x="542" y="97"/>
                                    <a:pt x="541" y="97"/>
                                  </a:cubicBezTo>
                                  <a:cubicBezTo>
                                    <a:pt x="542" y="98"/>
                                    <a:pt x="542" y="98"/>
                                    <a:pt x="543" y="98"/>
                                  </a:cubicBezTo>
                                  <a:cubicBezTo>
                                    <a:pt x="541" y="99"/>
                                    <a:pt x="540" y="99"/>
                                    <a:pt x="538" y="99"/>
                                  </a:cubicBezTo>
                                  <a:cubicBezTo>
                                    <a:pt x="538" y="99"/>
                                    <a:pt x="538" y="99"/>
                                    <a:pt x="538" y="99"/>
                                  </a:cubicBezTo>
                                  <a:cubicBezTo>
                                    <a:pt x="537" y="98"/>
                                    <a:pt x="536" y="99"/>
                                    <a:pt x="536" y="99"/>
                                  </a:cubicBezTo>
                                  <a:cubicBezTo>
                                    <a:pt x="536" y="99"/>
                                    <a:pt x="536" y="98"/>
                                    <a:pt x="535" y="98"/>
                                  </a:cubicBezTo>
                                  <a:cubicBezTo>
                                    <a:pt x="534" y="97"/>
                                    <a:pt x="532" y="96"/>
                                    <a:pt x="531" y="95"/>
                                  </a:cubicBezTo>
                                  <a:cubicBezTo>
                                    <a:pt x="531" y="95"/>
                                    <a:pt x="531" y="95"/>
                                    <a:pt x="531" y="95"/>
                                  </a:cubicBezTo>
                                  <a:cubicBezTo>
                                    <a:pt x="530" y="95"/>
                                    <a:pt x="530" y="95"/>
                                    <a:pt x="529" y="95"/>
                                  </a:cubicBezTo>
                                  <a:cubicBezTo>
                                    <a:pt x="529" y="95"/>
                                    <a:pt x="528" y="94"/>
                                    <a:pt x="528" y="94"/>
                                  </a:cubicBezTo>
                                  <a:cubicBezTo>
                                    <a:pt x="525" y="93"/>
                                    <a:pt x="524" y="96"/>
                                    <a:pt x="522" y="97"/>
                                  </a:cubicBezTo>
                                  <a:cubicBezTo>
                                    <a:pt x="522" y="97"/>
                                    <a:pt x="521" y="97"/>
                                    <a:pt x="521" y="97"/>
                                  </a:cubicBezTo>
                                  <a:cubicBezTo>
                                    <a:pt x="521" y="97"/>
                                    <a:pt x="519" y="97"/>
                                    <a:pt x="519" y="98"/>
                                  </a:cubicBezTo>
                                  <a:cubicBezTo>
                                    <a:pt x="519" y="97"/>
                                    <a:pt x="520" y="95"/>
                                    <a:pt x="519" y="95"/>
                                  </a:cubicBezTo>
                                  <a:cubicBezTo>
                                    <a:pt x="519" y="95"/>
                                    <a:pt x="519" y="95"/>
                                    <a:pt x="519" y="94"/>
                                  </a:cubicBezTo>
                                  <a:cubicBezTo>
                                    <a:pt x="518" y="94"/>
                                    <a:pt x="518" y="94"/>
                                    <a:pt x="518" y="94"/>
                                  </a:cubicBezTo>
                                  <a:cubicBezTo>
                                    <a:pt x="517" y="93"/>
                                    <a:pt x="518" y="93"/>
                                    <a:pt x="518" y="92"/>
                                  </a:cubicBezTo>
                                  <a:cubicBezTo>
                                    <a:pt x="518" y="92"/>
                                    <a:pt x="517" y="92"/>
                                    <a:pt x="517" y="92"/>
                                  </a:cubicBezTo>
                                  <a:cubicBezTo>
                                    <a:pt x="515" y="94"/>
                                    <a:pt x="515" y="94"/>
                                    <a:pt x="515" y="94"/>
                                  </a:cubicBezTo>
                                  <a:cubicBezTo>
                                    <a:pt x="515" y="95"/>
                                    <a:pt x="516" y="96"/>
                                    <a:pt x="515" y="97"/>
                                  </a:cubicBezTo>
                                  <a:cubicBezTo>
                                    <a:pt x="515" y="97"/>
                                    <a:pt x="514" y="98"/>
                                    <a:pt x="514" y="98"/>
                                  </a:cubicBezTo>
                                  <a:cubicBezTo>
                                    <a:pt x="514" y="101"/>
                                    <a:pt x="513" y="101"/>
                                    <a:pt x="512" y="103"/>
                                  </a:cubicBezTo>
                                  <a:cubicBezTo>
                                    <a:pt x="512" y="104"/>
                                    <a:pt x="512" y="105"/>
                                    <a:pt x="511" y="105"/>
                                  </a:cubicBezTo>
                                  <a:cubicBezTo>
                                    <a:pt x="511" y="105"/>
                                    <a:pt x="510" y="105"/>
                                    <a:pt x="510" y="105"/>
                                  </a:cubicBezTo>
                                  <a:cubicBezTo>
                                    <a:pt x="510" y="105"/>
                                    <a:pt x="509" y="105"/>
                                    <a:pt x="509" y="105"/>
                                  </a:cubicBezTo>
                                  <a:cubicBezTo>
                                    <a:pt x="510" y="103"/>
                                    <a:pt x="509" y="103"/>
                                    <a:pt x="510" y="101"/>
                                  </a:cubicBezTo>
                                  <a:cubicBezTo>
                                    <a:pt x="510" y="101"/>
                                    <a:pt x="509" y="101"/>
                                    <a:pt x="509" y="101"/>
                                  </a:cubicBezTo>
                                  <a:cubicBezTo>
                                    <a:pt x="509" y="102"/>
                                    <a:pt x="509" y="102"/>
                                    <a:pt x="509" y="102"/>
                                  </a:cubicBezTo>
                                  <a:cubicBezTo>
                                    <a:pt x="507" y="102"/>
                                    <a:pt x="506" y="101"/>
                                    <a:pt x="506" y="100"/>
                                  </a:cubicBezTo>
                                  <a:cubicBezTo>
                                    <a:pt x="504" y="100"/>
                                    <a:pt x="504" y="100"/>
                                    <a:pt x="502" y="101"/>
                                  </a:cubicBezTo>
                                  <a:cubicBezTo>
                                    <a:pt x="501" y="100"/>
                                    <a:pt x="501" y="99"/>
                                    <a:pt x="500" y="98"/>
                                  </a:cubicBezTo>
                                  <a:cubicBezTo>
                                    <a:pt x="499" y="98"/>
                                    <a:pt x="499" y="98"/>
                                    <a:pt x="498" y="98"/>
                                  </a:cubicBezTo>
                                  <a:cubicBezTo>
                                    <a:pt x="498" y="98"/>
                                    <a:pt x="498" y="98"/>
                                    <a:pt x="498" y="98"/>
                                  </a:cubicBezTo>
                                  <a:cubicBezTo>
                                    <a:pt x="498" y="97"/>
                                    <a:pt x="498" y="97"/>
                                    <a:pt x="499" y="96"/>
                                  </a:cubicBezTo>
                                  <a:cubicBezTo>
                                    <a:pt x="501" y="95"/>
                                    <a:pt x="501" y="97"/>
                                    <a:pt x="500" y="94"/>
                                  </a:cubicBezTo>
                                  <a:cubicBezTo>
                                    <a:pt x="499" y="94"/>
                                    <a:pt x="499" y="94"/>
                                    <a:pt x="499" y="94"/>
                                  </a:cubicBezTo>
                                  <a:cubicBezTo>
                                    <a:pt x="498" y="94"/>
                                    <a:pt x="499" y="95"/>
                                    <a:pt x="499" y="95"/>
                                  </a:cubicBezTo>
                                  <a:cubicBezTo>
                                    <a:pt x="499" y="95"/>
                                    <a:pt x="499" y="96"/>
                                    <a:pt x="499" y="96"/>
                                  </a:cubicBezTo>
                                  <a:cubicBezTo>
                                    <a:pt x="498" y="96"/>
                                    <a:pt x="498" y="96"/>
                                    <a:pt x="497" y="96"/>
                                  </a:cubicBezTo>
                                  <a:cubicBezTo>
                                    <a:pt x="496" y="93"/>
                                    <a:pt x="494" y="92"/>
                                    <a:pt x="492" y="91"/>
                                  </a:cubicBezTo>
                                  <a:cubicBezTo>
                                    <a:pt x="491" y="91"/>
                                    <a:pt x="491" y="91"/>
                                    <a:pt x="490" y="91"/>
                                  </a:cubicBezTo>
                                  <a:cubicBezTo>
                                    <a:pt x="489" y="92"/>
                                    <a:pt x="491" y="94"/>
                                    <a:pt x="491" y="94"/>
                                  </a:cubicBezTo>
                                  <a:cubicBezTo>
                                    <a:pt x="491" y="95"/>
                                    <a:pt x="491" y="96"/>
                                    <a:pt x="490" y="95"/>
                                  </a:cubicBezTo>
                                  <a:cubicBezTo>
                                    <a:pt x="490" y="95"/>
                                    <a:pt x="491" y="96"/>
                                    <a:pt x="490" y="95"/>
                                  </a:cubicBezTo>
                                  <a:cubicBezTo>
                                    <a:pt x="489" y="95"/>
                                    <a:pt x="489" y="92"/>
                                    <a:pt x="488" y="91"/>
                                  </a:cubicBezTo>
                                  <a:cubicBezTo>
                                    <a:pt x="487" y="91"/>
                                    <a:pt x="486" y="91"/>
                                    <a:pt x="486" y="91"/>
                                  </a:cubicBezTo>
                                  <a:cubicBezTo>
                                    <a:pt x="485" y="91"/>
                                    <a:pt x="482" y="90"/>
                                    <a:pt x="483" y="90"/>
                                  </a:cubicBezTo>
                                  <a:cubicBezTo>
                                    <a:pt x="484" y="90"/>
                                    <a:pt x="485" y="90"/>
                                    <a:pt x="486" y="90"/>
                                  </a:cubicBezTo>
                                  <a:cubicBezTo>
                                    <a:pt x="486" y="89"/>
                                    <a:pt x="486" y="89"/>
                                    <a:pt x="486" y="88"/>
                                  </a:cubicBezTo>
                                  <a:cubicBezTo>
                                    <a:pt x="485" y="88"/>
                                    <a:pt x="484" y="88"/>
                                    <a:pt x="483" y="88"/>
                                  </a:cubicBezTo>
                                  <a:cubicBezTo>
                                    <a:pt x="483" y="90"/>
                                    <a:pt x="483" y="90"/>
                                    <a:pt x="483" y="90"/>
                                  </a:cubicBezTo>
                                  <a:cubicBezTo>
                                    <a:pt x="482" y="90"/>
                                    <a:pt x="482" y="90"/>
                                    <a:pt x="482" y="90"/>
                                  </a:cubicBezTo>
                                  <a:cubicBezTo>
                                    <a:pt x="482" y="90"/>
                                    <a:pt x="481" y="89"/>
                                    <a:pt x="481" y="89"/>
                                  </a:cubicBezTo>
                                  <a:cubicBezTo>
                                    <a:pt x="480" y="88"/>
                                    <a:pt x="479" y="89"/>
                                    <a:pt x="479" y="89"/>
                                  </a:cubicBezTo>
                                  <a:cubicBezTo>
                                    <a:pt x="479" y="89"/>
                                    <a:pt x="479" y="89"/>
                                    <a:pt x="480" y="88"/>
                                  </a:cubicBezTo>
                                  <a:cubicBezTo>
                                    <a:pt x="480" y="88"/>
                                    <a:pt x="480" y="88"/>
                                    <a:pt x="481" y="87"/>
                                  </a:cubicBezTo>
                                  <a:cubicBezTo>
                                    <a:pt x="481" y="87"/>
                                    <a:pt x="480" y="86"/>
                                    <a:pt x="480" y="86"/>
                                  </a:cubicBezTo>
                                  <a:cubicBezTo>
                                    <a:pt x="480" y="86"/>
                                    <a:pt x="479" y="87"/>
                                    <a:pt x="479" y="87"/>
                                  </a:cubicBezTo>
                                  <a:cubicBezTo>
                                    <a:pt x="476" y="87"/>
                                    <a:pt x="479" y="86"/>
                                    <a:pt x="479" y="86"/>
                                  </a:cubicBezTo>
                                  <a:cubicBezTo>
                                    <a:pt x="480" y="85"/>
                                    <a:pt x="479" y="85"/>
                                    <a:pt x="480" y="85"/>
                                  </a:cubicBezTo>
                                  <a:cubicBezTo>
                                    <a:pt x="480" y="84"/>
                                    <a:pt x="481" y="85"/>
                                    <a:pt x="481" y="85"/>
                                  </a:cubicBezTo>
                                  <a:cubicBezTo>
                                    <a:pt x="482" y="84"/>
                                    <a:pt x="482" y="84"/>
                                    <a:pt x="483" y="84"/>
                                  </a:cubicBezTo>
                                  <a:cubicBezTo>
                                    <a:pt x="483" y="83"/>
                                    <a:pt x="484" y="84"/>
                                    <a:pt x="484" y="84"/>
                                  </a:cubicBezTo>
                                  <a:cubicBezTo>
                                    <a:pt x="485" y="83"/>
                                    <a:pt x="486" y="82"/>
                                    <a:pt x="487" y="81"/>
                                  </a:cubicBezTo>
                                  <a:cubicBezTo>
                                    <a:pt x="487" y="81"/>
                                    <a:pt x="487" y="81"/>
                                    <a:pt x="487" y="81"/>
                                  </a:cubicBezTo>
                                  <a:cubicBezTo>
                                    <a:pt x="487" y="81"/>
                                    <a:pt x="487" y="80"/>
                                    <a:pt x="487" y="79"/>
                                  </a:cubicBezTo>
                                  <a:cubicBezTo>
                                    <a:pt x="487" y="79"/>
                                    <a:pt x="485" y="80"/>
                                    <a:pt x="484" y="79"/>
                                  </a:cubicBezTo>
                                  <a:cubicBezTo>
                                    <a:pt x="484" y="79"/>
                                    <a:pt x="483" y="78"/>
                                    <a:pt x="483" y="77"/>
                                  </a:cubicBezTo>
                                  <a:cubicBezTo>
                                    <a:pt x="482" y="77"/>
                                    <a:pt x="481" y="78"/>
                                    <a:pt x="481" y="77"/>
                                  </a:cubicBezTo>
                                  <a:cubicBezTo>
                                    <a:pt x="481" y="77"/>
                                    <a:pt x="481" y="77"/>
                                    <a:pt x="481" y="77"/>
                                  </a:cubicBezTo>
                                  <a:cubicBezTo>
                                    <a:pt x="479" y="76"/>
                                    <a:pt x="477" y="76"/>
                                    <a:pt x="476" y="76"/>
                                  </a:cubicBezTo>
                                  <a:cubicBezTo>
                                    <a:pt x="471" y="77"/>
                                    <a:pt x="471" y="78"/>
                                    <a:pt x="471" y="81"/>
                                  </a:cubicBezTo>
                                  <a:cubicBezTo>
                                    <a:pt x="472" y="81"/>
                                    <a:pt x="472" y="81"/>
                                    <a:pt x="473" y="82"/>
                                  </a:cubicBezTo>
                                  <a:cubicBezTo>
                                    <a:pt x="473" y="82"/>
                                    <a:pt x="473" y="83"/>
                                    <a:pt x="473" y="83"/>
                                  </a:cubicBezTo>
                                  <a:cubicBezTo>
                                    <a:pt x="474" y="83"/>
                                    <a:pt x="475" y="83"/>
                                    <a:pt x="476" y="83"/>
                                  </a:cubicBezTo>
                                  <a:cubicBezTo>
                                    <a:pt x="477" y="83"/>
                                    <a:pt x="478" y="84"/>
                                    <a:pt x="478" y="84"/>
                                  </a:cubicBezTo>
                                  <a:cubicBezTo>
                                    <a:pt x="479" y="85"/>
                                    <a:pt x="478" y="85"/>
                                    <a:pt x="477" y="85"/>
                                  </a:cubicBezTo>
                                  <a:cubicBezTo>
                                    <a:pt x="477" y="85"/>
                                    <a:pt x="477" y="86"/>
                                    <a:pt x="477" y="86"/>
                                  </a:cubicBezTo>
                                  <a:cubicBezTo>
                                    <a:pt x="475" y="86"/>
                                    <a:pt x="475" y="86"/>
                                    <a:pt x="475" y="86"/>
                                  </a:cubicBezTo>
                                  <a:cubicBezTo>
                                    <a:pt x="474" y="87"/>
                                    <a:pt x="474" y="87"/>
                                    <a:pt x="475" y="88"/>
                                  </a:cubicBezTo>
                                  <a:cubicBezTo>
                                    <a:pt x="473" y="88"/>
                                    <a:pt x="471" y="88"/>
                                    <a:pt x="470" y="87"/>
                                  </a:cubicBezTo>
                                  <a:cubicBezTo>
                                    <a:pt x="469" y="87"/>
                                    <a:pt x="468" y="86"/>
                                    <a:pt x="468" y="86"/>
                                  </a:cubicBezTo>
                                  <a:cubicBezTo>
                                    <a:pt x="467" y="86"/>
                                    <a:pt x="467" y="86"/>
                                    <a:pt x="466" y="86"/>
                                  </a:cubicBezTo>
                                  <a:cubicBezTo>
                                    <a:pt x="466" y="86"/>
                                    <a:pt x="464" y="85"/>
                                    <a:pt x="464" y="85"/>
                                  </a:cubicBezTo>
                                  <a:cubicBezTo>
                                    <a:pt x="463" y="85"/>
                                    <a:pt x="463" y="85"/>
                                    <a:pt x="463" y="85"/>
                                  </a:cubicBezTo>
                                  <a:cubicBezTo>
                                    <a:pt x="461" y="86"/>
                                    <a:pt x="460" y="84"/>
                                    <a:pt x="458" y="85"/>
                                  </a:cubicBezTo>
                                  <a:cubicBezTo>
                                    <a:pt x="458" y="85"/>
                                    <a:pt x="458" y="86"/>
                                    <a:pt x="458" y="86"/>
                                  </a:cubicBezTo>
                                  <a:cubicBezTo>
                                    <a:pt x="458" y="86"/>
                                    <a:pt x="458" y="86"/>
                                    <a:pt x="457" y="86"/>
                                  </a:cubicBezTo>
                                  <a:cubicBezTo>
                                    <a:pt x="457" y="85"/>
                                    <a:pt x="456" y="84"/>
                                    <a:pt x="456" y="84"/>
                                  </a:cubicBezTo>
                                  <a:cubicBezTo>
                                    <a:pt x="455" y="84"/>
                                    <a:pt x="455" y="84"/>
                                    <a:pt x="454" y="84"/>
                                  </a:cubicBezTo>
                                  <a:cubicBezTo>
                                    <a:pt x="454" y="84"/>
                                    <a:pt x="454" y="84"/>
                                    <a:pt x="454" y="84"/>
                                  </a:cubicBezTo>
                                  <a:cubicBezTo>
                                    <a:pt x="453" y="83"/>
                                    <a:pt x="453" y="84"/>
                                    <a:pt x="452" y="83"/>
                                  </a:cubicBezTo>
                                  <a:cubicBezTo>
                                    <a:pt x="451" y="83"/>
                                    <a:pt x="450" y="82"/>
                                    <a:pt x="450" y="82"/>
                                  </a:cubicBezTo>
                                  <a:cubicBezTo>
                                    <a:pt x="450" y="82"/>
                                    <a:pt x="449" y="81"/>
                                    <a:pt x="450" y="81"/>
                                  </a:cubicBezTo>
                                  <a:cubicBezTo>
                                    <a:pt x="450" y="81"/>
                                    <a:pt x="450" y="81"/>
                                    <a:pt x="450" y="81"/>
                                  </a:cubicBezTo>
                                  <a:cubicBezTo>
                                    <a:pt x="450" y="80"/>
                                    <a:pt x="450" y="79"/>
                                    <a:pt x="450" y="78"/>
                                  </a:cubicBezTo>
                                  <a:cubicBezTo>
                                    <a:pt x="449" y="78"/>
                                    <a:pt x="447" y="77"/>
                                    <a:pt x="445" y="77"/>
                                  </a:cubicBezTo>
                                  <a:cubicBezTo>
                                    <a:pt x="444" y="77"/>
                                    <a:pt x="443" y="78"/>
                                    <a:pt x="443" y="78"/>
                                  </a:cubicBezTo>
                                  <a:cubicBezTo>
                                    <a:pt x="442" y="77"/>
                                    <a:pt x="442" y="77"/>
                                    <a:pt x="442" y="77"/>
                                  </a:cubicBezTo>
                                  <a:cubicBezTo>
                                    <a:pt x="441" y="77"/>
                                    <a:pt x="441" y="77"/>
                                    <a:pt x="439" y="77"/>
                                  </a:cubicBezTo>
                                  <a:cubicBezTo>
                                    <a:pt x="438" y="77"/>
                                    <a:pt x="437" y="76"/>
                                    <a:pt x="435" y="76"/>
                                  </a:cubicBezTo>
                                  <a:cubicBezTo>
                                    <a:pt x="435" y="76"/>
                                    <a:pt x="434" y="77"/>
                                    <a:pt x="434" y="77"/>
                                  </a:cubicBezTo>
                                  <a:cubicBezTo>
                                    <a:pt x="431" y="79"/>
                                    <a:pt x="429" y="79"/>
                                    <a:pt x="428" y="82"/>
                                  </a:cubicBezTo>
                                  <a:cubicBezTo>
                                    <a:pt x="428" y="82"/>
                                    <a:pt x="428" y="83"/>
                                    <a:pt x="428" y="83"/>
                                  </a:cubicBezTo>
                                  <a:cubicBezTo>
                                    <a:pt x="428" y="83"/>
                                    <a:pt x="427" y="83"/>
                                    <a:pt x="427" y="83"/>
                                  </a:cubicBezTo>
                                  <a:cubicBezTo>
                                    <a:pt x="427" y="82"/>
                                    <a:pt x="427" y="81"/>
                                    <a:pt x="427" y="81"/>
                                  </a:cubicBezTo>
                                  <a:cubicBezTo>
                                    <a:pt x="427" y="81"/>
                                    <a:pt x="428" y="80"/>
                                    <a:pt x="427" y="79"/>
                                  </a:cubicBezTo>
                                  <a:cubicBezTo>
                                    <a:pt x="427" y="79"/>
                                    <a:pt x="426" y="78"/>
                                    <a:pt x="426" y="78"/>
                                  </a:cubicBezTo>
                                  <a:cubicBezTo>
                                    <a:pt x="426" y="78"/>
                                    <a:pt x="425" y="77"/>
                                    <a:pt x="425" y="77"/>
                                  </a:cubicBezTo>
                                  <a:cubicBezTo>
                                    <a:pt x="425" y="78"/>
                                    <a:pt x="425" y="79"/>
                                    <a:pt x="425" y="80"/>
                                  </a:cubicBezTo>
                                  <a:cubicBezTo>
                                    <a:pt x="419" y="80"/>
                                    <a:pt x="420" y="81"/>
                                    <a:pt x="418" y="76"/>
                                  </a:cubicBezTo>
                                  <a:cubicBezTo>
                                    <a:pt x="417" y="76"/>
                                    <a:pt x="417" y="76"/>
                                    <a:pt x="417" y="76"/>
                                  </a:cubicBezTo>
                                  <a:cubicBezTo>
                                    <a:pt x="417" y="77"/>
                                    <a:pt x="417" y="77"/>
                                    <a:pt x="417" y="77"/>
                                  </a:cubicBezTo>
                                  <a:cubicBezTo>
                                    <a:pt x="416" y="77"/>
                                    <a:pt x="417" y="78"/>
                                    <a:pt x="416" y="78"/>
                                  </a:cubicBezTo>
                                  <a:cubicBezTo>
                                    <a:pt x="415" y="78"/>
                                    <a:pt x="415" y="76"/>
                                    <a:pt x="413" y="77"/>
                                  </a:cubicBezTo>
                                  <a:cubicBezTo>
                                    <a:pt x="413" y="77"/>
                                    <a:pt x="413" y="78"/>
                                    <a:pt x="413" y="78"/>
                                  </a:cubicBezTo>
                                  <a:cubicBezTo>
                                    <a:pt x="413" y="79"/>
                                    <a:pt x="412" y="79"/>
                                    <a:pt x="412" y="79"/>
                                  </a:cubicBezTo>
                                  <a:cubicBezTo>
                                    <a:pt x="412" y="80"/>
                                    <a:pt x="412" y="80"/>
                                    <a:pt x="412" y="80"/>
                                  </a:cubicBezTo>
                                  <a:cubicBezTo>
                                    <a:pt x="411" y="79"/>
                                    <a:pt x="411" y="81"/>
                                    <a:pt x="411" y="81"/>
                                  </a:cubicBezTo>
                                  <a:cubicBezTo>
                                    <a:pt x="411" y="81"/>
                                    <a:pt x="412" y="82"/>
                                    <a:pt x="412" y="82"/>
                                  </a:cubicBezTo>
                                  <a:cubicBezTo>
                                    <a:pt x="412" y="82"/>
                                    <a:pt x="414" y="82"/>
                                    <a:pt x="414" y="82"/>
                                  </a:cubicBezTo>
                                  <a:cubicBezTo>
                                    <a:pt x="414" y="82"/>
                                    <a:pt x="413" y="83"/>
                                    <a:pt x="413" y="83"/>
                                  </a:cubicBezTo>
                                  <a:cubicBezTo>
                                    <a:pt x="411" y="83"/>
                                    <a:pt x="411" y="82"/>
                                    <a:pt x="410" y="82"/>
                                  </a:cubicBezTo>
                                  <a:cubicBezTo>
                                    <a:pt x="410" y="83"/>
                                    <a:pt x="410" y="83"/>
                                    <a:pt x="410" y="83"/>
                                  </a:cubicBezTo>
                                  <a:cubicBezTo>
                                    <a:pt x="410" y="83"/>
                                    <a:pt x="409" y="84"/>
                                    <a:pt x="408" y="85"/>
                                  </a:cubicBezTo>
                                  <a:cubicBezTo>
                                    <a:pt x="408" y="85"/>
                                    <a:pt x="406" y="85"/>
                                    <a:pt x="406" y="85"/>
                                  </a:cubicBezTo>
                                  <a:cubicBezTo>
                                    <a:pt x="405" y="85"/>
                                    <a:pt x="406" y="86"/>
                                    <a:pt x="405" y="86"/>
                                  </a:cubicBezTo>
                                  <a:cubicBezTo>
                                    <a:pt x="403" y="86"/>
                                    <a:pt x="401" y="85"/>
                                    <a:pt x="399" y="85"/>
                                  </a:cubicBezTo>
                                  <a:cubicBezTo>
                                    <a:pt x="399" y="86"/>
                                    <a:pt x="399" y="86"/>
                                    <a:pt x="399" y="86"/>
                                  </a:cubicBezTo>
                                  <a:cubicBezTo>
                                    <a:pt x="399" y="86"/>
                                    <a:pt x="399" y="86"/>
                                    <a:pt x="399" y="87"/>
                                  </a:cubicBezTo>
                                  <a:cubicBezTo>
                                    <a:pt x="397" y="88"/>
                                    <a:pt x="397" y="88"/>
                                    <a:pt x="397" y="88"/>
                                  </a:cubicBezTo>
                                  <a:cubicBezTo>
                                    <a:pt x="395" y="88"/>
                                    <a:pt x="391" y="88"/>
                                    <a:pt x="388" y="88"/>
                                  </a:cubicBezTo>
                                  <a:cubicBezTo>
                                    <a:pt x="389" y="88"/>
                                    <a:pt x="389" y="88"/>
                                    <a:pt x="389" y="88"/>
                                  </a:cubicBezTo>
                                  <a:cubicBezTo>
                                    <a:pt x="392" y="87"/>
                                    <a:pt x="395" y="88"/>
                                    <a:pt x="397" y="86"/>
                                  </a:cubicBezTo>
                                  <a:cubicBezTo>
                                    <a:pt x="398" y="85"/>
                                    <a:pt x="398" y="84"/>
                                    <a:pt x="399" y="84"/>
                                  </a:cubicBezTo>
                                  <a:cubicBezTo>
                                    <a:pt x="400" y="83"/>
                                    <a:pt x="401" y="84"/>
                                    <a:pt x="402" y="83"/>
                                  </a:cubicBezTo>
                                  <a:cubicBezTo>
                                    <a:pt x="402" y="83"/>
                                    <a:pt x="403" y="82"/>
                                    <a:pt x="403" y="82"/>
                                  </a:cubicBezTo>
                                  <a:cubicBezTo>
                                    <a:pt x="404" y="82"/>
                                    <a:pt x="405" y="82"/>
                                    <a:pt x="406" y="82"/>
                                  </a:cubicBezTo>
                                  <a:cubicBezTo>
                                    <a:pt x="407" y="81"/>
                                    <a:pt x="407" y="79"/>
                                    <a:pt x="408" y="79"/>
                                  </a:cubicBezTo>
                                  <a:cubicBezTo>
                                    <a:pt x="408" y="78"/>
                                    <a:pt x="409" y="79"/>
                                    <a:pt x="409" y="78"/>
                                  </a:cubicBezTo>
                                  <a:cubicBezTo>
                                    <a:pt x="409" y="77"/>
                                    <a:pt x="409" y="77"/>
                                    <a:pt x="409" y="76"/>
                                  </a:cubicBezTo>
                                  <a:cubicBezTo>
                                    <a:pt x="410" y="75"/>
                                    <a:pt x="410" y="75"/>
                                    <a:pt x="411" y="75"/>
                                  </a:cubicBezTo>
                                  <a:cubicBezTo>
                                    <a:pt x="411" y="74"/>
                                    <a:pt x="411" y="73"/>
                                    <a:pt x="411" y="73"/>
                                  </a:cubicBezTo>
                                  <a:cubicBezTo>
                                    <a:pt x="412" y="73"/>
                                    <a:pt x="413" y="73"/>
                                    <a:pt x="413" y="73"/>
                                  </a:cubicBezTo>
                                  <a:cubicBezTo>
                                    <a:pt x="414" y="73"/>
                                    <a:pt x="417" y="73"/>
                                    <a:pt x="418" y="72"/>
                                  </a:cubicBezTo>
                                  <a:cubicBezTo>
                                    <a:pt x="418" y="72"/>
                                    <a:pt x="418" y="71"/>
                                    <a:pt x="419" y="71"/>
                                  </a:cubicBezTo>
                                  <a:cubicBezTo>
                                    <a:pt x="419" y="71"/>
                                    <a:pt x="420" y="71"/>
                                    <a:pt x="421" y="71"/>
                                  </a:cubicBezTo>
                                  <a:cubicBezTo>
                                    <a:pt x="422" y="71"/>
                                    <a:pt x="430" y="69"/>
                                    <a:pt x="431" y="69"/>
                                  </a:cubicBezTo>
                                  <a:cubicBezTo>
                                    <a:pt x="433" y="67"/>
                                    <a:pt x="429" y="64"/>
                                    <a:pt x="428" y="64"/>
                                  </a:cubicBezTo>
                                  <a:cubicBezTo>
                                    <a:pt x="428" y="64"/>
                                    <a:pt x="427" y="63"/>
                                    <a:pt x="428" y="63"/>
                                  </a:cubicBezTo>
                                  <a:cubicBezTo>
                                    <a:pt x="428" y="63"/>
                                    <a:pt x="428" y="63"/>
                                    <a:pt x="429" y="63"/>
                                  </a:cubicBezTo>
                                  <a:cubicBezTo>
                                    <a:pt x="429" y="64"/>
                                    <a:pt x="430" y="63"/>
                                    <a:pt x="431" y="64"/>
                                  </a:cubicBezTo>
                                  <a:cubicBezTo>
                                    <a:pt x="431" y="62"/>
                                    <a:pt x="432" y="61"/>
                                    <a:pt x="431" y="60"/>
                                  </a:cubicBezTo>
                                  <a:cubicBezTo>
                                    <a:pt x="431" y="59"/>
                                    <a:pt x="429" y="60"/>
                                    <a:pt x="429" y="60"/>
                                  </a:cubicBezTo>
                                  <a:cubicBezTo>
                                    <a:pt x="429" y="58"/>
                                    <a:pt x="428" y="57"/>
                                    <a:pt x="428" y="56"/>
                                  </a:cubicBezTo>
                                  <a:cubicBezTo>
                                    <a:pt x="427" y="56"/>
                                    <a:pt x="424" y="56"/>
                                    <a:pt x="423" y="54"/>
                                  </a:cubicBezTo>
                                  <a:cubicBezTo>
                                    <a:pt x="422" y="53"/>
                                    <a:pt x="423" y="52"/>
                                    <a:pt x="421" y="51"/>
                                  </a:cubicBezTo>
                                  <a:cubicBezTo>
                                    <a:pt x="421" y="51"/>
                                    <a:pt x="421" y="51"/>
                                    <a:pt x="421" y="51"/>
                                  </a:cubicBezTo>
                                  <a:cubicBezTo>
                                    <a:pt x="420" y="51"/>
                                    <a:pt x="420" y="51"/>
                                    <a:pt x="420" y="51"/>
                                  </a:cubicBezTo>
                                  <a:cubicBezTo>
                                    <a:pt x="419" y="51"/>
                                    <a:pt x="418" y="51"/>
                                    <a:pt x="417" y="51"/>
                                  </a:cubicBezTo>
                                  <a:cubicBezTo>
                                    <a:pt x="417" y="51"/>
                                    <a:pt x="416" y="52"/>
                                    <a:pt x="416" y="52"/>
                                  </a:cubicBezTo>
                                  <a:cubicBezTo>
                                    <a:pt x="415" y="52"/>
                                    <a:pt x="415" y="51"/>
                                    <a:pt x="414" y="51"/>
                                  </a:cubicBezTo>
                                  <a:cubicBezTo>
                                    <a:pt x="414" y="51"/>
                                    <a:pt x="407" y="52"/>
                                    <a:pt x="406" y="53"/>
                                  </a:cubicBezTo>
                                  <a:cubicBezTo>
                                    <a:pt x="406" y="53"/>
                                    <a:pt x="406" y="54"/>
                                    <a:pt x="405" y="54"/>
                                  </a:cubicBezTo>
                                  <a:cubicBezTo>
                                    <a:pt x="404" y="55"/>
                                    <a:pt x="402" y="55"/>
                                    <a:pt x="401" y="56"/>
                                  </a:cubicBezTo>
                                  <a:cubicBezTo>
                                    <a:pt x="401" y="54"/>
                                    <a:pt x="402" y="53"/>
                                    <a:pt x="402" y="51"/>
                                  </a:cubicBezTo>
                                  <a:cubicBezTo>
                                    <a:pt x="402" y="51"/>
                                    <a:pt x="400" y="51"/>
                                    <a:pt x="399" y="51"/>
                                  </a:cubicBezTo>
                                  <a:cubicBezTo>
                                    <a:pt x="399" y="50"/>
                                    <a:pt x="399" y="50"/>
                                    <a:pt x="399" y="50"/>
                                  </a:cubicBezTo>
                                  <a:cubicBezTo>
                                    <a:pt x="397" y="50"/>
                                    <a:pt x="397" y="51"/>
                                    <a:pt x="395" y="51"/>
                                  </a:cubicBezTo>
                                  <a:cubicBezTo>
                                    <a:pt x="394" y="50"/>
                                    <a:pt x="395" y="50"/>
                                    <a:pt x="395" y="50"/>
                                  </a:cubicBezTo>
                                  <a:cubicBezTo>
                                    <a:pt x="396" y="49"/>
                                    <a:pt x="393" y="50"/>
                                    <a:pt x="393" y="50"/>
                                  </a:cubicBezTo>
                                  <a:cubicBezTo>
                                    <a:pt x="393" y="50"/>
                                    <a:pt x="394" y="48"/>
                                    <a:pt x="394" y="48"/>
                                  </a:cubicBezTo>
                                  <a:cubicBezTo>
                                    <a:pt x="395" y="48"/>
                                    <a:pt x="395" y="48"/>
                                    <a:pt x="395" y="48"/>
                                  </a:cubicBezTo>
                                  <a:cubicBezTo>
                                    <a:pt x="395" y="47"/>
                                    <a:pt x="395" y="46"/>
                                    <a:pt x="395" y="46"/>
                                  </a:cubicBezTo>
                                  <a:cubicBezTo>
                                    <a:pt x="394" y="46"/>
                                    <a:pt x="393" y="46"/>
                                    <a:pt x="392" y="46"/>
                                  </a:cubicBezTo>
                                  <a:cubicBezTo>
                                    <a:pt x="392" y="46"/>
                                    <a:pt x="392" y="45"/>
                                    <a:pt x="392" y="45"/>
                                  </a:cubicBezTo>
                                  <a:cubicBezTo>
                                    <a:pt x="391" y="45"/>
                                    <a:pt x="390" y="45"/>
                                    <a:pt x="389" y="45"/>
                                  </a:cubicBezTo>
                                  <a:cubicBezTo>
                                    <a:pt x="389" y="45"/>
                                    <a:pt x="388" y="44"/>
                                    <a:pt x="387" y="44"/>
                                  </a:cubicBezTo>
                                  <a:cubicBezTo>
                                    <a:pt x="386" y="44"/>
                                    <a:pt x="386" y="46"/>
                                    <a:pt x="385" y="46"/>
                                  </a:cubicBezTo>
                                  <a:cubicBezTo>
                                    <a:pt x="383" y="46"/>
                                    <a:pt x="383" y="45"/>
                                    <a:pt x="381" y="45"/>
                                  </a:cubicBezTo>
                                  <a:cubicBezTo>
                                    <a:pt x="381" y="46"/>
                                    <a:pt x="381" y="46"/>
                                    <a:pt x="381" y="46"/>
                                  </a:cubicBezTo>
                                  <a:cubicBezTo>
                                    <a:pt x="379" y="46"/>
                                    <a:pt x="379" y="46"/>
                                    <a:pt x="378" y="46"/>
                                  </a:cubicBezTo>
                                  <a:cubicBezTo>
                                    <a:pt x="377" y="47"/>
                                    <a:pt x="378" y="47"/>
                                    <a:pt x="377" y="48"/>
                                  </a:cubicBezTo>
                                  <a:cubicBezTo>
                                    <a:pt x="377" y="48"/>
                                    <a:pt x="374" y="50"/>
                                    <a:pt x="373" y="51"/>
                                  </a:cubicBezTo>
                                  <a:cubicBezTo>
                                    <a:pt x="373" y="51"/>
                                    <a:pt x="373" y="51"/>
                                    <a:pt x="373" y="51"/>
                                  </a:cubicBezTo>
                                  <a:cubicBezTo>
                                    <a:pt x="373" y="51"/>
                                    <a:pt x="373" y="52"/>
                                    <a:pt x="373" y="53"/>
                                  </a:cubicBezTo>
                                  <a:cubicBezTo>
                                    <a:pt x="374" y="54"/>
                                    <a:pt x="375" y="54"/>
                                    <a:pt x="376" y="55"/>
                                  </a:cubicBezTo>
                                  <a:cubicBezTo>
                                    <a:pt x="375" y="55"/>
                                    <a:pt x="375" y="55"/>
                                    <a:pt x="374" y="55"/>
                                  </a:cubicBezTo>
                                  <a:cubicBezTo>
                                    <a:pt x="374" y="55"/>
                                    <a:pt x="373" y="54"/>
                                    <a:pt x="373" y="54"/>
                                  </a:cubicBezTo>
                                  <a:cubicBezTo>
                                    <a:pt x="371" y="54"/>
                                    <a:pt x="371" y="55"/>
                                    <a:pt x="371" y="55"/>
                                  </a:cubicBezTo>
                                  <a:cubicBezTo>
                                    <a:pt x="369" y="55"/>
                                    <a:pt x="366" y="55"/>
                                    <a:pt x="364" y="55"/>
                                  </a:cubicBezTo>
                                  <a:cubicBezTo>
                                    <a:pt x="364" y="55"/>
                                    <a:pt x="364" y="56"/>
                                    <a:pt x="364" y="56"/>
                                  </a:cubicBezTo>
                                  <a:cubicBezTo>
                                    <a:pt x="365" y="56"/>
                                    <a:pt x="365" y="56"/>
                                    <a:pt x="366" y="56"/>
                                  </a:cubicBezTo>
                                  <a:cubicBezTo>
                                    <a:pt x="367" y="57"/>
                                    <a:pt x="367" y="58"/>
                                    <a:pt x="367" y="60"/>
                                  </a:cubicBezTo>
                                  <a:cubicBezTo>
                                    <a:pt x="367" y="60"/>
                                    <a:pt x="366" y="60"/>
                                    <a:pt x="366" y="60"/>
                                  </a:cubicBezTo>
                                  <a:cubicBezTo>
                                    <a:pt x="366" y="61"/>
                                    <a:pt x="366" y="61"/>
                                    <a:pt x="366" y="61"/>
                                  </a:cubicBezTo>
                                  <a:cubicBezTo>
                                    <a:pt x="365" y="61"/>
                                    <a:pt x="367" y="58"/>
                                    <a:pt x="366" y="57"/>
                                  </a:cubicBezTo>
                                  <a:cubicBezTo>
                                    <a:pt x="363" y="56"/>
                                    <a:pt x="363" y="57"/>
                                    <a:pt x="361" y="58"/>
                                  </a:cubicBezTo>
                                  <a:cubicBezTo>
                                    <a:pt x="360" y="59"/>
                                    <a:pt x="360" y="60"/>
                                    <a:pt x="359" y="60"/>
                                  </a:cubicBezTo>
                                  <a:cubicBezTo>
                                    <a:pt x="359" y="60"/>
                                    <a:pt x="358" y="59"/>
                                    <a:pt x="357" y="60"/>
                                  </a:cubicBezTo>
                                  <a:cubicBezTo>
                                    <a:pt x="357" y="60"/>
                                    <a:pt x="357" y="61"/>
                                    <a:pt x="357" y="61"/>
                                  </a:cubicBezTo>
                                  <a:cubicBezTo>
                                    <a:pt x="356" y="61"/>
                                    <a:pt x="356" y="61"/>
                                    <a:pt x="356" y="61"/>
                                  </a:cubicBezTo>
                                  <a:cubicBezTo>
                                    <a:pt x="356" y="61"/>
                                    <a:pt x="356" y="60"/>
                                    <a:pt x="356" y="60"/>
                                  </a:cubicBezTo>
                                  <a:cubicBezTo>
                                    <a:pt x="355" y="59"/>
                                    <a:pt x="355" y="59"/>
                                    <a:pt x="355" y="59"/>
                                  </a:cubicBezTo>
                                  <a:cubicBezTo>
                                    <a:pt x="355" y="59"/>
                                    <a:pt x="355" y="60"/>
                                    <a:pt x="355" y="61"/>
                                  </a:cubicBezTo>
                                  <a:cubicBezTo>
                                    <a:pt x="354" y="61"/>
                                    <a:pt x="353" y="61"/>
                                    <a:pt x="352" y="61"/>
                                  </a:cubicBezTo>
                                  <a:cubicBezTo>
                                    <a:pt x="352" y="61"/>
                                    <a:pt x="352" y="61"/>
                                    <a:pt x="352" y="61"/>
                                  </a:cubicBezTo>
                                  <a:cubicBezTo>
                                    <a:pt x="353" y="60"/>
                                    <a:pt x="353" y="59"/>
                                    <a:pt x="354" y="58"/>
                                  </a:cubicBezTo>
                                  <a:cubicBezTo>
                                    <a:pt x="355" y="59"/>
                                    <a:pt x="355" y="57"/>
                                    <a:pt x="354" y="57"/>
                                  </a:cubicBezTo>
                                  <a:cubicBezTo>
                                    <a:pt x="352" y="56"/>
                                    <a:pt x="351" y="57"/>
                                    <a:pt x="350" y="57"/>
                                  </a:cubicBezTo>
                                  <a:cubicBezTo>
                                    <a:pt x="350" y="57"/>
                                    <a:pt x="349" y="57"/>
                                    <a:pt x="348" y="56"/>
                                  </a:cubicBezTo>
                                  <a:cubicBezTo>
                                    <a:pt x="347" y="58"/>
                                    <a:pt x="347" y="58"/>
                                    <a:pt x="347" y="58"/>
                                  </a:cubicBezTo>
                                  <a:cubicBezTo>
                                    <a:pt x="346" y="58"/>
                                    <a:pt x="346" y="57"/>
                                    <a:pt x="346" y="57"/>
                                  </a:cubicBezTo>
                                  <a:cubicBezTo>
                                    <a:pt x="345" y="56"/>
                                    <a:pt x="343" y="57"/>
                                    <a:pt x="343" y="57"/>
                                  </a:cubicBezTo>
                                  <a:cubicBezTo>
                                    <a:pt x="343" y="57"/>
                                    <a:pt x="343" y="57"/>
                                    <a:pt x="343" y="57"/>
                                  </a:cubicBezTo>
                                  <a:cubicBezTo>
                                    <a:pt x="343" y="57"/>
                                    <a:pt x="343" y="57"/>
                                    <a:pt x="342" y="58"/>
                                  </a:cubicBezTo>
                                  <a:cubicBezTo>
                                    <a:pt x="342" y="57"/>
                                    <a:pt x="341" y="57"/>
                                    <a:pt x="341" y="57"/>
                                  </a:cubicBezTo>
                                  <a:cubicBezTo>
                                    <a:pt x="337" y="57"/>
                                    <a:pt x="341" y="58"/>
                                    <a:pt x="338" y="59"/>
                                  </a:cubicBezTo>
                                  <a:cubicBezTo>
                                    <a:pt x="337" y="59"/>
                                    <a:pt x="335" y="59"/>
                                    <a:pt x="334" y="59"/>
                                  </a:cubicBezTo>
                                  <a:cubicBezTo>
                                    <a:pt x="333" y="59"/>
                                    <a:pt x="332" y="60"/>
                                    <a:pt x="332" y="60"/>
                                  </a:cubicBezTo>
                                  <a:cubicBezTo>
                                    <a:pt x="330" y="60"/>
                                    <a:pt x="330" y="60"/>
                                    <a:pt x="328" y="60"/>
                                  </a:cubicBezTo>
                                  <a:cubicBezTo>
                                    <a:pt x="328" y="60"/>
                                    <a:pt x="326" y="61"/>
                                    <a:pt x="326" y="61"/>
                                  </a:cubicBezTo>
                                  <a:cubicBezTo>
                                    <a:pt x="325" y="61"/>
                                    <a:pt x="325" y="60"/>
                                    <a:pt x="324" y="60"/>
                                  </a:cubicBezTo>
                                  <a:cubicBezTo>
                                    <a:pt x="322" y="60"/>
                                    <a:pt x="322" y="61"/>
                                    <a:pt x="321" y="62"/>
                                  </a:cubicBezTo>
                                  <a:cubicBezTo>
                                    <a:pt x="320" y="62"/>
                                    <a:pt x="320" y="62"/>
                                    <a:pt x="319" y="62"/>
                                  </a:cubicBezTo>
                                  <a:cubicBezTo>
                                    <a:pt x="319" y="63"/>
                                    <a:pt x="319" y="63"/>
                                    <a:pt x="319" y="63"/>
                                  </a:cubicBezTo>
                                  <a:cubicBezTo>
                                    <a:pt x="318" y="63"/>
                                    <a:pt x="317" y="63"/>
                                    <a:pt x="316" y="63"/>
                                  </a:cubicBezTo>
                                  <a:cubicBezTo>
                                    <a:pt x="315" y="63"/>
                                    <a:pt x="315" y="63"/>
                                    <a:pt x="315" y="63"/>
                                  </a:cubicBezTo>
                                  <a:cubicBezTo>
                                    <a:pt x="314" y="64"/>
                                    <a:pt x="313" y="63"/>
                                    <a:pt x="311" y="63"/>
                                  </a:cubicBezTo>
                                  <a:cubicBezTo>
                                    <a:pt x="311" y="63"/>
                                    <a:pt x="311" y="64"/>
                                    <a:pt x="312" y="64"/>
                                  </a:cubicBezTo>
                                  <a:cubicBezTo>
                                    <a:pt x="312" y="64"/>
                                    <a:pt x="313" y="64"/>
                                    <a:pt x="313" y="64"/>
                                  </a:cubicBezTo>
                                  <a:cubicBezTo>
                                    <a:pt x="313" y="64"/>
                                    <a:pt x="313" y="65"/>
                                    <a:pt x="314" y="65"/>
                                  </a:cubicBezTo>
                                  <a:cubicBezTo>
                                    <a:pt x="313" y="65"/>
                                    <a:pt x="314" y="65"/>
                                    <a:pt x="313" y="66"/>
                                  </a:cubicBezTo>
                                  <a:cubicBezTo>
                                    <a:pt x="313" y="66"/>
                                    <a:pt x="312" y="66"/>
                                    <a:pt x="312" y="66"/>
                                  </a:cubicBezTo>
                                  <a:cubicBezTo>
                                    <a:pt x="311" y="67"/>
                                    <a:pt x="311" y="67"/>
                                    <a:pt x="311" y="69"/>
                                  </a:cubicBezTo>
                                  <a:cubicBezTo>
                                    <a:pt x="310" y="68"/>
                                    <a:pt x="309" y="68"/>
                                    <a:pt x="307" y="67"/>
                                  </a:cubicBezTo>
                                  <a:cubicBezTo>
                                    <a:pt x="307" y="67"/>
                                    <a:pt x="307" y="69"/>
                                    <a:pt x="306" y="69"/>
                                  </a:cubicBezTo>
                                  <a:cubicBezTo>
                                    <a:pt x="307" y="69"/>
                                    <a:pt x="308" y="69"/>
                                    <a:pt x="309" y="69"/>
                                  </a:cubicBezTo>
                                  <a:cubicBezTo>
                                    <a:pt x="309" y="69"/>
                                    <a:pt x="309" y="70"/>
                                    <a:pt x="310" y="71"/>
                                  </a:cubicBezTo>
                                  <a:cubicBezTo>
                                    <a:pt x="310" y="71"/>
                                    <a:pt x="310" y="71"/>
                                    <a:pt x="310" y="71"/>
                                  </a:cubicBezTo>
                                  <a:cubicBezTo>
                                    <a:pt x="308" y="71"/>
                                    <a:pt x="308" y="71"/>
                                    <a:pt x="306" y="71"/>
                                  </a:cubicBezTo>
                                  <a:cubicBezTo>
                                    <a:pt x="306" y="71"/>
                                    <a:pt x="306" y="72"/>
                                    <a:pt x="306" y="72"/>
                                  </a:cubicBezTo>
                                  <a:cubicBezTo>
                                    <a:pt x="307" y="73"/>
                                    <a:pt x="308" y="73"/>
                                    <a:pt x="308" y="74"/>
                                  </a:cubicBezTo>
                                  <a:cubicBezTo>
                                    <a:pt x="309" y="74"/>
                                    <a:pt x="312" y="79"/>
                                    <a:pt x="311" y="79"/>
                                  </a:cubicBezTo>
                                  <a:cubicBezTo>
                                    <a:pt x="310" y="80"/>
                                    <a:pt x="306" y="79"/>
                                    <a:pt x="308" y="78"/>
                                  </a:cubicBezTo>
                                  <a:cubicBezTo>
                                    <a:pt x="310" y="78"/>
                                    <a:pt x="308" y="76"/>
                                    <a:pt x="307" y="76"/>
                                  </a:cubicBezTo>
                                  <a:cubicBezTo>
                                    <a:pt x="305" y="76"/>
                                    <a:pt x="304" y="77"/>
                                    <a:pt x="303" y="77"/>
                                  </a:cubicBezTo>
                                  <a:cubicBezTo>
                                    <a:pt x="302" y="77"/>
                                    <a:pt x="302" y="76"/>
                                    <a:pt x="301" y="77"/>
                                  </a:cubicBezTo>
                                  <a:cubicBezTo>
                                    <a:pt x="300" y="77"/>
                                    <a:pt x="300" y="77"/>
                                    <a:pt x="300" y="77"/>
                                  </a:cubicBezTo>
                                  <a:cubicBezTo>
                                    <a:pt x="299" y="77"/>
                                    <a:pt x="299" y="76"/>
                                    <a:pt x="298" y="76"/>
                                  </a:cubicBezTo>
                                  <a:cubicBezTo>
                                    <a:pt x="296" y="76"/>
                                    <a:pt x="294" y="77"/>
                                    <a:pt x="293" y="77"/>
                                  </a:cubicBezTo>
                                  <a:cubicBezTo>
                                    <a:pt x="292" y="77"/>
                                    <a:pt x="291" y="77"/>
                                    <a:pt x="290" y="77"/>
                                  </a:cubicBezTo>
                                  <a:cubicBezTo>
                                    <a:pt x="289" y="77"/>
                                    <a:pt x="289" y="77"/>
                                    <a:pt x="289" y="77"/>
                                  </a:cubicBezTo>
                                  <a:cubicBezTo>
                                    <a:pt x="288" y="78"/>
                                    <a:pt x="287" y="77"/>
                                    <a:pt x="286" y="77"/>
                                  </a:cubicBezTo>
                                  <a:cubicBezTo>
                                    <a:pt x="285" y="78"/>
                                    <a:pt x="285" y="78"/>
                                    <a:pt x="285" y="78"/>
                                  </a:cubicBezTo>
                                  <a:cubicBezTo>
                                    <a:pt x="284" y="78"/>
                                    <a:pt x="284" y="78"/>
                                    <a:pt x="283" y="78"/>
                                  </a:cubicBezTo>
                                  <a:cubicBezTo>
                                    <a:pt x="283" y="78"/>
                                    <a:pt x="282" y="80"/>
                                    <a:pt x="282" y="80"/>
                                  </a:cubicBezTo>
                                  <a:cubicBezTo>
                                    <a:pt x="282" y="81"/>
                                    <a:pt x="282" y="81"/>
                                    <a:pt x="282" y="82"/>
                                  </a:cubicBezTo>
                                  <a:cubicBezTo>
                                    <a:pt x="282" y="82"/>
                                    <a:pt x="281" y="84"/>
                                    <a:pt x="281" y="85"/>
                                  </a:cubicBezTo>
                                  <a:cubicBezTo>
                                    <a:pt x="280" y="88"/>
                                    <a:pt x="282" y="89"/>
                                    <a:pt x="285" y="90"/>
                                  </a:cubicBezTo>
                                  <a:cubicBezTo>
                                    <a:pt x="285" y="91"/>
                                    <a:pt x="285" y="91"/>
                                    <a:pt x="285" y="91"/>
                                  </a:cubicBezTo>
                                  <a:cubicBezTo>
                                    <a:pt x="286" y="91"/>
                                    <a:pt x="288" y="91"/>
                                    <a:pt x="288" y="91"/>
                                  </a:cubicBezTo>
                                  <a:cubicBezTo>
                                    <a:pt x="289" y="91"/>
                                    <a:pt x="289" y="92"/>
                                    <a:pt x="290" y="93"/>
                                  </a:cubicBezTo>
                                  <a:cubicBezTo>
                                    <a:pt x="291" y="93"/>
                                    <a:pt x="293" y="94"/>
                                    <a:pt x="293" y="94"/>
                                  </a:cubicBezTo>
                                  <a:cubicBezTo>
                                    <a:pt x="293" y="95"/>
                                    <a:pt x="294" y="95"/>
                                    <a:pt x="294" y="96"/>
                                  </a:cubicBezTo>
                                  <a:cubicBezTo>
                                    <a:pt x="294" y="97"/>
                                    <a:pt x="292" y="98"/>
                                    <a:pt x="292" y="99"/>
                                  </a:cubicBezTo>
                                  <a:cubicBezTo>
                                    <a:pt x="292" y="101"/>
                                    <a:pt x="293" y="102"/>
                                    <a:pt x="293" y="103"/>
                                  </a:cubicBezTo>
                                  <a:cubicBezTo>
                                    <a:pt x="293" y="104"/>
                                    <a:pt x="293" y="105"/>
                                    <a:pt x="293" y="105"/>
                                  </a:cubicBezTo>
                                  <a:cubicBezTo>
                                    <a:pt x="292" y="105"/>
                                    <a:pt x="292" y="106"/>
                                    <a:pt x="290" y="106"/>
                                  </a:cubicBezTo>
                                  <a:cubicBezTo>
                                    <a:pt x="291" y="108"/>
                                    <a:pt x="291" y="108"/>
                                    <a:pt x="291" y="108"/>
                                  </a:cubicBezTo>
                                  <a:cubicBezTo>
                                    <a:pt x="291" y="108"/>
                                    <a:pt x="295" y="110"/>
                                    <a:pt x="295" y="110"/>
                                  </a:cubicBezTo>
                                  <a:cubicBezTo>
                                    <a:pt x="296" y="110"/>
                                    <a:pt x="298" y="109"/>
                                    <a:pt x="298" y="109"/>
                                  </a:cubicBezTo>
                                  <a:cubicBezTo>
                                    <a:pt x="298" y="109"/>
                                    <a:pt x="299" y="109"/>
                                    <a:pt x="299" y="109"/>
                                  </a:cubicBezTo>
                                  <a:cubicBezTo>
                                    <a:pt x="300" y="109"/>
                                    <a:pt x="300" y="110"/>
                                    <a:pt x="300" y="110"/>
                                  </a:cubicBezTo>
                                  <a:cubicBezTo>
                                    <a:pt x="301" y="110"/>
                                    <a:pt x="301" y="110"/>
                                    <a:pt x="301" y="110"/>
                                  </a:cubicBezTo>
                                  <a:cubicBezTo>
                                    <a:pt x="303" y="111"/>
                                    <a:pt x="303" y="113"/>
                                    <a:pt x="303" y="114"/>
                                  </a:cubicBezTo>
                                  <a:cubicBezTo>
                                    <a:pt x="303" y="114"/>
                                    <a:pt x="302" y="114"/>
                                    <a:pt x="301" y="113"/>
                                  </a:cubicBezTo>
                                  <a:cubicBezTo>
                                    <a:pt x="301" y="113"/>
                                    <a:pt x="301" y="111"/>
                                    <a:pt x="301" y="111"/>
                                  </a:cubicBezTo>
                                  <a:cubicBezTo>
                                    <a:pt x="301" y="111"/>
                                    <a:pt x="300" y="111"/>
                                    <a:pt x="300" y="111"/>
                                  </a:cubicBezTo>
                                  <a:cubicBezTo>
                                    <a:pt x="300" y="111"/>
                                    <a:pt x="299" y="110"/>
                                    <a:pt x="299" y="110"/>
                                  </a:cubicBezTo>
                                  <a:cubicBezTo>
                                    <a:pt x="298" y="110"/>
                                    <a:pt x="298" y="111"/>
                                    <a:pt x="297" y="111"/>
                                  </a:cubicBezTo>
                                  <a:cubicBezTo>
                                    <a:pt x="296" y="112"/>
                                    <a:pt x="291" y="111"/>
                                    <a:pt x="290" y="110"/>
                                  </a:cubicBezTo>
                                  <a:cubicBezTo>
                                    <a:pt x="290" y="110"/>
                                    <a:pt x="290" y="109"/>
                                    <a:pt x="290" y="109"/>
                                  </a:cubicBezTo>
                                  <a:cubicBezTo>
                                    <a:pt x="288" y="108"/>
                                    <a:pt x="288" y="108"/>
                                    <a:pt x="288" y="108"/>
                                  </a:cubicBezTo>
                                  <a:cubicBezTo>
                                    <a:pt x="288" y="108"/>
                                    <a:pt x="288" y="107"/>
                                    <a:pt x="288" y="107"/>
                                  </a:cubicBezTo>
                                  <a:cubicBezTo>
                                    <a:pt x="288" y="107"/>
                                    <a:pt x="288" y="107"/>
                                    <a:pt x="287" y="107"/>
                                  </a:cubicBezTo>
                                  <a:cubicBezTo>
                                    <a:pt x="287" y="107"/>
                                    <a:pt x="286" y="108"/>
                                    <a:pt x="286" y="108"/>
                                  </a:cubicBezTo>
                                  <a:cubicBezTo>
                                    <a:pt x="285" y="109"/>
                                    <a:pt x="285" y="109"/>
                                    <a:pt x="284" y="109"/>
                                  </a:cubicBezTo>
                                  <a:cubicBezTo>
                                    <a:pt x="286" y="107"/>
                                    <a:pt x="286" y="107"/>
                                    <a:pt x="287" y="104"/>
                                  </a:cubicBezTo>
                                  <a:cubicBezTo>
                                    <a:pt x="287" y="103"/>
                                    <a:pt x="287" y="103"/>
                                    <a:pt x="287" y="103"/>
                                  </a:cubicBezTo>
                                  <a:cubicBezTo>
                                    <a:pt x="288" y="100"/>
                                    <a:pt x="287" y="100"/>
                                    <a:pt x="289" y="98"/>
                                  </a:cubicBezTo>
                                  <a:cubicBezTo>
                                    <a:pt x="289" y="97"/>
                                    <a:pt x="293" y="95"/>
                                    <a:pt x="290" y="94"/>
                                  </a:cubicBezTo>
                                  <a:cubicBezTo>
                                    <a:pt x="288" y="94"/>
                                    <a:pt x="285" y="95"/>
                                    <a:pt x="283" y="94"/>
                                  </a:cubicBezTo>
                                  <a:cubicBezTo>
                                    <a:pt x="282" y="94"/>
                                    <a:pt x="281" y="92"/>
                                    <a:pt x="280" y="92"/>
                                  </a:cubicBezTo>
                                  <a:cubicBezTo>
                                    <a:pt x="280" y="91"/>
                                    <a:pt x="280" y="92"/>
                                    <a:pt x="279" y="92"/>
                                  </a:cubicBezTo>
                                  <a:cubicBezTo>
                                    <a:pt x="279" y="91"/>
                                    <a:pt x="279" y="90"/>
                                    <a:pt x="278" y="90"/>
                                  </a:cubicBezTo>
                                  <a:cubicBezTo>
                                    <a:pt x="278" y="90"/>
                                    <a:pt x="274" y="89"/>
                                    <a:pt x="274" y="89"/>
                                  </a:cubicBezTo>
                                  <a:cubicBezTo>
                                    <a:pt x="271" y="89"/>
                                    <a:pt x="269" y="91"/>
                                    <a:pt x="267" y="92"/>
                                  </a:cubicBezTo>
                                  <a:cubicBezTo>
                                    <a:pt x="268" y="92"/>
                                    <a:pt x="268" y="92"/>
                                    <a:pt x="269" y="92"/>
                                  </a:cubicBezTo>
                                  <a:cubicBezTo>
                                    <a:pt x="269" y="92"/>
                                    <a:pt x="270" y="92"/>
                                    <a:pt x="270" y="93"/>
                                  </a:cubicBezTo>
                                  <a:cubicBezTo>
                                    <a:pt x="270" y="93"/>
                                    <a:pt x="269" y="95"/>
                                    <a:pt x="268" y="95"/>
                                  </a:cubicBezTo>
                                  <a:cubicBezTo>
                                    <a:pt x="268" y="95"/>
                                    <a:pt x="267" y="95"/>
                                    <a:pt x="267" y="95"/>
                                  </a:cubicBezTo>
                                  <a:cubicBezTo>
                                    <a:pt x="265" y="94"/>
                                    <a:pt x="264" y="93"/>
                                    <a:pt x="261" y="93"/>
                                  </a:cubicBezTo>
                                  <a:cubicBezTo>
                                    <a:pt x="261" y="94"/>
                                    <a:pt x="261" y="95"/>
                                    <a:pt x="260" y="96"/>
                                  </a:cubicBezTo>
                                  <a:cubicBezTo>
                                    <a:pt x="261" y="97"/>
                                    <a:pt x="262" y="96"/>
                                    <a:pt x="262" y="97"/>
                                  </a:cubicBezTo>
                                  <a:cubicBezTo>
                                    <a:pt x="263" y="97"/>
                                    <a:pt x="263" y="98"/>
                                    <a:pt x="263" y="98"/>
                                  </a:cubicBezTo>
                                  <a:cubicBezTo>
                                    <a:pt x="264" y="98"/>
                                    <a:pt x="264" y="98"/>
                                    <a:pt x="265" y="98"/>
                                  </a:cubicBezTo>
                                  <a:cubicBezTo>
                                    <a:pt x="265" y="98"/>
                                    <a:pt x="265" y="99"/>
                                    <a:pt x="266" y="99"/>
                                  </a:cubicBezTo>
                                  <a:cubicBezTo>
                                    <a:pt x="266" y="99"/>
                                    <a:pt x="267" y="99"/>
                                    <a:pt x="267" y="99"/>
                                  </a:cubicBezTo>
                                  <a:cubicBezTo>
                                    <a:pt x="267" y="99"/>
                                    <a:pt x="267" y="100"/>
                                    <a:pt x="268" y="101"/>
                                  </a:cubicBezTo>
                                  <a:cubicBezTo>
                                    <a:pt x="267" y="100"/>
                                    <a:pt x="267" y="101"/>
                                    <a:pt x="267" y="101"/>
                                  </a:cubicBezTo>
                                  <a:cubicBezTo>
                                    <a:pt x="267" y="101"/>
                                    <a:pt x="267" y="101"/>
                                    <a:pt x="267" y="101"/>
                                  </a:cubicBezTo>
                                  <a:cubicBezTo>
                                    <a:pt x="265" y="101"/>
                                    <a:pt x="263" y="101"/>
                                    <a:pt x="262" y="101"/>
                                  </a:cubicBezTo>
                                  <a:cubicBezTo>
                                    <a:pt x="262" y="101"/>
                                    <a:pt x="262" y="101"/>
                                    <a:pt x="262" y="101"/>
                                  </a:cubicBezTo>
                                  <a:cubicBezTo>
                                    <a:pt x="261" y="101"/>
                                    <a:pt x="259" y="100"/>
                                    <a:pt x="259" y="101"/>
                                  </a:cubicBezTo>
                                  <a:cubicBezTo>
                                    <a:pt x="258" y="101"/>
                                    <a:pt x="259" y="102"/>
                                    <a:pt x="257" y="101"/>
                                  </a:cubicBezTo>
                                  <a:cubicBezTo>
                                    <a:pt x="257" y="101"/>
                                    <a:pt x="256" y="100"/>
                                    <a:pt x="255" y="100"/>
                                  </a:cubicBezTo>
                                  <a:cubicBezTo>
                                    <a:pt x="255" y="100"/>
                                    <a:pt x="255" y="100"/>
                                    <a:pt x="255" y="100"/>
                                  </a:cubicBezTo>
                                  <a:cubicBezTo>
                                    <a:pt x="257" y="99"/>
                                    <a:pt x="254" y="96"/>
                                    <a:pt x="254" y="95"/>
                                  </a:cubicBezTo>
                                  <a:cubicBezTo>
                                    <a:pt x="254" y="95"/>
                                    <a:pt x="254" y="94"/>
                                    <a:pt x="254" y="93"/>
                                  </a:cubicBezTo>
                                  <a:cubicBezTo>
                                    <a:pt x="254" y="93"/>
                                    <a:pt x="254" y="93"/>
                                    <a:pt x="254" y="93"/>
                                  </a:cubicBezTo>
                                  <a:cubicBezTo>
                                    <a:pt x="253" y="93"/>
                                    <a:pt x="254" y="92"/>
                                    <a:pt x="254" y="92"/>
                                  </a:cubicBezTo>
                                  <a:cubicBezTo>
                                    <a:pt x="254" y="92"/>
                                    <a:pt x="255" y="91"/>
                                    <a:pt x="255" y="91"/>
                                  </a:cubicBezTo>
                                  <a:cubicBezTo>
                                    <a:pt x="254" y="90"/>
                                    <a:pt x="253" y="89"/>
                                    <a:pt x="254" y="88"/>
                                  </a:cubicBezTo>
                                  <a:cubicBezTo>
                                    <a:pt x="254" y="87"/>
                                    <a:pt x="254" y="88"/>
                                    <a:pt x="254" y="87"/>
                                  </a:cubicBezTo>
                                  <a:cubicBezTo>
                                    <a:pt x="254" y="87"/>
                                    <a:pt x="253" y="85"/>
                                    <a:pt x="253" y="85"/>
                                  </a:cubicBezTo>
                                  <a:cubicBezTo>
                                    <a:pt x="252" y="85"/>
                                    <a:pt x="252" y="85"/>
                                    <a:pt x="251" y="85"/>
                                  </a:cubicBezTo>
                                  <a:cubicBezTo>
                                    <a:pt x="252" y="87"/>
                                    <a:pt x="253" y="90"/>
                                    <a:pt x="252" y="93"/>
                                  </a:cubicBezTo>
                                  <a:cubicBezTo>
                                    <a:pt x="252" y="94"/>
                                    <a:pt x="250" y="96"/>
                                    <a:pt x="250" y="96"/>
                                  </a:cubicBezTo>
                                  <a:cubicBezTo>
                                    <a:pt x="249" y="96"/>
                                    <a:pt x="248" y="96"/>
                                    <a:pt x="248" y="97"/>
                                  </a:cubicBezTo>
                                  <a:cubicBezTo>
                                    <a:pt x="248" y="97"/>
                                    <a:pt x="248" y="98"/>
                                    <a:pt x="248" y="99"/>
                                  </a:cubicBezTo>
                                  <a:cubicBezTo>
                                    <a:pt x="248" y="99"/>
                                    <a:pt x="247" y="100"/>
                                    <a:pt x="247" y="101"/>
                                  </a:cubicBezTo>
                                  <a:cubicBezTo>
                                    <a:pt x="247" y="101"/>
                                    <a:pt x="247" y="101"/>
                                    <a:pt x="247" y="101"/>
                                  </a:cubicBezTo>
                                  <a:cubicBezTo>
                                    <a:pt x="247" y="102"/>
                                    <a:pt x="248" y="102"/>
                                    <a:pt x="249" y="103"/>
                                  </a:cubicBezTo>
                                  <a:cubicBezTo>
                                    <a:pt x="249" y="104"/>
                                    <a:pt x="250" y="106"/>
                                    <a:pt x="250" y="107"/>
                                  </a:cubicBezTo>
                                  <a:cubicBezTo>
                                    <a:pt x="250" y="107"/>
                                    <a:pt x="249" y="108"/>
                                    <a:pt x="249" y="109"/>
                                  </a:cubicBezTo>
                                  <a:cubicBezTo>
                                    <a:pt x="249" y="109"/>
                                    <a:pt x="249" y="111"/>
                                    <a:pt x="249" y="112"/>
                                  </a:cubicBezTo>
                                  <a:cubicBezTo>
                                    <a:pt x="250" y="112"/>
                                    <a:pt x="250" y="112"/>
                                    <a:pt x="250" y="112"/>
                                  </a:cubicBezTo>
                                  <a:cubicBezTo>
                                    <a:pt x="250" y="113"/>
                                    <a:pt x="250" y="114"/>
                                    <a:pt x="250" y="115"/>
                                  </a:cubicBezTo>
                                  <a:cubicBezTo>
                                    <a:pt x="250" y="114"/>
                                    <a:pt x="250" y="115"/>
                                    <a:pt x="251" y="115"/>
                                  </a:cubicBezTo>
                                  <a:cubicBezTo>
                                    <a:pt x="251" y="114"/>
                                    <a:pt x="251" y="114"/>
                                    <a:pt x="251" y="114"/>
                                  </a:cubicBezTo>
                                  <a:cubicBezTo>
                                    <a:pt x="252" y="114"/>
                                    <a:pt x="252" y="114"/>
                                    <a:pt x="252" y="114"/>
                                  </a:cubicBezTo>
                                  <a:cubicBezTo>
                                    <a:pt x="253" y="114"/>
                                    <a:pt x="254" y="114"/>
                                    <a:pt x="255" y="114"/>
                                  </a:cubicBezTo>
                                  <a:cubicBezTo>
                                    <a:pt x="256" y="114"/>
                                    <a:pt x="257" y="113"/>
                                    <a:pt x="257" y="113"/>
                                  </a:cubicBezTo>
                                  <a:cubicBezTo>
                                    <a:pt x="259" y="112"/>
                                    <a:pt x="265" y="114"/>
                                    <a:pt x="266" y="115"/>
                                  </a:cubicBezTo>
                                  <a:cubicBezTo>
                                    <a:pt x="267" y="115"/>
                                    <a:pt x="266" y="117"/>
                                    <a:pt x="267" y="118"/>
                                  </a:cubicBezTo>
                                  <a:cubicBezTo>
                                    <a:pt x="267" y="118"/>
                                    <a:pt x="268" y="118"/>
                                    <a:pt x="268" y="119"/>
                                  </a:cubicBezTo>
                                  <a:cubicBezTo>
                                    <a:pt x="269" y="119"/>
                                    <a:pt x="268" y="120"/>
                                    <a:pt x="269" y="121"/>
                                  </a:cubicBezTo>
                                  <a:cubicBezTo>
                                    <a:pt x="269" y="121"/>
                                    <a:pt x="269" y="121"/>
                                    <a:pt x="270" y="122"/>
                                  </a:cubicBezTo>
                                  <a:cubicBezTo>
                                    <a:pt x="268" y="123"/>
                                    <a:pt x="266" y="123"/>
                                    <a:pt x="267" y="126"/>
                                  </a:cubicBezTo>
                                  <a:cubicBezTo>
                                    <a:pt x="267" y="126"/>
                                    <a:pt x="268" y="126"/>
                                    <a:pt x="268" y="126"/>
                                  </a:cubicBezTo>
                                  <a:cubicBezTo>
                                    <a:pt x="268" y="126"/>
                                    <a:pt x="269" y="127"/>
                                    <a:pt x="269" y="127"/>
                                  </a:cubicBezTo>
                                  <a:cubicBezTo>
                                    <a:pt x="271" y="128"/>
                                    <a:pt x="274" y="128"/>
                                    <a:pt x="275" y="129"/>
                                  </a:cubicBezTo>
                                  <a:cubicBezTo>
                                    <a:pt x="276" y="129"/>
                                    <a:pt x="276" y="129"/>
                                    <a:pt x="276" y="130"/>
                                  </a:cubicBezTo>
                                  <a:cubicBezTo>
                                    <a:pt x="274" y="130"/>
                                    <a:pt x="272" y="130"/>
                                    <a:pt x="270" y="129"/>
                                  </a:cubicBezTo>
                                  <a:cubicBezTo>
                                    <a:pt x="270" y="129"/>
                                    <a:pt x="270" y="128"/>
                                    <a:pt x="270" y="128"/>
                                  </a:cubicBezTo>
                                  <a:cubicBezTo>
                                    <a:pt x="269" y="128"/>
                                    <a:pt x="268" y="128"/>
                                    <a:pt x="268" y="129"/>
                                  </a:cubicBezTo>
                                  <a:cubicBezTo>
                                    <a:pt x="268" y="129"/>
                                    <a:pt x="268" y="130"/>
                                    <a:pt x="268" y="130"/>
                                  </a:cubicBezTo>
                                  <a:cubicBezTo>
                                    <a:pt x="268" y="130"/>
                                    <a:pt x="268" y="131"/>
                                    <a:pt x="268" y="131"/>
                                  </a:cubicBezTo>
                                  <a:cubicBezTo>
                                    <a:pt x="268" y="131"/>
                                    <a:pt x="266" y="130"/>
                                    <a:pt x="266" y="129"/>
                                  </a:cubicBezTo>
                                  <a:cubicBezTo>
                                    <a:pt x="265" y="129"/>
                                    <a:pt x="265" y="128"/>
                                    <a:pt x="264" y="128"/>
                                  </a:cubicBezTo>
                                  <a:cubicBezTo>
                                    <a:pt x="264" y="125"/>
                                    <a:pt x="265" y="123"/>
                                    <a:pt x="264" y="119"/>
                                  </a:cubicBezTo>
                                  <a:cubicBezTo>
                                    <a:pt x="264" y="119"/>
                                    <a:pt x="264" y="119"/>
                                    <a:pt x="263" y="118"/>
                                  </a:cubicBezTo>
                                  <a:cubicBezTo>
                                    <a:pt x="263" y="118"/>
                                    <a:pt x="262" y="116"/>
                                    <a:pt x="262" y="115"/>
                                  </a:cubicBezTo>
                                  <a:cubicBezTo>
                                    <a:pt x="261" y="115"/>
                                    <a:pt x="260" y="115"/>
                                    <a:pt x="259" y="115"/>
                                  </a:cubicBezTo>
                                  <a:cubicBezTo>
                                    <a:pt x="259" y="115"/>
                                    <a:pt x="259" y="116"/>
                                    <a:pt x="259" y="116"/>
                                  </a:cubicBezTo>
                                  <a:cubicBezTo>
                                    <a:pt x="257" y="117"/>
                                    <a:pt x="254" y="116"/>
                                    <a:pt x="253" y="117"/>
                                  </a:cubicBezTo>
                                  <a:cubicBezTo>
                                    <a:pt x="252" y="118"/>
                                    <a:pt x="252" y="119"/>
                                    <a:pt x="252" y="120"/>
                                  </a:cubicBezTo>
                                  <a:cubicBezTo>
                                    <a:pt x="252" y="120"/>
                                    <a:pt x="251" y="121"/>
                                    <a:pt x="251" y="121"/>
                                  </a:cubicBezTo>
                                  <a:cubicBezTo>
                                    <a:pt x="252" y="121"/>
                                    <a:pt x="253" y="122"/>
                                    <a:pt x="253" y="122"/>
                                  </a:cubicBezTo>
                                  <a:cubicBezTo>
                                    <a:pt x="253" y="123"/>
                                    <a:pt x="252" y="125"/>
                                    <a:pt x="252" y="125"/>
                                  </a:cubicBezTo>
                                  <a:cubicBezTo>
                                    <a:pt x="252" y="126"/>
                                    <a:pt x="251" y="127"/>
                                    <a:pt x="251" y="127"/>
                                  </a:cubicBezTo>
                                  <a:cubicBezTo>
                                    <a:pt x="251" y="127"/>
                                    <a:pt x="251" y="128"/>
                                    <a:pt x="251" y="128"/>
                                  </a:cubicBezTo>
                                  <a:cubicBezTo>
                                    <a:pt x="251" y="128"/>
                                    <a:pt x="252" y="129"/>
                                    <a:pt x="251" y="129"/>
                                  </a:cubicBezTo>
                                  <a:cubicBezTo>
                                    <a:pt x="249" y="133"/>
                                    <a:pt x="249" y="133"/>
                                    <a:pt x="249" y="133"/>
                                  </a:cubicBezTo>
                                  <a:cubicBezTo>
                                    <a:pt x="248" y="133"/>
                                    <a:pt x="246" y="133"/>
                                    <a:pt x="245" y="133"/>
                                  </a:cubicBezTo>
                                  <a:cubicBezTo>
                                    <a:pt x="245" y="133"/>
                                    <a:pt x="242" y="134"/>
                                    <a:pt x="242" y="134"/>
                                  </a:cubicBezTo>
                                  <a:cubicBezTo>
                                    <a:pt x="242" y="134"/>
                                    <a:pt x="241" y="135"/>
                                    <a:pt x="241" y="135"/>
                                  </a:cubicBezTo>
                                  <a:cubicBezTo>
                                    <a:pt x="242" y="136"/>
                                    <a:pt x="242" y="136"/>
                                    <a:pt x="243" y="136"/>
                                  </a:cubicBezTo>
                                  <a:cubicBezTo>
                                    <a:pt x="244" y="138"/>
                                    <a:pt x="244" y="140"/>
                                    <a:pt x="245" y="141"/>
                                  </a:cubicBezTo>
                                  <a:cubicBezTo>
                                    <a:pt x="244" y="141"/>
                                    <a:pt x="244" y="141"/>
                                    <a:pt x="244" y="141"/>
                                  </a:cubicBezTo>
                                  <a:cubicBezTo>
                                    <a:pt x="244" y="140"/>
                                    <a:pt x="243" y="141"/>
                                    <a:pt x="243" y="141"/>
                                  </a:cubicBezTo>
                                  <a:cubicBezTo>
                                    <a:pt x="242" y="140"/>
                                    <a:pt x="242" y="139"/>
                                    <a:pt x="242" y="139"/>
                                  </a:cubicBezTo>
                                  <a:cubicBezTo>
                                    <a:pt x="242" y="138"/>
                                    <a:pt x="241" y="138"/>
                                    <a:pt x="241" y="138"/>
                                  </a:cubicBezTo>
                                  <a:cubicBezTo>
                                    <a:pt x="240" y="138"/>
                                    <a:pt x="240" y="137"/>
                                    <a:pt x="240" y="137"/>
                                  </a:cubicBezTo>
                                  <a:cubicBezTo>
                                    <a:pt x="239" y="136"/>
                                    <a:pt x="237" y="136"/>
                                    <a:pt x="236" y="136"/>
                                  </a:cubicBezTo>
                                  <a:cubicBezTo>
                                    <a:pt x="235" y="137"/>
                                    <a:pt x="235" y="137"/>
                                    <a:pt x="235" y="137"/>
                                  </a:cubicBezTo>
                                  <a:cubicBezTo>
                                    <a:pt x="233" y="137"/>
                                    <a:pt x="231" y="135"/>
                                    <a:pt x="229" y="134"/>
                                  </a:cubicBezTo>
                                  <a:cubicBezTo>
                                    <a:pt x="229" y="134"/>
                                    <a:pt x="229" y="133"/>
                                    <a:pt x="229" y="133"/>
                                  </a:cubicBezTo>
                                  <a:cubicBezTo>
                                    <a:pt x="232" y="133"/>
                                    <a:pt x="237" y="134"/>
                                    <a:pt x="238" y="133"/>
                                  </a:cubicBezTo>
                                  <a:cubicBezTo>
                                    <a:pt x="239" y="133"/>
                                    <a:pt x="239" y="131"/>
                                    <a:pt x="240" y="131"/>
                                  </a:cubicBezTo>
                                  <a:cubicBezTo>
                                    <a:pt x="241" y="131"/>
                                    <a:pt x="242" y="131"/>
                                    <a:pt x="243" y="132"/>
                                  </a:cubicBezTo>
                                  <a:cubicBezTo>
                                    <a:pt x="243" y="131"/>
                                    <a:pt x="243" y="131"/>
                                    <a:pt x="244" y="131"/>
                                  </a:cubicBezTo>
                                  <a:cubicBezTo>
                                    <a:pt x="243" y="130"/>
                                    <a:pt x="243" y="130"/>
                                    <a:pt x="243" y="130"/>
                                  </a:cubicBezTo>
                                  <a:cubicBezTo>
                                    <a:pt x="243" y="129"/>
                                    <a:pt x="245" y="129"/>
                                    <a:pt x="245" y="129"/>
                                  </a:cubicBezTo>
                                  <a:cubicBezTo>
                                    <a:pt x="245" y="129"/>
                                    <a:pt x="245" y="127"/>
                                    <a:pt x="245" y="127"/>
                                  </a:cubicBezTo>
                                  <a:cubicBezTo>
                                    <a:pt x="246" y="127"/>
                                    <a:pt x="246" y="127"/>
                                    <a:pt x="247" y="127"/>
                                  </a:cubicBezTo>
                                  <a:cubicBezTo>
                                    <a:pt x="245" y="123"/>
                                    <a:pt x="246" y="123"/>
                                    <a:pt x="247" y="119"/>
                                  </a:cubicBezTo>
                                  <a:cubicBezTo>
                                    <a:pt x="245" y="118"/>
                                    <a:pt x="244" y="117"/>
                                    <a:pt x="243" y="115"/>
                                  </a:cubicBezTo>
                                  <a:cubicBezTo>
                                    <a:pt x="243" y="114"/>
                                    <a:pt x="243" y="114"/>
                                    <a:pt x="243" y="114"/>
                                  </a:cubicBezTo>
                                  <a:cubicBezTo>
                                    <a:pt x="242" y="114"/>
                                    <a:pt x="243" y="113"/>
                                    <a:pt x="243" y="113"/>
                                  </a:cubicBezTo>
                                  <a:cubicBezTo>
                                    <a:pt x="243" y="112"/>
                                    <a:pt x="243" y="112"/>
                                    <a:pt x="243" y="112"/>
                                  </a:cubicBezTo>
                                  <a:cubicBezTo>
                                    <a:pt x="242" y="112"/>
                                    <a:pt x="243" y="110"/>
                                    <a:pt x="243" y="110"/>
                                  </a:cubicBezTo>
                                  <a:cubicBezTo>
                                    <a:pt x="243" y="109"/>
                                    <a:pt x="244" y="108"/>
                                    <a:pt x="244" y="108"/>
                                  </a:cubicBezTo>
                                  <a:cubicBezTo>
                                    <a:pt x="244" y="108"/>
                                    <a:pt x="244" y="106"/>
                                    <a:pt x="244" y="105"/>
                                  </a:cubicBezTo>
                                  <a:cubicBezTo>
                                    <a:pt x="244" y="105"/>
                                    <a:pt x="243" y="105"/>
                                    <a:pt x="243" y="105"/>
                                  </a:cubicBezTo>
                                  <a:cubicBezTo>
                                    <a:pt x="243" y="104"/>
                                    <a:pt x="243" y="103"/>
                                    <a:pt x="243" y="102"/>
                                  </a:cubicBezTo>
                                  <a:cubicBezTo>
                                    <a:pt x="242" y="102"/>
                                    <a:pt x="240" y="101"/>
                                    <a:pt x="240" y="100"/>
                                  </a:cubicBezTo>
                                  <a:cubicBezTo>
                                    <a:pt x="240" y="97"/>
                                    <a:pt x="242" y="97"/>
                                    <a:pt x="243" y="95"/>
                                  </a:cubicBezTo>
                                  <a:cubicBezTo>
                                    <a:pt x="244" y="93"/>
                                    <a:pt x="243" y="93"/>
                                    <a:pt x="243" y="91"/>
                                  </a:cubicBezTo>
                                  <a:cubicBezTo>
                                    <a:pt x="243" y="90"/>
                                    <a:pt x="244" y="90"/>
                                    <a:pt x="244" y="89"/>
                                  </a:cubicBezTo>
                                  <a:cubicBezTo>
                                    <a:pt x="244" y="89"/>
                                    <a:pt x="243" y="88"/>
                                    <a:pt x="244" y="87"/>
                                  </a:cubicBezTo>
                                  <a:cubicBezTo>
                                    <a:pt x="244" y="87"/>
                                    <a:pt x="245" y="87"/>
                                    <a:pt x="244" y="87"/>
                                  </a:cubicBezTo>
                                  <a:cubicBezTo>
                                    <a:pt x="244" y="87"/>
                                    <a:pt x="243" y="86"/>
                                    <a:pt x="243" y="85"/>
                                  </a:cubicBezTo>
                                  <a:cubicBezTo>
                                    <a:pt x="243" y="85"/>
                                    <a:pt x="243" y="84"/>
                                    <a:pt x="243" y="84"/>
                                  </a:cubicBezTo>
                                  <a:cubicBezTo>
                                    <a:pt x="243" y="84"/>
                                    <a:pt x="242" y="84"/>
                                    <a:pt x="242" y="84"/>
                                  </a:cubicBezTo>
                                  <a:cubicBezTo>
                                    <a:pt x="242" y="84"/>
                                    <a:pt x="240" y="83"/>
                                    <a:pt x="240" y="83"/>
                                  </a:cubicBezTo>
                                  <a:cubicBezTo>
                                    <a:pt x="239" y="82"/>
                                    <a:pt x="238" y="83"/>
                                    <a:pt x="238" y="83"/>
                                  </a:cubicBezTo>
                                  <a:cubicBezTo>
                                    <a:pt x="236" y="83"/>
                                    <a:pt x="234" y="83"/>
                                    <a:pt x="232" y="83"/>
                                  </a:cubicBezTo>
                                  <a:cubicBezTo>
                                    <a:pt x="232" y="83"/>
                                    <a:pt x="232" y="82"/>
                                    <a:pt x="231" y="83"/>
                                  </a:cubicBezTo>
                                  <a:cubicBezTo>
                                    <a:pt x="231" y="84"/>
                                    <a:pt x="231" y="84"/>
                                    <a:pt x="231" y="84"/>
                                  </a:cubicBezTo>
                                  <a:cubicBezTo>
                                    <a:pt x="230" y="84"/>
                                    <a:pt x="229" y="84"/>
                                    <a:pt x="229" y="85"/>
                                  </a:cubicBezTo>
                                  <a:cubicBezTo>
                                    <a:pt x="228" y="86"/>
                                    <a:pt x="228" y="88"/>
                                    <a:pt x="227" y="89"/>
                                  </a:cubicBezTo>
                                  <a:cubicBezTo>
                                    <a:pt x="226" y="91"/>
                                    <a:pt x="224" y="92"/>
                                    <a:pt x="223" y="93"/>
                                  </a:cubicBezTo>
                                  <a:cubicBezTo>
                                    <a:pt x="222" y="94"/>
                                    <a:pt x="222" y="95"/>
                                    <a:pt x="221" y="96"/>
                                  </a:cubicBezTo>
                                  <a:cubicBezTo>
                                    <a:pt x="220" y="96"/>
                                    <a:pt x="219" y="97"/>
                                    <a:pt x="218" y="97"/>
                                  </a:cubicBezTo>
                                  <a:cubicBezTo>
                                    <a:pt x="218" y="98"/>
                                    <a:pt x="218" y="99"/>
                                    <a:pt x="218" y="101"/>
                                  </a:cubicBezTo>
                                  <a:cubicBezTo>
                                    <a:pt x="218" y="101"/>
                                    <a:pt x="219" y="102"/>
                                    <a:pt x="219" y="103"/>
                                  </a:cubicBezTo>
                                  <a:cubicBezTo>
                                    <a:pt x="220" y="104"/>
                                    <a:pt x="219" y="105"/>
                                    <a:pt x="220" y="106"/>
                                  </a:cubicBezTo>
                                  <a:cubicBezTo>
                                    <a:pt x="217" y="107"/>
                                    <a:pt x="217" y="107"/>
                                    <a:pt x="217" y="111"/>
                                  </a:cubicBezTo>
                                  <a:cubicBezTo>
                                    <a:pt x="218" y="111"/>
                                    <a:pt x="218" y="110"/>
                                    <a:pt x="219" y="110"/>
                                  </a:cubicBezTo>
                                  <a:cubicBezTo>
                                    <a:pt x="219" y="111"/>
                                    <a:pt x="221" y="112"/>
                                    <a:pt x="221" y="112"/>
                                  </a:cubicBezTo>
                                  <a:cubicBezTo>
                                    <a:pt x="222" y="112"/>
                                    <a:pt x="221" y="111"/>
                                    <a:pt x="222" y="112"/>
                                  </a:cubicBezTo>
                                  <a:cubicBezTo>
                                    <a:pt x="221" y="111"/>
                                    <a:pt x="223" y="112"/>
                                    <a:pt x="223" y="112"/>
                                  </a:cubicBezTo>
                                  <a:cubicBezTo>
                                    <a:pt x="223" y="112"/>
                                    <a:pt x="223" y="113"/>
                                    <a:pt x="223" y="113"/>
                                  </a:cubicBezTo>
                                  <a:cubicBezTo>
                                    <a:pt x="222" y="113"/>
                                    <a:pt x="221" y="113"/>
                                    <a:pt x="222" y="115"/>
                                  </a:cubicBezTo>
                                  <a:cubicBezTo>
                                    <a:pt x="222" y="115"/>
                                    <a:pt x="222" y="115"/>
                                    <a:pt x="222" y="116"/>
                                  </a:cubicBezTo>
                                  <a:cubicBezTo>
                                    <a:pt x="222" y="116"/>
                                    <a:pt x="223" y="117"/>
                                    <a:pt x="223" y="118"/>
                                  </a:cubicBezTo>
                                  <a:cubicBezTo>
                                    <a:pt x="223" y="118"/>
                                    <a:pt x="224" y="117"/>
                                    <a:pt x="224" y="117"/>
                                  </a:cubicBezTo>
                                  <a:cubicBezTo>
                                    <a:pt x="225" y="117"/>
                                    <a:pt x="225" y="117"/>
                                    <a:pt x="225" y="117"/>
                                  </a:cubicBezTo>
                                  <a:cubicBezTo>
                                    <a:pt x="224" y="119"/>
                                    <a:pt x="224" y="121"/>
                                    <a:pt x="223" y="122"/>
                                  </a:cubicBezTo>
                                  <a:cubicBezTo>
                                    <a:pt x="222" y="123"/>
                                    <a:pt x="222" y="122"/>
                                    <a:pt x="221" y="123"/>
                                  </a:cubicBezTo>
                                  <a:cubicBezTo>
                                    <a:pt x="221" y="122"/>
                                    <a:pt x="221" y="121"/>
                                    <a:pt x="220" y="121"/>
                                  </a:cubicBezTo>
                                  <a:cubicBezTo>
                                    <a:pt x="220" y="121"/>
                                    <a:pt x="220" y="121"/>
                                    <a:pt x="219" y="121"/>
                                  </a:cubicBezTo>
                                  <a:cubicBezTo>
                                    <a:pt x="219" y="121"/>
                                    <a:pt x="219" y="120"/>
                                    <a:pt x="219" y="120"/>
                                  </a:cubicBezTo>
                                  <a:cubicBezTo>
                                    <a:pt x="217" y="118"/>
                                    <a:pt x="216" y="117"/>
                                    <a:pt x="212" y="116"/>
                                  </a:cubicBezTo>
                                  <a:cubicBezTo>
                                    <a:pt x="212" y="115"/>
                                    <a:pt x="212" y="115"/>
                                    <a:pt x="212" y="115"/>
                                  </a:cubicBezTo>
                                  <a:cubicBezTo>
                                    <a:pt x="213" y="115"/>
                                    <a:pt x="213" y="115"/>
                                    <a:pt x="213" y="115"/>
                                  </a:cubicBezTo>
                                  <a:cubicBezTo>
                                    <a:pt x="211" y="114"/>
                                    <a:pt x="210" y="114"/>
                                    <a:pt x="209" y="113"/>
                                  </a:cubicBezTo>
                                  <a:cubicBezTo>
                                    <a:pt x="208" y="116"/>
                                    <a:pt x="208" y="116"/>
                                    <a:pt x="208" y="116"/>
                                  </a:cubicBezTo>
                                  <a:cubicBezTo>
                                    <a:pt x="207" y="116"/>
                                    <a:pt x="207" y="116"/>
                                    <a:pt x="207" y="116"/>
                                  </a:cubicBezTo>
                                  <a:cubicBezTo>
                                    <a:pt x="207" y="115"/>
                                    <a:pt x="207" y="114"/>
                                    <a:pt x="207" y="112"/>
                                  </a:cubicBezTo>
                                  <a:cubicBezTo>
                                    <a:pt x="206" y="112"/>
                                    <a:pt x="204" y="112"/>
                                    <a:pt x="203" y="111"/>
                                  </a:cubicBezTo>
                                  <a:cubicBezTo>
                                    <a:pt x="202" y="111"/>
                                    <a:pt x="202" y="110"/>
                                    <a:pt x="202" y="110"/>
                                  </a:cubicBezTo>
                                  <a:cubicBezTo>
                                    <a:pt x="202" y="110"/>
                                    <a:pt x="201" y="111"/>
                                    <a:pt x="200" y="110"/>
                                  </a:cubicBezTo>
                                  <a:cubicBezTo>
                                    <a:pt x="200" y="110"/>
                                    <a:pt x="200" y="108"/>
                                    <a:pt x="198" y="109"/>
                                  </a:cubicBezTo>
                                  <a:cubicBezTo>
                                    <a:pt x="197" y="109"/>
                                    <a:pt x="198" y="111"/>
                                    <a:pt x="194" y="110"/>
                                  </a:cubicBezTo>
                                  <a:cubicBezTo>
                                    <a:pt x="193" y="110"/>
                                    <a:pt x="191" y="109"/>
                                    <a:pt x="191" y="109"/>
                                  </a:cubicBezTo>
                                  <a:cubicBezTo>
                                    <a:pt x="190" y="110"/>
                                    <a:pt x="190" y="111"/>
                                    <a:pt x="190" y="111"/>
                                  </a:cubicBezTo>
                                  <a:cubicBezTo>
                                    <a:pt x="189" y="111"/>
                                    <a:pt x="188" y="111"/>
                                    <a:pt x="187" y="111"/>
                                  </a:cubicBezTo>
                                  <a:cubicBezTo>
                                    <a:pt x="188" y="112"/>
                                    <a:pt x="187" y="112"/>
                                    <a:pt x="187" y="112"/>
                                  </a:cubicBezTo>
                                  <a:cubicBezTo>
                                    <a:pt x="187" y="113"/>
                                    <a:pt x="188" y="113"/>
                                    <a:pt x="188" y="113"/>
                                  </a:cubicBezTo>
                                  <a:cubicBezTo>
                                    <a:pt x="190" y="115"/>
                                    <a:pt x="189" y="117"/>
                                    <a:pt x="189" y="119"/>
                                  </a:cubicBezTo>
                                  <a:cubicBezTo>
                                    <a:pt x="189" y="119"/>
                                    <a:pt x="189" y="120"/>
                                    <a:pt x="188" y="120"/>
                                  </a:cubicBezTo>
                                  <a:cubicBezTo>
                                    <a:pt x="187" y="120"/>
                                    <a:pt x="186" y="119"/>
                                    <a:pt x="185" y="119"/>
                                  </a:cubicBezTo>
                                  <a:cubicBezTo>
                                    <a:pt x="185" y="119"/>
                                    <a:pt x="184" y="119"/>
                                    <a:pt x="184" y="119"/>
                                  </a:cubicBezTo>
                                  <a:cubicBezTo>
                                    <a:pt x="184" y="120"/>
                                    <a:pt x="184" y="122"/>
                                    <a:pt x="184" y="123"/>
                                  </a:cubicBezTo>
                                  <a:cubicBezTo>
                                    <a:pt x="183" y="122"/>
                                    <a:pt x="181" y="121"/>
                                    <a:pt x="181" y="121"/>
                                  </a:cubicBezTo>
                                  <a:cubicBezTo>
                                    <a:pt x="181" y="120"/>
                                    <a:pt x="181" y="117"/>
                                    <a:pt x="181" y="117"/>
                                  </a:cubicBezTo>
                                  <a:cubicBezTo>
                                    <a:pt x="181" y="117"/>
                                    <a:pt x="180" y="117"/>
                                    <a:pt x="180" y="117"/>
                                  </a:cubicBezTo>
                                  <a:cubicBezTo>
                                    <a:pt x="178" y="117"/>
                                    <a:pt x="177" y="119"/>
                                    <a:pt x="175" y="118"/>
                                  </a:cubicBezTo>
                                  <a:cubicBezTo>
                                    <a:pt x="175" y="118"/>
                                    <a:pt x="175" y="118"/>
                                    <a:pt x="175" y="118"/>
                                  </a:cubicBezTo>
                                  <a:cubicBezTo>
                                    <a:pt x="175" y="118"/>
                                    <a:pt x="175" y="118"/>
                                    <a:pt x="174" y="118"/>
                                  </a:cubicBezTo>
                                  <a:cubicBezTo>
                                    <a:pt x="174" y="118"/>
                                    <a:pt x="174" y="118"/>
                                    <a:pt x="174" y="118"/>
                                  </a:cubicBezTo>
                                  <a:cubicBezTo>
                                    <a:pt x="175" y="118"/>
                                    <a:pt x="175" y="119"/>
                                    <a:pt x="175" y="119"/>
                                  </a:cubicBezTo>
                                  <a:cubicBezTo>
                                    <a:pt x="175" y="119"/>
                                    <a:pt x="174" y="120"/>
                                    <a:pt x="174" y="120"/>
                                  </a:cubicBezTo>
                                  <a:cubicBezTo>
                                    <a:pt x="174" y="120"/>
                                    <a:pt x="173" y="120"/>
                                    <a:pt x="173" y="120"/>
                                  </a:cubicBezTo>
                                  <a:cubicBezTo>
                                    <a:pt x="172" y="119"/>
                                    <a:pt x="170" y="118"/>
                                    <a:pt x="168" y="118"/>
                                  </a:cubicBezTo>
                                  <a:cubicBezTo>
                                    <a:pt x="166" y="118"/>
                                    <a:pt x="164" y="119"/>
                                    <a:pt x="162" y="120"/>
                                  </a:cubicBezTo>
                                  <a:cubicBezTo>
                                    <a:pt x="162" y="121"/>
                                    <a:pt x="163" y="121"/>
                                    <a:pt x="163" y="121"/>
                                  </a:cubicBezTo>
                                  <a:cubicBezTo>
                                    <a:pt x="163" y="122"/>
                                    <a:pt x="162" y="122"/>
                                    <a:pt x="162" y="122"/>
                                  </a:cubicBezTo>
                                  <a:cubicBezTo>
                                    <a:pt x="162" y="122"/>
                                    <a:pt x="161" y="122"/>
                                    <a:pt x="161" y="122"/>
                                  </a:cubicBezTo>
                                  <a:cubicBezTo>
                                    <a:pt x="162" y="122"/>
                                    <a:pt x="160" y="121"/>
                                    <a:pt x="160" y="121"/>
                                  </a:cubicBezTo>
                                  <a:cubicBezTo>
                                    <a:pt x="160" y="121"/>
                                    <a:pt x="159" y="122"/>
                                    <a:pt x="159" y="122"/>
                                  </a:cubicBezTo>
                                  <a:cubicBezTo>
                                    <a:pt x="158" y="122"/>
                                    <a:pt x="155" y="122"/>
                                    <a:pt x="154" y="122"/>
                                  </a:cubicBezTo>
                                  <a:cubicBezTo>
                                    <a:pt x="154" y="122"/>
                                    <a:pt x="154" y="121"/>
                                    <a:pt x="154" y="121"/>
                                  </a:cubicBezTo>
                                  <a:cubicBezTo>
                                    <a:pt x="154" y="121"/>
                                    <a:pt x="155" y="121"/>
                                    <a:pt x="155" y="121"/>
                                  </a:cubicBezTo>
                                  <a:cubicBezTo>
                                    <a:pt x="155" y="121"/>
                                    <a:pt x="157" y="121"/>
                                    <a:pt x="157" y="121"/>
                                  </a:cubicBezTo>
                                  <a:cubicBezTo>
                                    <a:pt x="157" y="121"/>
                                    <a:pt x="157" y="120"/>
                                    <a:pt x="157" y="120"/>
                                  </a:cubicBezTo>
                                  <a:cubicBezTo>
                                    <a:pt x="157" y="120"/>
                                    <a:pt x="156" y="119"/>
                                    <a:pt x="156" y="119"/>
                                  </a:cubicBezTo>
                                  <a:cubicBezTo>
                                    <a:pt x="156" y="119"/>
                                    <a:pt x="156" y="118"/>
                                    <a:pt x="156" y="118"/>
                                  </a:cubicBezTo>
                                  <a:cubicBezTo>
                                    <a:pt x="156" y="117"/>
                                    <a:pt x="153" y="118"/>
                                    <a:pt x="155" y="117"/>
                                  </a:cubicBezTo>
                                  <a:cubicBezTo>
                                    <a:pt x="155" y="117"/>
                                    <a:pt x="154" y="117"/>
                                    <a:pt x="155" y="117"/>
                                  </a:cubicBezTo>
                                  <a:cubicBezTo>
                                    <a:pt x="155" y="117"/>
                                    <a:pt x="156" y="115"/>
                                    <a:pt x="154" y="116"/>
                                  </a:cubicBezTo>
                                  <a:cubicBezTo>
                                    <a:pt x="154" y="116"/>
                                    <a:pt x="153" y="117"/>
                                    <a:pt x="153" y="117"/>
                                  </a:cubicBezTo>
                                  <a:cubicBezTo>
                                    <a:pt x="153" y="118"/>
                                    <a:pt x="150" y="118"/>
                                    <a:pt x="150" y="118"/>
                                  </a:cubicBezTo>
                                  <a:cubicBezTo>
                                    <a:pt x="149" y="119"/>
                                    <a:pt x="151" y="120"/>
                                    <a:pt x="150" y="120"/>
                                  </a:cubicBezTo>
                                  <a:cubicBezTo>
                                    <a:pt x="150" y="121"/>
                                    <a:pt x="150" y="121"/>
                                    <a:pt x="150" y="121"/>
                                  </a:cubicBezTo>
                                  <a:cubicBezTo>
                                    <a:pt x="149" y="120"/>
                                    <a:pt x="149" y="120"/>
                                    <a:pt x="149" y="119"/>
                                  </a:cubicBezTo>
                                  <a:cubicBezTo>
                                    <a:pt x="148" y="120"/>
                                    <a:pt x="147" y="119"/>
                                    <a:pt x="146" y="120"/>
                                  </a:cubicBezTo>
                                  <a:cubicBezTo>
                                    <a:pt x="146" y="120"/>
                                    <a:pt x="145" y="121"/>
                                    <a:pt x="145" y="121"/>
                                  </a:cubicBezTo>
                                  <a:cubicBezTo>
                                    <a:pt x="145" y="121"/>
                                    <a:pt x="144" y="120"/>
                                    <a:pt x="143" y="121"/>
                                  </a:cubicBezTo>
                                  <a:cubicBezTo>
                                    <a:pt x="142" y="121"/>
                                    <a:pt x="142" y="122"/>
                                    <a:pt x="142" y="122"/>
                                  </a:cubicBezTo>
                                  <a:cubicBezTo>
                                    <a:pt x="141" y="122"/>
                                    <a:pt x="141" y="122"/>
                                    <a:pt x="140" y="122"/>
                                  </a:cubicBezTo>
                                  <a:cubicBezTo>
                                    <a:pt x="140" y="122"/>
                                    <a:pt x="139" y="123"/>
                                    <a:pt x="139" y="123"/>
                                  </a:cubicBezTo>
                                  <a:cubicBezTo>
                                    <a:pt x="137" y="124"/>
                                    <a:pt x="135" y="124"/>
                                    <a:pt x="133" y="124"/>
                                  </a:cubicBezTo>
                                  <a:cubicBezTo>
                                    <a:pt x="133" y="124"/>
                                    <a:pt x="133" y="125"/>
                                    <a:pt x="133" y="125"/>
                                  </a:cubicBezTo>
                                  <a:cubicBezTo>
                                    <a:pt x="132" y="126"/>
                                    <a:pt x="132" y="126"/>
                                    <a:pt x="131" y="126"/>
                                  </a:cubicBezTo>
                                  <a:cubicBezTo>
                                    <a:pt x="130" y="127"/>
                                    <a:pt x="130" y="126"/>
                                    <a:pt x="129" y="126"/>
                                  </a:cubicBezTo>
                                  <a:cubicBezTo>
                                    <a:pt x="129" y="128"/>
                                    <a:pt x="129" y="130"/>
                                    <a:pt x="129" y="133"/>
                                  </a:cubicBezTo>
                                  <a:cubicBezTo>
                                    <a:pt x="128" y="133"/>
                                    <a:pt x="127" y="132"/>
                                    <a:pt x="127" y="133"/>
                                  </a:cubicBezTo>
                                  <a:cubicBezTo>
                                    <a:pt x="127" y="133"/>
                                    <a:pt x="127" y="133"/>
                                    <a:pt x="127" y="133"/>
                                  </a:cubicBezTo>
                                  <a:cubicBezTo>
                                    <a:pt x="126" y="134"/>
                                    <a:pt x="125" y="134"/>
                                    <a:pt x="124" y="134"/>
                                  </a:cubicBezTo>
                                  <a:cubicBezTo>
                                    <a:pt x="122" y="135"/>
                                    <a:pt x="122" y="134"/>
                                    <a:pt x="120" y="135"/>
                                  </a:cubicBezTo>
                                  <a:cubicBezTo>
                                    <a:pt x="120" y="134"/>
                                    <a:pt x="120" y="132"/>
                                    <a:pt x="119" y="131"/>
                                  </a:cubicBezTo>
                                  <a:cubicBezTo>
                                    <a:pt x="119" y="131"/>
                                    <a:pt x="118" y="131"/>
                                    <a:pt x="118" y="129"/>
                                  </a:cubicBezTo>
                                  <a:cubicBezTo>
                                    <a:pt x="118" y="129"/>
                                    <a:pt x="119" y="128"/>
                                    <a:pt x="119" y="128"/>
                                  </a:cubicBezTo>
                                  <a:cubicBezTo>
                                    <a:pt x="120" y="128"/>
                                    <a:pt x="120" y="127"/>
                                    <a:pt x="120" y="127"/>
                                  </a:cubicBezTo>
                                  <a:cubicBezTo>
                                    <a:pt x="122" y="127"/>
                                    <a:pt x="123" y="127"/>
                                    <a:pt x="125" y="126"/>
                                  </a:cubicBezTo>
                                  <a:cubicBezTo>
                                    <a:pt x="125" y="125"/>
                                    <a:pt x="125" y="125"/>
                                    <a:pt x="125" y="125"/>
                                  </a:cubicBezTo>
                                  <a:cubicBezTo>
                                    <a:pt x="125" y="125"/>
                                    <a:pt x="125" y="125"/>
                                    <a:pt x="124" y="125"/>
                                  </a:cubicBezTo>
                                  <a:cubicBezTo>
                                    <a:pt x="124" y="124"/>
                                    <a:pt x="125" y="124"/>
                                    <a:pt x="124" y="124"/>
                                  </a:cubicBezTo>
                                  <a:cubicBezTo>
                                    <a:pt x="124" y="123"/>
                                    <a:pt x="124" y="123"/>
                                    <a:pt x="123" y="123"/>
                                  </a:cubicBezTo>
                                  <a:cubicBezTo>
                                    <a:pt x="123" y="122"/>
                                    <a:pt x="122" y="119"/>
                                    <a:pt x="120" y="119"/>
                                  </a:cubicBezTo>
                                  <a:cubicBezTo>
                                    <a:pt x="119" y="118"/>
                                    <a:pt x="118" y="119"/>
                                    <a:pt x="116" y="118"/>
                                  </a:cubicBezTo>
                                  <a:cubicBezTo>
                                    <a:pt x="115" y="118"/>
                                    <a:pt x="115" y="118"/>
                                    <a:pt x="115" y="118"/>
                                  </a:cubicBezTo>
                                  <a:cubicBezTo>
                                    <a:pt x="113" y="117"/>
                                    <a:pt x="112" y="117"/>
                                    <a:pt x="111" y="116"/>
                                  </a:cubicBezTo>
                                  <a:cubicBezTo>
                                    <a:pt x="111" y="117"/>
                                    <a:pt x="111" y="117"/>
                                    <a:pt x="111" y="117"/>
                                  </a:cubicBezTo>
                                  <a:cubicBezTo>
                                    <a:pt x="111" y="118"/>
                                    <a:pt x="113" y="119"/>
                                    <a:pt x="114" y="120"/>
                                  </a:cubicBezTo>
                                  <a:cubicBezTo>
                                    <a:pt x="114" y="122"/>
                                    <a:pt x="114" y="122"/>
                                    <a:pt x="114" y="123"/>
                                  </a:cubicBezTo>
                                  <a:cubicBezTo>
                                    <a:pt x="113" y="123"/>
                                    <a:pt x="113" y="123"/>
                                    <a:pt x="113" y="124"/>
                                  </a:cubicBezTo>
                                  <a:cubicBezTo>
                                    <a:pt x="113" y="124"/>
                                    <a:pt x="113" y="124"/>
                                    <a:pt x="113" y="125"/>
                                  </a:cubicBezTo>
                                  <a:cubicBezTo>
                                    <a:pt x="113" y="125"/>
                                    <a:pt x="112" y="125"/>
                                    <a:pt x="112" y="125"/>
                                  </a:cubicBezTo>
                                  <a:cubicBezTo>
                                    <a:pt x="111" y="126"/>
                                    <a:pt x="112" y="126"/>
                                    <a:pt x="111" y="127"/>
                                  </a:cubicBezTo>
                                  <a:cubicBezTo>
                                    <a:pt x="110" y="127"/>
                                    <a:pt x="113" y="130"/>
                                    <a:pt x="113" y="130"/>
                                  </a:cubicBezTo>
                                  <a:cubicBezTo>
                                    <a:pt x="113" y="130"/>
                                    <a:pt x="112" y="131"/>
                                    <a:pt x="112" y="131"/>
                                  </a:cubicBezTo>
                                  <a:cubicBezTo>
                                    <a:pt x="113" y="131"/>
                                    <a:pt x="113" y="131"/>
                                    <a:pt x="113" y="131"/>
                                  </a:cubicBezTo>
                                  <a:cubicBezTo>
                                    <a:pt x="113" y="132"/>
                                    <a:pt x="111" y="132"/>
                                    <a:pt x="111" y="133"/>
                                  </a:cubicBezTo>
                                  <a:cubicBezTo>
                                    <a:pt x="110" y="134"/>
                                    <a:pt x="110" y="136"/>
                                    <a:pt x="110" y="138"/>
                                  </a:cubicBezTo>
                                  <a:cubicBezTo>
                                    <a:pt x="109" y="138"/>
                                    <a:pt x="108" y="138"/>
                                    <a:pt x="108" y="138"/>
                                  </a:cubicBezTo>
                                  <a:cubicBezTo>
                                    <a:pt x="108" y="137"/>
                                    <a:pt x="108" y="137"/>
                                    <a:pt x="108" y="137"/>
                                  </a:cubicBezTo>
                                  <a:cubicBezTo>
                                    <a:pt x="108" y="137"/>
                                    <a:pt x="106" y="135"/>
                                    <a:pt x="106" y="135"/>
                                  </a:cubicBezTo>
                                  <a:cubicBezTo>
                                    <a:pt x="106" y="135"/>
                                    <a:pt x="105" y="135"/>
                                    <a:pt x="105" y="135"/>
                                  </a:cubicBezTo>
                                  <a:cubicBezTo>
                                    <a:pt x="104" y="135"/>
                                    <a:pt x="104" y="134"/>
                                    <a:pt x="104" y="134"/>
                                  </a:cubicBezTo>
                                  <a:cubicBezTo>
                                    <a:pt x="102" y="133"/>
                                    <a:pt x="101" y="135"/>
                                    <a:pt x="100" y="136"/>
                                  </a:cubicBezTo>
                                  <a:cubicBezTo>
                                    <a:pt x="99" y="136"/>
                                    <a:pt x="99" y="136"/>
                                    <a:pt x="98" y="136"/>
                                  </a:cubicBezTo>
                                  <a:cubicBezTo>
                                    <a:pt x="98" y="136"/>
                                    <a:pt x="98" y="137"/>
                                    <a:pt x="97" y="138"/>
                                  </a:cubicBezTo>
                                  <a:cubicBezTo>
                                    <a:pt x="97" y="138"/>
                                    <a:pt x="94" y="140"/>
                                    <a:pt x="93" y="140"/>
                                  </a:cubicBezTo>
                                  <a:cubicBezTo>
                                    <a:pt x="93" y="140"/>
                                    <a:pt x="93" y="141"/>
                                    <a:pt x="93" y="141"/>
                                  </a:cubicBezTo>
                                  <a:cubicBezTo>
                                    <a:pt x="94" y="143"/>
                                    <a:pt x="95" y="143"/>
                                    <a:pt x="96" y="144"/>
                                  </a:cubicBezTo>
                                  <a:cubicBezTo>
                                    <a:pt x="97" y="145"/>
                                    <a:pt x="97" y="146"/>
                                    <a:pt x="98" y="147"/>
                                  </a:cubicBezTo>
                                  <a:cubicBezTo>
                                    <a:pt x="96" y="147"/>
                                    <a:pt x="95" y="147"/>
                                    <a:pt x="93" y="147"/>
                                  </a:cubicBezTo>
                                  <a:cubicBezTo>
                                    <a:pt x="93" y="147"/>
                                    <a:pt x="92" y="146"/>
                                    <a:pt x="92" y="146"/>
                                  </a:cubicBezTo>
                                  <a:cubicBezTo>
                                    <a:pt x="91" y="145"/>
                                    <a:pt x="90" y="146"/>
                                    <a:pt x="89" y="145"/>
                                  </a:cubicBezTo>
                                  <a:cubicBezTo>
                                    <a:pt x="89" y="145"/>
                                    <a:pt x="89" y="145"/>
                                    <a:pt x="90" y="144"/>
                                  </a:cubicBezTo>
                                  <a:cubicBezTo>
                                    <a:pt x="89" y="144"/>
                                    <a:pt x="88" y="144"/>
                                    <a:pt x="87" y="143"/>
                                  </a:cubicBezTo>
                                  <a:cubicBezTo>
                                    <a:pt x="86" y="143"/>
                                    <a:pt x="86" y="142"/>
                                    <a:pt x="85" y="142"/>
                                  </a:cubicBezTo>
                                  <a:cubicBezTo>
                                    <a:pt x="83" y="141"/>
                                    <a:pt x="83" y="143"/>
                                    <a:pt x="84" y="143"/>
                                  </a:cubicBezTo>
                                  <a:cubicBezTo>
                                    <a:pt x="83" y="143"/>
                                    <a:pt x="84" y="144"/>
                                    <a:pt x="84" y="144"/>
                                  </a:cubicBezTo>
                                  <a:cubicBezTo>
                                    <a:pt x="83" y="144"/>
                                    <a:pt x="82" y="145"/>
                                    <a:pt x="82" y="145"/>
                                  </a:cubicBezTo>
                                  <a:cubicBezTo>
                                    <a:pt x="83" y="146"/>
                                    <a:pt x="83" y="148"/>
                                    <a:pt x="84" y="148"/>
                                  </a:cubicBezTo>
                                  <a:cubicBezTo>
                                    <a:pt x="85" y="148"/>
                                    <a:pt x="86" y="149"/>
                                    <a:pt x="87" y="149"/>
                                  </a:cubicBezTo>
                                  <a:cubicBezTo>
                                    <a:pt x="87" y="152"/>
                                    <a:pt x="87" y="152"/>
                                    <a:pt x="87" y="152"/>
                                  </a:cubicBezTo>
                                  <a:cubicBezTo>
                                    <a:pt x="87" y="152"/>
                                    <a:pt x="87" y="153"/>
                                    <a:pt x="87" y="153"/>
                                  </a:cubicBezTo>
                                  <a:cubicBezTo>
                                    <a:pt x="86" y="153"/>
                                    <a:pt x="85" y="153"/>
                                    <a:pt x="85" y="153"/>
                                  </a:cubicBezTo>
                                  <a:cubicBezTo>
                                    <a:pt x="84" y="154"/>
                                    <a:pt x="86" y="154"/>
                                    <a:pt x="84" y="154"/>
                                  </a:cubicBezTo>
                                  <a:cubicBezTo>
                                    <a:pt x="84" y="154"/>
                                    <a:pt x="84" y="154"/>
                                    <a:pt x="84" y="154"/>
                                  </a:cubicBezTo>
                                  <a:cubicBezTo>
                                    <a:pt x="83" y="153"/>
                                    <a:pt x="83" y="153"/>
                                    <a:pt x="83" y="153"/>
                                  </a:cubicBezTo>
                                  <a:cubicBezTo>
                                    <a:pt x="81" y="152"/>
                                    <a:pt x="79" y="153"/>
                                    <a:pt x="78" y="153"/>
                                  </a:cubicBezTo>
                                  <a:cubicBezTo>
                                    <a:pt x="78" y="153"/>
                                    <a:pt x="78" y="151"/>
                                    <a:pt x="78" y="151"/>
                                  </a:cubicBezTo>
                                  <a:cubicBezTo>
                                    <a:pt x="78" y="151"/>
                                    <a:pt x="77" y="150"/>
                                    <a:pt x="77" y="150"/>
                                  </a:cubicBezTo>
                                  <a:cubicBezTo>
                                    <a:pt x="77" y="150"/>
                                    <a:pt x="75" y="150"/>
                                    <a:pt x="75" y="150"/>
                                  </a:cubicBezTo>
                                  <a:cubicBezTo>
                                    <a:pt x="75" y="150"/>
                                    <a:pt x="75" y="150"/>
                                    <a:pt x="75" y="150"/>
                                  </a:cubicBezTo>
                                  <a:cubicBezTo>
                                    <a:pt x="75" y="150"/>
                                    <a:pt x="75" y="150"/>
                                    <a:pt x="74" y="150"/>
                                  </a:cubicBezTo>
                                  <a:cubicBezTo>
                                    <a:pt x="73" y="148"/>
                                    <a:pt x="74" y="147"/>
                                    <a:pt x="73" y="144"/>
                                  </a:cubicBezTo>
                                  <a:cubicBezTo>
                                    <a:pt x="73" y="144"/>
                                    <a:pt x="72" y="143"/>
                                    <a:pt x="72" y="142"/>
                                  </a:cubicBezTo>
                                  <a:cubicBezTo>
                                    <a:pt x="72" y="142"/>
                                    <a:pt x="73" y="140"/>
                                    <a:pt x="73" y="140"/>
                                  </a:cubicBezTo>
                                  <a:cubicBezTo>
                                    <a:pt x="73" y="139"/>
                                    <a:pt x="73" y="140"/>
                                    <a:pt x="73" y="139"/>
                                  </a:cubicBezTo>
                                  <a:cubicBezTo>
                                    <a:pt x="72" y="139"/>
                                    <a:pt x="72" y="139"/>
                                    <a:pt x="72" y="139"/>
                                  </a:cubicBezTo>
                                  <a:cubicBezTo>
                                    <a:pt x="71" y="139"/>
                                    <a:pt x="71" y="137"/>
                                    <a:pt x="71" y="137"/>
                                  </a:cubicBezTo>
                                  <a:cubicBezTo>
                                    <a:pt x="70" y="137"/>
                                    <a:pt x="69" y="137"/>
                                    <a:pt x="68" y="137"/>
                                  </a:cubicBezTo>
                                  <a:cubicBezTo>
                                    <a:pt x="67" y="137"/>
                                    <a:pt x="67" y="137"/>
                                    <a:pt x="67" y="137"/>
                                  </a:cubicBezTo>
                                  <a:cubicBezTo>
                                    <a:pt x="66" y="136"/>
                                    <a:pt x="65" y="136"/>
                                    <a:pt x="64" y="136"/>
                                  </a:cubicBezTo>
                                  <a:cubicBezTo>
                                    <a:pt x="64" y="136"/>
                                    <a:pt x="63" y="135"/>
                                    <a:pt x="63" y="135"/>
                                  </a:cubicBezTo>
                                  <a:cubicBezTo>
                                    <a:pt x="63" y="135"/>
                                    <a:pt x="64" y="135"/>
                                    <a:pt x="65" y="135"/>
                                  </a:cubicBezTo>
                                  <a:cubicBezTo>
                                    <a:pt x="65" y="134"/>
                                    <a:pt x="65" y="134"/>
                                    <a:pt x="65" y="134"/>
                                  </a:cubicBezTo>
                                  <a:cubicBezTo>
                                    <a:pt x="65" y="134"/>
                                    <a:pt x="64" y="135"/>
                                    <a:pt x="63" y="134"/>
                                  </a:cubicBezTo>
                                  <a:cubicBezTo>
                                    <a:pt x="62" y="134"/>
                                    <a:pt x="63" y="134"/>
                                    <a:pt x="62" y="133"/>
                                  </a:cubicBezTo>
                                  <a:cubicBezTo>
                                    <a:pt x="62" y="133"/>
                                    <a:pt x="62" y="133"/>
                                    <a:pt x="62" y="133"/>
                                  </a:cubicBezTo>
                                  <a:cubicBezTo>
                                    <a:pt x="65" y="131"/>
                                    <a:pt x="62" y="131"/>
                                    <a:pt x="60" y="132"/>
                                  </a:cubicBezTo>
                                  <a:cubicBezTo>
                                    <a:pt x="62" y="131"/>
                                    <a:pt x="60" y="129"/>
                                    <a:pt x="59" y="128"/>
                                  </a:cubicBezTo>
                                  <a:cubicBezTo>
                                    <a:pt x="59" y="128"/>
                                    <a:pt x="59" y="128"/>
                                    <a:pt x="59" y="128"/>
                                  </a:cubicBezTo>
                                  <a:cubicBezTo>
                                    <a:pt x="59" y="128"/>
                                    <a:pt x="59" y="127"/>
                                    <a:pt x="59" y="127"/>
                                  </a:cubicBezTo>
                                  <a:cubicBezTo>
                                    <a:pt x="60" y="127"/>
                                    <a:pt x="61" y="128"/>
                                    <a:pt x="61" y="128"/>
                                  </a:cubicBezTo>
                                  <a:cubicBezTo>
                                    <a:pt x="62" y="128"/>
                                    <a:pt x="62" y="129"/>
                                    <a:pt x="63" y="130"/>
                                  </a:cubicBezTo>
                                  <a:cubicBezTo>
                                    <a:pt x="64" y="131"/>
                                    <a:pt x="65" y="130"/>
                                    <a:pt x="66" y="130"/>
                                  </a:cubicBezTo>
                                  <a:cubicBezTo>
                                    <a:pt x="66" y="130"/>
                                    <a:pt x="67" y="131"/>
                                    <a:pt x="67" y="132"/>
                                  </a:cubicBezTo>
                                  <a:cubicBezTo>
                                    <a:pt x="68" y="132"/>
                                    <a:pt x="68" y="132"/>
                                    <a:pt x="68" y="132"/>
                                  </a:cubicBezTo>
                                  <a:cubicBezTo>
                                    <a:pt x="69" y="132"/>
                                    <a:pt x="68" y="133"/>
                                    <a:pt x="68" y="133"/>
                                  </a:cubicBezTo>
                                  <a:cubicBezTo>
                                    <a:pt x="69" y="133"/>
                                    <a:pt x="69" y="133"/>
                                    <a:pt x="69" y="133"/>
                                  </a:cubicBezTo>
                                  <a:cubicBezTo>
                                    <a:pt x="69" y="132"/>
                                    <a:pt x="69" y="132"/>
                                    <a:pt x="69" y="131"/>
                                  </a:cubicBezTo>
                                  <a:cubicBezTo>
                                    <a:pt x="70" y="131"/>
                                    <a:pt x="70" y="131"/>
                                    <a:pt x="70" y="131"/>
                                  </a:cubicBezTo>
                                  <a:cubicBezTo>
                                    <a:pt x="70" y="132"/>
                                    <a:pt x="71" y="133"/>
                                    <a:pt x="71" y="133"/>
                                  </a:cubicBezTo>
                                  <a:cubicBezTo>
                                    <a:pt x="73" y="134"/>
                                    <a:pt x="73" y="133"/>
                                    <a:pt x="74" y="134"/>
                                  </a:cubicBezTo>
                                  <a:cubicBezTo>
                                    <a:pt x="75" y="134"/>
                                    <a:pt x="75" y="134"/>
                                    <a:pt x="75" y="134"/>
                                  </a:cubicBezTo>
                                  <a:cubicBezTo>
                                    <a:pt x="76" y="135"/>
                                    <a:pt x="77" y="134"/>
                                    <a:pt x="78" y="134"/>
                                  </a:cubicBezTo>
                                  <a:cubicBezTo>
                                    <a:pt x="78" y="135"/>
                                    <a:pt x="79" y="136"/>
                                    <a:pt x="80" y="136"/>
                                  </a:cubicBezTo>
                                  <a:cubicBezTo>
                                    <a:pt x="83" y="136"/>
                                    <a:pt x="85" y="136"/>
                                    <a:pt x="88" y="136"/>
                                  </a:cubicBezTo>
                                  <a:cubicBezTo>
                                    <a:pt x="88" y="136"/>
                                    <a:pt x="89" y="137"/>
                                    <a:pt x="90" y="137"/>
                                  </a:cubicBezTo>
                                  <a:cubicBezTo>
                                    <a:pt x="90" y="137"/>
                                    <a:pt x="91" y="136"/>
                                    <a:pt x="91" y="136"/>
                                  </a:cubicBezTo>
                                  <a:cubicBezTo>
                                    <a:pt x="92" y="135"/>
                                    <a:pt x="93" y="135"/>
                                    <a:pt x="93" y="135"/>
                                  </a:cubicBezTo>
                                  <a:cubicBezTo>
                                    <a:pt x="94" y="135"/>
                                    <a:pt x="94" y="134"/>
                                    <a:pt x="95" y="133"/>
                                  </a:cubicBezTo>
                                  <a:cubicBezTo>
                                    <a:pt x="96" y="133"/>
                                    <a:pt x="96" y="133"/>
                                    <a:pt x="96" y="133"/>
                                  </a:cubicBezTo>
                                  <a:cubicBezTo>
                                    <a:pt x="96" y="133"/>
                                    <a:pt x="96" y="133"/>
                                    <a:pt x="96" y="133"/>
                                  </a:cubicBezTo>
                                  <a:cubicBezTo>
                                    <a:pt x="96" y="132"/>
                                    <a:pt x="97" y="132"/>
                                    <a:pt x="98" y="132"/>
                                  </a:cubicBezTo>
                                  <a:cubicBezTo>
                                    <a:pt x="99" y="131"/>
                                    <a:pt x="99" y="128"/>
                                    <a:pt x="98" y="126"/>
                                  </a:cubicBezTo>
                                  <a:cubicBezTo>
                                    <a:pt x="95" y="123"/>
                                    <a:pt x="95" y="123"/>
                                    <a:pt x="95" y="123"/>
                                  </a:cubicBezTo>
                                  <a:cubicBezTo>
                                    <a:pt x="94" y="123"/>
                                    <a:pt x="93" y="123"/>
                                    <a:pt x="93" y="123"/>
                                  </a:cubicBezTo>
                                  <a:cubicBezTo>
                                    <a:pt x="92" y="123"/>
                                    <a:pt x="92" y="121"/>
                                    <a:pt x="91" y="121"/>
                                  </a:cubicBezTo>
                                  <a:cubicBezTo>
                                    <a:pt x="91" y="121"/>
                                    <a:pt x="90" y="121"/>
                                    <a:pt x="90" y="121"/>
                                  </a:cubicBezTo>
                                  <a:cubicBezTo>
                                    <a:pt x="89" y="120"/>
                                    <a:pt x="87" y="118"/>
                                    <a:pt x="85" y="117"/>
                                  </a:cubicBezTo>
                                  <a:cubicBezTo>
                                    <a:pt x="84" y="117"/>
                                    <a:pt x="84" y="118"/>
                                    <a:pt x="83" y="117"/>
                                  </a:cubicBezTo>
                                  <a:cubicBezTo>
                                    <a:pt x="83" y="117"/>
                                    <a:pt x="82" y="116"/>
                                    <a:pt x="82" y="116"/>
                                  </a:cubicBezTo>
                                  <a:cubicBezTo>
                                    <a:pt x="81" y="116"/>
                                    <a:pt x="80" y="116"/>
                                    <a:pt x="79" y="116"/>
                                  </a:cubicBezTo>
                                  <a:cubicBezTo>
                                    <a:pt x="79" y="115"/>
                                    <a:pt x="77" y="114"/>
                                    <a:pt x="76" y="114"/>
                                  </a:cubicBezTo>
                                  <a:cubicBezTo>
                                    <a:pt x="75" y="114"/>
                                    <a:pt x="76" y="114"/>
                                    <a:pt x="75" y="114"/>
                                  </a:cubicBezTo>
                                  <a:cubicBezTo>
                                    <a:pt x="74" y="114"/>
                                    <a:pt x="74" y="113"/>
                                    <a:pt x="73" y="113"/>
                                  </a:cubicBezTo>
                                  <a:cubicBezTo>
                                    <a:pt x="73" y="112"/>
                                    <a:pt x="72" y="113"/>
                                    <a:pt x="72" y="113"/>
                                  </a:cubicBezTo>
                                  <a:cubicBezTo>
                                    <a:pt x="71" y="113"/>
                                    <a:pt x="70" y="112"/>
                                    <a:pt x="70" y="112"/>
                                  </a:cubicBezTo>
                                  <a:cubicBezTo>
                                    <a:pt x="68" y="111"/>
                                    <a:pt x="67" y="111"/>
                                    <a:pt x="65" y="111"/>
                                  </a:cubicBezTo>
                                  <a:cubicBezTo>
                                    <a:pt x="65" y="111"/>
                                    <a:pt x="65" y="110"/>
                                    <a:pt x="65" y="110"/>
                                  </a:cubicBezTo>
                                  <a:cubicBezTo>
                                    <a:pt x="65" y="110"/>
                                    <a:pt x="64" y="110"/>
                                    <a:pt x="64" y="110"/>
                                  </a:cubicBezTo>
                                  <a:cubicBezTo>
                                    <a:pt x="64" y="110"/>
                                    <a:pt x="63" y="110"/>
                                    <a:pt x="63" y="110"/>
                                  </a:cubicBezTo>
                                  <a:cubicBezTo>
                                    <a:pt x="61" y="110"/>
                                    <a:pt x="61" y="110"/>
                                    <a:pt x="59" y="110"/>
                                  </a:cubicBezTo>
                                  <a:cubicBezTo>
                                    <a:pt x="59" y="110"/>
                                    <a:pt x="59" y="109"/>
                                    <a:pt x="59" y="109"/>
                                  </a:cubicBezTo>
                                  <a:cubicBezTo>
                                    <a:pt x="61" y="108"/>
                                    <a:pt x="61" y="108"/>
                                    <a:pt x="62" y="108"/>
                                  </a:cubicBezTo>
                                  <a:cubicBezTo>
                                    <a:pt x="62" y="108"/>
                                    <a:pt x="58" y="106"/>
                                    <a:pt x="58" y="106"/>
                                  </a:cubicBezTo>
                                  <a:cubicBezTo>
                                    <a:pt x="58" y="106"/>
                                    <a:pt x="58" y="106"/>
                                    <a:pt x="58" y="106"/>
                                  </a:cubicBezTo>
                                  <a:cubicBezTo>
                                    <a:pt x="57" y="106"/>
                                    <a:pt x="58" y="107"/>
                                    <a:pt x="58" y="107"/>
                                  </a:cubicBezTo>
                                  <a:cubicBezTo>
                                    <a:pt x="58" y="107"/>
                                    <a:pt x="57" y="107"/>
                                    <a:pt x="56" y="107"/>
                                  </a:cubicBezTo>
                                  <a:cubicBezTo>
                                    <a:pt x="56" y="108"/>
                                    <a:pt x="56" y="108"/>
                                    <a:pt x="56" y="108"/>
                                  </a:cubicBezTo>
                                  <a:cubicBezTo>
                                    <a:pt x="55" y="108"/>
                                    <a:pt x="55" y="107"/>
                                    <a:pt x="55" y="107"/>
                                  </a:cubicBezTo>
                                  <a:cubicBezTo>
                                    <a:pt x="55" y="107"/>
                                    <a:pt x="54" y="107"/>
                                    <a:pt x="54" y="107"/>
                                  </a:cubicBezTo>
                                  <a:cubicBezTo>
                                    <a:pt x="54" y="107"/>
                                    <a:pt x="51" y="108"/>
                                    <a:pt x="50" y="108"/>
                                  </a:cubicBezTo>
                                  <a:cubicBezTo>
                                    <a:pt x="50" y="109"/>
                                    <a:pt x="49" y="109"/>
                                    <a:pt x="49" y="109"/>
                                  </a:cubicBezTo>
                                  <a:cubicBezTo>
                                    <a:pt x="49" y="109"/>
                                    <a:pt x="50" y="110"/>
                                    <a:pt x="50" y="111"/>
                                  </a:cubicBezTo>
                                  <a:cubicBezTo>
                                    <a:pt x="50" y="112"/>
                                    <a:pt x="50" y="113"/>
                                    <a:pt x="49" y="114"/>
                                  </a:cubicBezTo>
                                  <a:cubicBezTo>
                                    <a:pt x="48" y="115"/>
                                    <a:pt x="48" y="114"/>
                                    <a:pt x="48" y="114"/>
                                  </a:cubicBezTo>
                                  <a:cubicBezTo>
                                    <a:pt x="48" y="113"/>
                                    <a:pt x="48" y="113"/>
                                    <a:pt x="48" y="113"/>
                                  </a:cubicBezTo>
                                  <a:cubicBezTo>
                                    <a:pt x="46" y="114"/>
                                    <a:pt x="46" y="114"/>
                                    <a:pt x="46" y="114"/>
                                  </a:cubicBezTo>
                                  <a:cubicBezTo>
                                    <a:pt x="46" y="114"/>
                                    <a:pt x="45" y="118"/>
                                    <a:pt x="46" y="119"/>
                                  </a:cubicBezTo>
                                  <a:cubicBezTo>
                                    <a:pt x="47" y="120"/>
                                    <a:pt x="48" y="120"/>
                                    <a:pt x="48" y="120"/>
                                  </a:cubicBezTo>
                                  <a:cubicBezTo>
                                    <a:pt x="48" y="120"/>
                                    <a:pt x="49" y="122"/>
                                    <a:pt x="49" y="123"/>
                                  </a:cubicBezTo>
                                  <a:cubicBezTo>
                                    <a:pt x="48" y="124"/>
                                    <a:pt x="46" y="126"/>
                                    <a:pt x="46" y="127"/>
                                  </a:cubicBezTo>
                                  <a:cubicBezTo>
                                    <a:pt x="46" y="128"/>
                                    <a:pt x="49" y="135"/>
                                    <a:pt x="49" y="135"/>
                                  </a:cubicBezTo>
                                  <a:cubicBezTo>
                                    <a:pt x="49" y="135"/>
                                    <a:pt x="49" y="137"/>
                                    <a:pt x="49" y="138"/>
                                  </a:cubicBezTo>
                                  <a:cubicBezTo>
                                    <a:pt x="49" y="139"/>
                                    <a:pt x="50" y="139"/>
                                    <a:pt x="49" y="140"/>
                                  </a:cubicBezTo>
                                  <a:cubicBezTo>
                                    <a:pt x="49" y="141"/>
                                    <a:pt x="48" y="142"/>
                                    <a:pt x="49" y="143"/>
                                  </a:cubicBezTo>
                                  <a:cubicBezTo>
                                    <a:pt x="49" y="143"/>
                                    <a:pt x="49" y="145"/>
                                    <a:pt x="49" y="145"/>
                                  </a:cubicBezTo>
                                  <a:cubicBezTo>
                                    <a:pt x="49" y="145"/>
                                    <a:pt x="50" y="147"/>
                                    <a:pt x="51" y="148"/>
                                  </a:cubicBezTo>
                                  <a:cubicBezTo>
                                    <a:pt x="52" y="149"/>
                                    <a:pt x="52" y="148"/>
                                    <a:pt x="52" y="150"/>
                                  </a:cubicBezTo>
                                  <a:cubicBezTo>
                                    <a:pt x="52" y="151"/>
                                    <a:pt x="54" y="152"/>
                                    <a:pt x="53" y="153"/>
                                  </a:cubicBezTo>
                                  <a:cubicBezTo>
                                    <a:pt x="52" y="154"/>
                                    <a:pt x="52" y="154"/>
                                    <a:pt x="52" y="155"/>
                                  </a:cubicBezTo>
                                  <a:cubicBezTo>
                                    <a:pt x="52" y="156"/>
                                    <a:pt x="51" y="157"/>
                                    <a:pt x="52" y="158"/>
                                  </a:cubicBezTo>
                                  <a:cubicBezTo>
                                    <a:pt x="53" y="159"/>
                                    <a:pt x="55" y="158"/>
                                    <a:pt x="55" y="160"/>
                                  </a:cubicBezTo>
                                  <a:cubicBezTo>
                                    <a:pt x="55" y="161"/>
                                    <a:pt x="56" y="162"/>
                                    <a:pt x="56" y="163"/>
                                  </a:cubicBezTo>
                                  <a:cubicBezTo>
                                    <a:pt x="56" y="164"/>
                                    <a:pt x="40" y="172"/>
                                    <a:pt x="40" y="172"/>
                                  </a:cubicBezTo>
                                  <a:cubicBezTo>
                                    <a:pt x="37" y="174"/>
                                    <a:pt x="37" y="174"/>
                                    <a:pt x="37" y="174"/>
                                  </a:cubicBezTo>
                                  <a:cubicBezTo>
                                    <a:pt x="38" y="174"/>
                                    <a:pt x="38" y="174"/>
                                    <a:pt x="38" y="174"/>
                                  </a:cubicBezTo>
                                  <a:cubicBezTo>
                                    <a:pt x="38" y="174"/>
                                    <a:pt x="38" y="175"/>
                                    <a:pt x="38" y="174"/>
                                  </a:cubicBezTo>
                                  <a:cubicBezTo>
                                    <a:pt x="38" y="174"/>
                                    <a:pt x="38" y="174"/>
                                    <a:pt x="38" y="174"/>
                                  </a:cubicBezTo>
                                  <a:cubicBezTo>
                                    <a:pt x="39" y="174"/>
                                    <a:pt x="40" y="173"/>
                                    <a:pt x="41" y="173"/>
                                  </a:cubicBezTo>
                                  <a:cubicBezTo>
                                    <a:pt x="40" y="174"/>
                                    <a:pt x="41" y="174"/>
                                    <a:pt x="41" y="174"/>
                                  </a:cubicBezTo>
                                  <a:cubicBezTo>
                                    <a:pt x="41" y="174"/>
                                    <a:pt x="41" y="174"/>
                                    <a:pt x="40" y="174"/>
                                  </a:cubicBezTo>
                                  <a:cubicBezTo>
                                    <a:pt x="41" y="176"/>
                                    <a:pt x="43" y="176"/>
                                    <a:pt x="44" y="178"/>
                                  </a:cubicBezTo>
                                  <a:cubicBezTo>
                                    <a:pt x="45" y="177"/>
                                    <a:pt x="47" y="177"/>
                                    <a:pt x="47" y="177"/>
                                  </a:cubicBezTo>
                                  <a:cubicBezTo>
                                    <a:pt x="48" y="177"/>
                                    <a:pt x="49" y="179"/>
                                    <a:pt x="50" y="179"/>
                                  </a:cubicBezTo>
                                  <a:cubicBezTo>
                                    <a:pt x="50" y="179"/>
                                    <a:pt x="51" y="179"/>
                                    <a:pt x="51" y="180"/>
                                  </a:cubicBezTo>
                                  <a:cubicBezTo>
                                    <a:pt x="51" y="180"/>
                                    <a:pt x="50" y="180"/>
                                    <a:pt x="49" y="180"/>
                                  </a:cubicBezTo>
                                  <a:cubicBezTo>
                                    <a:pt x="48" y="180"/>
                                    <a:pt x="48" y="179"/>
                                    <a:pt x="47" y="180"/>
                                  </a:cubicBezTo>
                                  <a:cubicBezTo>
                                    <a:pt x="46" y="180"/>
                                    <a:pt x="45" y="181"/>
                                    <a:pt x="45" y="181"/>
                                  </a:cubicBezTo>
                                  <a:cubicBezTo>
                                    <a:pt x="43" y="181"/>
                                    <a:pt x="43" y="181"/>
                                    <a:pt x="42" y="181"/>
                                  </a:cubicBezTo>
                                  <a:cubicBezTo>
                                    <a:pt x="42" y="181"/>
                                    <a:pt x="42" y="181"/>
                                    <a:pt x="41" y="181"/>
                                  </a:cubicBezTo>
                                  <a:cubicBezTo>
                                    <a:pt x="41" y="181"/>
                                    <a:pt x="41" y="181"/>
                                    <a:pt x="41" y="181"/>
                                  </a:cubicBezTo>
                                  <a:cubicBezTo>
                                    <a:pt x="40" y="181"/>
                                    <a:pt x="40" y="183"/>
                                    <a:pt x="40" y="183"/>
                                  </a:cubicBezTo>
                                  <a:cubicBezTo>
                                    <a:pt x="40" y="183"/>
                                    <a:pt x="41" y="184"/>
                                    <a:pt x="41" y="185"/>
                                  </a:cubicBezTo>
                                  <a:cubicBezTo>
                                    <a:pt x="41" y="186"/>
                                    <a:pt x="40" y="187"/>
                                    <a:pt x="40" y="187"/>
                                  </a:cubicBezTo>
                                  <a:cubicBezTo>
                                    <a:pt x="39" y="188"/>
                                    <a:pt x="39" y="188"/>
                                    <a:pt x="39" y="188"/>
                                  </a:cubicBezTo>
                                  <a:cubicBezTo>
                                    <a:pt x="39" y="189"/>
                                    <a:pt x="39" y="191"/>
                                    <a:pt x="39" y="193"/>
                                  </a:cubicBezTo>
                                  <a:cubicBezTo>
                                    <a:pt x="39" y="193"/>
                                    <a:pt x="38" y="193"/>
                                    <a:pt x="38" y="193"/>
                                  </a:cubicBezTo>
                                  <a:cubicBezTo>
                                    <a:pt x="38" y="193"/>
                                    <a:pt x="37" y="194"/>
                                    <a:pt x="36" y="195"/>
                                  </a:cubicBezTo>
                                  <a:cubicBezTo>
                                    <a:pt x="35" y="195"/>
                                    <a:pt x="35" y="197"/>
                                    <a:pt x="35" y="197"/>
                                  </a:cubicBezTo>
                                  <a:cubicBezTo>
                                    <a:pt x="35" y="197"/>
                                    <a:pt x="35" y="198"/>
                                    <a:pt x="36" y="199"/>
                                  </a:cubicBezTo>
                                  <a:cubicBezTo>
                                    <a:pt x="36" y="200"/>
                                    <a:pt x="38" y="199"/>
                                    <a:pt x="38" y="199"/>
                                  </a:cubicBezTo>
                                  <a:cubicBezTo>
                                    <a:pt x="38" y="199"/>
                                    <a:pt x="38" y="201"/>
                                    <a:pt x="38" y="202"/>
                                  </a:cubicBezTo>
                                  <a:cubicBezTo>
                                    <a:pt x="38" y="203"/>
                                    <a:pt x="39" y="202"/>
                                    <a:pt x="40" y="203"/>
                                  </a:cubicBezTo>
                                  <a:cubicBezTo>
                                    <a:pt x="41" y="204"/>
                                    <a:pt x="42" y="205"/>
                                    <a:pt x="42" y="205"/>
                                  </a:cubicBezTo>
                                  <a:cubicBezTo>
                                    <a:pt x="42" y="207"/>
                                    <a:pt x="42" y="207"/>
                                    <a:pt x="42" y="207"/>
                                  </a:cubicBezTo>
                                  <a:cubicBezTo>
                                    <a:pt x="43" y="205"/>
                                    <a:pt x="42" y="209"/>
                                    <a:pt x="43" y="208"/>
                                  </a:cubicBezTo>
                                  <a:cubicBezTo>
                                    <a:pt x="44" y="207"/>
                                    <a:pt x="45" y="207"/>
                                    <a:pt x="45" y="207"/>
                                  </a:cubicBezTo>
                                  <a:cubicBezTo>
                                    <a:pt x="45" y="207"/>
                                    <a:pt x="47" y="207"/>
                                    <a:pt x="48" y="208"/>
                                  </a:cubicBezTo>
                                  <a:cubicBezTo>
                                    <a:pt x="49" y="208"/>
                                    <a:pt x="50" y="208"/>
                                    <a:pt x="50" y="209"/>
                                  </a:cubicBezTo>
                                  <a:cubicBezTo>
                                    <a:pt x="50" y="211"/>
                                    <a:pt x="52" y="210"/>
                                    <a:pt x="52" y="211"/>
                                  </a:cubicBezTo>
                                  <a:cubicBezTo>
                                    <a:pt x="52" y="213"/>
                                    <a:pt x="53" y="213"/>
                                    <a:pt x="53" y="215"/>
                                  </a:cubicBezTo>
                                  <a:cubicBezTo>
                                    <a:pt x="53" y="217"/>
                                    <a:pt x="52" y="218"/>
                                    <a:pt x="53" y="218"/>
                                  </a:cubicBezTo>
                                  <a:cubicBezTo>
                                    <a:pt x="55" y="219"/>
                                    <a:pt x="56" y="219"/>
                                    <a:pt x="56" y="221"/>
                                  </a:cubicBezTo>
                                  <a:cubicBezTo>
                                    <a:pt x="57" y="222"/>
                                    <a:pt x="58" y="224"/>
                                    <a:pt x="56" y="224"/>
                                  </a:cubicBezTo>
                                  <a:cubicBezTo>
                                    <a:pt x="55" y="224"/>
                                    <a:pt x="54" y="222"/>
                                    <a:pt x="53" y="224"/>
                                  </a:cubicBezTo>
                                  <a:cubicBezTo>
                                    <a:pt x="53" y="226"/>
                                    <a:pt x="55" y="226"/>
                                    <a:pt x="55" y="227"/>
                                  </a:cubicBezTo>
                                  <a:cubicBezTo>
                                    <a:pt x="55" y="232"/>
                                    <a:pt x="55" y="232"/>
                                    <a:pt x="55" y="232"/>
                                  </a:cubicBezTo>
                                  <a:cubicBezTo>
                                    <a:pt x="55" y="232"/>
                                    <a:pt x="56" y="234"/>
                                    <a:pt x="58" y="232"/>
                                  </a:cubicBezTo>
                                  <a:cubicBezTo>
                                    <a:pt x="59" y="231"/>
                                    <a:pt x="59" y="232"/>
                                    <a:pt x="60" y="232"/>
                                  </a:cubicBezTo>
                                  <a:cubicBezTo>
                                    <a:pt x="61" y="233"/>
                                    <a:pt x="62" y="232"/>
                                    <a:pt x="62" y="233"/>
                                  </a:cubicBezTo>
                                  <a:cubicBezTo>
                                    <a:pt x="62" y="234"/>
                                    <a:pt x="63" y="235"/>
                                    <a:pt x="63" y="235"/>
                                  </a:cubicBezTo>
                                  <a:cubicBezTo>
                                    <a:pt x="63" y="235"/>
                                    <a:pt x="63" y="237"/>
                                    <a:pt x="64" y="237"/>
                                  </a:cubicBezTo>
                                  <a:cubicBezTo>
                                    <a:pt x="64" y="237"/>
                                    <a:pt x="64" y="238"/>
                                    <a:pt x="65" y="238"/>
                                  </a:cubicBezTo>
                                  <a:cubicBezTo>
                                    <a:pt x="66" y="238"/>
                                    <a:pt x="67" y="238"/>
                                    <a:pt x="68" y="239"/>
                                  </a:cubicBezTo>
                                  <a:cubicBezTo>
                                    <a:pt x="70" y="240"/>
                                    <a:pt x="70" y="239"/>
                                    <a:pt x="71" y="239"/>
                                  </a:cubicBezTo>
                                  <a:cubicBezTo>
                                    <a:pt x="72" y="239"/>
                                    <a:pt x="72" y="240"/>
                                    <a:pt x="73" y="241"/>
                                  </a:cubicBezTo>
                                  <a:cubicBezTo>
                                    <a:pt x="74" y="242"/>
                                    <a:pt x="74" y="241"/>
                                    <a:pt x="75" y="242"/>
                                  </a:cubicBezTo>
                                  <a:cubicBezTo>
                                    <a:pt x="76" y="242"/>
                                    <a:pt x="76" y="244"/>
                                    <a:pt x="76" y="244"/>
                                  </a:cubicBezTo>
                                  <a:cubicBezTo>
                                    <a:pt x="76" y="244"/>
                                    <a:pt x="78" y="244"/>
                                    <a:pt x="79" y="244"/>
                                  </a:cubicBezTo>
                                  <a:cubicBezTo>
                                    <a:pt x="80" y="243"/>
                                    <a:pt x="81" y="243"/>
                                    <a:pt x="81" y="243"/>
                                  </a:cubicBezTo>
                                  <a:cubicBezTo>
                                    <a:pt x="81" y="243"/>
                                    <a:pt x="83" y="243"/>
                                    <a:pt x="83" y="243"/>
                                  </a:cubicBezTo>
                                  <a:cubicBezTo>
                                    <a:pt x="83" y="244"/>
                                    <a:pt x="83" y="244"/>
                                    <a:pt x="84" y="244"/>
                                  </a:cubicBezTo>
                                  <a:cubicBezTo>
                                    <a:pt x="85" y="244"/>
                                    <a:pt x="85" y="245"/>
                                    <a:pt x="86" y="246"/>
                                  </a:cubicBezTo>
                                  <a:cubicBezTo>
                                    <a:pt x="87" y="246"/>
                                    <a:pt x="91" y="247"/>
                                    <a:pt x="92" y="248"/>
                                  </a:cubicBezTo>
                                  <a:cubicBezTo>
                                    <a:pt x="94" y="249"/>
                                    <a:pt x="92" y="250"/>
                                    <a:pt x="93" y="250"/>
                                  </a:cubicBezTo>
                                  <a:cubicBezTo>
                                    <a:pt x="94" y="251"/>
                                    <a:pt x="95" y="250"/>
                                    <a:pt x="95" y="251"/>
                                  </a:cubicBezTo>
                                  <a:cubicBezTo>
                                    <a:pt x="94" y="252"/>
                                    <a:pt x="93" y="253"/>
                                    <a:pt x="94" y="253"/>
                                  </a:cubicBezTo>
                                  <a:cubicBezTo>
                                    <a:pt x="96" y="253"/>
                                    <a:pt x="94" y="255"/>
                                    <a:pt x="95" y="256"/>
                                  </a:cubicBezTo>
                                  <a:cubicBezTo>
                                    <a:pt x="95" y="257"/>
                                    <a:pt x="95" y="257"/>
                                    <a:pt x="95" y="258"/>
                                  </a:cubicBezTo>
                                  <a:cubicBezTo>
                                    <a:pt x="95" y="259"/>
                                    <a:pt x="95" y="260"/>
                                    <a:pt x="94" y="261"/>
                                  </a:cubicBezTo>
                                  <a:cubicBezTo>
                                    <a:pt x="94" y="262"/>
                                    <a:pt x="92" y="262"/>
                                    <a:pt x="91" y="262"/>
                                  </a:cubicBezTo>
                                  <a:cubicBezTo>
                                    <a:pt x="90" y="264"/>
                                    <a:pt x="90" y="264"/>
                                    <a:pt x="90" y="264"/>
                                  </a:cubicBezTo>
                                  <a:cubicBezTo>
                                    <a:pt x="89" y="265"/>
                                    <a:pt x="89" y="265"/>
                                    <a:pt x="89" y="265"/>
                                  </a:cubicBezTo>
                                  <a:cubicBezTo>
                                    <a:pt x="90" y="265"/>
                                    <a:pt x="90" y="265"/>
                                    <a:pt x="91" y="265"/>
                                  </a:cubicBezTo>
                                  <a:cubicBezTo>
                                    <a:pt x="91" y="264"/>
                                    <a:pt x="91" y="264"/>
                                    <a:pt x="91" y="264"/>
                                  </a:cubicBezTo>
                                  <a:cubicBezTo>
                                    <a:pt x="92" y="264"/>
                                    <a:pt x="91" y="265"/>
                                    <a:pt x="92" y="265"/>
                                  </a:cubicBezTo>
                                  <a:cubicBezTo>
                                    <a:pt x="92" y="265"/>
                                    <a:pt x="92" y="265"/>
                                    <a:pt x="92" y="265"/>
                                  </a:cubicBezTo>
                                  <a:cubicBezTo>
                                    <a:pt x="91" y="266"/>
                                    <a:pt x="90" y="266"/>
                                    <a:pt x="89" y="266"/>
                                  </a:cubicBezTo>
                                  <a:cubicBezTo>
                                    <a:pt x="89" y="266"/>
                                    <a:pt x="88" y="267"/>
                                    <a:pt x="88" y="268"/>
                                  </a:cubicBezTo>
                                  <a:cubicBezTo>
                                    <a:pt x="87" y="268"/>
                                    <a:pt x="88" y="267"/>
                                    <a:pt x="87" y="267"/>
                                  </a:cubicBezTo>
                                  <a:cubicBezTo>
                                    <a:pt x="87" y="268"/>
                                    <a:pt x="87" y="269"/>
                                    <a:pt x="87" y="269"/>
                                  </a:cubicBezTo>
                                  <a:cubicBezTo>
                                    <a:pt x="86" y="269"/>
                                    <a:pt x="83" y="269"/>
                                    <a:pt x="83" y="269"/>
                                  </a:cubicBezTo>
                                  <a:cubicBezTo>
                                    <a:pt x="83" y="270"/>
                                    <a:pt x="84" y="271"/>
                                    <a:pt x="84" y="271"/>
                                  </a:cubicBezTo>
                                  <a:cubicBezTo>
                                    <a:pt x="84" y="271"/>
                                    <a:pt x="85" y="271"/>
                                    <a:pt x="86" y="271"/>
                                  </a:cubicBezTo>
                                  <a:cubicBezTo>
                                    <a:pt x="86" y="272"/>
                                    <a:pt x="86" y="272"/>
                                    <a:pt x="85" y="273"/>
                                  </a:cubicBezTo>
                                  <a:cubicBezTo>
                                    <a:pt x="85" y="273"/>
                                    <a:pt x="84" y="273"/>
                                    <a:pt x="84" y="274"/>
                                  </a:cubicBezTo>
                                  <a:cubicBezTo>
                                    <a:pt x="84" y="274"/>
                                    <a:pt x="84" y="275"/>
                                    <a:pt x="84" y="275"/>
                                  </a:cubicBezTo>
                                  <a:cubicBezTo>
                                    <a:pt x="83" y="275"/>
                                    <a:pt x="82" y="275"/>
                                    <a:pt x="81" y="275"/>
                                  </a:cubicBezTo>
                                  <a:cubicBezTo>
                                    <a:pt x="81" y="275"/>
                                    <a:pt x="81" y="276"/>
                                    <a:pt x="81" y="277"/>
                                  </a:cubicBezTo>
                                  <a:cubicBezTo>
                                    <a:pt x="80" y="277"/>
                                    <a:pt x="80" y="277"/>
                                    <a:pt x="79" y="277"/>
                                  </a:cubicBezTo>
                                  <a:cubicBezTo>
                                    <a:pt x="79" y="277"/>
                                    <a:pt x="79" y="278"/>
                                    <a:pt x="79" y="278"/>
                                  </a:cubicBezTo>
                                  <a:cubicBezTo>
                                    <a:pt x="80" y="277"/>
                                    <a:pt x="81" y="277"/>
                                    <a:pt x="82" y="277"/>
                                  </a:cubicBezTo>
                                  <a:cubicBezTo>
                                    <a:pt x="82" y="277"/>
                                    <a:pt x="82" y="278"/>
                                    <a:pt x="82" y="278"/>
                                  </a:cubicBezTo>
                                  <a:cubicBezTo>
                                    <a:pt x="82" y="278"/>
                                    <a:pt x="83" y="280"/>
                                    <a:pt x="84" y="280"/>
                                  </a:cubicBezTo>
                                  <a:cubicBezTo>
                                    <a:pt x="84" y="280"/>
                                    <a:pt x="85" y="280"/>
                                    <a:pt x="85" y="280"/>
                                  </a:cubicBezTo>
                                  <a:cubicBezTo>
                                    <a:pt x="85" y="280"/>
                                    <a:pt x="85" y="281"/>
                                    <a:pt x="86" y="281"/>
                                  </a:cubicBezTo>
                                  <a:cubicBezTo>
                                    <a:pt x="86" y="282"/>
                                    <a:pt x="87" y="282"/>
                                    <a:pt x="87" y="282"/>
                                  </a:cubicBezTo>
                                  <a:cubicBezTo>
                                    <a:pt x="88" y="282"/>
                                    <a:pt x="88" y="283"/>
                                    <a:pt x="88" y="284"/>
                                  </a:cubicBezTo>
                                  <a:cubicBezTo>
                                    <a:pt x="89" y="284"/>
                                    <a:pt x="89" y="284"/>
                                    <a:pt x="90" y="284"/>
                                  </a:cubicBezTo>
                                  <a:cubicBezTo>
                                    <a:pt x="91" y="285"/>
                                    <a:pt x="91" y="286"/>
                                    <a:pt x="92" y="287"/>
                                  </a:cubicBezTo>
                                  <a:cubicBezTo>
                                    <a:pt x="93" y="287"/>
                                    <a:pt x="93" y="287"/>
                                    <a:pt x="93" y="287"/>
                                  </a:cubicBezTo>
                                  <a:cubicBezTo>
                                    <a:pt x="93" y="287"/>
                                    <a:pt x="94" y="285"/>
                                    <a:pt x="95" y="285"/>
                                  </a:cubicBezTo>
                                  <a:cubicBezTo>
                                    <a:pt x="95" y="284"/>
                                    <a:pt x="97" y="284"/>
                                    <a:pt x="98" y="285"/>
                                  </a:cubicBezTo>
                                  <a:cubicBezTo>
                                    <a:pt x="98" y="285"/>
                                    <a:pt x="99" y="285"/>
                                    <a:pt x="101" y="286"/>
                                  </a:cubicBezTo>
                                  <a:cubicBezTo>
                                    <a:pt x="103" y="286"/>
                                    <a:pt x="103" y="286"/>
                                    <a:pt x="105" y="286"/>
                                  </a:cubicBezTo>
                                  <a:cubicBezTo>
                                    <a:pt x="106" y="286"/>
                                    <a:pt x="106" y="286"/>
                                    <a:pt x="107" y="287"/>
                                  </a:cubicBezTo>
                                  <a:cubicBezTo>
                                    <a:pt x="108" y="288"/>
                                    <a:pt x="109" y="289"/>
                                    <a:pt x="111" y="289"/>
                                  </a:cubicBezTo>
                                  <a:cubicBezTo>
                                    <a:pt x="112" y="289"/>
                                    <a:pt x="113" y="288"/>
                                    <a:pt x="114" y="289"/>
                                  </a:cubicBezTo>
                                  <a:cubicBezTo>
                                    <a:pt x="115" y="290"/>
                                    <a:pt x="115" y="289"/>
                                    <a:pt x="116" y="288"/>
                                  </a:cubicBezTo>
                                  <a:cubicBezTo>
                                    <a:pt x="117" y="288"/>
                                    <a:pt x="118" y="288"/>
                                    <a:pt x="118" y="289"/>
                                  </a:cubicBezTo>
                                  <a:cubicBezTo>
                                    <a:pt x="119" y="290"/>
                                    <a:pt x="119" y="290"/>
                                    <a:pt x="120" y="291"/>
                                  </a:cubicBezTo>
                                  <a:cubicBezTo>
                                    <a:pt x="121" y="291"/>
                                    <a:pt x="121" y="292"/>
                                    <a:pt x="122" y="292"/>
                                  </a:cubicBezTo>
                                  <a:cubicBezTo>
                                    <a:pt x="123" y="292"/>
                                    <a:pt x="121" y="293"/>
                                    <a:pt x="122" y="294"/>
                                  </a:cubicBezTo>
                                  <a:cubicBezTo>
                                    <a:pt x="123" y="294"/>
                                    <a:pt x="124" y="293"/>
                                    <a:pt x="125" y="294"/>
                                  </a:cubicBezTo>
                                  <a:cubicBezTo>
                                    <a:pt x="126" y="295"/>
                                    <a:pt x="126" y="296"/>
                                    <a:pt x="126" y="296"/>
                                  </a:cubicBezTo>
                                  <a:cubicBezTo>
                                    <a:pt x="126" y="296"/>
                                    <a:pt x="127" y="296"/>
                                    <a:pt x="128" y="297"/>
                                  </a:cubicBezTo>
                                  <a:cubicBezTo>
                                    <a:pt x="129" y="298"/>
                                    <a:pt x="130" y="298"/>
                                    <a:pt x="130" y="299"/>
                                  </a:cubicBezTo>
                                  <a:cubicBezTo>
                                    <a:pt x="130" y="300"/>
                                    <a:pt x="131" y="301"/>
                                    <a:pt x="132" y="301"/>
                                  </a:cubicBezTo>
                                  <a:cubicBezTo>
                                    <a:pt x="133" y="301"/>
                                    <a:pt x="134" y="298"/>
                                    <a:pt x="134" y="298"/>
                                  </a:cubicBezTo>
                                  <a:cubicBezTo>
                                    <a:pt x="134" y="298"/>
                                    <a:pt x="134" y="297"/>
                                    <a:pt x="134" y="297"/>
                                  </a:cubicBezTo>
                                  <a:cubicBezTo>
                                    <a:pt x="133" y="296"/>
                                    <a:pt x="131" y="295"/>
                                    <a:pt x="131" y="295"/>
                                  </a:cubicBezTo>
                                  <a:cubicBezTo>
                                    <a:pt x="130" y="294"/>
                                    <a:pt x="130" y="293"/>
                                    <a:pt x="130" y="293"/>
                                  </a:cubicBezTo>
                                  <a:cubicBezTo>
                                    <a:pt x="129" y="292"/>
                                    <a:pt x="128" y="291"/>
                                    <a:pt x="128" y="290"/>
                                  </a:cubicBezTo>
                                  <a:cubicBezTo>
                                    <a:pt x="127" y="289"/>
                                    <a:pt x="127" y="286"/>
                                    <a:pt x="128" y="286"/>
                                  </a:cubicBezTo>
                                  <a:cubicBezTo>
                                    <a:pt x="127" y="285"/>
                                    <a:pt x="127" y="285"/>
                                    <a:pt x="127" y="285"/>
                                  </a:cubicBezTo>
                                  <a:cubicBezTo>
                                    <a:pt x="127" y="284"/>
                                    <a:pt x="127" y="283"/>
                                    <a:pt x="127" y="282"/>
                                  </a:cubicBezTo>
                                  <a:cubicBezTo>
                                    <a:pt x="126" y="282"/>
                                    <a:pt x="124" y="282"/>
                                    <a:pt x="123" y="282"/>
                                  </a:cubicBezTo>
                                  <a:cubicBezTo>
                                    <a:pt x="124" y="281"/>
                                    <a:pt x="123" y="281"/>
                                    <a:pt x="123" y="279"/>
                                  </a:cubicBezTo>
                                  <a:cubicBezTo>
                                    <a:pt x="123" y="279"/>
                                    <a:pt x="124" y="279"/>
                                    <a:pt x="124" y="279"/>
                                  </a:cubicBezTo>
                                  <a:cubicBezTo>
                                    <a:pt x="125" y="278"/>
                                    <a:pt x="124" y="278"/>
                                    <a:pt x="124" y="277"/>
                                  </a:cubicBezTo>
                                  <a:cubicBezTo>
                                    <a:pt x="125" y="276"/>
                                    <a:pt x="125" y="275"/>
                                    <a:pt x="126" y="274"/>
                                  </a:cubicBezTo>
                                  <a:cubicBezTo>
                                    <a:pt x="126" y="274"/>
                                    <a:pt x="127" y="273"/>
                                    <a:pt x="127" y="272"/>
                                  </a:cubicBezTo>
                                  <a:cubicBezTo>
                                    <a:pt x="127" y="272"/>
                                    <a:pt x="126" y="272"/>
                                    <a:pt x="126" y="272"/>
                                  </a:cubicBezTo>
                                  <a:cubicBezTo>
                                    <a:pt x="126" y="271"/>
                                    <a:pt x="126" y="271"/>
                                    <a:pt x="126" y="271"/>
                                  </a:cubicBezTo>
                                  <a:cubicBezTo>
                                    <a:pt x="127" y="271"/>
                                    <a:pt x="127" y="271"/>
                                    <a:pt x="127" y="271"/>
                                  </a:cubicBezTo>
                                  <a:cubicBezTo>
                                    <a:pt x="126" y="271"/>
                                    <a:pt x="127" y="270"/>
                                    <a:pt x="127" y="270"/>
                                  </a:cubicBezTo>
                                  <a:cubicBezTo>
                                    <a:pt x="127" y="270"/>
                                    <a:pt x="127" y="270"/>
                                    <a:pt x="127" y="271"/>
                                  </a:cubicBezTo>
                                  <a:cubicBezTo>
                                    <a:pt x="128" y="271"/>
                                    <a:pt x="128" y="270"/>
                                    <a:pt x="129" y="270"/>
                                  </a:cubicBezTo>
                                  <a:cubicBezTo>
                                    <a:pt x="129" y="270"/>
                                    <a:pt x="129" y="269"/>
                                    <a:pt x="129" y="269"/>
                                  </a:cubicBezTo>
                                  <a:cubicBezTo>
                                    <a:pt x="129" y="269"/>
                                    <a:pt x="129" y="269"/>
                                    <a:pt x="129" y="269"/>
                                  </a:cubicBezTo>
                                  <a:cubicBezTo>
                                    <a:pt x="130" y="269"/>
                                    <a:pt x="129" y="270"/>
                                    <a:pt x="129" y="271"/>
                                  </a:cubicBezTo>
                                  <a:cubicBezTo>
                                    <a:pt x="130" y="271"/>
                                    <a:pt x="131" y="271"/>
                                    <a:pt x="131" y="271"/>
                                  </a:cubicBezTo>
                                  <a:cubicBezTo>
                                    <a:pt x="130" y="271"/>
                                    <a:pt x="130" y="271"/>
                                    <a:pt x="131" y="272"/>
                                  </a:cubicBezTo>
                                  <a:cubicBezTo>
                                    <a:pt x="131" y="272"/>
                                    <a:pt x="132" y="271"/>
                                    <a:pt x="133" y="270"/>
                                  </a:cubicBezTo>
                                  <a:cubicBezTo>
                                    <a:pt x="133" y="270"/>
                                    <a:pt x="132" y="270"/>
                                    <a:pt x="133" y="269"/>
                                  </a:cubicBezTo>
                                  <a:cubicBezTo>
                                    <a:pt x="132" y="269"/>
                                    <a:pt x="131" y="269"/>
                                    <a:pt x="131" y="269"/>
                                  </a:cubicBezTo>
                                  <a:cubicBezTo>
                                    <a:pt x="131" y="269"/>
                                    <a:pt x="131" y="269"/>
                                    <a:pt x="131" y="269"/>
                                  </a:cubicBezTo>
                                  <a:cubicBezTo>
                                    <a:pt x="131" y="269"/>
                                    <a:pt x="131" y="268"/>
                                    <a:pt x="131" y="268"/>
                                  </a:cubicBezTo>
                                  <a:cubicBezTo>
                                    <a:pt x="132" y="268"/>
                                    <a:pt x="131" y="268"/>
                                    <a:pt x="132" y="269"/>
                                  </a:cubicBezTo>
                                  <a:cubicBezTo>
                                    <a:pt x="132" y="269"/>
                                    <a:pt x="133" y="269"/>
                                    <a:pt x="133" y="269"/>
                                  </a:cubicBezTo>
                                  <a:cubicBezTo>
                                    <a:pt x="133" y="269"/>
                                    <a:pt x="133" y="268"/>
                                    <a:pt x="133" y="268"/>
                                  </a:cubicBezTo>
                                  <a:cubicBezTo>
                                    <a:pt x="133" y="268"/>
                                    <a:pt x="132" y="267"/>
                                    <a:pt x="133" y="266"/>
                                  </a:cubicBezTo>
                                  <a:cubicBezTo>
                                    <a:pt x="133" y="265"/>
                                    <a:pt x="133" y="264"/>
                                    <a:pt x="133" y="264"/>
                                  </a:cubicBezTo>
                                  <a:cubicBezTo>
                                    <a:pt x="131" y="260"/>
                                    <a:pt x="131" y="260"/>
                                    <a:pt x="131" y="260"/>
                                  </a:cubicBezTo>
                                  <a:cubicBezTo>
                                    <a:pt x="131" y="260"/>
                                    <a:pt x="128" y="261"/>
                                    <a:pt x="128" y="260"/>
                                  </a:cubicBezTo>
                                  <a:cubicBezTo>
                                    <a:pt x="128" y="259"/>
                                    <a:pt x="129" y="257"/>
                                    <a:pt x="128" y="257"/>
                                  </a:cubicBezTo>
                                  <a:cubicBezTo>
                                    <a:pt x="126" y="256"/>
                                    <a:pt x="125" y="256"/>
                                    <a:pt x="126" y="255"/>
                                  </a:cubicBezTo>
                                  <a:cubicBezTo>
                                    <a:pt x="127" y="254"/>
                                    <a:pt x="128" y="252"/>
                                    <a:pt x="128" y="252"/>
                                  </a:cubicBezTo>
                                  <a:cubicBezTo>
                                    <a:pt x="128" y="252"/>
                                    <a:pt x="129" y="251"/>
                                    <a:pt x="129" y="250"/>
                                  </a:cubicBezTo>
                                  <a:cubicBezTo>
                                    <a:pt x="128" y="249"/>
                                    <a:pt x="127" y="249"/>
                                    <a:pt x="127" y="249"/>
                                  </a:cubicBezTo>
                                  <a:cubicBezTo>
                                    <a:pt x="127" y="249"/>
                                    <a:pt x="130" y="247"/>
                                    <a:pt x="129" y="245"/>
                                  </a:cubicBezTo>
                                  <a:cubicBezTo>
                                    <a:pt x="128" y="245"/>
                                    <a:pt x="131" y="245"/>
                                    <a:pt x="131" y="244"/>
                                  </a:cubicBezTo>
                                  <a:cubicBezTo>
                                    <a:pt x="131" y="243"/>
                                    <a:pt x="133" y="242"/>
                                    <a:pt x="133" y="243"/>
                                  </a:cubicBezTo>
                                  <a:cubicBezTo>
                                    <a:pt x="134" y="244"/>
                                    <a:pt x="135" y="246"/>
                                    <a:pt x="135" y="246"/>
                                  </a:cubicBezTo>
                                  <a:cubicBezTo>
                                    <a:pt x="138" y="244"/>
                                    <a:pt x="138" y="244"/>
                                    <a:pt x="138" y="244"/>
                                  </a:cubicBezTo>
                                  <a:cubicBezTo>
                                    <a:pt x="138" y="244"/>
                                    <a:pt x="135" y="243"/>
                                    <a:pt x="136" y="242"/>
                                  </a:cubicBezTo>
                                  <a:cubicBezTo>
                                    <a:pt x="136" y="241"/>
                                    <a:pt x="136" y="239"/>
                                    <a:pt x="137" y="239"/>
                                  </a:cubicBezTo>
                                  <a:cubicBezTo>
                                    <a:pt x="138" y="239"/>
                                    <a:pt x="138" y="237"/>
                                    <a:pt x="139" y="237"/>
                                  </a:cubicBezTo>
                                  <a:cubicBezTo>
                                    <a:pt x="140" y="238"/>
                                    <a:pt x="142" y="238"/>
                                    <a:pt x="142" y="238"/>
                                  </a:cubicBezTo>
                                  <a:cubicBezTo>
                                    <a:pt x="142" y="238"/>
                                    <a:pt x="146" y="235"/>
                                    <a:pt x="146" y="234"/>
                                  </a:cubicBezTo>
                                  <a:cubicBezTo>
                                    <a:pt x="147" y="233"/>
                                    <a:pt x="145" y="233"/>
                                    <a:pt x="145" y="233"/>
                                  </a:cubicBezTo>
                                  <a:cubicBezTo>
                                    <a:pt x="149" y="232"/>
                                    <a:pt x="149" y="232"/>
                                    <a:pt x="149" y="232"/>
                                  </a:cubicBezTo>
                                  <a:cubicBezTo>
                                    <a:pt x="149" y="233"/>
                                    <a:pt x="149" y="233"/>
                                    <a:pt x="149" y="233"/>
                                  </a:cubicBezTo>
                                  <a:cubicBezTo>
                                    <a:pt x="152" y="233"/>
                                    <a:pt x="152" y="233"/>
                                    <a:pt x="152" y="233"/>
                                  </a:cubicBezTo>
                                  <a:cubicBezTo>
                                    <a:pt x="152" y="233"/>
                                    <a:pt x="151" y="232"/>
                                    <a:pt x="152" y="232"/>
                                  </a:cubicBezTo>
                                  <a:cubicBezTo>
                                    <a:pt x="152" y="232"/>
                                    <a:pt x="153" y="232"/>
                                    <a:pt x="154" y="233"/>
                                  </a:cubicBezTo>
                                  <a:cubicBezTo>
                                    <a:pt x="155" y="234"/>
                                    <a:pt x="154" y="235"/>
                                    <a:pt x="154" y="235"/>
                                  </a:cubicBezTo>
                                  <a:cubicBezTo>
                                    <a:pt x="154" y="235"/>
                                    <a:pt x="156" y="235"/>
                                    <a:pt x="157" y="236"/>
                                  </a:cubicBezTo>
                                  <a:cubicBezTo>
                                    <a:pt x="158" y="236"/>
                                    <a:pt x="159" y="237"/>
                                    <a:pt x="159" y="238"/>
                                  </a:cubicBezTo>
                                  <a:cubicBezTo>
                                    <a:pt x="160" y="239"/>
                                    <a:pt x="160" y="239"/>
                                    <a:pt x="161" y="239"/>
                                  </a:cubicBezTo>
                                  <a:cubicBezTo>
                                    <a:pt x="162" y="239"/>
                                    <a:pt x="163" y="239"/>
                                    <a:pt x="164" y="240"/>
                                  </a:cubicBezTo>
                                  <a:cubicBezTo>
                                    <a:pt x="165" y="241"/>
                                    <a:pt x="163" y="242"/>
                                    <a:pt x="163" y="242"/>
                                  </a:cubicBezTo>
                                  <a:cubicBezTo>
                                    <a:pt x="166" y="243"/>
                                    <a:pt x="166" y="243"/>
                                    <a:pt x="166" y="243"/>
                                  </a:cubicBezTo>
                                  <a:cubicBezTo>
                                    <a:pt x="166" y="243"/>
                                    <a:pt x="165" y="240"/>
                                    <a:pt x="166" y="240"/>
                                  </a:cubicBezTo>
                                  <a:cubicBezTo>
                                    <a:pt x="167" y="240"/>
                                    <a:pt x="166" y="239"/>
                                    <a:pt x="168" y="240"/>
                                  </a:cubicBezTo>
                                  <a:cubicBezTo>
                                    <a:pt x="170" y="240"/>
                                    <a:pt x="172" y="241"/>
                                    <a:pt x="172" y="241"/>
                                  </a:cubicBezTo>
                                  <a:cubicBezTo>
                                    <a:pt x="173" y="240"/>
                                    <a:pt x="174" y="239"/>
                                    <a:pt x="176" y="239"/>
                                  </a:cubicBezTo>
                                  <a:cubicBezTo>
                                    <a:pt x="178" y="238"/>
                                    <a:pt x="178" y="240"/>
                                    <a:pt x="179" y="240"/>
                                  </a:cubicBezTo>
                                  <a:cubicBezTo>
                                    <a:pt x="180" y="239"/>
                                    <a:pt x="179" y="239"/>
                                    <a:pt x="181" y="239"/>
                                  </a:cubicBezTo>
                                  <a:cubicBezTo>
                                    <a:pt x="182" y="240"/>
                                    <a:pt x="183" y="243"/>
                                    <a:pt x="183" y="243"/>
                                  </a:cubicBezTo>
                                  <a:cubicBezTo>
                                    <a:pt x="186" y="243"/>
                                    <a:pt x="186" y="243"/>
                                    <a:pt x="186" y="243"/>
                                  </a:cubicBezTo>
                                  <a:cubicBezTo>
                                    <a:pt x="188" y="243"/>
                                    <a:pt x="188" y="243"/>
                                    <a:pt x="188" y="243"/>
                                  </a:cubicBezTo>
                                  <a:cubicBezTo>
                                    <a:pt x="188" y="243"/>
                                    <a:pt x="190" y="243"/>
                                    <a:pt x="190" y="241"/>
                                  </a:cubicBezTo>
                                  <a:cubicBezTo>
                                    <a:pt x="189" y="239"/>
                                    <a:pt x="187" y="239"/>
                                    <a:pt x="187" y="239"/>
                                  </a:cubicBezTo>
                                  <a:cubicBezTo>
                                    <a:pt x="185" y="237"/>
                                    <a:pt x="185" y="237"/>
                                    <a:pt x="185" y="237"/>
                                  </a:cubicBezTo>
                                  <a:cubicBezTo>
                                    <a:pt x="187" y="235"/>
                                    <a:pt x="187" y="235"/>
                                    <a:pt x="187" y="235"/>
                                  </a:cubicBezTo>
                                  <a:cubicBezTo>
                                    <a:pt x="187" y="233"/>
                                    <a:pt x="187" y="233"/>
                                    <a:pt x="187" y="233"/>
                                  </a:cubicBezTo>
                                  <a:cubicBezTo>
                                    <a:pt x="185" y="231"/>
                                    <a:pt x="185" y="231"/>
                                    <a:pt x="185" y="231"/>
                                  </a:cubicBezTo>
                                  <a:cubicBezTo>
                                    <a:pt x="185" y="229"/>
                                    <a:pt x="185" y="229"/>
                                    <a:pt x="185" y="229"/>
                                  </a:cubicBezTo>
                                  <a:cubicBezTo>
                                    <a:pt x="185" y="227"/>
                                    <a:pt x="185" y="227"/>
                                    <a:pt x="185" y="227"/>
                                  </a:cubicBezTo>
                                  <a:cubicBezTo>
                                    <a:pt x="185" y="225"/>
                                    <a:pt x="185" y="225"/>
                                    <a:pt x="185" y="225"/>
                                  </a:cubicBezTo>
                                  <a:cubicBezTo>
                                    <a:pt x="188" y="223"/>
                                    <a:pt x="188" y="223"/>
                                    <a:pt x="188" y="223"/>
                                  </a:cubicBezTo>
                                  <a:cubicBezTo>
                                    <a:pt x="188" y="221"/>
                                    <a:pt x="188" y="221"/>
                                    <a:pt x="188" y="221"/>
                                  </a:cubicBezTo>
                                  <a:cubicBezTo>
                                    <a:pt x="187" y="219"/>
                                    <a:pt x="187" y="219"/>
                                    <a:pt x="187" y="219"/>
                                  </a:cubicBezTo>
                                  <a:cubicBezTo>
                                    <a:pt x="189" y="218"/>
                                    <a:pt x="189" y="218"/>
                                    <a:pt x="189" y="218"/>
                                  </a:cubicBezTo>
                                  <a:cubicBezTo>
                                    <a:pt x="192" y="219"/>
                                    <a:pt x="192" y="219"/>
                                    <a:pt x="192" y="219"/>
                                  </a:cubicBezTo>
                                  <a:cubicBezTo>
                                    <a:pt x="194" y="219"/>
                                    <a:pt x="194" y="219"/>
                                    <a:pt x="194" y="219"/>
                                  </a:cubicBezTo>
                                  <a:cubicBezTo>
                                    <a:pt x="197" y="220"/>
                                    <a:pt x="197" y="220"/>
                                    <a:pt x="197" y="220"/>
                                  </a:cubicBezTo>
                                  <a:cubicBezTo>
                                    <a:pt x="201" y="220"/>
                                    <a:pt x="201" y="220"/>
                                    <a:pt x="201" y="220"/>
                                  </a:cubicBezTo>
                                  <a:cubicBezTo>
                                    <a:pt x="204" y="219"/>
                                    <a:pt x="204" y="219"/>
                                    <a:pt x="204" y="219"/>
                                  </a:cubicBezTo>
                                  <a:cubicBezTo>
                                    <a:pt x="208" y="219"/>
                                    <a:pt x="208" y="219"/>
                                    <a:pt x="208" y="219"/>
                                  </a:cubicBezTo>
                                  <a:cubicBezTo>
                                    <a:pt x="213" y="218"/>
                                    <a:pt x="213" y="218"/>
                                    <a:pt x="213" y="218"/>
                                  </a:cubicBezTo>
                                  <a:cubicBezTo>
                                    <a:pt x="214" y="218"/>
                                    <a:pt x="214" y="218"/>
                                    <a:pt x="214" y="218"/>
                                  </a:cubicBezTo>
                                  <a:cubicBezTo>
                                    <a:pt x="219" y="216"/>
                                    <a:pt x="219" y="216"/>
                                    <a:pt x="219" y="216"/>
                                  </a:cubicBezTo>
                                  <a:cubicBezTo>
                                    <a:pt x="222" y="215"/>
                                    <a:pt x="222" y="215"/>
                                    <a:pt x="222" y="215"/>
                                  </a:cubicBezTo>
                                  <a:cubicBezTo>
                                    <a:pt x="224" y="214"/>
                                    <a:pt x="224" y="214"/>
                                    <a:pt x="224" y="214"/>
                                  </a:cubicBezTo>
                                  <a:cubicBezTo>
                                    <a:pt x="225" y="215"/>
                                    <a:pt x="225" y="215"/>
                                    <a:pt x="225" y="215"/>
                                  </a:cubicBezTo>
                                  <a:cubicBezTo>
                                    <a:pt x="227" y="216"/>
                                    <a:pt x="227" y="216"/>
                                    <a:pt x="227" y="216"/>
                                  </a:cubicBezTo>
                                  <a:cubicBezTo>
                                    <a:pt x="227" y="217"/>
                                    <a:pt x="227" y="217"/>
                                    <a:pt x="227" y="217"/>
                                  </a:cubicBezTo>
                                  <a:cubicBezTo>
                                    <a:pt x="226" y="219"/>
                                    <a:pt x="226" y="219"/>
                                    <a:pt x="226" y="219"/>
                                  </a:cubicBezTo>
                                  <a:cubicBezTo>
                                    <a:pt x="227" y="219"/>
                                    <a:pt x="227" y="219"/>
                                    <a:pt x="227" y="219"/>
                                  </a:cubicBezTo>
                                  <a:cubicBezTo>
                                    <a:pt x="230" y="222"/>
                                    <a:pt x="230" y="222"/>
                                    <a:pt x="230" y="222"/>
                                  </a:cubicBezTo>
                                  <a:cubicBezTo>
                                    <a:pt x="231" y="221"/>
                                    <a:pt x="231" y="221"/>
                                    <a:pt x="231" y="221"/>
                                  </a:cubicBezTo>
                                  <a:cubicBezTo>
                                    <a:pt x="233" y="219"/>
                                    <a:pt x="233" y="219"/>
                                    <a:pt x="233" y="219"/>
                                  </a:cubicBezTo>
                                  <a:cubicBezTo>
                                    <a:pt x="236" y="220"/>
                                    <a:pt x="236" y="220"/>
                                    <a:pt x="236" y="220"/>
                                  </a:cubicBezTo>
                                  <a:cubicBezTo>
                                    <a:pt x="237" y="221"/>
                                    <a:pt x="237" y="221"/>
                                    <a:pt x="237" y="221"/>
                                  </a:cubicBezTo>
                                  <a:cubicBezTo>
                                    <a:pt x="239" y="220"/>
                                    <a:pt x="239" y="220"/>
                                    <a:pt x="239" y="220"/>
                                  </a:cubicBezTo>
                                  <a:cubicBezTo>
                                    <a:pt x="239" y="220"/>
                                    <a:pt x="240" y="220"/>
                                    <a:pt x="240" y="221"/>
                                  </a:cubicBezTo>
                                  <a:cubicBezTo>
                                    <a:pt x="241" y="222"/>
                                    <a:pt x="240" y="223"/>
                                    <a:pt x="240" y="223"/>
                                  </a:cubicBezTo>
                                  <a:cubicBezTo>
                                    <a:pt x="244" y="223"/>
                                    <a:pt x="244" y="223"/>
                                    <a:pt x="244" y="223"/>
                                  </a:cubicBezTo>
                                  <a:cubicBezTo>
                                    <a:pt x="248" y="221"/>
                                    <a:pt x="248" y="221"/>
                                    <a:pt x="248" y="221"/>
                                  </a:cubicBezTo>
                                  <a:cubicBezTo>
                                    <a:pt x="253" y="220"/>
                                    <a:pt x="253" y="220"/>
                                    <a:pt x="253" y="220"/>
                                  </a:cubicBezTo>
                                  <a:cubicBezTo>
                                    <a:pt x="256" y="218"/>
                                    <a:pt x="256" y="218"/>
                                    <a:pt x="256" y="218"/>
                                  </a:cubicBezTo>
                                  <a:cubicBezTo>
                                    <a:pt x="260" y="218"/>
                                    <a:pt x="260" y="218"/>
                                    <a:pt x="260" y="218"/>
                                  </a:cubicBezTo>
                                  <a:cubicBezTo>
                                    <a:pt x="260" y="218"/>
                                    <a:pt x="260" y="218"/>
                                    <a:pt x="260" y="218"/>
                                  </a:cubicBezTo>
                                  <a:cubicBezTo>
                                    <a:pt x="260" y="221"/>
                                    <a:pt x="260" y="221"/>
                                    <a:pt x="260" y="221"/>
                                  </a:cubicBezTo>
                                  <a:cubicBezTo>
                                    <a:pt x="263" y="225"/>
                                    <a:pt x="263" y="225"/>
                                    <a:pt x="263" y="225"/>
                                  </a:cubicBezTo>
                                  <a:cubicBezTo>
                                    <a:pt x="267" y="232"/>
                                    <a:pt x="267" y="232"/>
                                    <a:pt x="267" y="232"/>
                                  </a:cubicBezTo>
                                  <a:cubicBezTo>
                                    <a:pt x="269" y="237"/>
                                    <a:pt x="269" y="237"/>
                                    <a:pt x="269" y="237"/>
                                  </a:cubicBezTo>
                                  <a:cubicBezTo>
                                    <a:pt x="269" y="237"/>
                                    <a:pt x="271" y="240"/>
                                    <a:pt x="272" y="240"/>
                                  </a:cubicBezTo>
                                  <a:cubicBezTo>
                                    <a:pt x="273" y="240"/>
                                    <a:pt x="277" y="239"/>
                                    <a:pt x="277" y="239"/>
                                  </a:cubicBezTo>
                                  <a:cubicBezTo>
                                    <a:pt x="282" y="239"/>
                                    <a:pt x="282" y="239"/>
                                    <a:pt x="282" y="239"/>
                                  </a:cubicBezTo>
                                  <a:cubicBezTo>
                                    <a:pt x="283" y="239"/>
                                    <a:pt x="286" y="243"/>
                                    <a:pt x="286" y="243"/>
                                  </a:cubicBezTo>
                                  <a:cubicBezTo>
                                    <a:pt x="287" y="245"/>
                                    <a:pt x="287" y="245"/>
                                    <a:pt x="287" y="245"/>
                                  </a:cubicBezTo>
                                  <a:cubicBezTo>
                                    <a:pt x="288" y="248"/>
                                    <a:pt x="288" y="248"/>
                                    <a:pt x="288" y="248"/>
                                  </a:cubicBezTo>
                                  <a:cubicBezTo>
                                    <a:pt x="289" y="249"/>
                                    <a:pt x="289" y="249"/>
                                    <a:pt x="289" y="249"/>
                                  </a:cubicBezTo>
                                  <a:cubicBezTo>
                                    <a:pt x="291" y="251"/>
                                    <a:pt x="291" y="251"/>
                                    <a:pt x="291" y="251"/>
                                  </a:cubicBezTo>
                                  <a:cubicBezTo>
                                    <a:pt x="294" y="250"/>
                                    <a:pt x="294" y="250"/>
                                    <a:pt x="294" y="250"/>
                                  </a:cubicBezTo>
                                  <a:cubicBezTo>
                                    <a:pt x="300" y="248"/>
                                    <a:pt x="300" y="248"/>
                                    <a:pt x="300" y="248"/>
                                  </a:cubicBezTo>
                                  <a:cubicBezTo>
                                    <a:pt x="303" y="247"/>
                                    <a:pt x="303" y="247"/>
                                    <a:pt x="303" y="247"/>
                                  </a:cubicBezTo>
                                  <a:cubicBezTo>
                                    <a:pt x="306" y="247"/>
                                    <a:pt x="306" y="247"/>
                                    <a:pt x="306" y="247"/>
                                  </a:cubicBezTo>
                                  <a:cubicBezTo>
                                    <a:pt x="307" y="249"/>
                                    <a:pt x="307" y="249"/>
                                    <a:pt x="307" y="249"/>
                                  </a:cubicBezTo>
                                  <a:cubicBezTo>
                                    <a:pt x="308" y="251"/>
                                    <a:pt x="308" y="251"/>
                                    <a:pt x="308" y="251"/>
                                  </a:cubicBezTo>
                                  <a:cubicBezTo>
                                    <a:pt x="310" y="252"/>
                                    <a:pt x="310" y="252"/>
                                    <a:pt x="310" y="252"/>
                                  </a:cubicBezTo>
                                  <a:cubicBezTo>
                                    <a:pt x="313" y="253"/>
                                    <a:pt x="313" y="253"/>
                                    <a:pt x="313" y="253"/>
                                  </a:cubicBezTo>
                                  <a:cubicBezTo>
                                    <a:pt x="315" y="252"/>
                                    <a:pt x="315" y="252"/>
                                    <a:pt x="315" y="252"/>
                                  </a:cubicBezTo>
                                  <a:cubicBezTo>
                                    <a:pt x="317" y="251"/>
                                    <a:pt x="317" y="251"/>
                                    <a:pt x="317" y="251"/>
                                  </a:cubicBezTo>
                                  <a:cubicBezTo>
                                    <a:pt x="319" y="250"/>
                                    <a:pt x="319" y="250"/>
                                    <a:pt x="319" y="250"/>
                                  </a:cubicBezTo>
                                  <a:cubicBezTo>
                                    <a:pt x="320" y="249"/>
                                    <a:pt x="320" y="249"/>
                                    <a:pt x="320" y="249"/>
                                  </a:cubicBezTo>
                                  <a:cubicBezTo>
                                    <a:pt x="320" y="248"/>
                                    <a:pt x="320" y="248"/>
                                    <a:pt x="320" y="248"/>
                                  </a:cubicBezTo>
                                  <a:cubicBezTo>
                                    <a:pt x="321" y="246"/>
                                    <a:pt x="321" y="246"/>
                                    <a:pt x="321" y="246"/>
                                  </a:cubicBezTo>
                                  <a:cubicBezTo>
                                    <a:pt x="323" y="245"/>
                                    <a:pt x="323" y="245"/>
                                    <a:pt x="323" y="245"/>
                                  </a:cubicBezTo>
                                  <a:cubicBezTo>
                                    <a:pt x="325" y="244"/>
                                    <a:pt x="325" y="244"/>
                                    <a:pt x="325" y="244"/>
                                  </a:cubicBezTo>
                                  <a:cubicBezTo>
                                    <a:pt x="328" y="243"/>
                                    <a:pt x="328" y="243"/>
                                    <a:pt x="328" y="243"/>
                                  </a:cubicBezTo>
                                  <a:cubicBezTo>
                                    <a:pt x="329" y="242"/>
                                    <a:pt x="329" y="242"/>
                                    <a:pt x="329" y="242"/>
                                  </a:cubicBezTo>
                                  <a:cubicBezTo>
                                    <a:pt x="332" y="242"/>
                                    <a:pt x="332" y="242"/>
                                    <a:pt x="332" y="242"/>
                                  </a:cubicBezTo>
                                  <a:cubicBezTo>
                                    <a:pt x="335" y="242"/>
                                    <a:pt x="335" y="242"/>
                                    <a:pt x="335" y="242"/>
                                  </a:cubicBezTo>
                                  <a:cubicBezTo>
                                    <a:pt x="336" y="244"/>
                                    <a:pt x="336" y="244"/>
                                    <a:pt x="336" y="244"/>
                                  </a:cubicBezTo>
                                  <a:cubicBezTo>
                                    <a:pt x="339" y="243"/>
                                    <a:pt x="339" y="243"/>
                                    <a:pt x="339" y="243"/>
                                  </a:cubicBezTo>
                                  <a:cubicBezTo>
                                    <a:pt x="342" y="244"/>
                                    <a:pt x="342" y="244"/>
                                    <a:pt x="342" y="244"/>
                                  </a:cubicBezTo>
                                  <a:cubicBezTo>
                                    <a:pt x="345" y="245"/>
                                    <a:pt x="345" y="245"/>
                                    <a:pt x="345" y="245"/>
                                  </a:cubicBezTo>
                                  <a:cubicBezTo>
                                    <a:pt x="348" y="246"/>
                                    <a:pt x="348" y="246"/>
                                    <a:pt x="348" y="246"/>
                                  </a:cubicBezTo>
                                  <a:cubicBezTo>
                                    <a:pt x="351" y="246"/>
                                    <a:pt x="351" y="246"/>
                                    <a:pt x="351" y="246"/>
                                  </a:cubicBezTo>
                                  <a:cubicBezTo>
                                    <a:pt x="355" y="246"/>
                                    <a:pt x="355" y="246"/>
                                    <a:pt x="355" y="246"/>
                                  </a:cubicBezTo>
                                  <a:cubicBezTo>
                                    <a:pt x="359" y="246"/>
                                    <a:pt x="359" y="246"/>
                                    <a:pt x="359" y="246"/>
                                  </a:cubicBezTo>
                                  <a:cubicBezTo>
                                    <a:pt x="360" y="245"/>
                                    <a:pt x="360" y="245"/>
                                    <a:pt x="360" y="245"/>
                                  </a:cubicBezTo>
                                  <a:cubicBezTo>
                                    <a:pt x="359" y="242"/>
                                    <a:pt x="359" y="242"/>
                                    <a:pt x="359" y="242"/>
                                  </a:cubicBezTo>
                                  <a:cubicBezTo>
                                    <a:pt x="358" y="240"/>
                                    <a:pt x="358" y="240"/>
                                    <a:pt x="358" y="240"/>
                                  </a:cubicBezTo>
                                  <a:cubicBezTo>
                                    <a:pt x="356" y="239"/>
                                    <a:pt x="356" y="239"/>
                                    <a:pt x="356" y="239"/>
                                  </a:cubicBezTo>
                                  <a:cubicBezTo>
                                    <a:pt x="357" y="237"/>
                                    <a:pt x="357" y="237"/>
                                    <a:pt x="357" y="237"/>
                                  </a:cubicBezTo>
                                  <a:cubicBezTo>
                                    <a:pt x="358" y="235"/>
                                    <a:pt x="358" y="235"/>
                                    <a:pt x="358" y="235"/>
                                  </a:cubicBezTo>
                                  <a:cubicBezTo>
                                    <a:pt x="359" y="234"/>
                                    <a:pt x="359" y="234"/>
                                    <a:pt x="359" y="234"/>
                                  </a:cubicBezTo>
                                  <a:cubicBezTo>
                                    <a:pt x="362" y="234"/>
                                    <a:pt x="362" y="234"/>
                                    <a:pt x="362" y="234"/>
                                  </a:cubicBezTo>
                                  <a:cubicBezTo>
                                    <a:pt x="364" y="235"/>
                                    <a:pt x="364" y="235"/>
                                    <a:pt x="364" y="235"/>
                                  </a:cubicBezTo>
                                  <a:cubicBezTo>
                                    <a:pt x="367" y="235"/>
                                    <a:pt x="367" y="235"/>
                                    <a:pt x="367" y="235"/>
                                  </a:cubicBezTo>
                                  <a:cubicBezTo>
                                    <a:pt x="369" y="236"/>
                                    <a:pt x="369" y="236"/>
                                    <a:pt x="369" y="236"/>
                                  </a:cubicBezTo>
                                  <a:cubicBezTo>
                                    <a:pt x="372" y="236"/>
                                    <a:pt x="372" y="236"/>
                                    <a:pt x="372" y="236"/>
                                  </a:cubicBezTo>
                                  <a:cubicBezTo>
                                    <a:pt x="376" y="239"/>
                                    <a:pt x="376" y="239"/>
                                    <a:pt x="376" y="239"/>
                                  </a:cubicBezTo>
                                  <a:cubicBezTo>
                                    <a:pt x="379" y="242"/>
                                    <a:pt x="379" y="242"/>
                                    <a:pt x="379" y="242"/>
                                  </a:cubicBezTo>
                                  <a:cubicBezTo>
                                    <a:pt x="380" y="244"/>
                                    <a:pt x="380" y="244"/>
                                    <a:pt x="380" y="244"/>
                                  </a:cubicBezTo>
                                  <a:cubicBezTo>
                                    <a:pt x="382" y="245"/>
                                    <a:pt x="382" y="245"/>
                                    <a:pt x="382" y="245"/>
                                  </a:cubicBezTo>
                                  <a:cubicBezTo>
                                    <a:pt x="385" y="247"/>
                                    <a:pt x="385" y="247"/>
                                    <a:pt x="385" y="247"/>
                                  </a:cubicBezTo>
                                  <a:cubicBezTo>
                                    <a:pt x="387" y="247"/>
                                    <a:pt x="387" y="247"/>
                                    <a:pt x="387" y="247"/>
                                  </a:cubicBezTo>
                                  <a:cubicBezTo>
                                    <a:pt x="389" y="247"/>
                                    <a:pt x="389" y="247"/>
                                    <a:pt x="389" y="247"/>
                                  </a:cubicBezTo>
                                  <a:cubicBezTo>
                                    <a:pt x="392" y="246"/>
                                    <a:pt x="392" y="246"/>
                                    <a:pt x="392" y="246"/>
                                  </a:cubicBezTo>
                                  <a:cubicBezTo>
                                    <a:pt x="393" y="245"/>
                                    <a:pt x="393" y="245"/>
                                    <a:pt x="393" y="245"/>
                                  </a:cubicBezTo>
                                  <a:cubicBezTo>
                                    <a:pt x="396" y="246"/>
                                    <a:pt x="396" y="246"/>
                                    <a:pt x="396" y="246"/>
                                  </a:cubicBezTo>
                                  <a:cubicBezTo>
                                    <a:pt x="400" y="247"/>
                                    <a:pt x="400" y="247"/>
                                    <a:pt x="400" y="247"/>
                                  </a:cubicBezTo>
                                  <a:cubicBezTo>
                                    <a:pt x="402" y="247"/>
                                    <a:pt x="402" y="247"/>
                                    <a:pt x="402" y="247"/>
                                  </a:cubicBezTo>
                                  <a:cubicBezTo>
                                    <a:pt x="402" y="249"/>
                                    <a:pt x="402" y="249"/>
                                    <a:pt x="402" y="249"/>
                                  </a:cubicBezTo>
                                  <a:cubicBezTo>
                                    <a:pt x="404" y="250"/>
                                    <a:pt x="404" y="250"/>
                                    <a:pt x="404" y="250"/>
                                  </a:cubicBezTo>
                                  <a:cubicBezTo>
                                    <a:pt x="406" y="250"/>
                                    <a:pt x="406" y="250"/>
                                    <a:pt x="406" y="250"/>
                                  </a:cubicBezTo>
                                  <a:cubicBezTo>
                                    <a:pt x="408" y="251"/>
                                    <a:pt x="408" y="251"/>
                                    <a:pt x="408" y="251"/>
                                  </a:cubicBezTo>
                                  <a:cubicBezTo>
                                    <a:pt x="410" y="251"/>
                                    <a:pt x="410" y="251"/>
                                    <a:pt x="410" y="251"/>
                                  </a:cubicBezTo>
                                  <a:cubicBezTo>
                                    <a:pt x="413" y="251"/>
                                    <a:pt x="413" y="251"/>
                                    <a:pt x="413" y="251"/>
                                  </a:cubicBezTo>
                                  <a:cubicBezTo>
                                    <a:pt x="415" y="251"/>
                                    <a:pt x="415" y="251"/>
                                    <a:pt x="415" y="251"/>
                                  </a:cubicBezTo>
                                  <a:cubicBezTo>
                                    <a:pt x="418" y="252"/>
                                    <a:pt x="418" y="252"/>
                                    <a:pt x="418" y="252"/>
                                  </a:cubicBezTo>
                                  <a:cubicBezTo>
                                    <a:pt x="421" y="251"/>
                                    <a:pt x="421" y="251"/>
                                    <a:pt x="421" y="251"/>
                                  </a:cubicBezTo>
                                  <a:cubicBezTo>
                                    <a:pt x="423" y="250"/>
                                    <a:pt x="423" y="250"/>
                                    <a:pt x="423" y="250"/>
                                  </a:cubicBezTo>
                                  <a:cubicBezTo>
                                    <a:pt x="428" y="249"/>
                                    <a:pt x="428" y="249"/>
                                    <a:pt x="428" y="249"/>
                                  </a:cubicBezTo>
                                  <a:cubicBezTo>
                                    <a:pt x="432" y="247"/>
                                    <a:pt x="432" y="247"/>
                                    <a:pt x="432" y="247"/>
                                  </a:cubicBezTo>
                                  <a:cubicBezTo>
                                    <a:pt x="433" y="246"/>
                                    <a:pt x="433" y="246"/>
                                    <a:pt x="433" y="246"/>
                                  </a:cubicBezTo>
                                  <a:cubicBezTo>
                                    <a:pt x="436" y="248"/>
                                    <a:pt x="436" y="248"/>
                                    <a:pt x="436" y="248"/>
                                  </a:cubicBezTo>
                                  <a:cubicBezTo>
                                    <a:pt x="439" y="248"/>
                                    <a:pt x="439" y="248"/>
                                    <a:pt x="439" y="248"/>
                                  </a:cubicBezTo>
                                  <a:cubicBezTo>
                                    <a:pt x="442" y="249"/>
                                    <a:pt x="442" y="249"/>
                                    <a:pt x="442" y="249"/>
                                  </a:cubicBezTo>
                                  <a:cubicBezTo>
                                    <a:pt x="444" y="248"/>
                                    <a:pt x="444" y="248"/>
                                    <a:pt x="444" y="248"/>
                                  </a:cubicBezTo>
                                  <a:cubicBezTo>
                                    <a:pt x="447" y="250"/>
                                    <a:pt x="447" y="250"/>
                                    <a:pt x="447" y="250"/>
                                  </a:cubicBezTo>
                                  <a:cubicBezTo>
                                    <a:pt x="449" y="251"/>
                                    <a:pt x="449" y="251"/>
                                    <a:pt x="449" y="251"/>
                                  </a:cubicBezTo>
                                  <a:cubicBezTo>
                                    <a:pt x="452" y="249"/>
                                    <a:pt x="452" y="249"/>
                                    <a:pt x="452" y="249"/>
                                  </a:cubicBezTo>
                                  <a:cubicBezTo>
                                    <a:pt x="452" y="249"/>
                                    <a:pt x="455" y="248"/>
                                    <a:pt x="455" y="247"/>
                                  </a:cubicBezTo>
                                  <a:cubicBezTo>
                                    <a:pt x="453" y="246"/>
                                    <a:pt x="457" y="244"/>
                                    <a:pt x="457" y="244"/>
                                  </a:cubicBezTo>
                                  <a:cubicBezTo>
                                    <a:pt x="459" y="242"/>
                                    <a:pt x="459" y="242"/>
                                    <a:pt x="459" y="242"/>
                                  </a:cubicBezTo>
                                  <a:cubicBezTo>
                                    <a:pt x="460" y="240"/>
                                    <a:pt x="460" y="240"/>
                                    <a:pt x="460" y="240"/>
                                  </a:cubicBezTo>
                                  <a:cubicBezTo>
                                    <a:pt x="460" y="238"/>
                                    <a:pt x="460" y="238"/>
                                    <a:pt x="460" y="238"/>
                                  </a:cubicBezTo>
                                  <a:cubicBezTo>
                                    <a:pt x="461" y="237"/>
                                    <a:pt x="461" y="237"/>
                                    <a:pt x="461" y="237"/>
                                  </a:cubicBezTo>
                                  <a:cubicBezTo>
                                    <a:pt x="461" y="235"/>
                                    <a:pt x="461" y="235"/>
                                    <a:pt x="461" y="235"/>
                                  </a:cubicBezTo>
                                  <a:cubicBezTo>
                                    <a:pt x="461" y="232"/>
                                    <a:pt x="461" y="232"/>
                                    <a:pt x="461" y="232"/>
                                  </a:cubicBezTo>
                                  <a:cubicBezTo>
                                    <a:pt x="459" y="233"/>
                                    <a:pt x="459" y="233"/>
                                    <a:pt x="459" y="233"/>
                                  </a:cubicBezTo>
                                  <a:cubicBezTo>
                                    <a:pt x="460" y="231"/>
                                    <a:pt x="460" y="231"/>
                                    <a:pt x="460" y="231"/>
                                  </a:cubicBezTo>
                                  <a:cubicBezTo>
                                    <a:pt x="460" y="231"/>
                                    <a:pt x="460" y="231"/>
                                    <a:pt x="460" y="231"/>
                                  </a:cubicBezTo>
                                  <a:cubicBezTo>
                                    <a:pt x="462" y="229"/>
                                    <a:pt x="462" y="229"/>
                                    <a:pt x="462" y="229"/>
                                  </a:cubicBezTo>
                                  <a:cubicBezTo>
                                    <a:pt x="464" y="227"/>
                                    <a:pt x="464" y="227"/>
                                    <a:pt x="464" y="227"/>
                                  </a:cubicBezTo>
                                  <a:cubicBezTo>
                                    <a:pt x="466" y="226"/>
                                    <a:pt x="466" y="226"/>
                                    <a:pt x="466" y="226"/>
                                  </a:cubicBezTo>
                                  <a:cubicBezTo>
                                    <a:pt x="468" y="226"/>
                                    <a:pt x="468" y="226"/>
                                    <a:pt x="468" y="226"/>
                                  </a:cubicBezTo>
                                  <a:cubicBezTo>
                                    <a:pt x="471" y="225"/>
                                    <a:pt x="471" y="225"/>
                                    <a:pt x="471" y="225"/>
                                  </a:cubicBezTo>
                                  <a:cubicBezTo>
                                    <a:pt x="472" y="225"/>
                                    <a:pt x="472" y="225"/>
                                    <a:pt x="472" y="225"/>
                                  </a:cubicBezTo>
                                  <a:cubicBezTo>
                                    <a:pt x="475" y="225"/>
                                    <a:pt x="475" y="225"/>
                                    <a:pt x="475" y="225"/>
                                  </a:cubicBezTo>
                                  <a:cubicBezTo>
                                    <a:pt x="477" y="226"/>
                                    <a:pt x="477" y="226"/>
                                    <a:pt x="477" y="226"/>
                                  </a:cubicBezTo>
                                  <a:cubicBezTo>
                                    <a:pt x="479" y="228"/>
                                    <a:pt x="479" y="228"/>
                                    <a:pt x="479" y="228"/>
                                  </a:cubicBezTo>
                                  <a:cubicBezTo>
                                    <a:pt x="480" y="229"/>
                                    <a:pt x="480" y="229"/>
                                    <a:pt x="480" y="229"/>
                                  </a:cubicBezTo>
                                  <a:cubicBezTo>
                                    <a:pt x="484" y="230"/>
                                    <a:pt x="484" y="230"/>
                                    <a:pt x="484" y="230"/>
                                  </a:cubicBezTo>
                                  <a:cubicBezTo>
                                    <a:pt x="486" y="232"/>
                                    <a:pt x="486" y="232"/>
                                    <a:pt x="486" y="232"/>
                                  </a:cubicBezTo>
                                  <a:cubicBezTo>
                                    <a:pt x="487" y="233"/>
                                    <a:pt x="487" y="233"/>
                                    <a:pt x="487" y="233"/>
                                  </a:cubicBezTo>
                                  <a:cubicBezTo>
                                    <a:pt x="489" y="235"/>
                                    <a:pt x="489" y="235"/>
                                    <a:pt x="489" y="235"/>
                                  </a:cubicBezTo>
                                  <a:cubicBezTo>
                                    <a:pt x="489" y="237"/>
                                    <a:pt x="489" y="237"/>
                                    <a:pt x="489" y="237"/>
                                  </a:cubicBezTo>
                                  <a:cubicBezTo>
                                    <a:pt x="490" y="240"/>
                                    <a:pt x="490" y="240"/>
                                    <a:pt x="490" y="240"/>
                                  </a:cubicBezTo>
                                  <a:cubicBezTo>
                                    <a:pt x="492" y="243"/>
                                    <a:pt x="492" y="243"/>
                                    <a:pt x="492" y="243"/>
                                  </a:cubicBezTo>
                                  <a:cubicBezTo>
                                    <a:pt x="493" y="245"/>
                                    <a:pt x="493" y="245"/>
                                    <a:pt x="493" y="245"/>
                                  </a:cubicBezTo>
                                  <a:cubicBezTo>
                                    <a:pt x="495" y="247"/>
                                    <a:pt x="495" y="247"/>
                                    <a:pt x="495" y="247"/>
                                  </a:cubicBezTo>
                                  <a:cubicBezTo>
                                    <a:pt x="497" y="247"/>
                                    <a:pt x="497" y="247"/>
                                    <a:pt x="497" y="247"/>
                                  </a:cubicBezTo>
                                  <a:cubicBezTo>
                                    <a:pt x="499" y="247"/>
                                    <a:pt x="499" y="247"/>
                                    <a:pt x="499" y="247"/>
                                  </a:cubicBezTo>
                                  <a:cubicBezTo>
                                    <a:pt x="501" y="248"/>
                                    <a:pt x="501" y="248"/>
                                    <a:pt x="501" y="248"/>
                                  </a:cubicBezTo>
                                  <a:cubicBezTo>
                                    <a:pt x="503" y="249"/>
                                    <a:pt x="503" y="249"/>
                                    <a:pt x="503" y="249"/>
                                  </a:cubicBezTo>
                                  <a:cubicBezTo>
                                    <a:pt x="503" y="251"/>
                                    <a:pt x="503" y="251"/>
                                    <a:pt x="503" y="251"/>
                                  </a:cubicBezTo>
                                  <a:cubicBezTo>
                                    <a:pt x="504" y="253"/>
                                    <a:pt x="504" y="253"/>
                                    <a:pt x="504" y="253"/>
                                  </a:cubicBezTo>
                                  <a:cubicBezTo>
                                    <a:pt x="506" y="255"/>
                                    <a:pt x="506" y="255"/>
                                    <a:pt x="506" y="255"/>
                                  </a:cubicBezTo>
                                  <a:cubicBezTo>
                                    <a:pt x="507" y="256"/>
                                    <a:pt x="507" y="256"/>
                                    <a:pt x="507" y="256"/>
                                  </a:cubicBezTo>
                                  <a:cubicBezTo>
                                    <a:pt x="507" y="258"/>
                                    <a:pt x="507" y="258"/>
                                    <a:pt x="507" y="258"/>
                                  </a:cubicBezTo>
                                  <a:cubicBezTo>
                                    <a:pt x="508" y="260"/>
                                    <a:pt x="508" y="260"/>
                                    <a:pt x="508" y="260"/>
                                  </a:cubicBezTo>
                                  <a:cubicBezTo>
                                    <a:pt x="510" y="261"/>
                                    <a:pt x="510" y="261"/>
                                    <a:pt x="510" y="261"/>
                                  </a:cubicBezTo>
                                  <a:cubicBezTo>
                                    <a:pt x="512" y="262"/>
                                    <a:pt x="512" y="262"/>
                                    <a:pt x="512" y="262"/>
                                  </a:cubicBezTo>
                                  <a:cubicBezTo>
                                    <a:pt x="513" y="262"/>
                                    <a:pt x="513" y="262"/>
                                    <a:pt x="513" y="262"/>
                                  </a:cubicBezTo>
                                  <a:cubicBezTo>
                                    <a:pt x="515" y="261"/>
                                    <a:pt x="515" y="261"/>
                                    <a:pt x="515" y="261"/>
                                  </a:cubicBezTo>
                                  <a:cubicBezTo>
                                    <a:pt x="516" y="259"/>
                                    <a:pt x="516" y="259"/>
                                    <a:pt x="516" y="259"/>
                                  </a:cubicBezTo>
                                  <a:cubicBezTo>
                                    <a:pt x="518" y="258"/>
                                    <a:pt x="518" y="258"/>
                                    <a:pt x="518" y="258"/>
                                  </a:cubicBezTo>
                                  <a:cubicBezTo>
                                    <a:pt x="520" y="258"/>
                                    <a:pt x="520" y="258"/>
                                    <a:pt x="520" y="258"/>
                                  </a:cubicBezTo>
                                  <a:cubicBezTo>
                                    <a:pt x="522" y="258"/>
                                    <a:pt x="522" y="258"/>
                                    <a:pt x="522" y="258"/>
                                  </a:cubicBezTo>
                                  <a:cubicBezTo>
                                    <a:pt x="523" y="256"/>
                                    <a:pt x="523" y="256"/>
                                    <a:pt x="523" y="256"/>
                                  </a:cubicBezTo>
                                  <a:cubicBezTo>
                                    <a:pt x="525" y="256"/>
                                    <a:pt x="525" y="256"/>
                                    <a:pt x="525" y="256"/>
                                  </a:cubicBezTo>
                                  <a:cubicBezTo>
                                    <a:pt x="524" y="258"/>
                                    <a:pt x="524" y="258"/>
                                    <a:pt x="524" y="258"/>
                                  </a:cubicBezTo>
                                  <a:cubicBezTo>
                                    <a:pt x="524" y="260"/>
                                    <a:pt x="524" y="260"/>
                                    <a:pt x="524" y="260"/>
                                  </a:cubicBezTo>
                                  <a:cubicBezTo>
                                    <a:pt x="525" y="261"/>
                                    <a:pt x="525" y="261"/>
                                    <a:pt x="525" y="261"/>
                                  </a:cubicBezTo>
                                  <a:cubicBezTo>
                                    <a:pt x="525" y="263"/>
                                    <a:pt x="525" y="263"/>
                                    <a:pt x="525" y="263"/>
                                  </a:cubicBezTo>
                                  <a:cubicBezTo>
                                    <a:pt x="524" y="264"/>
                                    <a:pt x="524" y="264"/>
                                    <a:pt x="524" y="264"/>
                                  </a:cubicBezTo>
                                  <a:cubicBezTo>
                                    <a:pt x="524" y="266"/>
                                    <a:pt x="524" y="266"/>
                                    <a:pt x="524" y="266"/>
                                  </a:cubicBezTo>
                                  <a:cubicBezTo>
                                    <a:pt x="523" y="269"/>
                                    <a:pt x="523" y="269"/>
                                    <a:pt x="523" y="269"/>
                                  </a:cubicBezTo>
                                  <a:cubicBezTo>
                                    <a:pt x="522" y="271"/>
                                    <a:pt x="522" y="271"/>
                                    <a:pt x="522" y="271"/>
                                  </a:cubicBezTo>
                                  <a:cubicBezTo>
                                    <a:pt x="520" y="272"/>
                                    <a:pt x="520" y="272"/>
                                    <a:pt x="520" y="272"/>
                                  </a:cubicBezTo>
                                  <a:cubicBezTo>
                                    <a:pt x="519" y="273"/>
                                    <a:pt x="519" y="273"/>
                                    <a:pt x="519" y="273"/>
                                  </a:cubicBezTo>
                                  <a:cubicBezTo>
                                    <a:pt x="518" y="275"/>
                                    <a:pt x="518" y="275"/>
                                    <a:pt x="518" y="275"/>
                                  </a:cubicBezTo>
                                  <a:cubicBezTo>
                                    <a:pt x="516" y="276"/>
                                    <a:pt x="516" y="276"/>
                                    <a:pt x="516" y="276"/>
                                  </a:cubicBezTo>
                                  <a:cubicBezTo>
                                    <a:pt x="516" y="276"/>
                                    <a:pt x="515" y="277"/>
                                    <a:pt x="515" y="277"/>
                                  </a:cubicBezTo>
                                  <a:cubicBezTo>
                                    <a:pt x="515" y="278"/>
                                    <a:pt x="515" y="280"/>
                                    <a:pt x="515" y="281"/>
                                  </a:cubicBezTo>
                                  <a:cubicBezTo>
                                    <a:pt x="514" y="281"/>
                                    <a:pt x="514" y="281"/>
                                    <a:pt x="513" y="281"/>
                                  </a:cubicBezTo>
                                  <a:cubicBezTo>
                                    <a:pt x="513" y="280"/>
                                    <a:pt x="512" y="280"/>
                                    <a:pt x="513" y="279"/>
                                  </a:cubicBezTo>
                                  <a:cubicBezTo>
                                    <a:pt x="513" y="278"/>
                                    <a:pt x="513" y="278"/>
                                    <a:pt x="513" y="277"/>
                                  </a:cubicBezTo>
                                  <a:cubicBezTo>
                                    <a:pt x="513" y="277"/>
                                    <a:pt x="513" y="276"/>
                                    <a:pt x="513" y="276"/>
                                  </a:cubicBezTo>
                                  <a:cubicBezTo>
                                    <a:pt x="511" y="277"/>
                                    <a:pt x="511" y="277"/>
                                    <a:pt x="511" y="277"/>
                                  </a:cubicBezTo>
                                  <a:cubicBezTo>
                                    <a:pt x="510" y="278"/>
                                    <a:pt x="510" y="278"/>
                                    <a:pt x="510" y="278"/>
                                  </a:cubicBezTo>
                                  <a:cubicBezTo>
                                    <a:pt x="510" y="280"/>
                                    <a:pt x="510" y="280"/>
                                    <a:pt x="510" y="280"/>
                                  </a:cubicBezTo>
                                  <a:cubicBezTo>
                                    <a:pt x="509" y="282"/>
                                    <a:pt x="509" y="282"/>
                                    <a:pt x="509" y="282"/>
                                  </a:cubicBezTo>
                                  <a:cubicBezTo>
                                    <a:pt x="509" y="285"/>
                                    <a:pt x="509" y="285"/>
                                    <a:pt x="509" y="285"/>
                                  </a:cubicBezTo>
                                  <a:cubicBezTo>
                                    <a:pt x="509" y="287"/>
                                    <a:pt x="509" y="287"/>
                                    <a:pt x="509" y="287"/>
                                  </a:cubicBezTo>
                                  <a:cubicBezTo>
                                    <a:pt x="508" y="288"/>
                                    <a:pt x="508" y="288"/>
                                    <a:pt x="508" y="288"/>
                                  </a:cubicBezTo>
                                  <a:cubicBezTo>
                                    <a:pt x="508" y="289"/>
                                    <a:pt x="508" y="289"/>
                                    <a:pt x="508" y="289"/>
                                  </a:cubicBezTo>
                                  <a:cubicBezTo>
                                    <a:pt x="507" y="291"/>
                                    <a:pt x="507" y="291"/>
                                    <a:pt x="507" y="291"/>
                                  </a:cubicBezTo>
                                  <a:cubicBezTo>
                                    <a:pt x="507" y="291"/>
                                    <a:pt x="507" y="291"/>
                                    <a:pt x="507" y="291"/>
                                  </a:cubicBezTo>
                                  <a:cubicBezTo>
                                    <a:pt x="508" y="291"/>
                                    <a:pt x="509" y="291"/>
                                    <a:pt x="509" y="291"/>
                                  </a:cubicBezTo>
                                  <a:cubicBezTo>
                                    <a:pt x="509" y="291"/>
                                    <a:pt x="509" y="290"/>
                                    <a:pt x="509" y="289"/>
                                  </a:cubicBezTo>
                                  <a:cubicBezTo>
                                    <a:pt x="510" y="289"/>
                                    <a:pt x="510" y="289"/>
                                    <a:pt x="511" y="289"/>
                                  </a:cubicBezTo>
                                  <a:cubicBezTo>
                                    <a:pt x="512" y="289"/>
                                    <a:pt x="512" y="287"/>
                                    <a:pt x="513" y="286"/>
                                  </a:cubicBezTo>
                                  <a:cubicBezTo>
                                    <a:pt x="513" y="287"/>
                                    <a:pt x="513" y="286"/>
                                    <a:pt x="514" y="286"/>
                                  </a:cubicBezTo>
                                  <a:cubicBezTo>
                                    <a:pt x="514" y="287"/>
                                    <a:pt x="513" y="288"/>
                                    <a:pt x="515" y="287"/>
                                  </a:cubicBezTo>
                                  <a:cubicBezTo>
                                    <a:pt x="515" y="287"/>
                                    <a:pt x="516" y="287"/>
                                    <a:pt x="516" y="287"/>
                                  </a:cubicBezTo>
                                  <a:cubicBezTo>
                                    <a:pt x="516" y="289"/>
                                    <a:pt x="516" y="288"/>
                                    <a:pt x="516" y="290"/>
                                  </a:cubicBezTo>
                                  <a:cubicBezTo>
                                    <a:pt x="517" y="290"/>
                                    <a:pt x="517" y="290"/>
                                    <a:pt x="517" y="290"/>
                                  </a:cubicBezTo>
                                  <a:cubicBezTo>
                                    <a:pt x="518" y="290"/>
                                    <a:pt x="517" y="291"/>
                                    <a:pt x="518" y="291"/>
                                  </a:cubicBezTo>
                                  <a:cubicBezTo>
                                    <a:pt x="519" y="291"/>
                                    <a:pt x="519" y="291"/>
                                    <a:pt x="519" y="291"/>
                                  </a:cubicBezTo>
                                  <a:cubicBezTo>
                                    <a:pt x="520" y="291"/>
                                    <a:pt x="520" y="293"/>
                                    <a:pt x="522" y="292"/>
                                  </a:cubicBezTo>
                                  <a:cubicBezTo>
                                    <a:pt x="523" y="291"/>
                                    <a:pt x="525" y="288"/>
                                    <a:pt x="526" y="287"/>
                                  </a:cubicBezTo>
                                  <a:cubicBezTo>
                                    <a:pt x="527" y="287"/>
                                    <a:pt x="527" y="287"/>
                                    <a:pt x="527" y="287"/>
                                  </a:cubicBezTo>
                                  <a:cubicBezTo>
                                    <a:pt x="527" y="287"/>
                                    <a:pt x="527" y="286"/>
                                    <a:pt x="527" y="285"/>
                                  </a:cubicBezTo>
                                  <a:cubicBezTo>
                                    <a:pt x="527" y="285"/>
                                    <a:pt x="529" y="285"/>
                                    <a:pt x="529" y="285"/>
                                  </a:cubicBezTo>
                                  <a:cubicBezTo>
                                    <a:pt x="529" y="284"/>
                                    <a:pt x="529" y="283"/>
                                    <a:pt x="530" y="282"/>
                                  </a:cubicBezTo>
                                  <a:cubicBezTo>
                                    <a:pt x="530" y="282"/>
                                    <a:pt x="530" y="282"/>
                                    <a:pt x="531" y="282"/>
                                  </a:cubicBezTo>
                                  <a:cubicBezTo>
                                    <a:pt x="531" y="281"/>
                                    <a:pt x="531" y="281"/>
                                    <a:pt x="531" y="280"/>
                                  </a:cubicBezTo>
                                  <a:cubicBezTo>
                                    <a:pt x="531" y="280"/>
                                    <a:pt x="532" y="281"/>
                                    <a:pt x="532" y="280"/>
                                  </a:cubicBezTo>
                                  <a:cubicBezTo>
                                    <a:pt x="532" y="280"/>
                                    <a:pt x="533" y="278"/>
                                    <a:pt x="533" y="278"/>
                                  </a:cubicBezTo>
                                  <a:cubicBezTo>
                                    <a:pt x="536" y="275"/>
                                    <a:pt x="536" y="275"/>
                                    <a:pt x="536" y="275"/>
                                  </a:cubicBezTo>
                                  <a:cubicBezTo>
                                    <a:pt x="536" y="275"/>
                                    <a:pt x="537" y="275"/>
                                    <a:pt x="537" y="275"/>
                                  </a:cubicBezTo>
                                  <a:cubicBezTo>
                                    <a:pt x="538" y="275"/>
                                    <a:pt x="538" y="274"/>
                                    <a:pt x="538" y="273"/>
                                  </a:cubicBezTo>
                                  <a:cubicBezTo>
                                    <a:pt x="538" y="273"/>
                                    <a:pt x="540" y="272"/>
                                    <a:pt x="540" y="272"/>
                                  </a:cubicBezTo>
                                  <a:cubicBezTo>
                                    <a:pt x="542" y="268"/>
                                    <a:pt x="542" y="268"/>
                                    <a:pt x="542" y="268"/>
                                  </a:cubicBezTo>
                                  <a:cubicBezTo>
                                    <a:pt x="542" y="268"/>
                                    <a:pt x="542" y="268"/>
                                    <a:pt x="542" y="267"/>
                                  </a:cubicBezTo>
                                  <a:cubicBezTo>
                                    <a:pt x="542" y="266"/>
                                    <a:pt x="543" y="264"/>
                                    <a:pt x="544" y="263"/>
                                  </a:cubicBezTo>
                                  <a:cubicBezTo>
                                    <a:pt x="545" y="263"/>
                                    <a:pt x="545" y="263"/>
                                    <a:pt x="545" y="263"/>
                                  </a:cubicBezTo>
                                  <a:cubicBezTo>
                                    <a:pt x="546" y="262"/>
                                    <a:pt x="546" y="261"/>
                                    <a:pt x="546" y="260"/>
                                  </a:cubicBezTo>
                                  <a:cubicBezTo>
                                    <a:pt x="547" y="259"/>
                                    <a:pt x="549" y="258"/>
                                    <a:pt x="550" y="257"/>
                                  </a:cubicBezTo>
                                  <a:cubicBezTo>
                                    <a:pt x="550" y="256"/>
                                    <a:pt x="550" y="255"/>
                                    <a:pt x="550" y="254"/>
                                  </a:cubicBezTo>
                                  <a:cubicBezTo>
                                    <a:pt x="550" y="254"/>
                                    <a:pt x="551" y="254"/>
                                    <a:pt x="551" y="254"/>
                                  </a:cubicBezTo>
                                  <a:cubicBezTo>
                                    <a:pt x="551" y="254"/>
                                    <a:pt x="550" y="253"/>
                                    <a:pt x="550" y="253"/>
                                  </a:cubicBezTo>
                                  <a:cubicBezTo>
                                    <a:pt x="551" y="252"/>
                                    <a:pt x="552" y="251"/>
                                    <a:pt x="552" y="250"/>
                                  </a:cubicBezTo>
                                  <a:cubicBezTo>
                                    <a:pt x="552" y="249"/>
                                    <a:pt x="551" y="248"/>
                                    <a:pt x="551" y="247"/>
                                  </a:cubicBezTo>
                                  <a:cubicBezTo>
                                    <a:pt x="551" y="247"/>
                                    <a:pt x="552" y="246"/>
                                    <a:pt x="552" y="245"/>
                                  </a:cubicBezTo>
                                  <a:cubicBezTo>
                                    <a:pt x="551" y="245"/>
                                    <a:pt x="551" y="245"/>
                                    <a:pt x="551" y="245"/>
                                  </a:cubicBezTo>
                                  <a:cubicBezTo>
                                    <a:pt x="551" y="245"/>
                                    <a:pt x="551" y="244"/>
                                    <a:pt x="551" y="244"/>
                                  </a:cubicBezTo>
                                  <a:cubicBezTo>
                                    <a:pt x="552" y="242"/>
                                    <a:pt x="552" y="243"/>
                                    <a:pt x="551" y="241"/>
                                  </a:cubicBezTo>
                                  <a:cubicBezTo>
                                    <a:pt x="552" y="240"/>
                                    <a:pt x="554" y="239"/>
                                    <a:pt x="554" y="238"/>
                                  </a:cubicBezTo>
                                  <a:cubicBezTo>
                                    <a:pt x="554" y="238"/>
                                    <a:pt x="554" y="237"/>
                                    <a:pt x="554" y="237"/>
                                  </a:cubicBezTo>
                                  <a:cubicBezTo>
                                    <a:pt x="554" y="237"/>
                                    <a:pt x="555" y="237"/>
                                    <a:pt x="555" y="237"/>
                                  </a:cubicBezTo>
                                  <a:cubicBezTo>
                                    <a:pt x="555" y="236"/>
                                    <a:pt x="554" y="236"/>
                                    <a:pt x="554" y="236"/>
                                  </a:cubicBezTo>
                                  <a:cubicBezTo>
                                    <a:pt x="554" y="236"/>
                                    <a:pt x="554" y="234"/>
                                    <a:pt x="554" y="235"/>
                                  </a:cubicBezTo>
                                  <a:cubicBezTo>
                                    <a:pt x="554" y="234"/>
                                    <a:pt x="554" y="234"/>
                                    <a:pt x="554" y="234"/>
                                  </a:cubicBezTo>
                                  <a:cubicBezTo>
                                    <a:pt x="554" y="234"/>
                                    <a:pt x="554" y="234"/>
                                    <a:pt x="553" y="233"/>
                                  </a:cubicBezTo>
                                  <a:cubicBezTo>
                                    <a:pt x="553" y="233"/>
                                    <a:pt x="554" y="231"/>
                                    <a:pt x="554" y="231"/>
                                  </a:cubicBezTo>
                                  <a:cubicBezTo>
                                    <a:pt x="555" y="230"/>
                                    <a:pt x="556" y="231"/>
                                    <a:pt x="557" y="232"/>
                                  </a:cubicBezTo>
                                  <a:cubicBezTo>
                                    <a:pt x="557" y="230"/>
                                    <a:pt x="557" y="230"/>
                                    <a:pt x="557" y="230"/>
                                  </a:cubicBezTo>
                                  <a:cubicBezTo>
                                    <a:pt x="557" y="230"/>
                                    <a:pt x="557" y="230"/>
                                    <a:pt x="557" y="230"/>
                                  </a:cubicBezTo>
                                  <a:cubicBezTo>
                                    <a:pt x="556" y="230"/>
                                    <a:pt x="555" y="230"/>
                                    <a:pt x="554" y="229"/>
                                  </a:cubicBezTo>
                                  <a:cubicBezTo>
                                    <a:pt x="554" y="229"/>
                                    <a:pt x="554" y="229"/>
                                    <a:pt x="554" y="229"/>
                                  </a:cubicBezTo>
                                  <a:cubicBezTo>
                                    <a:pt x="554" y="228"/>
                                    <a:pt x="553" y="229"/>
                                    <a:pt x="553" y="229"/>
                                  </a:cubicBezTo>
                                  <a:cubicBezTo>
                                    <a:pt x="551" y="227"/>
                                    <a:pt x="551" y="227"/>
                                    <a:pt x="551" y="227"/>
                                  </a:cubicBezTo>
                                  <a:cubicBezTo>
                                    <a:pt x="550" y="226"/>
                                    <a:pt x="551" y="225"/>
                                    <a:pt x="550" y="225"/>
                                  </a:cubicBezTo>
                                  <a:cubicBezTo>
                                    <a:pt x="550" y="225"/>
                                    <a:pt x="548" y="225"/>
                                    <a:pt x="548" y="224"/>
                                  </a:cubicBezTo>
                                  <a:cubicBezTo>
                                    <a:pt x="548" y="224"/>
                                    <a:pt x="547" y="223"/>
                                    <a:pt x="547" y="223"/>
                                  </a:cubicBezTo>
                                  <a:cubicBezTo>
                                    <a:pt x="546" y="223"/>
                                    <a:pt x="544" y="223"/>
                                    <a:pt x="543" y="223"/>
                                  </a:cubicBezTo>
                                  <a:cubicBezTo>
                                    <a:pt x="543" y="224"/>
                                    <a:pt x="543" y="225"/>
                                    <a:pt x="543" y="226"/>
                                  </a:cubicBezTo>
                                  <a:cubicBezTo>
                                    <a:pt x="543" y="226"/>
                                    <a:pt x="542" y="226"/>
                                    <a:pt x="541" y="225"/>
                                  </a:cubicBezTo>
                                  <a:cubicBezTo>
                                    <a:pt x="541" y="226"/>
                                    <a:pt x="540" y="228"/>
                                    <a:pt x="539" y="228"/>
                                  </a:cubicBezTo>
                                  <a:cubicBezTo>
                                    <a:pt x="539" y="228"/>
                                    <a:pt x="538" y="228"/>
                                    <a:pt x="538" y="228"/>
                                  </a:cubicBezTo>
                                  <a:cubicBezTo>
                                    <a:pt x="539" y="225"/>
                                    <a:pt x="540" y="225"/>
                                    <a:pt x="537" y="223"/>
                                  </a:cubicBezTo>
                                  <a:cubicBezTo>
                                    <a:pt x="537" y="224"/>
                                    <a:pt x="536" y="225"/>
                                    <a:pt x="536" y="226"/>
                                  </a:cubicBezTo>
                                  <a:cubicBezTo>
                                    <a:pt x="536" y="226"/>
                                    <a:pt x="535" y="226"/>
                                    <a:pt x="535" y="226"/>
                                  </a:cubicBezTo>
                                  <a:cubicBezTo>
                                    <a:pt x="535" y="223"/>
                                    <a:pt x="535" y="222"/>
                                    <a:pt x="535" y="220"/>
                                  </a:cubicBezTo>
                                  <a:cubicBezTo>
                                    <a:pt x="532" y="220"/>
                                    <a:pt x="531" y="220"/>
                                    <a:pt x="528" y="220"/>
                                  </a:cubicBezTo>
                                  <a:cubicBezTo>
                                    <a:pt x="528" y="218"/>
                                    <a:pt x="529" y="216"/>
                                    <a:pt x="530" y="216"/>
                                  </a:cubicBezTo>
                                  <a:cubicBezTo>
                                    <a:pt x="531" y="215"/>
                                    <a:pt x="531" y="216"/>
                                    <a:pt x="531" y="215"/>
                                  </a:cubicBezTo>
                                  <a:cubicBezTo>
                                    <a:pt x="532" y="215"/>
                                    <a:pt x="532" y="213"/>
                                    <a:pt x="533" y="213"/>
                                  </a:cubicBezTo>
                                  <a:cubicBezTo>
                                    <a:pt x="534" y="213"/>
                                    <a:pt x="534" y="213"/>
                                    <a:pt x="535" y="213"/>
                                  </a:cubicBezTo>
                                  <a:cubicBezTo>
                                    <a:pt x="536" y="212"/>
                                    <a:pt x="536" y="211"/>
                                    <a:pt x="537" y="210"/>
                                  </a:cubicBezTo>
                                  <a:cubicBezTo>
                                    <a:pt x="538" y="210"/>
                                    <a:pt x="539" y="210"/>
                                    <a:pt x="539" y="209"/>
                                  </a:cubicBezTo>
                                  <a:cubicBezTo>
                                    <a:pt x="539" y="209"/>
                                    <a:pt x="539" y="208"/>
                                    <a:pt x="539" y="208"/>
                                  </a:cubicBezTo>
                                  <a:cubicBezTo>
                                    <a:pt x="539" y="207"/>
                                    <a:pt x="541" y="207"/>
                                    <a:pt x="541" y="206"/>
                                  </a:cubicBezTo>
                                  <a:cubicBezTo>
                                    <a:pt x="542" y="206"/>
                                    <a:pt x="541" y="205"/>
                                    <a:pt x="541" y="205"/>
                                  </a:cubicBezTo>
                                  <a:cubicBezTo>
                                    <a:pt x="542" y="205"/>
                                    <a:pt x="543" y="204"/>
                                    <a:pt x="543" y="204"/>
                                  </a:cubicBezTo>
                                  <a:cubicBezTo>
                                    <a:pt x="543" y="203"/>
                                    <a:pt x="542" y="203"/>
                                    <a:pt x="542" y="202"/>
                                  </a:cubicBezTo>
                                  <a:cubicBezTo>
                                    <a:pt x="542" y="202"/>
                                    <a:pt x="543" y="202"/>
                                    <a:pt x="543" y="202"/>
                                  </a:cubicBezTo>
                                  <a:cubicBezTo>
                                    <a:pt x="543" y="202"/>
                                    <a:pt x="543" y="202"/>
                                    <a:pt x="544" y="203"/>
                                  </a:cubicBezTo>
                                  <a:cubicBezTo>
                                    <a:pt x="544" y="202"/>
                                    <a:pt x="544" y="201"/>
                                    <a:pt x="545" y="201"/>
                                  </a:cubicBezTo>
                                  <a:cubicBezTo>
                                    <a:pt x="546" y="201"/>
                                    <a:pt x="546" y="201"/>
                                    <a:pt x="546" y="201"/>
                                  </a:cubicBezTo>
                                  <a:cubicBezTo>
                                    <a:pt x="546" y="200"/>
                                    <a:pt x="546" y="200"/>
                                    <a:pt x="546" y="200"/>
                                  </a:cubicBezTo>
                                  <a:cubicBezTo>
                                    <a:pt x="547" y="199"/>
                                    <a:pt x="547" y="199"/>
                                    <a:pt x="548" y="199"/>
                                  </a:cubicBezTo>
                                  <a:cubicBezTo>
                                    <a:pt x="548" y="199"/>
                                    <a:pt x="548" y="198"/>
                                    <a:pt x="549" y="198"/>
                                  </a:cubicBezTo>
                                  <a:cubicBezTo>
                                    <a:pt x="549" y="198"/>
                                    <a:pt x="550" y="198"/>
                                    <a:pt x="550" y="198"/>
                                  </a:cubicBezTo>
                                  <a:cubicBezTo>
                                    <a:pt x="550" y="197"/>
                                    <a:pt x="550" y="197"/>
                                    <a:pt x="550" y="196"/>
                                  </a:cubicBezTo>
                                  <a:cubicBezTo>
                                    <a:pt x="552" y="196"/>
                                    <a:pt x="552" y="196"/>
                                    <a:pt x="553" y="196"/>
                                  </a:cubicBezTo>
                                  <a:cubicBezTo>
                                    <a:pt x="554" y="193"/>
                                    <a:pt x="555" y="191"/>
                                    <a:pt x="556" y="189"/>
                                  </a:cubicBezTo>
                                  <a:cubicBezTo>
                                    <a:pt x="557" y="188"/>
                                    <a:pt x="558" y="188"/>
                                    <a:pt x="558" y="187"/>
                                  </a:cubicBezTo>
                                  <a:cubicBezTo>
                                    <a:pt x="559" y="186"/>
                                    <a:pt x="558" y="186"/>
                                    <a:pt x="558" y="186"/>
                                  </a:cubicBezTo>
                                  <a:cubicBezTo>
                                    <a:pt x="559" y="186"/>
                                    <a:pt x="559" y="186"/>
                                    <a:pt x="560" y="186"/>
                                  </a:cubicBezTo>
                                  <a:cubicBezTo>
                                    <a:pt x="561" y="186"/>
                                    <a:pt x="561" y="184"/>
                                    <a:pt x="562" y="184"/>
                                  </a:cubicBezTo>
                                  <a:cubicBezTo>
                                    <a:pt x="562" y="184"/>
                                    <a:pt x="563" y="184"/>
                                    <a:pt x="564" y="183"/>
                                  </a:cubicBezTo>
                                  <a:cubicBezTo>
                                    <a:pt x="564" y="183"/>
                                    <a:pt x="564" y="182"/>
                                    <a:pt x="564" y="182"/>
                                  </a:cubicBezTo>
                                  <a:cubicBezTo>
                                    <a:pt x="565" y="182"/>
                                    <a:pt x="565" y="182"/>
                                    <a:pt x="566" y="182"/>
                                  </a:cubicBezTo>
                                  <a:cubicBezTo>
                                    <a:pt x="566" y="182"/>
                                    <a:pt x="566" y="182"/>
                                    <a:pt x="566" y="182"/>
                                  </a:cubicBezTo>
                                  <a:cubicBezTo>
                                    <a:pt x="567" y="182"/>
                                    <a:pt x="567" y="183"/>
                                    <a:pt x="566" y="183"/>
                                  </a:cubicBezTo>
                                  <a:cubicBezTo>
                                    <a:pt x="571" y="182"/>
                                    <a:pt x="575" y="182"/>
                                    <a:pt x="578" y="183"/>
                                  </a:cubicBezTo>
                                  <a:cubicBezTo>
                                    <a:pt x="578" y="184"/>
                                    <a:pt x="578" y="185"/>
                                    <a:pt x="578" y="186"/>
                                  </a:cubicBezTo>
                                  <a:cubicBezTo>
                                    <a:pt x="579" y="186"/>
                                    <a:pt x="579" y="186"/>
                                    <a:pt x="579" y="186"/>
                                  </a:cubicBezTo>
                                  <a:cubicBezTo>
                                    <a:pt x="580" y="186"/>
                                    <a:pt x="580" y="186"/>
                                    <a:pt x="581" y="186"/>
                                  </a:cubicBezTo>
                                  <a:cubicBezTo>
                                    <a:pt x="582" y="183"/>
                                    <a:pt x="582" y="183"/>
                                    <a:pt x="582" y="183"/>
                                  </a:cubicBezTo>
                                  <a:cubicBezTo>
                                    <a:pt x="582" y="184"/>
                                    <a:pt x="582" y="183"/>
                                    <a:pt x="583" y="184"/>
                                  </a:cubicBezTo>
                                  <a:cubicBezTo>
                                    <a:pt x="583" y="184"/>
                                    <a:pt x="583" y="184"/>
                                    <a:pt x="583" y="184"/>
                                  </a:cubicBezTo>
                                  <a:cubicBezTo>
                                    <a:pt x="583" y="185"/>
                                    <a:pt x="586" y="186"/>
                                    <a:pt x="587" y="186"/>
                                  </a:cubicBezTo>
                                  <a:cubicBezTo>
                                    <a:pt x="588" y="186"/>
                                    <a:pt x="589" y="185"/>
                                    <a:pt x="590" y="185"/>
                                  </a:cubicBezTo>
                                  <a:cubicBezTo>
                                    <a:pt x="591" y="185"/>
                                    <a:pt x="590" y="186"/>
                                    <a:pt x="592" y="186"/>
                                  </a:cubicBezTo>
                                  <a:cubicBezTo>
                                    <a:pt x="593" y="186"/>
                                    <a:pt x="593" y="185"/>
                                    <a:pt x="592" y="185"/>
                                  </a:cubicBezTo>
                                  <a:cubicBezTo>
                                    <a:pt x="593" y="184"/>
                                    <a:pt x="592" y="185"/>
                                    <a:pt x="593" y="184"/>
                                  </a:cubicBezTo>
                                  <a:cubicBezTo>
                                    <a:pt x="593" y="184"/>
                                    <a:pt x="592" y="183"/>
                                    <a:pt x="593" y="182"/>
                                  </a:cubicBezTo>
                                  <a:cubicBezTo>
                                    <a:pt x="594" y="181"/>
                                    <a:pt x="595" y="183"/>
                                    <a:pt x="597" y="183"/>
                                  </a:cubicBezTo>
                                  <a:cubicBezTo>
                                    <a:pt x="599" y="183"/>
                                    <a:pt x="599" y="183"/>
                                    <a:pt x="601" y="182"/>
                                  </a:cubicBezTo>
                                  <a:cubicBezTo>
                                    <a:pt x="601" y="183"/>
                                    <a:pt x="600" y="183"/>
                                    <a:pt x="601" y="183"/>
                                  </a:cubicBezTo>
                                  <a:cubicBezTo>
                                    <a:pt x="600" y="183"/>
                                    <a:pt x="602" y="183"/>
                                    <a:pt x="602" y="183"/>
                                  </a:cubicBezTo>
                                  <a:cubicBezTo>
                                    <a:pt x="602" y="183"/>
                                    <a:pt x="602" y="183"/>
                                    <a:pt x="603" y="182"/>
                                  </a:cubicBezTo>
                                  <a:cubicBezTo>
                                    <a:pt x="603" y="182"/>
                                    <a:pt x="604" y="182"/>
                                    <a:pt x="605" y="182"/>
                                  </a:cubicBezTo>
                                  <a:cubicBezTo>
                                    <a:pt x="605" y="182"/>
                                    <a:pt x="605" y="183"/>
                                    <a:pt x="605" y="183"/>
                                  </a:cubicBezTo>
                                  <a:cubicBezTo>
                                    <a:pt x="606" y="184"/>
                                    <a:pt x="607" y="184"/>
                                    <a:pt x="608" y="185"/>
                                  </a:cubicBezTo>
                                  <a:cubicBezTo>
                                    <a:pt x="607" y="186"/>
                                    <a:pt x="607" y="186"/>
                                    <a:pt x="607" y="186"/>
                                  </a:cubicBezTo>
                                  <a:cubicBezTo>
                                    <a:pt x="605" y="186"/>
                                    <a:pt x="605" y="186"/>
                                    <a:pt x="603" y="186"/>
                                  </a:cubicBezTo>
                                  <a:cubicBezTo>
                                    <a:pt x="604" y="190"/>
                                    <a:pt x="603" y="189"/>
                                    <a:pt x="608" y="189"/>
                                  </a:cubicBezTo>
                                  <a:cubicBezTo>
                                    <a:pt x="608" y="188"/>
                                    <a:pt x="608" y="188"/>
                                    <a:pt x="608" y="188"/>
                                  </a:cubicBezTo>
                                  <a:cubicBezTo>
                                    <a:pt x="610" y="188"/>
                                    <a:pt x="610" y="188"/>
                                    <a:pt x="612" y="189"/>
                                  </a:cubicBezTo>
                                  <a:cubicBezTo>
                                    <a:pt x="612" y="188"/>
                                    <a:pt x="612" y="187"/>
                                    <a:pt x="612" y="187"/>
                                  </a:cubicBezTo>
                                  <a:cubicBezTo>
                                    <a:pt x="612" y="187"/>
                                    <a:pt x="613" y="187"/>
                                    <a:pt x="613" y="187"/>
                                  </a:cubicBezTo>
                                  <a:cubicBezTo>
                                    <a:pt x="614" y="187"/>
                                    <a:pt x="614" y="186"/>
                                    <a:pt x="614" y="186"/>
                                  </a:cubicBezTo>
                                  <a:cubicBezTo>
                                    <a:pt x="614" y="186"/>
                                    <a:pt x="615" y="186"/>
                                    <a:pt x="615" y="186"/>
                                  </a:cubicBezTo>
                                  <a:cubicBezTo>
                                    <a:pt x="615" y="186"/>
                                    <a:pt x="615" y="187"/>
                                    <a:pt x="615" y="187"/>
                                  </a:cubicBezTo>
                                  <a:cubicBezTo>
                                    <a:pt x="618" y="186"/>
                                    <a:pt x="618" y="186"/>
                                    <a:pt x="620" y="186"/>
                                  </a:cubicBezTo>
                                  <a:cubicBezTo>
                                    <a:pt x="620" y="185"/>
                                    <a:pt x="620" y="185"/>
                                    <a:pt x="620" y="184"/>
                                  </a:cubicBezTo>
                                  <a:cubicBezTo>
                                    <a:pt x="619" y="184"/>
                                    <a:pt x="619" y="184"/>
                                    <a:pt x="619" y="184"/>
                                  </a:cubicBezTo>
                                  <a:cubicBezTo>
                                    <a:pt x="620" y="184"/>
                                    <a:pt x="618" y="184"/>
                                    <a:pt x="618" y="184"/>
                                  </a:cubicBezTo>
                                  <a:cubicBezTo>
                                    <a:pt x="618" y="184"/>
                                    <a:pt x="617" y="185"/>
                                    <a:pt x="616" y="185"/>
                                  </a:cubicBezTo>
                                  <a:cubicBezTo>
                                    <a:pt x="616" y="185"/>
                                    <a:pt x="616" y="184"/>
                                    <a:pt x="615" y="184"/>
                                  </a:cubicBezTo>
                                  <a:cubicBezTo>
                                    <a:pt x="615" y="183"/>
                                    <a:pt x="616" y="181"/>
                                    <a:pt x="615" y="181"/>
                                  </a:cubicBezTo>
                                  <a:cubicBezTo>
                                    <a:pt x="616" y="180"/>
                                    <a:pt x="616" y="181"/>
                                    <a:pt x="617" y="181"/>
                                  </a:cubicBezTo>
                                  <a:cubicBezTo>
                                    <a:pt x="617" y="180"/>
                                    <a:pt x="617" y="178"/>
                                    <a:pt x="619" y="177"/>
                                  </a:cubicBezTo>
                                  <a:cubicBezTo>
                                    <a:pt x="619" y="177"/>
                                    <a:pt x="620" y="177"/>
                                    <a:pt x="620" y="177"/>
                                  </a:cubicBezTo>
                                  <a:cubicBezTo>
                                    <a:pt x="621" y="177"/>
                                    <a:pt x="621" y="176"/>
                                    <a:pt x="621" y="176"/>
                                  </a:cubicBezTo>
                                  <a:cubicBezTo>
                                    <a:pt x="622" y="176"/>
                                    <a:pt x="623" y="176"/>
                                    <a:pt x="623" y="176"/>
                                  </a:cubicBezTo>
                                  <a:cubicBezTo>
                                    <a:pt x="624" y="176"/>
                                    <a:pt x="624" y="175"/>
                                    <a:pt x="624" y="174"/>
                                  </a:cubicBezTo>
                                  <a:cubicBezTo>
                                    <a:pt x="625" y="174"/>
                                    <a:pt x="625" y="174"/>
                                    <a:pt x="625" y="174"/>
                                  </a:cubicBezTo>
                                  <a:cubicBezTo>
                                    <a:pt x="625" y="173"/>
                                    <a:pt x="624" y="173"/>
                                    <a:pt x="625" y="172"/>
                                  </a:cubicBezTo>
                                  <a:cubicBezTo>
                                    <a:pt x="625" y="172"/>
                                    <a:pt x="625" y="172"/>
                                    <a:pt x="625" y="172"/>
                                  </a:cubicBezTo>
                                  <a:cubicBezTo>
                                    <a:pt x="627" y="172"/>
                                    <a:pt x="627" y="170"/>
                                    <a:pt x="627" y="170"/>
                                  </a:cubicBezTo>
                                  <a:cubicBezTo>
                                    <a:pt x="628" y="169"/>
                                    <a:pt x="628" y="170"/>
                                    <a:pt x="628" y="170"/>
                                  </a:cubicBezTo>
                                  <a:cubicBezTo>
                                    <a:pt x="629" y="170"/>
                                    <a:pt x="630" y="169"/>
                                    <a:pt x="630" y="169"/>
                                  </a:cubicBezTo>
                                  <a:cubicBezTo>
                                    <a:pt x="631" y="168"/>
                                    <a:pt x="633" y="169"/>
                                    <a:pt x="634" y="168"/>
                                  </a:cubicBezTo>
                                  <a:cubicBezTo>
                                    <a:pt x="635" y="168"/>
                                    <a:pt x="637" y="167"/>
                                    <a:pt x="638" y="167"/>
                                  </a:cubicBezTo>
                                  <a:cubicBezTo>
                                    <a:pt x="639" y="168"/>
                                    <a:pt x="640" y="169"/>
                                    <a:pt x="640" y="170"/>
                                  </a:cubicBezTo>
                                  <a:cubicBezTo>
                                    <a:pt x="641" y="170"/>
                                    <a:pt x="642" y="169"/>
                                    <a:pt x="641" y="169"/>
                                  </a:cubicBezTo>
                                  <a:cubicBezTo>
                                    <a:pt x="642" y="169"/>
                                    <a:pt x="643" y="168"/>
                                    <a:pt x="644" y="168"/>
                                  </a:cubicBezTo>
                                  <a:cubicBezTo>
                                    <a:pt x="644" y="168"/>
                                    <a:pt x="644" y="170"/>
                                    <a:pt x="644" y="171"/>
                                  </a:cubicBezTo>
                                  <a:cubicBezTo>
                                    <a:pt x="644" y="171"/>
                                    <a:pt x="643" y="171"/>
                                    <a:pt x="643" y="171"/>
                                  </a:cubicBezTo>
                                  <a:cubicBezTo>
                                    <a:pt x="642" y="172"/>
                                    <a:pt x="642" y="173"/>
                                    <a:pt x="642" y="174"/>
                                  </a:cubicBezTo>
                                  <a:cubicBezTo>
                                    <a:pt x="642" y="174"/>
                                    <a:pt x="643" y="174"/>
                                    <a:pt x="644" y="174"/>
                                  </a:cubicBezTo>
                                  <a:cubicBezTo>
                                    <a:pt x="644" y="174"/>
                                    <a:pt x="645" y="172"/>
                                    <a:pt x="645" y="173"/>
                                  </a:cubicBezTo>
                                  <a:cubicBezTo>
                                    <a:pt x="644" y="174"/>
                                    <a:pt x="644" y="174"/>
                                    <a:pt x="644" y="174"/>
                                  </a:cubicBezTo>
                                  <a:cubicBezTo>
                                    <a:pt x="644" y="174"/>
                                    <a:pt x="644" y="175"/>
                                    <a:pt x="644" y="175"/>
                                  </a:cubicBezTo>
                                  <a:cubicBezTo>
                                    <a:pt x="644" y="175"/>
                                    <a:pt x="643" y="175"/>
                                    <a:pt x="643" y="175"/>
                                  </a:cubicBezTo>
                                  <a:cubicBezTo>
                                    <a:pt x="643" y="175"/>
                                    <a:pt x="643" y="176"/>
                                    <a:pt x="643" y="176"/>
                                  </a:cubicBezTo>
                                  <a:cubicBezTo>
                                    <a:pt x="644" y="177"/>
                                    <a:pt x="644" y="177"/>
                                    <a:pt x="644" y="177"/>
                                  </a:cubicBezTo>
                                  <a:cubicBezTo>
                                    <a:pt x="645" y="176"/>
                                    <a:pt x="646" y="175"/>
                                    <a:pt x="646" y="174"/>
                                  </a:cubicBezTo>
                                  <a:cubicBezTo>
                                    <a:pt x="647" y="174"/>
                                    <a:pt x="648" y="174"/>
                                    <a:pt x="648" y="173"/>
                                  </a:cubicBezTo>
                                  <a:cubicBezTo>
                                    <a:pt x="648" y="173"/>
                                    <a:pt x="648" y="173"/>
                                    <a:pt x="648" y="173"/>
                                  </a:cubicBezTo>
                                  <a:cubicBezTo>
                                    <a:pt x="648" y="172"/>
                                    <a:pt x="649" y="172"/>
                                    <a:pt x="649" y="172"/>
                                  </a:cubicBezTo>
                                  <a:cubicBezTo>
                                    <a:pt x="650" y="172"/>
                                    <a:pt x="650" y="171"/>
                                    <a:pt x="650" y="171"/>
                                  </a:cubicBezTo>
                                  <a:cubicBezTo>
                                    <a:pt x="651" y="170"/>
                                    <a:pt x="653" y="168"/>
                                    <a:pt x="654" y="168"/>
                                  </a:cubicBezTo>
                                  <a:cubicBezTo>
                                    <a:pt x="657" y="168"/>
                                    <a:pt x="655" y="171"/>
                                    <a:pt x="658" y="169"/>
                                  </a:cubicBezTo>
                                  <a:cubicBezTo>
                                    <a:pt x="658" y="169"/>
                                    <a:pt x="659" y="167"/>
                                    <a:pt x="658" y="168"/>
                                  </a:cubicBezTo>
                                  <a:cubicBezTo>
                                    <a:pt x="657" y="167"/>
                                    <a:pt x="657" y="166"/>
                                    <a:pt x="657" y="165"/>
                                  </a:cubicBezTo>
                                  <a:cubicBezTo>
                                    <a:pt x="658" y="165"/>
                                    <a:pt x="658" y="165"/>
                                    <a:pt x="658" y="165"/>
                                  </a:cubicBezTo>
                                  <a:cubicBezTo>
                                    <a:pt x="659" y="164"/>
                                    <a:pt x="658" y="163"/>
                                    <a:pt x="658" y="163"/>
                                  </a:cubicBezTo>
                                  <a:cubicBezTo>
                                    <a:pt x="658" y="163"/>
                                    <a:pt x="660" y="163"/>
                                    <a:pt x="660" y="163"/>
                                  </a:cubicBezTo>
                                  <a:cubicBezTo>
                                    <a:pt x="660" y="163"/>
                                    <a:pt x="662" y="162"/>
                                    <a:pt x="662" y="162"/>
                                  </a:cubicBezTo>
                                  <a:cubicBezTo>
                                    <a:pt x="664" y="162"/>
                                    <a:pt x="665" y="164"/>
                                    <a:pt x="667" y="164"/>
                                  </a:cubicBezTo>
                                  <a:cubicBezTo>
                                    <a:pt x="667" y="164"/>
                                    <a:pt x="666" y="164"/>
                                    <a:pt x="665" y="164"/>
                                  </a:cubicBezTo>
                                  <a:cubicBezTo>
                                    <a:pt x="663" y="164"/>
                                    <a:pt x="664" y="163"/>
                                    <a:pt x="662" y="165"/>
                                  </a:cubicBezTo>
                                  <a:cubicBezTo>
                                    <a:pt x="662" y="165"/>
                                    <a:pt x="661" y="165"/>
                                    <a:pt x="661" y="165"/>
                                  </a:cubicBezTo>
                                  <a:cubicBezTo>
                                    <a:pt x="660" y="167"/>
                                    <a:pt x="662" y="168"/>
                                    <a:pt x="661" y="169"/>
                                  </a:cubicBezTo>
                                  <a:cubicBezTo>
                                    <a:pt x="661" y="169"/>
                                    <a:pt x="661" y="170"/>
                                    <a:pt x="660" y="170"/>
                                  </a:cubicBezTo>
                                  <a:cubicBezTo>
                                    <a:pt x="660" y="172"/>
                                    <a:pt x="660" y="172"/>
                                    <a:pt x="660" y="173"/>
                                  </a:cubicBezTo>
                                  <a:cubicBezTo>
                                    <a:pt x="659" y="174"/>
                                    <a:pt x="659" y="174"/>
                                    <a:pt x="659" y="174"/>
                                  </a:cubicBezTo>
                                  <a:cubicBezTo>
                                    <a:pt x="659" y="174"/>
                                    <a:pt x="659" y="175"/>
                                    <a:pt x="659" y="175"/>
                                  </a:cubicBezTo>
                                  <a:cubicBezTo>
                                    <a:pt x="658" y="175"/>
                                    <a:pt x="656" y="175"/>
                                    <a:pt x="654" y="175"/>
                                  </a:cubicBezTo>
                                  <a:cubicBezTo>
                                    <a:pt x="654" y="175"/>
                                    <a:pt x="654" y="176"/>
                                    <a:pt x="653" y="176"/>
                                  </a:cubicBezTo>
                                  <a:cubicBezTo>
                                    <a:pt x="653" y="176"/>
                                    <a:pt x="652" y="176"/>
                                    <a:pt x="651" y="176"/>
                                  </a:cubicBezTo>
                                  <a:cubicBezTo>
                                    <a:pt x="651" y="176"/>
                                    <a:pt x="651" y="177"/>
                                    <a:pt x="650" y="177"/>
                                  </a:cubicBezTo>
                                  <a:cubicBezTo>
                                    <a:pt x="650" y="180"/>
                                    <a:pt x="650" y="180"/>
                                    <a:pt x="650" y="180"/>
                                  </a:cubicBezTo>
                                  <a:cubicBezTo>
                                    <a:pt x="650" y="180"/>
                                    <a:pt x="649" y="180"/>
                                    <a:pt x="648" y="180"/>
                                  </a:cubicBezTo>
                                  <a:cubicBezTo>
                                    <a:pt x="648" y="180"/>
                                    <a:pt x="649" y="181"/>
                                    <a:pt x="648" y="181"/>
                                  </a:cubicBezTo>
                                  <a:cubicBezTo>
                                    <a:pt x="647" y="183"/>
                                    <a:pt x="647" y="183"/>
                                    <a:pt x="647" y="183"/>
                                  </a:cubicBezTo>
                                  <a:cubicBezTo>
                                    <a:pt x="647" y="184"/>
                                    <a:pt x="646" y="184"/>
                                    <a:pt x="645" y="184"/>
                                  </a:cubicBezTo>
                                  <a:cubicBezTo>
                                    <a:pt x="644" y="184"/>
                                    <a:pt x="645" y="185"/>
                                    <a:pt x="644" y="186"/>
                                  </a:cubicBezTo>
                                  <a:cubicBezTo>
                                    <a:pt x="644" y="186"/>
                                    <a:pt x="643" y="187"/>
                                    <a:pt x="642" y="187"/>
                                  </a:cubicBezTo>
                                  <a:cubicBezTo>
                                    <a:pt x="642" y="187"/>
                                    <a:pt x="641" y="188"/>
                                    <a:pt x="641" y="189"/>
                                  </a:cubicBezTo>
                                  <a:cubicBezTo>
                                    <a:pt x="641" y="189"/>
                                    <a:pt x="641" y="189"/>
                                    <a:pt x="641" y="189"/>
                                  </a:cubicBezTo>
                                  <a:cubicBezTo>
                                    <a:pt x="640" y="191"/>
                                    <a:pt x="638" y="192"/>
                                    <a:pt x="637" y="193"/>
                                  </a:cubicBezTo>
                                  <a:cubicBezTo>
                                    <a:pt x="636" y="193"/>
                                    <a:pt x="636" y="194"/>
                                    <a:pt x="635" y="195"/>
                                  </a:cubicBezTo>
                                  <a:cubicBezTo>
                                    <a:pt x="634" y="195"/>
                                    <a:pt x="634" y="194"/>
                                    <a:pt x="633" y="194"/>
                                  </a:cubicBezTo>
                                  <a:cubicBezTo>
                                    <a:pt x="632" y="194"/>
                                    <a:pt x="632" y="196"/>
                                    <a:pt x="631" y="196"/>
                                  </a:cubicBezTo>
                                  <a:cubicBezTo>
                                    <a:pt x="631" y="196"/>
                                    <a:pt x="628" y="196"/>
                                    <a:pt x="627" y="196"/>
                                  </a:cubicBezTo>
                                  <a:cubicBezTo>
                                    <a:pt x="627" y="197"/>
                                    <a:pt x="627" y="197"/>
                                    <a:pt x="627" y="197"/>
                                  </a:cubicBezTo>
                                  <a:cubicBezTo>
                                    <a:pt x="627" y="197"/>
                                    <a:pt x="629" y="197"/>
                                    <a:pt x="629" y="197"/>
                                  </a:cubicBezTo>
                                  <a:cubicBezTo>
                                    <a:pt x="628" y="199"/>
                                    <a:pt x="628" y="201"/>
                                    <a:pt x="628" y="203"/>
                                  </a:cubicBezTo>
                                  <a:cubicBezTo>
                                    <a:pt x="625" y="203"/>
                                    <a:pt x="626" y="203"/>
                                    <a:pt x="625" y="204"/>
                                  </a:cubicBezTo>
                                  <a:cubicBezTo>
                                    <a:pt x="624" y="204"/>
                                    <a:pt x="624" y="204"/>
                                    <a:pt x="623" y="205"/>
                                  </a:cubicBezTo>
                                  <a:cubicBezTo>
                                    <a:pt x="623" y="206"/>
                                    <a:pt x="623" y="207"/>
                                    <a:pt x="623" y="208"/>
                                  </a:cubicBezTo>
                                  <a:cubicBezTo>
                                    <a:pt x="623" y="209"/>
                                    <a:pt x="622" y="210"/>
                                    <a:pt x="622" y="211"/>
                                  </a:cubicBezTo>
                                  <a:cubicBezTo>
                                    <a:pt x="621" y="213"/>
                                    <a:pt x="622" y="215"/>
                                    <a:pt x="622" y="217"/>
                                  </a:cubicBezTo>
                                  <a:cubicBezTo>
                                    <a:pt x="622" y="219"/>
                                    <a:pt x="624" y="220"/>
                                    <a:pt x="624" y="221"/>
                                  </a:cubicBezTo>
                                  <a:cubicBezTo>
                                    <a:pt x="624" y="224"/>
                                    <a:pt x="623" y="227"/>
                                    <a:pt x="624" y="229"/>
                                  </a:cubicBezTo>
                                  <a:cubicBezTo>
                                    <a:pt x="624" y="229"/>
                                    <a:pt x="624" y="233"/>
                                    <a:pt x="625" y="233"/>
                                  </a:cubicBezTo>
                                  <a:cubicBezTo>
                                    <a:pt x="625" y="234"/>
                                    <a:pt x="626" y="234"/>
                                    <a:pt x="626" y="235"/>
                                  </a:cubicBezTo>
                                  <a:cubicBezTo>
                                    <a:pt x="627" y="237"/>
                                    <a:pt x="626" y="238"/>
                                    <a:pt x="626" y="240"/>
                                  </a:cubicBezTo>
                                  <a:cubicBezTo>
                                    <a:pt x="626" y="240"/>
                                    <a:pt x="627" y="241"/>
                                    <a:pt x="627" y="241"/>
                                  </a:cubicBezTo>
                                  <a:cubicBezTo>
                                    <a:pt x="627" y="241"/>
                                    <a:pt x="627" y="242"/>
                                    <a:pt x="627" y="242"/>
                                  </a:cubicBezTo>
                                  <a:cubicBezTo>
                                    <a:pt x="627" y="242"/>
                                    <a:pt x="628" y="242"/>
                                    <a:pt x="628" y="242"/>
                                  </a:cubicBezTo>
                                  <a:cubicBezTo>
                                    <a:pt x="628" y="242"/>
                                    <a:pt x="634" y="237"/>
                                    <a:pt x="634" y="237"/>
                                  </a:cubicBezTo>
                                  <a:cubicBezTo>
                                    <a:pt x="635" y="235"/>
                                    <a:pt x="634" y="233"/>
                                    <a:pt x="635" y="231"/>
                                  </a:cubicBezTo>
                                  <a:cubicBezTo>
                                    <a:pt x="635" y="231"/>
                                    <a:pt x="636" y="231"/>
                                    <a:pt x="636" y="231"/>
                                  </a:cubicBezTo>
                                  <a:cubicBezTo>
                                    <a:pt x="636" y="231"/>
                                    <a:pt x="637" y="230"/>
                                    <a:pt x="638" y="230"/>
                                  </a:cubicBezTo>
                                  <a:cubicBezTo>
                                    <a:pt x="638" y="230"/>
                                    <a:pt x="640" y="230"/>
                                    <a:pt x="640" y="230"/>
                                  </a:cubicBezTo>
                                  <a:cubicBezTo>
                                    <a:pt x="640" y="229"/>
                                    <a:pt x="640" y="229"/>
                                    <a:pt x="640" y="229"/>
                                  </a:cubicBezTo>
                                  <a:cubicBezTo>
                                    <a:pt x="640" y="229"/>
                                    <a:pt x="640" y="227"/>
                                    <a:pt x="640" y="225"/>
                                  </a:cubicBezTo>
                                  <a:cubicBezTo>
                                    <a:pt x="640" y="225"/>
                                    <a:pt x="643" y="222"/>
                                    <a:pt x="643" y="221"/>
                                  </a:cubicBezTo>
                                  <a:cubicBezTo>
                                    <a:pt x="645" y="220"/>
                                    <a:pt x="647" y="220"/>
                                    <a:pt x="649" y="221"/>
                                  </a:cubicBezTo>
                                  <a:cubicBezTo>
                                    <a:pt x="650" y="220"/>
                                    <a:pt x="650" y="219"/>
                                    <a:pt x="651" y="219"/>
                                  </a:cubicBezTo>
                                  <a:cubicBezTo>
                                    <a:pt x="651" y="219"/>
                                    <a:pt x="651" y="219"/>
                                    <a:pt x="651" y="219"/>
                                  </a:cubicBezTo>
                                  <a:cubicBezTo>
                                    <a:pt x="651" y="218"/>
                                    <a:pt x="651" y="218"/>
                                    <a:pt x="651" y="217"/>
                                  </a:cubicBezTo>
                                  <a:cubicBezTo>
                                    <a:pt x="651" y="217"/>
                                    <a:pt x="649" y="216"/>
                                    <a:pt x="648" y="215"/>
                                  </a:cubicBezTo>
                                  <a:cubicBezTo>
                                    <a:pt x="649" y="214"/>
                                    <a:pt x="649" y="211"/>
                                    <a:pt x="650" y="210"/>
                                  </a:cubicBezTo>
                                  <a:cubicBezTo>
                                    <a:pt x="650" y="209"/>
                                    <a:pt x="651" y="209"/>
                                    <a:pt x="652" y="209"/>
                                  </a:cubicBezTo>
                                  <a:cubicBezTo>
                                    <a:pt x="652" y="209"/>
                                    <a:pt x="653" y="208"/>
                                    <a:pt x="653" y="208"/>
                                  </a:cubicBezTo>
                                  <a:cubicBezTo>
                                    <a:pt x="654" y="208"/>
                                    <a:pt x="655" y="209"/>
                                    <a:pt x="656" y="209"/>
                                  </a:cubicBezTo>
                                  <a:cubicBezTo>
                                    <a:pt x="656" y="209"/>
                                    <a:pt x="656" y="208"/>
                                    <a:pt x="657" y="208"/>
                                  </a:cubicBezTo>
                                  <a:cubicBezTo>
                                    <a:pt x="656" y="207"/>
                                    <a:pt x="657" y="206"/>
                                    <a:pt x="657" y="206"/>
                                  </a:cubicBezTo>
                                  <a:cubicBezTo>
                                    <a:pt x="655" y="206"/>
                                    <a:pt x="655" y="206"/>
                                    <a:pt x="654" y="206"/>
                                  </a:cubicBezTo>
                                  <a:cubicBezTo>
                                    <a:pt x="654" y="206"/>
                                    <a:pt x="654" y="205"/>
                                    <a:pt x="654" y="205"/>
                                  </a:cubicBezTo>
                                  <a:cubicBezTo>
                                    <a:pt x="654" y="204"/>
                                    <a:pt x="652" y="204"/>
                                    <a:pt x="652" y="203"/>
                                  </a:cubicBezTo>
                                  <a:cubicBezTo>
                                    <a:pt x="652" y="202"/>
                                    <a:pt x="653" y="202"/>
                                    <a:pt x="653" y="202"/>
                                  </a:cubicBezTo>
                                  <a:cubicBezTo>
                                    <a:pt x="653" y="201"/>
                                    <a:pt x="653" y="200"/>
                                    <a:pt x="653" y="199"/>
                                  </a:cubicBezTo>
                                  <a:cubicBezTo>
                                    <a:pt x="654" y="199"/>
                                    <a:pt x="654" y="199"/>
                                    <a:pt x="655" y="199"/>
                                  </a:cubicBezTo>
                                  <a:cubicBezTo>
                                    <a:pt x="655" y="198"/>
                                    <a:pt x="656" y="197"/>
                                    <a:pt x="656" y="197"/>
                                  </a:cubicBezTo>
                                  <a:cubicBezTo>
                                    <a:pt x="656" y="196"/>
                                    <a:pt x="656" y="196"/>
                                    <a:pt x="656" y="196"/>
                                  </a:cubicBezTo>
                                  <a:cubicBezTo>
                                    <a:pt x="655" y="195"/>
                                    <a:pt x="654" y="195"/>
                                    <a:pt x="653" y="195"/>
                                  </a:cubicBezTo>
                                  <a:cubicBezTo>
                                    <a:pt x="653" y="195"/>
                                    <a:pt x="653" y="195"/>
                                    <a:pt x="653" y="195"/>
                                  </a:cubicBezTo>
                                  <a:cubicBezTo>
                                    <a:pt x="652" y="195"/>
                                    <a:pt x="652" y="195"/>
                                    <a:pt x="652" y="195"/>
                                  </a:cubicBezTo>
                                  <a:cubicBezTo>
                                    <a:pt x="650" y="191"/>
                                    <a:pt x="651" y="190"/>
                                    <a:pt x="654" y="188"/>
                                  </a:cubicBezTo>
                                  <a:cubicBezTo>
                                    <a:pt x="654" y="188"/>
                                    <a:pt x="655" y="187"/>
                                    <a:pt x="655" y="187"/>
                                  </a:cubicBezTo>
                                  <a:cubicBezTo>
                                    <a:pt x="655" y="187"/>
                                    <a:pt x="655" y="186"/>
                                    <a:pt x="655" y="186"/>
                                  </a:cubicBezTo>
                                  <a:cubicBezTo>
                                    <a:pt x="655" y="186"/>
                                    <a:pt x="656" y="187"/>
                                    <a:pt x="656" y="186"/>
                                  </a:cubicBezTo>
                                  <a:cubicBezTo>
                                    <a:pt x="656" y="186"/>
                                    <a:pt x="656" y="185"/>
                                    <a:pt x="656" y="185"/>
                                  </a:cubicBezTo>
                                  <a:cubicBezTo>
                                    <a:pt x="656" y="185"/>
                                    <a:pt x="657" y="185"/>
                                    <a:pt x="657" y="185"/>
                                  </a:cubicBezTo>
                                  <a:cubicBezTo>
                                    <a:pt x="658" y="184"/>
                                    <a:pt x="657" y="184"/>
                                    <a:pt x="657" y="183"/>
                                  </a:cubicBezTo>
                                  <a:cubicBezTo>
                                    <a:pt x="657" y="183"/>
                                    <a:pt x="657" y="183"/>
                                    <a:pt x="657" y="183"/>
                                  </a:cubicBezTo>
                                  <a:cubicBezTo>
                                    <a:pt x="658" y="182"/>
                                    <a:pt x="658" y="181"/>
                                    <a:pt x="659" y="180"/>
                                  </a:cubicBezTo>
                                  <a:cubicBezTo>
                                    <a:pt x="659" y="180"/>
                                    <a:pt x="660" y="180"/>
                                    <a:pt x="660" y="180"/>
                                  </a:cubicBezTo>
                                  <a:cubicBezTo>
                                    <a:pt x="660" y="180"/>
                                    <a:pt x="661" y="181"/>
                                    <a:pt x="661" y="181"/>
                                  </a:cubicBezTo>
                                  <a:cubicBezTo>
                                    <a:pt x="662" y="181"/>
                                    <a:pt x="662" y="180"/>
                                    <a:pt x="663" y="181"/>
                                  </a:cubicBezTo>
                                  <a:cubicBezTo>
                                    <a:pt x="663" y="181"/>
                                    <a:pt x="664" y="181"/>
                                    <a:pt x="664" y="181"/>
                                  </a:cubicBezTo>
                                  <a:cubicBezTo>
                                    <a:pt x="664" y="182"/>
                                    <a:pt x="664" y="181"/>
                                    <a:pt x="665" y="181"/>
                                  </a:cubicBezTo>
                                  <a:cubicBezTo>
                                    <a:pt x="665" y="181"/>
                                    <a:pt x="665" y="180"/>
                                    <a:pt x="665" y="180"/>
                                  </a:cubicBezTo>
                                  <a:cubicBezTo>
                                    <a:pt x="665" y="180"/>
                                    <a:pt x="669" y="178"/>
                                    <a:pt x="669" y="178"/>
                                  </a:cubicBezTo>
                                  <a:cubicBezTo>
                                    <a:pt x="669" y="178"/>
                                    <a:pt x="670" y="176"/>
                                    <a:pt x="670" y="176"/>
                                  </a:cubicBezTo>
                                  <a:cubicBezTo>
                                    <a:pt x="672" y="175"/>
                                    <a:pt x="670" y="179"/>
                                    <a:pt x="670" y="180"/>
                                  </a:cubicBezTo>
                                  <a:cubicBezTo>
                                    <a:pt x="669" y="182"/>
                                    <a:pt x="670" y="183"/>
                                    <a:pt x="672" y="181"/>
                                  </a:cubicBezTo>
                                  <a:cubicBezTo>
                                    <a:pt x="675" y="178"/>
                                    <a:pt x="675" y="178"/>
                                    <a:pt x="675" y="178"/>
                                  </a:cubicBezTo>
                                  <a:cubicBezTo>
                                    <a:pt x="675" y="178"/>
                                    <a:pt x="675" y="177"/>
                                    <a:pt x="675" y="177"/>
                                  </a:cubicBezTo>
                                  <a:cubicBezTo>
                                    <a:pt x="676" y="176"/>
                                    <a:pt x="675" y="177"/>
                                    <a:pt x="676" y="177"/>
                                  </a:cubicBezTo>
                                  <a:cubicBezTo>
                                    <a:pt x="676" y="177"/>
                                    <a:pt x="676" y="176"/>
                                    <a:pt x="676" y="176"/>
                                  </a:cubicBezTo>
                                  <a:cubicBezTo>
                                    <a:pt x="677" y="176"/>
                                    <a:pt x="677" y="176"/>
                                    <a:pt x="677" y="176"/>
                                  </a:cubicBezTo>
                                  <a:cubicBezTo>
                                    <a:pt x="678" y="176"/>
                                    <a:pt x="678" y="175"/>
                                    <a:pt x="680" y="175"/>
                                  </a:cubicBezTo>
                                  <a:cubicBezTo>
                                    <a:pt x="681" y="175"/>
                                    <a:pt x="683" y="177"/>
                                    <a:pt x="683" y="177"/>
                                  </a:cubicBezTo>
                                  <a:cubicBezTo>
                                    <a:pt x="684" y="178"/>
                                    <a:pt x="685" y="177"/>
                                    <a:pt x="685" y="178"/>
                                  </a:cubicBezTo>
                                  <a:cubicBezTo>
                                    <a:pt x="686" y="178"/>
                                    <a:pt x="685" y="179"/>
                                    <a:pt x="685" y="180"/>
                                  </a:cubicBezTo>
                                  <a:cubicBezTo>
                                    <a:pt x="685" y="180"/>
                                    <a:pt x="689" y="181"/>
                                    <a:pt x="689" y="181"/>
                                  </a:cubicBezTo>
                                  <a:cubicBezTo>
                                    <a:pt x="690" y="181"/>
                                    <a:pt x="690" y="179"/>
                                    <a:pt x="690" y="178"/>
                                  </a:cubicBezTo>
                                  <a:cubicBezTo>
                                    <a:pt x="691" y="178"/>
                                    <a:pt x="692" y="177"/>
                                    <a:pt x="692" y="177"/>
                                  </a:cubicBezTo>
                                  <a:cubicBezTo>
                                    <a:pt x="692" y="176"/>
                                    <a:pt x="692" y="176"/>
                                    <a:pt x="692" y="176"/>
                                  </a:cubicBezTo>
                                  <a:cubicBezTo>
                                    <a:pt x="693" y="176"/>
                                    <a:pt x="694" y="176"/>
                                    <a:pt x="695" y="175"/>
                                  </a:cubicBezTo>
                                  <a:cubicBezTo>
                                    <a:pt x="695" y="175"/>
                                    <a:pt x="695" y="174"/>
                                    <a:pt x="695" y="174"/>
                                  </a:cubicBezTo>
                                  <a:cubicBezTo>
                                    <a:pt x="695" y="173"/>
                                    <a:pt x="695" y="173"/>
                                    <a:pt x="695" y="173"/>
                                  </a:cubicBezTo>
                                  <a:cubicBezTo>
                                    <a:pt x="695" y="173"/>
                                    <a:pt x="696" y="173"/>
                                    <a:pt x="697" y="173"/>
                                  </a:cubicBezTo>
                                  <a:cubicBezTo>
                                    <a:pt x="697" y="173"/>
                                    <a:pt x="698" y="173"/>
                                    <a:pt x="698" y="173"/>
                                  </a:cubicBezTo>
                                  <a:cubicBezTo>
                                    <a:pt x="698" y="173"/>
                                    <a:pt x="699" y="172"/>
                                    <a:pt x="700" y="172"/>
                                  </a:cubicBezTo>
                                  <a:cubicBezTo>
                                    <a:pt x="699" y="171"/>
                                    <a:pt x="699" y="171"/>
                                    <a:pt x="698" y="170"/>
                                  </a:cubicBezTo>
                                  <a:cubicBezTo>
                                    <a:pt x="702" y="172"/>
                                    <a:pt x="703" y="172"/>
                                    <a:pt x="702" y="168"/>
                                  </a:cubicBezTo>
                                  <a:cubicBezTo>
                                    <a:pt x="703" y="169"/>
                                    <a:pt x="704" y="169"/>
                                    <a:pt x="704" y="169"/>
                                  </a:cubicBezTo>
                                  <a:cubicBezTo>
                                    <a:pt x="705" y="169"/>
                                    <a:pt x="706" y="168"/>
                                    <a:pt x="706" y="168"/>
                                  </a:cubicBezTo>
                                  <a:close/>
                                  <a:moveTo>
                                    <a:pt x="178" y="0"/>
                                  </a:moveTo>
                                  <a:cubicBezTo>
                                    <a:pt x="178" y="1"/>
                                    <a:pt x="178" y="1"/>
                                    <a:pt x="178" y="1"/>
                                  </a:cubicBezTo>
                                  <a:cubicBezTo>
                                    <a:pt x="179" y="1"/>
                                    <a:pt x="181" y="1"/>
                                    <a:pt x="181" y="1"/>
                                  </a:cubicBezTo>
                                  <a:cubicBezTo>
                                    <a:pt x="182" y="1"/>
                                    <a:pt x="181" y="0"/>
                                    <a:pt x="181" y="0"/>
                                  </a:cubicBezTo>
                                  <a:cubicBezTo>
                                    <a:pt x="181" y="0"/>
                                    <a:pt x="179" y="0"/>
                                    <a:pt x="178" y="0"/>
                                  </a:cubicBezTo>
                                  <a:close/>
                                  <a:moveTo>
                                    <a:pt x="174" y="2"/>
                                  </a:moveTo>
                                  <a:cubicBezTo>
                                    <a:pt x="174" y="2"/>
                                    <a:pt x="173" y="3"/>
                                    <a:pt x="173" y="4"/>
                                  </a:cubicBezTo>
                                  <a:cubicBezTo>
                                    <a:pt x="174" y="4"/>
                                    <a:pt x="174" y="4"/>
                                    <a:pt x="174" y="5"/>
                                  </a:cubicBezTo>
                                  <a:cubicBezTo>
                                    <a:pt x="175" y="4"/>
                                    <a:pt x="177" y="4"/>
                                    <a:pt x="176" y="3"/>
                                  </a:cubicBezTo>
                                  <a:cubicBezTo>
                                    <a:pt x="175" y="3"/>
                                    <a:pt x="174" y="2"/>
                                    <a:pt x="174" y="2"/>
                                  </a:cubicBezTo>
                                  <a:close/>
                                  <a:moveTo>
                                    <a:pt x="169" y="4"/>
                                  </a:moveTo>
                                  <a:cubicBezTo>
                                    <a:pt x="169" y="4"/>
                                    <a:pt x="168" y="6"/>
                                    <a:pt x="168" y="6"/>
                                  </a:cubicBezTo>
                                  <a:cubicBezTo>
                                    <a:pt x="162" y="6"/>
                                    <a:pt x="167" y="8"/>
                                    <a:pt x="169" y="7"/>
                                  </a:cubicBezTo>
                                  <a:cubicBezTo>
                                    <a:pt x="170" y="7"/>
                                    <a:pt x="171" y="6"/>
                                    <a:pt x="172" y="5"/>
                                  </a:cubicBezTo>
                                  <a:cubicBezTo>
                                    <a:pt x="172" y="5"/>
                                    <a:pt x="172" y="5"/>
                                    <a:pt x="172" y="5"/>
                                  </a:cubicBezTo>
                                  <a:cubicBezTo>
                                    <a:pt x="171" y="5"/>
                                    <a:pt x="170" y="5"/>
                                    <a:pt x="170" y="5"/>
                                  </a:cubicBezTo>
                                  <a:cubicBezTo>
                                    <a:pt x="169" y="5"/>
                                    <a:pt x="170" y="4"/>
                                    <a:pt x="169" y="4"/>
                                  </a:cubicBezTo>
                                  <a:close/>
                                  <a:moveTo>
                                    <a:pt x="177" y="5"/>
                                  </a:moveTo>
                                  <a:cubicBezTo>
                                    <a:pt x="177" y="5"/>
                                    <a:pt x="176" y="6"/>
                                    <a:pt x="177" y="6"/>
                                  </a:cubicBezTo>
                                  <a:cubicBezTo>
                                    <a:pt x="178" y="6"/>
                                    <a:pt x="179" y="5"/>
                                    <a:pt x="177" y="5"/>
                                  </a:cubicBezTo>
                                  <a:close/>
                                  <a:moveTo>
                                    <a:pt x="172" y="6"/>
                                  </a:moveTo>
                                  <a:cubicBezTo>
                                    <a:pt x="172" y="6"/>
                                    <a:pt x="172" y="7"/>
                                    <a:pt x="172" y="7"/>
                                  </a:cubicBezTo>
                                  <a:cubicBezTo>
                                    <a:pt x="172" y="7"/>
                                    <a:pt x="172" y="8"/>
                                    <a:pt x="173" y="8"/>
                                  </a:cubicBezTo>
                                  <a:cubicBezTo>
                                    <a:pt x="173" y="7"/>
                                    <a:pt x="173" y="7"/>
                                    <a:pt x="173" y="6"/>
                                  </a:cubicBezTo>
                                  <a:cubicBezTo>
                                    <a:pt x="173" y="6"/>
                                    <a:pt x="172" y="6"/>
                                    <a:pt x="172" y="6"/>
                                  </a:cubicBezTo>
                                  <a:close/>
                                  <a:moveTo>
                                    <a:pt x="176" y="9"/>
                                  </a:moveTo>
                                  <a:cubicBezTo>
                                    <a:pt x="176" y="9"/>
                                    <a:pt x="176" y="10"/>
                                    <a:pt x="177" y="10"/>
                                  </a:cubicBezTo>
                                  <a:cubicBezTo>
                                    <a:pt x="177" y="10"/>
                                    <a:pt x="177" y="9"/>
                                    <a:pt x="177" y="9"/>
                                  </a:cubicBezTo>
                                  <a:cubicBezTo>
                                    <a:pt x="177" y="9"/>
                                    <a:pt x="176" y="9"/>
                                    <a:pt x="176" y="9"/>
                                  </a:cubicBezTo>
                                  <a:close/>
                                  <a:moveTo>
                                    <a:pt x="162" y="9"/>
                                  </a:moveTo>
                                  <a:cubicBezTo>
                                    <a:pt x="163" y="9"/>
                                    <a:pt x="162" y="9"/>
                                    <a:pt x="163" y="10"/>
                                  </a:cubicBezTo>
                                  <a:cubicBezTo>
                                    <a:pt x="163" y="11"/>
                                    <a:pt x="163" y="11"/>
                                    <a:pt x="163" y="11"/>
                                  </a:cubicBezTo>
                                  <a:cubicBezTo>
                                    <a:pt x="164" y="11"/>
                                    <a:pt x="166" y="10"/>
                                    <a:pt x="165" y="10"/>
                                  </a:cubicBezTo>
                                  <a:cubicBezTo>
                                    <a:pt x="166" y="11"/>
                                    <a:pt x="165" y="9"/>
                                    <a:pt x="165" y="9"/>
                                  </a:cubicBezTo>
                                  <a:cubicBezTo>
                                    <a:pt x="164" y="9"/>
                                    <a:pt x="163" y="9"/>
                                    <a:pt x="162" y="9"/>
                                  </a:cubicBezTo>
                                  <a:close/>
                                  <a:moveTo>
                                    <a:pt x="169" y="9"/>
                                  </a:moveTo>
                                  <a:cubicBezTo>
                                    <a:pt x="170" y="9"/>
                                    <a:pt x="170" y="10"/>
                                    <a:pt x="170" y="10"/>
                                  </a:cubicBezTo>
                                  <a:cubicBezTo>
                                    <a:pt x="171" y="11"/>
                                    <a:pt x="172" y="11"/>
                                    <a:pt x="173" y="11"/>
                                  </a:cubicBezTo>
                                  <a:cubicBezTo>
                                    <a:pt x="173" y="11"/>
                                    <a:pt x="173" y="12"/>
                                    <a:pt x="173" y="12"/>
                                  </a:cubicBezTo>
                                  <a:cubicBezTo>
                                    <a:pt x="174" y="12"/>
                                    <a:pt x="174" y="12"/>
                                    <a:pt x="175" y="12"/>
                                  </a:cubicBezTo>
                                  <a:cubicBezTo>
                                    <a:pt x="178" y="10"/>
                                    <a:pt x="171" y="9"/>
                                    <a:pt x="169" y="9"/>
                                  </a:cubicBezTo>
                                  <a:close/>
                                  <a:moveTo>
                                    <a:pt x="167" y="9"/>
                                  </a:moveTo>
                                  <a:cubicBezTo>
                                    <a:pt x="166" y="11"/>
                                    <a:pt x="166" y="11"/>
                                    <a:pt x="166" y="11"/>
                                  </a:cubicBezTo>
                                  <a:cubicBezTo>
                                    <a:pt x="166" y="11"/>
                                    <a:pt x="166" y="11"/>
                                    <a:pt x="167" y="12"/>
                                  </a:cubicBezTo>
                                  <a:cubicBezTo>
                                    <a:pt x="167" y="11"/>
                                    <a:pt x="168" y="11"/>
                                    <a:pt x="168" y="11"/>
                                  </a:cubicBezTo>
                                  <a:cubicBezTo>
                                    <a:pt x="168" y="11"/>
                                    <a:pt x="168" y="12"/>
                                    <a:pt x="168" y="13"/>
                                  </a:cubicBezTo>
                                  <a:cubicBezTo>
                                    <a:pt x="169" y="13"/>
                                    <a:pt x="169" y="12"/>
                                    <a:pt x="170" y="12"/>
                                  </a:cubicBezTo>
                                  <a:cubicBezTo>
                                    <a:pt x="171" y="12"/>
                                    <a:pt x="172" y="13"/>
                                    <a:pt x="172" y="13"/>
                                  </a:cubicBezTo>
                                  <a:cubicBezTo>
                                    <a:pt x="173" y="14"/>
                                    <a:pt x="174" y="13"/>
                                    <a:pt x="174" y="13"/>
                                  </a:cubicBezTo>
                                  <a:cubicBezTo>
                                    <a:pt x="173" y="12"/>
                                    <a:pt x="172" y="12"/>
                                    <a:pt x="171" y="11"/>
                                  </a:cubicBezTo>
                                  <a:cubicBezTo>
                                    <a:pt x="170" y="11"/>
                                    <a:pt x="169" y="10"/>
                                    <a:pt x="168" y="9"/>
                                  </a:cubicBezTo>
                                  <a:cubicBezTo>
                                    <a:pt x="168" y="9"/>
                                    <a:pt x="167" y="9"/>
                                    <a:pt x="167" y="9"/>
                                  </a:cubicBezTo>
                                  <a:close/>
                                  <a:moveTo>
                                    <a:pt x="177" y="11"/>
                                  </a:moveTo>
                                  <a:cubicBezTo>
                                    <a:pt x="177" y="11"/>
                                    <a:pt x="176" y="11"/>
                                    <a:pt x="176" y="11"/>
                                  </a:cubicBezTo>
                                  <a:cubicBezTo>
                                    <a:pt x="176" y="11"/>
                                    <a:pt x="175" y="12"/>
                                    <a:pt x="175" y="12"/>
                                  </a:cubicBezTo>
                                  <a:cubicBezTo>
                                    <a:pt x="176" y="12"/>
                                    <a:pt x="177" y="13"/>
                                    <a:pt x="177" y="13"/>
                                  </a:cubicBezTo>
                                  <a:cubicBezTo>
                                    <a:pt x="177" y="13"/>
                                    <a:pt x="179" y="10"/>
                                    <a:pt x="177" y="11"/>
                                  </a:cubicBezTo>
                                  <a:close/>
                                  <a:moveTo>
                                    <a:pt x="162" y="12"/>
                                  </a:moveTo>
                                  <a:cubicBezTo>
                                    <a:pt x="162" y="12"/>
                                    <a:pt x="162" y="13"/>
                                    <a:pt x="162" y="13"/>
                                  </a:cubicBezTo>
                                  <a:cubicBezTo>
                                    <a:pt x="161" y="14"/>
                                    <a:pt x="162" y="13"/>
                                    <a:pt x="163" y="13"/>
                                  </a:cubicBezTo>
                                  <a:cubicBezTo>
                                    <a:pt x="164" y="13"/>
                                    <a:pt x="163" y="14"/>
                                    <a:pt x="164" y="14"/>
                                  </a:cubicBezTo>
                                  <a:cubicBezTo>
                                    <a:pt x="165" y="13"/>
                                    <a:pt x="165" y="13"/>
                                    <a:pt x="165" y="13"/>
                                  </a:cubicBezTo>
                                  <a:cubicBezTo>
                                    <a:pt x="165" y="13"/>
                                    <a:pt x="166" y="13"/>
                                    <a:pt x="166" y="13"/>
                                  </a:cubicBezTo>
                                  <a:cubicBezTo>
                                    <a:pt x="166" y="13"/>
                                    <a:pt x="166" y="13"/>
                                    <a:pt x="166" y="13"/>
                                  </a:cubicBezTo>
                                  <a:cubicBezTo>
                                    <a:pt x="166" y="13"/>
                                    <a:pt x="163" y="12"/>
                                    <a:pt x="162" y="12"/>
                                  </a:cubicBezTo>
                                  <a:close/>
                                  <a:moveTo>
                                    <a:pt x="207" y="12"/>
                                  </a:moveTo>
                                  <a:cubicBezTo>
                                    <a:pt x="206" y="12"/>
                                    <a:pt x="205" y="14"/>
                                    <a:pt x="204" y="14"/>
                                  </a:cubicBezTo>
                                  <a:cubicBezTo>
                                    <a:pt x="203" y="15"/>
                                    <a:pt x="202" y="14"/>
                                    <a:pt x="201" y="14"/>
                                  </a:cubicBezTo>
                                  <a:cubicBezTo>
                                    <a:pt x="201" y="15"/>
                                    <a:pt x="202" y="16"/>
                                    <a:pt x="202" y="16"/>
                                  </a:cubicBezTo>
                                  <a:cubicBezTo>
                                    <a:pt x="202" y="16"/>
                                    <a:pt x="201" y="16"/>
                                    <a:pt x="200" y="16"/>
                                  </a:cubicBezTo>
                                  <a:cubicBezTo>
                                    <a:pt x="201" y="16"/>
                                    <a:pt x="200" y="16"/>
                                    <a:pt x="200" y="17"/>
                                  </a:cubicBezTo>
                                  <a:cubicBezTo>
                                    <a:pt x="201" y="17"/>
                                    <a:pt x="201" y="17"/>
                                    <a:pt x="201" y="17"/>
                                  </a:cubicBezTo>
                                  <a:cubicBezTo>
                                    <a:pt x="202" y="17"/>
                                    <a:pt x="202" y="18"/>
                                    <a:pt x="203" y="19"/>
                                  </a:cubicBezTo>
                                  <a:cubicBezTo>
                                    <a:pt x="203" y="19"/>
                                    <a:pt x="204" y="19"/>
                                    <a:pt x="204" y="19"/>
                                  </a:cubicBezTo>
                                  <a:cubicBezTo>
                                    <a:pt x="205" y="18"/>
                                    <a:pt x="206" y="17"/>
                                    <a:pt x="207" y="16"/>
                                  </a:cubicBezTo>
                                  <a:cubicBezTo>
                                    <a:pt x="207" y="16"/>
                                    <a:pt x="208" y="17"/>
                                    <a:pt x="209" y="16"/>
                                  </a:cubicBezTo>
                                  <a:cubicBezTo>
                                    <a:pt x="209" y="16"/>
                                    <a:pt x="210" y="15"/>
                                    <a:pt x="210" y="14"/>
                                  </a:cubicBezTo>
                                  <a:cubicBezTo>
                                    <a:pt x="211" y="14"/>
                                    <a:pt x="211" y="15"/>
                                    <a:pt x="212" y="14"/>
                                  </a:cubicBezTo>
                                  <a:cubicBezTo>
                                    <a:pt x="212" y="14"/>
                                    <a:pt x="212" y="13"/>
                                    <a:pt x="212" y="13"/>
                                  </a:cubicBezTo>
                                  <a:cubicBezTo>
                                    <a:pt x="210" y="13"/>
                                    <a:pt x="209" y="12"/>
                                    <a:pt x="207" y="12"/>
                                  </a:cubicBezTo>
                                  <a:close/>
                                  <a:moveTo>
                                    <a:pt x="169" y="13"/>
                                  </a:moveTo>
                                  <a:cubicBezTo>
                                    <a:pt x="169" y="13"/>
                                    <a:pt x="168" y="14"/>
                                    <a:pt x="167" y="14"/>
                                  </a:cubicBezTo>
                                  <a:cubicBezTo>
                                    <a:pt x="167" y="14"/>
                                    <a:pt x="167" y="15"/>
                                    <a:pt x="167" y="15"/>
                                  </a:cubicBezTo>
                                  <a:cubicBezTo>
                                    <a:pt x="168" y="15"/>
                                    <a:pt x="169" y="14"/>
                                    <a:pt x="170" y="14"/>
                                  </a:cubicBezTo>
                                  <a:cubicBezTo>
                                    <a:pt x="170" y="14"/>
                                    <a:pt x="171" y="15"/>
                                    <a:pt x="172" y="15"/>
                                  </a:cubicBezTo>
                                  <a:cubicBezTo>
                                    <a:pt x="173" y="15"/>
                                    <a:pt x="172" y="14"/>
                                    <a:pt x="172" y="14"/>
                                  </a:cubicBezTo>
                                  <a:cubicBezTo>
                                    <a:pt x="172" y="13"/>
                                    <a:pt x="172" y="13"/>
                                    <a:pt x="172" y="13"/>
                                  </a:cubicBezTo>
                                  <a:cubicBezTo>
                                    <a:pt x="171" y="13"/>
                                    <a:pt x="170" y="13"/>
                                    <a:pt x="169" y="13"/>
                                  </a:cubicBezTo>
                                  <a:close/>
                                  <a:moveTo>
                                    <a:pt x="350" y="14"/>
                                  </a:moveTo>
                                  <a:cubicBezTo>
                                    <a:pt x="349" y="16"/>
                                    <a:pt x="349" y="16"/>
                                    <a:pt x="346" y="17"/>
                                  </a:cubicBezTo>
                                  <a:cubicBezTo>
                                    <a:pt x="346" y="17"/>
                                    <a:pt x="346" y="17"/>
                                    <a:pt x="346" y="17"/>
                                  </a:cubicBezTo>
                                  <a:cubicBezTo>
                                    <a:pt x="345" y="17"/>
                                    <a:pt x="345" y="17"/>
                                    <a:pt x="344" y="17"/>
                                  </a:cubicBezTo>
                                  <a:cubicBezTo>
                                    <a:pt x="344" y="17"/>
                                    <a:pt x="344" y="18"/>
                                    <a:pt x="344" y="18"/>
                                  </a:cubicBezTo>
                                  <a:cubicBezTo>
                                    <a:pt x="343" y="19"/>
                                    <a:pt x="343" y="19"/>
                                    <a:pt x="343" y="19"/>
                                  </a:cubicBezTo>
                                  <a:cubicBezTo>
                                    <a:pt x="343" y="19"/>
                                    <a:pt x="343" y="21"/>
                                    <a:pt x="343" y="20"/>
                                  </a:cubicBezTo>
                                  <a:cubicBezTo>
                                    <a:pt x="343" y="20"/>
                                    <a:pt x="343" y="21"/>
                                    <a:pt x="343" y="21"/>
                                  </a:cubicBezTo>
                                  <a:cubicBezTo>
                                    <a:pt x="342" y="22"/>
                                    <a:pt x="340" y="21"/>
                                    <a:pt x="339" y="22"/>
                                  </a:cubicBezTo>
                                  <a:cubicBezTo>
                                    <a:pt x="338" y="22"/>
                                    <a:pt x="337" y="23"/>
                                    <a:pt x="337" y="23"/>
                                  </a:cubicBezTo>
                                  <a:cubicBezTo>
                                    <a:pt x="338" y="23"/>
                                    <a:pt x="339" y="23"/>
                                    <a:pt x="340" y="23"/>
                                  </a:cubicBezTo>
                                  <a:cubicBezTo>
                                    <a:pt x="340" y="23"/>
                                    <a:pt x="340" y="24"/>
                                    <a:pt x="341" y="24"/>
                                  </a:cubicBezTo>
                                  <a:cubicBezTo>
                                    <a:pt x="345" y="26"/>
                                    <a:pt x="345" y="26"/>
                                    <a:pt x="345" y="26"/>
                                  </a:cubicBezTo>
                                  <a:cubicBezTo>
                                    <a:pt x="347" y="26"/>
                                    <a:pt x="348" y="24"/>
                                    <a:pt x="350" y="24"/>
                                  </a:cubicBezTo>
                                  <a:cubicBezTo>
                                    <a:pt x="350" y="24"/>
                                    <a:pt x="351" y="24"/>
                                    <a:pt x="350" y="24"/>
                                  </a:cubicBezTo>
                                  <a:cubicBezTo>
                                    <a:pt x="352" y="25"/>
                                    <a:pt x="353" y="24"/>
                                    <a:pt x="354" y="25"/>
                                  </a:cubicBezTo>
                                  <a:cubicBezTo>
                                    <a:pt x="353" y="25"/>
                                    <a:pt x="351" y="26"/>
                                    <a:pt x="351" y="26"/>
                                  </a:cubicBezTo>
                                  <a:cubicBezTo>
                                    <a:pt x="350" y="26"/>
                                    <a:pt x="350" y="25"/>
                                    <a:pt x="349" y="26"/>
                                  </a:cubicBezTo>
                                  <a:cubicBezTo>
                                    <a:pt x="349" y="26"/>
                                    <a:pt x="348" y="26"/>
                                    <a:pt x="348" y="27"/>
                                  </a:cubicBezTo>
                                  <a:cubicBezTo>
                                    <a:pt x="347" y="27"/>
                                    <a:pt x="347" y="27"/>
                                    <a:pt x="346" y="28"/>
                                  </a:cubicBezTo>
                                  <a:cubicBezTo>
                                    <a:pt x="346" y="28"/>
                                    <a:pt x="346" y="29"/>
                                    <a:pt x="346" y="29"/>
                                  </a:cubicBezTo>
                                  <a:cubicBezTo>
                                    <a:pt x="342" y="29"/>
                                    <a:pt x="345" y="29"/>
                                    <a:pt x="343" y="30"/>
                                  </a:cubicBezTo>
                                  <a:cubicBezTo>
                                    <a:pt x="342" y="30"/>
                                    <a:pt x="342" y="30"/>
                                    <a:pt x="342" y="30"/>
                                  </a:cubicBezTo>
                                  <a:cubicBezTo>
                                    <a:pt x="341" y="31"/>
                                    <a:pt x="342" y="31"/>
                                    <a:pt x="342" y="31"/>
                                  </a:cubicBezTo>
                                  <a:cubicBezTo>
                                    <a:pt x="343" y="31"/>
                                    <a:pt x="344" y="31"/>
                                    <a:pt x="346" y="31"/>
                                  </a:cubicBezTo>
                                  <a:cubicBezTo>
                                    <a:pt x="346" y="31"/>
                                    <a:pt x="346" y="32"/>
                                    <a:pt x="345" y="32"/>
                                  </a:cubicBezTo>
                                  <a:cubicBezTo>
                                    <a:pt x="346" y="32"/>
                                    <a:pt x="346" y="32"/>
                                    <a:pt x="346" y="33"/>
                                  </a:cubicBezTo>
                                  <a:cubicBezTo>
                                    <a:pt x="347" y="33"/>
                                    <a:pt x="349" y="32"/>
                                    <a:pt x="350" y="32"/>
                                  </a:cubicBezTo>
                                  <a:cubicBezTo>
                                    <a:pt x="350" y="33"/>
                                    <a:pt x="350" y="33"/>
                                    <a:pt x="350" y="33"/>
                                  </a:cubicBezTo>
                                  <a:cubicBezTo>
                                    <a:pt x="351" y="33"/>
                                    <a:pt x="351" y="33"/>
                                    <a:pt x="352" y="33"/>
                                  </a:cubicBezTo>
                                  <a:cubicBezTo>
                                    <a:pt x="354" y="33"/>
                                    <a:pt x="358" y="35"/>
                                    <a:pt x="359" y="34"/>
                                  </a:cubicBezTo>
                                  <a:cubicBezTo>
                                    <a:pt x="360" y="33"/>
                                    <a:pt x="360" y="33"/>
                                    <a:pt x="360" y="33"/>
                                  </a:cubicBezTo>
                                  <a:cubicBezTo>
                                    <a:pt x="360" y="33"/>
                                    <a:pt x="360" y="33"/>
                                    <a:pt x="360" y="33"/>
                                  </a:cubicBezTo>
                                  <a:cubicBezTo>
                                    <a:pt x="361" y="34"/>
                                    <a:pt x="361" y="34"/>
                                    <a:pt x="362" y="35"/>
                                  </a:cubicBezTo>
                                  <a:cubicBezTo>
                                    <a:pt x="362" y="34"/>
                                    <a:pt x="362" y="34"/>
                                    <a:pt x="363" y="34"/>
                                  </a:cubicBezTo>
                                  <a:cubicBezTo>
                                    <a:pt x="364" y="33"/>
                                    <a:pt x="366" y="33"/>
                                    <a:pt x="367" y="33"/>
                                  </a:cubicBezTo>
                                  <a:cubicBezTo>
                                    <a:pt x="367" y="33"/>
                                    <a:pt x="367" y="32"/>
                                    <a:pt x="367" y="32"/>
                                  </a:cubicBezTo>
                                  <a:cubicBezTo>
                                    <a:pt x="367" y="32"/>
                                    <a:pt x="367" y="31"/>
                                    <a:pt x="367" y="31"/>
                                  </a:cubicBezTo>
                                  <a:cubicBezTo>
                                    <a:pt x="367" y="31"/>
                                    <a:pt x="368" y="31"/>
                                    <a:pt x="368" y="31"/>
                                  </a:cubicBezTo>
                                  <a:cubicBezTo>
                                    <a:pt x="369" y="29"/>
                                    <a:pt x="370" y="30"/>
                                    <a:pt x="368" y="28"/>
                                  </a:cubicBezTo>
                                  <a:cubicBezTo>
                                    <a:pt x="366" y="25"/>
                                    <a:pt x="366" y="27"/>
                                    <a:pt x="365" y="29"/>
                                  </a:cubicBezTo>
                                  <a:cubicBezTo>
                                    <a:pt x="364" y="29"/>
                                    <a:pt x="364" y="29"/>
                                    <a:pt x="363" y="29"/>
                                  </a:cubicBezTo>
                                  <a:cubicBezTo>
                                    <a:pt x="363" y="28"/>
                                    <a:pt x="364" y="28"/>
                                    <a:pt x="364" y="28"/>
                                  </a:cubicBezTo>
                                  <a:cubicBezTo>
                                    <a:pt x="364" y="28"/>
                                    <a:pt x="364" y="26"/>
                                    <a:pt x="364" y="26"/>
                                  </a:cubicBezTo>
                                  <a:cubicBezTo>
                                    <a:pt x="364" y="26"/>
                                    <a:pt x="364" y="25"/>
                                    <a:pt x="364" y="25"/>
                                  </a:cubicBezTo>
                                  <a:cubicBezTo>
                                    <a:pt x="363" y="25"/>
                                    <a:pt x="362" y="25"/>
                                    <a:pt x="361" y="24"/>
                                  </a:cubicBezTo>
                                  <a:cubicBezTo>
                                    <a:pt x="360" y="24"/>
                                    <a:pt x="360" y="25"/>
                                    <a:pt x="360" y="25"/>
                                  </a:cubicBezTo>
                                  <a:cubicBezTo>
                                    <a:pt x="359" y="26"/>
                                    <a:pt x="357" y="25"/>
                                    <a:pt x="356" y="25"/>
                                  </a:cubicBezTo>
                                  <a:cubicBezTo>
                                    <a:pt x="357" y="25"/>
                                    <a:pt x="357" y="25"/>
                                    <a:pt x="357" y="25"/>
                                  </a:cubicBezTo>
                                  <a:cubicBezTo>
                                    <a:pt x="360" y="24"/>
                                    <a:pt x="360" y="24"/>
                                    <a:pt x="361" y="21"/>
                                  </a:cubicBezTo>
                                  <a:cubicBezTo>
                                    <a:pt x="359" y="20"/>
                                    <a:pt x="357" y="19"/>
                                    <a:pt x="356" y="18"/>
                                  </a:cubicBezTo>
                                  <a:cubicBezTo>
                                    <a:pt x="356" y="18"/>
                                    <a:pt x="356" y="18"/>
                                    <a:pt x="356" y="17"/>
                                  </a:cubicBezTo>
                                  <a:cubicBezTo>
                                    <a:pt x="355" y="17"/>
                                    <a:pt x="354" y="17"/>
                                    <a:pt x="353" y="16"/>
                                  </a:cubicBezTo>
                                  <a:cubicBezTo>
                                    <a:pt x="353" y="16"/>
                                    <a:pt x="353" y="15"/>
                                    <a:pt x="353" y="15"/>
                                  </a:cubicBezTo>
                                  <a:cubicBezTo>
                                    <a:pt x="352" y="15"/>
                                    <a:pt x="352" y="15"/>
                                    <a:pt x="351" y="14"/>
                                  </a:cubicBezTo>
                                  <a:lnTo>
                                    <a:pt x="350" y="14"/>
                                  </a:lnTo>
                                  <a:close/>
                                  <a:moveTo>
                                    <a:pt x="118" y="16"/>
                                  </a:moveTo>
                                  <a:cubicBezTo>
                                    <a:pt x="117" y="16"/>
                                    <a:pt x="116" y="17"/>
                                    <a:pt x="116" y="17"/>
                                  </a:cubicBezTo>
                                  <a:cubicBezTo>
                                    <a:pt x="115" y="18"/>
                                    <a:pt x="114" y="17"/>
                                    <a:pt x="112" y="18"/>
                                  </a:cubicBezTo>
                                  <a:cubicBezTo>
                                    <a:pt x="112" y="18"/>
                                    <a:pt x="111" y="19"/>
                                    <a:pt x="111" y="19"/>
                                  </a:cubicBezTo>
                                  <a:cubicBezTo>
                                    <a:pt x="110" y="19"/>
                                    <a:pt x="109" y="18"/>
                                    <a:pt x="108" y="19"/>
                                  </a:cubicBezTo>
                                  <a:cubicBezTo>
                                    <a:pt x="107" y="19"/>
                                    <a:pt x="107" y="20"/>
                                    <a:pt x="106" y="20"/>
                                  </a:cubicBezTo>
                                  <a:cubicBezTo>
                                    <a:pt x="106" y="20"/>
                                    <a:pt x="106" y="21"/>
                                    <a:pt x="106" y="21"/>
                                  </a:cubicBezTo>
                                  <a:cubicBezTo>
                                    <a:pt x="106" y="21"/>
                                    <a:pt x="108" y="21"/>
                                    <a:pt x="108" y="21"/>
                                  </a:cubicBezTo>
                                  <a:cubicBezTo>
                                    <a:pt x="109" y="21"/>
                                    <a:pt x="112" y="22"/>
                                    <a:pt x="112" y="22"/>
                                  </a:cubicBezTo>
                                  <a:cubicBezTo>
                                    <a:pt x="112" y="22"/>
                                    <a:pt x="115" y="21"/>
                                    <a:pt x="116" y="21"/>
                                  </a:cubicBezTo>
                                  <a:cubicBezTo>
                                    <a:pt x="118" y="20"/>
                                    <a:pt x="118" y="21"/>
                                    <a:pt x="118" y="22"/>
                                  </a:cubicBezTo>
                                  <a:cubicBezTo>
                                    <a:pt x="119" y="22"/>
                                    <a:pt x="119" y="22"/>
                                    <a:pt x="120" y="22"/>
                                  </a:cubicBezTo>
                                  <a:cubicBezTo>
                                    <a:pt x="120" y="21"/>
                                    <a:pt x="120" y="21"/>
                                    <a:pt x="120" y="21"/>
                                  </a:cubicBezTo>
                                  <a:cubicBezTo>
                                    <a:pt x="122" y="21"/>
                                    <a:pt x="122" y="21"/>
                                    <a:pt x="123" y="19"/>
                                  </a:cubicBezTo>
                                  <a:cubicBezTo>
                                    <a:pt x="124" y="19"/>
                                    <a:pt x="125" y="20"/>
                                    <a:pt x="127" y="20"/>
                                  </a:cubicBezTo>
                                  <a:cubicBezTo>
                                    <a:pt x="127" y="20"/>
                                    <a:pt x="127" y="19"/>
                                    <a:pt x="128" y="19"/>
                                  </a:cubicBezTo>
                                  <a:cubicBezTo>
                                    <a:pt x="129" y="18"/>
                                    <a:pt x="132" y="19"/>
                                    <a:pt x="133" y="20"/>
                                  </a:cubicBezTo>
                                  <a:cubicBezTo>
                                    <a:pt x="133" y="20"/>
                                    <a:pt x="135" y="19"/>
                                    <a:pt x="136" y="19"/>
                                  </a:cubicBezTo>
                                  <a:cubicBezTo>
                                    <a:pt x="135" y="19"/>
                                    <a:pt x="133" y="18"/>
                                    <a:pt x="132" y="18"/>
                                  </a:cubicBezTo>
                                  <a:cubicBezTo>
                                    <a:pt x="132" y="17"/>
                                    <a:pt x="132" y="17"/>
                                    <a:pt x="132" y="17"/>
                                  </a:cubicBezTo>
                                  <a:cubicBezTo>
                                    <a:pt x="131" y="17"/>
                                    <a:pt x="130" y="17"/>
                                    <a:pt x="129" y="17"/>
                                  </a:cubicBezTo>
                                  <a:cubicBezTo>
                                    <a:pt x="129" y="16"/>
                                    <a:pt x="129" y="16"/>
                                    <a:pt x="129" y="16"/>
                                  </a:cubicBezTo>
                                  <a:cubicBezTo>
                                    <a:pt x="128" y="16"/>
                                    <a:pt x="124" y="16"/>
                                    <a:pt x="123" y="16"/>
                                  </a:cubicBezTo>
                                  <a:cubicBezTo>
                                    <a:pt x="123" y="16"/>
                                    <a:pt x="122" y="17"/>
                                    <a:pt x="122" y="17"/>
                                  </a:cubicBezTo>
                                  <a:cubicBezTo>
                                    <a:pt x="120" y="17"/>
                                    <a:pt x="119" y="16"/>
                                    <a:pt x="118" y="16"/>
                                  </a:cubicBezTo>
                                  <a:close/>
                                  <a:moveTo>
                                    <a:pt x="140" y="17"/>
                                  </a:moveTo>
                                  <a:cubicBezTo>
                                    <a:pt x="140" y="18"/>
                                    <a:pt x="139" y="18"/>
                                    <a:pt x="139" y="18"/>
                                  </a:cubicBezTo>
                                  <a:cubicBezTo>
                                    <a:pt x="140" y="18"/>
                                    <a:pt x="141" y="20"/>
                                    <a:pt x="140" y="19"/>
                                  </a:cubicBezTo>
                                  <a:cubicBezTo>
                                    <a:pt x="138" y="20"/>
                                    <a:pt x="137" y="21"/>
                                    <a:pt x="135" y="21"/>
                                  </a:cubicBezTo>
                                  <a:cubicBezTo>
                                    <a:pt x="133" y="21"/>
                                    <a:pt x="131" y="20"/>
                                    <a:pt x="130" y="20"/>
                                  </a:cubicBezTo>
                                  <a:cubicBezTo>
                                    <a:pt x="128" y="20"/>
                                    <a:pt x="127" y="20"/>
                                    <a:pt x="125" y="20"/>
                                  </a:cubicBezTo>
                                  <a:cubicBezTo>
                                    <a:pt x="125" y="21"/>
                                    <a:pt x="125" y="21"/>
                                    <a:pt x="125" y="21"/>
                                  </a:cubicBezTo>
                                  <a:cubicBezTo>
                                    <a:pt x="126" y="21"/>
                                    <a:pt x="127" y="21"/>
                                    <a:pt x="127" y="21"/>
                                  </a:cubicBezTo>
                                  <a:cubicBezTo>
                                    <a:pt x="127" y="21"/>
                                    <a:pt x="128" y="22"/>
                                    <a:pt x="128" y="22"/>
                                  </a:cubicBezTo>
                                  <a:cubicBezTo>
                                    <a:pt x="125" y="23"/>
                                    <a:pt x="129" y="24"/>
                                    <a:pt x="130" y="24"/>
                                  </a:cubicBezTo>
                                  <a:cubicBezTo>
                                    <a:pt x="130" y="24"/>
                                    <a:pt x="130" y="25"/>
                                    <a:pt x="130" y="25"/>
                                  </a:cubicBezTo>
                                  <a:cubicBezTo>
                                    <a:pt x="131" y="25"/>
                                    <a:pt x="131" y="24"/>
                                    <a:pt x="132" y="24"/>
                                  </a:cubicBezTo>
                                  <a:cubicBezTo>
                                    <a:pt x="132" y="24"/>
                                    <a:pt x="133" y="24"/>
                                    <a:pt x="133" y="24"/>
                                  </a:cubicBezTo>
                                  <a:cubicBezTo>
                                    <a:pt x="133" y="24"/>
                                    <a:pt x="134" y="24"/>
                                    <a:pt x="135" y="24"/>
                                  </a:cubicBezTo>
                                  <a:cubicBezTo>
                                    <a:pt x="135" y="24"/>
                                    <a:pt x="135" y="22"/>
                                    <a:pt x="135" y="22"/>
                                  </a:cubicBezTo>
                                  <a:cubicBezTo>
                                    <a:pt x="136" y="22"/>
                                    <a:pt x="139" y="23"/>
                                    <a:pt x="140" y="23"/>
                                  </a:cubicBezTo>
                                  <a:cubicBezTo>
                                    <a:pt x="140" y="23"/>
                                    <a:pt x="140" y="23"/>
                                    <a:pt x="141" y="23"/>
                                  </a:cubicBezTo>
                                  <a:cubicBezTo>
                                    <a:pt x="141" y="22"/>
                                    <a:pt x="141" y="21"/>
                                    <a:pt x="140" y="21"/>
                                  </a:cubicBezTo>
                                  <a:cubicBezTo>
                                    <a:pt x="142" y="21"/>
                                    <a:pt x="143" y="21"/>
                                    <a:pt x="144" y="21"/>
                                  </a:cubicBezTo>
                                  <a:cubicBezTo>
                                    <a:pt x="146" y="21"/>
                                    <a:pt x="146" y="21"/>
                                    <a:pt x="146" y="21"/>
                                  </a:cubicBezTo>
                                  <a:cubicBezTo>
                                    <a:pt x="147" y="20"/>
                                    <a:pt x="147" y="20"/>
                                    <a:pt x="147" y="20"/>
                                  </a:cubicBezTo>
                                  <a:cubicBezTo>
                                    <a:pt x="146" y="20"/>
                                    <a:pt x="147" y="19"/>
                                    <a:pt x="147" y="19"/>
                                  </a:cubicBezTo>
                                  <a:cubicBezTo>
                                    <a:pt x="146" y="19"/>
                                    <a:pt x="146" y="19"/>
                                    <a:pt x="146" y="18"/>
                                  </a:cubicBezTo>
                                  <a:cubicBezTo>
                                    <a:pt x="145" y="19"/>
                                    <a:pt x="144" y="19"/>
                                    <a:pt x="143" y="19"/>
                                  </a:cubicBezTo>
                                  <a:cubicBezTo>
                                    <a:pt x="143" y="18"/>
                                    <a:pt x="143" y="18"/>
                                    <a:pt x="143" y="18"/>
                                  </a:cubicBezTo>
                                  <a:cubicBezTo>
                                    <a:pt x="144" y="18"/>
                                    <a:pt x="144" y="18"/>
                                    <a:pt x="144" y="18"/>
                                  </a:cubicBezTo>
                                  <a:cubicBezTo>
                                    <a:pt x="142" y="18"/>
                                    <a:pt x="142" y="18"/>
                                    <a:pt x="140" y="17"/>
                                  </a:cubicBezTo>
                                  <a:close/>
                                  <a:moveTo>
                                    <a:pt x="156" y="18"/>
                                  </a:moveTo>
                                  <a:cubicBezTo>
                                    <a:pt x="155" y="18"/>
                                    <a:pt x="156" y="19"/>
                                    <a:pt x="156" y="19"/>
                                  </a:cubicBezTo>
                                  <a:cubicBezTo>
                                    <a:pt x="156" y="19"/>
                                    <a:pt x="157" y="18"/>
                                    <a:pt x="156" y="18"/>
                                  </a:cubicBezTo>
                                  <a:close/>
                                  <a:moveTo>
                                    <a:pt x="157" y="19"/>
                                  </a:moveTo>
                                  <a:cubicBezTo>
                                    <a:pt x="157" y="19"/>
                                    <a:pt x="157" y="20"/>
                                    <a:pt x="157" y="20"/>
                                  </a:cubicBezTo>
                                  <a:cubicBezTo>
                                    <a:pt x="158" y="20"/>
                                    <a:pt x="159" y="20"/>
                                    <a:pt x="159" y="20"/>
                                  </a:cubicBezTo>
                                  <a:cubicBezTo>
                                    <a:pt x="159" y="20"/>
                                    <a:pt x="159" y="19"/>
                                    <a:pt x="159" y="19"/>
                                  </a:cubicBezTo>
                                  <a:cubicBezTo>
                                    <a:pt x="158" y="19"/>
                                    <a:pt x="158" y="19"/>
                                    <a:pt x="157" y="19"/>
                                  </a:cubicBezTo>
                                  <a:close/>
                                  <a:moveTo>
                                    <a:pt x="175" y="19"/>
                                  </a:moveTo>
                                  <a:cubicBezTo>
                                    <a:pt x="174" y="19"/>
                                    <a:pt x="175" y="22"/>
                                    <a:pt x="175" y="23"/>
                                  </a:cubicBezTo>
                                  <a:cubicBezTo>
                                    <a:pt x="176" y="23"/>
                                    <a:pt x="176" y="23"/>
                                    <a:pt x="177" y="23"/>
                                  </a:cubicBezTo>
                                  <a:cubicBezTo>
                                    <a:pt x="177" y="23"/>
                                    <a:pt x="177" y="24"/>
                                    <a:pt x="178" y="24"/>
                                  </a:cubicBezTo>
                                  <a:cubicBezTo>
                                    <a:pt x="179" y="22"/>
                                    <a:pt x="179" y="22"/>
                                    <a:pt x="181" y="21"/>
                                  </a:cubicBezTo>
                                  <a:cubicBezTo>
                                    <a:pt x="181" y="21"/>
                                    <a:pt x="181" y="20"/>
                                    <a:pt x="181" y="20"/>
                                  </a:cubicBezTo>
                                  <a:cubicBezTo>
                                    <a:pt x="180" y="20"/>
                                    <a:pt x="179" y="20"/>
                                    <a:pt x="178" y="20"/>
                                  </a:cubicBezTo>
                                  <a:cubicBezTo>
                                    <a:pt x="178" y="20"/>
                                    <a:pt x="176" y="19"/>
                                    <a:pt x="175" y="19"/>
                                  </a:cubicBezTo>
                                  <a:close/>
                                  <a:moveTo>
                                    <a:pt x="153" y="20"/>
                                  </a:moveTo>
                                  <a:cubicBezTo>
                                    <a:pt x="153" y="20"/>
                                    <a:pt x="153" y="21"/>
                                    <a:pt x="153" y="21"/>
                                  </a:cubicBezTo>
                                  <a:cubicBezTo>
                                    <a:pt x="152" y="21"/>
                                    <a:pt x="151" y="21"/>
                                    <a:pt x="151" y="21"/>
                                  </a:cubicBezTo>
                                  <a:cubicBezTo>
                                    <a:pt x="151" y="21"/>
                                    <a:pt x="151" y="22"/>
                                    <a:pt x="151" y="22"/>
                                  </a:cubicBezTo>
                                  <a:cubicBezTo>
                                    <a:pt x="152" y="23"/>
                                    <a:pt x="155" y="23"/>
                                    <a:pt x="156" y="23"/>
                                  </a:cubicBezTo>
                                  <a:cubicBezTo>
                                    <a:pt x="156" y="23"/>
                                    <a:pt x="157" y="22"/>
                                    <a:pt x="157" y="21"/>
                                  </a:cubicBezTo>
                                  <a:cubicBezTo>
                                    <a:pt x="156" y="21"/>
                                    <a:pt x="154" y="20"/>
                                    <a:pt x="153" y="20"/>
                                  </a:cubicBezTo>
                                  <a:close/>
                                  <a:moveTo>
                                    <a:pt x="172" y="21"/>
                                  </a:moveTo>
                                  <a:cubicBezTo>
                                    <a:pt x="171" y="21"/>
                                    <a:pt x="170" y="22"/>
                                    <a:pt x="169" y="22"/>
                                  </a:cubicBezTo>
                                  <a:cubicBezTo>
                                    <a:pt x="166" y="24"/>
                                    <a:pt x="172" y="24"/>
                                    <a:pt x="173" y="24"/>
                                  </a:cubicBezTo>
                                  <a:cubicBezTo>
                                    <a:pt x="173" y="24"/>
                                    <a:pt x="174" y="24"/>
                                    <a:pt x="174" y="24"/>
                                  </a:cubicBezTo>
                                  <a:cubicBezTo>
                                    <a:pt x="173" y="23"/>
                                    <a:pt x="173" y="23"/>
                                    <a:pt x="173" y="23"/>
                                  </a:cubicBezTo>
                                  <a:cubicBezTo>
                                    <a:pt x="174" y="22"/>
                                    <a:pt x="176" y="20"/>
                                    <a:pt x="172" y="21"/>
                                  </a:cubicBezTo>
                                  <a:close/>
                                  <a:moveTo>
                                    <a:pt x="162" y="21"/>
                                  </a:moveTo>
                                  <a:cubicBezTo>
                                    <a:pt x="163" y="22"/>
                                    <a:pt x="163" y="23"/>
                                    <a:pt x="163" y="23"/>
                                  </a:cubicBezTo>
                                  <a:cubicBezTo>
                                    <a:pt x="164" y="23"/>
                                    <a:pt x="164" y="22"/>
                                    <a:pt x="164" y="21"/>
                                  </a:cubicBezTo>
                                  <a:cubicBezTo>
                                    <a:pt x="163" y="21"/>
                                    <a:pt x="163" y="22"/>
                                    <a:pt x="162" y="21"/>
                                  </a:cubicBezTo>
                                  <a:close/>
                                  <a:moveTo>
                                    <a:pt x="158" y="22"/>
                                  </a:moveTo>
                                  <a:cubicBezTo>
                                    <a:pt x="158" y="23"/>
                                    <a:pt x="158" y="23"/>
                                    <a:pt x="158" y="23"/>
                                  </a:cubicBezTo>
                                  <a:cubicBezTo>
                                    <a:pt x="158" y="22"/>
                                    <a:pt x="159" y="22"/>
                                    <a:pt x="158" y="22"/>
                                  </a:cubicBezTo>
                                  <a:close/>
                                  <a:moveTo>
                                    <a:pt x="141" y="23"/>
                                  </a:moveTo>
                                  <a:cubicBezTo>
                                    <a:pt x="138" y="25"/>
                                    <a:pt x="139" y="25"/>
                                    <a:pt x="142" y="25"/>
                                  </a:cubicBezTo>
                                  <a:cubicBezTo>
                                    <a:pt x="142" y="23"/>
                                    <a:pt x="142" y="23"/>
                                    <a:pt x="142" y="23"/>
                                  </a:cubicBezTo>
                                  <a:cubicBezTo>
                                    <a:pt x="142" y="23"/>
                                    <a:pt x="141" y="23"/>
                                    <a:pt x="141" y="23"/>
                                  </a:cubicBezTo>
                                  <a:close/>
                                  <a:moveTo>
                                    <a:pt x="182" y="24"/>
                                  </a:moveTo>
                                  <a:cubicBezTo>
                                    <a:pt x="181" y="24"/>
                                    <a:pt x="181" y="25"/>
                                    <a:pt x="180" y="26"/>
                                  </a:cubicBezTo>
                                  <a:cubicBezTo>
                                    <a:pt x="181" y="26"/>
                                    <a:pt x="182" y="28"/>
                                    <a:pt x="184" y="27"/>
                                  </a:cubicBezTo>
                                  <a:cubicBezTo>
                                    <a:pt x="185" y="27"/>
                                    <a:pt x="184" y="25"/>
                                    <a:pt x="184" y="25"/>
                                  </a:cubicBezTo>
                                  <a:cubicBezTo>
                                    <a:pt x="184" y="25"/>
                                    <a:pt x="184" y="25"/>
                                    <a:pt x="184" y="24"/>
                                  </a:cubicBezTo>
                                  <a:cubicBezTo>
                                    <a:pt x="183" y="24"/>
                                    <a:pt x="182" y="24"/>
                                    <a:pt x="182" y="24"/>
                                  </a:cubicBezTo>
                                  <a:close/>
                                  <a:moveTo>
                                    <a:pt x="146" y="25"/>
                                  </a:moveTo>
                                  <a:cubicBezTo>
                                    <a:pt x="145" y="25"/>
                                    <a:pt x="145" y="26"/>
                                    <a:pt x="144" y="27"/>
                                  </a:cubicBezTo>
                                  <a:cubicBezTo>
                                    <a:pt x="142" y="28"/>
                                    <a:pt x="146" y="27"/>
                                    <a:pt x="148" y="27"/>
                                  </a:cubicBezTo>
                                  <a:cubicBezTo>
                                    <a:pt x="147" y="26"/>
                                    <a:pt x="147" y="26"/>
                                    <a:pt x="147" y="25"/>
                                  </a:cubicBezTo>
                                  <a:cubicBezTo>
                                    <a:pt x="147" y="25"/>
                                    <a:pt x="146" y="25"/>
                                    <a:pt x="146" y="25"/>
                                  </a:cubicBezTo>
                                  <a:close/>
                                  <a:moveTo>
                                    <a:pt x="376" y="28"/>
                                  </a:moveTo>
                                  <a:cubicBezTo>
                                    <a:pt x="376" y="29"/>
                                    <a:pt x="376" y="29"/>
                                    <a:pt x="376" y="29"/>
                                  </a:cubicBezTo>
                                  <a:cubicBezTo>
                                    <a:pt x="376" y="29"/>
                                    <a:pt x="376" y="29"/>
                                    <a:pt x="376" y="29"/>
                                  </a:cubicBezTo>
                                  <a:cubicBezTo>
                                    <a:pt x="375" y="29"/>
                                    <a:pt x="375" y="29"/>
                                    <a:pt x="375" y="29"/>
                                  </a:cubicBezTo>
                                  <a:cubicBezTo>
                                    <a:pt x="375" y="29"/>
                                    <a:pt x="375" y="29"/>
                                    <a:pt x="374" y="29"/>
                                  </a:cubicBezTo>
                                  <a:cubicBezTo>
                                    <a:pt x="374" y="30"/>
                                    <a:pt x="375" y="31"/>
                                    <a:pt x="374" y="32"/>
                                  </a:cubicBezTo>
                                  <a:cubicBezTo>
                                    <a:pt x="374" y="33"/>
                                    <a:pt x="372" y="33"/>
                                    <a:pt x="372" y="34"/>
                                  </a:cubicBezTo>
                                  <a:cubicBezTo>
                                    <a:pt x="372" y="35"/>
                                    <a:pt x="373" y="35"/>
                                    <a:pt x="373" y="36"/>
                                  </a:cubicBezTo>
                                  <a:cubicBezTo>
                                    <a:pt x="372" y="36"/>
                                    <a:pt x="371" y="35"/>
                                    <a:pt x="371" y="35"/>
                                  </a:cubicBezTo>
                                  <a:cubicBezTo>
                                    <a:pt x="370" y="38"/>
                                    <a:pt x="369" y="39"/>
                                    <a:pt x="367" y="41"/>
                                  </a:cubicBezTo>
                                  <a:cubicBezTo>
                                    <a:pt x="367" y="41"/>
                                    <a:pt x="367" y="41"/>
                                    <a:pt x="367" y="42"/>
                                  </a:cubicBezTo>
                                  <a:cubicBezTo>
                                    <a:pt x="370" y="42"/>
                                    <a:pt x="372" y="41"/>
                                    <a:pt x="374" y="39"/>
                                  </a:cubicBezTo>
                                  <a:cubicBezTo>
                                    <a:pt x="374" y="39"/>
                                    <a:pt x="374" y="38"/>
                                    <a:pt x="374" y="38"/>
                                  </a:cubicBezTo>
                                  <a:cubicBezTo>
                                    <a:pt x="375" y="38"/>
                                    <a:pt x="380" y="40"/>
                                    <a:pt x="380" y="40"/>
                                  </a:cubicBezTo>
                                  <a:cubicBezTo>
                                    <a:pt x="381" y="40"/>
                                    <a:pt x="382" y="39"/>
                                    <a:pt x="382" y="39"/>
                                  </a:cubicBezTo>
                                  <a:cubicBezTo>
                                    <a:pt x="383" y="39"/>
                                    <a:pt x="383" y="39"/>
                                    <a:pt x="384" y="39"/>
                                  </a:cubicBezTo>
                                  <a:cubicBezTo>
                                    <a:pt x="386" y="38"/>
                                    <a:pt x="385" y="38"/>
                                    <a:pt x="388" y="38"/>
                                  </a:cubicBezTo>
                                  <a:cubicBezTo>
                                    <a:pt x="389" y="37"/>
                                    <a:pt x="389" y="36"/>
                                    <a:pt x="389" y="36"/>
                                  </a:cubicBezTo>
                                  <a:cubicBezTo>
                                    <a:pt x="389" y="33"/>
                                    <a:pt x="386" y="33"/>
                                    <a:pt x="383" y="32"/>
                                  </a:cubicBezTo>
                                  <a:cubicBezTo>
                                    <a:pt x="383" y="32"/>
                                    <a:pt x="382" y="32"/>
                                    <a:pt x="382" y="31"/>
                                  </a:cubicBezTo>
                                  <a:cubicBezTo>
                                    <a:pt x="382" y="30"/>
                                    <a:pt x="382" y="30"/>
                                    <a:pt x="382" y="30"/>
                                  </a:cubicBezTo>
                                  <a:cubicBezTo>
                                    <a:pt x="381" y="30"/>
                                    <a:pt x="381" y="31"/>
                                    <a:pt x="381" y="31"/>
                                  </a:cubicBezTo>
                                  <a:cubicBezTo>
                                    <a:pt x="379" y="31"/>
                                    <a:pt x="381" y="29"/>
                                    <a:pt x="378" y="31"/>
                                  </a:cubicBezTo>
                                  <a:cubicBezTo>
                                    <a:pt x="378" y="31"/>
                                    <a:pt x="378" y="31"/>
                                    <a:pt x="377" y="30"/>
                                  </a:cubicBezTo>
                                  <a:cubicBezTo>
                                    <a:pt x="379" y="30"/>
                                    <a:pt x="377" y="28"/>
                                    <a:pt x="376" y="28"/>
                                  </a:cubicBezTo>
                                  <a:close/>
                                  <a:moveTo>
                                    <a:pt x="218" y="50"/>
                                  </a:moveTo>
                                  <a:cubicBezTo>
                                    <a:pt x="217" y="50"/>
                                    <a:pt x="216" y="51"/>
                                    <a:pt x="216" y="51"/>
                                  </a:cubicBezTo>
                                  <a:cubicBezTo>
                                    <a:pt x="216" y="51"/>
                                    <a:pt x="215" y="51"/>
                                    <a:pt x="215" y="51"/>
                                  </a:cubicBezTo>
                                  <a:cubicBezTo>
                                    <a:pt x="214" y="51"/>
                                    <a:pt x="213" y="53"/>
                                    <a:pt x="213" y="53"/>
                                  </a:cubicBezTo>
                                  <a:cubicBezTo>
                                    <a:pt x="212" y="53"/>
                                    <a:pt x="212" y="53"/>
                                    <a:pt x="212" y="53"/>
                                  </a:cubicBezTo>
                                  <a:cubicBezTo>
                                    <a:pt x="210" y="53"/>
                                    <a:pt x="209" y="54"/>
                                    <a:pt x="208" y="54"/>
                                  </a:cubicBezTo>
                                  <a:cubicBezTo>
                                    <a:pt x="208" y="54"/>
                                    <a:pt x="208" y="54"/>
                                    <a:pt x="207" y="54"/>
                                  </a:cubicBezTo>
                                  <a:cubicBezTo>
                                    <a:pt x="206" y="54"/>
                                    <a:pt x="205" y="56"/>
                                    <a:pt x="204" y="56"/>
                                  </a:cubicBezTo>
                                  <a:cubicBezTo>
                                    <a:pt x="202" y="56"/>
                                    <a:pt x="202" y="56"/>
                                    <a:pt x="201" y="56"/>
                                  </a:cubicBezTo>
                                  <a:cubicBezTo>
                                    <a:pt x="201" y="56"/>
                                    <a:pt x="200" y="57"/>
                                    <a:pt x="200" y="57"/>
                                  </a:cubicBezTo>
                                  <a:cubicBezTo>
                                    <a:pt x="200" y="57"/>
                                    <a:pt x="196" y="57"/>
                                    <a:pt x="196" y="57"/>
                                  </a:cubicBezTo>
                                  <a:cubicBezTo>
                                    <a:pt x="196" y="56"/>
                                    <a:pt x="196" y="56"/>
                                    <a:pt x="196" y="56"/>
                                  </a:cubicBezTo>
                                  <a:cubicBezTo>
                                    <a:pt x="194" y="55"/>
                                    <a:pt x="194" y="55"/>
                                    <a:pt x="191" y="55"/>
                                  </a:cubicBezTo>
                                  <a:cubicBezTo>
                                    <a:pt x="191" y="56"/>
                                    <a:pt x="191" y="57"/>
                                    <a:pt x="191" y="58"/>
                                  </a:cubicBezTo>
                                  <a:cubicBezTo>
                                    <a:pt x="190" y="58"/>
                                    <a:pt x="188" y="58"/>
                                    <a:pt x="188" y="58"/>
                                  </a:cubicBezTo>
                                  <a:cubicBezTo>
                                    <a:pt x="188" y="58"/>
                                    <a:pt x="186" y="58"/>
                                    <a:pt x="187" y="58"/>
                                  </a:cubicBezTo>
                                  <a:cubicBezTo>
                                    <a:pt x="187" y="58"/>
                                    <a:pt x="186" y="58"/>
                                    <a:pt x="186" y="58"/>
                                  </a:cubicBezTo>
                                  <a:cubicBezTo>
                                    <a:pt x="185" y="58"/>
                                    <a:pt x="184" y="59"/>
                                    <a:pt x="184" y="59"/>
                                  </a:cubicBezTo>
                                  <a:cubicBezTo>
                                    <a:pt x="183" y="60"/>
                                    <a:pt x="182" y="59"/>
                                    <a:pt x="181" y="60"/>
                                  </a:cubicBezTo>
                                  <a:cubicBezTo>
                                    <a:pt x="181" y="60"/>
                                    <a:pt x="180" y="61"/>
                                    <a:pt x="180" y="61"/>
                                  </a:cubicBezTo>
                                  <a:cubicBezTo>
                                    <a:pt x="179" y="61"/>
                                    <a:pt x="178" y="61"/>
                                    <a:pt x="177" y="61"/>
                                  </a:cubicBezTo>
                                  <a:cubicBezTo>
                                    <a:pt x="177" y="62"/>
                                    <a:pt x="177" y="62"/>
                                    <a:pt x="177" y="62"/>
                                  </a:cubicBezTo>
                                  <a:cubicBezTo>
                                    <a:pt x="176" y="63"/>
                                    <a:pt x="175" y="63"/>
                                    <a:pt x="175" y="63"/>
                                  </a:cubicBezTo>
                                  <a:cubicBezTo>
                                    <a:pt x="175" y="63"/>
                                    <a:pt x="175" y="63"/>
                                    <a:pt x="175" y="63"/>
                                  </a:cubicBezTo>
                                  <a:cubicBezTo>
                                    <a:pt x="174" y="64"/>
                                    <a:pt x="172" y="62"/>
                                    <a:pt x="169" y="63"/>
                                  </a:cubicBezTo>
                                  <a:cubicBezTo>
                                    <a:pt x="169" y="63"/>
                                    <a:pt x="169" y="64"/>
                                    <a:pt x="169" y="64"/>
                                  </a:cubicBezTo>
                                  <a:cubicBezTo>
                                    <a:pt x="167" y="65"/>
                                    <a:pt x="166" y="65"/>
                                    <a:pt x="165" y="64"/>
                                  </a:cubicBezTo>
                                  <a:cubicBezTo>
                                    <a:pt x="164" y="66"/>
                                    <a:pt x="164" y="66"/>
                                    <a:pt x="164" y="66"/>
                                  </a:cubicBezTo>
                                  <a:cubicBezTo>
                                    <a:pt x="164" y="66"/>
                                    <a:pt x="164" y="66"/>
                                    <a:pt x="165" y="66"/>
                                  </a:cubicBezTo>
                                  <a:cubicBezTo>
                                    <a:pt x="164" y="67"/>
                                    <a:pt x="163" y="67"/>
                                    <a:pt x="165" y="68"/>
                                  </a:cubicBezTo>
                                  <a:cubicBezTo>
                                    <a:pt x="164" y="68"/>
                                    <a:pt x="163" y="68"/>
                                    <a:pt x="162" y="68"/>
                                  </a:cubicBezTo>
                                  <a:cubicBezTo>
                                    <a:pt x="163" y="67"/>
                                    <a:pt x="161" y="68"/>
                                    <a:pt x="161" y="68"/>
                                  </a:cubicBezTo>
                                  <a:cubicBezTo>
                                    <a:pt x="161" y="69"/>
                                    <a:pt x="162" y="70"/>
                                    <a:pt x="161" y="70"/>
                                  </a:cubicBezTo>
                                  <a:cubicBezTo>
                                    <a:pt x="161" y="70"/>
                                    <a:pt x="160" y="69"/>
                                    <a:pt x="160" y="69"/>
                                  </a:cubicBezTo>
                                  <a:cubicBezTo>
                                    <a:pt x="160" y="70"/>
                                    <a:pt x="159" y="72"/>
                                    <a:pt x="160" y="71"/>
                                  </a:cubicBezTo>
                                  <a:cubicBezTo>
                                    <a:pt x="159" y="71"/>
                                    <a:pt x="159" y="71"/>
                                    <a:pt x="159" y="70"/>
                                  </a:cubicBezTo>
                                  <a:cubicBezTo>
                                    <a:pt x="158" y="70"/>
                                    <a:pt x="158" y="71"/>
                                    <a:pt x="160" y="71"/>
                                  </a:cubicBezTo>
                                  <a:cubicBezTo>
                                    <a:pt x="160" y="72"/>
                                    <a:pt x="160" y="72"/>
                                    <a:pt x="160" y="72"/>
                                  </a:cubicBezTo>
                                  <a:cubicBezTo>
                                    <a:pt x="159" y="72"/>
                                    <a:pt x="159" y="71"/>
                                    <a:pt x="158" y="71"/>
                                  </a:cubicBezTo>
                                  <a:cubicBezTo>
                                    <a:pt x="157" y="72"/>
                                    <a:pt x="156" y="74"/>
                                    <a:pt x="155" y="74"/>
                                  </a:cubicBezTo>
                                  <a:cubicBezTo>
                                    <a:pt x="154" y="74"/>
                                    <a:pt x="153" y="74"/>
                                    <a:pt x="153" y="74"/>
                                  </a:cubicBezTo>
                                  <a:cubicBezTo>
                                    <a:pt x="153" y="74"/>
                                    <a:pt x="153" y="75"/>
                                    <a:pt x="153" y="75"/>
                                  </a:cubicBezTo>
                                  <a:cubicBezTo>
                                    <a:pt x="155" y="76"/>
                                    <a:pt x="156" y="75"/>
                                    <a:pt x="159" y="76"/>
                                  </a:cubicBezTo>
                                  <a:cubicBezTo>
                                    <a:pt x="156" y="76"/>
                                    <a:pt x="156" y="76"/>
                                    <a:pt x="155" y="79"/>
                                  </a:cubicBezTo>
                                  <a:cubicBezTo>
                                    <a:pt x="155" y="79"/>
                                    <a:pt x="155" y="79"/>
                                    <a:pt x="155" y="79"/>
                                  </a:cubicBezTo>
                                  <a:cubicBezTo>
                                    <a:pt x="156" y="79"/>
                                    <a:pt x="156" y="79"/>
                                    <a:pt x="157" y="79"/>
                                  </a:cubicBezTo>
                                  <a:cubicBezTo>
                                    <a:pt x="157" y="79"/>
                                    <a:pt x="156" y="81"/>
                                    <a:pt x="155" y="81"/>
                                  </a:cubicBezTo>
                                  <a:cubicBezTo>
                                    <a:pt x="155" y="81"/>
                                    <a:pt x="154" y="81"/>
                                    <a:pt x="154" y="81"/>
                                  </a:cubicBezTo>
                                  <a:cubicBezTo>
                                    <a:pt x="153" y="81"/>
                                    <a:pt x="152" y="81"/>
                                    <a:pt x="151" y="82"/>
                                  </a:cubicBezTo>
                                  <a:cubicBezTo>
                                    <a:pt x="151" y="84"/>
                                    <a:pt x="151" y="84"/>
                                    <a:pt x="152" y="85"/>
                                  </a:cubicBezTo>
                                  <a:cubicBezTo>
                                    <a:pt x="151" y="85"/>
                                    <a:pt x="151" y="85"/>
                                    <a:pt x="150" y="85"/>
                                  </a:cubicBezTo>
                                  <a:cubicBezTo>
                                    <a:pt x="150" y="86"/>
                                    <a:pt x="150" y="87"/>
                                    <a:pt x="150" y="87"/>
                                  </a:cubicBezTo>
                                  <a:cubicBezTo>
                                    <a:pt x="150" y="88"/>
                                    <a:pt x="149" y="87"/>
                                    <a:pt x="149" y="88"/>
                                  </a:cubicBezTo>
                                  <a:cubicBezTo>
                                    <a:pt x="149" y="88"/>
                                    <a:pt x="149" y="88"/>
                                    <a:pt x="149" y="88"/>
                                  </a:cubicBezTo>
                                  <a:cubicBezTo>
                                    <a:pt x="150" y="88"/>
                                    <a:pt x="150" y="89"/>
                                    <a:pt x="150" y="89"/>
                                  </a:cubicBezTo>
                                  <a:cubicBezTo>
                                    <a:pt x="150" y="89"/>
                                    <a:pt x="150" y="90"/>
                                    <a:pt x="150" y="90"/>
                                  </a:cubicBezTo>
                                  <a:cubicBezTo>
                                    <a:pt x="149" y="90"/>
                                    <a:pt x="148" y="90"/>
                                    <a:pt x="146" y="90"/>
                                  </a:cubicBezTo>
                                  <a:cubicBezTo>
                                    <a:pt x="145" y="92"/>
                                    <a:pt x="145" y="93"/>
                                    <a:pt x="147" y="96"/>
                                  </a:cubicBezTo>
                                  <a:cubicBezTo>
                                    <a:pt x="147" y="96"/>
                                    <a:pt x="148" y="96"/>
                                    <a:pt x="148" y="96"/>
                                  </a:cubicBezTo>
                                  <a:cubicBezTo>
                                    <a:pt x="148" y="96"/>
                                    <a:pt x="148" y="95"/>
                                    <a:pt x="148" y="95"/>
                                  </a:cubicBezTo>
                                  <a:cubicBezTo>
                                    <a:pt x="148" y="95"/>
                                    <a:pt x="149" y="95"/>
                                    <a:pt x="149" y="95"/>
                                  </a:cubicBezTo>
                                  <a:cubicBezTo>
                                    <a:pt x="149" y="95"/>
                                    <a:pt x="149" y="94"/>
                                    <a:pt x="149" y="94"/>
                                  </a:cubicBezTo>
                                  <a:cubicBezTo>
                                    <a:pt x="150" y="94"/>
                                    <a:pt x="150" y="94"/>
                                    <a:pt x="151" y="94"/>
                                  </a:cubicBezTo>
                                  <a:cubicBezTo>
                                    <a:pt x="151" y="95"/>
                                    <a:pt x="151" y="95"/>
                                    <a:pt x="151" y="95"/>
                                  </a:cubicBezTo>
                                  <a:cubicBezTo>
                                    <a:pt x="152" y="95"/>
                                    <a:pt x="152" y="94"/>
                                    <a:pt x="152" y="94"/>
                                  </a:cubicBezTo>
                                  <a:cubicBezTo>
                                    <a:pt x="153" y="94"/>
                                    <a:pt x="154" y="94"/>
                                    <a:pt x="155" y="94"/>
                                  </a:cubicBezTo>
                                  <a:cubicBezTo>
                                    <a:pt x="155" y="94"/>
                                    <a:pt x="154" y="95"/>
                                    <a:pt x="154" y="95"/>
                                  </a:cubicBezTo>
                                  <a:cubicBezTo>
                                    <a:pt x="154" y="95"/>
                                    <a:pt x="153" y="95"/>
                                    <a:pt x="154" y="95"/>
                                  </a:cubicBezTo>
                                  <a:cubicBezTo>
                                    <a:pt x="154" y="95"/>
                                    <a:pt x="155" y="97"/>
                                    <a:pt x="155" y="97"/>
                                  </a:cubicBezTo>
                                  <a:cubicBezTo>
                                    <a:pt x="157" y="97"/>
                                    <a:pt x="157" y="97"/>
                                    <a:pt x="158" y="97"/>
                                  </a:cubicBezTo>
                                  <a:cubicBezTo>
                                    <a:pt x="158" y="97"/>
                                    <a:pt x="158" y="98"/>
                                    <a:pt x="158" y="99"/>
                                  </a:cubicBezTo>
                                  <a:cubicBezTo>
                                    <a:pt x="157" y="99"/>
                                    <a:pt x="158" y="98"/>
                                    <a:pt x="157" y="98"/>
                                  </a:cubicBezTo>
                                  <a:cubicBezTo>
                                    <a:pt x="156" y="99"/>
                                    <a:pt x="156" y="99"/>
                                    <a:pt x="156" y="99"/>
                                  </a:cubicBezTo>
                                  <a:cubicBezTo>
                                    <a:pt x="155" y="99"/>
                                    <a:pt x="156" y="99"/>
                                    <a:pt x="155" y="99"/>
                                  </a:cubicBezTo>
                                  <a:cubicBezTo>
                                    <a:pt x="153" y="100"/>
                                    <a:pt x="156" y="100"/>
                                    <a:pt x="156" y="101"/>
                                  </a:cubicBezTo>
                                  <a:cubicBezTo>
                                    <a:pt x="156" y="101"/>
                                    <a:pt x="156" y="102"/>
                                    <a:pt x="156" y="101"/>
                                  </a:cubicBezTo>
                                  <a:cubicBezTo>
                                    <a:pt x="155" y="102"/>
                                    <a:pt x="155" y="102"/>
                                    <a:pt x="154" y="102"/>
                                  </a:cubicBezTo>
                                  <a:cubicBezTo>
                                    <a:pt x="155" y="103"/>
                                    <a:pt x="155" y="103"/>
                                    <a:pt x="155" y="103"/>
                                  </a:cubicBezTo>
                                  <a:cubicBezTo>
                                    <a:pt x="156" y="103"/>
                                    <a:pt x="158" y="102"/>
                                    <a:pt x="159" y="102"/>
                                  </a:cubicBezTo>
                                  <a:cubicBezTo>
                                    <a:pt x="160" y="102"/>
                                    <a:pt x="161" y="104"/>
                                    <a:pt x="161" y="104"/>
                                  </a:cubicBezTo>
                                  <a:cubicBezTo>
                                    <a:pt x="162" y="104"/>
                                    <a:pt x="162" y="104"/>
                                    <a:pt x="162" y="104"/>
                                  </a:cubicBezTo>
                                  <a:cubicBezTo>
                                    <a:pt x="162" y="104"/>
                                    <a:pt x="162" y="103"/>
                                    <a:pt x="162" y="103"/>
                                  </a:cubicBezTo>
                                  <a:cubicBezTo>
                                    <a:pt x="162" y="103"/>
                                    <a:pt x="163" y="102"/>
                                    <a:pt x="163" y="102"/>
                                  </a:cubicBezTo>
                                  <a:cubicBezTo>
                                    <a:pt x="165" y="103"/>
                                    <a:pt x="166" y="103"/>
                                    <a:pt x="169" y="102"/>
                                  </a:cubicBezTo>
                                  <a:cubicBezTo>
                                    <a:pt x="169" y="103"/>
                                    <a:pt x="169" y="103"/>
                                    <a:pt x="169" y="103"/>
                                  </a:cubicBezTo>
                                  <a:cubicBezTo>
                                    <a:pt x="169" y="103"/>
                                    <a:pt x="170" y="103"/>
                                    <a:pt x="169" y="102"/>
                                  </a:cubicBezTo>
                                  <a:cubicBezTo>
                                    <a:pt x="169" y="102"/>
                                    <a:pt x="169" y="102"/>
                                    <a:pt x="168" y="102"/>
                                  </a:cubicBezTo>
                                  <a:cubicBezTo>
                                    <a:pt x="168" y="102"/>
                                    <a:pt x="168" y="101"/>
                                    <a:pt x="168" y="101"/>
                                  </a:cubicBezTo>
                                  <a:cubicBezTo>
                                    <a:pt x="170" y="101"/>
                                    <a:pt x="170" y="100"/>
                                    <a:pt x="171" y="101"/>
                                  </a:cubicBezTo>
                                  <a:cubicBezTo>
                                    <a:pt x="172" y="101"/>
                                    <a:pt x="172" y="102"/>
                                    <a:pt x="173" y="102"/>
                                  </a:cubicBezTo>
                                  <a:cubicBezTo>
                                    <a:pt x="174" y="102"/>
                                    <a:pt x="175" y="101"/>
                                    <a:pt x="175" y="101"/>
                                  </a:cubicBezTo>
                                  <a:cubicBezTo>
                                    <a:pt x="171" y="99"/>
                                    <a:pt x="168" y="98"/>
                                    <a:pt x="166" y="95"/>
                                  </a:cubicBezTo>
                                  <a:cubicBezTo>
                                    <a:pt x="166" y="94"/>
                                    <a:pt x="166" y="94"/>
                                    <a:pt x="166" y="93"/>
                                  </a:cubicBezTo>
                                  <a:cubicBezTo>
                                    <a:pt x="165" y="93"/>
                                    <a:pt x="165" y="93"/>
                                    <a:pt x="165" y="93"/>
                                  </a:cubicBezTo>
                                  <a:cubicBezTo>
                                    <a:pt x="164" y="92"/>
                                    <a:pt x="166" y="91"/>
                                    <a:pt x="164" y="90"/>
                                  </a:cubicBezTo>
                                  <a:cubicBezTo>
                                    <a:pt x="164" y="90"/>
                                    <a:pt x="164" y="90"/>
                                    <a:pt x="164" y="90"/>
                                  </a:cubicBezTo>
                                  <a:cubicBezTo>
                                    <a:pt x="164" y="89"/>
                                    <a:pt x="165" y="89"/>
                                    <a:pt x="165" y="89"/>
                                  </a:cubicBezTo>
                                  <a:cubicBezTo>
                                    <a:pt x="165" y="89"/>
                                    <a:pt x="165" y="89"/>
                                    <a:pt x="165" y="89"/>
                                  </a:cubicBezTo>
                                  <a:cubicBezTo>
                                    <a:pt x="165" y="89"/>
                                    <a:pt x="166" y="87"/>
                                    <a:pt x="166" y="87"/>
                                  </a:cubicBezTo>
                                  <a:cubicBezTo>
                                    <a:pt x="165" y="87"/>
                                    <a:pt x="165" y="87"/>
                                    <a:pt x="165" y="87"/>
                                  </a:cubicBezTo>
                                  <a:cubicBezTo>
                                    <a:pt x="165" y="86"/>
                                    <a:pt x="165" y="86"/>
                                    <a:pt x="165" y="86"/>
                                  </a:cubicBezTo>
                                  <a:cubicBezTo>
                                    <a:pt x="165" y="86"/>
                                    <a:pt x="166" y="86"/>
                                    <a:pt x="166" y="86"/>
                                  </a:cubicBezTo>
                                  <a:cubicBezTo>
                                    <a:pt x="167" y="85"/>
                                    <a:pt x="166" y="83"/>
                                    <a:pt x="166" y="83"/>
                                  </a:cubicBezTo>
                                  <a:cubicBezTo>
                                    <a:pt x="166" y="83"/>
                                    <a:pt x="168" y="83"/>
                                    <a:pt x="168" y="82"/>
                                  </a:cubicBezTo>
                                  <a:cubicBezTo>
                                    <a:pt x="168" y="82"/>
                                    <a:pt x="168" y="81"/>
                                    <a:pt x="168" y="81"/>
                                  </a:cubicBezTo>
                                  <a:cubicBezTo>
                                    <a:pt x="168" y="81"/>
                                    <a:pt x="167" y="81"/>
                                    <a:pt x="167" y="81"/>
                                  </a:cubicBezTo>
                                  <a:cubicBezTo>
                                    <a:pt x="166" y="80"/>
                                    <a:pt x="166" y="81"/>
                                    <a:pt x="165" y="81"/>
                                  </a:cubicBezTo>
                                  <a:cubicBezTo>
                                    <a:pt x="165" y="81"/>
                                    <a:pt x="164" y="80"/>
                                    <a:pt x="164" y="80"/>
                                  </a:cubicBezTo>
                                  <a:cubicBezTo>
                                    <a:pt x="163" y="79"/>
                                    <a:pt x="161" y="80"/>
                                    <a:pt x="160" y="80"/>
                                  </a:cubicBezTo>
                                  <a:cubicBezTo>
                                    <a:pt x="160" y="78"/>
                                    <a:pt x="160" y="78"/>
                                    <a:pt x="160" y="78"/>
                                  </a:cubicBezTo>
                                  <a:cubicBezTo>
                                    <a:pt x="160" y="79"/>
                                    <a:pt x="162" y="80"/>
                                    <a:pt x="164" y="79"/>
                                  </a:cubicBezTo>
                                  <a:cubicBezTo>
                                    <a:pt x="164" y="79"/>
                                    <a:pt x="163" y="79"/>
                                    <a:pt x="165" y="79"/>
                                  </a:cubicBezTo>
                                  <a:cubicBezTo>
                                    <a:pt x="165" y="79"/>
                                    <a:pt x="165" y="80"/>
                                    <a:pt x="165" y="80"/>
                                  </a:cubicBezTo>
                                  <a:cubicBezTo>
                                    <a:pt x="166" y="80"/>
                                    <a:pt x="168" y="80"/>
                                    <a:pt x="168" y="80"/>
                                  </a:cubicBezTo>
                                  <a:cubicBezTo>
                                    <a:pt x="168" y="79"/>
                                    <a:pt x="169" y="79"/>
                                    <a:pt x="169" y="78"/>
                                  </a:cubicBezTo>
                                  <a:cubicBezTo>
                                    <a:pt x="170" y="78"/>
                                    <a:pt x="169" y="78"/>
                                    <a:pt x="169" y="77"/>
                                  </a:cubicBezTo>
                                  <a:cubicBezTo>
                                    <a:pt x="169" y="78"/>
                                    <a:pt x="169" y="77"/>
                                    <a:pt x="169" y="76"/>
                                  </a:cubicBezTo>
                                  <a:cubicBezTo>
                                    <a:pt x="169" y="76"/>
                                    <a:pt x="170" y="77"/>
                                    <a:pt x="170" y="77"/>
                                  </a:cubicBezTo>
                                  <a:cubicBezTo>
                                    <a:pt x="171" y="77"/>
                                    <a:pt x="171" y="77"/>
                                    <a:pt x="171" y="77"/>
                                  </a:cubicBezTo>
                                  <a:cubicBezTo>
                                    <a:pt x="173" y="76"/>
                                    <a:pt x="171" y="76"/>
                                    <a:pt x="172" y="75"/>
                                  </a:cubicBezTo>
                                  <a:cubicBezTo>
                                    <a:pt x="172" y="75"/>
                                    <a:pt x="173" y="75"/>
                                    <a:pt x="173" y="75"/>
                                  </a:cubicBezTo>
                                  <a:cubicBezTo>
                                    <a:pt x="173" y="75"/>
                                    <a:pt x="173" y="75"/>
                                    <a:pt x="173" y="75"/>
                                  </a:cubicBezTo>
                                  <a:cubicBezTo>
                                    <a:pt x="173" y="74"/>
                                    <a:pt x="173" y="73"/>
                                    <a:pt x="173" y="72"/>
                                  </a:cubicBezTo>
                                  <a:cubicBezTo>
                                    <a:pt x="173" y="73"/>
                                    <a:pt x="174" y="72"/>
                                    <a:pt x="174" y="72"/>
                                  </a:cubicBezTo>
                                  <a:cubicBezTo>
                                    <a:pt x="174" y="74"/>
                                    <a:pt x="174" y="74"/>
                                    <a:pt x="174" y="74"/>
                                  </a:cubicBezTo>
                                  <a:cubicBezTo>
                                    <a:pt x="176" y="73"/>
                                    <a:pt x="176" y="73"/>
                                    <a:pt x="176" y="73"/>
                                  </a:cubicBezTo>
                                  <a:cubicBezTo>
                                    <a:pt x="177" y="72"/>
                                    <a:pt x="176" y="71"/>
                                    <a:pt x="177" y="71"/>
                                  </a:cubicBezTo>
                                  <a:cubicBezTo>
                                    <a:pt x="177" y="71"/>
                                    <a:pt x="177" y="71"/>
                                    <a:pt x="178" y="71"/>
                                  </a:cubicBezTo>
                                  <a:cubicBezTo>
                                    <a:pt x="178" y="71"/>
                                    <a:pt x="178" y="70"/>
                                    <a:pt x="178" y="70"/>
                                  </a:cubicBezTo>
                                  <a:cubicBezTo>
                                    <a:pt x="177" y="70"/>
                                    <a:pt x="178" y="69"/>
                                    <a:pt x="177" y="69"/>
                                  </a:cubicBezTo>
                                  <a:cubicBezTo>
                                    <a:pt x="178" y="69"/>
                                    <a:pt x="179" y="69"/>
                                    <a:pt x="180" y="69"/>
                                  </a:cubicBezTo>
                                  <a:cubicBezTo>
                                    <a:pt x="180" y="68"/>
                                    <a:pt x="180" y="68"/>
                                    <a:pt x="180" y="68"/>
                                  </a:cubicBezTo>
                                  <a:cubicBezTo>
                                    <a:pt x="180" y="67"/>
                                    <a:pt x="182" y="68"/>
                                    <a:pt x="183" y="68"/>
                                  </a:cubicBezTo>
                                  <a:cubicBezTo>
                                    <a:pt x="183" y="67"/>
                                    <a:pt x="183" y="67"/>
                                    <a:pt x="184" y="67"/>
                                  </a:cubicBezTo>
                                  <a:cubicBezTo>
                                    <a:pt x="184" y="67"/>
                                    <a:pt x="185" y="68"/>
                                    <a:pt x="186" y="67"/>
                                  </a:cubicBezTo>
                                  <a:cubicBezTo>
                                    <a:pt x="187" y="67"/>
                                    <a:pt x="186" y="66"/>
                                    <a:pt x="186" y="66"/>
                                  </a:cubicBezTo>
                                  <a:cubicBezTo>
                                    <a:pt x="187" y="65"/>
                                    <a:pt x="187" y="66"/>
                                    <a:pt x="188" y="66"/>
                                  </a:cubicBezTo>
                                  <a:cubicBezTo>
                                    <a:pt x="188" y="65"/>
                                    <a:pt x="188" y="64"/>
                                    <a:pt x="189" y="64"/>
                                  </a:cubicBezTo>
                                  <a:cubicBezTo>
                                    <a:pt x="189" y="64"/>
                                    <a:pt x="190" y="64"/>
                                    <a:pt x="191" y="64"/>
                                  </a:cubicBezTo>
                                  <a:cubicBezTo>
                                    <a:pt x="191" y="63"/>
                                    <a:pt x="191" y="63"/>
                                    <a:pt x="191" y="63"/>
                                  </a:cubicBezTo>
                                  <a:cubicBezTo>
                                    <a:pt x="191" y="63"/>
                                    <a:pt x="194" y="62"/>
                                    <a:pt x="194" y="62"/>
                                  </a:cubicBezTo>
                                  <a:cubicBezTo>
                                    <a:pt x="196" y="62"/>
                                    <a:pt x="196" y="63"/>
                                    <a:pt x="197" y="62"/>
                                  </a:cubicBezTo>
                                  <a:cubicBezTo>
                                    <a:pt x="198" y="62"/>
                                    <a:pt x="200" y="61"/>
                                    <a:pt x="201" y="61"/>
                                  </a:cubicBezTo>
                                  <a:cubicBezTo>
                                    <a:pt x="202" y="60"/>
                                    <a:pt x="203" y="61"/>
                                    <a:pt x="203" y="61"/>
                                  </a:cubicBezTo>
                                  <a:cubicBezTo>
                                    <a:pt x="203" y="61"/>
                                    <a:pt x="203" y="61"/>
                                    <a:pt x="204" y="61"/>
                                  </a:cubicBezTo>
                                  <a:cubicBezTo>
                                    <a:pt x="204" y="60"/>
                                    <a:pt x="205" y="61"/>
                                    <a:pt x="205" y="61"/>
                                  </a:cubicBezTo>
                                  <a:cubicBezTo>
                                    <a:pt x="205" y="60"/>
                                    <a:pt x="206" y="60"/>
                                    <a:pt x="206" y="60"/>
                                  </a:cubicBezTo>
                                  <a:cubicBezTo>
                                    <a:pt x="208" y="59"/>
                                    <a:pt x="210" y="59"/>
                                    <a:pt x="212" y="59"/>
                                  </a:cubicBezTo>
                                  <a:cubicBezTo>
                                    <a:pt x="213" y="59"/>
                                    <a:pt x="214" y="58"/>
                                    <a:pt x="214" y="58"/>
                                  </a:cubicBezTo>
                                  <a:cubicBezTo>
                                    <a:pt x="215" y="58"/>
                                    <a:pt x="216" y="58"/>
                                    <a:pt x="216" y="58"/>
                                  </a:cubicBezTo>
                                  <a:cubicBezTo>
                                    <a:pt x="216" y="58"/>
                                    <a:pt x="217" y="57"/>
                                    <a:pt x="217" y="57"/>
                                  </a:cubicBezTo>
                                  <a:cubicBezTo>
                                    <a:pt x="218" y="57"/>
                                    <a:pt x="218" y="57"/>
                                    <a:pt x="219" y="57"/>
                                  </a:cubicBezTo>
                                  <a:cubicBezTo>
                                    <a:pt x="219" y="57"/>
                                    <a:pt x="219" y="56"/>
                                    <a:pt x="219" y="56"/>
                                  </a:cubicBezTo>
                                  <a:cubicBezTo>
                                    <a:pt x="220" y="56"/>
                                    <a:pt x="220" y="56"/>
                                    <a:pt x="221" y="55"/>
                                  </a:cubicBezTo>
                                  <a:cubicBezTo>
                                    <a:pt x="221" y="55"/>
                                    <a:pt x="222" y="53"/>
                                    <a:pt x="222" y="52"/>
                                  </a:cubicBezTo>
                                  <a:cubicBezTo>
                                    <a:pt x="221" y="52"/>
                                    <a:pt x="220" y="52"/>
                                    <a:pt x="220" y="52"/>
                                  </a:cubicBezTo>
                                  <a:cubicBezTo>
                                    <a:pt x="220" y="51"/>
                                    <a:pt x="220" y="50"/>
                                    <a:pt x="220" y="50"/>
                                  </a:cubicBezTo>
                                  <a:cubicBezTo>
                                    <a:pt x="219" y="50"/>
                                    <a:pt x="218" y="50"/>
                                    <a:pt x="218" y="50"/>
                                  </a:cubicBezTo>
                                  <a:close/>
                                  <a:moveTo>
                                    <a:pt x="544" y="57"/>
                                  </a:moveTo>
                                  <a:cubicBezTo>
                                    <a:pt x="543" y="58"/>
                                    <a:pt x="541" y="61"/>
                                    <a:pt x="540" y="61"/>
                                  </a:cubicBezTo>
                                  <a:cubicBezTo>
                                    <a:pt x="540" y="61"/>
                                    <a:pt x="540" y="61"/>
                                    <a:pt x="540" y="61"/>
                                  </a:cubicBezTo>
                                  <a:cubicBezTo>
                                    <a:pt x="539" y="62"/>
                                    <a:pt x="540" y="63"/>
                                    <a:pt x="540" y="63"/>
                                  </a:cubicBezTo>
                                  <a:cubicBezTo>
                                    <a:pt x="540" y="63"/>
                                    <a:pt x="538" y="64"/>
                                    <a:pt x="538" y="64"/>
                                  </a:cubicBezTo>
                                  <a:cubicBezTo>
                                    <a:pt x="538" y="65"/>
                                    <a:pt x="539" y="66"/>
                                    <a:pt x="539" y="67"/>
                                  </a:cubicBezTo>
                                  <a:cubicBezTo>
                                    <a:pt x="539" y="67"/>
                                    <a:pt x="538" y="67"/>
                                    <a:pt x="538" y="67"/>
                                  </a:cubicBezTo>
                                  <a:cubicBezTo>
                                    <a:pt x="538" y="67"/>
                                    <a:pt x="539" y="68"/>
                                    <a:pt x="539" y="68"/>
                                  </a:cubicBezTo>
                                  <a:cubicBezTo>
                                    <a:pt x="540" y="68"/>
                                    <a:pt x="539" y="68"/>
                                    <a:pt x="539" y="69"/>
                                  </a:cubicBezTo>
                                  <a:cubicBezTo>
                                    <a:pt x="540" y="69"/>
                                    <a:pt x="540" y="69"/>
                                    <a:pt x="540" y="69"/>
                                  </a:cubicBezTo>
                                  <a:cubicBezTo>
                                    <a:pt x="539" y="69"/>
                                    <a:pt x="540" y="70"/>
                                    <a:pt x="539" y="70"/>
                                  </a:cubicBezTo>
                                  <a:cubicBezTo>
                                    <a:pt x="539" y="70"/>
                                    <a:pt x="539" y="70"/>
                                    <a:pt x="539" y="70"/>
                                  </a:cubicBezTo>
                                  <a:cubicBezTo>
                                    <a:pt x="540" y="70"/>
                                    <a:pt x="540" y="70"/>
                                    <a:pt x="540" y="70"/>
                                  </a:cubicBezTo>
                                  <a:cubicBezTo>
                                    <a:pt x="541" y="71"/>
                                    <a:pt x="541" y="72"/>
                                    <a:pt x="541" y="72"/>
                                  </a:cubicBezTo>
                                  <a:cubicBezTo>
                                    <a:pt x="542" y="73"/>
                                    <a:pt x="543" y="73"/>
                                    <a:pt x="545" y="73"/>
                                  </a:cubicBezTo>
                                  <a:cubicBezTo>
                                    <a:pt x="546" y="73"/>
                                    <a:pt x="548" y="71"/>
                                    <a:pt x="548" y="70"/>
                                  </a:cubicBezTo>
                                  <a:cubicBezTo>
                                    <a:pt x="548" y="70"/>
                                    <a:pt x="548" y="69"/>
                                    <a:pt x="548" y="69"/>
                                  </a:cubicBezTo>
                                  <a:cubicBezTo>
                                    <a:pt x="549" y="69"/>
                                    <a:pt x="549" y="69"/>
                                    <a:pt x="549" y="69"/>
                                  </a:cubicBezTo>
                                  <a:cubicBezTo>
                                    <a:pt x="551" y="66"/>
                                    <a:pt x="551" y="66"/>
                                    <a:pt x="551" y="66"/>
                                  </a:cubicBezTo>
                                  <a:cubicBezTo>
                                    <a:pt x="551" y="66"/>
                                    <a:pt x="551" y="63"/>
                                    <a:pt x="550" y="63"/>
                                  </a:cubicBezTo>
                                  <a:cubicBezTo>
                                    <a:pt x="550" y="63"/>
                                    <a:pt x="549" y="63"/>
                                    <a:pt x="549" y="62"/>
                                  </a:cubicBezTo>
                                  <a:cubicBezTo>
                                    <a:pt x="548" y="62"/>
                                    <a:pt x="548" y="61"/>
                                    <a:pt x="548" y="61"/>
                                  </a:cubicBezTo>
                                  <a:cubicBezTo>
                                    <a:pt x="548" y="60"/>
                                    <a:pt x="547" y="61"/>
                                    <a:pt x="547" y="61"/>
                                  </a:cubicBezTo>
                                  <a:cubicBezTo>
                                    <a:pt x="546" y="60"/>
                                    <a:pt x="546" y="59"/>
                                    <a:pt x="545" y="59"/>
                                  </a:cubicBezTo>
                                  <a:cubicBezTo>
                                    <a:pt x="545" y="59"/>
                                    <a:pt x="544" y="59"/>
                                    <a:pt x="544" y="59"/>
                                  </a:cubicBezTo>
                                  <a:cubicBezTo>
                                    <a:pt x="544" y="58"/>
                                    <a:pt x="545" y="57"/>
                                    <a:pt x="544" y="57"/>
                                  </a:cubicBezTo>
                                  <a:close/>
                                  <a:moveTo>
                                    <a:pt x="385" y="59"/>
                                  </a:moveTo>
                                  <a:cubicBezTo>
                                    <a:pt x="388" y="59"/>
                                    <a:pt x="386" y="60"/>
                                    <a:pt x="387" y="60"/>
                                  </a:cubicBezTo>
                                  <a:cubicBezTo>
                                    <a:pt x="387" y="60"/>
                                    <a:pt x="388" y="60"/>
                                    <a:pt x="388" y="60"/>
                                  </a:cubicBezTo>
                                  <a:cubicBezTo>
                                    <a:pt x="388" y="61"/>
                                    <a:pt x="388" y="61"/>
                                    <a:pt x="388" y="61"/>
                                  </a:cubicBezTo>
                                  <a:cubicBezTo>
                                    <a:pt x="387" y="61"/>
                                    <a:pt x="386" y="62"/>
                                    <a:pt x="386" y="62"/>
                                  </a:cubicBezTo>
                                  <a:cubicBezTo>
                                    <a:pt x="386" y="62"/>
                                    <a:pt x="385" y="62"/>
                                    <a:pt x="385" y="62"/>
                                  </a:cubicBezTo>
                                  <a:cubicBezTo>
                                    <a:pt x="384" y="62"/>
                                    <a:pt x="384" y="63"/>
                                    <a:pt x="383" y="63"/>
                                  </a:cubicBezTo>
                                  <a:cubicBezTo>
                                    <a:pt x="383" y="63"/>
                                    <a:pt x="381" y="63"/>
                                    <a:pt x="381" y="64"/>
                                  </a:cubicBezTo>
                                  <a:cubicBezTo>
                                    <a:pt x="380" y="64"/>
                                    <a:pt x="381" y="65"/>
                                    <a:pt x="380" y="65"/>
                                  </a:cubicBezTo>
                                  <a:cubicBezTo>
                                    <a:pt x="380" y="65"/>
                                    <a:pt x="378" y="65"/>
                                    <a:pt x="378" y="66"/>
                                  </a:cubicBezTo>
                                  <a:cubicBezTo>
                                    <a:pt x="378" y="66"/>
                                    <a:pt x="378" y="67"/>
                                    <a:pt x="378" y="67"/>
                                  </a:cubicBezTo>
                                  <a:cubicBezTo>
                                    <a:pt x="378" y="67"/>
                                    <a:pt x="377" y="67"/>
                                    <a:pt x="377" y="67"/>
                                  </a:cubicBezTo>
                                  <a:cubicBezTo>
                                    <a:pt x="377" y="66"/>
                                    <a:pt x="377" y="66"/>
                                    <a:pt x="374" y="65"/>
                                  </a:cubicBezTo>
                                  <a:cubicBezTo>
                                    <a:pt x="375" y="64"/>
                                    <a:pt x="375" y="63"/>
                                    <a:pt x="375" y="62"/>
                                  </a:cubicBezTo>
                                  <a:cubicBezTo>
                                    <a:pt x="375" y="62"/>
                                    <a:pt x="376" y="61"/>
                                    <a:pt x="376" y="61"/>
                                  </a:cubicBezTo>
                                  <a:cubicBezTo>
                                    <a:pt x="376" y="62"/>
                                    <a:pt x="377" y="62"/>
                                    <a:pt x="377" y="63"/>
                                  </a:cubicBezTo>
                                  <a:cubicBezTo>
                                    <a:pt x="379" y="62"/>
                                    <a:pt x="381" y="62"/>
                                    <a:pt x="383" y="62"/>
                                  </a:cubicBezTo>
                                  <a:cubicBezTo>
                                    <a:pt x="384" y="61"/>
                                    <a:pt x="385" y="61"/>
                                    <a:pt x="386" y="61"/>
                                  </a:cubicBezTo>
                                  <a:cubicBezTo>
                                    <a:pt x="385" y="60"/>
                                    <a:pt x="386" y="59"/>
                                    <a:pt x="385" y="60"/>
                                  </a:cubicBezTo>
                                  <a:cubicBezTo>
                                    <a:pt x="385" y="59"/>
                                    <a:pt x="385" y="59"/>
                                    <a:pt x="385" y="59"/>
                                  </a:cubicBezTo>
                                  <a:close/>
                                  <a:moveTo>
                                    <a:pt x="563" y="61"/>
                                  </a:moveTo>
                                  <a:cubicBezTo>
                                    <a:pt x="563" y="61"/>
                                    <a:pt x="564" y="62"/>
                                    <a:pt x="564" y="62"/>
                                  </a:cubicBezTo>
                                  <a:cubicBezTo>
                                    <a:pt x="565" y="63"/>
                                    <a:pt x="564" y="65"/>
                                    <a:pt x="564" y="66"/>
                                  </a:cubicBezTo>
                                  <a:cubicBezTo>
                                    <a:pt x="564" y="66"/>
                                    <a:pt x="565" y="68"/>
                                    <a:pt x="565" y="68"/>
                                  </a:cubicBezTo>
                                  <a:cubicBezTo>
                                    <a:pt x="566" y="68"/>
                                    <a:pt x="567" y="68"/>
                                    <a:pt x="567" y="68"/>
                                  </a:cubicBezTo>
                                  <a:cubicBezTo>
                                    <a:pt x="567" y="68"/>
                                    <a:pt x="568" y="67"/>
                                    <a:pt x="569" y="67"/>
                                  </a:cubicBezTo>
                                  <a:cubicBezTo>
                                    <a:pt x="569" y="66"/>
                                    <a:pt x="570" y="66"/>
                                    <a:pt x="571" y="66"/>
                                  </a:cubicBezTo>
                                  <a:cubicBezTo>
                                    <a:pt x="571" y="64"/>
                                    <a:pt x="571" y="62"/>
                                    <a:pt x="568" y="62"/>
                                  </a:cubicBezTo>
                                  <a:cubicBezTo>
                                    <a:pt x="568" y="62"/>
                                    <a:pt x="567" y="63"/>
                                    <a:pt x="566" y="63"/>
                                  </a:cubicBezTo>
                                  <a:cubicBezTo>
                                    <a:pt x="566" y="63"/>
                                    <a:pt x="565" y="61"/>
                                    <a:pt x="565" y="61"/>
                                  </a:cubicBezTo>
                                  <a:cubicBezTo>
                                    <a:pt x="564" y="61"/>
                                    <a:pt x="564" y="61"/>
                                    <a:pt x="563" y="61"/>
                                  </a:cubicBezTo>
                                  <a:close/>
                                  <a:moveTo>
                                    <a:pt x="583" y="61"/>
                                  </a:moveTo>
                                  <a:cubicBezTo>
                                    <a:pt x="583" y="62"/>
                                    <a:pt x="583" y="64"/>
                                    <a:pt x="583" y="65"/>
                                  </a:cubicBezTo>
                                  <a:cubicBezTo>
                                    <a:pt x="583" y="65"/>
                                    <a:pt x="586" y="67"/>
                                    <a:pt x="586" y="67"/>
                                  </a:cubicBezTo>
                                  <a:cubicBezTo>
                                    <a:pt x="587" y="67"/>
                                    <a:pt x="588" y="67"/>
                                    <a:pt x="589" y="67"/>
                                  </a:cubicBezTo>
                                  <a:cubicBezTo>
                                    <a:pt x="590" y="67"/>
                                    <a:pt x="590" y="68"/>
                                    <a:pt x="590" y="68"/>
                                  </a:cubicBezTo>
                                  <a:cubicBezTo>
                                    <a:pt x="591" y="68"/>
                                    <a:pt x="594" y="68"/>
                                    <a:pt x="595" y="67"/>
                                  </a:cubicBezTo>
                                  <a:cubicBezTo>
                                    <a:pt x="595" y="67"/>
                                    <a:pt x="595" y="66"/>
                                    <a:pt x="595" y="66"/>
                                  </a:cubicBezTo>
                                  <a:cubicBezTo>
                                    <a:pt x="596" y="65"/>
                                    <a:pt x="598" y="65"/>
                                    <a:pt x="599" y="65"/>
                                  </a:cubicBezTo>
                                  <a:cubicBezTo>
                                    <a:pt x="598" y="64"/>
                                    <a:pt x="598" y="64"/>
                                    <a:pt x="598" y="64"/>
                                  </a:cubicBezTo>
                                  <a:cubicBezTo>
                                    <a:pt x="598" y="64"/>
                                    <a:pt x="598" y="63"/>
                                    <a:pt x="598" y="63"/>
                                  </a:cubicBezTo>
                                  <a:cubicBezTo>
                                    <a:pt x="596" y="62"/>
                                    <a:pt x="594" y="63"/>
                                    <a:pt x="593" y="62"/>
                                  </a:cubicBezTo>
                                  <a:cubicBezTo>
                                    <a:pt x="592" y="62"/>
                                    <a:pt x="591" y="61"/>
                                    <a:pt x="591" y="61"/>
                                  </a:cubicBezTo>
                                  <a:cubicBezTo>
                                    <a:pt x="590" y="61"/>
                                    <a:pt x="589" y="62"/>
                                    <a:pt x="588" y="62"/>
                                  </a:cubicBezTo>
                                  <a:cubicBezTo>
                                    <a:pt x="586" y="62"/>
                                    <a:pt x="585" y="62"/>
                                    <a:pt x="583" y="61"/>
                                  </a:cubicBezTo>
                                  <a:close/>
                                  <a:moveTo>
                                    <a:pt x="551" y="73"/>
                                  </a:moveTo>
                                  <a:cubicBezTo>
                                    <a:pt x="551" y="73"/>
                                    <a:pt x="550" y="73"/>
                                    <a:pt x="550" y="74"/>
                                  </a:cubicBezTo>
                                  <a:cubicBezTo>
                                    <a:pt x="550" y="75"/>
                                    <a:pt x="551" y="74"/>
                                    <a:pt x="551" y="75"/>
                                  </a:cubicBezTo>
                                  <a:cubicBezTo>
                                    <a:pt x="551" y="75"/>
                                    <a:pt x="552" y="76"/>
                                    <a:pt x="552" y="76"/>
                                  </a:cubicBezTo>
                                  <a:cubicBezTo>
                                    <a:pt x="552" y="75"/>
                                    <a:pt x="552" y="75"/>
                                    <a:pt x="553" y="75"/>
                                  </a:cubicBezTo>
                                  <a:cubicBezTo>
                                    <a:pt x="553" y="75"/>
                                    <a:pt x="553" y="74"/>
                                    <a:pt x="552" y="74"/>
                                  </a:cubicBezTo>
                                  <a:cubicBezTo>
                                    <a:pt x="552" y="74"/>
                                    <a:pt x="552" y="73"/>
                                    <a:pt x="552" y="73"/>
                                  </a:cubicBezTo>
                                  <a:cubicBezTo>
                                    <a:pt x="552" y="73"/>
                                    <a:pt x="551" y="73"/>
                                    <a:pt x="551" y="73"/>
                                  </a:cubicBezTo>
                                  <a:close/>
                                  <a:moveTo>
                                    <a:pt x="558" y="74"/>
                                  </a:moveTo>
                                  <a:cubicBezTo>
                                    <a:pt x="558" y="74"/>
                                    <a:pt x="557" y="75"/>
                                    <a:pt x="557" y="75"/>
                                  </a:cubicBezTo>
                                  <a:cubicBezTo>
                                    <a:pt x="556" y="76"/>
                                    <a:pt x="554" y="76"/>
                                    <a:pt x="553" y="77"/>
                                  </a:cubicBezTo>
                                  <a:cubicBezTo>
                                    <a:pt x="553" y="77"/>
                                    <a:pt x="553" y="78"/>
                                    <a:pt x="552" y="79"/>
                                  </a:cubicBezTo>
                                  <a:cubicBezTo>
                                    <a:pt x="551" y="79"/>
                                    <a:pt x="550" y="79"/>
                                    <a:pt x="550" y="79"/>
                                  </a:cubicBezTo>
                                  <a:cubicBezTo>
                                    <a:pt x="550" y="80"/>
                                    <a:pt x="550" y="80"/>
                                    <a:pt x="550" y="80"/>
                                  </a:cubicBezTo>
                                  <a:cubicBezTo>
                                    <a:pt x="551" y="80"/>
                                    <a:pt x="552" y="80"/>
                                    <a:pt x="552" y="80"/>
                                  </a:cubicBezTo>
                                  <a:cubicBezTo>
                                    <a:pt x="553" y="80"/>
                                    <a:pt x="554" y="81"/>
                                    <a:pt x="554" y="81"/>
                                  </a:cubicBezTo>
                                  <a:cubicBezTo>
                                    <a:pt x="556" y="81"/>
                                    <a:pt x="556" y="81"/>
                                    <a:pt x="557" y="81"/>
                                  </a:cubicBezTo>
                                  <a:cubicBezTo>
                                    <a:pt x="558" y="81"/>
                                    <a:pt x="558" y="82"/>
                                    <a:pt x="559" y="82"/>
                                  </a:cubicBezTo>
                                  <a:cubicBezTo>
                                    <a:pt x="561" y="82"/>
                                    <a:pt x="564" y="82"/>
                                    <a:pt x="566" y="82"/>
                                  </a:cubicBezTo>
                                  <a:cubicBezTo>
                                    <a:pt x="566" y="81"/>
                                    <a:pt x="567" y="80"/>
                                    <a:pt x="566" y="78"/>
                                  </a:cubicBezTo>
                                  <a:cubicBezTo>
                                    <a:pt x="565" y="78"/>
                                    <a:pt x="564" y="78"/>
                                    <a:pt x="564" y="77"/>
                                  </a:cubicBezTo>
                                  <a:cubicBezTo>
                                    <a:pt x="563" y="77"/>
                                    <a:pt x="563" y="77"/>
                                    <a:pt x="563" y="76"/>
                                  </a:cubicBezTo>
                                  <a:cubicBezTo>
                                    <a:pt x="562" y="75"/>
                                    <a:pt x="561" y="75"/>
                                    <a:pt x="559" y="75"/>
                                  </a:cubicBezTo>
                                  <a:cubicBezTo>
                                    <a:pt x="559" y="75"/>
                                    <a:pt x="558" y="74"/>
                                    <a:pt x="558" y="74"/>
                                  </a:cubicBezTo>
                                  <a:close/>
                                  <a:moveTo>
                                    <a:pt x="735" y="97"/>
                                  </a:moveTo>
                                  <a:cubicBezTo>
                                    <a:pt x="734" y="98"/>
                                    <a:pt x="734" y="99"/>
                                    <a:pt x="732" y="99"/>
                                  </a:cubicBezTo>
                                  <a:cubicBezTo>
                                    <a:pt x="732" y="99"/>
                                    <a:pt x="731" y="99"/>
                                    <a:pt x="731" y="99"/>
                                  </a:cubicBezTo>
                                  <a:cubicBezTo>
                                    <a:pt x="729" y="101"/>
                                    <a:pt x="729" y="101"/>
                                    <a:pt x="729" y="101"/>
                                  </a:cubicBezTo>
                                  <a:cubicBezTo>
                                    <a:pt x="729" y="102"/>
                                    <a:pt x="729" y="102"/>
                                    <a:pt x="729" y="102"/>
                                  </a:cubicBezTo>
                                  <a:cubicBezTo>
                                    <a:pt x="731" y="103"/>
                                    <a:pt x="733" y="103"/>
                                    <a:pt x="735" y="103"/>
                                  </a:cubicBezTo>
                                  <a:cubicBezTo>
                                    <a:pt x="735" y="103"/>
                                    <a:pt x="736" y="102"/>
                                    <a:pt x="737" y="102"/>
                                  </a:cubicBezTo>
                                  <a:cubicBezTo>
                                    <a:pt x="738" y="102"/>
                                    <a:pt x="738" y="102"/>
                                    <a:pt x="738" y="102"/>
                                  </a:cubicBezTo>
                                  <a:cubicBezTo>
                                    <a:pt x="739" y="103"/>
                                    <a:pt x="743" y="103"/>
                                    <a:pt x="744" y="103"/>
                                  </a:cubicBezTo>
                                  <a:cubicBezTo>
                                    <a:pt x="744" y="102"/>
                                    <a:pt x="745" y="102"/>
                                    <a:pt x="744" y="101"/>
                                  </a:cubicBezTo>
                                  <a:cubicBezTo>
                                    <a:pt x="744" y="100"/>
                                    <a:pt x="743" y="99"/>
                                    <a:pt x="743" y="99"/>
                                  </a:cubicBezTo>
                                  <a:cubicBezTo>
                                    <a:pt x="742" y="99"/>
                                    <a:pt x="740" y="99"/>
                                    <a:pt x="738" y="99"/>
                                  </a:cubicBezTo>
                                  <a:cubicBezTo>
                                    <a:pt x="737" y="98"/>
                                    <a:pt x="736" y="97"/>
                                    <a:pt x="735" y="97"/>
                                  </a:cubicBezTo>
                                  <a:close/>
                                  <a:moveTo>
                                    <a:pt x="681" y="105"/>
                                  </a:moveTo>
                                  <a:cubicBezTo>
                                    <a:pt x="680" y="105"/>
                                    <a:pt x="680" y="105"/>
                                    <a:pt x="680" y="106"/>
                                  </a:cubicBezTo>
                                  <a:cubicBezTo>
                                    <a:pt x="679" y="106"/>
                                    <a:pt x="680" y="107"/>
                                    <a:pt x="679" y="107"/>
                                  </a:cubicBezTo>
                                  <a:cubicBezTo>
                                    <a:pt x="681" y="108"/>
                                    <a:pt x="682" y="109"/>
                                    <a:pt x="684" y="108"/>
                                  </a:cubicBezTo>
                                  <a:cubicBezTo>
                                    <a:pt x="684" y="108"/>
                                    <a:pt x="684" y="107"/>
                                    <a:pt x="684" y="107"/>
                                  </a:cubicBezTo>
                                  <a:lnTo>
                                    <a:pt x="681" y="105"/>
                                  </a:lnTo>
                                  <a:close/>
                                  <a:moveTo>
                                    <a:pt x="71" y="161"/>
                                  </a:moveTo>
                                  <a:cubicBezTo>
                                    <a:pt x="71" y="161"/>
                                    <a:pt x="72" y="162"/>
                                    <a:pt x="72" y="162"/>
                                  </a:cubicBezTo>
                                  <a:cubicBezTo>
                                    <a:pt x="73" y="162"/>
                                    <a:pt x="74" y="162"/>
                                    <a:pt x="75" y="162"/>
                                  </a:cubicBezTo>
                                  <a:cubicBezTo>
                                    <a:pt x="75" y="162"/>
                                    <a:pt x="76" y="162"/>
                                    <a:pt x="76" y="163"/>
                                  </a:cubicBezTo>
                                  <a:cubicBezTo>
                                    <a:pt x="76" y="164"/>
                                    <a:pt x="75" y="165"/>
                                    <a:pt x="76" y="167"/>
                                  </a:cubicBezTo>
                                  <a:cubicBezTo>
                                    <a:pt x="76" y="167"/>
                                    <a:pt x="77" y="168"/>
                                    <a:pt x="78" y="168"/>
                                  </a:cubicBezTo>
                                  <a:cubicBezTo>
                                    <a:pt x="78" y="168"/>
                                    <a:pt x="79" y="170"/>
                                    <a:pt x="79" y="170"/>
                                  </a:cubicBezTo>
                                  <a:cubicBezTo>
                                    <a:pt x="78" y="171"/>
                                    <a:pt x="78" y="171"/>
                                    <a:pt x="78" y="172"/>
                                  </a:cubicBezTo>
                                  <a:cubicBezTo>
                                    <a:pt x="78" y="172"/>
                                    <a:pt x="77" y="173"/>
                                    <a:pt x="77" y="173"/>
                                  </a:cubicBezTo>
                                  <a:cubicBezTo>
                                    <a:pt x="77" y="173"/>
                                    <a:pt x="77" y="173"/>
                                    <a:pt x="77" y="173"/>
                                  </a:cubicBezTo>
                                  <a:cubicBezTo>
                                    <a:pt x="76" y="173"/>
                                    <a:pt x="75" y="172"/>
                                    <a:pt x="75" y="172"/>
                                  </a:cubicBezTo>
                                  <a:cubicBezTo>
                                    <a:pt x="75" y="171"/>
                                    <a:pt x="74" y="170"/>
                                    <a:pt x="73" y="170"/>
                                  </a:cubicBezTo>
                                  <a:cubicBezTo>
                                    <a:pt x="73" y="170"/>
                                    <a:pt x="73" y="170"/>
                                    <a:pt x="72" y="170"/>
                                  </a:cubicBezTo>
                                  <a:cubicBezTo>
                                    <a:pt x="72" y="169"/>
                                    <a:pt x="72" y="169"/>
                                    <a:pt x="72" y="168"/>
                                  </a:cubicBezTo>
                                  <a:cubicBezTo>
                                    <a:pt x="72" y="168"/>
                                    <a:pt x="70" y="168"/>
                                    <a:pt x="70" y="167"/>
                                  </a:cubicBezTo>
                                  <a:cubicBezTo>
                                    <a:pt x="70" y="167"/>
                                    <a:pt x="70" y="166"/>
                                    <a:pt x="70" y="166"/>
                                  </a:cubicBezTo>
                                  <a:cubicBezTo>
                                    <a:pt x="70" y="167"/>
                                    <a:pt x="71" y="166"/>
                                    <a:pt x="71" y="166"/>
                                  </a:cubicBezTo>
                                  <a:cubicBezTo>
                                    <a:pt x="71" y="167"/>
                                    <a:pt x="71" y="167"/>
                                    <a:pt x="72" y="167"/>
                                  </a:cubicBezTo>
                                  <a:cubicBezTo>
                                    <a:pt x="72" y="170"/>
                                    <a:pt x="72" y="167"/>
                                    <a:pt x="71" y="166"/>
                                  </a:cubicBezTo>
                                  <a:cubicBezTo>
                                    <a:pt x="72" y="166"/>
                                    <a:pt x="72" y="166"/>
                                    <a:pt x="72" y="166"/>
                                  </a:cubicBezTo>
                                  <a:cubicBezTo>
                                    <a:pt x="72" y="166"/>
                                    <a:pt x="72" y="166"/>
                                    <a:pt x="72" y="166"/>
                                  </a:cubicBezTo>
                                  <a:cubicBezTo>
                                    <a:pt x="75" y="165"/>
                                    <a:pt x="73" y="168"/>
                                    <a:pt x="74" y="163"/>
                                  </a:cubicBezTo>
                                  <a:cubicBezTo>
                                    <a:pt x="74" y="163"/>
                                    <a:pt x="73" y="163"/>
                                    <a:pt x="72" y="163"/>
                                  </a:cubicBezTo>
                                  <a:cubicBezTo>
                                    <a:pt x="72" y="163"/>
                                    <a:pt x="72" y="163"/>
                                    <a:pt x="72" y="163"/>
                                  </a:cubicBezTo>
                                  <a:cubicBezTo>
                                    <a:pt x="71" y="163"/>
                                    <a:pt x="71" y="163"/>
                                    <a:pt x="71" y="163"/>
                                  </a:cubicBezTo>
                                  <a:cubicBezTo>
                                    <a:pt x="71" y="162"/>
                                    <a:pt x="71" y="162"/>
                                    <a:pt x="71" y="161"/>
                                  </a:cubicBezTo>
                                  <a:cubicBezTo>
                                    <a:pt x="70" y="161"/>
                                    <a:pt x="70" y="161"/>
                                    <a:pt x="71" y="161"/>
                                  </a:cubicBezTo>
                                  <a:close/>
                                  <a:moveTo>
                                    <a:pt x="53" y="167"/>
                                  </a:moveTo>
                                  <a:cubicBezTo>
                                    <a:pt x="54" y="167"/>
                                    <a:pt x="53" y="167"/>
                                    <a:pt x="53" y="167"/>
                                  </a:cubicBezTo>
                                  <a:cubicBezTo>
                                    <a:pt x="54" y="168"/>
                                    <a:pt x="55" y="167"/>
                                    <a:pt x="55" y="167"/>
                                  </a:cubicBezTo>
                                  <a:cubicBezTo>
                                    <a:pt x="56" y="168"/>
                                    <a:pt x="56" y="169"/>
                                    <a:pt x="56" y="169"/>
                                  </a:cubicBezTo>
                                  <a:cubicBezTo>
                                    <a:pt x="57" y="169"/>
                                    <a:pt x="57" y="169"/>
                                    <a:pt x="58" y="169"/>
                                  </a:cubicBezTo>
                                  <a:cubicBezTo>
                                    <a:pt x="60" y="171"/>
                                    <a:pt x="61" y="173"/>
                                    <a:pt x="62" y="176"/>
                                  </a:cubicBezTo>
                                  <a:cubicBezTo>
                                    <a:pt x="61" y="176"/>
                                    <a:pt x="61" y="175"/>
                                    <a:pt x="60" y="175"/>
                                  </a:cubicBezTo>
                                  <a:cubicBezTo>
                                    <a:pt x="60" y="176"/>
                                    <a:pt x="61" y="177"/>
                                    <a:pt x="60" y="177"/>
                                  </a:cubicBezTo>
                                  <a:cubicBezTo>
                                    <a:pt x="60" y="178"/>
                                    <a:pt x="59" y="177"/>
                                    <a:pt x="59" y="177"/>
                                  </a:cubicBezTo>
                                  <a:cubicBezTo>
                                    <a:pt x="57" y="177"/>
                                    <a:pt x="57" y="178"/>
                                    <a:pt x="56" y="179"/>
                                  </a:cubicBezTo>
                                  <a:cubicBezTo>
                                    <a:pt x="55" y="178"/>
                                    <a:pt x="55" y="178"/>
                                    <a:pt x="54" y="178"/>
                                  </a:cubicBezTo>
                                  <a:cubicBezTo>
                                    <a:pt x="54" y="178"/>
                                    <a:pt x="54" y="177"/>
                                    <a:pt x="54" y="176"/>
                                  </a:cubicBezTo>
                                  <a:cubicBezTo>
                                    <a:pt x="54" y="176"/>
                                    <a:pt x="52" y="175"/>
                                    <a:pt x="52" y="174"/>
                                  </a:cubicBezTo>
                                  <a:cubicBezTo>
                                    <a:pt x="51" y="173"/>
                                    <a:pt x="52" y="172"/>
                                    <a:pt x="51" y="172"/>
                                  </a:cubicBezTo>
                                  <a:cubicBezTo>
                                    <a:pt x="51" y="171"/>
                                    <a:pt x="50" y="171"/>
                                    <a:pt x="49" y="171"/>
                                  </a:cubicBezTo>
                                  <a:cubicBezTo>
                                    <a:pt x="49" y="170"/>
                                    <a:pt x="49" y="169"/>
                                    <a:pt x="49" y="169"/>
                                  </a:cubicBezTo>
                                  <a:cubicBezTo>
                                    <a:pt x="49" y="169"/>
                                    <a:pt x="49" y="169"/>
                                    <a:pt x="49" y="169"/>
                                  </a:cubicBezTo>
                                  <a:cubicBezTo>
                                    <a:pt x="50" y="169"/>
                                    <a:pt x="50" y="168"/>
                                    <a:pt x="50" y="168"/>
                                  </a:cubicBezTo>
                                  <a:cubicBezTo>
                                    <a:pt x="50" y="168"/>
                                    <a:pt x="51" y="168"/>
                                    <a:pt x="51" y="168"/>
                                  </a:cubicBezTo>
                                  <a:cubicBezTo>
                                    <a:pt x="51" y="168"/>
                                    <a:pt x="52" y="168"/>
                                    <a:pt x="52" y="168"/>
                                  </a:cubicBezTo>
                                  <a:cubicBezTo>
                                    <a:pt x="52" y="167"/>
                                    <a:pt x="52" y="167"/>
                                    <a:pt x="53" y="167"/>
                                  </a:cubicBezTo>
                                  <a:close/>
                                  <a:moveTo>
                                    <a:pt x="660" y="186"/>
                                  </a:moveTo>
                                  <a:cubicBezTo>
                                    <a:pt x="659" y="186"/>
                                    <a:pt x="659" y="187"/>
                                    <a:pt x="659" y="187"/>
                                  </a:cubicBezTo>
                                  <a:cubicBezTo>
                                    <a:pt x="658" y="187"/>
                                    <a:pt x="657" y="187"/>
                                    <a:pt x="657" y="188"/>
                                  </a:cubicBezTo>
                                  <a:cubicBezTo>
                                    <a:pt x="656" y="189"/>
                                    <a:pt x="657" y="190"/>
                                    <a:pt x="657" y="191"/>
                                  </a:cubicBezTo>
                                  <a:cubicBezTo>
                                    <a:pt x="655" y="190"/>
                                    <a:pt x="657" y="192"/>
                                    <a:pt x="657" y="192"/>
                                  </a:cubicBezTo>
                                  <a:cubicBezTo>
                                    <a:pt x="658" y="190"/>
                                    <a:pt x="659" y="189"/>
                                    <a:pt x="661" y="188"/>
                                  </a:cubicBezTo>
                                  <a:cubicBezTo>
                                    <a:pt x="661" y="187"/>
                                    <a:pt x="661" y="187"/>
                                    <a:pt x="660" y="186"/>
                                  </a:cubicBezTo>
                                  <a:close/>
                                  <a:moveTo>
                                    <a:pt x="40" y="194"/>
                                  </a:moveTo>
                                  <a:cubicBezTo>
                                    <a:pt x="40" y="194"/>
                                    <a:pt x="41" y="195"/>
                                    <a:pt x="40" y="195"/>
                                  </a:cubicBezTo>
                                  <a:cubicBezTo>
                                    <a:pt x="40" y="195"/>
                                    <a:pt x="39" y="194"/>
                                    <a:pt x="40" y="194"/>
                                  </a:cubicBezTo>
                                  <a:close/>
                                  <a:moveTo>
                                    <a:pt x="411" y="211"/>
                                  </a:moveTo>
                                  <a:cubicBezTo>
                                    <a:pt x="411" y="211"/>
                                    <a:pt x="411" y="211"/>
                                    <a:pt x="411" y="211"/>
                                  </a:cubicBezTo>
                                  <a:cubicBezTo>
                                    <a:pt x="411" y="211"/>
                                    <a:pt x="412" y="212"/>
                                    <a:pt x="412" y="212"/>
                                  </a:cubicBezTo>
                                  <a:cubicBezTo>
                                    <a:pt x="412" y="213"/>
                                    <a:pt x="411" y="213"/>
                                    <a:pt x="411" y="213"/>
                                  </a:cubicBezTo>
                                  <a:cubicBezTo>
                                    <a:pt x="410" y="214"/>
                                    <a:pt x="410" y="218"/>
                                    <a:pt x="411" y="218"/>
                                  </a:cubicBezTo>
                                  <a:cubicBezTo>
                                    <a:pt x="411" y="218"/>
                                    <a:pt x="411" y="219"/>
                                    <a:pt x="411" y="220"/>
                                  </a:cubicBezTo>
                                  <a:cubicBezTo>
                                    <a:pt x="411" y="220"/>
                                    <a:pt x="410" y="221"/>
                                    <a:pt x="410" y="221"/>
                                  </a:cubicBezTo>
                                  <a:cubicBezTo>
                                    <a:pt x="409" y="222"/>
                                    <a:pt x="409" y="223"/>
                                    <a:pt x="409" y="223"/>
                                  </a:cubicBezTo>
                                  <a:cubicBezTo>
                                    <a:pt x="409" y="223"/>
                                    <a:pt x="409" y="223"/>
                                    <a:pt x="408" y="222"/>
                                  </a:cubicBezTo>
                                  <a:cubicBezTo>
                                    <a:pt x="408" y="223"/>
                                    <a:pt x="407" y="223"/>
                                    <a:pt x="407" y="223"/>
                                  </a:cubicBezTo>
                                  <a:cubicBezTo>
                                    <a:pt x="407" y="223"/>
                                    <a:pt x="407" y="224"/>
                                    <a:pt x="407" y="224"/>
                                  </a:cubicBezTo>
                                  <a:cubicBezTo>
                                    <a:pt x="407" y="224"/>
                                    <a:pt x="405" y="225"/>
                                    <a:pt x="407" y="225"/>
                                  </a:cubicBezTo>
                                  <a:cubicBezTo>
                                    <a:pt x="407" y="225"/>
                                    <a:pt x="407" y="225"/>
                                    <a:pt x="408" y="225"/>
                                  </a:cubicBezTo>
                                  <a:cubicBezTo>
                                    <a:pt x="408" y="225"/>
                                    <a:pt x="408" y="226"/>
                                    <a:pt x="408" y="226"/>
                                  </a:cubicBezTo>
                                  <a:cubicBezTo>
                                    <a:pt x="407" y="226"/>
                                    <a:pt x="406" y="226"/>
                                    <a:pt x="406" y="227"/>
                                  </a:cubicBezTo>
                                  <a:cubicBezTo>
                                    <a:pt x="405" y="227"/>
                                    <a:pt x="405" y="229"/>
                                    <a:pt x="405" y="229"/>
                                  </a:cubicBezTo>
                                  <a:cubicBezTo>
                                    <a:pt x="404" y="230"/>
                                    <a:pt x="402" y="229"/>
                                    <a:pt x="402" y="229"/>
                                  </a:cubicBezTo>
                                  <a:cubicBezTo>
                                    <a:pt x="402" y="230"/>
                                    <a:pt x="402" y="230"/>
                                    <a:pt x="402" y="230"/>
                                  </a:cubicBezTo>
                                  <a:cubicBezTo>
                                    <a:pt x="402" y="231"/>
                                    <a:pt x="399" y="233"/>
                                    <a:pt x="399" y="233"/>
                                  </a:cubicBezTo>
                                  <a:cubicBezTo>
                                    <a:pt x="398" y="233"/>
                                    <a:pt x="398" y="232"/>
                                    <a:pt x="397" y="232"/>
                                  </a:cubicBezTo>
                                  <a:cubicBezTo>
                                    <a:pt x="396" y="233"/>
                                    <a:pt x="395" y="234"/>
                                    <a:pt x="394" y="235"/>
                                  </a:cubicBezTo>
                                  <a:cubicBezTo>
                                    <a:pt x="394" y="236"/>
                                    <a:pt x="394" y="237"/>
                                    <a:pt x="394" y="237"/>
                                  </a:cubicBezTo>
                                  <a:cubicBezTo>
                                    <a:pt x="393" y="237"/>
                                    <a:pt x="393" y="237"/>
                                    <a:pt x="393" y="237"/>
                                  </a:cubicBezTo>
                                  <a:cubicBezTo>
                                    <a:pt x="393" y="237"/>
                                    <a:pt x="392" y="238"/>
                                    <a:pt x="392" y="238"/>
                                  </a:cubicBezTo>
                                  <a:cubicBezTo>
                                    <a:pt x="391" y="239"/>
                                    <a:pt x="389" y="241"/>
                                    <a:pt x="386" y="240"/>
                                  </a:cubicBezTo>
                                  <a:cubicBezTo>
                                    <a:pt x="385" y="240"/>
                                    <a:pt x="384" y="239"/>
                                    <a:pt x="383" y="239"/>
                                  </a:cubicBezTo>
                                  <a:cubicBezTo>
                                    <a:pt x="383" y="238"/>
                                    <a:pt x="383" y="238"/>
                                    <a:pt x="383" y="238"/>
                                  </a:cubicBezTo>
                                  <a:cubicBezTo>
                                    <a:pt x="387" y="238"/>
                                    <a:pt x="388" y="237"/>
                                    <a:pt x="390" y="235"/>
                                  </a:cubicBezTo>
                                  <a:cubicBezTo>
                                    <a:pt x="391" y="234"/>
                                    <a:pt x="392" y="233"/>
                                    <a:pt x="392" y="233"/>
                                  </a:cubicBezTo>
                                  <a:cubicBezTo>
                                    <a:pt x="393" y="232"/>
                                    <a:pt x="393" y="231"/>
                                    <a:pt x="394" y="230"/>
                                  </a:cubicBezTo>
                                  <a:cubicBezTo>
                                    <a:pt x="395" y="229"/>
                                    <a:pt x="396" y="230"/>
                                    <a:pt x="397" y="229"/>
                                  </a:cubicBezTo>
                                  <a:cubicBezTo>
                                    <a:pt x="398" y="228"/>
                                    <a:pt x="397" y="227"/>
                                    <a:pt x="398" y="227"/>
                                  </a:cubicBezTo>
                                  <a:cubicBezTo>
                                    <a:pt x="398" y="226"/>
                                    <a:pt x="399" y="226"/>
                                    <a:pt x="400" y="226"/>
                                  </a:cubicBezTo>
                                  <a:cubicBezTo>
                                    <a:pt x="401" y="225"/>
                                    <a:pt x="402" y="224"/>
                                    <a:pt x="402" y="223"/>
                                  </a:cubicBezTo>
                                  <a:cubicBezTo>
                                    <a:pt x="403" y="222"/>
                                    <a:pt x="404" y="222"/>
                                    <a:pt x="405" y="221"/>
                                  </a:cubicBezTo>
                                  <a:cubicBezTo>
                                    <a:pt x="405" y="221"/>
                                    <a:pt x="405" y="220"/>
                                    <a:pt x="405" y="219"/>
                                  </a:cubicBezTo>
                                  <a:cubicBezTo>
                                    <a:pt x="405" y="219"/>
                                    <a:pt x="406" y="219"/>
                                    <a:pt x="407" y="218"/>
                                  </a:cubicBezTo>
                                  <a:cubicBezTo>
                                    <a:pt x="407" y="218"/>
                                    <a:pt x="407" y="217"/>
                                    <a:pt x="407" y="216"/>
                                  </a:cubicBezTo>
                                  <a:cubicBezTo>
                                    <a:pt x="407" y="216"/>
                                    <a:pt x="408" y="216"/>
                                    <a:pt x="408" y="215"/>
                                  </a:cubicBezTo>
                                  <a:cubicBezTo>
                                    <a:pt x="409" y="214"/>
                                    <a:pt x="409" y="213"/>
                                    <a:pt x="409" y="212"/>
                                  </a:cubicBezTo>
                                  <a:cubicBezTo>
                                    <a:pt x="409" y="212"/>
                                    <a:pt x="410" y="211"/>
                                    <a:pt x="411" y="211"/>
                                  </a:cubicBezTo>
                                  <a:close/>
                                  <a:moveTo>
                                    <a:pt x="538" y="216"/>
                                  </a:moveTo>
                                  <a:cubicBezTo>
                                    <a:pt x="536" y="218"/>
                                    <a:pt x="537" y="218"/>
                                    <a:pt x="539" y="219"/>
                                  </a:cubicBezTo>
                                  <a:cubicBezTo>
                                    <a:pt x="540" y="219"/>
                                    <a:pt x="540" y="218"/>
                                    <a:pt x="541" y="217"/>
                                  </a:cubicBezTo>
                                  <a:cubicBezTo>
                                    <a:pt x="540" y="217"/>
                                    <a:pt x="539" y="216"/>
                                    <a:pt x="538" y="216"/>
                                  </a:cubicBezTo>
                                  <a:close/>
                                  <a:moveTo>
                                    <a:pt x="563" y="221"/>
                                  </a:moveTo>
                                  <a:cubicBezTo>
                                    <a:pt x="563" y="221"/>
                                    <a:pt x="563" y="222"/>
                                    <a:pt x="563" y="222"/>
                                  </a:cubicBezTo>
                                  <a:cubicBezTo>
                                    <a:pt x="562" y="222"/>
                                    <a:pt x="561" y="222"/>
                                    <a:pt x="561" y="222"/>
                                  </a:cubicBezTo>
                                  <a:cubicBezTo>
                                    <a:pt x="562" y="225"/>
                                    <a:pt x="562" y="226"/>
                                    <a:pt x="562" y="228"/>
                                  </a:cubicBezTo>
                                  <a:cubicBezTo>
                                    <a:pt x="561" y="228"/>
                                    <a:pt x="560" y="229"/>
                                    <a:pt x="559" y="229"/>
                                  </a:cubicBezTo>
                                  <a:cubicBezTo>
                                    <a:pt x="559" y="230"/>
                                    <a:pt x="560" y="230"/>
                                    <a:pt x="559" y="231"/>
                                  </a:cubicBezTo>
                                  <a:cubicBezTo>
                                    <a:pt x="559" y="231"/>
                                    <a:pt x="558" y="231"/>
                                    <a:pt x="558" y="231"/>
                                  </a:cubicBezTo>
                                  <a:cubicBezTo>
                                    <a:pt x="558" y="233"/>
                                    <a:pt x="559" y="233"/>
                                    <a:pt x="559" y="234"/>
                                  </a:cubicBezTo>
                                  <a:cubicBezTo>
                                    <a:pt x="559" y="235"/>
                                    <a:pt x="558" y="236"/>
                                    <a:pt x="558" y="237"/>
                                  </a:cubicBezTo>
                                  <a:cubicBezTo>
                                    <a:pt x="558" y="237"/>
                                    <a:pt x="559" y="239"/>
                                    <a:pt x="559" y="239"/>
                                  </a:cubicBezTo>
                                  <a:cubicBezTo>
                                    <a:pt x="560" y="241"/>
                                    <a:pt x="559" y="242"/>
                                    <a:pt x="559" y="244"/>
                                  </a:cubicBezTo>
                                  <a:cubicBezTo>
                                    <a:pt x="559" y="244"/>
                                    <a:pt x="560" y="246"/>
                                    <a:pt x="560" y="246"/>
                                  </a:cubicBezTo>
                                  <a:cubicBezTo>
                                    <a:pt x="560" y="248"/>
                                    <a:pt x="559" y="250"/>
                                    <a:pt x="559" y="252"/>
                                  </a:cubicBezTo>
                                  <a:cubicBezTo>
                                    <a:pt x="559" y="253"/>
                                    <a:pt x="560" y="255"/>
                                    <a:pt x="559" y="255"/>
                                  </a:cubicBezTo>
                                  <a:cubicBezTo>
                                    <a:pt x="559" y="255"/>
                                    <a:pt x="559" y="256"/>
                                    <a:pt x="559" y="256"/>
                                  </a:cubicBezTo>
                                  <a:cubicBezTo>
                                    <a:pt x="559" y="257"/>
                                    <a:pt x="560" y="259"/>
                                    <a:pt x="560" y="260"/>
                                  </a:cubicBezTo>
                                  <a:cubicBezTo>
                                    <a:pt x="560" y="261"/>
                                    <a:pt x="560" y="263"/>
                                    <a:pt x="559" y="264"/>
                                  </a:cubicBezTo>
                                  <a:cubicBezTo>
                                    <a:pt x="559" y="264"/>
                                    <a:pt x="559" y="264"/>
                                    <a:pt x="559" y="264"/>
                                  </a:cubicBezTo>
                                  <a:cubicBezTo>
                                    <a:pt x="559" y="266"/>
                                    <a:pt x="559" y="266"/>
                                    <a:pt x="559" y="268"/>
                                  </a:cubicBezTo>
                                  <a:cubicBezTo>
                                    <a:pt x="558" y="268"/>
                                    <a:pt x="558" y="268"/>
                                    <a:pt x="558" y="268"/>
                                  </a:cubicBezTo>
                                  <a:cubicBezTo>
                                    <a:pt x="558" y="270"/>
                                    <a:pt x="558" y="271"/>
                                    <a:pt x="558" y="272"/>
                                  </a:cubicBezTo>
                                  <a:cubicBezTo>
                                    <a:pt x="558" y="272"/>
                                    <a:pt x="559" y="272"/>
                                    <a:pt x="559" y="272"/>
                                  </a:cubicBezTo>
                                  <a:cubicBezTo>
                                    <a:pt x="559" y="272"/>
                                    <a:pt x="559" y="272"/>
                                    <a:pt x="559" y="271"/>
                                  </a:cubicBezTo>
                                  <a:cubicBezTo>
                                    <a:pt x="560" y="270"/>
                                    <a:pt x="560" y="269"/>
                                    <a:pt x="560" y="268"/>
                                  </a:cubicBezTo>
                                  <a:cubicBezTo>
                                    <a:pt x="561" y="268"/>
                                    <a:pt x="561" y="268"/>
                                    <a:pt x="562" y="268"/>
                                  </a:cubicBezTo>
                                  <a:cubicBezTo>
                                    <a:pt x="562" y="269"/>
                                    <a:pt x="562" y="269"/>
                                    <a:pt x="562" y="269"/>
                                  </a:cubicBezTo>
                                  <a:cubicBezTo>
                                    <a:pt x="562" y="270"/>
                                    <a:pt x="563" y="270"/>
                                    <a:pt x="563" y="270"/>
                                  </a:cubicBezTo>
                                  <a:cubicBezTo>
                                    <a:pt x="563" y="270"/>
                                    <a:pt x="563" y="271"/>
                                    <a:pt x="564" y="271"/>
                                  </a:cubicBezTo>
                                  <a:cubicBezTo>
                                    <a:pt x="564" y="271"/>
                                    <a:pt x="564" y="272"/>
                                    <a:pt x="564" y="273"/>
                                  </a:cubicBezTo>
                                  <a:cubicBezTo>
                                    <a:pt x="565" y="272"/>
                                    <a:pt x="565" y="272"/>
                                    <a:pt x="565" y="272"/>
                                  </a:cubicBezTo>
                                  <a:cubicBezTo>
                                    <a:pt x="565" y="271"/>
                                    <a:pt x="565" y="269"/>
                                    <a:pt x="565" y="268"/>
                                  </a:cubicBezTo>
                                  <a:cubicBezTo>
                                    <a:pt x="563" y="268"/>
                                    <a:pt x="563" y="268"/>
                                    <a:pt x="563" y="268"/>
                                  </a:cubicBezTo>
                                  <a:cubicBezTo>
                                    <a:pt x="563" y="266"/>
                                    <a:pt x="561" y="264"/>
                                    <a:pt x="562" y="262"/>
                                  </a:cubicBezTo>
                                  <a:cubicBezTo>
                                    <a:pt x="562" y="260"/>
                                    <a:pt x="563" y="258"/>
                                    <a:pt x="563" y="256"/>
                                  </a:cubicBezTo>
                                  <a:cubicBezTo>
                                    <a:pt x="564" y="255"/>
                                    <a:pt x="563" y="254"/>
                                    <a:pt x="564" y="253"/>
                                  </a:cubicBezTo>
                                  <a:cubicBezTo>
                                    <a:pt x="565" y="248"/>
                                    <a:pt x="569" y="252"/>
                                    <a:pt x="570" y="253"/>
                                  </a:cubicBezTo>
                                  <a:cubicBezTo>
                                    <a:pt x="570" y="252"/>
                                    <a:pt x="570" y="252"/>
                                    <a:pt x="570" y="251"/>
                                  </a:cubicBezTo>
                                  <a:cubicBezTo>
                                    <a:pt x="569" y="251"/>
                                    <a:pt x="569" y="251"/>
                                    <a:pt x="569" y="251"/>
                                  </a:cubicBezTo>
                                  <a:cubicBezTo>
                                    <a:pt x="568" y="250"/>
                                    <a:pt x="569" y="249"/>
                                    <a:pt x="568" y="249"/>
                                  </a:cubicBezTo>
                                  <a:cubicBezTo>
                                    <a:pt x="568" y="249"/>
                                    <a:pt x="567" y="249"/>
                                    <a:pt x="567" y="249"/>
                                  </a:cubicBezTo>
                                  <a:cubicBezTo>
                                    <a:pt x="565" y="247"/>
                                    <a:pt x="565" y="247"/>
                                    <a:pt x="565" y="247"/>
                                  </a:cubicBezTo>
                                  <a:cubicBezTo>
                                    <a:pt x="565" y="245"/>
                                    <a:pt x="566" y="245"/>
                                    <a:pt x="566" y="244"/>
                                  </a:cubicBezTo>
                                  <a:cubicBezTo>
                                    <a:pt x="567" y="243"/>
                                    <a:pt x="565" y="241"/>
                                    <a:pt x="565" y="241"/>
                                  </a:cubicBezTo>
                                  <a:cubicBezTo>
                                    <a:pt x="565" y="240"/>
                                    <a:pt x="566" y="238"/>
                                    <a:pt x="566" y="236"/>
                                  </a:cubicBezTo>
                                  <a:cubicBezTo>
                                    <a:pt x="566" y="236"/>
                                    <a:pt x="564" y="236"/>
                                    <a:pt x="565" y="236"/>
                                  </a:cubicBezTo>
                                  <a:cubicBezTo>
                                    <a:pt x="565" y="235"/>
                                    <a:pt x="566" y="233"/>
                                    <a:pt x="566" y="233"/>
                                  </a:cubicBezTo>
                                  <a:cubicBezTo>
                                    <a:pt x="566" y="230"/>
                                    <a:pt x="564" y="230"/>
                                    <a:pt x="564" y="228"/>
                                  </a:cubicBezTo>
                                  <a:cubicBezTo>
                                    <a:pt x="563" y="226"/>
                                    <a:pt x="565" y="226"/>
                                    <a:pt x="565" y="223"/>
                                  </a:cubicBezTo>
                                  <a:cubicBezTo>
                                    <a:pt x="565" y="223"/>
                                    <a:pt x="564" y="221"/>
                                    <a:pt x="563" y="221"/>
                                  </a:cubicBezTo>
                                  <a:close/>
                                  <a:moveTo>
                                    <a:pt x="623" y="243"/>
                                  </a:moveTo>
                                  <a:cubicBezTo>
                                    <a:pt x="623" y="243"/>
                                    <a:pt x="622" y="244"/>
                                    <a:pt x="622" y="244"/>
                                  </a:cubicBezTo>
                                  <a:cubicBezTo>
                                    <a:pt x="620" y="244"/>
                                    <a:pt x="619" y="244"/>
                                    <a:pt x="620" y="245"/>
                                  </a:cubicBezTo>
                                  <a:cubicBezTo>
                                    <a:pt x="620" y="245"/>
                                    <a:pt x="620" y="246"/>
                                    <a:pt x="621" y="245"/>
                                  </a:cubicBezTo>
                                  <a:cubicBezTo>
                                    <a:pt x="621" y="245"/>
                                    <a:pt x="625" y="242"/>
                                    <a:pt x="623" y="243"/>
                                  </a:cubicBezTo>
                                  <a:close/>
                                  <a:moveTo>
                                    <a:pt x="617" y="249"/>
                                  </a:moveTo>
                                  <a:cubicBezTo>
                                    <a:pt x="616" y="250"/>
                                    <a:pt x="616" y="250"/>
                                    <a:pt x="616" y="250"/>
                                  </a:cubicBezTo>
                                  <a:cubicBezTo>
                                    <a:pt x="617" y="250"/>
                                    <a:pt x="617" y="250"/>
                                    <a:pt x="617" y="251"/>
                                  </a:cubicBezTo>
                                  <a:cubicBezTo>
                                    <a:pt x="617" y="251"/>
                                    <a:pt x="618" y="249"/>
                                    <a:pt x="617" y="249"/>
                                  </a:cubicBezTo>
                                  <a:close/>
                                  <a:moveTo>
                                    <a:pt x="614" y="254"/>
                                  </a:moveTo>
                                  <a:cubicBezTo>
                                    <a:pt x="614" y="254"/>
                                    <a:pt x="614" y="254"/>
                                    <a:pt x="614" y="254"/>
                                  </a:cubicBezTo>
                                  <a:cubicBezTo>
                                    <a:pt x="614" y="254"/>
                                    <a:pt x="614" y="254"/>
                                    <a:pt x="614" y="254"/>
                                  </a:cubicBezTo>
                                  <a:close/>
                                  <a:moveTo>
                                    <a:pt x="604" y="265"/>
                                  </a:moveTo>
                                  <a:cubicBezTo>
                                    <a:pt x="603" y="265"/>
                                    <a:pt x="603" y="266"/>
                                    <a:pt x="603" y="266"/>
                                  </a:cubicBezTo>
                                  <a:cubicBezTo>
                                    <a:pt x="600" y="270"/>
                                    <a:pt x="604" y="266"/>
                                    <a:pt x="604" y="266"/>
                                  </a:cubicBezTo>
                                  <a:cubicBezTo>
                                    <a:pt x="605" y="265"/>
                                    <a:pt x="604" y="265"/>
                                    <a:pt x="604" y="265"/>
                                  </a:cubicBezTo>
                                  <a:close/>
                                  <a:moveTo>
                                    <a:pt x="596" y="270"/>
                                  </a:moveTo>
                                  <a:cubicBezTo>
                                    <a:pt x="595" y="270"/>
                                    <a:pt x="595" y="271"/>
                                    <a:pt x="594" y="272"/>
                                  </a:cubicBezTo>
                                  <a:cubicBezTo>
                                    <a:pt x="594" y="272"/>
                                    <a:pt x="594" y="272"/>
                                    <a:pt x="594" y="272"/>
                                  </a:cubicBezTo>
                                  <a:cubicBezTo>
                                    <a:pt x="593" y="272"/>
                                    <a:pt x="594" y="273"/>
                                    <a:pt x="594" y="273"/>
                                  </a:cubicBezTo>
                                  <a:cubicBezTo>
                                    <a:pt x="594" y="273"/>
                                    <a:pt x="592" y="275"/>
                                    <a:pt x="593" y="275"/>
                                  </a:cubicBezTo>
                                  <a:cubicBezTo>
                                    <a:pt x="594" y="274"/>
                                    <a:pt x="596" y="272"/>
                                    <a:pt x="596" y="271"/>
                                  </a:cubicBezTo>
                                  <a:cubicBezTo>
                                    <a:pt x="596" y="271"/>
                                    <a:pt x="597" y="270"/>
                                    <a:pt x="596" y="270"/>
                                  </a:cubicBezTo>
                                  <a:close/>
                                  <a:moveTo>
                                    <a:pt x="589" y="274"/>
                                  </a:moveTo>
                                  <a:cubicBezTo>
                                    <a:pt x="588" y="275"/>
                                    <a:pt x="588" y="276"/>
                                    <a:pt x="588" y="277"/>
                                  </a:cubicBezTo>
                                  <a:cubicBezTo>
                                    <a:pt x="587" y="277"/>
                                    <a:pt x="587" y="277"/>
                                    <a:pt x="587" y="277"/>
                                  </a:cubicBezTo>
                                  <a:cubicBezTo>
                                    <a:pt x="586" y="277"/>
                                    <a:pt x="586" y="277"/>
                                    <a:pt x="585" y="277"/>
                                  </a:cubicBezTo>
                                  <a:cubicBezTo>
                                    <a:pt x="585" y="277"/>
                                    <a:pt x="585" y="278"/>
                                    <a:pt x="585" y="278"/>
                                  </a:cubicBezTo>
                                  <a:cubicBezTo>
                                    <a:pt x="584" y="278"/>
                                    <a:pt x="583" y="278"/>
                                    <a:pt x="583" y="278"/>
                                  </a:cubicBezTo>
                                  <a:cubicBezTo>
                                    <a:pt x="583" y="279"/>
                                    <a:pt x="583" y="279"/>
                                    <a:pt x="583" y="279"/>
                                  </a:cubicBezTo>
                                  <a:cubicBezTo>
                                    <a:pt x="583" y="279"/>
                                    <a:pt x="582" y="280"/>
                                    <a:pt x="581" y="280"/>
                                  </a:cubicBezTo>
                                  <a:cubicBezTo>
                                    <a:pt x="580" y="281"/>
                                    <a:pt x="581" y="281"/>
                                    <a:pt x="582" y="281"/>
                                  </a:cubicBezTo>
                                  <a:cubicBezTo>
                                    <a:pt x="582" y="281"/>
                                    <a:pt x="583" y="280"/>
                                    <a:pt x="583" y="280"/>
                                  </a:cubicBezTo>
                                  <a:cubicBezTo>
                                    <a:pt x="584" y="279"/>
                                    <a:pt x="585" y="279"/>
                                    <a:pt x="585" y="279"/>
                                  </a:cubicBezTo>
                                  <a:cubicBezTo>
                                    <a:pt x="586" y="279"/>
                                    <a:pt x="586" y="278"/>
                                    <a:pt x="586" y="278"/>
                                  </a:cubicBezTo>
                                  <a:cubicBezTo>
                                    <a:pt x="587" y="278"/>
                                    <a:pt x="588" y="278"/>
                                    <a:pt x="589" y="277"/>
                                  </a:cubicBezTo>
                                  <a:cubicBezTo>
                                    <a:pt x="589" y="277"/>
                                    <a:pt x="589" y="276"/>
                                    <a:pt x="589" y="274"/>
                                  </a:cubicBezTo>
                                  <a:close/>
                                  <a:moveTo>
                                    <a:pt x="578" y="282"/>
                                  </a:moveTo>
                                  <a:cubicBezTo>
                                    <a:pt x="577" y="283"/>
                                    <a:pt x="576" y="283"/>
                                    <a:pt x="576" y="284"/>
                                  </a:cubicBezTo>
                                  <a:cubicBezTo>
                                    <a:pt x="576" y="284"/>
                                    <a:pt x="574" y="287"/>
                                    <a:pt x="576" y="286"/>
                                  </a:cubicBezTo>
                                  <a:cubicBezTo>
                                    <a:pt x="576" y="286"/>
                                    <a:pt x="576" y="285"/>
                                    <a:pt x="577" y="284"/>
                                  </a:cubicBezTo>
                                  <a:cubicBezTo>
                                    <a:pt x="577" y="284"/>
                                    <a:pt x="578" y="283"/>
                                    <a:pt x="579" y="283"/>
                                  </a:cubicBezTo>
                                  <a:cubicBezTo>
                                    <a:pt x="579" y="283"/>
                                    <a:pt x="579" y="283"/>
                                    <a:pt x="579" y="283"/>
                                  </a:cubicBezTo>
                                  <a:cubicBezTo>
                                    <a:pt x="579" y="282"/>
                                    <a:pt x="579" y="282"/>
                                    <a:pt x="579" y="282"/>
                                  </a:cubicBezTo>
                                  <a:cubicBezTo>
                                    <a:pt x="579" y="282"/>
                                    <a:pt x="578" y="282"/>
                                    <a:pt x="578" y="282"/>
                                  </a:cubicBezTo>
                                  <a:close/>
                                  <a:moveTo>
                                    <a:pt x="580" y="285"/>
                                  </a:moveTo>
                                  <a:cubicBezTo>
                                    <a:pt x="580" y="285"/>
                                    <a:pt x="580" y="286"/>
                                    <a:pt x="580" y="286"/>
                                  </a:cubicBezTo>
                                  <a:cubicBezTo>
                                    <a:pt x="581" y="287"/>
                                    <a:pt x="581" y="286"/>
                                    <a:pt x="581" y="286"/>
                                  </a:cubicBezTo>
                                  <a:cubicBezTo>
                                    <a:pt x="582" y="286"/>
                                    <a:pt x="580" y="286"/>
                                    <a:pt x="580" y="285"/>
                                  </a:cubicBezTo>
                                  <a:close/>
                                  <a:moveTo>
                                    <a:pt x="136" y="110"/>
                                  </a:moveTo>
                                  <a:cubicBezTo>
                                    <a:pt x="135" y="110"/>
                                    <a:pt x="134" y="111"/>
                                    <a:pt x="134" y="111"/>
                                  </a:cubicBezTo>
                                  <a:cubicBezTo>
                                    <a:pt x="134" y="111"/>
                                    <a:pt x="134" y="112"/>
                                    <a:pt x="134" y="112"/>
                                  </a:cubicBezTo>
                                  <a:cubicBezTo>
                                    <a:pt x="133" y="112"/>
                                    <a:pt x="134" y="113"/>
                                    <a:pt x="134" y="113"/>
                                  </a:cubicBezTo>
                                  <a:cubicBezTo>
                                    <a:pt x="134" y="114"/>
                                    <a:pt x="134" y="114"/>
                                    <a:pt x="134" y="115"/>
                                  </a:cubicBezTo>
                                  <a:cubicBezTo>
                                    <a:pt x="134" y="115"/>
                                    <a:pt x="135" y="115"/>
                                    <a:pt x="136" y="115"/>
                                  </a:cubicBezTo>
                                  <a:cubicBezTo>
                                    <a:pt x="136" y="115"/>
                                    <a:pt x="137" y="116"/>
                                    <a:pt x="137" y="116"/>
                                  </a:cubicBezTo>
                                  <a:cubicBezTo>
                                    <a:pt x="138" y="115"/>
                                    <a:pt x="141" y="112"/>
                                    <a:pt x="139" y="111"/>
                                  </a:cubicBezTo>
                                  <a:cubicBezTo>
                                    <a:pt x="139" y="110"/>
                                    <a:pt x="137" y="110"/>
                                    <a:pt x="136" y="110"/>
                                  </a:cubicBezTo>
                                  <a:close/>
                                  <a:moveTo>
                                    <a:pt x="89" y="145"/>
                                  </a:moveTo>
                                  <a:cubicBezTo>
                                    <a:pt x="89" y="145"/>
                                    <a:pt x="89" y="146"/>
                                    <a:pt x="89" y="146"/>
                                  </a:cubicBezTo>
                                  <a:cubicBezTo>
                                    <a:pt x="88" y="147"/>
                                    <a:pt x="88" y="145"/>
                                    <a:pt x="89" y="145"/>
                                  </a:cubicBezTo>
                                  <a:close/>
                                  <a:moveTo>
                                    <a:pt x="68" y="153"/>
                                  </a:moveTo>
                                  <a:cubicBezTo>
                                    <a:pt x="69" y="153"/>
                                    <a:pt x="70" y="154"/>
                                    <a:pt x="71" y="155"/>
                                  </a:cubicBezTo>
                                  <a:cubicBezTo>
                                    <a:pt x="72" y="155"/>
                                    <a:pt x="72" y="155"/>
                                    <a:pt x="72" y="156"/>
                                  </a:cubicBezTo>
                                  <a:cubicBezTo>
                                    <a:pt x="74" y="155"/>
                                    <a:pt x="73" y="157"/>
                                    <a:pt x="73" y="157"/>
                                  </a:cubicBezTo>
                                  <a:cubicBezTo>
                                    <a:pt x="70" y="157"/>
                                    <a:pt x="70" y="157"/>
                                    <a:pt x="70" y="157"/>
                                  </a:cubicBezTo>
                                  <a:cubicBezTo>
                                    <a:pt x="69" y="156"/>
                                    <a:pt x="69" y="155"/>
                                    <a:pt x="69" y="155"/>
                                  </a:cubicBezTo>
                                  <a:cubicBezTo>
                                    <a:pt x="69" y="155"/>
                                    <a:pt x="67" y="153"/>
                                    <a:pt x="68" y="153"/>
                                  </a:cubicBezTo>
                                  <a:close/>
                                  <a:moveTo>
                                    <a:pt x="82" y="176"/>
                                  </a:moveTo>
                                  <a:cubicBezTo>
                                    <a:pt x="85" y="176"/>
                                    <a:pt x="85" y="178"/>
                                    <a:pt x="82" y="178"/>
                                  </a:cubicBezTo>
                                  <a:cubicBezTo>
                                    <a:pt x="80" y="177"/>
                                    <a:pt x="80" y="176"/>
                                    <a:pt x="82" y="176"/>
                                  </a:cubicBezTo>
                                  <a:close/>
                                  <a:moveTo>
                                    <a:pt x="84" y="184"/>
                                  </a:moveTo>
                                  <a:cubicBezTo>
                                    <a:pt x="84" y="184"/>
                                    <a:pt x="86" y="186"/>
                                    <a:pt x="84" y="186"/>
                                  </a:cubicBezTo>
                                  <a:cubicBezTo>
                                    <a:pt x="84" y="186"/>
                                    <a:pt x="84" y="185"/>
                                    <a:pt x="84" y="185"/>
                                  </a:cubicBezTo>
                                  <a:cubicBezTo>
                                    <a:pt x="83" y="185"/>
                                    <a:pt x="82" y="185"/>
                                    <a:pt x="82" y="185"/>
                                  </a:cubicBezTo>
                                  <a:cubicBezTo>
                                    <a:pt x="82" y="185"/>
                                    <a:pt x="82" y="185"/>
                                    <a:pt x="82" y="185"/>
                                  </a:cubicBezTo>
                                  <a:cubicBezTo>
                                    <a:pt x="82" y="185"/>
                                    <a:pt x="83" y="185"/>
                                    <a:pt x="83" y="185"/>
                                  </a:cubicBezTo>
                                  <a:cubicBezTo>
                                    <a:pt x="83" y="185"/>
                                    <a:pt x="83" y="184"/>
                                    <a:pt x="84" y="184"/>
                                  </a:cubicBezTo>
                                  <a:close/>
                                  <a:moveTo>
                                    <a:pt x="85" y="186"/>
                                  </a:moveTo>
                                  <a:cubicBezTo>
                                    <a:pt x="87" y="187"/>
                                    <a:pt x="87" y="187"/>
                                    <a:pt x="90" y="188"/>
                                  </a:cubicBezTo>
                                  <a:cubicBezTo>
                                    <a:pt x="90" y="189"/>
                                    <a:pt x="90" y="189"/>
                                    <a:pt x="89" y="189"/>
                                  </a:cubicBezTo>
                                  <a:cubicBezTo>
                                    <a:pt x="89" y="190"/>
                                    <a:pt x="89" y="191"/>
                                    <a:pt x="89" y="191"/>
                                  </a:cubicBezTo>
                                  <a:cubicBezTo>
                                    <a:pt x="89" y="191"/>
                                    <a:pt x="88" y="191"/>
                                    <a:pt x="88" y="191"/>
                                  </a:cubicBezTo>
                                  <a:cubicBezTo>
                                    <a:pt x="88" y="191"/>
                                    <a:pt x="88" y="192"/>
                                    <a:pt x="88" y="192"/>
                                  </a:cubicBezTo>
                                  <a:cubicBezTo>
                                    <a:pt x="87" y="192"/>
                                    <a:pt x="86" y="192"/>
                                    <a:pt x="86" y="192"/>
                                  </a:cubicBezTo>
                                  <a:cubicBezTo>
                                    <a:pt x="85" y="192"/>
                                    <a:pt x="83" y="190"/>
                                    <a:pt x="83" y="190"/>
                                  </a:cubicBezTo>
                                  <a:cubicBezTo>
                                    <a:pt x="82" y="189"/>
                                    <a:pt x="82" y="189"/>
                                    <a:pt x="81" y="188"/>
                                  </a:cubicBezTo>
                                  <a:cubicBezTo>
                                    <a:pt x="79" y="186"/>
                                    <a:pt x="83" y="189"/>
                                    <a:pt x="83" y="189"/>
                                  </a:cubicBezTo>
                                  <a:cubicBezTo>
                                    <a:pt x="84" y="189"/>
                                    <a:pt x="84" y="188"/>
                                    <a:pt x="85" y="188"/>
                                  </a:cubicBezTo>
                                  <a:cubicBezTo>
                                    <a:pt x="85" y="187"/>
                                    <a:pt x="85" y="186"/>
                                    <a:pt x="85" y="186"/>
                                  </a:cubicBezTo>
                                  <a:close/>
                                  <a:moveTo>
                                    <a:pt x="400" y="227"/>
                                  </a:moveTo>
                                  <a:cubicBezTo>
                                    <a:pt x="399" y="227"/>
                                    <a:pt x="399" y="228"/>
                                    <a:pt x="400" y="228"/>
                                  </a:cubicBezTo>
                                  <a:cubicBezTo>
                                    <a:pt x="400" y="228"/>
                                    <a:pt x="401" y="227"/>
                                    <a:pt x="400" y="227"/>
                                  </a:cubicBezTo>
                                  <a:close/>
                                  <a:moveTo>
                                    <a:pt x="597" y="95"/>
                                  </a:moveTo>
                                  <a:cubicBezTo>
                                    <a:pt x="597" y="95"/>
                                    <a:pt x="596" y="97"/>
                                    <a:pt x="597" y="97"/>
                                  </a:cubicBezTo>
                                  <a:cubicBezTo>
                                    <a:pt x="597" y="97"/>
                                    <a:pt x="597" y="95"/>
                                    <a:pt x="597" y="95"/>
                                  </a:cubicBezTo>
                                  <a:close/>
                                  <a:moveTo>
                                    <a:pt x="598" y="95"/>
                                  </a:moveTo>
                                  <a:cubicBezTo>
                                    <a:pt x="598" y="95"/>
                                    <a:pt x="598" y="96"/>
                                    <a:pt x="598" y="97"/>
                                  </a:cubicBezTo>
                                  <a:cubicBezTo>
                                    <a:pt x="597" y="97"/>
                                    <a:pt x="596" y="98"/>
                                    <a:pt x="595" y="99"/>
                                  </a:cubicBezTo>
                                  <a:cubicBezTo>
                                    <a:pt x="592" y="100"/>
                                    <a:pt x="593" y="101"/>
                                    <a:pt x="593" y="101"/>
                                  </a:cubicBezTo>
                                  <a:cubicBezTo>
                                    <a:pt x="592" y="102"/>
                                    <a:pt x="593" y="102"/>
                                    <a:pt x="594" y="102"/>
                                  </a:cubicBezTo>
                                  <a:cubicBezTo>
                                    <a:pt x="594" y="102"/>
                                    <a:pt x="597" y="98"/>
                                    <a:pt x="598" y="97"/>
                                  </a:cubicBezTo>
                                  <a:cubicBezTo>
                                    <a:pt x="598" y="97"/>
                                    <a:pt x="599" y="95"/>
                                    <a:pt x="598" y="95"/>
                                  </a:cubicBezTo>
                                  <a:close/>
                                  <a:moveTo>
                                    <a:pt x="602" y="97"/>
                                  </a:moveTo>
                                  <a:cubicBezTo>
                                    <a:pt x="602" y="99"/>
                                    <a:pt x="601" y="100"/>
                                    <a:pt x="600" y="101"/>
                                  </a:cubicBezTo>
                                  <a:cubicBezTo>
                                    <a:pt x="601" y="101"/>
                                    <a:pt x="604" y="102"/>
                                    <a:pt x="606" y="101"/>
                                  </a:cubicBezTo>
                                  <a:cubicBezTo>
                                    <a:pt x="607" y="101"/>
                                    <a:pt x="607" y="100"/>
                                    <a:pt x="606" y="100"/>
                                  </a:cubicBezTo>
                                  <a:cubicBezTo>
                                    <a:pt x="604" y="98"/>
                                    <a:pt x="605" y="98"/>
                                    <a:pt x="602" y="97"/>
                                  </a:cubicBezTo>
                                  <a:close/>
                                  <a:moveTo>
                                    <a:pt x="599" y="98"/>
                                  </a:moveTo>
                                  <a:cubicBezTo>
                                    <a:pt x="598" y="99"/>
                                    <a:pt x="598" y="99"/>
                                    <a:pt x="598" y="99"/>
                                  </a:cubicBezTo>
                                  <a:cubicBezTo>
                                    <a:pt x="597" y="101"/>
                                    <a:pt x="597" y="101"/>
                                    <a:pt x="597" y="101"/>
                                  </a:cubicBezTo>
                                  <a:cubicBezTo>
                                    <a:pt x="598" y="100"/>
                                    <a:pt x="599" y="100"/>
                                    <a:pt x="600" y="100"/>
                                  </a:cubicBezTo>
                                  <a:cubicBezTo>
                                    <a:pt x="599" y="100"/>
                                    <a:pt x="600" y="98"/>
                                    <a:pt x="600" y="98"/>
                                  </a:cubicBezTo>
                                  <a:cubicBezTo>
                                    <a:pt x="600" y="98"/>
                                    <a:pt x="599" y="98"/>
                                    <a:pt x="599" y="98"/>
                                  </a:cubicBezTo>
                                  <a:close/>
                                  <a:moveTo>
                                    <a:pt x="596" y="101"/>
                                  </a:moveTo>
                                  <a:cubicBezTo>
                                    <a:pt x="596" y="101"/>
                                    <a:pt x="595" y="102"/>
                                    <a:pt x="596" y="101"/>
                                  </a:cubicBezTo>
                                  <a:cubicBezTo>
                                    <a:pt x="596" y="101"/>
                                    <a:pt x="597" y="100"/>
                                    <a:pt x="596" y="101"/>
                                  </a:cubicBezTo>
                                  <a:close/>
                                  <a:moveTo>
                                    <a:pt x="645" y="109"/>
                                  </a:moveTo>
                                  <a:cubicBezTo>
                                    <a:pt x="645" y="109"/>
                                    <a:pt x="645" y="109"/>
                                    <a:pt x="645" y="109"/>
                                  </a:cubicBezTo>
                                  <a:cubicBezTo>
                                    <a:pt x="645" y="109"/>
                                    <a:pt x="646" y="109"/>
                                    <a:pt x="645" y="109"/>
                                  </a:cubicBezTo>
                                  <a:close/>
                                  <a:moveTo>
                                    <a:pt x="646" y="111"/>
                                  </a:moveTo>
                                  <a:cubicBezTo>
                                    <a:pt x="646" y="111"/>
                                    <a:pt x="646" y="112"/>
                                    <a:pt x="646" y="112"/>
                                  </a:cubicBezTo>
                                  <a:cubicBezTo>
                                    <a:pt x="647" y="113"/>
                                    <a:pt x="646" y="112"/>
                                    <a:pt x="646" y="111"/>
                                  </a:cubicBezTo>
                                  <a:close/>
                                  <a:moveTo>
                                    <a:pt x="426" y="72"/>
                                  </a:moveTo>
                                  <a:cubicBezTo>
                                    <a:pt x="425" y="73"/>
                                    <a:pt x="425" y="73"/>
                                    <a:pt x="425" y="73"/>
                                  </a:cubicBezTo>
                                  <a:cubicBezTo>
                                    <a:pt x="425" y="73"/>
                                    <a:pt x="424" y="73"/>
                                    <a:pt x="424" y="73"/>
                                  </a:cubicBezTo>
                                  <a:cubicBezTo>
                                    <a:pt x="424" y="74"/>
                                    <a:pt x="424" y="74"/>
                                    <a:pt x="424" y="74"/>
                                  </a:cubicBezTo>
                                  <a:cubicBezTo>
                                    <a:pt x="423" y="74"/>
                                    <a:pt x="423" y="74"/>
                                    <a:pt x="423" y="75"/>
                                  </a:cubicBezTo>
                                  <a:cubicBezTo>
                                    <a:pt x="424" y="75"/>
                                    <a:pt x="424" y="75"/>
                                    <a:pt x="425" y="75"/>
                                  </a:cubicBezTo>
                                  <a:cubicBezTo>
                                    <a:pt x="425" y="75"/>
                                    <a:pt x="426" y="74"/>
                                    <a:pt x="426" y="74"/>
                                  </a:cubicBezTo>
                                  <a:cubicBezTo>
                                    <a:pt x="426" y="74"/>
                                    <a:pt x="426" y="73"/>
                                    <a:pt x="426" y="73"/>
                                  </a:cubicBezTo>
                                  <a:cubicBezTo>
                                    <a:pt x="426" y="73"/>
                                    <a:pt x="427" y="73"/>
                                    <a:pt x="426" y="72"/>
                                  </a:cubicBezTo>
                                  <a:close/>
                                  <a:moveTo>
                                    <a:pt x="416" y="80"/>
                                  </a:moveTo>
                                  <a:cubicBezTo>
                                    <a:pt x="416" y="80"/>
                                    <a:pt x="416" y="81"/>
                                    <a:pt x="415" y="81"/>
                                  </a:cubicBezTo>
                                  <a:cubicBezTo>
                                    <a:pt x="415" y="81"/>
                                    <a:pt x="416" y="80"/>
                                    <a:pt x="416" y="80"/>
                                  </a:cubicBezTo>
                                  <a:close/>
                                  <a:moveTo>
                                    <a:pt x="490" y="81"/>
                                  </a:moveTo>
                                  <a:cubicBezTo>
                                    <a:pt x="490" y="83"/>
                                    <a:pt x="490" y="83"/>
                                    <a:pt x="490" y="83"/>
                                  </a:cubicBezTo>
                                  <a:cubicBezTo>
                                    <a:pt x="490" y="82"/>
                                    <a:pt x="491" y="83"/>
                                    <a:pt x="492" y="83"/>
                                  </a:cubicBezTo>
                                  <a:cubicBezTo>
                                    <a:pt x="491" y="81"/>
                                    <a:pt x="491" y="81"/>
                                    <a:pt x="491" y="81"/>
                                  </a:cubicBezTo>
                                  <a:cubicBezTo>
                                    <a:pt x="491" y="81"/>
                                    <a:pt x="490" y="81"/>
                                    <a:pt x="490" y="81"/>
                                  </a:cubicBezTo>
                                  <a:close/>
                                  <a:moveTo>
                                    <a:pt x="428" y="83"/>
                                  </a:moveTo>
                                  <a:cubicBezTo>
                                    <a:pt x="428" y="83"/>
                                    <a:pt x="429" y="83"/>
                                    <a:pt x="429" y="84"/>
                                  </a:cubicBezTo>
                                  <a:cubicBezTo>
                                    <a:pt x="429" y="84"/>
                                    <a:pt x="429" y="85"/>
                                    <a:pt x="430" y="85"/>
                                  </a:cubicBezTo>
                                  <a:cubicBezTo>
                                    <a:pt x="429" y="86"/>
                                    <a:pt x="428" y="87"/>
                                    <a:pt x="426" y="88"/>
                                  </a:cubicBezTo>
                                  <a:cubicBezTo>
                                    <a:pt x="426" y="89"/>
                                    <a:pt x="427" y="89"/>
                                    <a:pt x="427" y="89"/>
                                  </a:cubicBezTo>
                                  <a:cubicBezTo>
                                    <a:pt x="426" y="89"/>
                                    <a:pt x="426" y="89"/>
                                    <a:pt x="426" y="89"/>
                                  </a:cubicBezTo>
                                  <a:cubicBezTo>
                                    <a:pt x="426" y="89"/>
                                    <a:pt x="426" y="88"/>
                                    <a:pt x="426" y="88"/>
                                  </a:cubicBezTo>
                                  <a:cubicBezTo>
                                    <a:pt x="426" y="88"/>
                                    <a:pt x="427" y="87"/>
                                    <a:pt x="427" y="87"/>
                                  </a:cubicBezTo>
                                  <a:cubicBezTo>
                                    <a:pt x="427" y="84"/>
                                    <a:pt x="424" y="85"/>
                                    <a:pt x="428" y="84"/>
                                  </a:cubicBezTo>
                                  <a:cubicBezTo>
                                    <a:pt x="428" y="83"/>
                                    <a:pt x="428" y="83"/>
                                    <a:pt x="428" y="83"/>
                                  </a:cubicBezTo>
                                  <a:close/>
                                  <a:moveTo>
                                    <a:pt x="487" y="83"/>
                                  </a:moveTo>
                                  <a:cubicBezTo>
                                    <a:pt x="486" y="83"/>
                                    <a:pt x="485" y="84"/>
                                    <a:pt x="487" y="84"/>
                                  </a:cubicBezTo>
                                  <a:cubicBezTo>
                                    <a:pt x="487" y="84"/>
                                    <a:pt x="488" y="82"/>
                                    <a:pt x="487" y="83"/>
                                  </a:cubicBezTo>
                                  <a:close/>
                                  <a:moveTo>
                                    <a:pt x="488" y="83"/>
                                  </a:moveTo>
                                  <a:cubicBezTo>
                                    <a:pt x="487" y="83"/>
                                    <a:pt x="488" y="84"/>
                                    <a:pt x="488" y="84"/>
                                  </a:cubicBezTo>
                                  <a:cubicBezTo>
                                    <a:pt x="488" y="84"/>
                                    <a:pt x="489" y="83"/>
                                    <a:pt x="488" y="83"/>
                                  </a:cubicBezTo>
                                  <a:close/>
                                  <a:moveTo>
                                    <a:pt x="492" y="83"/>
                                  </a:moveTo>
                                  <a:cubicBezTo>
                                    <a:pt x="492" y="83"/>
                                    <a:pt x="491" y="84"/>
                                    <a:pt x="492" y="84"/>
                                  </a:cubicBezTo>
                                  <a:cubicBezTo>
                                    <a:pt x="492" y="84"/>
                                    <a:pt x="493" y="83"/>
                                    <a:pt x="492" y="83"/>
                                  </a:cubicBezTo>
                                  <a:close/>
                                  <a:moveTo>
                                    <a:pt x="474" y="84"/>
                                  </a:moveTo>
                                  <a:cubicBezTo>
                                    <a:pt x="474" y="85"/>
                                    <a:pt x="474" y="85"/>
                                    <a:pt x="474" y="85"/>
                                  </a:cubicBezTo>
                                  <a:cubicBezTo>
                                    <a:pt x="476" y="84"/>
                                    <a:pt x="476" y="83"/>
                                    <a:pt x="474" y="84"/>
                                  </a:cubicBezTo>
                                  <a:close/>
                                  <a:moveTo>
                                    <a:pt x="493" y="84"/>
                                  </a:moveTo>
                                  <a:cubicBezTo>
                                    <a:pt x="493" y="84"/>
                                    <a:pt x="494" y="85"/>
                                    <a:pt x="494" y="85"/>
                                  </a:cubicBezTo>
                                  <a:cubicBezTo>
                                    <a:pt x="496" y="84"/>
                                    <a:pt x="496" y="84"/>
                                    <a:pt x="493" y="84"/>
                                  </a:cubicBezTo>
                                  <a:close/>
                                  <a:moveTo>
                                    <a:pt x="483" y="84"/>
                                  </a:moveTo>
                                  <a:cubicBezTo>
                                    <a:pt x="483" y="85"/>
                                    <a:pt x="482" y="87"/>
                                    <a:pt x="483" y="87"/>
                                  </a:cubicBezTo>
                                  <a:cubicBezTo>
                                    <a:pt x="483" y="87"/>
                                    <a:pt x="484" y="86"/>
                                    <a:pt x="484" y="86"/>
                                  </a:cubicBezTo>
                                  <a:cubicBezTo>
                                    <a:pt x="484" y="86"/>
                                    <a:pt x="485" y="86"/>
                                    <a:pt x="486" y="86"/>
                                  </a:cubicBezTo>
                                  <a:cubicBezTo>
                                    <a:pt x="485" y="85"/>
                                    <a:pt x="485" y="85"/>
                                    <a:pt x="484" y="84"/>
                                  </a:cubicBezTo>
                                  <a:cubicBezTo>
                                    <a:pt x="484" y="84"/>
                                    <a:pt x="483" y="84"/>
                                    <a:pt x="483" y="84"/>
                                  </a:cubicBezTo>
                                  <a:close/>
                                  <a:moveTo>
                                    <a:pt x="497" y="85"/>
                                  </a:moveTo>
                                  <a:cubicBezTo>
                                    <a:pt x="497" y="85"/>
                                    <a:pt x="496" y="85"/>
                                    <a:pt x="496" y="85"/>
                                  </a:cubicBezTo>
                                  <a:cubicBezTo>
                                    <a:pt x="496" y="85"/>
                                    <a:pt x="496" y="85"/>
                                    <a:pt x="496" y="85"/>
                                  </a:cubicBezTo>
                                  <a:cubicBezTo>
                                    <a:pt x="497" y="86"/>
                                    <a:pt x="498" y="86"/>
                                    <a:pt x="499" y="86"/>
                                  </a:cubicBezTo>
                                  <a:cubicBezTo>
                                    <a:pt x="499" y="86"/>
                                    <a:pt x="499" y="85"/>
                                    <a:pt x="499" y="85"/>
                                  </a:cubicBezTo>
                                  <a:cubicBezTo>
                                    <a:pt x="500" y="85"/>
                                    <a:pt x="499" y="85"/>
                                    <a:pt x="500" y="85"/>
                                  </a:cubicBezTo>
                                  <a:cubicBezTo>
                                    <a:pt x="498" y="85"/>
                                    <a:pt x="497" y="84"/>
                                    <a:pt x="497" y="85"/>
                                  </a:cubicBezTo>
                                  <a:close/>
                                  <a:moveTo>
                                    <a:pt x="491" y="85"/>
                                  </a:moveTo>
                                  <a:cubicBezTo>
                                    <a:pt x="491" y="86"/>
                                    <a:pt x="487" y="89"/>
                                    <a:pt x="490" y="88"/>
                                  </a:cubicBezTo>
                                  <a:cubicBezTo>
                                    <a:pt x="490" y="87"/>
                                    <a:pt x="490" y="87"/>
                                    <a:pt x="490" y="87"/>
                                  </a:cubicBezTo>
                                  <a:cubicBezTo>
                                    <a:pt x="491" y="87"/>
                                    <a:pt x="493" y="85"/>
                                    <a:pt x="491" y="85"/>
                                  </a:cubicBezTo>
                                  <a:close/>
                                  <a:moveTo>
                                    <a:pt x="471" y="86"/>
                                  </a:moveTo>
                                  <a:cubicBezTo>
                                    <a:pt x="472" y="86"/>
                                    <a:pt x="472" y="86"/>
                                    <a:pt x="472" y="86"/>
                                  </a:cubicBezTo>
                                  <a:cubicBezTo>
                                    <a:pt x="473" y="87"/>
                                    <a:pt x="473" y="86"/>
                                    <a:pt x="473" y="86"/>
                                  </a:cubicBezTo>
                                  <a:cubicBezTo>
                                    <a:pt x="473" y="86"/>
                                    <a:pt x="472" y="86"/>
                                    <a:pt x="471" y="86"/>
                                  </a:cubicBezTo>
                                  <a:close/>
                                  <a:moveTo>
                                    <a:pt x="487" y="87"/>
                                  </a:moveTo>
                                  <a:cubicBezTo>
                                    <a:pt x="487" y="87"/>
                                    <a:pt x="487" y="88"/>
                                    <a:pt x="487" y="88"/>
                                  </a:cubicBezTo>
                                  <a:cubicBezTo>
                                    <a:pt x="487" y="88"/>
                                    <a:pt x="487" y="89"/>
                                    <a:pt x="487" y="89"/>
                                  </a:cubicBezTo>
                                  <a:cubicBezTo>
                                    <a:pt x="489" y="89"/>
                                    <a:pt x="487" y="87"/>
                                    <a:pt x="487" y="87"/>
                                  </a:cubicBezTo>
                                  <a:close/>
                                  <a:moveTo>
                                    <a:pt x="494" y="87"/>
                                  </a:moveTo>
                                  <a:cubicBezTo>
                                    <a:pt x="495" y="88"/>
                                    <a:pt x="495" y="88"/>
                                    <a:pt x="495" y="88"/>
                                  </a:cubicBezTo>
                                  <a:cubicBezTo>
                                    <a:pt x="495" y="88"/>
                                    <a:pt x="496" y="87"/>
                                    <a:pt x="494" y="87"/>
                                  </a:cubicBezTo>
                                  <a:close/>
                                  <a:moveTo>
                                    <a:pt x="497" y="87"/>
                                  </a:moveTo>
                                  <a:cubicBezTo>
                                    <a:pt x="498" y="88"/>
                                    <a:pt x="497" y="89"/>
                                    <a:pt x="497" y="89"/>
                                  </a:cubicBezTo>
                                  <a:cubicBezTo>
                                    <a:pt x="498" y="90"/>
                                    <a:pt x="498" y="90"/>
                                    <a:pt x="498" y="90"/>
                                  </a:cubicBezTo>
                                  <a:cubicBezTo>
                                    <a:pt x="500" y="90"/>
                                    <a:pt x="500" y="90"/>
                                    <a:pt x="500" y="90"/>
                                  </a:cubicBezTo>
                                  <a:cubicBezTo>
                                    <a:pt x="500" y="90"/>
                                    <a:pt x="499" y="89"/>
                                    <a:pt x="500" y="89"/>
                                  </a:cubicBezTo>
                                  <a:cubicBezTo>
                                    <a:pt x="499" y="88"/>
                                    <a:pt x="499" y="88"/>
                                    <a:pt x="499" y="87"/>
                                  </a:cubicBezTo>
                                  <a:cubicBezTo>
                                    <a:pt x="498" y="87"/>
                                    <a:pt x="498" y="88"/>
                                    <a:pt x="497" y="87"/>
                                  </a:cubicBezTo>
                                  <a:close/>
                                  <a:moveTo>
                                    <a:pt x="493" y="88"/>
                                  </a:moveTo>
                                  <a:cubicBezTo>
                                    <a:pt x="493" y="89"/>
                                    <a:pt x="492" y="89"/>
                                    <a:pt x="492" y="90"/>
                                  </a:cubicBezTo>
                                  <a:cubicBezTo>
                                    <a:pt x="496" y="91"/>
                                    <a:pt x="498" y="90"/>
                                    <a:pt x="493" y="88"/>
                                  </a:cubicBezTo>
                                  <a:close/>
                                  <a:moveTo>
                                    <a:pt x="488" y="89"/>
                                  </a:moveTo>
                                  <a:cubicBezTo>
                                    <a:pt x="488" y="89"/>
                                    <a:pt x="487" y="91"/>
                                    <a:pt x="487" y="91"/>
                                  </a:cubicBezTo>
                                  <a:cubicBezTo>
                                    <a:pt x="488" y="91"/>
                                    <a:pt x="488" y="91"/>
                                    <a:pt x="488" y="92"/>
                                  </a:cubicBezTo>
                                  <a:cubicBezTo>
                                    <a:pt x="489" y="91"/>
                                    <a:pt x="489" y="91"/>
                                    <a:pt x="489" y="91"/>
                                  </a:cubicBezTo>
                                  <a:cubicBezTo>
                                    <a:pt x="489" y="91"/>
                                    <a:pt x="489" y="91"/>
                                    <a:pt x="489" y="91"/>
                                  </a:cubicBezTo>
                                  <a:cubicBezTo>
                                    <a:pt x="489" y="90"/>
                                    <a:pt x="488" y="89"/>
                                    <a:pt x="488" y="89"/>
                                  </a:cubicBezTo>
                                  <a:close/>
                                  <a:moveTo>
                                    <a:pt x="494" y="91"/>
                                  </a:moveTo>
                                  <a:cubicBezTo>
                                    <a:pt x="494" y="92"/>
                                    <a:pt x="494" y="92"/>
                                    <a:pt x="494" y="92"/>
                                  </a:cubicBezTo>
                                  <a:cubicBezTo>
                                    <a:pt x="495" y="92"/>
                                    <a:pt x="496" y="92"/>
                                    <a:pt x="496" y="92"/>
                                  </a:cubicBezTo>
                                  <a:cubicBezTo>
                                    <a:pt x="496" y="91"/>
                                    <a:pt x="496" y="91"/>
                                    <a:pt x="496" y="91"/>
                                  </a:cubicBezTo>
                                  <a:cubicBezTo>
                                    <a:pt x="495" y="91"/>
                                    <a:pt x="495" y="91"/>
                                    <a:pt x="494" y="91"/>
                                  </a:cubicBezTo>
                                  <a:close/>
                                  <a:moveTo>
                                    <a:pt x="497" y="92"/>
                                  </a:moveTo>
                                  <a:cubicBezTo>
                                    <a:pt x="497" y="92"/>
                                    <a:pt x="495" y="93"/>
                                    <a:pt x="497" y="93"/>
                                  </a:cubicBezTo>
                                  <a:cubicBezTo>
                                    <a:pt x="497" y="92"/>
                                    <a:pt x="498" y="91"/>
                                    <a:pt x="497" y="92"/>
                                  </a:cubicBezTo>
                                  <a:close/>
                                  <a:moveTo>
                                    <a:pt x="328" y="13"/>
                                  </a:moveTo>
                                  <a:cubicBezTo>
                                    <a:pt x="327" y="14"/>
                                    <a:pt x="327" y="14"/>
                                    <a:pt x="327" y="14"/>
                                  </a:cubicBezTo>
                                  <a:cubicBezTo>
                                    <a:pt x="325" y="15"/>
                                    <a:pt x="326" y="16"/>
                                    <a:pt x="329" y="16"/>
                                  </a:cubicBezTo>
                                  <a:cubicBezTo>
                                    <a:pt x="330" y="16"/>
                                    <a:pt x="331" y="14"/>
                                    <a:pt x="332" y="14"/>
                                  </a:cubicBezTo>
                                  <a:cubicBezTo>
                                    <a:pt x="332" y="14"/>
                                    <a:pt x="331" y="14"/>
                                    <a:pt x="331" y="14"/>
                                  </a:cubicBezTo>
                                  <a:cubicBezTo>
                                    <a:pt x="331" y="14"/>
                                    <a:pt x="330" y="14"/>
                                    <a:pt x="329" y="14"/>
                                  </a:cubicBezTo>
                                  <a:cubicBezTo>
                                    <a:pt x="329" y="14"/>
                                    <a:pt x="329" y="13"/>
                                    <a:pt x="328" y="13"/>
                                  </a:cubicBezTo>
                                  <a:close/>
                                  <a:moveTo>
                                    <a:pt x="332" y="25"/>
                                  </a:moveTo>
                                  <a:cubicBezTo>
                                    <a:pt x="331" y="25"/>
                                    <a:pt x="332" y="26"/>
                                    <a:pt x="332" y="27"/>
                                  </a:cubicBezTo>
                                  <a:cubicBezTo>
                                    <a:pt x="332" y="27"/>
                                    <a:pt x="331" y="27"/>
                                    <a:pt x="331" y="27"/>
                                  </a:cubicBezTo>
                                  <a:cubicBezTo>
                                    <a:pt x="331" y="28"/>
                                    <a:pt x="331" y="28"/>
                                    <a:pt x="331" y="29"/>
                                  </a:cubicBezTo>
                                  <a:cubicBezTo>
                                    <a:pt x="332" y="29"/>
                                    <a:pt x="332" y="29"/>
                                    <a:pt x="332" y="29"/>
                                  </a:cubicBezTo>
                                  <a:cubicBezTo>
                                    <a:pt x="332" y="30"/>
                                    <a:pt x="331" y="30"/>
                                    <a:pt x="331" y="30"/>
                                  </a:cubicBezTo>
                                  <a:cubicBezTo>
                                    <a:pt x="333" y="30"/>
                                    <a:pt x="338" y="31"/>
                                    <a:pt x="340" y="30"/>
                                  </a:cubicBezTo>
                                  <a:cubicBezTo>
                                    <a:pt x="344" y="28"/>
                                    <a:pt x="337" y="27"/>
                                    <a:pt x="337" y="26"/>
                                  </a:cubicBezTo>
                                  <a:cubicBezTo>
                                    <a:pt x="336" y="26"/>
                                    <a:pt x="336" y="25"/>
                                    <a:pt x="336" y="25"/>
                                  </a:cubicBezTo>
                                  <a:cubicBezTo>
                                    <a:pt x="335" y="25"/>
                                    <a:pt x="332" y="25"/>
                                    <a:pt x="332" y="25"/>
                                  </a:cubicBezTo>
                                  <a:close/>
                                  <a:moveTo>
                                    <a:pt x="354" y="54"/>
                                  </a:moveTo>
                                  <a:cubicBezTo>
                                    <a:pt x="354" y="54"/>
                                    <a:pt x="354" y="55"/>
                                    <a:pt x="354" y="55"/>
                                  </a:cubicBezTo>
                                  <a:cubicBezTo>
                                    <a:pt x="353" y="55"/>
                                    <a:pt x="352" y="55"/>
                                    <a:pt x="352" y="55"/>
                                  </a:cubicBezTo>
                                  <a:cubicBezTo>
                                    <a:pt x="352" y="55"/>
                                    <a:pt x="350" y="54"/>
                                    <a:pt x="350" y="54"/>
                                  </a:cubicBezTo>
                                  <a:cubicBezTo>
                                    <a:pt x="349" y="55"/>
                                    <a:pt x="349" y="55"/>
                                    <a:pt x="349" y="55"/>
                                  </a:cubicBezTo>
                                  <a:cubicBezTo>
                                    <a:pt x="350" y="56"/>
                                    <a:pt x="352" y="57"/>
                                    <a:pt x="354" y="56"/>
                                  </a:cubicBezTo>
                                  <a:cubicBezTo>
                                    <a:pt x="354" y="56"/>
                                    <a:pt x="358" y="54"/>
                                    <a:pt x="354" y="54"/>
                                  </a:cubicBezTo>
                                  <a:close/>
                                  <a:moveTo>
                                    <a:pt x="337" y="57"/>
                                  </a:moveTo>
                                  <a:cubicBezTo>
                                    <a:pt x="337" y="58"/>
                                    <a:pt x="337" y="58"/>
                                    <a:pt x="337" y="58"/>
                                  </a:cubicBezTo>
                                  <a:cubicBezTo>
                                    <a:pt x="339" y="58"/>
                                    <a:pt x="339" y="57"/>
                                    <a:pt x="337" y="57"/>
                                  </a:cubicBezTo>
                                  <a:close/>
                                  <a:moveTo>
                                    <a:pt x="305" y="79"/>
                                  </a:moveTo>
                                  <a:cubicBezTo>
                                    <a:pt x="306" y="78"/>
                                    <a:pt x="306" y="80"/>
                                    <a:pt x="306" y="80"/>
                                  </a:cubicBezTo>
                                  <a:cubicBezTo>
                                    <a:pt x="305" y="80"/>
                                    <a:pt x="305" y="80"/>
                                    <a:pt x="305" y="80"/>
                                  </a:cubicBezTo>
                                  <a:cubicBezTo>
                                    <a:pt x="304" y="80"/>
                                    <a:pt x="304" y="81"/>
                                    <a:pt x="304" y="81"/>
                                  </a:cubicBezTo>
                                  <a:cubicBezTo>
                                    <a:pt x="303" y="82"/>
                                    <a:pt x="304" y="79"/>
                                    <a:pt x="305" y="79"/>
                                  </a:cubicBezTo>
                                  <a:close/>
                                  <a:moveTo>
                                    <a:pt x="384" y="88"/>
                                  </a:moveTo>
                                  <a:cubicBezTo>
                                    <a:pt x="386" y="88"/>
                                    <a:pt x="389" y="89"/>
                                    <a:pt x="385" y="90"/>
                                  </a:cubicBezTo>
                                  <a:cubicBezTo>
                                    <a:pt x="383" y="90"/>
                                    <a:pt x="382" y="89"/>
                                    <a:pt x="384" y="88"/>
                                  </a:cubicBezTo>
                                  <a:close/>
                                  <a:moveTo>
                                    <a:pt x="377" y="92"/>
                                  </a:moveTo>
                                  <a:cubicBezTo>
                                    <a:pt x="377" y="92"/>
                                    <a:pt x="378" y="93"/>
                                    <a:pt x="378" y="93"/>
                                  </a:cubicBezTo>
                                  <a:cubicBezTo>
                                    <a:pt x="377" y="93"/>
                                    <a:pt x="376" y="92"/>
                                    <a:pt x="377" y="92"/>
                                  </a:cubicBezTo>
                                  <a:close/>
                                  <a:moveTo>
                                    <a:pt x="234" y="77"/>
                                  </a:moveTo>
                                  <a:cubicBezTo>
                                    <a:pt x="234" y="77"/>
                                    <a:pt x="234" y="77"/>
                                    <a:pt x="234" y="77"/>
                                  </a:cubicBezTo>
                                  <a:cubicBezTo>
                                    <a:pt x="233" y="78"/>
                                    <a:pt x="234" y="79"/>
                                    <a:pt x="234" y="79"/>
                                  </a:cubicBezTo>
                                  <a:cubicBezTo>
                                    <a:pt x="233" y="79"/>
                                    <a:pt x="232" y="80"/>
                                    <a:pt x="232" y="80"/>
                                  </a:cubicBezTo>
                                  <a:cubicBezTo>
                                    <a:pt x="232" y="80"/>
                                    <a:pt x="233" y="81"/>
                                    <a:pt x="232" y="81"/>
                                  </a:cubicBezTo>
                                  <a:cubicBezTo>
                                    <a:pt x="233" y="81"/>
                                    <a:pt x="234" y="81"/>
                                    <a:pt x="234" y="81"/>
                                  </a:cubicBezTo>
                                  <a:cubicBezTo>
                                    <a:pt x="237" y="80"/>
                                    <a:pt x="236" y="80"/>
                                    <a:pt x="237" y="77"/>
                                  </a:cubicBezTo>
                                  <a:cubicBezTo>
                                    <a:pt x="236" y="77"/>
                                    <a:pt x="235" y="77"/>
                                    <a:pt x="234" y="77"/>
                                  </a:cubicBezTo>
                                  <a:close/>
                                  <a:moveTo>
                                    <a:pt x="273" y="80"/>
                                  </a:moveTo>
                                  <a:cubicBezTo>
                                    <a:pt x="273" y="80"/>
                                    <a:pt x="272" y="81"/>
                                    <a:pt x="271" y="81"/>
                                  </a:cubicBezTo>
                                  <a:cubicBezTo>
                                    <a:pt x="271" y="82"/>
                                    <a:pt x="271" y="82"/>
                                    <a:pt x="271" y="82"/>
                                  </a:cubicBezTo>
                                  <a:cubicBezTo>
                                    <a:pt x="271" y="83"/>
                                    <a:pt x="272" y="83"/>
                                    <a:pt x="273" y="83"/>
                                  </a:cubicBezTo>
                                  <a:cubicBezTo>
                                    <a:pt x="273" y="83"/>
                                    <a:pt x="273" y="83"/>
                                    <a:pt x="273" y="84"/>
                                  </a:cubicBezTo>
                                  <a:cubicBezTo>
                                    <a:pt x="273" y="83"/>
                                    <a:pt x="274" y="84"/>
                                    <a:pt x="275" y="84"/>
                                  </a:cubicBezTo>
                                  <a:cubicBezTo>
                                    <a:pt x="275" y="83"/>
                                    <a:pt x="276" y="81"/>
                                    <a:pt x="275" y="80"/>
                                  </a:cubicBezTo>
                                  <a:cubicBezTo>
                                    <a:pt x="274" y="80"/>
                                    <a:pt x="274" y="80"/>
                                    <a:pt x="273" y="80"/>
                                  </a:cubicBezTo>
                                  <a:close/>
                                  <a:moveTo>
                                    <a:pt x="249" y="82"/>
                                  </a:moveTo>
                                  <a:cubicBezTo>
                                    <a:pt x="249" y="82"/>
                                    <a:pt x="249" y="83"/>
                                    <a:pt x="250" y="84"/>
                                  </a:cubicBezTo>
                                  <a:cubicBezTo>
                                    <a:pt x="250" y="84"/>
                                    <a:pt x="250" y="83"/>
                                    <a:pt x="250" y="83"/>
                                  </a:cubicBezTo>
                                  <a:cubicBezTo>
                                    <a:pt x="251" y="83"/>
                                    <a:pt x="250" y="82"/>
                                    <a:pt x="250" y="82"/>
                                  </a:cubicBezTo>
                                  <a:cubicBezTo>
                                    <a:pt x="250" y="82"/>
                                    <a:pt x="249" y="82"/>
                                    <a:pt x="249" y="82"/>
                                  </a:cubicBezTo>
                                  <a:close/>
                                  <a:moveTo>
                                    <a:pt x="268" y="85"/>
                                  </a:moveTo>
                                  <a:cubicBezTo>
                                    <a:pt x="268" y="85"/>
                                    <a:pt x="267" y="87"/>
                                    <a:pt x="266" y="87"/>
                                  </a:cubicBezTo>
                                  <a:cubicBezTo>
                                    <a:pt x="266" y="87"/>
                                    <a:pt x="265" y="87"/>
                                    <a:pt x="265" y="87"/>
                                  </a:cubicBezTo>
                                  <a:cubicBezTo>
                                    <a:pt x="265" y="88"/>
                                    <a:pt x="265" y="88"/>
                                    <a:pt x="265" y="89"/>
                                  </a:cubicBezTo>
                                  <a:cubicBezTo>
                                    <a:pt x="266" y="89"/>
                                    <a:pt x="266" y="89"/>
                                    <a:pt x="266" y="89"/>
                                  </a:cubicBezTo>
                                  <a:cubicBezTo>
                                    <a:pt x="267" y="89"/>
                                    <a:pt x="267" y="88"/>
                                    <a:pt x="268" y="88"/>
                                  </a:cubicBezTo>
                                  <a:cubicBezTo>
                                    <a:pt x="269" y="87"/>
                                    <a:pt x="269" y="88"/>
                                    <a:pt x="270" y="88"/>
                                  </a:cubicBezTo>
                                  <a:cubicBezTo>
                                    <a:pt x="270" y="88"/>
                                    <a:pt x="271" y="87"/>
                                    <a:pt x="272" y="87"/>
                                  </a:cubicBezTo>
                                  <a:cubicBezTo>
                                    <a:pt x="271" y="87"/>
                                    <a:pt x="271" y="86"/>
                                    <a:pt x="271" y="86"/>
                                  </a:cubicBezTo>
                                  <a:cubicBezTo>
                                    <a:pt x="270" y="85"/>
                                    <a:pt x="269" y="85"/>
                                    <a:pt x="268" y="85"/>
                                  </a:cubicBezTo>
                                  <a:close/>
                                  <a:moveTo>
                                    <a:pt x="268" y="101"/>
                                  </a:moveTo>
                                  <a:cubicBezTo>
                                    <a:pt x="268" y="102"/>
                                    <a:pt x="268" y="102"/>
                                    <a:pt x="268" y="102"/>
                                  </a:cubicBezTo>
                                  <a:cubicBezTo>
                                    <a:pt x="270" y="102"/>
                                    <a:pt x="269" y="102"/>
                                    <a:pt x="268" y="103"/>
                                  </a:cubicBezTo>
                                  <a:cubicBezTo>
                                    <a:pt x="268" y="103"/>
                                    <a:pt x="267" y="101"/>
                                    <a:pt x="268" y="101"/>
                                  </a:cubicBezTo>
                                  <a:close/>
                                  <a:moveTo>
                                    <a:pt x="171" y="101"/>
                                  </a:moveTo>
                                  <a:cubicBezTo>
                                    <a:pt x="171" y="102"/>
                                    <a:pt x="171" y="102"/>
                                    <a:pt x="171" y="102"/>
                                  </a:cubicBezTo>
                                  <a:cubicBezTo>
                                    <a:pt x="171" y="103"/>
                                    <a:pt x="173" y="103"/>
                                    <a:pt x="172" y="102"/>
                                  </a:cubicBezTo>
                                  <a:cubicBezTo>
                                    <a:pt x="171" y="102"/>
                                    <a:pt x="171" y="102"/>
                                    <a:pt x="171" y="101"/>
                                  </a:cubicBezTo>
                                  <a:close/>
                                  <a:moveTo>
                                    <a:pt x="179" y="104"/>
                                  </a:moveTo>
                                  <a:cubicBezTo>
                                    <a:pt x="179" y="104"/>
                                    <a:pt x="179" y="105"/>
                                    <a:pt x="179" y="105"/>
                                  </a:cubicBezTo>
                                  <a:cubicBezTo>
                                    <a:pt x="179" y="105"/>
                                    <a:pt x="179" y="105"/>
                                    <a:pt x="179" y="105"/>
                                  </a:cubicBezTo>
                                  <a:cubicBezTo>
                                    <a:pt x="179" y="105"/>
                                    <a:pt x="179" y="107"/>
                                    <a:pt x="179" y="106"/>
                                  </a:cubicBezTo>
                                  <a:cubicBezTo>
                                    <a:pt x="179" y="106"/>
                                    <a:pt x="179" y="107"/>
                                    <a:pt x="179" y="107"/>
                                  </a:cubicBezTo>
                                  <a:cubicBezTo>
                                    <a:pt x="179" y="107"/>
                                    <a:pt x="180" y="108"/>
                                    <a:pt x="180" y="108"/>
                                  </a:cubicBezTo>
                                  <a:cubicBezTo>
                                    <a:pt x="181" y="108"/>
                                    <a:pt x="182" y="108"/>
                                    <a:pt x="183" y="108"/>
                                  </a:cubicBezTo>
                                  <a:cubicBezTo>
                                    <a:pt x="183" y="108"/>
                                    <a:pt x="184" y="110"/>
                                    <a:pt x="184" y="110"/>
                                  </a:cubicBezTo>
                                  <a:cubicBezTo>
                                    <a:pt x="184" y="110"/>
                                    <a:pt x="186" y="110"/>
                                    <a:pt x="186" y="110"/>
                                  </a:cubicBezTo>
                                  <a:cubicBezTo>
                                    <a:pt x="186" y="110"/>
                                    <a:pt x="187" y="110"/>
                                    <a:pt x="188" y="110"/>
                                  </a:cubicBezTo>
                                  <a:cubicBezTo>
                                    <a:pt x="188" y="110"/>
                                    <a:pt x="188" y="110"/>
                                    <a:pt x="188" y="109"/>
                                  </a:cubicBezTo>
                                  <a:cubicBezTo>
                                    <a:pt x="188" y="108"/>
                                    <a:pt x="187" y="107"/>
                                    <a:pt x="185" y="107"/>
                                  </a:cubicBezTo>
                                  <a:cubicBezTo>
                                    <a:pt x="185" y="106"/>
                                    <a:pt x="184" y="106"/>
                                    <a:pt x="183" y="106"/>
                                  </a:cubicBezTo>
                                  <a:cubicBezTo>
                                    <a:pt x="182" y="105"/>
                                    <a:pt x="182" y="104"/>
                                    <a:pt x="181" y="104"/>
                                  </a:cubicBezTo>
                                  <a:cubicBezTo>
                                    <a:pt x="181" y="104"/>
                                    <a:pt x="180" y="104"/>
                                    <a:pt x="179" y="104"/>
                                  </a:cubicBezTo>
                                  <a:close/>
                                  <a:moveTo>
                                    <a:pt x="0" y="219"/>
                                  </a:moveTo>
                                  <a:cubicBezTo>
                                    <a:pt x="0" y="219"/>
                                    <a:pt x="2" y="221"/>
                                    <a:pt x="5" y="222"/>
                                  </a:cubicBezTo>
                                  <a:cubicBezTo>
                                    <a:pt x="9" y="222"/>
                                    <a:pt x="10" y="222"/>
                                    <a:pt x="12" y="222"/>
                                  </a:cubicBezTo>
                                  <a:cubicBezTo>
                                    <a:pt x="13" y="222"/>
                                    <a:pt x="14" y="222"/>
                                    <a:pt x="14" y="222"/>
                                  </a:cubicBezTo>
                                  <a:cubicBezTo>
                                    <a:pt x="16" y="222"/>
                                    <a:pt x="16" y="222"/>
                                    <a:pt x="16" y="222"/>
                                  </a:cubicBezTo>
                                  <a:cubicBezTo>
                                    <a:pt x="15" y="218"/>
                                    <a:pt x="15" y="218"/>
                                    <a:pt x="15" y="218"/>
                                  </a:cubicBezTo>
                                  <a:cubicBezTo>
                                    <a:pt x="15" y="218"/>
                                    <a:pt x="11" y="218"/>
                                    <a:pt x="10" y="217"/>
                                  </a:cubicBezTo>
                                  <a:cubicBezTo>
                                    <a:pt x="9" y="216"/>
                                    <a:pt x="6" y="213"/>
                                    <a:pt x="6" y="213"/>
                                  </a:cubicBezTo>
                                  <a:cubicBezTo>
                                    <a:pt x="6" y="213"/>
                                    <a:pt x="5" y="214"/>
                                    <a:pt x="4" y="214"/>
                                  </a:cubicBezTo>
                                  <a:cubicBezTo>
                                    <a:pt x="4" y="214"/>
                                    <a:pt x="6" y="211"/>
                                    <a:pt x="5" y="212"/>
                                  </a:cubicBezTo>
                                  <a:cubicBezTo>
                                    <a:pt x="5" y="212"/>
                                    <a:pt x="3" y="212"/>
                                    <a:pt x="4" y="213"/>
                                  </a:cubicBezTo>
                                  <a:cubicBezTo>
                                    <a:pt x="4" y="213"/>
                                    <a:pt x="3" y="213"/>
                                    <a:pt x="3" y="213"/>
                                  </a:cubicBezTo>
                                  <a:cubicBezTo>
                                    <a:pt x="2" y="213"/>
                                    <a:pt x="2" y="213"/>
                                    <a:pt x="2" y="213"/>
                                  </a:cubicBezTo>
                                  <a:cubicBezTo>
                                    <a:pt x="2" y="214"/>
                                    <a:pt x="2" y="215"/>
                                    <a:pt x="2" y="216"/>
                                  </a:cubicBezTo>
                                  <a:cubicBezTo>
                                    <a:pt x="2" y="216"/>
                                    <a:pt x="2" y="216"/>
                                    <a:pt x="3" y="216"/>
                                  </a:cubicBezTo>
                                  <a:cubicBezTo>
                                    <a:pt x="2" y="216"/>
                                    <a:pt x="2" y="216"/>
                                    <a:pt x="2" y="216"/>
                                  </a:cubicBezTo>
                                  <a:cubicBezTo>
                                    <a:pt x="1" y="217"/>
                                    <a:pt x="2" y="217"/>
                                    <a:pt x="2" y="218"/>
                                  </a:cubicBezTo>
                                  <a:cubicBezTo>
                                    <a:pt x="1" y="218"/>
                                    <a:pt x="1" y="218"/>
                                    <a:pt x="1" y="218"/>
                                  </a:cubicBezTo>
                                  <a:cubicBezTo>
                                    <a:pt x="0" y="219"/>
                                    <a:pt x="0" y="219"/>
                                    <a:pt x="0" y="219"/>
                                  </a:cubicBezTo>
                                  <a:close/>
                                  <a:moveTo>
                                    <a:pt x="188" y="22"/>
                                  </a:moveTo>
                                  <a:cubicBezTo>
                                    <a:pt x="189" y="22"/>
                                    <a:pt x="190" y="23"/>
                                    <a:pt x="191" y="23"/>
                                  </a:cubicBezTo>
                                  <a:cubicBezTo>
                                    <a:pt x="192" y="22"/>
                                    <a:pt x="191" y="19"/>
                                    <a:pt x="191" y="19"/>
                                  </a:cubicBezTo>
                                  <a:cubicBezTo>
                                    <a:pt x="191" y="19"/>
                                    <a:pt x="192" y="19"/>
                                    <a:pt x="193" y="19"/>
                                  </a:cubicBezTo>
                                  <a:cubicBezTo>
                                    <a:pt x="194" y="19"/>
                                    <a:pt x="194" y="19"/>
                                    <a:pt x="194" y="19"/>
                                  </a:cubicBezTo>
                                  <a:cubicBezTo>
                                    <a:pt x="195" y="18"/>
                                    <a:pt x="195" y="19"/>
                                    <a:pt x="196" y="19"/>
                                  </a:cubicBezTo>
                                  <a:cubicBezTo>
                                    <a:pt x="196" y="19"/>
                                    <a:pt x="196" y="18"/>
                                    <a:pt x="196" y="18"/>
                                  </a:cubicBezTo>
                                  <a:cubicBezTo>
                                    <a:pt x="196" y="17"/>
                                    <a:pt x="195" y="16"/>
                                    <a:pt x="194" y="16"/>
                                  </a:cubicBezTo>
                                  <a:cubicBezTo>
                                    <a:pt x="194" y="16"/>
                                    <a:pt x="193" y="16"/>
                                    <a:pt x="193" y="16"/>
                                  </a:cubicBezTo>
                                  <a:cubicBezTo>
                                    <a:pt x="192" y="15"/>
                                    <a:pt x="194" y="14"/>
                                    <a:pt x="191" y="14"/>
                                  </a:cubicBezTo>
                                  <a:cubicBezTo>
                                    <a:pt x="190" y="15"/>
                                    <a:pt x="190" y="15"/>
                                    <a:pt x="190" y="15"/>
                                  </a:cubicBezTo>
                                  <a:cubicBezTo>
                                    <a:pt x="188" y="15"/>
                                    <a:pt x="188" y="15"/>
                                    <a:pt x="187" y="15"/>
                                  </a:cubicBezTo>
                                  <a:cubicBezTo>
                                    <a:pt x="187" y="15"/>
                                    <a:pt x="187" y="16"/>
                                    <a:pt x="186" y="17"/>
                                  </a:cubicBezTo>
                                  <a:cubicBezTo>
                                    <a:pt x="186" y="18"/>
                                    <a:pt x="184" y="18"/>
                                    <a:pt x="184" y="20"/>
                                  </a:cubicBezTo>
                                  <a:cubicBezTo>
                                    <a:pt x="184" y="22"/>
                                    <a:pt x="185" y="23"/>
                                    <a:pt x="187" y="22"/>
                                  </a:cubicBezTo>
                                  <a:lnTo>
                                    <a:pt x="188" y="22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068" name="Freeform 61">
                              <a:extLst>
                                <a:ext uri="{FF2B5EF4-FFF2-40B4-BE49-F238E27FC236}">
                                  <a16:creationId xmlns:a16="http://schemas.microsoft.com/office/drawing/2014/main" id="{3CD03F88-C93A-508B-1BD9-11919BA99573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6590831" y="429416"/>
                              <a:ext cx="855966" cy="1288535"/>
                            </a:xfrm>
                            <a:custGeom>
                              <a:avLst/>
                              <a:gdLst>
                                <a:gd name="T0" fmla="*/ 52 w 122"/>
                                <a:gd name="T1" fmla="*/ 17 h 177"/>
                                <a:gd name="T2" fmla="*/ 39 w 122"/>
                                <a:gd name="T3" fmla="*/ 10 h 177"/>
                                <a:gd name="T4" fmla="*/ 35 w 122"/>
                                <a:gd name="T5" fmla="*/ 11 h 177"/>
                                <a:gd name="T6" fmla="*/ 42 w 122"/>
                                <a:gd name="T7" fmla="*/ 20 h 177"/>
                                <a:gd name="T8" fmla="*/ 57 w 122"/>
                                <a:gd name="T9" fmla="*/ 21 h 177"/>
                                <a:gd name="T10" fmla="*/ 41 w 122"/>
                                <a:gd name="T11" fmla="*/ 26 h 177"/>
                                <a:gd name="T12" fmla="*/ 42 w 122"/>
                                <a:gd name="T13" fmla="*/ 33 h 177"/>
                                <a:gd name="T14" fmla="*/ 59 w 122"/>
                                <a:gd name="T15" fmla="*/ 35 h 177"/>
                                <a:gd name="T16" fmla="*/ 67 w 122"/>
                                <a:gd name="T17" fmla="*/ 18 h 177"/>
                                <a:gd name="T18" fmla="*/ 55 w 122"/>
                                <a:gd name="T19" fmla="*/ 7 h 177"/>
                                <a:gd name="T20" fmla="*/ 33 w 122"/>
                                <a:gd name="T21" fmla="*/ 14 h 177"/>
                                <a:gd name="T22" fmla="*/ 105 w 122"/>
                                <a:gd name="T23" fmla="*/ 20 h 177"/>
                                <a:gd name="T24" fmla="*/ 72 w 122"/>
                                <a:gd name="T25" fmla="*/ 22 h 177"/>
                                <a:gd name="T26" fmla="*/ 83 w 122"/>
                                <a:gd name="T27" fmla="*/ 79 h 177"/>
                                <a:gd name="T28" fmla="*/ 85 w 122"/>
                                <a:gd name="T29" fmla="*/ 85 h 177"/>
                                <a:gd name="T30" fmla="*/ 63 w 122"/>
                                <a:gd name="T31" fmla="*/ 90 h 177"/>
                                <a:gd name="T32" fmla="*/ 52 w 122"/>
                                <a:gd name="T33" fmla="*/ 97 h 177"/>
                                <a:gd name="T34" fmla="*/ 53 w 122"/>
                                <a:gd name="T35" fmla="*/ 99 h 177"/>
                                <a:gd name="T36" fmla="*/ 83 w 122"/>
                                <a:gd name="T37" fmla="*/ 84 h 177"/>
                                <a:gd name="T38" fmla="*/ 50 w 122"/>
                                <a:gd name="T39" fmla="*/ 99 h 177"/>
                                <a:gd name="T40" fmla="*/ 44 w 122"/>
                                <a:gd name="T41" fmla="*/ 105 h 177"/>
                                <a:gd name="T42" fmla="*/ 21 w 122"/>
                                <a:gd name="T43" fmla="*/ 135 h 177"/>
                                <a:gd name="T44" fmla="*/ 12 w 122"/>
                                <a:gd name="T45" fmla="*/ 147 h 177"/>
                                <a:gd name="T46" fmla="*/ 31 w 122"/>
                                <a:gd name="T47" fmla="*/ 171 h 177"/>
                                <a:gd name="T48" fmla="*/ 35 w 122"/>
                                <a:gd name="T49" fmla="*/ 150 h 177"/>
                                <a:gd name="T50" fmla="*/ 50 w 122"/>
                                <a:gd name="T51" fmla="*/ 122 h 177"/>
                                <a:gd name="T52" fmla="*/ 70 w 122"/>
                                <a:gd name="T53" fmla="*/ 103 h 177"/>
                                <a:gd name="T54" fmla="*/ 92 w 122"/>
                                <a:gd name="T55" fmla="*/ 100 h 177"/>
                                <a:gd name="T56" fmla="*/ 114 w 122"/>
                                <a:gd name="T57" fmla="*/ 94 h 177"/>
                                <a:gd name="T58" fmla="*/ 117 w 122"/>
                                <a:gd name="T59" fmla="*/ 89 h 177"/>
                                <a:gd name="T60" fmla="*/ 113 w 122"/>
                                <a:gd name="T61" fmla="*/ 80 h 177"/>
                                <a:gd name="T62" fmla="*/ 107 w 122"/>
                                <a:gd name="T63" fmla="*/ 77 h 177"/>
                                <a:gd name="T64" fmla="*/ 102 w 122"/>
                                <a:gd name="T65" fmla="*/ 83 h 177"/>
                                <a:gd name="T66" fmla="*/ 97 w 122"/>
                                <a:gd name="T67" fmla="*/ 86 h 177"/>
                                <a:gd name="T68" fmla="*/ 92 w 122"/>
                                <a:gd name="T69" fmla="*/ 81 h 177"/>
                                <a:gd name="T70" fmla="*/ 82 w 122"/>
                                <a:gd name="T71" fmla="*/ 86 h 177"/>
                                <a:gd name="T72" fmla="*/ 78 w 122"/>
                                <a:gd name="T73" fmla="*/ 87 h 177"/>
                                <a:gd name="T74" fmla="*/ 73 w 122"/>
                                <a:gd name="T75" fmla="*/ 90 h 177"/>
                                <a:gd name="T76" fmla="*/ 66 w 122"/>
                                <a:gd name="T77" fmla="*/ 92 h 177"/>
                                <a:gd name="T78" fmla="*/ 59 w 122"/>
                                <a:gd name="T79" fmla="*/ 101 h 177"/>
                                <a:gd name="T80" fmla="*/ 53 w 122"/>
                                <a:gd name="T81" fmla="*/ 106 h 177"/>
                                <a:gd name="T82" fmla="*/ 50 w 122"/>
                                <a:gd name="T83" fmla="*/ 115 h 177"/>
                                <a:gd name="T84" fmla="*/ 37 w 122"/>
                                <a:gd name="T85" fmla="*/ 125 h 177"/>
                                <a:gd name="T86" fmla="*/ 26 w 122"/>
                                <a:gd name="T87" fmla="*/ 135 h 177"/>
                                <a:gd name="T88" fmla="*/ 21 w 122"/>
                                <a:gd name="T89" fmla="*/ 139 h 177"/>
                                <a:gd name="T90" fmla="*/ 13 w 122"/>
                                <a:gd name="T91" fmla="*/ 145 h 177"/>
                                <a:gd name="T92" fmla="*/ 4 w 122"/>
                                <a:gd name="T93" fmla="*/ 150 h 177"/>
                                <a:gd name="T94" fmla="*/ 8 w 122"/>
                                <a:gd name="T95" fmla="*/ 153 h 177"/>
                                <a:gd name="T96" fmla="*/ 2 w 122"/>
                                <a:gd name="T97" fmla="*/ 155 h 177"/>
                                <a:gd name="T98" fmla="*/ 4 w 122"/>
                                <a:gd name="T99" fmla="*/ 160 h 177"/>
                                <a:gd name="T100" fmla="*/ 7 w 122"/>
                                <a:gd name="T101" fmla="*/ 163 h 177"/>
                                <a:gd name="T102" fmla="*/ 6 w 122"/>
                                <a:gd name="T103" fmla="*/ 172 h 177"/>
                                <a:gd name="T104" fmla="*/ 26 w 122"/>
                                <a:gd name="T105" fmla="*/ 172 h 177"/>
                                <a:gd name="T106" fmla="*/ 63 w 122"/>
                                <a:gd name="T107" fmla="*/ 5 h 177"/>
                                <a:gd name="T108" fmla="*/ 72 w 122"/>
                                <a:gd name="T109" fmla="*/ 11 h 177"/>
                                <a:gd name="T110" fmla="*/ 87 w 122"/>
                                <a:gd name="T111" fmla="*/ 16 h 177"/>
                                <a:gd name="T112" fmla="*/ 99 w 122"/>
                                <a:gd name="T113" fmla="*/ 5 h 177"/>
                                <a:gd name="T114" fmla="*/ 91 w 122"/>
                                <a:gd name="T115" fmla="*/ 6 h 177"/>
                                <a:gd name="T116" fmla="*/ 72 w 122"/>
                                <a:gd name="T117" fmla="*/ 0 h 177"/>
                                <a:gd name="T118" fmla="*/ 80 w 122"/>
                                <a:gd name="T119" fmla="*/ 33 h 177"/>
                                <a:gd name="T120" fmla="*/ 76 w 122"/>
                                <a:gd name="T121" fmla="*/ 27 h 177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  <a:cxn ang="0">
                                  <a:pos x="T94" y="T95"/>
                                </a:cxn>
                                <a:cxn ang="0">
                                  <a:pos x="T96" y="T97"/>
                                </a:cxn>
                                <a:cxn ang="0">
                                  <a:pos x="T98" y="T99"/>
                                </a:cxn>
                                <a:cxn ang="0">
                                  <a:pos x="T100" y="T101"/>
                                </a:cxn>
                                <a:cxn ang="0">
                                  <a:pos x="T102" y="T103"/>
                                </a:cxn>
                                <a:cxn ang="0">
                                  <a:pos x="T104" y="T105"/>
                                </a:cxn>
                                <a:cxn ang="0">
                                  <a:pos x="T106" y="T107"/>
                                </a:cxn>
                                <a:cxn ang="0">
                                  <a:pos x="T108" y="T109"/>
                                </a:cxn>
                                <a:cxn ang="0">
                                  <a:pos x="T110" y="T111"/>
                                </a:cxn>
                                <a:cxn ang="0">
                                  <a:pos x="T112" y="T113"/>
                                </a:cxn>
                                <a:cxn ang="0">
                                  <a:pos x="T114" y="T115"/>
                                </a:cxn>
                                <a:cxn ang="0">
                                  <a:pos x="T116" y="T117"/>
                                </a:cxn>
                                <a:cxn ang="0">
                                  <a:pos x="T118" y="T119"/>
                                </a:cxn>
                                <a:cxn ang="0">
                                  <a:pos x="T120" y="T121"/>
                                </a:cxn>
                              </a:cxnLst>
                              <a:rect l="0" t="0" r="r" b="b"/>
                              <a:pathLst>
                                <a:path w="122" h="177">
                                  <a:moveTo>
                                    <a:pt x="83" y="2"/>
                                  </a:moveTo>
                                  <a:cubicBezTo>
                                    <a:pt x="83" y="2"/>
                                    <a:pt x="83" y="3"/>
                                    <a:pt x="83" y="3"/>
                                  </a:cubicBezTo>
                                  <a:cubicBezTo>
                                    <a:pt x="85" y="4"/>
                                    <a:pt x="84" y="3"/>
                                    <a:pt x="83" y="2"/>
                                  </a:cubicBezTo>
                                  <a:close/>
                                  <a:moveTo>
                                    <a:pt x="54" y="5"/>
                                  </a:moveTo>
                                  <a:cubicBezTo>
                                    <a:pt x="54" y="5"/>
                                    <a:pt x="54" y="6"/>
                                    <a:pt x="54" y="6"/>
                                  </a:cubicBezTo>
                                  <a:cubicBezTo>
                                    <a:pt x="53" y="7"/>
                                    <a:pt x="53" y="7"/>
                                    <a:pt x="52" y="7"/>
                                  </a:cubicBezTo>
                                  <a:cubicBezTo>
                                    <a:pt x="52" y="7"/>
                                    <a:pt x="52" y="8"/>
                                    <a:pt x="52" y="8"/>
                                  </a:cubicBezTo>
                                  <a:cubicBezTo>
                                    <a:pt x="52" y="8"/>
                                    <a:pt x="50" y="9"/>
                                    <a:pt x="50" y="9"/>
                                  </a:cubicBezTo>
                                  <a:cubicBezTo>
                                    <a:pt x="50" y="10"/>
                                    <a:pt x="50" y="12"/>
                                    <a:pt x="50" y="13"/>
                                  </a:cubicBezTo>
                                  <a:cubicBezTo>
                                    <a:pt x="50" y="13"/>
                                    <a:pt x="51" y="14"/>
                                    <a:pt x="51" y="14"/>
                                  </a:cubicBezTo>
                                  <a:cubicBezTo>
                                    <a:pt x="52" y="15"/>
                                    <a:pt x="52" y="16"/>
                                    <a:pt x="52" y="17"/>
                                  </a:cubicBezTo>
                                  <a:cubicBezTo>
                                    <a:pt x="52" y="17"/>
                                    <a:pt x="51" y="16"/>
                                    <a:pt x="51" y="16"/>
                                  </a:cubicBezTo>
                                  <a:cubicBezTo>
                                    <a:pt x="50" y="15"/>
                                    <a:pt x="51" y="14"/>
                                    <a:pt x="50" y="13"/>
                                  </a:cubicBezTo>
                                  <a:cubicBezTo>
                                    <a:pt x="50" y="13"/>
                                    <a:pt x="49" y="13"/>
                                    <a:pt x="48" y="12"/>
                                  </a:cubicBezTo>
                                  <a:cubicBezTo>
                                    <a:pt x="47" y="11"/>
                                    <a:pt x="47" y="10"/>
                                    <a:pt x="46" y="8"/>
                                  </a:cubicBezTo>
                                  <a:cubicBezTo>
                                    <a:pt x="45" y="8"/>
                                    <a:pt x="45" y="9"/>
                                    <a:pt x="44" y="9"/>
                                  </a:cubicBezTo>
                                  <a:cubicBezTo>
                                    <a:pt x="43" y="10"/>
                                    <a:pt x="43" y="10"/>
                                    <a:pt x="43" y="12"/>
                                  </a:cubicBezTo>
                                  <a:cubicBezTo>
                                    <a:pt x="42" y="12"/>
                                    <a:pt x="42" y="12"/>
                                    <a:pt x="42" y="12"/>
                                  </a:cubicBezTo>
                                  <a:cubicBezTo>
                                    <a:pt x="42" y="12"/>
                                    <a:pt x="42" y="11"/>
                                    <a:pt x="42" y="11"/>
                                  </a:cubicBezTo>
                                  <a:cubicBezTo>
                                    <a:pt x="42" y="11"/>
                                    <a:pt x="41" y="11"/>
                                    <a:pt x="41" y="11"/>
                                  </a:cubicBezTo>
                                  <a:cubicBezTo>
                                    <a:pt x="41" y="11"/>
                                    <a:pt x="41" y="10"/>
                                    <a:pt x="41" y="10"/>
                                  </a:cubicBezTo>
                                  <a:cubicBezTo>
                                    <a:pt x="40" y="10"/>
                                    <a:pt x="39" y="10"/>
                                    <a:pt x="39" y="10"/>
                                  </a:cubicBezTo>
                                  <a:cubicBezTo>
                                    <a:pt x="40" y="9"/>
                                    <a:pt x="41" y="9"/>
                                    <a:pt x="42" y="9"/>
                                  </a:cubicBezTo>
                                  <a:cubicBezTo>
                                    <a:pt x="42" y="9"/>
                                    <a:pt x="42" y="8"/>
                                    <a:pt x="42" y="8"/>
                                  </a:cubicBezTo>
                                  <a:cubicBezTo>
                                    <a:pt x="41" y="7"/>
                                    <a:pt x="41" y="7"/>
                                    <a:pt x="41" y="7"/>
                                  </a:cubicBezTo>
                                  <a:cubicBezTo>
                                    <a:pt x="40" y="7"/>
                                    <a:pt x="40" y="8"/>
                                    <a:pt x="39" y="8"/>
                                  </a:cubicBezTo>
                                  <a:cubicBezTo>
                                    <a:pt x="39" y="8"/>
                                    <a:pt x="38" y="7"/>
                                    <a:pt x="37" y="7"/>
                                  </a:cubicBezTo>
                                  <a:cubicBezTo>
                                    <a:pt x="37" y="8"/>
                                    <a:pt x="37" y="8"/>
                                    <a:pt x="37" y="8"/>
                                  </a:cubicBezTo>
                                  <a:cubicBezTo>
                                    <a:pt x="37" y="8"/>
                                    <a:pt x="37" y="8"/>
                                    <a:pt x="36" y="8"/>
                                  </a:cubicBezTo>
                                  <a:cubicBezTo>
                                    <a:pt x="36" y="9"/>
                                    <a:pt x="36" y="9"/>
                                    <a:pt x="36" y="9"/>
                                  </a:cubicBezTo>
                                  <a:cubicBezTo>
                                    <a:pt x="36" y="9"/>
                                    <a:pt x="35" y="8"/>
                                    <a:pt x="34" y="8"/>
                                  </a:cubicBezTo>
                                  <a:cubicBezTo>
                                    <a:pt x="34" y="9"/>
                                    <a:pt x="34" y="10"/>
                                    <a:pt x="34" y="12"/>
                                  </a:cubicBezTo>
                                  <a:cubicBezTo>
                                    <a:pt x="35" y="11"/>
                                    <a:pt x="34" y="11"/>
                                    <a:pt x="35" y="11"/>
                                  </a:cubicBezTo>
                                  <a:cubicBezTo>
                                    <a:pt x="35" y="11"/>
                                    <a:pt x="35" y="11"/>
                                    <a:pt x="35" y="11"/>
                                  </a:cubicBezTo>
                                  <a:cubicBezTo>
                                    <a:pt x="35" y="11"/>
                                    <a:pt x="35" y="12"/>
                                    <a:pt x="35" y="13"/>
                                  </a:cubicBezTo>
                                  <a:cubicBezTo>
                                    <a:pt x="35" y="13"/>
                                    <a:pt x="36" y="13"/>
                                    <a:pt x="36" y="13"/>
                                  </a:cubicBezTo>
                                  <a:cubicBezTo>
                                    <a:pt x="36" y="14"/>
                                    <a:pt x="36" y="14"/>
                                    <a:pt x="35" y="14"/>
                                  </a:cubicBezTo>
                                  <a:cubicBezTo>
                                    <a:pt x="35" y="15"/>
                                    <a:pt x="35" y="15"/>
                                    <a:pt x="34" y="15"/>
                                  </a:cubicBezTo>
                                  <a:cubicBezTo>
                                    <a:pt x="35" y="15"/>
                                    <a:pt x="37" y="17"/>
                                    <a:pt x="37" y="17"/>
                                  </a:cubicBezTo>
                                  <a:cubicBezTo>
                                    <a:pt x="38" y="17"/>
                                    <a:pt x="37" y="17"/>
                                    <a:pt x="37" y="18"/>
                                  </a:cubicBezTo>
                                  <a:cubicBezTo>
                                    <a:pt x="38" y="19"/>
                                    <a:pt x="38" y="19"/>
                                    <a:pt x="38" y="19"/>
                                  </a:cubicBezTo>
                                  <a:cubicBezTo>
                                    <a:pt x="38" y="21"/>
                                    <a:pt x="36" y="21"/>
                                    <a:pt x="39" y="21"/>
                                  </a:cubicBezTo>
                                  <a:cubicBezTo>
                                    <a:pt x="40" y="21"/>
                                    <a:pt x="40" y="22"/>
                                    <a:pt x="41" y="21"/>
                                  </a:cubicBezTo>
                                  <a:cubicBezTo>
                                    <a:pt x="41" y="21"/>
                                    <a:pt x="41" y="21"/>
                                    <a:pt x="42" y="20"/>
                                  </a:cubicBezTo>
                                  <a:cubicBezTo>
                                    <a:pt x="42" y="20"/>
                                    <a:pt x="42" y="20"/>
                                    <a:pt x="42" y="20"/>
                                  </a:cubicBezTo>
                                  <a:cubicBezTo>
                                    <a:pt x="43" y="20"/>
                                    <a:pt x="44" y="20"/>
                                    <a:pt x="45" y="20"/>
                                  </a:cubicBezTo>
                                  <a:cubicBezTo>
                                    <a:pt x="45" y="19"/>
                                    <a:pt x="45" y="18"/>
                                    <a:pt x="45" y="18"/>
                                  </a:cubicBezTo>
                                  <a:cubicBezTo>
                                    <a:pt x="46" y="18"/>
                                    <a:pt x="45" y="17"/>
                                    <a:pt x="46" y="18"/>
                                  </a:cubicBezTo>
                                  <a:cubicBezTo>
                                    <a:pt x="46" y="18"/>
                                    <a:pt x="46" y="18"/>
                                    <a:pt x="47" y="18"/>
                                  </a:cubicBezTo>
                                  <a:cubicBezTo>
                                    <a:pt x="47" y="18"/>
                                    <a:pt x="47" y="17"/>
                                    <a:pt x="47" y="17"/>
                                  </a:cubicBezTo>
                                  <a:cubicBezTo>
                                    <a:pt x="48" y="17"/>
                                    <a:pt x="48" y="17"/>
                                    <a:pt x="48" y="17"/>
                                  </a:cubicBezTo>
                                  <a:cubicBezTo>
                                    <a:pt x="48" y="18"/>
                                    <a:pt x="48" y="19"/>
                                    <a:pt x="48" y="20"/>
                                  </a:cubicBezTo>
                                  <a:cubicBezTo>
                                    <a:pt x="49" y="20"/>
                                    <a:pt x="51" y="20"/>
                                    <a:pt x="52" y="20"/>
                                  </a:cubicBezTo>
                                  <a:cubicBezTo>
                                    <a:pt x="52" y="20"/>
                                    <a:pt x="52" y="21"/>
                                    <a:pt x="54" y="22"/>
                                  </a:cubicBezTo>
                                  <a:cubicBezTo>
                                    <a:pt x="55" y="22"/>
                                    <a:pt x="56" y="22"/>
                                    <a:pt x="57" y="21"/>
                                  </a:cubicBezTo>
                                  <a:cubicBezTo>
                                    <a:pt x="57" y="22"/>
                                    <a:pt x="57" y="23"/>
                                    <a:pt x="56" y="23"/>
                                  </a:cubicBezTo>
                                  <a:cubicBezTo>
                                    <a:pt x="55" y="23"/>
                                    <a:pt x="51" y="23"/>
                                    <a:pt x="50" y="23"/>
                                  </a:cubicBezTo>
                                  <a:cubicBezTo>
                                    <a:pt x="50" y="23"/>
                                    <a:pt x="49" y="22"/>
                                    <a:pt x="48" y="22"/>
                                  </a:cubicBezTo>
                                  <a:cubicBezTo>
                                    <a:pt x="48" y="22"/>
                                    <a:pt x="46" y="24"/>
                                    <a:pt x="46" y="24"/>
                                  </a:cubicBezTo>
                                  <a:cubicBezTo>
                                    <a:pt x="46" y="24"/>
                                    <a:pt x="45" y="24"/>
                                    <a:pt x="45" y="24"/>
                                  </a:cubicBezTo>
                                  <a:cubicBezTo>
                                    <a:pt x="44" y="24"/>
                                    <a:pt x="44" y="23"/>
                                    <a:pt x="44" y="23"/>
                                  </a:cubicBezTo>
                                  <a:cubicBezTo>
                                    <a:pt x="43" y="23"/>
                                    <a:pt x="43" y="23"/>
                                    <a:pt x="42" y="23"/>
                                  </a:cubicBezTo>
                                  <a:cubicBezTo>
                                    <a:pt x="42" y="23"/>
                                    <a:pt x="42" y="24"/>
                                    <a:pt x="42" y="24"/>
                                  </a:cubicBezTo>
                                  <a:cubicBezTo>
                                    <a:pt x="42" y="24"/>
                                    <a:pt x="42" y="23"/>
                                    <a:pt x="42" y="23"/>
                                  </a:cubicBezTo>
                                  <a:cubicBezTo>
                                    <a:pt x="42" y="23"/>
                                    <a:pt x="42" y="23"/>
                                    <a:pt x="41" y="23"/>
                                  </a:cubicBezTo>
                                  <a:cubicBezTo>
                                    <a:pt x="41" y="24"/>
                                    <a:pt x="41" y="25"/>
                                    <a:pt x="41" y="26"/>
                                  </a:cubicBezTo>
                                  <a:cubicBezTo>
                                    <a:pt x="41" y="29"/>
                                    <a:pt x="42" y="26"/>
                                    <a:pt x="43" y="26"/>
                                  </a:cubicBezTo>
                                  <a:cubicBezTo>
                                    <a:pt x="43" y="26"/>
                                    <a:pt x="44" y="26"/>
                                    <a:pt x="44" y="27"/>
                                  </a:cubicBezTo>
                                  <a:cubicBezTo>
                                    <a:pt x="45" y="27"/>
                                    <a:pt x="47" y="26"/>
                                    <a:pt x="48" y="26"/>
                                  </a:cubicBezTo>
                                  <a:cubicBezTo>
                                    <a:pt x="48" y="26"/>
                                    <a:pt x="52" y="26"/>
                                    <a:pt x="50" y="26"/>
                                  </a:cubicBezTo>
                                  <a:cubicBezTo>
                                    <a:pt x="49" y="26"/>
                                    <a:pt x="48" y="27"/>
                                    <a:pt x="47" y="27"/>
                                  </a:cubicBezTo>
                                  <a:cubicBezTo>
                                    <a:pt x="47" y="28"/>
                                    <a:pt x="47" y="27"/>
                                    <a:pt x="47" y="28"/>
                                  </a:cubicBezTo>
                                  <a:cubicBezTo>
                                    <a:pt x="47" y="29"/>
                                    <a:pt x="48" y="30"/>
                                    <a:pt x="48" y="30"/>
                                  </a:cubicBezTo>
                                  <a:cubicBezTo>
                                    <a:pt x="45" y="29"/>
                                    <a:pt x="44" y="30"/>
                                    <a:pt x="42" y="29"/>
                                  </a:cubicBezTo>
                                  <a:cubicBezTo>
                                    <a:pt x="42" y="29"/>
                                    <a:pt x="42" y="30"/>
                                    <a:pt x="42" y="31"/>
                                  </a:cubicBezTo>
                                  <a:cubicBezTo>
                                    <a:pt x="42" y="31"/>
                                    <a:pt x="42" y="31"/>
                                    <a:pt x="42" y="31"/>
                                  </a:cubicBezTo>
                                  <a:cubicBezTo>
                                    <a:pt x="43" y="32"/>
                                    <a:pt x="42" y="32"/>
                                    <a:pt x="42" y="33"/>
                                  </a:cubicBezTo>
                                  <a:cubicBezTo>
                                    <a:pt x="43" y="33"/>
                                    <a:pt x="47" y="33"/>
                                    <a:pt x="47" y="33"/>
                                  </a:cubicBezTo>
                                  <a:cubicBezTo>
                                    <a:pt x="48" y="33"/>
                                    <a:pt x="48" y="34"/>
                                    <a:pt x="48" y="35"/>
                                  </a:cubicBezTo>
                                  <a:cubicBezTo>
                                    <a:pt x="48" y="35"/>
                                    <a:pt x="49" y="34"/>
                                    <a:pt x="49" y="35"/>
                                  </a:cubicBezTo>
                                  <a:cubicBezTo>
                                    <a:pt x="49" y="35"/>
                                    <a:pt x="49" y="35"/>
                                    <a:pt x="49" y="35"/>
                                  </a:cubicBezTo>
                                  <a:cubicBezTo>
                                    <a:pt x="50" y="35"/>
                                    <a:pt x="51" y="35"/>
                                    <a:pt x="52" y="35"/>
                                  </a:cubicBezTo>
                                  <a:cubicBezTo>
                                    <a:pt x="52" y="37"/>
                                    <a:pt x="53" y="37"/>
                                    <a:pt x="54" y="39"/>
                                  </a:cubicBezTo>
                                  <a:cubicBezTo>
                                    <a:pt x="54" y="38"/>
                                    <a:pt x="54" y="38"/>
                                    <a:pt x="54" y="38"/>
                                  </a:cubicBezTo>
                                  <a:cubicBezTo>
                                    <a:pt x="54" y="38"/>
                                    <a:pt x="55" y="38"/>
                                    <a:pt x="56" y="37"/>
                                  </a:cubicBezTo>
                                  <a:cubicBezTo>
                                    <a:pt x="56" y="36"/>
                                    <a:pt x="56" y="36"/>
                                    <a:pt x="56" y="35"/>
                                  </a:cubicBezTo>
                                  <a:cubicBezTo>
                                    <a:pt x="56" y="35"/>
                                    <a:pt x="56" y="34"/>
                                    <a:pt x="57" y="34"/>
                                  </a:cubicBezTo>
                                  <a:cubicBezTo>
                                    <a:pt x="57" y="34"/>
                                    <a:pt x="58" y="35"/>
                                    <a:pt x="59" y="35"/>
                                  </a:cubicBezTo>
                                  <a:cubicBezTo>
                                    <a:pt x="60" y="34"/>
                                    <a:pt x="61" y="33"/>
                                    <a:pt x="61" y="33"/>
                                  </a:cubicBezTo>
                                  <a:cubicBezTo>
                                    <a:pt x="61" y="33"/>
                                    <a:pt x="61" y="33"/>
                                    <a:pt x="61" y="33"/>
                                  </a:cubicBezTo>
                                  <a:cubicBezTo>
                                    <a:pt x="61" y="32"/>
                                    <a:pt x="62" y="32"/>
                                    <a:pt x="62" y="31"/>
                                  </a:cubicBezTo>
                                  <a:cubicBezTo>
                                    <a:pt x="62" y="31"/>
                                    <a:pt x="62" y="31"/>
                                    <a:pt x="62" y="31"/>
                                  </a:cubicBezTo>
                                  <a:cubicBezTo>
                                    <a:pt x="62" y="31"/>
                                    <a:pt x="63" y="31"/>
                                    <a:pt x="64" y="31"/>
                                  </a:cubicBezTo>
                                  <a:cubicBezTo>
                                    <a:pt x="64" y="31"/>
                                    <a:pt x="64" y="30"/>
                                    <a:pt x="64" y="30"/>
                                  </a:cubicBezTo>
                                  <a:cubicBezTo>
                                    <a:pt x="65" y="30"/>
                                    <a:pt x="65" y="30"/>
                                    <a:pt x="65" y="30"/>
                                  </a:cubicBezTo>
                                  <a:cubicBezTo>
                                    <a:pt x="65" y="27"/>
                                    <a:pt x="64" y="28"/>
                                    <a:pt x="67" y="27"/>
                                  </a:cubicBezTo>
                                  <a:cubicBezTo>
                                    <a:pt x="65" y="22"/>
                                    <a:pt x="67" y="21"/>
                                    <a:pt x="73" y="20"/>
                                  </a:cubicBezTo>
                                  <a:cubicBezTo>
                                    <a:pt x="73" y="20"/>
                                    <a:pt x="73" y="19"/>
                                    <a:pt x="72" y="19"/>
                                  </a:cubicBezTo>
                                  <a:cubicBezTo>
                                    <a:pt x="71" y="18"/>
                                    <a:pt x="69" y="19"/>
                                    <a:pt x="67" y="18"/>
                                  </a:cubicBezTo>
                                  <a:cubicBezTo>
                                    <a:pt x="67" y="18"/>
                                    <a:pt x="66" y="17"/>
                                    <a:pt x="66" y="17"/>
                                  </a:cubicBezTo>
                                  <a:cubicBezTo>
                                    <a:pt x="65" y="17"/>
                                    <a:pt x="65" y="17"/>
                                    <a:pt x="65" y="17"/>
                                  </a:cubicBezTo>
                                  <a:cubicBezTo>
                                    <a:pt x="65" y="16"/>
                                    <a:pt x="66" y="16"/>
                                    <a:pt x="66" y="15"/>
                                  </a:cubicBezTo>
                                  <a:cubicBezTo>
                                    <a:pt x="66" y="15"/>
                                    <a:pt x="65" y="14"/>
                                    <a:pt x="65" y="13"/>
                                  </a:cubicBezTo>
                                  <a:cubicBezTo>
                                    <a:pt x="64" y="13"/>
                                    <a:pt x="64" y="13"/>
                                    <a:pt x="64" y="12"/>
                                  </a:cubicBezTo>
                                  <a:cubicBezTo>
                                    <a:pt x="64" y="13"/>
                                    <a:pt x="64" y="13"/>
                                    <a:pt x="63" y="13"/>
                                  </a:cubicBezTo>
                                  <a:cubicBezTo>
                                    <a:pt x="63" y="13"/>
                                    <a:pt x="63" y="13"/>
                                    <a:pt x="63" y="14"/>
                                  </a:cubicBezTo>
                                  <a:cubicBezTo>
                                    <a:pt x="63" y="14"/>
                                    <a:pt x="62" y="11"/>
                                    <a:pt x="63" y="10"/>
                                  </a:cubicBezTo>
                                  <a:cubicBezTo>
                                    <a:pt x="61" y="9"/>
                                    <a:pt x="60" y="8"/>
                                    <a:pt x="59" y="7"/>
                                  </a:cubicBezTo>
                                  <a:cubicBezTo>
                                    <a:pt x="58" y="7"/>
                                    <a:pt x="57" y="7"/>
                                    <a:pt x="56" y="8"/>
                                  </a:cubicBezTo>
                                  <a:cubicBezTo>
                                    <a:pt x="56" y="7"/>
                                    <a:pt x="56" y="7"/>
                                    <a:pt x="55" y="7"/>
                                  </a:cubicBezTo>
                                  <a:cubicBezTo>
                                    <a:pt x="55" y="6"/>
                                    <a:pt x="55" y="6"/>
                                    <a:pt x="55" y="5"/>
                                  </a:cubicBezTo>
                                  <a:cubicBezTo>
                                    <a:pt x="55" y="5"/>
                                    <a:pt x="54" y="5"/>
                                    <a:pt x="54" y="5"/>
                                  </a:cubicBezTo>
                                  <a:close/>
                                  <a:moveTo>
                                    <a:pt x="32" y="14"/>
                                  </a:moveTo>
                                  <a:cubicBezTo>
                                    <a:pt x="32" y="16"/>
                                    <a:pt x="32" y="17"/>
                                    <a:pt x="32" y="18"/>
                                  </a:cubicBezTo>
                                  <a:cubicBezTo>
                                    <a:pt x="32" y="18"/>
                                    <a:pt x="34" y="19"/>
                                    <a:pt x="34" y="19"/>
                                  </a:cubicBezTo>
                                  <a:cubicBezTo>
                                    <a:pt x="34" y="19"/>
                                    <a:pt x="34" y="20"/>
                                    <a:pt x="34" y="20"/>
                                  </a:cubicBezTo>
                                  <a:cubicBezTo>
                                    <a:pt x="34" y="20"/>
                                    <a:pt x="35" y="20"/>
                                    <a:pt x="35" y="20"/>
                                  </a:cubicBezTo>
                                  <a:cubicBezTo>
                                    <a:pt x="35" y="20"/>
                                    <a:pt x="35" y="20"/>
                                    <a:pt x="35" y="19"/>
                                  </a:cubicBezTo>
                                  <a:cubicBezTo>
                                    <a:pt x="34" y="19"/>
                                    <a:pt x="34" y="18"/>
                                    <a:pt x="34" y="17"/>
                                  </a:cubicBezTo>
                                  <a:cubicBezTo>
                                    <a:pt x="34" y="17"/>
                                    <a:pt x="33" y="17"/>
                                    <a:pt x="33" y="16"/>
                                  </a:cubicBezTo>
                                  <a:cubicBezTo>
                                    <a:pt x="32" y="16"/>
                                    <a:pt x="33" y="15"/>
                                    <a:pt x="33" y="14"/>
                                  </a:cubicBezTo>
                                  <a:lnTo>
                                    <a:pt x="32" y="14"/>
                                  </a:lnTo>
                                  <a:close/>
                                  <a:moveTo>
                                    <a:pt x="111" y="16"/>
                                  </a:moveTo>
                                  <a:cubicBezTo>
                                    <a:pt x="110" y="17"/>
                                    <a:pt x="111" y="17"/>
                                    <a:pt x="110" y="18"/>
                                  </a:cubicBezTo>
                                  <a:cubicBezTo>
                                    <a:pt x="113" y="18"/>
                                    <a:pt x="114" y="18"/>
                                    <a:pt x="116" y="18"/>
                                  </a:cubicBezTo>
                                  <a:cubicBezTo>
                                    <a:pt x="116" y="18"/>
                                    <a:pt x="117" y="17"/>
                                    <a:pt x="117" y="17"/>
                                  </a:cubicBezTo>
                                  <a:cubicBezTo>
                                    <a:pt x="116" y="17"/>
                                    <a:pt x="116" y="17"/>
                                    <a:pt x="115" y="17"/>
                                  </a:cubicBezTo>
                                  <a:cubicBezTo>
                                    <a:pt x="115" y="17"/>
                                    <a:pt x="114" y="16"/>
                                    <a:pt x="111" y="16"/>
                                  </a:cubicBezTo>
                                  <a:close/>
                                  <a:moveTo>
                                    <a:pt x="104" y="19"/>
                                  </a:moveTo>
                                  <a:cubicBezTo>
                                    <a:pt x="104" y="19"/>
                                    <a:pt x="103" y="19"/>
                                    <a:pt x="103" y="19"/>
                                  </a:cubicBezTo>
                                  <a:cubicBezTo>
                                    <a:pt x="104" y="20"/>
                                    <a:pt x="104" y="20"/>
                                    <a:pt x="104" y="20"/>
                                  </a:cubicBezTo>
                                  <a:cubicBezTo>
                                    <a:pt x="105" y="20"/>
                                    <a:pt x="106" y="21"/>
                                    <a:pt x="105" y="20"/>
                                  </a:cubicBezTo>
                                  <a:cubicBezTo>
                                    <a:pt x="104" y="20"/>
                                    <a:pt x="105" y="19"/>
                                    <a:pt x="104" y="19"/>
                                  </a:cubicBezTo>
                                  <a:close/>
                                  <a:moveTo>
                                    <a:pt x="72" y="22"/>
                                  </a:moveTo>
                                  <a:cubicBezTo>
                                    <a:pt x="72" y="22"/>
                                    <a:pt x="71" y="23"/>
                                    <a:pt x="71" y="23"/>
                                  </a:cubicBezTo>
                                  <a:cubicBezTo>
                                    <a:pt x="70" y="23"/>
                                    <a:pt x="70" y="23"/>
                                    <a:pt x="69" y="23"/>
                                  </a:cubicBezTo>
                                  <a:cubicBezTo>
                                    <a:pt x="70" y="23"/>
                                    <a:pt x="70" y="23"/>
                                    <a:pt x="70" y="23"/>
                                  </a:cubicBezTo>
                                  <a:cubicBezTo>
                                    <a:pt x="72" y="24"/>
                                    <a:pt x="72" y="24"/>
                                    <a:pt x="73" y="26"/>
                                  </a:cubicBezTo>
                                  <a:cubicBezTo>
                                    <a:pt x="74" y="26"/>
                                    <a:pt x="76" y="26"/>
                                    <a:pt x="78" y="26"/>
                                  </a:cubicBezTo>
                                  <a:cubicBezTo>
                                    <a:pt x="78" y="26"/>
                                    <a:pt x="78" y="25"/>
                                    <a:pt x="78" y="24"/>
                                  </a:cubicBezTo>
                                  <a:cubicBezTo>
                                    <a:pt x="79" y="24"/>
                                    <a:pt x="79" y="24"/>
                                    <a:pt x="79" y="24"/>
                                  </a:cubicBezTo>
                                  <a:cubicBezTo>
                                    <a:pt x="80" y="24"/>
                                    <a:pt x="79" y="23"/>
                                    <a:pt x="79" y="23"/>
                                  </a:cubicBezTo>
                                  <a:cubicBezTo>
                                    <a:pt x="78" y="22"/>
                                    <a:pt x="75" y="21"/>
                                    <a:pt x="72" y="22"/>
                                  </a:cubicBezTo>
                                  <a:close/>
                                  <a:moveTo>
                                    <a:pt x="97" y="77"/>
                                  </a:moveTo>
                                  <a:cubicBezTo>
                                    <a:pt x="97" y="78"/>
                                    <a:pt x="96" y="78"/>
                                    <a:pt x="96" y="78"/>
                                  </a:cubicBezTo>
                                  <a:cubicBezTo>
                                    <a:pt x="96" y="79"/>
                                    <a:pt x="97" y="79"/>
                                    <a:pt x="96" y="80"/>
                                  </a:cubicBezTo>
                                  <a:cubicBezTo>
                                    <a:pt x="97" y="80"/>
                                    <a:pt x="97" y="80"/>
                                    <a:pt x="97" y="80"/>
                                  </a:cubicBezTo>
                                  <a:cubicBezTo>
                                    <a:pt x="97" y="80"/>
                                    <a:pt x="97" y="80"/>
                                    <a:pt x="97" y="80"/>
                                  </a:cubicBezTo>
                                  <a:cubicBezTo>
                                    <a:pt x="98" y="80"/>
                                    <a:pt x="98" y="80"/>
                                    <a:pt x="99" y="80"/>
                                  </a:cubicBezTo>
                                  <a:cubicBezTo>
                                    <a:pt x="100" y="79"/>
                                    <a:pt x="100" y="79"/>
                                    <a:pt x="100" y="79"/>
                                  </a:cubicBezTo>
                                  <a:cubicBezTo>
                                    <a:pt x="99" y="79"/>
                                    <a:pt x="99" y="79"/>
                                    <a:pt x="98" y="79"/>
                                  </a:cubicBezTo>
                                  <a:cubicBezTo>
                                    <a:pt x="98" y="79"/>
                                    <a:pt x="99" y="79"/>
                                    <a:pt x="99" y="78"/>
                                  </a:cubicBezTo>
                                  <a:cubicBezTo>
                                    <a:pt x="98" y="78"/>
                                    <a:pt x="98" y="78"/>
                                    <a:pt x="97" y="77"/>
                                  </a:cubicBezTo>
                                  <a:close/>
                                  <a:moveTo>
                                    <a:pt x="83" y="79"/>
                                  </a:moveTo>
                                  <a:cubicBezTo>
                                    <a:pt x="82" y="79"/>
                                    <a:pt x="82" y="80"/>
                                    <a:pt x="82" y="80"/>
                                  </a:cubicBezTo>
                                  <a:cubicBezTo>
                                    <a:pt x="81" y="80"/>
                                    <a:pt x="80" y="80"/>
                                    <a:pt x="79" y="80"/>
                                  </a:cubicBezTo>
                                  <a:cubicBezTo>
                                    <a:pt x="79" y="81"/>
                                    <a:pt x="78" y="82"/>
                                    <a:pt x="79" y="83"/>
                                  </a:cubicBezTo>
                                  <a:cubicBezTo>
                                    <a:pt x="80" y="83"/>
                                    <a:pt x="81" y="81"/>
                                    <a:pt x="81" y="81"/>
                                  </a:cubicBezTo>
                                  <a:cubicBezTo>
                                    <a:pt x="82" y="81"/>
                                    <a:pt x="82" y="81"/>
                                    <a:pt x="83" y="81"/>
                                  </a:cubicBezTo>
                                  <a:cubicBezTo>
                                    <a:pt x="83" y="81"/>
                                    <a:pt x="85" y="78"/>
                                    <a:pt x="83" y="79"/>
                                  </a:cubicBezTo>
                                  <a:close/>
                                  <a:moveTo>
                                    <a:pt x="86" y="82"/>
                                  </a:moveTo>
                                  <a:cubicBezTo>
                                    <a:pt x="86" y="82"/>
                                    <a:pt x="86" y="82"/>
                                    <a:pt x="86" y="82"/>
                                  </a:cubicBezTo>
                                  <a:cubicBezTo>
                                    <a:pt x="85" y="82"/>
                                    <a:pt x="85" y="82"/>
                                    <a:pt x="84" y="82"/>
                                  </a:cubicBezTo>
                                  <a:cubicBezTo>
                                    <a:pt x="85" y="84"/>
                                    <a:pt x="83" y="83"/>
                                    <a:pt x="85" y="84"/>
                                  </a:cubicBezTo>
                                  <a:cubicBezTo>
                                    <a:pt x="85" y="85"/>
                                    <a:pt x="85" y="85"/>
                                    <a:pt x="85" y="85"/>
                                  </a:cubicBezTo>
                                  <a:cubicBezTo>
                                    <a:pt x="86" y="84"/>
                                    <a:pt x="88" y="82"/>
                                    <a:pt x="86" y="82"/>
                                  </a:cubicBezTo>
                                  <a:close/>
                                  <a:moveTo>
                                    <a:pt x="66" y="85"/>
                                  </a:moveTo>
                                  <a:cubicBezTo>
                                    <a:pt x="66" y="86"/>
                                    <a:pt x="65" y="87"/>
                                    <a:pt x="66" y="87"/>
                                  </a:cubicBezTo>
                                  <a:cubicBezTo>
                                    <a:pt x="66" y="87"/>
                                    <a:pt x="67" y="88"/>
                                    <a:pt x="67" y="88"/>
                                  </a:cubicBezTo>
                                  <a:cubicBezTo>
                                    <a:pt x="68" y="87"/>
                                    <a:pt x="67" y="87"/>
                                    <a:pt x="68" y="87"/>
                                  </a:cubicBezTo>
                                  <a:cubicBezTo>
                                    <a:pt x="68" y="86"/>
                                    <a:pt x="68" y="86"/>
                                    <a:pt x="68" y="86"/>
                                  </a:cubicBezTo>
                                  <a:cubicBezTo>
                                    <a:pt x="67" y="85"/>
                                    <a:pt x="67" y="85"/>
                                    <a:pt x="66" y="85"/>
                                  </a:cubicBezTo>
                                  <a:close/>
                                  <a:moveTo>
                                    <a:pt x="65" y="88"/>
                                  </a:moveTo>
                                  <a:cubicBezTo>
                                    <a:pt x="64" y="88"/>
                                    <a:pt x="64" y="88"/>
                                    <a:pt x="63" y="88"/>
                                  </a:cubicBezTo>
                                  <a:cubicBezTo>
                                    <a:pt x="63" y="88"/>
                                    <a:pt x="63" y="89"/>
                                    <a:pt x="63" y="89"/>
                                  </a:cubicBezTo>
                                  <a:cubicBezTo>
                                    <a:pt x="63" y="88"/>
                                    <a:pt x="63" y="90"/>
                                    <a:pt x="63" y="90"/>
                                  </a:cubicBezTo>
                                  <a:cubicBezTo>
                                    <a:pt x="63" y="90"/>
                                    <a:pt x="64" y="90"/>
                                    <a:pt x="64" y="91"/>
                                  </a:cubicBezTo>
                                  <a:cubicBezTo>
                                    <a:pt x="66" y="89"/>
                                    <a:pt x="65" y="90"/>
                                    <a:pt x="66" y="88"/>
                                  </a:cubicBezTo>
                                  <a:cubicBezTo>
                                    <a:pt x="66" y="88"/>
                                    <a:pt x="65" y="88"/>
                                    <a:pt x="65" y="88"/>
                                  </a:cubicBezTo>
                                  <a:close/>
                                  <a:moveTo>
                                    <a:pt x="61" y="91"/>
                                  </a:moveTo>
                                  <a:cubicBezTo>
                                    <a:pt x="58" y="93"/>
                                    <a:pt x="58" y="94"/>
                                    <a:pt x="58" y="97"/>
                                  </a:cubicBezTo>
                                  <a:cubicBezTo>
                                    <a:pt x="58" y="97"/>
                                    <a:pt x="58" y="97"/>
                                    <a:pt x="58" y="97"/>
                                  </a:cubicBezTo>
                                  <a:cubicBezTo>
                                    <a:pt x="59" y="97"/>
                                    <a:pt x="59" y="96"/>
                                    <a:pt x="59" y="96"/>
                                  </a:cubicBezTo>
                                  <a:cubicBezTo>
                                    <a:pt x="60" y="95"/>
                                    <a:pt x="60" y="96"/>
                                    <a:pt x="60" y="96"/>
                                  </a:cubicBezTo>
                                  <a:cubicBezTo>
                                    <a:pt x="61" y="95"/>
                                    <a:pt x="62" y="94"/>
                                    <a:pt x="62" y="91"/>
                                  </a:cubicBezTo>
                                  <a:lnTo>
                                    <a:pt x="61" y="91"/>
                                  </a:lnTo>
                                  <a:close/>
                                  <a:moveTo>
                                    <a:pt x="52" y="97"/>
                                  </a:moveTo>
                                  <a:cubicBezTo>
                                    <a:pt x="51" y="99"/>
                                    <a:pt x="50" y="100"/>
                                    <a:pt x="49" y="102"/>
                                  </a:cubicBezTo>
                                  <a:cubicBezTo>
                                    <a:pt x="50" y="102"/>
                                    <a:pt x="50" y="102"/>
                                    <a:pt x="51" y="102"/>
                                  </a:cubicBezTo>
                                  <a:cubicBezTo>
                                    <a:pt x="51" y="102"/>
                                    <a:pt x="51" y="103"/>
                                    <a:pt x="51" y="103"/>
                                  </a:cubicBezTo>
                                  <a:cubicBezTo>
                                    <a:pt x="51" y="103"/>
                                    <a:pt x="51" y="103"/>
                                    <a:pt x="52" y="103"/>
                                  </a:cubicBezTo>
                                  <a:cubicBezTo>
                                    <a:pt x="52" y="103"/>
                                    <a:pt x="52" y="102"/>
                                    <a:pt x="52" y="102"/>
                                  </a:cubicBezTo>
                                  <a:cubicBezTo>
                                    <a:pt x="52" y="102"/>
                                    <a:pt x="53" y="102"/>
                                    <a:pt x="52" y="102"/>
                                  </a:cubicBezTo>
                                  <a:cubicBezTo>
                                    <a:pt x="54" y="101"/>
                                    <a:pt x="55" y="101"/>
                                    <a:pt x="56" y="99"/>
                                  </a:cubicBezTo>
                                  <a:cubicBezTo>
                                    <a:pt x="56" y="98"/>
                                    <a:pt x="56" y="98"/>
                                    <a:pt x="56" y="98"/>
                                  </a:cubicBezTo>
                                  <a:cubicBezTo>
                                    <a:pt x="55" y="98"/>
                                    <a:pt x="55" y="98"/>
                                    <a:pt x="54" y="98"/>
                                  </a:cubicBezTo>
                                  <a:cubicBezTo>
                                    <a:pt x="54" y="99"/>
                                    <a:pt x="54" y="99"/>
                                    <a:pt x="54" y="99"/>
                                  </a:cubicBezTo>
                                  <a:cubicBezTo>
                                    <a:pt x="54" y="99"/>
                                    <a:pt x="53" y="98"/>
                                    <a:pt x="53" y="99"/>
                                  </a:cubicBezTo>
                                  <a:cubicBezTo>
                                    <a:pt x="53" y="98"/>
                                    <a:pt x="53" y="97"/>
                                    <a:pt x="53" y="97"/>
                                  </a:cubicBezTo>
                                  <a:lnTo>
                                    <a:pt x="52" y="97"/>
                                  </a:lnTo>
                                  <a:close/>
                                  <a:moveTo>
                                    <a:pt x="89" y="79"/>
                                  </a:moveTo>
                                  <a:cubicBezTo>
                                    <a:pt x="89" y="79"/>
                                    <a:pt x="89" y="80"/>
                                    <a:pt x="89" y="80"/>
                                  </a:cubicBezTo>
                                  <a:cubicBezTo>
                                    <a:pt x="90" y="81"/>
                                    <a:pt x="90" y="79"/>
                                    <a:pt x="90" y="79"/>
                                  </a:cubicBezTo>
                                  <a:lnTo>
                                    <a:pt x="89" y="79"/>
                                  </a:lnTo>
                                  <a:close/>
                                  <a:moveTo>
                                    <a:pt x="69" y="83"/>
                                  </a:moveTo>
                                  <a:cubicBezTo>
                                    <a:pt x="70" y="84"/>
                                    <a:pt x="70" y="84"/>
                                    <a:pt x="70" y="85"/>
                                  </a:cubicBezTo>
                                  <a:cubicBezTo>
                                    <a:pt x="73" y="85"/>
                                    <a:pt x="69" y="83"/>
                                    <a:pt x="69" y="83"/>
                                  </a:cubicBezTo>
                                  <a:close/>
                                  <a:moveTo>
                                    <a:pt x="81" y="83"/>
                                  </a:moveTo>
                                  <a:cubicBezTo>
                                    <a:pt x="79" y="83"/>
                                    <a:pt x="83" y="84"/>
                                    <a:pt x="83" y="84"/>
                                  </a:cubicBezTo>
                                  <a:cubicBezTo>
                                    <a:pt x="82" y="84"/>
                                    <a:pt x="83" y="83"/>
                                    <a:pt x="81" y="83"/>
                                  </a:cubicBezTo>
                                  <a:close/>
                                  <a:moveTo>
                                    <a:pt x="73" y="84"/>
                                  </a:moveTo>
                                  <a:cubicBezTo>
                                    <a:pt x="73" y="84"/>
                                    <a:pt x="73" y="84"/>
                                    <a:pt x="73" y="84"/>
                                  </a:cubicBezTo>
                                  <a:cubicBezTo>
                                    <a:pt x="73" y="84"/>
                                    <a:pt x="73" y="85"/>
                                    <a:pt x="73" y="85"/>
                                  </a:cubicBezTo>
                                  <a:cubicBezTo>
                                    <a:pt x="73" y="85"/>
                                    <a:pt x="74" y="83"/>
                                    <a:pt x="73" y="84"/>
                                  </a:cubicBezTo>
                                  <a:close/>
                                  <a:moveTo>
                                    <a:pt x="56" y="94"/>
                                  </a:moveTo>
                                  <a:cubicBezTo>
                                    <a:pt x="55" y="96"/>
                                    <a:pt x="55" y="96"/>
                                    <a:pt x="57" y="95"/>
                                  </a:cubicBezTo>
                                  <a:cubicBezTo>
                                    <a:pt x="57" y="95"/>
                                    <a:pt x="57" y="93"/>
                                    <a:pt x="56" y="94"/>
                                  </a:cubicBezTo>
                                  <a:close/>
                                  <a:moveTo>
                                    <a:pt x="49" y="98"/>
                                  </a:moveTo>
                                  <a:cubicBezTo>
                                    <a:pt x="49" y="98"/>
                                    <a:pt x="48" y="98"/>
                                    <a:pt x="48" y="99"/>
                                  </a:cubicBezTo>
                                  <a:cubicBezTo>
                                    <a:pt x="47" y="99"/>
                                    <a:pt x="49" y="99"/>
                                    <a:pt x="50" y="99"/>
                                  </a:cubicBezTo>
                                  <a:cubicBezTo>
                                    <a:pt x="50" y="98"/>
                                    <a:pt x="50" y="97"/>
                                    <a:pt x="49" y="98"/>
                                  </a:cubicBezTo>
                                  <a:close/>
                                  <a:moveTo>
                                    <a:pt x="48" y="101"/>
                                  </a:moveTo>
                                  <a:cubicBezTo>
                                    <a:pt x="47" y="101"/>
                                    <a:pt x="46" y="103"/>
                                    <a:pt x="46" y="103"/>
                                  </a:cubicBezTo>
                                  <a:cubicBezTo>
                                    <a:pt x="45" y="103"/>
                                    <a:pt x="45" y="103"/>
                                    <a:pt x="45" y="103"/>
                                  </a:cubicBezTo>
                                  <a:cubicBezTo>
                                    <a:pt x="45" y="103"/>
                                    <a:pt x="45" y="104"/>
                                    <a:pt x="45" y="104"/>
                                  </a:cubicBezTo>
                                  <a:cubicBezTo>
                                    <a:pt x="46" y="104"/>
                                    <a:pt x="45" y="104"/>
                                    <a:pt x="46" y="104"/>
                                  </a:cubicBezTo>
                                  <a:cubicBezTo>
                                    <a:pt x="47" y="104"/>
                                    <a:pt x="48" y="102"/>
                                    <a:pt x="48" y="102"/>
                                  </a:cubicBezTo>
                                  <a:cubicBezTo>
                                    <a:pt x="48" y="102"/>
                                    <a:pt x="48" y="101"/>
                                    <a:pt x="48" y="101"/>
                                  </a:cubicBezTo>
                                  <a:close/>
                                  <a:moveTo>
                                    <a:pt x="42" y="103"/>
                                  </a:moveTo>
                                  <a:cubicBezTo>
                                    <a:pt x="42" y="104"/>
                                    <a:pt x="42" y="104"/>
                                    <a:pt x="42" y="104"/>
                                  </a:cubicBezTo>
                                  <a:cubicBezTo>
                                    <a:pt x="41" y="104"/>
                                    <a:pt x="43" y="105"/>
                                    <a:pt x="44" y="105"/>
                                  </a:cubicBezTo>
                                  <a:cubicBezTo>
                                    <a:pt x="44" y="105"/>
                                    <a:pt x="44" y="104"/>
                                    <a:pt x="44" y="104"/>
                                  </a:cubicBezTo>
                                  <a:lnTo>
                                    <a:pt x="42" y="103"/>
                                  </a:lnTo>
                                  <a:close/>
                                  <a:moveTo>
                                    <a:pt x="46" y="120"/>
                                  </a:moveTo>
                                  <a:cubicBezTo>
                                    <a:pt x="48" y="120"/>
                                    <a:pt x="46" y="121"/>
                                    <a:pt x="46" y="121"/>
                                  </a:cubicBezTo>
                                  <a:cubicBezTo>
                                    <a:pt x="46" y="120"/>
                                    <a:pt x="46" y="120"/>
                                    <a:pt x="46" y="120"/>
                                  </a:cubicBezTo>
                                  <a:close/>
                                  <a:moveTo>
                                    <a:pt x="42" y="120"/>
                                  </a:moveTo>
                                  <a:cubicBezTo>
                                    <a:pt x="42" y="120"/>
                                    <a:pt x="42" y="121"/>
                                    <a:pt x="43" y="121"/>
                                  </a:cubicBezTo>
                                  <a:cubicBezTo>
                                    <a:pt x="43" y="121"/>
                                    <a:pt x="43" y="120"/>
                                    <a:pt x="42" y="120"/>
                                  </a:cubicBezTo>
                                  <a:close/>
                                  <a:moveTo>
                                    <a:pt x="21" y="135"/>
                                  </a:moveTo>
                                  <a:cubicBezTo>
                                    <a:pt x="20" y="135"/>
                                    <a:pt x="17" y="137"/>
                                    <a:pt x="20" y="137"/>
                                  </a:cubicBezTo>
                                  <a:cubicBezTo>
                                    <a:pt x="20" y="136"/>
                                    <a:pt x="22" y="135"/>
                                    <a:pt x="21" y="135"/>
                                  </a:cubicBezTo>
                                  <a:close/>
                                  <a:moveTo>
                                    <a:pt x="15" y="140"/>
                                  </a:moveTo>
                                  <a:cubicBezTo>
                                    <a:pt x="15" y="140"/>
                                    <a:pt x="15" y="140"/>
                                    <a:pt x="15" y="140"/>
                                  </a:cubicBezTo>
                                  <a:cubicBezTo>
                                    <a:pt x="16" y="141"/>
                                    <a:pt x="15" y="140"/>
                                    <a:pt x="15" y="140"/>
                                  </a:cubicBezTo>
                                  <a:close/>
                                  <a:moveTo>
                                    <a:pt x="19" y="141"/>
                                  </a:moveTo>
                                  <a:cubicBezTo>
                                    <a:pt x="20" y="141"/>
                                    <a:pt x="20" y="142"/>
                                    <a:pt x="19" y="141"/>
                                  </a:cubicBezTo>
                                  <a:cubicBezTo>
                                    <a:pt x="19" y="141"/>
                                    <a:pt x="18" y="141"/>
                                    <a:pt x="19" y="141"/>
                                  </a:cubicBezTo>
                                  <a:close/>
                                  <a:moveTo>
                                    <a:pt x="12" y="147"/>
                                  </a:moveTo>
                                  <a:cubicBezTo>
                                    <a:pt x="12" y="148"/>
                                    <a:pt x="13" y="147"/>
                                    <a:pt x="13" y="147"/>
                                  </a:cubicBezTo>
                                  <a:cubicBezTo>
                                    <a:pt x="13" y="148"/>
                                    <a:pt x="13" y="148"/>
                                    <a:pt x="13" y="148"/>
                                  </a:cubicBezTo>
                                  <a:cubicBezTo>
                                    <a:pt x="12" y="148"/>
                                    <a:pt x="12" y="149"/>
                                    <a:pt x="12" y="149"/>
                                  </a:cubicBezTo>
                                  <a:cubicBezTo>
                                    <a:pt x="12" y="148"/>
                                    <a:pt x="12" y="147"/>
                                    <a:pt x="12" y="147"/>
                                  </a:cubicBezTo>
                                  <a:close/>
                                  <a:moveTo>
                                    <a:pt x="5" y="162"/>
                                  </a:moveTo>
                                  <a:cubicBezTo>
                                    <a:pt x="5" y="162"/>
                                    <a:pt x="5" y="163"/>
                                    <a:pt x="5" y="163"/>
                                  </a:cubicBezTo>
                                  <a:cubicBezTo>
                                    <a:pt x="6" y="163"/>
                                    <a:pt x="6" y="162"/>
                                    <a:pt x="5" y="162"/>
                                  </a:cubicBezTo>
                                  <a:close/>
                                  <a:moveTo>
                                    <a:pt x="3" y="163"/>
                                  </a:moveTo>
                                  <a:cubicBezTo>
                                    <a:pt x="3" y="164"/>
                                    <a:pt x="3" y="164"/>
                                    <a:pt x="3" y="164"/>
                                  </a:cubicBezTo>
                                  <a:cubicBezTo>
                                    <a:pt x="4" y="164"/>
                                    <a:pt x="4" y="164"/>
                                    <a:pt x="4" y="164"/>
                                  </a:cubicBezTo>
                                  <a:cubicBezTo>
                                    <a:pt x="3" y="164"/>
                                    <a:pt x="4" y="163"/>
                                    <a:pt x="3" y="163"/>
                                  </a:cubicBezTo>
                                  <a:close/>
                                  <a:moveTo>
                                    <a:pt x="3" y="164"/>
                                  </a:moveTo>
                                  <a:cubicBezTo>
                                    <a:pt x="3" y="165"/>
                                    <a:pt x="3" y="165"/>
                                    <a:pt x="3" y="165"/>
                                  </a:cubicBezTo>
                                  <a:cubicBezTo>
                                    <a:pt x="3" y="165"/>
                                    <a:pt x="4" y="164"/>
                                    <a:pt x="3" y="164"/>
                                  </a:cubicBezTo>
                                  <a:close/>
                                  <a:moveTo>
                                    <a:pt x="31" y="171"/>
                                  </a:moveTo>
                                  <a:cubicBezTo>
                                    <a:pt x="31" y="171"/>
                                    <a:pt x="31" y="171"/>
                                    <a:pt x="32" y="171"/>
                                  </a:cubicBezTo>
                                  <a:cubicBezTo>
                                    <a:pt x="33" y="171"/>
                                    <a:pt x="33" y="169"/>
                                    <a:pt x="33" y="168"/>
                                  </a:cubicBezTo>
                                  <a:cubicBezTo>
                                    <a:pt x="33" y="167"/>
                                    <a:pt x="32" y="167"/>
                                    <a:pt x="32" y="166"/>
                                  </a:cubicBezTo>
                                  <a:cubicBezTo>
                                    <a:pt x="32" y="165"/>
                                    <a:pt x="31" y="165"/>
                                    <a:pt x="33" y="165"/>
                                  </a:cubicBezTo>
                                  <a:cubicBezTo>
                                    <a:pt x="34" y="164"/>
                                    <a:pt x="33" y="163"/>
                                    <a:pt x="34" y="163"/>
                                  </a:cubicBezTo>
                                  <a:cubicBezTo>
                                    <a:pt x="35" y="162"/>
                                    <a:pt x="35" y="162"/>
                                    <a:pt x="34" y="161"/>
                                  </a:cubicBezTo>
                                  <a:cubicBezTo>
                                    <a:pt x="33" y="160"/>
                                    <a:pt x="34" y="159"/>
                                    <a:pt x="34" y="158"/>
                                  </a:cubicBezTo>
                                  <a:cubicBezTo>
                                    <a:pt x="34" y="157"/>
                                    <a:pt x="34" y="156"/>
                                    <a:pt x="34" y="156"/>
                                  </a:cubicBezTo>
                                  <a:cubicBezTo>
                                    <a:pt x="34" y="156"/>
                                    <a:pt x="35" y="156"/>
                                    <a:pt x="36" y="155"/>
                                  </a:cubicBezTo>
                                  <a:cubicBezTo>
                                    <a:pt x="37" y="155"/>
                                    <a:pt x="36" y="154"/>
                                    <a:pt x="36" y="152"/>
                                  </a:cubicBezTo>
                                  <a:cubicBezTo>
                                    <a:pt x="36" y="151"/>
                                    <a:pt x="36" y="150"/>
                                    <a:pt x="35" y="150"/>
                                  </a:cubicBezTo>
                                  <a:cubicBezTo>
                                    <a:pt x="34" y="150"/>
                                    <a:pt x="34" y="149"/>
                                    <a:pt x="35" y="148"/>
                                  </a:cubicBezTo>
                                  <a:cubicBezTo>
                                    <a:pt x="35" y="147"/>
                                    <a:pt x="35" y="146"/>
                                    <a:pt x="35" y="144"/>
                                  </a:cubicBezTo>
                                  <a:cubicBezTo>
                                    <a:pt x="35" y="143"/>
                                    <a:pt x="35" y="142"/>
                                    <a:pt x="35" y="141"/>
                                  </a:cubicBezTo>
                                  <a:cubicBezTo>
                                    <a:pt x="35" y="140"/>
                                    <a:pt x="35" y="139"/>
                                    <a:pt x="35" y="138"/>
                                  </a:cubicBezTo>
                                  <a:cubicBezTo>
                                    <a:pt x="34" y="137"/>
                                    <a:pt x="37" y="136"/>
                                    <a:pt x="37" y="135"/>
                                  </a:cubicBezTo>
                                  <a:cubicBezTo>
                                    <a:pt x="37" y="134"/>
                                    <a:pt x="39" y="132"/>
                                    <a:pt x="39" y="131"/>
                                  </a:cubicBezTo>
                                  <a:cubicBezTo>
                                    <a:pt x="39" y="130"/>
                                    <a:pt x="42" y="129"/>
                                    <a:pt x="43" y="129"/>
                                  </a:cubicBezTo>
                                  <a:cubicBezTo>
                                    <a:pt x="44" y="128"/>
                                    <a:pt x="45" y="130"/>
                                    <a:pt x="46" y="131"/>
                                  </a:cubicBezTo>
                                  <a:cubicBezTo>
                                    <a:pt x="47" y="131"/>
                                    <a:pt x="47" y="130"/>
                                    <a:pt x="48" y="128"/>
                                  </a:cubicBezTo>
                                  <a:cubicBezTo>
                                    <a:pt x="48" y="127"/>
                                    <a:pt x="47" y="125"/>
                                    <a:pt x="47" y="124"/>
                                  </a:cubicBezTo>
                                  <a:cubicBezTo>
                                    <a:pt x="47" y="123"/>
                                    <a:pt x="49" y="123"/>
                                    <a:pt x="50" y="122"/>
                                  </a:cubicBezTo>
                                  <a:cubicBezTo>
                                    <a:pt x="51" y="121"/>
                                    <a:pt x="53" y="117"/>
                                    <a:pt x="53" y="117"/>
                                  </a:cubicBezTo>
                                  <a:cubicBezTo>
                                    <a:pt x="53" y="116"/>
                                    <a:pt x="53" y="113"/>
                                    <a:pt x="54" y="113"/>
                                  </a:cubicBezTo>
                                  <a:cubicBezTo>
                                    <a:pt x="55" y="113"/>
                                    <a:pt x="56" y="114"/>
                                    <a:pt x="56" y="113"/>
                                  </a:cubicBezTo>
                                  <a:cubicBezTo>
                                    <a:pt x="56" y="112"/>
                                    <a:pt x="57" y="111"/>
                                    <a:pt x="58" y="111"/>
                                  </a:cubicBezTo>
                                  <a:cubicBezTo>
                                    <a:pt x="59" y="110"/>
                                    <a:pt x="59" y="110"/>
                                    <a:pt x="59" y="109"/>
                                  </a:cubicBezTo>
                                  <a:cubicBezTo>
                                    <a:pt x="59" y="108"/>
                                    <a:pt x="60" y="106"/>
                                    <a:pt x="60" y="105"/>
                                  </a:cubicBezTo>
                                  <a:cubicBezTo>
                                    <a:pt x="61" y="104"/>
                                    <a:pt x="62" y="104"/>
                                    <a:pt x="62" y="104"/>
                                  </a:cubicBezTo>
                                  <a:cubicBezTo>
                                    <a:pt x="62" y="104"/>
                                    <a:pt x="67" y="107"/>
                                    <a:pt x="65" y="106"/>
                                  </a:cubicBezTo>
                                  <a:cubicBezTo>
                                    <a:pt x="65" y="105"/>
                                    <a:pt x="66" y="105"/>
                                    <a:pt x="66" y="104"/>
                                  </a:cubicBezTo>
                                  <a:cubicBezTo>
                                    <a:pt x="65" y="103"/>
                                    <a:pt x="67" y="103"/>
                                    <a:pt x="67" y="103"/>
                                  </a:cubicBezTo>
                                  <a:cubicBezTo>
                                    <a:pt x="67" y="102"/>
                                    <a:pt x="69" y="103"/>
                                    <a:pt x="70" y="103"/>
                                  </a:cubicBezTo>
                                  <a:cubicBezTo>
                                    <a:pt x="71" y="103"/>
                                    <a:pt x="72" y="101"/>
                                    <a:pt x="72" y="101"/>
                                  </a:cubicBezTo>
                                  <a:cubicBezTo>
                                    <a:pt x="73" y="99"/>
                                    <a:pt x="73" y="99"/>
                                    <a:pt x="73" y="99"/>
                                  </a:cubicBezTo>
                                  <a:cubicBezTo>
                                    <a:pt x="72" y="97"/>
                                    <a:pt x="72" y="97"/>
                                    <a:pt x="72" y="97"/>
                                  </a:cubicBezTo>
                                  <a:cubicBezTo>
                                    <a:pt x="74" y="97"/>
                                    <a:pt x="74" y="97"/>
                                    <a:pt x="74" y="97"/>
                                  </a:cubicBezTo>
                                  <a:cubicBezTo>
                                    <a:pt x="76" y="96"/>
                                    <a:pt x="76" y="96"/>
                                    <a:pt x="76" y="96"/>
                                  </a:cubicBezTo>
                                  <a:cubicBezTo>
                                    <a:pt x="76" y="95"/>
                                    <a:pt x="76" y="95"/>
                                    <a:pt x="76" y="95"/>
                                  </a:cubicBezTo>
                                  <a:cubicBezTo>
                                    <a:pt x="76" y="94"/>
                                    <a:pt x="78" y="95"/>
                                    <a:pt x="78" y="95"/>
                                  </a:cubicBezTo>
                                  <a:cubicBezTo>
                                    <a:pt x="84" y="100"/>
                                    <a:pt x="84" y="100"/>
                                    <a:pt x="84" y="100"/>
                                  </a:cubicBezTo>
                                  <a:cubicBezTo>
                                    <a:pt x="84" y="100"/>
                                    <a:pt x="87" y="99"/>
                                    <a:pt x="88" y="99"/>
                                  </a:cubicBezTo>
                                  <a:cubicBezTo>
                                    <a:pt x="91" y="100"/>
                                    <a:pt x="89" y="99"/>
                                    <a:pt x="90" y="99"/>
                                  </a:cubicBezTo>
                                  <a:cubicBezTo>
                                    <a:pt x="92" y="99"/>
                                    <a:pt x="92" y="100"/>
                                    <a:pt x="92" y="100"/>
                                  </a:cubicBezTo>
                                  <a:cubicBezTo>
                                    <a:pt x="95" y="101"/>
                                    <a:pt x="95" y="101"/>
                                    <a:pt x="95" y="101"/>
                                  </a:cubicBezTo>
                                  <a:cubicBezTo>
                                    <a:pt x="95" y="101"/>
                                    <a:pt x="94" y="101"/>
                                    <a:pt x="95" y="100"/>
                                  </a:cubicBezTo>
                                  <a:cubicBezTo>
                                    <a:pt x="96" y="99"/>
                                    <a:pt x="97" y="99"/>
                                    <a:pt x="98" y="97"/>
                                  </a:cubicBezTo>
                                  <a:cubicBezTo>
                                    <a:pt x="98" y="96"/>
                                    <a:pt x="97" y="96"/>
                                    <a:pt x="97" y="95"/>
                                  </a:cubicBezTo>
                                  <a:cubicBezTo>
                                    <a:pt x="97" y="94"/>
                                    <a:pt x="98" y="94"/>
                                    <a:pt x="98" y="93"/>
                                  </a:cubicBezTo>
                                  <a:cubicBezTo>
                                    <a:pt x="98" y="92"/>
                                    <a:pt x="99" y="92"/>
                                    <a:pt x="100" y="92"/>
                                  </a:cubicBezTo>
                                  <a:cubicBezTo>
                                    <a:pt x="101" y="91"/>
                                    <a:pt x="102" y="90"/>
                                    <a:pt x="102" y="90"/>
                                  </a:cubicBezTo>
                                  <a:cubicBezTo>
                                    <a:pt x="102" y="90"/>
                                    <a:pt x="104" y="90"/>
                                    <a:pt x="105" y="90"/>
                                  </a:cubicBezTo>
                                  <a:cubicBezTo>
                                    <a:pt x="106" y="91"/>
                                    <a:pt x="108" y="88"/>
                                    <a:pt x="108" y="88"/>
                                  </a:cubicBezTo>
                                  <a:cubicBezTo>
                                    <a:pt x="108" y="88"/>
                                    <a:pt x="110" y="92"/>
                                    <a:pt x="111" y="92"/>
                                  </a:cubicBezTo>
                                  <a:cubicBezTo>
                                    <a:pt x="112" y="93"/>
                                    <a:pt x="113" y="93"/>
                                    <a:pt x="114" y="94"/>
                                  </a:cubicBezTo>
                                  <a:cubicBezTo>
                                    <a:pt x="115" y="95"/>
                                    <a:pt x="116" y="94"/>
                                    <a:pt x="116" y="94"/>
                                  </a:cubicBezTo>
                                  <a:cubicBezTo>
                                    <a:pt x="116" y="96"/>
                                    <a:pt x="116" y="96"/>
                                    <a:pt x="116" y="96"/>
                                  </a:cubicBezTo>
                                  <a:cubicBezTo>
                                    <a:pt x="116" y="96"/>
                                    <a:pt x="116" y="97"/>
                                    <a:pt x="117" y="96"/>
                                  </a:cubicBezTo>
                                  <a:cubicBezTo>
                                    <a:pt x="118" y="95"/>
                                    <a:pt x="118" y="94"/>
                                    <a:pt x="118" y="93"/>
                                  </a:cubicBezTo>
                                  <a:cubicBezTo>
                                    <a:pt x="118" y="92"/>
                                    <a:pt x="117" y="91"/>
                                    <a:pt x="117" y="91"/>
                                  </a:cubicBezTo>
                                  <a:cubicBezTo>
                                    <a:pt x="117" y="91"/>
                                    <a:pt x="118" y="91"/>
                                    <a:pt x="118" y="90"/>
                                  </a:cubicBezTo>
                                  <a:cubicBezTo>
                                    <a:pt x="119" y="90"/>
                                    <a:pt x="122" y="89"/>
                                    <a:pt x="122" y="89"/>
                                  </a:cubicBezTo>
                                  <a:cubicBezTo>
                                    <a:pt x="121" y="89"/>
                                    <a:pt x="121" y="89"/>
                                    <a:pt x="121" y="89"/>
                                  </a:cubicBezTo>
                                  <a:cubicBezTo>
                                    <a:pt x="121" y="89"/>
                                    <a:pt x="120" y="88"/>
                                    <a:pt x="120" y="88"/>
                                  </a:cubicBezTo>
                                  <a:cubicBezTo>
                                    <a:pt x="119" y="89"/>
                                    <a:pt x="119" y="89"/>
                                    <a:pt x="119" y="90"/>
                                  </a:cubicBezTo>
                                  <a:cubicBezTo>
                                    <a:pt x="118" y="89"/>
                                    <a:pt x="118" y="89"/>
                                    <a:pt x="117" y="89"/>
                                  </a:cubicBezTo>
                                  <a:cubicBezTo>
                                    <a:pt x="117" y="89"/>
                                    <a:pt x="117" y="90"/>
                                    <a:pt x="117" y="90"/>
                                  </a:cubicBezTo>
                                  <a:cubicBezTo>
                                    <a:pt x="116" y="90"/>
                                    <a:pt x="116" y="90"/>
                                    <a:pt x="115" y="90"/>
                                  </a:cubicBezTo>
                                  <a:cubicBezTo>
                                    <a:pt x="115" y="90"/>
                                    <a:pt x="115" y="89"/>
                                    <a:pt x="115" y="89"/>
                                  </a:cubicBezTo>
                                  <a:cubicBezTo>
                                    <a:pt x="115" y="89"/>
                                    <a:pt x="115" y="88"/>
                                    <a:pt x="114" y="88"/>
                                  </a:cubicBezTo>
                                  <a:cubicBezTo>
                                    <a:pt x="116" y="88"/>
                                    <a:pt x="117" y="88"/>
                                    <a:pt x="118" y="87"/>
                                  </a:cubicBezTo>
                                  <a:cubicBezTo>
                                    <a:pt x="118" y="87"/>
                                    <a:pt x="118" y="86"/>
                                    <a:pt x="119" y="86"/>
                                  </a:cubicBezTo>
                                  <a:cubicBezTo>
                                    <a:pt x="120" y="86"/>
                                    <a:pt x="121" y="86"/>
                                    <a:pt x="122" y="86"/>
                                  </a:cubicBezTo>
                                  <a:cubicBezTo>
                                    <a:pt x="120" y="84"/>
                                    <a:pt x="121" y="84"/>
                                    <a:pt x="118" y="84"/>
                                  </a:cubicBezTo>
                                  <a:cubicBezTo>
                                    <a:pt x="119" y="81"/>
                                    <a:pt x="118" y="81"/>
                                    <a:pt x="116" y="83"/>
                                  </a:cubicBezTo>
                                  <a:cubicBezTo>
                                    <a:pt x="116" y="82"/>
                                    <a:pt x="115" y="80"/>
                                    <a:pt x="115" y="80"/>
                                  </a:cubicBezTo>
                                  <a:cubicBezTo>
                                    <a:pt x="114" y="80"/>
                                    <a:pt x="114" y="80"/>
                                    <a:pt x="113" y="80"/>
                                  </a:cubicBezTo>
                                  <a:cubicBezTo>
                                    <a:pt x="112" y="82"/>
                                    <a:pt x="112" y="81"/>
                                    <a:pt x="113" y="83"/>
                                  </a:cubicBezTo>
                                  <a:cubicBezTo>
                                    <a:pt x="113" y="84"/>
                                    <a:pt x="112" y="84"/>
                                    <a:pt x="111" y="84"/>
                                  </a:cubicBezTo>
                                  <a:cubicBezTo>
                                    <a:pt x="110" y="83"/>
                                    <a:pt x="113" y="81"/>
                                    <a:pt x="111" y="81"/>
                                  </a:cubicBezTo>
                                  <a:cubicBezTo>
                                    <a:pt x="111" y="81"/>
                                    <a:pt x="111" y="82"/>
                                    <a:pt x="110" y="82"/>
                                  </a:cubicBezTo>
                                  <a:cubicBezTo>
                                    <a:pt x="111" y="82"/>
                                    <a:pt x="110" y="82"/>
                                    <a:pt x="110" y="82"/>
                                  </a:cubicBezTo>
                                  <a:cubicBezTo>
                                    <a:pt x="110" y="82"/>
                                    <a:pt x="110" y="81"/>
                                    <a:pt x="109" y="81"/>
                                  </a:cubicBezTo>
                                  <a:cubicBezTo>
                                    <a:pt x="110" y="80"/>
                                    <a:pt x="112" y="80"/>
                                    <a:pt x="111" y="79"/>
                                  </a:cubicBezTo>
                                  <a:cubicBezTo>
                                    <a:pt x="111" y="79"/>
                                    <a:pt x="111" y="78"/>
                                    <a:pt x="111" y="78"/>
                                  </a:cubicBezTo>
                                  <a:cubicBezTo>
                                    <a:pt x="111" y="78"/>
                                    <a:pt x="109" y="78"/>
                                    <a:pt x="109" y="78"/>
                                  </a:cubicBezTo>
                                  <a:cubicBezTo>
                                    <a:pt x="109" y="77"/>
                                    <a:pt x="109" y="77"/>
                                    <a:pt x="109" y="77"/>
                                  </a:cubicBezTo>
                                  <a:cubicBezTo>
                                    <a:pt x="108" y="77"/>
                                    <a:pt x="108" y="78"/>
                                    <a:pt x="107" y="77"/>
                                  </a:cubicBezTo>
                                  <a:cubicBezTo>
                                    <a:pt x="107" y="78"/>
                                    <a:pt x="107" y="78"/>
                                    <a:pt x="107" y="79"/>
                                  </a:cubicBezTo>
                                  <a:cubicBezTo>
                                    <a:pt x="107" y="79"/>
                                    <a:pt x="107" y="79"/>
                                    <a:pt x="107" y="79"/>
                                  </a:cubicBezTo>
                                  <a:cubicBezTo>
                                    <a:pt x="107" y="79"/>
                                    <a:pt x="106" y="79"/>
                                    <a:pt x="106" y="79"/>
                                  </a:cubicBezTo>
                                  <a:cubicBezTo>
                                    <a:pt x="106" y="79"/>
                                    <a:pt x="106" y="80"/>
                                    <a:pt x="106" y="80"/>
                                  </a:cubicBezTo>
                                  <a:cubicBezTo>
                                    <a:pt x="106" y="81"/>
                                    <a:pt x="106" y="81"/>
                                    <a:pt x="107" y="81"/>
                                  </a:cubicBezTo>
                                  <a:cubicBezTo>
                                    <a:pt x="106" y="81"/>
                                    <a:pt x="105" y="82"/>
                                    <a:pt x="105" y="82"/>
                                  </a:cubicBezTo>
                                  <a:cubicBezTo>
                                    <a:pt x="104" y="83"/>
                                    <a:pt x="105" y="83"/>
                                    <a:pt x="104" y="84"/>
                                  </a:cubicBezTo>
                                  <a:cubicBezTo>
                                    <a:pt x="104" y="84"/>
                                    <a:pt x="102" y="85"/>
                                    <a:pt x="102" y="85"/>
                                  </a:cubicBezTo>
                                  <a:cubicBezTo>
                                    <a:pt x="102" y="85"/>
                                    <a:pt x="102" y="86"/>
                                    <a:pt x="102" y="86"/>
                                  </a:cubicBezTo>
                                  <a:cubicBezTo>
                                    <a:pt x="102" y="86"/>
                                    <a:pt x="102" y="84"/>
                                    <a:pt x="102" y="84"/>
                                  </a:cubicBezTo>
                                  <a:cubicBezTo>
                                    <a:pt x="102" y="83"/>
                                    <a:pt x="102" y="83"/>
                                    <a:pt x="102" y="83"/>
                                  </a:cubicBezTo>
                                  <a:cubicBezTo>
                                    <a:pt x="102" y="86"/>
                                    <a:pt x="103" y="84"/>
                                    <a:pt x="103" y="84"/>
                                  </a:cubicBezTo>
                                  <a:cubicBezTo>
                                    <a:pt x="103" y="83"/>
                                    <a:pt x="102" y="83"/>
                                    <a:pt x="102" y="82"/>
                                  </a:cubicBezTo>
                                  <a:cubicBezTo>
                                    <a:pt x="102" y="82"/>
                                    <a:pt x="103" y="81"/>
                                    <a:pt x="103" y="81"/>
                                  </a:cubicBezTo>
                                  <a:cubicBezTo>
                                    <a:pt x="104" y="80"/>
                                    <a:pt x="103" y="81"/>
                                    <a:pt x="103" y="80"/>
                                  </a:cubicBezTo>
                                  <a:cubicBezTo>
                                    <a:pt x="102" y="80"/>
                                    <a:pt x="102" y="80"/>
                                    <a:pt x="102" y="80"/>
                                  </a:cubicBezTo>
                                  <a:cubicBezTo>
                                    <a:pt x="102" y="80"/>
                                    <a:pt x="102" y="81"/>
                                    <a:pt x="102" y="81"/>
                                  </a:cubicBezTo>
                                  <a:cubicBezTo>
                                    <a:pt x="102" y="81"/>
                                    <a:pt x="102" y="81"/>
                                    <a:pt x="102" y="81"/>
                                  </a:cubicBezTo>
                                  <a:cubicBezTo>
                                    <a:pt x="101" y="81"/>
                                    <a:pt x="101" y="82"/>
                                    <a:pt x="101" y="83"/>
                                  </a:cubicBezTo>
                                  <a:cubicBezTo>
                                    <a:pt x="100" y="83"/>
                                    <a:pt x="100" y="83"/>
                                    <a:pt x="100" y="83"/>
                                  </a:cubicBezTo>
                                  <a:cubicBezTo>
                                    <a:pt x="100" y="83"/>
                                    <a:pt x="100" y="84"/>
                                    <a:pt x="99" y="85"/>
                                  </a:cubicBezTo>
                                  <a:cubicBezTo>
                                    <a:pt x="99" y="85"/>
                                    <a:pt x="98" y="86"/>
                                    <a:pt x="97" y="86"/>
                                  </a:cubicBezTo>
                                  <a:cubicBezTo>
                                    <a:pt x="97" y="87"/>
                                    <a:pt x="97" y="87"/>
                                    <a:pt x="97" y="88"/>
                                  </a:cubicBezTo>
                                  <a:cubicBezTo>
                                    <a:pt x="97" y="88"/>
                                    <a:pt x="96" y="89"/>
                                    <a:pt x="96" y="89"/>
                                  </a:cubicBezTo>
                                  <a:cubicBezTo>
                                    <a:pt x="95" y="89"/>
                                    <a:pt x="95" y="89"/>
                                    <a:pt x="95" y="89"/>
                                  </a:cubicBezTo>
                                  <a:cubicBezTo>
                                    <a:pt x="95" y="88"/>
                                    <a:pt x="96" y="86"/>
                                    <a:pt x="96" y="85"/>
                                  </a:cubicBezTo>
                                  <a:cubicBezTo>
                                    <a:pt x="96" y="85"/>
                                    <a:pt x="98" y="85"/>
                                    <a:pt x="98" y="84"/>
                                  </a:cubicBezTo>
                                  <a:cubicBezTo>
                                    <a:pt x="98" y="84"/>
                                    <a:pt x="98" y="82"/>
                                    <a:pt x="98" y="82"/>
                                  </a:cubicBezTo>
                                  <a:cubicBezTo>
                                    <a:pt x="98" y="82"/>
                                    <a:pt x="98" y="82"/>
                                    <a:pt x="97" y="82"/>
                                  </a:cubicBezTo>
                                  <a:cubicBezTo>
                                    <a:pt x="97" y="82"/>
                                    <a:pt x="97" y="81"/>
                                    <a:pt x="97" y="81"/>
                                  </a:cubicBezTo>
                                  <a:cubicBezTo>
                                    <a:pt x="96" y="81"/>
                                    <a:pt x="96" y="82"/>
                                    <a:pt x="96" y="82"/>
                                  </a:cubicBezTo>
                                  <a:cubicBezTo>
                                    <a:pt x="95" y="82"/>
                                    <a:pt x="94" y="81"/>
                                    <a:pt x="93" y="80"/>
                                  </a:cubicBezTo>
                                  <a:cubicBezTo>
                                    <a:pt x="93" y="80"/>
                                    <a:pt x="93" y="81"/>
                                    <a:pt x="92" y="81"/>
                                  </a:cubicBezTo>
                                  <a:cubicBezTo>
                                    <a:pt x="93" y="82"/>
                                    <a:pt x="93" y="82"/>
                                    <a:pt x="93" y="83"/>
                                  </a:cubicBezTo>
                                  <a:cubicBezTo>
                                    <a:pt x="92" y="83"/>
                                    <a:pt x="92" y="83"/>
                                    <a:pt x="92" y="83"/>
                                  </a:cubicBezTo>
                                  <a:cubicBezTo>
                                    <a:pt x="92" y="83"/>
                                    <a:pt x="92" y="84"/>
                                    <a:pt x="93" y="84"/>
                                  </a:cubicBezTo>
                                  <a:cubicBezTo>
                                    <a:pt x="93" y="84"/>
                                    <a:pt x="92" y="84"/>
                                    <a:pt x="91" y="84"/>
                                  </a:cubicBezTo>
                                  <a:cubicBezTo>
                                    <a:pt x="91" y="84"/>
                                    <a:pt x="91" y="82"/>
                                    <a:pt x="91" y="82"/>
                                  </a:cubicBezTo>
                                  <a:cubicBezTo>
                                    <a:pt x="91" y="82"/>
                                    <a:pt x="90" y="82"/>
                                    <a:pt x="90" y="82"/>
                                  </a:cubicBezTo>
                                  <a:cubicBezTo>
                                    <a:pt x="89" y="83"/>
                                    <a:pt x="90" y="83"/>
                                    <a:pt x="90" y="83"/>
                                  </a:cubicBezTo>
                                  <a:cubicBezTo>
                                    <a:pt x="90" y="84"/>
                                    <a:pt x="88" y="86"/>
                                    <a:pt x="87" y="86"/>
                                  </a:cubicBezTo>
                                  <a:cubicBezTo>
                                    <a:pt x="87" y="86"/>
                                    <a:pt x="86" y="86"/>
                                    <a:pt x="86" y="86"/>
                                  </a:cubicBezTo>
                                  <a:cubicBezTo>
                                    <a:pt x="86" y="86"/>
                                    <a:pt x="86" y="87"/>
                                    <a:pt x="85" y="87"/>
                                  </a:cubicBezTo>
                                  <a:cubicBezTo>
                                    <a:pt x="84" y="87"/>
                                    <a:pt x="83" y="87"/>
                                    <a:pt x="82" y="86"/>
                                  </a:cubicBezTo>
                                  <a:cubicBezTo>
                                    <a:pt x="82" y="86"/>
                                    <a:pt x="82" y="85"/>
                                    <a:pt x="82" y="85"/>
                                  </a:cubicBezTo>
                                  <a:cubicBezTo>
                                    <a:pt x="82" y="84"/>
                                    <a:pt x="81" y="85"/>
                                    <a:pt x="80" y="85"/>
                                  </a:cubicBezTo>
                                  <a:cubicBezTo>
                                    <a:pt x="80" y="85"/>
                                    <a:pt x="80" y="84"/>
                                    <a:pt x="79" y="84"/>
                                  </a:cubicBezTo>
                                  <a:cubicBezTo>
                                    <a:pt x="78" y="84"/>
                                    <a:pt x="78" y="84"/>
                                    <a:pt x="78" y="85"/>
                                  </a:cubicBezTo>
                                  <a:cubicBezTo>
                                    <a:pt x="78" y="85"/>
                                    <a:pt x="77" y="85"/>
                                    <a:pt x="77" y="85"/>
                                  </a:cubicBezTo>
                                  <a:cubicBezTo>
                                    <a:pt x="77" y="85"/>
                                    <a:pt x="77" y="86"/>
                                    <a:pt x="77" y="86"/>
                                  </a:cubicBezTo>
                                  <a:cubicBezTo>
                                    <a:pt x="77" y="86"/>
                                    <a:pt x="77" y="86"/>
                                    <a:pt x="77" y="86"/>
                                  </a:cubicBezTo>
                                  <a:cubicBezTo>
                                    <a:pt x="78" y="87"/>
                                    <a:pt x="79" y="85"/>
                                    <a:pt x="79" y="87"/>
                                  </a:cubicBezTo>
                                  <a:cubicBezTo>
                                    <a:pt x="80" y="87"/>
                                    <a:pt x="80" y="88"/>
                                    <a:pt x="80" y="88"/>
                                  </a:cubicBezTo>
                                  <a:cubicBezTo>
                                    <a:pt x="81" y="88"/>
                                    <a:pt x="80" y="89"/>
                                    <a:pt x="79" y="89"/>
                                  </a:cubicBezTo>
                                  <a:cubicBezTo>
                                    <a:pt x="79" y="89"/>
                                    <a:pt x="78" y="88"/>
                                    <a:pt x="78" y="87"/>
                                  </a:cubicBezTo>
                                  <a:cubicBezTo>
                                    <a:pt x="77" y="87"/>
                                    <a:pt x="77" y="87"/>
                                    <a:pt x="76" y="87"/>
                                  </a:cubicBezTo>
                                  <a:cubicBezTo>
                                    <a:pt x="76" y="87"/>
                                    <a:pt x="76" y="87"/>
                                    <a:pt x="76" y="88"/>
                                  </a:cubicBezTo>
                                  <a:cubicBezTo>
                                    <a:pt x="76" y="88"/>
                                    <a:pt x="76" y="88"/>
                                    <a:pt x="77" y="88"/>
                                  </a:cubicBezTo>
                                  <a:cubicBezTo>
                                    <a:pt x="77" y="88"/>
                                    <a:pt x="77" y="89"/>
                                    <a:pt x="77" y="89"/>
                                  </a:cubicBezTo>
                                  <a:cubicBezTo>
                                    <a:pt x="77" y="88"/>
                                    <a:pt x="77" y="90"/>
                                    <a:pt x="76" y="90"/>
                                  </a:cubicBezTo>
                                  <a:cubicBezTo>
                                    <a:pt x="76" y="90"/>
                                    <a:pt x="76" y="90"/>
                                    <a:pt x="75" y="90"/>
                                  </a:cubicBezTo>
                                  <a:cubicBezTo>
                                    <a:pt x="75" y="90"/>
                                    <a:pt x="75" y="87"/>
                                    <a:pt x="75" y="87"/>
                                  </a:cubicBezTo>
                                  <a:cubicBezTo>
                                    <a:pt x="75" y="87"/>
                                    <a:pt x="74" y="88"/>
                                    <a:pt x="75" y="88"/>
                                  </a:cubicBezTo>
                                  <a:cubicBezTo>
                                    <a:pt x="74" y="88"/>
                                    <a:pt x="74" y="88"/>
                                    <a:pt x="74" y="88"/>
                                  </a:cubicBezTo>
                                  <a:cubicBezTo>
                                    <a:pt x="74" y="88"/>
                                    <a:pt x="74" y="89"/>
                                    <a:pt x="74" y="89"/>
                                  </a:cubicBezTo>
                                  <a:cubicBezTo>
                                    <a:pt x="74" y="89"/>
                                    <a:pt x="73" y="90"/>
                                    <a:pt x="73" y="90"/>
                                  </a:cubicBezTo>
                                  <a:cubicBezTo>
                                    <a:pt x="73" y="91"/>
                                    <a:pt x="73" y="91"/>
                                    <a:pt x="73" y="91"/>
                                  </a:cubicBezTo>
                                  <a:cubicBezTo>
                                    <a:pt x="73" y="91"/>
                                    <a:pt x="73" y="88"/>
                                    <a:pt x="73" y="88"/>
                                  </a:cubicBezTo>
                                  <a:cubicBezTo>
                                    <a:pt x="72" y="88"/>
                                    <a:pt x="72" y="88"/>
                                    <a:pt x="72" y="88"/>
                                  </a:cubicBezTo>
                                  <a:cubicBezTo>
                                    <a:pt x="71" y="89"/>
                                    <a:pt x="70" y="90"/>
                                    <a:pt x="69" y="91"/>
                                  </a:cubicBezTo>
                                  <a:cubicBezTo>
                                    <a:pt x="69" y="91"/>
                                    <a:pt x="69" y="91"/>
                                    <a:pt x="69" y="91"/>
                                  </a:cubicBezTo>
                                  <a:cubicBezTo>
                                    <a:pt x="69" y="90"/>
                                    <a:pt x="69" y="89"/>
                                    <a:pt x="69" y="89"/>
                                  </a:cubicBezTo>
                                  <a:cubicBezTo>
                                    <a:pt x="68" y="89"/>
                                    <a:pt x="68" y="89"/>
                                    <a:pt x="67" y="89"/>
                                  </a:cubicBezTo>
                                  <a:cubicBezTo>
                                    <a:pt x="67" y="90"/>
                                    <a:pt x="66" y="90"/>
                                    <a:pt x="66" y="91"/>
                                  </a:cubicBezTo>
                                  <a:cubicBezTo>
                                    <a:pt x="66" y="92"/>
                                    <a:pt x="67" y="92"/>
                                    <a:pt x="67" y="92"/>
                                  </a:cubicBezTo>
                                  <a:cubicBezTo>
                                    <a:pt x="67" y="92"/>
                                    <a:pt x="68" y="94"/>
                                    <a:pt x="67" y="94"/>
                                  </a:cubicBezTo>
                                  <a:cubicBezTo>
                                    <a:pt x="67" y="93"/>
                                    <a:pt x="67" y="93"/>
                                    <a:pt x="66" y="92"/>
                                  </a:cubicBezTo>
                                  <a:cubicBezTo>
                                    <a:pt x="64" y="91"/>
                                    <a:pt x="65" y="93"/>
                                    <a:pt x="66" y="93"/>
                                  </a:cubicBezTo>
                                  <a:cubicBezTo>
                                    <a:pt x="67" y="93"/>
                                    <a:pt x="65" y="94"/>
                                    <a:pt x="65" y="94"/>
                                  </a:cubicBezTo>
                                  <a:cubicBezTo>
                                    <a:pt x="65" y="94"/>
                                    <a:pt x="64" y="94"/>
                                    <a:pt x="65" y="94"/>
                                  </a:cubicBezTo>
                                  <a:cubicBezTo>
                                    <a:pt x="65" y="94"/>
                                    <a:pt x="64" y="94"/>
                                    <a:pt x="64" y="94"/>
                                  </a:cubicBezTo>
                                  <a:cubicBezTo>
                                    <a:pt x="64" y="93"/>
                                    <a:pt x="64" y="93"/>
                                    <a:pt x="63" y="93"/>
                                  </a:cubicBezTo>
                                  <a:cubicBezTo>
                                    <a:pt x="63" y="94"/>
                                    <a:pt x="63" y="95"/>
                                    <a:pt x="63" y="96"/>
                                  </a:cubicBezTo>
                                  <a:cubicBezTo>
                                    <a:pt x="61" y="96"/>
                                    <a:pt x="61" y="96"/>
                                    <a:pt x="61" y="96"/>
                                  </a:cubicBezTo>
                                  <a:cubicBezTo>
                                    <a:pt x="61" y="97"/>
                                    <a:pt x="61" y="97"/>
                                    <a:pt x="61" y="98"/>
                                  </a:cubicBezTo>
                                  <a:cubicBezTo>
                                    <a:pt x="60" y="99"/>
                                    <a:pt x="60" y="99"/>
                                    <a:pt x="60" y="99"/>
                                  </a:cubicBezTo>
                                  <a:cubicBezTo>
                                    <a:pt x="61" y="99"/>
                                    <a:pt x="61" y="101"/>
                                    <a:pt x="60" y="101"/>
                                  </a:cubicBezTo>
                                  <a:cubicBezTo>
                                    <a:pt x="60" y="101"/>
                                    <a:pt x="60" y="101"/>
                                    <a:pt x="59" y="101"/>
                                  </a:cubicBezTo>
                                  <a:cubicBezTo>
                                    <a:pt x="59" y="101"/>
                                    <a:pt x="59" y="101"/>
                                    <a:pt x="59" y="101"/>
                                  </a:cubicBezTo>
                                  <a:cubicBezTo>
                                    <a:pt x="58" y="102"/>
                                    <a:pt x="57" y="101"/>
                                    <a:pt x="57" y="102"/>
                                  </a:cubicBezTo>
                                  <a:cubicBezTo>
                                    <a:pt x="56" y="102"/>
                                    <a:pt x="56" y="102"/>
                                    <a:pt x="56" y="103"/>
                                  </a:cubicBezTo>
                                  <a:cubicBezTo>
                                    <a:pt x="56" y="103"/>
                                    <a:pt x="56" y="103"/>
                                    <a:pt x="56" y="104"/>
                                  </a:cubicBezTo>
                                  <a:cubicBezTo>
                                    <a:pt x="56" y="104"/>
                                    <a:pt x="57" y="104"/>
                                    <a:pt x="58" y="104"/>
                                  </a:cubicBezTo>
                                  <a:cubicBezTo>
                                    <a:pt x="59" y="103"/>
                                    <a:pt x="59" y="102"/>
                                    <a:pt x="60" y="103"/>
                                  </a:cubicBezTo>
                                  <a:cubicBezTo>
                                    <a:pt x="61" y="103"/>
                                    <a:pt x="60" y="104"/>
                                    <a:pt x="60" y="104"/>
                                  </a:cubicBezTo>
                                  <a:cubicBezTo>
                                    <a:pt x="57" y="104"/>
                                    <a:pt x="57" y="104"/>
                                    <a:pt x="57" y="107"/>
                                  </a:cubicBezTo>
                                  <a:cubicBezTo>
                                    <a:pt x="56" y="105"/>
                                    <a:pt x="56" y="105"/>
                                    <a:pt x="53" y="105"/>
                                  </a:cubicBezTo>
                                  <a:cubicBezTo>
                                    <a:pt x="53" y="106"/>
                                    <a:pt x="53" y="106"/>
                                    <a:pt x="53" y="106"/>
                                  </a:cubicBezTo>
                                  <a:cubicBezTo>
                                    <a:pt x="53" y="106"/>
                                    <a:pt x="53" y="106"/>
                                    <a:pt x="53" y="106"/>
                                  </a:cubicBezTo>
                                  <a:cubicBezTo>
                                    <a:pt x="53" y="106"/>
                                    <a:pt x="54" y="106"/>
                                    <a:pt x="54" y="106"/>
                                  </a:cubicBezTo>
                                  <a:cubicBezTo>
                                    <a:pt x="54" y="107"/>
                                    <a:pt x="54" y="107"/>
                                    <a:pt x="54" y="107"/>
                                  </a:cubicBezTo>
                                  <a:cubicBezTo>
                                    <a:pt x="53" y="106"/>
                                    <a:pt x="54" y="107"/>
                                    <a:pt x="53" y="107"/>
                                  </a:cubicBezTo>
                                  <a:cubicBezTo>
                                    <a:pt x="54" y="107"/>
                                    <a:pt x="55" y="107"/>
                                    <a:pt x="55" y="107"/>
                                  </a:cubicBezTo>
                                  <a:cubicBezTo>
                                    <a:pt x="55" y="108"/>
                                    <a:pt x="54" y="110"/>
                                    <a:pt x="56" y="109"/>
                                  </a:cubicBezTo>
                                  <a:cubicBezTo>
                                    <a:pt x="56" y="109"/>
                                    <a:pt x="55" y="110"/>
                                    <a:pt x="56" y="110"/>
                                  </a:cubicBezTo>
                                  <a:cubicBezTo>
                                    <a:pt x="54" y="110"/>
                                    <a:pt x="53" y="110"/>
                                    <a:pt x="52" y="110"/>
                                  </a:cubicBezTo>
                                  <a:cubicBezTo>
                                    <a:pt x="52" y="111"/>
                                    <a:pt x="51" y="112"/>
                                    <a:pt x="53" y="112"/>
                                  </a:cubicBezTo>
                                  <a:cubicBezTo>
                                    <a:pt x="53" y="112"/>
                                    <a:pt x="52" y="113"/>
                                    <a:pt x="52" y="113"/>
                                  </a:cubicBezTo>
                                  <a:cubicBezTo>
                                    <a:pt x="52" y="113"/>
                                    <a:pt x="51" y="113"/>
                                    <a:pt x="51" y="113"/>
                                  </a:cubicBezTo>
                                  <a:cubicBezTo>
                                    <a:pt x="50" y="113"/>
                                    <a:pt x="50" y="114"/>
                                    <a:pt x="50" y="115"/>
                                  </a:cubicBezTo>
                                  <a:cubicBezTo>
                                    <a:pt x="49" y="115"/>
                                    <a:pt x="48" y="114"/>
                                    <a:pt x="47" y="115"/>
                                  </a:cubicBezTo>
                                  <a:cubicBezTo>
                                    <a:pt x="47" y="115"/>
                                    <a:pt x="47" y="116"/>
                                    <a:pt x="47" y="116"/>
                                  </a:cubicBezTo>
                                  <a:cubicBezTo>
                                    <a:pt x="46" y="116"/>
                                    <a:pt x="45" y="117"/>
                                    <a:pt x="44" y="117"/>
                                  </a:cubicBezTo>
                                  <a:cubicBezTo>
                                    <a:pt x="44" y="117"/>
                                    <a:pt x="44" y="118"/>
                                    <a:pt x="44" y="118"/>
                                  </a:cubicBezTo>
                                  <a:cubicBezTo>
                                    <a:pt x="46" y="118"/>
                                    <a:pt x="45" y="119"/>
                                    <a:pt x="44" y="119"/>
                                  </a:cubicBezTo>
                                  <a:cubicBezTo>
                                    <a:pt x="44" y="120"/>
                                    <a:pt x="44" y="120"/>
                                    <a:pt x="45" y="121"/>
                                  </a:cubicBezTo>
                                  <a:cubicBezTo>
                                    <a:pt x="44" y="121"/>
                                    <a:pt x="42" y="123"/>
                                    <a:pt x="42" y="123"/>
                                  </a:cubicBezTo>
                                  <a:cubicBezTo>
                                    <a:pt x="41" y="123"/>
                                    <a:pt x="41" y="123"/>
                                    <a:pt x="40" y="123"/>
                                  </a:cubicBezTo>
                                  <a:cubicBezTo>
                                    <a:pt x="40" y="123"/>
                                    <a:pt x="40" y="124"/>
                                    <a:pt x="40" y="124"/>
                                  </a:cubicBezTo>
                                  <a:cubicBezTo>
                                    <a:pt x="40" y="124"/>
                                    <a:pt x="39" y="124"/>
                                    <a:pt x="38" y="124"/>
                                  </a:cubicBezTo>
                                  <a:cubicBezTo>
                                    <a:pt x="38" y="124"/>
                                    <a:pt x="38" y="125"/>
                                    <a:pt x="37" y="125"/>
                                  </a:cubicBezTo>
                                  <a:cubicBezTo>
                                    <a:pt x="38" y="125"/>
                                    <a:pt x="39" y="127"/>
                                    <a:pt x="38" y="128"/>
                                  </a:cubicBezTo>
                                  <a:cubicBezTo>
                                    <a:pt x="37" y="128"/>
                                    <a:pt x="36" y="127"/>
                                    <a:pt x="35" y="127"/>
                                  </a:cubicBezTo>
                                  <a:cubicBezTo>
                                    <a:pt x="33" y="127"/>
                                    <a:pt x="34" y="129"/>
                                    <a:pt x="34" y="129"/>
                                  </a:cubicBezTo>
                                  <a:cubicBezTo>
                                    <a:pt x="34" y="129"/>
                                    <a:pt x="33" y="129"/>
                                    <a:pt x="33" y="129"/>
                                  </a:cubicBezTo>
                                  <a:cubicBezTo>
                                    <a:pt x="33" y="129"/>
                                    <a:pt x="33" y="130"/>
                                    <a:pt x="33" y="130"/>
                                  </a:cubicBezTo>
                                  <a:cubicBezTo>
                                    <a:pt x="32" y="130"/>
                                    <a:pt x="32" y="129"/>
                                    <a:pt x="31" y="130"/>
                                  </a:cubicBezTo>
                                  <a:cubicBezTo>
                                    <a:pt x="31" y="130"/>
                                    <a:pt x="31" y="131"/>
                                    <a:pt x="31" y="131"/>
                                  </a:cubicBezTo>
                                  <a:cubicBezTo>
                                    <a:pt x="31" y="131"/>
                                    <a:pt x="29" y="132"/>
                                    <a:pt x="29" y="132"/>
                                  </a:cubicBezTo>
                                  <a:cubicBezTo>
                                    <a:pt x="28" y="133"/>
                                    <a:pt x="28" y="134"/>
                                    <a:pt x="28" y="134"/>
                                  </a:cubicBezTo>
                                  <a:cubicBezTo>
                                    <a:pt x="27" y="135"/>
                                    <a:pt x="27" y="135"/>
                                    <a:pt x="27" y="135"/>
                                  </a:cubicBezTo>
                                  <a:cubicBezTo>
                                    <a:pt x="27" y="135"/>
                                    <a:pt x="26" y="134"/>
                                    <a:pt x="26" y="135"/>
                                  </a:cubicBezTo>
                                  <a:cubicBezTo>
                                    <a:pt x="26" y="136"/>
                                    <a:pt x="26" y="136"/>
                                    <a:pt x="27" y="137"/>
                                  </a:cubicBezTo>
                                  <a:cubicBezTo>
                                    <a:pt x="29" y="136"/>
                                    <a:pt x="31" y="135"/>
                                    <a:pt x="33" y="133"/>
                                  </a:cubicBezTo>
                                  <a:cubicBezTo>
                                    <a:pt x="32" y="134"/>
                                    <a:pt x="32" y="134"/>
                                    <a:pt x="32" y="135"/>
                                  </a:cubicBezTo>
                                  <a:cubicBezTo>
                                    <a:pt x="31" y="136"/>
                                    <a:pt x="30" y="136"/>
                                    <a:pt x="29" y="137"/>
                                  </a:cubicBezTo>
                                  <a:cubicBezTo>
                                    <a:pt x="29" y="137"/>
                                    <a:pt x="29" y="138"/>
                                    <a:pt x="29" y="138"/>
                                  </a:cubicBezTo>
                                  <a:cubicBezTo>
                                    <a:pt x="27" y="138"/>
                                    <a:pt x="27" y="138"/>
                                    <a:pt x="25" y="138"/>
                                  </a:cubicBezTo>
                                  <a:cubicBezTo>
                                    <a:pt x="25" y="137"/>
                                    <a:pt x="25" y="137"/>
                                    <a:pt x="25" y="136"/>
                                  </a:cubicBezTo>
                                  <a:cubicBezTo>
                                    <a:pt x="25" y="136"/>
                                    <a:pt x="25" y="136"/>
                                    <a:pt x="25" y="136"/>
                                  </a:cubicBezTo>
                                  <a:cubicBezTo>
                                    <a:pt x="23" y="137"/>
                                    <a:pt x="23" y="137"/>
                                    <a:pt x="21" y="136"/>
                                  </a:cubicBezTo>
                                  <a:cubicBezTo>
                                    <a:pt x="21" y="138"/>
                                    <a:pt x="21" y="138"/>
                                    <a:pt x="21" y="138"/>
                                  </a:cubicBezTo>
                                  <a:cubicBezTo>
                                    <a:pt x="21" y="138"/>
                                    <a:pt x="21" y="139"/>
                                    <a:pt x="21" y="139"/>
                                  </a:cubicBezTo>
                                  <a:cubicBezTo>
                                    <a:pt x="20" y="139"/>
                                    <a:pt x="19" y="139"/>
                                    <a:pt x="19" y="139"/>
                                  </a:cubicBezTo>
                                  <a:cubicBezTo>
                                    <a:pt x="18" y="140"/>
                                    <a:pt x="20" y="141"/>
                                    <a:pt x="18" y="140"/>
                                  </a:cubicBezTo>
                                  <a:cubicBezTo>
                                    <a:pt x="18" y="140"/>
                                    <a:pt x="18" y="140"/>
                                    <a:pt x="17" y="140"/>
                                  </a:cubicBezTo>
                                  <a:cubicBezTo>
                                    <a:pt x="17" y="140"/>
                                    <a:pt x="18" y="142"/>
                                    <a:pt x="17" y="142"/>
                                  </a:cubicBezTo>
                                  <a:cubicBezTo>
                                    <a:pt x="17" y="142"/>
                                    <a:pt x="17" y="141"/>
                                    <a:pt x="17" y="141"/>
                                  </a:cubicBezTo>
                                  <a:cubicBezTo>
                                    <a:pt x="16" y="141"/>
                                    <a:pt x="13" y="141"/>
                                    <a:pt x="13" y="141"/>
                                  </a:cubicBezTo>
                                  <a:cubicBezTo>
                                    <a:pt x="13" y="141"/>
                                    <a:pt x="13" y="142"/>
                                    <a:pt x="13" y="142"/>
                                  </a:cubicBezTo>
                                  <a:cubicBezTo>
                                    <a:pt x="13" y="142"/>
                                    <a:pt x="14" y="142"/>
                                    <a:pt x="14" y="142"/>
                                  </a:cubicBezTo>
                                  <a:cubicBezTo>
                                    <a:pt x="14" y="143"/>
                                    <a:pt x="14" y="143"/>
                                    <a:pt x="14" y="143"/>
                                  </a:cubicBezTo>
                                  <a:cubicBezTo>
                                    <a:pt x="14" y="144"/>
                                    <a:pt x="13" y="144"/>
                                    <a:pt x="13" y="144"/>
                                  </a:cubicBezTo>
                                  <a:cubicBezTo>
                                    <a:pt x="13" y="145"/>
                                    <a:pt x="13" y="145"/>
                                    <a:pt x="13" y="145"/>
                                  </a:cubicBezTo>
                                  <a:cubicBezTo>
                                    <a:pt x="13" y="145"/>
                                    <a:pt x="12" y="145"/>
                                    <a:pt x="12" y="145"/>
                                  </a:cubicBezTo>
                                  <a:cubicBezTo>
                                    <a:pt x="11" y="144"/>
                                    <a:pt x="10" y="145"/>
                                    <a:pt x="9" y="145"/>
                                  </a:cubicBezTo>
                                  <a:cubicBezTo>
                                    <a:pt x="10" y="145"/>
                                    <a:pt x="9" y="146"/>
                                    <a:pt x="9" y="146"/>
                                  </a:cubicBezTo>
                                  <a:cubicBezTo>
                                    <a:pt x="10" y="146"/>
                                    <a:pt x="14" y="146"/>
                                    <a:pt x="10" y="147"/>
                                  </a:cubicBezTo>
                                  <a:cubicBezTo>
                                    <a:pt x="10" y="148"/>
                                    <a:pt x="10" y="148"/>
                                    <a:pt x="10" y="148"/>
                                  </a:cubicBezTo>
                                  <a:cubicBezTo>
                                    <a:pt x="10" y="148"/>
                                    <a:pt x="9" y="147"/>
                                    <a:pt x="9" y="147"/>
                                  </a:cubicBezTo>
                                  <a:cubicBezTo>
                                    <a:pt x="9" y="147"/>
                                    <a:pt x="9" y="148"/>
                                    <a:pt x="9" y="148"/>
                                  </a:cubicBezTo>
                                  <a:cubicBezTo>
                                    <a:pt x="7" y="148"/>
                                    <a:pt x="7" y="148"/>
                                    <a:pt x="5" y="148"/>
                                  </a:cubicBezTo>
                                  <a:cubicBezTo>
                                    <a:pt x="5" y="148"/>
                                    <a:pt x="5" y="149"/>
                                    <a:pt x="5" y="149"/>
                                  </a:cubicBezTo>
                                  <a:cubicBezTo>
                                    <a:pt x="4" y="149"/>
                                    <a:pt x="4" y="148"/>
                                    <a:pt x="4" y="148"/>
                                  </a:cubicBezTo>
                                  <a:cubicBezTo>
                                    <a:pt x="4" y="148"/>
                                    <a:pt x="4" y="150"/>
                                    <a:pt x="4" y="150"/>
                                  </a:cubicBezTo>
                                  <a:cubicBezTo>
                                    <a:pt x="5" y="150"/>
                                    <a:pt x="6" y="150"/>
                                    <a:pt x="8" y="150"/>
                                  </a:cubicBezTo>
                                  <a:cubicBezTo>
                                    <a:pt x="7" y="150"/>
                                    <a:pt x="8" y="150"/>
                                    <a:pt x="8" y="150"/>
                                  </a:cubicBezTo>
                                  <a:cubicBezTo>
                                    <a:pt x="8" y="150"/>
                                    <a:pt x="8" y="151"/>
                                    <a:pt x="8" y="151"/>
                                  </a:cubicBezTo>
                                  <a:cubicBezTo>
                                    <a:pt x="6" y="151"/>
                                    <a:pt x="4" y="151"/>
                                    <a:pt x="2" y="151"/>
                                  </a:cubicBezTo>
                                  <a:cubicBezTo>
                                    <a:pt x="3" y="153"/>
                                    <a:pt x="3" y="153"/>
                                    <a:pt x="2" y="155"/>
                                  </a:cubicBezTo>
                                  <a:cubicBezTo>
                                    <a:pt x="3" y="154"/>
                                    <a:pt x="3" y="155"/>
                                    <a:pt x="3" y="155"/>
                                  </a:cubicBezTo>
                                  <a:cubicBezTo>
                                    <a:pt x="4" y="154"/>
                                    <a:pt x="4" y="153"/>
                                    <a:pt x="5" y="154"/>
                                  </a:cubicBezTo>
                                  <a:cubicBezTo>
                                    <a:pt x="5" y="154"/>
                                    <a:pt x="6" y="155"/>
                                    <a:pt x="6" y="155"/>
                                  </a:cubicBezTo>
                                  <a:cubicBezTo>
                                    <a:pt x="6" y="155"/>
                                    <a:pt x="7" y="155"/>
                                    <a:pt x="7" y="155"/>
                                  </a:cubicBezTo>
                                  <a:cubicBezTo>
                                    <a:pt x="8" y="154"/>
                                    <a:pt x="7" y="154"/>
                                    <a:pt x="8" y="154"/>
                                  </a:cubicBezTo>
                                  <a:cubicBezTo>
                                    <a:pt x="8" y="154"/>
                                    <a:pt x="8" y="153"/>
                                    <a:pt x="8" y="153"/>
                                  </a:cubicBezTo>
                                  <a:cubicBezTo>
                                    <a:pt x="8" y="153"/>
                                    <a:pt x="9" y="154"/>
                                    <a:pt x="9" y="154"/>
                                  </a:cubicBezTo>
                                  <a:cubicBezTo>
                                    <a:pt x="9" y="154"/>
                                    <a:pt x="10" y="154"/>
                                    <a:pt x="10" y="154"/>
                                  </a:cubicBezTo>
                                  <a:cubicBezTo>
                                    <a:pt x="11" y="154"/>
                                    <a:pt x="11" y="155"/>
                                    <a:pt x="11" y="155"/>
                                  </a:cubicBezTo>
                                  <a:cubicBezTo>
                                    <a:pt x="12" y="154"/>
                                    <a:pt x="11" y="154"/>
                                    <a:pt x="12" y="154"/>
                                  </a:cubicBezTo>
                                  <a:cubicBezTo>
                                    <a:pt x="12" y="154"/>
                                    <a:pt x="12" y="155"/>
                                    <a:pt x="12" y="155"/>
                                  </a:cubicBezTo>
                                  <a:cubicBezTo>
                                    <a:pt x="12" y="155"/>
                                    <a:pt x="11" y="155"/>
                                    <a:pt x="10" y="155"/>
                                  </a:cubicBezTo>
                                  <a:cubicBezTo>
                                    <a:pt x="10" y="156"/>
                                    <a:pt x="10" y="156"/>
                                    <a:pt x="10" y="156"/>
                                  </a:cubicBezTo>
                                  <a:cubicBezTo>
                                    <a:pt x="9" y="156"/>
                                    <a:pt x="9" y="155"/>
                                    <a:pt x="9" y="155"/>
                                  </a:cubicBezTo>
                                  <a:cubicBezTo>
                                    <a:pt x="9" y="155"/>
                                    <a:pt x="4" y="155"/>
                                    <a:pt x="4" y="155"/>
                                  </a:cubicBezTo>
                                  <a:cubicBezTo>
                                    <a:pt x="3" y="156"/>
                                    <a:pt x="3" y="156"/>
                                    <a:pt x="3" y="156"/>
                                  </a:cubicBezTo>
                                  <a:cubicBezTo>
                                    <a:pt x="2" y="156"/>
                                    <a:pt x="3" y="155"/>
                                    <a:pt x="2" y="155"/>
                                  </a:cubicBezTo>
                                  <a:cubicBezTo>
                                    <a:pt x="2" y="156"/>
                                    <a:pt x="2" y="156"/>
                                    <a:pt x="2" y="156"/>
                                  </a:cubicBezTo>
                                  <a:cubicBezTo>
                                    <a:pt x="3" y="156"/>
                                    <a:pt x="4" y="157"/>
                                    <a:pt x="4" y="157"/>
                                  </a:cubicBezTo>
                                  <a:cubicBezTo>
                                    <a:pt x="4" y="157"/>
                                    <a:pt x="5" y="157"/>
                                    <a:pt x="4" y="157"/>
                                  </a:cubicBezTo>
                                  <a:cubicBezTo>
                                    <a:pt x="4" y="157"/>
                                    <a:pt x="4" y="158"/>
                                    <a:pt x="4" y="158"/>
                                  </a:cubicBezTo>
                                  <a:cubicBezTo>
                                    <a:pt x="4" y="158"/>
                                    <a:pt x="3" y="158"/>
                                    <a:pt x="3" y="158"/>
                                  </a:cubicBezTo>
                                  <a:cubicBezTo>
                                    <a:pt x="2" y="158"/>
                                    <a:pt x="3" y="159"/>
                                    <a:pt x="3" y="159"/>
                                  </a:cubicBezTo>
                                  <a:cubicBezTo>
                                    <a:pt x="0" y="160"/>
                                    <a:pt x="3" y="159"/>
                                    <a:pt x="2" y="160"/>
                                  </a:cubicBezTo>
                                  <a:cubicBezTo>
                                    <a:pt x="3" y="160"/>
                                    <a:pt x="3" y="160"/>
                                    <a:pt x="4" y="160"/>
                                  </a:cubicBezTo>
                                  <a:cubicBezTo>
                                    <a:pt x="4" y="160"/>
                                    <a:pt x="4" y="159"/>
                                    <a:pt x="4" y="159"/>
                                  </a:cubicBezTo>
                                  <a:cubicBezTo>
                                    <a:pt x="5" y="159"/>
                                    <a:pt x="6" y="160"/>
                                    <a:pt x="5" y="160"/>
                                  </a:cubicBezTo>
                                  <a:cubicBezTo>
                                    <a:pt x="6" y="159"/>
                                    <a:pt x="6" y="160"/>
                                    <a:pt x="4" y="160"/>
                                  </a:cubicBezTo>
                                  <a:cubicBezTo>
                                    <a:pt x="4" y="160"/>
                                    <a:pt x="4" y="161"/>
                                    <a:pt x="4" y="161"/>
                                  </a:cubicBezTo>
                                  <a:cubicBezTo>
                                    <a:pt x="5" y="161"/>
                                    <a:pt x="5" y="161"/>
                                    <a:pt x="6" y="161"/>
                                  </a:cubicBezTo>
                                  <a:cubicBezTo>
                                    <a:pt x="6" y="161"/>
                                    <a:pt x="6" y="162"/>
                                    <a:pt x="7" y="162"/>
                                  </a:cubicBezTo>
                                  <a:cubicBezTo>
                                    <a:pt x="7" y="162"/>
                                    <a:pt x="7" y="162"/>
                                    <a:pt x="7" y="162"/>
                                  </a:cubicBezTo>
                                  <a:cubicBezTo>
                                    <a:pt x="8" y="162"/>
                                    <a:pt x="8" y="160"/>
                                    <a:pt x="10" y="160"/>
                                  </a:cubicBezTo>
                                  <a:cubicBezTo>
                                    <a:pt x="10" y="159"/>
                                    <a:pt x="11" y="159"/>
                                    <a:pt x="12" y="159"/>
                                  </a:cubicBezTo>
                                  <a:cubicBezTo>
                                    <a:pt x="12" y="159"/>
                                    <a:pt x="11" y="160"/>
                                    <a:pt x="11" y="161"/>
                                  </a:cubicBezTo>
                                  <a:cubicBezTo>
                                    <a:pt x="11" y="161"/>
                                    <a:pt x="10" y="160"/>
                                    <a:pt x="9" y="161"/>
                                  </a:cubicBezTo>
                                  <a:cubicBezTo>
                                    <a:pt x="9" y="161"/>
                                    <a:pt x="9" y="161"/>
                                    <a:pt x="9" y="162"/>
                                  </a:cubicBezTo>
                                  <a:cubicBezTo>
                                    <a:pt x="8" y="163"/>
                                    <a:pt x="8" y="163"/>
                                    <a:pt x="8" y="163"/>
                                  </a:cubicBezTo>
                                  <a:cubicBezTo>
                                    <a:pt x="8" y="163"/>
                                    <a:pt x="8" y="163"/>
                                    <a:pt x="7" y="163"/>
                                  </a:cubicBezTo>
                                  <a:cubicBezTo>
                                    <a:pt x="7" y="164"/>
                                    <a:pt x="8" y="164"/>
                                    <a:pt x="8" y="165"/>
                                  </a:cubicBezTo>
                                  <a:cubicBezTo>
                                    <a:pt x="7" y="166"/>
                                    <a:pt x="5" y="165"/>
                                    <a:pt x="4" y="166"/>
                                  </a:cubicBezTo>
                                  <a:cubicBezTo>
                                    <a:pt x="4" y="166"/>
                                    <a:pt x="4" y="167"/>
                                    <a:pt x="3" y="167"/>
                                  </a:cubicBezTo>
                                  <a:cubicBezTo>
                                    <a:pt x="4" y="167"/>
                                    <a:pt x="5" y="167"/>
                                    <a:pt x="5" y="168"/>
                                  </a:cubicBezTo>
                                  <a:cubicBezTo>
                                    <a:pt x="6" y="168"/>
                                    <a:pt x="4" y="168"/>
                                    <a:pt x="6" y="168"/>
                                  </a:cubicBezTo>
                                  <a:cubicBezTo>
                                    <a:pt x="6" y="168"/>
                                    <a:pt x="6" y="167"/>
                                    <a:pt x="6" y="167"/>
                                  </a:cubicBezTo>
                                  <a:cubicBezTo>
                                    <a:pt x="7" y="167"/>
                                    <a:pt x="7" y="167"/>
                                    <a:pt x="8" y="167"/>
                                  </a:cubicBezTo>
                                  <a:cubicBezTo>
                                    <a:pt x="8" y="167"/>
                                    <a:pt x="8" y="167"/>
                                    <a:pt x="8" y="166"/>
                                  </a:cubicBezTo>
                                  <a:cubicBezTo>
                                    <a:pt x="9" y="166"/>
                                    <a:pt x="8" y="167"/>
                                    <a:pt x="8" y="168"/>
                                  </a:cubicBezTo>
                                  <a:cubicBezTo>
                                    <a:pt x="9" y="168"/>
                                    <a:pt x="8" y="171"/>
                                    <a:pt x="7" y="171"/>
                                  </a:cubicBezTo>
                                  <a:cubicBezTo>
                                    <a:pt x="7" y="172"/>
                                    <a:pt x="7" y="172"/>
                                    <a:pt x="6" y="172"/>
                                  </a:cubicBezTo>
                                  <a:cubicBezTo>
                                    <a:pt x="6" y="172"/>
                                    <a:pt x="6" y="173"/>
                                    <a:pt x="6" y="174"/>
                                  </a:cubicBezTo>
                                  <a:cubicBezTo>
                                    <a:pt x="7" y="174"/>
                                    <a:pt x="9" y="177"/>
                                    <a:pt x="11" y="176"/>
                                  </a:cubicBezTo>
                                  <a:cubicBezTo>
                                    <a:pt x="11" y="176"/>
                                    <a:pt x="10" y="175"/>
                                    <a:pt x="12" y="175"/>
                                  </a:cubicBezTo>
                                  <a:cubicBezTo>
                                    <a:pt x="11" y="177"/>
                                    <a:pt x="11" y="177"/>
                                    <a:pt x="11" y="177"/>
                                  </a:cubicBezTo>
                                  <a:cubicBezTo>
                                    <a:pt x="12" y="177"/>
                                    <a:pt x="14" y="177"/>
                                    <a:pt x="15" y="177"/>
                                  </a:cubicBezTo>
                                  <a:cubicBezTo>
                                    <a:pt x="15" y="177"/>
                                    <a:pt x="16" y="176"/>
                                    <a:pt x="16" y="176"/>
                                  </a:cubicBezTo>
                                  <a:cubicBezTo>
                                    <a:pt x="16" y="176"/>
                                    <a:pt x="17" y="176"/>
                                    <a:pt x="17" y="176"/>
                                  </a:cubicBezTo>
                                  <a:cubicBezTo>
                                    <a:pt x="18" y="175"/>
                                    <a:pt x="19" y="175"/>
                                    <a:pt x="19" y="174"/>
                                  </a:cubicBezTo>
                                  <a:cubicBezTo>
                                    <a:pt x="20" y="174"/>
                                    <a:pt x="20" y="174"/>
                                    <a:pt x="21" y="174"/>
                                  </a:cubicBezTo>
                                  <a:cubicBezTo>
                                    <a:pt x="22" y="173"/>
                                    <a:pt x="23" y="172"/>
                                    <a:pt x="23" y="172"/>
                                  </a:cubicBezTo>
                                  <a:cubicBezTo>
                                    <a:pt x="24" y="172"/>
                                    <a:pt x="25" y="172"/>
                                    <a:pt x="26" y="172"/>
                                  </a:cubicBezTo>
                                  <a:cubicBezTo>
                                    <a:pt x="27" y="171"/>
                                    <a:pt x="29" y="170"/>
                                    <a:pt x="30" y="169"/>
                                  </a:cubicBezTo>
                                  <a:cubicBezTo>
                                    <a:pt x="30" y="169"/>
                                    <a:pt x="31" y="169"/>
                                    <a:pt x="31" y="169"/>
                                  </a:cubicBezTo>
                                  <a:cubicBezTo>
                                    <a:pt x="31" y="170"/>
                                    <a:pt x="31" y="170"/>
                                    <a:pt x="31" y="171"/>
                                  </a:cubicBezTo>
                                  <a:close/>
                                  <a:moveTo>
                                    <a:pt x="71" y="0"/>
                                  </a:moveTo>
                                  <a:cubicBezTo>
                                    <a:pt x="71" y="0"/>
                                    <a:pt x="71" y="2"/>
                                    <a:pt x="71" y="2"/>
                                  </a:cubicBezTo>
                                  <a:cubicBezTo>
                                    <a:pt x="72" y="3"/>
                                    <a:pt x="72" y="2"/>
                                    <a:pt x="72" y="3"/>
                                  </a:cubicBezTo>
                                  <a:cubicBezTo>
                                    <a:pt x="69" y="4"/>
                                    <a:pt x="70" y="3"/>
                                    <a:pt x="70" y="6"/>
                                  </a:cubicBezTo>
                                  <a:cubicBezTo>
                                    <a:pt x="69" y="5"/>
                                    <a:pt x="68" y="6"/>
                                    <a:pt x="68" y="6"/>
                                  </a:cubicBezTo>
                                  <a:cubicBezTo>
                                    <a:pt x="68" y="6"/>
                                    <a:pt x="67" y="5"/>
                                    <a:pt x="67" y="4"/>
                                  </a:cubicBezTo>
                                  <a:cubicBezTo>
                                    <a:pt x="65" y="4"/>
                                    <a:pt x="65" y="4"/>
                                    <a:pt x="63" y="4"/>
                                  </a:cubicBezTo>
                                  <a:cubicBezTo>
                                    <a:pt x="63" y="4"/>
                                    <a:pt x="63" y="5"/>
                                    <a:pt x="63" y="5"/>
                                  </a:cubicBezTo>
                                  <a:cubicBezTo>
                                    <a:pt x="63" y="5"/>
                                    <a:pt x="64" y="6"/>
                                    <a:pt x="64" y="6"/>
                                  </a:cubicBezTo>
                                  <a:cubicBezTo>
                                    <a:pt x="65" y="6"/>
                                    <a:pt x="66" y="6"/>
                                    <a:pt x="68" y="6"/>
                                  </a:cubicBezTo>
                                  <a:cubicBezTo>
                                    <a:pt x="68" y="6"/>
                                    <a:pt x="68" y="7"/>
                                    <a:pt x="68" y="7"/>
                                  </a:cubicBezTo>
                                  <a:cubicBezTo>
                                    <a:pt x="67" y="7"/>
                                    <a:pt x="68" y="7"/>
                                    <a:pt x="67" y="8"/>
                                  </a:cubicBezTo>
                                  <a:cubicBezTo>
                                    <a:pt x="67" y="8"/>
                                    <a:pt x="66" y="8"/>
                                    <a:pt x="65" y="8"/>
                                  </a:cubicBezTo>
                                  <a:cubicBezTo>
                                    <a:pt x="65" y="8"/>
                                    <a:pt x="65" y="9"/>
                                    <a:pt x="65" y="10"/>
                                  </a:cubicBezTo>
                                  <a:cubicBezTo>
                                    <a:pt x="66" y="10"/>
                                    <a:pt x="69" y="11"/>
                                    <a:pt x="70" y="11"/>
                                  </a:cubicBezTo>
                                  <a:cubicBezTo>
                                    <a:pt x="70" y="10"/>
                                    <a:pt x="71" y="10"/>
                                    <a:pt x="72" y="10"/>
                                  </a:cubicBezTo>
                                  <a:cubicBezTo>
                                    <a:pt x="74" y="9"/>
                                    <a:pt x="76" y="10"/>
                                    <a:pt x="78" y="10"/>
                                  </a:cubicBezTo>
                                  <a:cubicBezTo>
                                    <a:pt x="77" y="11"/>
                                    <a:pt x="77" y="11"/>
                                    <a:pt x="77" y="11"/>
                                  </a:cubicBezTo>
                                  <a:cubicBezTo>
                                    <a:pt x="76" y="11"/>
                                    <a:pt x="74" y="11"/>
                                    <a:pt x="72" y="11"/>
                                  </a:cubicBezTo>
                                  <a:cubicBezTo>
                                    <a:pt x="72" y="11"/>
                                    <a:pt x="73" y="12"/>
                                    <a:pt x="73" y="12"/>
                                  </a:cubicBezTo>
                                  <a:cubicBezTo>
                                    <a:pt x="73" y="12"/>
                                    <a:pt x="71" y="12"/>
                                    <a:pt x="71" y="12"/>
                                  </a:cubicBezTo>
                                  <a:cubicBezTo>
                                    <a:pt x="71" y="11"/>
                                    <a:pt x="70" y="11"/>
                                    <a:pt x="70" y="11"/>
                                  </a:cubicBezTo>
                                  <a:cubicBezTo>
                                    <a:pt x="69" y="11"/>
                                    <a:pt x="69" y="12"/>
                                    <a:pt x="69" y="12"/>
                                  </a:cubicBezTo>
                                  <a:cubicBezTo>
                                    <a:pt x="69" y="12"/>
                                    <a:pt x="69" y="13"/>
                                    <a:pt x="70" y="14"/>
                                  </a:cubicBezTo>
                                  <a:cubicBezTo>
                                    <a:pt x="72" y="15"/>
                                    <a:pt x="73" y="13"/>
                                    <a:pt x="76" y="14"/>
                                  </a:cubicBezTo>
                                  <a:cubicBezTo>
                                    <a:pt x="77" y="14"/>
                                    <a:pt x="77" y="14"/>
                                    <a:pt x="77" y="14"/>
                                  </a:cubicBezTo>
                                  <a:cubicBezTo>
                                    <a:pt x="78" y="15"/>
                                    <a:pt x="79" y="14"/>
                                    <a:pt x="80" y="14"/>
                                  </a:cubicBezTo>
                                  <a:cubicBezTo>
                                    <a:pt x="80" y="14"/>
                                    <a:pt x="81" y="15"/>
                                    <a:pt x="81" y="15"/>
                                  </a:cubicBezTo>
                                  <a:cubicBezTo>
                                    <a:pt x="82" y="16"/>
                                    <a:pt x="83" y="15"/>
                                    <a:pt x="84" y="15"/>
                                  </a:cubicBezTo>
                                  <a:cubicBezTo>
                                    <a:pt x="84" y="15"/>
                                    <a:pt x="86" y="16"/>
                                    <a:pt x="87" y="16"/>
                                  </a:cubicBezTo>
                                  <a:cubicBezTo>
                                    <a:pt x="89" y="16"/>
                                    <a:pt x="90" y="16"/>
                                    <a:pt x="91" y="16"/>
                                  </a:cubicBezTo>
                                  <a:cubicBezTo>
                                    <a:pt x="92" y="16"/>
                                    <a:pt x="93" y="16"/>
                                    <a:pt x="94" y="16"/>
                                  </a:cubicBezTo>
                                  <a:cubicBezTo>
                                    <a:pt x="96" y="16"/>
                                    <a:pt x="95" y="13"/>
                                    <a:pt x="95" y="13"/>
                                  </a:cubicBezTo>
                                  <a:cubicBezTo>
                                    <a:pt x="96" y="13"/>
                                    <a:pt x="100" y="13"/>
                                    <a:pt x="100" y="13"/>
                                  </a:cubicBezTo>
                                  <a:cubicBezTo>
                                    <a:pt x="100" y="13"/>
                                    <a:pt x="101" y="12"/>
                                    <a:pt x="101" y="12"/>
                                  </a:cubicBezTo>
                                  <a:cubicBezTo>
                                    <a:pt x="101" y="12"/>
                                    <a:pt x="100" y="12"/>
                                    <a:pt x="100" y="12"/>
                                  </a:cubicBezTo>
                                  <a:cubicBezTo>
                                    <a:pt x="100" y="11"/>
                                    <a:pt x="100" y="11"/>
                                    <a:pt x="100" y="11"/>
                                  </a:cubicBezTo>
                                  <a:cubicBezTo>
                                    <a:pt x="101" y="10"/>
                                    <a:pt x="102" y="11"/>
                                    <a:pt x="103" y="11"/>
                                  </a:cubicBezTo>
                                  <a:cubicBezTo>
                                    <a:pt x="103" y="10"/>
                                    <a:pt x="105" y="7"/>
                                    <a:pt x="106" y="6"/>
                                  </a:cubicBezTo>
                                  <a:cubicBezTo>
                                    <a:pt x="104" y="6"/>
                                    <a:pt x="104" y="6"/>
                                    <a:pt x="102" y="6"/>
                                  </a:cubicBezTo>
                                  <a:cubicBezTo>
                                    <a:pt x="102" y="6"/>
                                    <a:pt x="99" y="5"/>
                                    <a:pt x="99" y="5"/>
                                  </a:cubicBezTo>
                                  <a:cubicBezTo>
                                    <a:pt x="99" y="5"/>
                                    <a:pt x="100" y="5"/>
                                    <a:pt x="100" y="5"/>
                                  </a:cubicBezTo>
                                  <a:cubicBezTo>
                                    <a:pt x="100" y="4"/>
                                    <a:pt x="100" y="4"/>
                                    <a:pt x="100" y="4"/>
                                  </a:cubicBezTo>
                                  <a:cubicBezTo>
                                    <a:pt x="100" y="4"/>
                                    <a:pt x="100" y="4"/>
                                    <a:pt x="100" y="4"/>
                                  </a:cubicBezTo>
                                  <a:cubicBezTo>
                                    <a:pt x="100" y="4"/>
                                    <a:pt x="98" y="4"/>
                                    <a:pt x="99" y="4"/>
                                  </a:cubicBezTo>
                                  <a:cubicBezTo>
                                    <a:pt x="98" y="4"/>
                                    <a:pt x="98" y="5"/>
                                    <a:pt x="98" y="5"/>
                                  </a:cubicBezTo>
                                  <a:cubicBezTo>
                                    <a:pt x="97" y="5"/>
                                    <a:pt x="97" y="5"/>
                                    <a:pt x="96" y="5"/>
                                  </a:cubicBezTo>
                                  <a:cubicBezTo>
                                    <a:pt x="94" y="6"/>
                                    <a:pt x="97" y="5"/>
                                    <a:pt x="97" y="4"/>
                                  </a:cubicBezTo>
                                  <a:cubicBezTo>
                                    <a:pt x="97" y="4"/>
                                    <a:pt x="97" y="3"/>
                                    <a:pt x="97" y="3"/>
                                  </a:cubicBezTo>
                                  <a:cubicBezTo>
                                    <a:pt x="96" y="4"/>
                                    <a:pt x="95" y="4"/>
                                    <a:pt x="94" y="4"/>
                                  </a:cubicBezTo>
                                  <a:cubicBezTo>
                                    <a:pt x="94" y="5"/>
                                    <a:pt x="93" y="6"/>
                                    <a:pt x="92" y="6"/>
                                  </a:cubicBezTo>
                                  <a:cubicBezTo>
                                    <a:pt x="92" y="6"/>
                                    <a:pt x="91" y="6"/>
                                    <a:pt x="91" y="6"/>
                                  </a:cubicBezTo>
                                  <a:cubicBezTo>
                                    <a:pt x="92" y="4"/>
                                    <a:pt x="91" y="4"/>
                                    <a:pt x="90" y="2"/>
                                  </a:cubicBezTo>
                                  <a:cubicBezTo>
                                    <a:pt x="90" y="4"/>
                                    <a:pt x="90" y="7"/>
                                    <a:pt x="88" y="4"/>
                                  </a:cubicBezTo>
                                  <a:cubicBezTo>
                                    <a:pt x="87" y="5"/>
                                    <a:pt x="87" y="6"/>
                                    <a:pt x="86" y="7"/>
                                  </a:cubicBezTo>
                                  <a:cubicBezTo>
                                    <a:pt x="86" y="6"/>
                                    <a:pt x="85" y="6"/>
                                    <a:pt x="84" y="5"/>
                                  </a:cubicBezTo>
                                  <a:cubicBezTo>
                                    <a:pt x="84" y="5"/>
                                    <a:pt x="83" y="6"/>
                                    <a:pt x="83" y="5"/>
                                  </a:cubicBezTo>
                                  <a:cubicBezTo>
                                    <a:pt x="82" y="5"/>
                                    <a:pt x="82" y="4"/>
                                    <a:pt x="82" y="4"/>
                                  </a:cubicBezTo>
                                  <a:cubicBezTo>
                                    <a:pt x="81" y="4"/>
                                    <a:pt x="81" y="4"/>
                                    <a:pt x="80" y="4"/>
                                  </a:cubicBezTo>
                                  <a:cubicBezTo>
                                    <a:pt x="80" y="4"/>
                                    <a:pt x="77" y="3"/>
                                    <a:pt x="77" y="3"/>
                                  </a:cubicBezTo>
                                  <a:cubicBezTo>
                                    <a:pt x="76" y="2"/>
                                    <a:pt x="76" y="2"/>
                                    <a:pt x="76" y="2"/>
                                  </a:cubicBezTo>
                                  <a:cubicBezTo>
                                    <a:pt x="75" y="1"/>
                                    <a:pt x="74" y="2"/>
                                    <a:pt x="73" y="2"/>
                                  </a:cubicBezTo>
                                  <a:cubicBezTo>
                                    <a:pt x="73" y="2"/>
                                    <a:pt x="73" y="0"/>
                                    <a:pt x="72" y="0"/>
                                  </a:cubicBezTo>
                                  <a:cubicBezTo>
                                    <a:pt x="72" y="0"/>
                                    <a:pt x="72" y="0"/>
                                    <a:pt x="71" y="0"/>
                                  </a:cubicBezTo>
                                  <a:close/>
                                  <a:moveTo>
                                    <a:pt x="76" y="27"/>
                                  </a:moveTo>
                                  <a:cubicBezTo>
                                    <a:pt x="75" y="27"/>
                                    <a:pt x="75" y="28"/>
                                    <a:pt x="74" y="28"/>
                                  </a:cubicBezTo>
                                  <a:cubicBezTo>
                                    <a:pt x="74" y="27"/>
                                    <a:pt x="74" y="29"/>
                                    <a:pt x="74" y="29"/>
                                  </a:cubicBezTo>
                                  <a:cubicBezTo>
                                    <a:pt x="75" y="30"/>
                                    <a:pt x="75" y="29"/>
                                    <a:pt x="75" y="30"/>
                                  </a:cubicBezTo>
                                  <a:cubicBezTo>
                                    <a:pt x="75" y="30"/>
                                    <a:pt x="75" y="31"/>
                                    <a:pt x="75" y="31"/>
                                  </a:cubicBezTo>
                                  <a:cubicBezTo>
                                    <a:pt x="75" y="31"/>
                                    <a:pt x="74" y="31"/>
                                    <a:pt x="74" y="32"/>
                                  </a:cubicBezTo>
                                  <a:cubicBezTo>
                                    <a:pt x="74" y="32"/>
                                    <a:pt x="74" y="33"/>
                                    <a:pt x="74" y="33"/>
                                  </a:cubicBezTo>
                                  <a:cubicBezTo>
                                    <a:pt x="75" y="33"/>
                                    <a:pt x="79" y="31"/>
                                    <a:pt x="80" y="32"/>
                                  </a:cubicBezTo>
                                  <a:cubicBezTo>
                                    <a:pt x="80" y="32"/>
                                    <a:pt x="80" y="33"/>
                                    <a:pt x="80" y="33"/>
                                  </a:cubicBezTo>
                                  <a:cubicBezTo>
                                    <a:pt x="80" y="33"/>
                                    <a:pt x="80" y="33"/>
                                    <a:pt x="80" y="33"/>
                                  </a:cubicBezTo>
                                  <a:cubicBezTo>
                                    <a:pt x="80" y="33"/>
                                    <a:pt x="81" y="33"/>
                                    <a:pt x="82" y="33"/>
                                  </a:cubicBezTo>
                                  <a:cubicBezTo>
                                    <a:pt x="83" y="33"/>
                                    <a:pt x="83" y="33"/>
                                    <a:pt x="83" y="33"/>
                                  </a:cubicBezTo>
                                  <a:cubicBezTo>
                                    <a:pt x="83" y="32"/>
                                    <a:pt x="84" y="33"/>
                                    <a:pt x="85" y="33"/>
                                  </a:cubicBezTo>
                                  <a:cubicBezTo>
                                    <a:pt x="85" y="32"/>
                                    <a:pt x="86" y="32"/>
                                    <a:pt x="86" y="32"/>
                                  </a:cubicBezTo>
                                  <a:cubicBezTo>
                                    <a:pt x="87" y="31"/>
                                    <a:pt x="89" y="32"/>
                                    <a:pt x="90" y="32"/>
                                  </a:cubicBezTo>
                                  <a:cubicBezTo>
                                    <a:pt x="90" y="32"/>
                                    <a:pt x="90" y="31"/>
                                    <a:pt x="90" y="31"/>
                                  </a:cubicBezTo>
                                  <a:cubicBezTo>
                                    <a:pt x="91" y="30"/>
                                    <a:pt x="90" y="29"/>
                                    <a:pt x="90" y="29"/>
                                  </a:cubicBezTo>
                                  <a:cubicBezTo>
                                    <a:pt x="89" y="30"/>
                                    <a:pt x="88" y="30"/>
                                    <a:pt x="86" y="29"/>
                                  </a:cubicBezTo>
                                  <a:cubicBezTo>
                                    <a:pt x="84" y="28"/>
                                    <a:pt x="84" y="26"/>
                                    <a:pt x="81" y="26"/>
                                  </a:cubicBezTo>
                                  <a:cubicBezTo>
                                    <a:pt x="80" y="27"/>
                                    <a:pt x="80" y="27"/>
                                    <a:pt x="80" y="27"/>
                                  </a:cubicBezTo>
                                  <a:cubicBezTo>
                                    <a:pt x="79" y="27"/>
                                    <a:pt x="78" y="26"/>
                                    <a:pt x="76" y="2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069" name="Freeform 131">
                              <a:extLst>
                                <a:ext uri="{FF2B5EF4-FFF2-40B4-BE49-F238E27FC236}">
                                  <a16:creationId xmlns:a16="http://schemas.microsoft.com/office/drawing/2014/main" id="{406F3A89-51D2-459D-0D25-DA9498F72C76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7145463" y="1623008"/>
                              <a:ext cx="211809" cy="115291"/>
                            </a:xfrm>
                            <a:custGeom>
                              <a:avLst/>
                              <a:gdLst>
                                <a:gd name="T0" fmla="*/ 28 w 30"/>
                                <a:gd name="T1" fmla="*/ 6 h 16"/>
                                <a:gd name="T2" fmla="*/ 29 w 30"/>
                                <a:gd name="T3" fmla="*/ 5 h 16"/>
                                <a:gd name="T4" fmla="*/ 30 w 30"/>
                                <a:gd name="T5" fmla="*/ 3 h 16"/>
                                <a:gd name="T6" fmla="*/ 29 w 30"/>
                                <a:gd name="T7" fmla="*/ 1 h 16"/>
                                <a:gd name="T8" fmla="*/ 25 w 30"/>
                                <a:gd name="T9" fmla="*/ 0 h 16"/>
                                <a:gd name="T10" fmla="*/ 24 w 30"/>
                                <a:gd name="T11" fmla="*/ 0 h 16"/>
                                <a:gd name="T12" fmla="*/ 23 w 30"/>
                                <a:gd name="T13" fmla="*/ 1 h 16"/>
                                <a:gd name="T14" fmla="*/ 19 w 30"/>
                                <a:gd name="T15" fmla="*/ 2 h 16"/>
                                <a:gd name="T16" fmla="*/ 18 w 30"/>
                                <a:gd name="T17" fmla="*/ 1 h 16"/>
                                <a:gd name="T18" fmla="*/ 17 w 30"/>
                                <a:gd name="T19" fmla="*/ 2 h 16"/>
                                <a:gd name="T20" fmla="*/ 9 w 30"/>
                                <a:gd name="T21" fmla="*/ 4 h 16"/>
                                <a:gd name="T22" fmla="*/ 9 w 30"/>
                                <a:gd name="T23" fmla="*/ 9 h 16"/>
                                <a:gd name="T24" fmla="*/ 11 w 30"/>
                                <a:gd name="T25" fmla="*/ 9 h 16"/>
                                <a:gd name="T26" fmla="*/ 10 w 30"/>
                                <a:gd name="T27" fmla="*/ 12 h 16"/>
                                <a:gd name="T28" fmla="*/ 13 w 30"/>
                                <a:gd name="T29" fmla="*/ 12 h 16"/>
                                <a:gd name="T30" fmla="*/ 14 w 30"/>
                                <a:gd name="T31" fmla="*/ 12 h 16"/>
                                <a:gd name="T32" fmla="*/ 17 w 30"/>
                                <a:gd name="T33" fmla="*/ 12 h 16"/>
                                <a:gd name="T34" fmla="*/ 19 w 30"/>
                                <a:gd name="T35" fmla="*/ 14 h 16"/>
                                <a:gd name="T36" fmla="*/ 20 w 30"/>
                                <a:gd name="T37" fmla="*/ 14 h 16"/>
                                <a:gd name="T38" fmla="*/ 21 w 30"/>
                                <a:gd name="T39" fmla="*/ 16 h 16"/>
                                <a:gd name="T40" fmla="*/ 24 w 30"/>
                                <a:gd name="T41" fmla="*/ 15 h 16"/>
                                <a:gd name="T42" fmla="*/ 25 w 30"/>
                                <a:gd name="T43" fmla="*/ 13 h 16"/>
                                <a:gd name="T44" fmla="*/ 27 w 30"/>
                                <a:gd name="T45" fmla="*/ 11 h 16"/>
                                <a:gd name="T46" fmla="*/ 27 w 30"/>
                                <a:gd name="T47" fmla="*/ 10 h 16"/>
                                <a:gd name="T48" fmla="*/ 26 w 30"/>
                                <a:gd name="T49" fmla="*/ 9 h 16"/>
                                <a:gd name="T50" fmla="*/ 25 w 30"/>
                                <a:gd name="T51" fmla="*/ 6 h 16"/>
                                <a:gd name="T52" fmla="*/ 26 w 30"/>
                                <a:gd name="T53" fmla="*/ 5 h 16"/>
                                <a:gd name="T54" fmla="*/ 28 w 30"/>
                                <a:gd name="T55" fmla="*/ 5 h 16"/>
                                <a:gd name="T56" fmla="*/ 28 w 30"/>
                                <a:gd name="T57" fmla="*/ 6 h 16"/>
                                <a:gd name="T58" fmla="*/ 1 w 30"/>
                                <a:gd name="T59" fmla="*/ 12 h 16"/>
                                <a:gd name="T60" fmla="*/ 1 w 30"/>
                                <a:gd name="T61" fmla="*/ 13 h 16"/>
                                <a:gd name="T62" fmla="*/ 1 w 30"/>
                                <a:gd name="T63" fmla="*/ 12 h 16"/>
                                <a:gd name="T64" fmla="*/ 3 w 30"/>
                                <a:gd name="T65" fmla="*/ 7 h 16"/>
                                <a:gd name="T66" fmla="*/ 0 w 30"/>
                                <a:gd name="T67" fmla="*/ 9 h 16"/>
                                <a:gd name="T68" fmla="*/ 0 w 30"/>
                                <a:gd name="T69" fmla="*/ 8 h 16"/>
                                <a:gd name="T70" fmla="*/ 1 w 30"/>
                                <a:gd name="T71" fmla="*/ 11 h 16"/>
                                <a:gd name="T72" fmla="*/ 2 w 30"/>
                                <a:gd name="T73" fmla="*/ 12 h 16"/>
                                <a:gd name="T74" fmla="*/ 3 w 30"/>
                                <a:gd name="T75" fmla="*/ 11 h 16"/>
                                <a:gd name="T76" fmla="*/ 5 w 30"/>
                                <a:gd name="T77" fmla="*/ 11 h 16"/>
                                <a:gd name="T78" fmla="*/ 6 w 30"/>
                                <a:gd name="T79" fmla="*/ 8 h 16"/>
                                <a:gd name="T80" fmla="*/ 3 w 30"/>
                                <a:gd name="T81" fmla="*/ 7 h 16"/>
                                <a:gd name="T82" fmla="*/ 4 w 30"/>
                                <a:gd name="T83" fmla="*/ 3 h 16"/>
                                <a:gd name="T84" fmla="*/ 3 w 30"/>
                                <a:gd name="T85" fmla="*/ 4 h 16"/>
                                <a:gd name="T86" fmla="*/ 1 w 30"/>
                                <a:gd name="T87" fmla="*/ 4 h 16"/>
                                <a:gd name="T88" fmla="*/ 3 w 30"/>
                                <a:gd name="T89" fmla="*/ 5 h 16"/>
                                <a:gd name="T90" fmla="*/ 3 w 30"/>
                                <a:gd name="T91" fmla="*/ 6 h 16"/>
                                <a:gd name="T92" fmla="*/ 4 w 30"/>
                                <a:gd name="T93" fmla="*/ 6 h 16"/>
                                <a:gd name="T94" fmla="*/ 4 w 30"/>
                                <a:gd name="T95" fmla="*/ 6 h 16"/>
                                <a:gd name="T96" fmla="*/ 5 w 30"/>
                                <a:gd name="T97" fmla="*/ 5 h 16"/>
                                <a:gd name="T98" fmla="*/ 4 w 30"/>
                                <a:gd name="T99" fmla="*/ 3 h 16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  <a:cxn ang="0">
                                  <a:pos x="T94" y="T95"/>
                                </a:cxn>
                                <a:cxn ang="0">
                                  <a:pos x="T96" y="T97"/>
                                </a:cxn>
                                <a:cxn ang="0">
                                  <a:pos x="T98" y="T99"/>
                                </a:cxn>
                              </a:cxnLst>
                              <a:rect l="0" t="0" r="r" b="b"/>
                              <a:pathLst>
                                <a:path w="30" h="16">
                                  <a:moveTo>
                                    <a:pt x="28" y="6"/>
                                  </a:moveTo>
                                  <a:cubicBezTo>
                                    <a:pt x="29" y="5"/>
                                    <a:pt x="29" y="5"/>
                                    <a:pt x="29" y="5"/>
                                  </a:cubicBezTo>
                                  <a:cubicBezTo>
                                    <a:pt x="29" y="5"/>
                                    <a:pt x="30" y="4"/>
                                    <a:pt x="30" y="3"/>
                                  </a:cubicBezTo>
                                  <a:cubicBezTo>
                                    <a:pt x="30" y="2"/>
                                    <a:pt x="29" y="1"/>
                                    <a:pt x="29" y="1"/>
                                  </a:cubicBezTo>
                                  <a:cubicBezTo>
                                    <a:pt x="26" y="1"/>
                                    <a:pt x="26" y="1"/>
                                    <a:pt x="25" y="0"/>
                                  </a:cubicBezTo>
                                  <a:cubicBezTo>
                                    <a:pt x="25" y="0"/>
                                    <a:pt x="24" y="0"/>
                                    <a:pt x="24" y="0"/>
                                  </a:cubicBezTo>
                                  <a:cubicBezTo>
                                    <a:pt x="23" y="0"/>
                                    <a:pt x="23" y="1"/>
                                    <a:pt x="23" y="1"/>
                                  </a:cubicBezTo>
                                  <a:cubicBezTo>
                                    <a:pt x="22" y="1"/>
                                    <a:pt x="20" y="2"/>
                                    <a:pt x="19" y="2"/>
                                  </a:cubicBezTo>
                                  <a:cubicBezTo>
                                    <a:pt x="18" y="2"/>
                                    <a:pt x="19" y="1"/>
                                    <a:pt x="18" y="1"/>
                                  </a:cubicBezTo>
                                  <a:cubicBezTo>
                                    <a:pt x="17" y="1"/>
                                    <a:pt x="17" y="1"/>
                                    <a:pt x="17" y="2"/>
                                  </a:cubicBezTo>
                                  <a:cubicBezTo>
                                    <a:pt x="13" y="2"/>
                                    <a:pt x="12" y="3"/>
                                    <a:pt x="9" y="4"/>
                                  </a:cubicBezTo>
                                  <a:cubicBezTo>
                                    <a:pt x="9" y="6"/>
                                    <a:pt x="9" y="7"/>
                                    <a:pt x="9" y="9"/>
                                  </a:cubicBezTo>
                                  <a:cubicBezTo>
                                    <a:pt x="10" y="9"/>
                                    <a:pt x="10" y="9"/>
                                    <a:pt x="11" y="9"/>
                                  </a:cubicBezTo>
                                  <a:cubicBezTo>
                                    <a:pt x="10" y="11"/>
                                    <a:pt x="10" y="12"/>
                                    <a:pt x="10" y="12"/>
                                  </a:cubicBezTo>
                                  <a:cubicBezTo>
                                    <a:pt x="10" y="12"/>
                                    <a:pt x="12" y="12"/>
                                    <a:pt x="13" y="12"/>
                                  </a:cubicBezTo>
                                  <a:cubicBezTo>
                                    <a:pt x="14" y="12"/>
                                    <a:pt x="14" y="12"/>
                                    <a:pt x="14" y="12"/>
                                  </a:cubicBezTo>
                                  <a:cubicBezTo>
                                    <a:pt x="14" y="12"/>
                                    <a:pt x="16" y="12"/>
                                    <a:pt x="17" y="12"/>
                                  </a:cubicBezTo>
                                  <a:cubicBezTo>
                                    <a:pt x="19" y="13"/>
                                    <a:pt x="19" y="14"/>
                                    <a:pt x="19" y="14"/>
                                  </a:cubicBezTo>
                                  <a:cubicBezTo>
                                    <a:pt x="20" y="14"/>
                                    <a:pt x="20" y="14"/>
                                    <a:pt x="20" y="14"/>
                                  </a:cubicBezTo>
                                  <a:cubicBezTo>
                                    <a:pt x="21" y="16"/>
                                    <a:pt x="21" y="16"/>
                                    <a:pt x="21" y="16"/>
                                  </a:cubicBezTo>
                                  <a:cubicBezTo>
                                    <a:pt x="24" y="15"/>
                                    <a:pt x="24" y="15"/>
                                    <a:pt x="24" y="15"/>
                                  </a:cubicBezTo>
                                  <a:cubicBezTo>
                                    <a:pt x="24" y="15"/>
                                    <a:pt x="24" y="13"/>
                                    <a:pt x="25" y="13"/>
                                  </a:cubicBezTo>
                                  <a:cubicBezTo>
                                    <a:pt x="26" y="12"/>
                                    <a:pt x="27" y="11"/>
                                    <a:pt x="27" y="11"/>
                                  </a:cubicBezTo>
                                  <a:cubicBezTo>
                                    <a:pt x="27" y="10"/>
                                    <a:pt x="27" y="10"/>
                                    <a:pt x="27" y="10"/>
                                  </a:cubicBezTo>
                                  <a:cubicBezTo>
                                    <a:pt x="27" y="10"/>
                                    <a:pt x="26" y="9"/>
                                    <a:pt x="26" y="9"/>
                                  </a:cubicBezTo>
                                  <a:cubicBezTo>
                                    <a:pt x="25" y="8"/>
                                    <a:pt x="26" y="7"/>
                                    <a:pt x="25" y="6"/>
                                  </a:cubicBezTo>
                                  <a:cubicBezTo>
                                    <a:pt x="25" y="5"/>
                                    <a:pt x="26" y="5"/>
                                    <a:pt x="26" y="5"/>
                                  </a:cubicBezTo>
                                  <a:cubicBezTo>
                                    <a:pt x="26" y="5"/>
                                    <a:pt x="27" y="5"/>
                                    <a:pt x="28" y="5"/>
                                  </a:cubicBezTo>
                                  <a:cubicBezTo>
                                    <a:pt x="28" y="5"/>
                                    <a:pt x="28" y="5"/>
                                    <a:pt x="28" y="6"/>
                                  </a:cubicBezTo>
                                  <a:close/>
                                  <a:moveTo>
                                    <a:pt x="1" y="12"/>
                                  </a:moveTo>
                                  <a:cubicBezTo>
                                    <a:pt x="0" y="12"/>
                                    <a:pt x="1" y="13"/>
                                    <a:pt x="1" y="13"/>
                                  </a:cubicBezTo>
                                  <a:cubicBezTo>
                                    <a:pt x="1" y="13"/>
                                    <a:pt x="2" y="12"/>
                                    <a:pt x="1" y="12"/>
                                  </a:cubicBezTo>
                                  <a:close/>
                                  <a:moveTo>
                                    <a:pt x="3" y="7"/>
                                  </a:moveTo>
                                  <a:cubicBezTo>
                                    <a:pt x="2" y="8"/>
                                    <a:pt x="1" y="8"/>
                                    <a:pt x="0" y="9"/>
                                  </a:cubicBezTo>
                                  <a:cubicBezTo>
                                    <a:pt x="0" y="8"/>
                                    <a:pt x="0" y="8"/>
                                    <a:pt x="0" y="8"/>
                                  </a:cubicBezTo>
                                  <a:cubicBezTo>
                                    <a:pt x="0" y="10"/>
                                    <a:pt x="0" y="10"/>
                                    <a:pt x="1" y="11"/>
                                  </a:cubicBezTo>
                                  <a:cubicBezTo>
                                    <a:pt x="1" y="11"/>
                                    <a:pt x="1" y="12"/>
                                    <a:pt x="2" y="12"/>
                                  </a:cubicBezTo>
                                  <a:cubicBezTo>
                                    <a:pt x="2" y="12"/>
                                    <a:pt x="3" y="11"/>
                                    <a:pt x="3" y="11"/>
                                  </a:cubicBezTo>
                                  <a:cubicBezTo>
                                    <a:pt x="3" y="11"/>
                                    <a:pt x="4" y="11"/>
                                    <a:pt x="5" y="11"/>
                                  </a:cubicBezTo>
                                  <a:cubicBezTo>
                                    <a:pt x="5" y="11"/>
                                    <a:pt x="6" y="8"/>
                                    <a:pt x="6" y="8"/>
                                  </a:cubicBezTo>
                                  <a:cubicBezTo>
                                    <a:pt x="5" y="8"/>
                                    <a:pt x="4" y="7"/>
                                    <a:pt x="3" y="7"/>
                                  </a:cubicBezTo>
                                  <a:close/>
                                  <a:moveTo>
                                    <a:pt x="4" y="3"/>
                                  </a:moveTo>
                                  <a:cubicBezTo>
                                    <a:pt x="3" y="3"/>
                                    <a:pt x="3" y="4"/>
                                    <a:pt x="3" y="4"/>
                                  </a:cubicBezTo>
                                  <a:cubicBezTo>
                                    <a:pt x="3" y="4"/>
                                    <a:pt x="2" y="4"/>
                                    <a:pt x="1" y="4"/>
                                  </a:cubicBezTo>
                                  <a:cubicBezTo>
                                    <a:pt x="2" y="5"/>
                                    <a:pt x="2" y="4"/>
                                    <a:pt x="3" y="5"/>
                                  </a:cubicBezTo>
                                  <a:cubicBezTo>
                                    <a:pt x="3" y="5"/>
                                    <a:pt x="3" y="6"/>
                                    <a:pt x="3" y="6"/>
                                  </a:cubicBezTo>
                                  <a:cubicBezTo>
                                    <a:pt x="4" y="6"/>
                                    <a:pt x="4" y="6"/>
                                    <a:pt x="4" y="6"/>
                                  </a:cubicBezTo>
                                  <a:cubicBezTo>
                                    <a:pt x="4" y="6"/>
                                    <a:pt x="4" y="5"/>
                                    <a:pt x="4" y="6"/>
                                  </a:cubicBezTo>
                                  <a:cubicBezTo>
                                    <a:pt x="5" y="5"/>
                                    <a:pt x="5" y="5"/>
                                    <a:pt x="5" y="5"/>
                                  </a:cubicBezTo>
                                  <a:lnTo>
                                    <a:pt x="4" y="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070" name="Freeform 167">
                              <a:extLst>
                                <a:ext uri="{FF2B5EF4-FFF2-40B4-BE49-F238E27FC236}">
                                  <a16:creationId xmlns:a16="http://schemas.microsoft.com/office/drawing/2014/main" id="{D6031488-A5A2-C6F3-9F07-EEAF78721576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7230623" y="1790291"/>
                              <a:ext cx="244561" cy="223798"/>
                            </a:xfrm>
                            <a:custGeom>
                              <a:avLst/>
                              <a:gdLst>
                                <a:gd name="T0" fmla="*/ 10 w 35"/>
                                <a:gd name="T1" fmla="*/ 7 h 31"/>
                                <a:gd name="T2" fmla="*/ 13 w 35"/>
                                <a:gd name="T3" fmla="*/ 6 h 31"/>
                                <a:gd name="T4" fmla="*/ 15 w 35"/>
                                <a:gd name="T5" fmla="*/ 4 h 31"/>
                                <a:gd name="T6" fmla="*/ 16 w 35"/>
                                <a:gd name="T7" fmla="*/ 2 h 31"/>
                                <a:gd name="T8" fmla="*/ 19 w 35"/>
                                <a:gd name="T9" fmla="*/ 2 h 31"/>
                                <a:gd name="T10" fmla="*/ 20 w 35"/>
                                <a:gd name="T11" fmla="*/ 3 h 31"/>
                                <a:gd name="T12" fmla="*/ 22 w 35"/>
                                <a:gd name="T13" fmla="*/ 2 h 31"/>
                                <a:gd name="T14" fmla="*/ 25 w 35"/>
                                <a:gd name="T15" fmla="*/ 3 h 31"/>
                                <a:gd name="T16" fmla="*/ 27 w 35"/>
                                <a:gd name="T17" fmla="*/ 4 h 31"/>
                                <a:gd name="T18" fmla="*/ 29 w 35"/>
                                <a:gd name="T19" fmla="*/ 6 h 31"/>
                                <a:gd name="T20" fmla="*/ 30 w 35"/>
                                <a:gd name="T21" fmla="*/ 10 h 31"/>
                                <a:gd name="T22" fmla="*/ 30 w 35"/>
                                <a:gd name="T23" fmla="*/ 13 h 31"/>
                                <a:gd name="T24" fmla="*/ 33 w 35"/>
                                <a:gd name="T25" fmla="*/ 16 h 31"/>
                                <a:gd name="T26" fmla="*/ 33 w 35"/>
                                <a:gd name="T27" fmla="*/ 19 h 31"/>
                                <a:gd name="T28" fmla="*/ 30 w 35"/>
                                <a:gd name="T29" fmla="*/ 19 h 31"/>
                                <a:gd name="T30" fmla="*/ 32 w 35"/>
                                <a:gd name="T31" fmla="*/ 22 h 31"/>
                                <a:gd name="T32" fmla="*/ 32 w 35"/>
                                <a:gd name="T33" fmla="*/ 27 h 31"/>
                                <a:gd name="T34" fmla="*/ 30 w 35"/>
                                <a:gd name="T35" fmla="*/ 27 h 31"/>
                                <a:gd name="T36" fmla="*/ 29 w 35"/>
                                <a:gd name="T37" fmla="*/ 28 h 31"/>
                                <a:gd name="T38" fmla="*/ 28 w 35"/>
                                <a:gd name="T39" fmla="*/ 30 h 31"/>
                                <a:gd name="T40" fmla="*/ 24 w 35"/>
                                <a:gd name="T41" fmla="*/ 29 h 31"/>
                                <a:gd name="T42" fmla="*/ 22 w 35"/>
                                <a:gd name="T43" fmla="*/ 29 h 31"/>
                                <a:gd name="T44" fmla="*/ 20 w 35"/>
                                <a:gd name="T45" fmla="*/ 29 h 31"/>
                                <a:gd name="T46" fmla="*/ 19 w 35"/>
                                <a:gd name="T47" fmla="*/ 30 h 31"/>
                                <a:gd name="T48" fmla="*/ 19 w 35"/>
                                <a:gd name="T49" fmla="*/ 29 h 31"/>
                                <a:gd name="T50" fmla="*/ 17 w 35"/>
                                <a:gd name="T51" fmla="*/ 29 h 31"/>
                                <a:gd name="T52" fmla="*/ 13 w 35"/>
                                <a:gd name="T53" fmla="*/ 29 h 31"/>
                                <a:gd name="T54" fmla="*/ 8 w 35"/>
                                <a:gd name="T55" fmla="*/ 28 h 31"/>
                                <a:gd name="T56" fmla="*/ 5 w 35"/>
                                <a:gd name="T57" fmla="*/ 29 h 31"/>
                                <a:gd name="T58" fmla="*/ 3 w 35"/>
                                <a:gd name="T59" fmla="*/ 29 h 31"/>
                                <a:gd name="T60" fmla="*/ 0 w 35"/>
                                <a:gd name="T61" fmla="*/ 29 h 31"/>
                                <a:gd name="T62" fmla="*/ 0 w 35"/>
                                <a:gd name="T63" fmla="*/ 26 h 31"/>
                                <a:gd name="T64" fmla="*/ 1 w 35"/>
                                <a:gd name="T65" fmla="*/ 22 h 31"/>
                                <a:gd name="T66" fmla="*/ 0 w 35"/>
                                <a:gd name="T67" fmla="*/ 19 h 31"/>
                                <a:gd name="T68" fmla="*/ 2 w 35"/>
                                <a:gd name="T69" fmla="*/ 18 h 31"/>
                                <a:gd name="T70" fmla="*/ 5 w 35"/>
                                <a:gd name="T71" fmla="*/ 18 h 31"/>
                                <a:gd name="T72" fmla="*/ 6 w 35"/>
                                <a:gd name="T73" fmla="*/ 16 h 31"/>
                                <a:gd name="T74" fmla="*/ 7 w 35"/>
                                <a:gd name="T75" fmla="*/ 16 h 31"/>
                                <a:gd name="T76" fmla="*/ 7 w 35"/>
                                <a:gd name="T77" fmla="*/ 14 h 31"/>
                                <a:gd name="T78" fmla="*/ 9 w 35"/>
                                <a:gd name="T79" fmla="*/ 10 h 31"/>
                                <a:gd name="T80" fmla="*/ 10 w 35"/>
                                <a:gd name="T81" fmla="*/ 7 h 31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</a:cxnLst>
                              <a:rect l="0" t="0" r="r" b="b"/>
                              <a:pathLst>
                                <a:path w="35" h="31">
                                  <a:moveTo>
                                    <a:pt x="10" y="7"/>
                                  </a:moveTo>
                                  <a:cubicBezTo>
                                    <a:pt x="10" y="7"/>
                                    <a:pt x="11" y="5"/>
                                    <a:pt x="13" y="6"/>
                                  </a:cubicBezTo>
                                  <a:cubicBezTo>
                                    <a:pt x="15" y="6"/>
                                    <a:pt x="15" y="6"/>
                                    <a:pt x="15" y="4"/>
                                  </a:cubicBezTo>
                                  <a:cubicBezTo>
                                    <a:pt x="15" y="2"/>
                                    <a:pt x="16" y="2"/>
                                    <a:pt x="16" y="2"/>
                                  </a:cubicBezTo>
                                  <a:cubicBezTo>
                                    <a:pt x="16" y="2"/>
                                    <a:pt x="18" y="3"/>
                                    <a:pt x="19" y="2"/>
                                  </a:cubicBezTo>
                                  <a:cubicBezTo>
                                    <a:pt x="20" y="0"/>
                                    <a:pt x="19" y="4"/>
                                    <a:pt x="20" y="3"/>
                                  </a:cubicBezTo>
                                  <a:cubicBezTo>
                                    <a:pt x="21" y="2"/>
                                    <a:pt x="22" y="2"/>
                                    <a:pt x="22" y="2"/>
                                  </a:cubicBezTo>
                                  <a:cubicBezTo>
                                    <a:pt x="22" y="2"/>
                                    <a:pt x="24" y="2"/>
                                    <a:pt x="25" y="3"/>
                                  </a:cubicBezTo>
                                  <a:cubicBezTo>
                                    <a:pt x="26" y="3"/>
                                    <a:pt x="27" y="3"/>
                                    <a:pt x="27" y="4"/>
                                  </a:cubicBezTo>
                                  <a:cubicBezTo>
                                    <a:pt x="27" y="6"/>
                                    <a:pt x="29" y="5"/>
                                    <a:pt x="29" y="6"/>
                                  </a:cubicBezTo>
                                  <a:cubicBezTo>
                                    <a:pt x="29" y="8"/>
                                    <a:pt x="30" y="8"/>
                                    <a:pt x="30" y="10"/>
                                  </a:cubicBezTo>
                                  <a:cubicBezTo>
                                    <a:pt x="30" y="12"/>
                                    <a:pt x="29" y="13"/>
                                    <a:pt x="30" y="13"/>
                                  </a:cubicBezTo>
                                  <a:cubicBezTo>
                                    <a:pt x="32" y="14"/>
                                    <a:pt x="33" y="14"/>
                                    <a:pt x="33" y="16"/>
                                  </a:cubicBezTo>
                                  <a:cubicBezTo>
                                    <a:pt x="34" y="17"/>
                                    <a:pt x="35" y="19"/>
                                    <a:pt x="33" y="19"/>
                                  </a:cubicBezTo>
                                  <a:cubicBezTo>
                                    <a:pt x="32" y="19"/>
                                    <a:pt x="31" y="17"/>
                                    <a:pt x="30" y="19"/>
                                  </a:cubicBezTo>
                                  <a:cubicBezTo>
                                    <a:pt x="30" y="21"/>
                                    <a:pt x="32" y="21"/>
                                    <a:pt x="32" y="22"/>
                                  </a:cubicBezTo>
                                  <a:cubicBezTo>
                                    <a:pt x="32" y="23"/>
                                    <a:pt x="32" y="27"/>
                                    <a:pt x="32" y="27"/>
                                  </a:cubicBezTo>
                                  <a:cubicBezTo>
                                    <a:pt x="32" y="27"/>
                                    <a:pt x="31" y="27"/>
                                    <a:pt x="30" y="27"/>
                                  </a:cubicBezTo>
                                  <a:cubicBezTo>
                                    <a:pt x="29" y="27"/>
                                    <a:pt x="29" y="27"/>
                                    <a:pt x="29" y="28"/>
                                  </a:cubicBezTo>
                                  <a:cubicBezTo>
                                    <a:pt x="29" y="30"/>
                                    <a:pt x="29" y="30"/>
                                    <a:pt x="28" y="30"/>
                                  </a:cubicBezTo>
                                  <a:cubicBezTo>
                                    <a:pt x="26" y="29"/>
                                    <a:pt x="25" y="29"/>
                                    <a:pt x="24" y="29"/>
                                  </a:cubicBezTo>
                                  <a:cubicBezTo>
                                    <a:pt x="23" y="30"/>
                                    <a:pt x="23" y="29"/>
                                    <a:pt x="22" y="29"/>
                                  </a:cubicBezTo>
                                  <a:cubicBezTo>
                                    <a:pt x="21" y="30"/>
                                    <a:pt x="20" y="29"/>
                                    <a:pt x="20" y="29"/>
                                  </a:cubicBezTo>
                                  <a:cubicBezTo>
                                    <a:pt x="19" y="29"/>
                                    <a:pt x="19" y="30"/>
                                    <a:pt x="19" y="30"/>
                                  </a:cubicBezTo>
                                  <a:cubicBezTo>
                                    <a:pt x="19" y="29"/>
                                    <a:pt x="19" y="29"/>
                                    <a:pt x="19" y="29"/>
                                  </a:cubicBezTo>
                                  <a:cubicBezTo>
                                    <a:pt x="19" y="29"/>
                                    <a:pt x="18" y="29"/>
                                    <a:pt x="17" y="29"/>
                                  </a:cubicBezTo>
                                  <a:cubicBezTo>
                                    <a:pt x="16" y="29"/>
                                    <a:pt x="14" y="29"/>
                                    <a:pt x="13" y="29"/>
                                  </a:cubicBezTo>
                                  <a:cubicBezTo>
                                    <a:pt x="12" y="29"/>
                                    <a:pt x="9" y="29"/>
                                    <a:pt x="8" y="28"/>
                                  </a:cubicBezTo>
                                  <a:cubicBezTo>
                                    <a:pt x="7" y="28"/>
                                    <a:pt x="5" y="29"/>
                                    <a:pt x="5" y="29"/>
                                  </a:cubicBezTo>
                                  <a:cubicBezTo>
                                    <a:pt x="5" y="29"/>
                                    <a:pt x="4" y="31"/>
                                    <a:pt x="3" y="29"/>
                                  </a:cubicBezTo>
                                  <a:cubicBezTo>
                                    <a:pt x="2" y="28"/>
                                    <a:pt x="0" y="29"/>
                                    <a:pt x="0" y="29"/>
                                  </a:cubicBezTo>
                                  <a:cubicBezTo>
                                    <a:pt x="0" y="29"/>
                                    <a:pt x="0" y="27"/>
                                    <a:pt x="0" y="26"/>
                                  </a:cubicBezTo>
                                  <a:cubicBezTo>
                                    <a:pt x="0" y="25"/>
                                    <a:pt x="2" y="23"/>
                                    <a:pt x="1" y="22"/>
                                  </a:cubicBezTo>
                                  <a:cubicBezTo>
                                    <a:pt x="0" y="21"/>
                                    <a:pt x="0" y="19"/>
                                    <a:pt x="0" y="19"/>
                                  </a:cubicBezTo>
                                  <a:cubicBezTo>
                                    <a:pt x="2" y="18"/>
                                    <a:pt x="2" y="18"/>
                                    <a:pt x="2" y="18"/>
                                  </a:cubicBezTo>
                                  <a:cubicBezTo>
                                    <a:pt x="2" y="18"/>
                                    <a:pt x="4" y="18"/>
                                    <a:pt x="5" y="18"/>
                                  </a:cubicBezTo>
                                  <a:cubicBezTo>
                                    <a:pt x="5" y="18"/>
                                    <a:pt x="6" y="16"/>
                                    <a:pt x="6" y="16"/>
                                  </a:cubicBezTo>
                                  <a:cubicBezTo>
                                    <a:pt x="7" y="16"/>
                                    <a:pt x="7" y="16"/>
                                    <a:pt x="7" y="16"/>
                                  </a:cubicBezTo>
                                  <a:cubicBezTo>
                                    <a:pt x="7" y="16"/>
                                    <a:pt x="8" y="15"/>
                                    <a:pt x="7" y="14"/>
                                  </a:cubicBezTo>
                                  <a:cubicBezTo>
                                    <a:pt x="7" y="12"/>
                                    <a:pt x="8" y="11"/>
                                    <a:pt x="9" y="10"/>
                                  </a:cubicBezTo>
                                  <a:cubicBezTo>
                                    <a:pt x="10" y="9"/>
                                    <a:pt x="10" y="7"/>
                                    <a:pt x="10" y="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</p:grpSp>
                </p:grpSp>
                <p:sp>
                  <p:nvSpPr>
                    <p:cNvPr id="2053" name="Freeform 173">
                      <a:extLst>
                        <a:ext uri="{FF2B5EF4-FFF2-40B4-BE49-F238E27FC236}">
                          <a16:creationId xmlns:a16="http://schemas.microsoft.com/office/drawing/2014/main" id="{BF35DAF6-90B0-F07A-E835-35115E478F7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67703" y="2124858"/>
                      <a:ext cx="224910" cy="122073"/>
                    </a:xfrm>
                    <a:custGeom>
                      <a:avLst/>
                      <a:gdLst>
                        <a:gd name="T0" fmla="*/ 0 w 32"/>
                        <a:gd name="T1" fmla="*/ 12 h 17"/>
                        <a:gd name="T2" fmla="*/ 1 w 32"/>
                        <a:gd name="T3" fmla="*/ 14 h 17"/>
                        <a:gd name="T4" fmla="*/ 4 w 32"/>
                        <a:gd name="T5" fmla="*/ 15 h 17"/>
                        <a:gd name="T6" fmla="*/ 5 w 32"/>
                        <a:gd name="T7" fmla="*/ 15 h 17"/>
                        <a:gd name="T8" fmla="*/ 7 w 32"/>
                        <a:gd name="T9" fmla="*/ 15 h 17"/>
                        <a:gd name="T10" fmla="*/ 9 w 32"/>
                        <a:gd name="T11" fmla="*/ 16 h 17"/>
                        <a:gd name="T12" fmla="*/ 11 w 32"/>
                        <a:gd name="T13" fmla="*/ 16 h 17"/>
                        <a:gd name="T14" fmla="*/ 14 w 32"/>
                        <a:gd name="T15" fmla="*/ 16 h 17"/>
                        <a:gd name="T16" fmla="*/ 16 w 32"/>
                        <a:gd name="T17" fmla="*/ 15 h 17"/>
                        <a:gd name="T18" fmla="*/ 18 w 32"/>
                        <a:gd name="T19" fmla="*/ 15 h 17"/>
                        <a:gd name="T20" fmla="*/ 21 w 32"/>
                        <a:gd name="T21" fmla="*/ 14 h 17"/>
                        <a:gd name="T22" fmla="*/ 23 w 32"/>
                        <a:gd name="T23" fmla="*/ 13 h 17"/>
                        <a:gd name="T24" fmla="*/ 26 w 32"/>
                        <a:gd name="T25" fmla="*/ 13 h 17"/>
                        <a:gd name="T26" fmla="*/ 28 w 32"/>
                        <a:gd name="T27" fmla="*/ 12 h 17"/>
                        <a:gd name="T28" fmla="*/ 30 w 32"/>
                        <a:gd name="T29" fmla="*/ 11 h 17"/>
                        <a:gd name="T30" fmla="*/ 31 w 32"/>
                        <a:gd name="T31" fmla="*/ 8 h 17"/>
                        <a:gd name="T32" fmla="*/ 32 w 32"/>
                        <a:gd name="T33" fmla="*/ 7 h 17"/>
                        <a:gd name="T34" fmla="*/ 31 w 32"/>
                        <a:gd name="T35" fmla="*/ 5 h 17"/>
                        <a:gd name="T36" fmla="*/ 31 w 32"/>
                        <a:gd name="T37" fmla="*/ 2 h 17"/>
                        <a:gd name="T38" fmla="*/ 28 w 32"/>
                        <a:gd name="T39" fmla="*/ 3 h 17"/>
                        <a:gd name="T40" fmla="*/ 24 w 32"/>
                        <a:gd name="T41" fmla="*/ 1 h 17"/>
                        <a:gd name="T42" fmla="*/ 21 w 32"/>
                        <a:gd name="T43" fmla="*/ 1 h 17"/>
                        <a:gd name="T44" fmla="*/ 20 w 32"/>
                        <a:gd name="T45" fmla="*/ 3 h 17"/>
                        <a:gd name="T46" fmla="*/ 16 w 32"/>
                        <a:gd name="T47" fmla="*/ 2 h 17"/>
                        <a:gd name="T48" fmla="*/ 14 w 32"/>
                        <a:gd name="T49" fmla="*/ 4 h 17"/>
                        <a:gd name="T50" fmla="*/ 13 w 32"/>
                        <a:gd name="T51" fmla="*/ 6 h 17"/>
                        <a:gd name="T52" fmla="*/ 11 w 32"/>
                        <a:gd name="T53" fmla="*/ 7 h 17"/>
                        <a:gd name="T54" fmla="*/ 12 w 32"/>
                        <a:gd name="T55" fmla="*/ 9 h 17"/>
                        <a:gd name="T56" fmla="*/ 11 w 32"/>
                        <a:gd name="T57" fmla="*/ 10 h 17"/>
                        <a:gd name="T58" fmla="*/ 9 w 32"/>
                        <a:gd name="T59" fmla="*/ 9 h 17"/>
                        <a:gd name="T60" fmla="*/ 6 w 32"/>
                        <a:gd name="T61" fmla="*/ 9 h 17"/>
                        <a:gd name="T62" fmla="*/ 5 w 32"/>
                        <a:gd name="T63" fmla="*/ 10 h 17"/>
                        <a:gd name="T64" fmla="*/ 2 w 32"/>
                        <a:gd name="T65" fmla="*/ 11 h 17"/>
                        <a:gd name="T66" fmla="*/ 0 w 32"/>
                        <a:gd name="T6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32" h="17">
                          <a:moveTo>
                            <a:pt x="0" y="12"/>
                          </a:moveTo>
                          <a:cubicBezTo>
                            <a:pt x="1" y="12"/>
                            <a:pt x="2" y="13"/>
                            <a:pt x="1" y="14"/>
                          </a:cubicBezTo>
                          <a:cubicBezTo>
                            <a:pt x="1" y="14"/>
                            <a:pt x="4" y="16"/>
                            <a:pt x="4" y="15"/>
                          </a:cubicBezTo>
                          <a:cubicBezTo>
                            <a:pt x="4" y="14"/>
                            <a:pt x="4" y="14"/>
                            <a:pt x="5" y="15"/>
                          </a:cubicBezTo>
                          <a:cubicBezTo>
                            <a:pt x="7" y="16"/>
                            <a:pt x="5" y="15"/>
                            <a:pt x="7" y="15"/>
                          </a:cubicBezTo>
                          <a:cubicBezTo>
                            <a:pt x="9" y="15"/>
                            <a:pt x="8" y="16"/>
                            <a:pt x="9" y="16"/>
                          </a:cubicBezTo>
                          <a:cubicBezTo>
                            <a:pt x="10" y="17"/>
                            <a:pt x="10" y="16"/>
                            <a:pt x="11" y="16"/>
                          </a:cubicBezTo>
                          <a:cubicBezTo>
                            <a:pt x="12" y="16"/>
                            <a:pt x="14" y="16"/>
                            <a:pt x="14" y="16"/>
                          </a:cubicBezTo>
                          <a:cubicBezTo>
                            <a:pt x="14" y="16"/>
                            <a:pt x="16" y="16"/>
                            <a:pt x="16" y="15"/>
                          </a:cubicBezTo>
                          <a:cubicBezTo>
                            <a:pt x="16" y="14"/>
                            <a:pt x="16" y="15"/>
                            <a:pt x="18" y="15"/>
                          </a:cubicBezTo>
                          <a:cubicBezTo>
                            <a:pt x="19" y="15"/>
                            <a:pt x="21" y="15"/>
                            <a:pt x="21" y="14"/>
                          </a:cubicBezTo>
                          <a:cubicBezTo>
                            <a:pt x="22" y="13"/>
                            <a:pt x="22" y="13"/>
                            <a:pt x="23" y="13"/>
                          </a:cubicBezTo>
                          <a:cubicBezTo>
                            <a:pt x="24" y="13"/>
                            <a:pt x="25" y="14"/>
                            <a:pt x="26" y="13"/>
                          </a:cubicBez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9" y="11"/>
                            <a:pt x="30" y="11"/>
                          </a:cubicBezTo>
                          <a:cubicBezTo>
                            <a:pt x="31" y="12"/>
                            <a:pt x="31" y="8"/>
                            <a:pt x="31" y="8"/>
                          </a:cubicBezTo>
                          <a:cubicBezTo>
                            <a:pt x="31" y="8"/>
                            <a:pt x="30" y="6"/>
                            <a:pt x="32" y="7"/>
                          </a:cubicBezTo>
                          <a:cubicBezTo>
                            <a:pt x="31" y="5"/>
                            <a:pt x="31" y="5"/>
                            <a:pt x="31" y="5"/>
                          </a:cubicBezTo>
                          <a:cubicBezTo>
                            <a:pt x="29" y="4"/>
                            <a:pt x="31" y="2"/>
                            <a:pt x="31" y="2"/>
                          </a:cubicBezTo>
                          <a:cubicBezTo>
                            <a:pt x="31" y="2"/>
                            <a:pt x="29" y="2"/>
                            <a:pt x="28" y="3"/>
                          </a:cubicBezTo>
                          <a:cubicBezTo>
                            <a:pt x="26" y="3"/>
                            <a:pt x="25" y="2"/>
                            <a:pt x="24" y="1"/>
                          </a:cubicBezTo>
                          <a:cubicBezTo>
                            <a:pt x="23" y="0"/>
                            <a:pt x="21" y="1"/>
                            <a:pt x="21" y="1"/>
                          </a:cubicBezTo>
                          <a:cubicBezTo>
                            <a:pt x="21" y="1"/>
                            <a:pt x="21" y="2"/>
                            <a:pt x="20" y="3"/>
                          </a:cubicBezTo>
                          <a:cubicBezTo>
                            <a:pt x="19" y="5"/>
                            <a:pt x="16" y="2"/>
                            <a:pt x="16" y="2"/>
                          </a:cubicBezTo>
                          <a:cubicBezTo>
                            <a:pt x="16" y="2"/>
                            <a:pt x="14" y="3"/>
                            <a:pt x="14" y="4"/>
                          </a:cubicBezTo>
                          <a:cubicBezTo>
                            <a:pt x="15" y="6"/>
                            <a:pt x="14" y="6"/>
                            <a:pt x="13" y="6"/>
                          </a:cubicBezTo>
                          <a:cubicBezTo>
                            <a:pt x="11" y="6"/>
                            <a:pt x="11" y="7"/>
                            <a:pt x="11" y="7"/>
                          </a:cubicBezTo>
                          <a:cubicBezTo>
                            <a:pt x="11" y="7"/>
                            <a:pt x="12" y="7"/>
                            <a:pt x="12" y="9"/>
                          </a:cubicBezTo>
                          <a:cubicBezTo>
                            <a:pt x="12" y="10"/>
                            <a:pt x="13" y="11"/>
                            <a:pt x="11" y="10"/>
                          </a:cubicBezTo>
                          <a:cubicBezTo>
                            <a:pt x="10" y="10"/>
                            <a:pt x="10" y="9"/>
                            <a:pt x="9" y="9"/>
                          </a:cubicBezTo>
                          <a:cubicBezTo>
                            <a:pt x="8" y="9"/>
                            <a:pt x="7" y="8"/>
                            <a:pt x="6" y="9"/>
                          </a:cubicBezTo>
                          <a:cubicBezTo>
                            <a:pt x="6" y="9"/>
                            <a:pt x="6" y="10"/>
                            <a:pt x="5" y="10"/>
                          </a:cubicBezTo>
                          <a:cubicBezTo>
                            <a:pt x="4" y="10"/>
                            <a:pt x="3" y="11"/>
                            <a:pt x="2" y="11"/>
                          </a:cubicBezTo>
                          <a:cubicBezTo>
                            <a:pt x="1" y="11"/>
                            <a:pt x="0" y="12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2032" name="Freeform 101">
              <a:extLst>
                <a:ext uri="{FF2B5EF4-FFF2-40B4-BE49-F238E27FC236}">
                  <a16:creationId xmlns:a16="http://schemas.microsoft.com/office/drawing/2014/main" id="{4EE44352-2451-2653-AA33-D33975FF61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1411" y="2827901"/>
              <a:ext cx="49284" cy="140157"/>
            </a:xfrm>
            <a:custGeom>
              <a:avLst/>
              <a:gdLst>
                <a:gd name="T0" fmla="*/ 7 w 7"/>
                <a:gd name="T1" fmla="*/ 7 h 19"/>
                <a:gd name="T2" fmla="*/ 7 w 7"/>
                <a:gd name="T3" fmla="*/ 8 h 19"/>
                <a:gd name="T4" fmla="*/ 7 w 7"/>
                <a:gd name="T5" fmla="*/ 10 h 19"/>
                <a:gd name="T6" fmla="*/ 5 w 7"/>
                <a:gd name="T7" fmla="*/ 10 h 19"/>
                <a:gd name="T8" fmla="*/ 5 w 7"/>
                <a:gd name="T9" fmla="*/ 7 h 19"/>
                <a:gd name="T10" fmla="*/ 5 w 7"/>
                <a:gd name="T11" fmla="*/ 4 h 19"/>
                <a:gd name="T12" fmla="*/ 7 w 7"/>
                <a:gd name="T13" fmla="*/ 4 h 19"/>
                <a:gd name="T14" fmla="*/ 6 w 7"/>
                <a:gd name="T15" fmla="*/ 5 h 19"/>
                <a:gd name="T16" fmla="*/ 6 w 7"/>
                <a:gd name="T17" fmla="*/ 6 h 19"/>
                <a:gd name="T18" fmla="*/ 6 w 7"/>
                <a:gd name="T19" fmla="*/ 8 h 19"/>
                <a:gd name="T20" fmla="*/ 7 w 7"/>
                <a:gd name="T21" fmla="*/ 7 h 19"/>
                <a:gd name="T22" fmla="*/ 1 w 7"/>
                <a:gd name="T23" fmla="*/ 7 h 19"/>
                <a:gd name="T24" fmla="*/ 0 w 7"/>
                <a:gd name="T25" fmla="*/ 9 h 19"/>
                <a:gd name="T26" fmla="*/ 1 w 7"/>
                <a:gd name="T27" fmla="*/ 9 h 19"/>
                <a:gd name="T28" fmla="*/ 2 w 7"/>
                <a:gd name="T29" fmla="*/ 8 h 19"/>
                <a:gd name="T30" fmla="*/ 1 w 7"/>
                <a:gd name="T31" fmla="*/ 7 h 19"/>
                <a:gd name="T32" fmla="*/ 2 w 7"/>
                <a:gd name="T33" fmla="*/ 19 h 19"/>
                <a:gd name="T34" fmla="*/ 6 w 7"/>
                <a:gd name="T35" fmla="*/ 15 h 19"/>
                <a:gd name="T36" fmla="*/ 7 w 7"/>
                <a:gd name="T37" fmla="*/ 10 h 19"/>
                <a:gd name="T38" fmla="*/ 5 w 7"/>
                <a:gd name="T39" fmla="*/ 10 h 19"/>
                <a:gd name="T40" fmla="*/ 5 w 7"/>
                <a:gd name="T41" fmla="*/ 7 h 19"/>
                <a:gd name="T42" fmla="*/ 5 w 7"/>
                <a:gd name="T43" fmla="*/ 4 h 19"/>
                <a:gd name="T44" fmla="*/ 7 w 7"/>
                <a:gd name="T45" fmla="*/ 4 h 19"/>
                <a:gd name="T46" fmla="*/ 7 w 7"/>
                <a:gd name="T47" fmla="*/ 3 h 19"/>
                <a:gd name="T48" fmla="*/ 7 w 7"/>
                <a:gd name="T49" fmla="*/ 1 h 19"/>
                <a:gd name="T50" fmla="*/ 6 w 7"/>
                <a:gd name="T51" fmla="*/ 1 h 19"/>
                <a:gd name="T52" fmla="*/ 4 w 7"/>
                <a:gd name="T53" fmla="*/ 2 h 19"/>
                <a:gd name="T54" fmla="*/ 4 w 7"/>
                <a:gd name="T55" fmla="*/ 3 h 19"/>
                <a:gd name="T56" fmla="*/ 2 w 7"/>
                <a:gd name="T57" fmla="*/ 4 h 19"/>
                <a:gd name="T58" fmla="*/ 2 w 7"/>
                <a:gd name="T59" fmla="*/ 7 h 19"/>
                <a:gd name="T60" fmla="*/ 1 w 7"/>
                <a:gd name="T61" fmla="*/ 7 h 19"/>
                <a:gd name="T62" fmla="*/ 2 w 7"/>
                <a:gd name="T63" fmla="*/ 8 h 19"/>
                <a:gd name="T64" fmla="*/ 1 w 7"/>
                <a:gd name="T65" fmla="*/ 9 h 19"/>
                <a:gd name="T66" fmla="*/ 1 w 7"/>
                <a:gd name="T67" fmla="*/ 11 h 19"/>
                <a:gd name="T68" fmla="*/ 2 w 7"/>
                <a:gd name="T6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19">
                  <a:moveTo>
                    <a:pt x="7" y="7"/>
                  </a:move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lose/>
                  <a:moveTo>
                    <a:pt x="1" y="7"/>
                  </a:moveTo>
                  <a:cubicBezTo>
                    <a:pt x="1" y="8"/>
                    <a:pt x="0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7"/>
                  </a:lnTo>
                  <a:close/>
                  <a:moveTo>
                    <a:pt x="2" y="19"/>
                  </a:moveTo>
                  <a:cubicBezTo>
                    <a:pt x="2" y="19"/>
                    <a:pt x="6" y="16"/>
                    <a:pt x="6" y="15"/>
                  </a:cubicBezTo>
                  <a:cubicBezTo>
                    <a:pt x="5" y="12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7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71" name="50 AMERICA FILL">
            <a:extLst>
              <a:ext uri="{FF2B5EF4-FFF2-40B4-BE49-F238E27FC236}">
                <a16:creationId xmlns:a16="http://schemas.microsoft.com/office/drawing/2014/main" id="{BDFEC0AA-DA75-1C95-9561-C18512FF3257}"/>
              </a:ext>
            </a:extLst>
          </p:cNvPr>
          <p:cNvGrpSpPr/>
          <p:nvPr userDrawn="1"/>
        </p:nvGrpSpPr>
        <p:grpSpPr>
          <a:xfrm>
            <a:off x="1873575" y="260048"/>
            <a:ext cx="3372713" cy="6056118"/>
            <a:chOff x="1873575" y="260048"/>
            <a:chExt cx="3372713" cy="6056118"/>
          </a:xfrm>
          <a:solidFill>
            <a:schemeClr val="tx2"/>
          </a:solidFill>
        </p:grpSpPr>
        <p:sp>
          <p:nvSpPr>
            <p:cNvPr id="2072" name="Freeform 142">
              <a:extLst>
                <a:ext uri="{FF2B5EF4-FFF2-40B4-BE49-F238E27FC236}">
                  <a16:creationId xmlns:a16="http://schemas.microsoft.com/office/drawing/2014/main" id="{F008EC0F-8F1A-4ECD-F944-71600C3895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4430" y="3191856"/>
              <a:ext cx="323558" cy="131114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073" name="50 AMERICA FILL">
              <a:extLst>
                <a:ext uri="{FF2B5EF4-FFF2-40B4-BE49-F238E27FC236}">
                  <a16:creationId xmlns:a16="http://schemas.microsoft.com/office/drawing/2014/main" id="{E81CFB75-B649-0A9D-56C8-F8C25CBA6FE8}"/>
                </a:ext>
              </a:extLst>
            </p:cNvPr>
            <p:cNvGrpSpPr/>
            <p:nvPr/>
          </p:nvGrpSpPr>
          <p:grpSpPr>
            <a:xfrm>
              <a:off x="1873575" y="260048"/>
              <a:ext cx="3372713" cy="6056118"/>
              <a:chOff x="1870221" y="255352"/>
              <a:chExt cx="3372713" cy="6056118"/>
            </a:xfrm>
            <a:grpFill/>
          </p:grpSpPr>
          <p:sp>
            <p:nvSpPr>
              <p:cNvPr id="2074" name="Freeform 151">
                <a:extLst>
                  <a:ext uri="{FF2B5EF4-FFF2-40B4-BE49-F238E27FC236}">
                    <a16:creationId xmlns:a16="http://schemas.microsoft.com/office/drawing/2014/main" id="{BA9929F6-AB1C-CCD7-43E4-0E87541CB0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0221" y="255352"/>
                <a:ext cx="2843450" cy="2174686"/>
              </a:xfrm>
              <a:custGeom>
                <a:avLst/>
                <a:gdLst>
                  <a:gd name="T0" fmla="*/ 136 w 413"/>
                  <a:gd name="T1" fmla="*/ 122 h 299"/>
                  <a:gd name="T2" fmla="*/ 168 w 413"/>
                  <a:gd name="T3" fmla="*/ 96 h 299"/>
                  <a:gd name="T4" fmla="*/ 283 w 413"/>
                  <a:gd name="T5" fmla="*/ 93 h 299"/>
                  <a:gd name="T6" fmla="*/ 242 w 413"/>
                  <a:gd name="T7" fmla="*/ 87 h 299"/>
                  <a:gd name="T8" fmla="*/ 291 w 413"/>
                  <a:gd name="T9" fmla="*/ 105 h 299"/>
                  <a:gd name="T10" fmla="*/ 309 w 413"/>
                  <a:gd name="T11" fmla="*/ 151 h 299"/>
                  <a:gd name="T12" fmla="*/ 330 w 413"/>
                  <a:gd name="T13" fmla="*/ 167 h 299"/>
                  <a:gd name="T14" fmla="*/ 338 w 413"/>
                  <a:gd name="T15" fmla="*/ 138 h 299"/>
                  <a:gd name="T16" fmla="*/ 366 w 413"/>
                  <a:gd name="T17" fmla="*/ 131 h 299"/>
                  <a:gd name="T18" fmla="*/ 341 w 413"/>
                  <a:gd name="T19" fmla="*/ 117 h 299"/>
                  <a:gd name="T20" fmla="*/ 311 w 413"/>
                  <a:gd name="T21" fmla="*/ 92 h 299"/>
                  <a:gd name="T22" fmla="*/ 299 w 413"/>
                  <a:gd name="T23" fmla="*/ 20 h 299"/>
                  <a:gd name="T24" fmla="*/ 212 w 413"/>
                  <a:gd name="T25" fmla="*/ 21 h 299"/>
                  <a:gd name="T26" fmla="*/ 253 w 413"/>
                  <a:gd name="T27" fmla="*/ 39 h 299"/>
                  <a:gd name="T28" fmla="*/ 241 w 413"/>
                  <a:gd name="T29" fmla="*/ 59 h 299"/>
                  <a:gd name="T30" fmla="*/ 305 w 413"/>
                  <a:gd name="T31" fmla="*/ 39 h 299"/>
                  <a:gd name="T32" fmla="*/ 347 w 413"/>
                  <a:gd name="T33" fmla="*/ 16 h 299"/>
                  <a:gd name="T34" fmla="*/ 300 w 413"/>
                  <a:gd name="T35" fmla="*/ 10 h 299"/>
                  <a:gd name="T36" fmla="*/ 51 w 413"/>
                  <a:gd name="T37" fmla="*/ 223 h 299"/>
                  <a:gd name="T38" fmla="*/ 68 w 413"/>
                  <a:gd name="T39" fmla="*/ 247 h 299"/>
                  <a:gd name="T40" fmla="*/ 278 w 413"/>
                  <a:gd name="T41" fmla="*/ 276 h 299"/>
                  <a:gd name="T42" fmla="*/ 341 w 413"/>
                  <a:gd name="T43" fmla="*/ 281 h 299"/>
                  <a:gd name="T44" fmla="*/ 362 w 413"/>
                  <a:gd name="T45" fmla="*/ 279 h 299"/>
                  <a:gd name="T46" fmla="*/ 326 w 413"/>
                  <a:gd name="T47" fmla="*/ 268 h 299"/>
                  <a:gd name="T48" fmla="*/ 387 w 413"/>
                  <a:gd name="T49" fmla="*/ 227 h 299"/>
                  <a:gd name="T50" fmla="*/ 359 w 413"/>
                  <a:gd name="T51" fmla="*/ 192 h 299"/>
                  <a:gd name="T52" fmla="*/ 299 w 413"/>
                  <a:gd name="T53" fmla="*/ 168 h 299"/>
                  <a:gd name="T54" fmla="*/ 278 w 413"/>
                  <a:gd name="T55" fmla="*/ 240 h 299"/>
                  <a:gd name="T56" fmla="*/ 235 w 413"/>
                  <a:gd name="T57" fmla="*/ 164 h 299"/>
                  <a:gd name="T58" fmla="*/ 273 w 413"/>
                  <a:gd name="T59" fmla="*/ 127 h 299"/>
                  <a:gd name="T60" fmla="*/ 225 w 413"/>
                  <a:gd name="T61" fmla="*/ 113 h 299"/>
                  <a:gd name="T62" fmla="*/ 211 w 413"/>
                  <a:gd name="T63" fmla="*/ 97 h 299"/>
                  <a:gd name="T64" fmla="*/ 205 w 413"/>
                  <a:gd name="T65" fmla="*/ 127 h 299"/>
                  <a:gd name="T66" fmla="*/ 152 w 413"/>
                  <a:gd name="T67" fmla="*/ 132 h 299"/>
                  <a:gd name="T68" fmla="*/ 64 w 413"/>
                  <a:gd name="T69" fmla="*/ 104 h 299"/>
                  <a:gd name="T70" fmla="*/ 4 w 413"/>
                  <a:gd name="T71" fmla="*/ 112 h 299"/>
                  <a:gd name="T72" fmla="*/ 325 w 413"/>
                  <a:gd name="T73" fmla="*/ 269 h 299"/>
                  <a:gd name="T74" fmla="*/ 362 w 413"/>
                  <a:gd name="T75" fmla="*/ 276 h 299"/>
                  <a:gd name="T76" fmla="*/ 391 w 413"/>
                  <a:gd name="T77" fmla="*/ 240 h 299"/>
                  <a:gd name="T78" fmla="*/ 410 w 413"/>
                  <a:gd name="T79" fmla="*/ 263 h 299"/>
                  <a:gd name="T80" fmla="*/ 198 w 413"/>
                  <a:gd name="T81" fmla="*/ 245 h 299"/>
                  <a:gd name="T82" fmla="*/ 204 w 413"/>
                  <a:gd name="T83" fmla="*/ 240 h 299"/>
                  <a:gd name="T84" fmla="*/ 177 w 413"/>
                  <a:gd name="T85" fmla="*/ 194 h 299"/>
                  <a:gd name="T86" fmla="*/ 306 w 413"/>
                  <a:gd name="T87" fmla="*/ 35 h 299"/>
                  <a:gd name="T88" fmla="*/ 292 w 413"/>
                  <a:gd name="T89" fmla="*/ 162 h 299"/>
                  <a:gd name="T90" fmla="*/ 333 w 413"/>
                  <a:gd name="T91" fmla="*/ 137 h 299"/>
                  <a:gd name="T92" fmla="*/ 290 w 413"/>
                  <a:gd name="T93" fmla="*/ 114 h 299"/>
                  <a:gd name="T94" fmla="*/ 202 w 413"/>
                  <a:gd name="T95" fmla="*/ 74 h 299"/>
                  <a:gd name="T96" fmla="*/ 227 w 413"/>
                  <a:gd name="T97" fmla="*/ 64 h 299"/>
                  <a:gd name="T98" fmla="*/ 239 w 413"/>
                  <a:gd name="T99" fmla="*/ 65 h 299"/>
                  <a:gd name="T100" fmla="*/ 208 w 413"/>
                  <a:gd name="T101" fmla="*/ 48 h 299"/>
                  <a:gd name="T102" fmla="*/ 207 w 413"/>
                  <a:gd name="T103" fmla="*/ 95 h 299"/>
                  <a:gd name="T104" fmla="*/ 188 w 413"/>
                  <a:gd name="T105" fmla="*/ 58 h 299"/>
                  <a:gd name="T106" fmla="*/ 167 w 413"/>
                  <a:gd name="T107" fmla="*/ 49 h 299"/>
                  <a:gd name="T108" fmla="*/ 165 w 413"/>
                  <a:gd name="T109" fmla="*/ 35 h 299"/>
                  <a:gd name="T110" fmla="*/ 141 w 413"/>
                  <a:gd name="T111" fmla="*/ 167 h 299"/>
                  <a:gd name="T112" fmla="*/ 102 w 413"/>
                  <a:gd name="T113" fmla="*/ 147 h 299"/>
                  <a:gd name="T114" fmla="*/ 199 w 413"/>
                  <a:gd name="T115" fmla="*/ 113 h 299"/>
                  <a:gd name="T116" fmla="*/ 81 w 413"/>
                  <a:gd name="T117" fmla="*/ 98 h 299"/>
                  <a:gd name="T118" fmla="*/ 146 w 413"/>
                  <a:gd name="T119" fmla="*/ 54 h 299"/>
                  <a:gd name="T120" fmla="*/ 127 w 413"/>
                  <a:gd name="T121" fmla="*/ 76 h 299"/>
                  <a:gd name="T122" fmla="*/ 97 w 413"/>
                  <a:gd name="T123" fmla="*/ 64 h 299"/>
                  <a:gd name="T124" fmla="*/ 133 w 413"/>
                  <a:gd name="T125" fmla="*/ 4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3" h="299">
                    <a:moveTo>
                      <a:pt x="108" y="93"/>
                    </a:moveTo>
                    <a:cubicBezTo>
                      <a:pt x="108" y="93"/>
                      <a:pt x="107" y="93"/>
                      <a:pt x="106" y="93"/>
                    </a:cubicBezTo>
                    <a:cubicBezTo>
                      <a:pt x="106" y="94"/>
                      <a:pt x="106" y="94"/>
                      <a:pt x="106" y="95"/>
                    </a:cubicBezTo>
                    <a:cubicBezTo>
                      <a:pt x="105" y="96"/>
                      <a:pt x="104" y="96"/>
                      <a:pt x="103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3" y="98"/>
                      <a:pt x="102" y="99"/>
                      <a:pt x="105" y="99"/>
                    </a:cubicBezTo>
                    <a:cubicBezTo>
                      <a:pt x="108" y="99"/>
                      <a:pt x="107" y="98"/>
                      <a:pt x="108" y="98"/>
                    </a:cubicBezTo>
                    <a:cubicBezTo>
                      <a:pt x="109" y="97"/>
                      <a:pt x="110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10" y="99"/>
                      <a:pt x="110" y="100"/>
                      <a:pt x="110" y="100"/>
                    </a:cubicBezTo>
                    <a:cubicBezTo>
                      <a:pt x="109" y="100"/>
                      <a:pt x="108" y="100"/>
                      <a:pt x="108" y="100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11" y="101"/>
                      <a:pt x="111" y="101"/>
                      <a:pt x="111" y="101"/>
                    </a:cubicBezTo>
                    <a:cubicBezTo>
                      <a:pt x="112" y="101"/>
                      <a:pt x="112" y="100"/>
                      <a:pt x="112" y="99"/>
                    </a:cubicBezTo>
                    <a:cubicBezTo>
                      <a:pt x="113" y="99"/>
                      <a:pt x="115" y="100"/>
                      <a:pt x="116" y="100"/>
                    </a:cubicBezTo>
                    <a:cubicBezTo>
                      <a:pt x="117" y="100"/>
                      <a:pt x="117" y="99"/>
                      <a:pt x="118" y="99"/>
                    </a:cubicBezTo>
                    <a:cubicBezTo>
                      <a:pt x="120" y="98"/>
                      <a:pt x="122" y="99"/>
                      <a:pt x="123" y="99"/>
                    </a:cubicBezTo>
                    <a:cubicBezTo>
                      <a:pt x="123" y="99"/>
                      <a:pt x="123" y="100"/>
                      <a:pt x="123" y="100"/>
                    </a:cubicBezTo>
                    <a:cubicBezTo>
                      <a:pt x="121" y="100"/>
                      <a:pt x="120" y="99"/>
                      <a:pt x="118" y="100"/>
                    </a:cubicBezTo>
                    <a:cubicBezTo>
                      <a:pt x="118" y="100"/>
                      <a:pt x="118" y="101"/>
                      <a:pt x="118" y="101"/>
                    </a:cubicBezTo>
                    <a:cubicBezTo>
                      <a:pt x="117" y="102"/>
                      <a:pt x="116" y="101"/>
                      <a:pt x="116" y="101"/>
                    </a:cubicBezTo>
                    <a:cubicBezTo>
                      <a:pt x="115" y="101"/>
                      <a:pt x="115" y="101"/>
                      <a:pt x="114" y="102"/>
                    </a:cubicBezTo>
                    <a:cubicBezTo>
                      <a:pt x="112" y="102"/>
                      <a:pt x="107" y="103"/>
                      <a:pt x="110" y="105"/>
                    </a:cubicBezTo>
                    <a:cubicBezTo>
                      <a:pt x="111" y="105"/>
                      <a:pt x="111" y="105"/>
                      <a:pt x="113" y="106"/>
                    </a:cubicBezTo>
                    <a:cubicBezTo>
                      <a:pt x="113" y="105"/>
                      <a:pt x="113" y="105"/>
                      <a:pt x="114" y="105"/>
                    </a:cubicBezTo>
                    <a:cubicBezTo>
                      <a:pt x="114" y="105"/>
                      <a:pt x="115" y="106"/>
                      <a:pt x="116" y="106"/>
                    </a:cubicBezTo>
                    <a:cubicBezTo>
                      <a:pt x="116" y="106"/>
                      <a:pt x="117" y="105"/>
                      <a:pt x="118" y="105"/>
                    </a:cubicBezTo>
                    <a:cubicBezTo>
                      <a:pt x="119" y="105"/>
                      <a:pt x="122" y="105"/>
                      <a:pt x="122" y="105"/>
                    </a:cubicBezTo>
                    <a:cubicBezTo>
                      <a:pt x="123" y="105"/>
                      <a:pt x="123" y="106"/>
                      <a:pt x="124" y="106"/>
                    </a:cubicBezTo>
                    <a:cubicBezTo>
                      <a:pt x="125" y="106"/>
                      <a:pt x="127" y="104"/>
                      <a:pt x="128" y="105"/>
                    </a:cubicBezTo>
                    <a:cubicBezTo>
                      <a:pt x="128" y="105"/>
                      <a:pt x="128" y="106"/>
                      <a:pt x="130" y="106"/>
                    </a:cubicBezTo>
                    <a:cubicBezTo>
                      <a:pt x="130" y="106"/>
                      <a:pt x="131" y="105"/>
                      <a:pt x="131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104"/>
                      <a:pt x="134" y="105"/>
                      <a:pt x="134" y="105"/>
                    </a:cubicBezTo>
                    <a:cubicBezTo>
                      <a:pt x="134" y="105"/>
                      <a:pt x="134" y="106"/>
                      <a:pt x="134" y="106"/>
                    </a:cubicBezTo>
                    <a:cubicBezTo>
                      <a:pt x="135" y="106"/>
                      <a:pt x="135" y="106"/>
                      <a:pt x="136" y="106"/>
                    </a:cubicBezTo>
                    <a:cubicBezTo>
                      <a:pt x="136" y="106"/>
                      <a:pt x="137" y="105"/>
                      <a:pt x="138" y="105"/>
                    </a:cubicBezTo>
                    <a:cubicBezTo>
                      <a:pt x="139" y="105"/>
                      <a:pt x="138" y="105"/>
                      <a:pt x="139" y="105"/>
                    </a:cubicBezTo>
                    <a:cubicBezTo>
                      <a:pt x="139" y="105"/>
                      <a:pt x="139" y="106"/>
                      <a:pt x="139" y="106"/>
                    </a:cubicBezTo>
                    <a:cubicBezTo>
                      <a:pt x="139" y="106"/>
                      <a:pt x="138" y="106"/>
                      <a:pt x="137" y="106"/>
                    </a:cubicBezTo>
                    <a:cubicBezTo>
                      <a:pt x="137" y="108"/>
                      <a:pt x="138" y="107"/>
                      <a:pt x="136" y="108"/>
                    </a:cubicBezTo>
                    <a:cubicBezTo>
                      <a:pt x="136" y="108"/>
                      <a:pt x="135" y="109"/>
                      <a:pt x="135" y="109"/>
                    </a:cubicBezTo>
                    <a:cubicBezTo>
                      <a:pt x="134" y="109"/>
                      <a:pt x="131" y="109"/>
                      <a:pt x="129" y="109"/>
                    </a:cubicBezTo>
                    <a:cubicBezTo>
                      <a:pt x="129" y="109"/>
                      <a:pt x="128" y="108"/>
                      <a:pt x="128" y="108"/>
                    </a:cubicBezTo>
                    <a:cubicBezTo>
                      <a:pt x="127" y="108"/>
                      <a:pt x="123" y="108"/>
                      <a:pt x="122" y="109"/>
                    </a:cubicBezTo>
                    <a:cubicBezTo>
                      <a:pt x="122" y="109"/>
                      <a:pt x="122" y="110"/>
                      <a:pt x="122" y="110"/>
                    </a:cubicBezTo>
                    <a:cubicBezTo>
                      <a:pt x="120" y="110"/>
                      <a:pt x="116" y="110"/>
                      <a:pt x="114" y="110"/>
                    </a:cubicBezTo>
                    <a:cubicBezTo>
                      <a:pt x="114" y="110"/>
                      <a:pt x="113" y="112"/>
                      <a:pt x="113" y="112"/>
                    </a:cubicBezTo>
                    <a:cubicBezTo>
                      <a:pt x="113" y="114"/>
                      <a:pt x="114" y="113"/>
                      <a:pt x="114" y="113"/>
                    </a:cubicBezTo>
                    <a:cubicBezTo>
                      <a:pt x="114" y="113"/>
                      <a:pt x="114" y="114"/>
                      <a:pt x="114" y="114"/>
                    </a:cubicBezTo>
                    <a:cubicBezTo>
                      <a:pt x="115" y="114"/>
                      <a:pt x="116" y="115"/>
                      <a:pt x="116" y="115"/>
                    </a:cubicBezTo>
                    <a:cubicBezTo>
                      <a:pt x="116" y="115"/>
                      <a:pt x="116" y="116"/>
                      <a:pt x="116" y="116"/>
                    </a:cubicBezTo>
                    <a:cubicBezTo>
                      <a:pt x="117" y="117"/>
                      <a:pt x="119" y="118"/>
                      <a:pt x="121" y="118"/>
                    </a:cubicBezTo>
                    <a:cubicBezTo>
                      <a:pt x="121" y="118"/>
                      <a:pt x="123" y="117"/>
                      <a:pt x="123" y="117"/>
                    </a:cubicBezTo>
                    <a:cubicBezTo>
                      <a:pt x="124" y="118"/>
                      <a:pt x="126" y="118"/>
                      <a:pt x="127" y="118"/>
                    </a:cubicBezTo>
                    <a:cubicBezTo>
                      <a:pt x="127" y="119"/>
                      <a:pt x="127" y="121"/>
                      <a:pt x="128" y="122"/>
                    </a:cubicBezTo>
                    <a:cubicBezTo>
                      <a:pt x="128" y="122"/>
                      <a:pt x="129" y="122"/>
                      <a:pt x="130" y="122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1" y="123"/>
                      <a:pt x="131" y="123"/>
                      <a:pt x="131" y="123"/>
                    </a:cubicBezTo>
                    <a:cubicBezTo>
                      <a:pt x="131" y="123"/>
                      <a:pt x="131" y="123"/>
                      <a:pt x="131" y="123"/>
                    </a:cubicBezTo>
                    <a:cubicBezTo>
                      <a:pt x="132" y="123"/>
                      <a:pt x="135" y="123"/>
                      <a:pt x="136" y="123"/>
                    </a:cubicBezTo>
                    <a:cubicBezTo>
                      <a:pt x="136" y="123"/>
                      <a:pt x="136" y="122"/>
                      <a:pt x="136" y="122"/>
                    </a:cubicBezTo>
                    <a:cubicBezTo>
                      <a:pt x="136" y="122"/>
                      <a:pt x="137" y="122"/>
                      <a:pt x="137" y="122"/>
                    </a:cubicBezTo>
                    <a:cubicBezTo>
                      <a:pt x="138" y="121"/>
                      <a:pt x="138" y="122"/>
                      <a:pt x="139" y="122"/>
                    </a:cubicBezTo>
                    <a:cubicBezTo>
                      <a:pt x="139" y="122"/>
                      <a:pt x="142" y="122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4" y="121"/>
                      <a:pt x="146" y="121"/>
                      <a:pt x="147" y="121"/>
                    </a:cubicBezTo>
                    <a:cubicBezTo>
                      <a:pt x="147" y="121"/>
                      <a:pt x="148" y="121"/>
                      <a:pt x="148" y="121"/>
                    </a:cubicBezTo>
                    <a:cubicBezTo>
                      <a:pt x="149" y="119"/>
                      <a:pt x="149" y="119"/>
                      <a:pt x="149" y="119"/>
                    </a:cubicBezTo>
                    <a:cubicBezTo>
                      <a:pt x="149" y="119"/>
                      <a:pt x="149" y="120"/>
                      <a:pt x="150" y="120"/>
                    </a:cubicBezTo>
                    <a:cubicBezTo>
                      <a:pt x="151" y="119"/>
                      <a:pt x="153" y="118"/>
                      <a:pt x="154" y="118"/>
                    </a:cubicBezTo>
                    <a:cubicBezTo>
                      <a:pt x="156" y="117"/>
                      <a:pt x="157" y="118"/>
                      <a:pt x="158" y="117"/>
                    </a:cubicBezTo>
                    <a:cubicBezTo>
                      <a:pt x="158" y="117"/>
                      <a:pt x="159" y="115"/>
                      <a:pt x="159" y="115"/>
                    </a:cubicBezTo>
                    <a:cubicBezTo>
                      <a:pt x="160" y="115"/>
                      <a:pt x="160" y="115"/>
                      <a:pt x="161" y="115"/>
                    </a:cubicBezTo>
                    <a:cubicBezTo>
                      <a:pt x="162" y="114"/>
                      <a:pt x="163" y="114"/>
                      <a:pt x="163" y="113"/>
                    </a:cubicBezTo>
                    <a:cubicBezTo>
                      <a:pt x="163" y="113"/>
                      <a:pt x="163" y="113"/>
                      <a:pt x="163" y="113"/>
                    </a:cubicBezTo>
                    <a:cubicBezTo>
                      <a:pt x="165" y="113"/>
                      <a:pt x="165" y="113"/>
                      <a:pt x="166" y="113"/>
                    </a:cubicBezTo>
                    <a:cubicBezTo>
                      <a:pt x="165" y="114"/>
                      <a:pt x="164" y="115"/>
                      <a:pt x="164" y="116"/>
                    </a:cubicBezTo>
                    <a:cubicBezTo>
                      <a:pt x="164" y="116"/>
                      <a:pt x="164" y="117"/>
                      <a:pt x="165" y="117"/>
                    </a:cubicBezTo>
                    <a:cubicBezTo>
                      <a:pt x="166" y="117"/>
                      <a:pt x="167" y="117"/>
                      <a:pt x="168" y="117"/>
                    </a:cubicBezTo>
                    <a:cubicBezTo>
                      <a:pt x="168" y="118"/>
                      <a:pt x="168" y="119"/>
                      <a:pt x="168" y="119"/>
                    </a:cubicBezTo>
                    <a:cubicBezTo>
                      <a:pt x="169" y="119"/>
                      <a:pt x="169" y="119"/>
                      <a:pt x="170" y="119"/>
                    </a:cubicBezTo>
                    <a:cubicBezTo>
                      <a:pt x="170" y="119"/>
                      <a:pt x="170" y="118"/>
                      <a:pt x="171" y="118"/>
                    </a:cubicBezTo>
                    <a:cubicBezTo>
                      <a:pt x="171" y="118"/>
                      <a:pt x="173" y="120"/>
                      <a:pt x="173" y="120"/>
                    </a:cubicBezTo>
                    <a:cubicBezTo>
                      <a:pt x="174" y="120"/>
                      <a:pt x="174" y="119"/>
                      <a:pt x="175" y="119"/>
                    </a:cubicBezTo>
                    <a:cubicBezTo>
                      <a:pt x="176" y="119"/>
                      <a:pt x="176" y="120"/>
                      <a:pt x="177" y="120"/>
                    </a:cubicBezTo>
                    <a:cubicBezTo>
                      <a:pt x="178" y="120"/>
                      <a:pt x="177" y="119"/>
                      <a:pt x="178" y="119"/>
                    </a:cubicBezTo>
                    <a:cubicBezTo>
                      <a:pt x="179" y="119"/>
                      <a:pt x="180" y="119"/>
                      <a:pt x="181" y="119"/>
                    </a:cubicBezTo>
                    <a:cubicBezTo>
                      <a:pt x="181" y="118"/>
                      <a:pt x="181" y="118"/>
                      <a:pt x="181" y="118"/>
                    </a:cubicBezTo>
                    <a:cubicBezTo>
                      <a:pt x="182" y="118"/>
                      <a:pt x="182" y="118"/>
                      <a:pt x="183" y="118"/>
                    </a:cubicBezTo>
                    <a:cubicBezTo>
                      <a:pt x="184" y="117"/>
                      <a:pt x="183" y="117"/>
                      <a:pt x="184" y="116"/>
                    </a:cubicBezTo>
                    <a:cubicBezTo>
                      <a:pt x="184" y="116"/>
                      <a:pt x="183" y="116"/>
                      <a:pt x="183" y="116"/>
                    </a:cubicBezTo>
                    <a:cubicBezTo>
                      <a:pt x="183" y="116"/>
                      <a:pt x="183" y="115"/>
                      <a:pt x="183" y="115"/>
                    </a:cubicBezTo>
                    <a:cubicBezTo>
                      <a:pt x="182" y="115"/>
                      <a:pt x="181" y="115"/>
                      <a:pt x="180" y="115"/>
                    </a:cubicBezTo>
                    <a:cubicBezTo>
                      <a:pt x="179" y="116"/>
                      <a:pt x="181" y="117"/>
                      <a:pt x="178" y="116"/>
                    </a:cubicBezTo>
                    <a:cubicBezTo>
                      <a:pt x="177" y="116"/>
                      <a:pt x="178" y="115"/>
                      <a:pt x="177" y="115"/>
                    </a:cubicBezTo>
                    <a:cubicBezTo>
                      <a:pt x="177" y="114"/>
                      <a:pt x="176" y="114"/>
                      <a:pt x="175" y="114"/>
                    </a:cubicBezTo>
                    <a:cubicBezTo>
                      <a:pt x="176" y="113"/>
                      <a:pt x="176" y="113"/>
                      <a:pt x="176" y="113"/>
                    </a:cubicBezTo>
                    <a:cubicBezTo>
                      <a:pt x="177" y="113"/>
                      <a:pt x="177" y="113"/>
                      <a:pt x="178" y="113"/>
                    </a:cubicBezTo>
                    <a:cubicBezTo>
                      <a:pt x="178" y="113"/>
                      <a:pt x="179" y="114"/>
                      <a:pt x="179" y="114"/>
                    </a:cubicBezTo>
                    <a:cubicBezTo>
                      <a:pt x="180" y="115"/>
                      <a:pt x="182" y="114"/>
                      <a:pt x="184" y="115"/>
                    </a:cubicBezTo>
                    <a:cubicBezTo>
                      <a:pt x="184" y="114"/>
                      <a:pt x="184" y="114"/>
                      <a:pt x="184" y="114"/>
                    </a:cubicBezTo>
                    <a:cubicBezTo>
                      <a:pt x="183" y="113"/>
                      <a:pt x="182" y="113"/>
                      <a:pt x="182" y="113"/>
                    </a:cubicBezTo>
                    <a:cubicBezTo>
                      <a:pt x="180" y="113"/>
                      <a:pt x="182" y="112"/>
                      <a:pt x="183" y="112"/>
                    </a:cubicBezTo>
                    <a:cubicBezTo>
                      <a:pt x="183" y="112"/>
                      <a:pt x="184" y="112"/>
                      <a:pt x="184" y="112"/>
                    </a:cubicBezTo>
                    <a:cubicBezTo>
                      <a:pt x="185" y="112"/>
                      <a:pt x="185" y="113"/>
                      <a:pt x="186" y="113"/>
                    </a:cubicBezTo>
                    <a:cubicBezTo>
                      <a:pt x="186" y="113"/>
                      <a:pt x="186" y="114"/>
                      <a:pt x="186" y="115"/>
                    </a:cubicBezTo>
                    <a:cubicBezTo>
                      <a:pt x="187" y="115"/>
                      <a:pt x="188" y="115"/>
                      <a:pt x="188" y="115"/>
                    </a:cubicBezTo>
                    <a:cubicBezTo>
                      <a:pt x="188" y="115"/>
                      <a:pt x="188" y="114"/>
                      <a:pt x="189" y="114"/>
                    </a:cubicBezTo>
                    <a:cubicBezTo>
                      <a:pt x="189" y="114"/>
                      <a:pt x="189" y="114"/>
                      <a:pt x="189" y="113"/>
                    </a:cubicBezTo>
                    <a:cubicBezTo>
                      <a:pt x="189" y="113"/>
                      <a:pt x="188" y="113"/>
                      <a:pt x="188" y="113"/>
                    </a:cubicBezTo>
                    <a:cubicBezTo>
                      <a:pt x="188" y="111"/>
                      <a:pt x="188" y="111"/>
                      <a:pt x="188" y="109"/>
                    </a:cubicBezTo>
                    <a:cubicBezTo>
                      <a:pt x="188" y="109"/>
                      <a:pt x="187" y="109"/>
                      <a:pt x="187" y="109"/>
                    </a:cubicBezTo>
                    <a:cubicBezTo>
                      <a:pt x="186" y="109"/>
                      <a:pt x="186" y="109"/>
                      <a:pt x="185" y="109"/>
                    </a:cubicBezTo>
                    <a:cubicBezTo>
                      <a:pt x="181" y="110"/>
                      <a:pt x="179" y="107"/>
                      <a:pt x="178" y="105"/>
                    </a:cubicBezTo>
                    <a:cubicBezTo>
                      <a:pt x="177" y="105"/>
                      <a:pt x="177" y="105"/>
                      <a:pt x="177" y="105"/>
                    </a:cubicBezTo>
                    <a:cubicBezTo>
                      <a:pt x="177" y="105"/>
                      <a:pt x="177" y="106"/>
                      <a:pt x="177" y="107"/>
                    </a:cubicBezTo>
                    <a:cubicBezTo>
                      <a:pt x="176" y="107"/>
                      <a:pt x="176" y="107"/>
                      <a:pt x="176" y="107"/>
                    </a:cubicBezTo>
                    <a:cubicBezTo>
                      <a:pt x="175" y="106"/>
                      <a:pt x="174" y="107"/>
                      <a:pt x="173" y="106"/>
                    </a:cubicBezTo>
                    <a:cubicBezTo>
                      <a:pt x="173" y="106"/>
                      <a:pt x="173" y="105"/>
                      <a:pt x="173" y="105"/>
                    </a:cubicBezTo>
                    <a:cubicBezTo>
                      <a:pt x="172" y="104"/>
                      <a:pt x="171" y="103"/>
                      <a:pt x="171" y="102"/>
                    </a:cubicBezTo>
                    <a:cubicBezTo>
                      <a:pt x="170" y="101"/>
                      <a:pt x="170" y="100"/>
                      <a:pt x="170" y="99"/>
                    </a:cubicBezTo>
                    <a:cubicBezTo>
                      <a:pt x="169" y="99"/>
                      <a:pt x="168" y="99"/>
                      <a:pt x="168" y="98"/>
                    </a:cubicBezTo>
                    <a:cubicBezTo>
                      <a:pt x="167" y="97"/>
                      <a:pt x="168" y="96"/>
                      <a:pt x="168" y="96"/>
                    </a:cubicBezTo>
                    <a:cubicBezTo>
                      <a:pt x="168" y="95"/>
                      <a:pt x="167" y="94"/>
                      <a:pt x="166" y="94"/>
                    </a:cubicBezTo>
                    <a:cubicBezTo>
                      <a:pt x="166" y="94"/>
                      <a:pt x="166" y="93"/>
                      <a:pt x="166" y="93"/>
                    </a:cubicBezTo>
                    <a:cubicBezTo>
                      <a:pt x="165" y="93"/>
                      <a:pt x="164" y="93"/>
                      <a:pt x="163" y="93"/>
                    </a:cubicBezTo>
                    <a:cubicBezTo>
                      <a:pt x="163" y="93"/>
                      <a:pt x="161" y="92"/>
                      <a:pt x="160" y="92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59" y="93"/>
                      <a:pt x="159" y="94"/>
                      <a:pt x="158" y="93"/>
                    </a:cubicBezTo>
                    <a:cubicBezTo>
                      <a:pt x="158" y="92"/>
                      <a:pt x="158" y="92"/>
                      <a:pt x="158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7" y="93"/>
                      <a:pt x="155" y="95"/>
                      <a:pt x="155" y="95"/>
                    </a:cubicBezTo>
                    <a:cubicBezTo>
                      <a:pt x="155" y="95"/>
                      <a:pt x="155" y="96"/>
                      <a:pt x="155" y="96"/>
                    </a:cubicBezTo>
                    <a:cubicBezTo>
                      <a:pt x="155" y="97"/>
                      <a:pt x="153" y="97"/>
                      <a:pt x="152" y="98"/>
                    </a:cubicBezTo>
                    <a:cubicBezTo>
                      <a:pt x="151" y="95"/>
                      <a:pt x="153" y="93"/>
                      <a:pt x="154" y="91"/>
                    </a:cubicBezTo>
                    <a:cubicBezTo>
                      <a:pt x="154" y="90"/>
                      <a:pt x="153" y="91"/>
                      <a:pt x="153" y="91"/>
                    </a:cubicBezTo>
                    <a:cubicBezTo>
                      <a:pt x="151" y="88"/>
                      <a:pt x="151" y="88"/>
                      <a:pt x="151" y="88"/>
                    </a:cubicBezTo>
                    <a:cubicBezTo>
                      <a:pt x="151" y="88"/>
                      <a:pt x="151" y="87"/>
                      <a:pt x="151" y="87"/>
                    </a:cubicBezTo>
                    <a:cubicBezTo>
                      <a:pt x="151" y="87"/>
                      <a:pt x="149" y="86"/>
                      <a:pt x="150" y="87"/>
                    </a:cubicBezTo>
                    <a:cubicBezTo>
                      <a:pt x="149" y="87"/>
                      <a:pt x="149" y="86"/>
                      <a:pt x="148" y="86"/>
                    </a:cubicBezTo>
                    <a:cubicBezTo>
                      <a:pt x="148" y="86"/>
                      <a:pt x="147" y="86"/>
                      <a:pt x="147" y="86"/>
                    </a:cubicBezTo>
                    <a:cubicBezTo>
                      <a:pt x="147" y="86"/>
                      <a:pt x="147" y="87"/>
                      <a:pt x="147" y="87"/>
                    </a:cubicBezTo>
                    <a:cubicBezTo>
                      <a:pt x="146" y="88"/>
                      <a:pt x="145" y="88"/>
                      <a:pt x="144" y="89"/>
                    </a:cubicBezTo>
                    <a:cubicBezTo>
                      <a:pt x="144" y="89"/>
                      <a:pt x="145" y="90"/>
                      <a:pt x="144" y="90"/>
                    </a:cubicBezTo>
                    <a:cubicBezTo>
                      <a:pt x="144" y="90"/>
                      <a:pt x="143" y="90"/>
                      <a:pt x="143" y="90"/>
                    </a:cubicBezTo>
                    <a:cubicBezTo>
                      <a:pt x="143" y="90"/>
                      <a:pt x="143" y="90"/>
                      <a:pt x="142" y="90"/>
                    </a:cubicBezTo>
                    <a:cubicBezTo>
                      <a:pt x="142" y="89"/>
                      <a:pt x="142" y="89"/>
                      <a:pt x="142" y="88"/>
                    </a:cubicBezTo>
                    <a:cubicBezTo>
                      <a:pt x="142" y="87"/>
                      <a:pt x="139" y="86"/>
                      <a:pt x="139" y="86"/>
                    </a:cubicBezTo>
                    <a:cubicBezTo>
                      <a:pt x="137" y="85"/>
                      <a:pt x="137" y="85"/>
                      <a:pt x="135" y="85"/>
                    </a:cubicBezTo>
                    <a:cubicBezTo>
                      <a:pt x="135" y="86"/>
                      <a:pt x="135" y="88"/>
                      <a:pt x="135" y="89"/>
                    </a:cubicBezTo>
                    <a:cubicBezTo>
                      <a:pt x="135" y="90"/>
                      <a:pt x="135" y="90"/>
                      <a:pt x="135" y="91"/>
                    </a:cubicBezTo>
                    <a:cubicBezTo>
                      <a:pt x="135" y="91"/>
                      <a:pt x="135" y="92"/>
                      <a:pt x="135" y="93"/>
                    </a:cubicBezTo>
                    <a:cubicBezTo>
                      <a:pt x="135" y="93"/>
                      <a:pt x="134" y="94"/>
                      <a:pt x="134" y="94"/>
                    </a:cubicBezTo>
                    <a:cubicBezTo>
                      <a:pt x="134" y="94"/>
                      <a:pt x="133" y="93"/>
                      <a:pt x="133" y="93"/>
                    </a:cubicBezTo>
                    <a:cubicBezTo>
                      <a:pt x="133" y="92"/>
                      <a:pt x="132" y="93"/>
                      <a:pt x="131" y="92"/>
                    </a:cubicBezTo>
                    <a:cubicBezTo>
                      <a:pt x="131" y="92"/>
                      <a:pt x="128" y="90"/>
                      <a:pt x="128" y="90"/>
                    </a:cubicBezTo>
                    <a:cubicBezTo>
                      <a:pt x="127" y="88"/>
                      <a:pt x="128" y="88"/>
                      <a:pt x="128" y="87"/>
                    </a:cubicBezTo>
                    <a:cubicBezTo>
                      <a:pt x="129" y="85"/>
                      <a:pt x="128" y="84"/>
                      <a:pt x="128" y="83"/>
                    </a:cubicBezTo>
                    <a:cubicBezTo>
                      <a:pt x="126" y="82"/>
                      <a:pt x="126" y="82"/>
                      <a:pt x="124" y="82"/>
                    </a:cubicBezTo>
                    <a:cubicBezTo>
                      <a:pt x="123" y="84"/>
                      <a:pt x="122" y="85"/>
                      <a:pt x="120" y="86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7" y="87"/>
                      <a:pt x="116" y="86"/>
                      <a:pt x="115" y="86"/>
                    </a:cubicBezTo>
                    <a:cubicBezTo>
                      <a:pt x="114" y="87"/>
                      <a:pt x="113" y="88"/>
                      <a:pt x="112" y="88"/>
                    </a:cubicBezTo>
                    <a:cubicBezTo>
                      <a:pt x="111" y="88"/>
                      <a:pt x="110" y="88"/>
                      <a:pt x="110" y="88"/>
                    </a:cubicBezTo>
                    <a:cubicBezTo>
                      <a:pt x="108" y="89"/>
                      <a:pt x="108" y="91"/>
                      <a:pt x="108" y="93"/>
                    </a:cubicBezTo>
                    <a:close/>
                    <a:moveTo>
                      <a:pt x="300" y="90"/>
                    </a:moveTo>
                    <a:cubicBezTo>
                      <a:pt x="299" y="89"/>
                      <a:pt x="297" y="89"/>
                      <a:pt x="296" y="89"/>
                    </a:cubicBezTo>
                    <a:cubicBezTo>
                      <a:pt x="296" y="89"/>
                      <a:pt x="296" y="88"/>
                      <a:pt x="295" y="88"/>
                    </a:cubicBezTo>
                    <a:cubicBezTo>
                      <a:pt x="295" y="87"/>
                      <a:pt x="292" y="87"/>
                      <a:pt x="291" y="88"/>
                    </a:cubicBezTo>
                    <a:cubicBezTo>
                      <a:pt x="288" y="88"/>
                      <a:pt x="288" y="90"/>
                      <a:pt x="291" y="91"/>
                    </a:cubicBezTo>
                    <a:cubicBezTo>
                      <a:pt x="291" y="91"/>
                      <a:pt x="296" y="93"/>
                      <a:pt x="294" y="93"/>
                    </a:cubicBezTo>
                    <a:cubicBezTo>
                      <a:pt x="293" y="93"/>
                      <a:pt x="294" y="93"/>
                      <a:pt x="293" y="93"/>
                    </a:cubicBezTo>
                    <a:cubicBezTo>
                      <a:pt x="293" y="93"/>
                      <a:pt x="292" y="93"/>
                      <a:pt x="292" y="93"/>
                    </a:cubicBezTo>
                    <a:cubicBezTo>
                      <a:pt x="291" y="92"/>
                      <a:pt x="290" y="92"/>
                      <a:pt x="289" y="91"/>
                    </a:cubicBezTo>
                    <a:cubicBezTo>
                      <a:pt x="289" y="91"/>
                      <a:pt x="288" y="92"/>
                      <a:pt x="288" y="91"/>
                    </a:cubicBezTo>
                    <a:cubicBezTo>
                      <a:pt x="288" y="93"/>
                      <a:pt x="288" y="93"/>
                      <a:pt x="288" y="93"/>
                    </a:cubicBezTo>
                    <a:cubicBezTo>
                      <a:pt x="289" y="93"/>
                      <a:pt x="288" y="93"/>
                      <a:pt x="288" y="94"/>
                    </a:cubicBezTo>
                    <a:cubicBezTo>
                      <a:pt x="288" y="94"/>
                      <a:pt x="288" y="94"/>
                      <a:pt x="287" y="94"/>
                    </a:cubicBezTo>
                    <a:cubicBezTo>
                      <a:pt x="287" y="94"/>
                      <a:pt x="287" y="95"/>
                      <a:pt x="287" y="95"/>
                    </a:cubicBezTo>
                    <a:cubicBezTo>
                      <a:pt x="286" y="94"/>
                      <a:pt x="286" y="96"/>
                      <a:pt x="286" y="96"/>
                    </a:cubicBezTo>
                    <a:cubicBezTo>
                      <a:pt x="287" y="96"/>
                      <a:pt x="287" y="96"/>
                      <a:pt x="287" y="97"/>
                    </a:cubicBezTo>
                    <a:cubicBezTo>
                      <a:pt x="287" y="97"/>
                      <a:pt x="286" y="97"/>
                      <a:pt x="286" y="97"/>
                    </a:cubicBezTo>
                    <a:cubicBezTo>
                      <a:pt x="286" y="97"/>
                      <a:pt x="285" y="96"/>
                      <a:pt x="286" y="96"/>
                    </a:cubicBezTo>
                    <a:cubicBezTo>
                      <a:pt x="285" y="96"/>
                      <a:pt x="286" y="95"/>
                      <a:pt x="286" y="95"/>
                    </a:cubicBezTo>
                    <a:cubicBezTo>
                      <a:pt x="287" y="90"/>
                      <a:pt x="286" y="92"/>
                      <a:pt x="283" y="93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84" y="93"/>
                      <a:pt x="283" y="91"/>
                      <a:pt x="281" y="91"/>
                    </a:cubicBezTo>
                    <a:cubicBezTo>
                      <a:pt x="281" y="92"/>
                      <a:pt x="281" y="92"/>
                      <a:pt x="281" y="92"/>
                    </a:cubicBezTo>
                    <a:cubicBezTo>
                      <a:pt x="279" y="92"/>
                      <a:pt x="279" y="93"/>
                      <a:pt x="278" y="94"/>
                    </a:cubicBezTo>
                    <a:cubicBezTo>
                      <a:pt x="278" y="94"/>
                      <a:pt x="279" y="95"/>
                      <a:pt x="279" y="95"/>
                    </a:cubicBezTo>
                    <a:cubicBezTo>
                      <a:pt x="279" y="95"/>
                      <a:pt x="279" y="96"/>
                      <a:pt x="279" y="96"/>
                    </a:cubicBezTo>
                    <a:cubicBezTo>
                      <a:pt x="277" y="96"/>
                      <a:pt x="277" y="96"/>
                      <a:pt x="275" y="96"/>
                    </a:cubicBezTo>
                    <a:cubicBezTo>
                      <a:pt x="275" y="95"/>
                      <a:pt x="275" y="95"/>
                      <a:pt x="275" y="95"/>
                    </a:cubicBezTo>
                    <a:cubicBezTo>
                      <a:pt x="276" y="95"/>
                      <a:pt x="276" y="95"/>
                      <a:pt x="277" y="95"/>
                    </a:cubicBezTo>
                    <a:cubicBezTo>
                      <a:pt x="277" y="94"/>
                      <a:pt x="276" y="94"/>
                      <a:pt x="277" y="93"/>
                    </a:cubicBezTo>
                    <a:cubicBezTo>
                      <a:pt x="278" y="92"/>
                      <a:pt x="277" y="92"/>
                      <a:pt x="276" y="92"/>
                    </a:cubicBezTo>
                    <a:cubicBezTo>
                      <a:pt x="276" y="91"/>
                      <a:pt x="276" y="91"/>
                      <a:pt x="276" y="91"/>
                    </a:cubicBezTo>
                    <a:cubicBezTo>
                      <a:pt x="276" y="92"/>
                      <a:pt x="277" y="90"/>
                      <a:pt x="277" y="90"/>
                    </a:cubicBezTo>
                    <a:cubicBezTo>
                      <a:pt x="276" y="90"/>
                      <a:pt x="276" y="90"/>
                      <a:pt x="276" y="90"/>
                    </a:cubicBezTo>
                    <a:cubicBezTo>
                      <a:pt x="276" y="90"/>
                      <a:pt x="276" y="88"/>
                      <a:pt x="275" y="88"/>
                    </a:cubicBezTo>
                    <a:cubicBezTo>
                      <a:pt x="275" y="88"/>
                      <a:pt x="275" y="88"/>
                      <a:pt x="275" y="88"/>
                    </a:cubicBezTo>
                    <a:cubicBezTo>
                      <a:pt x="274" y="86"/>
                      <a:pt x="276" y="86"/>
                      <a:pt x="276" y="85"/>
                    </a:cubicBezTo>
                    <a:cubicBezTo>
                      <a:pt x="276" y="85"/>
                      <a:pt x="276" y="85"/>
                      <a:pt x="276" y="84"/>
                    </a:cubicBezTo>
                    <a:cubicBezTo>
                      <a:pt x="276" y="85"/>
                      <a:pt x="275" y="84"/>
                      <a:pt x="275" y="84"/>
                    </a:cubicBezTo>
                    <a:cubicBezTo>
                      <a:pt x="276" y="82"/>
                      <a:pt x="278" y="81"/>
                      <a:pt x="275" y="80"/>
                    </a:cubicBezTo>
                    <a:cubicBezTo>
                      <a:pt x="274" y="80"/>
                      <a:pt x="272" y="79"/>
                      <a:pt x="270" y="80"/>
                    </a:cubicBezTo>
                    <a:cubicBezTo>
                      <a:pt x="270" y="80"/>
                      <a:pt x="270" y="80"/>
                      <a:pt x="270" y="80"/>
                    </a:cubicBezTo>
                    <a:cubicBezTo>
                      <a:pt x="270" y="80"/>
                      <a:pt x="269" y="81"/>
                      <a:pt x="269" y="81"/>
                    </a:cubicBezTo>
                    <a:cubicBezTo>
                      <a:pt x="268" y="81"/>
                      <a:pt x="268" y="81"/>
                      <a:pt x="267" y="81"/>
                    </a:cubicBezTo>
                    <a:cubicBezTo>
                      <a:pt x="267" y="81"/>
                      <a:pt x="267" y="82"/>
                      <a:pt x="267" y="82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3" y="84"/>
                      <a:pt x="262" y="83"/>
                      <a:pt x="261" y="84"/>
                    </a:cubicBezTo>
                    <a:cubicBezTo>
                      <a:pt x="261" y="84"/>
                      <a:pt x="262" y="84"/>
                      <a:pt x="262" y="84"/>
                    </a:cubicBezTo>
                    <a:cubicBezTo>
                      <a:pt x="262" y="84"/>
                      <a:pt x="262" y="85"/>
                      <a:pt x="262" y="85"/>
                    </a:cubicBezTo>
                    <a:cubicBezTo>
                      <a:pt x="262" y="85"/>
                      <a:pt x="261" y="85"/>
                      <a:pt x="261" y="86"/>
                    </a:cubicBezTo>
                    <a:cubicBezTo>
                      <a:pt x="261" y="86"/>
                      <a:pt x="262" y="86"/>
                      <a:pt x="262" y="86"/>
                    </a:cubicBezTo>
                    <a:cubicBezTo>
                      <a:pt x="261" y="87"/>
                      <a:pt x="261" y="86"/>
                      <a:pt x="260" y="86"/>
                    </a:cubicBezTo>
                    <a:cubicBezTo>
                      <a:pt x="259" y="86"/>
                      <a:pt x="258" y="87"/>
                      <a:pt x="258" y="87"/>
                    </a:cubicBezTo>
                    <a:cubicBezTo>
                      <a:pt x="258" y="87"/>
                      <a:pt x="258" y="89"/>
                      <a:pt x="258" y="91"/>
                    </a:cubicBezTo>
                    <a:cubicBezTo>
                      <a:pt x="258" y="91"/>
                      <a:pt x="259" y="91"/>
                      <a:pt x="259" y="91"/>
                    </a:cubicBezTo>
                    <a:cubicBezTo>
                      <a:pt x="260" y="91"/>
                      <a:pt x="262" y="91"/>
                      <a:pt x="263" y="91"/>
                    </a:cubicBezTo>
                    <a:cubicBezTo>
                      <a:pt x="263" y="91"/>
                      <a:pt x="262" y="93"/>
                      <a:pt x="263" y="94"/>
                    </a:cubicBezTo>
                    <a:cubicBezTo>
                      <a:pt x="261" y="93"/>
                      <a:pt x="261" y="93"/>
                      <a:pt x="258" y="92"/>
                    </a:cubicBezTo>
                    <a:cubicBezTo>
                      <a:pt x="258" y="93"/>
                      <a:pt x="258" y="94"/>
                      <a:pt x="257" y="94"/>
                    </a:cubicBezTo>
                    <a:cubicBezTo>
                      <a:pt x="260" y="96"/>
                      <a:pt x="262" y="95"/>
                      <a:pt x="260" y="98"/>
                    </a:cubicBezTo>
                    <a:cubicBezTo>
                      <a:pt x="260" y="97"/>
                      <a:pt x="260" y="100"/>
                      <a:pt x="261" y="101"/>
                    </a:cubicBezTo>
                    <a:cubicBezTo>
                      <a:pt x="258" y="100"/>
                      <a:pt x="257" y="100"/>
                      <a:pt x="254" y="101"/>
                    </a:cubicBezTo>
                    <a:cubicBezTo>
                      <a:pt x="254" y="100"/>
                      <a:pt x="256" y="99"/>
                      <a:pt x="256" y="99"/>
                    </a:cubicBezTo>
                    <a:cubicBezTo>
                      <a:pt x="257" y="99"/>
                      <a:pt x="257" y="99"/>
                      <a:pt x="257" y="99"/>
                    </a:cubicBezTo>
                    <a:cubicBezTo>
                      <a:pt x="257" y="98"/>
                      <a:pt x="258" y="98"/>
                      <a:pt x="257" y="97"/>
                    </a:cubicBezTo>
                    <a:cubicBezTo>
                      <a:pt x="257" y="97"/>
                      <a:pt x="255" y="97"/>
                      <a:pt x="255" y="96"/>
                    </a:cubicBezTo>
                    <a:cubicBezTo>
                      <a:pt x="254" y="94"/>
                      <a:pt x="254" y="88"/>
                      <a:pt x="254" y="86"/>
                    </a:cubicBezTo>
                    <a:cubicBezTo>
                      <a:pt x="255" y="83"/>
                      <a:pt x="260" y="82"/>
                      <a:pt x="265" y="82"/>
                    </a:cubicBezTo>
                    <a:cubicBezTo>
                      <a:pt x="265" y="81"/>
                      <a:pt x="266" y="81"/>
                      <a:pt x="266" y="81"/>
                    </a:cubicBezTo>
                    <a:cubicBezTo>
                      <a:pt x="266" y="81"/>
                      <a:pt x="266" y="80"/>
                      <a:pt x="266" y="80"/>
                    </a:cubicBezTo>
                    <a:cubicBezTo>
                      <a:pt x="265" y="80"/>
                      <a:pt x="264" y="80"/>
                      <a:pt x="263" y="80"/>
                    </a:cubicBezTo>
                    <a:cubicBezTo>
                      <a:pt x="261" y="80"/>
                      <a:pt x="257" y="80"/>
                      <a:pt x="255" y="80"/>
                    </a:cubicBezTo>
                    <a:cubicBezTo>
                      <a:pt x="254" y="81"/>
                      <a:pt x="254" y="81"/>
                      <a:pt x="254" y="81"/>
                    </a:cubicBezTo>
                    <a:cubicBezTo>
                      <a:pt x="253" y="81"/>
                      <a:pt x="253" y="80"/>
                      <a:pt x="251" y="80"/>
                    </a:cubicBezTo>
                    <a:cubicBezTo>
                      <a:pt x="251" y="80"/>
                      <a:pt x="249" y="81"/>
                      <a:pt x="249" y="81"/>
                    </a:cubicBezTo>
                    <a:cubicBezTo>
                      <a:pt x="248" y="81"/>
                      <a:pt x="247" y="80"/>
                      <a:pt x="246" y="81"/>
                    </a:cubicBezTo>
                    <a:cubicBezTo>
                      <a:pt x="246" y="81"/>
                      <a:pt x="246" y="81"/>
                      <a:pt x="246" y="81"/>
                    </a:cubicBezTo>
                    <a:cubicBezTo>
                      <a:pt x="245" y="81"/>
                      <a:pt x="245" y="82"/>
                      <a:pt x="244" y="83"/>
                    </a:cubicBezTo>
                    <a:cubicBezTo>
                      <a:pt x="244" y="83"/>
                      <a:pt x="244" y="84"/>
                      <a:pt x="244" y="84"/>
                    </a:cubicBezTo>
                    <a:cubicBezTo>
                      <a:pt x="244" y="84"/>
                      <a:pt x="242" y="86"/>
                      <a:pt x="242" y="86"/>
                    </a:cubicBezTo>
                    <a:cubicBezTo>
                      <a:pt x="242" y="87"/>
                      <a:pt x="242" y="87"/>
                      <a:pt x="242" y="87"/>
                    </a:cubicBezTo>
                    <a:cubicBezTo>
                      <a:pt x="242" y="88"/>
                      <a:pt x="238" y="91"/>
                      <a:pt x="238" y="91"/>
                    </a:cubicBezTo>
                    <a:cubicBezTo>
                      <a:pt x="238" y="92"/>
                      <a:pt x="239" y="92"/>
                      <a:pt x="238" y="93"/>
                    </a:cubicBezTo>
                    <a:cubicBezTo>
                      <a:pt x="238" y="94"/>
                      <a:pt x="237" y="95"/>
                      <a:pt x="237" y="95"/>
                    </a:cubicBezTo>
                    <a:cubicBezTo>
                      <a:pt x="236" y="96"/>
                      <a:pt x="237" y="96"/>
                      <a:pt x="236" y="97"/>
                    </a:cubicBezTo>
                    <a:cubicBezTo>
                      <a:pt x="237" y="97"/>
                      <a:pt x="239" y="98"/>
                      <a:pt x="240" y="98"/>
                    </a:cubicBezTo>
                    <a:cubicBezTo>
                      <a:pt x="240" y="99"/>
                      <a:pt x="240" y="99"/>
                      <a:pt x="240" y="99"/>
                    </a:cubicBezTo>
                    <a:cubicBezTo>
                      <a:pt x="240" y="99"/>
                      <a:pt x="240" y="99"/>
                      <a:pt x="240" y="99"/>
                    </a:cubicBezTo>
                    <a:cubicBezTo>
                      <a:pt x="238" y="99"/>
                      <a:pt x="241" y="101"/>
                      <a:pt x="241" y="101"/>
                    </a:cubicBezTo>
                    <a:cubicBezTo>
                      <a:pt x="241" y="101"/>
                      <a:pt x="241" y="101"/>
                      <a:pt x="241" y="101"/>
                    </a:cubicBezTo>
                    <a:cubicBezTo>
                      <a:pt x="243" y="102"/>
                      <a:pt x="245" y="101"/>
                      <a:pt x="247" y="101"/>
                    </a:cubicBezTo>
                    <a:cubicBezTo>
                      <a:pt x="248" y="102"/>
                      <a:pt x="248" y="102"/>
                      <a:pt x="248" y="102"/>
                    </a:cubicBezTo>
                    <a:cubicBezTo>
                      <a:pt x="246" y="102"/>
                      <a:pt x="245" y="102"/>
                      <a:pt x="244" y="102"/>
                    </a:cubicBezTo>
                    <a:cubicBezTo>
                      <a:pt x="244" y="102"/>
                      <a:pt x="244" y="103"/>
                      <a:pt x="244" y="103"/>
                    </a:cubicBezTo>
                    <a:cubicBezTo>
                      <a:pt x="244" y="103"/>
                      <a:pt x="246" y="105"/>
                      <a:pt x="246" y="105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46" y="105"/>
                      <a:pt x="246" y="105"/>
                      <a:pt x="247" y="105"/>
                    </a:cubicBezTo>
                    <a:cubicBezTo>
                      <a:pt x="247" y="105"/>
                      <a:pt x="249" y="106"/>
                      <a:pt x="249" y="106"/>
                    </a:cubicBezTo>
                    <a:cubicBezTo>
                      <a:pt x="249" y="106"/>
                      <a:pt x="248" y="107"/>
                      <a:pt x="248" y="107"/>
                    </a:cubicBezTo>
                    <a:cubicBezTo>
                      <a:pt x="248" y="107"/>
                      <a:pt x="248" y="107"/>
                      <a:pt x="248" y="107"/>
                    </a:cubicBezTo>
                    <a:cubicBezTo>
                      <a:pt x="249" y="107"/>
                      <a:pt x="250" y="107"/>
                      <a:pt x="250" y="107"/>
                    </a:cubicBezTo>
                    <a:cubicBezTo>
                      <a:pt x="251" y="107"/>
                      <a:pt x="252" y="105"/>
                      <a:pt x="254" y="106"/>
                    </a:cubicBezTo>
                    <a:cubicBezTo>
                      <a:pt x="254" y="106"/>
                      <a:pt x="254" y="107"/>
                      <a:pt x="254" y="107"/>
                    </a:cubicBezTo>
                    <a:cubicBezTo>
                      <a:pt x="254" y="107"/>
                      <a:pt x="256" y="109"/>
                      <a:pt x="256" y="109"/>
                    </a:cubicBezTo>
                    <a:cubicBezTo>
                      <a:pt x="256" y="109"/>
                      <a:pt x="256" y="109"/>
                      <a:pt x="256" y="110"/>
                    </a:cubicBezTo>
                    <a:cubicBezTo>
                      <a:pt x="256" y="110"/>
                      <a:pt x="256" y="110"/>
                      <a:pt x="256" y="110"/>
                    </a:cubicBezTo>
                    <a:cubicBezTo>
                      <a:pt x="258" y="110"/>
                      <a:pt x="259" y="110"/>
                      <a:pt x="260" y="110"/>
                    </a:cubicBezTo>
                    <a:cubicBezTo>
                      <a:pt x="260" y="110"/>
                      <a:pt x="259" y="109"/>
                      <a:pt x="259" y="109"/>
                    </a:cubicBezTo>
                    <a:cubicBezTo>
                      <a:pt x="260" y="109"/>
                      <a:pt x="260" y="109"/>
                      <a:pt x="260" y="109"/>
                    </a:cubicBezTo>
                    <a:cubicBezTo>
                      <a:pt x="260" y="109"/>
                      <a:pt x="261" y="110"/>
                      <a:pt x="261" y="110"/>
                    </a:cubicBezTo>
                    <a:cubicBezTo>
                      <a:pt x="262" y="111"/>
                      <a:pt x="264" y="110"/>
                      <a:pt x="265" y="110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6" y="111"/>
                      <a:pt x="266" y="111"/>
                      <a:pt x="267" y="111"/>
                    </a:cubicBezTo>
                    <a:cubicBezTo>
                      <a:pt x="268" y="111"/>
                      <a:pt x="270" y="110"/>
                      <a:pt x="270" y="110"/>
                    </a:cubicBezTo>
                    <a:cubicBezTo>
                      <a:pt x="271" y="110"/>
                      <a:pt x="271" y="111"/>
                      <a:pt x="271" y="111"/>
                    </a:cubicBezTo>
                    <a:cubicBezTo>
                      <a:pt x="272" y="112"/>
                      <a:pt x="274" y="112"/>
                      <a:pt x="274" y="112"/>
                    </a:cubicBezTo>
                    <a:cubicBezTo>
                      <a:pt x="278" y="112"/>
                      <a:pt x="276" y="111"/>
                      <a:pt x="275" y="110"/>
                    </a:cubicBezTo>
                    <a:cubicBezTo>
                      <a:pt x="274" y="110"/>
                      <a:pt x="275" y="110"/>
                      <a:pt x="274" y="109"/>
                    </a:cubicBezTo>
                    <a:cubicBezTo>
                      <a:pt x="274" y="109"/>
                      <a:pt x="273" y="108"/>
                      <a:pt x="272" y="108"/>
                    </a:cubicBezTo>
                    <a:cubicBezTo>
                      <a:pt x="271" y="107"/>
                      <a:pt x="272" y="107"/>
                      <a:pt x="273" y="107"/>
                    </a:cubicBezTo>
                    <a:cubicBezTo>
                      <a:pt x="274" y="107"/>
                      <a:pt x="275" y="110"/>
                      <a:pt x="276" y="110"/>
                    </a:cubicBezTo>
                    <a:cubicBezTo>
                      <a:pt x="276" y="110"/>
                      <a:pt x="277" y="110"/>
                      <a:pt x="277" y="110"/>
                    </a:cubicBezTo>
                    <a:cubicBezTo>
                      <a:pt x="278" y="111"/>
                      <a:pt x="279" y="112"/>
                      <a:pt x="280" y="113"/>
                    </a:cubicBezTo>
                    <a:cubicBezTo>
                      <a:pt x="280" y="113"/>
                      <a:pt x="281" y="113"/>
                      <a:pt x="281" y="113"/>
                    </a:cubicBezTo>
                    <a:cubicBezTo>
                      <a:pt x="281" y="112"/>
                      <a:pt x="281" y="112"/>
                      <a:pt x="281" y="111"/>
                    </a:cubicBezTo>
                    <a:cubicBezTo>
                      <a:pt x="281" y="111"/>
                      <a:pt x="279" y="110"/>
                      <a:pt x="279" y="110"/>
                    </a:cubicBezTo>
                    <a:cubicBezTo>
                      <a:pt x="279" y="110"/>
                      <a:pt x="279" y="110"/>
                      <a:pt x="279" y="109"/>
                    </a:cubicBezTo>
                    <a:cubicBezTo>
                      <a:pt x="279" y="109"/>
                      <a:pt x="278" y="109"/>
                      <a:pt x="278" y="109"/>
                    </a:cubicBezTo>
                    <a:cubicBezTo>
                      <a:pt x="278" y="108"/>
                      <a:pt x="279" y="108"/>
                      <a:pt x="279" y="108"/>
                    </a:cubicBezTo>
                    <a:cubicBezTo>
                      <a:pt x="279" y="108"/>
                      <a:pt x="280" y="108"/>
                      <a:pt x="281" y="108"/>
                    </a:cubicBezTo>
                    <a:cubicBezTo>
                      <a:pt x="281" y="107"/>
                      <a:pt x="281" y="107"/>
                      <a:pt x="281" y="107"/>
                    </a:cubicBezTo>
                    <a:cubicBezTo>
                      <a:pt x="282" y="107"/>
                      <a:pt x="283" y="107"/>
                      <a:pt x="283" y="107"/>
                    </a:cubicBezTo>
                    <a:cubicBezTo>
                      <a:pt x="283" y="108"/>
                      <a:pt x="283" y="107"/>
                      <a:pt x="284" y="107"/>
                    </a:cubicBezTo>
                    <a:cubicBezTo>
                      <a:pt x="284" y="108"/>
                      <a:pt x="285" y="109"/>
                      <a:pt x="285" y="109"/>
                    </a:cubicBezTo>
                    <a:cubicBezTo>
                      <a:pt x="287" y="111"/>
                      <a:pt x="287" y="109"/>
                      <a:pt x="289" y="109"/>
                    </a:cubicBezTo>
                    <a:cubicBezTo>
                      <a:pt x="289" y="109"/>
                      <a:pt x="289" y="110"/>
                      <a:pt x="290" y="110"/>
                    </a:cubicBezTo>
                    <a:cubicBezTo>
                      <a:pt x="290" y="110"/>
                      <a:pt x="291" y="109"/>
                      <a:pt x="291" y="109"/>
                    </a:cubicBezTo>
                    <a:cubicBezTo>
                      <a:pt x="291" y="108"/>
                      <a:pt x="291" y="107"/>
                      <a:pt x="290" y="107"/>
                    </a:cubicBezTo>
                    <a:cubicBezTo>
                      <a:pt x="289" y="107"/>
                      <a:pt x="289" y="107"/>
                      <a:pt x="289" y="107"/>
                    </a:cubicBezTo>
                    <a:cubicBezTo>
                      <a:pt x="289" y="107"/>
                      <a:pt x="289" y="107"/>
                      <a:pt x="289" y="107"/>
                    </a:cubicBezTo>
                    <a:cubicBezTo>
                      <a:pt x="288" y="108"/>
                      <a:pt x="288" y="107"/>
                      <a:pt x="288" y="107"/>
                    </a:cubicBezTo>
                    <a:cubicBezTo>
                      <a:pt x="288" y="107"/>
                      <a:pt x="288" y="106"/>
                      <a:pt x="288" y="106"/>
                    </a:cubicBezTo>
                    <a:cubicBezTo>
                      <a:pt x="289" y="106"/>
                      <a:pt x="290" y="106"/>
                      <a:pt x="291" y="105"/>
                    </a:cubicBezTo>
                    <a:cubicBezTo>
                      <a:pt x="291" y="106"/>
                      <a:pt x="291" y="107"/>
                      <a:pt x="292" y="108"/>
                    </a:cubicBezTo>
                    <a:cubicBezTo>
                      <a:pt x="292" y="108"/>
                      <a:pt x="292" y="108"/>
                      <a:pt x="293" y="108"/>
                    </a:cubicBezTo>
                    <a:cubicBezTo>
                      <a:pt x="293" y="107"/>
                      <a:pt x="293" y="107"/>
                      <a:pt x="293" y="107"/>
                    </a:cubicBezTo>
                    <a:cubicBezTo>
                      <a:pt x="293" y="107"/>
                      <a:pt x="294" y="107"/>
                      <a:pt x="294" y="107"/>
                    </a:cubicBezTo>
                    <a:cubicBezTo>
                      <a:pt x="295" y="109"/>
                      <a:pt x="295" y="111"/>
                      <a:pt x="296" y="112"/>
                    </a:cubicBezTo>
                    <a:cubicBezTo>
                      <a:pt x="297" y="112"/>
                      <a:pt x="297" y="112"/>
                      <a:pt x="297" y="112"/>
                    </a:cubicBezTo>
                    <a:cubicBezTo>
                      <a:pt x="297" y="112"/>
                      <a:pt x="297" y="111"/>
                      <a:pt x="297" y="110"/>
                    </a:cubicBezTo>
                    <a:cubicBezTo>
                      <a:pt x="297" y="110"/>
                      <a:pt x="297" y="110"/>
                      <a:pt x="298" y="110"/>
                    </a:cubicBezTo>
                    <a:cubicBezTo>
                      <a:pt x="298" y="110"/>
                      <a:pt x="298" y="110"/>
                      <a:pt x="298" y="110"/>
                    </a:cubicBezTo>
                    <a:cubicBezTo>
                      <a:pt x="299" y="110"/>
                      <a:pt x="299" y="110"/>
                      <a:pt x="300" y="110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1" y="111"/>
                      <a:pt x="301" y="111"/>
                    </a:cubicBezTo>
                    <a:cubicBezTo>
                      <a:pt x="301" y="112"/>
                      <a:pt x="301" y="112"/>
                      <a:pt x="300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3" y="111"/>
                      <a:pt x="302" y="112"/>
                      <a:pt x="305" y="112"/>
                    </a:cubicBezTo>
                    <a:cubicBezTo>
                      <a:pt x="305" y="113"/>
                      <a:pt x="305" y="113"/>
                      <a:pt x="305" y="113"/>
                    </a:cubicBezTo>
                    <a:cubicBezTo>
                      <a:pt x="305" y="113"/>
                      <a:pt x="304" y="113"/>
                      <a:pt x="304" y="113"/>
                    </a:cubicBezTo>
                    <a:cubicBezTo>
                      <a:pt x="303" y="113"/>
                      <a:pt x="304" y="113"/>
                      <a:pt x="303" y="113"/>
                    </a:cubicBezTo>
                    <a:cubicBezTo>
                      <a:pt x="303" y="114"/>
                      <a:pt x="303" y="114"/>
                      <a:pt x="303" y="115"/>
                    </a:cubicBezTo>
                    <a:cubicBezTo>
                      <a:pt x="304" y="115"/>
                      <a:pt x="303" y="116"/>
                      <a:pt x="304" y="116"/>
                    </a:cubicBezTo>
                    <a:cubicBezTo>
                      <a:pt x="305" y="116"/>
                      <a:pt x="306" y="116"/>
                      <a:pt x="306" y="116"/>
                    </a:cubicBezTo>
                    <a:cubicBezTo>
                      <a:pt x="307" y="116"/>
                      <a:pt x="307" y="118"/>
                      <a:pt x="306" y="117"/>
                    </a:cubicBezTo>
                    <a:cubicBezTo>
                      <a:pt x="306" y="117"/>
                      <a:pt x="306" y="117"/>
                      <a:pt x="306" y="117"/>
                    </a:cubicBezTo>
                    <a:cubicBezTo>
                      <a:pt x="306" y="117"/>
                      <a:pt x="305" y="117"/>
                      <a:pt x="305" y="117"/>
                    </a:cubicBezTo>
                    <a:cubicBezTo>
                      <a:pt x="305" y="117"/>
                      <a:pt x="305" y="118"/>
                      <a:pt x="305" y="118"/>
                    </a:cubicBezTo>
                    <a:cubicBezTo>
                      <a:pt x="304" y="118"/>
                      <a:pt x="305" y="118"/>
                      <a:pt x="304" y="119"/>
                    </a:cubicBezTo>
                    <a:cubicBezTo>
                      <a:pt x="303" y="118"/>
                      <a:pt x="304" y="121"/>
                      <a:pt x="304" y="121"/>
                    </a:cubicBezTo>
                    <a:cubicBezTo>
                      <a:pt x="304" y="121"/>
                      <a:pt x="305" y="120"/>
                      <a:pt x="305" y="121"/>
                    </a:cubicBezTo>
                    <a:cubicBezTo>
                      <a:pt x="306" y="121"/>
                      <a:pt x="305" y="122"/>
                      <a:pt x="305" y="123"/>
                    </a:cubicBezTo>
                    <a:cubicBezTo>
                      <a:pt x="306" y="122"/>
                      <a:pt x="306" y="123"/>
                      <a:pt x="306" y="123"/>
                    </a:cubicBezTo>
                    <a:cubicBezTo>
                      <a:pt x="308" y="122"/>
                      <a:pt x="309" y="120"/>
                      <a:pt x="310" y="119"/>
                    </a:cubicBezTo>
                    <a:cubicBezTo>
                      <a:pt x="311" y="119"/>
                      <a:pt x="311" y="119"/>
                      <a:pt x="312" y="119"/>
                    </a:cubicBezTo>
                    <a:cubicBezTo>
                      <a:pt x="312" y="119"/>
                      <a:pt x="312" y="118"/>
                      <a:pt x="313" y="118"/>
                    </a:cubicBezTo>
                    <a:cubicBezTo>
                      <a:pt x="313" y="118"/>
                      <a:pt x="313" y="120"/>
                      <a:pt x="313" y="120"/>
                    </a:cubicBezTo>
                    <a:cubicBezTo>
                      <a:pt x="313" y="120"/>
                      <a:pt x="312" y="121"/>
                      <a:pt x="312" y="121"/>
                    </a:cubicBezTo>
                    <a:cubicBezTo>
                      <a:pt x="312" y="121"/>
                      <a:pt x="312" y="122"/>
                      <a:pt x="312" y="122"/>
                    </a:cubicBezTo>
                    <a:cubicBezTo>
                      <a:pt x="312" y="122"/>
                      <a:pt x="312" y="122"/>
                      <a:pt x="312" y="123"/>
                    </a:cubicBezTo>
                    <a:cubicBezTo>
                      <a:pt x="312" y="123"/>
                      <a:pt x="312" y="123"/>
                      <a:pt x="312" y="123"/>
                    </a:cubicBezTo>
                    <a:cubicBezTo>
                      <a:pt x="313" y="123"/>
                      <a:pt x="314" y="123"/>
                      <a:pt x="314" y="123"/>
                    </a:cubicBezTo>
                    <a:cubicBezTo>
                      <a:pt x="314" y="123"/>
                      <a:pt x="315" y="124"/>
                      <a:pt x="314" y="124"/>
                    </a:cubicBezTo>
                    <a:cubicBezTo>
                      <a:pt x="315" y="124"/>
                      <a:pt x="315" y="125"/>
                      <a:pt x="315" y="125"/>
                    </a:cubicBezTo>
                    <a:cubicBezTo>
                      <a:pt x="315" y="125"/>
                      <a:pt x="316" y="125"/>
                      <a:pt x="317" y="125"/>
                    </a:cubicBezTo>
                    <a:cubicBezTo>
                      <a:pt x="316" y="127"/>
                      <a:pt x="316" y="126"/>
                      <a:pt x="317" y="129"/>
                    </a:cubicBezTo>
                    <a:cubicBezTo>
                      <a:pt x="317" y="129"/>
                      <a:pt x="317" y="129"/>
                      <a:pt x="317" y="129"/>
                    </a:cubicBezTo>
                    <a:cubicBezTo>
                      <a:pt x="317" y="129"/>
                      <a:pt x="317" y="130"/>
                      <a:pt x="317" y="130"/>
                    </a:cubicBezTo>
                    <a:cubicBezTo>
                      <a:pt x="317" y="130"/>
                      <a:pt x="318" y="130"/>
                      <a:pt x="318" y="131"/>
                    </a:cubicBezTo>
                    <a:cubicBezTo>
                      <a:pt x="319" y="131"/>
                      <a:pt x="318" y="131"/>
                      <a:pt x="318" y="131"/>
                    </a:cubicBezTo>
                    <a:cubicBezTo>
                      <a:pt x="318" y="132"/>
                      <a:pt x="318" y="132"/>
                      <a:pt x="318" y="132"/>
                    </a:cubicBezTo>
                    <a:cubicBezTo>
                      <a:pt x="317" y="132"/>
                      <a:pt x="317" y="132"/>
                      <a:pt x="317" y="132"/>
                    </a:cubicBezTo>
                    <a:cubicBezTo>
                      <a:pt x="316" y="132"/>
                      <a:pt x="316" y="132"/>
                      <a:pt x="316" y="132"/>
                    </a:cubicBezTo>
                    <a:cubicBezTo>
                      <a:pt x="314" y="135"/>
                      <a:pt x="316" y="136"/>
                      <a:pt x="318" y="136"/>
                    </a:cubicBezTo>
                    <a:cubicBezTo>
                      <a:pt x="316" y="136"/>
                      <a:pt x="314" y="137"/>
                      <a:pt x="313" y="139"/>
                    </a:cubicBezTo>
                    <a:cubicBezTo>
                      <a:pt x="313" y="139"/>
                      <a:pt x="313" y="140"/>
                      <a:pt x="312" y="140"/>
                    </a:cubicBezTo>
                    <a:cubicBezTo>
                      <a:pt x="311" y="141"/>
                      <a:pt x="310" y="141"/>
                      <a:pt x="310" y="141"/>
                    </a:cubicBezTo>
                    <a:cubicBezTo>
                      <a:pt x="310" y="142"/>
                      <a:pt x="310" y="143"/>
                      <a:pt x="310" y="143"/>
                    </a:cubicBezTo>
                    <a:cubicBezTo>
                      <a:pt x="310" y="143"/>
                      <a:pt x="311" y="144"/>
                      <a:pt x="311" y="144"/>
                    </a:cubicBezTo>
                    <a:cubicBezTo>
                      <a:pt x="312" y="144"/>
                      <a:pt x="312" y="144"/>
                      <a:pt x="312" y="144"/>
                    </a:cubicBezTo>
                    <a:cubicBezTo>
                      <a:pt x="313" y="145"/>
                      <a:pt x="312" y="145"/>
                      <a:pt x="313" y="146"/>
                    </a:cubicBezTo>
                    <a:cubicBezTo>
                      <a:pt x="313" y="147"/>
                      <a:pt x="314" y="147"/>
                      <a:pt x="315" y="147"/>
                    </a:cubicBezTo>
                    <a:cubicBezTo>
                      <a:pt x="315" y="148"/>
                      <a:pt x="315" y="149"/>
                      <a:pt x="316" y="149"/>
                    </a:cubicBezTo>
                    <a:cubicBezTo>
                      <a:pt x="314" y="149"/>
                      <a:pt x="312" y="149"/>
                      <a:pt x="310" y="150"/>
                    </a:cubicBezTo>
                    <a:cubicBezTo>
                      <a:pt x="310" y="150"/>
                      <a:pt x="309" y="151"/>
                      <a:pt x="309" y="151"/>
                    </a:cubicBezTo>
                    <a:cubicBezTo>
                      <a:pt x="307" y="151"/>
                      <a:pt x="307" y="150"/>
                      <a:pt x="306" y="150"/>
                    </a:cubicBezTo>
                    <a:cubicBezTo>
                      <a:pt x="306" y="150"/>
                      <a:pt x="305" y="150"/>
                      <a:pt x="305" y="150"/>
                    </a:cubicBezTo>
                    <a:cubicBezTo>
                      <a:pt x="305" y="151"/>
                      <a:pt x="305" y="151"/>
                      <a:pt x="305" y="151"/>
                    </a:cubicBezTo>
                    <a:cubicBezTo>
                      <a:pt x="304" y="151"/>
                      <a:pt x="304" y="150"/>
                      <a:pt x="303" y="150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2" y="152"/>
                      <a:pt x="301" y="151"/>
                      <a:pt x="301" y="151"/>
                    </a:cubicBezTo>
                    <a:cubicBezTo>
                      <a:pt x="300" y="152"/>
                      <a:pt x="300" y="152"/>
                      <a:pt x="300" y="152"/>
                    </a:cubicBezTo>
                    <a:cubicBezTo>
                      <a:pt x="299" y="152"/>
                      <a:pt x="299" y="151"/>
                      <a:pt x="298" y="151"/>
                    </a:cubicBezTo>
                    <a:cubicBezTo>
                      <a:pt x="297" y="151"/>
                      <a:pt x="295" y="151"/>
                      <a:pt x="294" y="151"/>
                    </a:cubicBezTo>
                    <a:cubicBezTo>
                      <a:pt x="294" y="152"/>
                      <a:pt x="293" y="154"/>
                      <a:pt x="293" y="155"/>
                    </a:cubicBezTo>
                    <a:cubicBezTo>
                      <a:pt x="292" y="156"/>
                      <a:pt x="293" y="155"/>
                      <a:pt x="293" y="155"/>
                    </a:cubicBezTo>
                    <a:cubicBezTo>
                      <a:pt x="293" y="156"/>
                      <a:pt x="293" y="157"/>
                      <a:pt x="292" y="158"/>
                    </a:cubicBezTo>
                    <a:cubicBezTo>
                      <a:pt x="292" y="158"/>
                      <a:pt x="292" y="159"/>
                      <a:pt x="292" y="160"/>
                    </a:cubicBezTo>
                    <a:cubicBezTo>
                      <a:pt x="293" y="160"/>
                      <a:pt x="293" y="160"/>
                      <a:pt x="294" y="160"/>
                    </a:cubicBezTo>
                    <a:cubicBezTo>
                      <a:pt x="294" y="161"/>
                      <a:pt x="294" y="161"/>
                      <a:pt x="294" y="161"/>
                    </a:cubicBezTo>
                    <a:cubicBezTo>
                      <a:pt x="295" y="161"/>
                      <a:pt x="295" y="160"/>
                      <a:pt x="296" y="161"/>
                    </a:cubicBezTo>
                    <a:cubicBezTo>
                      <a:pt x="297" y="161"/>
                      <a:pt x="297" y="161"/>
                      <a:pt x="297" y="161"/>
                    </a:cubicBezTo>
                    <a:cubicBezTo>
                      <a:pt x="298" y="161"/>
                      <a:pt x="298" y="161"/>
                      <a:pt x="300" y="161"/>
                    </a:cubicBezTo>
                    <a:cubicBezTo>
                      <a:pt x="300" y="160"/>
                      <a:pt x="300" y="160"/>
                      <a:pt x="300" y="160"/>
                    </a:cubicBezTo>
                    <a:cubicBezTo>
                      <a:pt x="301" y="160"/>
                      <a:pt x="301" y="160"/>
                      <a:pt x="302" y="160"/>
                    </a:cubicBezTo>
                    <a:cubicBezTo>
                      <a:pt x="302" y="159"/>
                      <a:pt x="302" y="159"/>
                      <a:pt x="302" y="159"/>
                    </a:cubicBezTo>
                    <a:cubicBezTo>
                      <a:pt x="302" y="159"/>
                      <a:pt x="303" y="158"/>
                      <a:pt x="303" y="158"/>
                    </a:cubicBezTo>
                    <a:cubicBezTo>
                      <a:pt x="303" y="158"/>
                      <a:pt x="303" y="157"/>
                      <a:pt x="304" y="157"/>
                    </a:cubicBezTo>
                    <a:cubicBezTo>
                      <a:pt x="304" y="158"/>
                      <a:pt x="304" y="158"/>
                      <a:pt x="304" y="158"/>
                    </a:cubicBezTo>
                    <a:cubicBezTo>
                      <a:pt x="305" y="158"/>
                      <a:pt x="306" y="159"/>
                      <a:pt x="307" y="159"/>
                    </a:cubicBezTo>
                    <a:cubicBezTo>
                      <a:pt x="307" y="159"/>
                      <a:pt x="307" y="158"/>
                      <a:pt x="307" y="158"/>
                    </a:cubicBezTo>
                    <a:cubicBezTo>
                      <a:pt x="307" y="158"/>
                      <a:pt x="307" y="157"/>
                      <a:pt x="307" y="157"/>
                    </a:cubicBezTo>
                    <a:cubicBezTo>
                      <a:pt x="307" y="157"/>
                      <a:pt x="306" y="157"/>
                      <a:pt x="305" y="156"/>
                    </a:cubicBezTo>
                    <a:cubicBezTo>
                      <a:pt x="305" y="155"/>
                      <a:pt x="305" y="155"/>
                      <a:pt x="305" y="155"/>
                    </a:cubicBezTo>
                    <a:cubicBezTo>
                      <a:pt x="306" y="155"/>
                      <a:pt x="306" y="155"/>
                      <a:pt x="306" y="155"/>
                    </a:cubicBezTo>
                    <a:cubicBezTo>
                      <a:pt x="307" y="155"/>
                      <a:pt x="307" y="155"/>
                      <a:pt x="307" y="155"/>
                    </a:cubicBezTo>
                    <a:cubicBezTo>
                      <a:pt x="307" y="155"/>
                      <a:pt x="307" y="155"/>
                      <a:pt x="307" y="156"/>
                    </a:cubicBezTo>
                    <a:cubicBezTo>
                      <a:pt x="307" y="156"/>
                      <a:pt x="308" y="157"/>
                      <a:pt x="308" y="157"/>
                    </a:cubicBezTo>
                    <a:cubicBezTo>
                      <a:pt x="309" y="157"/>
                      <a:pt x="309" y="157"/>
                      <a:pt x="310" y="157"/>
                    </a:cubicBezTo>
                    <a:cubicBezTo>
                      <a:pt x="310" y="157"/>
                      <a:pt x="310" y="156"/>
                      <a:pt x="310" y="155"/>
                    </a:cubicBezTo>
                    <a:cubicBezTo>
                      <a:pt x="310" y="156"/>
                      <a:pt x="311" y="156"/>
                      <a:pt x="311" y="156"/>
                    </a:cubicBezTo>
                    <a:cubicBezTo>
                      <a:pt x="311" y="156"/>
                      <a:pt x="311" y="157"/>
                      <a:pt x="311" y="157"/>
                    </a:cubicBezTo>
                    <a:cubicBezTo>
                      <a:pt x="311" y="157"/>
                      <a:pt x="312" y="157"/>
                      <a:pt x="312" y="157"/>
                    </a:cubicBezTo>
                    <a:cubicBezTo>
                      <a:pt x="312" y="157"/>
                      <a:pt x="312" y="159"/>
                      <a:pt x="312" y="159"/>
                    </a:cubicBezTo>
                    <a:cubicBezTo>
                      <a:pt x="312" y="158"/>
                      <a:pt x="313" y="157"/>
                      <a:pt x="313" y="157"/>
                    </a:cubicBezTo>
                    <a:cubicBezTo>
                      <a:pt x="313" y="157"/>
                      <a:pt x="314" y="158"/>
                      <a:pt x="314" y="157"/>
                    </a:cubicBezTo>
                    <a:cubicBezTo>
                      <a:pt x="315" y="158"/>
                      <a:pt x="316" y="161"/>
                      <a:pt x="316" y="161"/>
                    </a:cubicBezTo>
                    <a:cubicBezTo>
                      <a:pt x="316" y="161"/>
                      <a:pt x="317" y="161"/>
                      <a:pt x="317" y="161"/>
                    </a:cubicBezTo>
                    <a:cubicBezTo>
                      <a:pt x="317" y="162"/>
                      <a:pt x="318" y="164"/>
                      <a:pt x="318" y="165"/>
                    </a:cubicBezTo>
                    <a:cubicBezTo>
                      <a:pt x="319" y="165"/>
                      <a:pt x="319" y="164"/>
                      <a:pt x="319" y="164"/>
                    </a:cubicBezTo>
                    <a:cubicBezTo>
                      <a:pt x="319" y="165"/>
                      <a:pt x="319" y="165"/>
                      <a:pt x="319" y="165"/>
                    </a:cubicBezTo>
                    <a:cubicBezTo>
                      <a:pt x="320" y="166"/>
                      <a:pt x="320" y="166"/>
                      <a:pt x="320" y="166"/>
                    </a:cubicBezTo>
                    <a:cubicBezTo>
                      <a:pt x="321" y="165"/>
                      <a:pt x="321" y="166"/>
                      <a:pt x="321" y="165"/>
                    </a:cubicBezTo>
                    <a:cubicBezTo>
                      <a:pt x="321" y="165"/>
                      <a:pt x="321" y="164"/>
                      <a:pt x="321" y="164"/>
                    </a:cubicBezTo>
                    <a:cubicBezTo>
                      <a:pt x="322" y="164"/>
                      <a:pt x="322" y="165"/>
                      <a:pt x="322" y="165"/>
                    </a:cubicBezTo>
                    <a:cubicBezTo>
                      <a:pt x="322" y="165"/>
                      <a:pt x="323" y="165"/>
                      <a:pt x="323" y="165"/>
                    </a:cubicBezTo>
                    <a:cubicBezTo>
                      <a:pt x="323" y="165"/>
                      <a:pt x="324" y="165"/>
                      <a:pt x="324" y="165"/>
                    </a:cubicBezTo>
                    <a:cubicBezTo>
                      <a:pt x="323" y="166"/>
                      <a:pt x="323" y="166"/>
                      <a:pt x="323" y="166"/>
                    </a:cubicBezTo>
                    <a:cubicBezTo>
                      <a:pt x="322" y="166"/>
                      <a:pt x="321" y="167"/>
                      <a:pt x="320" y="167"/>
                    </a:cubicBezTo>
                    <a:cubicBezTo>
                      <a:pt x="320" y="168"/>
                      <a:pt x="320" y="168"/>
                      <a:pt x="320" y="168"/>
                    </a:cubicBezTo>
                    <a:cubicBezTo>
                      <a:pt x="321" y="168"/>
                      <a:pt x="321" y="168"/>
                      <a:pt x="322" y="168"/>
                    </a:cubicBezTo>
                    <a:cubicBezTo>
                      <a:pt x="322" y="168"/>
                      <a:pt x="323" y="169"/>
                      <a:pt x="323" y="169"/>
                    </a:cubicBezTo>
                    <a:cubicBezTo>
                      <a:pt x="324" y="169"/>
                      <a:pt x="324" y="168"/>
                      <a:pt x="325" y="168"/>
                    </a:cubicBezTo>
                    <a:cubicBezTo>
                      <a:pt x="325" y="168"/>
                      <a:pt x="326" y="169"/>
                      <a:pt x="326" y="169"/>
                    </a:cubicBezTo>
                    <a:cubicBezTo>
                      <a:pt x="327" y="169"/>
                      <a:pt x="328" y="169"/>
                      <a:pt x="329" y="169"/>
                    </a:cubicBezTo>
                    <a:cubicBezTo>
                      <a:pt x="329" y="169"/>
                      <a:pt x="329" y="167"/>
                      <a:pt x="330" y="167"/>
                    </a:cubicBezTo>
                    <a:cubicBezTo>
                      <a:pt x="330" y="167"/>
                      <a:pt x="330" y="168"/>
                      <a:pt x="331" y="168"/>
                    </a:cubicBezTo>
                    <a:cubicBezTo>
                      <a:pt x="331" y="168"/>
                      <a:pt x="331" y="168"/>
                      <a:pt x="332" y="168"/>
                    </a:cubicBezTo>
                    <a:cubicBezTo>
                      <a:pt x="333" y="168"/>
                      <a:pt x="334" y="169"/>
                      <a:pt x="336" y="169"/>
                    </a:cubicBezTo>
                    <a:cubicBezTo>
                      <a:pt x="336" y="169"/>
                      <a:pt x="336" y="168"/>
                      <a:pt x="336" y="168"/>
                    </a:cubicBezTo>
                    <a:cubicBezTo>
                      <a:pt x="336" y="168"/>
                      <a:pt x="338" y="169"/>
                      <a:pt x="338" y="169"/>
                    </a:cubicBezTo>
                    <a:cubicBezTo>
                      <a:pt x="339" y="169"/>
                      <a:pt x="340" y="168"/>
                      <a:pt x="341" y="169"/>
                    </a:cubicBezTo>
                    <a:cubicBezTo>
                      <a:pt x="342" y="169"/>
                      <a:pt x="343" y="170"/>
                      <a:pt x="344" y="170"/>
                    </a:cubicBezTo>
                    <a:cubicBezTo>
                      <a:pt x="344" y="170"/>
                      <a:pt x="344" y="169"/>
                      <a:pt x="345" y="170"/>
                    </a:cubicBezTo>
                    <a:cubicBezTo>
                      <a:pt x="345" y="170"/>
                      <a:pt x="346" y="170"/>
                      <a:pt x="347" y="171"/>
                    </a:cubicBezTo>
                    <a:cubicBezTo>
                      <a:pt x="348" y="170"/>
                      <a:pt x="348" y="169"/>
                      <a:pt x="348" y="168"/>
                    </a:cubicBezTo>
                    <a:cubicBezTo>
                      <a:pt x="348" y="168"/>
                      <a:pt x="348" y="168"/>
                      <a:pt x="348" y="168"/>
                    </a:cubicBezTo>
                    <a:cubicBezTo>
                      <a:pt x="349" y="168"/>
                      <a:pt x="348" y="167"/>
                      <a:pt x="348" y="167"/>
                    </a:cubicBezTo>
                    <a:cubicBezTo>
                      <a:pt x="347" y="167"/>
                      <a:pt x="345" y="167"/>
                      <a:pt x="344" y="167"/>
                    </a:cubicBezTo>
                    <a:cubicBezTo>
                      <a:pt x="343" y="166"/>
                      <a:pt x="344" y="166"/>
                      <a:pt x="344" y="165"/>
                    </a:cubicBezTo>
                    <a:cubicBezTo>
                      <a:pt x="343" y="165"/>
                      <a:pt x="343" y="165"/>
                      <a:pt x="343" y="165"/>
                    </a:cubicBezTo>
                    <a:cubicBezTo>
                      <a:pt x="343" y="165"/>
                      <a:pt x="342" y="164"/>
                      <a:pt x="342" y="164"/>
                    </a:cubicBezTo>
                    <a:cubicBezTo>
                      <a:pt x="341" y="163"/>
                      <a:pt x="339" y="164"/>
                      <a:pt x="339" y="164"/>
                    </a:cubicBezTo>
                    <a:cubicBezTo>
                      <a:pt x="339" y="164"/>
                      <a:pt x="339" y="163"/>
                      <a:pt x="339" y="163"/>
                    </a:cubicBezTo>
                    <a:cubicBezTo>
                      <a:pt x="338" y="163"/>
                      <a:pt x="338" y="163"/>
                      <a:pt x="338" y="163"/>
                    </a:cubicBezTo>
                    <a:cubicBezTo>
                      <a:pt x="336" y="162"/>
                      <a:pt x="334" y="160"/>
                      <a:pt x="332" y="159"/>
                    </a:cubicBezTo>
                    <a:cubicBezTo>
                      <a:pt x="332" y="159"/>
                      <a:pt x="332" y="158"/>
                      <a:pt x="332" y="158"/>
                    </a:cubicBezTo>
                    <a:cubicBezTo>
                      <a:pt x="332" y="158"/>
                      <a:pt x="333" y="157"/>
                      <a:pt x="333" y="157"/>
                    </a:cubicBezTo>
                    <a:cubicBezTo>
                      <a:pt x="335" y="157"/>
                      <a:pt x="338" y="159"/>
                      <a:pt x="339" y="159"/>
                    </a:cubicBezTo>
                    <a:cubicBezTo>
                      <a:pt x="339" y="159"/>
                      <a:pt x="339" y="158"/>
                      <a:pt x="339" y="158"/>
                    </a:cubicBezTo>
                    <a:cubicBezTo>
                      <a:pt x="340" y="158"/>
                      <a:pt x="340" y="158"/>
                      <a:pt x="340" y="158"/>
                    </a:cubicBezTo>
                    <a:cubicBezTo>
                      <a:pt x="340" y="158"/>
                      <a:pt x="341" y="160"/>
                      <a:pt x="342" y="160"/>
                    </a:cubicBezTo>
                    <a:cubicBezTo>
                      <a:pt x="343" y="160"/>
                      <a:pt x="343" y="159"/>
                      <a:pt x="343" y="159"/>
                    </a:cubicBezTo>
                    <a:cubicBezTo>
                      <a:pt x="344" y="159"/>
                      <a:pt x="345" y="159"/>
                      <a:pt x="347" y="159"/>
                    </a:cubicBezTo>
                    <a:cubicBezTo>
                      <a:pt x="347" y="159"/>
                      <a:pt x="347" y="160"/>
                      <a:pt x="347" y="160"/>
                    </a:cubicBezTo>
                    <a:cubicBezTo>
                      <a:pt x="348" y="160"/>
                      <a:pt x="348" y="160"/>
                      <a:pt x="348" y="160"/>
                    </a:cubicBezTo>
                    <a:cubicBezTo>
                      <a:pt x="349" y="160"/>
                      <a:pt x="350" y="161"/>
                      <a:pt x="350" y="162"/>
                    </a:cubicBezTo>
                    <a:cubicBezTo>
                      <a:pt x="351" y="162"/>
                      <a:pt x="352" y="162"/>
                      <a:pt x="352" y="162"/>
                    </a:cubicBezTo>
                    <a:cubicBezTo>
                      <a:pt x="352" y="161"/>
                      <a:pt x="352" y="161"/>
                      <a:pt x="352" y="161"/>
                    </a:cubicBezTo>
                    <a:cubicBezTo>
                      <a:pt x="352" y="161"/>
                      <a:pt x="351" y="161"/>
                      <a:pt x="351" y="162"/>
                    </a:cubicBezTo>
                    <a:cubicBezTo>
                      <a:pt x="350" y="161"/>
                      <a:pt x="350" y="160"/>
                      <a:pt x="350" y="159"/>
                    </a:cubicBezTo>
                    <a:cubicBezTo>
                      <a:pt x="349" y="159"/>
                      <a:pt x="349" y="159"/>
                      <a:pt x="348" y="159"/>
                    </a:cubicBezTo>
                    <a:cubicBezTo>
                      <a:pt x="348" y="159"/>
                      <a:pt x="348" y="158"/>
                      <a:pt x="348" y="158"/>
                    </a:cubicBezTo>
                    <a:cubicBezTo>
                      <a:pt x="351" y="158"/>
                      <a:pt x="351" y="159"/>
                      <a:pt x="350" y="156"/>
                    </a:cubicBezTo>
                    <a:cubicBezTo>
                      <a:pt x="350" y="156"/>
                      <a:pt x="349" y="155"/>
                      <a:pt x="350" y="155"/>
                    </a:cubicBezTo>
                    <a:cubicBezTo>
                      <a:pt x="350" y="155"/>
                      <a:pt x="351" y="156"/>
                      <a:pt x="351" y="156"/>
                    </a:cubicBezTo>
                    <a:cubicBezTo>
                      <a:pt x="352" y="156"/>
                      <a:pt x="352" y="155"/>
                      <a:pt x="352" y="155"/>
                    </a:cubicBezTo>
                    <a:cubicBezTo>
                      <a:pt x="351" y="154"/>
                      <a:pt x="351" y="153"/>
                      <a:pt x="350" y="152"/>
                    </a:cubicBezTo>
                    <a:cubicBezTo>
                      <a:pt x="349" y="152"/>
                      <a:pt x="350" y="151"/>
                      <a:pt x="349" y="151"/>
                    </a:cubicBezTo>
                    <a:cubicBezTo>
                      <a:pt x="349" y="151"/>
                      <a:pt x="348" y="152"/>
                      <a:pt x="349" y="152"/>
                    </a:cubicBezTo>
                    <a:cubicBezTo>
                      <a:pt x="349" y="152"/>
                      <a:pt x="349" y="153"/>
                      <a:pt x="350" y="153"/>
                    </a:cubicBezTo>
                    <a:cubicBezTo>
                      <a:pt x="350" y="153"/>
                      <a:pt x="350" y="153"/>
                      <a:pt x="349" y="153"/>
                    </a:cubicBezTo>
                    <a:cubicBezTo>
                      <a:pt x="348" y="153"/>
                      <a:pt x="349" y="152"/>
                      <a:pt x="348" y="152"/>
                    </a:cubicBezTo>
                    <a:cubicBezTo>
                      <a:pt x="348" y="152"/>
                      <a:pt x="347" y="152"/>
                      <a:pt x="347" y="152"/>
                    </a:cubicBezTo>
                    <a:cubicBezTo>
                      <a:pt x="347" y="152"/>
                      <a:pt x="347" y="151"/>
                      <a:pt x="347" y="151"/>
                    </a:cubicBezTo>
                    <a:cubicBezTo>
                      <a:pt x="347" y="151"/>
                      <a:pt x="346" y="150"/>
                      <a:pt x="345" y="150"/>
                    </a:cubicBezTo>
                    <a:cubicBezTo>
                      <a:pt x="345" y="150"/>
                      <a:pt x="344" y="150"/>
                      <a:pt x="344" y="150"/>
                    </a:cubicBezTo>
                    <a:cubicBezTo>
                      <a:pt x="343" y="150"/>
                      <a:pt x="344" y="149"/>
                      <a:pt x="343" y="149"/>
                    </a:cubicBezTo>
                    <a:cubicBezTo>
                      <a:pt x="343" y="148"/>
                      <a:pt x="342" y="148"/>
                      <a:pt x="342" y="148"/>
                    </a:cubicBezTo>
                    <a:cubicBezTo>
                      <a:pt x="341" y="147"/>
                      <a:pt x="341" y="146"/>
                      <a:pt x="341" y="145"/>
                    </a:cubicBezTo>
                    <a:cubicBezTo>
                      <a:pt x="338" y="145"/>
                      <a:pt x="338" y="144"/>
                      <a:pt x="337" y="142"/>
                    </a:cubicBezTo>
                    <a:cubicBezTo>
                      <a:pt x="338" y="142"/>
                      <a:pt x="338" y="141"/>
                      <a:pt x="338" y="142"/>
                    </a:cubicBezTo>
                    <a:cubicBezTo>
                      <a:pt x="339" y="143"/>
                      <a:pt x="339" y="143"/>
                      <a:pt x="339" y="143"/>
                    </a:cubicBezTo>
                    <a:cubicBezTo>
                      <a:pt x="339" y="142"/>
                      <a:pt x="340" y="143"/>
                      <a:pt x="341" y="143"/>
                    </a:cubicBezTo>
                    <a:cubicBezTo>
                      <a:pt x="341" y="143"/>
                      <a:pt x="340" y="142"/>
                      <a:pt x="341" y="142"/>
                    </a:cubicBezTo>
                    <a:cubicBezTo>
                      <a:pt x="341" y="142"/>
                      <a:pt x="340" y="141"/>
                      <a:pt x="340" y="141"/>
                    </a:cubicBezTo>
                    <a:cubicBezTo>
                      <a:pt x="340" y="141"/>
                      <a:pt x="340" y="141"/>
                      <a:pt x="340" y="141"/>
                    </a:cubicBezTo>
                    <a:cubicBezTo>
                      <a:pt x="339" y="140"/>
                      <a:pt x="339" y="139"/>
                      <a:pt x="338" y="138"/>
                    </a:cubicBezTo>
                    <a:cubicBezTo>
                      <a:pt x="339" y="138"/>
                      <a:pt x="339" y="138"/>
                      <a:pt x="339" y="138"/>
                    </a:cubicBezTo>
                    <a:cubicBezTo>
                      <a:pt x="340" y="139"/>
                      <a:pt x="340" y="139"/>
                      <a:pt x="340" y="1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41" y="139"/>
                      <a:pt x="341" y="139"/>
                      <a:pt x="341" y="139"/>
                    </a:cubicBezTo>
                    <a:cubicBezTo>
                      <a:pt x="341" y="139"/>
                      <a:pt x="341" y="138"/>
                      <a:pt x="341" y="138"/>
                    </a:cubicBezTo>
                    <a:cubicBezTo>
                      <a:pt x="341" y="137"/>
                      <a:pt x="340" y="137"/>
                      <a:pt x="341" y="137"/>
                    </a:cubicBezTo>
                    <a:cubicBezTo>
                      <a:pt x="342" y="138"/>
                      <a:pt x="342" y="138"/>
                      <a:pt x="342" y="138"/>
                    </a:cubicBezTo>
                    <a:cubicBezTo>
                      <a:pt x="342" y="138"/>
                      <a:pt x="342" y="137"/>
                      <a:pt x="343" y="137"/>
                    </a:cubicBezTo>
                    <a:cubicBezTo>
                      <a:pt x="343" y="137"/>
                      <a:pt x="342" y="138"/>
                      <a:pt x="343" y="139"/>
                    </a:cubicBezTo>
                    <a:cubicBezTo>
                      <a:pt x="343" y="139"/>
                      <a:pt x="343" y="139"/>
                      <a:pt x="344" y="139"/>
                    </a:cubicBezTo>
                    <a:cubicBezTo>
                      <a:pt x="344" y="140"/>
                      <a:pt x="344" y="141"/>
                      <a:pt x="344" y="141"/>
                    </a:cubicBezTo>
                    <a:cubicBezTo>
                      <a:pt x="345" y="142"/>
                      <a:pt x="345" y="141"/>
                      <a:pt x="346" y="142"/>
                    </a:cubicBezTo>
                    <a:cubicBezTo>
                      <a:pt x="346" y="142"/>
                      <a:pt x="347" y="143"/>
                      <a:pt x="347" y="143"/>
                    </a:cubicBezTo>
                    <a:cubicBezTo>
                      <a:pt x="349" y="143"/>
                      <a:pt x="350" y="142"/>
                      <a:pt x="351" y="142"/>
                    </a:cubicBezTo>
                    <a:cubicBezTo>
                      <a:pt x="351" y="142"/>
                      <a:pt x="351" y="143"/>
                      <a:pt x="350" y="143"/>
                    </a:cubicBezTo>
                    <a:cubicBezTo>
                      <a:pt x="350" y="143"/>
                      <a:pt x="350" y="143"/>
                      <a:pt x="349" y="143"/>
                    </a:cubicBezTo>
                    <a:cubicBezTo>
                      <a:pt x="349" y="144"/>
                      <a:pt x="349" y="144"/>
                      <a:pt x="349" y="144"/>
                    </a:cubicBezTo>
                    <a:cubicBezTo>
                      <a:pt x="350" y="144"/>
                      <a:pt x="351" y="144"/>
                      <a:pt x="351" y="144"/>
                    </a:cubicBezTo>
                    <a:cubicBezTo>
                      <a:pt x="351" y="145"/>
                      <a:pt x="351" y="145"/>
                      <a:pt x="351" y="145"/>
                    </a:cubicBezTo>
                    <a:cubicBezTo>
                      <a:pt x="351" y="145"/>
                      <a:pt x="352" y="145"/>
                      <a:pt x="352" y="145"/>
                    </a:cubicBezTo>
                    <a:cubicBezTo>
                      <a:pt x="352" y="145"/>
                      <a:pt x="353" y="144"/>
                      <a:pt x="353" y="144"/>
                    </a:cubicBezTo>
                    <a:cubicBezTo>
                      <a:pt x="353" y="145"/>
                      <a:pt x="353" y="146"/>
                      <a:pt x="352" y="146"/>
                    </a:cubicBezTo>
                    <a:cubicBezTo>
                      <a:pt x="352" y="146"/>
                      <a:pt x="352" y="146"/>
                      <a:pt x="352" y="147"/>
                    </a:cubicBezTo>
                    <a:cubicBezTo>
                      <a:pt x="353" y="146"/>
                      <a:pt x="358" y="145"/>
                      <a:pt x="355" y="147"/>
                    </a:cubicBezTo>
                    <a:cubicBezTo>
                      <a:pt x="353" y="148"/>
                      <a:pt x="354" y="148"/>
                      <a:pt x="355" y="148"/>
                    </a:cubicBezTo>
                    <a:cubicBezTo>
                      <a:pt x="355" y="148"/>
                      <a:pt x="355" y="148"/>
                      <a:pt x="356" y="147"/>
                    </a:cubicBezTo>
                    <a:cubicBezTo>
                      <a:pt x="356" y="148"/>
                      <a:pt x="356" y="148"/>
                      <a:pt x="356" y="148"/>
                    </a:cubicBezTo>
                    <a:cubicBezTo>
                      <a:pt x="357" y="149"/>
                      <a:pt x="357" y="149"/>
                      <a:pt x="357" y="149"/>
                    </a:cubicBezTo>
                    <a:cubicBezTo>
                      <a:pt x="358" y="150"/>
                      <a:pt x="358" y="149"/>
                      <a:pt x="358" y="14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61" y="150"/>
                      <a:pt x="359" y="150"/>
                      <a:pt x="360" y="149"/>
                    </a:cubicBezTo>
                    <a:cubicBezTo>
                      <a:pt x="362" y="148"/>
                      <a:pt x="360" y="148"/>
                      <a:pt x="360" y="147"/>
                    </a:cubicBezTo>
                    <a:cubicBezTo>
                      <a:pt x="360" y="146"/>
                      <a:pt x="360" y="146"/>
                      <a:pt x="360" y="146"/>
                    </a:cubicBezTo>
                    <a:cubicBezTo>
                      <a:pt x="360" y="145"/>
                      <a:pt x="359" y="145"/>
                      <a:pt x="359" y="145"/>
                    </a:cubicBezTo>
                    <a:cubicBezTo>
                      <a:pt x="359" y="145"/>
                      <a:pt x="360" y="143"/>
                      <a:pt x="360" y="144"/>
                    </a:cubicBezTo>
                    <a:cubicBezTo>
                      <a:pt x="360" y="144"/>
                      <a:pt x="360" y="144"/>
                      <a:pt x="360" y="145"/>
                    </a:cubicBezTo>
                    <a:cubicBezTo>
                      <a:pt x="360" y="145"/>
                      <a:pt x="363" y="144"/>
                      <a:pt x="362" y="144"/>
                    </a:cubicBezTo>
                    <a:cubicBezTo>
                      <a:pt x="362" y="144"/>
                      <a:pt x="363" y="144"/>
                      <a:pt x="363" y="145"/>
                    </a:cubicBezTo>
                    <a:cubicBezTo>
                      <a:pt x="363" y="144"/>
                      <a:pt x="364" y="144"/>
                      <a:pt x="363" y="144"/>
                    </a:cubicBezTo>
                    <a:cubicBezTo>
                      <a:pt x="363" y="143"/>
                      <a:pt x="363" y="143"/>
                      <a:pt x="362" y="143"/>
                    </a:cubicBezTo>
                    <a:cubicBezTo>
                      <a:pt x="362" y="143"/>
                      <a:pt x="362" y="143"/>
                      <a:pt x="362" y="143"/>
                    </a:cubicBezTo>
                    <a:cubicBezTo>
                      <a:pt x="361" y="142"/>
                      <a:pt x="363" y="142"/>
                      <a:pt x="363" y="142"/>
                    </a:cubicBezTo>
                    <a:cubicBezTo>
                      <a:pt x="363" y="142"/>
                      <a:pt x="363" y="142"/>
                      <a:pt x="363" y="142"/>
                    </a:cubicBezTo>
                    <a:cubicBezTo>
                      <a:pt x="363" y="142"/>
                      <a:pt x="363" y="142"/>
                      <a:pt x="363" y="141"/>
                    </a:cubicBezTo>
                    <a:cubicBezTo>
                      <a:pt x="363" y="141"/>
                      <a:pt x="363" y="140"/>
                      <a:pt x="363" y="140"/>
                    </a:cubicBezTo>
                    <a:cubicBezTo>
                      <a:pt x="363" y="140"/>
                      <a:pt x="364" y="140"/>
                      <a:pt x="365" y="140"/>
                    </a:cubicBezTo>
                    <a:cubicBezTo>
                      <a:pt x="365" y="140"/>
                      <a:pt x="366" y="138"/>
                      <a:pt x="364" y="139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365" y="138"/>
                      <a:pt x="366" y="138"/>
                      <a:pt x="366" y="138"/>
                    </a:cubicBezTo>
                    <a:cubicBezTo>
                      <a:pt x="367" y="139"/>
                      <a:pt x="367" y="139"/>
                      <a:pt x="367" y="139"/>
                    </a:cubicBezTo>
                    <a:cubicBezTo>
                      <a:pt x="367" y="139"/>
                      <a:pt x="368" y="139"/>
                      <a:pt x="368" y="139"/>
                    </a:cubicBezTo>
                    <a:cubicBezTo>
                      <a:pt x="368" y="139"/>
                      <a:pt x="369" y="139"/>
                      <a:pt x="369" y="139"/>
                    </a:cubicBezTo>
                    <a:cubicBezTo>
                      <a:pt x="367" y="138"/>
                      <a:pt x="369" y="138"/>
                      <a:pt x="368" y="137"/>
                    </a:cubicBezTo>
                    <a:cubicBezTo>
                      <a:pt x="368" y="136"/>
                      <a:pt x="368" y="136"/>
                      <a:pt x="368" y="136"/>
                    </a:cubicBezTo>
                    <a:cubicBezTo>
                      <a:pt x="368" y="136"/>
                      <a:pt x="368" y="136"/>
                      <a:pt x="369" y="136"/>
                    </a:cubicBezTo>
                    <a:cubicBezTo>
                      <a:pt x="368" y="137"/>
                      <a:pt x="370" y="137"/>
                      <a:pt x="370" y="137"/>
                    </a:cubicBezTo>
                    <a:cubicBezTo>
                      <a:pt x="370" y="136"/>
                      <a:pt x="369" y="136"/>
                      <a:pt x="370" y="136"/>
                    </a:cubicBezTo>
                    <a:cubicBezTo>
                      <a:pt x="370" y="135"/>
                      <a:pt x="370" y="135"/>
                      <a:pt x="370" y="135"/>
                    </a:cubicBezTo>
                    <a:cubicBezTo>
                      <a:pt x="369" y="135"/>
                      <a:pt x="369" y="135"/>
                      <a:pt x="369" y="135"/>
                    </a:cubicBezTo>
                    <a:cubicBezTo>
                      <a:pt x="369" y="134"/>
                      <a:pt x="369" y="133"/>
                      <a:pt x="368" y="133"/>
                    </a:cubicBezTo>
                    <a:cubicBezTo>
                      <a:pt x="368" y="132"/>
                      <a:pt x="367" y="132"/>
                      <a:pt x="366" y="132"/>
                    </a:cubicBezTo>
                    <a:cubicBezTo>
                      <a:pt x="366" y="132"/>
                      <a:pt x="366" y="131"/>
                      <a:pt x="366" y="131"/>
                    </a:cubicBezTo>
                    <a:cubicBezTo>
                      <a:pt x="365" y="131"/>
                      <a:pt x="366" y="133"/>
                      <a:pt x="366" y="134"/>
                    </a:cubicBezTo>
                    <a:cubicBezTo>
                      <a:pt x="365" y="134"/>
                      <a:pt x="365" y="133"/>
                      <a:pt x="365" y="133"/>
                    </a:cubicBezTo>
                    <a:cubicBezTo>
                      <a:pt x="365" y="133"/>
                      <a:pt x="364" y="134"/>
                      <a:pt x="363" y="134"/>
                    </a:cubicBezTo>
                    <a:cubicBezTo>
                      <a:pt x="363" y="133"/>
                      <a:pt x="363" y="133"/>
                      <a:pt x="363" y="133"/>
                    </a:cubicBezTo>
                    <a:cubicBezTo>
                      <a:pt x="363" y="133"/>
                      <a:pt x="363" y="133"/>
                      <a:pt x="363" y="133"/>
                    </a:cubicBezTo>
                    <a:cubicBezTo>
                      <a:pt x="364" y="133"/>
                      <a:pt x="362" y="134"/>
                      <a:pt x="362" y="134"/>
                    </a:cubicBezTo>
                    <a:cubicBezTo>
                      <a:pt x="362" y="134"/>
                      <a:pt x="362" y="135"/>
                      <a:pt x="362" y="135"/>
                    </a:cubicBezTo>
                    <a:cubicBezTo>
                      <a:pt x="362" y="135"/>
                      <a:pt x="361" y="135"/>
                      <a:pt x="361" y="135"/>
                    </a:cubicBezTo>
                    <a:cubicBezTo>
                      <a:pt x="361" y="135"/>
                      <a:pt x="361" y="134"/>
                      <a:pt x="361" y="133"/>
                    </a:cubicBezTo>
                    <a:cubicBezTo>
                      <a:pt x="361" y="133"/>
                      <a:pt x="362" y="132"/>
                      <a:pt x="362" y="132"/>
                    </a:cubicBezTo>
                    <a:cubicBezTo>
                      <a:pt x="362" y="132"/>
                      <a:pt x="362" y="131"/>
                      <a:pt x="362" y="132"/>
                    </a:cubicBezTo>
                    <a:cubicBezTo>
                      <a:pt x="362" y="132"/>
                      <a:pt x="362" y="132"/>
                      <a:pt x="362" y="132"/>
                    </a:cubicBezTo>
                    <a:cubicBezTo>
                      <a:pt x="361" y="132"/>
                      <a:pt x="361" y="132"/>
                      <a:pt x="360" y="131"/>
                    </a:cubicBezTo>
                    <a:cubicBezTo>
                      <a:pt x="360" y="132"/>
                      <a:pt x="360" y="132"/>
                      <a:pt x="360" y="132"/>
                    </a:cubicBezTo>
                    <a:cubicBezTo>
                      <a:pt x="360" y="132"/>
                      <a:pt x="360" y="132"/>
                      <a:pt x="360" y="132"/>
                    </a:cubicBezTo>
                    <a:cubicBezTo>
                      <a:pt x="360" y="133"/>
                      <a:pt x="360" y="133"/>
                      <a:pt x="360" y="134"/>
                    </a:cubicBezTo>
                    <a:cubicBezTo>
                      <a:pt x="357" y="132"/>
                      <a:pt x="359" y="133"/>
                      <a:pt x="356" y="133"/>
                    </a:cubicBezTo>
                    <a:cubicBezTo>
                      <a:pt x="356" y="132"/>
                      <a:pt x="356" y="132"/>
                      <a:pt x="356" y="132"/>
                    </a:cubicBezTo>
                    <a:cubicBezTo>
                      <a:pt x="355" y="132"/>
                      <a:pt x="355" y="133"/>
                      <a:pt x="355" y="133"/>
                    </a:cubicBezTo>
                    <a:cubicBezTo>
                      <a:pt x="354" y="132"/>
                      <a:pt x="354" y="132"/>
                      <a:pt x="354" y="132"/>
                    </a:cubicBezTo>
                    <a:cubicBezTo>
                      <a:pt x="355" y="132"/>
                      <a:pt x="356" y="132"/>
                      <a:pt x="356" y="131"/>
                    </a:cubicBezTo>
                    <a:cubicBezTo>
                      <a:pt x="356" y="131"/>
                      <a:pt x="355" y="131"/>
                      <a:pt x="355" y="131"/>
                    </a:cubicBezTo>
                    <a:cubicBezTo>
                      <a:pt x="355" y="131"/>
                      <a:pt x="356" y="130"/>
                      <a:pt x="356" y="130"/>
                    </a:cubicBezTo>
                    <a:cubicBezTo>
                      <a:pt x="354" y="129"/>
                      <a:pt x="354" y="129"/>
                      <a:pt x="353" y="128"/>
                    </a:cubicBezTo>
                    <a:cubicBezTo>
                      <a:pt x="353" y="129"/>
                      <a:pt x="353" y="129"/>
                      <a:pt x="353" y="130"/>
                    </a:cubicBezTo>
                    <a:cubicBezTo>
                      <a:pt x="353" y="130"/>
                      <a:pt x="351" y="130"/>
                      <a:pt x="351" y="130"/>
                    </a:cubicBezTo>
                    <a:cubicBezTo>
                      <a:pt x="351" y="130"/>
                      <a:pt x="352" y="127"/>
                      <a:pt x="352" y="127"/>
                    </a:cubicBezTo>
                    <a:cubicBezTo>
                      <a:pt x="352" y="127"/>
                      <a:pt x="352" y="126"/>
                      <a:pt x="351" y="126"/>
                    </a:cubicBezTo>
                    <a:cubicBezTo>
                      <a:pt x="351" y="126"/>
                      <a:pt x="350" y="128"/>
                      <a:pt x="350" y="128"/>
                    </a:cubicBezTo>
                    <a:cubicBezTo>
                      <a:pt x="350" y="128"/>
                      <a:pt x="350" y="128"/>
                      <a:pt x="350" y="129"/>
                    </a:cubicBezTo>
                    <a:cubicBezTo>
                      <a:pt x="350" y="129"/>
                      <a:pt x="349" y="129"/>
                      <a:pt x="349" y="129"/>
                    </a:cubicBezTo>
                    <a:cubicBezTo>
                      <a:pt x="349" y="129"/>
                      <a:pt x="349" y="128"/>
                      <a:pt x="349" y="128"/>
                    </a:cubicBezTo>
                    <a:cubicBezTo>
                      <a:pt x="349" y="128"/>
                      <a:pt x="348" y="127"/>
                      <a:pt x="348" y="127"/>
                    </a:cubicBezTo>
                    <a:cubicBezTo>
                      <a:pt x="348" y="128"/>
                      <a:pt x="348" y="128"/>
                      <a:pt x="348" y="128"/>
                    </a:cubicBezTo>
                    <a:cubicBezTo>
                      <a:pt x="348" y="128"/>
                      <a:pt x="347" y="129"/>
                      <a:pt x="347" y="129"/>
                    </a:cubicBezTo>
                    <a:cubicBezTo>
                      <a:pt x="347" y="129"/>
                      <a:pt x="347" y="129"/>
                      <a:pt x="347" y="128"/>
                    </a:cubicBezTo>
                    <a:cubicBezTo>
                      <a:pt x="346" y="128"/>
                      <a:pt x="346" y="128"/>
                      <a:pt x="346" y="128"/>
                    </a:cubicBezTo>
                    <a:cubicBezTo>
                      <a:pt x="346" y="129"/>
                      <a:pt x="346" y="129"/>
                      <a:pt x="345" y="130"/>
                    </a:cubicBezTo>
                    <a:cubicBezTo>
                      <a:pt x="345" y="130"/>
                      <a:pt x="345" y="130"/>
                      <a:pt x="344" y="130"/>
                    </a:cubicBezTo>
                    <a:cubicBezTo>
                      <a:pt x="345" y="129"/>
                      <a:pt x="345" y="128"/>
                      <a:pt x="345" y="127"/>
                    </a:cubicBezTo>
                    <a:cubicBezTo>
                      <a:pt x="346" y="127"/>
                      <a:pt x="345" y="127"/>
                      <a:pt x="344" y="127"/>
                    </a:cubicBezTo>
                    <a:cubicBezTo>
                      <a:pt x="344" y="127"/>
                      <a:pt x="345" y="127"/>
                      <a:pt x="344" y="128"/>
                    </a:cubicBezTo>
                    <a:cubicBezTo>
                      <a:pt x="344" y="128"/>
                      <a:pt x="344" y="127"/>
                      <a:pt x="344" y="127"/>
                    </a:cubicBezTo>
                    <a:cubicBezTo>
                      <a:pt x="344" y="126"/>
                      <a:pt x="343" y="127"/>
                      <a:pt x="343" y="127"/>
                    </a:cubicBezTo>
                    <a:cubicBezTo>
                      <a:pt x="343" y="127"/>
                      <a:pt x="343" y="126"/>
                      <a:pt x="343" y="126"/>
                    </a:cubicBezTo>
                    <a:cubicBezTo>
                      <a:pt x="342" y="126"/>
                      <a:pt x="341" y="126"/>
                      <a:pt x="341" y="126"/>
                    </a:cubicBezTo>
                    <a:cubicBezTo>
                      <a:pt x="343" y="124"/>
                      <a:pt x="342" y="125"/>
                      <a:pt x="341" y="124"/>
                    </a:cubicBezTo>
                    <a:cubicBezTo>
                      <a:pt x="340" y="124"/>
                      <a:pt x="340" y="125"/>
                      <a:pt x="340" y="125"/>
                    </a:cubicBezTo>
                    <a:cubicBezTo>
                      <a:pt x="340" y="124"/>
                      <a:pt x="340" y="124"/>
                      <a:pt x="340" y="123"/>
                    </a:cubicBezTo>
                    <a:cubicBezTo>
                      <a:pt x="339" y="123"/>
                      <a:pt x="337" y="123"/>
                      <a:pt x="336" y="123"/>
                    </a:cubicBezTo>
                    <a:cubicBezTo>
                      <a:pt x="335" y="123"/>
                      <a:pt x="336" y="122"/>
                      <a:pt x="336" y="122"/>
                    </a:cubicBezTo>
                    <a:cubicBezTo>
                      <a:pt x="335" y="121"/>
                      <a:pt x="335" y="122"/>
                      <a:pt x="334" y="122"/>
                    </a:cubicBezTo>
                    <a:cubicBezTo>
                      <a:pt x="334" y="121"/>
                      <a:pt x="334" y="121"/>
                      <a:pt x="334" y="121"/>
                    </a:cubicBezTo>
                    <a:cubicBezTo>
                      <a:pt x="335" y="121"/>
                      <a:pt x="337" y="121"/>
                      <a:pt x="338" y="121"/>
                    </a:cubicBezTo>
                    <a:cubicBezTo>
                      <a:pt x="338" y="120"/>
                      <a:pt x="338" y="120"/>
                      <a:pt x="338" y="120"/>
                    </a:cubicBezTo>
                    <a:cubicBezTo>
                      <a:pt x="338" y="119"/>
                      <a:pt x="339" y="119"/>
                      <a:pt x="339" y="119"/>
                    </a:cubicBezTo>
                    <a:cubicBezTo>
                      <a:pt x="339" y="119"/>
                      <a:pt x="339" y="119"/>
                      <a:pt x="339" y="119"/>
                    </a:cubicBezTo>
                    <a:cubicBezTo>
                      <a:pt x="339" y="118"/>
                      <a:pt x="337" y="118"/>
                      <a:pt x="337" y="117"/>
                    </a:cubicBezTo>
                    <a:cubicBezTo>
                      <a:pt x="337" y="116"/>
                      <a:pt x="337" y="116"/>
                      <a:pt x="337" y="116"/>
                    </a:cubicBezTo>
                    <a:cubicBezTo>
                      <a:pt x="336" y="116"/>
                      <a:pt x="336" y="116"/>
                      <a:pt x="337" y="116"/>
                    </a:cubicBezTo>
                    <a:cubicBezTo>
                      <a:pt x="338" y="117"/>
                      <a:pt x="338" y="117"/>
                      <a:pt x="338" y="117"/>
                    </a:cubicBezTo>
                    <a:cubicBezTo>
                      <a:pt x="339" y="117"/>
                      <a:pt x="340" y="117"/>
                      <a:pt x="341" y="117"/>
                    </a:cubicBezTo>
                    <a:cubicBezTo>
                      <a:pt x="344" y="116"/>
                      <a:pt x="339" y="114"/>
                      <a:pt x="338" y="114"/>
                    </a:cubicBezTo>
                    <a:cubicBezTo>
                      <a:pt x="337" y="114"/>
                      <a:pt x="336" y="115"/>
                      <a:pt x="336" y="115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6" y="114"/>
                      <a:pt x="334" y="113"/>
                      <a:pt x="334" y="113"/>
                    </a:cubicBezTo>
                    <a:cubicBezTo>
                      <a:pt x="335" y="113"/>
                      <a:pt x="336" y="113"/>
                      <a:pt x="337" y="113"/>
                    </a:cubicBezTo>
                    <a:cubicBezTo>
                      <a:pt x="337" y="113"/>
                      <a:pt x="337" y="112"/>
                      <a:pt x="338" y="112"/>
                    </a:cubicBezTo>
                    <a:cubicBezTo>
                      <a:pt x="338" y="111"/>
                      <a:pt x="339" y="112"/>
                      <a:pt x="339" y="112"/>
                    </a:cubicBezTo>
                    <a:cubicBezTo>
                      <a:pt x="340" y="111"/>
                      <a:pt x="340" y="110"/>
                      <a:pt x="340" y="109"/>
                    </a:cubicBezTo>
                    <a:cubicBezTo>
                      <a:pt x="340" y="109"/>
                      <a:pt x="339" y="108"/>
                      <a:pt x="338" y="108"/>
                    </a:cubicBezTo>
                    <a:cubicBezTo>
                      <a:pt x="338" y="108"/>
                      <a:pt x="338" y="107"/>
                      <a:pt x="338" y="107"/>
                    </a:cubicBezTo>
                    <a:cubicBezTo>
                      <a:pt x="338" y="107"/>
                      <a:pt x="336" y="107"/>
                      <a:pt x="337" y="107"/>
                    </a:cubicBezTo>
                    <a:cubicBezTo>
                      <a:pt x="337" y="108"/>
                      <a:pt x="335" y="110"/>
                      <a:pt x="335" y="110"/>
                    </a:cubicBezTo>
                    <a:cubicBezTo>
                      <a:pt x="333" y="110"/>
                      <a:pt x="335" y="109"/>
                      <a:pt x="334" y="108"/>
                    </a:cubicBezTo>
                    <a:cubicBezTo>
                      <a:pt x="333" y="108"/>
                      <a:pt x="332" y="108"/>
                      <a:pt x="332" y="108"/>
                    </a:cubicBezTo>
                    <a:cubicBezTo>
                      <a:pt x="332" y="108"/>
                      <a:pt x="332" y="108"/>
                      <a:pt x="332" y="108"/>
                    </a:cubicBezTo>
                    <a:cubicBezTo>
                      <a:pt x="333" y="108"/>
                      <a:pt x="333" y="108"/>
                      <a:pt x="333" y="107"/>
                    </a:cubicBezTo>
                    <a:cubicBezTo>
                      <a:pt x="334" y="107"/>
                      <a:pt x="334" y="107"/>
                      <a:pt x="334" y="107"/>
                    </a:cubicBezTo>
                    <a:cubicBezTo>
                      <a:pt x="334" y="106"/>
                      <a:pt x="335" y="107"/>
                      <a:pt x="336" y="107"/>
                    </a:cubicBezTo>
                    <a:cubicBezTo>
                      <a:pt x="335" y="107"/>
                      <a:pt x="335" y="106"/>
                      <a:pt x="335" y="106"/>
                    </a:cubicBezTo>
                    <a:cubicBezTo>
                      <a:pt x="335" y="105"/>
                      <a:pt x="334" y="106"/>
                      <a:pt x="333" y="106"/>
                    </a:cubicBezTo>
                    <a:cubicBezTo>
                      <a:pt x="333" y="105"/>
                      <a:pt x="332" y="104"/>
                      <a:pt x="332" y="104"/>
                    </a:cubicBezTo>
                    <a:cubicBezTo>
                      <a:pt x="331" y="104"/>
                      <a:pt x="331" y="104"/>
                      <a:pt x="330" y="104"/>
                    </a:cubicBezTo>
                    <a:cubicBezTo>
                      <a:pt x="330" y="104"/>
                      <a:pt x="329" y="105"/>
                      <a:pt x="329" y="105"/>
                    </a:cubicBezTo>
                    <a:cubicBezTo>
                      <a:pt x="328" y="105"/>
                      <a:pt x="328" y="105"/>
                      <a:pt x="329" y="105"/>
                    </a:cubicBezTo>
                    <a:cubicBezTo>
                      <a:pt x="329" y="105"/>
                      <a:pt x="329" y="104"/>
                      <a:pt x="329" y="104"/>
                    </a:cubicBezTo>
                    <a:cubicBezTo>
                      <a:pt x="328" y="104"/>
                      <a:pt x="326" y="103"/>
                      <a:pt x="326" y="105"/>
                    </a:cubicBezTo>
                    <a:cubicBezTo>
                      <a:pt x="326" y="106"/>
                      <a:pt x="326" y="106"/>
                      <a:pt x="326" y="106"/>
                    </a:cubicBezTo>
                    <a:cubicBezTo>
                      <a:pt x="325" y="106"/>
                      <a:pt x="325" y="106"/>
                      <a:pt x="325" y="106"/>
                    </a:cubicBezTo>
                    <a:cubicBezTo>
                      <a:pt x="325" y="105"/>
                      <a:pt x="325" y="104"/>
                      <a:pt x="325" y="104"/>
                    </a:cubicBezTo>
                    <a:cubicBezTo>
                      <a:pt x="325" y="104"/>
                      <a:pt x="326" y="104"/>
                      <a:pt x="326" y="104"/>
                    </a:cubicBezTo>
                    <a:cubicBezTo>
                      <a:pt x="326" y="104"/>
                      <a:pt x="327" y="103"/>
                      <a:pt x="327" y="103"/>
                    </a:cubicBezTo>
                    <a:cubicBezTo>
                      <a:pt x="327" y="102"/>
                      <a:pt x="327" y="102"/>
                      <a:pt x="327" y="102"/>
                    </a:cubicBezTo>
                    <a:cubicBezTo>
                      <a:pt x="327" y="102"/>
                      <a:pt x="326" y="102"/>
                      <a:pt x="326" y="102"/>
                    </a:cubicBezTo>
                    <a:cubicBezTo>
                      <a:pt x="326" y="102"/>
                      <a:pt x="325" y="102"/>
                      <a:pt x="325" y="102"/>
                    </a:cubicBezTo>
                    <a:cubicBezTo>
                      <a:pt x="325" y="102"/>
                      <a:pt x="325" y="102"/>
                      <a:pt x="325" y="101"/>
                    </a:cubicBezTo>
                    <a:cubicBezTo>
                      <a:pt x="325" y="101"/>
                      <a:pt x="324" y="102"/>
                      <a:pt x="324" y="102"/>
                    </a:cubicBezTo>
                    <a:cubicBezTo>
                      <a:pt x="324" y="102"/>
                      <a:pt x="324" y="102"/>
                      <a:pt x="324" y="102"/>
                    </a:cubicBezTo>
                    <a:cubicBezTo>
                      <a:pt x="324" y="102"/>
                      <a:pt x="324" y="103"/>
                      <a:pt x="324" y="103"/>
                    </a:cubicBezTo>
                    <a:cubicBezTo>
                      <a:pt x="324" y="103"/>
                      <a:pt x="323" y="103"/>
                      <a:pt x="323" y="103"/>
                    </a:cubicBezTo>
                    <a:cubicBezTo>
                      <a:pt x="321" y="103"/>
                      <a:pt x="321" y="103"/>
                      <a:pt x="322" y="102"/>
                    </a:cubicBezTo>
                    <a:cubicBezTo>
                      <a:pt x="323" y="102"/>
                      <a:pt x="323" y="102"/>
                      <a:pt x="324" y="101"/>
                    </a:cubicBezTo>
                    <a:cubicBezTo>
                      <a:pt x="324" y="101"/>
                      <a:pt x="324" y="100"/>
                      <a:pt x="323" y="101"/>
                    </a:cubicBezTo>
                    <a:cubicBezTo>
                      <a:pt x="323" y="101"/>
                      <a:pt x="321" y="101"/>
                      <a:pt x="321" y="100"/>
                    </a:cubicBezTo>
                    <a:cubicBezTo>
                      <a:pt x="321" y="100"/>
                      <a:pt x="320" y="99"/>
                      <a:pt x="320" y="99"/>
                    </a:cubicBezTo>
                    <a:cubicBezTo>
                      <a:pt x="320" y="99"/>
                      <a:pt x="320" y="98"/>
                      <a:pt x="319" y="98"/>
                    </a:cubicBezTo>
                    <a:cubicBezTo>
                      <a:pt x="317" y="98"/>
                      <a:pt x="318" y="100"/>
                      <a:pt x="318" y="101"/>
                    </a:cubicBezTo>
                    <a:cubicBezTo>
                      <a:pt x="317" y="102"/>
                      <a:pt x="317" y="102"/>
                      <a:pt x="317" y="102"/>
                    </a:cubicBezTo>
                    <a:cubicBezTo>
                      <a:pt x="317" y="102"/>
                      <a:pt x="317" y="101"/>
                      <a:pt x="317" y="101"/>
                    </a:cubicBezTo>
                    <a:cubicBezTo>
                      <a:pt x="316" y="101"/>
                      <a:pt x="317" y="100"/>
                      <a:pt x="316" y="100"/>
                    </a:cubicBezTo>
                    <a:cubicBezTo>
                      <a:pt x="316" y="100"/>
                      <a:pt x="315" y="101"/>
                      <a:pt x="315" y="101"/>
                    </a:cubicBezTo>
                    <a:cubicBezTo>
                      <a:pt x="314" y="100"/>
                      <a:pt x="314" y="96"/>
                      <a:pt x="313" y="99"/>
                    </a:cubicBezTo>
                    <a:cubicBezTo>
                      <a:pt x="312" y="100"/>
                      <a:pt x="313" y="100"/>
                      <a:pt x="312" y="101"/>
                    </a:cubicBezTo>
                    <a:cubicBezTo>
                      <a:pt x="312" y="101"/>
                      <a:pt x="311" y="101"/>
                      <a:pt x="311" y="101"/>
                    </a:cubicBezTo>
                    <a:cubicBezTo>
                      <a:pt x="312" y="101"/>
                      <a:pt x="311" y="100"/>
                      <a:pt x="311" y="100"/>
                    </a:cubicBezTo>
                    <a:cubicBezTo>
                      <a:pt x="311" y="100"/>
                      <a:pt x="311" y="100"/>
                      <a:pt x="311" y="99"/>
                    </a:cubicBezTo>
                    <a:cubicBezTo>
                      <a:pt x="312" y="100"/>
                      <a:pt x="311" y="99"/>
                      <a:pt x="311" y="99"/>
                    </a:cubicBezTo>
                    <a:cubicBezTo>
                      <a:pt x="311" y="99"/>
                      <a:pt x="310" y="99"/>
                      <a:pt x="310" y="99"/>
                    </a:cubicBezTo>
                    <a:cubicBezTo>
                      <a:pt x="310" y="99"/>
                      <a:pt x="310" y="98"/>
                      <a:pt x="310" y="98"/>
                    </a:cubicBezTo>
                    <a:cubicBezTo>
                      <a:pt x="311" y="98"/>
                      <a:pt x="311" y="97"/>
                      <a:pt x="312" y="97"/>
                    </a:cubicBezTo>
                    <a:cubicBezTo>
                      <a:pt x="312" y="94"/>
                      <a:pt x="312" y="93"/>
                      <a:pt x="309" y="93"/>
                    </a:cubicBezTo>
                    <a:cubicBezTo>
                      <a:pt x="310" y="93"/>
                      <a:pt x="310" y="93"/>
                      <a:pt x="311" y="93"/>
                    </a:cubicBezTo>
                    <a:cubicBezTo>
                      <a:pt x="310" y="93"/>
                      <a:pt x="311" y="92"/>
                      <a:pt x="311" y="92"/>
                    </a:cubicBezTo>
                    <a:cubicBezTo>
                      <a:pt x="310" y="92"/>
                      <a:pt x="310" y="92"/>
                      <a:pt x="310" y="92"/>
                    </a:cubicBezTo>
                    <a:cubicBezTo>
                      <a:pt x="310" y="92"/>
                      <a:pt x="309" y="90"/>
                      <a:pt x="309" y="90"/>
                    </a:cubicBezTo>
                    <a:cubicBezTo>
                      <a:pt x="308" y="90"/>
                      <a:pt x="307" y="90"/>
                      <a:pt x="306" y="90"/>
                    </a:cubicBezTo>
                    <a:cubicBezTo>
                      <a:pt x="306" y="90"/>
                      <a:pt x="305" y="90"/>
                      <a:pt x="305" y="90"/>
                    </a:cubicBezTo>
                    <a:cubicBezTo>
                      <a:pt x="304" y="90"/>
                      <a:pt x="303" y="91"/>
                      <a:pt x="302" y="91"/>
                    </a:cubicBezTo>
                    <a:cubicBezTo>
                      <a:pt x="301" y="91"/>
                      <a:pt x="300" y="90"/>
                      <a:pt x="300" y="90"/>
                    </a:cubicBezTo>
                    <a:close/>
                    <a:moveTo>
                      <a:pt x="251" y="14"/>
                    </a:moveTo>
                    <a:cubicBezTo>
                      <a:pt x="250" y="14"/>
                      <a:pt x="248" y="11"/>
                      <a:pt x="246" y="11"/>
                    </a:cubicBezTo>
                    <a:cubicBezTo>
                      <a:pt x="246" y="11"/>
                      <a:pt x="246" y="11"/>
                      <a:pt x="246" y="11"/>
                    </a:cubicBezTo>
                    <a:cubicBezTo>
                      <a:pt x="245" y="11"/>
                      <a:pt x="244" y="11"/>
                      <a:pt x="243" y="11"/>
                    </a:cubicBezTo>
                    <a:cubicBezTo>
                      <a:pt x="242" y="12"/>
                      <a:pt x="240" y="14"/>
                      <a:pt x="239" y="15"/>
                    </a:cubicBezTo>
                    <a:cubicBezTo>
                      <a:pt x="238" y="14"/>
                      <a:pt x="235" y="13"/>
                      <a:pt x="233" y="13"/>
                    </a:cubicBezTo>
                    <a:cubicBezTo>
                      <a:pt x="233" y="13"/>
                      <a:pt x="232" y="14"/>
                      <a:pt x="231" y="14"/>
                    </a:cubicBezTo>
                    <a:cubicBezTo>
                      <a:pt x="231" y="14"/>
                      <a:pt x="230" y="14"/>
                      <a:pt x="230" y="14"/>
                    </a:cubicBezTo>
                    <a:cubicBezTo>
                      <a:pt x="229" y="14"/>
                      <a:pt x="229" y="16"/>
                      <a:pt x="229" y="16"/>
                    </a:cubicBezTo>
                    <a:cubicBezTo>
                      <a:pt x="231" y="15"/>
                      <a:pt x="233" y="15"/>
                      <a:pt x="235" y="15"/>
                    </a:cubicBezTo>
                    <a:cubicBezTo>
                      <a:pt x="235" y="15"/>
                      <a:pt x="233" y="16"/>
                      <a:pt x="232" y="16"/>
                    </a:cubicBezTo>
                    <a:cubicBezTo>
                      <a:pt x="232" y="16"/>
                      <a:pt x="232" y="17"/>
                      <a:pt x="232" y="17"/>
                    </a:cubicBezTo>
                    <a:cubicBezTo>
                      <a:pt x="234" y="17"/>
                      <a:pt x="236" y="16"/>
                      <a:pt x="238" y="16"/>
                    </a:cubicBezTo>
                    <a:cubicBezTo>
                      <a:pt x="239" y="16"/>
                      <a:pt x="241" y="17"/>
                      <a:pt x="242" y="17"/>
                    </a:cubicBezTo>
                    <a:cubicBezTo>
                      <a:pt x="239" y="17"/>
                      <a:pt x="236" y="18"/>
                      <a:pt x="233" y="19"/>
                    </a:cubicBezTo>
                    <a:cubicBezTo>
                      <a:pt x="233" y="19"/>
                      <a:pt x="233" y="20"/>
                      <a:pt x="233" y="20"/>
                    </a:cubicBezTo>
                    <a:cubicBezTo>
                      <a:pt x="233" y="20"/>
                      <a:pt x="234" y="21"/>
                      <a:pt x="234" y="20"/>
                    </a:cubicBezTo>
                    <a:cubicBezTo>
                      <a:pt x="234" y="20"/>
                      <a:pt x="234" y="20"/>
                      <a:pt x="235" y="19"/>
                    </a:cubicBezTo>
                    <a:cubicBezTo>
                      <a:pt x="238" y="18"/>
                      <a:pt x="242" y="18"/>
                      <a:pt x="246" y="17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4" y="18"/>
                      <a:pt x="244" y="19"/>
                    </a:cubicBezTo>
                    <a:cubicBezTo>
                      <a:pt x="243" y="19"/>
                      <a:pt x="242" y="18"/>
                      <a:pt x="241" y="19"/>
                    </a:cubicBezTo>
                    <a:cubicBezTo>
                      <a:pt x="240" y="19"/>
                      <a:pt x="239" y="20"/>
                      <a:pt x="238" y="20"/>
                    </a:cubicBezTo>
                    <a:cubicBezTo>
                      <a:pt x="238" y="20"/>
                      <a:pt x="237" y="20"/>
                      <a:pt x="236" y="20"/>
                    </a:cubicBezTo>
                    <a:cubicBezTo>
                      <a:pt x="236" y="20"/>
                      <a:pt x="235" y="21"/>
                      <a:pt x="234" y="21"/>
                    </a:cubicBezTo>
                    <a:cubicBezTo>
                      <a:pt x="235" y="22"/>
                      <a:pt x="235" y="23"/>
                      <a:pt x="236" y="23"/>
                    </a:cubicBezTo>
                    <a:cubicBezTo>
                      <a:pt x="237" y="23"/>
                      <a:pt x="238" y="22"/>
                      <a:pt x="238" y="22"/>
                    </a:cubicBezTo>
                    <a:cubicBezTo>
                      <a:pt x="240" y="21"/>
                      <a:pt x="243" y="22"/>
                      <a:pt x="244" y="22"/>
                    </a:cubicBezTo>
                    <a:cubicBezTo>
                      <a:pt x="246" y="22"/>
                      <a:pt x="246" y="22"/>
                      <a:pt x="246" y="22"/>
                    </a:cubicBezTo>
                    <a:cubicBezTo>
                      <a:pt x="246" y="22"/>
                      <a:pt x="246" y="22"/>
                      <a:pt x="247" y="22"/>
                    </a:cubicBezTo>
                    <a:cubicBezTo>
                      <a:pt x="248" y="22"/>
                      <a:pt x="247" y="21"/>
                      <a:pt x="248" y="21"/>
                    </a:cubicBezTo>
                    <a:cubicBezTo>
                      <a:pt x="249" y="21"/>
                      <a:pt x="249" y="22"/>
                      <a:pt x="249" y="22"/>
                    </a:cubicBezTo>
                    <a:cubicBezTo>
                      <a:pt x="250" y="22"/>
                      <a:pt x="250" y="23"/>
                      <a:pt x="251" y="23"/>
                    </a:cubicBezTo>
                    <a:cubicBezTo>
                      <a:pt x="252" y="23"/>
                      <a:pt x="254" y="21"/>
                      <a:pt x="254" y="21"/>
                    </a:cubicBezTo>
                    <a:cubicBezTo>
                      <a:pt x="254" y="21"/>
                      <a:pt x="254" y="23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9" y="23"/>
                      <a:pt x="260" y="23"/>
                    </a:cubicBezTo>
                    <a:cubicBezTo>
                      <a:pt x="260" y="23"/>
                      <a:pt x="261" y="24"/>
                      <a:pt x="261" y="24"/>
                    </a:cubicBezTo>
                    <a:cubicBezTo>
                      <a:pt x="262" y="22"/>
                      <a:pt x="262" y="23"/>
                      <a:pt x="263" y="22"/>
                    </a:cubicBezTo>
                    <a:cubicBezTo>
                      <a:pt x="263" y="21"/>
                      <a:pt x="263" y="20"/>
                      <a:pt x="263" y="20"/>
                    </a:cubicBezTo>
                    <a:cubicBezTo>
                      <a:pt x="264" y="20"/>
                      <a:pt x="264" y="20"/>
                      <a:pt x="264" y="20"/>
                    </a:cubicBezTo>
                    <a:cubicBezTo>
                      <a:pt x="264" y="20"/>
                      <a:pt x="264" y="20"/>
                      <a:pt x="265" y="20"/>
                    </a:cubicBezTo>
                    <a:cubicBezTo>
                      <a:pt x="265" y="20"/>
                      <a:pt x="265" y="20"/>
                      <a:pt x="265" y="20"/>
                    </a:cubicBezTo>
                    <a:cubicBezTo>
                      <a:pt x="265" y="20"/>
                      <a:pt x="265" y="22"/>
                      <a:pt x="265" y="22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9" y="22"/>
                      <a:pt x="273" y="21"/>
                      <a:pt x="276" y="20"/>
                    </a:cubicBezTo>
                    <a:cubicBezTo>
                      <a:pt x="280" y="20"/>
                      <a:pt x="282" y="21"/>
                      <a:pt x="285" y="20"/>
                    </a:cubicBezTo>
                    <a:cubicBezTo>
                      <a:pt x="288" y="20"/>
                      <a:pt x="291" y="19"/>
                      <a:pt x="294" y="18"/>
                    </a:cubicBezTo>
                    <a:cubicBezTo>
                      <a:pt x="294" y="18"/>
                      <a:pt x="294" y="18"/>
                      <a:pt x="294" y="18"/>
                    </a:cubicBezTo>
                    <a:cubicBezTo>
                      <a:pt x="295" y="17"/>
                      <a:pt x="296" y="18"/>
                      <a:pt x="297" y="18"/>
                    </a:cubicBezTo>
                    <a:cubicBezTo>
                      <a:pt x="298" y="18"/>
                      <a:pt x="300" y="17"/>
                      <a:pt x="301" y="17"/>
                    </a:cubicBezTo>
                    <a:cubicBezTo>
                      <a:pt x="301" y="17"/>
                      <a:pt x="300" y="18"/>
                      <a:pt x="299" y="18"/>
                    </a:cubicBezTo>
                    <a:cubicBezTo>
                      <a:pt x="298" y="18"/>
                      <a:pt x="297" y="18"/>
                      <a:pt x="296" y="18"/>
                    </a:cubicBezTo>
                    <a:cubicBezTo>
                      <a:pt x="296" y="18"/>
                      <a:pt x="295" y="19"/>
                      <a:pt x="294" y="19"/>
                    </a:cubicBezTo>
                    <a:cubicBezTo>
                      <a:pt x="294" y="19"/>
                      <a:pt x="295" y="19"/>
                      <a:pt x="295" y="19"/>
                    </a:cubicBezTo>
                    <a:cubicBezTo>
                      <a:pt x="296" y="20"/>
                      <a:pt x="298" y="20"/>
                      <a:pt x="299" y="20"/>
                    </a:cubicBezTo>
                    <a:cubicBezTo>
                      <a:pt x="299" y="20"/>
                      <a:pt x="299" y="20"/>
                      <a:pt x="299" y="20"/>
                    </a:cubicBezTo>
                    <a:cubicBezTo>
                      <a:pt x="298" y="20"/>
                      <a:pt x="295" y="20"/>
                      <a:pt x="294" y="20"/>
                    </a:cubicBezTo>
                    <a:cubicBezTo>
                      <a:pt x="294" y="20"/>
                      <a:pt x="293" y="21"/>
                      <a:pt x="293" y="21"/>
                    </a:cubicBezTo>
                    <a:cubicBezTo>
                      <a:pt x="292" y="22"/>
                      <a:pt x="291" y="21"/>
                      <a:pt x="289" y="22"/>
                    </a:cubicBezTo>
                    <a:cubicBezTo>
                      <a:pt x="284" y="23"/>
                      <a:pt x="295" y="23"/>
                      <a:pt x="296" y="23"/>
                    </a:cubicBezTo>
                    <a:cubicBezTo>
                      <a:pt x="294" y="23"/>
                      <a:pt x="291" y="25"/>
                      <a:pt x="288" y="25"/>
                    </a:cubicBezTo>
                    <a:cubicBezTo>
                      <a:pt x="288" y="25"/>
                      <a:pt x="287" y="24"/>
                      <a:pt x="286" y="24"/>
                    </a:cubicBezTo>
                    <a:cubicBezTo>
                      <a:pt x="286" y="24"/>
                      <a:pt x="286" y="25"/>
                      <a:pt x="286" y="25"/>
                    </a:cubicBezTo>
                    <a:cubicBezTo>
                      <a:pt x="282" y="24"/>
                      <a:pt x="278" y="25"/>
                      <a:pt x="274" y="26"/>
                    </a:cubicBezTo>
                    <a:cubicBezTo>
                      <a:pt x="274" y="26"/>
                      <a:pt x="274" y="26"/>
                      <a:pt x="274" y="27"/>
                    </a:cubicBezTo>
                    <a:cubicBezTo>
                      <a:pt x="274" y="27"/>
                      <a:pt x="275" y="27"/>
                      <a:pt x="275" y="28"/>
                    </a:cubicBezTo>
                    <a:cubicBezTo>
                      <a:pt x="275" y="29"/>
                      <a:pt x="274" y="29"/>
                      <a:pt x="274" y="29"/>
                    </a:cubicBezTo>
                    <a:cubicBezTo>
                      <a:pt x="274" y="30"/>
                      <a:pt x="275" y="30"/>
                      <a:pt x="275" y="30"/>
                    </a:cubicBezTo>
                    <a:cubicBezTo>
                      <a:pt x="277" y="30"/>
                      <a:pt x="282" y="30"/>
                      <a:pt x="280" y="30"/>
                    </a:cubicBezTo>
                    <a:cubicBezTo>
                      <a:pt x="281" y="31"/>
                      <a:pt x="281" y="30"/>
                      <a:pt x="282" y="31"/>
                    </a:cubicBezTo>
                    <a:cubicBezTo>
                      <a:pt x="282" y="31"/>
                      <a:pt x="282" y="31"/>
                      <a:pt x="282" y="31"/>
                    </a:cubicBezTo>
                    <a:cubicBezTo>
                      <a:pt x="282" y="31"/>
                      <a:pt x="281" y="31"/>
                      <a:pt x="281" y="31"/>
                    </a:cubicBezTo>
                    <a:cubicBezTo>
                      <a:pt x="280" y="32"/>
                      <a:pt x="281" y="31"/>
                      <a:pt x="280" y="31"/>
                    </a:cubicBezTo>
                    <a:cubicBezTo>
                      <a:pt x="280" y="32"/>
                      <a:pt x="280" y="32"/>
                      <a:pt x="280" y="32"/>
                    </a:cubicBezTo>
                    <a:cubicBezTo>
                      <a:pt x="279" y="32"/>
                      <a:pt x="279" y="32"/>
                      <a:pt x="278" y="32"/>
                    </a:cubicBezTo>
                    <a:cubicBezTo>
                      <a:pt x="277" y="32"/>
                      <a:pt x="276" y="32"/>
                      <a:pt x="276" y="32"/>
                    </a:cubicBezTo>
                    <a:cubicBezTo>
                      <a:pt x="276" y="31"/>
                      <a:pt x="276" y="31"/>
                      <a:pt x="276" y="31"/>
                    </a:cubicBezTo>
                    <a:cubicBezTo>
                      <a:pt x="275" y="31"/>
                      <a:pt x="275" y="31"/>
                      <a:pt x="274" y="31"/>
                    </a:cubicBezTo>
                    <a:cubicBezTo>
                      <a:pt x="273" y="31"/>
                      <a:pt x="274" y="29"/>
                      <a:pt x="273" y="27"/>
                    </a:cubicBezTo>
                    <a:cubicBezTo>
                      <a:pt x="270" y="26"/>
                      <a:pt x="270" y="26"/>
                      <a:pt x="270" y="26"/>
                    </a:cubicBezTo>
                    <a:cubicBezTo>
                      <a:pt x="270" y="25"/>
                      <a:pt x="270" y="25"/>
                      <a:pt x="270" y="25"/>
                    </a:cubicBezTo>
                    <a:cubicBezTo>
                      <a:pt x="268" y="24"/>
                      <a:pt x="259" y="25"/>
                      <a:pt x="256" y="25"/>
                    </a:cubicBezTo>
                    <a:cubicBezTo>
                      <a:pt x="256" y="27"/>
                      <a:pt x="256" y="27"/>
                      <a:pt x="256" y="27"/>
                    </a:cubicBezTo>
                    <a:cubicBezTo>
                      <a:pt x="256" y="27"/>
                      <a:pt x="256" y="27"/>
                      <a:pt x="256" y="27"/>
                    </a:cubicBezTo>
                    <a:cubicBezTo>
                      <a:pt x="256" y="27"/>
                      <a:pt x="256" y="29"/>
                      <a:pt x="255" y="29"/>
                    </a:cubicBezTo>
                    <a:cubicBezTo>
                      <a:pt x="255" y="29"/>
                      <a:pt x="254" y="29"/>
                      <a:pt x="254" y="29"/>
                    </a:cubicBezTo>
                    <a:cubicBezTo>
                      <a:pt x="253" y="30"/>
                      <a:pt x="253" y="31"/>
                      <a:pt x="253" y="31"/>
                    </a:cubicBezTo>
                    <a:cubicBezTo>
                      <a:pt x="253" y="31"/>
                      <a:pt x="252" y="30"/>
                      <a:pt x="252" y="30"/>
                    </a:cubicBezTo>
                    <a:cubicBezTo>
                      <a:pt x="252" y="29"/>
                      <a:pt x="253" y="29"/>
                      <a:pt x="253" y="28"/>
                    </a:cubicBezTo>
                    <a:cubicBezTo>
                      <a:pt x="253" y="28"/>
                      <a:pt x="252" y="27"/>
                      <a:pt x="252" y="27"/>
                    </a:cubicBezTo>
                    <a:cubicBezTo>
                      <a:pt x="252" y="27"/>
                      <a:pt x="251" y="27"/>
                      <a:pt x="251" y="27"/>
                    </a:cubicBezTo>
                    <a:cubicBezTo>
                      <a:pt x="250" y="26"/>
                      <a:pt x="251" y="25"/>
                      <a:pt x="251" y="25"/>
                    </a:cubicBezTo>
                    <a:cubicBezTo>
                      <a:pt x="250" y="25"/>
                      <a:pt x="250" y="25"/>
                      <a:pt x="250" y="25"/>
                    </a:cubicBezTo>
                    <a:cubicBezTo>
                      <a:pt x="250" y="25"/>
                      <a:pt x="250" y="26"/>
                      <a:pt x="250" y="26"/>
                    </a:cubicBezTo>
                    <a:cubicBezTo>
                      <a:pt x="249" y="26"/>
                      <a:pt x="248" y="26"/>
                      <a:pt x="248" y="26"/>
                    </a:cubicBezTo>
                    <a:cubicBezTo>
                      <a:pt x="247" y="25"/>
                      <a:pt x="248" y="25"/>
                      <a:pt x="247" y="24"/>
                    </a:cubicBezTo>
                    <a:cubicBezTo>
                      <a:pt x="247" y="25"/>
                      <a:pt x="246" y="25"/>
                      <a:pt x="246" y="25"/>
                    </a:cubicBezTo>
                    <a:cubicBezTo>
                      <a:pt x="246" y="26"/>
                      <a:pt x="246" y="26"/>
                      <a:pt x="246" y="26"/>
                    </a:cubicBezTo>
                    <a:cubicBezTo>
                      <a:pt x="246" y="26"/>
                      <a:pt x="235" y="26"/>
                      <a:pt x="235" y="26"/>
                    </a:cubicBezTo>
                    <a:cubicBezTo>
                      <a:pt x="234" y="25"/>
                      <a:pt x="232" y="24"/>
                      <a:pt x="231" y="24"/>
                    </a:cubicBezTo>
                    <a:cubicBezTo>
                      <a:pt x="231" y="23"/>
                      <a:pt x="232" y="23"/>
                      <a:pt x="231" y="22"/>
                    </a:cubicBezTo>
                    <a:cubicBezTo>
                      <a:pt x="229" y="18"/>
                      <a:pt x="229" y="18"/>
                      <a:pt x="229" y="18"/>
                    </a:cubicBezTo>
                    <a:cubicBezTo>
                      <a:pt x="227" y="17"/>
                      <a:pt x="224" y="18"/>
                      <a:pt x="221" y="17"/>
                    </a:cubicBezTo>
                    <a:cubicBezTo>
                      <a:pt x="221" y="17"/>
                      <a:pt x="220" y="16"/>
                      <a:pt x="219" y="16"/>
                    </a:cubicBezTo>
                    <a:cubicBezTo>
                      <a:pt x="217" y="16"/>
                      <a:pt x="212" y="16"/>
                      <a:pt x="210" y="16"/>
                    </a:cubicBezTo>
                    <a:cubicBezTo>
                      <a:pt x="210" y="16"/>
                      <a:pt x="210" y="17"/>
                      <a:pt x="210" y="17"/>
                    </a:cubicBezTo>
                    <a:cubicBezTo>
                      <a:pt x="212" y="17"/>
                      <a:pt x="213" y="17"/>
                      <a:pt x="215" y="17"/>
                    </a:cubicBezTo>
                    <a:cubicBezTo>
                      <a:pt x="215" y="17"/>
                      <a:pt x="217" y="17"/>
                      <a:pt x="217" y="17"/>
                    </a:cubicBezTo>
                    <a:cubicBezTo>
                      <a:pt x="217" y="17"/>
                      <a:pt x="217" y="18"/>
                      <a:pt x="217" y="18"/>
                    </a:cubicBezTo>
                    <a:cubicBezTo>
                      <a:pt x="218" y="17"/>
                      <a:pt x="218" y="19"/>
                      <a:pt x="218" y="19"/>
                    </a:cubicBezTo>
                    <a:cubicBezTo>
                      <a:pt x="217" y="19"/>
                      <a:pt x="217" y="19"/>
                      <a:pt x="217" y="19"/>
                    </a:cubicBezTo>
                    <a:cubicBezTo>
                      <a:pt x="218" y="20"/>
                      <a:pt x="218" y="20"/>
                      <a:pt x="218" y="20"/>
                    </a:cubicBezTo>
                    <a:cubicBezTo>
                      <a:pt x="216" y="20"/>
                      <a:pt x="215" y="20"/>
                      <a:pt x="212" y="20"/>
                    </a:cubicBezTo>
                    <a:cubicBezTo>
                      <a:pt x="211" y="19"/>
                      <a:pt x="211" y="19"/>
                      <a:pt x="211" y="19"/>
                    </a:cubicBezTo>
                    <a:cubicBezTo>
                      <a:pt x="211" y="19"/>
                      <a:pt x="210" y="20"/>
                      <a:pt x="210" y="19"/>
                    </a:cubicBezTo>
                    <a:cubicBezTo>
                      <a:pt x="210" y="20"/>
                      <a:pt x="210" y="21"/>
                      <a:pt x="210" y="21"/>
                    </a:cubicBezTo>
                    <a:cubicBezTo>
                      <a:pt x="211" y="22"/>
                      <a:pt x="212" y="21"/>
                      <a:pt x="212" y="21"/>
                    </a:cubicBezTo>
                    <a:cubicBezTo>
                      <a:pt x="212" y="21"/>
                      <a:pt x="212" y="22"/>
                      <a:pt x="212" y="22"/>
                    </a:cubicBezTo>
                    <a:cubicBezTo>
                      <a:pt x="214" y="23"/>
                      <a:pt x="214" y="22"/>
                      <a:pt x="215" y="21"/>
                    </a:cubicBezTo>
                    <a:cubicBezTo>
                      <a:pt x="217" y="22"/>
                      <a:pt x="217" y="22"/>
                      <a:pt x="220" y="22"/>
                    </a:cubicBezTo>
                    <a:cubicBezTo>
                      <a:pt x="220" y="22"/>
                      <a:pt x="220" y="21"/>
                      <a:pt x="221" y="21"/>
                    </a:cubicBezTo>
                    <a:cubicBezTo>
                      <a:pt x="221" y="22"/>
                      <a:pt x="221" y="22"/>
                      <a:pt x="221" y="23"/>
                    </a:cubicBezTo>
                    <a:cubicBezTo>
                      <a:pt x="221" y="23"/>
                      <a:pt x="222" y="23"/>
                      <a:pt x="222" y="23"/>
                    </a:cubicBezTo>
                    <a:cubicBezTo>
                      <a:pt x="222" y="23"/>
                      <a:pt x="222" y="24"/>
                      <a:pt x="222" y="24"/>
                    </a:cubicBezTo>
                    <a:cubicBezTo>
                      <a:pt x="219" y="24"/>
                      <a:pt x="216" y="25"/>
                      <a:pt x="214" y="25"/>
                    </a:cubicBezTo>
                    <a:cubicBezTo>
                      <a:pt x="214" y="25"/>
                      <a:pt x="215" y="26"/>
                      <a:pt x="215" y="27"/>
                    </a:cubicBezTo>
                    <a:cubicBezTo>
                      <a:pt x="215" y="27"/>
                      <a:pt x="215" y="27"/>
                      <a:pt x="215" y="27"/>
                    </a:cubicBezTo>
                    <a:cubicBezTo>
                      <a:pt x="214" y="27"/>
                      <a:pt x="215" y="27"/>
                      <a:pt x="214" y="27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1" y="28"/>
                      <a:pt x="218" y="29"/>
                      <a:pt x="218" y="29"/>
                    </a:cubicBezTo>
                    <a:cubicBezTo>
                      <a:pt x="219" y="29"/>
                      <a:pt x="219" y="28"/>
                      <a:pt x="219" y="27"/>
                    </a:cubicBezTo>
                    <a:cubicBezTo>
                      <a:pt x="220" y="28"/>
                      <a:pt x="219" y="29"/>
                      <a:pt x="219" y="29"/>
                    </a:cubicBezTo>
                    <a:cubicBezTo>
                      <a:pt x="220" y="29"/>
                      <a:pt x="220" y="30"/>
                      <a:pt x="221" y="29"/>
                    </a:cubicBezTo>
                    <a:cubicBezTo>
                      <a:pt x="222" y="29"/>
                      <a:pt x="222" y="29"/>
                      <a:pt x="222" y="29"/>
                    </a:cubicBezTo>
                    <a:cubicBezTo>
                      <a:pt x="222" y="29"/>
                      <a:pt x="223" y="29"/>
                      <a:pt x="223" y="29"/>
                    </a:cubicBezTo>
                    <a:cubicBezTo>
                      <a:pt x="223" y="29"/>
                      <a:pt x="223" y="30"/>
                      <a:pt x="223" y="30"/>
                    </a:cubicBezTo>
                    <a:cubicBezTo>
                      <a:pt x="221" y="30"/>
                      <a:pt x="220" y="30"/>
                      <a:pt x="218" y="30"/>
                    </a:cubicBezTo>
                    <a:cubicBezTo>
                      <a:pt x="218" y="30"/>
                      <a:pt x="217" y="29"/>
                      <a:pt x="217" y="29"/>
                    </a:cubicBezTo>
                    <a:cubicBezTo>
                      <a:pt x="213" y="29"/>
                      <a:pt x="214" y="31"/>
                      <a:pt x="215" y="31"/>
                    </a:cubicBezTo>
                    <a:cubicBezTo>
                      <a:pt x="215" y="31"/>
                      <a:pt x="215" y="33"/>
                      <a:pt x="215" y="32"/>
                    </a:cubicBezTo>
                    <a:cubicBezTo>
                      <a:pt x="215" y="32"/>
                      <a:pt x="215" y="33"/>
                      <a:pt x="216" y="33"/>
                    </a:cubicBezTo>
                    <a:cubicBezTo>
                      <a:pt x="218" y="35"/>
                      <a:pt x="221" y="35"/>
                      <a:pt x="224" y="35"/>
                    </a:cubicBezTo>
                    <a:cubicBezTo>
                      <a:pt x="224" y="35"/>
                      <a:pt x="224" y="35"/>
                      <a:pt x="224" y="35"/>
                    </a:cubicBezTo>
                    <a:cubicBezTo>
                      <a:pt x="224" y="36"/>
                      <a:pt x="223" y="36"/>
                      <a:pt x="223" y="36"/>
                    </a:cubicBezTo>
                    <a:cubicBezTo>
                      <a:pt x="222" y="36"/>
                      <a:pt x="220" y="35"/>
                      <a:pt x="219" y="36"/>
                    </a:cubicBezTo>
                    <a:cubicBezTo>
                      <a:pt x="219" y="36"/>
                      <a:pt x="218" y="37"/>
                      <a:pt x="219" y="37"/>
                    </a:cubicBezTo>
                    <a:cubicBezTo>
                      <a:pt x="219" y="38"/>
                      <a:pt x="219" y="38"/>
                      <a:pt x="219" y="38"/>
                    </a:cubicBezTo>
                    <a:cubicBezTo>
                      <a:pt x="220" y="38"/>
                      <a:pt x="225" y="38"/>
                      <a:pt x="225" y="37"/>
                    </a:cubicBezTo>
                    <a:cubicBezTo>
                      <a:pt x="226" y="37"/>
                      <a:pt x="226" y="36"/>
                      <a:pt x="226" y="36"/>
                    </a:cubicBezTo>
                    <a:cubicBezTo>
                      <a:pt x="228" y="36"/>
                      <a:pt x="230" y="36"/>
                      <a:pt x="231" y="36"/>
                    </a:cubicBezTo>
                    <a:cubicBezTo>
                      <a:pt x="231" y="36"/>
                      <a:pt x="231" y="37"/>
                      <a:pt x="231" y="37"/>
                    </a:cubicBezTo>
                    <a:cubicBezTo>
                      <a:pt x="228" y="38"/>
                      <a:pt x="227" y="38"/>
                      <a:pt x="224" y="39"/>
                    </a:cubicBezTo>
                    <a:cubicBezTo>
                      <a:pt x="224" y="39"/>
                      <a:pt x="224" y="39"/>
                      <a:pt x="224" y="39"/>
                    </a:cubicBezTo>
                    <a:cubicBezTo>
                      <a:pt x="224" y="40"/>
                      <a:pt x="225" y="40"/>
                      <a:pt x="225" y="41"/>
                    </a:cubicBezTo>
                    <a:cubicBezTo>
                      <a:pt x="225" y="41"/>
                      <a:pt x="226" y="41"/>
                      <a:pt x="226" y="41"/>
                    </a:cubicBezTo>
                    <a:cubicBezTo>
                      <a:pt x="226" y="42"/>
                      <a:pt x="226" y="43"/>
                      <a:pt x="226" y="43"/>
                    </a:cubicBezTo>
                    <a:cubicBezTo>
                      <a:pt x="227" y="43"/>
                      <a:pt x="228" y="43"/>
                      <a:pt x="228" y="43"/>
                    </a:cubicBezTo>
                    <a:cubicBezTo>
                      <a:pt x="228" y="44"/>
                      <a:pt x="228" y="44"/>
                      <a:pt x="228" y="44"/>
                    </a:cubicBezTo>
                    <a:cubicBezTo>
                      <a:pt x="227" y="44"/>
                      <a:pt x="227" y="44"/>
                      <a:pt x="226" y="44"/>
                    </a:cubicBezTo>
                    <a:cubicBezTo>
                      <a:pt x="226" y="45"/>
                      <a:pt x="227" y="46"/>
                      <a:pt x="226" y="46"/>
                    </a:cubicBezTo>
                    <a:cubicBezTo>
                      <a:pt x="230" y="46"/>
                      <a:pt x="231" y="46"/>
                      <a:pt x="234" y="45"/>
                    </a:cubicBezTo>
                    <a:cubicBezTo>
                      <a:pt x="234" y="45"/>
                      <a:pt x="233" y="44"/>
                      <a:pt x="234" y="44"/>
                    </a:cubicBezTo>
                    <a:cubicBezTo>
                      <a:pt x="234" y="44"/>
                      <a:pt x="234" y="44"/>
                      <a:pt x="235" y="44"/>
                    </a:cubicBezTo>
                    <a:cubicBezTo>
                      <a:pt x="235" y="44"/>
                      <a:pt x="235" y="45"/>
                      <a:pt x="235" y="45"/>
                    </a:cubicBezTo>
                    <a:cubicBezTo>
                      <a:pt x="236" y="45"/>
                      <a:pt x="237" y="45"/>
                      <a:pt x="237" y="45"/>
                    </a:cubicBezTo>
                    <a:cubicBezTo>
                      <a:pt x="236" y="46"/>
                      <a:pt x="238" y="46"/>
                      <a:pt x="238" y="46"/>
                    </a:cubicBezTo>
                    <a:cubicBezTo>
                      <a:pt x="238" y="46"/>
                      <a:pt x="238" y="45"/>
                      <a:pt x="238" y="45"/>
                    </a:cubicBezTo>
                    <a:cubicBezTo>
                      <a:pt x="238" y="45"/>
                      <a:pt x="239" y="46"/>
                      <a:pt x="240" y="45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1" y="42"/>
                      <a:pt x="242" y="43"/>
                      <a:pt x="243" y="43"/>
                    </a:cubicBezTo>
                    <a:cubicBezTo>
                      <a:pt x="243" y="42"/>
                      <a:pt x="244" y="42"/>
                      <a:pt x="245" y="42"/>
                    </a:cubicBezTo>
                    <a:cubicBezTo>
                      <a:pt x="244" y="41"/>
                      <a:pt x="245" y="39"/>
                      <a:pt x="246" y="38"/>
                    </a:cubicBezTo>
                    <a:cubicBezTo>
                      <a:pt x="246" y="38"/>
                      <a:pt x="246" y="40"/>
                      <a:pt x="246" y="40"/>
                    </a:cubicBezTo>
                    <a:cubicBezTo>
                      <a:pt x="246" y="40"/>
                      <a:pt x="247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50" y="38"/>
                      <a:pt x="250" y="38"/>
                    </a:cubicBezTo>
                    <a:cubicBezTo>
                      <a:pt x="251" y="38"/>
                      <a:pt x="251" y="39"/>
                      <a:pt x="251" y="39"/>
                    </a:cubicBezTo>
                    <a:cubicBezTo>
                      <a:pt x="252" y="39"/>
                      <a:pt x="253" y="38"/>
                      <a:pt x="254" y="38"/>
                    </a:cubicBezTo>
                    <a:cubicBezTo>
                      <a:pt x="254" y="38"/>
                      <a:pt x="253" y="39"/>
                      <a:pt x="253" y="39"/>
                    </a:cubicBezTo>
                    <a:cubicBezTo>
                      <a:pt x="255" y="39"/>
                      <a:pt x="255" y="38"/>
                      <a:pt x="254" y="38"/>
                    </a:cubicBezTo>
                    <a:cubicBezTo>
                      <a:pt x="255" y="38"/>
                      <a:pt x="256" y="38"/>
                      <a:pt x="256" y="38"/>
                    </a:cubicBezTo>
                    <a:cubicBezTo>
                      <a:pt x="256" y="38"/>
                      <a:pt x="256" y="38"/>
                      <a:pt x="256" y="38"/>
                    </a:cubicBezTo>
                    <a:cubicBezTo>
                      <a:pt x="258" y="37"/>
                      <a:pt x="260" y="37"/>
                      <a:pt x="261" y="36"/>
                    </a:cubicBezTo>
                    <a:cubicBezTo>
                      <a:pt x="261" y="36"/>
                      <a:pt x="261" y="35"/>
                      <a:pt x="261" y="35"/>
                    </a:cubicBezTo>
                    <a:cubicBezTo>
                      <a:pt x="261" y="35"/>
                      <a:pt x="259" y="32"/>
                      <a:pt x="259" y="31"/>
                    </a:cubicBezTo>
                    <a:cubicBezTo>
                      <a:pt x="259" y="31"/>
                      <a:pt x="260" y="31"/>
                      <a:pt x="260" y="31"/>
                    </a:cubicBezTo>
                    <a:cubicBezTo>
                      <a:pt x="261" y="33"/>
                      <a:pt x="262" y="34"/>
                      <a:pt x="262" y="35"/>
                    </a:cubicBezTo>
                    <a:cubicBezTo>
                      <a:pt x="263" y="35"/>
                      <a:pt x="263" y="36"/>
                      <a:pt x="263" y="35"/>
                    </a:cubicBezTo>
                    <a:cubicBezTo>
                      <a:pt x="263" y="35"/>
                      <a:pt x="265" y="35"/>
                      <a:pt x="265" y="35"/>
                    </a:cubicBezTo>
                    <a:cubicBezTo>
                      <a:pt x="265" y="35"/>
                      <a:pt x="265" y="35"/>
                      <a:pt x="265" y="35"/>
                    </a:cubicBezTo>
                    <a:cubicBezTo>
                      <a:pt x="265" y="35"/>
                      <a:pt x="265" y="35"/>
                      <a:pt x="265" y="35"/>
                    </a:cubicBezTo>
                    <a:cubicBezTo>
                      <a:pt x="266" y="36"/>
                      <a:pt x="266" y="36"/>
                      <a:pt x="266" y="36"/>
                    </a:cubicBezTo>
                    <a:cubicBezTo>
                      <a:pt x="266" y="36"/>
                      <a:pt x="260" y="37"/>
                      <a:pt x="262" y="37"/>
                    </a:cubicBezTo>
                    <a:cubicBezTo>
                      <a:pt x="265" y="38"/>
                      <a:pt x="269" y="38"/>
                      <a:pt x="272" y="38"/>
                    </a:cubicBezTo>
                    <a:cubicBezTo>
                      <a:pt x="271" y="39"/>
                      <a:pt x="272" y="40"/>
                      <a:pt x="272" y="40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68" y="39"/>
                      <a:pt x="265" y="39"/>
                      <a:pt x="262" y="39"/>
                    </a:cubicBezTo>
                    <a:cubicBezTo>
                      <a:pt x="262" y="39"/>
                      <a:pt x="260" y="40"/>
                      <a:pt x="259" y="39"/>
                    </a:cubicBezTo>
                    <a:cubicBezTo>
                      <a:pt x="258" y="39"/>
                      <a:pt x="258" y="38"/>
                      <a:pt x="257" y="38"/>
                    </a:cubicBezTo>
                    <a:cubicBezTo>
                      <a:pt x="257" y="38"/>
                      <a:pt x="252" y="40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0" y="41"/>
                      <a:pt x="250" y="41"/>
                      <a:pt x="249" y="41"/>
                    </a:cubicBezTo>
                    <a:cubicBezTo>
                      <a:pt x="250" y="41"/>
                      <a:pt x="248" y="41"/>
                      <a:pt x="248" y="41"/>
                    </a:cubicBezTo>
                    <a:cubicBezTo>
                      <a:pt x="247" y="43"/>
                      <a:pt x="247" y="44"/>
                      <a:pt x="247" y="46"/>
                    </a:cubicBezTo>
                    <a:cubicBezTo>
                      <a:pt x="248" y="46"/>
                      <a:pt x="248" y="45"/>
                      <a:pt x="248" y="46"/>
                    </a:cubicBezTo>
                    <a:cubicBezTo>
                      <a:pt x="248" y="46"/>
                      <a:pt x="249" y="46"/>
                      <a:pt x="249" y="46"/>
                    </a:cubicBezTo>
                    <a:cubicBezTo>
                      <a:pt x="251" y="46"/>
                      <a:pt x="252" y="44"/>
                      <a:pt x="254" y="44"/>
                    </a:cubicBezTo>
                    <a:cubicBezTo>
                      <a:pt x="255" y="44"/>
                      <a:pt x="253" y="45"/>
                      <a:pt x="254" y="45"/>
                    </a:cubicBezTo>
                    <a:cubicBezTo>
                      <a:pt x="256" y="46"/>
                      <a:pt x="258" y="45"/>
                      <a:pt x="259" y="44"/>
                    </a:cubicBezTo>
                    <a:cubicBezTo>
                      <a:pt x="260" y="43"/>
                      <a:pt x="261" y="43"/>
                      <a:pt x="262" y="42"/>
                    </a:cubicBezTo>
                    <a:cubicBezTo>
                      <a:pt x="262" y="44"/>
                      <a:pt x="262" y="44"/>
                      <a:pt x="260" y="46"/>
                    </a:cubicBezTo>
                    <a:cubicBezTo>
                      <a:pt x="261" y="46"/>
                      <a:pt x="261" y="46"/>
                      <a:pt x="262" y="46"/>
                    </a:cubicBezTo>
                    <a:cubicBezTo>
                      <a:pt x="262" y="47"/>
                      <a:pt x="262" y="48"/>
                      <a:pt x="262" y="48"/>
                    </a:cubicBezTo>
                    <a:cubicBezTo>
                      <a:pt x="262" y="48"/>
                      <a:pt x="263" y="49"/>
                      <a:pt x="263" y="49"/>
                    </a:cubicBezTo>
                    <a:cubicBezTo>
                      <a:pt x="263" y="49"/>
                      <a:pt x="264" y="48"/>
                      <a:pt x="264" y="48"/>
                    </a:cubicBezTo>
                    <a:cubicBezTo>
                      <a:pt x="265" y="48"/>
                      <a:pt x="265" y="48"/>
                      <a:pt x="265" y="48"/>
                    </a:cubicBezTo>
                    <a:cubicBezTo>
                      <a:pt x="265" y="49"/>
                      <a:pt x="265" y="49"/>
                      <a:pt x="265" y="49"/>
                    </a:cubicBezTo>
                    <a:cubicBezTo>
                      <a:pt x="267" y="49"/>
                      <a:pt x="270" y="48"/>
                      <a:pt x="269" y="49"/>
                    </a:cubicBezTo>
                    <a:cubicBezTo>
                      <a:pt x="269" y="49"/>
                      <a:pt x="268" y="49"/>
                      <a:pt x="268" y="50"/>
                    </a:cubicBezTo>
                    <a:cubicBezTo>
                      <a:pt x="268" y="50"/>
                      <a:pt x="269" y="50"/>
                      <a:pt x="268" y="51"/>
                    </a:cubicBezTo>
                    <a:cubicBezTo>
                      <a:pt x="268" y="51"/>
                      <a:pt x="267" y="51"/>
                      <a:pt x="267" y="51"/>
                    </a:cubicBezTo>
                    <a:cubicBezTo>
                      <a:pt x="267" y="52"/>
                      <a:pt x="267" y="52"/>
                      <a:pt x="267" y="52"/>
                    </a:cubicBezTo>
                    <a:cubicBezTo>
                      <a:pt x="265" y="52"/>
                      <a:pt x="265" y="51"/>
                      <a:pt x="265" y="51"/>
                    </a:cubicBezTo>
                    <a:cubicBezTo>
                      <a:pt x="264" y="51"/>
                      <a:pt x="261" y="52"/>
                      <a:pt x="260" y="51"/>
                    </a:cubicBezTo>
                    <a:cubicBezTo>
                      <a:pt x="260" y="51"/>
                      <a:pt x="259" y="49"/>
                      <a:pt x="259" y="49"/>
                    </a:cubicBezTo>
                    <a:cubicBezTo>
                      <a:pt x="258" y="49"/>
                      <a:pt x="257" y="49"/>
                      <a:pt x="257" y="49"/>
                    </a:cubicBezTo>
                    <a:cubicBezTo>
                      <a:pt x="256" y="49"/>
                      <a:pt x="255" y="47"/>
                      <a:pt x="254" y="47"/>
                    </a:cubicBezTo>
                    <a:cubicBezTo>
                      <a:pt x="252" y="46"/>
                      <a:pt x="248" y="47"/>
                      <a:pt x="246" y="48"/>
                    </a:cubicBezTo>
                    <a:cubicBezTo>
                      <a:pt x="246" y="48"/>
                      <a:pt x="247" y="49"/>
                      <a:pt x="246" y="50"/>
                    </a:cubicBezTo>
                    <a:cubicBezTo>
                      <a:pt x="246" y="50"/>
                      <a:pt x="247" y="50"/>
                      <a:pt x="247" y="51"/>
                    </a:cubicBezTo>
                    <a:cubicBezTo>
                      <a:pt x="248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2"/>
                      <a:pt x="250" y="53"/>
                    </a:cubicBezTo>
                    <a:cubicBezTo>
                      <a:pt x="244" y="54"/>
                      <a:pt x="242" y="53"/>
                      <a:pt x="239" y="56"/>
                    </a:cubicBezTo>
                    <a:cubicBezTo>
                      <a:pt x="239" y="56"/>
                      <a:pt x="238" y="57"/>
                      <a:pt x="238" y="57"/>
                    </a:cubicBezTo>
                    <a:cubicBezTo>
                      <a:pt x="238" y="58"/>
                      <a:pt x="239" y="59"/>
                      <a:pt x="240" y="60"/>
                    </a:cubicBezTo>
                    <a:cubicBezTo>
                      <a:pt x="240" y="60"/>
                      <a:pt x="240" y="60"/>
                      <a:pt x="241" y="60"/>
                    </a:cubicBezTo>
                    <a:cubicBezTo>
                      <a:pt x="241" y="60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1" y="59"/>
                      <a:pt x="242" y="59"/>
                      <a:pt x="241" y="59"/>
                    </a:cubicBezTo>
                    <a:cubicBezTo>
                      <a:pt x="242" y="59"/>
                      <a:pt x="242" y="59"/>
                      <a:pt x="242" y="59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4" y="61"/>
                      <a:pt x="246" y="60"/>
                      <a:pt x="247" y="60"/>
                    </a:cubicBezTo>
                    <a:cubicBezTo>
                      <a:pt x="247" y="60"/>
                      <a:pt x="247" y="59"/>
                      <a:pt x="247" y="59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247" y="58"/>
                      <a:pt x="247" y="58"/>
                      <a:pt x="248" y="58"/>
                    </a:cubicBezTo>
                    <a:cubicBezTo>
                      <a:pt x="248" y="58"/>
                      <a:pt x="249" y="58"/>
                      <a:pt x="249" y="59"/>
                    </a:cubicBezTo>
                    <a:cubicBezTo>
                      <a:pt x="249" y="59"/>
                      <a:pt x="249" y="60"/>
                      <a:pt x="249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1" y="59"/>
                    </a:cubicBezTo>
                    <a:cubicBezTo>
                      <a:pt x="251" y="58"/>
                      <a:pt x="251" y="58"/>
                      <a:pt x="251" y="58"/>
                    </a:cubicBezTo>
                    <a:cubicBezTo>
                      <a:pt x="252" y="58"/>
                      <a:pt x="251" y="59"/>
                      <a:pt x="251" y="59"/>
                    </a:cubicBezTo>
                    <a:cubicBezTo>
                      <a:pt x="252" y="60"/>
                      <a:pt x="254" y="60"/>
                      <a:pt x="254" y="60"/>
                    </a:cubicBezTo>
                    <a:cubicBezTo>
                      <a:pt x="256" y="61"/>
                      <a:pt x="257" y="60"/>
                      <a:pt x="258" y="61"/>
                    </a:cubicBezTo>
                    <a:cubicBezTo>
                      <a:pt x="259" y="61"/>
                      <a:pt x="258" y="61"/>
                      <a:pt x="259" y="62"/>
                    </a:cubicBezTo>
                    <a:cubicBezTo>
                      <a:pt x="259" y="61"/>
                      <a:pt x="259" y="61"/>
                      <a:pt x="259" y="60"/>
                    </a:cubicBezTo>
                    <a:cubicBezTo>
                      <a:pt x="262" y="59"/>
                      <a:pt x="262" y="60"/>
                      <a:pt x="260" y="57"/>
                    </a:cubicBezTo>
                    <a:cubicBezTo>
                      <a:pt x="263" y="58"/>
                      <a:pt x="262" y="58"/>
                      <a:pt x="263" y="57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5" y="55"/>
                      <a:pt x="264" y="58"/>
                      <a:pt x="265" y="58"/>
                    </a:cubicBezTo>
                    <a:cubicBezTo>
                      <a:pt x="265" y="58"/>
                      <a:pt x="265" y="59"/>
                      <a:pt x="265" y="59"/>
                    </a:cubicBezTo>
                    <a:cubicBezTo>
                      <a:pt x="266" y="59"/>
                      <a:pt x="268" y="58"/>
                      <a:pt x="269" y="58"/>
                    </a:cubicBezTo>
                    <a:cubicBezTo>
                      <a:pt x="269" y="58"/>
                      <a:pt x="270" y="59"/>
                      <a:pt x="270" y="59"/>
                    </a:cubicBezTo>
                    <a:cubicBezTo>
                      <a:pt x="271" y="59"/>
                      <a:pt x="272" y="58"/>
                      <a:pt x="272" y="58"/>
                    </a:cubicBezTo>
                    <a:cubicBezTo>
                      <a:pt x="273" y="58"/>
                      <a:pt x="273" y="58"/>
                      <a:pt x="273" y="59"/>
                    </a:cubicBezTo>
                    <a:cubicBezTo>
                      <a:pt x="273" y="58"/>
                      <a:pt x="273" y="58"/>
                      <a:pt x="274" y="58"/>
                    </a:cubicBezTo>
                    <a:cubicBezTo>
                      <a:pt x="273" y="57"/>
                      <a:pt x="273" y="56"/>
                      <a:pt x="273" y="55"/>
                    </a:cubicBezTo>
                    <a:cubicBezTo>
                      <a:pt x="274" y="55"/>
                      <a:pt x="274" y="56"/>
                      <a:pt x="275" y="56"/>
                    </a:cubicBezTo>
                    <a:cubicBezTo>
                      <a:pt x="275" y="56"/>
                      <a:pt x="274" y="57"/>
                      <a:pt x="274" y="57"/>
                    </a:cubicBezTo>
                    <a:cubicBezTo>
                      <a:pt x="276" y="59"/>
                      <a:pt x="276" y="58"/>
                      <a:pt x="277" y="58"/>
                    </a:cubicBezTo>
                    <a:cubicBezTo>
                      <a:pt x="277" y="57"/>
                      <a:pt x="278" y="57"/>
                      <a:pt x="278" y="57"/>
                    </a:cubicBezTo>
                    <a:cubicBezTo>
                      <a:pt x="278" y="57"/>
                      <a:pt x="278" y="58"/>
                      <a:pt x="279" y="58"/>
                    </a:cubicBezTo>
                    <a:cubicBezTo>
                      <a:pt x="279" y="60"/>
                      <a:pt x="279" y="60"/>
                      <a:pt x="279" y="62"/>
                    </a:cubicBezTo>
                    <a:cubicBezTo>
                      <a:pt x="279" y="62"/>
                      <a:pt x="281" y="62"/>
                      <a:pt x="280" y="62"/>
                    </a:cubicBezTo>
                    <a:cubicBezTo>
                      <a:pt x="280" y="62"/>
                      <a:pt x="281" y="62"/>
                      <a:pt x="281" y="62"/>
                    </a:cubicBezTo>
                    <a:cubicBezTo>
                      <a:pt x="282" y="62"/>
                      <a:pt x="282" y="61"/>
                      <a:pt x="282" y="60"/>
                    </a:cubicBezTo>
                    <a:cubicBezTo>
                      <a:pt x="283" y="60"/>
                      <a:pt x="284" y="59"/>
                      <a:pt x="285" y="59"/>
                    </a:cubicBezTo>
                    <a:cubicBezTo>
                      <a:pt x="286" y="59"/>
                      <a:pt x="286" y="59"/>
                      <a:pt x="286" y="59"/>
                    </a:cubicBezTo>
                    <a:cubicBezTo>
                      <a:pt x="286" y="58"/>
                      <a:pt x="286" y="58"/>
                      <a:pt x="286" y="58"/>
                    </a:cubicBezTo>
                    <a:cubicBezTo>
                      <a:pt x="286" y="58"/>
                      <a:pt x="286" y="59"/>
                      <a:pt x="287" y="59"/>
                    </a:cubicBezTo>
                    <a:cubicBezTo>
                      <a:pt x="287" y="59"/>
                      <a:pt x="288" y="59"/>
                      <a:pt x="288" y="59"/>
                    </a:cubicBezTo>
                    <a:cubicBezTo>
                      <a:pt x="288" y="59"/>
                      <a:pt x="289" y="58"/>
                      <a:pt x="289" y="58"/>
                    </a:cubicBezTo>
                    <a:cubicBezTo>
                      <a:pt x="290" y="57"/>
                      <a:pt x="291" y="57"/>
                      <a:pt x="293" y="56"/>
                    </a:cubicBezTo>
                    <a:cubicBezTo>
                      <a:pt x="292" y="56"/>
                      <a:pt x="292" y="55"/>
                      <a:pt x="292" y="55"/>
                    </a:cubicBezTo>
                    <a:cubicBezTo>
                      <a:pt x="291" y="55"/>
                      <a:pt x="290" y="55"/>
                      <a:pt x="289" y="55"/>
                    </a:cubicBezTo>
                    <a:cubicBezTo>
                      <a:pt x="289" y="55"/>
                      <a:pt x="288" y="53"/>
                      <a:pt x="287" y="52"/>
                    </a:cubicBezTo>
                    <a:cubicBezTo>
                      <a:pt x="286" y="52"/>
                      <a:pt x="284" y="52"/>
                      <a:pt x="282" y="52"/>
                    </a:cubicBezTo>
                    <a:cubicBezTo>
                      <a:pt x="285" y="51"/>
                      <a:pt x="289" y="51"/>
                      <a:pt x="292" y="50"/>
                    </a:cubicBezTo>
                    <a:cubicBezTo>
                      <a:pt x="292" y="49"/>
                      <a:pt x="292" y="47"/>
                      <a:pt x="292" y="47"/>
                    </a:cubicBezTo>
                    <a:cubicBezTo>
                      <a:pt x="294" y="47"/>
                      <a:pt x="296" y="48"/>
                      <a:pt x="299" y="47"/>
                    </a:cubicBezTo>
                    <a:cubicBezTo>
                      <a:pt x="299" y="47"/>
                      <a:pt x="299" y="47"/>
                      <a:pt x="299" y="47"/>
                    </a:cubicBezTo>
                    <a:cubicBezTo>
                      <a:pt x="300" y="47"/>
                      <a:pt x="301" y="47"/>
                      <a:pt x="301" y="47"/>
                    </a:cubicBezTo>
                    <a:cubicBezTo>
                      <a:pt x="302" y="47"/>
                      <a:pt x="302" y="46"/>
                      <a:pt x="302" y="46"/>
                    </a:cubicBezTo>
                    <a:cubicBezTo>
                      <a:pt x="302" y="46"/>
                      <a:pt x="302" y="45"/>
                      <a:pt x="303" y="45"/>
                    </a:cubicBezTo>
                    <a:cubicBezTo>
                      <a:pt x="301" y="45"/>
                      <a:pt x="298" y="44"/>
                      <a:pt x="301" y="44"/>
                    </a:cubicBezTo>
                    <a:cubicBezTo>
                      <a:pt x="303" y="44"/>
                      <a:pt x="307" y="44"/>
                      <a:pt x="304" y="43"/>
                    </a:cubicBezTo>
                    <a:cubicBezTo>
                      <a:pt x="304" y="42"/>
                      <a:pt x="304" y="42"/>
                      <a:pt x="304" y="42"/>
                    </a:cubicBezTo>
                    <a:cubicBezTo>
                      <a:pt x="307" y="42"/>
                      <a:pt x="308" y="42"/>
                      <a:pt x="310" y="41"/>
                    </a:cubicBezTo>
                    <a:cubicBezTo>
                      <a:pt x="310" y="40"/>
                      <a:pt x="310" y="40"/>
                      <a:pt x="310" y="40"/>
                    </a:cubicBezTo>
                    <a:cubicBezTo>
                      <a:pt x="309" y="40"/>
                      <a:pt x="309" y="40"/>
                      <a:pt x="309" y="39"/>
                    </a:cubicBezTo>
                    <a:cubicBezTo>
                      <a:pt x="308" y="39"/>
                      <a:pt x="307" y="40"/>
                      <a:pt x="305" y="39"/>
                    </a:cubicBezTo>
                    <a:cubicBezTo>
                      <a:pt x="305" y="39"/>
                      <a:pt x="305" y="38"/>
                      <a:pt x="305" y="38"/>
                    </a:cubicBezTo>
                    <a:cubicBezTo>
                      <a:pt x="304" y="38"/>
                      <a:pt x="302" y="38"/>
                      <a:pt x="302" y="38"/>
                    </a:cubicBezTo>
                    <a:cubicBezTo>
                      <a:pt x="301" y="38"/>
                      <a:pt x="301" y="38"/>
                      <a:pt x="301" y="38"/>
                    </a:cubicBezTo>
                    <a:cubicBezTo>
                      <a:pt x="300" y="38"/>
                      <a:pt x="299" y="38"/>
                      <a:pt x="299" y="38"/>
                    </a:cubicBezTo>
                    <a:cubicBezTo>
                      <a:pt x="298" y="39"/>
                      <a:pt x="298" y="39"/>
                      <a:pt x="298" y="39"/>
                    </a:cubicBezTo>
                    <a:cubicBezTo>
                      <a:pt x="296" y="40"/>
                      <a:pt x="295" y="40"/>
                      <a:pt x="293" y="40"/>
                    </a:cubicBezTo>
                    <a:cubicBezTo>
                      <a:pt x="293" y="40"/>
                      <a:pt x="293" y="39"/>
                      <a:pt x="293" y="39"/>
                    </a:cubicBezTo>
                    <a:cubicBezTo>
                      <a:pt x="293" y="39"/>
                      <a:pt x="295" y="38"/>
                      <a:pt x="295" y="38"/>
                    </a:cubicBezTo>
                    <a:cubicBezTo>
                      <a:pt x="296" y="38"/>
                      <a:pt x="295" y="37"/>
                      <a:pt x="295" y="37"/>
                    </a:cubicBezTo>
                    <a:cubicBezTo>
                      <a:pt x="293" y="37"/>
                      <a:pt x="292" y="37"/>
                      <a:pt x="290" y="36"/>
                    </a:cubicBezTo>
                    <a:cubicBezTo>
                      <a:pt x="290" y="36"/>
                      <a:pt x="291" y="36"/>
                      <a:pt x="291" y="36"/>
                    </a:cubicBezTo>
                    <a:cubicBezTo>
                      <a:pt x="291" y="36"/>
                      <a:pt x="296" y="37"/>
                      <a:pt x="296" y="37"/>
                    </a:cubicBezTo>
                    <a:cubicBezTo>
                      <a:pt x="296" y="37"/>
                      <a:pt x="297" y="38"/>
                      <a:pt x="297" y="38"/>
                    </a:cubicBezTo>
                    <a:cubicBezTo>
                      <a:pt x="298" y="38"/>
                      <a:pt x="299" y="37"/>
                      <a:pt x="300" y="37"/>
                    </a:cubicBezTo>
                    <a:cubicBezTo>
                      <a:pt x="300" y="37"/>
                      <a:pt x="304" y="37"/>
                      <a:pt x="301" y="35"/>
                    </a:cubicBezTo>
                    <a:cubicBezTo>
                      <a:pt x="300" y="35"/>
                      <a:pt x="299" y="35"/>
                      <a:pt x="298" y="35"/>
                    </a:cubicBezTo>
                    <a:cubicBezTo>
                      <a:pt x="298" y="35"/>
                      <a:pt x="297" y="34"/>
                      <a:pt x="297" y="34"/>
                    </a:cubicBezTo>
                    <a:cubicBezTo>
                      <a:pt x="299" y="34"/>
                      <a:pt x="300" y="34"/>
                      <a:pt x="303" y="35"/>
                    </a:cubicBezTo>
                    <a:cubicBezTo>
                      <a:pt x="303" y="35"/>
                      <a:pt x="304" y="35"/>
                      <a:pt x="304" y="35"/>
                    </a:cubicBezTo>
                    <a:cubicBezTo>
                      <a:pt x="304" y="35"/>
                      <a:pt x="305" y="35"/>
                      <a:pt x="305" y="35"/>
                    </a:cubicBezTo>
                    <a:cubicBezTo>
                      <a:pt x="305" y="34"/>
                      <a:pt x="305" y="34"/>
                      <a:pt x="305" y="34"/>
                    </a:cubicBezTo>
                    <a:cubicBezTo>
                      <a:pt x="302" y="33"/>
                      <a:pt x="300" y="33"/>
                      <a:pt x="297" y="33"/>
                    </a:cubicBezTo>
                    <a:cubicBezTo>
                      <a:pt x="297" y="33"/>
                      <a:pt x="297" y="32"/>
                      <a:pt x="297" y="32"/>
                    </a:cubicBezTo>
                    <a:cubicBezTo>
                      <a:pt x="298" y="32"/>
                      <a:pt x="299" y="32"/>
                      <a:pt x="300" y="33"/>
                    </a:cubicBezTo>
                    <a:cubicBezTo>
                      <a:pt x="300" y="32"/>
                      <a:pt x="301" y="31"/>
                      <a:pt x="301" y="31"/>
                    </a:cubicBezTo>
                    <a:cubicBezTo>
                      <a:pt x="301" y="31"/>
                      <a:pt x="301" y="32"/>
                      <a:pt x="302" y="31"/>
                    </a:cubicBezTo>
                    <a:cubicBezTo>
                      <a:pt x="302" y="31"/>
                      <a:pt x="302" y="32"/>
                      <a:pt x="302" y="32"/>
                    </a:cubicBezTo>
                    <a:cubicBezTo>
                      <a:pt x="303" y="33"/>
                      <a:pt x="305" y="34"/>
                      <a:pt x="306" y="33"/>
                    </a:cubicBezTo>
                    <a:cubicBezTo>
                      <a:pt x="306" y="33"/>
                      <a:pt x="305" y="32"/>
                      <a:pt x="307" y="32"/>
                    </a:cubicBezTo>
                    <a:cubicBezTo>
                      <a:pt x="307" y="32"/>
                      <a:pt x="309" y="33"/>
                      <a:pt x="309" y="34"/>
                    </a:cubicBezTo>
                    <a:cubicBezTo>
                      <a:pt x="310" y="33"/>
                      <a:pt x="311" y="32"/>
                      <a:pt x="311" y="32"/>
                    </a:cubicBezTo>
                    <a:cubicBezTo>
                      <a:pt x="311" y="32"/>
                      <a:pt x="311" y="33"/>
                      <a:pt x="312" y="33"/>
                    </a:cubicBezTo>
                    <a:cubicBezTo>
                      <a:pt x="314" y="34"/>
                      <a:pt x="316" y="33"/>
                      <a:pt x="318" y="33"/>
                    </a:cubicBezTo>
                    <a:cubicBezTo>
                      <a:pt x="318" y="33"/>
                      <a:pt x="318" y="32"/>
                      <a:pt x="318" y="31"/>
                    </a:cubicBezTo>
                    <a:cubicBezTo>
                      <a:pt x="318" y="31"/>
                      <a:pt x="318" y="31"/>
                      <a:pt x="318" y="31"/>
                    </a:cubicBezTo>
                    <a:cubicBezTo>
                      <a:pt x="316" y="31"/>
                      <a:pt x="320" y="31"/>
                      <a:pt x="320" y="31"/>
                    </a:cubicBezTo>
                    <a:cubicBezTo>
                      <a:pt x="320" y="31"/>
                      <a:pt x="321" y="29"/>
                      <a:pt x="321" y="29"/>
                    </a:cubicBezTo>
                    <a:cubicBezTo>
                      <a:pt x="321" y="29"/>
                      <a:pt x="326" y="29"/>
                      <a:pt x="324" y="28"/>
                    </a:cubicBezTo>
                    <a:cubicBezTo>
                      <a:pt x="323" y="28"/>
                      <a:pt x="322" y="28"/>
                      <a:pt x="322" y="28"/>
                    </a:cubicBezTo>
                    <a:cubicBezTo>
                      <a:pt x="322" y="28"/>
                      <a:pt x="322" y="27"/>
                      <a:pt x="322" y="27"/>
                    </a:cubicBezTo>
                    <a:cubicBezTo>
                      <a:pt x="323" y="27"/>
                      <a:pt x="323" y="27"/>
                      <a:pt x="323" y="27"/>
                    </a:cubicBezTo>
                    <a:cubicBezTo>
                      <a:pt x="323" y="26"/>
                      <a:pt x="324" y="27"/>
                      <a:pt x="324" y="27"/>
                    </a:cubicBezTo>
                    <a:cubicBezTo>
                      <a:pt x="326" y="28"/>
                      <a:pt x="327" y="27"/>
                      <a:pt x="328" y="27"/>
                    </a:cubicBezTo>
                    <a:cubicBezTo>
                      <a:pt x="328" y="26"/>
                      <a:pt x="328" y="26"/>
                      <a:pt x="328" y="26"/>
                    </a:cubicBezTo>
                    <a:cubicBezTo>
                      <a:pt x="328" y="26"/>
                      <a:pt x="329" y="26"/>
                      <a:pt x="330" y="26"/>
                    </a:cubicBezTo>
                    <a:cubicBezTo>
                      <a:pt x="330" y="25"/>
                      <a:pt x="329" y="25"/>
                      <a:pt x="329" y="25"/>
                    </a:cubicBezTo>
                    <a:cubicBezTo>
                      <a:pt x="330" y="24"/>
                      <a:pt x="330" y="24"/>
                      <a:pt x="330" y="24"/>
                    </a:cubicBezTo>
                    <a:cubicBezTo>
                      <a:pt x="332" y="26"/>
                      <a:pt x="333" y="25"/>
                      <a:pt x="332" y="25"/>
                    </a:cubicBezTo>
                    <a:cubicBezTo>
                      <a:pt x="333" y="25"/>
                      <a:pt x="333" y="25"/>
                      <a:pt x="333" y="25"/>
                    </a:cubicBezTo>
                    <a:cubicBezTo>
                      <a:pt x="334" y="25"/>
                      <a:pt x="334" y="24"/>
                      <a:pt x="334" y="24"/>
                    </a:cubicBezTo>
                    <a:cubicBezTo>
                      <a:pt x="335" y="23"/>
                      <a:pt x="336" y="23"/>
                      <a:pt x="338" y="23"/>
                    </a:cubicBezTo>
                    <a:cubicBezTo>
                      <a:pt x="338" y="22"/>
                      <a:pt x="338" y="22"/>
                      <a:pt x="339" y="21"/>
                    </a:cubicBezTo>
                    <a:cubicBezTo>
                      <a:pt x="339" y="21"/>
                      <a:pt x="340" y="21"/>
                      <a:pt x="341" y="21"/>
                    </a:cubicBezTo>
                    <a:cubicBezTo>
                      <a:pt x="341" y="21"/>
                      <a:pt x="341" y="20"/>
                      <a:pt x="341" y="20"/>
                    </a:cubicBezTo>
                    <a:cubicBezTo>
                      <a:pt x="342" y="20"/>
                      <a:pt x="343" y="20"/>
                      <a:pt x="344" y="20"/>
                    </a:cubicBezTo>
                    <a:cubicBezTo>
                      <a:pt x="345" y="20"/>
                      <a:pt x="347" y="19"/>
                      <a:pt x="348" y="19"/>
                    </a:cubicBezTo>
                    <a:cubicBezTo>
                      <a:pt x="351" y="18"/>
                      <a:pt x="354" y="18"/>
                      <a:pt x="356" y="17"/>
                    </a:cubicBezTo>
                    <a:cubicBezTo>
                      <a:pt x="357" y="16"/>
                      <a:pt x="357" y="15"/>
                      <a:pt x="357" y="15"/>
                    </a:cubicBezTo>
                    <a:cubicBezTo>
                      <a:pt x="357" y="15"/>
                      <a:pt x="356" y="15"/>
                      <a:pt x="355" y="15"/>
                    </a:cubicBezTo>
                    <a:cubicBezTo>
                      <a:pt x="354" y="15"/>
                      <a:pt x="352" y="16"/>
                      <a:pt x="351" y="17"/>
                    </a:cubicBezTo>
                    <a:cubicBezTo>
                      <a:pt x="349" y="17"/>
                      <a:pt x="346" y="17"/>
                      <a:pt x="346" y="17"/>
                    </a:cubicBezTo>
                    <a:cubicBezTo>
                      <a:pt x="347" y="16"/>
                      <a:pt x="347" y="16"/>
                      <a:pt x="347" y="16"/>
                    </a:cubicBezTo>
                    <a:cubicBezTo>
                      <a:pt x="349" y="15"/>
                      <a:pt x="350" y="16"/>
                      <a:pt x="352" y="15"/>
                    </a:cubicBezTo>
                    <a:cubicBezTo>
                      <a:pt x="352" y="15"/>
                      <a:pt x="352" y="15"/>
                      <a:pt x="352" y="15"/>
                    </a:cubicBezTo>
                    <a:cubicBezTo>
                      <a:pt x="352" y="15"/>
                      <a:pt x="351" y="14"/>
                      <a:pt x="352" y="14"/>
                    </a:cubicBezTo>
                    <a:cubicBezTo>
                      <a:pt x="352" y="14"/>
                      <a:pt x="353" y="15"/>
                      <a:pt x="354" y="15"/>
                    </a:cubicBezTo>
                    <a:cubicBezTo>
                      <a:pt x="354" y="15"/>
                      <a:pt x="357" y="14"/>
                      <a:pt x="357" y="14"/>
                    </a:cubicBezTo>
                    <a:cubicBezTo>
                      <a:pt x="358" y="14"/>
                      <a:pt x="359" y="12"/>
                      <a:pt x="359" y="12"/>
                    </a:cubicBezTo>
                    <a:cubicBezTo>
                      <a:pt x="360" y="12"/>
                      <a:pt x="361" y="12"/>
                      <a:pt x="362" y="12"/>
                    </a:cubicBezTo>
                    <a:cubicBezTo>
                      <a:pt x="362" y="11"/>
                      <a:pt x="362" y="11"/>
                      <a:pt x="362" y="11"/>
                    </a:cubicBezTo>
                    <a:cubicBezTo>
                      <a:pt x="363" y="11"/>
                      <a:pt x="363" y="11"/>
                      <a:pt x="364" y="11"/>
                    </a:cubicBezTo>
                    <a:cubicBezTo>
                      <a:pt x="364" y="11"/>
                      <a:pt x="365" y="10"/>
                      <a:pt x="365" y="10"/>
                    </a:cubicBezTo>
                    <a:cubicBezTo>
                      <a:pt x="366" y="10"/>
                      <a:pt x="367" y="10"/>
                      <a:pt x="367" y="10"/>
                    </a:cubicBezTo>
                    <a:cubicBezTo>
                      <a:pt x="368" y="9"/>
                      <a:pt x="368" y="9"/>
                      <a:pt x="368" y="9"/>
                    </a:cubicBezTo>
                    <a:cubicBezTo>
                      <a:pt x="368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8"/>
                      <a:pt x="370" y="8"/>
                      <a:pt x="370" y="8"/>
                    </a:cubicBezTo>
                    <a:cubicBezTo>
                      <a:pt x="370" y="7"/>
                      <a:pt x="370" y="7"/>
                      <a:pt x="370" y="7"/>
                    </a:cubicBezTo>
                    <a:cubicBezTo>
                      <a:pt x="368" y="6"/>
                      <a:pt x="367" y="7"/>
                      <a:pt x="366" y="6"/>
                    </a:cubicBezTo>
                    <a:cubicBezTo>
                      <a:pt x="366" y="6"/>
                      <a:pt x="366" y="6"/>
                      <a:pt x="366" y="6"/>
                    </a:cubicBezTo>
                    <a:cubicBezTo>
                      <a:pt x="365" y="6"/>
                      <a:pt x="364" y="5"/>
                      <a:pt x="364" y="5"/>
                    </a:cubicBezTo>
                    <a:cubicBezTo>
                      <a:pt x="363" y="5"/>
                      <a:pt x="363" y="6"/>
                      <a:pt x="362" y="6"/>
                    </a:cubicBezTo>
                    <a:cubicBezTo>
                      <a:pt x="362" y="5"/>
                      <a:pt x="362" y="5"/>
                      <a:pt x="362" y="5"/>
                    </a:cubicBezTo>
                    <a:cubicBezTo>
                      <a:pt x="361" y="5"/>
                      <a:pt x="361" y="5"/>
                      <a:pt x="361" y="4"/>
                    </a:cubicBezTo>
                    <a:cubicBezTo>
                      <a:pt x="360" y="4"/>
                      <a:pt x="360" y="4"/>
                      <a:pt x="359" y="4"/>
                    </a:cubicBezTo>
                    <a:cubicBezTo>
                      <a:pt x="359" y="3"/>
                      <a:pt x="359" y="3"/>
                      <a:pt x="359" y="3"/>
                    </a:cubicBezTo>
                    <a:cubicBezTo>
                      <a:pt x="358" y="3"/>
                      <a:pt x="356" y="3"/>
                      <a:pt x="355" y="3"/>
                    </a:cubicBezTo>
                    <a:cubicBezTo>
                      <a:pt x="354" y="3"/>
                      <a:pt x="353" y="2"/>
                      <a:pt x="353" y="2"/>
                    </a:cubicBezTo>
                    <a:cubicBezTo>
                      <a:pt x="351" y="1"/>
                      <a:pt x="346" y="1"/>
                      <a:pt x="346" y="2"/>
                    </a:cubicBezTo>
                    <a:cubicBezTo>
                      <a:pt x="345" y="2"/>
                      <a:pt x="344" y="4"/>
                      <a:pt x="343" y="4"/>
                    </a:cubicBezTo>
                    <a:cubicBezTo>
                      <a:pt x="342" y="5"/>
                      <a:pt x="341" y="5"/>
                      <a:pt x="341" y="5"/>
                    </a:cubicBezTo>
                    <a:cubicBezTo>
                      <a:pt x="340" y="5"/>
                      <a:pt x="340" y="6"/>
                      <a:pt x="339" y="6"/>
                    </a:cubicBezTo>
                    <a:cubicBezTo>
                      <a:pt x="338" y="7"/>
                      <a:pt x="338" y="6"/>
                      <a:pt x="338" y="6"/>
                    </a:cubicBezTo>
                    <a:cubicBezTo>
                      <a:pt x="337" y="6"/>
                      <a:pt x="337" y="7"/>
                      <a:pt x="336" y="7"/>
                    </a:cubicBezTo>
                    <a:cubicBezTo>
                      <a:pt x="334" y="7"/>
                      <a:pt x="334" y="7"/>
                      <a:pt x="332" y="8"/>
                    </a:cubicBezTo>
                    <a:cubicBezTo>
                      <a:pt x="333" y="8"/>
                      <a:pt x="332" y="7"/>
                      <a:pt x="332" y="7"/>
                    </a:cubicBezTo>
                    <a:cubicBezTo>
                      <a:pt x="333" y="7"/>
                      <a:pt x="334" y="6"/>
                      <a:pt x="335" y="5"/>
                    </a:cubicBezTo>
                    <a:cubicBezTo>
                      <a:pt x="336" y="5"/>
                      <a:pt x="337" y="6"/>
                      <a:pt x="338" y="5"/>
                    </a:cubicBezTo>
                    <a:cubicBezTo>
                      <a:pt x="339" y="5"/>
                      <a:pt x="343" y="3"/>
                      <a:pt x="343" y="3"/>
                    </a:cubicBezTo>
                    <a:cubicBezTo>
                      <a:pt x="343" y="2"/>
                      <a:pt x="343" y="2"/>
                      <a:pt x="343" y="2"/>
                    </a:cubicBezTo>
                    <a:cubicBezTo>
                      <a:pt x="343" y="1"/>
                      <a:pt x="342" y="1"/>
                      <a:pt x="341" y="1"/>
                    </a:cubicBezTo>
                    <a:cubicBezTo>
                      <a:pt x="339" y="0"/>
                      <a:pt x="338" y="1"/>
                      <a:pt x="335" y="1"/>
                    </a:cubicBezTo>
                    <a:cubicBezTo>
                      <a:pt x="334" y="1"/>
                      <a:pt x="333" y="1"/>
                      <a:pt x="333" y="1"/>
                    </a:cubicBezTo>
                    <a:cubicBezTo>
                      <a:pt x="333" y="2"/>
                      <a:pt x="333" y="2"/>
                      <a:pt x="333" y="2"/>
                    </a:cubicBezTo>
                    <a:cubicBezTo>
                      <a:pt x="332" y="2"/>
                      <a:pt x="330" y="1"/>
                      <a:pt x="330" y="1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9" y="0"/>
                      <a:pt x="328" y="1"/>
                      <a:pt x="328" y="1"/>
                    </a:cubicBezTo>
                    <a:cubicBezTo>
                      <a:pt x="327" y="0"/>
                      <a:pt x="325" y="0"/>
                      <a:pt x="324" y="0"/>
                    </a:cubicBezTo>
                    <a:cubicBezTo>
                      <a:pt x="323" y="0"/>
                      <a:pt x="321" y="1"/>
                      <a:pt x="321" y="2"/>
                    </a:cubicBezTo>
                    <a:cubicBezTo>
                      <a:pt x="321" y="2"/>
                      <a:pt x="321" y="3"/>
                      <a:pt x="321" y="3"/>
                    </a:cubicBezTo>
                    <a:cubicBezTo>
                      <a:pt x="320" y="3"/>
                      <a:pt x="321" y="3"/>
                      <a:pt x="320" y="3"/>
                    </a:cubicBezTo>
                    <a:cubicBezTo>
                      <a:pt x="319" y="2"/>
                      <a:pt x="312" y="3"/>
                      <a:pt x="315" y="6"/>
                    </a:cubicBezTo>
                    <a:cubicBezTo>
                      <a:pt x="314" y="5"/>
                      <a:pt x="313" y="5"/>
                      <a:pt x="312" y="4"/>
                    </a:cubicBezTo>
                    <a:cubicBezTo>
                      <a:pt x="311" y="4"/>
                      <a:pt x="311" y="3"/>
                      <a:pt x="310" y="3"/>
                    </a:cubicBezTo>
                    <a:cubicBezTo>
                      <a:pt x="310" y="3"/>
                      <a:pt x="309" y="3"/>
                      <a:pt x="309" y="3"/>
                    </a:cubicBezTo>
                    <a:cubicBezTo>
                      <a:pt x="304" y="4"/>
                      <a:pt x="300" y="3"/>
                      <a:pt x="297" y="3"/>
                    </a:cubicBezTo>
                    <a:cubicBezTo>
                      <a:pt x="296" y="3"/>
                      <a:pt x="295" y="4"/>
                      <a:pt x="294" y="4"/>
                    </a:cubicBezTo>
                    <a:cubicBezTo>
                      <a:pt x="294" y="5"/>
                      <a:pt x="294" y="5"/>
                      <a:pt x="294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6" y="6"/>
                      <a:pt x="295" y="6"/>
                      <a:pt x="296" y="6"/>
                    </a:cubicBezTo>
                    <a:cubicBezTo>
                      <a:pt x="296" y="7"/>
                      <a:pt x="297" y="6"/>
                      <a:pt x="298" y="6"/>
                    </a:cubicBezTo>
                    <a:cubicBezTo>
                      <a:pt x="298" y="6"/>
                      <a:pt x="298" y="7"/>
                      <a:pt x="298" y="7"/>
                    </a:cubicBezTo>
                    <a:cubicBezTo>
                      <a:pt x="299" y="7"/>
                      <a:pt x="300" y="8"/>
                      <a:pt x="300" y="8"/>
                    </a:cubicBezTo>
                    <a:cubicBezTo>
                      <a:pt x="300" y="8"/>
                      <a:pt x="300" y="10"/>
                      <a:pt x="300" y="10"/>
                    </a:cubicBezTo>
                    <a:cubicBezTo>
                      <a:pt x="299" y="8"/>
                      <a:pt x="298" y="7"/>
                      <a:pt x="297" y="7"/>
                    </a:cubicBezTo>
                    <a:cubicBezTo>
                      <a:pt x="296" y="7"/>
                      <a:pt x="295" y="7"/>
                      <a:pt x="295" y="7"/>
                    </a:cubicBezTo>
                    <a:cubicBezTo>
                      <a:pt x="295" y="7"/>
                      <a:pt x="294" y="6"/>
                      <a:pt x="294" y="5"/>
                    </a:cubicBezTo>
                    <a:cubicBezTo>
                      <a:pt x="293" y="6"/>
                      <a:pt x="293" y="5"/>
                      <a:pt x="293" y="5"/>
                    </a:cubicBezTo>
                    <a:cubicBezTo>
                      <a:pt x="292" y="5"/>
                      <a:pt x="292" y="6"/>
                      <a:pt x="292" y="6"/>
                    </a:cubicBezTo>
                    <a:cubicBezTo>
                      <a:pt x="291" y="7"/>
                      <a:pt x="290" y="6"/>
                      <a:pt x="289" y="6"/>
                    </a:cubicBezTo>
                    <a:cubicBezTo>
                      <a:pt x="288" y="6"/>
                      <a:pt x="288" y="5"/>
                      <a:pt x="288" y="5"/>
                    </a:cubicBezTo>
                    <a:cubicBezTo>
                      <a:pt x="288" y="5"/>
                      <a:pt x="288" y="6"/>
                      <a:pt x="288" y="6"/>
                    </a:cubicBezTo>
                    <a:cubicBezTo>
                      <a:pt x="288" y="7"/>
                      <a:pt x="286" y="8"/>
                      <a:pt x="286" y="8"/>
                    </a:cubicBezTo>
                    <a:cubicBezTo>
                      <a:pt x="285" y="8"/>
                      <a:pt x="284" y="8"/>
                      <a:pt x="284" y="8"/>
                    </a:cubicBezTo>
                    <a:cubicBezTo>
                      <a:pt x="284" y="8"/>
                      <a:pt x="284" y="7"/>
                      <a:pt x="284" y="7"/>
                    </a:cubicBezTo>
                    <a:cubicBezTo>
                      <a:pt x="283" y="7"/>
                      <a:pt x="282" y="7"/>
                      <a:pt x="282" y="7"/>
                    </a:cubicBezTo>
                    <a:cubicBezTo>
                      <a:pt x="282" y="7"/>
                      <a:pt x="281" y="8"/>
                      <a:pt x="281" y="8"/>
                    </a:cubicBezTo>
                    <a:cubicBezTo>
                      <a:pt x="282" y="8"/>
                      <a:pt x="282" y="9"/>
                      <a:pt x="282" y="9"/>
                    </a:cubicBezTo>
                    <a:cubicBezTo>
                      <a:pt x="283" y="9"/>
                      <a:pt x="283" y="9"/>
                      <a:pt x="284" y="9"/>
                    </a:cubicBezTo>
                    <a:cubicBezTo>
                      <a:pt x="284" y="10"/>
                      <a:pt x="284" y="10"/>
                      <a:pt x="284" y="10"/>
                    </a:cubicBezTo>
                    <a:cubicBezTo>
                      <a:pt x="282" y="9"/>
                      <a:pt x="281" y="8"/>
                      <a:pt x="279" y="8"/>
                    </a:cubicBezTo>
                    <a:cubicBezTo>
                      <a:pt x="279" y="8"/>
                      <a:pt x="278" y="8"/>
                      <a:pt x="278" y="8"/>
                    </a:cubicBezTo>
                    <a:cubicBezTo>
                      <a:pt x="277" y="8"/>
                      <a:pt x="276" y="7"/>
                      <a:pt x="276" y="7"/>
                    </a:cubicBezTo>
                    <a:cubicBezTo>
                      <a:pt x="275" y="6"/>
                      <a:pt x="275" y="7"/>
                      <a:pt x="274" y="7"/>
                    </a:cubicBezTo>
                    <a:cubicBezTo>
                      <a:pt x="274" y="8"/>
                      <a:pt x="274" y="10"/>
                      <a:pt x="275" y="11"/>
                    </a:cubicBezTo>
                    <a:cubicBezTo>
                      <a:pt x="275" y="11"/>
                      <a:pt x="276" y="12"/>
                      <a:pt x="276" y="12"/>
                    </a:cubicBezTo>
                    <a:cubicBezTo>
                      <a:pt x="276" y="12"/>
                      <a:pt x="276" y="13"/>
                      <a:pt x="276" y="13"/>
                    </a:cubicBezTo>
                    <a:cubicBezTo>
                      <a:pt x="276" y="12"/>
                      <a:pt x="275" y="12"/>
                      <a:pt x="274" y="11"/>
                    </a:cubicBezTo>
                    <a:cubicBezTo>
                      <a:pt x="274" y="11"/>
                      <a:pt x="274" y="11"/>
                      <a:pt x="274" y="11"/>
                    </a:cubicBezTo>
                    <a:cubicBezTo>
                      <a:pt x="273" y="11"/>
                      <a:pt x="273" y="10"/>
                      <a:pt x="273" y="10"/>
                    </a:cubicBezTo>
                    <a:cubicBezTo>
                      <a:pt x="273" y="10"/>
                      <a:pt x="273" y="12"/>
                      <a:pt x="273" y="12"/>
                    </a:cubicBezTo>
                    <a:cubicBezTo>
                      <a:pt x="272" y="12"/>
                      <a:pt x="272" y="12"/>
                      <a:pt x="272" y="12"/>
                    </a:cubicBezTo>
                    <a:cubicBezTo>
                      <a:pt x="270" y="10"/>
                      <a:pt x="270" y="9"/>
                      <a:pt x="267" y="9"/>
                    </a:cubicBezTo>
                    <a:cubicBezTo>
                      <a:pt x="267" y="8"/>
                      <a:pt x="267" y="8"/>
                      <a:pt x="267" y="8"/>
                    </a:cubicBezTo>
                    <a:cubicBezTo>
                      <a:pt x="265" y="8"/>
                      <a:pt x="264" y="8"/>
                      <a:pt x="262" y="8"/>
                    </a:cubicBezTo>
                    <a:cubicBezTo>
                      <a:pt x="260" y="7"/>
                      <a:pt x="260" y="7"/>
                      <a:pt x="260" y="7"/>
                    </a:cubicBezTo>
                    <a:cubicBezTo>
                      <a:pt x="260" y="7"/>
                      <a:pt x="260" y="6"/>
                      <a:pt x="260" y="6"/>
                    </a:cubicBezTo>
                    <a:cubicBezTo>
                      <a:pt x="260" y="6"/>
                      <a:pt x="260" y="6"/>
                      <a:pt x="260" y="6"/>
                    </a:cubicBezTo>
                    <a:cubicBezTo>
                      <a:pt x="259" y="5"/>
                      <a:pt x="257" y="6"/>
                      <a:pt x="256" y="6"/>
                    </a:cubicBezTo>
                    <a:cubicBezTo>
                      <a:pt x="256" y="6"/>
                      <a:pt x="256" y="6"/>
                      <a:pt x="256" y="7"/>
                    </a:cubicBezTo>
                    <a:cubicBezTo>
                      <a:pt x="256" y="7"/>
                      <a:pt x="257" y="9"/>
                      <a:pt x="257" y="9"/>
                    </a:cubicBezTo>
                    <a:cubicBezTo>
                      <a:pt x="254" y="8"/>
                      <a:pt x="253" y="9"/>
                      <a:pt x="249" y="9"/>
                    </a:cubicBezTo>
                    <a:cubicBezTo>
                      <a:pt x="250" y="10"/>
                      <a:pt x="250" y="10"/>
                      <a:pt x="250" y="11"/>
                    </a:cubicBezTo>
                    <a:cubicBezTo>
                      <a:pt x="251" y="11"/>
                      <a:pt x="251" y="11"/>
                      <a:pt x="253" y="11"/>
                    </a:cubicBezTo>
                    <a:cubicBezTo>
                      <a:pt x="253" y="11"/>
                      <a:pt x="253" y="12"/>
                      <a:pt x="254" y="12"/>
                    </a:cubicBezTo>
                    <a:cubicBezTo>
                      <a:pt x="255" y="12"/>
                      <a:pt x="256" y="11"/>
                      <a:pt x="256" y="11"/>
                    </a:cubicBezTo>
                    <a:cubicBezTo>
                      <a:pt x="257" y="11"/>
                      <a:pt x="258" y="12"/>
                      <a:pt x="259" y="11"/>
                    </a:cubicBezTo>
                    <a:cubicBezTo>
                      <a:pt x="260" y="11"/>
                      <a:pt x="260" y="10"/>
                      <a:pt x="261" y="11"/>
                    </a:cubicBezTo>
                    <a:cubicBezTo>
                      <a:pt x="262" y="11"/>
                      <a:pt x="262" y="11"/>
                      <a:pt x="262" y="11"/>
                    </a:cubicBezTo>
                    <a:cubicBezTo>
                      <a:pt x="262" y="12"/>
                      <a:pt x="262" y="12"/>
                      <a:pt x="262" y="12"/>
                    </a:cubicBezTo>
                    <a:cubicBezTo>
                      <a:pt x="262" y="12"/>
                      <a:pt x="261" y="12"/>
                      <a:pt x="261" y="12"/>
                    </a:cubicBezTo>
                    <a:cubicBezTo>
                      <a:pt x="261" y="12"/>
                      <a:pt x="261" y="15"/>
                      <a:pt x="261" y="15"/>
                    </a:cubicBezTo>
                    <a:cubicBezTo>
                      <a:pt x="260" y="15"/>
                      <a:pt x="260" y="15"/>
                      <a:pt x="260" y="15"/>
                    </a:cubicBezTo>
                    <a:cubicBezTo>
                      <a:pt x="260" y="14"/>
                      <a:pt x="260" y="13"/>
                      <a:pt x="259" y="12"/>
                    </a:cubicBezTo>
                    <a:cubicBezTo>
                      <a:pt x="258" y="13"/>
                      <a:pt x="257" y="13"/>
                      <a:pt x="256" y="13"/>
                    </a:cubicBezTo>
                    <a:cubicBezTo>
                      <a:pt x="256" y="14"/>
                      <a:pt x="256" y="14"/>
                      <a:pt x="256" y="14"/>
                    </a:cubicBezTo>
                    <a:cubicBezTo>
                      <a:pt x="256" y="14"/>
                      <a:pt x="252" y="12"/>
                      <a:pt x="251" y="12"/>
                    </a:cubicBezTo>
                    <a:cubicBezTo>
                      <a:pt x="252" y="12"/>
                      <a:pt x="250" y="13"/>
                      <a:pt x="251" y="13"/>
                    </a:cubicBezTo>
                    <a:cubicBezTo>
                      <a:pt x="251" y="13"/>
                      <a:pt x="252" y="15"/>
                      <a:pt x="251" y="14"/>
                    </a:cubicBezTo>
                    <a:close/>
                    <a:moveTo>
                      <a:pt x="54" y="218"/>
                    </a:moveTo>
                    <a:cubicBezTo>
                      <a:pt x="54" y="218"/>
                      <a:pt x="54" y="218"/>
                      <a:pt x="54" y="218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54" y="218"/>
                      <a:pt x="55" y="218"/>
                      <a:pt x="55" y="218"/>
                    </a:cubicBezTo>
                    <a:cubicBezTo>
                      <a:pt x="55" y="218"/>
                      <a:pt x="55" y="219"/>
                      <a:pt x="55" y="219"/>
                    </a:cubicBezTo>
                    <a:cubicBezTo>
                      <a:pt x="55" y="219"/>
                      <a:pt x="54" y="219"/>
                      <a:pt x="54" y="219"/>
                    </a:cubicBezTo>
                    <a:cubicBezTo>
                      <a:pt x="53" y="219"/>
                      <a:pt x="52" y="222"/>
                      <a:pt x="51" y="223"/>
                    </a:cubicBezTo>
                    <a:cubicBezTo>
                      <a:pt x="52" y="224"/>
                      <a:pt x="53" y="224"/>
                      <a:pt x="53" y="224"/>
                    </a:cubicBezTo>
                    <a:cubicBezTo>
                      <a:pt x="53" y="225"/>
                      <a:pt x="53" y="225"/>
                      <a:pt x="53" y="225"/>
                    </a:cubicBezTo>
                    <a:cubicBezTo>
                      <a:pt x="53" y="225"/>
                      <a:pt x="53" y="226"/>
                      <a:pt x="53" y="226"/>
                    </a:cubicBezTo>
                    <a:cubicBezTo>
                      <a:pt x="53" y="226"/>
                      <a:pt x="54" y="226"/>
                      <a:pt x="54" y="226"/>
                    </a:cubicBezTo>
                    <a:cubicBezTo>
                      <a:pt x="54" y="227"/>
                      <a:pt x="54" y="227"/>
                      <a:pt x="54" y="227"/>
                    </a:cubicBezTo>
                    <a:cubicBezTo>
                      <a:pt x="52" y="226"/>
                      <a:pt x="53" y="229"/>
                      <a:pt x="54" y="230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56" y="231"/>
                      <a:pt x="56" y="231"/>
                      <a:pt x="57" y="231"/>
                    </a:cubicBezTo>
                    <a:cubicBezTo>
                      <a:pt x="57" y="230"/>
                      <a:pt x="56" y="230"/>
                      <a:pt x="56" y="230"/>
                    </a:cubicBezTo>
                    <a:cubicBezTo>
                      <a:pt x="57" y="229"/>
                      <a:pt x="57" y="229"/>
                      <a:pt x="57" y="229"/>
                    </a:cubicBezTo>
                    <a:cubicBezTo>
                      <a:pt x="58" y="228"/>
                      <a:pt x="59" y="229"/>
                      <a:pt x="59" y="229"/>
                    </a:cubicBezTo>
                    <a:cubicBezTo>
                      <a:pt x="59" y="229"/>
                      <a:pt x="59" y="229"/>
                      <a:pt x="58" y="230"/>
                    </a:cubicBezTo>
                    <a:cubicBezTo>
                      <a:pt x="58" y="230"/>
                      <a:pt x="58" y="232"/>
                      <a:pt x="58" y="232"/>
                    </a:cubicBezTo>
                    <a:cubicBezTo>
                      <a:pt x="58" y="232"/>
                      <a:pt x="57" y="232"/>
                      <a:pt x="57" y="232"/>
                    </a:cubicBezTo>
                    <a:cubicBezTo>
                      <a:pt x="57" y="232"/>
                      <a:pt x="57" y="233"/>
                      <a:pt x="57" y="233"/>
                    </a:cubicBezTo>
                    <a:cubicBezTo>
                      <a:pt x="57" y="233"/>
                      <a:pt x="58" y="234"/>
                      <a:pt x="58" y="234"/>
                    </a:cubicBezTo>
                    <a:cubicBezTo>
                      <a:pt x="58" y="235"/>
                      <a:pt x="58" y="235"/>
                      <a:pt x="58" y="235"/>
                    </a:cubicBezTo>
                    <a:cubicBezTo>
                      <a:pt x="59" y="235"/>
                      <a:pt x="59" y="235"/>
                      <a:pt x="59" y="235"/>
                    </a:cubicBezTo>
                    <a:cubicBezTo>
                      <a:pt x="59" y="234"/>
                      <a:pt x="60" y="235"/>
                      <a:pt x="60" y="235"/>
                    </a:cubicBezTo>
                    <a:cubicBezTo>
                      <a:pt x="60" y="234"/>
                      <a:pt x="60" y="234"/>
                      <a:pt x="61" y="234"/>
                    </a:cubicBezTo>
                    <a:cubicBezTo>
                      <a:pt x="61" y="234"/>
                      <a:pt x="61" y="236"/>
                      <a:pt x="61" y="236"/>
                    </a:cubicBezTo>
                    <a:cubicBezTo>
                      <a:pt x="62" y="237"/>
                      <a:pt x="63" y="237"/>
                      <a:pt x="64" y="237"/>
                    </a:cubicBezTo>
                    <a:cubicBezTo>
                      <a:pt x="63" y="238"/>
                      <a:pt x="63" y="238"/>
                      <a:pt x="63" y="238"/>
                    </a:cubicBezTo>
                    <a:cubicBezTo>
                      <a:pt x="63" y="238"/>
                      <a:pt x="63" y="238"/>
                      <a:pt x="64" y="238"/>
                    </a:cubicBezTo>
                    <a:cubicBezTo>
                      <a:pt x="64" y="239"/>
                      <a:pt x="64" y="239"/>
                      <a:pt x="64" y="239"/>
                    </a:cubicBezTo>
                    <a:cubicBezTo>
                      <a:pt x="64" y="239"/>
                      <a:pt x="64" y="240"/>
                      <a:pt x="64" y="241"/>
                    </a:cubicBezTo>
                    <a:cubicBezTo>
                      <a:pt x="64" y="241"/>
                      <a:pt x="65" y="241"/>
                      <a:pt x="65" y="241"/>
                    </a:cubicBezTo>
                    <a:cubicBezTo>
                      <a:pt x="65" y="241"/>
                      <a:pt x="64" y="241"/>
                      <a:pt x="64" y="242"/>
                    </a:cubicBezTo>
                    <a:cubicBezTo>
                      <a:pt x="63" y="242"/>
                      <a:pt x="65" y="242"/>
                      <a:pt x="64" y="242"/>
                    </a:cubicBezTo>
                    <a:cubicBezTo>
                      <a:pt x="64" y="242"/>
                      <a:pt x="63" y="242"/>
                      <a:pt x="63" y="243"/>
                    </a:cubicBezTo>
                    <a:cubicBezTo>
                      <a:pt x="62" y="243"/>
                      <a:pt x="63" y="245"/>
                      <a:pt x="63" y="245"/>
                    </a:cubicBezTo>
                    <a:cubicBezTo>
                      <a:pt x="62" y="245"/>
                      <a:pt x="62" y="245"/>
                      <a:pt x="61" y="245"/>
                    </a:cubicBezTo>
                    <a:cubicBezTo>
                      <a:pt x="61" y="245"/>
                      <a:pt x="60" y="246"/>
                      <a:pt x="60" y="24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2" y="248"/>
                      <a:pt x="61" y="249"/>
                      <a:pt x="62" y="250"/>
                    </a:cubicBezTo>
                    <a:cubicBezTo>
                      <a:pt x="62" y="250"/>
                      <a:pt x="62" y="251"/>
                      <a:pt x="63" y="251"/>
                    </a:cubicBezTo>
                    <a:cubicBezTo>
                      <a:pt x="63" y="250"/>
                      <a:pt x="64" y="250"/>
                      <a:pt x="64" y="250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6" y="250"/>
                      <a:pt x="67" y="250"/>
                      <a:pt x="69" y="251"/>
                    </a:cubicBezTo>
                    <a:cubicBezTo>
                      <a:pt x="68" y="252"/>
                      <a:pt x="69" y="253"/>
                      <a:pt x="68" y="253"/>
                    </a:cubicBezTo>
                    <a:cubicBezTo>
                      <a:pt x="70" y="253"/>
                      <a:pt x="70" y="253"/>
                      <a:pt x="72" y="253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2" y="253"/>
                      <a:pt x="73" y="253"/>
                      <a:pt x="73" y="253"/>
                    </a:cubicBezTo>
                    <a:cubicBezTo>
                      <a:pt x="73" y="253"/>
                      <a:pt x="73" y="254"/>
                      <a:pt x="73" y="255"/>
                    </a:cubicBezTo>
                    <a:cubicBezTo>
                      <a:pt x="74" y="255"/>
                      <a:pt x="75" y="255"/>
                      <a:pt x="76" y="255"/>
                    </a:cubicBezTo>
                    <a:cubicBezTo>
                      <a:pt x="76" y="257"/>
                      <a:pt x="75" y="257"/>
                      <a:pt x="78" y="259"/>
                    </a:cubicBezTo>
                    <a:cubicBezTo>
                      <a:pt x="78" y="259"/>
                      <a:pt x="79" y="258"/>
                      <a:pt x="79" y="259"/>
                    </a:cubicBezTo>
                    <a:cubicBezTo>
                      <a:pt x="79" y="259"/>
                      <a:pt x="79" y="259"/>
                      <a:pt x="79" y="259"/>
                    </a:cubicBezTo>
                    <a:cubicBezTo>
                      <a:pt x="83" y="259"/>
                      <a:pt x="84" y="260"/>
                      <a:pt x="86" y="260"/>
                    </a:cubicBezTo>
                    <a:cubicBezTo>
                      <a:pt x="86" y="259"/>
                      <a:pt x="86" y="259"/>
                      <a:pt x="86" y="258"/>
                    </a:cubicBezTo>
                    <a:cubicBezTo>
                      <a:pt x="86" y="258"/>
                      <a:pt x="85" y="258"/>
                      <a:pt x="85" y="258"/>
                    </a:cubicBezTo>
                    <a:cubicBezTo>
                      <a:pt x="85" y="257"/>
                      <a:pt x="83" y="256"/>
                      <a:pt x="83" y="256"/>
                    </a:cubicBezTo>
                    <a:cubicBezTo>
                      <a:pt x="83" y="256"/>
                      <a:pt x="84" y="255"/>
                      <a:pt x="84" y="255"/>
                    </a:cubicBezTo>
                    <a:cubicBezTo>
                      <a:pt x="83" y="255"/>
                      <a:pt x="80" y="253"/>
                      <a:pt x="79" y="253"/>
                    </a:cubicBezTo>
                    <a:cubicBezTo>
                      <a:pt x="78" y="252"/>
                      <a:pt x="77" y="253"/>
                      <a:pt x="76" y="252"/>
                    </a:cubicBezTo>
                    <a:cubicBezTo>
                      <a:pt x="76" y="252"/>
                      <a:pt x="76" y="250"/>
                      <a:pt x="76" y="250"/>
                    </a:cubicBezTo>
                    <a:cubicBezTo>
                      <a:pt x="76" y="250"/>
                      <a:pt x="75" y="250"/>
                      <a:pt x="74" y="250"/>
                    </a:cubicBezTo>
                    <a:cubicBezTo>
                      <a:pt x="74" y="250"/>
                      <a:pt x="74" y="248"/>
                      <a:pt x="74" y="249"/>
                    </a:cubicBezTo>
                    <a:cubicBezTo>
                      <a:pt x="74" y="248"/>
                      <a:pt x="74" y="248"/>
                      <a:pt x="74" y="248"/>
                    </a:cubicBezTo>
                    <a:cubicBezTo>
                      <a:pt x="74" y="248"/>
                      <a:pt x="74" y="248"/>
                      <a:pt x="73" y="248"/>
                    </a:cubicBezTo>
                    <a:cubicBezTo>
                      <a:pt x="73" y="248"/>
                      <a:pt x="72" y="247"/>
                      <a:pt x="72" y="247"/>
                    </a:cubicBezTo>
                    <a:cubicBezTo>
                      <a:pt x="71" y="247"/>
                      <a:pt x="69" y="248"/>
                      <a:pt x="68" y="247"/>
                    </a:cubicBezTo>
                    <a:cubicBezTo>
                      <a:pt x="67" y="247"/>
                      <a:pt x="64" y="246"/>
                      <a:pt x="63" y="246"/>
                    </a:cubicBezTo>
                    <a:cubicBezTo>
                      <a:pt x="64" y="245"/>
                      <a:pt x="66" y="244"/>
                      <a:pt x="67" y="244"/>
                    </a:cubicBezTo>
                    <a:cubicBezTo>
                      <a:pt x="70" y="245"/>
                      <a:pt x="69" y="245"/>
                      <a:pt x="68" y="246"/>
                    </a:cubicBezTo>
                    <a:cubicBezTo>
                      <a:pt x="69" y="246"/>
                      <a:pt x="69" y="247"/>
                      <a:pt x="69" y="247"/>
                    </a:cubicBezTo>
                    <a:cubicBezTo>
                      <a:pt x="70" y="247"/>
                      <a:pt x="73" y="246"/>
                      <a:pt x="74" y="246"/>
                    </a:cubicBezTo>
                    <a:cubicBezTo>
                      <a:pt x="75" y="246"/>
                      <a:pt x="75" y="246"/>
                      <a:pt x="76" y="245"/>
                    </a:cubicBezTo>
                    <a:cubicBezTo>
                      <a:pt x="76" y="246"/>
                      <a:pt x="75" y="246"/>
                      <a:pt x="76" y="247"/>
                    </a:cubicBezTo>
                    <a:cubicBezTo>
                      <a:pt x="76" y="247"/>
                      <a:pt x="77" y="247"/>
                      <a:pt x="77" y="247"/>
                    </a:cubicBezTo>
                    <a:cubicBezTo>
                      <a:pt x="77" y="248"/>
                      <a:pt x="77" y="248"/>
                      <a:pt x="77" y="248"/>
                    </a:cubicBezTo>
                    <a:cubicBezTo>
                      <a:pt x="78" y="249"/>
                      <a:pt x="78" y="249"/>
                      <a:pt x="80" y="249"/>
                    </a:cubicBezTo>
                    <a:cubicBezTo>
                      <a:pt x="80" y="250"/>
                      <a:pt x="80" y="250"/>
                      <a:pt x="80" y="250"/>
                    </a:cubicBezTo>
                    <a:cubicBezTo>
                      <a:pt x="82" y="250"/>
                      <a:pt x="79" y="252"/>
                      <a:pt x="81" y="252"/>
                    </a:cubicBezTo>
                    <a:cubicBezTo>
                      <a:pt x="82" y="252"/>
                      <a:pt x="82" y="251"/>
                      <a:pt x="83" y="251"/>
                    </a:cubicBezTo>
                    <a:cubicBezTo>
                      <a:pt x="83" y="250"/>
                      <a:pt x="83" y="251"/>
                      <a:pt x="84" y="251"/>
                    </a:cubicBezTo>
                    <a:cubicBezTo>
                      <a:pt x="84" y="251"/>
                      <a:pt x="84" y="251"/>
                      <a:pt x="84" y="251"/>
                    </a:cubicBezTo>
                    <a:cubicBezTo>
                      <a:pt x="83" y="251"/>
                      <a:pt x="83" y="252"/>
                      <a:pt x="83" y="252"/>
                    </a:cubicBezTo>
                    <a:cubicBezTo>
                      <a:pt x="84" y="253"/>
                      <a:pt x="84" y="253"/>
                      <a:pt x="85" y="253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5" y="254"/>
                      <a:pt x="86" y="254"/>
                      <a:pt x="86" y="254"/>
                    </a:cubicBezTo>
                    <a:cubicBezTo>
                      <a:pt x="86" y="254"/>
                      <a:pt x="86" y="255"/>
                      <a:pt x="86" y="255"/>
                    </a:cubicBezTo>
                    <a:cubicBezTo>
                      <a:pt x="86" y="255"/>
                      <a:pt x="88" y="256"/>
                      <a:pt x="88" y="256"/>
                    </a:cubicBezTo>
                    <a:cubicBezTo>
                      <a:pt x="214" y="258"/>
                      <a:pt x="214" y="258"/>
                      <a:pt x="214" y="258"/>
                    </a:cubicBezTo>
                    <a:cubicBezTo>
                      <a:pt x="214" y="258"/>
                      <a:pt x="213" y="256"/>
                      <a:pt x="215" y="256"/>
                    </a:cubicBezTo>
                    <a:cubicBezTo>
                      <a:pt x="216" y="256"/>
                      <a:pt x="217" y="260"/>
                      <a:pt x="217" y="260"/>
                    </a:cubicBezTo>
                    <a:cubicBezTo>
                      <a:pt x="217" y="260"/>
                      <a:pt x="217" y="260"/>
                      <a:pt x="219" y="260"/>
                    </a:cubicBezTo>
                    <a:cubicBezTo>
                      <a:pt x="220" y="260"/>
                      <a:pt x="222" y="262"/>
                      <a:pt x="222" y="261"/>
                    </a:cubicBezTo>
                    <a:cubicBezTo>
                      <a:pt x="222" y="260"/>
                      <a:pt x="224" y="259"/>
                      <a:pt x="224" y="260"/>
                    </a:cubicBezTo>
                    <a:cubicBezTo>
                      <a:pt x="225" y="260"/>
                      <a:pt x="227" y="261"/>
                      <a:pt x="228" y="261"/>
                    </a:cubicBezTo>
                    <a:cubicBezTo>
                      <a:pt x="229" y="261"/>
                      <a:pt x="229" y="262"/>
                      <a:pt x="231" y="262"/>
                    </a:cubicBezTo>
                    <a:cubicBezTo>
                      <a:pt x="232" y="262"/>
                      <a:pt x="232" y="262"/>
                      <a:pt x="233" y="262"/>
                    </a:cubicBezTo>
                    <a:cubicBezTo>
                      <a:pt x="234" y="262"/>
                      <a:pt x="235" y="261"/>
                      <a:pt x="236" y="262"/>
                    </a:cubicBezTo>
                    <a:cubicBezTo>
                      <a:pt x="237" y="263"/>
                      <a:pt x="237" y="263"/>
                      <a:pt x="238" y="263"/>
                    </a:cubicBezTo>
                    <a:cubicBezTo>
                      <a:pt x="239" y="263"/>
                      <a:pt x="239" y="262"/>
                      <a:pt x="240" y="260"/>
                    </a:cubicBezTo>
                    <a:cubicBezTo>
                      <a:pt x="240" y="260"/>
                      <a:pt x="241" y="260"/>
                      <a:pt x="242" y="260"/>
                    </a:cubicBezTo>
                    <a:cubicBezTo>
                      <a:pt x="242" y="260"/>
                      <a:pt x="242" y="260"/>
                      <a:pt x="242" y="259"/>
                    </a:cubicBezTo>
                    <a:cubicBezTo>
                      <a:pt x="243" y="259"/>
                      <a:pt x="243" y="259"/>
                      <a:pt x="243" y="259"/>
                    </a:cubicBezTo>
                    <a:cubicBezTo>
                      <a:pt x="243" y="259"/>
                      <a:pt x="243" y="258"/>
                      <a:pt x="243" y="258"/>
                    </a:cubicBezTo>
                    <a:cubicBezTo>
                      <a:pt x="244" y="258"/>
                      <a:pt x="244" y="258"/>
                      <a:pt x="244" y="258"/>
                    </a:cubicBezTo>
                    <a:cubicBezTo>
                      <a:pt x="244" y="258"/>
                      <a:pt x="244" y="259"/>
                      <a:pt x="244" y="259"/>
                    </a:cubicBezTo>
                    <a:cubicBezTo>
                      <a:pt x="244" y="259"/>
                      <a:pt x="245" y="259"/>
                      <a:pt x="245" y="259"/>
                    </a:cubicBezTo>
                    <a:cubicBezTo>
                      <a:pt x="245" y="259"/>
                      <a:pt x="245" y="259"/>
                      <a:pt x="245" y="259"/>
                    </a:cubicBezTo>
                    <a:cubicBezTo>
                      <a:pt x="245" y="259"/>
                      <a:pt x="244" y="258"/>
                      <a:pt x="244" y="258"/>
                    </a:cubicBezTo>
                    <a:cubicBezTo>
                      <a:pt x="245" y="257"/>
                      <a:pt x="245" y="257"/>
                      <a:pt x="245" y="257"/>
                    </a:cubicBezTo>
                    <a:cubicBezTo>
                      <a:pt x="246" y="257"/>
                      <a:pt x="246" y="258"/>
                      <a:pt x="247" y="258"/>
                    </a:cubicBezTo>
                    <a:cubicBezTo>
                      <a:pt x="248" y="258"/>
                      <a:pt x="248" y="257"/>
                      <a:pt x="249" y="257"/>
                    </a:cubicBezTo>
                    <a:cubicBezTo>
                      <a:pt x="250" y="257"/>
                      <a:pt x="249" y="258"/>
                      <a:pt x="250" y="258"/>
                    </a:cubicBezTo>
                    <a:cubicBezTo>
                      <a:pt x="251" y="258"/>
                      <a:pt x="251" y="257"/>
                      <a:pt x="251" y="257"/>
                    </a:cubicBezTo>
                    <a:cubicBezTo>
                      <a:pt x="252" y="259"/>
                      <a:pt x="254" y="263"/>
                      <a:pt x="256" y="264"/>
                    </a:cubicBezTo>
                    <a:cubicBezTo>
                      <a:pt x="257" y="264"/>
                      <a:pt x="257" y="263"/>
                      <a:pt x="259" y="263"/>
                    </a:cubicBezTo>
                    <a:cubicBezTo>
                      <a:pt x="259" y="263"/>
                      <a:pt x="259" y="264"/>
                      <a:pt x="259" y="264"/>
                    </a:cubicBezTo>
                    <a:cubicBezTo>
                      <a:pt x="259" y="267"/>
                      <a:pt x="259" y="266"/>
                      <a:pt x="261" y="267"/>
                    </a:cubicBezTo>
                    <a:cubicBezTo>
                      <a:pt x="261" y="268"/>
                      <a:pt x="261" y="268"/>
                      <a:pt x="260" y="268"/>
                    </a:cubicBezTo>
                    <a:cubicBezTo>
                      <a:pt x="261" y="270"/>
                      <a:pt x="261" y="270"/>
                      <a:pt x="261" y="272"/>
                    </a:cubicBezTo>
                    <a:cubicBezTo>
                      <a:pt x="262" y="272"/>
                      <a:pt x="263" y="272"/>
                      <a:pt x="263" y="273"/>
                    </a:cubicBezTo>
                    <a:cubicBezTo>
                      <a:pt x="264" y="273"/>
                      <a:pt x="265" y="274"/>
                      <a:pt x="266" y="275"/>
                    </a:cubicBezTo>
                    <a:cubicBezTo>
                      <a:pt x="267" y="275"/>
                      <a:pt x="266" y="274"/>
                      <a:pt x="267" y="274"/>
                    </a:cubicBezTo>
                    <a:cubicBezTo>
                      <a:pt x="267" y="274"/>
                      <a:pt x="269" y="274"/>
                      <a:pt x="270" y="275"/>
                    </a:cubicBezTo>
                    <a:cubicBezTo>
                      <a:pt x="270" y="275"/>
                      <a:pt x="270" y="275"/>
                      <a:pt x="270" y="275"/>
                    </a:cubicBezTo>
                    <a:cubicBezTo>
                      <a:pt x="271" y="275"/>
                      <a:pt x="272" y="275"/>
                      <a:pt x="273" y="275"/>
                    </a:cubicBezTo>
                    <a:cubicBezTo>
                      <a:pt x="273" y="275"/>
                      <a:pt x="274" y="276"/>
                      <a:pt x="274" y="276"/>
                    </a:cubicBezTo>
                    <a:cubicBezTo>
                      <a:pt x="276" y="276"/>
                      <a:pt x="277" y="275"/>
                      <a:pt x="278" y="275"/>
                    </a:cubicBezTo>
                    <a:cubicBezTo>
                      <a:pt x="278" y="276"/>
                      <a:pt x="278" y="276"/>
                      <a:pt x="278" y="276"/>
                    </a:cubicBezTo>
                    <a:cubicBezTo>
                      <a:pt x="278" y="277"/>
                      <a:pt x="280" y="277"/>
                      <a:pt x="280" y="277"/>
                    </a:cubicBezTo>
                    <a:cubicBezTo>
                      <a:pt x="280" y="278"/>
                      <a:pt x="280" y="278"/>
                      <a:pt x="280" y="278"/>
                    </a:cubicBezTo>
                    <a:cubicBezTo>
                      <a:pt x="281" y="278"/>
                      <a:pt x="282" y="278"/>
                      <a:pt x="282" y="278"/>
                    </a:cubicBezTo>
                    <a:cubicBezTo>
                      <a:pt x="282" y="281"/>
                      <a:pt x="282" y="281"/>
                      <a:pt x="284" y="282"/>
                    </a:cubicBezTo>
                    <a:cubicBezTo>
                      <a:pt x="284" y="282"/>
                      <a:pt x="284" y="283"/>
                      <a:pt x="284" y="283"/>
                    </a:cubicBezTo>
                    <a:cubicBezTo>
                      <a:pt x="284" y="283"/>
                      <a:pt x="284" y="284"/>
                      <a:pt x="284" y="284"/>
                    </a:cubicBezTo>
                    <a:cubicBezTo>
                      <a:pt x="283" y="284"/>
                      <a:pt x="282" y="284"/>
                      <a:pt x="282" y="284"/>
                    </a:cubicBezTo>
                    <a:cubicBezTo>
                      <a:pt x="282" y="284"/>
                      <a:pt x="282" y="284"/>
                      <a:pt x="282" y="284"/>
                    </a:cubicBezTo>
                    <a:cubicBezTo>
                      <a:pt x="282" y="284"/>
                      <a:pt x="282" y="285"/>
                      <a:pt x="282" y="285"/>
                    </a:cubicBezTo>
                    <a:cubicBezTo>
                      <a:pt x="282" y="285"/>
                      <a:pt x="282" y="285"/>
                      <a:pt x="282" y="286"/>
                    </a:cubicBezTo>
                    <a:cubicBezTo>
                      <a:pt x="282" y="286"/>
                      <a:pt x="281" y="286"/>
                      <a:pt x="281" y="286"/>
                    </a:cubicBezTo>
                    <a:cubicBezTo>
                      <a:pt x="280" y="286"/>
                      <a:pt x="281" y="285"/>
                      <a:pt x="280" y="285"/>
                    </a:cubicBezTo>
                    <a:cubicBezTo>
                      <a:pt x="280" y="284"/>
                      <a:pt x="278" y="284"/>
                      <a:pt x="278" y="284"/>
                    </a:cubicBezTo>
                    <a:cubicBezTo>
                      <a:pt x="277" y="284"/>
                      <a:pt x="278" y="284"/>
                      <a:pt x="278" y="283"/>
                    </a:cubicBezTo>
                    <a:cubicBezTo>
                      <a:pt x="277" y="283"/>
                      <a:pt x="277" y="283"/>
                      <a:pt x="276" y="283"/>
                    </a:cubicBezTo>
                    <a:cubicBezTo>
                      <a:pt x="276" y="284"/>
                      <a:pt x="274" y="285"/>
                      <a:pt x="274" y="286"/>
                    </a:cubicBezTo>
                    <a:cubicBezTo>
                      <a:pt x="273" y="288"/>
                      <a:pt x="274" y="289"/>
                      <a:pt x="274" y="291"/>
                    </a:cubicBezTo>
                    <a:cubicBezTo>
                      <a:pt x="274" y="291"/>
                      <a:pt x="273" y="292"/>
                      <a:pt x="273" y="292"/>
                    </a:cubicBezTo>
                    <a:cubicBezTo>
                      <a:pt x="272" y="293"/>
                      <a:pt x="271" y="293"/>
                      <a:pt x="271" y="293"/>
                    </a:cubicBezTo>
                    <a:cubicBezTo>
                      <a:pt x="271" y="293"/>
                      <a:pt x="270" y="295"/>
                      <a:pt x="270" y="296"/>
                    </a:cubicBezTo>
                    <a:cubicBezTo>
                      <a:pt x="270" y="297"/>
                      <a:pt x="269" y="297"/>
                      <a:pt x="268" y="298"/>
                    </a:cubicBezTo>
                    <a:cubicBezTo>
                      <a:pt x="268" y="298"/>
                      <a:pt x="268" y="299"/>
                      <a:pt x="268" y="299"/>
                    </a:cubicBezTo>
                    <a:cubicBezTo>
                      <a:pt x="271" y="299"/>
                      <a:pt x="271" y="299"/>
                      <a:pt x="272" y="298"/>
                    </a:cubicBezTo>
                    <a:cubicBezTo>
                      <a:pt x="273" y="298"/>
                      <a:pt x="273" y="297"/>
                      <a:pt x="274" y="297"/>
                    </a:cubicBezTo>
                    <a:cubicBezTo>
                      <a:pt x="274" y="297"/>
                      <a:pt x="275" y="297"/>
                      <a:pt x="275" y="297"/>
                    </a:cubicBezTo>
                    <a:cubicBezTo>
                      <a:pt x="275" y="296"/>
                      <a:pt x="276" y="295"/>
                      <a:pt x="276" y="295"/>
                    </a:cubicBezTo>
                    <a:cubicBezTo>
                      <a:pt x="277" y="295"/>
                      <a:pt x="278" y="295"/>
                      <a:pt x="280" y="295"/>
                    </a:cubicBezTo>
                    <a:cubicBezTo>
                      <a:pt x="280" y="295"/>
                      <a:pt x="280" y="294"/>
                      <a:pt x="280" y="294"/>
                    </a:cubicBezTo>
                    <a:cubicBezTo>
                      <a:pt x="281" y="293"/>
                      <a:pt x="283" y="293"/>
                      <a:pt x="285" y="294"/>
                    </a:cubicBezTo>
                    <a:cubicBezTo>
                      <a:pt x="284" y="293"/>
                      <a:pt x="285" y="292"/>
                      <a:pt x="285" y="292"/>
                    </a:cubicBezTo>
                    <a:cubicBezTo>
                      <a:pt x="284" y="292"/>
                      <a:pt x="284" y="292"/>
                      <a:pt x="283" y="292"/>
                    </a:cubicBezTo>
                    <a:cubicBezTo>
                      <a:pt x="283" y="291"/>
                      <a:pt x="283" y="291"/>
                      <a:pt x="283" y="291"/>
                    </a:cubicBezTo>
                    <a:cubicBezTo>
                      <a:pt x="285" y="290"/>
                      <a:pt x="289" y="288"/>
                      <a:pt x="293" y="289"/>
                    </a:cubicBezTo>
                    <a:cubicBezTo>
                      <a:pt x="293" y="289"/>
                      <a:pt x="293" y="290"/>
                      <a:pt x="293" y="290"/>
                    </a:cubicBezTo>
                    <a:cubicBezTo>
                      <a:pt x="294" y="290"/>
                      <a:pt x="294" y="290"/>
                      <a:pt x="295" y="290"/>
                    </a:cubicBezTo>
                    <a:cubicBezTo>
                      <a:pt x="295" y="289"/>
                      <a:pt x="295" y="289"/>
                      <a:pt x="296" y="289"/>
                    </a:cubicBezTo>
                    <a:cubicBezTo>
                      <a:pt x="297" y="288"/>
                      <a:pt x="295" y="288"/>
                      <a:pt x="295" y="288"/>
                    </a:cubicBezTo>
                    <a:cubicBezTo>
                      <a:pt x="295" y="289"/>
                      <a:pt x="295" y="288"/>
                      <a:pt x="294" y="289"/>
                    </a:cubicBezTo>
                    <a:cubicBezTo>
                      <a:pt x="294" y="289"/>
                      <a:pt x="294" y="288"/>
                      <a:pt x="294" y="288"/>
                    </a:cubicBezTo>
                    <a:cubicBezTo>
                      <a:pt x="293" y="287"/>
                      <a:pt x="293" y="288"/>
                      <a:pt x="292" y="287"/>
                    </a:cubicBezTo>
                    <a:cubicBezTo>
                      <a:pt x="292" y="287"/>
                      <a:pt x="292" y="287"/>
                      <a:pt x="292" y="287"/>
                    </a:cubicBezTo>
                    <a:cubicBezTo>
                      <a:pt x="293" y="287"/>
                      <a:pt x="294" y="286"/>
                      <a:pt x="295" y="286"/>
                    </a:cubicBezTo>
                    <a:cubicBezTo>
                      <a:pt x="295" y="286"/>
                      <a:pt x="297" y="287"/>
                      <a:pt x="298" y="287"/>
                    </a:cubicBezTo>
                    <a:cubicBezTo>
                      <a:pt x="299" y="287"/>
                      <a:pt x="299" y="286"/>
                      <a:pt x="300" y="286"/>
                    </a:cubicBezTo>
                    <a:cubicBezTo>
                      <a:pt x="300" y="286"/>
                      <a:pt x="300" y="286"/>
                      <a:pt x="300" y="286"/>
                    </a:cubicBezTo>
                    <a:cubicBezTo>
                      <a:pt x="300" y="286"/>
                      <a:pt x="300" y="285"/>
                      <a:pt x="304" y="283"/>
                    </a:cubicBezTo>
                    <a:cubicBezTo>
                      <a:pt x="306" y="282"/>
                      <a:pt x="307" y="281"/>
                      <a:pt x="308" y="281"/>
                    </a:cubicBezTo>
                    <a:cubicBezTo>
                      <a:pt x="308" y="281"/>
                      <a:pt x="309" y="280"/>
                      <a:pt x="309" y="280"/>
                    </a:cubicBezTo>
                    <a:cubicBezTo>
                      <a:pt x="310" y="280"/>
                      <a:pt x="309" y="281"/>
                      <a:pt x="308" y="281"/>
                    </a:cubicBezTo>
                    <a:cubicBezTo>
                      <a:pt x="309" y="281"/>
                      <a:pt x="309" y="281"/>
                      <a:pt x="309" y="281"/>
                    </a:cubicBezTo>
                    <a:cubicBezTo>
                      <a:pt x="310" y="282"/>
                      <a:pt x="322" y="280"/>
                      <a:pt x="322" y="280"/>
                    </a:cubicBezTo>
                    <a:cubicBezTo>
                      <a:pt x="322" y="280"/>
                      <a:pt x="323" y="279"/>
                      <a:pt x="324" y="278"/>
                    </a:cubicBezTo>
                    <a:cubicBezTo>
                      <a:pt x="325" y="278"/>
                      <a:pt x="328" y="275"/>
                      <a:pt x="328" y="275"/>
                    </a:cubicBezTo>
                    <a:cubicBezTo>
                      <a:pt x="328" y="274"/>
                      <a:pt x="329" y="272"/>
                      <a:pt x="329" y="272"/>
                    </a:cubicBezTo>
                    <a:cubicBezTo>
                      <a:pt x="330" y="269"/>
                      <a:pt x="330" y="269"/>
                      <a:pt x="330" y="269"/>
                    </a:cubicBezTo>
                    <a:cubicBezTo>
                      <a:pt x="330" y="269"/>
                      <a:pt x="332" y="268"/>
                      <a:pt x="332" y="270"/>
                    </a:cubicBezTo>
                    <a:cubicBezTo>
                      <a:pt x="332" y="272"/>
                      <a:pt x="333" y="268"/>
                      <a:pt x="335" y="269"/>
                    </a:cubicBezTo>
                    <a:cubicBezTo>
                      <a:pt x="336" y="269"/>
                      <a:pt x="338" y="270"/>
                      <a:pt x="338" y="272"/>
                    </a:cubicBezTo>
                    <a:cubicBezTo>
                      <a:pt x="337" y="274"/>
                      <a:pt x="338" y="278"/>
                      <a:pt x="338" y="278"/>
                    </a:cubicBezTo>
                    <a:cubicBezTo>
                      <a:pt x="338" y="278"/>
                      <a:pt x="339" y="277"/>
                      <a:pt x="339" y="278"/>
                    </a:cubicBezTo>
                    <a:cubicBezTo>
                      <a:pt x="339" y="279"/>
                      <a:pt x="339" y="281"/>
                      <a:pt x="340" y="281"/>
                    </a:cubicBezTo>
                    <a:cubicBezTo>
                      <a:pt x="340" y="281"/>
                      <a:pt x="340" y="281"/>
                      <a:pt x="341" y="281"/>
                    </a:cubicBezTo>
                    <a:cubicBezTo>
                      <a:pt x="341" y="281"/>
                      <a:pt x="341" y="281"/>
                      <a:pt x="342" y="281"/>
                    </a:cubicBezTo>
                    <a:cubicBezTo>
                      <a:pt x="342" y="281"/>
                      <a:pt x="343" y="282"/>
                      <a:pt x="344" y="282"/>
                    </a:cubicBezTo>
                    <a:cubicBezTo>
                      <a:pt x="344" y="282"/>
                      <a:pt x="345" y="282"/>
                      <a:pt x="344" y="282"/>
                    </a:cubicBezTo>
                    <a:cubicBezTo>
                      <a:pt x="345" y="282"/>
                      <a:pt x="347" y="281"/>
                      <a:pt x="346" y="281"/>
                    </a:cubicBezTo>
                    <a:cubicBezTo>
                      <a:pt x="346" y="281"/>
                      <a:pt x="345" y="281"/>
                      <a:pt x="345" y="281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345" y="280"/>
                      <a:pt x="346" y="280"/>
                      <a:pt x="346" y="280"/>
                    </a:cubicBezTo>
                    <a:cubicBezTo>
                      <a:pt x="346" y="279"/>
                      <a:pt x="346" y="279"/>
                      <a:pt x="346" y="278"/>
                    </a:cubicBezTo>
                    <a:cubicBezTo>
                      <a:pt x="346" y="278"/>
                      <a:pt x="347" y="279"/>
                      <a:pt x="347" y="279"/>
                    </a:cubicBezTo>
                    <a:cubicBezTo>
                      <a:pt x="347" y="279"/>
                      <a:pt x="347" y="279"/>
                      <a:pt x="347" y="279"/>
                    </a:cubicBezTo>
                    <a:cubicBezTo>
                      <a:pt x="347" y="279"/>
                      <a:pt x="346" y="279"/>
                      <a:pt x="347" y="280"/>
                    </a:cubicBezTo>
                    <a:cubicBezTo>
                      <a:pt x="346" y="279"/>
                      <a:pt x="347" y="281"/>
                      <a:pt x="347" y="281"/>
                    </a:cubicBezTo>
                    <a:cubicBezTo>
                      <a:pt x="348" y="281"/>
                      <a:pt x="348" y="281"/>
                      <a:pt x="348" y="281"/>
                    </a:cubicBezTo>
                    <a:cubicBezTo>
                      <a:pt x="348" y="281"/>
                      <a:pt x="348" y="279"/>
                      <a:pt x="350" y="279"/>
                    </a:cubicBezTo>
                    <a:cubicBezTo>
                      <a:pt x="350" y="278"/>
                      <a:pt x="350" y="278"/>
                      <a:pt x="350" y="278"/>
                    </a:cubicBezTo>
                    <a:cubicBezTo>
                      <a:pt x="350" y="278"/>
                      <a:pt x="350" y="277"/>
                      <a:pt x="350" y="277"/>
                    </a:cubicBezTo>
                    <a:cubicBezTo>
                      <a:pt x="351" y="277"/>
                      <a:pt x="351" y="277"/>
                      <a:pt x="351" y="277"/>
                    </a:cubicBezTo>
                    <a:cubicBezTo>
                      <a:pt x="351" y="276"/>
                      <a:pt x="351" y="276"/>
                      <a:pt x="351" y="275"/>
                    </a:cubicBezTo>
                    <a:cubicBezTo>
                      <a:pt x="351" y="276"/>
                      <a:pt x="351" y="276"/>
                      <a:pt x="351" y="276"/>
                    </a:cubicBezTo>
                    <a:cubicBezTo>
                      <a:pt x="352" y="276"/>
                      <a:pt x="352" y="276"/>
                      <a:pt x="353" y="276"/>
                    </a:cubicBezTo>
                    <a:cubicBezTo>
                      <a:pt x="353" y="276"/>
                      <a:pt x="353" y="277"/>
                      <a:pt x="353" y="277"/>
                    </a:cubicBezTo>
                    <a:cubicBezTo>
                      <a:pt x="353" y="277"/>
                      <a:pt x="352" y="277"/>
                      <a:pt x="352" y="277"/>
                    </a:cubicBezTo>
                    <a:cubicBezTo>
                      <a:pt x="352" y="278"/>
                      <a:pt x="352" y="278"/>
                      <a:pt x="352" y="278"/>
                    </a:cubicBezTo>
                    <a:cubicBezTo>
                      <a:pt x="352" y="278"/>
                      <a:pt x="351" y="279"/>
                      <a:pt x="351" y="279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3" y="279"/>
                      <a:pt x="356" y="280"/>
                      <a:pt x="358" y="280"/>
                    </a:cubicBezTo>
                    <a:cubicBezTo>
                      <a:pt x="358" y="280"/>
                      <a:pt x="357" y="280"/>
                      <a:pt x="357" y="280"/>
                    </a:cubicBezTo>
                    <a:cubicBezTo>
                      <a:pt x="356" y="281"/>
                      <a:pt x="356" y="281"/>
                      <a:pt x="355" y="282"/>
                    </a:cubicBezTo>
                    <a:cubicBezTo>
                      <a:pt x="355" y="282"/>
                      <a:pt x="354" y="282"/>
                      <a:pt x="354" y="282"/>
                    </a:cubicBezTo>
                    <a:cubicBezTo>
                      <a:pt x="354" y="282"/>
                      <a:pt x="354" y="281"/>
                      <a:pt x="354" y="281"/>
                    </a:cubicBezTo>
                    <a:cubicBezTo>
                      <a:pt x="352" y="281"/>
                      <a:pt x="349" y="282"/>
                      <a:pt x="349" y="283"/>
                    </a:cubicBezTo>
                    <a:cubicBezTo>
                      <a:pt x="349" y="283"/>
                      <a:pt x="349" y="284"/>
                      <a:pt x="349" y="284"/>
                    </a:cubicBezTo>
                    <a:cubicBezTo>
                      <a:pt x="348" y="284"/>
                      <a:pt x="347" y="284"/>
                      <a:pt x="347" y="284"/>
                    </a:cubicBezTo>
                    <a:cubicBezTo>
                      <a:pt x="346" y="284"/>
                      <a:pt x="346" y="286"/>
                      <a:pt x="346" y="286"/>
                    </a:cubicBezTo>
                    <a:cubicBezTo>
                      <a:pt x="344" y="288"/>
                      <a:pt x="344" y="287"/>
                      <a:pt x="345" y="290"/>
                    </a:cubicBezTo>
                    <a:cubicBezTo>
                      <a:pt x="346" y="290"/>
                      <a:pt x="346" y="289"/>
                      <a:pt x="347" y="290"/>
                    </a:cubicBezTo>
                    <a:cubicBezTo>
                      <a:pt x="347" y="290"/>
                      <a:pt x="347" y="290"/>
                      <a:pt x="348" y="291"/>
                    </a:cubicBezTo>
                    <a:cubicBezTo>
                      <a:pt x="348" y="291"/>
                      <a:pt x="348" y="291"/>
                      <a:pt x="348" y="291"/>
                    </a:cubicBezTo>
                    <a:cubicBezTo>
                      <a:pt x="348" y="291"/>
                      <a:pt x="349" y="291"/>
                      <a:pt x="349" y="291"/>
                    </a:cubicBezTo>
                    <a:cubicBezTo>
                      <a:pt x="349" y="291"/>
                      <a:pt x="349" y="290"/>
                      <a:pt x="350" y="290"/>
                    </a:cubicBezTo>
                    <a:cubicBezTo>
                      <a:pt x="350" y="290"/>
                      <a:pt x="350" y="290"/>
                      <a:pt x="350" y="290"/>
                    </a:cubicBezTo>
                    <a:cubicBezTo>
                      <a:pt x="350" y="291"/>
                      <a:pt x="350" y="291"/>
                      <a:pt x="350" y="291"/>
                    </a:cubicBezTo>
                    <a:cubicBezTo>
                      <a:pt x="350" y="291"/>
                      <a:pt x="351" y="291"/>
                      <a:pt x="351" y="291"/>
                    </a:cubicBezTo>
                    <a:cubicBezTo>
                      <a:pt x="351" y="291"/>
                      <a:pt x="352" y="291"/>
                      <a:pt x="352" y="290"/>
                    </a:cubicBezTo>
                    <a:cubicBezTo>
                      <a:pt x="352" y="290"/>
                      <a:pt x="353" y="289"/>
                      <a:pt x="353" y="289"/>
                    </a:cubicBezTo>
                    <a:cubicBezTo>
                      <a:pt x="353" y="289"/>
                      <a:pt x="354" y="289"/>
                      <a:pt x="354" y="290"/>
                    </a:cubicBezTo>
                    <a:cubicBezTo>
                      <a:pt x="354" y="290"/>
                      <a:pt x="354" y="290"/>
                      <a:pt x="354" y="290"/>
                    </a:cubicBezTo>
                    <a:cubicBezTo>
                      <a:pt x="355" y="289"/>
                      <a:pt x="354" y="289"/>
                      <a:pt x="354" y="289"/>
                    </a:cubicBezTo>
                    <a:cubicBezTo>
                      <a:pt x="354" y="288"/>
                      <a:pt x="354" y="287"/>
                      <a:pt x="354" y="286"/>
                    </a:cubicBezTo>
                    <a:cubicBezTo>
                      <a:pt x="354" y="286"/>
                      <a:pt x="355" y="287"/>
                      <a:pt x="355" y="286"/>
                    </a:cubicBezTo>
                    <a:cubicBezTo>
                      <a:pt x="356" y="286"/>
                      <a:pt x="355" y="285"/>
                      <a:pt x="356" y="285"/>
                    </a:cubicBezTo>
                    <a:cubicBezTo>
                      <a:pt x="356" y="286"/>
                      <a:pt x="357" y="286"/>
                      <a:pt x="357" y="287"/>
                    </a:cubicBezTo>
                    <a:cubicBezTo>
                      <a:pt x="357" y="287"/>
                      <a:pt x="358" y="286"/>
                      <a:pt x="357" y="285"/>
                    </a:cubicBezTo>
                    <a:cubicBezTo>
                      <a:pt x="358" y="285"/>
                      <a:pt x="358" y="285"/>
                      <a:pt x="358" y="285"/>
                    </a:cubicBezTo>
                    <a:cubicBezTo>
                      <a:pt x="363" y="284"/>
                      <a:pt x="365" y="283"/>
                      <a:pt x="366" y="280"/>
                    </a:cubicBezTo>
                    <a:cubicBezTo>
                      <a:pt x="366" y="280"/>
                      <a:pt x="367" y="280"/>
                      <a:pt x="367" y="280"/>
                    </a:cubicBezTo>
                    <a:cubicBezTo>
                      <a:pt x="367" y="280"/>
                      <a:pt x="367" y="279"/>
                      <a:pt x="367" y="279"/>
                    </a:cubicBezTo>
                    <a:cubicBezTo>
                      <a:pt x="367" y="279"/>
                      <a:pt x="366" y="279"/>
                      <a:pt x="366" y="279"/>
                    </a:cubicBezTo>
                    <a:cubicBezTo>
                      <a:pt x="366" y="278"/>
                      <a:pt x="366" y="277"/>
                      <a:pt x="366" y="276"/>
                    </a:cubicBezTo>
                    <a:cubicBezTo>
                      <a:pt x="366" y="277"/>
                      <a:pt x="365" y="276"/>
                      <a:pt x="365" y="276"/>
                    </a:cubicBezTo>
                    <a:cubicBezTo>
                      <a:pt x="364" y="277"/>
                      <a:pt x="363" y="279"/>
                      <a:pt x="362" y="279"/>
                    </a:cubicBezTo>
                    <a:cubicBezTo>
                      <a:pt x="362" y="279"/>
                      <a:pt x="361" y="279"/>
                      <a:pt x="361" y="279"/>
                    </a:cubicBezTo>
                    <a:cubicBezTo>
                      <a:pt x="361" y="279"/>
                      <a:pt x="361" y="278"/>
                      <a:pt x="361" y="278"/>
                    </a:cubicBezTo>
                    <a:cubicBezTo>
                      <a:pt x="361" y="278"/>
                      <a:pt x="360" y="278"/>
                      <a:pt x="360" y="278"/>
                    </a:cubicBezTo>
                    <a:cubicBezTo>
                      <a:pt x="359" y="278"/>
                      <a:pt x="358" y="277"/>
                      <a:pt x="357" y="277"/>
                    </a:cubicBezTo>
                    <a:cubicBezTo>
                      <a:pt x="357" y="277"/>
                      <a:pt x="357" y="277"/>
                      <a:pt x="357" y="277"/>
                    </a:cubicBezTo>
                    <a:cubicBezTo>
                      <a:pt x="357" y="277"/>
                      <a:pt x="357" y="277"/>
                      <a:pt x="356" y="277"/>
                    </a:cubicBezTo>
                    <a:cubicBezTo>
                      <a:pt x="356" y="276"/>
                      <a:pt x="356" y="276"/>
                      <a:pt x="356" y="276"/>
                    </a:cubicBezTo>
                    <a:cubicBezTo>
                      <a:pt x="356" y="276"/>
                      <a:pt x="357" y="276"/>
                      <a:pt x="357" y="276"/>
                    </a:cubicBezTo>
                    <a:cubicBezTo>
                      <a:pt x="357" y="276"/>
                      <a:pt x="357" y="275"/>
                      <a:pt x="357" y="275"/>
                    </a:cubicBezTo>
                    <a:cubicBezTo>
                      <a:pt x="356" y="275"/>
                      <a:pt x="355" y="275"/>
                      <a:pt x="354" y="275"/>
                    </a:cubicBezTo>
                    <a:cubicBezTo>
                      <a:pt x="354" y="274"/>
                      <a:pt x="354" y="274"/>
                      <a:pt x="354" y="274"/>
                    </a:cubicBezTo>
                    <a:cubicBezTo>
                      <a:pt x="353" y="273"/>
                      <a:pt x="353" y="274"/>
                      <a:pt x="352" y="274"/>
                    </a:cubicBezTo>
                    <a:cubicBezTo>
                      <a:pt x="353" y="273"/>
                      <a:pt x="353" y="271"/>
                      <a:pt x="352" y="271"/>
                    </a:cubicBezTo>
                    <a:cubicBezTo>
                      <a:pt x="354" y="270"/>
                      <a:pt x="354" y="270"/>
                      <a:pt x="354" y="270"/>
                    </a:cubicBezTo>
                    <a:cubicBezTo>
                      <a:pt x="354" y="270"/>
                      <a:pt x="353" y="269"/>
                      <a:pt x="354" y="269"/>
                    </a:cubicBezTo>
                    <a:cubicBezTo>
                      <a:pt x="353" y="269"/>
                      <a:pt x="352" y="270"/>
                      <a:pt x="351" y="270"/>
                    </a:cubicBezTo>
                    <a:cubicBezTo>
                      <a:pt x="351" y="270"/>
                      <a:pt x="349" y="269"/>
                      <a:pt x="351" y="269"/>
                    </a:cubicBezTo>
                    <a:cubicBezTo>
                      <a:pt x="351" y="268"/>
                      <a:pt x="351" y="268"/>
                      <a:pt x="351" y="268"/>
                    </a:cubicBezTo>
                    <a:cubicBezTo>
                      <a:pt x="351" y="268"/>
                      <a:pt x="352" y="268"/>
                      <a:pt x="352" y="268"/>
                    </a:cubicBezTo>
                    <a:cubicBezTo>
                      <a:pt x="352" y="267"/>
                      <a:pt x="352" y="267"/>
                      <a:pt x="352" y="267"/>
                    </a:cubicBezTo>
                    <a:cubicBezTo>
                      <a:pt x="352" y="268"/>
                      <a:pt x="352" y="266"/>
                      <a:pt x="352" y="266"/>
                    </a:cubicBezTo>
                    <a:cubicBezTo>
                      <a:pt x="353" y="266"/>
                      <a:pt x="353" y="266"/>
                      <a:pt x="353" y="266"/>
                    </a:cubicBezTo>
                    <a:cubicBezTo>
                      <a:pt x="353" y="265"/>
                      <a:pt x="352" y="265"/>
                      <a:pt x="352" y="264"/>
                    </a:cubicBezTo>
                    <a:cubicBezTo>
                      <a:pt x="352" y="264"/>
                      <a:pt x="351" y="264"/>
                      <a:pt x="350" y="264"/>
                    </a:cubicBezTo>
                    <a:cubicBezTo>
                      <a:pt x="349" y="264"/>
                      <a:pt x="349" y="265"/>
                      <a:pt x="349" y="265"/>
                    </a:cubicBezTo>
                    <a:cubicBezTo>
                      <a:pt x="346" y="266"/>
                      <a:pt x="346" y="264"/>
                      <a:pt x="347" y="264"/>
                    </a:cubicBezTo>
                    <a:cubicBezTo>
                      <a:pt x="347" y="264"/>
                      <a:pt x="347" y="264"/>
                      <a:pt x="347" y="264"/>
                    </a:cubicBezTo>
                    <a:cubicBezTo>
                      <a:pt x="347" y="263"/>
                      <a:pt x="346" y="263"/>
                      <a:pt x="346" y="263"/>
                    </a:cubicBezTo>
                    <a:cubicBezTo>
                      <a:pt x="346" y="262"/>
                      <a:pt x="346" y="262"/>
                      <a:pt x="346" y="262"/>
                    </a:cubicBezTo>
                    <a:cubicBezTo>
                      <a:pt x="347" y="262"/>
                      <a:pt x="347" y="262"/>
                      <a:pt x="347" y="261"/>
                    </a:cubicBezTo>
                    <a:cubicBezTo>
                      <a:pt x="347" y="261"/>
                      <a:pt x="348" y="262"/>
                      <a:pt x="348" y="262"/>
                    </a:cubicBezTo>
                    <a:cubicBezTo>
                      <a:pt x="348" y="262"/>
                      <a:pt x="347" y="263"/>
                      <a:pt x="348" y="263"/>
                    </a:cubicBezTo>
                    <a:cubicBezTo>
                      <a:pt x="348" y="263"/>
                      <a:pt x="349" y="264"/>
                      <a:pt x="349" y="264"/>
                    </a:cubicBezTo>
                    <a:cubicBezTo>
                      <a:pt x="349" y="263"/>
                      <a:pt x="349" y="263"/>
                      <a:pt x="349" y="263"/>
                    </a:cubicBezTo>
                    <a:cubicBezTo>
                      <a:pt x="350" y="263"/>
                      <a:pt x="351" y="263"/>
                      <a:pt x="351" y="263"/>
                    </a:cubicBezTo>
                    <a:cubicBezTo>
                      <a:pt x="351" y="262"/>
                      <a:pt x="351" y="261"/>
                      <a:pt x="351" y="260"/>
                    </a:cubicBezTo>
                    <a:cubicBezTo>
                      <a:pt x="352" y="260"/>
                      <a:pt x="353" y="260"/>
                      <a:pt x="354" y="260"/>
                    </a:cubicBezTo>
                    <a:cubicBezTo>
                      <a:pt x="354" y="259"/>
                      <a:pt x="354" y="259"/>
                      <a:pt x="354" y="257"/>
                    </a:cubicBezTo>
                    <a:cubicBezTo>
                      <a:pt x="354" y="257"/>
                      <a:pt x="355" y="257"/>
                      <a:pt x="355" y="257"/>
                    </a:cubicBezTo>
                    <a:cubicBezTo>
                      <a:pt x="355" y="257"/>
                      <a:pt x="355" y="256"/>
                      <a:pt x="355" y="256"/>
                    </a:cubicBezTo>
                    <a:cubicBezTo>
                      <a:pt x="355" y="256"/>
                      <a:pt x="355" y="256"/>
                      <a:pt x="354" y="255"/>
                    </a:cubicBezTo>
                    <a:cubicBezTo>
                      <a:pt x="353" y="255"/>
                      <a:pt x="353" y="255"/>
                      <a:pt x="353" y="255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2" y="254"/>
                      <a:pt x="350" y="254"/>
                      <a:pt x="349" y="254"/>
                    </a:cubicBezTo>
                    <a:cubicBezTo>
                      <a:pt x="348" y="254"/>
                      <a:pt x="348" y="253"/>
                      <a:pt x="348" y="253"/>
                    </a:cubicBezTo>
                    <a:cubicBezTo>
                      <a:pt x="347" y="254"/>
                      <a:pt x="347" y="254"/>
                      <a:pt x="347" y="254"/>
                    </a:cubicBezTo>
                    <a:cubicBezTo>
                      <a:pt x="345" y="255"/>
                      <a:pt x="343" y="255"/>
                      <a:pt x="342" y="256"/>
                    </a:cubicBezTo>
                    <a:cubicBezTo>
                      <a:pt x="341" y="256"/>
                      <a:pt x="341" y="256"/>
                      <a:pt x="341" y="257"/>
                    </a:cubicBezTo>
                    <a:cubicBezTo>
                      <a:pt x="340" y="257"/>
                      <a:pt x="340" y="257"/>
                      <a:pt x="339" y="257"/>
                    </a:cubicBezTo>
                    <a:cubicBezTo>
                      <a:pt x="339" y="257"/>
                      <a:pt x="339" y="258"/>
                      <a:pt x="338" y="258"/>
                    </a:cubicBezTo>
                    <a:cubicBezTo>
                      <a:pt x="338" y="258"/>
                      <a:pt x="338" y="258"/>
                      <a:pt x="337" y="258"/>
                    </a:cubicBezTo>
                    <a:cubicBezTo>
                      <a:pt x="337" y="258"/>
                      <a:pt x="337" y="259"/>
                      <a:pt x="336" y="260"/>
                    </a:cubicBezTo>
                    <a:cubicBezTo>
                      <a:pt x="335" y="260"/>
                      <a:pt x="333" y="261"/>
                      <a:pt x="333" y="261"/>
                    </a:cubicBezTo>
                    <a:cubicBezTo>
                      <a:pt x="332" y="261"/>
                      <a:pt x="333" y="263"/>
                      <a:pt x="333" y="263"/>
                    </a:cubicBezTo>
                    <a:cubicBezTo>
                      <a:pt x="332" y="263"/>
                      <a:pt x="330" y="263"/>
                      <a:pt x="330" y="263"/>
                    </a:cubicBezTo>
                    <a:cubicBezTo>
                      <a:pt x="330" y="264"/>
                      <a:pt x="330" y="265"/>
                      <a:pt x="330" y="266"/>
                    </a:cubicBezTo>
                    <a:cubicBezTo>
                      <a:pt x="330" y="266"/>
                      <a:pt x="327" y="268"/>
                      <a:pt x="327" y="268"/>
                    </a:cubicBezTo>
                    <a:cubicBezTo>
                      <a:pt x="327" y="268"/>
                      <a:pt x="327" y="268"/>
                      <a:pt x="327" y="268"/>
                    </a:cubicBezTo>
                    <a:cubicBezTo>
                      <a:pt x="327" y="269"/>
                      <a:pt x="327" y="269"/>
                      <a:pt x="327" y="269"/>
                    </a:cubicBezTo>
                    <a:cubicBezTo>
                      <a:pt x="327" y="269"/>
                      <a:pt x="326" y="268"/>
                      <a:pt x="326" y="268"/>
                    </a:cubicBezTo>
                    <a:cubicBezTo>
                      <a:pt x="328" y="266"/>
                      <a:pt x="329" y="265"/>
                      <a:pt x="330" y="262"/>
                    </a:cubicBezTo>
                    <a:cubicBezTo>
                      <a:pt x="329" y="262"/>
                      <a:pt x="329" y="262"/>
                      <a:pt x="328" y="261"/>
                    </a:cubicBezTo>
                    <a:cubicBezTo>
                      <a:pt x="329" y="261"/>
                      <a:pt x="329" y="261"/>
                      <a:pt x="330" y="261"/>
                    </a:cubicBezTo>
                    <a:cubicBezTo>
                      <a:pt x="331" y="261"/>
                      <a:pt x="331" y="259"/>
                      <a:pt x="332" y="259"/>
                    </a:cubicBezTo>
                    <a:cubicBezTo>
                      <a:pt x="332" y="258"/>
                      <a:pt x="333" y="258"/>
                      <a:pt x="333" y="258"/>
                    </a:cubicBezTo>
                    <a:cubicBezTo>
                      <a:pt x="333" y="258"/>
                      <a:pt x="333" y="257"/>
                      <a:pt x="333" y="257"/>
                    </a:cubicBezTo>
                    <a:cubicBezTo>
                      <a:pt x="334" y="257"/>
                      <a:pt x="335" y="257"/>
                      <a:pt x="336" y="257"/>
                    </a:cubicBezTo>
                    <a:cubicBezTo>
                      <a:pt x="336" y="257"/>
                      <a:pt x="335" y="256"/>
                      <a:pt x="336" y="256"/>
                    </a:cubicBezTo>
                    <a:cubicBezTo>
                      <a:pt x="336" y="255"/>
                      <a:pt x="336" y="255"/>
                      <a:pt x="336" y="255"/>
                    </a:cubicBezTo>
                    <a:cubicBezTo>
                      <a:pt x="337" y="255"/>
                      <a:pt x="337" y="255"/>
                      <a:pt x="338" y="255"/>
                    </a:cubicBezTo>
                    <a:cubicBezTo>
                      <a:pt x="338" y="255"/>
                      <a:pt x="338" y="254"/>
                      <a:pt x="338" y="254"/>
                    </a:cubicBezTo>
                    <a:cubicBezTo>
                      <a:pt x="339" y="253"/>
                      <a:pt x="340" y="254"/>
                      <a:pt x="340" y="253"/>
                    </a:cubicBezTo>
                    <a:cubicBezTo>
                      <a:pt x="341" y="253"/>
                      <a:pt x="341" y="250"/>
                      <a:pt x="341" y="250"/>
                    </a:cubicBezTo>
                    <a:cubicBezTo>
                      <a:pt x="342" y="250"/>
                      <a:pt x="342" y="250"/>
                      <a:pt x="342" y="250"/>
                    </a:cubicBezTo>
                    <a:cubicBezTo>
                      <a:pt x="342" y="250"/>
                      <a:pt x="342" y="250"/>
                      <a:pt x="342" y="250"/>
                    </a:cubicBezTo>
                    <a:cubicBezTo>
                      <a:pt x="342" y="249"/>
                      <a:pt x="342" y="250"/>
                      <a:pt x="342" y="250"/>
                    </a:cubicBezTo>
                    <a:cubicBezTo>
                      <a:pt x="343" y="250"/>
                      <a:pt x="343" y="249"/>
                      <a:pt x="344" y="249"/>
                    </a:cubicBezTo>
                    <a:cubicBezTo>
                      <a:pt x="344" y="248"/>
                      <a:pt x="344" y="248"/>
                      <a:pt x="344" y="248"/>
                    </a:cubicBezTo>
                    <a:cubicBezTo>
                      <a:pt x="344" y="248"/>
                      <a:pt x="347" y="249"/>
                      <a:pt x="349" y="249"/>
                    </a:cubicBezTo>
                    <a:cubicBezTo>
                      <a:pt x="349" y="249"/>
                      <a:pt x="349" y="249"/>
                      <a:pt x="349" y="249"/>
                    </a:cubicBezTo>
                    <a:cubicBezTo>
                      <a:pt x="350" y="249"/>
                      <a:pt x="351" y="249"/>
                      <a:pt x="352" y="249"/>
                    </a:cubicBezTo>
                    <a:cubicBezTo>
                      <a:pt x="352" y="249"/>
                      <a:pt x="352" y="248"/>
                      <a:pt x="352" y="248"/>
                    </a:cubicBezTo>
                    <a:cubicBezTo>
                      <a:pt x="353" y="248"/>
                      <a:pt x="354" y="249"/>
                      <a:pt x="354" y="249"/>
                    </a:cubicBezTo>
                    <a:cubicBezTo>
                      <a:pt x="355" y="249"/>
                      <a:pt x="356" y="248"/>
                      <a:pt x="356" y="248"/>
                    </a:cubicBezTo>
                    <a:cubicBezTo>
                      <a:pt x="357" y="248"/>
                      <a:pt x="358" y="249"/>
                      <a:pt x="359" y="249"/>
                    </a:cubicBezTo>
                    <a:cubicBezTo>
                      <a:pt x="359" y="249"/>
                      <a:pt x="359" y="248"/>
                      <a:pt x="360" y="248"/>
                    </a:cubicBezTo>
                    <a:cubicBezTo>
                      <a:pt x="363" y="247"/>
                      <a:pt x="362" y="249"/>
                      <a:pt x="366" y="248"/>
                    </a:cubicBezTo>
                    <a:cubicBezTo>
                      <a:pt x="366" y="248"/>
                      <a:pt x="366" y="249"/>
                      <a:pt x="366" y="249"/>
                    </a:cubicBezTo>
                    <a:cubicBezTo>
                      <a:pt x="367" y="249"/>
                      <a:pt x="367" y="249"/>
                      <a:pt x="368" y="249"/>
                    </a:cubicBezTo>
                    <a:cubicBezTo>
                      <a:pt x="368" y="250"/>
                      <a:pt x="369" y="249"/>
                      <a:pt x="369" y="249"/>
                    </a:cubicBezTo>
                    <a:cubicBezTo>
                      <a:pt x="369" y="249"/>
                      <a:pt x="369" y="248"/>
                      <a:pt x="369" y="248"/>
                    </a:cubicBezTo>
                    <a:cubicBezTo>
                      <a:pt x="369" y="248"/>
                      <a:pt x="370" y="248"/>
                      <a:pt x="370" y="248"/>
                    </a:cubicBezTo>
                    <a:cubicBezTo>
                      <a:pt x="370" y="248"/>
                      <a:pt x="371" y="249"/>
                      <a:pt x="372" y="249"/>
                    </a:cubicBezTo>
                    <a:cubicBezTo>
                      <a:pt x="372" y="249"/>
                      <a:pt x="372" y="248"/>
                      <a:pt x="373" y="248"/>
                    </a:cubicBezTo>
                    <a:cubicBezTo>
                      <a:pt x="374" y="248"/>
                      <a:pt x="374" y="248"/>
                      <a:pt x="375" y="248"/>
                    </a:cubicBezTo>
                    <a:cubicBezTo>
                      <a:pt x="375" y="247"/>
                      <a:pt x="376" y="247"/>
                      <a:pt x="376" y="247"/>
                    </a:cubicBezTo>
                    <a:cubicBezTo>
                      <a:pt x="376" y="247"/>
                      <a:pt x="375" y="246"/>
                      <a:pt x="376" y="245"/>
                    </a:cubicBezTo>
                    <a:cubicBezTo>
                      <a:pt x="376" y="245"/>
                      <a:pt x="378" y="246"/>
                      <a:pt x="379" y="244"/>
                    </a:cubicBezTo>
                    <a:cubicBezTo>
                      <a:pt x="379" y="244"/>
                      <a:pt x="378" y="244"/>
                      <a:pt x="379" y="243"/>
                    </a:cubicBezTo>
                    <a:cubicBezTo>
                      <a:pt x="379" y="242"/>
                      <a:pt x="380" y="242"/>
                      <a:pt x="380" y="242"/>
                    </a:cubicBezTo>
                    <a:cubicBezTo>
                      <a:pt x="380" y="242"/>
                      <a:pt x="380" y="241"/>
                      <a:pt x="380" y="241"/>
                    </a:cubicBezTo>
                    <a:cubicBezTo>
                      <a:pt x="380" y="240"/>
                      <a:pt x="381" y="241"/>
                      <a:pt x="382" y="240"/>
                    </a:cubicBezTo>
                    <a:cubicBezTo>
                      <a:pt x="382" y="240"/>
                      <a:pt x="382" y="239"/>
                      <a:pt x="382" y="239"/>
                    </a:cubicBezTo>
                    <a:cubicBezTo>
                      <a:pt x="383" y="239"/>
                      <a:pt x="382" y="239"/>
                      <a:pt x="382" y="240"/>
                    </a:cubicBezTo>
                    <a:cubicBezTo>
                      <a:pt x="384" y="240"/>
                      <a:pt x="384" y="238"/>
                      <a:pt x="386" y="239"/>
                    </a:cubicBezTo>
                    <a:cubicBezTo>
                      <a:pt x="386" y="239"/>
                      <a:pt x="387" y="239"/>
                      <a:pt x="388" y="239"/>
                    </a:cubicBezTo>
                    <a:cubicBezTo>
                      <a:pt x="389" y="238"/>
                      <a:pt x="389" y="238"/>
                      <a:pt x="389" y="238"/>
                    </a:cubicBezTo>
                    <a:cubicBezTo>
                      <a:pt x="389" y="237"/>
                      <a:pt x="390" y="238"/>
                      <a:pt x="391" y="237"/>
                    </a:cubicBezTo>
                    <a:cubicBezTo>
                      <a:pt x="391" y="237"/>
                      <a:pt x="391" y="237"/>
                      <a:pt x="391" y="236"/>
                    </a:cubicBezTo>
                    <a:cubicBezTo>
                      <a:pt x="391" y="236"/>
                      <a:pt x="392" y="237"/>
                      <a:pt x="392" y="236"/>
                    </a:cubicBezTo>
                    <a:cubicBezTo>
                      <a:pt x="392" y="236"/>
                      <a:pt x="392" y="236"/>
                      <a:pt x="392" y="236"/>
                    </a:cubicBezTo>
                    <a:cubicBezTo>
                      <a:pt x="393" y="235"/>
                      <a:pt x="393" y="235"/>
                      <a:pt x="393" y="235"/>
                    </a:cubicBezTo>
                    <a:cubicBezTo>
                      <a:pt x="394" y="234"/>
                      <a:pt x="393" y="234"/>
                      <a:pt x="392" y="233"/>
                    </a:cubicBezTo>
                    <a:cubicBezTo>
                      <a:pt x="393" y="233"/>
                      <a:pt x="393" y="232"/>
                      <a:pt x="392" y="232"/>
                    </a:cubicBezTo>
                    <a:cubicBezTo>
                      <a:pt x="392" y="232"/>
                      <a:pt x="392" y="232"/>
                      <a:pt x="392" y="232"/>
                    </a:cubicBezTo>
                    <a:cubicBezTo>
                      <a:pt x="393" y="231"/>
                      <a:pt x="393" y="230"/>
                      <a:pt x="393" y="229"/>
                    </a:cubicBezTo>
                    <a:cubicBezTo>
                      <a:pt x="392" y="229"/>
                      <a:pt x="393" y="229"/>
                      <a:pt x="392" y="228"/>
                    </a:cubicBezTo>
                    <a:cubicBezTo>
                      <a:pt x="392" y="229"/>
                      <a:pt x="391" y="228"/>
                      <a:pt x="391" y="229"/>
                    </a:cubicBezTo>
                    <a:cubicBezTo>
                      <a:pt x="391" y="229"/>
                      <a:pt x="391" y="230"/>
                      <a:pt x="391" y="230"/>
                    </a:cubicBezTo>
                    <a:cubicBezTo>
                      <a:pt x="390" y="230"/>
                      <a:pt x="390" y="230"/>
                      <a:pt x="390" y="230"/>
                    </a:cubicBezTo>
                    <a:cubicBezTo>
                      <a:pt x="390" y="229"/>
                      <a:pt x="390" y="229"/>
                      <a:pt x="390" y="228"/>
                    </a:cubicBezTo>
                    <a:cubicBezTo>
                      <a:pt x="389" y="228"/>
                      <a:pt x="388" y="227"/>
                      <a:pt x="387" y="227"/>
                    </a:cubicBezTo>
                    <a:cubicBezTo>
                      <a:pt x="387" y="227"/>
                      <a:pt x="387" y="226"/>
                      <a:pt x="387" y="226"/>
                    </a:cubicBezTo>
                    <a:cubicBezTo>
                      <a:pt x="385" y="225"/>
                      <a:pt x="384" y="226"/>
                      <a:pt x="383" y="226"/>
                    </a:cubicBezTo>
                    <a:cubicBezTo>
                      <a:pt x="383" y="227"/>
                      <a:pt x="383" y="227"/>
                      <a:pt x="383" y="227"/>
                    </a:cubicBezTo>
                    <a:cubicBezTo>
                      <a:pt x="383" y="227"/>
                      <a:pt x="381" y="227"/>
                      <a:pt x="381" y="227"/>
                    </a:cubicBezTo>
                    <a:cubicBezTo>
                      <a:pt x="379" y="227"/>
                      <a:pt x="378" y="229"/>
                      <a:pt x="376" y="230"/>
                    </a:cubicBezTo>
                    <a:cubicBezTo>
                      <a:pt x="376" y="230"/>
                      <a:pt x="375" y="230"/>
                      <a:pt x="374" y="230"/>
                    </a:cubicBezTo>
                    <a:cubicBezTo>
                      <a:pt x="374" y="230"/>
                      <a:pt x="374" y="231"/>
                      <a:pt x="374" y="232"/>
                    </a:cubicBezTo>
                    <a:cubicBezTo>
                      <a:pt x="373" y="232"/>
                      <a:pt x="373" y="231"/>
                      <a:pt x="372" y="232"/>
                    </a:cubicBezTo>
                    <a:cubicBezTo>
                      <a:pt x="372" y="231"/>
                      <a:pt x="372" y="230"/>
                      <a:pt x="371" y="229"/>
                    </a:cubicBezTo>
                    <a:cubicBezTo>
                      <a:pt x="372" y="229"/>
                      <a:pt x="374" y="229"/>
                      <a:pt x="375" y="229"/>
                    </a:cubicBezTo>
                    <a:cubicBezTo>
                      <a:pt x="376" y="229"/>
                      <a:pt x="378" y="227"/>
                      <a:pt x="378" y="227"/>
                    </a:cubicBezTo>
                    <a:cubicBezTo>
                      <a:pt x="379" y="227"/>
                      <a:pt x="379" y="227"/>
                      <a:pt x="379" y="227"/>
                    </a:cubicBezTo>
                    <a:cubicBezTo>
                      <a:pt x="380" y="227"/>
                      <a:pt x="380" y="226"/>
                      <a:pt x="380" y="226"/>
                    </a:cubicBezTo>
                    <a:cubicBezTo>
                      <a:pt x="381" y="225"/>
                      <a:pt x="381" y="226"/>
                      <a:pt x="382" y="226"/>
                    </a:cubicBezTo>
                    <a:cubicBezTo>
                      <a:pt x="382" y="225"/>
                      <a:pt x="382" y="225"/>
                      <a:pt x="382" y="225"/>
                    </a:cubicBezTo>
                    <a:cubicBezTo>
                      <a:pt x="383" y="225"/>
                      <a:pt x="384" y="225"/>
                      <a:pt x="384" y="225"/>
                    </a:cubicBezTo>
                    <a:cubicBezTo>
                      <a:pt x="385" y="225"/>
                      <a:pt x="385" y="223"/>
                      <a:pt x="386" y="223"/>
                    </a:cubicBezTo>
                    <a:cubicBezTo>
                      <a:pt x="386" y="223"/>
                      <a:pt x="385" y="223"/>
                      <a:pt x="385" y="223"/>
                    </a:cubicBezTo>
                    <a:cubicBezTo>
                      <a:pt x="385" y="223"/>
                      <a:pt x="384" y="223"/>
                      <a:pt x="384" y="222"/>
                    </a:cubicBezTo>
                    <a:cubicBezTo>
                      <a:pt x="384" y="222"/>
                      <a:pt x="384" y="221"/>
                      <a:pt x="383" y="220"/>
                    </a:cubicBezTo>
                    <a:cubicBezTo>
                      <a:pt x="383" y="221"/>
                      <a:pt x="383" y="221"/>
                      <a:pt x="382" y="221"/>
                    </a:cubicBezTo>
                    <a:cubicBezTo>
                      <a:pt x="382" y="221"/>
                      <a:pt x="382" y="222"/>
                      <a:pt x="382" y="222"/>
                    </a:cubicBezTo>
                    <a:cubicBezTo>
                      <a:pt x="380" y="222"/>
                      <a:pt x="380" y="222"/>
                      <a:pt x="380" y="221"/>
                    </a:cubicBezTo>
                    <a:cubicBezTo>
                      <a:pt x="379" y="220"/>
                      <a:pt x="379" y="220"/>
                      <a:pt x="379" y="220"/>
                    </a:cubicBezTo>
                    <a:cubicBezTo>
                      <a:pt x="379" y="220"/>
                      <a:pt x="379" y="219"/>
                      <a:pt x="379" y="219"/>
                    </a:cubicBezTo>
                    <a:cubicBezTo>
                      <a:pt x="378" y="219"/>
                      <a:pt x="378" y="219"/>
                      <a:pt x="378" y="219"/>
                    </a:cubicBezTo>
                    <a:cubicBezTo>
                      <a:pt x="377" y="219"/>
                      <a:pt x="378" y="219"/>
                      <a:pt x="377" y="219"/>
                    </a:cubicBezTo>
                    <a:cubicBezTo>
                      <a:pt x="377" y="219"/>
                      <a:pt x="376" y="220"/>
                      <a:pt x="376" y="220"/>
                    </a:cubicBezTo>
                    <a:cubicBezTo>
                      <a:pt x="376" y="220"/>
                      <a:pt x="376" y="219"/>
                      <a:pt x="376" y="219"/>
                    </a:cubicBezTo>
                    <a:cubicBezTo>
                      <a:pt x="374" y="219"/>
                      <a:pt x="374" y="219"/>
                      <a:pt x="372" y="219"/>
                    </a:cubicBezTo>
                    <a:cubicBezTo>
                      <a:pt x="372" y="218"/>
                      <a:pt x="372" y="217"/>
                      <a:pt x="372" y="217"/>
                    </a:cubicBezTo>
                    <a:cubicBezTo>
                      <a:pt x="372" y="217"/>
                      <a:pt x="372" y="215"/>
                      <a:pt x="372" y="215"/>
                    </a:cubicBezTo>
                    <a:cubicBezTo>
                      <a:pt x="372" y="215"/>
                      <a:pt x="371" y="215"/>
                      <a:pt x="371" y="215"/>
                    </a:cubicBezTo>
                    <a:cubicBezTo>
                      <a:pt x="370" y="215"/>
                      <a:pt x="370" y="214"/>
                      <a:pt x="370" y="214"/>
                    </a:cubicBezTo>
                    <a:cubicBezTo>
                      <a:pt x="369" y="214"/>
                      <a:pt x="368" y="214"/>
                      <a:pt x="367" y="214"/>
                    </a:cubicBezTo>
                    <a:cubicBezTo>
                      <a:pt x="366" y="213"/>
                      <a:pt x="367" y="212"/>
                      <a:pt x="367" y="211"/>
                    </a:cubicBezTo>
                    <a:cubicBezTo>
                      <a:pt x="366" y="211"/>
                      <a:pt x="365" y="212"/>
                      <a:pt x="365" y="211"/>
                    </a:cubicBezTo>
                    <a:cubicBezTo>
                      <a:pt x="365" y="211"/>
                      <a:pt x="365" y="211"/>
                      <a:pt x="366" y="211"/>
                    </a:cubicBezTo>
                    <a:cubicBezTo>
                      <a:pt x="366" y="209"/>
                      <a:pt x="364" y="211"/>
                      <a:pt x="364" y="211"/>
                    </a:cubicBezTo>
                    <a:cubicBezTo>
                      <a:pt x="364" y="209"/>
                      <a:pt x="365" y="209"/>
                      <a:pt x="363" y="209"/>
                    </a:cubicBezTo>
                    <a:cubicBezTo>
                      <a:pt x="363" y="208"/>
                      <a:pt x="363" y="208"/>
                      <a:pt x="363" y="208"/>
                    </a:cubicBezTo>
                    <a:cubicBezTo>
                      <a:pt x="364" y="208"/>
                      <a:pt x="365" y="208"/>
                      <a:pt x="366" y="208"/>
                    </a:cubicBezTo>
                    <a:cubicBezTo>
                      <a:pt x="366" y="208"/>
                      <a:pt x="366" y="207"/>
                      <a:pt x="367" y="207"/>
                    </a:cubicBezTo>
                    <a:cubicBezTo>
                      <a:pt x="367" y="207"/>
                      <a:pt x="367" y="208"/>
                      <a:pt x="368" y="208"/>
                    </a:cubicBezTo>
                    <a:cubicBezTo>
                      <a:pt x="368" y="207"/>
                      <a:pt x="367" y="207"/>
                      <a:pt x="368" y="207"/>
                    </a:cubicBezTo>
                    <a:cubicBezTo>
                      <a:pt x="368" y="207"/>
                      <a:pt x="368" y="206"/>
                      <a:pt x="367" y="205"/>
                    </a:cubicBezTo>
                    <a:cubicBezTo>
                      <a:pt x="367" y="205"/>
                      <a:pt x="366" y="205"/>
                      <a:pt x="366" y="205"/>
                    </a:cubicBezTo>
                    <a:cubicBezTo>
                      <a:pt x="365" y="205"/>
                      <a:pt x="365" y="204"/>
                      <a:pt x="365" y="204"/>
                    </a:cubicBezTo>
                    <a:cubicBezTo>
                      <a:pt x="364" y="204"/>
                      <a:pt x="364" y="204"/>
                      <a:pt x="363" y="204"/>
                    </a:cubicBezTo>
                    <a:cubicBezTo>
                      <a:pt x="364" y="203"/>
                      <a:pt x="364" y="203"/>
                      <a:pt x="365" y="201"/>
                    </a:cubicBezTo>
                    <a:cubicBezTo>
                      <a:pt x="364" y="201"/>
                      <a:pt x="364" y="201"/>
                      <a:pt x="364" y="201"/>
                    </a:cubicBezTo>
                    <a:cubicBezTo>
                      <a:pt x="364" y="200"/>
                      <a:pt x="363" y="200"/>
                      <a:pt x="363" y="200"/>
                    </a:cubicBezTo>
                    <a:cubicBezTo>
                      <a:pt x="363" y="199"/>
                      <a:pt x="362" y="200"/>
                      <a:pt x="362" y="200"/>
                    </a:cubicBezTo>
                    <a:cubicBezTo>
                      <a:pt x="362" y="200"/>
                      <a:pt x="362" y="198"/>
                      <a:pt x="362" y="198"/>
                    </a:cubicBezTo>
                    <a:cubicBezTo>
                      <a:pt x="361" y="198"/>
                      <a:pt x="361" y="198"/>
                      <a:pt x="361" y="198"/>
                    </a:cubicBezTo>
                    <a:cubicBezTo>
                      <a:pt x="361" y="198"/>
                      <a:pt x="362" y="197"/>
                      <a:pt x="362" y="197"/>
                    </a:cubicBezTo>
                    <a:cubicBezTo>
                      <a:pt x="362" y="197"/>
                      <a:pt x="362" y="196"/>
                      <a:pt x="362" y="196"/>
                    </a:cubicBezTo>
                    <a:cubicBezTo>
                      <a:pt x="360" y="196"/>
                      <a:pt x="359" y="196"/>
                      <a:pt x="357" y="196"/>
                    </a:cubicBezTo>
                    <a:cubicBezTo>
                      <a:pt x="357" y="196"/>
                      <a:pt x="358" y="195"/>
                      <a:pt x="358" y="195"/>
                    </a:cubicBezTo>
                    <a:cubicBezTo>
                      <a:pt x="358" y="195"/>
                      <a:pt x="359" y="195"/>
                      <a:pt x="360" y="195"/>
                    </a:cubicBezTo>
                    <a:cubicBezTo>
                      <a:pt x="361" y="193"/>
                      <a:pt x="359" y="193"/>
                      <a:pt x="358" y="193"/>
                    </a:cubicBezTo>
                    <a:cubicBezTo>
                      <a:pt x="358" y="192"/>
                      <a:pt x="359" y="192"/>
                      <a:pt x="359" y="192"/>
                    </a:cubicBezTo>
                    <a:cubicBezTo>
                      <a:pt x="359" y="191"/>
                      <a:pt x="359" y="191"/>
                      <a:pt x="359" y="191"/>
                    </a:cubicBezTo>
                    <a:cubicBezTo>
                      <a:pt x="359" y="191"/>
                      <a:pt x="359" y="192"/>
                      <a:pt x="358" y="191"/>
                    </a:cubicBezTo>
                    <a:cubicBezTo>
                      <a:pt x="358" y="191"/>
                      <a:pt x="358" y="190"/>
                      <a:pt x="358" y="190"/>
                    </a:cubicBezTo>
                    <a:cubicBezTo>
                      <a:pt x="357" y="190"/>
                      <a:pt x="358" y="190"/>
                      <a:pt x="357" y="190"/>
                    </a:cubicBezTo>
                    <a:cubicBezTo>
                      <a:pt x="357" y="190"/>
                      <a:pt x="356" y="191"/>
                      <a:pt x="356" y="191"/>
                    </a:cubicBezTo>
                    <a:cubicBezTo>
                      <a:pt x="356" y="190"/>
                      <a:pt x="356" y="190"/>
                      <a:pt x="356" y="189"/>
                    </a:cubicBezTo>
                    <a:cubicBezTo>
                      <a:pt x="355" y="189"/>
                      <a:pt x="355" y="189"/>
                      <a:pt x="355" y="189"/>
                    </a:cubicBezTo>
                    <a:cubicBezTo>
                      <a:pt x="355" y="188"/>
                      <a:pt x="354" y="187"/>
                      <a:pt x="354" y="186"/>
                    </a:cubicBezTo>
                    <a:cubicBezTo>
                      <a:pt x="354" y="186"/>
                      <a:pt x="355" y="185"/>
                      <a:pt x="355" y="184"/>
                    </a:cubicBezTo>
                    <a:cubicBezTo>
                      <a:pt x="355" y="184"/>
                      <a:pt x="354" y="184"/>
                      <a:pt x="354" y="184"/>
                    </a:cubicBezTo>
                    <a:cubicBezTo>
                      <a:pt x="354" y="182"/>
                      <a:pt x="354" y="182"/>
                      <a:pt x="354" y="181"/>
                    </a:cubicBezTo>
                    <a:cubicBezTo>
                      <a:pt x="353" y="181"/>
                      <a:pt x="353" y="181"/>
                      <a:pt x="352" y="181"/>
                    </a:cubicBezTo>
                    <a:cubicBezTo>
                      <a:pt x="351" y="182"/>
                      <a:pt x="352" y="182"/>
                      <a:pt x="351" y="183"/>
                    </a:cubicBezTo>
                    <a:cubicBezTo>
                      <a:pt x="351" y="183"/>
                      <a:pt x="351" y="183"/>
                      <a:pt x="350" y="184"/>
                    </a:cubicBezTo>
                    <a:cubicBezTo>
                      <a:pt x="350" y="184"/>
                      <a:pt x="351" y="185"/>
                      <a:pt x="350" y="185"/>
                    </a:cubicBezTo>
                    <a:cubicBezTo>
                      <a:pt x="350" y="185"/>
                      <a:pt x="349" y="186"/>
                      <a:pt x="349" y="186"/>
                    </a:cubicBezTo>
                    <a:cubicBezTo>
                      <a:pt x="349" y="187"/>
                      <a:pt x="350" y="187"/>
                      <a:pt x="350" y="188"/>
                    </a:cubicBezTo>
                    <a:cubicBezTo>
                      <a:pt x="349" y="188"/>
                      <a:pt x="349" y="188"/>
                      <a:pt x="349" y="188"/>
                    </a:cubicBezTo>
                    <a:cubicBezTo>
                      <a:pt x="348" y="190"/>
                      <a:pt x="348" y="190"/>
                      <a:pt x="347" y="191"/>
                    </a:cubicBezTo>
                    <a:cubicBezTo>
                      <a:pt x="347" y="191"/>
                      <a:pt x="347" y="192"/>
                      <a:pt x="347" y="193"/>
                    </a:cubicBezTo>
                    <a:cubicBezTo>
                      <a:pt x="346" y="193"/>
                      <a:pt x="345" y="192"/>
                      <a:pt x="345" y="192"/>
                    </a:cubicBezTo>
                    <a:cubicBezTo>
                      <a:pt x="345" y="193"/>
                      <a:pt x="344" y="195"/>
                      <a:pt x="343" y="195"/>
                    </a:cubicBezTo>
                    <a:cubicBezTo>
                      <a:pt x="343" y="195"/>
                      <a:pt x="342" y="195"/>
                      <a:pt x="342" y="195"/>
                    </a:cubicBezTo>
                    <a:cubicBezTo>
                      <a:pt x="342" y="195"/>
                      <a:pt x="342" y="196"/>
                      <a:pt x="341" y="196"/>
                    </a:cubicBezTo>
                    <a:cubicBezTo>
                      <a:pt x="341" y="196"/>
                      <a:pt x="340" y="195"/>
                      <a:pt x="340" y="194"/>
                    </a:cubicBezTo>
                    <a:cubicBezTo>
                      <a:pt x="339" y="194"/>
                      <a:pt x="339" y="194"/>
                      <a:pt x="339" y="194"/>
                    </a:cubicBezTo>
                    <a:cubicBezTo>
                      <a:pt x="339" y="194"/>
                      <a:pt x="339" y="193"/>
                      <a:pt x="339" y="193"/>
                    </a:cubicBezTo>
                    <a:cubicBezTo>
                      <a:pt x="339" y="193"/>
                      <a:pt x="338" y="193"/>
                      <a:pt x="338" y="193"/>
                    </a:cubicBezTo>
                    <a:cubicBezTo>
                      <a:pt x="338" y="193"/>
                      <a:pt x="338" y="193"/>
                      <a:pt x="338" y="193"/>
                    </a:cubicBezTo>
                    <a:cubicBezTo>
                      <a:pt x="338" y="194"/>
                      <a:pt x="337" y="194"/>
                      <a:pt x="337" y="194"/>
                    </a:cubicBezTo>
                    <a:cubicBezTo>
                      <a:pt x="337" y="193"/>
                      <a:pt x="336" y="192"/>
                      <a:pt x="336" y="191"/>
                    </a:cubicBezTo>
                    <a:cubicBezTo>
                      <a:pt x="335" y="191"/>
                      <a:pt x="334" y="191"/>
                      <a:pt x="333" y="191"/>
                    </a:cubicBezTo>
                    <a:cubicBezTo>
                      <a:pt x="333" y="190"/>
                      <a:pt x="333" y="190"/>
                      <a:pt x="333" y="190"/>
                    </a:cubicBezTo>
                    <a:cubicBezTo>
                      <a:pt x="332" y="190"/>
                      <a:pt x="332" y="190"/>
                      <a:pt x="332" y="190"/>
                    </a:cubicBezTo>
                    <a:cubicBezTo>
                      <a:pt x="331" y="190"/>
                      <a:pt x="330" y="189"/>
                      <a:pt x="330" y="189"/>
                    </a:cubicBezTo>
                    <a:cubicBezTo>
                      <a:pt x="330" y="188"/>
                      <a:pt x="329" y="189"/>
                      <a:pt x="329" y="188"/>
                    </a:cubicBezTo>
                    <a:cubicBezTo>
                      <a:pt x="329" y="188"/>
                      <a:pt x="330" y="187"/>
                      <a:pt x="330" y="187"/>
                    </a:cubicBezTo>
                    <a:cubicBezTo>
                      <a:pt x="330" y="187"/>
                      <a:pt x="330" y="185"/>
                      <a:pt x="330" y="185"/>
                    </a:cubicBezTo>
                    <a:cubicBezTo>
                      <a:pt x="330" y="184"/>
                      <a:pt x="329" y="184"/>
                      <a:pt x="329" y="184"/>
                    </a:cubicBezTo>
                    <a:cubicBezTo>
                      <a:pt x="329" y="184"/>
                      <a:pt x="329" y="182"/>
                      <a:pt x="329" y="182"/>
                    </a:cubicBezTo>
                    <a:cubicBezTo>
                      <a:pt x="329" y="182"/>
                      <a:pt x="331" y="182"/>
                      <a:pt x="331" y="182"/>
                    </a:cubicBezTo>
                    <a:cubicBezTo>
                      <a:pt x="331" y="182"/>
                      <a:pt x="331" y="181"/>
                      <a:pt x="331" y="181"/>
                    </a:cubicBezTo>
                    <a:cubicBezTo>
                      <a:pt x="328" y="182"/>
                      <a:pt x="332" y="177"/>
                      <a:pt x="332" y="177"/>
                    </a:cubicBezTo>
                    <a:cubicBezTo>
                      <a:pt x="332" y="177"/>
                      <a:pt x="331" y="177"/>
                      <a:pt x="331" y="177"/>
                    </a:cubicBezTo>
                    <a:cubicBezTo>
                      <a:pt x="331" y="177"/>
                      <a:pt x="330" y="178"/>
                      <a:pt x="330" y="178"/>
                    </a:cubicBezTo>
                    <a:cubicBezTo>
                      <a:pt x="330" y="178"/>
                      <a:pt x="329" y="177"/>
                      <a:pt x="329" y="177"/>
                    </a:cubicBezTo>
                    <a:cubicBezTo>
                      <a:pt x="327" y="177"/>
                      <a:pt x="325" y="177"/>
                      <a:pt x="328" y="176"/>
                    </a:cubicBezTo>
                    <a:cubicBezTo>
                      <a:pt x="328" y="175"/>
                      <a:pt x="328" y="175"/>
                      <a:pt x="328" y="175"/>
                    </a:cubicBezTo>
                    <a:cubicBezTo>
                      <a:pt x="326" y="175"/>
                      <a:pt x="324" y="175"/>
                      <a:pt x="321" y="175"/>
                    </a:cubicBezTo>
                    <a:cubicBezTo>
                      <a:pt x="321" y="174"/>
                      <a:pt x="321" y="173"/>
                      <a:pt x="321" y="173"/>
                    </a:cubicBezTo>
                    <a:cubicBezTo>
                      <a:pt x="321" y="173"/>
                      <a:pt x="320" y="173"/>
                      <a:pt x="320" y="173"/>
                    </a:cubicBezTo>
                    <a:cubicBezTo>
                      <a:pt x="320" y="173"/>
                      <a:pt x="320" y="172"/>
                      <a:pt x="319" y="171"/>
                    </a:cubicBezTo>
                    <a:cubicBezTo>
                      <a:pt x="319" y="171"/>
                      <a:pt x="318" y="171"/>
                      <a:pt x="317" y="171"/>
                    </a:cubicBezTo>
                    <a:cubicBezTo>
                      <a:pt x="317" y="170"/>
                      <a:pt x="317" y="169"/>
                      <a:pt x="317" y="169"/>
                    </a:cubicBezTo>
                    <a:cubicBezTo>
                      <a:pt x="317" y="169"/>
                      <a:pt x="317" y="169"/>
                      <a:pt x="316" y="169"/>
                    </a:cubicBezTo>
                    <a:cubicBezTo>
                      <a:pt x="316" y="169"/>
                      <a:pt x="315" y="168"/>
                      <a:pt x="315" y="168"/>
                    </a:cubicBezTo>
                    <a:cubicBezTo>
                      <a:pt x="314" y="167"/>
                      <a:pt x="313" y="167"/>
                      <a:pt x="312" y="167"/>
                    </a:cubicBezTo>
                    <a:cubicBezTo>
                      <a:pt x="312" y="166"/>
                      <a:pt x="312" y="166"/>
                      <a:pt x="312" y="166"/>
                    </a:cubicBezTo>
                    <a:cubicBezTo>
                      <a:pt x="311" y="166"/>
                      <a:pt x="308" y="169"/>
                      <a:pt x="308" y="169"/>
                    </a:cubicBezTo>
                    <a:cubicBezTo>
                      <a:pt x="306" y="170"/>
                      <a:pt x="305" y="169"/>
                      <a:pt x="304" y="169"/>
                    </a:cubicBezTo>
                    <a:cubicBezTo>
                      <a:pt x="302" y="168"/>
                      <a:pt x="302" y="169"/>
                      <a:pt x="300" y="169"/>
                    </a:cubicBezTo>
                    <a:cubicBezTo>
                      <a:pt x="300" y="169"/>
                      <a:pt x="299" y="168"/>
                      <a:pt x="299" y="168"/>
                    </a:cubicBezTo>
                    <a:cubicBezTo>
                      <a:pt x="299" y="168"/>
                      <a:pt x="298" y="168"/>
                      <a:pt x="297" y="168"/>
                    </a:cubicBezTo>
                    <a:cubicBezTo>
                      <a:pt x="296" y="168"/>
                      <a:pt x="296" y="168"/>
                      <a:pt x="296" y="168"/>
                    </a:cubicBezTo>
                    <a:cubicBezTo>
                      <a:pt x="294" y="167"/>
                      <a:pt x="294" y="168"/>
                      <a:pt x="293" y="169"/>
                    </a:cubicBezTo>
                    <a:cubicBezTo>
                      <a:pt x="293" y="169"/>
                      <a:pt x="292" y="168"/>
                      <a:pt x="292" y="169"/>
                    </a:cubicBezTo>
                    <a:cubicBezTo>
                      <a:pt x="292" y="169"/>
                      <a:pt x="291" y="169"/>
                      <a:pt x="292" y="170"/>
                    </a:cubicBezTo>
                    <a:cubicBezTo>
                      <a:pt x="292" y="170"/>
                      <a:pt x="292" y="171"/>
                      <a:pt x="293" y="171"/>
                    </a:cubicBezTo>
                    <a:cubicBezTo>
                      <a:pt x="293" y="171"/>
                      <a:pt x="294" y="171"/>
                      <a:pt x="294" y="171"/>
                    </a:cubicBezTo>
                    <a:cubicBezTo>
                      <a:pt x="294" y="171"/>
                      <a:pt x="294" y="172"/>
                      <a:pt x="294" y="172"/>
                    </a:cubicBezTo>
                    <a:cubicBezTo>
                      <a:pt x="293" y="172"/>
                      <a:pt x="293" y="172"/>
                      <a:pt x="293" y="172"/>
                    </a:cubicBezTo>
                    <a:cubicBezTo>
                      <a:pt x="293" y="172"/>
                      <a:pt x="293" y="173"/>
                      <a:pt x="293" y="174"/>
                    </a:cubicBezTo>
                    <a:cubicBezTo>
                      <a:pt x="293" y="174"/>
                      <a:pt x="291" y="176"/>
                      <a:pt x="291" y="177"/>
                    </a:cubicBezTo>
                    <a:cubicBezTo>
                      <a:pt x="291" y="177"/>
                      <a:pt x="291" y="178"/>
                      <a:pt x="292" y="178"/>
                    </a:cubicBezTo>
                    <a:cubicBezTo>
                      <a:pt x="292" y="178"/>
                      <a:pt x="293" y="178"/>
                      <a:pt x="293" y="178"/>
                    </a:cubicBezTo>
                    <a:cubicBezTo>
                      <a:pt x="293" y="178"/>
                      <a:pt x="293" y="178"/>
                      <a:pt x="292" y="179"/>
                    </a:cubicBezTo>
                    <a:cubicBezTo>
                      <a:pt x="292" y="180"/>
                      <a:pt x="292" y="182"/>
                      <a:pt x="293" y="182"/>
                    </a:cubicBezTo>
                    <a:cubicBezTo>
                      <a:pt x="293" y="182"/>
                      <a:pt x="293" y="183"/>
                      <a:pt x="293" y="183"/>
                    </a:cubicBezTo>
                    <a:cubicBezTo>
                      <a:pt x="293" y="183"/>
                      <a:pt x="294" y="183"/>
                      <a:pt x="294" y="183"/>
                    </a:cubicBezTo>
                    <a:cubicBezTo>
                      <a:pt x="294" y="183"/>
                      <a:pt x="294" y="184"/>
                      <a:pt x="294" y="185"/>
                    </a:cubicBezTo>
                    <a:cubicBezTo>
                      <a:pt x="293" y="185"/>
                      <a:pt x="293" y="185"/>
                      <a:pt x="293" y="185"/>
                    </a:cubicBezTo>
                    <a:cubicBezTo>
                      <a:pt x="293" y="185"/>
                      <a:pt x="293" y="186"/>
                      <a:pt x="293" y="186"/>
                    </a:cubicBezTo>
                    <a:cubicBezTo>
                      <a:pt x="292" y="186"/>
                      <a:pt x="292" y="186"/>
                      <a:pt x="292" y="186"/>
                    </a:cubicBezTo>
                    <a:cubicBezTo>
                      <a:pt x="292" y="186"/>
                      <a:pt x="291" y="187"/>
                      <a:pt x="292" y="187"/>
                    </a:cubicBezTo>
                    <a:cubicBezTo>
                      <a:pt x="292" y="187"/>
                      <a:pt x="292" y="188"/>
                      <a:pt x="292" y="188"/>
                    </a:cubicBezTo>
                    <a:cubicBezTo>
                      <a:pt x="289" y="189"/>
                      <a:pt x="288" y="189"/>
                      <a:pt x="287" y="192"/>
                    </a:cubicBezTo>
                    <a:cubicBezTo>
                      <a:pt x="288" y="192"/>
                      <a:pt x="287" y="192"/>
                      <a:pt x="288" y="193"/>
                    </a:cubicBezTo>
                    <a:cubicBezTo>
                      <a:pt x="289" y="193"/>
                      <a:pt x="289" y="193"/>
                      <a:pt x="290" y="193"/>
                    </a:cubicBezTo>
                    <a:cubicBezTo>
                      <a:pt x="290" y="194"/>
                      <a:pt x="290" y="195"/>
                      <a:pt x="291" y="195"/>
                    </a:cubicBezTo>
                    <a:cubicBezTo>
                      <a:pt x="291" y="195"/>
                      <a:pt x="292" y="195"/>
                      <a:pt x="293" y="195"/>
                    </a:cubicBezTo>
                    <a:cubicBezTo>
                      <a:pt x="293" y="195"/>
                      <a:pt x="293" y="196"/>
                      <a:pt x="293" y="197"/>
                    </a:cubicBezTo>
                    <a:cubicBezTo>
                      <a:pt x="293" y="197"/>
                      <a:pt x="294" y="197"/>
                      <a:pt x="294" y="197"/>
                    </a:cubicBezTo>
                    <a:cubicBezTo>
                      <a:pt x="294" y="198"/>
                      <a:pt x="294" y="198"/>
                      <a:pt x="294" y="199"/>
                    </a:cubicBezTo>
                    <a:cubicBezTo>
                      <a:pt x="294" y="199"/>
                      <a:pt x="295" y="199"/>
                      <a:pt x="295" y="200"/>
                    </a:cubicBezTo>
                    <a:cubicBezTo>
                      <a:pt x="296" y="201"/>
                      <a:pt x="295" y="202"/>
                      <a:pt x="296" y="203"/>
                    </a:cubicBezTo>
                    <a:cubicBezTo>
                      <a:pt x="297" y="204"/>
                      <a:pt x="298" y="204"/>
                      <a:pt x="298" y="204"/>
                    </a:cubicBezTo>
                    <a:cubicBezTo>
                      <a:pt x="297" y="206"/>
                      <a:pt x="297" y="207"/>
                      <a:pt x="297" y="210"/>
                    </a:cubicBezTo>
                    <a:cubicBezTo>
                      <a:pt x="298" y="210"/>
                      <a:pt x="298" y="210"/>
                      <a:pt x="298" y="210"/>
                    </a:cubicBezTo>
                    <a:cubicBezTo>
                      <a:pt x="298" y="207"/>
                      <a:pt x="298" y="209"/>
                      <a:pt x="299" y="211"/>
                    </a:cubicBezTo>
                    <a:cubicBezTo>
                      <a:pt x="298" y="211"/>
                      <a:pt x="298" y="211"/>
                      <a:pt x="297" y="211"/>
                    </a:cubicBezTo>
                    <a:cubicBezTo>
                      <a:pt x="296" y="212"/>
                      <a:pt x="296" y="212"/>
                      <a:pt x="296" y="213"/>
                    </a:cubicBezTo>
                    <a:cubicBezTo>
                      <a:pt x="296" y="213"/>
                      <a:pt x="294" y="214"/>
                      <a:pt x="294" y="214"/>
                    </a:cubicBezTo>
                    <a:cubicBezTo>
                      <a:pt x="294" y="215"/>
                      <a:pt x="294" y="215"/>
                      <a:pt x="293" y="216"/>
                    </a:cubicBezTo>
                    <a:cubicBezTo>
                      <a:pt x="293" y="216"/>
                      <a:pt x="291" y="217"/>
                      <a:pt x="291" y="218"/>
                    </a:cubicBezTo>
                    <a:cubicBezTo>
                      <a:pt x="291" y="218"/>
                      <a:pt x="291" y="218"/>
                      <a:pt x="291" y="219"/>
                    </a:cubicBezTo>
                    <a:cubicBezTo>
                      <a:pt x="290" y="219"/>
                      <a:pt x="289" y="218"/>
                      <a:pt x="289" y="219"/>
                    </a:cubicBezTo>
                    <a:cubicBezTo>
                      <a:pt x="289" y="219"/>
                      <a:pt x="288" y="220"/>
                      <a:pt x="288" y="220"/>
                    </a:cubicBezTo>
                    <a:cubicBezTo>
                      <a:pt x="287" y="220"/>
                      <a:pt x="286" y="220"/>
                      <a:pt x="285" y="221"/>
                    </a:cubicBezTo>
                    <a:cubicBezTo>
                      <a:pt x="285" y="221"/>
                      <a:pt x="285" y="221"/>
                      <a:pt x="285" y="221"/>
                    </a:cubicBezTo>
                    <a:cubicBezTo>
                      <a:pt x="285" y="222"/>
                      <a:pt x="285" y="225"/>
                      <a:pt x="285" y="225"/>
                    </a:cubicBezTo>
                    <a:cubicBezTo>
                      <a:pt x="287" y="227"/>
                      <a:pt x="287" y="227"/>
                      <a:pt x="287" y="227"/>
                    </a:cubicBezTo>
                    <a:cubicBezTo>
                      <a:pt x="288" y="228"/>
                      <a:pt x="287" y="231"/>
                      <a:pt x="287" y="233"/>
                    </a:cubicBezTo>
                    <a:cubicBezTo>
                      <a:pt x="287" y="233"/>
                      <a:pt x="288" y="233"/>
                      <a:pt x="288" y="233"/>
                    </a:cubicBezTo>
                    <a:cubicBezTo>
                      <a:pt x="288" y="234"/>
                      <a:pt x="287" y="235"/>
                      <a:pt x="288" y="235"/>
                    </a:cubicBezTo>
                    <a:cubicBezTo>
                      <a:pt x="288" y="235"/>
                      <a:pt x="289" y="236"/>
                      <a:pt x="288" y="236"/>
                    </a:cubicBezTo>
                    <a:cubicBezTo>
                      <a:pt x="287" y="239"/>
                      <a:pt x="287" y="239"/>
                      <a:pt x="287" y="239"/>
                    </a:cubicBezTo>
                    <a:cubicBezTo>
                      <a:pt x="287" y="239"/>
                      <a:pt x="287" y="240"/>
                      <a:pt x="287" y="240"/>
                    </a:cubicBezTo>
                    <a:cubicBezTo>
                      <a:pt x="287" y="241"/>
                      <a:pt x="287" y="241"/>
                      <a:pt x="287" y="241"/>
                    </a:cubicBezTo>
                    <a:cubicBezTo>
                      <a:pt x="286" y="241"/>
                      <a:pt x="286" y="240"/>
                      <a:pt x="285" y="241"/>
                    </a:cubicBezTo>
                    <a:cubicBezTo>
                      <a:pt x="285" y="241"/>
                      <a:pt x="284" y="241"/>
                      <a:pt x="284" y="242"/>
                    </a:cubicBezTo>
                    <a:cubicBezTo>
                      <a:pt x="284" y="242"/>
                      <a:pt x="284" y="242"/>
                      <a:pt x="284" y="243"/>
                    </a:cubicBezTo>
                    <a:cubicBezTo>
                      <a:pt x="282" y="242"/>
                      <a:pt x="281" y="242"/>
                      <a:pt x="279" y="242"/>
                    </a:cubicBezTo>
                    <a:cubicBezTo>
                      <a:pt x="279" y="242"/>
                      <a:pt x="279" y="242"/>
                      <a:pt x="280" y="242"/>
                    </a:cubicBezTo>
                    <a:cubicBezTo>
                      <a:pt x="280" y="241"/>
                      <a:pt x="278" y="240"/>
                      <a:pt x="278" y="240"/>
                    </a:cubicBezTo>
                    <a:cubicBezTo>
                      <a:pt x="278" y="240"/>
                      <a:pt x="275" y="237"/>
                      <a:pt x="275" y="237"/>
                    </a:cubicBezTo>
                    <a:cubicBezTo>
                      <a:pt x="274" y="237"/>
                      <a:pt x="275" y="237"/>
                      <a:pt x="275" y="236"/>
                    </a:cubicBezTo>
                    <a:cubicBezTo>
                      <a:pt x="276" y="236"/>
                      <a:pt x="274" y="233"/>
                      <a:pt x="273" y="233"/>
                    </a:cubicBezTo>
                    <a:cubicBezTo>
                      <a:pt x="273" y="233"/>
                      <a:pt x="273" y="233"/>
                      <a:pt x="272" y="233"/>
                    </a:cubicBezTo>
                    <a:cubicBezTo>
                      <a:pt x="272" y="232"/>
                      <a:pt x="273" y="227"/>
                      <a:pt x="273" y="226"/>
                    </a:cubicBezTo>
                    <a:cubicBezTo>
                      <a:pt x="273" y="225"/>
                      <a:pt x="272" y="225"/>
                      <a:pt x="272" y="225"/>
                    </a:cubicBezTo>
                    <a:cubicBezTo>
                      <a:pt x="271" y="224"/>
                      <a:pt x="272" y="222"/>
                      <a:pt x="273" y="222"/>
                    </a:cubicBezTo>
                    <a:cubicBezTo>
                      <a:pt x="273" y="221"/>
                      <a:pt x="273" y="220"/>
                      <a:pt x="273" y="219"/>
                    </a:cubicBezTo>
                    <a:cubicBezTo>
                      <a:pt x="272" y="219"/>
                      <a:pt x="269" y="218"/>
                      <a:pt x="269" y="218"/>
                    </a:cubicBezTo>
                    <a:cubicBezTo>
                      <a:pt x="268" y="217"/>
                      <a:pt x="268" y="218"/>
                      <a:pt x="267" y="218"/>
                    </a:cubicBezTo>
                    <a:cubicBezTo>
                      <a:pt x="267" y="218"/>
                      <a:pt x="266" y="217"/>
                      <a:pt x="266" y="217"/>
                    </a:cubicBezTo>
                    <a:cubicBezTo>
                      <a:pt x="264" y="217"/>
                      <a:pt x="262" y="218"/>
                      <a:pt x="260" y="217"/>
                    </a:cubicBezTo>
                    <a:cubicBezTo>
                      <a:pt x="260" y="217"/>
                      <a:pt x="259" y="216"/>
                      <a:pt x="259" y="216"/>
                    </a:cubicBezTo>
                    <a:cubicBezTo>
                      <a:pt x="259" y="216"/>
                      <a:pt x="259" y="216"/>
                      <a:pt x="259" y="216"/>
                    </a:cubicBezTo>
                    <a:cubicBezTo>
                      <a:pt x="258" y="215"/>
                      <a:pt x="257" y="216"/>
                      <a:pt x="256" y="215"/>
                    </a:cubicBezTo>
                    <a:cubicBezTo>
                      <a:pt x="256" y="215"/>
                      <a:pt x="256" y="214"/>
                      <a:pt x="255" y="214"/>
                    </a:cubicBezTo>
                    <a:cubicBezTo>
                      <a:pt x="254" y="214"/>
                      <a:pt x="254" y="215"/>
                      <a:pt x="252" y="214"/>
                    </a:cubicBezTo>
                    <a:cubicBezTo>
                      <a:pt x="251" y="214"/>
                      <a:pt x="251" y="212"/>
                      <a:pt x="250" y="212"/>
                    </a:cubicBezTo>
                    <a:cubicBezTo>
                      <a:pt x="249" y="212"/>
                      <a:pt x="249" y="212"/>
                      <a:pt x="247" y="212"/>
                    </a:cubicBezTo>
                    <a:cubicBezTo>
                      <a:pt x="247" y="211"/>
                      <a:pt x="247" y="211"/>
                      <a:pt x="247" y="210"/>
                    </a:cubicBezTo>
                    <a:cubicBezTo>
                      <a:pt x="247" y="210"/>
                      <a:pt x="246" y="209"/>
                      <a:pt x="246" y="209"/>
                    </a:cubicBezTo>
                    <a:cubicBezTo>
                      <a:pt x="246" y="208"/>
                      <a:pt x="246" y="208"/>
                      <a:pt x="246" y="208"/>
                    </a:cubicBezTo>
                    <a:cubicBezTo>
                      <a:pt x="245" y="207"/>
                      <a:pt x="244" y="208"/>
                      <a:pt x="243" y="207"/>
                    </a:cubicBezTo>
                    <a:cubicBezTo>
                      <a:pt x="243" y="207"/>
                      <a:pt x="242" y="206"/>
                      <a:pt x="242" y="206"/>
                    </a:cubicBezTo>
                    <a:cubicBezTo>
                      <a:pt x="241" y="206"/>
                      <a:pt x="240" y="206"/>
                      <a:pt x="240" y="206"/>
                    </a:cubicBezTo>
                    <a:cubicBezTo>
                      <a:pt x="239" y="206"/>
                      <a:pt x="238" y="204"/>
                      <a:pt x="237" y="204"/>
                    </a:cubicBezTo>
                    <a:cubicBezTo>
                      <a:pt x="237" y="204"/>
                      <a:pt x="236" y="204"/>
                      <a:pt x="236" y="204"/>
                    </a:cubicBezTo>
                    <a:cubicBezTo>
                      <a:pt x="235" y="204"/>
                      <a:pt x="234" y="202"/>
                      <a:pt x="233" y="202"/>
                    </a:cubicBezTo>
                    <a:cubicBezTo>
                      <a:pt x="231" y="202"/>
                      <a:pt x="228" y="203"/>
                      <a:pt x="226" y="204"/>
                    </a:cubicBezTo>
                    <a:cubicBezTo>
                      <a:pt x="226" y="203"/>
                      <a:pt x="226" y="201"/>
                      <a:pt x="226" y="200"/>
                    </a:cubicBezTo>
                    <a:cubicBezTo>
                      <a:pt x="226" y="199"/>
                      <a:pt x="225" y="199"/>
                      <a:pt x="224" y="198"/>
                    </a:cubicBezTo>
                    <a:cubicBezTo>
                      <a:pt x="224" y="198"/>
                      <a:pt x="225" y="197"/>
                      <a:pt x="224" y="196"/>
                    </a:cubicBezTo>
                    <a:cubicBezTo>
                      <a:pt x="224" y="196"/>
                      <a:pt x="223" y="196"/>
                      <a:pt x="223" y="196"/>
                    </a:cubicBezTo>
                    <a:cubicBezTo>
                      <a:pt x="223" y="196"/>
                      <a:pt x="223" y="195"/>
                      <a:pt x="223" y="195"/>
                    </a:cubicBezTo>
                    <a:cubicBezTo>
                      <a:pt x="223" y="194"/>
                      <a:pt x="222" y="193"/>
                      <a:pt x="222" y="192"/>
                    </a:cubicBezTo>
                    <a:cubicBezTo>
                      <a:pt x="219" y="192"/>
                      <a:pt x="215" y="193"/>
                      <a:pt x="215" y="191"/>
                    </a:cubicBezTo>
                    <a:cubicBezTo>
                      <a:pt x="214" y="190"/>
                      <a:pt x="215" y="189"/>
                      <a:pt x="214" y="188"/>
                    </a:cubicBezTo>
                    <a:cubicBezTo>
                      <a:pt x="214" y="188"/>
                      <a:pt x="212" y="187"/>
                      <a:pt x="213" y="187"/>
                    </a:cubicBezTo>
                    <a:cubicBezTo>
                      <a:pt x="213" y="187"/>
                      <a:pt x="214" y="186"/>
                      <a:pt x="214" y="186"/>
                    </a:cubicBezTo>
                    <a:cubicBezTo>
                      <a:pt x="214" y="185"/>
                      <a:pt x="214" y="184"/>
                      <a:pt x="214" y="183"/>
                    </a:cubicBezTo>
                    <a:cubicBezTo>
                      <a:pt x="214" y="183"/>
                      <a:pt x="216" y="181"/>
                      <a:pt x="216" y="181"/>
                    </a:cubicBezTo>
                    <a:cubicBezTo>
                      <a:pt x="216" y="181"/>
                      <a:pt x="216" y="180"/>
                      <a:pt x="216" y="180"/>
                    </a:cubicBezTo>
                    <a:cubicBezTo>
                      <a:pt x="215" y="180"/>
                      <a:pt x="215" y="180"/>
                      <a:pt x="215" y="180"/>
                    </a:cubicBezTo>
                    <a:cubicBezTo>
                      <a:pt x="215" y="180"/>
                      <a:pt x="215" y="179"/>
                      <a:pt x="215" y="179"/>
                    </a:cubicBezTo>
                    <a:cubicBezTo>
                      <a:pt x="216" y="179"/>
                      <a:pt x="217" y="179"/>
                      <a:pt x="218" y="179"/>
                    </a:cubicBezTo>
                    <a:cubicBezTo>
                      <a:pt x="218" y="178"/>
                      <a:pt x="217" y="177"/>
                      <a:pt x="218" y="177"/>
                    </a:cubicBezTo>
                    <a:cubicBezTo>
                      <a:pt x="218" y="176"/>
                      <a:pt x="221" y="174"/>
                      <a:pt x="221" y="174"/>
                    </a:cubicBezTo>
                    <a:cubicBezTo>
                      <a:pt x="221" y="174"/>
                      <a:pt x="221" y="173"/>
                      <a:pt x="221" y="173"/>
                    </a:cubicBezTo>
                    <a:cubicBezTo>
                      <a:pt x="221" y="173"/>
                      <a:pt x="223" y="173"/>
                      <a:pt x="223" y="173"/>
                    </a:cubicBezTo>
                    <a:cubicBezTo>
                      <a:pt x="223" y="172"/>
                      <a:pt x="224" y="171"/>
                      <a:pt x="224" y="170"/>
                    </a:cubicBezTo>
                    <a:cubicBezTo>
                      <a:pt x="224" y="170"/>
                      <a:pt x="225" y="170"/>
                      <a:pt x="225" y="170"/>
                    </a:cubicBezTo>
                    <a:cubicBezTo>
                      <a:pt x="225" y="170"/>
                      <a:pt x="225" y="169"/>
                      <a:pt x="225" y="169"/>
                    </a:cubicBezTo>
                    <a:cubicBezTo>
                      <a:pt x="225" y="169"/>
                      <a:pt x="226" y="168"/>
                      <a:pt x="226" y="169"/>
                    </a:cubicBezTo>
                    <a:cubicBezTo>
                      <a:pt x="226" y="169"/>
                      <a:pt x="227" y="169"/>
                      <a:pt x="228" y="169"/>
                    </a:cubicBezTo>
                    <a:cubicBezTo>
                      <a:pt x="227" y="169"/>
                      <a:pt x="228" y="168"/>
                      <a:pt x="227" y="168"/>
                    </a:cubicBezTo>
                    <a:cubicBezTo>
                      <a:pt x="227" y="168"/>
                      <a:pt x="227" y="168"/>
                      <a:pt x="226" y="168"/>
                    </a:cubicBezTo>
                    <a:cubicBezTo>
                      <a:pt x="227" y="167"/>
                      <a:pt x="228" y="168"/>
                      <a:pt x="229" y="168"/>
                    </a:cubicBezTo>
                    <a:cubicBezTo>
                      <a:pt x="229" y="168"/>
                      <a:pt x="230" y="166"/>
                      <a:pt x="228" y="167"/>
                    </a:cubicBezTo>
                    <a:cubicBezTo>
                      <a:pt x="228" y="166"/>
                      <a:pt x="228" y="166"/>
                      <a:pt x="228" y="166"/>
                    </a:cubicBezTo>
                    <a:cubicBezTo>
                      <a:pt x="231" y="166"/>
                      <a:pt x="231" y="166"/>
                      <a:pt x="234" y="165"/>
                    </a:cubicBezTo>
                    <a:cubicBezTo>
                      <a:pt x="234" y="165"/>
                      <a:pt x="234" y="165"/>
                      <a:pt x="235" y="165"/>
                    </a:cubicBezTo>
                    <a:cubicBezTo>
                      <a:pt x="235" y="165"/>
                      <a:pt x="235" y="164"/>
                      <a:pt x="235" y="164"/>
                    </a:cubicBezTo>
                    <a:cubicBezTo>
                      <a:pt x="235" y="164"/>
                      <a:pt x="235" y="163"/>
                      <a:pt x="235" y="163"/>
                    </a:cubicBezTo>
                    <a:cubicBezTo>
                      <a:pt x="234" y="163"/>
                      <a:pt x="233" y="163"/>
                      <a:pt x="233" y="163"/>
                    </a:cubicBezTo>
                    <a:cubicBezTo>
                      <a:pt x="233" y="162"/>
                      <a:pt x="233" y="161"/>
                      <a:pt x="233" y="161"/>
                    </a:cubicBezTo>
                    <a:cubicBezTo>
                      <a:pt x="232" y="160"/>
                      <a:pt x="235" y="161"/>
                      <a:pt x="235" y="161"/>
                    </a:cubicBezTo>
                    <a:cubicBezTo>
                      <a:pt x="236" y="160"/>
                      <a:pt x="236" y="160"/>
                      <a:pt x="236" y="160"/>
                    </a:cubicBezTo>
                    <a:cubicBezTo>
                      <a:pt x="236" y="160"/>
                      <a:pt x="236" y="160"/>
                      <a:pt x="236" y="160"/>
                    </a:cubicBezTo>
                    <a:cubicBezTo>
                      <a:pt x="236" y="159"/>
                      <a:pt x="237" y="159"/>
                      <a:pt x="237" y="158"/>
                    </a:cubicBezTo>
                    <a:cubicBezTo>
                      <a:pt x="235" y="158"/>
                      <a:pt x="236" y="157"/>
                      <a:pt x="236" y="156"/>
                    </a:cubicBezTo>
                    <a:cubicBezTo>
                      <a:pt x="237" y="156"/>
                      <a:pt x="238" y="156"/>
                      <a:pt x="239" y="156"/>
                    </a:cubicBezTo>
                    <a:cubicBezTo>
                      <a:pt x="239" y="155"/>
                      <a:pt x="239" y="155"/>
                      <a:pt x="239" y="155"/>
                    </a:cubicBezTo>
                    <a:cubicBezTo>
                      <a:pt x="239" y="154"/>
                      <a:pt x="243" y="155"/>
                      <a:pt x="243" y="155"/>
                    </a:cubicBezTo>
                    <a:cubicBezTo>
                      <a:pt x="244" y="156"/>
                      <a:pt x="243" y="156"/>
                      <a:pt x="244" y="156"/>
                    </a:cubicBezTo>
                    <a:cubicBezTo>
                      <a:pt x="244" y="155"/>
                      <a:pt x="244" y="155"/>
                      <a:pt x="244" y="155"/>
                    </a:cubicBezTo>
                    <a:cubicBezTo>
                      <a:pt x="245" y="155"/>
                      <a:pt x="246" y="155"/>
                      <a:pt x="247" y="155"/>
                    </a:cubicBezTo>
                    <a:cubicBezTo>
                      <a:pt x="247" y="155"/>
                      <a:pt x="248" y="154"/>
                      <a:pt x="249" y="154"/>
                    </a:cubicBezTo>
                    <a:cubicBezTo>
                      <a:pt x="248" y="151"/>
                      <a:pt x="249" y="150"/>
                      <a:pt x="250" y="149"/>
                    </a:cubicBezTo>
                    <a:cubicBezTo>
                      <a:pt x="248" y="149"/>
                      <a:pt x="247" y="148"/>
                      <a:pt x="244" y="148"/>
                    </a:cubicBezTo>
                    <a:cubicBezTo>
                      <a:pt x="241" y="148"/>
                      <a:pt x="237" y="148"/>
                      <a:pt x="235" y="148"/>
                    </a:cubicBezTo>
                    <a:cubicBezTo>
                      <a:pt x="235" y="148"/>
                      <a:pt x="235" y="147"/>
                      <a:pt x="235" y="147"/>
                    </a:cubicBezTo>
                    <a:cubicBezTo>
                      <a:pt x="236" y="147"/>
                      <a:pt x="236" y="148"/>
                      <a:pt x="237" y="147"/>
                    </a:cubicBezTo>
                    <a:cubicBezTo>
                      <a:pt x="238" y="147"/>
                      <a:pt x="239" y="147"/>
                      <a:pt x="240" y="147"/>
                    </a:cubicBezTo>
                    <a:cubicBezTo>
                      <a:pt x="240" y="146"/>
                      <a:pt x="240" y="146"/>
                      <a:pt x="240" y="146"/>
                    </a:cubicBezTo>
                    <a:cubicBezTo>
                      <a:pt x="239" y="146"/>
                      <a:pt x="238" y="146"/>
                      <a:pt x="239" y="146"/>
                    </a:cubicBezTo>
                    <a:cubicBezTo>
                      <a:pt x="239" y="145"/>
                      <a:pt x="239" y="145"/>
                      <a:pt x="239" y="144"/>
                    </a:cubicBezTo>
                    <a:cubicBezTo>
                      <a:pt x="240" y="145"/>
                      <a:pt x="241" y="146"/>
                      <a:pt x="243" y="146"/>
                    </a:cubicBezTo>
                    <a:cubicBezTo>
                      <a:pt x="243" y="145"/>
                      <a:pt x="243" y="145"/>
                      <a:pt x="244" y="145"/>
                    </a:cubicBezTo>
                    <a:cubicBezTo>
                      <a:pt x="244" y="145"/>
                      <a:pt x="246" y="146"/>
                      <a:pt x="246" y="146"/>
                    </a:cubicBezTo>
                    <a:cubicBezTo>
                      <a:pt x="247" y="146"/>
                      <a:pt x="247" y="145"/>
                      <a:pt x="248" y="146"/>
                    </a:cubicBezTo>
                    <a:cubicBezTo>
                      <a:pt x="248" y="146"/>
                      <a:pt x="250" y="148"/>
                      <a:pt x="251" y="148"/>
                    </a:cubicBezTo>
                    <a:cubicBezTo>
                      <a:pt x="251" y="148"/>
                      <a:pt x="252" y="148"/>
                      <a:pt x="252" y="148"/>
                    </a:cubicBezTo>
                    <a:cubicBezTo>
                      <a:pt x="252" y="147"/>
                      <a:pt x="252" y="147"/>
                      <a:pt x="252" y="147"/>
                    </a:cubicBezTo>
                    <a:cubicBezTo>
                      <a:pt x="253" y="145"/>
                      <a:pt x="255" y="145"/>
                      <a:pt x="254" y="143"/>
                    </a:cubicBezTo>
                    <a:cubicBezTo>
                      <a:pt x="254" y="143"/>
                      <a:pt x="253" y="142"/>
                      <a:pt x="252" y="141"/>
                    </a:cubicBezTo>
                    <a:cubicBezTo>
                      <a:pt x="253" y="141"/>
                      <a:pt x="256" y="140"/>
                      <a:pt x="256" y="140"/>
                    </a:cubicBezTo>
                    <a:cubicBezTo>
                      <a:pt x="256" y="140"/>
                      <a:pt x="260" y="143"/>
                      <a:pt x="260" y="143"/>
                    </a:cubicBezTo>
                    <a:cubicBezTo>
                      <a:pt x="260" y="143"/>
                      <a:pt x="261" y="144"/>
                      <a:pt x="262" y="144"/>
                    </a:cubicBezTo>
                    <a:cubicBezTo>
                      <a:pt x="262" y="143"/>
                      <a:pt x="262" y="143"/>
                      <a:pt x="262" y="143"/>
                    </a:cubicBezTo>
                    <a:cubicBezTo>
                      <a:pt x="263" y="143"/>
                      <a:pt x="264" y="143"/>
                      <a:pt x="265" y="142"/>
                    </a:cubicBezTo>
                    <a:cubicBezTo>
                      <a:pt x="264" y="142"/>
                      <a:pt x="264" y="142"/>
                      <a:pt x="264" y="142"/>
                    </a:cubicBezTo>
                    <a:cubicBezTo>
                      <a:pt x="264" y="142"/>
                      <a:pt x="263" y="142"/>
                      <a:pt x="263" y="142"/>
                    </a:cubicBezTo>
                    <a:cubicBezTo>
                      <a:pt x="263" y="141"/>
                      <a:pt x="263" y="141"/>
                      <a:pt x="263" y="141"/>
                    </a:cubicBezTo>
                    <a:cubicBezTo>
                      <a:pt x="263" y="141"/>
                      <a:pt x="262" y="141"/>
                      <a:pt x="262" y="141"/>
                    </a:cubicBezTo>
                    <a:cubicBezTo>
                      <a:pt x="262" y="141"/>
                      <a:pt x="261" y="140"/>
                      <a:pt x="261" y="140"/>
                    </a:cubicBezTo>
                    <a:cubicBezTo>
                      <a:pt x="261" y="139"/>
                      <a:pt x="261" y="139"/>
                      <a:pt x="261" y="139"/>
                    </a:cubicBezTo>
                    <a:cubicBezTo>
                      <a:pt x="260" y="139"/>
                      <a:pt x="260" y="139"/>
                      <a:pt x="259" y="139"/>
                    </a:cubicBezTo>
                    <a:cubicBezTo>
                      <a:pt x="260" y="139"/>
                      <a:pt x="259" y="139"/>
                      <a:pt x="260" y="138"/>
                    </a:cubicBezTo>
                    <a:cubicBezTo>
                      <a:pt x="260" y="138"/>
                      <a:pt x="261" y="138"/>
                      <a:pt x="261" y="138"/>
                    </a:cubicBezTo>
                    <a:cubicBezTo>
                      <a:pt x="261" y="138"/>
                      <a:pt x="262" y="138"/>
                      <a:pt x="262" y="139"/>
                    </a:cubicBezTo>
                    <a:cubicBezTo>
                      <a:pt x="262" y="139"/>
                      <a:pt x="262" y="138"/>
                      <a:pt x="263" y="138"/>
                    </a:cubicBezTo>
                    <a:cubicBezTo>
                      <a:pt x="263" y="139"/>
                      <a:pt x="263" y="140"/>
                      <a:pt x="263" y="140"/>
                    </a:cubicBezTo>
                    <a:cubicBezTo>
                      <a:pt x="264" y="140"/>
                      <a:pt x="265" y="140"/>
                      <a:pt x="265" y="140"/>
                    </a:cubicBezTo>
                    <a:cubicBezTo>
                      <a:pt x="266" y="141"/>
                      <a:pt x="266" y="142"/>
                      <a:pt x="266" y="142"/>
                    </a:cubicBezTo>
                    <a:cubicBezTo>
                      <a:pt x="267" y="142"/>
                      <a:pt x="267" y="142"/>
                      <a:pt x="267" y="142"/>
                    </a:cubicBezTo>
                    <a:cubicBezTo>
                      <a:pt x="267" y="142"/>
                      <a:pt x="268" y="139"/>
                      <a:pt x="269" y="139"/>
                    </a:cubicBezTo>
                    <a:cubicBezTo>
                      <a:pt x="269" y="139"/>
                      <a:pt x="269" y="139"/>
                      <a:pt x="269" y="139"/>
                    </a:cubicBezTo>
                    <a:cubicBezTo>
                      <a:pt x="270" y="138"/>
                      <a:pt x="271" y="138"/>
                      <a:pt x="272" y="138"/>
                    </a:cubicBezTo>
                    <a:cubicBezTo>
                      <a:pt x="272" y="138"/>
                      <a:pt x="274" y="136"/>
                      <a:pt x="274" y="136"/>
                    </a:cubicBezTo>
                    <a:cubicBezTo>
                      <a:pt x="276" y="136"/>
                      <a:pt x="276" y="137"/>
                      <a:pt x="277" y="136"/>
                    </a:cubicBezTo>
                    <a:cubicBezTo>
                      <a:pt x="278" y="136"/>
                      <a:pt x="279" y="134"/>
                      <a:pt x="279" y="132"/>
                    </a:cubicBezTo>
                    <a:cubicBezTo>
                      <a:pt x="278" y="131"/>
                      <a:pt x="278" y="131"/>
                      <a:pt x="278" y="131"/>
                    </a:cubicBezTo>
                    <a:cubicBezTo>
                      <a:pt x="277" y="130"/>
                      <a:pt x="277" y="131"/>
                      <a:pt x="275" y="130"/>
                    </a:cubicBezTo>
                    <a:cubicBezTo>
                      <a:pt x="275" y="130"/>
                      <a:pt x="274" y="127"/>
                      <a:pt x="273" y="127"/>
                    </a:cubicBezTo>
                    <a:cubicBezTo>
                      <a:pt x="274" y="126"/>
                      <a:pt x="273" y="125"/>
                      <a:pt x="274" y="124"/>
                    </a:cubicBezTo>
                    <a:cubicBezTo>
                      <a:pt x="274" y="124"/>
                      <a:pt x="275" y="124"/>
                      <a:pt x="276" y="124"/>
                    </a:cubicBezTo>
                    <a:cubicBezTo>
                      <a:pt x="276" y="122"/>
                      <a:pt x="276" y="122"/>
                      <a:pt x="276" y="122"/>
                    </a:cubicBezTo>
                    <a:cubicBezTo>
                      <a:pt x="276" y="122"/>
                      <a:pt x="275" y="122"/>
                      <a:pt x="274" y="122"/>
                    </a:cubicBezTo>
                    <a:cubicBezTo>
                      <a:pt x="275" y="122"/>
                      <a:pt x="274" y="122"/>
                      <a:pt x="274" y="121"/>
                    </a:cubicBezTo>
                    <a:cubicBezTo>
                      <a:pt x="274" y="121"/>
                      <a:pt x="279" y="117"/>
                      <a:pt x="276" y="117"/>
                    </a:cubicBezTo>
                    <a:cubicBezTo>
                      <a:pt x="275" y="117"/>
                      <a:pt x="273" y="117"/>
                      <a:pt x="272" y="117"/>
                    </a:cubicBezTo>
                    <a:cubicBezTo>
                      <a:pt x="272" y="116"/>
                      <a:pt x="271" y="115"/>
                      <a:pt x="272" y="115"/>
                    </a:cubicBezTo>
                    <a:cubicBezTo>
                      <a:pt x="272" y="115"/>
                      <a:pt x="271" y="114"/>
                      <a:pt x="270" y="114"/>
                    </a:cubicBezTo>
                    <a:cubicBezTo>
                      <a:pt x="270" y="114"/>
                      <a:pt x="271" y="113"/>
                      <a:pt x="270" y="113"/>
                    </a:cubicBezTo>
                    <a:cubicBezTo>
                      <a:pt x="269" y="113"/>
                      <a:pt x="268" y="113"/>
                      <a:pt x="267" y="113"/>
                    </a:cubicBezTo>
                    <a:cubicBezTo>
                      <a:pt x="267" y="113"/>
                      <a:pt x="267" y="114"/>
                      <a:pt x="266" y="114"/>
                    </a:cubicBezTo>
                    <a:cubicBezTo>
                      <a:pt x="266" y="114"/>
                      <a:pt x="265" y="113"/>
                      <a:pt x="265" y="113"/>
                    </a:cubicBezTo>
                    <a:cubicBezTo>
                      <a:pt x="263" y="112"/>
                      <a:pt x="261" y="112"/>
                      <a:pt x="259" y="112"/>
                    </a:cubicBezTo>
                    <a:cubicBezTo>
                      <a:pt x="259" y="113"/>
                      <a:pt x="259" y="113"/>
                      <a:pt x="260" y="113"/>
                    </a:cubicBezTo>
                    <a:cubicBezTo>
                      <a:pt x="260" y="113"/>
                      <a:pt x="259" y="116"/>
                      <a:pt x="260" y="117"/>
                    </a:cubicBezTo>
                    <a:cubicBezTo>
                      <a:pt x="261" y="118"/>
                      <a:pt x="261" y="118"/>
                      <a:pt x="261" y="118"/>
                    </a:cubicBezTo>
                    <a:cubicBezTo>
                      <a:pt x="261" y="119"/>
                      <a:pt x="262" y="119"/>
                      <a:pt x="262" y="119"/>
                    </a:cubicBezTo>
                    <a:cubicBezTo>
                      <a:pt x="261" y="119"/>
                      <a:pt x="261" y="120"/>
                      <a:pt x="261" y="120"/>
                    </a:cubicBezTo>
                    <a:cubicBezTo>
                      <a:pt x="261" y="120"/>
                      <a:pt x="262" y="120"/>
                      <a:pt x="262" y="121"/>
                    </a:cubicBezTo>
                    <a:cubicBezTo>
                      <a:pt x="262" y="121"/>
                      <a:pt x="261" y="120"/>
                      <a:pt x="261" y="121"/>
                    </a:cubicBezTo>
                    <a:cubicBezTo>
                      <a:pt x="261" y="121"/>
                      <a:pt x="261" y="121"/>
                      <a:pt x="261" y="121"/>
                    </a:cubicBezTo>
                    <a:cubicBezTo>
                      <a:pt x="262" y="121"/>
                      <a:pt x="261" y="122"/>
                      <a:pt x="261" y="122"/>
                    </a:cubicBezTo>
                    <a:cubicBezTo>
                      <a:pt x="261" y="122"/>
                      <a:pt x="259" y="122"/>
                      <a:pt x="259" y="122"/>
                    </a:cubicBezTo>
                    <a:cubicBezTo>
                      <a:pt x="258" y="123"/>
                      <a:pt x="258" y="124"/>
                      <a:pt x="258" y="125"/>
                    </a:cubicBezTo>
                    <a:cubicBezTo>
                      <a:pt x="258" y="125"/>
                      <a:pt x="257" y="125"/>
                      <a:pt x="257" y="125"/>
                    </a:cubicBezTo>
                    <a:cubicBezTo>
                      <a:pt x="257" y="126"/>
                      <a:pt x="258" y="126"/>
                      <a:pt x="257" y="127"/>
                    </a:cubicBezTo>
                    <a:cubicBezTo>
                      <a:pt x="257" y="127"/>
                      <a:pt x="256" y="127"/>
                      <a:pt x="256" y="127"/>
                    </a:cubicBezTo>
                    <a:cubicBezTo>
                      <a:pt x="256" y="127"/>
                      <a:pt x="256" y="128"/>
                      <a:pt x="256" y="128"/>
                    </a:cubicBezTo>
                    <a:cubicBezTo>
                      <a:pt x="255" y="129"/>
                      <a:pt x="254" y="130"/>
                      <a:pt x="254" y="132"/>
                    </a:cubicBezTo>
                    <a:cubicBezTo>
                      <a:pt x="254" y="132"/>
                      <a:pt x="255" y="132"/>
                      <a:pt x="255" y="133"/>
                    </a:cubicBezTo>
                    <a:cubicBezTo>
                      <a:pt x="253" y="133"/>
                      <a:pt x="253" y="133"/>
                      <a:pt x="251" y="134"/>
                    </a:cubicBezTo>
                    <a:cubicBezTo>
                      <a:pt x="252" y="134"/>
                      <a:pt x="252" y="135"/>
                      <a:pt x="252" y="135"/>
                    </a:cubicBezTo>
                    <a:cubicBezTo>
                      <a:pt x="251" y="135"/>
                      <a:pt x="251" y="134"/>
                      <a:pt x="250" y="134"/>
                    </a:cubicBezTo>
                    <a:cubicBezTo>
                      <a:pt x="250" y="134"/>
                      <a:pt x="249" y="134"/>
                      <a:pt x="249" y="135"/>
                    </a:cubicBezTo>
                    <a:cubicBezTo>
                      <a:pt x="248" y="134"/>
                      <a:pt x="247" y="132"/>
                      <a:pt x="247" y="131"/>
                    </a:cubicBezTo>
                    <a:cubicBezTo>
                      <a:pt x="247" y="131"/>
                      <a:pt x="245" y="131"/>
                      <a:pt x="245" y="131"/>
                    </a:cubicBezTo>
                    <a:cubicBezTo>
                      <a:pt x="245" y="131"/>
                      <a:pt x="243" y="128"/>
                      <a:pt x="243" y="127"/>
                    </a:cubicBezTo>
                    <a:cubicBezTo>
                      <a:pt x="244" y="126"/>
                      <a:pt x="244" y="126"/>
                      <a:pt x="245" y="125"/>
                    </a:cubicBezTo>
                    <a:cubicBezTo>
                      <a:pt x="245" y="125"/>
                      <a:pt x="245" y="125"/>
                      <a:pt x="245" y="125"/>
                    </a:cubicBezTo>
                    <a:cubicBezTo>
                      <a:pt x="245" y="125"/>
                      <a:pt x="245" y="124"/>
                      <a:pt x="245" y="123"/>
                    </a:cubicBezTo>
                    <a:cubicBezTo>
                      <a:pt x="245" y="123"/>
                      <a:pt x="246" y="122"/>
                      <a:pt x="246" y="122"/>
                    </a:cubicBezTo>
                    <a:cubicBezTo>
                      <a:pt x="247" y="121"/>
                      <a:pt x="247" y="121"/>
                      <a:pt x="247" y="121"/>
                    </a:cubicBezTo>
                    <a:cubicBezTo>
                      <a:pt x="247" y="120"/>
                      <a:pt x="247" y="119"/>
                      <a:pt x="247" y="119"/>
                    </a:cubicBezTo>
                    <a:cubicBezTo>
                      <a:pt x="246" y="118"/>
                      <a:pt x="245" y="117"/>
                      <a:pt x="245" y="116"/>
                    </a:cubicBezTo>
                    <a:cubicBezTo>
                      <a:pt x="244" y="117"/>
                      <a:pt x="241" y="117"/>
                      <a:pt x="241" y="118"/>
                    </a:cubicBezTo>
                    <a:cubicBezTo>
                      <a:pt x="240" y="118"/>
                      <a:pt x="240" y="120"/>
                      <a:pt x="240" y="121"/>
                    </a:cubicBezTo>
                    <a:cubicBezTo>
                      <a:pt x="241" y="121"/>
                      <a:pt x="240" y="123"/>
                      <a:pt x="240" y="123"/>
                    </a:cubicBezTo>
                    <a:cubicBezTo>
                      <a:pt x="239" y="124"/>
                      <a:pt x="240" y="123"/>
                      <a:pt x="239" y="124"/>
                    </a:cubicBezTo>
                    <a:cubicBezTo>
                      <a:pt x="238" y="124"/>
                      <a:pt x="238" y="124"/>
                      <a:pt x="238" y="124"/>
                    </a:cubicBezTo>
                    <a:cubicBezTo>
                      <a:pt x="238" y="127"/>
                      <a:pt x="239" y="126"/>
                      <a:pt x="236" y="126"/>
                    </a:cubicBezTo>
                    <a:cubicBezTo>
                      <a:pt x="236" y="125"/>
                      <a:pt x="236" y="125"/>
                      <a:pt x="236" y="125"/>
                    </a:cubicBezTo>
                    <a:cubicBezTo>
                      <a:pt x="236" y="126"/>
                      <a:pt x="236" y="124"/>
                      <a:pt x="236" y="124"/>
                    </a:cubicBezTo>
                    <a:cubicBezTo>
                      <a:pt x="236" y="124"/>
                      <a:pt x="236" y="122"/>
                      <a:pt x="235" y="122"/>
                    </a:cubicBezTo>
                    <a:cubicBezTo>
                      <a:pt x="235" y="121"/>
                      <a:pt x="235" y="121"/>
                      <a:pt x="234" y="121"/>
                    </a:cubicBezTo>
                    <a:cubicBezTo>
                      <a:pt x="236" y="121"/>
                      <a:pt x="234" y="119"/>
                      <a:pt x="234" y="118"/>
                    </a:cubicBezTo>
                    <a:cubicBezTo>
                      <a:pt x="233" y="118"/>
                      <a:pt x="233" y="117"/>
                      <a:pt x="233" y="116"/>
                    </a:cubicBezTo>
                    <a:cubicBezTo>
                      <a:pt x="231" y="116"/>
                      <a:pt x="230" y="116"/>
                      <a:pt x="229" y="116"/>
                    </a:cubicBezTo>
                    <a:cubicBezTo>
                      <a:pt x="228" y="116"/>
                      <a:pt x="228" y="115"/>
                      <a:pt x="228" y="115"/>
                    </a:cubicBezTo>
                    <a:cubicBezTo>
                      <a:pt x="227" y="114"/>
                      <a:pt x="226" y="114"/>
                      <a:pt x="226" y="114"/>
                    </a:cubicBezTo>
                    <a:cubicBezTo>
                      <a:pt x="226" y="114"/>
                      <a:pt x="226" y="113"/>
                      <a:pt x="226" y="113"/>
                    </a:cubicBezTo>
                    <a:cubicBezTo>
                      <a:pt x="225" y="113"/>
                      <a:pt x="225" y="113"/>
                      <a:pt x="225" y="113"/>
                    </a:cubicBezTo>
                    <a:cubicBezTo>
                      <a:pt x="226" y="113"/>
                      <a:pt x="226" y="112"/>
                      <a:pt x="226" y="112"/>
                    </a:cubicBezTo>
                    <a:cubicBezTo>
                      <a:pt x="227" y="112"/>
                      <a:pt x="227" y="112"/>
                      <a:pt x="228" y="112"/>
                    </a:cubicBezTo>
                    <a:cubicBezTo>
                      <a:pt x="228" y="112"/>
                      <a:pt x="229" y="111"/>
                      <a:pt x="229" y="111"/>
                    </a:cubicBezTo>
                    <a:cubicBezTo>
                      <a:pt x="229" y="111"/>
                      <a:pt x="230" y="109"/>
                      <a:pt x="230" y="109"/>
                    </a:cubicBezTo>
                    <a:cubicBezTo>
                      <a:pt x="230" y="109"/>
                      <a:pt x="228" y="109"/>
                      <a:pt x="229" y="109"/>
                    </a:cubicBezTo>
                    <a:cubicBezTo>
                      <a:pt x="228" y="110"/>
                      <a:pt x="228" y="110"/>
                      <a:pt x="227" y="110"/>
                    </a:cubicBezTo>
                    <a:cubicBezTo>
                      <a:pt x="227" y="109"/>
                      <a:pt x="227" y="108"/>
                      <a:pt x="228" y="107"/>
                    </a:cubicBezTo>
                    <a:cubicBezTo>
                      <a:pt x="228" y="107"/>
                      <a:pt x="229" y="108"/>
                      <a:pt x="229" y="107"/>
                    </a:cubicBezTo>
                    <a:cubicBezTo>
                      <a:pt x="229" y="108"/>
                      <a:pt x="229" y="108"/>
                      <a:pt x="229" y="108"/>
                    </a:cubicBezTo>
                    <a:cubicBezTo>
                      <a:pt x="230" y="108"/>
                      <a:pt x="231" y="108"/>
                      <a:pt x="232" y="108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1" y="106"/>
                      <a:pt x="231" y="106"/>
                      <a:pt x="230" y="106"/>
                    </a:cubicBezTo>
                    <a:cubicBezTo>
                      <a:pt x="229" y="104"/>
                      <a:pt x="229" y="104"/>
                      <a:pt x="229" y="104"/>
                    </a:cubicBezTo>
                    <a:cubicBezTo>
                      <a:pt x="229" y="104"/>
                      <a:pt x="228" y="105"/>
                      <a:pt x="227" y="104"/>
                    </a:cubicBezTo>
                    <a:cubicBezTo>
                      <a:pt x="227" y="104"/>
                      <a:pt x="226" y="102"/>
                      <a:pt x="225" y="102"/>
                    </a:cubicBezTo>
                    <a:cubicBezTo>
                      <a:pt x="224" y="102"/>
                      <a:pt x="224" y="102"/>
                      <a:pt x="223" y="102"/>
                    </a:cubicBezTo>
                    <a:cubicBezTo>
                      <a:pt x="223" y="102"/>
                      <a:pt x="223" y="102"/>
                      <a:pt x="223" y="102"/>
                    </a:cubicBezTo>
                    <a:cubicBezTo>
                      <a:pt x="222" y="101"/>
                      <a:pt x="222" y="101"/>
                      <a:pt x="221" y="100"/>
                    </a:cubicBezTo>
                    <a:cubicBezTo>
                      <a:pt x="221" y="100"/>
                      <a:pt x="220" y="101"/>
                      <a:pt x="220" y="100"/>
                    </a:cubicBezTo>
                    <a:cubicBezTo>
                      <a:pt x="220" y="100"/>
                      <a:pt x="220" y="100"/>
                      <a:pt x="220" y="100"/>
                    </a:cubicBezTo>
                    <a:cubicBezTo>
                      <a:pt x="218" y="98"/>
                      <a:pt x="218" y="98"/>
                      <a:pt x="218" y="98"/>
                    </a:cubicBezTo>
                    <a:cubicBezTo>
                      <a:pt x="218" y="98"/>
                      <a:pt x="217" y="98"/>
                      <a:pt x="217" y="98"/>
                    </a:cubicBezTo>
                    <a:cubicBezTo>
                      <a:pt x="217" y="98"/>
                      <a:pt x="217" y="97"/>
                      <a:pt x="217" y="97"/>
                    </a:cubicBezTo>
                    <a:cubicBezTo>
                      <a:pt x="216" y="97"/>
                      <a:pt x="216" y="98"/>
                      <a:pt x="215" y="97"/>
                    </a:cubicBezTo>
                    <a:cubicBezTo>
                      <a:pt x="215" y="97"/>
                      <a:pt x="215" y="96"/>
                      <a:pt x="215" y="96"/>
                    </a:cubicBezTo>
                    <a:cubicBezTo>
                      <a:pt x="215" y="96"/>
                      <a:pt x="216" y="96"/>
                      <a:pt x="217" y="96"/>
                    </a:cubicBezTo>
                    <a:cubicBezTo>
                      <a:pt x="216" y="96"/>
                      <a:pt x="217" y="95"/>
                      <a:pt x="217" y="95"/>
                    </a:cubicBezTo>
                    <a:cubicBezTo>
                      <a:pt x="218" y="95"/>
                      <a:pt x="216" y="95"/>
                      <a:pt x="216" y="95"/>
                    </a:cubicBezTo>
                    <a:cubicBezTo>
                      <a:pt x="216" y="95"/>
                      <a:pt x="217" y="94"/>
                      <a:pt x="217" y="94"/>
                    </a:cubicBezTo>
                    <a:cubicBezTo>
                      <a:pt x="217" y="93"/>
                      <a:pt x="218" y="93"/>
                      <a:pt x="219" y="93"/>
                    </a:cubicBezTo>
                    <a:cubicBezTo>
                      <a:pt x="219" y="93"/>
                      <a:pt x="219" y="93"/>
                      <a:pt x="219" y="93"/>
                    </a:cubicBezTo>
                    <a:cubicBezTo>
                      <a:pt x="220" y="92"/>
                      <a:pt x="217" y="91"/>
                      <a:pt x="217" y="91"/>
                    </a:cubicBezTo>
                    <a:cubicBezTo>
                      <a:pt x="217" y="91"/>
                      <a:pt x="217" y="90"/>
                      <a:pt x="217" y="90"/>
                    </a:cubicBezTo>
                    <a:cubicBezTo>
                      <a:pt x="217" y="90"/>
                      <a:pt x="218" y="90"/>
                      <a:pt x="217" y="90"/>
                    </a:cubicBezTo>
                    <a:cubicBezTo>
                      <a:pt x="218" y="89"/>
                      <a:pt x="218" y="89"/>
                      <a:pt x="218" y="89"/>
                    </a:cubicBezTo>
                    <a:cubicBezTo>
                      <a:pt x="219" y="88"/>
                      <a:pt x="221" y="89"/>
                      <a:pt x="223" y="89"/>
                    </a:cubicBezTo>
                    <a:cubicBezTo>
                      <a:pt x="224" y="89"/>
                      <a:pt x="229" y="88"/>
                      <a:pt x="230" y="88"/>
                    </a:cubicBezTo>
                    <a:cubicBezTo>
                      <a:pt x="231" y="87"/>
                      <a:pt x="231" y="86"/>
                      <a:pt x="232" y="85"/>
                    </a:cubicBezTo>
                    <a:cubicBezTo>
                      <a:pt x="232" y="85"/>
                      <a:pt x="233" y="85"/>
                      <a:pt x="234" y="84"/>
                    </a:cubicBezTo>
                    <a:cubicBezTo>
                      <a:pt x="234" y="84"/>
                      <a:pt x="233" y="83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35" y="82"/>
                      <a:pt x="235" y="81"/>
                      <a:pt x="235" y="80"/>
                    </a:cubicBezTo>
                    <a:cubicBezTo>
                      <a:pt x="232" y="79"/>
                      <a:pt x="231" y="79"/>
                      <a:pt x="228" y="79"/>
                    </a:cubicBezTo>
                    <a:cubicBezTo>
                      <a:pt x="228" y="79"/>
                      <a:pt x="228" y="79"/>
                      <a:pt x="227" y="80"/>
                    </a:cubicBezTo>
                    <a:cubicBezTo>
                      <a:pt x="227" y="79"/>
                      <a:pt x="227" y="79"/>
                      <a:pt x="226" y="78"/>
                    </a:cubicBezTo>
                    <a:cubicBezTo>
                      <a:pt x="225" y="78"/>
                      <a:pt x="220" y="77"/>
                      <a:pt x="218" y="77"/>
                    </a:cubicBezTo>
                    <a:cubicBezTo>
                      <a:pt x="218" y="78"/>
                      <a:pt x="217" y="78"/>
                      <a:pt x="217" y="79"/>
                    </a:cubicBezTo>
                    <a:cubicBezTo>
                      <a:pt x="216" y="79"/>
                      <a:pt x="216" y="79"/>
                      <a:pt x="216" y="78"/>
                    </a:cubicBezTo>
                    <a:cubicBezTo>
                      <a:pt x="214" y="78"/>
                      <a:pt x="213" y="78"/>
                      <a:pt x="211" y="79"/>
                    </a:cubicBezTo>
                    <a:cubicBezTo>
                      <a:pt x="212" y="82"/>
                      <a:pt x="213" y="81"/>
                      <a:pt x="210" y="81"/>
                    </a:cubicBezTo>
                    <a:cubicBezTo>
                      <a:pt x="210" y="81"/>
                      <a:pt x="210" y="82"/>
                      <a:pt x="210" y="83"/>
                    </a:cubicBezTo>
                    <a:cubicBezTo>
                      <a:pt x="211" y="83"/>
                      <a:pt x="211" y="83"/>
                      <a:pt x="211" y="83"/>
                    </a:cubicBezTo>
                    <a:cubicBezTo>
                      <a:pt x="211" y="83"/>
                      <a:pt x="211" y="83"/>
                      <a:pt x="211" y="84"/>
                    </a:cubicBezTo>
                    <a:cubicBezTo>
                      <a:pt x="211" y="84"/>
                      <a:pt x="212" y="85"/>
                      <a:pt x="212" y="85"/>
                    </a:cubicBezTo>
                    <a:cubicBezTo>
                      <a:pt x="212" y="86"/>
                      <a:pt x="212" y="87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3" y="88"/>
                      <a:pt x="213" y="89"/>
                      <a:pt x="213" y="90"/>
                    </a:cubicBezTo>
                    <a:cubicBezTo>
                      <a:pt x="212" y="90"/>
                      <a:pt x="212" y="90"/>
                      <a:pt x="212" y="91"/>
                    </a:cubicBezTo>
                    <a:cubicBezTo>
                      <a:pt x="212" y="91"/>
                      <a:pt x="213" y="91"/>
                      <a:pt x="213" y="92"/>
                    </a:cubicBezTo>
                    <a:cubicBezTo>
                      <a:pt x="214" y="92"/>
                      <a:pt x="213" y="96"/>
                      <a:pt x="213" y="96"/>
                    </a:cubicBezTo>
                    <a:cubicBezTo>
                      <a:pt x="213" y="96"/>
                      <a:pt x="213" y="96"/>
                      <a:pt x="213" y="97"/>
                    </a:cubicBezTo>
                    <a:cubicBezTo>
                      <a:pt x="212" y="97"/>
                      <a:pt x="212" y="97"/>
                      <a:pt x="211" y="97"/>
                    </a:cubicBezTo>
                    <a:cubicBezTo>
                      <a:pt x="211" y="97"/>
                      <a:pt x="211" y="98"/>
                      <a:pt x="210" y="99"/>
                    </a:cubicBezTo>
                    <a:cubicBezTo>
                      <a:pt x="211" y="99"/>
                      <a:pt x="212" y="100"/>
                      <a:pt x="213" y="101"/>
                    </a:cubicBezTo>
                    <a:cubicBezTo>
                      <a:pt x="212" y="101"/>
                      <a:pt x="212" y="101"/>
                      <a:pt x="212" y="101"/>
                    </a:cubicBezTo>
                    <a:cubicBezTo>
                      <a:pt x="211" y="101"/>
                      <a:pt x="211" y="100"/>
                      <a:pt x="210" y="100"/>
                    </a:cubicBezTo>
                    <a:cubicBezTo>
                      <a:pt x="210" y="100"/>
                      <a:pt x="209" y="100"/>
                      <a:pt x="209" y="100"/>
                    </a:cubicBezTo>
                    <a:cubicBezTo>
                      <a:pt x="209" y="100"/>
                      <a:pt x="209" y="101"/>
                      <a:pt x="209" y="101"/>
                    </a:cubicBezTo>
                    <a:cubicBezTo>
                      <a:pt x="209" y="101"/>
                      <a:pt x="208" y="101"/>
                      <a:pt x="208" y="101"/>
                    </a:cubicBezTo>
                    <a:cubicBezTo>
                      <a:pt x="208" y="102"/>
                      <a:pt x="208" y="102"/>
                      <a:pt x="208" y="103"/>
                    </a:cubicBezTo>
                    <a:cubicBezTo>
                      <a:pt x="208" y="102"/>
                      <a:pt x="209" y="103"/>
                      <a:pt x="209" y="103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6"/>
                      <a:pt x="208" y="105"/>
                      <a:pt x="209" y="107"/>
                    </a:cubicBezTo>
                    <a:cubicBezTo>
                      <a:pt x="208" y="107"/>
                      <a:pt x="208" y="107"/>
                      <a:pt x="206" y="107"/>
                    </a:cubicBezTo>
                    <a:cubicBezTo>
                      <a:pt x="207" y="108"/>
                      <a:pt x="206" y="109"/>
                      <a:pt x="207" y="108"/>
                    </a:cubicBezTo>
                    <a:cubicBezTo>
                      <a:pt x="207" y="109"/>
                      <a:pt x="207" y="109"/>
                      <a:pt x="207" y="109"/>
                    </a:cubicBezTo>
                    <a:cubicBezTo>
                      <a:pt x="209" y="111"/>
                      <a:pt x="209" y="111"/>
                      <a:pt x="209" y="111"/>
                    </a:cubicBezTo>
                    <a:cubicBezTo>
                      <a:pt x="209" y="111"/>
                      <a:pt x="210" y="111"/>
                      <a:pt x="210" y="111"/>
                    </a:cubicBezTo>
                    <a:cubicBezTo>
                      <a:pt x="210" y="111"/>
                      <a:pt x="210" y="112"/>
                      <a:pt x="210" y="112"/>
                    </a:cubicBezTo>
                    <a:cubicBezTo>
                      <a:pt x="210" y="112"/>
                      <a:pt x="209" y="112"/>
                      <a:pt x="209" y="112"/>
                    </a:cubicBezTo>
                    <a:cubicBezTo>
                      <a:pt x="209" y="113"/>
                      <a:pt x="208" y="115"/>
                      <a:pt x="210" y="114"/>
                    </a:cubicBezTo>
                    <a:cubicBezTo>
                      <a:pt x="210" y="114"/>
                      <a:pt x="210" y="113"/>
                      <a:pt x="210" y="113"/>
                    </a:cubicBezTo>
                    <a:cubicBezTo>
                      <a:pt x="211" y="114"/>
                      <a:pt x="210" y="114"/>
                      <a:pt x="211" y="114"/>
                    </a:cubicBezTo>
                    <a:cubicBezTo>
                      <a:pt x="211" y="114"/>
                      <a:pt x="212" y="114"/>
                      <a:pt x="211" y="113"/>
                    </a:cubicBezTo>
                    <a:cubicBezTo>
                      <a:pt x="211" y="113"/>
                      <a:pt x="211" y="112"/>
                      <a:pt x="211" y="112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5" y="112"/>
                      <a:pt x="216" y="114"/>
                      <a:pt x="217" y="115"/>
                    </a:cubicBezTo>
                    <a:cubicBezTo>
                      <a:pt x="218" y="115"/>
                      <a:pt x="218" y="115"/>
                      <a:pt x="219" y="115"/>
                    </a:cubicBezTo>
                    <a:cubicBezTo>
                      <a:pt x="220" y="114"/>
                      <a:pt x="222" y="113"/>
                      <a:pt x="223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3"/>
                      <a:pt x="224" y="114"/>
                      <a:pt x="224" y="114"/>
                    </a:cubicBezTo>
                    <a:cubicBezTo>
                      <a:pt x="223" y="114"/>
                      <a:pt x="222" y="114"/>
                      <a:pt x="222" y="114"/>
                    </a:cubicBezTo>
                    <a:cubicBezTo>
                      <a:pt x="222" y="114"/>
                      <a:pt x="221" y="115"/>
                      <a:pt x="221" y="115"/>
                    </a:cubicBezTo>
                    <a:cubicBezTo>
                      <a:pt x="220" y="116"/>
                      <a:pt x="221" y="117"/>
                      <a:pt x="221" y="118"/>
                    </a:cubicBezTo>
                    <a:cubicBezTo>
                      <a:pt x="220" y="118"/>
                      <a:pt x="218" y="117"/>
                      <a:pt x="217" y="117"/>
                    </a:cubicBezTo>
                    <a:cubicBezTo>
                      <a:pt x="217" y="117"/>
                      <a:pt x="216" y="118"/>
                      <a:pt x="216" y="118"/>
                    </a:cubicBezTo>
                    <a:cubicBezTo>
                      <a:pt x="216" y="118"/>
                      <a:pt x="216" y="119"/>
                      <a:pt x="216" y="119"/>
                    </a:cubicBezTo>
                    <a:cubicBezTo>
                      <a:pt x="216" y="119"/>
                      <a:pt x="217" y="120"/>
                      <a:pt x="217" y="120"/>
                    </a:cubicBezTo>
                    <a:cubicBezTo>
                      <a:pt x="215" y="121"/>
                      <a:pt x="215" y="123"/>
                      <a:pt x="218" y="123"/>
                    </a:cubicBezTo>
                    <a:cubicBezTo>
                      <a:pt x="218" y="122"/>
                      <a:pt x="219" y="121"/>
                      <a:pt x="220" y="121"/>
                    </a:cubicBezTo>
                    <a:cubicBezTo>
                      <a:pt x="220" y="122"/>
                      <a:pt x="220" y="122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219" y="124"/>
                      <a:pt x="218" y="125"/>
                      <a:pt x="217" y="125"/>
                    </a:cubicBezTo>
                    <a:cubicBezTo>
                      <a:pt x="217" y="125"/>
                      <a:pt x="216" y="125"/>
                      <a:pt x="216" y="125"/>
                    </a:cubicBezTo>
                    <a:cubicBezTo>
                      <a:pt x="214" y="125"/>
                      <a:pt x="214" y="128"/>
                      <a:pt x="213" y="128"/>
                    </a:cubicBezTo>
                    <a:cubicBezTo>
                      <a:pt x="213" y="128"/>
                      <a:pt x="211" y="128"/>
                      <a:pt x="211" y="128"/>
                    </a:cubicBezTo>
                    <a:cubicBezTo>
                      <a:pt x="211" y="129"/>
                      <a:pt x="211" y="129"/>
                      <a:pt x="211" y="129"/>
                    </a:cubicBezTo>
                    <a:cubicBezTo>
                      <a:pt x="211" y="129"/>
                      <a:pt x="211" y="128"/>
                      <a:pt x="211" y="129"/>
                    </a:cubicBezTo>
                    <a:cubicBezTo>
                      <a:pt x="211" y="129"/>
                      <a:pt x="210" y="129"/>
                      <a:pt x="210" y="130"/>
                    </a:cubicBezTo>
                    <a:cubicBezTo>
                      <a:pt x="210" y="130"/>
                      <a:pt x="210" y="130"/>
                      <a:pt x="210" y="131"/>
                    </a:cubicBezTo>
                    <a:cubicBezTo>
                      <a:pt x="210" y="131"/>
                      <a:pt x="209" y="131"/>
                      <a:pt x="209" y="131"/>
                    </a:cubicBezTo>
                    <a:cubicBezTo>
                      <a:pt x="209" y="132"/>
                      <a:pt x="209" y="132"/>
                      <a:pt x="209" y="132"/>
                    </a:cubicBezTo>
                    <a:cubicBezTo>
                      <a:pt x="209" y="132"/>
                      <a:pt x="210" y="132"/>
                      <a:pt x="210" y="133"/>
                    </a:cubicBezTo>
                    <a:cubicBezTo>
                      <a:pt x="210" y="133"/>
                      <a:pt x="210" y="134"/>
                      <a:pt x="210" y="134"/>
                    </a:cubicBezTo>
                    <a:cubicBezTo>
                      <a:pt x="211" y="135"/>
                      <a:pt x="211" y="135"/>
                      <a:pt x="212" y="135"/>
                    </a:cubicBezTo>
                    <a:cubicBezTo>
                      <a:pt x="212" y="136"/>
                      <a:pt x="212" y="136"/>
                      <a:pt x="212" y="136"/>
                    </a:cubicBezTo>
                    <a:cubicBezTo>
                      <a:pt x="211" y="136"/>
                      <a:pt x="211" y="136"/>
                      <a:pt x="211" y="136"/>
                    </a:cubicBezTo>
                    <a:cubicBezTo>
                      <a:pt x="211" y="136"/>
                      <a:pt x="211" y="136"/>
                      <a:pt x="211" y="136"/>
                    </a:cubicBezTo>
                    <a:cubicBezTo>
                      <a:pt x="210" y="136"/>
                      <a:pt x="208" y="135"/>
                      <a:pt x="207" y="135"/>
                    </a:cubicBezTo>
                    <a:cubicBezTo>
                      <a:pt x="208" y="135"/>
                      <a:pt x="208" y="134"/>
                      <a:pt x="207" y="134"/>
                    </a:cubicBezTo>
                    <a:cubicBezTo>
                      <a:pt x="207" y="134"/>
                      <a:pt x="207" y="134"/>
                      <a:pt x="206" y="134"/>
                    </a:cubicBezTo>
                    <a:cubicBezTo>
                      <a:pt x="206" y="134"/>
                      <a:pt x="205" y="132"/>
                      <a:pt x="204" y="132"/>
                    </a:cubicBezTo>
                    <a:cubicBezTo>
                      <a:pt x="205" y="130"/>
                      <a:pt x="205" y="129"/>
                      <a:pt x="206" y="127"/>
                    </a:cubicBezTo>
                    <a:cubicBezTo>
                      <a:pt x="206" y="127"/>
                      <a:pt x="205" y="127"/>
                      <a:pt x="205" y="127"/>
                    </a:cubicBezTo>
                    <a:cubicBezTo>
                      <a:pt x="205" y="127"/>
                      <a:pt x="204" y="127"/>
                      <a:pt x="205" y="127"/>
                    </a:cubicBezTo>
                    <a:cubicBezTo>
                      <a:pt x="205" y="125"/>
                      <a:pt x="205" y="125"/>
                      <a:pt x="205" y="125"/>
                    </a:cubicBezTo>
                    <a:cubicBezTo>
                      <a:pt x="204" y="125"/>
                      <a:pt x="204" y="126"/>
                      <a:pt x="204" y="126"/>
                    </a:cubicBezTo>
                    <a:cubicBezTo>
                      <a:pt x="204" y="127"/>
                      <a:pt x="204" y="127"/>
                      <a:pt x="204" y="127"/>
                    </a:cubicBezTo>
                    <a:cubicBezTo>
                      <a:pt x="204" y="127"/>
                      <a:pt x="201" y="126"/>
                      <a:pt x="202" y="126"/>
                    </a:cubicBezTo>
                    <a:cubicBezTo>
                      <a:pt x="202" y="126"/>
                      <a:pt x="201" y="126"/>
                      <a:pt x="201" y="125"/>
                    </a:cubicBezTo>
                    <a:cubicBezTo>
                      <a:pt x="201" y="125"/>
                      <a:pt x="201" y="125"/>
                      <a:pt x="201" y="125"/>
                    </a:cubicBezTo>
                    <a:cubicBezTo>
                      <a:pt x="201" y="125"/>
                      <a:pt x="200" y="125"/>
                      <a:pt x="200" y="125"/>
                    </a:cubicBezTo>
                    <a:cubicBezTo>
                      <a:pt x="199" y="125"/>
                      <a:pt x="198" y="124"/>
                      <a:pt x="198" y="123"/>
                    </a:cubicBezTo>
                    <a:cubicBezTo>
                      <a:pt x="197" y="123"/>
                      <a:pt x="197" y="125"/>
                      <a:pt x="198" y="125"/>
                    </a:cubicBezTo>
                    <a:cubicBezTo>
                      <a:pt x="198" y="125"/>
                      <a:pt x="197" y="125"/>
                      <a:pt x="197" y="124"/>
                    </a:cubicBezTo>
                    <a:cubicBezTo>
                      <a:pt x="197" y="126"/>
                      <a:pt x="197" y="128"/>
                      <a:pt x="198" y="129"/>
                    </a:cubicBezTo>
                    <a:cubicBezTo>
                      <a:pt x="198" y="129"/>
                      <a:pt x="197" y="129"/>
                      <a:pt x="197" y="129"/>
                    </a:cubicBezTo>
                    <a:cubicBezTo>
                      <a:pt x="197" y="129"/>
                      <a:pt x="197" y="129"/>
                      <a:pt x="196" y="129"/>
                    </a:cubicBezTo>
                    <a:cubicBezTo>
                      <a:pt x="195" y="129"/>
                      <a:pt x="195" y="130"/>
                      <a:pt x="195" y="130"/>
                    </a:cubicBezTo>
                    <a:cubicBezTo>
                      <a:pt x="194" y="130"/>
                      <a:pt x="193" y="130"/>
                      <a:pt x="192" y="130"/>
                    </a:cubicBezTo>
                    <a:cubicBezTo>
                      <a:pt x="187" y="129"/>
                      <a:pt x="186" y="128"/>
                      <a:pt x="183" y="131"/>
                    </a:cubicBezTo>
                    <a:cubicBezTo>
                      <a:pt x="182" y="131"/>
                      <a:pt x="182" y="131"/>
                      <a:pt x="182" y="131"/>
                    </a:cubicBezTo>
                    <a:cubicBezTo>
                      <a:pt x="182" y="130"/>
                      <a:pt x="181" y="129"/>
                      <a:pt x="181" y="129"/>
                    </a:cubicBezTo>
                    <a:cubicBezTo>
                      <a:pt x="181" y="129"/>
                      <a:pt x="181" y="130"/>
                      <a:pt x="180" y="130"/>
                    </a:cubicBezTo>
                    <a:cubicBezTo>
                      <a:pt x="180" y="130"/>
                      <a:pt x="180" y="130"/>
                      <a:pt x="179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8" y="129"/>
                      <a:pt x="177" y="129"/>
                      <a:pt x="177" y="129"/>
                    </a:cubicBezTo>
                    <a:cubicBezTo>
                      <a:pt x="176" y="129"/>
                      <a:pt x="176" y="128"/>
                      <a:pt x="176" y="128"/>
                    </a:cubicBezTo>
                    <a:cubicBezTo>
                      <a:pt x="176" y="128"/>
                      <a:pt x="175" y="128"/>
                      <a:pt x="175" y="128"/>
                    </a:cubicBezTo>
                    <a:cubicBezTo>
                      <a:pt x="175" y="128"/>
                      <a:pt x="175" y="127"/>
                      <a:pt x="175" y="127"/>
                    </a:cubicBezTo>
                    <a:cubicBezTo>
                      <a:pt x="174" y="127"/>
                      <a:pt x="174" y="127"/>
                      <a:pt x="174" y="127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7"/>
                      <a:pt x="173" y="127"/>
                    </a:cubicBezTo>
                    <a:cubicBezTo>
                      <a:pt x="172" y="128"/>
                      <a:pt x="170" y="128"/>
                      <a:pt x="169" y="128"/>
                    </a:cubicBezTo>
                    <a:cubicBezTo>
                      <a:pt x="170" y="125"/>
                      <a:pt x="170" y="127"/>
                      <a:pt x="169" y="125"/>
                    </a:cubicBezTo>
                    <a:cubicBezTo>
                      <a:pt x="168" y="126"/>
                      <a:pt x="167" y="127"/>
                      <a:pt x="165" y="126"/>
                    </a:cubicBezTo>
                    <a:cubicBezTo>
                      <a:pt x="165" y="125"/>
                      <a:pt x="165" y="121"/>
                      <a:pt x="163" y="121"/>
                    </a:cubicBezTo>
                    <a:cubicBezTo>
                      <a:pt x="161" y="120"/>
                      <a:pt x="160" y="121"/>
                      <a:pt x="158" y="121"/>
                    </a:cubicBezTo>
                    <a:cubicBezTo>
                      <a:pt x="158" y="121"/>
                      <a:pt x="157" y="120"/>
                      <a:pt x="156" y="120"/>
                    </a:cubicBezTo>
                    <a:cubicBezTo>
                      <a:pt x="156" y="120"/>
                      <a:pt x="155" y="121"/>
                      <a:pt x="155" y="121"/>
                    </a:cubicBezTo>
                    <a:cubicBezTo>
                      <a:pt x="154" y="121"/>
                      <a:pt x="152" y="121"/>
                      <a:pt x="151" y="121"/>
                    </a:cubicBezTo>
                    <a:cubicBezTo>
                      <a:pt x="151" y="121"/>
                      <a:pt x="151" y="124"/>
                      <a:pt x="150" y="125"/>
                    </a:cubicBezTo>
                    <a:cubicBezTo>
                      <a:pt x="150" y="125"/>
                      <a:pt x="149" y="125"/>
                      <a:pt x="149" y="125"/>
                    </a:cubicBezTo>
                    <a:cubicBezTo>
                      <a:pt x="149" y="126"/>
                      <a:pt x="149" y="126"/>
                      <a:pt x="149" y="126"/>
                    </a:cubicBezTo>
                    <a:cubicBezTo>
                      <a:pt x="150" y="126"/>
                      <a:pt x="149" y="127"/>
                      <a:pt x="150" y="127"/>
                    </a:cubicBezTo>
                    <a:cubicBezTo>
                      <a:pt x="150" y="127"/>
                      <a:pt x="150" y="126"/>
                      <a:pt x="151" y="126"/>
                    </a:cubicBezTo>
                    <a:cubicBezTo>
                      <a:pt x="151" y="126"/>
                      <a:pt x="152" y="127"/>
                      <a:pt x="152" y="127"/>
                    </a:cubicBezTo>
                    <a:cubicBezTo>
                      <a:pt x="152" y="126"/>
                      <a:pt x="152" y="126"/>
                      <a:pt x="152" y="126"/>
                    </a:cubicBezTo>
                    <a:cubicBezTo>
                      <a:pt x="151" y="126"/>
                      <a:pt x="152" y="125"/>
                      <a:pt x="152" y="125"/>
                    </a:cubicBezTo>
                    <a:cubicBezTo>
                      <a:pt x="152" y="125"/>
                      <a:pt x="153" y="124"/>
                      <a:pt x="153" y="125"/>
                    </a:cubicBezTo>
                    <a:cubicBezTo>
                      <a:pt x="153" y="125"/>
                      <a:pt x="154" y="125"/>
                      <a:pt x="154" y="125"/>
                    </a:cubicBezTo>
                    <a:cubicBezTo>
                      <a:pt x="157" y="123"/>
                      <a:pt x="156" y="124"/>
                      <a:pt x="160" y="124"/>
                    </a:cubicBezTo>
                    <a:cubicBezTo>
                      <a:pt x="160" y="124"/>
                      <a:pt x="160" y="123"/>
                      <a:pt x="160" y="123"/>
                    </a:cubicBezTo>
                    <a:cubicBezTo>
                      <a:pt x="159" y="123"/>
                      <a:pt x="159" y="121"/>
                      <a:pt x="161" y="122"/>
                    </a:cubicBezTo>
                    <a:cubicBezTo>
                      <a:pt x="161" y="122"/>
                      <a:pt x="162" y="123"/>
                      <a:pt x="162" y="123"/>
                    </a:cubicBezTo>
                    <a:cubicBezTo>
                      <a:pt x="163" y="124"/>
                      <a:pt x="161" y="123"/>
                      <a:pt x="160" y="124"/>
                    </a:cubicBezTo>
                    <a:cubicBezTo>
                      <a:pt x="160" y="124"/>
                      <a:pt x="160" y="125"/>
                      <a:pt x="160" y="125"/>
                    </a:cubicBezTo>
                    <a:cubicBezTo>
                      <a:pt x="159" y="125"/>
                      <a:pt x="158" y="125"/>
                      <a:pt x="158" y="125"/>
                    </a:cubicBezTo>
                    <a:cubicBezTo>
                      <a:pt x="158" y="125"/>
                      <a:pt x="157" y="126"/>
                      <a:pt x="156" y="126"/>
                    </a:cubicBezTo>
                    <a:cubicBezTo>
                      <a:pt x="156" y="127"/>
                      <a:pt x="156" y="127"/>
                      <a:pt x="156" y="127"/>
                    </a:cubicBezTo>
                    <a:cubicBezTo>
                      <a:pt x="156" y="127"/>
                      <a:pt x="155" y="127"/>
                      <a:pt x="154" y="127"/>
                    </a:cubicBezTo>
                    <a:cubicBezTo>
                      <a:pt x="154" y="127"/>
                      <a:pt x="154" y="128"/>
                      <a:pt x="153" y="128"/>
                    </a:cubicBezTo>
                    <a:cubicBezTo>
                      <a:pt x="153" y="128"/>
                      <a:pt x="152" y="128"/>
                      <a:pt x="152" y="128"/>
                    </a:cubicBezTo>
                    <a:cubicBezTo>
                      <a:pt x="152" y="128"/>
                      <a:pt x="152" y="129"/>
                      <a:pt x="152" y="129"/>
                    </a:cubicBezTo>
                    <a:cubicBezTo>
                      <a:pt x="151" y="129"/>
                      <a:pt x="151" y="130"/>
                      <a:pt x="150" y="130"/>
                    </a:cubicBezTo>
                    <a:cubicBezTo>
                      <a:pt x="151" y="131"/>
                      <a:pt x="151" y="132"/>
                      <a:pt x="152" y="132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4"/>
                      <a:pt x="151" y="134"/>
                    </a:cubicBezTo>
                    <a:cubicBezTo>
                      <a:pt x="152" y="135"/>
                      <a:pt x="153" y="135"/>
                      <a:pt x="153" y="135"/>
                    </a:cubicBezTo>
                    <a:cubicBezTo>
                      <a:pt x="153" y="136"/>
                      <a:pt x="153" y="136"/>
                      <a:pt x="153" y="136"/>
                    </a:cubicBezTo>
                    <a:cubicBezTo>
                      <a:pt x="153" y="136"/>
                      <a:pt x="152" y="136"/>
                      <a:pt x="152" y="136"/>
                    </a:cubicBezTo>
                    <a:cubicBezTo>
                      <a:pt x="151" y="136"/>
                      <a:pt x="151" y="138"/>
                      <a:pt x="151" y="138"/>
                    </a:cubicBezTo>
                    <a:cubicBezTo>
                      <a:pt x="149" y="136"/>
                      <a:pt x="149" y="134"/>
                      <a:pt x="148" y="131"/>
                    </a:cubicBezTo>
                    <a:cubicBezTo>
                      <a:pt x="148" y="131"/>
                      <a:pt x="148" y="132"/>
                      <a:pt x="147" y="134"/>
                    </a:cubicBezTo>
                    <a:cubicBezTo>
                      <a:pt x="146" y="134"/>
                      <a:pt x="146" y="134"/>
                      <a:pt x="146" y="134"/>
                    </a:cubicBezTo>
                    <a:cubicBezTo>
                      <a:pt x="146" y="134"/>
                      <a:pt x="146" y="132"/>
                      <a:pt x="146" y="132"/>
                    </a:cubicBezTo>
                    <a:cubicBezTo>
                      <a:pt x="146" y="132"/>
                      <a:pt x="146" y="132"/>
                      <a:pt x="146" y="131"/>
                    </a:cubicBezTo>
                    <a:cubicBezTo>
                      <a:pt x="146" y="132"/>
                      <a:pt x="146" y="130"/>
                      <a:pt x="146" y="130"/>
                    </a:cubicBezTo>
                    <a:cubicBezTo>
                      <a:pt x="145" y="130"/>
                      <a:pt x="144" y="130"/>
                      <a:pt x="144" y="130"/>
                    </a:cubicBezTo>
                    <a:cubicBezTo>
                      <a:pt x="142" y="129"/>
                      <a:pt x="142" y="128"/>
                      <a:pt x="141" y="127"/>
                    </a:cubicBezTo>
                    <a:cubicBezTo>
                      <a:pt x="141" y="127"/>
                      <a:pt x="140" y="127"/>
                      <a:pt x="139" y="128"/>
                    </a:cubicBezTo>
                    <a:cubicBezTo>
                      <a:pt x="139" y="128"/>
                      <a:pt x="139" y="129"/>
                      <a:pt x="138" y="129"/>
                    </a:cubicBezTo>
                    <a:cubicBezTo>
                      <a:pt x="137" y="129"/>
                      <a:pt x="136" y="129"/>
                      <a:pt x="136" y="129"/>
                    </a:cubicBezTo>
                    <a:cubicBezTo>
                      <a:pt x="135" y="129"/>
                      <a:pt x="134" y="130"/>
                      <a:pt x="133" y="130"/>
                    </a:cubicBezTo>
                    <a:cubicBezTo>
                      <a:pt x="132" y="130"/>
                      <a:pt x="133" y="130"/>
                      <a:pt x="132" y="130"/>
                    </a:cubicBezTo>
                    <a:cubicBezTo>
                      <a:pt x="131" y="130"/>
                      <a:pt x="131" y="130"/>
                      <a:pt x="131" y="130"/>
                    </a:cubicBezTo>
                    <a:cubicBezTo>
                      <a:pt x="128" y="131"/>
                      <a:pt x="124" y="131"/>
                      <a:pt x="121" y="130"/>
                    </a:cubicBezTo>
                    <a:cubicBezTo>
                      <a:pt x="121" y="128"/>
                      <a:pt x="121" y="128"/>
                      <a:pt x="123" y="127"/>
                    </a:cubicBezTo>
                    <a:cubicBezTo>
                      <a:pt x="123" y="127"/>
                      <a:pt x="123" y="126"/>
                      <a:pt x="123" y="126"/>
                    </a:cubicBezTo>
                    <a:cubicBezTo>
                      <a:pt x="124" y="126"/>
                      <a:pt x="125" y="126"/>
                      <a:pt x="126" y="126"/>
                    </a:cubicBezTo>
                    <a:cubicBezTo>
                      <a:pt x="126" y="125"/>
                      <a:pt x="126" y="125"/>
                      <a:pt x="126" y="125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24"/>
                      <a:pt x="125" y="124"/>
                      <a:pt x="125" y="123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2" y="121"/>
                      <a:pt x="122" y="122"/>
                      <a:pt x="121" y="122"/>
                    </a:cubicBezTo>
                    <a:cubicBezTo>
                      <a:pt x="121" y="121"/>
                      <a:pt x="121" y="120"/>
                      <a:pt x="120" y="120"/>
                    </a:cubicBezTo>
                    <a:cubicBezTo>
                      <a:pt x="119" y="120"/>
                      <a:pt x="119" y="121"/>
                      <a:pt x="119" y="121"/>
                    </a:cubicBezTo>
                    <a:cubicBezTo>
                      <a:pt x="118" y="121"/>
                      <a:pt x="118" y="121"/>
                      <a:pt x="117" y="121"/>
                    </a:cubicBezTo>
                    <a:cubicBezTo>
                      <a:pt x="117" y="121"/>
                      <a:pt x="117" y="122"/>
                      <a:pt x="118" y="122"/>
                    </a:cubicBezTo>
                    <a:cubicBezTo>
                      <a:pt x="118" y="122"/>
                      <a:pt x="119" y="122"/>
                      <a:pt x="117" y="123"/>
                    </a:cubicBezTo>
                    <a:cubicBezTo>
                      <a:pt x="117" y="123"/>
                      <a:pt x="116" y="122"/>
                      <a:pt x="115" y="122"/>
                    </a:cubicBezTo>
                    <a:cubicBezTo>
                      <a:pt x="115" y="122"/>
                      <a:pt x="115" y="122"/>
                      <a:pt x="115" y="122"/>
                    </a:cubicBezTo>
                    <a:cubicBezTo>
                      <a:pt x="114" y="121"/>
                      <a:pt x="113" y="122"/>
                      <a:pt x="112" y="121"/>
                    </a:cubicBezTo>
                    <a:cubicBezTo>
                      <a:pt x="112" y="121"/>
                      <a:pt x="111" y="120"/>
                      <a:pt x="110" y="120"/>
                    </a:cubicBezTo>
                    <a:cubicBezTo>
                      <a:pt x="110" y="120"/>
                      <a:pt x="107" y="120"/>
                      <a:pt x="106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3" y="118"/>
                      <a:pt x="100" y="117"/>
                      <a:pt x="98" y="116"/>
                    </a:cubicBezTo>
                    <a:cubicBezTo>
                      <a:pt x="98" y="115"/>
                      <a:pt x="97" y="115"/>
                      <a:pt x="97" y="115"/>
                    </a:cubicBezTo>
                    <a:cubicBezTo>
                      <a:pt x="97" y="114"/>
                      <a:pt x="96" y="115"/>
                      <a:pt x="96" y="115"/>
                    </a:cubicBezTo>
                    <a:cubicBezTo>
                      <a:pt x="94" y="114"/>
                      <a:pt x="93" y="113"/>
                      <a:pt x="92" y="113"/>
                    </a:cubicBezTo>
                    <a:cubicBezTo>
                      <a:pt x="90" y="113"/>
                      <a:pt x="89" y="113"/>
                      <a:pt x="87" y="113"/>
                    </a:cubicBezTo>
                    <a:cubicBezTo>
                      <a:pt x="87" y="113"/>
                      <a:pt x="87" y="114"/>
                      <a:pt x="87" y="114"/>
                    </a:cubicBezTo>
                    <a:cubicBezTo>
                      <a:pt x="86" y="115"/>
                      <a:pt x="84" y="115"/>
                      <a:pt x="83" y="116"/>
                    </a:cubicBezTo>
                    <a:cubicBezTo>
                      <a:pt x="82" y="114"/>
                      <a:pt x="82" y="113"/>
                      <a:pt x="81" y="111"/>
                    </a:cubicBezTo>
                    <a:cubicBezTo>
                      <a:pt x="82" y="111"/>
                      <a:pt x="82" y="111"/>
                      <a:pt x="83" y="110"/>
                    </a:cubicBezTo>
                    <a:cubicBezTo>
                      <a:pt x="82" y="110"/>
                      <a:pt x="81" y="110"/>
                      <a:pt x="81" y="110"/>
                    </a:cubicBezTo>
                    <a:cubicBezTo>
                      <a:pt x="81" y="111"/>
                      <a:pt x="79" y="112"/>
                      <a:pt x="81" y="113"/>
                    </a:cubicBezTo>
                    <a:cubicBezTo>
                      <a:pt x="79" y="113"/>
                      <a:pt x="80" y="114"/>
                      <a:pt x="80" y="115"/>
                    </a:cubicBezTo>
                    <a:cubicBezTo>
                      <a:pt x="80" y="115"/>
                      <a:pt x="79" y="115"/>
                      <a:pt x="79" y="115"/>
                    </a:cubicBezTo>
                    <a:cubicBezTo>
                      <a:pt x="79" y="116"/>
                      <a:pt x="80" y="116"/>
                      <a:pt x="80" y="117"/>
                    </a:cubicBezTo>
                    <a:cubicBezTo>
                      <a:pt x="80" y="117"/>
                      <a:pt x="79" y="117"/>
                      <a:pt x="78" y="117"/>
                    </a:cubicBezTo>
                    <a:cubicBezTo>
                      <a:pt x="77" y="115"/>
                      <a:pt x="75" y="114"/>
                      <a:pt x="73" y="112"/>
                    </a:cubicBezTo>
                    <a:cubicBezTo>
                      <a:pt x="72" y="112"/>
                      <a:pt x="72" y="111"/>
                      <a:pt x="72" y="111"/>
                    </a:cubicBezTo>
                    <a:cubicBezTo>
                      <a:pt x="72" y="111"/>
                      <a:pt x="71" y="111"/>
                      <a:pt x="71" y="111"/>
                    </a:cubicBezTo>
                    <a:cubicBezTo>
                      <a:pt x="71" y="111"/>
                      <a:pt x="71" y="110"/>
                      <a:pt x="70" y="109"/>
                    </a:cubicBezTo>
                    <a:cubicBezTo>
                      <a:pt x="70" y="109"/>
                      <a:pt x="69" y="109"/>
                      <a:pt x="68" y="109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4" y="106"/>
                      <a:pt x="64" y="105"/>
                      <a:pt x="64" y="104"/>
                    </a:cubicBezTo>
                    <a:cubicBezTo>
                      <a:pt x="63" y="104"/>
                      <a:pt x="62" y="103"/>
                      <a:pt x="61" y="102"/>
                    </a:cubicBezTo>
                    <a:cubicBezTo>
                      <a:pt x="60" y="103"/>
                      <a:pt x="59" y="104"/>
                      <a:pt x="60" y="106"/>
                    </a:cubicBez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58" y="110"/>
                      <a:pt x="58" y="111"/>
                    </a:cubicBezTo>
                    <a:cubicBezTo>
                      <a:pt x="57" y="111"/>
                      <a:pt x="52" y="112"/>
                      <a:pt x="51" y="113"/>
                    </a:cubicBezTo>
                    <a:cubicBezTo>
                      <a:pt x="51" y="113"/>
                      <a:pt x="51" y="115"/>
                      <a:pt x="51" y="115"/>
                    </a:cubicBezTo>
                    <a:cubicBezTo>
                      <a:pt x="50" y="115"/>
                      <a:pt x="47" y="116"/>
                      <a:pt x="47" y="116"/>
                    </a:cubicBezTo>
                    <a:cubicBezTo>
                      <a:pt x="47" y="116"/>
                      <a:pt x="47" y="115"/>
                      <a:pt x="47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5" y="116"/>
                      <a:pt x="45" y="115"/>
                      <a:pt x="45" y="115"/>
                    </a:cubicBezTo>
                    <a:cubicBezTo>
                      <a:pt x="45" y="116"/>
                      <a:pt x="45" y="116"/>
                      <a:pt x="45" y="116"/>
                    </a:cubicBezTo>
                    <a:cubicBezTo>
                      <a:pt x="45" y="116"/>
                      <a:pt x="45" y="117"/>
                      <a:pt x="45" y="117"/>
                    </a:cubicBezTo>
                    <a:cubicBezTo>
                      <a:pt x="45" y="117"/>
                      <a:pt x="44" y="117"/>
                      <a:pt x="44" y="117"/>
                    </a:cubicBezTo>
                    <a:cubicBezTo>
                      <a:pt x="44" y="117"/>
                      <a:pt x="44" y="118"/>
                      <a:pt x="43" y="118"/>
                    </a:cubicBezTo>
                    <a:cubicBezTo>
                      <a:pt x="43" y="118"/>
                      <a:pt x="42" y="118"/>
                      <a:pt x="43" y="117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19"/>
                      <a:pt x="41" y="119"/>
                      <a:pt x="41" y="120"/>
                    </a:cubicBezTo>
                    <a:cubicBezTo>
                      <a:pt x="41" y="120"/>
                      <a:pt x="41" y="121"/>
                      <a:pt x="41" y="121"/>
                    </a:cubicBezTo>
                    <a:cubicBezTo>
                      <a:pt x="40" y="122"/>
                      <a:pt x="39" y="122"/>
                      <a:pt x="38" y="122"/>
                    </a:cubicBezTo>
                    <a:cubicBezTo>
                      <a:pt x="39" y="119"/>
                      <a:pt x="38" y="120"/>
                      <a:pt x="40" y="119"/>
                    </a:cubicBezTo>
                    <a:cubicBezTo>
                      <a:pt x="40" y="118"/>
                      <a:pt x="40" y="117"/>
                      <a:pt x="40" y="117"/>
                    </a:cubicBezTo>
                    <a:cubicBezTo>
                      <a:pt x="40" y="117"/>
                      <a:pt x="42" y="117"/>
                      <a:pt x="42" y="116"/>
                    </a:cubicBezTo>
                    <a:cubicBezTo>
                      <a:pt x="42" y="116"/>
                      <a:pt x="42" y="114"/>
                      <a:pt x="42" y="114"/>
                    </a:cubicBezTo>
                    <a:cubicBezTo>
                      <a:pt x="45" y="114"/>
                      <a:pt x="47" y="113"/>
                      <a:pt x="48" y="113"/>
                    </a:cubicBezTo>
                    <a:cubicBezTo>
                      <a:pt x="49" y="112"/>
                      <a:pt x="49" y="113"/>
                      <a:pt x="51" y="113"/>
                    </a:cubicBezTo>
                    <a:cubicBezTo>
                      <a:pt x="51" y="113"/>
                      <a:pt x="52" y="111"/>
                      <a:pt x="52" y="110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2" y="108"/>
                      <a:pt x="50" y="108"/>
                      <a:pt x="48" y="107"/>
                    </a:cubicBezTo>
                    <a:cubicBezTo>
                      <a:pt x="48" y="109"/>
                      <a:pt x="48" y="110"/>
                      <a:pt x="47" y="111"/>
                    </a:cubicBezTo>
                    <a:cubicBezTo>
                      <a:pt x="45" y="111"/>
                      <a:pt x="45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2" y="111"/>
                      <a:pt x="42" y="111"/>
                      <a:pt x="41" y="111"/>
                    </a:cubicBezTo>
                    <a:cubicBezTo>
                      <a:pt x="41" y="112"/>
                      <a:pt x="41" y="112"/>
                      <a:pt x="41" y="112"/>
                    </a:cubicBezTo>
                    <a:cubicBezTo>
                      <a:pt x="40" y="112"/>
                      <a:pt x="39" y="112"/>
                      <a:pt x="39" y="112"/>
                    </a:cubicBezTo>
                    <a:cubicBezTo>
                      <a:pt x="38" y="113"/>
                      <a:pt x="39" y="114"/>
                      <a:pt x="39" y="115"/>
                    </a:cubicBezTo>
                    <a:cubicBezTo>
                      <a:pt x="37" y="115"/>
                      <a:pt x="36" y="115"/>
                      <a:pt x="35" y="115"/>
                    </a:cubicBezTo>
                    <a:cubicBezTo>
                      <a:pt x="35" y="115"/>
                      <a:pt x="35" y="114"/>
                      <a:pt x="35" y="114"/>
                    </a:cubicBezTo>
                    <a:cubicBezTo>
                      <a:pt x="35" y="114"/>
                      <a:pt x="33" y="113"/>
                      <a:pt x="33" y="113"/>
                    </a:cubicBezTo>
                    <a:cubicBezTo>
                      <a:pt x="32" y="112"/>
                      <a:pt x="33" y="112"/>
                      <a:pt x="32" y="112"/>
                    </a:cubicBezTo>
                    <a:cubicBezTo>
                      <a:pt x="32" y="113"/>
                      <a:pt x="32" y="114"/>
                      <a:pt x="32" y="114"/>
                    </a:cubicBezTo>
                    <a:cubicBezTo>
                      <a:pt x="32" y="114"/>
                      <a:pt x="31" y="115"/>
                      <a:pt x="31" y="115"/>
                    </a:cubicBezTo>
                    <a:cubicBezTo>
                      <a:pt x="31" y="115"/>
                      <a:pt x="31" y="115"/>
                      <a:pt x="31" y="116"/>
                    </a:cubicBezTo>
                    <a:cubicBezTo>
                      <a:pt x="30" y="116"/>
                      <a:pt x="30" y="115"/>
                      <a:pt x="29" y="115"/>
                    </a:cubicBezTo>
                    <a:cubicBezTo>
                      <a:pt x="29" y="116"/>
                      <a:pt x="30" y="117"/>
                      <a:pt x="29" y="117"/>
                    </a:cubicBezTo>
                    <a:cubicBezTo>
                      <a:pt x="29" y="117"/>
                      <a:pt x="29" y="118"/>
                      <a:pt x="28" y="117"/>
                    </a:cubicBezTo>
                    <a:cubicBezTo>
                      <a:pt x="28" y="117"/>
                      <a:pt x="28" y="117"/>
                      <a:pt x="28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7"/>
                      <a:pt x="25" y="118"/>
                      <a:pt x="25" y="118"/>
                    </a:cubicBezTo>
                    <a:cubicBezTo>
                      <a:pt x="28" y="119"/>
                      <a:pt x="28" y="119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7" y="121"/>
                      <a:pt x="26" y="120"/>
                      <a:pt x="26" y="119"/>
                    </a:cubicBezTo>
                    <a:cubicBezTo>
                      <a:pt x="25" y="119"/>
                      <a:pt x="20" y="117"/>
                      <a:pt x="20" y="117"/>
                    </a:cubicBezTo>
                    <a:cubicBezTo>
                      <a:pt x="20" y="117"/>
                      <a:pt x="19" y="117"/>
                      <a:pt x="19" y="117"/>
                    </a:cubicBezTo>
                    <a:cubicBezTo>
                      <a:pt x="18" y="116"/>
                      <a:pt x="18" y="115"/>
                      <a:pt x="17" y="115"/>
                    </a:cubicBezTo>
                    <a:cubicBezTo>
                      <a:pt x="16" y="115"/>
                      <a:pt x="16" y="115"/>
                      <a:pt x="15" y="115"/>
                    </a:cubicBezTo>
                    <a:cubicBezTo>
                      <a:pt x="15" y="115"/>
                      <a:pt x="14" y="114"/>
                      <a:pt x="14" y="114"/>
                    </a:cubicBezTo>
                    <a:cubicBezTo>
                      <a:pt x="13" y="113"/>
                      <a:pt x="12" y="114"/>
                      <a:pt x="12" y="114"/>
                    </a:cubicBezTo>
                    <a:cubicBezTo>
                      <a:pt x="11" y="113"/>
                      <a:pt x="11" y="112"/>
                      <a:pt x="10" y="112"/>
                    </a:cubicBezTo>
                    <a:cubicBezTo>
                      <a:pt x="8" y="111"/>
                      <a:pt x="6" y="112"/>
                      <a:pt x="4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2" y="111"/>
                      <a:pt x="2" y="111"/>
                      <a:pt x="0" y="111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78"/>
                      <a:pt x="5" y="177"/>
                      <a:pt x="6" y="177"/>
                    </a:cubicBezTo>
                    <a:cubicBezTo>
                      <a:pt x="7" y="178"/>
                      <a:pt x="8" y="179"/>
                      <a:pt x="9" y="178"/>
                    </a:cubicBezTo>
                    <a:cubicBezTo>
                      <a:pt x="12" y="175"/>
                      <a:pt x="10" y="178"/>
                      <a:pt x="11" y="180"/>
                    </a:cubicBezTo>
                    <a:cubicBezTo>
                      <a:pt x="12" y="181"/>
                      <a:pt x="12" y="181"/>
                      <a:pt x="12" y="182"/>
                    </a:cubicBezTo>
                    <a:cubicBezTo>
                      <a:pt x="13" y="184"/>
                      <a:pt x="17" y="185"/>
                      <a:pt x="18" y="187"/>
                    </a:cubicBezTo>
                    <a:cubicBezTo>
                      <a:pt x="19" y="188"/>
                      <a:pt x="17" y="190"/>
                      <a:pt x="20" y="188"/>
                    </a:cubicBezTo>
                    <a:cubicBezTo>
                      <a:pt x="21" y="187"/>
                      <a:pt x="23" y="187"/>
                      <a:pt x="24" y="186"/>
                    </a:cubicBezTo>
                    <a:cubicBezTo>
                      <a:pt x="24" y="184"/>
                      <a:pt x="22" y="183"/>
                      <a:pt x="24" y="183"/>
                    </a:cubicBezTo>
                    <a:cubicBezTo>
                      <a:pt x="25" y="183"/>
                      <a:pt x="27" y="182"/>
                      <a:pt x="28" y="183"/>
                    </a:cubicBezTo>
                    <a:cubicBezTo>
                      <a:pt x="28" y="185"/>
                      <a:pt x="31" y="184"/>
                      <a:pt x="31" y="186"/>
                    </a:cubicBezTo>
                    <a:cubicBezTo>
                      <a:pt x="31" y="187"/>
                      <a:pt x="31" y="188"/>
                      <a:pt x="33" y="188"/>
                    </a:cubicBezTo>
                    <a:cubicBezTo>
                      <a:pt x="34" y="188"/>
                      <a:pt x="36" y="190"/>
                      <a:pt x="37" y="191"/>
                    </a:cubicBezTo>
                    <a:cubicBezTo>
                      <a:pt x="38" y="192"/>
                      <a:pt x="41" y="195"/>
                      <a:pt x="42" y="197"/>
                    </a:cubicBezTo>
                    <a:cubicBezTo>
                      <a:pt x="43" y="198"/>
                      <a:pt x="43" y="200"/>
                      <a:pt x="45" y="201"/>
                    </a:cubicBezTo>
                    <a:cubicBezTo>
                      <a:pt x="47" y="202"/>
                      <a:pt x="47" y="204"/>
                      <a:pt x="48" y="205"/>
                    </a:cubicBezTo>
                    <a:cubicBezTo>
                      <a:pt x="50" y="205"/>
                      <a:pt x="52" y="203"/>
                      <a:pt x="52" y="205"/>
                    </a:cubicBezTo>
                    <a:cubicBezTo>
                      <a:pt x="52" y="206"/>
                      <a:pt x="52" y="207"/>
                      <a:pt x="53" y="208"/>
                    </a:cubicBezTo>
                    <a:cubicBezTo>
                      <a:pt x="53" y="210"/>
                      <a:pt x="53" y="209"/>
                      <a:pt x="54" y="210"/>
                    </a:cubicBezTo>
                    <a:cubicBezTo>
                      <a:pt x="56" y="210"/>
                      <a:pt x="55" y="212"/>
                      <a:pt x="56" y="212"/>
                    </a:cubicBezTo>
                    <a:cubicBezTo>
                      <a:pt x="57" y="212"/>
                      <a:pt x="55" y="213"/>
                      <a:pt x="55" y="214"/>
                    </a:cubicBezTo>
                    <a:cubicBezTo>
                      <a:pt x="56" y="215"/>
                      <a:pt x="56" y="215"/>
                      <a:pt x="55" y="216"/>
                    </a:cubicBezTo>
                    <a:cubicBezTo>
                      <a:pt x="55" y="217"/>
                      <a:pt x="54" y="218"/>
                      <a:pt x="54" y="218"/>
                    </a:cubicBezTo>
                    <a:close/>
                    <a:moveTo>
                      <a:pt x="268" y="299"/>
                    </a:moveTo>
                    <a:cubicBezTo>
                      <a:pt x="268" y="298"/>
                      <a:pt x="268" y="298"/>
                      <a:pt x="268" y="298"/>
                    </a:cubicBezTo>
                    <a:cubicBezTo>
                      <a:pt x="268" y="298"/>
                      <a:pt x="268" y="299"/>
                      <a:pt x="268" y="299"/>
                    </a:cubicBezTo>
                    <a:close/>
                    <a:moveTo>
                      <a:pt x="348" y="14"/>
                    </a:moveTo>
                    <a:cubicBezTo>
                      <a:pt x="348" y="14"/>
                      <a:pt x="348" y="14"/>
                      <a:pt x="348" y="15"/>
                    </a:cubicBezTo>
                    <a:cubicBezTo>
                      <a:pt x="346" y="15"/>
                      <a:pt x="346" y="14"/>
                      <a:pt x="348" y="14"/>
                    </a:cubicBezTo>
                    <a:close/>
                    <a:moveTo>
                      <a:pt x="205" y="127"/>
                    </a:moveTo>
                    <a:cubicBezTo>
                      <a:pt x="205" y="128"/>
                      <a:pt x="205" y="128"/>
                      <a:pt x="205" y="128"/>
                    </a:cubicBezTo>
                    <a:cubicBezTo>
                      <a:pt x="204" y="128"/>
                      <a:pt x="204" y="127"/>
                      <a:pt x="205" y="127"/>
                    </a:cubicBezTo>
                    <a:close/>
                    <a:moveTo>
                      <a:pt x="50" y="116"/>
                    </a:moveTo>
                    <a:cubicBezTo>
                      <a:pt x="51" y="116"/>
                      <a:pt x="50" y="116"/>
                      <a:pt x="50" y="116"/>
                    </a:cubicBezTo>
                    <a:cubicBezTo>
                      <a:pt x="50" y="116"/>
                      <a:pt x="50" y="116"/>
                      <a:pt x="50" y="116"/>
                    </a:cubicBezTo>
                    <a:close/>
                    <a:moveTo>
                      <a:pt x="78" y="250"/>
                    </a:moveTo>
                    <a:cubicBezTo>
                      <a:pt x="78" y="250"/>
                      <a:pt x="78" y="251"/>
                      <a:pt x="78" y="251"/>
                    </a:cubicBezTo>
                    <a:cubicBezTo>
                      <a:pt x="79" y="251"/>
                      <a:pt x="79" y="252"/>
                      <a:pt x="79" y="252"/>
                    </a:cubicBezTo>
                    <a:cubicBezTo>
                      <a:pt x="82" y="253"/>
                      <a:pt x="78" y="250"/>
                      <a:pt x="78" y="250"/>
                    </a:cubicBezTo>
                    <a:close/>
                    <a:moveTo>
                      <a:pt x="60" y="237"/>
                    </a:moveTo>
                    <a:cubicBezTo>
                      <a:pt x="60" y="237"/>
                      <a:pt x="60" y="238"/>
                      <a:pt x="60" y="238"/>
                    </a:cubicBezTo>
                    <a:cubicBezTo>
                      <a:pt x="60" y="238"/>
                      <a:pt x="61" y="236"/>
                      <a:pt x="60" y="237"/>
                    </a:cubicBezTo>
                    <a:close/>
                    <a:moveTo>
                      <a:pt x="59" y="227"/>
                    </a:moveTo>
                    <a:cubicBezTo>
                      <a:pt x="59" y="227"/>
                      <a:pt x="59" y="228"/>
                      <a:pt x="59" y="228"/>
                    </a:cubicBezTo>
                    <a:cubicBezTo>
                      <a:pt x="59" y="228"/>
                      <a:pt x="58" y="227"/>
                      <a:pt x="59" y="227"/>
                    </a:cubicBezTo>
                    <a:close/>
                    <a:moveTo>
                      <a:pt x="240" y="261"/>
                    </a:moveTo>
                    <a:cubicBezTo>
                      <a:pt x="240" y="261"/>
                      <a:pt x="241" y="262"/>
                      <a:pt x="241" y="262"/>
                    </a:cubicBezTo>
                    <a:cubicBezTo>
                      <a:pt x="241" y="262"/>
                      <a:pt x="241" y="261"/>
                      <a:pt x="240" y="261"/>
                    </a:cubicBezTo>
                    <a:close/>
                    <a:moveTo>
                      <a:pt x="246" y="258"/>
                    </a:moveTo>
                    <a:cubicBezTo>
                      <a:pt x="246" y="258"/>
                      <a:pt x="246" y="258"/>
                      <a:pt x="246" y="259"/>
                    </a:cubicBezTo>
                    <a:cubicBezTo>
                      <a:pt x="247" y="258"/>
                      <a:pt x="247" y="258"/>
                      <a:pt x="246" y="258"/>
                    </a:cubicBezTo>
                    <a:close/>
                    <a:moveTo>
                      <a:pt x="338" y="276"/>
                    </a:moveTo>
                    <a:cubicBezTo>
                      <a:pt x="339" y="276"/>
                      <a:pt x="338" y="276"/>
                      <a:pt x="338" y="276"/>
                    </a:cubicBezTo>
                    <a:cubicBezTo>
                      <a:pt x="338" y="276"/>
                      <a:pt x="337" y="276"/>
                      <a:pt x="338" y="276"/>
                    </a:cubicBezTo>
                    <a:close/>
                    <a:moveTo>
                      <a:pt x="367" y="281"/>
                    </a:moveTo>
                    <a:cubicBezTo>
                      <a:pt x="367" y="281"/>
                      <a:pt x="367" y="281"/>
                      <a:pt x="367" y="281"/>
                    </a:cubicBezTo>
                    <a:cubicBezTo>
                      <a:pt x="368" y="281"/>
                      <a:pt x="368" y="281"/>
                      <a:pt x="368" y="281"/>
                    </a:cubicBezTo>
                    <a:cubicBezTo>
                      <a:pt x="367" y="281"/>
                      <a:pt x="368" y="281"/>
                      <a:pt x="367" y="281"/>
                    </a:cubicBezTo>
                    <a:close/>
                    <a:moveTo>
                      <a:pt x="325" y="269"/>
                    </a:moveTo>
                    <a:cubicBezTo>
                      <a:pt x="327" y="268"/>
                      <a:pt x="324" y="271"/>
                      <a:pt x="324" y="271"/>
                    </a:cubicBezTo>
                    <a:cubicBezTo>
                      <a:pt x="321" y="272"/>
                      <a:pt x="324" y="269"/>
                      <a:pt x="325" y="269"/>
                    </a:cubicBezTo>
                    <a:close/>
                    <a:moveTo>
                      <a:pt x="353" y="251"/>
                    </a:moveTo>
                    <a:cubicBezTo>
                      <a:pt x="353" y="251"/>
                      <a:pt x="353" y="252"/>
                      <a:pt x="353" y="252"/>
                    </a:cubicBezTo>
                    <a:cubicBezTo>
                      <a:pt x="354" y="252"/>
                      <a:pt x="355" y="252"/>
                      <a:pt x="355" y="252"/>
                    </a:cubicBezTo>
                    <a:cubicBezTo>
                      <a:pt x="357" y="254"/>
                      <a:pt x="357" y="254"/>
                      <a:pt x="357" y="254"/>
                    </a:cubicBezTo>
                    <a:cubicBezTo>
                      <a:pt x="357" y="254"/>
                      <a:pt x="357" y="255"/>
                      <a:pt x="357" y="255"/>
                    </a:cubicBezTo>
                    <a:cubicBezTo>
                      <a:pt x="358" y="255"/>
                      <a:pt x="359" y="255"/>
                      <a:pt x="360" y="255"/>
                    </a:cubicBezTo>
                    <a:cubicBezTo>
                      <a:pt x="361" y="256"/>
                      <a:pt x="362" y="257"/>
                      <a:pt x="363" y="257"/>
                    </a:cubicBezTo>
                    <a:cubicBezTo>
                      <a:pt x="364" y="257"/>
                      <a:pt x="364" y="257"/>
                      <a:pt x="365" y="257"/>
                    </a:cubicBezTo>
                    <a:cubicBezTo>
                      <a:pt x="365" y="257"/>
                      <a:pt x="365" y="256"/>
                      <a:pt x="366" y="256"/>
                    </a:cubicBezTo>
                    <a:cubicBezTo>
                      <a:pt x="364" y="255"/>
                      <a:pt x="364" y="255"/>
                      <a:pt x="364" y="255"/>
                    </a:cubicBezTo>
                    <a:cubicBezTo>
                      <a:pt x="364" y="255"/>
                      <a:pt x="363" y="255"/>
                      <a:pt x="363" y="255"/>
                    </a:cubicBezTo>
                    <a:cubicBezTo>
                      <a:pt x="362" y="254"/>
                      <a:pt x="362" y="253"/>
                      <a:pt x="361" y="252"/>
                    </a:cubicBezTo>
                    <a:cubicBezTo>
                      <a:pt x="361" y="252"/>
                      <a:pt x="360" y="252"/>
                      <a:pt x="360" y="252"/>
                    </a:cubicBezTo>
                    <a:cubicBezTo>
                      <a:pt x="358" y="252"/>
                      <a:pt x="357" y="251"/>
                      <a:pt x="356" y="251"/>
                    </a:cubicBezTo>
                    <a:cubicBezTo>
                      <a:pt x="355" y="251"/>
                      <a:pt x="354" y="251"/>
                      <a:pt x="353" y="251"/>
                    </a:cubicBezTo>
                    <a:close/>
                    <a:moveTo>
                      <a:pt x="285" y="284"/>
                    </a:moveTo>
                    <a:cubicBezTo>
                      <a:pt x="285" y="285"/>
                      <a:pt x="286" y="285"/>
                      <a:pt x="286" y="285"/>
                    </a:cubicBezTo>
                    <a:cubicBezTo>
                      <a:pt x="285" y="287"/>
                      <a:pt x="285" y="287"/>
                      <a:pt x="285" y="287"/>
                    </a:cubicBezTo>
                    <a:cubicBezTo>
                      <a:pt x="283" y="286"/>
                      <a:pt x="285" y="285"/>
                      <a:pt x="285" y="284"/>
                    </a:cubicBezTo>
                    <a:close/>
                    <a:moveTo>
                      <a:pt x="275" y="281"/>
                    </a:moveTo>
                    <a:cubicBezTo>
                      <a:pt x="275" y="281"/>
                      <a:pt x="275" y="282"/>
                      <a:pt x="275" y="282"/>
                    </a:cubicBezTo>
                    <a:cubicBezTo>
                      <a:pt x="277" y="282"/>
                      <a:pt x="276" y="281"/>
                      <a:pt x="275" y="281"/>
                    </a:cubicBezTo>
                    <a:close/>
                    <a:moveTo>
                      <a:pt x="309" y="278"/>
                    </a:moveTo>
                    <a:cubicBezTo>
                      <a:pt x="309" y="278"/>
                      <a:pt x="311" y="279"/>
                      <a:pt x="311" y="279"/>
                    </a:cubicBezTo>
                    <a:cubicBezTo>
                      <a:pt x="311" y="280"/>
                      <a:pt x="310" y="280"/>
                      <a:pt x="309" y="280"/>
                    </a:cubicBezTo>
                    <a:cubicBezTo>
                      <a:pt x="309" y="280"/>
                      <a:pt x="309" y="280"/>
                      <a:pt x="310" y="279"/>
                    </a:cubicBezTo>
                    <a:cubicBezTo>
                      <a:pt x="309" y="279"/>
                      <a:pt x="307" y="279"/>
                      <a:pt x="309" y="279"/>
                    </a:cubicBezTo>
                    <a:cubicBezTo>
                      <a:pt x="309" y="278"/>
                      <a:pt x="308" y="278"/>
                      <a:pt x="309" y="278"/>
                    </a:cubicBezTo>
                    <a:close/>
                    <a:moveTo>
                      <a:pt x="268" y="277"/>
                    </a:moveTo>
                    <a:cubicBezTo>
                      <a:pt x="268" y="277"/>
                      <a:pt x="268" y="277"/>
                      <a:pt x="268" y="277"/>
                    </a:cubicBezTo>
                    <a:cubicBezTo>
                      <a:pt x="269" y="278"/>
                      <a:pt x="270" y="278"/>
                      <a:pt x="270" y="278"/>
                    </a:cubicBezTo>
                    <a:cubicBezTo>
                      <a:pt x="271" y="279"/>
                      <a:pt x="274" y="279"/>
                      <a:pt x="274" y="279"/>
                    </a:cubicBezTo>
                    <a:cubicBezTo>
                      <a:pt x="275" y="279"/>
                      <a:pt x="273" y="278"/>
                      <a:pt x="273" y="278"/>
                    </a:cubicBezTo>
                    <a:cubicBezTo>
                      <a:pt x="272" y="277"/>
                      <a:pt x="270" y="277"/>
                      <a:pt x="268" y="277"/>
                    </a:cubicBezTo>
                    <a:close/>
                    <a:moveTo>
                      <a:pt x="375" y="274"/>
                    </a:moveTo>
                    <a:cubicBezTo>
                      <a:pt x="375" y="274"/>
                      <a:pt x="375" y="274"/>
                      <a:pt x="375" y="275"/>
                    </a:cubicBezTo>
                    <a:cubicBezTo>
                      <a:pt x="374" y="275"/>
                      <a:pt x="373" y="275"/>
                      <a:pt x="373" y="275"/>
                    </a:cubicBezTo>
                    <a:cubicBezTo>
                      <a:pt x="373" y="275"/>
                      <a:pt x="372" y="275"/>
                      <a:pt x="372" y="276"/>
                    </a:cubicBezTo>
                    <a:cubicBezTo>
                      <a:pt x="372" y="276"/>
                      <a:pt x="372" y="276"/>
                      <a:pt x="372" y="276"/>
                    </a:cubicBezTo>
                    <a:cubicBezTo>
                      <a:pt x="372" y="277"/>
                      <a:pt x="372" y="278"/>
                      <a:pt x="371" y="279"/>
                    </a:cubicBezTo>
                    <a:cubicBezTo>
                      <a:pt x="372" y="278"/>
                      <a:pt x="373" y="279"/>
                      <a:pt x="374" y="278"/>
                    </a:cubicBezTo>
                    <a:cubicBezTo>
                      <a:pt x="374" y="278"/>
                      <a:pt x="374" y="277"/>
                      <a:pt x="374" y="277"/>
                    </a:cubicBezTo>
                    <a:cubicBezTo>
                      <a:pt x="374" y="277"/>
                      <a:pt x="378" y="275"/>
                      <a:pt x="375" y="276"/>
                    </a:cubicBezTo>
                    <a:cubicBezTo>
                      <a:pt x="375" y="276"/>
                      <a:pt x="375" y="275"/>
                      <a:pt x="375" y="275"/>
                    </a:cubicBezTo>
                    <a:cubicBezTo>
                      <a:pt x="377" y="275"/>
                      <a:pt x="376" y="274"/>
                      <a:pt x="375" y="274"/>
                    </a:cubicBezTo>
                    <a:close/>
                    <a:moveTo>
                      <a:pt x="282" y="273"/>
                    </a:moveTo>
                    <a:cubicBezTo>
                      <a:pt x="284" y="273"/>
                      <a:pt x="284" y="274"/>
                      <a:pt x="282" y="275"/>
                    </a:cubicBezTo>
                    <a:cubicBezTo>
                      <a:pt x="282" y="274"/>
                      <a:pt x="282" y="274"/>
                      <a:pt x="282" y="274"/>
                    </a:cubicBezTo>
                    <a:cubicBezTo>
                      <a:pt x="281" y="274"/>
                      <a:pt x="280" y="274"/>
                      <a:pt x="279" y="274"/>
                    </a:cubicBezTo>
                    <a:cubicBezTo>
                      <a:pt x="279" y="273"/>
                      <a:pt x="279" y="273"/>
                      <a:pt x="279" y="273"/>
                    </a:cubicBezTo>
                    <a:cubicBezTo>
                      <a:pt x="280" y="273"/>
                      <a:pt x="281" y="273"/>
                      <a:pt x="282" y="273"/>
                    </a:cubicBezTo>
                    <a:close/>
                    <a:moveTo>
                      <a:pt x="355" y="269"/>
                    </a:moveTo>
                    <a:cubicBezTo>
                      <a:pt x="355" y="270"/>
                      <a:pt x="355" y="270"/>
                      <a:pt x="355" y="271"/>
                    </a:cubicBezTo>
                    <a:cubicBezTo>
                      <a:pt x="355" y="271"/>
                      <a:pt x="354" y="271"/>
                      <a:pt x="354" y="272"/>
                    </a:cubicBezTo>
                    <a:cubicBezTo>
                      <a:pt x="354" y="273"/>
                      <a:pt x="354" y="273"/>
                      <a:pt x="354" y="273"/>
                    </a:cubicBezTo>
                    <a:cubicBezTo>
                      <a:pt x="354" y="273"/>
                      <a:pt x="355" y="272"/>
                      <a:pt x="356" y="273"/>
                    </a:cubicBezTo>
                    <a:cubicBezTo>
                      <a:pt x="356" y="273"/>
                      <a:pt x="356" y="274"/>
                      <a:pt x="356" y="274"/>
                    </a:cubicBezTo>
                    <a:cubicBezTo>
                      <a:pt x="356" y="274"/>
                      <a:pt x="357" y="274"/>
                      <a:pt x="357" y="274"/>
                    </a:cubicBezTo>
                    <a:cubicBezTo>
                      <a:pt x="360" y="274"/>
                      <a:pt x="359" y="274"/>
                      <a:pt x="362" y="274"/>
                    </a:cubicBezTo>
                    <a:cubicBezTo>
                      <a:pt x="362" y="274"/>
                      <a:pt x="362" y="274"/>
                      <a:pt x="361" y="275"/>
                    </a:cubicBezTo>
                    <a:cubicBezTo>
                      <a:pt x="361" y="275"/>
                      <a:pt x="361" y="275"/>
                      <a:pt x="361" y="275"/>
                    </a:cubicBezTo>
                    <a:cubicBezTo>
                      <a:pt x="362" y="275"/>
                      <a:pt x="362" y="276"/>
                      <a:pt x="362" y="276"/>
                    </a:cubicBezTo>
                    <a:cubicBezTo>
                      <a:pt x="362" y="276"/>
                      <a:pt x="363" y="276"/>
                      <a:pt x="363" y="276"/>
                    </a:cubicBezTo>
                    <a:cubicBezTo>
                      <a:pt x="363" y="276"/>
                      <a:pt x="364" y="275"/>
                      <a:pt x="364" y="275"/>
                    </a:cubicBezTo>
                    <a:cubicBezTo>
                      <a:pt x="364" y="275"/>
                      <a:pt x="364" y="275"/>
                      <a:pt x="364" y="275"/>
                    </a:cubicBezTo>
                    <a:cubicBezTo>
                      <a:pt x="364" y="275"/>
                      <a:pt x="363" y="274"/>
                      <a:pt x="363" y="274"/>
                    </a:cubicBezTo>
                    <a:cubicBezTo>
                      <a:pt x="363" y="274"/>
                      <a:pt x="363" y="273"/>
                      <a:pt x="363" y="273"/>
                    </a:cubicBezTo>
                    <a:cubicBezTo>
                      <a:pt x="363" y="273"/>
                      <a:pt x="364" y="273"/>
                      <a:pt x="363" y="273"/>
                    </a:cubicBezTo>
                    <a:cubicBezTo>
                      <a:pt x="362" y="273"/>
                      <a:pt x="360" y="273"/>
                      <a:pt x="359" y="273"/>
                    </a:cubicBezTo>
                    <a:cubicBezTo>
                      <a:pt x="359" y="272"/>
                      <a:pt x="359" y="272"/>
                      <a:pt x="359" y="272"/>
                    </a:cubicBezTo>
                    <a:cubicBezTo>
                      <a:pt x="358" y="272"/>
                      <a:pt x="358" y="273"/>
                      <a:pt x="358" y="273"/>
                    </a:cubicBezTo>
                    <a:cubicBezTo>
                      <a:pt x="357" y="273"/>
                      <a:pt x="356" y="272"/>
                      <a:pt x="355" y="272"/>
                    </a:cubicBezTo>
                    <a:cubicBezTo>
                      <a:pt x="355" y="272"/>
                      <a:pt x="356" y="271"/>
                      <a:pt x="356" y="270"/>
                    </a:cubicBezTo>
                    <a:cubicBezTo>
                      <a:pt x="356" y="271"/>
                      <a:pt x="356" y="269"/>
                      <a:pt x="355" y="269"/>
                    </a:cubicBezTo>
                    <a:close/>
                    <a:moveTo>
                      <a:pt x="375" y="269"/>
                    </a:moveTo>
                    <a:cubicBezTo>
                      <a:pt x="374" y="269"/>
                      <a:pt x="374" y="269"/>
                      <a:pt x="374" y="269"/>
                    </a:cubicBezTo>
                    <a:cubicBezTo>
                      <a:pt x="372" y="270"/>
                      <a:pt x="372" y="269"/>
                      <a:pt x="371" y="269"/>
                    </a:cubicBezTo>
                    <a:cubicBezTo>
                      <a:pt x="370" y="270"/>
                      <a:pt x="370" y="270"/>
                      <a:pt x="369" y="271"/>
                    </a:cubicBezTo>
                    <a:cubicBezTo>
                      <a:pt x="370" y="271"/>
                      <a:pt x="370" y="272"/>
                      <a:pt x="369" y="273"/>
                    </a:cubicBezTo>
                    <a:cubicBezTo>
                      <a:pt x="368" y="273"/>
                      <a:pt x="368" y="273"/>
                      <a:pt x="368" y="273"/>
                    </a:cubicBezTo>
                    <a:cubicBezTo>
                      <a:pt x="368" y="273"/>
                      <a:pt x="368" y="273"/>
                      <a:pt x="368" y="274"/>
                    </a:cubicBezTo>
                    <a:cubicBezTo>
                      <a:pt x="367" y="274"/>
                      <a:pt x="368" y="275"/>
                      <a:pt x="368" y="275"/>
                    </a:cubicBezTo>
                    <a:cubicBezTo>
                      <a:pt x="367" y="275"/>
                      <a:pt x="367" y="275"/>
                      <a:pt x="367" y="275"/>
                    </a:cubicBezTo>
                    <a:cubicBezTo>
                      <a:pt x="367" y="277"/>
                      <a:pt x="367" y="278"/>
                      <a:pt x="368" y="279"/>
                    </a:cubicBezTo>
                    <a:cubicBezTo>
                      <a:pt x="369" y="279"/>
                      <a:pt x="369" y="279"/>
                      <a:pt x="370" y="279"/>
                    </a:cubicBezTo>
                    <a:cubicBezTo>
                      <a:pt x="370" y="279"/>
                      <a:pt x="370" y="278"/>
                      <a:pt x="370" y="278"/>
                    </a:cubicBezTo>
                    <a:cubicBezTo>
                      <a:pt x="368" y="277"/>
                      <a:pt x="371" y="275"/>
                      <a:pt x="371" y="275"/>
                    </a:cubicBezTo>
                    <a:cubicBezTo>
                      <a:pt x="371" y="274"/>
                      <a:pt x="371" y="274"/>
                      <a:pt x="371" y="274"/>
                    </a:cubicBezTo>
                    <a:cubicBezTo>
                      <a:pt x="371" y="274"/>
                      <a:pt x="371" y="274"/>
                      <a:pt x="370" y="274"/>
                    </a:cubicBezTo>
                    <a:cubicBezTo>
                      <a:pt x="371" y="273"/>
                      <a:pt x="372" y="271"/>
                      <a:pt x="373" y="270"/>
                    </a:cubicBezTo>
                    <a:cubicBezTo>
                      <a:pt x="373" y="270"/>
                      <a:pt x="374" y="270"/>
                      <a:pt x="375" y="270"/>
                    </a:cubicBezTo>
                    <a:cubicBezTo>
                      <a:pt x="375" y="269"/>
                      <a:pt x="375" y="270"/>
                      <a:pt x="376" y="269"/>
                    </a:cubicBezTo>
                    <a:cubicBezTo>
                      <a:pt x="376" y="269"/>
                      <a:pt x="375" y="269"/>
                      <a:pt x="375" y="269"/>
                    </a:cubicBezTo>
                    <a:close/>
                    <a:moveTo>
                      <a:pt x="396" y="267"/>
                    </a:moveTo>
                    <a:cubicBezTo>
                      <a:pt x="396" y="267"/>
                      <a:pt x="395" y="269"/>
                      <a:pt x="396" y="269"/>
                    </a:cubicBezTo>
                    <a:cubicBezTo>
                      <a:pt x="397" y="268"/>
                      <a:pt x="397" y="268"/>
                      <a:pt x="397" y="267"/>
                    </a:cubicBezTo>
                    <a:cubicBezTo>
                      <a:pt x="396" y="267"/>
                      <a:pt x="396" y="267"/>
                      <a:pt x="396" y="267"/>
                    </a:cubicBezTo>
                    <a:close/>
                    <a:moveTo>
                      <a:pt x="367" y="264"/>
                    </a:moveTo>
                    <a:cubicBezTo>
                      <a:pt x="366" y="264"/>
                      <a:pt x="364" y="267"/>
                      <a:pt x="366" y="266"/>
                    </a:cubicBezTo>
                    <a:cubicBezTo>
                      <a:pt x="366" y="266"/>
                      <a:pt x="369" y="263"/>
                      <a:pt x="367" y="264"/>
                    </a:cubicBezTo>
                    <a:close/>
                    <a:moveTo>
                      <a:pt x="244" y="249"/>
                    </a:moveTo>
                    <a:cubicBezTo>
                      <a:pt x="246" y="250"/>
                      <a:pt x="246" y="251"/>
                      <a:pt x="247" y="253"/>
                    </a:cubicBezTo>
                    <a:cubicBezTo>
                      <a:pt x="246" y="253"/>
                      <a:pt x="245" y="253"/>
                      <a:pt x="245" y="253"/>
                    </a:cubicBezTo>
                    <a:cubicBezTo>
                      <a:pt x="245" y="253"/>
                      <a:pt x="244" y="253"/>
                      <a:pt x="245" y="253"/>
                    </a:cubicBezTo>
                    <a:cubicBezTo>
                      <a:pt x="244" y="253"/>
                      <a:pt x="243" y="253"/>
                      <a:pt x="243" y="253"/>
                    </a:cubicBezTo>
                    <a:cubicBezTo>
                      <a:pt x="243" y="252"/>
                      <a:pt x="243" y="252"/>
                      <a:pt x="243" y="252"/>
                    </a:cubicBezTo>
                    <a:cubicBezTo>
                      <a:pt x="242" y="251"/>
                      <a:pt x="243" y="253"/>
                      <a:pt x="243" y="253"/>
                    </a:cubicBezTo>
                    <a:cubicBezTo>
                      <a:pt x="242" y="253"/>
                      <a:pt x="242" y="253"/>
                      <a:pt x="242" y="253"/>
                    </a:cubicBezTo>
                    <a:cubicBezTo>
                      <a:pt x="242" y="253"/>
                      <a:pt x="242" y="250"/>
                      <a:pt x="242" y="250"/>
                    </a:cubicBezTo>
                    <a:cubicBezTo>
                      <a:pt x="243" y="249"/>
                      <a:pt x="244" y="249"/>
                      <a:pt x="244" y="249"/>
                    </a:cubicBezTo>
                    <a:close/>
                    <a:moveTo>
                      <a:pt x="320" y="243"/>
                    </a:moveTo>
                    <a:cubicBezTo>
                      <a:pt x="322" y="242"/>
                      <a:pt x="318" y="245"/>
                      <a:pt x="318" y="245"/>
                    </a:cubicBezTo>
                    <a:cubicBezTo>
                      <a:pt x="318" y="245"/>
                      <a:pt x="318" y="244"/>
                      <a:pt x="318" y="243"/>
                    </a:cubicBezTo>
                    <a:cubicBezTo>
                      <a:pt x="319" y="243"/>
                      <a:pt x="319" y="243"/>
                      <a:pt x="320" y="243"/>
                    </a:cubicBezTo>
                    <a:close/>
                    <a:moveTo>
                      <a:pt x="317" y="242"/>
                    </a:moveTo>
                    <a:cubicBezTo>
                      <a:pt x="317" y="242"/>
                      <a:pt x="316" y="241"/>
                      <a:pt x="317" y="242"/>
                    </a:cubicBezTo>
                    <a:cubicBezTo>
                      <a:pt x="318" y="242"/>
                      <a:pt x="318" y="243"/>
                      <a:pt x="318" y="243"/>
                    </a:cubicBezTo>
                    <a:cubicBezTo>
                      <a:pt x="318" y="243"/>
                      <a:pt x="314" y="246"/>
                      <a:pt x="313" y="246"/>
                    </a:cubicBezTo>
                    <a:cubicBezTo>
                      <a:pt x="313" y="246"/>
                      <a:pt x="313" y="246"/>
                      <a:pt x="312" y="246"/>
                    </a:cubicBezTo>
                    <a:cubicBezTo>
                      <a:pt x="312" y="246"/>
                      <a:pt x="312" y="246"/>
                      <a:pt x="311" y="246"/>
                    </a:cubicBezTo>
                    <a:cubicBezTo>
                      <a:pt x="312" y="245"/>
                      <a:pt x="313" y="243"/>
                      <a:pt x="314" y="243"/>
                    </a:cubicBezTo>
                    <a:cubicBezTo>
                      <a:pt x="315" y="243"/>
                      <a:pt x="316" y="243"/>
                      <a:pt x="316" y="243"/>
                    </a:cubicBezTo>
                    <a:cubicBezTo>
                      <a:pt x="316" y="242"/>
                      <a:pt x="316" y="242"/>
                      <a:pt x="317" y="242"/>
                    </a:cubicBezTo>
                    <a:close/>
                    <a:moveTo>
                      <a:pt x="391" y="240"/>
                    </a:moveTo>
                    <a:cubicBezTo>
                      <a:pt x="390" y="240"/>
                      <a:pt x="388" y="242"/>
                      <a:pt x="388" y="242"/>
                    </a:cubicBezTo>
                    <a:cubicBezTo>
                      <a:pt x="388" y="243"/>
                      <a:pt x="388" y="243"/>
                      <a:pt x="388" y="243"/>
                    </a:cubicBezTo>
                    <a:cubicBezTo>
                      <a:pt x="388" y="244"/>
                      <a:pt x="387" y="244"/>
                      <a:pt x="386" y="244"/>
                    </a:cubicBezTo>
                    <a:cubicBezTo>
                      <a:pt x="386" y="245"/>
                      <a:pt x="386" y="246"/>
                      <a:pt x="386" y="247"/>
                    </a:cubicBezTo>
                    <a:cubicBezTo>
                      <a:pt x="385" y="248"/>
                      <a:pt x="385" y="248"/>
                      <a:pt x="385" y="248"/>
                    </a:cubicBezTo>
                    <a:cubicBezTo>
                      <a:pt x="385" y="249"/>
                      <a:pt x="386" y="250"/>
                      <a:pt x="385" y="252"/>
                    </a:cubicBezTo>
                    <a:cubicBezTo>
                      <a:pt x="384" y="253"/>
                      <a:pt x="384" y="253"/>
                      <a:pt x="384" y="253"/>
                    </a:cubicBezTo>
                    <a:cubicBezTo>
                      <a:pt x="384" y="253"/>
                      <a:pt x="384" y="253"/>
                      <a:pt x="384" y="253"/>
                    </a:cubicBezTo>
                    <a:cubicBezTo>
                      <a:pt x="385" y="254"/>
                      <a:pt x="386" y="254"/>
                      <a:pt x="386" y="254"/>
                    </a:cubicBezTo>
                    <a:cubicBezTo>
                      <a:pt x="386" y="254"/>
                      <a:pt x="386" y="254"/>
                      <a:pt x="385" y="255"/>
                    </a:cubicBezTo>
                    <a:cubicBezTo>
                      <a:pt x="386" y="255"/>
                      <a:pt x="385" y="256"/>
                      <a:pt x="385" y="256"/>
                    </a:cubicBezTo>
                    <a:cubicBezTo>
                      <a:pt x="384" y="255"/>
                      <a:pt x="384" y="254"/>
                      <a:pt x="383" y="255"/>
                    </a:cubicBezTo>
                    <a:cubicBezTo>
                      <a:pt x="383" y="255"/>
                      <a:pt x="383" y="255"/>
                      <a:pt x="383" y="255"/>
                    </a:cubicBezTo>
                    <a:cubicBezTo>
                      <a:pt x="382" y="255"/>
                      <a:pt x="382" y="256"/>
                      <a:pt x="382" y="256"/>
                    </a:cubicBezTo>
                    <a:cubicBezTo>
                      <a:pt x="383" y="256"/>
                      <a:pt x="384" y="257"/>
                      <a:pt x="382" y="257"/>
                    </a:cubicBezTo>
                    <a:cubicBezTo>
                      <a:pt x="382" y="257"/>
                      <a:pt x="381" y="257"/>
                      <a:pt x="380" y="257"/>
                    </a:cubicBezTo>
                    <a:cubicBezTo>
                      <a:pt x="380" y="257"/>
                      <a:pt x="380" y="258"/>
                      <a:pt x="380" y="258"/>
                    </a:cubicBezTo>
                    <a:cubicBezTo>
                      <a:pt x="380" y="258"/>
                      <a:pt x="381" y="258"/>
                      <a:pt x="381" y="258"/>
                    </a:cubicBezTo>
                    <a:cubicBezTo>
                      <a:pt x="382" y="258"/>
                      <a:pt x="382" y="258"/>
                      <a:pt x="383" y="258"/>
                    </a:cubicBezTo>
                    <a:cubicBezTo>
                      <a:pt x="383" y="258"/>
                      <a:pt x="383" y="259"/>
                      <a:pt x="382" y="259"/>
                    </a:cubicBezTo>
                    <a:cubicBezTo>
                      <a:pt x="382" y="258"/>
                      <a:pt x="382" y="258"/>
                      <a:pt x="382" y="258"/>
                    </a:cubicBezTo>
                    <a:cubicBezTo>
                      <a:pt x="382" y="258"/>
                      <a:pt x="381" y="258"/>
                      <a:pt x="381" y="259"/>
                    </a:cubicBezTo>
                    <a:cubicBezTo>
                      <a:pt x="381" y="259"/>
                      <a:pt x="382" y="259"/>
                      <a:pt x="381" y="260"/>
                    </a:cubicBezTo>
                    <a:cubicBezTo>
                      <a:pt x="380" y="261"/>
                      <a:pt x="380" y="261"/>
                      <a:pt x="380" y="261"/>
                    </a:cubicBezTo>
                    <a:cubicBezTo>
                      <a:pt x="379" y="261"/>
                      <a:pt x="379" y="262"/>
                      <a:pt x="379" y="262"/>
                    </a:cubicBezTo>
                    <a:cubicBezTo>
                      <a:pt x="380" y="264"/>
                      <a:pt x="379" y="264"/>
                      <a:pt x="382" y="263"/>
                    </a:cubicBezTo>
                    <a:cubicBezTo>
                      <a:pt x="382" y="263"/>
                      <a:pt x="382" y="263"/>
                      <a:pt x="382" y="263"/>
                    </a:cubicBezTo>
                    <a:cubicBezTo>
                      <a:pt x="383" y="263"/>
                      <a:pt x="385" y="263"/>
                      <a:pt x="387" y="263"/>
                    </a:cubicBezTo>
                    <a:cubicBezTo>
                      <a:pt x="388" y="263"/>
                      <a:pt x="388" y="263"/>
                      <a:pt x="390" y="263"/>
                    </a:cubicBezTo>
                    <a:cubicBezTo>
                      <a:pt x="390" y="263"/>
                      <a:pt x="390" y="264"/>
                      <a:pt x="390" y="264"/>
                    </a:cubicBezTo>
                    <a:cubicBezTo>
                      <a:pt x="391" y="264"/>
                      <a:pt x="392" y="262"/>
                      <a:pt x="392" y="262"/>
                    </a:cubicBezTo>
                    <a:cubicBezTo>
                      <a:pt x="392" y="262"/>
                      <a:pt x="393" y="263"/>
                      <a:pt x="393" y="263"/>
                    </a:cubicBezTo>
                    <a:cubicBezTo>
                      <a:pt x="395" y="263"/>
                      <a:pt x="397" y="263"/>
                      <a:pt x="399" y="262"/>
                    </a:cubicBezTo>
                    <a:cubicBezTo>
                      <a:pt x="399" y="265"/>
                      <a:pt x="398" y="264"/>
                      <a:pt x="400" y="264"/>
                    </a:cubicBezTo>
                    <a:cubicBezTo>
                      <a:pt x="401" y="264"/>
                      <a:pt x="401" y="263"/>
                      <a:pt x="401" y="262"/>
                    </a:cubicBezTo>
                    <a:cubicBezTo>
                      <a:pt x="402" y="262"/>
                      <a:pt x="402" y="262"/>
                      <a:pt x="402" y="262"/>
                    </a:cubicBezTo>
                    <a:cubicBezTo>
                      <a:pt x="402" y="263"/>
                      <a:pt x="402" y="263"/>
                      <a:pt x="402" y="264"/>
                    </a:cubicBezTo>
                    <a:cubicBezTo>
                      <a:pt x="402" y="264"/>
                      <a:pt x="401" y="264"/>
                      <a:pt x="400" y="265"/>
                    </a:cubicBezTo>
                    <a:cubicBezTo>
                      <a:pt x="400" y="265"/>
                      <a:pt x="400" y="266"/>
                      <a:pt x="400" y="266"/>
                    </a:cubicBezTo>
                    <a:cubicBezTo>
                      <a:pt x="400" y="266"/>
                      <a:pt x="399" y="267"/>
                      <a:pt x="399" y="267"/>
                    </a:cubicBezTo>
                    <a:cubicBezTo>
                      <a:pt x="399" y="267"/>
                      <a:pt x="399" y="268"/>
                      <a:pt x="399" y="268"/>
                    </a:cubicBezTo>
                    <a:cubicBezTo>
                      <a:pt x="399" y="268"/>
                      <a:pt x="399" y="268"/>
                      <a:pt x="400" y="268"/>
                    </a:cubicBezTo>
                    <a:cubicBezTo>
                      <a:pt x="401" y="267"/>
                      <a:pt x="401" y="266"/>
                      <a:pt x="402" y="265"/>
                    </a:cubicBezTo>
                    <a:cubicBezTo>
                      <a:pt x="402" y="266"/>
                      <a:pt x="402" y="264"/>
                      <a:pt x="402" y="264"/>
                    </a:cubicBezTo>
                    <a:cubicBezTo>
                      <a:pt x="403" y="264"/>
                      <a:pt x="404" y="264"/>
                      <a:pt x="404" y="264"/>
                    </a:cubicBezTo>
                    <a:cubicBezTo>
                      <a:pt x="405" y="264"/>
                      <a:pt x="405" y="262"/>
                      <a:pt x="405" y="262"/>
                    </a:cubicBezTo>
                    <a:cubicBezTo>
                      <a:pt x="406" y="262"/>
                      <a:pt x="406" y="262"/>
                      <a:pt x="406" y="262"/>
                    </a:cubicBezTo>
                    <a:cubicBezTo>
                      <a:pt x="406" y="262"/>
                      <a:pt x="406" y="263"/>
                      <a:pt x="406" y="263"/>
                    </a:cubicBezTo>
                    <a:cubicBezTo>
                      <a:pt x="407" y="264"/>
                      <a:pt x="407" y="264"/>
                      <a:pt x="407" y="264"/>
                    </a:cubicBezTo>
                    <a:cubicBezTo>
                      <a:pt x="407" y="264"/>
                      <a:pt x="407" y="265"/>
                      <a:pt x="407" y="265"/>
                    </a:cubicBezTo>
                    <a:cubicBezTo>
                      <a:pt x="407" y="266"/>
                      <a:pt x="406" y="265"/>
                      <a:pt x="406" y="266"/>
                    </a:cubicBezTo>
                    <a:cubicBezTo>
                      <a:pt x="406" y="266"/>
                      <a:pt x="406" y="267"/>
                      <a:pt x="406" y="268"/>
                    </a:cubicBezTo>
                    <a:cubicBezTo>
                      <a:pt x="406" y="268"/>
                      <a:pt x="407" y="268"/>
                      <a:pt x="407" y="267"/>
                    </a:cubicBezTo>
                    <a:cubicBezTo>
                      <a:pt x="407" y="267"/>
                      <a:pt x="407" y="266"/>
                      <a:pt x="407" y="266"/>
                    </a:cubicBezTo>
                    <a:cubicBezTo>
                      <a:pt x="409" y="267"/>
                      <a:pt x="409" y="266"/>
                      <a:pt x="408" y="269"/>
                    </a:cubicBezTo>
                    <a:cubicBezTo>
                      <a:pt x="409" y="269"/>
                      <a:pt x="410" y="268"/>
                      <a:pt x="411" y="268"/>
                    </a:cubicBezTo>
                    <a:cubicBezTo>
                      <a:pt x="411" y="268"/>
                      <a:pt x="411" y="268"/>
                      <a:pt x="412" y="267"/>
                    </a:cubicBezTo>
                    <a:cubicBezTo>
                      <a:pt x="412" y="266"/>
                      <a:pt x="413" y="264"/>
                      <a:pt x="413" y="264"/>
                    </a:cubicBezTo>
                    <a:cubicBezTo>
                      <a:pt x="413" y="263"/>
                      <a:pt x="413" y="263"/>
                      <a:pt x="413" y="263"/>
                    </a:cubicBezTo>
                    <a:cubicBezTo>
                      <a:pt x="413" y="263"/>
                      <a:pt x="412" y="263"/>
                      <a:pt x="412" y="263"/>
                    </a:cubicBezTo>
                    <a:cubicBezTo>
                      <a:pt x="412" y="264"/>
                      <a:pt x="412" y="264"/>
                      <a:pt x="412" y="265"/>
                    </a:cubicBezTo>
                    <a:cubicBezTo>
                      <a:pt x="412" y="264"/>
                      <a:pt x="410" y="265"/>
                      <a:pt x="410" y="263"/>
                    </a:cubicBezTo>
                    <a:cubicBezTo>
                      <a:pt x="410" y="262"/>
                      <a:pt x="412" y="261"/>
                      <a:pt x="412" y="261"/>
                    </a:cubicBezTo>
                    <a:cubicBezTo>
                      <a:pt x="412" y="261"/>
                      <a:pt x="412" y="260"/>
                      <a:pt x="412" y="260"/>
                    </a:cubicBezTo>
                    <a:cubicBezTo>
                      <a:pt x="412" y="260"/>
                      <a:pt x="411" y="260"/>
                      <a:pt x="411" y="260"/>
                    </a:cubicBezTo>
                    <a:cubicBezTo>
                      <a:pt x="411" y="261"/>
                      <a:pt x="411" y="261"/>
                      <a:pt x="411" y="261"/>
                    </a:cubicBezTo>
                    <a:cubicBezTo>
                      <a:pt x="411" y="261"/>
                      <a:pt x="410" y="261"/>
                      <a:pt x="410" y="262"/>
                    </a:cubicBezTo>
                    <a:cubicBezTo>
                      <a:pt x="409" y="262"/>
                      <a:pt x="410" y="263"/>
                      <a:pt x="410" y="264"/>
                    </a:cubicBezTo>
                    <a:cubicBezTo>
                      <a:pt x="409" y="264"/>
                      <a:pt x="408" y="264"/>
                      <a:pt x="407" y="264"/>
                    </a:cubicBezTo>
                    <a:cubicBezTo>
                      <a:pt x="407" y="263"/>
                      <a:pt x="407" y="263"/>
                      <a:pt x="407" y="263"/>
                    </a:cubicBezTo>
                    <a:cubicBezTo>
                      <a:pt x="407" y="263"/>
                      <a:pt x="408" y="263"/>
                      <a:pt x="408" y="263"/>
                    </a:cubicBezTo>
                    <a:cubicBezTo>
                      <a:pt x="408" y="263"/>
                      <a:pt x="409" y="262"/>
                      <a:pt x="409" y="262"/>
                    </a:cubicBezTo>
                    <a:cubicBezTo>
                      <a:pt x="408" y="261"/>
                      <a:pt x="408" y="261"/>
                      <a:pt x="407" y="261"/>
                    </a:cubicBezTo>
                    <a:cubicBezTo>
                      <a:pt x="408" y="261"/>
                      <a:pt x="407" y="260"/>
                      <a:pt x="407" y="260"/>
                    </a:cubicBezTo>
                    <a:cubicBezTo>
                      <a:pt x="407" y="260"/>
                      <a:pt x="408" y="260"/>
                      <a:pt x="408" y="260"/>
                    </a:cubicBezTo>
                    <a:cubicBezTo>
                      <a:pt x="409" y="259"/>
                      <a:pt x="409" y="258"/>
                      <a:pt x="410" y="258"/>
                    </a:cubicBezTo>
                    <a:cubicBezTo>
                      <a:pt x="408" y="258"/>
                      <a:pt x="409" y="258"/>
                      <a:pt x="408" y="258"/>
                    </a:cubicBezTo>
                    <a:cubicBezTo>
                      <a:pt x="408" y="259"/>
                      <a:pt x="408" y="259"/>
                      <a:pt x="408" y="259"/>
                    </a:cubicBezTo>
                    <a:cubicBezTo>
                      <a:pt x="407" y="259"/>
                      <a:pt x="407" y="258"/>
                      <a:pt x="407" y="259"/>
                    </a:cubicBezTo>
                    <a:cubicBezTo>
                      <a:pt x="406" y="259"/>
                      <a:pt x="405" y="259"/>
                      <a:pt x="405" y="259"/>
                    </a:cubicBezTo>
                    <a:cubicBezTo>
                      <a:pt x="405" y="260"/>
                      <a:pt x="405" y="259"/>
                      <a:pt x="404" y="259"/>
                    </a:cubicBezTo>
                    <a:cubicBezTo>
                      <a:pt x="405" y="258"/>
                      <a:pt x="405" y="258"/>
                      <a:pt x="405" y="257"/>
                    </a:cubicBezTo>
                    <a:cubicBezTo>
                      <a:pt x="405" y="257"/>
                      <a:pt x="405" y="257"/>
                      <a:pt x="405" y="258"/>
                    </a:cubicBezTo>
                    <a:cubicBezTo>
                      <a:pt x="404" y="257"/>
                      <a:pt x="404" y="258"/>
                      <a:pt x="404" y="258"/>
                    </a:cubicBezTo>
                    <a:cubicBezTo>
                      <a:pt x="404" y="258"/>
                      <a:pt x="404" y="257"/>
                      <a:pt x="404" y="257"/>
                    </a:cubicBezTo>
                    <a:cubicBezTo>
                      <a:pt x="403" y="256"/>
                      <a:pt x="403" y="256"/>
                      <a:pt x="402" y="256"/>
                    </a:cubicBezTo>
                    <a:cubicBezTo>
                      <a:pt x="404" y="256"/>
                      <a:pt x="404" y="256"/>
                      <a:pt x="404" y="256"/>
                    </a:cubicBezTo>
                    <a:cubicBezTo>
                      <a:pt x="404" y="255"/>
                      <a:pt x="404" y="254"/>
                      <a:pt x="405" y="253"/>
                    </a:cubicBezTo>
                    <a:cubicBezTo>
                      <a:pt x="404" y="253"/>
                      <a:pt x="404" y="253"/>
                      <a:pt x="403" y="252"/>
                    </a:cubicBezTo>
                    <a:cubicBezTo>
                      <a:pt x="402" y="252"/>
                      <a:pt x="402" y="252"/>
                      <a:pt x="402" y="252"/>
                    </a:cubicBezTo>
                    <a:cubicBezTo>
                      <a:pt x="402" y="253"/>
                      <a:pt x="402" y="253"/>
                      <a:pt x="402" y="253"/>
                    </a:cubicBezTo>
                    <a:cubicBezTo>
                      <a:pt x="400" y="254"/>
                      <a:pt x="400" y="252"/>
                      <a:pt x="400" y="252"/>
                    </a:cubicBezTo>
                    <a:cubicBezTo>
                      <a:pt x="398" y="253"/>
                      <a:pt x="400" y="252"/>
                      <a:pt x="397" y="253"/>
                    </a:cubicBezTo>
                    <a:cubicBezTo>
                      <a:pt x="397" y="253"/>
                      <a:pt x="397" y="254"/>
                      <a:pt x="397" y="254"/>
                    </a:cubicBezTo>
                    <a:cubicBezTo>
                      <a:pt x="397" y="254"/>
                      <a:pt x="397" y="254"/>
                      <a:pt x="396" y="253"/>
                    </a:cubicBezTo>
                    <a:cubicBezTo>
                      <a:pt x="396" y="253"/>
                      <a:pt x="395" y="254"/>
                      <a:pt x="394" y="254"/>
                    </a:cubicBezTo>
                    <a:cubicBezTo>
                      <a:pt x="394" y="254"/>
                      <a:pt x="395" y="253"/>
                      <a:pt x="395" y="253"/>
                    </a:cubicBezTo>
                    <a:cubicBezTo>
                      <a:pt x="395" y="252"/>
                      <a:pt x="395" y="252"/>
                      <a:pt x="395" y="252"/>
                    </a:cubicBezTo>
                    <a:cubicBezTo>
                      <a:pt x="394" y="253"/>
                      <a:pt x="394" y="253"/>
                      <a:pt x="393" y="253"/>
                    </a:cubicBezTo>
                    <a:cubicBezTo>
                      <a:pt x="395" y="251"/>
                      <a:pt x="395" y="251"/>
                      <a:pt x="392" y="249"/>
                    </a:cubicBezTo>
                    <a:cubicBezTo>
                      <a:pt x="392" y="249"/>
                      <a:pt x="392" y="250"/>
                      <a:pt x="392" y="250"/>
                    </a:cubicBezTo>
                    <a:cubicBezTo>
                      <a:pt x="392" y="250"/>
                      <a:pt x="391" y="250"/>
                      <a:pt x="391" y="250"/>
                    </a:cubicBezTo>
                    <a:cubicBezTo>
                      <a:pt x="390" y="251"/>
                      <a:pt x="390" y="252"/>
                      <a:pt x="389" y="253"/>
                    </a:cubicBezTo>
                    <a:cubicBezTo>
                      <a:pt x="389" y="253"/>
                      <a:pt x="389" y="251"/>
                      <a:pt x="389" y="251"/>
                    </a:cubicBezTo>
                    <a:cubicBezTo>
                      <a:pt x="389" y="252"/>
                      <a:pt x="389" y="250"/>
                      <a:pt x="389" y="251"/>
                    </a:cubicBezTo>
                    <a:cubicBezTo>
                      <a:pt x="389" y="250"/>
                      <a:pt x="389" y="250"/>
                      <a:pt x="389" y="249"/>
                    </a:cubicBezTo>
                    <a:cubicBezTo>
                      <a:pt x="389" y="248"/>
                      <a:pt x="390" y="248"/>
                      <a:pt x="391" y="247"/>
                    </a:cubicBezTo>
                    <a:cubicBezTo>
                      <a:pt x="391" y="247"/>
                      <a:pt x="390" y="245"/>
                      <a:pt x="391" y="244"/>
                    </a:cubicBezTo>
                    <a:cubicBezTo>
                      <a:pt x="391" y="244"/>
                      <a:pt x="391" y="244"/>
                      <a:pt x="391" y="244"/>
                    </a:cubicBezTo>
                    <a:cubicBezTo>
                      <a:pt x="391" y="245"/>
                      <a:pt x="392" y="244"/>
                      <a:pt x="392" y="244"/>
                    </a:cubicBezTo>
                    <a:cubicBezTo>
                      <a:pt x="393" y="244"/>
                      <a:pt x="393" y="243"/>
                      <a:pt x="392" y="243"/>
                    </a:cubicBezTo>
                    <a:cubicBezTo>
                      <a:pt x="392" y="242"/>
                      <a:pt x="392" y="242"/>
                      <a:pt x="392" y="242"/>
                    </a:cubicBezTo>
                    <a:cubicBezTo>
                      <a:pt x="392" y="242"/>
                      <a:pt x="393" y="242"/>
                      <a:pt x="393" y="242"/>
                    </a:cubicBezTo>
                    <a:cubicBezTo>
                      <a:pt x="393" y="241"/>
                      <a:pt x="393" y="241"/>
                      <a:pt x="393" y="241"/>
                    </a:cubicBezTo>
                    <a:cubicBezTo>
                      <a:pt x="394" y="241"/>
                      <a:pt x="394" y="241"/>
                      <a:pt x="394" y="241"/>
                    </a:cubicBezTo>
                    <a:cubicBezTo>
                      <a:pt x="394" y="241"/>
                      <a:pt x="394" y="240"/>
                      <a:pt x="394" y="240"/>
                    </a:cubicBezTo>
                    <a:cubicBezTo>
                      <a:pt x="394" y="240"/>
                      <a:pt x="392" y="241"/>
                      <a:pt x="393" y="241"/>
                    </a:cubicBezTo>
                    <a:cubicBezTo>
                      <a:pt x="392" y="240"/>
                      <a:pt x="391" y="240"/>
                      <a:pt x="391" y="240"/>
                    </a:cubicBezTo>
                    <a:close/>
                    <a:moveTo>
                      <a:pt x="193" y="238"/>
                    </a:moveTo>
                    <a:cubicBezTo>
                      <a:pt x="194" y="238"/>
                      <a:pt x="194" y="239"/>
                      <a:pt x="195" y="240"/>
                    </a:cubicBezTo>
                    <a:cubicBezTo>
                      <a:pt x="195" y="240"/>
                      <a:pt x="196" y="239"/>
                      <a:pt x="196" y="239"/>
                    </a:cubicBezTo>
                    <a:cubicBezTo>
                      <a:pt x="196" y="240"/>
                      <a:pt x="196" y="241"/>
                      <a:pt x="196" y="242"/>
                    </a:cubicBezTo>
                    <a:cubicBezTo>
                      <a:pt x="196" y="242"/>
                      <a:pt x="197" y="242"/>
                      <a:pt x="198" y="243"/>
                    </a:cubicBezTo>
                    <a:cubicBezTo>
                      <a:pt x="198" y="244"/>
                      <a:pt x="198" y="244"/>
                      <a:pt x="198" y="245"/>
                    </a:cubicBezTo>
                    <a:cubicBezTo>
                      <a:pt x="198" y="245"/>
                      <a:pt x="199" y="246"/>
                      <a:pt x="199" y="247"/>
                    </a:cubicBezTo>
                    <a:cubicBezTo>
                      <a:pt x="199" y="247"/>
                      <a:pt x="199" y="247"/>
                      <a:pt x="199" y="248"/>
                    </a:cubicBezTo>
                    <a:cubicBezTo>
                      <a:pt x="198" y="248"/>
                      <a:pt x="197" y="248"/>
                      <a:pt x="197" y="248"/>
                    </a:cubicBezTo>
                    <a:cubicBezTo>
                      <a:pt x="196" y="246"/>
                      <a:pt x="197" y="245"/>
                      <a:pt x="196" y="243"/>
                    </a:cubicBezTo>
                    <a:cubicBezTo>
                      <a:pt x="196" y="243"/>
                      <a:pt x="195" y="243"/>
                      <a:pt x="195" y="243"/>
                    </a:cubicBezTo>
                    <a:cubicBezTo>
                      <a:pt x="195" y="243"/>
                      <a:pt x="195" y="242"/>
                      <a:pt x="195" y="242"/>
                    </a:cubicBezTo>
                    <a:cubicBezTo>
                      <a:pt x="194" y="241"/>
                      <a:pt x="192" y="240"/>
                      <a:pt x="192" y="239"/>
                    </a:cubicBezTo>
                    <a:cubicBezTo>
                      <a:pt x="192" y="238"/>
                      <a:pt x="192" y="238"/>
                      <a:pt x="193" y="238"/>
                    </a:cubicBezTo>
                    <a:close/>
                    <a:moveTo>
                      <a:pt x="331" y="231"/>
                    </a:moveTo>
                    <a:cubicBezTo>
                      <a:pt x="331" y="232"/>
                      <a:pt x="332" y="232"/>
                      <a:pt x="332" y="232"/>
                    </a:cubicBezTo>
                    <a:cubicBezTo>
                      <a:pt x="332" y="233"/>
                      <a:pt x="332" y="234"/>
                      <a:pt x="332" y="235"/>
                    </a:cubicBezTo>
                    <a:cubicBezTo>
                      <a:pt x="331" y="235"/>
                      <a:pt x="331" y="234"/>
                      <a:pt x="330" y="235"/>
                    </a:cubicBezTo>
                    <a:cubicBezTo>
                      <a:pt x="330" y="235"/>
                      <a:pt x="330" y="235"/>
                      <a:pt x="329" y="235"/>
                    </a:cubicBezTo>
                    <a:cubicBezTo>
                      <a:pt x="329" y="235"/>
                      <a:pt x="329" y="235"/>
                      <a:pt x="329" y="234"/>
                    </a:cubicBezTo>
                    <a:cubicBezTo>
                      <a:pt x="329" y="233"/>
                      <a:pt x="331" y="232"/>
                      <a:pt x="331" y="231"/>
                    </a:cubicBezTo>
                    <a:close/>
                    <a:moveTo>
                      <a:pt x="275" y="231"/>
                    </a:moveTo>
                    <a:cubicBezTo>
                      <a:pt x="275" y="231"/>
                      <a:pt x="274" y="232"/>
                      <a:pt x="274" y="233"/>
                    </a:cubicBezTo>
                    <a:cubicBezTo>
                      <a:pt x="276" y="233"/>
                      <a:pt x="277" y="233"/>
                      <a:pt x="279" y="234"/>
                    </a:cubicBezTo>
                    <a:cubicBezTo>
                      <a:pt x="279" y="234"/>
                      <a:pt x="279" y="233"/>
                      <a:pt x="279" y="233"/>
                    </a:cubicBezTo>
                    <a:cubicBezTo>
                      <a:pt x="278" y="232"/>
                      <a:pt x="278" y="233"/>
                      <a:pt x="278" y="232"/>
                    </a:cubicBezTo>
                    <a:cubicBezTo>
                      <a:pt x="277" y="231"/>
                      <a:pt x="276" y="232"/>
                      <a:pt x="275" y="231"/>
                    </a:cubicBezTo>
                    <a:close/>
                    <a:moveTo>
                      <a:pt x="189" y="228"/>
                    </a:moveTo>
                    <a:cubicBezTo>
                      <a:pt x="191" y="228"/>
                      <a:pt x="190" y="230"/>
                      <a:pt x="190" y="230"/>
                    </a:cubicBezTo>
                    <a:cubicBezTo>
                      <a:pt x="190" y="230"/>
                      <a:pt x="191" y="231"/>
                      <a:pt x="192" y="231"/>
                    </a:cubicBezTo>
                    <a:cubicBezTo>
                      <a:pt x="192" y="234"/>
                      <a:pt x="191" y="236"/>
                      <a:pt x="192" y="238"/>
                    </a:cubicBezTo>
                    <a:cubicBezTo>
                      <a:pt x="191" y="238"/>
                      <a:pt x="190" y="238"/>
                      <a:pt x="190" y="238"/>
                    </a:cubicBezTo>
                    <a:cubicBezTo>
                      <a:pt x="189" y="237"/>
                      <a:pt x="189" y="237"/>
                      <a:pt x="189" y="237"/>
                    </a:cubicBezTo>
                    <a:cubicBezTo>
                      <a:pt x="189" y="236"/>
                      <a:pt x="189" y="236"/>
                      <a:pt x="190" y="235"/>
                    </a:cubicBezTo>
                    <a:cubicBezTo>
                      <a:pt x="190" y="233"/>
                      <a:pt x="188" y="231"/>
                      <a:pt x="186" y="230"/>
                    </a:cubicBezTo>
                    <a:cubicBezTo>
                      <a:pt x="187" y="230"/>
                      <a:pt x="188" y="230"/>
                      <a:pt x="189" y="230"/>
                    </a:cubicBezTo>
                    <a:cubicBezTo>
                      <a:pt x="189" y="229"/>
                      <a:pt x="188" y="228"/>
                      <a:pt x="189" y="228"/>
                    </a:cubicBezTo>
                    <a:close/>
                    <a:moveTo>
                      <a:pt x="354" y="228"/>
                    </a:moveTo>
                    <a:cubicBezTo>
                      <a:pt x="354" y="228"/>
                      <a:pt x="356" y="229"/>
                      <a:pt x="356" y="229"/>
                    </a:cubicBezTo>
                    <a:cubicBezTo>
                      <a:pt x="356" y="229"/>
                      <a:pt x="356" y="230"/>
                      <a:pt x="356" y="230"/>
                    </a:cubicBezTo>
                    <a:cubicBezTo>
                      <a:pt x="356" y="230"/>
                      <a:pt x="355" y="230"/>
                      <a:pt x="354" y="231"/>
                    </a:cubicBezTo>
                    <a:cubicBezTo>
                      <a:pt x="354" y="230"/>
                      <a:pt x="353" y="228"/>
                      <a:pt x="354" y="228"/>
                    </a:cubicBezTo>
                    <a:close/>
                    <a:moveTo>
                      <a:pt x="336" y="223"/>
                    </a:moveTo>
                    <a:cubicBezTo>
                      <a:pt x="336" y="224"/>
                      <a:pt x="336" y="225"/>
                      <a:pt x="336" y="226"/>
                    </a:cubicBezTo>
                    <a:cubicBezTo>
                      <a:pt x="335" y="226"/>
                      <a:pt x="335" y="226"/>
                      <a:pt x="335" y="226"/>
                    </a:cubicBezTo>
                    <a:cubicBezTo>
                      <a:pt x="335" y="226"/>
                      <a:pt x="336" y="226"/>
                      <a:pt x="336" y="227"/>
                    </a:cubicBezTo>
                    <a:cubicBezTo>
                      <a:pt x="334" y="227"/>
                      <a:pt x="333" y="228"/>
                      <a:pt x="334" y="225"/>
                    </a:cubicBezTo>
                    <a:cubicBezTo>
                      <a:pt x="334" y="225"/>
                      <a:pt x="335" y="225"/>
                      <a:pt x="335" y="225"/>
                    </a:cubicBezTo>
                    <a:cubicBezTo>
                      <a:pt x="335" y="224"/>
                      <a:pt x="335" y="224"/>
                      <a:pt x="335" y="223"/>
                    </a:cubicBezTo>
                    <a:cubicBezTo>
                      <a:pt x="335" y="223"/>
                      <a:pt x="336" y="223"/>
                      <a:pt x="336" y="223"/>
                    </a:cubicBezTo>
                    <a:close/>
                    <a:moveTo>
                      <a:pt x="198" y="222"/>
                    </a:moveTo>
                    <a:cubicBezTo>
                      <a:pt x="198" y="222"/>
                      <a:pt x="198" y="223"/>
                      <a:pt x="198" y="223"/>
                    </a:cubicBezTo>
                    <a:cubicBezTo>
                      <a:pt x="199" y="223"/>
                      <a:pt x="199" y="223"/>
                      <a:pt x="199" y="223"/>
                    </a:cubicBezTo>
                    <a:cubicBezTo>
                      <a:pt x="199" y="225"/>
                      <a:pt x="199" y="226"/>
                      <a:pt x="200" y="228"/>
                    </a:cubicBezTo>
                    <a:cubicBezTo>
                      <a:pt x="200" y="228"/>
                      <a:pt x="201" y="229"/>
                      <a:pt x="201" y="229"/>
                    </a:cubicBezTo>
                    <a:cubicBezTo>
                      <a:pt x="201" y="229"/>
                      <a:pt x="201" y="230"/>
                      <a:pt x="201" y="230"/>
                    </a:cubicBezTo>
                    <a:cubicBezTo>
                      <a:pt x="201" y="230"/>
                      <a:pt x="201" y="230"/>
                      <a:pt x="201" y="230"/>
                    </a:cubicBezTo>
                    <a:cubicBezTo>
                      <a:pt x="202" y="231"/>
                      <a:pt x="202" y="233"/>
                      <a:pt x="203" y="234"/>
                    </a:cubicBezTo>
                    <a:cubicBezTo>
                      <a:pt x="204" y="234"/>
                      <a:pt x="204" y="234"/>
                      <a:pt x="204" y="234"/>
                    </a:cubicBezTo>
                    <a:cubicBezTo>
                      <a:pt x="204" y="235"/>
                      <a:pt x="203" y="235"/>
                      <a:pt x="203" y="235"/>
                    </a:cubicBezTo>
                    <a:cubicBezTo>
                      <a:pt x="203" y="236"/>
                      <a:pt x="205" y="239"/>
                      <a:pt x="206" y="239"/>
                    </a:cubicBezTo>
                    <a:cubicBezTo>
                      <a:pt x="206" y="240"/>
                      <a:pt x="206" y="240"/>
                      <a:pt x="206" y="240"/>
                    </a:cubicBezTo>
                    <a:cubicBezTo>
                      <a:pt x="207" y="240"/>
                      <a:pt x="208" y="240"/>
                      <a:pt x="209" y="240"/>
                    </a:cubicBezTo>
                    <a:cubicBezTo>
                      <a:pt x="207" y="242"/>
                      <a:pt x="208" y="243"/>
                      <a:pt x="208" y="245"/>
                    </a:cubicBezTo>
                    <a:cubicBezTo>
                      <a:pt x="208" y="246"/>
                      <a:pt x="207" y="246"/>
                      <a:pt x="206" y="246"/>
                    </a:cubicBezTo>
                    <a:cubicBezTo>
                      <a:pt x="206" y="246"/>
                      <a:pt x="206" y="247"/>
                      <a:pt x="206" y="247"/>
                    </a:cubicBezTo>
                    <a:cubicBezTo>
                      <a:pt x="206" y="247"/>
                      <a:pt x="205" y="246"/>
                      <a:pt x="205" y="247"/>
                    </a:cubicBezTo>
                    <a:cubicBezTo>
                      <a:pt x="204" y="244"/>
                      <a:pt x="205" y="242"/>
                      <a:pt x="204" y="240"/>
                    </a:cubicBezTo>
                    <a:cubicBezTo>
                      <a:pt x="204" y="240"/>
                      <a:pt x="203" y="240"/>
                      <a:pt x="203" y="240"/>
                    </a:cubicBezTo>
                    <a:cubicBezTo>
                      <a:pt x="203" y="240"/>
                      <a:pt x="203" y="239"/>
                      <a:pt x="203" y="239"/>
                    </a:cubicBezTo>
                    <a:cubicBezTo>
                      <a:pt x="203" y="238"/>
                      <a:pt x="203" y="238"/>
                      <a:pt x="203" y="238"/>
                    </a:cubicBezTo>
                    <a:cubicBezTo>
                      <a:pt x="202" y="238"/>
                      <a:pt x="201" y="238"/>
                      <a:pt x="201" y="238"/>
                    </a:cubicBezTo>
                    <a:cubicBezTo>
                      <a:pt x="201" y="236"/>
                      <a:pt x="201" y="237"/>
                      <a:pt x="202" y="235"/>
                    </a:cubicBezTo>
                    <a:cubicBezTo>
                      <a:pt x="201" y="235"/>
                      <a:pt x="200" y="234"/>
                      <a:pt x="199" y="235"/>
                    </a:cubicBezTo>
                    <a:cubicBezTo>
                      <a:pt x="199" y="235"/>
                      <a:pt x="200" y="235"/>
                      <a:pt x="199" y="235"/>
                    </a:cubicBezTo>
                    <a:cubicBezTo>
                      <a:pt x="199" y="235"/>
                      <a:pt x="198" y="234"/>
                      <a:pt x="198" y="233"/>
                    </a:cubicBezTo>
                    <a:cubicBezTo>
                      <a:pt x="197" y="233"/>
                      <a:pt x="196" y="233"/>
                      <a:pt x="195" y="232"/>
                    </a:cubicBezTo>
                    <a:cubicBezTo>
                      <a:pt x="195" y="231"/>
                      <a:pt x="195" y="231"/>
                      <a:pt x="195" y="230"/>
                    </a:cubicBezTo>
                    <a:cubicBezTo>
                      <a:pt x="195" y="230"/>
                      <a:pt x="196" y="230"/>
                      <a:pt x="196" y="229"/>
                    </a:cubicBezTo>
                    <a:cubicBezTo>
                      <a:pt x="193" y="229"/>
                      <a:pt x="194" y="230"/>
                      <a:pt x="193" y="228"/>
                    </a:cubicBezTo>
                    <a:cubicBezTo>
                      <a:pt x="194" y="227"/>
                      <a:pt x="194" y="225"/>
                      <a:pt x="195" y="224"/>
                    </a:cubicBezTo>
                    <a:cubicBezTo>
                      <a:pt x="196" y="224"/>
                      <a:pt x="197" y="224"/>
                      <a:pt x="198" y="224"/>
                    </a:cubicBezTo>
                    <a:cubicBezTo>
                      <a:pt x="198" y="224"/>
                      <a:pt x="198" y="223"/>
                      <a:pt x="198" y="223"/>
                    </a:cubicBezTo>
                    <a:cubicBezTo>
                      <a:pt x="198" y="223"/>
                      <a:pt x="197" y="223"/>
                      <a:pt x="197" y="222"/>
                    </a:cubicBezTo>
                    <a:lnTo>
                      <a:pt x="198" y="222"/>
                    </a:lnTo>
                    <a:close/>
                    <a:moveTo>
                      <a:pt x="314" y="220"/>
                    </a:moveTo>
                    <a:cubicBezTo>
                      <a:pt x="315" y="220"/>
                      <a:pt x="314" y="221"/>
                      <a:pt x="314" y="221"/>
                    </a:cubicBezTo>
                    <a:cubicBezTo>
                      <a:pt x="313" y="221"/>
                      <a:pt x="313" y="220"/>
                      <a:pt x="314" y="220"/>
                    </a:cubicBezTo>
                    <a:close/>
                    <a:moveTo>
                      <a:pt x="345" y="218"/>
                    </a:moveTo>
                    <a:cubicBezTo>
                      <a:pt x="346" y="218"/>
                      <a:pt x="346" y="220"/>
                      <a:pt x="345" y="219"/>
                    </a:cubicBezTo>
                    <a:cubicBezTo>
                      <a:pt x="345" y="219"/>
                      <a:pt x="344" y="218"/>
                      <a:pt x="345" y="218"/>
                    </a:cubicBezTo>
                    <a:close/>
                    <a:moveTo>
                      <a:pt x="313" y="213"/>
                    </a:moveTo>
                    <a:cubicBezTo>
                      <a:pt x="313" y="213"/>
                      <a:pt x="313" y="213"/>
                      <a:pt x="313" y="213"/>
                    </a:cubicBezTo>
                    <a:cubicBezTo>
                      <a:pt x="313" y="214"/>
                      <a:pt x="314" y="214"/>
                      <a:pt x="312" y="215"/>
                    </a:cubicBezTo>
                    <a:cubicBezTo>
                      <a:pt x="311" y="215"/>
                      <a:pt x="312" y="213"/>
                      <a:pt x="313" y="213"/>
                    </a:cubicBezTo>
                    <a:close/>
                    <a:moveTo>
                      <a:pt x="284" y="211"/>
                    </a:moveTo>
                    <a:cubicBezTo>
                      <a:pt x="283" y="211"/>
                      <a:pt x="283" y="212"/>
                      <a:pt x="284" y="212"/>
                    </a:cubicBezTo>
                    <a:cubicBezTo>
                      <a:pt x="284" y="212"/>
                      <a:pt x="285" y="211"/>
                      <a:pt x="284" y="211"/>
                    </a:cubicBezTo>
                    <a:close/>
                    <a:moveTo>
                      <a:pt x="307" y="210"/>
                    </a:moveTo>
                    <a:cubicBezTo>
                      <a:pt x="308" y="209"/>
                      <a:pt x="308" y="210"/>
                      <a:pt x="309" y="211"/>
                    </a:cubicBezTo>
                    <a:cubicBezTo>
                      <a:pt x="309" y="211"/>
                      <a:pt x="309" y="211"/>
                      <a:pt x="309" y="211"/>
                    </a:cubicBezTo>
                    <a:cubicBezTo>
                      <a:pt x="308" y="211"/>
                      <a:pt x="308" y="211"/>
                      <a:pt x="306" y="211"/>
                    </a:cubicBezTo>
                    <a:cubicBezTo>
                      <a:pt x="307" y="211"/>
                      <a:pt x="305" y="210"/>
                      <a:pt x="307" y="210"/>
                    </a:cubicBezTo>
                    <a:close/>
                    <a:moveTo>
                      <a:pt x="283" y="209"/>
                    </a:moveTo>
                    <a:cubicBezTo>
                      <a:pt x="282" y="209"/>
                      <a:pt x="282" y="210"/>
                      <a:pt x="283" y="210"/>
                    </a:cubicBezTo>
                    <a:cubicBezTo>
                      <a:pt x="283" y="210"/>
                      <a:pt x="284" y="209"/>
                      <a:pt x="283" y="209"/>
                    </a:cubicBezTo>
                    <a:close/>
                    <a:moveTo>
                      <a:pt x="175" y="208"/>
                    </a:moveTo>
                    <a:cubicBezTo>
                      <a:pt x="175" y="208"/>
                      <a:pt x="175" y="208"/>
                      <a:pt x="175" y="208"/>
                    </a:cubicBezTo>
                    <a:cubicBezTo>
                      <a:pt x="177" y="208"/>
                      <a:pt x="175" y="210"/>
                      <a:pt x="175" y="210"/>
                    </a:cubicBezTo>
                    <a:cubicBezTo>
                      <a:pt x="174" y="209"/>
                      <a:pt x="174" y="208"/>
                      <a:pt x="175" y="208"/>
                    </a:cubicBezTo>
                    <a:close/>
                    <a:moveTo>
                      <a:pt x="285" y="207"/>
                    </a:moveTo>
                    <a:cubicBezTo>
                      <a:pt x="285" y="209"/>
                      <a:pt x="285" y="210"/>
                      <a:pt x="285" y="212"/>
                    </a:cubicBezTo>
                    <a:cubicBezTo>
                      <a:pt x="285" y="212"/>
                      <a:pt x="286" y="212"/>
                      <a:pt x="286" y="212"/>
                    </a:cubicBezTo>
                    <a:cubicBezTo>
                      <a:pt x="286" y="210"/>
                      <a:pt x="286" y="209"/>
                      <a:pt x="287" y="207"/>
                    </a:cubicBezTo>
                    <a:cubicBezTo>
                      <a:pt x="286" y="207"/>
                      <a:pt x="286" y="207"/>
                      <a:pt x="285" y="207"/>
                    </a:cubicBezTo>
                    <a:close/>
                    <a:moveTo>
                      <a:pt x="284" y="207"/>
                    </a:moveTo>
                    <a:cubicBezTo>
                      <a:pt x="283" y="207"/>
                      <a:pt x="282" y="209"/>
                      <a:pt x="284" y="208"/>
                    </a:cubicBezTo>
                    <a:cubicBezTo>
                      <a:pt x="284" y="208"/>
                      <a:pt x="285" y="206"/>
                      <a:pt x="284" y="207"/>
                    </a:cubicBezTo>
                    <a:close/>
                    <a:moveTo>
                      <a:pt x="181" y="197"/>
                    </a:moveTo>
                    <a:cubicBezTo>
                      <a:pt x="181" y="197"/>
                      <a:pt x="181" y="198"/>
                      <a:pt x="181" y="198"/>
                    </a:cubicBezTo>
                    <a:cubicBezTo>
                      <a:pt x="182" y="198"/>
                      <a:pt x="183" y="198"/>
                      <a:pt x="183" y="198"/>
                    </a:cubicBezTo>
                    <a:cubicBezTo>
                      <a:pt x="183" y="199"/>
                      <a:pt x="183" y="199"/>
                      <a:pt x="182" y="200"/>
                    </a:cubicBezTo>
                    <a:cubicBezTo>
                      <a:pt x="182" y="200"/>
                      <a:pt x="181" y="200"/>
                      <a:pt x="181" y="201"/>
                    </a:cubicBezTo>
                    <a:cubicBezTo>
                      <a:pt x="181" y="202"/>
                      <a:pt x="182" y="202"/>
                      <a:pt x="182" y="203"/>
                    </a:cubicBezTo>
                    <a:cubicBezTo>
                      <a:pt x="182" y="203"/>
                      <a:pt x="181" y="203"/>
                      <a:pt x="181" y="203"/>
                    </a:cubicBezTo>
                    <a:cubicBezTo>
                      <a:pt x="179" y="206"/>
                      <a:pt x="181" y="206"/>
                      <a:pt x="178" y="207"/>
                    </a:cubicBezTo>
                    <a:cubicBezTo>
                      <a:pt x="178" y="206"/>
                      <a:pt x="178" y="206"/>
                      <a:pt x="178" y="205"/>
                    </a:cubicBezTo>
                    <a:cubicBezTo>
                      <a:pt x="177" y="203"/>
                      <a:pt x="176" y="203"/>
                      <a:pt x="178" y="201"/>
                    </a:cubicBezTo>
                    <a:cubicBezTo>
                      <a:pt x="178" y="200"/>
                      <a:pt x="180" y="198"/>
                      <a:pt x="181" y="197"/>
                    </a:cubicBezTo>
                    <a:close/>
                    <a:moveTo>
                      <a:pt x="177" y="194"/>
                    </a:moveTo>
                    <a:cubicBezTo>
                      <a:pt x="177" y="194"/>
                      <a:pt x="179" y="196"/>
                      <a:pt x="176" y="197"/>
                    </a:cubicBezTo>
                    <a:cubicBezTo>
                      <a:pt x="175" y="197"/>
                      <a:pt x="175" y="196"/>
                      <a:pt x="175" y="195"/>
                    </a:cubicBezTo>
                    <a:cubicBezTo>
                      <a:pt x="175" y="194"/>
                      <a:pt x="176" y="194"/>
                      <a:pt x="177" y="194"/>
                    </a:cubicBezTo>
                    <a:close/>
                    <a:moveTo>
                      <a:pt x="332" y="188"/>
                    </a:moveTo>
                    <a:cubicBezTo>
                      <a:pt x="332" y="189"/>
                      <a:pt x="332" y="189"/>
                      <a:pt x="332" y="189"/>
                    </a:cubicBezTo>
                    <a:cubicBezTo>
                      <a:pt x="332" y="188"/>
                      <a:pt x="332" y="188"/>
                      <a:pt x="332" y="188"/>
                    </a:cubicBezTo>
                    <a:close/>
                    <a:moveTo>
                      <a:pt x="336" y="180"/>
                    </a:moveTo>
                    <a:cubicBezTo>
                      <a:pt x="336" y="181"/>
                      <a:pt x="336" y="181"/>
                      <a:pt x="336" y="181"/>
                    </a:cubicBezTo>
                    <a:cubicBezTo>
                      <a:pt x="338" y="180"/>
                      <a:pt x="338" y="180"/>
                      <a:pt x="336" y="180"/>
                    </a:cubicBezTo>
                    <a:close/>
                    <a:moveTo>
                      <a:pt x="324" y="170"/>
                    </a:moveTo>
                    <a:cubicBezTo>
                      <a:pt x="324" y="170"/>
                      <a:pt x="325" y="171"/>
                      <a:pt x="325" y="171"/>
                    </a:cubicBezTo>
                    <a:cubicBezTo>
                      <a:pt x="328" y="170"/>
                      <a:pt x="325" y="170"/>
                      <a:pt x="324" y="170"/>
                    </a:cubicBezTo>
                    <a:close/>
                    <a:moveTo>
                      <a:pt x="311" y="158"/>
                    </a:moveTo>
                    <a:cubicBezTo>
                      <a:pt x="310" y="158"/>
                      <a:pt x="311" y="159"/>
                      <a:pt x="311" y="159"/>
                    </a:cubicBezTo>
                    <a:cubicBezTo>
                      <a:pt x="311" y="159"/>
                      <a:pt x="312" y="157"/>
                      <a:pt x="311" y="158"/>
                    </a:cubicBezTo>
                    <a:close/>
                    <a:moveTo>
                      <a:pt x="348" y="154"/>
                    </a:moveTo>
                    <a:cubicBezTo>
                      <a:pt x="348" y="154"/>
                      <a:pt x="349" y="156"/>
                      <a:pt x="348" y="155"/>
                    </a:cubicBezTo>
                    <a:cubicBezTo>
                      <a:pt x="348" y="155"/>
                      <a:pt x="347" y="154"/>
                      <a:pt x="348" y="154"/>
                    </a:cubicBezTo>
                    <a:close/>
                    <a:moveTo>
                      <a:pt x="257" y="144"/>
                    </a:moveTo>
                    <a:cubicBezTo>
                      <a:pt x="257" y="144"/>
                      <a:pt x="258" y="146"/>
                      <a:pt x="259" y="146"/>
                    </a:cubicBezTo>
                    <a:cubicBezTo>
                      <a:pt x="260" y="146"/>
                      <a:pt x="260" y="145"/>
                      <a:pt x="259" y="145"/>
                    </a:cubicBezTo>
                    <a:cubicBezTo>
                      <a:pt x="259" y="145"/>
                      <a:pt x="259" y="144"/>
                      <a:pt x="259" y="144"/>
                    </a:cubicBezTo>
                    <a:cubicBezTo>
                      <a:pt x="259" y="144"/>
                      <a:pt x="258" y="144"/>
                      <a:pt x="257" y="144"/>
                    </a:cubicBezTo>
                    <a:close/>
                    <a:moveTo>
                      <a:pt x="262" y="139"/>
                    </a:move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3" y="140"/>
                      <a:pt x="263" y="139"/>
                      <a:pt x="262" y="139"/>
                    </a:cubicBezTo>
                    <a:close/>
                    <a:moveTo>
                      <a:pt x="281" y="114"/>
                    </a:moveTo>
                    <a:cubicBezTo>
                      <a:pt x="281" y="114"/>
                      <a:pt x="281" y="114"/>
                      <a:pt x="281" y="114"/>
                    </a:cubicBezTo>
                    <a:cubicBezTo>
                      <a:pt x="281" y="114"/>
                      <a:pt x="282" y="114"/>
                      <a:pt x="281" y="114"/>
                    </a:cubicBezTo>
                    <a:close/>
                    <a:moveTo>
                      <a:pt x="230" y="111"/>
                    </a:moveTo>
                    <a:cubicBezTo>
                      <a:pt x="230" y="112"/>
                      <a:pt x="230" y="112"/>
                      <a:pt x="230" y="112"/>
                    </a:cubicBezTo>
                    <a:cubicBezTo>
                      <a:pt x="230" y="112"/>
                      <a:pt x="231" y="111"/>
                      <a:pt x="230" y="111"/>
                    </a:cubicBezTo>
                    <a:close/>
                    <a:moveTo>
                      <a:pt x="253" y="109"/>
                    </a:moveTo>
                    <a:cubicBezTo>
                      <a:pt x="253" y="109"/>
                      <a:pt x="253" y="110"/>
                      <a:pt x="253" y="110"/>
                    </a:cubicBezTo>
                    <a:cubicBezTo>
                      <a:pt x="253" y="110"/>
                      <a:pt x="255" y="109"/>
                      <a:pt x="254" y="109"/>
                    </a:cubicBezTo>
                    <a:cubicBezTo>
                      <a:pt x="254" y="109"/>
                      <a:pt x="253" y="109"/>
                      <a:pt x="253" y="109"/>
                    </a:cubicBezTo>
                    <a:close/>
                    <a:moveTo>
                      <a:pt x="316" y="99"/>
                    </a:moveTo>
                    <a:cubicBezTo>
                      <a:pt x="316" y="99"/>
                      <a:pt x="316" y="99"/>
                      <a:pt x="316" y="99"/>
                    </a:cubicBezTo>
                    <a:cubicBezTo>
                      <a:pt x="316" y="99"/>
                      <a:pt x="316" y="100"/>
                      <a:pt x="317" y="100"/>
                    </a:cubicBezTo>
                    <a:cubicBezTo>
                      <a:pt x="317" y="100"/>
                      <a:pt x="317" y="98"/>
                      <a:pt x="316" y="99"/>
                    </a:cubicBezTo>
                    <a:close/>
                    <a:moveTo>
                      <a:pt x="289" y="95"/>
                    </a:moveTo>
                    <a:cubicBezTo>
                      <a:pt x="290" y="96"/>
                      <a:pt x="289" y="96"/>
                      <a:pt x="289" y="96"/>
                    </a:cubicBezTo>
                    <a:cubicBezTo>
                      <a:pt x="289" y="96"/>
                      <a:pt x="289" y="95"/>
                      <a:pt x="289" y="95"/>
                    </a:cubicBezTo>
                    <a:close/>
                    <a:moveTo>
                      <a:pt x="289" y="94"/>
                    </a:moveTo>
                    <a:cubicBezTo>
                      <a:pt x="289" y="94"/>
                      <a:pt x="288" y="95"/>
                      <a:pt x="288" y="95"/>
                    </a:cubicBezTo>
                    <a:cubicBezTo>
                      <a:pt x="288" y="94"/>
                      <a:pt x="288" y="94"/>
                      <a:pt x="289" y="94"/>
                    </a:cubicBezTo>
                    <a:close/>
                    <a:moveTo>
                      <a:pt x="282" y="72"/>
                    </a:moveTo>
                    <a:cubicBezTo>
                      <a:pt x="283" y="73"/>
                      <a:pt x="283" y="73"/>
                      <a:pt x="283" y="73"/>
                    </a:cubicBezTo>
                    <a:cubicBezTo>
                      <a:pt x="285" y="72"/>
                      <a:pt x="285" y="72"/>
                      <a:pt x="282" y="72"/>
                    </a:cubicBezTo>
                    <a:close/>
                    <a:moveTo>
                      <a:pt x="237" y="63"/>
                    </a:moveTo>
                    <a:cubicBezTo>
                      <a:pt x="238" y="64"/>
                      <a:pt x="237" y="64"/>
                      <a:pt x="237" y="64"/>
                    </a:cubicBezTo>
                    <a:cubicBezTo>
                      <a:pt x="237" y="64"/>
                      <a:pt x="237" y="63"/>
                      <a:pt x="237" y="63"/>
                    </a:cubicBezTo>
                    <a:close/>
                    <a:moveTo>
                      <a:pt x="267" y="55"/>
                    </a:moveTo>
                    <a:cubicBezTo>
                      <a:pt x="268" y="55"/>
                      <a:pt x="271" y="58"/>
                      <a:pt x="268" y="58"/>
                    </a:cubicBezTo>
                    <a:cubicBezTo>
                      <a:pt x="268" y="58"/>
                      <a:pt x="265" y="54"/>
                      <a:pt x="267" y="55"/>
                    </a:cubicBezTo>
                    <a:close/>
                    <a:moveTo>
                      <a:pt x="238" y="44"/>
                    </a:moveTo>
                    <a:cubicBezTo>
                      <a:pt x="238" y="44"/>
                      <a:pt x="238" y="45"/>
                      <a:pt x="237" y="45"/>
                    </a:cubicBezTo>
                    <a:cubicBezTo>
                      <a:pt x="238" y="44"/>
                      <a:pt x="237" y="44"/>
                      <a:pt x="238" y="44"/>
                    </a:cubicBezTo>
                    <a:close/>
                    <a:moveTo>
                      <a:pt x="237" y="43"/>
                    </a:moveTo>
                    <a:cubicBezTo>
                      <a:pt x="237" y="43"/>
                      <a:pt x="236" y="43"/>
                      <a:pt x="236" y="43"/>
                    </a:cubicBezTo>
                    <a:cubicBezTo>
                      <a:pt x="236" y="43"/>
                      <a:pt x="236" y="42"/>
                      <a:pt x="237" y="43"/>
                    </a:cubicBezTo>
                    <a:close/>
                    <a:moveTo>
                      <a:pt x="306" y="35"/>
                    </a:moveTo>
                    <a:cubicBezTo>
                      <a:pt x="306" y="35"/>
                      <a:pt x="306" y="36"/>
                      <a:pt x="305" y="36"/>
                    </a:cubicBezTo>
                    <a:cubicBezTo>
                      <a:pt x="307" y="37"/>
                      <a:pt x="308" y="37"/>
                      <a:pt x="310" y="37"/>
                    </a:cubicBezTo>
                    <a:cubicBezTo>
                      <a:pt x="310" y="38"/>
                      <a:pt x="310" y="38"/>
                      <a:pt x="310" y="38"/>
                    </a:cubicBezTo>
                    <a:cubicBezTo>
                      <a:pt x="311" y="38"/>
                      <a:pt x="310" y="38"/>
                      <a:pt x="311" y="38"/>
                    </a:cubicBezTo>
                    <a:cubicBezTo>
                      <a:pt x="311" y="37"/>
                      <a:pt x="311" y="37"/>
                      <a:pt x="311" y="35"/>
                    </a:cubicBezTo>
                    <a:cubicBezTo>
                      <a:pt x="312" y="35"/>
                      <a:pt x="311" y="35"/>
                      <a:pt x="311" y="35"/>
                    </a:cubicBezTo>
                    <a:cubicBezTo>
                      <a:pt x="309" y="35"/>
                      <a:pt x="308" y="35"/>
                      <a:pt x="306" y="35"/>
                    </a:cubicBezTo>
                    <a:close/>
                    <a:moveTo>
                      <a:pt x="224" y="27"/>
                    </a:moveTo>
                    <a:cubicBezTo>
                      <a:pt x="226" y="26"/>
                      <a:pt x="224" y="28"/>
                      <a:pt x="223" y="28"/>
                    </a:cubicBezTo>
                    <a:cubicBezTo>
                      <a:pt x="223" y="28"/>
                      <a:pt x="224" y="27"/>
                      <a:pt x="224" y="27"/>
                    </a:cubicBezTo>
                    <a:close/>
                    <a:moveTo>
                      <a:pt x="257" y="14"/>
                    </a:moveTo>
                    <a:cubicBezTo>
                      <a:pt x="257" y="14"/>
                      <a:pt x="259" y="17"/>
                      <a:pt x="257" y="16"/>
                    </a:cubicBezTo>
                    <a:cubicBezTo>
                      <a:pt x="257" y="16"/>
                      <a:pt x="255" y="13"/>
                      <a:pt x="257" y="14"/>
                    </a:cubicBezTo>
                    <a:close/>
                    <a:moveTo>
                      <a:pt x="264" y="13"/>
                    </a:moveTo>
                    <a:cubicBezTo>
                      <a:pt x="265" y="13"/>
                      <a:pt x="265" y="14"/>
                      <a:pt x="264" y="14"/>
                    </a:cubicBezTo>
                    <a:cubicBezTo>
                      <a:pt x="264" y="13"/>
                      <a:pt x="263" y="13"/>
                      <a:pt x="264" y="13"/>
                    </a:cubicBezTo>
                    <a:close/>
                    <a:moveTo>
                      <a:pt x="285" y="10"/>
                    </a:moveTo>
                    <a:cubicBezTo>
                      <a:pt x="286" y="10"/>
                      <a:pt x="287" y="10"/>
                      <a:pt x="288" y="11"/>
                    </a:cubicBezTo>
                    <a:cubicBezTo>
                      <a:pt x="287" y="11"/>
                      <a:pt x="286" y="11"/>
                      <a:pt x="286" y="11"/>
                    </a:cubicBezTo>
                    <a:cubicBezTo>
                      <a:pt x="286" y="11"/>
                      <a:pt x="286" y="11"/>
                      <a:pt x="286" y="11"/>
                    </a:cubicBezTo>
                    <a:cubicBezTo>
                      <a:pt x="285" y="10"/>
                      <a:pt x="284" y="10"/>
                      <a:pt x="285" y="10"/>
                    </a:cubicBezTo>
                    <a:close/>
                    <a:moveTo>
                      <a:pt x="350" y="173"/>
                    </a:moveTo>
                    <a:cubicBezTo>
                      <a:pt x="350" y="174"/>
                      <a:pt x="350" y="174"/>
                      <a:pt x="350" y="174"/>
                    </a:cubicBezTo>
                    <a:cubicBezTo>
                      <a:pt x="350" y="174"/>
                      <a:pt x="351" y="174"/>
                      <a:pt x="351" y="174"/>
                    </a:cubicBezTo>
                    <a:cubicBezTo>
                      <a:pt x="351" y="174"/>
                      <a:pt x="352" y="173"/>
                      <a:pt x="352" y="173"/>
                    </a:cubicBezTo>
                    <a:cubicBezTo>
                      <a:pt x="351" y="173"/>
                      <a:pt x="350" y="173"/>
                      <a:pt x="350" y="173"/>
                    </a:cubicBezTo>
                    <a:close/>
                    <a:moveTo>
                      <a:pt x="285" y="168"/>
                    </a:moveTo>
                    <a:cubicBezTo>
                      <a:pt x="284" y="168"/>
                      <a:pt x="283" y="171"/>
                      <a:pt x="282" y="171"/>
                    </a:cubicBezTo>
                    <a:cubicBezTo>
                      <a:pt x="283" y="172"/>
                      <a:pt x="284" y="172"/>
                      <a:pt x="284" y="172"/>
                    </a:cubicBezTo>
                    <a:cubicBezTo>
                      <a:pt x="284" y="172"/>
                      <a:pt x="286" y="167"/>
                      <a:pt x="285" y="168"/>
                    </a:cubicBezTo>
                    <a:close/>
                    <a:moveTo>
                      <a:pt x="310" y="165"/>
                    </a:moveTo>
                    <a:cubicBezTo>
                      <a:pt x="309" y="165"/>
                      <a:pt x="309" y="166"/>
                      <a:pt x="310" y="166"/>
                    </a:cubicBezTo>
                    <a:cubicBezTo>
                      <a:pt x="310" y="165"/>
                      <a:pt x="311" y="165"/>
                      <a:pt x="310" y="165"/>
                    </a:cubicBezTo>
                    <a:close/>
                    <a:moveTo>
                      <a:pt x="292" y="164"/>
                    </a:moveTo>
                    <a:cubicBezTo>
                      <a:pt x="292" y="165"/>
                      <a:pt x="292" y="165"/>
                      <a:pt x="292" y="165"/>
                    </a:cubicBezTo>
                    <a:cubicBezTo>
                      <a:pt x="292" y="165"/>
                      <a:pt x="293" y="166"/>
                      <a:pt x="294" y="166"/>
                    </a:cubicBezTo>
                    <a:cubicBezTo>
                      <a:pt x="294" y="165"/>
                      <a:pt x="293" y="165"/>
                      <a:pt x="293" y="165"/>
                    </a:cubicBezTo>
                    <a:cubicBezTo>
                      <a:pt x="293" y="165"/>
                      <a:pt x="293" y="165"/>
                      <a:pt x="292" y="164"/>
                    </a:cubicBezTo>
                    <a:close/>
                    <a:moveTo>
                      <a:pt x="297" y="164"/>
                    </a:moveTo>
                    <a:cubicBezTo>
                      <a:pt x="297" y="165"/>
                      <a:pt x="297" y="165"/>
                      <a:pt x="298" y="165"/>
                    </a:cubicBezTo>
                    <a:cubicBezTo>
                      <a:pt x="298" y="166"/>
                      <a:pt x="298" y="164"/>
                      <a:pt x="298" y="164"/>
                    </a:cubicBezTo>
                    <a:cubicBezTo>
                      <a:pt x="297" y="164"/>
                      <a:pt x="297" y="164"/>
                      <a:pt x="297" y="164"/>
                    </a:cubicBezTo>
                    <a:close/>
                    <a:moveTo>
                      <a:pt x="269" y="163"/>
                    </a:moveTo>
                    <a:cubicBezTo>
                      <a:pt x="269" y="164"/>
                      <a:pt x="269" y="165"/>
                      <a:pt x="269" y="165"/>
                    </a:cubicBezTo>
                    <a:cubicBezTo>
                      <a:pt x="269" y="165"/>
                      <a:pt x="266" y="166"/>
                      <a:pt x="266" y="166"/>
                    </a:cubicBezTo>
                    <a:cubicBezTo>
                      <a:pt x="265" y="167"/>
                      <a:pt x="264" y="167"/>
                      <a:pt x="263" y="167"/>
                    </a:cubicBezTo>
                    <a:cubicBezTo>
                      <a:pt x="262" y="168"/>
                      <a:pt x="262" y="168"/>
                      <a:pt x="261" y="168"/>
                    </a:cubicBezTo>
                    <a:cubicBezTo>
                      <a:pt x="262" y="168"/>
                      <a:pt x="261" y="169"/>
                      <a:pt x="261" y="169"/>
                    </a:cubicBezTo>
                    <a:cubicBezTo>
                      <a:pt x="265" y="169"/>
                      <a:pt x="263" y="169"/>
                      <a:pt x="265" y="168"/>
                    </a:cubicBezTo>
                    <a:cubicBezTo>
                      <a:pt x="266" y="168"/>
                      <a:pt x="267" y="168"/>
                      <a:pt x="268" y="168"/>
                    </a:cubicBezTo>
                    <a:cubicBezTo>
                      <a:pt x="268" y="167"/>
                      <a:pt x="268" y="166"/>
                      <a:pt x="269" y="165"/>
                    </a:cubicBezTo>
                    <a:cubicBezTo>
                      <a:pt x="269" y="165"/>
                      <a:pt x="273" y="165"/>
                      <a:pt x="269" y="163"/>
                    </a:cubicBezTo>
                    <a:close/>
                    <a:moveTo>
                      <a:pt x="354" y="162"/>
                    </a:move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53" y="162"/>
                      <a:pt x="353" y="164"/>
                      <a:pt x="354" y="164"/>
                    </a:cubicBezTo>
                    <a:cubicBezTo>
                      <a:pt x="354" y="164"/>
                      <a:pt x="354" y="165"/>
                      <a:pt x="354" y="165"/>
                    </a:cubicBezTo>
                    <a:cubicBezTo>
                      <a:pt x="354" y="165"/>
                      <a:pt x="355" y="165"/>
                      <a:pt x="356" y="165"/>
                    </a:cubicBezTo>
                    <a:cubicBezTo>
                      <a:pt x="356" y="165"/>
                      <a:pt x="357" y="164"/>
                      <a:pt x="357" y="164"/>
                    </a:cubicBezTo>
                    <a:cubicBezTo>
                      <a:pt x="357" y="164"/>
                      <a:pt x="357" y="161"/>
                      <a:pt x="357" y="163"/>
                    </a:cubicBezTo>
                    <a:cubicBezTo>
                      <a:pt x="356" y="163"/>
                      <a:pt x="355" y="163"/>
                      <a:pt x="355" y="163"/>
                    </a:cubicBezTo>
                    <a:cubicBezTo>
                      <a:pt x="354" y="162"/>
                      <a:pt x="354" y="162"/>
                      <a:pt x="354" y="162"/>
                    </a:cubicBezTo>
                    <a:close/>
                    <a:moveTo>
                      <a:pt x="292" y="162"/>
                    </a:moveTo>
                    <a:cubicBezTo>
                      <a:pt x="292" y="163"/>
                      <a:pt x="292" y="163"/>
                      <a:pt x="292" y="163"/>
                    </a:cubicBezTo>
                    <a:cubicBezTo>
                      <a:pt x="293" y="163"/>
                      <a:pt x="294" y="163"/>
                      <a:pt x="293" y="163"/>
                    </a:cubicBezTo>
                    <a:cubicBezTo>
                      <a:pt x="294" y="164"/>
                      <a:pt x="293" y="162"/>
                      <a:pt x="292" y="162"/>
                    </a:cubicBezTo>
                    <a:close/>
                    <a:moveTo>
                      <a:pt x="322" y="148"/>
                    </a:moveTo>
                    <a:cubicBezTo>
                      <a:pt x="322" y="148"/>
                      <a:pt x="323" y="149"/>
                      <a:pt x="323" y="149"/>
                    </a:cubicBezTo>
                    <a:cubicBezTo>
                      <a:pt x="324" y="149"/>
                      <a:pt x="325" y="148"/>
                      <a:pt x="325" y="148"/>
                    </a:cubicBezTo>
                    <a:cubicBezTo>
                      <a:pt x="326" y="149"/>
                      <a:pt x="326" y="149"/>
                      <a:pt x="326" y="149"/>
                    </a:cubicBezTo>
                    <a:cubicBezTo>
                      <a:pt x="327" y="151"/>
                      <a:pt x="327" y="152"/>
                      <a:pt x="327" y="155"/>
                    </a:cubicBezTo>
                    <a:cubicBezTo>
                      <a:pt x="327" y="154"/>
                      <a:pt x="326" y="155"/>
                      <a:pt x="326" y="155"/>
                    </a:cubicBezTo>
                    <a:cubicBezTo>
                      <a:pt x="326" y="154"/>
                      <a:pt x="326" y="154"/>
                      <a:pt x="326" y="154"/>
                    </a:cubicBezTo>
                    <a:cubicBezTo>
                      <a:pt x="325" y="153"/>
                      <a:pt x="325" y="154"/>
                      <a:pt x="324" y="155"/>
                    </a:cubicBezTo>
                    <a:cubicBezTo>
                      <a:pt x="324" y="155"/>
                      <a:pt x="322" y="154"/>
                      <a:pt x="322" y="154"/>
                    </a:cubicBezTo>
                    <a:cubicBezTo>
                      <a:pt x="321" y="153"/>
                      <a:pt x="321" y="153"/>
                      <a:pt x="321" y="153"/>
                    </a:cubicBezTo>
                    <a:cubicBezTo>
                      <a:pt x="322" y="153"/>
                      <a:pt x="322" y="153"/>
                      <a:pt x="323" y="152"/>
                    </a:cubicBezTo>
                    <a:cubicBezTo>
                      <a:pt x="322" y="151"/>
                      <a:pt x="321" y="148"/>
                      <a:pt x="322" y="149"/>
                    </a:cubicBezTo>
                    <a:cubicBezTo>
                      <a:pt x="321" y="148"/>
                      <a:pt x="321" y="148"/>
                      <a:pt x="322" y="148"/>
                    </a:cubicBezTo>
                    <a:close/>
                    <a:moveTo>
                      <a:pt x="256" y="146"/>
                    </a:moveTo>
                    <a:cubicBezTo>
                      <a:pt x="256" y="149"/>
                      <a:pt x="255" y="153"/>
                      <a:pt x="256" y="156"/>
                    </a:cubicBezTo>
                    <a:cubicBezTo>
                      <a:pt x="255" y="157"/>
                      <a:pt x="253" y="158"/>
                      <a:pt x="252" y="158"/>
                    </a:cubicBezTo>
                    <a:cubicBezTo>
                      <a:pt x="252" y="158"/>
                      <a:pt x="251" y="160"/>
                      <a:pt x="252" y="161"/>
                    </a:cubicBezTo>
                    <a:cubicBezTo>
                      <a:pt x="253" y="161"/>
                      <a:pt x="254" y="160"/>
                      <a:pt x="256" y="160"/>
                    </a:cubicBezTo>
                    <a:cubicBezTo>
                      <a:pt x="257" y="160"/>
                      <a:pt x="256" y="161"/>
                      <a:pt x="256" y="161"/>
                    </a:cubicBezTo>
                    <a:cubicBezTo>
                      <a:pt x="256" y="162"/>
                      <a:pt x="256" y="162"/>
                      <a:pt x="256" y="163"/>
                    </a:cubicBezTo>
                    <a:cubicBezTo>
                      <a:pt x="258" y="163"/>
                      <a:pt x="258" y="163"/>
                      <a:pt x="260" y="163"/>
                    </a:cubicBezTo>
                    <a:cubicBezTo>
                      <a:pt x="260" y="162"/>
                      <a:pt x="260" y="162"/>
                      <a:pt x="260" y="162"/>
                    </a:cubicBezTo>
                    <a:cubicBezTo>
                      <a:pt x="260" y="161"/>
                      <a:pt x="261" y="161"/>
                      <a:pt x="261" y="161"/>
                    </a:cubicBezTo>
                    <a:cubicBezTo>
                      <a:pt x="262" y="159"/>
                      <a:pt x="261" y="158"/>
                      <a:pt x="261" y="156"/>
                    </a:cubicBezTo>
                    <a:cubicBezTo>
                      <a:pt x="261" y="156"/>
                      <a:pt x="263" y="155"/>
                      <a:pt x="263" y="155"/>
                    </a:cubicBezTo>
                    <a:cubicBezTo>
                      <a:pt x="263" y="155"/>
                      <a:pt x="264" y="155"/>
                      <a:pt x="265" y="155"/>
                    </a:cubicBezTo>
                    <a:cubicBezTo>
                      <a:pt x="264" y="154"/>
                      <a:pt x="265" y="155"/>
                      <a:pt x="266" y="155"/>
                    </a:cubicBezTo>
                    <a:cubicBezTo>
                      <a:pt x="266" y="156"/>
                      <a:pt x="266" y="155"/>
                      <a:pt x="266" y="156"/>
                    </a:cubicBezTo>
                    <a:cubicBezTo>
                      <a:pt x="266" y="156"/>
                      <a:pt x="266" y="157"/>
                      <a:pt x="266" y="157"/>
                    </a:cubicBezTo>
                    <a:cubicBezTo>
                      <a:pt x="266" y="157"/>
                      <a:pt x="265" y="158"/>
                      <a:pt x="265" y="158"/>
                    </a:cubicBezTo>
                    <a:cubicBezTo>
                      <a:pt x="265" y="158"/>
                      <a:pt x="265" y="159"/>
                      <a:pt x="265" y="159"/>
                    </a:cubicBezTo>
                    <a:cubicBezTo>
                      <a:pt x="265" y="159"/>
                      <a:pt x="266" y="159"/>
                      <a:pt x="266" y="159"/>
                    </a:cubicBezTo>
                    <a:cubicBezTo>
                      <a:pt x="267" y="159"/>
                      <a:pt x="267" y="160"/>
                      <a:pt x="267" y="160"/>
                    </a:cubicBezTo>
                    <a:cubicBezTo>
                      <a:pt x="270" y="160"/>
                      <a:pt x="271" y="160"/>
                      <a:pt x="273" y="161"/>
                    </a:cubicBezTo>
                    <a:cubicBezTo>
                      <a:pt x="273" y="161"/>
                      <a:pt x="274" y="160"/>
                      <a:pt x="274" y="160"/>
                    </a:cubicBezTo>
                    <a:cubicBezTo>
                      <a:pt x="274" y="160"/>
                      <a:pt x="274" y="158"/>
                      <a:pt x="274" y="158"/>
                    </a:cubicBezTo>
                    <a:cubicBezTo>
                      <a:pt x="275" y="159"/>
                      <a:pt x="275" y="157"/>
                      <a:pt x="275" y="157"/>
                    </a:cubicBezTo>
                    <a:cubicBezTo>
                      <a:pt x="274" y="157"/>
                      <a:pt x="273" y="157"/>
                      <a:pt x="273" y="157"/>
                    </a:cubicBezTo>
                    <a:cubicBezTo>
                      <a:pt x="272" y="157"/>
                      <a:pt x="271" y="157"/>
                      <a:pt x="271" y="157"/>
                    </a:cubicBezTo>
                    <a:cubicBezTo>
                      <a:pt x="271" y="157"/>
                      <a:pt x="270" y="158"/>
                      <a:pt x="270" y="158"/>
                    </a:cubicBezTo>
                    <a:cubicBezTo>
                      <a:pt x="269" y="156"/>
                      <a:pt x="270" y="155"/>
                      <a:pt x="269" y="154"/>
                    </a:cubicBezTo>
                    <a:cubicBezTo>
                      <a:pt x="268" y="154"/>
                      <a:pt x="268" y="154"/>
                      <a:pt x="268" y="154"/>
                    </a:cubicBezTo>
                    <a:cubicBezTo>
                      <a:pt x="268" y="153"/>
                      <a:pt x="268" y="153"/>
                      <a:pt x="268" y="153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4" y="150"/>
                      <a:pt x="265" y="150"/>
                      <a:pt x="264" y="149"/>
                    </a:cubicBezTo>
                    <a:cubicBezTo>
                      <a:pt x="263" y="149"/>
                      <a:pt x="262" y="149"/>
                      <a:pt x="261" y="149"/>
                    </a:cubicBezTo>
                    <a:cubicBezTo>
                      <a:pt x="260" y="148"/>
                      <a:pt x="260" y="148"/>
                      <a:pt x="260" y="148"/>
                    </a:cubicBezTo>
                    <a:cubicBezTo>
                      <a:pt x="259" y="148"/>
                      <a:pt x="260" y="149"/>
                      <a:pt x="259" y="150"/>
                    </a:cubicBezTo>
                    <a:cubicBezTo>
                      <a:pt x="258" y="149"/>
                      <a:pt x="258" y="149"/>
                      <a:pt x="257" y="149"/>
                    </a:cubicBezTo>
                    <a:cubicBezTo>
                      <a:pt x="257" y="148"/>
                      <a:pt x="257" y="148"/>
                      <a:pt x="257" y="148"/>
                    </a:cubicBezTo>
                    <a:cubicBezTo>
                      <a:pt x="258" y="147"/>
                      <a:pt x="260" y="147"/>
                      <a:pt x="257" y="146"/>
                    </a:cubicBezTo>
                    <a:lnTo>
                      <a:pt x="256" y="146"/>
                    </a:lnTo>
                    <a:close/>
                    <a:moveTo>
                      <a:pt x="325" y="132"/>
                    </a:moveTo>
                    <a:cubicBezTo>
                      <a:pt x="325" y="133"/>
                      <a:pt x="327" y="135"/>
                      <a:pt x="327" y="135"/>
                    </a:cubicBezTo>
                    <a:cubicBezTo>
                      <a:pt x="328" y="136"/>
                      <a:pt x="329" y="135"/>
                      <a:pt x="330" y="135"/>
                    </a:cubicBezTo>
                    <a:cubicBezTo>
                      <a:pt x="330" y="136"/>
                      <a:pt x="330" y="136"/>
                      <a:pt x="330" y="136"/>
                    </a:cubicBezTo>
                    <a:cubicBezTo>
                      <a:pt x="331" y="136"/>
                      <a:pt x="332" y="136"/>
                      <a:pt x="333" y="137"/>
                    </a:cubicBezTo>
                    <a:cubicBezTo>
                      <a:pt x="333" y="137"/>
                      <a:pt x="333" y="137"/>
                      <a:pt x="333" y="138"/>
                    </a:cubicBezTo>
                    <a:cubicBezTo>
                      <a:pt x="333" y="138"/>
                      <a:pt x="334" y="138"/>
                      <a:pt x="334" y="138"/>
                    </a:cubicBezTo>
                    <a:cubicBezTo>
                      <a:pt x="334" y="138"/>
                      <a:pt x="335" y="139"/>
                      <a:pt x="335" y="139"/>
                    </a:cubicBezTo>
                    <a:cubicBezTo>
                      <a:pt x="334" y="139"/>
                      <a:pt x="335" y="139"/>
                      <a:pt x="335" y="140"/>
                    </a:cubicBezTo>
                    <a:cubicBezTo>
                      <a:pt x="334" y="140"/>
                      <a:pt x="333" y="140"/>
                      <a:pt x="332" y="140"/>
                    </a:cubicBezTo>
                    <a:cubicBezTo>
                      <a:pt x="332" y="140"/>
                      <a:pt x="332" y="139"/>
                      <a:pt x="332" y="139"/>
                    </a:cubicBezTo>
                    <a:cubicBezTo>
                      <a:pt x="332" y="139"/>
                      <a:pt x="331" y="140"/>
                      <a:pt x="331" y="140"/>
                    </a:cubicBezTo>
                    <a:cubicBezTo>
                      <a:pt x="331" y="140"/>
                      <a:pt x="330" y="140"/>
                      <a:pt x="330" y="140"/>
                    </a:cubicBezTo>
                    <a:cubicBezTo>
                      <a:pt x="330" y="140"/>
                      <a:pt x="328" y="140"/>
                      <a:pt x="329" y="140"/>
                    </a:cubicBezTo>
                    <a:cubicBezTo>
                      <a:pt x="328" y="140"/>
                      <a:pt x="328" y="141"/>
                      <a:pt x="328" y="141"/>
                    </a:cubicBezTo>
                    <a:cubicBezTo>
                      <a:pt x="327" y="141"/>
                      <a:pt x="327" y="142"/>
                      <a:pt x="327" y="142"/>
                    </a:cubicBezTo>
                    <a:cubicBezTo>
                      <a:pt x="326" y="142"/>
                      <a:pt x="326" y="142"/>
                      <a:pt x="325" y="141"/>
                    </a:cubicBezTo>
                    <a:cubicBezTo>
                      <a:pt x="324" y="140"/>
                      <a:pt x="326" y="141"/>
                      <a:pt x="325" y="139"/>
                    </a:cubicBezTo>
                    <a:cubicBezTo>
                      <a:pt x="325" y="139"/>
                      <a:pt x="324" y="138"/>
                      <a:pt x="324" y="138"/>
                    </a:cubicBezTo>
                    <a:cubicBezTo>
                      <a:pt x="323" y="137"/>
                      <a:pt x="323" y="136"/>
                      <a:pt x="323" y="136"/>
                    </a:cubicBezTo>
                    <a:cubicBezTo>
                      <a:pt x="324" y="137"/>
                      <a:pt x="324" y="133"/>
                      <a:pt x="324" y="133"/>
                    </a:cubicBezTo>
                    <a:lnTo>
                      <a:pt x="325" y="132"/>
                    </a:lnTo>
                    <a:close/>
                    <a:moveTo>
                      <a:pt x="251" y="130"/>
                    </a:moveTo>
                    <a:cubicBezTo>
                      <a:pt x="251" y="131"/>
                      <a:pt x="251" y="131"/>
                      <a:pt x="251" y="131"/>
                    </a:cubicBezTo>
                    <a:cubicBezTo>
                      <a:pt x="251" y="131"/>
                      <a:pt x="252" y="131"/>
                      <a:pt x="252" y="131"/>
                    </a:cubicBezTo>
                    <a:cubicBezTo>
                      <a:pt x="252" y="131"/>
                      <a:pt x="253" y="130"/>
                      <a:pt x="251" y="130"/>
                    </a:cubicBezTo>
                    <a:close/>
                    <a:moveTo>
                      <a:pt x="309" y="126"/>
                    </a:moveTo>
                    <a:cubicBezTo>
                      <a:pt x="309" y="126"/>
                      <a:pt x="308" y="127"/>
                      <a:pt x="308" y="128"/>
                    </a:cubicBezTo>
                    <a:cubicBezTo>
                      <a:pt x="308" y="128"/>
                      <a:pt x="310" y="128"/>
                      <a:pt x="310" y="128"/>
                    </a:cubicBezTo>
                    <a:cubicBezTo>
                      <a:pt x="311" y="128"/>
                      <a:pt x="311" y="128"/>
                      <a:pt x="311" y="128"/>
                    </a:cubicBezTo>
                    <a:cubicBezTo>
                      <a:pt x="311" y="127"/>
                      <a:pt x="311" y="126"/>
                      <a:pt x="311" y="126"/>
                    </a:cubicBezTo>
                    <a:cubicBezTo>
                      <a:pt x="310" y="126"/>
                      <a:pt x="310" y="126"/>
                      <a:pt x="309" y="126"/>
                    </a:cubicBezTo>
                    <a:close/>
                    <a:moveTo>
                      <a:pt x="302" y="124"/>
                    </a:moveTo>
                    <a:cubicBezTo>
                      <a:pt x="301" y="125"/>
                      <a:pt x="298" y="126"/>
                      <a:pt x="299" y="129"/>
                    </a:cubicBezTo>
                    <a:cubicBezTo>
                      <a:pt x="300" y="129"/>
                      <a:pt x="300" y="129"/>
                      <a:pt x="300" y="129"/>
                    </a:cubicBezTo>
                    <a:cubicBezTo>
                      <a:pt x="300" y="129"/>
                      <a:pt x="300" y="130"/>
                      <a:pt x="300" y="130"/>
                    </a:cubicBezTo>
                    <a:cubicBezTo>
                      <a:pt x="300" y="131"/>
                      <a:pt x="301" y="131"/>
                      <a:pt x="301" y="131"/>
                    </a:cubicBezTo>
                    <a:cubicBezTo>
                      <a:pt x="302" y="131"/>
                      <a:pt x="303" y="130"/>
                      <a:pt x="304" y="130"/>
                    </a:cubicBezTo>
                    <a:cubicBezTo>
                      <a:pt x="304" y="129"/>
                      <a:pt x="304" y="129"/>
                      <a:pt x="304" y="128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305" y="127"/>
                      <a:pt x="305" y="126"/>
                      <a:pt x="305" y="126"/>
                    </a:cubicBezTo>
                    <a:cubicBezTo>
                      <a:pt x="304" y="126"/>
                      <a:pt x="304" y="126"/>
                      <a:pt x="304" y="126"/>
                    </a:cubicBezTo>
                    <a:cubicBezTo>
                      <a:pt x="303" y="125"/>
                      <a:pt x="303" y="125"/>
                      <a:pt x="303" y="124"/>
                    </a:cubicBezTo>
                    <a:cubicBezTo>
                      <a:pt x="302" y="124"/>
                      <a:pt x="302" y="125"/>
                      <a:pt x="302" y="124"/>
                    </a:cubicBezTo>
                    <a:close/>
                    <a:moveTo>
                      <a:pt x="310" y="122"/>
                    </a:moveTo>
                    <a:cubicBezTo>
                      <a:pt x="310" y="123"/>
                      <a:pt x="310" y="123"/>
                      <a:pt x="310" y="124"/>
                    </a:cubicBezTo>
                    <a:cubicBezTo>
                      <a:pt x="311" y="124"/>
                      <a:pt x="310" y="124"/>
                      <a:pt x="310" y="124"/>
                    </a:cubicBezTo>
                    <a:cubicBezTo>
                      <a:pt x="310" y="124"/>
                      <a:pt x="311" y="124"/>
                      <a:pt x="311" y="124"/>
                    </a:cubicBezTo>
                    <a:cubicBezTo>
                      <a:pt x="311" y="124"/>
                      <a:pt x="311" y="123"/>
                      <a:pt x="311" y="123"/>
                    </a:cubicBezTo>
                    <a:cubicBezTo>
                      <a:pt x="311" y="123"/>
                      <a:pt x="310" y="122"/>
                      <a:pt x="310" y="122"/>
                    </a:cubicBezTo>
                    <a:close/>
                    <a:moveTo>
                      <a:pt x="285" y="121"/>
                    </a:moveTo>
                    <a:cubicBezTo>
                      <a:pt x="285" y="121"/>
                      <a:pt x="285" y="122"/>
                      <a:pt x="285" y="122"/>
                    </a:cubicBezTo>
                    <a:cubicBezTo>
                      <a:pt x="285" y="122"/>
                      <a:pt x="286" y="122"/>
                      <a:pt x="286" y="122"/>
                    </a:cubicBezTo>
                    <a:cubicBezTo>
                      <a:pt x="286" y="122"/>
                      <a:pt x="288" y="122"/>
                      <a:pt x="287" y="122"/>
                    </a:cubicBezTo>
                    <a:cubicBezTo>
                      <a:pt x="288" y="123"/>
                      <a:pt x="288" y="121"/>
                      <a:pt x="288" y="121"/>
                    </a:cubicBezTo>
                    <a:cubicBezTo>
                      <a:pt x="287" y="121"/>
                      <a:pt x="286" y="121"/>
                      <a:pt x="285" y="121"/>
                    </a:cubicBezTo>
                    <a:close/>
                    <a:moveTo>
                      <a:pt x="288" y="116"/>
                    </a:moveTo>
                    <a:cubicBezTo>
                      <a:pt x="288" y="116"/>
                      <a:pt x="288" y="117"/>
                      <a:pt x="289" y="117"/>
                    </a:cubicBezTo>
                    <a:cubicBezTo>
                      <a:pt x="289" y="117"/>
                      <a:pt x="289" y="116"/>
                      <a:pt x="289" y="116"/>
                    </a:cubicBezTo>
                    <a:lnTo>
                      <a:pt x="288" y="116"/>
                    </a:lnTo>
                    <a:close/>
                    <a:moveTo>
                      <a:pt x="300" y="115"/>
                    </a:moveTo>
                    <a:cubicBezTo>
                      <a:pt x="301" y="115"/>
                      <a:pt x="300" y="116"/>
                      <a:pt x="300" y="116"/>
                    </a:cubicBezTo>
                    <a:cubicBezTo>
                      <a:pt x="300" y="116"/>
                      <a:pt x="300" y="116"/>
                      <a:pt x="300" y="116"/>
                    </a:cubicBezTo>
                    <a:cubicBezTo>
                      <a:pt x="300" y="116"/>
                      <a:pt x="301" y="116"/>
                      <a:pt x="301" y="116"/>
                    </a:cubicBezTo>
                    <a:cubicBezTo>
                      <a:pt x="302" y="115"/>
                      <a:pt x="302" y="115"/>
                      <a:pt x="302" y="115"/>
                    </a:cubicBezTo>
                    <a:cubicBezTo>
                      <a:pt x="301" y="115"/>
                      <a:pt x="301" y="115"/>
                      <a:pt x="300" y="115"/>
                    </a:cubicBezTo>
                    <a:close/>
                    <a:moveTo>
                      <a:pt x="290" y="114"/>
                    </a:moveTo>
                    <a:cubicBezTo>
                      <a:pt x="290" y="114"/>
                      <a:pt x="290" y="115"/>
                      <a:pt x="290" y="115"/>
                    </a:cubicBezTo>
                    <a:cubicBezTo>
                      <a:pt x="292" y="115"/>
                      <a:pt x="292" y="115"/>
                      <a:pt x="292" y="115"/>
                    </a:cubicBezTo>
                    <a:cubicBezTo>
                      <a:pt x="292" y="115"/>
                      <a:pt x="291" y="114"/>
                      <a:pt x="292" y="114"/>
                    </a:cubicBezTo>
                    <a:cubicBezTo>
                      <a:pt x="291" y="114"/>
                      <a:pt x="291" y="114"/>
                      <a:pt x="290" y="114"/>
                    </a:cubicBezTo>
                    <a:close/>
                    <a:moveTo>
                      <a:pt x="287" y="112"/>
                    </a:moveTo>
                    <a:cubicBezTo>
                      <a:pt x="287" y="112"/>
                      <a:pt x="286" y="113"/>
                      <a:pt x="285" y="113"/>
                    </a:cubicBezTo>
                    <a:cubicBezTo>
                      <a:pt x="284" y="113"/>
                      <a:pt x="283" y="113"/>
                      <a:pt x="282" y="113"/>
                    </a:cubicBezTo>
                    <a:cubicBezTo>
                      <a:pt x="282" y="114"/>
                      <a:pt x="281" y="114"/>
                      <a:pt x="282" y="114"/>
                    </a:cubicBezTo>
                    <a:cubicBezTo>
                      <a:pt x="282" y="114"/>
                      <a:pt x="282" y="115"/>
                      <a:pt x="282" y="115"/>
                    </a:cubicBezTo>
                    <a:cubicBezTo>
                      <a:pt x="282" y="115"/>
                      <a:pt x="283" y="115"/>
                      <a:pt x="283" y="115"/>
                    </a:cubicBezTo>
                    <a:cubicBezTo>
                      <a:pt x="283" y="114"/>
                      <a:pt x="284" y="114"/>
                      <a:pt x="284" y="114"/>
                    </a:cubicBezTo>
                    <a:cubicBezTo>
                      <a:pt x="284" y="114"/>
                      <a:pt x="284" y="115"/>
                      <a:pt x="285" y="115"/>
                    </a:cubicBezTo>
                    <a:cubicBezTo>
                      <a:pt x="285" y="115"/>
                      <a:pt x="285" y="115"/>
                      <a:pt x="285" y="115"/>
                    </a:cubicBezTo>
                    <a:cubicBezTo>
                      <a:pt x="286" y="115"/>
                      <a:pt x="292" y="111"/>
                      <a:pt x="287" y="112"/>
                    </a:cubicBezTo>
                    <a:close/>
                    <a:moveTo>
                      <a:pt x="330" y="112"/>
                    </a:moveTo>
                    <a:cubicBezTo>
                      <a:pt x="333" y="112"/>
                      <a:pt x="332" y="112"/>
                      <a:pt x="333" y="113"/>
                    </a:cubicBezTo>
                    <a:cubicBezTo>
                      <a:pt x="333" y="113"/>
                      <a:pt x="328" y="112"/>
                      <a:pt x="330" y="112"/>
                    </a:cubicBezTo>
                    <a:close/>
                    <a:moveTo>
                      <a:pt x="251" y="110"/>
                    </a:moveTo>
                    <a:cubicBezTo>
                      <a:pt x="252" y="114"/>
                      <a:pt x="251" y="114"/>
                      <a:pt x="255" y="114"/>
                    </a:cubicBezTo>
                    <a:cubicBezTo>
                      <a:pt x="254" y="113"/>
                      <a:pt x="252" y="112"/>
                      <a:pt x="251" y="110"/>
                    </a:cubicBezTo>
                    <a:close/>
                    <a:moveTo>
                      <a:pt x="330" y="109"/>
                    </a:moveTo>
                    <a:cubicBezTo>
                      <a:pt x="330" y="109"/>
                      <a:pt x="330" y="110"/>
                      <a:pt x="330" y="110"/>
                    </a:cubicBezTo>
                    <a:cubicBezTo>
                      <a:pt x="328" y="111"/>
                      <a:pt x="329" y="109"/>
                      <a:pt x="330" y="109"/>
                    </a:cubicBezTo>
                    <a:close/>
                    <a:moveTo>
                      <a:pt x="326" y="106"/>
                    </a:moveTo>
                    <a:cubicBezTo>
                      <a:pt x="328" y="106"/>
                      <a:pt x="326" y="107"/>
                      <a:pt x="326" y="107"/>
                    </a:cubicBezTo>
                    <a:cubicBezTo>
                      <a:pt x="326" y="107"/>
                      <a:pt x="326" y="107"/>
                      <a:pt x="325" y="107"/>
                    </a:cubicBezTo>
                    <a:cubicBezTo>
                      <a:pt x="325" y="107"/>
                      <a:pt x="325" y="106"/>
                      <a:pt x="326" y="106"/>
                    </a:cubicBezTo>
                    <a:close/>
                    <a:moveTo>
                      <a:pt x="320" y="104"/>
                    </a:moveTo>
                    <a:cubicBezTo>
                      <a:pt x="320" y="104"/>
                      <a:pt x="320" y="105"/>
                      <a:pt x="320" y="105"/>
                    </a:cubicBezTo>
                    <a:cubicBezTo>
                      <a:pt x="319" y="105"/>
                      <a:pt x="319" y="104"/>
                      <a:pt x="320" y="104"/>
                    </a:cubicBezTo>
                    <a:close/>
                    <a:moveTo>
                      <a:pt x="205" y="83"/>
                    </a:moveTo>
                    <a:cubicBezTo>
                      <a:pt x="205" y="85"/>
                      <a:pt x="205" y="85"/>
                      <a:pt x="205" y="85"/>
                    </a:cubicBezTo>
                    <a:cubicBezTo>
                      <a:pt x="205" y="85"/>
                      <a:pt x="206" y="85"/>
                      <a:pt x="206" y="85"/>
                    </a:cubicBezTo>
                    <a:cubicBezTo>
                      <a:pt x="206" y="83"/>
                      <a:pt x="206" y="83"/>
                      <a:pt x="206" y="83"/>
                    </a:cubicBezTo>
                    <a:cubicBezTo>
                      <a:pt x="206" y="83"/>
                      <a:pt x="205" y="84"/>
                      <a:pt x="205" y="83"/>
                    </a:cubicBezTo>
                    <a:close/>
                    <a:moveTo>
                      <a:pt x="291" y="78"/>
                    </a:moveTo>
                    <a:cubicBezTo>
                      <a:pt x="290" y="78"/>
                      <a:pt x="288" y="79"/>
                      <a:pt x="287" y="80"/>
                    </a:cubicBezTo>
                    <a:cubicBezTo>
                      <a:pt x="287" y="80"/>
                      <a:pt x="287" y="80"/>
                      <a:pt x="287" y="80"/>
                    </a:cubicBezTo>
                    <a:cubicBezTo>
                      <a:pt x="285" y="80"/>
                      <a:pt x="285" y="79"/>
                      <a:pt x="284" y="79"/>
                    </a:cubicBezTo>
                    <a:cubicBezTo>
                      <a:pt x="282" y="79"/>
                      <a:pt x="282" y="79"/>
                      <a:pt x="281" y="80"/>
                    </a:cubicBezTo>
                    <a:cubicBezTo>
                      <a:pt x="280" y="80"/>
                      <a:pt x="280" y="80"/>
                      <a:pt x="279" y="80"/>
                    </a:cubicBezTo>
                    <a:cubicBezTo>
                      <a:pt x="277" y="81"/>
                      <a:pt x="277" y="84"/>
                      <a:pt x="276" y="86"/>
                    </a:cubicBezTo>
                    <a:cubicBezTo>
                      <a:pt x="276" y="85"/>
                      <a:pt x="276" y="89"/>
                      <a:pt x="278" y="90"/>
                    </a:cubicBezTo>
                    <a:cubicBezTo>
                      <a:pt x="280" y="90"/>
                      <a:pt x="281" y="89"/>
                      <a:pt x="282" y="89"/>
                    </a:cubicBezTo>
                    <a:cubicBezTo>
                      <a:pt x="283" y="88"/>
                      <a:pt x="285" y="89"/>
                      <a:pt x="286" y="89"/>
                    </a:cubicBezTo>
                    <a:cubicBezTo>
                      <a:pt x="288" y="89"/>
                      <a:pt x="289" y="87"/>
                      <a:pt x="290" y="87"/>
                    </a:cubicBezTo>
                    <a:cubicBezTo>
                      <a:pt x="291" y="86"/>
                      <a:pt x="292" y="87"/>
                      <a:pt x="292" y="87"/>
                    </a:cubicBezTo>
                    <a:cubicBezTo>
                      <a:pt x="292" y="87"/>
                      <a:pt x="293" y="86"/>
                      <a:pt x="293" y="86"/>
                    </a:cubicBezTo>
                    <a:cubicBezTo>
                      <a:pt x="294" y="86"/>
                      <a:pt x="294" y="86"/>
                      <a:pt x="295" y="86"/>
                    </a:cubicBezTo>
                    <a:cubicBezTo>
                      <a:pt x="296" y="86"/>
                      <a:pt x="296" y="85"/>
                      <a:pt x="297" y="85"/>
                    </a:cubicBezTo>
                    <a:cubicBezTo>
                      <a:pt x="296" y="85"/>
                      <a:pt x="297" y="84"/>
                      <a:pt x="297" y="84"/>
                    </a:cubicBezTo>
                    <a:cubicBezTo>
                      <a:pt x="296" y="84"/>
                      <a:pt x="296" y="84"/>
                      <a:pt x="296" y="84"/>
                    </a:cubicBezTo>
                    <a:cubicBezTo>
                      <a:pt x="295" y="83"/>
                      <a:pt x="295" y="81"/>
                      <a:pt x="294" y="81"/>
                    </a:cubicBezTo>
                    <a:cubicBezTo>
                      <a:pt x="294" y="80"/>
                      <a:pt x="294" y="80"/>
                      <a:pt x="294" y="79"/>
                    </a:cubicBezTo>
                    <a:cubicBezTo>
                      <a:pt x="293" y="79"/>
                      <a:pt x="293" y="79"/>
                      <a:pt x="292" y="79"/>
                    </a:cubicBezTo>
                    <a:cubicBezTo>
                      <a:pt x="292" y="79"/>
                      <a:pt x="292" y="78"/>
                      <a:pt x="291" y="78"/>
                    </a:cubicBezTo>
                    <a:close/>
                    <a:moveTo>
                      <a:pt x="210" y="75"/>
                    </a:moveTo>
                    <a:cubicBezTo>
                      <a:pt x="210" y="75"/>
                      <a:pt x="210" y="76"/>
                      <a:pt x="211" y="76"/>
                    </a:cubicBezTo>
                    <a:cubicBezTo>
                      <a:pt x="212" y="76"/>
                      <a:pt x="211" y="75"/>
                      <a:pt x="210" y="75"/>
                    </a:cubicBezTo>
                    <a:close/>
                    <a:moveTo>
                      <a:pt x="202" y="74"/>
                    </a:moveTo>
                    <a:cubicBezTo>
                      <a:pt x="201" y="74"/>
                      <a:pt x="201" y="75"/>
                      <a:pt x="202" y="75"/>
                    </a:cubicBezTo>
                    <a:cubicBezTo>
                      <a:pt x="202" y="75"/>
                      <a:pt x="203" y="73"/>
                      <a:pt x="202" y="74"/>
                    </a:cubicBezTo>
                    <a:close/>
                    <a:moveTo>
                      <a:pt x="212" y="65"/>
                    </a:moveTo>
                    <a:cubicBezTo>
                      <a:pt x="211" y="66"/>
                      <a:pt x="211" y="68"/>
                      <a:pt x="210" y="68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8" y="69"/>
                      <a:pt x="209" y="69"/>
                      <a:pt x="209" y="70"/>
                    </a:cubicBezTo>
                    <a:cubicBezTo>
                      <a:pt x="208" y="70"/>
                      <a:pt x="208" y="71"/>
                      <a:pt x="207" y="71"/>
                    </a:cubicBezTo>
                    <a:cubicBezTo>
                      <a:pt x="207" y="71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09" y="72"/>
                      <a:pt x="210" y="72"/>
                      <a:pt x="210" y="72"/>
                    </a:cubicBezTo>
                    <a:cubicBezTo>
                      <a:pt x="210" y="72"/>
                      <a:pt x="210" y="73"/>
                      <a:pt x="211" y="73"/>
                    </a:cubicBezTo>
                    <a:cubicBezTo>
                      <a:pt x="211" y="73"/>
                      <a:pt x="214" y="74"/>
                      <a:pt x="215" y="74"/>
                    </a:cubicBezTo>
                    <a:cubicBezTo>
                      <a:pt x="215" y="74"/>
                      <a:pt x="214" y="73"/>
                      <a:pt x="216" y="74"/>
                    </a:cubicBezTo>
                    <a:cubicBezTo>
                      <a:pt x="216" y="74"/>
                      <a:pt x="216" y="75"/>
                      <a:pt x="217" y="75"/>
                    </a:cubicBezTo>
                    <a:cubicBezTo>
                      <a:pt x="217" y="75"/>
                      <a:pt x="218" y="74"/>
                      <a:pt x="218" y="75"/>
                    </a:cubicBezTo>
                    <a:cubicBezTo>
                      <a:pt x="219" y="73"/>
                      <a:pt x="220" y="70"/>
                      <a:pt x="219" y="68"/>
                    </a:cubicBezTo>
                    <a:cubicBezTo>
                      <a:pt x="219" y="67"/>
                      <a:pt x="218" y="67"/>
                      <a:pt x="217" y="67"/>
                    </a:cubicBezTo>
                    <a:cubicBezTo>
                      <a:pt x="217" y="66"/>
                      <a:pt x="217" y="66"/>
                      <a:pt x="217" y="66"/>
                    </a:cubicBezTo>
                    <a:cubicBezTo>
                      <a:pt x="216" y="65"/>
                      <a:pt x="213" y="65"/>
                      <a:pt x="212" y="65"/>
                    </a:cubicBezTo>
                    <a:close/>
                    <a:moveTo>
                      <a:pt x="209" y="64"/>
                    </a:moveTo>
                    <a:cubicBezTo>
                      <a:pt x="209" y="64"/>
                      <a:pt x="209" y="65"/>
                      <a:pt x="209" y="65"/>
                    </a:cubicBezTo>
                    <a:cubicBezTo>
                      <a:pt x="208" y="66"/>
                      <a:pt x="207" y="66"/>
                      <a:pt x="206" y="66"/>
                    </a:cubicBezTo>
                    <a:cubicBezTo>
                      <a:pt x="206" y="67"/>
                      <a:pt x="205" y="67"/>
                      <a:pt x="206" y="67"/>
                    </a:cubicBezTo>
                    <a:cubicBezTo>
                      <a:pt x="206" y="67"/>
                      <a:pt x="207" y="67"/>
                      <a:pt x="207" y="67"/>
                    </a:cubicBezTo>
                    <a:cubicBezTo>
                      <a:pt x="207" y="67"/>
                      <a:pt x="208" y="66"/>
                      <a:pt x="208" y="66"/>
                    </a:cubicBezTo>
                    <a:cubicBezTo>
                      <a:pt x="208" y="66"/>
                      <a:pt x="209" y="66"/>
                      <a:pt x="210" y="66"/>
                    </a:cubicBezTo>
                    <a:cubicBezTo>
                      <a:pt x="209" y="66"/>
                      <a:pt x="211" y="64"/>
                      <a:pt x="209" y="64"/>
                    </a:cubicBezTo>
                    <a:close/>
                    <a:moveTo>
                      <a:pt x="206" y="64"/>
                    </a:moveTo>
                    <a:cubicBezTo>
                      <a:pt x="207" y="64"/>
                      <a:pt x="207" y="64"/>
                      <a:pt x="207" y="64"/>
                    </a:cubicBezTo>
                    <a:cubicBezTo>
                      <a:pt x="207" y="64"/>
                      <a:pt x="207" y="64"/>
                      <a:pt x="206" y="64"/>
                    </a:cubicBezTo>
                    <a:close/>
                    <a:moveTo>
                      <a:pt x="205" y="64"/>
                    </a:moveTo>
                    <a:cubicBezTo>
                      <a:pt x="205" y="64"/>
                      <a:pt x="205" y="65"/>
                      <a:pt x="205" y="65"/>
                    </a:cubicBezTo>
                    <a:cubicBezTo>
                      <a:pt x="206" y="65"/>
                      <a:pt x="205" y="64"/>
                      <a:pt x="205" y="64"/>
                    </a:cubicBezTo>
                    <a:close/>
                    <a:moveTo>
                      <a:pt x="214" y="63"/>
                    </a:moveTo>
                    <a:cubicBezTo>
                      <a:pt x="213" y="63"/>
                      <a:pt x="214" y="64"/>
                      <a:pt x="215" y="64"/>
                    </a:cubicBezTo>
                    <a:cubicBezTo>
                      <a:pt x="215" y="64"/>
                      <a:pt x="215" y="63"/>
                      <a:pt x="214" y="63"/>
                    </a:cubicBezTo>
                    <a:close/>
                    <a:moveTo>
                      <a:pt x="285" y="61"/>
                    </a:moveTo>
                    <a:cubicBezTo>
                      <a:pt x="285" y="61"/>
                      <a:pt x="284" y="62"/>
                      <a:pt x="284" y="62"/>
                    </a:cubicBezTo>
                    <a:cubicBezTo>
                      <a:pt x="283" y="62"/>
                      <a:pt x="283" y="62"/>
                      <a:pt x="282" y="62"/>
                    </a:cubicBezTo>
                    <a:cubicBezTo>
                      <a:pt x="283" y="63"/>
                      <a:pt x="282" y="63"/>
                      <a:pt x="282" y="63"/>
                    </a:cubicBezTo>
                    <a:cubicBezTo>
                      <a:pt x="282" y="64"/>
                      <a:pt x="282" y="64"/>
                      <a:pt x="282" y="64"/>
                    </a:cubicBezTo>
                    <a:cubicBezTo>
                      <a:pt x="283" y="63"/>
                      <a:pt x="283" y="63"/>
                      <a:pt x="284" y="63"/>
                    </a:cubicBezTo>
                    <a:cubicBezTo>
                      <a:pt x="284" y="63"/>
                      <a:pt x="284" y="64"/>
                      <a:pt x="285" y="64"/>
                    </a:cubicBezTo>
                    <a:cubicBezTo>
                      <a:pt x="285" y="64"/>
                      <a:pt x="285" y="63"/>
                      <a:pt x="285" y="63"/>
                    </a:cubicBezTo>
                    <a:cubicBezTo>
                      <a:pt x="285" y="63"/>
                      <a:pt x="288" y="61"/>
                      <a:pt x="285" y="61"/>
                    </a:cubicBezTo>
                    <a:close/>
                    <a:moveTo>
                      <a:pt x="235" y="55"/>
                    </a:moveTo>
                    <a:cubicBezTo>
                      <a:pt x="234" y="55"/>
                      <a:pt x="234" y="55"/>
                      <a:pt x="233" y="55"/>
                    </a:cubicBezTo>
                    <a:cubicBezTo>
                      <a:pt x="233" y="56"/>
                      <a:pt x="233" y="56"/>
                      <a:pt x="233" y="56"/>
                    </a:cubicBezTo>
                    <a:cubicBezTo>
                      <a:pt x="234" y="57"/>
                      <a:pt x="234" y="57"/>
                      <a:pt x="236" y="58"/>
                    </a:cubicBezTo>
                    <a:cubicBezTo>
                      <a:pt x="236" y="58"/>
                      <a:pt x="236" y="57"/>
                      <a:pt x="236" y="57"/>
                    </a:cubicBezTo>
                    <a:cubicBezTo>
                      <a:pt x="236" y="57"/>
                      <a:pt x="236" y="55"/>
                      <a:pt x="236" y="55"/>
                    </a:cubicBezTo>
                    <a:cubicBezTo>
                      <a:pt x="236" y="55"/>
                      <a:pt x="235" y="55"/>
                      <a:pt x="235" y="55"/>
                    </a:cubicBezTo>
                    <a:close/>
                    <a:moveTo>
                      <a:pt x="210" y="53"/>
                    </a:moveTo>
                    <a:cubicBezTo>
                      <a:pt x="209" y="54"/>
                      <a:pt x="209" y="55"/>
                      <a:pt x="208" y="55"/>
                    </a:cubicBezTo>
                    <a:cubicBezTo>
                      <a:pt x="208" y="55"/>
                      <a:pt x="208" y="56"/>
                      <a:pt x="207" y="56"/>
                    </a:cubicBezTo>
                    <a:cubicBezTo>
                      <a:pt x="208" y="57"/>
                      <a:pt x="209" y="57"/>
                      <a:pt x="210" y="57"/>
                    </a:cubicBezTo>
                    <a:cubicBezTo>
                      <a:pt x="210" y="58"/>
                      <a:pt x="210" y="59"/>
                      <a:pt x="211" y="59"/>
                    </a:cubicBezTo>
                    <a:cubicBezTo>
                      <a:pt x="212" y="60"/>
                      <a:pt x="213" y="60"/>
                      <a:pt x="215" y="60"/>
                    </a:cubicBezTo>
                    <a:cubicBezTo>
                      <a:pt x="216" y="60"/>
                      <a:pt x="218" y="61"/>
                      <a:pt x="218" y="61"/>
                    </a:cubicBezTo>
                    <a:cubicBezTo>
                      <a:pt x="219" y="61"/>
                      <a:pt x="219" y="61"/>
                      <a:pt x="219" y="61"/>
                    </a:cubicBezTo>
                    <a:cubicBezTo>
                      <a:pt x="220" y="61"/>
                      <a:pt x="219" y="60"/>
                      <a:pt x="222" y="60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3" y="61"/>
                      <a:pt x="227" y="62"/>
                      <a:pt x="227" y="63"/>
                    </a:cubicBezTo>
                    <a:cubicBezTo>
                      <a:pt x="227" y="63"/>
                      <a:pt x="227" y="63"/>
                      <a:pt x="227" y="64"/>
                    </a:cubicBezTo>
                    <a:cubicBezTo>
                      <a:pt x="227" y="64"/>
                      <a:pt x="228" y="64"/>
                      <a:pt x="229" y="64"/>
                    </a:cubicBezTo>
                    <a:cubicBezTo>
                      <a:pt x="230" y="66"/>
                      <a:pt x="228" y="67"/>
                      <a:pt x="228" y="68"/>
                    </a:cubicBezTo>
                    <a:cubicBezTo>
                      <a:pt x="228" y="69"/>
                      <a:pt x="228" y="69"/>
                      <a:pt x="228" y="69"/>
                    </a:cubicBezTo>
                    <a:cubicBezTo>
                      <a:pt x="228" y="70"/>
                      <a:pt x="228" y="71"/>
                      <a:pt x="228" y="71"/>
                    </a:cubicBezTo>
                    <a:cubicBezTo>
                      <a:pt x="227" y="72"/>
                      <a:pt x="228" y="73"/>
                      <a:pt x="228" y="73"/>
                    </a:cubicBezTo>
                    <a:cubicBezTo>
                      <a:pt x="228" y="73"/>
                      <a:pt x="228" y="74"/>
                      <a:pt x="228" y="74"/>
                    </a:cubicBezTo>
                    <a:cubicBezTo>
                      <a:pt x="228" y="74"/>
                      <a:pt x="229" y="76"/>
                      <a:pt x="229" y="76"/>
                    </a:cubicBezTo>
                    <a:cubicBezTo>
                      <a:pt x="229" y="76"/>
                      <a:pt x="230" y="76"/>
                      <a:pt x="231" y="76"/>
                    </a:cubicBezTo>
                    <a:cubicBezTo>
                      <a:pt x="231" y="75"/>
                      <a:pt x="231" y="75"/>
                      <a:pt x="231" y="75"/>
                    </a:cubicBezTo>
                    <a:cubicBezTo>
                      <a:pt x="233" y="74"/>
                      <a:pt x="233" y="76"/>
                      <a:pt x="233" y="76"/>
                    </a:cubicBezTo>
                    <a:cubicBezTo>
                      <a:pt x="233" y="76"/>
                      <a:pt x="233" y="76"/>
                      <a:pt x="233" y="76"/>
                    </a:cubicBezTo>
                    <a:cubicBezTo>
                      <a:pt x="233" y="76"/>
                      <a:pt x="239" y="75"/>
                      <a:pt x="239" y="75"/>
                    </a:cubicBezTo>
                    <a:cubicBezTo>
                      <a:pt x="240" y="75"/>
                      <a:pt x="239" y="74"/>
                      <a:pt x="240" y="73"/>
                    </a:cubicBezTo>
                    <a:cubicBezTo>
                      <a:pt x="241" y="72"/>
                      <a:pt x="241" y="72"/>
                      <a:pt x="241" y="72"/>
                    </a:cubicBezTo>
                    <a:cubicBezTo>
                      <a:pt x="241" y="73"/>
                      <a:pt x="242" y="75"/>
                      <a:pt x="242" y="75"/>
                    </a:cubicBezTo>
                    <a:cubicBezTo>
                      <a:pt x="243" y="76"/>
                      <a:pt x="244" y="76"/>
                      <a:pt x="245" y="76"/>
                    </a:cubicBezTo>
                    <a:cubicBezTo>
                      <a:pt x="245" y="76"/>
                      <a:pt x="246" y="75"/>
                      <a:pt x="247" y="75"/>
                    </a:cubicBezTo>
                    <a:cubicBezTo>
                      <a:pt x="247" y="75"/>
                      <a:pt x="248" y="76"/>
                      <a:pt x="249" y="75"/>
                    </a:cubicBezTo>
                    <a:cubicBezTo>
                      <a:pt x="250" y="74"/>
                      <a:pt x="250" y="74"/>
                      <a:pt x="250" y="74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2" y="74"/>
                      <a:pt x="252" y="75"/>
                      <a:pt x="252" y="75"/>
                    </a:cubicBezTo>
                    <a:cubicBezTo>
                      <a:pt x="253" y="75"/>
                      <a:pt x="255" y="75"/>
                      <a:pt x="255" y="75"/>
                    </a:cubicBezTo>
                    <a:cubicBezTo>
                      <a:pt x="256" y="74"/>
                      <a:pt x="256" y="74"/>
                      <a:pt x="256" y="74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8" y="75"/>
                      <a:pt x="259" y="75"/>
                      <a:pt x="260" y="75"/>
                    </a:cubicBezTo>
                    <a:cubicBezTo>
                      <a:pt x="262" y="75"/>
                      <a:pt x="264" y="75"/>
                      <a:pt x="266" y="75"/>
                    </a:cubicBezTo>
                    <a:cubicBezTo>
                      <a:pt x="266" y="74"/>
                      <a:pt x="266" y="75"/>
                      <a:pt x="267" y="75"/>
                    </a:cubicBezTo>
                    <a:cubicBezTo>
                      <a:pt x="267" y="74"/>
                      <a:pt x="267" y="73"/>
                      <a:pt x="266" y="73"/>
                    </a:cubicBezTo>
                    <a:cubicBezTo>
                      <a:pt x="266" y="73"/>
                      <a:pt x="267" y="73"/>
                      <a:pt x="267" y="73"/>
                    </a:cubicBezTo>
                    <a:cubicBezTo>
                      <a:pt x="267" y="73"/>
                      <a:pt x="268" y="74"/>
                      <a:pt x="268" y="74"/>
                    </a:cubicBezTo>
                    <a:cubicBezTo>
                      <a:pt x="268" y="74"/>
                      <a:pt x="269" y="75"/>
                      <a:pt x="269" y="75"/>
                    </a:cubicBezTo>
                    <a:cubicBezTo>
                      <a:pt x="270" y="75"/>
                      <a:pt x="270" y="74"/>
                      <a:pt x="270" y="75"/>
                    </a:cubicBezTo>
                    <a:cubicBezTo>
                      <a:pt x="271" y="74"/>
                      <a:pt x="270" y="74"/>
                      <a:pt x="271" y="74"/>
                    </a:cubicBezTo>
                    <a:cubicBezTo>
                      <a:pt x="271" y="74"/>
                      <a:pt x="271" y="75"/>
                      <a:pt x="272" y="75"/>
                    </a:cubicBezTo>
                    <a:cubicBezTo>
                      <a:pt x="272" y="75"/>
                      <a:pt x="279" y="75"/>
                      <a:pt x="280" y="74"/>
                    </a:cubicBezTo>
                    <a:cubicBezTo>
                      <a:pt x="280" y="74"/>
                      <a:pt x="281" y="73"/>
                      <a:pt x="281" y="73"/>
                    </a:cubicBezTo>
                    <a:cubicBezTo>
                      <a:pt x="281" y="75"/>
                      <a:pt x="281" y="72"/>
                      <a:pt x="281" y="71"/>
                    </a:cubicBezTo>
                    <a:cubicBezTo>
                      <a:pt x="281" y="71"/>
                      <a:pt x="281" y="72"/>
                      <a:pt x="281" y="72"/>
                    </a:cubicBezTo>
                    <a:cubicBezTo>
                      <a:pt x="282" y="71"/>
                      <a:pt x="283" y="71"/>
                      <a:pt x="284" y="70"/>
                    </a:cubicBezTo>
                    <a:cubicBezTo>
                      <a:pt x="285" y="69"/>
                      <a:pt x="284" y="68"/>
                      <a:pt x="284" y="67"/>
                    </a:cubicBezTo>
                    <a:cubicBezTo>
                      <a:pt x="283" y="67"/>
                      <a:pt x="283" y="67"/>
                      <a:pt x="282" y="67"/>
                    </a:cubicBezTo>
                    <a:cubicBezTo>
                      <a:pt x="281" y="66"/>
                      <a:pt x="279" y="65"/>
                      <a:pt x="278" y="65"/>
                    </a:cubicBezTo>
                    <a:cubicBezTo>
                      <a:pt x="277" y="65"/>
                      <a:pt x="276" y="66"/>
                      <a:pt x="275" y="66"/>
                    </a:cubicBezTo>
                    <a:cubicBezTo>
                      <a:pt x="274" y="65"/>
                      <a:pt x="274" y="65"/>
                      <a:pt x="274" y="65"/>
                    </a:cubicBezTo>
                    <a:cubicBezTo>
                      <a:pt x="274" y="64"/>
                      <a:pt x="274" y="64"/>
                      <a:pt x="274" y="64"/>
                    </a:cubicBezTo>
                    <a:cubicBezTo>
                      <a:pt x="273" y="63"/>
                      <a:pt x="269" y="63"/>
                      <a:pt x="268" y="63"/>
                    </a:cubicBezTo>
                    <a:cubicBezTo>
                      <a:pt x="268" y="63"/>
                      <a:pt x="268" y="64"/>
                      <a:pt x="267" y="64"/>
                    </a:cubicBezTo>
                    <a:cubicBezTo>
                      <a:pt x="266" y="64"/>
                      <a:pt x="266" y="63"/>
                      <a:pt x="263" y="63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2" y="64"/>
                      <a:pt x="261" y="63"/>
                      <a:pt x="261" y="64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59" y="65"/>
                      <a:pt x="257" y="64"/>
                      <a:pt x="256" y="65"/>
                    </a:cubicBezTo>
                    <a:cubicBezTo>
                      <a:pt x="255" y="65"/>
                      <a:pt x="255" y="65"/>
                      <a:pt x="254" y="65"/>
                    </a:cubicBezTo>
                    <a:cubicBezTo>
                      <a:pt x="254" y="65"/>
                      <a:pt x="254" y="66"/>
                      <a:pt x="254" y="66"/>
                    </a:cubicBezTo>
                    <a:cubicBezTo>
                      <a:pt x="253" y="66"/>
                      <a:pt x="249" y="65"/>
                      <a:pt x="248" y="65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247" y="66"/>
                      <a:pt x="247" y="65"/>
                      <a:pt x="246" y="66"/>
                    </a:cubicBezTo>
                    <a:cubicBezTo>
                      <a:pt x="245" y="66"/>
                      <a:pt x="245" y="66"/>
                      <a:pt x="244" y="66"/>
                    </a:cubicBezTo>
                    <a:cubicBezTo>
                      <a:pt x="244" y="66"/>
                      <a:pt x="244" y="66"/>
                      <a:pt x="244" y="66"/>
                    </a:cubicBezTo>
                    <a:cubicBezTo>
                      <a:pt x="243" y="65"/>
                      <a:pt x="242" y="65"/>
                      <a:pt x="240" y="64"/>
                    </a:cubicBezTo>
                    <a:cubicBezTo>
                      <a:pt x="240" y="65"/>
                      <a:pt x="240" y="65"/>
                      <a:pt x="239" y="65"/>
                    </a:cubicBezTo>
                    <a:cubicBezTo>
                      <a:pt x="239" y="65"/>
                      <a:pt x="239" y="64"/>
                      <a:pt x="239" y="63"/>
                    </a:cubicBezTo>
                    <a:cubicBezTo>
                      <a:pt x="238" y="63"/>
                      <a:pt x="237" y="62"/>
                      <a:pt x="235" y="63"/>
                    </a:cubicBezTo>
                    <a:cubicBezTo>
                      <a:pt x="235" y="63"/>
                      <a:pt x="235" y="64"/>
                      <a:pt x="235" y="64"/>
                    </a:cubicBezTo>
                    <a:cubicBezTo>
                      <a:pt x="233" y="65"/>
                      <a:pt x="234" y="63"/>
                      <a:pt x="235" y="63"/>
                    </a:cubicBezTo>
                    <a:cubicBezTo>
                      <a:pt x="234" y="63"/>
                      <a:pt x="233" y="63"/>
                      <a:pt x="233" y="62"/>
                    </a:cubicBezTo>
                    <a:cubicBezTo>
                      <a:pt x="233" y="61"/>
                      <a:pt x="233" y="61"/>
                      <a:pt x="233" y="61"/>
                    </a:cubicBezTo>
                    <a:cubicBezTo>
                      <a:pt x="235" y="62"/>
                      <a:pt x="236" y="62"/>
                      <a:pt x="238" y="61"/>
                    </a:cubicBezTo>
                    <a:cubicBezTo>
                      <a:pt x="238" y="61"/>
                      <a:pt x="238" y="60"/>
                      <a:pt x="238" y="60"/>
                    </a:cubicBezTo>
                    <a:cubicBezTo>
                      <a:pt x="237" y="60"/>
                      <a:pt x="236" y="60"/>
                      <a:pt x="235" y="59"/>
                    </a:cubicBezTo>
                    <a:cubicBezTo>
                      <a:pt x="234" y="59"/>
                      <a:pt x="234" y="58"/>
                      <a:pt x="234" y="58"/>
                    </a:cubicBezTo>
                    <a:cubicBezTo>
                      <a:pt x="233" y="58"/>
                      <a:pt x="232" y="58"/>
                      <a:pt x="231" y="58"/>
                    </a:cubicBezTo>
                    <a:cubicBezTo>
                      <a:pt x="231" y="58"/>
                      <a:pt x="231" y="57"/>
                      <a:pt x="230" y="56"/>
                    </a:cubicBezTo>
                    <a:cubicBezTo>
                      <a:pt x="229" y="57"/>
                      <a:pt x="223" y="58"/>
                      <a:pt x="222" y="57"/>
                    </a:cubicBezTo>
                    <a:cubicBezTo>
                      <a:pt x="222" y="57"/>
                      <a:pt x="222" y="56"/>
                      <a:pt x="222" y="56"/>
                    </a:cubicBezTo>
                    <a:cubicBezTo>
                      <a:pt x="222" y="56"/>
                      <a:pt x="220" y="55"/>
                      <a:pt x="220" y="55"/>
                    </a:cubicBezTo>
                    <a:cubicBezTo>
                      <a:pt x="219" y="54"/>
                      <a:pt x="218" y="55"/>
                      <a:pt x="217" y="55"/>
                    </a:cubicBezTo>
                    <a:cubicBezTo>
                      <a:pt x="216" y="55"/>
                      <a:pt x="214" y="55"/>
                      <a:pt x="213" y="54"/>
                    </a:cubicBezTo>
                    <a:cubicBezTo>
                      <a:pt x="213" y="54"/>
                      <a:pt x="213" y="54"/>
                      <a:pt x="213" y="54"/>
                    </a:cubicBezTo>
                    <a:cubicBezTo>
                      <a:pt x="213" y="54"/>
                      <a:pt x="212" y="54"/>
                      <a:pt x="212" y="54"/>
                    </a:cubicBezTo>
                    <a:cubicBezTo>
                      <a:pt x="212" y="54"/>
                      <a:pt x="210" y="54"/>
                      <a:pt x="210" y="53"/>
                    </a:cubicBezTo>
                    <a:close/>
                    <a:moveTo>
                      <a:pt x="277" y="49"/>
                    </a:moveTo>
                    <a:cubicBezTo>
                      <a:pt x="278" y="49"/>
                      <a:pt x="278" y="50"/>
                      <a:pt x="278" y="50"/>
                    </a:cubicBezTo>
                    <a:cubicBezTo>
                      <a:pt x="278" y="50"/>
                      <a:pt x="278" y="50"/>
                      <a:pt x="279" y="51"/>
                    </a:cubicBezTo>
                    <a:cubicBezTo>
                      <a:pt x="277" y="50"/>
                      <a:pt x="276" y="51"/>
                      <a:pt x="275" y="51"/>
                    </a:cubicBezTo>
                    <a:cubicBezTo>
                      <a:pt x="275" y="50"/>
                      <a:pt x="274" y="50"/>
                      <a:pt x="274" y="50"/>
                    </a:cubicBezTo>
                    <a:cubicBezTo>
                      <a:pt x="275" y="50"/>
                      <a:pt x="277" y="49"/>
                      <a:pt x="277" y="49"/>
                    </a:cubicBezTo>
                    <a:close/>
                    <a:moveTo>
                      <a:pt x="218" y="48"/>
                    </a:moveTo>
                    <a:cubicBezTo>
                      <a:pt x="218" y="48"/>
                      <a:pt x="218" y="48"/>
                      <a:pt x="218" y="48"/>
                    </a:cubicBezTo>
                    <a:cubicBezTo>
                      <a:pt x="217" y="49"/>
                      <a:pt x="215" y="49"/>
                      <a:pt x="215" y="49"/>
                    </a:cubicBezTo>
                    <a:cubicBezTo>
                      <a:pt x="215" y="49"/>
                      <a:pt x="215" y="49"/>
                      <a:pt x="215" y="49"/>
                    </a:cubicBezTo>
                    <a:cubicBezTo>
                      <a:pt x="213" y="49"/>
                      <a:pt x="212" y="49"/>
                      <a:pt x="210" y="49"/>
                    </a:cubicBezTo>
                    <a:cubicBezTo>
                      <a:pt x="211" y="49"/>
                      <a:pt x="209" y="50"/>
                      <a:pt x="209" y="50"/>
                    </a:cubicBezTo>
                    <a:cubicBezTo>
                      <a:pt x="209" y="50"/>
                      <a:pt x="209" y="51"/>
                      <a:pt x="209" y="51"/>
                    </a:cubicBezTo>
                    <a:cubicBezTo>
                      <a:pt x="214" y="50"/>
                      <a:pt x="219" y="53"/>
                      <a:pt x="223" y="51"/>
                    </a:cubicBezTo>
                    <a:cubicBezTo>
                      <a:pt x="224" y="51"/>
                      <a:pt x="224" y="51"/>
                      <a:pt x="224" y="51"/>
                    </a:cubicBezTo>
                    <a:cubicBezTo>
                      <a:pt x="225" y="49"/>
                      <a:pt x="225" y="49"/>
                      <a:pt x="225" y="49"/>
                    </a:cubicBezTo>
                    <a:cubicBezTo>
                      <a:pt x="227" y="49"/>
                      <a:pt x="223" y="48"/>
                      <a:pt x="223" y="48"/>
                    </a:cubicBezTo>
                    <a:cubicBezTo>
                      <a:pt x="223" y="48"/>
                      <a:pt x="223" y="48"/>
                      <a:pt x="223" y="48"/>
                    </a:cubicBezTo>
                    <a:cubicBezTo>
                      <a:pt x="221" y="48"/>
                      <a:pt x="221" y="49"/>
                      <a:pt x="219" y="48"/>
                    </a:cubicBezTo>
                    <a:cubicBezTo>
                      <a:pt x="219" y="48"/>
                      <a:pt x="219" y="48"/>
                      <a:pt x="218" y="48"/>
                    </a:cubicBezTo>
                    <a:close/>
                    <a:moveTo>
                      <a:pt x="234" y="46"/>
                    </a:moveTo>
                    <a:cubicBezTo>
                      <a:pt x="234" y="47"/>
                      <a:pt x="234" y="47"/>
                      <a:pt x="234" y="47"/>
                    </a:cubicBezTo>
                    <a:cubicBezTo>
                      <a:pt x="234" y="48"/>
                      <a:pt x="233" y="48"/>
                      <a:pt x="233" y="48"/>
                    </a:cubicBezTo>
                    <a:cubicBezTo>
                      <a:pt x="233" y="49"/>
                      <a:pt x="233" y="50"/>
                      <a:pt x="233" y="49"/>
                    </a:cubicBezTo>
                    <a:cubicBezTo>
                      <a:pt x="233" y="50"/>
                      <a:pt x="233" y="51"/>
                      <a:pt x="233" y="52"/>
                    </a:cubicBezTo>
                    <a:cubicBezTo>
                      <a:pt x="234" y="52"/>
                      <a:pt x="234" y="51"/>
                      <a:pt x="234" y="51"/>
                    </a:cubicBezTo>
                    <a:cubicBezTo>
                      <a:pt x="234" y="51"/>
                      <a:pt x="235" y="51"/>
                      <a:pt x="236" y="51"/>
                    </a:cubicBezTo>
                    <a:cubicBezTo>
                      <a:pt x="236" y="50"/>
                      <a:pt x="237" y="49"/>
                      <a:pt x="237" y="48"/>
                    </a:cubicBezTo>
                    <a:cubicBezTo>
                      <a:pt x="236" y="47"/>
                      <a:pt x="235" y="47"/>
                      <a:pt x="234" y="46"/>
                    </a:cubicBezTo>
                    <a:close/>
                    <a:moveTo>
                      <a:pt x="270" y="45"/>
                    </a:moveTo>
                    <a:cubicBezTo>
                      <a:pt x="271" y="45"/>
                      <a:pt x="270" y="46"/>
                      <a:pt x="270" y="46"/>
                    </a:cubicBezTo>
                    <a:cubicBezTo>
                      <a:pt x="269" y="46"/>
                      <a:pt x="270" y="45"/>
                      <a:pt x="270" y="45"/>
                    </a:cubicBezTo>
                    <a:close/>
                    <a:moveTo>
                      <a:pt x="200" y="38"/>
                    </a:moveTo>
                    <a:cubicBezTo>
                      <a:pt x="198" y="42"/>
                      <a:pt x="198" y="44"/>
                      <a:pt x="204" y="44"/>
                    </a:cubicBezTo>
                    <a:cubicBezTo>
                      <a:pt x="204" y="44"/>
                      <a:pt x="204" y="45"/>
                      <a:pt x="204" y="45"/>
                    </a:cubicBezTo>
                    <a:cubicBezTo>
                      <a:pt x="204" y="45"/>
                      <a:pt x="203" y="45"/>
                      <a:pt x="203" y="45"/>
                    </a:cubicBezTo>
                    <a:cubicBezTo>
                      <a:pt x="202" y="45"/>
                      <a:pt x="202" y="46"/>
                      <a:pt x="203" y="46"/>
                    </a:cubicBezTo>
                    <a:cubicBezTo>
                      <a:pt x="203" y="46"/>
                      <a:pt x="203" y="47"/>
                      <a:pt x="204" y="47"/>
                    </a:cubicBezTo>
                    <a:cubicBezTo>
                      <a:pt x="204" y="48"/>
                      <a:pt x="205" y="48"/>
                      <a:pt x="206" y="49"/>
                    </a:cubicBezTo>
                    <a:cubicBezTo>
                      <a:pt x="206" y="49"/>
                      <a:pt x="205" y="49"/>
                      <a:pt x="206" y="50"/>
                    </a:cubicBezTo>
                    <a:cubicBezTo>
                      <a:pt x="206" y="49"/>
                      <a:pt x="207" y="50"/>
                      <a:pt x="207" y="50"/>
                    </a:cubicBezTo>
                    <a:cubicBezTo>
                      <a:pt x="208" y="49"/>
                      <a:pt x="208" y="48"/>
                      <a:pt x="208" y="48"/>
                    </a:cubicBezTo>
                    <a:cubicBezTo>
                      <a:pt x="209" y="48"/>
                      <a:pt x="213" y="48"/>
                      <a:pt x="214" y="48"/>
                    </a:cubicBezTo>
                    <a:cubicBezTo>
                      <a:pt x="214" y="47"/>
                      <a:pt x="214" y="47"/>
                      <a:pt x="214" y="46"/>
                    </a:cubicBezTo>
                    <a:cubicBezTo>
                      <a:pt x="214" y="46"/>
                      <a:pt x="213" y="46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3"/>
                      <a:pt x="213" y="43"/>
                    </a:cubicBezTo>
                    <a:cubicBezTo>
                      <a:pt x="213" y="43"/>
                      <a:pt x="212" y="43"/>
                      <a:pt x="212" y="43"/>
                    </a:cubicBezTo>
                    <a:cubicBezTo>
                      <a:pt x="212" y="43"/>
                      <a:pt x="211" y="42"/>
                      <a:pt x="211" y="42"/>
                    </a:cubicBezTo>
                    <a:cubicBezTo>
                      <a:pt x="210" y="42"/>
                      <a:pt x="210" y="43"/>
                      <a:pt x="209" y="43"/>
                    </a:cubicBezTo>
                    <a:cubicBezTo>
                      <a:pt x="209" y="42"/>
                      <a:pt x="209" y="42"/>
                      <a:pt x="209" y="42"/>
                    </a:cubicBezTo>
                    <a:cubicBezTo>
                      <a:pt x="209" y="42"/>
                      <a:pt x="208" y="41"/>
                      <a:pt x="208" y="41"/>
                    </a:cubicBezTo>
                    <a:cubicBezTo>
                      <a:pt x="206" y="40"/>
                      <a:pt x="205" y="41"/>
                      <a:pt x="203" y="40"/>
                    </a:cubicBezTo>
                    <a:cubicBezTo>
                      <a:pt x="202" y="40"/>
                      <a:pt x="201" y="39"/>
                      <a:pt x="200" y="38"/>
                    </a:cubicBezTo>
                    <a:close/>
                    <a:moveTo>
                      <a:pt x="193" y="27"/>
                    </a:moveTo>
                    <a:cubicBezTo>
                      <a:pt x="193" y="29"/>
                      <a:pt x="193" y="30"/>
                      <a:pt x="193" y="31"/>
                    </a:cubicBezTo>
                    <a:cubicBezTo>
                      <a:pt x="194" y="31"/>
                      <a:pt x="195" y="31"/>
                      <a:pt x="195" y="31"/>
                    </a:cubicBezTo>
                    <a:cubicBezTo>
                      <a:pt x="195" y="31"/>
                      <a:pt x="195" y="32"/>
                      <a:pt x="196" y="33"/>
                    </a:cubicBezTo>
                    <a:cubicBezTo>
                      <a:pt x="196" y="33"/>
                      <a:pt x="196" y="32"/>
                      <a:pt x="197" y="33"/>
                    </a:cubicBezTo>
                    <a:cubicBezTo>
                      <a:pt x="196" y="32"/>
                      <a:pt x="197" y="31"/>
                      <a:pt x="196" y="30"/>
                    </a:cubicBezTo>
                    <a:cubicBezTo>
                      <a:pt x="196" y="30"/>
                      <a:pt x="195" y="30"/>
                      <a:pt x="194" y="29"/>
                    </a:cubicBezTo>
                    <a:cubicBezTo>
                      <a:pt x="194" y="29"/>
                      <a:pt x="195" y="28"/>
                      <a:pt x="194" y="27"/>
                    </a:cubicBezTo>
                    <a:cubicBezTo>
                      <a:pt x="194" y="27"/>
                      <a:pt x="193" y="28"/>
                      <a:pt x="193" y="27"/>
                    </a:cubicBezTo>
                    <a:close/>
                    <a:moveTo>
                      <a:pt x="306" y="19"/>
                    </a:moveTo>
                    <a:cubicBezTo>
                      <a:pt x="308" y="19"/>
                      <a:pt x="307" y="20"/>
                      <a:pt x="307" y="20"/>
                    </a:cubicBezTo>
                    <a:cubicBezTo>
                      <a:pt x="304" y="20"/>
                      <a:pt x="304" y="19"/>
                      <a:pt x="306" y="19"/>
                    </a:cubicBezTo>
                    <a:close/>
                    <a:moveTo>
                      <a:pt x="198" y="77"/>
                    </a:moveTo>
                    <a:cubicBezTo>
                      <a:pt x="198" y="77"/>
                      <a:pt x="197" y="78"/>
                      <a:pt x="197" y="79"/>
                    </a:cubicBezTo>
                    <a:cubicBezTo>
                      <a:pt x="196" y="79"/>
                      <a:pt x="190" y="80"/>
                      <a:pt x="193" y="80"/>
                    </a:cubicBezTo>
                    <a:cubicBezTo>
                      <a:pt x="193" y="80"/>
                      <a:pt x="193" y="81"/>
                      <a:pt x="193" y="81"/>
                    </a:cubicBezTo>
                    <a:cubicBezTo>
                      <a:pt x="192" y="81"/>
                      <a:pt x="191" y="81"/>
                      <a:pt x="190" y="81"/>
                    </a:cubicBezTo>
                    <a:cubicBezTo>
                      <a:pt x="189" y="80"/>
                      <a:pt x="189" y="80"/>
                      <a:pt x="188" y="79"/>
                    </a:cubicBezTo>
                    <a:cubicBezTo>
                      <a:pt x="187" y="80"/>
                      <a:pt x="184" y="82"/>
                      <a:pt x="184" y="84"/>
                    </a:cubicBezTo>
                    <a:cubicBezTo>
                      <a:pt x="184" y="84"/>
                      <a:pt x="185" y="84"/>
                      <a:pt x="185" y="85"/>
                    </a:cubicBezTo>
                    <a:cubicBezTo>
                      <a:pt x="186" y="85"/>
                      <a:pt x="187" y="85"/>
                      <a:pt x="187" y="85"/>
                    </a:cubicBezTo>
                    <a:cubicBezTo>
                      <a:pt x="188" y="85"/>
                      <a:pt x="189" y="85"/>
                      <a:pt x="190" y="86"/>
                    </a:cubicBezTo>
                    <a:cubicBezTo>
                      <a:pt x="190" y="86"/>
                      <a:pt x="190" y="87"/>
                      <a:pt x="190" y="87"/>
                    </a:cubicBezTo>
                    <a:cubicBezTo>
                      <a:pt x="189" y="87"/>
                      <a:pt x="190" y="89"/>
                      <a:pt x="190" y="89"/>
                    </a:cubicBezTo>
                    <a:cubicBezTo>
                      <a:pt x="189" y="90"/>
                      <a:pt x="184" y="89"/>
                      <a:pt x="182" y="90"/>
                    </a:cubicBezTo>
                    <a:cubicBezTo>
                      <a:pt x="182" y="89"/>
                      <a:pt x="181" y="88"/>
                      <a:pt x="180" y="87"/>
                    </a:cubicBezTo>
                    <a:cubicBezTo>
                      <a:pt x="180" y="87"/>
                      <a:pt x="179" y="87"/>
                      <a:pt x="179" y="87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8" y="87"/>
                      <a:pt x="177" y="88"/>
                      <a:pt x="178" y="89"/>
                    </a:cubicBezTo>
                    <a:cubicBezTo>
                      <a:pt x="178" y="89"/>
                      <a:pt x="178" y="89"/>
                      <a:pt x="178" y="90"/>
                    </a:cubicBezTo>
                    <a:cubicBezTo>
                      <a:pt x="178" y="90"/>
                      <a:pt x="178" y="90"/>
                      <a:pt x="178" y="91"/>
                    </a:cubicBezTo>
                    <a:cubicBezTo>
                      <a:pt x="178" y="91"/>
                      <a:pt x="179" y="92"/>
                      <a:pt x="179" y="92"/>
                    </a:cubicBezTo>
                    <a:cubicBezTo>
                      <a:pt x="179" y="92"/>
                      <a:pt x="181" y="93"/>
                      <a:pt x="181" y="93"/>
                    </a:cubicBezTo>
                    <a:cubicBezTo>
                      <a:pt x="181" y="94"/>
                      <a:pt x="182" y="93"/>
                      <a:pt x="183" y="93"/>
                    </a:cubicBezTo>
                    <a:cubicBezTo>
                      <a:pt x="183" y="93"/>
                      <a:pt x="183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3"/>
                      <a:pt x="184" y="93"/>
                    </a:cubicBezTo>
                    <a:cubicBezTo>
                      <a:pt x="185" y="93"/>
                      <a:pt x="186" y="93"/>
                      <a:pt x="186" y="93"/>
                    </a:cubicBezTo>
                    <a:cubicBezTo>
                      <a:pt x="187" y="93"/>
                      <a:pt x="187" y="94"/>
                      <a:pt x="188" y="94"/>
                    </a:cubicBezTo>
                    <a:cubicBezTo>
                      <a:pt x="188" y="95"/>
                      <a:pt x="189" y="96"/>
                      <a:pt x="189" y="96"/>
                    </a:cubicBezTo>
                    <a:cubicBezTo>
                      <a:pt x="190" y="96"/>
                      <a:pt x="190" y="96"/>
                      <a:pt x="191" y="96"/>
                    </a:cubicBezTo>
                    <a:cubicBezTo>
                      <a:pt x="191" y="96"/>
                      <a:pt x="193" y="97"/>
                      <a:pt x="193" y="98"/>
                    </a:cubicBezTo>
                    <a:cubicBezTo>
                      <a:pt x="193" y="98"/>
                      <a:pt x="193" y="99"/>
                      <a:pt x="193" y="99"/>
                    </a:cubicBezTo>
                    <a:cubicBezTo>
                      <a:pt x="193" y="100"/>
                      <a:pt x="194" y="101"/>
                      <a:pt x="194" y="101"/>
                    </a:cubicBezTo>
                    <a:cubicBezTo>
                      <a:pt x="196" y="101"/>
                      <a:pt x="196" y="102"/>
                      <a:pt x="197" y="101"/>
                    </a:cubicBezTo>
                    <a:cubicBezTo>
                      <a:pt x="198" y="101"/>
                      <a:pt x="199" y="99"/>
                      <a:pt x="200" y="99"/>
                    </a:cubicBezTo>
                    <a:cubicBezTo>
                      <a:pt x="201" y="98"/>
                      <a:pt x="201" y="99"/>
                      <a:pt x="202" y="99"/>
                    </a:cubicBezTo>
                    <a:cubicBezTo>
                      <a:pt x="202" y="98"/>
                      <a:pt x="203" y="98"/>
                      <a:pt x="203" y="98"/>
                    </a:cubicBezTo>
                    <a:cubicBezTo>
                      <a:pt x="205" y="97"/>
                      <a:pt x="206" y="97"/>
                      <a:pt x="207" y="97"/>
                    </a:cubicBezTo>
                    <a:cubicBezTo>
                      <a:pt x="207" y="95"/>
                      <a:pt x="207" y="96"/>
                      <a:pt x="207" y="95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4"/>
                      <a:pt x="209" y="92"/>
                      <a:pt x="209" y="92"/>
                    </a:cubicBezTo>
                    <a:cubicBezTo>
                      <a:pt x="208" y="91"/>
                      <a:pt x="208" y="91"/>
                      <a:pt x="208" y="91"/>
                    </a:cubicBezTo>
                    <a:cubicBezTo>
                      <a:pt x="208" y="90"/>
                      <a:pt x="208" y="90"/>
                      <a:pt x="208" y="89"/>
                    </a:cubicBezTo>
                    <a:cubicBezTo>
                      <a:pt x="208" y="89"/>
                      <a:pt x="207" y="88"/>
                      <a:pt x="207" y="88"/>
                    </a:cubicBezTo>
                    <a:cubicBezTo>
                      <a:pt x="205" y="89"/>
                      <a:pt x="206" y="89"/>
                      <a:pt x="204" y="90"/>
                    </a:cubicBezTo>
                    <a:cubicBezTo>
                      <a:pt x="203" y="89"/>
                      <a:pt x="203" y="88"/>
                      <a:pt x="203" y="86"/>
                    </a:cubicBezTo>
                    <a:cubicBezTo>
                      <a:pt x="200" y="88"/>
                      <a:pt x="201" y="88"/>
                      <a:pt x="200" y="85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1" y="84"/>
                      <a:pt x="202" y="84"/>
                      <a:pt x="204" y="84"/>
                    </a:cubicBezTo>
                    <a:cubicBezTo>
                      <a:pt x="204" y="84"/>
                      <a:pt x="204" y="82"/>
                      <a:pt x="203" y="83"/>
                    </a:cubicBezTo>
                    <a:cubicBezTo>
                      <a:pt x="203" y="82"/>
                      <a:pt x="204" y="81"/>
                      <a:pt x="204" y="81"/>
                    </a:cubicBezTo>
                    <a:cubicBezTo>
                      <a:pt x="204" y="81"/>
                      <a:pt x="203" y="81"/>
                      <a:pt x="203" y="81"/>
                    </a:cubicBezTo>
                    <a:cubicBezTo>
                      <a:pt x="202" y="81"/>
                      <a:pt x="202" y="80"/>
                      <a:pt x="202" y="80"/>
                    </a:cubicBezTo>
                    <a:cubicBezTo>
                      <a:pt x="201" y="79"/>
                      <a:pt x="199" y="80"/>
                      <a:pt x="198" y="80"/>
                    </a:cubicBezTo>
                    <a:cubicBezTo>
                      <a:pt x="197" y="81"/>
                      <a:pt x="197" y="81"/>
                      <a:pt x="197" y="81"/>
                    </a:cubicBezTo>
                    <a:cubicBezTo>
                      <a:pt x="197" y="81"/>
                      <a:pt x="196" y="80"/>
                      <a:pt x="195" y="81"/>
                    </a:cubicBezTo>
                    <a:cubicBezTo>
                      <a:pt x="196" y="80"/>
                      <a:pt x="196" y="80"/>
                      <a:pt x="197" y="80"/>
                    </a:cubicBezTo>
                    <a:cubicBezTo>
                      <a:pt x="197" y="80"/>
                      <a:pt x="198" y="79"/>
                      <a:pt x="198" y="79"/>
                    </a:cubicBezTo>
                    <a:cubicBezTo>
                      <a:pt x="199" y="79"/>
                      <a:pt x="199" y="79"/>
                      <a:pt x="200" y="79"/>
                    </a:cubicBezTo>
                    <a:cubicBezTo>
                      <a:pt x="201" y="78"/>
                      <a:pt x="201" y="76"/>
                      <a:pt x="198" y="77"/>
                    </a:cubicBezTo>
                    <a:close/>
                    <a:moveTo>
                      <a:pt x="156" y="63"/>
                    </a:moveTo>
                    <a:cubicBezTo>
                      <a:pt x="156" y="63"/>
                      <a:pt x="156" y="64"/>
                      <a:pt x="156" y="64"/>
                    </a:cubicBezTo>
                    <a:cubicBezTo>
                      <a:pt x="155" y="64"/>
                      <a:pt x="155" y="63"/>
                      <a:pt x="156" y="63"/>
                    </a:cubicBezTo>
                    <a:close/>
                    <a:moveTo>
                      <a:pt x="100" y="58"/>
                    </a:moveTo>
                    <a:cubicBezTo>
                      <a:pt x="100" y="58"/>
                      <a:pt x="99" y="59"/>
                      <a:pt x="99" y="59"/>
                    </a:cubicBezTo>
                    <a:cubicBezTo>
                      <a:pt x="99" y="58"/>
                      <a:pt x="99" y="58"/>
                      <a:pt x="100" y="58"/>
                    </a:cubicBezTo>
                    <a:close/>
                    <a:moveTo>
                      <a:pt x="178" y="57"/>
                    </a:moveTo>
                    <a:cubicBezTo>
                      <a:pt x="177" y="57"/>
                      <a:pt x="174" y="58"/>
                      <a:pt x="173" y="59"/>
                    </a:cubicBezTo>
                    <a:cubicBezTo>
                      <a:pt x="172" y="59"/>
                      <a:pt x="172" y="59"/>
                      <a:pt x="172" y="59"/>
                    </a:cubicBezTo>
                    <a:cubicBezTo>
                      <a:pt x="171" y="59"/>
                      <a:pt x="170" y="60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4" y="61"/>
                      <a:pt x="175" y="61"/>
                      <a:pt x="177" y="61"/>
                    </a:cubicBezTo>
                    <a:cubicBezTo>
                      <a:pt x="177" y="61"/>
                      <a:pt x="176" y="61"/>
                      <a:pt x="176" y="61"/>
                    </a:cubicBezTo>
                    <a:cubicBezTo>
                      <a:pt x="175" y="62"/>
                      <a:pt x="174" y="62"/>
                      <a:pt x="173" y="63"/>
                    </a:cubicBezTo>
                    <a:cubicBezTo>
                      <a:pt x="172" y="64"/>
                      <a:pt x="172" y="64"/>
                      <a:pt x="172" y="64"/>
                    </a:cubicBezTo>
                    <a:cubicBezTo>
                      <a:pt x="175" y="63"/>
                      <a:pt x="178" y="63"/>
                      <a:pt x="177" y="63"/>
                    </a:cubicBezTo>
                    <a:cubicBezTo>
                      <a:pt x="177" y="63"/>
                      <a:pt x="176" y="64"/>
                      <a:pt x="175" y="64"/>
                    </a:cubicBezTo>
                    <a:cubicBezTo>
                      <a:pt x="175" y="64"/>
                      <a:pt x="175" y="65"/>
                      <a:pt x="175" y="65"/>
                    </a:cubicBezTo>
                    <a:cubicBezTo>
                      <a:pt x="174" y="65"/>
                      <a:pt x="173" y="65"/>
                      <a:pt x="173" y="66"/>
                    </a:cubicBezTo>
                    <a:cubicBezTo>
                      <a:pt x="173" y="66"/>
                      <a:pt x="174" y="66"/>
                      <a:pt x="173" y="67"/>
                    </a:cubicBezTo>
                    <a:cubicBezTo>
                      <a:pt x="175" y="66"/>
                      <a:pt x="176" y="67"/>
                      <a:pt x="178" y="66"/>
                    </a:cubicBezTo>
                    <a:cubicBezTo>
                      <a:pt x="178" y="66"/>
                      <a:pt x="178" y="65"/>
                      <a:pt x="179" y="65"/>
                    </a:cubicBezTo>
                    <a:cubicBezTo>
                      <a:pt x="180" y="64"/>
                      <a:pt x="181" y="64"/>
                      <a:pt x="181" y="64"/>
                    </a:cubicBezTo>
                    <a:cubicBezTo>
                      <a:pt x="181" y="64"/>
                      <a:pt x="182" y="62"/>
                      <a:pt x="181" y="63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1"/>
                      <a:pt x="183" y="60"/>
                      <a:pt x="180" y="60"/>
                    </a:cubicBezTo>
                    <a:cubicBezTo>
                      <a:pt x="179" y="60"/>
                      <a:pt x="179" y="60"/>
                      <a:pt x="178" y="60"/>
                    </a:cubicBezTo>
                    <a:cubicBezTo>
                      <a:pt x="179" y="59"/>
                      <a:pt x="181" y="58"/>
                      <a:pt x="178" y="57"/>
                    </a:cubicBezTo>
                    <a:close/>
                    <a:moveTo>
                      <a:pt x="172" y="55"/>
                    </a:moveTo>
                    <a:cubicBezTo>
                      <a:pt x="172" y="56"/>
                      <a:pt x="171" y="57"/>
                      <a:pt x="171" y="58"/>
                    </a:cubicBezTo>
                    <a:cubicBezTo>
                      <a:pt x="175" y="57"/>
                      <a:pt x="179" y="56"/>
                      <a:pt x="172" y="55"/>
                    </a:cubicBezTo>
                    <a:close/>
                    <a:moveTo>
                      <a:pt x="192" y="54"/>
                    </a:moveTo>
                    <a:cubicBezTo>
                      <a:pt x="191" y="55"/>
                      <a:pt x="191" y="55"/>
                      <a:pt x="191" y="55"/>
                    </a:cubicBezTo>
                    <a:cubicBezTo>
                      <a:pt x="190" y="55"/>
                      <a:pt x="190" y="55"/>
                      <a:pt x="189" y="55"/>
                    </a:cubicBezTo>
                    <a:cubicBezTo>
                      <a:pt x="190" y="55"/>
                      <a:pt x="189" y="56"/>
                      <a:pt x="189" y="56"/>
                    </a:cubicBezTo>
                    <a:cubicBezTo>
                      <a:pt x="189" y="57"/>
                      <a:pt x="189" y="57"/>
                      <a:pt x="189" y="57"/>
                    </a:cubicBezTo>
                    <a:cubicBezTo>
                      <a:pt x="191" y="57"/>
                      <a:pt x="192" y="57"/>
                      <a:pt x="192" y="57"/>
                    </a:cubicBezTo>
                    <a:cubicBezTo>
                      <a:pt x="192" y="57"/>
                      <a:pt x="192" y="57"/>
                      <a:pt x="192" y="58"/>
                    </a:cubicBezTo>
                    <a:cubicBezTo>
                      <a:pt x="191" y="58"/>
                      <a:pt x="189" y="58"/>
                      <a:pt x="188" y="58"/>
                    </a:cubicBezTo>
                    <a:cubicBezTo>
                      <a:pt x="189" y="58"/>
                      <a:pt x="188" y="59"/>
                      <a:pt x="188" y="59"/>
                    </a:cubicBezTo>
                    <a:cubicBezTo>
                      <a:pt x="189" y="60"/>
                      <a:pt x="190" y="60"/>
                      <a:pt x="191" y="60"/>
                    </a:cubicBezTo>
                    <a:cubicBezTo>
                      <a:pt x="191" y="61"/>
                      <a:pt x="191" y="62"/>
                      <a:pt x="191" y="63"/>
                    </a:cubicBezTo>
                    <a:cubicBezTo>
                      <a:pt x="192" y="63"/>
                      <a:pt x="192" y="64"/>
                      <a:pt x="191" y="65"/>
                    </a:cubicBezTo>
                    <a:cubicBezTo>
                      <a:pt x="191" y="65"/>
                      <a:pt x="190" y="64"/>
                      <a:pt x="189" y="64"/>
                    </a:cubicBezTo>
                    <a:cubicBezTo>
                      <a:pt x="189" y="64"/>
                      <a:pt x="190" y="63"/>
                      <a:pt x="190" y="62"/>
                    </a:cubicBezTo>
                    <a:cubicBezTo>
                      <a:pt x="190" y="62"/>
                      <a:pt x="186" y="61"/>
                      <a:pt x="186" y="60"/>
                    </a:cubicBezTo>
                    <a:cubicBezTo>
                      <a:pt x="186" y="60"/>
                      <a:pt x="185" y="58"/>
                      <a:pt x="185" y="58"/>
                    </a:cubicBezTo>
                    <a:cubicBezTo>
                      <a:pt x="183" y="56"/>
                      <a:pt x="183" y="58"/>
                      <a:pt x="183" y="58"/>
                    </a:cubicBezTo>
                    <a:cubicBezTo>
                      <a:pt x="182" y="58"/>
                      <a:pt x="182" y="59"/>
                      <a:pt x="182" y="59"/>
                    </a:cubicBezTo>
                    <a:cubicBezTo>
                      <a:pt x="182" y="59"/>
                      <a:pt x="183" y="59"/>
                      <a:pt x="183" y="59"/>
                    </a:cubicBezTo>
                    <a:cubicBezTo>
                      <a:pt x="183" y="61"/>
                      <a:pt x="183" y="61"/>
                      <a:pt x="184" y="63"/>
                    </a:cubicBezTo>
                    <a:cubicBezTo>
                      <a:pt x="184" y="63"/>
                      <a:pt x="185" y="63"/>
                      <a:pt x="185" y="63"/>
                    </a:cubicBezTo>
                    <a:cubicBezTo>
                      <a:pt x="185" y="63"/>
                      <a:pt x="185" y="65"/>
                      <a:pt x="185" y="65"/>
                    </a:cubicBezTo>
                    <a:cubicBezTo>
                      <a:pt x="185" y="65"/>
                      <a:pt x="185" y="65"/>
                      <a:pt x="184" y="65"/>
                    </a:cubicBezTo>
                    <a:cubicBezTo>
                      <a:pt x="184" y="65"/>
                      <a:pt x="184" y="65"/>
                      <a:pt x="184" y="65"/>
                    </a:cubicBezTo>
                    <a:cubicBezTo>
                      <a:pt x="182" y="65"/>
                      <a:pt x="182" y="65"/>
                      <a:pt x="180" y="65"/>
                    </a:cubicBezTo>
                    <a:cubicBezTo>
                      <a:pt x="181" y="66"/>
                      <a:pt x="180" y="65"/>
                      <a:pt x="181" y="66"/>
                    </a:cubicBezTo>
                    <a:cubicBezTo>
                      <a:pt x="181" y="67"/>
                      <a:pt x="181" y="67"/>
                      <a:pt x="181" y="67"/>
                    </a:cubicBezTo>
                    <a:cubicBezTo>
                      <a:pt x="180" y="67"/>
                      <a:pt x="180" y="67"/>
                      <a:pt x="179" y="67"/>
                    </a:cubicBezTo>
                    <a:cubicBezTo>
                      <a:pt x="179" y="67"/>
                      <a:pt x="180" y="68"/>
                      <a:pt x="179" y="68"/>
                    </a:cubicBezTo>
                    <a:cubicBezTo>
                      <a:pt x="180" y="69"/>
                      <a:pt x="180" y="69"/>
                      <a:pt x="181" y="69"/>
                    </a:cubicBezTo>
                    <a:cubicBezTo>
                      <a:pt x="182" y="69"/>
                      <a:pt x="184" y="67"/>
                      <a:pt x="185" y="67"/>
                    </a:cubicBezTo>
                    <a:cubicBezTo>
                      <a:pt x="186" y="67"/>
                      <a:pt x="187" y="67"/>
                      <a:pt x="189" y="67"/>
                    </a:cubicBezTo>
                    <a:cubicBezTo>
                      <a:pt x="190" y="67"/>
                      <a:pt x="191" y="66"/>
                      <a:pt x="192" y="66"/>
                    </a:cubicBezTo>
                    <a:cubicBezTo>
                      <a:pt x="192" y="66"/>
                      <a:pt x="192" y="67"/>
                      <a:pt x="192" y="67"/>
                    </a:cubicBezTo>
                    <a:cubicBezTo>
                      <a:pt x="191" y="67"/>
                      <a:pt x="191" y="67"/>
                      <a:pt x="191" y="67"/>
                    </a:cubicBezTo>
                    <a:cubicBezTo>
                      <a:pt x="191" y="67"/>
                      <a:pt x="190" y="68"/>
                      <a:pt x="190" y="68"/>
                    </a:cubicBezTo>
                    <a:cubicBezTo>
                      <a:pt x="190" y="69"/>
                      <a:pt x="189" y="69"/>
                      <a:pt x="188" y="69"/>
                    </a:cubicBezTo>
                    <a:cubicBezTo>
                      <a:pt x="188" y="73"/>
                      <a:pt x="189" y="72"/>
                      <a:pt x="193" y="72"/>
                    </a:cubicBezTo>
                    <a:cubicBezTo>
                      <a:pt x="194" y="72"/>
                      <a:pt x="195" y="72"/>
                      <a:pt x="195" y="72"/>
                    </a:cubicBezTo>
                    <a:cubicBezTo>
                      <a:pt x="198" y="71"/>
                      <a:pt x="200" y="72"/>
                      <a:pt x="203" y="72"/>
                    </a:cubicBezTo>
                    <a:cubicBezTo>
                      <a:pt x="203" y="71"/>
                      <a:pt x="203" y="71"/>
                      <a:pt x="204" y="71"/>
                    </a:cubicBezTo>
                    <a:cubicBezTo>
                      <a:pt x="204" y="71"/>
                      <a:pt x="203" y="70"/>
                      <a:pt x="203" y="70"/>
                    </a:cubicBezTo>
                    <a:cubicBezTo>
                      <a:pt x="203" y="70"/>
                      <a:pt x="203" y="70"/>
                      <a:pt x="203" y="70"/>
                    </a:cubicBezTo>
                    <a:cubicBezTo>
                      <a:pt x="203" y="70"/>
                      <a:pt x="204" y="70"/>
                      <a:pt x="204" y="70"/>
                    </a:cubicBezTo>
                    <a:cubicBezTo>
                      <a:pt x="204" y="69"/>
                      <a:pt x="204" y="69"/>
                      <a:pt x="204" y="68"/>
                    </a:cubicBezTo>
                    <a:cubicBezTo>
                      <a:pt x="204" y="68"/>
                      <a:pt x="203" y="68"/>
                      <a:pt x="203" y="68"/>
                    </a:cubicBezTo>
                    <a:cubicBezTo>
                      <a:pt x="202" y="67"/>
                      <a:pt x="203" y="67"/>
                      <a:pt x="203" y="66"/>
                    </a:cubicBezTo>
                    <a:cubicBezTo>
                      <a:pt x="204" y="67"/>
                      <a:pt x="203" y="65"/>
                      <a:pt x="203" y="65"/>
                    </a:cubicBezTo>
                    <a:cubicBezTo>
                      <a:pt x="202" y="65"/>
                      <a:pt x="202" y="65"/>
                      <a:pt x="201" y="65"/>
                    </a:cubicBezTo>
                    <a:cubicBezTo>
                      <a:pt x="201" y="64"/>
                      <a:pt x="202" y="63"/>
                      <a:pt x="202" y="62"/>
                    </a:cubicBezTo>
                    <a:cubicBezTo>
                      <a:pt x="201" y="61"/>
                      <a:pt x="201" y="61"/>
                      <a:pt x="201" y="61"/>
                    </a:cubicBezTo>
                    <a:cubicBezTo>
                      <a:pt x="201" y="61"/>
                      <a:pt x="200" y="58"/>
                      <a:pt x="201" y="58"/>
                    </a:cubicBezTo>
                    <a:cubicBezTo>
                      <a:pt x="200" y="58"/>
                      <a:pt x="198" y="57"/>
                      <a:pt x="198" y="57"/>
                    </a:cubicBezTo>
                    <a:cubicBezTo>
                      <a:pt x="198" y="57"/>
                      <a:pt x="199" y="57"/>
                      <a:pt x="198" y="56"/>
                    </a:cubicBezTo>
                    <a:cubicBezTo>
                      <a:pt x="198" y="56"/>
                      <a:pt x="196" y="55"/>
                      <a:pt x="196" y="55"/>
                    </a:cubicBezTo>
                    <a:cubicBezTo>
                      <a:pt x="195" y="55"/>
                      <a:pt x="195" y="56"/>
                      <a:pt x="195" y="57"/>
                    </a:cubicBezTo>
                    <a:cubicBezTo>
                      <a:pt x="195" y="57"/>
                      <a:pt x="195" y="57"/>
                      <a:pt x="196" y="58"/>
                    </a:cubicBezTo>
                    <a:cubicBezTo>
                      <a:pt x="196" y="58"/>
                      <a:pt x="194" y="58"/>
                      <a:pt x="193" y="58"/>
                    </a:cubicBezTo>
                    <a:cubicBezTo>
                      <a:pt x="193" y="58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6"/>
                      <a:pt x="192" y="55"/>
                      <a:pt x="192" y="54"/>
                    </a:cubicBezTo>
                    <a:close/>
                    <a:moveTo>
                      <a:pt x="183" y="47"/>
                    </a:moveTo>
                    <a:cubicBezTo>
                      <a:pt x="183" y="47"/>
                      <a:pt x="182" y="48"/>
                      <a:pt x="183" y="48"/>
                    </a:cubicBezTo>
                    <a:cubicBezTo>
                      <a:pt x="183" y="48"/>
                      <a:pt x="182" y="49"/>
                      <a:pt x="183" y="48"/>
                    </a:cubicBezTo>
                    <a:cubicBezTo>
                      <a:pt x="183" y="48"/>
                      <a:pt x="184" y="49"/>
                      <a:pt x="184" y="50"/>
                    </a:cubicBezTo>
                    <a:cubicBezTo>
                      <a:pt x="185" y="49"/>
                      <a:pt x="188" y="49"/>
                      <a:pt x="186" y="48"/>
                    </a:cubicBezTo>
                    <a:cubicBezTo>
                      <a:pt x="185" y="47"/>
                      <a:pt x="184" y="47"/>
                      <a:pt x="183" y="47"/>
                    </a:cubicBezTo>
                    <a:close/>
                    <a:moveTo>
                      <a:pt x="168" y="47"/>
                    </a:moveTo>
                    <a:cubicBezTo>
                      <a:pt x="168" y="47"/>
                      <a:pt x="168" y="47"/>
                      <a:pt x="167" y="47"/>
                    </a:cubicBezTo>
                    <a:cubicBezTo>
                      <a:pt x="167" y="48"/>
                      <a:pt x="167" y="49"/>
                      <a:pt x="167" y="49"/>
                    </a:cubicBezTo>
                    <a:cubicBezTo>
                      <a:pt x="167" y="50"/>
                      <a:pt x="168" y="50"/>
                      <a:pt x="168" y="50"/>
                    </a:cubicBezTo>
                    <a:cubicBezTo>
                      <a:pt x="169" y="50"/>
                      <a:pt x="169" y="51"/>
                      <a:pt x="169" y="52"/>
                    </a:cubicBezTo>
                    <a:cubicBezTo>
                      <a:pt x="169" y="52"/>
                      <a:pt x="170" y="51"/>
                      <a:pt x="170" y="51"/>
                    </a:cubicBezTo>
                    <a:cubicBezTo>
                      <a:pt x="170" y="50"/>
                      <a:pt x="170" y="50"/>
                      <a:pt x="170" y="49"/>
                    </a:cubicBezTo>
                    <a:cubicBezTo>
                      <a:pt x="170" y="49"/>
                      <a:pt x="169" y="48"/>
                      <a:pt x="169" y="48"/>
                    </a:cubicBezTo>
                    <a:cubicBezTo>
                      <a:pt x="169" y="48"/>
                      <a:pt x="169" y="48"/>
                      <a:pt x="169" y="47"/>
                    </a:cubicBezTo>
                    <a:cubicBezTo>
                      <a:pt x="169" y="47"/>
                      <a:pt x="168" y="47"/>
                      <a:pt x="168" y="47"/>
                    </a:cubicBezTo>
                    <a:close/>
                    <a:moveTo>
                      <a:pt x="145" y="38"/>
                    </a:moveTo>
                    <a:cubicBezTo>
                      <a:pt x="145" y="38"/>
                      <a:pt x="144" y="39"/>
                      <a:pt x="144" y="39"/>
                    </a:cubicBezTo>
                    <a:cubicBezTo>
                      <a:pt x="143" y="39"/>
                      <a:pt x="143" y="39"/>
                      <a:pt x="142" y="39"/>
                    </a:cubicBezTo>
                    <a:cubicBezTo>
                      <a:pt x="142" y="39"/>
                      <a:pt x="142" y="40"/>
                      <a:pt x="141" y="40"/>
                    </a:cubicBezTo>
                    <a:cubicBezTo>
                      <a:pt x="140" y="41"/>
                      <a:pt x="140" y="41"/>
                      <a:pt x="139" y="43"/>
                    </a:cubicBezTo>
                    <a:cubicBezTo>
                      <a:pt x="141" y="43"/>
                      <a:pt x="143" y="44"/>
                      <a:pt x="145" y="44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7" y="43"/>
                      <a:pt x="148" y="43"/>
                      <a:pt x="148" y="43"/>
                    </a:cubicBezTo>
                    <a:cubicBezTo>
                      <a:pt x="149" y="42"/>
                      <a:pt x="150" y="41"/>
                      <a:pt x="149" y="40"/>
                    </a:cubicBezTo>
                    <a:cubicBezTo>
                      <a:pt x="149" y="40"/>
                      <a:pt x="148" y="40"/>
                      <a:pt x="148" y="39"/>
                    </a:cubicBezTo>
                    <a:cubicBezTo>
                      <a:pt x="148" y="39"/>
                      <a:pt x="147" y="39"/>
                      <a:pt x="147" y="39"/>
                    </a:cubicBezTo>
                    <a:cubicBezTo>
                      <a:pt x="146" y="39"/>
                      <a:pt x="146" y="38"/>
                      <a:pt x="145" y="38"/>
                    </a:cubicBezTo>
                    <a:close/>
                    <a:moveTo>
                      <a:pt x="165" y="35"/>
                    </a:moveTo>
                    <a:cubicBezTo>
                      <a:pt x="162" y="37"/>
                      <a:pt x="163" y="37"/>
                      <a:pt x="163" y="39"/>
                    </a:cubicBezTo>
                    <a:cubicBezTo>
                      <a:pt x="164" y="39"/>
                      <a:pt x="165" y="38"/>
                      <a:pt x="165" y="38"/>
                    </a:cubicBezTo>
                    <a:cubicBezTo>
                      <a:pt x="165" y="39"/>
                      <a:pt x="165" y="40"/>
                      <a:pt x="165" y="40"/>
                    </a:cubicBezTo>
                    <a:cubicBezTo>
                      <a:pt x="166" y="40"/>
                      <a:pt x="166" y="39"/>
                      <a:pt x="167" y="40"/>
                    </a:cubicBezTo>
                    <a:cubicBezTo>
                      <a:pt x="168" y="40"/>
                      <a:pt x="167" y="41"/>
                      <a:pt x="167" y="42"/>
                    </a:cubicBezTo>
                    <a:cubicBezTo>
                      <a:pt x="167" y="41"/>
                      <a:pt x="168" y="42"/>
                      <a:pt x="168" y="42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9" y="41"/>
                      <a:pt x="170" y="42"/>
                      <a:pt x="170" y="42"/>
                    </a:cubicBezTo>
                    <a:cubicBezTo>
                      <a:pt x="170" y="42"/>
                      <a:pt x="170" y="42"/>
                      <a:pt x="169" y="42"/>
                    </a:cubicBezTo>
                    <a:cubicBezTo>
                      <a:pt x="168" y="42"/>
                      <a:pt x="170" y="43"/>
                      <a:pt x="170" y="43"/>
                    </a:cubicBezTo>
                    <a:cubicBezTo>
                      <a:pt x="169" y="43"/>
                      <a:pt x="169" y="43"/>
                      <a:pt x="167" y="43"/>
                    </a:cubicBezTo>
                    <a:cubicBezTo>
                      <a:pt x="167" y="43"/>
                      <a:pt x="168" y="44"/>
                      <a:pt x="168" y="44"/>
                    </a:cubicBezTo>
                    <a:cubicBezTo>
                      <a:pt x="168" y="45"/>
                      <a:pt x="168" y="44"/>
                      <a:pt x="168" y="45"/>
                    </a:cubicBezTo>
                    <a:cubicBezTo>
                      <a:pt x="169" y="45"/>
                      <a:pt x="170" y="45"/>
                      <a:pt x="170" y="44"/>
                    </a:cubicBezTo>
                    <a:cubicBezTo>
                      <a:pt x="171" y="44"/>
                      <a:pt x="171" y="43"/>
                      <a:pt x="172" y="43"/>
                    </a:cubicBezTo>
                    <a:cubicBezTo>
                      <a:pt x="173" y="43"/>
                      <a:pt x="173" y="43"/>
                      <a:pt x="174" y="43"/>
                    </a:cubicBezTo>
                    <a:cubicBezTo>
                      <a:pt x="174" y="43"/>
                      <a:pt x="174" y="43"/>
                      <a:pt x="174" y="43"/>
                    </a:cubicBezTo>
                    <a:cubicBezTo>
                      <a:pt x="176" y="43"/>
                      <a:pt x="175" y="44"/>
                      <a:pt x="177" y="43"/>
                    </a:cubicBezTo>
                    <a:cubicBezTo>
                      <a:pt x="177" y="43"/>
                      <a:pt x="177" y="42"/>
                      <a:pt x="177" y="42"/>
                    </a:cubicBezTo>
                    <a:cubicBezTo>
                      <a:pt x="178" y="42"/>
                      <a:pt x="178" y="43"/>
                      <a:pt x="178" y="43"/>
                    </a:cubicBezTo>
                    <a:cubicBezTo>
                      <a:pt x="179" y="43"/>
                      <a:pt x="180" y="43"/>
                      <a:pt x="181" y="43"/>
                    </a:cubicBezTo>
                    <a:cubicBezTo>
                      <a:pt x="182" y="43"/>
                      <a:pt x="182" y="44"/>
                      <a:pt x="183" y="44"/>
                    </a:cubicBezTo>
                    <a:cubicBezTo>
                      <a:pt x="183" y="44"/>
                      <a:pt x="184" y="44"/>
                      <a:pt x="184" y="44"/>
                    </a:cubicBezTo>
                    <a:cubicBezTo>
                      <a:pt x="185" y="45"/>
                      <a:pt x="186" y="46"/>
                      <a:pt x="187" y="47"/>
                    </a:cubicBezTo>
                    <a:cubicBezTo>
                      <a:pt x="188" y="47"/>
                      <a:pt x="188" y="47"/>
                      <a:pt x="189" y="47"/>
                    </a:cubicBezTo>
                    <a:cubicBezTo>
                      <a:pt x="190" y="48"/>
                      <a:pt x="191" y="50"/>
                      <a:pt x="193" y="50"/>
                    </a:cubicBezTo>
                    <a:cubicBezTo>
                      <a:pt x="197" y="50"/>
                      <a:pt x="195" y="45"/>
                      <a:pt x="194" y="44"/>
                    </a:cubicBezTo>
                    <a:cubicBezTo>
                      <a:pt x="193" y="42"/>
                      <a:pt x="191" y="41"/>
                      <a:pt x="188" y="42"/>
                    </a:cubicBezTo>
                    <a:cubicBezTo>
                      <a:pt x="188" y="42"/>
                      <a:pt x="188" y="42"/>
                      <a:pt x="187" y="42"/>
                    </a:cubicBezTo>
                    <a:cubicBezTo>
                      <a:pt x="187" y="42"/>
                      <a:pt x="186" y="40"/>
                      <a:pt x="186" y="40"/>
                    </a:cubicBezTo>
                    <a:cubicBezTo>
                      <a:pt x="185" y="39"/>
                      <a:pt x="183" y="40"/>
                      <a:pt x="183" y="39"/>
                    </a:cubicBezTo>
                    <a:cubicBezTo>
                      <a:pt x="182" y="39"/>
                      <a:pt x="182" y="38"/>
                      <a:pt x="182" y="38"/>
                    </a:cubicBezTo>
                    <a:cubicBezTo>
                      <a:pt x="180" y="37"/>
                      <a:pt x="179" y="39"/>
                      <a:pt x="178" y="39"/>
                    </a:cubicBezTo>
                    <a:cubicBezTo>
                      <a:pt x="178" y="39"/>
                      <a:pt x="178" y="39"/>
                      <a:pt x="177" y="39"/>
                    </a:cubicBezTo>
                    <a:cubicBezTo>
                      <a:pt x="177" y="39"/>
                      <a:pt x="177" y="38"/>
                      <a:pt x="177" y="38"/>
                    </a:cubicBezTo>
                    <a:cubicBezTo>
                      <a:pt x="176" y="37"/>
                      <a:pt x="174" y="37"/>
                      <a:pt x="173" y="36"/>
                    </a:cubicBezTo>
                    <a:cubicBezTo>
                      <a:pt x="173" y="36"/>
                      <a:pt x="173" y="37"/>
                      <a:pt x="173" y="37"/>
                    </a:cubicBezTo>
                    <a:cubicBezTo>
                      <a:pt x="172" y="37"/>
                      <a:pt x="173" y="38"/>
                      <a:pt x="173" y="39"/>
                    </a:cubicBezTo>
                    <a:cubicBezTo>
                      <a:pt x="171" y="39"/>
                      <a:pt x="171" y="39"/>
                      <a:pt x="171" y="39"/>
                    </a:cubicBezTo>
                    <a:cubicBezTo>
                      <a:pt x="171" y="38"/>
                      <a:pt x="170" y="36"/>
                      <a:pt x="169" y="36"/>
                    </a:cubicBezTo>
                    <a:cubicBezTo>
                      <a:pt x="169" y="36"/>
                      <a:pt x="168" y="36"/>
                      <a:pt x="167" y="36"/>
                    </a:cubicBezTo>
                    <a:cubicBezTo>
                      <a:pt x="166" y="36"/>
                      <a:pt x="165" y="35"/>
                      <a:pt x="165" y="35"/>
                    </a:cubicBezTo>
                    <a:close/>
                    <a:moveTo>
                      <a:pt x="44" y="230"/>
                    </a:moveTo>
                    <a:cubicBezTo>
                      <a:pt x="44" y="230"/>
                      <a:pt x="43" y="231"/>
                      <a:pt x="42" y="231"/>
                    </a:cubicBezTo>
                    <a:cubicBezTo>
                      <a:pt x="43" y="232"/>
                      <a:pt x="42" y="231"/>
                      <a:pt x="43" y="232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3" y="231"/>
                      <a:pt x="42" y="234"/>
                      <a:pt x="43" y="235"/>
                    </a:cubicBezTo>
                    <a:cubicBezTo>
                      <a:pt x="43" y="235"/>
                      <a:pt x="46" y="236"/>
                      <a:pt x="47" y="237"/>
                    </a:cubicBezTo>
                    <a:cubicBezTo>
                      <a:pt x="47" y="237"/>
                      <a:pt x="47" y="236"/>
                      <a:pt x="47" y="236"/>
                    </a:cubicBezTo>
                    <a:cubicBezTo>
                      <a:pt x="47" y="235"/>
                      <a:pt x="46" y="235"/>
                      <a:pt x="46" y="235"/>
                    </a:cubicBezTo>
                    <a:cubicBezTo>
                      <a:pt x="46" y="235"/>
                      <a:pt x="46" y="235"/>
                      <a:pt x="47" y="234"/>
                    </a:cubicBezTo>
                    <a:cubicBezTo>
                      <a:pt x="47" y="234"/>
                      <a:pt x="47" y="234"/>
                      <a:pt x="46" y="234"/>
                    </a:cubicBezTo>
                    <a:cubicBezTo>
                      <a:pt x="46" y="233"/>
                      <a:pt x="47" y="232"/>
                      <a:pt x="46" y="232"/>
                    </a:cubicBezTo>
                    <a:cubicBezTo>
                      <a:pt x="46" y="232"/>
                      <a:pt x="46" y="232"/>
                      <a:pt x="45" y="232"/>
                    </a:cubicBezTo>
                    <a:cubicBezTo>
                      <a:pt x="45" y="231"/>
                      <a:pt x="46" y="231"/>
                      <a:pt x="46" y="231"/>
                    </a:cubicBezTo>
                    <a:cubicBezTo>
                      <a:pt x="45" y="230"/>
                      <a:pt x="45" y="230"/>
                      <a:pt x="44" y="230"/>
                    </a:cubicBezTo>
                    <a:close/>
                    <a:moveTo>
                      <a:pt x="51" y="226"/>
                    </a:moveTo>
                    <a:cubicBezTo>
                      <a:pt x="51" y="226"/>
                      <a:pt x="51" y="226"/>
                      <a:pt x="51" y="226"/>
                    </a:cubicBezTo>
                    <a:cubicBezTo>
                      <a:pt x="50" y="226"/>
                      <a:pt x="51" y="226"/>
                      <a:pt x="52" y="227"/>
                    </a:cubicBezTo>
                    <a:cubicBezTo>
                      <a:pt x="52" y="227"/>
                      <a:pt x="52" y="225"/>
                      <a:pt x="51" y="226"/>
                    </a:cubicBezTo>
                    <a:close/>
                    <a:moveTo>
                      <a:pt x="39" y="225"/>
                    </a:moveTo>
                    <a:cubicBezTo>
                      <a:pt x="39" y="226"/>
                      <a:pt x="40" y="228"/>
                      <a:pt x="40" y="228"/>
                    </a:cubicBezTo>
                    <a:cubicBezTo>
                      <a:pt x="40" y="229"/>
                      <a:pt x="39" y="229"/>
                      <a:pt x="40" y="229"/>
                    </a:cubicBezTo>
                    <a:cubicBezTo>
                      <a:pt x="41" y="230"/>
                      <a:pt x="41" y="230"/>
                      <a:pt x="41" y="230"/>
                    </a:cubicBezTo>
                    <a:cubicBezTo>
                      <a:pt x="41" y="230"/>
                      <a:pt x="41" y="231"/>
                      <a:pt x="40" y="230"/>
                    </a:cubicBezTo>
                    <a:cubicBezTo>
                      <a:pt x="40" y="230"/>
                      <a:pt x="40" y="231"/>
                      <a:pt x="40" y="231"/>
                    </a:cubicBezTo>
                    <a:cubicBezTo>
                      <a:pt x="41" y="231"/>
                      <a:pt x="42" y="230"/>
                      <a:pt x="42" y="230"/>
                    </a:cubicBezTo>
                    <a:cubicBezTo>
                      <a:pt x="42" y="230"/>
                      <a:pt x="44" y="230"/>
                      <a:pt x="44" y="230"/>
                    </a:cubicBezTo>
                    <a:cubicBezTo>
                      <a:pt x="44" y="229"/>
                      <a:pt x="44" y="228"/>
                      <a:pt x="44" y="227"/>
                    </a:cubicBezTo>
                    <a:cubicBezTo>
                      <a:pt x="44" y="227"/>
                      <a:pt x="45" y="226"/>
                      <a:pt x="45" y="225"/>
                    </a:cubicBezTo>
                    <a:cubicBezTo>
                      <a:pt x="42" y="225"/>
                      <a:pt x="42" y="226"/>
                      <a:pt x="39" y="225"/>
                    </a:cubicBezTo>
                    <a:close/>
                    <a:moveTo>
                      <a:pt x="148" y="185"/>
                    </a:moveTo>
                    <a:cubicBezTo>
                      <a:pt x="148" y="185"/>
                      <a:pt x="149" y="185"/>
                      <a:pt x="149" y="185"/>
                    </a:cubicBezTo>
                    <a:cubicBezTo>
                      <a:pt x="149" y="185"/>
                      <a:pt x="150" y="186"/>
                      <a:pt x="150" y="187"/>
                    </a:cubicBezTo>
                    <a:cubicBezTo>
                      <a:pt x="150" y="187"/>
                      <a:pt x="152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4" y="185"/>
                      <a:pt x="156" y="185"/>
                      <a:pt x="157" y="186"/>
                    </a:cubicBezTo>
                    <a:cubicBezTo>
                      <a:pt x="157" y="186"/>
                      <a:pt x="161" y="187"/>
                      <a:pt x="159" y="187"/>
                    </a:cubicBezTo>
                    <a:cubicBezTo>
                      <a:pt x="159" y="187"/>
                      <a:pt x="157" y="187"/>
                      <a:pt x="157" y="187"/>
                    </a:cubicBezTo>
                    <a:cubicBezTo>
                      <a:pt x="157" y="187"/>
                      <a:pt x="155" y="186"/>
                      <a:pt x="154" y="187"/>
                    </a:cubicBezTo>
                    <a:cubicBezTo>
                      <a:pt x="154" y="187"/>
                      <a:pt x="154" y="187"/>
                      <a:pt x="154" y="187"/>
                    </a:cubicBezTo>
                    <a:cubicBezTo>
                      <a:pt x="153" y="188"/>
                      <a:pt x="153" y="187"/>
                      <a:pt x="152" y="188"/>
                    </a:cubicBezTo>
                    <a:cubicBezTo>
                      <a:pt x="151" y="188"/>
                      <a:pt x="150" y="189"/>
                      <a:pt x="149" y="189"/>
                    </a:cubicBezTo>
                    <a:cubicBezTo>
                      <a:pt x="148" y="190"/>
                      <a:pt x="146" y="191"/>
                      <a:pt x="145" y="192"/>
                    </a:cubicBezTo>
                    <a:cubicBezTo>
                      <a:pt x="144" y="192"/>
                      <a:pt x="143" y="194"/>
                      <a:pt x="143" y="194"/>
                    </a:cubicBezTo>
                    <a:cubicBezTo>
                      <a:pt x="143" y="194"/>
                      <a:pt x="143" y="195"/>
                      <a:pt x="143" y="195"/>
                    </a:cubicBezTo>
                    <a:cubicBezTo>
                      <a:pt x="142" y="195"/>
                      <a:pt x="141" y="195"/>
                      <a:pt x="140" y="195"/>
                    </a:cubicBezTo>
                    <a:cubicBezTo>
                      <a:pt x="140" y="195"/>
                      <a:pt x="140" y="195"/>
                      <a:pt x="140" y="195"/>
                    </a:cubicBezTo>
                    <a:cubicBezTo>
                      <a:pt x="139" y="195"/>
                      <a:pt x="139" y="194"/>
                      <a:pt x="139" y="194"/>
                    </a:cubicBezTo>
                    <a:cubicBezTo>
                      <a:pt x="139" y="193"/>
                      <a:pt x="140" y="194"/>
                      <a:pt x="140" y="193"/>
                    </a:cubicBezTo>
                    <a:cubicBezTo>
                      <a:pt x="141" y="193"/>
                      <a:pt x="142" y="191"/>
                      <a:pt x="142" y="190"/>
                    </a:cubicBezTo>
                    <a:cubicBezTo>
                      <a:pt x="143" y="190"/>
                      <a:pt x="145" y="189"/>
                      <a:pt x="146" y="188"/>
                    </a:cubicBezTo>
                    <a:cubicBezTo>
                      <a:pt x="146" y="188"/>
                      <a:pt x="146" y="187"/>
                      <a:pt x="146" y="187"/>
                    </a:cubicBezTo>
                    <a:cubicBezTo>
                      <a:pt x="146" y="186"/>
                      <a:pt x="147" y="186"/>
                      <a:pt x="148" y="185"/>
                    </a:cubicBezTo>
                    <a:close/>
                    <a:moveTo>
                      <a:pt x="146" y="160"/>
                    </a:moveTo>
                    <a:cubicBezTo>
                      <a:pt x="147" y="160"/>
                      <a:pt x="147" y="160"/>
                      <a:pt x="148" y="161"/>
                    </a:cubicBezTo>
                    <a:cubicBezTo>
                      <a:pt x="148" y="161"/>
                      <a:pt x="148" y="161"/>
                      <a:pt x="148" y="161"/>
                    </a:cubicBezTo>
                    <a:cubicBezTo>
                      <a:pt x="148" y="161"/>
                      <a:pt x="147" y="161"/>
                      <a:pt x="146" y="161"/>
                    </a:cubicBezTo>
                    <a:cubicBezTo>
                      <a:pt x="146" y="161"/>
                      <a:pt x="146" y="162"/>
                      <a:pt x="147" y="162"/>
                    </a:cubicBezTo>
                    <a:cubicBezTo>
                      <a:pt x="147" y="162"/>
                      <a:pt x="147" y="162"/>
                      <a:pt x="147" y="163"/>
                    </a:cubicBezTo>
                    <a:cubicBezTo>
                      <a:pt x="146" y="163"/>
                      <a:pt x="145" y="162"/>
                      <a:pt x="145" y="163"/>
                    </a:cubicBezTo>
                    <a:cubicBezTo>
                      <a:pt x="144" y="163"/>
                      <a:pt x="145" y="164"/>
                      <a:pt x="144" y="164"/>
                    </a:cubicBezTo>
                    <a:cubicBezTo>
                      <a:pt x="144" y="164"/>
                      <a:pt x="143" y="164"/>
                      <a:pt x="143" y="164"/>
                    </a:cubicBezTo>
                    <a:cubicBezTo>
                      <a:pt x="142" y="165"/>
                      <a:pt x="142" y="166"/>
                      <a:pt x="141" y="167"/>
                    </a:cubicBezTo>
                    <a:cubicBezTo>
                      <a:pt x="140" y="167"/>
                      <a:pt x="140" y="167"/>
                      <a:pt x="139" y="167"/>
                    </a:cubicBezTo>
                    <a:cubicBezTo>
                      <a:pt x="139" y="167"/>
                      <a:pt x="135" y="171"/>
                      <a:pt x="135" y="171"/>
                    </a:cubicBezTo>
                    <a:cubicBezTo>
                      <a:pt x="134" y="171"/>
                      <a:pt x="135" y="172"/>
                      <a:pt x="134" y="172"/>
                    </a:cubicBezTo>
                    <a:cubicBezTo>
                      <a:pt x="134" y="173"/>
                      <a:pt x="132" y="173"/>
                      <a:pt x="131" y="173"/>
                    </a:cubicBezTo>
                    <a:cubicBezTo>
                      <a:pt x="131" y="173"/>
                      <a:pt x="131" y="172"/>
                      <a:pt x="131" y="172"/>
                    </a:cubicBezTo>
                    <a:cubicBezTo>
                      <a:pt x="130" y="172"/>
                      <a:pt x="130" y="172"/>
                      <a:pt x="129" y="172"/>
                    </a:cubicBezTo>
                    <a:cubicBezTo>
                      <a:pt x="128" y="173"/>
                      <a:pt x="127" y="176"/>
                      <a:pt x="126" y="176"/>
                    </a:cubicBezTo>
                    <a:cubicBezTo>
                      <a:pt x="126" y="176"/>
                      <a:pt x="124" y="176"/>
                      <a:pt x="124" y="176"/>
                    </a:cubicBezTo>
                    <a:cubicBezTo>
                      <a:pt x="121" y="176"/>
                      <a:pt x="120" y="176"/>
                      <a:pt x="118" y="177"/>
                    </a:cubicBezTo>
                    <a:cubicBezTo>
                      <a:pt x="118" y="177"/>
                      <a:pt x="117" y="177"/>
                      <a:pt x="117" y="176"/>
                    </a:cubicBezTo>
                    <a:cubicBezTo>
                      <a:pt x="116" y="176"/>
                      <a:pt x="116" y="174"/>
                      <a:pt x="116" y="174"/>
                    </a:cubicBezTo>
                    <a:cubicBezTo>
                      <a:pt x="115" y="174"/>
                      <a:pt x="113" y="174"/>
                      <a:pt x="112" y="174"/>
                    </a:cubicBezTo>
                    <a:cubicBezTo>
                      <a:pt x="112" y="174"/>
                      <a:pt x="111" y="173"/>
                      <a:pt x="111" y="173"/>
                    </a:cubicBezTo>
                    <a:cubicBezTo>
                      <a:pt x="109" y="170"/>
                      <a:pt x="114" y="173"/>
                      <a:pt x="116" y="172"/>
                    </a:cubicBezTo>
                    <a:cubicBezTo>
                      <a:pt x="116" y="172"/>
                      <a:pt x="117" y="172"/>
                      <a:pt x="117" y="171"/>
                    </a:cubicBezTo>
                    <a:cubicBezTo>
                      <a:pt x="118" y="171"/>
                      <a:pt x="119" y="170"/>
                      <a:pt x="120" y="170"/>
                    </a:cubicBezTo>
                    <a:cubicBezTo>
                      <a:pt x="120" y="169"/>
                      <a:pt x="121" y="168"/>
                      <a:pt x="121" y="168"/>
                    </a:cubicBezTo>
                    <a:cubicBezTo>
                      <a:pt x="122" y="168"/>
                      <a:pt x="123" y="168"/>
                      <a:pt x="124" y="169"/>
                    </a:cubicBezTo>
                    <a:cubicBezTo>
                      <a:pt x="124" y="168"/>
                      <a:pt x="124" y="168"/>
                      <a:pt x="124" y="167"/>
                    </a:cubicBezTo>
                    <a:cubicBezTo>
                      <a:pt x="123" y="166"/>
                      <a:pt x="122" y="165"/>
                      <a:pt x="121" y="163"/>
                    </a:cubicBezTo>
                    <a:cubicBezTo>
                      <a:pt x="121" y="163"/>
                      <a:pt x="121" y="163"/>
                      <a:pt x="121" y="162"/>
                    </a:cubicBezTo>
                    <a:cubicBezTo>
                      <a:pt x="121" y="162"/>
                      <a:pt x="120" y="161"/>
                      <a:pt x="120" y="161"/>
                    </a:cubicBezTo>
                    <a:cubicBezTo>
                      <a:pt x="119" y="160"/>
                      <a:pt x="119" y="160"/>
                      <a:pt x="119" y="160"/>
                    </a:cubicBezTo>
                    <a:cubicBezTo>
                      <a:pt x="120" y="161"/>
                      <a:pt x="122" y="160"/>
                      <a:pt x="123" y="161"/>
                    </a:cubicBezTo>
                    <a:cubicBezTo>
                      <a:pt x="123" y="161"/>
                      <a:pt x="123" y="162"/>
                      <a:pt x="123" y="162"/>
                    </a:cubicBezTo>
                    <a:cubicBezTo>
                      <a:pt x="124" y="163"/>
                      <a:pt x="124" y="162"/>
                      <a:pt x="125" y="162"/>
                    </a:cubicBezTo>
                    <a:cubicBezTo>
                      <a:pt x="125" y="163"/>
                      <a:pt x="125" y="165"/>
                      <a:pt x="126" y="166"/>
                    </a:cubicBezTo>
                    <a:cubicBezTo>
                      <a:pt x="129" y="166"/>
                      <a:pt x="133" y="167"/>
                      <a:pt x="134" y="167"/>
                    </a:cubicBezTo>
                    <a:cubicBezTo>
                      <a:pt x="136" y="166"/>
                      <a:pt x="137" y="164"/>
                      <a:pt x="138" y="163"/>
                    </a:cubicBezTo>
                    <a:cubicBezTo>
                      <a:pt x="138" y="163"/>
                      <a:pt x="139" y="163"/>
                      <a:pt x="140" y="163"/>
                    </a:cubicBezTo>
                    <a:cubicBezTo>
                      <a:pt x="141" y="162"/>
                      <a:pt x="141" y="161"/>
                      <a:pt x="142" y="161"/>
                    </a:cubicBezTo>
                    <a:cubicBezTo>
                      <a:pt x="143" y="160"/>
                      <a:pt x="144" y="161"/>
                      <a:pt x="144" y="161"/>
                    </a:cubicBezTo>
                    <a:cubicBezTo>
                      <a:pt x="145" y="161"/>
                      <a:pt x="145" y="160"/>
                      <a:pt x="146" y="160"/>
                    </a:cubicBezTo>
                    <a:close/>
                    <a:moveTo>
                      <a:pt x="100" y="158"/>
                    </a:moveTo>
                    <a:cubicBezTo>
                      <a:pt x="101" y="158"/>
                      <a:pt x="103" y="159"/>
                      <a:pt x="104" y="159"/>
                    </a:cubicBezTo>
                    <a:cubicBezTo>
                      <a:pt x="104" y="159"/>
                      <a:pt x="104" y="160"/>
                      <a:pt x="104" y="160"/>
                    </a:cubicBezTo>
                    <a:cubicBezTo>
                      <a:pt x="106" y="160"/>
                      <a:pt x="107" y="160"/>
                      <a:pt x="109" y="160"/>
                    </a:cubicBezTo>
                    <a:cubicBezTo>
                      <a:pt x="109" y="161"/>
                      <a:pt x="109" y="161"/>
                      <a:pt x="109" y="161"/>
                    </a:cubicBezTo>
                    <a:cubicBezTo>
                      <a:pt x="107" y="161"/>
                      <a:pt x="106" y="161"/>
                      <a:pt x="105" y="162"/>
                    </a:cubicBezTo>
                    <a:cubicBezTo>
                      <a:pt x="102" y="162"/>
                      <a:pt x="101" y="161"/>
                      <a:pt x="100" y="161"/>
                    </a:cubicBezTo>
                    <a:cubicBezTo>
                      <a:pt x="99" y="161"/>
                      <a:pt x="99" y="161"/>
                      <a:pt x="98" y="161"/>
                    </a:cubicBezTo>
                    <a:cubicBezTo>
                      <a:pt x="97" y="161"/>
                      <a:pt x="97" y="160"/>
                      <a:pt x="96" y="160"/>
                    </a:cubicBezTo>
                    <a:cubicBezTo>
                      <a:pt x="97" y="160"/>
                      <a:pt x="97" y="160"/>
                      <a:pt x="98" y="159"/>
                    </a:cubicBezTo>
                    <a:cubicBezTo>
                      <a:pt x="98" y="159"/>
                      <a:pt x="99" y="159"/>
                      <a:pt x="100" y="159"/>
                    </a:cubicBezTo>
                    <a:cubicBezTo>
                      <a:pt x="100" y="159"/>
                      <a:pt x="100" y="158"/>
                      <a:pt x="100" y="158"/>
                    </a:cubicBezTo>
                    <a:close/>
                    <a:moveTo>
                      <a:pt x="98" y="134"/>
                    </a:moveTo>
                    <a:cubicBezTo>
                      <a:pt x="100" y="134"/>
                      <a:pt x="101" y="135"/>
                      <a:pt x="102" y="135"/>
                    </a:cubicBezTo>
                    <a:cubicBezTo>
                      <a:pt x="103" y="135"/>
                      <a:pt x="104" y="135"/>
                      <a:pt x="104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3" y="136"/>
                      <a:pt x="97" y="137"/>
                      <a:pt x="100" y="138"/>
                    </a:cubicBezTo>
                    <a:cubicBezTo>
                      <a:pt x="101" y="138"/>
                      <a:pt x="101" y="138"/>
                      <a:pt x="102" y="138"/>
                    </a:cubicBezTo>
                    <a:cubicBezTo>
                      <a:pt x="103" y="138"/>
                      <a:pt x="104" y="139"/>
                      <a:pt x="105" y="139"/>
                    </a:cubicBezTo>
                    <a:cubicBezTo>
                      <a:pt x="107" y="140"/>
                      <a:pt x="109" y="139"/>
                      <a:pt x="110" y="139"/>
                    </a:cubicBezTo>
                    <a:cubicBezTo>
                      <a:pt x="110" y="139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09" y="144"/>
                    </a:cubicBezTo>
                    <a:cubicBezTo>
                      <a:pt x="109" y="144"/>
                      <a:pt x="110" y="144"/>
                      <a:pt x="110" y="144"/>
                    </a:cubicBezTo>
                    <a:cubicBezTo>
                      <a:pt x="110" y="144"/>
                      <a:pt x="110" y="145"/>
                      <a:pt x="110" y="145"/>
                    </a:cubicBezTo>
                    <a:cubicBezTo>
                      <a:pt x="109" y="145"/>
                      <a:pt x="107" y="146"/>
                      <a:pt x="105" y="146"/>
                    </a:cubicBezTo>
                    <a:cubicBezTo>
                      <a:pt x="105" y="145"/>
                      <a:pt x="104" y="145"/>
                      <a:pt x="104" y="145"/>
                    </a:cubicBezTo>
                    <a:cubicBezTo>
                      <a:pt x="103" y="144"/>
                      <a:pt x="103" y="145"/>
                      <a:pt x="102" y="145"/>
                    </a:cubicBezTo>
                    <a:cubicBezTo>
                      <a:pt x="102" y="145"/>
                      <a:pt x="102" y="146"/>
                      <a:pt x="102" y="147"/>
                    </a:cubicBezTo>
                    <a:cubicBezTo>
                      <a:pt x="102" y="147"/>
                      <a:pt x="108" y="149"/>
                      <a:pt x="105" y="149"/>
                    </a:cubicBezTo>
                    <a:cubicBezTo>
                      <a:pt x="105" y="149"/>
                      <a:pt x="104" y="148"/>
                      <a:pt x="104" y="148"/>
                    </a:cubicBezTo>
                    <a:cubicBezTo>
                      <a:pt x="103" y="148"/>
                      <a:pt x="102" y="148"/>
                      <a:pt x="102" y="148"/>
                    </a:cubicBezTo>
                    <a:cubicBezTo>
                      <a:pt x="100" y="149"/>
                      <a:pt x="98" y="149"/>
                      <a:pt x="97" y="150"/>
                    </a:cubicBezTo>
                    <a:cubicBezTo>
                      <a:pt x="96" y="150"/>
                      <a:pt x="95" y="152"/>
                      <a:pt x="94" y="152"/>
                    </a:cubicBezTo>
                    <a:cubicBezTo>
                      <a:pt x="94" y="152"/>
                      <a:pt x="94" y="151"/>
                      <a:pt x="94" y="150"/>
                    </a:cubicBezTo>
                    <a:cubicBezTo>
                      <a:pt x="95" y="150"/>
                      <a:pt x="95" y="151"/>
                      <a:pt x="96" y="150"/>
                    </a:cubicBezTo>
                    <a:cubicBezTo>
                      <a:pt x="96" y="150"/>
                      <a:pt x="96" y="149"/>
                      <a:pt x="96" y="149"/>
                    </a:cubicBezTo>
                    <a:cubicBezTo>
                      <a:pt x="97" y="148"/>
                      <a:pt x="98" y="148"/>
                      <a:pt x="100" y="147"/>
                    </a:cubicBezTo>
                    <a:cubicBezTo>
                      <a:pt x="100" y="147"/>
                      <a:pt x="100" y="147"/>
                      <a:pt x="100" y="147"/>
                    </a:cubicBezTo>
                    <a:cubicBezTo>
                      <a:pt x="97" y="146"/>
                      <a:pt x="97" y="146"/>
                      <a:pt x="95" y="147"/>
                    </a:cubicBezTo>
                    <a:cubicBezTo>
                      <a:pt x="94" y="148"/>
                      <a:pt x="93" y="148"/>
                      <a:pt x="93" y="149"/>
                    </a:cubicBezTo>
                    <a:cubicBezTo>
                      <a:pt x="93" y="149"/>
                      <a:pt x="93" y="150"/>
                      <a:pt x="93" y="150"/>
                    </a:cubicBezTo>
                    <a:cubicBezTo>
                      <a:pt x="93" y="151"/>
                      <a:pt x="92" y="151"/>
                      <a:pt x="92" y="151"/>
                    </a:cubicBezTo>
                    <a:cubicBezTo>
                      <a:pt x="89" y="151"/>
                      <a:pt x="88" y="150"/>
                      <a:pt x="86" y="149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7" y="148"/>
                      <a:pt x="87" y="148"/>
                      <a:pt x="86" y="146"/>
                    </a:cubicBezTo>
                    <a:cubicBezTo>
                      <a:pt x="87" y="146"/>
                      <a:pt x="88" y="145"/>
                      <a:pt x="89" y="144"/>
                    </a:cubicBezTo>
                    <a:cubicBezTo>
                      <a:pt x="89" y="144"/>
                      <a:pt x="89" y="144"/>
                      <a:pt x="89" y="143"/>
                    </a:cubicBezTo>
                    <a:cubicBezTo>
                      <a:pt x="89" y="143"/>
                      <a:pt x="88" y="142"/>
                      <a:pt x="87" y="142"/>
                    </a:cubicBezTo>
                    <a:cubicBezTo>
                      <a:pt x="86" y="140"/>
                      <a:pt x="89" y="142"/>
                      <a:pt x="90" y="142"/>
                    </a:cubicBezTo>
                    <a:cubicBezTo>
                      <a:pt x="91" y="142"/>
                      <a:pt x="92" y="142"/>
                      <a:pt x="93" y="142"/>
                    </a:cubicBezTo>
                    <a:cubicBezTo>
                      <a:pt x="92" y="141"/>
                      <a:pt x="94" y="141"/>
                      <a:pt x="92" y="141"/>
                    </a:cubicBezTo>
                    <a:cubicBezTo>
                      <a:pt x="92" y="141"/>
                      <a:pt x="92" y="140"/>
                      <a:pt x="92" y="140"/>
                    </a:cubicBezTo>
                    <a:cubicBezTo>
                      <a:pt x="90" y="138"/>
                      <a:pt x="83" y="138"/>
                      <a:pt x="81" y="139"/>
                    </a:cubicBezTo>
                    <a:cubicBezTo>
                      <a:pt x="81" y="138"/>
                      <a:pt x="81" y="136"/>
                      <a:pt x="82" y="137"/>
                    </a:cubicBezTo>
                    <a:cubicBezTo>
                      <a:pt x="82" y="137"/>
                      <a:pt x="83" y="137"/>
                      <a:pt x="84" y="137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6"/>
                      <a:pt x="85" y="137"/>
                      <a:pt x="85" y="136"/>
                    </a:cubicBezTo>
                    <a:cubicBezTo>
                      <a:pt x="86" y="136"/>
                      <a:pt x="87" y="137"/>
                      <a:pt x="89" y="137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0" y="136"/>
                      <a:pt x="92" y="136"/>
                      <a:pt x="92" y="136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4" y="135"/>
                      <a:pt x="95" y="135"/>
                      <a:pt x="96" y="135"/>
                    </a:cubicBezTo>
                    <a:cubicBezTo>
                      <a:pt x="97" y="135"/>
                      <a:pt x="98" y="134"/>
                      <a:pt x="98" y="134"/>
                    </a:cubicBezTo>
                    <a:close/>
                    <a:moveTo>
                      <a:pt x="193" y="126"/>
                    </a:moveTo>
                    <a:cubicBezTo>
                      <a:pt x="194" y="126"/>
                      <a:pt x="194" y="127"/>
                      <a:pt x="194" y="127"/>
                    </a:cubicBezTo>
                    <a:cubicBezTo>
                      <a:pt x="195" y="128"/>
                      <a:pt x="194" y="127"/>
                      <a:pt x="194" y="127"/>
                    </a:cubicBezTo>
                    <a:cubicBezTo>
                      <a:pt x="194" y="127"/>
                      <a:pt x="194" y="127"/>
                      <a:pt x="193" y="126"/>
                    </a:cubicBezTo>
                    <a:close/>
                    <a:moveTo>
                      <a:pt x="191" y="124"/>
                    </a:moveTo>
                    <a:cubicBezTo>
                      <a:pt x="192" y="126"/>
                      <a:pt x="192" y="127"/>
                      <a:pt x="192" y="124"/>
                    </a:cubicBezTo>
                    <a:lnTo>
                      <a:pt x="191" y="124"/>
                    </a:lnTo>
                    <a:close/>
                    <a:moveTo>
                      <a:pt x="169" y="122"/>
                    </a:moveTo>
                    <a:cubicBezTo>
                      <a:pt x="168" y="122"/>
                      <a:pt x="168" y="122"/>
                      <a:pt x="168" y="122"/>
                    </a:cubicBezTo>
                    <a:cubicBezTo>
                      <a:pt x="167" y="123"/>
                      <a:pt x="166" y="122"/>
                      <a:pt x="167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ubicBezTo>
                      <a:pt x="169" y="123"/>
                      <a:pt x="171" y="123"/>
                      <a:pt x="170" y="122"/>
                    </a:cubicBezTo>
                    <a:cubicBezTo>
                      <a:pt x="169" y="122"/>
                      <a:pt x="170" y="122"/>
                      <a:pt x="169" y="122"/>
                    </a:cubicBezTo>
                    <a:close/>
                    <a:moveTo>
                      <a:pt x="183" y="120"/>
                    </a:moveTo>
                    <a:cubicBezTo>
                      <a:pt x="182" y="120"/>
                      <a:pt x="181" y="122"/>
                      <a:pt x="183" y="122"/>
                    </a:cubicBezTo>
                    <a:cubicBezTo>
                      <a:pt x="183" y="121"/>
                      <a:pt x="185" y="119"/>
                      <a:pt x="183" y="120"/>
                    </a:cubicBezTo>
                    <a:close/>
                    <a:moveTo>
                      <a:pt x="190" y="118"/>
                    </a:moveTo>
                    <a:cubicBezTo>
                      <a:pt x="189" y="119"/>
                      <a:pt x="189" y="119"/>
                      <a:pt x="189" y="119"/>
                    </a:cubicBezTo>
                    <a:cubicBezTo>
                      <a:pt x="189" y="119"/>
                      <a:pt x="188" y="118"/>
                      <a:pt x="187" y="118"/>
                    </a:cubicBezTo>
                    <a:cubicBezTo>
                      <a:pt x="187" y="119"/>
                      <a:pt x="187" y="119"/>
                      <a:pt x="187" y="119"/>
                    </a:cubicBezTo>
                    <a:cubicBezTo>
                      <a:pt x="188" y="119"/>
                      <a:pt x="189" y="120"/>
                      <a:pt x="190" y="120"/>
                    </a:cubicBezTo>
                    <a:cubicBezTo>
                      <a:pt x="191" y="119"/>
                      <a:pt x="190" y="118"/>
                      <a:pt x="190" y="118"/>
                    </a:cubicBezTo>
                    <a:close/>
                    <a:moveTo>
                      <a:pt x="187" y="116"/>
                    </a:moveTo>
                    <a:cubicBezTo>
                      <a:pt x="187" y="116"/>
                      <a:pt x="187" y="117"/>
                      <a:pt x="187" y="117"/>
                    </a:cubicBezTo>
                    <a:cubicBezTo>
                      <a:pt x="188" y="117"/>
                      <a:pt x="187" y="116"/>
                      <a:pt x="187" y="116"/>
                    </a:cubicBezTo>
                    <a:close/>
                    <a:moveTo>
                      <a:pt x="200" y="112"/>
                    </a:moveTo>
                    <a:cubicBezTo>
                      <a:pt x="200" y="112"/>
                      <a:pt x="199" y="112"/>
                      <a:pt x="199" y="113"/>
                    </a:cubicBezTo>
                    <a:cubicBezTo>
                      <a:pt x="199" y="113"/>
                      <a:pt x="200" y="114"/>
                      <a:pt x="199" y="114"/>
                    </a:cubicBezTo>
                    <a:cubicBezTo>
                      <a:pt x="199" y="114"/>
                      <a:pt x="199" y="114"/>
                      <a:pt x="199" y="114"/>
                    </a:cubicBezTo>
                    <a:cubicBezTo>
                      <a:pt x="198" y="113"/>
                      <a:pt x="198" y="114"/>
                      <a:pt x="197" y="114"/>
                    </a:cubicBezTo>
                    <a:cubicBezTo>
                      <a:pt x="197" y="116"/>
                      <a:pt x="197" y="118"/>
                      <a:pt x="195" y="118"/>
                    </a:cubicBezTo>
                    <a:cubicBezTo>
                      <a:pt x="195" y="118"/>
                      <a:pt x="194" y="118"/>
                      <a:pt x="194" y="118"/>
                    </a:cubicBezTo>
                    <a:cubicBezTo>
                      <a:pt x="194" y="118"/>
                      <a:pt x="194" y="119"/>
                      <a:pt x="194" y="119"/>
                    </a:cubicBezTo>
                    <a:cubicBezTo>
                      <a:pt x="195" y="119"/>
                      <a:pt x="194" y="119"/>
                      <a:pt x="194" y="120"/>
                    </a:cubicBezTo>
                    <a:cubicBezTo>
                      <a:pt x="195" y="120"/>
                      <a:pt x="195" y="120"/>
                      <a:pt x="196" y="119"/>
                    </a:cubicBezTo>
                    <a:cubicBezTo>
                      <a:pt x="196" y="120"/>
                      <a:pt x="196" y="120"/>
                      <a:pt x="196" y="120"/>
                    </a:cubicBezTo>
                    <a:cubicBezTo>
                      <a:pt x="196" y="120"/>
                      <a:pt x="197" y="120"/>
                      <a:pt x="197" y="121"/>
                    </a:cubicBezTo>
                    <a:cubicBezTo>
                      <a:pt x="197" y="120"/>
                      <a:pt x="198" y="119"/>
                      <a:pt x="199" y="119"/>
                    </a:cubicBezTo>
                    <a:cubicBezTo>
                      <a:pt x="200" y="119"/>
                      <a:pt x="199" y="121"/>
                      <a:pt x="199" y="121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01" y="122"/>
                      <a:pt x="200" y="122"/>
                      <a:pt x="201" y="123"/>
                    </a:cubicBezTo>
                    <a:cubicBezTo>
                      <a:pt x="201" y="123"/>
                      <a:pt x="203" y="124"/>
                      <a:pt x="202" y="123"/>
                    </a:cubicBezTo>
                    <a:cubicBezTo>
                      <a:pt x="203" y="123"/>
                      <a:pt x="203" y="124"/>
                      <a:pt x="204" y="123"/>
                    </a:cubicBezTo>
                    <a:cubicBezTo>
                      <a:pt x="204" y="123"/>
                      <a:pt x="205" y="122"/>
                      <a:pt x="204" y="123"/>
                    </a:cubicBezTo>
                    <a:cubicBezTo>
                      <a:pt x="204" y="122"/>
                      <a:pt x="204" y="122"/>
                      <a:pt x="204" y="122"/>
                    </a:cubicBezTo>
                    <a:cubicBezTo>
                      <a:pt x="207" y="122"/>
                      <a:pt x="206" y="122"/>
                      <a:pt x="208" y="122"/>
                    </a:cubicBezTo>
                    <a:cubicBezTo>
                      <a:pt x="209" y="121"/>
                      <a:pt x="210" y="121"/>
                      <a:pt x="211" y="121"/>
                    </a:cubicBezTo>
                    <a:cubicBezTo>
                      <a:pt x="211" y="121"/>
                      <a:pt x="211" y="120"/>
                      <a:pt x="211" y="120"/>
                    </a:cubicBezTo>
                    <a:cubicBezTo>
                      <a:pt x="210" y="120"/>
                      <a:pt x="210" y="120"/>
                      <a:pt x="210" y="120"/>
                    </a:cubicBezTo>
                    <a:cubicBezTo>
                      <a:pt x="210" y="119"/>
                      <a:pt x="210" y="117"/>
                      <a:pt x="210" y="116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5" y="113"/>
                      <a:pt x="204" y="113"/>
                      <a:pt x="204" y="113"/>
                    </a:cubicBezTo>
                    <a:cubicBezTo>
                      <a:pt x="203" y="113"/>
                      <a:pt x="203" y="113"/>
                      <a:pt x="203" y="113"/>
                    </a:cubicBezTo>
                    <a:cubicBezTo>
                      <a:pt x="202" y="112"/>
                      <a:pt x="202" y="113"/>
                      <a:pt x="202" y="113"/>
                    </a:cubicBezTo>
                    <a:cubicBezTo>
                      <a:pt x="202" y="113"/>
                      <a:pt x="202" y="112"/>
                      <a:pt x="202" y="112"/>
                    </a:cubicBezTo>
                    <a:cubicBezTo>
                      <a:pt x="201" y="112"/>
                      <a:pt x="200" y="112"/>
                      <a:pt x="200" y="112"/>
                    </a:cubicBezTo>
                    <a:close/>
                    <a:moveTo>
                      <a:pt x="188" y="105"/>
                    </a:moveTo>
                    <a:cubicBezTo>
                      <a:pt x="188" y="106"/>
                      <a:pt x="188" y="106"/>
                      <a:pt x="188" y="106"/>
                    </a:cubicBezTo>
                    <a:cubicBezTo>
                      <a:pt x="186" y="107"/>
                      <a:pt x="187" y="106"/>
                      <a:pt x="187" y="108"/>
                    </a:cubicBezTo>
                    <a:cubicBezTo>
                      <a:pt x="187" y="108"/>
                      <a:pt x="188" y="107"/>
                      <a:pt x="188" y="107"/>
                    </a:cubicBezTo>
                    <a:cubicBezTo>
                      <a:pt x="188" y="107"/>
                      <a:pt x="189" y="104"/>
                      <a:pt x="188" y="105"/>
                    </a:cubicBezTo>
                    <a:close/>
                    <a:moveTo>
                      <a:pt x="156" y="83"/>
                    </a:moveTo>
                    <a:cubicBezTo>
                      <a:pt x="156" y="86"/>
                      <a:pt x="156" y="88"/>
                      <a:pt x="157" y="91"/>
                    </a:cubicBezTo>
                    <a:cubicBezTo>
                      <a:pt x="158" y="91"/>
                      <a:pt x="160" y="91"/>
                      <a:pt x="161" y="91"/>
                    </a:cubicBezTo>
                    <a:cubicBezTo>
                      <a:pt x="161" y="91"/>
                      <a:pt x="162" y="92"/>
                      <a:pt x="162" y="92"/>
                    </a:cubicBezTo>
                    <a:cubicBezTo>
                      <a:pt x="163" y="92"/>
                      <a:pt x="163" y="92"/>
                      <a:pt x="164" y="92"/>
                    </a:cubicBezTo>
                    <a:cubicBezTo>
                      <a:pt x="164" y="92"/>
                      <a:pt x="165" y="91"/>
                      <a:pt x="165" y="91"/>
                    </a:cubicBezTo>
                    <a:cubicBezTo>
                      <a:pt x="164" y="90"/>
                      <a:pt x="165" y="90"/>
                      <a:pt x="164" y="89"/>
                    </a:cubicBezTo>
                    <a:cubicBezTo>
                      <a:pt x="164" y="89"/>
                      <a:pt x="162" y="88"/>
                      <a:pt x="162" y="88"/>
                    </a:cubicBezTo>
                    <a:cubicBezTo>
                      <a:pt x="161" y="87"/>
                      <a:pt x="162" y="86"/>
                      <a:pt x="161" y="85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57" y="82"/>
                      <a:pt x="157" y="83"/>
                      <a:pt x="156" y="83"/>
                    </a:cubicBezTo>
                    <a:close/>
                    <a:moveTo>
                      <a:pt x="94" y="74"/>
                    </a:moveTo>
                    <a:cubicBezTo>
                      <a:pt x="93" y="74"/>
                      <a:pt x="92" y="75"/>
                      <a:pt x="91" y="75"/>
                    </a:cubicBezTo>
                    <a:cubicBezTo>
                      <a:pt x="90" y="75"/>
                      <a:pt x="88" y="75"/>
                      <a:pt x="86" y="75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5" y="76"/>
                      <a:pt x="84" y="76"/>
                      <a:pt x="83" y="76"/>
                    </a:cubicBezTo>
                    <a:cubicBezTo>
                      <a:pt x="82" y="77"/>
                      <a:pt x="81" y="78"/>
                      <a:pt x="80" y="78"/>
                    </a:cubicBezTo>
                    <a:cubicBezTo>
                      <a:pt x="80" y="79"/>
                      <a:pt x="81" y="81"/>
                      <a:pt x="81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4"/>
                      <a:pt x="80" y="85"/>
                      <a:pt x="80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1" y="87"/>
                      <a:pt x="81" y="87"/>
                      <a:pt x="81" y="87"/>
                    </a:cubicBezTo>
                    <a:cubicBezTo>
                      <a:pt x="81" y="87"/>
                      <a:pt x="80" y="87"/>
                      <a:pt x="79" y="87"/>
                    </a:cubicBezTo>
                    <a:cubicBezTo>
                      <a:pt x="80" y="89"/>
                      <a:pt x="81" y="90"/>
                      <a:pt x="80" y="92"/>
                    </a:cubicBezTo>
                    <a:cubicBezTo>
                      <a:pt x="80" y="92"/>
                      <a:pt x="79" y="93"/>
                      <a:pt x="79" y="93"/>
                    </a:cubicBezTo>
                    <a:cubicBezTo>
                      <a:pt x="78" y="94"/>
                      <a:pt x="78" y="95"/>
                      <a:pt x="78" y="96"/>
                    </a:cubicBezTo>
                    <a:cubicBezTo>
                      <a:pt x="78" y="96"/>
                      <a:pt x="79" y="96"/>
                      <a:pt x="79" y="96"/>
                    </a:cubicBezTo>
                    <a:cubicBezTo>
                      <a:pt x="80" y="97"/>
                      <a:pt x="80" y="97"/>
                      <a:pt x="81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9"/>
                      <a:pt x="83" y="102"/>
                      <a:pt x="84" y="102"/>
                    </a:cubicBezTo>
                    <a:cubicBezTo>
                      <a:pt x="88" y="103"/>
                      <a:pt x="90" y="99"/>
                      <a:pt x="91" y="98"/>
                    </a:cubicBezTo>
                    <a:cubicBezTo>
                      <a:pt x="92" y="98"/>
                      <a:pt x="92" y="98"/>
                      <a:pt x="92" y="98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5" y="99"/>
                      <a:pt x="96" y="99"/>
                      <a:pt x="98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100" y="97"/>
                      <a:pt x="99" y="97"/>
                      <a:pt x="100" y="96"/>
                    </a:cubicBezTo>
                    <a:cubicBezTo>
                      <a:pt x="100" y="96"/>
                      <a:pt x="101" y="96"/>
                      <a:pt x="101" y="96"/>
                    </a:cubicBezTo>
                    <a:cubicBezTo>
                      <a:pt x="101" y="95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2"/>
                      <a:pt x="102" y="93"/>
                      <a:pt x="102" y="92"/>
                    </a:cubicBezTo>
                    <a:cubicBezTo>
                      <a:pt x="103" y="92"/>
                      <a:pt x="103" y="91"/>
                      <a:pt x="103" y="91"/>
                    </a:cubicBezTo>
                    <a:cubicBezTo>
                      <a:pt x="104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9" y="86"/>
                      <a:pt x="110" y="86"/>
                      <a:pt x="111" y="86"/>
                    </a:cubicBezTo>
                    <a:cubicBezTo>
                      <a:pt x="112" y="86"/>
                      <a:pt x="113" y="84"/>
                      <a:pt x="114" y="84"/>
                    </a:cubicBezTo>
                    <a:cubicBezTo>
                      <a:pt x="115" y="84"/>
                      <a:pt x="116" y="84"/>
                      <a:pt x="116" y="84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8" y="84"/>
                      <a:pt x="119" y="84"/>
                      <a:pt x="120" y="84"/>
                    </a:cubicBezTo>
                    <a:cubicBezTo>
                      <a:pt x="120" y="84"/>
                      <a:pt x="121" y="83"/>
                      <a:pt x="121" y="83"/>
                    </a:cubicBezTo>
                    <a:cubicBezTo>
                      <a:pt x="121" y="83"/>
                      <a:pt x="121" y="82"/>
                      <a:pt x="121" y="82"/>
                    </a:cubicBezTo>
                    <a:cubicBezTo>
                      <a:pt x="120" y="81"/>
                      <a:pt x="119" y="81"/>
                      <a:pt x="118" y="81"/>
                    </a:cubicBezTo>
                    <a:cubicBezTo>
                      <a:pt x="118" y="80"/>
                      <a:pt x="118" y="79"/>
                      <a:pt x="117" y="79"/>
                    </a:cubicBezTo>
                    <a:cubicBezTo>
                      <a:pt x="116" y="78"/>
                      <a:pt x="110" y="77"/>
                      <a:pt x="108" y="77"/>
                    </a:cubicBezTo>
                    <a:cubicBezTo>
                      <a:pt x="108" y="77"/>
                      <a:pt x="107" y="78"/>
                      <a:pt x="107" y="78"/>
                    </a:cubicBezTo>
                    <a:cubicBezTo>
                      <a:pt x="104" y="77"/>
                      <a:pt x="100" y="77"/>
                      <a:pt x="97" y="75"/>
                    </a:cubicBezTo>
                    <a:cubicBezTo>
                      <a:pt x="96" y="75"/>
                      <a:pt x="95" y="74"/>
                      <a:pt x="94" y="74"/>
                    </a:cubicBezTo>
                    <a:close/>
                    <a:moveTo>
                      <a:pt x="147" y="72"/>
                    </a:moveTo>
                    <a:cubicBezTo>
                      <a:pt x="146" y="72"/>
                      <a:pt x="146" y="73"/>
                      <a:pt x="147" y="73"/>
                    </a:cubicBezTo>
                    <a:cubicBezTo>
                      <a:pt x="148" y="72"/>
                      <a:pt x="148" y="71"/>
                      <a:pt x="147" y="72"/>
                    </a:cubicBezTo>
                    <a:close/>
                    <a:moveTo>
                      <a:pt x="172" y="68"/>
                    </a:moveTo>
                    <a:cubicBezTo>
                      <a:pt x="172" y="68"/>
                      <a:pt x="172" y="70"/>
                      <a:pt x="172" y="70"/>
                    </a:cubicBezTo>
                    <a:cubicBezTo>
                      <a:pt x="173" y="70"/>
                      <a:pt x="173" y="70"/>
                      <a:pt x="173" y="70"/>
                    </a:cubicBezTo>
                    <a:cubicBezTo>
                      <a:pt x="172" y="71"/>
                      <a:pt x="174" y="70"/>
                      <a:pt x="173" y="70"/>
                    </a:cubicBezTo>
                    <a:cubicBezTo>
                      <a:pt x="173" y="70"/>
                      <a:pt x="174" y="69"/>
                      <a:pt x="173" y="68"/>
                    </a:cubicBezTo>
                    <a:cubicBezTo>
                      <a:pt x="173" y="68"/>
                      <a:pt x="172" y="68"/>
                      <a:pt x="172" y="68"/>
                    </a:cubicBezTo>
                    <a:close/>
                    <a:moveTo>
                      <a:pt x="109" y="61"/>
                    </a:moveTo>
                    <a:cubicBezTo>
                      <a:pt x="109" y="61"/>
                      <a:pt x="108" y="62"/>
                      <a:pt x="108" y="62"/>
                    </a:cubicBezTo>
                    <a:cubicBezTo>
                      <a:pt x="108" y="62"/>
                      <a:pt x="108" y="63"/>
                      <a:pt x="108" y="63"/>
                    </a:cubicBezTo>
                    <a:cubicBezTo>
                      <a:pt x="108" y="63"/>
                      <a:pt x="106" y="64"/>
                      <a:pt x="106" y="64"/>
                    </a:cubicBezTo>
                    <a:cubicBezTo>
                      <a:pt x="105" y="65"/>
                      <a:pt x="105" y="65"/>
                      <a:pt x="105" y="66"/>
                    </a:cubicBezTo>
                    <a:cubicBezTo>
                      <a:pt x="104" y="66"/>
                      <a:pt x="104" y="67"/>
                      <a:pt x="104" y="67"/>
                    </a:cubicBezTo>
                    <a:cubicBezTo>
                      <a:pt x="106" y="68"/>
                      <a:pt x="107" y="68"/>
                      <a:pt x="108" y="68"/>
                    </a:cubicBezTo>
                    <a:cubicBezTo>
                      <a:pt x="109" y="67"/>
                      <a:pt x="108" y="65"/>
                      <a:pt x="109" y="64"/>
                    </a:cubicBezTo>
                    <a:cubicBezTo>
                      <a:pt x="109" y="64"/>
                      <a:pt x="110" y="64"/>
                      <a:pt x="110" y="64"/>
                    </a:cubicBezTo>
                    <a:cubicBezTo>
                      <a:pt x="111" y="63"/>
                      <a:pt x="110" y="62"/>
                      <a:pt x="111" y="61"/>
                    </a:cubicBezTo>
                    <a:cubicBezTo>
                      <a:pt x="111" y="61"/>
                      <a:pt x="109" y="61"/>
                      <a:pt x="109" y="61"/>
                    </a:cubicBezTo>
                    <a:close/>
                    <a:moveTo>
                      <a:pt x="118" y="58"/>
                    </a:moveTo>
                    <a:cubicBezTo>
                      <a:pt x="116" y="59"/>
                      <a:pt x="119" y="59"/>
                      <a:pt x="119" y="60"/>
                    </a:cubicBezTo>
                    <a:cubicBezTo>
                      <a:pt x="120" y="58"/>
                      <a:pt x="120" y="58"/>
                      <a:pt x="120" y="58"/>
                    </a:cubicBezTo>
                    <a:lnTo>
                      <a:pt x="118" y="58"/>
                    </a:lnTo>
                    <a:close/>
                    <a:moveTo>
                      <a:pt x="122" y="54"/>
                    </a:moveTo>
                    <a:cubicBezTo>
                      <a:pt x="122" y="54"/>
                      <a:pt x="122" y="55"/>
                      <a:pt x="122" y="55"/>
                    </a:cubicBezTo>
                    <a:cubicBezTo>
                      <a:pt x="121" y="55"/>
                      <a:pt x="122" y="56"/>
                      <a:pt x="122" y="56"/>
                    </a:cubicBezTo>
                    <a:cubicBezTo>
                      <a:pt x="123" y="56"/>
                      <a:pt x="123" y="56"/>
                      <a:pt x="124" y="56"/>
                    </a:cubicBezTo>
                    <a:cubicBezTo>
                      <a:pt x="124" y="55"/>
                      <a:pt x="124" y="53"/>
                      <a:pt x="122" y="54"/>
                    </a:cubicBezTo>
                    <a:close/>
                    <a:moveTo>
                      <a:pt x="146" y="53"/>
                    </a:moveTo>
                    <a:cubicBezTo>
                      <a:pt x="146" y="54"/>
                      <a:pt x="146" y="54"/>
                      <a:pt x="146" y="54"/>
                    </a:cubicBezTo>
                    <a:cubicBezTo>
                      <a:pt x="146" y="54"/>
                      <a:pt x="146" y="54"/>
                      <a:pt x="146" y="54"/>
                    </a:cubicBezTo>
                    <a:cubicBezTo>
                      <a:pt x="146" y="54"/>
                      <a:pt x="145" y="54"/>
                      <a:pt x="144" y="54"/>
                    </a:cubicBezTo>
                    <a:cubicBezTo>
                      <a:pt x="145" y="55"/>
                      <a:pt x="145" y="55"/>
                      <a:pt x="146" y="57"/>
                    </a:cubicBezTo>
                    <a:cubicBezTo>
                      <a:pt x="144" y="57"/>
                      <a:pt x="145" y="56"/>
                      <a:pt x="144" y="57"/>
                    </a:cubicBezTo>
                    <a:cubicBezTo>
                      <a:pt x="146" y="57"/>
                      <a:pt x="145" y="60"/>
                      <a:pt x="144" y="60"/>
                    </a:cubicBezTo>
                    <a:cubicBezTo>
                      <a:pt x="146" y="61"/>
                      <a:pt x="147" y="61"/>
                      <a:pt x="148" y="62"/>
                    </a:cubicBezTo>
                    <a:cubicBezTo>
                      <a:pt x="147" y="62"/>
                      <a:pt x="147" y="63"/>
                      <a:pt x="146" y="64"/>
                    </a:cubicBezTo>
                    <a:cubicBezTo>
                      <a:pt x="147" y="64"/>
                      <a:pt x="148" y="64"/>
                      <a:pt x="148" y="64"/>
                    </a:cubicBezTo>
                    <a:cubicBezTo>
                      <a:pt x="148" y="64"/>
                      <a:pt x="148" y="64"/>
                      <a:pt x="149" y="65"/>
                    </a:cubicBezTo>
                    <a:cubicBezTo>
                      <a:pt x="149" y="65"/>
                      <a:pt x="149" y="66"/>
                      <a:pt x="149" y="66"/>
                    </a:cubicBezTo>
                    <a:cubicBezTo>
                      <a:pt x="147" y="66"/>
                      <a:pt x="143" y="65"/>
                      <a:pt x="142" y="65"/>
                    </a:cubicBezTo>
                    <a:cubicBezTo>
                      <a:pt x="141" y="65"/>
                      <a:pt x="139" y="66"/>
                      <a:pt x="138" y="65"/>
                    </a:cubicBezTo>
                    <a:cubicBezTo>
                      <a:pt x="138" y="65"/>
                      <a:pt x="138" y="64"/>
                      <a:pt x="138" y="64"/>
                    </a:cubicBezTo>
                    <a:cubicBezTo>
                      <a:pt x="137" y="64"/>
                      <a:pt x="137" y="64"/>
                      <a:pt x="136" y="64"/>
                    </a:cubicBezTo>
                    <a:cubicBezTo>
                      <a:pt x="136" y="64"/>
                      <a:pt x="135" y="63"/>
                      <a:pt x="135" y="63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4" y="62"/>
                      <a:pt x="133" y="63"/>
                      <a:pt x="131" y="62"/>
                    </a:cubicBezTo>
                    <a:cubicBezTo>
                      <a:pt x="130" y="62"/>
                      <a:pt x="130" y="61"/>
                      <a:pt x="129" y="61"/>
                    </a:cubicBezTo>
                    <a:cubicBezTo>
                      <a:pt x="127" y="60"/>
                      <a:pt x="125" y="61"/>
                      <a:pt x="124" y="61"/>
                    </a:cubicBezTo>
                    <a:cubicBezTo>
                      <a:pt x="124" y="61"/>
                      <a:pt x="123" y="60"/>
                      <a:pt x="123" y="60"/>
                    </a:cubicBezTo>
                    <a:cubicBezTo>
                      <a:pt x="122" y="60"/>
                      <a:pt x="121" y="60"/>
                      <a:pt x="121" y="60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19" y="61"/>
                      <a:pt x="118" y="61"/>
                      <a:pt x="117" y="60"/>
                    </a:cubicBezTo>
                    <a:cubicBezTo>
                      <a:pt x="117" y="63"/>
                      <a:pt x="116" y="63"/>
                      <a:pt x="119" y="64"/>
                    </a:cubicBezTo>
                    <a:cubicBezTo>
                      <a:pt x="119" y="64"/>
                      <a:pt x="117" y="65"/>
                      <a:pt x="117" y="65"/>
                    </a:cubicBezTo>
                    <a:cubicBezTo>
                      <a:pt x="116" y="65"/>
                      <a:pt x="115" y="65"/>
                      <a:pt x="115" y="65"/>
                    </a:cubicBezTo>
                    <a:cubicBezTo>
                      <a:pt x="115" y="65"/>
                      <a:pt x="115" y="65"/>
                      <a:pt x="114" y="65"/>
                    </a:cubicBezTo>
                    <a:cubicBezTo>
                      <a:pt x="115" y="67"/>
                      <a:pt x="115" y="67"/>
                      <a:pt x="115" y="67"/>
                    </a:cubicBezTo>
                    <a:cubicBezTo>
                      <a:pt x="116" y="66"/>
                      <a:pt x="120" y="66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6" y="68"/>
                      <a:pt x="115" y="68"/>
                      <a:pt x="114" y="68"/>
                    </a:cubicBezTo>
                    <a:cubicBezTo>
                      <a:pt x="114" y="68"/>
                      <a:pt x="114" y="68"/>
                      <a:pt x="113" y="68"/>
                    </a:cubicBezTo>
                    <a:cubicBezTo>
                      <a:pt x="113" y="69"/>
                      <a:pt x="113" y="69"/>
                      <a:pt x="114" y="69"/>
                    </a:cubicBezTo>
                    <a:cubicBezTo>
                      <a:pt x="115" y="70"/>
                      <a:pt x="117" y="70"/>
                      <a:pt x="119" y="69"/>
                    </a:cubicBezTo>
                    <a:cubicBezTo>
                      <a:pt x="119" y="70"/>
                      <a:pt x="119" y="69"/>
                      <a:pt x="120" y="69"/>
                    </a:cubicBezTo>
                    <a:cubicBezTo>
                      <a:pt x="120" y="70"/>
                      <a:pt x="119" y="71"/>
                      <a:pt x="120" y="71"/>
                    </a:cubicBezTo>
                    <a:cubicBezTo>
                      <a:pt x="120" y="71"/>
                      <a:pt x="120" y="70"/>
                      <a:pt x="121" y="71"/>
                    </a:cubicBezTo>
                    <a:cubicBezTo>
                      <a:pt x="121" y="70"/>
                      <a:pt x="120" y="69"/>
                      <a:pt x="121" y="69"/>
                    </a:cubicBezTo>
                    <a:cubicBezTo>
                      <a:pt x="121" y="69"/>
                      <a:pt x="122" y="69"/>
                      <a:pt x="122" y="69"/>
                    </a:cubicBezTo>
                    <a:cubicBezTo>
                      <a:pt x="122" y="69"/>
                      <a:pt x="122" y="71"/>
                      <a:pt x="122" y="71"/>
                    </a:cubicBezTo>
                    <a:cubicBezTo>
                      <a:pt x="122" y="71"/>
                      <a:pt x="123" y="71"/>
                      <a:pt x="123" y="71"/>
                    </a:cubicBezTo>
                    <a:cubicBezTo>
                      <a:pt x="123" y="71"/>
                      <a:pt x="124" y="70"/>
                      <a:pt x="124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5" y="69"/>
                      <a:pt x="123" y="67"/>
                      <a:pt x="125" y="67"/>
                    </a:cubicBezTo>
                    <a:cubicBezTo>
                      <a:pt x="125" y="67"/>
                      <a:pt x="125" y="66"/>
                      <a:pt x="124" y="66"/>
                    </a:cubicBezTo>
                    <a:cubicBezTo>
                      <a:pt x="124" y="66"/>
                      <a:pt x="124" y="65"/>
                      <a:pt x="124" y="65"/>
                    </a:cubicBezTo>
                    <a:cubicBezTo>
                      <a:pt x="125" y="65"/>
                      <a:pt x="126" y="65"/>
                      <a:pt x="126" y="65"/>
                    </a:cubicBezTo>
                    <a:cubicBezTo>
                      <a:pt x="126" y="66"/>
                      <a:pt x="126" y="68"/>
                      <a:pt x="126" y="69"/>
                    </a:cubicBezTo>
                    <a:cubicBezTo>
                      <a:pt x="129" y="69"/>
                      <a:pt x="130" y="70"/>
                      <a:pt x="133" y="68"/>
                    </a:cubicBezTo>
                    <a:cubicBezTo>
                      <a:pt x="133" y="68"/>
                      <a:pt x="133" y="68"/>
                      <a:pt x="133" y="67"/>
                    </a:cubicBezTo>
                    <a:cubicBezTo>
                      <a:pt x="134" y="67"/>
                      <a:pt x="134" y="68"/>
                      <a:pt x="135" y="67"/>
                    </a:cubicBezTo>
                    <a:cubicBezTo>
                      <a:pt x="135" y="68"/>
                      <a:pt x="136" y="68"/>
                      <a:pt x="136" y="68"/>
                    </a:cubicBezTo>
                    <a:cubicBezTo>
                      <a:pt x="136" y="68"/>
                      <a:pt x="137" y="68"/>
                      <a:pt x="137" y="68"/>
                    </a:cubicBezTo>
                    <a:cubicBezTo>
                      <a:pt x="139" y="69"/>
                      <a:pt x="139" y="68"/>
                      <a:pt x="141" y="68"/>
                    </a:cubicBezTo>
                    <a:cubicBezTo>
                      <a:pt x="141" y="68"/>
                      <a:pt x="140" y="67"/>
                      <a:pt x="141" y="67"/>
                    </a:cubicBezTo>
                    <a:cubicBezTo>
                      <a:pt x="141" y="67"/>
                      <a:pt x="142" y="67"/>
                      <a:pt x="142" y="67"/>
                    </a:cubicBezTo>
                    <a:cubicBezTo>
                      <a:pt x="142" y="67"/>
                      <a:pt x="142" y="67"/>
                      <a:pt x="142" y="68"/>
                    </a:cubicBezTo>
                    <a:cubicBezTo>
                      <a:pt x="141" y="69"/>
                      <a:pt x="139" y="70"/>
                      <a:pt x="139" y="71"/>
                    </a:cubicBezTo>
                    <a:cubicBezTo>
                      <a:pt x="136" y="71"/>
                      <a:pt x="135" y="70"/>
                      <a:pt x="133" y="71"/>
                    </a:cubicBezTo>
                    <a:cubicBezTo>
                      <a:pt x="133" y="71"/>
                      <a:pt x="131" y="71"/>
                      <a:pt x="131" y="72"/>
                    </a:cubicBezTo>
                    <a:cubicBezTo>
                      <a:pt x="130" y="72"/>
                      <a:pt x="130" y="72"/>
                      <a:pt x="130" y="73"/>
                    </a:cubicBezTo>
                    <a:cubicBezTo>
                      <a:pt x="130" y="73"/>
                      <a:pt x="129" y="72"/>
                      <a:pt x="128" y="73"/>
                    </a:cubicBezTo>
                    <a:cubicBezTo>
                      <a:pt x="127" y="73"/>
                      <a:pt x="126" y="75"/>
                      <a:pt x="127" y="76"/>
                    </a:cubicBezTo>
                    <a:cubicBezTo>
                      <a:pt x="127" y="76"/>
                      <a:pt x="128" y="77"/>
                      <a:pt x="129" y="77"/>
                    </a:cubicBezTo>
                    <a:cubicBezTo>
                      <a:pt x="130" y="77"/>
                      <a:pt x="133" y="77"/>
                      <a:pt x="134" y="76"/>
                    </a:cubicBezTo>
                    <a:cubicBezTo>
                      <a:pt x="135" y="76"/>
                      <a:pt x="135" y="75"/>
                      <a:pt x="135" y="75"/>
                    </a:cubicBezTo>
                    <a:cubicBezTo>
                      <a:pt x="136" y="74"/>
                      <a:pt x="137" y="75"/>
                      <a:pt x="138" y="74"/>
                    </a:cubicBezTo>
                    <a:cubicBezTo>
                      <a:pt x="138" y="73"/>
                      <a:pt x="139" y="72"/>
                      <a:pt x="140" y="72"/>
                    </a:cubicBezTo>
                    <a:cubicBezTo>
                      <a:pt x="141" y="71"/>
                      <a:pt x="142" y="72"/>
                      <a:pt x="143" y="72"/>
                    </a:cubicBezTo>
                    <a:cubicBezTo>
                      <a:pt x="143" y="72"/>
                      <a:pt x="144" y="71"/>
                      <a:pt x="144" y="71"/>
                    </a:cubicBezTo>
                    <a:cubicBezTo>
                      <a:pt x="146" y="71"/>
                      <a:pt x="147" y="71"/>
                      <a:pt x="148" y="71"/>
                    </a:cubicBezTo>
                    <a:cubicBezTo>
                      <a:pt x="148" y="71"/>
                      <a:pt x="149" y="70"/>
                      <a:pt x="149" y="70"/>
                    </a:cubicBezTo>
                    <a:cubicBezTo>
                      <a:pt x="149" y="70"/>
                      <a:pt x="150" y="70"/>
                      <a:pt x="150" y="70"/>
                    </a:cubicBezTo>
                    <a:cubicBezTo>
                      <a:pt x="151" y="71"/>
                      <a:pt x="150" y="72"/>
                      <a:pt x="153" y="71"/>
                    </a:cubicBezTo>
                    <a:cubicBezTo>
                      <a:pt x="154" y="71"/>
                      <a:pt x="155" y="69"/>
                      <a:pt x="155" y="69"/>
                    </a:cubicBezTo>
                    <a:cubicBezTo>
                      <a:pt x="156" y="69"/>
                      <a:pt x="157" y="70"/>
                      <a:pt x="157" y="70"/>
                    </a:cubicBezTo>
                    <a:cubicBezTo>
                      <a:pt x="159" y="70"/>
                      <a:pt x="160" y="69"/>
                      <a:pt x="162" y="70"/>
                    </a:cubicBezTo>
                    <a:cubicBezTo>
                      <a:pt x="162" y="70"/>
                      <a:pt x="162" y="70"/>
                      <a:pt x="162" y="70"/>
                    </a:cubicBezTo>
                    <a:cubicBezTo>
                      <a:pt x="162" y="70"/>
                      <a:pt x="163" y="69"/>
                      <a:pt x="163" y="69"/>
                    </a:cubicBezTo>
                    <a:cubicBezTo>
                      <a:pt x="164" y="69"/>
                      <a:pt x="164" y="69"/>
                      <a:pt x="164" y="68"/>
                    </a:cubicBezTo>
                    <a:cubicBezTo>
                      <a:pt x="164" y="66"/>
                      <a:pt x="164" y="62"/>
                      <a:pt x="162" y="61"/>
                    </a:cubicBezTo>
                    <a:cubicBezTo>
                      <a:pt x="162" y="60"/>
                      <a:pt x="161" y="60"/>
                      <a:pt x="161" y="60"/>
                    </a:cubicBezTo>
                    <a:cubicBezTo>
                      <a:pt x="161" y="59"/>
                      <a:pt x="160" y="60"/>
                      <a:pt x="160" y="60"/>
                    </a:cubicBezTo>
                    <a:cubicBezTo>
                      <a:pt x="160" y="60"/>
                      <a:pt x="160" y="61"/>
                      <a:pt x="160" y="62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63"/>
                      <a:pt x="160" y="63"/>
                      <a:pt x="159" y="63"/>
                    </a:cubicBezTo>
                    <a:cubicBezTo>
                      <a:pt x="159" y="64"/>
                      <a:pt x="159" y="64"/>
                      <a:pt x="159" y="65"/>
                    </a:cubicBezTo>
                    <a:cubicBezTo>
                      <a:pt x="159" y="64"/>
                      <a:pt x="159" y="65"/>
                      <a:pt x="159" y="65"/>
                    </a:cubicBezTo>
                    <a:cubicBezTo>
                      <a:pt x="158" y="64"/>
                      <a:pt x="158" y="64"/>
                      <a:pt x="158" y="62"/>
                    </a:cubicBezTo>
                    <a:cubicBezTo>
                      <a:pt x="157" y="63"/>
                      <a:pt x="156" y="63"/>
                      <a:pt x="156" y="63"/>
                    </a:cubicBezTo>
                    <a:cubicBezTo>
                      <a:pt x="156" y="62"/>
                      <a:pt x="156" y="61"/>
                      <a:pt x="156" y="60"/>
                    </a:cubicBezTo>
                    <a:cubicBezTo>
                      <a:pt x="156" y="59"/>
                      <a:pt x="156" y="59"/>
                      <a:pt x="156" y="59"/>
                    </a:cubicBezTo>
                    <a:cubicBezTo>
                      <a:pt x="155" y="59"/>
                      <a:pt x="155" y="59"/>
                      <a:pt x="154" y="59"/>
                    </a:cubicBezTo>
                    <a:cubicBezTo>
                      <a:pt x="154" y="59"/>
                      <a:pt x="154" y="60"/>
                      <a:pt x="154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2" y="60"/>
                      <a:pt x="151" y="59"/>
                      <a:pt x="150" y="58"/>
                    </a:cubicBezTo>
                    <a:cubicBezTo>
                      <a:pt x="150" y="58"/>
                      <a:pt x="149" y="58"/>
                      <a:pt x="148" y="57"/>
                    </a:cubicBezTo>
                    <a:cubicBezTo>
                      <a:pt x="147" y="56"/>
                      <a:pt x="149" y="53"/>
                      <a:pt x="146" y="53"/>
                    </a:cubicBezTo>
                    <a:close/>
                    <a:moveTo>
                      <a:pt x="113" y="45"/>
                    </a:moveTo>
                    <a:cubicBezTo>
                      <a:pt x="113" y="45"/>
                      <a:pt x="113" y="46"/>
                      <a:pt x="112" y="46"/>
                    </a:cubicBezTo>
                    <a:cubicBezTo>
                      <a:pt x="112" y="47"/>
                      <a:pt x="111" y="46"/>
                      <a:pt x="110" y="47"/>
                    </a:cubicBezTo>
                    <a:cubicBezTo>
                      <a:pt x="112" y="47"/>
                      <a:pt x="111" y="48"/>
                      <a:pt x="110" y="49"/>
                    </a:cubicBezTo>
                    <a:cubicBezTo>
                      <a:pt x="107" y="48"/>
                      <a:pt x="104" y="48"/>
                      <a:pt x="100" y="49"/>
                    </a:cubicBezTo>
                    <a:cubicBezTo>
                      <a:pt x="98" y="49"/>
                      <a:pt x="97" y="51"/>
                      <a:pt x="95" y="52"/>
                    </a:cubicBezTo>
                    <a:cubicBezTo>
                      <a:pt x="93" y="53"/>
                      <a:pt x="93" y="53"/>
                      <a:pt x="91" y="53"/>
                    </a:cubicBezTo>
                    <a:cubicBezTo>
                      <a:pt x="90" y="54"/>
                      <a:pt x="91" y="55"/>
                      <a:pt x="90" y="55"/>
                    </a:cubicBezTo>
                    <a:cubicBezTo>
                      <a:pt x="90" y="55"/>
                      <a:pt x="89" y="55"/>
                      <a:pt x="89" y="55"/>
                    </a:cubicBezTo>
                    <a:cubicBezTo>
                      <a:pt x="87" y="56"/>
                      <a:pt x="88" y="57"/>
                      <a:pt x="87" y="58"/>
                    </a:cubicBezTo>
                    <a:cubicBezTo>
                      <a:pt x="86" y="58"/>
                      <a:pt x="85" y="57"/>
                      <a:pt x="84" y="58"/>
                    </a:cubicBezTo>
                    <a:cubicBezTo>
                      <a:pt x="84" y="58"/>
                      <a:pt x="84" y="59"/>
                      <a:pt x="83" y="59"/>
                    </a:cubicBezTo>
                    <a:cubicBezTo>
                      <a:pt x="82" y="59"/>
                      <a:pt x="82" y="59"/>
                      <a:pt x="81" y="59"/>
                    </a:cubicBezTo>
                    <a:cubicBezTo>
                      <a:pt x="81" y="59"/>
                      <a:pt x="81" y="60"/>
                      <a:pt x="81" y="60"/>
                    </a:cubicBezTo>
                    <a:cubicBezTo>
                      <a:pt x="81" y="60"/>
                      <a:pt x="82" y="60"/>
                      <a:pt x="83" y="60"/>
                    </a:cubicBezTo>
                    <a:cubicBezTo>
                      <a:pt x="83" y="61"/>
                      <a:pt x="85" y="64"/>
                      <a:pt x="85" y="64"/>
                    </a:cubicBezTo>
                    <a:cubicBezTo>
                      <a:pt x="86" y="64"/>
                      <a:pt x="86" y="64"/>
                      <a:pt x="87" y="64"/>
                    </a:cubicBezTo>
                    <a:cubicBezTo>
                      <a:pt x="87" y="64"/>
                      <a:pt x="87" y="63"/>
                      <a:pt x="88" y="63"/>
                    </a:cubicBezTo>
                    <a:cubicBezTo>
                      <a:pt x="90" y="63"/>
                      <a:pt x="90" y="64"/>
                      <a:pt x="90" y="64"/>
                    </a:cubicBezTo>
                    <a:cubicBezTo>
                      <a:pt x="90" y="64"/>
                      <a:pt x="92" y="64"/>
                      <a:pt x="91" y="64"/>
                    </a:cubicBezTo>
                    <a:cubicBezTo>
                      <a:pt x="91" y="64"/>
                      <a:pt x="92" y="64"/>
                      <a:pt x="92" y="64"/>
                    </a:cubicBezTo>
                    <a:cubicBezTo>
                      <a:pt x="93" y="63"/>
                      <a:pt x="93" y="63"/>
                      <a:pt x="93" y="62"/>
                    </a:cubicBezTo>
                    <a:cubicBezTo>
                      <a:pt x="94" y="63"/>
                      <a:pt x="93" y="63"/>
                      <a:pt x="94" y="63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2"/>
                      <a:pt x="94" y="60"/>
                      <a:pt x="95" y="60"/>
                    </a:cubicBezTo>
                    <a:cubicBezTo>
                      <a:pt x="95" y="61"/>
                      <a:pt x="96" y="63"/>
                      <a:pt x="96" y="64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9" y="63"/>
                      <a:pt x="100" y="62"/>
                      <a:pt x="100" y="59"/>
                    </a:cubicBezTo>
                    <a:cubicBezTo>
                      <a:pt x="100" y="59"/>
                      <a:pt x="101" y="60"/>
                      <a:pt x="101" y="60"/>
                    </a:cubicBezTo>
                    <a:cubicBezTo>
                      <a:pt x="100" y="61"/>
                      <a:pt x="102" y="60"/>
                      <a:pt x="102" y="60"/>
                    </a:cubicBezTo>
                    <a:cubicBezTo>
                      <a:pt x="102" y="60"/>
                      <a:pt x="102" y="60"/>
                      <a:pt x="102" y="59"/>
                    </a:cubicBezTo>
                    <a:cubicBezTo>
                      <a:pt x="102" y="59"/>
                      <a:pt x="103" y="59"/>
                      <a:pt x="103" y="59"/>
                    </a:cubicBezTo>
                    <a:cubicBezTo>
                      <a:pt x="103" y="58"/>
                      <a:pt x="103" y="58"/>
                      <a:pt x="103" y="56"/>
                    </a:cubicBezTo>
                    <a:cubicBezTo>
                      <a:pt x="103" y="56"/>
                      <a:pt x="103" y="56"/>
                      <a:pt x="104" y="56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5" y="56"/>
                      <a:pt x="105" y="56"/>
                    </a:cubicBezTo>
                    <a:cubicBezTo>
                      <a:pt x="106" y="56"/>
                      <a:pt x="105" y="55"/>
                      <a:pt x="106" y="54"/>
                    </a:cubicBezTo>
                    <a:cubicBezTo>
                      <a:pt x="106" y="54"/>
                      <a:pt x="107" y="54"/>
                      <a:pt x="107" y="54"/>
                    </a:cubicBezTo>
                    <a:cubicBezTo>
                      <a:pt x="107" y="54"/>
                      <a:pt x="108" y="54"/>
                      <a:pt x="108" y="54"/>
                    </a:cubicBezTo>
                    <a:cubicBezTo>
                      <a:pt x="107" y="55"/>
                      <a:pt x="107" y="56"/>
                      <a:pt x="106" y="58"/>
                    </a:cubicBezTo>
                    <a:cubicBezTo>
                      <a:pt x="107" y="58"/>
                      <a:pt x="108" y="59"/>
                      <a:pt x="109" y="59"/>
                    </a:cubicBezTo>
                    <a:cubicBezTo>
                      <a:pt x="110" y="56"/>
                      <a:pt x="109" y="58"/>
                      <a:pt x="112" y="57"/>
                    </a:cubicBezTo>
                    <a:cubicBezTo>
                      <a:pt x="114" y="56"/>
                      <a:pt x="113" y="52"/>
                      <a:pt x="114" y="52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117" y="52"/>
                      <a:pt x="117" y="52"/>
                      <a:pt x="117" y="52"/>
                    </a:cubicBezTo>
                    <a:cubicBezTo>
                      <a:pt x="117" y="51"/>
                      <a:pt x="117" y="52"/>
                      <a:pt x="118" y="51"/>
                    </a:cubicBezTo>
                    <a:cubicBezTo>
                      <a:pt x="118" y="51"/>
                      <a:pt x="119" y="49"/>
                      <a:pt x="119" y="49"/>
                    </a:cubicBezTo>
                    <a:cubicBezTo>
                      <a:pt x="118" y="48"/>
                      <a:pt x="116" y="45"/>
                      <a:pt x="113" y="45"/>
                    </a:cubicBezTo>
                    <a:close/>
                    <a:moveTo>
                      <a:pt x="143" y="44"/>
                    </a:moveTo>
                    <a:cubicBezTo>
                      <a:pt x="142" y="44"/>
                      <a:pt x="141" y="45"/>
                      <a:pt x="141" y="45"/>
                    </a:cubicBezTo>
                    <a:cubicBezTo>
                      <a:pt x="140" y="46"/>
                      <a:pt x="140" y="45"/>
                      <a:pt x="139" y="45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7" y="46"/>
                      <a:pt x="137" y="46"/>
                      <a:pt x="136" y="46"/>
                    </a:cubicBezTo>
                    <a:cubicBezTo>
                      <a:pt x="136" y="46"/>
                      <a:pt x="136" y="47"/>
                      <a:pt x="136" y="47"/>
                    </a:cubicBezTo>
                    <a:cubicBezTo>
                      <a:pt x="134" y="48"/>
                      <a:pt x="132" y="48"/>
                      <a:pt x="130" y="48"/>
                    </a:cubicBezTo>
                    <a:cubicBezTo>
                      <a:pt x="130" y="50"/>
                      <a:pt x="130" y="51"/>
                      <a:pt x="130" y="53"/>
                    </a:cubicBezTo>
                    <a:cubicBezTo>
                      <a:pt x="130" y="53"/>
                      <a:pt x="131" y="53"/>
                      <a:pt x="131" y="53"/>
                    </a:cubicBezTo>
                    <a:cubicBezTo>
                      <a:pt x="132" y="54"/>
                      <a:pt x="134" y="55"/>
                      <a:pt x="135" y="55"/>
                    </a:cubicBezTo>
                    <a:cubicBezTo>
                      <a:pt x="137" y="55"/>
                      <a:pt x="139" y="53"/>
                      <a:pt x="140" y="53"/>
                    </a:cubicBezTo>
                    <a:cubicBezTo>
                      <a:pt x="140" y="53"/>
                      <a:pt x="141" y="53"/>
                      <a:pt x="142" y="53"/>
                    </a:cubicBezTo>
                    <a:cubicBezTo>
                      <a:pt x="142" y="53"/>
                      <a:pt x="143" y="52"/>
                      <a:pt x="144" y="51"/>
                    </a:cubicBezTo>
                    <a:cubicBezTo>
                      <a:pt x="144" y="51"/>
                      <a:pt x="144" y="50"/>
                      <a:pt x="144" y="50"/>
                    </a:cubicBezTo>
                    <a:cubicBezTo>
                      <a:pt x="144" y="50"/>
                      <a:pt x="141" y="49"/>
                      <a:pt x="142" y="48"/>
                    </a:cubicBezTo>
                    <a:cubicBezTo>
                      <a:pt x="143" y="48"/>
                      <a:pt x="145" y="48"/>
                      <a:pt x="145" y="48"/>
                    </a:cubicBezTo>
                    <a:cubicBezTo>
                      <a:pt x="146" y="48"/>
                      <a:pt x="146" y="46"/>
                      <a:pt x="147" y="45"/>
                    </a:cubicBezTo>
                    <a:cubicBezTo>
                      <a:pt x="146" y="45"/>
                      <a:pt x="145" y="45"/>
                      <a:pt x="144" y="45"/>
                    </a:cubicBezTo>
                    <a:cubicBezTo>
                      <a:pt x="144" y="45"/>
                      <a:pt x="144" y="44"/>
                      <a:pt x="143" y="44"/>
                    </a:cubicBezTo>
                    <a:close/>
                    <a:moveTo>
                      <a:pt x="123" y="43"/>
                    </a:moveTo>
                    <a:cubicBezTo>
                      <a:pt x="120" y="44"/>
                      <a:pt x="119" y="47"/>
                      <a:pt x="121" y="48"/>
                    </a:cubicBezTo>
                    <a:cubicBezTo>
                      <a:pt x="122" y="48"/>
                      <a:pt x="123" y="48"/>
                      <a:pt x="124" y="48"/>
                    </a:cubicBezTo>
                    <a:cubicBezTo>
                      <a:pt x="125" y="48"/>
                      <a:pt x="126" y="47"/>
                      <a:pt x="126" y="47"/>
                    </a:cubicBezTo>
                    <a:cubicBezTo>
                      <a:pt x="126" y="45"/>
                      <a:pt x="124" y="43"/>
                      <a:pt x="123" y="43"/>
                    </a:cubicBezTo>
                    <a:close/>
                    <a:moveTo>
                      <a:pt x="133" y="40"/>
                    </a:moveTo>
                    <a:cubicBezTo>
                      <a:pt x="133" y="41"/>
                      <a:pt x="133" y="41"/>
                      <a:pt x="133" y="41"/>
                    </a:cubicBezTo>
                    <a:cubicBezTo>
                      <a:pt x="130" y="41"/>
                      <a:pt x="130" y="41"/>
                      <a:pt x="129" y="42"/>
                    </a:cubicBezTo>
                    <a:cubicBezTo>
                      <a:pt x="128" y="42"/>
                      <a:pt x="128" y="42"/>
                      <a:pt x="128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4" y="43"/>
                      <a:pt x="134" y="43"/>
                    </a:cubicBezTo>
                    <a:cubicBezTo>
                      <a:pt x="135" y="43"/>
                      <a:pt x="135" y="44"/>
                      <a:pt x="135" y="44"/>
                    </a:cubicBezTo>
                    <a:cubicBezTo>
                      <a:pt x="136" y="44"/>
                      <a:pt x="136" y="44"/>
                      <a:pt x="137" y="44"/>
                    </a:cubicBezTo>
                    <a:cubicBezTo>
                      <a:pt x="137" y="44"/>
                      <a:pt x="137" y="44"/>
                      <a:pt x="137" y="43"/>
                    </a:cubicBezTo>
                    <a:cubicBezTo>
                      <a:pt x="137" y="43"/>
                      <a:pt x="138" y="43"/>
                      <a:pt x="139" y="43"/>
                    </a:cubicBezTo>
                    <a:cubicBezTo>
                      <a:pt x="138" y="42"/>
                      <a:pt x="139" y="42"/>
                      <a:pt x="138" y="42"/>
                    </a:cubicBezTo>
                    <a:cubicBezTo>
                      <a:pt x="138" y="41"/>
                      <a:pt x="138" y="42"/>
                      <a:pt x="138" y="41"/>
                    </a:cubicBezTo>
                    <a:cubicBezTo>
                      <a:pt x="137" y="41"/>
                      <a:pt x="136" y="41"/>
                      <a:pt x="136" y="41"/>
                    </a:cubicBezTo>
                    <a:cubicBezTo>
                      <a:pt x="135" y="41"/>
                      <a:pt x="134" y="40"/>
                      <a:pt x="133" y="4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075" name="Freeform 159">
                <a:extLst>
                  <a:ext uri="{FF2B5EF4-FFF2-40B4-BE49-F238E27FC236}">
                    <a16:creationId xmlns:a16="http://schemas.microsoft.com/office/drawing/2014/main" id="{FBFDBB7B-A6BE-C538-54A1-46C9DCCC1D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6560" y="3897161"/>
                <a:ext cx="1266374" cy="1482946"/>
              </a:xfrm>
              <a:custGeom>
                <a:avLst/>
                <a:gdLst>
                  <a:gd name="T0" fmla="*/ 109 w 184"/>
                  <a:gd name="T1" fmla="*/ 34 h 204"/>
                  <a:gd name="T2" fmla="*/ 107 w 184"/>
                  <a:gd name="T3" fmla="*/ 30 h 204"/>
                  <a:gd name="T4" fmla="*/ 105 w 184"/>
                  <a:gd name="T5" fmla="*/ 195 h 204"/>
                  <a:gd name="T6" fmla="*/ 93 w 184"/>
                  <a:gd name="T7" fmla="*/ 37 h 204"/>
                  <a:gd name="T8" fmla="*/ 123 w 184"/>
                  <a:gd name="T9" fmla="*/ 156 h 204"/>
                  <a:gd name="T10" fmla="*/ 136 w 184"/>
                  <a:gd name="T11" fmla="*/ 149 h 204"/>
                  <a:gd name="T12" fmla="*/ 145 w 184"/>
                  <a:gd name="T13" fmla="*/ 146 h 204"/>
                  <a:gd name="T14" fmla="*/ 151 w 184"/>
                  <a:gd name="T15" fmla="*/ 142 h 204"/>
                  <a:gd name="T16" fmla="*/ 155 w 184"/>
                  <a:gd name="T17" fmla="*/ 131 h 204"/>
                  <a:gd name="T18" fmla="*/ 163 w 184"/>
                  <a:gd name="T19" fmla="*/ 113 h 204"/>
                  <a:gd name="T20" fmla="*/ 163 w 184"/>
                  <a:gd name="T21" fmla="*/ 94 h 204"/>
                  <a:gd name="T22" fmla="*/ 170 w 184"/>
                  <a:gd name="T23" fmla="*/ 86 h 204"/>
                  <a:gd name="T24" fmla="*/ 180 w 184"/>
                  <a:gd name="T25" fmla="*/ 75 h 204"/>
                  <a:gd name="T26" fmla="*/ 183 w 184"/>
                  <a:gd name="T27" fmla="*/ 59 h 204"/>
                  <a:gd name="T28" fmla="*/ 174 w 184"/>
                  <a:gd name="T29" fmla="*/ 51 h 204"/>
                  <a:gd name="T30" fmla="*/ 163 w 184"/>
                  <a:gd name="T31" fmla="*/ 43 h 204"/>
                  <a:gd name="T32" fmla="*/ 143 w 184"/>
                  <a:gd name="T33" fmla="*/ 38 h 204"/>
                  <a:gd name="T34" fmla="*/ 137 w 184"/>
                  <a:gd name="T35" fmla="*/ 36 h 204"/>
                  <a:gd name="T36" fmla="*/ 132 w 184"/>
                  <a:gd name="T37" fmla="*/ 31 h 204"/>
                  <a:gd name="T38" fmla="*/ 118 w 184"/>
                  <a:gd name="T39" fmla="*/ 35 h 204"/>
                  <a:gd name="T40" fmla="*/ 118 w 184"/>
                  <a:gd name="T41" fmla="*/ 34 h 204"/>
                  <a:gd name="T42" fmla="*/ 120 w 184"/>
                  <a:gd name="T43" fmla="*/ 26 h 204"/>
                  <a:gd name="T44" fmla="*/ 109 w 184"/>
                  <a:gd name="T45" fmla="*/ 33 h 204"/>
                  <a:gd name="T46" fmla="*/ 105 w 184"/>
                  <a:gd name="T47" fmla="*/ 33 h 204"/>
                  <a:gd name="T48" fmla="*/ 105 w 184"/>
                  <a:gd name="T49" fmla="*/ 29 h 204"/>
                  <a:gd name="T50" fmla="*/ 113 w 184"/>
                  <a:gd name="T51" fmla="*/ 25 h 204"/>
                  <a:gd name="T52" fmla="*/ 112 w 184"/>
                  <a:gd name="T53" fmla="*/ 22 h 204"/>
                  <a:gd name="T54" fmla="*/ 109 w 184"/>
                  <a:gd name="T55" fmla="*/ 8 h 204"/>
                  <a:gd name="T56" fmla="*/ 99 w 184"/>
                  <a:gd name="T57" fmla="*/ 17 h 204"/>
                  <a:gd name="T58" fmla="*/ 87 w 184"/>
                  <a:gd name="T59" fmla="*/ 15 h 204"/>
                  <a:gd name="T60" fmla="*/ 76 w 184"/>
                  <a:gd name="T61" fmla="*/ 18 h 204"/>
                  <a:gd name="T62" fmla="*/ 65 w 184"/>
                  <a:gd name="T63" fmla="*/ 10 h 204"/>
                  <a:gd name="T64" fmla="*/ 63 w 184"/>
                  <a:gd name="T65" fmla="*/ 0 h 204"/>
                  <a:gd name="T66" fmla="*/ 52 w 184"/>
                  <a:gd name="T67" fmla="*/ 6 h 204"/>
                  <a:gd name="T68" fmla="*/ 45 w 184"/>
                  <a:gd name="T69" fmla="*/ 10 h 204"/>
                  <a:gd name="T70" fmla="*/ 45 w 184"/>
                  <a:gd name="T71" fmla="*/ 21 h 204"/>
                  <a:gd name="T72" fmla="*/ 33 w 184"/>
                  <a:gd name="T73" fmla="*/ 22 h 204"/>
                  <a:gd name="T74" fmla="*/ 24 w 184"/>
                  <a:gd name="T75" fmla="*/ 24 h 204"/>
                  <a:gd name="T76" fmla="*/ 18 w 184"/>
                  <a:gd name="T77" fmla="*/ 48 h 204"/>
                  <a:gd name="T78" fmla="*/ 2 w 184"/>
                  <a:gd name="T79" fmla="*/ 62 h 204"/>
                  <a:gd name="T80" fmla="*/ 8 w 184"/>
                  <a:gd name="T81" fmla="*/ 76 h 204"/>
                  <a:gd name="T82" fmla="*/ 26 w 184"/>
                  <a:gd name="T83" fmla="*/ 89 h 204"/>
                  <a:gd name="T84" fmla="*/ 40 w 184"/>
                  <a:gd name="T85" fmla="*/ 86 h 204"/>
                  <a:gd name="T86" fmla="*/ 60 w 184"/>
                  <a:gd name="T87" fmla="*/ 96 h 204"/>
                  <a:gd name="T88" fmla="*/ 72 w 184"/>
                  <a:gd name="T89" fmla="*/ 110 h 204"/>
                  <a:gd name="T90" fmla="*/ 74 w 184"/>
                  <a:gd name="T91" fmla="*/ 128 h 204"/>
                  <a:gd name="T92" fmla="*/ 84 w 184"/>
                  <a:gd name="T93" fmla="*/ 140 h 204"/>
                  <a:gd name="T94" fmla="*/ 90 w 184"/>
                  <a:gd name="T95" fmla="*/ 159 h 204"/>
                  <a:gd name="T96" fmla="*/ 87 w 184"/>
                  <a:gd name="T97" fmla="*/ 174 h 204"/>
                  <a:gd name="T98" fmla="*/ 85 w 184"/>
                  <a:gd name="T99" fmla="*/ 188 h 204"/>
                  <a:gd name="T100" fmla="*/ 96 w 184"/>
                  <a:gd name="T101" fmla="*/ 202 h 204"/>
                  <a:gd name="T102" fmla="*/ 104 w 184"/>
                  <a:gd name="T103" fmla="*/ 191 h 204"/>
                  <a:gd name="T104" fmla="*/ 109 w 184"/>
                  <a:gd name="T105" fmla="*/ 189 h 204"/>
                  <a:gd name="T106" fmla="*/ 117 w 184"/>
                  <a:gd name="T107" fmla="*/ 179 h 204"/>
                  <a:gd name="T108" fmla="*/ 117 w 184"/>
                  <a:gd name="T109" fmla="*/ 16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4" h="204">
                    <a:moveTo>
                      <a:pt x="96" y="34"/>
                    </a:moveTo>
                    <a:cubicBezTo>
                      <a:pt x="97" y="33"/>
                      <a:pt x="97" y="34"/>
                      <a:pt x="97" y="34"/>
                    </a:cubicBezTo>
                    <a:cubicBezTo>
                      <a:pt x="97" y="34"/>
                      <a:pt x="96" y="34"/>
                      <a:pt x="95" y="35"/>
                    </a:cubicBezTo>
                    <a:cubicBezTo>
                      <a:pt x="95" y="35"/>
                      <a:pt x="95" y="36"/>
                      <a:pt x="95" y="36"/>
                    </a:cubicBezTo>
                    <a:cubicBezTo>
                      <a:pt x="94" y="37"/>
                      <a:pt x="95" y="34"/>
                      <a:pt x="96" y="34"/>
                    </a:cubicBezTo>
                    <a:close/>
                    <a:moveTo>
                      <a:pt x="110" y="33"/>
                    </a:moveTo>
                    <a:cubicBezTo>
                      <a:pt x="110" y="33"/>
                      <a:pt x="109" y="34"/>
                      <a:pt x="109" y="34"/>
                    </a:cubicBezTo>
                    <a:cubicBezTo>
                      <a:pt x="110" y="33"/>
                      <a:pt x="109" y="33"/>
                      <a:pt x="110" y="33"/>
                    </a:cubicBezTo>
                    <a:close/>
                    <a:moveTo>
                      <a:pt x="106" y="31"/>
                    </a:moveTo>
                    <a:cubicBezTo>
                      <a:pt x="105" y="31"/>
                      <a:pt x="105" y="32"/>
                      <a:pt x="106" y="32"/>
                    </a:cubicBezTo>
                    <a:cubicBezTo>
                      <a:pt x="106" y="32"/>
                      <a:pt x="107" y="31"/>
                      <a:pt x="106" y="31"/>
                    </a:cubicBezTo>
                    <a:close/>
                    <a:moveTo>
                      <a:pt x="107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close/>
                    <a:moveTo>
                      <a:pt x="101" y="198"/>
                    </a:moveTo>
                    <a:cubicBezTo>
                      <a:pt x="100" y="198"/>
                      <a:pt x="99" y="199"/>
                      <a:pt x="101" y="198"/>
                    </a:cubicBezTo>
                    <a:cubicBezTo>
                      <a:pt x="101" y="198"/>
                      <a:pt x="102" y="197"/>
                      <a:pt x="101" y="198"/>
                    </a:cubicBezTo>
                    <a:close/>
                    <a:moveTo>
                      <a:pt x="104" y="197"/>
                    </a:moveTo>
                    <a:cubicBezTo>
                      <a:pt x="102" y="197"/>
                      <a:pt x="101" y="198"/>
                      <a:pt x="104" y="198"/>
                    </a:cubicBezTo>
                    <a:cubicBezTo>
                      <a:pt x="105" y="198"/>
                      <a:pt x="106" y="197"/>
                      <a:pt x="104" y="197"/>
                    </a:cubicBezTo>
                    <a:close/>
                    <a:moveTo>
                      <a:pt x="105" y="195"/>
                    </a:move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5" y="196"/>
                      <a:pt x="108" y="195"/>
                      <a:pt x="105" y="195"/>
                    </a:cubicBezTo>
                    <a:close/>
                    <a:moveTo>
                      <a:pt x="94" y="37"/>
                    </a:moveTo>
                    <a:cubicBezTo>
                      <a:pt x="94" y="38"/>
                      <a:pt x="94" y="38"/>
                      <a:pt x="94" y="38"/>
                    </a:cubicBezTo>
                    <a:cubicBezTo>
                      <a:pt x="91" y="38"/>
                      <a:pt x="88" y="37"/>
                      <a:pt x="86" y="38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9" y="37"/>
                      <a:pt x="91" y="38"/>
                      <a:pt x="93" y="37"/>
                    </a:cubicBezTo>
                    <a:cubicBezTo>
                      <a:pt x="93" y="37"/>
                      <a:pt x="94" y="37"/>
                      <a:pt x="94" y="37"/>
                    </a:cubicBezTo>
                    <a:close/>
                    <a:moveTo>
                      <a:pt x="106" y="28"/>
                    </a:moveTo>
                    <a:cubicBezTo>
                      <a:pt x="106" y="28"/>
                      <a:pt x="106" y="28"/>
                      <a:pt x="107" y="29"/>
                    </a:cubicBezTo>
                    <a:cubicBezTo>
                      <a:pt x="107" y="29"/>
                      <a:pt x="108" y="27"/>
                      <a:pt x="106" y="28"/>
                    </a:cubicBezTo>
                    <a:close/>
                    <a:moveTo>
                      <a:pt x="117" y="160"/>
                    </a:moveTo>
                    <a:cubicBezTo>
                      <a:pt x="119" y="159"/>
                      <a:pt x="121" y="159"/>
                      <a:pt x="122" y="158"/>
                    </a:cubicBezTo>
                    <a:cubicBezTo>
                      <a:pt x="122" y="157"/>
                      <a:pt x="123" y="156"/>
                      <a:pt x="123" y="156"/>
                    </a:cubicBezTo>
                    <a:cubicBezTo>
                      <a:pt x="124" y="156"/>
                      <a:pt x="126" y="156"/>
                      <a:pt x="127" y="155"/>
                    </a:cubicBezTo>
                    <a:cubicBezTo>
                      <a:pt x="128" y="155"/>
                      <a:pt x="128" y="153"/>
                      <a:pt x="128" y="153"/>
                    </a:cubicBezTo>
                    <a:cubicBezTo>
                      <a:pt x="129" y="152"/>
                      <a:pt x="131" y="153"/>
                      <a:pt x="132" y="152"/>
                    </a:cubicBezTo>
                    <a:cubicBezTo>
                      <a:pt x="132" y="152"/>
                      <a:pt x="132" y="152"/>
                      <a:pt x="133" y="151"/>
                    </a:cubicBezTo>
                    <a:cubicBezTo>
                      <a:pt x="134" y="151"/>
                      <a:pt x="135" y="151"/>
                      <a:pt x="136" y="151"/>
                    </a:cubicBezTo>
                    <a:cubicBezTo>
                      <a:pt x="136" y="150"/>
                      <a:pt x="136" y="150"/>
                      <a:pt x="135" y="149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6" y="149"/>
                      <a:pt x="137" y="148"/>
                      <a:pt x="137" y="148"/>
                    </a:cubicBezTo>
                    <a:cubicBezTo>
                      <a:pt x="138" y="148"/>
                      <a:pt x="138" y="148"/>
                      <a:pt x="139" y="148"/>
                    </a:cubicBezTo>
                    <a:cubicBezTo>
                      <a:pt x="139" y="148"/>
                      <a:pt x="140" y="147"/>
                      <a:pt x="140" y="147"/>
                    </a:cubicBezTo>
                    <a:cubicBezTo>
                      <a:pt x="141" y="147"/>
                      <a:pt x="142" y="147"/>
                      <a:pt x="144" y="147"/>
                    </a:cubicBezTo>
                    <a:cubicBezTo>
                      <a:pt x="144" y="147"/>
                      <a:pt x="144" y="146"/>
                      <a:pt x="144" y="146"/>
                    </a:cubicBezTo>
                    <a:cubicBezTo>
                      <a:pt x="144" y="146"/>
                      <a:pt x="144" y="146"/>
                      <a:pt x="145" y="146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5" y="146"/>
                      <a:pt x="145" y="147"/>
                      <a:pt x="145" y="147"/>
                    </a:cubicBezTo>
                    <a:cubicBezTo>
                      <a:pt x="146" y="147"/>
                      <a:pt x="147" y="147"/>
                      <a:pt x="148" y="147"/>
                    </a:cubicBezTo>
                    <a:cubicBezTo>
                      <a:pt x="148" y="147"/>
                      <a:pt x="149" y="146"/>
                      <a:pt x="149" y="146"/>
                    </a:cubicBezTo>
                    <a:cubicBezTo>
                      <a:pt x="149" y="145"/>
                      <a:pt x="149" y="144"/>
                      <a:pt x="149" y="144"/>
                    </a:cubicBezTo>
                    <a:cubicBezTo>
                      <a:pt x="151" y="143"/>
                      <a:pt x="151" y="143"/>
                      <a:pt x="151" y="143"/>
                    </a:cubicBezTo>
                    <a:cubicBezTo>
                      <a:pt x="151" y="142"/>
                      <a:pt x="152" y="142"/>
                      <a:pt x="152" y="142"/>
                    </a:cubicBezTo>
                    <a:cubicBezTo>
                      <a:pt x="151" y="142"/>
                      <a:pt x="151" y="142"/>
                      <a:pt x="151" y="142"/>
                    </a:cubicBezTo>
                    <a:cubicBezTo>
                      <a:pt x="151" y="141"/>
                      <a:pt x="151" y="141"/>
                      <a:pt x="151" y="139"/>
                    </a:cubicBezTo>
                    <a:cubicBezTo>
                      <a:pt x="150" y="139"/>
                      <a:pt x="151" y="139"/>
                      <a:pt x="151" y="139"/>
                    </a:cubicBezTo>
                    <a:cubicBezTo>
                      <a:pt x="151" y="139"/>
                      <a:pt x="151" y="138"/>
                      <a:pt x="151" y="138"/>
                    </a:cubicBezTo>
                    <a:cubicBezTo>
                      <a:pt x="151" y="138"/>
                      <a:pt x="152" y="137"/>
                      <a:pt x="152" y="137"/>
                    </a:cubicBezTo>
                    <a:cubicBezTo>
                      <a:pt x="153" y="136"/>
                      <a:pt x="152" y="135"/>
                      <a:pt x="153" y="134"/>
                    </a:cubicBezTo>
                    <a:cubicBezTo>
                      <a:pt x="153" y="134"/>
                      <a:pt x="155" y="133"/>
                      <a:pt x="155" y="132"/>
                    </a:cubicBezTo>
                    <a:cubicBezTo>
                      <a:pt x="155" y="132"/>
                      <a:pt x="155" y="131"/>
                      <a:pt x="155" y="131"/>
                    </a:cubicBezTo>
                    <a:cubicBezTo>
                      <a:pt x="155" y="131"/>
                      <a:pt x="156" y="131"/>
                      <a:pt x="156" y="131"/>
                    </a:cubicBezTo>
                    <a:cubicBezTo>
                      <a:pt x="157" y="130"/>
                      <a:pt x="156" y="130"/>
                      <a:pt x="156" y="130"/>
                    </a:cubicBezTo>
                    <a:cubicBezTo>
                      <a:pt x="157" y="129"/>
                      <a:pt x="159" y="128"/>
                      <a:pt x="159" y="127"/>
                    </a:cubicBezTo>
                    <a:cubicBezTo>
                      <a:pt x="160" y="126"/>
                      <a:pt x="159" y="123"/>
                      <a:pt x="159" y="122"/>
                    </a:cubicBezTo>
                    <a:cubicBezTo>
                      <a:pt x="160" y="121"/>
                      <a:pt x="161" y="120"/>
                      <a:pt x="162" y="119"/>
                    </a:cubicBezTo>
                    <a:cubicBezTo>
                      <a:pt x="161" y="118"/>
                      <a:pt x="160" y="115"/>
                      <a:pt x="162" y="114"/>
                    </a:cubicBezTo>
                    <a:cubicBezTo>
                      <a:pt x="162" y="113"/>
                      <a:pt x="163" y="113"/>
                      <a:pt x="163" y="113"/>
                    </a:cubicBezTo>
                    <a:cubicBezTo>
                      <a:pt x="163" y="113"/>
                      <a:pt x="163" y="110"/>
                      <a:pt x="163" y="110"/>
                    </a:cubicBezTo>
                    <a:cubicBezTo>
                      <a:pt x="163" y="109"/>
                      <a:pt x="163" y="109"/>
                      <a:pt x="163" y="107"/>
                    </a:cubicBezTo>
                    <a:cubicBezTo>
                      <a:pt x="163" y="106"/>
                      <a:pt x="163" y="106"/>
                      <a:pt x="163" y="106"/>
                    </a:cubicBezTo>
                    <a:cubicBezTo>
                      <a:pt x="162" y="103"/>
                      <a:pt x="162" y="101"/>
                      <a:pt x="163" y="99"/>
                    </a:cubicBezTo>
                    <a:cubicBezTo>
                      <a:pt x="162" y="99"/>
                      <a:pt x="162" y="99"/>
                      <a:pt x="161" y="98"/>
                    </a:cubicBezTo>
                    <a:cubicBezTo>
                      <a:pt x="161" y="98"/>
                      <a:pt x="163" y="97"/>
                      <a:pt x="163" y="97"/>
                    </a:cubicBezTo>
                    <a:cubicBezTo>
                      <a:pt x="163" y="96"/>
                      <a:pt x="162" y="96"/>
                      <a:pt x="163" y="94"/>
                    </a:cubicBezTo>
                    <a:cubicBezTo>
                      <a:pt x="163" y="94"/>
                      <a:pt x="164" y="94"/>
                      <a:pt x="164" y="93"/>
                    </a:cubicBezTo>
                    <a:cubicBezTo>
                      <a:pt x="165" y="93"/>
                      <a:pt x="164" y="91"/>
                      <a:pt x="164" y="91"/>
                    </a:cubicBezTo>
                    <a:cubicBezTo>
                      <a:pt x="166" y="92"/>
                      <a:pt x="166" y="91"/>
                      <a:pt x="167" y="93"/>
                    </a:cubicBezTo>
                    <a:cubicBezTo>
                      <a:pt x="167" y="92"/>
                      <a:pt x="168" y="91"/>
                      <a:pt x="169" y="90"/>
                    </a:cubicBezTo>
                    <a:cubicBezTo>
                      <a:pt x="169" y="90"/>
                      <a:pt x="169" y="90"/>
                      <a:pt x="169" y="89"/>
                    </a:cubicBezTo>
                    <a:cubicBezTo>
                      <a:pt x="169" y="89"/>
                      <a:pt x="170" y="89"/>
                      <a:pt x="170" y="89"/>
                    </a:cubicBezTo>
                    <a:cubicBezTo>
                      <a:pt x="170" y="88"/>
                      <a:pt x="170" y="87"/>
                      <a:pt x="170" y="86"/>
                    </a:cubicBezTo>
                    <a:cubicBezTo>
                      <a:pt x="170" y="85"/>
                      <a:pt x="171" y="85"/>
                      <a:pt x="172" y="84"/>
                    </a:cubicBezTo>
                    <a:cubicBezTo>
                      <a:pt x="172" y="83"/>
                      <a:pt x="172" y="82"/>
                      <a:pt x="172" y="82"/>
                    </a:cubicBezTo>
                    <a:cubicBezTo>
                      <a:pt x="173" y="81"/>
                      <a:pt x="175" y="79"/>
                      <a:pt x="176" y="79"/>
                    </a:cubicBezTo>
                    <a:cubicBezTo>
                      <a:pt x="176" y="79"/>
                      <a:pt x="177" y="79"/>
                      <a:pt x="177" y="79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178" y="77"/>
                      <a:pt x="180" y="77"/>
                      <a:pt x="180" y="76"/>
                    </a:cubicBezTo>
                    <a:cubicBezTo>
                      <a:pt x="180" y="76"/>
                      <a:pt x="180" y="75"/>
                      <a:pt x="180" y="75"/>
                    </a:cubicBezTo>
                    <a:cubicBezTo>
                      <a:pt x="180" y="75"/>
                      <a:pt x="181" y="75"/>
                      <a:pt x="181" y="74"/>
                    </a:cubicBezTo>
                    <a:cubicBezTo>
                      <a:pt x="182" y="73"/>
                      <a:pt x="182" y="72"/>
                      <a:pt x="183" y="70"/>
                    </a:cubicBezTo>
                    <a:cubicBezTo>
                      <a:pt x="183" y="69"/>
                      <a:pt x="183" y="69"/>
                      <a:pt x="183" y="69"/>
                    </a:cubicBezTo>
                    <a:cubicBezTo>
                      <a:pt x="184" y="68"/>
                      <a:pt x="183" y="67"/>
                      <a:pt x="183" y="67"/>
                    </a:cubicBezTo>
                    <a:cubicBezTo>
                      <a:pt x="183" y="66"/>
                      <a:pt x="184" y="64"/>
                      <a:pt x="183" y="63"/>
                    </a:cubicBezTo>
                    <a:cubicBezTo>
                      <a:pt x="182" y="63"/>
                      <a:pt x="182" y="63"/>
                      <a:pt x="182" y="63"/>
                    </a:cubicBezTo>
                    <a:cubicBezTo>
                      <a:pt x="182" y="62"/>
                      <a:pt x="183" y="61"/>
                      <a:pt x="183" y="59"/>
                    </a:cubicBezTo>
                    <a:cubicBezTo>
                      <a:pt x="182" y="59"/>
                      <a:pt x="181" y="58"/>
                      <a:pt x="181" y="58"/>
                    </a:cubicBezTo>
                    <a:cubicBezTo>
                      <a:pt x="181" y="57"/>
                      <a:pt x="181" y="57"/>
                      <a:pt x="181" y="57"/>
                    </a:cubicBezTo>
                    <a:cubicBezTo>
                      <a:pt x="181" y="57"/>
                      <a:pt x="180" y="57"/>
                      <a:pt x="180" y="56"/>
                    </a:cubicBezTo>
                    <a:cubicBezTo>
                      <a:pt x="179" y="55"/>
                      <a:pt x="179" y="52"/>
                      <a:pt x="177" y="52"/>
                    </a:cubicBezTo>
                    <a:cubicBezTo>
                      <a:pt x="176" y="52"/>
                      <a:pt x="175" y="53"/>
                      <a:pt x="175" y="53"/>
                    </a:cubicBezTo>
                    <a:cubicBezTo>
                      <a:pt x="175" y="53"/>
                      <a:pt x="175" y="52"/>
                      <a:pt x="175" y="52"/>
                    </a:cubicBezTo>
                    <a:cubicBezTo>
                      <a:pt x="175" y="52"/>
                      <a:pt x="174" y="51"/>
                      <a:pt x="174" y="51"/>
                    </a:cubicBezTo>
                    <a:cubicBezTo>
                      <a:pt x="173" y="50"/>
                      <a:pt x="172" y="52"/>
                      <a:pt x="171" y="52"/>
                    </a:cubicBezTo>
                    <a:cubicBezTo>
                      <a:pt x="171" y="52"/>
                      <a:pt x="172" y="51"/>
                      <a:pt x="172" y="51"/>
                    </a:cubicBezTo>
                    <a:cubicBezTo>
                      <a:pt x="171" y="51"/>
                      <a:pt x="171" y="51"/>
                      <a:pt x="170" y="50"/>
                    </a:cubicBezTo>
                    <a:cubicBezTo>
                      <a:pt x="170" y="50"/>
                      <a:pt x="170" y="50"/>
                      <a:pt x="170" y="49"/>
                    </a:cubicBezTo>
                    <a:cubicBezTo>
                      <a:pt x="168" y="47"/>
                      <a:pt x="168" y="47"/>
                      <a:pt x="168" y="47"/>
                    </a:cubicBezTo>
                    <a:cubicBezTo>
                      <a:pt x="168" y="47"/>
                      <a:pt x="168" y="47"/>
                      <a:pt x="168" y="47"/>
                    </a:cubicBezTo>
                    <a:cubicBezTo>
                      <a:pt x="166" y="46"/>
                      <a:pt x="165" y="44"/>
                      <a:pt x="163" y="43"/>
                    </a:cubicBezTo>
                    <a:cubicBezTo>
                      <a:pt x="162" y="43"/>
                      <a:pt x="161" y="43"/>
                      <a:pt x="160" y="43"/>
                    </a:cubicBezTo>
                    <a:cubicBezTo>
                      <a:pt x="160" y="42"/>
                      <a:pt x="159" y="41"/>
                      <a:pt x="159" y="41"/>
                    </a:cubicBezTo>
                    <a:cubicBezTo>
                      <a:pt x="157" y="41"/>
                      <a:pt x="156" y="42"/>
                      <a:pt x="154" y="41"/>
                    </a:cubicBezTo>
                    <a:cubicBezTo>
                      <a:pt x="150" y="41"/>
                      <a:pt x="151" y="40"/>
                      <a:pt x="148" y="41"/>
                    </a:cubicBezTo>
                    <a:cubicBezTo>
                      <a:pt x="147" y="40"/>
                      <a:pt x="147" y="39"/>
                      <a:pt x="146" y="38"/>
                    </a:cubicBezTo>
                    <a:cubicBezTo>
                      <a:pt x="145" y="38"/>
                      <a:pt x="144" y="39"/>
                      <a:pt x="144" y="39"/>
                    </a:cubicBezTo>
                    <a:cubicBezTo>
                      <a:pt x="144" y="39"/>
                      <a:pt x="143" y="39"/>
                      <a:pt x="143" y="38"/>
                    </a:cubicBezTo>
                    <a:cubicBezTo>
                      <a:pt x="142" y="40"/>
                      <a:pt x="141" y="42"/>
                      <a:pt x="139" y="41"/>
                    </a:cubicBezTo>
                    <a:cubicBezTo>
                      <a:pt x="138" y="41"/>
                      <a:pt x="139" y="39"/>
                      <a:pt x="139" y="39"/>
                    </a:cubicBezTo>
                    <a:cubicBezTo>
                      <a:pt x="139" y="39"/>
                      <a:pt x="138" y="39"/>
                      <a:pt x="138" y="38"/>
                    </a:cubicBezTo>
                    <a:cubicBezTo>
                      <a:pt x="138" y="38"/>
                      <a:pt x="139" y="38"/>
                      <a:pt x="139" y="38"/>
                    </a:cubicBezTo>
                    <a:cubicBezTo>
                      <a:pt x="139" y="37"/>
                      <a:pt x="138" y="37"/>
                      <a:pt x="138" y="36"/>
                    </a:cubicBezTo>
                    <a:cubicBezTo>
                      <a:pt x="138" y="36"/>
                      <a:pt x="138" y="37"/>
                      <a:pt x="138" y="36"/>
                    </a:cubicBezTo>
                    <a:cubicBezTo>
                      <a:pt x="137" y="36"/>
                      <a:pt x="137" y="36"/>
                      <a:pt x="137" y="36"/>
                    </a:cubicBezTo>
                    <a:cubicBezTo>
                      <a:pt x="137" y="36"/>
                      <a:pt x="137" y="35"/>
                      <a:pt x="137" y="35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6" y="34"/>
                      <a:pt x="135" y="33"/>
                      <a:pt x="135" y="34"/>
                    </a:cubicBezTo>
                    <a:cubicBezTo>
                      <a:pt x="135" y="34"/>
                      <a:pt x="134" y="35"/>
                      <a:pt x="134" y="35"/>
                    </a:cubicBezTo>
                    <a:cubicBezTo>
                      <a:pt x="134" y="34"/>
                      <a:pt x="134" y="34"/>
                      <a:pt x="134" y="33"/>
                    </a:cubicBezTo>
                    <a:cubicBezTo>
                      <a:pt x="133" y="33"/>
                      <a:pt x="133" y="32"/>
                      <a:pt x="132" y="32"/>
                    </a:cubicBezTo>
                    <a:cubicBezTo>
                      <a:pt x="132" y="32"/>
                      <a:pt x="132" y="31"/>
                      <a:pt x="132" y="31"/>
                    </a:cubicBezTo>
                    <a:cubicBezTo>
                      <a:pt x="131" y="31"/>
                      <a:pt x="131" y="32"/>
                      <a:pt x="130" y="31"/>
                    </a:cubicBezTo>
                    <a:cubicBezTo>
                      <a:pt x="129" y="31"/>
                      <a:pt x="128" y="30"/>
                      <a:pt x="128" y="30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3" y="28"/>
                      <a:pt x="122" y="31"/>
                      <a:pt x="120" y="31"/>
                    </a:cubicBezTo>
                    <a:cubicBezTo>
                      <a:pt x="120" y="32"/>
                      <a:pt x="121" y="32"/>
                      <a:pt x="121" y="33"/>
                    </a:cubicBezTo>
                    <a:cubicBezTo>
                      <a:pt x="121" y="33"/>
                      <a:pt x="120" y="33"/>
                      <a:pt x="119" y="33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9" y="35"/>
                      <a:pt x="115" y="36"/>
                      <a:pt x="117" y="35"/>
                    </a:cubicBezTo>
                    <a:cubicBezTo>
                      <a:pt x="115" y="35"/>
                      <a:pt x="113" y="35"/>
                      <a:pt x="111" y="36"/>
                    </a:cubicBezTo>
                    <a:cubicBezTo>
                      <a:pt x="111" y="35"/>
                      <a:pt x="110" y="34"/>
                      <a:pt x="110" y="34"/>
                    </a:cubicBezTo>
                    <a:cubicBezTo>
                      <a:pt x="112" y="35"/>
                      <a:pt x="111" y="35"/>
                      <a:pt x="114" y="34"/>
                    </a:cubicBezTo>
                    <a:cubicBezTo>
                      <a:pt x="114" y="34"/>
                      <a:pt x="115" y="35"/>
                      <a:pt x="116" y="35"/>
                    </a:cubicBezTo>
                    <a:cubicBezTo>
                      <a:pt x="116" y="34"/>
                      <a:pt x="116" y="34"/>
                      <a:pt x="117" y="34"/>
                    </a:cubicBezTo>
                    <a:cubicBezTo>
                      <a:pt x="117" y="34"/>
                      <a:pt x="117" y="34"/>
                      <a:pt x="118" y="34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9" y="33"/>
                      <a:pt x="119" y="33"/>
                    </a:cubicBezTo>
                    <a:cubicBezTo>
                      <a:pt x="119" y="32"/>
                      <a:pt x="119" y="32"/>
                      <a:pt x="119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0" y="30"/>
                      <a:pt x="120" y="29"/>
                      <a:pt x="120" y="28"/>
                    </a:cubicBezTo>
                    <a:cubicBezTo>
                      <a:pt x="121" y="28"/>
                      <a:pt x="120" y="27"/>
                      <a:pt x="120" y="27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18" y="26"/>
                      <a:pt x="118" y="26"/>
                      <a:pt x="116" y="26"/>
                    </a:cubicBezTo>
                    <a:cubicBezTo>
                      <a:pt x="117" y="26"/>
                      <a:pt x="117" y="24"/>
                      <a:pt x="116" y="24"/>
                    </a:cubicBezTo>
                    <a:cubicBezTo>
                      <a:pt x="114" y="24"/>
                      <a:pt x="114" y="26"/>
                      <a:pt x="113" y="27"/>
                    </a:cubicBezTo>
                    <a:cubicBezTo>
                      <a:pt x="112" y="27"/>
                      <a:pt x="111" y="27"/>
                      <a:pt x="111" y="27"/>
                    </a:cubicBezTo>
                    <a:cubicBezTo>
                      <a:pt x="111" y="28"/>
                      <a:pt x="111" y="28"/>
                      <a:pt x="111" y="29"/>
                    </a:cubicBezTo>
                    <a:cubicBezTo>
                      <a:pt x="110" y="29"/>
                      <a:pt x="109" y="29"/>
                      <a:pt x="109" y="30"/>
                    </a:cubicBezTo>
                    <a:cubicBezTo>
                      <a:pt x="109" y="31"/>
                      <a:pt x="109" y="32"/>
                      <a:pt x="109" y="33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0"/>
                      <a:pt x="108" y="31"/>
                      <a:pt x="107" y="32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5" y="33"/>
                      <a:pt x="106" y="35"/>
                      <a:pt x="106" y="36"/>
                    </a:cubicBezTo>
                    <a:cubicBezTo>
                      <a:pt x="106" y="37"/>
                      <a:pt x="105" y="37"/>
                      <a:pt x="105" y="38"/>
                    </a:cubicBezTo>
                    <a:cubicBezTo>
                      <a:pt x="104" y="39"/>
                      <a:pt x="105" y="36"/>
                      <a:pt x="105" y="36"/>
                    </a:cubicBezTo>
                    <a:cubicBezTo>
                      <a:pt x="105" y="35"/>
                      <a:pt x="105" y="33"/>
                      <a:pt x="105" y="33"/>
                    </a:cubicBezTo>
                    <a:cubicBezTo>
                      <a:pt x="105" y="33"/>
                      <a:pt x="105" y="32"/>
                      <a:pt x="105" y="32"/>
                    </a:cubicBezTo>
                    <a:cubicBezTo>
                      <a:pt x="104" y="32"/>
                      <a:pt x="103" y="32"/>
                      <a:pt x="103" y="32"/>
                    </a:cubicBezTo>
                    <a:cubicBezTo>
                      <a:pt x="102" y="32"/>
                      <a:pt x="101" y="33"/>
                      <a:pt x="100" y="33"/>
                    </a:cubicBezTo>
                    <a:cubicBezTo>
                      <a:pt x="99" y="34"/>
                      <a:pt x="98" y="33"/>
                      <a:pt x="97" y="34"/>
                    </a:cubicBezTo>
                    <a:cubicBezTo>
                      <a:pt x="99" y="33"/>
                      <a:pt x="101" y="32"/>
                      <a:pt x="102" y="31"/>
                    </a:cubicBezTo>
                    <a:cubicBezTo>
                      <a:pt x="103" y="31"/>
                      <a:pt x="104" y="32"/>
                      <a:pt x="104" y="31"/>
                    </a:cubicBezTo>
                    <a:cubicBezTo>
                      <a:pt x="104" y="31"/>
                      <a:pt x="104" y="30"/>
                      <a:pt x="105" y="29"/>
                    </a:cubicBezTo>
                    <a:cubicBezTo>
                      <a:pt x="105" y="28"/>
                      <a:pt x="106" y="27"/>
                      <a:pt x="106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5"/>
                      <a:pt x="108" y="25"/>
                      <a:pt x="108" y="24"/>
                    </a:cubicBezTo>
                    <a:cubicBezTo>
                      <a:pt x="109" y="24"/>
                      <a:pt x="109" y="23"/>
                      <a:pt x="109" y="23"/>
                    </a:cubicBezTo>
                    <a:cubicBezTo>
                      <a:pt x="110" y="23"/>
                      <a:pt x="110" y="24"/>
                      <a:pt x="109" y="24"/>
                    </a:cubicBezTo>
                    <a:cubicBezTo>
                      <a:pt x="110" y="24"/>
                      <a:pt x="110" y="25"/>
                      <a:pt x="110" y="25"/>
                    </a:cubicBezTo>
                    <a:cubicBezTo>
                      <a:pt x="111" y="25"/>
                      <a:pt x="113" y="26"/>
                      <a:pt x="113" y="25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3"/>
                      <a:pt x="112" y="22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2"/>
                      <a:pt x="113" y="21"/>
                      <a:pt x="114" y="20"/>
                    </a:cubicBezTo>
                    <a:cubicBezTo>
                      <a:pt x="113" y="20"/>
                      <a:pt x="113" y="20"/>
                      <a:pt x="112" y="20"/>
                    </a:cubicBezTo>
                    <a:cubicBezTo>
                      <a:pt x="112" y="20"/>
                      <a:pt x="112" y="21"/>
                      <a:pt x="111" y="21"/>
                    </a:cubicBezTo>
                    <a:cubicBezTo>
                      <a:pt x="111" y="21"/>
                      <a:pt x="112" y="21"/>
                      <a:pt x="112" y="22"/>
                    </a:cubicBezTo>
                    <a:cubicBezTo>
                      <a:pt x="111" y="22"/>
                      <a:pt x="110" y="22"/>
                      <a:pt x="110" y="22"/>
                    </a:cubicBezTo>
                    <a:cubicBezTo>
                      <a:pt x="111" y="20"/>
                      <a:pt x="112" y="20"/>
                      <a:pt x="110" y="18"/>
                    </a:cubicBezTo>
                    <a:cubicBezTo>
                      <a:pt x="113" y="17"/>
                      <a:pt x="112" y="18"/>
                      <a:pt x="113" y="15"/>
                    </a:cubicBezTo>
                    <a:cubicBezTo>
                      <a:pt x="112" y="15"/>
                      <a:pt x="111" y="15"/>
                      <a:pt x="110" y="15"/>
                    </a:cubicBezTo>
                    <a:cubicBezTo>
                      <a:pt x="110" y="14"/>
                      <a:pt x="110" y="13"/>
                      <a:pt x="110" y="12"/>
                    </a:cubicBezTo>
                    <a:cubicBezTo>
                      <a:pt x="110" y="12"/>
                      <a:pt x="109" y="11"/>
                      <a:pt x="109" y="11"/>
                    </a:cubicBezTo>
                    <a:cubicBezTo>
                      <a:pt x="108" y="10"/>
                      <a:pt x="109" y="9"/>
                      <a:pt x="109" y="8"/>
                    </a:cubicBezTo>
                    <a:cubicBezTo>
                      <a:pt x="109" y="7"/>
                      <a:pt x="107" y="6"/>
                      <a:pt x="107" y="5"/>
                    </a:cubicBezTo>
                    <a:cubicBezTo>
                      <a:pt x="107" y="5"/>
                      <a:pt x="107" y="4"/>
                      <a:pt x="107" y="4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9"/>
                      <a:pt x="102" y="13"/>
                      <a:pt x="102" y="14"/>
                    </a:cubicBezTo>
                    <a:cubicBezTo>
                      <a:pt x="102" y="15"/>
                      <a:pt x="99" y="17"/>
                      <a:pt x="99" y="17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4" y="18"/>
                      <a:pt x="92" y="17"/>
                    </a:cubicBezTo>
                    <a:cubicBezTo>
                      <a:pt x="91" y="17"/>
                      <a:pt x="91" y="15"/>
                      <a:pt x="91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8" y="18"/>
                      <a:pt x="77" y="19"/>
                      <a:pt x="76" y="18"/>
                    </a:cubicBezTo>
                    <a:cubicBezTo>
                      <a:pt x="75" y="17"/>
                      <a:pt x="75" y="19"/>
                      <a:pt x="74" y="19"/>
                    </a:cubicBezTo>
                    <a:cubicBezTo>
                      <a:pt x="73" y="19"/>
                      <a:pt x="74" y="21"/>
                      <a:pt x="73" y="20"/>
                    </a:cubicBezTo>
                    <a:cubicBezTo>
                      <a:pt x="72" y="20"/>
                      <a:pt x="71" y="22"/>
                      <a:pt x="71" y="22"/>
                    </a:cubicBezTo>
                    <a:cubicBezTo>
                      <a:pt x="70" y="22"/>
                      <a:pt x="69" y="21"/>
                      <a:pt x="69" y="20"/>
                    </a:cubicBezTo>
                    <a:cubicBezTo>
                      <a:pt x="69" y="20"/>
                      <a:pt x="67" y="19"/>
                      <a:pt x="67" y="19"/>
                    </a:cubicBezTo>
                    <a:cubicBezTo>
                      <a:pt x="66" y="18"/>
                      <a:pt x="65" y="17"/>
                      <a:pt x="65" y="16"/>
                    </a:cubicBezTo>
                    <a:cubicBezTo>
                      <a:pt x="66" y="15"/>
                      <a:pt x="65" y="10"/>
                      <a:pt x="65" y="10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7"/>
                      <a:pt x="69" y="7"/>
                      <a:pt x="68" y="6"/>
                    </a:cubicBezTo>
                    <a:cubicBezTo>
                      <a:pt x="67" y="5"/>
                      <a:pt x="69" y="4"/>
                      <a:pt x="68" y="4"/>
                    </a:cubicBezTo>
                    <a:cubicBezTo>
                      <a:pt x="67" y="4"/>
                      <a:pt x="66" y="3"/>
                      <a:pt x="66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0"/>
                      <a:pt x="66" y="1"/>
                    </a:cubicBezTo>
                    <a:cubicBezTo>
                      <a:pt x="65" y="1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1" y="3"/>
                      <a:pt x="60" y="3"/>
                    </a:cubicBezTo>
                    <a:cubicBezTo>
                      <a:pt x="59" y="3"/>
                      <a:pt x="59" y="5"/>
                      <a:pt x="58" y="5"/>
                    </a:cubicBezTo>
                    <a:cubicBezTo>
                      <a:pt x="57" y="5"/>
                      <a:pt x="57" y="6"/>
                      <a:pt x="56" y="6"/>
                    </a:cubicBezTo>
                    <a:cubicBezTo>
                      <a:pt x="55" y="6"/>
                      <a:pt x="53" y="6"/>
                      <a:pt x="53" y="6"/>
                    </a:cubicBezTo>
                    <a:cubicBezTo>
                      <a:pt x="53" y="6"/>
                      <a:pt x="52" y="6"/>
                      <a:pt x="52" y="6"/>
                    </a:cubicBezTo>
                    <a:cubicBezTo>
                      <a:pt x="51" y="7"/>
                      <a:pt x="52" y="8"/>
                      <a:pt x="52" y="8"/>
                    </a:cubicBezTo>
                    <a:cubicBezTo>
                      <a:pt x="52" y="8"/>
                      <a:pt x="50" y="8"/>
                      <a:pt x="50" y="7"/>
                    </a:cubicBezTo>
                    <a:cubicBezTo>
                      <a:pt x="49" y="6"/>
                      <a:pt x="47" y="6"/>
                      <a:pt x="47" y="6"/>
                    </a:cubicBezTo>
                    <a:cubicBezTo>
                      <a:pt x="47" y="6"/>
                      <a:pt x="45" y="5"/>
                      <a:pt x="43" y="5"/>
                    </a:cubicBezTo>
                    <a:cubicBezTo>
                      <a:pt x="41" y="5"/>
                      <a:pt x="42" y="6"/>
                      <a:pt x="43" y="6"/>
                    </a:cubicBezTo>
                    <a:cubicBezTo>
                      <a:pt x="44" y="6"/>
                      <a:pt x="43" y="7"/>
                      <a:pt x="44" y="8"/>
                    </a:cubicBezTo>
                    <a:cubicBezTo>
                      <a:pt x="45" y="9"/>
                      <a:pt x="45" y="10"/>
                      <a:pt x="45" y="10"/>
                    </a:cubicBezTo>
                    <a:cubicBezTo>
                      <a:pt x="45" y="11"/>
                      <a:pt x="44" y="13"/>
                      <a:pt x="44" y="14"/>
                    </a:cubicBezTo>
                    <a:cubicBezTo>
                      <a:pt x="45" y="15"/>
                      <a:pt x="45" y="15"/>
                      <a:pt x="46" y="16"/>
                    </a:cubicBezTo>
                    <a:cubicBezTo>
                      <a:pt x="47" y="16"/>
                      <a:pt x="48" y="15"/>
                      <a:pt x="50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7"/>
                      <a:pt x="50" y="17"/>
                    </a:cubicBezTo>
                    <a:cubicBezTo>
                      <a:pt x="48" y="17"/>
                      <a:pt x="48" y="20"/>
                      <a:pt x="47" y="20"/>
                    </a:cubicBezTo>
                    <a:cubicBezTo>
                      <a:pt x="46" y="20"/>
                      <a:pt x="46" y="21"/>
                      <a:pt x="45" y="21"/>
                    </a:cubicBezTo>
                    <a:cubicBezTo>
                      <a:pt x="43" y="21"/>
                      <a:pt x="43" y="23"/>
                      <a:pt x="42" y="23"/>
                    </a:cubicBezTo>
                    <a:cubicBezTo>
                      <a:pt x="41" y="23"/>
                      <a:pt x="39" y="24"/>
                      <a:pt x="39" y="24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6" y="23"/>
                      <a:pt x="25" y="23"/>
                    </a:cubicBezTo>
                    <a:cubicBezTo>
                      <a:pt x="24" y="23"/>
                      <a:pt x="22" y="22"/>
                      <a:pt x="22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4" y="31"/>
                      <a:pt x="24" y="32"/>
                    </a:cubicBezTo>
                    <a:cubicBezTo>
                      <a:pt x="25" y="33"/>
                      <a:pt x="23" y="35"/>
                      <a:pt x="23" y="36"/>
                    </a:cubicBezTo>
                    <a:cubicBezTo>
                      <a:pt x="23" y="37"/>
                      <a:pt x="18" y="48"/>
                      <a:pt x="18" y="48"/>
                    </a:cubicBezTo>
                    <a:cubicBezTo>
                      <a:pt x="18" y="48"/>
                      <a:pt x="18" y="49"/>
                      <a:pt x="17" y="49"/>
                    </a:cubicBezTo>
                    <a:cubicBezTo>
                      <a:pt x="15" y="49"/>
                      <a:pt x="14" y="49"/>
                      <a:pt x="13" y="50"/>
                    </a:cubicBezTo>
                    <a:cubicBezTo>
                      <a:pt x="12" y="50"/>
                      <a:pt x="10" y="50"/>
                      <a:pt x="9" y="51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5" y="56"/>
                      <a:pt x="4" y="57"/>
                    </a:cubicBezTo>
                    <a:cubicBezTo>
                      <a:pt x="3" y="59"/>
                      <a:pt x="3" y="59"/>
                      <a:pt x="2" y="60"/>
                    </a:cubicBezTo>
                    <a:cubicBezTo>
                      <a:pt x="2" y="61"/>
                      <a:pt x="2" y="62"/>
                      <a:pt x="2" y="62"/>
                    </a:cubicBezTo>
                    <a:cubicBezTo>
                      <a:pt x="2" y="62"/>
                      <a:pt x="0" y="62"/>
                      <a:pt x="0" y="62"/>
                    </a:cubicBezTo>
                    <a:cubicBezTo>
                      <a:pt x="1" y="63"/>
                      <a:pt x="1" y="65"/>
                      <a:pt x="1" y="65"/>
                    </a:cubicBezTo>
                    <a:cubicBezTo>
                      <a:pt x="2" y="66"/>
                      <a:pt x="2" y="68"/>
                      <a:pt x="2" y="68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4" y="70"/>
                      <a:pt x="4" y="72"/>
                    </a:cubicBezTo>
                    <a:cubicBezTo>
                      <a:pt x="4" y="73"/>
                      <a:pt x="7" y="73"/>
                      <a:pt x="7" y="74"/>
                    </a:cubicBezTo>
                    <a:cubicBezTo>
                      <a:pt x="7" y="75"/>
                      <a:pt x="8" y="76"/>
                      <a:pt x="8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76"/>
                      <a:pt x="15" y="75"/>
                      <a:pt x="16" y="74"/>
                    </a:cubicBezTo>
                    <a:cubicBezTo>
                      <a:pt x="17" y="73"/>
                      <a:pt x="17" y="75"/>
                      <a:pt x="17" y="75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2" y="89"/>
                      <a:pt x="23" y="90"/>
                    </a:cubicBezTo>
                    <a:cubicBezTo>
                      <a:pt x="24" y="90"/>
                      <a:pt x="26" y="89"/>
                      <a:pt x="26" y="89"/>
                    </a:cubicBezTo>
                    <a:cubicBezTo>
                      <a:pt x="25" y="88"/>
                      <a:pt x="26" y="87"/>
                      <a:pt x="26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31" y="82"/>
                      <a:pt x="33" y="82"/>
                    </a:cubicBezTo>
                    <a:cubicBezTo>
                      <a:pt x="35" y="82"/>
                      <a:pt x="37" y="81"/>
                      <a:pt x="38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1" y="82"/>
                      <a:pt x="39" y="85"/>
                      <a:pt x="40" y="86"/>
                    </a:cubicBezTo>
                    <a:cubicBezTo>
                      <a:pt x="40" y="87"/>
                      <a:pt x="41" y="88"/>
                      <a:pt x="42" y="89"/>
                    </a:cubicBezTo>
                    <a:cubicBezTo>
                      <a:pt x="43" y="89"/>
                      <a:pt x="43" y="89"/>
                      <a:pt x="44" y="89"/>
                    </a:cubicBezTo>
                    <a:cubicBezTo>
                      <a:pt x="45" y="90"/>
                      <a:pt x="46" y="88"/>
                      <a:pt x="47" y="89"/>
                    </a:cubicBezTo>
                    <a:cubicBezTo>
                      <a:pt x="48" y="91"/>
                      <a:pt x="49" y="91"/>
                      <a:pt x="51" y="92"/>
                    </a:cubicBezTo>
                    <a:cubicBezTo>
                      <a:pt x="52" y="93"/>
                      <a:pt x="52" y="93"/>
                      <a:pt x="53" y="94"/>
                    </a:cubicBezTo>
                    <a:cubicBezTo>
                      <a:pt x="54" y="94"/>
                      <a:pt x="55" y="96"/>
                      <a:pt x="56" y="96"/>
                    </a:cubicBezTo>
                    <a:cubicBezTo>
                      <a:pt x="58" y="96"/>
                      <a:pt x="59" y="96"/>
                      <a:pt x="60" y="96"/>
                    </a:cubicBezTo>
                    <a:cubicBezTo>
                      <a:pt x="61" y="96"/>
                      <a:pt x="62" y="96"/>
                      <a:pt x="63" y="96"/>
                    </a:cubicBezTo>
                    <a:cubicBezTo>
                      <a:pt x="64" y="97"/>
                      <a:pt x="64" y="99"/>
                      <a:pt x="64" y="100"/>
                    </a:cubicBezTo>
                    <a:cubicBezTo>
                      <a:pt x="65" y="101"/>
                      <a:pt x="65" y="103"/>
                      <a:pt x="65" y="103"/>
                    </a:cubicBezTo>
                    <a:cubicBezTo>
                      <a:pt x="65" y="103"/>
                      <a:pt x="64" y="104"/>
                      <a:pt x="64" y="105"/>
                    </a:cubicBezTo>
                    <a:cubicBezTo>
                      <a:pt x="63" y="106"/>
                      <a:pt x="64" y="107"/>
                      <a:pt x="65" y="108"/>
                    </a:cubicBezTo>
                    <a:cubicBezTo>
                      <a:pt x="66" y="110"/>
                      <a:pt x="65" y="111"/>
                      <a:pt x="65" y="111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0"/>
                      <a:pt x="72" y="112"/>
                      <a:pt x="72" y="113"/>
                    </a:cubicBezTo>
                    <a:cubicBezTo>
                      <a:pt x="72" y="114"/>
                      <a:pt x="72" y="115"/>
                      <a:pt x="74" y="116"/>
                    </a:cubicBezTo>
                    <a:cubicBezTo>
                      <a:pt x="75" y="117"/>
                      <a:pt x="75" y="117"/>
                      <a:pt x="76" y="118"/>
                    </a:cubicBezTo>
                    <a:cubicBezTo>
                      <a:pt x="76" y="119"/>
                      <a:pt x="76" y="120"/>
                      <a:pt x="76" y="121"/>
                    </a:cubicBezTo>
                    <a:cubicBezTo>
                      <a:pt x="76" y="122"/>
                      <a:pt x="74" y="126"/>
                      <a:pt x="74" y="126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29"/>
                      <a:pt x="75" y="130"/>
                      <a:pt x="76" y="131"/>
                    </a:cubicBezTo>
                    <a:cubicBezTo>
                      <a:pt x="77" y="132"/>
                      <a:pt x="77" y="133"/>
                      <a:pt x="76" y="135"/>
                    </a:cubicBezTo>
                    <a:cubicBezTo>
                      <a:pt x="76" y="137"/>
                      <a:pt x="77" y="137"/>
                      <a:pt x="77" y="139"/>
                    </a:cubicBezTo>
                    <a:cubicBezTo>
                      <a:pt x="77" y="140"/>
                      <a:pt x="82" y="140"/>
                      <a:pt x="82" y="140"/>
                    </a:cubicBezTo>
                    <a:cubicBezTo>
                      <a:pt x="83" y="139"/>
                      <a:pt x="83" y="139"/>
                      <a:pt x="83" y="139"/>
                    </a:cubicBezTo>
                    <a:cubicBezTo>
                      <a:pt x="84" y="140"/>
                      <a:pt x="84" y="140"/>
                      <a:pt x="84" y="140"/>
                    </a:cubicBezTo>
                    <a:cubicBezTo>
                      <a:pt x="84" y="140"/>
                      <a:pt x="84" y="141"/>
                      <a:pt x="85" y="142"/>
                    </a:cubicBezTo>
                    <a:cubicBezTo>
                      <a:pt x="87" y="142"/>
                      <a:pt x="88" y="142"/>
                      <a:pt x="88" y="144"/>
                    </a:cubicBezTo>
                    <a:cubicBezTo>
                      <a:pt x="88" y="145"/>
                      <a:pt x="87" y="147"/>
                      <a:pt x="88" y="148"/>
                    </a:cubicBezTo>
                    <a:cubicBezTo>
                      <a:pt x="88" y="150"/>
                      <a:pt x="88" y="151"/>
                      <a:pt x="89" y="151"/>
                    </a:cubicBezTo>
                    <a:cubicBezTo>
                      <a:pt x="90" y="150"/>
                      <a:pt x="92" y="150"/>
                      <a:pt x="92" y="150"/>
                    </a:cubicBezTo>
                    <a:cubicBezTo>
                      <a:pt x="92" y="151"/>
                      <a:pt x="92" y="154"/>
                      <a:pt x="91" y="155"/>
                    </a:cubicBezTo>
                    <a:cubicBezTo>
                      <a:pt x="90" y="156"/>
                      <a:pt x="90" y="159"/>
                      <a:pt x="90" y="159"/>
                    </a:cubicBezTo>
                    <a:cubicBezTo>
                      <a:pt x="90" y="159"/>
                      <a:pt x="93" y="161"/>
                      <a:pt x="93" y="160"/>
                    </a:cubicBezTo>
                    <a:cubicBezTo>
                      <a:pt x="92" y="159"/>
                      <a:pt x="94" y="160"/>
                      <a:pt x="94" y="160"/>
                    </a:cubicBezTo>
                    <a:cubicBezTo>
                      <a:pt x="94" y="160"/>
                      <a:pt x="94" y="162"/>
                      <a:pt x="94" y="163"/>
                    </a:cubicBezTo>
                    <a:cubicBezTo>
                      <a:pt x="95" y="165"/>
                      <a:pt x="95" y="167"/>
                      <a:pt x="95" y="168"/>
                    </a:cubicBezTo>
                    <a:cubicBezTo>
                      <a:pt x="95" y="168"/>
                      <a:pt x="94" y="168"/>
                      <a:pt x="93" y="169"/>
                    </a:cubicBezTo>
                    <a:cubicBezTo>
                      <a:pt x="93" y="170"/>
                      <a:pt x="90" y="170"/>
                      <a:pt x="89" y="171"/>
                    </a:cubicBezTo>
                    <a:cubicBezTo>
                      <a:pt x="89" y="172"/>
                      <a:pt x="88" y="173"/>
                      <a:pt x="87" y="174"/>
                    </a:cubicBezTo>
                    <a:cubicBezTo>
                      <a:pt x="86" y="175"/>
                      <a:pt x="85" y="175"/>
                      <a:pt x="85" y="176"/>
                    </a:cubicBezTo>
                    <a:cubicBezTo>
                      <a:pt x="85" y="177"/>
                      <a:pt x="82" y="176"/>
                      <a:pt x="82" y="178"/>
                    </a:cubicBezTo>
                    <a:cubicBezTo>
                      <a:pt x="82" y="179"/>
                      <a:pt x="81" y="180"/>
                      <a:pt x="80" y="181"/>
                    </a:cubicBezTo>
                    <a:cubicBezTo>
                      <a:pt x="79" y="182"/>
                      <a:pt x="78" y="182"/>
                      <a:pt x="78" y="183"/>
                    </a:cubicBezTo>
                    <a:cubicBezTo>
                      <a:pt x="78" y="184"/>
                      <a:pt x="77" y="186"/>
                      <a:pt x="77" y="186"/>
                    </a:cubicBezTo>
                    <a:cubicBezTo>
                      <a:pt x="81" y="185"/>
                      <a:pt x="81" y="185"/>
                      <a:pt x="81" y="185"/>
                    </a:cubicBezTo>
                    <a:cubicBezTo>
                      <a:pt x="85" y="188"/>
                      <a:pt x="85" y="188"/>
                      <a:pt x="85" y="188"/>
                    </a:cubicBezTo>
                    <a:cubicBezTo>
                      <a:pt x="85" y="188"/>
                      <a:pt x="85" y="189"/>
                      <a:pt x="85" y="190"/>
                    </a:cubicBezTo>
                    <a:cubicBezTo>
                      <a:pt x="86" y="191"/>
                      <a:pt x="88" y="190"/>
                      <a:pt x="89" y="191"/>
                    </a:cubicBezTo>
                    <a:cubicBezTo>
                      <a:pt x="89" y="192"/>
                      <a:pt x="90" y="193"/>
                      <a:pt x="91" y="194"/>
                    </a:cubicBezTo>
                    <a:cubicBezTo>
                      <a:pt x="93" y="194"/>
                      <a:pt x="94" y="194"/>
                      <a:pt x="94" y="195"/>
                    </a:cubicBezTo>
                    <a:cubicBezTo>
                      <a:pt x="95" y="197"/>
                      <a:pt x="95" y="198"/>
                      <a:pt x="96" y="198"/>
                    </a:cubicBezTo>
                    <a:cubicBezTo>
                      <a:pt x="98" y="199"/>
                      <a:pt x="98" y="199"/>
                      <a:pt x="98" y="199"/>
                    </a:cubicBezTo>
                    <a:cubicBezTo>
                      <a:pt x="96" y="202"/>
                      <a:pt x="96" y="202"/>
                      <a:pt x="96" y="202"/>
                    </a:cubicBezTo>
                    <a:cubicBezTo>
                      <a:pt x="97" y="204"/>
                      <a:pt x="97" y="204"/>
                      <a:pt x="97" y="204"/>
                    </a:cubicBezTo>
                    <a:cubicBezTo>
                      <a:pt x="98" y="203"/>
                      <a:pt x="99" y="202"/>
                      <a:pt x="100" y="200"/>
                    </a:cubicBezTo>
                    <a:cubicBezTo>
                      <a:pt x="100" y="199"/>
                      <a:pt x="99" y="198"/>
                      <a:pt x="99" y="197"/>
                    </a:cubicBezTo>
                    <a:cubicBezTo>
                      <a:pt x="100" y="196"/>
                      <a:pt x="102" y="195"/>
                      <a:pt x="102" y="194"/>
                    </a:cubicBezTo>
                    <a:cubicBezTo>
                      <a:pt x="102" y="193"/>
                      <a:pt x="102" y="193"/>
                      <a:pt x="102" y="192"/>
                    </a:cubicBezTo>
                    <a:cubicBezTo>
                      <a:pt x="102" y="192"/>
                      <a:pt x="103" y="192"/>
                      <a:pt x="104" y="192"/>
                    </a:cubicBezTo>
                    <a:cubicBezTo>
                      <a:pt x="104" y="191"/>
                      <a:pt x="104" y="191"/>
                      <a:pt x="104" y="191"/>
                    </a:cubicBezTo>
                    <a:cubicBezTo>
                      <a:pt x="106" y="190"/>
                      <a:pt x="105" y="189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8"/>
                      <a:pt x="107" y="188"/>
                      <a:pt x="107" y="188"/>
                    </a:cubicBezTo>
                    <a:cubicBezTo>
                      <a:pt x="107" y="188"/>
                      <a:pt x="108" y="188"/>
                      <a:pt x="108" y="188"/>
                    </a:cubicBezTo>
                    <a:cubicBezTo>
                      <a:pt x="108" y="188"/>
                      <a:pt x="109" y="187"/>
                      <a:pt x="108" y="187"/>
                    </a:cubicBezTo>
                    <a:cubicBezTo>
                      <a:pt x="109" y="188"/>
                      <a:pt x="109" y="188"/>
                      <a:pt x="109" y="188"/>
                    </a:cubicBezTo>
                    <a:cubicBezTo>
                      <a:pt x="109" y="188"/>
                      <a:pt x="109" y="189"/>
                      <a:pt x="109" y="189"/>
                    </a:cubicBezTo>
                    <a:cubicBezTo>
                      <a:pt x="108" y="191"/>
                      <a:pt x="108" y="191"/>
                      <a:pt x="108" y="192"/>
                    </a:cubicBezTo>
                    <a:cubicBezTo>
                      <a:pt x="108" y="193"/>
                      <a:pt x="107" y="193"/>
                      <a:pt x="107" y="193"/>
                    </a:cubicBezTo>
                    <a:cubicBezTo>
                      <a:pt x="106" y="196"/>
                      <a:pt x="109" y="192"/>
                      <a:pt x="109" y="192"/>
                    </a:cubicBezTo>
                    <a:cubicBezTo>
                      <a:pt x="110" y="191"/>
                      <a:pt x="110" y="188"/>
                      <a:pt x="111" y="187"/>
                    </a:cubicBezTo>
                    <a:cubicBezTo>
                      <a:pt x="112" y="185"/>
                      <a:pt x="112" y="183"/>
                      <a:pt x="113" y="182"/>
                    </a:cubicBezTo>
                    <a:cubicBezTo>
                      <a:pt x="113" y="182"/>
                      <a:pt x="115" y="179"/>
                      <a:pt x="116" y="179"/>
                    </a:cubicBezTo>
                    <a:cubicBezTo>
                      <a:pt x="116" y="179"/>
                      <a:pt x="117" y="179"/>
                      <a:pt x="117" y="179"/>
                    </a:cubicBezTo>
                    <a:cubicBezTo>
                      <a:pt x="117" y="178"/>
                      <a:pt x="117" y="177"/>
                      <a:pt x="117" y="177"/>
                    </a:cubicBezTo>
                    <a:cubicBezTo>
                      <a:pt x="117" y="177"/>
                      <a:pt x="118" y="176"/>
                      <a:pt x="118" y="176"/>
                    </a:cubicBezTo>
                    <a:cubicBezTo>
                      <a:pt x="117" y="176"/>
                      <a:pt x="118" y="172"/>
                      <a:pt x="118" y="170"/>
                    </a:cubicBezTo>
                    <a:cubicBezTo>
                      <a:pt x="118" y="170"/>
                      <a:pt x="117" y="170"/>
                      <a:pt x="117" y="170"/>
                    </a:cubicBezTo>
                    <a:cubicBezTo>
                      <a:pt x="117" y="169"/>
                      <a:pt x="117" y="168"/>
                      <a:pt x="117" y="168"/>
                    </a:cubicBezTo>
                    <a:cubicBezTo>
                      <a:pt x="117" y="168"/>
                      <a:pt x="117" y="168"/>
                      <a:pt x="117" y="168"/>
                    </a:cubicBezTo>
                    <a:cubicBezTo>
                      <a:pt x="116" y="168"/>
                      <a:pt x="117" y="167"/>
                      <a:pt x="117" y="167"/>
                    </a:cubicBezTo>
                    <a:cubicBezTo>
                      <a:pt x="117" y="167"/>
                      <a:pt x="117" y="167"/>
                      <a:pt x="117" y="166"/>
                    </a:cubicBezTo>
                    <a:cubicBezTo>
                      <a:pt x="117" y="166"/>
                      <a:pt x="117" y="165"/>
                      <a:pt x="117" y="164"/>
                    </a:cubicBezTo>
                    <a:cubicBezTo>
                      <a:pt x="117" y="164"/>
                      <a:pt x="116" y="164"/>
                      <a:pt x="116" y="163"/>
                    </a:cubicBezTo>
                    <a:cubicBezTo>
                      <a:pt x="116" y="163"/>
                      <a:pt x="117" y="163"/>
                      <a:pt x="117" y="162"/>
                    </a:cubicBezTo>
                    <a:cubicBezTo>
                      <a:pt x="118" y="161"/>
                      <a:pt x="117" y="161"/>
                      <a:pt x="117" y="16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076" name="Freeform 176">
                <a:extLst>
                  <a:ext uri="{FF2B5EF4-FFF2-40B4-BE49-F238E27FC236}">
                    <a16:creationId xmlns:a16="http://schemas.microsoft.com/office/drawing/2014/main" id="{9F4C0DC0-040A-1F50-10E3-7E1C65C274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0845" y="4900861"/>
                <a:ext cx="619260" cy="1410609"/>
              </a:xfrm>
              <a:custGeom>
                <a:avLst/>
                <a:gdLst>
                  <a:gd name="T0" fmla="*/ 40 w 90"/>
                  <a:gd name="T1" fmla="*/ 4 h 194"/>
                  <a:gd name="T2" fmla="*/ 28 w 90"/>
                  <a:gd name="T3" fmla="*/ 3 h 194"/>
                  <a:gd name="T4" fmla="*/ 23 w 90"/>
                  <a:gd name="T5" fmla="*/ 16 h 194"/>
                  <a:gd name="T6" fmla="*/ 23 w 90"/>
                  <a:gd name="T7" fmla="*/ 31 h 194"/>
                  <a:gd name="T8" fmla="*/ 18 w 90"/>
                  <a:gd name="T9" fmla="*/ 49 h 194"/>
                  <a:gd name="T10" fmla="*/ 16 w 90"/>
                  <a:gd name="T11" fmla="*/ 64 h 194"/>
                  <a:gd name="T12" fmla="*/ 14 w 90"/>
                  <a:gd name="T13" fmla="*/ 81 h 194"/>
                  <a:gd name="T14" fmla="*/ 11 w 90"/>
                  <a:gd name="T15" fmla="*/ 92 h 194"/>
                  <a:gd name="T16" fmla="*/ 7 w 90"/>
                  <a:gd name="T17" fmla="*/ 106 h 194"/>
                  <a:gd name="T18" fmla="*/ 7 w 90"/>
                  <a:gd name="T19" fmla="*/ 120 h 194"/>
                  <a:gd name="T20" fmla="*/ 8 w 90"/>
                  <a:gd name="T21" fmla="*/ 132 h 194"/>
                  <a:gd name="T22" fmla="*/ 7 w 90"/>
                  <a:gd name="T23" fmla="*/ 141 h 194"/>
                  <a:gd name="T24" fmla="*/ 5 w 90"/>
                  <a:gd name="T25" fmla="*/ 151 h 194"/>
                  <a:gd name="T26" fmla="*/ 1 w 90"/>
                  <a:gd name="T27" fmla="*/ 164 h 194"/>
                  <a:gd name="T28" fmla="*/ 4 w 90"/>
                  <a:gd name="T29" fmla="*/ 172 h 194"/>
                  <a:gd name="T30" fmla="*/ 21 w 90"/>
                  <a:gd name="T31" fmla="*/ 174 h 194"/>
                  <a:gd name="T32" fmla="*/ 18 w 90"/>
                  <a:gd name="T33" fmla="*/ 170 h 194"/>
                  <a:gd name="T34" fmla="*/ 22 w 90"/>
                  <a:gd name="T35" fmla="*/ 166 h 194"/>
                  <a:gd name="T36" fmla="*/ 21 w 90"/>
                  <a:gd name="T37" fmla="*/ 162 h 194"/>
                  <a:gd name="T38" fmla="*/ 26 w 90"/>
                  <a:gd name="T39" fmla="*/ 160 h 194"/>
                  <a:gd name="T40" fmla="*/ 29 w 90"/>
                  <a:gd name="T41" fmla="*/ 155 h 194"/>
                  <a:gd name="T42" fmla="*/ 36 w 90"/>
                  <a:gd name="T43" fmla="*/ 151 h 194"/>
                  <a:gd name="T44" fmla="*/ 29 w 90"/>
                  <a:gd name="T45" fmla="*/ 143 h 194"/>
                  <a:gd name="T46" fmla="*/ 28 w 90"/>
                  <a:gd name="T47" fmla="*/ 138 h 194"/>
                  <a:gd name="T48" fmla="*/ 36 w 90"/>
                  <a:gd name="T49" fmla="*/ 131 h 194"/>
                  <a:gd name="T50" fmla="*/ 41 w 90"/>
                  <a:gd name="T51" fmla="*/ 120 h 194"/>
                  <a:gd name="T52" fmla="*/ 42 w 90"/>
                  <a:gd name="T53" fmla="*/ 118 h 194"/>
                  <a:gd name="T54" fmla="*/ 46 w 90"/>
                  <a:gd name="T55" fmla="*/ 116 h 194"/>
                  <a:gd name="T56" fmla="*/ 42 w 90"/>
                  <a:gd name="T57" fmla="*/ 117 h 194"/>
                  <a:gd name="T58" fmla="*/ 38 w 90"/>
                  <a:gd name="T59" fmla="*/ 112 h 194"/>
                  <a:gd name="T60" fmla="*/ 40 w 90"/>
                  <a:gd name="T61" fmla="*/ 108 h 194"/>
                  <a:gd name="T62" fmla="*/ 49 w 90"/>
                  <a:gd name="T63" fmla="*/ 108 h 194"/>
                  <a:gd name="T64" fmla="*/ 52 w 90"/>
                  <a:gd name="T65" fmla="*/ 99 h 194"/>
                  <a:gd name="T66" fmla="*/ 51 w 90"/>
                  <a:gd name="T67" fmla="*/ 95 h 194"/>
                  <a:gd name="T68" fmla="*/ 57 w 90"/>
                  <a:gd name="T69" fmla="*/ 95 h 194"/>
                  <a:gd name="T70" fmla="*/ 70 w 90"/>
                  <a:gd name="T71" fmla="*/ 93 h 194"/>
                  <a:gd name="T72" fmla="*/ 74 w 90"/>
                  <a:gd name="T73" fmla="*/ 80 h 194"/>
                  <a:gd name="T74" fmla="*/ 74 w 90"/>
                  <a:gd name="T75" fmla="*/ 77 h 194"/>
                  <a:gd name="T76" fmla="*/ 69 w 90"/>
                  <a:gd name="T77" fmla="*/ 70 h 194"/>
                  <a:gd name="T78" fmla="*/ 68 w 90"/>
                  <a:gd name="T79" fmla="*/ 67 h 194"/>
                  <a:gd name="T80" fmla="*/ 70 w 90"/>
                  <a:gd name="T81" fmla="*/ 55 h 194"/>
                  <a:gd name="T82" fmla="*/ 75 w 90"/>
                  <a:gd name="T83" fmla="*/ 43 h 194"/>
                  <a:gd name="T84" fmla="*/ 84 w 90"/>
                  <a:gd name="T85" fmla="*/ 33 h 194"/>
                  <a:gd name="T86" fmla="*/ 89 w 90"/>
                  <a:gd name="T87" fmla="*/ 22 h 194"/>
                  <a:gd name="T88" fmla="*/ 84 w 90"/>
                  <a:gd name="T89" fmla="*/ 28 h 194"/>
                  <a:gd name="T90" fmla="*/ 75 w 90"/>
                  <a:gd name="T91" fmla="*/ 31 h 194"/>
                  <a:gd name="T92" fmla="*/ 69 w 90"/>
                  <a:gd name="T93" fmla="*/ 27 h 194"/>
                  <a:gd name="T94" fmla="*/ 66 w 90"/>
                  <a:gd name="T95" fmla="*/ 15 h 194"/>
                  <a:gd name="T96" fmla="*/ 56 w 90"/>
                  <a:gd name="T97" fmla="*/ 7 h 194"/>
                  <a:gd name="T98" fmla="*/ 25 w 90"/>
                  <a:gd name="T99" fmla="*/ 193 h 194"/>
                  <a:gd name="T100" fmla="*/ 28 w 90"/>
                  <a:gd name="T101" fmla="*/ 193 h 194"/>
                  <a:gd name="T102" fmla="*/ 36 w 90"/>
                  <a:gd name="T103" fmla="*/ 193 h 194"/>
                  <a:gd name="T104" fmla="*/ 30 w 90"/>
                  <a:gd name="T105" fmla="*/ 191 h 194"/>
                  <a:gd name="T106" fmla="*/ 24 w 90"/>
                  <a:gd name="T107" fmla="*/ 186 h 194"/>
                  <a:gd name="T108" fmla="*/ 21 w 90"/>
                  <a:gd name="T109" fmla="*/ 180 h 194"/>
                  <a:gd name="T110" fmla="*/ 41 w 90"/>
                  <a:gd name="T111" fmla="*/ 191 h 194"/>
                  <a:gd name="T112" fmla="*/ 44 w 90"/>
                  <a:gd name="T113" fmla="*/ 19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194">
                    <a:moveTo>
                      <a:pt x="50" y="2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0"/>
                      <a:pt x="42" y="3"/>
                    </a:cubicBezTo>
                    <a:cubicBezTo>
                      <a:pt x="40" y="5"/>
                      <a:pt x="40" y="5"/>
                      <a:pt x="40" y="4"/>
                    </a:cubicBezTo>
                    <a:cubicBezTo>
                      <a:pt x="40" y="4"/>
                      <a:pt x="38" y="2"/>
                      <a:pt x="38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1" y="1"/>
                      <a:pt x="31" y="1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7" y="6"/>
                      <a:pt x="29" y="7"/>
                    </a:cubicBezTo>
                    <a:cubicBezTo>
                      <a:pt x="31" y="8"/>
                      <a:pt x="30" y="10"/>
                      <a:pt x="30" y="11"/>
                    </a:cubicBezTo>
                    <a:cubicBezTo>
                      <a:pt x="29" y="13"/>
                      <a:pt x="27" y="12"/>
                      <a:pt x="27" y="14"/>
                    </a:cubicBezTo>
                    <a:cubicBezTo>
                      <a:pt x="26" y="15"/>
                      <a:pt x="24" y="15"/>
                      <a:pt x="23" y="16"/>
                    </a:cubicBezTo>
                    <a:cubicBezTo>
                      <a:pt x="23" y="17"/>
                      <a:pt x="23" y="20"/>
                      <a:pt x="23" y="21"/>
                    </a:cubicBezTo>
                    <a:cubicBezTo>
                      <a:pt x="24" y="23"/>
                      <a:pt x="25" y="24"/>
                      <a:pt x="24" y="25"/>
                    </a:cubicBezTo>
                    <a:cubicBezTo>
                      <a:pt x="23" y="25"/>
                      <a:pt x="23" y="26"/>
                      <a:pt x="24" y="27"/>
                    </a:cubicBezTo>
                    <a:cubicBezTo>
                      <a:pt x="24" y="29"/>
                      <a:pt x="24" y="30"/>
                      <a:pt x="23" y="31"/>
                    </a:cubicBezTo>
                    <a:cubicBezTo>
                      <a:pt x="23" y="33"/>
                      <a:pt x="22" y="33"/>
                      <a:pt x="21" y="35"/>
                    </a:cubicBezTo>
                    <a:cubicBezTo>
                      <a:pt x="20" y="37"/>
                      <a:pt x="19" y="36"/>
                      <a:pt x="18" y="39"/>
                    </a:cubicBezTo>
                    <a:cubicBezTo>
                      <a:pt x="18" y="41"/>
                      <a:pt x="18" y="43"/>
                      <a:pt x="18" y="45"/>
                    </a:cubicBezTo>
                    <a:cubicBezTo>
                      <a:pt x="18" y="47"/>
                      <a:pt x="18" y="47"/>
                      <a:pt x="18" y="49"/>
                    </a:cubicBezTo>
                    <a:cubicBezTo>
                      <a:pt x="17" y="50"/>
                      <a:pt x="17" y="50"/>
                      <a:pt x="17" y="52"/>
                    </a:cubicBezTo>
                    <a:cubicBezTo>
                      <a:pt x="17" y="55"/>
                      <a:pt x="16" y="55"/>
                      <a:pt x="16" y="57"/>
                    </a:cubicBezTo>
                    <a:cubicBezTo>
                      <a:pt x="16" y="59"/>
                      <a:pt x="17" y="60"/>
                      <a:pt x="16" y="61"/>
                    </a:cubicBezTo>
                    <a:cubicBezTo>
                      <a:pt x="15" y="62"/>
                      <a:pt x="15" y="63"/>
                      <a:pt x="16" y="64"/>
                    </a:cubicBezTo>
                    <a:cubicBezTo>
                      <a:pt x="16" y="66"/>
                      <a:pt x="16" y="66"/>
                      <a:pt x="16" y="68"/>
                    </a:cubicBezTo>
                    <a:cubicBezTo>
                      <a:pt x="16" y="70"/>
                      <a:pt x="14" y="73"/>
                      <a:pt x="14" y="74"/>
                    </a:cubicBezTo>
                    <a:cubicBezTo>
                      <a:pt x="13" y="76"/>
                      <a:pt x="13" y="76"/>
                      <a:pt x="14" y="78"/>
                    </a:cubicBezTo>
                    <a:cubicBezTo>
                      <a:pt x="14" y="79"/>
                      <a:pt x="14" y="79"/>
                      <a:pt x="14" y="81"/>
                    </a:cubicBezTo>
                    <a:cubicBezTo>
                      <a:pt x="13" y="82"/>
                      <a:pt x="12" y="81"/>
                      <a:pt x="12" y="81"/>
                    </a:cubicBezTo>
                    <a:cubicBezTo>
                      <a:pt x="12" y="81"/>
                      <a:pt x="10" y="83"/>
                      <a:pt x="10" y="84"/>
                    </a:cubicBezTo>
                    <a:cubicBezTo>
                      <a:pt x="10" y="86"/>
                      <a:pt x="10" y="87"/>
                      <a:pt x="9" y="88"/>
                    </a:cubicBezTo>
                    <a:cubicBezTo>
                      <a:pt x="9" y="90"/>
                      <a:pt x="11" y="90"/>
                      <a:pt x="11" y="92"/>
                    </a:cubicBezTo>
                    <a:cubicBezTo>
                      <a:pt x="11" y="93"/>
                      <a:pt x="10" y="92"/>
                      <a:pt x="9" y="93"/>
                    </a:cubicBezTo>
                    <a:cubicBezTo>
                      <a:pt x="8" y="95"/>
                      <a:pt x="8" y="98"/>
                      <a:pt x="8" y="99"/>
                    </a:cubicBezTo>
                    <a:cubicBezTo>
                      <a:pt x="7" y="101"/>
                      <a:pt x="8" y="101"/>
                      <a:pt x="6" y="102"/>
                    </a:cubicBezTo>
                    <a:cubicBezTo>
                      <a:pt x="5" y="104"/>
                      <a:pt x="7" y="105"/>
                      <a:pt x="7" y="106"/>
                    </a:cubicBezTo>
                    <a:cubicBezTo>
                      <a:pt x="7" y="108"/>
                      <a:pt x="6" y="110"/>
                      <a:pt x="7" y="110"/>
                    </a:cubicBezTo>
                    <a:cubicBezTo>
                      <a:pt x="8" y="111"/>
                      <a:pt x="8" y="110"/>
                      <a:pt x="8" y="112"/>
                    </a:cubicBezTo>
                    <a:cubicBezTo>
                      <a:pt x="8" y="113"/>
                      <a:pt x="8" y="114"/>
                      <a:pt x="8" y="115"/>
                    </a:cubicBezTo>
                    <a:cubicBezTo>
                      <a:pt x="8" y="117"/>
                      <a:pt x="6" y="119"/>
                      <a:pt x="7" y="120"/>
                    </a:cubicBezTo>
                    <a:cubicBezTo>
                      <a:pt x="7" y="121"/>
                      <a:pt x="9" y="122"/>
                      <a:pt x="8" y="123"/>
                    </a:cubicBezTo>
                    <a:cubicBezTo>
                      <a:pt x="8" y="124"/>
                      <a:pt x="8" y="124"/>
                      <a:pt x="8" y="126"/>
                    </a:cubicBezTo>
                    <a:cubicBezTo>
                      <a:pt x="8" y="127"/>
                      <a:pt x="10" y="128"/>
                      <a:pt x="9" y="129"/>
                    </a:cubicBezTo>
                    <a:cubicBezTo>
                      <a:pt x="8" y="130"/>
                      <a:pt x="8" y="131"/>
                      <a:pt x="8" y="132"/>
                    </a:cubicBezTo>
                    <a:cubicBezTo>
                      <a:pt x="8" y="132"/>
                      <a:pt x="9" y="133"/>
                      <a:pt x="8" y="133"/>
                    </a:cubicBezTo>
                    <a:cubicBezTo>
                      <a:pt x="7" y="133"/>
                      <a:pt x="8" y="135"/>
                      <a:pt x="7" y="135"/>
                    </a:cubicBezTo>
                    <a:cubicBezTo>
                      <a:pt x="6" y="135"/>
                      <a:pt x="7" y="136"/>
                      <a:pt x="7" y="138"/>
                    </a:cubicBezTo>
                    <a:cubicBezTo>
                      <a:pt x="8" y="139"/>
                      <a:pt x="8" y="139"/>
                      <a:pt x="7" y="141"/>
                    </a:cubicBezTo>
                    <a:cubicBezTo>
                      <a:pt x="7" y="142"/>
                      <a:pt x="7" y="144"/>
                      <a:pt x="7" y="145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6" y="147"/>
                      <a:pt x="5" y="148"/>
                    </a:cubicBezTo>
                    <a:cubicBezTo>
                      <a:pt x="4" y="149"/>
                      <a:pt x="5" y="150"/>
                      <a:pt x="5" y="151"/>
                    </a:cubicBezTo>
                    <a:cubicBezTo>
                      <a:pt x="5" y="152"/>
                      <a:pt x="5" y="153"/>
                      <a:pt x="4" y="154"/>
                    </a:cubicBezTo>
                    <a:cubicBezTo>
                      <a:pt x="3" y="155"/>
                      <a:pt x="0" y="155"/>
                      <a:pt x="1" y="157"/>
                    </a:cubicBezTo>
                    <a:cubicBezTo>
                      <a:pt x="2" y="158"/>
                      <a:pt x="2" y="159"/>
                      <a:pt x="2" y="160"/>
                    </a:cubicBezTo>
                    <a:cubicBezTo>
                      <a:pt x="1" y="162"/>
                      <a:pt x="1" y="162"/>
                      <a:pt x="1" y="164"/>
                    </a:cubicBezTo>
                    <a:cubicBezTo>
                      <a:pt x="1" y="165"/>
                      <a:pt x="0" y="166"/>
                      <a:pt x="2" y="166"/>
                    </a:cubicBezTo>
                    <a:cubicBezTo>
                      <a:pt x="3" y="166"/>
                      <a:pt x="3" y="165"/>
                      <a:pt x="4" y="166"/>
                    </a:cubicBezTo>
                    <a:cubicBezTo>
                      <a:pt x="5" y="167"/>
                      <a:pt x="5" y="168"/>
                      <a:pt x="4" y="169"/>
                    </a:cubicBezTo>
                    <a:cubicBezTo>
                      <a:pt x="3" y="170"/>
                      <a:pt x="4" y="170"/>
                      <a:pt x="4" y="172"/>
                    </a:cubicBezTo>
                    <a:cubicBezTo>
                      <a:pt x="5" y="173"/>
                      <a:pt x="8" y="176"/>
                      <a:pt x="8" y="176"/>
                    </a:cubicBezTo>
                    <a:cubicBezTo>
                      <a:pt x="8" y="176"/>
                      <a:pt x="13" y="176"/>
                      <a:pt x="14" y="176"/>
                    </a:cubicBezTo>
                    <a:cubicBezTo>
                      <a:pt x="16" y="176"/>
                      <a:pt x="22" y="177"/>
                      <a:pt x="22" y="177"/>
                    </a:cubicBezTo>
                    <a:cubicBezTo>
                      <a:pt x="22" y="176"/>
                      <a:pt x="22" y="175"/>
                      <a:pt x="21" y="174"/>
                    </a:cubicBezTo>
                    <a:cubicBezTo>
                      <a:pt x="20" y="174"/>
                      <a:pt x="20" y="174"/>
                      <a:pt x="19" y="174"/>
                    </a:cubicBezTo>
                    <a:cubicBezTo>
                      <a:pt x="20" y="172"/>
                      <a:pt x="20" y="173"/>
                      <a:pt x="19" y="170"/>
                    </a:cubicBezTo>
                    <a:cubicBezTo>
                      <a:pt x="19" y="170"/>
                      <a:pt x="18" y="171"/>
                      <a:pt x="18" y="171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18" y="170"/>
                      <a:pt x="19" y="170"/>
                      <a:pt x="20" y="169"/>
                    </a:cubicBezTo>
                    <a:cubicBezTo>
                      <a:pt x="20" y="168"/>
                      <a:pt x="20" y="167"/>
                      <a:pt x="21" y="167"/>
                    </a:cubicBezTo>
                    <a:cubicBezTo>
                      <a:pt x="21" y="166"/>
                      <a:pt x="21" y="166"/>
                      <a:pt x="21" y="166"/>
                    </a:cubicBezTo>
                    <a:cubicBezTo>
                      <a:pt x="21" y="166"/>
                      <a:pt x="22" y="166"/>
                      <a:pt x="22" y="166"/>
                    </a:cubicBezTo>
                    <a:cubicBezTo>
                      <a:pt x="22" y="166"/>
                      <a:pt x="23" y="165"/>
                      <a:pt x="22" y="165"/>
                    </a:cubicBezTo>
                    <a:cubicBezTo>
                      <a:pt x="22" y="165"/>
                      <a:pt x="21" y="164"/>
                      <a:pt x="21" y="164"/>
                    </a:cubicBezTo>
                    <a:cubicBezTo>
                      <a:pt x="21" y="164"/>
                      <a:pt x="21" y="163"/>
                      <a:pt x="21" y="163"/>
                    </a:cubicBezTo>
                    <a:cubicBezTo>
                      <a:pt x="21" y="163"/>
                      <a:pt x="21" y="162"/>
                      <a:pt x="21" y="162"/>
                    </a:cubicBezTo>
                    <a:cubicBezTo>
                      <a:pt x="22" y="162"/>
                      <a:pt x="22" y="162"/>
                      <a:pt x="22" y="163"/>
                    </a:cubicBezTo>
                    <a:cubicBezTo>
                      <a:pt x="23" y="163"/>
                      <a:pt x="23" y="164"/>
                      <a:pt x="23" y="164"/>
                    </a:cubicBezTo>
                    <a:cubicBezTo>
                      <a:pt x="24" y="164"/>
                      <a:pt x="26" y="164"/>
                      <a:pt x="26" y="163"/>
                    </a:cubicBezTo>
                    <a:cubicBezTo>
                      <a:pt x="27" y="162"/>
                      <a:pt x="27" y="160"/>
                      <a:pt x="26" y="160"/>
                    </a:cubicBezTo>
                    <a:cubicBezTo>
                      <a:pt x="26" y="160"/>
                      <a:pt x="26" y="161"/>
                      <a:pt x="25" y="160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6" y="159"/>
                      <a:pt x="28" y="158"/>
                      <a:pt x="28" y="156"/>
                    </a:cubicBezTo>
                    <a:cubicBezTo>
                      <a:pt x="29" y="156"/>
                      <a:pt x="28" y="155"/>
                      <a:pt x="29" y="155"/>
                    </a:cubicBezTo>
                    <a:cubicBezTo>
                      <a:pt x="29" y="155"/>
                      <a:pt x="30" y="155"/>
                      <a:pt x="30" y="155"/>
                    </a:cubicBezTo>
                    <a:cubicBezTo>
                      <a:pt x="30" y="155"/>
                      <a:pt x="31" y="154"/>
                      <a:pt x="31" y="153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3"/>
                      <a:pt x="35" y="151"/>
                      <a:pt x="36" y="151"/>
                    </a:cubicBezTo>
                    <a:cubicBezTo>
                      <a:pt x="35" y="150"/>
                      <a:pt x="34" y="150"/>
                      <a:pt x="34" y="149"/>
                    </a:cubicBezTo>
                    <a:cubicBezTo>
                      <a:pt x="33" y="150"/>
                      <a:pt x="35" y="148"/>
                      <a:pt x="34" y="146"/>
                    </a:cubicBezTo>
                    <a:cubicBezTo>
                      <a:pt x="33" y="145"/>
                      <a:pt x="32" y="146"/>
                      <a:pt x="30" y="145"/>
                    </a:cubicBezTo>
                    <a:cubicBezTo>
                      <a:pt x="30" y="145"/>
                      <a:pt x="30" y="144"/>
                      <a:pt x="29" y="143"/>
                    </a:cubicBezTo>
                    <a:cubicBezTo>
                      <a:pt x="29" y="143"/>
                      <a:pt x="28" y="143"/>
                      <a:pt x="28" y="143"/>
                    </a:cubicBezTo>
                    <a:cubicBezTo>
                      <a:pt x="27" y="143"/>
                      <a:pt x="27" y="141"/>
                      <a:pt x="27" y="141"/>
                    </a:cubicBezTo>
                    <a:cubicBezTo>
                      <a:pt x="26" y="139"/>
                      <a:pt x="26" y="139"/>
                      <a:pt x="27" y="138"/>
                    </a:cubicBezTo>
                    <a:cubicBezTo>
                      <a:pt x="28" y="138"/>
                      <a:pt x="28" y="138"/>
                      <a:pt x="28" y="138"/>
                    </a:cubicBezTo>
                    <a:cubicBezTo>
                      <a:pt x="28" y="137"/>
                      <a:pt x="28" y="137"/>
                      <a:pt x="28" y="136"/>
                    </a:cubicBezTo>
                    <a:cubicBezTo>
                      <a:pt x="28" y="136"/>
                      <a:pt x="30" y="135"/>
                      <a:pt x="30" y="135"/>
                    </a:cubicBezTo>
                    <a:cubicBezTo>
                      <a:pt x="32" y="133"/>
                      <a:pt x="32" y="132"/>
                      <a:pt x="36" y="133"/>
                    </a:cubicBezTo>
                    <a:cubicBezTo>
                      <a:pt x="36" y="132"/>
                      <a:pt x="36" y="132"/>
                      <a:pt x="36" y="131"/>
                    </a:cubicBezTo>
                    <a:cubicBezTo>
                      <a:pt x="33" y="131"/>
                      <a:pt x="37" y="129"/>
                      <a:pt x="38" y="128"/>
                    </a:cubicBezTo>
                    <a:cubicBezTo>
                      <a:pt x="38" y="128"/>
                      <a:pt x="37" y="126"/>
                      <a:pt x="37" y="126"/>
                    </a:cubicBezTo>
                    <a:cubicBezTo>
                      <a:pt x="37" y="124"/>
                      <a:pt x="38" y="121"/>
                      <a:pt x="40" y="120"/>
                    </a:cubicBezTo>
                    <a:cubicBezTo>
                      <a:pt x="40" y="120"/>
                      <a:pt x="41" y="120"/>
                      <a:pt x="41" y="120"/>
                    </a:cubicBezTo>
                    <a:cubicBezTo>
                      <a:pt x="41" y="120"/>
                      <a:pt x="41" y="119"/>
                      <a:pt x="41" y="119"/>
                    </a:cubicBezTo>
                    <a:cubicBezTo>
                      <a:pt x="40" y="119"/>
                      <a:pt x="39" y="119"/>
                      <a:pt x="39" y="119"/>
                    </a:cubicBezTo>
                    <a:cubicBezTo>
                      <a:pt x="38" y="119"/>
                      <a:pt x="39" y="118"/>
                      <a:pt x="39" y="118"/>
                    </a:cubicBezTo>
                    <a:cubicBezTo>
                      <a:pt x="40" y="118"/>
                      <a:pt x="41" y="117"/>
                      <a:pt x="42" y="118"/>
                    </a:cubicBezTo>
                    <a:cubicBezTo>
                      <a:pt x="42" y="118"/>
                      <a:pt x="43" y="118"/>
                      <a:pt x="43" y="118"/>
                    </a:cubicBezTo>
                    <a:cubicBezTo>
                      <a:pt x="43" y="119"/>
                      <a:pt x="43" y="119"/>
                      <a:pt x="43" y="120"/>
                    </a:cubicBezTo>
                    <a:cubicBezTo>
                      <a:pt x="44" y="119"/>
                      <a:pt x="45" y="120"/>
                      <a:pt x="46" y="118"/>
                    </a:cubicBezTo>
                    <a:cubicBezTo>
                      <a:pt x="46" y="117"/>
                      <a:pt x="46" y="117"/>
                      <a:pt x="46" y="116"/>
                    </a:cubicBezTo>
                    <a:cubicBezTo>
                      <a:pt x="45" y="116"/>
                      <a:pt x="45" y="116"/>
                      <a:pt x="45" y="116"/>
                    </a:cubicBezTo>
                    <a:cubicBezTo>
                      <a:pt x="45" y="116"/>
                      <a:pt x="44" y="115"/>
                      <a:pt x="43" y="116"/>
                    </a:cubicBezTo>
                    <a:cubicBezTo>
                      <a:pt x="43" y="116"/>
                      <a:pt x="43" y="117"/>
                      <a:pt x="43" y="117"/>
                    </a:cubicBezTo>
                    <a:cubicBezTo>
                      <a:pt x="43" y="117"/>
                      <a:pt x="42" y="117"/>
                      <a:pt x="42" y="117"/>
                    </a:cubicBezTo>
                    <a:cubicBezTo>
                      <a:pt x="42" y="116"/>
                      <a:pt x="41" y="116"/>
                      <a:pt x="40" y="116"/>
                    </a:cubicBezTo>
                    <a:cubicBezTo>
                      <a:pt x="40" y="115"/>
                      <a:pt x="40" y="116"/>
                      <a:pt x="39" y="116"/>
                    </a:cubicBezTo>
                    <a:cubicBezTo>
                      <a:pt x="39" y="115"/>
                      <a:pt x="39" y="113"/>
                      <a:pt x="39" y="112"/>
                    </a:cubicBezTo>
                    <a:cubicBezTo>
                      <a:pt x="39" y="112"/>
                      <a:pt x="38" y="112"/>
                      <a:pt x="38" y="112"/>
                    </a:cubicBezTo>
                    <a:cubicBezTo>
                      <a:pt x="38" y="112"/>
                      <a:pt x="37" y="112"/>
                      <a:pt x="37" y="111"/>
                    </a:cubicBezTo>
                    <a:cubicBezTo>
                      <a:pt x="39" y="111"/>
                      <a:pt x="39" y="109"/>
                      <a:pt x="39" y="108"/>
                    </a:cubicBezTo>
                    <a:cubicBezTo>
                      <a:pt x="39" y="108"/>
                      <a:pt x="39" y="107"/>
                      <a:pt x="40" y="107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1" y="108"/>
                      <a:pt x="42" y="108"/>
                      <a:pt x="42" y="108"/>
                    </a:cubicBezTo>
                    <a:cubicBezTo>
                      <a:pt x="43" y="110"/>
                      <a:pt x="43" y="111"/>
                      <a:pt x="46" y="110"/>
                    </a:cubicBezTo>
                    <a:cubicBezTo>
                      <a:pt x="47" y="110"/>
                      <a:pt x="48" y="110"/>
                      <a:pt x="49" y="109"/>
                    </a:cubicBezTo>
                    <a:cubicBezTo>
                      <a:pt x="49" y="109"/>
                      <a:pt x="48" y="109"/>
                      <a:pt x="49" y="108"/>
                    </a:cubicBezTo>
                    <a:cubicBezTo>
                      <a:pt x="49" y="108"/>
                      <a:pt x="50" y="108"/>
                      <a:pt x="51" y="107"/>
                    </a:cubicBezTo>
                    <a:cubicBezTo>
                      <a:pt x="52" y="105"/>
                      <a:pt x="50" y="103"/>
                      <a:pt x="51" y="101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1" y="100"/>
                      <a:pt x="51" y="100"/>
                      <a:pt x="52" y="99"/>
                    </a:cubicBezTo>
                    <a:cubicBezTo>
                      <a:pt x="51" y="98"/>
                      <a:pt x="50" y="98"/>
                      <a:pt x="50" y="98"/>
                    </a:cubicBezTo>
                    <a:cubicBezTo>
                      <a:pt x="49" y="97"/>
                      <a:pt x="50" y="96"/>
                      <a:pt x="50" y="96"/>
                    </a:cubicBezTo>
                    <a:cubicBezTo>
                      <a:pt x="50" y="96"/>
                      <a:pt x="50" y="96"/>
                      <a:pt x="50" y="95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4" y="97"/>
                      <a:pt x="53" y="96"/>
                      <a:pt x="53" y="96"/>
                    </a:cubicBezTo>
                    <a:cubicBezTo>
                      <a:pt x="53" y="96"/>
                      <a:pt x="54" y="96"/>
                      <a:pt x="54" y="96"/>
                    </a:cubicBezTo>
                    <a:cubicBezTo>
                      <a:pt x="55" y="96"/>
                      <a:pt x="57" y="95"/>
                      <a:pt x="57" y="95"/>
                    </a:cubicBezTo>
                    <a:cubicBezTo>
                      <a:pt x="59" y="95"/>
                      <a:pt x="60" y="96"/>
                      <a:pt x="62" y="95"/>
                    </a:cubicBezTo>
                    <a:cubicBezTo>
                      <a:pt x="62" y="95"/>
                      <a:pt x="64" y="95"/>
                      <a:pt x="65" y="95"/>
                    </a:cubicBezTo>
                    <a:cubicBezTo>
                      <a:pt x="65" y="95"/>
                      <a:pt x="65" y="94"/>
                      <a:pt x="65" y="94"/>
                    </a:cubicBezTo>
                    <a:cubicBezTo>
                      <a:pt x="67" y="94"/>
                      <a:pt x="68" y="94"/>
                      <a:pt x="70" y="93"/>
                    </a:cubicBezTo>
                    <a:cubicBezTo>
                      <a:pt x="73" y="92"/>
                      <a:pt x="76" y="85"/>
                      <a:pt x="77" y="82"/>
                    </a:cubicBezTo>
                    <a:cubicBezTo>
                      <a:pt x="76" y="82"/>
                      <a:pt x="76" y="81"/>
                      <a:pt x="76" y="81"/>
                    </a:cubicBezTo>
                    <a:cubicBezTo>
                      <a:pt x="75" y="81"/>
                      <a:pt x="75" y="81"/>
                      <a:pt x="74" y="81"/>
                    </a:cubicBezTo>
                    <a:cubicBezTo>
                      <a:pt x="73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2" y="79"/>
                      <a:pt x="73" y="78"/>
                      <a:pt x="72" y="78"/>
                    </a:cubicBezTo>
                    <a:cubicBezTo>
                      <a:pt x="73" y="78"/>
                      <a:pt x="73" y="77"/>
                      <a:pt x="74" y="77"/>
                    </a:cubicBezTo>
                    <a:cubicBezTo>
                      <a:pt x="74" y="77"/>
                      <a:pt x="73" y="76"/>
                      <a:pt x="74" y="76"/>
                    </a:cubicBezTo>
                    <a:cubicBezTo>
                      <a:pt x="73" y="75"/>
                      <a:pt x="72" y="75"/>
                      <a:pt x="71" y="74"/>
                    </a:cubicBezTo>
                    <a:cubicBezTo>
                      <a:pt x="71" y="73"/>
                      <a:pt x="70" y="73"/>
                      <a:pt x="69" y="73"/>
                    </a:cubicBezTo>
                    <a:cubicBezTo>
                      <a:pt x="69" y="72"/>
                      <a:pt x="69" y="71"/>
                      <a:pt x="69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69"/>
                      <a:pt x="68" y="70"/>
                      <a:pt x="68" y="69"/>
                    </a:cubicBezTo>
                    <a:cubicBezTo>
                      <a:pt x="68" y="68"/>
                      <a:pt x="67" y="68"/>
                      <a:pt x="67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8" y="65"/>
                      <a:pt x="69" y="64"/>
                      <a:pt x="69" y="62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62"/>
                      <a:pt x="70" y="59"/>
                      <a:pt x="69" y="58"/>
                    </a:cubicBezTo>
                    <a:cubicBezTo>
                      <a:pt x="69" y="57"/>
                      <a:pt x="70" y="57"/>
                      <a:pt x="70" y="55"/>
                    </a:cubicBezTo>
                    <a:cubicBezTo>
                      <a:pt x="70" y="53"/>
                      <a:pt x="72" y="53"/>
                      <a:pt x="71" y="51"/>
                    </a:cubicBezTo>
                    <a:cubicBezTo>
                      <a:pt x="71" y="50"/>
                      <a:pt x="72" y="48"/>
                      <a:pt x="72" y="48"/>
                    </a:cubicBezTo>
                    <a:cubicBezTo>
                      <a:pt x="72" y="48"/>
                      <a:pt x="73" y="46"/>
                      <a:pt x="73" y="45"/>
                    </a:cubicBezTo>
                    <a:cubicBezTo>
                      <a:pt x="73" y="44"/>
                      <a:pt x="74" y="44"/>
                      <a:pt x="75" y="43"/>
                    </a:cubicBezTo>
                    <a:cubicBezTo>
                      <a:pt x="76" y="42"/>
                      <a:pt x="77" y="41"/>
                      <a:pt x="77" y="40"/>
                    </a:cubicBezTo>
                    <a:cubicBezTo>
                      <a:pt x="77" y="38"/>
                      <a:pt x="80" y="39"/>
                      <a:pt x="80" y="38"/>
                    </a:cubicBezTo>
                    <a:cubicBezTo>
                      <a:pt x="80" y="37"/>
                      <a:pt x="81" y="37"/>
                      <a:pt x="82" y="36"/>
                    </a:cubicBezTo>
                    <a:cubicBezTo>
                      <a:pt x="83" y="35"/>
                      <a:pt x="84" y="34"/>
                      <a:pt x="84" y="33"/>
                    </a:cubicBezTo>
                    <a:cubicBezTo>
                      <a:pt x="85" y="32"/>
                      <a:pt x="88" y="32"/>
                      <a:pt x="88" y="31"/>
                    </a:cubicBezTo>
                    <a:cubicBezTo>
                      <a:pt x="89" y="30"/>
                      <a:pt x="90" y="30"/>
                      <a:pt x="90" y="30"/>
                    </a:cubicBezTo>
                    <a:cubicBezTo>
                      <a:pt x="90" y="29"/>
                      <a:pt x="90" y="27"/>
                      <a:pt x="89" y="25"/>
                    </a:cubicBezTo>
                    <a:cubicBezTo>
                      <a:pt x="89" y="24"/>
                      <a:pt x="89" y="22"/>
                      <a:pt x="89" y="22"/>
                    </a:cubicBezTo>
                    <a:cubicBezTo>
                      <a:pt x="89" y="22"/>
                      <a:pt x="87" y="21"/>
                      <a:pt x="88" y="22"/>
                    </a:cubicBezTo>
                    <a:cubicBezTo>
                      <a:pt x="88" y="23"/>
                      <a:pt x="85" y="21"/>
                      <a:pt x="85" y="21"/>
                    </a:cubicBezTo>
                    <a:cubicBezTo>
                      <a:pt x="85" y="21"/>
                      <a:pt x="84" y="23"/>
                      <a:pt x="84" y="24"/>
                    </a:cubicBezTo>
                    <a:cubicBezTo>
                      <a:pt x="85" y="24"/>
                      <a:pt x="85" y="27"/>
                      <a:pt x="84" y="28"/>
                    </a:cubicBezTo>
                    <a:cubicBezTo>
                      <a:pt x="83" y="28"/>
                      <a:pt x="82" y="29"/>
                      <a:pt x="82" y="30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0" y="32"/>
                      <a:pt x="79" y="31"/>
                    </a:cubicBezTo>
                    <a:cubicBezTo>
                      <a:pt x="77" y="31"/>
                      <a:pt x="76" y="31"/>
                      <a:pt x="75" y="31"/>
                    </a:cubicBezTo>
                    <a:cubicBezTo>
                      <a:pt x="74" y="31"/>
                      <a:pt x="73" y="31"/>
                      <a:pt x="72" y="31"/>
                    </a:cubicBezTo>
                    <a:cubicBezTo>
                      <a:pt x="71" y="30"/>
                      <a:pt x="69" y="30"/>
                      <a:pt x="68" y="30"/>
                    </a:cubicBezTo>
                    <a:cubicBezTo>
                      <a:pt x="67" y="31"/>
                      <a:pt x="67" y="30"/>
                      <a:pt x="67" y="30"/>
                    </a:cubicBezTo>
                    <a:cubicBezTo>
                      <a:pt x="67" y="30"/>
                      <a:pt x="68" y="28"/>
                      <a:pt x="69" y="27"/>
                    </a:cubicBezTo>
                    <a:cubicBezTo>
                      <a:pt x="69" y="26"/>
                      <a:pt x="71" y="24"/>
                      <a:pt x="71" y="23"/>
                    </a:cubicBezTo>
                    <a:cubicBezTo>
                      <a:pt x="71" y="22"/>
                      <a:pt x="72" y="21"/>
                      <a:pt x="70" y="20"/>
                    </a:cubicBezTo>
                    <a:cubicBezTo>
                      <a:pt x="69" y="19"/>
                      <a:pt x="68" y="17"/>
                      <a:pt x="67" y="17"/>
                    </a:cubicBezTo>
                    <a:cubicBezTo>
                      <a:pt x="67" y="16"/>
                      <a:pt x="67" y="16"/>
                      <a:pt x="66" y="15"/>
                    </a:cubicBezTo>
                    <a:cubicBezTo>
                      <a:pt x="65" y="14"/>
                      <a:pt x="64" y="16"/>
                      <a:pt x="62" y="14"/>
                    </a:cubicBezTo>
                    <a:cubicBezTo>
                      <a:pt x="61" y="13"/>
                      <a:pt x="61" y="12"/>
                      <a:pt x="60" y="12"/>
                    </a:cubicBezTo>
                    <a:cubicBezTo>
                      <a:pt x="58" y="12"/>
                      <a:pt x="58" y="10"/>
                      <a:pt x="58" y="9"/>
                    </a:cubicBezTo>
                    <a:cubicBezTo>
                      <a:pt x="57" y="8"/>
                      <a:pt x="57" y="7"/>
                      <a:pt x="56" y="7"/>
                    </a:cubicBezTo>
                    <a:cubicBezTo>
                      <a:pt x="55" y="7"/>
                      <a:pt x="55" y="6"/>
                      <a:pt x="54" y="5"/>
                    </a:cubicBezTo>
                    <a:cubicBezTo>
                      <a:pt x="54" y="4"/>
                      <a:pt x="53" y="3"/>
                      <a:pt x="53" y="3"/>
                    </a:cubicBezTo>
                    <a:lnTo>
                      <a:pt x="50" y="2"/>
                    </a:lnTo>
                    <a:close/>
                    <a:moveTo>
                      <a:pt x="25" y="193"/>
                    </a:move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3"/>
                      <a:pt x="27" y="193"/>
                      <a:pt x="27" y="193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8" y="193"/>
                      <a:pt x="28" y="193"/>
                      <a:pt x="28" y="193"/>
                    </a:cubicBezTo>
                    <a:cubicBezTo>
                      <a:pt x="28" y="193"/>
                      <a:pt x="30" y="194"/>
                      <a:pt x="30" y="194"/>
                    </a:cubicBezTo>
                    <a:cubicBezTo>
                      <a:pt x="30" y="194"/>
                      <a:pt x="32" y="194"/>
                      <a:pt x="32" y="194"/>
                    </a:cubicBezTo>
                    <a:cubicBezTo>
                      <a:pt x="32" y="193"/>
                      <a:pt x="32" y="193"/>
                      <a:pt x="32" y="193"/>
                    </a:cubicBezTo>
                    <a:cubicBezTo>
                      <a:pt x="33" y="193"/>
                      <a:pt x="35" y="193"/>
                      <a:pt x="36" y="193"/>
                    </a:cubicBezTo>
                    <a:cubicBezTo>
                      <a:pt x="35" y="194"/>
                      <a:pt x="36" y="194"/>
                      <a:pt x="36" y="194"/>
                    </a:cubicBezTo>
                    <a:cubicBezTo>
                      <a:pt x="36" y="193"/>
                      <a:pt x="36" y="193"/>
                      <a:pt x="37" y="192"/>
                    </a:cubicBezTo>
                    <a:cubicBezTo>
                      <a:pt x="35" y="192"/>
                      <a:pt x="33" y="191"/>
                      <a:pt x="32" y="191"/>
                    </a:cubicBezTo>
                    <a:cubicBezTo>
                      <a:pt x="31" y="191"/>
                      <a:pt x="30" y="191"/>
                      <a:pt x="30" y="191"/>
                    </a:cubicBezTo>
                    <a:cubicBezTo>
                      <a:pt x="29" y="191"/>
                      <a:pt x="29" y="189"/>
                      <a:pt x="28" y="189"/>
                    </a:cubicBezTo>
                    <a:cubicBezTo>
                      <a:pt x="28" y="189"/>
                      <a:pt x="27" y="189"/>
                      <a:pt x="26" y="188"/>
                    </a:cubicBezTo>
                    <a:cubicBezTo>
                      <a:pt x="26" y="188"/>
                      <a:pt x="26" y="187"/>
                      <a:pt x="26" y="187"/>
                    </a:cubicBezTo>
                    <a:cubicBezTo>
                      <a:pt x="25" y="186"/>
                      <a:pt x="25" y="187"/>
                      <a:pt x="24" y="186"/>
                    </a:cubicBezTo>
                    <a:cubicBezTo>
                      <a:pt x="23" y="186"/>
                      <a:pt x="23" y="184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3" y="182"/>
                      <a:pt x="23" y="182"/>
                    </a:cubicBezTo>
                    <a:cubicBezTo>
                      <a:pt x="22" y="181"/>
                      <a:pt x="22" y="180"/>
                      <a:pt x="21" y="180"/>
                    </a:cubicBezTo>
                    <a:cubicBezTo>
                      <a:pt x="21" y="180"/>
                      <a:pt x="22" y="179"/>
                      <a:pt x="21" y="179"/>
                    </a:cubicBezTo>
                    <a:cubicBezTo>
                      <a:pt x="22" y="193"/>
                      <a:pt x="22" y="193"/>
                      <a:pt x="22" y="193"/>
                    </a:cubicBezTo>
                    <a:cubicBezTo>
                      <a:pt x="22" y="193"/>
                      <a:pt x="23" y="193"/>
                      <a:pt x="25" y="193"/>
                    </a:cubicBezTo>
                    <a:close/>
                    <a:moveTo>
                      <a:pt x="41" y="191"/>
                    </a:moveTo>
                    <a:cubicBezTo>
                      <a:pt x="41" y="192"/>
                      <a:pt x="41" y="192"/>
                      <a:pt x="41" y="192"/>
                    </a:cubicBezTo>
                    <a:cubicBezTo>
                      <a:pt x="38" y="192"/>
                      <a:pt x="42" y="193"/>
                      <a:pt x="42" y="193"/>
                    </a:cubicBezTo>
                    <a:cubicBezTo>
                      <a:pt x="43" y="193"/>
                      <a:pt x="43" y="193"/>
                      <a:pt x="43" y="193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45" y="192"/>
                      <a:pt x="43" y="192"/>
                      <a:pt x="42" y="192"/>
                    </a:cubicBezTo>
                    <a:cubicBezTo>
                      <a:pt x="42" y="192"/>
                      <a:pt x="42" y="191"/>
                      <a:pt x="41" y="19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2077" name="50 EUROPE FILL">
            <a:extLst>
              <a:ext uri="{FF2B5EF4-FFF2-40B4-BE49-F238E27FC236}">
                <a16:creationId xmlns:a16="http://schemas.microsoft.com/office/drawing/2014/main" id="{25423300-B148-4ABF-6AB1-A7D9B6F92B2D}"/>
              </a:ext>
            </a:extLst>
          </p:cNvPr>
          <p:cNvGrpSpPr/>
          <p:nvPr userDrawn="1"/>
        </p:nvGrpSpPr>
        <p:grpSpPr>
          <a:xfrm>
            <a:off x="6008655" y="1557576"/>
            <a:ext cx="2093484" cy="1919239"/>
            <a:chOff x="6007900" y="1557450"/>
            <a:chExt cx="2093484" cy="1919239"/>
          </a:xfrm>
          <a:solidFill>
            <a:schemeClr val="tx2"/>
          </a:solidFill>
        </p:grpSpPr>
        <p:sp>
          <p:nvSpPr>
            <p:cNvPr id="2078" name="Freeform 17">
              <a:extLst>
                <a:ext uri="{FF2B5EF4-FFF2-40B4-BE49-F238E27FC236}">
                  <a16:creationId xmlns:a16="http://schemas.microsoft.com/office/drawing/2014/main" id="{80FB39B7-7E83-6BE3-BFBB-9CE41F6314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469" y="1557450"/>
              <a:ext cx="317130" cy="528977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79" name="Freeform 18">
              <a:extLst>
                <a:ext uri="{FF2B5EF4-FFF2-40B4-BE49-F238E27FC236}">
                  <a16:creationId xmlns:a16="http://schemas.microsoft.com/office/drawing/2014/main" id="{BE7C9009-6BBD-20F6-43A2-6DB61D4D6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819" y="3105951"/>
              <a:ext cx="173565" cy="108509"/>
            </a:xfrm>
            <a:custGeom>
              <a:avLst/>
              <a:gdLst>
                <a:gd name="T0" fmla="*/ 25 w 25"/>
                <a:gd name="T1" fmla="*/ 4 h 15"/>
                <a:gd name="T2" fmla="*/ 24 w 25"/>
                <a:gd name="T3" fmla="*/ 2 h 15"/>
                <a:gd name="T4" fmla="*/ 23 w 25"/>
                <a:gd name="T5" fmla="*/ 2 h 15"/>
                <a:gd name="T6" fmla="*/ 23 w 25"/>
                <a:gd name="T7" fmla="*/ 0 h 15"/>
                <a:gd name="T8" fmla="*/ 23 w 25"/>
                <a:gd name="T9" fmla="*/ 0 h 15"/>
                <a:gd name="T10" fmla="*/ 23 w 25"/>
                <a:gd name="T11" fmla="*/ 0 h 15"/>
                <a:gd name="T12" fmla="*/ 20 w 25"/>
                <a:gd name="T13" fmla="*/ 2 h 15"/>
                <a:gd name="T14" fmla="*/ 18 w 25"/>
                <a:gd name="T15" fmla="*/ 5 h 15"/>
                <a:gd name="T16" fmla="*/ 14 w 25"/>
                <a:gd name="T17" fmla="*/ 7 h 15"/>
                <a:gd name="T18" fmla="*/ 14 w 25"/>
                <a:gd name="T19" fmla="*/ 8 h 15"/>
                <a:gd name="T20" fmla="*/ 13 w 25"/>
                <a:gd name="T21" fmla="*/ 8 h 15"/>
                <a:gd name="T22" fmla="*/ 13 w 25"/>
                <a:gd name="T23" fmla="*/ 9 h 15"/>
                <a:gd name="T24" fmla="*/ 8 w 25"/>
                <a:gd name="T25" fmla="*/ 7 h 15"/>
                <a:gd name="T26" fmla="*/ 6 w 25"/>
                <a:gd name="T27" fmla="*/ 8 h 15"/>
                <a:gd name="T28" fmla="*/ 4 w 25"/>
                <a:gd name="T29" fmla="*/ 8 h 15"/>
                <a:gd name="T30" fmla="*/ 3 w 25"/>
                <a:gd name="T31" fmla="*/ 7 h 15"/>
                <a:gd name="T32" fmla="*/ 1 w 25"/>
                <a:gd name="T33" fmla="*/ 7 h 15"/>
                <a:gd name="T34" fmla="*/ 2 w 25"/>
                <a:gd name="T35" fmla="*/ 4 h 15"/>
                <a:gd name="T36" fmla="*/ 1 w 25"/>
                <a:gd name="T37" fmla="*/ 4 h 15"/>
                <a:gd name="T38" fmla="*/ 0 w 25"/>
                <a:gd name="T39" fmla="*/ 6 h 15"/>
                <a:gd name="T40" fmla="*/ 3 w 25"/>
                <a:gd name="T41" fmla="*/ 8 h 15"/>
                <a:gd name="T42" fmla="*/ 3 w 25"/>
                <a:gd name="T43" fmla="*/ 13 h 15"/>
                <a:gd name="T44" fmla="*/ 18 w 25"/>
                <a:gd name="T45" fmla="*/ 15 h 15"/>
                <a:gd name="T46" fmla="*/ 20 w 25"/>
                <a:gd name="T47" fmla="*/ 15 h 15"/>
                <a:gd name="T48" fmla="*/ 21 w 25"/>
                <a:gd name="T49" fmla="*/ 12 h 15"/>
                <a:gd name="T50" fmla="*/ 21 w 25"/>
                <a:gd name="T51" fmla="*/ 8 h 15"/>
                <a:gd name="T52" fmla="*/ 21 w 25"/>
                <a:gd name="T53" fmla="*/ 7 h 15"/>
                <a:gd name="T54" fmla="*/ 22 w 25"/>
                <a:gd name="T55" fmla="*/ 6 h 15"/>
                <a:gd name="T56" fmla="*/ 21 w 25"/>
                <a:gd name="T57" fmla="*/ 5 h 15"/>
                <a:gd name="T58" fmla="*/ 22 w 25"/>
                <a:gd name="T59" fmla="*/ 4 h 15"/>
                <a:gd name="T60" fmla="*/ 24 w 25"/>
                <a:gd name="T61" fmla="*/ 5 h 15"/>
                <a:gd name="T62" fmla="*/ 25 w 25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15">
                  <a:moveTo>
                    <a:pt x="25" y="4"/>
                  </a:moveTo>
                  <a:cubicBezTo>
                    <a:pt x="25" y="3"/>
                    <a:pt x="24" y="3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19" y="3"/>
                    <a:pt x="19" y="5"/>
                    <a:pt x="18" y="5"/>
                  </a:cubicBezTo>
                  <a:cubicBezTo>
                    <a:pt x="17" y="6"/>
                    <a:pt x="16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1" y="9"/>
                    <a:pt x="9" y="7"/>
                    <a:pt x="8" y="7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17" y="15"/>
                    <a:pt x="18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0" y="13"/>
                    <a:pt x="21" y="12"/>
                  </a:cubicBezTo>
                  <a:cubicBezTo>
                    <a:pt x="22" y="10"/>
                    <a:pt x="22" y="8"/>
                    <a:pt x="21" y="8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6"/>
                    <a:pt x="24" y="5"/>
                  </a:cubicBezTo>
                  <a:cubicBezTo>
                    <a:pt x="24" y="4"/>
                    <a:pt x="25" y="4"/>
                    <a:pt x="25" y="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0" name="Freeform 23">
              <a:extLst>
                <a:ext uri="{FF2B5EF4-FFF2-40B4-BE49-F238E27FC236}">
                  <a16:creationId xmlns:a16="http://schemas.microsoft.com/office/drawing/2014/main" id="{B25A8A7F-1871-6ED2-AF82-D43699CD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2163" y="2647055"/>
              <a:ext cx="143566" cy="269011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1" name="Freeform 46">
              <a:extLst>
                <a:ext uri="{FF2B5EF4-FFF2-40B4-BE49-F238E27FC236}">
                  <a16:creationId xmlns:a16="http://schemas.microsoft.com/office/drawing/2014/main" id="{0D9C030F-B07F-31F0-706E-D05B85E60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983" y="2866330"/>
              <a:ext cx="666401" cy="610359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2" name="Freeform 53">
              <a:extLst>
                <a:ext uri="{FF2B5EF4-FFF2-40B4-BE49-F238E27FC236}">
                  <a16:creationId xmlns:a16="http://schemas.microsoft.com/office/drawing/2014/main" id="{7A091C63-20F9-0BAE-2CDC-48AE4B399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867" y="1876192"/>
              <a:ext cx="342843" cy="269011"/>
            </a:xfrm>
            <a:custGeom>
              <a:avLst/>
              <a:gdLst>
                <a:gd name="T0" fmla="*/ 25 w 50"/>
                <a:gd name="T1" fmla="*/ 3 h 37"/>
                <a:gd name="T2" fmla="*/ 25 w 50"/>
                <a:gd name="T3" fmla="*/ 1 h 37"/>
                <a:gd name="T4" fmla="*/ 23 w 50"/>
                <a:gd name="T5" fmla="*/ 2 h 37"/>
                <a:gd name="T6" fmla="*/ 22 w 50"/>
                <a:gd name="T7" fmla="*/ 3 h 37"/>
                <a:gd name="T8" fmla="*/ 20 w 50"/>
                <a:gd name="T9" fmla="*/ 2 h 37"/>
                <a:gd name="T10" fmla="*/ 20 w 50"/>
                <a:gd name="T11" fmla="*/ 1 h 37"/>
                <a:gd name="T12" fmla="*/ 21 w 50"/>
                <a:gd name="T13" fmla="*/ 1 h 37"/>
                <a:gd name="T14" fmla="*/ 21 w 50"/>
                <a:gd name="T15" fmla="*/ 1 h 37"/>
                <a:gd name="T16" fmla="*/ 20 w 50"/>
                <a:gd name="T17" fmla="*/ 0 h 37"/>
                <a:gd name="T18" fmla="*/ 15 w 50"/>
                <a:gd name="T19" fmla="*/ 1 h 37"/>
                <a:gd name="T20" fmla="*/ 14 w 50"/>
                <a:gd name="T21" fmla="*/ 2 h 37"/>
                <a:gd name="T22" fmla="*/ 12 w 50"/>
                <a:gd name="T23" fmla="*/ 2 h 37"/>
                <a:gd name="T24" fmla="*/ 10 w 50"/>
                <a:gd name="T25" fmla="*/ 4 h 37"/>
                <a:gd name="T26" fmla="*/ 8 w 50"/>
                <a:gd name="T27" fmla="*/ 3 h 37"/>
                <a:gd name="T28" fmla="*/ 8 w 50"/>
                <a:gd name="T29" fmla="*/ 4 h 37"/>
                <a:gd name="T30" fmla="*/ 3 w 50"/>
                <a:gd name="T31" fmla="*/ 5 h 37"/>
                <a:gd name="T32" fmla="*/ 1 w 50"/>
                <a:gd name="T33" fmla="*/ 5 h 37"/>
                <a:gd name="T34" fmla="*/ 0 w 50"/>
                <a:gd name="T35" fmla="*/ 9 h 37"/>
                <a:gd name="T36" fmla="*/ 1 w 50"/>
                <a:gd name="T37" fmla="*/ 12 h 37"/>
                <a:gd name="T38" fmla="*/ 1 w 50"/>
                <a:gd name="T39" fmla="*/ 15 h 37"/>
                <a:gd name="T40" fmla="*/ 2 w 50"/>
                <a:gd name="T41" fmla="*/ 18 h 37"/>
                <a:gd name="T42" fmla="*/ 2 w 50"/>
                <a:gd name="T43" fmla="*/ 23 h 37"/>
                <a:gd name="T44" fmla="*/ 4 w 50"/>
                <a:gd name="T45" fmla="*/ 24 h 37"/>
                <a:gd name="T46" fmla="*/ 6 w 50"/>
                <a:gd name="T47" fmla="*/ 24 h 37"/>
                <a:gd name="T48" fmla="*/ 8 w 50"/>
                <a:gd name="T49" fmla="*/ 25 h 37"/>
                <a:gd name="T50" fmla="*/ 11 w 50"/>
                <a:gd name="T51" fmla="*/ 27 h 37"/>
                <a:gd name="T52" fmla="*/ 14 w 50"/>
                <a:gd name="T53" fmla="*/ 27 h 37"/>
                <a:gd name="T54" fmla="*/ 17 w 50"/>
                <a:gd name="T55" fmla="*/ 29 h 37"/>
                <a:gd name="T56" fmla="*/ 19 w 50"/>
                <a:gd name="T57" fmla="*/ 32 h 37"/>
                <a:gd name="T58" fmla="*/ 20 w 50"/>
                <a:gd name="T59" fmla="*/ 32 h 37"/>
                <a:gd name="T60" fmla="*/ 23 w 50"/>
                <a:gd name="T61" fmla="*/ 32 h 37"/>
                <a:gd name="T62" fmla="*/ 26 w 50"/>
                <a:gd name="T63" fmla="*/ 33 h 37"/>
                <a:gd name="T64" fmla="*/ 29 w 50"/>
                <a:gd name="T65" fmla="*/ 33 h 37"/>
                <a:gd name="T66" fmla="*/ 32 w 50"/>
                <a:gd name="T67" fmla="*/ 32 h 37"/>
                <a:gd name="T68" fmla="*/ 36 w 50"/>
                <a:gd name="T69" fmla="*/ 30 h 37"/>
                <a:gd name="T70" fmla="*/ 39 w 50"/>
                <a:gd name="T71" fmla="*/ 32 h 37"/>
                <a:gd name="T72" fmla="*/ 41 w 50"/>
                <a:gd name="T73" fmla="*/ 34 h 37"/>
                <a:gd name="T74" fmla="*/ 43 w 50"/>
                <a:gd name="T75" fmla="*/ 35 h 37"/>
                <a:gd name="T76" fmla="*/ 45 w 50"/>
                <a:gd name="T77" fmla="*/ 37 h 37"/>
                <a:gd name="T78" fmla="*/ 47 w 50"/>
                <a:gd name="T79" fmla="*/ 36 h 37"/>
                <a:gd name="T80" fmla="*/ 47 w 50"/>
                <a:gd name="T81" fmla="*/ 33 h 37"/>
                <a:gd name="T82" fmla="*/ 48 w 50"/>
                <a:gd name="T83" fmla="*/ 30 h 37"/>
                <a:gd name="T84" fmla="*/ 49 w 50"/>
                <a:gd name="T85" fmla="*/ 28 h 37"/>
                <a:gd name="T86" fmla="*/ 48 w 50"/>
                <a:gd name="T87" fmla="*/ 24 h 37"/>
                <a:gd name="T88" fmla="*/ 48 w 50"/>
                <a:gd name="T89" fmla="*/ 21 h 37"/>
                <a:gd name="T90" fmla="*/ 49 w 50"/>
                <a:gd name="T91" fmla="*/ 20 h 37"/>
                <a:gd name="T92" fmla="*/ 48 w 50"/>
                <a:gd name="T93" fmla="*/ 17 h 37"/>
                <a:gd name="T94" fmla="*/ 48 w 50"/>
                <a:gd name="T95" fmla="*/ 14 h 37"/>
                <a:gd name="T96" fmla="*/ 49 w 50"/>
                <a:gd name="T97" fmla="*/ 10 h 37"/>
                <a:gd name="T98" fmla="*/ 48 w 50"/>
                <a:gd name="T99" fmla="*/ 7 h 37"/>
                <a:gd name="T100" fmla="*/ 47 w 50"/>
                <a:gd name="T101" fmla="*/ 5 h 37"/>
                <a:gd name="T102" fmla="*/ 41 w 50"/>
                <a:gd name="T103" fmla="*/ 5 h 37"/>
                <a:gd name="T104" fmla="*/ 39 w 50"/>
                <a:gd name="T105" fmla="*/ 5 h 37"/>
                <a:gd name="T106" fmla="*/ 37 w 50"/>
                <a:gd name="T107" fmla="*/ 5 h 37"/>
                <a:gd name="T108" fmla="*/ 30 w 50"/>
                <a:gd name="T109" fmla="*/ 5 h 37"/>
                <a:gd name="T110" fmla="*/ 25 w 50"/>
                <a:gd name="T111" fmla="*/ 2 h 37"/>
                <a:gd name="T112" fmla="*/ 25 w 50"/>
                <a:gd name="T1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7">
                  <a:moveTo>
                    <a:pt x="25" y="3"/>
                  </a:moveTo>
                  <a:cubicBezTo>
                    <a:pt x="24" y="2"/>
                    <a:pt x="25" y="1"/>
                    <a:pt x="25" y="1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20" y="0"/>
                    <a:pt x="16" y="0"/>
                    <a:pt x="15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3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9"/>
                    <a:pt x="0" y="9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2" y="19"/>
                    <a:pt x="2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7" y="24"/>
                    <a:pt x="7" y="26"/>
                    <a:pt x="8" y="25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5" y="27"/>
                    <a:pt x="16" y="30"/>
                    <a:pt x="17" y="29"/>
                  </a:cubicBezTo>
                  <a:cubicBezTo>
                    <a:pt x="18" y="29"/>
                    <a:pt x="19" y="32"/>
                    <a:pt x="19" y="32"/>
                  </a:cubicBezTo>
                  <a:cubicBezTo>
                    <a:pt x="19" y="32"/>
                    <a:pt x="18" y="32"/>
                    <a:pt x="20" y="32"/>
                  </a:cubicBezTo>
                  <a:cubicBezTo>
                    <a:pt x="22" y="32"/>
                    <a:pt x="21" y="31"/>
                    <a:pt x="23" y="32"/>
                  </a:cubicBezTo>
                  <a:cubicBezTo>
                    <a:pt x="24" y="32"/>
                    <a:pt x="25" y="33"/>
                    <a:pt x="26" y="33"/>
                  </a:cubicBezTo>
                  <a:cubicBezTo>
                    <a:pt x="27" y="34"/>
                    <a:pt x="28" y="34"/>
                    <a:pt x="29" y="33"/>
                  </a:cubicBezTo>
                  <a:cubicBezTo>
                    <a:pt x="30" y="32"/>
                    <a:pt x="30" y="32"/>
                    <a:pt x="32" y="32"/>
                  </a:cubicBezTo>
                  <a:cubicBezTo>
                    <a:pt x="34" y="32"/>
                    <a:pt x="35" y="29"/>
                    <a:pt x="36" y="30"/>
                  </a:cubicBezTo>
                  <a:cubicBezTo>
                    <a:pt x="37" y="31"/>
                    <a:pt x="38" y="32"/>
                    <a:pt x="39" y="32"/>
                  </a:cubicBezTo>
                  <a:cubicBezTo>
                    <a:pt x="40" y="32"/>
                    <a:pt x="40" y="33"/>
                    <a:pt x="41" y="34"/>
                  </a:cubicBezTo>
                  <a:cubicBezTo>
                    <a:pt x="43" y="34"/>
                    <a:pt x="42" y="34"/>
                    <a:pt x="43" y="35"/>
                  </a:cubicBezTo>
                  <a:cubicBezTo>
                    <a:pt x="43" y="37"/>
                    <a:pt x="45" y="37"/>
                    <a:pt x="45" y="37"/>
                  </a:cubicBezTo>
                  <a:cubicBezTo>
                    <a:pt x="45" y="37"/>
                    <a:pt x="48" y="37"/>
                    <a:pt x="47" y="36"/>
                  </a:cubicBezTo>
                  <a:cubicBezTo>
                    <a:pt x="47" y="35"/>
                    <a:pt x="46" y="34"/>
                    <a:pt x="47" y="33"/>
                  </a:cubicBezTo>
                  <a:cubicBezTo>
                    <a:pt x="48" y="32"/>
                    <a:pt x="48" y="31"/>
                    <a:pt x="48" y="30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47" y="25"/>
                    <a:pt x="48" y="24"/>
                  </a:cubicBezTo>
                  <a:cubicBezTo>
                    <a:pt x="48" y="23"/>
                    <a:pt x="49" y="23"/>
                    <a:pt x="48" y="21"/>
                  </a:cubicBezTo>
                  <a:cubicBezTo>
                    <a:pt x="48" y="20"/>
                    <a:pt x="49" y="21"/>
                    <a:pt x="49" y="20"/>
                  </a:cubicBezTo>
                  <a:cubicBezTo>
                    <a:pt x="48" y="19"/>
                    <a:pt x="47" y="18"/>
                    <a:pt x="48" y="17"/>
                  </a:cubicBezTo>
                  <a:cubicBezTo>
                    <a:pt x="48" y="17"/>
                    <a:pt x="48" y="15"/>
                    <a:pt x="48" y="14"/>
                  </a:cubicBezTo>
                  <a:cubicBezTo>
                    <a:pt x="48" y="13"/>
                    <a:pt x="50" y="11"/>
                    <a:pt x="49" y="10"/>
                  </a:cubicBezTo>
                  <a:cubicBezTo>
                    <a:pt x="48" y="9"/>
                    <a:pt x="48" y="7"/>
                    <a:pt x="48" y="7"/>
                  </a:cubicBezTo>
                  <a:cubicBezTo>
                    <a:pt x="48" y="7"/>
                    <a:pt x="49" y="6"/>
                    <a:pt x="47" y="5"/>
                  </a:cubicBezTo>
                  <a:cubicBezTo>
                    <a:pt x="46" y="5"/>
                    <a:pt x="41" y="5"/>
                    <a:pt x="41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4" y="5"/>
                    <a:pt x="30" y="5"/>
                  </a:cubicBezTo>
                  <a:cubicBezTo>
                    <a:pt x="27" y="4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3" name="Freeform 89">
              <a:extLst>
                <a:ext uri="{FF2B5EF4-FFF2-40B4-BE49-F238E27FC236}">
                  <a16:creationId xmlns:a16="http://schemas.microsoft.com/office/drawing/2014/main" id="{0C478EA7-8BD8-7503-5D4A-45EF2CB6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839" y="2748780"/>
              <a:ext cx="68569" cy="94944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4" name="Freeform 102">
              <a:extLst>
                <a:ext uri="{FF2B5EF4-FFF2-40B4-BE49-F238E27FC236}">
                  <a16:creationId xmlns:a16="http://schemas.microsoft.com/office/drawing/2014/main" id="{B86EBBF4-4099-F690-5B59-D8E1F7C5F4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7900" y="1840024"/>
              <a:ext cx="124280" cy="189888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5" name="Freeform 161">
              <a:extLst>
                <a:ext uri="{FF2B5EF4-FFF2-40B4-BE49-F238E27FC236}">
                  <a16:creationId xmlns:a16="http://schemas.microsoft.com/office/drawing/2014/main" id="{A904A929-55AA-FD21-A181-8056A10F3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436" y="2305705"/>
              <a:ext cx="124280" cy="124333"/>
            </a:xfrm>
            <a:custGeom>
              <a:avLst/>
              <a:gdLst>
                <a:gd name="T0" fmla="*/ 16 w 18"/>
                <a:gd name="T1" fmla="*/ 4 h 17"/>
                <a:gd name="T2" fmla="*/ 12 w 18"/>
                <a:gd name="T3" fmla="*/ 4 h 17"/>
                <a:gd name="T4" fmla="*/ 11 w 18"/>
                <a:gd name="T5" fmla="*/ 3 h 17"/>
                <a:gd name="T6" fmla="*/ 9 w 18"/>
                <a:gd name="T7" fmla="*/ 2 h 17"/>
                <a:gd name="T8" fmla="*/ 5 w 18"/>
                <a:gd name="T9" fmla="*/ 3 h 17"/>
                <a:gd name="T10" fmla="*/ 3 w 18"/>
                <a:gd name="T11" fmla="*/ 2 h 17"/>
                <a:gd name="T12" fmla="*/ 1 w 18"/>
                <a:gd name="T13" fmla="*/ 1 h 17"/>
                <a:gd name="T14" fmla="*/ 0 w 18"/>
                <a:gd name="T15" fmla="*/ 1 h 17"/>
                <a:gd name="T16" fmla="*/ 0 w 18"/>
                <a:gd name="T17" fmla="*/ 3 h 17"/>
                <a:gd name="T18" fmla="*/ 2 w 18"/>
                <a:gd name="T19" fmla="*/ 6 h 17"/>
                <a:gd name="T20" fmla="*/ 2 w 18"/>
                <a:gd name="T21" fmla="*/ 8 h 17"/>
                <a:gd name="T22" fmla="*/ 6 w 18"/>
                <a:gd name="T23" fmla="*/ 12 h 17"/>
                <a:gd name="T24" fmla="*/ 8 w 18"/>
                <a:gd name="T25" fmla="*/ 14 h 17"/>
                <a:gd name="T26" fmla="*/ 10 w 18"/>
                <a:gd name="T27" fmla="*/ 15 h 17"/>
                <a:gd name="T28" fmla="*/ 11 w 18"/>
                <a:gd name="T29" fmla="*/ 16 h 17"/>
                <a:gd name="T30" fmla="*/ 12 w 18"/>
                <a:gd name="T31" fmla="*/ 17 h 17"/>
                <a:gd name="T32" fmla="*/ 12 w 18"/>
                <a:gd name="T33" fmla="*/ 15 h 17"/>
                <a:gd name="T34" fmla="*/ 13 w 18"/>
                <a:gd name="T35" fmla="*/ 13 h 17"/>
                <a:gd name="T36" fmla="*/ 15 w 18"/>
                <a:gd name="T37" fmla="*/ 12 h 17"/>
                <a:gd name="T38" fmla="*/ 16 w 18"/>
                <a:gd name="T39" fmla="*/ 11 h 17"/>
                <a:gd name="T40" fmla="*/ 18 w 18"/>
                <a:gd name="T41" fmla="*/ 10 h 17"/>
                <a:gd name="T42" fmla="*/ 16 w 18"/>
                <a:gd name="T43" fmla="*/ 8 h 17"/>
                <a:gd name="T44" fmla="*/ 17 w 18"/>
                <a:gd name="T45" fmla="*/ 7 h 17"/>
                <a:gd name="T46" fmla="*/ 16 w 18"/>
                <a:gd name="T47" fmla="*/ 5 h 17"/>
                <a:gd name="T48" fmla="*/ 16 w 18"/>
                <a:gd name="T4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7">
                  <a:moveTo>
                    <a:pt x="16" y="4"/>
                  </a:moveTo>
                  <a:cubicBezTo>
                    <a:pt x="16" y="4"/>
                    <a:pt x="13" y="5"/>
                    <a:pt x="12" y="4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5" y="3"/>
                    <a:pt x="5" y="3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8"/>
                    <a:pt x="1" y="6"/>
                    <a:pt x="2" y="8"/>
                  </a:cubicBezTo>
                  <a:cubicBezTo>
                    <a:pt x="3" y="9"/>
                    <a:pt x="5" y="11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9"/>
                    <a:pt x="15" y="9"/>
                    <a:pt x="16" y="8"/>
                  </a:cubicBezTo>
                  <a:cubicBezTo>
                    <a:pt x="16" y="7"/>
                    <a:pt x="17" y="8"/>
                    <a:pt x="17" y="7"/>
                  </a:cubicBezTo>
                  <a:cubicBezTo>
                    <a:pt x="18" y="6"/>
                    <a:pt x="16" y="6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86" name="50 APAC FILL">
            <a:extLst>
              <a:ext uri="{FF2B5EF4-FFF2-40B4-BE49-F238E27FC236}">
                <a16:creationId xmlns:a16="http://schemas.microsoft.com/office/drawing/2014/main" id="{B89EA410-A3C8-3E6D-8EC9-FCCA7BF7632D}"/>
              </a:ext>
            </a:extLst>
          </p:cNvPr>
          <p:cNvGrpSpPr/>
          <p:nvPr userDrawn="1"/>
        </p:nvGrpSpPr>
        <p:grpSpPr>
          <a:xfrm>
            <a:off x="8629074" y="1938347"/>
            <a:ext cx="3312715" cy="4048716"/>
            <a:chOff x="8624216" y="1934966"/>
            <a:chExt cx="3312715" cy="4048716"/>
          </a:xfrm>
          <a:solidFill>
            <a:schemeClr val="tx2"/>
          </a:solidFill>
        </p:grpSpPr>
        <p:sp>
          <p:nvSpPr>
            <p:cNvPr id="2087" name="Freeform 29">
              <a:extLst>
                <a:ext uri="{FF2B5EF4-FFF2-40B4-BE49-F238E27FC236}">
                  <a16:creationId xmlns:a16="http://schemas.microsoft.com/office/drawing/2014/main" id="{470F287F-D05F-1CBE-BC9B-CC8EA025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8438" y="3126299"/>
              <a:ext cx="68569" cy="117549"/>
            </a:xfrm>
            <a:custGeom>
              <a:avLst/>
              <a:gdLst>
                <a:gd name="T0" fmla="*/ 7 w 10"/>
                <a:gd name="T1" fmla="*/ 0 h 16"/>
                <a:gd name="T2" fmla="*/ 6 w 10"/>
                <a:gd name="T3" fmla="*/ 1 h 16"/>
                <a:gd name="T4" fmla="*/ 5 w 10"/>
                <a:gd name="T5" fmla="*/ 3 h 16"/>
                <a:gd name="T6" fmla="*/ 3 w 10"/>
                <a:gd name="T7" fmla="*/ 5 h 16"/>
                <a:gd name="T8" fmla="*/ 3 w 10"/>
                <a:gd name="T9" fmla="*/ 7 h 16"/>
                <a:gd name="T10" fmla="*/ 1 w 10"/>
                <a:gd name="T11" fmla="*/ 8 h 16"/>
                <a:gd name="T12" fmla="*/ 1 w 10"/>
                <a:gd name="T13" fmla="*/ 13 h 16"/>
                <a:gd name="T14" fmla="*/ 3 w 10"/>
                <a:gd name="T15" fmla="*/ 15 h 16"/>
                <a:gd name="T16" fmla="*/ 4 w 10"/>
                <a:gd name="T17" fmla="*/ 16 h 16"/>
                <a:gd name="T18" fmla="*/ 5 w 10"/>
                <a:gd name="T19" fmla="*/ 15 h 16"/>
                <a:gd name="T20" fmla="*/ 6 w 10"/>
                <a:gd name="T21" fmla="*/ 14 h 16"/>
                <a:gd name="T22" fmla="*/ 6 w 10"/>
                <a:gd name="T23" fmla="*/ 12 h 16"/>
                <a:gd name="T24" fmla="*/ 7 w 10"/>
                <a:gd name="T25" fmla="*/ 11 h 16"/>
                <a:gd name="T26" fmla="*/ 7 w 10"/>
                <a:gd name="T27" fmla="*/ 7 h 16"/>
                <a:gd name="T28" fmla="*/ 10 w 10"/>
                <a:gd name="T29" fmla="*/ 1 h 16"/>
                <a:gd name="T30" fmla="*/ 7 w 10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9"/>
                    <a:pt x="0" y="12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7"/>
                  </a:cubicBezTo>
                  <a:cubicBezTo>
                    <a:pt x="8" y="6"/>
                    <a:pt x="10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8" name="Freeform 38">
              <a:extLst>
                <a:ext uri="{FF2B5EF4-FFF2-40B4-BE49-F238E27FC236}">
                  <a16:creationId xmlns:a16="http://schemas.microsoft.com/office/drawing/2014/main" id="{16764375-4988-5B1E-6287-9CF789D7A5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1287" y="2604102"/>
              <a:ext cx="102853" cy="210235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9" name="Freeform 66">
              <a:extLst>
                <a:ext uri="{FF2B5EF4-FFF2-40B4-BE49-F238E27FC236}">
                  <a16:creationId xmlns:a16="http://schemas.microsoft.com/office/drawing/2014/main" id="{861D37F3-F996-E53D-8D95-CC7317AC0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44804" y="5429838"/>
              <a:ext cx="392127" cy="553844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90" name="Freeform 97">
              <a:extLst>
                <a:ext uri="{FF2B5EF4-FFF2-40B4-BE49-F238E27FC236}">
                  <a16:creationId xmlns:a16="http://schemas.microsoft.com/office/drawing/2014/main" id="{C15B752D-3B91-0706-0E66-B5DA793355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9146" y="2292141"/>
              <a:ext cx="591402" cy="784424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91" name="Freeform 147">
              <a:extLst>
                <a:ext uri="{FF2B5EF4-FFF2-40B4-BE49-F238E27FC236}">
                  <a16:creationId xmlns:a16="http://schemas.microsoft.com/office/drawing/2014/main" id="{AC80AE10-F3F9-F0BB-5AF5-3C8562A7EA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24216" y="1934966"/>
              <a:ext cx="1934916" cy="1482946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92" name="Freeform 174">
              <a:extLst>
                <a:ext uri="{FF2B5EF4-FFF2-40B4-BE49-F238E27FC236}">
                  <a16:creationId xmlns:a16="http://schemas.microsoft.com/office/drawing/2014/main" id="{8740BD2C-0A2D-250E-464C-7C83132C8A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7734" y="4523344"/>
              <a:ext cx="1259944" cy="1286276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093" name="Freeform 175">
            <a:extLst>
              <a:ext uri="{FF2B5EF4-FFF2-40B4-BE49-F238E27FC236}">
                <a16:creationId xmlns:a16="http://schemas.microsoft.com/office/drawing/2014/main" id="{41BA8CC3-7D5C-B905-7D54-D3BA6E03740B}"/>
              </a:ext>
            </a:extLst>
          </p:cNvPr>
          <p:cNvSpPr>
            <a:spLocks noEditPoints="1"/>
          </p:cNvSpPr>
          <p:nvPr/>
        </p:nvSpPr>
        <p:spPr bwMode="auto">
          <a:xfrm>
            <a:off x="7700685" y="2472990"/>
            <a:ext cx="111423" cy="101727"/>
          </a:xfrm>
          <a:custGeom>
            <a:avLst/>
            <a:gdLst>
              <a:gd name="T0" fmla="*/ 2 w 16"/>
              <a:gd name="T1" fmla="*/ 0 h 14"/>
              <a:gd name="T2" fmla="*/ 2 w 16"/>
              <a:gd name="T3" fmla="*/ 3 h 14"/>
              <a:gd name="T4" fmla="*/ 1 w 16"/>
              <a:gd name="T5" fmla="*/ 5 h 14"/>
              <a:gd name="T6" fmla="*/ 6 w 16"/>
              <a:gd name="T7" fmla="*/ 8 h 14"/>
              <a:gd name="T8" fmla="*/ 7 w 16"/>
              <a:gd name="T9" fmla="*/ 10 h 14"/>
              <a:gd name="T10" fmla="*/ 9 w 16"/>
              <a:gd name="T11" fmla="*/ 10 h 14"/>
              <a:gd name="T12" fmla="*/ 10 w 16"/>
              <a:gd name="T13" fmla="*/ 10 h 14"/>
              <a:gd name="T14" fmla="*/ 12 w 16"/>
              <a:gd name="T15" fmla="*/ 12 h 14"/>
              <a:gd name="T16" fmla="*/ 14 w 16"/>
              <a:gd name="T17" fmla="*/ 14 h 14"/>
              <a:gd name="T18" fmla="*/ 15 w 16"/>
              <a:gd name="T19" fmla="*/ 13 h 14"/>
              <a:gd name="T20" fmla="*/ 16 w 16"/>
              <a:gd name="T21" fmla="*/ 12 h 14"/>
              <a:gd name="T22" fmla="*/ 16 w 16"/>
              <a:gd name="T23" fmla="*/ 10 h 14"/>
              <a:gd name="T24" fmla="*/ 14 w 16"/>
              <a:gd name="T25" fmla="*/ 9 h 14"/>
              <a:gd name="T26" fmla="*/ 13 w 16"/>
              <a:gd name="T27" fmla="*/ 8 h 14"/>
              <a:gd name="T28" fmla="*/ 14 w 16"/>
              <a:gd name="T29" fmla="*/ 7 h 14"/>
              <a:gd name="T30" fmla="*/ 13 w 16"/>
              <a:gd name="T31" fmla="*/ 6 h 14"/>
              <a:gd name="T32" fmla="*/ 10 w 16"/>
              <a:gd name="T33" fmla="*/ 5 h 14"/>
              <a:gd name="T34" fmla="*/ 11 w 16"/>
              <a:gd name="T35" fmla="*/ 3 h 14"/>
              <a:gd name="T36" fmla="*/ 10 w 16"/>
              <a:gd name="T37" fmla="*/ 2 h 14"/>
              <a:gd name="T38" fmla="*/ 8 w 16"/>
              <a:gd name="T39" fmla="*/ 1 h 14"/>
              <a:gd name="T40" fmla="*/ 8 w 16"/>
              <a:gd name="T41" fmla="*/ 0 h 14"/>
              <a:gd name="T42" fmla="*/ 5 w 16"/>
              <a:gd name="T43" fmla="*/ 0 h 14"/>
              <a:gd name="T44" fmla="*/ 2 w 16"/>
              <a:gd name="T45" fmla="*/ 0 h 14"/>
              <a:gd name="T46" fmla="*/ 5 w 16"/>
              <a:gd name="T47" fmla="*/ 5 h 14"/>
              <a:gd name="T48" fmla="*/ 8 w 16"/>
              <a:gd name="T49" fmla="*/ 7 h 14"/>
              <a:gd name="T50" fmla="*/ 6 w 16"/>
              <a:gd name="T51" fmla="*/ 7 h 14"/>
              <a:gd name="T52" fmla="*/ 5 w 16"/>
              <a:gd name="T53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" h="14">
                <a:moveTo>
                  <a:pt x="2" y="0"/>
                </a:moveTo>
                <a:cubicBezTo>
                  <a:pt x="2" y="0"/>
                  <a:pt x="3" y="2"/>
                  <a:pt x="2" y="3"/>
                </a:cubicBezTo>
                <a:cubicBezTo>
                  <a:pt x="0" y="4"/>
                  <a:pt x="1" y="4"/>
                  <a:pt x="1" y="5"/>
                </a:cubicBezTo>
                <a:cubicBezTo>
                  <a:pt x="0" y="7"/>
                  <a:pt x="4" y="7"/>
                  <a:pt x="6" y="8"/>
                </a:cubicBezTo>
                <a:cubicBezTo>
                  <a:pt x="7" y="9"/>
                  <a:pt x="7" y="10"/>
                  <a:pt x="7" y="10"/>
                </a:cubicBezTo>
                <a:cubicBezTo>
                  <a:pt x="7" y="10"/>
                  <a:pt x="8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1"/>
                  <a:pt x="12" y="12"/>
                </a:cubicBezTo>
                <a:cubicBezTo>
                  <a:pt x="14" y="13"/>
                  <a:pt x="14" y="14"/>
                  <a:pt x="14" y="14"/>
                </a:cubicBezTo>
                <a:cubicBezTo>
                  <a:pt x="14" y="14"/>
                  <a:pt x="14" y="14"/>
                  <a:pt x="15" y="13"/>
                </a:cubicBezTo>
                <a:cubicBezTo>
                  <a:pt x="16" y="13"/>
                  <a:pt x="16" y="12"/>
                  <a:pt x="16" y="12"/>
                </a:cubicBezTo>
                <a:cubicBezTo>
                  <a:pt x="16" y="12"/>
                  <a:pt x="15" y="11"/>
                  <a:pt x="16" y="10"/>
                </a:cubicBezTo>
                <a:cubicBezTo>
                  <a:pt x="16" y="9"/>
                  <a:pt x="15" y="10"/>
                  <a:pt x="14" y="9"/>
                </a:cubicBezTo>
                <a:cubicBezTo>
                  <a:pt x="13" y="9"/>
                  <a:pt x="13" y="8"/>
                  <a:pt x="13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6"/>
                  <a:pt x="13" y="6"/>
                </a:cubicBezTo>
                <a:cubicBezTo>
                  <a:pt x="12" y="5"/>
                  <a:pt x="10" y="5"/>
                  <a:pt x="10" y="5"/>
                </a:cubicBezTo>
                <a:cubicBezTo>
                  <a:pt x="10" y="5"/>
                  <a:pt x="12" y="3"/>
                  <a:pt x="11" y="3"/>
                </a:cubicBezTo>
                <a:cubicBezTo>
                  <a:pt x="10" y="3"/>
                  <a:pt x="10" y="1"/>
                  <a:pt x="10" y="2"/>
                </a:cubicBezTo>
                <a:cubicBezTo>
                  <a:pt x="9" y="3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6" y="0"/>
                  <a:pt x="5" y="0"/>
                </a:cubicBezTo>
                <a:cubicBezTo>
                  <a:pt x="4" y="0"/>
                  <a:pt x="2" y="0"/>
                  <a:pt x="2" y="0"/>
                </a:cubicBezTo>
                <a:close/>
                <a:moveTo>
                  <a:pt x="5" y="5"/>
                </a:moveTo>
                <a:cubicBezTo>
                  <a:pt x="7" y="5"/>
                  <a:pt x="7" y="6"/>
                  <a:pt x="8" y="7"/>
                </a:cubicBezTo>
                <a:cubicBezTo>
                  <a:pt x="7" y="7"/>
                  <a:pt x="7" y="7"/>
                  <a:pt x="6" y="7"/>
                </a:cubicBezTo>
                <a:cubicBezTo>
                  <a:pt x="6" y="7"/>
                  <a:pt x="5" y="5"/>
                  <a:pt x="5" y="5"/>
                </a:cubicBezTo>
                <a:close/>
              </a:path>
            </a:pathLst>
          </a:custGeom>
          <a:solidFill>
            <a:schemeClr val="tx2"/>
          </a:solidFill>
          <a:ln w="0">
            <a:solidFill>
              <a:srgbClr val="1436FF">
                <a:lumMod val="90000"/>
              </a:srgb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1" i="0" u="none" strike="noStrike" kern="0" cap="none" spc="0" normalizeH="0" baseline="0" noProof="0">
              <a:ln>
                <a:noFill/>
              </a:ln>
              <a:solidFill>
                <a:srgbClr val="20272A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2094" name="25 EUROPE FILL">
            <a:extLst>
              <a:ext uri="{FF2B5EF4-FFF2-40B4-BE49-F238E27FC236}">
                <a16:creationId xmlns:a16="http://schemas.microsoft.com/office/drawing/2014/main" id="{78E1B1C2-36D3-E5A7-68DE-717E65B2E630}"/>
              </a:ext>
            </a:extLst>
          </p:cNvPr>
          <p:cNvGrpSpPr/>
          <p:nvPr userDrawn="1"/>
        </p:nvGrpSpPr>
        <p:grpSpPr>
          <a:xfrm>
            <a:off x="6070317" y="1856172"/>
            <a:ext cx="3704841" cy="1975756"/>
            <a:chOff x="6070041" y="1855847"/>
            <a:chExt cx="3704841" cy="1975756"/>
          </a:xfrm>
          <a:solidFill>
            <a:schemeClr val="accent2"/>
          </a:solidFill>
        </p:grpSpPr>
        <p:sp>
          <p:nvSpPr>
            <p:cNvPr id="2095" name="Freeform 50">
              <a:extLst>
                <a:ext uri="{FF2B5EF4-FFF2-40B4-BE49-F238E27FC236}">
                  <a16:creationId xmlns:a16="http://schemas.microsoft.com/office/drawing/2014/main" id="{C24F6FC6-7F82-B85B-3DC5-DA0203579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4963" y="3096911"/>
              <a:ext cx="27856" cy="36171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3 h 5"/>
                <a:gd name="T4" fmla="*/ 3 w 4"/>
                <a:gd name="T5" fmla="*/ 0 h 5"/>
                <a:gd name="T6" fmla="*/ 4 w 4"/>
                <a:gd name="T7" fmla="*/ 0 h 5"/>
                <a:gd name="T8" fmla="*/ 4 w 4"/>
                <a:gd name="T9" fmla="*/ 5 h 5"/>
                <a:gd name="T10" fmla="*/ 2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96" name="Freeform 93">
              <a:extLst>
                <a:ext uri="{FF2B5EF4-FFF2-40B4-BE49-F238E27FC236}">
                  <a16:creationId xmlns:a16="http://schemas.microsoft.com/office/drawing/2014/main" id="{4850C767-5F7C-B5B9-3CAE-D3DD1EDAE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1395" y="2916064"/>
              <a:ext cx="81425" cy="65558"/>
            </a:xfrm>
            <a:custGeom>
              <a:avLst/>
              <a:gdLst>
                <a:gd name="T0" fmla="*/ 10 w 12"/>
                <a:gd name="T1" fmla="*/ 1 h 9"/>
                <a:gd name="T2" fmla="*/ 8 w 12"/>
                <a:gd name="T3" fmla="*/ 0 h 9"/>
                <a:gd name="T4" fmla="*/ 4 w 12"/>
                <a:gd name="T5" fmla="*/ 3 h 9"/>
                <a:gd name="T6" fmla="*/ 0 w 12"/>
                <a:gd name="T7" fmla="*/ 7 h 9"/>
                <a:gd name="T8" fmla="*/ 6 w 12"/>
                <a:gd name="T9" fmla="*/ 8 h 9"/>
                <a:gd name="T10" fmla="*/ 7 w 12"/>
                <a:gd name="T11" fmla="*/ 9 h 9"/>
                <a:gd name="T12" fmla="*/ 11 w 12"/>
                <a:gd name="T13" fmla="*/ 9 h 9"/>
                <a:gd name="T14" fmla="*/ 10 w 12"/>
                <a:gd name="T15" fmla="*/ 7 h 9"/>
                <a:gd name="T16" fmla="*/ 9 w 12"/>
                <a:gd name="T17" fmla="*/ 7 h 9"/>
                <a:gd name="T18" fmla="*/ 10 w 12"/>
                <a:gd name="T19" fmla="*/ 3 h 9"/>
                <a:gd name="T20" fmla="*/ 11 w 12"/>
                <a:gd name="T21" fmla="*/ 4 h 9"/>
                <a:gd name="T22" fmla="*/ 12 w 12"/>
                <a:gd name="T23" fmla="*/ 4 h 9"/>
                <a:gd name="T24" fmla="*/ 12 w 12"/>
                <a:gd name="T25" fmla="*/ 3 h 9"/>
                <a:gd name="T26" fmla="*/ 11 w 12"/>
                <a:gd name="T27" fmla="*/ 3 h 9"/>
                <a:gd name="T28" fmla="*/ 10 w 12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10" y="1"/>
                  </a:moveTo>
                  <a:cubicBezTo>
                    <a:pt x="10" y="1"/>
                    <a:pt x="9" y="1"/>
                    <a:pt x="8" y="0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3" y="5"/>
                    <a:pt x="0" y="7"/>
                    <a:pt x="0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4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0" y="1"/>
                    <a:pt x="10" y="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097" name="Group 2096">
              <a:extLst>
                <a:ext uri="{FF2B5EF4-FFF2-40B4-BE49-F238E27FC236}">
                  <a16:creationId xmlns:a16="http://schemas.microsoft.com/office/drawing/2014/main" id="{201B944F-0A07-A777-29AC-0209FD2F5AAD}"/>
                </a:ext>
              </a:extLst>
            </p:cNvPr>
            <p:cNvGrpSpPr/>
            <p:nvPr/>
          </p:nvGrpSpPr>
          <p:grpSpPr>
            <a:xfrm>
              <a:off x="6070041" y="1855847"/>
              <a:ext cx="3704841" cy="1975756"/>
              <a:chOff x="6070041" y="1855847"/>
              <a:chExt cx="3704841" cy="1975756"/>
            </a:xfrm>
            <a:grpFill/>
          </p:grpSpPr>
          <p:sp>
            <p:nvSpPr>
              <p:cNvPr id="2098" name="Freeform 11">
                <a:extLst>
                  <a:ext uri="{FF2B5EF4-FFF2-40B4-BE49-F238E27FC236}">
                    <a16:creationId xmlns:a16="http://schemas.microsoft.com/office/drawing/2014/main" id="{CA92CB3E-6498-A4D9-E313-3BD6842805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47749" y="3221242"/>
                <a:ext cx="227133" cy="560625"/>
              </a:xfrm>
              <a:custGeom>
                <a:avLst/>
                <a:gdLst>
                  <a:gd name="T0" fmla="*/ 24 w 33"/>
                  <a:gd name="T1" fmla="*/ 8 h 77"/>
                  <a:gd name="T2" fmla="*/ 21 w 33"/>
                  <a:gd name="T3" fmla="*/ 7 h 77"/>
                  <a:gd name="T4" fmla="*/ 18 w 33"/>
                  <a:gd name="T5" fmla="*/ 4 h 77"/>
                  <a:gd name="T6" fmla="*/ 17 w 33"/>
                  <a:gd name="T7" fmla="*/ 1 h 77"/>
                  <a:gd name="T8" fmla="*/ 13 w 33"/>
                  <a:gd name="T9" fmla="*/ 0 h 77"/>
                  <a:gd name="T10" fmla="*/ 8 w 33"/>
                  <a:gd name="T11" fmla="*/ 2 h 77"/>
                  <a:gd name="T12" fmla="*/ 2 w 33"/>
                  <a:gd name="T13" fmla="*/ 1 h 77"/>
                  <a:gd name="T14" fmla="*/ 2 w 33"/>
                  <a:gd name="T15" fmla="*/ 6 h 77"/>
                  <a:gd name="T16" fmla="*/ 3 w 33"/>
                  <a:gd name="T17" fmla="*/ 9 h 77"/>
                  <a:gd name="T18" fmla="*/ 5 w 33"/>
                  <a:gd name="T19" fmla="*/ 11 h 77"/>
                  <a:gd name="T20" fmla="*/ 9 w 33"/>
                  <a:gd name="T21" fmla="*/ 10 h 77"/>
                  <a:gd name="T22" fmla="*/ 12 w 33"/>
                  <a:gd name="T23" fmla="*/ 12 h 77"/>
                  <a:gd name="T24" fmla="*/ 11 w 33"/>
                  <a:gd name="T25" fmla="*/ 15 h 77"/>
                  <a:gd name="T26" fmla="*/ 8 w 33"/>
                  <a:gd name="T27" fmla="*/ 17 h 77"/>
                  <a:gd name="T28" fmla="*/ 10 w 33"/>
                  <a:gd name="T29" fmla="*/ 21 h 77"/>
                  <a:gd name="T30" fmla="*/ 13 w 33"/>
                  <a:gd name="T31" fmla="*/ 27 h 77"/>
                  <a:gd name="T32" fmla="*/ 15 w 33"/>
                  <a:gd name="T33" fmla="*/ 29 h 77"/>
                  <a:gd name="T34" fmla="*/ 19 w 33"/>
                  <a:gd name="T35" fmla="*/ 32 h 77"/>
                  <a:gd name="T36" fmla="*/ 21 w 33"/>
                  <a:gd name="T37" fmla="*/ 36 h 77"/>
                  <a:gd name="T38" fmla="*/ 23 w 33"/>
                  <a:gd name="T39" fmla="*/ 39 h 77"/>
                  <a:gd name="T40" fmla="*/ 23 w 33"/>
                  <a:gd name="T41" fmla="*/ 43 h 77"/>
                  <a:gd name="T42" fmla="*/ 24 w 33"/>
                  <a:gd name="T43" fmla="*/ 48 h 77"/>
                  <a:gd name="T44" fmla="*/ 25 w 33"/>
                  <a:gd name="T45" fmla="*/ 52 h 77"/>
                  <a:gd name="T46" fmla="*/ 23 w 33"/>
                  <a:gd name="T47" fmla="*/ 57 h 77"/>
                  <a:gd name="T48" fmla="*/ 22 w 33"/>
                  <a:gd name="T49" fmla="*/ 60 h 77"/>
                  <a:gd name="T50" fmla="*/ 18 w 33"/>
                  <a:gd name="T51" fmla="*/ 61 h 77"/>
                  <a:gd name="T52" fmla="*/ 16 w 33"/>
                  <a:gd name="T53" fmla="*/ 62 h 77"/>
                  <a:gd name="T54" fmla="*/ 13 w 33"/>
                  <a:gd name="T55" fmla="*/ 64 h 77"/>
                  <a:gd name="T56" fmla="*/ 9 w 33"/>
                  <a:gd name="T57" fmla="*/ 67 h 77"/>
                  <a:gd name="T58" fmla="*/ 11 w 33"/>
                  <a:gd name="T59" fmla="*/ 73 h 77"/>
                  <a:gd name="T60" fmla="*/ 12 w 33"/>
                  <a:gd name="T61" fmla="*/ 75 h 77"/>
                  <a:gd name="T62" fmla="*/ 14 w 33"/>
                  <a:gd name="T63" fmla="*/ 74 h 77"/>
                  <a:gd name="T64" fmla="*/ 15 w 33"/>
                  <a:gd name="T65" fmla="*/ 71 h 77"/>
                  <a:gd name="T66" fmla="*/ 17 w 33"/>
                  <a:gd name="T67" fmla="*/ 71 h 77"/>
                  <a:gd name="T68" fmla="*/ 18 w 33"/>
                  <a:gd name="T69" fmla="*/ 71 h 77"/>
                  <a:gd name="T70" fmla="*/ 18 w 33"/>
                  <a:gd name="T71" fmla="*/ 70 h 77"/>
                  <a:gd name="T72" fmla="*/ 16 w 33"/>
                  <a:gd name="T73" fmla="*/ 68 h 77"/>
                  <a:gd name="T74" fmla="*/ 20 w 33"/>
                  <a:gd name="T75" fmla="*/ 68 h 77"/>
                  <a:gd name="T76" fmla="*/ 22 w 33"/>
                  <a:gd name="T77" fmla="*/ 67 h 77"/>
                  <a:gd name="T78" fmla="*/ 23 w 33"/>
                  <a:gd name="T79" fmla="*/ 67 h 77"/>
                  <a:gd name="T80" fmla="*/ 27 w 33"/>
                  <a:gd name="T81" fmla="*/ 65 h 77"/>
                  <a:gd name="T82" fmla="*/ 31 w 33"/>
                  <a:gd name="T83" fmla="*/ 60 h 77"/>
                  <a:gd name="T84" fmla="*/ 31 w 33"/>
                  <a:gd name="T85" fmla="*/ 56 h 77"/>
                  <a:gd name="T86" fmla="*/ 33 w 33"/>
                  <a:gd name="T87" fmla="*/ 54 h 77"/>
                  <a:gd name="T88" fmla="*/ 31 w 33"/>
                  <a:gd name="T89" fmla="*/ 51 h 77"/>
                  <a:gd name="T90" fmla="*/ 30 w 33"/>
                  <a:gd name="T91" fmla="*/ 47 h 77"/>
                  <a:gd name="T92" fmla="*/ 29 w 33"/>
                  <a:gd name="T93" fmla="*/ 45 h 77"/>
                  <a:gd name="T94" fmla="*/ 27 w 33"/>
                  <a:gd name="T95" fmla="*/ 40 h 77"/>
                  <a:gd name="T96" fmla="*/ 24 w 33"/>
                  <a:gd name="T97" fmla="*/ 36 h 77"/>
                  <a:gd name="T98" fmla="*/ 22 w 33"/>
                  <a:gd name="T99" fmla="*/ 32 h 77"/>
                  <a:gd name="T100" fmla="*/ 17 w 33"/>
                  <a:gd name="T101" fmla="*/ 27 h 77"/>
                  <a:gd name="T102" fmla="*/ 15 w 33"/>
                  <a:gd name="T103" fmla="*/ 21 h 77"/>
                  <a:gd name="T104" fmla="*/ 17 w 33"/>
                  <a:gd name="T105" fmla="*/ 17 h 77"/>
                  <a:gd name="T106" fmla="*/ 21 w 33"/>
                  <a:gd name="T107" fmla="*/ 12 h 77"/>
                  <a:gd name="T108" fmla="*/ 24 w 33"/>
                  <a:gd name="T109" fmla="*/ 10 h 77"/>
                  <a:gd name="T110" fmla="*/ 26 w 33"/>
                  <a:gd name="T111" fmla="*/ 8 h 77"/>
                  <a:gd name="T112" fmla="*/ 13 w 33"/>
                  <a:gd name="T113" fmla="*/ 6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" h="77">
                    <a:moveTo>
                      <a:pt x="26" y="8"/>
                    </a:move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0" y="67"/>
                      <a:pt x="11" y="69"/>
                    </a:cubicBezTo>
                    <a:cubicBezTo>
                      <a:pt x="11" y="68"/>
                      <a:pt x="11" y="74"/>
                      <a:pt x="11" y="73"/>
                    </a:cubicBezTo>
                    <a:cubicBezTo>
                      <a:pt x="11" y="73"/>
                      <a:pt x="11" y="74"/>
                      <a:pt x="11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5"/>
                      <a:pt x="10" y="77"/>
                      <a:pt x="12" y="76"/>
                    </a:cubicBezTo>
                    <a:cubicBezTo>
                      <a:pt x="13" y="76"/>
                      <a:pt x="14" y="74"/>
                      <a:pt x="14" y="74"/>
                    </a:cubicBezTo>
                    <a:cubicBezTo>
                      <a:pt x="15" y="74"/>
                      <a:pt x="16" y="74"/>
                      <a:pt x="16" y="74"/>
                    </a:cubicBezTo>
                    <a:cubicBezTo>
                      <a:pt x="16" y="73"/>
                      <a:pt x="16" y="72"/>
                      <a:pt x="15" y="71"/>
                    </a:cubicBezTo>
                    <a:cubicBezTo>
                      <a:pt x="15" y="70"/>
                      <a:pt x="14" y="68"/>
                      <a:pt x="15" y="68"/>
                    </a:cubicBezTo>
                    <a:cubicBezTo>
                      <a:pt x="16" y="69"/>
                      <a:pt x="16" y="70"/>
                      <a:pt x="17" y="71"/>
                    </a:cubicBezTo>
                    <a:cubicBezTo>
                      <a:pt x="17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69"/>
                      <a:pt x="16" y="69"/>
                      <a:pt x="16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7"/>
                      <a:pt x="15" y="67"/>
                      <a:pt x="15" y="67"/>
                    </a:cubicBezTo>
                    <a:cubicBezTo>
                      <a:pt x="17" y="67"/>
                      <a:pt x="18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8"/>
                      <a:pt x="22" y="67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2" y="66"/>
                      <a:pt x="23" y="67"/>
                      <a:pt x="23" y="67"/>
                    </a:cubicBezTo>
                    <a:cubicBezTo>
                      <a:pt x="24" y="67"/>
                      <a:pt x="24" y="66"/>
                      <a:pt x="25" y="65"/>
                    </a:cubicBezTo>
                    <a:cubicBezTo>
                      <a:pt x="25" y="65"/>
                      <a:pt x="26" y="65"/>
                      <a:pt x="27" y="65"/>
                    </a:cubicBezTo>
                    <a:cubicBezTo>
                      <a:pt x="27" y="65"/>
                      <a:pt x="30" y="62"/>
                      <a:pt x="31" y="61"/>
                    </a:cubicBezTo>
                    <a:cubicBezTo>
                      <a:pt x="31" y="61"/>
                      <a:pt x="31" y="60"/>
                      <a:pt x="31" y="60"/>
                    </a:cubicBezTo>
                    <a:cubicBezTo>
                      <a:pt x="31" y="60"/>
                      <a:pt x="32" y="59"/>
                      <a:pt x="32" y="59"/>
                    </a:cubicBezTo>
                    <a:cubicBezTo>
                      <a:pt x="33" y="57"/>
                      <a:pt x="31" y="57"/>
                      <a:pt x="31" y="56"/>
                    </a:cubicBezTo>
                    <a:cubicBezTo>
                      <a:pt x="32" y="55"/>
                      <a:pt x="33" y="55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1" y="51"/>
                      <a:pt x="31" y="51"/>
                    </a:cubicBezTo>
                    <a:cubicBezTo>
                      <a:pt x="31" y="50"/>
                      <a:pt x="31" y="49"/>
                      <a:pt x="31" y="48"/>
                    </a:cubicBezTo>
                    <a:cubicBezTo>
                      <a:pt x="31" y="48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5"/>
                    </a:cubicBezTo>
                    <a:cubicBezTo>
                      <a:pt x="30" y="45"/>
                      <a:pt x="29" y="45"/>
                      <a:pt x="29" y="45"/>
                    </a:cubicBezTo>
                    <a:cubicBezTo>
                      <a:pt x="29" y="44"/>
                      <a:pt x="30" y="43"/>
                      <a:pt x="29" y="42"/>
                    </a:cubicBezTo>
                    <a:cubicBezTo>
                      <a:pt x="29" y="42"/>
                      <a:pt x="27" y="40"/>
                      <a:pt x="27" y="40"/>
                    </a:cubicBezTo>
                    <a:cubicBezTo>
                      <a:pt x="26" y="39"/>
                      <a:pt x="27" y="38"/>
                      <a:pt x="26" y="37"/>
                    </a:cubicBezTo>
                    <a:cubicBezTo>
                      <a:pt x="26" y="37"/>
                      <a:pt x="24" y="36"/>
                      <a:pt x="24" y="36"/>
                    </a:cubicBezTo>
                    <a:cubicBezTo>
                      <a:pt x="24" y="36"/>
                      <a:pt x="22" y="33"/>
                      <a:pt x="22" y="33"/>
                    </a:cubicBezTo>
                    <a:cubicBezTo>
                      <a:pt x="22" y="33"/>
                      <a:pt x="22" y="32"/>
                      <a:pt x="22" y="32"/>
                    </a:cubicBezTo>
                    <a:cubicBezTo>
                      <a:pt x="21" y="31"/>
                      <a:pt x="19" y="30"/>
                      <a:pt x="18" y="29"/>
                    </a:cubicBezTo>
                    <a:cubicBezTo>
                      <a:pt x="17" y="28"/>
                      <a:pt x="18" y="28"/>
                      <a:pt x="17" y="27"/>
                    </a:cubicBezTo>
                    <a:cubicBezTo>
                      <a:pt x="16" y="26"/>
                      <a:pt x="14" y="24"/>
                      <a:pt x="14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19"/>
                      <a:pt x="15" y="18"/>
                    </a:cubicBezTo>
                    <a:cubicBezTo>
                      <a:pt x="15" y="17"/>
                      <a:pt x="17" y="17"/>
                      <a:pt x="17" y="17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2"/>
                      <a:pt x="21" y="12"/>
                    </a:cubicBezTo>
                    <a:cubicBezTo>
                      <a:pt x="21" y="11"/>
                      <a:pt x="22" y="12"/>
                      <a:pt x="23" y="11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6" y="9"/>
                      <a:pt x="27" y="9"/>
                      <a:pt x="26" y="8"/>
                    </a:cubicBezTo>
                    <a:close/>
                    <a:moveTo>
                      <a:pt x="13" y="65"/>
                    </a:moveTo>
                    <a:cubicBezTo>
                      <a:pt x="14" y="65"/>
                      <a:pt x="15" y="67"/>
                      <a:pt x="13" y="67"/>
                    </a:cubicBezTo>
                    <a:cubicBezTo>
                      <a:pt x="13" y="67"/>
                      <a:pt x="12" y="65"/>
                      <a:pt x="13" y="65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099" name="Freeform 22">
                <a:extLst>
                  <a:ext uri="{FF2B5EF4-FFF2-40B4-BE49-F238E27FC236}">
                    <a16:creationId xmlns:a16="http://schemas.microsoft.com/office/drawing/2014/main" id="{03B6DDA0-5E1D-CB64-754C-556756559A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58566" y="2443602"/>
                <a:ext cx="591402" cy="269011"/>
              </a:xfrm>
              <a:custGeom>
                <a:avLst/>
                <a:gdLst>
                  <a:gd name="T0" fmla="*/ 3 w 86"/>
                  <a:gd name="T1" fmla="*/ 2 h 37"/>
                  <a:gd name="T2" fmla="*/ 4 w 86"/>
                  <a:gd name="T3" fmla="*/ 5 h 37"/>
                  <a:gd name="T4" fmla="*/ 1 w 86"/>
                  <a:gd name="T5" fmla="*/ 8 h 37"/>
                  <a:gd name="T6" fmla="*/ 1 w 86"/>
                  <a:gd name="T7" fmla="*/ 11 h 37"/>
                  <a:gd name="T8" fmla="*/ 7 w 86"/>
                  <a:gd name="T9" fmla="*/ 7 h 37"/>
                  <a:gd name="T10" fmla="*/ 8 w 86"/>
                  <a:gd name="T11" fmla="*/ 2 h 37"/>
                  <a:gd name="T12" fmla="*/ 45 w 86"/>
                  <a:gd name="T13" fmla="*/ 37 h 37"/>
                  <a:gd name="T14" fmla="*/ 48 w 86"/>
                  <a:gd name="T15" fmla="*/ 32 h 37"/>
                  <a:gd name="T16" fmla="*/ 56 w 86"/>
                  <a:gd name="T17" fmla="*/ 31 h 37"/>
                  <a:gd name="T18" fmla="*/ 72 w 86"/>
                  <a:gd name="T19" fmla="*/ 27 h 37"/>
                  <a:gd name="T20" fmla="*/ 74 w 86"/>
                  <a:gd name="T21" fmla="*/ 28 h 37"/>
                  <a:gd name="T22" fmla="*/ 79 w 86"/>
                  <a:gd name="T23" fmla="*/ 28 h 37"/>
                  <a:gd name="T24" fmla="*/ 83 w 86"/>
                  <a:gd name="T25" fmla="*/ 28 h 37"/>
                  <a:gd name="T26" fmla="*/ 81 w 86"/>
                  <a:gd name="T27" fmla="*/ 21 h 37"/>
                  <a:gd name="T28" fmla="*/ 82 w 86"/>
                  <a:gd name="T29" fmla="*/ 16 h 37"/>
                  <a:gd name="T30" fmla="*/ 86 w 86"/>
                  <a:gd name="T31" fmla="*/ 14 h 37"/>
                  <a:gd name="T32" fmla="*/ 81 w 86"/>
                  <a:gd name="T33" fmla="*/ 7 h 37"/>
                  <a:gd name="T34" fmla="*/ 79 w 86"/>
                  <a:gd name="T35" fmla="*/ 3 h 37"/>
                  <a:gd name="T36" fmla="*/ 72 w 86"/>
                  <a:gd name="T37" fmla="*/ 3 h 37"/>
                  <a:gd name="T38" fmla="*/ 68 w 86"/>
                  <a:gd name="T39" fmla="*/ 3 h 37"/>
                  <a:gd name="T40" fmla="*/ 62 w 86"/>
                  <a:gd name="T41" fmla="*/ 6 h 37"/>
                  <a:gd name="T42" fmla="*/ 54 w 86"/>
                  <a:gd name="T43" fmla="*/ 6 h 37"/>
                  <a:gd name="T44" fmla="*/ 51 w 86"/>
                  <a:gd name="T45" fmla="*/ 4 h 37"/>
                  <a:gd name="T46" fmla="*/ 46 w 86"/>
                  <a:gd name="T47" fmla="*/ 5 h 37"/>
                  <a:gd name="T48" fmla="*/ 41 w 86"/>
                  <a:gd name="T49" fmla="*/ 0 h 37"/>
                  <a:gd name="T50" fmla="*/ 32 w 86"/>
                  <a:gd name="T51" fmla="*/ 0 h 37"/>
                  <a:gd name="T52" fmla="*/ 25 w 86"/>
                  <a:gd name="T53" fmla="*/ 3 h 37"/>
                  <a:gd name="T54" fmla="*/ 19 w 86"/>
                  <a:gd name="T55" fmla="*/ 5 h 37"/>
                  <a:gd name="T56" fmla="*/ 14 w 86"/>
                  <a:gd name="T57" fmla="*/ 5 h 37"/>
                  <a:gd name="T58" fmla="*/ 14 w 86"/>
                  <a:gd name="T59" fmla="*/ 7 h 37"/>
                  <a:gd name="T60" fmla="*/ 11 w 86"/>
                  <a:gd name="T61" fmla="*/ 9 h 37"/>
                  <a:gd name="T62" fmla="*/ 1 w 86"/>
                  <a:gd name="T63" fmla="*/ 12 h 37"/>
                  <a:gd name="T64" fmla="*/ 3 w 86"/>
                  <a:gd name="T65" fmla="*/ 20 h 37"/>
                  <a:gd name="T66" fmla="*/ 3 w 86"/>
                  <a:gd name="T67" fmla="*/ 22 h 37"/>
                  <a:gd name="T68" fmla="*/ 1 w 86"/>
                  <a:gd name="T69" fmla="*/ 22 h 37"/>
                  <a:gd name="T70" fmla="*/ 5 w 86"/>
                  <a:gd name="T71" fmla="*/ 24 h 37"/>
                  <a:gd name="T72" fmla="*/ 9 w 86"/>
                  <a:gd name="T73" fmla="*/ 31 h 37"/>
                  <a:gd name="T74" fmla="*/ 13 w 86"/>
                  <a:gd name="T75" fmla="*/ 32 h 37"/>
                  <a:gd name="T76" fmla="*/ 21 w 86"/>
                  <a:gd name="T77" fmla="*/ 31 h 37"/>
                  <a:gd name="T78" fmla="*/ 37 w 86"/>
                  <a:gd name="T79" fmla="*/ 34 h 37"/>
                  <a:gd name="T80" fmla="*/ 43 w 86"/>
                  <a:gd name="T81" fmla="*/ 30 h 37"/>
                  <a:gd name="T82" fmla="*/ 43 w 86"/>
                  <a:gd name="T83" fmla="*/ 34 h 37"/>
                  <a:gd name="T84" fmla="*/ 44 w 86"/>
                  <a:gd name="T85" fmla="*/ 37 h 37"/>
                  <a:gd name="T86" fmla="*/ 77 w 86"/>
                  <a:gd name="T87" fmla="*/ 21 h 37"/>
                  <a:gd name="T88" fmla="*/ 71 w 86"/>
                  <a:gd name="T89" fmla="*/ 21 h 37"/>
                  <a:gd name="T90" fmla="*/ 77 w 86"/>
                  <a:gd name="T9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6" h="37">
                    <a:moveTo>
                      <a:pt x="8" y="2"/>
                    </a:moveTo>
                    <a:cubicBezTo>
                      <a:pt x="8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5"/>
                    </a:cubicBezTo>
                    <a:cubicBezTo>
                      <a:pt x="3" y="6"/>
                      <a:pt x="2" y="4"/>
                      <a:pt x="2" y="6"/>
                    </a:cubicBezTo>
                    <a:cubicBezTo>
                      <a:pt x="2" y="7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3" y="9"/>
                      <a:pt x="4" y="9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9" y="6"/>
                      <a:pt x="11" y="7"/>
                      <a:pt x="12" y="6"/>
                    </a:cubicBezTo>
                    <a:cubicBezTo>
                      <a:pt x="12" y="6"/>
                      <a:pt x="13" y="5"/>
                      <a:pt x="13" y="5"/>
                    </a:cubicBezTo>
                    <a:cubicBezTo>
                      <a:pt x="11" y="4"/>
                      <a:pt x="9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  <a:moveTo>
                      <a:pt x="44" y="37"/>
                    </a:moveTo>
                    <a:cubicBezTo>
                      <a:pt x="44" y="37"/>
                      <a:pt x="44" y="37"/>
                      <a:pt x="45" y="37"/>
                    </a:cubicBezTo>
                    <a:cubicBezTo>
                      <a:pt x="47" y="36"/>
                      <a:pt x="46" y="35"/>
                      <a:pt x="47" y="35"/>
                    </a:cubicBezTo>
                    <a:cubicBezTo>
                      <a:pt x="48" y="35"/>
                      <a:pt x="48" y="34"/>
                      <a:pt x="48" y="34"/>
                    </a:cubicBezTo>
                    <a:cubicBezTo>
                      <a:pt x="48" y="33"/>
                      <a:pt x="47" y="32"/>
                      <a:pt x="48" y="32"/>
                    </a:cubicBezTo>
                    <a:cubicBezTo>
                      <a:pt x="49" y="31"/>
                      <a:pt x="50" y="32"/>
                      <a:pt x="51" y="32"/>
                    </a:cubicBezTo>
                    <a:cubicBezTo>
                      <a:pt x="51" y="31"/>
                      <a:pt x="52" y="31"/>
                      <a:pt x="53" y="31"/>
                    </a:cubicBezTo>
                    <a:cubicBezTo>
                      <a:pt x="53" y="31"/>
                      <a:pt x="54" y="32"/>
                      <a:pt x="56" y="31"/>
                    </a:cubicBezTo>
                    <a:cubicBezTo>
                      <a:pt x="57" y="30"/>
                      <a:pt x="59" y="31"/>
                      <a:pt x="62" y="29"/>
                    </a:cubicBezTo>
                    <a:cubicBezTo>
                      <a:pt x="62" y="29"/>
                      <a:pt x="67" y="29"/>
                      <a:pt x="68" y="28"/>
                    </a:cubicBezTo>
                    <a:cubicBezTo>
                      <a:pt x="69" y="28"/>
                      <a:pt x="71" y="27"/>
                      <a:pt x="72" y="27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3" y="28"/>
                      <a:pt x="73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5" y="27"/>
                      <a:pt x="77" y="29"/>
                      <a:pt x="77" y="28"/>
                    </a:cubicBezTo>
                    <a:cubicBezTo>
                      <a:pt x="78" y="28"/>
                      <a:pt x="78" y="27"/>
                      <a:pt x="78" y="27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4" y="27"/>
                      <a:pt x="84" y="27"/>
                    </a:cubicBezTo>
                    <a:cubicBezTo>
                      <a:pt x="83" y="26"/>
                      <a:pt x="83" y="25"/>
                      <a:pt x="83" y="24"/>
                    </a:cubicBezTo>
                    <a:cubicBezTo>
                      <a:pt x="82" y="23"/>
                      <a:pt x="81" y="22"/>
                      <a:pt x="81" y="21"/>
                    </a:cubicBezTo>
                    <a:cubicBezTo>
                      <a:pt x="82" y="20"/>
                      <a:pt x="83" y="20"/>
                      <a:pt x="82" y="19"/>
                    </a:cubicBezTo>
                    <a:cubicBezTo>
                      <a:pt x="82" y="18"/>
                      <a:pt x="83" y="19"/>
                      <a:pt x="82" y="18"/>
                    </a:cubicBezTo>
                    <a:cubicBezTo>
                      <a:pt x="82" y="17"/>
                      <a:pt x="81" y="17"/>
                      <a:pt x="82" y="16"/>
                    </a:cubicBezTo>
                    <a:cubicBezTo>
                      <a:pt x="83" y="15"/>
                      <a:pt x="83" y="14"/>
                      <a:pt x="84" y="15"/>
                    </a:cubicBezTo>
                    <a:cubicBezTo>
                      <a:pt x="84" y="16"/>
                      <a:pt x="85" y="16"/>
                      <a:pt x="85" y="16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14"/>
                      <a:pt x="86" y="13"/>
                      <a:pt x="85" y="12"/>
                    </a:cubicBezTo>
                    <a:cubicBezTo>
                      <a:pt x="83" y="11"/>
                      <a:pt x="79" y="11"/>
                      <a:pt x="80" y="9"/>
                    </a:cubicBezTo>
                    <a:cubicBezTo>
                      <a:pt x="80" y="8"/>
                      <a:pt x="79" y="8"/>
                      <a:pt x="81" y="7"/>
                    </a:cubicBezTo>
                    <a:cubicBezTo>
                      <a:pt x="82" y="6"/>
                      <a:pt x="80" y="4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0" y="4"/>
                      <a:pt x="80" y="3"/>
                      <a:pt x="79" y="3"/>
                    </a:cubicBezTo>
                    <a:cubicBezTo>
                      <a:pt x="78" y="3"/>
                      <a:pt x="76" y="3"/>
                      <a:pt x="76" y="3"/>
                    </a:cubicBezTo>
                    <a:cubicBezTo>
                      <a:pt x="76" y="3"/>
                      <a:pt x="75" y="3"/>
                      <a:pt x="74" y="3"/>
                    </a:cubicBezTo>
                    <a:cubicBezTo>
                      <a:pt x="73" y="3"/>
                      <a:pt x="73" y="2"/>
                      <a:pt x="72" y="3"/>
                    </a:cubicBezTo>
                    <a:cubicBezTo>
                      <a:pt x="70" y="3"/>
                      <a:pt x="70" y="2"/>
                      <a:pt x="70" y="2"/>
                    </a:cubicBezTo>
                    <a:cubicBezTo>
                      <a:pt x="70" y="2"/>
                      <a:pt x="70" y="2"/>
                      <a:pt x="69" y="3"/>
                    </a:cubicBezTo>
                    <a:cubicBezTo>
                      <a:pt x="69" y="3"/>
                      <a:pt x="69" y="3"/>
                      <a:pt x="68" y="3"/>
                    </a:cubicBezTo>
                    <a:cubicBezTo>
                      <a:pt x="68" y="3"/>
                      <a:pt x="68" y="4"/>
                      <a:pt x="68" y="4"/>
                    </a:cubicBezTo>
                    <a:cubicBezTo>
                      <a:pt x="67" y="5"/>
                      <a:pt x="66" y="4"/>
                      <a:pt x="65" y="5"/>
                    </a:cubicBezTo>
                    <a:cubicBezTo>
                      <a:pt x="64" y="5"/>
                      <a:pt x="64" y="6"/>
                      <a:pt x="62" y="6"/>
                    </a:cubicBezTo>
                    <a:cubicBezTo>
                      <a:pt x="62" y="6"/>
                      <a:pt x="61" y="5"/>
                      <a:pt x="60" y="5"/>
                    </a:cubicBezTo>
                    <a:cubicBezTo>
                      <a:pt x="60" y="5"/>
                      <a:pt x="59" y="6"/>
                      <a:pt x="59" y="6"/>
                    </a:cubicBezTo>
                    <a:cubicBezTo>
                      <a:pt x="58" y="6"/>
                      <a:pt x="56" y="6"/>
                      <a:pt x="54" y="6"/>
                    </a:cubicBezTo>
                    <a:cubicBezTo>
                      <a:pt x="54" y="6"/>
                      <a:pt x="53" y="5"/>
                      <a:pt x="53" y="5"/>
                    </a:cubicBezTo>
                    <a:cubicBezTo>
                      <a:pt x="53" y="5"/>
                      <a:pt x="52" y="5"/>
                      <a:pt x="52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0" y="4"/>
                      <a:pt x="49" y="4"/>
                      <a:pt x="48" y="4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4"/>
                      <a:pt x="46" y="5"/>
                    </a:cubicBezTo>
                    <a:cubicBezTo>
                      <a:pt x="46" y="4"/>
                      <a:pt x="45" y="3"/>
                      <a:pt x="44" y="2"/>
                    </a:cubicBezTo>
                    <a:cubicBezTo>
                      <a:pt x="42" y="2"/>
                      <a:pt x="43" y="2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0" y="0"/>
                      <a:pt x="39" y="1"/>
                      <a:pt x="37" y="1"/>
                    </a:cubicBezTo>
                    <a:cubicBezTo>
                      <a:pt x="36" y="1"/>
                      <a:pt x="35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1"/>
                      <a:pt x="29" y="1"/>
                      <a:pt x="28" y="1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3" y="5"/>
                      <a:pt x="23" y="5"/>
                    </a:cubicBezTo>
                    <a:cubicBezTo>
                      <a:pt x="21" y="5"/>
                      <a:pt x="20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5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6" y="7"/>
                      <a:pt x="17" y="7"/>
                    </a:cubicBezTo>
                    <a:cubicBezTo>
                      <a:pt x="16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3" y="8"/>
                      <a:pt x="11" y="9"/>
                      <a:pt x="11" y="9"/>
                    </a:cubicBezTo>
                    <a:cubicBezTo>
                      <a:pt x="9" y="9"/>
                      <a:pt x="9" y="8"/>
                      <a:pt x="8" y="8"/>
                    </a:cubicBezTo>
                    <a:cubicBezTo>
                      <a:pt x="7" y="8"/>
                      <a:pt x="8" y="10"/>
                      <a:pt x="8" y="10"/>
                    </a:cubicBezTo>
                    <a:cubicBezTo>
                      <a:pt x="3" y="9"/>
                      <a:pt x="3" y="10"/>
                      <a:pt x="1" y="12"/>
                    </a:cubicBezTo>
                    <a:cubicBezTo>
                      <a:pt x="2" y="13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4" y="18"/>
                      <a:pt x="4" y="18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3" y="22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2" y="21"/>
                      <a:pt x="2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3" y="23"/>
                      <a:pt x="3" y="23"/>
                      <a:pt x="4" y="23"/>
                    </a:cubicBezTo>
                    <a:cubicBezTo>
                      <a:pt x="4" y="23"/>
                      <a:pt x="5" y="24"/>
                      <a:pt x="5" y="24"/>
                    </a:cubicBezTo>
                    <a:cubicBezTo>
                      <a:pt x="5" y="26"/>
                      <a:pt x="5" y="27"/>
                      <a:pt x="5" y="29"/>
                    </a:cubicBezTo>
                    <a:cubicBezTo>
                      <a:pt x="6" y="29"/>
                      <a:pt x="7" y="29"/>
                      <a:pt x="9" y="29"/>
                    </a:cubicBezTo>
                    <a:cubicBezTo>
                      <a:pt x="8" y="29"/>
                      <a:pt x="8" y="31"/>
                      <a:pt x="9" y="31"/>
                    </a:cubicBezTo>
                    <a:cubicBezTo>
                      <a:pt x="9" y="31"/>
                      <a:pt x="10" y="30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2" y="32"/>
                      <a:pt x="12" y="32"/>
                      <a:pt x="13" y="32"/>
                    </a:cubicBezTo>
                    <a:cubicBezTo>
                      <a:pt x="13" y="32"/>
                      <a:pt x="14" y="33"/>
                      <a:pt x="13" y="33"/>
                    </a:cubicBezTo>
                    <a:cubicBezTo>
                      <a:pt x="14" y="34"/>
                      <a:pt x="15" y="35"/>
                      <a:pt x="16" y="36"/>
                    </a:cubicBezTo>
                    <a:cubicBezTo>
                      <a:pt x="19" y="34"/>
                      <a:pt x="19" y="34"/>
                      <a:pt x="21" y="31"/>
                    </a:cubicBezTo>
                    <a:cubicBezTo>
                      <a:pt x="23" y="31"/>
                      <a:pt x="25" y="32"/>
                      <a:pt x="27" y="33"/>
                    </a:cubicBezTo>
                    <a:cubicBezTo>
                      <a:pt x="27" y="33"/>
                      <a:pt x="29" y="35"/>
                      <a:pt x="30" y="35"/>
                    </a:cubicBezTo>
                    <a:cubicBezTo>
                      <a:pt x="32" y="35"/>
                      <a:pt x="36" y="34"/>
                      <a:pt x="37" y="34"/>
                    </a:cubicBezTo>
                    <a:cubicBezTo>
                      <a:pt x="37" y="33"/>
                      <a:pt x="38" y="32"/>
                      <a:pt x="39" y="32"/>
                    </a:cubicBezTo>
                    <a:cubicBezTo>
                      <a:pt x="40" y="31"/>
                      <a:pt x="40" y="32"/>
                      <a:pt x="41" y="32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4" y="30"/>
                      <a:pt x="44" y="30"/>
                    </a:cubicBezTo>
                    <a:cubicBezTo>
                      <a:pt x="44" y="31"/>
                      <a:pt x="45" y="32"/>
                      <a:pt x="44" y="33"/>
                    </a:cubicBezTo>
                    <a:cubicBezTo>
                      <a:pt x="44" y="33"/>
                      <a:pt x="43" y="34"/>
                      <a:pt x="43" y="34"/>
                    </a:cubicBezTo>
                    <a:cubicBezTo>
                      <a:pt x="43" y="34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4" y="36"/>
                      <a:pt x="44" y="37"/>
                    </a:cubicBezTo>
                    <a:close/>
                    <a:moveTo>
                      <a:pt x="77" y="18"/>
                    </a:moveTo>
                    <a:cubicBezTo>
                      <a:pt x="79" y="18"/>
                      <a:pt x="77" y="20"/>
                      <a:pt x="77" y="20"/>
                    </a:cubicBezTo>
                    <a:cubicBezTo>
                      <a:pt x="76" y="21"/>
                      <a:pt x="77" y="21"/>
                      <a:pt x="77" y="21"/>
                    </a:cubicBezTo>
                    <a:cubicBezTo>
                      <a:pt x="77" y="22"/>
                      <a:pt x="77" y="21"/>
                      <a:pt x="77" y="22"/>
                    </a:cubicBezTo>
                    <a:cubicBezTo>
                      <a:pt x="74" y="21"/>
                      <a:pt x="74" y="22"/>
                      <a:pt x="71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1"/>
                      <a:pt x="72" y="20"/>
                      <a:pt x="72" y="20"/>
                    </a:cubicBezTo>
                    <a:cubicBezTo>
                      <a:pt x="73" y="19"/>
                      <a:pt x="75" y="20"/>
                      <a:pt x="76" y="20"/>
                    </a:cubicBezTo>
                    <a:cubicBezTo>
                      <a:pt x="76" y="19"/>
                      <a:pt x="77" y="18"/>
                      <a:pt x="77" y="18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100" name="Freeform 95">
                <a:extLst>
                  <a:ext uri="{FF2B5EF4-FFF2-40B4-BE49-F238E27FC236}">
                    <a16:creationId xmlns:a16="http://schemas.microsoft.com/office/drawing/2014/main" id="{0B82D5EA-7C6D-A5BC-5466-33AD069330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5680" y="1855847"/>
                <a:ext cx="1294229" cy="630705"/>
              </a:xfrm>
              <a:custGeom>
                <a:avLst/>
                <a:gdLst>
                  <a:gd name="T0" fmla="*/ 175 w 188"/>
                  <a:gd name="T1" fmla="*/ 44 h 87"/>
                  <a:gd name="T2" fmla="*/ 165 w 188"/>
                  <a:gd name="T3" fmla="*/ 50 h 87"/>
                  <a:gd name="T4" fmla="*/ 163 w 188"/>
                  <a:gd name="T5" fmla="*/ 61 h 87"/>
                  <a:gd name="T6" fmla="*/ 150 w 188"/>
                  <a:gd name="T7" fmla="*/ 66 h 87"/>
                  <a:gd name="T8" fmla="*/ 152 w 188"/>
                  <a:gd name="T9" fmla="*/ 78 h 87"/>
                  <a:gd name="T10" fmla="*/ 134 w 188"/>
                  <a:gd name="T11" fmla="*/ 75 h 87"/>
                  <a:gd name="T12" fmla="*/ 121 w 188"/>
                  <a:gd name="T13" fmla="*/ 77 h 87"/>
                  <a:gd name="T14" fmla="*/ 105 w 188"/>
                  <a:gd name="T15" fmla="*/ 80 h 87"/>
                  <a:gd name="T16" fmla="*/ 95 w 188"/>
                  <a:gd name="T17" fmla="*/ 87 h 87"/>
                  <a:gd name="T18" fmla="*/ 86 w 188"/>
                  <a:gd name="T19" fmla="*/ 82 h 87"/>
                  <a:gd name="T20" fmla="*/ 78 w 188"/>
                  <a:gd name="T21" fmla="*/ 78 h 87"/>
                  <a:gd name="T22" fmla="*/ 66 w 188"/>
                  <a:gd name="T23" fmla="*/ 69 h 87"/>
                  <a:gd name="T24" fmla="*/ 65 w 188"/>
                  <a:gd name="T25" fmla="*/ 60 h 87"/>
                  <a:gd name="T26" fmla="*/ 65 w 188"/>
                  <a:gd name="T27" fmla="*/ 54 h 87"/>
                  <a:gd name="T28" fmla="*/ 59 w 188"/>
                  <a:gd name="T29" fmla="*/ 57 h 87"/>
                  <a:gd name="T30" fmla="*/ 55 w 188"/>
                  <a:gd name="T31" fmla="*/ 59 h 87"/>
                  <a:gd name="T32" fmla="*/ 47 w 188"/>
                  <a:gd name="T33" fmla="*/ 61 h 87"/>
                  <a:gd name="T34" fmla="*/ 26 w 188"/>
                  <a:gd name="T35" fmla="*/ 81 h 87"/>
                  <a:gd name="T36" fmla="*/ 20 w 188"/>
                  <a:gd name="T37" fmla="*/ 74 h 87"/>
                  <a:gd name="T38" fmla="*/ 21 w 188"/>
                  <a:gd name="T39" fmla="*/ 68 h 87"/>
                  <a:gd name="T40" fmla="*/ 20 w 188"/>
                  <a:gd name="T41" fmla="*/ 64 h 87"/>
                  <a:gd name="T42" fmla="*/ 27 w 188"/>
                  <a:gd name="T43" fmla="*/ 63 h 87"/>
                  <a:gd name="T44" fmla="*/ 34 w 188"/>
                  <a:gd name="T45" fmla="*/ 64 h 87"/>
                  <a:gd name="T46" fmla="*/ 31 w 188"/>
                  <a:gd name="T47" fmla="*/ 55 h 87"/>
                  <a:gd name="T48" fmla="*/ 24 w 188"/>
                  <a:gd name="T49" fmla="*/ 52 h 87"/>
                  <a:gd name="T50" fmla="*/ 18 w 188"/>
                  <a:gd name="T51" fmla="*/ 49 h 87"/>
                  <a:gd name="T52" fmla="*/ 11 w 188"/>
                  <a:gd name="T53" fmla="*/ 53 h 87"/>
                  <a:gd name="T54" fmla="*/ 6 w 188"/>
                  <a:gd name="T55" fmla="*/ 46 h 87"/>
                  <a:gd name="T56" fmla="*/ 4 w 188"/>
                  <a:gd name="T57" fmla="*/ 36 h 87"/>
                  <a:gd name="T58" fmla="*/ 10 w 188"/>
                  <a:gd name="T59" fmla="*/ 32 h 87"/>
                  <a:gd name="T60" fmla="*/ 17 w 188"/>
                  <a:gd name="T61" fmla="*/ 24 h 87"/>
                  <a:gd name="T62" fmla="*/ 27 w 188"/>
                  <a:gd name="T63" fmla="*/ 19 h 87"/>
                  <a:gd name="T64" fmla="*/ 34 w 188"/>
                  <a:gd name="T65" fmla="*/ 24 h 87"/>
                  <a:gd name="T66" fmla="*/ 41 w 188"/>
                  <a:gd name="T67" fmla="*/ 26 h 87"/>
                  <a:gd name="T68" fmla="*/ 56 w 188"/>
                  <a:gd name="T69" fmla="*/ 25 h 87"/>
                  <a:gd name="T70" fmla="*/ 62 w 188"/>
                  <a:gd name="T71" fmla="*/ 25 h 87"/>
                  <a:gd name="T72" fmla="*/ 60 w 188"/>
                  <a:gd name="T73" fmla="*/ 15 h 87"/>
                  <a:gd name="T74" fmla="*/ 62 w 188"/>
                  <a:gd name="T75" fmla="*/ 5 h 87"/>
                  <a:gd name="T76" fmla="*/ 76 w 188"/>
                  <a:gd name="T77" fmla="*/ 6 h 87"/>
                  <a:gd name="T78" fmla="*/ 94 w 188"/>
                  <a:gd name="T79" fmla="*/ 2 h 87"/>
                  <a:gd name="T80" fmla="*/ 102 w 188"/>
                  <a:gd name="T81" fmla="*/ 3 h 87"/>
                  <a:gd name="T82" fmla="*/ 108 w 188"/>
                  <a:gd name="T83" fmla="*/ 5 h 87"/>
                  <a:gd name="T84" fmla="*/ 115 w 188"/>
                  <a:gd name="T85" fmla="*/ 9 h 87"/>
                  <a:gd name="T86" fmla="*/ 135 w 188"/>
                  <a:gd name="T87" fmla="*/ 4 h 87"/>
                  <a:gd name="T88" fmla="*/ 144 w 188"/>
                  <a:gd name="T89" fmla="*/ 23 h 87"/>
                  <a:gd name="T90" fmla="*/ 162 w 188"/>
                  <a:gd name="T91" fmla="*/ 31 h 87"/>
                  <a:gd name="T92" fmla="*/ 175 w 188"/>
                  <a:gd name="T93" fmla="*/ 34 h 87"/>
                  <a:gd name="T94" fmla="*/ 185 w 188"/>
                  <a:gd name="T95" fmla="*/ 38 h 87"/>
                  <a:gd name="T96" fmla="*/ 29 w 188"/>
                  <a:gd name="T97" fmla="*/ 65 h 87"/>
                  <a:gd name="T98" fmla="*/ 151 w 188"/>
                  <a:gd name="T99" fmla="*/ 49 h 87"/>
                  <a:gd name="T100" fmla="*/ 144 w 188"/>
                  <a:gd name="T101" fmla="*/ 52 h 87"/>
                  <a:gd name="T102" fmla="*/ 134 w 188"/>
                  <a:gd name="T103" fmla="*/ 51 h 87"/>
                  <a:gd name="T104" fmla="*/ 125 w 188"/>
                  <a:gd name="T105" fmla="*/ 57 h 87"/>
                  <a:gd name="T106" fmla="*/ 122 w 188"/>
                  <a:gd name="T107" fmla="*/ 63 h 87"/>
                  <a:gd name="T108" fmla="*/ 120 w 188"/>
                  <a:gd name="T109" fmla="*/ 60 h 87"/>
                  <a:gd name="T110" fmla="*/ 123 w 188"/>
                  <a:gd name="T111" fmla="*/ 54 h 87"/>
                  <a:gd name="T112" fmla="*/ 133 w 188"/>
                  <a:gd name="T113" fmla="*/ 51 h 87"/>
                  <a:gd name="T114" fmla="*/ 140 w 188"/>
                  <a:gd name="T115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8" h="87">
                    <a:moveTo>
                      <a:pt x="188" y="39"/>
                    </a:moveTo>
                    <a:cubicBezTo>
                      <a:pt x="181" y="40"/>
                      <a:pt x="181" y="40"/>
                      <a:pt x="181" y="40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4" y="46"/>
                      <a:pt x="174" y="46"/>
                      <a:pt x="174" y="46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0" y="49"/>
                      <a:pt x="170" y="49"/>
                      <a:pt x="170" y="49"/>
                    </a:cubicBezTo>
                    <a:cubicBezTo>
                      <a:pt x="167" y="49"/>
                      <a:pt x="167" y="49"/>
                      <a:pt x="167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3"/>
                      <a:pt x="164" y="53"/>
                      <a:pt x="164" y="53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3" y="61"/>
                      <a:pt x="163" y="61"/>
                      <a:pt x="163" y="61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58" y="63"/>
                      <a:pt x="158" y="63"/>
                      <a:pt x="158" y="63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1" y="65"/>
                      <a:pt x="151" y="65"/>
                      <a:pt x="151" y="65"/>
                    </a:cubicBezTo>
                    <a:cubicBezTo>
                      <a:pt x="150" y="66"/>
                      <a:pt x="150" y="66"/>
                      <a:pt x="150" y="66"/>
                    </a:cubicBezTo>
                    <a:cubicBezTo>
                      <a:pt x="150" y="68"/>
                      <a:pt x="150" y="68"/>
                      <a:pt x="150" y="68"/>
                    </a:cubicBezTo>
                    <a:cubicBezTo>
                      <a:pt x="153" y="70"/>
                      <a:pt x="153" y="70"/>
                      <a:pt x="153" y="70"/>
                    </a:cubicBezTo>
                    <a:cubicBezTo>
                      <a:pt x="154" y="71"/>
                      <a:pt x="154" y="71"/>
                      <a:pt x="154" y="71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2" y="78"/>
                      <a:pt x="152" y="78"/>
                      <a:pt x="152" y="78"/>
                    </a:cubicBezTo>
                    <a:cubicBezTo>
                      <a:pt x="150" y="77"/>
                      <a:pt x="150" y="77"/>
                      <a:pt x="150" y="77"/>
                    </a:cubicBezTo>
                    <a:cubicBezTo>
                      <a:pt x="150" y="77"/>
                      <a:pt x="147" y="77"/>
                      <a:pt x="147" y="76"/>
                    </a:cubicBezTo>
                    <a:cubicBezTo>
                      <a:pt x="147" y="76"/>
                      <a:pt x="145" y="75"/>
                      <a:pt x="144" y="75"/>
                    </a:cubicBezTo>
                    <a:cubicBezTo>
                      <a:pt x="143" y="75"/>
                      <a:pt x="142" y="74"/>
                      <a:pt x="140" y="74"/>
                    </a:cubicBezTo>
                    <a:cubicBezTo>
                      <a:pt x="138" y="75"/>
                      <a:pt x="135" y="75"/>
                      <a:pt x="134" y="75"/>
                    </a:cubicBezTo>
                    <a:cubicBezTo>
                      <a:pt x="133" y="75"/>
                      <a:pt x="131" y="77"/>
                      <a:pt x="129" y="77"/>
                    </a:cubicBezTo>
                    <a:cubicBezTo>
                      <a:pt x="128" y="77"/>
                      <a:pt x="129" y="76"/>
                      <a:pt x="127" y="76"/>
                    </a:cubicBezTo>
                    <a:cubicBezTo>
                      <a:pt x="126" y="76"/>
                      <a:pt x="126" y="74"/>
                      <a:pt x="125" y="75"/>
                    </a:cubicBezTo>
                    <a:cubicBezTo>
                      <a:pt x="123" y="76"/>
                      <a:pt x="124" y="76"/>
                      <a:pt x="123" y="76"/>
                    </a:cubicBezTo>
                    <a:cubicBezTo>
                      <a:pt x="122" y="76"/>
                      <a:pt x="121" y="77"/>
                      <a:pt x="121" y="77"/>
                    </a:cubicBezTo>
                    <a:cubicBezTo>
                      <a:pt x="121" y="77"/>
                      <a:pt x="120" y="78"/>
                      <a:pt x="120" y="79"/>
                    </a:cubicBezTo>
                    <a:cubicBezTo>
                      <a:pt x="120" y="80"/>
                      <a:pt x="116" y="76"/>
                      <a:pt x="115" y="76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0" y="76"/>
                      <a:pt x="107" y="79"/>
                      <a:pt x="107" y="79"/>
                    </a:cubicBezTo>
                    <a:cubicBezTo>
                      <a:pt x="106" y="80"/>
                      <a:pt x="106" y="80"/>
                      <a:pt x="105" y="80"/>
                    </a:cubicBezTo>
                    <a:cubicBezTo>
                      <a:pt x="104" y="80"/>
                      <a:pt x="102" y="80"/>
                      <a:pt x="102" y="81"/>
                    </a:cubicBezTo>
                    <a:cubicBezTo>
                      <a:pt x="102" y="82"/>
                      <a:pt x="100" y="82"/>
                      <a:pt x="100" y="82"/>
                    </a:cubicBezTo>
                    <a:cubicBezTo>
                      <a:pt x="99" y="82"/>
                      <a:pt x="98" y="85"/>
                      <a:pt x="98" y="85"/>
                    </a:cubicBezTo>
                    <a:cubicBezTo>
                      <a:pt x="98" y="85"/>
                      <a:pt x="96" y="85"/>
                      <a:pt x="95" y="85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87"/>
                      <a:pt x="94" y="87"/>
                      <a:pt x="94" y="87"/>
                    </a:cubicBezTo>
                    <a:cubicBezTo>
                      <a:pt x="93" y="87"/>
                      <a:pt x="94" y="86"/>
                      <a:pt x="93" y="85"/>
                    </a:cubicBezTo>
                    <a:cubicBezTo>
                      <a:pt x="93" y="84"/>
                      <a:pt x="91" y="84"/>
                      <a:pt x="90" y="84"/>
                    </a:cubicBezTo>
                    <a:cubicBezTo>
                      <a:pt x="89" y="85"/>
                      <a:pt x="87" y="84"/>
                      <a:pt x="86" y="83"/>
                    </a:cubicBezTo>
                    <a:cubicBezTo>
                      <a:pt x="85" y="83"/>
                      <a:pt x="86" y="82"/>
                      <a:pt x="86" y="82"/>
                    </a:cubicBezTo>
                    <a:cubicBezTo>
                      <a:pt x="86" y="81"/>
                      <a:pt x="85" y="82"/>
                      <a:pt x="85" y="81"/>
                    </a:cubicBezTo>
                    <a:cubicBezTo>
                      <a:pt x="85" y="80"/>
                      <a:pt x="84" y="80"/>
                      <a:pt x="83" y="80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0" y="78"/>
                      <a:pt x="79" y="77"/>
                      <a:pt x="79" y="77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8" y="78"/>
                      <a:pt x="74" y="77"/>
                      <a:pt x="73" y="77"/>
                    </a:cubicBezTo>
                    <a:cubicBezTo>
                      <a:pt x="71" y="76"/>
                      <a:pt x="68" y="76"/>
                      <a:pt x="68" y="76"/>
                    </a:cubicBezTo>
                    <a:cubicBezTo>
                      <a:pt x="68" y="76"/>
                      <a:pt x="67" y="73"/>
                      <a:pt x="67" y="72"/>
                    </a:cubicBezTo>
                    <a:cubicBezTo>
                      <a:pt x="67" y="71"/>
                      <a:pt x="67" y="69"/>
                      <a:pt x="67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8"/>
                      <a:pt x="67" y="68"/>
                      <a:pt x="68" y="68"/>
                    </a:cubicBezTo>
                    <a:cubicBezTo>
                      <a:pt x="67" y="66"/>
                      <a:pt x="67" y="67"/>
                      <a:pt x="69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7" y="65"/>
                      <a:pt x="65" y="64"/>
                      <a:pt x="65" y="63"/>
                    </a:cubicBezTo>
                    <a:cubicBezTo>
                      <a:pt x="64" y="62"/>
                      <a:pt x="65" y="60"/>
                      <a:pt x="65" y="60"/>
                    </a:cubicBezTo>
                    <a:cubicBezTo>
                      <a:pt x="65" y="60"/>
                      <a:pt x="64" y="58"/>
                      <a:pt x="65" y="58"/>
                    </a:cubicBezTo>
                    <a:cubicBezTo>
                      <a:pt x="65" y="57"/>
                      <a:pt x="67" y="54"/>
                      <a:pt x="67" y="54"/>
                    </a:cubicBezTo>
                    <a:cubicBezTo>
                      <a:pt x="67" y="53"/>
                      <a:pt x="66" y="54"/>
                      <a:pt x="66" y="54"/>
                    </a:cubicBezTo>
                    <a:cubicBezTo>
                      <a:pt x="66" y="54"/>
                      <a:pt x="65" y="53"/>
                      <a:pt x="65" y="53"/>
                    </a:cubicBezTo>
                    <a:cubicBezTo>
                      <a:pt x="64" y="53"/>
                      <a:pt x="65" y="54"/>
                      <a:pt x="65" y="54"/>
                    </a:cubicBezTo>
                    <a:cubicBezTo>
                      <a:pt x="63" y="54"/>
                      <a:pt x="63" y="54"/>
                      <a:pt x="61" y="54"/>
                    </a:cubicBezTo>
                    <a:cubicBezTo>
                      <a:pt x="61" y="54"/>
                      <a:pt x="61" y="55"/>
                      <a:pt x="62" y="55"/>
                    </a:cubicBezTo>
                    <a:cubicBezTo>
                      <a:pt x="62" y="56"/>
                      <a:pt x="61" y="56"/>
                      <a:pt x="61" y="56"/>
                    </a:cubicBezTo>
                    <a:cubicBezTo>
                      <a:pt x="60" y="56"/>
                      <a:pt x="60" y="56"/>
                      <a:pt x="59" y="56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7"/>
                      <a:pt x="58" y="57"/>
                      <a:pt x="57" y="57"/>
                    </a:cubicBezTo>
                    <a:cubicBezTo>
                      <a:pt x="57" y="58"/>
                      <a:pt x="57" y="58"/>
                      <a:pt x="57" y="59"/>
                    </a:cubicBezTo>
                    <a:cubicBezTo>
                      <a:pt x="57" y="60"/>
                      <a:pt x="57" y="60"/>
                      <a:pt x="56" y="60"/>
                    </a:cubicBezTo>
                    <a:cubicBezTo>
                      <a:pt x="55" y="61"/>
                      <a:pt x="56" y="59"/>
                      <a:pt x="56" y="58"/>
                    </a:cubicBezTo>
                    <a:cubicBezTo>
                      <a:pt x="56" y="58"/>
                      <a:pt x="54" y="59"/>
                      <a:pt x="55" y="59"/>
                    </a:cubicBezTo>
                    <a:cubicBezTo>
                      <a:pt x="55" y="59"/>
                      <a:pt x="54" y="59"/>
                      <a:pt x="54" y="59"/>
                    </a:cubicBezTo>
                    <a:cubicBezTo>
                      <a:pt x="53" y="59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1" y="61"/>
                      <a:pt x="51" y="61"/>
                    </a:cubicBezTo>
                    <a:cubicBezTo>
                      <a:pt x="50" y="60"/>
                      <a:pt x="48" y="61"/>
                      <a:pt x="47" y="61"/>
                    </a:cubicBezTo>
                    <a:cubicBezTo>
                      <a:pt x="46" y="61"/>
                      <a:pt x="42" y="63"/>
                      <a:pt x="42" y="63"/>
                    </a:cubicBezTo>
                    <a:cubicBezTo>
                      <a:pt x="42" y="83"/>
                      <a:pt x="42" y="83"/>
                      <a:pt x="42" y="83"/>
                    </a:cubicBezTo>
                    <a:cubicBezTo>
                      <a:pt x="42" y="83"/>
                      <a:pt x="38" y="83"/>
                      <a:pt x="38" y="83"/>
                    </a:cubicBezTo>
                    <a:cubicBezTo>
                      <a:pt x="37" y="82"/>
                      <a:pt x="36" y="78"/>
                      <a:pt x="31" y="78"/>
                    </a:cubicBezTo>
                    <a:cubicBezTo>
                      <a:pt x="29" y="79"/>
                      <a:pt x="26" y="78"/>
                      <a:pt x="26" y="81"/>
                    </a:cubicBezTo>
                    <a:cubicBezTo>
                      <a:pt x="26" y="82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0"/>
                      <a:pt x="26" y="78"/>
                      <a:pt x="27" y="77"/>
                    </a:cubicBezTo>
                    <a:cubicBezTo>
                      <a:pt x="26" y="76"/>
                      <a:pt x="24" y="76"/>
                      <a:pt x="23" y="76"/>
                    </a:cubicBezTo>
                    <a:cubicBezTo>
                      <a:pt x="21" y="75"/>
                      <a:pt x="24" y="74"/>
                      <a:pt x="20" y="74"/>
                    </a:cubicBezTo>
                    <a:cubicBezTo>
                      <a:pt x="20" y="74"/>
                      <a:pt x="21" y="73"/>
                      <a:pt x="21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19" y="71"/>
                      <a:pt x="18" y="69"/>
                      <a:pt x="15" y="69"/>
                    </a:cubicBezTo>
                    <a:cubicBezTo>
                      <a:pt x="15" y="69"/>
                      <a:pt x="16" y="67"/>
                      <a:pt x="16" y="67"/>
                    </a:cubicBezTo>
                    <a:cubicBezTo>
                      <a:pt x="18" y="68"/>
                      <a:pt x="19" y="68"/>
                      <a:pt x="21" y="68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1" y="67"/>
                      <a:pt x="20" y="67"/>
                      <a:pt x="19" y="67"/>
                    </a:cubicBezTo>
                    <a:cubicBezTo>
                      <a:pt x="19" y="66"/>
                      <a:pt x="18" y="65"/>
                      <a:pt x="18" y="65"/>
                    </a:cubicBezTo>
                    <a:cubicBezTo>
                      <a:pt x="18" y="64"/>
                      <a:pt x="19" y="64"/>
                      <a:pt x="19" y="64"/>
                    </a:cubicBezTo>
                    <a:cubicBezTo>
                      <a:pt x="19" y="64"/>
                      <a:pt x="20" y="64"/>
                      <a:pt x="20" y="64"/>
                    </a:cubicBezTo>
                    <a:cubicBezTo>
                      <a:pt x="21" y="65"/>
                      <a:pt x="21" y="64"/>
                      <a:pt x="22" y="64"/>
                    </a:cubicBezTo>
                    <a:cubicBezTo>
                      <a:pt x="22" y="64"/>
                      <a:pt x="23" y="64"/>
                      <a:pt x="23" y="64"/>
                    </a:cubicBezTo>
                    <a:cubicBezTo>
                      <a:pt x="23" y="63"/>
                      <a:pt x="23" y="62"/>
                      <a:pt x="23" y="62"/>
                    </a:cubicBezTo>
                    <a:cubicBezTo>
                      <a:pt x="24" y="62"/>
                      <a:pt x="24" y="61"/>
                      <a:pt x="25" y="62"/>
                    </a:cubicBezTo>
                    <a:cubicBezTo>
                      <a:pt x="26" y="62"/>
                      <a:pt x="26" y="63"/>
                      <a:pt x="27" y="63"/>
                    </a:cubicBezTo>
                    <a:cubicBezTo>
                      <a:pt x="28" y="63"/>
                      <a:pt x="30" y="63"/>
                      <a:pt x="30" y="63"/>
                    </a:cubicBezTo>
                    <a:cubicBezTo>
                      <a:pt x="30" y="64"/>
                      <a:pt x="30" y="65"/>
                      <a:pt x="29" y="65"/>
                    </a:cubicBezTo>
                    <a:cubicBezTo>
                      <a:pt x="30" y="65"/>
                      <a:pt x="31" y="64"/>
                      <a:pt x="32" y="64"/>
                    </a:cubicBezTo>
                    <a:cubicBezTo>
                      <a:pt x="32" y="64"/>
                      <a:pt x="32" y="65"/>
                      <a:pt x="33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4" y="62"/>
                      <a:pt x="34" y="62"/>
                      <a:pt x="34" y="61"/>
                    </a:cubicBezTo>
                    <a:cubicBezTo>
                      <a:pt x="34" y="61"/>
                      <a:pt x="33" y="60"/>
                      <a:pt x="33" y="60"/>
                    </a:cubicBezTo>
                    <a:cubicBezTo>
                      <a:pt x="33" y="60"/>
                      <a:pt x="33" y="59"/>
                      <a:pt x="33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1" y="58"/>
                      <a:pt x="32" y="56"/>
                      <a:pt x="31" y="55"/>
                    </a:cubicBezTo>
                    <a:cubicBezTo>
                      <a:pt x="31" y="55"/>
                      <a:pt x="30" y="56"/>
                      <a:pt x="29" y="55"/>
                    </a:cubicBezTo>
                    <a:cubicBezTo>
                      <a:pt x="29" y="55"/>
                      <a:pt x="29" y="54"/>
                      <a:pt x="28" y="54"/>
                    </a:cubicBezTo>
                    <a:cubicBezTo>
                      <a:pt x="28" y="53"/>
                      <a:pt x="28" y="53"/>
                      <a:pt x="27" y="53"/>
                    </a:cubicBezTo>
                    <a:cubicBezTo>
                      <a:pt x="27" y="53"/>
                      <a:pt x="26" y="52"/>
                      <a:pt x="26" y="52"/>
                    </a:cubicBezTo>
                    <a:cubicBezTo>
                      <a:pt x="25" y="51"/>
                      <a:pt x="25" y="52"/>
                      <a:pt x="24" y="52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3" y="51"/>
                      <a:pt x="22" y="51"/>
                      <a:pt x="21" y="51"/>
                    </a:cubicBezTo>
                    <a:cubicBezTo>
                      <a:pt x="21" y="51"/>
                      <a:pt x="21" y="50"/>
                      <a:pt x="21" y="50"/>
                    </a:cubicBezTo>
                    <a:cubicBezTo>
                      <a:pt x="21" y="50"/>
                      <a:pt x="20" y="49"/>
                      <a:pt x="19" y="49"/>
                    </a:cubicBezTo>
                    <a:cubicBezTo>
                      <a:pt x="19" y="49"/>
                      <a:pt x="18" y="49"/>
                      <a:pt x="18" y="49"/>
                    </a:cubicBezTo>
                    <a:cubicBezTo>
                      <a:pt x="18" y="49"/>
                      <a:pt x="17" y="49"/>
                      <a:pt x="17" y="49"/>
                    </a:cubicBezTo>
                    <a:cubicBezTo>
                      <a:pt x="17" y="49"/>
                      <a:pt x="18" y="50"/>
                      <a:pt x="17" y="51"/>
                    </a:cubicBezTo>
                    <a:cubicBezTo>
                      <a:pt x="17" y="51"/>
                      <a:pt x="16" y="51"/>
                      <a:pt x="15" y="52"/>
                    </a:cubicBezTo>
                    <a:cubicBezTo>
                      <a:pt x="15" y="52"/>
                      <a:pt x="14" y="53"/>
                      <a:pt x="14" y="53"/>
                    </a:cubicBezTo>
                    <a:cubicBezTo>
                      <a:pt x="13" y="53"/>
                      <a:pt x="12" y="53"/>
                      <a:pt x="11" y="53"/>
                    </a:cubicBezTo>
                    <a:cubicBezTo>
                      <a:pt x="11" y="53"/>
                      <a:pt x="11" y="54"/>
                      <a:pt x="10" y="54"/>
                    </a:cubicBezTo>
                    <a:cubicBezTo>
                      <a:pt x="9" y="55"/>
                      <a:pt x="9" y="54"/>
                      <a:pt x="8" y="54"/>
                    </a:cubicBezTo>
                    <a:cubicBezTo>
                      <a:pt x="8" y="54"/>
                      <a:pt x="7" y="53"/>
                      <a:pt x="8" y="52"/>
                    </a:cubicBezTo>
                    <a:cubicBezTo>
                      <a:pt x="8" y="51"/>
                      <a:pt x="8" y="50"/>
                      <a:pt x="8" y="50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3" y="47"/>
                      <a:pt x="3" y="46"/>
                    </a:cubicBezTo>
                    <a:cubicBezTo>
                      <a:pt x="3" y="45"/>
                      <a:pt x="4" y="43"/>
                      <a:pt x="3" y="43"/>
                    </a:cubicBezTo>
                    <a:cubicBezTo>
                      <a:pt x="1" y="42"/>
                      <a:pt x="0" y="42"/>
                      <a:pt x="1" y="41"/>
                    </a:cubicBezTo>
                    <a:cubicBezTo>
                      <a:pt x="2" y="40"/>
                      <a:pt x="3" y="38"/>
                      <a:pt x="3" y="38"/>
                    </a:cubicBezTo>
                    <a:cubicBezTo>
                      <a:pt x="3" y="38"/>
                      <a:pt x="4" y="37"/>
                      <a:pt x="4" y="36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5" y="33"/>
                      <a:pt x="4" y="31"/>
                    </a:cubicBezTo>
                    <a:cubicBezTo>
                      <a:pt x="3" y="31"/>
                      <a:pt x="6" y="31"/>
                      <a:pt x="6" y="30"/>
                    </a:cubicBezTo>
                    <a:cubicBezTo>
                      <a:pt x="6" y="29"/>
                      <a:pt x="8" y="28"/>
                      <a:pt x="8" y="29"/>
                    </a:cubicBezTo>
                    <a:cubicBezTo>
                      <a:pt x="9" y="30"/>
                      <a:pt x="10" y="32"/>
                      <a:pt x="10" y="32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0" y="29"/>
                      <a:pt x="11" y="28"/>
                    </a:cubicBezTo>
                    <a:cubicBezTo>
                      <a:pt x="11" y="27"/>
                      <a:pt x="11" y="25"/>
                      <a:pt x="12" y="25"/>
                    </a:cubicBezTo>
                    <a:cubicBezTo>
                      <a:pt x="13" y="25"/>
                      <a:pt x="13" y="23"/>
                      <a:pt x="14" y="23"/>
                    </a:cubicBezTo>
                    <a:cubicBezTo>
                      <a:pt x="15" y="24"/>
                      <a:pt x="17" y="24"/>
                      <a:pt x="17" y="24"/>
                    </a:cubicBezTo>
                    <a:cubicBezTo>
                      <a:pt x="17" y="24"/>
                      <a:pt x="21" y="21"/>
                      <a:pt x="21" y="20"/>
                    </a:cubicBezTo>
                    <a:cubicBezTo>
                      <a:pt x="22" y="19"/>
                      <a:pt x="20" y="19"/>
                      <a:pt x="20" y="19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6" y="18"/>
                      <a:pt x="27" y="18"/>
                    </a:cubicBezTo>
                    <a:cubicBezTo>
                      <a:pt x="27" y="18"/>
                      <a:pt x="28" y="18"/>
                      <a:pt x="29" y="19"/>
                    </a:cubicBezTo>
                    <a:cubicBezTo>
                      <a:pt x="30" y="20"/>
                      <a:pt x="29" y="21"/>
                      <a:pt x="29" y="21"/>
                    </a:cubicBezTo>
                    <a:cubicBezTo>
                      <a:pt x="29" y="21"/>
                      <a:pt x="31" y="21"/>
                      <a:pt x="32" y="22"/>
                    </a:cubicBezTo>
                    <a:cubicBezTo>
                      <a:pt x="33" y="22"/>
                      <a:pt x="34" y="23"/>
                      <a:pt x="34" y="24"/>
                    </a:cubicBezTo>
                    <a:cubicBezTo>
                      <a:pt x="35" y="25"/>
                      <a:pt x="35" y="25"/>
                      <a:pt x="36" y="25"/>
                    </a:cubicBezTo>
                    <a:cubicBezTo>
                      <a:pt x="37" y="25"/>
                      <a:pt x="38" y="25"/>
                      <a:pt x="39" y="26"/>
                    </a:cubicBezTo>
                    <a:cubicBezTo>
                      <a:pt x="40" y="27"/>
                      <a:pt x="38" y="28"/>
                      <a:pt x="38" y="28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0" y="26"/>
                      <a:pt x="41" y="26"/>
                    </a:cubicBezTo>
                    <a:cubicBezTo>
                      <a:pt x="42" y="26"/>
                      <a:pt x="41" y="25"/>
                      <a:pt x="43" y="26"/>
                    </a:cubicBezTo>
                    <a:cubicBezTo>
                      <a:pt x="45" y="26"/>
                      <a:pt x="47" y="27"/>
                      <a:pt x="47" y="27"/>
                    </a:cubicBezTo>
                    <a:cubicBezTo>
                      <a:pt x="48" y="26"/>
                      <a:pt x="49" y="25"/>
                      <a:pt x="51" y="25"/>
                    </a:cubicBezTo>
                    <a:cubicBezTo>
                      <a:pt x="53" y="24"/>
                      <a:pt x="53" y="26"/>
                      <a:pt x="54" y="26"/>
                    </a:cubicBezTo>
                    <a:cubicBezTo>
                      <a:pt x="55" y="25"/>
                      <a:pt x="54" y="25"/>
                      <a:pt x="56" y="25"/>
                    </a:cubicBezTo>
                    <a:cubicBezTo>
                      <a:pt x="57" y="26"/>
                      <a:pt x="58" y="29"/>
                      <a:pt x="58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5" y="29"/>
                      <a:pt x="65" y="27"/>
                    </a:cubicBezTo>
                    <a:cubicBezTo>
                      <a:pt x="64" y="25"/>
                      <a:pt x="62" y="25"/>
                      <a:pt x="62" y="25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2" y="5"/>
                      <a:pt x="102" y="5"/>
                      <a:pt x="102" y="5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06" y="7"/>
                      <a:pt x="106" y="7"/>
                      <a:pt x="106" y="7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15" y="6"/>
                      <a:pt x="115" y="7"/>
                    </a:cubicBezTo>
                    <a:cubicBezTo>
                      <a:pt x="116" y="8"/>
                      <a:pt x="115" y="9"/>
                      <a:pt x="115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35" y="7"/>
                      <a:pt x="135" y="7"/>
                      <a:pt x="135" y="7"/>
                    </a:cubicBezTo>
                    <a:cubicBezTo>
                      <a:pt x="138" y="11"/>
                      <a:pt x="138" y="11"/>
                      <a:pt x="138" y="11"/>
                    </a:cubicBezTo>
                    <a:cubicBezTo>
                      <a:pt x="142" y="18"/>
                      <a:pt x="142" y="18"/>
                      <a:pt x="142" y="18"/>
                    </a:cubicBezTo>
                    <a:cubicBezTo>
                      <a:pt x="144" y="23"/>
                      <a:pt x="144" y="23"/>
                      <a:pt x="144" y="23"/>
                    </a:cubicBezTo>
                    <a:cubicBezTo>
                      <a:pt x="144" y="23"/>
                      <a:pt x="146" y="26"/>
                      <a:pt x="147" y="26"/>
                    </a:cubicBezTo>
                    <a:cubicBezTo>
                      <a:pt x="148" y="26"/>
                      <a:pt x="152" y="25"/>
                      <a:pt x="152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58" y="25"/>
                      <a:pt x="161" y="29"/>
                      <a:pt x="161" y="29"/>
                    </a:cubicBezTo>
                    <a:cubicBezTo>
                      <a:pt x="162" y="31"/>
                      <a:pt x="162" y="31"/>
                      <a:pt x="162" y="31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6" y="37"/>
                      <a:pt x="166" y="37"/>
                      <a:pt x="166" y="37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34"/>
                      <a:pt x="175" y="34"/>
                      <a:pt x="175" y="34"/>
                    </a:cubicBezTo>
                    <a:cubicBezTo>
                      <a:pt x="178" y="33"/>
                      <a:pt x="178" y="33"/>
                      <a:pt x="178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5" y="38"/>
                      <a:pt x="185" y="38"/>
                      <a:pt x="185" y="38"/>
                    </a:cubicBezTo>
                    <a:cubicBezTo>
                      <a:pt x="188" y="39"/>
                      <a:pt x="188" y="39"/>
                      <a:pt x="188" y="39"/>
                    </a:cubicBezTo>
                    <a:close/>
                    <a:moveTo>
                      <a:pt x="29" y="65"/>
                    </a:moveTo>
                    <a:cubicBezTo>
                      <a:pt x="29" y="65"/>
                      <a:pt x="28" y="67"/>
                      <a:pt x="28" y="67"/>
                    </a:cubicBezTo>
                    <a:cubicBezTo>
                      <a:pt x="26" y="69"/>
                      <a:pt x="26" y="68"/>
                      <a:pt x="24" y="67"/>
                    </a:cubicBezTo>
                    <a:cubicBezTo>
                      <a:pt x="27" y="67"/>
                      <a:pt x="27" y="66"/>
                      <a:pt x="29" y="65"/>
                    </a:cubicBezTo>
                    <a:close/>
                    <a:moveTo>
                      <a:pt x="63" y="56"/>
                    </a:moveTo>
                    <a:cubicBezTo>
                      <a:pt x="63" y="57"/>
                      <a:pt x="63" y="57"/>
                      <a:pt x="63" y="57"/>
                    </a:cubicBezTo>
                    <a:cubicBezTo>
                      <a:pt x="64" y="57"/>
                      <a:pt x="64" y="56"/>
                      <a:pt x="63" y="56"/>
                    </a:cubicBezTo>
                    <a:close/>
                    <a:moveTo>
                      <a:pt x="150" y="48"/>
                    </a:moveTo>
                    <a:cubicBezTo>
                      <a:pt x="150" y="48"/>
                      <a:pt x="151" y="49"/>
                      <a:pt x="151" y="49"/>
                    </a:cubicBezTo>
                    <a:cubicBezTo>
                      <a:pt x="151" y="49"/>
                      <a:pt x="150" y="49"/>
                      <a:pt x="149" y="50"/>
                    </a:cubicBezTo>
                    <a:cubicBezTo>
                      <a:pt x="149" y="50"/>
                      <a:pt x="149" y="51"/>
                      <a:pt x="149" y="51"/>
                    </a:cubicBezTo>
                    <a:cubicBezTo>
                      <a:pt x="148" y="51"/>
                      <a:pt x="147" y="52"/>
                      <a:pt x="146" y="52"/>
                    </a:cubicBezTo>
                    <a:cubicBezTo>
                      <a:pt x="146" y="52"/>
                      <a:pt x="146" y="53"/>
                      <a:pt x="146" y="53"/>
                    </a:cubicBezTo>
                    <a:cubicBezTo>
                      <a:pt x="145" y="53"/>
                      <a:pt x="144" y="52"/>
                      <a:pt x="144" y="52"/>
                    </a:cubicBezTo>
                    <a:cubicBezTo>
                      <a:pt x="143" y="52"/>
                      <a:pt x="140" y="53"/>
                      <a:pt x="139" y="53"/>
                    </a:cubicBezTo>
                    <a:cubicBezTo>
                      <a:pt x="138" y="53"/>
                      <a:pt x="136" y="51"/>
                      <a:pt x="135" y="52"/>
                    </a:cubicBezTo>
                    <a:cubicBezTo>
                      <a:pt x="135" y="52"/>
                      <a:pt x="136" y="52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35" y="51"/>
                      <a:pt x="134" y="51"/>
                      <a:pt x="134" y="51"/>
                    </a:cubicBezTo>
                    <a:cubicBezTo>
                      <a:pt x="133" y="52"/>
                      <a:pt x="134" y="52"/>
                      <a:pt x="134" y="53"/>
                    </a:cubicBezTo>
                    <a:cubicBezTo>
                      <a:pt x="133" y="53"/>
                      <a:pt x="132" y="54"/>
                      <a:pt x="132" y="54"/>
                    </a:cubicBezTo>
                    <a:cubicBezTo>
                      <a:pt x="131" y="54"/>
                      <a:pt x="131" y="53"/>
                      <a:pt x="130" y="54"/>
                    </a:cubicBezTo>
                    <a:cubicBezTo>
                      <a:pt x="130" y="54"/>
                      <a:pt x="128" y="56"/>
                      <a:pt x="128" y="56"/>
                    </a:cubicBezTo>
                    <a:cubicBezTo>
                      <a:pt x="127" y="57"/>
                      <a:pt x="126" y="56"/>
                      <a:pt x="125" y="57"/>
                    </a:cubicBezTo>
                    <a:cubicBezTo>
                      <a:pt x="125" y="57"/>
                      <a:pt x="124" y="59"/>
                      <a:pt x="123" y="59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2" y="60"/>
                      <a:pt x="122" y="60"/>
                      <a:pt x="122" y="61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121" y="62"/>
                      <a:pt x="122" y="62"/>
                      <a:pt x="122" y="63"/>
                    </a:cubicBezTo>
                    <a:cubicBezTo>
                      <a:pt x="122" y="63"/>
                      <a:pt x="123" y="63"/>
                      <a:pt x="123" y="63"/>
                    </a:cubicBezTo>
                    <a:cubicBezTo>
                      <a:pt x="123" y="63"/>
                      <a:pt x="123" y="64"/>
                      <a:pt x="123" y="64"/>
                    </a:cubicBezTo>
                    <a:cubicBezTo>
                      <a:pt x="122" y="63"/>
                      <a:pt x="121" y="63"/>
                      <a:pt x="120" y="63"/>
                    </a:cubicBezTo>
                    <a:cubicBezTo>
                      <a:pt x="120" y="63"/>
                      <a:pt x="121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59"/>
                      <a:pt x="119" y="60"/>
                      <a:pt x="119" y="60"/>
                    </a:cubicBezTo>
                    <a:cubicBezTo>
                      <a:pt x="119" y="59"/>
                      <a:pt x="118" y="59"/>
                      <a:pt x="118" y="58"/>
                    </a:cubicBezTo>
                    <a:cubicBezTo>
                      <a:pt x="119" y="57"/>
                      <a:pt x="120" y="57"/>
                      <a:pt x="121" y="57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2" y="55"/>
                      <a:pt x="122" y="55"/>
                      <a:pt x="123" y="54"/>
                    </a:cubicBezTo>
                    <a:cubicBezTo>
                      <a:pt x="123" y="54"/>
                      <a:pt x="124" y="54"/>
                      <a:pt x="124" y="54"/>
                    </a:cubicBezTo>
                    <a:cubicBezTo>
                      <a:pt x="124" y="54"/>
                      <a:pt x="124" y="53"/>
                      <a:pt x="125" y="53"/>
                    </a:cubicBezTo>
                    <a:cubicBezTo>
                      <a:pt x="125" y="52"/>
                      <a:pt x="126" y="52"/>
                      <a:pt x="127" y="52"/>
                    </a:cubicBezTo>
                    <a:cubicBezTo>
                      <a:pt x="127" y="52"/>
                      <a:pt x="127" y="51"/>
                      <a:pt x="128" y="51"/>
                    </a:cubicBezTo>
                    <a:cubicBezTo>
                      <a:pt x="129" y="50"/>
                      <a:pt x="131" y="51"/>
                      <a:pt x="133" y="5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34" y="50"/>
                      <a:pt x="137" y="50"/>
                      <a:pt x="137" y="50"/>
                    </a:cubicBezTo>
                    <a:cubicBezTo>
                      <a:pt x="137" y="51"/>
                      <a:pt x="137" y="51"/>
                      <a:pt x="137" y="51"/>
                    </a:cubicBezTo>
                    <a:cubicBezTo>
                      <a:pt x="138" y="51"/>
                      <a:pt x="138" y="50"/>
                      <a:pt x="139" y="50"/>
                    </a:cubicBezTo>
                    <a:cubicBezTo>
                      <a:pt x="139" y="50"/>
                      <a:pt x="140" y="51"/>
                      <a:pt x="140" y="51"/>
                    </a:cubicBezTo>
                    <a:cubicBezTo>
                      <a:pt x="141" y="51"/>
                      <a:pt x="143" y="51"/>
                      <a:pt x="143" y="51"/>
                    </a:cubicBezTo>
                    <a:cubicBezTo>
                      <a:pt x="146" y="51"/>
                      <a:pt x="146" y="51"/>
                      <a:pt x="146" y="51"/>
                    </a:cubicBezTo>
                    <a:cubicBezTo>
                      <a:pt x="147" y="49"/>
                      <a:pt x="147" y="49"/>
                      <a:pt x="150" y="48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101" name="Freeform 100">
                <a:extLst>
                  <a:ext uri="{FF2B5EF4-FFF2-40B4-BE49-F238E27FC236}">
                    <a16:creationId xmlns:a16="http://schemas.microsoft.com/office/drawing/2014/main" id="{41EA3EA3-1524-FA8F-E15B-84C52C9800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37164" y="2226584"/>
                <a:ext cx="357843" cy="443073"/>
              </a:xfrm>
              <a:custGeom>
                <a:avLst/>
                <a:gdLst>
                  <a:gd name="T0" fmla="*/ 26 w 52"/>
                  <a:gd name="T1" fmla="*/ 53 h 61"/>
                  <a:gd name="T2" fmla="*/ 29 w 52"/>
                  <a:gd name="T3" fmla="*/ 57 h 61"/>
                  <a:gd name="T4" fmla="*/ 31 w 52"/>
                  <a:gd name="T5" fmla="*/ 59 h 61"/>
                  <a:gd name="T6" fmla="*/ 36 w 52"/>
                  <a:gd name="T7" fmla="*/ 60 h 61"/>
                  <a:gd name="T8" fmla="*/ 38 w 52"/>
                  <a:gd name="T9" fmla="*/ 61 h 61"/>
                  <a:gd name="T10" fmla="*/ 39 w 52"/>
                  <a:gd name="T11" fmla="*/ 59 h 61"/>
                  <a:gd name="T12" fmla="*/ 39 w 52"/>
                  <a:gd name="T13" fmla="*/ 55 h 61"/>
                  <a:gd name="T14" fmla="*/ 39 w 52"/>
                  <a:gd name="T15" fmla="*/ 53 h 61"/>
                  <a:gd name="T16" fmla="*/ 30 w 52"/>
                  <a:gd name="T17" fmla="*/ 53 h 61"/>
                  <a:gd name="T18" fmla="*/ 27 w 52"/>
                  <a:gd name="T19" fmla="*/ 53 h 61"/>
                  <a:gd name="T20" fmla="*/ 4 w 52"/>
                  <a:gd name="T21" fmla="*/ 20 h 61"/>
                  <a:gd name="T22" fmla="*/ 6 w 52"/>
                  <a:gd name="T23" fmla="*/ 19 h 61"/>
                  <a:gd name="T24" fmla="*/ 8 w 52"/>
                  <a:gd name="T25" fmla="*/ 17 h 61"/>
                  <a:gd name="T26" fmla="*/ 12 w 52"/>
                  <a:gd name="T27" fmla="*/ 17 h 61"/>
                  <a:gd name="T28" fmla="*/ 16 w 52"/>
                  <a:gd name="T29" fmla="*/ 19 h 61"/>
                  <a:gd name="T30" fmla="*/ 16 w 52"/>
                  <a:gd name="T31" fmla="*/ 19 h 61"/>
                  <a:gd name="T32" fmla="*/ 18 w 52"/>
                  <a:gd name="T33" fmla="*/ 23 h 61"/>
                  <a:gd name="T34" fmla="*/ 19 w 52"/>
                  <a:gd name="T35" fmla="*/ 25 h 61"/>
                  <a:gd name="T36" fmla="*/ 24 w 52"/>
                  <a:gd name="T37" fmla="*/ 32 h 61"/>
                  <a:gd name="T38" fmla="*/ 30 w 52"/>
                  <a:gd name="T39" fmla="*/ 36 h 61"/>
                  <a:gd name="T40" fmla="*/ 32 w 52"/>
                  <a:gd name="T41" fmla="*/ 36 h 61"/>
                  <a:gd name="T42" fmla="*/ 35 w 52"/>
                  <a:gd name="T43" fmla="*/ 38 h 61"/>
                  <a:gd name="T44" fmla="*/ 37 w 52"/>
                  <a:gd name="T45" fmla="*/ 39 h 61"/>
                  <a:gd name="T46" fmla="*/ 41 w 52"/>
                  <a:gd name="T47" fmla="*/ 43 h 61"/>
                  <a:gd name="T48" fmla="*/ 41 w 52"/>
                  <a:gd name="T49" fmla="*/ 50 h 61"/>
                  <a:gd name="T50" fmla="*/ 40 w 52"/>
                  <a:gd name="T51" fmla="*/ 53 h 61"/>
                  <a:gd name="T52" fmla="*/ 43 w 52"/>
                  <a:gd name="T53" fmla="*/ 55 h 61"/>
                  <a:gd name="T54" fmla="*/ 45 w 52"/>
                  <a:gd name="T55" fmla="*/ 52 h 61"/>
                  <a:gd name="T56" fmla="*/ 47 w 52"/>
                  <a:gd name="T57" fmla="*/ 49 h 61"/>
                  <a:gd name="T58" fmla="*/ 46 w 52"/>
                  <a:gd name="T59" fmla="*/ 46 h 61"/>
                  <a:gd name="T60" fmla="*/ 44 w 52"/>
                  <a:gd name="T61" fmla="*/ 44 h 61"/>
                  <a:gd name="T62" fmla="*/ 47 w 52"/>
                  <a:gd name="T63" fmla="*/ 40 h 61"/>
                  <a:gd name="T64" fmla="*/ 51 w 52"/>
                  <a:gd name="T65" fmla="*/ 43 h 61"/>
                  <a:gd name="T66" fmla="*/ 52 w 52"/>
                  <a:gd name="T67" fmla="*/ 42 h 61"/>
                  <a:gd name="T68" fmla="*/ 52 w 52"/>
                  <a:gd name="T69" fmla="*/ 40 h 61"/>
                  <a:gd name="T70" fmla="*/ 49 w 52"/>
                  <a:gd name="T71" fmla="*/ 37 h 61"/>
                  <a:gd name="T72" fmla="*/ 43 w 52"/>
                  <a:gd name="T73" fmla="*/ 32 h 61"/>
                  <a:gd name="T74" fmla="*/ 32 w 52"/>
                  <a:gd name="T75" fmla="*/ 26 h 61"/>
                  <a:gd name="T76" fmla="*/ 31 w 52"/>
                  <a:gd name="T77" fmla="*/ 23 h 61"/>
                  <a:gd name="T78" fmla="*/ 29 w 52"/>
                  <a:gd name="T79" fmla="*/ 21 h 61"/>
                  <a:gd name="T80" fmla="*/ 25 w 52"/>
                  <a:gd name="T81" fmla="*/ 18 h 61"/>
                  <a:gd name="T82" fmla="*/ 26 w 52"/>
                  <a:gd name="T83" fmla="*/ 13 h 61"/>
                  <a:gd name="T84" fmla="*/ 25 w 52"/>
                  <a:gd name="T85" fmla="*/ 10 h 61"/>
                  <a:gd name="T86" fmla="*/ 31 w 52"/>
                  <a:gd name="T87" fmla="*/ 9 h 61"/>
                  <a:gd name="T88" fmla="*/ 30 w 52"/>
                  <a:gd name="T89" fmla="*/ 5 h 61"/>
                  <a:gd name="T90" fmla="*/ 27 w 52"/>
                  <a:gd name="T91" fmla="*/ 2 h 61"/>
                  <a:gd name="T92" fmla="*/ 23 w 52"/>
                  <a:gd name="T93" fmla="*/ 1 h 61"/>
                  <a:gd name="T94" fmla="*/ 20 w 52"/>
                  <a:gd name="T95" fmla="*/ 1 h 61"/>
                  <a:gd name="T96" fmla="*/ 17 w 52"/>
                  <a:gd name="T97" fmla="*/ 2 h 61"/>
                  <a:gd name="T98" fmla="*/ 16 w 52"/>
                  <a:gd name="T99" fmla="*/ 4 h 61"/>
                  <a:gd name="T100" fmla="*/ 12 w 52"/>
                  <a:gd name="T101" fmla="*/ 6 h 61"/>
                  <a:gd name="T102" fmla="*/ 9 w 52"/>
                  <a:gd name="T103" fmla="*/ 7 h 61"/>
                  <a:gd name="T104" fmla="*/ 7 w 52"/>
                  <a:gd name="T105" fmla="*/ 7 h 61"/>
                  <a:gd name="T106" fmla="*/ 2 w 52"/>
                  <a:gd name="T107" fmla="*/ 10 h 61"/>
                  <a:gd name="T108" fmla="*/ 1 w 52"/>
                  <a:gd name="T109" fmla="*/ 14 h 61"/>
                  <a:gd name="T110" fmla="*/ 3 w 52"/>
                  <a:gd name="T111" fmla="*/ 18 h 61"/>
                  <a:gd name="T112" fmla="*/ 3 w 52"/>
                  <a:gd name="T113" fmla="*/ 20 h 61"/>
                  <a:gd name="T114" fmla="*/ 8 w 52"/>
                  <a:gd name="T115" fmla="*/ 37 h 61"/>
                  <a:gd name="T116" fmla="*/ 8 w 52"/>
                  <a:gd name="T117" fmla="*/ 40 h 61"/>
                  <a:gd name="T118" fmla="*/ 11 w 52"/>
                  <a:gd name="T119" fmla="*/ 48 h 61"/>
                  <a:gd name="T120" fmla="*/ 13 w 52"/>
                  <a:gd name="T121" fmla="*/ 47 h 61"/>
                  <a:gd name="T122" fmla="*/ 15 w 52"/>
                  <a:gd name="T123" fmla="*/ 38 h 61"/>
                  <a:gd name="T124" fmla="*/ 13 w 52"/>
                  <a:gd name="T125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61">
                    <a:moveTo>
                      <a:pt x="27" y="53"/>
                    </a:moveTo>
                    <a:cubicBezTo>
                      <a:pt x="27" y="54"/>
                      <a:pt x="27" y="53"/>
                      <a:pt x="26" y="53"/>
                    </a:cubicBezTo>
                    <a:cubicBezTo>
                      <a:pt x="26" y="54"/>
                      <a:pt x="27" y="55"/>
                      <a:pt x="26" y="55"/>
                    </a:cubicBezTo>
                    <a:cubicBezTo>
                      <a:pt x="27" y="55"/>
                      <a:pt x="28" y="56"/>
                      <a:pt x="29" y="57"/>
                    </a:cubicBezTo>
                    <a:cubicBezTo>
                      <a:pt x="29" y="57"/>
                      <a:pt x="30" y="57"/>
                      <a:pt x="31" y="57"/>
                    </a:cubicBezTo>
                    <a:cubicBezTo>
                      <a:pt x="31" y="57"/>
                      <a:pt x="31" y="59"/>
                      <a:pt x="31" y="59"/>
                    </a:cubicBezTo>
                    <a:cubicBezTo>
                      <a:pt x="32" y="59"/>
                      <a:pt x="33" y="58"/>
                      <a:pt x="33" y="59"/>
                    </a:cubicBezTo>
                    <a:cubicBezTo>
                      <a:pt x="34" y="59"/>
                      <a:pt x="34" y="60"/>
                      <a:pt x="36" y="60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7" y="61"/>
                      <a:pt x="37" y="61"/>
                      <a:pt x="38" y="61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9" y="59"/>
                      <a:pt x="39" y="59"/>
                    </a:cubicBezTo>
                    <a:cubicBezTo>
                      <a:pt x="39" y="58"/>
                      <a:pt x="39" y="57"/>
                      <a:pt x="39" y="56"/>
                    </a:cubicBezTo>
                    <a:cubicBezTo>
                      <a:pt x="38" y="56"/>
                      <a:pt x="39" y="56"/>
                      <a:pt x="39" y="55"/>
                    </a:cubicBezTo>
                    <a:cubicBezTo>
                      <a:pt x="38" y="54"/>
                      <a:pt x="39" y="55"/>
                      <a:pt x="39" y="54"/>
                    </a:cubicBezTo>
                    <a:cubicBezTo>
                      <a:pt x="40" y="54"/>
                      <a:pt x="39" y="53"/>
                      <a:pt x="39" y="53"/>
                    </a:cubicBezTo>
                    <a:cubicBezTo>
                      <a:pt x="38" y="54"/>
                      <a:pt x="34" y="55"/>
                      <a:pt x="31" y="54"/>
                    </a:cubicBezTo>
                    <a:cubicBezTo>
                      <a:pt x="31" y="54"/>
                      <a:pt x="31" y="53"/>
                      <a:pt x="30" y="53"/>
                    </a:cubicBezTo>
                    <a:cubicBezTo>
                      <a:pt x="29" y="53"/>
                      <a:pt x="29" y="54"/>
                      <a:pt x="28" y="54"/>
                    </a:cubicBezTo>
                    <a:cubicBezTo>
                      <a:pt x="28" y="54"/>
                      <a:pt x="28" y="53"/>
                      <a:pt x="27" y="5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9" y="16"/>
                      <a:pt x="9" y="16"/>
                      <a:pt x="11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5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20"/>
                      <a:pt x="16" y="21"/>
                      <a:pt x="17" y="21"/>
                    </a:cubicBezTo>
                    <a:cubicBezTo>
                      <a:pt x="17" y="22"/>
                      <a:pt x="18" y="22"/>
                      <a:pt x="18" y="23"/>
                    </a:cubicBez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4"/>
                      <a:pt x="19" y="25"/>
                      <a:pt x="19" y="25"/>
                    </a:cubicBezTo>
                    <a:cubicBezTo>
                      <a:pt x="20" y="26"/>
                      <a:pt x="19" y="27"/>
                      <a:pt x="20" y="28"/>
                    </a:cubicBezTo>
                    <a:cubicBezTo>
                      <a:pt x="21" y="29"/>
                      <a:pt x="23" y="30"/>
                      <a:pt x="24" y="32"/>
                    </a:cubicBezTo>
                    <a:cubicBezTo>
                      <a:pt x="25" y="33"/>
                      <a:pt x="25" y="34"/>
                      <a:pt x="26" y="34"/>
                    </a:cubicBezTo>
                    <a:cubicBezTo>
                      <a:pt x="27" y="35"/>
                      <a:pt x="29" y="35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1" y="35"/>
                      <a:pt x="32" y="36"/>
                    </a:cubicBezTo>
                    <a:cubicBezTo>
                      <a:pt x="32" y="36"/>
                      <a:pt x="33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4" y="39"/>
                      <a:pt x="35" y="39"/>
                    </a:cubicBezTo>
                    <a:cubicBezTo>
                      <a:pt x="36" y="39"/>
                      <a:pt x="36" y="39"/>
                      <a:pt x="37" y="39"/>
                    </a:cubicBezTo>
                    <a:cubicBezTo>
                      <a:pt x="37" y="40"/>
                      <a:pt x="37" y="41"/>
                      <a:pt x="37" y="42"/>
                    </a:cubicBezTo>
                    <a:cubicBezTo>
                      <a:pt x="38" y="42"/>
                      <a:pt x="40" y="42"/>
                      <a:pt x="41" y="43"/>
                    </a:cubicBezTo>
                    <a:cubicBezTo>
                      <a:pt x="41" y="43"/>
                      <a:pt x="42" y="49"/>
                      <a:pt x="42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1"/>
                      <a:pt x="41" y="51"/>
                      <a:pt x="41" y="52"/>
                    </a:cubicBezTo>
                    <a:cubicBezTo>
                      <a:pt x="41" y="52"/>
                      <a:pt x="40" y="53"/>
                      <a:pt x="40" y="53"/>
                    </a:cubicBezTo>
                    <a:cubicBezTo>
                      <a:pt x="40" y="55"/>
                      <a:pt x="41" y="55"/>
                      <a:pt x="41" y="55"/>
                    </a:cubicBezTo>
                    <a:cubicBezTo>
                      <a:pt x="41" y="55"/>
                      <a:pt x="42" y="55"/>
                      <a:pt x="43" y="55"/>
                    </a:cubicBezTo>
                    <a:cubicBezTo>
                      <a:pt x="43" y="55"/>
                      <a:pt x="43" y="54"/>
                      <a:pt x="43" y="53"/>
                    </a:cubicBezTo>
                    <a:cubicBezTo>
                      <a:pt x="43" y="53"/>
                      <a:pt x="45" y="52"/>
                      <a:pt x="45" y="52"/>
                    </a:cubicBezTo>
                    <a:cubicBezTo>
                      <a:pt x="45" y="52"/>
                      <a:pt x="45" y="51"/>
                      <a:pt x="45" y="50"/>
                    </a:cubicBezTo>
                    <a:cubicBezTo>
                      <a:pt x="45" y="49"/>
                      <a:pt x="47" y="49"/>
                      <a:pt x="47" y="49"/>
                    </a:cubicBezTo>
                    <a:cubicBezTo>
                      <a:pt x="47" y="48"/>
                      <a:pt x="47" y="47"/>
                      <a:pt x="47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5"/>
                      <a:pt x="46" y="45"/>
                      <a:pt x="45" y="44"/>
                    </a:cubicBezTo>
                    <a:cubicBezTo>
                      <a:pt x="45" y="44"/>
                      <a:pt x="44" y="44"/>
                      <a:pt x="44" y="44"/>
                    </a:cubicBezTo>
                    <a:cubicBezTo>
                      <a:pt x="45" y="42"/>
                      <a:pt x="45" y="39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41"/>
                      <a:pt x="49" y="41"/>
                      <a:pt x="50" y="41"/>
                    </a:cubicBezTo>
                    <a:cubicBezTo>
                      <a:pt x="50" y="41"/>
                      <a:pt x="50" y="42"/>
                      <a:pt x="51" y="43"/>
                    </a:cubicBezTo>
                    <a:cubicBezTo>
                      <a:pt x="51" y="43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52" y="41"/>
                      <a:pt x="52" y="41"/>
                    </a:cubicBezTo>
                    <a:cubicBezTo>
                      <a:pt x="52" y="41"/>
                      <a:pt x="52" y="40"/>
                      <a:pt x="52" y="40"/>
                    </a:cubicBezTo>
                    <a:cubicBezTo>
                      <a:pt x="52" y="40"/>
                      <a:pt x="51" y="40"/>
                      <a:pt x="51" y="39"/>
                    </a:cubicBezTo>
                    <a:cubicBezTo>
                      <a:pt x="50" y="39"/>
                      <a:pt x="49" y="38"/>
                      <a:pt x="49" y="37"/>
                    </a:cubicBezTo>
                    <a:cubicBezTo>
                      <a:pt x="47" y="36"/>
                      <a:pt x="44" y="35"/>
                      <a:pt x="42" y="34"/>
                    </a:cubicBezTo>
                    <a:cubicBezTo>
                      <a:pt x="42" y="33"/>
                      <a:pt x="43" y="32"/>
                      <a:pt x="43" y="32"/>
                    </a:cubicBezTo>
                    <a:cubicBezTo>
                      <a:pt x="40" y="32"/>
                      <a:pt x="38" y="32"/>
                      <a:pt x="37" y="31"/>
                    </a:cubicBezTo>
                    <a:cubicBezTo>
                      <a:pt x="36" y="30"/>
                      <a:pt x="33" y="27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6" y="20"/>
                      <a:pt x="25" y="18"/>
                    </a:cubicBez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6"/>
                      <a:pt x="26" y="14"/>
                      <a:pt x="26" y="13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8" y="10"/>
                      <a:pt x="29" y="9"/>
                      <a:pt x="31" y="9"/>
                    </a:cubicBezTo>
                    <a:cubicBezTo>
                      <a:pt x="30" y="8"/>
                      <a:pt x="31" y="7"/>
                      <a:pt x="31" y="6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28" y="5"/>
                      <a:pt x="30" y="2"/>
                      <a:pt x="30" y="2"/>
                    </a:cubicBezTo>
                    <a:cubicBezTo>
                      <a:pt x="30" y="2"/>
                      <a:pt x="28" y="2"/>
                      <a:pt x="27" y="2"/>
                    </a:cubicBezTo>
                    <a:cubicBezTo>
                      <a:pt x="26" y="2"/>
                      <a:pt x="26" y="3"/>
                      <a:pt x="25" y="2"/>
                    </a:cubicBezTo>
                    <a:cubicBezTo>
                      <a:pt x="24" y="2"/>
                      <a:pt x="25" y="1"/>
                      <a:pt x="23" y="1"/>
                    </a:cubicBezTo>
                    <a:cubicBezTo>
                      <a:pt x="21" y="1"/>
                      <a:pt x="23" y="2"/>
                      <a:pt x="21" y="1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2"/>
                      <a:pt x="17" y="1"/>
                      <a:pt x="17" y="1"/>
                    </a:cubicBezTo>
                    <a:cubicBezTo>
                      <a:pt x="17" y="1"/>
                      <a:pt x="18" y="1"/>
                      <a:pt x="17" y="2"/>
                    </a:cubicBezTo>
                    <a:cubicBezTo>
                      <a:pt x="16" y="3"/>
                      <a:pt x="18" y="2"/>
                      <a:pt x="17" y="3"/>
                    </a:cubicBezTo>
                    <a:cubicBezTo>
                      <a:pt x="16" y="4"/>
                      <a:pt x="17" y="4"/>
                      <a:pt x="16" y="4"/>
                    </a:cubicBezTo>
                    <a:cubicBezTo>
                      <a:pt x="15" y="3"/>
                      <a:pt x="14" y="4"/>
                      <a:pt x="14" y="5"/>
                    </a:cubicBezTo>
                    <a:cubicBezTo>
                      <a:pt x="13" y="6"/>
                      <a:pt x="12" y="5"/>
                      <a:pt x="12" y="6"/>
                    </a:cubicBezTo>
                    <a:cubicBezTo>
                      <a:pt x="12" y="8"/>
                      <a:pt x="12" y="7"/>
                      <a:pt x="12" y="8"/>
                    </a:cubicBezTo>
                    <a:cubicBezTo>
                      <a:pt x="11" y="8"/>
                      <a:pt x="11" y="7"/>
                      <a:pt x="9" y="7"/>
                    </a:cubicBezTo>
                    <a:cubicBezTo>
                      <a:pt x="8" y="7"/>
                      <a:pt x="9" y="7"/>
                      <a:pt x="8" y="6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8"/>
                      <a:pt x="4" y="8"/>
                      <a:pt x="4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2"/>
                      <a:pt x="1" y="12"/>
                    </a:cubicBezTo>
                    <a:cubicBezTo>
                      <a:pt x="0" y="12"/>
                      <a:pt x="0" y="14"/>
                      <a:pt x="1" y="14"/>
                    </a:cubicBezTo>
                    <a:cubicBezTo>
                      <a:pt x="2" y="14"/>
                      <a:pt x="0" y="17"/>
                      <a:pt x="1" y="18"/>
                    </a:cubicBezTo>
                    <a:cubicBezTo>
                      <a:pt x="2" y="18"/>
                      <a:pt x="4" y="17"/>
                      <a:pt x="3" y="18"/>
                    </a:cubicBezTo>
                    <a:cubicBezTo>
                      <a:pt x="2" y="19"/>
                      <a:pt x="3" y="18"/>
                      <a:pt x="2" y="19"/>
                    </a:cubicBezTo>
                    <a:cubicBezTo>
                      <a:pt x="1" y="20"/>
                      <a:pt x="3" y="20"/>
                      <a:pt x="3" y="20"/>
                    </a:cubicBezTo>
                    <a:close/>
                    <a:moveTo>
                      <a:pt x="12" y="35"/>
                    </a:moveTo>
                    <a:cubicBezTo>
                      <a:pt x="11" y="35"/>
                      <a:pt x="9" y="37"/>
                      <a:pt x="8" y="37"/>
                    </a:cubicBezTo>
                    <a:cubicBezTo>
                      <a:pt x="8" y="38"/>
                      <a:pt x="8" y="37"/>
                      <a:pt x="7" y="37"/>
                    </a:cubicBezTo>
                    <a:cubicBezTo>
                      <a:pt x="8" y="39"/>
                      <a:pt x="8" y="39"/>
                      <a:pt x="8" y="40"/>
                    </a:cubicBezTo>
                    <a:cubicBezTo>
                      <a:pt x="9" y="42"/>
                      <a:pt x="8" y="45"/>
                      <a:pt x="9" y="47"/>
                    </a:cubicBezTo>
                    <a:cubicBezTo>
                      <a:pt x="10" y="47"/>
                      <a:pt x="10" y="47"/>
                      <a:pt x="11" y="48"/>
                    </a:cubicBezTo>
                    <a:cubicBezTo>
                      <a:pt x="10" y="48"/>
                      <a:pt x="12" y="48"/>
                      <a:pt x="12" y="48"/>
                    </a:cubicBezTo>
                    <a:cubicBezTo>
                      <a:pt x="12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6"/>
                      <a:pt x="15" y="39"/>
                      <a:pt x="15" y="38"/>
                    </a:cubicBezTo>
                    <a:cubicBezTo>
                      <a:pt x="15" y="38"/>
                      <a:pt x="14" y="37"/>
                      <a:pt x="14" y="37"/>
                    </a:cubicBezTo>
                    <a:cubicBezTo>
                      <a:pt x="13" y="36"/>
                      <a:pt x="14" y="36"/>
                      <a:pt x="13" y="35"/>
                    </a:cubicBezTo>
                    <a:cubicBezTo>
                      <a:pt x="13" y="35"/>
                      <a:pt x="12" y="35"/>
                      <a:pt x="12" y="35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102" name="Freeform 104">
                <a:extLst>
                  <a:ext uri="{FF2B5EF4-FFF2-40B4-BE49-F238E27FC236}">
                    <a16:creationId xmlns:a16="http://schemas.microsoft.com/office/drawing/2014/main" id="{6F3EC8E3-B9DA-C6B9-8F63-4963582D1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5685" y="2538546"/>
                <a:ext cx="612831" cy="603578"/>
              </a:xfrm>
              <a:custGeom>
                <a:avLst/>
                <a:gdLst>
                  <a:gd name="T0" fmla="*/ 82 w 89"/>
                  <a:gd name="T1" fmla="*/ 74 h 83"/>
                  <a:gd name="T2" fmla="*/ 89 w 89"/>
                  <a:gd name="T3" fmla="*/ 71 h 83"/>
                  <a:gd name="T4" fmla="*/ 87 w 89"/>
                  <a:gd name="T5" fmla="*/ 66 h 83"/>
                  <a:gd name="T6" fmla="*/ 82 w 89"/>
                  <a:gd name="T7" fmla="*/ 61 h 83"/>
                  <a:gd name="T8" fmla="*/ 80 w 89"/>
                  <a:gd name="T9" fmla="*/ 54 h 83"/>
                  <a:gd name="T10" fmla="*/ 84 w 89"/>
                  <a:gd name="T11" fmla="*/ 47 h 83"/>
                  <a:gd name="T12" fmla="*/ 79 w 89"/>
                  <a:gd name="T13" fmla="*/ 43 h 83"/>
                  <a:gd name="T14" fmla="*/ 76 w 89"/>
                  <a:gd name="T15" fmla="*/ 36 h 83"/>
                  <a:gd name="T16" fmla="*/ 76 w 89"/>
                  <a:gd name="T17" fmla="*/ 33 h 83"/>
                  <a:gd name="T18" fmla="*/ 79 w 89"/>
                  <a:gd name="T19" fmla="*/ 28 h 83"/>
                  <a:gd name="T20" fmla="*/ 82 w 89"/>
                  <a:gd name="T21" fmla="*/ 24 h 83"/>
                  <a:gd name="T22" fmla="*/ 82 w 89"/>
                  <a:gd name="T23" fmla="*/ 19 h 83"/>
                  <a:gd name="T24" fmla="*/ 78 w 89"/>
                  <a:gd name="T25" fmla="*/ 15 h 83"/>
                  <a:gd name="T26" fmla="*/ 71 w 89"/>
                  <a:gd name="T27" fmla="*/ 11 h 83"/>
                  <a:gd name="T28" fmla="*/ 63 w 89"/>
                  <a:gd name="T29" fmla="*/ 9 h 83"/>
                  <a:gd name="T30" fmla="*/ 54 w 89"/>
                  <a:gd name="T31" fmla="*/ 9 h 83"/>
                  <a:gd name="T32" fmla="*/ 49 w 89"/>
                  <a:gd name="T33" fmla="*/ 11 h 83"/>
                  <a:gd name="T34" fmla="*/ 45 w 89"/>
                  <a:gd name="T35" fmla="*/ 13 h 83"/>
                  <a:gd name="T36" fmla="*/ 42 w 89"/>
                  <a:gd name="T37" fmla="*/ 17 h 83"/>
                  <a:gd name="T38" fmla="*/ 29 w 89"/>
                  <a:gd name="T39" fmla="*/ 15 h 83"/>
                  <a:gd name="T40" fmla="*/ 26 w 89"/>
                  <a:gd name="T41" fmla="*/ 13 h 83"/>
                  <a:gd name="T42" fmla="*/ 21 w 89"/>
                  <a:gd name="T43" fmla="*/ 7 h 83"/>
                  <a:gd name="T44" fmla="*/ 19 w 89"/>
                  <a:gd name="T45" fmla="*/ 3 h 83"/>
                  <a:gd name="T46" fmla="*/ 14 w 89"/>
                  <a:gd name="T47" fmla="*/ 3 h 83"/>
                  <a:gd name="T48" fmla="*/ 9 w 89"/>
                  <a:gd name="T49" fmla="*/ 5 h 83"/>
                  <a:gd name="T50" fmla="*/ 5 w 89"/>
                  <a:gd name="T51" fmla="*/ 1 h 83"/>
                  <a:gd name="T52" fmla="*/ 3 w 89"/>
                  <a:gd name="T53" fmla="*/ 2 h 83"/>
                  <a:gd name="T54" fmla="*/ 1 w 89"/>
                  <a:gd name="T55" fmla="*/ 6 h 83"/>
                  <a:gd name="T56" fmla="*/ 3 w 89"/>
                  <a:gd name="T57" fmla="*/ 14 h 83"/>
                  <a:gd name="T58" fmla="*/ 3 w 89"/>
                  <a:gd name="T59" fmla="*/ 19 h 83"/>
                  <a:gd name="T60" fmla="*/ 7 w 89"/>
                  <a:gd name="T61" fmla="*/ 23 h 83"/>
                  <a:gd name="T62" fmla="*/ 11 w 89"/>
                  <a:gd name="T63" fmla="*/ 25 h 83"/>
                  <a:gd name="T64" fmla="*/ 7 w 89"/>
                  <a:gd name="T65" fmla="*/ 28 h 83"/>
                  <a:gd name="T66" fmla="*/ 10 w 89"/>
                  <a:gd name="T67" fmla="*/ 36 h 83"/>
                  <a:gd name="T68" fmla="*/ 16 w 89"/>
                  <a:gd name="T69" fmla="*/ 41 h 83"/>
                  <a:gd name="T70" fmla="*/ 20 w 89"/>
                  <a:gd name="T71" fmla="*/ 49 h 83"/>
                  <a:gd name="T72" fmla="*/ 23 w 89"/>
                  <a:gd name="T73" fmla="*/ 53 h 83"/>
                  <a:gd name="T74" fmla="*/ 28 w 89"/>
                  <a:gd name="T75" fmla="*/ 54 h 83"/>
                  <a:gd name="T76" fmla="*/ 31 w 89"/>
                  <a:gd name="T77" fmla="*/ 60 h 83"/>
                  <a:gd name="T78" fmla="*/ 33 w 89"/>
                  <a:gd name="T79" fmla="*/ 65 h 83"/>
                  <a:gd name="T80" fmla="*/ 37 w 89"/>
                  <a:gd name="T81" fmla="*/ 70 h 83"/>
                  <a:gd name="T82" fmla="*/ 41 w 89"/>
                  <a:gd name="T83" fmla="*/ 73 h 83"/>
                  <a:gd name="T84" fmla="*/ 45 w 89"/>
                  <a:gd name="T85" fmla="*/ 74 h 83"/>
                  <a:gd name="T86" fmla="*/ 57 w 89"/>
                  <a:gd name="T87" fmla="*/ 71 h 83"/>
                  <a:gd name="T88" fmla="*/ 69 w 89"/>
                  <a:gd name="T89" fmla="*/ 81 h 83"/>
                  <a:gd name="T90" fmla="*/ 77 w 89"/>
                  <a:gd name="T91" fmla="*/ 82 h 83"/>
                  <a:gd name="T92" fmla="*/ 3 w 89"/>
                  <a:gd name="T93" fmla="*/ 9 h 83"/>
                  <a:gd name="T94" fmla="*/ 8 w 89"/>
                  <a:gd name="T95" fmla="*/ 15 h 83"/>
                  <a:gd name="T96" fmla="*/ 5 w 89"/>
                  <a:gd name="T97" fmla="*/ 15 h 83"/>
                  <a:gd name="T98" fmla="*/ 4 w 89"/>
                  <a:gd name="T99" fmla="*/ 1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" h="83">
                    <a:moveTo>
                      <a:pt x="78" y="82"/>
                    </a:moveTo>
                    <a:cubicBezTo>
                      <a:pt x="79" y="78"/>
                      <a:pt x="79" y="78"/>
                      <a:pt x="79" y="78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1"/>
                      <a:pt x="82" y="61"/>
                      <a:pt x="82" y="61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0" y="54"/>
                      <a:pt x="80" y="54"/>
                      <a:pt x="80" y="54"/>
                    </a:cubicBezTo>
                    <a:cubicBezTo>
                      <a:pt x="85" y="49"/>
                      <a:pt x="85" y="49"/>
                      <a:pt x="85" y="49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4"/>
                      <a:pt x="45" y="15"/>
                      <a:pt x="45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3" y="17"/>
                      <a:pt x="42" y="17"/>
                      <a:pt x="42" y="17"/>
                    </a:cubicBezTo>
                    <a:cubicBezTo>
                      <a:pt x="43" y="17"/>
                      <a:pt x="43" y="16"/>
                      <a:pt x="41" y="16"/>
                    </a:cubicBezTo>
                    <a:cubicBezTo>
                      <a:pt x="40" y="16"/>
                      <a:pt x="37" y="18"/>
                      <a:pt x="36" y="18"/>
                    </a:cubicBezTo>
                    <a:cubicBezTo>
                      <a:pt x="35" y="18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8" y="14"/>
                    </a:cubicBezTo>
                    <a:cubicBezTo>
                      <a:pt x="28" y="13"/>
                      <a:pt x="27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5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1"/>
                      <a:pt x="21" y="9"/>
                      <a:pt x="21" y="7"/>
                    </a:cubicBezTo>
                    <a:cubicBezTo>
                      <a:pt x="21" y="7"/>
                      <a:pt x="20" y="6"/>
                      <a:pt x="20" y="6"/>
                    </a:cubicBezTo>
                    <a:cubicBezTo>
                      <a:pt x="19" y="5"/>
                      <a:pt x="19" y="5"/>
                      <a:pt x="18" y="4"/>
                    </a:cubicBezTo>
                    <a:cubicBezTo>
                      <a:pt x="19" y="3"/>
                      <a:pt x="17" y="3"/>
                      <a:pt x="19" y="3"/>
                    </a:cubicBezTo>
                    <a:cubicBezTo>
                      <a:pt x="19" y="3"/>
                      <a:pt x="18" y="2"/>
                      <a:pt x="18" y="1"/>
                    </a:cubicBezTo>
                    <a:cubicBezTo>
                      <a:pt x="17" y="0"/>
                      <a:pt x="18" y="1"/>
                      <a:pt x="16" y="1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4" y="4"/>
                      <a:pt x="13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8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2" y="6"/>
                      <a:pt x="1" y="5"/>
                      <a:pt x="1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0" y="9"/>
                      <a:pt x="1" y="10"/>
                      <a:pt x="2" y="11"/>
                    </a:cubicBezTo>
                    <a:cubicBezTo>
                      <a:pt x="2" y="12"/>
                      <a:pt x="2" y="13"/>
                      <a:pt x="3" y="14"/>
                    </a:cubicBezTo>
                    <a:cubicBezTo>
                      <a:pt x="3" y="14"/>
                      <a:pt x="2" y="15"/>
                      <a:pt x="2" y="15"/>
                    </a:cubicBezTo>
                    <a:cubicBezTo>
                      <a:pt x="2" y="15"/>
                      <a:pt x="3" y="17"/>
                      <a:pt x="3" y="17"/>
                    </a:cubicBezTo>
                    <a:cubicBezTo>
                      <a:pt x="4" y="18"/>
                      <a:pt x="2" y="19"/>
                      <a:pt x="3" y="19"/>
                    </a:cubicBezTo>
                    <a:cubicBezTo>
                      <a:pt x="4" y="19"/>
                      <a:pt x="3" y="20"/>
                      <a:pt x="4" y="21"/>
                    </a:cubicBezTo>
                    <a:cubicBezTo>
                      <a:pt x="5" y="21"/>
                      <a:pt x="4" y="22"/>
                      <a:pt x="5" y="22"/>
                    </a:cubicBezTo>
                    <a:cubicBezTo>
                      <a:pt x="6" y="22"/>
                      <a:pt x="6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1" y="23"/>
                      <a:pt x="12" y="24"/>
                      <a:pt x="11" y="25"/>
                    </a:cubicBezTo>
                    <a:cubicBezTo>
                      <a:pt x="10" y="25"/>
                      <a:pt x="8" y="24"/>
                      <a:pt x="9" y="25"/>
                    </a:cubicBezTo>
                    <a:cubicBezTo>
                      <a:pt x="10" y="27"/>
                      <a:pt x="10" y="27"/>
                      <a:pt x="9" y="28"/>
                    </a:cubicBezTo>
                    <a:cubicBezTo>
                      <a:pt x="9" y="29"/>
                      <a:pt x="7" y="27"/>
                      <a:pt x="7" y="28"/>
                    </a:cubicBezTo>
                    <a:cubicBezTo>
                      <a:pt x="8" y="30"/>
                      <a:pt x="6" y="30"/>
                      <a:pt x="7" y="30"/>
                    </a:cubicBezTo>
                    <a:cubicBezTo>
                      <a:pt x="8" y="31"/>
                      <a:pt x="7" y="32"/>
                      <a:pt x="8" y="32"/>
                    </a:cubicBezTo>
                    <a:cubicBezTo>
                      <a:pt x="9" y="33"/>
                      <a:pt x="9" y="36"/>
                      <a:pt x="10" y="36"/>
                    </a:cubicBezTo>
                    <a:cubicBezTo>
                      <a:pt x="12" y="36"/>
                      <a:pt x="14" y="38"/>
                      <a:pt x="14" y="39"/>
                    </a:cubicBezTo>
                    <a:cubicBezTo>
                      <a:pt x="14" y="40"/>
                      <a:pt x="12" y="40"/>
                      <a:pt x="14" y="40"/>
                    </a:cubicBezTo>
                    <a:cubicBezTo>
                      <a:pt x="15" y="40"/>
                      <a:pt x="16" y="40"/>
                      <a:pt x="16" y="41"/>
                    </a:cubicBezTo>
                    <a:cubicBezTo>
                      <a:pt x="17" y="42"/>
                      <a:pt x="17" y="42"/>
                      <a:pt x="18" y="43"/>
                    </a:cubicBezTo>
                    <a:cubicBezTo>
                      <a:pt x="19" y="45"/>
                      <a:pt x="19" y="45"/>
                      <a:pt x="19" y="46"/>
                    </a:cubicBezTo>
                    <a:cubicBezTo>
                      <a:pt x="19" y="47"/>
                      <a:pt x="19" y="48"/>
                      <a:pt x="20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2" y="52"/>
                      <a:pt x="23" y="53"/>
                    </a:cubicBezTo>
                    <a:cubicBezTo>
                      <a:pt x="23" y="53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5" y="55"/>
                      <a:pt x="26" y="55"/>
                      <a:pt x="28" y="54"/>
                    </a:cubicBezTo>
                    <a:cubicBezTo>
                      <a:pt x="28" y="55"/>
                      <a:pt x="29" y="57"/>
                      <a:pt x="30" y="57"/>
                    </a:cubicBezTo>
                    <a:cubicBezTo>
                      <a:pt x="30" y="58"/>
                      <a:pt x="30" y="59"/>
                      <a:pt x="30" y="60"/>
                    </a:cubicBezTo>
                    <a:cubicBezTo>
                      <a:pt x="30" y="60"/>
                      <a:pt x="31" y="60"/>
                      <a:pt x="31" y="60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3" y="63"/>
                      <a:pt x="33" y="63"/>
                    </a:cubicBezTo>
                    <a:cubicBezTo>
                      <a:pt x="33" y="64"/>
                      <a:pt x="33" y="64"/>
                      <a:pt x="33" y="65"/>
                    </a:cubicBezTo>
                    <a:cubicBezTo>
                      <a:pt x="33" y="65"/>
                      <a:pt x="34" y="65"/>
                      <a:pt x="35" y="65"/>
                    </a:cubicBezTo>
                    <a:cubicBezTo>
                      <a:pt x="35" y="66"/>
                      <a:pt x="35" y="67"/>
                      <a:pt x="35" y="67"/>
                    </a:cubicBezTo>
                    <a:cubicBezTo>
                      <a:pt x="35" y="68"/>
                      <a:pt x="37" y="70"/>
                      <a:pt x="37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1"/>
                      <a:pt x="38" y="71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4"/>
                      <a:pt x="42" y="73"/>
                      <a:pt x="42" y="73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4" y="75"/>
                      <a:pt x="44" y="74"/>
                      <a:pt x="45" y="74"/>
                    </a:cubicBezTo>
                    <a:cubicBezTo>
                      <a:pt x="46" y="75"/>
                      <a:pt x="47" y="76"/>
                      <a:pt x="49" y="75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51" y="73"/>
                      <a:pt x="54" y="72"/>
                      <a:pt x="57" y="71"/>
                    </a:cubicBezTo>
                    <a:cubicBezTo>
                      <a:pt x="58" y="72"/>
                      <a:pt x="59" y="73"/>
                      <a:pt x="60" y="74"/>
                    </a:cubicBezTo>
                    <a:cubicBezTo>
                      <a:pt x="61" y="77"/>
                      <a:pt x="60" y="79"/>
                      <a:pt x="63" y="80"/>
                    </a:cubicBezTo>
                    <a:cubicBezTo>
                      <a:pt x="64" y="81"/>
                      <a:pt x="66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1" y="81"/>
                      <a:pt x="73" y="81"/>
                      <a:pt x="75" y="81"/>
                    </a:cubicBezTo>
                    <a:cubicBezTo>
                      <a:pt x="75" y="81"/>
                      <a:pt x="76" y="82"/>
                      <a:pt x="77" y="82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7" y="83"/>
                      <a:pt x="78" y="83"/>
                      <a:pt x="78" y="82"/>
                    </a:cubicBezTo>
                    <a:close/>
                    <a:moveTo>
                      <a:pt x="3" y="9"/>
                    </a:moveTo>
                    <a:cubicBezTo>
                      <a:pt x="5" y="9"/>
                      <a:pt x="5" y="10"/>
                      <a:pt x="6" y="12"/>
                    </a:cubicBezTo>
                    <a:cubicBezTo>
                      <a:pt x="7" y="12"/>
                      <a:pt x="8" y="12"/>
                      <a:pt x="8" y="13"/>
                    </a:cubicBezTo>
                    <a:cubicBezTo>
                      <a:pt x="8" y="13"/>
                      <a:pt x="8" y="14"/>
                      <a:pt x="8" y="15"/>
                    </a:cubicBezTo>
                    <a:cubicBezTo>
                      <a:pt x="8" y="15"/>
                      <a:pt x="12" y="15"/>
                      <a:pt x="9" y="17"/>
                    </a:cubicBezTo>
                    <a:cubicBezTo>
                      <a:pt x="8" y="18"/>
                      <a:pt x="9" y="17"/>
                      <a:pt x="6" y="18"/>
                    </a:cubicBezTo>
                    <a:cubicBezTo>
                      <a:pt x="6" y="17"/>
                      <a:pt x="5" y="16"/>
                      <a:pt x="5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3" y="12"/>
                      <a:pt x="4" y="11"/>
                      <a:pt x="4" y="11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3" y="9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103" name="Freeform 106">
                <a:extLst>
                  <a:ext uri="{FF2B5EF4-FFF2-40B4-BE49-F238E27FC236}">
                    <a16:creationId xmlns:a16="http://schemas.microsoft.com/office/drawing/2014/main" id="{AE978F5B-E2FD-56FC-FA53-5D04871DAE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80652" y="2699048"/>
                <a:ext cx="914962" cy="1132555"/>
              </a:xfrm>
              <a:custGeom>
                <a:avLst/>
                <a:gdLst>
                  <a:gd name="T0" fmla="*/ 113 w 133"/>
                  <a:gd name="T1" fmla="*/ 129 h 156"/>
                  <a:gd name="T2" fmla="*/ 111 w 133"/>
                  <a:gd name="T3" fmla="*/ 137 h 156"/>
                  <a:gd name="T4" fmla="*/ 117 w 133"/>
                  <a:gd name="T5" fmla="*/ 155 h 156"/>
                  <a:gd name="T6" fmla="*/ 1 w 133"/>
                  <a:gd name="T7" fmla="*/ 71 h 156"/>
                  <a:gd name="T8" fmla="*/ 9 w 133"/>
                  <a:gd name="T9" fmla="*/ 74 h 156"/>
                  <a:gd name="T10" fmla="*/ 3 w 133"/>
                  <a:gd name="T11" fmla="*/ 76 h 156"/>
                  <a:gd name="T12" fmla="*/ 17 w 133"/>
                  <a:gd name="T13" fmla="*/ 80 h 156"/>
                  <a:gd name="T14" fmla="*/ 19 w 133"/>
                  <a:gd name="T15" fmla="*/ 77 h 156"/>
                  <a:gd name="T16" fmla="*/ 19 w 133"/>
                  <a:gd name="T17" fmla="*/ 82 h 156"/>
                  <a:gd name="T18" fmla="*/ 20 w 133"/>
                  <a:gd name="T19" fmla="*/ 92 h 156"/>
                  <a:gd name="T20" fmla="*/ 22 w 133"/>
                  <a:gd name="T21" fmla="*/ 103 h 156"/>
                  <a:gd name="T22" fmla="*/ 29 w 133"/>
                  <a:gd name="T23" fmla="*/ 128 h 156"/>
                  <a:gd name="T24" fmla="*/ 36 w 133"/>
                  <a:gd name="T25" fmla="*/ 140 h 156"/>
                  <a:gd name="T26" fmla="*/ 46 w 133"/>
                  <a:gd name="T27" fmla="*/ 145 h 156"/>
                  <a:gd name="T28" fmla="*/ 52 w 133"/>
                  <a:gd name="T29" fmla="*/ 130 h 156"/>
                  <a:gd name="T30" fmla="*/ 53 w 133"/>
                  <a:gd name="T31" fmla="*/ 114 h 156"/>
                  <a:gd name="T32" fmla="*/ 58 w 133"/>
                  <a:gd name="T33" fmla="*/ 107 h 156"/>
                  <a:gd name="T34" fmla="*/ 68 w 133"/>
                  <a:gd name="T35" fmla="*/ 100 h 156"/>
                  <a:gd name="T36" fmla="*/ 75 w 133"/>
                  <a:gd name="T37" fmla="*/ 94 h 156"/>
                  <a:gd name="T38" fmla="*/ 82 w 133"/>
                  <a:gd name="T39" fmla="*/ 89 h 156"/>
                  <a:gd name="T40" fmla="*/ 89 w 133"/>
                  <a:gd name="T41" fmla="*/ 81 h 156"/>
                  <a:gd name="T42" fmla="*/ 93 w 133"/>
                  <a:gd name="T43" fmla="*/ 77 h 156"/>
                  <a:gd name="T44" fmla="*/ 89 w 133"/>
                  <a:gd name="T45" fmla="*/ 66 h 156"/>
                  <a:gd name="T46" fmla="*/ 93 w 133"/>
                  <a:gd name="T47" fmla="*/ 58 h 156"/>
                  <a:gd name="T48" fmla="*/ 99 w 133"/>
                  <a:gd name="T49" fmla="*/ 57 h 156"/>
                  <a:gd name="T50" fmla="*/ 106 w 133"/>
                  <a:gd name="T51" fmla="*/ 63 h 156"/>
                  <a:gd name="T52" fmla="*/ 108 w 133"/>
                  <a:gd name="T53" fmla="*/ 68 h 156"/>
                  <a:gd name="T54" fmla="*/ 110 w 133"/>
                  <a:gd name="T55" fmla="*/ 72 h 156"/>
                  <a:gd name="T56" fmla="*/ 114 w 133"/>
                  <a:gd name="T57" fmla="*/ 80 h 156"/>
                  <a:gd name="T58" fmla="*/ 116 w 133"/>
                  <a:gd name="T59" fmla="*/ 73 h 156"/>
                  <a:gd name="T60" fmla="*/ 121 w 133"/>
                  <a:gd name="T61" fmla="*/ 64 h 156"/>
                  <a:gd name="T62" fmla="*/ 126 w 133"/>
                  <a:gd name="T63" fmla="*/ 59 h 156"/>
                  <a:gd name="T64" fmla="*/ 133 w 133"/>
                  <a:gd name="T65" fmla="*/ 52 h 156"/>
                  <a:gd name="T66" fmla="*/ 129 w 133"/>
                  <a:gd name="T67" fmla="*/ 46 h 156"/>
                  <a:gd name="T68" fmla="*/ 123 w 133"/>
                  <a:gd name="T69" fmla="*/ 42 h 156"/>
                  <a:gd name="T70" fmla="*/ 114 w 133"/>
                  <a:gd name="T71" fmla="*/ 43 h 156"/>
                  <a:gd name="T72" fmla="*/ 108 w 133"/>
                  <a:gd name="T73" fmla="*/ 51 h 156"/>
                  <a:gd name="T74" fmla="*/ 96 w 133"/>
                  <a:gd name="T75" fmla="*/ 49 h 156"/>
                  <a:gd name="T76" fmla="*/ 90 w 133"/>
                  <a:gd name="T77" fmla="*/ 47 h 156"/>
                  <a:gd name="T78" fmla="*/ 91 w 133"/>
                  <a:gd name="T79" fmla="*/ 53 h 156"/>
                  <a:gd name="T80" fmla="*/ 79 w 133"/>
                  <a:gd name="T81" fmla="*/ 52 h 156"/>
                  <a:gd name="T82" fmla="*/ 68 w 133"/>
                  <a:gd name="T83" fmla="*/ 47 h 156"/>
                  <a:gd name="T84" fmla="*/ 57 w 133"/>
                  <a:gd name="T85" fmla="*/ 42 h 156"/>
                  <a:gd name="T86" fmla="*/ 56 w 133"/>
                  <a:gd name="T87" fmla="*/ 33 h 156"/>
                  <a:gd name="T88" fmla="*/ 47 w 133"/>
                  <a:gd name="T89" fmla="*/ 27 h 156"/>
                  <a:gd name="T90" fmla="*/ 48 w 133"/>
                  <a:gd name="T91" fmla="*/ 21 h 156"/>
                  <a:gd name="T92" fmla="*/ 44 w 133"/>
                  <a:gd name="T93" fmla="*/ 13 h 156"/>
                  <a:gd name="T94" fmla="*/ 49 w 133"/>
                  <a:gd name="T95" fmla="*/ 6 h 156"/>
                  <a:gd name="T96" fmla="*/ 45 w 133"/>
                  <a:gd name="T97" fmla="*/ 0 h 156"/>
                  <a:gd name="T98" fmla="*/ 36 w 133"/>
                  <a:gd name="T99" fmla="*/ 4 h 156"/>
                  <a:gd name="T100" fmla="*/ 26 w 133"/>
                  <a:gd name="T101" fmla="*/ 10 h 156"/>
                  <a:gd name="T102" fmla="*/ 20 w 133"/>
                  <a:gd name="T103" fmla="*/ 13 h 156"/>
                  <a:gd name="T104" fmla="*/ 24 w 133"/>
                  <a:gd name="T105" fmla="*/ 22 h 156"/>
                  <a:gd name="T106" fmla="*/ 23 w 133"/>
                  <a:gd name="T107" fmla="*/ 33 h 156"/>
                  <a:gd name="T108" fmla="*/ 15 w 133"/>
                  <a:gd name="T109" fmla="*/ 41 h 156"/>
                  <a:gd name="T110" fmla="*/ 7 w 133"/>
                  <a:gd name="T111" fmla="*/ 48 h 156"/>
                  <a:gd name="T112" fmla="*/ 6 w 133"/>
                  <a:gd name="T113" fmla="*/ 55 h 156"/>
                  <a:gd name="T114" fmla="*/ 7 w 133"/>
                  <a:gd name="T115" fmla="*/ 64 h 156"/>
                  <a:gd name="T116" fmla="*/ 113 w 133"/>
                  <a:gd name="T117" fmla="*/ 12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3" h="156">
                    <a:moveTo>
                      <a:pt x="113" y="125"/>
                    </a:move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6"/>
                      <a:pt x="114" y="125"/>
                      <a:pt x="113" y="125"/>
                    </a:cubicBezTo>
                    <a:close/>
                    <a:moveTo>
                      <a:pt x="113" y="127"/>
                    </a:moveTo>
                    <a:cubicBezTo>
                      <a:pt x="113" y="127"/>
                      <a:pt x="113" y="128"/>
                      <a:pt x="113" y="129"/>
                    </a:cubicBezTo>
                    <a:cubicBezTo>
                      <a:pt x="114" y="129"/>
                      <a:pt x="113" y="127"/>
                      <a:pt x="113" y="127"/>
                    </a:cubicBezTo>
                    <a:close/>
                    <a:moveTo>
                      <a:pt x="112" y="130"/>
                    </a:moveTo>
                    <a:cubicBezTo>
                      <a:pt x="112" y="130"/>
                      <a:pt x="112" y="131"/>
                      <a:pt x="113" y="131"/>
                    </a:cubicBezTo>
                    <a:cubicBezTo>
                      <a:pt x="113" y="131"/>
                      <a:pt x="113" y="130"/>
                      <a:pt x="112" y="130"/>
                    </a:cubicBezTo>
                    <a:close/>
                    <a:moveTo>
                      <a:pt x="111" y="137"/>
                    </a:moveTo>
                    <a:cubicBezTo>
                      <a:pt x="111" y="137"/>
                      <a:pt x="111" y="137"/>
                      <a:pt x="111" y="137"/>
                    </a:cubicBezTo>
                    <a:cubicBezTo>
                      <a:pt x="112" y="137"/>
                      <a:pt x="112" y="137"/>
                      <a:pt x="111" y="137"/>
                    </a:cubicBezTo>
                    <a:close/>
                    <a:moveTo>
                      <a:pt x="116" y="155"/>
                    </a:move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17" y="156"/>
                      <a:pt x="117" y="155"/>
                      <a:pt x="117" y="155"/>
                    </a:cubicBezTo>
                    <a:cubicBezTo>
                      <a:pt x="117" y="155"/>
                      <a:pt x="116" y="155"/>
                      <a:pt x="116" y="155"/>
                    </a:cubicBezTo>
                    <a:close/>
                    <a:moveTo>
                      <a:pt x="0" y="67"/>
                    </a:moveTo>
                    <a:cubicBezTo>
                      <a:pt x="1" y="67"/>
                      <a:pt x="1" y="67"/>
                      <a:pt x="1" y="67"/>
                    </a:cubicBezTo>
                    <a:cubicBezTo>
                      <a:pt x="1" y="68"/>
                      <a:pt x="1" y="68"/>
                      <a:pt x="0" y="68"/>
                    </a:cubicBezTo>
                    <a:cubicBezTo>
                      <a:pt x="1" y="69"/>
                      <a:pt x="1" y="70"/>
                      <a:pt x="1" y="71"/>
                    </a:cubicBezTo>
                    <a:cubicBezTo>
                      <a:pt x="2" y="72"/>
                      <a:pt x="6" y="74"/>
                      <a:pt x="9" y="73"/>
                    </a:cubicBezTo>
                    <a:cubicBezTo>
                      <a:pt x="10" y="72"/>
                      <a:pt x="10" y="71"/>
                      <a:pt x="11" y="70"/>
                    </a:cubicBezTo>
                    <a:cubicBezTo>
                      <a:pt x="11" y="70"/>
                      <a:pt x="11" y="71"/>
                      <a:pt x="12" y="70"/>
                    </a:cubicBezTo>
                    <a:cubicBezTo>
                      <a:pt x="11" y="71"/>
                      <a:pt x="11" y="72"/>
                      <a:pt x="10" y="73"/>
                    </a:cubicBezTo>
                    <a:cubicBezTo>
                      <a:pt x="10" y="73"/>
                      <a:pt x="9" y="73"/>
                      <a:pt x="9" y="74"/>
                    </a:cubicBezTo>
                    <a:cubicBezTo>
                      <a:pt x="8" y="74"/>
                      <a:pt x="9" y="75"/>
                      <a:pt x="8" y="75"/>
                    </a:cubicBezTo>
                    <a:cubicBezTo>
                      <a:pt x="8" y="75"/>
                      <a:pt x="7" y="75"/>
                      <a:pt x="6" y="75"/>
                    </a:cubicBezTo>
                    <a:cubicBezTo>
                      <a:pt x="6" y="75"/>
                      <a:pt x="5" y="76"/>
                      <a:pt x="5" y="76"/>
                    </a:cubicBezTo>
                    <a:cubicBezTo>
                      <a:pt x="4" y="76"/>
                      <a:pt x="5" y="76"/>
                      <a:pt x="4" y="76"/>
                    </a:cubicBezTo>
                    <a:cubicBezTo>
                      <a:pt x="4" y="76"/>
                      <a:pt x="3" y="76"/>
                      <a:pt x="3" y="76"/>
                    </a:cubicBezTo>
                    <a:cubicBezTo>
                      <a:pt x="3" y="77"/>
                      <a:pt x="4" y="78"/>
                      <a:pt x="4" y="78"/>
                    </a:cubicBezTo>
                    <a:cubicBezTo>
                      <a:pt x="6" y="81"/>
                      <a:pt x="8" y="82"/>
                      <a:pt x="10" y="85"/>
                    </a:cubicBezTo>
                    <a:cubicBezTo>
                      <a:pt x="10" y="85"/>
                      <a:pt x="11" y="85"/>
                      <a:pt x="12" y="85"/>
                    </a:cubicBezTo>
                    <a:cubicBezTo>
                      <a:pt x="12" y="85"/>
                      <a:pt x="12" y="84"/>
                      <a:pt x="13" y="84"/>
                    </a:cubicBezTo>
                    <a:cubicBezTo>
                      <a:pt x="15" y="83"/>
                      <a:pt x="17" y="82"/>
                      <a:pt x="17" y="80"/>
                    </a:cubicBezTo>
                    <a:cubicBezTo>
                      <a:pt x="18" y="78"/>
                      <a:pt x="17" y="77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6"/>
                      <a:pt x="18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19" y="77"/>
                      <a:pt x="19" y="77"/>
                    </a:cubicBezTo>
                    <a:cubicBezTo>
                      <a:pt x="19" y="77"/>
                      <a:pt x="19" y="77"/>
                      <a:pt x="19" y="78"/>
                    </a:cubicBezTo>
                    <a:cubicBezTo>
                      <a:pt x="20" y="79"/>
                      <a:pt x="20" y="80"/>
                      <a:pt x="19" y="79"/>
                    </a:cubicBezTo>
                    <a:cubicBezTo>
                      <a:pt x="19" y="79"/>
                      <a:pt x="20" y="80"/>
                      <a:pt x="19" y="80"/>
                    </a:cubicBezTo>
                    <a:cubicBezTo>
                      <a:pt x="19" y="80"/>
                      <a:pt x="19" y="81"/>
                      <a:pt x="19" y="80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0" y="82"/>
                      <a:pt x="21" y="82"/>
                      <a:pt x="21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20" y="85"/>
                      <a:pt x="18" y="89"/>
                      <a:pt x="18" y="90"/>
                    </a:cubicBezTo>
                    <a:cubicBezTo>
                      <a:pt x="18" y="90"/>
                      <a:pt x="20" y="91"/>
                      <a:pt x="20" y="91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1" y="93"/>
                      <a:pt x="20" y="95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7"/>
                      <a:pt x="20" y="100"/>
                      <a:pt x="21" y="100"/>
                    </a:cubicBezTo>
                    <a:cubicBezTo>
                      <a:pt x="21" y="100"/>
                      <a:pt x="21" y="101"/>
                      <a:pt x="21" y="101"/>
                    </a:cubicBezTo>
                    <a:cubicBezTo>
                      <a:pt x="21" y="102"/>
                      <a:pt x="22" y="103"/>
                      <a:pt x="22" y="103"/>
                    </a:cubicBezTo>
                    <a:cubicBezTo>
                      <a:pt x="22" y="105"/>
                      <a:pt x="22" y="106"/>
                      <a:pt x="22" y="107"/>
                    </a:cubicBezTo>
                    <a:cubicBezTo>
                      <a:pt x="23" y="111"/>
                      <a:pt x="25" y="114"/>
                      <a:pt x="26" y="117"/>
                    </a:cubicBezTo>
                    <a:cubicBezTo>
                      <a:pt x="27" y="120"/>
                      <a:pt x="27" y="121"/>
                      <a:pt x="27" y="124"/>
                    </a:cubicBezTo>
                    <a:cubicBezTo>
                      <a:pt x="27" y="125"/>
                      <a:pt x="28" y="126"/>
                      <a:pt x="28" y="126"/>
                    </a:cubicBezTo>
                    <a:cubicBezTo>
                      <a:pt x="29" y="127"/>
                      <a:pt x="28" y="127"/>
                      <a:pt x="29" y="128"/>
                    </a:cubicBezTo>
                    <a:cubicBezTo>
                      <a:pt x="29" y="129"/>
                      <a:pt x="30" y="129"/>
                      <a:pt x="31" y="130"/>
                    </a:cubicBezTo>
                    <a:cubicBezTo>
                      <a:pt x="31" y="130"/>
                      <a:pt x="31" y="131"/>
                      <a:pt x="31" y="131"/>
                    </a:cubicBezTo>
                    <a:cubicBezTo>
                      <a:pt x="31" y="132"/>
                      <a:pt x="32" y="133"/>
                      <a:pt x="33" y="134"/>
                    </a:cubicBezTo>
                    <a:cubicBezTo>
                      <a:pt x="33" y="135"/>
                      <a:pt x="33" y="136"/>
                      <a:pt x="33" y="137"/>
                    </a:cubicBezTo>
                    <a:cubicBezTo>
                      <a:pt x="34" y="138"/>
                      <a:pt x="36" y="139"/>
                      <a:pt x="36" y="140"/>
                    </a:cubicBezTo>
                    <a:cubicBezTo>
                      <a:pt x="36" y="141"/>
                      <a:pt x="35" y="141"/>
                      <a:pt x="35" y="141"/>
                    </a:cubicBezTo>
                    <a:cubicBezTo>
                      <a:pt x="36" y="144"/>
                      <a:pt x="38" y="147"/>
                      <a:pt x="40" y="149"/>
                    </a:cubicBezTo>
                    <a:cubicBezTo>
                      <a:pt x="41" y="149"/>
                      <a:pt x="41" y="149"/>
                      <a:pt x="42" y="149"/>
                    </a:cubicBezTo>
                    <a:cubicBezTo>
                      <a:pt x="43" y="148"/>
                      <a:pt x="43" y="146"/>
                      <a:pt x="44" y="146"/>
                    </a:cubicBezTo>
                    <a:cubicBezTo>
                      <a:pt x="45" y="145"/>
                      <a:pt x="46" y="145"/>
                      <a:pt x="46" y="145"/>
                    </a:cubicBezTo>
                    <a:cubicBezTo>
                      <a:pt x="46" y="145"/>
                      <a:pt x="46" y="144"/>
                      <a:pt x="46" y="144"/>
                    </a:cubicBezTo>
                    <a:cubicBezTo>
                      <a:pt x="46" y="144"/>
                      <a:pt x="49" y="140"/>
                      <a:pt x="49" y="140"/>
                    </a:cubicBezTo>
                    <a:cubicBezTo>
                      <a:pt x="49" y="140"/>
                      <a:pt x="51" y="140"/>
                      <a:pt x="51" y="139"/>
                    </a:cubicBezTo>
                    <a:cubicBezTo>
                      <a:pt x="51" y="137"/>
                      <a:pt x="50" y="134"/>
                      <a:pt x="50" y="132"/>
                    </a:cubicBezTo>
                    <a:cubicBezTo>
                      <a:pt x="51" y="131"/>
                      <a:pt x="52" y="131"/>
                      <a:pt x="52" y="130"/>
                    </a:cubicBezTo>
                    <a:cubicBezTo>
                      <a:pt x="53" y="129"/>
                      <a:pt x="52" y="129"/>
                      <a:pt x="52" y="128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6"/>
                      <a:pt x="53" y="125"/>
                      <a:pt x="52" y="124"/>
                    </a:cubicBezTo>
                    <a:cubicBezTo>
                      <a:pt x="52" y="122"/>
                      <a:pt x="52" y="120"/>
                      <a:pt x="52" y="117"/>
                    </a:cubicBezTo>
                    <a:cubicBezTo>
                      <a:pt x="52" y="116"/>
                      <a:pt x="53" y="115"/>
                      <a:pt x="53" y="114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3" y="113"/>
                      <a:pt x="52" y="112"/>
                      <a:pt x="52" y="111"/>
                    </a:cubicBezTo>
                    <a:cubicBezTo>
                      <a:pt x="52" y="111"/>
                      <a:pt x="53" y="110"/>
                      <a:pt x="53" y="110"/>
                    </a:cubicBezTo>
                    <a:cubicBezTo>
                      <a:pt x="55" y="109"/>
                      <a:pt x="55" y="110"/>
                      <a:pt x="56" y="109"/>
                    </a:cubicBezTo>
                    <a:cubicBezTo>
                      <a:pt x="57" y="109"/>
                      <a:pt x="57" y="108"/>
                      <a:pt x="58" y="107"/>
                    </a:cubicBezTo>
                    <a:cubicBezTo>
                      <a:pt x="59" y="107"/>
                      <a:pt x="60" y="107"/>
                      <a:pt x="61" y="107"/>
                    </a:cubicBezTo>
                    <a:cubicBezTo>
                      <a:pt x="62" y="106"/>
                      <a:pt x="62" y="103"/>
                      <a:pt x="63" y="102"/>
                    </a:cubicBezTo>
                    <a:cubicBezTo>
                      <a:pt x="64" y="101"/>
                      <a:pt x="66" y="102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8" y="100"/>
                      <a:pt x="68" y="100"/>
                    </a:cubicBezTo>
                    <a:cubicBezTo>
                      <a:pt x="69" y="99"/>
                      <a:pt x="70" y="100"/>
                      <a:pt x="71" y="99"/>
                    </a:cubicBezTo>
                    <a:cubicBezTo>
                      <a:pt x="72" y="99"/>
                      <a:pt x="71" y="98"/>
                      <a:pt x="72" y="97"/>
                    </a:cubicBezTo>
                    <a:cubicBezTo>
                      <a:pt x="72" y="97"/>
                      <a:pt x="73" y="96"/>
                      <a:pt x="74" y="96"/>
                    </a:cubicBezTo>
                    <a:cubicBezTo>
                      <a:pt x="74" y="95"/>
                      <a:pt x="74" y="95"/>
                      <a:pt x="74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5" y="93"/>
                      <a:pt x="76" y="93"/>
                      <a:pt x="77" y="92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0"/>
                      <a:pt x="79" y="91"/>
                      <a:pt x="80" y="91"/>
                    </a:cubicBezTo>
                    <a:cubicBezTo>
                      <a:pt x="80" y="90"/>
                      <a:pt x="81" y="89"/>
                      <a:pt x="82" y="89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6" y="87"/>
                      <a:pt x="85" y="86"/>
                      <a:pt x="85" y="83"/>
                    </a:cubicBezTo>
                    <a:cubicBezTo>
                      <a:pt x="85" y="83"/>
                      <a:pt x="86" y="82"/>
                      <a:pt x="87" y="82"/>
                    </a:cubicBezTo>
                    <a:cubicBezTo>
                      <a:pt x="87" y="82"/>
                      <a:pt x="86" y="81"/>
                      <a:pt x="87" y="81"/>
                    </a:cubicBezTo>
                    <a:cubicBezTo>
                      <a:pt x="87" y="80"/>
                      <a:pt x="88" y="81"/>
                      <a:pt x="89" y="81"/>
                    </a:cubicBezTo>
                    <a:cubicBezTo>
                      <a:pt x="89" y="80"/>
                      <a:pt x="90" y="79"/>
                      <a:pt x="90" y="79"/>
                    </a:cubicBezTo>
                    <a:cubicBezTo>
                      <a:pt x="90" y="79"/>
                      <a:pt x="90" y="80"/>
                      <a:pt x="90" y="80"/>
                    </a:cubicBezTo>
                    <a:cubicBezTo>
                      <a:pt x="91" y="80"/>
                      <a:pt x="91" y="80"/>
                      <a:pt x="92" y="80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7" y="56"/>
                      <a:pt x="97" y="56"/>
                      <a:pt x="97" y="56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103" y="63"/>
                      <a:pt x="103" y="63"/>
                      <a:pt x="103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09" y="66"/>
                      <a:pt x="108" y="68"/>
                      <a:pt x="108" y="68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6" y="73"/>
                      <a:pt x="106" y="73"/>
                      <a:pt x="106" y="7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8"/>
                      <a:pt x="112" y="78"/>
                      <a:pt x="112" y="78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6" y="79"/>
                      <a:pt x="116" y="79"/>
                      <a:pt x="116" y="79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21" y="66"/>
                      <a:pt x="121" y="66"/>
                      <a:pt x="121" y="66"/>
                    </a:cubicBezTo>
                    <a:cubicBezTo>
                      <a:pt x="121" y="64"/>
                      <a:pt x="121" y="64"/>
                      <a:pt x="121" y="64"/>
                    </a:cubicBezTo>
                    <a:cubicBezTo>
                      <a:pt x="120" y="64"/>
                      <a:pt x="120" y="64"/>
                      <a:pt x="120" y="64"/>
                    </a:cubicBezTo>
                    <a:cubicBezTo>
                      <a:pt x="121" y="63"/>
                      <a:pt x="121" y="63"/>
                      <a:pt x="121" y="63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46"/>
                      <a:pt x="131" y="46"/>
                      <a:pt x="131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5" y="42"/>
                      <a:pt x="115" y="42"/>
                      <a:pt x="115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08" y="51"/>
                      <a:pt x="108" y="51"/>
                      <a:pt x="108" y="51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1" y="50"/>
                      <a:pt x="101" y="50"/>
                      <a:pt x="101" y="50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" y="65"/>
                      <a:pt x="1" y="65"/>
                      <a:pt x="1" y="65"/>
                    </a:cubicBezTo>
                    <a:lnTo>
                      <a:pt x="0" y="67"/>
                    </a:lnTo>
                    <a:close/>
                    <a:moveTo>
                      <a:pt x="113" y="121"/>
                    </a:moveTo>
                    <a:cubicBezTo>
                      <a:pt x="113" y="121"/>
                      <a:pt x="113" y="122"/>
                      <a:pt x="113" y="122"/>
                    </a:cubicBezTo>
                    <a:cubicBezTo>
                      <a:pt x="113" y="122"/>
                      <a:pt x="114" y="121"/>
                      <a:pt x="113" y="12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104" name="Freeform 179">
                <a:extLst>
                  <a:ext uri="{FF2B5EF4-FFF2-40B4-BE49-F238E27FC236}">
                    <a16:creationId xmlns:a16="http://schemas.microsoft.com/office/drawing/2014/main" id="{7A0AAE51-6642-1F22-47CA-DA870BA8C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0041" y="2647055"/>
                <a:ext cx="619260" cy="712086"/>
              </a:xfrm>
              <a:custGeom>
                <a:avLst/>
                <a:gdLst>
                  <a:gd name="T0" fmla="*/ 65 w 90"/>
                  <a:gd name="T1" fmla="*/ 91 h 98"/>
                  <a:gd name="T2" fmla="*/ 56 w 90"/>
                  <a:gd name="T3" fmla="*/ 97 h 98"/>
                  <a:gd name="T4" fmla="*/ 51 w 90"/>
                  <a:gd name="T5" fmla="*/ 95 h 98"/>
                  <a:gd name="T6" fmla="*/ 50 w 90"/>
                  <a:gd name="T7" fmla="*/ 90 h 98"/>
                  <a:gd name="T8" fmla="*/ 45 w 90"/>
                  <a:gd name="T9" fmla="*/ 87 h 98"/>
                  <a:gd name="T10" fmla="*/ 0 w 90"/>
                  <a:gd name="T11" fmla="*/ 56 h 98"/>
                  <a:gd name="T12" fmla="*/ 0 w 90"/>
                  <a:gd name="T13" fmla="*/ 48 h 98"/>
                  <a:gd name="T14" fmla="*/ 4 w 90"/>
                  <a:gd name="T15" fmla="*/ 45 h 98"/>
                  <a:gd name="T16" fmla="*/ 12 w 90"/>
                  <a:gd name="T17" fmla="*/ 41 h 98"/>
                  <a:gd name="T18" fmla="*/ 18 w 90"/>
                  <a:gd name="T19" fmla="*/ 39 h 98"/>
                  <a:gd name="T20" fmla="*/ 24 w 90"/>
                  <a:gd name="T21" fmla="*/ 33 h 98"/>
                  <a:gd name="T22" fmla="*/ 28 w 90"/>
                  <a:gd name="T23" fmla="*/ 28 h 98"/>
                  <a:gd name="T24" fmla="*/ 30 w 90"/>
                  <a:gd name="T25" fmla="*/ 23 h 98"/>
                  <a:gd name="T26" fmla="*/ 28 w 90"/>
                  <a:gd name="T27" fmla="*/ 17 h 98"/>
                  <a:gd name="T28" fmla="*/ 27 w 90"/>
                  <a:gd name="T29" fmla="*/ 11 h 98"/>
                  <a:gd name="T30" fmla="*/ 30 w 90"/>
                  <a:gd name="T31" fmla="*/ 10 h 98"/>
                  <a:gd name="T32" fmla="*/ 37 w 90"/>
                  <a:gd name="T33" fmla="*/ 7 h 98"/>
                  <a:gd name="T34" fmla="*/ 42 w 90"/>
                  <a:gd name="T35" fmla="*/ 5 h 98"/>
                  <a:gd name="T36" fmla="*/ 45 w 90"/>
                  <a:gd name="T37" fmla="*/ 3 h 98"/>
                  <a:gd name="T38" fmla="*/ 50 w 90"/>
                  <a:gd name="T39" fmla="*/ 2 h 98"/>
                  <a:gd name="T40" fmla="*/ 61 w 90"/>
                  <a:gd name="T41" fmla="*/ 1 h 98"/>
                  <a:gd name="T42" fmla="*/ 63 w 90"/>
                  <a:gd name="T43" fmla="*/ 1 h 98"/>
                  <a:gd name="T44" fmla="*/ 66 w 90"/>
                  <a:gd name="T45" fmla="*/ 1 h 98"/>
                  <a:gd name="T46" fmla="*/ 70 w 90"/>
                  <a:gd name="T47" fmla="*/ 2 h 98"/>
                  <a:gd name="T48" fmla="*/ 72 w 90"/>
                  <a:gd name="T49" fmla="*/ 1 h 98"/>
                  <a:gd name="T50" fmla="*/ 74 w 90"/>
                  <a:gd name="T51" fmla="*/ 5 h 98"/>
                  <a:gd name="T52" fmla="*/ 76 w 90"/>
                  <a:gd name="T53" fmla="*/ 12 h 98"/>
                  <a:gd name="T54" fmla="*/ 72 w 90"/>
                  <a:gd name="T55" fmla="*/ 16 h 98"/>
                  <a:gd name="T56" fmla="*/ 71 w 90"/>
                  <a:gd name="T57" fmla="*/ 22 h 98"/>
                  <a:gd name="T58" fmla="*/ 74 w 90"/>
                  <a:gd name="T59" fmla="*/ 27 h 98"/>
                  <a:gd name="T60" fmla="*/ 79 w 90"/>
                  <a:gd name="T61" fmla="*/ 37 h 98"/>
                  <a:gd name="T62" fmla="*/ 79 w 90"/>
                  <a:gd name="T63" fmla="*/ 39 h 98"/>
                  <a:gd name="T64" fmla="*/ 80 w 90"/>
                  <a:gd name="T65" fmla="*/ 49 h 98"/>
                  <a:gd name="T66" fmla="*/ 79 w 90"/>
                  <a:gd name="T67" fmla="*/ 52 h 98"/>
                  <a:gd name="T68" fmla="*/ 75 w 90"/>
                  <a:gd name="T69" fmla="*/ 60 h 98"/>
                  <a:gd name="T70" fmla="*/ 79 w 90"/>
                  <a:gd name="T71" fmla="*/ 65 h 98"/>
                  <a:gd name="T72" fmla="*/ 82 w 90"/>
                  <a:gd name="T73" fmla="*/ 70 h 98"/>
                  <a:gd name="T74" fmla="*/ 87 w 90"/>
                  <a:gd name="T75" fmla="*/ 7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8">
                    <a:moveTo>
                      <a:pt x="90" y="74"/>
                    </a:moveTo>
                    <a:cubicBezTo>
                      <a:pt x="65" y="91"/>
                      <a:pt x="65" y="91"/>
                      <a:pt x="65" y="91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56" y="97"/>
                      <a:pt x="56" y="97"/>
                      <a:pt x="56" y="97"/>
                    </a:cubicBezTo>
                    <a:cubicBezTo>
                      <a:pt x="56" y="97"/>
                      <a:pt x="51" y="98"/>
                      <a:pt x="51" y="97"/>
                    </a:cubicBezTo>
                    <a:cubicBezTo>
                      <a:pt x="51" y="97"/>
                      <a:pt x="52" y="96"/>
                      <a:pt x="51" y="95"/>
                    </a:cubicBezTo>
                    <a:cubicBezTo>
                      <a:pt x="51" y="94"/>
                      <a:pt x="51" y="95"/>
                      <a:pt x="51" y="93"/>
                    </a:cubicBezTo>
                    <a:cubicBezTo>
                      <a:pt x="51" y="91"/>
                      <a:pt x="50" y="91"/>
                      <a:pt x="50" y="90"/>
                    </a:cubicBezTo>
                    <a:cubicBezTo>
                      <a:pt x="49" y="90"/>
                      <a:pt x="47" y="90"/>
                      <a:pt x="46" y="89"/>
                    </a:cubicBezTo>
                    <a:cubicBezTo>
                      <a:pt x="45" y="88"/>
                      <a:pt x="45" y="87"/>
                      <a:pt x="45" y="87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1" y="48"/>
                      <a:pt x="2" y="47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6" y="44"/>
                      <a:pt x="7" y="43"/>
                    </a:cubicBezTo>
                    <a:cubicBezTo>
                      <a:pt x="9" y="43"/>
                      <a:pt x="11" y="43"/>
                      <a:pt x="12" y="41"/>
                    </a:cubicBezTo>
                    <a:cubicBezTo>
                      <a:pt x="13" y="40"/>
                      <a:pt x="13" y="41"/>
                      <a:pt x="15" y="40"/>
                    </a:cubicBezTo>
                    <a:cubicBezTo>
                      <a:pt x="16" y="40"/>
                      <a:pt x="16" y="40"/>
                      <a:pt x="18" y="39"/>
                    </a:cubicBezTo>
                    <a:cubicBezTo>
                      <a:pt x="20" y="38"/>
                      <a:pt x="22" y="34"/>
                      <a:pt x="22" y="34"/>
                    </a:cubicBezTo>
                    <a:cubicBezTo>
                      <a:pt x="22" y="34"/>
                      <a:pt x="23" y="34"/>
                      <a:pt x="24" y="33"/>
                    </a:cubicBezTo>
                    <a:cubicBezTo>
                      <a:pt x="26" y="32"/>
                      <a:pt x="25" y="32"/>
                      <a:pt x="25" y="30"/>
                    </a:cubicBezTo>
                    <a:cubicBezTo>
                      <a:pt x="25" y="29"/>
                      <a:pt x="28" y="29"/>
                      <a:pt x="28" y="28"/>
                    </a:cubicBezTo>
                    <a:cubicBezTo>
                      <a:pt x="28" y="27"/>
                      <a:pt x="30" y="26"/>
                      <a:pt x="31" y="25"/>
                    </a:cubicBezTo>
                    <a:cubicBezTo>
                      <a:pt x="32" y="25"/>
                      <a:pt x="31" y="24"/>
                      <a:pt x="30" y="23"/>
                    </a:cubicBezTo>
                    <a:cubicBezTo>
                      <a:pt x="29" y="22"/>
                      <a:pt x="29" y="21"/>
                      <a:pt x="29" y="20"/>
                    </a:cubicBezTo>
                    <a:cubicBezTo>
                      <a:pt x="29" y="19"/>
                      <a:pt x="28" y="19"/>
                      <a:pt x="28" y="17"/>
                    </a:cubicBezTo>
                    <a:cubicBezTo>
                      <a:pt x="28" y="16"/>
                      <a:pt x="28" y="15"/>
                      <a:pt x="29" y="14"/>
                    </a:cubicBezTo>
                    <a:cubicBezTo>
                      <a:pt x="29" y="13"/>
                      <a:pt x="27" y="11"/>
                      <a:pt x="27" y="11"/>
                    </a:cubicBezTo>
                    <a:cubicBezTo>
                      <a:pt x="28" y="11"/>
                      <a:pt x="28" y="10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2" y="10"/>
                      <a:pt x="32" y="8"/>
                      <a:pt x="34" y="7"/>
                    </a:cubicBezTo>
                    <a:cubicBezTo>
                      <a:pt x="35" y="6"/>
                      <a:pt x="36" y="7"/>
                      <a:pt x="37" y="7"/>
                    </a:cubicBezTo>
                    <a:cubicBezTo>
                      <a:pt x="38" y="6"/>
                      <a:pt x="39" y="5"/>
                      <a:pt x="40" y="5"/>
                    </a:cubicBezTo>
                    <a:cubicBezTo>
                      <a:pt x="40" y="4"/>
                      <a:pt x="41" y="5"/>
                      <a:pt x="42" y="5"/>
                    </a:cubicBezTo>
                    <a:cubicBezTo>
                      <a:pt x="42" y="5"/>
                      <a:pt x="42" y="4"/>
                      <a:pt x="42" y="4"/>
                    </a:cubicBezTo>
                    <a:cubicBezTo>
                      <a:pt x="43" y="3"/>
                      <a:pt x="44" y="3"/>
                      <a:pt x="45" y="3"/>
                    </a:cubicBezTo>
                    <a:cubicBezTo>
                      <a:pt x="45" y="3"/>
                      <a:pt x="46" y="2"/>
                      <a:pt x="46" y="2"/>
                    </a:cubicBezTo>
                    <a:cubicBezTo>
                      <a:pt x="47" y="2"/>
                      <a:pt x="49" y="2"/>
                      <a:pt x="50" y="2"/>
                    </a:cubicBezTo>
                    <a:cubicBezTo>
                      <a:pt x="53" y="3"/>
                      <a:pt x="54" y="1"/>
                      <a:pt x="56" y="1"/>
                    </a:cubicBezTo>
                    <a:cubicBezTo>
                      <a:pt x="58" y="1"/>
                      <a:pt x="59" y="1"/>
                      <a:pt x="61" y="1"/>
                    </a:cubicBezTo>
                    <a:cubicBezTo>
                      <a:pt x="61" y="1"/>
                      <a:pt x="61" y="2"/>
                      <a:pt x="61" y="2"/>
                    </a:cubicBezTo>
                    <a:cubicBezTo>
                      <a:pt x="62" y="2"/>
                      <a:pt x="63" y="1"/>
                      <a:pt x="63" y="1"/>
                    </a:cubicBezTo>
                    <a:cubicBezTo>
                      <a:pt x="65" y="1"/>
                      <a:pt x="65" y="2"/>
                      <a:pt x="66" y="2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7" y="1"/>
                      <a:pt x="67" y="1"/>
                      <a:pt x="68" y="0"/>
                    </a:cubicBezTo>
                    <a:cubicBezTo>
                      <a:pt x="69" y="1"/>
                      <a:pt x="69" y="1"/>
                      <a:pt x="70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1" y="2"/>
                      <a:pt x="71" y="1"/>
                      <a:pt x="72" y="1"/>
                    </a:cubicBezTo>
                    <a:cubicBezTo>
                      <a:pt x="72" y="1"/>
                      <a:pt x="73" y="1"/>
                      <a:pt x="74" y="1"/>
                    </a:cubicBezTo>
                    <a:cubicBezTo>
                      <a:pt x="74" y="1"/>
                      <a:pt x="73" y="4"/>
                      <a:pt x="74" y="5"/>
                    </a:cubicBezTo>
                    <a:cubicBezTo>
                      <a:pt x="75" y="5"/>
                      <a:pt x="74" y="6"/>
                      <a:pt x="74" y="7"/>
                    </a:cubicBezTo>
                    <a:cubicBezTo>
                      <a:pt x="74" y="9"/>
                      <a:pt x="75" y="10"/>
                      <a:pt x="76" y="12"/>
                    </a:cubicBezTo>
                    <a:cubicBezTo>
                      <a:pt x="76" y="13"/>
                      <a:pt x="74" y="13"/>
                      <a:pt x="74" y="14"/>
                    </a:cubicBezTo>
                    <a:cubicBezTo>
                      <a:pt x="74" y="15"/>
                      <a:pt x="73" y="16"/>
                      <a:pt x="72" y="16"/>
                    </a:cubicBezTo>
                    <a:cubicBezTo>
                      <a:pt x="71" y="17"/>
                      <a:pt x="70" y="16"/>
                      <a:pt x="70" y="18"/>
                    </a:cubicBezTo>
                    <a:cubicBezTo>
                      <a:pt x="70" y="19"/>
                      <a:pt x="71" y="22"/>
                      <a:pt x="71" y="22"/>
                    </a:cubicBezTo>
                    <a:cubicBezTo>
                      <a:pt x="71" y="22"/>
                      <a:pt x="73" y="22"/>
                      <a:pt x="73" y="23"/>
                    </a:cubicBezTo>
                    <a:cubicBezTo>
                      <a:pt x="74" y="24"/>
                      <a:pt x="74" y="27"/>
                      <a:pt x="74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7" y="38"/>
                      <a:pt x="79" y="39"/>
                      <a:pt x="79" y="39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77" y="51"/>
                      <a:pt x="78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9" y="52"/>
                      <a:pt x="79" y="56"/>
                      <a:pt x="78" y="58"/>
                    </a:cubicBezTo>
                    <a:cubicBezTo>
                      <a:pt x="78" y="60"/>
                      <a:pt x="75" y="60"/>
                      <a:pt x="75" y="60"/>
                    </a:cubicBezTo>
                    <a:cubicBezTo>
                      <a:pt x="75" y="60"/>
                      <a:pt x="76" y="61"/>
                      <a:pt x="77" y="62"/>
                    </a:cubicBezTo>
                    <a:cubicBezTo>
                      <a:pt x="78" y="63"/>
                      <a:pt x="78" y="64"/>
                      <a:pt x="79" y="65"/>
                    </a:cubicBezTo>
                    <a:cubicBezTo>
                      <a:pt x="80" y="66"/>
                      <a:pt x="80" y="66"/>
                      <a:pt x="80" y="67"/>
                    </a:cubicBezTo>
                    <a:cubicBezTo>
                      <a:pt x="80" y="69"/>
                      <a:pt x="81" y="70"/>
                      <a:pt x="82" y="70"/>
                    </a:cubicBezTo>
                    <a:cubicBezTo>
                      <a:pt x="83" y="70"/>
                      <a:pt x="84" y="70"/>
                      <a:pt x="85" y="71"/>
                    </a:cubicBezTo>
                    <a:cubicBezTo>
                      <a:pt x="86" y="71"/>
                      <a:pt x="86" y="72"/>
                      <a:pt x="87" y="72"/>
                    </a:cubicBezTo>
                    <a:cubicBezTo>
                      <a:pt x="88" y="72"/>
                      <a:pt x="90" y="74"/>
                      <a:pt x="90" y="74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2105" name="25 AMERICA FILL">
            <a:extLst>
              <a:ext uri="{FF2B5EF4-FFF2-40B4-BE49-F238E27FC236}">
                <a16:creationId xmlns:a16="http://schemas.microsoft.com/office/drawing/2014/main" id="{6ACF1C7B-FF4F-9EE1-0479-E75605D3C80E}"/>
              </a:ext>
            </a:extLst>
          </p:cNvPr>
          <p:cNvGrpSpPr/>
          <p:nvPr userDrawn="1"/>
        </p:nvGrpSpPr>
        <p:grpSpPr>
          <a:xfrm>
            <a:off x="2641472" y="2825886"/>
            <a:ext cx="2009914" cy="3540082"/>
            <a:chOff x="2641617" y="2821118"/>
            <a:chExt cx="2009914" cy="3540082"/>
          </a:xfrm>
          <a:solidFill>
            <a:schemeClr val="accent2"/>
          </a:solidFill>
        </p:grpSpPr>
        <p:sp>
          <p:nvSpPr>
            <p:cNvPr id="2106" name="Freeform 16">
              <a:extLst>
                <a:ext uri="{FF2B5EF4-FFF2-40B4-BE49-F238E27FC236}">
                  <a16:creationId xmlns:a16="http://schemas.microsoft.com/office/drawing/2014/main" id="{249F2F44-2287-8F76-D511-81DED55CE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110" y="5242211"/>
              <a:ext cx="171421" cy="187629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07" name="Freeform 58">
              <a:extLst>
                <a:ext uri="{FF2B5EF4-FFF2-40B4-BE49-F238E27FC236}">
                  <a16:creationId xmlns:a16="http://schemas.microsoft.com/office/drawing/2014/main" id="{4724A724-9E80-09DA-41E9-46A1E42E32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713" y="3716312"/>
              <a:ext cx="184278" cy="101727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08" name="Freeform 65">
              <a:extLst>
                <a:ext uri="{FF2B5EF4-FFF2-40B4-BE49-F238E27FC236}">
                  <a16:creationId xmlns:a16="http://schemas.microsoft.com/office/drawing/2014/main" id="{4BC8D207-978B-7FC6-59BA-A0BAA066B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8006" y="3526422"/>
              <a:ext cx="130710" cy="137896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09" name="Freeform 76">
              <a:extLst>
                <a:ext uri="{FF2B5EF4-FFF2-40B4-BE49-F238E27FC236}">
                  <a16:creationId xmlns:a16="http://schemas.microsoft.com/office/drawing/2014/main" id="{D290955A-C6E5-06AD-9A29-2219B7BAE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617" y="2821118"/>
              <a:ext cx="962101" cy="691740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0" name="Freeform 98">
              <a:extLst>
                <a:ext uri="{FF2B5EF4-FFF2-40B4-BE49-F238E27FC236}">
                  <a16:creationId xmlns:a16="http://schemas.microsoft.com/office/drawing/2014/main" id="{AF84087B-834E-D82C-31A5-0EC535B5E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708" y="3365921"/>
              <a:ext cx="77140" cy="36171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1" name="Freeform 112">
              <a:extLst>
                <a:ext uri="{FF2B5EF4-FFF2-40B4-BE49-F238E27FC236}">
                  <a16:creationId xmlns:a16="http://schemas.microsoft.com/office/drawing/2014/main" id="{DC2E0327-7F23-5607-4A5D-B62E1F391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417" y="3322971"/>
              <a:ext cx="89997" cy="65558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2" name="Freeform 144">
              <a:extLst>
                <a:ext uri="{FF2B5EF4-FFF2-40B4-BE49-F238E27FC236}">
                  <a16:creationId xmlns:a16="http://schemas.microsoft.com/office/drawing/2014/main" id="{E4EEEEA6-E8B9-328C-4A94-1F5ABF91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718" y="3650755"/>
              <a:ext cx="109281" cy="122073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3" name="Freeform 146">
              <a:extLst>
                <a:ext uri="{FF2B5EF4-FFF2-40B4-BE49-F238E27FC236}">
                  <a16:creationId xmlns:a16="http://schemas.microsoft.com/office/drawing/2014/main" id="{20230759-9324-2E1F-2A2C-62CF22D15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853" y="3621367"/>
              <a:ext cx="400698" cy="623924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4" name="Freeform 148">
              <a:extLst>
                <a:ext uri="{FF2B5EF4-FFF2-40B4-BE49-F238E27FC236}">
                  <a16:creationId xmlns:a16="http://schemas.microsoft.com/office/drawing/2014/main" id="{51BACC57-B6DC-D123-604F-562D4AD9EF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2276" y="4747140"/>
              <a:ext cx="282844" cy="1614060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115" name="Freeform 165">
            <a:extLst>
              <a:ext uri="{FF2B5EF4-FFF2-40B4-BE49-F238E27FC236}">
                <a16:creationId xmlns:a16="http://schemas.microsoft.com/office/drawing/2014/main" id="{4DC72644-E628-EFAB-BB15-E1B8415B4067}"/>
              </a:ext>
            </a:extLst>
          </p:cNvPr>
          <p:cNvSpPr>
            <a:spLocks/>
          </p:cNvSpPr>
          <p:nvPr/>
        </p:nvSpPr>
        <p:spPr bwMode="auto">
          <a:xfrm>
            <a:off x="3515864" y="3388527"/>
            <a:ext cx="40713" cy="94944"/>
          </a:xfrm>
          <a:custGeom>
            <a:avLst/>
            <a:gdLst>
              <a:gd name="T0" fmla="*/ 2 w 6"/>
              <a:gd name="T1" fmla="*/ 13 h 13"/>
              <a:gd name="T2" fmla="*/ 4 w 6"/>
              <a:gd name="T3" fmla="*/ 7 h 13"/>
              <a:gd name="T4" fmla="*/ 5 w 6"/>
              <a:gd name="T5" fmla="*/ 5 h 13"/>
              <a:gd name="T6" fmla="*/ 5 w 6"/>
              <a:gd name="T7" fmla="*/ 1 h 13"/>
              <a:gd name="T8" fmla="*/ 4 w 6"/>
              <a:gd name="T9" fmla="*/ 0 h 13"/>
              <a:gd name="T10" fmla="*/ 4 w 6"/>
              <a:gd name="T11" fmla="*/ 0 h 13"/>
              <a:gd name="T12" fmla="*/ 2 w 6"/>
              <a:gd name="T13" fmla="*/ 1 h 13"/>
              <a:gd name="T14" fmla="*/ 0 w 6"/>
              <a:gd name="T15" fmla="*/ 2 h 13"/>
              <a:gd name="T16" fmla="*/ 0 w 6"/>
              <a:gd name="T17" fmla="*/ 13 h 13"/>
              <a:gd name="T18" fmla="*/ 2 w 6"/>
              <a:gd name="T1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13">
                <a:moveTo>
                  <a:pt x="2" y="13"/>
                </a:moveTo>
                <a:cubicBezTo>
                  <a:pt x="3" y="12"/>
                  <a:pt x="6" y="8"/>
                  <a:pt x="4" y="7"/>
                </a:cubicBezTo>
                <a:cubicBezTo>
                  <a:pt x="4" y="7"/>
                  <a:pt x="5" y="5"/>
                  <a:pt x="5" y="5"/>
                </a:cubicBezTo>
                <a:cubicBezTo>
                  <a:pt x="6" y="4"/>
                  <a:pt x="6" y="3"/>
                  <a:pt x="5" y="1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13"/>
                  <a:pt x="0" y="13"/>
                  <a:pt x="0" y="13"/>
                </a:cubicBezTo>
                <a:lnTo>
                  <a:pt x="2" y="13"/>
                </a:lnTo>
                <a:close/>
              </a:path>
            </a:pathLst>
          </a:custGeom>
          <a:solidFill>
            <a:schemeClr val="accent2">
              <a:lumMod val="25000"/>
            </a:schemeClr>
          </a:solidFill>
          <a:ln w="0">
            <a:solidFill>
              <a:srgbClr val="1436FF">
                <a:lumMod val="90000"/>
              </a:srgb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1" i="0" u="none" strike="noStrike" kern="0" cap="none" spc="0" normalizeH="0" baseline="0" noProof="0">
              <a:ln>
                <a:noFill/>
              </a:ln>
              <a:solidFill>
                <a:srgbClr val="20272A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2116" name="10 america FILL">
            <a:extLst>
              <a:ext uri="{FF2B5EF4-FFF2-40B4-BE49-F238E27FC236}">
                <a16:creationId xmlns:a16="http://schemas.microsoft.com/office/drawing/2014/main" id="{7A3D9942-331E-D5E5-7329-652E193B5A37}"/>
              </a:ext>
            </a:extLst>
          </p:cNvPr>
          <p:cNvGrpSpPr/>
          <p:nvPr userDrawn="1"/>
        </p:nvGrpSpPr>
        <p:grpSpPr>
          <a:xfrm>
            <a:off x="3762284" y="3133080"/>
            <a:ext cx="861393" cy="1803950"/>
            <a:chOff x="3762284" y="3133080"/>
            <a:chExt cx="861393" cy="1803950"/>
          </a:xfrm>
          <a:solidFill>
            <a:srgbClr val="FFFFFF">
              <a:lumMod val="85000"/>
            </a:srgbClr>
          </a:solidFill>
        </p:grpSpPr>
        <p:sp>
          <p:nvSpPr>
            <p:cNvPr id="2117" name="Freeform 12">
              <a:extLst>
                <a:ext uri="{FF2B5EF4-FFF2-40B4-BE49-F238E27FC236}">
                  <a16:creationId xmlns:a16="http://schemas.microsoft.com/office/drawing/2014/main" id="{67CCA7D0-CF6F-45BF-E174-7A39B1D7D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7988" y="3634931"/>
              <a:ext cx="432838" cy="436294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8" name="Freeform 24">
              <a:extLst>
                <a:ext uri="{FF2B5EF4-FFF2-40B4-BE49-F238E27FC236}">
                  <a16:creationId xmlns:a16="http://schemas.microsoft.com/office/drawing/2014/main" id="{D5A61B00-1746-83B4-2361-5EB53F227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544" y="3671099"/>
              <a:ext cx="12856" cy="29388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9" name="Freeform 34">
              <a:extLst>
                <a:ext uri="{FF2B5EF4-FFF2-40B4-BE49-F238E27FC236}">
                  <a16:creationId xmlns:a16="http://schemas.microsoft.com/office/drawing/2014/main" id="{90BC9E45-BEB9-87EB-C17B-484D6F658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967" y="3831603"/>
              <a:ext cx="130710" cy="203454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20" name="Freeform 51">
              <a:extLst>
                <a:ext uri="{FF2B5EF4-FFF2-40B4-BE49-F238E27FC236}">
                  <a16:creationId xmlns:a16="http://schemas.microsoft.com/office/drawing/2014/main" id="{E8FA52EB-06AA-52F7-81B0-ED71DE8DF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121" y="3374964"/>
              <a:ext cx="53569" cy="27127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21" name="Freeform 55">
              <a:extLst>
                <a:ext uri="{FF2B5EF4-FFF2-40B4-BE49-F238E27FC236}">
                  <a16:creationId xmlns:a16="http://schemas.microsoft.com/office/drawing/2014/main" id="{8A645754-F1E6-3F1B-13E3-A52C91A81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284" y="4093830"/>
              <a:ext cx="385698" cy="675916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22" name="Freeform 113">
              <a:extLst>
                <a:ext uri="{FF2B5EF4-FFF2-40B4-BE49-F238E27FC236}">
                  <a16:creationId xmlns:a16="http://schemas.microsoft.com/office/drawing/2014/main" id="{81A05EEA-90E9-178B-0FEB-16A9BAB8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688" y="3766045"/>
              <a:ext cx="149994" cy="291617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23" name="Freeform 136">
              <a:extLst>
                <a:ext uri="{FF2B5EF4-FFF2-40B4-BE49-F238E27FC236}">
                  <a16:creationId xmlns:a16="http://schemas.microsoft.com/office/drawing/2014/main" id="{A1CD15E7-7D2F-A5DB-F9BD-37BED2A6A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857" y="4028271"/>
              <a:ext cx="171421" cy="253187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24" name="Freeform 137">
              <a:extLst>
                <a:ext uri="{FF2B5EF4-FFF2-40B4-BE49-F238E27FC236}">
                  <a16:creationId xmlns:a16="http://schemas.microsoft.com/office/drawing/2014/main" id="{5BE9FEBE-C5B9-8B8B-8C22-1CDC4745E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984" y="3322971"/>
              <a:ext cx="124280" cy="72338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25" name="Freeform 162">
              <a:extLst>
                <a:ext uri="{FF2B5EF4-FFF2-40B4-BE49-F238E27FC236}">
                  <a16:creationId xmlns:a16="http://schemas.microsoft.com/office/drawing/2014/main" id="{0D0B60AB-C99B-D58A-0E31-1A90B88AA9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0126" y="4487173"/>
              <a:ext cx="379270" cy="449857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26" name="Freeform 170">
              <a:extLst>
                <a:ext uri="{FF2B5EF4-FFF2-40B4-BE49-F238E27FC236}">
                  <a16:creationId xmlns:a16="http://schemas.microsoft.com/office/drawing/2014/main" id="{B769C0E2-5383-0919-E5EC-885A2828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708" y="3133080"/>
              <a:ext cx="21428" cy="22605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127" name="10 europe FILL">
            <a:extLst>
              <a:ext uri="{FF2B5EF4-FFF2-40B4-BE49-F238E27FC236}">
                <a16:creationId xmlns:a16="http://schemas.microsoft.com/office/drawing/2014/main" id="{A289384A-3545-B1C3-250E-6ECA16F5442E}"/>
              </a:ext>
            </a:extLst>
          </p:cNvPr>
          <p:cNvGrpSpPr/>
          <p:nvPr userDrawn="1"/>
        </p:nvGrpSpPr>
        <p:grpSpPr>
          <a:xfrm>
            <a:off x="5787195" y="2420995"/>
            <a:ext cx="4510520" cy="2995282"/>
            <a:chOff x="5787195" y="2420995"/>
            <a:chExt cx="4510520" cy="2995282"/>
          </a:xfrm>
          <a:solidFill>
            <a:srgbClr val="FFFFFF">
              <a:lumMod val="85000"/>
            </a:srgbClr>
          </a:solidFill>
        </p:grpSpPr>
        <p:sp>
          <p:nvSpPr>
            <p:cNvPr id="2128" name="Freeform 10">
              <a:extLst>
                <a:ext uri="{FF2B5EF4-FFF2-40B4-BE49-F238E27FC236}">
                  <a16:creationId xmlns:a16="http://schemas.microsoft.com/office/drawing/2014/main" id="{E45CE3A6-5DD2-28F6-5BF2-15EF3FD73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195" y="3031355"/>
              <a:ext cx="289274" cy="255446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29" name="Freeform 26">
              <a:extLst>
                <a:ext uri="{FF2B5EF4-FFF2-40B4-BE49-F238E27FC236}">
                  <a16:creationId xmlns:a16="http://schemas.microsoft.com/office/drawing/2014/main" id="{2A6E83FF-A435-26C2-1557-F78BAA30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08467" y="3329752"/>
              <a:ext cx="227133" cy="560625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30" name="Freeform 39">
              <a:extLst>
                <a:ext uri="{FF2B5EF4-FFF2-40B4-BE49-F238E27FC236}">
                  <a16:creationId xmlns:a16="http://schemas.microsoft.com/office/drawing/2014/main" id="{51BD5148-1AEF-A8DC-8538-20DD9A789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435" y="4921207"/>
              <a:ext cx="509978" cy="495070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31" name="Freeform 54">
              <a:extLst>
                <a:ext uri="{FF2B5EF4-FFF2-40B4-BE49-F238E27FC236}">
                  <a16:creationId xmlns:a16="http://schemas.microsoft.com/office/drawing/2014/main" id="{6C9E3682-2591-E523-63F6-D38AF9DC0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5585" y="3381744"/>
              <a:ext cx="302130" cy="501850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32" name="Freeform 72">
              <a:extLst>
                <a:ext uri="{FF2B5EF4-FFF2-40B4-BE49-F238E27FC236}">
                  <a16:creationId xmlns:a16="http://schemas.microsoft.com/office/drawing/2014/main" id="{1CBC8CDD-793A-0DDC-80BE-E410F1269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332" y="2699048"/>
              <a:ext cx="351413" cy="332307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33" name="Freeform 79">
              <a:extLst>
                <a:ext uri="{FF2B5EF4-FFF2-40B4-BE49-F238E27FC236}">
                  <a16:creationId xmlns:a16="http://schemas.microsoft.com/office/drawing/2014/main" id="{282BA2BC-BDF5-9741-05E1-B38D45E35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5606" y="3824820"/>
              <a:ext cx="584976" cy="232842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34" name="Freeform 141">
              <a:extLst>
                <a:ext uri="{FF2B5EF4-FFF2-40B4-BE49-F238E27FC236}">
                  <a16:creationId xmlns:a16="http://schemas.microsoft.com/office/drawing/2014/main" id="{5FE03AC3-B40A-C0CC-393B-93CBD8DDE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1414" y="2712610"/>
              <a:ext cx="81425" cy="51994"/>
            </a:xfrm>
            <a:custGeom>
              <a:avLst/>
              <a:gdLst>
                <a:gd name="T0" fmla="*/ 8 w 12"/>
                <a:gd name="T1" fmla="*/ 4 h 7"/>
                <a:gd name="T2" fmla="*/ 8 w 12"/>
                <a:gd name="T3" fmla="*/ 2 h 7"/>
                <a:gd name="T4" fmla="*/ 9 w 12"/>
                <a:gd name="T5" fmla="*/ 2 h 7"/>
                <a:gd name="T6" fmla="*/ 10 w 12"/>
                <a:gd name="T7" fmla="*/ 0 h 7"/>
                <a:gd name="T8" fmla="*/ 7 w 12"/>
                <a:gd name="T9" fmla="*/ 2 h 7"/>
                <a:gd name="T10" fmla="*/ 3 w 12"/>
                <a:gd name="T11" fmla="*/ 2 h 7"/>
                <a:gd name="T12" fmla="*/ 3 w 12"/>
                <a:gd name="T13" fmla="*/ 3 h 7"/>
                <a:gd name="T14" fmla="*/ 2 w 12"/>
                <a:gd name="T15" fmla="*/ 3 h 7"/>
                <a:gd name="T16" fmla="*/ 4 w 12"/>
                <a:gd name="T17" fmla="*/ 4 h 7"/>
                <a:gd name="T18" fmla="*/ 5 w 12"/>
                <a:gd name="T19" fmla="*/ 3 h 7"/>
                <a:gd name="T20" fmla="*/ 7 w 12"/>
                <a:gd name="T21" fmla="*/ 3 h 7"/>
                <a:gd name="T22" fmla="*/ 8 w 12"/>
                <a:gd name="T23" fmla="*/ 4 h 7"/>
                <a:gd name="T24" fmla="*/ 8 w 12"/>
                <a:gd name="T25" fmla="*/ 4 h 7"/>
                <a:gd name="T26" fmla="*/ 8 w 12"/>
                <a:gd name="T27" fmla="*/ 4 h 7"/>
                <a:gd name="T28" fmla="*/ 6 w 12"/>
                <a:gd name="T29" fmla="*/ 5 h 7"/>
                <a:gd name="T30" fmla="*/ 0 w 12"/>
                <a:gd name="T31" fmla="*/ 5 h 7"/>
                <a:gd name="T32" fmla="*/ 0 w 12"/>
                <a:gd name="T33" fmla="*/ 4 h 7"/>
                <a:gd name="T34" fmla="*/ 2 w 12"/>
                <a:gd name="T35" fmla="*/ 3 h 7"/>
                <a:gd name="T36" fmla="*/ 4 w 12"/>
                <a:gd name="T37" fmla="*/ 4 h 7"/>
                <a:gd name="T38" fmla="*/ 5 w 12"/>
                <a:gd name="T39" fmla="*/ 3 h 7"/>
                <a:gd name="T40" fmla="*/ 7 w 12"/>
                <a:gd name="T41" fmla="*/ 3 h 7"/>
                <a:gd name="T42" fmla="*/ 8 w 12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8" y="4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2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35" name="Freeform 180">
              <a:extLst>
                <a:ext uri="{FF2B5EF4-FFF2-40B4-BE49-F238E27FC236}">
                  <a16:creationId xmlns:a16="http://schemas.microsoft.com/office/drawing/2014/main" id="{95E33A0F-9107-615B-C56C-EF4F561FA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433" y="2420995"/>
              <a:ext cx="59997" cy="124333"/>
            </a:xfrm>
            <a:custGeom>
              <a:avLst/>
              <a:gdLst>
                <a:gd name="T0" fmla="*/ 0 w 9"/>
                <a:gd name="T1" fmla="*/ 4 h 17"/>
                <a:gd name="T2" fmla="*/ 1 w 9"/>
                <a:gd name="T3" fmla="*/ 4 h 17"/>
                <a:gd name="T4" fmla="*/ 3 w 9"/>
                <a:gd name="T5" fmla="*/ 4 h 17"/>
                <a:gd name="T6" fmla="*/ 3 w 9"/>
                <a:gd name="T7" fmla="*/ 8 h 17"/>
                <a:gd name="T8" fmla="*/ 1 w 9"/>
                <a:gd name="T9" fmla="*/ 12 h 17"/>
                <a:gd name="T10" fmla="*/ 5 w 9"/>
                <a:gd name="T11" fmla="*/ 16 h 17"/>
                <a:gd name="T12" fmla="*/ 5 w 9"/>
                <a:gd name="T13" fmla="*/ 17 h 17"/>
                <a:gd name="T14" fmla="*/ 7 w 9"/>
                <a:gd name="T15" fmla="*/ 17 h 17"/>
                <a:gd name="T16" fmla="*/ 7 w 9"/>
                <a:gd name="T17" fmla="*/ 16 h 17"/>
                <a:gd name="T18" fmla="*/ 8 w 9"/>
                <a:gd name="T19" fmla="*/ 15 h 17"/>
                <a:gd name="T20" fmla="*/ 9 w 9"/>
                <a:gd name="T21" fmla="*/ 13 h 17"/>
                <a:gd name="T22" fmla="*/ 9 w 9"/>
                <a:gd name="T23" fmla="*/ 12 h 17"/>
                <a:gd name="T24" fmla="*/ 8 w 9"/>
                <a:gd name="T25" fmla="*/ 10 h 17"/>
                <a:gd name="T26" fmla="*/ 8 w 9"/>
                <a:gd name="T27" fmla="*/ 8 h 17"/>
                <a:gd name="T28" fmla="*/ 8 w 9"/>
                <a:gd name="T29" fmla="*/ 5 h 17"/>
                <a:gd name="T30" fmla="*/ 7 w 9"/>
                <a:gd name="T31" fmla="*/ 3 h 17"/>
                <a:gd name="T32" fmla="*/ 5 w 9"/>
                <a:gd name="T33" fmla="*/ 1 h 17"/>
                <a:gd name="T34" fmla="*/ 4 w 9"/>
                <a:gd name="T35" fmla="*/ 2 h 17"/>
                <a:gd name="T36" fmla="*/ 4 w 9"/>
                <a:gd name="T37" fmla="*/ 0 h 17"/>
                <a:gd name="T38" fmla="*/ 1 w 9"/>
                <a:gd name="T39" fmla="*/ 2 h 17"/>
                <a:gd name="T40" fmla="*/ 0 w 9"/>
                <a:gd name="T4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7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2" y="14"/>
                    <a:pt x="4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7" y="16"/>
                    <a:pt x="7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9" y="15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136" name="0 country fill">
            <a:extLst>
              <a:ext uri="{FF2B5EF4-FFF2-40B4-BE49-F238E27FC236}">
                <a16:creationId xmlns:a16="http://schemas.microsoft.com/office/drawing/2014/main" id="{52C00116-FACB-AEB7-704E-443B7B991150}"/>
              </a:ext>
            </a:extLst>
          </p:cNvPr>
          <p:cNvGrpSpPr/>
          <p:nvPr userDrawn="1"/>
        </p:nvGrpSpPr>
        <p:grpSpPr>
          <a:xfrm>
            <a:off x="3410872" y="2669662"/>
            <a:ext cx="7334680" cy="3524255"/>
            <a:chOff x="3410872" y="2669662"/>
            <a:chExt cx="7334680" cy="3524255"/>
          </a:xfrm>
          <a:solidFill>
            <a:srgbClr val="CCCCCC"/>
          </a:solidFill>
        </p:grpSpPr>
        <p:sp>
          <p:nvSpPr>
            <p:cNvPr id="2137" name="Freeform 134">
              <a:extLst>
                <a:ext uri="{FF2B5EF4-FFF2-40B4-BE49-F238E27FC236}">
                  <a16:creationId xmlns:a16="http://schemas.microsoft.com/office/drawing/2014/main" id="{ACDA1232-707F-8690-6CAD-F7750F09F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581" y="3533205"/>
              <a:ext cx="96424" cy="51994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2138" name="Group 2137">
              <a:extLst>
                <a:ext uri="{FF2B5EF4-FFF2-40B4-BE49-F238E27FC236}">
                  <a16:creationId xmlns:a16="http://schemas.microsoft.com/office/drawing/2014/main" id="{3E3361D6-09E1-BAB5-F68A-43022817C109}"/>
                </a:ext>
              </a:extLst>
            </p:cNvPr>
            <p:cNvGrpSpPr/>
            <p:nvPr/>
          </p:nvGrpSpPr>
          <p:grpSpPr>
            <a:xfrm>
              <a:off x="3410872" y="2669662"/>
              <a:ext cx="7334680" cy="3524255"/>
              <a:chOff x="3410872" y="2669662"/>
              <a:chExt cx="7334680" cy="3524255"/>
            </a:xfrm>
            <a:grpFill/>
          </p:grpSpPr>
          <p:sp>
            <p:nvSpPr>
              <p:cNvPr id="2139" name="Freeform 133">
                <a:extLst>
                  <a:ext uri="{FF2B5EF4-FFF2-40B4-BE49-F238E27FC236}">
                    <a16:creationId xmlns:a16="http://schemas.microsoft.com/office/drawing/2014/main" id="{7ED23354-9DF1-44E7-6782-16684E0F95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6447" y="3940111"/>
                <a:ext cx="102853" cy="88164"/>
              </a:xfrm>
              <a:custGeom>
                <a:avLst/>
                <a:gdLst>
                  <a:gd name="T0" fmla="*/ 7 w 15"/>
                  <a:gd name="T1" fmla="*/ 6 h 12"/>
                  <a:gd name="T2" fmla="*/ 7 w 15"/>
                  <a:gd name="T3" fmla="*/ 8 h 12"/>
                  <a:gd name="T4" fmla="*/ 6 w 15"/>
                  <a:gd name="T5" fmla="*/ 8 h 12"/>
                  <a:gd name="T6" fmla="*/ 7 w 15"/>
                  <a:gd name="T7" fmla="*/ 10 h 12"/>
                  <a:gd name="T8" fmla="*/ 6 w 15"/>
                  <a:gd name="T9" fmla="*/ 12 h 12"/>
                  <a:gd name="T10" fmla="*/ 15 w 15"/>
                  <a:gd name="T11" fmla="*/ 12 h 12"/>
                  <a:gd name="T12" fmla="*/ 15 w 15"/>
                  <a:gd name="T13" fmla="*/ 7 h 12"/>
                  <a:gd name="T14" fmla="*/ 7 w 15"/>
                  <a:gd name="T15" fmla="*/ 6 h 12"/>
                  <a:gd name="T16" fmla="*/ 1 w 15"/>
                  <a:gd name="T17" fmla="*/ 0 h 12"/>
                  <a:gd name="T18" fmla="*/ 0 w 15"/>
                  <a:gd name="T19" fmla="*/ 1 h 12"/>
                  <a:gd name="T20" fmla="*/ 1 w 15"/>
                  <a:gd name="T21" fmla="*/ 1 h 12"/>
                  <a:gd name="T22" fmla="*/ 2 w 15"/>
                  <a:gd name="T23" fmla="*/ 1 h 12"/>
                  <a:gd name="T24" fmla="*/ 2 w 15"/>
                  <a:gd name="T25" fmla="*/ 0 h 12"/>
                  <a:gd name="T26" fmla="*/ 1 w 1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2">
                    <a:moveTo>
                      <a:pt x="7" y="6"/>
                    </a:move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1"/>
                      <a:pt x="6" y="12"/>
                      <a:pt x="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7"/>
                      <a:pt x="15" y="7"/>
                      <a:pt x="15" y="7"/>
                    </a:cubicBezTo>
                    <a:lnTo>
                      <a:pt x="7" y="6"/>
                    </a:lnTo>
                    <a:close/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GB" sz="1200" b="1">
                  <a:solidFill>
                    <a:srgbClr val="20272A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2140" name="Group 2139">
                <a:extLst>
                  <a:ext uri="{FF2B5EF4-FFF2-40B4-BE49-F238E27FC236}">
                    <a16:creationId xmlns:a16="http://schemas.microsoft.com/office/drawing/2014/main" id="{AAC8CBC2-000B-A6A7-0DF5-B156C6C6BC65}"/>
                  </a:ext>
                </a:extLst>
              </p:cNvPr>
              <p:cNvGrpSpPr/>
              <p:nvPr/>
            </p:nvGrpSpPr>
            <p:grpSpPr>
              <a:xfrm>
                <a:off x="3410872" y="2669662"/>
                <a:ext cx="7334680" cy="3524255"/>
                <a:chOff x="3410872" y="2669662"/>
                <a:chExt cx="7334680" cy="3524255"/>
              </a:xfrm>
              <a:grpFill/>
            </p:grpSpPr>
            <p:grpSp>
              <p:nvGrpSpPr>
                <p:cNvPr id="2141" name="Group 2140">
                  <a:extLst>
                    <a:ext uri="{FF2B5EF4-FFF2-40B4-BE49-F238E27FC236}">
                      <a16:creationId xmlns:a16="http://schemas.microsoft.com/office/drawing/2014/main" id="{601DA76F-0CBE-3646-9AE4-A4E76504ACC6}"/>
                    </a:ext>
                  </a:extLst>
                </p:cNvPr>
                <p:cNvGrpSpPr/>
                <p:nvPr/>
              </p:nvGrpSpPr>
              <p:grpSpPr>
                <a:xfrm>
                  <a:off x="3410872" y="3402092"/>
                  <a:ext cx="1199945" cy="2791825"/>
                  <a:chOff x="3410872" y="3402092"/>
                  <a:chExt cx="1199945" cy="2791825"/>
                </a:xfrm>
                <a:grpFill/>
              </p:grpSpPr>
              <p:sp>
                <p:nvSpPr>
                  <p:cNvPr id="2183" name="Freeform 56">
                    <a:extLst>
                      <a:ext uri="{FF2B5EF4-FFF2-40B4-BE49-F238E27FC236}">
                        <a16:creationId xmlns:a16="http://schemas.microsoft.com/office/drawing/2014/main" id="{ABC201F0-C847-363A-3DA1-E5AF64A5C5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55828" y="4805916"/>
                    <a:ext cx="254989" cy="327787"/>
                  </a:xfrm>
                  <a:custGeom>
                    <a:avLst/>
                    <a:gdLst>
                      <a:gd name="T0" fmla="*/ 19 w 37"/>
                      <a:gd name="T1" fmla="*/ 3 h 45"/>
                      <a:gd name="T2" fmla="*/ 17 w 37"/>
                      <a:gd name="T3" fmla="*/ 1 h 45"/>
                      <a:gd name="T4" fmla="*/ 13 w 37"/>
                      <a:gd name="T5" fmla="*/ 0 h 45"/>
                      <a:gd name="T6" fmla="*/ 7 w 37"/>
                      <a:gd name="T7" fmla="*/ 1 h 45"/>
                      <a:gd name="T8" fmla="*/ 5 w 37"/>
                      <a:gd name="T9" fmla="*/ 4 h 45"/>
                      <a:gd name="T10" fmla="*/ 3 w 37"/>
                      <a:gd name="T11" fmla="*/ 7 h 45"/>
                      <a:gd name="T12" fmla="*/ 3 w 37"/>
                      <a:gd name="T13" fmla="*/ 9 h 45"/>
                      <a:gd name="T14" fmla="*/ 0 w 37"/>
                      <a:gd name="T15" fmla="*/ 15 h 45"/>
                      <a:gd name="T16" fmla="*/ 3 w 37"/>
                      <a:gd name="T17" fmla="*/ 16 h 45"/>
                      <a:gd name="T18" fmla="*/ 4 w 37"/>
                      <a:gd name="T19" fmla="*/ 18 h 45"/>
                      <a:gd name="T20" fmla="*/ 6 w 37"/>
                      <a:gd name="T21" fmla="*/ 20 h 45"/>
                      <a:gd name="T22" fmla="*/ 8 w 37"/>
                      <a:gd name="T23" fmla="*/ 22 h 45"/>
                      <a:gd name="T24" fmla="*/ 10 w 37"/>
                      <a:gd name="T25" fmla="*/ 25 h 45"/>
                      <a:gd name="T26" fmla="*/ 12 w 37"/>
                      <a:gd name="T27" fmla="*/ 27 h 45"/>
                      <a:gd name="T28" fmla="*/ 16 w 37"/>
                      <a:gd name="T29" fmla="*/ 28 h 45"/>
                      <a:gd name="T30" fmla="*/ 17 w 37"/>
                      <a:gd name="T31" fmla="*/ 30 h 45"/>
                      <a:gd name="T32" fmla="*/ 20 w 37"/>
                      <a:gd name="T33" fmla="*/ 33 h 45"/>
                      <a:gd name="T34" fmla="*/ 21 w 37"/>
                      <a:gd name="T35" fmla="*/ 36 h 45"/>
                      <a:gd name="T36" fmla="*/ 19 w 37"/>
                      <a:gd name="T37" fmla="*/ 40 h 45"/>
                      <a:gd name="T38" fmla="*/ 17 w 37"/>
                      <a:gd name="T39" fmla="*/ 43 h 45"/>
                      <a:gd name="T40" fmla="*/ 18 w 37"/>
                      <a:gd name="T41" fmla="*/ 43 h 45"/>
                      <a:gd name="T42" fmla="*/ 22 w 37"/>
                      <a:gd name="T43" fmla="*/ 44 h 45"/>
                      <a:gd name="T44" fmla="*/ 25 w 37"/>
                      <a:gd name="T45" fmla="*/ 44 h 45"/>
                      <a:gd name="T46" fmla="*/ 29 w 37"/>
                      <a:gd name="T47" fmla="*/ 44 h 45"/>
                      <a:gd name="T48" fmla="*/ 31 w 37"/>
                      <a:gd name="T49" fmla="*/ 44 h 45"/>
                      <a:gd name="T50" fmla="*/ 32 w 37"/>
                      <a:gd name="T51" fmla="*/ 43 h 45"/>
                      <a:gd name="T52" fmla="*/ 34 w 37"/>
                      <a:gd name="T53" fmla="*/ 41 h 45"/>
                      <a:gd name="T54" fmla="*/ 34 w 37"/>
                      <a:gd name="T55" fmla="*/ 37 h 45"/>
                      <a:gd name="T56" fmla="*/ 35 w 37"/>
                      <a:gd name="T57" fmla="*/ 34 h 45"/>
                      <a:gd name="T58" fmla="*/ 36 w 37"/>
                      <a:gd name="T59" fmla="*/ 30 h 45"/>
                      <a:gd name="T60" fmla="*/ 37 w 37"/>
                      <a:gd name="T61" fmla="*/ 25 h 45"/>
                      <a:gd name="T62" fmla="*/ 34 w 37"/>
                      <a:gd name="T63" fmla="*/ 26 h 45"/>
                      <a:gd name="T64" fmla="*/ 33 w 37"/>
                      <a:gd name="T65" fmla="*/ 23 h 45"/>
                      <a:gd name="T66" fmla="*/ 33 w 37"/>
                      <a:gd name="T67" fmla="*/ 19 h 45"/>
                      <a:gd name="T68" fmla="*/ 30 w 37"/>
                      <a:gd name="T69" fmla="*/ 17 h 45"/>
                      <a:gd name="T70" fmla="*/ 29 w 37"/>
                      <a:gd name="T71" fmla="*/ 15 h 45"/>
                      <a:gd name="T72" fmla="*/ 28 w 37"/>
                      <a:gd name="T73" fmla="*/ 14 h 45"/>
                      <a:gd name="T74" fmla="*/ 27 w 37"/>
                      <a:gd name="T75" fmla="*/ 15 h 45"/>
                      <a:gd name="T76" fmla="*/ 22 w 37"/>
                      <a:gd name="T77" fmla="*/ 14 h 45"/>
                      <a:gd name="T78" fmla="*/ 21 w 37"/>
                      <a:gd name="T79" fmla="*/ 10 h 45"/>
                      <a:gd name="T80" fmla="*/ 21 w 37"/>
                      <a:gd name="T81" fmla="*/ 6 h 45"/>
                      <a:gd name="T82" fmla="*/ 20 w 37"/>
                      <a:gd name="T83" fmla="*/ 4 h 45"/>
                      <a:gd name="T84" fmla="*/ 19 w 37"/>
                      <a:gd name="T85" fmla="*/ 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7" h="45">
                        <a:moveTo>
                          <a:pt x="19" y="3"/>
                        </a:move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5" y="4"/>
                          <a:pt x="5" y="4"/>
                        </a:cubicBezTo>
                        <a:cubicBezTo>
                          <a:pt x="5" y="5"/>
                          <a:pt x="3" y="7"/>
                          <a:pt x="3" y="7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4" y="17"/>
                          <a:pt x="4" y="18"/>
                        </a:cubicBezTo>
                        <a:cubicBezTo>
                          <a:pt x="5" y="19"/>
                          <a:pt x="5" y="20"/>
                          <a:pt x="6" y="20"/>
                        </a:cubicBezTo>
                        <a:cubicBezTo>
                          <a:pt x="7" y="20"/>
                          <a:pt x="7" y="21"/>
                          <a:pt x="8" y="22"/>
                        </a:cubicBezTo>
                        <a:cubicBezTo>
                          <a:pt x="8" y="23"/>
                          <a:pt x="8" y="25"/>
                          <a:pt x="10" y="25"/>
                        </a:cubicBezTo>
                        <a:cubicBezTo>
                          <a:pt x="11" y="25"/>
                          <a:pt x="11" y="26"/>
                          <a:pt x="12" y="27"/>
                        </a:cubicBezTo>
                        <a:cubicBezTo>
                          <a:pt x="14" y="29"/>
                          <a:pt x="15" y="27"/>
                          <a:pt x="16" y="28"/>
                        </a:cubicBezTo>
                        <a:cubicBezTo>
                          <a:pt x="17" y="29"/>
                          <a:pt x="17" y="29"/>
                          <a:pt x="17" y="30"/>
                        </a:cubicBezTo>
                        <a:cubicBezTo>
                          <a:pt x="18" y="30"/>
                          <a:pt x="19" y="32"/>
                          <a:pt x="20" y="33"/>
                        </a:cubicBezTo>
                        <a:cubicBezTo>
                          <a:pt x="22" y="34"/>
                          <a:pt x="21" y="35"/>
                          <a:pt x="21" y="36"/>
                        </a:cubicBezTo>
                        <a:cubicBezTo>
                          <a:pt x="21" y="37"/>
                          <a:pt x="19" y="39"/>
                          <a:pt x="19" y="40"/>
                        </a:cubicBezTo>
                        <a:cubicBezTo>
                          <a:pt x="18" y="41"/>
                          <a:pt x="17" y="43"/>
                          <a:pt x="17" y="43"/>
                        </a:cubicBezTo>
                        <a:cubicBezTo>
                          <a:pt x="17" y="43"/>
                          <a:pt x="17" y="44"/>
                          <a:pt x="18" y="43"/>
                        </a:cubicBezTo>
                        <a:cubicBezTo>
                          <a:pt x="19" y="43"/>
                          <a:pt x="21" y="43"/>
                          <a:pt x="22" y="44"/>
                        </a:cubicBezTo>
                        <a:cubicBezTo>
                          <a:pt x="23" y="44"/>
                          <a:pt x="24" y="44"/>
                          <a:pt x="25" y="44"/>
                        </a:cubicBezTo>
                        <a:cubicBezTo>
                          <a:pt x="26" y="44"/>
                          <a:pt x="27" y="44"/>
                          <a:pt x="29" y="44"/>
                        </a:cubicBezTo>
                        <a:cubicBezTo>
                          <a:pt x="30" y="45"/>
                          <a:pt x="31" y="44"/>
                          <a:pt x="31" y="44"/>
                        </a:cubicBezTo>
                        <a:cubicBezTo>
                          <a:pt x="31" y="44"/>
                          <a:pt x="31" y="44"/>
                          <a:pt x="32" y="43"/>
                        </a:cubicBezTo>
                        <a:cubicBezTo>
                          <a:pt x="32" y="42"/>
                          <a:pt x="33" y="41"/>
                          <a:pt x="34" y="41"/>
                        </a:cubicBezTo>
                        <a:cubicBezTo>
                          <a:pt x="35" y="40"/>
                          <a:pt x="35" y="37"/>
                          <a:pt x="34" y="37"/>
                        </a:cubicBezTo>
                        <a:cubicBezTo>
                          <a:pt x="34" y="36"/>
                          <a:pt x="35" y="34"/>
                          <a:pt x="35" y="34"/>
                        </a:cubicBezTo>
                        <a:cubicBezTo>
                          <a:pt x="35" y="34"/>
                          <a:pt x="35" y="31"/>
                          <a:pt x="36" y="30"/>
                        </a:cubicBezTo>
                        <a:cubicBezTo>
                          <a:pt x="37" y="29"/>
                          <a:pt x="37" y="26"/>
                          <a:pt x="37" y="25"/>
                        </a:cubicBezTo>
                        <a:cubicBezTo>
                          <a:pt x="37" y="25"/>
                          <a:pt x="35" y="25"/>
                          <a:pt x="34" y="26"/>
                        </a:cubicBezTo>
                        <a:cubicBezTo>
                          <a:pt x="33" y="26"/>
                          <a:pt x="33" y="25"/>
                          <a:pt x="33" y="23"/>
                        </a:cubicBezTo>
                        <a:cubicBezTo>
                          <a:pt x="32" y="22"/>
                          <a:pt x="33" y="20"/>
                          <a:pt x="33" y="19"/>
                        </a:cubicBezTo>
                        <a:cubicBezTo>
                          <a:pt x="33" y="17"/>
                          <a:pt x="32" y="17"/>
                          <a:pt x="30" y="17"/>
                        </a:cubicBezTo>
                        <a:cubicBezTo>
                          <a:pt x="29" y="16"/>
                          <a:pt x="29" y="15"/>
                          <a:pt x="29" y="15"/>
                        </a:cubicBezTo>
                        <a:cubicBezTo>
                          <a:pt x="28" y="14"/>
                          <a:pt x="28" y="14"/>
                          <a:pt x="28" y="14"/>
                        </a:cubicBezTo>
                        <a:cubicBezTo>
                          <a:pt x="27" y="15"/>
                          <a:pt x="27" y="15"/>
                          <a:pt x="27" y="15"/>
                        </a:cubicBezTo>
                        <a:cubicBezTo>
                          <a:pt x="27" y="15"/>
                          <a:pt x="22" y="15"/>
                          <a:pt x="22" y="14"/>
                        </a:cubicBezTo>
                        <a:cubicBezTo>
                          <a:pt x="22" y="12"/>
                          <a:pt x="21" y="12"/>
                          <a:pt x="21" y="10"/>
                        </a:cubicBezTo>
                        <a:cubicBezTo>
                          <a:pt x="22" y="8"/>
                          <a:pt x="22" y="7"/>
                          <a:pt x="21" y="6"/>
                        </a:cubicBezTo>
                        <a:cubicBezTo>
                          <a:pt x="20" y="5"/>
                          <a:pt x="20" y="4"/>
                          <a:pt x="20" y="4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4" name="Freeform 110">
                    <a:extLst>
                      <a:ext uri="{FF2B5EF4-FFF2-40B4-BE49-F238E27FC236}">
                        <a16:creationId xmlns:a16="http://schemas.microsoft.com/office/drawing/2014/main" id="{034146B4-050A-D799-9662-88255FA890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864" y="3476689"/>
                    <a:ext cx="192848" cy="115291"/>
                  </a:xfrm>
                  <a:custGeom>
                    <a:avLst/>
                    <a:gdLst>
                      <a:gd name="T0" fmla="*/ 28 w 28"/>
                      <a:gd name="T1" fmla="*/ 7 h 16"/>
                      <a:gd name="T2" fmla="*/ 27 w 28"/>
                      <a:gd name="T3" fmla="*/ 5 h 16"/>
                      <a:gd name="T4" fmla="*/ 24 w 28"/>
                      <a:gd name="T5" fmla="*/ 4 h 16"/>
                      <a:gd name="T6" fmla="*/ 23 w 28"/>
                      <a:gd name="T7" fmla="*/ 2 h 16"/>
                      <a:gd name="T8" fmla="*/ 22 w 28"/>
                      <a:gd name="T9" fmla="*/ 2 h 16"/>
                      <a:gd name="T10" fmla="*/ 22 w 28"/>
                      <a:gd name="T11" fmla="*/ 1 h 16"/>
                      <a:gd name="T12" fmla="*/ 17 w 28"/>
                      <a:gd name="T13" fmla="*/ 1 h 16"/>
                      <a:gd name="T14" fmla="*/ 16 w 28"/>
                      <a:gd name="T15" fmla="*/ 0 h 16"/>
                      <a:gd name="T16" fmla="*/ 16 w 28"/>
                      <a:gd name="T17" fmla="*/ 1 h 16"/>
                      <a:gd name="T18" fmla="*/ 11 w 28"/>
                      <a:gd name="T19" fmla="*/ 1 h 16"/>
                      <a:gd name="T20" fmla="*/ 11 w 28"/>
                      <a:gd name="T21" fmla="*/ 2 h 16"/>
                      <a:gd name="T22" fmla="*/ 4 w 28"/>
                      <a:gd name="T23" fmla="*/ 2 h 16"/>
                      <a:gd name="T24" fmla="*/ 3 w 28"/>
                      <a:gd name="T25" fmla="*/ 3 h 16"/>
                      <a:gd name="T26" fmla="*/ 1 w 28"/>
                      <a:gd name="T27" fmla="*/ 5 h 16"/>
                      <a:gd name="T28" fmla="*/ 0 w 28"/>
                      <a:gd name="T29" fmla="*/ 8 h 16"/>
                      <a:gd name="T30" fmla="*/ 4 w 28"/>
                      <a:gd name="T31" fmla="*/ 9 h 16"/>
                      <a:gd name="T32" fmla="*/ 7 w 28"/>
                      <a:gd name="T33" fmla="*/ 10 h 16"/>
                      <a:gd name="T34" fmla="*/ 9 w 28"/>
                      <a:gd name="T35" fmla="*/ 11 h 16"/>
                      <a:gd name="T36" fmla="*/ 9 w 28"/>
                      <a:gd name="T37" fmla="*/ 14 h 16"/>
                      <a:gd name="T38" fmla="*/ 10 w 28"/>
                      <a:gd name="T39" fmla="*/ 14 h 16"/>
                      <a:gd name="T40" fmla="*/ 9 w 28"/>
                      <a:gd name="T41" fmla="*/ 15 h 16"/>
                      <a:gd name="T42" fmla="*/ 11 w 28"/>
                      <a:gd name="T43" fmla="*/ 15 h 16"/>
                      <a:gd name="T44" fmla="*/ 11 w 28"/>
                      <a:gd name="T45" fmla="*/ 11 h 16"/>
                      <a:gd name="T46" fmla="*/ 15 w 28"/>
                      <a:gd name="T47" fmla="*/ 10 h 16"/>
                      <a:gd name="T48" fmla="*/ 17 w 28"/>
                      <a:gd name="T49" fmla="*/ 10 h 16"/>
                      <a:gd name="T50" fmla="*/ 20 w 28"/>
                      <a:gd name="T51" fmla="*/ 10 h 16"/>
                      <a:gd name="T52" fmla="*/ 23 w 28"/>
                      <a:gd name="T53" fmla="*/ 9 h 16"/>
                      <a:gd name="T54" fmla="*/ 25 w 28"/>
                      <a:gd name="T55" fmla="*/ 7 h 16"/>
                      <a:gd name="T56" fmla="*/ 28 w 28"/>
                      <a:gd name="T57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8" h="16">
                        <a:moveTo>
                          <a:pt x="28" y="7"/>
                        </a:moveTo>
                        <a:cubicBezTo>
                          <a:pt x="27" y="5"/>
                          <a:pt x="28" y="6"/>
                          <a:pt x="27" y="5"/>
                        </a:cubicBezTo>
                        <a:cubicBezTo>
                          <a:pt x="27" y="5"/>
                          <a:pt x="25" y="5"/>
                          <a:pt x="24" y="4"/>
                        </a:cubicBezTo>
                        <a:cubicBezTo>
                          <a:pt x="24" y="4"/>
                          <a:pt x="24" y="2"/>
                          <a:pt x="23" y="2"/>
                        </a:cubicBezTo>
                        <a:cubicBezTo>
                          <a:pt x="23" y="2"/>
                          <a:pt x="23" y="2"/>
                          <a:pt x="22" y="2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0" y="1"/>
                          <a:pt x="19" y="1"/>
                          <a:pt x="17" y="1"/>
                        </a:cubicBezTo>
                        <a:cubicBezTo>
                          <a:pt x="17" y="1"/>
                          <a:pt x="17" y="0"/>
                          <a:pt x="16" y="0"/>
                        </a:cubicBezTo>
                        <a:cubicBezTo>
                          <a:pt x="16" y="0"/>
                          <a:pt x="16" y="1"/>
                          <a:pt x="16" y="1"/>
                        </a:cubicBezTo>
                        <a:cubicBezTo>
                          <a:pt x="14" y="1"/>
                          <a:pt x="13" y="1"/>
                          <a:pt x="11" y="1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9" y="2"/>
                          <a:pt x="6" y="2"/>
                          <a:pt x="4" y="2"/>
                        </a:cubicBezTo>
                        <a:cubicBezTo>
                          <a:pt x="4" y="2"/>
                          <a:pt x="4" y="3"/>
                          <a:pt x="3" y="3"/>
                        </a:cubicBezTo>
                        <a:cubicBezTo>
                          <a:pt x="1" y="3"/>
                          <a:pt x="1" y="4"/>
                          <a:pt x="1" y="5"/>
                        </a:cubicBezTo>
                        <a:cubicBezTo>
                          <a:pt x="1" y="6"/>
                          <a:pt x="0" y="8"/>
                          <a:pt x="0" y="8"/>
                        </a:cubicBezTo>
                        <a:cubicBezTo>
                          <a:pt x="0" y="8"/>
                          <a:pt x="3" y="8"/>
                          <a:pt x="4" y="9"/>
                        </a:cubicBezTo>
                        <a:cubicBezTo>
                          <a:pt x="5" y="10"/>
                          <a:pt x="5" y="10"/>
                          <a:pt x="7" y="10"/>
                        </a:cubicBezTo>
                        <a:cubicBezTo>
                          <a:pt x="8" y="10"/>
                          <a:pt x="9" y="11"/>
                          <a:pt x="9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10" y="14"/>
                        </a:cubicBezTo>
                        <a:cubicBezTo>
                          <a:pt x="10" y="14"/>
                          <a:pt x="9" y="15"/>
                          <a:pt x="9" y="15"/>
                        </a:cubicBezTo>
                        <a:cubicBezTo>
                          <a:pt x="9" y="15"/>
                          <a:pt x="11" y="16"/>
                          <a:pt x="11" y="15"/>
                        </a:cubicBezTo>
                        <a:cubicBezTo>
                          <a:pt x="12" y="14"/>
                          <a:pt x="11" y="11"/>
                          <a:pt x="11" y="11"/>
                        </a:cubicBezTo>
                        <a:cubicBezTo>
                          <a:pt x="11" y="11"/>
                          <a:pt x="13" y="10"/>
                          <a:pt x="15" y="10"/>
                        </a:cubicBezTo>
                        <a:cubicBezTo>
                          <a:pt x="16" y="9"/>
                          <a:pt x="17" y="9"/>
                          <a:pt x="17" y="10"/>
                        </a:cubicBezTo>
                        <a:cubicBezTo>
                          <a:pt x="18" y="11"/>
                          <a:pt x="19" y="10"/>
                          <a:pt x="20" y="10"/>
                        </a:cubicBezTo>
                        <a:cubicBezTo>
                          <a:pt x="21" y="10"/>
                          <a:pt x="23" y="9"/>
                          <a:pt x="23" y="9"/>
                        </a:cubicBezTo>
                        <a:cubicBezTo>
                          <a:pt x="23" y="8"/>
                          <a:pt x="25" y="7"/>
                          <a:pt x="25" y="7"/>
                        </a:cubicBezTo>
                        <a:lnTo>
                          <a:pt x="28" y="7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5" name="Freeform 116">
                    <a:extLst>
                      <a:ext uri="{FF2B5EF4-FFF2-40B4-BE49-F238E27FC236}">
                        <a16:creationId xmlns:a16="http://schemas.microsoft.com/office/drawing/2014/main" id="{9D6B147E-4DCB-DF2A-39B2-F92FADF732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0872" y="3402092"/>
                    <a:ext cx="132851" cy="153720"/>
                  </a:xfrm>
                  <a:custGeom>
                    <a:avLst/>
                    <a:gdLst>
                      <a:gd name="T0" fmla="*/ 10 w 19"/>
                      <a:gd name="T1" fmla="*/ 21 h 21"/>
                      <a:gd name="T2" fmla="*/ 13 w 19"/>
                      <a:gd name="T3" fmla="*/ 20 h 21"/>
                      <a:gd name="T4" fmla="*/ 15 w 19"/>
                      <a:gd name="T5" fmla="*/ 18 h 21"/>
                      <a:gd name="T6" fmla="*/ 16 w 19"/>
                      <a:gd name="T7" fmla="*/ 15 h 21"/>
                      <a:gd name="T8" fmla="*/ 18 w 19"/>
                      <a:gd name="T9" fmla="*/ 13 h 21"/>
                      <a:gd name="T10" fmla="*/ 19 w 19"/>
                      <a:gd name="T11" fmla="*/ 12 h 21"/>
                      <a:gd name="T12" fmla="*/ 17 w 19"/>
                      <a:gd name="T13" fmla="*/ 12 h 21"/>
                      <a:gd name="T14" fmla="*/ 17 w 19"/>
                      <a:gd name="T15" fmla="*/ 11 h 21"/>
                      <a:gd name="T16" fmla="*/ 15 w 19"/>
                      <a:gd name="T17" fmla="*/ 11 h 21"/>
                      <a:gd name="T18" fmla="*/ 15 w 19"/>
                      <a:gd name="T19" fmla="*/ 0 h 21"/>
                      <a:gd name="T20" fmla="*/ 8 w 19"/>
                      <a:gd name="T21" fmla="*/ 0 h 21"/>
                      <a:gd name="T22" fmla="*/ 7 w 19"/>
                      <a:gd name="T23" fmla="*/ 2 h 21"/>
                      <a:gd name="T24" fmla="*/ 5 w 19"/>
                      <a:gd name="T25" fmla="*/ 2 h 21"/>
                      <a:gd name="T26" fmla="*/ 6 w 19"/>
                      <a:gd name="T27" fmla="*/ 3 h 21"/>
                      <a:gd name="T28" fmla="*/ 8 w 19"/>
                      <a:gd name="T29" fmla="*/ 6 h 21"/>
                      <a:gd name="T30" fmla="*/ 9 w 19"/>
                      <a:gd name="T31" fmla="*/ 9 h 21"/>
                      <a:gd name="T32" fmla="*/ 4 w 19"/>
                      <a:gd name="T33" fmla="*/ 8 h 21"/>
                      <a:gd name="T34" fmla="*/ 1 w 19"/>
                      <a:gd name="T35" fmla="*/ 12 h 21"/>
                      <a:gd name="T36" fmla="*/ 0 w 19"/>
                      <a:gd name="T37" fmla="*/ 15 h 21"/>
                      <a:gd name="T38" fmla="*/ 1 w 19"/>
                      <a:gd name="T39" fmla="*/ 15 h 21"/>
                      <a:gd name="T40" fmla="*/ 2 w 19"/>
                      <a:gd name="T41" fmla="*/ 16 h 21"/>
                      <a:gd name="T42" fmla="*/ 4 w 19"/>
                      <a:gd name="T43" fmla="*/ 18 h 21"/>
                      <a:gd name="T44" fmla="*/ 6 w 19"/>
                      <a:gd name="T45" fmla="*/ 19 h 21"/>
                      <a:gd name="T46" fmla="*/ 7 w 19"/>
                      <a:gd name="T47" fmla="*/ 20 h 21"/>
                      <a:gd name="T48" fmla="*/ 7 w 19"/>
                      <a:gd name="T49" fmla="*/ 21 h 21"/>
                      <a:gd name="T50" fmla="*/ 9 w 19"/>
                      <a:gd name="T51" fmla="*/ 21 h 21"/>
                      <a:gd name="T52" fmla="*/ 10 w 19"/>
                      <a:gd name="T5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9" h="21">
                        <a:moveTo>
                          <a:pt x="10" y="21"/>
                        </a:moveTo>
                        <a:cubicBezTo>
                          <a:pt x="10" y="20"/>
                          <a:pt x="13" y="21"/>
                          <a:pt x="13" y="20"/>
                        </a:cubicBezTo>
                        <a:cubicBezTo>
                          <a:pt x="12" y="19"/>
                          <a:pt x="15" y="18"/>
                          <a:pt x="15" y="18"/>
                        </a:cubicBezTo>
                        <a:cubicBezTo>
                          <a:pt x="15" y="18"/>
                          <a:pt x="16" y="16"/>
                          <a:pt x="16" y="15"/>
                        </a:cubicBezTo>
                        <a:cubicBezTo>
                          <a:pt x="16" y="14"/>
                          <a:pt x="16" y="13"/>
                          <a:pt x="18" y="13"/>
                        </a:cubicBezTo>
                        <a:cubicBezTo>
                          <a:pt x="19" y="13"/>
                          <a:pt x="19" y="12"/>
                          <a:pt x="19" y="12"/>
                        </a:cubicBezTo>
                        <a:cubicBezTo>
                          <a:pt x="18" y="12"/>
                          <a:pt x="17" y="12"/>
                          <a:pt x="17" y="12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7" y="5"/>
                          <a:pt x="8" y="6"/>
                        </a:cubicBezTo>
                        <a:cubicBezTo>
                          <a:pt x="9" y="7"/>
                          <a:pt x="9" y="9"/>
                          <a:pt x="9" y="9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0" y="12"/>
                          <a:pt x="1" y="12"/>
                        </a:cubicBezTo>
                        <a:cubicBezTo>
                          <a:pt x="2" y="13"/>
                          <a:pt x="0" y="15"/>
                          <a:pt x="0" y="15"/>
                        </a:cubicBezTo>
                        <a:cubicBezTo>
                          <a:pt x="0" y="15"/>
                          <a:pt x="1" y="15"/>
                          <a:pt x="1" y="15"/>
                        </a:cubicBezTo>
                        <a:cubicBezTo>
                          <a:pt x="1" y="15"/>
                          <a:pt x="2" y="16"/>
                          <a:pt x="2" y="16"/>
                        </a:cubicBezTo>
                        <a:cubicBezTo>
                          <a:pt x="3" y="17"/>
                          <a:pt x="3" y="18"/>
                          <a:pt x="4" y="18"/>
                        </a:cubicBezTo>
                        <a:cubicBezTo>
                          <a:pt x="5" y="19"/>
                          <a:pt x="6" y="19"/>
                          <a:pt x="6" y="19"/>
                        </a:cubicBezTo>
                        <a:cubicBezTo>
                          <a:pt x="7" y="20"/>
                          <a:pt x="6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8" y="21"/>
                          <a:pt x="8" y="20"/>
                          <a:pt x="9" y="21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6" name="Freeform 128">
                    <a:extLst>
                      <a:ext uri="{FF2B5EF4-FFF2-40B4-BE49-F238E27FC236}">
                        <a16:creationId xmlns:a16="http://schemas.microsoft.com/office/drawing/2014/main" id="{D16E4581-F4B7-D6DE-00F8-A13AAA5D12E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383688" y="6144184"/>
                    <a:ext cx="115710" cy="49733"/>
                  </a:xfrm>
                  <a:custGeom>
                    <a:avLst/>
                    <a:gdLst>
                      <a:gd name="T0" fmla="*/ 12 w 17"/>
                      <a:gd name="T1" fmla="*/ 0 h 7"/>
                      <a:gd name="T2" fmla="*/ 10 w 17"/>
                      <a:gd name="T3" fmla="*/ 1 h 7"/>
                      <a:gd name="T4" fmla="*/ 10 w 17"/>
                      <a:gd name="T5" fmla="*/ 2 h 7"/>
                      <a:gd name="T6" fmla="*/ 10 w 17"/>
                      <a:gd name="T7" fmla="*/ 3 h 7"/>
                      <a:gd name="T8" fmla="*/ 9 w 17"/>
                      <a:gd name="T9" fmla="*/ 3 h 7"/>
                      <a:gd name="T10" fmla="*/ 8 w 17"/>
                      <a:gd name="T11" fmla="*/ 5 h 7"/>
                      <a:gd name="T12" fmla="*/ 7 w 17"/>
                      <a:gd name="T13" fmla="*/ 6 h 7"/>
                      <a:gd name="T14" fmla="*/ 7 w 17"/>
                      <a:gd name="T15" fmla="*/ 7 h 7"/>
                      <a:gd name="T16" fmla="*/ 9 w 17"/>
                      <a:gd name="T17" fmla="*/ 7 h 7"/>
                      <a:gd name="T18" fmla="*/ 9 w 17"/>
                      <a:gd name="T19" fmla="*/ 7 h 7"/>
                      <a:gd name="T20" fmla="*/ 9 w 17"/>
                      <a:gd name="T21" fmla="*/ 6 h 7"/>
                      <a:gd name="T22" fmla="*/ 9 w 17"/>
                      <a:gd name="T23" fmla="*/ 6 h 7"/>
                      <a:gd name="T24" fmla="*/ 12 w 17"/>
                      <a:gd name="T25" fmla="*/ 6 h 7"/>
                      <a:gd name="T26" fmla="*/ 11 w 17"/>
                      <a:gd name="T27" fmla="*/ 4 h 7"/>
                      <a:gd name="T28" fmla="*/ 15 w 17"/>
                      <a:gd name="T29" fmla="*/ 4 h 7"/>
                      <a:gd name="T30" fmla="*/ 15 w 17"/>
                      <a:gd name="T31" fmla="*/ 3 h 7"/>
                      <a:gd name="T32" fmla="*/ 17 w 17"/>
                      <a:gd name="T33" fmla="*/ 3 h 7"/>
                      <a:gd name="T34" fmla="*/ 17 w 17"/>
                      <a:gd name="T35" fmla="*/ 3 h 7"/>
                      <a:gd name="T36" fmla="*/ 16 w 17"/>
                      <a:gd name="T37" fmla="*/ 2 h 7"/>
                      <a:gd name="T38" fmla="*/ 16 w 17"/>
                      <a:gd name="T39" fmla="*/ 1 h 7"/>
                      <a:gd name="T40" fmla="*/ 15 w 17"/>
                      <a:gd name="T41" fmla="*/ 1 h 7"/>
                      <a:gd name="T42" fmla="*/ 14 w 17"/>
                      <a:gd name="T43" fmla="*/ 2 h 7"/>
                      <a:gd name="T44" fmla="*/ 13 w 17"/>
                      <a:gd name="T45" fmla="*/ 2 h 7"/>
                      <a:gd name="T46" fmla="*/ 14 w 17"/>
                      <a:gd name="T47" fmla="*/ 1 h 7"/>
                      <a:gd name="T48" fmla="*/ 14 w 17"/>
                      <a:gd name="T49" fmla="*/ 1 h 7"/>
                      <a:gd name="T50" fmla="*/ 12 w 17"/>
                      <a:gd name="T51" fmla="*/ 0 h 7"/>
                      <a:gd name="T52" fmla="*/ 3 w 17"/>
                      <a:gd name="T53" fmla="*/ 0 h 7"/>
                      <a:gd name="T54" fmla="*/ 4 w 17"/>
                      <a:gd name="T55" fmla="*/ 2 h 7"/>
                      <a:gd name="T56" fmla="*/ 3 w 17"/>
                      <a:gd name="T57" fmla="*/ 2 h 7"/>
                      <a:gd name="T58" fmla="*/ 4 w 17"/>
                      <a:gd name="T59" fmla="*/ 2 h 7"/>
                      <a:gd name="T60" fmla="*/ 4 w 17"/>
                      <a:gd name="T61" fmla="*/ 3 h 7"/>
                      <a:gd name="T62" fmla="*/ 2 w 17"/>
                      <a:gd name="T63" fmla="*/ 6 h 7"/>
                      <a:gd name="T64" fmla="*/ 4 w 17"/>
                      <a:gd name="T65" fmla="*/ 5 h 7"/>
                      <a:gd name="T66" fmla="*/ 4 w 17"/>
                      <a:gd name="T67" fmla="*/ 5 h 7"/>
                      <a:gd name="T68" fmla="*/ 5 w 17"/>
                      <a:gd name="T69" fmla="*/ 5 h 7"/>
                      <a:gd name="T70" fmla="*/ 6 w 17"/>
                      <a:gd name="T71" fmla="*/ 5 h 7"/>
                      <a:gd name="T72" fmla="*/ 7 w 17"/>
                      <a:gd name="T73" fmla="*/ 2 h 7"/>
                      <a:gd name="T74" fmla="*/ 8 w 17"/>
                      <a:gd name="T75" fmla="*/ 2 h 7"/>
                      <a:gd name="T76" fmla="*/ 9 w 17"/>
                      <a:gd name="T77" fmla="*/ 1 h 7"/>
                      <a:gd name="T78" fmla="*/ 3 w 17"/>
                      <a:gd name="T7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7" h="7">
                        <a:moveTo>
                          <a:pt x="12" y="0"/>
                        </a:moveTo>
                        <a:cubicBezTo>
                          <a:pt x="12" y="0"/>
                          <a:pt x="10" y="1"/>
                          <a:pt x="10" y="1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1" y="3"/>
                          <a:pt x="10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8" y="3"/>
                          <a:pt x="8" y="5"/>
                          <a:pt x="8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7" y="5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10" y="5"/>
                          <a:pt x="11" y="6"/>
                          <a:pt x="12" y="6"/>
                        </a:cubicBezTo>
                        <a:cubicBezTo>
                          <a:pt x="12" y="5"/>
                          <a:pt x="12" y="5"/>
                          <a:pt x="11" y="4"/>
                        </a:cubicBezTo>
                        <a:cubicBezTo>
                          <a:pt x="14" y="5"/>
                          <a:pt x="13" y="5"/>
                          <a:pt x="15" y="4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6" y="3"/>
                          <a:pt x="16" y="4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6" y="3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6" y="1"/>
                          <a:pt x="15" y="1"/>
                          <a:pt x="15" y="1"/>
                        </a:cubicBezTo>
                        <a:cubicBezTo>
                          <a:pt x="15" y="2"/>
                          <a:pt x="14" y="2"/>
                          <a:pt x="14" y="2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0"/>
                          <a:pt x="13" y="0"/>
                          <a:pt x="12" y="0"/>
                        </a:cubicBezTo>
                        <a:close/>
                        <a:moveTo>
                          <a:pt x="3" y="0"/>
                        </a:moveTo>
                        <a:cubicBezTo>
                          <a:pt x="3" y="1"/>
                          <a:pt x="4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4" y="2"/>
                          <a:pt x="4" y="2"/>
                        </a:cubicBezTo>
                        <a:cubicBezTo>
                          <a:pt x="4" y="2"/>
                          <a:pt x="4" y="3"/>
                          <a:pt x="4" y="3"/>
                        </a:cubicBezTo>
                        <a:cubicBezTo>
                          <a:pt x="3" y="4"/>
                          <a:pt x="0" y="5"/>
                          <a:pt x="2" y="6"/>
                        </a:cubicBezTo>
                        <a:cubicBezTo>
                          <a:pt x="3" y="6"/>
                          <a:pt x="4" y="6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5"/>
                          <a:pt x="5" y="5"/>
                        </a:cubicBezTo>
                        <a:cubicBezTo>
                          <a:pt x="5" y="4"/>
                          <a:pt x="5" y="4"/>
                          <a:pt x="6" y="5"/>
                        </a:cubicBezTo>
                        <a:cubicBezTo>
                          <a:pt x="6" y="4"/>
                          <a:pt x="7" y="3"/>
                          <a:pt x="7" y="2"/>
                        </a:cubicBezTo>
                        <a:cubicBezTo>
                          <a:pt x="7" y="2"/>
                          <a:pt x="8" y="2"/>
                          <a:pt x="8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7" y="1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42" name="Group 2141">
                  <a:extLst>
                    <a:ext uri="{FF2B5EF4-FFF2-40B4-BE49-F238E27FC236}">
                      <a16:creationId xmlns:a16="http://schemas.microsoft.com/office/drawing/2014/main" id="{9C47E426-3335-56EF-CF09-B7C5969BEB2B}"/>
                    </a:ext>
                  </a:extLst>
                </p:cNvPr>
                <p:cNvGrpSpPr/>
                <p:nvPr/>
              </p:nvGrpSpPr>
              <p:grpSpPr>
                <a:xfrm>
                  <a:off x="5780767" y="2669662"/>
                  <a:ext cx="4964785" cy="2441433"/>
                  <a:chOff x="5780767" y="2669662"/>
                  <a:chExt cx="4964785" cy="2441433"/>
                </a:xfrm>
                <a:grpFill/>
              </p:grpSpPr>
              <p:grpSp>
                <p:nvGrpSpPr>
                  <p:cNvPr id="2143" name="Group 2142">
                    <a:extLst>
                      <a:ext uri="{FF2B5EF4-FFF2-40B4-BE49-F238E27FC236}">
                        <a16:creationId xmlns:a16="http://schemas.microsoft.com/office/drawing/2014/main" id="{6AA214D7-DAE6-49BA-966F-2F10853BD2AE}"/>
                      </a:ext>
                    </a:extLst>
                  </p:cNvPr>
                  <p:cNvGrpSpPr/>
                  <p:nvPr/>
                </p:nvGrpSpPr>
                <p:grpSpPr>
                  <a:xfrm>
                    <a:off x="5780767" y="2807555"/>
                    <a:ext cx="1673500" cy="1184551"/>
                    <a:chOff x="5780767" y="2807555"/>
                    <a:chExt cx="1673500" cy="1184551"/>
                  </a:xfrm>
                  <a:grpFill/>
                </p:grpSpPr>
                <p:grpSp>
                  <p:nvGrpSpPr>
                    <p:cNvPr id="2167" name="Group 2166">
                      <a:extLst>
                        <a:ext uri="{FF2B5EF4-FFF2-40B4-BE49-F238E27FC236}">
                          <a16:creationId xmlns:a16="http://schemas.microsoft.com/office/drawing/2014/main" id="{AA523685-0DA4-FBDC-E75E-BFCDC67911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80767" y="3440520"/>
                      <a:ext cx="227136" cy="391083"/>
                      <a:chOff x="5780767" y="3440520"/>
                      <a:chExt cx="227136" cy="391083"/>
                    </a:xfrm>
                    <a:grpFill/>
                  </p:grpSpPr>
                  <p:sp>
                    <p:nvSpPr>
                      <p:cNvPr id="2181" name="Freeform 44">
                        <a:extLst>
                          <a:ext uri="{FF2B5EF4-FFF2-40B4-BE49-F238E27FC236}">
                            <a16:creationId xmlns:a16="http://schemas.microsoft.com/office/drawing/2014/main" id="{F1CF2C54-9674-3BAB-CB9A-9C6AEDAC945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890049" y="3693707"/>
                        <a:ext cx="117854" cy="137896"/>
                      </a:xfrm>
                      <a:custGeom>
                        <a:avLst/>
                        <a:gdLst>
                          <a:gd name="T0" fmla="*/ 1 w 17"/>
                          <a:gd name="T1" fmla="*/ 6 h 19"/>
                          <a:gd name="T2" fmla="*/ 3 w 17"/>
                          <a:gd name="T3" fmla="*/ 11 h 19"/>
                          <a:gd name="T4" fmla="*/ 2 w 17"/>
                          <a:gd name="T5" fmla="*/ 12 h 19"/>
                          <a:gd name="T6" fmla="*/ 4 w 17"/>
                          <a:gd name="T7" fmla="*/ 12 h 19"/>
                          <a:gd name="T8" fmla="*/ 4 w 17"/>
                          <a:gd name="T9" fmla="*/ 16 h 19"/>
                          <a:gd name="T10" fmla="*/ 5 w 17"/>
                          <a:gd name="T11" fmla="*/ 15 h 19"/>
                          <a:gd name="T12" fmla="*/ 5 w 17"/>
                          <a:gd name="T13" fmla="*/ 15 h 19"/>
                          <a:gd name="T14" fmla="*/ 7 w 17"/>
                          <a:gd name="T15" fmla="*/ 18 h 19"/>
                          <a:gd name="T16" fmla="*/ 10 w 17"/>
                          <a:gd name="T17" fmla="*/ 19 h 19"/>
                          <a:gd name="T18" fmla="*/ 12 w 17"/>
                          <a:gd name="T19" fmla="*/ 16 h 19"/>
                          <a:gd name="T20" fmla="*/ 14 w 17"/>
                          <a:gd name="T21" fmla="*/ 13 h 19"/>
                          <a:gd name="T22" fmla="*/ 16 w 17"/>
                          <a:gd name="T23" fmla="*/ 11 h 19"/>
                          <a:gd name="T24" fmla="*/ 17 w 17"/>
                          <a:gd name="T25" fmla="*/ 10 h 19"/>
                          <a:gd name="T26" fmla="*/ 14 w 17"/>
                          <a:gd name="T27" fmla="*/ 10 h 19"/>
                          <a:gd name="T28" fmla="*/ 15 w 17"/>
                          <a:gd name="T29" fmla="*/ 7 h 19"/>
                          <a:gd name="T30" fmla="*/ 14 w 17"/>
                          <a:gd name="T31" fmla="*/ 5 h 19"/>
                          <a:gd name="T32" fmla="*/ 13 w 17"/>
                          <a:gd name="T33" fmla="*/ 3 h 19"/>
                          <a:gd name="T34" fmla="*/ 11 w 17"/>
                          <a:gd name="T35" fmla="*/ 1 h 19"/>
                          <a:gd name="T36" fmla="*/ 9 w 17"/>
                          <a:gd name="T37" fmla="*/ 1 h 19"/>
                          <a:gd name="T38" fmla="*/ 5 w 17"/>
                          <a:gd name="T39" fmla="*/ 2 h 19"/>
                          <a:gd name="T40" fmla="*/ 4 w 17"/>
                          <a:gd name="T41" fmla="*/ 5 h 19"/>
                          <a:gd name="T42" fmla="*/ 3 w 17"/>
                          <a:gd name="T43" fmla="*/ 6 h 19"/>
                          <a:gd name="T44" fmla="*/ 1 w 17"/>
                          <a:gd name="T45" fmla="*/ 6 h 1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</a:cxnLst>
                        <a:rect l="0" t="0" r="r" b="b"/>
                        <a:pathLst>
                          <a:path w="17" h="19">
                            <a:moveTo>
                              <a:pt x="1" y="6"/>
                            </a:moveTo>
                            <a:cubicBezTo>
                              <a:pt x="0" y="7"/>
                              <a:pt x="2" y="10"/>
                              <a:pt x="3" y="11"/>
                            </a:cubicBezTo>
                            <a:cubicBezTo>
                              <a:pt x="2" y="11"/>
                              <a:pt x="2" y="12"/>
                              <a:pt x="2" y="12"/>
                            </a:cubicBezTo>
                            <a:cubicBezTo>
                              <a:pt x="2" y="12"/>
                              <a:pt x="4" y="12"/>
                              <a:pt x="4" y="12"/>
                            </a:cubicBezTo>
                            <a:cubicBezTo>
                              <a:pt x="4" y="13"/>
                              <a:pt x="4" y="16"/>
                              <a:pt x="4" y="16"/>
                            </a:cubicBezTo>
                            <a:cubicBezTo>
                              <a:pt x="4" y="15"/>
                              <a:pt x="4" y="15"/>
                              <a:pt x="5" y="15"/>
                            </a:cubicBezTo>
                            <a:cubicBezTo>
                              <a:pt x="4" y="15"/>
                              <a:pt x="4" y="15"/>
                              <a:pt x="5" y="15"/>
                            </a:cubicBezTo>
                            <a:cubicBezTo>
                              <a:pt x="6" y="16"/>
                              <a:pt x="6" y="18"/>
                              <a:pt x="7" y="18"/>
                            </a:cubicBezTo>
                            <a:cubicBezTo>
                              <a:pt x="9" y="19"/>
                              <a:pt x="9" y="18"/>
                              <a:pt x="10" y="19"/>
                            </a:cubicBezTo>
                            <a:cubicBezTo>
                              <a:pt x="10" y="19"/>
                              <a:pt x="10" y="17"/>
                              <a:pt x="12" y="16"/>
                            </a:cubicBezTo>
                            <a:cubicBezTo>
                              <a:pt x="13" y="14"/>
                              <a:pt x="14" y="13"/>
                              <a:pt x="14" y="13"/>
                            </a:cubicBezTo>
                            <a:cubicBezTo>
                              <a:pt x="14" y="13"/>
                              <a:pt x="15" y="11"/>
                              <a:pt x="16" y="11"/>
                            </a:cubicBezTo>
                            <a:cubicBezTo>
                              <a:pt x="17" y="11"/>
                              <a:pt x="17" y="10"/>
                              <a:pt x="17" y="10"/>
                            </a:cubicBezTo>
                            <a:cubicBezTo>
                              <a:pt x="14" y="10"/>
                              <a:pt x="14" y="10"/>
                              <a:pt x="14" y="10"/>
                            </a:cubicBezTo>
                            <a:cubicBezTo>
                              <a:pt x="14" y="10"/>
                              <a:pt x="16" y="8"/>
                              <a:pt x="15" y="7"/>
                            </a:cubicBezTo>
                            <a:cubicBezTo>
                              <a:pt x="15" y="6"/>
                              <a:pt x="15" y="7"/>
                              <a:pt x="14" y="5"/>
                            </a:cubicBezTo>
                            <a:cubicBezTo>
                              <a:pt x="14" y="4"/>
                              <a:pt x="13" y="5"/>
                              <a:pt x="13" y="3"/>
                            </a:cubicBezTo>
                            <a:cubicBezTo>
                              <a:pt x="13" y="2"/>
                              <a:pt x="12" y="1"/>
                              <a:pt x="11" y="1"/>
                            </a:cubicBezTo>
                            <a:cubicBezTo>
                              <a:pt x="10" y="1"/>
                              <a:pt x="10" y="2"/>
                              <a:pt x="9" y="1"/>
                            </a:cubicBezTo>
                            <a:cubicBezTo>
                              <a:pt x="7" y="0"/>
                              <a:pt x="6" y="0"/>
                              <a:pt x="5" y="2"/>
                            </a:cubicBezTo>
                            <a:cubicBezTo>
                              <a:pt x="5" y="3"/>
                              <a:pt x="5" y="4"/>
                              <a:pt x="4" y="5"/>
                            </a:cubicBezTo>
                            <a:cubicBezTo>
                              <a:pt x="3" y="5"/>
                              <a:pt x="4" y="6"/>
                              <a:pt x="3" y="6"/>
                            </a:cubicBezTo>
                            <a:cubicBezTo>
                              <a:pt x="2" y="7"/>
                              <a:pt x="1" y="6"/>
                              <a:pt x="1" y="6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82" name="Freeform 45">
                        <a:extLst>
                          <a:ext uri="{FF2B5EF4-FFF2-40B4-BE49-F238E27FC236}">
                            <a16:creationId xmlns:a16="http://schemas.microsoft.com/office/drawing/2014/main" id="{468C0380-43CD-006A-CC4C-665A9E78743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780767" y="3440520"/>
                        <a:ext cx="177850" cy="174067"/>
                      </a:xfrm>
                      <a:custGeom>
                        <a:avLst/>
                        <a:gdLst>
                          <a:gd name="T0" fmla="*/ 4 w 26"/>
                          <a:gd name="T1" fmla="*/ 3 h 24"/>
                          <a:gd name="T2" fmla="*/ 3 w 26"/>
                          <a:gd name="T3" fmla="*/ 5 h 24"/>
                          <a:gd name="T4" fmla="*/ 3 w 26"/>
                          <a:gd name="T5" fmla="*/ 8 h 24"/>
                          <a:gd name="T6" fmla="*/ 2 w 26"/>
                          <a:gd name="T7" fmla="*/ 11 h 24"/>
                          <a:gd name="T8" fmla="*/ 1 w 26"/>
                          <a:gd name="T9" fmla="*/ 11 h 24"/>
                          <a:gd name="T10" fmla="*/ 1 w 26"/>
                          <a:gd name="T11" fmla="*/ 13 h 24"/>
                          <a:gd name="T12" fmla="*/ 0 w 26"/>
                          <a:gd name="T13" fmla="*/ 13 h 24"/>
                          <a:gd name="T14" fmla="*/ 1 w 26"/>
                          <a:gd name="T15" fmla="*/ 14 h 24"/>
                          <a:gd name="T16" fmla="*/ 2 w 26"/>
                          <a:gd name="T17" fmla="*/ 18 h 24"/>
                          <a:gd name="T18" fmla="*/ 2 w 26"/>
                          <a:gd name="T19" fmla="*/ 18 h 24"/>
                          <a:gd name="T20" fmla="*/ 5 w 26"/>
                          <a:gd name="T21" fmla="*/ 18 h 24"/>
                          <a:gd name="T22" fmla="*/ 7 w 26"/>
                          <a:gd name="T23" fmla="*/ 17 h 24"/>
                          <a:gd name="T24" fmla="*/ 8 w 26"/>
                          <a:gd name="T25" fmla="*/ 17 h 24"/>
                          <a:gd name="T26" fmla="*/ 13 w 26"/>
                          <a:gd name="T27" fmla="*/ 17 h 24"/>
                          <a:gd name="T28" fmla="*/ 16 w 26"/>
                          <a:gd name="T29" fmla="*/ 17 h 24"/>
                          <a:gd name="T30" fmla="*/ 17 w 26"/>
                          <a:gd name="T31" fmla="*/ 18 h 24"/>
                          <a:gd name="T32" fmla="*/ 15 w 26"/>
                          <a:gd name="T33" fmla="*/ 20 h 24"/>
                          <a:gd name="T34" fmla="*/ 8 w 26"/>
                          <a:gd name="T35" fmla="*/ 20 h 24"/>
                          <a:gd name="T36" fmla="*/ 6 w 26"/>
                          <a:gd name="T37" fmla="*/ 21 h 24"/>
                          <a:gd name="T38" fmla="*/ 3 w 26"/>
                          <a:gd name="T39" fmla="*/ 21 h 24"/>
                          <a:gd name="T40" fmla="*/ 3 w 26"/>
                          <a:gd name="T41" fmla="*/ 22 h 24"/>
                          <a:gd name="T42" fmla="*/ 3 w 26"/>
                          <a:gd name="T43" fmla="*/ 22 h 24"/>
                          <a:gd name="T44" fmla="*/ 4 w 26"/>
                          <a:gd name="T45" fmla="*/ 24 h 24"/>
                          <a:gd name="T46" fmla="*/ 6 w 26"/>
                          <a:gd name="T47" fmla="*/ 24 h 24"/>
                          <a:gd name="T48" fmla="*/ 8 w 26"/>
                          <a:gd name="T49" fmla="*/ 22 h 24"/>
                          <a:gd name="T50" fmla="*/ 16 w 26"/>
                          <a:gd name="T51" fmla="*/ 23 h 24"/>
                          <a:gd name="T52" fmla="*/ 19 w 26"/>
                          <a:gd name="T53" fmla="*/ 23 h 24"/>
                          <a:gd name="T54" fmla="*/ 22 w 26"/>
                          <a:gd name="T55" fmla="*/ 24 h 24"/>
                          <a:gd name="T56" fmla="*/ 26 w 26"/>
                          <a:gd name="T57" fmla="*/ 23 h 24"/>
                          <a:gd name="T58" fmla="*/ 26 w 26"/>
                          <a:gd name="T59" fmla="*/ 20 h 24"/>
                          <a:gd name="T60" fmla="*/ 24 w 26"/>
                          <a:gd name="T61" fmla="*/ 18 h 24"/>
                          <a:gd name="T62" fmla="*/ 23 w 26"/>
                          <a:gd name="T63" fmla="*/ 17 h 24"/>
                          <a:gd name="T64" fmla="*/ 24 w 26"/>
                          <a:gd name="T65" fmla="*/ 13 h 24"/>
                          <a:gd name="T66" fmla="*/ 24 w 26"/>
                          <a:gd name="T67" fmla="*/ 11 h 24"/>
                          <a:gd name="T68" fmla="*/ 23 w 26"/>
                          <a:gd name="T69" fmla="*/ 9 h 24"/>
                          <a:gd name="T70" fmla="*/ 20 w 26"/>
                          <a:gd name="T71" fmla="*/ 8 h 24"/>
                          <a:gd name="T72" fmla="*/ 19 w 26"/>
                          <a:gd name="T73" fmla="*/ 5 h 24"/>
                          <a:gd name="T74" fmla="*/ 17 w 26"/>
                          <a:gd name="T75" fmla="*/ 4 h 24"/>
                          <a:gd name="T76" fmla="*/ 16 w 26"/>
                          <a:gd name="T77" fmla="*/ 2 h 24"/>
                          <a:gd name="T78" fmla="*/ 13 w 26"/>
                          <a:gd name="T79" fmla="*/ 1 h 24"/>
                          <a:gd name="T80" fmla="*/ 10 w 26"/>
                          <a:gd name="T81" fmla="*/ 1 h 24"/>
                          <a:gd name="T82" fmla="*/ 7 w 26"/>
                          <a:gd name="T83" fmla="*/ 1 h 24"/>
                          <a:gd name="T84" fmla="*/ 5 w 26"/>
                          <a:gd name="T85" fmla="*/ 2 h 24"/>
                          <a:gd name="T86" fmla="*/ 4 w 26"/>
                          <a:gd name="T87" fmla="*/ 3 h 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</a:cxnLst>
                        <a:rect l="0" t="0" r="r" b="b"/>
                        <a:pathLst>
                          <a:path w="26" h="24">
                            <a:moveTo>
                              <a:pt x="4" y="3"/>
                            </a:moveTo>
                            <a:cubicBezTo>
                              <a:pt x="3" y="4"/>
                              <a:pt x="3" y="4"/>
                              <a:pt x="3" y="5"/>
                            </a:cubicBezTo>
                            <a:cubicBezTo>
                              <a:pt x="3" y="6"/>
                              <a:pt x="4" y="7"/>
                              <a:pt x="3" y="8"/>
                            </a:cubicBezTo>
                            <a:cubicBezTo>
                              <a:pt x="2" y="11"/>
                              <a:pt x="2" y="11"/>
                              <a:pt x="2" y="11"/>
                            </a:cubicBezTo>
                            <a:cubicBezTo>
                              <a:pt x="2" y="11"/>
                              <a:pt x="1" y="11"/>
                              <a:pt x="1" y="11"/>
                            </a:cubicBezTo>
                            <a:cubicBezTo>
                              <a:pt x="1" y="11"/>
                              <a:pt x="1" y="12"/>
                              <a:pt x="1" y="13"/>
                            </a:cubicBezTo>
                            <a:cubicBezTo>
                              <a:pt x="0" y="13"/>
                              <a:pt x="0" y="12"/>
                              <a:pt x="0" y="13"/>
                            </a:cubicBezTo>
                            <a:cubicBezTo>
                              <a:pt x="1" y="14"/>
                              <a:pt x="1" y="14"/>
                              <a:pt x="1" y="14"/>
                            </a:cubicBezTo>
                            <a:cubicBezTo>
                              <a:pt x="2" y="15"/>
                              <a:pt x="1" y="17"/>
                              <a:pt x="2" y="18"/>
                            </a:cubicBezTo>
                            <a:cubicBezTo>
                              <a:pt x="2" y="18"/>
                              <a:pt x="2" y="18"/>
                              <a:pt x="2" y="18"/>
                            </a:cubicBezTo>
                            <a:cubicBezTo>
                              <a:pt x="2" y="18"/>
                              <a:pt x="3" y="18"/>
                              <a:pt x="5" y="18"/>
                            </a:cubicBezTo>
                            <a:cubicBezTo>
                              <a:pt x="6" y="18"/>
                              <a:pt x="6" y="18"/>
                              <a:pt x="7" y="17"/>
                            </a:cubicBezTo>
                            <a:cubicBezTo>
                              <a:pt x="8" y="17"/>
                              <a:pt x="7" y="16"/>
                              <a:pt x="8" y="17"/>
                            </a:cubicBezTo>
                            <a:cubicBezTo>
                              <a:pt x="9" y="18"/>
                              <a:pt x="11" y="17"/>
                              <a:pt x="13" y="17"/>
                            </a:cubicBezTo>
                            <a:cubicBezTo>
                              <a:pt x="14" y="17"/>
                              <a:pt x="15" y="17"/>
                              <a:pt x="16" y="17"/>
                            </a:cubicBezTo>
                            <a:cubicBezTo>
                              <a:pt x="17" y="17"/>
                              <a:pt x="17" y="16"/>
                              <a:pt x="17" y="18"/>
                            </a:cubicBezTo>
                            <a:cubicBezTo>
                              <a:pt x="17" y="19"/>
                              <a:pt x="17" y="20"/>
                              <a:pt x="15" y="20"/>
                            </a:cubicBezTo>
                            <a:cubicBezTo>
                              <a:pt x="14" y="20"/>
                              <a:pt x="10" y="20"/>
                              <a:pt x="8" y="20"/>
                            </a:cubicBezTo>
                            <a:cubicBezTo>
                              <a:pt x="7" y="20"/>
                              <a:pt x="6" y="21"/>
                              <a:pt x="6" y="21"/>
                            </a:cubicBezTo>
                            <a:cubicBezTo>
                              <a:pt x="3" y="21"/>
                              <a:pt x="3" y="21"/>
                              <a:pt x="3" y="21"/>
                            </a:cubicBezTo>
                            <a:cubicBezTo>
                              <a:pt x="3" y="21"/>
                              <a:pt x="3" y="22"/>
                              <a:pt x="3" y="22"/>
                            </a:cubicBezTo>
                            <a:cubicBezTo>
                              <a:pt x="3" y="22"/>
                              <a:pt x="3" y="22"/>
                              <a:pt x="3" y="22"/>
                            </a:cubicBezTo>
                            <a:cubicBezTo>
                              <a:pt x="2" y="23"/>
                              <a:pt x="4" y="24"/>
                              <a:pt x="4" y="24"/>
                            </a:cubicBezTo>
                            <a:cubicBezTo>
                              <a:pt x="6" y="24"/>
                              <a:pt x="6" y="24"/>
                              <a:pt x="6" y="24"/>
                            </a:cubicBezTo>
                            <a:cubicBezTo>
                              <a:pt x="8" y="22"/>
                              <a:pt x="8" y="22"/>
                              <a:pt x="8" y="22"/>
                            </a:cubicBezTo>
                            <a:cubicBezTo>
                              <a:pt x="8" y="22"/>
                              <a:pt x="14" y="22"/>
                              <a:pt x="16" y="23"/>
                            </a:cubicBezTo>
                            <a:cubicBezTo>
                              <a:pt x="17" y="23"/>
                              <a:pt x="18" y="24"/>
                              <a:pt x="19" y="23"/>
                            </a:cubicBezTo>
                            <a:cubicBezTo>
                              <a:pt x="20" y="23"/>
                              <a:pt x="21" y="23"/>
                              <a:pt x="22" y="24"/>
                            </a:cubicBezTo>
                            <a:cubicBezTo>
                              <a:pt x="22" y="24"/>
                              <a:pt x="26" y="23"/>
                              <a:pt x="26" y="23"/>
                            </a:cubicBezTo>
                            <a:cubicBezTo>
                              <a:pt x="26" y="23"/>
                              <a:pt x="26" y="21"/>
                              <a:pt x="26" y="20"/>
                            </a:cubicBezTo>
                            <a:cubicBezTo>
                              <a:pt x="26" y="19"/>
                              <a:pt x="25" y="19"/>
                              <a:pt x="24" y="18"/>
                            </a:cubicBezTo>
                            <a:cubicBezTo>
                              <a:pt x="23" y="18"/>
                              <a:pt x="23" y="17"/>
                              <a:pt x="23" y="17"/>
                            </a:cubicBezTo>
                            <a:cubicBezTo>
                              <a:pt x="23" y="17"/>
                              <a:pt x="25" y="13"/>
                              <a:pt x="24" y="13"/>
                            </a:cubicBezTo>
                            <a:cubicBezTo>
                              <a:pt x="23" y="13"/>
                              <a:pt x="24" y="11"/>
                              <a:pt x="24" y="11"/>
                            </a:cubicBezTo>
                            <a:cubicBezTo>
                              <a:pt x="24" y="11"/>
                              <a:pt x="23" y="10"/>
                              <a:pt x="23" y="9"/>
                            </a:cubicBezTo>
                            <a:cubicBezTo>
                              <a:pt x="22" y="8"/>
                              <a:pt x="20" y="9"/>
                              <a:pt x="20" y="8"/>
                            </a:cubicBezTo>
                            <a:cubicBezTo>
                              <a:pt x="20" y="7"/>
                              <a:pt x="20" y="6"/>
                              <a:pt x="19" y="5"/>
                            </a:cubicBezTo>
                            <a:cubicBezTo>
                              <a:pt x="18" y="5"/>
                              <a:pt x="17" y="6"/>
                              <a:pt x="17" y="4"/>
                            </a:cubicBezTo>
                            <a:cubicBezTo>
                              <a:pt x="17" y="3"/>
                              <a:pt x="17" y="2"/>
                              <a:pt x="16" y="2"/>
                            </a:cubicBezTo>
                            <a:cubicBezTo>
                              <a:pt x="15" y="1"/>
                              <a:pt x="15" y="0"/>
                              <a:pt x="13" y="1"/>
                            </a:cubicBezTo>
                            <a:cubicBezTo>
                              <a:pt x="11" y="1"/>
                              <a:pt x="11" y="1"/>
                              <a:pt x="10" y="1"/>
                            </a:cubicBezTo>
                            <a:cubicBezTo>
                              <a:pt x="8" y="1"/>
                              <a:pt x="8" y="0"/>
                              <a:pt x="7" y="1"/>
                            </a:cubicBezTo>
                            <a:cubicBezTo>
                              <a:pt x="7" y="2"/>
                              <a:pt x="5" y="2"/>
                              <a:pt x="5" y="2"/>
                            </a:cubicBezTo>
                            <a:lnTo>
                              <a:pt x="4" y="3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168" name="Group 2167">
                      <a:extLst>
                        <a:ext uri="{FF2B5EF4-FFF2-40B4-BE49-F238E27FC236}">
                          <a16:creationId xmlns:a16="http://schemas.microsoft.com/office/drawing/2014/main" id="{419FF6A8-0557-2D47-184F-4116CC9439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87195" y="2807555"/>
                      <a:ext cx="1667072" cy="1184551"/>
                      <a:chOff x="5787195" y="2807555"/>
                      <a:chExt cx="1667072" cy="1184551"/>
                    </a:xfrm>
                    <a:grpFill/>
                  </p:grpSpPr>
                  <p:sp>
                    <p:nvSpPr>
                      <p:cNvPr id="2169" name="Freeform 99">
                        <a:extLst>
                          <a:ext uri="{FF2B5EF4-FFF2-40B4-BE49-F238E27FC236}">
                            <a16:creationId xmlns:a16="http://schemas.microsoft.com/office/drawing/2014/main" id="{1F66E222-0D85-74F0-726C-8E872100335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048613" y="3680141"/>
                        <a:ext cx="199279" cy="246405"/>
                      </a:xfrm>
                      <a:custGeom>
                        <a:avLst/>
                        <a:gdLst>
                          <a:gd name="T0" fmla="*/ 5 w 29"/>
                          <a:gd name="T1" fmla="*/ 34 h 34"/>
                          <a:gd name="T2" fmla="*/ 11 w 29"/>
                          <a:gd name="T3" fmla="*/ 31 h 34"/>
                          <a:gd name="T4" fmla="*/ 13 w 29"/>
                          <a:gd name="T5" fmla="*/ 29 h 34"/>
                          <a:gd name="T6" fmla="*/ 20 w 29"/>
                          <a:gd name="T7" fmla="*/ 29 h 34"/>
                          <a:gd name="T8" fmla="*/ 23 w 29"/>
                          <a:gd name="T9" fmla="*/ 31 h 34"/>
                          <a:gd name="T10" fmla="*/ 24 w 29"/>
                          <a:gd name="T11" fmla="*/ 29 h 34"/>
                          <a:gd name="T12" fmla="*/ 24 w 29"/>
                          <a:gd name="T13" fmla="*/ 27 h 34"/>
                          <a:gd name="T14" fmla="*/ 24 w 29"/>
                          <a:gd name="T15" fmla="*/ 23 h 34"/>
                          <a:gd name="T16" fmla="*/ 25 w 29"/>
                          <a:gd name="T17" fmla="*/ 21 h 34"/>
                          <a:gd name="T18" fmla="*/ 26 w 29"/>
                          <a:gd name="T19" fmla="*/ 17 h 34"/>
                          <a:gd name="T20" fmla="*/ 27 w 29"/>
                          <a:gd name="T21" fmla="*/ 14 h 34"/>
                          <a:gd name="T22" fmla="*/ 29 w 29"/>
                          <a:gd name="T23" fmla="*/ 12 h 34"/>
                          <a:gd name="T24" fmla="*/ 29 w 29"/>
                          <a:gd name="T25" fmla="*/ 8 h 34"/>
                          <a:gd name="T26" fmla="*/ 28 w 29"/>
                          <a:gd name="T27" fmla="*/ 5 h 34"/>
                          <a:gd name="T28" fmla="*/ 28 w 29"/>
                          <a:gd name="T29" fmla="*/ 3 h 34"/>
                          <a:gd name="T30" fmla="*/ 24 w 29"/>
                          <a:gd name="T31" fmla="*/ 3 h 34"/>
                          <a:gd name="T32" fmla="*/ 24 w 29"/>
                          <a:gd name="T33" fmla="*/ 1 h 34"/>
                          <a:gd name="T34" fmla="*/ 22 w 29"/>
                          <a:gd name="T35" fmla="*/ 1 h 34"/>
                          <a:gd name="T36" fmla="*/ 20 w 29"/>
                          <a:gd name="T37" fmla="*/ 2 h 34"/>
                          <a:gd name="T38" fmla="*/ 19 w 29"/>
                          <a:gd name="T39" fmla="*/ 2 h 34"/>
                          <a:gd name="T40" fmla="*/ 18 w 29"/>
                          <a:gd name="T41" fmla="*/ 0 h 34"/>
                          <a:gd name="T42" fmla="*/ 14 w 29"/>
                          <a:gd name="T43" fmla="*/ 0 h 34"/>
                          <a:gd name="T44" fmla="*/ 13 w 29"/>
                          <a:gd name="T45" fmla="*/ 1 h 34"/>
                          <a:gd name="T46" fmla="*/ 12 w 29"/>
                          <a:gd name="T47" fmla="*/ 3 h 34"/>
                          <a:gd name="T48" fmla="*/ 10 w 29"/>
                          <a:gd name="T49" fmla="*/ 2 h 34"/>
                          <a:gd name="T50" fmla="*/ 9 w 29"/>
                          <a:gd name="T51" fmla="*/ 2 h 34"/>
                          <a:gd name="T52" fmla="*/ 9 w 29"/>
                          <a:gd name="T53" fmla="*/ 5 h 34"/>
                          <a:gd name="T54" fmla="*/ 7 w 29"/>
                          <a:gd name="T55" fmla="*/ 4 h 34"/>
                          <a:gd name="T56" fmla="*/ 5 w 29"/>
                          <a:gd name="T57" fmla="*/ 6 h 34"/>
                          <a:gd name="T58" fmla="*/ 4 w 29"/>
                          <a:gd name="T59" fmla="*/ 8 h 34"/>
                          <a:gd name="T60" fmla="*/ 5 w 29"/>
                          <a:gd name="T61" fmla="*/ 11 h 34"/>
                          <a:gd name="T62" fmla="*/ 2 w 29"/>
                          <a:gd name="T63" fmla="*/ 12 h 34"/>
                          <a:gd name="T64" fmla="*/ 3 w 29"/>
                          <a:gd name="T65" fmla="*/ 14 h 34"/>
                          <a:gd name="T66" fmla="*/ 1 w 29"/>
                          <a:gd name="T67" fmla="*/ 15 h 34"/>
                          <a:gd name="T68" fmla="*/ 2 w 29"/>
                          <a:gd name="T69" fmla="*/ 18 h 34"/>
                          <a:gd name="T70" fmla="*/ 0 w 29"/>
                          <a:gd name="T71" fmla="*/ 21 h 34"/>
                          <a:gd name="T72" fmla="*/ 2 w 29"/>
                          <a:gd name="T73" fmla="*/ 22 h 34"/>
                          <a:gd name="T74" fmla="*/ 4 w 29"/>
                          <a:gd name="T75" fmla="*/ 24 h 34"/>
                          <a:gd name="T76" fmla="*/ 6 w 29"/>
                          <a:gd name="T77" fmla="*/ 27 h 34"/>
                          <a:gd name="T78" fmla="*/ 6 w 29"/>
                          <a:gd name="T79" fmla="*/ 28 h 34"/>
                          <a:gd name="T80" fmla="*/ 5 w 29"/>
                          <a:gd name="T81" fmla="*/ 30 h 34"/>
                          <a:gd name="T82" fmla="*/ 5 w 29"/>
                          <a:gd name="T83" fmla="*/ 32 h 34"/>
                          <a:gd name="T84" fmla="*/ 5 w 29"/>
                          <a:gd name="T85" fmla="*/ 34 h 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</a:cxnLst>
                        <a:rect l="0" t="0" r="r" b="b"/>
                        <a:pathLst>
                          <a:path w="29" h="34">
                            <a:moveTo>
                              <a:pt x="5" y="34"/>
                            </a:moveTo>
                            <a:cubicBezTo>
                              <a:pt x="7" y="33"/>
                              <a:pt x="10" y="32"/>
                              <a:pt x="11" y="31"/>
                            </a:cubicBezTo>
                            <a:cubicBezTo>
                              <a:pt x="12" y="31"/>
                              <a:pt x="12" y="30"/>
                              <a:pt x="13" y="29"/>
                            </a:cubicBezTo>
                            <a:cubicBezTo>
                              <a:pt x="14" y="29"/>
                              <a:pt x="18" y="29"/>
                              <a:pt x="20" y="29"/>
                            </a:cubicBezTo>
                            <a:cubicBezTo>
                              <a:pt x="21" y="30"/>
                              <a:pt x="22" y="31"/>
                              <a:pt x="23" y="31"/>
                            </a:cubicBezTo>
                            <a:cubicBezTo>
                              <a:pt x="23" y="31"/>
                              <a:pt x="24" y="30"/>
                              <a:pt x="24" y="29"/>
                            </a:cubicBezTo>
                            <a:cubicBezTo>
                              <a:pt x="25" y="28"/>
                              <a:pt x="24" y="27"/>
                              <a:pt x="24" y="27"/>
                            </a:cubicBezTo>
                            <a:cubicBezTo>
                              <a:pt x="24" y="23"/>
                              <a:pt x="24" y="23"/>
                              <a:pt x="24" y="23"/>
                            </a:cubicBezTo>
                            <a:cubicBezTo>
                              <a:pt x="25" y="21"/>
                              <a:pt x="25" y="21"/>
                              <a:pt x="25" y="21"/>
                            </a:cubicBezTo>
                            <a:cubicBezTo>
                              <a:pt x="25" y="21"/>
                              <a:pt x="26" y="19"/>
                              <a:pt x="26" y="17"/>
                            </a:cubicBezTo>
                            <a:cubicBezTo>
                              <a:pt x="27" y="16"/>
                              <a:pt x="27" y="15"/>
                              <a:pt x="27" y="14"/>
                            </a:cubicBezTo>
                            <a:cubicBezTo>
                              <a:pt x="28" y="13"/>
                              <a:pt x="29" y="12"/>
                              <a:pt x="29" y="12"/>
                            </a:cubicBezTo>
                            <a:cubicBezTo>
                              <a:pt x="29" y="12"/>
                              <a:pt x="29" y="10"/>
                              <a:pt x="29" y="8"/>
                            </a:cubicBezTo>
                            <a:cubicBezTo>
                              <a:pt x="29" y="7"/>
                              <a:pt x="28" y="6"/>
                              <a:pt x="28" y="5"/>
                            </a:cubicBezTo>
                            <a:cubicBezTo>
                              <a:pt x="29" y="5"/>
                              <a:pt x="28" y="3"/>
                              <a:pt x="28" y="3"/>
                            </a:cubicBezTo>
                            <a:cubicBezTo>
                              <a:pt x="28" y="3"/>
                              <a:pt x="25" y="3"/>
                              <a:pt x="24" y="3"/>
                            </a:cubicBezTo>
                            <a:cubicBezTo>
                              <a:pt x="24" y="3"/>
                              <a:pt x="24" y="1"/>
                              <a:pt x="24" y="1"/>
                            </a:cubicBezTo>
                            <a:cubicBezTo>
                              <a:pt x="22" y="1"/>
                              <a:pt x="22" y="1"/>
                              <a:pt x="22" y="1"/>
                            </a:cubicBezTo>
                            <a:cubicBezTo>
                              <a:pt x="20" y="2"/>
                              <a:pt x="20" y="2"/>
                              <a:pt x="20" y="2"/>
                            </a:cubicBezTo>
                            <a:cubicBezTo>
                              <a:pt x="19" y="2"/>
                              <a:pt x="19" y="2"/>
                              <a:pt x="19" y="2"/>
                            </a:cubicBezTo>
                            <a:cubicBezTo>
                              <a:pt x="18" y="0"/>
                              <a:pt x="18" y="0"/>
                              <a:pt x="18" y="0"/>
                            </a:cubicBezTo>
                            <a:cubicBezTo>
                              <a:pt x="14" y="0"/>
                              <a:pt x="14" y="0"/>
                              <a:pt x="14" y="0"/>
                            </a:cubicBezTo>
                            <a:cubicBezTo>
                              <a:pt x="13" y="1"/>
                              <a:pt x="13" y="1"/>
                              <a:pt x="13" y="1"/>
                            </a:cubicBezTo>
                            <a:cubicBezTo>
                              <a:pt x="13" y="1"/>
                              <a:pt x="14" y="3"/>
                              <a:pt x="12" y="3"/>
                            </a:cubicBezTo>
                            <a:cubicBezTo>
                              <a:pt x="11" y="3"/>
                              <a:pt x="10" y="2"/>
                              <a:pt x="10" y="2"/>
                            </a:cubicBezTo>
                            <a:cubicBezTo>
                              <a:pt x="9" y="2"/>
                              <a:pt x="9" y="2"/>
                              <a:pt x="9" y="2"/>
                            </a:cubicBezTo>
                            <a:cubicBezTo>
                              <a:pt x="9" y="5"/>
                              <a:pt x="9" y="5"/>
                              <a:pt x="9" y="5"/>
                            </a:cubicBezTo>
                            <a:cubicBezTo>
                              <a:pt x="9" y="5"/>
                              <a:pt x="9" y="4"/>
                              <a:pt x="7" y="4"/>
                            </a:cubicBezTo>
                            <a:cubicBezTo>
                              <a:pt x="6" y="5"/>
                              <a:pt x="5" y="6"/>
                              <a:pt x="5" y="6"/>
                            </a:cubicBezTo>
                            <a:cubicBezTo>
                              <a:pt x="5" y="6"/>
                              <a:pt x="3" y="7"/>
                              <a:pt x="4" y="8"/>
                            </a:cubicBezTo>
                            <a:cubicBezTo>
                              <a:pt x="5" y="9"/>
                              <a:pt x="6" y="9"/>
                              <a:pt x="5" y="11"/>
                            </a:cubicBezTo>
                            <a:cubicBezTo>
                              <a:pt x="5" y="12"/>
                              <a:pt x="2" y="12"/>
                              <a:pt x="2" y="12"/>
                            </a:cubicBezTo>
                            <a:cubicBezTo>
                              <a:pt x="2" y="13"/>
                              <a:pt x="3" y="14"/>
                              <a:pt x="3" y="14"/>
                            </a:cubicBezTo>
                            <a:cubicBezTo>
                              <a:pt x="1" y="15"/>
                              <a:pt x="1" y="15"/>
                              <a:pt x="1" y="15"/>
                            </a:cubicBezTo>
                            <a:cubicBezTo>
                              <a:pt x="1" y="15"/>
                              <a:pt x="3" y="17"/>
                              <a:pt x="2" y="18"/>
                            </a:cubicBezTo>
                            <a:cubicBezTo>
                              <a:pt x="1" y="19"/>
                              <a:pt x="0" y="21"/>
                              <a:pt x="0" y="21"/>
                            </a:cubicBezTo>
                            <a:cubicBezTo>
                              <a:pt x="0" y="21"/>
                              <a:pt x="2" y="22"/>
                              <a:pt x="2" y="22"/>
                            </a:cubicBezTo>
                            <a:cubicBezTo>
                              <a:pt x="3" y="22"/>
                              <a:pt x="4" y="23"/>
                              <a:pt x="4" y="24"/>
                            </a:cubicBezTo>
                            <a:cubicBezTo>
                              <a:pt x="5" y="25"/>
                              <a:pt x="5" y="27"/>
                              <a:pt x="6" y="27"/>
                            </a:cubicBezTo>
                            <a:cubicBezTo>
                              <a:pt x="7" y="27"/>
                              <a:pt x="7" y="27"/>
                              <a:pt x="6" y="28"/>
                            </a:cubicBezTo>
                            <a:cubicBezTo>
                              <a:pt x="6" y="29"/>
                              <a:pt x="6" y="30"/>
                              <a:pt x="5" y="30"/>
                            </a:cubicBezTo>
                            <a:cubicBezTo>
                              <a:pt x="4" y="31"/>
                              <a:pt x="5" y="32"/>
                              <a:pt x="5" y="32"/>
                            </a:cubicBezTo>
                            <a:cubicBezTo>
                              <a:pt x="5" y="33"/>
                              <a:pt x="5" y="34"/>
                              <a:pt x="5" y="34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70" name="Freeform 119">
                        <a:extLst>
                          <a:ext uri="{FF2B5EF4-FFF2-40B4-BE49-F238E27FC236}">
                            <a16:creationId xmlns:a16="http://schemas.microsoft.com/office/drawing/2014/main" id="{D7F98113-79B9-7355-8F18-F8B1028962C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207177" y="3634931"/>
                        <a:ext cx="152136" cy="269011"/>
                      </a:xfrm>
                      <a:custGeom>
                        <a:avLst/>
                        <a:gdLst>
                          <a:gd name="T0" fmla="*/ 22 w 22"/>
                          <a:gd name="T1" fmla="*/ 31 h 37"/>
                          <a:gd name="T2" fmla="*/ 19 w 22"/>
                          <a:gd name="T3" fmla="*/ 27 h 37"/>
                          <a:gd name="T4" fmla="*/ 19 w 22"/>
                          <a:gd name="T5" fmla="*/ 26 h 37"/>
                          <a:gd name="T6" fmla="*/ 19 w 22"/>
                          <a:gd name="T7" fmla="*/ 24 h 37"/>
                          <a:gd name="T8" fmla="*/ 20 w 22"/>
                          <a:gd name="T9" fmla="*/ 19 h 37"/>
                          <a:gd name="T10" fmla="*/ 18 w 22"/>
                          <a:gd name="T11" fmla="*/ 17 h 37"/>
                          <a:gd name="T12" fmla="*/ 19 w 22"/>
                          <a:gd name="T13" fmla="*/ 13 h 37"/>
                          <a:gd name="T14" fmla="*/ 18 w 22"/>
                          <a:gd name="T15" fmla="*/ 11 h 37"/>
                          <a:gd name="T16" fmla="*/ 18 w 22"/>
                          <a:gd name="T17" fmla="*/ 7 h 37"/>
                          <a:gd name="T18" fmla="*/ 17 w 22"/>
                          <a:gd name="T19" fmla="*/ 5 h 37"/>
                          <a:gd name="T20" fmla="*/ 17 w 22"/>
                          <a:gd name="T21" fmla="*/ 1 h 37"/>
                          <a:gd name="T22" fmla="*/ 13 w 22"/>
                          <a:gd name="T23" fmla="*/ 0 h 37"/>
                          <a:gd name="T24" fmla="*/ 13 w 22"/>
                          <a:gd name="T25" fmla="*/ 1 h 37"/>
                          <a:gd name="T26" fmla="*/ 6 w 22"/>
                          <a:gd name="T27" fmla="*/ 1 h 37"/>
                          <a:gd name="T28" fmla="*/ 5 w 22"/>
                          <a:gd name="T29" fmla="*/ 3 h 37"/>
                          <a:gd name="T30" fmla="*/ 5 w 22"/>
                          <a:gd name="T31" fmla="*/ 6 h 37"/>
                          <a:gd name="T32" fmla="*/ 5 w 22"/>
                          <a:gd name="T33" fmla="*/ 9 h 37"/>
                          <a:gd name="T34" fmla="*/ 5 w 22"/>
                          <a:gd name="T35" fmla="*/ 11 h 37"/>
                          <a:gd name="T36" fmla="*/ 6 w 22"/>
                          <a:gd name="T37" fmla="*/ 14 h 37"/>
                          <a:gd name="T38" fmla="*/ 6 w 22"/>
                          <a:gd name="T39" fmla="*/ 18 h 37"/>
                          <a:gd name="T40" fmla="*/ 4 w 22"/>
                          <a:gd name="T41" fmla="*/ 20 h 37"/>
                          <a:gd name="T42" fmla="*/ 3 w 22"/>
                          <a:gd name="T43" fmla="*/ 23 h 37"/>
                          <a:gd name="T44" fmla="*/ 2 w 22"/>
                          <a:gd name="T45" fmla="*/ 27 h 37"/>
                          <a:gd name="T46" fmla="*/ 1 w 22"/>
                          <a:gd name="T47" fmla="*/ 29 h 37"/>
                          <a:gd name="T48" fmla="*/ 1 w 22"/>
                          <a:gd name="T49" fmla="*/ 33 h 37"/>
                          <a:gd name="T50" fmla="*/ 1 w 22"/>
                          <a:gd name="T51" fmla="*/ 35 h 37"/>
                          <a:gd name="T52" fmla="*/ 0 w 22"/>
                          <a:gd name="T53" fmla="*/ 37 h 37"/>
                          <a:gd name="T54" fmla="*/ 4 w 22"/>
                          <a:gd name="T55" fmla="*/ 37 h 37"/>
                          <a:gd name="T56" fmla="*/ 7 w 22"/>
                          <a:gd name="T57" fmla="*/ 35 h 37"/>
                          <a:gd name="T58" fmla="*/ 10 w 22"/>
                          <a:gd name="T59" fmla="*/ 35 h 37"/>
                          <a:gd name="T60" fmla="*/ 12 w 22"/>
                          <a:gd name="T61" fmla="*/ 34 h 37"/>
                          <a:gd name="T62" fmla="*/ 16 w 22"/>
                          <a:gd name="T63" fmla="*/ 34 h 37"/>
                          <a:gd name="T64" fmla="*/ 18 w 22"/>
                          <a:gd name="T65" fmla="*/ 33 h 37"/>
                          <a:gd name="T66" fmla="*/ 20 w 22"/>
                          <a:gd name="T67" fmla="*/ 33 h 37"/>
                          <a:gd name="T68" fmla="*/ 20 w 22"/>
                          <a:gd name="T69" fmla="*/ 31 h 37"/>
                          <a:gd name="T70" fmla="*/ 19 w 22"/>
                          <a:gd name="T71" fmla="*/ 30 h 37"/>
                          <a:gd name="T72" fmla="*/ 20 w 22"/>
                          <a:gd name="T73" fmla="*/ 30 h 37"/>
                          <a:gd name="T74" fmla="*/ 21 w 22"/>
                          <a:gd name="T75" fmla="*/ 32 h 37"/>
                          <a:gd name="T76" fmla="*/ 22 w 22"/>
                          <a:gd name="T77" fmla="*/ 32 h 37"/>
                          <a:gd name="T78" fmla="*/ 22 w 22"/>
                          <a:gd name="T79" fmla="*/ 31 h 3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</a:cxnLst>
                        <a:rect l="0" t="0" r="r" b="b"/>
                        <a:pathLst>
                          <a:path w="22" h="37">
                            <a:moveTo>
                              <a:pt x="22" y="31"/>
                            </a:moveTo>
                            <a:cubicBezTo>
                              <a:pt x="22" y="31"/>
                              <a:pt x="20" y="27"/>
                              <a:pt x="19" y="27"/>
                            </a:cubicBezTo>
                            <a:cubicBezTo>
                              <a:pt x="19" y="26"/>
                              <a:pt x="20" y="26"/>
                              <a:pt x="19" y="26"/>
                            </a:cubicBezTo>
                            <a:cubicBezTo>
                              <a:pt x="19" y="25"/>
                              <a:pt x="19" y="24"/>
                              <a:pt x="19" y="24"/>
                            </a:cubicBezTo>
                            <a:cubicBezTo>
                              <a:pt x="19" y="23"/>
                              <a:pt x="20" y="21"/>
                              <a:pt x="20" y="19"/>
                            </a:cubicBezTo>
                            <a:cubicBezTo>
                              <a:pt x="20" y="18"/>
                              <a:pt x="19" y="18"/>
                              <a:pt x="18" y="17"/>
                            </a:cubicBezTo>
                            <a:cubicBezTo>
                              <a:pt x="17" y="15"/>
                              <a:pt x="18" y="14"/>
                              <a:pt x="19" y="13"/>
                            </a:cubicBezTo>
                            <a:cubicBezTo>
                              <a:pt x="19" y="12"/>
                              <a:pt x="17" y="12"/>
                              <a:pt x="18" y="11"/>
                            </a:cubicBezTo>
                            <a:cubicBezTo>
                              <a:pt x="19" y="10"/>
                              <a:pt x="18" y="9"/>
                              <a:pt x="18" y="7"/>
                            </a:cubicBezTo>
                            <a:cubicBezTo>
                              <a:pt x="18" y="6"/>
                              <a:pt x="17" y="5"/>
                              <a:pt x="17" y="5"/>
                            </a:cubicBezTo>
                            <a:cubicBezTo>
                              <a:pt x="16" y="4"/>
                              <a:pt x="17" y="1"/>
                              <a:pt x="17" y="1"/>
                            </a:cubicBezTo>
                            <a:cubicBezTo>
                              <a:pt x="13" y="0"/>
                              <a:pt x="13" y="0"/>
                              <a:pt x="13" y="0"/>
                            </a:cubicBezTo>
                            <a:cubicBezTo>
                              <a:pt x="13" y="1"/>
                              <a:pt x="13" y="1"/>
                              <a:pt x="13" y="1"/>
                            </a:cubicBezTo>
                            <a:cubicBezTo>
                              <a:pt x="13" y="1"/>
                              <a:pt x="7" y="1"/>
                              <a:pt x="6" y="1"/>
                            </a:cubicBezTo>
                            <a:cubicBezTo>
                              <a:pt x="6" y="1"/>
                              <a:pt x="5" y="2"/>
                              <a:pt x="5" y="3"/>
                            </a:cubicBezTo>
                            <a:cubicBezTo>
                              <a:pt x="5" y="4"/>
                              <a:pt x="6" y="5"/>
                              <a:pt x="5" y="6"/>
                            </a:cubicBezTo>
                            <a:cubicBezTo>
                              <a:pt x="5" y="7"/>
                              <a:pt x="5" y="9"/>
                              <a:pt x="5" y="9"/>
                            </a:cubicBezTo>
                            <a:cubicBezTo>
                              <a:pt x="5" y="9"/>
                              <a:pt x="6" y="11"/>
                              <a:pt x="5" y="11"/>
                            </a:cubicBezTo>
                            <a:cubicBezTo>
                              <a:pt x="5" y="12"/>
                              <a:pt x="6" y="13"/>
                              <a:pt x="6" y="14"/>
                            </a:cubicBezTo>
                            <a:cubicBezTo>
                              <a:pt x="6" y="16"/>
                              <a:pt x="6" y="18"/>
                              <a:pt x="6" y="18"/>
                            </a:cubicBezTo>
                            <a:cubicBezTo>
                              <a:pt x="6" y="18"/>
                              <a:pt x="5" y="19"/>
                              <a:pt x="4" y="20"/>
                            </a:cubicBezTo>
                            <a:cubicBezTo>
                              <a:pt x="4" y="21"/>
                              <a:pt x="4" y="22"/>
                              <a:pt x="3" y="23"/>
                            </a:cubicBezTo>
                            <a:cubicBezTo>
                              <a:pt x="3" y="25"/>
                              <a:pt x="2" y="27"/>
                              <a:pt x="2" y="27"/>
                            </a:cubicBezTo>
                            <a:cubicBezTo>
                              <a:pt x="1" y="29"/>
                              <a:pt x="1" y="29"/>
                              <a:pt x="1" y="29"/>
                            </a:cubicBezTo>
                            <a:cubicBezTo>
                              <a:pt x="1" y="33"/>
                              <a:pt x="1" y="33"/>
                              <a:pt x="1" y="33"/>
                            </a:cubicBezTo>
                            <a:cubicBezTo>
                              <a:pt x="1" y="33"/>
                              <a:pt x="2" y="34"/>
                              <a:pt x="1" y="35"/>
                            </a:cubicBezTo>
                            <a:cubicBezTo>
                              <a:pt x="1" y="36"/>
                              <a:pt x="0" y="37"/>
                              <a:pt x="0" y="37"/>
                            </a:cubicBezTo>
                            <a:cubicBezTo>
                              <a:pt x="1" y="37"/>
                              <a:pt x="2" y="37"/>
                              <a:pt x="4" y="37"/>
                            </a:cubicBezTo>
                            <a:cubicBezTo>
                              <a:pt x="5" y="37"/>
                              <a:pt x="6" y="36"/>
                              <a:pt x="7" y="35"/>
                            </a:cubicBezTo>
                            <a:cubicBezTo>
                              <a:pt x="8" y="35"/>
                              <a:pt x="9" y="35"/>
                              <a:pt x="10" y="35"/>
                            </a:cubicBezTo>
                            <a:cubicBezTo>
                              <a:pt x="10" y="35"/>
                              <a:pt x="11" y="34"/>
                              <a:pt x="12" y="34"/>
                            </a:cubicBezTo>
                            <a:cubicBezTo>
                              <a:pt x="13" y="33"/>
                              <a:pt x="15" y="34"/>
                              <a:pt x="16" y="34"/>
                            </a:cubicBezTo>
                            <a:cubicBezTo>
                              <a:pt x="16" y="33"/>
                              <a:pt x="18" y="33"/>
                              <a:pt x="18" y="33"/>
                            </a:cubicBezTo>
                            <a:cubicBezTo>
                              <a:pt x="18" y="32"/>
                              <a:pt x="19" y="33"/>
                              <a:pt x="20" y="33"/>
                            </a:cubicBezTo>
                            <a:cubicBezTo>
                              <a:pt x="20" y="32"/>
                              <a:pt x="20" y="31"/>
                              <a:pt x="20" y="31"/>
                            </a:cubicBezTo>
                            <a:cubicBezTo>
                              <a:pt x="20" y="31"/>
                              <a:pt x="19" y="30"/>
                              <a:pt x="19" y="30"/>
                            </a:cubicBezTo>
                            <a:cubicBezTo>
                              <a:pt x="19" y="30"/>
                              <a:pt x="20" y="30"/>
                              <a:pt x="20" y="30"/>
                            </a:cubicBezTo>
                            <a:cubicBezTo>
                              <a:pt x="20" y="30"/>
                              <a:pt x="21" y="31"/>
                              <a:pt x="21" y="32"/>
                            </a:cubicBezTo>
                            <a:cubicBezTo>
                              <a:pt x="21" y="32"/>
                              <a:pt x="22" y="32"/>
                              <a:pt x="22" y="32"/>
                            </a:cubicBezTo>
                            <a:lnTo>
                              <a:pt x="22" y="31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171" name="Group 2170">
                        <a:extLst>
                          <a:ext uri="{FF2B5EF4-FFF2-40B4-BE49-F238E27FC236}">
                            <a16:creationId xmlns:a16="http://schemas.microsoft.com/office/drawing/2014/main" id="{A9280682-BBB1-49B5-2CDD-C607C06D085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787195" y="2807555"/>
                        <a:ext cx="1667072" cy="1184551"/>
                        <a:chOff x="5787195" y="2807555"/>
                        <a:chExt cx="1667072" cy="1184551"/>
                      </a:xfrm>
                      <a:grpFill/>
                    </p:grpSpPr>
                    <p:sp>
                      <p:nvSpPr>
                        <p:cNvPr id="2173" name="Freeform 77">
                          <a:extLst>
                            <a:ext uri="{FF2B5EF4-FFF2-40B4-BE49-F238E27FC236}">
                              <a16:creationId xmlns:a16="http://schemas.microsoft.com/office/drawing/2014/main" id="{8FEB25AF-26DC-71DB-AA1A-57DCB5A4EB2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787195" y="3053960"/>
                          <a:ext cx="392127" cy="465682"/>
                        </a:xfrm>
                        <a:custGeom>
                          <a:avLst/>
                          <a:gdLst>
                            <a:gd name="T0" fmla="*/ 3 w 57"/>
                            <a:gd name="T1" fmla="*/ 56 h 64"/>
                            <a:gd name="T2" fmla="*/ 4 w 57"/>
                            <a:gd name="T3" fmla="*/ 55 h 64"/>
                            <a:gd name="T4" fmla="*/ 6 w 57"/>
                            <a:gd name="T5" fmla="*/ 54 h 64"/>
                            <a:gd name="T6" fmla="*/ 9 w 57"/>
                            <a:gd name="T7" fmla="*/ 54 h 64"/>
                            <a:gd name="T8" fmla="*/ 12 w 57"/>
                            <a:gd name="T9" fmla="*/ 54 h 64"/>
                            <a:gd name="T10" fmla="*/ 15 w 57"/>
                            <a:gd name="T11" fmla="*/ 55 h 64"/>
                            <a:gd name="T12" fmla="*/ 16 w 57"/>
                            <a:gd name="T13" fmla="*/ 57 h 64"/>
                            <a:gd name="T14" fmla="*/ 18 w 57"/>
                            <a:gd name="T15" fmla="*/ 58 h 64"/>
                            <a:gd name="T16" fmla="*/ 19 w 57"/>
                            <a:gd name="T17" fmla="*/ 61 h 64"/>
                            <a:gd name="T18" fmla="*/ 22 w 57"/>
                            <a:gd name="T19" fmla="*/ 62 h 64"/>
                            <a:gd name="T20" fmla="*/ 23 w 57"/>
                            <a:gd name="T21" fmla="*/ 64 h 64"/>
                            <a:gd name="T22" fmla="*/ 25 w 57"/>
                            <a:gd name="T23" fmla="*/ 63 h 64"/>
                            <a:gd name="T24" fmla="*/ 25 w 57"/>
                            <a:gd name="T25" fmla="*/ 60 h 64"/>
                            <a:gd name="T26" fmla="*/ 26 w 57"/>
                            <a:gd name="T27" fmla="*/ 59 h 64"/>
                            <a:gd name="T28" fmla="*/ 29 w 57"/>
                            <a:gd name="T29" fmla="*/ 59 h 64"/>
                            <a:gd name="T30" fmla="*/ 32 w 57"/>
                            <a:gd name="T31" fmla="*/ 59 h 64"/>
                            <a:gd name="T32" fmla="*/ 33 w 57"/>
                            <a:gd name="T33" fmla="*/ 59 h 64"/>
                            <a:gd name="T34" fmla="*/ 33 w 57"/>
                            <a:gd name="T35" fmla="*/ 57 h 64"/>
                            <a:gd name="T36" fmla="*/ 35 w 57"/>
                            <a:gd name="T37" fmla="*/ 58 h 64"/>
                            <a:gd name="T38" fmla="*/ 52 w 57"/>
                            <a:gd name="T39" fmla="*/ 57 h 64"/>
                            <a:gd name="T40" fmla="*/ 53 w 57"/>
                            <a:gd name="T41" fmla="*/ 55 h 64"/>
                            <a:gd name="T42" fmla="*/ 51 w 57"/>
                            <a:gd name="T43" fmla="*/ 53 h 64"/>
                            <a:gd name="T44" fmla="*/ 49 w 57"/>
                            <a:gd name="T45" fmla="*/ 11 h 64"/>
                            <a:gd name="T46" fmla="*/ 57 w 57"/>
                            <a:gd name="T47" fmla="*/ 11 h 64"/>
                            <a:gd name="T48" fmla="*/ 41 w 57"/>
                            <a:gd name="T49" fmla="*/ 0 h 64"/>
                            <a:gd name="T50" fmla="*/ 42 w 57"/>
                            <a:gd name="T51" fmla="*/ 8 h 64"/>
                            <a:gd name="T52" fmla="*/ 24 w 57"/>
                            <a:gd name="T53" fmla="*/ 8 h 64"/>
                            <a:gd name="T54" fmla="*/ 24 w 57"/>
                            <a:gd name="T55" fmla="*/ 19 h 64"/>
                            <a:gd name="T56" fmla="*/ 18 w 57"/>
                            <a:gd name="T57" fmla="*/ 22 h 64"/>
                            <a:gd name="T58" fmla="*/ 19 w 57"/>
                            <a:gd name="T59" fmla="*/ 30 h 64"/>
                            <a:gd name="T60" fmla="*/ 2 w 57"/>
                            <a:gd name="T61" fmla="*/ 31 h 64"/>
                            <a:gd name="T62" fmla="*/ 0 w 57"/>
                            <a:gd name="T63" fmla="*/ 32 h 64"/>
                            <a:gd name="T64" fmla="*/ 2 w 57"/>
                            <a:gd name="T65" fmla="*/ 34 h 64"/>
                            <a:gd name="T66" fmla="*/ 3 w 57"/>
                            <a:gd name="T67" fmla="*/ 36 h 64"/>
                            <a:gd name="T68" fmla="*/ 2 w 57"/>
                            <a:gd name="T69" fmla="*/ 38 h 64"/>
                            <a:gd name="T70" fmla="*/ 3 w 57"/>
                            <a:gd name="T71" fmla="*/ 40 h 64"/>
                            <a:gd name="T72" fmla="*/ 3 w 57"/>
                            <a:gd name="T73" fmla="*/ 40 h 64"/>
                            <a:gd name="T74" fmla="*/ 2 w 57"/>
                            <a:gd name="T75" fmla="*/ 42 h 64"/>
                            <a:gd name="T76" fmla="*/ 4 w 57"/>
                            <a:gd name="T77" fmla="*/ 45 h 64"/>
                            <a:gd name="T78" fmla="*/ 3 w 57"/>
                            <a:gd name="T79" fmla="*/ 48 h 64"/>
                            <a:gd name="T80" fmla="*/ 4 w 57"/>
                            <a:gd name="T81" fmla="*/ 49 h 64"/>
                            <a:gd name="T82" fmla="*/ 4 w 57"/>
                            <a:gd name="T83" fmla="*/ 49 h 64"/>
                            <a:gd name="T84" fmla="*/ 3 w 57"/>
                            <a:gd name="T85" fmla="*/ 50 h 64"/>
                            <a:gd name="T86" fmla="*/ 4 w 57"/>
                            <a:gd name="T87" fmla="*/ 53 h 64"/>
                            <a:gd name="T88" fmla="*/ 3 w 57"/>
                            <a:gd name="T89" fmla="*/ 56 h 6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</a:cxnLst>
                          <a:rect l="0" t="0" r="r" b="b"/>
                          <a:pathLst>
                            <a:path w="57" h="64">
                              <a:moveTo>
                                <a:pt x="3" y="56"/>
                              </a:moveTo>
                              <a:cubicBezTo>
                                <a:pt x="4" y="55"/>
                                <a:pt x="4" y="55"/>
                                <a:pt x="4" y="55"/>
                              </a:cubicBezTo>
                              <a:cubicBezTo>
                                <a:pt x="4" y="55"/>
                                <a:pt x="6" y="55"/>
                                <a:pt x="6" y="54"/>
                              </a:cubicBezTo>
                              <a:cubicBezTo>
                                <a:pt x="7" y="53"/>
                                <a:pt x="7" y="54"/>
                                <a:pt x="9" y="54"/>
                              </a:cubicBezTo>
                              <a:cubicBezTo>
                                <a:pt x="10" y="54"/>
                                <a:pt x="10" y="54"/>
                                <a:pt x="12" y="54"/>
                              </a:cubicBezTo>
                              <a:cubicBezTo>
                                <a:pt x="14" y="53"/>
                                <a:pt x="14" y="54"/>
                                <a:pt x="15" y="55"/>
                              </a:cubicBezTo>
                              <a:cubicBezTo>
                                <a:pt x="16" y="55"/>
                                <a:pt x="16" y="56"/>
                                <a:pt x="16" y="57"/>
                              </a:cubicBezTo>
                              <a:cubicBezTo>
                                <a:pt x="16" y="59"/>
                                <a:pt x="17" y="58"/>
                                <a:pt x="18" y="58"/>
                              </a:cubicBezTo>
                              <a:cubicBezTo>
                                <a:pt x="19" y="59"/>
                                <a:pt x="19" y="60"/>
                                <a:pt x="19" y="61"/>
                              </a:cubicBezTo>
                              <a:cubicBezTo>
                                <a:pt x="19" y="62"/>
                                <a:pt x="21" y="61"/>
                                <a:pt x="22" y="62"/>
                              </a:cubicBezTo>
                              <a:cubicBezTo>
                                <a:pt x="22" y="63"/>
                                <a:pt x="23" y="64"/>
                                <a:pt x="23" y="64"/>
                              </a:cubicBezTo>
                              <a:cubicBezTo>
                                <a:pt x="23" y="64"/>
                                <a:pt x="24" y="64"/>
                                <a:pt x="25" y="63"/>
                              </a:cubicBezTo>
                              <a:cubicBezTo>
                                <a:pt x="25" y="63"/>
                                <a:pt x="25" y="62"/>
                                <a:pt x="25" y="60"/>
                              </a:cubicBezTo>
                              <a:cubicBezTo>
                                <a:pt x="26" y="59"/>
                                <a:pt x="25" y="59"/>
                                <a:pt x="26" y="59"/>
                              </a:cubicBezTo>
                              <a:cubicBezTo>
                                <a:pt x="27" y="59"/>
                                <a:pt x="27" y="59"/>
                                <a:pt x="29" y="59"/>
                              </a:cubicBezTo>
                              <a:cubicBezTo>
                                <a:pt x="31" y="60"/>
                                <a:pt x="32" y="59"/>
                                <a:pt x="32" y="59"/>
                              </a:cubicBezTo>
                              <a:cubicBezTo>
                                <a:pt x="32" y="59"/>
                                <a:pt x="34" y="60"/>
                                <a:pt x="33" y="59"/>
                              </a:cubicBezTo>
                              <a:cubicBezTo>
                                <a:pt x="32" y="58"/>
                                <a:pt x="32" y="57"/>
                                <a:pt x="33" y="57"/>
                              </a:cubicBezTo>
                              <a:cubicBezTo>
                                <a:pt x="34" y="56"/>
                                <a:pt x="35" y="58"/>
                                <a:pt x="35" y="58"/>
                              </a:cubicBezTo>
                              <a:cubicBezTo>
                                <a:pt x="52" y="57"/>
                                <a:pt x="52" y="57"/>
                                <a:pt x="52" y="57"/>
                              </a:cubicBezTo>
                              <a:cubicBezTo>
                                <a:pt x="52" y="57"/>
                                <a:pt x="52" y="57"/>
                                <a:pt x="53" y="55"/>
                              </a:cubicBezTo>
                              <a:cubicBezTo>
                                <a:pt x="54" y="53"/>
                                <a:pt x="51" y="53"/>
                                <a:pt x="51" y="53"/>
                              </a:cubicBezTo>
                              <a:cubicBezTo>
                                <a:pt x="49" y="11"/>
                                <a:pt x="49" y="11"/>
                                <a:pt x="49" y="11"/>
                              </a:cubicBezTo>
                              <a:cubicBezTo>
                                <a:pt x="57" y="11"/>
                                <a:pt x="57" y="11"/>
                                <a:pt x="57" y="11"/>
                              </a:cubicBezTo>
                              <a:cubicBezTo>
                                <a:pt x="41" y="0"/>
                                <a:pt x="41" y="0"/>
                                <a:pt x="41" y="0"/>
                              </a:cubicBezTo>
                              <a:cubicBezTo>
                                <a:pt x="42" y="8"/>
                                <a:pt x="42" y="8"/>
                                <a:pt x="42" y="8"/>
                              </a:cubicBezTo>
                              <a:cubicBezTo>
                                <a:pt x="24" y="8"/>
                                <a:pt x="24" y="8"/>
                                <a:pt x="24" y="8"/>
                              </a:cubicBezTo>
                              <a:cubicBezTo>
                                <a:pt x="24" y="19"/>
                                <a:pt x="24" y="19"/>
                                <a:pt x="24" y="19"/>
                              </a:cubicBezTo>
                              <a:cubicBezTo>
                                <a:pt x="24" y="19"/>
                                <a:pt x="18" y="19"/>
                                <a:pt x="18" y="22"/>
                              </a:cubicBezTo>
                              <a:cubicBezTo>
                                <a:pt x="18" y="25"/>
                                <a:pt x="19" y="30"/>
                                <a:pt x="19" y="30"/>
                              </a:cubicBezTo>
                              <a:cubicBezTo>
                                <a:pt x="2" y="31"/>
                                <a:pt x="2" y="31"/>
                                <a:pt x="2" y="31"/>
                              </a:cubicBezTo>
                              <a:cubicBezTo>
                                <a:pt x="2" y="31"/>
                                <a:pt x="2" y="30"/>
                                <a:pt x="0" y="32"/>
                              </a:cubicBezTo>
                              <a:cubicBezTo>
                                <a:pt x="1" y="33"/>
                                <a:pt x="1" y="33"/>
                                <a:pt x="2" y="34"/>
                              </a:cubicBezTo>
                              <a:cubicBezTo>
                                <a:pt x="2" y="34"/>
                                <a:pt x="3" y="35"/>
                                <a:pt x="3" y="36"/>
                              </a:cubicBezTo>
                              <a:cubicBezTo>
                                <a:pt x="3" y="37"/>
                                <a:pt x="2" y="37"/>
                                <a:pt x="2" y="38"/>
                              </a:cubicBezTo>
                              <a:cubicBezTo>
                                <a:pt x="2" y="38"/>
                                <a:pt x="3" y="39"/>
                                <a:pt x="3" y="40"/>
                              </a:cubicBezTo>
                              <a:cubicBezTo>
                                <a:pt x="3" y="40"/>
                                <a:pt x="3" y="40"/>
                                <a:pt x="3" y="40"/>
                              </a:cubicBezTo>
                              <a:cubicBezTo>
                                <a:pt x="3" y="40"/>
                                <a:pt x="2" y="41"/>
                                <a:pt x="2" y="42"/>
                              </a:cubicBezTo>
                              <a:cubicBezTo>
                                <a:pt x="3" y="43"/>
                                <a:pt x="4" y="44"/>
                                <a:pt x="4" y="45"/>
                              </a:cubicBezTo>
                              <a:cubicBezTo>
                                <a:pt x="4" y="46"/>
                                <a:pt x="4" y="47"/>
                                <a:pt x="3" y="48"/>
                              </a:cubicBezTo>
                              <a:cubicBezTo>
                                <a:pt x="4" y="48"/>
                                <a:pt x="4" y="48"/>
                                <a:pt x="4" y="49"/>
                              </a:cubicBezTo>
                              <a:cubicBezTo>
                                <a:pt x="4" y="49"/>
                                <a:pt x="4" y="49"/>
                                <a:pt x="4" y="49"/>
                              </a:cubicBezTo>
                              <a:cubicBezTo>
                                <a:pt x="4" y="50"/>
                                <a:pt x="3" y="49"/>
                                <a:pt x="3" y="50"/>
                              </a:cubicBezTo>
                              <a:cubicBezTo>
                                <a:pt x="3" y="51"/>
                                <a:pt x="4" y="52"/>
                                <a:pt x="4" y="53"/>
                              </a:cubicBezTo>
                              <a:cubicBezTo>
                                <a:pt x="4" y="54"/>
                                <a:pt x="3" y="55"/>
                                <a:pt x="3" y="56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>
                            <a:defRPr/>
                          </a:pPr>
                          <a:endParaRPr lang="en-GB" sz="1200" b="1">
                            <a:solidFill>
                              <a:srgbClr val="20272A"/>
                            </a:solidFill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74" name="Freeform 78">
                          <a:extLst>
                            <a:ext uri="{FF2B5EF4-FFF2-40B4-BE49-F238E27FC236}">
                              <a16:creationId xmlns:a16="http://schemas.microsoft.com/office/drawing/2014/main" id="{366A1A62-9FFA-5C6D-806B-99948898013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939332" y="3133080"/>
                          <a:ext cx="522834" cy="590015"/>
                        </a:xfrm>
                        <a:custGeom>
                          <a:avLst/>
                          <a:gdLst>
                            <a:gd name="T0" fmla="*/ 31 w 76"/>
                            <a:gd name="T1" fmla="*/ 71 h 81"/>
                            <a:gd name="T2" fmla="*/ 32 w 76"/>
                            <a:gd name="T3" fmla="*/ 67 h 81"/>
                            <a:gd name="T4" fmla="*/ 35 w 76"/>
                            <a:gd name="T5" fmla="*/ 66 h 81"/>
                            <a:gd name="T6" fmla="*/ 37 w 76"/>
                            <a:gd name="T7" fmla="*/ 60 h 81"/>
                            <a:gd name="T8" fmla="*/ 43 w 76"/>
                            <a:gd name="T9" fmla="*/ 57 h 81"/>
                            <a:gd name="T10" fmla="*/ 47 w 76"/>
                            <a:gd name="T11" fmla="*/ 53 h 81"/>
                            <a:gd name="T12" fmla="*/ 51 w 76"/>
                            <a:gd name="T13" fmla="*/ 49 h 81"/>
                            <a:gd name="T14" fmla="*/ 54 w 76"/>
                            <a:gd name="T15" fmla="*/ 48 h 81"/>
                            <a:gd name="T16" fmla="*/ 56 w 76"/>
                            <a:gd name="T17" fmla="*/ 50 h 81"/>
                            <a:gd name="T18" fmla="*/ 60 w 76"/>
                            <a:gd name="T19" fmla="*/ 49 h 81"/>
                            <a:gd name="T20" fmla="*/ 71 w 76"/>
                            <a:gd name="T21" fmla="*/ 46 h 81"/>
                            <a:gd name="T22" fmla="*/ 74 w 76"/>
                            <a:gd name="T23" fmla="*/ 45 h 81"/>
                            <a:gd name="T24" fmla="*/ 76 w 76"/>
                            <a:gd name="T25" fmla="*/ 42 h 81"/>
                            <a:gd name="T26" fmla="*/ 70 w 76"/>
                            <a:gd name="T27" fmla="*/ 30 h 81"/>
                            <a:gd name="T28" fmla="*/ 70 w 76"/>
                            <a:gd name="T29" fmla="*/ 26 h 81"/>
                            <a:gd name="T30" fmla="*/ 65 w 76"/>
                            <a:gd name="T31" fmla="*/ 22 h 81"/>
                            <a:gd name="T32" fmla="*/ 35 w 76"/>
                            <a:gd name="T33" fmla="*/ 0 h 81"/>
                            <a:gd name="T34" fmla="*/ 29 w 76"/>
                            <a:gd name="T35" fmla="*/ 42 h 81"/>
                            <a:gd name="T36" fmla="*/ 30 w 76"/>
                            <a:gd name="T37" fmla="*/ 46 h 81"/>
                            <a:gd name="T38" fmla="*/ 11 w 76"/>
                            <a:gd name="T39" fmla="*/ 46 h 81"/>
                            <a:gd name="T40" fmla="*/ 10 w 76"/>
                            <a:gd name="T41" fmla="*/ 48 h 81"/>
                            <a:gd name="T42" fmla="*/ 4 w 76"/>
                            <a:gd name="T43" fmla="*/ 48 h 81"/>
                            <a:gd name="T44" fmla="*/ 3 w 76"/>
                            <a:gd name="T45" fmla="*/ 52 h 81"/>
                            <a:gd name="T46" fmla="*/ 1 w 76"/>
                            <a:gd name="T47" fmla="*/ 55 h 81"/>
                            <a:gd name="T48" fmla="*/ 1 w 76"/>
                            <a:gd name="T49" fmla="*/ 60 h 81"/>
                            <a:gd name="T50" fmla="*/ 3 w 76"/>
                            <a:gd name="T51" fmla="*/ 65 h 81"/>
                            <a:gd name="T52" fmla="*/ 4 w 76"/>
                            <a:gd name="T53" fmla="*/ 67 h 81"/>
                            <a:gd name="T54" fmla="*/ 8 w 76"/>
                            <a:gd name="T55" fmla="*/ 67 h 81"/>
                            <a:gd name="T56" fmla="*/ 11 w 76"/>
                            <a:gd name="T57" fmla="*/ 66 h 81"/>
                            <a:gd name="T58" fmla="*/ 14 w 76"/>
                            <a:gd name="T59" fmla="*/ 69 h 81"/>
                            <a:gd name="T60" fmla="*/ 14 w 76"/>
                            <a:gd name="T61" fmla="*/ 74 h 81"/>
                            <a:gd name="T62" fmla="*/ 13 w 76"/>
                            <a:gd name="T63" fmla="*/ 76 h 81"/>
                            <a:gd name="T64" fmla="*/ 16 w 76"/>
                            <a:gd name="T65" fmla="*/ 77 h 81"/>
                            <a:gd name="T66" fmla="*/ 20 w 76"/>
                            <a:gd name="T67" fmla="*/ 80 h 81"/>
                            <a:gd name="T68" fmla="*/ 23 w 76"/>
                            <a:gd name="T69" fmla="*/ 79 h 81"/>
                            <a:gd name="T70" fmla="*/ 25 w 76"/>
                            <a:gd name="T71" fmla="*/ 77 h 81"/>
                            <a:gd name="T72" fmla="*/ 28 w 76"/>
                            <a:gd name="T73" fmla="*/ 78 h 81"/>
                            <a:gd name="T74" fmla="*/ 30 w 76"/>
                            <a:gd name="T75" fmla="*/ 75 h 81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</a:cxnLst>
                          <a:rect l="0" t="0" r="r" b="b"/>
                          <a:pathLst>
                            <a:path w="76" h="81">
                              <a:moveTo>
                                <a:pt x="30" y="75"/>
                              </a:moveTo>
                              <a:cubicBezTo>
                                <a:pt x="30" y="75"/>
                                <a:pt x="30" y="72"/>
                                <a:pt x="31" y="71"/>
                              </a:cubicBezTo>
                              <a:cubicBezTo>
                                <a:pt x="32" y="71"/>
                                <a:pt x="32" y="70"/>
                                <a:pt x="32" y="69"/>
                              </a:cubicBezTo>
                              <a:cubicBezTo>
                                <a:pt x="31" y="68"/>
                                <a:pt x="32" y="67"/>
                                <a:pt x="32" y="67"/>
                              </a:cubicBezTo>
                              <a:cubicBezTo>
                                <a:pt x="32" y="67"/>
                                <a:pt x="32" y="66"/>
                                <a:pt x="33" y="65"/>
                              </a:cubicBezTo>
                              <a:cubicBezTo>
                                <a:pt x="34" y="65"/>
                                <a:pt x="35" y="66"/>
                                <a:pt x="35" y="66"/>
                              </a:cubicBezTo>
                              <a:cubicBezTo>
                                <a:pt x="35" y="66"/>
                                <a:pt x="35" y="63"/>
                                <a:pt x="36" y="62"/>
                              </a:cubicBezTo>
                              <a:cubicBezTo>
                                <a:pt x="36" y="61"/>
                                <a:pt x="36" y="61"/>
                                <a:pt x="37" y="60"/>
                              </a:cubicBezTo>
                              <a:cubicBezTo>
                                <a:pt x="38" y="60"/>
                                <a:pt x="40" y="59"/>
                                <a:pt x="41" y="59"/>
                              </a:cubicBezTo>
                              <a:cubicBezTo>
                                <a:pt x="42" y="59"/>
                                <a:pt x="43" y="58"/>
                                <a:pt x="43" y="57"/>
                              </a:cubicBezTo>
                              <a:cubicBezTo>
                                <a:pt x="43" y="56"/>
                                <a:pt x="43" y="56"/>
                                <a:pt x="44" y="55"/>
                              </a:cubicBezTo>
                              <a:cubicBezTo>
                                <a:pt x="46" y="54"/>
                                <a:pt x="47" y="54"/>
                                <a:pt x="47" y="53"/>
                              </a:cubicBezTo>
                              <a:cubicBezTo>
                                <a:pt x="47" y="52"/>
                                <a:pt x="47" y="50"/>
                                <a:pt x="49" y="50"/>
                              </a:cubicBezTo>
                              <a:cubicBezTo>
                                <a:pt x="50" y="50"/>
                                <a:pt x="51" y="50"/>
                                <a:pt x="51" y="49"/>
                              </a:cubicBezTo>
                              <a:cubicBezTo>
                                <a:pt x="51" y="48"/>
                                <a:pt x="52" y="47"/>
                                <a:pt x="53" y="48"/>
                              </a:cubicBezTo>
                              <a:cubicBezTo>
                                <a:pt x="53" y="49"/>
                                <a:pt x="54" y="48"/>
                                <a:pt x="54" y="48"/>
                              </a:cubicBezTo>
                              <a:cubicBezTo>
                                <a:pt x="55" y="49"/>
                                <a:pt x="56" y="50"/>
                                <a:pt x="56" y="50"/>
                              </a:cubicBezTo>
                              <a:cubicBezTo>
                                <a:pt x="56" y="50"/>
                                <a:pt x="56" y="50"/>
                                <a:pt x="56" y="50"/>
                              </a:cubicBezTo>
                              <a:cubicBezTo>
                                <a:pt x="57" y="49"/>
                                <a:pt x="57" y="49"/>
                                <a:pt x="57" y="49"/>
                              </a:cubicBezTo>
                              <a:cubicBezTo>
                                <a:pt x="57" y="49"/>
                                <a:pt x="59" y="49"/>
                                <a:pt x="60" y="49"/>
                              </a:cubicBezTo>
                              <a:cubicBezTo>
                                <a:pt x="61" y="48"/>
                                <a:pt x="63" y="48"/>
                                <a:pt x="65" y="48"/>
                              </a:cubicBezTo>
                              <a:cubicBezTo>
                                <a:pt x="66" y="48"/>
                                <a:pt x="71" y="46"/>
                                <a:pt x="71" y="46"/>
                              </a:cubicBezTo>
                              <a:cubicBezTo>
                                <a:pt x="73" y="46"/>
                                <a:pt x="73" y="46"/>
                                <a:pt x="73" y="46"/>
                              </a:cubicBezTo>
                              <a:cubicBezTo>
                                <a:pt x="73" y="46"/>
                                <a:pt x="74" y="46"/>
                                <a:pt x="74" y="45"/>
                              </a:cubicBezTo>
                              <a:cubicBezTo>
                                <a:pt x="74" y="44"/>
                                <a:pt x="74" y="43"/>
                                <a:pt x="74" y="43"/>
                              </a:cubicBezTo>
                              <a:cubicBezTo>
                                <a:pt x="76" y="42"/>
                                <a:pt x="76" y="42"/>
                                <a:pt x="76" y="42"/>
                              </a:cubicBezTo>
                              <a:cubicBezTo>
                                <a:pt x="75" y="30"/>
                                <a:pt x="75" y="30"/>
                                <a:pt x="75" y="30"/>
                              </a:cubicBezTo>
                              <a:cubicBezTo>
                                <a:pt x="75" y="30"/>
                                <a:pt x="70" y="31"/>
                                <a:pt x="70" y="30"/>
                              </a:cubicBezTo>
                              <a:cubicBezTo>
                                <a:pt x="70" y="30"/>
                                <a:pt x="71" y="29"/>
                                <a:pt x="70" y="28"/>
                              </a:cubicBezTo>
                              <a:cubicBezTo>
                                <a:pt x="70" y="27"/>
                                <a:pt x="70" y="28"/>
                                <a:pt x="70" y="26"/>
                              </a:cubicBezTo>
                              <a:cubicBezTo>
                                <a:pt x="70" y="24"/>
                                <a:pt x="69" y="24"/>
                                <a:pt x="69" y="23"/>
                              </a:cubicBezTo>
                              <a:cubicBezTo>
                                <a:pt x="68" y="23"/>
                                <a:pt x="66" y="23"/>
                                <a:pt x="65" y="22"/>
                              </a:cubicBezTo>
                              <a:cubicBezTo>
                                <a:pt x="64" y="21"/>
                                <a:pt x="64" y="20"/>
                                <a:pt x="64" y="20"/>
                              </a:cubicBezTo>
                              <a:cubicBezTo>
                                <a:pt x="35" y="0"/>
                                <a:pt x="35" y="0"/>
                                <a:pt x="35" y="0"/>
                              </a:cubicBezTo>
                              <a:cubicBezTo>
                                <a:pt x="27" y="0"/>
                                <a:pt x="27" y="0"/>
                                <a:pt x="27" y="0"/>
                              </a:cubicBezTo>
                              <a:cubicBezTo>
                                <a:pt x="29" y="42"/>
                                <a:pt x="29" y="42"/>
                                <a:pt x="29" y="42"/>
                              </a:cubicBezTo>
                              <a:cubicBezTo>
                                <a:pt x="29" y="42"/>
                                <a:pt x="32" y="42"/>
                                <a:pt x="31" y="44"/>
                              </a:cubicBezTo>
                              <a:cubicBezTo>
                                <a:pt x="30" y="46"/>
                                <a:pt x="30" y="46"/>
                                <a:pt x="30" y="46"/>
                              </a:cubicBezTo>
                              <a:cubicBezTo>
                                <a:pt x="13" y="47"/>
                                <a:pt x="13" y="47"/>
                                <a:pt x="13" y="47"/>
                              </a:cubicBezTo>
                              <a:cubicBezTo>
                                <a:pt x="13" y="47"/>
                                <a:pt x="12" y="45"/>
                                <a:pt x="11" y="46"/>
                              </a:cubicBezTo>
                              <a:cubicBezTo>
                                <a:pt x="10" y="46"/>
                                <a:pt x="10" y="47"/>
                                <a:pt x="11" y="48"/>
                              </a:cubicBezTo>
                              <a:cubicBezTo>
                                <a:pt x="12" y="49"/>
                                <a:pt x="10" y="48"/>
                                <a:pt x="10" y="48"/>
                              </a:cubicBezTo>
                              <a:cubicBezTo>
                                <a:pt x="10" y="48"/>
                                <a:pt x="9" y="49"/>
                                <a:pt x="7" y="48"/>
                              </a:cubicBezTo>
                              <a:cubicBezTo>
                                <a:pt x="5" y="48"/>
                                <a:pt x="5" y="48"/>
                                <a:pt x="4" y="48"/>
                              </a:cubicBezTo>
                              <a:cubicBezTo>
                                <a:pt x="3" y="48"/>
                                <a:pt x="4" y="48"/>
                                <a:pt x="3" y="49"/>
                              </a:cubicBezTo>
                              <a:cubicBezTo>
                                <a:pt x="3" y="51"/>
                                <a:pt x="3" y="52"/>
                                <a:pt x="3" y="52"/>
                              </a:cubicBezTo>
                              <a:cubicBezTo>
                                <a:pt x="2" y="53"/>
                                <a:pt x="1" y="53"/>
                                <a:pt x="1" y="53"/>
                              </a:cubicBezTo>
                              <a:cubicBezTo>
                                <a:pt x="1" y="53"/>
                                <a:pt x="0" y="55"/>
                                <a:pt x="1" y="55"/>
                              </a:cubicBezTo>
                              <a:cubicBezTo>
                                <a:pt x="2" y="55"/>
                                <a:pt x="0" y="59"/>
                                <a:pt x="0" y="59"/>
                              </a:cubicBezTo>
                              <a:cubicBezTo>
                                <a:pt x="0" y="59"/>
                                <a:pt x="0" y="60"/>
                                <a:pt x="1" y="60"/>
                              </a:cubicBezTo>
                              <a:cubicBezTo>
                                <a:pt x="2" y="61"/>
                                <a:pt x="3" y="61"/>
                                <a:pt x="3" y="62"/>
                              </a:cubicBezTo>
                              <a:cubicBezTo>
                                <a:pt x="3" y="63"/>
                                <a:pt x="3" y="65"/>
                                <a:pt x="3" y="65"/>
                              </a:cubicBezTo>
                              <a:cubicBezTo>
                                <a:pt x="3" y="67"/>
                                <a:pt x="3" y="67"/>
                                <a:pt x="3" y="67"/>
                              </a:cubicBezTo>
                              <a:cubicBezTo>
                                <a:pt x="4" y="67"/>
                                <a:pt x="4" y="67"/>
                                <a:pt x="4" y="67"/>
                              </a:cubicBezTo>
                              <a:cubicBezTo>
                                <a:pt x="4" y="67"/>
                                <a:pt x="5" y="66"/>
                                <a:pt x="6" y="66"/>
                              </a:cubicBezTo>
                              <a:cubicBezTo>
                                <a:pt x="7" y="66"/>
                                <a:pt x="7" y="67"/>
                                <a:pt x="8" y="67"/>
                              </a:cubicBezTo>
                              <a:cubicBezTo>
                                <a:pt x="8" y="67"/>
                                <a:pt x="9" y="66"/>
                                <a:pt x="9" y="66"/>
                              </a:cubicBezTo>
                              <a:cubicBezTo>
                                <a:pt x="9" y="66"/>
                                <a:pt x="10" y="67"/>
                                <a:pt x="11" y="66"/>
                              </a:cubicBezTo>
                              <a:cubicBezTo>
                                <a:pt x="13" y="66"/>
                                <a:pt x="13" y="67"/>
                                <a:pt x="13" y="67"/>
                              </a:cubicBezTo>
                              <a:cubicBezTo>
                                <a:pt x="13" y="67"/>
                                <a:pt x="14" y="68"/>
                                <a:pt x="14" y="69"/>
                              </a:cubicBezTo>
                              <a:cubicBezTo>
                                <a:pt x="14" y="70"/>
                                <a:pt x="12" y="71"/>
                                <a:pt x="13" y="72"/>
                              </a:cubicBezTo>
                              <a:cubicBezTo>
                                <a:pt x="14" y="72"/>
                                <a:pt x="15" y="73"/>
                                <a:pt x="14" y="74"/>
                              </a:cubicBezTo>
                              <a:cubicBezTo>
                                <a:pt x="14" y="75"/>
                                <a:pt x="16" y="74"/>
                                <a:pt x="16" y="74"/>
                              </a:cubicBezTo>
                              <a:cubicBezTo>
                                <a:pt x="13" y="76"/>
                                <a:pt x="13" y="76"/>
                                <a:pt x="13" y="76"/>
                              </a:cubicBezTo>
                              <a:cubicBezTo>
                                <a:pt x="13" y="76"/>
                                <a:pt x="13" y="77"/>
                                <a:pt x="14" y="77"/>
                              </a:cubicBezTo>
                              <a:cubicBezTo>
                                <a:pt x="15" y="77"/>
                                <a:pt x="15" y="76"/>
                                <a:pt x="16" y="77"/>
                              </a:cubicBezTo>
                              <a:cubicBezTo>
                                <a:pt x="16" y="78"/>
                                <a:pt x="17" y="77"/>
                                <a:pt x="18" y="78"/>
                              </a:cubicBezTo>
                              <a:cubicBezTo>
                                <a:pt x="18" y="79"/>
                                <a:pt x="19" y="80"/>
                                <a:pt x="20" y="80"/>
                              </a:cubicBezTo>
                              <a:cubicBezTo>
                                <a:pt x="21" y="80"/>
                                <a:pt x="21" y="81"/>
                                <a:pt x="21" y="81"/>
                              </a:cubicBezTo>
                              <a:cubicBezTo>
                                <a:pt x="21" y="81"/>
                                <a:pt x="22" y="80"/>
                                <a:pt x="23" y="79"/>
                              </a:cubicBezTo>
                              <a:cubicBezTo>
                                <a:pt x="25" y="79"/>
                                <a:pt x="25" y="80"/>
                                <a:pt x="25" y="80"/>
                              </a:cubicBezTo>
                              <a:cubicBezTo>
                                <a:pt x="25" y="77"/>
                                <a:pt x="25" y="77"/>
                                <a:pt x="25" y="77"/>
                              </a:cubicBezTo>
                              <a:cubicBezTo>
                                <a:pt x="26" y="77"/>
                                <a:pt x="26" y="77"/>
                                <a:pt x="26" y="77"/>
                              </a:cubicBezTo>
                              <a:cubicBezTo>
                                <a:pt x="26" y="77"/>
                                <a:pt x="27" y="78"/>
                                <a:pt x="28" y="78"/>
                              </a:cubicBezTo>
                              <a:cubicBezTo>
                                <a:pt x="30" y="78"/>
                                <a:pt x="29" y="76"/>
                                <a:pt x="29" y="76"/>
                              </a:cubicBezTo>
                              <a:lnTo>
                                <a:pt x="30" y="75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>
                            <a:defRPr/>
                          </a:pPr>
                          <a:endParaRPr lang="en-GB" sz="1200" b="1">
                            <a:solidFill>
                              <a:srgbClr val="20272A"/>
                            </a:solidFill>
                            <a:latin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2175" name="Group 2174">
                          <a:extLst>
                            <a:ext uri="{FF2B5EF4-FFF2-40B4-BE49-F238E27FC236}">
                              <a16:creationId xmlns:a16="http://schemas.microsoft.com/office/drawing/2014/main" id="{BB9B6196-7DCC-2A05-EF7A-D0859818455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318601" y="2807555"/>
                          <a:ext cx="1135666" cy="1184551"/>
                          <a:chOff x="6318601" y="2807555"/>
                          <a:chExt cx="1135666" cy="1184551"/>
                        </a:xfrm>
                        <a:grpFill/>
                      </p:grpSpPr>
                      <p:sp>
                        <p:nvSpPr>
                          <p:cNvPr id="2176" name="Freeform 63">
                            <a:extLst>
                              <a:ext uri="{FF2B5EF4-FFF2-40B4-BE49-F238E27FC236}">
                                <a16:creationId xmlns:a16="http://schemas.microsoft.com/office/drawing/2014/main" id="{66DB19F5-6818-C00C-C60C-919648F12802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400026" y="3549029"/>
                            <a:ext cx="385698" cy="377519"/>
                          </a:xfrm>
                          <a:custGeom>
                            <a:avLst/>
                            <a:gdLst>
                              <a:gd name="T0" fmla="*/ 27 w 56"/>
                              <a:gd name="T1" fmla="*/ 48 h 52"/>
                              <a:gd name="T2" fmla="*/ 27 w 56"/>
                              <a:gd name="T3" fmla="*/ 45 h 52"/>
                              <a:gd name="T4" fmla="*/ 29 w 56"/>
                              <a:gd name="T5" fmla="*/ 41 h 52"/>
                              <a:gd name="T6" fmla="*/ 34 w 56"/>
                              <a:gd name="T7" fmla="*/ 38 h 52"/>
                              <a:gd name="T8" fmla="*/ 36 w 56"/>
                              <a:gd name="T9" fmla="*/ 42 h 52"/>
                              <a:gd name="T10" fmla="*/ 39 w 56"/>
                              <a:gd name="T11" fmla="*/ 37 h 52"/>
                              <a:gd name="T12" fmla="*/ 42 w 56"/>
                              <a:gd name="T13" fmla="*/ 32 h 52"/>
                              <a:gd name="T14" fmla="*/ 44 w 56"/>
                              <a:gd name="T15" fmla="*/ 27 h 52"/>
                              <a:gd name="T16" fmla="*/ 49 w 56"/>
                              <a:gd name="T17" fmla="*/ 24 h 52"/>
                              <a:gd name="T18" fmla="*/ 50 w 56"/>
                              <a:gd name="T19" fmla="*/ 20 h 52"/>
                              <a:gd name="T20" fmla="*/ 51 w 56"/>
                              <a:gd name="T21" fmla="*/ 16 h 52"/>
                              <a:gd name="T22" fmla="*/ 54 w 56"/>
                              <a:gd name="T23" fmla="*/ 13 h 52"/>
                              <a:gd name="T24" fmla="*/ 55 w 56"/>
                              <a:gd name="T25" fmla="*/ 8 h 52"/>
                              <a:gd name="T26" fmla="*/ 53 w 56"/>
                              <a:gd name="T27" fmla="*/ 0 h 52"/>
                              <a:gd name="T28" fmla="*/ 47 w 56"/>
                              <a:gd name="T29" fmla="*/ 2 h 52"/>
                              <a:gd name="T30" fmla="*/ 37 w 56"/>
                              <a:gd name="T31" fmla="*/ 2 h 52"/>
                              <a:gd name="T32" fmla="*/ 30 w 56"/>
                              <a:gd name="T33" fmla="*/ 4 h 52"/>
                              <a:gd name="T34" fmla="*/ 24 w 56"/>
                              <a:gd name="T35" fmla="*/ 3 h 52"/>
                              <a:gd name="T36" fmla="*/ 18 w 56"/>
                              <a:gd name="T37" fmla="*/ 1 h 52"/>
                              <a:gd name="T38" fmla="*/ 13 w 56"/>
                              <a:gd name="T39" fmla="*/ 0 h 52"/>
                              <a:gd name="T40" fmla="*/ 8 w 56"/>
                              <a:gd name="T41" fmla="*/ 5 h 52"/>
                              <a:gd name="T42" fmla="*/ 4 w 56"/>
                              <a:gd name="T43" fmla="*/ 10 h 52"/>
                              <a:gd name="T44" fmla="*/ 5 w 56"/>
                              <a:gd name="T45" fmla="*/ 14 h 52"/>
                              <a:gd name="T46" fmla="*/ 5 w 56"/>
                              <a:gd name="T47" fmla="*/ 19 h 52"/>
                              <a:gd name="T48" fmla="*/ 4 w 56"/>
                              <a:gd name="T49" fmla="*/ 24 h 52"/>
                              <a:gd name="T50" fmla="*/ 2 w 56"/>
                              <a:gd name="T51" fmla="*/ 27 h 52"/>
                              <a:gd name="T52" fmla="*/ 1 w 56"/>
                              <a:gd name="T53" fmla="*/ 34 h 52"/>
                              <a:gd name="T54" fmla="*/ 1 w 56"/>
                              <a:gd name="T55" fmla="*/ 41 h 52"/>
                              <a:gd name="T56" fmla="*/ 5 w 56"/>
                              <a:gd name="T57" fmla="*/ 41 h 52"/>
                              <a:gd name="T58" fmla="*/ 12 w 56"/>
                              <a:gd name="T59" fmla="*/ 43 h 52"/>
                              <a:gd name="T60" fmla="*/ 14 w 56"/>
                              <a:gd name="T61" fmla="*/ 45 h 52"/>
                              <a:gd name="T62" fmla="*/ 15 w 56"/>
                              <a:gd name="T63" fmla="*/ 46 h 52"/>
                              <a:gd name="T64" fmla="*/ 14 w 56"/>
                              <a:gd name="T65" fmla="*/ 47 h 52"/>
                              <a:gd name="T66" fmla="*/ 20 w 56"/>
                              <a:gd name="T67" fmla="*/ 52 h 52"/>
                              <a:gd name="T68" fmla="*/ 22 w 56"/>
                              <a:gd name="T69" fmla="*/ 51 h 52"/>
                              <a:gd name="T70" fmla="*/ 24 w 56"/>
                              <a:gd name="T71" fmla="*/ 51 h 52"/>
                              <a:gd name="T72" fmla="*/ 26 w 56"/>
                              <a:gd name="T73" fmla="*/ 49 h 52"/>
                              <a:gd name="T74" fmla="*/ 27 w 56"/>
                              <a:gd name="T75" fmla="*/ 49 h 52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</a:cxnLst>
                            <a:rect l="0" t="0" r="r" b="b"/>
                            <a:pathLst>
                              <a:path w="56" h="52">
                                <a:moveTo>
                                  <a:pt x="27" y="49"/>
                                </a:moveTo>
                                <a:cubicBezTo>
                                  <a:pt x="27" y="48"/>
                                  <a:pt x="27" y="48"/>
                                  <a:pt x="27" y="48"/>
                                </a:cubicBezTo>
                                <a:cubicBezTo>
                                  <a:pt x="28" y="46"/>
                                  <a:pt x="28" y="46"/>
                                  <a:pt x="28" y="46"/>
                                </a:cubicBezTo>
                                <a:cubicBezTo>
                                  <a:pt x="28" y="46"/>
                                  <a:pt x="27" y="46"/>
                                  <a:pt x="27" y="45"/>
                                </a:cubicBezTo>
                                <a:cubicBezTo>
                                  <a:pt x="27" y="44"/>
                                  <a:pt x="27" y="44"/>
                                  <a:pt x="28" y="43"/>
                                </a:cubicBezTo>
                                <a:cubicBezTo>
                                  <a:pt x="29" y="43"/>
                                  <a:pt x="29" y="42"/>
                                  <a:pt x="29" y="41"/>
                                </a:cubicBezTo>
                                <a:cubicBezTo>
                                  <a:pt x="29" y="40"/>
                                  <a:pt x="31" y="40"/>
                                  <a:pt x="32" y="39"/>
                                </a:cubicBezTo>
                                <a:cubicBezTo>
                                  <a:pt x="33" y="38"/>
                                  <a:pt x="34" y="38"/>
                                  <a:pt x="34" y="38"/>
                                </a:cubicBezTo>
                                <a:cubicBezTo>
                                  <a:pt x="34" y="38"/>
                                  <a:pt x="34" y="38"/>
                                  <a:pt x="35" y="39"/>
                                </a:cubicBezTo>
                                <a:cubicBezTo>
                                  <a:pt x="37" y="39"/>
                                  <a:pt x="36" y="41"/>
                                  <a:pt x="36" y="42"/>
                                </a:cubicBezTo>
                                <a:cubicBezTo>
                                  <a:pt x="38" y="42"/>
                                  <a:pt x="38" y="40"/>
                                  <a:pt x="39" y="39"/>
                                </a:cubicBezTo>
                                <a:cubicBezTo>
                                  <a:pt x="40" y="39"/>
                                  <a:pt x="39" y="38"/>
                                  <a:pt x="39" y="37"/>
                                </a:cubicBezTo>
                                <a:cubicBezTo>
                                  <a:pt x="39" y="36"/>
                                  <a:pt x="40" y="35"/>
                                  <a:pt x="40" y="34"/>
                                </a:cubicBezTo>
                                <a:cubicBezTo>
                                  <a:pt x="41" y="33"/>
                                  <a:pt x="42" y="34"/>
                                  <a:pt x="42" y="32"/>
                                </a:cubicBezTo>
                                <a:cubicBezTo>
                                  <a:pt x="43" y="31"/>
                                  <a:pt x="42" y="31"/>
                                  <a:pt x="43" y="30"/>
                                </a:cubicBezTo>
                                <a:cubicBezTo>
                                  <a:pt x="44" y="29"/>
                                  <a:pt x="44" y="29"/>
                                  <a:pt x="44" y="27"/>
                                </a:cubicBezTo>
                                <a:cubicBezTo>
                                  <a:pt x="44" y="26"/>
                                  <a:pt x="44" y="26"/>
                                  <a:pt x="46" y="26"/>
                                </a:cubicBezTo>
                                <a:cubicBezTo>
                                  <a:pt x="47" y="25"/>
                                  <a:pt x="48" y="24"/>
                                  <a:pt x="49" y="24"/>
                                </a:cubicBezTo>
                                <a:cubicBezTo>
                                  <a:pt x="50" y="24"/>
                                  <a:pt x="49" y="22"/>
                                  <a:pt x="49" y="22"/>
                                </a:cubicBezTo>
                                <a:cubicBezTo>
                                  <a:pt x="49" y="22"/>
                                  <a:pt x="49" y="20"/>
                                  <a:pt x="50" y="20"/>
                                </a:cubicBezTo>
                                <a:cubicBezTo>
                                  <a:pt x="50" y="20"/>
                                  <a:pt x="50" y="19"/>
                                  <a:pt x="51" y="18"/>
                                </a:cubicBezTo>
                                <a:cubicBezTo>
                                  <a:pt x="51" y="17"/>
                                  <a:pt x="50" y="17"/>
                                  <a:pt x="51" y="16"/>
                                </a:cubicBezTo>
                                <a:cubicBezTo>
                                  <a:pt x="52" y="15"/>
                                  <a:pt x="53" y="15"/>
                                  <a:pt x="53" y="14"/>
                                </a:cubicBezTo>
                                <a:cubicBezTo>
                                  <a:pt x="53" y="13"/>
                                  <a:pt x="53" y="13"/>
                                  <a:pt x="54" y="13"/>
                                </a:cubicBezTo>
                                <a:cubicBezTo>
                                  <a:pt x="55" y="13"/>
                                  <a:pt x="56" y="10"/>
                                  <a:pt x="56" y="9"/>
                                </a:cubicBezTo>
                                <a:cubicBezTo>
                                  <a:pt x="56" y="8"/>
                                  <a:pt x="55" y="8"/>
                                  <a:pt x="55" y="8"/>
                                </a:cubicBezTo>
                                <a:cubicBezTo>
                                  <a:pt x="55" y="4"/>
                                  <a:pt x="55" y="4"/>
                                  <a:pt x="55" y="4"/>
                                </a:cubicBezTo>
                                <a:cubicBezTo>
                                  <a:pt x="53" y="0"/>
                                  <a:pt x="53" y="0"/>
                                  <a:pt x="53" y="0"/>
                                </a:cubicBezTo>
                                <a:cubicBezTo>
                                  <a:pt x="49" y="1"/>
                                  <a:pt x="49" y="1"/>
                                  <a:pt x="49" y="1"/>
                                </a:cubicBezTo>
                                <a:cubicBezTo>
                                  <a:pt x="49" y="1"/>
                                  <a:pt x="49" y="2"/>
                                  <a:pt x="47" y="2"/>
                                </a:cubicBezTo>
                                <a:cubicBezTo>
                                  <a:pt x="46" y="2"/>
                                  <a:pt x="44" y="3"/>
                                  <a:pt x="42" y="2"/>
                                </a:cubicBezTo>
                                <a:cubicBezTo>
                                  <a:pt x="40" y="2"/>
                                  <a:pt x="38" y="2"/>
                                  <a:pt x="37" y="2"/>
                                </a:cubicBezTo>
                                <a:cubicBezTo>
                                  <a:pt x="36" y="2"/>
                                  <a:pt x="34" y="3"/>
                                  <a:pt x="34" y="4"/>
                                </a:cubicBezTo>
                                <a:cubicBezTo>
                                  <a:pt x="34" y="4"/>
                                  <a:pt x="32" y="4"/>
                                  <a:pt x="30" y="4"/>
                                </a:cubicBezTo>
                                <a:cubicBezTo>
                                  <a:pt x="27" y="4"/>
                                  <a:pt x="28" y="3"/>
                                  <a:pt x="27" y="3"/>
                                </a:cubicBezTo>
                                <a:cubicBezTo>
                                  <a:pt x="26" y="2"/>
                                  <a:pt x="25" y="2"/>
                                  <a:pt x="24" y="3"/>
                                </a:cubicBezTo>
                                <a:cubicBezTo>
                                  <a:pt x="22" y="4"/>
                                  <a:pt x="21" y="3"/>
                                  <a:pt x="21" y="3"/>
                                </a:cubicBezTo>
                                <a:cubicBezTo>
                                  <a:pt x="21" y="3"/>
                                  <a:pt x="19" y="1"/>
                                  <a:pt x="18" y="1"/>
                                </a:cubicBezTo>
                                <a:cubicBezTo>
                                  <a:pt x="18" y="1"/>
                                  <a:pt x="18" y="0"/>
                                  <a:pt x="16" y="0"/>
                                </a:cubicBezTo>
                                <a:cubicBezTo>
                                  <a:pt x="15" y="0"/>
                                  <a:pt x="14" y="0"/>
                                  <a:pt x="13" y="0"/>
                                </a:cubicBezTo>
                                <a:cubicBezTo>
                                  <a:pt x="11" y="1"/>
                                  <a:pt x="8" y="2"/>
                                  <a:pt x="8" y="2"/>
                                </a:cubicBezTo>
                                <a:cubicBezTo>
                                  <a:pt x="8" y="2"/>
                                  <a:pt x="8" y="4"/>
                                  <a:pt x="8" y="5"/>
                                </a:cubicBezTo>
                                <a:cubicBezTo>
                                  <a:pt x="8" y="6"/>
                                  <a:pt x="6" y="7"/>
                                  <a:pt x="6" y="7"/>
                                </a:cubicBezTo>
                                <a:cubicBezTo>
                                  <a:pt x="4" y="10"/>
                                  <a:pt x="4" y="10"/>
                                  <a:pt x="4" y="10"/>
                                </a:cubicBezTo>
                                <a:cubicBezTo>
                                  <a:pt x="4" y="10"/>
                                  <a:pt x="5" y="12"/>
                                  <a:pt x="4" y="13"/>
                                </a:cubicBezTo>
                                <a:cubicBezTo>
                                  <a:pt x="3" y="14"/>
                                  <a:pt x="4" y="14"/>
                                  <a:pt x="5" y="14"/>
                                </a:cubicBezTo>
                                <a:cubicBezTo>
                                  <a:pt x="6" y="15"/>
                                  <a:pt x="6" y="15"/>
                                  <a:pt x="5" y="17"/>
                                </a:cubicBezTo>
                                <a:cubicBezTo>
                                  <a:pt x="4" y="18"/>
                                  <a:pt x="6" y="19"/>
                                  <a:pt x="5" y="19"/>
                                </a:cubicBezTo>
                                <a:cubicBezTo>
                                  <a:pt x="4" y="19"/>
                                  <a:pt x="4" y="20"/>
                                  <a:pt x="4" y="21"/>
                                </a:cubicBezTo>
                                <a:cubicBezTo>
                                  <a:pt x="4" y="22"/>
                                  <a:pt x="4" y="23"/>
                                  <a:pt x="4" y="24"/>
                                </a:cubicBezTo>
                                <a:cubicBezTo>
                                  <a:pt x="3" y="25"/>
                                  <a:pt x="2" y="25"/>
                                  <a:pt x="3" y="25"/>
                                </a:cubicBezTo>
                                <a:cubicBezTo>
                                  <a:pt x="3" y="26"/>
                                  <a:pt x="3" y="27"/>
                                  <a:pt x="2" y="27"/>
                                </a:cubicBezTo>
                                <a:cubicBezTo>
                                  <a:pt x="1" y="26"/>
                                  <a:pt x="1" y="27"/>
                                  <a:pt x="2" y="28"/>
                                </a:cubicBezTo>
                                <a:cubicBezTo>
                                  <a:pt x="2" y="29"/>
                                  <a:pt x="0" y="33"/>
                                  <a:pt x="1" y="34"/>
                                </a:cubicBezTo>
                                <a:cubicBezTo>
                                  <a:pt x="2" y="35"/>
                                  <a:pt x="2" y="36"/>
                                  <a:pt x="2" y="37"/>
                                </a:cubicBezTo>
                                <a:cubicBezTo>
                                  <a:pt x="2" y="38"/>
                                  <a:pt x="1" y="41"/>
                                  <a:pt x="1" y="41"/>
                                </a:cubicBezTo>
                                <a:cubicBezTo>
                                  <a:pt x="3" y="40"/>
                                  <a:pt x="5" y="40"/>
                                  <a:pt x="5" y="40"/>
                                </a:cubicBezTo>
                                <a:cubicBezTo>
                                  <a:pt x="5" y="40"/>
                                  <a:pt x="5" y="41"/>
                                  <a:pt x="5" y="41"/>
                                </a:cubicBezTo>
                                <a:cubicBezTo>
                                  <a:pt x="6" y="41"/>
                                  <a:pt x="8" y="40"/>
                                  <a:pt x="9" y="41"/>
                                </a:cubicBezTo>
                                <a:cubicBezTo>
                                  <a:pt x="11" y="41"/>
                                  <a:pt x="11" y="43"/>
                                  <a:pt x="12" y="43"/>
                                </a:cubicBezTo>
                                <a:cubicBezTo>
                                  <a:pt x="13" y="43"/>
                                  <a:pt x="13" y="43"/>
                                  <a:pt x="14" y="43"/>
                                </a:cubicBezTo>
                                <a:cubicBezTo>
                                  <a:pt x="14" y="43"/>
                                  <a:pt x="14" y="44"/>
                                  <a:pt x="14" y="45"/>
                                </a:cubicBezTo>
                                <a:cubicBezTo>
                                  <a:pt x="14" y="45"/>
                                  <a:pt x="14" y="45"/>
                                  <a:pt x="14" y="45"/>
                                </a:cubicBezTo>
                                <a:cubicBezTo>
                                  <a:pt x="15" y="45"/>
                                  <a:pt x="15" y="46"/>
                                  <a:pt x="15" y="46"/>
                                </a:cubicBezTo>
                                <a:cubicBezTo>
                                  <a:pt x="15" y="46"/>
                                  <a:pt x="15" y="46"/>
                                  <a:pt x="15" y="46"/>
                                </a:cubicBezTo>
                                <a:cubicBezTo>
                                  <a:pt x="15" y="47"/>
                                  <a:pt x="15" y="47"/>
                                  <a:pt x="14" y="47"/>
                                </a:cubicBezTo>
                                <a:cubicBezTo>
                                  <a:pt x="15" y="49"/>
                                  <a:pt x="16" y="51"/>
                                  <a:pt x="17" y="52"/>
                                </a:cubicBezTo>
                                <a:cubicBezTo>
                                  <a:pt x="18" y="52"/>
                                  <a:pt x="19" y="52"/>
                                  <a:pt x="20" y="52"/>
                                </a:cubicBezTo>
                                <a:cubicBezTo>
                                  <a:pt x="20" y="51"/>
                                  <a:pt x="20" y="51"/>
                                  <a:pt x="20" y="51"/>
                                </a:cubicBezTo>
                                <a:cubicBezTo>
                                  <a:pt x="21" y="51"/>
                                  <a:pt x="21" y="52"/>
                                  <a:pt x="22" y="51"/>
                                </a:cubicBezTo>
                                <a:cubicBezTo>
                                  <a:pt x="23" y="51"/>
                                  <a:pt x="23" y="51"/>
                                  <a:pt x="23" y="51"/>
                                </a:cubicBezTo>
                                <a:cubicBezTo>
                                  <a:pt x="23" y="51"/>
                                  <a:pt x="23" y="51"/>
                                  <a:pt x="24" y="51"/>
                                </a:cubicBezTo>
                                <a:cubicBezTo>
                                  <a:pt x="24" y="51"/>
                                  <a:pt x="24" y="50"/>
                                  <a:pt x="25" y="49"/>
                                </a:cubicBezTo>
                                <a:cubicBezTo>
                                  <a:pt x="25" y="49"/>
                                  <a:pt x="26" y="50"/>
                                  <a:pt x="26" y="49"/>
                                </a:cubicBezTo>
                                <a:cubicBezTo>
                                  <a:pt x="26" y="50"/>
                                  <a:pt x="26" y="50"/>
                                  <a:pt x="27" y="51"/>
                                </a:cubicBezTo>
                                <a:cubicBezTo>
                                  <a:pt x="27" y="50"/>
                                  <a:pt x="27" y="49"/>
                                  <a:pt x="27" y="4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2177" name="Freeform 64">
                            <a:extLst>
                              <a:ext uri="{FF2B5EF4-FFF2-40B4-BE49-F238E27FC236}">
                                <a16:creationId xmlns:a16="http://schemas.microsoft.com/office/drawing/2014/main" id="{46294C87-1F53-631C-A25E-9E80A8CA2163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318601" y="3185075"/>
                            <a:ext cx="507835" cy="436294"/>
                          </a:xfrm>
                          <a:custGeom>
                            <a:avLst/>
                            <a:gdLst>
                              <a:gd name="T0" fmla="*/ 68 w 74"/>
                              <a:gd name="T1" fmla="*/ 3 h 60"/>
                              <a:gd name="T2" fmla="*/ 65 w 74"/>
                              <a:gd name="T3" fmla="*/ 5 h 60"/>
                              <a:gd name="T4" fmla="*/ 65 w 74"/>
                              <a:gd name="T5" fmla="*/ 6 h 60"/>
                              <a:gd name="T6" fmla="*/ 54 w 74"/>
                              <a:gd name="T7" fmla="*/ 0 h 60"/>
                              <a:gd name="T8" fmla="*/ 29 w 74"/>
                              <a:gd name="T9" fmla="*/ 17 h 60"/>
                              <a:gd name="T10" fmla="*/ 26 w 74"/>
                              <a:gd name="T11" fmla="*/ 21 h 60"/>
                              <a:gd name="T12" fmla="*/ 20 w 74"/>
                              <a:gd name="T13" fmla="*/ 23 h 60"/>
                              <a:gd name="T14" fmla="*/ 21 w 74"/>
                              <a:gd name="T15" fmla="*/ 35 h 60"/>
                              <a:gd name="T16" fmla="*/ 19 w 74"/>
                              <a:gd name="T17" fmla="*/ 36 h 60"/>
                              <a:gd name="T18" fmla="*/ 19 w 74"/>
                              <a:gd name="T19" fmla="*/ 38 h 60"/>
                              <a:gd name="T20" fmla="*/ 18 w 74"/>
                              <a:gd name="T21" fmla="*/ 39 h 60"/>
                              <a:gd name="T22" fmla="*/ 16 w 74"/>
                              <a:gd name="T23" fmla="*/ 39 h 60"/>
                              <a:gd name="T24" fmla="*/ 10 w 74"/>
                              <a:gd name="T25" fmla="*/ 41 h 60"/>
                              <a:gd name="T26" fmla="*/ 5 w 74"/>
                              <a:gd name="T27" fmla="*/ 42 h 60"/>
                              <a:gd name="T28" fmla="*/ 2 w 74"/>
                              <a:gd name="T29" fmla="*/ 42 h 60"/>
                              <a:gd name="T30" fmla="*/ 1 w 74"/>
                              <a:gd name="T31" fmla="*/ 43 h 60"/>
                              <a:gd name="T32" fmla="*/ 1 w 74"/>
                              <a:gd name="T33" fmla="*/ 43 h 60"/>
                              <a:gd name="T34" fmla="*/ 0 w 74"/>
                              <a:gd name="T35" fmla="*/ 44 h 60"/>
                              <a:gd name="T36" fmla="*/ 1 w 74"/>
                              <a:gd name="T37" fmla="*/ 46 h 60"/>
                              <a:gd name="T38" fmla="*/ 5 w 74"/>
                              <a:gd name="T39" fmla="*/ 48 h 60"/>
                              <a:gd name="T40" fmla="*/ 4 w 74"/>
                              <a:gd name="T41" fmla="*/ 50 h 60"/>
                              <a:gd name="T42" fmla="*/ 6 w 74"/>
                              <a:gd name="T43" fmla="*/ 54 h 60"/>
                              <a:gd name="T44" fmla="*/ 8 w 74"/>
                              <a:gd name="T45" fmla="*/ 54 h 60"/>
                              <a:gd name="T46" fmla="*/ 8 w 74"/>
                              <a:gd name="T47" fmla="*/ 56 h 60"/>
                              <a:gd name="T48" fmla="*/ 9 w 74"/>
                              <a:gd name="T49" fmla="*/ 60 h 60"/>
                              <a:gd name="T50" fmla="*/ 11 w 74"/>
                              <a:gd name="T51" fmla="*/ 58 h 60"/>
                              <a:gd name="T52" fmla="*/ 13 w 74"/>
                              <a:gd name="T53" fmla="*/ 58 h 60"/>
                              <a:gd name="T54" fmla="*/ 13 w 74"/>
                              <a:gd name="T55" fmla="*/ 59 h 60"/>
                              <a:gd name="T56" fmla="*/ 16 w 74"/>
                              <a:gd name="T57" fmla="*/ 60 h 60"/>
                              <a:gd name="T58" fmla="*/ 18 w 74"/>
                              <a:gd name="T59" fmla="*/ 57 h 60"/>
                              <a:gd name="T60" fmla="*/ 20 w 74"/>
                              <a:gd name="T61" fmla="*/ 55 h 60"/>
                              <a:gd name="T62" fmla="*/ 20 w 74"/>
                              <a:gd name="T63" fmla="*/ 52 h 60"/>
                              <a:gd name="T64" fmla="*/ 25 w 74"/>
                              <a:gd name="T65" fmla="*/ 50 h 60"/>
                              <a:gd name="T66" fmla="*/ 28 w 74"/>
                              <a:gd name="T67" fmla="*/ 50 h 60"/>
                              <a:gd name="T68" fmla="*/ 30 w 74"/>
                              <a:gd name="T69" fmla="*/ 51 h 60"/>
                              <a:gd name="T70" fmla="*/ 33 w 74"/>
                              <a:gd name="T71" fmla="*/ 53 h 60"/>
                              <a:gd name="T72" fmla="*/ 36 w 74"/>
                              <a:gd name="T73" fmla="*/ 53 h 60"/>
                              <a:gd name="T74" fmla="*/ 39 w 74"/>
                              <a:gd name="T75" fmla="*/ 53 h 60"/>
                              <a:gd name="T76" fmla="*/ 42 w 74"/>
                              <a:gd name="T77" fmla="*/ 54 h 60"/>
                              <a:gd name="T78" fmla="*/ 46 w 74"/>
                              <a:gd name="T79" fmla="*/ 54 h 60"/>
                              <a:gd name="T80" fmla="*/ 49 w 74"/>
                              <a:gd name="T81" fmla="*/ 52 h 60"/>
                              <a:gd name="T82" fmla="*/ 54 w 74"/>
                              <a:gd name="T83" fmla="*/ 52 h 60"/>
                              <a:gd name="T84" fmla="*/ 59 w 74"/>
                              <a:gd name="T85" fmla="*/ 52 h 60"/>
                              <a:gd name="T86" fmla="*/ 61 w 74"/>
                              <a:gd name="T87" fmla="*/ 51 h 60"/>
                              <a:gd name="T88" fmla="*/ 64 w 74"/>
                              <a:gd name="T89" fmla="*/ 50 h 60"/>
                              <a:gd name="T90" fmla="*/ 64 w 74"/>
                              <a:gd name="T91" fmla="*/ 45 h 60"/>
                              <a:gd name="T92" fmla="*/ 71 w 74"/>
                              <a:gd name="T93" fmla="*/ 39 h 60"/>
                              <a:gd name="T94" fmla="*/ 71 w 74"/>
                              <a:gd name="T95" fmla="*/ 22 h 60"/>
                              <a:gd name="T96" fmla="*/ 73 w 74"/>
                              <a:gd name="T97" fmla="*/ 18 h 60"/>
                              <a:gd name="T98" fmla="*/ 71 w 74"/>
                              <a:gd name="T99" fmla="*/ 13 h 60"/>
                              <a:gd name="T100" fmla="*/ 68 w 74"/>
                              <a:gd name="T101" fmla="*/ 3 h 6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</a:cxnLst>
                            <a:rect l="0" t="0" r="r" b="b"/>
                            <a:pathLst>
                              <a:path w="74" h="60">
                                <a:moveTo>
                                  <a:pt x="68" y="3"/>
                                </a:moveTo>
                                <a:cubicBezTo>
                                  <a:pt x="65" y="5"/>
                                  <a:pt x="65" y="5"/>
                                  <a:pt x="65" y="5"/>
                                </a:cubicBezTo>
                                <a:cubicBezTo>
                                  <a:pt x="65" y="6"/>
                                  <a:pt x="65" y="6"/>
                                  <a:pt x="65" y="6"/>
                                </a:cubicBezTo>
                                <a:cubicBezTo>
                                  <a:pt x="54" y="0"/>
                                  <a:pt x="54" y="0"/>
                                  <a:pt x="54" y="0"/>
                                </a:cubicBezTo>
                                <a:cubicBezTo>
                                  <a:pt x="29" y="17"/>
                                  <a:pt x="29" y="17"/>
                                  <a:pt x="29" y="17"/>
                                </a:cubicBezTo>
                                <a:cubicBezTo>
                                  <a:pt x="26" y="21"/>
                                  <a:pt x="26" y="21"/>
                                  <a:pt x="26" y="21"/>
                                </a:cubicBezTo>
                                <a:cubicBezTo>
                                  <a:pt x="20" y="23"/>
                                  <a:pt x="20" y="23"/>
                                  <a:pt x="20" y="23"/>
                                </a:cubicBezTo>
                                <a:cubicBezTo>
                                  <a:pt x="21" y="35"/>
                                  <a:pt x="21" y="35"/>
                                  <a:pt x="21" y="35"/>
                                </a:cubicBezTo>
                                <a:cubicBezTo>
                                  <a:pt x="19" y="36"/>
                                  <a:pt x="19" y="36"/>
                                  <a:pt x="19" y="36"/>
                                </a:cubicBezTo>
                                <a:cubicBezTo>
                                  <a:pt x="19" y="36"/>
                                  <a:pt x="19" y="37"/>
                                  <a:pt x="19" y="38"/>
                                </a:cubicBezTo>
                                <a:cubicBezTo>
                                  <a:pt x="19" y="39"/>
                                  <a:pt x="18" y="39"/>
                                  <a:pt x="18" y="39"/>
                                </a:cubicBezTo>
                                <a:cubicBezTo>
                                  <a:pt x="16" y="39"/>
                                  <a:pt x="16" y="39"/>
                                  <a:pt x="16" y="39"/>
                                </a:cubicBezTo>
                                <a:cubicBezTo>
                                  <a:pt x="16" y="39"/>
                                  <a:pt x="11" y="41"/>
                                  <a:pt x="10" y="41"/>
                                </a:cubicBezTo>
                                <a:cubicBezTo>
                                  <a:pt x="8" y="41"/>
                                  <a:pt x="6" y="41"/>
                                  <a:pt x="5" y="42"/>
                                </a:cubicBezTo>
                                <a:cubicBezTo>
                                  <a:pt x="4" y="42"/>
                                  <a:pt x="2" y="42"/>
                                  <a:pt x="2" y="42"/>
                                </a:cubicBezTo>
                                <a:cubicBezTo>
                                  <a:pt x="1" y="43"/>
                                  <a:pt x="1" y="43"/>
                                  <a:pt x="1" y="43"/>
                                </a:cubicBezTo>
                                <a:cubicBezTo>
                                  <a:pt x="1" y="43"/>
                                  <a:pt x="1" y="43"/>
                                  <a:pt x="1" y="43"/>
                                </a:cubicBezTo>
                                <a:cubicBezTo>
                                  <a:pt x="0" y="44"/>
                                  <a:pt x="0" y="44"/>
                                  <a:pt x="0" y="44"/>
                                </a:cubicBezTo>
                                <a:cubicBezTo>
                                  <a:pt x="1" y="46"/>
                                  <a:pt x="1" y="46"/>
                                  <a:pt x="1" y="46"/>
                                </a:cubicBezTo>
                                <a:cubicBezTo>
                                  <a:pt x="5" y="48"/>
                                  <a:pt x="5" y="48"/>
                                  <a:pt x="5" y="48"/>
                                </a:cubicBezTo>
                                <a:cubicBezTo>
                                  <a:pt x="4" y="50"/>
                                  <a:pt x="4" y="50"/>
                                  <a:pt x="4" y="50"/>
                                </a:cubicBezTo>
                                <a:cubicBezTo>
                                  <a:pt x="6" y="54"/>
                                  <a:pt x="6" y="54"/>
                                  <a:pt x="6" y="54"/>
                                </a:cubicBezTo>
                                <a:cubicBezTo>
                                  <a:pt x="6" y="54"/>
                                  <a:pt x="8" y="53"/>
                                  <a:pt x="8" y="54"/>
                                </a:cubicBezTo>
                                <a:cubicBezTo>
                                  <a:pt x="8" y="55"/>
                                  <a:pt x="8" y="56"/>
                                  <a:pt x="8" y="56"/>
                                </a:cubicBezTo>
                                <a:cubicBezTo>
                                  <a:pt x="9" y="60"/>
                                  <a:pt x="9" y="60"/>
                                  <a:pt x="9" y="60"/>
                                </a:cubicBezTo>
                                <a:cubicBezTo>
                                  <a:pt x="11" y="58"/>
                                  <a:pt x="11" y="58"/>
                                  <a:pt x="11" y="58"/>
                                </a:cubicBezTo>
                                <a:cubicBezTo>
                                  <a:pt x="11" y="58"/>
                                  <a:pt x="12" y="57"/>
                                  <a:pt x="13" y="58"/>
                                </a:cubicBezTo>
                                <a:cubicBezTo>
                                  <a:pt x="14" y="59"/>
                                  <a:pt x="13" y="59"/>
                                  <a:pt x="13" y="59"/>
                                </a:cubicBezTo>
                                <a:cubicBezTo>
                                  <a:pt x="16" y="60"/>
                                  <a:pt x="16" y="60"/>
                                  <a:pt x="16" y="60"/>
                                </a:cubicBezTo>
                                <a:cubicBezTo>
                                  <a:pt x="18" y="57"/>
                                  <a:pt x="18" y="57"/>
                                  <a:pt x="18" y="57"/>
                                </a:cubicBezTo>
                                <a:cubicBezTo>
                                  <a:pt x="18" y="57"/>
                                  <a:pt x="20" y="56"/>
                                  <a:pt x="20" y="55"/>
                                </a:cubicBezTo>
                                <a:cubicBezTo>
                                  <a:pt x="20" y="54"/>
                                  <a:pt x="20" y="52"/>
                                  <a:pt x="20" y="52"/>
                                </a:cubicBezTo>
                                <a:cubicBezTo>
                                  <a:pt x="20" y="52"/>
                                  <a:pt x="23" y="51"/>
                                  <a:pt x="25" y="50"/>
                                </a:cubicBezTo>
                                <a:cubicBezTo>
                                  <a:pt x="26" y="50"/>
                                  <a:pt x="27" y="50"/>
                                  <a:pt x="28" y="50"/>
                                </a:cubicBezTo>
                                <a:cubicBezTo>
                                  <a:pt x="30" y="50"/>
                                  <a:pt x="30" y="51"/>
                                  <a:pt x="30" y="51"/>
                                </a:cubicBezTo>
                                <a:cubicBezTo>
                                  <a:pt x="31" y="51"/>
                                  <a:pt x="33" y="53"/>
                                  <a:pt x="33" y="53"/>
                                </a:cubicBezTo>
                                <a:cubicBezTo>
                                  <a:pt x="33" y="53"/>
                                  <a:pt x="34" y="54"/>
                                  <a:pt x="36" y="53"/>
                                </a:cubicBezTo>
                                <a:cubicBezTo>
                                  <a:pt x="37" y="52"/>
                                  <a:pt x="38" y="52"/>
                                  <a:pt x="39" y="53"/>
                                </a:cubicBezTo>
                                <a:cubicBezTo>
                                  <a:pt x="40" y="53"/>
                                  <a:pt x="39" y="54"/>
                                  <a:pt x="42" y="54"/>
                                </a:cubicBezTo>
                                <a:cubicBezTo>
                                  <a:pt x="44" y="54"/>
                                  <a:pt x="46" y="54"/>
                                  <a:pt x="46" y="54"/>
                                </a:cubicBezTo>
                                <a:cubicBezTo>
                                  <a:pt x="46" y="53"/>
                                  <a:pt x="48" y="52"/>
                                  <a:pt x="49" y="52"/>
                                </a:cubicBezTo>
                                <a:cubicBezTo>
                                  <a:pt x="50" y="52"/>
                                  <a:pt x="52" y="52"/>
                                  <a:pt x="54" y="52"/>
                                </a:cubicBezTo>
                                <a:cubicBezTo>
                                  <a:pt x="56" y="53"/>
                                  <a:pt x="58" y="52"/>
                                  <a:pt x="59" y="52"/>
                                </a:cubicBezTo>
                                <a:cubicBezTo>
                                  <a:pt x="61" y="52"/>
                                  <a:pt x="61" y="51"/>
                                  <a:pt x="61" y="51"/>
                                </a:cubicBezTo>
                                <a:cubicBezTo>
                                  <a:pt x="64" y="50"/>
                                  <a:pt x="64" y="50"/>
                                  <a:pt x="64" y="50"/>
                                </a:cubicBezTo>
                                <a:cubicBezTo>
                                  <a:pt x="64" y="45"/>
                                  <a:pt x="64" y="45"/>
                                  <a:pt x="64" y="45"/>
                                </a:cubicBezTo>
                                <a:cubicBezTo>
                                  <a:pt x="71" y="39"/>
                                  <a:pt x="71" y="39"/>
                                  <a:pt x="71" y="39"/>
                                </a:cubicBezTo>
                                <a:cubicBezTo>
                                  <a:pt x="71" y="39"/>
                                  <a:pt x="71" y="24"/>
                                  <a:pt x="71" y="22"/>
                                </a:cubicBezTo>
                                <a:cubicBezTo>
                                  <a:pt x="72" y="20"/>
                                  <a:pt x="72" y="19"/>
                                  <a:pt x="73" y="18"/>
                                </a:cubicBezTo>
                                <a:cubicBezTo>
                                  <a:pt x="74" y="17"/>
                                  <a:pt x="71" y="13"/>
                                  <a:pt x="71" y="13"/>
                                </a:cubicBezTo>
                                <a:lnTo>
                                  <a:pt x="68" y="3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2178" name="Freeform 86">
                            <a:extLst>
                              <a:ext uri="{FF2B5EF4-FFF2-40B4-BE49-F238E27FC236}">
                                <a16:creationId xmlns:a16="http://schemas.microsoft.com/office/drawing/2014/main" id="{92C2FCF5-7EBC-F386-F021-B94D5235328E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586447" y="2807555"/>
                            <a:ext cx="537834" cy="531238"/>
                          </a:xfrm>
                          <a:custGeom>
                            <a:avLst/>
                            <a:gdLst>
                              <a:gd name="T0" fmla="*/ 13 w 78"/>
                              <a:gd name="T1" fmla="*/ 2 h 73"/>
                              <a:gd name="T2" fmla="*/ 9 w 78"/>
                              <a:gd name="T3" fmla="*/ 6 h 73"/>
                              <a:gd name="T4" fmla="*/ 7 w 78"/>
                              <a:gd name="T5" fmla="*/ 11 h 73"/>
                              <a:gd name="T6" fmla="*/ 4 w 78"/>
                              <a:gd name="T7" fmla="*/ 15 h 73"/>
                              <a:gd name="T8" fmla="*/ 4 w 78"/>
                              <a:gd name="T9" fmla="*/ 17 h 73"/>
                              <a:gd name="T10" fmla="*/ 5 w 78"/>
                              <a:gd name="T11" fmla="*/ 27 h 73"/>
                              <a:gd name="T12" fmla="*/ 4 w 78"/>
                              <a:gd name="T13" fmla="*/ 30 h 73"/>
                              <a:gd name="T14" fmla="*/ 0 w 78"/>
                              <a:gd name="T15" fmla="*/ 38 h 73"/>
                              <a:gd name="T16" fmla="*/ 4 w 78"/>
                              <a:gd name="T17" fmla="*/ 43 h 73"/>
                              <a:gd name="T18" fmla="*/ 7 w 78"/>
                              <a:gd name="T19" fmla="*/ 48 h 73"/>
                              <a:gd name="T20" fmla="*/ 12 w 78"/>
                              <a:gd name="T21" fmla="*/ 50 h 73"/>
                              <a:gd name="T22" fmla="*/ 26 w 78"/>
                              <a:gd name="T23" fmla="*/ 58 h 73"/>
                              <a:gd name="T24" fmla="*/ 29 w 78"/>
                              <a:gd name="T25" fmla="*/ 55 h 73"/>
                              <a:gd name="T26" fmla="*/ 73 w 78"/>
                              <a:gd name="T27" fmla="*/ 73 h 73"/>
                              <a:gd name="T28" fmla="*/ 78 w 78"/>
                              <a:gd name="T29" fmla="*/ 70 h 73"/>
                              <a:gd name="T30" fmla="*/ 77 w 78"/>
                              <a:gd name="T31" fmla="*/ 22 h 73"/>
                              <a:gd name="T32" fmla="*/ 76 w 78"/>
                              <a:gd name="T33" fmla="*/ 18 h 73"/>
                              <a:gd name="T34" fmla="*/ 76 w 78"/>
                              <a:gd name="T35" fmla="*/ 11 h 73"/>
                              <a:gd name="T36" fmla="*/ 74 w 78"/>
                              <a:gd name="T37" fmla="*/ 8 h 73"/>
                              <a:gd name="T38" fmla="*/ 69 w 78"/>
                              <a:gd name="T39" fmla="*/ 7 h 73"/>
                              <a:gd name="T40" fmla="*/ 68 w 78"/>
                              <a:gd name="T41" fmla="*/ 5 h 73"/>
                              <a:gd name="T42" fmla="*/ 65 w 78"/>
                              <a:gd name="T43" fmla="*/ 4 h 73"/>
                              <a:gd name="T44" fmla="*/ 61 w 78"/>
                              <a:gd name="T45" fmla="*/ 2 h 73"/>
                              <a:gd name="T46" fmla="*/ 59 w 78"/>
                              <a:gd name="T47" fmla="*/ 3 h 73"/>
                              <a:gd name="T48" fmla="*/ 56 w 78"/>
                              <a:gd name="T49" fmla="*/ 4 h 73"/>
                              <a:gd name="T50" fmla="*/ 53 w 78"/>
                              <a:gd name="T51" fmla="*/ 8 h 73"/>
                              <a:gd name="T52" fmla="*/ 51 w 78"/>
                              <a:gd name="T53" fmla="*/ 16 h 73"/>
                              <a:gd name="T54" fmla="*/ 40 w 78"/>
                              <a:gd name="T55" fmla="*/ 13 h 73"/>
                              <a:gd name="T56" fmla="*/ 36 w 78"/>
                              <a:gd name="T57" fmla="*/ 12 h 73"/>
                              <a:gd name="T58" fmla="*/ 31 w 78"/>
                              <a:gd name="T59" fmla="*/ 8 h 73"/>
                              <a:gd name="T60" fmla="*/ 29 w 78"/>
                              <a:gd name="T61" fmla="*/ 6 h 73"/>
                              <a:gd name="T62" fmla="*/ 26 w 78"/>
                              <a:gd name="T63" fmla="*/ 5 h 73"/>
                              <a:gd name="T64" fmla="*/ 23 w 78"/>
                              <a:gd name="T65" fmla="*/ 4 h 73"/>
                              <a:gd name="T66" fmla="*/ 18 w 78"/>
                              <a:gd name="T67" fmla="*/ 3 h 73"/>
                              <a:gd name="T68" fmla="*/ 15 w 78"/>
                              <a:gd name="T69" fmla="*/ 1 h 73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</a:cxnLst>
                            <a:rect l="0" t="0" r="r" b="b"/>
                            <a:pathLst>
                              <a:path w="78" h="73">
                                <a:moveTo>
                                  <a:pt x="14" y="0"/>
                                </a:moveTo>
                                <a:cubicBezTo>
                                  <a:pt x="13" y="2"/>
                                  <a:pt x="13" y="2"/>
                                  <a:pt x="13" y="2"/>
                                </a:cubicBezTo>
                                <a:cubicBezTo>
                                  <a:pt x="13" y="2"/>
                                  <a:pt x="14" y="4"/>
                                  <a:pt x="12" y="4"/>
                                </a:cubicBezTo>
                                <a:cubicBezTo>
                                  <a:pt x="11" y="5"/>
                                  <a:pt x="10" y="6"/>
                                  <a:pt x="9" y="6"/>
                                </a:cubicBezTo>
                                <a:cubicBezTo>
                                  <a:pt x="8" y="6"/>
                                  <a:pt x="7" y="7"/>
                                  <a:pt x="7" y="7"/>
                                </a:cubicBezTo>
                                <a:cubicBezTo>
                                  <a:pt x="7" y="7"/>
                                  <a:pt x="7" y="9"/>
                                  <a:pt x="7" y="11"/>
                                </a:cubicBezTo>
                                <a:cubicBezTo>
                                  <a:pt x="8" y="12"/>
                                  <a:pt x="6" y="12"/>
                                  <a:pt x="6" y="13"/>
                                </a:cubicBezTo>
                                <a:cubicBezTo>
                                  <a:pt x="6" y="14"/>
                                  <a:pt x="4" y="15"/>
                                  <a:pt x="4" y="15"/>
                                </a:cubicBezTo>
                                <a:cubicBezTo>
                                  <a:pt x="4" y="15"/>
                                  <a:pt x="3" y="15"/>
                                  <a:pt x="3" y="15"/>
                                </a:cubicBezTo>
                                <a:cubicBezTo>
                                  <a:pt x="2" y="16"/>
                                  <a:pt x="4" y="17"/>
                                  <a:pt x="4" y="17"/>
                                </a:cubicBezTo>
                                <a:cubicBezTo>
                                  <a:pt x="3" y="26"/>
                                  <a:pt x="3" y="26"/>
                                  <a:pt x="3" y="26"/>
                                </a:cubicBezTo>
                                <a:cubicBezTo>
                                  <a:pt x="5" y="27"/>
                                  <a:pt x="5" y="27"/>
                                  <a:pt x="5" y="27"/>
                                </a:cubicBezTo>
                                <a:cubicBezTo>
                                  <a:pt x="5" y="27"/>
                                  <a:pt x="2" y="29"/>
                                  <a:pt x="3" y="29"/>
                                </a:cubicBezTo>
                                <a:cubicBezTo>
                                  <a:pt x="4" y="29"/>
                                  <a:pt x="4" y="30"/>
                                  <a:pt x="4" y="30"/>
                                </a:cubicBezTo>
                                <a:cubicBezTo>
                                  <a:pt x="4" y="30"/>
                                  <a:pt x="4" y="34"/>
                                  <a:pt x="3" y="36"/>
                                </a:cubicBezTo>
                                <a:cubicBezTo>
                                  <a:pt x="3" y="38"/>
                                  <a:pt x="0" y="38"/>
                                  <a:pt x="0" y="38"/>
                                </a:cubicBezTo>
                                <a:cubicBezTo>
                                  <a:pt x="0" y="38"/>
                                  <a:pt x="1" y="39"/>
                                  <a:pt x="2" y="40"/>
                                </a:cubicBezTo>
                                <a:cubicBezTo>
                                  <a:pt x="3" y="41"/>
                                  <a:pt x="3" y="42"/>
                                  <a:pt x="4" y="43"/>
                                </a:cubicBezTo>
                                <a:cubicBezTo>
                                  <a:pt x="5" y="44"/>
                                  <a:pt x="5" y="44"/>
                                  <a:pt x="5" y="45"/>
                                </a:cubicBezTo>
                                <a:cubicBezTo>
                                  <a:pt x="5" y="47"/>
                                  <a:pt x="6" y="48"/>
                                  <a:pt x="7" y="48"/>
                                </a:cubicBezTo>
                                <a:cubicBezTo>
                                  <a:pt x="8" y="48"/>
                                  <a:pt x="9" y="48"/>
                                  <a:pt x="10" y="49"/>
                                </a:cubicBezTo>
                                <a:cubicBezTo>
                                  <a:pt x="11" y="49"/>
                                  <a:pt x="11" y="50"/>
                                  <a:pt x="12" y="50"/>
                                </a:cubicBezTo>
                                <a:cubicBezTo>
                                  <a:pt x="13" y="50"/>
                                  <a:pt x="15" y="52"/>
                                  <a:pt x="15" y="52"/>
                                </a:cubicBezTo>
                                <a:cubicBezTo>
                                  <a:pt x="26" y="58"/>
                                  <a:pt x="26" y="58"/>
                                  <a:pt x="26" y="58"/>
                                </a:cubicBezTo>
                                <a:cubicBezTo>
                                  <a:pt x="26" y="57"/>
                                  <a:pt x="26" y="57"/>
                                  <a:pt x="26" y="57"/>
                                </a:cubicBezTo>
                                <a:cubicBezTo>
                                  <a:pt x="29" y="55"/>
                                  <a:pt x="29" y="55"/>
                                  <a:pt x="29" y="55"/>
                                </a:cubicBezTo>
                                <a:cubicBezTo>
                                  <a:pt x="34" y="52"/>
                                  <a:pt x="34" y="52"/>
                                  <a:pt x="34" y="52"/>
                                </a:cubicBezTo>
                                <a:cubicBezTo>
                                  <a:pt x="73" y="73"/>
                                  <a:pt x="73" y="73"/>
                                  <a:pt x="73" y="73"/>
                                </a:cubicBezTo>
                                <a:cubicBezTo>
                                  <a:pt x="73" y="70"/>
                                  <a:pt x="73" y="70"/>
                                  <a:pt x="73" y="70"/>
                                </a:cubicBezTo>
                                <a:cubicBezTo>
                                  <a:pt x="78" y="70"/>
                                  <a:pt x="78" y="70"/>
                                  <a:pt x="78" y="70"/>
                                </a:cubicBezTo>
                                <a:cubicBezTo>
                                  <a:pt x="78" y="60"/>
                                  <a:pt x="78" y="60"/>
                                  <a:pt x="78" y="60"/>
                                </a:cubicBezTo>
                                <a:cubicBezTo>
                                  <a:pt x="77" y="22"/>
                                  <a:pt x="77" y="22"/>
                                  <a:pt x="77" y="22"/>
                                </a:cubicBezTo>
                                <a:cubicBezTo>
                                  <a:pt x="77" y="22"/>
                                  <a:pt x="77" y="22"/>
                                  <a:pt x="77" y="21"/>
                                </a:cubicBezTo>
                                <a:cubicBezTo>
                                  <a:pt x="76" y="20"/>
                                  <a:pt x="76" y="20"/>
                                  <a:pt x="76" y="18"/>
                                </a:cubicBezTo>
                                <a:cubicBezTo>
                                  <a:pt x="76" y="17"/>
                                  <a:pt x="76" y="16"/>
                                  <a:pt x="77" y="15"/>
                                </a:cubicBezTo>
                                <a:cubicBezTo>
                                  <a:pt x="78" y="14"/>
                                  <a:pt x="76" y="12"/>
                                  <a:pt x="76" y="11"/>
                                </a:cubicBezTo>
                                <a:cubicBezTo>
                                  <a:pt x="75" y="10"/>
                                  <a:pt x="75" y="8"/>
                                  <a:pt x="75" y="8"/>
                                </a:cubicBezTo>
                                <a:cubicBezTo>
                                  <a:pt x="75" y="8"/>
                                  <a:pt x="74" y="8"/>
                                  <a:pt x="74" y="8"/>
                                </a:cubicBezTo>
                                <a:cubicBezTo>
                                  <a:pt x="74" y="8"/>
                                  <a:pt x="74" y="7"/>
                                  <a:pt x="74" y="7"/>
                                </a:cubicBezTo>
                                <a:cubicBezTo>
                                  <a:pt x="72" y="6"/>
                                  <a:pt x="70" y="7"/>
                                  <a:pt x="69" y="7"/>
                                </a:cubicBezTo>
                                <a:cubicBezTo>
                                  <a:pt x="69" y="7"/>
                                  <a:pt x="68" y="6"/>
                                  <a:pt x="69" y="5"/>
                                </a:cubicBezTo>
                                <a:cubicBezTo>
                                  <a:pt x="68" y="5"/>
                                  <a:pt x="68" y="5"/>
                                  <a:pt x="68" y="5"/>
                                </a:cubicBezTo>
                                <a:cubicBezTo>
                                  <a:pt x="67" y="5"/>
                                  <a:pt x="68" y="4"/>
                                  <a:pt x="67" y="4"/>
                                </a:cubicBezTo>
                                <a:cubicBezTo>
                                  <a:pt x="67" y="4"/>
                                  <a:pt x="66" y="4"/>
                                  <a:pt x="65" y="4"/>
                                </a:cubicBezTo>
                                <a:cubicBezTo>
                                  <a:pt x="64" y="4"/>
                                  <a:pt x="63" y="3"/>
                                  <a:pt x="62" y="3"/>
                                </a:cubicBezTo>
                                <a:cubicBezTo>
                                  <a:pt x="61" y="2"/>
                                  <a:pt x="61" y="2"/>
                                  <a:pt x="61" y="2"/>
                                </a:cubicBezTo>
                                <a:cubicBezTo>
                                  <a:pt x="60" y="3"/>
                                  <a:pt x="60" y="3"/>
                                  <a:pt x="60" y="3"/>
                                </a:cubicBezTo>
                                <a:cubicBezTo>
                                  <a:pt x="59" y="3"/>
                                  <a:pt x="59" y="3"/>
                                  <a:pt x="59" y="3"/>
                                </a:cubicBezTo>
                                <a:cubicBezTo>
                                  <a:pt x="58" y="3"/>
                                  <a:pt x="58" y="4"/>
                                  <a:pt x="57" y="4"/>
                                </a:cubicBezTo>
                                <a:cubicBezTo>
                                  <a:pt x="57" y="5"/>
                                  <a:pt x="56" y="4"/>
                                  <a:pt x="56" y="4"/>
                                </a:cubicBezTo>
                                <a:cubicBezTo>
                                  <a:pt x="55" y="5"/>
                                  <a:pt x="55" y="6"/>
                                  <a:pt x="54" y="7"/>
                                </a:cubicBezTo>
                                <a:cubicBezTo>
                                  <a:pt x="54" y="7"/>
                                  <a:pt x="54" y="7"/>
                                  <a:pt x="53" y="8"/>
                                </a:cubicBezTo>
                                <a:cubicBezTo>
                                  <a:pt x="55" y="11"/>
                                  <a:pt x="56" y="12"/>
                                  <a:pt x="53" y="15"/>
                                </a:cubicBezTo>
                                <a:cubicBezTo>
                                  <a:pt x="52" y="15"/>
                                  <a:pt x="52" y="16"/>
                                  <a:pt x="51" y="16"/>
                                </a:cubicBezTo>
                                <a:cubicBezTo>
                                  <a:pt x="49" y="17"/>
                                  <a:pt x="43" y="14"/>
                                  <a:pt x="42" y="13"/>
                                </a:cubicBezTo>
                                <a:cubicBezTo>
                                  <a:pt x="41" y="13"/>
                                  <a:pt x="41" y="14"/>
                                  <a:pt x="40" y="13"/>
                                </a:cubicBezTo>
                                <a:cubicBezTo>
                                  <a:pt x="40" y="13"/>
                                  <a:pt x="39" y="13"/>
                                  <a:pt x="39" y="12"/>
                                </a:cubicBezTo>
                                <a:cubicBezTo>
                                  <a:pt x="38" y="12"/>
                                  <a:pt x="37" y="13"/>
                                  <a:pt x="36" y="12"/>
                                </a:cubicBezTo>
                                <a:cubicBezTo>
                                  <a:pt x="34" y="11"/>
                                  <a:pt x="33" y="9"/>
                                  <a:pt x="31" y="8"/>
                                </a:cubicBezTo>
                                <a:cubicBezTo>
                                  <a:pt x="31" y="8"/>
                                  <a:pt x="31" y="8"/>
                                  <a:pt x="31" y="8"/>
                                </a:cubicBezTo>
                                <a:cubicBezTo>
                                  <a:pt x="31" y="7"/>
                                  <a:pt x="31" y="7"/>
                                  <a:pt x="31" y="6"/>
                                </a:cubicBezTo>
                                <a:cubicBezTo>
                                  <a:pt x="30" y="6"/>
                                  <a:pt x="30" y="6"/>
                                  <a:pt x="29" y="6"/>
                                </a:cubicBezTo>
                                <a:cubicBezTo>
                                  <a:pt x="29" y="6"/>
                                  <a:pt x="28" y="5"/>
                                  <a:pt x="28" y="5"/>
                                </a:cubicBezTo>
                                <a:cubicBezTo>
                                  <a:pt x="28" y="5"/>
                                  <a:pt x="27" y="5"/>
                                  <a:pt x="26" y="5"/>
                                </a:cubicBezTo>
                                <a:cubicBezTo>
                                  <a:pt x="26" y="4"/>
                                  <a:pt x="26" y="4"/>
                                  <a:pt x="26" y="4"/>
                                </a:cubicBezTo>
                                <a:cubicBezTo>
                                  <a:pt x="25" y="4"/>
                                  <a:pt x="24" y="4"/>
                                  <a:pt x="23" y="4"/>
                                </a:cubicBezTo>
                                <a:cubicBezTo>
                                  <a:pt x="23" y="3"/>
                                  <a:pt x="23" y="3"/>
                                  <a:pt x="23" y="3"/>
                                </a:cubicBezTo>
                                <a:cubicBezTo>
                                  <a:pt x="21" y="3"/>
                                  <a:pt x="20" y="4"/>
                                  <a:pt x="18" y="3"/>
                                </a:cubicBezTo>
                                <a:cubicBezTo>
                                  <a:pt x="18" y="3"/>
                                  <a:pt x="17" y="2"/>
                                  <a:pt x="17" y="2"/>
                                </a:cubicBezTo>
                                <a:cubicBezTo>
                                  <a:pt x="16" y="1"/>
                                  <a:pt x="15" y="2"/>
                                  <a:pt x="15" y="1"/>
                                </a:cubicBezTo>
                                <a:cubicBezTo>
                                  <a:pt x="14" y="1"/>
                                  <a:pt x="14" y="0"/>
                                  <a:pt x="14" y="0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2179" name="Freeform 135">
                            <a:extLst>
                              <a:ext uri="{FF2B5EF4-FFF2-40B4-BE49-F238E27FC236}">
                                <a16:creationId xmlns:a16="http://schemas.microsoft.com/office/drawing/2014/main" id="{8A926FCF-670D-C19A-5504-8EE492830A94}"/>
                              </a:ext>
                            </a:extLst>
                          </p:cNvPr>
                          <p:cNvSpPr>
                            <a:spLocks noEditPoints="1"/>
                          </p:cNvSpPr>
                          <p:nvPr/>
                        </p:nvSpPr>
                        <p:spPr bwMode="auto">
                          <a:xfrm>
                            <a:off x="7102854" y="2866330"/>
                            <a:ext cx="351413" cy="384299"/>
                          </a:xfrm>
                          <a:custGeom>
                            <a:avLst/>
                            <a:gdLst>
                              <a:gd name="T0" fmla="*/ 50 w 51"/>
                              <a:gd name="T1" fmla="*/ 45 h 53"/>
                              <a:gd name="T2" fmla="*/ 51 w 51"/>
                              <a:gd name="T3" fmla="*/ 41 h 53"/>
                              <a:gd name="T4" fmla="*/ 50 w 51"/>
                              <a:gd name="T5" fmla="*/ 39 h 53"/>
                              <a:gd name="T6" fmla="*/ 46 w 51"/>
                              <a:gd name="T7" fmla="*/ 33 h 53"/>
                              <a:gd name="T8" fmla="*/ 43 w 51"/>
                              <a:gd name="T9" fmla="*/ 27 h 53"/>
                              <a:gd name="T10" fmla="*/ 42 w 51"/>
                              <a:gd name="T11" fmla="*/ 24 h 53"/>
                              <a:gd name="T12" fmla="*/ 41 w 51"/>
                              <a:gd name="T13" fmla="*/ 20 h 53"/>
                              <a:gd name="T14" fmla="*/ 37 w 51"/>
                              <a:gd name="T15" fmla="*/ 15 h 53"/>
                              <a:gd name="T16" fmla="*/ 40 w 51"/>
                              <a:gd name="T17" fmla="*/ 16 h 53"/>
                              <a:gd name="T18" fmla="*/ 43 w 51"/>
                              <a:gd name="T19" fmla="*/ 21 h 53"/>
                              <a:gd name="T20" fmla="*/ 47 w 51"/>
                              <a:gd name="T21" fmla="*/ 18 h 53"/>
                              <a:gd name="T22" fmla="*/ 47 w 51"/>
                              <a:gd name="T23" fmla="*/ 13 h 53"/>
                              <a:gd name="T24" fmla="*/ 46 w 51"/>
                              <a:gd name="T25" fmla="*/ 4 h 53"/>
                              <a:gd name="T26" fmla="*/ 43 w 51"/>
                              <a:gd name="T27" fmla="*/ 4 h 53"/>
                              <a:gd name="T28" fmla="*/ 38 w 51"/>
                              <a:gd name="T29" fmla="*/ 4 h 53"/>
                              <a:gd name="T30" fmla="*/ 35 w 51"/>
                              <a:gd name="T31" fmla="*/ 4 h 53"/>
                              <a:gd name="T32" fmla="*/ 33 w 51"/>
                              <a:gd name="T33" fmla="*/ 4 h 53"/>
                              <a:gd name="T34" fmla="*/ 32 w 51"/>
                              <a:gd name="T35" fmla="*/ 3 h 53"/>
                              <a:gd name="T36" fmla="*/ 31 w 51"/>
                              <a:gd name="T37" fmla="*/ 5 h 53"/>
                              <a:gd name="T38" fmla="*/ 31 w 51"/>
                              <a:gd name="T39" fmla="*/ 4 h 53"/>
                              <a:gd name="T40" fmla="*/ 26 w 51"/>
                              <a:gd name="T41" fmla="*/ 5 h 53"/>
                              <a:gd name="T42" fmla="*/ 21 w 51"/>
                              <a:gd name="T43" fmla="*/ 5 h 53"/>
                              <a:gd name="T44" fmla="*/ 14 w 51"/>
                              <a:gd name="T45" fmla="*/ 4 h 53"/>
                              <a:gd name="T46" fmla="*/ 11 w 51"/>
                              <a:gd name="T47" fmla="*/ 3 h 53"/>
                              <a:gd name="T48" fmla="*/ 4 w 51"/>
                              <a:gd name="T49" fmla="*/ 2 h 53"/>
                              <a:gd name="T50" fmla="*/ 0 w 51"/>
                              <a:gd name="T51" fmla="*/ 0 h 53"/>
                              <a:gd name="T52" fmla="*/ 2 w 51"/>
                              <a:gd name="T53" fmla="*/ 7 h 53"/>
                              <a:gd name="T54" fmla="*/ 2 w 51"/>
                              <a:gd name="T55" fmla="*/ 13 h 53"/>
                              <a:gd name="T56" fmla="*/ 3 w 51"/>
                              <a:gd name="T57" fmla="*/ 52 h 53"/>
                              <a:gd name="T58" fmla="*/ 37 w 51"/>
                              <a:gd name="T59" fmla="*/ 51 h 53"/>
                              <a:gd name="T60" fmla="*/ 41 w 51"/>
                              <a:gd name="T61" fmla="*/ 52 h 53"/>
                              <a:gd name="T62" fmla="*/ 43 w 51"/>
                              <a:gd name="T63" fmla="*/ 53 h 53"/>
                              <a:gd name="T64" fmla="*/ 46 w 51"/>
                              <a:gd name="T65" fmla="*/ 50 h 53"/>
                              <a:gd name="T66" fmla="*/ 48 w 51"/>
                              <a:gd name="T67" fmla="*/ 47 h 53"/>
                              <a:gd name="T68" fmla="*/ 37 w 51"/>
                              <a:gd name="T69" fmla="*/ 11 h 53"/>
                              <a:gd name="T70" fmla="*/ 37 w 51"/>
                              <a:gd name="T71" fmla="*/ 11 h 53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</a:cxnLst>
                            <a:rect l="0" t="0" r="r" b="b"/>
                            <a:pathLst>
                              <a:path w="51" h="53">
                                <a:moveTo>
                                  <a:pt x="51" y="46"/>
                                </a:moveTo>
                                <a:cubicBezTo>
                                  <a:pt x="51" y="46"/>
                                  <a:pt x="50" y="45"/>
                                  <a:pt x="50" y="45"/>
                                </a:cubicBezTo>
                                <a:cubicBezTo>
                                  <a:pt x="50" y="44"/>
                                  <a:pt x="50" y="43"/>
                                  <a:pt x="50" y="42"/>
                                </a:cubicBezTo>
                                <a:cubicBezTo>
                                  <a:pt x="51" y="41"/>
                                  <a:pt x="51" y="42"/>
                                  <a:pt x="51" y="41"/>
                                </a:cubicBezTo>
                                <a:cubicBezTo>
                                  <a:pt x="51" y="41"/>
                                  <a:pt x="50" y="41"/>
                                  <a:pt x="50" y="40"/>
                                </a:cubicBezTo>
                                <a:cubicBezTo>
                                  <a:pt x="50" y="40"/>
                                  <a:pt x="50" y="39"/>
                                  <a:pt x="50" y="39"/>
                                </a:cubicBezTo>
                                <a:cubicBezTo>
                                  <a:pt x="50" y="38"/>
                                  <a:pt x="48" y="35"/>
                                  <a:pt x="47" y="34"/>
                                </a:cubicBezTo>
                                <a:cubicBezTo>
                                  <a:pt x="47" y="34"/>
                                  <a:pt x="46" y="34"/>
                                  <a:pt x="46" y="33"/>
                                </a:cubicBezTo>
                                <a:cubicBezTo>
                                  <a:pt x="46" y="33"/>
                                  <a:pt x="44" y="31"/>
                                  <a:pt x="44" y="31"/>
                                </a:cubicBezTo>
                                <a:cubicBezTo>
                                  <a:pt x="44" y="30"/>
                                  <a:pt x="44" y="28"/>
                                  <a:pt x="43" y="27"/>
                                </a:cubicBezTo>
                                <a:cubicBezTo>
                                  <a:pt x="43" y="27"/>
                                  <a:pt x="42" y="26"/>
                                  <a:pt x="42" y="25"/>
                                </a:cubicBezTo>
                                <a:cubicBezTo>
                                  <a:pt x="42" y="25"/>
                                  <a:pt x="42" y="25"/>
                                  <a:pt x="42" y="24"/>
                                </a:cubicBezTo>
                                <a:cubicBezTo>
                                  <a:pt x="42" y="24"/>
                                  <a:pt x="41" y="24"/>
                                  <a:pt x="41" y="24"/>
                                </a:cubicBezTo>
                                <a:cubicBezTo>
                                  <a:pt x="41" y="23"/>
                                  <a:pt x="41" y="21"/>
                                  <a:pt x="41" y="20"/>
                                </a:cubicBezTo>
                                <a:cubicBezTo>
                                  <a:pt x="41" y="20"/>
                                  <a:pt x="40" y="20"/>
                                  <a:pt x="40" y="20"/>
                                </a:cubicBezTo>
                                <a:cubicBezTo>
                                  <a:pt x="39" y="19"/>
                                  <a:pt x="37" y="16"/>
                                  <a:pt x="37" y="15"/>
                                </a:cubicBezTo>
                                <a:cubicBezTo>
                                  <a:pt x="37" y="15"/>
                                  <a:pt x="38" y="14"/>
                                  <a:pt x="37" y="14"/>
                                </a:cubicBezTo>
                                <a:cubicBezTo>
                                  <a:pt x="38" y="14"/>
                                  <a:pt x="39" y="15"/>
                                  <a:pt x="40" y="16"/>
                                </a:cubicBezTo>
                                <a:cubicBezTo>
                                  <a:pt x="40" y="17"/>
                                  <a:pt x="40" y="18"/>
                                  <a:pt x="41" y="19"/>
                                </a:cubicBezTo>
                                <a:cubicBezTo>
                                  <a:pt x="41" y="19"/>
                                  <a:pt x="43" y="21"/>
                                  <a:pt x="43" y="21"/>
                                </a:cubicBezTo>
                                <a:cubicBezTo>
                                  <a:pt x="44" y="22"/>
                                  <a:pt x="45" y="21"/>
                                  <a:pt x="45" y="21"/>
                                </a:cubicBezTo>
                                <a:cubicBezTo>
                                  <a:pt x="46" y="20"/>
                                  <a:pt x="46" y="19"/>
                                  <a:pt x="47" y="18"/>
                                </a:cubicBezTo>
                                <a:cubicBezTo>
                                  <a:pt x="47" y="16"/>
                                  <a:pt x="47" y="16"/>
                                  <a:pt x="48" y="15"/>
                                </a:cubicBezTo>
                                <a:cubicBezTo>
                                  <a:pt x="47" y="14"/>
                                  <a:pt x="47" y="13"/>
                                  <a:pt x="47" y="13"/>
                                </a:cubicBezTo>
                                <a:cubicBezTo>
                                  <a:pt x="46" y="6"/>
                                  <a:pt x="46" y="6"/>
                                  <a:pt x="46" y="6"/>
                                </a:cubicBezTo>
                                <a:cubicBezTo>
                                  <a:pt x="46" y="4"/>
                                  <a:pt x="46" y="4"/>
                                  <a:pt x="46" y="4"/>
                                </a:cubicBezTo>
                                <a:cubicBezTo>
                                  <a:pt x="45" y="4"/>
                                  <a:pt x="45" y="4"/>
                                  <a:pt x="45" y="4"/>
                                </a:cubicBezTo>
                                <a:cubicBezTo>
                                  <a:pt x="44" y="4"/>
                                  <a:pt x="43" y="3"/>
                                  <a:pt x="43" y="4"/>
                                </a:cubicBezTo>
                                <a:cubicBezTo>
                                  <a:pt x="42" y="4"/>
                                  <a:pt x="40" y="5"/>
                                  <a:pt x="39" y="4"/>
                                </a:cubicBezTo>
                                <a:cubicBezTo>
                                  <a:pt x="39" y="4"/>
                                  <a:pt x="40" y="3"/>
                                  <a:pt x="38" y="4"/>
                                </a:cubicBezTo>
                                <a:cubicBezTo>
                                  <a:pt x="37" y="4"/>
                                  <a:pt x="36" y="5"/>
                                  <a:pt x="35" y="5"/>
                                </a:cubicBezTo>
                                <a:cubicBezTo>
                                  <a:pt x="35" y="4"/>
                                  <a:pt x="35" y="4"/>
                                  <a:pt x="35" y="4"/>
                                </a:cubicBezTo>
                                <a:cubicBezTo>
                                  <a:pt x="34" y="4"/>
                                  <a:pt x="34" y="4"/>
                                  <a:pt x="33" y="4"/>
                                </a:cubicBezTo>
                                <a:cubicBezTo>
                                  <a:pt x="33" y="4"/>
                                  <a:pt x="33" y="3"/>
                                  <a:pt x="33" y="4"/>
                                </a:cubicBezTo>
                                <a:cubicBezTo>
                                  <a:pt x="33" y="3"/>
                                  <a:pt x="33" y="3"/>
                                  <a:pt x="33" y="3"/>
                                </a:cubicBezTo>
                                <a:cubicBezTo>
                                  <a:pt x="33" y="3"/>
                                  <a:pt x="32" y="3"/>
                                  <a:pt x="32" y="3"/>
                                </a:cubicBezTo>
                                <a:cubicBezTo>
                                  <a:pt x="31" y="2"/>
                                  <a:pt x="30" y="3"/>
                                  <a:pt x="31" y="4"/>
                                </a:cubicBezTo>
                                <a:cubicBezTo>
                                  <a:pt x="32" y="4"/>
                                  <a:pt x="31" y="5"/>
                                  <a:pt x="31" y="5"/>
                                </a:cubicBezTo>
                                <a:cubicBezTo>
                                  <a:pt x="30" y="5"/>
                                  <a:pt x="30" y="5"/>
                                  <a:pt x="30" y="5"/>
                                </a:cubicBezTo>
                                <a:cubicBezTo>
                                  <a:pt x="30" y="4"/>
                                  <a:pt x="31" y="4"/>
                                  <a:pt x="31" y="4"/>
                                </a:cubicBezTo>
                                <a:cubicBezTo>
                                  <a:pt x="29" y="4"/>
                                  <a:pt x="29" y="4"/>
                                  <a:pt x="27" y="4"/>
                                </a:cubicBezTo>
                                <a:cubicBezTo>
                                  <a:pt x="27" y="4"/>
                                  <a:pt x="26" y="5"/>
                                  <a:pt x="26" y="5"/>
                                </a:cubicBezTo>
                                <a:cubicBezTo>
                                  <a:pt x="25" y="5"/>
                                  <a:pt x="25" y="5"/>
                                  <a:pt x="24" y="5"/>
                                </a:cubicBezTo>
                                <a:cubicBezTo>
                                  <a:pt x="23" y="5"/>
                                  <a:pt x="22" y="6"/>
                                  <a:pt x="21" y="5"/>
                                </a:cubicBezTo>
                                <a:cubicBezTo>
                                  <a:pt x="21" y="5"/>
                                  <a:pt x="20" y="4"/>
                                  <a:pt x="19" y="4"/>
                                </a:cubicBezTo>
                                <a:cubicBezTo>
                                  <a:pt x="18" y="4"/>
                                  <a:pt x="16" y="5"/>
                                  <a:pt x="14" y="4"/>
                                </a:cubicBezTo>
                                <a:cubicBezTo>
                                  <a:pt x="13" y="4"/>
                                  <a:pt x="13" y="4"/>
                                  <a:pt x="13" y="4"/>
                                </a:cubicBezTo>
                                <a:cubicBezTo>
                                  <a:pt x="12" y="3"/>
                                  <a:pt x="12" y="4"/>
                                  <a:pt x="11" y="3"/>
                                </a:cubicBezTo>
                                <a:cubicBezTo>
                                  <a:pt x="10" y="3"/>
                                  <a:pt x="10" y="2"/>
                                  <a:pt x="10" y="2"/>
                                </a:cubicBezTo>
                                <a:cubicBezTo>
                                  <a:pt x="8" y="1"/>
                                  <a:pt x="6" y="2"/>
                                  <a:pt x="4" y="2"/>
                                </a:cubicBezTo>
                                <a:cubicBezTo>
                                  <a:pt x="3" y="0"/>
                                  <a:pt x="3" y="0"/>
                                  <a:pt x="3" y="0"/>
                                </a:cubicBezTo>
                                <a:cubicBezTo>
                                  <a:pt x="2" y="0"/>
                                  <a:pt x="1" y="0"/>
                                  <a:pt x="0" y="0"/>
                                </a:cubicBezTo>
                                <a:cubicBezTo>
                                  <a:pt x="0" y="0"/>
                                  <a:pt x="0" y="2"/>
                                  <a:pt x="1" y="3"/>
                                </a:cubicBezTo>
                                <a:cubicBezTo>
                                  <a:pt x="1" y="4"/>
                                  <a:pt x="3" y="6"/>
                                  <a:pt x="2" y="7"/>
                                </a:cubicBezTo>
                                <a:cubicBezTo>
                                  <a:pt x="1" y="8"/>
                                  <a:pt x="1" y="9"/>
                                  <a:pt x="1" y="10"/>
                                </a:cubicBezTo>
                                <a:cubicBezTo>
                                  <a:pt x="1" y="12"/>
                                  <a:pt x="1" y="12"/>
                                  <a:pt x="2" y="13"/>
                                </a:cubicBezTo>
                                <a:cubicBezTo>
                                  <a:pt x="2" y="14"/>
                                  <a:pt x="2" y="14"/>
                                  <a:pt x="2" y="14"/>
                                </a:cubicBezTo>
                                <a:cubicBezTo>
                                  <a:pt x="3" y="52"/>
                                  <a:pt x="3" y="52"/>
                                  <a:pt x="3" y="52"/>
                                </a:cubicBezTo>
                                <a:cubicBezTo>
                                  <a:pt x="35" y="52"/>
                                  <a:pt x="35" y="52"/>
                                  <a:pt x="35" y="52"/>
                                </a:cubicBezTo>
                                <a:cubicBezTo>
                                  <a:pt x="37" y="51"/>
                                  <a:pt x="37" y="51"/>
                                  <a:pt x="37" y="51"/>
                                </a:cubicBezTo>
                                <a:cubicBezTo>
                                  <a:pt x="37" y="52"/>
                                  <a:pt x="37" y="52"/>
                                  <a:pt x="37" y="52"/>
                                </a:cubicBezTo>
                                <a:cubicBezTo>
                                  <a:pt x="41" y="52"/>
                                  <a:pt x="41" y="52"/>
                                  <a:pt x="41" y="52"/>
                                </a:cubicBezTo>
                                <a:cubicBezTo>
                                  <a:pt x="42" y="53"/>
                                  <a:pt x="42" y="53"/>
                                  <a:pt x="42" y="53"/>
                                </a:cubicBezTo>
                                <a:cubicBezTo>
                                  <a:pt x="43" y="53"/>
                                  <a:pt x="43" y="53"/>
                                  <a:pt x="43" y="53"/>
                                </a:cubicBezTo>
                                <a:cubicBezTo>
                                  <a:pt x="44" y="50"/>
                                  <a:pt x="44" y="50"/>
                                  <a:pt x="44" y="50"/>
                                </a:cubicBezTo>
                                <a:cubicBezTo>
                                  <a:pt x="46" y="50"/>
                                  <a:pt x="46" y="50"/>
                                  <a:pt x="46" y="50"/>
                                </a:cubicBezTo>
                                <a:cubicBezTo>
                                  <a:pt x="47" y="47"/>
                                  <a:pt x="47" y="47"/>
                                  <a:pt x="47" y="47"/>
                                </a:cubicBezTo>
                                <a:cubicBezTo>
                                  <a:pt x="48" y="47"/>
                                  <a:pt x="48" y="47"/>
                                  <a:pt x="48" y="47"/>
                                </a:cubicBezTo>
                                <a:lnTo>
                                  <a:pt x="51" y="46"/>
                                </a:lnTo>
                                <a:close/>
                                <a:moveTo>
                                  <a:pt x="37" y="11"/>
                                </a:moveTo>
                                <a:cubicBezTo>
                                  <a:pt x="37" y="11"/>
                                  <a:pt x="37" y="13"/>
                                  <a:pt x="37" y="13"/>
                                </a:cubicBezTo>
                                <a:cubicBezTo>
                                  <a:pt x="36" y="13"/>
                                  <a:pt x="36" y="11"/>
                                  <a:pt x="37" y="1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2180" name="Freeform 152">
                            <a:extLst>
                              <a:ext uri="{FF2B5EF4-FFF2-40B4-BE49-F238E27FC236}">
                                <a16:creationId xmlns:a16="http://schemas.microsoft.com/office/drawing/2014/main" id="{6C95FF73-5C56-0225-749A-F29A5A7DD825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586447" y="3578418"/>
                            <a:ext cx="261418" cy="413688"/>
                          </a:xfrm>
                          <a:custGeom>
                            <a:avLst/>
                            <a:gdLst>
                              <a:gd name="T0" fmla="*/ 1 w 38"/>
                              <a:gd name="T1" fmla="*/ 47 h 57"/>
                              <a:gd name="T2" fmla="*/ 3 w 38"/>
                              <a:gd name="T3" fmla="*/ 46 h 57"/>
                              <a:gd name="T4" fmla="*/ 6 w 38"/>
                              <a:gd name="T5" fmla="*/ 49 h 57"/>
                              <a:gd name="T6" fmla="*/ 8 w 38"/>
                              <a:gd name="T7" fmla="*/ 53 h 57"/>
                              <a:gd name="T8" fmla="*/ 15 w 38"/>
                              <a:gd name="T9" fmla="*/ 57 h 57"/>
                              <a:gd name="T10" fmla="*/ 21 w 38"/>
                              <a:gd name="T11" fmla="*/ 56 h 57"/>
                              <a:gd name="T12" fmla="*/ 27 w 38"/>
                              <a:gd name="T13" fmla="*/ 56 h 57"/>
                              <a:gd name="T14" fmla="*/ 32 w 38"/>
                              <a:gd name="T15" fmla="*/ 57 h 57"/>
                              <a:gd name="T16" fmla="*/ 38 w 38"/>
                              <a:gd name="T17" fmla="*/ 57 h 57"/>
                              <a:gd name="T18" fmla="*/ 38 w 38"/>
                              <a:gd name="T19" fmla="*/ 53 h 57"/>
                              <a:gd name="T20" fmla="*/ 32 w 38"/>
                              <a:gd name="T21" fmla="*/ 47 h 57"/>
                              <a:gd name="T22" fmla="*/ 28 w 38"/>
                              <a:gd name="T23" fmla="*/ 40 h 57"/>
                              <a:gd name="T24" fmla="*/ 27 w 38"/>
                              <a:gd name="T25" fmla="*/ 36 h 57"/>
                              <a:gd name="T26" fmla="*/ 32 w 38"/>
                              <a:gd name="T27" fmla="*/ 28 h 57"/>
                              <a:gd name="T28" fmla="*/ 27 w 38"/>
                              <a:gd name="T29" fmla="*/ 21 h 57"/>
                              <a:gd name="T30" fmla="*/ 34 w 38"/>
                              <a:gd name="T31" fmla="*/ 18 h 57"/>
                              <a:gd name="T32" fmla="*/ 33 w 38"/>
                              <a:gd name="T33" fmla="*/ 14 h 57"/>
                              <a:gd name="T34" fmla="*/ 32 w 38"/>
                              <a:gd name="T35" fmla="*/ 9 h 57"/>
                              <a:gd name="T36" fmla="*/ 32 w 38"/>
                              <a:gd name="T37" fmla="*/ 5 h 57"/>
                              <a:gd name="T38" fmla="*/ 28 w 38"/>
                              <a:gd name="T39" fmla="*/ 0 h 57"/>
                              <a:gd name="T40" fmla="*/ 29 w 38"/>
                              <a:gd name="T41" fmla="*/ 5 h 57"/>
                              <a:gd name="T42" fmla="*/ 26 w 38"/>
                              <a:gd name="T43" fmla="*/ 10 h 57"/>
                              <a:gd name="T44" fmla="*/ 24 w 38"/>
                              <a:gd name="T45" fmla="*/ 14 h 57"/>
                              <a:gd name="T46" fmla="*/ 22 w 38"/>
                              <a:gd name="T47" fmla="*/ 18 h 57"/>
                              <a:gd name="T48" fmla="*/ 19 w 38"/>
                              <a:gd name="T49" fmla="*/ 22 h 57"/>
                              <a:gd name="T50" fmla="*/ 16 w 38"/>
                              <a:gd name="T51" fmla="*/ 26 h 57"/>
                              <a:gd name="T52" fmla="*/ 13 w 38"/>
                              <a:gd name="T53" fmla="*/ 30 h 57"/>
                              <a:gd name="T54" fmla="*/ 12 w 38"/>
                              <a:gd name="T55" fmla="*/ 35 h 57"/>
                              <a:gd name="T56" fmla="*/ 8 w 38"/>
                              <a:gd name="T57" fmla="*/ 35 h 57"/>
                              <a:gd name="T58" fmla="*/ 5 w 38"/>
                              <a:gd name="T59" fmla="*/ 35 h 57"/>
                              <a:gd name="T60" fmla="*/ 1 w 38"/>
                              <a:gd name="T61" fmla="*/ 39 h 57"/>
                              <a:gd name="T62" fmla="*/ 1 w 38"/>
                              <a:gd name="T63" fmla="*/ 42 h 57"/>
                              <a:gd name="T64" fmla="*/ 0 w 38"/>
                              <a:gd name="T65" fmla="*/ 45 h 5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</a:cxnLst>
                            <a:rect l="0" t="0" r="r" b="b"/>
                            <a:pathLst>
                              <a:path w="38" h="57">
                                <a:moveTo>
                                  <a:pt x="0" y="45"/>
                                </a:moveTo>
                                <a:cubicBezTo>
                                  <a:pt x="1" y="45"/>
                                  <a:pt x="1" y="46"/>
                                  <a:pt x="1" y="47"/>
                                </a:cubicBezTo>
                                <a:cubicBezTo>
                                  <a:pt x="2" y="46"/>
                                  <a:pt x="3" y="46"/>
                                  <a:pt x="3" y="46"/>
                                </a:cubicBezTo>
                                <a:cubicBezTo>
                                  <a:pt x="4" y="46"/>
                                  <a:pt x="3" y="46"/>
                                  <a:pt x="3" y="46"/>
                                </a:cubicBezTo>
                                <a:cubicBezTo>
                                  <a:pt x="2" y="49"/>
                                  <a:pt x="5" y="48"/>
                                  <a:pt x="7" y="48"/>
                                </a:cubicBezTo>
                                <a:cubicBezTo>
                                  <a:pt x="6" y="49"/>
                                  <a:pt x="6" y="49"/>
                                  <a:pt x="6" y="49"/>
                                </a:cubicBezTo>
                                <a:cubicBezTo>
                                  <a:pt x="6" y="49"/>
                                  <a:pt x="7" y="52"/>
                                  <a:pt x="7" y="52"/>
                                </a:cubicBezTo>
                                <a:cubicBezTo>
                                  <a:pt x="8" y="53"/>
                                  <a:pt x="8" y="53"/>
                                  <a:pt x="8" y="53"/>
                                </a:cubicBezTo>
                                <a:cubicBezTo>
                                  <a:pt x="8" y="53"/>
                                  <a:pt x="8" y="55"/>
                                  <a:pt x="7" y="57"/>
                                </a:cubicBezTo>
                                <a:cubicBezTo>
                                  <a:pt x="15" y="57"/>
                                  <a:pt x="15" y="57"/>
                                  <a:pt x="15" y="57"/>
                                </a:cubicBezTo>
                                <a:cubicBezTo>
                                  <a:pt x="15" y="57"/>
                                  <a:pt x="17" y="56"/>
                                  <a:pt x="18" y="56"/>
                                </a:cubicBezTo>
                                <a:cubicBezTo>
                                  <a:pt x="19" y="55"/>
                                  <a:pt x="19" y="56"/>
                                  <a:pt x="21" y="56"/>
                                </a:cubicBezTo>
                                <a:cubicBezTo>
                                  <a:pt x="22" y="55"/>
                                  <a:pt x="24" y="56"/>
                                  <a:pt x="24" y="56"/>
                                </a:cubicBezTo>
                                <a:cubicBezTo>
                                  <a:pt x="27" y="56"/>
                                  <a:pt x="27" y="56"/>
                                  <a:pt x="27" y="56"/>
                                </a:cubicBezTo>
                                <a:cubicBezTo>
                                  <a:pt x="29" y="55"/>
                                  <a:pt x="30" y="56"/>
                                  <a:pt x="31" y="56"/>
                                </a:cubicBezTo>
                                <a:cubicBezTo>
                                  <a:pt x="31" y="57"/>
                                  <a:pt x="31" y="57"/>
                                  <a:pt x="32" y="57"/>
                                </a:cubicBezTo>
                                <a:cubicBezTo>
                                  <a:pt x="33" y="57"/>
                                  <a:pt x="34" y="57"/>
                                  <a:pt x="35" y="57"/>
                                </a:cubicBezTo>
                                <a:cubicBezTo>
                                  <a:pt x="36" y="57"/>
                                  <a:pt x="38" y="57"/>
                                  <a:pt x="38" y="57"/>
                                </a:cubicBezTo>
                                <a:cubicBezTo>
                                  <a:pt x="38" y="57"/>
                                  <a:pt x="37" y="56"/>
                                  <a:pt x="37" y="55"/>
                                </a:cubicBezTo>
                                <a:cubicBezTo>
                                  <a:pt x="37" y="55"/>
                                  <a:pt x="38" y="53"/>
                                  <a:pt x="38" y="53"/>
                                </a:cubicBezTo>
                                <a:cubicBezTo>
                                  <a:pt x="38" y="53"/>
                                  <a:pt x="36" y="52"/>
                                  <a:pt x="35" y="50"/>
                                </a:cubicBezTo>
                                <a:cubicBezTo>
                                  <a:pt x="34" y="48"/>
                                  <a:pt x="34" y="49"/>
                                  <a:pt x="32" y="47"/>
                                </a:cubicBezTo>
                                <a:cubicBezTo>
                                  <a:pt x="31" y="46"/>
                                  <a:pt x="31" y="46"/>
                                  <a:pt x="30" y="44"/>
                                </a:cubicBezTo>
                                <a:cubicBezTo>
                                  <a:pt x="29" y="43"/>
                                  <a:pt x="28" y="41"/>
                                  <a:pt x="28" y="40"/>
                                </a:cubicBezTo>
                                <a:cubicBezTo>
                                  <a:pt x="28" y="39"/>
                                  <a:pt x="27" y="39"/>
                                  <a:pt x="26" y="38"/>
                                </a:cubicBezTo>
                                <a:cubicBezTo>
                                  <a:pt x="25" y="38"/>
                                  <a:pt x="26" y="37"/>
                                  <a:pt x="27" y="36"/>
                                </a:cubicBezTo>
                                <a:cubicBezTo>
                                  <a:pt x="29" y="36"/>
                                  <a:pt x="30" y="31"/>
                                  <a:pt x="30" y="31"/>
                                </a:cubicBezTo>
                                <a:cubicBezTo>
                                  <a:pt x="32" y="28"/>
                                  <a:pt x="32" y="28"/>
                                  <a:pt x="32" y="28"/>
                                </a:cubicBezTo>
                                <a:cubicBezTo>
                                  <a:pt x="32" y="28"/>
                                  <a:pt x="31" y="25"/>
                                  <a:pt x="30" y="24"/>
                                </a:cubicBezTo>
                                <a:cubicBezTo>
                                  <a:pt x="30" y="24"/>
                                  <a:pt x="28" y="21"/>
                                  <a:pt x="27" y="21"/>
                                </a:cubicBezTo>
                                <a:cubicBezTo>
                                  <a:pt x="26" y="20"/>
                                  <a:pt x="27" y="19"/>
                                  <a:pt x="28" y="18"/>
                                </a:cubicBezTo>
                                <a:cubicBezTo>
                                  <a:pt x="29" y="18"/>
                                  <a:pt x="34" y="18"/>
                                  <a:pt x="34" y="18"/>
                                </a:cubicBezTo>
                                <a:cubicBezTo>
                                  <a:pt x="34" y="18"/>
                                  <a:pt x="34" y="17"/>
                                  <a:pt x="33" y="16"/>
                                </a:cubicBezTo>
                                <a:cubicBezTo>
                                  <a:pt x="32" y="15"/>
                                  <a:pt x="33" y="14"/>
                                  <a:pt x="33" y="14"/>
                                </a:cubicBezTo>
                                <a:cubicBezTo>
                                  <a:pt x="32" y="13"/>
                                  <a:pt x="32" y="11"/>
                                  <a:pt x="32" y="10"/>
                                </a:cubicBezTo>
                                <a:cubicBezTo>
                                  <a:pt x="32" y="9"/>
                                  <a:pt x="32" y="9"/>
                                  <a:pt x="32" y="9"/>
                                </a:cubicBezTo>
                                <a:cubicBezTo>
                                  <a:pt x="32" y="9"/>
                                  <a:pt x="32" y="8"/>
                                  <a:pt x="32" y="7"/>
                                </a:cubicBezTo>
                                <a:cubicBezTo>
                                  <a:pt x="32" y="6"/>
                                  <a:pt x="32" y="6"/>
                                  <a:pt x="32" y="5"/>
                                </a:cubicBezTo>
                                <a:cubicBezTo>
                                  <a:pt x="31" y="4"/>
                                  <a:pt x="32" y="3"/>
                                  <a:pt x="31" y="3"/>
                                </a:cubicBezTo>
                                <a:cubicBezTo>
                                  <a:pt x="30" y="2"/>
                                  <a:pt x="28" y="0"/>
                                  <a:pt x="28" y="0"/>
                                </a:cubicBezTo>
                                <a:cubicBezTo>
                                  <a:pt x="28" y="4"/>
                                  <a:pt x="28" y="4"/>
                                  <a:pt x="28" y="4"/>
                                </a:cubicBezTo>
                                <a:cubicBezTo>
                                  <a:pt x="28" y="4"/>
                                  <a:pt x="29" y="4"/>
                                  <a:pt x="29" y="5"/>
                                </a:cubicBezTo>
                                <a:cubicBezTo>
                                  <a:pt x="29" y="6"/>
                                  <a:pt x="28" y="9"/>
                                  <a:pt x="27" y="9"/>
                                </a:cubicBezTo>
                                <a:cubicBezTo>
                                  <a:pt x="26" y="9"/>
                                  <a:pt x="26" y="9"/>
                                  <a:pt x="26" y="10"/>
                                </a:cubicBezTo>
                                <a:cubicBezTo>
                                  <a:pt x="26" y="11"/>
                                  <a:pt x="25" y="11"/>
                                  <a:pt x="24" y="12"/>
                                </a:cubicBezTo>
                                <a:cubicBezTo>
                                  <a:pt x="23" y="13"/>
                                  <a:pt x="24" y="13"/>
                                  <a:pt x="24" y="14"/>
                                </a:cubicBezTo>
                                <a:cubicBezTo>
                                  <a:pt x="23" y="15"/>
                                  <a:pt x="23" y="16"/>
                                  <a:pt x="23" y="16"/>
                                </a:cubicBezTo>
                                <a:cubicBezTo>
                                  <a:pt x="22" y="16"/>
                                  <a:pt x="22" y="18"/>
                                  <a:pt x="22" y="18"/>
                                </a:cubicBezTo>
                                <a:cubicBezTo>
                                  <a:pt x="22" y="18"/>
                                  <a:pt x="23" y="20"/>
                                  <a:pt x="22" y="20"/>
                                </a:cubicBezTo>
                                <a:cubicBezTo>
                                  <a:pt x="21" y="20"/>
                                  <a:pt x="20" y="21"/>
                                  <a:pt x="19" y="22"/>
                                </a:cubicBezTo>
                                <a:cubicBezTo>
                                  <a:pt x="17" y="22"/>
                                  <a:pt x="17" y="22"/>
                                  <a:pt x="17" y="23"/>
                                </a:cubicBezTo>
                                <a:cubicBezTo>
                                  <a:pt x="17" y="25"/>
                                  <a:pt x="17" y="25"/>
                                  <a:pt x="16" y="26"/>
                                </a:cubicBezTo>
                                <a:cubicBezTo>
                                  <a:pt x="15" y="27"/>
                                  <a:pt x="16" y="27"/>
                                  <a:pt x="15" y="28"/>
                                </a:cubicBezTo>
                                <a:cubicBezTo>
                                  <a:pt x="15" y="30"/>
                                  <a:pt x="14" y="29"/>
                                  <a:pt x="13" y="30"/>
                                </a:cubicBezTo>
                                <a:cubicBezTo>
                                  <a:pt x="13" y="31"/>
                                  <a:pt x="12" y="32"/>
                                  <a:pt x="12" y="33"/>
                                </a:cubicBezTo>
                                <a:cubicBezTo>
                                  <a:pt x="12" y="34"/>
                                  <a:pt x="13" y="35"/>
                                  <a:pt x="12" y="35"/>
                                </a:cubicBezTo>
                                <a:cubicBezTo>
                                  <a:pt x="11" y="36"/>
                                  <a:pt x="11" y="38"/>
                                  <a:pt x="9" y="38"/>
                                </a:cubicBezTo>
                                <a:cubicBezTo>
                                  <a:pt x="9" y="37"/>
                                  <a:pt x="10" y="35"/>
                                  <a:pt x="8" y="35"/>
                                </a:cubicBezTo>
                                <a:cubicBezTo>
                                  <a:pt x="7" y="34"/>
                                  <a:pt x="7" y="34"/>
                                  <a:pt x="7" y="34"/>
                                </a:cubicBezTo>
                                <a:cubicBezTo>
                                  <a:pt x="7" y="34"/>
                                  <a:pt x="6" y="34"/>
                                  <a:pt x="5" y="35"/>
                                </a:cubicBezTo>
                                <a:cubicBezTo>
                                  <a:pt x="4" y="36"/>
                                  <a:pt x="2" y="36"/>
                                  <a:pt x="2" y="37"/>
                                </a:cubicBezTo>
                                <a:cubicBezTo>
                                  <a:pt x="2" y="38"/>
                                  <a:pt x="2" y="39"/>
                                  <a:pt x="1" y="39"/>
                                </a:cubicBezTo>
                                <a:cubicBezTo>
                                  <a:pt x="0" y="40"/>
                                  <a:pt x="0" y="40"/>
                                  <a:pt x="0" y="41"/>
                                </a:cubicBezTo>
                                <a:cubicBezTo>
                                  <a:pt x="0" y="42"/>
                                  <a:pt x="1" y="42"/>
                                  <a:pt x="1" y="42"/>
                                </a:cubicBezTo>
                                <a:cubicBezTo>
                                  <a:pt x="0" y="44"/>
                                  <a:pt x="0" y="44"/>
                                  <a:pt x="0" y="44"/>
                                </a:cubicBezTo>
                                <a:lnTo>
                                  <a:pt x="0" y="4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2172" name="Freeform 156">
                        <a:extLst>
                          <a:ext uri="{FF2B5EF4-FFF2-40B4-BE49-F238E27FC236}">
                            <a16:creationId xmlns:a16="http://schemas.microsoft.com/office/drawing/2014/main" id="{078532D6-86F2-337C-B577-747473D5508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145038" y="3476690"/>
                        <a:ext cx="233563" cy="223798"/>
                      </a:xfrm>
                      <a:custGeom>
                        <a:avLst/>
                        <a:gdLst>
                          <a:gd name="T0" fmla="*/ 26 w 34"/>
                          <a:gd name="T1" fmla="*/ 23 h 31"/>
                          <a:gd name="T2" fmla="*/ 22 w 34"/>
                          <a:gd name="T3" fmla="*/ 22 h 31"/>
                          <a:gd name="T4" fmla="*/ 22 w 34"/>
                          <a:gd name="T5" fmla="*/ 23 h 31"/>
                          <a:gd name="T6" fmla="*/ 15 w 34"/>
                          <a:gd name="T7" fmla="*/ 23 h 31"/>
                          <a:gd name="T8" fmla="*/ 14 w 34"/>
                          <a:gd name="T9" fmla="*/ 25 h 31"/>
                          <a:gd name="T10" fmla="*/ 14 w 34"/>
                          <a:gd name="T11" fmla="*/ 28 h 31"/>
                          <a:gd name="T12" fmla="*/ 14 w 34"/>
                          <a:gd name="T13" fmla="*/ 31 h 31"/>
                          <a:gd name="T14" fmla="*/ 10 w 34"/>
                          <a:gd name="T15" fmla="*/ 31 h 31"/>
                          <a:gd name="T16" fmla="*/ 10 w 34"/>
                          <a:gd name="T17" fmla="*/ 29 h 31"/>
                          <a:gd name="T18" fmla="*/ 8 w 34"/>
                          <a:gd name="T19" fmla="*/ 29 h 31"/>
                          <a:gd name="T20" fmla="*/ 6 w 34"/>
                          <a:gd name="T21" fmla="*/ 30 h 31"/>
                          <a:gd name="T22" fmla="*/ 5 w 34"/>
                          <a:gd name="T23" fmla="*/ 30 h 31"/>
                          <a:gd name="T24" fmla="*/ 4 w 34"/>
                          <a:gd name="T25" fmla="*/ 28 h 31"/>
                          <a:gd name="T26" fmla="*/ 0 w 34"/>
                          <a:gd name="T27" fmla="*/ 28 h 31"/>
                          <a:gd name="T28" fmla="*/ 1 w 34"/>
                          <a:gd name="T29" fmla="*/ 24 h 31"/>
                          <a:gd name="T30" fmla="*/ 2 w 34"/>
                          <a:gd name="T31" fmla="*/ 22 h 31"/>
                          <a:gd name="T32" fmla="*/ 2 w 34"/>
                          <a:gd name="T33" fmla="*/ 20 h 31"/>
                          <a:gd name="T34" fmla="*/ 3 w 34"/>
                          <a:gd name="T35" fmla="*/ 18 h 31"/>
                          <a:gd name="T36" fmla="*/ 5 w 34"/>
                          <a:gd name="T37" fmla="*/ 19 h 31"/>
                          <a:gd name="T38" fmla="*/ 6 w 34"/>
                          <a:gd name="T39" fmla="*/ 15 h 31"/>
                          <a:gd name="T40" fmla="*/ 7 w 34"/>
                          <a:gd name="T41" fmla="*/ 13 h 31"/>
                          <a:gd name="T42" fmla="*/ 11 w 34"/>
                          <a:gd name="T43" fmla="*/ 12 h 31"/>
                          <a:gd name="T44" fmla="*/ 13 w 34"/>
                          <a:gd name="T45" fmla="*/ 10 h 31"/>
                          <a:gd name="T46" fmla="*/ 14 w 34"/>
                          <a:gd name="T47" fmla="*/ 8 h 31"/>
                          <a:gd name="T48" fmla="*/ 17 w 34"/>
                          <a:gd name="T49" fmla="*/ 6 h 31"/>
                          <a:gd name="T50" fmla="*/ 19 w 34"/>
                          <a:gd name="T51" fmla="*/ 3 h 31"/>
                          <a:gd name="T52" fmla="*/ 21 w 34"/>
                          <a:gd name="T53" fmla="*/ 2 h 31"/>
                          <a:gd name="T54" fmla="*/ 23 w 34"/>
                          <a:gd name="T55" fmla="*/ 1 h 31"/>
                          <a:gd name="T56" fmla="*/ 24 w 34"/>
                          <a:gd name="T57" fmla="*/ 1 h 31"/>
                          <a:gd name="T58" fmla="*/ 26 w 34"/>
                          <a:gd name="T59" fmla="*/ 3 h 31"/>
                          <a:gd name="T60" fmla="*/ 25 w 34"/>
                          <a:gd name="T61" fmla="*/ 4 h 31"/>
                          <a:gd name="T62" fmla="*/ 26 w 34"/>
                          <a:gd name="T63" fmla="*/ 6 h 31"/>
                          <a:gd name="T64" fmla="*/ 30 w 34"/>
                          <a:gd name="T65" fmla="*/ 8 h 31"/>
                          <a:gd name="T66" fmla="*/ 29 w 34"/>
                          <a:gd name="T67" fmla="*/ 10 h 31"/>
                          <a:gd name="T68" fmla="*/ 31 w 34"/>
                          <a:gd name="T69" fmla="*/ 14 h 31"/>
                          <a:gd name="T70" fmla="*/ 33 w 34"/>
                          <a:gd name="T71" fmla="*/ 14 h 31"/>
                          <a:gd name="T72" fmla="*/ 33 w 34"/>
                          <a:gd name="T73" fmla="*/ 16 h 31"/>
                          <a:gd name="T74" fmla="*/ 34 w 34"/>
                          <a:gd name="T75" fmla="*/ 20 h 31"/>
                          <a:gd name="T76" fmla="*/ 33 w 34"/>
                          <a:gd name="T77" fmla="*/ 21 h 31"/>
                          <a:gd name="T78" fmla="*/ 32 w 34"/>
                          <a:gd name="T79" fmla="*/ 22 h 31"/>
                          <a:gd name="T80" fmla="*/ 31 w 34"/>
                          <a:gd name="T81" fmla="*/ 23 h 31"/>
                          <a:gd name="T82" fmla="*/ 30 w 34"/>
                          <a:gd name="T83" fmla="*/ 23 h 31"/>
                          <a:gd name="T84" fmla="*/ 28 w 34"/>
                          <a:gd name="T85" fmla="*/ 23 h 31"/>
                          <a:gd name="T86" fmla="*/ 26 w 34"/>
                          <a:gd name="T87" fmla="*/ 23 h 3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</a:cxnLst>
                        <a:rect l="0" t="0" r="r" b="b"/>
                        <a:pathLst>
                          <a:path w="34" h="31">
                            <a:moveTo>
                              <a:pt x="26" y="23"/>
                            </a:moveTo>
                            <a:cubicBezTo>
                              <a:pt x="22" y="22"/>
                              <a:pt x="22" y="22"/>
                              <a:pt x="22" y="22"/>
                            </a:cubicBezTo>
                            <a:cubicBezTo>
                              <a:pt x="22" y="23"/>
                              <a:pt x="22" y="23"/>
                              <a:pt x="22" y="23"/>
                            </a:cubicBezTo>
                            <a:cubicBezTo>
                              <a:pt x="22" y="23"/>
                              <a:pt x="16" y="23"/>
                              <a:pt x="15" y="23"/>
                            </a:cubicBezTo>
                            <a:cubicBezTo>
                              <a:pt x="15" y="23"/>
                              <a:pt x="14" y="24"/>
                              <a:pt x="14" y="25"/>
                            </a:cubicBezTo>
                            <a:cubicBezTo>
                              <a:pt x="14" y="26"/>
                              <a:pt x="15" y="27"/>
                              <a:pt x="14" y="28"/>
                            </a:cubicBezTo>
                            <a:cubicBezTo>
                              <a:pt x="14" y="29"/>
                              <a:pt x="14" y="31"/>
                              <a:pt x="14" y="31"/>
                            </a:cubicBezTo>
                            <a:cubicBezTo>
                              <a:pt x="14" y="31"/>
                              <a:pt x="11" y="31"/>
                              <a:pt x="10" y="31"/>
                            </a:cubicBezTo>
                            <a:cubicBezTo>
                              <a:pt x="10" y="31"/>
                              <a:pt x="10" y="29"/>
                              <a:pt x="10" y="29"/>
                            </a:cubicBezTo>
                            <a:cubicBezTo>
                              <a:pt x="8" y="29"/>
                              <a:pt x="8" y="29"/>
                              <a:pt x="8" y="29"/>
                            </a:cubicBezTo>
                            <a:cubicBezTo>
                              <a:pt x="6" y="30"/>
                              <a:pt x="6" y="30"/>
                              <a:pt x="6" y="30"/>
                            </a:cubicBezTo>
                            <a:cubicBezTo>
                              <a:pt x="5" y="30"/>
                              <a:pt x="5" y="30"/>
                              <a:pt x="5" y="30"/>
                            </a:cubicBezTo>
                            <a:cubicBezTo>
                              <a:pt x="4" y="28"/>
                              <a:pt x="4" y="28"/>
                              <a:pt x="4" y="28"/>
                            </a:cubicBezTo>
                            <a:cubicBezTo>
                              <a:pt x="0" y="28"/>
                              <a:pt x="0" y="28"/>
                              <a:pt x="0" y="28"/>
                            </a:cubicBezTo>
                            <a:cubicBezTo>
                              <a:pt x="0" y="28"/>
                              <a:pt x="0" y="25"/>
                              <a:pt x="1" y="24"/>
                            </a:cubicBezTo>
                            <a:cubicBezTo>
                              <a:pt x="2" y="24"/>
                              <a:pt x="2" y="23"/>
                              <a:pt x="2" y="22"/>
                            </a:cubicBezTo>
                            <a:cubicBezTo>
                              <a:pt x="1" y="21"/>
                              <a:pt x="2" y="20"/>
                              <a:pt x="2" y="20"/>
                            </a:cubicBezTo>
                            <a:cubicBezTo>
                              <a:pt x="2" y="20"/>
                              <a:pt x="2" y="19"/>
                              <a:pt x="3" y="18"/>
                            </a:cubicBezTo>
                            <a:cubicBezTo>
                              <a:pt x="4" y="18"/>
                              <a:pt x="5" y="19"/>
                              <a:pt x="5" y="19"/>
                            </a:cubicBezTo>
                            <a:cubicBezTo>
                              <a:pt x="5" y="19"/>
                              <a:pt x="5" y="16"/>
                              <a:pt x="6" y="15"/>
                            </a:cubicBezTo>
                            <a:cubicBezTo>
                              <a:pt x="6" y="14"/>
                              <a:pt x="6" y="14"/>
                              <a:pt x="7" y="13"/>
                            </a:cubicBezTo>
                            <a:cubicBezTo>
                              <a:pt x="8" y="13"/>
                              <a:pt x="10" y="12"/>
                              <a:pt x="11" y="12"/>
                            </a:cubicBezTo>
                            <a:cubicBezTo>
                              <a:pt x="12" y="12"/>
                              <a:pt x="13" y="11"/>
                              <a:pt x="13" y="10"/>
                            </a:cubicBezTo>
                            <a:cubicBezTo>
                              <a:pt x="13" y="9"/>
                              <a:pt x="13" y="9"/>
                              <a:pt x="14" y="8"/>
                            </a:cubicBezTo>
                            <a:cubicBezTo>
                              <a:pt x="16" y="7"/>
                              <a:pt x="17" y="7"/>
                              <a:pt x="17" y="6"/>
                            </a:cubicBezTo>
                            <a:cubicBezTo>
                              <a:pt x="17" y="5"/>
                              <a:pt x="17" y="3"/>
                              <a:pt x="19" y="3"/>
                            </a:cubicBezTo>
                            <a:cubicBezTo>
                              <a:pt x="20" y="3"/>
                              <a:pt x="21" y="3"/>
                              <a:pt x="21" y="2"/>
                            </a:cubicBezTo>
                            <a:cubicBezTo>
                              <a:pt x="21" y="1"/>
                              <a:pt x="22" y="0"/>
                              <a:pt x="23" y="1"/>
                            </a:cubicBezTo>
                            <a:cubicBezTo>
                              <a:pt x="23" y="2"/>
                              <a:pt x="24" y="1"/>
                              <a:pt x="24" y="1"/>
                            </a:cubicBezTo>
                            <a:cubicBezTo>
                              <a:pt x="25" y="2"/>
                              <a:pt x="26" y="3"/>
                              <a:pt x="26" y="3"/>
                            </a:cubicBezTo>
                            <a:cubicBezTo>
                              <a:pt x="25" y="4"/>
                              <a:pt x="25" y="4"/>
                              <a:pt x="25" y="4"/>
                            </a:cubicBezTo>
                            <a:cubicBezTo>
                              <a:pt x="26" y="6"/>
                              <a:pt x="26" y="6"/>
                              <a:pt x="26" y="6"/>
                            </a:cubicBezTo>
                            <a:cubicBezTo>
                              <a:pt x="30" y="8"/>
                              <a:pt x="30" y="8"/>
                              <a:pt x="30" y="8"/>
                            </a:cubicBezTo>
                            <a:cubicBezTo>
                              <a:pt x="29" y="10"/>
                              <a:pt x="29" y="10"/>
                              <a:pt x="29" y="10"/>
                            </a:cubicBezTo>
                            <a:cubicBezTo>
                              <a:pt x="31" y="14"/>
                              <a:pt x="31" y="14"/>
                              <a:pt x="31" y="14"/>
                            </a:cubicBezTo>
                            <a:cubicBezTo>
                              <a:pt x="31" y="14"/>
                              <a:pt x="33" y="13"/>
                              <a:pt x="33" y="14"/>
                            </a:cubicBezTo>
                            <a:cubicBezTo>
                              <a:pt x="33" y="15"/>
                              <a:pt x="33" y="16"/>
                              <a:pt x="33" y="16"/>
                            </a:cubicBezTo>
                            <a:cubicBezTo>
                              <a:pt x="34" y="20"/>
                              <a:pt x="34" y="20"/>
                              <a:pt x="34" y="20"/>
                            </a:cubicBezTo>
                            <a:cubicBezTo>
                              <a:pt x="34" y="20"/>
                              <a:pt x="34" y="20"/>
                              <a:pt x="33" y="21"/>
                            </a:cubicBezTo>
                            <a:cubicBezTo>
                              <a:pt x="32" y="22"/>
                              <a:pt x="32" y="22"/>
                              <a:pt x="32" y="22"/>
                            </a:cubicBezTo>
                            <a:cubicBezTo>
                              <a:pt x="32" y="22"/>
                              <a:pt x="32" y="23"/>
                              <a:pt x="31" y="23"/>
                            </a:cubicBezTo>
                            <a:cubicBezTo>
                              <a:pt x="30" y="23"/>
                              <a:pt x="30" y="23"/>
                              <a:pt x="30" y="23"/>
                            </a:cubicBezTo>
                            <a:cubicBezTo>
                              <a:pt x="30" y="23"/>
                              <a:pt x="29" y="23"/>
                              <a:pt x="28" y="23"/>
                            </a:cubicBezTo>
                            <a:cubicBezTo>
                              <a:pt x="27" y="23"/>
                              <a:pt x="26" y="23"/>
                              <a:pt x="26" y="23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144" name="Group 2143">
                    <a:extLst>
                      <a:ext uri="{FF2B5EF4-FFF2-40B4-BE49-F238E27FC236}">
                        <a16:creationId xmlns:a16="http://schemas.microsoft.com/office/drawing/2014/main" id="{7A848A43-440F-99D6-7BB8-5C906C0B3E27}"/>
                      </a:ext>
                    </a:extLst>
                  </p:cNvPr>
                  <p:cNvGrpSpPr/>
                  <p:nvPr/>
                </p:nvGrpSpPr>
                <p:grpSpPr>
                  <a:xfrm>
                    <a:off x="6695730" y="2669662"/>
                    <a:ext cx="4049822" cy="2441433"/>
                    <a:chOff x="6695730" y="2669662"/>
                    <a:chExt cx="4049822" cy="2441433"/>
                  </a:xfrm>
                  <a:grpFill/>
                </p:grpSpPr>
                <p:sp>
                  <p:nvSpPr>
                    <p:cNvPr id="2145" name="Freeform 5">
                      <a:extLst>
                        <a:ext uri="{FF2B5EF4-FFF2-40B4-BE49-F238E27FC236}">
                          <a16:creationId xmlns:a16="http://schemas.microsoft.com/office/drawing/2014/main" id="{D815C172-AB27-1201-BF08-1AB003644D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15710" y="4668021"/>
                      <a:ext cx="248561" cy="269011"/>
                    </a:xfrm>
                    <a:custGeom>
                      <a:avLst/>
                      <a:gdLst>
                        <a:gd name="T0" fmla="*/ 25 w 36"/>
                        <a:gd name="T1" fmla="*/ 0 h 37"/>
                        <a:gd name="T2" fmla="*/ 24 w 36"/>
                        <a:gd name="T3" fmla="*/ 3 h 37"/>
                        <a:gd name="T4" fmla="*/ 26 w 36"/>
                        <a:gd name="T5" fmla="*/ 3 h 37"/>
                        <a:gd name="T6" fmla="*/ 28 w 36"/>
                        <a:gd name="T7" fmla="*/ 4 h 37"/>
                        <a:gd name="T8" fmla="*/ 31 w 36"/>
                        <a:gd name="T9" fmla="*/ 5 h 37"/>
                        <a:gd name="T10" fmla="*/ 34 w 36"/>
                        <a:gd name="T11" fmla="*/ 7 h 37"/>
                        <a:gd name="T12" fmla="*/ 35 w 36"/>
                        <a:gd name="T13" fmla="*/ 9 h 37"/>
                        <a:gd name="T14" fmla="*/ 34 w 36"/>
                        <a:gd name="T15" fmla="*/ 11 h 37"/>
                        <a:gd name="T16" fmla="*/ 34 w 36"/>
                        <a:gd name="T17" fmla="*/ 14 h 37"/>
                        <a:gd name="T18" fmla="*/ 36 w 36"/>
                        <a:gd name="T19" fmla="*/ 16 h 37"/>
                        <a:gd name="T20" fmla="*/ 34 w 36"/>
                        <a:gd name="T21" fmla="*/ 18 h 37"/>
                        <a:gd name="T22" fmla="*/ 33 w 36"/>
                        <a:gd name="T23" fmla="*/ 20 h 37"/>
                        <a:gd name="T24" fmla="*/ 34 w 36"/>
                        <a:gd name="T25" fmla="*/ 22 h 37"/>
                        <a:gd name="T26" fmla="*/ 34 w 36"/>
                        <a:gd name="T27" fmla="*/ 24 h 37"/>
                        <a:gd name="T28" fmla="*/ 34 w 36"/>
                        <a:gd name="T29" fmla="*/ 27 h 37"/>
                        <a:gd name="T30" fmla="*/ 33 w 36"/>
                        <a:gd name="T31" fmla="*/ 29 h 37"/>
                        <a:gd name="T32" fmla="*/ 35 w 36"/>
                        <a:gd name="T33" fmla="*/ 30 h 37"/>
                        <a:gd name="T34" fmla="*/ 33 w 36"/>
                        <a:gd name="T35" fmla="*/ 33 h 37"/>
                        <a:gd name="T36" fmla="*/ 29 w 36"/>
                        <a:gd name="T37" fmla="*/ 37 h 37"/>
                        <a:gd name="T38" fmla="*/ 27 w 36"/>
                        <a:gd name="T39" fmla="*/ 36 h 37"/>
                        <a:gd name="T40" fmla="*/ 25 w 36"/>
                        <a:gd name="T41" fmla="*/ 35 h 37"/>
                        <a:gd name="T42" fmla="*/ 22 w 36"/>
                        <a:gd name="T43" fmla="*/ 36 h 37"/>
                        <a:gd name="T44" fmla="*/ 20 w 36"/>
                        <a:gd name="T45" fmla="*/ 35 h 37"/>
                        <a:gd name="T46" fmla="*/ 18 w 36"/>
                        <a:gd name="T47" fmla="*/ 34 h 37"/>
                        <a:gd name="T48" fmla="*/ 16 w 36"/>
                        <a:gd name="T49" fmla="*/ 34 h 37"/>
                        <a:gd name="T50" fmla="*/ 14 w 36"/>
                        <a:gd name="T51" fmla="*/ 32 h 37"/>
                        <a:gd name="T52" fmla="*/ 14 w 36"/>
                        <a:gd name="T53" fmla="*/ 29 h 37"/>
                        <a:gd name="T54" fmla="*/ 13 w 36"/>
                        <a:gd name="T55" fmla="*/ 28 h 37"/>
                        <a:gd name="T56" fmla="*/ 11 w 36"/>
                        <a:gd name="T57" fmla="*/ 26 h 37"/>
                        <a:gd name="T58" fmla="*/ 11 w 36"/>
                        <a:gd name="T59" fmla="*/ 24 h 37"/>
                        <a:gd name="T60" fmla="*/ 8 w 36"/>
                        <a:gd name="T61" fmla="*/ 22 h 37"/>
                        <a:gd name="T62" fmla="*/ 7 w 36"/>
                        <a:gd name="T63" fmla="*/ 23 h 37"/>
                        <a:gd name="T64" fmla="*/ 5 w 36"/>
                        <a:gd name="T65" fmla="*/ 21 h 37"/>
                        <a:gd name="T66" fmla="*/ 3 w 36"/>
                        <a:gd name="T67" fmla="*/ 18 h 37"/>
                        <a:gd name="T68" fmla="*/ 2 w 36"/>
                        <a:gd name="T69" fmla="*/ 16 h 37"/>
                        <a:gd name="T70" fmla="*/ 0 w 36"/>
                        <a:gd name="T71" fmla="*/ 13 h 37"/>
                        <a:gd name="T72" fmla="*/ 2 w 36"/>
                        <a:gd name="T73" fmla="*/ 13 h 37"/>
                        <a:gd name="T74" fmla="*/ 5 w 36"/>
                        <a:gd name="T75" fmla="*/ 13 h 37"/>
                        <a:gd name="T76" fmla="*/ 8 w 36"/>
                        <a:gd name="T77" fmla="*/ 13 h 37"/>
                        <a:gd name="T78" fmla="*/ 11 w 36"/>
                        <a:gd name="T79" fmla="*/ 12 h 37"/>
                        <a:gd name="T80" fmla="*/ 14 w 36"/>
                        <a:gd name="T81" fmla="*/ 11 h 37"/>
                        <a:gd name="T82" fmla="*/ 15 w 36"/>
                        <a:gd name="T83" fmla="*/ 7 h 37"/>
                        <a:gd name="T84" fmla="*/ 16 w 36"/>
                        <a:gd name="T85" fmla="*/ 6 h 37"/>
                        <a:gd name="T86" fmla="*/ 17 w 36"/>
                        <a:gd name="T87" fmla="*/ 4 h 37"/>
                        <a:gd name="T88" fmla="*/ 19 w 36"/>
                        <a:gd name="T89" fmla="*/ 3 h 37"/>
                        <a:gd name="T90" fmla="*/ 21 w 36"/>
                        <a:gd name="T91" fmla="*/ 1 h 37"/>
                        <a:gd name="T92" fmla="*/ 25 w 36"/>
                        <a:gd name="T9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36" h="37">
                          <a:moveTo>
                            <a:pt x="25" y="0"/>
                          </a:moveTo>
                          <a:cubicBezTo>
                            <a:pt x="24" y="3"/>
                            <a:pt x="24" y="3"/>
                            <a:pt x="24" y="3"/>
                          </a:cubicBezTo>
                          <a:cubicBezTo>
                            <a:pt x="24" y="3"/>
                            <a:pt x="25" y="3"/>
                            <a:pt x="26" y="3"/>
                          </a:cubicBezTo>
                          <a:cubicBezTo>
                            <a:pt x="27" y="3"/>
                            <a:pt x="28" y="3"/>
                            <a:pt x="28" y="4"/>
                          </a:cubicBezTo>
                          <a:cubicBezTo>
                            <a:pt x="29" y="4"/>
                            <a:pt x="30" y="5"/>
                            <a:pt x="31" y="5"/>
                          </a:cubicBezTo>
                          <a:cubicBezTo>
                            <a:pt x="32" y="6"/>
                            <a:pt x="33" y="6"/>
                            <a:pt x="34" y="7"/>
                          </a:cubicBezTo>
                          <a:cubicBezTo>
                            <a:pt x="35" y="7"/>
                            <a:pt x="35" y="9"/>
                            <a:pt x="35" y="9"/>
                          </a:cubicBezTo>
                          <a:cubicBezTo>
                            <a:pt x="35" y="9"/>
                            <a:pt x="33" y="10"/>
                            <a:pt x="34" y="11"/>
                          </a:cubicBezTo>
                          <a:cubicBezTo>
                            <a:pt x="34" y="12"/>
                            <a:pt x="33" y="13"/>
                            <a:pt x="34" y="14"/>
                          </a:cubicBezTo>
                          <a:cubicBezTo>
                            <a:pt x="34" y="15"/>
                            <a:pt x="36" y="16"/>
                            <a:pt x="36" y="16"/>
                          </a:cubicBezTo>
                          <a:cubicBezTo>
                            <a:pt x="36" y="16"/>
                            <a:pt x="35" y="17"/>
                            <a:pt x="34" y="18"/>
                          </a:cubicBezTo>
                          <a:cubicBezTo>
                            <a:pt x="34" y="19"/>
                            <a:pt x="33" y="19"/>
                            <a:pt x="33" y="20"/>
                          </a:cubicBezTo>
                          <a:cubicBezTo>
                            <a:pt x="34" y="21"/>
                            <a:pt x="35" y="21"/>
                            <a:pt x="34" y="22"/>
                          </a:cubicBezTo>
                          <a:cubicBezTo>
                            <a:pt x="33" y="23"/>
                            <a:pt x="34" y="23"/>
                            <a:pt x="34" y="24"/>
                          </a:cubicBezTo>
                          <a:cubicBezTo>
                            <a:pt x="33" y="26"/>
                            <a:pt x="34" y="26"/>
                            <a:pt x="34" y="27"/>
                          </a:cubicBezTo>
                          <a:cubicBezTo>
                            <a:pt x="34" y="30"/>
                            <a:pt x="33" y="28"/>
                            <a:pt x="33" y="29"/>
                          </a:cubicBezTo>
                          <a:cubicBezTo>
                            <a:pt x="34" y="30"/>
                            <a:pt x="36" y="29"/>
                            <a:pt x="35" y="30"/>
                          </a:cubicBezTo>
                          <a:cubicBezTo>
                            <a:pt x="34" y="31"/>
                            <a:pt x="33" y="33"/>
                            <a:pt x="33" y="33"/>
                          </a:cubicBezTo>
                          <a:cubicBezTo>
                            <a:pt x="29" y="37"/>
                            <a:pt x="29" y="37"/>
                            <a:pt x="29" y="37"/>
                          </a:cubicBezTo>
                          <a:cubicBezTo>
                            <a:pt x="29" y="37"/>
                            <a:pt x="28" y="36"/>
                            <a:pt x="27" y="36"/>
                          </a:cubicBezTo>
                          <a:cubicBezTo>
                            <a:pt x="25" y="36"/>
                            <a:pt x="25" y="35"/>
                            <a:pt x="25" y="35"/>
                          </a:cubicBezTo>
                          <a:cubicBezTo>
                            <a:pt x="25" y="35"/>
                            <a:pt x="23" y="35"/>
                            <a:pt x="22" y="36"/>
                          </a:cubicBezTo>
                          <a:cubicBezTo>
                            <a:pt x="21" y="36"/>
                            <a:pt x="20" y="35"/>
                            <a:pt x="20" y="35"/>
                          </a:cubicBezTo>
                          <a:cubicBezTo>
                            <a:pt x="20" y="35"/>
                            <a:pt x="19" y="35"/>
                            <a:pt x="18" y="34"/>
                          </a:cubicBezTo>
                          <a:cubicBezTo>
                            <a:pt x="17" y="33"/>
                            <a:pt x="17" y="35"/>
                            <a:pt x="16" y="34"/>
                          </a:cubicBezTo>
                          <a:cubicBezTo>
                            <a:pt x="15" y="33"/>
                            <a:pt x="14" y="34"/>
                            <a:pt x="14" y="32"/>
                          </a:cubicBezTo>
                          <a:cubicBezTo>
                            <a:pt x="14" y="31"/>
                            <a:pt x="14" y="30"/>
                            <a:pt x="14" y="29"/>
                          </a:cubicBezTo>
                          <a:cubicBezTo>
                            <a:pt x="15" y="28"/>
                            <a:pt x="13" y="29"/>
                            <a:pt x="13" y="28"/>
                          </a:cubicBezTo>
                          <a:cubicBezTo>
                            <a:pt x="13" y="27"/>
                            <a:pt x="12" y="27"/>
                            <a:pt x="11" y="26"/>
                          </a:cubicBezTo>
                          <a:cubicBezTo>
                            <a:pt x="11" y="26"/>
                            <a:pt x="11" y="24"/>
                            <a:pt x="11" y="24"/>
                          </a:cubicBezTo>
                          <a:cubicBezTo>
                            <a:pt x="11" y="24"/>
                            <a:pt x="9" y="23"/>
                            <a:pt x="8" y="22"/>
                          </a:cubicBezTo>
                          <a:cubicBezTo>
                            <a:pt x="8" y="21"/>
                            <a:pt x="8" y="23"/>
                            <a:pt x="7" y="23"/>
                          </a:cubicBezTo>
                          <a:cubicBezTo>
                            <a:pt x="5" y="22"/>
                            <a:pt x="6" y="21"/>
                            <a:pt x="5" y="21"/>
                          </a:cubicBezTo>
                          <a:cubicBezTo>
                            <a:pt x="4" y="21"/>
                            <a:pt x="3" y="18"/>
                            <a:pt x="3" y="18"/>
                          </a:cubicBezTo>
                          <a:cubicBezTo>
                            <a:pt x="3" y="18"/>
                            <a:pt x="3" y="16"/>
                            <a:pt x="2" y="16"/>
                          </a:cubicBezTo>
                          <a:cubicBezTo>
                            <a:pt x="0" y="16"/>
                            <a:pt x="0" y="13"/>
                            <a:pt x="0" y="13"/>
                          </a:cubicBezTo>
                          <a:cubicBezTo>
                            <a:pt x="0" y="13"/>
                            <a:pt x="2" y="13"/>
                            <a:pt x="2" y="13"/>
                          </a:cubicBezTo>
                          <a:cubicBezTo>
                            <a:pt x="3" y="13"/>
                            <a:pt x="4" y="14"/>
                            <a:pt x="5" y="13"/>
                          </a:cubicBezTo>
                          <a:cubicBezTo>
                            <a:pt x="5" y="12"/>
                            <a:pt x="7" y="13"/>
                            <a:pt x="8" y="13"/>
                          </a:cubicBezTo>
                          <a:cubicBezTo>
                            <a:pt x="8" y="13"/>
                            <a:pt x="10" y="12"/>
                            <a:pt x="11" y="12"/>
                          </a:cubicBezTo>
                          <a:cubicBezTo>
                            <a:pt x="12" y="11"/>
                            <a:pt x="13" y="12"/>
                            <a:pt x="14" y="11"/>
                          </a:cubicBezTo>
                          <a:cubicBezTo>
                            <a:pt x="14" y="10"/>
                            <a:pt x="14" y="7"/>
                            <a:pt x="15" y="7"/>
                          </a:cubicBezTo>
                          <a:cubicBezTo>
                            <a:pt x="16" y="7"/>
                            <a:pt x="15" y="6"/>
                            <a:pt x="16" y="6"/>
                          </a:cubicBezTo>
                          <a:cubicBezTo>
                            <a:pt x="17" y="5"/>
                            <a:pt x="17" y="5"/>
                            <a:pt x="17" y="4"/>
                          </a:cubicBezTo>
                          <a:cubicBezTo>
                            <a:pt x="17" y="3"/>
                            <a:pt x="18" y="3"/>
                            <a:pt x="19" y="3"/>
                          </a:cubicBezTo>
                          <a:cubicBezTo>
                            <a:pt x="20" y="3"/>
                            <a:pt x="21" y="1"/>
                            <a:pt x="21" y="1"/>
                          </a:cubicBez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46" name="Freeform 6">
                      <a:extLst>
                        <a:ext uri="{FF2B5EF4-FFF2-40B4-BE49-F238E27FC236}">
                          <a16:creationId xmlns:a16="http://schemas.microsoft.com/office/drawing/2014/main" id="{4DFA1CE7-84FD-6FCF-CB08-24A417D13B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019286" y="4399010"/>
                      <a:ext cx="366413" cy="370737"/>
                    </a:xfrm>
                    <a:custGeom>
                      <a:avLst/>
                      <a:gdLst>
                        <a:gd name="T0" fmla="*/ 11 w 53"/>
                        <a:gd name="T1" fmla="*/ 48 h 51"/>
                        <a:gd name="T2" fmla="*/ 14 w 53"/>
                        <a:gd name="T3" fmla="*/ 50 h 51"/>
                        <a:gd name="T4" fmla="*/ 19 w 53"/>
                        <a:gd name="T5" fmla="*/ 50 h 51"/>
                        <a:gd name="T6" fmla="*/ 25 w 53"/>
                        <a:gd name="T7" fmla="*/ 49 h 51"/>
                        <a:gd name="T8" fmla="*/ 29 w 53"/>
                        <a:gd name="T9" fmla="*/ 44 h 51"/>
                        <a:gd name="T10" fmla="*/ 31 w 53"/>
                        <a:gd name="T11" fmla="*/ 41 h 51"/>
                        <a:gd name="T12" fmla="*/ 35 w 53"/>
                        <a:gd name="T13" fmla="*/ 38 h 51"/>
                        <a:gd name="T14" fmla="*/ 38 w 53"/>
                        <a:gd name="T15" fmla="*/ 37 h 51"/>
                        <a:gd name="T16" fmla="*/ 48 w 53"/>
                        <a:gd name="T17" fmla="*/ 31 h 51"/>
                        <a:gd name="T18" fmla="*/ 48 w 53"/>
                        <a:gd name="T19" fmla="*/ 26 h 51"/>
                        <a:gd name="T20" fmla="*/ 51 w 53"/>
                        <a:gd name="T21" fmla="*/ 20 h 51"/>
                        <a:gd name="T22" fmla="*/ 49 w 53"/>
                        <a:gd name="T23" fmla="*/ 15 h 51"/>
                        <a:gd name="T24" fmla="*/ 52 w 53"/>
                        <a:gd name="T25" fmla="*/ 11 h 51"/>
                        <a:gd name="T26" fmla="*/ 50 w 53"/>
                        <a:gd name="T27" fmla="*/ 6 h 51"/>
                        <a:gd name="T28" fmla="*/ 45 w 53"/>
                        <a:gd name="T29" fmla="*/ 4 h 51"/>
                        <a:gd name="T30" fmla="*/ 45 w 53"/>
                        <a:gd name="T31" fmla="*/ 2 h 51"/>
                        <a:gd name="T32" fmla="*/ 43 w 53"/>
                        <a:gd name="T33" fmla="*/ 2 h 51"/>
                        <a:gd name="T34" fmla="*/ 40 w 53"/>
                        <a:gd name="T35" fmla="*/ 2 h 51"/>
                        <a:gd name="T36" fmla="*/ 40 w 53"/>
                        <a:gd name="T37" fmla="*/ 0 h 51"/>
                        <a:gd name="T38" fmla="*/ 31 w 53"/>
                        <a:gd name="T39" fmla="*/ 2 h 51"/>
                        <a:gd name="T40" fmla="*/ 29 w 53"/>
                        <a:gd name="T41" fmla="*/ 5 h 51"/>
                        <a:gd name="T42" fmla="*/ 28 w 53"/>
                        <a:gd name="T43" fmla="*/ 6 h 51"/>
                        <a:gd name="T44" fmla="*/ 27 w 53"/>
                        <a:gd name="T45" fmla="*/ 8 h 51"/>
                        <a:gd name="T46" fmla="*/ 29 w 53"/>
                        <a:gd name="T47" fmla="*/ 12 h 51"/>
                        <a:gd name="T48" fmla="*/ 30 w 53"/>
                        <a:gd name="T49" fmla="*/ 16 h 51"/>
                        <a:gd name="T50" fmla="*/ 35 w 53"/>
                        <a:gd name="T51" fmla="*/ 19 h 51"/>
                        <a:gd name="T52" fmla="*/ 37 w 53"/>
                        <a:gd name="T53" fmla="*/ 24 h 51"/>
                        <a:gd name="T54" fmla="*/ 34 w 53"/>
                        <a:gd name="T55" fmla="*/ 24 h 51"/>
                        <a:gd name="T56" fmla="*/ 31 w 53"/>
                        <a:gd name="T57" fmla="*/ 21 h 51"/>
                        <a:gd name="T58" fmla="*/ 26 w 53"/>
                        <a:gd name="T59" fmla="*/ 17 h 51"/>
                        <a:gd name="T60" fmla="*/ 23 w 53"/>
                        <a:gd name="T61" fmla="*/ 16 h 51"/>
                        <a:gd name="T62" fmla="*/ 18 w 53"/>
                        <a:gd name="T63" fmla="*/ 17 h 51"/>
                        <a:gd name="T64" fmla="*/ 17 w 53"/>
                        <a:gd name="T65" fmla="*/ 15 h 51"/>
                        <a:gd name="T66" fmla="*/ 13 w 53"/>
                        <a:gd name="T67" fmla="*/ 14 h 51"/>
                        <a:gd name="T68" fmla="*/ 10 w 53"/>
                        <a:gd name="T69" fmla="*/ 12 h 51"/>
                        <a:gd name="T70" fmla="*/ 10 w 53"/>
                        <a:gd name="T71" fmla="*/ 18 h 51"/>
                        <a:gd name="T72" fmla="*/ 10 w 53"/>
                        <a:gd name="T73" fmla="*/ 22 h 51"/>
                        <a:gd name="T74" fmla="*/ 0 w 53"/>
                        <a:gd name="T75" fmla="*/ 40 h 51"/>
                        <a:gd name="T76" fmla="*/ 3 w 53"/>
                        <a:gd name="T77" fmla="*/ 4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53" h="51">
                          <a:moveTo>
                            <a:pt x="6" y="49"/>
                          </a:moveTo>
                          <a:cubicBezTo>
                            <a:pt x="11" y="48"/>
                            <a:pt x="11" y="48"/>
                            <a:pt x="11" y="48"/>
                          </a:cubicBezTo>
                          <a:cubicBezTo>
                            <a:pt x="11" y="48"/>
                            <a:pt x="12" y="48"/>
                            <a:pt x="13" y="49"/>
                          </a:cubicBezTo>
                          <a:cubicBezTo>
                            <a:pt x="13" y="50"/>
                            <a:pt x="14" y="50"/>
                            <a:pt x="14" y="50"/>
                          </a:cubicBezTo>
                          <a:cubicBezTo>
                            <a:pt x="14" y="50"/>
                            <a:pt x="16" y="50"/>
                            <a:pt x="16" y="50"/>
                          </a:cubicBezTo>
                          <a:cubicBezTo>
                            <a:pt x="17" y="50"/>
                            <a:pt x="18" y="51"/>
                            <a:pt x="19" y="50"/>
                          </a:cubicBezTo>
                          <a:cubicBezTo>
                            <a:pt x="19" y="49"/>
                            <a:pt x="21" y="50"/>
                            <a:pt x="22" y="50"/>
                          </a:cubicBezTo>
                          <a:cubicBezTo>
                            <a:pt x="22" y="50"/>
                            <a:pt x="24" y="49"/>
                            <a:pt x="25" y="49"/>
                          </a:cubicBezTo>
                          <a:cubicBezTo>
                            <a:pt x="26" y="48"/>
                            <a:pt x="27" y="49"/>
                            <a:pt x="28" y="48"/>
                          </a:cubicBezTo>
                          <a:cubicBezTo>
                            <a:pt x="28" y="47"/>
                            <a:pt x="28" y="44"/>
                            <a:pt x="29" y="44"/>
                          </a:cubicBezTo>
                          <a:cubicBezTo>
                            <a:pt x="30" y="44"/>
                            <a:pt x="29" y="43"/>
                            <a:pt x="30" y="43"/>
                          </a:cubicBezTo>
                          <a:cubicBezTo>
                            <a:pt x="31" y="42"/>
                            <a:pt x="31" y="42"/>
                            <a:pt x="31" y="41"/>
                          </a:cubicBezTo>
                          <a:cubicBezTo>
                            <a:pt x="31" y="40"/>
                            <a:pt x="32" y="40"/>
                            <a:pt x="33" y="40"/>
                          </a:cubicBezTo>
                          <a:cubicBezTo>
                            <a:pt x="34" y="40"/>
                            <a:pt x="35" y="38"/>
                            <a:pt x="35" y="38"/>
                          </a:cubicBezTo>
                          <a:cubicBezTo>
                            <a:pt x="38" y="37"/>
                            <a:pt x="38" y="37"/>
                            <a:pt x="38" y="37"/>
                          </a:cubicBezTo>
                          <a:cubicBezTo>
                            <a:pt x="38" y="37"/>
                            <a:pt x="38" y="37"/>
                            <a:pt x="38" y="37"/>
                          </a:cubicBezTo>
                          <a:cubicBezTo>
                            <a:pt x="39" y="36"/>
                            <a:pt x="37" y="34"/>
                            <a:pt x="37" y="34"/>
                          </a:cubicBezTo>
                          <a:cubicBezTo>
                            <a:pt x="48" y="31"/>
                            <a:pt x="48" y="31"/>
                            <a:pt x="48" y="31"/>
                          </a:cubicBezTo>
                          <a:cubicBezTo>
                            <a:pt x="48" y="31"/>
                            <a:pt x="47" y="29"/>
                            <a:pt x="47" y="28"/>
                          </a:cubicBezTo>
                          <a:cubicBezTo>
                            <a:pt x="47" y="28"/>
                            <a:pt x="48" y="27"/>
                            <a:pt x="48" y="26"/>
                          </a:cubicBezTo>
                          <a:cubicBezTo>
                            <a:pt x="47" y="25"/>
                            <a:pt x="47" y="23"/>
                            <a:pt x="48" y="22"/>
                          </a:cubicBezTo>
                          <a:cubicBezTo>
                            <a:pt x="49" y="22"/>
                            <a:pt x="51" y="21"/>
                            <a:pt x="51" y="20"/>
                          </a:cubicBezTo>
                          <a:cubicBezTo>
                            <a:pt x="51" y="18"/>
                            <a:pt x="49" y="20"/>
                            <a:pt x="50" y="19"/>
                          </a:cubicBezTo>
                          <a:cubicBezTo>
                            <a:pt x="50" y="17"/>
                            <a:pt x="50" y="16"/>
                            <a:pt x="49" y="15"/>
                          </a:cubicBezTo>
                          <a:cubicBezTo>
                            <a:pt x="49" y="14"/>
                            <a:pt x="51" y="14"/>
                            <a:pt x="51" y="14"/>
                          </a:cubicBezTo>
                          <a:cubicBezTo>
                            <a:pt x="51" y="13"/>
                            <a:pt x="53" y="12"/>
                            <a:pt x="52" y="11"/>
                          </a:cubicBezTo>
                          <a:cubicBezTo>
                            <a:pt x="51" y="11"/>
                            <a:pt x="52" y="9"/>
                            <a:pt x="51" y="8"/>
                          </a:cubicBezTo>
                          <a:cubicBezTo>
                            <a:pt x="50" y="8"/>
                            <a:pt x="50" y="6"/>
                            <a:pt x="50" y="6"/>
                          </a:cubicBezTo>
                          <a:cubicBezTo>
                            <a:pt x="50" y="6"/>
                            <a:pt x="48" y="6"/>
                            <a:pt x="47" y="5"/>
                          </a:cubicBezTo>
                          <a:cubicBezTo>
                            <a:pt x="47" y="5"/>
                            <a:pt x="46" y="4"/>
                            <a:pt x="45" y="4"/>
                          </a:cubicBezTo>
                          <a:cubicBezTo>
                            <a:pt x="45" y="4"/>
                            <a:pt x="45" y="2"/>
                            <a:pt x="45" y="2"/>
                          </a:cubicBezTo>
                          <a:cubicBezTo>
                            <a:pt x="45" y="2"/>
                            <a:pt x="45" y="2"/>
                            <a:pt x="45" y="2"/>
                          </a:cubicBezTo>
                          <a:cubicBezTo>
                            <a:pt x="45" y="2"/>
                            <a:pt x="45" y="2"/>
                            <a:pt x="45" y="2"/>
                          </a:cubicBezTo>
                          <a:cubicBezTo>
                            <a:pt x="45" y="2"/>
                            <a:pt x="44" y="2"/>
                            <a:pt x="43" y="2"/>
                          </a:cubicBezTo>
                          <a:cubicBezTo>
                            <a:pt x="42" y="2"/>
                            <a:pt x="42" y="2"/>
                            <a:pt x="41" y="2"/>
                          </a:cubicBezTo>
                          <a:cubicBezTo>
                            <a:pt x="41" y="2"/>
                            <a:pt x="40" y="2"/>
                            <a:pt x="40" y="2"/>
                          </a:cubicBezTo>
                          <a:cubicBezTo>
                            <a:pt x="40" y="2"/>
                            <a:pt x="40" y="2"/>
                            <a:pt x="40" y="2"/>
                          </a:cubicBezTo>
                          <a:cubicBezTo>
                            <a:pt x="40" y="2"/>
                            <a:pt x="41" y="0"/>
                            <a:pt x="40" y="0"/>
                          </a:cubicBezTo>
                          <a:cubicBezTo>
                            <a:pt x="40" y="0"/>
                            <a:pt x="40" y="0"/>
                            <a:pt x="40" y="0"/>
                          </a:cubicBezTo>
                          <a:cubicBezTo>
                            <a:pt x="31" y="2"/>
                            <a:pt x="31" y="2"/>
                            <a:pt x="31" y="2"/>
                          </a:cubicBezTo>
                          <a:cubicBezTo>
                            <a:pt x="31" y="2"/>
                            <a:pt x="31" y="2"/>
                            <a:pt x="31" y="3"/>
                          </a:cubicBezTo>
                          <a:cubicBezTo>
                            <a:pt x="32" y="3"/>
                            <a:pt x="29" y="5"/>
                            <a:pt x="29" y="5"/>
                          </a:cubicBezTo>
                          <a:cubicBezTo>
                            <a:pt x="29" y="6"/>
                            <a:pt x="29" y="6"/>
                            <a:pt x="29" y="6"/>
                          </a:cubicBezTo>
                          <a:cubicBezTo>
                            <a:pt x="28" y="6"/>
                            <a:pt x="28" y="5"/>
                            <a:pt x="28" y="6"/>
                          </a:cubicBezTo>
                          <a:cubicBezTo>
                            <a:pt x="27" y="5"/>
                            <a:pt x="27" y="5"/>
                            <a:pt x="27" y="5"/>
                          </a:cubicBezTo>
                          <a:cubicBezTo>
                            <a:pt x="27" y="6"/>
                            <a:pt x="27" y="7"/>
                            <a:pt x="27" y="8"/>
                          </a:cubicBezTo>
                          <a:cubicBezTo>
                            <a:pt x="28" y="8"/>
                            <a:pt x="28" y="8"/>
                            <a:pt x="28" y="9"/>
                          </a:cubicBezTo>
                          <a:cubicBezTo>
                            <a:pt x="28" y="10"/>
                            <a:pt x="29" y="11"/>
                            <a:pt x="29" y="12"/>
                          </a:cubicBezTo>
                          <a:cubicBezTo>
                            <a:pt x="28" y="13"/>
                            <a:pt x="28" y="14"/>
                            <a:pt x="28" y="14"/>
                          </a:cubicBezTo>
                          <a:cubicBezTo>
                            <a:pt x="28" y="15"/>
                            <a:pt x="29" y="16"/>
                            <a:pt x="30" y="16"/>
                          </a:cubicBezTo>
                          <a:cubicBezTo>
                            <a:pt x="31" y="17"/>
                            <a:pt x="32" y="17"/>
                            <a:pt x="33" y="18"/>
                          </a:cubicBezTo>
                          <a:cubicBezTo>
                            <a:pt x="34" y="20"/>
                            <a:pt x="34" y="19"/>
                            <a:pt x="35" y="19"/>
                          </a:cubicBezTo>
                          <a:cubicBezTo>
                            <a:pt x="36" y="19"/>
                            <a:pt x="37" y="19"/>
                            <a:pt x="37" y="19"/>
                          </a:cubicBezTo>
                          <a:cubicBezTo>
                            <a:pt x="37" y="24"/>
                            <a:pt x="37" y="24"/>
                            <a:pt x="37" y="24"/>
                          </a:cubicBezTo>
                          <a:cubicBezTo>
                            <a:pt x="35" y="23"/>
                            <a:pt x="35" y="23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4"/>
                          </a:cubicBezTo>
                          <a:cubicBezTo>
                            <a:pt x="33" y="24"/>
                            <a:pt x="31" y="24"/>
                            <a:pt x="31" y="23"/>
                          </a:cubicBezTo>
                          <a:cubicBezTo>
                            <a:pt x="31" y="22"/>
                            <a:pt x="32" y="22"/>
                            <a:pt x="31" y="21"/>
                          </a:cubicBezTo>
                          <a:cubicBezTo>
                            <a:pt x="30" y="20"/>
                            <a:pt x="28" y="20"/>
                            <a:pt x="28" y="19"/>
                          </a:cubicBezTo>
                          <a:cubicBezTo>
                            <a:pt x="27" y="18"/>
                            <a:pt x="26" y="18"/>
                            <a:pt x="26" y="17"/>
                          </a:cubicBezTo>
                          <a:cubicBezTo>
                            <a:pt x="26" y="16"/>
                            <a:pt x="26" y="16"/>
                            <a:pt x="25" y="16"/>
                          </a:cubicBezTo>
                          <a:cubicBezTo>
                            <a:pt x="24" y="16"/>
                            <a:pt x="24" y="15"/>
                            <a:pt x="23" y="16"/>
                          </a:cubicBezTo>
                          <a:cubicBezTo>
                            <a:pt x="23" y="17"/>
                            <a:pt x="23" y="17"/>
                            <a:pt x="21" y="17"/>
                          </a:cubicBezTo>
                          <a:cubicBezTo>
                            <a:pt x="20" y="17"/>
                            <a:pt x="19" y="17"/>
                            <a:pt x="18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6" y="16"/>
                            <a:pt x="17" y="16"/>
                            <a:pt x="17" y="15"/>
                          </a:cubicBezTo>
                          <a:cubicBezTo>
                            <a:pt x="17" y="14"/>
                            <a:pt x="16" y="14"/>
                            <a:pt x="15" y="14"/>
                          </a:cubicBezTo>
                          <a:cubicBezTo>
                            <a:pt x="14" y="15"/>
                            <a:pt x="13" y="15"/>
                            <a:pt x="13" y="14"/>
                          </a:cubicBezTo>
                          <a:cubicBezTo>
                            <a:pt x="13" y="13"/>
                            <a:pt x="12" y="12"/>
                            <a:pt x="12" y="12"/>
                          </a:cubicBezTo>
                          <a:cubicBezTo>
                            <a:pt x="10" y="12"/>
                            <a:pt x="10" y="12"/>
                            <a:pt x="10" y="12"/>
                          </a:cubicBezTo>
                          <a:cubicBezTo>
                            <a:pt x="10" y="12"/>
                            <a:pt x="11" y="15"/>
                            <a:pt x="11" y="16"/>
                          </a:cubicBezTo>
                          <a:cubicBezTo>
                            <a:pt x="11" y="17"/>
                            <a:pt x="10" y="17"/>
                            <a:pt x="10" y="18"/>
                          </a:cubicBezTo>
                          <a:cubicBezTo>
                            <a:pt x="10" y="19"/>
                            <a:pt x="10" y="19"/>
                            <a:pt x="10" y="20"/>
                          </a:cubicBezTo>
                          <a:cubicBezTo>
                            <a:pt x="10" y="21"/>
                            <a:pt x="10" y="22"/>
                            <a:pt x="1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40"/>
                            <a:pt x="0" y="40"/>
                            <a:pt x="0" y="40"/>
                          </a:cubicBezTo>
                          <a:cubicBezTo>
                            <a:pt x="0" y="40"/>
                            <a:pt x="0" y="41"/>
                            <a:pt x="1" y="43"/>
                          </a:cubicBezTo>
                          <a:cubicBezTo>
                            <a:pt x="1" y="45"/>
                            <a:pt x="1" y="44"/>
                            <a:pt x="3" y="46"/>
                          </a:cubicBezTo>
                          <a:cubicBezTo>
                            <a:pt x="5" y="47"/>
                            <a:pt x="4" y="49"/>
                            <a:pt x="6" y="4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47" name="Freeform 7">
                      <a:extLst>
                        <a:ext uri="{FF2B5EF4-FFF2-40B4-BE49-F238E27FC236}">
                          <a16:creationId xmlns:a16="http://schemas.microsoft.com/office/drawing/2014/main" id="{CE89951F-E862-889A-33FB-75D2715C49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02158" y="3867773"/>
                      <a:ext cx="627831" cy="705304"/>
                    </a:xfrm>
                    <a:custGeom>
                      <a:avLst/>
                      <a:gdLst>
                        <a:gd name="T0" fmla="*/ 2 w 91"/>
                        <a:gd name="T1" fmla="*/ 59 h 97"/>
                        <a:gd name="T2" fmla="*/ 10 w 91"/>
                        <a:gd name="T3" fmla="*/ 58 h 97"/>
                        <a:gd name="T4" fmla="*/ 26 w 91"/>
                        <a:gd name="T5" fmla="*/ 61 h 97"/>
                        <a:gd name="T6" fmla="*/ 28 w 91"/>
                        <a:gd name="T7" fmla="*/ 69 h 97"/>
                        <a:gd name="T8" fmla="*/ 35 w 91"/>
                        <a:gd name="T9" fmla="*/ 68 h 97"/>
                        <a:gd name="T10" fmla="*/ 41 w 91"/>
                        <a:gd name="T11" fmla="*/ 65 h 97"/>
                        <a:gd name="T12" fmla="*/ 45 w 91"/>
                        <a:gd name="T13" fmla="*/ 70 h 97"/>
                        <a:gd name="T14" fmla="*/ 47 w 91"/>
                        <a:gd name="T15" fmla="*/ 78 h 97"/>
                        <a:gd name="T16" fmla="*/ 48 w 91"/>
                        <a:gd name="T17" fmla="*/ 86 h 97"/>
                        <a:gd name="T18" fmla="*/ 56 w 91"/>
                        <a:gd name="T19" fmla="*/ 85 h 97"/>
                        <a:gd name="T20" fmla="*/ 61 w 91"/>
                        <a:gd name="T21" fmla="*/ 87 h 97"/>
                        <a:gd name="T22" fmla="*/ 64 w 91"/>
                        <a:gd name="T23" fmla="*/ 90 h 97"/>
                        <a:gd name="T24" fmla="*/ 71 w 91"/>
                        <a:gd name="T25" fmla="*/ 89 h 97"/>
                        <a:gd name="T26" fmla="*/ 77 w 91"/>
                        <a:gd name="T27" fmla="*/ 94 h 97"/>
                        <a:gd name="T28" fmla="*/ 81 w 91"/>
                        <a:gd name="T29" fmla="*/ 96 h 97"/>
                        <a:gd name="T30" fmla="*/ 81 w 91"/>
                        <a:gd name="T31" fmla="*/ 92 h 97"/>
                        <a:gd name="T32" fmla="*/ 74 w 91"/>
                        <a:gd name="T33" fmla="*/ 87 h 97"/>
                        <a:gd name="T34" fmla="*/ 73 w 91"/>
                        <a:gd name="T35" fmla="*/ 81 h 97"/>
                        <a:gd name="T36" fmla="*/ 76 w 91"/>
                        <a:gd name="T37" fmla="*/ 75 h 97"/>
                        <a:gd name="T38" fmla="*/ 86 w 91"/>
                        <a:gd name="T39" fmla="*/ 73 h 97"/>
                        <a:gd name="T40" fmla="*/ 85 w 91"/>
                        <a:gd name="T41" fmla="*/ 69 h 97"/>
                        <a:gd name="T42" fmla="*/ 81 w 91"/>
                        <a:gd name="T43" fmla="*/ 66 h 97"/>
                        <a:gd name="T44" fmla="*/ 78 w 91"/>
                        <a:gd name="T45" fmla="*/ 55 h 97"/>
                        <a:gd name="T46" fmla="*/ 78 w 91"/>
                        <a:gd name="T47" fmla="*/ 48 h 97"/>
                        <a:gd name="T48" fmla="*/ 76 w 91"/>
                        <a:gd name="T49" fmla="*/ 45 h 97"/>
                        <a:gd name="T50" fmla="*/ 77 w 91"/>
                        <a:gd name="T51" fmla="*/ 43 h 97"/>
                        <a:gd name="T52" fmla="*/ 79 w 91"/>
                        <a:gd name="T53" fmla="*/ 40 h 97"/>
                        <a:gd name="T54" fmla="*/ 79 w 91"/>
                        <a:gd name="T55" fmla="*/ 36 h 97"/>
                        <a:gd name="T56" fmla="*/ 79 w 91"/>
                        <a:gd name="T57" fmla="*/ 34 h 97"/>
                        <a:gd name="T58" fmla="*/ 80 w 91"/>
                        <a:gd name="T59" fmla="*/ 32 h 97"/>
                        <a:gd name="T60" fmla="*/ 84 w 91"/>
                        <a:gd name="T61" fmla="*/ 26 h 97"/>
                        <a:gd name="T62" fmla="*/ 88 w 91"/>
                        <a:gd name="T63" fmla="*/ 22 h 97"/>
                        <a:gd name="T64" fmla="*/ 88 w 91"/>
                        <a:gd name="T65" fmla="*/ 17 h 97"/>
                        <a:gd name="T66" fmla="*/ 90 w 91"/>
                        <a:gd name="T67" fmla="*/ 10 h 97"/>
                        <a:gd name="T68" fmla="*/ 83 w 91"/>
                        <a:gd name="T69" fmla="*/ 8 h 97"/>
                        <a:gd name="T70" fmla="*/ 77 w 91"/>
                        <a:gd name="T71" fmla="*/ 5 h 97"/>
                        <a:gd name="T72" fmla="*/ 71 w 91"/>
                        <a:gd name="T73" fmla="*/ 3 h 97"/>
                        <a:gd name="T74" fmla="*/ 66 w 91"/>
                        <a:gd name="T75" fmla="*/ 0 h 97"/>
                        <a:gd name="T76" fmla="*/ 58 w 91"/>
                        <a:gd name="T77" fmla="*/ 2 h 97"/>
                        <a:gd name="T78" fmla="*/ 52 w 91"/>
                        <a:gd name="T79" fmla="*/ 3 h 97"/>
                        <a:gd name="T80" fmla="*/ 45 w 91"/>
                        <a:gd name="T81" fmla="*/ 4 h 97"/>
                        <a:gd name="T82" fmla="*/ 35 w 91"/>
                        <a:gd name="T83" fmla="*/ 1 h 97"/>
                        <a:gd name="T84" fmla="*/ 30 w 91"/>
                        <a:gd name="T85" fmla="*/ 10 h 97"/>
                        <a:gd name="T86" fmla="*/ 28 w 91"/>
                        <a:gd name="T87" fmla="*/ 15 h 97"/>
                        <a:gd name="T88" fmla="*/ 27 w 91"/>
                        <a:gd name="T89" fmla="*/ 21 h 97"/>
                        <a:gd name="T90" fmla="*/ 27 w 91"/>
                        <a:gd name="T91" fmla="*/ 27 h 97"/>
                        <a:gd name="T92" fmla="*/ 25 w 91"/>
                        <a:gd name="T93" fmla="*/ 32 h 97"/>
                        <a:gd name="T94" fmla="*/ 23 w 91"/>
                        <a:gd name="T95" fmla="*/ 36 h 97"/>
                        <a:gd name="T96" fmla="*/ 22 w 91"/>
                        <a:gd name="T97" fmla="*/ 41 h 97"/>
                        <a:gd name="T98" fmla="*/ 21 w 91"/>
                        <a:gd name="T99" fmla="*/ 45 h 97"/>
                        <a:gd name="T100" fmla="*/ 19 w 91"/>
                        <a:gd name="T101" fmla="*/ 50 h 97"/>
                        <a:gd name="T102" fmla="*/ 13 w 91"/>
                        <a:gd name="T103" fmla="*/ 53 h 97"/>
                        <a:gd name="T104" fmla="*/ 11 w 91"/>
                        <a:gd name="T105" fmla="*/ 49 h 97"/>
                        <a:gd name="T106" fmla="*/ 6 w 91"/>
                        <a:gd name="T107" fmla="*/ 51 h 97"/>
                        <a:gd name="T108" fmla="*/ 3 w 91"/>
                        <a:gd name="T109" fmla="*/ 55 h 9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91" h="97">
                          <a:moveTo>
                            <a:pt x="1" y="55"/>
                          </a:moveTo>
                          <a:cubicBezTo>
                            <a:pt x="2" y="56"/>
                            <a:pt x="0" y="56"/>
                            <a:pt x="1" y="58"/>
                          </a:cubicBezTo>
                          <a:cubicBezTo>
                            <a:pt x="1" y="58"/>
                            <a:pt x="2" y="59"/>
                            <a:pt x="2" y="59"/>
                          </a:cubicBezTo>
                          <a:cubicBezTo>
                            <a:pt x="3" y="59"/>
                            <a:pt x="2" y="60"/>
                            <a:pt x="3" y="61"/>
                          </a:cubicBezTo>
                          <a:cubicBezTo>
                            <a:pt x="3" y="61"/>
                            <a:pt x="4" y="60"/>
                            <a:pt x="5" y="59"/>
                          </a:cubicBezTo>
                          <a:cubicBezTo>
                            <a:pt x="6" y="59"/>
                            <a:pt x="8" y="58"/>
                            <a:pt x="10" y="58"/>
                          </a:cubicBezTo>
                          <a:cubicBezTo>
                            <a:pt x="12" y="58"/>
                            <a:pt x="16" y="58"/>
                            <a:pt x="16" y="58"/>
                          </a:cubicBezTo>
                          <a:cubicBezTo>
                            <a:pt x="25" y="58"/>
                            <a:pt x="25" y="58"/>
                            <a:pt x="25" y="58"/>
                          </a:cubicBezTo>
                          <a:cubicBezTo>
                            <a:pt x="25" y="58"/>
                            <a:pt x="26" y="60"/>
                            <a:pt x="26" y="61"/>
                          </a:cubicBezTo>
                          <a:cubicBezTo>
                            <a:pt x="26" y="62"/>
                            <a:pt x="26" y="62"/>
                            <a:pt x="26" y="64"/>
                          </a:cubicBezTo>
                          <a:cubicBezTo>
                            <a:pt x="27" y="65"/>
                            <a:pt x="26" y="65"/>
                            <a:pt x="27" y="67"/>
                          </a:cubicBezTo>
                          <a:cubicBezTo>
                            <a:pt x="27" y="69"/>
                            <a:pt x="27" y="68"/>
                            <a:pt x="28" y="69"/>
                          </a:cubicBezTo>
                          <a:cubicBezTo>
                            <a:pt x="29" y="70"/>
                            <a:pt x="30" y="70"/>
                            <a:pt x="31" y="70"/>
                          </a:cubicBezTo>
                          <a:cubicBezTo>
                            <a:pt x="32" y="70"/>
                            <a:pt x="33" y="68"/>
                            <a:pt x="34" y="69"/>
                          </a:cubicBezTo>
                          <a:cubicBezTo>
                            <a:pt x="34" y="69"/>
                            <a:pt x="36" y="69"/>
                            <a:pt x="35" y="68"/>
                          </a:cubicBezTo>
                          <a:cubicBezTo>
                            <a:pt x="35" y="67"/>
                            <a:pt x="34" y="66"/>
                            <a:pt x="35" y="65"/>
                          </a:cubicBezTo>
                          <a:cubicBezTo>
                            <a:pt x="36" y="64"/>
                            <a:pt x="36" y="65"/>
                            <a:pt x="38" y="65"/>
                          </a:cubicBezTo>
                          <a:cubicBezTo>
                            <a:pt x="40" y="65"/>
                            <a:pt x="41" y="64"/>
                            <a:pt x="41" y="65"/>
                          </a:cubicBezTo>
                          <a:cubicBezTo>
                            <a:pt x="41" y="66"/>
                            <a:pt x="41" y="66"/>
                            <a:pt x="41" y="66"/>
                          </a:cubicBezTo>
                          <a:cubicBezTo>
                            <a:pt x="41" y="66"/>
                            <a:pt x="44" y="65"/>
                            <a:pt x="45" y="67"/>
                          </a:cubicBezTo>
                          <a:cubicBezTo>
                            <a:pt x="45" y="68"/>
                            <a:pt x="44" y="70"/>
                            <a:pt x="45" y="70"/>
                          </a:cubicBezTo>
                          <a:cubicBezTo>
                            <a:pt x="46" y="70"/>
                            <a:pt x="46" y="71"/>
                            <a:pt x="46" y="73"/>
                          </a:cubicBezTo>
                          <a:cubicBezTo>
                            <a:pt x="46" y="74"/>
                            <a:pt x="46" y="74"/>
                            <a:pt x="47" y="75"/>
                          </a:cubicBezTo>
                          <a:cubicBezTo>
                            <a:pt x="47" y="77"/>
                            <a:pt x="46" y="77"/>
                            <a:pt x="47" y="78"/>
                          </a:cubicBezTo>
                          <a:cubicBezTo>
                            <a:pt x="48" y="79"/>
                            <a:pt x="48" y="80"/>
                            <a:pt x="48" y="80"/>
                          </a:cubicBezTo>
                          <a:cubicBezTo>
                            <a:pt x="48" y="81"/>
                            <a:pt x="47" y="81"/>
                            <a:pt x="48" y="83"/>
                          </a:cubicBezTo>
                          <a:cubicBezTo>
                            <a:pt x="48" y="84"/>
                            <a:pt x="48" y="85"/>
                            <a:pt x="48" y="86"/>
                          </a:cubicBezTo>
                          <a:cubicBezTo>
                            <a:pt x="49" y="86"/>
                            <a:pt x="50" y="87"/>
                            <a:pt x="51" y="86"/>
                          </a:cubicBezTo>
                          <a:cubicBezTo>
                            <a:pt x="51" y="85"/>
                            <a:pt x="52" y="85"/>
                            <a:pt x="53" y="85"/>
                          </a:cubicBezTo>
                          <a:cubicBezTo>
                            <a:pt x="53" y="86"/>
                            <a:pt x="56" y="85"/>
                            <a:pt x="56" y="85"/>
                          </a:cubicBezTo>
                          <a:cubicBezTo>
                            <a:pt x="58" y="85"/>
                            <a:pt x="58" y="85"/>
                            <a:pt x="58" y="85"/>
                          </a:cubicBezTo>
                          <a:cubicBezTo>
                            <a:pt x="58" y="85"/>
                            <a:pt x="59" y="86"/>
                            <a:pt x="59" y="87"/>
                          </a:cubicBezTo>
                          <a:cubicBezTo>
                            <a:pt x="59" y="88"/>
                            <a:pt x="60" y="88"/>
                            <a:pt x="61" y="87"/>
                          </a:cubicBezTo>
                          <a:cubicBezTo>
                            <a:pt x="62" y="87"/>
                            <a:pt x="63" y="87"/>
                            <a:pt x="63" y="88"/>
                          </a:cubicBezTo>
                          <a:cubicBezTo>
                            <a:pt x="63" y="89"/>
                            <a:pt x="62" y="89"/>
                            <a:pt x="62" y="89"/>
                          </a:cubicBezTo>
                          <a:cubicBezTo>
                            <a:pt x="62" y="89"/>
                            <a:pt x="63" y="90"/>
                            <a:pt x="64" y="90"/>
                          </a:cubicBezTo>
                          <a:cubicBezTo>
                            <a:pt x="65" y="90"/>
                            <a:pt x="66" y="90"/>
                            <a:pt x="67" y="90"/>
                          </a:cubicBezTo>
                          <a:cubicBezTo>
                            <a:pt x="69" y="90"/>
                            <a:pt x="69" y="90"/>
                            <a:pt x="69" y="89"/>
                          </a:cubicBezTo>
                          <a:cubicBezTo>
                            <a:pt x="70" y="88"/>
                            <a:pt x="70" y="89"/>
                            <a:pt x="71" y="89"/>
                          </a:cubicBezTo>
                          <a:cubicBezTo>
                            <a:pt x="72" y="89"/>
                            <a:pt x="72" y="89"/>
                            <a:pt x="72" y="90"/>
                          </a:cubicBezTo>
                          <a:cubicBezTo>
                            <a:pt x="72" y="91"/>
                            <a:pt x="73" y="91"/>
                            <a:pt x="74" y="92"/>
                          </a:cubicBezTo>
                          <a:cubicBezTo>
                            <a:pt x="74" y="93"/>
                            <a:pt x="76" y="93"/>
                            <a:pt x="77" y="94"/>
                          </a:cubicBezTo>
                          <a:cubicBezTo>
                            <a:pt x="78" y="95"/>
                            <a:pt x="77" y="95"/>
                            <a:pt x="77" y="96"/>
                          </a:cubicBezTo>
                          <a:cubicBezTo>
                            <a:pt x="77" y="97"/>
                            <a:pt x="79" y="97"/>
                            <a:pt x="80" y="97"/>
                          </a:cubicBezTo>
                          <a:cubicBezTo>
                            <a:pt x="81" y="96"/>
                            <a:pt x="81" y="96"/>
                            <a:pt x="81" y="96"/>
                          </a:cubicBezTo>
                          <a:cubicBezTo>
                            <a:pt x="83" y="97"/>
                            <a:pt x="83" y="97"/>
                            <a:pt x="83" y="97"/>
                          </a:cubicBezTo>
                          <a:cubicBezTo>
                            <a:pt x="83" y="92"/>
                            <a:pt x="83" y="92"/>
                            <a:pt x="83" y="92"/>
                          </a:cubicBezTo>
                          <a:cubicBezTo>
                            <a:pt x="83" y="92"/>
                            <a:pt x="82" y="92"/>
                            <a:pt x="81" y="92"/>
                          </a:cubicBezTo>
                          <a:cubicBezTo>
                            <a:pt x="80" y="92"/>
                            <a:pt x="80" y="93"/>
                            <a:pt x="79" y="91"/>
                          </a:cubicBezTo>
                          <a:cubicBezTo>
                            <a:pt x="78" y="90"/>
                            <a:pt x="77" y="90"/>
                            <a:pt x="76" y="89"/>
                          </a:cubicBezTo>
                          <a:cubicBezTo>
                            <a:pt x="75" y="89"/>
                            <a:pt x="74" y="88"/>
                            <a:pt x="74" y="87"/>
                          </a:cubicBezTo>
                          <a:cubicBezTo>
                            <a:pt x="74" y="87"/>
                            <a:pt x="74" y="86"/>
                            <a:pt x="75" y="85"/>
                          </a:cubicBezTo>
                          <a:cubicBezTo>
                            <a:pt x="75" y="84"/>
                            <a:pt x="74" y="83"/>
                            <a:pt x="74" y="82"/>
                          </a:cubicBezTo>
                          <a:cubicBezTo>
                            <a:pt x="74" y="81"/>
                            <a:pt x="74" y="81"/>
                            <a:pt x="73" y="81"/>
                          </a:cubicBezTo>
                          <a:cubicBezTo>
                            <a:pt x="73" y="80"/>
                            <a:pt x="73" y="79"/>
                            <a:pt x="73" y="78"/>
                          </a:cubicBezTo>
                          <a:cubicBezTo>
                            <a:pt x="73" y="78"/>
                            <a:pt x="73" y="77"/>
                            <a:pt x="73" y="77"/>
                          </a:cubicBezTo>
                          <a:cubicBezTo>
                            <a:pt x="74" y="76"/>
                            <a:pt x="75" y="75"/>
                            <a:pt x="76" y="75"/>
                          </a:cubicBezTo>
                          <a:cubicBezTo>
                            <a:pt x="76" y="75"/>
                            <a:pt x="77" y="75"/>
                            <a:pt x="77" y="76"/>
                          </a:cubicBezTo>
                          <a:cubicBezTo>
                            <a:pt x="77" y="75"/>
                            <a:pt x="77" y="75"/>
                            <a:pt x="77" y="75"/>
                          </a:cubicBezTo>
                          <a:cubicBezTo>
                            <a:pt x="86" y="73"/>
                            <a:pt x="86" y="73"/>
                            <a:pt x="86" y="73"/>
                          </a:cubicBezTo>
                          <a:cubicBezTo>
                            <a:pt x="86" y="72"/>
                            <a:pt x="86" y="72"/>
                            <a:pt x="86" y="71"/>
                          </a:cubicBezTo>
                          <a:cubicBezTo>
                            <a:pt x="86" y="71"/>
                            <a:pt x="85" y="70"/>
                            <a:pt x="85" y="70"/>
                          </a:cubicBezTo>
                          <a:cubicBezTo>
                            <a:pt x="85" y="69"/>
                            <a:pt x="85" y="69"/>
                            <a:pt x="85" y="69"/>
                          </a:cubicBezTo>
                          <a:cubicBezTo>
                            <a:pt x="84" y="68"/>
                            <a:pt x="83" y="68"/>
                            <a:pt x="83" y="67"/>
                          </a:cubicBezTo>
                          <a:cubicBezTo>
                            <a:pt x="83" y="67"/>
                            <a:pt x="83" y="67"/>
                            <a:pt x="83" y="67"/>
                          </a:cubicBezTo>
                          <a:cubicBezTo>
                            <a:pt x="82" y="66"/>
                            <a:pt x="81" y="66"/>
                            <a:pt x="81" y="66"/>
                          </a:cubicBezTo>
                          <a:cubicBezTo>
                            <a:pt x="81" y="65"/>
                            <a:pt x="79" y="60"/>
                            <a:pt x="79" y="59"/>
                          </a:cubicBezTo>
                          <a:cubicBezTo>
                            <a:pt x="79" y="59"/>
                            <a:pt x="80" y="58"/>
                            <a:pt x="80" y="57"/>
                          </a:cubicBezTo>
                          <a:cubicBezTo>
                            <a:pt x="79" y="57"/>
                            <a:pt x="79" y="56"/>
                            <a:pt x="78" y="55"/>
                          </a:cubicBezTo>
                          <a:cubicBezTo>
                            <a:pt x="78" y="54"/>
                            <a:pt x="79" y="54"/>
                            <a:pt x="79" y="53"/>
                          </a:cubicBezTo>
                          <a:cubicBezTo>
                            <a:pt x="78" y="52"/>
                            <a:pt x="78" y="53"/>
                            <a:pt x="78" y="52"/>
                          </a:cubicBezTo>
                          <a:cubicBezTo>
                            <a:pt x="78" y="52"/>
                            <a:pt x="78" y="49"/>
                            <a:pt x="78" y="48"/>
                          </a:cubicBezTo>
                          <a:cubicBezTo>
                            <a:pt x="79" y="48"/>
                            <a:pt x="79" y="48"/>
                            <a:pt x="79" y="48"/>
                          </a:cubicBezTo>
                          <a:cubicBezTo>
                            <a:pt x="78" y="46"/>
                            <a:pt x="78" y="46"/>
                            <a:pt x="78" y="46"/>
                          </a:cubicBezTo>
                          <a:cubicBezTo>
                            <a:pt x="78" y="46"/>
                            <a:pt x="76" y="45"/>
                            <a:pt x="76" y="45"/>
                          </a:cubicBezTo>
                          <a:cubicBezTo>
                            <a:pt x="76" y="44"/>
                            <a:pt x="77" y="43"/>
                            <a:pt x="77" y="43"/>
                          </a:cubicBezTo>
                          <a:cubicBezTo>
                            <a:pt x="77" y="43"/>
                            <a:pt x="77" y="43"/>
                            <a:pt x="77" y="43"/>
                          </a:cubicBezTo>
                          <a:cubicBezTo>
                            <a:pt x="77" y="43"/>
                            <a:pt x="77" y="43"/>
                            <a:pt x="77" y="43"/>
                          </a:cubicBezTo>
                          <a:cubicBezTo>
                            <a:pt x="77" y="42"/>
                            <a:pt x="77" y="40"/>
                            <a:pt x="77" y="39"/>
                          </a:cubicBezTo>
                          <a:cubicBezTo>
                            <a:pt x="77" y="39"/>
                            <a:pt x="77" y="39"/>
                            <a:pt x="77" y="39"/>
                          </a:cubicBezTo>
                          <a:cubicBezTo>
                            <a:pt x="78" y="39"/>
                            <a:pt x="78" y="40"/>
                            <a:pt x="79" y="40"/>
                          </a:cubicBezTo>
                          <a:cubicBezTo>
                            <a:pt x="79" y="39"/>
                            <a:pt x="79" y="39"/>
                            <a:pt x="79" y="39"/>
                          </a:cubicBezTo>
                          <a:cubicBezTo>
                            <a:pt x="79" y="39"/>
                            <a:pt x="77" y="38"/>
                            <a:pt x="79" y="36"/>
                          </a:cubicBezTo>
                          <a:cubicBezTo>
                            <a:pt x="79" y="36"/>
                            <a:pt x="79" y="36"/>
                            <a:pt x="79" y="36"/>
                          </a:cubicBezTo>
                          <a:cubicBezTo>
                            <a:pt x="78" y="36"/>
                            <a:pt x="78" y="36"/>
                            <a:pt x="78" y="36"/>
                          </a:cubicBezTo>
                          <a:cubicBezTo>
                            <a:pt x="78" y="36"/>
                            <a:pt x="78" y="34"/>
                            <a:pt x="78" y="34"/>
                          </a:cubicBezTo>
                          <a:cubicBezTo>
                            <a:pt x="78" y="34"/>
                            <a:pt x="79" y="34"/>
                            <a:pt x="79" y="34"/>
                          </a:cubicBezTo>
                          <a:cubicBezTo>
                            <a:pt x="79" y="34"/>
                            <a:pt x="79" y="33"/>
                            <a:pt x="79" y="33"/>
                          </a:cubicBezTo>
                          <a:cubicBezTo>
                            <a:pt x="80" y="32"/>
                            <a:pt x="80" y="32"/>
                            <a:pt x="80" y="32"/>
                          </a:cubicBezTo>
                          <a:cubicBezTo>
                            <a:pt x="80" y="32"/>
                            <a:pt x="80" y="32"/>
                            <a:pt x="80" y="32"/>
                          </a:cubicBezTo>
                          <a:cubicBezTo>
                            <a:pt x="81" y="31"/>
                            <a:pt x="81" y="30"/>
                            <a:pt x="81" y="29"/>
                          </a:cubicBezTo>
                          <a:cubicBezTo>
                            <a:pt x="81" y="28"/>
                            <a:pt x="82" y="27"/>
                            <a:pt x="82" y="27"/>
                          </a:cubicBezTo>
                          <a:cubicBezTo>
                            <a:pt x="84" y="26"/>
                            <a:pt x="84" y="26"/>
                            <a:pt x="84" y="26"/>
                          </a:cubicBezTo>
                          <a:cubicBezTo>
                            <a:pt x="84" y="26"/>
                            <a:pt x="85" y="25"/>
                            <a:pt x="85" y="25"/>
                          </a:cubicBezTo>
                          <a:cubicBezTo>
                            <a:pt x="85" y="24"/>
                            <a:pt x="86" y="24"/>
                            <a:pt x="87" y="23"/>
                          </a:cubicBezTo>
                          <a:cubicBezTo>
                            <a:pt x="87" y="23"/>
                            <a:pt x="87" y="22"/>
                            <a:pt x="88" y="22"/>
                          </a:cubicBezTo>
                          <a:cubicBezTo>
                            <a:pt x="88" y="22"/>
                            <a:pt x="88" y="21"/>
                            <a:pt x="89" y="21"/>
                          </a:cubicBezTo>
                          <a:cubicBezTo>
                            <a:pt x="89" y="20"/>
                            <a:pt x="88" y="20"/>
                            <a:pt x="88" y="20"/>
                          </a:cubicBezTo>
                          <a:cubicBezTo>
                            <a:pt x="87" y="20"/>
                            <a:pt x="88" y="17"/>
                            <a:pt x="88" y="17"/>
                          </a:cubicBezTo>
                          <a:cubicBezTo>
                            <a:pt x="88" y="16"/>
                            <a:pt x="90" y="15"/>
                            <a:pt x="89" y="15"/>
                          </a:cubicBezTo>
                          <a:cubicBezTo>
                            <a:pt x="87" y="15"/>
                            <a:pt x="90" y="13"/>
                            <a:pt x="90" y="12"/>
                          </a:cubicBezTo>
                          <a:cubicBezTo>
                            <a:pt x="91" y="11"/>
                            <a:pt x="90" y="10"/>
                            <a:pt x="90" y="10"/>
                          </a:cubicBezTo>
                          <a:cubicBezTo>
                            <a:pt x="88" y="9"/>
                            <a:pt x="88" y="9"/>
                            <a:pt x="88" y="9"/>
                          </a:cubicBezTo>
                          <a:cubicBezTo>
                            <a:pt x="88" y="9"/>
                            <a:pt x="87" y="10"/>
                            <a:pt x="86" y="9"/>
                          </a:cubicBezTo>
                          <a:cubicBezTo>
                            <a:pt x="85" y="8"/>
                            <a:pt x="84" y="8"/>
                            <a:pt x="83" y="8"/>
                          </a:cubicBezTo>
                          <a:cubicBezTo>
                            <a:pt x="82" y="7"/>
                            <a:pt x="82" y="6"/>
                            <a:pt x="81" y="5"/>
                          </a:cubicBezTo>
                          <a:cubicBezTo>
                            <a:pt x="81" y="4"/>
                            <a:pt x="79" y="3"/>
                            <a:pt x="79" y="4"/>
                          </a:cubicBezTo>
                          <a:cubicBezTo>
                            <a:pt x="78" y="5"/>
                            <a:pt x="78" y="5"/>
                            <a:pt x="77" y="5"/>
                          </a:cubicBezTo>
                          <a:cubicBezTo>
                            <a:pt x="76" y="4"/>
                            <a:pt x="74" y="3"/>
                            <a:pt x="74" y="4"/>
                          </a:cubicBezTo>
                          <a:cubicBezTo>
                            <a:pt x="74" y="5"/>
                            <a:pt x="73" y="5"/>
                            <a:pt x="72" y="5"/>
                          </a:cubicBezTo>
                          <a:cubicBezTo>
                            <a:pt x="72" y="4"/>
                            <a:pt x="71" y="3"/>
                            <a:pt x="71" y="3"/>
                          </a:cubicBezTo>
                          <a:cubicBezTo>
                            <a:pt x="70" y="1"/>
                            <a:pt x="70" y="1"/>
                            <a:pt x="70" y="1"/>
                          </a:cubicBezTo>
                          <a:cubicBezTo>
                            <a:pt x="70" y="1"/>
                            <a:pt x="68" y="1"/>
                            <a:pt x="67" y="1"/>
                          </a:cubicBezTo>
                          <a:cubicBezTo>
                            <a:pt x="66" y="1"/>
                            <a:pt x="67" y="0"/>
                            <a:pt x="66" y="0"/>
                          </a:cubicBezTo>
                          <a:cubicBezTo>
                            <a:pt x="64" y="0"/>
                            <a:pt x="63" y="0"/>
                            <a:pt x="62" y="0"/>
                          </a:cubicBezTo>
                          <a:cubicBezTo>
                            <a:pt x="61" y="0"/>
                            <a:pt x="61" y="1"/>
                            <a:pt x="60" y="2"/>
                          </a:cubicBezTo>
                          <a:cubicBezTo>
                            <a:pt x="58" y="3"/>
                            <a:pt x="59" y="1"/>
                            <a:pt x="58" y="2"/>
                          </a:cubicBezTo>
                          <a:cubicBezTo>
                            <a:pt x="57" y="2"/>
                            <a:pt x="57" y="3"/>
                            <a:pt x="57" y="3"/>
                          </a:cubicBezTo>
                          <a:cubicBezTo>
                            <a:pt x="57" y="3"/>
                            <a:pt x="56" y="3"/>
                            <a:pt x="55" y="4"/>
                          </a:cubicBezTo>
                          <a:cubicBezTo>
                            <a:pt x="53" y="4"/>
                            <a:pt x="53" y="3"/>
                            <a:pt x="52" y="3"/>
                          </a:cubicBezTo>
                          <a:cubicBezTo>
                            <a:pt x="50" y="3"/>
                            <a:pt x="51" y="5"/>
                            <a:pt x="51" y="5"/>
                          </a:cubicBezTo>
                          <a:cubicBezTo>
                            <a:pt x="51" y="5"/>
                            <a:pt x="49" y="5"/>
                            <a:pt x="48" y="5"/>
                          </a:cubicBezTo>
                          <a:cubicBezTo>
                            <a:pt x="46" y="4"/>
                            <a:pt x="46" y="4"/>
                            <a:pt x="45" y="4"/>
                          </a:cubicBezTo>
                          <a:cubicBezTo>
                            <a:pt x="44" y="4"/>
                            <a:pt x="42" y="4"/>
                            <a:pt x="41" y="4"/>
                          </a:cubicBezTo>
                          <a:cubicBezTo>
                            <a:pt x="40" y="3"/>
                            <a:pt x="40" y="2"/>
                            <a:pt x="38" y="1"/>
                          </a:cubicBezTo>
                          <a:cubicBezTo>
                            <a:pt x="37" y="1"/>
                            <a:pt x="35" y="1"/>
                            <a:pt x="35" y="1"/>
                          </a:cubicBezTo>
                          <a:cubicBezTo>
                            <a:pt x="34" y="1"/>
                            <a:pt x="33" y="2"/>
                            <a:pt x="33" y="3"/>
                          </a:cubicBezTo>
                          <a:cubicBezTo>
                            <a:pt x="33" y="5"/>
                            <a:pt x="30" y="6"/>
                            <a:pt x="30" y="6"/>
                          </a:cubicBezTo>
                          <a:cubicBezTo>
                            <a:pt x="30" y="10"/>
                            <a:pt x="30" y="10"/>
                            <a:pt x="30" y="10"/>
                          </a:cubicBezTo>
                          <a:cubicBezTo>
                            <a:pt x="30" y="12"/>
                            <a:pt x="30" y="12"/>
                            <a:pt x="30" y="12"/>
                          </a:cubicBezTo>
                          <a:cubicBezTo>
                            <a:pt x="29" y="14"/>
                            <a:pt x="29" y="14"/>
                            <a:pt x="29" y="14"/>
                          </a:cubicBezTo>
                          <a:cubicBezTo>
                            <a:pt x="28" y="15"/>
                            <a:pt x="28" y="15"/>
                            <a:pt x="28" y="15"/>
                          </a:cubicBezTo>
                          <a:cubicBezTo>
                            <a:pt x="28" y="17"/>
                            <a:pt x="28" y="17"/>
                            <a:pt x="28" y="17"/>
                          </a:cubicBezTo>
                          <a:cubicBezTo>
                            <a:pt x="27" y="19"/>
                            <a:pt x="27" y="19"/>
                            <a:pt x="27" y="19"/>
                          </a:cubicBezTo>
                          <a:cubicBezTo>
                            <a:pt x="27" y="21"/>
                            <a:pt x="27" y="21"/>
                            <a:pt x="27" y="21"/>
                          </a:cubicBezTo>
                          <a:cubicBezTo>
                            <a:pt x="27" y="22"/>
                            <a:pt x="27" y="22"/>
                            <a:pt x="27" y="22"/>
                          </a:cubicBezTo>
                          <a:cubicBezTo>
                            <a:pt x="27" y="25"/>
                            <a:pt x="27" y="25"/>
                            <a:pt x="27" y="25"/>
                          </a:cubicBezTo>
                          <a:cubicBezTo>
                            <a:pt x="27" y="27"/>
                            <a:pt x="27" y="27"/>
                            <a:pt x="27" y="27"/>
                          </a:cubicBezTo>
                          <a:cubicBezTo>
                            <a:pt x="27" y="29"/>
                            <a:pt x="27" y="29"/>
                            <a:pt x="27" y="29"/>
                          </a:cubicBezTo>
                          <a:cubicBezTo>
                            <a:pt x="25" y="31"/>
                            <a:pt x="25" y="31"/>
                            <a:pt x="25" y="31"/>
                          </a:cubicBezTo>
                          <a:cubicBezTo>
                            <a:pt x="25" y="32"/>
                            <a:pt x="25" y="32"/>
                            <a:pt x="25" y="32"/>
                          </a:cubicBezTo>
                          <a:cubicBezTo>
                            <a:pt x="25" y="35"/>
                            <a:pt x="25" y="35"/>
                            <a:pt x="25" y="35"/>
                          </a:cubicBezTo>
                          <a:cubicBezTo>
                            <a:pt x="25" y="34"/>
                            <a:pt x="25" y="34"/>
                            <a:pt x="25" y="34"/>
                          </a:cubicBezTo>
                          <a:cubicBezTo>
                            <a:pt x="23" y="36"/>
                            <a:pt x="23" y="36"/>
                            <a:pt x="23" y="36"/>
                          </a:cubicBezTo>
                          <a:cubicBezTo>
                            <a:pt x="23" y="38"/>
                            <a:pt x="23" y="38"/>
                            <a:pt x="23" y="38"/>
                          </a:cubicBezTo>
                          <a:cubicBezTo>
                            <a:pt x="22" y="39"/>
                            <a:pt x="22" y="39"/>
                            <a:pt x="22" y="39"/>
                          </a:cubicBezTo>
                          <a:cubicBezTo>
                            <a:pt x="22" y="41"/>
                            <a:pt x="22" y="41"/>
                            <a:pt x="22" y="41"/>
                          </a:cubicBezTo>
                          <a:cubicBezTo>
                            <a:pt x="22" y="42"/>
                            <a:pt x="22" y="42"/>
                            <a:pt x="22" y="42"/>
                          </a:cubicBezTo>
                          <a:cubicBezTo>
                            <a:pt x="22" y="44"/>
                            <a:pt x="22" y="44"/>
                            <a:pt x="22" y="44"/>
                          </a:cubicBezTo>
                          <a:cubicBezTo>
                            <a:pt x="21" y="45"/>
                            <a:pt x="21" y="45"/>
                            <a:pt x="21" y="45"/>
                          </a:cubicBezTo>
                          <a:cubicBezTo>
                            <a:pt x="21" y="47"/>
                            <a:pt x="21" y="47"/>
                            <a:pt x="21" y="47"/>
                          </a:cubicBezTo>
                          <a:cubicBezTo>
                            <a:pt x="20" y="48"/>
                            <a:pt x="20" y="48"/>
                            <a:pt x="20" y="48"/>
                          </a:cubicBezTo>
                          <a:cubicBezTo>
                            <a:pt x="19" y="50"/>
                            <a:pt x="19" y="50"/>
                            <a:pt x="19" y="50"/>
                          </a:cubicBezTo>
                          <a:cubicBezTo>
                            <a:pt x="18" y="52"/>
                            <a:pt x="18" y="52"/>
                            <a:pt x="18" y="52"/>
                          </a:cubicBezTo>
                          <a:cubicBezTo>
                            <a:pt x="15" y="52"/>
                            <a:pt x="15" y="52"/>
                            <a:pt x="15" y="52"/>
                          </a:cubicBezTo>
                          <a:cubicBezTo>
                            <a:pt x="13" y="53"/>
                            <a:pt x="13" y="53"/>
                            <a:pt x="13" y="53"/>
                          </a:cubicBezTo>
                          <a:cubicBezTo>
                            <a:pt x="13" y="52"/>
                            <a:pt x="13" y="52"/>
                            <a:pt x="13" y="52"/>
                          </a:cubicBezTo>
                          <a:cubicBezTo>
                            <a:pt x="13" y="49"/>
                            <a:pt x="13" y="49"/>
                            <a:pt x="13" y="49"/>
                          </a:cubicBezTo>
                          <a:cubicBezTo>
                            <a:pt x="13" y="49"/>
                            <a:pt x="12" y="49"/>
                            <a:pt x="11" y="49"/>
                          </a:cubicBezTo>
                          <a:cubicBezTo>
                            <a:pt x="10" y="49"/>
                            <a:pt x="9" y="49"/>
                            <a:pt x="9" y="49"/>
                          </a:cubicBezTo>
                          <a:cubicBezTo>
                            <a:pt x="9" y="49"/>
                            <a:pt x="10" y="51"/>
                            <a:pt x="9" y="51"/>
                          </a:cubicBezTo>
                          <a:cubicBezTo>
                            <a:pt x="8" y="51"/>
                            <a:pt x="7" y="50"/>
                            <a:pt x="6" y="51"/>
                          </a:cubicBezTo>
                          <a:cubicBezTo>
                            <a:pt x="5" y="52"/>
                            <a:pt x="5" y="51"/>
                            <a:pt x="5" y="51"/>
                          </a:cubicBezTo>
                          <a:cubicBezTo>
                            <a:pt x="5" y="51"/>
                            <a:pt x="3" y="52"/>
                            <a:pt x="3" y="53"/>
                          </a:cubicBezTo>
                          <a:cubicBezTo>
                            <a:pt x="4" y="55"/>
                            <a:pt x="3" y="55"/>
                            <a:pt x="3" y="55"/>
                          </a:cubicBezTo>
                          <a:lnTo>
                            <a:pt x="1" y="55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48" name="Freeform 20">
                      <a:extLst>
                        <a:ext uri="{FF2B5EF4-FFF2-40B4-BE49-F238E27FC236}">
                          <a16:creationId xmlns:a16="http://schemas.microsoft.com/office/drawing/2014/main" id="{202F8527-08AE-4A24-8AD5-7758D86FA61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233562" y="3919765"/>
                      <a:ext cx="186421" cy="246405"/>
                    </a:xfrm>
                    <a:custGeom>
                      <a:avLst/>
                      <a:gdLst>
                        <a:gd name="T0" fmla="*/ 24 w 27"/>
                        <a:gd name="T1" fmla="*/ 25 h 34"/>
                        <a:gd name="T2" fmla="*/ 24 w 27"/>
                        <a:gd name="T3" fmla="*/ 23 h 34"/>
                        <a:gd name="T4" fmla="*/ 24 w 27"/>
                        <a:gd name="T5" fmla="*/ 20 h 34"/>
                        <a:gd name="T6" fmla="*/ 25 w 27"/>
                        <a:gd name="T7" fmla="*/ 16 h 34"/>
                        <a:gd name="T8" fmla="*/ 26 w 27"/>
                        <a:gd name="T9" fmla="*/ 15 h 34"/>
                        <a:gd name="T10" fmla="*/ 27 w 27"/>
                        <a:gd name="T11" fmla="*/ 12 h 34"/>
                        <a:gd name="T12" fmla="*/ 26 w 27"/>
                        <a:gd name="T13" fmla="*/ 9 h 34"/>
                        <a:gd name="T14" fmla="*/ 25 w 27"/>
                        <a:gd name="T15" fmla="*/ 6 h 34"/>
                        <a:gd name="T16" fmla="*/ 25 w 27"/>
                        <a:gd name="T17" fmla="*/ 4 h 34"/>
                        <a:gd name="T18" fmla="*/ 24 w 27"/>
                        <a:gd name="T19" fmla="*/ 3 h 34"/>
                        <a:gd name="T20" fmla="*/ 23 w 27"/>
                        <a:gd name="T21" fmla="*/ 2 h 34"/>
                        <a:gd name="T22" fmla="*/ 23 w 27"/>
                        <a:gd name="T23" fmla="*/ 1 h 34"/>
                        <a:gd name="T24" fmla="*/ 21 w 27"/>
                        <a:gd name="T25" fmla="*/ 2 h 34"/>
                        <a:gd name="T26" fmla="*/ 18 w 27"/>
                        <a:gd name="T27" fmla="*/ 1 h 34"/>
                        <a:gd name="T28" fmla="*/ 16 w 27"/>
                        <a:gd name="T29" fmla="*/ 1 h 34"/>
                        <a:gd name="T30" fmla="*/ 13 w 27"/>
                        <a:gd name="T31" fmla="*/ 3 h 34"/>
                        <a:gd name="T32" fmla="*/ 13 w 27"/>
                        <a:gd name="T33" fmla="*/ 5 h 34"/>
                        <a:gd name="T34" fmla="*/ 12 w 27"/>
                        <a:gd name="T35" fmla="*/ 8 h 34"/>
                        <a:gd name="T36" fmla="*/ 11 w 27"/>
                        <a:gd name="T37" fmla="*/ 10 h 34"/>
                        <a:gd name="T38" fmla="*/ 11 w 27"/>
                        <a:gd name="T39" fmla="*/ 13 h 34"/>
                        <a:gd name="T40" fmla="*/ 12 w 27"/>
                        <a:gd name="T41" fmla="*/ 14 h 34"/>
                        <a:gd name="T42" fmla="*/ 12 w 27"/>
                        <a:gd name="T43" fmla="*/ 15 h 34"/>
                        <a:gd name="T44" fmla="*/ 10 w 27"/>
                        <a:gd name="T45" fmla="*/ 18 h 34"/>
                        <a:gd name="T46" fmla="*/ 10 w 27"/>
                        <a:gd name="T47" fmla="*/ 18 h 34"/>
                        <a:gd name="T48" fmla="*/ 9 w 27"/>
                        <a:gd name="T49" fmla="*/ 18 h 34"/>
                        <a:gd name="T50" fmla="*/ 8 w 27"/>
                        <a:gd name="T51" fmla="*/ 18 h 34"/>
                        <a:gd name="T52" fmla="*/ 7 w 27"/>
                        <a:gd name="T53" fmla="*/ 19 h 34"/>
                        <a:gd name="T54" fmla="*/ 5 w 27"/>
                        <a:gd name="T55" fmla="*/ 20 h 34"/>
                        <a:gd name="T56" fmla="*/ 4 w 27"/>
                        <a:gd name="T57" fmla="*/ 22 h 34"/>
                        <a:gd name="T58" fmla="*/ 3 w 27"/>
                        <a:gd name="T59" fmla="*/ 25 h 34"/>
                        <a:gd name="T60" fmla="*/ 4 w 27"/>
                        <a:gd name="T61" fmla="*/ 25 h 34"/>
                        <a:gd name="T62" fmla="*/ 3 w 27"/>
                        <a:gd name="T63" fmla="*/ 28 h 34"/>
                        <a:gd name="T64" fmla="*/ 2 w 27"/>
                        <a:gd name="T65" fmla="*/ 29 h 34"/>
                        <a:gd name="T66" fmla="*/ 2 w 27"/>
                        <a:gd name="T67" fmla="*/ 29 h 34"/>
                        <a:gd name="T68" fmla="*/ 2 w 27"/>
                        <a:gd name="T69" fmla="*/ 32 h 34"/>
                        <a:gd name="T70" fmla="*/ 2 w 27"/>
                        <a:gd name="T71" fmla="*/ 32 h 34"/>
                        <a:gd name="T72" fmla="*/ 4 w 27"/>
                        <a:gd name="T73" fmla="*/ 33 h 34"/>
                        <a:gd name="T74" fmla="*/ 7 w 27"/>
                        <a:gd name="T75" fmla="*/ 34 h 34"/>
                        <a:gd name="T76" fmla="*/ 9 w 27"/>
                        <a:gd name="T77" fmla="*/ 32 h 34"/>
                        <a:gd name="T78" fmla="*/ 15 w 27"/>
                        <a:gd name="T79" fmla="*/ 32 h 34"/>
                        <a:gd name="T80" fmla="*/ 15 w 27"/>
                        <a:gd name="T81" fmla="*/ 31 h 34"/>
                        <a:gd name="T82" fmla="*/ 13 w 27"/>
                        <a:gd name="T83" fmla="*/ 30 h 34"/>
                        <a:gd name="T84" fmla="*/ 14 w 27"/>
                        <a:gd name="T85" fmla="*/ 28 h 34"/>
                        <a:gd name="T86" fmla="*/ 14 w 27"/>
                        <a:gd name="T87" fmla="*/ 25 h 34"/>
                        <a:gd name="T88" fmla="*/ 14 w 27"/>
                        <a:gd name="T89" fmla="*/ 24 h 34"/>
                        <a:gd name="T90" fmla="*/ 21 w 27"/>
                        <a:gd name="T91" fmla="*/ 24 h 34"/>
                        <a:gd name="T92" fmla="*/ 22 w 27"/>
                        <a:gd name="T93" fmla="*/ 22 h 34"/>
                        <a:gd name="T94" fmla="*/ 23 w 27"/>
                        <a:gd name="T95" fmla="*/ 22 h 34"/>
                        <a:gd name="T96" fmla="*/ 23 w 27"/>
                        <a:gd name="T97" fmla="*/ 23 h 34"/>
                        <a:gd name="T98" fmla="*/ 24 w 27"/>
                        <a:gd name="T99" fmla="*/ 23 h 34"/>
                        <a:gd name="T100" fmla="*/ 24 w 27"/>
                        <a:gd name="T101" fmla="*/ 25 h 34"/>
                        <a:gd name="T102" fmla="*/ 24 w 27"/>
                        <a:gd name="T103" fmla="*/ 25 h 34"/>
                        <a:gd name="T104" fmla="*/ 11 w 27"/>
                        <a:gd name="T105" fmla="*/ 15 h 34"/>
                        <a:gd name="T106" fmla="*/ 10 w 27"/>
                        <a:gd name="T107" fmla="*/ 16 h 34"/>
                        <a:gd name="T108" fmla="*/ 10 w 27"/>
                        <a:gd name="T109" fmla="*/ 16 h 34"/>
                        <a:gd name="T110" fmla="*/ 11 w 27"/>
                        <a:gd name="T111" fmla="*/ 15 h 34"/>
                        <a:gd name="T112" fmla="*/ 17 w 27"/>
                        <a:gd name="T113" fmla="*/ 15 h 34"/>
                        <a:gd name="T114" fmla="*/ 18 w 27"/>
                        <a:gd name="T115" fmla="*/ 15 h 34"/>
                        <a:gd name="T116" fmla="*/ 18 w 27"/>
                        <a:gd name="T117" fmla="*/ 17 h 34"/>
                        <a:gd name="T118" fmla="*/ 18 w 27"/>
                        <a:gd name="T119" fmla="*/ 17 h 34"/>
                        <a:gd name="T120" fmla="*/ 16 w 27"/>
                        <a:gd name="T121" fmla="*/ 17 h 34"/>
                        <a:gd name="T122" fmla="*/ 16 w 27"/>
                        <a:gd name="T123" fmla="*/ 16 h 34"/>
                        <a:gd name="T124" fmla="*/ 17 w 27"/>
                        <a:gd name="T125" fmla="*/ 15 h 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7" h="34">
                          <a:moveTo>
                            <a:pt x="24" y="25"/>
                          </a:moveTo>
                          <a:cubicBezTo>
                            <a:pt x="24" y="25"/>
                            <a:pt x="24" y="24"/>
                            <a:pt x="24" y="23"/>
                          </a:cubicBezTo>
                          <a:cubicBezTo>
                            <a:pt x="25" y="23"/>
                            <a:pt x="23" y="20"/>
                            <a:pt x="24" y="20"/>
                          </a:cubicBezTo>
                          <a:cubicBezTo>
                            <a:pt x="25" y="19"/>
                            <a:pt x="24" y="18"/>
                            <a:pt x="25" y="16"/>
                          </a:cubicBezTo>
                          <a:cubicBezTo>
                            <a:pt x="25" y="14"/>
                            <a:pt x="26" y="15"/>
                            <a:pt x="26" y="15"/>
                          </a:cubicBezTo>
                          <a:cubicBezTo>
                            <a:pt x="27" y="14"/>
                            <a:pt x="27" y="13"/>
                            <a:pt x="27" y="12"/>
                          </a:cubicBezTo>
                          <a:cubicBezTo>
                            <a:pt x="27" y="11"/>
                            <a:pt x="27" y="10"/>
                            <a:pt x="26" y="9"/>
                          </a:cubicBezTo>
                          <a:cubicBezTo>
                            <a:pt x="25" y="9"/>
                            <a:pt x="25" y="8"/>
                            <a:pt x="25" y="6"/>
                          </a:cubicBezTo>
                          <a:cubicBezTo>
                            <a:pt x="26" y="5"/>
                            <a:pt x="26" y="5"/>
                            <a:pt x="25" y="4"/>
                          </a:cubicBezTo>
                          <a:cubicBezTo>
                            <a:pt x="25" y="3"/>
                            <a:pt x="26" y="4"/>
                            <a:pt x="24" y="3"/>
                          </a:cubicBezTo>
                          <a:cubicBezTo>
                            <a:pt x="24" y="2"/>
                            <a:pt x="23" y="2"/>
                            <a:pt x="23" y="2"/>
                          </a:cubicBezTo>
                          <a:cubicBezTo>
                            <a:pt x="23" y="1"/>
                            <a:pt x="23" y="1"/>
                            <a:pt x="23" y="1"/>
                          </a:cubicBezTo>
                          <a:cubicBezTo>
                            <a:pt x="21" y="2"/>
                            <a:pt x="21" y="2"/>
                            <a:pt x="21" y="2"/>
                          </a:cubicBezTo>
                          <a:cubicBezTo>
                            <a:pt x="21" y="2"/>
                            <a:pt x="19" y="0"/>
                            <a:pt x="18" y="1"/>
                          </a:cubicBezTo>
                          <a:cubicBezTo>
                            <a:pt x="17" y="2"/>
                            <a:pt x="18" y="2"/>
                            <a:pt x="16" y="1"/>
                          </a:cubicBezTo>
                          <a:cubicBezTo>
                            <a:pt x="15" y="1"/>
                            <a:pt x="13" y="3"/>
                            <a:pt x="13" y="3"/>
                          </a:cubicBezTo>
                          <a:cubicBezTo>
                            <a:pt x="13" y="4"/>
                            <a:pt x="14" y="4"/>
                            <a:pt x="13" y="5"/>
                          </a:cubicBezTo>
                          <a:cubicBezTo>
                            <a:pt x="13" y="6"/>
                            <a:pt x="10" y="8"/>
                            <a:pt x="12" y="8"/>
                          </a:cubicBezTo>
                          <a:cubicBezTo>
                            <a:pt x="13" y="8"/>
                            <a:pt x="11" y="9"/>
                            <a:pt x="11" y="10"/>
                          </a:cubicBezTo>
                          <a:cubicBezTo>
                            <a:pt x="11" y="10"/>
                            <a:pt x="10" y="13"/>
                            <a:pt x="11" y="13"/>
                          </a:cubicBezTo>
                          <a:cubicBezTo>
                            <a:pt x="11" y="13"/>
                            <a:pt x="12" y="13"/>
                            <a:pt x="12" y="14"/>
                          </a:cubicBezTo>
                          <a:cubicBezTo>
                            <a:pt x="12" y="13"/>
                            <a:pt x="12" y="14"/>
                            <a:pt x="12" y="15"/>
                          </a:cubicBezTo>
                          <a:cubicBezTo>
                            <a:pt x="12" y="16"/>
                            <a:pt x="10" y="17"/>
                            <a:pt x="10" y="18"/>
                          </a:cubicBezTo>
                          <a:cubicBezTo>
                            <a:pt x="10" y="18"/>
                            <a:pt x="10" y="18"/>
                            <a:pt x="10" y="18"/>
                          </a:cubicBezTo>
                          <a:cubicBezTo>
                            <a:pt x="9" y="18"/>
                            <a:pt x="9" y="18"/>
                            <a:pt x="9" y="18"/>
                          </a:cubicBezTo>
                          <a:cubicBezTo>
                            <a:pt x="9" y="18"/>
                            <a:pt x="8" y="18"/>
                            <a:pt x="8" y="18"/>
                          </a:cubicBezTo>
                          <a:cubicBezTo>
                            <a:pt x="8" y="18"/>
                            <a:pt x="7" y="19"/>
                            <a:pt x="7" y="19"/>
                          </a:cubicBezTo>
                          <a:cubicBezTo>
                            <a:pt x="5" y="20"/>
                            <a:pt x="5" y="20"/>
                            <a:pt x="5" y="20"/>
                          </a:cubicBezTo>
                          <a:cubicBezTo>
                            <a:pt x="5" y="20"/>
                            <a:pt x="4" y="21"/>
                            <a:pt x="4" y="22"/>
                          </a:cubicBezTo>
                          <a:cubicBezTo>
                            <a:pt x="4" y="23"/>
                            <a:pt x="4" y="24"/>
                            <a:pt x="3" y="25"/>
                          </a:cubicBezTo>
                          <a:cubicBezTo>
                            <a:pt x="3" y="25"/>
                            <a:pt x="4" y="25"/>
                            <a:pt x="4" y="25"/>
                          </a:cubicBezTo>
                          <a:cubicBezTo>
                            <a:pt x="4" y="26"/>
                            <a:pt x="4" y="27"/>
                            <a:pt x="3" y="28"/>
                          </a:cubicBezTo>
                          <a:cubicBezTo>
                            <a:pt x="3" y="28"/>
                            <a:pt x="2" y="28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0" y="31"/>
                            <a:pt x="2" y="32"/>
                            <a:pt x="2" y="32"/>
                          </a:cubicBezTo>
                          <a:cubicBezTo>
                            <a:pt x="2" y="32"/>
                            <a:pt x="2" y="32"/>
                            <a:pt x="2" y="32"/>
                          </a:cubicBezTo>
                          <a:cubicBezTo>
                            <a:pt x="2" y="32"/>
                            <a:pt x="3" y="33"/>
                            <a:pt x="4" y="33"/>
                          </a:cubicBezTo>
                          <a:cubicBezTo>
                            <a:pt x="5" y="34"/>
                            <a:pt x="6" y="34"/>
                            <a:pt x="7" y="34"/>
                          </a:cubicBezTo>
                          <a:cubicBezTo>
                            <a:pt x="7" y="33"/>
                            <a:pt x="9" y="32"/>
                            <a:pt x="9" y="32"/>
                          </a:cubicBezTo>
                          <a:cubicBezTo>
                            <a:pt x="15" y="32"/>
                            <a:pt x="15" y="32"/>
                            <a:pt x="15" y="32"/>
                          </a:cubicBezTo>
                          <a:cubicBezTo>
                            <a:pt x="15" y="33"/>
                            <a:pt x="15" y="31"/>
                            <a:pt x="15" y="31"/>
                          </a:cubicBezTo>
                          <a:cubicBezTo>
                            <a:pt x="14" y="31"/>
                            <a:pt x="14" y="30"/>
                            <a:pt x="13" y="30"/>
                          </a:cubicBezTo>
                          <a:cubicBezTo>
                            <a:pt x="13" y="29"/>
                            <a:pt x="14" y="28"/>
                            <a:pt x="14" y="28"/>
                          </a:cubicBezTo>
                          <a:cubicBezTo>
                            <a:pt x="14" y="28"/>
                            <a:pt x="13" y="25"/>
                            <a:pt x="14" y="25"/>
                          </a:cubicBezTo>
                          <a:cubicBezTo>
                            <a:pt x="14" y="25"/>
                            <a:pt x="14" y="24"/>
                            <a:pt x="14" y="24"/>
                          </a:cubicBezTo>
                          <a:cubicBezTo>
                            <a:pt x="16" y="23"/>
                            <a:pt x="19" y="23"/>
                            <a:pt x="21" y="24"/>
                          </a:cubicBezTo>
                          <a:cubicBezTo>
                            <a:pt x="21" y="23"/>
                            <a:pt x="22" y="22"/>
                            <a:pt x="22" y="22"/>
                          </a:cubicBezTo>
                          <a:cubicBezTo>
                            <a:pt x="23" y="22"/>
                            <a:pt x="23" y="22"/>
                            <a:pt x="23" y="22"/>
                          </a:cubicBezTo>
                          <a:cubicBezTo>
                            <a:pt x="23" y="22"/>
                            <a:pt x="23" y="23"/>
                            <a:pt x="23" y="23"/>
                          </a:cubicBezTo>
                          <a:cubicBezTo>
                            <a:pt x="23" y="23"/>
                            <a:pt x="24" y="23"/>
                            <a:pt x="24" y="23"/>
                          </a:cubicBezTo>
                          <a:cubicBezTo>
                            <a:pt x="24" y="24"/>
                            <a:pt x="24" y="24"/>
                            <a:pt x="24" y="25"/>
                          </a:cubicBezTo>
                          <a:cubicBezTo>
                            <a:pt x="24" y="25"/>
                            <a:pt x="24" y="25"/>
                            <a:pt x="24" y="25"/>
                          </a:cubicBezTo>
                          <a:close/>
                          <a:moveTo>
                            <a:pt x="11" y="15"/>
                          </a:moveTo>
                          <a:cubicBezTo>
                            <a:pt x="10" y="15"/>
                            <a:pt x="10" y="16"/>
                            <a:pt x="10" y="16"/>
                          </a:cubicBezTo>
                          <a:cubicBezTo>
                            <a:pt x="10" y="16"/>
                            <a:pt x="10" y="16"/>
                            <a:pt x="10" y="16"/>
                          </a:cubicBezTo>
                          <a:cubicBezTo>
                            <a:pt x="10" y="15"/>
                            <a:pt x="11" y="15"/>
                            <a:pt x="11" y="15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7" y="15"/>
                            <a:pt x="18" y="15"/>
                            <a:pt x="18" y="15"/>
                          </a:cubicBezTo>
                          <a:cubicBezTo>
                            <a:pt x="18" y="16"/>
                            <a:pt x="18" y="16"/>
                            <a:pt x="18" y="17"/>
                          </a:cubicBezTo>
                          <a:cubicBezTo>
                            <a:pt x="18" y="17"/>
                            <a:pt x="18" y="17"/>
                            <a:pt x="18" y="17"/>
                          </a:cubicBezTo>
                          <a:cubicBezTo>
                            <a:pt x="19" y="17"/>
                            <a:pt x="16" y="17"/>
                            <a:pt x="16" y="17"/>
                          </a:cubicBezTo>
                          <a:cubicBezTo>
                            <a:pt x="16" y="16"/>
                            <a:pt x="15" y="16"/>
                            <a:pt x="16" y="16"/>
                          </a:cubicBezTo>
                          <a:cubicBezTo>
                            <a:pt x="16" y="16"/>
                            <a:pt x="16" y="16"/>
                            <a:pt x="17" y="15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49" name="Freeform 27">
                      <a:extLst>
                        <a:ext uri="{FF2B5EF4-FFF2-40B4-BE49-F238E27FC236}">
                          <a16:creationId xmlns:a16="http://schemas.microsoft.com/office/drawing/2014/main" id="{149128F4-BD61-041D-4F46-484D46E35AC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261418" y="4152607"/>
                      <a:ext cx="336415" cy="391083"/>
                    </a:xfrm>
                    <a:custGeom>
                      <a:avLst/>
                      <a:gdLst>
                        <a:gd name="T0" fmla="*/ 44 w 49"/>
                        <a:gd name="T1" fmla="*/ 17 h 54"/>
                        <a:gd name="T2" fmla="*/ 44 w 49"/>
                        <a:gd name="T3" fmla="*/ 18 h 54"/>
                        <a:gd name="T4" fmla="*/ 41 w 49"/>
                        <a:gd name="T5" fmla="*/ 22 h 54"/>
                        <a:gd name="T6" fmla="*/ 42 w 49"/>
                        <a:gd name="T7" fmla="*/ 25 h 54"/>
                        <a:gd name="T8" fmla="*/ 45 w 49"/>
                        <a:gd name="T9" fmla="*/ 32 h 54"/>
                        <a:gd name="T10" fmla="*/ 46 w 49"/>
                        <a:gd name="T11" fmla="*/ 43 h 54"/>
                        <a:gd name="T12" fmla="*/ 49 w 49"/>
                        <a:gd name="T13" fmla="*/ 45 h 54"/>
                        <a:gd name="T14" fmla="*/ 49 w 49"/>
                        <a:gd name="T15" fmla="*/ 47 h 54"/>
                        <a:gd name="T16" fmla="*/ 41 w 49"/>
                        <a:gd name="T17" fmla="*/ 50 h 54"/>
                        <a:gd name="T18" fmla="*/ 37 w 49"/>
                        <a:gd name="T19" fmla="*/ 52 h 54"/>
                        <a:gd name="T20" fmla="*/ 32 w 49"/>
                        <a:gd name="T21" fmla="*/ 53 h 54"/>
                        <a:gd name="T22" fmla="*/ 26 w 49"/>
                        <a:gd name="T23" fmla="*/ 52 h 54"/>
                        <a:gd name="T24" fmla="*/ 22 w 49"/>
                        <a:gd name="T25" fmla="*/ 53 h 54"/>
                        <a:gd name="T26" fmla="*/ 23 w 49"/>
                        <a:gd name="T27" fmla="*/ 43 h 54"/>
                        <a:gd name="T28" fmla="*/ 20 w 49"/>
                        <a:gd name="T29" fmla="*/ 41 h 54"/>
                        <a:gd name="T30" fmla="*/ 15 w 49"/>
                        <a:gd name="T31" fmla="*/ 40 h 54"/>
                        <a:gd name="T32" fmla="*/ 10 w 49"/>
                        <a:gd name="T33" fmla="*/ 38 h 54"/>
                        <a:gd name="T34" fmla="*/ 9 w 49"/>
                        <a:gd name="T35" fmla="*/ 35 h 54"/>
                        <a:gd name="T36" fmla="*/ 8 w 49"/>
                        <a:gd name="T37" fmla="*/ 33 h 54"/>
                        <a:gd name="T38" fmla="*/ 6 w 49"/>
                        <a:gd name="T39" fmla="*/ 31 h 54"/>
                        <a:gd name="T40" fmla="*/ 6 w 49"/>
                        <a:gd name="T41" fmla="*/ 27 h 54"/>
                        <a:gd name="T42" fmla="*/ 1 w 49"/>
                        <a:gd name="T43" fmla="*/ 19 h 54"/>
                        <a:gd name="T44" fmla="*/ 1 w 49"/>
                        <a:gd name="T45" fmla="*/ 18 h 54"/>
                        <a:gd name="T46" fmla="*/ 0 w 49"/>
                        <a:gd name="T47" fmla="*/ 16 h 54"/>
                        <a:gd name="T48" fmla="*/ 4 w 49"/>
                        <a:gd name="T49" fmla="*/ 16 h 54"/>
                        <a:gd name="T50" fmla="*/ 7 w 49"/>
                        <a:gd name="T51" fmla="*/ 12 h 54"/>
                        <a:gd name="T52" fmla="*/ 6 w 49"/>
                        <a:gd name="T53" fmla="*/ 9 h 54"/>
                        <a:gd name="T54" fmla="*/ 6 w 49"/>
                        <a:gd name="T55" fmla="*/ 5 h 54"/>
                        <a:gd name="T56" fmla="*/ 5 w 49"/>
                        <a:gd name="T57" fmla="*/ 0 h 54"/>
                        <a:gd name="T58" fmla="*/ 10 w 49"/>
                        <a:gd name="T59" fmla="*/ 3 h 54"/>
                        <a:gd name="T60" fmla="*/ 14 w 49"/>
                        <a:gd name="T61" fmla="*/ 8 h 54"/>
                        <a:gd name="T62" fmla="*/ 15 w 49"/>
                        <a:gd name="T63" fmla="*/ 6 h 54"/>
                        <a:gd name="T64" fmla="*/ 15 w 49"/>
                        <a:gd name="T65" fmla="*/ 5 h 54"/>
                        <a:gd name="T66" fmla="*/ 19 w 49"/>
                        <a:gd name="T67" fmla="*/ 8 h 54"/>
                        <a:gd name="T68" fmla="*/ 23 w 49"/>
                        <a:gd name="T69" fmla="*/ 5 h 54"/>
                        <a:gd name="T70" fmla="*/ 23 w 49"/>
                        <a:gd name="T71" fmla="*/ 4 h 54"/>
                        <a:gd name="T72" fmla="*/ 21 w 49"/>
                        <a:gd name="T73" fmla="*/ 3 h 54"/>
                        <a:gd name="T74" fmla="*/ 20 w 49"/>
                        <a:gd name="T75" fmla="*/ 3 h 54"/>
                        <a:gd name="T76" fmla="*/ 36 w 49"/>
                        <a:gd name="T77" fmla="*/ 6 h 54"/>
                        <a:gd name="T78" fmla="*/ 38 w 49"/>
                        <a:gd name="T79" fmla="*/ 11 h 54"/>
                        <a:gd name="T80" fmla="*/ 45 w 49"/>
                        <a:gd name="T81" fmla="*/ 15 h 54"/>
                        <a:gd name="T82" fmla="*/ 17 w 49"/>
                        <a:gd name="T83" fmla="*/ 33 h 54"/>
                        <a:gd name="T84" fmla="*/ 15 w 49"/>
                        <a:gd name="T85" fmla="*/ 31 h 54"/>
                        <a:gd name="T86" fmla="*/ 44 w 49"/>
                        <a:gd name="T87" fmla="*/ 24 h 54"/>
                        <a:gd name="T88" fmla="*/ 44 w 49"/>
                        <a:gd name="T89" fmla="*/ 23 h 54"/>
                        <a:gd name="T90" fmla="*/ 25 w 49"/>
                        <a:gd name="T91" fmla="*/ 13 h 54"/>
                        <a:gd name="T92" fmla="*/ 17 w 49"/>
                        <a:gd name="T93" fmla="*/ 2 h 54"/>
                        <a:gd name="T94" fmla="*/ 19 w 49"/>
                        <a:gd name="T95" fmla="*/ 3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49" h="54">
                          <a:moveTo>
                            <a:pt x="45" y="15"/>
                          </a:moveTo>
                          <a:cubicBezTo>
                            <a:pt x="44" y="15"/>
                            <a:pt x="44" y="16"/>
                            <a:pt x="44" y="17"/>
                          </a:cubicBezTo>
                          <a:cubicBezTo>
                            <a:pt x="43" y="17"/>
                            <a:pt x="43" y="17"/>
                            <a:pt x="43" y="17"/>
                          </a:cubicBezTo>
                          <a:cubicBezTo>
                            <a:pt x="43" y="18"/>
                            <a:pt x="44" y="18"/>
                            <a:pt x="44" y="18"/>
                          </a:cubicBezTo>
                          <a:cubicBezTo>
                            <a:pt x="43" y="19"/>
                            <a:pt x="43" y="20"/>
                            <a:pt x="43" y="21"/>
                          </a:cubicBezTo>
                          <a:cubicBezTo>
                            <a:pt x="42" y="21"/>
                            <a:pt x="41" y="22"/>
                            <a:pt x="41" y="22"/>
                          </a:cubicBezTo>
                          <a:cubicBezTo>
                            <a:pt x="41" y="23"/>
                            <a:pt x="41" y="23"/>
                            <a:pt x="41" y="23"/>
                          </a:cubicBezTo>
                          <a:cubicBezTo>
                            <a:pt x="42" y="23"/>
                            <a:pt x="42" y="24"/>
                            <a:pt x="42" y="25"/>
                          </a:cubicBezTo>
                          <a:cubicBezTo>
                            <a:pt x="43" y="26"/>
                            <a:pt x="46" y="28"/>
                            <a:pt x="46" y="28"/>
                          </a:cubicBezTo>
                          <a:cubicBezTo>
                            <a:pt x="46" y="30"/>
                            <a:pt x="45" y="31"/>
                            <a:pt x="45" y="32"/>
                          </a:cubicBezTo>
                          <a:cubicBezTo>
                            <a:pt x="44" y="34"/>
                            <a:pt x="44" y="36"/>
                            <a:pt x="45" y="38"/>
                          </a:cubicBezTo>
                          <a:cubicBezTo>
                            <a:pt x="45" y="39"/>
                            <a:pt x="45" y="42"/>
                            <a:pt x="46" y="43"/>
                          </a:cubicBezTo>
                          <a:cubicBezTo>
                            <a:pt x="46" y="43"/>
                            <a:pt x="48" y="44"/>
                            <a:pt x="49" y="44"/>
                          </a:cubicBezTo>
                          <a:cubicBezTo>
                            <a:pt x="49" y="45"/>
                            <a:pt x="48" y="45"/>
                            <a:pt x="49" y="45"/>
                          </a:cubicBezTo>
                          <a:cubicBezTo>
                            <a:pt x="49" y="45"/>
                            <a:pt x="49" y="45"/>
                            <a:pt x="49" y="45"/>
                          </a:cubicBezTo>
                          <a:cubicBezTo>
                            <a:pt x="49" y="46"/>
                            <a:pt x="49" y="47"/>
                            <a:pt x="49" y="47"/>
                          </a:cubicBezTo>
                          <a:cubicBezTo>
                            <a:pt x="49" y="47"/>
                            <a:pt x="46" y="49"/>
                            <a:pt x="45" y="49"/>
                          </a:cubicBezTo>
                          <a:cubicBezTo>
                            <a:pt x="44" y="50"/>
                            <a:pt x="43" y="50"/>
                            <a:pt x="41" y="50"/>
                          </a:cubicBezTo>
                          <a:cubicBezTo>
                            <a:pt x="40" y="50"/>
                            <a:pt x="40" y="51"/>
                            <a:pt x="39" y="52"/>
                          </a:cubicBezTo>
                          <a:cubicBezTo>
                            <a:pt x="38" y="52"/>
                            <a:pt x="38" y="52"/>
                            <a:pt x="37" y="52"/>
                          </a:cubicBezTo>
                          <a:cubicBezTo>
                            <a:pt x="36" y="51"/>
                            <a:pt x="36" y="52"/>
                            <a:pt x="35" y="53"/>
                          </a:cubicBezTo>
                          <a:cubicBezTo>
                            <a:pt x="34" y="53"/>
                            <a:pt x="33" y="53"/>
                            <a:pt x="32" y="53"/>
                          </a:cubicBezTo>
                          <a:cubicBezTo>
                            <a:pt x="31" y="53"/>
                            <a:pt x="30" y="54"/>
                            <a:pt x="29" y="54"/>
                          </a:cubicBezTo>
                          <a:cubicBezTo>
                            <a:pt x="27" y="54"/>
                            <a:pt x="28" y="52"/>
                            <a:pt x="26" y="52"/>
                          </a:cubicBezTo>
                          <a:cubicBezTo>
                            <a:pt x="25" y="52"/>
                            <a:pt x="26" y="52"/>
                            <a:pt x="25" y="53"/>
                          </a:cubicBezTo>
                          <a:cubicBezTo>
                            <a:pt x="23" y="53"/>
                            <a:pt x="22" y="53"/>
                            <a:pt x="22" y="53"/>
                          </a:cubicBezTo>
                          <a:cubicBezTo>
                            <a:pt x="23" y="52"/>
                            <a:pt x="23" y="52"/>
                            <a:pt x="23" y="52"/>
                          </a:cubicBezTo>
                          <a:cubicBezTo>
                            <a:pt x="23" y="48"/>
                            <a:pt x="22" y="46"/>
                            <a:pt x="23" y="43"/>
                          </a:cubicBezTo>
                          <a:cubicBezTo>
                            <a:pt x="22" y="43"/>
                            <a:pt x="21" y="42"/>
                            <a:pt x="21" y="42"/>
                          </a:cubicBezTo>
                          <a:cubicBezTo>
                            <a:pt x="21" y="41"/>
                            <a:pt x="21" y="41"/>
                            <a:pt x="20" y="41"/>
                          </a:cubicBezTo>
                          <a:cubicBezTo>
                            <a:pt x="19" y="41"/>
                            <a:pt x="19" y="41"/>
                            <a:pt x="19" y="41"/>
                          </a:cubicBezTo>
                          <a:cubicBezTo>
                            <a:pt x="15" y="40"/>
                            <a:pt x="15" y="40"/>
                            <a:pt x="15" y="40"/>
                          </a:cubicBezTo>
                          <a:cubicBezTo>
                            <a:pt x="15" y="40"/>
                            <a:pt x="13" y="40"/>
                            <a:pt x="12" y="39"/>
                          </a:cubicBezTo>
                          <a:cubicBezTo>
                            <a:pt x="12" y="39"/>
                            <a:pt x="11" y="38"/>
                            <a:pt x="10" y="38"/>
                          </a:cubicBezTo>
                          <a:cubicBezTo>
                            <a:pt x="10" y="38"/>
                            <a:pt x="10" y="36"/>
                            <a:pt x="10" y="36"/>
                          </a:cubicBezTo>
                          <a:cubicBezTo>
                            <a:pt x="10" y="35"/>
                            <a:pt x="10" y="35"/>
                            <a:pt x="9" y="35"/>
                          </a:cubicBezTo>
                          <a:cubicBezTo>
                            <a:pt x="9" y="34"/>
                            <a:pt x="8" y="34"/>
                            <a:pt x="8" y="34"/>
                          </a:cubicBezTo>
                          <a:cubicBezTo>
                            <a:pt x="8" y="34"/>
                            <a:pt x="8" y="33"/>
                            <a:pt x="8" y="33"/>
                          </a:cubicBezTo>
                          <a:cubicBezTo>
                            <a:pt x="8" y="33"/>
                            <a:pt x="7" y="33"/>
                            <a:pt x="7" y="33"/>
                          </a:cubicBezTo>
                          <a:cubicBezTo>
                            <a:pt x="6" y="32"/>
                            <a:pt x="7" y="31"/>
                            <a:pt x="6" y="31"/>
                          </a:cubicBezTo>
                          <a:cubicBezTo>
                            <a:pt x="6" y="31"/>
                            <a:pt x="5" y="30"/>
                            <a:pt x="5" y="30"/>
                          </a:cubicBezTo>
                          <a:cubicBezTo>
                            <a:pt x="4" y="29"/>
                            <a:pt x="5" y="27"/>
                            <a:pt x="6" y="27"/>
                          </a:cubicBezTo>
                          <a:cubicBezTo>
                            <a:pt x="3" y="25"/>
                            <a:pt x="3" y="24"/>
                            <a:pt x="0" y="23"/>
                          </a:cubicBezTo>
                          <a:cubicBezTo>
                            <a:pt x="1" y="21"/>
                            <a:pt x="1" y="18"/>
                            <a:pt x="1" y="19"/>
                          </a:cubicBezTo>
                          <a:cubicBezTo>
                            <a:pt x="0" y="19"/>
                            <a:pt x="1" y="19"/>
                            <a:pt x="0" y="19"/>
                          </a:cubicBezTo>
                          <a:cubicBezTo>
                            <a:pt x="0" y="19"/>
                            <a:pt x="0" y="18"/>
                            <a:pt x="1" y="18"/>
                          </a:cubicBezTo>
                          <a:cubicBezTo>
                            <a:pt x="1" y="18"/>
                            <a:pt x="1" y="17"/>
                            <a:pt x="1" y="17"/>
                          </a:cubicBezTo>
                          <a:cubicBezTo>
                            <a:pt x="0" y="17"/>
                            <a:pt x="0" y="17"/>
                            <a:pt x="0" y="16"/>
                          </a:cubicBezTo>
                          <a:cubicBezTo>
                            <a:pt x="1" y="16"/>
                            <a:pt x="2" y="16"/>
                            <a:pt x="2" y="16"/>
                          </a:cubicBezTo>
                          <a:cubicBezTo>
                            <a:pt x="3" y="16"/>
                            <a:pt x="4" y="16"/>
                            <a:pt x="4" y="16"/>
                          </a:cubicBezTo>
                          <a:cubicBezTo>
                            <a:pt x="5" y="13"/>
                            <a:pt x="5" y="13"/>
                            <a:pt x="5" y="13"/>
                          </a:cubicBezTo>
                          <a:cubicBezTo>
                            <a:pt x="5" y="13"/>
                            <a:pt x="6" y="12"/>
                            <a:pt x="7" y="12"/>
                          </a:cubicBezTo>
                          <a:cubicBezTo>
                            <a:pt x="8" y="11"/>
                            <a:pt x="8" y="10"/>
                            <a:pt x="8" y="10"/>
                          </a:cubicBezTo>
                          <a:cubicBezTo>
                            <a:pt x="8" y="10"/>
                            <a:pt x="8" y="10"/>
                            <a:pt x="6" y="9"/>
                          </a:cubicBezTo>
                          <a:cubicBezTo>
                            <a:pt x="5" y="9"/>
                            <a:pt x="6" y="7"/>
                            <a:pt x="6" y="7"/>
                          </a:cubicBezTo>
                          <a:cubicBezTo>
                            <a:pt x="6" y="7"/>
                            <a:pt x="6" y="6"/>
                            <a:pt x="6" y="5"/>
                          </a:cubicBezTo>
                          <a:cubicBezTo>
                            <a:pt x="6" y="4"/>
                            <a:pt x="6" y="3"/>
                            <a:pt x="6" y="3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11" y="0"/>
                            <a:pt x="11" y="0"/>
                            <a:pt x="11" y="0"/>
                          </a:cubicBezTo>
                          <a:cubicBezTo>
                            <a:pt x="11" y="1"/>
                            <a:pt x="10" y="3"/>
                            <a:pt x="10" y="3"/>
                          </a:cubicBezTo>
                          <a:cubicBezTo>
                            <a:pt x="10" y="4"/>
                            <a:pt x="11" y="7"/>
                            <a:pt x="11" y="6"/>
                          </a:cubicBezTo>
                          <a:cubicBezTo>
                            <a:pt x="12" y="7"/>
                            <a:pt x="12" y="9"/>
                            <a:pt x="14" y="8"/>
                          </a:cubicBezTo>
                          <a:cubicBezTo>
                            <a:pt x="14" y="8"/>
                            <a:pt x="13" y="7"/>
                            <a:pt x="13" y="7"/>
                          </a:cubicBezTo>
                          <a:cubicBezTo>
                            <a:pt x="13" y="6"/>
                            <a:pt x="14" y="7"/>
                            <a:pt x="15" y="6"/>
                          </a:cubicBezTo>
                          <a:cubicBezTo>
                            <a:pt x="15" y="6"/>
                            <a:pt x="15" y="6"/>
                            <a:pt x="15" y="6"/>
                          </a:cubicBezTo>
                          <a:cubicBezTo>
                            <a:pt x="15" y="6"/>
                            <a:pt x="14" y="5"/>
                            <a:pt x="15" y="5"/>
                          </a:cubicBezTo>
                          <a:cubicBezTo>
                            <a:pt x="16" y="5"/>
                            <a:pt x="18" y="6"/>
                            <a:pt x="19" y="6"/>
                          </a:cubicBezTo>
                          <a:cubicBezTo>
                            <a:pt x="19" y="7"/>
                            <a:pt x="19" y="8"/>
                            <a:pt x="19" y="8"/>
                          </a:cubicBezTo>
                          <a:cubicBezTo>
                            <a:pt x="19" y="8"/>
                            <a:pt x="20" y="9"/>
                            <a:pt x="20" y="9"/>
                          </a:cubicBezTo>
                          <a:cubicBezTo>
                            <a:pt x="20" y="6"/>
                            <a:pt x="19" y="5"/>
                            <a:pt x="23" y="5"/>
                          </a:cubicBezTo>
                          <a:cubicBezTo>
                            <a:pt x="23" y="5"/>
                            <a:pt x="22" y="5"/>
                            <a:pt x="23" y="5"/>
                          </a:cubicBezTo>
                          <a:cubicBezTo>
                            <a:pt x="23" y="4"/>
                            <a:pt x="23" y="4"/>
                            <a:pt x="23" y="4"/>
                          </a:cubicBezTo>
                          <a:cubicBezTo>
                            <a:pt x="23" y="4"/>
                            <a:pt x="22" y="4"/>
                            <a:pt x="21" y="4"/>
                          </a:cubicBezTo>
                          <a:cubicBezTo>
                            <a:pt x="21" y="4"/>
                            <a:pt x="21" y="4"/>
                            <a:pt x="21" y="3"/>
                          </a:cubicBezTo>
                          <a:cubicBezTo>
                            <a:pt x="22" y="4"/>
                            <a:pt x="22" y="3"/>
                            <a:pt x="22" y="3"/>
                          </a:cubicBezTo>
                          <a:cubicBezTo>
                            <a:pt x="21" y="3"/>
                            <a:pt x="21" y="3"/>
                            <a:pt x="20" y="3"/>
                          </a:cubicBezTo>
                          <a:cubicBezTo>
                            <a:pt x="21" y="2"/>
                            <a:pt x="22" y="1"/>
                            <a:pt x="22" y="0"/>
                          </a:cubicBezTo>
                          <a:cubicBezTo>
                            <a:pt x="36" y="6"/>
                            <a:pt x="36" y="6"/>
                            <a:pt x="36" y="6"/>
                          </a:cubicBezTo>
                          <a:cubicBezTo>
                            <a:pt x="36" y="6"/>
                            <a:pt x="37" y="7"/>
                            <a:pt x="37" y="9"/>
                          </a:cubicBezTo>
                          <a:cubicBezTo>
                            <a:pt x="37" y="10"/>
                            <a:pt x="37" y="11"/>
                            <a:pt x="38" y="11"/>
                          </a:cubicBezTo>
                          <a:cubicBezTo>
                            <a:pt x="39" y="11"/>
                            <a:pt x="39" y="12"/>
                            <a:pt x="39" y="12"/>
                          </a:cubicBezTo>
                          <a:lnTo>
                            <a:pt x="45" y="15"/>
                          </a:lnTo>
                          <a:close/>
                          <a:moveTo>
                            <a:pt x="15" y="31"/>
                          </a:moveTo>
                          <a:cubicBezTo>
                            <a:pt x="16" y="31"/>
                            <a:pt x="17" y="32"/>
                            <a:pt x="17" y="33"/>
                          </a:cubicBezTo>
                          <a:cubicBezTo>
                            <a:pt x="17" y="33"/>
                            <a:pt x="16" y="33"/>
                            <a:pt x="16" y="33"/>
                          </a:cubicBezTo>
                          <a:cubicBezTo>
                            <a:pt x="16" y="33"/>
                            <a:pt x="14" y="30"/>
                            <a:pt x="15" y="31"/>
                          </a:cubicBezTo>
                          <a:close/>
                          <a:moveTo>
                            <a:pt x="44" y="23"/>
                          </a:moveTo>
                          <a:cubicBezTo>
                            <a:pt x="44" y="24"/>
                            <a:pt x="44" y="23"/>
                            <a:pt x="44" y="24"/>
                          </a:cubicBezTo>
                          <a:cubicBezTo>
                            <a:pt x="45" y="27"/>
                            <a:pt x="46" y="24"/>
                            <a:pt x="46" y="24"/>
                          </a:cubicBezTo>
                          <a:cubicBezTo>
                            <a:pt x="45" y="24"/>
                            <a:pt x="45" y="23"/>
                            <a:pt x="44" y="23"/>
                          </a:cubicBezTo>
                          <a:close/>
                          <a:moveTo>
                            <a:pt x="25" y="12"/>
                          </a:moveTo>
                          <a:cubicBezTo>
                            <a:pt x="26" y="11"/>
                            <a:pt x="25" y="13"/>
                            <a:pt x="25" y="13"/>
                          </a:cubicBezTo>
                          <a:cubicBezTo>
                            <a:pt x="23" y="14"/>
                            <a:pt x="24" y="12"/>
                            <a:pt x="25" y="12"/>
                          </a:cubicBezTo>
                          <a:close/>
                          <a:moveTo>
                            <a:pt x="17" y="2"/>
                          </a:moveTo>
                          <a:cubicBezTo>
                            <a:pt x="17" y="2"/>
                            <a:pt x="18" y="3"/>
                            <a:pt x="18" y="3"/>
                          </a:cubicBezTo>
                          <a:cubicBezTo>
                            <a:pt x="20" y="4"/>
                            <a:pt x="19" y="3"/>
                            <a:pt x="19" y="3"/>
                          </a:cubicBezTo>
                          <a:cubicBezTo>
                            <a:pt x="18" y="2"/>
                            <a:pt x="18" y="2"/>
                            <a:pt x="17" y="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50" name="Freeform 33">
                      <a:extLst>
                        <a:ext uri="{FF2B5EF4-FFF2-40B4-BE49-F238E27FC236}">
                          <a16:creationId xmlns:a16="http://schemas.microsoft.com/office/drawing/2014/main" id="{26B345E3-DFB1-8323-1A67-D267857407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95702" y="5061362"/>
                      <a:ext cx="40713" cy="49733"/>
                    </a:xfrm>
                    <a:custGeom>
                      <a:avLst/>
                      <a:gdLst>
                        <a:gd name="T0" fmla="*/ 5 w 6"/>
                        <a:gd name="T1" fmla="*/ 5 h 7"/>
                        <a:gd name="T2" fmla="*/ 6 w 6"/>
                        <a:gd name="T3" fmla="*/ 2 h 7"/>
                        <a:gd name="T4" fmla="*/ 4 w 6"/>
                        <a:gd name="T5" fmla="*/ 0 h 7"/>
                        <a:gd name="T6" fmla="*/ 1 w 6"/>
                        <a:gd name="T7" fmla="*/ 0 h 7"/>
                        <a:gd name="T8" fmla="*/ 0 w 6"/>
                        <a:gd name="T9" fmla="*/ 2 h 7"/>
                        <a:gd name="T10" fmla="*/ 0 w 6"/>
                        <a:gd name="T11" fmla="*/ 5 h 7"/>
                        <a:gd name="T12" fmla="*/ 2 w 6"/>
                        <a:gd name="T13" fmla="*/ 6 h 7"/>
                        <a:gd name="T14" fmla="*/ 5 w 6"/>
                        <a:gd name="T15" fmla="*/ 7 h 7"/>
                        <a:gd name="T16" fmla="*/ 5 w 6"/>
                        <a:gd name="T17" fmla="*/ 5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7">
                          <a:moveTo>
                            <a:pt x="5" y="5"/>
                          </a:moveTo>
                          <a:cubicBezTo>
                            <a:pt x="5" y="5"/>
                            <a:pt x="6" y="3"/>
                            <a:pt x="6" y="2"/>
                          </a:cubicBezTo>
                          <a:cubicBezTo>
                            <a:pt x="6" y="1"/>
                            <a:pt x="4" y="0"/>
                            <a:pt x="4" y="0"/>
                          </a:cubicBezTo>
                          <a:cubicBezTo>
                            <a:pt x="4" y="0"/>
                            <a:pt x="2" y="1"/>
                            <a:pt x="1" y="0"/>
                          </a:cubicBez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4"/>
                            <a:pt x="0" y="5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3" y="7"/>
                            <a:pt x="5" y="7"/>
                            <a:pt x="5" y="7"/>
                          </a:cubicBezTo>
                          <a:lnTo>
                            <a:pt x="5" y="5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51" name="Freeform 47">
                      <a:extLst>
                        <a:ext uri="{FF2B5EF4-FFF2-40B4-BE49-F238E27FC236}">
                          <a16:creationId xmlns:a16="http://schemas.microsoft.com/office/drawing/2014/main" id="{9DF54643-AB16-710C-E600-37489E5D9E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27133" y="4152607"/>
                      <a:ext cx="74997" cy="65558"/>
                    </a:xfrm>
                    <a:custGeom>
                      <a:avLst/>
                      <a:gdLst>
                        <a:gd name="T0" fmla="*/ 1 w 11"/>
                        <a:gd name="T1" fmla="*/ 4 h 9"/>
                        <a:gd name="T2" fmla="*/ 1 w 11"/>
                        <a:gd name="T3" fmla="*/ 4 h 9"/>
                        <a:gd name="T4" fmla="*/ 0 w 11"/>
                        <a:gd name="T5" fmla="*/ 6 h 9"/>
                        <a:gd name="T6" fmla="*/ 3 w 11"/>
                        <a:gd name="T7" fmla="*/ 7 h 9"/>
                        <a:gd name="T8" fmla="*/ 4 w 11"/>
                        <a:gd name="T9" fmla="*/ 7 h 9"/>
                        <a:gd name="T10" fmla="*/ 6 w 11"/>
                        <a:gd name="T11" fmla="*/ 8 h 9"/>
                        <a:gd name="T12" fmla="*/ 8 w 11"/>
                        <a:gd name="T13" fmla="*/ 6 h 9"/>
                        <a:gd name="T14" fmla="*/ 11 w 11"/>
                        <a:gd name="T15" fmla="*/ 7 h 9"/>
                        <a:gd name="T16" fmla="*/ 11 w 11"/>
                        <a:gd name="T17" fmla="*/ 5 h 9"/>
                        <a:gd name="T18" fmla="*/ 11 w 11"/>
                        <a:gd name="T19" fmla="*/ 3 h 9"/>
                        <a:gd name="T20" fmla="*/ 10 w 11"/>
                        <a:gd name="T21" fmla="*/ 0 h 9"/>
                        <a:gd name="T22" fmla="*/ 8 w 11"/>
                        <a:gd name="T23" fmla="*/ 2 h 9"/>
                        <a:gd name="T24" fmla="*/ 5 w 11"/>
                        <a:gd name="T25" fmla="*/ 1 h 9"/>
                        <a:gd name="T26" fmla="*/ 3 w 11"/>
                        <a:gd name="T27" fmla="*/ 0 h 9"/>
                        <a:gd name="T28" fmla="*/ 3 w 11"/>
                        <a:gd name="T29" fmla="*/ 1 h 9"/>
                        <a:gd name="T30" fmla="*/ 3 w 11"/>
                        <a:gd name="T31" fmla="*/ 4 h 9"/>
                        <a:gd name="T32" fmla="*/ 1 w 11"/>
                        <a:gd name="T33" fmla="*/ 4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11" h="9">
                          <a:moveTo>
                            <a:pt x="1" y="4"/>
                          </a:move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0" y="5"/>
                            <a:pt x="0" y="6"/>
                          </a:cubicBezTo>
                          <a:cubicBezTo>
                            <a:pt x="0" y="6"/>
                            <a:pt x="3" y="7"/>
                            <a:pt x="3" y="7"/>
                          </a:cubicBezTo>
                          <a:cubicBezTo>
                            <a:pt x="3" y="7"/>
                            <a:pt x="3" y="6"/>
                            <a:pt x="4" y="7"/>
                          </a:cubicBezTo>
                          <a:cubicBezTo>
                            <a:pt x="6" y="8"/>
                            <a:pt x="5" y="9"/>
                            <a:pt x="6" y="8"/>
                          </a:cubicBezTo>
                          <a:cubicBezTo>
                            <a:pt x="8" y="7"/>
                            <a:pt x="7" y="5"/>
                            <a:pt x="8" y="6"/>
                          </a:cubicBezTo>
                          <a:cubicBezTo>
                            <a:pt x="9" y="6"/>
                            <a:pt x="11" y="7"/>
                            <a:pt x="11" y="7"/>
                          </a:cubicBezTo>
                          <a:cubicBezTo>
                            <a:pt x="11" y="7"/>
                            <a:pt x="11" y="6"/>
                            <a:pt x="11" y="5"/>
                          </a:cubicBezTo>
                          <a:cubicBezTo>
                            <a:pt x="11" y="4"/>
                            <a:pt x="11" y="3"/>
                            <a:pt x="11" y="3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  <a:cubicBezTo>
                            <a:pt x="10" y="0"/>
                            <a:pt x="8" y="1"/>
                            <a:pt x="8" y="2"/>
                          </a:cubicBezTo>
                          <a:cubicBezTo>
                            <a:pt x="7" y="2"/>
                            <a:pt x="6" y="2"/>
                            <a:pt x="5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1"/>
                          </a:cubicBezTo>
                          <a:cubicBezTo>
                            <a:pt x="4" y="2"/>
                            <a:pt x="3" y="2"/>
                            <a:pt x="3" y="4"/>
                          </a:cubicBezTo>
                          <a:cubicBezTo>
                            <a:pt x="2" y="4"/>
                            <a:pt x="1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52" name="Freeform 71">
                      <a:extLst>
                        <a:ext uri="{FF2B5EF4-FFF2-40B4-BE49-F238E27FC236}">
                          <a16:creationId xmlns:a16="http://schemas.microsoft.com/office/drawing/2014/main" id="{F97A48A4-2558-173C-7B20-A3BD4C2375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74273" y="4493954"/>
                      <a:ext cx="338557" cy="603578"/>
                    </a:xfrm>
                    <a:custGeom>
                      <a:avLst/>
                      <a:gdLst>
                        <a:gd name="T0" fmla="*/ 22 w 49"/>
                        <a:gd name="T1" fmla="*/ 15 h 83"/>
                        <a:gd name="T2" fmla="*/ 25 w 49"/>
                        <a:gd name="T3" fmla="*/ 20 h 83"/>
                        <a:gd name="T4" fmla="*/ 25 w 49"/>
                        <a:gd name="T5" fmla="*/ 25 h 83"/>
                        <a:gd name="T6" fmla="*/ 23 w 49"/>
                        <a:gd name="T7" fmla="*/ 30 h 83"/>
                        <a:gd name="T8" fmla="*/ 21 w 49"/>
                        <a:gd name="T9" fmla="*/ 30 h 83"/>
                        <a:gd name="T10" fmla="*/ 17 w 49"/>
                        <a:gd name="T11" fmla="*/ 27 h 83"/>
                        <a:gd name="T12" fmla="*/ 17 w 49"/>
                        <a:gd name="T13" fmla="*/ 22 h 83"/>
                        <a:gd name="T14" fmla="*/ 13 w 49"/>
                        <a:gd name="T15" fmla="*/ 21 h 83"/>
                        <a:gd name="T16" fmla="*/ 11 w 49"/>
                        <a:gd name="T17" fmla="*/ 18 h 83"/>
                        <a:gd name="T18" fmla="*/ 1 w 49"/>
                        <a:gd name="T19" fmla="*/ 24 h 83"/>
                        <a:gd name="T20" fmla="*/ 1 w 49"/>
                        <a:gd name="T21" fmla="*/ 27 h 83"/>
                        <a:gd name="T22" fmla="*/ 5 w 49"/>
                        <a:gd name="T23" fmla="*/ 28 h 83"/>
                        <a:gd name="T24" fmla="*/ 11 w 49"/>
                        <a:gd name="T25" fmla="*/ 31 h 83"/>
                        <a:gd name="T26" fmla="*/ 11 w 49"/>
                        <a:gd name="T27" fmla="*/ 35 h 83"/>
                        <a:gd name="T28" fmla="*/ 13 w 49"/>
                        <a:gd name="T29" fmla="*/ 40 h 83"/>
                        <a:gd name="T30" fmla="*/ 10 w 49"/>
                        <a:gd name="T31" fmla="*/ 44 h 83"/>
                        <a:gd name="T32" fmla="*/ 11 w 49"/>
                        <a:gd name="T33" fmla="*/ 48 h 83"/>
                        <a:gd name="T34" fmla="*/ 10 w 49"/>
                        <a:gd name="T35" fmla="*/ 53 h 83"/>
                        <a:gd name="T36" fmla="*/ 10 w 49"/>
                        <a:gd name="T37" fmla="*/ 57 h 83"/>
                        <a:gd name="T38" fmla="*/ 6 w 49"/>
                        <a:gd name="T39" fmla="*/ 65 h 83"/>
                        <a:gd name="T40" fmla="*/ 6 w 49"/>
                        <a:gd name="T41" fmla="*/ 74 h 83"/>
                        <a:gd name="T42" fmla="*/ 7 w 49"/>
                        <a:gd name="T43" fmla="*/ 78 h 83"/>
                        <a:gd name="T44" fmla="*/ 8 w 49"/>
                        <a:gd name="T45" fmla="*/ 83 h 83"/>
                        <a:gd name="T46" fmla="*/ 12 w 49"/>
                        <a:gd name="T47" fmla="*/ 81 h 83"/>
                        <a:gd name="T48" fmla="*/ 10 w 49"/>
                        <a:gd name="T49" fmla="*/ 79 h 83"/>
                        <a:gd name="T50" fmla="*/ 24 w 49"/>
                        <a:gd name="T51" fmla="*/ 71 h 83"/>
                        <a:gd name="T52" fmla="*/ 23 w 49"/>
                        <a:gd name="T53" fmla="*/ 61 h 83"/>
                        <a:gd name="T54" fmla="*/ 22 w 49"/>
                        <a:gd name="T55" fmla="*/ 53 h 83"/>
                        <a:gd name="T56" fmla="*/ 20 w 49"/>
                        <a:gd name="T57" fmla="*/ 47 h 83"/>
                        <a:gd name="T58" fmla="*/ 24 w 49"/>
                        <a:gd name="T59" fmla="*/ 43 h 83"/>
                        <a:gd name="T60" fmla="*/ 26 w 49"/>
                        <a:gd name="T61" fmla="*/ 38 h 83"/>
                        <a:gd name="T62" fmla="*/ 31 w 49"/>
                        <a:gd name="T63" fmla="*/ 37 h 83"/>
                        <a:gd name="T64" fmla="*/ 33 w 49"/>
                        <a:gd name="T65" fmla="*/ 37 h 83"/>
                        <a:gd name="T66" fmla="*/ 36 w 49"/>
                        <a:gd name="T67" fmla="*/ 35 h 83"/>
                        <a:gd name="T68" fmla="*/ 42 w 49"/>
                        <a:gd name="T69" fmla="*/ 31 h 83"/>
                        <a:gd name="T70" fmla="*/ 45 w 49"/>
                        <a:gd name="T71" fmla="*/ 28 h 83"/>
                        <a:gd name="T72" fmla="*/ 47 w 49"/>
                        <a:gd name="T73" fmla="*/ 25 h 83"/>
                        <a:gd name="T74" fmla="*/ 48 w 49"/>
                        <a:gd name="T75" fmla="*/ 23 h 83"/>
                        <a:gd name="T76" fmla="*/ 47 w 49"/>
                        <a:gd name="T77" fmla="*/ 21 h 83"/>
                        <a:gd name="T78" fmla="*/ 49 w 49"/>
                        <a:gd name="T79" fmla="*/ 14 h 83"/>
                        <a:gd name="T80" fmla="*/ 47 w 49"/>
                        <a:gd name="T81" fmla="*/ 2 h 83"/>
                        <a:gd name="T82" fmla="*/ 43 w 49"/>
                        <a:gd name="T83" fmla="*/ 2 h 83"/>
                        <a:gd name="T84" fmla="*/ 37 w 49"/>
                        <a:gd name="T85" fmla="*/ 5 h 83"/>
                        <a:gd name="T86" fmla="*/ 33 w 49"/>
                        <a:gd name="T87" fmla="*/ 6 h 83"/>
                        <a:gd name="T88" fmla="*/ 27 w 49"/>
                        <a:gd name="T89" fmla="*/ 7 h 83"/>
                        <a:gd name="T90" fmla="*/ 23 w 49"/>
                        <a:gd name="T91" fmla="*/ 6 h 83"/>
                        <a:gd name="T92" fmla="*/ 20 w 49"/>
                        <a:gd name="T93" fmla="*/ 9 h 83"/>
                        <a:gd name="T94" fmla="*/ 21 w 49"/>
                        <a:gd name="T95" fmla="*/ 12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49" h="83">
                          <a:moveTo>
                            <a:pt x="21" y="14"/>
                          </a:moveTo>
                          <a:cubicBezTo>
                            <a:pt x="21" y="14"/>
                            <a:pt x="22" y="15"/>
                            <a:pt x="22" y="15"/>
                          </a:cubicBezTo>
                          <a:cubicBezTo>
                            <a:pt x="23" y="16"/>
                            <a:pt x="23" y="16"/>
                            <a:pt x="23" y="18"/>
                          </a:cubicBezTo>
                          <a:cubicBezTo>
                            <a:pt x="24" y="19"/>
                            <a:pt x="24" y="19"/>
                            <a:pt x="25" y="20"/>
                          </a:cubicBezTo>
                          <a:cubicBezTo>
                            <a:pt x="26" y="20"/>
                            <a:pt x="26" y="21"/>
                            <a:pt x="25" y="23"/>
                          </a:cubicBezTo>
                          <a:cubicBezTo>
                            <a:pt x="25" y="25"/>
                            <a:pt x="25" y="24"/>
                            <a:pt x="25" y="25"/>
                          </a:cubicBezTo>
                          <a:cubicBezTo>
                            <a:pt x="25" y="27"/>
                            <a:pt x="23" y="27"/>
                            <a:pt x="23" y="26"/>
                          </a:cubicBezTo>
                          <a:cubicBezTo>
                            <a:pt x="22" y="26"/>
                            <a:pt x="22" y="29"/>
                            <a:pt x="23" y="30"/>
                          </a:cubicBezTo>
                          <a:cubicBezTo>
                            <a:pt x="24" y="31"/>
                            <a:pt x="23" y="32"/>
                            <a:pt x="22" y="32"/>
                          </a:cubicBezTo>
                          <a:cubicBezTo>
                            <a:pt x="21" y="32"/>
                            <a:pt x="21" y="30"/>
                            <a:pt x="21" y="30"/>
                          </a:cubicBezTo>
                          <a:cubicBezTo>
                            <a:pt x="21" y="30"/>
                            <a:pt x="21" y="30"/>
                            <a:pt x="19" y="30"/>
                          </a:cubicBezTo>
                          <a:cubicBezTo>
                            <a:pt x="18" y="29"/>
                            <a:pt x="17" y="28"/>
                            <a:pt x="17" y="27"/>
                          </a:cubicBezTo>
                          <a:cubicBezTo>
                            <a:pt x="16" y="27"/>
                            <a:pt x="16" y="26"/>
                            <a:pt x="17" y="25"/>
                          </a:cubicBezTo>
                          <a:cubicBezTo>
                            <a:pt x="17" y="24"/>
                            <a:pt x="17" y="23"/>
                            <a:pt x="17" y="22"/>
                          </a:cubicBezTo>
                          <a:cubicBezTo>
                            <a:pt x="17" y="21"/>
                            <a:pt x="16" y="20"/>
                            <a:pt x="16" y="20"/>
                          </a:cubicBezTo>
                          <a:cubicBezTo>
                            <a:pt x="16" y="20"/>
                            <a:pt x="14" y="21"/>
                            <a:pt x="13" y="21"/>
                          </a:cubicBezTo>
                          <a:cubicBezTo>
                            <a:pt x="12" y="22"/>
                            <a:pt x="13" y="21"/>
                            <a:pt x="13" y="20"/>
                          </a:cubicBezTo>
                          <a:cubicBezTo>
                            <a:pt x="12" y="19"/>
                            <a:pt x="11" y="18"/>
                            <a:pt x="11" y="18"/>
                          </a:cubicBezTo>
                          <a:cubicBezTo>
                            <a:pt x="0" y="21"/>
                            <a:pt x="0" y="21"/>
                            <a:pt x="0" y="21"/>
                          </a:cubicBezTo>
                          <a:cubicBezTo>
                            <a:pt x="0" y="21"/>
                            <a:pt x="2" y="23"/>
                            <a:pt x="1" y="24"/>
                          </a:cubicBezTo>
                          <a:cubicBezTo>
                            <a:pt x="2" y="24"/>
                            <a:pt x="2" y="24"/>
                            <a:pt x="2" y="24"/>
                          </a:cubicBezTo>
                          <a:cubicBezTo>
                            <a:pt x="1" y="27"/>
                            <a:pt x="1" y="27"/>
                            <a:pt x="1" y="27"/>
                          </a:cubicBezTo>
                          <a:cubicBezTo>
                            <a:pt x="1" y="27"/>
                            <a:pt x="2" y="27"/>
                            <a:pt x="3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ubicBezTo>
                            <a:pt x="6" y="28"/>
                            <a:pt x="7" y="29"/>
                            <a:pt x="8" y="29"/>
                          </a:cubicBezTo>
                          <a:cubicBezTo>
                            <a:pt x="9" y="30"/>
                            <a:pt x="10" y="30"/>
                            <a:pt x="11" y="31"/>
                          </a:cubicBezTo>
                          <a:cubicBezTo>
                            <a:pt x="12" y="31"/>
                            <a:pt x="12" y="33"/>
                            <a:pt x="12" y="33"/>
                          </a:cubicBezTo>
                          <a:cubicBezTo>
                            <a:pt x="12" y="33"/>
                            <a:pt x="10" y="34"/>
                            <a:pt x="11" y="35"/>
                          </a:cubicBezTo>
                          <a:cubicBezTo>
                            <a:pt x="11" y="36"/>
                            <a:pt x="10" y="37"/>
                            <a:pt x="11" y="38"/>
                          </a:cubicBezTo>
                          <a:cubicBezTo>
                            <a:pt x="11" y="39"/>
                            <a:pt x="13" y="40"/>
                            <a:pt x="13" y="40"/>
                          </a:cubicBezTo>
                          <a:cubicBezTo>
                            <a:pt x="13" y="40"/>
                            <a:pt x="12" y="41"/>
                            <a:pt x="11" y="42"/>
                          </a:cubicBezTo>
                          <a:cubicBezTo>
                            <a:pt x="11" y="43"/>
                            <a:pt x="10" y="43"/>
                            <a:pt x="10" y="44"/>
                          </a:cubicBezTo>
                          <a:cubicBezTo>
                            <a:pt x="11" y="45"/>
                            <a:pt x="12" y="45"/>
                            <a:pt x="11" y="46"/>
                          </a:cubicBezTo>
                          <a:cubicBezTo>
                            <a:pt x="10" y="47"/>
                            <a:pt x="11" y="47"/>
                            <a:pt x="11" y="48"/>
                          </a:cubicBezTo>
                          <a:cubicBezTo>
                            <a:pt x="10" y="50"/>
                            <a:pt x="11" y="50"/>
                            <a:pt x="11" y="51"/>
                          </a:cubicBezTo>
                          <a:cubicBezTo>
                            <a:pt x="11" y="54"/>
                            <a:pt x="10" y="52"/>
                            <a:pt x="10" y="53"/>
                          </a:cubicBezTo>
                          <a:cubicBezTo>
                            <a:pt x="11" y="54"/>
                            <a:pt x="13" y="53"/>
                            <a:pt x="12" y="54"/>
                          </a:cubicBezTo>
                          <a:cubicBezTo>
                            <a:pt x="11" y="55"/>
                            <a:pt x="10" y="57"/>
                            <a:pt x="10" y="57"/>
                          </a:cubicBezTo>
                          <a:cubicBezTo>
                            <a:pt x="6" y="61"/>
                            <a:pt x="6" y="61"/>
                            <a:pt x="6" y="61"/>
                          </a:cubicBezTo>
                          <a:cubicBezTo>
                            <a:pt x="6" y="61"/>
                            <a:pt x="7" y="64"/>
                            <a:pt x="6" y="65"/>
                          </a:cubicBezTo>
                          <a:cubicBezTo>
                            <a:pt x="5" y="66"/>
                            <a:pt x="6" y="68"/>
                            <a:pt x="6" y="70"/>
                          </a:cubicBezTo>
                          <a:cubicBezTo>
                            <a:pt x="7" y="72"/>
                            <a:pt x="6" y="73"/>
                            <a:pt x="6" y="74"/>
                          </a:cubicBezTo>
                          <a:cubicBezTo>
                            <a:pt x="6" y="75"/>
                            <a:pt x="5" y="76"/>
                            <a:pt x="6" y="76"/>
                          </a:cubicBezTo>
                          <a:cubicBezTo>
                            <a:pt x="7" y="77"/>
                            <a:pt x="7" y="78"/>
                            <a:pt x="7" y="78"/>
                          </a:cubicBezTo>
                          <a:cubicBezTo>
                            <a:pt x="7" y="78"/>
                            <a:pt x="9" y="79"/>
                            <a:pt x="9" y="80"/>
                          </a:cubicBezTo>
                          <a:cubicBezTo>
                            <a:pt x="9" y="81"/>
                            <a:pt x="8" y="83"/>
                            <a:pt x="8" y="83"/>
                          </a:cubicBezTo>
                          <a:cubicBezTo>
                            <a:pt x="11" y="83"/>
                            <a:pt x="11" y="83"/>
                            <a:pt x="11" y="83"/>
                          </a:cubicBezTo>
                          <a:cubicBezTo>
                            <a:pt x="11" y="82"/>
                            <a:pt x="11" y="82"/>
                            <a:pt x="12" y="81"/>
                          </a:cubicBezTo>
                          <a:cubicBezTo>
                            <a:pt x="11" y="81"/>
                            <a:pt x="10" y="81"/>
                            <a:pt x="10" y="80"/>
                          </a:cubicBezTo>
                          <a:cubicBezTo>
                            <a:pt x="10" y="80"/>
                            <a:pt x="10" y="79"/>
                            <a:pt x="10" y="79"/>
                          </a:cubicBezTo>
                          <a:cubicBezTo>
                            <a:pt x="13" y="75"/>
                            <a:pt x="20" y="76"/>
                            <a:pt x="23" y="72"/>
                          </a:cubicBezTo>
                          <a:cubicBezTo>
                            <a:pt x="23" y="72"/>
                            <a:pt x="24" y="71"/>
                            <a:pt x="24" y="71"/>
                          </a:cubicBezTo>
                          <a:cubicBezTo>
                            <a:pt x="24" y="70"/>
                            <a:pt x="23" y="70"/>
                            <a:pt x="23" y="69"/>
                          </a:cubicBezTo>
                          <a:cubicBezTo>
                            <a:pt x="23" y="67"/>
                            <a:pt x="24" y="63"/>
                            <a:pt x="23" y="61"/>
                          </a:cubicBezTo>
                          <a:cubicBezTo>
                            <a:pt x="23" y="60"/>
                            <a:pt x="22" y="58"/>
                            <a:pt x="22" y="57"/>
                          </a:cubicBezTo>
                          <a:cubicBezTo>
                            <a:pt x="21" y="56"/>
                            <a:pt x="22" y="53"/>
                            <a:pt x="22" y="53"/>
                          </a:cubicBezTo>
                          <a:cubicBezTo>
                            <a:pt x="21" y="53"/>
                            <a:pt x="20" y="52"/>
                            <a:pt x="20" y="52"/>
                          </a:cubicBezTo>
                          <a:cubicBezTo>
                            <a:pt x="20" y="52"/>
                            <a:pt x="19" y="47"/>
                            <a:pt x="20" y="47"/>
                          </a:cubicBezTo>
                          <a:cubicBezTo>
                            <a:pt x="20" y="47"/>
                            <a:pt x="22" y="46"/>
                            <a:pt x="22" y="46"/>
                          </a:cubicBezTo>
                          <a:cubicBezTo>
                            <a:pt x="23" y="45"/>
                            <a:pt x="23" y="44"/>
                            <a:pt x="24" y="43"/>
                          </a:cubicBezTo>
                          <a:cubicBezTo>
                            <a:pt x="24" y="43"/>
                            <a:pt x="25" y="43"/>
                            <a:pt x="25" y="43"/>
                          </a:cubicBezTo>
                          <a:cubicBezTo>
                            <a:pt x="27" y="42"/>
                            <a:pt x="26" y="39"/>
                            <a:pt x="26" y="38"/>
                          </a:cubicBezTo>
                          <a:cubicBezTo>
                            <a:pt x="28" y="38"/>
                            <a:pt x="29" y="38"/>
                            <a:pt x="30" y="38"/>
                          </a:cubicBezTo>
                          <a:cubicBezTo>
                            <a:pt x="30" y="38"/>
                            <a:pt x="31" y="37"/>
                            <a:pt x="31" y="37"/>
                          </a:cubicBezTo>
                          <a:cubicBezTo>
                            <a:pt x="31" y="37"/>
                            <a:pt x="32" y="38"/>
                            <a:pt x="33" y="37"/>
                          </a:cubicBezTo>
                          <a:cubicBezTo>
                            <a:pt x="33" y="37"/>
                            <a:pt x="33" y="37"/>
                            <a:pt x="33" y="37"/>
                          </a:cubicBezTo>
                          <a:cubicBezTo>
                            <a:pt x="34" y="36"/>
                            <a:pt x="34" y="37"/>
                            <a:pt x="35" y="36"/>
                          </a:cubicBezTo>
                          <a:cubicBezTo>
                            <a:pt x="35" y="36"/>
                            <a:pt x="36" y="35"/>
                            <a:pt x="36" y="35"/>
                          </a:cubicBezTo>
                          <a:cubicBezTo>
                            <a:pt x="37" y="34"/>
                            <a:pt x="39" y="35"/>
                            <a:pt x="40" y="34"/>
                          </a:cubicBezTo>
                          <a:cubicBezTo>
                            <a:pt x="41" y="33"/>
                            <a:pt x="41" y="32"/>
                            <a:pt x="42" y="31"/>
                          </a:cubicBezTo>
                          <a:cubicBezTo>
                            <a:pt x="43" y="31"/>
                            <a:pt x="44" y="31"/>
                            <a:pt x="44" y="30"/>
                          </a:cubicBezTo>
                          <a:cubicBezTo>
                            <a:pt x="45" y="30"/>
                            <a:pt x="44" y="29"/>
                            <a:pt x="45" y="28"/>
                          </a:cubicBezTo>
                          <a:cubicBezTo>
                            <a:pt x="45" y="28"/>
                            <a:pt x="46" y="28"/>
                            <a:pt x="47" y="28"/>
                          </a:cubicBezTo>
                          <a:cubicBezTo>
                            <a:pt x="47" y="26"/>
                            <a:pt x="46" y="26"/>
                            <a:pt x="47" y="25"/>
                          </a:cubicBezTo>
                          <a:cubicBezTo>
                            <a:pt x="47" y="24"/>
                            <a:pt x="48" y="24"/>
                            <a:pt x="48" y="24"/>
                          </a:cubicBezTo>
                          <a:cubicBezTo>
                            <a:pt x="48" y="24"/>
                            <a:pt x="48" y="23"/>
                            <a:pt x="48" y="23"/>
                          </a:cubicBezTo>
                          <a:cubicBezTo>
                            <a:pt x="48" y="23"/>
                            <a:pt x="48" y="23"/>
                            <a:pt x="48" y="23"/>
                          </a:cubicBezTo>
                          <a:cubicBezTo>
                            <a:pt x="48" y="23"/>
                            <a:pt x="46" y="21"/>
                            <a:pt x="47" y="21"/>
                          </a:cubicBezTo>
                          <a:cubicBezTo>
                            <a:pt x="48" y="21"/>
                            <a:pt x="48" y="15"/>
                            <a:pt x="48" y="15"/>
                          </a:cubicBezTo>
                          <a:cubicBezTo>
                            <a:pt x="48" y="15"/>
                            <a:pt x="49" y="15"/>
                            <a:pt x="49" y="14"/>
                          </a:cubicBezTo>
                          <a:cubicBezTo>
                            <a:pt x="47" y="14"/>
                            <a:pt x="48" y="11"/>
                            <a:pt x="48" y="11"/>
                          </a:cubicBezTo>
                          <a:cubicBezTo>
                            <a:pt x="48" y="8"/>
                            <a:pt x="48" y="3"/>
                            <a:pt x="47" y="2"/>
                          </a:cubicBezTo>
                          <a:cubicBezTo>
                            <a:pt x="46" y="2"/>
                            <a:pt x="47" y="1"/>
                            <a:pt x="47" y="0"/>
                          </a:cubicBezTo>
                          <a:cubicBezTo>
                            <a:pt x="47" y="0"/>
                            <a:pt x="44" y="2"/>
                            <a:pt x="43" y="2"/>
                          </a:cubicBezTo>
                          <a:cubicBezTo>
                            <a:pt x="42" y="3"/>
                            <a:pt x="41" y="3"/>
                            <a:pt x="39" y="3"/>
                          </a:cubicBezTo>
                          <a:cubicBezTo>
                            <a:pt x="38" y="3"/>
                            <a:pt x="38" y="4"/>
                            <a:pt x="37" y="5"/>
                          </a:cubicBezTo>
                          <a:cubicBezTo>
                            <a:pt x="36" y="5"/>
                            <a:pt x="36" y="5"/>
                            <a:pt x="35" y="5"/>
                          </a:cubicBezTo>
                          <a:cubicBezTo>
                            <a:pt x="34" y="4"/>
                            <a:pt x="34" y="5"/>
                            <a:pt x="33" y="6"/>
                          </a:cubicBezTo>
                          <a:cubicBezTo>
                            <a:pt x="32" y="6"/>
                            <a:pt x="31" y="6"/>
                            <a:pt x="30" y="6"/>
                          </a:cubicBezTo>
                          <a:cubicBezTo>
                            <a:pt x="29" y="6"/>
                            <a:pt x="28" y="7"/>
                            <a:pt x="27" y="7"/>
                          </a:cubicBezTo>
                          <a:cubicBezTo>
                            <a:pt x="25" y="7"/>
                            <a:pt x="26" y="5"/>
                            <a:pt x="24" y="5"/>
                          </a:cubicBezTo>
                          <a:cubicBezTo>
                            <a:pt x="23" y="5"/>
                            <a:pt x="24" y="5"/>
                            <a:pt x="23" y="6"/>
                          </a:cubicBezTo>
                          <a:cubicBezTo>
                            <a:pt x="22" y="6"/>
                            <a:pt x="21" y="6"/>
                            <a:pt x="20" y="6"/>
                          </a:cubicBezTo>
                          <a:cubicBezTo>
                            <a:pt x="20" y="7"/>
                            <a:pt x="20" y="8"/>
                            <a:pt x="20" y="9"/>
                          </a:cubicBezTo>
                          <a:cubicBezTo>
                            <a:pt x="20" y="9"/>
                            <a:pt x="21" y="9"/>
                            <a:pt x="21" y="10"/>
                          </a:cubicBezTo>
                          <a:cubicBezTo>
                            <a:pt x="21" y="11"/>
                            <a:pt x="21" y="11"/>
                            <a:pt x="21" y="12"/>
                          </a:cubicBezTo>
                          <a:cubicBezTo>
                            <a:pt x="21" y="12"/>
                            <a:pt x="21" y="13"/>
                            <a:pt x="21" y="14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53" name="Freeform 80">
                      <a:extLst>
                        <a:ext uri="{FF2B5EF4-FFF2-40B4-BE49-F238E27FC236}">
                          <a16:creationId xmlns:a16="http://schemas.microsoft.com/office/drawing/2014/main" id="{97084714-DC52-975D-7F46-4867DF61C5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2843" y="4441961"/>
                      <a:ext cx="111423" cy="284834"/>
                    </a:xfrm>
                    <a:custGeom>
                      <a:avLst/>
                      <a:gdLst>
                        <a:gd name="T0" fmla="*/ 8 w 16"/>
                        <a:gd name="T1" fmla="*/ 1 h 39"/>
                        <a:gd name="T2" fmla="*/ 7 w 16"/>
                        <a:gd name="T3" fmla="*/ 1 h 39"/>
                        <a:gd name="T4" fmla="*/ 3 w 16"/>
                        <a:gd name="T5" fmla="*/ 0 h 39"/>
                        <a:gd name="T6" fmla="*/ 4 w 16"/>
                        <a:gd name="T7" fmla="*/ 2 h 39"/>
                        <a:gd name="T8" fmla="*/ 5 w 16"/>
                        <a:gd name="T9" fmla="*/ 5 h 39"/>
                        <a:gd name="T10" fmla="*/ 4 w 16"/>
                        <a:gd name="T11" fmla="*/ 8 h 39"/>
                        <a:gd name="T12" fmla="*/ 2 w 16"/>
                        <a:gd name="T13" fmla="*/ 9 h 39"/>
                        <a:gd name="T14" fmla="*/ 3 w 16"/>
                        <a:gd name="T15" fmla="*/ 13 h 39"/>
                        <a:gd name="T16" fmla="*/ 4 w 16"/>
                        <a:gd name="T17" fmla="*/ 14 h 39"/>
                        <a:gd name="T18" fmla="*/ 1 w 16"/>
                        <a:gd name="T19" fmla="*/ 16 h 39"/>
                        <a:gd name="T20" fmla="*/ 1 w 16"/>
                        <a:gd name="T21" fmla="*/ 20 h 39"/>
                        <a:gd name="T22" fmla="*/ 0 w 16"/>
                        <a:gd name="T23" fmla="*/ 22 h 39"/>
                        <a:gd name="T24" fmla="*/ 1 w 16"/>
                        <a:gd name="T25" fmla="*/ 25 h 39"/>
                        <a:gd name="T26" fmla="*/ 3 w 16"/>
                        <a:gd name="T27" fmla="*/ 27 h 39"/>
                        <a:gd name="T28" fmla="*/ 3 w 16"/>
                        <a:gd name="T29" fmla="*/ 28 h 39"/>
                        <a:gd name="T30" fmla="*/ 6 w 16"/>
                        <a:gd name="T31" fmla="*/ 27 h 39"/>
                        <a:gd name="T32" fmla="*/ 7 w 16"/>
                        <a:gd name="T33" fmla="*/ 29 h 39"/>
                        <a:gd name="T34" fmla="*/ 7 w 16"/>
                        <a:gd name="T35" fmla="*/ 32 h 39"/>
                        <a:gd name="T36" fmla="*/ 7 w 16"/>
                        <a:gd name="T37" fmla="*/ 34 h 39"/>
                        <a:gd name="T38" fmla="*/ 9 w 16"/>
                        <a:gd name="T39" fmla="*/ 37 h 39"/>
                        <a:gd name="T40" fmla="*/ 11 w 16"/>
                        <a:gd name="T41" fmla="*/ 37 h 39"/>
                        <a:gd name="T42" fmla="*/ 12 w 16"/>
                        <a:gd name="T43" fmla="*/ 39 h 39"/>
                        <a:gd name="T44" fmla="*/ 13 w 16"/>
                        <a:gd name="T45" fmla="*/ 37 h 39"/>
                        <a:gd name="T46" fmla="*/ 13 w 16"/>
                        <a:gd name="T47" fmla="*/ 33 h 39"/>
                        <a:gd name="T48" fmla="*/ 15 w 16"/>
                        <a:gd name="T49" fmla="*/ 32 h 39"/>
                        <a:gd name="T50" fmla="*/ 15 w 16"/>
                        <a:gd name="T51" fmla="*/ 30 h 39"/>
                        <a:gd name="T52" fmla="*/ 15 w 16"/>
                        <a:gd name="T53" fmla="*/ 27 h 39"/>
                        <a:gd name="T54" fmla="*/ 13 w 16"/>
                        <a:gd name="T55" fmla="*/ 25 h 39"/>
                        <a:gd name="T56" fmla="*/ 12 w 16"/>
                        <a:gd name="T57" fmla="*/ 22 h 39"/>
                        <a:gd name="T58" fmla="*/ 11 w 16"/>
                        <a:gd name="T59" fmla="*/ 21 h 39"/>
                        <a:gd name="T60" fmla="*/ 12 w 16"/>
                        <a:gd name="T61" fmla="*/ 22 h 39"/>
                        <a:gd name="T62" fmla="*/ 12 w 16"/>
                        <a:gd name="T63" fmla="*/ 22 h 39"/>
                        <a:gd name="T64" fmla="*/ 12 w 16"/>
                        <a:gd name="T65" fmla="*/ 24 h 39"/>
                        <a:gd name="T66" fmla="*/ 11 w 16"/>
                        <a:gd name="T67" fmla="*/ 23 h 39"/>
                        <a:gd name="T68" fmla="*/ 10 w 16"/>
                        <a:gd name="T69" fmla="*/ 23 h 39"/>
                        <a:gd name="T70" fmla="*/ 10 w 16"/>
                        <a:gd name="T71" fmla="*/ 21 h 39"/>
                        <a:gd name="T72" fmla="*/ 9 w 16"/>
                        <a:gd name="T73" fmla="*/ 20 h 39"/>
                        <a:gd name="T74" fmla="*/ 9 w 16"/>
                        <a:gd name="T75" fmla="*/ 18 h 39"/>
                        <a:gd name="T76" fmla="*/ 8 w 16"/>
                        <a:gd name="T77" fmla="*/ 16 h 39"/>
                        <a:gd name="T78" fmla="*/ 9 w 16"/>
                        <a:gd name="T79" fmla="*/ 13 h 39"/>
                        <a:gd name="T80" fmla="*/ 7 w 16"/>
                        <a:gd name="T81" fmla="*/ 13 h 39"/>
                        <a:gd name="T82" fmla="*/ 7 w 16"/>
                        <a:gd name="T83" fmla="*/ 12 h 39"/>
                        <a:gd name="T84" fmla="*/ 9 w 16"/>
                        <a:gd name="T85" fmla="*/ 10 h 39"/>
                        <a:gd name="T86" fmla="*/ 8 w 16"/>
                        <a:gd name="T87" fmla="*/ 3 h 39"/>
                        <a:gd name="T88" fmla="*/ 8 w 16"/>
                        <a:gd name="T89" fmla="*/ 1 h 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16" h="39">
                          <a:moveTo>
                            <a:pt x="8" y="1"/>
                          </a:move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2"/>
                            <a:pt x="4" y="2"/>
                          </a:cubicBezTo>
                          <a:cubicBezTo>
                            <a:pt x="5" y="3"/>
                            <a:pt x="4" y="5"/>
                            <a:pt x="5" y="5"/>
                          </a:cubicBezTo>
                          <a:cubicBezTo>
                            <a:pt x="6" y="6"/>
                            <a:pt x="4" y="7"/>
                            <a:pt x="4" y="8"/>
                          </a:cubicBezTo>
                          <a:cubicBezTo>
                            <a:pt x="4" y="8"/>
                            <a:pt x="2" y="8"/>
                            <a:pt x="2" y="9"/>
                          </a:cubicBezTo>
                          <a:cubicBezTo>
                            <a:pt x="3" y="10"/>
                            <a:pt x="3" y="11"/>
                            <a:pt x="3" y="13"/>
                          </a:cubicBezTo>
                          <a:cubicBezTo>
                            <a:pt x="2" y="14"/>
                            <a:pt x="4" y="12"/>
                            <a:pt x="4" y="14"/>
                          </a:cubicBezTo>
                          <a:cubicBezTo>
                            <a:pt x="4" y="15"/>
                            <a:pt x="2" y="16"/>
                            <a:pt x="1" y="16"/>
                          </a:cubicBezTo>
                          <a:cubicBezTo>
                            <a:pt x="0" y="17"/>
                            <a:pt x="0" y="19"/>
                            <a:pt x="1" y="20"/>
                          </a:cubicBezTo>
                          <a:cubicBezTo>
                            <a:pt x="1" y="21"/>
                            <a:pt x="0" y="22"/>
                            <a:pt x="0" y="22"/>
                          </a:cubicBezTo>
                          <a:cubicBezTo>
                            <a:pt x="0" y="23"/>
                            <a:pt x="1" y="25"/>
                            <a:pt x="1" y="25"/>
                          </a:cubicBezTo>
                          <a:cubicBezTo>
                            <a:pt x="1" y="25"/>
                            <a:pt x="2" y="26"/>
                            <a:pt x="3" y="27"/>
                          </a:cubicBezTo>
                          <a:cubicBezTo>
                            <a:pt x="3" y="28"/>
                            <a:pt x="2" y="29"/>
                            <a:pt x="3" y="28"/>
                          </a:cubicBezTo>
                          <a:cubicBezTo>
                            <a:pt x="4" y="28"/>
                            <a:pt x="6" y="27"/>
                            <a:pt x="6" y="27"/>
                          </a:cubicBezTo>
                          <a:cubicBezTo>
                            <a:pt x="6" y="27"/>
                            <a:pt x="7" y="28"/>
                            <a:pt x="7" y="29"/>
                          </a:cubicBezTo>
                          <a:cubicBezTo>
                            <a:pt x="7" y="30"/>
                            <a:pt x="7" y="31"/>
                            <a:pt x="7" y="32"/>
                          </a:cubicBezTo>
                          <a:cubicBezTo>
                            <a:pt x="6" y="33"/>
                            <a:pt x="6" y="34"/>
                            <a:pt x="7" y="34"/>
                          </a:cubicBezTo>
                          <a:cubicBezTo>
                            <a:pt x="7" y="35"/>
                            <a:pt x="8" y="36"/>
                            <a:pt x="9" y="37"/>
                          </a:cubicBezTo>
                          <a:cubicBezTo>
                            <a:pt x="11" y="37"/>
                            <a:pt x="11" y="37"/>
                            <a:pt x="11" y="37"/>
                          </a:cubicBezTo>
                          <a:cubicBezTo>
                            <a:pt x="11" y="37"/>
                            <a:pt x="11" y="39"/>
                            <a:pt x="12" y="39"/>
                          </a:cubicBezTo>
                          <a:cubicBezTo>
                            <a:pt x="13" y="39"/>
                            <a:pt x="14" y="38"/>
                            <a:pt x="13" y="37"/>
                          </a:cubicBezTo>
                          <a:cubicBezTo>
                            <a:pt x="12" y="36"/>
                            <a:pt x="12" y="33"/>
                            <a:pt x="13" y="33"/>
                          </a:cubicBezTo>
                          <a:cubicBezTo>
                            <a:pt x="13" y="34"/>
                            <a:pt x="15" y="34"/>
                            <a:pt x="15" y="32"/>
                          </a:cubicBezTo>
                          <a:cubicBezTo>
                            <a:pt x="15" y="31"/>
                            <a:pt x="15" y="32"/>
                            <a:pt x="15" y="30"/>
                          </a:cubicBezTo>
                          <a:cubicBezTo>
                            <a:pt x="16" y="28"/>
                            <a:pt x="16" y="27"/>
                            <a:pt x="15" y="27"/>
                          </a:cubicBezTo>
                          <a:cubicBezTo>
                            <a:pt x="14" y="26"/>
                            <a:pt x="14" y="26"/>
                            <a:pt x="13" y="25"/>
                          </a:cubicBezTo>
                          <a:cubicBezTo>
                            <a:pt x="13" y="23"/>
                            <a:pt x="13" y="23"/>
                            <a:pt x="12" y="22"/>
                          </a:cubicBezTo>
                          <a:cubicBezTo>
                            <a:pt x="12" y="22"/>
                            <a:pt x="11" y="21"/>
                            <a:pt x="11" y="21"/>
                          </a:cubicBezTo>
                          <a:cubicBezTo>
                            <a:pt x="11" y="21"/>
                            <a:pt x="11" y="22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2" y="23"/>
                            <a:pt x="12" y="23"/>
                            <a:pt x="12" y="24"/>
                          </a:cubicBezTo>
                          <a:cubicBezTo>
                            <a:pt x="12" y="24"/>
                            <a:pt x="11" y="23"/>
                            <a:pt x="11" y="23"/>
                          </a:cubicBezTo>
                          <a:cubicBezTo>
                            <a:pt x="10" y="23"/>
                            <a:pt x="11" y="24"/>
                            <a:pt x="10" y="23"/>
                          </a:cubicBezTo>
                          <a:cubicBezTo>
                            <a:pt x="10" y="23"/>
                            <a:pt x="10" y="21"/>
                            <a:pt x="10" y="21"/>
                          </a:cubicBezTo>
                          <a:cubicBezTo>
                            <a:pt x="10" y="21"/>
                            <a:pt x="9" y="20"/>
                            <a:pt x="9" y="20"/>
                          </a:cubicBezTo>
                          <a:cubicBezTo>
                            <a:pt x="9" y="20"/>
                            <a:pt x="8" y="18"/>
                            <a:pt x="9" y="18"/>
                          </a:cubicBezTo>
                          <a:cubicBezTo>
                            <a:pt x="10" y="18"/>
                            <a:pt x="8" y="16"/>
                            <a:pt x="8" y="16"/>
                          </a:cubicBezTo>
                          <a:cubicBezTo>
                            <a:pt x="8" y="15"/>
                            <a:pt x="9" y="14"/>
                            <a:pt x="9" y="13"/>
                          </a:cubicBezTo>
                          <a:cubicBezTo>
                            <a:pt x="8" y="13"/>
                            <a:pt x="8" y="13"/>
                            <a:pt x="7" y="13"/>
                          </a:cubicBezTo>
                          <a:cubicBezTo>
                            <a:pt x="7" y="13"/>
                            <a:pt x="7" y="12"/>
                            <a:pt x="7" y="12"/>
                          </a:cubicBezTo>
                          <a:cubicBezTo>
                            <a:pt x="9" y="10"/>
                            <a:pt x="9" y="10"/>
                            <a:pt x="9" y="10"/>
                          </a:cubicBezTo>
                          <a:cubicBezTo>
                            <a:pt x="9" y="8"/>
                            <a:pt x="9" y="5"/>
                            <a:pt x="8" y="3"/>
                          </a:cubicBezTo>
                          <a:cubicBezTo>
                            <a:pt x="8" y="3"/>
                            <a:pt x="7" y="0"/>
                            <a:pt x="8" y="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54" name="Freeform 94">
                      <a:extLst>
                        <a:ext uri="{FF2B5EF4-FFF2-40B4-BE49-F238E27FC236}">
                          <a16:creationId xmlns:a16="http://schemas.microsoft.com/office/drawing/2014/main" id="{0E069496-B5F7-B294-3E7A-AF4DD9176F4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392127" y="3912983"/>
                      <a:ext cx="274273" cy="348131"/>
                    </a:xfrm>
                    <a:custGeom>
                      <a:avLst/>
                      <a:gdLst>
                        <a:gd name="T0" fmla="*/ 3 w 40"/>
                        <a:gd name="T1" fmla="*/ 28 h 48"/>
                        <a:gd name="T2" fmla="*/ 4 w 40"/>
                        <a:gd name="T3" fmla="*/ 27 h 48"/>
                        <a:gd name="T4" fmla="*/ 5 w 40"/>
                        <a:gd name="T5" fmla="*/ 28 h 48"/>
                        <a:gd name="T6" fmla="*/ 3 w 40"/>
                        <a:gd name="T7" fmla="*/ 31 h 48"/>
                        <a:gd name="T8" fmla="*/ 17 w 40"/>
                        <a:gd name="T9" fmla="*/ 39 h 48"/>
                        <a:gd name="T10" fmla="*/ 19 w 40"/>
                        <a:gd name="T11" fmla="*/ 44 h 48"/>
                        <a:gd name="T12" fmla="*/ 26 w 40"/>
                        <a:gd name="T13" fmla="*/ 48 h 48"/>
                        <a:gd name="T14" fmla="*/ 27 w 40"/>
                        <a:gd name="T15" fmla="*/ 43 h 48"/>
                        <a:gd name="T16" fmla="*/ 30 w 40"/>
                        <a:gd name="T17" fmla="*/ 39 h 48"/>
                        <a:gd name="T18" fmla="*/ 34 w 40"/>
                        <a:gd name="T19" fmla="*/ 35 h 48"/>
                        <a:gd name="T20" fmla="*/ 37 w 40"/>
                        <a:gd name="T21" fmla="*/ 31 h 48"/>
                        <a:gd name="T22" fmla="*/ 38 w 40"/>
                        <a:gd name="T23" fmla="*/ 29 h 48"/>
                        <a:gd name="T24" fmla="*/ 35 w 40"/>
                        <a:gd name="T25" fmla="*/ 25 h 48"/>
                        <a:gd name="T26" fmla="*/ 37 w 40"/>
                        <a:gd name="T27" fmla="*/ 6 h 48"/>
                        <a:gd name="T28" fmla="*/ 35 w 40"/>
                        <a:gd name="T29" fmla="*/ 1 h 48"/>
                        <a:gd name="T30" fmla="*/ 31 w 40"/>
                        <a:gd name="T31" fmla="*/ 1 h 48"/>
                        <a:gd name="T32" fmla="*/ 26 w 40"/>
                        <a:gd name="T33" fmla="*/ 2 h 48"/>
                        <a:gd name="T34" fmla="*/ 20 w 40"/>
                        <a:gd name="T35" fmla="*/ 1 h 48"/>
                        <a:gd name="T36" fmla="*/ 14 w 40"/>
                        <a:gd name="T37" fmla="*/ 2 h 48"/>
                        <a:gd name="T38" fmla="*/ 8 w 40"/>
                        <a:gd name="T39" fmla="*/ 0 h 48"/>
                        <a:gd name="T40" fmla="*/ 4 w 40"/>
                        <a:gd name="T41" fmla="*/ 0 h 48"/>
                        <a:gd name="T42" fmla="*/ 0 w 40"/>
                        <a:gd name="T43" fmla="*/ 2 h 48"/>
                        <a:gd name="T44" fmla="*/ 1 w 40"/>
                        <a:gd name="T45" fmla="*/ 4 h 48"/>
                        <a:gd name="T46" fmla="*/ 2 w 40"/>
                        <a:gd name="T47" fmla="*/ 7 h 48"/>
                        <a:gd name="T48" fmla="*/ 4 w 40"/>
                        <a:gd name="T49" fmla="*/ 13 h 48"/>
                        <a:gd name="T50" fmla="*/ 2 w 40"/>
                        <a:gd name="T51" fmla="*/ 17 h 48"/>
                        <a:gd name="T52" fmla="*/ 1 w 40"/>
                        <a:gd name="T53" fmla="*/ 24 h 48"/>
                        <a:gd name="T54" fmla="*/ 2 w 40"/>
                        <a:gd name="T55" fmla="*/ 26 h 48"/>
                        <a:gd name="T56" fmla="*/ 12 w 40"/>
                        <a:gd name="T57" fmla="*/ 3 h 48"/>
                        <a:gd name="T58" fmla="*/ 14 w 40"/>
                        <a:gd name="T59" fmla="*/ 10 h 48"/>
                        <a:gd name="T60" fmla="*/ 14 w 40"/>
                        <a:gd name="T61" fmla="*/ 12 h 48"/>
                        <a:gd name="T62" fmla="*/ 10 w 40"/>
                        <a:gd name="T63" fmla="*/ 8 h 48"/>
                        <a:gd name="T64" fmla="*/ 10 w 40"/>
                        <a:gd name="T65" fmla="*/ 7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40" h="48">
                          <a:moveTo>
                            <a:pt x="2" y="26"/>
                          </a:moveTo>
                          <a:cubicBezTo>
                            <a:pt x="2" y="26"/>
                            <a:pt x="2" y="28"/>
                            <a:pt x="3" y="28"/>
                          </a:cubicBezTo>
                          <a:cubicBezTo>
                            <a:pt x="3" y="28"/>
                            <a:pt x="3" y="28"/>
                            <a:pt x="3" y="28"/>
                          </a:cubicBezTo>
                          <a:cubicBezTo>
                            <a:pt x="4" y="28"/>
                            <a:pt x="4" y="27"/>
                            <a:pt x="4" y="27"/>
                          </a:cubicBezTo>
                          <a:cubicBezTo>
                            <a:pt x="5" y="27"/>
                            <a:pt x="5" y="27"/>
                            <a:pt x="6" y="27"/>
                          </a:cubicBezTo>
                          <a:cubicBezTo>
                            <a:pt x="5" y="28"/>
                            <a:pt x="5" y="27"/>
                            <a:pt x="5" y="28"/>
                          </a:cubicBezTo>
                          <a:cubicBezTo>
                            <a:pt x="4" y="28"/>
                            <a:pt x="5" y="29"/>
                            <a:pt x="4" y="30"/>
                          </a:cubicBezTo>
                          <a:cubicBezTo>
                            <a:pt x="4" y="30"/>
                            <a:pt x="3" y="30"/>
                            <a:pt x="3" y="31"/>
                          </a:cubicBezTo>
                          <a:cubicBezTo>
                            <a:pt x="3" y="32"/>
                            <a:pt x="3" y="33"/>
                            <a:pt x="3" y="33"/>
                          </a:cubicBezTo>
                          <a:cubicBezTo>
                            <a:pt x="17" y="39"/>
                            <a:pt x="17" y="39"/>
                            <a:pt x="17" y="39"/>
                          </a:cubicBezTo>
                          <a:cubicBezTo>
                            <a:pt x="17" y="39"/>
                            <a:pt x="18" y="40"/>
                            <a:pt x="18" y="42"/>
                          </a:cubicBezTo>
                          <a:cubicBezTo>
                            <a:pt x="18" y="43"/>
                            <a:pt x="18" y="44"/>
                            <a:pt x="19" y="44"/>
                          </a:cubicBezTo>
                          <a:cubicBezTo>
                            <a:pt x="20" y="44"/>
                            <a:pt x="20" y="45"/>
                            <a:pt x="20" y="45"/>
                          </a:cubicBezTo>
                          <a:cubicBezTo>
                            <a:pt x="26" y="48"/>
                            <a:pt x="26" y="48"/>
                            <a:pt x="26" y="48"/>
                          </a:cubicBezTo>
                          <a:cubicBezTo>
                            <a:pt x="26" y="47"/>
                            <a:pt x="27" y="47"/>
                            <a:pt x="27" y="47"/>
                          </a:cubicBezTo>
                          <a:cubicBezTo>
                            <a:pt x="27" y="45"/>
                            <a:pt x="26" y="44"/>
                            <a:pt x="27" y="43"/>
                          </a:cubicBezTo>
                          <a:cubicBezTo>
                            <a:pt x="27" y="43"/>
                            <a:pt x="27" y="43"/>
                            <a:pt x="27" y="43"/>
                          </a:cubicBezTo>
                          <a:cubicBezTo>
                            <a:pt x="28" y="41"/>
                            <a:pt x="28" y="40"/>
                            <a:pt x="30" y="39"/>
                          </a:cubicBezTo>
                          <a:cubicBezTo>
                            <a:pt x="30" y="39"/>
                            <a:pt x="31" y="39"/>
                            <a:pt x="32" y="38"/>
                          </a:cubicBezTo>
                          <a:cubicBezTo>
                            <a:pt x="32" y="38"/>
                            <a:pt x="33" y="36"/>
                            <a:pt x="34" y="35"/>
                          </a:cubicBezTo>
                          <a:cubicBezTo>
                            <a:pt x="34" y="35"/>
                            <a:pt x="35" y="35"/>
                            <a:pt x="36" y="35"/>
                          </a:cubicBezTo>
                          <a:cubicBezTo>
                            <a:pt x="36" y="34"/>
                            <a:pt x="36" y="32"/>
                            <a:pt x="37" y="31"/>
                          </a:cubicBezTo>
                          <a:cubicBezTo>
                            <a:pt x="37" y="31"/>
                            <a:pt x="38" y="30"/>
                            <a:pt x="38" y="30"/>
                          </a:cubicBezTo>
                          <a:cubicBezTo>
                            <a:pt x="39" y="29"/>
                            <a:pt x="38" y="30"/>
                            <a:pt x="38" y="29"/>
                          </a:cubicBezTo>
                          <a:cubicBezTo>
                            <a:pt x="38" y="29"/>
                            <a:pt x="38" y="29"/>
                            <a:pt x="39" y="28"/>
                          </a:cubicBezTo>
                          <a:cubicBezTo>
                            <a:pt x="35" y="25"/>
                            <a:pt x="35" y="25"/>
                            <a:pt x="35" y="25"/>
                          </a:cubicBezTo>
                          <a:cubicBezTo>
                            <a:pt x="35" y="8"/>
                            <a:pt x="35" y="8"/>
                            <a:pt x="35" y="8"/>
                          </a:cubicBezTo>
                          <a:cubicBezTo>
                            <a:pt x="37" y="6"/>
                            <a:pt x="37" y="6"/>
                            <a:pt x="37" y="6"/>
                          </a:cubicBezTo>
                          <a:cubicBezTo>
                            <a:pt x="40" y="1"/>
                            <a:pt x="40" y="1"/>
                            <a:pt x="40" y="1"/>
                          </a:cubicBezTo>
                          <a:cubicBezTo>
                            <a:pt x="40" y="1"/>
                            <a:pt x="36" y="2"/>
                            <a:pt x="35" y="1"/>
                          </a:cubicBezTo>
                          <a:cubicBezTo>
                            <a:pt x="34" y="1"/>
                            <a:pt x="34" y="0"/>
                            <a:pt x="34" y="0"/>
                          </a:cubicBezTo>
                          <a:cubicBezTo>
                            <a:pt x="34" y="0"/>
                            <a:pt x="32" y="1"/>
                            <a:pt x="31" y="1"/>
                          </a:cubicBezTo>
                          <a:cubicBezTo>
                            <a:pt x="29" y="0"/>
                            <a:pt x="29" y="2"/>
                            <a:pt x="29" y="2"/>
                          </a:cubicBezTo>
                          <a:cubicBezTo>
                            <a:pt x="29" y="2"/>
                            <a:pt x="28" y="2"/>
                            <a:pt x="26" y="2"/>
                          </a:cubicBezTo>
                          <a:cubicBezTo>
                            <a:pt x="25" y="2"/>
                            <a:pt x="24" y="3"/>
                            <a:pt x="24" y="2"/>
                          </a:cubicBezTo>
                          <a:cubicBezTo>
                            <a:pt x="23" y="1"/>
                            <a:pt x="20" y="1"/>
                            <a:pt x="20" y="1"/>
                          </a:cubicBezTo>
                          <a:cubicBezTo>
                            <a:pt x="20" y="1"/>
                            <a:pt x="18" y="2"/>
                            <a:pt x="17" y="2"/>
                          </a:cubicBezTo>
                          <a:cubicBezTo>
                            <a:pt x="16" y="1"/>
                            <a:pt x="14" y="2"/>
                            <a:pt x="14" y="2"/>
                          </a:cubicBezTo>
                          <a:cubicBezTo>
                            <a:pt x="13" y="2"/>
                            <a:pt x="10" y="2"/>
                            <a:pt x="10" y="2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6" y="0"/>
                            <a:pt x="5" y="0"/>
                            <a:pt x="4" y="0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1" y="3"/>
                            <a:pt x="1" y="4"/>
                          </a:cubicBezTo>
                          <a:cubicBezTo>
                            <a:pt x="3" y="5"/>
                            <a:pt x="2" y="4"/>
                            <a:pt x="2" y="5"/>
                          </a:cubicBezTo>
                          <a:cubicBezTo>
                            <a:pt x="3" y="6"/>
                            <a:pt x="3" y="6"/>
                            <a:pt x="2" y="7"/>
                          </a:cubicBezTo>
                          <a:cubicBezTo>
                            <a:pt x="2" y="9"/>
                            <a:pt x="2" y="10"/>
                            <a:pt x="3" y="10"/>
                          </a:cubicBezTo>
                          <a:cubicBezTo>
                            <a:pt x="4" y="11"/>
                            <a:pt x="4" y="12"/>
                            <a:pt x="4" y="13"/>
                          </a:cubicBezTo>
                          <a:cubicBezTo>
                            <a:pt x="4" y="14"/>
                            <a:pt x="4" y="15"/>
                            <a:pt x="3" y="16"/>
                          </a:cubicBezTo>
                          <a:cubicBezTo>
                            <a:pt x="3" y="16"/>
                            <a:pt x="2" y="15"/>
                            <a:pt x="2" y="17"/>
                          </a:cubicBezTo>
                          <a:cubicBezTo>
                            <a:pt x="1" y="19"/>
                            <a:pt x="2" y="20"/>
                            <a:pt x="1" y="21"/>
                          </a:cubicBezTo>
                          <a:cubicBezTo>
                            <a:pt x="0" y="21"/>
                            <a:pt x="2" y="24"/>
                            <a:pt x="1" y="24"/>
                          </a:cubicBezTo>
                          <a:cubicBezTo>
                            <a:pt x="1" y="25"/>
                            <a:pt x="1" y="26"/>
                            <a:pt x="1" y="26"/>
                          </a:cubicBezTo>
                          <a:cubicBezTo>
                            <a:pt x="2" y="26"/>
                            <a:pt x="2" y="26"/>
                            <a:pt x="2" y="26"/>
                          </a:cubicBezTo>
                          <a:close/>
                          <a:moveTo>
                            <a:pt x="11" y="2"/>
                          </a:moveTo>
                          <a:cubicBezTo>
                            <a:pt x="11" y="2"/>
                            <a:pt x="12" y="2"/>
                            <a:pt x="12" y="3"/>
                          </a:cubicBezTo>
                          <a:cubicBezTo>
                            <a:pt x="13" y="5"/>
                            <a:pt x="12" y="6"/>
                            <a:pt x="12" y="7"/>
                          </a:cubicBezTo>
                          <a:cubicBezTo>
                            <a:pt x="12" y="8"/>
                            <a:pt x="14" y="9"/>
                            <a:pt x="14" y="10"/>
                          </a:cubicBezTo>
                          <a:cubicBezTo>
                            <a:pt x="14" y="10"/>
                            <a:pt x="14" y="12"/>
                            <a:pt x="14" y="12"/>
                          </a:cubicBezTo>
                          <a:cubicBezTo>
                            <a:pt x="14" y="12"/>
                            <a:pt x="14" y="12"/>
                            <a:pt x="14" y="12"/>
                          </a:cubicBezTo>
                          <a:cubicBezTo>
                            <a:pt x="13" y="12"/>
                            <a:pt x="13" y="10"/>
                            <a:pt x="13" y="10"/>
                          </a:cubicBezTo>
                          <a:cubicBezTo>
                            <a:pt x="12" y="9"/>
                            <a:pt x="11" y="9"/>
                            <a:pt x="10" y="8"/>
                          </a:cubicBezTo>
                          <a:cubicBezTo>
                            <a:pt x="10" y="8"/>
                            <a:pt x="11" y="7"/>
                            <a:pt x="10" y="7"/>
                          </a:cubicBezTo>
                          <a:cubicBezTo>
                            <a:pt x="10" y="7"/>
                            <a:pt x="10" y="7"/>
                            <a:pt x="10" y="7"/>
                          </a:cubicBezTo>
                          <a:cubicBezTo>
                            <a:pt x="9" y="6"/>
                            <a:pt x="11" y="3"/>
                            <a:pt x="11" y="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55" name="Freeform 154">
                      <a:extLst>
                        <a:ext uri="{FF2B5EF4-FFF2-40B4-BE49-F238E27FC236}">
                          <a16:creationId xmlns:a16="http://schemas.microsoft.com/office/drawing/2014/main" id="{0C654F64-CC10-9779-B66A-8589226FCB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9989" y="4188776"/>
                      <a:ext cx="74997" cy="79121"/>
                    </a:xfrm>
                    <a:custGeom>
                      <a:avLst/>
                      <a:gdLst>
                        <a:gd name="T0" fmla="*/ 1 w 11"/>
                        <a:gd name="T1" fmla="*/ 2 h 11"/>
                        <a:gd name="T2" fmla="*/ 2 w 11"/>
                        <a:gd name="T3" fmla="*/ 2 h 11"/>
                        <a:gd name="T4" fmla="*/ 4 w 11"/>
                        <a:gd name="T5" fmla="*/ 3 h 11"/>
                        <a:gd name="T6" fmla="*/ 6 w 11"/>
                        <a:gd name="T7" fmla="*/ 1 h 11"/>
                        <a:gd name="T8" fmla="*/ 9 w 11"/>
                        <a:gd name="T9" fmla="*/ 2 h 11"/>
                        <a:gd name="T10" fmla="*/ 9 w 11"/>
                        <a:gd name="T11" fmla="*/ 4 h 11"/>
                        <a:gd name="T12" fmla="*/ 11 w 11"/>
                        <a:gd name="T13" fmla="*/ 5 h 11"/>
                        <a:gd name="T14" fmla="*/ 10 w 11"/>
                        <a:gd name="T15" fmla="*/ 7 h 11"/>
                        <a:gd name="T16" fmla="*/ 8 w 11"/>
                        <a:gd name="T17" fmla="*/ 8 h 11"/>
                        <a:gd name="T18" fmla="*/ 7 w 11"/>
                        <a:gd name="T19" fmla="*/ 11 h 11"/>
                        <a:gd name="T20" fmla="*/ 5 w 11"/>
                        <a:gd name="T21" fmla="*/ 11 h 11"/>
                        <a:gd name="T22" fmla="*/ 3 w 11"/>
                        <a:gd name="T23" fmla="*/ 11 h 11"/>
                        <a:gd name="T24" fmla="*/ 3 w 11"/>
                        <a:gd name="T25" fmla="*/ 4 h 11"/>
                        <a:gd name="T26" fmla="*/ 1 w 11"/>
                        <a:gd name="T27" fmla="*/ 4 h 11"/>
                        <a:gd name="T28" fmla="*/ 1 w 11"/>
                        <a:gd name="T29" fmla="*/ 4 h 11"/>
                        <a:gd name="T30" fmla="*/ 0 w 11"/>
                        <a:gd name="T31" fmla="*/ 2 h 11"/>
                        <a:gd name="T32" fmla="*/ 1 w 11"/>
                        <a:gd name="T33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2"/>
                          </a:cubicBezTo>
                          <a:cubicBezTo>
                            <a:pt x="4" y="3"/>
                            <a:pt x="3" y="4"/>
                            <a:pt x="4" y="3"/>
                          </a:cubicBezTo>
                          <a:cubicBezTo>
                            <a:pt x="6" y="2"/>
                            <a:pt x="5" y="0"/>
                            <a:pt x="6" y="1"/>
                          </a:cubicBezTo>
                          <a:cubicBezTo>
                            <a:pt x="7" y="1"/>
                            <a:pt x="9" y="2"/>
                            <a:pt x="9" y="2"/>
                          </a:cubicBezTo>
                          <a:cubicBezTo>
                            <a:pt x="9" y="2"/>
                            <a:pt x="8" y="4"/>
                            <a:pt x="9" y="4"/>
                          </a:cubicBezTo>
                          <a:cubicBezTo>
                            <a:pt x="11" y="5"/>
                            <a:pt x="11" y="5"/>
                            <a:pt x="11" y="5"/>
                          </a:cubicBezTo>
                          <a:cubicBezTo>
                            <a:pt x="11" y="5"/>
                            <a:pt x="11" y="6"/>
                            <a:pt x="10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11"/>
                            <a:pt x="7" y="11"/>
                            <a:pt x="7" y="11"/>
                          </a:cubicBezTo>
                          <a:cubicBezTo>
                            <a:pt x="7" y="11"/>
                            <a:pt x="6" y="11"/>
                            <a:pt x="5" y="11"/>
                          </a:cubicBezTo>
                          <a:cubicBezTo>
                            <a:pt x="5" y="11"/>
                            <a:pt x="4" y="11"/>
                            <a:pt x="3" y="11"/>
                          </a:cubicBezTo>
                          <a:cubicBezTo>
                            <a:pt x="3" y="8"/>
                            <a:pt x="3" y="7"/>
                            <a:pt x="3" y="4"/>
                          </a:cubicBezTo>
                          <a:cubicBezTo>
                            <a:pt x="2" y="4"/>
                            <a:pt x="2" y="4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lnTo>
                            <a:pt x="1" y="2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156" name="Group 2155">
                      <a:extLst>
                        <a:ext uri="{FF2B5EF4-FFF2-40B4-BE49-F238E27FC236}">
                          <a16:creationId xmlns:a16="http://schemas.microsoft.com/office/drawing/2014/main" id="{036E7129-C7D8-5D7D-CF8B-03E0563CDB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351414" y="2669662"/>
                      <a:ext cx="3394138" cy="1844639"/>
                      <a:chOff x="7351414" y="2669662"/>
                      <a:chExt cx="3394138" cy="1844639"/>
                    </a:xfrm>
                    <a:grpFill/>
                  </p:grpSpPr>
                  <p:sp>
                    <p:nvSpPr>
                      <p:cNvPr id="2158" name="Freeform 9">
                        <a:extLst>
                          <a:ext uri="{FF2B5EF4-FFF2-40B4-BE49-F238E27FC236}">
                            <a16:creationId xmlns:a16="http://schemas.microsoft.com/office/drawing/2014/main" id="{F545143A-5833-9AF2-91F6-4A226CA64219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666400" y="3374964"/>
                        <a:ext cx="379270" cy="259969"/>
                      </a:xfrm>
                      <a:custGeom>
                        <a:avLst/>
                        <a:gdLst>
                          <a:gd name="T0" fmla="*/ 1 w 55"/>
                          <a:gd name="T1" fmla="*/ 11 h 36"/>
                          <a:gd name="T2" fmla="*/ 2 w 55"/>
                          <a:gd name="T3" fmla="*/ 9 h 36"/>
                          <a:gd name="T4" fmla="*/ 3 w 55"/>
                          <a:gd name="T5" fmla="*/ 8 h 36"/>
                          <a:gd name="T6" fmla="*/ 4 w 55"/>
                          <a:gd name="T7" fmla="*/ 7 h 36"/>
                          <a:gd name="T8" fmla="*/ 5 w 55"/>
                          <a:gd name="T9" fmla="*/ 6 h 36"/>
                          <a:gd name="T10" fmla="*/ 6 w 55"/>
                          <a:gd name="T11" fmla="*/ 7 h 36"/>
                          <a:gd name="T12" fmla="*/ 9 w 55"/>
                          <a:gd name="T13" fmla="*/ 7 h 36"/>
                          <a:gd name="T14" fmla="*/ 17 w 55"/>
                          <a:gd name="T15" fmla="*/ 9 h 36"/>
                          <a:gd name="T16" fmla="*/ 18 w 55"/>
                          <a:gd name="T17" fmla="*/ 14 h 36"/>
                          <a:gd name="T18" fmla="*/ 21 w 55"/>
                          <a:gd name="T19" fmla="*/ 12 h 36"/>
                          <a:gd name="T20" fmla="*/ 27 w 55"/>
                          <a:gd name="T21" fmla="*/ 5 h 36"/>
                          <a:gd name="T22" fmla="*/ 43 w 55"/>
                          <a:gd name="T23" fmla="*/ 0 h 36"/>
                          <a:gd name="T24" fmla="*/ 42 w 55"/>
                          <a:gd name="T25" fmla="*/ 1 h 36"/>
                          <a:gd name="T26" fmla="*/ 48 w 55"/>
                          <a:gd name="T27" fmla="*/ 10 h 36"/>
                          <a:gd name="T28" fmla="*/ 50 w 55"/>
                          <a:gd name="T29" fmla="*/ 11 h 36"/>
                          <a:gd name="T30" fmla="*/ 49 w 55"/>
                          <a:gd name="T31" fmla="*/ 11 h 36"/>
                          <a:gd name="T32" fmla="*/ 48 w 55"/>
                          <a:gd name="T33" fmla="*/ 12 h 36"/>
                          <a:gd name="T34" fmla="*/ 46 w 55"/>
                          <a:gd name="T35" fmla="*/ 13 h 36"/>
                          <a:gd name="T36" fmla="*/ 45 w 55"/>
                          <a:gd name="T37" fmla="*/ 16 h 36"/>
                          <a:gd name="T38" fmla="*/ 44 w 55"/>
                          <a:gd name="T39" fmla="*/ 16 h 36"/>
                          <a:gd name="T40" fmla="*/ 42 w 55"/>
                          <a:gd name="T41" fmla="*/ 19 h 36"/>
                          <a:gd name="T42" fmla="*/ 35 w 55"/>
                          <a:gd name="T43" fmla="*/ 22 h 36"/>
                          <a:gd name="T44" fmla="*/ 33 w 55"/>
                          <a:gd name="T45" fmla="*/ 23 h 36"/>
                          <a:gd name="T46" fmla="*/ 32 w 55"/>
                          <a:gd name="T47" fmla="*/ 23 h 36"/>
                          <a:gd name="T48" fmla="*/ 28 w 55"/>
                          <a:gd name="T49" fmla="*/ 25 h 36"/>
                          <a:gd name="T50" fmla="*/ 28 w 55"/>
                          <a:gd name="T51" fmla="*/ 26 h 36"/>
                          <a:gd name="T52" fmla="*/ 24 w 55"/>
                          <a:gd name="T53" fmla="*/ 26 h 36"/>
                          <a:gd name="T54" fmla="*/ 24 w 55"/>
                          <a:gd name="T55" fmla="*/ 27 h 36"/>
                          <a:gd name="T56" fmla="*/ 20 w 55"/>
                          <a:gd name="T57" fmla="*/ 29 h 36"/>
                          <a:gd name="T58" fmla="*/ 14 w 55"/>
                          <a:gd name="T59" fmla="*/ 30 h 36"/>
                          <a:gd name="T60" fmla="*/ 12 w 55"/>
                          <a:gd name="T61" fmla="*/ 32 h 36"/>
                          <a:gd name="T62" fmla="*/ 10 w 55"/>
                          <a:gd name="T63" fmla="*/ 32 h 36"/>
                          <a:gd name="T64" fmla="*/ 9 w 55"/>
                          <a:gd name="T65" fmla="*/ 33 h 36"/>
                          <a:gd name="T66" fmla="*/ 4 w 55"/>
                          <a:gd name="T67" fmla="*/ 32 h 36"/>
                          <a:gd name="T68" fmla="*/ 3 w 55"/>
                          <a:gd name="T69" fmla="*/ 28 h 36"/>
                          <a:gd name="T70" fmla="*/ 4 w 55"/>
                          <a:gd name="T71" fmla="*/ 27 h 36"/>
                          <a:gd name="T72" fmla="*/ 2 w 55"/>
                          <a:gd name="T73" fmla="*/ 25 h 36"/>
                          <a:gd name="T74" fmla="*/ 1 w 55"/>
                          <a:gd name="T75" fmla="*/ 20 h 36"/>
                          <a:gd name="T76" fmla="*/ 1 w 55"/>
                          <a:gd name="T77" fmla="*/ 20 h 36"/>
                          <a:gd name="T78" fmla="*/ 1 w 55"/>
                          <a:gd name="T79" fmla="*/ 17 h 36"/>
                          <a:gd name="T80" fmla="*/ 1 w 55"/>
                          <a:gd name="T81" fmla="*/ 16 h 36"/>
                          <a:gd name="T82" fmla="*/ 1 w 55"/>
                          <a:gd name="T83" fmla="*/ 11 h 36"/>
                          <a:gd name="T84" fmla="*/ 50 w 55"/>
                          <a:gd name="T85" fmla="*/ 34 h 36"/>
                          <a:gd name="T86" fmla="*/ 51 w 55"/>
                          <a:gd name="T87" fmla="*/ 35 h 36"/>
                          <a:gd name="T88" fmla="*/ 53 w 55"/>
                          <a:gd name="T89" fmla="*/ 35 h 36"/>
                          <a:gd name="T90" fmla="*/ 50 w 55"/>
                          <a:gd name="T91" fmla="*/ 34 h 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</a:cxnLst>
                        <a:rect l="0" t="0" r="r" b="b"/>
                        <a:pathLst>
                          <a:path w="55" h="36">
                            <a:moveTo>
                              <a:pt x="1" y="11"/>
                            </a:moveTo>
                            <a:cubicBezTo>
                              <a:pt x="1" y="11"/>
                              <a:pt x="2" y="10"/>
                              <a:pt x="2" y="9"/>
                            </a:cubicBezTo>
                            <a:cubicBezTo>
                              <a:pt x="2" y="8"/>
                              <a:pt x="3" y="9"/>
                              <a:pt x="3" y="8"/>
                            </a:cubicBezTo>
                            <a:cubicBezTo>
                              <a:pt x="3" y="7"/>
                              <a:pt x="3" y="7"/>
                              <a:pt x="4" y="7"/>
                            </a:cubicBezTo>
                            <a:cubicBezTo>
                              <a:pt x="4" y="6"/>
                              <a:pt x="4" y="6"/>
                              <a:pt x="5" y="6"/>
                            </a:cubicBezTo>
                            <a:cubicBezTo>
                              <a:pt x="7" y="5"/>
                              <a:pt x="5" y="7"/>
                              <a:pt x="6" y="7"/>
                            </a:cubicBezTo>
                            <a:cubicBezTo>
                              <a:pt x="7" y="8"/>
                              <a:pt x="8" y="7"/>
                              <a:pt x="9" y="7"/>
                            </a:cubicBezTo>
                            <a:cubicBezTo>
                              <a:pt x="11" y="7"/>
                              <a:pt x="17" y="9"/>
                              <a:pt x="17" y="9"/>
                            </a:cubicBezTo>
                            <a:cubicBezTo>
                              <a:pt x="18" y="14"/>
                              <a:pt x="18" y="14"/>
                              <a:pt x="18" y="14"/>
                            </a:cubicBezTo>
                            <a:cubicBezTo>
                              <a:pt x="18" y="14"/>
                              <a:pt x="21" y="12"/>
                              <a:pt x="21" y="12"/>
                            </a:cubicBezTo>
                            <a:cubicBezTo>
                              <a:pt x="27" y="5"/>
                              <a:pt x="27" y="5"/>
                              <a:pt x="27" y="5"/>
                            </a:cubicBezTo>
                            <a:cubicBezTo>
                              <a:pt x="43" y="0"/>
                              <a:pt x="43" y="0"/>
                              <a:pt x="43" y="0"/>
                            </a:cubicBezTo>
                            <a:cubicBezTo>
                              <a:pt x="42" y="1"/>
                              <a:pt x="42" y="1"/>
                              <a:pt x="42" y="1"/>
                            </a:cubicBezTo>
                            <a:cubicBezTo>
                              <a:pt x="48" y="10"/>
                              <a:pt x="48" y="10"/>
                              <a:pt x="48" y="10"/>
                            </a:cubicBezTo>
                            <a:cubicBezTo>
                              <a:pt x="50" y="11"/>
                              <a:pt x="50" y="11"/>
                              <a:pt x="50" y="11"/>
                            </a:cubicBezTo>
                            <a:cubicBezTo>
                              <a:pt x="50" y="11"/>
                              <a:pt x="49" y="11"/>
                              <a:pt x="49" y="11"/>
                            </a:cubicBezTo>
                            <a:cubicBezTo>
                              <a:pt x="49" y="11"/>
                              <a:pt x="49" y="12"/>
                              <a:pt x="48" y="12"/>
                            </a:cubicBezTo>
                            <a:cubicBezTo>
                              <a:pt x="47" y="13"/>
                              <a:pt x="47" y="12"/>
                              <a:pt x="46" y="13"/>
                            </a:cubicBezTo>
                            <a:cubicBezTo>
                              <a:pt x="44" y="14"/>
                              <a:pt x="45" y="15"/>
                              <a:pt x="45" y="16"/>
                            </a:cubicBezTo>
                            <a:cubicBezTo>
                              <a:pt x="45" y="16"/>
                              <a:pt x="44" y="16"/>
                              <a:pt x="44" y="16"/>
                            </a:cubicBezTo>
                            <a:cubicBezTo>
                              <a:pt x="44" y="16"/>
                              <a:pt x="42" y="19"/>
                              <a:pt x="42" y="19"/>
                            </a:cubicBezTo>
                            <a:cubicBezTo>
                              <a:pt x="40" y="20"/>
                              <a:pt x="38" y="21"/>
                              <a:pt x="35" y="22"/>
                            </a:cubicBezTo>
                            <a:cubicBezTo>
                              <a:pt x="35" y="22"/>
                              <a:pt x="34" y="23"/>
                              <a:pt x="33" y="23"/>
                            </a:cubicBezTo>
                            <a:cubicBezTo>
                              <a:pt x="33" y="23"/>
                              <a:pt x="32" y="23"/>
                              <a:pt x="32" y="23"/>
                            </a:cubicBezTo>
                            <a:cubicBezTo>
                              <a:pt x="31" y="23"/>
                              <a:pt x="28" y="25"/>
                              <a:pt x="28" y="25"/>
                            </a:cubicBezTo>
                            <a:cubicBezTo>
                              <a:pt x="28" y="26"/>
                              <a:pt x="28" y="26"/>
                              <a:pt x="28" y="26"/>
                            </a:cubicBezTo>
                            <a:cubicBezTo>
                              <a:pt x="27" y="27"/>
                              <a:pt x="26" y="26"/>
                              <a:pt x="24" y="26"/>
                            </a:cubicBezTo>
                            <a:cubicBezTo>
                              <a:pt x="24" y="26"/>
                              <a:pt x="24" y="27"/>
                              <a:pt x="24" y="27"/>
                            </a:cubicBezTo>
                            <a:cubicBezTo>
                              <a:pt x="23" y="28"/>
                              <a:pt x="21" y="29"/>
                              <a:pt x="20" y="29"/>
                            </a:cubicBezTo>
                            <a:cubicBezTo>
                              <a:pt x="18" y="29"/>
                              <a:pt x="16" y="29"/>
                              <a:pt x="14" y="30"/>
                            </a:cubicBezTo>
                            <a:cubicBezTo>
                              <a:pt x="13" y="30"/>
                              <a:pt x="13" y="31"/>
                              <a:pt x="12" y="32"/>
                            </a:cubicBezTo>
                            <a:cubicBezTo>
                              <a:pt x="12" y="32"/>
                              <a:pt x="11" y="32"/>
                              <a:pt x="10" y="32"/>
                            </a:cubicBezTo>
                            <a:cubicBezTo>
                              <a:pt x="10" y="32"/>
                              <a:pt x="9" y="33"/>
                              <a:pt x="9" y="33"/>
                            </a:cubicBezTo>
                            <a:cubicBezTo>
                              <a:pt x="8" y="33"/>
                              <a:pt x="5" y="32"/>
                              <a:pt x="4" y="32"/>
                            </a:cubicBezTo>
                            <a:cubicBezTo>
                              <a:pt x="3" y="30"/>
                              <a:pt x="3" y="30"/>
                              <a:pt x="3" y="28"/>
                            </a:cubicBezTo>
                            <a:cubicBezTo>
                              <a:pt x="3" y="28"/>
                              <a:pt x="4" y="27"/>
                              <a:pt x="4" y="27"/>
                            </a:cubicBezTo>
                            <a:cubicBezTo>
                              <a:pt x="3" y="26"/>
                              <a:pt x="2" y="25"/>
                              <a:pt x="2" y="25"/>
                            </a:cubicBezTo>
                            <a:cubicBezTo>
                              <a:pt x="3" y="25"/>
                              <a:pt x="1" y="21"/>
                              <a:pt x="1" y="20"/>
                            </a:cubicBezTo>
                            <a:cubicBezTo>
                              <a:pt x="0" y="20"/>
                              <a:pt x="1" y="20"/>
                              <a:pt x="1" y="20"/>
                            </a:cubicBezTo>
                            <a:cubicBezTo>
                              <a:pt x="2" y="19"/>
                              <a:pt x="1" y="18"/>
                              <a:pt x="1" y="17"/>
                            </a:cubicBezTo>
                            <a:cubicBezTo>
                              <a:pt x="1" y="16"/>
                              <a:pt x="1" y="16"/>
                              <a:pt x="1" y="16"/>
                            </a:cubicBezTo>
                            <a:cubicBezTo>
                              <a:pt x="1" y="15"/>
                              <a:pt x="2" y="13"/>
                              <a:pt x="1" y="11"/>
                            </a:cubicBezTo>
                            <a:close/>
                            <a:moveTo>
                              <a:pt x="50" y="34"/>
                            </a:moveTo>
                            <a:cubicBezTo>
                              <a:pt x="50" y="34"/>
                              <a:pt x="51" y="35"/>
                              <a:pt x="51" y="35"/>
                            </a:cubicBezTo>
                            <a:cubicBezTo>
                              <a:pt x="53" y="36"/>
                              <a:pt x="55" y="35"/>
                              <a:pt x="53" y="35"/>
                            </a:cubicBezTo>
                            <a:cubicBezTo>
                              <a:pt x="52" y="34"/>
                              <a:pt x="51" y="34"/>
                              <a:pt x="50" y="34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9" name="Freeform 36">
                        <a:extLst>
                          <a:ext uri="{FF2B5EF4-FFF2-40B4-BE49-F238E27FC236}">
                            <a16:creationId xmlns:a16="http://schemas.microsoft.com/office/drawing/2014/main" id="{867BFC0E-CD85-DA79-DCE3-82ABD1CFD20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17065" y="3723095"/>
                        <a:ext cx="74997" cy="144678"/>
                      </a:xfrm>
                      <a:custGeom>
                        <a:avLst/>
                        <a:gdLst>
                          <a:gd name="T0" fmla="*/ 2 w 11"/>
                          <a:gd name="T1" fmla="*/ 0 h 20"/>
                          <a:gd name="T2" fmla="*/ 2 w 11"/>
                          <a:gd name="T3" fmla="*/ 1 h 20"/>
                          <a:gd name="T4" fmla="*/ 2 w 11"/>
                          <a:gd name="T5" fmla="*/ 3 h 20"/>
                          <a:gd name="T6" fmla="*/ 2 w 11"/>
                          <a:gd name="T7" fmla="*/ 4 h 20"/>
                          <a:gd name="T8" fmla="*/ 2 w 11"/>
                          <a:gd name="T9" fmla="*/ 4 h 20"/>
                          <a:gd name="T10" fmla="*/ 2 w 11"/>
                          <a:gd name="T11" fmla="*/ 6 h 20"/>
                          <a:gd name="T12" fmla="*/ 1 w 11"/>
                          <a:gd name="T13" fmla="*/ 9 h 20"/>
                          <a:gd name="T14" fmla="*/ 0 w 11"/>
                          <a:gd name="T15" fmla="*/ 9 h 20"/>
                          <a:gd name="T16" fmla="*/ 1 w 11"/>
                          <a:gd name="T17" fmla="*/ 14 h 20"/>
                          <a:gd name="T18" fmla="*/ 2 w 11"/>
                          <a:gd name="T19" fmla="*/ 18 h 20"/>
                          <a:gd name="T20" fmla="*/ 3 w 11"/>
                          <a:gd name="T21" fmla="*/ 18 h 20"/>
                          <a:gd name="T22" fmla="*/ 3 w 11"/>
                          <a:gd name="T23" fmla="*/ 20 h 20"/>
                          <a:gd name="T24" fmla="*/ 5 w 11"/>
                          <a:gd name="T25" fmla="*/ 20 h 20"/>
                          <a:gd name="T26" fmla="*/ 9 w 11"/>
                          <a:gd name="T27" fmla="*/ 18 h 20"/>
                          <a:gd name="T28" fmla="*/ 11 w 11"/>
                          <a:gd name="T29" fmla="*/ 12 h 20"/>
                          <a:gd name="T30" fmla="*/ 10 w 11"/>
                          <a:gd name="T31" fmla="*/ 12 h 20"/>
                          <a:gd name="T32" fmla="*/ 10 w 11"/>
                          <a:gd name="T33" fmla="*/ 10 h 20"/>
                          <a:gd name="T34" fmla="*/ 8 w 11"/>
                          <a:gd name="T35" fmla="*/ 8 h 20"/>
                          <a:gd name="T36" fmla="*/ 8 w 11"/>
                          <a:gd name="T37" fmla="*/ 7 h 20"/>
                          <a:gd name="T38" fmla="*/ 6 w 11"/>
                          <a:gd name="T39" fmla="*/ 6 h 20"/>
                          <a:gd name="T40" fmla="*/ 6 w 11"/>
                          <a:gd name="T41" fmla="*/ 5 h 20"/>
                          <a:gd name="T42" fmla="*/ 5 w 11"/>
                          <a:gd name="T43" fmla="*/ 4 h 20"/>
                          <a:gd name="T44" fmla="*/ 3 w 11"/>
                          <a:gd name="T45" fmla="*/ 0 h 20"/>
                          <a:gd name="T46" fmla="*/ 2 w 11"/>
                          <a:gd name="T47" fmla="*/ 0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</a:cxnLst>
                        <a:rect l="0" t="0" r="r" b="b"/>
                        <a:pathLst>
                          <a:path w="11" h="20">
                            <a:moveTo>
                              <a:pt x="2" y="0"/>
                            </a:moveTo>
                            <a:cubicBezTo>
                              <a:pt x="2" y="0"/>
                              <a:pt x="2" y="1"/>
                              <a:pt x="2" y="1"/>
                            </a:cubicBezTo>
                            <a:cubicBezTo>
                              <a:pt x="2" y="2"/>
                              <a:pt x="2" y="2"/>
                              <a:pt x="2" y="3"/>
                            </a:cubicBezTo>
                            <a:cubicBezTo>
                              <a:pt x="2" y="4"/>
                              <a:pt x="2" y="4"/>
                              <a:pt x="2" y="4"/>
                            </a:cubicBezTo>
                            <a:cubicBezTo>
                              <a:pt x="2" y="4"/>
                              <a:pt x="2" y="4"/>
                              <a:pt x="2" y="4"/>
                            </a:cubicBezTo>
                            <a:cubicBezTo>
                              <a:pt x="2" y="4"/>
                              <a:pt x="2" y="6"/>
                              <a:pt x="2" y="6"/>
                            </a:cubicBezTo>
                            <a:cubicBezTo>
                              <a:pt x="2" y="7"/>
                              <a:pt x="1" y="8"/>
                              <a:pt x="1" y="9"/>
                            </a:cubicBezTo>
                            <a:cubicBezTo>
                              <a:pt x="0" y="9"/>
                              <a:pt x="0" y="9"/>
                              <a:pt x="0" y="9"/>
                            </a:cubicBezTo>
                            <a:cubicBezTo>
                              <a:pt x="0" y="10"/>
                              <a:pt x="1" y="12"/>
                              <a:pt x="1" y="14"/>
                            </a:cubicBezTo>
                            <a:cubicBezTo>
                              <a:pt x="2" y="15"/>
                              <a:pt x="1" y="17"/>
                              <a:pt x="2" y="18"/>
                            </a:cubicBezTo>
                            <a:cubicBezTo>
                              <a:pt x="3" y="18"/>
                              <a:pt x="3" y="18"/>
                              <a:pt x="3" y="18"/>
                            </a:cubicBezTo>
                            <a:cubicBezTo>
                              <a:pt x="3" y="19"/>
                              <a:pt x="3" y="19"/>
                              <a:pt x="3" y="20"/>
                            </a:cubicBezTo>
                            <a:cubicBezTo>
                              <a:pt x="4" y="20"/>
                              <a:pt x="4" y="20"/>
                              <a:pt x="5" y="20"/>
                            </a:cubicBezTo>
                            <a:cubicBezTo>
                              <a:pt x="6" y="20"/>
                              <a:pt x="9" y="18"/>
                              <a:pt x="9" y="18"/>
                            </a:cubicBezTo>
                            <a:cubicBezTo>
                              <a:pt x="11" y="16"/>
                              <a:pt x="10" y="14"/>
                              <a:pt x="11" y="12"/>
                            </a:cubicBezTo>
                            <a:cubicBezTo>
                              <a:pt x="11" y="12"/>
                              <a:pt x="10" y="12"/>
                              <a:pt x="10" y="12"/>
                            </a:cubicBezTo>
                            <a:cubicBezTo>
                              <a:pt x="10" y="11"/>
                              <a:pt x="10" y="10"/>
                              <a:pt x="10" y="10"/>
                            </a:cubicBezTo>
                            <a:cubicBezTo>
                              <a:pt x="10" y="9"/>
                              <a:pt x="8" y="9"/>
                              <a:pt x="8" y="8"/>
                            </a:cubicBezTo>
                            <a:cubicBezTo>
                              <a:pt x="8" y="8"/>
                              <a:pt x="8" y="7"/>
                              <a:pt x="8" y="7"/>
                            </a:cubicBezTo>
                            <a:cubicBezTo>
                              <a:pt x="8" y="7"/>
                              <a:pt x="6" y="6"/>
                              <a:pt x="6" y="6"/>
                            </a:cubicBezTo>
                            <a:cubicBezTo>
                              <a:pt x="6" y="5"/>
                              <a:pt x="6" y="5"/>
                              <a:pt x="6" y="5"/>
                            </a:cubicBezTo>
                            <a:cubicBezTo>
                              <a:pt x="6" y="4"/>
                              <a:pt x="5" y="4"/>
                              <a:pt x="5" y="4"/>
                            </a:cubicBezTo>
                            <a:cubicBezTo>
                              <a:pt x="4" y="3"/>
                              <a:pt x="4" y="1"/>
                              <a:pt x="3" y="0"/>
                            </a:cubicBezTo>
                            <a:cubicBezTo>
                              <a:pt x="3" y="0"/>
                              <a:pt x="2" y="1"/>
                              <a:pt x="2" y="0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60" name="Freeform 59">
                        <a:extLst>
                          <a:ext uri="{FF2B5EF4-FFF2-40B4-BE49-F238E27FC236}">
                            <a16:creationId xmlns:a16="http://schemas.microsoft.com/office/drawing/2014/main" id="{BA9E7BFC-BBAD-D285-CBAA-AB1CB45759C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253517" y="2669662"/>
                        <a:ext cx="488551" cy="515414"/>
                      </a:xfrm>
                      <a:custGeom>
                        <a:avLst/>
                        <a:gdLst>
                          <a:gd name="T0" fmla="*/ 69 w 71"/>
                          <a:gd name="T1" fmla="*/ 8 h 71"/>
                          <a:gd name="T2" fmla="*/ 67 w 71"/>
                          <a:gd name="T3" fmla="*/ 11 h 71"/>
                          <a:gd name="T4" fmla="*/ 62 w 71"/>
                          <a:gd name="T5" fmla="*/ 13 h 71"/>
                          <a:gd name="T6" fmla="*/ 59 w 71"/>
                          <a:gd name="T7" fmla="*/ 15 h 71"/>
                          <a:gd name="T8" fmla="*/ 56 w 71"/>
                          <a:gd name="T9" fmla="*/ 15 h 71"/>
                          <a:gd name="T10" fmla="*/ 53 w 71"/>
                          <a:gd name="T11" fmla="*/ 17 h 71"/>
                          <a:gd name="T12" fmla="*/ 54 w 71"/>
                          <a:gd name="T13" fmla="*/ 20 h 71"/>
                          <a:gd name="T14" fmla="*/ 56 w 71"/>
                          <a:gd name="T15" fmla="*/ 25 h 71"/>
                          <a:gd name="T16" fmla="*/ 59 w 71"/>
                          <a:gd name="T17" fmla="*/ 28 h 71"/>
                          <a:gd name="T18" fmla="*/ 58 w 71"/>
                          <a:gd name="T19" fmla="*/ 32 h 71"/>
                          <a:gd name="T20" fmla="*/ 56 w 71"/>
                          <a:gd name="T21" fmla="*/ 37 h 71"/>
                          <a:gd name="T22" fmla="*/ 54 w 71"/>
                          <a:gd name="T23" fmla="*/ 41 h 71"/>
                          <a:gd name="T24" fmla="*/ 51 w 71"/>
                          <a:gd name="T25" fmla="*/ 44 h 71"/>
                          <a:gd name="T26" fmla="*/ 46 w 71"/>
                          <a:gd name="T27" fmla="*/ 48 h 71"/>
                          <a:gd name="T28" fmla="*/ 42 w 71"/>
                          <a:gd name="T29" fmla="*/ 51 h 71"/>
                          <a:gd name="T30" fmla="*/ 40 w 71"/>
                          <a:gd name="T31" fmla="*/ 52 h 71"/>
                          <a:gd name="T32" fmla="*/ 37 w 71"/>
                          <a:gd name="T33" fmla="*/ 56 h 71"/>
                          <a:gd name="T34" fmla="*/ 39 w 71"/>
                          <a:gd name="T35" fmla="*/ 58 h 71"/>
                          <a:gd name="T36" fmla="*/ 39 w 71"/>
                          <a:gd name="T37" fmla="*/ 61 h 71"/>
                          <a:gd name="T38" fmla="*/ 41 w 71"/>
                          <a:gd name="T39" fmla="*/ 64 h 71"/>
                          <a:gd name="T40" fmla="*/ 40 w 71"/>
                          <a:gd name="T41" fmla="*/ 68 h 71"/>
                          <a:gd name="T42" fmla="*/ 36 w 71"/>
                          <a:gd name="T43" fmla="*/ 68 h 71"/>
                          <a:gd name="T44" fmla="*/ 33 w 71"/>
                          <a:gd name="T45" fmla="*/ 71 h 71"/>
                          <a:gd name="T46" fmla="*/ 31 w 71"/>
                          <a:gd name="T47" fmla="*/ 70 h 71"/>
                          <a:gd name="T48" fmla="*/ 29 w 71"/>
                          <a:gd name="T49" fmla="*/ 70 h 71"/>
                          <a:gd name="T50" fmla="*/ 28 w 71"/>
                          <a:gd name="T51" fmla="*/ 67 h 71"/>
                          <a:gd name="T52" fmla="*/ 24 w 71"/>
                          <a:gd name="T53" fmla="*/ 63 h 71"/>
                          <a:gd name="T54" fmla="*/ 23 w 71"/>
                          <a:gd name="T55" fmla="*/ 62 h 71"/>
                          <a:gd name="T56" fmla="*/ 18 w 71"/>
                          <a:gd name="T57" fmla="*/ 62 h 71"/>
                          <a:gd name="T58" fmla="*/ 10 w 71"/>
                          <a:gd name="T59" fmla="*/ 63 h 71"/>
                          <a:gd name="T60" fmla="*/ 5 w 71"/>
                          <a:gd name="T61" fmla="*/ 63 h 71"/>
                          <a:gd name="T62" fmla="*/ 3 w 71"/>
                          <a:gd name="T63" fmla="*/ 64 h 71"/>
                          <a:gd name="T64" fmla="*/ 0 w 71"/>
                          <a:gd name="T65" fmla="*/ 64 h 71"/>
                          <a:gd name="T66" fmla="*/ 4 w 71"/>
                          <a:gd name="T67" fmla="*/ 56 h 71"/>
                          <a:gd name="T68" fmla="*/ 10 w 71"/>
                          <a:gd name="T69" fmla="*/ 55 h 71"/>
                          <a:gd name="T70" fmla="*/ 11 w 71"/>
                          <a:gd name="T71" fmla="*/ 52 h 71"/>
                          <a:gd name="T72" fmla="*/ 9 w 71"/>
                          <a:gd name="T73" fmla="*/ 48 h 71"/>
                          <a:gd name="T74" fmla="*/ 6 w 71"/>
                          <a:gd name="T75" fmla="*/ 46 h 71"/>
                          <a:gd name="T76" fmla="*/ 3 w 71"/>
                          <a:gd name="T77" fmla="*/ 42 h 71"/>
                          <a:gd name="T78" fmla="*/ 2 w 71"/>
                          <a:gd name="T79" fmla="*/ 36 h 71"/>
                          <a:gd name="T80" fmla="*/ 8 w 71"/>
                          <a:gd name="T81" fmla="*/ 38 h 71"/>
                          <a:gd name="T82" fmla="*/ 14 w 71"/>
                          <a:gd name="T83" fmla="*/ 38 h 71"/>
                          <a:gd name="T84" fmla="*/ 17 w 71"/>
                          <a:gd name="T85" fmla="*/ 37 h 71"/>
                          <a:gd name="T86" fmla="*/ 20 w 71"/>
                          <a:gd name="T87" fmla="*/ 35 h 71"/>
                          <a:gd name="T88" fmla="*/ 23 w 71"/>
                          <a:gd name="T89" fmla="*/ 32 h 71"/>
                          <a:gd name="T90" fmla="*/ 27 w 71"/>
                          <a:gd name="T91" fmla="*/ 28 h 71"/>
                          <a:gd name="T92" fmla="*/ 29 w 71"/>
                          <a:gd name="T93" fmla="*/ 27 h 71"/>
                          <a:gd name="T94" fmla="*/ 30 w 71"/>
                          <a:gd name="T95" fmla="*/ 24 h 71"/>
                          <a:gd name="T96" fmla="*/ 32 w 71"/>
                          <a:gd name="T97" fmla="*/ 23 h 71"/>
                          <a:gd name="T98" fmla="*/ 35 w 71"/>
                          <a:gd name="T99" fmla="*/ 24 h 71"/>
                          <a:gd name="T100" fmla="*/ 36 w 71"/>
                          <a:gd name="T101" fmla="*/ 20 h 71"/>
                          <a:gd name="T102" fmla="*/ 38 w 71"/>
                          <a:gd name="T103" fmla="*/ 16 h 71"/>
                          <a:gd name="T104" fmla="*/ 37 w 71"/>
                          <a:gd name="T105" fmla="*/ 13 h 71"/>
                          <a:gd name="T106" fmla="*/ 42 w 71"/>
                          <a:gd name="T107" fmla="*/ 13 h 71"/>
                          <a:gd name="T108" fmla="*/ 41 w 71"/>
                          <a:gd name="T109" fmla="*/ 9 h 71"/>
                          <a:gd name="T110" fmla="*/ 43 w 71"/>
                          <a:gd name="T111" fmla="*/ 5 h 71"/>
                          <a:gd name="T112" fmla="*/ 51 w 71"/>
                          <a:gd name="T113" fmla="*/ 2 h 71"/>
                          <a:gd name="T114" fmla="*/ 57 w 71"/>
                          <a:gd name="T115" fmla="*/ 1 h 71"/>
                          <a:gd name="T116" fmla="*/ 59 w 71"/>
                          <a:gd name="T117" fmla="*/ 0 h 71"/>
                          <a:gd name="T118" fmla="*/ 68 w 71"/>
                          <a:gd name="T119" fmla="*/ 3 h 71"/>
                          <a:gd name="T120" fmla="*/ 71 w 71"/>
                          <a:gd name="T121" fmla="*/ 6 h 7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  <a:cxn ang="0">
                            <a:pos x="T120" y="T121"/>
                          </a:cxn>
                        </a:cxnLst>
                        <a:rect l="0" t="0" r="r" b="b"/>
                        <a:pathLst>
                          <a:path w="71" h="71">
                            <a:moveTo>
                              <a:pt x="71" y="6"/>
                            </a:moveTo>
                            <a:cubicBezTo>
                              <a:pt x="69" y="8"/>
                              <a:pt x="69" y="8"/>
                              <a:pt x="69" y="8"/>
                            </a:cubicBezTo>
                            <a:cubicBezTo>
                              <a:pt x="68" y="10"/>
                              <a:pt x="68" y="10"/>
                              <a:pt x="68" y="10"/>
                            </a:cubicBezTo>
                            <a:cubicBezTo>
                              <a:pt x="67" y="11"/>
                              <a:pt x="67" y="11"/>
                              <a:pt x="67" y="11"/>
                            </a:cubicBezTo>
                            <a:cubicBezTo>
                              <a:pt x="65" y="12"/>
                              <a:pt x="65" y="12"/>
                              <a:pt x="65" y="12"/>
                            </a:cubicBezTo>
                            <a:cubicBezTo>
                              <a:pt x="62" y="13"/>
                              <a:pt x="62" y="13"/>
                              <a:pt x="62" y="13"/>
                            </a:cubicBezTo>
                            <a:cubicBezTo>
                              <a:pt x="59" y="14"/>
                              <a:pt x="59" y="14"/>
                              <a:pt x="59" y="14"/>
                            </a:cubicBezTo>
                            <a:cubicBezTo>
                              <a:pt x="59" y="15"/>
                              <a:pt x="59" y="15"/>
                              <a:pt x="59" y="15"/>
                            </a:cubicBezTo>
                            <a:cubicBezTo>
                              <a:pt x="58" y="16"/>
                              <a:pt x="58" y="16"/>
                              <a:pt x="58" y="16"/>
                            </a:cubicBezTo>
                            <a:cubicBezTo>
                              <a:pt x="56" y="15"/>
                              <a:pt x="56" y="15"/>
                              <a:pt x="56" y="15"/>
                            </a:cubicBezTo>
                            <a:cubicBezTo>
                              <a:pt x="55" y="16"/>
                              <a:pt x="55" y="16"/>
                              <a:pt x="55" y="16"/>
                            </a:cubicBezTo>
                            <a:cubicBezTo>
                              <a:pt x="53" y="17"/>
                              <a:pt x="53" y="17"/>
                              <a:pt x="53" y="17"/>
                            </a:cubicBezTo>
                            <a:cubicBezTo>
                              <a:pt x="52" y="18"/>
                              <a:pt x="52" y="18"/>
                              <a:pt x="52" y="18"/>
                            </a:cubicBezTo>
                            <a:cubicBezTo>
                              <a:pt x="54" y="20"/>
                              <a:pt x="54" y="20"/>
                              <a:pt x="54" y="20"/>
                            </a:cubicBezTo>
                            <a:cubicBezTo>
                              <a:pt x="55" y="24"/>
                              <a:pt x="55" y="24"/>
                              <a:pt x="55" y="24"/>
                            </a:cubicBezTo>
                            <a:cubicBezTo>
                              <a:pt x="56" y="25"/>
                              <a:pt x="56" y="25"/>
                              <a:pt x="56" y="25"/>
                            </a:cubicBezTo>
                            <a:cubicBezTo>
                              <a:pt x="57" y="26"/>
                              <a:pt x="57" y="26"/>
                              <a:pt x="57" y="26"/>
                            </a:cubicBezTo>
                            <a:cubicBezTo>
                              <a:pt x="59" y="28"/>
                              <a:pt x="59" y="28"/>
                              <a:pt x="59" y="28"/>
                            </a:cubicBezTo>
                            <a:cubicBezTo>
                              <a:pt x="59" y="30"/>
                              <a:pt x="59" y="30"/>
                              <a:pt x="59" y="30"/>
                            </a:cubicBezTo>
                            <a:cubicBezTo>
                              <a:pt x="58" y="32"/>
                              <a:pt x="58" y="32"/>
                              <a:pt x="58" y="32"/>
                            </a:cubicBezTo>
                            <a:cubicBezTo>
                              <a:pt x="56" y="34"/>
                              <a:pt x="56" y="34"/>
                              <a:pt x="56" y="34"/>
                            </a:cubicBezTo>
                            <a:cubicBezTo>
                              <a:pt x="56" y="37"/>
                              <a:pt x="56" y="37"/>
                              <a:pt x="56" y="37"/>
                            </a:cubicBezTo>
                            <a:cubicBezTo>
                              <a:pt x="56" y="39"/>
                              <a:pt x="56" y="39"/>
                              <a:pt x="56" y="39"/>
                            </a:cubicBezTo>
                            <a:cubicBezTo>
                              <a:pt x="54" y="41"/>
                              <a:pt x="54" y="41"/>
                              <a:pt x="54" y="41"/>
                            </a:cubicBezTo>
                            <a:cubicBezTo>
                              <a:pt x="52" y="42"/>
                              <a:pt x="52" y="42"/>
                              <a:pt x="52" y="42"/>
                            </a:cubicBezTo>
                            <a:cubicBezTo>
                              <a:pt x="51" y="44"/>
                              <a:pt x="51" y="44"/>
                              <a:pt x="51" y="44"/>
                            </a:cubicBezTo>
                            <a:cubicBezTo>
                              <a:pt x="48" y="45"/>
                              <a:pt x="48" y="45"/>
                              <a:pt x="48" y="45"/>
                            </a:cubicBezTo>
                            <a:cubicBezTo>
                              <a:pt x="46" y="48"/>
                              <a:pt x="46" y="48"/>
                              <a:pt x="46" y="48"/>
                            </a:cubicBezTo>
                            <a:cubicBezTo>
                              <a:pt x="44" y="50"/>
                              <a:pt x="44" y="50"/>
                              <a:pt x="44" y="50"/>
                            </a:cubicBezTo>
                            <a:cubicBezTo>
                              <a:pt x="42" y="51"/>
                              <a:pt x="42" y="51"/>
                              <a:pt x="42" y="51"/>
                            </a:cubicBezTo>
                            <a:cubicBezTo>
                              <a:pt x="41" y="50"/>
                              <a:pt x="41" y="50"/>
                              <a:pt x="41" y="50"/>
                            </a:cubicBezTo>
                            <a:cubicBezTo>
                              <a:pt x="40" y="52"/>
                              <a:pt x="40" y="52"/>
                              <a:pt x="40" y="52"/>
                            </a:cubicBezTo>
                            <a:cubicBezTo>
                              <a:pt x="39" y="53"/>
                              <a:pt x="39" y="53"/>
                              <a:pt x="39" y="53"/>
                            </a:cubicBezTo>
                            <a:cubicBezTo>
                              <a:pt x="37" y="56"/>
                              <a:pt x="37" y="56"/>
                              <a:pt x="37" y="56"/>
                            </a:cubicBezTo>
                            <a:cubicBezTo>
                              <a:pt x="38" y="57"/>
                              <a:pt x="38" y="57"/>
                              <a:pt x="38" y="57"/>
                            </a:cubicBezTo>
                            <a:cubicBezTo>
                              <a:pt x="39" y="58"/>
                              <a:pt x="39" y="58"/>
                              <a:pt x="39" y="58"/>
                            </a:cubicBezTo>
                            <a:cubicBezTo>
                              <a:pt x="39" y="59"/>
                              <a:pt x="39" y="59"/>
                              <a:pt x="39" y="59"/>
                            </a:cubicBezTo>
                            <a:cubicBezTo>
                              <a:pt x="39" y="61"/>
                              <a:pt x="39" y="61"/>
                              <a:pt x="39" y="61"/>
                            </a:cubicBezTo>
                            <a:cubicBezTo>
                              <a:pt x="41" y="62"/>
                              <a:pt x="41" y="62"/>
                              <a:pt x="41" y="62"/>
                            </a:cubicBezTo>
                            <a:cubicBezTo>
                              <a:pt x="41" y="64"/>
                              <a:pt x="41" y="64"/>
                              <a:pt x="41" y="64"/>
                            </a:cubicBezTo>
                            <a:cubicBezTo>
                              <a:pt x="41" y="69"/>
                              <a:pt x="41" y="69"/>
                              <a:pt x="41" y="69"/>
                            </a:cubicBezTo>
                            <a:cubicBezTo>
                              <a:pt x="40" y="68"/>
                              <a:pt x="40" y="68"/>
                              <a:pt x="40" y="68"/>
                            </a:cubicBezTo>
                            <a:cubicBezTo>
                              <a:pt x="37" y="68"/>
                              <a:pt x="37" y="68"/>
                              <a:pt x="37" y="68"/>
                            </a:cubicBezTo>
                            <a:cubicBezTo>
                              <a:pt x="36" y="68"/>
                              <a:pt x="36" y="68"/>
                              <a:pt x="36" y="68"/>
                            </a:cubicBezTo>
                            <a:cubicBezTo>
                              <a:pt x="34" y="69"/>
                              <a:pt x="34" y="69"/>
                              <a:pt x="34" y="69"/>
                            </a:cubicBezTo>
                            <a:cubicBezTo>
                              <a:pt x="33" y="71"/>
                              <a:pt x="33" y="71"/>
                              <a:pt x="33" y="71"/>
                            </a:cubicBezTo>
                            <a:cubicBezTo>
                              <a:pt x="31" y="71"/>
                              <a:pt x="31" y="71"/>
                              <a:pt x="31" y="71"/>
                            </a:cubicBezTo>
                            <a:cubicBezTo>
                              <a:pt x="31" y="70"/>
                              <a:pt x="31" y="70"/>
                              <a:pt x="31" y="70"/>
                            </a:cubicBezTo>
                            <a:cubicBezTo>
                              <a:pt x="31" y="70"/>
                              <a:pt x="31" y="70"/>
                              <a:pt x="31" y="70"/>
                            </a:cubicBezTo>
                            <a:cubicBezTo>
                              <a:pt x="30" y="70"/>
                              <a:pt x="29" y="70"/>
                              <a:pt x="29" y="70"/>
                            </a:cubicBezTo>
                            <a:cubicBezTo>
                              <a:pt x="29" y="70"/>
                              <a:pt x="29" y="69"/>
                              <a:pt x="29" y="69"/>
                            </a:cubicBezTo>
                            <a:cubicBezTo>
                              <a:pt x="28" y="68"/>
                              <a:pt x="28" y="68"/>
                              <a:pt x="28" y="67"/>
                            </a:cubicBezTo>
                            <a:cubicBezTo>
                              <a:pt x="27" y="67"/>
                              <a:pt x="26" y="66"/>
                              <a:pt x="24" y="66"/>
                            </a:cubicBezTo>
                            <a:cubicBezTo>
                              <a:pt x="25" y="66"/>
                              <a:pt x="25" y="63"/>
                              <a:pt x="24" y="63"/>
                            </a:cubicBezTo>
                            <a:cubicBezTo>
                              <a:pt x="23" y="63"/>
                              <a:pt x="23" y="63"/>
                              <a:pt x="23" y="63"/>
                            </a:cubicBezTo>
                            <a:cubicBezTo>
                              <a:pt x="23" y="63"/>
                              <a:pt x="24" y="62"/>
                              <a:pt x="23" y="62"/>
                            </a:cubicBezTo>
                            <a:cubicBezTo>
                              <a:pt x="22" y="62"/>
                              <a:pt x="21" y="62"/>
                              <a:pt x="20" y="62"/>
                            </a:cubicBezTo>
                            <a:cubicBezTo>
                              <a:pt x="19" y="62"/>
                              <a:pt x="19" y="62"/>
                              <a:pt x="18" y="62"/>
                            </a:cubicBezTo>
                            <a:cubicBezTo>
                              <a:pt x="17" y="62"/>
                              <a:pt x="16" y="63"/>
                              <a:pt x="16" y="63"/>
                            </a:cubicBezTo>
                            <a:cubicBezTo>
                              <a:pt x="14" y="64"/>
                              <a:pt x="12" y="63"/>
                              <a:pt x="10" y="63"/>
                            </a:cubicBezTo>
                            <a:cubicBezTo>
                              <a:pt x="9" y="64"/>
                              <a:pt x="9" y="64"/>
                              <a:pt x="9" y="64"/>
                            </a:cubicBezTo>
                            <a:cubicBezTo>
                              <a:pt x="8" y="64"/>
                              <a:pt x="6" y="63"/>
                              <a:pt x="5" y="63"/>
                            </a:cubicBezTo>
                            <a:cubicBezTo>
                              <a:pt x="4" y="64"/>
                              <a:pt x="4" y="64"/>
                              <a:pt x="4" y="64"/>
                            </a:cubicBezTo>
                            <a:cubicBezTo>
                              <a:pt x="4" y="64"/>
                              <a:pt x="4" y="64"/>
                              <a:pt x="3" y="64"/>
                            </a:cubicBezTo>
                            <a:cubicBezTo>
                              <a:pt x="3" y="64"/>
                              <a:pt x="2" y="64"/>
                              <a:pt x="2" y="64"/>
                            </a:cubicBezTo>
                            <a:cubicBezTo>
                              <a:pt x="2" y="64"/>
                              <a:pt x="1" y="64"/>
                              <a:pt x="0" y="64"/>
                            </a:cubicBezTo>
                            <a:cubicBezTo>
                              <a:pt x="1" y="60"/>
                              <a:pt x="1" y="60"/>
                              <a:pt x="1" y="60"/>
                            </a:cubicBezTo>
                            <a:cubicBezTo>
                              <a:pt x="4" y="56"/>
                              <a:pt x="4" y="56"/>
                              <a:pt x="4" y="56"/>
                            </a:cubicBezTo>
                            <a:cubicBezTo>
                              <a:pt x="7" y="55"/>
                              <a:pt x="7" y="55"/>
                              <a:pt x="7" y="55"/>
                            </a:cubicBezTo>
                            <a:cubicBezTo>
                              <a:pt x="10" y="55"/>
                              <a:pt x="10" y="55"/>
                              <a:pt x="10" y="55"/>
                            </a:cubicBezTo>
                            <a:cubicBezTo>
                              <a:pt x="11" y="53"/>
                              <a:pt x="11" y="53"/>
                              <a:pt x="11" y="53"/>
                            </a:cubicBezTo>
                            <a:cubicBezTo>
                              <a:pt x="11" y="52"/>
                              <a:pt x="11" y="52"/>
                              <a:pt x="11" y="52"/>
                            </a:cubicBezTo>
                            <a:cubicBezTo>
                              <a:pt x="9" y="51"/>
                              <a:pt x="9" y="51"/>
                              <a:pt x="9" y="51"/>
                            </a:cubicBezTo>
                            <a:cubicBezTo>
                              <a:pt x="9" y="48"/>
                              <a:pt x="9" y="48"/>
                              <a:pt x="9" y="48"/>
                            </a:cubicBezTo>
                            <a:cubicBezTo>
                              <a:pt x="8" y="46"/>
                              <a:pt x="8" y="46"/>
                              <a:pt x="8" y="46"/>
                            </a:cubicBezTo>
                            <a:cubicBezTo>
                              <a:pt x="6" y="46"/>
                              <a:pt x="6" y="46"/>
                              <a:pt x="6" y="46"/>
                            </a:cubicBezTo>
                            <a:cubicBezTo>
                              <a:pt x="4" y="43"/>
                              <a:pt x="4" y="43"/>
                              <a:pt x="4" y="43"/>
                            </a:cubicBezTo>
                            <a:cubicBezTo>
                              <a:pt x="3" y="42"/>
                              <a:pt x="3" y="42"/>
                              <a:pt x="3" y="42"/>
                            </a:cubicBezTo>
                            <a:cubicBezTo>
                              <a:pt x="4" y="41"/>
                              <a:pt x="4" y="41"/>
                              <a:pt x="4" y="41"/>
                            </a:cubicBezTo>
                            <a:cubicBezTo>
                              <a:pt x="2" y="36"/>
                              <a:pt x="2" y="36"/>
                              <a:pt x="2" y="36"/>
                            </a:cubicBezTo>
                            <a:cubicBezTo>
                              <a:pt x="7" y="39"/>
                              <a:pt x="7" y="39"/>
                              <a:pt x="7" y="39"/>
                            </a:cubicBezTo>
                            <a:cubicBezTo>
                              <a:pt x="8" y="38"/>
                              <a:pt x="8" y="38"/>
                              <a:pt x="8" y="38"/>
                            </a:cubicBezTo>
                            <a:cubicBezTo>
                              <a:pt x="10" y="38"/>
                              <a:pt x="10" y="38"/>
                              <a:pt x="10" y="38"/>
                            </a:cubicBezTo>
                            <a:cubicBezTo>
                              <a:pt x="14" y="38"/>
                              <a:pt x="14" y="38"/>
                              <a:pt x="14" y="38"/>
                            </a:cubicBezTo>
                            <a:cubicBezTo>
                              <a:pt x="16" y="39"/>
                              <a:pt x="16" y="39"/>
                              <a:pt x="16" y="39"/>
                            </a:cubicBezTo>
                            <a:cubicBezTo>
                              <a:pt x="17" y="37"/>
                              <a:pt x="17" y="37"/>
                              <a:pt x="17" y="37"/>
                            </a:cubicBezTo>
                            <a:cubicBezTo>
                              <a:pt x="20" y="36"/>
                              <a:pt x="20" y="36"/>
                              <a:pt x="20" y="36"/>
                            </a:cubicBezTo>
                            <a:cubicBezTo>
                              <a:pt x="20" y="35"/>
                              <a:pt x="20" y="35"/>
                              <a:pt x="20" y="35"/>
                            </a:cubicBezTo>
                            <a:cubicBezTo>
                              <a:pt x="20" y="33"/>
                              <a:pt x="20" y="33"/>
                              <a:pt x="20" y="33"/>
                            </a:cubicBezTo>
                            <a:cubicBezTo>
                              <a:pt x="23" y="32"/>
                              <a:pt x="23" y="32"/>
                              <a:pt x="23" y="32"/>
                            </a:cubicBezTo>
                            <a:cubicBezTo>
                              <a:pt x="26" y="28"/>
                              <a:pt x="26" y="28"/>
                              <a:pt x="26" y="28"/>
                            </a:cubicBezTo>
                            <a:cubicBezTo>
                              <a:pt x="27" y="28"/>
                              <a:pt x="27" y="28"/>
                              <a:pt x="27" y="28"/>
                            </a:cubicBezTo>
                            <a:cubicBezTo>
                              <a:pt x="28" y="28"/>
                              <a:pt x="28" y="28"/>
                              <a:pt x="28" y="28"/>
                            </a:cubicBezTo>
                            <a:cubicBezTo>
                              <a:pt x="29" y="27"/>
                              <a:pt x="29" y="27"/>
                              <a:pt x="29" y="27"/>
                            </a:cubicBezTo>
                            <a:cubicBezTo>
                              <a:pt x="27" y="25"/>
                              <a:pt x="27" y="25"/>
                              <a:pt x="27" y="25"/>
                            </a:cubicBezTo>
                            <a:cubicBezTo>
                              <a:pt x="30" y="24"/>
                              <a:pt x="30" y="24"/>
                              <a:pt x="30" y="24"/>
                            </a:cubicBezTo>
                            <a:cubicBezTo>
                              <a:pt x="31" y="22"/>
                              <a:pt x="31" y="22"/>
                              <a:pt x="31" y="22"/>
                            </a:cubicBezTo>
                            <a:cubicBezTo>
                              <a:pt x="32" y="23"/>
                              <a:pt x="32" y="23"/>
                              <a:pt x="32" y="23"/>
                            </a:cubicBezTo>
                            <a:cubicBezTo>
                              <a:pt x="34" y="24"/>
                              <a:pt x="34" y="24"/>
                              <a:pt x="34" y="24"/>
                            </a:cubicBezTo>
                            <a:cubicBezTo>
                              <a:pt x="35" y="24"/>
                              <a:pt x="35" y="24"/>
                              <a:pt x="35" y="24"/>
                            </a:cubicBezTo>
                            <a:cubicBezTo>
                              <a:pt x="36" y="22"/>
                              <a:pt x="36" y="22"/>
                              <a:pt x="36" y="22"/>
                            </a:cubicBezTo>
                            <a:cubicBezTo>
                              <a:pt x="36" y="20"/>
                              <a:pt x="36" y="20"/>
                              <a:pt x="36" y="20"/>
                            </a:cubicBezTo>
                            <a:cubicBezTo>
                              <a:pt x="38" y="19"/>
                              <a:pt x="38" y="19"/>
                              <a:pt x="38" y="19"/>
                            </a:cubicBezTo>
                            <a:cubicBezTo>
                              <a:pt x="38" y="16"/>
                              <a:pt x="38" y="16"/>
                              <a:pt x="38" y="16"/>
                            </a:cubicBezTo>
                            <a:cubicBezTo>
                              <a:pt x="36" y="15"/>
                              <a:pt x="36" y="15"/>
                              <a:pt x="36" y="15"/>
                            </a:cubicBezTo>
                            <a:cubicBezTo>
                              <a:pt x="37" y="13"/>
                              <a:pt x="37" y="13"/>
                              <a:pt x="37" y="13"/>
                            </a:cubicBezTo>
                            <a:cubicBezTo>
                              <a:pt x="39" y="13"/>
                              <a:pt x="39" y="13"/>
                              <a:pt x="39" y="13"/>
                            </a:cubicBezTo>
                            <a:cubicBezTo>
                              <a:pt x="42" y="13"/>
                              <a:pt x="42" y="13"/>
                              <a:pt x="42" y="13"/>
                            </a:cubicBezTo>
                            <a:cubicBezTo>
                              <a:pt x="42" y="10"/>
                              <a:pt x="42" y="10"/>
                              <a:pt x="42" y="10"/>
                            </a:cubicBezTo>
                            <a:cubicBezTo>
                              <a:pt x="41" y="9"/>
                              <a:pt x="41" y="9"/>
                              <a:pt x="41" y="9"/>
                            </a:cubicBezTo>
                            <a:cubicBezTo>
                              <a:pt x="43" y="8"/>
                              <a:pt x="43" y="8"/>
                              <a:pt x="43" y="8"/>
                            </a:cubicBezTo>
                            <a:cubicBezTo>
                              <a:pt x="43" y="5"/>
                              <a:pt x="43" y="5"/>
                              <a:pt x="43" y="5"/>
                            </a:cubicBezTo>
                            <a:cubicBezTo>
                              <a:pt x="48" y="3"/>
                              <a:pt x="48" y="3"/>
                              <a:pt x="48" y="3"/>
                            </a:cubicBezTo>
                            <a:cubicBezTo>
                              <a:pt x="51" y="2"/>
                              <a:pt x="51" y="2"/>
                              <a:pt x="51" y="2"/>
                            </a:cubicBezTo>
                            <a:cubicBezTo>
                              <a:pt x="54" y="1"/>
                              <a:pt x="54" y="1"/>
                              <a:pt x="54" y="1"/>
                            </a:cubicBezTo>
                            <a:cubicBezTo>
                              <a:pt x="57" y="1"/>
                              <a:pt x="57" y="1"/>
                              <a:pt x="57" y="1"/>
                            </a:cubicBezTo>
                            <a:cubicBezTo>
                              <a:pt x="58" y="1"/>
                              <a:pt x="58" y="1"/>
                              <a:pt x="58" y="1"/>
                            </a:cubicBezTo>
                            <a:cubicBezTo>
                              <a:pt x="59" y="0"/>
                              <a:pt x="59" y="0"/>
                              <a:pt x="59" y="0"/>
                            </a:cubicBezTo>
                            <a:cubicBezTo>
                              <a:pt x="62" y="0"/>
                              <a:pt x="62" y="0"/>
                              <a:pt x="62" y="0"/>
                            </a:cubicBezTo>
                            <a:cubicBezTo>
                              <a:pt x="68" y="3"/>
                              <a:pt x="68" y="3"/>
                              <a:pt x="68" y="3"/>
                            </a:cubicBezTo>
                            <a:cubicBezTo>
                              <a:pt x="69" y="4"/>
                              <a:pt x="69" y="4"/>
                              <a:pt x="69" y="4"/>
                            </a:cubicBezTo>
                            <a:lnTo>
                              <a:pt x="71" y="6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61" name="Freeform 68">
                        <a:extLst>
                          <a:ext uri="{FF2B5EF4-FFF2-40B4-BE49-F238E27FC236}">
                            <a16:creationId xmlns:a16="http://schemas.microsoft.com/office/drawing/2014/main" id="{AC1B385B-0C17-F007-AD00-C0939160CA5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44921" y="2945453"/>
                        <a:ext cx="261418" cy="144678"/>
                      </a:xfrm>
                      <a:custGeom>
                        <a:avLst/>
                        <a:gdLst>
                          <a:gd name="T0" fmla="*/ 122 w 122"/>
                          <a:gd name="T1" fmla="*/ 42 h 64"/>
                          <a:gd name="T2" fmla="*/ 109 w 122"/>
                          <a:gd name="T3" fmla="*/ 38 h 64"/>
                          <a:gd name="T4" fmla="*/ 96 w 122"/>
                          <a:gd name="T5" fmla="*/ 38 h 64"/>
                          <a:gd name="T6" fmla="*/ 90 w 122"/>
                          <a:gd name="T7" fmla="*/ 35 h 64"/>
                          <a:gd name="T8" fmla="*/ 83 w 122"/>
                          <a:gd name="T9" fmla="*/ 32 h 64"/>
                          <a:gd name="T10" fmla="*/ 80 w 122"/>
                          <a:gd name="T11" fmla="*/ 29 h 64"/>
                          <a:gd name="T12" fmla="*/ 74 w 122"/>
                          <a:gd name="T13" fmla="*/ 22 h 64"/>
                          <a:gd name="T14" fmla="*/ 64 w 122"/>
                          <a:gd name="T15" fmla="*/ 19 h 64"/>
                          <a:gd name="T16" fmla="*/ 64 w 122"/>
                          <a:gd name="T17" fmla="*/ 13 h 64"/>
                          <a:gd name="T18" fmla="*/ 61 w 122"/>
                          <a:gd name="T19" fmla="*/ 10 h 64"/>
                          <a:gd name="T20" fmla="*/ 51 w 122"/>
                          <a:gd name="T21" fmla="*/ 10 h 64"/>
                          <a:gd name="T22" fmla="*/ 45 w 122"/>
                          <a:gd name="T23" fmla="*/ 10 h 64"/>
                          <a:gd name="T24" fmla="*/ 38 w 122"/>
                          <a:gd name="T25" fmla="*/ 0 h 64"/>
                          <a:gd name="T26" fmla="*/ 32 w 122"/>
                          <a:gd name="T27" fmla="*/ 0 h 64"/>
                          <a:gd name="T28" fmla="*/ 26 w 122"/>
                          <a:gd name="T29" fmla="*/ 0 h 64"/>
                          <a:gd name="T30" fmla="*/ 19 w 122"/>
                          <a:gd name="T31" fmla="*/ 0 h 64"/>
                          <a:gd name="T32" fmla="*/ 16 w 122"/>
                          <a:gd name="T33" fmla="*/ 0 h 64"/>
                          <a:gd name="T34" fmla="*/ 6 w 122"/>
                          <a:gd name="T35" fmla="*/ 6 h 64"/>
                          <a:gd name="T36" fmla="*/ 0 w 122"/>
                          <a:gd name="T37" fmla="*/ 13 h 64"/>
                          <a:gd name="T38" fmla="*/ 3 w 122"/>
                          <a:gd name="T39" fmla="*/ 22 h 64"/>
                          <a:gd name="T40" fmla="*/ 13 w 122"/>
                          <a:gd name="T41" fmla="*/ 26 h 64"/>
                          <a:gd name="T42" fmla="*/ 13 w 122"/>
                          <a:gd name="T43" fmla="*/ 29 h 64"/>
                          <a:gd name="T44" fmla="*/ 22 w 122"/>
                          <a:gd name="T45" fmla="*/ 32 h 64"/>
                          <a:gd name="T46" fmla="*/ 29 w 122"/>
                          <a:gd name="T47" fmla="*/ 35 h 64"/>
                          <a:gd name="T48" fmla="*/ 38 w 122"/>
                          <a:gd name="T49" fmla="*/ 42 h 64"/>
                          <a:gd name="T50" fmla="*/ 48 w 122"/>
                          <a:gd name="T51" fmla="*/ 42 h 64"/>
                          <a:gd name="T52" fmla="*/ 55 w 122"/>
                          <a:gd name="T53" fmla="*/ 45 h 64"/>
                          <a:gd name="T54" fmla="*/ 58 w 122"/>
                          <a:gd name="T55" fmla="*/ 51 h 64"/>
                          <a:gd name="T56" fmla="*/ 64 w 122"/>
                          <a:gd name="T57" fmla="*/ 51 h 64"/>
                          <a:gd name="T58" fmla="*/ 71 w 122"/>
                          <a:gd name="T59" fmla="*/ 58 h 64"/>
                          <a:gd name="T60" fmla="*/ 83 w 122"/>
                          <a:gd name="T61" fmla="*/ 58 h 64"/>
                          <a:gd name="T62" fmla="*/ 96 w 122"/>
                          <a:gd name="T63" fmla="*/ 64 h 64"/>
                          <a:gd name="T64" fmla="*/ 103 w 122"/>
                          <a:gd name="T65" fmla="*/ 64 h 64"/>
                          <a:gd name="T66" fmla="*/ 112 w 122"/>
                          <a:gd name="T67" fmla="*/ 64 h 64"/>
                          <a:gd name="T68" fmla="*/ 119 w 122"/>
                          <a:gd name="T69" fmla="*/ 64 h 64"/>
                          <a:gd name="T70" fmla="*/ 122 w 122"/>
                          <a:gd name="T71" fmla="*/ 61 h 64"/>
                          <a:gd name="T72" fmla="*/ 122 w 122"/>
                          <a:gd name="T73" fmla="*/ 58 h 64"/>
                          <a:gd name="T74" fmla="*/ 119 w 122"/>
                          <a:gd name="T75" fmla="*/ 51 h 64"/>
                          <a:gd name="T76" fmla="*/ 119 w 122"/>
                          <a:gd name="T77" fmla="*/ 48 h 64"/>
                          <a:gd name="T78" fmla="*/ 122 w 122"/>
                          <a:gd name="T79" fmla="*/ 42 h 6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</a:cxnLst>
                        <a:rect l="0" t="0" r="r" b="b"/>
                        <a:pathLst>
                          <a:path w="122" h="64">
                            <a:moveTo>
                              <a:pt x="122" y="42"/>
                            </a:moveTo>
                            <a:lnTo>
                              <a:pt x="109" y="38"/>
                            </a:lnTo>
                            <a:lnTo>
                              <a:pt x="96" y="38"/>
                            </a:lnTo>
                            <a:lnTo>
                              <a:pt x="90" y="35"/>
                            </a:lnTo>
                            <a:lnTo>
                              <a:pt x="83" y="32"/>
                            </a:lnTo>
                            <a:lnTo>
                              <a:pt x="80" y="29"/>
                            </a:lnTo>
                            <a:lnTo>
                              <a:pt x="74" y="22"/>
                            </a:lnTo>
                            <a:lnTo>
                              <a:pt x="64" y="19"/>
                            </a:lnTo>
                            <a:lnTo>
                              <a:pt x="64" y="13"/>
                            </a:lnTo>
                            <a:lnTo>
                              <a:pt x="61" y="10"/>
                            </a:lnTo>
                            <a:lnTo>
                              <a:pt x="51" y="10"/>
                            </a:lnTo>
                            <a:lnTo>
                              <a:pt x="45" y="10"/>
                            </a:lnTo>
                            <a:lnTo>
                              <a:pt x="38" y="0"/>
                            </a:lnTo>
                            <a:lnTo>
                              <a:pt x="32" y="0"/>
                            </a:lnTo>
                            <a:lnTo>
                              <a:pt x="26" y="0"/>
                            </a:lnTo>
                            <a:lnTo>
                              <a:pt x="19" y="0"/>
                            </a:lnTo>
                            <a:lnTo>
                              <a:pt x="16" y="0"/>
                            </a:lnTo>
                            <a:lnTo>
                              <a:pt x="6" y="6"/>
                            </a:lnTo>
                            <a:lnTo>
                              <a:pt x="0" y="13"/>
                            </a:lnTo>
                            <a:lnTo>
                              <a:pt x="3" y="22"/>
                            </a:lnTo>
                            <a:lnTo>
                              <a:pt x="13" y="26"/>
                            </a:lnTo>
                            <a:lnTo>
                              <a:pt x="13" y="29"/>
                            </a:lnTo>
                            <a:lnTo>
                              <a:pt x="22" y="32"/>
                            </a:lnTo>
                            <a:lnTo>
                              <a:pt x="29" y="35"/>
                            </a:lnTo>
                            <a:lnTo>
                              <a:pt x="38" y="42"/>
                            </a:lnTo>
                            <a:lnTo>
                              <a:pt x="48" y="42"/>
                            </a:lnTo>
                            <a:lnTo>
                              <a:pt x="55" y="45"/>
                            </a:lnTo>
                            <a:lnTo>
                              <a:pt x="58" y="51"/>
                            </a:lnTo>
                            <a:lnTo>
                              <a:pt x="64" y="51"/>
                            </a:lnTo>
                            <a:lnTo>
                              <a:pt x="71" y="58"/>
                            </a:lnTo>
                            <a:lnTo>
                              <a:pt x="83" y="58"/>
                            </a:lnTo>
                            <a:lnTo>
                              <a:pt x="96" y="64"/>
                            </a:lnTo>
                            <a:lnTo>
                              <a:pt x="103" y="64"/>
                            </a:lnTo>
                            <a:lnTo>
                              <a:pt x="112" y="64"/>
                            </a:lnTo>
                            <a:lnTo>
                              <a:pt x="119" y="64"/>
                            </a:lnTo>
                            <a:lnTo>
                              <a:pt x="122" y="61"/>
                            </a:lnTo>
                            <a:lnTo>
                              <a:pt x="122" y="58"/>
                            </a:lnTo>
                            <a:lnTo>
                              <a:pt x="119" y="51"/>
                            </a:lnTo>
                            <a:lnTo>
                              <a:pt x="119" y="48"/>
                            </a:lnTo>
                            <a:lnTo>
                              <a:pt x="122" y="42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62" name="Freeform 105">
                        <a:extLst>
                          <a:ext uri="{FF2B5EF4-FFF2-40B4-BE49-F238E27FC236}">
                            <a16:creationId xmlns:a16="http://schemas.microsoft.com/office/drawing/2014/main" id="{8F5C6EAC-64D2-F05B-5EA1-9A6F8D9959D8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9312043" y="3867773"/>
                        <a:ext cx="1433509" cy="646528"/>
                      </a:xfrm>
                      <a:custGeom>
                        <a:avLst/>
                        <a:gdLst>
                          <a:gd name="T0" fmla="*/ 11 w 208"/>
                          <a:gd name="T1" fmla="*/ 14 h 89"/>
                          <a:gd name="T2" fmla="*/ 22 w 208"/>
                          <a:gd name="T3" fmla="*/ 32 h 89"/>
                          <a:gd name="T4" fmla="*/ 38 w 208"/>
                          <a:gd name="T5" fmla="*/ 56 h 89"/>
                          <a:gd name="T6" fmla="*/ 49 w 208"/>
                          <a:gd name="T7" fmla="*/ 46 h 89"/>
                          <a:gd name="T8" fmla="*/ 39 w 208"/>
                          <a:gd name="T9" fmla="*/ 35 h 89"/>
                          <a:gd name="T10" fmla="*/ 34 w 208"/>
                          <a:gd name="T11" fmla="*/ 26 h 89"/>
                          <a:gd name="T12" fmla="*/ 25 w 208"/>
                          <a:gd name="T13" fmla="*/ 15 h 89"/>
                          <a:gd name="T14" fmla="*/ 4 w 208"/>
                          <a:gd name="T15" fmla="*/ 15 h 89"/>
                          <a:gd name="T16" fmla="*/ 147 w 208"/>
                          <a:gd name="T17" fmla="*/ 27 h 89"/>
                          <a:gd name="T18" fmla="*/ 152 w 208"/>
                          <a:gd name="T19" fmla="*/ 29 h 89"/>
                          <a:gd name="T20" fmla="*/ 150 w 208"/>
                          <a:gd name="T21" fmla="*/ 20 h 89"/>
                          <a:gd name="T22" fmla="*/ 10 w 208"/>
                          <a:gd name="T23" fmla="*/ 22 h 89"/>
                          <a:gd name="T24" fmla="*/ 134 w 208"/>
                          <a:gd name="T25" fmla="*/ 24 h 89"/>
                          <a:gd name="T26" fmla="*/ 112 w 208"/>
                          <a:gd name="T27" fmla="*/ 28 h 89"/>
                          <a:gd name="T28" fmla="*/ 110 w 208"/>
                          <a:gd name="T29" fmla="*/ 51 h 89"/>
                          <a:gd name="T30" fmla="*/ 118 w 208"/>
                          <a:gd name="T31" fmla="*/ 48 h 89"/>
                          <a:gd name="T32" fmla="*/ 125 w 208"/>
                          <a:gd name="T33" fmla="*/ 48 h 89"/>
                          <a:gd name="T34" fmla="*/ 119 w 208"/>
                          <a:gd name="T35" fmla="*/ 37 h 89"/>
                          <a:gd name="T36" fmla="*/ 131 w 208"/>
                          <a:gd name="T37" fmla="*/ 30 h 89"/>
                          <a:gd name="T38" fmla="*/ 43 w 208"/>
                          <a:gd name="T39" fmla="*/ 24 h 89"/>
                          <a:gd name="T40" fmla="*/ 18 w 208"/>
                          <a:gd name="T41" fmla="*/ 40 h 89"/>
                          <a:gd name="T42" fmla="*/ 162 w 208"/>
                          <a:gd name="T43" fmla="*/ 39 h 89"/>
                          <a:gd name="T44" fmla="*/ 128 w 208"/>
                          <a:gd name="T45" fmla="*/ 40 h 89"/>
                          <a:gd name="T46" fmla="*/ 49 w 208"/>
                          <a:gd name="T47" fmla="*/ 39 h 89"/>
                          <a:gd name="T48" fmla="*/ 132 w 208"/>
                          <a:gd name="T49" fmla="*/ 40 h 89"/>
                          <a:gd name="T50" fmla="*/ 149 w 208"/>
                          <a:gd name="T51" fmla="*/ 48 h 89"/>
                          <a:gd name="T52" fmla="*/ 151 w 208"/>
                          <a:gd name="T53" fmla="*/ 46 h 89"/>
                          <a:gd name="T54" fmla="*/ 127 w 208"/>
                          <a:gd name="T55" fmla="*/ 55 h 89"/>
                          <a:gd name="T56" fmla="*/ 54 w 208"/>
                          <a:gd name="T57" fmla="*/ 59 h 89"/>
                          <a:gd name="T58" fmla="*/ 65 w 208"/>
                          <a:gd name="T59" fmla="*/ 69 h 89"/>
                          <a:gd name="T60" fmla="*/ 88 w 208"/>
                          <a:gd name="T61" fmla="*/ 72 h 89"/>
                          <a:gd name="T62" fmla="*/ 70 w 208"/>
                          <a:gd name="T63" fmla="*/ 63 h 89"/>
                          <a:gd name="T64" fmla="*/ 177 w 208"/>
                          <a:gd name="T65" fmla="*/ 62 h 89"/>
                          <a:gd name="T66" fmla="*/ 85 w 208"/>
                          <a:gd name="T67" fmla="*/ 65 h 89"/>
                          <a:gd name="T68" fmla="*/ 89 w 208"/>
                          <a:gd name="T69" fmla="*/ 72 h 89"/>
                          <a:gd name="T70" fmla="*/ 143 w 208"/>
                          <a:gd name="T71" fmla="*/ 73 h 89"/>
                          <a:gd name="T72" fmla="*/ 99 w 208"/>
                          <a:gd name="T73" fmla="*/ 76 h 89"/>
                          <a:gd name="T74" fmla="*/ 149 w 208"/>
                          <a:gd name="T75" fmla="*/ 75 h 89"/>
                          <a:gd name="T76" fmla="*/ 120 w 208"/>
                          <a:gd name="T77" fmla="*/ 75 h 89"/>
                          <a:gd name="T78" fmla="*/ 131 w 208"/>
                          <a:gd name="T79" fmla="*/ 76 h 89"/>
                          <a:gd name="T80" fmla="*/ 128 w 208"/>
                          <a:gd name="T81" fmla="*/ 83 h 89"/>
                          <a:gd name="T82" fmla="*/ 138 w 208"/>
                          <a:gd name="T83" fmla="*/ 81 h 89"/>
                          <a:gd name="T84" fmla="*/ 110 w 208"/>
                          <a:gd name="T85" fmla="*/ 82 h 89"/>
                          <a:gd name="T86" fmla="*/ 66 w 208"/>
                          <a:gd name="T87" fmla="*/ 20 h 89"/>
                          <a:gd name="T88" fmla="*/ 65 w 208"/>
                          <a:gd name="T89" fmla="*/ 38 h 89"/>
                          <a:gd name="T90" fmla="*/ 77 w 208"/>
                          <a:gd name="T91" fmla="*/ 48 h 89"/>
                          <a:gd name="T92" fmla="*/ 92 w 208"/>
                          <a:gd name="T93" fmla="*/ 49 h 89"/>
                          <a:gd name="T94" fmla="*/ 103 w 208"/>
                          <a:gd name="T95" fmla="*/ 22 h 89"/>
                          <a:gd name="T96" fmla="*/ 94 w 208"/>
                          <a:gd name="T97" fmla="*/ 11 h 89"/>
                          <a:gd name="T98" fmla="*/ 81 w 208"/>
                          <a:gd name="T99" fmla="*/ 24 h 89"/>
                          <a:gd name="T100" fmla="*/ 164 w 208"/>
                          <a:gd name="T101" fmla="*/ 36 h 89"/>
                          <a:gd name="T102" fmla="*/ 171 w 208"/>
                          <a:gd name="T103" fmla="*/ 45 h 89"/>
                          <a:gd name="T104" fmla="*/ 176 w 208"/>
                          <a:gd name="T105" fmla="*/ 50 h 89"/>
                          <a:gd name="T106" fmla="*/ 196 w 208"/>
                          <a:gd name="T107" fmla="*/ 61 h 89"/>
                          <a:gd name="T108" fmla="*/ 198 w 208"/>
                          <a:gd name="T109" fmla="*/ 73 h 89"/>
                          <a:gd name="T110" fmla="*/ 207 w 208"/>
                          <a:gd name="T111" fmla="*/ 45 h 89"/>
                          <a:gd name="T112" fmla="*/ 182 w 208"/>
                          <a:gd name="T113" fmla="*/ 49 h 89"/>
                          <a:gd name="T114" fmla="*/ 174 w 208"/>
                          <a:gd name="T115" fmla="*/ 35 h 8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08" h="89">
                            <a:moveTo>
                              <a:pt x="6" y="2"/>
                            </a:moveTo>
                            <a:cubicBezTo>
                              <a:pt x="5" y="2"/>
                              <a:pt x="5" y="0"/>
                              <a:pt x="4" y="0"/>
                            </a:cubicBezTo>
                            <a:cubicBezTo>
                              <a:pt x="3" y="0"/>
                              <a:pt x="2" y="0"/>
                              <a:pt x="0" y="0"/>
                            </a:cubicBezTo>
                            <a:cubicBezTo>
                              <a:pt x="0" y="1"/>
                              <a:pt x="0" y="2"/>
                              <a:pt x="0" y="3"/>
                            </a:cubicBezTo>
                            <a:cubicBezTo>
                              <a:pt x="1" y="3"/>
                              <a:pt x="1" y="3"/>
                              <a:pt x="1" y="3"/>
                            </a:cubicBezTo>
                            <a:cubicBezTo>
                              <a:pt x="2" y="5"/>
                              <a:pt x="2" y="7"/>
                              <a:pt x="4" y="8"/>
                            </a:cubicBezTo>
                            <a:cubicBezTo>
                              <a:pt x="4" y="8"/>
                              <a:pt x="5" y="8"/>
                              <a:pt x="5" y="8"/>
                            </a:cubicBezTo>
                            <a:cubicBezTo>
                              <a:pt x="6" y="9"/>
                              <a:pt x="6" y="10"/>
                              <a:pt x="6" y="10"/>
                            </a:cubicBezTo>
                            <a:cubicBezTo>
                              <a:pt x="7" y="11"/>
                              <a:pt x="8" y="11"/>
                              <a:pt x="8" y="11"/>
                            </a:cubicBezTo>
                            <a:cubicBezTo>
                              <a:pt x="9" y="12"/>
                              <a:pt x="9" y="12"/>
                              <a:pt x="9" y="13"/>
                            </a:cubicBezTo>
                            <a:cubicBezTo>
                              <a:pt x="9" y="13"/>
                              <a:pt x="10" y="14"/>
                              <a:pt x="11" y="14"/>
                            </a:cubicBezTo>
                            <a:cubicBezTo>
                              <a:pt x="11" y="15"/>
                              <a:pt x="11" y="15"/>
                              <a:pt x="11" y="16"/>
                            </a:cubicBezTo>
                            <a:cubicBezTo>
                              <a:pt x="11" y="16"/>
                              <a:pt x="12" y="16"/>
                              <a:pt x="12" y="16"/>
                            </a:cubicBezTo>
                            <a:cubicBezTo>
                              <a:pt x="13" y="17"/>
                              <a:pt x="12" y="18"/>
                              <a:pt x="13" y="19"/>
                            </a:cubicBezTo>
                            <a:cubicBezTo>
                              <a:pt x="14" y="19"/>
                              <a:pt x="15" y="19"/>
                              <a:pt x="16" y="19"/>
                            </a:cubicBezTo>
                            <a:cubicBezTo>
                              <a:pt x="16" y="20"/>
                              <a:pt x="16" y="21"/>
                              <a:pt x="17" y="21"/>
                            </a:cubicBezTo>
                            <a:cubicBezTo>
                              <a:pt x="17" y="21"/>
                              <a:pt x="17" y="21"/>
                              <a:pt x="18" y="21"/>
                            </a:cubicBezTo>
                            <a:cubicBezTo>
                              <a:pt x="18" y="22"/>
                              <a:pt x="17" y="24"/>
                              <a:pt x="18" y="25"/>
                            </a:cubicBezTo>
                            <a:cubicBezTo>
                              <a:pt x="18" y="25"/>
                              <a:pt x="19" y="26"/>
                              <a:pt x="19" y="27"/>
                            </a:cubicBezTo>
                            <a:cubicBezTo>
                              <a:pt x="19" y="27"/>
                              <a:pt x="19" y="28"/>
                              <a:pt x="19" y="28"/>
                            </a:cubicBezTo>
                            <a:cubicBezTo>
                              <a:pt x="19" y="29"/>
                              <a:pt x="20" y="29"/>
                              <a:pt x="21" y="29"/>
                            </a:cubicBezTo>
                            <a:cubicBezTo>
                              <a:pt x="22" y="30"/>
                              <a:pt x="21" y="31"/>
                              <a:pt x="22" y="32"/>
                            </a:cubicBezTo>
                            <a:cubicBezTo>
                              <a:pt x="23" y="33"/>
                              <a:pt x="24" y="33"/>
                              <a:pt x="25" y="34"/>
                            </a:cubicBezTo>
                            <a:cubicBezTo>
                              <a:pt x="25" y="34"/>
                              <a:pt x="27" y="39"/>
                              <a:pt x="28" y="39"/>
                            </a:cubicBezTo>
                            <a:cubicBezTo>
                              <a:pt x="28" y="39"/>
                              <a:pt x="28" y="39"/>
                              <a:pt x="28" y="39"/>
                            </a:cubicBezTo>
                            <a:cubicBezTo>
                              <a:pt x="28" y="40"/>
                              <a:pt x="28" y="41"/>
                              <a:pt x="28" y="42"/>
                            </a:cubicBezTo>
                            <a:cubicBezTo>
                              <a:pt x="28" y="42"/>
                              <a:pt x="29" y="42"/>
                              <a:pt x="29" y="42"/>
                            </a:cubicBezTo>
                            <a:cubicBezTo>
                              <a:pt x="30" y="44"/>
                              <a:pt x="31" y="46"/>
                              <a:pt x="31" y="47"/>
                            </a:cubicBezTo>
                            <a:cubicBezTo>
                              <a:pt x="31" y="47"/>
                              <a:pt x="32" y="47"/>
                              <a:pt x="32" y="47"/>
                            </a:cubicBezTo>
                            <a:cubicBezTo>
                              <a:pt x="33" y="49"/>
                              <a:pt x="33" y="50"/>
                              <a:pt x="34" y="52"/>
                            </a:cubicBezTo>
                            <a:cubicBezTo>
                              <a:pt x="34" y="52"/>
                              <a:pt x="35" y="53"/>
                              <a:pt x="35" y="54"/>
                            </a:cubicBezTo>
                            <a:cubicBezTo>
                              <a:pt x="35" y="54"/>
                              <a:pt x="35" y="54"/>
                              <a:pt x="35" y="54"/>
                            </a:cubicBezTo>
                            <a:cubicBezTo>
                              <a:pt x="36" y="55"/>
                              <a:pt x="38" y="55"/>
                              <a:pt x="38" y="56"/>
                            </a:cubicBezTo>
                            <a:cubicBezTo>
                              <a:pt x="39" y="56"/>
                              <a:pt x="39" y="56"/>
                              <a:pt x="40" y="56"/>
                            </a:cubicBezTo>
                            <a:cubicBezTo>
                              <a:pt x="40" y="56"/>
                              <a:pt x="42" y="58"/>
                              <a:pt x="42" y="58"/>
                            </a:cubicBezTo>
                            <a:cubicBezTo>
                              <a:pt x="43" y="59"/>
                              <a:pt x="44" y="59"/>
                              <a:pt x="45" y="59"/>
                            </a:cubicBezTo>
                            <a:cubicBezTo>
                              <a:pt x="44" y="59"/>
                              <a:pt x="45" y="58"/>
                              <a:pt x="44" y="58"/>
                            </a:cubicBezTo>
                            <a:cubicBezTo>
                              <a:pt x="44" y="57"/>
                              <a:pt x="44" y="57"/>
                              <a:pt x="45" y="57"/>
                            </a:cubicBezTo>
                            <a:cubicBezTo>
                              <a:pt x="45" y="57"/>
                              <a:pt x="46" y="58"/>
                              <a:pt x="47" y="58"/>
                            </a:cubicBezTo>
                            <a:cubicBezTo>
                              <a:pt x="47" y="58"/>
                              <a:pt x="47" y="57"/>
                              <a:pt x="48" y="57"/>
                            </a:cubicBezTo>
                            <a:cubicBezTo>
                              <a:pt x="48" y="58"/>
                              <a:pt x="48" y="58"/>
                              <a:pt x="48" y="58"/>
                            </a:cubicBezTo>
                            <a:cubicBezTo>
                              <a:pt x="49" y="58"/>
                              <a:pt x="49" y="57"/>
                              <a:pt x="50" y="58"/>
                            </a:cubicBezTo>
                            <a:cubicBezTo>
                              <a:pt x="49" y="57"/>
                              <a:pt x="50" y="49"/>
                              <a:pt x="51" y="47"/>
                            </a:cubicBezTo>
                            <a:cubicBezTo>
                              <a:pt x="50" y="47"/>
                              <a:pt x="50" y="47"/>
                              <a:pt x="49" y="46"/>
                            </a:cubicBezTo>
                            <a:cubicBezTo>
                              <a:pt x="49" y="46"/>
                              <a:pt x="48" y="43"/>
                              <a:pt x="48" y="43"/>
                            </a:cubicBezTo>
                            <a:cubicBezTo>
                              <a:pt x="47" y="43"/>
                              <a:pt x="46" y="43"/>
                              <a:pt x="46" y="43"/>
                            </a:cubicBezTo>
                            <a:cubicBezTo>
                              <a:pt x="46" y="43"/>
                              <a:pt x="45" y="42"/>
                              <a:pt x="45" y="42"/>
                            </a:cubicBezTo>
                            <a:cubicBezTo>
                              <a:pt x="45" y="42"/>
                              <a:pt x="45" y="41"/>
                              <a:pt x="45" y="41"/>
                            </a:cubicBezTo>
                            <a:cubicBezTo>
                              <a:pt x="45" y="41"/>
                              <a:pt x="44" y="40"/>
                              <a:pt x="43" y="40"/>
                            </a:cubicBezTo>
                            <a:cubicBezTo>
                              <a:pt x="43" y="39"/>
                              <a:pt x="44" y="37"/>
                              <a:pt x="44" y="36"/>
                            </a:cubicBezTo>
                            <a:cubicBezTo>
                              <a:pt x="43" y="36"/>
                              <a:pt x="42" y="36"/>
                              <a:pt x="42" y="36"/>
                            </a:cubicBezTo>
                            <a:cubicBezTo>
                              <a:pt x="42" y="36"/>
                              <a:pt x="42" y="36"/>
                              <a:pt x="42" y="36"/>
                            </a:cubicBezTo>
                            <a:cubicBezTo>
                              <a:pt x="41" y="36"/>
                              <a:pt x="41" y="36"/>
                              <a:pt x="41" y="36"/>
                            </a:cubicBezTo>
                            <a:cubicBezTo>
                              <a:pt x="41" y="36"/>
                              <a:pt x="41" y="36"/>
                              <a:pt x="40" y="36"/>
                            </a:cubicBezTo>
                            <a:cubicBezTo>
                              <a:pt x="40" y="36"/>
                              <a:pt x="39" y="36"/>
                              <a:pt x="39" y="35"/>
                            </a:cubicBezTo>
                            <a:cubicBezTo>
                              <a:pt x="39" y="35"/>
                              <a:pt x="38" y="34"/>
                              <a:pt x="39" y="33"/>
                            </a:cubicBezTo>
                            <a:cubicBezTo>
                              <a:pt x="39" y="33"/>
                              <a:pt x="40" y="32"/>
                              <a:pt x="40" y="32"/>
                            </a:cubicBezTo>
                            <a:cubicBezTo>
                              <a:pt x="40" y="32"/>
                              <a:pt x="40" y="31"/>
                              <a:pt x="40" y="31"/>
                            </a:cubicBezTo>
                            <a:cubicBezTo>
                              <a:pt x="40" y="30"/>
                              <a:pt x="38" y="28"/>
                              <a:pt x="38" y="28"/>
                            </a:cubicBezTo>
                            <a:cubicBezTo>
                              <a:pt x="38" y="28"/>
                              <a:pt x="39" y="27"/>
                              <a:pt x="38" y="27"/>
                            </a:cubicBezTo>
                            <a:cubicBezTo>
                              <a:pt x="38" y="26"/>
                              <a:pt x="37" y="27"/>
                              <a:pt x="36" y="26"/>
                            </a:cubicBezTo>
                            <a:cubicBezTo>
                              <a:pt x="37" y="26"/>
                              <a:pt x="37" y="26"/>
                              <a:pt x="37" y="25"/>
                            </a:cubicBezTo>
                            <a:cubicBezTo>
                              <a:pt x="37" y="25"/>
                              <a:pt x="36" y="24"/>
                              <a:pt x="36" y="24"/>
                            </a:cubicBezTo>
                            <a:cubicBezTo>
                              <a:pt x="36" y="25"/>
                              <a:pt x="36" y="25"/>
                              <a:pt x="36" y="26"/>
                            </a:cubicBezTo>
                            <a:cubicBezTo>
                              <a:pt x="35" y="26"/>
                              <a:pt x="35" y="26"/>
                              <a:pt x="35" y="26"/>
                            </a:cubicBezTo>
                            <a:cubicBezTo>
                              <a:pt x="34" y="26"/>
                              <a:pt x="34" y="26"/>
                              <a:pt x="34" y="26"/>
                            </a:cubicBezTo>
                            <a:cubicBezTo>
                              <a:pt x="34" y="26"/>
                              <a:pt x="33" y="26"/>
                              <a:pt x="33" y="26"/>
                            </a:cubicBezTo>
                            <a:cubicBezTo>
                              <a:pt x="32" y="25"/>
                              <a:pt x="33" y="24"/>
                              <a:pt x="32" y="23"/>
                            </a:cubicBezTo>
                            <a:cubicBezTo>
                              <a:pt x="32" y="22"/>
                              <a:pt x="30" y="22"/>
                              <a:pt x="30" y="21"/>
                            </a:cubicBezTo>
                            <a:cubicBezTo>
                              <a:pt x="29" y="21"/>
                              <a:pt x="29" y="20"/>
                              <a:pt x="29" y="19"/>
                            </a:cubicBezTo>
                            <a:cubicBezTo>
                              <a:pt x="27" y="19"/>
                              <a:pt x="27" y="19"/>
                              <a:pt x="27" y="19"/>
                            </a:cubicBezTo>
                            <a:cubicBezTo>
                              <a:pt x="27" y="19"/>
                              <a:pt x="27" y="19"/>
                              <a:pt x="27" y="19"/>
                            </a:cubicBezTo>
                            <a:cubicBezTo>
                              <a:pt x="29" y="19"/>
                              <a:pt x="26" y="20"/>
                              <a:pt x="27" y="19"/>
                            </a:cubicBezTo>
                            <a:cubicBezTo>
                              <a:pt x="27" y="19"/>
                              <a:pt x="27" y="19"/>
                              <a:pt x="26" y="19"/>
                            </a:cubicBezTo>
                            <a:cubicBezTo>
                              <a:pt x="26" y="19"/>
                              <a:pt x="26" y="17"/>
                              <a:pt x="25" y="17"/>
                            </a:cubicBezTo>
                            <a:cubicBezTo>
                              <a:pt x="25" y="17"/>
                              <a:pt x="25" y="17"/>
                              <a:pt x="25" y="17"/>
                            </a:cubicBezTo>
                            <a:cubicBezTo>
                              <a:pt x="24" y="16"/>
                              <a:pt x="25" y="15"/>
                              <a:pt x="25" y="15"/>
                            </a:cubicBezTo>
                            <a:cubicBezTo>
                              <a:pt x="23" y="14"/>
                              <a:pt x="23" y="14"/>
                              <a:pt x="23" y="14"/>
                            </a:cubicBezTo>
                            <a:cubicBezTo>
                              <a:pt x="23" y="14"/>
                              <a:pt x="23" y="13"/>
                              <a:pt x="23" y="13"/>
                            </a:cubicBezTo>
                            <a:cubicBezTo>
                              <a:pt x="22" y="12"/>
                              <a:pt x="19" y="11"/>
                              <a:pt x="18" y="10"/>
                            </a:cubicBezTo>
                            <a:cubicBezTo>
                              <a:pt x="18" y="10"/>
                              <a:pt x="18" y="9"/>
                              <a:pt x="18" y="9"/>
                            </a:cubicBezTo>
                            <a:cubicBezTo>
                              <a:pt x="18" y="8"/>
                              <a:pt x="17" y="8"/>
                              <a:pt x="17" y="8"/>
                            </a:cubicBezTo>
                            <a:cubicBezTo>
                              <a:pt x="16" y="7"/>
                              <a:pt x="16" y="6"/>
                              <a:pt x="16" y="6"/>
                            </a:cubicBezTo>
                            <a:cubicBezTo>
                              <a:pt x="15" y="6"/>
                              <a:pt x="14" y="6"/>
                              <a:pt x="14" y="6"/>
                            </a:cubicBezTo>
                            <a:cubicBezTo>
                              <a:pt x="14" y="6"/>
                              <a:pt x="14" y="5"/>
                              <a:pt x="14" y="5"/>
                            </a:cubicBezTo>
                            <a:cubicBezTo>
                              <a:pt x="12" y="2"/>
                              <a:pt x="12" y="2"/>
                              <a:pt x="12" y="2"/>
                            </a:cubicBezTo>
                            <a:cubicBezTo>
                              <a:pt x="10" y="1"/>
                              <a:pt x="8" y="2"/>
                              <a:pt x="6" y="2"/>
                            </a:cubicBezTo>
                            <a:close/>
                            <a:moveTo>
                              <a:pt x="4" y="15"/>
                            </a:moveTo>
                            <a:cubicBezTo>
                              <a:pt x="5" y="16"/>
                              <a:pt x="6" y="18"/>
                              <a:pt x="4" y="15"/>
                            </a:cubicBezTo>
                            <a:close/>
                            <a:moveTo>
                              <a:pt x="151" y="17"/>
                            </a:moveTo>
                            <a:cubicBezTo>
                              <a:pt x="151" y="18"/>
                              <a:pt x="151" y="19"/>
                              <a:pt x="151" y="20"/>
                            </a:cubicBezTo>
                            <a:cubicBezTo>
                              <a:pt x="152" y="20"/>
                              <a:pt x="153" y="20"/>
                              <a:pt x="153" y="20"/>
                            </a:cubicBezTo>
                            <a:cubicBezTo>
                              <a:pt x="153" y="20"/>
                              <a:pt x="153" y="19"/>
                              <a:pt x="153" y="19"/>
                            </a:cubicBezTo>
                            <a:cubicBezTo>
                              <a:pt x="153" y="19"/>
                              <a:pt x="153" y="18"/>
                              <a:pt x="153" y="18"/>
                            </a:cubicBezTo>
                            <a:cubicBezTo>
                              <a:pt x="152" y="17"/>
                              <a:pt x="151" y="17"/>
                              <a:pt x="151" y="17"/>
                            </a:cubicBezTo>
                            <a:close/>
                            <a:moveTo>
                              <a:pt x="148" y="18"/>
                            </a:moveTo>
                            <a:cubicBezTo>
                              <a:pt x="147" y="20"/>
                              <a:pt x="146" y="22"/>
                              <a:pt x="146" y="25"/>
                            </a:cubicBezTo>
                            <a:cubicBezTo>
                              <a:pt x="146" y="25"/>
                              <a:pt x="147" y="26"/>
                              <a:pt x="148" y="26"/>
                            </a:cubicBezTo>
                            <a:cubicBezTo>
                              <a:pt x="148" y="27"/>
                              <a:pt x="147" y="27"/>
                              <a:pt x="147" y="27"/>
                            </a:cubicBezTo>
                            <a:cubicBezTo>
                              <a:pt x="147" y="28"/>
                              <a:pt x="147" y="28"/>
                              <a:pt x="147" y="28"/>
                            </a:cubicBezTo>
                            <a:cubicBezTo>
                              <a:pt x="147" y="28"/>
                              <a:pt x="147" y="30"/>
                              <a:pt x="146" y="30"/>
                            </a:cubicBezTo>
                            <a:cubicBezTo>
                              <a:pt x="146" y="30"/>
                              <a:pt x="146" y="30"/>
                              <a:pt x="146" y="30"/>
                            </a:cubicBezTo>
                            <a:cubicBezTo>
                              <a:pt x="147" y="31"/>
                              <a:pt x="148" y="32"/>
                              <a:pt x="148" y="33"/>
                            </a:cubicBezTo>
                            <a:cubicBezTo>
                              <a:pt x="149" y="33"/>
                              <a:pt x="149" y="33"/>
                              <a:pt x="150" y="34"/>
                            </a:cubicBezTo>
                            <a:cubicBezTo>
                              <a:pt x="151" y="34"/>
                              <a:pt x="148" y="32"/>
                              <a:pt x="148" y="31"/>
                            </a:cubicBezTo>
                            <a:cubicBezTo>
                              <a:pt x="148" y="31"/>
                              <a:pt x="148" y="30"/>
                              <a:pt x="148" y="29"/>
                            </a:cubicBezTo>
                            <a:cubicBezTo>
                              <a:pt x="148" y="29"/>
                              <a:pt x="150" y="28"/>
                              <a:pt x="149" y="28"/>
                            </a:cubicBezTo>
                            <a:cubicBezTo>
                              <a:pt x="150" y="28"/>
                              <a:pt x="150" y="28"/>
                              <a:pt x="150" y="28"/>
                            </a:cubicBezTo>
                            <a:cubicBezTo>
                              <a:pt x="151" y="28"/>
                              <a:pt x="151" y="29"/>
                              <a:pt x="151" y="29"/>
                            </a:cubicBezTo>
                            <a:cubicBezTo>
                              <a:pt x="152" y="29"/>
                              <a:pt x="152" y="29"/>
                              <a:pt x="152" y="29"/>
                            </a:cubicBezTo>
                            <a:cubicBezTo>
                              <a:pt x="152" y="28"/>
                              <a:pt x="152" y="28"/>
                              <a:pt x="152" y="27"/>
                            </a:cubicBezTo>
                            <a:cubicBezTo>
                              <a:pt x="151" y="27"/>
                              <a:pt x="150" y="27"/>
                              <a:pt x="150" y="27"/>
                            </a:cubicBezTo>
                            <a:cubicBezTo>
                              <a:pt x="151" y="26"/>
                              <a:pt x="151" y="25"/>
                              <a:pt x="152" y="25"/>
                            </a:cubicBezTo>
                            <a:cubicBezTo>
                              <a:pt x="152" y="24"/>
                              <a:pt x="153" y="24"/>
                              <a:pt x="151" y="24"/>
                            </a:cubicBezTo>
                            <a:cubicBezTo>
                              <a:pt x="151" y="23"/>
                              <a:pt x="151" y="23"/>
                              <a:pt x="151" y="23"/>
                            </a:cubicBezTo>
                            <a:cubicBezTo>
                              <a:pt x="151" y="24"/>
                              <a:pt x="150" y="24"/>
                              <a:pt x="150" y="25"/>
                            </a:cubicBezTo>
                            <a:cubicBezTo>
                              <a:pt x="150" y="25"/>
                              <a:pt x="150" y="25"/>
                              <a:pt x="150" y="26"/>
                            </a:cubicBezTo>
                            <a:cubicBezTo>
                              <a:pt x="149" y="26"/>
                              <a:pt x="149" y="26"/>
                              <a:pt x="149" y="26"/>
                            </a:cubicBezTo>
                            <a:cubicBezTo>
                              <a:pt x="149" y="24"/>
                              <a:pt x="150" y="22"/>
                              <a:pt x="149" y="21"/>
                            </a:cubicBezTo>
                            <a:cubicBezTo>
                              <a:pt x="149" y="21"/>
                              <a:pt x="149" y="20"/>
                              <a:pt x="149" y="20"/>
                            </a:cubicBezTo>
                            <a:cubicBezTo>
                              <a:pt x="150" y="20"/>
                              <a:pt x="150" y="20"/>
                              <a:pt x="150" y="20"/>
                            </a:cubicBezTo>
                            <a:cubicBezTo>
                              <a:pt x="149" y="20"/>
                              <a:pt x="149" y="20"/>
                              <a:pt x="149" y="19"/>
                            </a:cubicBezTo>
                            <a:lnTo>
                              <a:pt x="148" y="18"/>
                            </a:lnTo>
                            <a:close/>
                            <a:moveTo>
                              <a:pt x="30" y="19"/>
                            </a:moveTo>
                            <a:cubicBezTo>
                              <a:pt x="30" y="19"/>
                              <a:pt x="30" y="20"/>
                              <a:pt x="30" y="20"/>
                            </a:cubicBezTo>
                            <a:cubicBezTo>
                              <a:pt x="30" y="20"/>
                              <a:pt x="31" y="21"/>
                              <a:pt x="31" y="21"/>
                            </a:cubicBezTo>
                            <a:cubicBezTo>
                              <a:pt x="31" y="20"/>
                              <a:pt x="31" y="20"/>
                              <a:pt x="30" y="19"/>
                            </a:cubicBezTo>
                            <a:close/>
                            <a:moveTo>
                              <a:pt x="33" y="21"/>
                            </a:moveTo>
                            <a:cubicBezTo>
                              <a:pt x="33" y="21"/>
                              <a:pt x="33" y="22"/>
                              <a:pt x="33" y="22"/>
                            </a:cubicBezTo>
                            <a:cubicBezTo>
                              <a:pt x="34" y="22"/>
                              <a:pt x="34" y="23"/>
                              <a:pt x="35" y="23"/>
                            </a:cubicBezTo>
                            <a:cubicBezTo>
                              <a:pt x="36" y="23"/>
                              <a:pt x="33" y="22"/>
                              <a:pt x="33" y="21"/>
                            </a:cubicBezTo>
                            <a:close/>
                            <a:moveTo>
                              <a:pt x="10" y="22"/>
                            </a:moveTo>
                            <a:cubicBezTo>
                              <a:pt x="10" y="23"/>
                              <a:pt x="10" y="23"/>
                              <a:pt x="10" y="23"/>
                            </a:cubicBezTo>
                            <a:cubicBezTo>
                              <a:pt x="10" y="23"/>
                              <a:pt x="11" y="23"/>
                              <a:pt x="11" y="24"/>
                            </a:cubicBezTo>
                            <a:cubicBezTo>
                              <a:pt x="12" y="24"/>
                              <a:pt x="13" y="26"/>
                              <a:pt x="13" y="26"/>
                            </a:cubicBezTo>
                            <a:cubicBezTo>
                              <a:pt x="14" y="26"/>
                              <a:pt x="14" y="25"/>
                              <a:pt x="13" y="24"/>
                            </a:cubicBezTo>
                            <a:cubicBezTo>
                              <a:pt x="13" y="24"/>
                              <a:pt x="13" y="24"/>
                              <a:pt x="13" y="24"/>
                            </a:cubicBezTo>
                            <a:cubicBezTo>
                              <a:pt x="12" y="24"/>
                              <a:pt x="12" y="23"/>
                              <a:pt x="12" y="23"/>
                            </a:cubicBezTo>
                            <a:cubicBezTo>
                              <a:pt x="11" y="23"/>
                              <a:pt x="11" y="23"/>
                              <a:pt x="11" y="23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2"/>
                              <a:pt x="10" y="22"/>
                              <a:pt x="10" y="22"/>
                            </a:cubicBezTo>
                            <a:close/>
                            <a:moveTo>
                              <a:pt x="134" y="22"/>
                            </a:moveTo>
                            <a:cubicBezTo>
                              <a:pt x="134" y="22"/>
                              <a:pt x="134" y="23"/>
                              <a:pt x="134" y="24"/>
                            </a:cubicBezTo>
                            <a:cubicBezTo>
                              <a:pt x="134" y="24"/>
                              <a:pt x="133" y="24"/>
                              <a:pt x="133" y="24"/>
                            </a:cubicBezTo>
                            <a:cubicBezTo>
                              <a:pt x="133" y="24"/>
                              <a:pt x="133" y="25"/>
                              <a:pt x="133" y="25"/>
                            </a:cubicBezTo>
                            <a:cubicBezTo>
                              <a:pt x="132" y="25"/>
                              <a:pt x="130" y="26"/>
                              <a:pt x="130" y="26"/>
                            </a:cubicBezTo>
                            <a:cubicBezTo>
                              <a:pt x="126" y="27"/>
                              <a:pt x="124" y="26"/>
                              <a:pt x="121" y="26"/>
                            </a:cubicBezTo>
                            <a:cubicBezTo>
                              <a:pt x="120" y="26"/>
                              <a:pt x="120" y="26"/>
                              <a:pt x="120" y="26"/>
                            </a:cubicBezTo>
                            <a:cubicBezTo>
                              <a:pt x="120" y="25"/>
                              <a:pt x="120" y="26"/>
                              <a:pt x="119" y="26"/>
                            </a:cubicBezTo>
                            <a:cubicBezTo>
                              <a:pt x="119" y="25"/>
                              <a:pt x="119" y="25"/>
                              <a:pt x="119" y="25"/>
                            </a:cubicBezTo>
                            <a:cubicBezTo>
                              <a:pt x="117" y="24"/>
                              <a:pt x="116" y="25"/>
                              <a:pt x="114" y="26"/>
                            </a:cubicBezTo>
                            <a:cubicBezTo>
                              <a:pt x="114" y="26"/>
                              <a:pt x="114" y="26"/>
                              <a:pt x="114" y="26"/>
                            </a:cubicBezTo>
                            <a:cubicBezTo>
                              <a:pt x="114" y="26"/>
                              <a:pt x="114" y="26"/>
                              <a:pt x="113" y="26"/>
                            </a:cubicBezTo>
                            <a:cubicBezTo>
                              <a:pt x="113" y="27"/>
                              <a:pt x="112" y="27"/>
                              <a:pt x="112" y="28"/>
                            </a:cubicBezTo>
                            <a:cubicBezTo>
                              <a:pt x="112" y="28"/>
                              <a:pt x="111" y="28"/>
                              <a:pt x="111" y="28"/>
                            </a:cubicBezTo>
                            <a:cubicBezTo>
                              <a:pt x="111" y="29"/>
                              <a:pt x="112" y="30"/>
                              <a:pt x="112" y="30"/>
                            </a:cubicBezTo>
                            <a:cubicBezTo>
                              <a:pt x="112" y="31"/>
                              <a:pt x="112" y="34"/>
                              <a:pt x="111" y="36"/>
                            </a:cubicBezTo>
                            <a:cubicBezTo>
                              <a:pt x="110" y="36"/>
                              <a:pt x="110" y="36"/>
                              <a:pt x="110" y="36"/>
                            </a:cubicBezTo>
                            <a:cubicBezTo>
                              <a:pt x="110" y="37"/>
                              <a:pt x="110" y="39"/>
                              <a:pt x="109" y="41"/>
                            </a:cubicBezTo>
                            <a:cubicBezTo>
                              <a:pt x="109" y="42"/>
                              <a:pt x="109" y="43"/>
                              <a:pt x="109" y="44"/>
                            </a:cubicBezTo>
                            <a:cubicBezTo>
                              <a:pt x="108" y="44"/>
                              <a:pt x="108" y="44"/>
                              <a:pt x="108" y="44"/>
                            </a:cubicBezTo>
                            <a:cubicBezTo>
                              <a:pt x="107" y="46"/>
                              <a:pt x="108" y="47"/>
                              <a:pt x="108" y="49"/>
                            </a:cubicBezTo>
                            <a:cubicBezTo>
                              <a:pt x="109" y="49"/>
                              <a:pt x="110" y="49"/>
                              <a:pt x="110" y="49"/>
                            </a:cubicBezTo>
                            <a:cubicBezTo>
                              <a:pt x="111" y="50"/>
                              <a:pt x="111" y="50"/>
                              <a:pt x="111" y="50"/>
                            </a:cubicBezTo>
                            <a:cubicBezTo>
                              <a:pt x="111" y="50"/>
                              <a:pt x="110" y="51"/>
                              <a:pt x="110" y="51"/>
                            </a:cubicBezTo>
                            <a:cubicBezTo>
                              <a:pt x="111" y="52"/>
                              <a:pt x="111" y="52"/>
                              <a:pt x="111" y="52"/>
                            </a:cubicBezTo>
                            <a:cubicBezTo>
                              <a:pt x="111" y="53"/>
                              <a:pt x="109" y="54"/>
                              <a:pt x="109" y="55"/>
                            </a:cubicBezTo>
                            <a:cubicBezTo>
                              <a:pt x="109" y="56"/>
                              <a:pt x="109" y="58"/>
                              <a:pt x="109" y="59"/>
                            </a:cubicBezTo>
                            <a:cubicBezTo>
                              <a:pt x="111" y="59"/>
                              <a:pt x="113" y="59"/>
                              <a:pt x="115" y="59"/>
                            </a:cubicBezTo>
                            <a:cubicBezTo>
                              <a:pt x="115" y="58"/>
                              <a:pt x="115" y="58"/>
                              <a:pt x="115" y="57"/>
                            </a:cubicBezTo>
                            <a:cubicBezTo>
                              <a:pt x="115" y="57"/>
                              <a:pt x="114" y="57"/>
                              <a:pt x="114" y="57"/>
                            </a:cubicBezTo>
                            <a:cubicBezTo>
                              <a:pt x="114" y="57"/>
                              <a:pt x="116" y="55"/>
                              <a:pt x="115" y="55"/>
                            </a:cubicBezTo>
                            <a:cubicBezTo>
                              <a:pt x="115" y="55"/>
                              <a:pt x="114" y="53"/>
                              <a:pt x="114" y="52"/>
                            </a:cubicBezTo>
                            <a:cubicBezTo>
                              <a:pt x="114" y="52"/>
                              <a:pt x="115" y="52"/>
                              <a:pt x="115" y="51"/>
                            </a:cubicBezTo>
                            <a:cubicBezTo>
                              <a:pt x="116" y="50"/>
                              <a:pt x="115" y="49"/>
                              <a:pt x="115" y="48"/>
                            </a:cubicBezTo>
                            <a:cubicBezTo>
                              <a:pt x="116" y="48"/>
                              <a:pt x="117" y="48"/>
                              <a:pt x="118" y="48"/>
                            </a:cubicBezTo>
                            <a:cubicBezTo>
                              <a:pt x="119" y="49"/>
                              <a:pt x="119" y="51"/>
                              <a:pt x="119" y="52"/>
                            </a:cubicBezTo>
                            <a:cubicBezTo>
                              <a:pt x="120" y="53"/>
                              <a:pt x="120" y="55"/>
                              <a:pt x="120" y="57"/>
                            </a:cubicBezTo>
                            <a:cubicBezTo>
                              <a:pt x="121" y="57"/>
                              <a:pt x="122" y="57"/>
                              <a:pt x="123" y="57"/>
                            </a:cubicBezTo>
                            <a:cubicBezTo>
                              <a:pt x="123" y="57"/>
                              <a:pt x="123" y="57"/>
                              <a:pt x="123" y="57"/>
                            </a:cubicBezTo>
                            <a:cubicBezTo>
                              <a:pt x="124" y="56"/>
                              <a:pt x="123" y="56"/>
                              <a:pt x="123" y="55"/>
                            </a:cubicBezTo>
                            <a:cubicBezTo>
                              <a:pt x="123" y="55"/>
                              <a:pt x="123" y="55"/>
                              <a:pt x="123" y="55"/>
                            </a:cubicBezTo>
                            <a:cubicBezTo>
                              <a:pt x="124" y="54"/>
                              <a:pt x="125" y="54"/>
                              <a:pt x="127" y="54"/>
                            </a:cubicBezTo>
                            <a:cubicBezTo>
                              <a:pt x="127" y="53"/>
                              <a:pt x="127" y="53"/>
                              <a:pt x="127" y="53"/>
                            </a:cubicBezTo>
                            <a:cubicBezTo>
                              <a:pt x="126" y="53"/>
                              <a:pt x="126" y="53"/>
                              <a:pt x="126" y="53"/>
                            </a:cubicBezTo>
                            <a:cubicBezTo>
                              <a:pt x="126" y="53"/>
                              <a:pt x="125" y="51"/>
                              <a:pt x="125" y="51"/>
                            </a:cubicBezTo>
                            <a:cubicBezTo>
                              <a:pt x="124" y="50"/>
                              <a:pt x="124" y="50"/>
                              <a:pt x="125" y="48"/>
                            </a:cubicBezTo>
                            <a:cubicBezTo>
                              <a:pt x="124" y="48"/>
                              <a:pt x="124" y="48"/>
                              <a:pt x="124" y="48"/>
                            </a:cubicBezTo>
                            <a:cubicBezTo>
                              <a:pt x="124" y="48"/>
                              <a:pt x="124" y="47"/>
                              <a:pt x="124" y="47"/>
                            </a:cubicBezTo>
                            <a:cubicBezTo>
                              <a:pt x="123" y="47"/>
                              <a:pt x="122" y="47"/>
                              <a:pt x="122" y="47"/>
                            </a:cubicBezTo>
                            <a:cubicBezTo>
                              <a:pt x="121" y="46"/>
                              <a:pt x="122" y="44"/>
                              <a:pt x="121" y="44"/>
                            </a:cubicBezTo>
                            <a:cubicBezTo>
                              <a:pt x="121" y="44"/>
                              <a:pt x="118" y="43"/>
                              <a:pt x="118" y="42"/>
                            </a:cubicBezTo>
                            <a:cubicBezTo>
                              <a:pt x="118" y="42"/>
                              <a:pt x="119" y="42"/>
                              <a:pt x="119" y="42"/>
                            </a:cubicBezTo>
                            <a:cubicBezTo>
                              <a:pt x="119" y="42"/>
                              <a:pt x="120" y="42"/>
                              <a:pt x="121" y="42"/>
                            </a:cubicBezTo>
                            <a:cubicBezTo>
                              <a:pt x="125" y="40"/>
                              <a:pt x="124" y="38"/>
                              <a:pt x="128" y="37"/>
                            </a:cubicBezTo>
                            <a:cubicBezTo>
                              <a:pt x="128" y="36"/>
                              <a:pt x="128" y="36"/>
                              <a:pt x="128" y="36"/>
                            </a:cubicBezTo>
                            <a:cubicBezTo>
                              <a:pt x="125" y="36"/>
                              <a:pt x="123" y="36"/>
                              <a:pt x="120" y="35"/>
                            </a:cubicBezTo>
                            <a:cubicBezTo>
                              <a:pt x="119" y="36"/>
                              <a:pt x="120" y="36"/>
                              <a:pt x="119" y="37"/>
                            </a:cubicBezTo>
                            <a:cubicBezTo>
                              <a:pt x="119" y="37"/>
                              <a:pt x="118" y="37"/>
                              <a:pt x="118" y="37"/>
                            </a:cubicBezTo>
                            <a:cubicBezTo>
                              <a:pt x="117" y="37"/>
                              <a:pt x="117" y="36"/>
                              <a:pt x="117" y="36"/>
                            </a:cubicBezTo>
                            <a:cubicBezTo>
                              <a:pt x="116" y="35"/>
                              <a:pt x="116" y="36"/>
                              <a:pt x="115" y="35"/>
                            </a:cubicBezTo>
                            <a:cubicBezTo>
                              <a:pt x="115" y="35"/>
                              <a:pt x="114" y="34"/>
                              <a:pt x="114" y="34"/>
                            </a:cubicBezTo>
                            <a:cubicBezTo>
                              <a:pt x="114" y="33"/>
                              <a:pt x="115" y="32"/>
                              <a:pt x="115" y="31"/>
                            </a:cubicBezTo>
                            <a:cubicBezTo>
                              <a:pt x="115" y="30"/>
                              <a:pt x="115" y="30"/>
                              <a:pt x="115" y="29"/>
                            </a:cubicBezTo>
                            <a:cubicBezTo>
                              <a:pt x="116" y="29"/>
                              <a:pt x="116" y="29"/>
                              <a:pt x="117" y="29"/>
                            </a:cubicBezTo>
                            <a:cubicBezTo>
                              <a:pt x="117" y="29"/>
                              <a:pt x="119" y="28"/>
                              <a:pt x="119" y="28"/>
                            </a:cubicBezTo>
                            <a:cubicBezTo>
                              <a:pt x="120" y="28"/>
                              <a:pt x="120" y="29"/>
                              <a:pt x="121" y="29"/>
                            </a:cubicBezTo>
                            <a:cubicBezTo>
                              <a:pt x="122" y="29"/>
                              <a:pt x="124" y="28"/>
                              <a:pt x="126" y="29"/>
                            </a:cubicBezTo>
                            <a:cubicBezTo>
                              <a:pt x="127" y="29"/>
                              <a:pt x="129" y="30"/>
                              <a:pt x="131" y="30"/>
                            </a:cubicBezTo>
                            <a:cubicBezTo>
                              <a:pt x="131" y="29"/>
                              <a:pt x="131" y="29"/>
                              <a:pt x="131" y="29"/>
                            </a:cubicBezTo>
                            <a:cubicBezTo>
                              <a:pt x="132" y="29"/>
                              <a:pt x="132" y="29"/>
                              <a:pt x="133" y="29"/>
                            </a:cubicBezTo>
                            <a:cubicBezTo>
                              <a:pt x="134" y="28"/>
                              <a:pt x="134" y="27"/>
                              <a:pt x="134" y="26"/>
                            </a:cubicBezTo>
                            <a:cubicBezTo>
                              <a:pt x="134" y="26"/>
                              <a:pt x="135" y="26"/>
                              <a:pt x="135" y="26"/>
                            </a:cubicBezTo>
                            <a:cubicBezTo>
                              <a:pt x="136" y="25"/>
                              <a:pt x="136" y="25"/>
                              <a:pt x="136" y="25"/>
                            </a:cubicBezTo>
                            <a:cubicBezTo>
                              <a:pt x="136" y="25"/>
                              <a:pt x="136" y="23"/>
                              <a:pt x="136" y="23"/>
                            </a:cubicBezTo>
                            <a:cubicBezTo>
                              <a:pt x="136" y="23"/>
                              <a:pt x="136" y="23"/>
                              <a:pt x="136" y="22"/>
                            </a:cubicBezTo>
                            <a:cubicBezTo>
                              <a:pt x="135" y="22"/>
                              <a:pt x="135" y="22"/>
                              <a:pt x="134" y="22"/>
                            </a:cubicBezTo>
                            <a:close/>
                            <a:moveTo>
                              <a:pt x="43" y="24"/>
                            </a:moveTo>
                            <a:cubicBezTo>
                              <a:pt x="43" y="24"/>
                              <a:pt x="43" y="24"/>
                              <a:pt x="43" y="24"/>
                            </a:cubicBezTo>
                            <a:cubicBezTo>
                              <a:pt x="44" y="24"/>
                              <a:pt x="44" y="24"/>
                              <a:pt x="43" y="24"/>
                            </a:cubicBezTo>
                            <a:close/>
                            <a:moveTo>
                              <a:pt x="161" y="31"/>
                            </a:moveTo>
                            <a:cubicBezTo>
                              <a:pt x="160" y="32"/>
                              <a:pt x="160" y="32"/>
                              <a:pt x="160" y="32"/>
                            </a:cubicBezTo>
                            <a:cubicBezTo>
                              <a:pt x="156" y="33"/>
                              <a:pt x="162" y="33"/>
                              <a:pt x="164" y="33"/>
                            </a:cubicBezTo>
                            <a:cubicBezTo>
                              <a:pt x="164" y="33"/>
                              <a:pt x="164" y="32"/>
                              <a:pt x="164" y="32"/>
                            </a:cubicBezTo>
                            <a:cubicBezTo>
                              <a:pt x="163" y="32"/>
                              <a:pt x="161" y="31"/>
                              <a:pt x="161" y="31"/>
                            </a:cubicBezTo>
                            <a:close/>
                            <a:moveTo>
                              <a:pt x="146" y="33"/>
                            </a:moveTo>
                            <a:cubicBezTo>
                              <a:pt x="147" y="34"/>
                              <a:pt x="146" y="35"/>
                              <a:pt x="146" y="35"/>
                            </a:cubicBezTo>
                            <a:cubicBezTo>
                              <a:pt x="149" y="35"/>
                              <a:pt x="148" y="35"/>
                              <a:pt x="146" y="33"/>
                            </a:cubicBezTo>
                            <a:close/>
                            <a:moveTo>
                              <a:pt x="17" y="36"/>
                            </a:moveTo>
                            <a:cubicBezTo>
                              <a:pt x="17" y="37"/>
                              <a:pt x="17" y="36"/>
                              <a:pt x="17" y="37"/>
                            </a:cubicBezTo>
                            <a:cubicBezTo>
                              <a:pt x="17" y="37"/>
                              <a:pt x="18" y="39"/>
                              <a:pt x="18" y="40"/>
                            </a:cubicBezTo>
                            <a:cubicBezTo>
                              <a:pt x="18" y="40"/>
                              <a:pt x="19" y="40"/>
                              <a:pt x="20" y="40"/>
                            </a:cubicBezTo>
                            <a:cubicBezTo>
                              <a:pt x="20" y="40"/>
                              <a:pt x="20" y="40"/>
                              <a:pt x="20" y="40"/>
                            </a:cubicBezTo>
                            <a:cubicBezTo>
                              <a:pt x="19" y="38"/>
                              <a:pt x="19" y="38"/>
                              <a:pt x="19" y="36"/>
                            </a:cubicBezTo>
                            <a:cubicBezTo>
                              <a:pt x="18" y="36"/>
                              <a:pt x="17" y="36"/>
                              <a:pt x="17" y="36"/>
                            </a:cubicBezTo>
                            <a:close/>
                            <a:moveTo>
                              <a:pt x="159" y="36"/>
                            </a:moveTo>
                            <a:cubicBezTo>
                              <a:pt x="159" y="36"/>
                              <a:pt x="160" y="37"/>
                              <a:pt x="160" y="37"/>
                            </a:cubicBezTo>
                            <a:cubicBezTo>
                              <a:pt x="160" y="37"/>
                              <a:pt x="161" y="36"/>
                              <a:pt x="159" y="36"/>
                            </a:cubicBezTo>
                            <a:close/>
                            <a:moveTo>
                              <a:pt x="162" y="37"/>
                            </a:moveTo>
                            <a:cubicBezTo>
                              <a:pt x="161" y="37"/>
                              <a:pt x="161" y="37"/>
                              <a:pt x="161" y="37"/>
                            </a:cubicBezTo>
                            <a:cubicBezTo>
                              <a:pt x="161" y="38"/>
                              <a:pt x="161" y="38"/>
                              <a:pt x="161" y="38"/>
                            </a:cubicBezTo>
                            <a:cubicBezTo>
                              <a:pt x="161" y="38"/>
                              <a:pt x="162" y="38"/>
                              <a:pt x="162" y="39"/>
                            </a:cubicBezTo>
                            <a:cubicBezTo>
                              <a:pt x="162" y="38"/>
                              <a:pt x="164" y="38"/>
                              <a:pt x="162" y="37"/>
                            </a:cubicBezTo>
                            <a:close/>
                            <a:moveTo>
                              <a:pt x="148" y="38"/>
                            </a:moveTo>
                            <a:cubicBezTo>
                              <a:pt x="147" y="38"/>
                              <a:pt x="148" y="38"/>
                              <a:pt x="149" y="38"/>
                            </a:cubicBezTo>
                            <a:cubicBezTo>
                              <a:pt x="148" y="38"/>
                              <a:pt x="149" y="37"/>
                              <a:pt x="148" y="38"/>
                            </a:cubicBezTo>
                            <a:close/>
                            <a:moveTo>
                              <a:pt x="126" y="39"/>
                            </a:moveTo>
                            <a:cubicBezTo>
                              <a:pt x="126" y="39"/>
                              <a:pt x="125" y="39"/>
                              <a:pt x="125" y="39"/>
                            </a:cubicBezTo>
                            <a:cubicBezTo>
                              <a:pt x="125" y="39"/>
                              <a:pt x="125" y="40"/>
                              <a:pt x="125" y="40"/>
                            </a:cubicBezTo>
                            <a:cubicBezTo>
                              <a:pt x="125" y="41"/>
                              <a:pt x="125" y="41"/>
                              <a:pt x="125" y="41"/>
                            </a:cubicBezTo>
                            <a:cubicBezTo>
                              <a:pt x="126" y="40"/>
                              <a:pt x="126" y="40"/>
                              <a:pt x="127" y="40"/>
                            </a:cubicBezTo>
                            <a:cubicBezTo>
                              <a:pt x="127" y="40"/>
                              <a:pt x="127" y="41"/>
                              <a:pt x="128" y="41"/>
                            </a:cubicBezTo>
                            <a:cubicBezTo>
                              <a:pt x="128" y="41"/>
                              <a:pt x="128" y="40"/>
                              <a:pt x="128" y="40"/>
                            </a:cubicBezTo>
                            <a:cubicBezTo>
                              <a:pt x="129" y="40"/>
                              <a:pt x="129" y="39"/>
                              <a:pt x="129" y="39"/>
                            </a:cubicBezTo>
                            <a:cubicBezTo>
                              <a:pt x="128" y="39"/>
                              <a:pt x="126" y="38"/>
                              <a:pt x="126" y="39"/>
                            </a:cubicBezTo>
                            <a:close/>
                            <a:moveTo>
                              <a:pt x="49" y="39"/>
                            </a:moveTo>
                            <a:cubicBezTo>
                              <a:pt x="48" y="40"/>
                              <a:pt x="48" y="40"/>
                              <a:pt x="48" y="42"/>
                            </a:cubicBezTo>
                            <a:cubicBezTo>
                              <a:pt x="49" y="42"/>
                              <a:pt x="49" y="42"/>
                              <a:pt x="50" y="42"/>
                            </a:cubicBezTo>
                            <a:cubicBezTo>
                              <a:pt x="50" y="43"/>
                              <a:pt x="49" y="43"/>
                              <a:pt x="50" y="44"/>
                            </a:cubicBezTo>
                            <a:cubicBezTo>
                              <a:pt x="50" y="45"/>
                              <a:pt x="51" y="45"/>
                              <a:pt x="51" y="46"/>
                            </a:cubicBezTo>
                            <a:cubicBezTo>
                              <a:pt x="52" y="46"/>
                              <a:pt x="52" y="46"/>
                              <a:pt x="52" y="47"/>
                            </a:cubicBezTo>
                            <a:cubicBezTo>
                              <a:pt x="53" y="46"/>
                              <a:pt x="53" y="46"/>
                              <a:pt x="53" y="46"/>
                            </a:cubicBezTo>
                            <a:cubicBezTo>
                              <a:pt x="53" y="44"/>
                              <a:pt x="52" y="43"/>
                              <a:pt x="51" y="41"/>
                            </a:cubicBezTo>
                            <a:cubicBezTo>
                              <a:pt x="50" y="40"/>
                              <a:pt x="50" y="40"/>
                              <a:pt x="49" y="39"/>
                            </a:cubicBezTo>
                            <a:close/>
                            <a:moveTo>
                              <a:pt x="158" y="39"/>
                            </a:moveTo>
                            <a:cubicBezTo>
                              <a:pt x="158" y="41"/>
                              <a:pt x="158" y="41"/>
                              <a:pt x="158" y="41"/>
                            </a:cubicBezTo>
                            <a:cubicBezTo>
                              <a:pt x="158" y="40"/>
                              <a:pt x="159" y="41"/>
                              <a:pt x="159" y="41"/>
                            </a:cubicBezTo>
                            <a:cubicBezTo>
                              <a:pt x="159" y="41"/>
                              <a:pt x="159" y="40"/>
                              <a:pt x="159" y="40"/>
                            </a:cubicBezTo>
                            <a:cubicBezTo>
                              <a:pt x="159" y="40"/>
                              <a:pt x="159" y="39"/>
                              <a:pt x="158" y="39"/>
                            </a:cubicBezTo>
                            <a:close/>
                            <a:moveTo>
                              <a:pt x="138" y="40"/>
                            </a:moveTo>
                            <a:cubicBezTo>
                              <a:pt x="138" y="40"/>
                              <a:pt x="137" y="40"/>
                              <a:pt x="137" y="40"/>
                            </a:cubicBezTo>
                            <a:cubicBezTo>
                              <a:pt x="141" y="40"/>
                              <a:pt x="142" y="40"/>
                              <a:pt x="138" y="40"/>
                            </a:cubicBezTo>
                            <a:close/>
                            <a:moveTo>
                              <a:pt x="132" y="40"/>
                            </a:moveTo>
                            <a:cubicBezTo>
                              <a:pt x="132" y="40"/>
                              <a:pt x="132" y="42"/>
                              <a:pt x="132" y="42"/>
                            </a:cubicBezTo>
                            <a:cubicBezTo>
                              <a:pt x="137" y="41"/>
                              <a:pt x="137" y="41"/>
                              <a:pt x="132" y="40"/>
                            </a:cubicBezTo>
                            <a:close/>
                            <a:moveTo>
                              <a:pt x="23" y="44"/>
                            </a:moveTo>
                            <a:cubicBezTo>
                              <a:pt x="23" y="45"/>
                              <a:pt x="23" y="45"/>
                              <a:pt x="23" y="45"/>
                            </a:cubicBezTo>
                            <a:cubicBezTo>
                              <a:pt x="24" y="46"/>
                              <a:pt x="24" y="44"/>
                              <a:pt x="23" y="44"/>
                            </a:cubicBezTo>
                            <a:close/>
                            <a:moveTo>
                              <a:pt x="57" y="45"/>
                            </a:moveTo>
                            <a:cubicBezTo>
                              <a:pt x="56" y="48"/>
                              <a:pt x="57" y="48"/>
                              <a:pt x="60" y="47"/>
                            </a:cubicBezTo>
                            <a:cubicBezTo>
                              <a:pt x="60" y="46"/>
                              <a:pt x="60" y="45"/>
                              <a:pt x="60" y="45"/>
                            </a:cubicBezTo>
                            <a:cubicBezTo>
                              <a:pt x="59" y="45"/>
                              <a:pt x="58" y="45"/>
                              <a:pt x="57" y="45"/>
                            </a:cubicBezTo>
                            <a:close/>
                            <a:moveTo>
                              <a:pt x="151" y="46"/>
                            </a:moveTo>
                            <a:cubicBezTo>
                              <a:pt x="151" y="46"/>
                              <a:pt x="150" y="47"/>
                              <a:pt x="150" y="47"/>
                            </a:cubicBezTo>
                            <a:cubicBezTo>
                              <a:pt x="150" y="47"/>
                              <a:pt x="150" y="47"/>
                              <a:pt x="149" y="47"/>
                            </a:cubicBezTo>
                            <a:cubicBezTo>
                              <a:pt x="149" y="48"/>
                              <a:pt x="149" y="48"/>
                              <a:pt x="149" y="48"/>
                            </a:cubicBezTo>
                            <a:cubicBezTo>
                              <a:pt x="149" y="48"/>
                              <a:pt x="150" y="48"/>
                              <a:pt x="150" y="48"/>
                            </a:cubicBezTo>
                            <a:cubicBezTo>
                              <a:pt x="150" y="48"/>
                              <a:pt x="151" y="49"/>
                              <a:pt x="151" y="49"/>
                            </a:cubicBezTo>
                            <a:cubicBezTo>
                              <a:pt x="152" y="49"/>
                              <a:pt x="152" y="48"/>
                              <a:pt x="152" y="48"/>
                            </a:cubicBezTo>
                            <a:cubicBezTo>
                              <a:pt x="154" y="48"/>
                              <a:pt x="154" y="49"/>
                              <a:pt x="155" y="49"/>
                            </a:cubicBezTo>
                            <a:cubicBezTo>
                              <a:pt x="156" y="49"/>
                              <a:pt x="156" y="48"/>
                              <a:pt x="157" y="48"/>
                            </a:cubicBezTo>
                            <a:cubicBezTo>
                              <a:pt x="158" y="48"/>
                              <a:pt x="160" y="49"/>
                              <a:pt x="161" y="50"/>
                            </a:cubicBezTo>
                            <a:cubicBezTo>
                              <a:pt x="161" y="49"/>
                              <a:pt x="161" y="49"/>
                              <a:pt x="161" y="48"/>
                            </a:cubicBezTo>
                            <a:cubicBezTo>
                              <a:pt x="161" y="48"/>
                              <a:pt x="161" y="48"/>
                              <a:pt x="161" y="47"/>
                            </a:cubicBezTo>
                            <a:cubicBezTo>
                              <a:pt x="158" y="47"/>
                              <a:pt x="157" y="47"/>
                              <a:pt x="155" y="47"/>
                            </a:cubicBezTo>
                            <a:cubicBezTo>
                              <a:pt x="154" y="46"/>
                              <a:pt x="154" y="46"/>
                              <a:pt x="154" y="46"/>
                            </a:cubicBezTo>
                            <a:cubicBezTo>
                              <a:pt x="154" y="46"/>
                              <a:pt x="151" y="46"/>
                              <a:pt x="151" y="46"/>
                            </a:cubicBezTo>
                            <a:close/>
                            <a:moveTo>
                              <a:pt x="144" y="47"/>
                            </a:moveTo>
                            <a:cubicBezTo>
                              <a:pt x="143" y="46"/>
                              <a:pt x="140" y="47"/>
                              <a:pt x="139" y="47"/>
                            </a:cubicBezTo>
                            <a:cubicBezTo>
                              <a:pt x="139" y="47"/>
                              <a:pt x="139" y="48"/>
                              <a:pt x="139" y="48"/>
                            </a:cubicBezTo>
                            <a:cubicBezTo>
                              <a:pt x="140" y="48"/>
                              <a:pt x="141" y="49"/>
                              <a:pt x="142" y="49"/>
                            </a:cubicBezTo>
                            <a:cubicBezTo>
                              <a:pt x="142" y="49"/>
                              <a:pt x="142" y="50"/>
                              <a:pt x="142" y="50"/>
                            </a:cubicBezTo>
                            <a:cubicBezTo>
                              <a:pt x="143" y="50"/>
                              <a:pt x="145" y="49"/>
                              <a:pt x="146" y="49"/>
                            </a:cubicBezTo>
                            <a:cubicBezTo>
                              <a:pt x="146" y="49"/>
                              <a:pt x="146" y="48"/>
                              <a:pt x="146" y="48"/>
                            </a:cubicBezTo>
                            <a:cubicBezTo>
                              <a:pt x="146" y="48"/>
                              <a:pt x="145" y="48"/>
                              <a:pt x="145" y="48"/>
                            </a:cubicBezTo>
                            <a:cubicBezTo>
                              <a:pt x="145" y="47"/>
                              <a:pt x="146" y="47"/>
                              <a:pt x="144" y="47"/>
                            </a:cubicBezTo>
                            <a:close/>
                            <a:moveTo>
                              <a:pt x="128" y="54"/>
                            </a:moveTo>
                            <a:cubicBezTo>
                              <a:pt x="128" y="55"/>
                              <a:pt x="128" y="54"/>
                              <a:pt x="127" y="55"/>
                            </a:cubicBezTo>
                            <a:cubicBezTo>
                              <a:pt x="127" y="55"/>
                              <a:pt x="127" y="56"/>
                              <a:pt x="127" y="57"/>
                            </a:cubicBezTo>
                            <a:cubicBezTo>
                              <a:pt x="127" y="57"/>
                              <a:pt x="126" y="58"/>
                              <a:pt x="126" y="57"/>
                            </a:cubicBezTo>
                            <a:cubicBezTo>
                              <a:pt x="126" y="57"/>
                              <a:pt x="126" y="56"/>
                              <a:pt x="126" y="56"/>
                            </a:cubicBezTo>
                            <a:cubicBezTo>
                              <a:pt x="126" y="56"/>
                              <a:pt x="125" y="56"/>
                              <a:pt x="125" y="56"/>
                            </a:cubicBezTo>
                            <a:cubicBezTo>
                              <a:pt x="125" y="57"/>
                              <a:pt x="125" y="57"/>
                              <a:pt x="125" y="58"/>
                            </a:cubicBezTo>
                            <a:cubicBezTo>
                              <a:pt x="127" y="59"/>
                              <a:pt x="125" y="58"/>
                              <a:pt x="126" y="60"/>
                            </a:cubicBezTo>
                            <a:cubicBezTo>
                              <a:pt x="127" y="60"/>
                              <a:pt x="127" y="60"/>
                              <a:pt x="128" y="60"/>
                            </a:cubicBezTo>
                            <a:cubicBezTo>
                              <a:pt x="128" y="60"/>
                              <a:pt x="129" y="59"/>
                              <a:pt x="129" y="58"/>
                            </a:cubicBezTo>
                            <a:cubicBezTo>
                              <a:pt x="129" y="58"/>
                              <a:pt x="128" y="58"/>
                              <a:pt x="128" y="57"/>
                            </a:cubicBezTo>
                            <a:cubicBezTo>
                              <a:pt x="128" y="55"/>
                              <a:pt x="130" y="55"/>
                              <a:pt x="128" y="54"/>
                            </a:cubicBezTo>
                            <a:close/>
                            <a:moveTo>
                              <a:pt x="54" y="59"/>
                            </a:moveTo>
                            <a:cubicBezTo>
                              <a:pt x="54" y="60"/>
                              <a:pt x="54" y="60"/>
                              <a:pt x="54" y="60"/>
                            </a:cubicBezTo>
                            <a:cubicBezTo>
                              <a:pt x="51" y="60"/>
                              <a:pt x="50" y="60"/>
                              <a:pt x="48" y="59"/>
                            </a:cubicBezTo>
                            <a:cubicBezTo>
                              <a:pt x="48" y="62"/>
                              <a:pt x="47" y="62"/>
                              <a:pt x="46" y="64"/>
                            </a:cubicBezTo>
                            <a:cubicBezTo>
                              <a:pt x="46" y="64"/>
                              <a:pt x="46" y="65"/>
                              <a:pt x="46" y="65"/>
                            </a:cubicBezTo>
                            <a:cubicBezTo>
                              <a:pt x="48" y="65"/>
                              <a:pt x="49" y="65"/>
                              <a:pt x="51" y="65"/>
                            </a:cubicBezTo>
                            <a:cubicBezTo>
                              <a:pt x="50" y="66"/>
                              <a:pt x="51" y="65"/>
                              <a:pt x="50" y="66"/>
                            </a:cubicBezTo>
                            <a:cubicBezTo>
                              <a:pt x="50" y="66"/>
                              <a:pt x="50" y="67"/>
                              <a:pt x="50" y="67"/>
                            </a:cubicBezTo>
                            <a:cubicBezTo>
                              <a:pt x="52" y="67"/>
                              <a:pt x="55" y="67"/>
                              <a:pt x="56" y="68"/>
                            </a:cubicBezTo>
                            <a:cubicBezTo>
                              <a:pt x="57" y="68"/>
                              <a:pt x="57" y="69"/>
                              <a:pt x="57" y="69"/>
                            </a:cubicBezTo>
                            <a:cubicBezTo>
                              <a:pt x="64" y="69"/>
                              <a:pt x="64" y="69"/>
                              <a:pt x="64" y="69"/>
                            </a:cubicBezTo>
                            <a:cubicBezTo>
                              <a:pt x="64" y="69"/>
                              <a:pt x="65" y="69"/>
                              <a:pt x="65" y="69"/>
                            </a:cubicBezTo>
                            <a:cubicBezTo>
                              <a:pt x="66" y="69"/>
                              <a:pt x="66" y="69"/>
                              <a:pt x="66" y="69"/>
                            </a:cubicBezTo>
                            <a:cubicBezTo>
                              <a:pt x="68" y="70"/>
                              <a:pt x="69" y="70"/>
                              <a:pt x="71" y="71"/>
                            </a:cubicBezTo>
                            <a:cubicBezTo>
                              <a:pt x="72" y="71"/>
                              <a:pt x="73" y="72"/>
                              <a:pt x="74" y="72"/>
                            </a:cubicBezTo>
                            <a:cubicBezTo>
                              <a:pt x="75" y="72"/>
                              <a:pt x="75" y="71"/>
                              <a:pt x="76" y="71"/>
                            </a:cubicBezTo>
                            <a:cubicBezTo>
                              <a:pt x="77" y="71"/>
                              <a:pt x="79" y="73"/>
                              <a:pt x="81" y="73"/>
                            </a:cubicBezTo>
                            <a:cubicBezTo>
                              <a:pt x="81" y="73"/>
                              <a:pt x="82" y="72"/>
                              <a:pt x="83" y="72"/>
                            </a:cubicBezTo>
                            <a:cubicBezTo>
                              <a:pt x="84" y="72"/>
                              <a:pt x="84" y="73"/>
                              <a:pt x="85" y="74"/>
                            </a:cubicBezTo>
                            <a:cubicBezTo>
                              <a:pt x="86" y="74"/>
                              <a:pt x="87" y="74"/>
                              <a:pt x="88" y="74"/>
                            </a:cubicBezTo>
                            <a:cubicBezTo>
                              <a:pt x="88" y="74"/>
                              <a:pt x="89" y="75"/>
                              <a:pt x="89" y="75"/>
                            </a:cubicBezTo>
                            <a:cubicBezTo>
                              <a:pt x="89" y="74"/>
                              <a:pt x="89" y="73"/>
                              <a:pt x="89" y="73"/>
                            </a:cubicBezTo>
                            <a:cubicBezTo>
                              <a:pt x="89" y="72"/>
                              <a:pt x="88" y="72"/>
                              <a:pt x="88" y="72"/>
                            </a:cubicBezTo>
                            <a:cubicBezTo>
                              <a:pt x="88" y="71"/>
                              <a:pt x="88" y="70"/>
                              <a:pt x="88" y="69"/>
                            </a:cubicBezTo>
                            <a:cubicBezTo>
                              <a:pt x="86" y="68"/>
                              <a:pt x="84" y="68"/>
                              <a:pt x="81" y="68"/>
                            </a:cubicBezTo>
                            <a:cubicBezTo>
                              <a:pt x="81" y="68"/>
                              <a:pt x="81" y="65"/>
                              <a:pt x="81" y="65"/>
                            </a:cubicBezTo>
                            <a:cubicBezTo>
                              <a:pt x="81" y="65"/>
                              <a:pt x="80" y="65"/>
                              <a:pt x="80" y="65"/>
                            </a:cubicBezTo>
                            <a:cubicBezTo>
                              <a:pt x="80" y="64"/>
                              <a:pt x="80" y="64"/>
                              <a:pt x="80" y="63"/>
                            </a:cubicBezTo>
                            <a:cubicBezTo>
                              <a:pt x="80" y="63"/>
                              <a:pt x="78" y="64"/>
                              <a:pt x="77" y="64"/>
                            </a:cubicBezTo>
                            <a:cubicBezTo>
                              <a:pt x="77" y="64"/>
                              <a:pt x="77" y="63"/>
                              <a:pt x="77" y="63"/>
                            </a:cubicBezTo>
                            <a:cubicBezTo>
                              <a:pt x="77" y="62"/>
                              <a:pt x="76" y="63"/>
                              <a:pt x="76" y="63"/>
                            </a:cubicBezTo>
                            <a:cubicBezTo>
                              <a:pt x="75" y="62"/>
                              <a:pt x="75" y="62"/>
                              <a:pt x="75" y="62"/>
                            </a:cubicBezTo>
                            <a:cubicBezTo>
                              <a:pt x="73" y="62"/>
                              <a:pt x="73" y="62"/>
                              <a:pt x="71" y="61"/>
                            </a:cubicBezTo>
                            <a:cubicBezTo>
                              <a:pt x="71" y="62"/>
                              <a:pt x="71" y="62"/>
                              <a:pt x="70" y="63"/>
                            </a:cubicBezTo>
                            <a:cubicBezTo>
                              <a:pt x="69" y="63"/>
                              <a:pt x="67" y="63"/>
                              <a:pt x="65" y="63"/>
                            </a:cubicBezTo>
                            <a:cubicBezTo>
                              <a:pt x="64" y="62"/>
                              <a:pt x="64" y="62"/>
                              <a:pt x="64" y="62"/>
                            </a:cubicBezTo>
                            <a:cubicBezTo>
                              <a:pt x="62" y="62"/>
                              <a:pt x="61" y="62"/>
                              <a:pt x="61" y="60"/>
                            </a:cubicBezTo>
                            <a:cubicBezTo>
                              <a:pt x="60" y="60"/>
                              <a:pt x="58" y="60"/>
                              <a:pt x="57" y="60"/>
                            </a:cubicBezTo>
                            <a:cubicBezTo>
                              <a:pt x="57" y="59"/>
                              <a:pt x="57" y="59"/>
                              <a:pt x="57" y="59"/>
                            </a:cubicBezTo>
                            <a:cubicBezTo>
                              <a:pt x="56" y="59"/>
                              <a:pt x="55" y="59"/>
                              <a:pt x="54" y="59"/>
                            </a:cubicBezTo>
                            <a:close/>
                            <a:moveTo>
                              <a:pt x="121" y="59"/>
                            </a:moveTo>
                            <a:cubicBezTo>
                              <a:pt x="122" y="60"/>
                              <a:pt x="122" y="60"/>
                              <a:pt x="122" y="60"/>
                            </a:cubicBezTo>
                            <a:cubicBezTo>
                              <a:pt x="122" y="60"/>
                              <a:pt x="122" y="59"/>
                              <a:pt x="121" y="59"/>
                            </a:cubicBezTo>
                            <a:close/>
                            <a:moveTo>
                              <a:pt x="177" y="61"/>
                            </a:moveTo>
                            <a:cubicBezTo>
                              <a:pt x="178" y="61"/>
                              <a:pt x="177" y="61"/>
                              <a:pt x="177" y="62"/>
                            </a:cubicBezTo>
                            <a:cubicBezTo>
                              <a:pt x="179" y="62"/>
                              <a:pt x="178" y="64"/>
                              <a:pt x="178" y="66"/>
                            </a:cubicBezTo>
                            <a:cubicBezTo>
                              <a:pt x="177" y="66"/>
                              <a:pt x="177" y="66"/>
                              <a:pt x="176" y="66"/>
                            </a:cubicBezTo>
                            <a:cubicBezTo>
                              <a:pt x="177" y="66"/>
                              <a:pt x="177" y="67"/>
                              <a:pt x="177" y="67"/>
                            </a:cubicBezTo>
                            <a:cubicBezTo>
                              <a:pt x="177" y="68"/>
                              <a:pt x="178" y="68"/>
                              <a:pt x="178" y="68"/>
                            </a:cubicBezTo>
                            <a:cubicBezTo>
                              <a:pt x="179" y="66"/>
                              <a:pt x="178" y="66"/>
                              <a:pt x="180" y="65"/>
                            </a:cubicBezTo>
                            <a:cubicBezTo>
                              <a:pt x="180" y="65"/>
                              <a:pt x="180" y="64"/>
                              <a:pt x="180" y="64"/>
                            </a:cubicBezTo>
                            <a:cubicBezTo>
                              <a:pt x="178" y="65"/>
                              <a:pt x="181" y="63"/>
                              <a:pt x="180" y="62"/>
                            </a:cubicBezTo>
                            <a:cubicBezTo>
                              <a:pt x="179" y="61"/>
                              <a:pt x="179" y="61"/>
                              <a:pt x="177" y="61"/>
                            </a:cubicBezTo>
                            <a:close/>
                            <a:moveTo>
                              <a:pt x="82" y="64"/>
                            </a:moveTo>
                            <a:cubicBezTo>
                              <a:pt x="82" y="64"/>
                              <a:pt x="81" y="65"/>
                              <a:pt x="82" y="65"/>
                            </a:cubicBezTo>
                            <a:cubicBezTo>
                              <a:pt x="83" y="65"/>
                              <a:pt x="85" y="65"/>
                              <a:pt x="85" y="65"/>
                            </a:cubicBezTo>
                            <a:cubicBezTo>
                              <a:pt x="87" y="65"/>
                              <a:pt x="86" y="64"/>
                              <a:pt x="86" y="64"/>
                            </a:cubicBezTo>
                            <a:cubicBezTo>
                              <a:pt x="84" y="64"/>
                              <a:pt x="83" y="64"/>
                              <a:pt x="82" y="64"/>
                            </a:cubicBezTo>
                            <a:close/>
                            <a:moveTo>
                              <a:pt x="196" y="68"/>
                            </a:moveTo>
                            <a:cubicBezTo>
                              <a:pt x="196" y="70"/>
                              <a:pt x="196" y="70"/>
                              <a:pt x="196" y="70"/>
                            </a:cubicBezTo>
                            <a:cubicBezTo>
                              <a:pt x="196" y="70"/>
                              <a:pt x="197" y="70"/>
                              <a:pt x="197" y="70"/>
                            </a:cubicBezTo>
                            <a:cubicBezTo>
                              <a:pt x="197" y="69"/>
                              <a:pt x="197" y="68"/>
                              <a:pt x="196" y="68"/>
                            </a:cubicBezTo>
                            <a:close/>
                            <a:moveTo>
                              <a:pt x="164" y="70"/>
                            </a:moveTo>
                            <a:cubicBezTo>
                              <a:pt x="163" y="71"/>
                              <a:pt x="163" y="71"/>
                              <a:pt x="163" y="72"/>
                            </a:cubicBezTo>
                            <a:cubicBezTo>
                              <a:pt x="163" y="72"/>
                              <a:pt x="160" y="73"/>
                              <a:pt x="163" y="74"/>
                            </a:cubicBezTo>
                            <a:cubicBezTo>
                              <a:pt x="163" y="74"/>
                              <a:pt x="166" y="69"/>
                              <a:pt x="164" y="70"/>
                            </a:cubicBezTo>
                            <a:close/>
                            <a:moveTo>
                              <a:pt x="89" y="72"/>
                            </a:moveTo>
                            <a:cubicBezTo>
                              <a:pt x="90" y="72"/>
                              <a:pt x="89" y="73"/>
                              <a:pt x="89" y="73"/>
                            </a:cubicBezTo>
                            <a:cubicBezTo>
                              <a:pt x="90" y="74"/>
                              <a:pt x="90" y="73"/>
                              <a:pt x="90" y="74"/>
                            </a:cubicBezTo>
                            <a:cubicBezTo>
                              <a:pt x="91" y="74"/>
                              <a:pt x="91" y="75"/>
                              <a:pt x="91" y="76"/>
                            </a:cubicBezTo>
                            <a:cubicBezTo>
                              <a:pt x="91" y="76"/>
                              <a:pt x="92" y="75"/>
                              <a:pt x="92" y="75"/>
                            </a:cubicBezTo>
                            <a:cubicBezTo>
                              <a:pt x="92" y="75"/>
                              <a:pt x="93" y="74"/>
                              <a:pt x="93" y="74"/>
                            </a:cubicBezTo>
                            <a:cubicBezTo>
                              <a:pt x="93" y="73"/>
                              <a:pt x="93" y="73"/>
                              <a:pt x="93" y="72"/>
                            </a:cubicBezTo>
                            <a:cubicBezTo>
                              <a:pt x="91" y="72"/>
                              <a:pt x="91" y="72"/>
                              <a:pt x="89" y="72"/>
                            </a:cubicBezTo>
                            <a:close/>
                            <a:moveTo>
                              <a:pt x="139" y="73"/>
                            </a:moveTo>
                            <a:cubicBezTo>
                              <a:pt x="139" y="73"/>
                              <a:pt x="139" y="74"/>
                              <a:pt x="139" y="74"/>
                            </a:cubicBezTo>
                            <a:cubicBezTo>
                              <a:pt x="144" y="74"/>
                              <a:pt x="144" y="74"/>
                              <a:pt x="144" y="74"/>
                            </a:cubicBezTo>
                            <a:cubicBezTo>
                              <a:pt x="143" y="74"/>
                              <a:pt x="143" y="73"/>
                              <a:pt x="143" y="73"/>
                            </a:cubicBezTo>
                            <a:cubicBezTo>
                              <a:pt x="141" y="73"/>
                              <a:pt x="141" y="73"/>
                              <a:pt x="139" y="73"/>
                            </a:cubicBezTo>
                            <a:close/>
                            <a:moveTo>
                              <a:pt x="96" y="74"/>
                            </a:moveTo>
                            <a:cubicBezTo>
                              <a:pt x="96" y="75"/>
                              <a:pt x="96" y="76"/>
                              <a:pt x="95" y="77"/>
                            </a:cubicBezTo>
                            <a:cubicBezTo>
                              <a:pt x="98" y="77"/>
                              <a:pt x="98" y="77"/>
                              <a:pt x="98" y="74"/>
                            </a:cubicBezTo>
                            <a:cubicBezTo>
                              <a:pt x="98" y="74"/>
                              <a:pt x="97" y="74"/>
                              <a:pt x="96" y="74"/>
                            </a:cubicBezTo>
                            <a:close/>
                            <a:moveTo>
                              <a:pt x="103" y="74"/>
                            </a:moveTo>
                            <a:cubicBezTo>
                              <a:pt x="103" y="74"/>
                              <a:pt x="103" y="75"/>
                              <a:pt x="102" y="76"/>
                            </a:cubicBezTo>
                            <a:cubicBezTo>
                              <a:pt x="103" y="76"/>
                              <a:pt x="104" y="76"/>
                              <a:pt x="104" y="76"/>
                            </a:cubicBezTo>
                            <a:cubicBezTo>
                              <a:pt x="103" y="76"/>
                              <a:pt x="105" y="77"/>
                              <a:pt x="102" y="77"/>
                            </a:cubicBezTo>
                            <a:cubicBezTo>
                              <a:pt x="101" y="77"/>
                              <a:pt x="100" y="76"/>
                              <a:pt x="100" y="76"/>
                            </a:cubicBezTo>
                            <a:cubicBezTo>
                              <a:pt x="99" y="76"/>
                              <a:pt x="100" y="76"/>
                              <a:pt x="99" y="76"/>
                            </a:cubicBezTo>
                            <a:cubicBezTo>
                              <a:pt x="99" y="77"/>
                              <a:pt x="98" y="78"/>
                              <a:pt x="98" y="79"/>
                            </a:cubicBezTo>
                            <a:cubicBezTo>
                              <a:pt x="99" y="79"/>
                              <a:pt x="100" y="79"/>
                              <a:pt x="100" y="79"/>
                            </a:cubicBezTo>
                            <a:cubicBezTo>
                              <a:pt x="101" y="79"/>
                              <a:pt x="101" y="79"/>
                              <a:pt x="102" y="79"/>
                            </a:cubicBezTo>
                            <a:cubicBezTo>
                              <a:pt x="102" y="79"/>
                              <a:pt x="102" y="79"/>
                              <a:pt x="102" y="79"/>
                            </a:cubicBezTo>
                            <a:cubicBezTo>
                              <a:pt x="104" y="78"/>
                              <a:pt x="108" y="78"/>
                              <a:pt x="109" y="78"/>
                            </a:cubicBezTo>
                            <a:cubicBezTo>
                              <a:pt x="108" y="77"/>
                              <a:pt x="108" y="77"/>
                              <a:pt x="108" y="76"/>
                            </a:cubicBezTo>
                            <a:cubicBezTo>
                              <a:pt x="105" y="76"/>
                              <a:pt x="105" y="75"/>
                              <a:pt x="103" y="74"/>
                            </a:cubicBezTo>
                            <a:close/>
                            <a:moveTo>
                              <a:pt x="149" y="75"/>
                            </a:moveTo>
                            <a:cubicBezTo>
                              <a:pt x="149" y="75"/>
                              <a:pt x="149" y="75"/>
                              <a:pt x="149" y="75"/>
                            </a:cubicBezTo>
                            <a:cubicBezTo>
                              <a:pt x="150" y="75"/>
                              <a:pt x="150" y="75"/>
                              <a:pt x="150" y="75"/>
                            </a:cubicBezTo>
                            <a:cubicBezTo>
                              <a:pt x="149" y="75"/>
                              <a:pt x="150" y="75"/>
                              <a:pt x="149" y="75"/>
                            </a:cubicBezTo>
                            <a:close/>
                            <a:moveTo>
                              <a:pt x="114" y="75"/>
                            </a:moveTo>
                            <a:cubicBezTo>
                              <a:pt x="113" y="75"/>
                              <a:pt x="112" y="76"/>
                              <a:pt x="112" y="76"/>
                            </a:cubicBezTo>
                            <a:cubicBezTo>
                              <a:pt x="112" y="76"/>
                              <a:pt x="112" y="77"/>
                              <a:pt x="112" y="77"/>
                            </a:cubicBezTo>
                            <a:cubicBezTo>
                              <a:pt x="115" y="78"/>
                              <a:pt x="116" y="78"/>
                              <a:pt x="119" y="78"/>
                            </a:cubicBezTo>
                            <a:cubicBezTo>
                              <a:pt x="119" y="79"/>
                              <a:pt x="119" y="79"/>
                              <a:pt x="119" y="79"/>
                            </a:cubicBezTo>
                            <a:cubicBezTo>
                              <a:pt x="121" y="79"/>
                              <a:pt x="123" y="77"/>
                              <a:pt x="125" y="77"/>
                            </a:cubicBezTo>
                            <a:cubicBezTo>
                              <a:pt x="125" y="77"/>
                              <a:pt x="126" y="78"/>
                              <a:pt x="126" y="78"/>
                            </a:cubicBezTo>
                            <a:cubicBezTo>
                              <a:pt x="126" y="77"/>
                              <a:pt x="126" y="76"/>
                              <a:pt x="126" y="76"/>
                            </a:cubicBezTo>
                            <a:cubicBezTo>
                              <a:pt x="126" y="76"/>
                              <a:pt x="125" y="76"/>
                              <a:pt x="124" y="76"/>
                            </a:cubicBezTo>
                            <a:cubicBezTo>
                              <a:pt x="124" y="76"/>
                              <a:pt x="123" y="76"/>
                              <a:pt x="122" y="76"/>
                            </a:cubicBezTo>
                            <a:cubicBezTo>
                              <a:pt x="122" y="76"/>
                              <a:pt x="121" y="75"/>
                              <a:pt x="120" y="75"/>
                            </a:cubicBezTo>
                            <a:cubicBezTo>
                              <a:pt x="119" y="75"/>
                              <a:pt x="119" y="76"/>
                              <a:pt x="118" y="76"/>
                            </a:cubicBezTo>
                            <a:cubicBezTo>
                              <a:pt x="117" y="76"/>
                              <a:pt x="115" y="75"/>
                              <a:pt x="114" y="75"/>
                            </a:cubicBezTo>
                            <a:close/>
                            <a:moveTo>
                              <a:pt x="133" y="76"/>
                            </a:moveTo>
                            <a:cubicBezTo>
                              <a:pt x="133" y="76"/>
                              <a:pt x="133" y="76"/>
                              <a:pt x="133" y="76"/>
                            </a:cubicBezTo>
                            <a:cubicBezTo>
                              <a:pt x="134" y="76"/>
                              <a:pt x="135" y="76"/>
                              <a:pt x="135" y="76"/>
                            </a:cubicBezTo>
                            <a:cubicBezTo>
                              <a:pt x="135" y="76"/>
                              <a:pt x="135" y="76"/>
                              <a:pt x="134" y="76"/>
                            </a:cubicBezTo>
                            <a:cubicBezTo>
                              <a:pt x="134" y="76"/>
                              <a:pt x="133" y="76"/>
                              <a:pt x="133" y="76"/>
                            </a:cubicBezTo>
                            <a:close/>
                            <a:moveTo>
                              <a:pt x="129" y="76"/>
                            </a:moveTo>
                            <a:cubicBezTo>
                              <a:pt x="128" y="76"/>
                              <a:pt x="129" y="77"/>
                              <a:pt x="129" y="77"/>
                            </a:cubicBezTo>
                            <a:cubicBezTo>
                              <a:pt x="129" y="77"/>
                              <a:pt x="130" y="76"/>
                              <a:pt x="129" y="76"/>
                            </a:cubicBezTo>
                            <a:close/>
                            <a:moveTo>
                              <a:pt x="131" y="76"/>
                            </a:moveTo>
                            <a:cubicBezTo>
                              <a:pt x="131" y="76"/>
                              <a:pt x="131" y="77"/>
                              <a:pt x="132" y="77"/>
                            </a:cubicBezTo>
                            <a:cubicBezTo>
                              <a:pt x="132" y="77"/>
                              <a:pt x="132" y="76"/>
                              <a:pt x="131" y="76"/>
                            </a:cubicBezTo>
                            <a:close/>
                            <a:moveTo>
                              <a:pt x="144" y="76"/>
                            </a:moveTo>
                            <a:cubicBezTo>
                              <a:pt x="143" y="77"/>
                              <a:pt x="143" y="77"/>
                              <a:pt x="143" y="77"/>
                            </a:cubicBezTo>
                            <a:cubicBezTo>
                              <a:pt x="142" y="77"/>
                              <a:pt x="141" y="76"/>
                              <a:pt x="140" y="77"/>
                            </a:cubicBezTo>
                            <a:cubicBezTo>
                              <a:pt x="140" y="77"/>
                              <a:pt x="140" y="78"/>
                              <a:pt x="139" y="78"/>
                            </a:cubicBezTo>
                            <a:cubicBezTo>
                              <a:pt x="138" y="78"/>
                              <a:pt x="136" y="77"/>
                              <a:pt x="135" y="78"/>
                            </a:cubicBezTo>
                            <a:cubicBezTo>
                              <a:pt x="134" y="78"/>
                              <a:pt x="135" y="79"/>
                              <a:pt x="134" y="80"/>
                            </a:cubicBezTo>
                            <a:cubicBezTo>
                              <a:pt x="134" y="80"/>
                              <a:pt x="133" y="80"/>
                              <a:pt x="132" y="80"/>
                            </a:cubicBezTo>
                            <a:cubicBezTo>
                              <a:pt x="132" y="80"/>
                              <a:pt x="132" y="81"/>
                              <a:pt x="132" y="82"/>
                            </a:cubicBezTo>
                            <a:cubicBezTo>
                              <a:pt x="132" y="82"/>
                              <a:pt x="129" y="83"/>
                              <a:pt x="128" y="83"/>
                            </a:cubicBezTo>
                            <a:cubicBezTo>
                              <a:pt x="128" y="84"/>
                              <a:pt x="129" y="85"/>
                              <a:pt x="129" y="85"/>
                            </a:cubicBezTo>
                            <a:cubicBezTo>
                              <a:pt x="127" y="86"/>
                              <a:pt x="127" y="87"/>
                              <a:pt x="124" y="87"/>
                            </a:cubicBezTo>
                            <a:cubicBezTo>
                              <a:pt x="124" y="87"/>
                              <a:pt x="124" y="87"/>
                              <a:pt x="124" y="88"/>
                            </a:cubicBezTo>
                            <a:cubicBezTo>
                              <a:pt x="124" y="88"/>
                              <a:pt x="124" y="88"/>
                              <a:pt x="125" y="89"/>
                            </a:cubicBezTo>
                            <a:cubicBezTo>
                              <a:pt x="126" y="89"/>
                              <a:pt x="127" y="88"/>
                              <a:pt x="128" y="88"/>
                            </a:cubicBezTo>
                            <a:cubicBezTo>
                              <a:pt x="128" y="88"/>
                              <a:pt x="128" y="87"/>
                              <a:pt x="128" y="87"/>
                            </a:cubicBezTo>
                            <a:cubicBezTo>
                              <a:pt x="128" y="87"/>
                              <a:pt x="130" y="85"/>
                              <a:pt x="130" y="85"/>
                            </a:cubicBezTo>
                            <a:cubicBezTo>
                              <a:pt x="131" y="85"/>
                              <a:pt x="133" y="85"/>
                              <a:pt x="134" y="85"/>
                            </a:cubicBezTo>
                            <a:cubicBezTo>
                              <a:pt x="135" y="84"/>
                              <a:pt x="135" y="83"/>
                              <a:pt x="136" y="82"/>
                            </a:cubicBezTo>
                            <a:cubicBezTo>
                              <a:pt x="136" y="82"/>
                              <a:pt x="137" y="82"/>
                              <a:pt x="137" y="82"/>
                            </a:cubicBezTo>
                            <a:cubicBezTo>
                              <a:pt x="138" y="82"/>
                              <a:pt x="137" y="81"/>
                              <a:pt x="138" y="81"/>
                            </a:cubicBezTo>
                            <a:cubicBezTo>
                              <a:pt x="138" y="81"/>
                              <a:pt x="139" y="81"/>
                              <a:pt x="140" y="81"/>
                            </a:cubicBezTo>
                            <a:cubicBezTo>
                              <a:pt x="140" y="80"/>
                              <a:pt x="140" y="80"/>
                              <a:pt x="140" y="79"/>
                            </a:cubicBezTo>
                            <a:cubicBezTo>
                              <a:pt x="141" y="79"/>
                              <a:pt x="142" y="79"/>
                              <a:pt x="143" y="79"/>
                            </a:cubicBezTo>
                            <a:cubicBezTo>
                              <a:pt x="143" y="79"/>
                              <a:pt x="143" y="78"/>
                              <a:pt x="144" y="78"/>
                            </a:cubicBezTo>
                            <a:cubicBezTo>
                              <a:pt x="144" y="77"/>
                              <a:pt x="146" y="76"/>
                              <a:pt x="144" y="76"/>
                            </a:cubicBezTo>
                            <a:close/>
                            <a:moveTo>
                              <a:pt x="110" y="82"/>
                            </a:moveTo>
                            <a:cubicBezTo>
                              <a:pt x="109" y="83"/>
                              <a:pt x="109" y="83"/>
                              <a:pt x="109" y="83"/>
                            </a:cubicBezTo>
                            <a:cubicBezTo>
                              <a:pt x="112" y="85"/>
                              <a:pt x="112" y="86"/>
                              <a:pt x="117" y="86"/>
                            </a:cubicBezTo>
                            <a:cubicBezTo>
                              <a:pt x="116" y="86"/>
                              <a:pt x="117" y="83"/>
                              <a:pt x="116" y="84"/>
                            </a:cubicBezTo>
                            <a:cubicBezTo>
                              <a:pt x="116" y="83"/>
                              <a:pt x="116" y="83"/>
                              <a:pt x="116" y="83"/>
                            </a:cubicBezTo>
                            <a:cubicBezTo>
                              <a:pt x="114" y="83"/>
                              <a:pt x="112" y="82"/>
                              <a:pt x="110" y="82"/>
                            </a:cubicBezTo>
                            <a:close/>
                            <a:moveTo>
                              <a:pt x="33" y="24"/>
                            </a:moveTo>
                            <a:cubicBezTo>
                              <a:pt x="34" y="24"/>
                              <a:pt x="33" y="25"/>
                              <a:pt x="33" y="25"/>
                            </a:cubicBezTo>
                            <a:cubicBezTo>
                              <a:pt x="33" y="25"/>
                              <a:pt x="34" y="25"/>
                              <a:pt x="35" y="25"/>
                            </a:cubicBezTo>
                            <a:cubicBezTo>
                              <a:pt x="35" y="25"/>
                              <a:pt x="35" y="24"/>
                              <a:pt x="35" y="24"/>
                            </a:cubicBezTo>
                            <a:lnTo>
                              <a:pt x="33" y="24"/>
                            </a:lnTo>
                            <a:close/>
                            <a:moveTo>
                              <a:pt x="40" y="33"/>
                            </a:moveTo>
                            <a:cubicBezTo>
                              <a:pt x="40" y="34"/>
                              <a:pt x="40" y="34"/>
                              <a:pt x="40" y="34"/>
                            </a:cubicBezTo>
                            <a:cubicBezTo>
                              <a:pt x="41" y="34"/>
                              <a:pt x="41" y="33"/>
                              <a:pt x="40" y="33"/>
                            </a:cubicBezTo>
                            <a:close/>
                            <a:moveTo>
                              <a:pt x="67" y="20"/>
                            </a:moveTo>
                            <a:cubicBezTo>
                              <a:pt x="67" y="20"/>
                              <a:pt x="67" y="20"/>
                              <a:pt x="67" y="20"/>
                            </a:cubicBezTo>
                            <a:cubicBezTo>
                              <a:pt x="67" y="20"/>
                              <a:pt x="66" y="20"/>
                              <a:pt x="66" y="20"/>
                            </a:cubicBezTo>
                            <a:cubicBezTo>
                              <a:pt x="66" y="20"/>
                              <a:pt x="66" y="21"/>
                              <a:pt x="65" y="21"/>
                            </a:cubicBezTo>
                            <a:cubicBezTo>
                              <a:pt x="65" y="21"/>
                              <a:pt x="65" y="22"/>
                              <a:pt x="64" y="22"/>
                            </a:cubicBezTo>
                            <a:cubicBezTo>
                              <a:pt x="64" y="22"/>
                              <a:pt x="64" y="23"/>
                              <a:pt x="63" y="24"/>
                            </a:cubicBezTo>
                            <a:cubicBezTo>
                              <a:pt x="63" y="25"/>
                              <a:pt x="63" y="25"/>
                              <a:pt x="63" y="25"/>
                            </a:cubicBezTo>
                            <a:cubicBezTo>
                              <a:pt x="63" y="25"/>
                              <a:pt x="62" y="29"/>
                              <a:pt x="63" y="29"/>
                            </a:cubicBezTo>
                            <a:cubicBezTo>
                              <a:pt x="63" y="30"/>
                              <a:pt x="64" y="30"/>
                              <a:pt x="64" y="31"/>
                            </a:cubicBezTo>
                            <a:cubicBezTo>
                              <a:pt x="64" y="32"/>
                              <a:pt x="64" y="33"/>
                              <a:pt x="64" y="33"/>
                            </a:cubicBezTo>
                            <a:cubicBezTo>
                              <a:pt x="64" y="33"/>
                              <a:pt x="65" y="34"/>
                              <a:pt x="65" y="34"/>
                            </a:cubicBezTo>
                            <a:cubicBezTo>
                              <a:pt x="65" y="35"/>
                              <a:pt x="64" y="35"/>
                              <a:pt x="64" y="35"/>
                            </a:cubicBezTo>
                            <a:cubicBezTo>
                              <a:pt x="65" y="35"/>
                              <a:pt x="65" y="36"/>
                              <a:pt x="65" y="36"/>
                            </a:cubicBezTo>
                            <a:cubicBezTo>
                              <a:pt x="65" y="37"/>
                              <a:pt x="65" y="37"/>
                              <a:pt x="65" y="38"/>
                            </a:cubicBezTo>
                            <a:cubicBezTo>
                              <a:pt x="65" y="37"/>
                              <a:pt x="65" y="38"/>
                              <a:pt x="66" y="38"/>
                            </a:cubicBezTo>
                            <a:cubicBezTo>
                              <a:pt x="66" y="38"/>
                              <a:pt x="67" y="37"/>
                              <a:pt x="67" y="37"/>
                            </a:cubicBezTo>
                            <a:cubicBezTo>
                              <a:pt x="68" y="37"/>
                              <a:pt x="67" y="37"/>
                              <a:pt x="68" y="37"/>
                            </a:cubicBezTo>
                            <a:cubicBezTo>
                              <a:pt x="69" y="39"/>
                              <a:pt x="68" y="40"/>
                              <a:pt x="69" y="42"/>
                            </a:cubicBezTo>
                            <a:cubicBezTo>
                              <a:pt x="69" y="42"/>
                              <a:pt x="70" y="43"/>
                              <a:pt x="70" y="43"/>
                            </a:cubicBezTo>
                            <a:cubicBezTo>
                              <a:pt x="70" y="44"/>
                              <a:pt x="70" y="45"/>
                              <a:pt x="70" y="46"/>
                            </a:cubicBezTo>
                            <a:cubicBezTo>
                              <a:pt x="71" y="46"/>
                              <a:pt x="73" y="47"/>
                              <a:pt x="74" y="47"/>
                            </a:cubicBezTo>
                            <a:cubicBezTo>
                              <a:pt x="75" y="47"/>
                              <a:pt x="74" y="46"/>
                              <a:pt x="76" y="46"/>
                            </a:cubicBezTo>
                            <a:cubicBezTo>
                              <a:pt x="76" y="46"/>
                              <a:pt x="76" y="46"/>
                              <a:pt x="76" y="46"/>
                            </a:cubicBezTo>
                            <a:cubicBezTo>
                              <a:pt x="76" y="46"/>
                              <a:pt x="76" y="46"/>
                              <a:pt x="77" y="46"/>
                            </a:cubicBezTo>
                            <a:cubicBezTo>
                              <a:pt x="77" y="47"/>
                              <a:pt x="77" y="48"/>
                              <a:pt x="77" y="48"/>
                            </a:cubicBezTo>
                            <a:cubicBezTo>
                              <a:pt x="78" y="48"/>
                              <a:pt x="78" y="48"/>
                              <a:pt x="79" y="48"/>
                            </a:cubicBezTo>
                            <a:cubicBezTo>
                              <a:pt x="80" y="48"/>
                              <a:pt x="80" y="48"/>
                              <a:pt x="82" y="48"/>
                            </a:cubicBezTo>
                            <a:cubicBezTo>
                              <a:pt x="83" y="47"/>
                              <a:pt x="83" y="47"/>
                              <a:pt x="83" y="47"/>
                            </a:cubicBezTo>
                            <a:cubicBezTo>
                              <a:pt x="83" y="47"/>
                              <a:pt x="83" y="47"/>
                              <a:pt x="84" y="47"/>
                            </a:cubicBezTo>
                            <a:cubicBezTo>
                              <a:pt x="85" y="47"/>
                              <a:pt x="85" y="49"/>
                              <a:pt x="87" y="48"/>
                            </a:cubicBezTo>
                            <a:cubicBezTo>
                              <a:pt x="87" y="48"/>
                              <a:pt x="87" y="47"/>
                              <a:pt x="87" y="47"/>
                            </a:cubicBezTo>
                            <a:cubicBezTo>
                              <a:pt x="88" y="48"/>
                              <a:pt x="88" y="48"/>
                              <a:pt x="88" y="48"/>
                            </a:cubicBezTo>
                            <a:cubicBezTo>
                              <a:pt x="90" y="48"/>
                              <a:pt x="89" y="48"/>
                              <a:pt x="90" y="49"/>
                            </a:cubicBezTo>
                            <a:cubicBezTo>
                              <a:pt x="90" y="50"/>
                              <a:pt x="90" y="50"/>
                              <a:pt x="90" y="50"/>
                            </a:cubicBezTo>
                            <a:cubicBezTo>
                              <a:pt x="91" y="49"/>
                              <a:pt x="91" y="50"/>
                              <a:pt x="91" y="50"/>
                            </a:cubicBezTo>
                            <a:cubicBezTo>
                              <a:pt x="91" y="49"/>
                              <a:pt x="92" y="49"/>
                              <a:pt x="92" y="49"/>
                            </a:cubicBezTo>
                            <a:cubicBezTo>
                              <a:pt x="93" y="48"/>
                              <a:pt x="95" y="48"/>
                              <a:pt x="96" y="48"/>
                            </a:cubicBezTo>
                            <a:cubicBezTo>
                              <a:pt x="97" y="45"/>
                              <a:pt x="98" y="43"/>
                              <a:pt x="101" y="42"/>
                            </a:cubicBezTo>
                            <a:cubicBezTo>
                              <a:pt x="100" y="41"/>
                              <a:pt x="100" y="41"/>
                              <a:pt x="99" y="40"/>
                            </a:cubicBezTo>
                            <a:cubicBezTo>
                              <a:pt x="100" y="39"/>
                              <a:pt x="101" y="38"/>
                              <a:pt x="102" y="36"/>
                            </a:cubicBezTo>
                            <a:cubicBezTo>
                              <a:pt x="102" y="36"/>
                              <a:pt x="102" y="35"/>
                              <a:pt x="102" y="35"/>
                            </a:cubicBezTo>
                            <a:cubicBezTo>
                              <a:pt x="102" y="35"/>
                              <a:pt x="101" y="34"/>
                              <a:pt x="101" y="34"/>
                            </a:cubicBezTo>
                            <a:cubicBezTo>
                              <a:pt x="101" y="34"/>
                              <a:pt x="102" y="34"/>
                              <a:pt x="102" y="34"/>
                            </a:cubicBezTo>
                            <a:cubicBezTo>
                              <a:pt x="103" y="32"/>
                              <a:pt x="103" y="30"/>
                              <a:pt x="102" y="28"/>
                            </a:cubicBezTo>
                            <a:cubicBezTo>
                              <a:pt x="104" y="27"/>
                              <a:pt x="105" y="26"/>
                              <a:pt x="108" y="26"/>
                            </a:cubicBezTo>
                            <a:cubicBezTo>
                              <a:pt x="108" y="26"/>
                              <a:pt x="108" y="25"/>
                              <a:pt x="107" y="25"/>
                            </a:cubicBezTo>
                            <a:cubicBezTo>
                              <a:pt x="106" y="24"/>
                              <a:pt x="104" y="23"/>
                              <a:pt x="103" y="22"/>
                            </a:cubicBezTo>
                            <a:cubicBezTo>
                              <a:pt x="103" y="21"/>
                              <a:pt x="104" y="20"/>
                              <a:pt x="104" y="19"/>
                            </a:cubicBezTo>
                            <a:cubicBezTo>
                              <a:pt x="104" y="18"/>
                              <a:pt x="103" y="16"/>
                              <a:pt x="101" y="14"/>
                            </a:cubicBezTo>
                            <a:cubicBezTo>
                              <a:pt x="102" y="14"/>
                              <a:pt x="101" y="13"/>
                              <a:pt x="101" y="13"/>
                            </a:cubicBezTo>
                            <a:cubicBezTo>
                              <a:pt x="101" y="13"/>
                              <a:pt x="102" y="13"/>
                              <a:pt x="102" y="12"/>
                            </a:cubicBezTo>
                            <a:cubicBezTo>
                              <a:pt x="103" y="13"/>
                              <a:pt x="102" y="12"/>
                              <a:pt x="102" y="12"/>
                            </a:cubicBezTo>
                            <a:cubicBezTo>
                              <a:pt x="103" y="12"/>
                              <a:pt x="103" y="11"/>
                              <a:pt x="103" y="11"/>
                            </a:cubicBezTo>
                            <a:cubicBezTo>
                              <a:pt x="102" y="11"/>
                              <a:pt x="101" y="11"/>
                              <a:pt x="101" y="11"/>
                            </a:cubicBezTo>
                            <a:cubicBezTo>
                              <a:pt x="101" y="11"/>
                              <a:pt x="101" y="10"/>
                              <a:pt x="101" y="10"/>
                            </a:cubicBezTo>
                            <a:cubicBezTo>
                              <a:pt x="98" y="10"/>
                              <a:pt x="98" y="10"/>
                              <a:pt x="98" y="10"/>
                            </a:cubicBezTo>
                            <a:cubicBezTo>
                              <a:pt x="95" y="10"/>
                              <a:pt x="95" y="10"/>
                              <a:pt x="95" y="10"/>
                            </a:cubicBezTo>
                            <a:cubicBezTo>
                              <a:pt x="94" y="11"/>
                              <a:pt x="94" y="11"/>
                              <a:pt x="94" y="11"/>
                            </a:cubicBezTo>
                            <a:cubicBezTo>
                              <a:pt x="94" y="14"/>
                              <a:pt x="94" y="14"/>
                              <a:pt x="94" y="14"/>
                            </a:cubicBezTo>
                            <a:cubicBezTo>
                              <a:pt x="93" y="15"/>
                              <a:pt x="93" y="15"/>
                              <a:pt x="93" y="15"/>
                            </a:cubicBezTo>
                            <a:cubicBezTo>
                              <a:pt x="91" y="17"/>
                              <a:pt x="91" y="17"/>
                              <a:pt x="91" y="17"/>
                            </a:cubicBezTo>
                            <a:cubicBezTo>
                              <a:pt x="91" y="18"/>
                              <a:pt x="91" y="18"/>
                              <a:pt x="91" y="18"/>
                            </a:cubicBezTo>
                            <a:cubicBezTo>
                              <a:pt x="89" y="19"/>
                              <a:pt x="89" y="19"/>
                              <a:pt x="89" y="19"/>
                            </a:cubicBezTo>
                            <a:cubicBezTo>
                              <a:pt x="89" y="20"/>
                              <a:pt x="89" y="20"/>
                              <a:pt x="89" y="20"/>
                            </a:cubicBezTo>
                            <a:cubicBezTo>
                              <a:pt x="88" y="22"/>
                              <a:pt x="88" y="22"/>
                              <a:pt x="88" y="22"/>
                            </a:cubicBezTo>
                            <a:cubicBezTo>
                              <a:pt x="87" y="23"/>
                              <a:pt x="87" y="23"/>
                              <a:pt x="87" y="23"/>
                            </a:cubicBezTo>
                            <a:cubicBezTo>
                              <a:pt x="85" y="24"/>
                              <a:pt x="85" y="24"/>
                              <a:pt x="85" y="24"/>
                            </a:cubicBezTo>
                            <a:cubicBezTo>
                              <a:pt x="83" y="24"/>
                              <a:pt x="83" y="24"/>
                              <a:pt x="83" y="24"/>
                            </a:cubicBezTo>
                            <a:cubicBezTo>
                              <a:pt x="81" y="24"/>
                              <a:pt x="81" y="24"/>
                              <a:pt x="81" y="24"/>
                            </a:cubicBezTo>
                            <a:cubicBezTo>
                              <a:pt x="79" y="24"/>
                              <a:pt x="79" y="24"/>
                              <a:pt x="79" y="24"/>
                            </a:cubicBezTo>
                            <a:cubicBezTo>
                              <a:pt x="78" y="25"/>
                              <a:pt x="78" y="25"/>
                              <a:pt x="78" y="25"/>
                            </a:cubicBezTo>
                            <a:cubicBezTo>
                              <a:pt x="75" y="26"/>
                              <a:pt x="75" y="26"/>
                              <a:pt x="75" y="26"/>
                            </a:cubicBezTo>
                            <a:cubicBezTo>
                              <a:pt x="73" y="26"/>
                              <a:pt x="73" y="26"/>
                              <a:pt x="73" y="26"/>
                            </a:cubicBezTo>
                            <a:cubicBezTo>
                              <a:pt x="71" y="26"/>
                              <a:pt x="71" y="26"/>
                              <a:pt x="71" y="26"/>
                            </a:cubicBezTo>
                            <a:cubicBezTo>
                              <a:pt x="70" y="25"/>
                              <a:pt x="70" y="25"/>
                              <a:pt x="70" y="25"/>
                            </a:cubicBezTo>
                            <a:cubicBezTo>
                              <a:pt x="68" y="24"/>
                              <a:pt x="68" y="24"/>
                              <a:pt x="68" y="24"/>
                            </a:cubicBezTo>
                            <a:cubicBezTo>
                              <a:pt x="67" y="22"/>
                              <a:pt x="67" y="22"/>
                              <a:pt x="67" y="22"/>
                            </a:cubicBezTo>
                            <a:lnTo>
                              <a:pt x="67" y="20"/>
                            </a:lnTo>
                            <a:close/>
                            <a:moveTo>
                              <a:pt x="167" y="36"/>
                            </a:moveTo>
                            <a:cubicBezTo>
                              <a:pt x="166" y="36"/>
                              <a:pt x="164" y="36"/>
                              <a:pt x="164" y="36"/>
                            </a:cubicBezTo>
                            <a:cubicBezTo>
                              <a:pt x="164" y="36"/>
                              <a:pt x="163" y="39"/>
                              <a:pt x="163" y="39"/>
                            </a:cubicBezTo>
                            <a:cubicBezTo>
                              <a:pt x="163" y="39"/>
                              <a:pt x="163" y="40"/>
                              <a:pt x="163" y="40"/>
                            </a:cubicBezTo>
                            <a:cubicBezTo>
                              <a:pt x="164" y="40"/>
                              <a:pt x="166" y="40"/>
                              <a:pt x="167" y="40"/>
                            </a:cubicBezTo>
                            <a:cubicBezTo>
                              <a:pt x="167" y="40"/>
                              <a:pt x="167" y="40"/>
                              <a:pt x="168" y="41"/>
                            </a:cubicBezTo>
                            <a:cubicBezTo>
                              <a:pt x="167" y="41"/>
                              <a:pt x="168" y="42"/>
                              <a:pt x="168" y="42"/>
                            </a:cubicBezTo>
                            <a:cubicBezTo>
                              <a:pt x="168" y="42"/>
                              <a:pt x="167" y="42"/>
                              <a:pt x="167" y="42"/>
                            </a:cubicBezTo>
                            <a:cubicBezTo>
                              <a:pt x="169" y="43"/>
                              <a:pt x="171" y="42"/>
                              <a:pt x="172" y="42"/>
                            </a:cubicBezTo>
                            <a:cubicBezTo>
                              <a:pt x="173" y="43"/>
                              <a:pt x="175" y="43"/>
                              <a:pt x="176" y="43"/>
                            </a:cubicBezTo>
                            <a:cubicBezTo>
                              <a:pt x="176" y="44"/>
                              <a:pt x="176" y="44"/>
                              <a:pt x="176" y="44"/>
                            </a:cubicBezTo>
                            <a:cubicBezTo>
                              <a:pt x="174" y="44"/>
                              <a:pt x="173" y="44"/>
                              <a:pt x="172" y="44"/>
                            </a:cubicBezTo>
                            <a:cubicBezTo>
                              <a:pt x="171" y="45"/>
                              <a:pt x="171" y="45"/>
                              <a:pt x="171" y="45"/>
                            </a:cubicBezTo>
                            <a:cubicBezTo>
                              <a:pt x="170" y="45"/>
                              <a:pt x="167" y="45"/>
                              <a:pt x="167" y="45"/>
                            </a:cubicBezTo>
                            <a:cubicBezTo>
                              <a:pt x="167" y="46"/>
                              <a:pt x="167" y="46"/>
                              <a:pt x="167" y="46"/>
                            </a:cubicBezTo>
                            <a:cubicBezTo>
                              <a:pt x="168" y="46"/>
                              <a:pt x="168" y="46"/>
                              <a:pt x="169" y="46"/>
                            </a:cubicBezTo>
                            <a:cubicBezTo>
                              <a:pt x="170" y="48"/>
                              <a:pt x="169" y="47"/>
                              <a:pt x="171" y="48"/>
                            </a:cubicBezTo>
                            <a:cubicBezTo>
                              <a:pt x="171" y="49"/>
                              <a:pt x="171" y="49"/>
                              <a:pt x="171" y="50"/>
                            </a:cubicBezTo>
                            <a:cubicBezTo>
                              <a:pt x="171" y="50"/>
                              <a:pt x="171" y="51"/>
                              <a:pt x="171" y="51"/>
                            </a:cubicBezTo>
                            <a:cubicBezTo>
                              <a:pt x="172" y="51"/>
                              <a:pt x="172" y="51"/>
                              <a:pt x="172" y="51"/>
                            </a:cubicBezTo>
                            <a:cubicBezTo>
                              <a:pt x="173" y="50"/>
                              <a:pt x="173" y="49"/>
                              <a:pt x="174" y="48"/>
                            </a:cubicBezTo>
                            <a:cubicBezTo>
                              <a:pt x="174" y="48"/>
                              <a:pt x="174" y="48"/>
                              <a:pt x="174" y="48"/>
                            </a:cubicBezTo>
                            <a:cubicBezTo>
                              <a:pt x="174" y="48"/>
                              <a:pt x="174" y="49"/>
                              <a:pt x="174" y="49"/>
                            </a:cubicBezTo>
                            <a:cubicBezTo>
                              <a:pt x="176" y="50"/>
                              <a:pt x="176" y="50"/>
                              <a:pt x="176" y="50"/>
                            </a:cubicBezTo>
                            <a:cubicBezTo>
                              <a:pt x="176" y="50"/>
                              <a:pt x="176" y="50"/>
                              <a:pt x="176" y="50"/>
                            </a:cubicBezTo>
                            <a:cubicBezTo>
                              <a:pt x="178" y="51"/>
                              <a:pt x="179" y="50"/>
                              <a:pt x="179" y="50"/>
                            </a:cubicBezTo>
                            <a:cubicBezTo>
                              <a:pt x="179" y="50"/>
                              <a:pt x="178" y="53"/>
                              <a:pt x="180" y="54"/>
                            </a:cubicBezTo>
                            <a:cubicBezTo>
                              <a:pt x="181" y="54"/>
                              <a:pt x="181" y="53"/>
                              <a:pt x="182" y="53"/>
                            </a:cubicBezTo>
                            <a:cubicBezTo>
                              <a:pt x="183" y="54"/>
                              <a:pt x="183" y="54"/>
                              <a:pt x="183" y="54"/>
                            </a:cubicBezTo>
                            <a:cubicBezTo>
                              <a:pt x="184" y="54"/>
                              <a:pt x="184" y="53"/>
                              <a:pt x="186" y="54"/>
                            </a:cubicBezTo>
                            <a:cubicBezTo>
                              <a:pt x="186" y="54"/>
                              <a:pt x="186" y="54"/>
                              <a:pt x="186" y="54"/>
                            </a:cubicBezTo>
                            <a:cubicBezTo>
                              <a:pt x="188" y="55"/>
                              <a:pt x="188" y="56"/>
                              <a:pt x="189" y="58"/>
                            </a:cubicBezTo>
                            <a:cubicBezTo>
                              <a:pt x="192" y="57"/>
                              <a:pt x="191" y="57"/>
                              <a:pt x="193" y="58"/>
                            </a:cubicBezTo>
                            <a:cubicBezTo>
                              <a:pt x="194" y="58"/>
                              <a:pt x="194" y="58"/>
                              <a:pt x="195" y="58"/>
                            </a:cubicBezTo>
                            <a:cubicBezTo>
                              <a:pt x="196" y="61"/>
                              <a:pt x="196" y="61"/>
                              <a:pt x="196" y="61"/>
                            </a:cubicBezTo>
                            <a:cubicBezTo>
                              <a:pt x="196" y="64"/>
                              <a:pt x="196" y="64"/>
                              <a:pt x="196" y="64"/>
                            </a:cubicBezTo>
                            <a:cubicBezTo>
                              <a:pt x="196" y="64"/>
                              <a:pt x="196" y="64"/>
                              <a:pt x="196" y="65"/>
                            </a:cubicBezTo>
                            <a:cubicBezTo>
                              <a:pt x="196" y="65"/>
                              <a:pt x="197" y="65"/>
                              <a:pt x="197" y="66"/>
                            </a:cubicBezTo>
                            <a:cubicBezTo>
                              <a:pt x="197" y="66"/>
                              <a:pt x="197" y="67"/>
                              <a:pt x="197" y="67"/>
                            </a:cubicBezTo>
                            <a:cubicBezTo>
                              <a:pt x="197" y="68"/>
                              <a:pt x="198" y="68"/>
                              <a:pt x="198" y="69"/>
                            </a:cubicBezTo>
                            <a:cubicBezTo>
                              <a:pt x="199" y="71"/>
                              <a:pt x="198" y="71"/>
                              <a:pt x="199" y="73"/>
                            </a:cubicBezTo>
                            <a:cubicBezTo>
                              <a:pt x="198" y="72"/>
                              <a:pt x="198" y="72"/>
                              <a:pt x="197" y="71"/>
                            </a:cubicBezTo>
                            <a:cubicBezTo>
                              <a:pt x="196" y="72"/>
                              <a:pt x="196" y="71"/>
                              <a:pt x="195" y="72"/>
                            </a:cubicBezTo>
                            <a:cubicBezTo>
                              <a:pt x="195" y="72"/>
                              <a:pt x="193" y="74"/>
                              <a:pt x="193" y="75"/>
                            </a:cubicBezTo>
                            <a:cubicBezTo>
                              <a:pt x="194" y="75"/>
                              <a:pt x="196" y="74"/>
                              <a:pt x="197" y="74"/>
                            </a:cubicBezTo>
                            <a:cubicBezTo>
                              <a:pt x="198" y="74"/>
                              <a:pt x="198" y="73"/>
                              <a:pt x="198" y="73"/>
                            </a:cubicBezTo>
                            <a:cubicBezTo>
                              <a:pt x="198" y="73"/>
                              <a:pt x="198" y="73"/>
                              <a:pt x="199" y="74"/>
                            </a:cubicBezTo>
                            <a:cubicBezTo>
                              <a:pt x="200" y="74"/>
                              <a:pt x="201" y="73"/>
                              <a:pt x="202" y="73"/>
                            </a:cubicBezTo>
                            <a:cubicBezTo>
                              <a:pt x="203" y="73"/>
                              <a:pt x="205" y="75"/>
                              <a:pt x="205" y="76"/>
                            </a:cubicBezTo>
                            <a:cubicBezTo>
                              <a:pt x="205" y="76"/>
                              <a:pt x="205" y="77"/>
                              <a:pt x="205" y="77"/>
                            </a:cubicBezTo>
                            <a:cubicBezTo>
                              <a:pt x="206" y="77"/>
                              <a:pt x="206" y="77"/>
                              <a:pt x="206" y="77"/>
                            </a:cubicBezTo>
                            <a:cubicBezTo>
                              <a:pt x="206" y="77"/>
                              <a:pt x="206" y="78"/>
                              <a:pt x="206" y="78"/>
                            </a:cubicBezTo>
                            <a:cubicBezTo>
                              <a:pt x="207" y="78"/>
                              <a:pt x="207" y="79"/>
                              <a:pt x="208" y="79"/>
                            </a:cubicBezTo>
                            <a:cubicBezTo>
                              <a:pt x="207" y="68"/>
                              <a:pt x="207" y="68"/>
                              <a:pt x="207" y="68"/>
                            </a:cubicBezTo>
                            <a:cubicBezTo>
                              <a:pt x="207" y="66"/>
                              <a:pt x="207" y="66"/>
                              <a:pt x="207" y="66"/>
                            </a:cubicBezTo>
                            <a:cubicBezTo>
                              <a:pt x="207" y="64"/>
                              <a:pt x="207" y="64"/>
                              <a:pt x="207" y="64"/>
                            </a:cubicBezTo>
                            <a:cubicBezTo>
                              <a:pt x="207" y="45"/>
                              <a:pt x="207" y="45"/>
                              <a:pt x="207" y="45"/>
                            </a:cubicBezTo>
                            <a:cubicBezTo>
                              <a:pt x="207" y="45"/>
                              <a:pt x="207" y="46"/>
                              <a:pt x="207" y="45"/>
                            </a:cubicBezTo>
                            <a:cubicBezTo>
                              <a:pt x="207" y="45"/>
                              <a:pt x="206" y="44"/>
                              <a:pt x="205" y="44"/>
                            </a:cubicBezTo>
                            <a:cubicBezTo>
                              <a:pt x="204" y="43"/>
                              <a:pt x="204" y="44"/>
                              <a:pt x="203" y="44"/>
                            </a:cubicBezTo>
                            <a:cubicBezTo>
                              <a:pt x="202" y="44"/>
                              <a:pt x="199" y="43"/>
                              <a:pt x="198" y="43"/>
                            </a:cubicBezTo>
                            <a:cubicBezTo>
                              <a:pt x="197" y="42"/>
                              <a:pt x="194" y="40"/>
                              <a:pt x="192" y="40"/>
                            </a:cubicBezTo>
                            <a:cubicBezTo>
                              <a:pt x="192" y="41"/>
                              <a:pt x="192" y="41"/>
                              <a:pt x="192" y="41"/>
                            </a:cubicBezTo>
                            <a:cubicBezTo>
                              <a:pt x="192" y="41"/>
                              <a:pt x="191" y="41"/>
                              <a:pt x="191" y="41"/>
                            </a:cubicBezTo>
                            <a:cubicBezTo>
                              <a:pt x="190" y="41"/>
                              <a:pt x="190" y="42"/>
                              <a:pt x="189" y="43"/>
                            </a:cubicBezTo>
                            <a:cubicBezTo>
                              <a:pt x="188" y="43"/>
                              <a:pt x="187" y="43"/>
                              <a:pt x="187" y="44"/>
                            </a:cubicBezTo>
                            <a:cubicBezTo>
                              <a:pt x="186" y="44"/>
                              <a:pt x="185" y="47"/>
                              <a:pt x="184" y="47"/>
                            </a:cubicBezTo>
                            <a:cubicBezTo>
                              <a:pt x="184" y="48"/>
                              <a:pt x="182" y="48"/>
                              <a:pt x="182" y="49"/>
                            </a:cubicBezTo>
                            <a:cubicBezTo>
                              <a:pt x="181" y="48"/>
                              <a:pt x="182" y="48"/>
                              <a:pt x="181" y="48"/>
                            </a:cubicBezTo>
                            <a:cubicBezTo>
                              <a:pt x="181" y="47"/>
                              <a:pt x="181" y="47"/>
                              <a:pt x="181" y="47"/>
                            </a:cubicBezTo>
                            <a:cubicBezTo>
                              <a:pt x="180" y="47"/>
                              <a:pt x="180" y="47"/>
                              <a:pt x="180" y="47"/>
                            </a:cubicBezTo>
                            <a:cubicBezTo>
                              <a:pt x="179" y="46"/>
                              <a:pt x="180" y="45"/>
                              <a:pt x="180" y="45"/>
                            </a:cubicBezTo>
                            <a:cubicBezTo>
                              <a:pt x="178" y="44"/>
                              <a:pt x="178" y="44"/>
                              <a:pt x="178" y="44"/>
                            </a:cubicBezTo>
                            <a:cubicBezTo>
                              <a:pt x="178" y="45"/>
                              <a:pt x="179" y="45"/>
                              <a:pt x="178" y="45"/>
                            </a:cubicBezTo>
                            <a:cubicBezTo>
                              <a:pt x="177" y="43"/>
                              <a:pt x="177" y="42"/>
                              <a:pt x="177" y="39"/>
                            </a:cubicBezTo>
                            <a:cubicBezTo>
                              <a:pt x="177" y="39"/>
                              <a:pt x="178" y="39"/>
                              <a:pt x="178" y="38"/>
                            </a:cubicBezTo>
                            <a:cubicBezTo>
                              <a:pt x="178" y="37"/>
                              <a:pt x="177" y="35"/>
                              <a:pt x="176" y="35"/>
                            </a:cubicBezTo>
                            <a:cubicBezTo>
                              <a:pt x="175" y="35"/>
                              <a:pt x="175" y="35"/>
                              <a:pt x="175" y="35"/>
                            </a:cubicBezTo>
                            <a:cubicBezTo>
                              <a:pt x="176" y="35"/>
                              <a:pt x="175" y="36"/>
                              <a:pt x="174" y="35"/>
                            </a:cubicBezTo>
                            <a:cubicBezTo>
                              <a:pt x="174" y="35"/>
                              <a:pt x="174" y="34"/>
                              <a:pt x="173" y="35"/>
                            </a:cubicBezTo>
                            <a:cubicBezTo>
                              <a:pt x="173" y="35"/>
                              <a:pt x="173" y="36"/>
                              <a:pt x="172" y="35"/>
                            </a:cubicBezTo>
                            <a:cubicBezTo>
                              <a:pt x="172" y="35"/>
                              <a:pt x="170" y="34"/>
                              <a:pt x="169" y="34"/>
                            </a:cubicBezTo>
                            <a:cubicBezTo>
                              <a:pt x="167" y="34"/>
                              <a:pt x="167" y="36"/>
                              <a:pt x="167" y="36"/>
                            </a:cubicBezTo>
                            <a:close/>
                            <a:moveTo>
                              <a:pt x="58" y="9"/>
                            </a:moveTo>
                            <a:cubicBezTo>
                              <a:pt x="59" y="9"/>
                              <a:pt x="58" y="10"/>
                              <a:pt x="58" y="11"/>
                            </a:cubicBezTo>
                            <a:cubicBezTo>
                              <a:pt x="58" y="11"/>
                              <a:pt x="60" y="10"/>
                              <a:pt x="60" y="10"/>
                            </a:cubicBezTo>
                            <a:cubicBezTo>
                              <a:pt x="60" y="10"/>
                              <a:pt x="60" y="9"/>
                              <a:pt x="60" y="9"/>
                            </a:cubicBezTo>
                            <a:lnTo>
                              <a:pt x="58" y="9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63" name="Freeform 130">
                        <a:extLst>
                          <a:ext uri="{FF2B5EF4-FFF2-40B4-BE49-F238E27FC236}">
                            <a16:creationId xmlns:a16="http://schemas.microsoft.com/office/drawing/2014/main" id="{621430E5-EBD8-952E-FFCF-60E18741ACF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351414" y="3519641"/>
                        <a:ext cx="488551" cy="413688"/>
                      </a:xfrm>
                      <a:custGeom>
                        <a:avLst/>
                        <a:gdLst>
                          <a:gd name="T0" fmla="*/ 47 w 71"/>
                          <a:gd name="T1" fmla="*/ 22 h 57"/>
                          <a:gd name="T2" fmla="*/ 46 w 71"/>
                          <a:gd name="T3" fmla="*/ 24 h 57"/>
                          <a:gd name="T4" fmla="*/ 48 w 71"/>
                          <a:gd name="T5" fmla="*/ 26 h 57"/>
                          <a:gd name="T6" fmla="*/ 49 w 71"/>
                          <a:gd name="T7" fmla="*/ 28 h 57"/>
                          <a:gd name="T8" fmla="*/ 53 w 71"/>
                          <a:gd name="T9" fmla="*/ 31 h 57"/>
                          <a:gd name="T10" fmla="*/ 65 w 71"/>
                          <a:gd name="T11" fmla="*/ 36 h 57"/>
                          <a:gd name="T12" fmla="*/ 71 w 71"/>
                          <a:gd name="T13" fmla="*/ 36 h 57"/>
                          <a:gd name="T14" fmla="*/ 59 w 71"/>
                          <a:gd name="T15" fmla="*/ 52 h 57"/>
                          <a:gd name="T16" fmla="*/ 54 w 71"/>
                          <a:gd name="T17" fmla="*/ 52 h 57"/>
                          <a:gd name="T18" fmla="*/ 52 w 71"/>
                          <a:gd name="T19" fmla="*/ 54 h 57"/>
                          <a:gd name="T20" fmla="*/ 47 w 71"/>
                          <a:gd name="T21" fmla="*/ 54 h 57"/>
                          <a:gd name="T22" fmla="*/ 46 w 71"/>
                          <a:gd name="T23" fmla="*/ 55 h 57"/>
                          <a:gd name="T24" fmla="*/ 41 w 71"/>
                          <a:gd name="T25" fmla="*/ 55 h 57"/>
                          <a:gd name="T26" fmla="*/ 40 w 71"/>
                          <a:gd name="T27" fmla="*/ 54 h 57"/>
                          <a:gd name="T28" fmla="*/ 37 w 71"/>
                          <a:gd name="T29" fmla="*/ 55 h 57"/>
                          <a:gd name="T30" fmla="*/ 35 w 71"/>
                          <a:gd name="T31" fmla="*/ 56 h 57"/>
                          <a:gd name="T32" fmla="*/ 32 w 71"/>
                          <a:gd name="T33" fmla="*/ 56 h 57"/>
                          <a:gd name="T34" fmla="*/ 30 w 71"/>
                          <a:gd name="T35" fmla="*/ 56 h 57"/>
                          <a:gd name="T36" fmla="*/ 26 w 71"/>
                          <a:gd name="T37" fmla="*/ 55 h 57"/>
                          <a:gd name="T38" fmla="*/ 23 w 71"/>
                          <a:gd name="T39" fmla="*/ 56 h 57"/>
                          <a:gd name="T40" fmla="*/ 20 w 71"/>
                          <a:gd name="T41" fmla="*/ 56 h 57"/>
                          <a:gd name="T42" fmla="*/ 16 w 71"/>
                          <a:gd name="T43" fmla="*/ 56 h 57"/>
                          <a:gd name="T44" fmla="*/ 16 w 71"/>
                          <a:gd name="T45" fmla="*/ 54 h 57"/>
                          <a:gd name="T46" fmla="*/ 15 w 71"/>
                          <a:gd name="T47" fmla="*/ 52 h 57"/>
                          <a:gd name="T48" fmla="*/ 14 w 71"/>
                          <a:gd name="T49" fmla="*/ 52 h 57"/>
                          <a:gd name="T50" fmla="*/ 11 w 71"/>
                          <a:gd name="T51" fmla="*/ 50 h 57"/>
                          <a:gd name="T52" fmla="*/ 9 w 71"/>
                          <a:gd name="T53" fmla="*/ 46 h 57"/>
                          <a:gd name="T54" fmla="*/ 8 w 71"/>
                          <a:gd name="T55" fmla="*/ 44 h 57"/>
                          <a:gd name="T56" fmla="*/ 6 w 71"/>
                          <a:gd name="T57" fmla="*/ 41 h 57"/>
                          <a:gd name="T58" fmla="*/ 3 w 71"/>
                          <a:gd name="T59" fmla="*/ 40 h 57"/>
                          <a:gd name="T60" fmla="*/ 0 w 71"/>
                          <a:gd name="T61" fmla="*/ 39 h 57"/>
                          <a:gd name="T62" fmla="*/ 1 w 71"/>
                          <a:gd name="T63" fmla="*/ 37 h 57"/>
                          <a:gd name="T64" fmla="*/ 3 w 71"/>
                          <a:gd name="T65" fmla="*/ 36 h 57"/>
                          <a:gd name="T66" fmla="*/ 5 w 71"/>
                          <a:gd name="T67" fmla="*/ 36 h 57"/>
                          <a:gd name="T68" fmla="*/ 6 w 71"/>
                          <a:gd name="T69" fmla="*/ 33 h 57"/>
                          <a:gd name="T70" fmla="*/ 6 w 71"/>
                          <a:gd name="T71" fmla="*/ 28 h 57"/>
                          <a:gd name="T72" fmla="*/ 8 w 71"/>
                          <a:gd name="T73" fmla="*/ 23 h 57"/>
                          <a:gd name="T74" fmla="*/ 8 w 71"/>
                          <a:gd name="T75" fmla="*/ 21 h 57"/>
                          <a:gd name="T76" fmla="*/ 10 w 71"/>
                          <a:gd name="T77" fmla="*/ 19 h 57"/>
                          <a:gd name="T78" fmla="*/ 12 w 71"/>
                          <a:gd name="T79" fmla="*/ 18 h 57"/>
                          <a:gd name="T80" fmla="*/ 13 w 71"/>
                          <a:gd name="T81" fmla="*/ 15 h 57"/>
                          <a:gd name="T82" fmla="*/ 15 w 71"/>
                          <a:gd name="T83" fmla="*/ 11 h 57"/>
                          <a:gd name="T84" fmla="*/ 17 w 71"/>
                          <a:gd name="T85" fmla="*/ 8 h 57"/>
                          <a:gd name="T86" fmla="*/ 19 w 71"/>
                          <a:gd name="T87" fmla="*/ 4 h 57"/>
                          <a:gd name="T88" fmla="*/ 22 w 71"/>
                          <a:gd name="T89" fmla="*/ 3 h 57"/>
                          <a:gd name="T90" fmla="*/ 24 w 71"/>
                          <a:gd name="T91" fmla="*/ 4 h 57"/>
                          <a:gd name="T92" fmla="*/ 25 w 71"/>
                          <a:gd name="T93" fmla="*/ 5 h 57"/>
                          <a:gd name="T94" fmla="*/ 26 w 71"/>
                          <a:gd name="T95" fmla="*/ 1 h 57"/>
                          <a:gd name="T96" fmla="*/ 28 w 71"/>
                          <a:gd name="T97" fmla="*/ 1 h 57"/>
                          <a:gd name="T98" fmla="*/ 30 w 71"/>
                          <a:gd name="T99" fmla="*/ 3 h 57"/>
                          <a:gd name="T100" fmla="*/ 33 w 71"/>
                          <a:gd name="T101" fmla="*/ 4 h 57"/>
                          <a:gd name="T102" fmla="*/ 38 w 71"/>
                          <a:gd name="T103" fmla="*/ 5 h 57"/>
                          <a:gd name="T104" fmla="*/ 41 w 71"/>
                          <a:gd name="T105" fmla="*/ 8 h 57"/>
                          <a:gd name="T106" fmla="*/ 43 w 71"/>
                          <a:gd name="T107" fmla="*/ 11 h 57"/>
                          <a:gd name="T108" fmla="*/ 45 w 71"/>
                          <a:gd name="T109" fmla="*/ 13 h 57"/>
                          <a:gd name="T110" fmla="*/ 42 w 71"/>
                          <a:gd name="T111" fmla="*/ 17 h 57"/>
                          <a:gd name="T112" fmla="*/ 41 w 71"/>
                          <a:gd name="T113" fmla="*/ 21 h 57"/>
                          <a:gd name="T114" fmla="*/ 44 w 71"/>
                          <a:gd name="T115" fmla="*/ 22 h 57"/>
                          <a:gd name="T116" fmla="*/ 46 w 71"/>
                          <a:gd name="T117" fmla="*/ 22 h 57"/>
                          <a:gd name="T118" fmla="*/ 47 w 71"/>
                          <a:gd name="T119" fmla="*/ 22 h 5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</a:cxnLst>
                        <a:rect l="0" t="0" r="r" b="b"/>
                        <a:pathLst>
                          <a:path w="71" h="57">
                            <a:moveTo>
                              <a:pt x="47" y="22"/>
                            </a:moveTo>
                            <a:cubicBezTo>
                              <a:pt x="46" y="24"/>
                              <a:pt x="46" y="24"/>
                              <a:pt x="46" y="24"/>
                            </a:cubicBezTo>
                            <a:cubicBezTo>
                              <a:pt x="46" y="24"/>
                              <a:pt x="47" y="25"/>
                              <a:pt x="48" y="26"/>
                            </a:cubicBezTo>
                            <a:cubicBezTo>
                              <a:pt x="49" y="27"/>
                              <a:pt x="48" y="28"/>
                              <a:pt x="49" y="28"/>
                            </a:cubicBezTo>
                            <a:cubicBezTo>
                              <a:pt x="51" y="29"/>
                              <a:pt x="51" y="30"/>
                              <a:pt x="53" y="31"/>
                            </a:cubicBezTo>
                            <a:cubicBezTo>
                              <a:pt x="54" y="31"/>
                              <a:pt x="65" y="36"/>
                              <a:pt x="65" y="36"/>
                            </a:cubicBezTo>
                            <a:cubicBezTo>
                              <a:pt x="71" y="36"/>
                              <a:pt x="71" y="36"/>
                              <a:pt x="71" y="36"/>
                            </a:cubicBezTo>
                            <a:cubicBezTo>
                              <a:pt x="59" y="52"/>
                              <a:pt x="59" y="52"/>
                              <a:pt x="59" y="52"/>
                            </a:cubicBezTo>
                            <a:cubicBezTo>
                              <a:pt x="54" y="52"/>
                              <a:pt x="54" y="52"/>
                              <a:pt x="54" y="52"/>
                            </a:cubicBezTo>
                            <a:cubicBezTo>
                              <a:pt x="52" y="54"/>
                              <a:pt x="52" y="54"/>
                              <a:pt x="52" y="54"/>
                            </a:cubicBezTo>
                            <a:cubicBezTo>
                              <a:pt x="47" y="54"/>
                              <a:pt x="47" y="54"/>
                              <a:pt x="47" y="54"/>
                            </a:cubicBezTo>
                            <a:cubicBezTo>
                              <a:pt x="46" y="55"/>
                              <a:pt x="46" y="55"/>
                              <a:pt x="46" y="55"/>
                            </a:cubicBezTo>
                            <a:cubicBezTo>
                              <a:pt x="46" y="55"/>
                              <a:pt x="42" y="56"/>
                              <a:pt x="41" y="55"/>
                            </a:cubicBezTo>
                            <a:cubicBezTo>
                              <a:pt x="40" y="55"/>
                              <a:pt x="40" y="54"/>
                              <a:pt x="40" y="54"/>
                            </a:cubicBezTo>
                            <a:cubicBezTo>
                              <a:pt x="40" y="54"/>
                              <a:pt x="38" y="55"/>
                              <a:pt x="37" y="55"/>
                            </a:cubicBezTo>
                            <a:cubicBezTo>
                              <a:pt x="35" y="54"/>
                              <a:pt x="35" y="56"/>
                              <a:pt x="35" y="56"/>
                            </a:cubicBezTo>
                            <a:cubicBezTo>
                              <a:pt x="35" y="56"/>
                              <a:pt x="34" y="56"/>
                              <a:pt x="32" y="56"/>
                            </a:cubicBezTo>
                            <a:cubicBezTo>
                              <a:pt x="31" y="56"/>
                              <a:pt x="30" y="57"/>
                              <a:pt x="30" y="56"/>
                            </a:cubicBezTo>
                            <a:cubicBezTo>
                              <a:pt x="29" y="55"/>
                              <a:pt x="26" y="55"/>
                              <a:pt x="26" y="55"/>
                            </a:cubicBezTo>
                            <a:cubicBezTo>
                              <a:pt x="26" y="55"/>
                              <a:pt x="24" y="56"/>
                              <a:pt x="23" y="56"/>
                            </a:cubicBezTo>
                            <a:cubicBezTo>
                              <a:pt x="22" y="55"/>
                              <a:pt x="20" y="56"/>
                              <a:pt x="20" y="56"/>
                            </a:cubicBezTo>
                            <a:cubicBezTo>
                              <a:pt x="19" y="56"/>
                              <a:pt x="16" y="56"/>
                              <a:pt x="16" y="56"/>
                            </a:cubicBezTo>
                            <a:cubicBezTo>
                              <a:pt x="16" y="54"/>
                              <a:pt x="16" y="54"/>
                              <a:pt x="16" y="54"/>
                            </a:cubicBezTo>
                            <a:cubicBezTo>
                              <a:pt x="16" y="54"/>
                              <a:pt x="16" y="52"/>
                              <a:pt x="15" y="52"/>
                            </a:cubicBezTo>
                            <a:cubicBezTo>
                              <a:pt x="15" y="52"/>
                              <a:pt x="14" y="52"/>
                              <a:pt x="14" y="52"/>
                            </a:cubicBezTo>
                            <a:cubicBezTo>
                              <a:pt x="13" y="52"/>
                              <a:pt x="11" y="52"/>
                              <a:pt x="11" y="50"/>
                            </a:cubicBezTo>
                            <a:cubicBezTo>
                              <a:pt x="11" y="49"/>
                              <a:pt x="9" y="47"/>
                              <a:pt x="9" y="46"/>
                            </a:cubicBezTo>
                            <a:cubicBezTo>
                              <a:pt x="9" y="45"/>
                              <a:pt x="9" y="44"/>
                              <a:pt x="8" y="44"/>
                            </a:cubicBezTo>
                            <a:cubicBezTo>
                              <a:pt x="7" y="43"/>
                              <a:pt x="7" y="42"/>
                              <a:pt x="6" y="41"/>
                            </a:cubicBezTo>
                            <a:cubicBezTo>
                              <a:pt x="5" y="40"/>
                              <a:pt x="4" y="40"/>
                              <a:pt x="3" y="40"/>
                            </a:cubicBezTo>
                            <a:cubicBezTo>
                              <a:pt x="3" y="39"/>
                              <a:pt x="0" y="40"/>
                              <a:pt x="0" y="39"/>
                            </a:cubicBezTo>
                            <a:cubicBezTo>
                              <a:pt x="1" y="38"/>
                              <a:pt x="1" y="37"/>
                              <a:pt x="1" y="37"/>
                            </a:cubicBezTo>
                            <a:cubicBezTo>
                              <a:pt x="1" y="37"/>
                              <a:pt x="1" y="36"/>
                              <a:pt x="3" y="36"/>
                            </a:cubicBezTo>
                            <a:cubicBezTo>
                              <a:pt x="4" y="36"/>
                              <a:pt x="5" y="36"/>
                              <a:pt x="5" y="36"/>
                            </a:cubicBezTo>
                            <a:cubicBezTo>
                              <a:pt x="5" y="36"/>
                              <a:pt x="6" y="34"/>
                              <a:pt x="6" y="33"/>
                            </a:cubicBezTo>
                            <a:cubicBezTo>
                              <a:pt x="6" y="32"/>
                              <a:pt x="6" y="29"/>
                              <a:pt x="6" y="28"/>
                            </a:cubicBezTo>
                            <a:cubicBezTo>
                              <a:pt x="6" y="27"/>
                              <a:pt x="8" y="25"/>
                              <a:pt x="8" y="23"/>
                            </a:cubicBezTo>
                            <a:cubicBezTo>
                              <a:pt x="8" y="22"/>
                              <a:pt x="8" y="21"/>
                              <a:pt x="8" y="21"/>
                            </a:cubicBezTo>
                            <a:cubicBezTo>
                              <a:pt x="8" y="21"/>
                              <a:pt x="9" y="20"/>
                              <a:pt x="10" y="19"/>
                            </a:cubicBezTo>
                            <a:cubicBezTo>
                              <a:pt x="11" y="19"/>
                              <a:pt x="12" y="19"/>
                              <a:pt x="12" y="18"/>
                            </a:cubicBezTo>
                            <a:cubicBezTo>
                              <a:pt x="12" y="17"/>
                              <a:pt x="13" y="16"/>
                              <a:pt x="13" y="15"/>
                            </a:cubicBezTo>
                            <a:cubicBezTo>
                              <a:pt x="14" y="14"/>
                              <a:pt x="15" y="13"/>
                              <a:pt x="15" y="11"/>
                            </a:cubicBezTo>
                            <a:cubicBezTo>
                              <a:pt x="15" y="10"/>
                              <a:pt x="16" y="9"/>
                              <a:pt x="17" y="8"/>
                            </a:cubicBezTo>
                            <a:cubicBezTo>
                              <a:pt x="18" y="6"/>
                              <a:pt x="19" y="4"/>
                              <a:pt x="19" y="4"/>
                            </a:cubicBezTo>
                            <a:cubicBezTo>
                              <a:pt x="22" y="3"/>
                              <a:pt x="22" y="3"/>
                              <a:pt x="22" y="3"/>
                            </a:cubicBezTo>
                            <a:cubicBezTo>
                              <a:pt x="22" y="3"/>
                              <a:pt x="24" y="3"/>
                              <a:pt x="24" y="4"/>
                            </a:cubicBezTo>
                            <a:cubicBezTo>
                              <a:pt x="25" y="4"/>
                              <a:pt x="25" y="5"/>
                              <a:pt x="25" y="5"/>
                            </a:cubicBezTo>
                            <a:cubicBezTo>
                              <a:pt x="26" y="1"/>
                              <a:pt x="26" y="1"/>
                              <a:pt x="26" y="1"/>
                            </a:cubicBezTo>
                            <a:cubicBezTo>
                              <a:pt x="26" y="1"/>
                              <a:pt x="27" y="0"/>
                              <a:pt x="28" y="1"/>
                            </a:cubicBezTo>
                            <a:cubicBezTo>
                              <a:pt x="29" y="2"/>
                              <a:pt x="29" y="3"/>
                              <a:pt x="30" y="3"/>
                            </a:cubicBezTo>
                            <a:cubicBezTo>
                              <a:pt x="31" y="3"/>
                              <a:pt x="32" y="3"/>
                              <a:pt x="33" y="4"/>
                            </a:cubicBezTo>
                            <a:cubicBezTo>
                              <a:pt x="33" y="5"/>
                              <a:pt x="36" y="5"/>
                              <a:pt x="38" y="5"/>
                            </a:cubicBezTo>
                            <a:cubicBezTo>
                              <a:pt x="39" y="6"/>
                              <a:pt x="39" y="7"/>
                              <a:pt x="41" y="8"/>
                            </a:cubicBezTo>
                            <a:cubicBezTo>
                              <a:pt x="42" y="9"/>
                              <a:pt x="42" y="11"/>
                              <a:pt x="43" y="11"/>
                            </a:cubicBezTo>
                            <a:cubicBezTo>
                              <a:pt x="43" y="12"/>
                              <a:pt x="45" y="13"/>
                              <a:pt x="45" y="13"/>
                            </a:cubicBezTo>
                            <a:cubicBezTo>
                              <a:pt x="45" y="13"/>
                              <a:pt x="42" y="16"/>
                              <a:pt x="42" y="17"/>
                            </a:cubicBezTo>
                            <a:cubicBezTo>
                              <a:pt x="43" y="18"/>
                              <a:pt x="41" y="20"/>
                              <a:pt x="41" y="21"/>
                            </a:cubicBezTo>
                            <a:cubicBezTo>
                              <a:pt x="42" y="22"/>
                              <a:pt x="43" y="22"/>
                              <a:pt x="44" y="22"/>
                            </a:cubicBezTo>
                            <a:cubicBezTo>
                              <a:pt x="45" y="22"/>
                              <a:pt x="46" y="22"/>
                              <a:pt x="46" y="22"/>
                            </a:cubicBezTo>
                            <a:lnTo>
                              <a:pt x="47" y="22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64" name="Freeform 155">
                        <a:extLst>
                          <a:ext uri="{FF2B5EF4-FFF2-40B4-BE49-F238E27FC236}">
                            <a16:creationId xmlns:a16="http://schemas.microsoft.com/office/drawing/2014/main" id="{5A46FA23-9041-7F3E-4CAE-0C4BE8057B4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43476" y="3053961"/>
                        <a:ext cx="269989" cy="617141"/>
                      </a:xfrm>
                      <a:custGeom>
                        <a:avLst/>
                        <a:gdLst>
                          <a:gd name="T0" fmla="*/ 30 w 39"/>
                          <a:gd name="T1" fmla="*/ 84 h 85"/>
                          <a:gd name="T2" fmla="*/ 33 w 39"/>
                          <a:gd name="T3" fmla="*/ 79 h 85"/>
                          <a:gd name="T4" fmla="*/ 31 w 39"/>
                          <a:gd name="T5" fmla="*/ 73 h 85"/>
                          <a:gd name="T6" fmla="*/ 27 w 39"/>
                          <a:gd name="T7" fmla="*/ 67 h 85"/>
                          <a:gd name="T8" fmla="*/ 29 w 39"/>
                          <a:gd name="T9" fmla="*/ 62 h 85"/>
                          <a:gd name="T10" fmla="*/ 27 w 39"/>
                          <a:gd name="T11" fmla="*/ 58 h 85"/>
                          <a:gd name="T12" fmla="*/ 24 w 39"/>
                          <a:gd name="T13" fmla="*/ 52 h 85"/>
                          <a:gd name="T14" fmla="*/ 25 w 39"/>
                          <a:gd name="T15" fmla="*/ 47 h 85"/>
                          <a:gd name="T16" fmla="*/ 24 w 39"/>
                          <a:gd name="T17" fmla="*/ 43 h 85"/>
                          <a:gd name="T18" fmla="*/ 28 w 39"/>
                          <a:gd name="T19" fmla="*/ 42 h 85"/>
                          <a:gd name="T20" fmla="*/ 29 w 39"/>
                          <a:gd name="T21" fmla="*/ 40 h 85"/>
                          <a:gd name="T22" fmla="*/ 31 w 39"/>
                          <a:gd name="T23" fmla="*/ 38 h 85"/>
                          <a:gd name="T24" fmla="*/ 36 w 39"/>
                          <a:gd name="T25" fmla="*/ 39 h 85"/>
                          <a:gd name="T26" fmla="*/ 36 w 39"/>
                          <a:gd name="T27" fmla="*/ 36 h 85"/>
                          <a:gd name="T28" fmla="*/ 39 w 39"/>
                          <a:gd name="T29" fmla="*/ 33 h 85"/>
                          <a:gd name="T30" fmla="*/ 35 w 39"/>
                          <a:gd name="T31" fmla="*/ 30 h 85"/>
                          <a:gd name="T32" fmla="*/ 33 w 39"/>
                          <a:gd name="T33" fmla="*/ 27 h 85"/>
                          <a:gd name="T34" fmla="*/ 31 w 39"/>
                          <a:gd name="T35" fmla="*/ 26 h 85"/>
                          <a:gd name="T36" fmla="*/ 32 w 39"/>
                          <a:gd name="T37" fmla="*/ 23 h 85"/>
                          <a:gd name="T38" fmla="*/ 30 w 39"/>
                          <a:gd name="T39" fmla="*/ 21 h 85"/>
                          <a:gd name="T40" fmla="*/ 29 w 39"/>
                          <a:gd name="T41" fmla="*/ 19 h 85"/>
                          <a:gd name="T42" fmla="*/ 26 w 39"/>
                          <a:gd name="T43" fmla="*/ 19 h 85"/>
                          <a:gd name="T44" fmla="*/ 24 w 39"/>
                          <a:gd name="T45" fmla="*/ 20 h 85"/>
                          <a:gd name="T46" fmla="*/ 24 w 39"/>
                          <a:gd name="T47" fmla="*/ 18 h 85"/>
                          <a:gd name="T48" fmla="*/ 23 w 39"/>
                          <a:gd name="T49" fmla="*/ 15 h 85"/>
                          <a:gd name="T50" fmla="*/ 26 w 39"/>
                          <a:gd name="T51" fmla="*/ 11 h 85"/>
                          <a:gd name="T52" fmla="*/ 27 w 39"/>
                          <a:gd name="T53" fmla="*/ 7 h 85"/>
                          <a:gd name="T54" fmla="*/ 27 w 39"/>
                          <a:gd name="T55" fmla="*/ 3 h 85"/>
                          <a:gd name="T56" fmla="*/ 25 w 39"/>
                          <a:gd name="T57" fmla="*/ 0 h 85"/>
                          <a:gd name="T58" fmla="*/ 22 w 39"/>
                          <a:gd name="T59" fmla="*/ 1 h 85"/>
                          <a:gd name="T60" fmla="*/ 21 w 39"/>
                          <a:gd name="T61" fmla="*/ 6 h 85"/>
                          <a:gd name="T62" fmla="*/ 16 w 39"/>
                          <a:gd name="T63" fmla="*/ 6 h 85"/>
                          <a:gd name="T64" fmla="*/ 15 w 39"/>
                          <a:gd name="T65" fmla="*/ 10 h 85"/>
                          <a:gd name="T66" fmla="*/ 11 w 39"/>
                          <a:gd name="T67" fmla="*/ 13 h 85"/>
                          <a:gd name="T68" fmla="*/ 9 w 39"/>
                          <a:gd name="T69" fmla="*/ 15 h 85"/>
                          <a:gd name="T70" fmla="*/ 10 w 39"/>
                          <a:gd name="T71" fmla="*/ 17 h 85"/>
                          <a:gd name="T72" fmla="*/ 7 w 39"/>
                          <a:gd name="T73" fmla="*/ 22 h 85"/>
                          <a:gd name="T74" fmla="*/ 5 w 39"/>
                          <a:gd name="T75" fmla="*/ 24 h 85"/>
                          <a:gd name="T76" fmla="*/ 6 w 39"/>
                          <a:gd name="T77" fmla="*/ 28 h 85"/>
                          <a:gd name="T78" fmla="*/ 5 w 39"/>
                          <a:gd name="T79" fmla="*/ 30 h 85"/>
                          <a:gd name="T80" fmla="*/ 2 w 39"/>
                          <a:gd name="T81" fmla="*/ 30 h 85"/>
                          <a:gd name="T82" fmla="*/ 1 w 39"/>
                          <a:gd name="T83" fmla="*/ 32 h 85"/>
                          <a:gd name="T84" fmla="*/ 2 w 39"/>
                          <a:gd name="T85" fmla="*/ 36 h 85"/>
                          <a:gd name="T86" fmla="*/ 0 w 39"/>
                          <a:gd name="T87" fmla="*/ 35 h 85"/>
                          <a:gd name="T88" fmla="*/ 0 w 39"/>
                          <a:gd name="T89" fmla="*/ 38 h 85"/>
                          <a:gd name="T90" fmla="*/ 2 w 39"/>
                          <a:gd name="T91" fmla="*/ 40 h 85"/>
                          <a:gd name="T92" fmla="*/ 3 w 39"/>
                          <a:gd name="T93" fmla="*/ 39 h 85"/>
                          <a:gd name="T94" fmla="*/ 4 w 39"/>
                          <a:gd name="T95" fmla="*/ 38 h 85"/>
                          <a:gd name="T96" fmla="*/ 5 w 39"/>
                          <a:gd name="T97" fmla="*/ 41 h 85"/>
                          <a:gd name="T98" fmla="*/ 7 w 39"/>
                          <a:gd name="T99" fmla="*/ 44 h 85"/>
                          <a:gd name="T100" fmla="*/ 8 w 39"/>
                          <a:gd name="T101" fmla="*/ 48 h 85"/>
                          <a:gd name="T102" fmla="*/ 7 w 39"/>
                          <a:gd name="T103" fmla="*/ 59 h 85"/>
                          <a:gd name="T104" fmla="*/ 9 w 39"/>
                          <a:gd name="T105" fmla="*/ 60 h 85"/>
                          <a:gd name="T106" fmla="*/ 13 w 39"/>
                          <a:gd name="T107" fmla="*/ 60 h 85"/>
                          <a:gd name="T108" fmla="*/ 15 w 39"/>
                          <a:gd name="T109" fmla="*/ 59 h 85"/>
                          <a:gd name="T110" fmla="*/ 18 w 39"/>
                          <a:gd name="T111" fmla="*/ 54 h 85"/>
                          <a:gd name="T112" fmla="*/ 21 w 39"/>
                          <a:gd name="T113" fmla="*/ 58 h 85"/>
                          <a:gd name="T114" fmla="*/ 22 w 39"/>
                          <a:gd name="T115" fmla="*/ 61 h 85"/>
                          <a:gd name="T116" fmla="*/ 25 w 39"/>
                          <a:gd name="T117" fmla="*/ 70 h 85"/>
                          <a:gd name="T118" fmla="*/ 27 w 39"/>
                          <a:gd name="T119" fmla="*/ 72 h 85"/>
                          <a:gd name="T120" fmla="*/ 27 w 39"/>
                          <a:gd name="T121" fmla="*/ 81 h 85"/>
                          <a:gd name="T122" fmla="*/ 29 w 39"/>
                          <a:gd name="T123" fmla="*/ 85 h 8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  <a:cxn ang="0">
                            <a:pos x="T120" y="T121"/>
                          </a:cxn>
                          <a:cxn ang="0">
                            <a:pos x="T122" y="T123"/>
                          </a:cxn>
                        </a:cxnLst>
                        <a:rect l="0" t="0" r="r" b="b"/>
                        <a:pathLst>
                          <a:path w="39" h="85">
                            <a:moveTo>
                              <a:pt x="30" y="85"/>
                            </a:moveTo>
                            <a:cubicBezTo>
                              <a:pt x="30" y="84"/>
                              <a:pt x="30" y="84"/>
                              <a:pt x="30" y="84"/>
                            </a:cubicBezTo>
                            <a:cubicBezTo>
                              <a:pt x="31" y="81"/>
                              <a:pt x="31" y="81"/>
                              <a:pt x="31" y="81"/>
                            </a:cubicBezTo>
                            <a:cubicBezTo>
                              <a:pt x="33" y="79"/>
                              <a:pt x="33" y="79"/>
                              <a:pt x="33" y="79"/>
                            </a:cubicBezTo>
                            <a:cubicBezTo>
                              <a:pt x="33" y="76"/>
                              <a:pt x="33" y="76"/>
                              <a:pt x="33" y="76"/>
                            </a:cubicBezTo>
                            <a:cubicBezTo>
                              <a:pt x="31" y="73"/>
                              <a:pt x="31" y="73"/>
                              <a:pt x="31" y="73"/>
                            </a:cubicBezTo>
                            <a:cubicBezTo>
                              <a:pt x="28" y="71"/>
                              <a:pt x="28" y="71"/>
                              <a:pt x="28" y="71"/>
                            </a:cubicBezTo>
                            <a:cubicBezTo>
                              <a:pt x="27" y="67"/>
                              <a:pt x="27" y="67"/>
                              <a:pt x="27" y="67"/>
                            </a:cubicBezTo>
                            <a:cubicBezTo>
                              <a:pt x="26" y="63"/>
                              <a:pt x="26" y="63"/>
                              <a:pt x="26" y="63"/>
                            </a:cubicBezTo>
                            <a:cubicBezTo>
                              <a:pt x="29" y="62"/>
                              <a:pt x="29" y="62"/>
                              <a:pt x="29" y="62"/>
                            </a:cubicBezTo>
                            <a:cubicBezTo>
                              <a:pt x="29" y="60"/>
                              <a:pt x="29" y="60"/>
                              <a:pt x="29" y="60"/>
                            </a:cubicBezTo>
                            <a:cubicBezTo>
                              <a:pt x="27" y="58"/>
                              <a:pt x="27" y="58"/>
                              <a:pt x="27" y="58"/>
                            </a:cubicBezTo>
                            <a:cubicBezTo>
                              <a:pt x="24" y="56"/>
                              <a:pt x="24" y="56"/>
                              <a:pt x="24" y="56"/>
                            </a:cubicBezTo>
                            <a:cubicBezTo>
                              <a:pt x="24" y="52"/>
                              <a:pt x="24" y="52"/>
                              <a:pt x="24" y="52"/>
                            </a:cubicBezTo>
                            <a:cubicBezTo>
                              <a:pt x="24" y="49"/>
                              <a:pt x="24" y="49"/>
                              <a:pt x="24" y="49"/>
                            </a:cubicBezTo>
                            <a:cubicBezTo>
                              <a:pt x="25" y="47"/>
                              <a:pt x="25" y="47"/>
                              <a:pt x="25" y="47"/>
                            </a:cubicBezTo>
                            <a:cubicBezTo>
                              <a:pt x="24" y="45"/>
                              <a:pt x="24" y="45"/>
                              <a:pt x="24" y="45"/>
                            </a:cubicBezTo>
                            <a:cubicBezTo>
                              <a:pt x="24" y="43"/>
                              <a:pt x="24" y="43"/>
                              <a:pt x="24" y="43"/>
                            </a:cubicBezTo>
                            <a:cubicBezTo>
                              <a:pt x="26" y="43"/>
                              <a:pt x="26" y="43"/>
                              <a:pt x="26" y="43"/>
                            </a:cubicBezTo>
                            <a:cubicBezTo>
                              <a:pt x="28" y="42"/>
                              <a:pt x="28" y="42"/>
                              <a:pt x="28" y="42"/>
                            </a:cubicBezTo>
                            <a:cubicBezTo>
                              <a:pt x="29" y="41"/>
                              <a:pt x="29" y="41"/>
                              <a:pt x="29" y="41"/>
                            </a:cubicBezTo>
                            <a:cubicBezTo>
                              <a:pt x="29" y="40"/>
                              <a:pt x="29" y="40"/>
                              <a:pt x="29" y="40"/>
                            </a:cubicBezTo>
                            <a:cubicBezTo>
                              <a:pt x="29" y="38"/>
                              <a:pt x="29" y="38"/>
                              <a:pt x="29" y="38"/>
                            </a:cubicBezTo>
                            <a:cubicBezTo>
                              <a:pt x="31" y="38"/>
                              <a:pt x="31" y="38"/>
                              <a:pt x="31" y="38"/>
                            </a:cubicBezTo>
                            <a:cubicBezTo>
                              <a:pt x="32" y="39"/>
                              <a:pt x="32" y="39"/>
                              <a:pt x="32" y="39"/>
                            </a:cubicBezTo>
                            <a:cubicBezTo>
                              <a:pt x="36" y="39"/>
                              <a:pt x="36" y="39"/>
                              <a:pt x="36" y="39"/>
                            </a:cubicBezTo>
                            <a:cubicBezTo>
                              <a:pt x="36" y="38"/>
                              <a:pt x="36" y="38"/>
                              <a:pt x="36" y="38"/>
                            </a:cubicBezTo>
                            <a:cubicBezTo>
                              <a:pt x="36" y="36"/>
                              <a:pt x="36" y="36"/>
                              <a:pt x="36" y="36"/>
                            </a:cubicBezTo>
                            <a:cubicBezTo>
                              <a:pt x="38" y="34"/>
                              <a:pt x="38" y="34"/>
                              <a:pt x="38" y="34"/>
                            </a:cubicBezTo>
                            <a:cubicBezTo>
                              <a:pt x="39" y="33"/>
                              <a:pt x="39" y="33"/>
                              <a:pt x="39" y="33"/>
                            </a:cubicBezTo>
                            <a:cubicBezTo>
                              <a:pt x="35" y="32"/>
                              <a:pt x="35" y="32"/>
                              <a:pt x="35" y="32"/>
                            </a:cubicBezTo>
                            <a:cubicBezTo>
                              <a:pt x="35" y="30"/>
                              <a:pt x="35" y="30"/>
                              <a:pt x="35" y="30"/>
                            </a:cubicBezTo>
                            <a:cubicBezTo>
                              <a:pt x="34" y="28"/>
                              <a:pt x="34" y="28"/>
                              <a:pt x="34" y="28"/>
                            </a:cubicBezTo>
                            <a:cubicBezTo>
                              <a:pt x="33" y="27"/>
                              <a:pt x="33" y="27"/>
                              <a:pt x="33" y="27"/>
                            </a:cubicBezTo>
                            <a:cubicBezTo>
                              <a:pt x="31" y="27"/>
                              <a:pt x="31" y="27"/>
                              <a:pt x="31" y="27"/>
                            </a:cubicBezTo>
                            <a:cubicBezTo>
                              <a:pt x="31" y="26"/>
                              <a:pt x="31" y="26"/>
                              <a:pt x="31" y="26"/>
                            </a:cubicBezTo>
                            <a:cubicBezTo>
                              <a:pt x="32" y="24"/>
                              <a:pt x="32" y="24"/>
                              <a:pt x="32" y="24"/>
                            </a:cubicBezTo>
                            <a:cubicBezTo>
                              <a:pt x="32" y="23"/>
                              <a:pt x="32" y="23"/>
                              <a:pt x="32" y="23"/>
                            </a:cubicBezTo>
                            <a:cubicBezTo>
                              <a:pt x="30" y="23"/>
                              <a:pt x="30" y="23"/>
                              <a:pt x="30" y="23"/>
                            </a:cubicBezTo>
                            <a:cubicBezTo>
                              <a:pt x="30" y="21"/>
                              <a:pt x="30" y="21"/>
                              <a:pt x="30" y="21"/>
                            </a:cubicBezTo>
                            <a:cubicBezTo>
                              <a:pt x="30" y="20"/>
                              <a:pt x="30" y="20"/>
                              <a:pt x="30" y="20"/>
                            </a:cubicBezTo>
                            <a:cubicBezTo>
                              <a:pt x="29" y="19"/>
                              <a:pt x="29" y="19"/>
                              <a:pt x="29" y="19"/>
                            </a:cubicBezTo>
                            <a:cubicBezTo>
                              <a:pt x="28" y="18"/>
                              <a:pt x="28" y="18"/>
                              <a:pt x="28" y="18"/>
                            </a:cubicBezTo>
                            <a:cubicBezTo>
                              <a:pt x="26" y="19"/>
                              <a:pt x="26" y="19"/>
                              <a:pt x="26" y="19"/>
                            </a:cubicBezTo>
                            <a:cubicBezTo>
                              <a:pt x="25" y="20"/>
                              <a:pt x="25" y="20"/>
                              <a:pt x="25" y="20"/>
                            </a:cubicBezTo>
                            <a:cubicBezTo>
                              <a:pt x="24" y="20"/>
                              <a:pt x="24" y="20"/>
                              <a:pt x="24" y="20"/>
                            </a:cubicBezTo>
                            <a:cubicBezTo>
                              <a:pt x="24" y="19"/>
                              <a:pt x="24" y="19"/>
                              <a:pt x="24" y="19"/>
                            </a:cubicBezTo>
                            <a:cubicBezTo>
                              <a:pt x="24" y="18"/>
                              <a:pt x="24" y="18"/>
                              <a:pt x="24" y="18"/>
                            </a:cubicBezTo>
                            <a:cubicBezTo>
                              <a:pt x="23" y="17"/>
                              <a:pt x="23" y="17"/>
                              <a:pt x="23" y="17"/>
                            </a:cubicBezTo>
                            <a:cubicBezTo>
                              <a:pt x="23" y="15"/>
                              <a:pt x="23" y="15"/>
                              <a:pt x="23" y="15"/>
                            </a:cubicBezTo>
                            <a:cubicBezTo>
                              <a:pt x="25" y="13"/>
                              <a:pt x="25" y="13"/>
                              <a:pt x="25" y="13"/>
                            </a:cubicBezTo>
                            <a:cubicBezTo>
                              <a:pt x="26" y="11"/>
                              <a:pt x="26" y="11"/>
                              <a:pt x="26" y="11"/>
                            </a:cubicBezTo>
                            <a:cubicBezTo>
                              <a:pt x="26" y="9"/>
                              <a:pt x="26" y="9"/>
                              <a:pt x="26" y="9"/>
                            </a:cubicBezTo>
                            <a:cubicBezTo>
                              <a:pt x="27" y="7"/>
                              <a:pt x="27" y="7"/>
                              <a:pt x="27" y="7"/>
                            </a:cubicBezTo>
                            <a:cubicBezTo>
                              <a:pt x="26" y="6"/>
                              <a:pt x="26" y="6"/>
                              <a:pt x="26" y="6"/>
                            </a:cubicBezTo>
                            <a:cubicBezTo>
                              <a:pt x="27" y="3"/>
                              <a:pt x="27" y="3"/>
                              <a:pt x="27" y="3"/>
                            </a:cubicBezTo>
                            <a:cubicBezTo>
                              <a:pt x="26" y="2"/>
                              <a:pt x="26" y="2"/>
                              <a:pt x="26" y="2"/>
                            </a:cubicBezTo>
                            <a:cubicBezTo>
                              <a:pt x="25" y="0"/>
                              <a:pt x="25" y="0"/>
                              <a:pt x="25" y="0"/>
                            </a:cubicBezTo>
                            <a:cubicBezTo>
                              <a:pt x="24" y="0"/>
                              <a:pt x="24" y="0"/>
                              <a:pt x="24" y="0"/>
                            </a:cubicBezTo>
                            <a:cubicBezTo>
                              <a:pt x="22" y="1"/>
                              <a:pt x="22" y="1"/>
                              <a:pt x="22" y="1"/>
                            </a:cubicBezTo>
                            <a:cubicBezTo>
                              <a:pt x="22" y="3"/>
                              <a:pt x="22" y="3"/>
                              <a:pt x="22" y="3"/>
                            </a:cubicBezTo>
                            <a:cubicBezTo>
                              <a:pt x="21" y="6"/>
                              <a:pt x="21" y="6"/>
                              <a:pt x="21" y="6"/>
                            </a:cubicBezTo>
                            <a:cubicBezTo>
                              <a:pt x="19" y="5"/>
                              <a:pt x="19" y="5"/>
                              <a:pt x="19" y="5"/>
                            </a:cubicBezTo>
                            <a:cubicBezTo>
                              <a:pt x="16" y="6"/>
                              <a:pt x="16" y="6"/>
                              <a:pt x="16" y="6"/>
                            </a:cubicBezTo>
                            <a:cubicBezTo>
                              <a:pt x="15" y="8"/>
                              <a:pt x="15" y="8"/>
                              <a:pt x="15" y="8"/>
                            </a:cubicBezTo>
                            <a:cubicBezTo>
                              <a:pt x="15" y="10"/>
                              <a:pt x="15" y="10"/>
                              <a:pt x="15" y="10"/>
                            </a:cubicBezTo>
                            <a:cubicBezTo>
                              <a:pt x="13" y="11"/>
                              <a:pt x="13" y="11"/>
                              <a:pt x="13" y="11"/>
                            </a:cubicBezTo>
                            <a:cubicBezTo>
                              <a:pt x="11" y="13"/>
                              <a:pt x="11" y="13"/>
                              <a:pt x="11" y="13"/>
                            </a:cubicBezTo>
                            <a:cubicBezTo>
                              <a:pt x="10" y="14"/>
                              <a:pt x="10" y="14"/>
                              <a:pt x="10" y="14"/>
                            </a:cubicBezTo>
                            <a:cubicBezTo>
                              <a:pt x="9" y="15"/>
                              <a:pt x="9" y="15"/>
                              <a:pt x="9" y="15"/>
                            </a:cubicBezTo>
                            <a:cubicBezTo>
                              <a:pt x="10" y="15"/>
                              <a:pt x="10" y="15"/>
                              <a:pt x="10" y="15"/>
                            </a:cubicBezTo>
                            <a:cubicBezTo>
                              <a:pt x="10" y="17"/>
                              <a:pt x="10" y="17"/>
                              <a:pt x="10" y="17"/>
                            </a:cubicBezTo>
                            <a:cubicBezTo>
                              <a:pt x="8" y="19"/>
                              <a:pt x="8" y="19"/>
                              <a:pt x="8" y="19"/>
                            </a:cubicBezTo>
                            <a:cubicBezTo>
                              <a:pt x="7" y="22"/>
                              <a:pt x="7" y="22"/>
                              <a:pt x="7" y="22"/>
                            </a:cubicBezTo>
                            <a:cubicBezTo>
                              <a:pt x="5" y="20"/>
                              <a:pt x="5" y="20"/>
                              <a:pt x="5" y="20"/>
                            </a:cubicBezTo>
                            <a:cubicBezTo>
                              <a:pt x="5" y="24"/>
                              <a:pt x="5" y="24"/>
                              <a:pt x="5" y="24"/>
                            </a:cubicBezTo>
                            <a:cubicBezTo>
                              <a:pt x="5" y="26"/>
                              <a:pt x="5" y="26"/>
                              <a:pt x="5" y="26"/>
                            </a:cubicBezTo>
                            <a:cubicBezTo>
                              <a:pt x="6" y="28"/>
                              <a:pt x="6" y="28"/>
                              <a:pt x="6" y="28"/>
                            </a:cubicBezTo>
                            <a:cubicBezTo>
                              <a:pt x="5" y="29"/>
                              <a:pt x="5" y="29"/>
                              <a:pt x="5" y="29"/>
                            </a:cubicBezTo>
                            <a:cubicBezTo>
                              <a:pt x="5" y="30"/>
                              <a:pt x="5" y="30"/>
                              <a:pt x="5" y="30"/>
                            </a:cubicBezTo>
                            <a:cubicBezTo>
                              <a:pt x="3" y="31"/>
                              <a:pt x="3" y="31"/>
                              <a:pt x="3" y="31"/>
                            </a:cubicBezTo>
                            <a:cubicBezTo>
                              <a:pt x="2" y="30"/>
                              <a:pt x="2" y="30"/>
                              <a:pt x="2" y="30"/>
                            </a:cubicBezTo>
                            <a:cubicBezTo>
                              <a:pt x="1" y="30"/>
                              <a:pt x="1" y="30"/>
                              <a:pt x="1" y="30"/>
                            </a:cubicBezTo>
                            <a:cubicBezTo>
                              <a:pt x="1" y="32"/>
                              <a:pt x="1" y="32"/>
                              <a:pt x="1" y="32"/>
                            </a:cubicBezTo>
                            <a:cubicBezTo>
                              <a:pt x="2" y="34"/>
                              <a:pt x="2" y="34"/>
                              <a:pt x="2" y="34"/>
                            </a:cubicBezTo>
                            <a:cubicBezTo>
                              <a:pt x="2" y="36"/>
                              <a:pt x="2" y="36"/>
                              <a:pt x="2" y="36"/>
                            </a:cubicBezTo>
                            <a:cubicBezTo>
                              <a:pt x="2" y="36"/>
                              <a:pt x="2" y="36"/>
                              <a:pt x="2" y="36"/>
                            </a:cubicBezTo>
                            <a:cubicBezTo>
                              <a:pt x="0" y="35"/>
                              <a:pt x="0" y="35"/>
                              <a:pt x="0" y="35"/>
                            </a:cubicBezTo>
                            <a:cubicBezTo>
                              <a:pt x="0" y="36"/>
                              <a:pt x="0" y="36"/>
                              <a:pt x="0" y="36"/>
                            </a:cubicBezTo>
                            <a:cubicBezTo>
                              <a:pt x="0" y="38"/>
                              <a:pt x="0" y="38"/>
                              <a:pt x="0" y="38"/>
                            </a:cubicBezTo>
                            <a:cubicBezTo>
                              <a:pt x="0" y="39"/>
                              <a:pt x="1" y="39"/>
                              <a:pt x="1" y="40"/>
                            </a:cubicBezTo>
                            <a:cubicBezTo>
                              <a:pt x="2" y="40"/>
                              <a:pt x="2" y="40"/>
                              <a:pt x="2" y="40"/>
                            </a:cubicBezTo>
                            <a:cubicBezTo>
                              <a:pt x="2" y="40"/>
                              <a:pt x="2" y="39"/>
                              <a:pt x="2" y="39"/>
                            </a:cubicBezTo>
                            <a:cubicBezTo>
                              <a:pt x="2" y="39"/>
                              <a:pt x="3" y="39"/>
                              <a:pt x="3" y="39"/>
                            </a:cubicBezTo>
                            <a:cubicBezTo>
                              <a:pt x="3" y="38"/>
                              <a:pt x="3" y="38"/>
                              <a:pt x="3" y="38"/>
                            </a:cubicBezTo>
                            <a:cubicBezTo>
                              <a:pt x="3" y="38"/>
                              <a:pt x="4" y="38"/>
                              <a:pt x="4" y="38"/>
                            </a:cubicBezTo>
                            <a:cubicBezTo>
                              <a:pt x="4" y="39"/>
                              <a:pt x="4" y="40"/>
                              <a:pt x="4" y="41"/>
                            </a:cubicBezTo>
                            <a:cubicBezTo>
                              <a:pt x="5" y="41"/>
                              <a:pt x="5" y="41"/>
                              <a:pt x="5" y="41"/>
                            </a:cubicBezTo>
                            <a:cubicBezTo>
                              <a:pt x="6" y="42"/>
                              <a:pt x="5" y="43"/>
                              <a:pt x="5" y="43"/>
                            </a:cubicBezTo>
                            <a:cubicBezTo>
                              <a:pt x="6" y="43"/>
                              <a:pt x="6" y="44"/>
                              <a:pt x="7" y="44"/>
                            </a:cubicBezTo>
                            <a:cubicBezTo>
                              <a:pt x="7" y="45"/>
                              <a:pt x="6" y="46"/>
                              <a:pt x="7" y="48"/>
                            </a:cubicBezTo>
                            <a:cubicBezTo>
                              <a:pt x="7" y="48"/>
                              <a:pt x="8" y="48"/>
                              <a:pt x="8" y="48"/>
                            </a:cubicBezTo>
                            <a:cubicBezTo>
                              <a:pt x="8" y="49"/>
                              <a:pt x="9" y="50"/>
                              <a:pt x="9" y="50"/>
                            </a:cubicBezTo>
                            <a:cubicBezTo>
                              <a:pt x="9" y="53"/>
                              <a:pt x="7" y="56"/>
                              <a:pt x="7" y="59"/>
                            </a:cubicBezTo>
                            <a:cubicBezTo>
                              <a:pt x="7" y="59"/>
                              <a:pt x="7" y="60"/>
                              <a:pt x="8" y="60"/>
                            </a:cubicBezTo>
                            <a:cubicBezTo>
                              <a:pt x="8" y="60"/>
                              <a:pt x="9" y="60"/>
                              <a:pt x="9" y="60"/>
                            </a:cubicBezTo>
                            <a:cubicBezTo>
                              <a:pt x="9" y="60"/>
                              <a:pt x="9" y="60"/>
                              <a:pt x="9" y="60"/>
                            </a:cubicBezTo>
                            <a:cubicBezTo>
                              <a:pt x="11" y="60"/>
                              <a:pt x="11" y="60"/>
                              <a:pt x="13" y="60"/>
                            </a:cubicBezTo>
                            <a:cubicBezTo>
                              <a:pt x="13" y="60"/>
                              <a:pt x="13" y="59"/>
                              <a:pt x="14" y="59"/>
                            </a:cubicBezTo>
                            <a:cubicBezTo>
                              <a:pt x="14" y="59"/>
                              <a:pt x="14" y="59"/>
                              <a:pt x="15" y="59"/>
                            </a:cubicBezTo>
                            <a:cubicBezTo>
                              <a:pt x="16" y="58"/>
                              <a:pt x="16" y="57"/>
                              <a:pt x="17" y="55"/>
                            </a:cubicBezTo>
                            <a:cubicBezTo>
                              <a:pt x="18" y="54"/>
                              <a:pt x="18" y="54"/>
                              <a:pt x="18" y="54"/>
                            </a:cubicBezTo>
                            <a:cubicBezTo>
                              <a:pt x="18" y="55"/>
                              <a:pt x="20" y="56"/>
                              <a:pt x="20" y="56"/>
                            </a:cubicBezTo>
                            <a:cubicBezTo>
                              <a:pt x="21" y="57"/>
                              <a:pt x="20" y="57"/>
                              <a:pt x="21" y="58"/>
                            </a:cubicBezTo>
                            <a:cubicBezTo>
                              <a:pt x="21" y="58"/>
                              <a:pt x="22" y="58"/>
                              <a:pt x="22" y="58"/>
                            </a:cubicBezTo>
                            <a:cubicBezTo>
                              <a:pt x="22" y="59"/>
                              <a:pt x="22" y="60"/>
                              <a:pt x="22" y="61"/>
                            </a:cubicBezTo>
                            <a:cubicBezTo>
                              <a:pt x="22" y="62"/>
                              <a:pt x="23" y="62"/>
                              <a:pt x="23" y="62"/>
                            </a:cubicBezTo>
                            <a:cubicBezTo>
                              <a:pt x="24" y="63"/>
                              <a:pt x="25" y="69"/>
                              <a:pt x="25" y="70"/>
                            </a:cubicBezTo>
                            <a:cubicBezTo>
                              <a:pt x="25" y="70"/>
                              <a:pt x="25" y="71"/>
                              <a:pt x="25" y="71"/>
                            </a:cubicBezTo>
                            <a:cubicBezTo>
                              <a:pt x="25" y="72"/>
                              <a:pt x="26" y="72"/>
                              <a:pt x="27" y="72"/>
                            </a:cubicBezTo>
                            <a:cubicBezTo>
                              <a:pt x="27" y="72"/>
                              <a:pt x="28" y="80"/>
                              <a:pt x="28" y="80"/>
                            </a:cubicBezTo>
                            <a:cubicBezTo>
                              <a:pt x="28" y="80"/>
                              <a:pt x="27" y="81"/>
                              <a:pt x="27" y="81"/>
                            </a:cubicBezTo>
                            <a:cubicBezTo>
                              <a:pt x="27" y="81"/>
                              <a:pt x="28" y="81"/>
                              <a:pt x="28" y="82"/>
                            </a:cubicBezTo>
                            <a:cubicBezTo>
                              <a:pt x="28" y="82"/>
                              <a:pt x="29" y="84"/>
                              <a:pt x="29" y="85"/>
                            </a:cubicBezTo>
                            <a:lnTo>
                              <a:pt x="30" y="85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65" name="Freeform 163">
                        <a:extLst>
                          <a:ext uri="{FF2B5EF4-FFF2-40B4-BE49-F238E27FC236}">
                            <a16:creationId xmlns:a16="http://schemas.microsoft.com/office/drawing/2014/main" id="{935DF840-6BF3-EEB6-EA51-42BB36AB5FE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140625" y="3017791"/>
                        <a:ext cx="89997" cy="51994"/>
                      </a:xfrm>
                      <a:custGeom>
                        <a:avLst/>
                        <a:gdLst>
                          <a:gd name="T0" fmla="*/ 0 w 42"/>
                          <a:gd name="T1" fmla="*/ 10 h 23"/>
                          <a:gd name="T2" fmla="*/ 0 w 42"/>
                          <a:gd name="T3" fmla="*/ 16 h 23"/>
                          <a:gd name="T4" fmla="*/ 3 w 42"/>
                          <a:gd name="T5" fmla="*/ 23 h 23"/>
                          <a:gd name="T6" fmla="*/ 10 w 42"/>
                          <a:gd name="T7" fmla="*/ 19 h 23"/>
                          <a:gd name="T8" fmla="*/ 16 w 42"/>
                          <a:gd name="T9" fmla="*/ 19 h 23"/>
                          <a:gd name="T10" fmla="*/ 26 w 42"/>
                          <a:gd name="T11" fmla="*/ 23 h 23"/>
                          <a:gd name="T12" fmla="*/ 39 w 42"/>
                          <a:gd name="T13" fmla="*/ 23 h 23"/>
                          <a:gd name="T14" fmla="*/ 42 w 42"/>
                          <a:gd name="T15" fmla="*/ 19 h 23"/>
                          <a:gd name="T16" fmla="*/ 42 w 42"/>
                          <a:gd name="T17" fmla="*/ 13 h 23"/>
                          <a:gd name="T18" fmla="*/ 42 w 42"/>
                          <a:gd name="T19" fmla="*/ 3 h 23"/>
                          <a:gd name="T20" fmla="*/ 32 w 42"/>
                          <a:gd name="T21" fmla="*/ 3 h 23"/>
                          <a:gd name="T22" fmla="*/ 26 w 42"/>
                          <a:gd name="T23" fmla="*/ 3 h 23"/>
                          <a:gd name="T24" fmla="*/ 16 w 42"/>
                          <a:gd name="T25" fmla="*/ 0 h 23"/>
                          <a:gd name="T26" fmla="*/ 10 w 42"/>
                          <a:gd name="T27" fmla="*/ 0 h 23"/>
                          <a:gd name="T28" fmla="*/ 3 w 42"/>
                          <a:gd name="T29" fmla="*/ 3 h 23"/>
                          <a:gd name="T30" fmla="*/ 0 w 42"/>
                          <a:gd name="T31" fmla="*/ 10 h 2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</a:cxnLst>
                        <a:rect l="0" t="0" r="r" b="b"/>
                        <a:pathLst>
                          <a:path w="42" h="23">
                            <a:moveTo>
                              <a:pt x="0" y="10"/>
                            </a:moveTo>
                            <a:lnTo>
                              <a:pt x="0" y="16"/>
                            </a:lnTo>
                            <a:lnTo>
                              <a:pt x="3" y="23"/>
                            </a:lnTo>
                            <a:lnTo>
                              <a:pt x="10" y="19"/>
                            </a:lnTo>
                            <a:lnTo>
                              <a:pt x="16" y="19"/>
                            </a:lnTo>
                            <a:lnTo>
                              <a:pt x="26" y="23"/>
                            </a:lnTo>
                            <a:lnTo>
                              <a:pt x="39" y="23"/>
                            </a:lnTo>
                            <a:lnTo>
                              <a:pt x="42" y="19"/>
                            </a:lnTo>
                            <a:lnTo>
                              <a:pt x="42" y="13"/>
                            </a:lnTo>
                            <a:lnTo>
                              <a:pt x="42" y="3"/>
                            </a:lnTo>
                            <a:lnTo>
                              <a:pt x="32" y="3"/>
                            </a:lnTo>
                            <a:lnTo>
                              <a:pt x="26" y="3"/>
                            </a:lnTo>
                            <a:lnTo>
                              <a:pt x="16" y="0"/>
                            </a:lnTo>
                            <a:lnTo>
                              <a:pt x="10" y="0"/>
                            </a:lnTo>
                            <a:lnTo>
                              <a:pt x="3" y="3"/>
                            </a:lnTo>
                            <a:lnTo>
                              <a:pt x="0" y="10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66" name="Freeform 171">
                        <a:extLst>
                          <a:ext uri="{FF2B5EF4-FFF2-40B4-BE49-F238E27FC236}">
                            <a16:creationId xmlns:a16="http://schemas.microsoft.com/office/drawing/2014/main" id="{56AA6034-0AFE-7259-71C4-6BCE29E928F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084911" y="3090130"/>
                        <a:ext cx="173565" cy="239622"/>
                      </a:xfrm>
                      <a:custGeom>
                        <a:avLst/>
                        <a:gdLst>
                          <a:gd name="T0" fmla="*/ 5 w 25"/>
                          <a:gd name="T1" fmla="*/ 27 h 33"/>
                          <a:gd name="T2" fmla="*/ 9 w 25"/>
                          <a:gd name="T3" fmla="*/ 26 h 33"/>
                          <a:gd name="T4" fmla="*/ 10 w 25"/>
                          <a:gd name="T5" fmla="*/ 25 h 33"/>
                          <a:gd name="T6" fmla="*/ 11 w 25"/>
                          <a:gd name="T7" fmla="*/ 25 h 33"/>
                          <a:gd name="T8" fmla="*/ 13 w 25"/>
                          <a:gd name="T9" fmla="*/ 23 h 33"/>
                          <a:gd name="T10" fmla="*/ 13 w 25"/>
                          <a:gd name="T11" fmla="*/ 21 h 33"/>
                          <a:gd name="T12" fmla="*/ 14 w 25"/>
                          <a:gd name="T13" fmla="*/ 20 h 33"/>
                          <a:gd name="T14" fmla="*/ 13 w 25"/>
                          <a:gd name="T15" fmla="*/ 17 h 33"/>
                          <a:gd name="T16" fmla="*/ 17 w 25"/>
                          <a:gd name="T17" fmla="*/ 20 h 33"/>
                          <a:gd name="T18" fmla="*/ 20 w 25"/>
                          <a:gd name="T19" fmla="*/ 23 h 33"/>
                          <a:gd name="T20" fmla="*/ 20 w 25"/>
                          <a:gd name="T21" fmla="*/ 24 h 33"/>
                          <a:gd name="T22" fmla="*/ 22 w 25"/>
                          <a:gd name="T23" fmla="*/ 30 h 33"/>
                          <a:gd name="T24" fmla="*/ 23 w 25"/>
                          <a:gd name="T25" fmla="*/ 31 h 33"/>
                          <a:gd name="T26" fmla="*/ 25 w 25"/>
                          <a:gd name="T27" fmla="*/ 31 h 33"/>
                          <a:gd name="T28" fmla="*/ 25 w 25"/>
                          <a:gd name="T29" fmla="*/ 29 h 33"/>
                          <a:gd name="T30" fmla="*/ 24 w 25"/>
                          <a:gd name="T31" fmla="*/ 25 h 33"/>
                          <a:gd name="T32" fmla="*/ 24 w 25"/>
                          <a:gd name="T33" fmla="*/ 21 h 33"/>
                          <a:gd name="T34" fmla="*/ 21 w 25"/>
                          <a:gd name="T35" fmla="*/ 20 h 33"/>
                          <a:gd name="T36" fmla="*/ 18 w 25"/>
                          <a:gd name="T37" fmla="*/ 19 h 33"/>
                          <a:gd name="T38" fmla="*/ 20 w 25"/>
                          <a:gd name="T39" fmla="*/ 14 h 33"/>
                          <a:gd name="T40" fmla="*/ 21 w 25"/>
                          <a:gd name="T41" fmla="*/ 10 h 33"/>
                          <a:gd name="T42" fmla="*/ 20 w 25"/>
                          <a:gd name="T43" fmla="*/ 8 h 33"/>
                          <a:gd name="T44" fmla="*/ 15 w 25"/>
                          <a:gd name="T45" fmla="*/ 9 h 33"/>
                          <a:gd name="T46" fmla="*/ 10 w 25"/>
                          <a:gd name="T47" fmla="*/ 9 h 33"/>
                          <a:gd name="T48" fmla="*/ 11 w 25"/>
                          <a:gd name="T49" fmla="*/ 3 h 33"/>
                          <a:gd name="T50" fmla="*/ 6 w 25"/>
                          <a:gd name="T51" fmla="*/ 2 h 33"/>
                          <a:gd name="T52" fmla="*/ 3 w 25"/>
                          <a:gd name="T53" fmla="*/ 2 h 33"/>
                          <a:gd name="T54" fmla="*/ 4 w 25"/>
                          <a:gd name="T55" fmla="*/ 6 h 33"/>
                          <a:gd name="T56" fmla="*/ 0 w 25"/>
                          <a:gd name="T57" fmla="*/ 8 h 33"/>
                          <a:gd name="T58" fmla="*/ 1 w 25"/>
                          <a:gd name="T59" fmla="*/ 12 h 33"/>
                          <a:gd name="T60" fmla="*/ 5 w 25"/>
                          <a:gd name="T61" fmla="*/ 15 h 33"/>
                          <a:gd name="T62" fmla="*/ 5 w 25"/>
                          <a:gd name="T63" fmla="*/ 20 h 33"/>
                          <a:gd name="T64" fmla="*/ 4 w 25"/>
                          <a:gd name="T65" fmla="*/ 24 h 33"/>
                          <a:gd name="T66" fmla="*/ 5 w 25"/>
                          <a:gd name="T67" fmla="*/ 26 h 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</a:cxnLst>
                        <a:rect l="0" t="0" r="r" b="b"/>
                        <a:pathLst>
                          <a:path w="25" h="33">
                            <a:moveTo>
                              <a:pt x="5" y="26"/>
                            </a:moveTo>
                            <a:cubicBezTo>
                              <a:pt x="5" y="26"/>
                              <a:pt x="4" y="27"/>
                              <a:pt x="5" y="27"/>
                            </a:cubicBezTo>
                            <a:cubicBezTo>
                              <a:pt x="7" y="27"/>
                              <a:pt x="7" y="26"/>
                              <a:pt x="7" y="26"/>
                            </a:cubicBezTo>
                            <a:cubicBezTo>
                              <a:pt x="8" y="25"/>
                              <a:pt x="8" y="26"/>
                              <a:pt x="9" y="26"/>
                            </a:cubicBezTo>
                            <a:cubicBezTo>
                              <a:pt x="9" y="25"/>
                              <a:pt x="9" y="25"/>
                              <a:pt x="9" y="25"/>
                            </a:cubicBezTo>
                            <a:cubicBezTo>
                              <a:pt x="9" y="25"/>
                              <a:pt x="9" y="25"/>
                              <a:pt x="10" y="25"/>
                            </a:cubicBezTo>
                            <a:cubicBezTo>
                              <a:pt x="10" y="24"/>
                              <a:pt x="10" y="24"/>
                              <a:pt x="10" y="24"/>
                            </a:cubicBezTo>
                            <a:cubicBezTo>
                              <a:pt x="11" y="24"/>
                              <a:pt x="11" y="25"/>
                              <a:pt x="11" y="25"/>
                            </a:cubicBezTo>
                            <a:cubicBezTo>
                              <a:pt x="12" y="25"/>
                              <a:pt x="13" y="25"/>
                              <a:pt x="13" y="25"/>
                            </a:cubicBezTo>
                            <a:cubicBezTo>
                              <a:pt x="13" y="24"/>
                              <a:pt x="14" y="23"/>
                              <a:pt x="13" y="23"/>
                            </a:cubicBezTo>
                            <a:cubicBezTo>
                              <a:pt x="13" y="23"/>
                              <a:pt x="13" y="23"/>
                              <a:pt x="13" y="22"/>
                            </a:cubicBezTo>
                            <a:cubicBezTo>
                              <a:pt x="12" y="22"/>
                              <a:pt x="13" y="22"/>
                              <a:pt x="13" y="21"/>
                            </a:cubicBezTo>
                            <a:cubicBezTo>
                              <a:pt x="12" y="22"/>
                              <a:pt x="12" y="21"/>
                              <a:pt x="12" y="21"/>
                            </a:cubicBezTo>
                            <a:cubicBezTo>
                              <a:pt x="13" y="21"/>
                              <a:pt x="14" y="20"/>
                              <a:pt x="14" y="20"/>
                            </a:cubicBezTo>
                            <a:cubicBezTo>
                              <a:pt x="13" y="19"/>
                              <a:pt x="13" y="19"/>
                              <a:pt x="13" y="18"/>
                            </a:cubicBezTo>
                            <a:cubicBezTo>
                              <a:pt x="12" y="18"/>
                              <a:pt x="13" y="17"/>
                              <a:pt x="13" y="17"/>
                            </a:cubicBezTo>
                            <a:cubicBezTo>
                              <a:pt x="14" y="18"/>
                              <a:pt x="15" y="19"/>
                              <a:pt x="15" y="20"/>
                            </a:cubicBezTo>
                            <a:cubicBezTo>
                              <a:pt x="16" y="20"/>
                              <a:pt x="17" y="20"/>
                              <a:pt x="17" y="20"/>
                            </a:cubicBezTo>
                            <a:cubicBezTo>
                              <a:pt x="18" y="20"/>
                              <a:pt x="17" y="21"/>
                              <a:pt x="18" y="21"/>
                            </a:cubicBezTo>
                            <a:cubicBezTo>
                              <a:pt x="18" y="21"/>
                              <a:pt x="19" y="22"/>
                              <a:pt x="20" y="23"/>
                            </a:cubicBezTo>
                            <a:cubicBezTo>
                              <a:pt x="20" y="23"/>
                              <a:pt x="20" y="24"/>
                              <a:pt x="20" y="24"/>
                            </a:cubicBezTo>
                            <a:cubicBezTo>
                              <a:pt x="20" y="24"/>
                              <a:pt x="20" y="24"/>
                              <a:pt x="20" y="24"/>
                            </a:cubicBezTo>
                            <a:cubicBezTo>
                              <a:pt x="21" y="26"/>
                              <a:pt x="20" y="28"/>
                              <a:pt x="21" y="29"/>
                            </a:cubicBezTo>
                            <a:cubicBezTo>
                              <a:pt x="21" y="30"/>
                              <a:pt x="22" y="30"/>
                              <a:pt x="22" y="30"/>
                            </a:cubicBezTo>
                            <a:cubicBezTo>
                              <a:pt x="22" y="31"/>
                              <a:pt x="23" y="32"/>
                              <a:pt x="23" y="33"/>
                            </a:cubicBezTo>
                            <a:cubicBezTo>
                              <a:pt x="23" y="31"/>
                              <a:pt x="23" y="31"/>
                              <a:pt x="23" y="31"/>
                            </a:cubicBezTo>
                            <a:cubicBezTo>
                              <a:pt x="23" y="30"/>
                              <a:pt x="23" y="30"/>
                              <a:pt x="23" y="30"/>
                            </a:cubicBezTo>
                            <a:cubicBezTo>
                              <a:pt x="25" y="31"/>
                              <a:pt x="25" y="31"/>
                              <a:pt x="25" y="31"/>
                            </a:cubicBezTo>
                            <a:cubicBezTo>
                              <a:pt x="25" y="31"/>
                              <a:pt x="25" y="31"/>
                              <a:pt x="25" y="31"/>
                            </a:cubicBezTo>
                            <a:cubicBezTo>
                              <a:pt x="25" y="29"/>
                              <a:pt x="25" y="29"/>
                              <a:pt x="25" y="29"/>
                            </a:cubicBezTo>
                            <a:cubicBezTo>
                              <a:pt x="24" y="27"/>
                              <a:pt x="24" y="27"/>
                              <a:pt x="24" y="27"/>
                            </a:cubicBezTo>
                            <a:cubicBezTo>
                              <a:pt x="24" y="25"/>
                              <a:pt x="24" y="25"/>
                              <a:pt x="24" y="25"/>
                            </a:cubicBezTo>
                            <a:cubicBezTo>
                              <a:pt x="24" y="24"/>
                              <a:pt x="24" y="24"/>
                              <a:pt x="24" y="24"/>
                            </a:cubicBezTo>
                            <a:cubicBezTo>
                              <a:pt x="24" y="21"/>
                              <a:pt x="24" y="21"/>
                              <a:pt x="24" y="21"/>
                            </a:cubicBezTo>
                            <a:cubicBezTo>
                              <a:pt x="22" y="18"/>
                              <a:pt x="22" y="18"/>
                              <a:pt x="22" y="18"/>
                            </a:cubicBezTo>
                            <a:cubicBezTo>
                              <a:pt x="21" y="20"/>
                              <a:pt x="21" y="20"/>
                              <a:pt x="21" y="20"/>
                            </a:cubicBezTo>
                            <a:cubicBezTo>
                              <a:pt x="19" y="20"/>
                              <a:pt x="19" y="20"/>
                              <a:pt x="19" y="20"/>
                            </a:cubicBezTo>
                            <a:cubicBezTo>
                              <a:pt x="18" y="19"/>
                              <a:pt x="18" y="19"/>
                              <a:pt x="18" y="19"/>
                            </a:cubicBezTo>
                            <a:cubicBezTo>
                              <a:pt x="19" y="16"/>
                              <a:pt x="19" y="16"/>
                              <a:pt x="19" y="16"/>
                            </a:cubicBezTo>
                            <a:cubicBezTo>
                              <a:pt x="20" y="14"/>
                              <a:pt x="20" y="14"/>
                              <a:pt x="20" y="14"/>
                            </a:cubicBezTo>
                            <a:cubicBezTo>
                              <a:pt x="20" y="14"/>
                              <a:pt x="21" y="12"/>
                              <a:pt x="22" y="11"/>
                            </a:cubicBezTo>
                            <a:cubicBezTo>
                              <a:pt x="21" y="10"/>
                              <a:pt x="21" y="10"/>
                              <a:pt x="21" y="10"/>
                            </a:cubicBezTo>
                            <a:cubicBezTo>
                              <a:pt x="23" y="8"/>
                              <a:pt x="23" y="8"/>
                              <a:pt x="23" y="8"/>
                            </a:cubicBezTo>
                            <a:cubicBezTo>
                              <a:pt x="20" y="8"/>
                              <a:pt x="20" y="8"/>
                              <a:pt x="20" y="8"/>
                            </a:cubicBezTo>
                            <a:cubicBezTo>
                              <a:pt x="18" y="9"/>
                              <a:pt x="18" y="9"/>
                              <a:pt x="18" y="9"/>
                            </a:cubicBezTo>
                            <a:cubicBezTo>
                              <a:pt x="15" y="9"/>
                              <a:pt x="15" y="9"/>
                              <a:pt x="15" y="9"/>
                            </a:cubicBezTo>
                            <a:cubicBezTo>
                              <a:pt x="12" y="9"/>
                              <a:pt x="12" y="9"/>
                              <a:pt x="12" y="9"/>
                            </a:cubicBezTo>
                            <a:cubicBezTo>
                              <a:pt x="10" y="9"/>
                              <a:pt x="10" y="9"/>
                              <a:pt x="10" y="9"/>
                            </a:cubicBezTo>
                            <a:cubicBezTo>
                              <a:pt x="10" y="5"/>
                              <a:pt x="10" y="5"/>
                              <a:pt x="10" y="5"/>
                            </a:cubicBezTo>
                            <a:cubicBezTo>
                              <a:pt x="11" y="3"/>
                              <a:pt x="11" y="3"/>
                              <a:pt x="11" y="3"/>
                            </a:cubicBezTo>
                            <a:cubicBezTo>
                              <a:pt x="9" y="2"/>
                              <a:pt x="9" y="2"/>
                              <a:pt x="9" y="2"/>
                            </a:cubicBezTo>
                            <a:cubicBezTo>
                              <a:pt x="6" y="2"/>
                              <a:pt x="6" y="2"/>
                              <a:pt x="6" y="2"/>
                            </a:cubicBezTo>
                            <a:cubicBezTo>
                              <a:pt x="4" y="0"/>
                              <a:pt x="4" y="0"/>
                              <a:pt x="4" y="0"/>
                            </a:cubicBezTo>
                            <a:cubicBezTo>
                              <a:pt x="3" y="2"/>
                              <a:pt x="3" y="2"/>
                              <a:pt x="3" y="2"/>
                            </a:cubicBezTo>
                            <a:cubicBezTo>
                              <a:pt x="5" y="4"/>
                              <a:pt x="5" y="4"/>
                              <a:pt x="5" y="4"/>
                            </a:cubicBezTo>
                            <a:cubicBezTo>
                              <a:pt x="4" y="6"/>
                              <a:pt x="4" y="6"/>
                              <a:pt x="4" y="6"/>
                            </a:cubicBezTo>
                            <a:cubicBezTo>
                              <a:pt x="2" y="7"/>
                              <a:pt x="2" y="7"/>
                              <a:pt x="2" y="7"/>
                            </a:cubicBezTo>
                            <a:cubicBezTo>
                              <a:pt x="0" y="8"/>
                              <a:pt x="0" y="8"/>
                              <a:pt x="0" y="8"/>
                            </a:cubicBezTo>
                            <a:cubicBezTo>
                              <a:pt x="0" y="11"/>
                              <a:pt x="0" y="11"/>
                              <a:pt x="0" y="11"/>
                            </a:cubicBezTo>
                            <a:cubicBezTo>
                              <a:pt x="1" y="12"/>
                              <a:pt x="1" y="12"/>
                              <a:pt x="1" y="12"/>
                            </a:cubicBezTo>
                            <a:cubicBezTo>
                              <a:pt x="4" y="14"/>
                              <a:pt x="4" y="14"/>
                              <a:pt x="4" y="14"/>
                            </a:cubicBezTo>
                            <a:cubicBezTo>
                              <a:pt x="5" y="15"/>
                              <a:pt x="5" y="15"/>
                              <a:pt x="5" y="15"/>
                            </a:cubicBezTo>
                            <a:cubicBezTo>
                              <a:pt x="4" y="18"/>
                              <a:pt x="4" y="18"/>
                              <a:pt x="4" y="18"/>
                            </a:cubicBezTo>
                            <a:cubicBezTo>
                              <a:pt x="5" y="20"/>
                              <a:pt x="5" y="20"/>
                              <a:pt x="5" y="20"/>
                            </a:cubicBezTo>
                            <a:cubicBezTo>
                              <a:pt x="5" y="23"/>
                              <a:pt x="5" y="23"/>
                              <a:pt x="5" y="23"/>
                            </a:cubicBezTo>
                            <a:cubicBezTo>
                              <a:pt x="4" y="24"/>
                              <a:pt x="4" y="24"/>
                              <a:pt x="4" y="24"/>
                            </a:cubicBezTo>
                            <a:cubicBezTo>
                              <a:pt x="4" y="26"/>
                              <a:pt x="4" y="26"/>
                              <a:pt x="4" y="26"/>
                            </a:cubicBezTo>
                            <a:lnTo>
                              <a:pt x="5" y="26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2157" name="Freeform 177">
                      <a:extLst>
                        <a:ext uri="{FF2B5EF4-FFF2-40B4-BE49-F238E27FC236}">
                          <a16:creationId xmlns:a16="http://schemas.microsoft.com/office/drawing/2014/main" id="{68B1F8C2-5684-BD2D-D2BE-71516D7BF09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95730" y="4231727"/>
                      <a:ext cx="400698" cy="538020"/>
                    </a:xfrm>
                    <a:custGeom>
                      <a:avLst/>
                      <a:gdLst>
                        <a:gd name="T0" fmla="*/ 4 w 58"/>
                        <a:gd name="T1" fmla="*/ 5 h 74"/>
                        <a:gd name="T2" fmla="*/ 6 w 58"/>
                        <a:gd name="T3" fmla="*/ 1 h 74"/>
                        <a:gd name="T4" fmla="*/ 3 w 58"/>
                        <a:gd name="T5" fmla="*/ 2 h 74"/>
                        <a:gd name="T6" fmla="*/ 1 w 58"/>
                        <a:gd name="T7" fmla="*/ 2 h 74"/>
                        <a:gd name="T8" fmla="*/ 2 w 58"/>
                        <a:gd name="T9" fmla="*/ 5 h 74"/>
                        <a:gd name="T10" fmla="*/ 4 w 58"/>
                        <a:gd name="T11" fmla="*/ 12 h 74"/>
                        <a:gd name="T12" fmla="*/ 6 w 58"/>
                        <a:gd name="T13" fmla="*/ 16 h 74"/>
                        <a:gd name="T14" fmla="*/ 8 w 58"/>
                        <a:gd name="T15" fmla="*/ 20 h 74"/>
                        <a:gd name="T16" fmla="*/ 8 w 58"/>
                        <a:gd name="T17" fmla="*/ 23 h 74"/>
                        <a:gd name="T18" fmla="*/ 8 w 58"/>
                        <a:gd name="T19" fmla="*/ 25 h 74"/>
                        <a:gd name="T20" fmla="*/ 7 w 58"/>
                        <a:gd name="T21" fmla="*/ 29 h 74"/>
                        <a:gd name="T22" fmla="*/ 7 w 58"/>
                        <a:gd name="T23" fmla="*/ 32 h 74"/>
                        <a:gd name="T24" fmla="*/ 9 w 58"/>
                        <a:gd name="T25" fmla="*/ 44 h 74"/>
                        <a:gd name="T26" fmla="*/ 7 w 58"/>
                        <a:gd name="T27" fmla="*/ 48 h 74"/>
                        <a:gd name="T28" fmla="*/ 4 w 58"/>
                        <a:gd name="T29" fmla="*/ 56 h 74"/>
                        <a:gd name="T30" fmla="*/ 2 w 58"/>
                        <a:gd name="T31" fmla="*/ 58 h 74"/>
                        <a:gd name="T32" fmla="*/ 1 w 58"/>
                        <a:gd name="T33" fmla="*/ 66 h 74"/>
                        <a:gd name="T34" fmla="*/ 0 w 58"/>
                        <a:gd name="T35" fmla="*/ 69 h 74"/>
                        <a:gd name="T36" fmla="*/ 6 w 58"/>
                        <a:gd name="T37" fmla="*/ 68 h 74"/>
                        <a:gd name="T38" fmla="*/ 29 w 58"/>
                        <a:gd name="T39" fmla="*/ 69 h 74"/>
                        <a:gd name="T40" fmla="*/ 33 w 58"/>
                        <a:gd name="T41" fmla="*/ 72 h 74"/>
                        <a:gd name="T42" fmla="*/ 38 w 58"/>
                        <a:gd name="T43" fmla="*/ 73 h 74"/>
                        <a:gd name="T44" fmla="*/ 53 w 58"/>
                        <a:gd name="T45" fmla="*/ 72 h 74"/>
                        <a:gd name="T46" fmla="*/ 48 w 58"/>
                        <a:gd name="T47" fmla="*/ 66 h 74"/>
                        <a:gd name="T48" fmla="*/ 47 w 58"/>
                        <a:gd name="T49" fmla="*/ 45 h 74"/>
                        <a:gd name="T50" fmla="*/ 57 w 58"/>
                        <a:gd name="T51" fmla="*/ 43 h 74"/>
                        <a:gd name="T52" fmla="*/ 58 w 58"/>
                        <a:gd name="T53" fmla="*/ 39 h 74"/>
                        <a:gd name="T54" fmla="*/ 54 w 58"/>
                        <a:gd name="T55" fmla="*/ 35 h 74"/>
                        <a:gd name="T56" fmla="*/ 49 w 58"/>
                        <a:gd name="T57" fmla="*/ 36 h 74"/>
                        <a:gd name="T58" fmla="*/ 49 w 58"/>
                        <a:gd name="T59" fmla="*/ 30 h 74"/>
                        <a:gd name="T60" fmla="*/ 48 w 58"/>
                        <a:gd name="T61" fmla="*/ 25 h 74"/>
                        <a:gd name="T62" fmla="*/ 46 w 58"/>
                        <a:gd name="T63" fmla="*/ 20 h 74"/>
                        <a:gd name="T64" fmla="*/ 42 w 58"/>
                        <a:gd name="T65" fmla="*/ 16 h 74"/>
                        <a:gd name="T66" fmla="*/ 39 w 58"/>
                        <a:gd name="T67" fmla="*/ 15 h 74"/>
                        <a:gd name="T68" fmla="*/ 36 w 58"/>
                        <a:gd name="T69" fmla="*/ 18 h 74"/>
                        <a:gd name="T70" fmla="*/ 32 w 58"/>
                        <a:gd name="T71" fmla="*/ 20 h 74"/>
                        <a:gd name="T72" fmla="*/ 28 w 58"/>
                        <a:gd name="T73" fmla="*/ 17 h 74"/>
                        <a:gd name="T74" fmla="*/ 27 w 58"/>
                        <a:gd name="T75" fmla="*/ 11 h 74"/>
                        <a:gd name="T76" fmla="*/ 17 w 58"/>
                        <a:gd name="T77" fmla="*/ 8 h 74"/>
                        <a:gd name="T78" fmla="*/ 6 w 58"/>
                        <a:gd name="T79" fmla="*/ 9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58" h="74">
                          <a:moveTo>
                            <a:pt x="2" y="5"/>
                          </a:move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5" y="5"/>
                            <a:pt x="4" y="3"/>
                          </a:cubicBezTo>
                          <a:cubicBezTo>
                            <a:pt x="4" y="2"/>
                            <a:pt x="6" y="1"/>
                            <a:pt x="6" y="1"/>
                          </a:cubicBezTo>
                          <a:cubicBezTo>
                            <a:pt x="6" y="1"/>
                            <a:pt x="5" y="0"/>
                            <a:pt x="4" y="1"/>
                          </a:cubicBezTo>
                          <a:cubicBezTo>
                            <a:pt x="3" y="1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0" y="4"/>
                            <a:pt x="1" y="5"/>
                          </a:cubicBezTo>
                          <a:cubicBezTo>
                            <a:pt x="1" y="5"/>
                            <a:pt x="2" y="5"/>
                            <a:pt x="2" y="5"/>
                          </a:cubicBezTo>
                          <a:close/>
                          <a:moveTo>
                            <a:pt x="4" y="11"/>
                          </a:moveTo>
                          <a:cubicBezTo>
                            <a:pt x="4" y="11"/>
                            <a:pt x="4" y="12"/>
                            <a:pt x="4" y="12"/>
                          </a:cubicBezTo>
                          <a:cubicBezTo>
                            <a:pt x="4" y="13"/>
                            <a:pt x="5" y="15"/>
                            <a:pt x="5" y="16"/>
                          </a:cubicBezTo>
                          <a:cubicBezTo>
                            <a:pt x="5" y="16"/>
                            <a:pt x="6" y="16"/>
                            <a:pt x="6" y="16"/>
                          </a:cubicBezTo>
                          <a:cubicBezTo>
                            <a:pt x="7" y="18"/>
                            <a:pt x="6" y="18"/>
                            <a:pt x="7" y="19"/>
                          </a:cubicBezTo>
                          <a:cubicBezTo>
                            <a:pt x="7" y="20"/>
                            <a:pt x="8" y="20"/>
                            <a:pt x="8" y="20"/>
                          </a:cubicBezTo>
                          <a:cubicBezTo>
                            <a:pt x="8" y="21"/>
                            <a:pt x="7" y="21"/>
                            <a:pt x="7" y="22"/>
                          </a:cubicBezTo>
                          <a:cubicBezTo>
                            <a:pt x="7" y="22"/>
                            <a:pt x="8" y="23"/>
                            <a:pt x="8" y="23"/>
                          </a:cubicBezTo>
                          <a:cubicBezTo>
                            <a:pt x="8" y="24"/>
                            <a:pt x="8" y="24"/>
                            <a:pt x="8" y="24"/>
                          </a:cubicBezTo>
                          <a:cubicBezTo>
                            <a:pt x="7" y="25"/>
                            <a:pt x="8" y="25"/>
                            <a:pt x="8" y="25"/>
                          </a:cubicBezTo>
                          <a:cubicBezTo>
                            <a:pt x="8" y="25"/>
                            <a:pt x="7" y="26"/>
                            <a:pt x="7" y="26"/>
                          </a:cubicBezTo>
                          <a:cubicBezTo>
                            <a:pt x="7" y="26"/>
                            <a:pt x="7" y="28"/>
                            <a:pt x="7" y="29"/>
                          </a:cubicBezTo>
                          <a:cubicBezTo>
                            <a:pt x="8" y="31"/>
                            <a:pt x="8" y="31"/>
                            <a:pt x="8" y="31"/>
                          </a:cubicBezTo>
                          <a:cubicBezTo>
                            <a:pt x="8" y="31"/>
                            <a:pt x="7" y="31"/>
                            <a:pt x="7" y="32"/>
                          </a:cubicBezTo>
                          <a:cubicBezTo>
                            <a:pt x="7" y="33"/>
                            <a:pt x="9" y="34"/>
                            <a:pt x="9" y="34"/>
                          </a:cubicBezTo>
                          <a:cubicBezTo>
                            <a:pt x="10" y="37"/>
                            <a:pt x="10" y="41"/>
                            <a:pt x="9" y="44"/>
                          </a:cubicBezTo>
                          <a:cubicBezTo>
                            <a:pt x="9" y="45"/>
                            <a:pt x="7" y="45"/>
                            <a:pt x="7" y="46"/>
                          </a:cubicBezTo>
                          <a:cubicBezTo>
                            <a:pt x="6" y="46"/>
                            <a:pt x="7" y="47"/>
                            <a:pt x="7" y="48"/>
                          </a:cubicBezTo>
                          <a:cubicBezTo>
                            <a:pt x="6" y="49"/>
                            <a:pt x="4" y="49"/>
                            <a:pt x="4" y="50"/>
                          </a:cubicBezTo>
                          <a:cubicBezTo>
                            <a:pt x="3" y="52"/>
                            <a:pt x="4" y="54"/>
                            <a:pt x="4" y="56"/>
                          </a:cubicBezTo>
                          <a:cubicBezTo>
                            <a:pt x="4" y="56"/>
                            <a:pt x="3" y="56"/>
                            <a:pt x="3" y="56"/>
                          </a:cubicBezTo>
                          <a:cubicBezTo>
                            <a:pt x="2" y="57"/>
                            <a:pt x="3" y="58"/>
                            <a:pt x="2" y="58"/>
                          </a:cubicBezTo>
                          <a:cubicBezTo>
                            <a:pt x="2" y="59"/>
                            <a:pt x="0" y="61"/>
                            <a:pt x="0" y="62"/>
                          </a:cubicBezTo>
                          <a:cubicBezTo>
                            <a:pt x="0" y="64"/>
                            <a:pt x="1" y="65"/>
                            <a:pt x="1" y="66"/>
                          </a:cubicBezTo>
                          <a:cubicBezTo>
                            <a:pt x="1" y="67"/>
                            <a:pt x="0" y="67"/>
                            <a:pt x="0" y="67"/>
                          </a:cubicBezTo>
                          <a:cubicBezTo>
                            <a:pt x="0" y="67"/>
                            <a:pt x="0" y="68"/>
                            <a:pt x="0" y="69"/>
                          </a:cubicBezTo>
                          <a:cubicBezTo>
                            <a:pt x="0" y="69"/>
                            <a:pt x="2" y="69"/>
                            <a:pt x="4" y="69"/>
                          </a:cubicBezTo>
                          <a:cubicBezTo>
                            <a:pt x="5" y="69"/>
                            <a:pt x="5" y="68"/>
                            <a:pt x="6" y="68"/>
                          </a:cubicBezTo>
                          <a:cubicBezTo>
                            <a:pt x="7" y="68"/>
                            <a:pt x="9" y="69"/>
                            <a:pt x="9" y="69"/>
                          </a:cubicBezTo>
                          <a:cubicBezTo>
                            <a:pt x="29" y="69"/>
                            <a:pt x="29" y="69"/>
                            <a:pt x="29" y="69"/>
                          </a:cubicBezTo>
                          <a:cubicBezTo>
                            <a:pt x="29" y="69"/>
                            <a:pt x="30" y="71"/>
                            <a:pt x="31" y="71"/>
                          </a:cubicBezTo>
                          <a:cubicBezTo>
                            <a:pt x="32" y="71"/>
                            <a:pt x="32" y="72"/>
                            <a:pt x="33" y="72"/>
                          </a:cubicBezTo>
                          <a:cubicBezTo>
                            <a:pt x="35" y="71"/>
                            <a:pt x="35" y="73"/>
                            <a:pt x="37" y="73"/>
                          </a:cubicBezTo>
                          <a:cubicBezTo>
                            <a:pt x="38" y="72"/>
                            <a:pt x="37" y="73"/>
                            <a:pt x="38" y="73"/>
                          </a:cubicBezTo>
                          <a:cubicBezTo>
                            <a:pt x="40" y="72"/>
                            <a:pt x="42" y="74"/>
                            <a:pt x="42" y="74"/>
                          </a:cubicBezTo>
                          <a:cubicBezTo>
                            <a:pt x="42" y="74"/>
                            <a:pt x="50" y="72"/>
                            <a:pt x="53" y="72"/>
                          </a:cubicBezTo>
                          <a:cubicBezTo>
                            <a:pt x="51" y="72"/>
                            <a:pt x="52" y="70"/>
                            <a:pt x="50" y="69"/>
                          </a:cubicBezTo>
                          <a:cubicBezTo>
                            <a:pt x="48" y="67"/>
                            <a:pt x="48" y="68"/>
                            <a:pt x="48" y="66"/>
                          </a:cubicBezTo>
                          <a:cubicBezTo>
                            <a:pt x="47" y="64"/>
                            <a:pt x="47" y="63"/>
                            <a:pt x="47" y="63"/>
                          </a:cubicBezTo>
                          <a:cubicBezTo>
                            <a:pt x="47" y="45"/>
                            <a:pt x="47" y="45"/>
                            <a:pt x="47" y="45"/>
                          </a:cubicBezTo>
                          <a:cubicBezTo>
                            <a:pt x="57" y="45"/>
                            <a:pt x="57" y="45"/>
                            <a:pt x="57" y="45"/>
                          </a:cubicBezTo>
                          <a:cubicBezTo>
                            <a:pt x="57" y="45"/>
                            <a:pt x="57" y="44"/>
                            <a:pt x="57" y="43"/>
                          </a:cubicBezTo>
                          <a:cubicBezTo>
                            <a:pt x="57" y="42"/>
                            <a:pt x="57" y="42"/>
                            <a:pt x="57" y="41"/>
                          </a:cubicBezTo>
                          <a:cubicBezTo>
                            <a:pt x="57" y="40"/>
                            <a:pt x="58" y="40"/>
                            <a:pt x="58" y="39"/>
                          </a:cubicBezTo>
                          <a:cubicBezTo>
                            <a:pt x="58" y="38"/>
                            <a:pt x="57" y="35"/>
                            <a:pt x="57" y="35"/>
                          </a:cubicBezTo>
                          <a:cubicBezTo>
                            <a:pt x="57" y="35"/>
                            <a:pt x="54" y="36"/>
                            <a:pt x="54" y="35"/>
                          </a:cubicBezTo>
                          <a:cubicBezTo>
                            <a:pt x="53" y="35"/>
                            <a:pt x="52" y="35"/>
                            <a:pt x="52" y="36"/>
                          </a:cubicBezTo>
                          <a:cubicBezTo>
                            <a:pt x="51" y="37"/>
                            <a:pt x="50" y="36"/>
                            <a:pt x="49" y="36"/>
                          </a:cubicBezTo>
                          <a:cubicBezTo>
                            <a:pt x="49" y="35"/>
                            <a:pt x="49" y="34"/>
                            <a:pt x="49" y="33"/>
                          </a:cubicBezTo>
                          <a:cubicBezTo>
                            <a:pt x="48" y="31"/>
                            <a:pt x="49" y="31"/>
                            <a:pt x="49" y="30"/>
                          </a:cubicBezTo>
                          <a:cubicBezTo>
                            <a:pt x="49" y="30"/>
                            <a:pt x="49" y="29"/>
                            <a:pt x="48" y="28"/>
                          </a:cubicBezTo>
                          <a:cubicBezTo>
                            <a:pt x="47" y="27"/>
                            <a:pt x="48" y="27"/>
                            <a:pt x="48" y="25"/>
                          </a:cubicBezTo>
                          <a:cubicBezTo>
                            <a:pt x="47" y="24"/>
                            <a:pt x="47" y="24"/>
                            <a:pt x="47" y="23"/>
                          </a:cubicBezTo>
                          <a:cubicBezTo>
                            <a:pt x="47" y="21"/>
                            <a:pt x="47" y="20"/>
                            <a:pt x="46" y="20"/>
                          </a:cubicBezTo>
                          <a:cubicBezTo>
                            <a:pt x="45" y="20"/>
                            <a:pt x="46" y="18"/>
                            <a:pt x="46" y="17"/>
                          </a:cubicBezTo>
                          <a:cubicBezTo>
                            <a:pt x="45" y="15"/>
                            <a:pt x="42" y="16"/>
                            <a:pt x="42" y="16"/>
                          </a:cubicBezTo>
                          <a:cubicBezTo>
                            <a:pt x="42" y="15"/>
                            <a:pt x="42" y="15"/>
                            <a:pt x="42" y="15"/>
                          </a:cubicBezTo>
                          <a:cubicBezTo>
                            <a:pt x="42" y="14"/>
                            <a:pt x="41" y="15"/>
                            <a:pt x="39" y="15"/>
                          </a:cubicBezTo>
                          <a:cubicBezTo>
                            <a:pt x="37" y="15"/>
                            <a:pt x="37" y="14"/>
                            <a:pt x="36" y="15"/>
                          </a:cubicBezTo>
                          <a:cubicBezTo>
                            <a:pt x="35" y="16"/>
                            <a:pt x="36" y="17"/>
                            <a:pt x="36" y="18"/>
                          </a:cubicBezTo>
                          <a:cubicBezTo>
                            <a:pt x="37" y="19"/>
                            <a:pt x="35" y="19"/>
                            <a:pt x="35" y="19"/>
                          </a:cubicBezTo>
                          <a:cubicBezTo>
                            <a:pt x="34" y="18"/>
                            <a:pt x="33" y="20"/>
                            <a:pt x="32" y="20"/>
                          </a:cubicBezTo>
                          <a:cubicBezTo>
                            <a:pt x="31" y="20"/>
                            <a:pt x="30" y="20"/>
                            <a:pt x="29" y="19"/>
                          </a:cubicBezTo>
                          <a:cubicBezTo>
                            <a:pt x="28" y="18"/>
                            <a:pt x="28" y="19"/>
                            <a:pt x="28" y="17"/>
                          </a:cubicBezTo>
                          <a:cubicBezTo>
                            <a:pt x="27" y="15"/>
                            <a:pt x="28" y="15"/>
                            <a:pt x="27" y="14"/>
                          </a:cubicBezTo>
                          <a:cubicBezTo>
                            <a:pt x="27" y="12"/>
                            <a:pt x="27" y="12"/>
                            <a:pt x="27" y="11"/>
                          </a:cubicBezTo>
                          <a:cubicBezTo>
                            <a:pt x="27" y="10"/>
                            <a:pt x="26" y="8"/>
                            <a:pt x="26" y="8"/>
                          </a:cubicBezTo>
                          <a:cubicBezTo>
                            <a:pt x="17" y="8"/>
                            <a:pt x="17" y="8"/>
                            <a:pt x="17" y="8"/>
                          </a:cubicBezTo>
                          <a:cubicBezTo>
                            <a:pt x="17" y="8"/>
                            <a:pt x="13" y="8"/>
                            <a:pt x="11" y="8"/>
                          </a:cubicBezTo>
                          <a:cubicBezTo>
                            <a:pt x="9" y="8"/>
                            <a:pt x="7" y="9"/>
                            <a:pt x="6" y="9"/>
                          </a:cubicBezTo>
                          <a:cubicBezTo>
                            <a:pt x="5" y="10"/>
                            <a:pt x="4" y="11"/>
                            <a:pt x="4" y="1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2187" name="GREY FILL">
            <a:extLst>
              <a:ext uri="{FF2B5EF4-FFF2-40B4-BE49-F238E27FC236}">
                <a16:creationId xmlns:a16="http://schemas.microsoft.com/office/drawing/2014/main" id="{615334F0-9D2B-344D-DFD9-F7C0FBA9AE8B}"/>
              </a:ext>
            </a:extLst>
          </p:cNvPr>
          <p:cNvGrpSpPr/>
          <p:nvPr userDrawn="1"/>
        </p:nvGrpSpPr>
        <p:grpSpPr>
          <a:xfrm>
            <a:off x="4048793" y="211303"/>
            <a:ext cx="7932514" cy="5036592"/>
            <a:chOff x="4051557" y="212400"/>
            <a:chExt cx="7932514" cy="5036592"/>
          </a:xfrm>
          <a:solidFill>
            <a:srgbClr val="BFBFBF"/>
          </a:solidFill>
        </p:grpSpPr>
        <p:sp>
          <p:nvSpPr>
            <p:cNvPr id="2188" name="Freeform 8">
              <a:extLst>
                <a:ext uri="{FF2B5EF4-FFF2-40B4-BE49-F238E27FC236}">
                  <a16:creationId xmlns:a16="http://schemas.microsoft.com/office/drawing/2014/main" id="{0A3D369F-EF4B-981E-3F13-1222392E1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005" y="2283098"/>
              <a:ext cx="164994" cy="174067"/>
            </a:xfrm>
            <a:custGeom>
              <a:avLst/>
              <a:gdLst>
                <a:gd name="T0" fmla="*/ 23 w 24"/>
                <a:gd name="T1" fmla="*/ 9 h 24"/>
                <a:gd name="T2" fmla="*/ 21 w 24"/>
                <a:gd name="T3" fmla="*/ 8 h 24"/>
                <a:gd name="T4" fmla="*/ 22 w 24"/>
                <a:gd name="T5" fmla="*/ 6 h 24"/>
                <a:gd name="T6" fmla="*/ 22 w 24"/>
                <a:gd name="T7" fmla="*/ 6 h 24"/>
                <a:gd name="T8" fmla="*/ 19 w 24"/>
                <a:gd name="T9" fmla="*/ 5 h 24"/>
                <a:gd name="T10" fmla="*/ 17 w 24"/>
                <a:gd name="T11" fmla="*/ 6 h 24"/>
                <a:gd name="T12" fmla="*/ 15 w 24"/>
                <a:gd name="T13" fmla="*/ 5 h 24"/>
                <a:gd name="T14" fmla="*/ 15 w 24"/>
                <a:gd name="T15" fmla="*/ 3 h 24"/>
                <a:gd name="T16" fmla="*/ 12 w 24"/>
                <a:gd name="T17" fmla="*/ 0 h 24"/>
                <a:gd name="T18" fmla="*/ 10 w 24"/>
                <a:gd name="T19" fmla="*/ 0 h 24"/>
                <a:gd name="T20" fmla="*/ 7 w 24"/>
                <a:gd name="T21" fmla="*/ 1 h 24"/>
                <a:gd name="T22" fmla="*/ 5 w 24"/>
                <a:gd name="T23" fmla="*/ 2 h 24"/>
                <a:gd name="T24" fmla="*/ 4 w 24"/>
                <a:gd name="T25" fmla="*/ 5 h 24"/>
                <a:gd name="T26" fmla="*/ 4 w 24"/>
                <a:gd name="T27" fmla="*/ 7 h 24"/>
                <a:gd name="T28" fmla="*/ 4 w 24"/>
                <a:gd name="T29" fmla="*/ 8 h 24"/>
                <a:gd name="T30" fmla="*/ 5 w 24"/>
                <a:gd name="T31" fmla="*/ 10 h 24"/>
                <a:gd name="T32" fmla="*/ 4 w 24"/>
                <a:gd name="T33" fmla="*/ 11 h 24"/>
                <a:gd name="T34" fmla="*/ 6 w 24"/>
                <a:gd name="T35" fmla="*/ 13 h 24"/>
                <a:gd name="T36" fmla="*/ 4 w 24"/>
                <a:gd name="T37" fmla="*/ 14 h 24"/>
                <a:gd name="T38" fmla="*/ 3 w 24"/>
                <a:gd name="T39" fmla="*/ 15 h 24"/>
                <a:gd name="T40" fmla="*/ 1 w 24"/>
                <a:gd name="T41" fmla="*/ 16 h 24"/>
                <a:gd name="T42" fmla="*/ 0 w 24"/>
                <a:gd name="T43" fmla="*/ 18 h 24"/>
                <a:gd name="T44" fmla="*/ 0 w 24"/>
                <a:gd name="T45" fmla="*/ 21 h 24"/>
                <a:gd name="T46" fmla="*/ 2 w 24"/>
                <a:gd name="T47" fmla="*/ 21 h 24"/>
                <a:gd name="T48" fmla="*/ 3 w 24"/>
                <a:gd name="T49" fmla="*/ 22 h 24"/>
                <a:gd name="T50" fmla="*/ 3 w 24"/>
                <a:gd name="T51" fmla="*/ 23 h 24"/>
                <a:gd name="T52" fmla="*/ 4 w 24"/>
                <a:gd name="T53" fmla="*/ 21 h 24"/>
                <a:gd name="T54" fmla="*/ 7 w 24"/>
                <a:gd name="T55" fmla="*/ 19 h 24"/>
                <a:gd name="T56" fmla="*/ 7 w 24"/>
                <a:gd name="T57" fmla="*/ 21 h 24"/>
                <a:gd name="T58" fmla="*/ 8 w 24"/>
                <a:gd name="T59" fmla="*/ 20 h 24"/>
                <a:gd name="T60" fmla="*/ 10 w 24"/>
                <a:gd name="T61" fmla="*/ 22 h 24"/>
                <a:gd name="T62" fmla="*/ 11 w 24"/>
                <a:gd name="T63" fmla="*/ 24 h 24"/>
                <a:gd name="T64" fmla="*/ 11 w 24"/>
                <a:gd name="T65" fmla="*/ 24 h 24"/>
                <a:gd name="T66" fmla="*/ 13 w 24"/>
                <a:gd name="T67" fmla="*/ 23 h 24"/>
                <a:gd name="T68" fmla="*/ 14 w 24"/>
                <a:gd name="T69" fmla="*/ 22 h 24"/>
                <a:gd name="T70" fmla="*/ 15 w 24"/>
                <a:gd name="T71" fmla="*/ 23 h 24"/>
                <a:gd name="T72" fmla="*/ 16 w 24"/>
                <a:gd name="T73" fmla="*/ 21 h 24"/>
                <a:gd name="T74" fmla="*/ 17 w 24"/>
                <a:gd name="T75" fmla="*/ 21 h 24"/>
                <a:gd name="T76" fmla="*/ 19 w 24"/>
                <a:gd name="T77" fmla="*/ 21 h 24"/>
                <a:gd name="T78" fmla="*/ 20 w 24"/>
                <a:gd name="T79" fmla="*/ 21 h 24"/>
                <a:gd name="T80" fmla="*/ 21 w 24"/>
                <a:gd name="T81" fmla="*/ 20 h 24"/>
                <a:gd name="T82" fmla="*/ 22 w 24"/>
                <a:gd name="T83" fmla="*/ 19 h 24"/>
                <a:gd name="T84" fmla="*/ 23 w 24"/>
                <a:gd name="T85" fmla="*/ 16 h 24"/>
                <a:gd name="T86" fmla="*/ 20 w 24"/>
                <a:gd name="T87" fmla="*/ 15 h 24"/>
                <a:gd name="T88" fmla="*/ 20 w 24"/>
                <a:gd name="T89" fmla="*/ 13 h 24"/>
                <a:gd name="T90" fmla="*/ 22 w 24"/>
                <a:gd name="T91" fmla="*/ 11 h 24"/>
                <a:gd name="T92" fmla="*/ 23 w 24"/>
                <a:gd name="T9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24">
                  <a:moveTo>
                    <a:pt x="23" y="9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0" y="7"/>
                    <a:pt x="20" y="6"/>
                    <a:pt x="22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1" y="5"/>
                    <a:pt x="19" y="4"/>
                    <a:pt x="19" y="5"/>
                  </a:cubicBezTo>
                  <a:cubicBezTo>
                    <a:pt x="18" y="6"/>
                    <a:pt x="18" y="7"/>
                    <a:pt x="17" y="6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2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3" y="4"/>
                    <a:pt x="4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6" y="9"/>
                    <a:pt x="5" y="10"/>
                  </a:cubicBezTo>
                  <a:cubicBezTo>
                    <a:pt x="5" y="11"/>
                    <a:pt x="4" y="10"/>
                    <a:pt x="4" y="11"/>
                  </a:cubicBezTo>
                  <a:cubicBezTo>
                    <a:pt x="3" y="12"/>
                    <a:pt x="6" y="12"/>
                    <a:pt x="6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8"/>
                    <a:pt x="24" y="16"/>
                    <a:pt x="23" y="16"/>
                  </a:cubicBezTo>
                  <a:cubicBezTo>
                    <a:pt x="22" y="16"/>
                    <a:pt x="21" y="16"/>
                    <a:pt x="20" y="15"/>
                  </a:cubicBezTo>
                  <a:cubicBezTo>
                    <a:pt x="20" y="14"/>
                    <a:pt x="19" y="13"/>
                    <a:pt x="20" y="13"/>
                  </a:cubicBezTo>
                  <a:cubicBezTo>
                    <a:pt x="21" y="12"/>
                    <a:pt x="21" y="12"/>
                    <a:pt x="22" y="11"/>
                  </a:cubicBezTo>
                  <a:cubicBezTo>
                    <a:pt x="23" y="10"/>
                    <a:pt x="23" y="9"/>
                    <a:pt x="23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89" name="Freeform 13">
              <a:extLst>
                <a:ext uri="{FF2B5EF4-FFF2-40B4-BE49-F238E27FC236}">
                  <a16:creationId xmlns:a16="http://schemas.microsoft.com/office/drawing/2014/main" id="{FF0BE664-E606-D378-15F8-D8FBEEDDCE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91946" y="4697408"/>
              <a:ext cx="34285" cy="72338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0" name="Freeform 14">
              <a:extLst>
                <a:ext uri="{FF2B5EF4-FFF2-40B4-BE49-F238E27FC236}">
                  <a16:creationId xmlns:a16="http://schemas.microsoft.com/office/drawing/2014/main" id="{F41C93C1-B62C-251F-3CE1-E990571F5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954" y="2292141"/>
              <a:ext cx="522834" cy="361693"/>
            </a:xfrm>
            <a:custGeom>
              <a:avLst/>
              <a:gdLst>
                <a:gd name="T0" fmla="*/ 65 w 76"/>
                <a:gd name="T1" fmla="*/ 19 h 50"/>
                <a:gd name="T2" fmla="*/ 60 w 76"/>
                <a:gd name="T3" fmla="*/ 21 h 50"/>
                <a:gd name="T4" fmla="*/ 56 w 76"/>
                <a:gd name="T5" fmla="*/ 25 h 50"/>
                <a:gd name="T6" fmla="*/ 53 w 76"/>
                <a:gd name="T7" fmla="*/ 27 h 50"/>
                <a:gd name="T8" fmla="*/ 51 w 76"/>
                <a:gd name="T9" fmla="*/ 25 h 50"/>
                <a:gd name="T10" fmla="*/ 44 w 76"/>
                <a:gd name="T11" fmla="*/ 23 h 50"/>
                <a:gd name="T12" fmla="*/ 43 w 76"/>
                <a:gd name="T13" fmla="*/ 21 h 50"/>
                <a:gd name="T14" fmla="*/ 39 w 76"/>
                <a:gd name="T15" fmla="*/ 19 h 50"/>
                <a:gd name="T16" fmla="*/ 36 w 76"/>
                <a:gd name="T17" fmla="*/ 18 h 50"/>
                <a:gd name="T18" fmla="*/ 26 w 76"/>
                <a:gd name="T19" fmla="*/ 16 h 50"/>
                <a:gd name="T20" fmla="*/ 25 w 76"/>
                <a:gd name="T21" fmla="*/ 9 h 50"/>
                <a:gd name="T22" fmla="*/ 21 w 76"/>
                <a:gd name="T23" fmla="*/ 13 h 50"/>
                <a:gd name="T24" fmla="*/ 17 w 76"/>
                <a:gd name="T25" fmla="*/ 11 h 50"/>
                <a:gd name="T26" fmla="*/ 13 w 76"/>
                <a:gd name="T27" fmla="*/ 14 h 50"/>
                <a:gd name="T28" fmla="*/ 14 w 76"/>
                <a:gd name="T29" fmla="*/ 13 h 50"/>
                <a:gd name="T30" fmla="*/ 13 w 76"/>
                <a:gd name="T31" fmla="*/ 10 h 50"/>
                <a:gd name="T32" fmla="*/ 10 w 76"/>
                <a:gd name="T33" fmla="*/ 10 h 50"/>
                <a:gd name="T34" fmla="*/ 10 w 76"/>
                <a:gd name="T35" fmla="*/ 8 h 50"/>
                <a:gd name="T36" fmla="*/ 10 w 76"/>
                <a:gd name="T37" fmla="*/ 5 h 50"/>
                <a:gd name="T38" fmla="*/ 11 w 76"/>
                <a:gd name="T39" fmla="*/ 1 h 50"/>
                <a:gd name="T40" fmla="*/ 5 w 76"/>
                <a:gd name="T41" fmla="*/ 1 h 50"/>
                <a:gd name="T42" fmla="*/ 0 w 76"/>
                <a:gd name="T43" fmla="*/ 23 h 50"/>
                <a:gd name="T44" fmla="*/ 5 w 76"/>
                <a:gd name="T45" fmla="*/ 22 h 50"/>
                <a:gd name="T46" fmla="*/ 3 w 76"/>
                <a:gd name="T47" fmla="*/ 20 h 50"/>
                <a:gd name="T48" fmla="*/ 7 w 76"/>
                <a:gd name="T49" fmla="*/ 19 h 50"/>
                <a:gd name="T50" fmla="*/ 9 w 76"/>
                <a:gd name="T51" fmla="*/ 16 h 50"/>
                <a:gd name="T52" fmla="*/ 12 w 76"/>
                <a:gd name="T53" fmla="*/ 17 h 50"/>
                <a:gd name="T54" fmla="*/ 13 w 76"/>
                <a:gd name="T55" fmla="*/ 22 h 50"/>
                <a:gd name="T56" fmla="*/ 16 w 76"/>
                <a:gd name="T57" fmla="*/ 25 h 50"/>
                <a:gd name="T58" fmla="*/ 16 w 76"/>
                <a:gd name="T59" fmla="*/ 27 h 50"/>
                <a:gd name="T60" fmla="*/ 20 w 76"/>
                <a:gd name="T61" fmla="*/ 27 h 50"/>
                <a:gd name="T62" fmla="*/ 24 w 76"/>
                <a:gd name="T63" fmla="*/ 26 h 50"/>
                <a:gd name="T64" fmla="*/ 28 w 76"/>
                <a:gd name="T65" fmla="*/ 28 h 50"/>
                <a:gd name="T66" fmla="*/ 29 w 76"/>
                <a:gd name="T67" fmla="*/ 32 h 50"/>
                <a:gd name="T68" fmla="*/ 31 w 76"/>
                <a:gd name="T69" fmla="*/ 35 h 50"/>
                <a:gd name="T70" fmla="*/ 34 w 76"/>
                <a:gd name="T71" fmla="*/ 37 h 50"/>
                <a:gd name="T72" fmla="*/ 38 w 76"/>
                <a:gd name="T73" fmla="*/ 41 h 50"/>
                <a:gd name="T74" fmla="*/ 42 w 76"/>
                <a:gd name="T75" fmla="*/ 41 h 50"/>
                <a:gd name="T76" fmla="*/ 45 w 76"/>
                <a:gd name="T77" fmla="*/ 42 h 50"/>
                <a:gd name="T78" fmla="*/ 48 w 76"/>
                <a:gd name="T79" fmla="*/ 43 h 50"/>
                <a:gd name="T80" fmla="*/ 45 w 76"/>
                <a:gd name="T81" fmla="*/ 46 h 50"/>
                <a:gd name="T82" fmla="*/ 47 w 76"/>
                <a:gd name="T83" fmla="*/ 48 h 50"/>
                <a:gd name="T84" fmla="*/ 51 w 76"/>
                <a:gd name="T85" fmla="*/ 50 h 50"/>
                <a:gd name="T86" fmla="*/ 53 w 76"/>
                <a:gd name="T87" fmla="*/ 47 h 50"/>
                <a:gd name="T88" fmla="*/ 55 w 76"/>
                <a:gd name="T89" fmla="*/ 44 h 50"/>
                <a:gd name="T90" fmla="*/ 53 w 76"/>
                <a:gd name="T91" fmla="*/ 40 h 50"/>
                <a:gd name="T92" fmla="*/ 51 w 76"/>
                <a:gd name="T93" fmla="*/ 37 h 50"/>
                <a:gd name="T94" fmla="*/ 57 w 76"/>
                <a:gd name="T95" fmla="*/ 35 h 50"/>
                <a:gd name="T96" fmla="*/ 58 w 76"/>
                <a:gd name="T97" fmla="*/ 32 h 50"/>
                <a:gd name="T98" fmla="*/ 58 w 76"/>
                <a:gd name="T99" fmla="*/ 29 h 50"/>
                <a:gd name="T100" fmla="*/ 62 w 76"/>
                <a:gd name="T101" fmla="*/ 29 h 50"/>
                <a:gd name="T102" fmla="*/ 66 w 76"/>
                <a:gd name="T103" fmla="*/ 27 h 50"/>
                <a:gd name="T104" fmla="*/ 64 w 76"/>
                <a:gd name="T105" fmla="*/ 30 h 50"/>
                <a:gd name="T106" fmla="*/ 66 w 76"/>
                <a:gd name="T107" fmla="*/ 33 h 50"/>
                <a:gd name="T108" fmla="*/ 71 w 76"/>
                <a:gd name="T109" fmla="*/ 31 h 50"/>
                <a:gd name="T110" fmla="*/ 73 w 76"/>
                <a:gd name="T111" fmla="*/ 27 h 50"/>
                <a:gd name="T112" fmla="*/ 69 w 76"/>
                <a:gd name="T113" fmla="*/ 24 h 50"/>
                <a:gd name="T114" fmla="*/ 64 w 76"/>
                <a:gd name="T115" fmla="*/ 23 h 50"/>
                <a:gd name="T116" fmla="*/ 68 w 76"/>
                <a:gd name="T117" fmla="*/ 20 h 50"/>
                <a:gd name="T118" fmla="*/ 65 w 76"/>
                <a:gd name="T11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50">
                  <a:moveTo>
                    <a:pt x="68" y="19"/>
                  </a:moveTo>
                  <a:cubicBezTo>
                    <a:pt x="68" y="19"/>
                    <a:pt x="67" y="19"/>
                    <a:pt x="65" y="19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2" y="20"/>
                    <a:pt x="60" y="20"/>
                    <a:pt x="60" y="21"/>
                  </a:cubicBezTo>
                  <a:cubicBezTo>
                    <a:pt x="60" y="22"/>
                    <a:pt x="58" y="22"/>
                    <a:pt x="58" y="22"/>
                  </a:cubicBezTo>
                  <a:cubicBezTo>
                    <a:pt x="57" y="22"/>
                    <a:pt x="56" y="25"/>
                    <a:pt x="56" y="25"/>
                  </a:cubicBezTo>
                  <a:cubicBezTo>
                    <a:pt x="56" y="25"/>
                    <a:pt x="54" y="25"/>
                    <a:pt x="53" y="25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7"/>
                    <a:pt x="52" y="26"/>
                    <a:pt x="51" y="25"/>
                  </a:cubicBezTo>
                  <a:cubicBezTo>
                    <a:pt x="51" y="24"/>
                    <a:pt x="49" y="24"/>
                    <a:pt x="48" y="24"/>
                  </a:cubicBezTo>
                  <a:cubicBezTo>
                    <a:pt x="47" y="25"/>
                    <a:pt x="45" y="24"/>
                    <a:pt x="44" y="23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1"/>
                    <a:pt x="43" y="22"/>
                    <a:pt x="43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8"/>
                    <a:pt x="37" y="17"/>
                    <a:pt x="37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2" y="17"/>
                    <a:pt x="31" y="17"/>
                  </a:cubicBezTo>
                  <a:cubicBezTo>
                    <a:pt x="29" y="16"/>
                    <a:pt x="26" y="16"/>
                    <a:pt x="26" y="16"/>
                  </a:cubicBezTo>
                  <a:cubicBezTo>
                    <a:pt x="26" y="16"/>
                    <a:pt x="25" y="13"/>
                    <a:pt x="25" y="12"/>
                  </a:cubicBezTo>
                  <a:cubicBezTo>
                    <a:pt x="25" y="11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1" y="12"/>
                    <a:pt x="21" y="13"/>
                  </a:cubicBezTo>
                  <a:cubicBezTo>
                    <a:pt x="20" y="13"/>
                    <a:pt x="18" y="13"/>
                    <a:pt x="17" y="13"/>
                  </a:cubicBezTo>
                  <a:cubicBezTo>
                    <a:pt x="17" y="13"/>
                    <a:pt x="18" y="11"/>
                    <a:pt x="17" y="11"/>
                  </a:cubicBezTo>
                  <a:cubicBezTo>
                    <a:pt x="16" y="11"/>
                    <a:pt x="15" y="14"/>
                    <a:pt x="14" y="15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4" y="1"/>
                    <a:pt x="0" y="3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8"/>
                    <a:pt x="53" y="47"/>
                  </a:cubicBezTo>
                  <a:cubicBezTo>
                    <a:pt x="53" y="46"/>
                    <a:pt x="54" y="46"/>
                    <a:pt x="55" y="46"/>
                  </a:cubicBezTo>
                  <a:cubicBezTo>
                    <a:pt x="56" y="45"/>
                    <a:pt x="56" y="44"/>
                    <a:pt x="55" y="44"/>
                  </a:cubicBezTo>
                  <a:cubicBezTo>
                    <a:pt x="54" y="43"/>
                    <a:pt x="55" y="42"/>
                    <a:pt x="55" y="41"/>
                  </a:cubicBezTo>
                  <a:cubicBezTo>
                    <a:pt x="56" y="40"/>
                    <a:pt x="54" y="40"/>
                    <a:pt x="53" y="40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2" y="36"/>
                    <a:pt x="54" y="36"/>
                    <a:pt x="54" y="37"/>
                  </a:cubicBezTo>
                  <a:cubicBezTo>
                    <a:pt x="53" y="38"/>
                    <a:pt x="56" y="36"/>
                    <a:pt x="57" y="35"/>
                  </a:cubicBezTo>
                  <a:cubicBezTo>
                    <a:pt x="57" y="35"/>
                    <a:pt x="58" y="33"/>
                    <a:pt x="57" y="34"/>
                  </a:cubicBezTo>
                  <a:cubicBezTo>
                    <a:pt x="57" y="35"/>
                    <a:pt x="57" y="32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58" y="29"/>
                    <a:pt x="58" y="29"/>
                  </a:cubicBezTo>
                  <a:cubicBezTo>
                    <a:pt x="58" y="28"/>
                    <a:pt x="60" y="28"/>
                    <a:pt x="60" y="28"/>
                  </a:cubicBezTo>
                  <a:cubicBezTo>
                    <a:pt x="60" y="28"/>
                    <a:pt x="60" y="29"/>
                    <a:pt x="62" y="29"/>
                  </a:cubicBezTo>
                  <a:cubicBezTo>
                    <a:pt x="63" y="30"/>
                    <a:pt x="63" y="28"/>
                    <a:pt x="63" y="28"/>
                  </a:cubicBezTo>
                  <a:cubicBezTo>
                    <a:pt x="64" y="28"/>
                    <a:pt x="66" y="27"/>
                    <a:pt x="66" y="27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6" y="32"/>
                    <a:pt x="66" y="33"/>
                  </a:cubicBezTo>
                  <a:cubicBezTo>
                    <a:pt x="66" y="34"/>
                    <a:pt x="68" y="32"/>
                    <a:pt x="68" y="32"/>
                  </a:cubicBezTo>
                  <a:cubicBezTo>
                    <a:pt x="68" y="32"/>
                    <a:pt x="69" y="31"/>
                    <a:pt x="71" y="31"/>
                  </a:cubicBezTo>
                  <a:cubicBezTo>
                    <a:pt x="72" y="31"/>
                    <a:pt x="74" y="29"/>
                    <a:pt x="75" y="28"/>
                  </a:cubicBezTo>
                  <a:cubicBezTo>
                    <a:pt x="76" y="27"/>
                    <a:pt x="75" y="28"/>
                    <a:pt x="73" y="27"/>
                  </a:cubicBezTo>
                  <a:cubicBezTo>
                    <a:pt x="71" y="26"/>
                    <a:pt x="71" y="26"/>
                    <a:pt x="70" y="26"/>
                  </a:cubicBezTo>
                  <a:cubicBezTo>
                    <a:pt x="68" y="26"/>
                    <a:pt x="69" y="25"/>
                    <a:pt x="69" y="24"/>
                  </a:cubicBezTo>
                  <a:cubicBezTo>
                    <a:pt x="69" y="23"/>
                    <a:pt x="68" y="24"/>
                    <a:pt x="67" y="24"/>
                  </a:cubicBezTo>
                  <a:cubicBezTo>
                    <a:pt x="66" y="25"/>
                    <a:pt x="66" y="23"/>
                    <a:pt x="64" y="23"/>
                  </a:cubicBezTo>
                  <a:cubicBezTo>
                    <a:pt x="63" y="23"/>
                    <a:pt x="65" y="22"/>
                    <a:pt x="66" y="22"/>
                  </a:cubicBezTo>
                  <a:cubicBezTo>
                    <a:pt x="67" y="21"/>
                    <a:pt x="67" y="21"/>
                    <a:pt x="68" y="20"/>
                  </a:cubicBezTo>
                  <a:cubicBezTo>
                    <a:pt x="69" y="19"/>
                    <a:pt x="67" y="19"/>
                    <a:pt x="67" y="19"/>
                  </a:cubicBezTo>
                  <a:cubicBezTo>
                    <a:pt x="67" y="19"/>
                    <a:pt x="67" y="19"/>
                    <a:pt x="65" y="19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1" name="Freeform 21">
              <a:extLst>
                <a:ext uri="{FF2B5EF4-FFF2-40B4-BE49-F238E27FC236}">
                  <a16:creationId xmlns:a16="http://schemas.microsoft.com/office/drawing/2014/main" id="{DA4AA885-86DC-9C28-D7AC-6CA7B880DC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7100" y="2407431"/>
              <a:ext cx="447838" cy="311960"/>
            </a:xfrm>
            <a:custGeom>
              <a:avLst/>
              <a:gdLst>
                <a:gd name="T0" fmla="*/ 1 w 65"/>
                <a:gd name="T1" fmla="*/ 8 h 43"/>
                <a:gd name="T2" fmla="*/ 2 w 65"/>
                <a:gd name="T3" fmla="*/ 6 h 43"/>
                <a:gd name="T4" fmla="*/ 4 w 65"/>
                <a:gd name="T5" fmla="*/ 4 h 43"/>
                <a:gd name="T6" fmla="*/ 7 w 65"/>
                <a:gd name="T7" fmla="*/ 7 h 43"/>
                <a:gd name="T8" fmla="*/ 10 w 65"/>
                <a:gd name="T9" fmla="*/ 11 h 43"/>
                <a:gd name="T10" fmla="*/ 9 w 65"/>
                <a:gd name="T11" fmla="*/ 12 h 43"/>
                <a:gd name="T12" fmla="*/ 3 w 65"/>
                <a:gd name="T13" fmla="*/ 12 h 43"/>
                <a:gd name="T14" fmla="*/ 2 w 65"/>
                <a:gd name="T15" fmla="*/ 11 h 43"/>
                <a:gd name="T16" fmla="*/ 0 w 65"/>
                <a:gd name="T17" fmla="*/ 17 h 43"/>
                <a:gd name="T18" fmla="*/ 2 w 65"/>
                <a:gd name="T19" fmla="*/ 18 h 43"/>
                <a:gd name="T20" fmla="*/ 7 w 65"/>
                <a:gd name="T21" fmla="*/ 17 h 43"/>
                <a:gd name="T22" fmla="*/ 4 w 65"/>
                <a:gd name="T23" fmla="*/ 18 h 43"/>
                <a:gd name="T24" fmla="*/ 7 w 65"/>
                <a:gd name="T25" fmla="*/ 25 h 43"/>
                <a:gd name="T26" fmla="*/ 6 w 65"/>
                <a:gd name="T27" fmla="*/ 30 h 43"/>
                <a:gd name="T28" fmla="*/ 10 w 65"/>
                <a:gd name="T29" fmla="*/ 32 h 43"/>
                <a:gd name="T30" fmla="*/ 11 w 65"/>
                <a:gd name="T31" fmla="*/ 29 h 43"/>
                <a:gd name="T32" fmla="*/ 13 w 65"/>
                <a:gd name="T33" fmla="*/ 27 h 43"/>
                <a:gd name="T34" fmla="*/ 18 w 65"/>
                <a:gd name="T35" fmla="*/ 27 h 43"/>
                <a:gd name="T36" fmla="*/ 25 w 65"/>
                <a:gd name="T37" fmla="*/ 27 h 43"/>
                <a:gd name="T38" fmla="*/ 29 w 65"/>
                <a:gd name="T39" fmla="*/ 28 h 43"/>
                <a:gd name="T40" fmla="*/ 36 w 65"/>
                <a:gd name="T41" fmla="*/ 30 h 43"/>
                <a:gd name="T42" fmla="*/ 40 w 65"/>
                <a:gd name="T43" fmla="*/ 33 h 43"/>
                <a:gd name="T44" fmla="*/ 42 w 65"/>
                <a:gd name="T45" fmla="*/ 36 h 43"/>
                <a:gd name="T46" fmla="*/ 44 w 65"/>
                <a:gd name="T47" fmla="*/ 39 h 43"/>
                <a:gd name="T48" fmla="*/ 44 w 65"/>
                <a:gd name="T49" fmla="*/ 42 h 43"/>
                <a:gd name="T50" fmla="*/ 47 w 65"/>
                <a:gd name="T51" fmla="*/ 42 h 43"/>
                <a:gd name="T52" fmla="*/ 53 w 65"/>
                <a:gd name="T53" fmla="*/ 41 h 43"/>
                <a:gd name="T54" fmla="*/ 55 w 65"/>
                <a:gd name="T55" fmla="*/ 37 h 43"/>
                <a:gd name="T56" fmla="*/ 55 w 65"/>
                <a:gd name="T57" fmla="*/ 33 h 43"/>
                <a:gd name="T58" fmla="*/ 57 w 65"/>
                <a:gd name="T59" fmla="*/ 30 h 43"/>
                <a:gd name="T60" fmla="*/ 60 w 65"/>
                <a:gd name="T61" fmla="*/ 32 h 43"/>
                <a:gd name="T62" fmla="*/ 62 w 65"/>
                <a:gd name="T63" fmla="*/ 30 h 43"/>
                <a:gd name="T64" fmla="*/ 65 w 65"/>
                <a:gd name="T65" fmla="*/ 27 h 43"/>
                <a:gd name="T66" fmla="*/ 62 w 65"/>
                <a:gd name="T67" fmla="*/ 26 h 43"/>
                <a:gd name="T68" fmla="*/ 59 w 65"/>
                <a:gd name="T69" fmla="*/ 25 h 43"/>
                <a:gd name="T70" fmla="*/ 55 w 65"/>
                <a:gd name="T71" fmla="*/ 25 h 43"/>
                <a:gd name="T72" fmla="*/ 51 w 65"/>
                <a:gd name="T73" fmla="*/ 21 h 43"/>
                <a:gd name="T74" fmla="*/ 48 w 65"/>
                <a:gd name="T75" fmla="*/ 19 h 43"/>
                <a:gd name="T76" fmla="*/ 46 w 65"/>
                <a:gd name="T77" fmla="*/ 16 h 43"/>
                <a:gd name="T78" fmla="*/ 45 w 65"/>
                <a:gd name="T79" fmla="*/ 12 h 43"/>
                <a:gd name="T80" fmla="*/ 41 w 65"/>
                <a:gd name="T81" fmla="*/ 10 h 43"/>
                <a:gd name="T82" fmla="*/ 37 w 65"/>
                <a:gd name="T83" fmla="*/ 11 h 43"/>
                <a:gd name="T84" fmla="*/ 33 w 65"/>
                <a:gd name="T85" fmla="*/ 11 h 43"/>
                <a:gd name="T86" fmla="*/ 33 w 65"/>
                <a:gd name="T87" fmla="*/ 9 h 43"/>
                <a:gd name="T88" fmla="*/ 30 w 65"/>
                <a:gd name="T89" fmla="*/ 6 h 43"/>
                <a:gd name="T90" fmla="*/ 29 w 65"/>
                <a:gd name="T91" fmla="*/ 1 h 43"/>
                <a:gd name="T92" fmla="*/ 26 w 65"/>
                <a:gd name="T93" fmla="*/ 0 h 43"/>
                <a:gd name="T94" fmla="*/ 24 w 65"/>
                <a:gd name="T95" fmla="*/ 3 h 43"/>
                <a:gd name="T96" fmla="*/ 20 w 65"/>
                <a:gd name="T97" fmla="*/ 4 h 43"/>
                <a:gd name="T98" fmla="*/ 22 w 65"/>
                <a:gd name="T99" fmla="*/ 6 h 43"/>
                <a:gd name="T100" fmla="*/ 17 w 65"/>
                <a:gd name="T101" fmla="*/ 7 h 43"/>
                <a:gd name="T102" fmla="*/ 6 w 65"/>
                <a:gd name="T103" fmla="*/ 2 h 43"/>
                <a:gd name="T104" fmla="*/ 0 w 65"/>
                <a:gd name="T105" fmla="*/ 6 h 43"/>
                <a:gd name="T106" fmla="*/ 3 w 65"/>
                <a:gd name="T10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43">
                  <a:moveTo>
                    <a:pt x="0" y="6"/>
                  </a:move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10" y="9"/>
                    <a:pt x="11" y="10"/>
                  </a:cubicBezTo>
                  <a:cubicBezTo>
                    <a:pt x="10" y="10"/>
                    <a:pt x="11" y="11"/>
                    <a:pt x="10" y="11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6" y="13"/>
                    <a:pt x="6" y="13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1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1" y="18"/>
                    <a:pt x="2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9"/>
                    <a:pt x="6" y="19"/>
                    <a:pt x="5" y="21"/>
                  </a:cubicBezTo>
                  <a:cubicBezTo>
                    <a:pt x="7" y="22"/>
                    <a:pt x="8" y="22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8"/>
                    <a:pt x="6" y="28"/>
                    <a:pt x="6" y="30"/>
                  </a:cubicBezTo>
                  <a:cubicBezTo>
                    <a:pt x="7" y="30"/>
                    <a:pt x="7" y="31"/>
                    <a:pt x="7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3" y="7"/>
                    <a:pt x="13" y="7"/>
                  </a:cubicBezTo>
                  <a:cubicBezTo>
                    <a:pt x="12" y="6"/>
                    <a:pt x="11" y="2"/>
                    <a:pt x="6" y="2"/>
                  </a:cubicBezTo>
                  <a:cubicBezTo>
                    <a:pt x="4" y="3"/>
                    <a:pt x="1" y="2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lose/>
                  <a:moveTo>
                    <a:pt x="3" y="19"/>
                  </a:moveTo>
                  <a:cubicBezTo>
                    <a:pt x="3" y="19"/>
                    <a:pt x="2" y="21"/>
                    <a:pt x="3" y="21"/>
                  </a:cubicBezTo>
                  <a:cubicBezTo>
                    <a:pt x="3" y="21"/>
                    <a:pt x="4" y="19"/>
                    <a:pt x="3" y="1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2" name="Freeform 25">
              <a:extLst>
                <a:ext uri="{FF2B5EF4-FFF2-40B4-BE49-F238E27FC236}">
                  <a16:creationId xmlns:a16="http://schemas.microsoft.com/office/drawing/2014/main" id="{98493953-596F-20A4-71D5-7886DE24A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601" y="3643974"/>
              <a:ext cx="68569" cy="230580"/>
            </a:xfrm>
            <a:custGeom>
              <a:avLst/>
              <a:gdLst>
                <a:gd name="T0" fmla="*/ 6 w 10"/>
                <a:gd name="T1" fmla="*/ 30 h 32"/>
                <a:gd name="T2" fmla="*/ 7 w 10"/>
                <a:gd name="T3" fmla="*/ 29 h 32"/>
                <a:gd name="T4" fmla="*/ 7 w 10"/>
                <a:gd name="T5" fmla="*/ 30 h 32"/>
                <a:gd name="T6" fmla="*/ 7 w 10"/>
                <a:gd name="T7" fmla="*/ 31 h 32"/>
                <a:gd name="T8" fmla="*/ 8 w 10"/>
                <a:gd name="T9" fmla="*/ 30 h 32"/>
                <a:gd name="T10" fmla="*/ 10 w 10"/>
                <a:gd name="T11" fmla="*/ 30 h 32"/>
                <a:gd name="T12" fmla="*/ 9 w 10"/>
                <a:gd name="T13" fmla="*/ 27 h 32"/>
                <a:gd name="T14" fmla="*/ 8 w 10"/>
                <a:gd name="T15" fmla="*/ 26 h 32"/>
                <a:gd name="T16" fmla="*/ 8 w 10"/>
                <a:gd name="T17" fmla="*/ 24 h 32"/>
                <a:gd name="T18" fmla="*/ 8 w 10"/>
                <a:gd name="T19" fmla="*/ 21 h 32"/>
                <a:gd name="T20" fmla="*/ 9 w 10"/>
                <a:gd name="T21" fmla="*/ 17 h 32"/>
                <a:gd name="T22" fmla="*/ 9 w 10"/>
                <a:gd name="T23" fmla="*/ 14 h 32"/>
                <a:gd name="T24" fmla="*/ 9 w 10"/>
                <a:gd name="T25" fmla="*/ 11 h 32"/>
                <a:gd name="T26" fmla="*/ 8 w 10"/>
                <a:gd name="T27" fmla="*/ 8 h 32"/>
                <a:gd name="T28" fmla="*/ 8 w 10"/>
                <a:gd name="T29" fmla="*/ 5 h 32"/>
                <a:gd name="T30" fmla="*/ 5 w 10"/>
                <a:gd name="T31" fmla="*/ 5 h 32"/>
                <a:gd name="T32" fmla="*/ 5 w 10"/>
                <a:gd name="T33" fmla="*/ 0 h 32"/>
                <a:gd name="T34" fmla="*/ 3 w 10"/>
                <a:gd name="T35" fmla="*/ 0 h 32"/>
                <a:gd name="T36" fmla="*/ 1 w 10"/>
                <a:gd name="T37" fmla="*/ 0 h 32"/>
                <a:gd name="T38" fmla="*/ 1 w 10"/>
                <a:gd name="T39" fmla="*/ 4 h 32"/>
                <a:gd name="T40" fmla="*/ 2 w 10"/>
                <a:gd name="T41" fmla="*/ 6 h 32"/>
                <a:gd name="T42" fmla="*/ 2 w 10"/>
                <a:gd name="T43" fmla="*/ 10 h 32"/>
                <a:gd name="T44" fmla="*/ 3 w 10"/>
                <a:gd name="T45" fmla="*/ 12 h 32"/>
                <a:gd name="T46" fmla="*/ 2 w 10"/>
                <a:gd name="T47" fmla="*/ 16 h 32"/>
                <a:gd name="T48" fmla="*/ 4 w 10"/>
                <a:gd name="T49" fmla="*/ 18 h 32"/>
                <a:gd name="T50" fmla="*/ 3 w 10"/>
                <a:gd name="T51" fmla="*/ 23 h 32"/>
                <a:gd name="T52" fmla="*/ 3 w 10"/>
                <a:gd name="T53" fmla="*/ 25 h 32"/>
                <a:gd name="T54" fmla="*/ 3 w 10"/>
                <a:gd name="T55" fmla="*/ 26 h 32"/>
                <a:gd name="T56" fmla="*/ 6 w 10"/>
                <a:gd name="T5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32">
                  <a:moveTo>
                    <a:pt x="6" y="30"/>
                  </a:moveTo>
                  <a:cubicBezTo>
                    <a:pt x="6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6" y="32"/>
                    <a:pt x="7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28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5"/>
                    <a:pt x="8" y="24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19"/>
                    <a:pt x="9" y="19"/>
                    <a:pt x="9" y="17"/>
                  </a:cubicBezTo>
                  <a:cubicBezTo>
                    <a:pt x="9" y="16"/>
                    <a:pt x="8" y="16"/>
                    <a:pt x="9" y="14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9" y="7"/>
                    <a:pt x="8" y="5"/>
                    <a:pt x="8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8"/>
                    <a:pt x="3" y="9"/>
                    <a:pt x="2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2" y="13"/>
                    <a:pt x="1" y="14"/>
                    <a:pt x="2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4" y="20"/>
                    <a:pt x="3" y="22"/>
                    <a:pt x="3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4" y="26"/>
                    <a:pt x="6" y="30"/>
                    <a:pt x="6" y="3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3" name="Freeform 28">
              <a:extLst>
                <a:ext uri="{FF2B5EF4-FFF2-40B4-BE49-F238E27FC236}">
                  <a16:creationId xmlns:a16="http://schemas.microsoft.com/office/drawing/2014/main" id="{86D4F446-E724-94D0-F249-C95B25B3D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1366" y="2486552"/>
              <a:ext cx="242133" cy="212496"/>
            </a:xfrm>
            <a:custGeom>
              <a:avLst/>
              <a:gdLst>
                <a:gd name="T0" fmla="*/ 15 w 35"/>
                <a:gd name="T1" fmla="*/ 5 h 29"/>
                <a:gd name="T2" fmla="*/ 15 w 35"/>
                <a:gd name="T3" fmla="*/ 3 h 29"/>
                <a:gd name="T4" fmla="*/ 18 w 35"/>
                <a:gd name="T5" fmla="*/ 3 h 29"/>
                <a:gd name="T6" fmla="*/ 17 w 35"/>
                <a:gd name="T7" fmla="*/ 0 h 29"/>
                <a:gd name="T8" fmla="*/ 14 w 35"/>
                <a:gd name="T9" fmla="*/ 1 h 29"/>
                <a:gd name="T10" fmla="*/ 13 w 35"/>
                <a:gd name="T11" fmla="*/ 2 h 29"/>
                <a:gd name="T12" fmla="*/ 11 w 35"/>
                <a:gd name="T13" fmla="*/ 1 h 29"/>
                <a:gd name="T14" fmla="*/ 9 w 35"/>
                <a:gd name="T15" fmla="*/ 2 h 29"/>
                <a:gd name="T16" fmla="*/ 10 w 35"/>
                <a:gd name="T17" fmla="*/ 4 h 29"/>
                <a:gd name="T18" fmla="*/ 9 w 35"/>
                <a:gd name="T19" fmla="*/ 5 h 29"/>
                <a:gd name="T20" fmla="*/ 8 w 35"/>
                <a:gd name="T21" fmla="*/ 7 h 29"/>
                <a:gd name="T22" fmla="*/ 8 w 35"/>
                <a:gd name="T23" fmla="*/ 8 h 29"/>
                <a:gd name="T24" fmla="*/ 5 w 35"/>
                <a:gd name="T25" fmla="*/ 10 h 29"/>
                <a:gd name="T26" fmla="*/ 2 w 35"/>
                <a:gd name="T27" fmla="*/ 10 h 29"/>
                <a:gd name="T28" fmla="*/ 2 w 35"/>
                <a:gd name="T29" fmla="*/ 12 h 29"/>
                <a:gd name="T30" fmla="*/ 4 w 35"/>
                <a:gd name="T31" fmla="*/ 13 h 29"/>
                <a:gd name="T32" fmla="*/ 6 w 35"/>
                <a:gd name="T33" fmla="*/ 14 h 29"/>
                <a:gd name="T34" fmla="*/ 6 w 35"/>
                <a:gd name="T35" fmla="*/ 17 h 29"/>
                <a:gd name="T36" fmla="*/ 6 w 35"/>
                <a:gd name="T37" fmla="*/ 19 h 29"/>
                <a:gd name="T38" fmla="*/ 4 w 35"/>
                <a:gd name="T39" fmla="*/ 20 h 29"/>
                <a:gd name="T40" fmla="*/ 3 w 35"/>
                <a:gd name="T41" fmla="*/ 22 h 29"/>
                <a:gd name="T42" fmla="*/ 5 w 35"/>
                <a:gd name="T43" fmla="*/ 22 h 29"/>
                <a:gd name="T44" fmla="*/ 7 w 35"/>
                <a:gd name="T45" fmla="*/ 22 h 29"/>
                <a:gd name="T46" fmla="*/ 8 w 35"/>
                <a:gd name="T47" fmla="*/ 21 h 29"/>
                <a:gd name="T48" fmla="*/ 9 w 35"/>
                <a:gd name="T49" fmla="*/ 20 h 29"/>
                <a:gd name="T50" fmla="*/ 11 w 35"/>
                <a:gd name="T51" fmla="*/ 19 h 29"/>
                <a:gd name="T52" fmla="*/ 12 w 35"/>
                <a:gd name="T53" fmla="*/ 20 h 29"/>
                <a:gd name="T54" fmla="*/ 13 w 35"/>
                <a:gd name="T55" fmla="*/ 21 h 29"/>
                <a:gd name="T56" fmla="*/ 14 w 35"/>
                <a:gd name="T57" fmla="*/ 23 h 29"/>
                <a:gd name="T58" fmla="*/ 13 w 35"/>
                <a:gd name="T59" fmla="*/ 24 h 29"/>
                <a:gd name="T60" fmla="*/ 12 w 35"/>
                <a:gd name="T61" fmla="*/ 27 h 29"/>
                <a:gd name="T62" fmla="*/ 15 w 35"/>
                <a:gd name="T63" fmla="*/ 29 h 29"/>
                <a:gd name="T64" fmla="*/ 17 w 35"/>
                <a:gd name="T65" fmla="*/ 28 h 29"/>
                <a:gd name="T66" fmla="*/ 19 w 35"/>
                <a:gd name="T67" fmla="*/ 27 h 29"/>
                <a:gd name="T68" fmla="*/ 20 w 35"/>
                <a:gd name="T69" fmla="*/ 25 h 29"/>
                <a:gd name="T70" fmla="*/ 22 w 35"/>
                <a:gd name="T71" fmla="*/ 25 h 29"/>
                <a:gd name="T72" fmla="*/ 25 w 35"/>
                <a:gd name="T73" fmla="*/ 23 h 29"/>
                <a:gd name="T74" fmla="*/ 27 w 35"/>
                <a:gd name="T75" fmla="*/ 23 h 29"/>
                <a:gd name="T76" fmla="*/ 30 w 35"/>
                <a:gd name="T77" fmla="*/ 24 h 29"/>
                <a:gd name="T78" fmla="*/ 33 w 35"/>
                <a:gd name="T79" fmla="*/ 23 h 29"/>
                <a:gd name="T80" fmla="*/ 35 w 35"/>
                <a:gd name="T81" fmla="*/ 23 h 29"/>
                <a:gd name="T82" fmla="*/ 35 w 35"/>
                <a:gd name="T83" fmla="*/ 22 h 29"/>
                <a:gd name="T84" fmla="*/ 34 w 35"/>
                <a:gd name="T85" fmla="*/ 21 h 29"/>
                <a:gd name="T86" fmla="*/ 33 w 35"/>
                <a:gd name="T87" fmla="*/ 19 h 29"/>
                <a:gd name="T88" fmla="*/ 32 w 35"/>
                <a:gd name="T89" fmla="*/ 16 h 29"/>
                <a:gd name="T90" fmla="*/ 33 w 35"/>
                <a:gd name="T91" fmla="*/ 14 h 29"/>
                <a:gd name="T92" fmla="*/ 33 w 35"/>
                <a:gd name="T93" fmla="*/ 13 h 29"/>
                <a:gd name="T94" fmla="*/ 33 w 35"/>
                <a:gd name="T95" fmla="*/ 13 h 29"/>
                <a:gd name="T96" fmla="*/ 29 w 35"/>
                <a:gd name="T97" fmla="*/ 14 h 29"/>
                <a:gd name="T98" fmla="*/ 28 w 35"/>
                <a:gd name="T99" fmla="*/ 13 h 29"/>
                <a:gd name="T100" fmla="*/ 28 w 35"/>
                <a:gd name="T101" fmla="*/ 11 h 29"/>
                <a:gd name="T102" fmla="*/ 28 w 35"/>
                <a:gd name="T103" fmla="*/ 9 h 29"/>
                <a:gd name="T104" fmla="*/ 24 w 35"/>
                <a:gd name="T105" fmla="*/ 9 h 29"/>
                <a:gd name="T106" fmla="*/ 22 w 35"/>
                <a:gd name="T107" fmla="*/ 9 h 29"/>
                <a:gd name="T108" fmla="*/ 20 w 35"/>
                <a:gd name="T109" fmla="*/ 9 h 29"/>
                <a:gd name="T110" fmla="*/ 17 w 35"/>
                <a:gd name="T111" fmla="*/ 9 h 29"/>
                <a:gd name="T112" fmla="*/ 15 w 35"/>
                <a:gd name="T113" fmla="*/ 8 h 29"/>
                <a:gd name="T114" fmla="*/ 12 w 35"/>
                <a:gd name="T115" fmla="*/ 8 h 29"/>
                <a:gd name="T116" fmla="*/ 11 w 35"/>
                <a:gd name="T117" fmla="*/ 6 h 29"/>
                <a:gd name="T118" fmla="*/ 14 w 35"/>
                <a:gd name="T119" fmla="*/ 5 h 29"/>
                <a:gd name="T120" fmla="*/ 15 w 35"/>
                <a:gd name="T121" fmla="*/ 6 h 29"/>
                <a:gd name="T122" fmla="*/ 15 w 35"/>
                <a:gd name="T1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29">
                  <a:moveTo>
                    <a:pt x="15" y="5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1"/>
                    <a:pt x="14" y="3"/>
                    <a:pt x="13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2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8" y="5"/>
                    <a:pt x="8" y="8"/>
                    <a:pt x="8" y="7"/>
                  </a:cubicBezTo>
                  <a:cubicBezTo>
                    <a:pt x="9" y="6"/>
                    <a:pt x="8" y="8"/>
                    <a:pt x="8" y="8"/>
                  </a:cubicBezTo>
                  <a:cubicBezTo>
                    <a:pt x="7" y="9"/>
                    <a:pt x="4" y="11"/>
                    <a:pt x="5" y="10"/>
                  </a:cubicBezTo>
                  <a:cubicBezTo>
                    <a:pt x="5" y="9"/>
                    <a:pt x="3" y="9"/>
                    <a:pt x="2" y="10"/>
                  </a:cubicBezTo>
                  <a:cubicBezTo>
                    <a:pt x="1" y="10"/>
                    <a:pt x="0" y="11"/>
                    <a:pt x="2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3"/>
                    <a:pt x="7" y="13"/>
                    <a:pt x="6" y="14"/>
                  </a:cubicBezTo>
                  <a:cubicBezTo>
                    <a:pt x="6" y="15"/>
                    <a:pt x="5" y="16"/>
                    <a:pt x="6" y="17"/>
                  </a:cubicBezTo>
                  <a:cubicBezTo>
                    <a:pt x="7" y="17"/>
                    <a:pt x="7" y="18"/>
                    <a:pt x="6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9"/>
                    <a:pt x="20" y="10"/>
                    <a:pt x="20" y="9"/>
                  </a:cubicBezTo>
                  <a:cubicBezTo>
                    <a:pt x="19" y="8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lnTo>
                    <a:pt x="15" y="5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4" name="Freeform 30">
              <a:extLst>
                <a:ext uri="{FF2B5EF4-FFF2-40B4-BE49-F238E27FC236}">
                  <a16:creationId xmlns:a16="http://schemas.microsoft.com/office/drawing/2014/main" id="{B5E79512-F2F3-4F46-7400-98B11B88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266" y="2640272"/>
              <a:ext cx="205705" cy="210235"/>
            </a:xfrm>
            <a:custGeom>
              <a:avLst/>
              <a:gdLst>
                <a:gd name="T0" fmla="*/ 1 w 30"/>
                <a:gd name="T1" fmla="*/ 10 h 29"/>
                <a:gd name="T2" fmla="*/ 0 w 30"/>
                <a:gd name="T3" fmla="*/ 11 h 29"/>
                <a:gd name="T4" fmla="*/ 0 w 30"/>
                <a:gd name="T5" fmla="*/ 12 h 29"/>
                <a:gd name="T6" fmla="*/ 1 w 30"/>
                <a:gd name="T7" fmla="*/ 12 h 29"/>
                <a:gd name="T8" fmla="*/ 1 w 30"/>
                <a:gd name="T9" fmla="*/ 14 h 29"/>
                <a:gd name="T10" fmla="*/ 1 w 30"/>
                <a:gd name="T11" fmla="*/ 15 h 29"/>
                <a:gd name="T12" fmla="*/ 1 w 30"/>
                <a:gd name="T13" fmla="*/ 15 h 29"/>
                <a:gd name="T14" fmla="*/ 1 w 30"/>
                <a:gd name="T15" fmla="*/ 16 h 29"/>
                <a:gd name="T16" fmla="*/ 2 w 30"/>
                <a:gd name="T17" fmla="*/ 17 h 29"/>
                <a:gd name="T18" fmla="*/ 4 w 30"/>
                <a:gd name="T19" fmla="*/ 16 h 29"/>
                <a:gd name="T20" fmla="*/ 6 w 30"/>
                <a:gd name="T21" fmla="*/ 17 h 29"/>
                <a:gd name="T22" fmla="*/ 4 w 30"/>
                <a:gd name="T23" fmla="*/ 21 h 29"/>
                <a:gd name="T24" fmla="*/ 4 w 30"/>
                <a:gd name="T25" fmla="*/ 24 h 29"/>
                <a:gd name="T26" fmla="*/ 2 w 30"/>
                <a:gd name="T27" fmla="*/ 25 h 29"/>
                <a:gd name="T28" fmla="*/ 1 w 30"/>
                <a:gd name="T29" fmla="*/ 27 h 29"/>
                <a:gd name="T30" fmla="*/ 1 w 30"/>
                <a:gd name="T31" fmla="*/ 28 h 29"/>
                <a:gd name="T32" fmla="*/ 4 w 30"/>
                <a:gd name="T33" fmla="*/ 28 h 29"/>
                <a:gd name="T34" fmla="*/ 8 w 30"/>
                <a:gd name="T35" fmla="*/ 29 h 29"/>
                <a:gd name="T36" fmla="*/ 15 w 30"/>
                <a:gd name="T37" fmla="*/ 24 h 29"/>
                <a:gd name="T38" fmla="*/ 24 w 30"/>
                <a:gd name="T39" fmla="*/ 17 h 29"/>
                <a:gd name="T40" fmla="*/ 25 w 30"/>
                <a:gd name="T41" fmla="*/ 16 h 29"/>
                <a:gd name="T42" fmla="*/ 26 w 30"/>
                <a:gd name="T43" fmla="*/ 13 h 29"/>
                <a:gd name="T44" fmla="*/ 26 w 30"/>
                <a:gd name="T45" fmla="*/ 11 h 29"/>
                <a:gd name="T46" fmla="*/ 27 w 30"/>
                <a:gd name="T47" fmla="*/ 9 h 29"/>
                <a:gd name="T48" fmla="*/ 27 w 30"/>
                <a:gd name="T49" fmla="*/ 6 h 29"/>
                <a:gd name="T50" fmla="*/ 29 w 30"/>
                <a:gd name="T51" fmla="*/ 4 h 29"/>
                <a:gd name="T52" fmla="*/ 30 w 30"/>
                <a:gd name="T53" fmla="*/ 1 h 29"/>
                <a:gd name="T54" fmla="*/ 29 w 30"/>
                <a:gd name="T55" fmla="*/ 1 h 29"/>
                <a:gd name="T56" fmla="*/ 29 w 30"/>
                <a:gd name="T57" fmla="*/ 1 h 29"/>
                <a:gd name="T58" fmla="*/ 29 w 30"/>
                <a:gd name="T59" fmla="*/ 0 h 29"/>
                <a:gd name="T60" fmla="*/ 25 w 30"/>
                <a:gd name="T61" fmla="*/ 1 h 29"/>
                <a:gd name="T62" fmla="*/ 19 w 30"/>
                <a:gd name="T63" fmla="*/ 2 h 29"/>
                <a:gd name="T64" fmla="*/ 13 w 30"/>
                <a:gd name="T65" fmla="*/ 4 h 29"/>
                <a:gd name="T66" fmla="*/ 10 w 30"/>
                <a:gd name="T67" fmla="*/ 4 h 29"/>
                <a:gd name="T68" fmla="*/ 8 w 30"/>
                <a:gd name="T69" fmla="*/ 5 h 29"/>
                <a:gd name="T70" fmla="*/ 5 w 30"/>
                <a:gd name="T71" fmla="*/ 5 h 29"/>
                <a:gd name="T72" fmla="*/ 5 w 30"/>
                <a:gd name="T73" fmla="*/ 7 h 29"/>
                <a:gd name="T74" fmla="*/ 4 w 30"/>
                <a:gd name="T75" fmla="*/ 8 h 29"/>
                <a:gd name="T76" fmla="*/ 2 w 30"/>
                <a:gd name="T77" fmla="*/ 10 h 29"/>
                <a:gd name="T78" fmla="*/ 1 w 30"/>
                <a:gd name="T7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9">
                  <a:moveTo>
                    <a:pt x="1" y="10"/>
                  </a:move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3" y="15"/>
                    <a:pt x="4" y="16"/>
                  </a:cubicBezTo>
                  <a:cubicBezTo>
                    <a:pt x="5" y="16"/>
                    <a:pt x="7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4"/>
                    <a:pt x="2" y="25"/>
                  </a:cubicBezTo>
                  <a:cubicBezTo>
                    <a:pt x="2" y="26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3" y="27"/>
                    <a:pt x="4" y="28"/>
                  </a:cubicBezTo>
                  <a:cubicBezTo>
                    <a:pt x="5" y="28"/>
                    <a:pt x="8" y="29"/>
                    <a:pt x="8" y="2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5"/>
                    <a:pt x="26" y="15"/>
                    <a:pt x="26" y="13"/>
                  </a:cubicBezTo>
                  <a:cubicBezTo>
                    <a:pt x="27" y="12"/>
                    <a:pt x="27" y="13"/>
                    <a:pt x="26" y="11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8"/>
                    <a:pt x="27" y="8"/>
                    <a:pt x="27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3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6" y="1"/>
                    <a:pt x="25" y="1"/>
                  </a:cubicBezTo>
                  <a:cubicBezTo>
                    <a:pt x="24" y="2"/>
                    <a:pt x="19" y="2"/>
                    <a:pt x="19" y="2"/>
                  </a:cubicBezTo>
                  <a:cubicBezTo>
                    <a:pt x="16" y="4"/>
                    <a:pt x="14" y="3"/>
                    <a:pt x="13" y="4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4"/>
                    <a:pt x="5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3" y="8"/>
                    <a:pt x="4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5" name="Freeform 35">
              <a:extLst>
                <a:ext uri="{FF2B5EF4-FFF2-40B4-BE49-F238E27FC236}">
                  <a16:creationId xmlns:a16="http://schemas.microsoft.com/office/drawing/2014/main" id="{BD579735-BA92-F2C9-BE72-9E20770BAF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429" y="3198637"/>
              <a:ext cx="537834" cy="741472"/>
            </a:xfrm>
            <a:custGeom>
              <a:avLst/>
              <a:gdLst>
                <a:gd name="T0" fmla="*/ 76 w 78"/>
                <a:gd name="T1" fmla="*/ 25 h 102"/>
                <a:gd name="T2" fmla="*/ 73 w 78"/>
                <a:gd name="T3" fmla="*/ 21 h 102"/>
                <a:gd name="T4" fmla="*/ 72 w 78"/>
                <a:gd name="T5" fmla="*/ 17 h 102"/>
                <a:gd name="T6" fmla="*/ 73 w 78"/>
                <a:gd name="T7" fmla="*/ 16 h 102"/>
                <a:gd name="T8" fmla="*/ 72 w 78"/>
                <a:gd name="T9" fmla="*/ 12 h 102"/>
                <a:gd name="T10" fmla="*/ 71 w 78"/>
                <a:gd name="T11" fmla="*/ 9 h 102"/>
                <a:gd name="T12" fmla="*/ 69 w 78"/>
                <a:gd name="T13" fmla="*/ 5 h 102"/>
                <a:gd name="T14" fmla="*/ 65 w 78"/>
                <a:gd name="T15" fmla="*/ 1 h 102"/>
                <a:gd name="T16" fmla="*/ 65 w 78"/>
                <a:gd name="T17" fmla="*/ 0 h 102"/>
                <a:gd name="T18" fmla="*/ 61 w 78"/>
                <a:gd name="T19" fmla="*/ 1 h 102"/>
                <a:gd name="T20" fmla="*/ 58 w 78"/>
                <a:gd name="T21" fmla="*/ 4 h 102"/>
                <a:gd name="T22" fmla="*/ 56 w 78"/>
                <a:gd name="T23" fmla="*/ 7 h 102"/>
                <a:gd name="T24" fmla="*/ 51 w 78"/>
                <a:gd name="T25" fmla="*/ 6 h 102"/>
                <a:gd name="T26" fmla="*/ 49 w 78"/>
                <a:gd name="T27" fmla="*/ 6 h 102"/>
                <a:gd name="T28" fmla="*/ 17 w 78"/>
                <a:gd name="T29" fmla="*/ 16 h 102"/>
                <a:gd name="T30" fmla="*/ 12 w 78"/>
                <a:gd name="T31" fmla="*/ 19 h 102"/>
                <a:gd name="T32" fmla="*/ 9 w 78"/>
                <a:gd name="T33" fmla="*/ 39 h 102"/>
                <a:gd name="T34" fmla="*/ 6 w 78"/>
                <a:gd name="T35" fmla="*/ 42 h 102"/>
                <a:gd name="T36" fmla="*/ 4 w 78"/>
                <a:gd name="T37" fmla="*/ 46 h 102"/>
                <a:gd name="T38" fmla="*/ 2 w 78"/>
                <a:gd name="T39" fmla="*/ 51 h 102"/>
                <a:gd name="T40" fmla="*/ 0 w 78"/>
                <a:gd name="T41" fmla="*/ 54 h 102"/>
                <a:gd name="T42" fmla="*/ 4 w 78"/>
                <a:gd name="T43" fmla="*/ 56 h 102"/>
                <a:gd name="T44" fmla="*/ 3 w 78"/>
                <a:gd name="T45" fmla="*/ 59 h 102"/>
                <a:gd name="T46" fmla="*/ 4 w 78"/>
                <a:gd name="T47" fmla="*/ 63 h 102"/>
                <a:gd name="T48" fmla="*/ 7 w 78"/>
                <a:gd name="T49" fmla="*/ 67 h 102"/>
                <a:gd name="T50" fmla="*/ 8 w 78"/>
                <a:gd name="T51" fmla="*/ 72 h 102"/>
                <a:gd name="T52" fmla="*/ 11 w 78"/>
                <a:gd name="T53" fmla="*/ 78 h 102"/>
                <a:gd name="T54" fmla="*/ 15 w 78"/>
                <a:gd name="T55" fmla="*/ 81 h 102"/>
                <a:gd name="T56" fmla="*/ 19 w 78"/>
                <a:gd name="T57" fmla="*/ 83 h 102"/>
                <a:gd name="T58" fmla="*/ 24 w 78"/>
                <a:gd name="T59" fmla="*/ 88 h 102"/>
                <a:gd name="T60" fmla="*/ 26 w 78"/>
                <a:gd name="T61" fmla="*/ 93 h 102"/>
                <a:gd name="T62" fmla="*/ 28 w 78"/>
                <a:gd name="T63" fmla="*/ 97 h 102"/>
                <a:gd name="T64" fmla="*/ 33 w 78"/>
                <a:gd name="T65" fmla="*/ 97 h 102"/>
                <a:gd name="T66" fmla="*/ 37 w 78"/>
                <a:gd name="T67" fmla="*/ 97 h 102"/>
                <a:gd name="T68" fmla="*/ 42 w 78"/>
                <a:gd name="T69" fmla="*/ 101 h 102"/>
                <a:gd name="T70" fmla="*/ 46 w 78"/>
                <a:gd name="T71" fmla="*/ 102 h 102"/>
                <a:gd name="T72" fmla="*/ 51 w 78"/>
                <a:gd name="T73" fmla="*/ 100 h 102"/>
                <a:gd name="T74" fmla="*/ 56 w 78"/>
                <a:gd name="T75" fmla="*/ 100 h 102"/>
                <a:gd name="T76" fmla="*/ 60 w 78"/>
                <a:gd name="T77" fmla="*/ 98 h 102"/>
                <a:gd name="T78" fmla="*/ 64 w 78"/>
                <a:gd name="T79" fmla="*/ 98 h 102"/>
                <a:gd name="T80" fmla="*/ 66 w 78"/>
                <a:gd name="T81" fmla="*/ 98 h 102"/>
                <a:gd name="T82" fmla="*/ 64 w 78"/>
                <a:gd name="T83" fmla="*/ 96 h 102"/>
                <a:gd name="T84" fmla="*/ 59 w 78"/>
                <a:gd name="T85" fmla="*/ 90 h 102"/>
                <a:gd name="T86" fmla="*/ 56 w 78"/>
                <a:gd name="T87" fmla="*/ 85 h 102"/>
                <a:gd name="T88" fmla="*/ 50 w 78"/>
                <a:gd name="T89" fmla="*/ 83 h 102"/>
                <a:gd name="T90" fmla="*/ 53 w 78"/>
                <a:gd name="T91" fmla="*/ 80 h 102"/>
                <a:gd name="T92" fmla="*/ 56 w 78"/>
                <a:gd name="T93" fmla="*/ 77 h 102"/>
                <a:gd name="T94" fmla="*/ 58 w 78"/>
                <a:gd name="T95" fmla="*/ 67 h 102"/>
                <a:gd name="T96" fmla="*/ 60 w 78"/>
                <a:gd name="T97" fmla="*/ 63 h 102"/>
                <a:gd name="T98" fmla="*/ 63 w 78"/>
                <a:gd name="T99" fmla="*/ 59 h 102"/>
                <a:gd name="T100" fmla="*/ 67 w 78"/>
                <a:gd name="T101" fmla="*/ 52 h 102"/>
                <a:gd name="T102" fmla="*/ 69 w 78"/>
                <a:gd name="T103" fmla="*/ 43 h 102"/>
                <a:gd name="T104" fmla="*/ 71 w 78"/>
                <a:gd name="T105" fmla="*/ 36 h 102"/>
                <a:gd name="T106" fmla="*/ 72 w 78"/>
                <a:gd name="T107" fmla="*/ 31 h 102"/>
                <a:gd name="T108" fmla="*/ 74 w 78"/>
                <a:gd name="T109" fmla="*/ 28 h 102"/>
                <a:gd name="T110" fmla="*/ 78 w 78"/>
                <a:gd name="T111" fmla="*/ 27 h 102"/>
                <a:gd name="T112" fmla="*/ 50 w 78"/>
                <a:gd name="T11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" h="102">
                  <a:moveTo>
                    <a:pt x="78" y="27"/>
                  </a:moveTo>
                  <a:cubicBezTo>
                    <a:pt x="77" y="26"/>
                    <a:pt x="77" y="25"/>
                    <a:pt x="76" y="25"/>
                  </a:cubicBezTo>
                  <a:cubicBezTo>
                    <a:pt x="76" y="24"/>
                    <a:pt x="74" y="24"/>
                    <a:pt x="74" y="24"/>
                  </a:cubicBezTo>
                  <a:cubicBezTo>
                    <a:pt x="73" y="23"/>
                    <a:pt x="73" y="22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0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3" y="16"/>
                    <a:pt x="73" y="13"/>
                    <a:pt x="73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0"/>
                    <a:pt x="72" y="10"/>
                  </a:cubicBezTo>
                  <a:cubicBezTo>
                    <a:pt x="72" y="10"/>
                    <a:pt x="72" y="10"/>
                    <a:pt x="71" y="9"/>
                  </a:cubicBezTo>
                  <a:cubicBezTo>
                    <a:pt x="71" y="8"/>
                    <a:pt x="71" y="7"/>
                    <a:pt x="70" y="6"/>
                  </a:cubicBezTo>
                  <a:cubicBezTo>
                    <a:pt x="70" y="5"/>
                    <a:pt x="69" y="5"/>
                    <a:pt x="69" y="5"/>
                  </a:cubicBezTo>
                  <a:cubicBezTo>
                    <a:pt x="68" y="4"/>
                    <a:pt x="67" y="3"/>
                    <a:pt x="66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0" y="39"/>
                    <a:pt x="9" y="39"/>
                  </a:cubicBezTo>
                  <a:cubicBezTo>
                    <a:pt x="8" y="38"/>
                    <a:pt x="7" y="38"/>
                    <a:pt x="7" y="39"/>
                  </a:cubicBezTo>
                  <a:cubicBezTo>
                    <a:pt x="6" y="40"/>
                    <a:pt x="5" y="41"/>
                    <a:pt x="6" y="42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7"/>
                    <a:pt x="4" y="48"/>
                    <a:pt x="3" y="49"/>
                  </a:cubicBezTo>
                  <a:cubicBezTo>
                    <a:pt x="2" y="50"/>
                    <a:pt x="2" y="49"/>
                    <a:pt x="2" y="51"/>
                  </a:cubicBezTo>
                  <a:cubicBezTo>
                    <a:pt x="2" y="52"/>
                    <a:pt x="2" y="52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5"/>
                    <a:pt x="1" y="54"/>
                    <a:pt x="2" y="54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5" y="56"/>
                    <a:pt x="3" y="57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3" y="62"/>
                    <a:pt x="3" y="62"/>
                    <a:pt x="4" y="63"/>
                  </a:cubicBezTo>
                  <a:cubicBezTo>
                    <a:pt x="5" y="64"/>
                    <a:pt x="4" y="65"/>
                    <a:pt x="4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8" y="69"/>
                    <a:pt x="7" y="70"/>
                  </a:cubicBezTo>
                  <a:cubicBezTo>
                    <a:pt x="7" y="71"/>
                    <a:pt x="6" y="71"/>
                    <a:pt x="8" y="72"/>
                  </a:cubicBezTo>
                  <a:cubicBezTo>
                    <a:pt x="9" y="73"/>
                    <a:pt x="9" y="73"/>
                    <a:pt x="9" y="75"/>
                  </a:cubicBezTo>
                  <a:cubicBezTo>
                    <a:pt x="8" y="76"/>
                    <a:pt x="10" y="78"/>
                    <a:pt x="11" y="78"/>
                  </a:cubicBezTo>
                  <a:cubicBezTo>
                    <a:pt x="12" y="79"/>
                    <a:pt x="12" y="80"/>
                    <a:pt x="13" y="80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8" y="82"/>
                    <a:pt x="19" y="82"/>
                    <a:pt x="19" y="83"/>
                  </a:cubicBezTo>
                  <a:cubicBezTo>
                    <a:pt x="20" y="84"/>
                    <a:pt x="20" y="86"/>
                    <a:pt x="21" y="86"/>
                  </a:cubicBezTo>
                  <a:cubicBezTo>
                    <a:pt x="23" y="86"/>
                    <a:pt x="24" y="87"/>
                    <a:pt x="24" y="88"/>
                  </a:cubicBezTo>
                  <a:cubicBezTo>
                    <a:pt x="25" y="90"/>
                    <a:pt x="24" y="91"/>
                    <a:pt x="25" y="91"/>
                  </a:cubicBezTo>
                  <a:cubicBezTo>
                    <a:pt x="26" y="91"/>
                    <a:pt x="26" y="93"/>
                    <a:pt x="26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8" y="96"/>
                    <a:pt x="28" y="97"/>
                  </a:cubicBezTo>
                  <a:cubicBezTo>
                    <a:pt x="29" y="97"/>
                    <a:pt x="30" y="97"/>
                    <a:pt x="30" y="96"/>
                  </a:cubicBezTo>
                  <a:cubicBezTo>
                    <a:pt x="30" y="95"/>
                    <a:pt x="32" y="96"/>
                    <a:pt x="33" y="97"/>
                  </a:cubicBezTo>
                  <a:cubicBezTo>
                    <a:pt x="34" y="97"/>
                    <a:pt x="34" y="97"/>
                    <a:pt x="35" y="96"/>
                  </a:cubicBezTo>
                  <a:cubicBezTo>
                    <a:pt x="35" y="95"/>
                    <a:pt x="37" y="96"/>
                    <a:pt x="37" y="97"/>
                  </a:cubicBezTo>
                  <a:cubicBezTo>
                    <a:pt x="38" y="98"/>
                    <a:pt x="38" y="99"/>
                    <a:pt x="39" y="100"/>
                  </a:cubicBezTo>
                  <a:cubicBezTo>
                    <a:pt x="40" y="100"/>
                    <a:pt x="41" y="100"/>
                    <a:pt x="42" y="101"/>
                  </a:cubicBezTo>
                  <a:cubicBezTo>
                    <a:pt x="43" y="102"/>
                    <a:pt x="44" y="101"/>
                    <a:pt x="44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8" y="100"/>
                    <a:pt x="49" y="100"/>
                  </a:cubicBezTo>
                  <a:cubicBezTo>
                    <a:pt x="51" y="101"/>
                    <a:pt x="50" y="101"/>
                    <a:pt x="51" y="100"/>
                  </a:cubicBezTo>
                  <a:cubicBezTo>
                    <a:pt x="52" y="99"/>
                    <a:pt x="54" y="101"/>
                    <a:pt x="54" y="10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2" y="98"/>
                    <a:pt x="62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98"/>
                    <a:pt x="66" y="96"/>
                    <a:pt x="65" y="96"/>
                  </a:cubicBezTo>
                  <a:cubicBezTo>
                    <a:pt x="65" y="96"/>
                    <a:pt x="64" y="96"/>
                    <a:pt x="64" y="96"/>
                  </a:cubicBezTo>
                  <a:cubicBezTo>
                    <a:pt x="63" y="96"/>
                    <a:pt x="61" y="96"/>
                    <a:pt x="61" y="94"/>
                  </a:cubicBezTo>
                  <a:cubicBezTo>
                    <a:pt x="61" y="93"/>
                    <a:pt x="59" y="91"/>
                    <a:pt x="59" y="90"/>
                  </a:cubicBezTo>
                  <a:cubicBezTo>
                    <a:pt x="59" y="89"/>
                    <a:pt x="59" y="88"/>
                    <a:pt x="58" y="88"/>
                  </a:cubicBezTo>
                  <a:cubicBezTo>
                    <a:pt x="57" y="87"/>
                    <a:pt x="57" y="86"/>
                    <a:pt x="56" y="85"/>
                  </a:cubicBezTo>
                  <a:cubicBezTo>
                    <a:pt x="55" y="84"/>
                    <a:pt x="54" y="84"/>
                    <a:pt x="53" y="84"/>
                  </a:cubicBezTo>
                  <a:cubicBezTo>
                    <a:pt x="53" y="83"/>
                    <a:pt x="50" y="84"/>
                    <a:pt x="50" y="83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1" y="80"/>
                    <a:pt x="53" y="80"/>
                  </a:cubicBezTo>
                  <a:cubicBezTo>
                    <a:pt x="54" y="80"/>
                    <a:pt x="55" y="80"/>
                    <a:pt x="55" y="80"/>
                  </a:cubicBezTo>
                  <a:cubicBezTo>
                    <a:pt x="55" y="80"/>
                    <a:pt x="56" y="78"/>
                    <a:pt x="56" y="77"/>
                  </a:cubicBezTo>
                  <a:cubicBezTo>
                    <a:pt x="56" y="76"/>
                    <a:pt x="56" y="73"/>
                    <a:pt x="56" y="72"/>
                  </a:cubicBezTo>
                  <a:cubicBezTo>
                    <a:pt x="56" y="71"/>
                    <a:pt x="58" y="69"/>
                    <a:pt x="58" y="67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5"/>
                    <a:pt x="59" y="64"/>
                    <a:pt x="60" y="63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2" y="61"/>
                    <a:pt x="63" y="60"/>
                    <a:pt x="63" y="59"/>
                  </a:cubicBezTo>
                  <a:cubicBezTo>
                    <a:pt x="64" y="58"/>
                    <a:pt x="65" y="57"/>
                    <a:pt x="65" y="55"/>
                  </a:cubicBezTo>
                  <a:cubicBezTo>
                    <a:pt x="65" y="54"/>
                    <a:pt x="66" y="53"/>
                    <a:pt x="67" y="52"/>
                  </a:cubicBezTo>
                  <a:cubicBezTo>
                    <a:pt x="68" y="50"/>
                    <a:pt x="69" y="48"/>
                    <a:pt x="69" y="48"/>
                  </a:cubicBezTo>
                  <a:cubicBezTo>
                    <a:pt x="69" y="48"/>
                    <a:pt x="70" y="44"/>
                    <a:pt x="69" y="43"/>
                  </a:cubicBezTo>
                  <a:cubicBezTo>
                    <a:pt x="69" y="43"/>
                    <a:pt x="69" y="41"/>
                    <a:pt x="70" y="40"/>
                  </a:cubicBezTo>
                  <a:cubicBezTo>
                    <a:pt x="70" y="38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31"/>
                    <a:pt x="71" y="31"/>
                    <a:pt x="72" y="31"/>
                  </a:cubicBezTo>
                  <a:cubicBezTo>
                    <a:pt x="73" y="31"/>
                    <a:pt x="72" y="30"/>
                    <a:pt x="73" y="29"/>
                  </a:cubicBezTo>
                  <a:cubicBezTo>
                    <a:pt x="73" y="28"/>
                    <a:pt x="74" y="28"/>
                    <a:pt x="74" y="28"/>
                  </a:cubicBezTo>
                  <a:cubicBezTo>
                    <a:pt x="76" y="29"/>
                    <a:pt x="76" y="29"/>
                    <a:pt x="76" y="29"/>
                  </a:cubicBezTo>
                  <a:lnTo>
                    <a:pt x="78" y="27"/>
                  </a:lnTo>
                  <a:close/>
                  <a:moveTo>
                    <a:pt x="50" y="63"/>
                  </a:moveTo>
                  <a:cubicBezTo>
                    <a:pt x="50" y="63"/>
                    <a:pt x="51" y="64"/>
                    <a:pt x="50" y="64"/>
                  </a:cubicBezTo>
                  <a:cubicBezTo>
                    <a:pt x="50" y="64"/>
                    <a:pt x="49" y="63"/>
                    <a:pt x="50" y="6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6" name="Freeform 40">
              <a:extLst>
                <a:ext uri="{FF2B5EF4-FFF2-40B4-BE49-F238E27FC236}">
                  <a16:creationId xmlns:a16="http://schemas.microsoft.com/office/drawing/2014/main" id="{D8F69A2A-7CCC-57C6-302F-61C43A9CA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116" y="3643974"/>
              <a:ext cx="304273" cy="472462"/>
            </a:xfrm>
            <a:custGeom>
              <a:avLst/>
              <a:gdLst>
                <a:gd name="T0" fmla="*/ 4 w 44"/>
                <a:gd name="T1" fmla="*/ 65 h 65"/>
                <a:gd name="T2" fmla="*/ 5 w 44"/>
                <a:gd name="T3" fmla="*/ 63 h 65"/>
                <a:gd name="T4" fmla="*/ 5 w 44"/>
                <a:gd name="T5" fmla="*/ 63 h 65"/>
                <a:gd name="T6" fmla="*/ 6 w 44"/>
                <a:gd name="T7" fmla="*/ 62 h 65"/>
                <a:gd name="T8" fmla="*/ 6 w 44"/>
                <a:gd name="T9" fmla="*/ 61 h 65"/>
                <a:gd name="T10" fmla="*/ 9 w 44"/>
                <a:gd name="T11" fmla="*/ 59 h 65"/>
                <a:gd name="T12" fmla="*/ 9 w 44"/>
                <a:gd name="T13" fmla="*/ 58 h 65"/>
                <a:gd name="T14" fmla="*/ 11 w 44"/>
                <a:gd name="T15" fmla="*/ 57 h 65"/>
                <a:gd name="T16" fmla="*/ 14 w 44"/>
                <a:gd name="T17" fmla="*/ 54 h 65"/>
                <a:gd name="T18" fmla="*/ 18 w 44"/>
                <a:gd name="T19" fmla="*/ 51 h 65"/>
                <a:gd name="T20" fmla="*/ 19 w 44"/>
                <a:gd name="T21" fmla="*/ 50 h 65"/>
                <a:gd name="T22" fmla="*/ 23 w 44"/>
                <a:gd name="T23" fmla="*/ 47 h 65"/>
                <a:gd name="T24" fmla="*/ 24 w 44"/>
                <a:gd name="T25" fmla="*/ 45 h 65"/>
                <a:gd name="T26" fmla="*/ 25 w 44"/>
                <a:gd name="T27" fmla="*/ 45 h 65"/>
                <a:gd name="T28" fmla="*/ 27 w 44"/>
                <a:gd name="T29" fmla="*/ 44 h 65"/>
                <a:gd name="T30" fmla="*/ 27 w 44"/>
                <a:gd name="T31" fmla="*/ 41 h 65"/>
                <a:gd name="T32" fmla="*/ 30 w 44"/>
                <a:gd name="T33" fmla="*/ 40 h 65"/>
                <a:gd name="T34" fmla="*/ 30 w 44"/>
                <a:gd name="T35" fmla="*/ 38 h 65"/>
                <a:gd name="T36" fmla="*/ 32 w 44"/>
                <a:gd name="T37" fmla="*/ 35 h 65"/>
                <a:gd name="T38" fmla="*/ 33 w 44"/>
                <a:gd name="T39" fmla="*/ 35 h 65"/>
                <a:gd name="T40" fmla="*/ 33 w 44"/>
                <a:gd name="T41" fmla="*/ 33 h 65"/>
                <a:gd name="T42" fmla="*/ 35 w 44"/>
                <a:gd name="T43" fmla="*/ 30 h 65"/>
                <a:gd name="T44" fmla="*/ 35 w 44"/>
                <a:gd name="T45" fmla="*/ 28 h 65"/>
                <a:gd name="T46" fmla="*/ 36 w 44"/>
                <a:gd name="T47" fmla="*/ 25 h 65"/>
                <a:gd name="T48" fmla="*/ 37 w 44"/>
                <a:gd name="T49" fmla="*/ 22 h 65"/>
                <a:gd name="T50" fmla="*/ 38 w 44"/>
                <a:gd name="T51" fmla="*/ 22 h 65"/>
                <a:gd name="T52" fmla="*/ 38 w 44"/>
                <a:gd name="T53" fmla="*/ 20 h 65"/>
                <a:gd name="T54" fmla="*/ 41 w 44"/>
                <a:gd name="T55" fmla="*/ 17 h 65"/>
                <a:gd name="T56" fmla="*/ 41 w 44"/>
                <a:gd name="T57" fmla="*/ 14 h 65"/>
                <a:gd name="T58" fmla="*/ 42 w 44"/>
                <a:gd name="T59" fmla="*/ 14 h 65"/>
                <a:gd name="T60" fmla="*/ 42 w 44"/>
                <a:gd name="T61" fmla="*/ 12 h 65"/>
                <a:gd name="T62" fmla="*/ 43 w 44"/>
                <a:gd name="T63" fmla="*/ 9 h 65"/>
                <a:gd name="T64" fmla="*/ 44 w 44"/>
                <a:gd name="T65" fmla="*/ 1 h 65"/>
                <a:gd name="T66" fmla="*/ 42 w 44"/>
                <a:gd name="T67" fmla="*/ 1 h 65"/>
                <a:gd name="T68" fmla="*/ 42 w 44"/>
                <a:gd name="T69" fmla="*/ 1 h 65"/>
                <a:gd name="T70" fmla="*/ 37 w 44"/>
                <a:gd name="T71" fmla="*/ 3 h 65"/>
                <a:gd name="T72" fmla="*/ 32 w 44"/>
                <a:gd name="T73" fmla="*/ 3 h 65"/>
                <a:gd name="T74" fmla="*/ 31 w 44"/>
                <a:gd name="T75" fmla="*/ 4 h 65"/>
                <a:gd name="T76" fmla="*/ 27 w 44"/>
                <a:gd name="T77" fmla="*/ 5 h 65"/>
                <a:gd name="T78" fmla="*/ 27 w 44"/>
                <a:gd name="T79" fmla="*/ 6 h 65"/>
                <a:gd name="T80" fmla="*/ 24 w 44"/>
                <a:gd name="T81" fmla="*/ 6 h 65"/>
                <a:gd name="T82" fmla="*/ 24 w 44"/>
                <a:gd name="T83" fmla="*/ 7 h 65"/>
                <a:gd name="T84" fmla="*/ 21 w 44"/>
                <a:gd name="T85" fmla="*/ 6 h 65"/>
                <a:gd name="T86" fmla="*/ 14 w 44"/>
                <a:gd name="T87" fmla="*/ 7 h 65"/>
                <a:gd name="T88" fmla="*/ 13 w 44"/>
                <a:gd name="T89" fmla="*/ 7 h 65"/>
                <a:gd name="T90" fmla="*/ 9 w 44"/>
                <a:gd name="T91" fmla="*/ 2 h 65"/>
                <a:gd name="T92" fmla="*/ 6 w 44"/>
                <a:gd name="T93" fmla="*/ 5 h 65"/>
                <a:gd name="T94" fmla="*/ 5 w 44"/>
                <a:gd name="T95" fmla="*/ 7 h 65"/>
                <a:gd name="T96" fmla="*/ 7 w 44"/>
                <a:gd name="T97" fmla="*/ 9 h 65"/>
                <a:gd name="T98" fmla="*/ 8 w 44"/>
                <a:gd name="T99" fmla="*/ 11 h 65"/>
                <a:gd name="T100" fmla="*/ 12 w 44"/>
                <a:gd name="T101" fmla="*/ 14 h 65"/>
                <a:gd name="T102" fmla="*/ 24 w 44"/>
                <a:gd name="T103" fmla="*/ 19 h 65"/>
                <a:gd name="T104" fmla="*/ 30 w 44"/>
                <a:gd name="T105" fmla="*/ 19 h 65"/>
                <a:gd name="T106" fmla="*/ 18 w 44"/>
                <a:gd name="T107" fmla="*/ 35 h 65"/>
                <a:gd name="T108" fmla="*/ 13 w 44"/>
                <a:gd name="T109" fmla="*/ 35 h 65"/>
                <a:gd name="T110" fmla="*/ 11 w 44"/>
                <a:gd name="T111" fmla="*/ 37 h 65"/>
                <a:gd name="T112" fmla="*/ 6 w 44"/>
                <a:gd name="T113" fmla="*/ 37 h 65"/>
                <a:gd name="T114" fmla="*/ 5 w 44"/>
                <a:gd name="T115" fmla="*/ 38 h 65"/>
                <a:gd name="T116" fmla="*/ 2 w 44"/>
                <a:gd name="T117" fmla="*/ 43 h 65"/>
                <a:gd name="T118" fmla="*/ 0 w 44"/>
                <a:gd name="T119" fmla="*/ 45 h 65"/>
                <a:gd name="T120" fmla="*/ 0 w 44"/>
                <a:gd name="T121" fmla="*/ 62 h 65"/>
                <a:gd name="T122" fmla="*/ 3 w 44"/>
                <a:gd name="T123" fmla="*/ 65 h 65"/>
                <a:gd name="T124" fmla="*/ 4 w 44"/>
                <a:gd name="T1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65">
                  <a:moveTo>
                    <a:pt x="4" y="65"/>
                  </a:moveTo>
                  <a:cubicBezTo>
                    <a:pt x="4" y="65"/>
                    <a:pt x="5" y="64"/>
                    <a:pt x="5" y="63"/>
                  </a:cubicBezTo>
                  <a:cubicBezTo>
                    <a:pt x="5" y="63"/>
                    <a:pt x="4" y="63"/>
                    <a:pt x="5" y="63"/>
                  </a:cubicBezTo>
                  <a:cubicBezTo>
                    <a:pt x="5" y="62"/>
                    <a:pt x="6" y="62"/>
                    <a:pt x="6" y="62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0"/>
                    <a:pt x="8" y="60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2" y="56"/>
                    <a:pt x="13" y="55"/>
                    <a:pt x="14" y="54"/>
                  </a:cubicBezTo>
                  <a:cubicBezTo>
                    <a:pt x="15" y="53"/>
                    <a:pt x="17" y="53"/>
                    <a:pt x="18" y="51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20" y="49"/>
                    <a:pt x="22" y="48"/>
                    <a:pt x="23" y="47"/>
                  </a:cubicBezTo>
                  <a:cubicBezTo>
                    <a:pt x="24" y="46"/>
                    <a:pt x="23" y="46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7" y="43"/>
                    <a:pt x="26" y="42"/>
                    <a:pt x="27" y="41"/>
                  </a:cubicBezTo>
                  <a:cubicBezTo>
                    <a:pt x="28" y="40"/>
                    <a:pt x="30" y="41"/>
                    <a:pt x="30" y="40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5" y="31"/>
                    <a:pt x="35" y="30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8"/>
                    <a:pt x="36" y="26"/>
                    <a:pt x="36" y="25"/>
                  </a:cubicBezTo>
                  <a:cubicBezTo>
                    <a:pt x="37" y="24"/>
                    <a:pt x="37" y="23"/>
                    <a:pt x="37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9" y="19"/>
                    <a:pt x="41" y="18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1"/>
                    <a:pt x="43" y="10"/>
                    <a:pt x="43" y="9"/>
                  </a:cubicBezTo>
                  <a:cubicBezTo>
                    <a:pt x="44" y="6"/>
                    <a:pt x="44" y="3"/>
                    <a:pt x="44" y="1"/>
                  </a:cubicBezTo>
                  <a:cubicBezTo>
                    <a:pt x="44" y="1"/>
                    <a:pt x="44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38" y="3"/>
                    <a:pt x="37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4"/>
                    <a:pt x="28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18" y="5"/>
                    <a:pt x="16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10" y="12"/>
                    <a:pt x="10" y="13"/>
                    <a:pt x="12" y="14"/>
                  </a:cubicBezTo>
                  <a:cubicBezTo>
                    <a:pt x="13" y="14"/>
                    <a:pt x="24" y="19"/>
                    <a:pt x="2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5"/>
                    <a:pt x="3" y="65"/>
                    <a:pt x="3" y="65"/>
                  </a:cubicBezTo>
                  <a:lnTo>
                    <a:pt x="4" y="65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7" name="Freeform 41">
              <a:extLst>
                <a:ext uri="{FF2B5EF4-FFF2-40B4-BE49-F238E27FC236}">
                  <a16:creationId xmlns:a16="http://schemas.microsoft.com/office/drawing/2014/main" id="{688E9841-3709-14AA-E854-8E2BCD0108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27676" y="4356060"/>
              <a:ext cx="192848" cy="158241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8" name="Freeform 43">
              <a:extLst>
                <a:ext uri="{FF2B5EF4-FFF2-40B4-BE49-F238E27FC236}">
                  <a16:creationId xmlns:a16="http://schemas.microsoft.com/office/drawing/2014/main" id="{1B919919-0F52-9702-1B5B-F147D4AD7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7865" y="2086429"/>
              <a:ext cx="233563" cy="103987"/>
            </a:xfrm>
            <a:custGeom>
              <a:avLst/>
              <a:gdLst>
                <a:gd name="T0" fmla="*/ 34 w 34"/>
                <a:gd name="T1" fmla="*/ 8 h 14"/>
                <a:gd name="T2" fmla="*/ 32 w 34"/>
                <a:gd name="T3" fmla="*/ 9 h 14"/>
                <a:gd name="T4" fmla="*/ 32 w 34"/>
                <a:gd name="T5" fmla="*/ 11 h 14"/>
                <a:gd name="T6" fmla="*/ 29 w 34"/>
                <a:gd name="T7" fmla="*/ 10 h 14"/>
                <a:gd name="T8" fmla="*/ 26 w 34"/>
                <a:gd name="T9" fmla="*/ 10 h 14"/>
                <a:gd name="T10" fmla="*/ 22 w 34"/>
                <a:gd name="T11" fmla="*/ 11 h 14"/>
                <a:gd name="T12" fmla="*/ 20 w 34"/>
                <a:gd name="T13" fmla="*/ 12 h 14"/>
                <a:gd name="T14" fmla="*/ 18 w 34"/>
                <a:gd name="T15" fmla="*/ 11 h 14"/>
                <a:gd name="T16" fmla="*/ 15 w 34"/>
                <a:gd name="T17" fmla="*/ 12 h 14"/>
                <a:gd name="T18" fmla="*/ 12 w 34"/>
                <a:gd name="T19" fmla="*/ 12 h 14"/>
                <a:gd name="T20" fmla="*/ 13 w 34"/>
                <a:gd name="T21" fmla="*/ 14 h 14"/>
                <a:gd name="T22" fmla="*/ 10 w 34"/>
                <a:gd name="T23" fmla="*/ 13 h 14"/>
                <a:gd name="T24" fmla="*/ 6 w 34"/>
                <a:gd name="T25" fmla="*/ 13 h 14"/>
                <a:gd name="T26" fmla="*/ 3 w 34"/>
                <a:gd name="T27" fmla="*/ 12 h 14"/>
                <a:gd name="T28" fmla="*/ 2 w 34"/>
                <a:gd name="T29" fmla="*/ 10 h 14"/>
                <a:gd name="T30" fmla="*/ 2 w 34"/>
                <a:gd name="T31" fmla="*/ 7 h 14"/>
                <a:gd name="T32" fmla="*/ 4 w 34"/>
                <a:gd name="T33" fmla="*/ 5 h 14"/>
                <a:gd name="T34" fmla="*/ 5 w 34"/>
                <a:gd name="T35" fmla="*/ 4 h 14"/>
                <a:gd name="T36" fmla="*/ 8 w 34"/>
                <a:gd name="T37" fmla="*/ 3 h 14"/>
                <a:gd name="T38" fmla="*/ 9 w 34"/>
                <a:gd name="T39" fmla="*/ 3 h 14"/>
                <a:gd name="T40" fmla="*/ 12 w 34"/>
                <a:gd name="T41" fmla="*/ 3 h 14"/>
                <a:gd name="T42" fmla="*/ 15 w 34"/>
                <a:gd name="T43" fmla="*/ 4 h 14"/>
                <a:gd name="T44" fmla="*/ 18 w 34"/>
                <a:gd name="T45" fmla="*/ 4 h 14"/>
                <a:gd name="T46" fmla="*/ 21 w 34"/>
                <a:gd name="T47" fmla="*/ 3 h 14"/>
                <a:gd name="T48" fmla="*/ 25 w 34"/>
                <a:gd name="T49" fmla="*/ 1 h 14"/>
                <a:gd name="T50" fmla="*/ 28 w 34"/>
                <a:gd name="T51" fmla="*/ 3 h 14"/>
                <a:gd name="T52" fmla="*/ 30 w 34"/>
                <a:gd name="T53" fmla="*/ 5 h 14"/>
                <a:gd name="T54" fmla="*/ 32 w 34"/>
                <a:gd name="T55" fmla="*/ 6 h 14"/>
                <a:gd name="T56" fmla="*/ 34 w 34"/>
                <a:gd name="T5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14">
                  <a:moveTo>
                    <a:pt x="34" y="8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0" y="11"/>
                    <a:pt x="29" y="10"/>
                  </a:cubicBezTo>
                  <a:cubicBezTo>
                    <a:pt x="28" y="9"/>
                    <a:pt x="28" y="10"/>
                    <a:pt x="26" y="10"/>
                  </a:cubicBezTo>
                  <a:cubicBezTo>
                    <a:pt x="24" y="10"/>
                    <a:pt x="24" y="10"/>
                    <a:pt x="22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0"/>
                    <a:pt x="17" y="11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0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9"/>
                    <a:pt x="2" y="7"/>
                    <a:pt x="2" y="7"/>
                  </a:cubicBezTo>
                  <a:cubicBezTo>
                    <a:pt x="2" y="7"/>
                    <a:pt x="3" y="5"/>
                    <a:pt x="4" y="5"/>
                  </a:cubicBezTo>
                  <a:cubicBezTo>
                    <a:pt x="5" y="5"/>
                    <a:pt x="4" y="4"/>
                    <a:pt x="5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8" y="3"/>
                    <a:pt x="7" y="3"/>
                    <a:pt x="9" y="3"/>
                  </a:cubicBezTo>
                  <a:cubicBezTo>
                    <a:pt x="11" y="3"/>
                    <a:pt x="10" y="2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9" y="3"/>
                    <a:pt x="19" y="3"/>
                    <a:pt x="21" y="3"/>
                  </a:cubicBezTo>
                  <a:cubicBezTo>
                    <a:pt x="23" y="3"/>
                    <a:pt x="24" y="0"/>
                    <a:pt x="25" y="1"/>
                  </a:cubicBezTo>
                  <a:cubicBezTo>
                    <a:pt x="26" y="2"/>
                    <a:pt x="27" y="3"/>
                    <a:pt x="28" y="3"/>
                  </a:cubicBezTo>
                  <a:cubicBezTo>
                    <a:pt x="29" y="3"/>
                    <a:pt x="29" y="4"/>
                    <a:pt x="30" y="5"/>
                  </a:cubicBezTo>
                  <a:cubicBezTo>
                    <a:pt x="32" y="5"/>
                    <a:pt x="31" y="5"/>
                    <a:pt x="32" y="6"/>
                  </a:cubicBezTo>
                  <a:cubicBezTo>
                    <a:pt x="32" y="8"/>
                    <a:pt x="34" y="8"/>
                    <a:pt x="34" y="8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9" name="Freeform 57">
              <a:extLst>
                <a:ext uri="{FF2B5EF4-FFF2-40B4-BE49-F238E27FC236}">
                  <a16:creationId xmlns:a16="http://schemas.microsoft.com/office/drawing/2014/main" id="{50A0DA43-B40F-7373-C2FE-AD94EA2A2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9126" y="4179733"/>
              <a:ext cx="473553" cy="32100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0" name="Freeform 60">
              <a:extLst>
                <a:ext uri="{FF2B5EF4-FFF2-40B4-BE49-F238E27FC236}">
                  <a16:creationId xmlns:a16="http://schemas.microsoft.com/office/drawing/2014/main" id="{1A328664-0876-4967-2689-BD6F63FC24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5675" y="3090129"/>
              <a:ext cx="254989" cy="363955"/>
            </a:xfrm>
            <a:custGeom>
              <a:avLst/>
              <a:gdLst>
                <a:gd name="T0" fmla="*/ 19 w 37"/>
                <a:gd name="T1" fmla="*/ 2 h 50"/>
                <a:gd name="T2" fmla="*/ 19 w 37"/>
                <a:gd name="T3" fmla="*/ 2 h 50"/>
                <a:gd name="T4" fmla="*/ 19 w 37"/>
                <a:gd name="T5" fmla="*/ 4 h 50"/>
                <a:gd name="T6" fmla="*/ 20 w 37"/>
                <a:gd name="T7" fmla="*/ 4 h 50"/>
                <a:gd name="T8" fmla="*/ 20 w 37"/>
                <a:gd name="T9" fmla="*/ 0 h 50"/>
                <a:gd name="T10" fmla="*/ 19 w 37"/>
                <a:gd name="T11" fmla="*/ 1 h 50"/>
                <a:gd name="T12" fmla="*/ 19 w 37"/>
                <a:gd name="T13" fmla="*/ 2 h 50"/>
                <a:gd name="T14" fmla="*/ 21 w 37"/>
                <a:gd name="T15" fmla="*/ 6 h 50"/>
                <a:gd name="T16" fmla="*/ 22 w 37"/>
                <a:gd name="T17" fmla="*/ 8 h 50"/>
                <a:gd name="T18" fmla="*/ 24 w 37"/>
                <a:gd name="T19" fmla="*/ 9 h 50"/>
                <a:gd name="T20" fmla="*/ 26 w 37"/>
                <a:gd name="T21" fmla="*/ 12 h 50"/>
                <a:gd name="T22" fmla="*/ 27 w 37"/>
                <a:gd name="T23" fmla="*/ 12 h 50"/>
                <a:gd name="T24" fmla="*/ 31 w 37"/>
                <a:gd name="T25" fmla="*/ 13 h 50"/>
                <a:gd name="T26" fmla="*/ 32 w 37"/>
                <a:gd name="T27" fmla="*/ 15 h 50"/>
                <a:gd name="T28" fmla="*/ 33 w 37"/>
                <a:gd name="T29" fmla="*/ 15 h 50"/>
                <a:gd name="T30" fmla="*/ 33 w 37"/>
                <a:gd name="T31" fmla="*/ 15 h 50"/>
                <a:gd name="T32" fmla="*/ 35 w 37"/>
                <a:gd name="T33" fmla="*/ 17 h 50"/>
                <a:gd name="T34" fmla="*/ 35 w 37"/>
                <a:gd name="T35" fmla="*/ 19 h 50"/>
                <a:gd name="T36" fmla="*/ 37 w 37"/>
                <a:gd name="T37" fmla="*/ 20 h 50"/>
                <a:gd name="T38" fmla="*/ 37 w 37"/>
                <a:gd name="T39" fmla="*/ 21 h 50"/>
                <a:gd name="T40" fmla="*/ 35 w 37"/>
                <a:gd name="T41" fmla="*/ 23 h 50"/>
                <a:gd name="T42" fmla="*/ 35 w 37"/>
                <a:gd name="T43" fmla="*/ 24 h 50"/>
                <a:gd name="T44" fmla="*/ 34 w 37"/>
                <a:gd name="T45" fmla="*/ 25 h 50"/>
                <a:gd name="T46" fmla="*/ 34 w 37"/>
                <a:gd name="T47" fmla="*/ 26 h 50"/>
                <a:gd name="T48" fmla="*/ 33 w 37"/>
                <a:gd name="T49" fmla="*/ 27 h 50"/>
                <a:gd name="T50" fmla="*/ 32 w 37"/>
                <a:gd name="T51" fmla="*/ 29 h 50"/>
                <a:gd name="T52" fmla="*/ 31 w 37"/>
                <a:gd name="T53" fmla="*/ 30 h 50"/>
                <a:gd name="T54" fmla="*/ 31 w 37"/>
                <a:gd name="T55" fmla="*/ 32 h 50"/>
                <a:gd name="T56" fmla="*/ 30 w 37"/>
                <a:gd name="T57" fmla="*/ 32 h 50"/>
                <a:gd name="T58" fmla="*/ 28 w 37"/>
                <a:gd name="T59" fmla="*/ 39 h 50"/>
                <a:gd name="T60" fmla="*/ 24 w 37"/>
                <a:gd name="T61" fmla="*/ 40 h 50"/>
                <a:gd name="T62" fmla="*/ 24 w 37"/>
                <a:gd name="T63" fmla="*/ 41 h 50"/>
                <a:gd name="T64" fmla="*/ 22 w 37"/>
                <a:gd name="T65" fmla="*/ 42 h 50"/>
                <a:gd name="T66" fmla="*/ 22 w 37"/>
                <a:gd name="T67" fmla="*/ 44 h 50"/>
                <a:gd name="T68" fmla="*/ 17 w 37"/>
                <a:gd name="T69" fmla="*/ 45 h 50"/>
                <a:gd name="T70" fmla="*/ 15 w 37"/>
                <a:gd name="T71" fmla="*/ 48 h 50"/>
                <a:gd name="T72" fmla="*/ 12 w 37"/>
                <a:gd name="T73" fmla="*/ 49 h 50"/>
                <a:gd name="T74" fmla="*/ 10 w 37"/>
                <a:gd name="T75" fmla="*/ 49 h 50"/>
                <a:gd name="T76" fmla="*/ 10 w 37"/>
                <a:gd name="T77" fmla="*/ 50 h 50"/>
                <a:gd name="T78" fmla="*/ 8 w 37"/>
                <a:gd name="T79" fmla="*/ 50 h 50"/>
                <a:gd name="T80" fmla="*/ 6 w 37"/>
                <a:gd name="T81" fmla="*/ 49 h 50"/>
                <a:gd name="T82" fmla="*/ 0 w 37"/>
                <a:gd name="T83" fmla="*/ 40 h 50"/>
                <a:gd name="T84" fmla="*/ 1 w 37"/>
                <a:gd name="T85" fmla="*/ 39 h 50"/>
                <a:gd name="T86" fmla="*/ 16 w 37"/>
                <a:gd name="T87" fmla="*/ 33 h 50"/>
                <a:gd name="T88" fmla="*/ 19 w 37"/>
                <a:gd name="T89" fmla="*/ 20 h 50"/>
                <a:gd name="T90" fmla="*/ 16 w 37"/>
                <a:gd name="T91" fmla="*/ 17 h 50"/>
                <a:gd name="T92" fmla="*/ 17 w 37"/>
                <a:gd name="T93" fmla="*/ 14 h 50"/>
                <a:gd name="T94" fmla="*/ 17 w 37"/>
                <a:gd name="T95" fmla="*/ 10 h 50"/>
                <a:gd name="T96" fmla="*/ 17 w 37"/>
                <a:gd name="T97" fmla="*/ 9 h 50"/>
                <a:gd name="T98" fmla="*/ 18 w 37"/>
                <a:gd name="T99" fmla="*/ 8 h 50"/>
                <a:gd name="T100" fmla="*/ 17 w 37"/>
                <a:gd name="T101" fmla="*/ 7 h 50"/>
                <a:gd name="T102" fmla="*/ 18 w 37"/>
                <a:gd name="T103" fmla="*/ 6 h 50"/>
                <a:gd name="T104" fmla="*/ 20 w 37"/>
                <a:gd name="T105" fmla="*/ 7 h 50"/>
                <a:gd name="T106" fmla="*/ 21 w 37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50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25" y="10"/>
                    <a:pt x="25" y="11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4" y="18"/>
                    <a:pt x="35" y="19"/>
                  </a:cubicBezTo>
                  <a:cubicBezTo>
                    <a:pt x="35" y="19"/>
                    <a:pt x="36" y="19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6" y="22"/>
                    <a:pt x="35" y="23"/>
                  </a:cubicBezTo>
                  <a:cubicBezTo>
                    <a:pt x="35" y="23"/>
                    <a:pt x="36" y="24"/>
                    <a:pt x="35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4" y="25"/>
                    <a:pt x="35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28" y="35"/>
                    <a:pt x="28" y="36"/>
                    <a:pt x="28" y="39"/>
                  </a:cubicBezTo>
                  <a:cubicBezTo>
                    <a:pt x="27" y="39"/>
                    <a:pt x="25" y="39"/>
                    <a:pt x="24" y="40"/>
                  </a:cubicBezTo>
                  <a:cubicBezTo>
                    <a:pt x="23" y="40"/>
                    <a:pt x="24" y="41"/>
                    <a:pt x="24" y="41"/>
                  </a:cubicBezTo>
                  <a:cubicBezTo>
                    <a:pt x="23" y="41"/>
                    <a:pt x="22" y="42"/>
                    <a:pt x="22" y="42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1" y="44"/>
                    <a:pt x="19" y="45"/>
                    <a:pt x="17" y="45"/>
                  </a:cubicBezTo>
                  <a:cubicBezTo>
                    <a:pt x="16" y="45"/>
                    <a:pt x="16" y="47"/>
                    <a:pt x="15" y="48"/>
                  </a:cubicBezTo>
                  <a:cubicBezTo>
                    <a:pt x="14" y="49"/>
                    <a:pt x="13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8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3" y="34"/>
                    <a:pt x="16" y="33"/>
                  </a:cubicBezTo>
                  <a:cubicBezTo>
                    <a:pt x="17" y="32"/>
                    <a:pt x="18" y="21"/>
                    <a:pt x="19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5"/>
                    <a:pt x="17" y="14"/>
                  </a:cubicBezTo>
                  <a:cubicBezTo>
                    <a:pt x="18" y="12"/>
                    <a:pt x="18" y="10"/>
                    <a:pt x="17" y="10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7"/>
                    <a:pt x="19" y="8"/>
                    <a:pt x="20" y="7"/>
                  </a:cubicBezTo>
                  <a:cubicBezTo>
                    <a:pt x="20" y="6"/>
                    <a:pt x="21" y="6"/>
                    <a:pt x="21" y="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1" name="Freeform 62">
              <a:extLst>
                <a:ext uri="{FF2B5EF4-FFF2-40B4-BE49-F238E27FC236}">
                  <a16:creationId xmlns:a16="http://schemas.microsoft.com/office/drawing/2014/main" id="{9F658FA2-EFF8-A0A5-C600-82F49325C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431" y="2384827"/>
              <a:ext cx="192848" cy="248663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2" name="Freeform 69">
              <a:extLst>
                <a:ext uri="{FF2B5EF4-FFF2-40B4-BE49-F238E27FC236}">
                  <a16:creationId xmlns:a16="http://schemas.microsoft.com/office/drawing/2014/main" id="{BD01D9DC-48E1-C6F7-DD86-6F8E68A0B5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5730" y="4726797"/>
              <a:ext cx="419981" cy="463422"/>
            </a:xfrm>
            <a:custGeom>
              <a:avLst/>
              <a:gdLst>
                <a:gd name="T0" fmla="*/ 1 w 61"/>
                <a:gd name="T1" fmla="*/ 2 h 64"/>
                <a:gd name="T2" fmla="*/ 0 w 61"/>
                <a:gd name="T3" fmla="*/ 7 h 64"/>
                <a:gd name="T4" fmla="*/ 4 w 61"/>
                <a:gd name="T5" fmla="*/ 11 h 64"/>
                <a:gd name="T6" fmla="*/ 5 w 61"/>
                <a:gd name="T7" fmla="*/ 14 h 64"/>
                <a:gd name="T8" fmla="*/ 6 w 61"/>
                <a:gd name="T9" fmla="*/ 18 h 64"/>
                <a:gd name="T10" fmla="*/ 9 w 61"/>
                <a:gd name="T11" fmla="*/ 21 h 64"/>
                <a:gd name="T12" fmla="*/ 10 w 61"/>
                <a:gd name="T13" fmla="*/ 25 h 64"/>
                <a:gd name="T14" fmla="*/ 12 w 61"/>
                <a:gd name="T15" fmla="*/ 28 h 64"/>
                <a:gd name="T16" fmla="*/ 13 w 61"/>
                <a:gd name="T17" fmla="*/ 28 h 64"/>
                <a:gd name="T18" fmla="*/ 12 w 61"/>
                <a:gd name="T19" fmla="*/ 30 h 64"/>
                <a:gd name="T20" fmla="*/ 12 w 61"/>
                <a:gd name="T21" fmla="*/ 34 h 64"/>
                <a:gd name="T22" fmla="*/ 12 w 61"/>
                <a:gd name="T23" fmla="*/ 35 h 64"/>
                <a:gd name="T24" fmla="*/ 13 w 61"/>
                <a:gd name="T25" fmla="*/ 39 h 64"/>
                <a:gd name="T26" fmla="*/ 14 w 61"/>
                <a:gd name="T27" fmla="*/ 46 h 64"/>
                <a:gd name="T28" fmla="*/ 15 w 61"/>
                <a:gd name="T29" fmla="*/ 48 h 64"/>
                <a:gd name="T30" fmla="*/ 15 w 61"/>
                <a:gd name="T31" fmla="*/ 52 h 64"/>
                <a:gd name="T32" fmla="*/ 19 w 61"/>
                <a:gd name="T33" fmla="*/ 60 h 64"/>
                <a:gd name="T34" fmla="*/ 21 w 61"/>
                <a:gd name="T35" fmla="*/ 61 h 64"/>
                <a:gd name="T36" fmla="*/ 24 w 61"/>
                <a:gd name="T37" fmla="*/ 61 h 64"/>
                <a:gd name="T38" fmla="*/ 26 w 61"/>
                <a:gd name="T39" fmla="*/ 62 h 64"/>
                <a:gd name="T40" fmla="*/ 31 w 61"/>
                <a:gd name="T41" fmla="*/ 63 h 64"/>
                <a:gd name="T42" fmla="*/ 35 w 61"/>
                <a:gd name="T43" fmla="*/ 60 h 64"/>
                <a:gd name="T44" fmla="*/ 36 w 61"/>
                <a:gd name="T45" fmla="*/ 25 h 64"/>
                <a:gd name="T46" fmla="*/ 41 w 61"/>
                <a:gd name="T47" fmla="*/ 8 h 64"/>
                <a:gd name="T48" fmla="*/ 55 w 61"/>
                <a:gd name="T49" fmla="*/ 7 h 64"/>
                <a:gd name="T50" fmla="*/ 59 w 61"/>
                <a:gd name="T51" fmla="*/ 6 h 64"/>
                <a:gd name="T52" fmla="*/ 60 w 61"/>
                <a:gd name="T53" fmla="*/ 4 h 64"/>
                <a:gd name="T54" fmla="*/ 52 w 61"/>
                <a:gd name="T55" fmla="*/ 4 h 64"/>
                <a:gd name="T56" fmla="*/ 38 w 61"/>
                <a:gd name="T57" fmla="*/ 5 h 64"/>
                <a:gd name="T58" fmla="*/ 33 w 61"/>
                <a:gd name="T59" fmla="*/ 4 h 64"/>
                <a:gd name="T60" fmla="*/ 29 w 61"/>
                <a:gd name="T61" fmla="*/ 1 h 64"/>
                <a:gd name="T62" fmla="*/ 6 w 61"/>
                <a:gd name="T63" fmla="*/ 0 h 64"/>
                <a:gd name="T64" fmla="*/ 0 w 61"/>
                <a:gd name="T65" fmla="*/ 1 h 64"/>
                <a:gd name="T66" fmla="*/ 13 w 61"/>
                <a:gd name="T67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4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4" y="11"/>
                    <a:pt x="5" y="11"/>
                    <a:pt x="6" y="12"/>
                  </a:cubicBezTo>
                  <a:cubicBezTo>
                    <a:pt x="6" y="12"/>
                    <a:pt x="5" y="14"/>
                    <a:pt x="5" y="14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0" y="23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3" y="29"/>
                  </a:cubicBezTo>
                  <a:cubicBezTo>
                    <a:pt x="13" y="29"/>
                    <a:pt x="12" y="30"/>
                    <a:pt x="12" y="30"/>
                  </a:cubicBezTo>
                  <a:cubicBezTo>
                    <a:pt x="12" y="30"/>
                    <a:pt x="13" y="31"/>
                    <a:pt x="13" y="31"/>
                  </a:cubicBezTo>
                  <a:cubicBezTo>
                    <a:pt x="13" y="31"/>
                    <a:pt x="12" y="33"/>
                    <a:pt x="12" y="34"/>
                  </a:cubicBezTo>
                  <a:cubicBezTo>
                    <a:pt x="12" y="34"/>
                    <a:pt x="13" y="34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7"/>
                    <a:pt x="13" y="37"/>
                  </a:cubicBezTo>
                  <a:cubicBezTo>
                    <a:pt x="13" y="38"/>
                    <a:pt x="12" y="38"/>
                    <a:pt x="13" y="39"/>
                  </a:cubicBezTo>
                  <a:cubicBezTo>
                    <a:pt x="13" y="40"/>
                    <a:pt x="14" y="41"/>
                    <a:pt x="14" y="42"/>
                  </a:cubicBezTo>
                  <a:cubicBezTo>
                    <a:pt x="14" y="43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4" y="47"/>
                    <a:pt x="15" y="48"/>
                  </a:cubicBezTo>
                  <a:cubicBezTo>
                    <a:pt x="14" y="48"/>
                    <a:pt x="14" y="5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3"/>
                    <a:pt x="15" y="54"/>
                    <a:pt x="16" y="55"/>
                  </a:cubicBezTo>
                  <a:cubicBezTo>
                    <a:pt x="16" y="56"/>
                    <a:pt x="18" y="59"/>
                    <a:pt x="19" y="60"/>
                  </a:cubicBezTo>
                  <a:cubicBezTo>
                    <a:pt x="19" y="60"/>
                    <a:pt x="20" y="59"/>
                    <a:pt x="20" y="60"/>
                  </a:cubicBezTo>
                  <a:cubicBezTo>
                    <a:pt x="21" y="60"/>
                    <a:pt x="20" y="61"/>
                    <a:pt x="21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3" y="61"/>
                    <a:pt x="24" y="61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6" y="60"/>
                    <a:pt x="25" y="61"/>
                    <a:pt x="26" y="62"/>
                  </a:cubicBezTo>
                  <a:cubicBezTo>
                    <a:pt x="26" y="63"/>
                    <a:pt x="26" y="63"/>
                    <a:pt x="28" y="63"/>
                  </a:cubicBezTo>
                  <a:cubicBezTo>
                    <a:pt x="30" y="63"/>
                    <a:pt x="30" y="64"/>
                    <a:pt x="31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0"/>
                    <a:pt x="35" y="60"/>
                    <a:pt x="35" y="6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6" y="8"/>
                    <a:pt x="56" y="6"/>
                  </a:cubicBezTo>
                  <a:cubicBezTo>
                    <a:pt x="57" y="5"/>
                    <a:pt x="59" y="8"/>
                    <a:pt x="59" y="6"/>
                  </a:cubicBezTo>
                  <a:cubicBezTo>
                    <a:pt x="59" y="5"/>
                    <a:pt x="61" y="5"/>
                    <a:pt x="61" y="5"/>
                  </a:cubicBezTo>
                  <a:cubicBezTo>
                    <a:pt x="61" y="5"/>
                    <a:pt x="60" y="5"/>
                    <a:pt x="60" y="4"/>
                  </a:cubicBezTo>
                  <a:cubicBezTo>
                    <a:pt x="59" y="3"/>
                    <a:pt x="58" y="3"/>
                    <a:pt x="58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0" y="4"/>
                    <a:pt x="38" y="5"/>
                  </a:cubicBezTo>
                  <a:cubicBezTo>
                    <a:pt x="37" y="5"/>
                    <a:pt x="38" y="4"/>
                    <a:pt x="37" y="5"/>
                  </a:cubicBezTo>
                  <a:cubicBezTo>
                    <a:pt x="35" y="5"/>
                    <a:pt x="35" y="3"/>
                    <a:pt x="33" y="4"/>
                  </a:cubicBezTo>
                  <a:cubicBezTo>
                    <a:pt x="32" y="4"/>
                    <a:pt x="32" y="3"/>
                    <a:pt x="31" y="3"/>
                  </a:cubicBezTo>
                  <a:cubicBezTo>
                    <a:pt x="30" y="3"/>
                    <a:pt x="29" y="1"/>
                    <a:pt x="2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  <a:moveTo>
                    <a:pt x="13" y="14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4"/>
                    <a:pt x="13" y="1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3" name="Freeform 70">
              <a:extLst>
                <a:ext uri="{FF2B5EF4-FFF2-40B4-BE49-F238E27FC236}">
                  <a16:creationId xmlns:a16="http://schemas.microsoft.com/office/drawing/2014/main" id="{C1B956E7-0B52-4400-C4D9-0B394E287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680" y="2509157"/>
              <a:ext cx="27856" cy="36171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2 w 4"/>
                <a:gd name="T5" fmla="*/ 0 h 5"/>
                <a:gd name="T6" fmla="*/ 3 w 4"/>
                <a:gd name="T7" fmla="*/ 2 h 5"/>
                <a:gd name="T8" fmla="*/ 2 w 4"/>
                <a:gd name="T9" fmla="*/ 2 h 5"/>
                <a:gd name="T10" fmla="*/ 2 w 4"/>
                <a:gd name="T11" fmla="*/ 3 h 5"/>
                <a:gd name="T12" fmla="*/ 4 w 4"/>
                <a:gd name="T13" fmla="*/ 4 h 5"/>
                <a:gd name="T14" fmla="*/ 3 w 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4" name="Freeform 73">
              <a:extLst>
                <a:ext uri="{FF2B5EF4-FFF2-40B4-BE49-F238E27FC236}">
                  <a16:creationId xmlns:a16="http://schemas.microsoft.com/office/drawing/2014/main" id="{02613423-95A7-C067-2F5D-F6D7497185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6338" y="2000526"/>
              <a:ext cx="992100" cy="465682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5" name="Freeform 81">
              <a:extLst>
                <a:ext uri="{FF2B5EF4-FFF2-40B4-BE49-F238E27FC236}">
                  <a16:creationId xmlns:a16="http://schemas.microsoft.com/office/drawing/2014/main" id="{3B1C5918-ADE7-5753-EE55-7D6888F6AB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6400" y="4559511"/>
              <a:ext cx="248561" cy="508633"/>
            </a:xfrm>
            <a:custGeom>
              <a:avLst/>
              <a:gdLst>
                <a:gd name="T0" fmla="*/ 33 w 36"/>
                <a:gd name="T1" fmla="*/ 26 h 70"/>
                <a:gd name="T2" fmla="*/ 29 w 36"/>
                <a:gd name="T3" fmla="*/ 0 h 70"/>
                <a:gd name="T4" fmla="*/ 27 w 36"/>
                <a:gd name="T5" fmla="*/ 8 h 70"/>
                <a:gd name="T6" fmla="*/ 25 w 36"/>
                <a:gd name="T7" fmla="*/ 9 h 70"/>
                <a:gd name="T8" fmla="*/ 24 w 36"/>
                <a:gd name="T9" fmla="*/ 11 h 70"/>
                <a:gd name="T10" fmla="*/ 23 w 36"/>
                <a:gd name="T11" fmla="*/ 13 h 70"/>
                <a:gd name="T12" fmla="*/ 22 w 36"/>
                <a:gd name="T13" fmla="*/ 14 h 70"/>
                <a:gd name="T14" fmla="*/ 20 w 36"/>
                <a:gd name="T15" fmla="*/ 14 h 70"/>
                <a:gd name="T16" fmla="*/ 19 w 36"/>
                <a:gd name="T17" fmla="*/ 17 h 70"/>
                <a:gd name="T18" fmla="*/ 16 w 36"/>
                <a:gd name="T19" fmla="*/ 19 h 70"/>
                <a:gd name="T20" fmla="*/ 13 w 36"/>
                <a:gd name="T21" fmla="*/ 19 h 70"/>
                <a:gd name="T22" fmla="*/ 11 w 36"/>
                <a:gd name="T23" fmla="*/ 19 h 70"/>
                <a:gd name="T24" fmla="*/ 9 w 36"/>
                <a:gd name="T25" fmla="*/ 21 h 70"/>
                <a:gd name="T26" fmla="*/ 6 w 36"/>
                <a:gd name="T27" fmla="*/ 22 h 70"/>
                <a:gd name="T28" fmla="*/ 4 w 36"/>
                <a:gd name="T29" fmla="*/ 26 h 70"/>
                <a:gd name="T30" fmla="*/ 6 w 36"/>
                <a:gd name="T31" fmla="*/ 35 h 70"/>
                <a:gd name="T32" fmla="*/ 7 w 36"/>
                <a:gd name="T33" fmla="*/ 39 h 70"/>
                <a:gd name="T34" fmla="*/ 6 w 36"/>
                <a:gd name="T35" fmla="*/ 41 h 70"/>
                <a:gd name="T36" fmla="*/ 4 w 36"/>
                <a:gd name="T37" fmla="*/ 44 h 70"/>
                <a:gd name="T38" fmla="*/ 1 w 36"/>
                <a:gd name="T39" fmla="*/ 47 h 70"/>
                <a:gd name="T40" fmla="*/ 0 w 36"/>
                <a:gd name="T41" fmla="*/ 50 h 70"/>
                <a:gd name="T42" fmla="*/ 3 w 36"/>
                <a:gd name="T43" fmla="*/ 58 h 70"/>
                <a:gd name="T44" fmla="*/ 4 w 36"/>
                <a:gd name="T45" fmla="*/ 60 h 70"/>
                <a:gd name="T46" fmla="*/ 10 w 36"/>
                <a:gd name="T47" fmla="*/ 68 h 70"/>
                <a:gd name="T48" fmla="*/ 14 w 36"/>
                <a:gd name="T49" fmla="*/ 68 h 70"/>
                <a:gd name="T50" fmla="*/ 19 w 36"/>
                <a:gd name="T51" fmla="*/ 65 h 70"/>
                <a:gd name="T52" fmla="*/ 21 w 36"/>
                <a:gd name="T53" fmla="*/ 61 h 70"/>
                <a:gd name="T54" fmla="*/ 23 w 36"/>
                <a:gd name="T55" fmla="*/ 55 h 70"/>
                <a:gd name="T56" fmla="*/ 24 w 36"/>
                <a:gd name="T57" fmla="*/ 50 h 70"/>
                <a:gd name="T58" fmla="*/ 24 w 36"/>
                <a:gd name="T59" fmla="*/ 48 h 70"/>
                <a:gd name="T60" fmla="*/ 26 w 36"/>
                <a:gd name="T61" fmla="*/ 44 h 70"/>
                <a:gd name="T62" fmla="*/ 26 w 36"/>
                <a:gd name="T63" fmla="*/ 39 h 70"/>
                <a:gd name="T64" fmla="*/ 28 w 36"/>
                <a:gd name="T65" fmla="*/ 35 h 70"/>
                <a:gd name="T66" fmla="*/ 30 w 36"/>
                <a:gd name="T67" fmla="*/ 32 h 70"/>
                <a:gd name="T68" fmla="*/ 31 w 36"/>
                <a:gd name="T69" fmla="*/ 26 h 70"/>
                <a:gd name="T70" fmla="*/ 32 w 36"/>
                <a:gd name="T71" fmla="*/ 24 h 70"/>
                <a:gd name="T72" fmla="*/ 33 w 36"/>
                <a:gd name="T73" fmla="*/ 21 h 70"/>
                <a:gd name="T74" fmla="*/ 31 w 36"/>
                <a:gd name="T75" fmla="*/ 17 h 70"/>
                <a:gd name="T76" fmla="*/ 33 w 36"/>
                <a:gd name="T77" fmla="*/ 19 h 70"/>
                <a:gd name="T78" fmla="*/ 35 w 36"/>
                <a:gd name="T79" fmla="*/ 12 h 70"/>
                <a:gd name="T80" fmla="*/ 34 w 36"/>
                <a:gd name="T81" fmla="*/ 9 h 70"/>
                <a:gd name="T82" fmla="*/ 33 w 36"/>
                <a:gd name="T83" fmla="*/ 3 h 70"/>
                <a:gd name="T84" fmla="*/ 30 w 36"/>
                <a:gd name="T85" fmla="*/ 2 h 70"/>
                <a:gd name="T86" fmla="*/ 29 w 36"/>
                <a:gd name="T8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70">
                  <a:moveTo>
                    <a:pt x="34" y="24"/>
                  </a:moveTo>
                  <a:cubicBezTo>
                    <a:pt x="34" y="24"/>
                    <a:pt x="33" y="26"/>
                    <a:pt x="33" y="26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9" y="0"/>
                  </a:moveTo>
                  <a:cubicBezTo>
                    <a:pt x="29" y="0"/>
                    <a:pt x="28" y="1"/>
                    <a:pt x="28" y="2"/>
                  </a:cubicBezTo>
                  <a:cubicBezTo>
                    <a:pt x="27" y="4"/>
                    <a:pt x="27" y="6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6" y="24"/>
                    <a:pt x="4" y="25"/>
                    <a:pt x="4" y="26"/>
                  </a:cubicBezTo>
                  <a:cubicBezTo>
                    <a:pt x="4" y="28"/>
                    <a:pt x="5" y="30"/>
                    <a:pt x="6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7"/>
                    <a:pt x="8" y="38"/>
                    <a:pt x="7" y="39"/>
                  </a:cubicBezTo>
                  <a:cubicBezTo>
                    <a:pt x="7" y="39"/>
                    <a:pt x="6" y="39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3" y="43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2" y="48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52"/>
                    <a:pt x="1" y="56"/>
                    <a:pt x="2" y="57"/>
                  </a:cubicBezTo>
                  <a:cubicBezTo>
                    <a:pt x="2" y="57"/>
                    <a:pt x="3" y="58"/>
                    <a:pt x="3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2"/>
                    <a:pt x="5" y="65"/>
                    <a:pt x="6" y="67"/>
                  </a:cubicBezTo>
                  <a:cubicBezTo>
                    <a:pt x="7" y="67"/>
                    <a:pt x="8" y="67"/>
                    <a:pt x="10" y="68"/>
                  </a:cubicBezTo>
                  <a:cubicBezTo>
                    <a:pt x="10" y="68"/>
                    <a:pt x="11" y="69"/>
                    <a:pt x="11" y="69"/>
                  </a:cubicBezTo>
                  <a:cubicBezTo>
                    <a:pt x="13" y="70"/>
                    <a:pt x="13" y="68"/>
                    <a:pt x="14" y="68"/>
                  </a:cubicBezTo>
                  <a:cubicBezTo>
                    <a:pt x="16" y="67"/>
                    <a:pt x="18" y="67"/>
                    <a:pt x="19" y="66"/>
                  </a:cubicBezTo>
                  <a:cubicBezTo>
                    <a:pt x="19" y="66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21" y="62"/>
                    <a:pt x="21" y="61"/>
                  </a:cubicBezTo>
                  <a:cubicBezTo>
                    <a:pt x="21" y="59"/>
                    <a:pt x="21" y="59"/>
                    <a:pt x="21" y="58"/>
                  </a:cubicBezTo>
                  <a:cubicBezTo>
                    <a:pt x="21" y="57"/>
                    <a:pt x="23" y="55"/>
                    <a:pt x="23" y="55"/>
                  </a:cubicBezTo>
                  <a:cubicBezTo>
                    <a:pt x="24" y="53"/>
                    <a:pt x="23" y="52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6" y="44"/>
                    <a:pt x="27" y="42"/>
                    <a:pt x="27" y="41"/>
                  </a:cubicBezTo>
                  <a:cubicBezTo>
                    <a:pt x="27" y="40"/>
                    <a:pt x="26" y="40"/>
                    <a:pt x="26" y="39"/>
                  </a:cubicBezTo>
                  <a:cubicBezTo>
                    <a:pt x="27" y="38"/>
                    <a:pt x="28" y="37"/>
                    <a:pt x="28" y="37"/>
                  </a:cubicBez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9" y="34"/>
                    <a:pt x="29" y="34"/>
                  </a:cubicBezTo>
                  <a:cubicBezTo>
                    <a:pt x="30" y="33"/>
                    <a:pt x="29" y="33"/>
                    <a:pt x="30" y="32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1" y="29"/>
                    <a:pt x="30" y="28"/>
                    <a:pt x="31" y="26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1" y="24"/>
                    <a:pt x="33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3" y="17"/>
                    <a:pt x="33" y="18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7"/>
                    <a:pt x="36" y="15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3" y="4"/>
                    <a:pt x="33" y="3"/>
                  </a:cubicBezTo>
                  <a:cubicBezTo>
                    <a:pt x="32" y="2"/>
                    <a:pt x="32" y="3"/>
                    <a:pt x="31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30" y="1"/>
                    <a:pt x="29" y="0"/>
                    <a:pt x="29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6" name="Freeform 87">
              <a:extLst>
                <a:ext uri="{FF2B5EF4-FFF2-40B4-BE49-F238E27FC236}">
                  <a16:creationId xmlns:a16="http://schemas.microsoft.com/office/drawing/2014/main" id="{4102D0DC-6951-2B4F-37CE-8DC7348C2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8616" y="3752482"/>
              <a:ext cx="139280" cy="174067"/>
            </a:xfrm>
            <a:custGeom>
              <a:avLst/>
              <a:gdLst>
                <a:gd name="T0" fmla="*/ 0 w 20"/>
                <a:gd name="T1" fmla="*/ 11 h 24"/>
                <a:gd name="T2" fmla="*/ 3 w 20"/>
                <a:gd name="T3" fmla="*/ 15 h 24"/>
                <a:gd name="T4" fmla="*/ 4 w 20"/>
                <a:gd name="T5" fmla="*/ 15 h 24"/>
                <a:gd name="T6" fmla="*/ 4 w 20"/>
                <a:gd name="T7" fmla="*/ 15 h 24"/>
                <a:gd name="T8" fmla="*/ 8 w 20"/>
                <a:gd name="T9" fmla="*/ 18 h 24"/>
                <a:gd name="T10" fmla="*/ 8 w 20"/>
                <a:gd name="T11" fmla="*/ 18 h 24"/>
                <a:gd name="T12" fmla="*/ 9 w 20"/>
                <a:gd name="T13" fmla="*/ 19 h 24"/>
                <a:gd name="T14" fmla="*/ 13 w 20"/>
                <a:gd name="T15" fmla="*/ 22 h 24"/>
                <a:gd name="T16" fmla="*/ 15 w 20"/>
                <a:gd name="T17" fmla="*/ 22 h 24"/>
                <a:gd name="T18" fmla="*/ 16 w 20"/>
                <a:gd name="T19" fmla="*/ 24 h 24"/>
                <a:gd name="T20" fmla="*/ 18 w 20"/>
                <a:gd name="T21" fmla="*/ 24 h 24"/>
                <a:gd name="T22" fmla="*/ 18 w 20"/>
                <a:gd name="T23" fmla="*/ 22 h 24"/>
                <a:gd name="T24" fmla="*/ 18 w 20"/>
                <a:gd name="T25" fmla="*/ 20 h 24"/>
                <a:gd name="T26" fmla="*/ 19 w 20"/>
                <a:gd name="T27" fmla="*/ 18 h 24"/>
                <a:gd name="T28" fmla="*/ 19 w 20"/>
                <a:gd name="T29" fmla="*/ 17 h 24"/>
                <a:gd name="T30" fmla="*/ 17 w 20"/>
                <a:gd name="T31" fmla="*/ 14 h 24"/>
                <a:gd name="T32" fmla="*/ 15 w 20"/>
                <a:gd name="T33" fmla="*/ 12 h 24"/>
                <a:gd name="T34" fmla="*/ 13 w 20"/>
                <a:gd name="T35" fmla="*/ 11 h 24"/>
                <a:gd name="T36" fmla="*/ 15 w 20"/>
                <a:gd name="T37" fmla="*/ 8 h 24"/>
                <a:gd name="T38" fmla="*/ 14 w 20"/>
                <a:gd name="T39" fmla="*/ 5 h 24"/>
                <a:gd name="T40" fmla="*/ 13 w 20"/>
                <a:gd name="T41" fmla="*/ 5 h 24"/>
                <a:gd name="T42" fmla="*/ 11 w 20"/>
                <a:gd name="T43" fmla="*/ 7 h 24"/>
                <a:gd name="T44" fmla="*/ 10 w 20"/>
                <a:gd name="T45" fmla="*/ 6 h 24"/>
                <a:gd name="T46" fmla="*/ 11 w 20"/>
                <a:gd name="T47" fmla="*/ 3 h 24"/>
                <a:gd name="T48" fmla="*/ 9 w 20"/>
                <a:gd name="T49" fmla="*/ 0 h 24"/>
                <a:gd name="T50" fmla="*/ 9 w 20"/>
                <a:gd name="T51" fmla="*/ 2 h 24"/>
                <a:gd name="T52" fmla="*/ 7 w 20"/>
                <a:gd name="T53" fmla="*/ 2 h 24"/>
                <a:gd name="T54" fmla="*/ 6 w 20"/>
                <a:gd name="T55" fmla="*/ 3 h 24"/>
                <a:gd name="T56" fmla="*/ 4 w 20"/>
                <a:gd name="T57" fmla="*/ 5 h 24"/>
                <a:gd name="T58" fmla="*/ 2 w 20"/>
                <a:gd name="T59" fmla="*/ 8 h 24"/>
                <a:gd name="T60" fmla="*/ 0 w 20"/>
                <a:gd name="T6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" h="24">
                  <a:moveTo>
                    <a:pt x="0" y="11"/>
                  </a:moveTo>
                  <a:cubicBezTo>
                    <a:pt x="2" y="12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4" y="22"/>
                    <a:pt x="15" y="22"/>
                  </a:cubicBezTo>
                  <a:cubicBezTo>
                    <a:pt x="15" y="22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8" y="22"/>
                    <a:pt x="17" y="21"/>
                    <a:pt x="18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8" y="17"/>
                    <a:pt x="18" y="15"/>
                    <a:pt x="17" y="14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2"/>
                    <a:pt x="13" y="11"/>
                    <a:pt x="13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4" y="5"/>
                    <a:pt x="14" y="3"/>
                    <a:pt x="13" y="5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4"/>
                    <a:pt x="11" y="3"/>
                  </a:cubicBezTo>
                  <a:cubicBezTo>
                    <a:pt x="10" y="2"/>
                    <a:pt x="9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3"/>
                    <a:pt x="4" y="5"/>
                    <a:pt x="4" y="5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7" name="Freeform 88">
              <a:extLst>
                <a:ext uri="{FF2B5EF4-FFF2-40B4-BE49-F238E27FC236}">
                  <a16:creationId xmlns:a16="http://schemas.microsoft.com/office/drawing/2014/main" id="{27B7AD38-DF12-7245-3047-C57EB7A43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994" y="5190216"/>
              <a:ext cx="68569" cy="58776"/>
            </a:xfrm>
            <a:custGeom>
              <a:avLst/>
              <a:gdLst>
                <a:gd name="T0" fmla="*/ 5 w 10"/>
                <a:gd name="T1" fmla="*/ 7 h 8"/>
                <a:gd name="T2" fmla="*/ 6 w 10"/>
                <a:gd name="T3" fmla="*/ 6 h 8"/>
                <a:gd name="T4" fmla="*/ 7 w 10"/>
                <a:gd name="T5" fmla="*/ 5 h 8"/>
                <a:gd name="T6" fmla="*/ 9 w 10"/>
                <a:gd name="T7" fmla="*/ 5 h 8"/>
                <a:gd name="T8" fmla="*/ 9 w 10"/>
                <a:gd name="T9" fmla="*/ 3 h 8"/>
                <a:gd name="T10" fmla="*/ 7 w 10"/>
                <a:gd name="T11" fmla="*/ 1 h 8"/>
                <a:gd name="T12" fmla="*/ 7 w 10"/>
                <a:gd name="T13" fmla="*/ 0 h 8"/>
                <a:gd name="T14" fmla="*/ 4 w 10"/>
                <a:gd name="T15" fmla="*/ 2 h 8"/>
                <a:gd name="T16" fmla="*/ 2 w 10"/>
                <a:gd name="T17" fmla="*/ 3 h 8"/>
                <a:gd name="T18" fmla="*/ 1 w 10"/>
                <a:gd name="T19" fmla="*/ 5 h 8"/>
                <a:gd name="T20" fmla="*/ 2 w 10"/>
                <a:gd name="T21" fmla="*/ 6 h 8"/>
                <a:gd name="T22" fmla="*/ 3 w 10"/>
                <a:gd name="T23" fmla="*/ 8 h 8"/>
                <a:gd name="T24" fmla="*/ 5 w 1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5" y="8"/>
                    <a:pt x="4" y="7"/>
                    <a:pt x="5" y="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8" name="Freeform 91">
              <a:extLst>
                <a:ext uri="{FF2B5EF4-FFF2-40B4-BE49-F238E27FC236}">
                  <a16:creationId xmlns:a16="http://schemas.microsoft.com/office/drawing/2014/main" id="{63E9F1E7-4881-F60A-FEAB-9DD1E053E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2036" y="3234808"/>
              <a:ext cx="214277" cy="321003"/>
            </a:xfrm>
            <a:custGeom>
              <a:avLst/>
              <a:gdLst>
                <a:gd name="T0" fmla="*/ 0 w 31"/>
                <a:gd name="T1" fmla="*/ 11 h 44"/>
                <a:gd name="T2" fmla="*/ 0 w 31"/>
                <a:gd name="T3" fmla="*/ 14 h 44"/>
                <a:gd name="T4" fmla="*/ 1 w 31"/>
                <a:gd name="T5" fmla="*/ 15 h 44"/>
                <a:gd name="T6" fmla="*/ 3 w 31"/>
                <a:gd name="T7" fmla="*/ 17 h 44"/>
                <a:gd name="T8" fmla="*/ 2 w 31"/>
                <a:gd name="T9" fmla="*/ 20 h 44"/>
                <a:gd name="T10" fmla="*/ 3 w 31"/>
                <a:gd name="T11" fmla="*/ 22 h 44"/>
                <a:gd name="T12" fmla="*/ 3 w 31"/>
                <a:gd name="T13" fmla="*/ 24 h 44"/>
                <a:gd name="T14" fmla="*/ 5 w 31"/>
                <a:gd name="T15" fmla="*/ 24 h 44"/>
                <a:gd name="T16" fmla="*/ 9 w 31"/>
                <a:gd name="T17" fmla="*/ 21 h 44"/>
                <a:gd name="T18" fmla="*/ 11 w 31"/>
                <a:gd name="T19" fmla="*/ 22 h 44"/>
                <a:gd name="T20" fmla="*/ 13 w 31"/>
                <a:gd name="T21" fmla="*/ 24 h 44"/>
                <a:gd name="T22" fmla="*/ 17 w 31"/>
                <a:gd name="T23" fmla="*/ 27 h 44"/>
                <a:gd name="T24" fmla="*/ 17 w 31"/>
                <a:gd name="T25" fmla="*/ 31 h 44"/>
                <a:gd name="T26" fmla="*/ 20 w 31"/>
                <a:gd name="T27" fmla="*/ 34 h 44"/>
                <a:gd name="T28" fmla="*/ 21 w 31"/>
                <a:gd name="T29" fmla="*/ 37 h 44"/>
                <a:gd name="T30" fmla="*/ 20 w 31"/>
                <a:gd name="T31" fmla="*/ 39 h 44"/>
                <a:gd name="T32" fmla="*/ 19 w 31"/>
                <a:gd name="T33" fmla="*/ 42 h 44"/>
                <a:gd name="T34" fmla="*/ 22 w 31"/>
                <a:gd name="T35" fmla="*/ 43 h 44"/>
                <a:gd name="T36" fmla="*/ 25 w 31"/>
                <a:gd name="T37" fmla="*/ 44 h 44"/>
                <a:gd name="T38" fmla="*/ 26 w 31"/>
                <a:gd name="T39" fmla="*/ 40 h 44"/>
                <a:gd name="T40" fmla="*/ 29 w 31"/>
                <a:gd name="T41" fmla="*/ 42 h 44"/>
                <a:gd name="T42" fmla="*/ 31 w 31"/>
                <a:gd name="T43" fmla="*/ 40 h 44"/>
                <a:gd name="T44" fmla="*/ 30 w 31"/>
                <a:gd name="T45" fmla="*/ 35 h 44"/>
                <a:gd name="T46" fmla="*/ 28 w 31"/>
                <a:gd name="T47" fmla="*/ 32 h 44"/>
                <a:gd name="T48" fmla="*/ 25 w 31"/>
                <a:gd name="T49" fmla="*/ 29 h 44"/>
                <a:gd name="T50" fmla="*/ 23 w 31"/>
                <a:gd name="T51" fmla="*/ 26 h 44"/>
                <a:gd name="T52" fmla="*/ 20 w 31"/>
                <a:gd name="T53" fmla="*/ 22 h 44"/>
                <a:gd name="T54" fmla="*/ 16 w 31"/>
                <a:gd name="T55" fmla="*/ 17 h 44"/>
                <a:gd name="T56" fmla="*/ 17 w 31"/>
                <a:gd name="T57" fmla="*/ 14 h 44"/>
                <a:gd name="T58" fmla="*/ 20 w 31"/>
                <a:gd name="T59" fmla="*/ 13 h 44"/>
                <a:gd name="T60" fmla="*/ 19 w 31"/>
                <a:gd name="T61" fmla="*/ 9 h 44"/>
                <a:gd name="T62" fmla="*/ 15 w 31"/>
                <a:gd name="T63" fmla="*/ 9 h 44"/>
                <a:gd name="T64" fmla="*/ 13 w 31"/>
                <a:gd name="T65" fmla="*/ 8 h 44"/>
                <a:gd name="T66" fmla="*/ 10 w 31"/>
                <a:gd name="T67" fmla="*/ 5 h 44"/>
                <a:gd name="T68" fmla="*/ 8 w 31"/>
                <a:gd name="T69" fmla="*/ 1 h 44"/>
                <a:gd name="T70" fmla="*/ 5 w 31"/>
                <a:gd name="T71" fmla="*/ 2 h 44"/>
                <a:gd name="T72" fmla="*/ 6 w 31"/>
                <a:gd name="T73" fmla="*/ 7 h 44"/>
                <a:gd name="T74" fmla="*/ 2 w 31"/>
                <a:gd name="T7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44">
                  <a:moveTo>
                    <a:pt x="2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3" y="9"/>
                    <a:pt x="2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9" name="Freeform 96">
              <a:extLst>
                <a:ext uri="{FF2B5EF4-FFF2-40B4-BE49-F238E27FC236}">
                  <a16:creationId xmlns:a16="http://schemas.microsoft.com/office/drawing/2014/main" id="{513F5A82-17E6-2F9A-332E-1FDF1F4E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411" y="2814339"/>
              <a:ext cx="143566" cy="16050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10" name="Freeform 103">
              <a:extLst>
                <a:ext uri="{FF2B5EF4-FFF2-40B4-BE49-F238E27FC236}">
                  <a16:creationId xmlns:a16="http://schemas.microsoft.com/office/drawing/2014/main" id="{29F46089-E83C-E4B8-CFEA-B97CBE23C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120" y="2640272"/>
              <a:ext cx="323558" cy="327787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11" name="Freeform 107">
              <a:extLst>
                <a:ext uri="{FF2B5EF4-FFF2-40B4-BE49-F238E27FC236}">
                  <a16:creationId xmlns:a16="http://schemas.microsoft.com/office/drawing/2014/main" id="{BEE877D5-5707-22DA-7A44-18AB2B5AC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490" y="1265834"/>
              <a:ext cx="323558" cy="167283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12" name="Freeform 108">
              <a:extLst>
                <a:ext uri="{FF2B5EF4-FFF2-40B4-BE49-F238E27FC236}">
                  <a16:creationId xmlns:a16="http://schemas.microsoft.com/office/drawing/2014/main" id="{456D601B-C95D-392A-5D69-2247A990C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435" y="2151985"/>
              <a:ext cx="227133" cy="153720"/>
            </a:xfrm>
            <a:custGeom>
              <a:avLst/>
              <a:gdLst>
                <a:gd name="T0" fmla="*/ 14 w 33"/>
                <a:gd name="T1" fmla="*/ 21 h 21"/>
                <a:gd name="T2" fmla="*/ 11 w 33"/>
                <a:gd name="T3" fmla="*/ 20 h 21"/>
                <a:gd name="T4" fmla="*/ 7 w 33"/>
                <a:gd name="T5" fmla="*/ 18 h 21"/>
                <a:gd name="T6" fmla="*/ 4 w 33"/>
                <a:gd name="T7" fmla="*/ 14 h 21"/>
                <a:gd name="T8" fmla="*/ 1 w 33"/>
                <a:gd name="T9" fmla="*/ 12 h 21"/>
                <a:gd name="T10" fmla="*/ 1 w 33"/>
                <a:gd name="T11" fmla="*/ 10 h 21"/>
                <a:gd name="T12" fmla="*/ 0 w 33"/>
                <a:gd name="T13" fmla="*/ 8 h 21"/>
                <a:gd name="T14" fmla="*/ 2 w 33"/>
                <a:gd name="T15" fmla="*/ 7 h 21"/>
                <a:gd name="T16" fmla="*/ 3 w 33"/>
                <a:gd name="T17" fmla="*/ 4 h 21"/>
                <a:gd name="T18" fmla="*/ 4 w 33"/>
                <a:gd name="T19" fmla="*/ 3 h 21"/>
                <a:gd name="T20" fmla="*/ 7 w 33"/>
                <a:gd name="T21" fmla="*/ 4 h 21"/>
                <a:gd name="T22" fmla="*/ 11 w 33"/>
                <a:gd name="T23" fmla="*/ 4 h 21"/>
                <a:gd name="T24" fmla="*/ 14 w 33"/>
                <a:gd name="T25" fmla="*/ 5 h 21"/>
                <a:gd name="T26" fmla="*/ 13 w 33"/>
                <a:gd name="T27" fmla="*/ 3 h 21"/>
                <a:gd name="T28" fmla="*/ 16 w 33"/>
                <a:gd name="T29" fmla="*/ 3 h 21"/>
                <a:gd name="T30" fmla="*/ 19 w 33"/>
                <a:gd name="T31" fmla="*/ 2 h 21"/>
                <a:gd name="T32" fmla="*/ 21 w 33"/>
                <a:gd name="T33" fmla="*/ 3 h 21"/>
                <a:gd name="T34" fmla="*/ 23 w 33"/>
                <a:gd name="T35" fmla="*/ 2 h 21"/>
                <a:gd name="T36" fmla="*/ 27 w 33"/>
                <a:gd name="T37" fmla="*/ 1 h 21"/>
                <a:gd name="T38" fmla="*/ 30 w 33"/>
                <a:gd name="T39" fmla="*/ 1 h 21"/>
                <a:gd name="T40" fmla="*/ 33 w 33"/>
                <a:gd name="T41" fmla="*/ 2 h 21"/>
                <a:gd name="T42" fmla="*/ 32 w 33"/>
                <a:gd name="T43" fmla="*/ 6 h 21"/>
                <a:gd name="T44" fmla="*/ 29 w 33"/>
                <a:gd name="T45" fmla="*/ 8 h 21"/>
                <a:gd name="T46" fmla="*/ 27 w 33"/>
                <a:gd name="T47" fmla="*/ 16 h 21"/>
                <a:gd name="T48" fmla="*/ 24 w 33"/>
                <a:gd name="T49" fmla="*/ 18 h 21"/>
                <a:gd name="T50" fmla="*/ 23 w 33"/>
                <a:gd name="T51" fmla="*/ 18 h 21"/>
                <a:gd name="T52" fmla="*/ 20 w 33"/>
                <a:gd name="T53" fmla="*/ 18 h 21"/>
                <a:gd name="T54" fmla="*/ 17 w 33"/>
                <a:gd name="T55" fmla="*/ 19 h 21"/>
                <a:gd name="T56" fmla="*/ 15 w 33"/>
                <a:gd name="T57" fmla="*/ 21 h 21"/>
                <a:gd name="T58" fmla="*/ 14 w 33"/>
                <a:gd name="T5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21">
                  <a:moveTo>
                    <a:pt x="14" y="21"/>
                  </a:moveTo>
                  <a:cubicBezTo>
                    <a:pt x="14" y="21"/>
                    <a:pt x="12" y="21"/>
                    <a:pt x="11" y="20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5" y="17"/>
                    <a:pt x="4" y="16"/>
                    <a:pt x="4" y="14"/>
                  </a:cubicBezTo>
                  <a:cubicBezTo>
                    <a:pt x="4" y="13"/>
                    <a:pt x="1" y="12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8"/>
                    <a:pt x="3" y="4"/>
                    <a:pt x="3" y="4"/>
                  </a:cubicBezTo>
                  <a:cubicBezTo>
                    <a:pt x="3" y="4"/>
                    <a:pt x="2" y="2"/>
                    <a:pt x="4" y="3"/>
                  </a:cubicBezTo>
                  <a:cubicBezTo>
                    <a:pt x="4" y="3"/>
                    <a:pt x="6" y="4"/>
                    <a:pt x="7" y="4"/>
                  </a:cubicBezTo>
                  <a:cubicBezTo>
                    <a:pt x="8" y="4"/>
                    <a:pt x="8" y="4"/>
                    <a:pt x="11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6" y="3"/>
                  </a:cubicBezTo>
                  <a:cubicBezTo>
                    <a:pt x="18" y="2"/>
                    <a:pt x="18" y="1"/>
                    <a:pt x="19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2"/>
                    <a:pt x="23" y="2"/>
                  </a:cubicBezTo>
                  <a:cubicBezTo>
                    <a:pt x="25" y="1"/>
                    <a:pt x="25" y="1"/>
                    <a:pt x="27" y="1"/>
                  </a:cubicBezTo>
                  <a:cubicBezTo>
                    <a:pt x="29" y="1"/>
                    <a:pt x="29" y="0"/>
                    <a:pt x="30" y="1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2"/>
                    <a:pt x="32" y="5"/>
                    <a:pt x="32" y="6"/>
                  </a:cubicBezTo>
                  <a:cubicBezTo>
                    <a:pt x="32" y="7"/>
                    <a:pt x="31" y="7"/>
                    <a:pt x="29" y="8"/>
                  </a:cubicBezTo>
                  <a:cubicBezTo>
                    <a:pt x="27" y="10"/>
                    <a:pt x="29" y="13"/>
                    <a:pt x="27" y="16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9" y="18"/>
                    <a:pt x="17" y="18"/>
                    <a:pt x="17" y="19"/>
                  </a:cubicBezTo>
                  <a:cubicBezTo>
                    <a:pt x="16" y="20"/>
                    <a:pt x="15" y="21"/>
                    <a:pt x="15" y="21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pic>
          <p:nvPicPr>
            <p:cNvPr id="2213" name="Picture 2212">
              <a:extLst>
                <a:ext uri="{FF2B5EF4-FFF2-40B4-BE49-F238E27FC236}">
                  <a16:creationId xmlns:a16="http://schemas.microsoft.com/office/drawing/2014/main" id="{DC49D712-FB15-A9BD-9320-17EDD9778A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5589" y="3228024"/>
              <a:ext cx="34285" cy="29388"/>
            </a:xfrm>
            <a:prstGeom prst="rect">
              <a:avLst/>
            </a:prstGeom>
            <a:grpFill/>
            <a:ln w="0">
              <a:noFill/>
            </a:ln>
          </p:spPr>
        </p:pic>
        <p:sp>
          <p:nvSpPr>
            <p:cNvPr id="2214" name="Freeform 114">
              <a:extLst>
                <a:ext uri="{FF2B5EF4-FFF2-40B4-BE49-F238E27FC236}">
                  <a16:creationId xmlns:a16="http://schemas.microsoft.com/office/drawing/2014/main" id="{78617BBF-94EB-29C8-52B3-EFB69D52B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23" y="3598760"/>
              <a:ext cx="81425" cy="65558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15" name="Freeform 115">
              <a:extLst>
                <a:ext uri="{FF2B5EF4-FFF2-40B4-BE49-F238E27FC236}">
                  <a16:creationId xmlns:a16="http://schemas.microsoft.com/office/drawing/2014/main" id="{08631D95-8990-82E8-8E2F-36EF864E6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766" y="3605543"/>
              <a:ext cx="235704" cy="196672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16" name="Freeform 117">
              <a:extLst>
                <a:ext uri="{FF2B5EF4-FFF2-40B4-BE49-F238E27FC236}">
                  <a16:creationId xmlns:a16="http://schemas.microsoft.com/office/drawing/2014/main" id="{68E602F1-7A53-E558-DAED-6CBEE549AB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1557" y="212400"/>
              <a:ext cx="1900633" cy="1403826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17" name="Freeform 122">
              <a:extLst>
                <a:ext uri="{FF2B5EF4-FFF2-40B4-BE49-F238E27FC236}">
                  <a16:creationId xmlns:a16="http://schemas.microsoft.com/office/drawing/2014/main" id="{7F94318B-805E-FD58-2A3D-A482023CA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625" y="3555811"/>
              <a:ext cx="104996" cy="36171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18" name="Freeform 123">
              <a:extLst>
                <a:ext uri="{FF2B5EF4-FFF2-40B4-BE49-F238E27FC236}">
                  <a16:creationId xmlns:a16="http://schemas.microsoft.com/office/drawing/2014/main" id="{E7D29676-BF01-BA18-D899-B6424C5C0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9303" y="3976281"/>
              <a:ext cx="192848" cy="248663"/>
            </a:xfrm>
            <a:custGeom>
              <a:avLst/>
              <a:gdLst>
                <a:gd name="T0" fmla="*/ 11 w 28"/>
                <a:gd name="T1" fmla="*/ 34 h 34"/>
                <a:gd name="T2" fmla="*/ 12 w 28"/>
                <a:gd name="T3" fmla="*/ 31 h 34"/>
                <a:gd name="T4" fmla="*/ 15 w 28"/>
                <a:gd name="T5" fmla="*/ 32 h 34"/>
                <a:gd name="T6" fmla="*/ 16 w 28"/>
                <a:gd name="T7" fmla="*/ 30 h 34"/>
                <a:gd name="T8" fmla="*/ 15 w 28"/>
                <a:gd name="T9" fmla="*/ 27 h 34"/>
                <a:gd name="T10" fmla="*/ 15 w 28"/>
                <a:gd name="T11" fmla="*/ 26 h 34"/>
                <a:gd name="T12" fmla="*/ 18 w 28"/>
                <a:gd name="T13" fmla="*/ 25 h 34"/>
                <a:gd name="T14" fmla="*/ 18 w 28"/>
                <a:gd name="T15" fmla="*/ 23 h 34"/>
                <a:gd name="T16" fmla="*/ 20 w 28"/>
                <a:gd name="T17" fmla="*/ 25 h 34"/>
                <a:gd name="T18" fmla="*/ 23 w 28"/>
                <a:gd name="T19" fmla="*/ 24 h 34"/>
                <a:gd name="T20" fmla="*/ 25 w 28"/>
                <a:gd name="T21" fmla="*/ 26 h 34"/>
                <a:gd name="T22" fmla="*/ 26 w 28"/>
                <a:gd name="T23" fmla="*/ 24 h 34"/>
                <a:gd name="T24" fmla="*/ 25 w 28"/>
                <a:gd name="T25" fmla="*/ 22 h 34"/>
                <a:gd name="T26" fmla="*/ 26 w 28"/>
                <a:gd name="T27" fmla="*/ 20 h 34"/>
                <a:gd name="T28" fmla="*/ 25 w 28"/>
                <a:gd name="T29" fmla="*/ 17 h 34"/>
                <a:gd name="T30" fmla="*/ 25 w 28"/>
                <a:gd name="T31" fmla="*/ 15 h 34"/>
                <a:gd name="T32" fmla="*/ 23 w 28"/>
                <a:gd name="T33" fmla="*/ 13 h 34"/>
                <a:gd name="T34" fmla="*/ 24 w 28"/>
                <a:gd name="T35" fmla="*/ 13 h 34"/>
                <a:gd name="T36" fmla="*/ 23 w 28"/>
                <a:gd name="T37" fmla="*/ 10 h 34"/>
                <a:gd name="T38" fmla="*/ 25 w 28"/>
                <a:gd name="T39" fmla="*/ 9 h 34"/>
                <a:gd name="T40" fmla="*/ 27 w 28"/>
                <a:gd name="T41" fmla="*/ 9 h 34"/>
                <a:gd name="T42" fmla="*/ 28 w 28"/>
                <a:gd name="T43" fmla="*/ 6 h 34"/>
                <a:gd name="T44" fmla="*/ 25 w 28"/>
                <a:gd name="T45" fmla="*/ 5 h 34"/>
                <a:gd name="T46" fmla="*/ 22 w 28"/>
                <a:gd name="T47" fmla="*/ 5 h 34"/>
                <a:gd name="T48" fmla="*/ 22 w 28"/>
                <a:gd name="T49" fmla="*/ 4 h 34"/>
                <a:gd name="T50" fmla="*/ 22 w 28"/>
                <a:gd name="T51" fmla="*/ 1 h 34"/>
                <a:gd name="T52" fmla="*/ 19 w 28"/>
                <a:gd name="T53" fmla="*/ 1 h 34"/>
                <a:gd name="T54" fmla="*/ 16 w 28"/>
                <a:gd name="T55" fmla="*/ 1 h 34"/>
                <a:gd name="T56" fmla="*/ 13 w 28"/>
                <a:gd name="T57" fmla="*/ 2 h 34"/>
                <a:gd name="T58" fmla="*/ 13 w 28"/>
                <a:gd name="T59" fmla="*/ 7 h 34"/>
                <a:gd name="T60" fmla="*/ 4 w 28"/>
                <a:gd name="T61" fmla="*/ 7 h 34"/>
                <a:gd name="T62" fmla="*/ 3 w 28"/>
                <a:gd name="T63" fmla="*/ 8 h 34"/>
                <a:gd name="T64" fmla="*/ 3 w 28"/>
                <a:gd name="T65" fmla="*/ 9 h 34"/>
                <a:gd name="T66" fmla="*/ 4 w 28"/>
                <a:gd name="T67" fmla="*/ 10 h 34"/>
                <a:gd name="T68" fmla="*/ 4 w 28"/>
                <a:gd name="T69" fmla="*/ 12 h 34"/>
                <a:gd name="T70" fmla="*/ 2 w 28"/>
                <a:gd name="T71" fmla="*/ 12 h 34"/>
                <a:gd name="T72" fmla="*/ 3 w 28"/>
                <a:gd name="T73" fmla="*/ 13 h 34"/>
                <a:gd name="T74" fmla="*/ 2 w 28"/>
                <a:gd name="T75" fmla="*/ 14 h 34"/>
                <a:gd name="T76" fmla="*/ 3 w 28"/>
                <a:gd name="T77" fmla="*/ 15 h 34"/>
                <a:gd name="T78" fmla="*/ 2 w 28"/>
                <a:gd name="T79" fmla="*/ 19 h 34"/>
                <a:gd name="T80" fmla="*/ 0 w 28"/>
                <a:gd name="T81" fmla="*/ 19 h 34"/>
                <a:gd name="T82" fmla="*/ 0 w 28"/>
                <a:gd name="T83" fmla="*/ 21 h 34"/>
                <a:gd name="T84" fmla="*/ 2 w 28"/>
                <a:gd name="T85" fmla="*/ 21 h 34"/>
                <a:gd name="T86" fmla="*/ 2 w 28"/>
                <a:gd name="T87" fmla="*/ 23 h 34"/>
                <a:gd name="T88" fmla="*/ 3 w 28"/>
                <a:gd name="T89" fmla="*/ 23 h 34"/>
                <a:gd name="T90" fmla="*/ 3 w 28"/>
                <a:gd name="T91" fmla="*/ 24 h 34"/>
                <a:gd name="T92" fmla="*/ 4 w 28"/>
                <a:gd name="T93" fmla="*/ 24 h 34"/>
                <a:gd name="T94" fmla="*/ 2 w 28"/>
                <a:gd name="T95" fmla="*/ 24 h 34"/>
                <a:gd name="T96" fmla="*/ 2 w 28"/>
                <a:gd name="T97" fmla="*/ 25 h 34"/>
                <a:gd name="T98" fmla="*/ 10 w 28"/>
                <a:gd name="T99" fmla="*/ 31 h 34"/>
                <a:gd name="T100" fmla="*/ 10 w 28"/>
                <a:gd name="T101" fmla="*/ 33 h 34"/>
                <a:gd name="T102" fmla="*/ 11 w 28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" h="34">
                  <a:moveTo>
                    <a:pt x="11" y="34"/>
                  </a:moveTo>
                  <a:cubicBezTo>
                    <a:pt x="11" y="34"/>
                    <a:pt x="11" y="31"/>
                    <a:pt x="12" y="31"/>
                  </a:cubicBezTo>
                  <a:cubicBezTo>
                    <a:pt x="13" y="31"/>
                    <a:pt x="13" y="32"/>
                    <a:pt x="15" y="32"/>
                  </a:cubicBezTo>
                  <a:cubicBezTo>
                    <a:pt x="17" y="33"/>
                    <a:pt x="16" y="32"/>
                    <a:pt x="16" y="30"/>
                  </a:cubicBezTo>
                  <a:cubicBezTo>
                    <a:pt x="16" y="29"/>
                    <a:pt x="14" y="28"/>
                    <a:pt x="15" y="27"/>
                  </a:cubicBezTo>
                  <a:cubicBezTo>
                    <a:pt x="15" y="26"/>
                    <a:pt x="16" y="27"/>
                    <a:pt x="15" y="26"/>
                  </a:cubicBezTo>
                  <a:cubicBezTo>
                    <a:pt x="14" y="24"/>
                    <a:pt x="17" y="25"/>
                    <a:pt x="18" y="25"/>
                  </a:cubicBezTo>
                  <a:cubicBezTo>
                    <a:pt x="19" y="25"/>
                    <a:pt x="17" y="23"/>
                    <a:pt x="18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0" y="25"/>
                    <a:pt x="22" y="24"/>
                    <a:pt x="23" y="24"/>
                  </a:cubicBezTo>
                  <a:cubicBezTo>
                    <a:pt x="24" y="24"/>
                    <a:pt x="24" y="26"/>
                    <a:pt x="25" y="26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7" y="22"/>
                    <a:pt x="26" y="22"/>
                    <a:pt x="25" y="22"/>
                  </a:cubicBezTo>
                  <a:cubicBezTo>
                    <a:pt x="24" y="21"/>
                    <a:pt x="26" y="21"/>
                    <a:pt x="26" y="20"/>
                  </a:cubicBezTo>
                  <a:cubicBezTo>
                    <a:pt x="25" y="19"/>
                    <a:pt x="25" y="19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4"/>
                    <a:pt x="24" y="13"/>
                    <a:pt x="23" y="13"/>
                  </a:cubicBezTo>
                  <a:cubicBezTo>
                    <a:pt x="22" y="13"/>
                    <a:pt x="24" y="13"/>
                    <a:pt x="24" y="13"/>
                  </a:cubicBezTo>
                  <a:cubicBezTo>
                    <a:pt x="24" y="13"/>
                    <a:pt x="23" y="11"/>
                    <a:pt x="23" y="10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6" y="5"/>
                    <a:pt x="25" y="5"/>
                  </a:cubicBezTo>
                  <a:cubicBezTo>
                    <a:pt x="24" y="5"/>
                    <a:pt x="24" y="5"/>
                    <a:pt x="22" y="5"/>
                  </a:cubicBezTo>
                  <a:cubicBezTo>
                    <a:pt x="21" y="6"/>
                    <a:pt x="22" y="5"/>
                    <a:pt x="22" y="4"/>
                  </a:cubicBezTo>
                  <a:cubicBezTo>
                    <a:pt x="22" y="3"/>
                    <a:pt x="22" y="1"/>
                    <a:pt x="22" y="1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5" y="1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4" y="14"/>
                    <a:pt x="2" y="14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6"/>
                    <a:pt x="2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3" y="26"/>
                    <a:pt x="10" y="31"/>
                    <a:pt x="10" y="31"/>
                  </a:cubicBezTo>
                  <a:cubicBezTo>
                    <a:pt x="10" y="32"/>
                    <a:pt x="9" y="32"/>
                    <a:pt x="10" y="33"/>
                  </a:cubicBezTo>
                  <a:cubicBezTo>
                    <a:pt x="10" y="34"/>
                    <a:pt x="10" y="34"/>
                    <a:pt x="11" y="3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19" name="Freeform 124">
              <a:extLst>
                <a:ext uri="{FF2B5EF4-FFF2-40B4-BE49-F238E27FC236}">
                  <a16:creationId xmlns:a16="http://schemas.microsoft.com/office/drawing/2014/main" id="{3D906427-5149-CEEF-535F-707BE00FF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247" y="3847424"/>
              <a:ext cx="104996" cy="180849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0" name="Freeform 127">
              <a:extLst>
                <a:ext uri="{FF2B5EF4-FFF2-40B4-BE49-F238E27FC236}">
                  <a16:creationId xmlns:a16="http://schemas.microsoft.com/office/drawing/2014/main" id="{A896E4C2-AEED-D8C2-D4C8-21AA1C73C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87647" y="4726797"/>
              <a:ext cx="96424" cy="79121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1" name="Freeform 132">
              <a:extLst>
                <a:ext uri="{FF2B5EF4-FFF2-40B4-BE49-F238E27FC236}">
                  <a16:creationId xmlns:a16="http://schemas.microsoft.com/office/drawing/2014/main" id="{E7C0BB6B-E9D5-BCB9-73BD-DB27790C9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2124" y="3395309"/>
              <a:ext cx="205705" cy="219279"/>
            </a:xfrm>
            <a:custGeom>
              <a:avLst/>
              <a:gdLst>
                <a:gd name="T0" fmla="*/ 9 w 30"/>
                <a:gd name="T1" fmla="*/ 0 h 30"/>
                <a:gd name="T2" fmla="*/ 7 w 30"/>
                <a:gd name="T3" fmla="*/ 2 h 30"/>
                <a:gd name="T4" fmla="*/ 5 w 30"/>
                <a:gd name="T5" fmla="*/ 1 h 30"/>
                <a:gd name="T6" fmla="*/ 4 w 30"/>
                <a:gd name="T7" fmla="*/ 2 h 30"/>
                <a:gd name="T8" fmla="*/ 3 w 30"/>
                <a:gd name="T9" fmla="*/ 4 h 30"/>
                <a:gd name="T10" fmla="*/ 2 w 30"/>
                <a:gd name="T11" fmla="*/ 6 h 30"/>
                <a:gd name="T12" fmla="*/ 2 w 30"/>
                <a:gd name="T13" fmla="*/ 9 h 30"/>
                <a:gd name="T14" fmla="*/ 1 w 30"/>
                <a:gd name="T15" fmla="*/ 13 h 30"/>
                <a:gd name="T16" fmla="*/ 0 w 30"/>
                <a:gd name="T17" fmla="*/ 16 h 30"/>
                <a:gd name="T18" fmla="*/ 0 w 30"/>
                <a:gd name="T19" fmla="*/ 21 h 30"/>
                <a:gd name="T20" fmla="*/ 3 w 30"/>
                <a:gd name="T21" fmla="*/ 20 h 30"/>
                <a:gd name="T22" fmla="*/ 5 w 30"/>
                <a:gd name="T23" fmla="*/ 21 h 30"/>
                <a:gd name="T24" fmla="*/ 6 w 30"/>
                <a:gd name="T25" fmla="*/ 22 h 30"/>
                <a:gd name="T26" fmla="*/ 7 w 30"/>
                <a:gd name="T27" fmla="*/ 18 h 30"/>
                <a:gd name="T28" fmla="*/ 9 w 30"/>
                <a:gd name="T29" fmla="*/ 18 h 30"/>
                <a:gd name="T30" fmla="*/ 11 w 30"/>
                <a:gd name="T31" fmla="*/ 20 h 30"/>
                <a:gd name="T32" fmla="*/ 14 w 30"/>
                <a:gd name="T33" fmla="*/ 21 h 30"/>
                <a:gd name="T34" fmla="*/ 19 w 30"/>
                <a:gd name="T35" fmla="*/ 22 h 30"/>
                <a:gd name="T36" fmla="*/ 22 w 30"/>
                <a:gd name="T37" fmla="*/ 25 h 30"/>
                <a:gd name="T38" fmla="*/ 24 w 30"/>
                <a:gd name="T39" fmla="*/ 28 h 30"/>
                <a:gd name="T40" fmla="*/ 26 w 30"/>
                <a:gd name="T41" fmla="*/ 30 h 30"/>
                <a:gd name="T42" fmla="*/ 27 w 30"/>
                <a:gd name="T43" fmla="*/ 29 h 30"/>
                <a:gd name="T44" fmla="*/ 28 w 30"/>
                <a:gd name="T45" fmla="*/ 30 h 30"/>
                <a:gd name="T46" fmla="*/ 30 w 30"/>
                <a:gd name="T47" fmla="*/ 29 h 30"/>
                <a:gd name="T48" fmla="*/ 29 w 30"/>
                <a:gd name="T49" fmla="*/ 28 h 30"/>
                <a:gd name="T50" fmla="*/ 27 w 30"/>
                <a:gd name="T51" fmla="*/ 27 h 30"/>
                <a:gd name="T52" fmla="*/ 26 w 30"/>
                <a:gd name="T53" fmla="*/ 27 h 30"/>
                <a:gd name="T54" fmla="*/ 26 w 30"/>
                <a:gd name="T55" fmla="*/ 24 h 30"/>
                <a:gd name="T56" fmla="*/ 22 w 30"/>
                <a:gd name="T57" fmla="*/ 22 h 30"/>
                <a:gd name="T58" fmla="*/ 21 w 30"/>
                <a:gd name="T59" fmla="*/ 19 h 30"/>
                <a:gd name="T60" fmla="*/ 18 w 30"/>
                <a:gd name="T61" fmla="*/ 18 h 30"/>
                <a:gd name="T62" fmla="*/ 18 w 30"/>
                <a:gd name="T63" fmla="*/ 16 h 30"/>
                <a:gd name="T64" fmla="*/ 16 w 30"/>
                <a:gd name="T65" fmla="*/ 16 h 30"/>
                <a:gd name="T66" fmla="*/ 15 w 30"/>
                <a:gd name="T67" fmla="*/ 14 h 30"/>
                <a:gd name="T68" fmla="*/ 15 w 30"/>
                <a:gd name="T69" fmla="*/ 15 h 30"/>
                <a:gd name="T70" fmla="*/ 13 w 30"/>
                <a:gd name="T71" fmla="*/ 13 h 30"/>
                <a:gd name="T72" fmla="*/ 13 w 30"/>
                <a:gd name="T73" fmla="*/ 11 h 30"/>
                <a:gd name="T74" fmla="*/ 12 w 30"/>
                <a:gd name="T75" fmla="*/ 7 h 30"/>
                <a:gd name="T76" fmla="*/ 12 w 30"/>
                <a:gd name="T77" fmla="*/ 5 h 30"/>
                <a:gd name="T78" fmla="*/ 11 w 30"/>
                <a:gd name="T79" fmla="*/ 3 h 30"/>
                <a:gd name="T80" fmla="*/ 11 w 30"/>
                <a:gd name="T81" fmla="*/ 1 h 30"/>
                <a:gd name="T82" fmla="*/ 9 w 30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0">
                  <a:moveTo>
                    <a:pt x="9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2" y="4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1"/>
                    <a:pt x="1" y="11"/>
                    <a:pt x="1" y="13"/>
                  </a:cubicBezTo>
                  <a:cubicBezTo>
                    <a:pt x="0" y="14"/>
                    <a:pt x="0" y="16"/>
                    <a:pt x="0" y="16"/>
                  </a:cubicBezTo>
                  <a:cubicBezTo>
                    <a:pt x="1" y="17"/>
                    <a:pt x="0" y="21"/>
                    <a:pt x="0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5" y="20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9" y="18"/>
                  </a:cubicBezTo>
                  <a:cubicBezTo>
                    <a:pt x="10" y="19"/>
                    <a:pt x="10" y="20"/>
                    <a:pt x="11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0" y="23"/>
                    <a:pt x="20" y="24"/>
                    <a:pt x="22" y="25"/>
                  </a:cubicBezTo>
                  <a:cubicBezTo>
                    <a:pt x="23" y="26"/>
                    <a:pt x="23" y="28"/>
                    <a:pt x="24" y="28"/>
                  </a:cubicBezTo>
                  <a:cubicBezTo>
                    <a:pt x="24" y="29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4"/>
                    <a:pt x="26" y="24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2" y="21"/>
                    <a:pt x="22" y="19"/>
                    <a:pt x="21" y="19"/>
                  </a:cubicBezTo>
                  <a:cubicBezTo>
                    <a:pt x="20" y="18"/>
                    <a:pt x="20" y="18"/>
                    <a:pt x="18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3" y="10"/>
                    <a:pt x="12" y="8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0"/>
                    <a:pt x="10" y="1"/>
                    <a:pt x="9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2" name="Freeform 138">
              <a:extLst>
                <a:ext uri="{FF2B5EF4-FFF2-40B4-BE49-F238E27FC236}">
                  <a16:creationId xmlns:a16="http://schemas.microsoft.com/office/drawing/2014/main" id="{FE44DF45-7692-8786-13CA-F2154370A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116" y="3605543"/>
              <a:ext cx="68569" cy="74601"/>
            </a:xfrm>
            <a:custGeom>
              <a:avLst/>
              <a:gdLst>
                <a:gd name="T0" fmla="*/ 9 w 10"/>
                <a:gd name="T1" fmla="*/ 7 h 10"/>
                <a:gd name="T2" fmla="*/ 8 w 10"/>
                <a:gd name="T3" fmla="*/ 6 h 10"/>
                <a:gd name="T4" fmla="*/ 7 w 10"/>
                <a:gd name="T5" fmla="*/ 6 h 10"/>
                <a:gd name="T6" fmla="*/ 7 w 10"/>
                <a:gd name="T7" fmla="*/ 6 h 10"/>
                <a:gd name="T8" fmla="*/ 9 w 10"/>
                <a:gd name="T9" fmla="*/ 1 h 10"/>
                <a:gd name="T10" fmla="*/ 8 w 10"/>
                <a:gd name="T11" fmla="*/ 0 h 10"/>
                <a:gd name="T12" fmla="*/ 6 w 10"/>
                <a:gd name="T13" fmla="*/ 1 h 10"/>
                <a:gd name="T14" fmla="*/ 5 w 10"/>
                <a:gd name="T15" fmla="*/ 0 h 10"/>
                <a:gd name="T16" fmla="*/ 4 w 10"/>
                <a:gd name="T17" fmla="*/ 1 h 10"/>
                <a:gd name="T18" fmla="*/ 1 w 10"/>
                <a:gd name="T19" fmla="*/ 5 h 10"/>
                <a:gd name="T20" fmla="*/ 0 w 10"/>
                <a:gd name="T21" fmla="*/ 9 h 10"/>
                <a:gd name="T22" fmla="*/ 3 w 10"/>
                <a:gd name="T23" fmla="*/ 10 h 10"/>
                <a:gd name="T24" fmla="*/ 5 w 10"/>
                <a:gd name="T25" fmla="*/ 10 h 10"/>
                <a:gd name="T26" fmla="*/ 6 w 10"/>
                <a:gd name="T27" fmla="*/ 10 h 10"/>
                <a:gd name="T28" fmla="*/ 9 w 10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9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10" y="3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" y="4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3" name="Freeform 145">
              <a:extLst>
                <a:ext uri="{FF2B5EF4-FFF2-40B4-BE49-F238E27FC236}">
                  <a16:creationId xmlns:a16="http://schemas.microsoft.com/office/drawing/2014/main" id="{F9438FA5-44D8-BF1C-17EF-08E0B07F2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443" y="3940111"/>
              <a:ext cx="233563" cy="314223"/>
            </a:xfrm>
            <a:custGeom>
              <a:avLst/>
              <a:gdLst>
                <a:gd name="T0" fmla="*/ 5 w 34"/>
                <a:gd name="T1" fmla="*/ 42 h 43"/>
                <a:gd name="T2" fmla="*/ 9 w 34"/>
                <a:gd name="T3" fmla="*/ 41 h 43"/>
                <a:gd name="T4" fmla="*/ 13 w 34"/>
                <a:gd name="T5" fmla="*/ 41 h 43"/>
                <a:gd name="T6" fmla="*/ 15 w 34"/>
                <a:gd name="T7" fmla="*/ 39 h 43"/>
                <a:gd name="T8" fmla="*/ 17 w 34"/>
                <a:gd name="T9" fmla="*/ 42 h 43"/>
                <a:gd name="T10" fmla="*/ 19 w 34"/>
                <a:gd name="T11" fmla="*/ 42 h 43"/>
                <a:gd name="T12" fmla="*/ 23 w 34"/>
                <a:gd name="T13" fmla="*/ 40 h 43"/>
                <a:gd name="T14" fmla="*/ 25 w 34"/>
                <a:gd name="T15" fmla="*/ 37 h 43"/>
                <a:gd name="T16" fmla="*/ 26 w 34"/>
                <a:gd name="T17" fmla="*/ 34 h 43"/>
                <a:gd name="T18" fmla="*/ 26 w 34"/>
                <a:gd name="T19" fmla="*/ 31 h 43"/>
                <a:gd name="T20" fmla="*/ 27 w 34"/>
                <a:gd name="T21" fmla="*/ 28 h 43"/>
                <a:gd name="T22" fmla="*/ 29 w 34"/>
                <a:gd name="T23" fmla="*/ 24 h 43"/>
                <a:gd name="T24" fmla="*/ 29 w 34"/>
                <a:gd name="T25" fmla="*/ 22 h 43"/>
                <a:gd name="T26" fmla="*/ 31 w 34"/>
                <a:gd name="T27" fmla="*/ 19 h 43"/>
                <a:gd name="T28" fmla="*/ 31 w 34"/>
                <a:gd name="T29" fmla="*/ 15 h 43"/>
                <a:gd name="T30" fmla="*/ 31 w 34"/>
                <a:gd name="T31" fmla="*/ 11 h 43"/>
                <a:gd name="T32" fmla="*/ 32 w 34"/>
                <a:gd name="T33" fmla="*/ 7 h 43"/>
                <a:gd name="T34" fmla="*/ 33 w 34"/>
                <a:gd name="T35" fmla="*/ 4 h 43"/>
                <a:gd name="T36" fmla="*/ 34 w 34"/>
                <a:gd name="T37" fmla="*/ 0 h 43"/>
                <a:gd name="T38" fmla="*/ 28 w 34"/>
                <a:gd name="T39" fmla="*/ 0 h 43"/>
                <a:gd name="T40" fmla="*/ 25 w 34"/>
                <a:gd name="T41" fmla="*/ 3 h 43"/>
                <a:gd name="T42" fmla="*/ 25 w 34"/>
                <a:gd name="T43" fmla="*/ 7 h 43"/>
                <a:gd name="T44" fmla="*/ 19 w 34"/>
                <a:gd name="T45" fmla="*/ 7 h 43"/>
                <a:gd name="T46" fmla="*/ 14 w 34"/>
                <a:gd name="T47" fmla="*/ 6 h 43"/>
                <a:gd name="T48" fmla="*/ 11 w 34"/>
                <a:gd name="T49" fmla="*/ 9 h 43"/>
                <a:gd name="T50" fmla="*/ 14 w 34"/>
                <a:gd name="T51" fmla="*/ 10 h 43"/>
                <a:gd name="T52" fmla="*/ 16 w 34"/>
                <a:gd name="T53" fmla="*/ 14 h 43"/>
                <a:gd name="T54" fmla="*/ 12 w 34"/>
                <a:gd name="T55" fmla="*/ 15 h 43"/>
                <a:gd name="T56" fmla="*/ 12 w 34"/>
                <a:gd name="T57" fmla="*/ 18 h 43"/>
                <a:gd name="T58" fmla="*/ 14 w 34"/>
                <a:gd name="T59" fmla="*/ 22 h 43"/>
                <a:gd name="T60" fmla="*/ 14 w 34"/>
                <a:gd name="T61" fmla="*/ 27 h 43"/>
                <a:gd name="T62" fmla="*/ 14 w 34"/>
                <a:gd name="T63" fmla="*/ 31 h 43"/>
                <a:gd name="T64" fmla="*/ 9 w 34"/>
                <a:gd name="T65" fmla="*/ 30 h 43"/>
                <a:gd name="T66" fmla="*/ 7 w 34"/>
                <a:gd name="T67" fmla="*/ 30 h 43"/>
                <a:gd name="T68" fmla="*/ 4 w 34"/>
                <a:gd name="T69" fmla="*/ 32 h 43"/>
                <a:gd name="T70" fmla="*/ 4 w 34"/>
                <a:gd name="T71" fmla="*/ 37 h 43"/>
                <a:gd name="T72" fmla="*/ 0 w 34"/>
                <a:gd name="T73" fmla="*/ 39 h 43"/>
                <a:gd name="T74" fmla="*/ 2 w 34"/>
                <a:gd name="T75" fmla="*/ 41 h 43"/>
                <a:gd name="T76" fmla="*/ 3 w 34"/>
                <a:gd name="T7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43">
                  <a:moveTo>
                    <a:pt x="4" y="42"/>
                  </a:moveTo>
                  <a:cubicBezTo>
                    <a:pt x="4" y="42"/>
                    <a:pt x="4" y="42"/>
                    <a:pt x="5" y="42"/>
                  </a:cubicBezTo>
                  <a:cubicBezTo>
                    <a:pt x="7" y="42"/>
                    <a:pt x="5" y="42"/>
                    <a:pt x="7" y="41"/>
                  </a:cubicBezTo>
                  <a:cubicBezTo>
                    <a:pt x="8" y="40"/>
                    <a:pt x="9" y="41"/>
                    <a:pt x="9" y="41"/>
                  </a:cubicBezTo>
                  <a:cubicBezTo>
                    <a:pt x="9" y="41"/>
                    <a:pt x="9" y="42"/>
                    <a:pt x="10" y="41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3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2" y="0"/>
                    <a:pt x="31" y="1"/>
                  </a:cubicBezTo>
                  <a:cubicBezTo>
                    <a:pt x="30" y="1"/>
                    <a:pt x="30" y="0"/>
                    <a:pt x="28" y="0"/>
                  </a:cubicBezTo>
                  <a:cubicBezTo>
                    <a:pt x="27" y="1"/>
                    <a:pt x="28" y="1"/>
                    <a:pt x="27" y="2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4" y="5"/>
                    <a:pt x="24" y="5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6" y="5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8"/>
                    <a:pt x="11" y="9"/>
                  </a:cubicBezTo>
                  <a:cubicBezTo>
                    <a:pt x="11" y="10"/>
                    <a:pt x="10" y="11"/>
                    <a:pt x="11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6"/>
                    <a:pt x="13" y="18"/>
                    <a:pt x="13" y="18"/>
                  </a:cubicBezTo>
                  <a:cubicBezTo>
                    <a:pt x="13" y="18"/>
                    <a:pt x="11" y="18"/>
                    <a:pt x="12" y="18"/>
                  </a:cubicBezTo>
                  <a:cubicBezTo>
                    <a:pt x="13" y="18"/>
                    <a:pt x="14" y="19"/>
                    <a:pt x="14" y="20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4"/>
                    <a:pt x="14" y="24"/>
                    <a:pt x="15" y="25"/>
                  </a:cubicBezTo>
                  <a:cubicBezTo>
                    <a:pt x="15" y="26"/>
                    <a:pt x="13" y="26"/>
                    <a:pt x="14" y="27"/>
                  </a:cubicBezTo>
                  <a:cubicBezTo>
                    <a:pt x="15" y="27"/>
                    <a:pt x="16" y="27"/>
                    <a:pt x="15" y="29"/>
                  </a:cubicBezTo>
                  <a:cubicBezTo>
                    <a:pt x="15" y="31"/>
                    <a:pt x="15" y="32"/>
                    <a:pt x="14" y="31"/>
                  </a:cubicBezTo>
                  <a:cubicBezTo>
                    <a:pt x="13" y="31"/>
                    <a:pt x="13" y="29"/>
                    <a:pt x="12" y="29"/>
                  </a:cubicBezTo>
                  <a:cubicBezTo>
                    <a:pt x="11" y="29"/>
                    <a:pt x="9" y="30"/>
                    <a:pt x="9" y="30"/>
                  </a:cubicBezTo>
                  <a:cubicBezTo>
                    <a:pt x="9" y="30"/>
                    <a:pt x="8" y="29"/>
                    <a:pt x="7" y="28"/>
                  </a:cubicBezTo>
                  <a:cubicBezTo>
                    <a:pt x="6" y="28"/>
                    <a:pt x="8" y="30"/>
                    <a:pt x="7" y="30"/>
                  </a:cubicBezTo>
                  <a:cubicBezTo>
                    <a:pt x="6" y="30"/>
                    <a:pt x="3" y="29"/>
                    <a:pt x="4" y="31"/>
                  </a:cubicBezTo>
                  <a:cubicBezTo>
                    <a:pt x="5" y="32"/>
                    <a:pt x="4" y="31"/>
                    <a:pt x="4" y="32"/>
                  </a:cubicBezTo>
                  <a:cubicBezTo>
                    <a:pt x="3" y="33"/>
                    <a:pt x="5" y="34"/>
                    <a:pt x="5" y="35"/>
                  </a:cubicBezTo>
                  <a:cubicBezTo>
                    <a:pt x="5" y="37"/>
                    <a:pt x="6" y="38"/>
                    <a:pt x="4" y="37"/>
                  </a:cubicBezTo>
                  <a:cubicBezTo>
                    <a:pt x="2" y="37"/>
                    <a:pt x="2" y="36"/>
                    <a:pt x="1" y="36"/>
                  </a:cubicBezTo>
                  <a:cubicBezTo>
                    <a:pt x="0" y="36"/>
                    <a:pt x="0" y="39"/>
                    <a:pt x="0" y="39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4" name="Freeform 149">
              <a:extLst>
                <a:ext uri="{FF2B5EF4-FFF2-40B4-BE49-F238E27FC236}">
                  <a16:creationId xmlns:a16="http://schemas.microsoft.com/office/drawing/2014/main" id="{65FA72D8-C1C1-1B51-EFFD-B160CF550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7869" y="3185075"/>
              <a:ext cx="329987" cy="617141"/>
            </a:xfrm>
            <a:custGeom>
              <a:avLst/>
              <a:gdLst>
                <a:gd name="T0" fmla="*/ 6 w 48"/>
                <a:gd name="T1" fmla="*/ 57 h 85"/>
                <a:gd name="T2" fmla="*/ 7 w 48"/>
                <a:gd name="T3" fmla="*/ 61 h 85"/>
                <a:gd name="T4" fmla="*/ 7 w 48"/>
                <a:gd name="T5" fmla="*/ 64 h 85"/>
                <a:gd name="T6" fmla="*/ 8 w 48"/>
                <a:gd name="T7" fmla="*/ 70 h 85"/>
                <a:gd name="T8" fmla="*/ 3 w 48"/>
                <a:gd name="T9" fmla="*/ 72 h 85"/>
                <a:gd name="T10" fmla="*/ 5 w 48"/>
                <a:gd name="T11" fmla="*/ 78 h 85"/>
                <a:gd name="T12" fmla="*/ 5 w 48"/>
                <a:gd name="T13" fmla="*/ 85 h 85"/>
                <a:gd name="T14" fmla="*/ 10 w 48"/>
                <a:gd name="T15" fmla="*/ 85 h 85"/>
                <a:gd name="T16" fmla="*/ 13 w 48"/>
                <a:gd name="T17" fmla="*/ 84 h 85"/>
                <a:gd name="T18" fmla="*/ 22 w 48"/>
                <a:gd name="T19" fmla="*/ 81 h 85"/>
                <a:gd name="T20" fmla="*/ 24 w 48"/>
                <a:gd name="T21" fmla="*/ 76 h 85"/>
                <a:gd name="T22" fmla="*/ 32 w 48"/>
                <a:gd name="T23" fmla="*/ 73 h 85"/>
                <a:gd name="T24" fmla="*/ 37 w 48"/>
                <a:gd name="T25" fmla="*/ 70 h 85"/>
                <a:gd name="T26" fmla="*/ 40 w 48"/>
                <a:gd name="T27" fmla="*/ 67 h 85"/>
                <a:gd name="T28" fmla="*/ 39 w 48"/>
                <a:gd name="T29" fmla="*/ 63 h 85"/>
                <a:gd name="T30" fmla="*/ 39 w 48"/>
                <a:gd name="T31" fmla="*/ 60 h 85"/>
                <a:gd name="T32" fmla="*/ 38 w 48"/>
                <a:gd name="T33" fmla="*/ 56 h 85"/>
                <a:gd name="T34" fmla="*/ 37 w 48"/>
                <a:gd name="T35" fmla="*/ 55 h 85"/>
                <a:gd name="T36" fmla="*/ 39 w 48"/>
                <a:gd name="T37" fmla="*/ 51 h 85"/>
                <a:gd name="T38" fmla="*/ 41 w 48"/>
                <a:gd name="T39" fmla="*/ 46 h 85"/>
                <a:gd name="T40" fmla="*/ 43 w 48"/>
                <a:gd name="T41" fmla="*/ 41 h 85"/>
                <a:gd name="T42" fmla="*/ 48 w 48"/>
                <a:gd name="T43" fmla="*/ 41 h 85"/>
                <a:gd name="T44" fmla="*/ 9 w 48"/>
                <a:gd name="T45" fmla="*/ 0 h 85"/>
                <a:gd name="T46" fmla="*/ 7 w 48"/>
                <a:gd name="T47" fmla="*/ 13 h 85"/>
                <a:gd name="T48" fmla="*/ 7 w 48"/>
                <a:gd name="T49" fmla="*/ 22 h 85"/>
                <a:gd name="T50" fmla="*/ 0 w 48"/>
                <a:gd name="T51" fmla="*/ 45 h 85"/>
                <a:gd name="T52" fmla="*/ 3 w 48"/>
                <a:gd name="T53" fmla="*/ 54 h 85"/>
                <a:gd name="T54" fmla="*/ 2 w 48"/>
                <a:gd name="T55" fmla="*/ 49 h 85"/>
                <a:gd name="T56" fmla="*/ 5 w 48"/>
                <a:gd name="T57" fmla="*/ 52 h 85"/>
                <a:gd name="T58" fmla="*/ 9 w 48"/>
                <a:gd name="T59" fmla="*/ 54 h 85"/>
                <a:gd name="T60" fmla="*/ 7 w 48"/>
                <a:gd name="T61" fmla="*/ 53 h 85"/>
                <a:gd name="T62" fmla="*/ 1 w 48"/>
                <a:gd name="T6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85">
                  <a:moveTo>
                    <a:pt x="3" y="54"/>
                  </a:moveTo>
                  <a:cubicBezTo>
                    <a:pt x="3" y="54"/>
                    <a:pt x="5" y="56"/>
                    <a:pt x="6" y="57"/>
                  </a:cubicBezTo>
                  <a:cubicBezTo>
                    <a:pt x="7" y="57"/>
                    <a:pt x="6" y="58"/>
                    <a:pt x="7" y="59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2"/>
                    <a:pt x="7" y="63"/>
                    <a:pt x="7" y="63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5"/>
                    <a:pt x="7" y="67"/>
                    <a:pt x="8" y="68"/>
                  </a:cubicBezTo>
                  <a:cubicBezTo>
                    <a:pt x="8" y="68"/>
                    <a:pt x="7" y="69"/>
                    <a:pt x="8" y="70"/>
                  </a:cubicBezTo>
                  <a:cubicBezTo>
                    <a:pt x="9" y="71"/>
                    <a:pt x="9" y="72"/>
                    <a:pt x="9" y="72"/>
                  </a:cubicBezTo>
                  <a:cubicBezTo>
                    <a:pt x="9" y="72"/>
                    <a:pt x="4" y="72"/>
                    <a:pt x="3" y="72"/>
                  </a:cubicBezTo>
                  <a:cubicBezTo>
                    <a:pt x="2" y="73"/>
                    <a:pt x="1" y="74"/>
                    <a:pt x="2" y="75"/>
                  </a:cubicBezTo>
                  <a:cubicBezTo>
                    <a:pt x="3" y="75"/>
                    <a:pt x="5" y="78"/>
                    <a:pt x="5" y="78"/>
                  </a:cubicBezTo>
                  <a:cubicBezTo>
                    <a:pt x="6" y="79"/>
                    <a:pt x="7" y="82"/>
                    <a:pt x="7" y="82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2" y="84"/>
                    <a:pt x="13" y="84"/>
                  </a:cubicBezTo>
                  <a:cubicBezTo>
                    <a:pt x="14" y="84"/>
                    <a:pt x="17" y="83"/>
                    <a:pt x="18" y="83"/>
                  </a:cubicBezTo>
                  <a:cubicBezTo>
                    <a:pt x="20" y="83"/>
                    <a:pt x="21" y="82"/>
                    <a:pt x="22" y="81"/>
                  </a:cubicBezTo>
                  <a:cubicBezTo>
                    <a:pt x="23" y="79"/>
                    <a:pt x="24" y="80"/>
                    <a:pt x="25" y="79"/>
                  </a:cubicBezTo>
                  <a:cubicBezTo>
                    <a:pt x="27" y="78"/>
                    <a:pt x="23" y="78"/>
                    <a:pt x="24" y="76"/>
                  </a:cubicBezTo>
                  <a:cubicBezTo>
                    <a:pt x="25" y="75"/>
                    <a:pt x="28" y="75"/>
                    <a:pt x="30" y="74"/>
                  </a:cubicBezTo>
                  <a:cubicBezTo>
                    <a:pt x="31" y="73"/>
                    <a:pt x="31" y="73"/>
                    <a:pt x="32" y="73"/>
                  </a:cubicBezTo>
                  <a:cubicBezTo>
                    <a:pt x="34" y="73"/>
                    <a:pt x="33" y="72"/>
                    <a:pt x="34" y="71"/>
                  </a:cubicBezTo>
                  <a:cubicBezTo>
                    <a:pt x="35" y="71"/>
                    <a:pt x="36" y="70"/>
                    <a:pt x="37" y="70"/>
                  </a:cubicBezTo>
                  <a:cubicBezTo>
                    <a:pt x="38" y="70"/>
                    <a:pt x="38" y="70"/>
                    <a:pt x="38" y="68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0" y="67"/>
                    <a:pt x="41" y="66"/>
                    <a:pt x="40" y="65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40" y="62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41" y="58"/>
                    <a:pt x="40" y="58"/>
                  </a:cubicBezTo>
                  <a:cubicBezTo>
                    <a:pt x="40" y="57"/>
                    <a:pt x="39" y="56"/>
                    <a:pt x="38" y="56"/>
                  </a:cubicBezTo>
                  <a:cubicBezTo>
                    <a:pt x="37" y="56"/>
                    <a:pt x="36" y="57"/>
                    <a:pt x="36" y="56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1"/>
                    <a:pt x="38" y="52"/>
                    <a:pt x="39" y="51"/>
                  </a:cubicBezTo>
                  <a:cubicBezTo>
                    <a:pt x="40" y="50"/>
                    <a:pt x="40" y="49"/>
                    <a:pt x="40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3" y="45"/>
                    <a:pt x="42" y="44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0"/>
                    <a:pt x="44" y="40"/>
                    <a:pt x="45" y="41"/>
                  </a:cubicBezTo>
                  <a:cubicBezTo>
                    <a:pt x="46" y="41"/>
                    <a:pt x="48" y="41"/>
                    <a:pt x="48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17"/>
                    <a:pt x="9" y="18"/>
                  </a:cubicBezTo>
                  <a:cubicBezTo>
                    <a:pt x="8" y="19"/>
                    <a:pt x="8" y="20"/>
                    <a:pt x="7" y="22"/>
                  </a:cubicBezTo>
                  <a:cubicBezTo>
                    <a:pt x="7" y="24"/>
                    <a:pt x="7" y="39"/>
                    <a:pt x="7" y="3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3" y="54"/>
                  </a:lnTo>
                  <a:close/>
                  <a:moveTo>
                    <a:pt x="1" y="49"/>
                  </a:moveTo>
                  <a:cubicBezTo>
                    <a:pt x="1" y="50"/>
                    <a:pt x="2" y="49"/>
                    <a:pt x="2" y="49"/>
                  </a:cubicBezTo>
                  <a:cubicBezTo>
                    <a:pt x="2" y="49"/>
                    <a:pt x="2" y="51"/>
                    <a:pt x="2" y="51"/>
                  </a:cubicBezTo>
                  <a:cubicBezTo>
                    <a:pt x="3" y="51"/>
                    <a:pt x="4" y="52"/>
                    <a:pt x="5" y="52"/>
                  </a:cubicBezTo>
                  <a:cubicBezTo>
                    <a:pt x="5" y="52"/>
                    <a:pt x="7" y="52"/>
                    <a:pt x="8" y="52"/>
                  </a:cubicBezTo>
                  <a:cubicBezTo>
                    <a:pt x="8" y="52"/>
                    <a:pt x="8" y="53"/>
                    <a:pt x="9" y="54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5" y="53"/>
                    <a:pt x="4" y="53"/>
                    <a:pt x="3" y="54"/>
                  </a:cubicBezTo>
                  <a:cubicBezTo>
                    <a:pt x="3" y="53"/>
                    <a:pt x="0" y="49"/>
                    <a:pt x="1" y="4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5" name="Freeform 150">
              <a:extLst>
                <a:ext uri="{FF2B5EF4-FFF2-40B4-BE49-F238E27FC236}">
                  <a16:creationId xmlns:a16="http://schemas.microsoft.com/office/drawing/2014/main" id="{8717F38D-1E37-ADCF-C141-D3B8D7D1A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869" y="3671099"/>
              <a:ext cx="426412" cy="291617"/>
            </a:xfrm>
            <a:custGeom>
              <a:avLst/>
              <a:gdLst>
                <a:gd name="T0" fmla="*/ 22 w 62"/>
                <a:gd name="T1" fmla="*/ 37 h 40"/>
                <a:gd name="T2" fmla="*/ 22 w 62"/>
                <a:gd name="T3" fmla="*/ 33 h 40"/>
                <a:gd name="T4" fmla="*/ 25 w 62"/>
                <a:gd name="T5" fmla="*/ 30 h 40"/>
                <a:gd name="T6" fmla="*/ 27 w 62"/>
                <a:gd name="T7" fmla="*/ 28 h 40"/>
                <a:gd name="T8" fmla="*/ 30 w 62"/>
                <a:gd name="T9" fmla="*/ 28 h 40"/>
                <a:gd name="T10" fmla="*/ 33 w 62"/>
                <a:gd name="T11" fmla="*/ 31 h 40"/>
                <a:gd name="T12" fmla="*/ 37 w 62"/>
                <a:gd name="T13" fmla="*/ 31 h 40"/>
                <a:gd name="T14" fmla="*/ 40 w 62"/>
                <a:gd name="T15" fmla="*/ 32 h 40"/>
                <a:gd name="T16" fmla="*/ 43 w 62"/>
                <a:gd name="T17" fmla="*/ 32 h 40"/>
                <a:gd name="T18" fmla="*/ 44 w 62"/>
                <a:gd name="T19" fmla="*/ 30 h 40"/>
                <a:gd name="T20" fmla="*/ 47 w 62"/>
                <a:gd name="T21" fmla="*/ 31 h 40"/>
                <a:gd name="T22" fmla="*/ 49 w 62"/>
                <a:gd name="T23" fmla="*/ 30 h 40"/>
                <a:gd name="T24" fmla="*/ 50 w 62"/>
                <a:gd name="T25" fmla="*/ 29 h 40"/>
                <a:gd name="T26" fmla="*/ 52 w 62"/>
                <a:gd name="T27" fmla="*/ 29 h 40"/>
                <a:gd name="T28" fmla="*/ 54 w 62"/>
                <a:gd name="T29" fmla="*/ 27 h 40"/>
                <a:gd name="T30" fmla="*/ 58 w 62"/>
                <a:gd name="T31" fmla="*/ 27 h 40"/>
                <a:gd name="T32" fmla="*/ 59 w 62"/>
                <a:gd name="T33" fmla="*/ 28 h 40"/>
                <a:gd name="T34" fmla="*/ 62 w 62"/>
                <a:gd name="T35" fmla="*/ 28 h 40"/>
                <a:gd name="T36" fmla="*/ 61 w 62"/>
                <a:gd name="T37" fmla="*/ 26 h 40"/>
                <a:gd name="T38" fmla="*/ 60 w 62"/>
                <a:gd name="T39" fmla="*/ 23 h 40"/>
                <a:gd name="T40" fmla="*/ 57 w 62"/>
                <a:gd name="T41" fmla="*/ 21 h 40"/>
                <a:gd name="T42" fmla="*/ 55 w 62"/>
                <a:gd name="T43" fmla="*/ 18 h 40"/>
                <a:gd name="T44" fmla="*/ 53 w 62"/>
                <a:gd name="T45" fmla="*/ 17 h 40"/>
                <a:gd name="T46" fmla="*/ 51 w 62"/>
                <a:gd name="T47" fmla="*/ 16 h 40"/>
                <a:gd name="T48" fmla="*/ 49 w 62"/>
                <a:gd name="T49" fmla="*/ 15 h 40"/>
                <a:gd name="T50" fmla="*/ 47 w 62"/>
                <a:gd name="T51" fmla="*/ 13 h 40"/>
                <a:gd name="T52" fmla="*/ 45 w 62"/>
                <a:gd name="T53" fmla="*/ 10 h 40"/>
                <a:gd name="T54" fmla="*/ 44 w 62"/>
                <a:gd name="T55" fmla="*/ 7 h 40"/>
                <a:gd name="T56" fmla="*/ 43 w 62"/>
                <a:gd name="T57" fmla="*/ 5 h 40"/>
                <a:gd name="T58" fmla="*/ 43 w 62"/>
                <a:gd name="T59" fmla="*/ 2 h 40"/>
                <a:gd name="T60" fmla="*/ 40 w 62"/>
                <a:gd name="T61" fmla="*/ 0 h 40"/>
                <a:gd name="T62" fmla="*/ 38 w 62"/>
                <a:gd name="T63" fmla="*/ 1 h 40"/>
                <a:gd name="T64" fmla="*/ 37 w 62"/>
                <a:gd name="T65" fmla="*/ 3 h 40"/>
                <a:gd name="T66" fmla="*/ 34 w 62"/>
                <a:gd name="T67" fmla="*/ 4 h 40"/>
                <a:gd name="T68" fmla="*/ 32 w 62"/>
                <a:gd name="T69" fmla="*/ 6 h 40"/>
                <a:gd name="T70" fmla="*/ 30 w 62"/>
                <a:gd name="T71" fmla="*/ 7 h 40"/>
                <a:gd name="T72" fmla="*/ 24 w 62"/>
                <a:gd name="T73" fmla="*/ 9 h 40"/>
                <a:gd name="T74" fmla="*/ 25 w 62"/>
                <a:gd name="T75" fmla="*/ 12 h 40"/>
                <a:gd name="T76" fmla="*/ 22 w 62"/>
                <a:gd name="T77" fmla="*/ 14 h 40"/>
                <a:gd name="T78" fmla="*/ 18 w 62"/>
                <a:gd name="T79" fmla="*/ 16 h 40"/>
                <a:gd name="T80" fmla="*/ 13 w 62"/>
                <a:gd name="T81" fmla="*/ 17 h 40"/>
                <a:gd name="T82" fmla="*/ 11 w 62"/>
                <a:gd name="T83" fmla="*/ 16 h 40"/>
                <a:gd name="T84" fmla="*/ 10 w 62"/>
                <a:gd name="T85" fmla="*/ 18 h 40"/>
                <a:gd name="T86" fmla="*/ 7 w 62"/>
                <a:gd name="T87" fmla="*/ 18 h 40"/>
                <a:gd name="T88" fmla="*/ 5 w 62"/>
                <a:gd name="T89" fmla="*/ 18 h 40"/>
                <a:gd name="T90" fmla="*/ 2 w 62"/>
                <a:gd name="T91" fmla="*/ 23 h 40"/>
                <a:gd name="T92" fmla="*/ 1 w 62"/>
                <a:gd name="T93" fmla="*/ 25 h 40"/>
                <a:gd name="T94" fmla="*/ 3 w 62"/>
                <a:gd name="T95" fmla="*/ 27 h 40"/>
                <a:gd name="T96" fmla="*/ 5 w 62"/>
                <a:gd name="T97" fmla="*/ 31 h 40"/>
                <a:gd name="T98" fmla="*/ 7 w 62"/>
                <a:gd name="T99" fmla="*/ 34 h 40"/>
                <a:gd name="T100" fmla="*/ 10 w 62"/>
                <a:gd name="T101" fmla="*/ 37 h 40"/>
                <a:gd name="T102" fmla="*/ 13 w 62"/>
                <a:gd name="T103" fmla="*/ 40 h 40"/>
                <a:gd name="T104" fmla="*/ 15 w 62"/>
                <a:gd name="T105" fmla="*/ 39 h 40"/>
                <a:gd name="T106" fmla="*/ 16 w 62"/>
                <a:gd name="T107" fmla="*/ 37 h 40"/>
                <a:gd name="T108" fmla="*/ 19 w 62"/>
                <a:gd name="T109" fmla="*/ 38 h 40"/>
                <a:gd name="T110" fmla="*/ 22 w 62"/>
                <a:gd name="T11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0">
                  <a:moveTo>
                    <a:pt x="22" y="37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5" y="32"/>
                    <a:pt x="25" y="30"/>
                  </a:cubicBezTo>
                  <a:cubicBezTo>
                    <a:pt x="25" y="29"/>
                    <a:pt x="26" y="28"/>
                    <a:pt x="27" y="28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2" y="29"/>
                    <a:pt x="32" y="30"/>
                    <a:pt x="33" y="31"/>
                  </a:cubicBezTo>
                  <a:cubicBezTo>
                    <a:pt x="34" y="31"/>
                    <a:pt x="36" y="31"/>
                    <a:pt x="37" y="31"/>
                  </a:cubicBezTo>
                  <a:cubicBezTo>
                    <a:pt x="38" y="31"/>
                    <a:pt x="38" y="31"/>
                    <a:pt x="40" y="32"/>
                  </a:cubicBezTo>
                  <a:cubicBezTo>
                    <a:pt x="41" y="32"/>
                    <a:pt x="43" y="32"/>
                    <a:pt x="43" y="32"/>
                  </a:cubicBezTo>
                  <a:cubicBezTo>
                    <a:pt x="43" y="32"/>
                    <a:pt x="42" y="30"/>
                    <a:pt x="44" y="30"/>
                  </a:cubicBezTo>
                  <a:cubicBezTo>
                    <a:pt x="45" y="30"/>
                    <a:pt x="45" y="31"/>
                    <a:pt x="47" y="31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49" y="30"/>
                    <a:pt x="49" y="29"/>
                    <a:pt x="50" y="29"/>
                  </a:cubicBezTo>
                  <a:cubicBezTo>
                    <a:pt x="51" y="28"/>
                    <a:pt x="50" y="30"/>
                    <a:pt x="52" y="29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5" y="27"/>
                    <a:pt x="56" y="27"/>
                    <a:pt x="58" y="27"/>
                  </a:cubicBezTo>
                  <a:cubicBezTo>
                    <a:pt x="59" y="27"/>
                    <a:pt x="58" y="28"/>
                    <a:pt x="59" y="28"/>
                  </a:cubicBezTo>
                  <a:cubicBezTo>
                    <a:pt x="60" y="28"/>
                    <a:pt x="62" y="28"/>
                    <a:pt x="62" y="28"/>
                  </a:cubicBezTo>
                  <a:cubicBezTo>
                    <a:pt x="62" y="28"/>
                    <a:pt x="62" y="26"/>
                    <a:pt x="61" y="26"/>
                  </a:cubicBezTo>
                  <a:cubicBezTo>
                    <a:pt x="60" y="26"/>
                    <a:pt x="61" y="25"/>
                    <a:pt x="60" y="23"/>
                  </a:cubicBezTo>
                  <a:cubicBezTo>
                    <a:pt x="60" y="22"/>
                    <a:pt x="59" y="21"/>
                    <a:pt x="57" y="21"/>
                  </a:cubicBezTo>
                  <a:cubicBezTo>
                    <a:pt x="56" y="21"/>
                    <a:pt x="56" y="19"/>
                    <a:pt x="55" y="18"/>
                  </a:cubicBezTo>
                  <a:cubicBezTo>
                    <a:pt x="55" y="17"/>
                    <a:pt x="54" y="17"/>
                    <a:pt x="53" y="17"/>
                  </a:cubicBezTo>
                  <a:cubicBezTo>
                    <a:pt x="52" y="17"/>
                    <a:pt x="52" y="17"/>
                    <a:pt x="51" y="16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8" y="15"/>
                    <a:pt x="48" y="14"/>
                    <a:pt x="47" y="13"/>
                  </a:cubicBezTo>
                  <a:cubicBezTo>
                    <a:pt x="46" y="13"/>
                    <a:pt x="44" y="11"/>
                    <a:pt x="45" y="10"/>
                  </a:cubicBezTo>
                  <a:cubicBezTo>
                    <a:pt x="45" y="8"/>
                    <a:pt x="45" y="8"/>
                    <a:pt x="44" y="7"/>
                  </a:cubicBezTo>
                  <a:cubicBezTo>
                    <a:pt x="42" y="6"/>
                    <a:pt x="43" y="6"/>
                    <a:pt x="43" y="5"/>
                  </a:cubicBezTo>
                  <a:cubicBezTo>
                    <a:pt x="44" y="4"/>
                    <a:pt x="43" y="2"/>
                    <a:pt x="43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5"/>
                    <a:pt x="34" y="6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28" y="8"/>
                    <a:pt x="25" y="8"/>
                    <a:pt x="24" y="9"/>
                  </a:cubicBezTo>
                  <a:cubicBezTo>
                    <a:pt x="23" y="11"/>
                    <a:pt x="27" y="11"/>
                    <a:pt x="25" y="12"/>
                  </a:cubicBezTo>
                  <a:cubicBezTo>
                    <a:pt x="24" y="13"/>
                    <a:pt x="23" y="12"/>
                    <a:pt x="22" y="14"/>
                  </a:cubicBezTo>
                  <a:cubicBezTo>
                    <a:pt x="21" y="15"/>
                    <a:pt x="20" y="16"/>
                    <a:pt x="18" y="16"/>
                  </a:cubicBezTo>
                  <a:cubicBezTo>
                    <a:pt x="17" y="16"/>
                    <a:pt x="14" y="17"/>
                    <a:pt x="13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23"/>
                    <a:pt x="2" y="23"/>
                  </a:cubicBezTo>
                  <a:cubicBezTo>
                    <a:pt x="1" y="24"/>
                    <a:pt x="0" y="25"/>
                    <a:pt x="1" y="25"/>
                  </a:cubicBezTo>
                  <a:cubicBezTo>
                    <a:pt x="2" y="26"/>
                    <a:pt x="3" y="26"/>
                    <a:pt x="3" y="27"/>
                  </a:cubicBezTo>
                  <a:cubicBezTo>
                    <a:pt x="3" y="28"/>
                    <a:pt x="4" y="30"/>
                    <a:pt x="5" y="31"/>
                  </a:cubicBezTo>
                  <a:cubicBezTo>
                    <a:pt x="6" y="33"/>
                    <a:pt x="6" y="33"/>
                    <a:pt x="7" y="34"/>
                  </a:cubicBezTo>
                  <a:cubicBezTo>
                    <a:pt x="9" y="36"/>
                    <a:pt x="9" y="35"/>
                    <a:pt x="10" y="37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4" y="40"/>
                    <a:pt x="15" y="39"/>
                  </a:cubicBezTo>
                  <a:cubicBezTo>
                    <a:pt x="16" y="38"/>
                    <a:pt x="15" y="38"/>
                    <a:pt x="16" y="37"/>
                  </a:cubicBezTo>
                  <a:cubicBezTo>
                    <a:pt x="18" y="37"/>
                    <a:pt x="18" y="38"/>
                    <a:pt x="19" y="38"/>
                  </a:cubicBezTo>
                  <a:cubicBezTo>
                    <a:pt x="20" y="37"/>
                    <a:pt x="22" y="37"/>
                    <a:pt x="22" y="3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6" name="Freeform 153">
              <a:extLst>
                <a:ext uri="{FF2B5EF4-FFF2-40B4-BE49-F238E27FC236}">
                  <a16:creationId xmlns:a16="http://schemas.microsoft.com/office/drawing/2014/main" id="{022362C8-4771-201E-384E-B2EFA227B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750" y="3526423"/>
              <a:ext cx="171421" cy="180849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7" name="Freeform 158">
              <a:extLst>
                <a:ext uri="{FF2B5EF4-FFF2-40B4-BE49-F238E27FC236}">
                  <a16:creationId xmlns:a16="http://schemas.microsoft.com/office/drawing/2014/main" id="{121FEB6D-2805-93F4-F346-82F4C1E2B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2018" y="3912984"/>
              <a:ext cx="47140" cy="27127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4 w 7"/>
                <a:gd name="T5" fmla="*/ 4 h 4"/>
                <a:gd name="T6" fmla="*/ 4 w 7"/>
                <a:gd name="T7" fmla="*/ 3 h 4"/>
                <a:gd name="T8" fmla="*/ 5 w 7"/>
                <a:gd name="T9" fmla="*/ 2 h 4"/>
                <a:gd name="T10" fmla="*/ 6 w 7"/>
                <a:gd name="T11" fmla="*/ 3 h 4"/>
                <a:gd name="T12" fmla="*/ 7 w 7"/>
                <a:gd name="T13" fmla="*/ 3 h 4"/>
                <a:gd name="T14" fmla="*/ 6 w 7"/>
                <a:gd name="T15" fmla="*/ 0 h 4"/>
                <a:gd name="T16" fmla="*/ 4 w 7"/>
                <a:gd name="T17" fmla="*/ 0 h 4"/>
                <a:gd name="T18" fmla="*/ 3 w 7"/>
                <a:gd name="T19" fmla="*/ 2 h 4"/>
                <a:gd name="T20" fmla="*/ 0 w 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8" name="Freeform 160">
              <a:extLst>
                <a:ext uri="{FF2B5EF4-FFF2-40B4-BE49-F238E27FC236}">
                  <a16:creationId xmlns:a16="http://schemas.microsoft.com/office/drawing/2014/main" id="{B1CF3E2F-200E-CA7A-1F8D-A7C7ABD0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4289" y="4762965"/>
              <a:ext cx="310702" cy="348131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9" name="Freeform 164">
              <a:extLst>
                <a:ext uri="{FF2B5EF4-FFF2-40B4-BE49-F238E27FC236}">
                  <a16:creationId xmlns:a16="http://schemas.microsoft.com/office/drawing/2014/main" id="{4ACEB48D-9BF2-CAA7-672C-7F416F64B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2886" y="3598762"/>
              <a:ext cx="87854" cy="262229"/>
            </a:xfrm>
            <a:custGeom>
              <a:avLst/>
              <a:gdLst>
                <a:gd name="T0" fmla="*/ 8 w 13"/>
                <a:gd name="T1" fmla="*/ 34 h 36"/>
                <a:gd name="T2" fmla="*/ 9 w 13"/>
                <a:gd name="T3" fmla="*/ 30 h 36"/>
                <a:gd name="T4" fmla="*/ 8 w 13"/>
                <a:gd name="T5" fmla="*/ 27 h 36"/>
                <a:gd name="T6" fmla="*/ 9 w 13"/>
                <a:gd name="T7" fmla="*/ 21 h 36"/>
                <a:gd name="T8" fmla="*/ 9 w 13"/>
                <a:gd name="T9" fmla="*/ 20 h 36"/>
                <a:gd name="T10" fmla="*/ 10 w 13"/>
                <a:gd name="T11" fmla="*/ 18 h 36"/>
                <a:gd name="T12" fmla="*/ 11 w 13"/>
                <a:gd name="T13" fmla="*/ 17 h 36"/>
                <a:gd name="T14" fmla="*/ 11 w 13"/>
                <a:gd name="T15" fmla="*/ 14 h 36"/>
                <a:gd name="T16" fmla="*/ 12 w 13"/>
                <a:gd name="T17" fmla="*/ 12 h 36"/>
                <a:gd name="T18" fmla="*/ 12 w 13"/>
                <a:gd name="T19" fmla="*/ 10 h 36"/>
                <a:gd name="T20" fmla="*/ 12 w 13"/>
                <a:gd name="T21" fmla="*/ 7 h 36"/>
                <a:gd name="T22" fmla="*/ 11 w 13"/>
                <a:gd name="T23" fmla="*/ 6 h 36"/>
                <a:gd name="T24" fmla="*/ 11 w 13"/>
                <a:gd name="T25" fmla="*/ 3 h 36"/>
                <a:gd name="T26" fmla="*/ 8 w 13"/>
                <a:gd name="T27" fmla="*/ 2 h 36"/>
                <a:gd name="T28" fmla="*/ 8 w 13"/>
                <a:gd name="T29" fmla="*/ 1 h 36"/>
                <a:gd name="T30" fmla="*/ 6 w 13"/>
                <a:gd name="T31" fmla="*/ 1 h 36"/>
                <a:gd name="T32" fmla="*/ 4 w 13"/>
                <a:gd name="T33" fmla="*/ 3 h 36"/>
                <a:gd name="T34" fmla="*/ 3 w 13"/>
                <a:gd name="T35" fmla="*/ 4 h 36"/>
                <a:gd name="T36" fmla="*/ 2 w 13"/>
                <a:gd name="T37" fmla="*/ 5 h 36"/>
                <a:gd name="T38" fmla="*/ 1 w 13"/>
                <a:gd name="T39" fmla="*/ 6 h 36"/>
                <a:gd name="T40" fmla="*/ 0 w 13"/>
                <a:gd name="T41" fmla="*/ 6 h 36"/>
                <a:gd name="T42" fmla="*/ 0 w 13"/>
                <a:gd name="T43" fmla="*/ 11 h 36"/>
                <a:gd name="T44" fmla="*/ 3 w 13"/>
                <a:gd name="T45" fmla="*/ 11 h 36"/>
                <a:gd name="T46" fmla="*/ 3 w 13"/>
                <a:gd name="T47" fmla="*/ 14 h 36"/>
                <a:gd name="T48" fmla="*/ 4 w 13"/>
                <a:gd name="T49" fmla="*/ 17 h 36"/>
                <a:gd name="T50" fmla="*/ 4 w 13"/>
                <a:gd name="T51" fmla="*/ 20 h 36"/>
                <a:gd name="T52" fmla="*/ 4 w 13"/>
                <a:gd name="T53" fmla="*/ 23 h 36"/>
                <a:gd name="T54" fmla="*/ 3 w 13"/>
                <a:gd name="T55" fmla="*/ 27 h 36"/>
                <a:gd name="T56" fmla="*/ 3 w 13"/>
                <a:gd name="T57" fmla="*/ 30 h 36"/>
                <a:gd name="T58" fmla="*/ 3 w 13"/>
                <a:gd name="T59" fmla="*/ 32 h 36"/>
                <a:gd name="T60" fmla="*/ 4 w 13"/>
                <a:gd name="T61" fmla="*/ 33 h 36"/>
                <a:gd name="T62" fmla="*/ 5 w 13"/>
                <a:gd name="T63" fmla="*/ 36 h 36"/>
                <a:gd name="T64" fmla="*/ 5 w 13"/>
                <a:gd name="T65" fmla="*/ 36 h 36"/>
                <a:gd name="T66" fmla="*/ 6 w 13"/>
                <a:gd name="T67" fmla="*/ 34 h 36"/>
                <a:gd name="T68" fmla="*/ 8 w 13"/>
                <a:gd name="T6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6">
                  <a:moveTo>
                    <a:pt x="8" y="34"/>
                  </a:moveTo>
                  <a:cubicBezTo>
                    <a:pt x="8" y="34"/>
                    <a:pt x="9" y="31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7" y="26"/>
                    <a:pt x="9" y="22"/>
                    <a:pt x="9" y="21"/>
                  </a:cubicBezTo>
                  <a:cubicBezTo>
                    <a:pt x="8" y="20"/>
                    <a:pt x="8" y="19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3" y="12"/>
                    <a:pt x="11" y="11"/>
                    <a:pt x="12" y="10"/>
                  </a:cubicBezTo>
                  <a:cubicBezTo>
                    <a:pt x="13" y="8"/>
                    <a:pt x="13" y="8"/>
                    <a:pt x="12" y="7"/>
                  </a:cubicBezTo>
                  <a:cubicBezTo>
                    <a:pt x="11" y="7"/>
                    <a:pt x="10" y="7"/>
                    <a:pt x="11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8" y="1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3"/>
                    <a:pt x="3" y="14"/>
                  </a:cubicBezTo>
                  <a:cubicBezTo>
                    <a:pt x="3" y="15"/>
                    <a:pt x="4" y="17"/>
                    <a:pt x="4" y="17"/>
                  </a:cubicBezTo>
                  <a:cubicBezTo>
                    <a:pt x="4" y="17"/>
                    <a:pt x="4" y="18"/>
                    <a:pt x="4" y="20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5"/>
                    <a:pt x="4" y="25"/>
                    <a:pt x="3" y="27"/>
                  </a:cubicBezTo>
                  <a:cubicBezTo>
                    <a:pt x="3" y="28"/>
                    <a:pt x="3" y="28"/>
                    <a:pt x="3" y="30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3" y="32"/>
                    <a:pt x="3" y="32"/>
                    <a:pt x="4" y="33"/>
                  </a:cubicBezTo>
                  <a:cubicBezTo>
                    <a:pt x="5" y="34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6" y="34"/>
                    <a:pt x="6" y="34"/>
                  </a:cubicBezTo>
                  <a:cubicBezTo>
                    <a:pt x="6" y="34"/>
                    <a:pt x="7" y="34"/>
                    <a:pt x="8" y="3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0" name="Freeform 168">
              <a:extLst>
                <a:ext uri="{FF2B5EF4-FFF2-40B4-BE49-F238E27FC236}">
                  <a16:creationId xmlns:a16="http://schemas.microsoft.com/office/drawing/2014/main" id="{9B84377B-A9B5-C2C7-FDF8-E25B23BE9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4963" y="3083346"/>
              <a:ext cx="6430" cy="1356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1" name="Freeform 169">
              <a:extLst>
                <a:ext uri="{FF2B5EF4-FFF2-40B4-BE49-F238E27FC236}">
                  <a16:creationId xmlns:a16="http://schemas.microsoft.com/office/drawing/2014/main" id="{1568ECA9-2D09-C64D-B299-E92042D77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91" y="3076568"/>
              <a:ext cx="0" cy="678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2" name="Freeform 172">
              <a:extLst>
                <a:ext uri="{FF2B5EF4-FFF2-40B4-BE49-F238E27FC236}">
                  <a16:creationId xmlns:a16="http://schemas.microsoft.com/office/drawing/2014/main" id="{AF8276FF-6F4C-984A-4BB8-D816A1D9D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9968" y="2450382"/>
              <a:ext cx="158565" cy="137896"/>
            </a:xfrm>
            <a:custGeom>
              <a:avLst/>
              <a:gdLst>
                <a:gd name="T0" fmla="*/ 17 w 23"/>
                <a:gd name="T1" fmla="*/ 2 h 19"/>
                <a:gd name="T2" fmla="*/ 15 w 23"/>
                <a:gd name="T3" fmla="*/ 5 h 19"/>
                <a:gd name="T4" fmla="*/ 13 w 23"/>
                <a:gd name="T5" fmla="*/ 3 h 19"/>
                <a:gd name="T6" fmla="*/ 11 w 23"/>
                <a:gd name="T7" fmla="*/ 1 h 19"/>
                <a:gd name="T8" fmla="*/ 9 w 23"/>
                <a:gd name="T9" fmla="*/ 0 h 19"/>
                <a:gd name="T10" fmla="*/ 8 w 23"/>
                <a:gd name="T11" fmla="*/ 1 h 19"/>
                <a:gd name="T12" fmla="*/ 9 w 23"/>
                <a:gd name="T13" fmla="*/ 3 h 19"/>
                <a:gd name="T14" fmla="*/ 6 w 23"/>
                <a:gd name="T15" fmla="*/ 2 h 19"/>
                <a:gd name="T16" fmla="*/ 4 w 23"/>
                <a:gd name="T17" fmla="*/ 1 h 19"/>
                <a:gd name="T18" fmla="*/ 2 w 23"/>
                <a:gd name="T19" fmla="*/ 1 h 19"/>
                <a:gd name="T20" fmla="*/ 1 w 23"/>
                <a:gd name="T21" fmla="*/ 3 h 19"/>
                <a:gd name="T22" fmla="*/ 1 w 23"/>
                <a:gd name="T23" fmla="*/ 4 h 19"/>
                <a:gd name="T24" fmla="*/ 3 w 23"/>
                <a:gd name="T25" fmla="*/ 5 h 19"/>
                <a:gd name="T26" fmla="*/ 4 w 23"/>
                <a:gd name="T27" fmla="*/ 6 h 19"/>
                <a:gd name="T28" fmla="*/ 3 w 23"/>
                <a:gd name="T29" fmla="*/ 8 h 19"/>
                <a:gd name="T30" fmla="*/ 6 w 23"/>
                <a:gd name="T31" fmla="*/ 9 h 19"/>
                <a:gd name="T32" fmla="*/ 7 w 23"/>
                <a:gd name="T33" fmla="*/ 10 h 19"/>
                <a:gd name="T34" fmla="*/ 6 w 23"/>
                <a:gd name="T35" fmla="*/ 11 h 19"/>
                <a:gd name="T36" fmla="*/ 7 w 23"/>
                <a:gd name="T37" fmla="*/ 12 h 19"/>
                <a:gd name="T38" fmla="*/ 9 w 23"/>
                <a:gd name="T39" fmla="*/ 13 h 19"/>
                <a:gd name="T40" fmla="*/ 9 w 23"/>
                <a:gd name="T41" fmla="*/ 15 h 19"/>
                <a:gd name="T42" fmla="*/ 11 w 23"/>
                <a:gd name="T43" fmla="*/ 13 h 19"/>
                <a:gd name="T44" fmla="*/ 13 w 23"/>
                <a:gd name="T45" fmla="*/ 13 h 19"/>
                <a:gd name="T46" fmla="*/ 14 w 23"/>
                <a:gd name="T47" fmla="*/ 15 h 19"/>
                <a:gd name="T48" fmla="*/ 13 w 23"/>
                <a:gd name="T49" fmla="*/ 16 h 19"/>
                <a:gd name="T50" fmla="*/ 15 w 23"/>
                <a:gd name="T51" fmla="*/ 18 h 19"/>
                <a:gd name="T52" fmla="*/ 16 w 23"/>
                <a:gd name="T53" fmla="*/ 19 h 19"/>
                <a:gd name="T54" fmla="*/ 16 w 23"/>
                <a:gd name="T55" fmla="*/ 16 h 19"/>
                <a:gd name="T56" fmla="*/ 18 w 23"/>
                <a:gd name="T57" fmla="*/ 15 h 19"/>
                <a:gd name="T58" fmla="*/ 17 w 23"/>
                <a:gd name="T59" fmla="*/ 14 h 19"/>
                <a:gd name="T60" fmla="*/ 19 w 23"/>
                <a:gd name="T61" fmla="*/ 12 h 19"/>
                <a:gd name="T62" fmla="*/ 19 w 23"/>
                <a:gd name="T63" fmla="*/ 10 h 19"/>
                <a:gd name="T64" fmla="*/ 23 w 23"/>
                <a:gd name="T65" fmla="*/ 7 h 19"/>
                <a:gd name="T66" fmla="*/ 22 w 23"/>
                <a:gd name="T67" fmla="*/ 6 h 19"/>
                <a:gd name="T68" fmla="*/ 21 w 23"/>
                <a:gd name="T69" fmla="*/ 6 h 19"/>
                <a:gd name="T70" fmla="*/ 18 w 23"/>
                <a:gd name="T71" fmla="*/ 4 h 19"/>
                <a:gd name="T72" fmla="*/ 17 w 23"/>
                <a:gd name="T73" fmla="*/ 2 h 19"/>
                <a:gd name="T74" fmla="*/ 0 w 23"/>
                <a:gd name="T75" fmla="*/ 13 h 19"/>
                <a:gd name="T76" fmla="*/ 1 w 23"/>
                <a:gd name="T77" fmla="*/ 15 h 19"/>
                <a:gd name="T78" fmla="*/ 3 w 23"/>
                <a:gd name="T79" fmla="*/ 16 h 19"/>
                <a:gd name="T80" fmla="*/ 4 w 23"/>
                <a:gd name="T81" fmla="*/ 17 h 19"/>
                <a:gd name="T82" fmla="*/ 7 w 23"/>
                <a:gd name="T83" fmla="*/ 17 h 19"/>
                <a:gd name="T84" fmla="*/ 5 w 23"/>
                <a:gd name="T85" fmla="*/ 15 h 19"/>
                <a:gd name="T86" fmla="*/ 4 w 23"/>
                <a:gd name="T87" fmla="*/ 13 h 19"/>
                <a:gd name="T88" fmla="*/ 2 w 23"/>
                <a:gd name="T89" fmla="*/ 13 h 19"/>
                <a:gd name="T90" fmla="*/ 0 w 23"/>
                <a:gd name="T91" fmla="*/ 13 h 19"/>
                <a:gd name="T92" fmla="*/ 11 w 23"/>
                <a:gd name="T93" fmla="*/ 13 h 19"/>
                <a:gd name="T94" fmla="*/ 8 w 23"/>
                <a:gd name="T95" fmla="*/ 9 h 19"/>
                <a:gd name="T96" fmla="*/ 10 w 23"/>
                <a:gd name="T97" fmla="*/ 8 h 19"/>
                <a:gd name="T98" fmla="*/ 11 w 23"/>
                <a:gd name="T99" fmla="*/ 10 h 19"/>
                <a:gd name="T100" fmla="*/ 10 w 23"/>
                <a:gd name="T101" fmla="*/ 10 h 19"/>
                <a:gd name="T102" fmla="*/ 10 w 23"/>
                <a:gd name="T103" fmla="*/ 11 h 19"/>
                <a:gd name="T104" fmla="*/ 12 w 23"/>
                <a:gd name="T105" fmla="*/ 12 h 19"/>
                <a:gd name="T106" fmla="*/ 11 w 23"/>
                <a:gd name="T10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19">
                  <a:moveTo>
                    <a:pt x="17" y="2"/>
                  </a:moveTo>
                  <a:cubicBezTo>
                    <a:pt x="17" y="2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7" y="0"/>
                    <a:pt x="8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6" y="2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3" y="5"/>
                  </a:cubicBezTo>
                  <a:cubicBezTo>
                    <a:pt x="3" y="4"/>
                    <a:pt x="3" y="6"/>
                    <a:pt x="4" y="6"/>
                  </a:cubicBezTo>
                  <a:cubicBezTo>
                    <a:pt x="5" y="6"/>
                    <a:pt x="3" y="8"/>
                    <a:pt x="3" y="8"/>
                  </a:cubicBezTo>
                  <a:cubicBezTo>
                    <a:pt x="3" y="8"/>
                    <a:pt x="5" y="8"/>
                    <a:pt x="6" y="9"/>
                  </a:cubicBezTo>
                  <a:cubicBezTo>
                    <a:pt x="6" y="9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9" y="12"/>
                    <a:pt x="9" y="13"/>
                  </a:cubicBezTo>
                  <a:cubicBezTo>
                    <a:pt x="8" y="14"/>
                    <a:pt x="9" y="15"/>
                    <a:pt x="9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3" y="13"/>
                    <a:pt x="12" y="12"/>
                    <a:pt x="13" y="13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2" y="15"/>
                    <a:pt x="14" y="15"/>
                    <a:pt x="13" y="16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6" y="19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4"/>
                    <a:pt x="19" y="12"/>
                    <a:pt x="19" y="12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2" y="7"/>
                    <a:pt x="23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5"/>
                    <a:pt x="18" y="4"/>
                  </a:cubicBezTo>
                  <a:cubicBezTo>
                    <a:pt x="18" y="3"/>
                    <a:pt x="18" y="3"/>
                    <a:pt x="17" y="2"/>
                  </a:cubicBezTo>
                  <a:close/>
                  <a:moveTo>
                    <a:pt x="0" y="13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7" y="17"/>
                    <a:pt x="7" y="17"/>
                  </a:cubicBezTo>
                  <a:cubicBezTo>
                    <a:pt x="7" y="17"/>
                    <a:pt x="7" y="16"/>
                    <a:pt x="5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  <a:moveTo>
                    <a:pt x="11" y="13"/>
                  </a:moveTo>
                  <a:cubicBezTo>
                    <a:pt x="10" y="12"/>
                    <a:pt x="8" y="10"/>
                    <a:pt x="8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1" y="13"/>
                    <a:pt x="11" y="1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3" name="Freeform 178">
              <a:extLst>
                <a:ext uri="{FF2B5EF4-FFF2-40B4-BE49-F238E27FC236}">
                  <a16:creationId xmlns:a16="http://schemas.microsoft.com/office/drawing/2014/main" id="{3BA3A878-8546-940D-0873-7BCFE2A2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599" y="2420995"/>
              <a:ext cx="14999" cy="904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4" name="Freeform 182">
              <a:extLst>
                <a:ext uri="{FF2B5EF4-FFF2-40B4-BE49-F238E27FC236}">
                  <a16:creationId xmlns:a16="http://schemas.microsoft.com/office/drawing/2014/main" id="{8E5E70F3-9CD2-6FD5-DBF1-8411F7C69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8518" y="2624455"/>
              <a:ext cx="419981" cy="327787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5" name="Rectangle 2234">
              <a:extLst>
                <a:ext uri="{FF2B5EF4-FFF2-40B4-BE49-F238E27FC236}">
                  <a16:creationId xmlns:a16="http://schemas.microsoft.com/office/drawing/2014/main" id="{DCE4847B-2CCE-0770-6766-766CEA6C2CDD}"/>
                </a:ext>
              </a:extLst>
            </p:cNvPr>
            <p:cNvSpPr/>
            <p:nvPr/>
          </p:nvSpPr>
          <p:spPr>
            <a:xfrm>
              <a:off x="6602716" y="212400"/>
              <a:ext cx="786396" cy="558362"/>
            </a:xfrm>
            <a:prstGeom prst="rect">
              <a:avLst/>
            </a:prstGeom>
            <a:no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</p:grpSp>
      <p:sp>
        <p:nvSpPr>
          <p:cNvPr id="2261" name="Freeform: Shape 2260">
            <a:extLst>
              <a:ext uri="{FF2B5EF4-FFF2-40B4-BE49-F238E27FC236}">
                <a16:creationId xmlns:a16="http://schemas.microsoft.com/office/drawing/2014/main" id="{4B711BAE-C876-F654-09E8-38BD48B6F51B}"/>
              </a:ext>
            </a:extLst>
          </p:cNvPr>
          <p:cNvSpPr/>
          <p:nvPr/>
        </p:nvSpPr>
        <p:spPr>
          <a:xfrm>
            <a:off x="0" y="2560909"/>
            <a:ext cx="2397575" cy="4304983"/>
          </a:xfrm>
          <a:custGeom>
            <a:avLst/>
            <a:gdLst>
              <a:gd name="connsiteX0" fmla="*/ 0 w 2397575"/>
              <a:gd name="connsiteY0" fmla="*/ 0 h 4304983"/>
              <a:gd name="connsiteX1" fmla="*/ 2166586 w 2397575"/>
              <a:gd name="connsiteY1" fmla="*/ 0 h 4304983"/>
              <a:gd name="connsiteX2" fmla="*/ 2397575 w 2397575"/>
              <a:gd name="connsiteY2" fmla="*/ 230989 h 4304983"/>
              <a:gd name="connsiteX3" fmla="*/ 2397575 w 2397575"/>
              <a:gd name="connsiteY3" fmla="*/ 4304983 h 4304983"/>
              <a:gd name="connsiteX4" fmla="*/ 0 w 2397575"/>
              <a:gd name="connsiteY4" fmla="*/ 4304983 h 430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575" h="4304983">
                <a:moveTo>
                  <a:pt x="0" y="0"/>
                </a:moveTo>
                <a:lnTo>
                  <a:pt x="2166586" y="0"/>
                </a:lnTo>
                <a:cubicBezTo>
                  <a:pt x="2294158" y="0"/>
                  <a:pt x="2397575" y="103417"/>
                  <a:pt x="2397575" y="230989"/>
                </a:cubicBezTo>
                <a:lnTo>
                  <a:pt x="2397575" y="4304983"/>
                </a:lnTo>
                <a:lnTo>
                  <a:pt x="0" y="4304983"/>
                </a:ln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lIns="900000" tIns="144000" rtlCol="0" anchor="t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nter Semi Bold"/>
              <a:ea typeface="+mn-ea"/>
              <a:cs typeface="+mn-cs"/>
            </a:endParaRPr>
          </a:p>
        </p:txBody>
      </p:sp>
      <p:grpSp>
        <p:nvGrpSpPr>
          <p:cNvPr id="2237" name="&gt;100.0">
            <a:extLst>
              <a:ext uri="{FF2B5EF4-FFF2-40B4-BE49-F238E27FC236}">
                <a16:creationId xmlns:a16="http://schemas.microsoft.com/office/drawing/2014/main" id="{87BCA3D5-AF38-C52A-6F04-04321AF1353B}"/>
              </a:ext>
            </a:extLst>
          </p:cNvPr>
          <p:cNvGrpSpPr/>
          <p:nvPr userDrawn="1"/>
        </p:nvGrpSpPr>
        <p:grpSpPr>
          <a:xfrm>
            <a:off x="462090" y="4279543"/>
            <a:ext cx="745957" cy="169192"/>
            <a:chOff x="-2860668" y="-2333862"/>
            <a:chExt cx="745957" cy="169192"/>
          </a:xfrm>
        </p:grpSpPr>
        <p:sp>
          <p:nvSpPr>
            <p:cNvPr id="2238" name="Rectangle 2237">
              <a:extLst>
                <a:ext uri="{FF2B5EF4-FFF2-40B4-BE49-F238E27FC236}">
                  <a16:creationId xmlns:a16="http://schemas.microsoft.com/office/drawing/2014/main" id="{85AAC830-E713-AD79-8F17-0890C51E8998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accent2">
                <a:lumMod val="2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39" name="TextBox 2238">
              <a:extLst>
                <a:ext uri="{FF2B5EF4-FFF2-40B4-BE49-F238E27FC236}">
                  <a16:creationId xmlns:a16="http://schemas.microsoft.com/office/drawing/2014/main" id="{995C4068-602C-FFCD-3EC9-BC5E60E5F344}"/>
                </a:ext>
              </a:extLst>
            </p:cNvPr>
            <p:cNvSpPr txBox="1"/>
            <p:nvPr/>
          </p:nvSpPr>
          <p:spPr>
            <a:xfrm>
              <a:off x="-2598319" y="-2326351"/>
              <a:ext cx="48360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&gt;100.0</a:t>
              </a:r>
            </a:p>
          </p:txBody>
        </p:sp>
      </p:grpSp>
      <p:sp>
        <p:nvSpPr>
          <p:cNvPr id="2240" name="Radiologist caption">
            <a:extLst>
              <a:ext uri="{FF2B5EF4-FFF2-40B4-BE49-F238E27FC236}">
                <a16:creationId xmlns:a16="http://schemas.microsoft.com/office/drawing/2014/main" id="{72C07A4C-C3D2-D8EC-6076-D27640876FDB}"/>
              </a:ext>
            </a:extLst>
          </p:cNvPr>
          <p:cNvSpPr txBox="1"/>
          <p:nvPr/>
        </p:nvSpPr>
        <p:spPr>
          <a:xfrm>
            <a:off x="446454" y="3780594"/>
            <a:ext cx="142000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AU" sz="1200" dirty="0">
                <a:solidFill>
                  <a:prstClr val="black"/>
                </a:solidFill>
                <a:ea typeface="Inter Light" panose="02000403000000020004" pitchFamily="50" charset="0"/>
                <a:cs typeface="Inter Light" panose="02000403000000020004" pitchFamily="50" charset="0"/>
              </a:rPr>
              <a:t>Radiologists per million inhabitants</a:t>
            </a:r>
          </a:p>
        </p:txBody>
      </p:sp>
      <p:grpSp>
        <p:nvGrpSpPr>
          <p:cNvPr id="2241" name="50.0 - 100.0">
            <a:extLst>
              <a:ext uri="{FF2B5EF4-FFF2-40B4-BE49-F238E27FC236}">
                <a16:creationId xmlns:a16="http://schemas.microsoft.com/office/drawing/2014/main" id="{4387D1C3-D084-7CED-0733-3E139D775CAE}"/>
              </a:ext>
            </a:extLst>
          </p:cNvPr>
          <p:cNvGrpSpPr/>
          <p:nvPr userDrawn="1"/>
        </p:nvGrpSpPr>
        <p:grpSpPr>
          <a:xfrm>
            <a:off x="462090" y="4634620"/>
            <a:ext cx="1150395" cy="169192"/>
            <a:chOff x="-2860668" y="-2333862"/>
            <a:chExt cx="1150395" cy="169192"/>
          </a:xfrm>
        </p:grpSpPr>
        <p:sp>
          <p:nvSpPr>
            <p:cNvPr id="2242" name="Rectangle 2241">
              <a:extLst>
                <a:ext uri="{FF2B5EF4-FFF2-40B4-BE49-F238E27FC236}">
                  <a16:creationId xmlns:a16="http://schemas.microsoft.com/office/drawing/2014/main" id="{83A1C498-CE3E-59E9-2DA9-AED32728F4A8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43" name="TextBox 2242">
              <a:extLst>
                <a:ext uri="{FF2B5EF4-FFF2-40B4-BE49-F238E27FC236}">
                  <a16:creationId xmlns:a16="http://schemas.microsoft.com/office/drawing/2014/main" id="{D9A4C654-82F6-1661-DAA9-0C1974EF4A3A}"/>
                </a:ext>
              </a:extLst>
            </p:cNvPr>
            <p:cNvSpPr txBox="1"/>
            <p:nvPr/>
          </p:nvSpPr>
          <p:spPr>
            <a:xfrm>
              <a:off x="-2598320" y="-2326351"/>
              <a:ext cx="888047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50.0 - 100.0</a:t>
              </a:r>
            </a:p>
          </p:txBody>
        </p:sp>
      </p:grpSp>
      <p:grpSp>
        <p:nvGrpSpPr>
          <p:cNvPr id="2244" name="25.0 – 49.9">
            <a:extLst>
              <a:ext uri="{FF2B5EF4-FFF2-40B4-BE49-F238E27FC236}">
                <a16:creationId xmlns:a16="http://schemas.microsoft.com/office/drawing/2014/main" id="{6BF81074-56EC-B766-BF59-95C5C817592C}"/>
              </a:ext>
            </a:extLst>
          </p:cNvPr>
          <p:cNvGrpSpPr/>
          <p:nvPr userDrawn="1"/>
        </p:nvGrpSpPr>
        <p:grpSpPr>
          <a:xfrm>
            <a:off x="462090" y="4989697"/>
            <a:ext cx="972579" cy="169192"/>
            <a:chOff x="-2860668" y="-2333862"/>
            <a:chExt cx="972579" cy="169192"/>
          </a:xfrm>
        </p:grpSpPr>
        <p:sp>
          <p:nvSpPr>
            <p:cNvPr id="2245" name="Rectangle 2244">
              <a:extLst>
                <a:ext uri="{FF2B5EF4-FFF2-40B4-BE49-F238E27FC236}">
                  <a16:creationId xmlns:a16="http://schemas.microsoft.com/office/drawing/2014/main" id="{D214A95B-9C7F-0910-2992-3E94A772502B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46" name="TextBox 2245">
              <a:extLst>
                <a:ext uri="{FF2B5EF4-FFF2-40B4-BE49-F238E27FC236}">
                  <a16:creationId xmlns:a16="http://schemas.microsoft.com/office/drawing/2014/main" id="{5BE593D0-D654-8032-B169-79FDB86560BF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25.0 – 49.9</a:t>
              </a:r>
            </a:p>
          </p:txBody>
        </p:sp>
      </p:grpSp>
      <p:grpSp>
        <p:nvGrpSpPr>
          <p:cNvPr id="2247" name="10.0 – 24.9">
            <a:extLst>
              <a:ext uri="{FF2B5EF4-FFF2-40B4-BE49-F238E27FC236}">
                <a16:creationId xmlns:a16="http://schemas.microsoft.com/office/drawing/2014/main" id="{A3ED930A-5483-5311-856F-926A496DC167}"/>
              </a:ext>
            </a:extLst>
          </p:cNvPr>
          <p:cNvGrpSpPr/>
          <p:nvPr userDrawn="1"/>
        </p:nvGrpSpPr>
        <p:grpSpPr>
          <a:xfrm>
            <a:off x="462090" y="5344774"/>
            <a:ext cx="972579" cy="169192"/>
            <a:chOff x="-2860668" y="-2333862"/>
            <a:chExt cx="972579" cy="169192"/>
          </a:xfrm>
        </p:grpSpPr>
        <p:sp>
          <p:nvSpPr>
            <p:cNvPr id="2248" name="Rectangle 2247">
              <a:extLst>
                <a:ext uri="{FF2B5EF4-FFF2-40B4-BE49-F238E27FC236}">
                  <a16:creationId xmlns:a16="http://schemas.microsoft.com/office/drawing/2014/main" id="{973B3153-B60A-8C6B-A8CA-B3FDC84947D9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FFFFFF">
                <a:lumMod val="8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49" name="TextBox 2248">
              <a:extLst>
                <a:ext uri="{FF2B5EF4-FFF2-40B4-BE49-F238E27FC236}">
                  <a16:creationId xmlns:a16="http://schemas.microsoft.com/office/drawing/2014/main" id="{103E6DFD-BF75-8C33-05FA-04D8595721DC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10.0 – 24.9</a:t>
              </a:r>
            </a:p>
          </p:txBody>
        </p:sp>
      </p:grpSp>
      <p:grpSp>
        <p:nvGrpSpPr>
          <p:cNvPr id="2250" name="0.0 – 9.9">
            <a:extLst>
              <a:ext uri="{FF2B5EF4-FFF2-40B4-BE49-F238E27FC236}">
                <a16:creationId xmlns:a16="http://schemas.microsoft.com/office/drawing/2014/main" id="{14B356BA-B1A0-4C86-9C12-39A7F885A0F9}"/>
              </a:ext>
            </a:extLst>
          </p:cNvPr>
          <p:cNvGrpSpPr/>
          <p:nvPr userDrawn="1"/>
        </p:nvGrpSpPr>
        <p:grpSpPr>
          <a:xfrm>
            <a:off x="462090" y="5699851"/>
            <a:ext cx="972579" cy="169192"/>
            <a:chOff x="-2860668" y="-2333862"/>
            <a:chExt cx="972579" cy="169192"/>
          </a:xfrm>
        </p:grpSpPr>
        <p:sp>
          <p:nvSpPr>
            <p:cNvPr id="2251" name="Rectangle 2250">
              <a:extLst>
                <a:ext uri="{FF2B5EF4-FFF2-40B4-BE49-F238E27FC236}">
                  <a16:creationId xmlns:a16="http://schemas.microsoft.com/office/drawing/2014/main" id="{41E8E987-C3ED-0831-9F2C-F65CFE0DF908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CCCCC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52" name="TextBox 2251">
              <a:extLst>
                <a:ext uri="{FF2B5EF4-FFF2-40B4-BE49-F238E27FC236}">
                  <a16:creationId xmlns:a16="http://schemas.microsoft.com/office/drawing/2014/main" id="{C086FCBA-8F4A-63BD-C88D-3A3E12A31A84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0.0 – 9.9</a:t>
              </a:r>
            </a:p>
          </p:txBody>
        </p:sp>
      </p:grpSp>
      <p:grpSp>
        <p:nvGrpSpPr>
          <p:cNvPr id="2253" name="Data not available">
            <a:extLst>
              <a:ext uri="{FF2B5EF4-FFF2-40B4-BE49-F238E27FC236}">
                <a16:creationId xmlns:a16="http://schemas.microsoft.com/office/drawing/2014/main" id="{1DF779B4-397C-1143-4AA3-04168E364C91}"/>
              </a:ext>
            </a:extLst>
          </p:cNvPr>
          <p:cNvGrpSpPr/>
          <p:nvPr userDrawn="1"/>
        </p:nvGrpSpPr>
        <p:grpSpPr>
          <a:xfrm>
            <a:off x="462090" y="6054928"/>
            <a:ext cx="1512759" cy="169192"/>
            <a:chOff x="-2860668" y="-2333862"/>
            <a:chExt cx="1512759" cy="169192"/>
          </a:xfrm>
        </p:grpSpPr>
        <p:sp>
          <p:nvSpPr>
            <p:cNvPr id="2254" name="Rectangle 2253">
              <a:extLst>
                <a:ext uri="{FF2B5EF4-FFF2-40B4-BE49-F238E27FC236}">
                  <a16:creationId xmlns:a16="http://schemas.microsoft.com/office/drawing/2014/main" id="{041C5D5C-BE42-1F63-C918-19A0E9E64234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A6A6A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55" name="TextBox 2254">
              <a:extLst>
                <a:ext uri="{FF2B5EF4-FFF2-40B4-BE49-F238E27FC236}">
                  <a16:creationId xmlns:a16="http://schemas.microsoft.com/office/drawing/2014/main" id="{3A15D986-8FE8-175D-B6D4-948E06718A69}"/>
                </a:ext>
              </a:extLst>
            </p:cNvPr>
            <p:cNvSpPr txBox="1"/>
            <p:nvPr/>
          </p:nvSpPr>
          <p:spPr>
            <a:xfrm>
              <a:off x="-2598320" y="-2326351"/>
              <a:ext cx="125041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Data not available</a:t>
              </a:r>
            </a:p>
          </p:txBody>
        </p:sp>
      </p:grpSp>
      <p:sp>
        <p:nvSpPr>
          <p:cNvPr id="2256" name="!! TITLE">
            <a:extLst>
              <a:ext uri="{FF2B5EF4-FFF2-40B4-BE49-F238E27FC236}">
                <a16:creationId xmlns:a16="http://schemas.microsoft.com/office/drawing/2014/main" id="{56389078-E0DB-4BAD-5AEB-DAD80FE9EB3D}"/>
              </a:ext>
            </a:extLst>
          </p:cNvPr>
          <p:cNvSpPr txBox="1"/>
          <p:nvPr/>
        </p:nvSpPr>
        <p:spPr>
          <a:xfrm>
            <a:off x="442482" y="2808228"/>
            <a:ext cx="1862285" cy="86177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latin typeface="+mj-lt"/>
              </a:rPr>
              <a:t>The majority of the world </a:t>
            </a:r>
            <a:r>
              <a:rPr lang="en-US" sz="1400" dirty="0">
                <a:solidFill>
                  <a:schemeClr val="tx2"/>
                </a:solidFill>
                <a:latin typeface="+mj-lt"/>
              </a:rPr>
              <a:t>do not have access </a:t>
            </a:r>
            <a:r>
              <a:rPr lang="en-US" sz="1400" dirty="0">
                <a:solidFill>
                  <a:prstClr val="black"/>
                </a:solidFill>
                <a:latin typeface="+mj-lt"/>
              </a:rPr>
              <a:t>to enough radiologists</a:t>
            </a:r>
            <a:endParaRPr lang="en-AU" sz="1400" dirty="0">
              <a:solidFill>
                <a:prstClr val="black"/>
              </a:solidFill>
              <a:latin typeface="+mj-lt"/>
            </a:endParaRPr>
          </a:p>
        </p:txBody>
      </p:sp>
      <p:sp>
        <p:nvSpPr>
          <p:cNvPr id="34" name="Footer Placeholder 5">
            <a:extLst>
              <a:ext uri="{FF2B5EF4-FFF2-40B4-BE49-F238E27FC236}">
                <a16:creationId xmlns:a16="http://schemas.microsoft.com/office/drawing/2014/main" id="{684454E2-A723-AD1C-3EBE-9895889C109B}"/>
              </a:ext>
            </a:extLst>
          </p:cNvPr>
          <p:cNvSpPr txBox="1">
            <a:spLocks/>
          </p:cNvSpPr>
          <p:nvPr/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defPPr>
              <a:defRPr lang="en-US"/>
            </a:defPPr>
            <a:lvl1pPr marL="0" algn="l" defTabSz="914400" rtl="0" eaLnBrk="1" latinLnBrk="0" hangingPunct="1">
              <a:defRPr lang="en-AU" sz="700" kern="120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AU"/>
              <a:t>Harrison.ai PowerPoint Template</a:t>
            </a:r>
          </a:p>
        </p:txBody>
      </p:sp>
      <p:sp>
        <p:nvSpPr>
          <p:cNvPr id="35" name="Slide Number Placeholder 6">
            <a:extLst>
              <a:ext uri="{FF2B5EF4-FFF2-40B4-BE49-F238E27FC236}">
                <a16:creationId xmlns:a16="http://schemas.microsoft.com/office/drawing/2014/main" id="{2F9B8B9A-740B-2ED7-8656-6C771C7F0DFD}"/>
              </a:ext>
            </a:extLst>
          </p:cNvPr>
          <p:cNvSpPr txBox="1">
            <a:spLocks/>
          </p:cNvSpPr>
          <p:nvPr/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defPPr>
              <a:defRPr lang="en-US"/>
            </a:defPPr>
            <a:lvl1pPr marL="0" algn="l" defTabSz="914400" rtl="0" eaLnBrk="1" latinLnBrk="0" hangingPunct="1">
              <a:defRPr lang="en-AU" sz="700" kern="1200" smtClean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CCA401E-6B15-4492-92BC-312D585E561C}" type="slidenum">
              <a:rPr lang="en-AU" smtClean="0"/>
              <a:pPr/>
              <a:t>‹#›</a:t>
            </a:fld>
            <a:endParaRPr lang="en-AU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DE4253DB-68C6-9110-453E-75CA30EF47A0}"/>
              </a:ext>
            </a:extLst>
          </p:cNvPr>
          <p:cNvSpPr txBox="1"/>
          <p:nvPr/>
        </p:nvSpPr>
        <p:spPr>
          <a:xfrm>
            <a:off x="8045670" y="6380358"/>
            <a:ext cx="3689130" cy="217292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>
              <a:spcBef>
                <a:spcPts val="2000"/>
              </a:spcBef>
              <a:spcAft>
                <a:spcPts val="1000"/>
              </a:spcAft>
              <a:defRPr/>
            </a:pPr>
            <a:r>
              <a:rPr lang="en-GB" sz="700" b="0" dirty="0">
                <a:solidFill>
                  <a:srgbClr val="FFFFFF">
                    <a:lumMod val="50000"/>
                  </a:srgbClr>
                </a:solidFill>
                <a:ea typeface="Inter Light" panose="02000403000000020004" pitchFamily="50" charset="0"/>
                <a:cs typeface="Inter Light" panose="02000403000000020004" pitchFamily="50" charset="0"/>
              </a:rPr>
              <a:t>Source: </a:t>
            </a:r>
            <a:r>
              <a:rPr lang="en-GB" sz="700" b="0" dirty="0">
                <a:solidFill>
                  <a:srgbClr val="FFFFFF">
                    <a:lumMod val="50000"/>
                  </a:srgbClr>
                </a:solidFill>
                <a:ea typeface="Inter Light" panose="02000403000000020004" pitchFamily="50" charset="0"/>
                <a:cs typeface="Inter Light" panose="02000403000000020004" pitchFamily="50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Medical imaging and nuclear medicine: a Lancet Oncology Commission</a:t>
            </a:r>
            <a:endParaRPr lang="en-GB" sz="700" b="0" dirty="0">
              <a:solidFill>
                <a:srgbClr val="FFFFFF">
                  <a:lumMod val="50000"/>
                </a:srgbClr>
              </a:solidFill>
              <a:ea typeface="Inter Light" panose="02000403000000020004" pitchFamily="50" charset="0"/>
              <a:cs typeface="Inter Light" panose="02000403000000020004" pitchFamily="50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2FAC9C9-275C-0612-BB8D-D6B433206EB0}"/>
              </a:ext>
            </a:extLst>
          </p:cNvPr>
          <p:cNvSpPr txBox="1"/>
          <p:nvPr userDrawn="1"/>
        </p:nvSpPr>
        <p:spPr>
          <a:xfrm>
            <a:off x="12329738" y="0"/>
            <a:ext cx="1995862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AU" sz="1000" dirty="0">
                <a:solidFill>
                  <a:schemeClr val="tx2"/>
                </a:solidFill>
                <a:latin typeface="+mj-lt"/>
              </a:rPr>
              <a:t>Please note </a:t>
            </a:r>
            <a:r>
              <a:rPr lang="en-AU" sz="1000" dirty="0"/>
              <a:t>that this slide is </a:t>
            </a:r>
            <a:r>
              <a:rPr lang="en-AU" sz="1000" dirty="0">
                <a:solidFill>
                  <a:schemeClr val="tx2"/>
                </a:solidFill>
                <a:latin typeface="+mj-lt"/>
              </a:rPr>
              <a:t>not</a:t>
            </a:r>
            <a:r>
              <a:rPr lang="en-AU" sz="1000" dirty="0"/>
              <a:t> animated. If you wish to have animation included, select layout: </a:t>
            </a:r>
            <a:r>
              <a:rPr lang="en-AU" sz="1000" dirty="0">
                <a:solidFill>
                  <a:schemeClr val="tx2"/>
                </a:solidFill>
              </a:rPr>
              <a:t>11_Map_Radiologist_Animated</a:t>
            </a:r>
          </a:p>
        </p:txBody>
      </p:sp>
    </p:spTree>
    <p:extLst>
      <p:ext uri="{BB962C8B-B14F-4D97-AF65-F5344CB8AC3E}">
        <p14:creationId xmlns:p14="http://schemas.microsoft.com/office/powerpoint/2010/main" val="368426882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Map_Radiologists Animated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1" name="Freeform: Shape 2260">
            <a:extLst>
              <a:ext uri="{FF2B5EF4-FFF2-40B4-BE49-F238E27FC236}">
                <a16:creationId xmlns:a16="http://schemas.microsoft.com/office/drawing/2014/main" id="{4B711BAE-C876-F654-09E8-38BD48B6F51B}"/>
              </a:ext>
            </a:extLst>
          </p:cNvPr>
          <p:cNvSpPr/>
          <p:nvPr/>
        </p:nvSpPr>
        <p:spPr>
          <a:xfrm>
            <a:off x="0" y="2560909"/>
            <a:ext cx="2397575" cy="4304983"/>
          </a:xfrm>
          <a:custGeom>
            <a:avLst/>
            <a:gdLst>
              <a:gd name="connsiteX0" fmla="*/ 0 w 2397575"/>
              <a:gd name="connsiteY0" fmla="*/ 0 h 4304983"/>
              <a:gd name="connsiteX1" fmla="*/ 2166586 w 2397575"/>
              <a:gd name="connsiteY1" fmla="*/ 0 h 4304983"/>
              <a:gd name="connsiteX2" fmla="*/ 2397575 w 2397575"/>
              <a:gd name="connsiteY2" fmla="*/ 230989 h 4304983"/>
              <a:gd name="connsiteX3" fmla="*/ 2397575 w 2397575"/>
              <a:gd name="connsiteY3" fmla="*/ 4304983 h 4304983"/>
              <a:gd name="connsiteX4" fmla="*/ 0 w 2397575"/>
              <a:gd name="connsiteY4" fmla="*/ 4304983 h 430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575" h="4304983">
                <a:moveTo>
                  <a:pt x="0" y="0"/>
                </a:moveTo>
                <a:lnTo>
                  <a:pt x="2166586" y="0"/>
                </a:lnTo>
                <a:cubicBezTo>
                  <a:pt x="2294158" y="0"/>
                  <a:pt x="2397575" y="103417"/>
                  <a:pt x="2397575" y="230989"/>
                </a:cubicBezTo>
                <a:lnTo>
                  <a:pt x="2397575" y="4304983"/>
                </a:lnTo>
                <a:lnTo>
                  <a:pt x="0" y="4304983"/>
                </a:ln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lIns="900000" tIns="144000" rtlCol="0" anchor="t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nter Semi Bold"/>
              <a:ea typeface="+mn-ea"/>
              <a:cs typeface="+mn-cs"/>
            </a:endParaRPr>
          </a:p>
        </p:txBody>
      </p:sp>
      <p:grpSp>
        <p:nvGrpSpPr>
          <p:cNvPr id="2532" name="World Map">
            <a:extLst>
              <a:ext uri="{FF2B5EF4-FFF2-40B4-BE49-F238E27FC236}">
                <a16:creationId xmlns:a16="http://schemas.microsoft.com/office/drawing/2014/main" id="{E53C536D-7EEB-DCB5-5FC3-F899E8CC2193}"/>
              </a:ext>
            </a:extLst>
          </p:cNvPr>
          <p:cNvGrpSpPr/>
          <p:nvPr/>
        </p:nvGrpSpPr>
        <p:grpSpPr>
          <a:xfrm>
            <a:off x="395336" y="213514"/>
            <a:ext cx="11906252" cy="6149186"/>
            <a:chOff x="1116530" y="302414"/>
            <a:chExt cx="11075469" cy="5720114"/>
          </a:xfrm>
          <a:noFill/>
        </p:grpSpPr>
        <p:sp>
          <p:nvSpPr>
            <p:cNvPr id="2533" name="Freeform 181">
              <a:extLst>
                <a:ext uri="{FF2B5EF4-FFF2-40B4-BE49-F238E27FC236}">
                  <a16:creationId xmlns:a16="http://schemas.microsoft.com/office/drawing/2014/main" id="{9515C6DC-9C28-DEB2-C3C4-FC0B5DB82B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530" y="1019531"/>
              <a:ext cx="1736274" cy="952652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34" name="Freeform 5">
              <a:extLst>
                <a:ext uri="{FF2B5EF4-FFF2-40B4-BE49-F238E27FC236}">
                  <a16:creationId xmlns:a16="http://schemas.microsoft.com/office/drawing/2014/main" id="{663FCFB0-F7DE-61E6-AC1C-E7F07398D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911" y="4447395"/>
              <a:ext cx="231237" cy="250256"/>
            </a:xfrm>
            <a:custGeom>
              <a:avLst/>
              <a:gdLst>
                <a:gd name="T0" fmla="*/ 25 w 36"/>
                <a:gd name="T1" fmla="*/ 0 h 37"/>
                <a:gd name="T2" fmla="*/ 24 w 36"/>
                <a:gd name="T3" fmla="*/ 3 h 37"/>
                <a:gd name="T4" fmla="*/ 26 w 36"/>
                <a:gd name="T5" fmla="*/ 3 h 37"/>
                <a:gd name="T6" fmla="*/ 28 w 36"/>
                <a:gd name="T7" fmla="*/ 4 h 37"/>
                <a:gd name="T8" fmla="*/ 31 w 36"/>
                <a:gd name="T9" fmla="*/ 5 h 37"/>
                <a:gd name="T10" fmla="*/ 34 w 36"/>
                <a:gd name="T11" fmla="*/ 7 h 37"/>
                <a:gd name="T12" fmla="*/ 35 w 36"/>
                <a:gd name="T13" fmla="*/ 9 h 37"/>
                <a:gd name="T14" fmla="*/ 34 w 36"/>
                <a:gd name="T15" fmla="*/ 11 h 37"/>
                <a:gd name="T16" fmla="*/ 34 w 36"/>
                <a:gd name="T17" fmla="*/ 14 h 37"/>
                <a:gd name="T18" fmla="*/ 36 w 36"/>
                <a:gd name="T19" fmla="*/ 16 h 37"/>
                <a:gd name="T20" fmla="*/ 34 w 36"/>
                <a:gd name="T21" fmla="*/ 18 h 37"/>
                <a:gd name="T22" fmla="*/ 33 w 36"/>
                <a:gd name="T23" fmla="*/ 20 h 37"/>
                <a:gd name="T24" fmla="*/ 34 w 36"/>
                <a:gd name="T25" fmla="*/ 22 h 37"/>
                <a:gd name="T26" fmla="*/ 34 w 36"/>
                <a:gd name="T27" fmla="*/ 24 h 37"/>
                <a:gd name="T28" fmla="*/ 34 w 36"/>
                <a:gd name="T29" fmla="*/ 27 h 37"/>
                <a:gd name="T30" fmla="*/ 33 w 36"/>
                <a:gd name="T31" fmla="*/ 29 h 37"/>
                <a:gd name="T32" fmla="*/ 35 w 36"/>
                <a:gd name="T33" fmla="*/ 30 h 37"/>
                <a:gd name="T34" fmla="*/ 33 w 36"/>
                <a:gd name="T35" fmla="*/ 33 h 37"/>
                <a:gd name="T36" fmla="*/ 29 w 36"/>
                <a:gd name="T37" fmla="*/ 37 h 37"/>
                <a:gd name="T38" fmla="*/ 27 w 36"/>
                <a:gd name="T39" fmla="*/ 36 h 37"/>
                <a:gd name="T40" fmla="*/ 25 w 36"/>
                <a:gd name="T41" fmla="*/ 35 h 37"/>
                <a:gd name="T42" fmla="*/ 22 w 36"/>
                <a:gd name="T43" fmla="*/ 36 h 37"/>
                <a:gd name="T44" fmla="*/ 20 w 36"/>
                <a:gd name="T45" fmla="*/ 35 h 37"/>
                <a:gd name="T46" fmla="*/ 18 w 36"/>
                <a:gd name="T47" fmla="*/ 34 h 37"/>
                <a:gd name="T48" fmla="*/ 16 w 36"/>
                <a:gd name="T49" fmla="*/ 34 h 37"/>
                <a:gd name="T50" fmla="*/ 14 w 36"/>
                <a:gd name="T51" fmla="*/ 32 h 37"/>
                <a:gd name="T52" fmla="*/ 14 w 36"/>
                <a:gd name="T53" fmla="*/ 29 h 37"/>
                <a:gd name="T54" fmla="*/ 13 w 36"/>
                <a:gd name="T55" fmla="*/ 28 h 37"/>
                <a:gd name="T56" fmla="*/ 11 w 36"/>
                <a:gd name="T57" fmla="*/ 26 h 37"/>
                <a:gd name="T58" fmla="*/ 11 w 36"/>
                <a:gd name="T59" fmla="*/ 24 h 37"/>
                <a:gd name="T60" fmla="*/ 8 w 36"/>
                <a:gd name="T61" fmla="*/ 22 h 37"/>
                <a:gd name="T62" fmla="*/ 7 w 36"/>
                <a:gd name="T63" fmla="*/ 23 h 37"/>
                <a:gd name="T64" fmla="*/ 5 w 36"/>
                <a:gd name="T65" fmla="*/ 21 h 37"/>
                <a:gd name="T66" fmla="*/ 3 w 36"/>
                <a:gd name="T67" fmla="*/ 18 h 37"/>
                <a:gd name="T68" fmla="*/ 2 w 36"/>
                <a:gd name="T69" fmla="*/ 16 h 37"/>
                <a:gd name="T70" fmla="*/ 0 w 36"/>
                <a:gd name="T71" fmla="*/ 13 h 37"/>
                <a:gd name="T72" fmla="*/ 2 w 36"/>
                <a:gd name="T73" fmla="*/ 13 h 37"/>
                <a:gd name="T74" fmla="*/ 5 w 36"/>
                <a:gd name="T75" fmla="*/ 13 h 37"/>
                <a:gd name="T76" fmla="*/ 8 w 36"/>
                <a:gd name="T77" fmla="*/ 13 h 37"/>
                <a:gd name="T78" fmla="*/ 11 w 36"/>
                <a:gd name="T79" fmla="*/ 12 h 37"/>
                <a:gd name="T80" fmla="*/ 14 w 36"/>
                <a:gd name="T81" fmla="*/ 11 h 37"/>
                <a:gd name="T82" fmla="*/ 15 w 36"/>
                <a:gd name="T83" fmla="*/ 7 h 37"/>
                <a:gd name="T84" fmla="*/ 16 w 36"/>
                <a:gd name="T85" fmla="*/ 6 h 37"/>
                <a:gd name="T86" fmla="*/ 17 w 36"/>
                <a:gd name="T87" fmla="*/ 4 h 37"/>
                <a:gd name="T88" fmla="*/ 19 w 36"/>
                <a:gd name="T89" fmla="*/ 3 h 37"/>
                <a:gd name="T90" fmla="*/ 21 w 36"/>
                <a:gd name="T91" fmla="*/ 1 h 37"/>
                <a:gd name="T92" fmla="*/ 25 w 36"/>
                <a:gd name="T9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7">
                  <a:moveTo>
                    <a:pt x="25" y="0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9" y="4"/>
                    <a:pt x="30" y="5"/>
                    <a:pt x="31" y="5"/>
                  </a:cubicBezTo>
                  <a:cubicBezTo>
                    <a:pt x="32" y="6"/>
                    <a:pt x="33" y="6"/>
                    <a:pt x="34" y="7"/>
                  </a:cubicBezTo>
                  <a:cubicBezTo>
                    <a:pt x="35" y="7"/>
                    <a:pt x="35" y="9"/>
                    <a:pt x="35" y="9"/>
                  </a:cubicBezTo>
                  <a:cubicBezTo>
                    <a:pt x="35" y="9"/>
                    <a:pt x="33" y="10"/>
                    <a:pt x="34" y="11"/>
                  </a:cubicBezTo>
                  <a:cubicBezTo>
                    <a:pt x="34" y="12"/>
                    <a:pt x="33" y="13"/>
                    <a:pt x="34" y="14"/>
                  </a:cubicBezTo>
                  <a:cubicBezTo>
                    <a:pt x="34" y="15"/>
                    <a:pt x="36" y="16"/>
                    <a:pt x="36" y="16"/>
                  </a:cubicBezTo>
                  <a:cubicBezTo>
                    <a:pt x="36" y="16"/>
                    <a:pt x="35" y="17"/>
                    <a:pt x="34" y="18"/>
                  </a:cubicBezTo>
                  <a:cubicBezTo>
                    <a:pt x="34" y="19"/>
                    <a:pt x="33" y="19"/>
                    <a:pt x="33" y="20"/>
                  </a:cubicBezTo>
                  <a:cubicBezTo>
                    <a:pt x="34" y="21"/>
                    <a:pt x="35" y="21"/>
                    <a:pt x="34" y="22"/>
                  </a:cubicBezTo>
                  <a:cubicBezTo>
                    <a:pt x="33" y="23"/>
                    <a:pt x="34" y="23"/>
                    <a:pt x="34" y="24"/>
                  </a:cubicBezTo>
                  <a:cubicBezTo>
                    <a:pt x="33" y="26"/>
                    <a:pt x="34" y="26"/>
                    <a:pt x="34" y="27"/>
                  </a:cubicBezTo>
                  <a:cubicBezTo>
                    <a:pt x="34" y="30"/>
                    <a:pt x="33" y="28"/>
                    <a:pt x="33" y="29"/>
                  </a:cubicBezTo>
                  <a:cubicBezTo>
                    <a:pt x="34" y="30"/>
                    <a:pt x="36" y="29"/>
                    <a:pt x="35" y="30"/>
                  </a:cubicBezTo>
                  <a:cubicBezTo>
                    <a:pt x="34" y="31"/>
                    <a:pt x="33" y="33"/>
                    <a:pt x="33" y="3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8" y="36"/>
                    <a:pt x="27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5"/>
                    <a:pt x="23" y="35"/>
                    <a:pt x="22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7" y="35"/>
                    <a:pt x="16" y="34"/>
                  </a:cubicBezTo>
                  <a:cubicBezTo>
                    <a:pt x="15" y="33"/>
                    <a:pt x="14" y="34"/>
                    <a:pt x="14" y="32"/>
                  </a:cubicBezTo>
                  <a:cubicBezTo>
                    <a:pt x="14" y="31"/>
                    <a:pt x="14" y="30"/>
                    <a:pt x="14" y="29"/>
                  </a:cubicBezTo>
                  <a:cubicBezTo>
                    <a:pt x="15" y="28"/>
                    <a:pt x="13" y="29"/>
                    <a:pt x="13" y="28"/>
                  </a:cubicBezTo>
                  <a:cubicBezTo>
                    <a:pt x="13" y="27"/>
                    <a:pt x="12" y="27"/>
                    <a:pt x="11" y="26"/>
                  </a:cubicBezTo>
                  <a:cubicBezTo>
                    <a:pt x="11" y="26"/>
                    <a:pt x="11" y="24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8" y="21"/>
                    <a:pt x="8" y="23"/>
                    <a:pt x="7" y="23"/>
                  </a:cubicBezTo>
                  <a:cubicBezTo>
                    <a:pt x="5" y="22"/>
                    <a:pt x="6" y="21"/>
                    <a:pt x="5" y="21"/>
                  </a:cubicBezTo>
                  <a:cubicBezTo>
                    <a:pt x="4" y="21"/>
                    <a:pt x="3" y="18"/>
                    <a:pt x="3" y="18"/>
                  </a:cubicBezTo>
                  <a:cubicBezTo>
                    <a:pt x="3" y="18"/>
                    <a:pt x="3" y="16"/>
                    <a:pt x="2" y="16"/>
                  </a:cubicBezTo>
                  <a:cubicBezTo>
                    <a:pt x="0" y="16"/>
                    <a:pt x="0" y="13"/>
                    <a:pt x="0" y="13"/>
                  </a:cubicBezTo>
                  <a:cubicBezTo>
                    <a:pt x="0" y="13"/>
                    <a:pt x="2" y="13"/>
                    <a:pt x="2" y="13"/>
                  </a:cubicBezTo>
                  <a:cubicBezTo>
                    <a:pt x="3" y="13"/>
                    <a:pt x="4" y="14"/>
                    <a:pt x="5" y="13"/>
                  </a:cubicBezTo>
                  <a:cubicBezTo>
                    <a:pt x="5" y="12"/>
                    <a:pt x="7" y="13"/>
                    <a:pt x="8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1"/>
                    <a:pt x="13" y="12"/>
                    <a:pt x="14" y="11"/>
                  </a:cubicBezTo>
                  <a:cubicBezTo>
                    <a:pt x="14" y="10"/>
                    <a:pt x="14" y="7"/>
                    <a:pt x="15" y="7"/>
                  </a:cubicBezTo>
                  <a:cubicBezTo>
                    <a:pt x="16" y="7"/>
                    <a:pt x="15" y="6"/>
                    <a:pt x="16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0" y="3"/>
                    <a:pt x="21" y="1"/>
                    <a:pt x="21" y="1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35" name="Freeform 6">
              <a:extLst>
                <a:ext uri="{FF2B5EF4-FFF2-40B4-BE49-F238E27FC236}">
                  <a16:creationId xmlns:a16="http://schemas.microsoft.com/office/drawing/2014/main" id="{3BB4657B-F9AC-9472-2019-EA7A7E5F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8207" y="4197139"/>
              <a:ext cx="340876" cy="344890"/>
            </a:xfrm>
            <a:custGeom>
              <a:avLst/>
              <a:gdLst>
                <a:gd name="T0" fmla="*/ 11 w 53"/>
                <a:gd name="T1" fmla="*/ 48 h 51"/>
                <a:gd name="T2" fmla="*/ 14 w 53"/>
                <a:gd name="T3" fmla="*/ 50 h 51"/>
                <a:gd name="T4" fmla="*/ 19 w 53"/>
                <a:gd name="T5" fmla="*/ 50 h 51"/>
                <a:gd name="T6" fmla="*/ 25 w 53"/>
                <a:gd name="T7" fmla="*/ 49 h 51"/>
                <a:gd name="T8" fmla="*/ 29 w 53"/>
                <a:gd name="T9" fmla="*/ 44 h 51"/>
                <a:gd name="T10" fmla="*/ 31 w 53"/>
                <a:gd name="T11" fmla="*/ 41 h 51"/>
                <a:gd name="T12" fmla="*/ 35 w 53"/>
                <a:gd name="T13" fmla="*/ 38 h 51"/>
                <a:gd name="T14" fmla="*/ 38 w 53"/>
                <a:gd name="T15" fmla="*/ 37 h 51"/>
                <a:gd name="T16" fmla="*/ 48 w 53"/>
                <a:gd name="T17" fmla="*/ 31 h 51"/>
                <a:gd name="T18" fmla="*/ 48 w 53"/>
                <a:gd name="T19" fmla="*/ 26 h 51"/>
                <a:gd name="T20" fmla="*/ 51 w 53"/>
                <a:gd name="T21" fmla="*/ 20 h 51"/>
                <a:gd name="T22" fmla="*/ 49 w 53"/>
                <a:gd name="T23" fmla="*/ 15 h 51"/>
                <a:gd name="T24" fmla="*/ 52 w 53"/>
                <a:gd name="T25" fmla="*/ 11 h 51"/>
                <a:gd name="T26" fmla="*/ 50 w 53"/>
                <a:gd name="T27" fmla="*/ 6 h 51"/>
                <a:gd name="T28" fmla="*/ 45 w 53"/>
                <a:gd name="T29" fmla="*/ 4 h 51"/>
                <a:gd name="T30" fmla="*/ 45 w 53"/>
                <a:gd name="T31" fmla="*/ 2 h 51"/>
                <a:gd name="T32" fmla="*/ 43 w 53"/>
                <a:gd name="T33" fmla="*/ 2 h 51"/>
                <a:gd name="T34" fmla="*/ 40 w 53"/>
                <a:gd name="T35" fmla="*/ 2 h 51"/>
                <a:gd name="T36" fmla="*/ 40 w 53"/>
                <a:gd name="T37" fmla="*/ 0 h 51"/>
                <a:gd name="T38" fmla="*/ 31 w 53"/>
                <a:gd name="T39" fmla="*/ 2 h 51"/>
                <a:gd name="T40" fmla="*/ 29 w 53"/>
                <a:gd name="T41" fmla="*/ 5 h 51"/>
                <a:gd name="T42" fmla="*/ 28 w 53"/>
                <a:gd name="T43" fmla="*/ 6 h 51"/>
                <a:gd name="T44" fmla="*/ 27 w 53"/>
                <a:gd name="T45" fmla="*/ 8 h 51"/>
                <a:gd name="T46" fmla="*/ 29 w 53"/>
                <a:gd name="T47" fmla="*/ 12 h 51"/>
                <a:gd name="T48" fmla="*/ 30 w 53"/>
                <a:gd name="T49" fmla="*/ 16 h 51"/>
                <a:gd name="T50" fmla="*/ 35 w 53"/>
                <a:gd name="T51" fmla="*/ 19 h 51"/>
                <a:gd name="T52" fmla="*/ 37 w 53"/>
                <a:gd name="T53" fmla="*/ 24 h 51"/>
                <a:gd name="T54" fmla="*/ 34 w 53"/>
                <a:gd name="T55" fmla="*/ 24 h 51"/>
                <a:gd name="T56" fmla="*/ 31 w 53"/>
                <a:gd name="T57" fmla="*/ 21 h 51"/>
                <a:gd name="T58" fmla="*/ 26 w 53"/>
                <a:gd name="T59" fmla="*/ 17 h 51"/>
                <a:gd name="T60" fmla="*/ 23 w 53"/>
                <a:gd name="T61" fmla="*/ 16 h 51"/>
                <a:gd name="T62" fmla="*/ 18 w 53"/>
                <a:gd name="T63" fmla="*/ 17 h 51"/>
                <a:gd name="T64" fmla="*/ 17 w 53"/>
                <a:gd name="T65" fmla="*/ 15 h 51"/>
                <a:gd name="T66" fmla="*/ 13 w 53"/>
                <a:gd name="T67" fmla="*/ 14 h 51"/>
                <a:gd name="T68" fmla="*/ 10 w 53"/>
                <a:gd name="T69" fmla="*/ 12 h 51"/>
                <a:gd name="T70" fmla="*/ 10 w 53"/>
                <a:gd name="T71" fmla="*/ 18 h 51"/>
                <a:gd name="T72" fmla="*/ 10 w 53"/>
                <a:gd name="T73" fmla="*/ 22 h 51"/>
                <a:gd name="T74" fmla="*/ 0 w 53"/>
                <a:gd name="T75" fmla="*/ 40 h 51"/>
                <a:gd name="T76" fmla="*/ 3 w 53"/>
                <a:gd name="T77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3" h="51">
                  <a:moveTo>
                    <a:pt x="6" y="49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3" y="49"/>
                  </a:cubicBezTo>
                  <a:cubicBezTo>
                    <a:pt x="13" y="50"/>
                    <a:pt x="14" y="50"/>
                    <a:pt x="14" y="50"/>
                  </a:cubicBezTo>
                  <a:cubicBezTo>
                    <a:pt x="14" y="50"/>
                    <a:pt x="16" y="50"/>
                    <a:pt x="16" y="50"/>
                  </a:cubicBezTo>
                  <a:cubicBezTo>
                    <a:pt x="17" y="50"/>
                    <a:pt x="18" y="51"/>
                    <a:pt x="19" y="50"/>
                  </a:cubicBezTo>
                  <a:cubicBezTo>
                    <a:pt x="19" y="49"/>
                    <a:pt x="21" y="50"/>
                    <a:pt x="22" y="50"/>
                  </a:cubicBezTo>
                  <a:cubicBezTo>
                    <a:pt x="22" y="50"/>
                    <a:pt x="24" y="49"/>
                    <a:pt x="25" y="49"/>
                  </a:cubicBezTo>
                  <a:cubicBezTo>
                    <a:pt x="26" y="48"/>
                    <a:pt x="27" y="49"/>
                    <a:pt x="28" y="48"/>
                  </a:cubicBezTo>
                  <a:cubicBezTo>
                    <a:pt x="28" y="47"/>
                    <a:pt x="28" y="44"/>
                    <a:pt x="29" y="44"/>
                  </a:cubicBezTo>
                  <a:cubicBezTo>
                    <a:pt x="30" y="44"/>
                    <a:pt x="29" y="43"/>
                    <a:pt x="30" y="43"/>
                  </a:cubicBezTo>
                  <a:cubicBezTo>
                    <a:pt x="31" y="42"/>
                    <a:pt x="31" y="42"/>
                    <a:pt x="31" y="41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40"/>
                    <a:pt x="35" y="38"/>
                    <a:pt x="35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7" y="34"/>
                    <a:pt x="37" y="34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7" y="29"/>
                    <a:pt x="47" y="28"/>
                  </a:cubicBezTo>
                  <a:cubicBezTo>
                    <a:pt x="47" y="28"/>
                    <a:pt x="48" y="27"/>
                    <a:pt x="48" y="26"/>
                  </a:cubicBezTo>
                  <a:cubicBezTo>
                    <a:pt x="47" y="25"/>
                    <a:pt x="47" y="23"/>
                    <a:pt x="48" y="22"/>
                  </a:cubicBezTo>
                  <a:cubicBezTo>
                    <a:pt x="49" y="22"/>
                    <a:pt x="51" y="21"/>
                    <a:pt x="51" y="20"/>
                  </a:cubicBezTo>
                  <a:cubicBezTo>
                    <a:pt x="51" y="18"/>
                    <a:pt x="49" y="20"/>
                    <a:pt x="50" y="19"/>
                  </a:cubicBezTo>
                  <a:cubicBezTo>
                    <a:pt x="50" y="17"/>
                    <a:pt x="50" y="16"/>
                    <a:pt x="49" y="15"/>
                  </a:cubicBezTo>
                  <a:cubicBezTo>
                    <a:pt x="49" y="14"/>
                    <a:pt x="51" y="14"/>
                    <a:pt x="51" y="14"/>
                  </a:cubicBezTo>
                  <a:cubicBezTo>
                    <a:pt x="51" y="13"/>
                    <a:pt x="53" y="12"/>
                    <a:pt x="52" y="11"/>
                  </a:cubicBezTo>
                  <a:cubicBezTo>
                    <a:pt x="51" y="11"/>
                    <a:pt x="52" y="9"/>
                    <a:pt x="51" y="8"/>
                  </a:cubicBezTo>
                  <a:cubicBezTo>
                    <a:pt x="50" y="8"/>
                    <a:pt x="50" y="6"/>
                    <a:pt x="50" y="6"/>
                  </a:cubicBezTo>
                  <a:cubicBezTo>
                    <a:pt x="50" y="6"/>
                    <a:pt x="48" y="6"/>
                    <a:pt x="47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5" y="4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4" y="2"/>
                    <a:pt x="43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1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2" y="3"/>
                    <a:pt x="29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5"/>
                    <a:pt x="28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7" y="8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10"/>
                    <a:pt x="29" y="11"/>
                    <a:pt x="29" y="12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5"/>
                    <a:pt x="29" y="16"/>
                    <a:pt x="30" y="16"/>
                  </a:cubicBezTo>
                  <a:cubicBezTo>
                    <a:pt x="31" y="17"/>
                    <a:pt x="32" y="17"/>
                    <a:pt x="33" y="18"/>
                  </a:cubicBezTo>
                  <a:cubicBezTo>
                    <a:pt x="34" y="20"/>
                    <a:pt x="34" y="19"/>
                    <a:pt x="35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4"/>
                  </a:cubicBezTo>
                  <a:cubicBezTo>
                    <a:pt x="33" y="24"/>
                    <a:pt x="31" y="24"/>
                    <a:pt x="31" y="23"/>
                  </a:cubicBezTo>
                  <a:cubicBezTo>
                    <a:pt x="31" y="22"/>
                    <a:pt x="32" y="22"/>
                    <a:pt x="31" y="21"/>
                  </a:cubicBezTo>
                  <a:cubicBezTo>
                    <a:pt x="30" y="20"/>
                    <a:pt x="28" y="20"/>
                    <a:pt x="28" y="19"/>
                  </a:cubicBezTo>
                  <a:cubicBezTo>
                    <a:pt x="27" y="18"/>
                    <a:pt x="26" y="18"/>
                    <a:pt x="26" y="17"/>
                  </a:cubicBezTo>
                  <a:cubicBezTo>
                    <a:pt x="26" y="16"/>
                    <a:pt x="26" y="16"/>
                    <a:pt x="25" y="16"/>
                  </a:cubicBezTo>
                  <a:cubicBezTo>
                    <a:pt x="24" y="16"/>
                    <a:pt x="24" y="15"/>
                    <a:pt x="23" y="16"/>
                  </a:cubicBezTo>
                  <a:cubicBezTo>
                    <a:pt x="23" y="17"/>
                    <a:pt x="23" y="17"/>
                    <a:pt x="21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7" y="16"/>
                    <a:pt x="17" y="15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5"/>
                    <a:pt x="11" y="16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1"/>
                    <a:pt x="1" y="43"/>
                  </a:cubicBezTo>
                  <a:cubicBezTo>
                    <a:pt x="1" y="45"/>
                    <a:pt x="1" y="44"/>
                    <a:pt x="3" y="46"/>
                  </a:cubicBezTo>
                  <a:cubicBezTo>
                    <a:pt x="5" y="47"/>
                    <a:pt x="4" y="49"/>
                    <a:pt x="6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36" name="Freeform 7">
              <a:extLst>
                <a:ext uri="{FF2B5EF4-FFF2-40B4-BE49-F238E27FC236}">
                  <a16:creationId xmlns:a16="http://schemas.microsoft.com/office/drawing/2014/main" id="{7868466C-E3C8-0493-AA0E-D9C90CE81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181" y="3702939"/>
              <a:ext cx="584074" cy="656131"/>
            </a:xfrm>
            <a:custGeom>
              <a:avLst/>
              <a:gdLst>
                <a:gd name="T0" fmla="*/ 2 w 91"/>
                <a:gd name="T1" fmla="*/ 59 h 97"/>
                <a:gd name="T2" fmla="*/ 10 w 91"/>
                <a:gd name="T3" fmla="*/ 58 h 97"/>
                <a:gd name="T4" fmla="*/ 26 w 91"/>
                <a:gd name="T5" fmla="*/ 61 h 97"/>
                <a:gd name="T6" fmla="*/ 28 w 91"/>
                <a:gd name="T7" fmla="*/ 69 h 97"/>
                <a:gd name="T8" fmla="*/ 35 w 91"/>
                <a:gd name="T9" fmla="*/ 68 h 97"/>
                <a:gd name="T10" fmla="*/ 41 w 91"/>
                <a:gd name="T11" fmla="*/ 65 h 97"/>
                <a:gd name="T12" fmla="*/ 45 w 91"/>
                <a:gd name="T13" fmla="*/ 70 h 97"/>
                <a:gd name="T14" fmla="*/ 47 w 91"/>
                <a:gd name="T15" fmla="*/ 78 h 97"/>
                <a:gd name="T16" fmla="*/ 48 w 91"/>
                <a:gd name="T17" fmla="*/ 86 h 97"/>
                <a:gd name="T18" fmla="*/ 56 w 91"/>
                <a:gd name="T19" fmla="*/ 85 h 97"/>
                <a:gd name="T20" fmla="*/ 61 w 91"/>
                <a:gd name="T21" fmla="*/ 87 h 97"/>
                <a:gd name="T22" fmla="*/ 64 w 91"/>
                <a:gd name="T23" fmla="*/ 90 h 97"/>
                <a:gd name="T24" fmla="*/ 71 w 91"/>
                <a:gd name="T25" fmla="*/ 89 h 97"/>
                <a:gd name="T26" fmla="*/ 77 w 91"/>
                <a:gd name="T27" fmla="*/ 94 h 97"/>
                <a:gd name="T28" fmla="*/ 81 w 91"/>
                <a:gd name="T29" fmla="*/ 96 h 97"/>
                <a:gd name="T30" fmla="*/ 81 w 91"/>
                <a:gd name="T31" fmla="*/ 92 h 97"/>
                <a:gd name="T32" fmla="*/ 74 w 91"/>
                <a:gd name="T33" fmla="*/ 87 h 97"/>
                <a:gd name="T34" fmla="*/ 73 w 91"/>
                <a:gd name="T35" fmla="*/ 81 h 97"/>
                <a:gd name="T36" fmla="*/ 76 w 91"/>
                <a:gd name="T37" fmla="*/ 75 h 97"/>
                <a:gd name="T38" fmla="*/ 86 w 91"/>
                <a:gd name="T39" fmla="*/ 73 h 97"/>
                <a:gd name="T40" fmla="*/ 85 w 91"/>
                <a:gd name="T41" fmla="*/ 69 h 97"/>
                <a:gd name="T42" fmla="*/ 81 w 91"/>
                <a:gd name="T43" fmla="*/ 66 h 97"/>
                <a:gd name="T44" fmla="*/ 78 w 91"/>
                <a:gd name="T45" fmla="*/ 55 h 97"/>
                <a:gd name="T46" fmla="*/ 78 w 91"/>
                <a:gd name="T47" fmla="*/ 48 h 97"/>
                <a:gd name="T48" fmla="*/ 76 w 91"/>
                <a:gd name="T49" fmla="*/ 45 h 97"/>
                <a:gd name="T50" fmla="*/ 77 w 91"/>
                <a:gd name="T51" fmla="*/ 43 h 97"/>
                <a:gd name="T52" fmla="*/ 79 w 91"/>
                <a:gd name="T53" fmla="*/ 40 h 97"/>
                <a:gd name="T54" fmla="*/ 79 w 91"/>
                <a:gd name="T55" fmla="*/ 36 h 97"/>
                <a:gd name="T56" fmla="*/ 79 w 91"/>
                <a:gd name="T57" fmla="*/ 34 h 97"/>
                <a:gd name="T58" fmla="*/ 80 w 91"/>
                <a:gd name="T59" fmla="*/ 32 h 97"/>
                <a:gd name="T60" fmla="*/ 84 w 91"/>
                <a:gd name="T61" fmla="*/ 26 h 97"/>
                <a:gd name="T62" fmla="*/ 88 w 91"/>
                <a:gd name="T63" fmla="*/ 22 h 97"/>
                <a:gd name="T64" fmla="*/ 88 w 91"/>
                <a:gd name="T65" fmla="*/ 17 h 97"/>
                <a:gd name="T66" fmla="*/ 90 w 91"/>
                <a:gd name="T67" fmla="*/ 10 h 97"/>
                <a:gd name="T68" fmla="*/ 83 w 91"/>
                <a:gd name="T69" fmla="*/ 8 h 97"/>
                <a:gd name="T70" fmla="*/ 77 w 91"/>
                <a:gd name="T71" fmla="*/ 5 h 97"/>
                <a:gd name="T72" fmla="*/ 71 w 91"/>
                <a:gd name="T73" fmla="*/ 3 h 97"/>
                <a:gd name="T74" fmla="*/ 66 w 91"/>
                <a:gd name="T75" fmla="*/ 0 h 97"/>
                <a:gd name="T76" fmla="*/ 58 w 91"/>
                <a:gd name="T77" fmla="*/ 2 h 97"/>
                <a:gd name="T78" fmla="*/ 52 w 91"/>
                <a:gd name="T79" fmla="*/ 3 h 97"/>
                <a:gd name="T80" fmla="*/ 45 w 91"/>
                <a:gd name="T81" fmla="*/ 4 h 97"/>
                <a:gd name="T82" fmla="*/ 35 w 91"/>
                <a:gd name="T83" fmla="*/ 1 h 97"/>
                <a:gd name="T84" fmla="*/ 30 w 91"/>
                <a:gd name="T85" fmla="*/ 10 h 97"/>
                <a:gd name="T86" fmla="*/ 28 w 91"/>
                <a:gd name="T87" fmla="*/ 15 h 97"/>
                <a:gd name="T88" fmla="*/ 27 w 91"/>
                <a:gd name="T89" fmla="*/ 21 h 97"/>
                <a:gd name="T90" fmla="*/ 27 w 91"/>
                <a:gd name="T91" fmla="*/ 27 h 97"/>
                <a:gd name="T92" fmla="*/ 25 w 91"/>
                <a:gd name="T93" fmla="*/ 32 h 97"/>
                <a:gd name="T94" fmla="*/ 23 w 91"/>
                <a:gd name="T95" fmla="*/ 36 h 97"/>
                <a:gd name="T96" fmla="*/ 22 w 91"/>
                <a:gd name="T97" fmla="*/ 41 h 97"/>
                <a:gd name="T98" fmla="*/ 21 w 91"/>
                <a:gd name="T99" fmla="*/ 45 h 97"/>
                <a:gd name="T100" fmla="*/ 19 w 91"/>
                <a:gd name="T101" fmla="*/ 50 h 97"/>
                <a:gd name="T102" fmla="*/ 13 w 91"/>
                <a:gd name="T103" fmla="*/ 53 h 97"/>
                <a:gd name="T104" fmla="*/ 11 w 91"/>
                <a:gd name="T105" fmla="*/ 49 h 97"/>
                <a:gd name="T106" fmla="*/ 6 w 91"/>
                <a:gd name="T107" fmla="*/ 51 h 97"/>
                <a:gd name="T108" fmla="*/ 3 w 91"/>
                <a:gd name="T109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97">
                  <a:moveTo>
                    <a:pt x="1" y="55"/>
                  </a:moveTo>
                  <a:cubicBezTo>
                    <a:pt x="2" y="56"/>
                    <a:pt x="0" y="56"/>
                    <a:pt x="1" y="58"/>
                  </a:cubicBezTo>
                  <a:cubicBezTo>
                    <a:pt x="1" y="58"/>
                    <a:pt x="2" y="59"/>
                    <a:pt x="2" y="59"/>
                  </a:cubicBezTo>
                  <a:cubicBezTo>
                    <a:pt x="3" y="59"/>
                    <a:pt x="2" y="60"/>
                    <a:pt x="3" y="61"/>
                  </a:cubicBezTo>
                  <a:cubicBezTo>
                    <a:pt x="3" y="61"/>
                    <a:pt x="4" y="60"/>
                    <a:pt x="5" y="59"/>
                  </a:cubicBezTo>
                  <a:cubicBezTo>
                    <a:pt x="6" y="59"/>
                    <a:pt x="8" y="58"/>
                    <a:pt x="10" y="58"/>
                  </a:cubicBezTo>
                  <a:cubicBezTo>
                    <a:pt x="12" y="58"/>
                    <a:pt x="16" y="58"/>
                    <a:pt x="16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6" y="60"/>
                    <a:pt x="26" y="61"/>
                  </a:cubicBezTo>
                  <a:cubicBezTo>
                    <a:pt x="26" y="62"/>
                    <a:pt x="26" y="62"/>
                    <a:pt x="26" y="64"/>
                  </a:cubicBezTo>
                  <a:cubicBezTo>
                    <a:pt x="27" y="65"/>
                    <a:pt x="26" y="65"/>
                    <a:pt x="27" y="67"/>
                  </a:cubicBezTo>
                  <a:cubicBezTo>
                    <a:pt x="27" y="69"/>
                    <a:pt x="27" y="68"/>
                    <a:pt x="28" y="69"/>
                  </a:cubicBezTo>
                  <a:cubicBezTo>
                    <a:pt x="29" y="70"/>
                    <a:pt x="30" y="70"/>
                    <a:pt x="31" y="70"/>
                  </a:cubicBezTo>
                  <a:cubicBezTo>
                    <a:pt x="32" y="70"/>
                    <a:pt x="33" y="68"/>
                    <a:pt x="34" y="69"/>
                  </a:cubicBezTo>
                  <a:cubicBezTo>
                    <a:pt x="34" y="69"/>
                    <a:pt x="36" y="69"/>
                    <a:pt x="35" y="68"/>
                  </a:cubicBezTo>
                  <a:cubicBezTo>
                    <a:pt x="35" y="67"/>
                    <a:pt x="34" y="66"/>
                    <a:pt x="35" y="65"/>
                  </a:cubicBezTo>
                  <a:cubicBezTo>
                    <a:pt x="36" y="64"/>
                    <a:pt x="36" y="65"/>
                    <a:pt x="38" y="65"/>
                  </a:cubicBezTo>
                  <a:cubicBezTo>
                    <a:pt x="40" y="65"/>
                    <a:pt x="41" y="64"/>
                    <a:pt x="41" y="65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4" y="65"/>
                    <a:pt x="45" y="67"/>
                  </a:cubicBezTo>
                  <a:cubicBezTo>
                    <a:pt x="45" y="68"/>
                    <a:pt x="44" y="70"/>
                    <a:pt x="45" y="70"/>
                  </a:cubicBezTo>
                  <a:cubicBezTo>
                    <a:pt x="46" y="70"/>
                    <a:pt x="46" y="71"/>
                    <a:pt x="46" y="73"/>
                  </a:cubicBezTo>
                  <a:cubicBezTo>
                    <a:pt x="46" y="74"/>
                    <a:pt x="46" y="74"/>
                    <a:pt x="47" y="75"/>
                  </a:cubicBezTo>
                  <a:cubicBezTo>
                    <a:pt x="47" y="77"/>
                    <a:pt x="46" y="77"/>
                    <a:pt x="47" y="78"/>
                  </a:cubicBezTo>
                  <a:cubicBezTo>
                    <a:pt x="48" y="79"/>
                    <a:pt x="48" y="80"/>
                    <a:pt x="48" y="80"/>
                  </a:cubicBezTo>
                  <a:cubicBezTo>
                    <a:pt x="48" y="81"/>
                    <a:pt x="47" y="81"/>
                    <a:pt x="48" y="83"/>
                  </a:cubicBezTo>
                  <a:cubicBezTo>
                    <a:pt x="48" y="84"/>
                    <a:pt x="48" y="85"/>
                    <a:pt x="48" y="86"/>
                  </a:cubicBezTo>
                  <a:cubicBezTo>
                    <a:pt x="49" y="86"/>
                    <a:pt x="50" y="87"/>
                    <a:pt x="51" y="86"/>
                  </a:cubicBezTo>
                  <a:cubicBezTo>
                    <a:pt x="51" y="85"/>
                    <a:pt x="52" y="85"/>
                    <a:pt x="53" y="85"/>
                  </a:cubicBezTo>
                  <a:cubicBezTo>
                    <a:pt x="53" y="86"/>
                    <a:pt x="56" y="85"/>
                    <a:pt x="56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5"/>
                    <a:pt x="59" y="86"/>
                    <a:pt x="59" y="87"/>
                  </a:cubicBezTo>
                  <a:cubicBezTo>
                    <a:pt x="59" y="88"/>
                    <a:pt x="60" y="88"/>
                    <a:pt x="61" y="87"/>
                  </a:cubicBezTo>
                  <a:cubicBezTo>
                    <a:pt x="62" y="87"/>
                    <a:pt x="63" y="87"/>
                    <a:pt x="63" y="88"/>
                  </a:cubicBezTo>
                  <a:cubicBezTo>
                    <a:pt x="63" y="89"/>
                    <a:pt x="62" y="89"/>
                    <a:pt x="62" y="89"/>
                  </a:cubicBezTo>
                  <a:cubicBezTo>
                    <a:pt x="62" y="89"/>
                    <a:pt x="63" y="90"/>
                    <a:pt x="64" y="90"/>
                  </a:cubicBezTo>
                  <a:cubicBezTo>
                    <a:pt x="65" y="90"/>
                    <a:pt x="66" y="90"/>
                    <a:pt x="67" y="90"/>
                  </a:cubicBezTo>
                  <a:cubicBezTo>
                    <a:pt x="69" y="90"/>
                    <a:pt x="69" y="90"/>
                    <a:pt x="69" y="89"/>
                  </a:cubicBezTo>
                  <a:cubicBezTo>
                    <a:pt x="70" y="88"/>
                    <a:pt x="70" y="89"/>
                    <a:pt x="71" y="89"/>
                  </a:cubicBezTo>
                  <a:cubicBezTo>
                    <a:pt x="72" y="89"/>
                    <a:pt x="72" y="89"/>
                    <a:pt x="72" y="90"/>
                  </a:cubicBezTo>
                  <a:cubicBezTo>
                    <a:pt x="72" y="91"/>
                    <a:pt x="73" y="91"/>
                    <a:pt x="74" y="92"/>
                  </a:cubicBezTo>
                  <a:cubicBezTo>
                    <a:pt x="74" y="93"/>
                    <a:pt x="76" y="93"/>
                    <a:pt x="77" y="94"/>
                  </a:cubicBezTo>
                  <a:cubicBezTo>
                    <a:pt x="78" y="95"/>
                    <a:pt x="77" y="95"/>
                    <a:pt x="77" y="96"/>
                  </a:cubicBezTo>
                  <a:cubicBezTo>
                    <a:pt x="77" y="97"/>
                    <a:pt x="79" y="97"/>
                    <a:pt x="80" y="97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2" y="92"/>
                    <a:pt x="81" y="92"/>
                  </a:cubicBezTo>
                  <a:cubicBezTo>
                    <a:pt x="80" y="92"/>
                    <a:pt x="80" y="93"/>
                    <a:pt x="79" y="91"/>
                  </a:cubicBezTo>
                  <a:cubicBezTo>
                    <a:pt x="78" y="90"/>
                    <a:pt x="77" y="90"/>
                    <a:pt x="76" y="89"/>
                  </a:cubicBezTo>
                  <a:cubicBezTo>
                    <a:pt x="75" y="89"/>
                    <a:pt x="74" y="88"/>
                    <a:pt x="74" y="87"/>
                  </a:cubicBezTo>
                  <a:cubicBezTo>
                    <a:pt x="74" y="87"/>
                    <a:pt x="74" y="86"/>
                    <a:pt x="75" y="85"/>
                  </a:cubicBezTo>
                  <a:cubicBezTo>
                    <a:pt x="75" y="84"/>
                    <a:pt x="74" y="83"/>
                    <a:pt x="74" y="82"/>
                  </a:cubicBezTo>
                  <a:cubicBezTo>
                    <a:pt x="74" y="81"/>
                    <a:pt x="74" y="81"/>
                    <a:pt x="73" y="81"/>
                  </a:cubicBezTo>
                  <a:cubicBezTo>
                    <a:pt x="73" y="80"/>
                    <a:pt x="73" y="79"/>
                    <a:pt x="73" y="78"/>
                  </a:cubicBezTo>
                  <a:cubicBezTo>
                    <a:pt x="73" y="78"/>
                    <a:pt x="73" y="77"/>
                    <a:pt x="73" y="77"/>
                  </a:cubicBezTo>
                  <a:cubicBezTo>
                    <a:pt x="74" y="76"/>
                    <a:pt x="75" y="75"/>
                    <a:pt x="76" y="75"/>
                  </a:cubicBezTo>
                  <a:cubicBezTo>
                    <a:pt x="76" y="75"/>
                    <a:pt x="77" y="75"/>
                    <a:pt x="77" y="76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2"/>
                    <a:pt x="86" y="72"/>
                    <a:pt x="86" y="71"/>
                  </a:cubicBezTo>
                  <a:cubicBezTo>
                    <a:pt x="86" y="71"/>
                    <a:pt x="85" y="70"/>
                    <a:pt x="85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8"/>
                    <a:pt x="83" y="68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2" y="66"/>
                    <a:pt x="81" y="66"/>
                    <a:pt x="81" y="66"/>
                  </a:cubicBezTo>
                  <a:cubicBezTo>
                    <a:pt x="81" y="65"/>
                    <a:pt x="79" y="60"/>
                    <a:pt x="79" y="59"/>
                  </a:cubicBezTo>
                  <a:cubicBezTo>
                    <a:pt x="79" y="59"/>
                    <a:pt x="80" y="58"/>
                    <a:pt x="80" y="57"/>
                  </a:cubicBezTo>
                  <a:cubicBezTo>
                    <a:pt x="79" y="57"/>
                    <a:pt x="79" y="56"/>
                    <a:pt x="78" y="55"/>
                  </a:cubicBezTo>
                  <a:cubicBezTo>
                    <a:pt x="78" y="54"/>
                    <a:pt x="79" y="54"/>
                    <a:pt x="79" y="53"/>
                  </a:cubicBezTo>
                  <a:cubicBezTo>
                    <a:pt x="78" y="52"/>
                    <a:pt x="78" y="53"/>
                    <a:pt x="78" y="52"/>
                  </a:cubicBezTo>
                  <a:cubicBezTo>
                    <a:pt x="78" y="52"/>
                    <a:pt x="78" y="49"/>
                    <a:pt x="78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6" y="45"/>
                    <a:pt x="76" y="45"/>
                  </a:cubicBezTo>
                  <a:cubicBezTo>
                    <a:pt x="76" y="44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7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8" y="39"/>
                    <a:pt x="78" y="40"/>
                    <a:pt x="79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7" y="38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79" y="34"/>
                    <a:pt x="79" y="33"/>
                    <a:pt x="79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1" y="31"/>
                    <a:pt x="81" y="30"/>
                    <a:pt x="81" y="29"/>
                  </a:cubicBezTo>
                  <a:cubicBezTo>
                    <a:pt x="81" y="28"/>
                    <a:pt x="82" y="27"/>
                    <a:pt x="82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5" y="25"/>
                    <a:pt x="85" y="25"/>
                  </a:cubicBezTo>
                  <a:cubicBezTo>
                    <a:pt x="85" y="24"/>
                    <a:pt x="86" y="24"/>
                    <a:pt x="87" y="23"/>
                  </a:cubicBezTo>
                  <a:cubicBezTo>
                    <a:pt x="87" y="23"/>
                    <a:pt x="87" y="22"/>
                    <a:pt x="88" y="22"/>
                  </a:cubicBezTo>
                  <a:cubicBezTo>
                    <a:pt x="88" y="22"/>
                    <a:pt x="88" y="21"/>
                    <a:pt x="89" y="21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8" y="17"/>
                    <a:pt x="88" y="17"/>
                  </a:cubicBezTo>
                  <a:cubicBezTo>
                    <a:pt x="88" y="16"/>
                    <a:pt x="90" y="15"/>
                    <a:pt x="89" y="15"/>
                  </a:cubicBezTo>
                  <a:cubicBezTo>
                    <a:pt x="87" y="15"/>
                    <a:pt x="90" y="13"/>
                    <a:pt x="90" y="12"/>
                  </a:cubicBezTo>
                  <a:cubicBezTo>
                    <a:pt x="91" y="11"/>
                    <a:pt x="90" y="10"/>
                    <a:pt x="90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7" y="10"/>
                    <a:pt x="86" y="9"/>
                  </a:cubicBezTo>
                  <a:cubicBezTo>
                    <a:pt x="85" y="8"/>
                    <a:pt x="84" y="8"/>
                    <a:pt x="83" y="8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1" y="4"/>
                    <a:pt x="79" y="3"/>
                    <a:pt x="79" y="4"/>
                  </a:cubicBezTo>
                  <a:cubicBezTo>
                    <a:pt x="78" y="5"/>
                    <a:pt x="78" y="5"/>
                    <a:pt x="77" y="5"/>
                  </a:cubicBezTo>
                  <a:cubicBezTo>
                    <a:pt x="76" y="4"/>
                    <a:pt x="74" y="3"/>
                    <a:pt x="74" y="4"/>
                  </a:cubicBezTo>
                  <a:cubicBezTo>
                    <a:pt x="74" y="5"/>
                    <a:pt x="73" y="5"/>
                    <a:pt x="72" y="5"/>
                  </a:cubicBezTo>
                  <a:cubicBezTo>
                    <a:pt x="72" y="4"/>
                    <a:pt x="71" y="3"/>
                    <a:pt x="71" y="3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68" y="1"/>
                    <a:pt x="67" y="1"/>
                  </a:cubicBezTo>
                  <a:cubicBezTo>
                    <a:pt x="66" y="1"/>
                    <a:pt x="67" y="0"/>
                    <a:pt x="66" y="0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61" y="0"/>
                    <a:pt x="61" y="1"/>
                    <a:pt x="60" y="2"/>
                  </a:cubicBezTo>
                  <a:cubicBezTo>
                    <a:pt x="58" y="3"/>
                    <a:pt x="59" y="1"/>
                    <a:pt x="58" y="2"/>
                  </a:cubicBezTo>
                  <a:cubicBezTo>
                    <a:pt x="57" y="2"/>
                    <a:pt x="57" y="3"/>
                    <a:pt x="57" y="3"/>
                  </a:cubicBezTo>
                  <a:cubicBezTo>
                    <a:pt x="57" y="3"/>
                    <a:pt x="56" y="3"/>
                    <a:pt x="55" y="4"/>
                  </a:cubicBezTo>
                  <a:cubicBezTo>
                    <a:pt x="53" y="4"/>
                    <a:pt x="53" y="3"/>
                    <a:pt x="52" y="3"/>
                  </a:cubicBezTo>
                  <a:cubicBezTo>
                    <a:pt x="50" y="3"/>
                    <a:pt x="51" y="5"/>
                    <a:pt x="51" y="5"/>
                  </a:cubicBezTo>
                  <a:cubicBezTo>
                    <a:pt x="51" y="5"/>
                    <a:pt x="49" y="5"/>
                    <a:pt x="48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40" y="3"/>
                    <a:pt x="40" y="2"/>
                    <a:pt x="38" y="1"/>
                  </a:cubicBezTo>
                  <a:cubicBezTo>
                    <a:pt x="37" y="1"/>
                    <a:pt x="35" y="1"/>
                    <a:pt x="35" y="1"/>
                  </a:cubicBezTo>
                  <a:cubicBezTo>
                    <a:pt x="34" y="1"/>
                    <a:pt x="33" y="2"/>
                    <a:pt x="33" y="3"/>
                  </a:cubicBezTo>
                  <a:cubicBezTo>
                    <a:pt x="33" y="5"/>
                    <a:pt x="30" y="6"/>
                    <a:pt x="30" y="6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2" y="49"/>
                    <a:pt x="11" y="49"/>
                  </a:cubicBezTo>
                  <a:cubicBezTo>
                    <a:pt x="10" y="49"/>
                    <a:pt x="9" y="49"/>
                    <a:pt x="9" y="49"/>
                  </a:cubicBezTo>
                  <a:cubicBezTo>
                    <a:pt x="9" y="49"/>
                    <a:pt x="10" y="51"/>
                    <a:pt x="9" y="51"/>
                  </a:cubicBezTo>
                  <a:cubicBezTo>
                    <a:pt x="8" y="51"/>
                    <a:pt x="7" y="50"/>
                    <a:pt x="6" y="51"/>
                  </a:cubicBezTo>
                  <a:cubicBezTo>
                    <a:pt x="5" y="52"/>
                    <a:pt x="5" y="51"/>
                    <a:pt x="5" y="51"/>
                  </a:cubicBezTo>
                  <a:cubicBezTo>
                    <a:pt x="5" y="51"/>
                    <a:pt x="3" y="52"/>
                    <a:pt x="3" y="53"/>
                  </a:cubicBezTo>
                  <a:cubicBezTo>
                    <a:pt x="4" y="55"/>
                    <a:pt x="3" y="55"/>
                    <a:pt x="3" y="55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37" name="Freeform 8">
              <a:extLst>
                <a:ext uri="{FF2B5EF4-FFF2-40B4-BE49-F238E27FC236}">
                  <a16:creationId xmlns:a16="http://schemas.microsoft.com/office/drawing/2014/main" id="{1B3BE080-4BA7-74E4-9955-B569CBD51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6542" y="2228746"/>
              <a:ext cx="153495" cy="161931"/>
            </a:xfrm>
            <a:custGeom>
              <a:avLst/>
              <a:gdLst>
                <a:gd name="T0" fmla="*/ 23 w 24"/>
                <a:gd name="T1" fmla="*/ 9 h 24"/>
                <a:gd name="T2" fmla="*/ 21 w 24"/>
                <a:gd name="T3" fmla="*/ 8 h 24"/>
                <a:gd name="T4" fmla="*/ 22 w 24"/>
                <a:gd name="T5" fmla="*/ 6 h 24"/>
                <a:gd name="T6" fmla="*/ 22 w 24"/>
                <a:gd name="T7" fmla="*/ 6 h 24"/>
                <a:gd name="T8" fmla="*/ 19 w 24"/>
                <a:gd name="T9" fmla="*/ 5 h 24"/>
                <a:gd name="T10" fmla="*/ 17 w 24"/>
                <a:gd name="T11" fmla="*/ 6 h 24"/>
                <a:gd name="T12" fmla="*/ 15 w 24"/>
                <a:gd name="T13" fmla="*/ 5 h 24"/>
                <a:gd name="T14" fmla="*/ 15 w 24"/>
                <a:gd name="T15" fmla="*/ 3 h 24"/>
                <a:gd name="T16" fmla="*/ 12 w 24"/>
                <a:gd name="T17" fmla="*/ 0 h 24"/>
                <a:gd name="T18" fmla="*/ 10 w 24"/>
                <a:gd name="T19" fmla="*/ 0 h 24"/>
                <a:gd name="T20" fmla="*/ 7 w 24"/>
                <a:gd name="T21" fmla="*/ 1 h 24"/>
                <a:gd name="T22" fmla="*/ 5 w 24"/>
                <a:gd name="T23" fmla="*/ 2 h 24"/>
                <a:gd name="T24" fmla="*/ 4 w 24"/>
                <a:gd name="T25" fmla="*/ 5 h 24"/>
                <a:gd name="T26" fmla="*/ 4 w 24"/>
                <a:gd name="T27" fmla="*/ 7 h 24"/>
                <a:gd name="T28" fmla="*/ 4 w 24"/>
                <a:gd name="T29" fmla="*/ 8 h 24"/>
                <a:gd name="T30" fmla="*/ 5 w 24"/>
                <a:gd name="T31" fmla="*/ 10 h 24"/>
                <a:gd name="T32" fmla="*/ 4 w 24"/>
                <a:gd name="T33" fmla="*/ 11 h 24"/>
                <a:gd name="T34" fmla="*/ 6 w 24"/>
                <a:gd name="T35" fmla="*/ 13 h 24"/>
                <a:gd name="T36" fmla="*/ 4 w 24"/>
                <a:gd name="T37" fmla="*/ 14 h 24"/>
                <a:gd name="T38" fmla="*/ 3 w 24"/>
                <a:gd name="T39" fmla="*/ 15 h 24"/>
                <a:gd name="T40" fmla="*/ 1 w 24"/>
                <a:gd name="T41" fmla="*/ 16 h 24"/>
                <a:gd name="T42" fmla="*/ 0 w 24"/>
                <a:gd name="T43" fmla="*/ 18 h 24"/>
                <a:gd name="T44" fmla="*/ 0 w 24"/>
                <a:gd name="T45" fmla="*/ 21 h 24"/>
                <a:gd name="T46" fmla="*/ 2 w 24"/>
                <a:gd name="T47" fmla="*/ 21 h 24"/>
                <a:gd name="T48" fmla="*/ 3 w 24"/>
                <a:gd name="T49" fmla="*/ 22 h 24"/>
                <a:gd name="T50" fmla="*/ 3 w 24"/>
                <a:gd name="T51" fmla="*/ 23 h 24"/>
                <a:gd name="T52" fmla="*/ 4 w 24"/>
                <a:gd name="T53" fmla="*/ 21 h 24"/>
                <a:gd name="T54" fmla="*/ 7 w 24"/>
                <a:gd name="T55" fmla="*/ 19 h 24"/>
                <a:gd name="T56" fmla="*/ 7 w 24"/>
                <a:gd name="T57" fmla="*/ 21 h 24"/>
                <a:gd name="T58" fmla="*/ 8 w 24"/>
                <a:gd name="T59" fmla="*/ 20 h 24"/>
                <a:gd name="T60" fmla="*/ 10 w 24"/>
                <a:gd name="T61" fmla="*/ 22 h 24"/>
                <a:gd name="T62" fmla="*/ 11 w 24"/>
                <a:gd name="T63" fmla="*/ 24 h 24"/>
                <a:gd name="T64" fmla="*/ 11 w 24"/>
                <a:gd name="T65" fmla="*/ 24 h 24"/>
                <a:gd name="T66" fmla="*/ 13 w 24"/>
                <a:gd name="T67" fmla="*/ 23 h 24"/>
                <a:gd name="T68" fmla="*/ 14 w 24"/>
                <a:gd name="T69" fmla="*/ 22 h 24"/>
                <a:gd name="T70" fmla="*/ 15 w 24"/>
                <a:gd name="T71" fmla="*/ 23 h 24"/>
                <a:gd name="T72" fmla="*/ 16 w 24"/>
                <a:gd name="T73" fmla="*/ 21 h 24"/>
                <a:gd name="T74" fmla="*/ 17 w 24"/>
                <a:gd name="T75" fmla="*/ 21 h 24"/>
                <a:gd name="T76" fmla="*/ 19 w 24"/>
                <a:gd name="T77" fmla="*/ 21 h 24"/>
                <a:gd name="T78" fmla="*/ 20 w 24"/>
                <a:gd name="T79" fmla="*/ 21 h 24"/>
                <a:gd name="T80" fmla="*/ 21 w 24"/>
                <a:gd name="T81" fmla="*/ 20 h 24"/>
                <a:gd name="T82" fmla="*/ 22 w 24"/>
                <a:gd name="T83" fmla="*/ 19 h 24"/>
                <a:gd name="T84" fmla="*/ 23 w 24"/>
                <a:gd name="T85" fmla="*/ 16 h 24"/>
                <a:gd name="T86" fmla="*/ 20 w 24"/>
                <a:gd name="T87" fmla="*/ 15 h 24"/>
                <a:gd name="T88" fmla="*/ 20 w 24"/>
                <a:gd name="T89" fmla="*/ 13 h 24"/>
                <a:gd name="T90" fmla="*/ 22 w 24"/>
                <a:gd name="T91" fmla="*/ 11 h 24"/>
                <a:gd name="T92" fmla="*/ 23 w 24"/>
                <a:gd name="T9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24">
                  <a:moveTo>
                    <a:pt x="23" y="9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0" y="7"/>
                    <a:pt x="20" y="6"/>
                    <a:pt x="22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1" y="5"/>
                    <a:pt x="19" y="4"/>
                    <a:pt x="19" y="5"/>
                  </a:cubicBezTo>
                  <a:cubicBezTo>
                    <a:pt x="18" y="6"/>
                    <a:pt x="18" y="7"/>
                    <a:pt x="17" y="6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2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3" y="4"/>
                    <a:pt x="4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6" y="9"/>
                    <a:pt x="5" y="10"/>
                  </a:cubicBezTo>
                  <a:cubicBezTo>
                    <a:pt x="5" y="11"/>
                    <a:pt x="4" y="10"/>
                    <a:pt x="4" y="11"/>
                  </a:cubicBezTo>
                  <a:cubicBezTo>
                    <a:pt x="3" y="12"/>
                    <a:pt x="6" y="12"/>
                    <a:pt x="6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8"/>
                    <a:pt x="24" y="16"/>
                    <a:pt x="23" y="16"/>
                  </a:cubicBezTo>
                  <a:cubicBezTo>
                    <a:pt x="22" y="16"/>
                    <a:pt x="21" y="16"/>
                    <a:pt x="20" y="15"/>
                  </a:cubicBezTo>
                  <a:cubicBezTo>
                    <a:pt x="20" y="14"/>
                    <a:pt x="19" y="13"/>
                    <a:pt x="20" y="13"/>
                  </a:cubicBezTo>
                  <a:cubicBezTo>
                    <a:pt x="21" y="12"/>
                    <a:pt x="21" y="12"/>
                    <a:pt x="22" y="11"/>
                  </a:cubicBezTo>
                  <a:cubicBezTo>
                    <a:pt x="23" y="10"/>
                    <a:pt x="23" y="9"/>
                    <a:pt x="2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38" name="Freeform 9">
              <a:extLst>
                <a:ext uri="{FF2B5EF4-FFF2-40B4-BE49-F238E27FC236}">
                  <a16:creationId xmlns:a16="http://schemas.microsoft.com/office/drawing/2014/main" id="{8511444E-B545-A438-9D8D-7EFE62251E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0221" y="3244488"/>
              <a:ext cx="352837" cy="241844"/>
            </a:xfrm>
            <a:custGeom>
              <a:avLst/>
              <a:gdLst>
                <a:gd name="T0" fmla="*/ 1 w 55"/>
                <a:gd name="T1" fmla="*/ 11 h 36"/>
                <a:gd name="T2" fmla="*/ 2 w 55"/>
                <a:gd name="T3" fmla="*/ 9 h 36"/>
                <a:gd name="T4" fmla="*/ 3 w 55"/>
                <a:gd name="T5" fmla="*/ 8 h 36"/>
                <a:gd name="T6" fmla="*/ 4 w 55"/>
                <a:gd name="T7" fmla="*/ 7 h 36"/>
                <a:gd name="T8" fmla="*/ 5 w 55"/>
                <a:gd name="T9" fmla="*/ 6 h 36"/>
                <a:gd name="T10" fmla="*/ 6 w 55"/>
                <a:gd name="T11" fmla="*/ 7 h 36"/>
                <a:gd name="T12" fmla="*/ 9 w 55"/>
                <a:gd name="T13" fmla="*/ 7 h 36"/>
                <a:gd name="T14" fmla="*/ 17 w 55"/>
                <a:gd name="T15" fmla="*/ 9 h 36"/>
                <a:gd name="T16" fmla="*/ 18 w 55"/>
                <a:gd name="T17" fmla="*/ 14 h 36"/>
                <a:gd name="T18" fmla="*/ 21 w 55"/>
                <a:gd name="T19" fmla="*/ 12 h 36"/>
                <a:gd name="T20" fmla="*/ 27 w 55"/>
                <a:gd name="T21" fmla="*/ 5 h 36"/>
                <a:gd name="T22" fmla="*/ 43 w 55"/>
                <a:gd name="T23" fmla="*/ 0 h 36"/>
                <a:gd name="T24" fmla="*/ 42 w 55"/>
                <a:gd name="T25" fmla="*/ 1 h 36"/>
                <a:gd name="T26" fmla="*/ 48 w 55"/>
                <a:gd name="T27" fmla="*/ 10 h 36"/>
                <a:gd name="T28" fmla="*/ 50 w 55"/>
                <a:gd name="T29" fmla="*/ 11 h 36"/>
                <a:gd name="T30" fmla="*/ 49 w 55"/>
                <a:gd name="T31" fmla="*/ 11 h 36"/>
                <a:gd name="T32" fmla="*/ 48 w 55"/>
                <a:gd name="T33" fmla="*/ 12 h 36"/>
                <a:gd name="T34" fmla="*/ 46 w 55"/>
                <a:gd name="T35" fmla="*/ 13 h 36"/>
                <a:gd name="T36" fmla="*/ 45 w 55"/>
                <a:gd name="T37" fmla="*/ 16 h 36"/>
                <a:gd name="T38" fmla="*/ 44 w 55"/>
                <a:gd name="T39" fmla="*/ 16 h 36"/>
                <a:gd name="T40" fmla="*/ 42 w 55"/>
                <a:gd name="T41" fmla="*/ 19 h 36"/>
                <a:gd name="T42" fmla="*/ 35 w 55"/>
                <a:gd name="T43" fmla="*/ 22 h 36"/>
                <a:gd name="T44" fmla="*/ 33 w 55"/>
                <a:gd name="T45" fmla="*/ 23 h 36"/>
                <a:gd name="T46" fmla="*/ 32 w 55"/>
                <a:gd name="T47" fmla="*/ 23 h 36"/>
                <a:gd name="T48" fmla="*/ 28 w 55"/>
                <a:gd name="T49" fmla="*/ 25 h 36"/>
                <a:gd name="T50" fmla="*/ 28 w 55"/>
                <a:gd name="T51" fmla="*/ 26 h 36"/>
                <a:gd name="T52" fmla="*/ 24 w 55"/>
                <a:gd name="T53" fmla="*/ 26 h 36"/>
                <a:gd name="T54" fmla="*/ 24 w 55"/>
                <a:gd name="T55" fmla="*/ 27 h 36"/>
                <a:gd name="T56" fmla="*/ 20 w 55"/>
                <a:gd name="T57" fmla="*/ 29 h 36"/>
                <a:gd name="T58" fmla="*/ 14 w 55"/>
                <a:gd name="T59" fmla="*/ 30 h 36"/>
                <a:gd name="T60" fmla="*/ 12 w 55"/>
                <a:gd name="T61" fmla="*/ 32 h 36"/>
                <a:gd name="T62" fmla="*/ 10 w 55"/>
                <a:gd name="T63" fmla="*/ 32 h 36"/>
                <a:gd name="T64" fmla="*/ 9 w 55"/>
                <a:gd name="T65" fmla="*/ 33 h 36"/>
                <a:gd name="T66" fmla="*/ 4 w 55"/>
                <a:gd name="T67" fmla="*/ 32 h 36"/>
                <a:gd name="T68" fmla="*/ 3 w 55"/>
                <a:gd name="T69" fmla="*/ 28 h 36"/>
                <a:gd name="T70" fmla="*/ 4 w 55"/>
                <a:gd name="T71" fmla="*/ 27 h 36"/>
                <a:gd name="T72" fmla="*/ 2 w 55"/>
                <a:gd name="T73" fmla="*/ 25 h 36"/>
                <a:gd name="T74" fmla="*/ 1 w 55"/>
                <a:gd name="T75" fmla="*/ 20 h 36"/>
                <a:gd name="T76" fmla="*/ 1 w 55"/>
                <a:gd name="T77" fmla="*/ 20 h 36"/>
                <a:gd name="T78" fmla="*/ 1 w 55"/>
                <a:gd name="T79" fmla="*/ 17 h 36"/>
                <a:gd name="T80" fmla="*/ 1 w 55"/>
                <a:gd name="T81" fmla="*/ 16 h 36"/>
                <a:gd name="T82" fmla="*/ 1 w 55"/>
                <a:gd name="T83" fmla="*/ 11 h 36"/>
                <a:gd name="T84" fmla="*/ 50 w 55"/>
                <a:gd name="T85" fmla="*/ 34 h 36"/>
                <a:gd name="T86" fmla="*/ 51 w 55"/>
                <a:gd name="T87" fmla="*/ 35 h 36"/>
                <a:gd name="T88" fmla="*/ 53 w 55"/>
                <a:gd name="T89" fmla="*/ 35 h 36"/>
                <a:gd name="T90" fmla="*/ 50 w 55"/>
                <a:gd name="T9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36">
                  <a:moveTo>
                    <a:pt x="1" y="11"/>
                  </a:moveTo>
                  <a:cubicBezTo>
                    <a:pt x="1" y="11"/>
                    <a:pt x="2" y="10"/>
                    <a:pt x="2" y="9"/>
                  </a:cubicBezTo>
                  <a:cubicBezTo>
                    <a:pt x="2" y="8"/>
                    <a:pt x="3" y="9"/>
                    <a:pt x="3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7" y="5"/>
                    <a:pt x="5" y="7"/>
                    <a:pt x="6" y="7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1" y="7"/>
                    <a:pt x="17" y="9"/>
                    <a:pt x="17" y="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21" y="12"/>
                    <a:pt x="21" y="1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9" y="11"/>
                    <a:pt x="49" y="12"/>
                    <a:pt x="48" y="12"/>
                  </a:cubicBezTo>
                  <a:cubicBezTo>
                    <a:pt x="47" y="13"/>
                    <a:pt x="47" y="12"/>
                    <a:pt x="46" y="13"/>
                  </a:cubicBezTo>
                  <a:cubicBezTo>
                    <a:pt x="44" y="14"/>
                    <a:pt x="45" y="15"/>
                    <a:pt x="45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2" y="19"/>
                    <a:pt x="42" y="19"/>
                  </a:cubicBezTo>
                  <a:cubicBezTo>
                    <a:pt x="40" y="20"/>
                    <a:pt x="38" y="21"/>
                    <a:pt x="35" y="22"/>
                  </a:cubicBezTo>
                  <a:cubicBezTo>
                    <a:pt x="35" y="22"/>
                    <a:pt x="34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1" y="23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6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3" y="28"/>
                    <a:pt x="21" y="29"/>
                    <a:pt x="20" y="29"/>
                  </a:cubicBezTo>
                  <a:cubicBezTo>
                    <a:pt x="18" y="29"/>
                    <a:pt x="16" y="29"/>
                    <a:pt x="14" y="30"/>
                  </a:cubicBezTo>
                  <a:cubicBezTo>
                    <a:pt x="13" y="30"/>
                    <a:pt x="13" y="31"/>
                    <a:pt x="12" y="32"/>
                  </a:cubicBezTo>
                  <a:cubicBezTo>
                    <a:pt x="12" y="32"/>
                    <a:pt x="11" y="32"/>
                    <a:pt x="10" y="32"/>
                  </a:cubicBezTo>
                  <a:cubicBezTo>
                    <a:pt x="10" y="32"/>
                    <a:pt x="9" y="33"/>
                    <a:pt x="9" y="33"/>
                  </a:cubicBezTo>
                  <a:cubicBezTo>
                    <a:pt x="8" y="33"/>
                    <a:pt x="5" y="32"/>
                    <a:pt x="4" y="32"/>
                  </a:cubicBezTo>
                  <a:cubicBezTo>
                    <a:pt x="3" y="30"/>
                    <a:pt x="3" y="30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3" y="25"/>
                    <a:pt x="1" y="21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2" y="13"/>
                    <a:pt x="1" y="11"/>
                  </a:cubicBezTo>
                  <a:close/>
                  <a:moveTo>
                    <a:pt x="50" y="34"/>
                  </a:moveTo>
                  <a:cubicBezTo>
                    <a:pt x="50" y="34"/>
                    <a:pt x="51" y="35"/>
                    <a:pt x="51" y="35"/>
                  </a:cubicBezTo>
                  <a:cubicBezTo>
                    <a:pt x="53" y="36"/>
                    <a:pt x="55" y="35"/>
                    <a:pt x="53" y="35"/>
                  </a:cubicBezTo>
                  <a:cubicBezTo>
                    <a:pt x="52" y="34"/>
                    <a:pt x="51" y="34"/>
                    <a:pt x="50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39" name="Freeform 10">
              <a:extLst>
                <a:ext uri="{FF2B5EF4-FFF2-40B4-BE49-F238E27FC236}">
                  <a16:creationId xmlns:a16="http://schemas.microsoft.com/office/drawing/2014/main" id="{8A910ED1-DFBD-62CF-AC0E-FCE4E837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987" y="2924835"/>
              <a:ext cx="269113" cy="237637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0" name="Freeform 11">
              <a:extLst>
                <a:ext uri="{FF2B5EF4-FFF2-40B4-BE49-F238E27FC236}">
                  <a16:creationId xmlns:a16="http://schemas.microsoft.com/office/drawing/2014/main" id="{369FF65D-43E0-69BB-C3D3-A736418FDF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0449" y="3101484"/>
              <a:ext cx="211303" cy="521539"/>
            </a:xfrm>
            <a:custGeom>
              <a:avLst/>
              <a:gdLst>
                <a:gd name="T0" fmla="*/ 24 w 33"/>
                <a:gd name="T1" fmla="*/ 8 h 77"/>
                <a:gd name="T2" fmla="*/ 21 w 33"/>
                <a:gd name="T3" fmla="*/ 7 h 77"/>
                <a:gd name="T4" fmla="*/ 18 w 33"/>
                <a:gd name="T5" fmla="*/ 4 h 77"/>
                <a:gd name="T6" fmla="*/ 17 w 33"/>
                <a:gd name="T7" fmla="*/ 1 h 77"/>
                <a:gd name="T8" fmla="*/ 13 w 33"/>
                <a:gd name="T9" fmla="*/ 0 h 77"/>
                <a:gd name="T10" fmla="*/ 8 w 33"/>
                <a:gd name="T11" fmla="*/ 2 h 77"/>
                <a:gd name="T12" fmla="*/ 2 w 33"/>
                <a:gd name="T13" fmla="*/ 1 h 77"/>
                <a:gd name="T14" fmla="*/ 2 w 33"/>
                <a:gd name="T15" fmla="*/ 6 h 77"/>
                <a:gd name="T16" fmla="*/ 3 w 33"/>
                <a:gd name="T17" fmla="*/ 9 h 77"/>
                <a:gd name="T18" fmla="*/ 5 w 33"/>
                <a:gd name="T19" fmla="*/ 11 h 77"/>
                <a:gd name="T20" fmla="*/ 9 w 33"/>
                <a:gd name="T21" fmla="*/ 10 h 77"/>
                <a:gd name="T22" fmla="*/ 12 w 33"/>
                <a:gd name="T23" fmla="*/ 12 h 77"/>
                <a:gd name="T24" fmla="*/ 11 w 33"/>
                <a:gd name="T25" fmla="*/ 15 h 77"/>
                <a:gd name="T26" fmla="*/ 8 w 33"/>
                <a:gd name="T27" fmla="*/ 17 h 77"/>
                <a:gd name="T28" fmla="*/ 10 w 33"/>
                <a:gd name="T29" fmla="*/ 21 h 77"/>
                <a:gd name="T30" fmla="*/ 13 w 33"/>
                <a:gd name="T31" fmla="*/ 27 h 77"/>
                <a:gd name="T32" fmla="*/ 15 w 33"/>
                <a:gd name="T33" fmla="*/ 29 h 77"/>
                <a:gd name="T34" fmla="*/ 19 w 33"/>
                <a:gd name="T35" fmla="*/ 32 h 77"/>
                <a:gd name="T36" fmla="*/ 21 w 33"/>
                <a:gd name="T37" fmla="*/ 36 h 77"/>
                <a:gd name="T38" fmla="*/ 23 w 33"/>
                <a:gd name="T39" fmla="*/ 39 h 77"/>
                <a:gd name="T40" fmla="*/ 23 w 33"/>
                <a:gd name="T41" fmla="*/ 43 h 77"/>
                <a:gd name="T42" fmla="*/ 24 w 33"/>
                <a:gd name="T43" fmla="*/ 48 h 77"/>
                <a:gd name="T44" fmla="*/ 25 w 33"/>
                <a:gd name="T45" fmla="*/ 52 h 77"/>
                <a:gd name="T46" fmla="*/ 23 w 33"/>
                <a:gd name="T47" fmla="*/ 57 h 77"/>
                <a:gd name="T48" fmla="*/ 22 w 33"/>
                <a:gd name="T49" fmla="*/ 60 h 77"/>
                <a:gd name="T50" fmla="*/ 18 w 33"/>
                <a:gd name="T51" fmla="*/ 61 h 77"/>
                <a:gd name="T52" fmla="*/ 16 w 33"/>
                <a:gd name="T53" fmla="*/ 62 h 77"/>
                <a:gd name="T54" fmla="*/ 13 w 33"/>
                <a:gd name="T55" fmla="*/ 64 h 77"/>
                <a:gd name="T56" fmla="*/ 9 w 33"/>
                <a:gd name="T57" fmla="*/ 67 h 77"/>
                <a:gd name="T58" fmla="*/ 11 w 33"/>
                <a:gd name="T59" fmla="*/ 73 h 77"/>
                <a:gd name="T60" fmla="*/ 12 w 33"/>
                <a:gd name="T61" fmla="*/ 75 h 77"/>
                <a:gd name="T62" fmla="*/ 14 w 33"/>
                <a:gd name="T63" fmla="*/ 74 h 77"/>
                <a:gd name="T64" fmla="*/ 15 w 33"/>
                <a:gd name="T65" fmla="*/ 71 h 77"/>
                <a:gd name="T66" fmla="*/ 17 w 33"/>
                <a:gd name="T67" fmla="*/ 71 h 77"/>
                <a:gd name="T68" fmla="*/ 18 w 33"/>
                <a:gd name="T69" fmla="*/ 71 h 77"/>
                <a:gd name="T70" fmla="*/ 18 w 33"/>
                <a:gd name="T71" fmla="*/ 70 h 77"/>
                <a:gd name="T72" fmla="*/ 16 w 33"/>
                <a:gd name="T73" fmla="*/ 68 h 77"/>
                <a:gd name="T74" fmla="*/ 20 w 33"/>
                <a:gd name="T75" fmla="*/ 68 h 77"/>
                <a:gd name="T76" fmla="*/ 22 w 33"/>
                <a:gd name="T77" fmla="*/ 67 h 77"/>
                <a:gd name="T78" fmla="*/ 23 w 33"/>
                <a:gd name="T79" fmla="*/ 67 h 77"/>
                <a:gd name="T80" fmla="*/ 27 w 33"/>
                <a:gd name="T81" fmla="*/ 65 h 77"/>
                <a:gd name="T82" fmla="*/ 31 w 33"/>
                <a:gd name="T83" fmla="*/ 60 h 77"/>
                <a:gd name="T84" fmla="*/ 31 w 33"/>
                <a:gd name="T85" fmla="*/ 56 h 77"/>
                <a:gd name="T86" fmla="*/ 33 w 33"/>
                <a:gd name="T87" fmla="*/ 54 h 77"/>
                <a:gd name="T88" fmla="*/ 31 w 33"/>
                <a:gd name="T89" fmla="*/ 51 h 77"/>
                <a:gd name="T90" fmla="*/ 30 w 33"/>
                <a:gd name="T91" fmla="*/ 47 h 77"/>
                <a:gd name="T92" fmla="*/ 29 w 33"/>
                <a:gd name="T93" fmla="*/ 45 h 77"/>
                <a:gd name="T94" fmla="*/ 27 w 33"/>
                <a:gd name="T95" fmla="*/ 40 h 77"/>
                <a:gd name="T96" fmla="*/ 24 w 33"/>
                <a:gd name="T97" fmla="*/ 36 h 77"/>
                <a:gd name="T98" fmla="*/ 22 w 33"/>
                <a:gd name="T99" fmla="*/ 32 h 77"/>
                <a:gd name="T100" fmla="*/ 17 w 33"/>
                <a:gd name="T101" fmla="*/ 27 h 77"/>
                <a:gd name="T102" fmla="*/ 15 w 33"/>
                <a:gd name="T103" fmla="*/ 21 h 77"/>
                <a:gd name="T104" fmla="*/ 17 w 33"/>
                <a:gd name="T105" fmla="*/ 17 h 77"/>
                <a:gd name="T106" fmla="*/ 21 w 33"/>
                <a:gd name="T107" fmla="*/ 12 h 77"/>
                <a:gd name="T108" fmla="*/ 24 w 33"/>
                <a:gd name="T109" fmla="*/ 10 h 77"/>
                <a:gd name="T110" fmla="*/ 26 w 33"/>
                <a:gd name="T111" fmla="*/ 8 h 77"/>
                <a:gd name="T112" fmla="*/ 13 w 33"/>
                <a:gd name="T113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77">
                  <a:moveTo>
                    <a:pt x="26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1" y="69"/>
                  </a:cubicBezTo>
                  <a:cubicBezTo>
                    <a:pt x="11" y="68"/>
                    <a:pt x="11" y="74"/>
                    <a:pt x="11" y="73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0" y="77"/>
                    <a:pt x="12" y="76"/>
                  </a:cubicBezTo>
                  <a:cubicBezTo>
                    <a:pt x="13" y="76"/>
                    <a:pt x="14" y="74"/>
                    <a:pt x="14" y="74"/>
                  </a:cubicBezTo>
                  <a:cubicBezTo>
                    <a:pt x="15" y="74"/>
                    <a:pt x="16" y="74"/>
                    <a:pt x="16" y="74"/>
                  </a:cubicBezTo>
                  <a:cubicBezTo>
                    <a:pt x="16" y="73"/>
                    <a:pt x="16" y="72"/>
                    <a:pt x="15" y="71"/>
                  </a:cubicBezTo>
                  <a:cubicBezTo>
                    <a:pt x="15" y="70"/>
                    <a:pt x="14" y="68"/>
                    <a:pt x="15" y="68"/>
                  </a:cubicBezTo>
                  <a:cubicBezTo>
                    <a:pt x="16" y="69"/>
                    <a:pt x="16" y="70"/>
                    <a:pt x="17" y="71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6" y="69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5" y="67"/>
                    <a:pt x="15" y="67"/>
                  </a:cubicBezTo>
                  <a:cubicBezTo>
                    <a:pt x="17" y="67"/>
                    <a:pt x="18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8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2" y="66"/>
                    <a:pt x="23" y="67"/>
                    <a:pt x="23" y="67"/>
                  </a:cubicBezTo>
                  <a:cubicBezTo>
                    <a:pt x="24" y="67"/>
                    <a:pt x="24" y="66"/>
                    <a:pt x="25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5"/>
                    <a:pt x="30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3" y="57"/>
                    <a:pt x="31" y="57"/>
                    <a:pt x="31" y="56"/>
                  </a:cubicBezTo>
                  <a:cubicBezTo>
                    <a:pt x="32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2"/>
                    <a:pt x="31" y="51"/>
                    <a:pt x="31" y="51"/>
                  </a:cubicBezTo>
                  <a:cubicBezTo>
                    <a:pt x="31" y="50"/>
                    <a:pt x="31" y="49"/>
                    <a:pt x="31" y="48"/>
                  </a:cubicBezTo>
                  <a:cubicBezTo>
                    <a:pt x="31" y="48"/>
                    <a:pt x="30" y="47"/>
                    <a:pt x="30" y="47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30" y="43"/>
                    <a:pt x="29" y="42"/>
                  </a:cubicBezTo>
                  <a:cubicBezTo>
                    <a:pt x="29" y="42"/>
                    <a:pt x="27" y="40"/>
                    <a:pt x="27" y="40"/>
                  </a:cubicBezTo>
                  <a:cubicBezTo>
                    <a:pt x="26" y="39"/>
                    <a:pt x="27" y="38"/>
                    <a:pt x="26" y="37"/>
                  </a:cubicBezTo>
                  <a:cubicBezTo>
                    <a:pt x="26" y="37"/>
                    <a:pt x="24" y="36"/>
                    <a:pt x="24" y="36"/>
                  </a:cubicBezTo>
                  <a:cubicBezTo>
                    <a:pt x="24" y="36"/>
                    <a:pt x="22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7" y="28"/>
                    <a:pt x="18" y="28"/>
                    <a:pt x="17" y="27"/>
                  </a:cubicBezTo>
                  <a:cubicBezTo>
                    <a:pt x="16" y="26"/>
                    <a:pt x="14" y="24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7"/>
                    <a:pt x="17" y="17"/>
                    <a:pt x="17" y="17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2"/>
                    <a:pt x="21" y="12"/>
                  </a:cubicBezTo>
                  <a:cubicBezTo>
                    <a:pt x="21" y="11"/>
                    <a:pt x="22" y="12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7" y="9"/>
                    <a:pt x="26" y="8"/>
                  </a:cubicBezTo>
                  <a:close/>
                  <a:moveTo>
                    <a:pt x="13" y="65"/>
                  </a:moveTo>
                  <a:cubicBezTo>
                    <a:pt x="14" y="65"/>
                    <a:pt x="15" y="67"/>
                    <a:pt x="13" y="67"/>
                  </a:cubicBezTo>
                  <a:cubicBezTo>
                    <a:pt x="13" y="67"/>
                    <a:pt x="12" y="65"/>
                    <a:pt x="13" y="6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1" name="Freeform 12">
              <a:extLst>
                <a:ext uri="{FF2B5EF4-FFF2-40B4-BE49-F238E27FC236}">
                  <a16:creationId xmlns:a16="http://schemas.microsoft.com/office/drawing/2014/main" id="{CF967951-53CB-0676-6ADF-18359C12C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7478" y="3486331"/>
              <a:ext cx="402672" cy="405876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2" name="Freeform 13">
              <a:extLst>
                <a:ext uri="{FF2B5EF4-FFF2-40B4-BE49-F238E27FC236}">
                  <a16:creationId xmlns:a16="http://schemas.microsoft.com/office/drawing/2014/main" id="{B80D9C6C-F872-2C1E-99E0-8BE65EB6E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2176" y="4474733"/>
              <a:ext cx="31895" cy="67295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3" name="Freeform 14">
              <a:extLst>
                <a:ext uri="{FF2B5EF4-FFF2-40B4-BE49-F238E27FC236}">
                  <a16:creationId xmlns:a16="http://schemas.microsoft.com/office/drawing/2014/main" id="{BACD1FEF-A5D7-2D03-5755-5CA9CAEA6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907" y="2237158"/>
              <a:ext cx="486395" cy="336476"/>
            </a:xfrm>
            <a:custGeom>
              <a:avLst/>
              <a:gdLst>
                <a:gd name="T0" fmla="*/ 65 w 76"/>
                <a:gd name="T1" fmla="*/ 19 h 50"/>
                <a:gd name="T2" fmla="*/ 60 w 76"/>
                <a:gd name="T3" fmla="*/ 21 h 50"/>
                <a:gd name="T4" fmla="*/ 56 w 76"/>
                <a:gd name="T5" fmla="*/ 25 h 50"/>
                <a:gd name="T6" fmla="*/ 53 w 76"/>
                <a:gd name="T7" fmla="*/ 27 h 50"/>
                <a:gd name="T8" fmla="*/ 51 w 76"/>
                <a:gd name="T9" fmla="*/ 25 h 50"/>
                <a:gd name="T10" fmla="*/ 44 w 76"/>
                <a:gd name="T11" fmla="*/ 23 h 50"/>
                <a:gd name="T12" fmla="*/ 43 w 76"/>
                <a:gd name="T13" fmla="*/ 21 h 50"/>
                <a:gd name="T14" fmla="*/ 39 w 76"/>
                <a:gd name="T15" fmla="*/ 19 h 50"/>
                <a:gd name="T16" fmla="*/ 36 w 76"/>
                <a:gd name="T17" fmla="*/ 18 h 50"/>
                <a:gd name="T18" fmla="*/ 26 w 76"/>
                <a:gd name="T19" fmla="*/ 16 h 50"/>
                <a:gd name="T20" fmla="*/ 25 w 76"/>
                <a:gd name="T21" fmla="*/ 9 h 50"/>
                <a:gd name="T22" fmla="*/ 21 w 76"/>
                <a:gd name="T23" fmla="*/ 13 h 50"/>
                <a:gd name="T24" fmla="*/ 17 w 76"/>
                <a:gd name="T25" fmla="*/ 11 h 50"/>
                <a:gd name="T26" fmla="*/ 13 w 76"/>
                <a:gd name="T27" fmla="*/ 14 h 50"/>
                <a:gd name="T28" fmla="*/ 14 w 76"/>
                <a:gd name="T29" fmla="*/ 13 h 50"/>
                <a:gd name="T30" fmla="*/ 13 w 76"/>
                <a:gd name="T31" fmla="*/ 10 h 50"/>
                <a:gd name="T32" fmla="*/ 10 w 76"/>
                <a:gd name="T33" fmla="*/ 10 h 50"/>
                <a:gd name="T34" fmla="*/ 10 w 76"/>
                <a:gd name="T35" fmla="*/ 8 h 50"/>
                <a:gd name="T36" fmla="*/ 10 w 76"/>
                <a:gd name="T37" fmla="*/ 5 h 50"/>
                <a:gd name="T38" fmla="*/ 11 w 76"/>
                <a:gd name="T39" fmla="*/ 1 h 50"/>
                <a:gd name="T40" fmla="*/ 5 w 76"/>
                <a:gd name="T41" fmla="*/ 1 h 50"/>
                <a:gd name="T42" fmla="*/ 0 w 76"/>
                <a:gd name="T43" fmla="*/ 23 h 50"/>
                <a:gd name="T44" fmla="*/ 5 w 76"/>
                <a:gd name="T45" fmla="*/ 22 h 50"/>
                <a:gd name="T46" fmla="*/ 3 w 76"/>
                <a:gd name="T47" fmla="*/ 20 h 50"/>
                <a:gd name="T48" fmla="*/ 7 w 76"/>
                <a:gd name="T49" fmla="*/ 19 h 50"/>
                <a:gd name="T50" fmla="*/ 9 w 76"/>
                <a:gd name="T51" fmla="*/ 16 h 50"/>
                <a:gd name="T52" fmla="*/ 12 w 76"/>
                <a:gd name="T53" fmla="*/ 17 h 50"/>
                <a:gd name="T54" fmla="*/ 13 w 76"/>
                <a:gd name="T55" fmla="*/ 22 h 50"/>
                <a:gd name="T56" fmla="*/ 16 w 76"/>
                <a:gd name="T57" fmla="*/ 25 h 50"/>
                <a:gd name="T58" fmla="*/ 16 w 76"/>
                <a:gd name="T59" fmla="*/ 27 h 50"/>
                <a:gd name="T60" fmla="*/ 20 w 76"/>
                <a:gd name="T61" fmla="*/ 27 h 50"/>
                <a:gd name="T62" fmla="*/ 24 w 76"/>
                <a:gd name="T63" fmla="*/ 26 h 50"/>
                <a:gd name="T64" fmla="*/ 28 w 76"/>
                <a:gd name="T65" fmla="*/ 28 h 50"/>
                <a:gd name="T66" fmla="*/ 29 w 76"/>
                <a:gd name="T67" fmla="*/ 32 h 50"/>
                <a:gd name="T68" fmla="*/ 31 w 76"/>
                <a:gd name="T69" fmla="*/ 35 h 50"/>
                <a:gd name="T70" fmla="*/ 34 w 76"/>
                <a:gd name="T71" fmla="*/ 37 h 50"/>
                <a:gd name="T72" fmla="*/ 38 w 76"/>
                <a:gd name="T73" fmla="*/ 41 h 50"/>
                <a:gd name="T74" fmla="*/ 42 w 76"/>
                <a:gd name="T75" fmla="*/ 41 h 50"/>
                <a:gd name="T76" fmla="*/ 45 w 76"/>
                <a:gd name="T77" fmla="*/ 42 h 50"/>
                <a:gd name="T78" fmla="*/ 48 w 76"/>
                <a:gd name="T79" fmla="*/ 43 h 50"/>
                <a:gd name="T80" fmla="*/ 45 w 76"/>
                <a:gd name="T81" fmla="*/ 46 h 50"/>
                <a:gd name="T82" fmla="*/ 47 w 76"/>
                <a:gd name="T83" fmla="*/ 48 h 50"/>
                <a:gd name="T84" fmla="*/ 51 w 76"/>
                <a:gd name="T85" fmla="*/ 50 h 50"/>
                <a:gd name="T86" fmla="*/ 53 w 76"/>
                <a:gd name="T87" fmla="*/ 47 h 50"/>
                <a:gd name="T88" fmla="*/ 55 w 76"/>
                <a:gd name="T89" fmla="*/ 44 h 50"/>
                <a:gd name="T90" fmla="*/ 53 w 76"/>
                <a:gd name="T91" fmla="*/ 40 h 50"/>
                <a:gd name="T92" fmla="*/ 51 w 76"/>
                <a:gd name="T93" fmla="*/ 37 h 50"/>
                <a:gd name="T94" fmla="*/ 57 w 76"/>
                <a:gd name="T95" fmla="*/ 35 h 50"/>
                <a:gd name="T96" fmla="*/ 58 w 76"/>
                <a:gd name="T97" fmla="*/ 32 h 50"/>
                <a:gd name="T98" fmla="*/ 58 w 76"/>
                <a:gd name="T99" fmla="*/ 29 h 50"/>
                <a:gd name="T100" fmla="*/ 62 w 76"/>
                <a:gd name="T101" fmla="*/ 29 h 50"/>
                <a:gd name="T102" fmla="*/ 66 w 76"/>
                <a:gd name="T103" fmla="*/ 27 h 50"/>
                <a:gd name="T104" fmla="*/ 64 w 76"/>
                <a:gd name="T105" fmla="*/ 30 h 50"/>
                <a:gd name="T106" fmla="*/ 66 w 76"/>
                <a:gd name="T107" fmla="*/ 33 h 50"/>
                <a:gd name="T108" fmla="*/ 71 w 76"/>
                <a:gd name="T109" fmla="*/ 31 h 50"/>
                <a:gd name="T110" fmla="*/ 73 w 76"/>
                <a:gd name="T111" fmla="*/ 27 h 50"/>
                <a:gd name="T112" fmla="*/ 69 w 76"/>
                <a:gd name="T113" fmla="*/ 24 h 50"/>
                <a:gd name="T114" fmla="*/ 64 w 76"/>
                <a:gd name="T115" fmla="*/ 23 h 50"/>
                <a:gd name="T116" fmla="*/ 68 w 76"/>
                <a:gd name="T117" fmla="*/ 20 h 50"/>
                <a:gd name="T118" fmla="*/ 65 w 76"/>
                <a:gd name="T11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50">
                  <a:moveTo>
                    <a:pt x="68" y="19"/>
                  </a:moveTo>
                  <a:cubicBezTo>
                    <a:pt x="68" y="19"/>
                    <a:pt x="67" y="19"/>
                    <a:pt x="65" y="19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2" y="20"/>
                    <a:pt x="60" y="20"/>
                    <a:pt x="60" y="21"/>
                  </a:cubicBezTo>
                  <a:cubicBezTo>
                    <a:pt x="60" y="22"/>
                    <a:pt x="58" y="22"/>
                    <a:pt x="58" y="22"/>
                  </a:cubicBezTo>
                  <a:cubicBezTo>
                    <a:pt x="57" y="22"/>
                    <a:pt x="56" y="25"/>
                    <a:pt x="56" y="25"/>
                  </a:cubicBezTo>
                  <a:cubicBezTo>
                    <a:pt x="56" y="25"/>
                    <a:pt x="54" y="25"/>
                    <a:pt x="53" y="25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7"/>
                    <a:pt x="52" y="26"/>
                    <a:pt x="51" y="25"/>
                  </a:cubicBezTo>
                  <a:cubicBezTo>
                    <a:pt x="51" y="24"/>
                    <a:pt x="49" y="24"/>
                    <a:pt x="48" y="24"/>
                  </a:cubicBezTo>
                  <a:cubicBezTo>
                    <a:pt x="47" y="25"/>
                    <a:pt x="45" y="24"/>
                    <a:pt x="44" y="23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1"/>
                    <a:pt x="43" y="22"/>
                    <a:pt x="43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8"/>
                    <a:pt x="37" y="17"/>
                    <a:pt x="37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2" y="17"/>
                    <a:pt x="31" y="17"/>
                  </a:cubicBezTo>
                  <a:cubicBezTo>
                    <a:pt x="29" y="16"/>
                    <a:pt x="26" y="16"/>
                    <a:pt x="26" y="16"/>
                  </a:cubicBezTo>
                  <a:cubicBezTo>
                    <a:pt x="26" y="16"/>
                    <a:pt x="25" y="13"/>
                    <a:pt x="25" y="12"/>
                  </a:cubicBezTo>
                  <a:cubicBezTo>
                    <a:pt x="25" y="11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1" y="12"/>
                    <a:pt x="21" y="13"/>
                  </a:cubicBezTo>
                  <a:cubicBezTo>
                    <a:pt x="20" y="13"/>
                    <a:pt x="18" y="13"/>
                    <a:pt x="17" y="13"/>
                  </a:cubicBezTo>
                  <a:cubicBezTo>
                    <a:pt x="17" y="13"/>
                    <a:pt x="18" y="11"/>
                    <a:pt x="17" y="11"/>
                  </a:cubicBezTo>
                  <a:cubicBezTo>
                    <a:pt x="16" y="11"/>
                    <a:pt x="15" y="14"/>
                    <a:pt x="14" y="15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4" y="1"/>
                    <a:pt x="0" y="3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8"/>
                    <a:pt x="53" y="47"/>
                  </a:cubicBezTo>
                  <a:cubicBezTo>
                    <a:pt x="53" y="46"/>
                    <a:pt x="54" y="46"/>
                    <a:pt x="55" y="46"/>
                  </a:cubicBezTo>
                  <a:cubicBezTo>
                    <a:pt x="56" y="45"/>
                    <a:pt x="56" y="44"/>
                    <a:pt x="55" y="44"/>
                  </a:cubicBezTo>
                  <a:cubicBezTo>
                    <a:pt x="54" y="43"/>
                    <a:pt x="55" y="42"/>
                    <a:pt x="55" y="41"/>
                  </a:cubicBezTo>
                  <a:cubicBezTo>
                    <a:pt x="56" y="40"/>
                    <a:pt x="54" y="40"/>
                    <a:pt x="53" y="40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2" y="36"/>
                    <a:pt x="54" y="36"/>
                    <a:pt x="54" y="37"/>
                  </a:cubicBezTo>
                  <a:cubicBezTo>
                    <a:pt x="53" y="38"/>
                    <a:pt x="56" y="36"/>
                    <a:pt x="57" y="35"/>
                  </a:cubicBezTo>
                  <a:cubicBezTo>
                    <a:pt x="57" y="35"/>
                    <a:pt x="58" y="33"/>
                    <a:pt x="57" y="34"/>
                  </a:cubicBezTo>
                  <a:cubicBezTo>
                    <a:pt x="57" y="35"/>
                    <a:pt x="57" y="32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58" y="29"/>
                    <a:pt x="58" y="29"/>
                  </a:cubicBezTo>
                  <a:cubicBezTo>
                    <a:pt x="58" y="28"/>
                    <a:pt x="60" y="28"/>
                    <a:pt x="60" y="28"/>
                  </a:cubicBezTo>
                  <a:cubicBezTo>
                    <a:pt x="60" y="28"/>
                    <a:pt x="60" y="29"/>
                    <a:pt x="62" y="29"/>
                  </a:cubicBezTo>
                  <a:cubicBezTo>
                    <a:pt x="63" y="30"/>
                    <a:pt x="63" y="28"/>
                    <a:pt x="63" y="28"/>
                  </a:cubicBezTo>
                  <a:cubicBezTo>
                    <a:pt x="64" y="28"/>
                    <a:pt x="66" y="27"/>
                    <a:pt x="66" y="27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6" y="32"/>
                    <a:pt x="66" y="33"/>
                  </a:cubicBezTo>
                  <a:cubicBezTo>
                    <a:pt x="66" y="34"/>
                    <a:pt x="68" y="32"/>
                    <a:pt x="68" y="32"/>
                  </a:cubicBezTo>
                  <a:cubicBezTo>
                    <a:pt x="68" y="32"/>
                    <a:pt x="69" y="31"/>
                    <a:pt x="71" y="31"/>
                  </a:cubicBezTo>
                  <a:cubicBezTo>
                    <a:pt x="72" y="31"/>
                    <a:pt x="74" y="29"/>
                    <a:pt x="75" y="28"/>
                  </a:cubicBezTo>
                  <a:cubicBezTo>
                    <a:pt x="76" y="27"/>
                    <a:pt x="75" y="28"/>
                    <a:pt x="73" y="27"/>
                  </a:cubicBezTo>
                  <a:cubicBezTo>
                    <a:pt x="71" y="26"/>
                    <a:pt x="71" y="26"/>
                    <a:pt x="70" y="26"/>
                  </a:cubicBezTo>
                  <a:cubicBezTo>
                    <a:pt x="68" y="26"/>
                    <a:pt x="69" y="25"/>
                    <a:pt x="69" y="24"/>
                  </a:cubicBezTo>
                  <a:cubicBezTo>
                    <a:pt x="69" y="23"/>
                    <a:pt x="68" y="24"/>
                    <a:pt x="67" y="24"/>
                  </a:cubicBezTo>
                  <a:cubicBezTo>
                    <a:pt x="66" y="25"/>
                    <a:pt x="66" y="23"/>
                    <a:pt x="64" y="23"/>
                  </a:cubicBezTo>
                  <a:cubicBezTo>
                    <a:pt x="63" y="23"/>
                    <a:pt x="65" y="22"/>
                    <a:pt x="66" y="22"/>
                  </a:cubicBezTo>
                  <a:cubicBezTo>
                    <a:pt x="67" y="21"/>
                    <a:pt x="67" y="21"/>
                    <a:pt x="68" y="20"/>
                  </a:cubicBezTo>
                  <a:cubicBezTo>
                    <a:pt x="69" y="19"/>
                    <a:pt x="67" y="19"/>
                    <a:pt x="67" y="19"/>
                  </a:cubicBezTo>
                  <a:cubicBezTo>
                    <a:pt x="67" y="19"/>
                    <a:pt x="67" y="19"/>
                    <a:pt x="65" y="19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4" name="Freeform 15">
              <a:extLst>
                <a:ext uri="{FF2B5EF4-FFF2-40B4-BE49-F238E27FC236}">
                  <a16:creationId xmlns:a16="http://schemas.microsoft.com/office/drawing/2014/main" id="{8CF8896B-511F-7B89-390F-8E0F3DA94A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0383" y="2073126"/>
              <a:ext cx="1690425" cy="933725"/>
            </a:xfrm>
            <a:custGeom>
              <a:avLst/>
              <a:gdLst>
                <a:gd name="T0" fmla="*/ 10 w 264"/>
                <a:gd name="T1" fmla="*/ 7 h 138"/>
                <a:gd name="T2" fmla="*/ 9 w 264"/>
                <a:gd name="T3" fmla="*/ 11 h 138"/>
                <a:gd name="T4" fmla="*/ 58 w 264"/>
                <a:gd name="T5" fmla="*/ 46 h 138"/>
                <a:gd name="T6" fmla="*/ 236 w 264"/>
                <a:gd name="T7" fmla="*/ 50 h 138"/>
                <a:gd name="T8" fmla="*/ 152 w 264"/>
                <a:gd name="T9" fmla="*/ 113 h 138"/>
                <a:gd name="T10" fmla="*/ 176 w 264"/>
                <a:gd name="T11" fmla="*/ 21 h 138"/>
                <a:gd name="T12" fmla="*/ 226 w 264"/>
                <a:gd name="T13" fmla="*/ 70 h 138"/>
                <a:gd name="T14" fmla="*/ 155 w 264"/>
                <a:gd name="T15" fmla="*/ 116 h 138"/>
                <a:gd name="T16" fmla="*/ 164 w 264"/>
                <a:gd name="T17" fmla="*/ 117 h 138"/>
                <a:gd name="T18" fmla="*/ 160 w 264"/>
                <a:gd name="T19" fmla="*/ 111 h 138"/>
                <a:gd name="T20" fmla="*/ 169 w 264"/>
                <a:gd name="T21" fmla="*/ 108 h 138"/>
                <a:gd name="T22" fmla="*/ 177 w 264"/>
                <a:gd name="T23" fmla="*/ 109 h 138"/>
                <a:gd name="T24" fmla="*/ 190 w 264"/>
                <a:gd name="T25" fmla="*/ 115 h 138"/>
                <a:gd name="T26" fmla="*/ 197 w 264"/>
                <a:gd name="T27" fmla="*/ 133 h 138"/>
                <a:gd name="T28" fmla="*/ 204 w 264"/>
                <a:gd name="T29" fmla="*/ 134 h 138"/>
                <a:gd name="T30" fmla="*/ 201 w 264"/>
                <a:gd name="T31" fmla="*/ 118 h 138"/>
                <a:gd name="T32" fmla="*/ 200 w 264"/>
                <a:gd name="T33" fmla="*/ 102 h 138"/>
                <a:gd name="T34" fmla="*/ 209 w 264"/>
                <a:gd name="T35" fmla="*/ 92 h 138"/>
                <a:gd name="T36" fmla="*/ 219 w 264"/>
                <a:gd name="T37" fmla="*/ 84 h 138"/>
                <a:gd name="T38" fmla="*/ 220 w 264"/>
                <a:gd name="T39" fmla="*/ 79 h 138"/>
                <a:gd name="T40" fmla="*/ 219 w 264"/>
                <a:gd name="T41" fmla="*/ 69 h 138"/>
                <a:gd name="T42" fmla="*/ 222 w 264"/>
                <a:gd name="T43" fmla="*/ 58 h 138"/>
                <a:gd name="T44" fmla="*/ 221 w 264"/>
                <a:gd name="T45" fmla="*/ 67 h 138"/>
                <a:gd name="T46" fmla="*/ 227 w 264"/>
                <a:gd name="T47" fmla="*/ 64 h 138"/>
                <a:gd name="T48" fmla="*/ 233 w 264"/>
                <a:gd name="T49" fmla="*/ 57 h 138"/>
                <a:gd name="T50" fmla="*/ 237 w 264"/>
                <a:gd name="T51" fmla="*/ 48 h 138"/>
                <a:gd name="T52" fmla="*/ 247 w 264"/>
                <a:gd name="T53" fmla="*/ 45 h 138"/>
                <a:gd name="T54" fmla="*/ 251 w 264"/>
                <a:gd name="T55" fmla="*/ 35 h 138"/>
                <a:gd name="T56" fmla="*/ 257 w 264"/>
                <a:gd name="T57" fmla="*/ 29 h 138"/>
                <a:gd name="T58" fmla="*/ 263 w 264"/>
                <a:gd name="T59" fmla="*/ 25 h 138"/>
                <a:gd name="T60" fmla="*/ 252 w 264"/>
                <a:gd name="T61" fmla="*/ 16 h 138"/>
                <a:gd name="T62" fmla="*/ 224 w 264"/>
                <a:gd name="T63" fmla="*/ 31 h 138"/>
                <a:gd name="T64" fmla="*/ 209 w 264"/>
                <a:gd name="T65" fmla="*/ 36 h 138"/>
                <a:gd name="T66" fmla="*/ 192 w 264"/>
                <a:gd name="T67" fmla="*/ 47 h 138"/>
                <a:gd name="T68" fmla="*/ 194 w 264"/>
                <a:gd name="T69" fmla="*/ 37 h 138"/>
                <a:gd name="T70" fmla="*/ 188 w 264"/>
                <a:gd name="T71" fmla="*/ 26 h 138"/>
                <a:gd name="T72" fmla="*/ 179 w 264"/>
                <a:gd name="T73" fmla="*/ 26 h 138"/>
                <a:gd name="T74" fmla="*/ 170 w 264"/>
                <a:gd name="T75" fmla="*/ 44 h 138"/>
                <a:gd name="T76" fmla="*/ 168 w 264"/>
                <a:gd name="T77" fmla="*/ 27 h 138"/>
                <a:gd name="T78" fmla="*/ 184 w 264"/>
                <a:gd name="T79" fmla="*/ 19 h 138"/>
                <a:gd name="T80" fmla="*/ 166 w 264"/>
                <a:gd name="T81" fmla="*/ 14 h 138"/>
                <a:gd name="T82" fmla="*/ 160 w 264"/>
                <a:gd name="T83" fmla="*/ 15 h 138"/>
                <a:gd name="T84" fmla="*/ 157 w 264"/>
                <a:gd name="T85" fmla="*/ 9 h 138"/>
                <a:gd name="T86" fmla="*/ 145 w 264"/>
                <a:gd name="T87" fmla="*/ 5 h 138"/>
                <a:gd name="T88" fmla="*/ 11 w 264"/>
                <a:gd name="T89" fmla="*/ 4 h 138"/>
                <a:gd name="T90" fmla="*/ 4 w 264"/>
                <a:gd name="T91" fmla="*/ 13 h 138"/>
                <a:gd name="T92" fmla="*/ 3 w 264"/>
                <a:gd name="T93" fmla="*/ 35 h 138"/>
                <a:gd name="T94" fmla="*/ 4 w 264"/>
                <a:gd name="T95" fmla="*/ 56 h 138"/>
                <a:gd name="T96" fmla="*/ 10 w 264"/>
                <a:gd name="T97" fmla="*/ 67 h 138"/>
                <a:gd name="T98" fmla="*/ 14 w 264"/>
                <a:gd name="T99" fmla="*/ 71 h 138"/>
                <a:gd name="T100" fmla="*/ 18 w 264"/>
                <a:gd name="T101" fmla="*/ 83 h 138"/>
                <a:gd name="T102" fmla="*/ 35 w 264"/>
                <a:gd name="T103" fmla="*/ 96 h 138"/>
                <a:gd name="T104" fmla="*/ 88 w 264"/>
                <a:gd name="T105" fmla="*/ 105 h 138"/>
                <a:gd name="T106" fmla="*/ 98 w 264"/>
                <a:gd name="T107" fmla="*/ 117 h 138"/>
                <a:gd name="T108" fmla="*/ 110 w 264"/>
                <a:gd name="T109" fmla="*/ 118 h 138"/>
                <a:gd name="T110" fmla="*/ 119 w 264"/>
                <a:gd name="T111" fmla="*/ 133 h 138"/>
                <a:gd name="T112" fmla="*/ 125 w 264"/>
                <a:gd name="T113" fmla="*/ 131 h 138"/>
                <a:gd name="T114" fmla="*/ 129 w 264"/>
                <a:gd name="T115" fmla="*/ 119 h 138"/>
                <a:gd name="T116" fmla="*/ 141 w 264"/>
                <a:gd name="T117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138">
                  <a:moveTo>
                    <a:pt x="192" y="39"/>
                  </a:moveTo>
                  <a:cubicBezTo>
                    <a:pt x="194" y="38"/>
                    <a:pt x="192" y="41"/>
                    <a:pt x="192" y="42"/>
                  </a:cubicBezTo>
                  <a:cubicBezTo>
                    <a:pt x="191" y="42"/>
                    <a:pt x="192" y="39"/>
                    <a:pt x="192" y="39"/>
                  </a:cubicBezTo>
                  <a:close/>
                  <a:moveTo>
                    <a:pt x="12" y="4"/>
                  </a:moveTo>
                  <a:cubicBezTo>
                    <a:pt x="12" y="5"/>
                    <a:pt x="12" y="4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1" y="7"/>
                    <a:pt x="12" y="9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1" y="8"/>
                    <a:pt x="10" y="7"/>
                  </a:cubicBezTo>
                  <a:cubicBezTo>
                    <a:pt x="10" y="7"/>
                    <a:pt x="9" y="5"/>
                    <a:pt x="10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lose/>
                  <a:moveTo>
                    <a:pt x="10" y="10"/>
                  </a:moveTo>
                  <a:cubicBezTo>
                    <a:pt x="10" y="10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lose/>
                  <a:moveTo>
                    <a:pt x="236" y="27"/>
                  </a:moveTo>
                  <a:cubicBezTo>
                    <a:pt x="236" y="28"/>
                    <a:pt x="237" y="29"/>
                    <a:pt x="236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29"/>
                    <a:pt x="236" y="28"/>
                    <a:pt x="236" y="28"/>
                  </a:cubicBezTo>
                  <a:lnTo>
                    <a:pt x="236" y="27"/>
                  </a:lnTo>
                  <a:close/>
                  <a:moveTo>
                    <a:pt x="54" y="43"/>
                  </a:moveTo>
                  <a:cubicBezTo>
                    <a:pt x="55" y="46"/>
                    <a:pt x="55" y="45"/>
                    <a:pt x="58" y="44"/>
                  </a:cubicBezTo>
                  <a:cubicBezTo>
                    <a:pt x="57" y="45"/>
                    <a:pt x="57" y="45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8" y="48"/>
                    <a:pt x="58" y="48"/>
                  </a:cubicBezTo>
                  <a:cubicBezTo>
                    <a:pt x="58" y="48"/>
                    <a:pt x="57" y="48"/>
                    <a:pt x="57" y="48"/>
                  </a:cubicBezTo>
                  <a:cubicBezTo>
                    <a:pt x="56" y="47"/>
                    <a:pt x="53" y="45"/>
                    <a:pt x="54" y="44"/>
                  </a:cubicBezTo>
                  <a:lnTo>
                    <a:pt x="54" y="43"/>
                  </a:lnTo>
                  <a:close/>
                  <a:moveTo>
                    <a:pt x="243" y="49"/>
                  </a:move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39" y="49"/>
                    <a:pt x="238" y="49"/>
                  </a:cubicBezTo>
                  <a:cubicBezTo>
                    <a:pt x="238" y="49"/>
                    <a:pt x="237" y="50"/>
                    <a:pt x="236" y="50"/>
                  </a:cubicBezTo>
                  <a:cubicBezTo>
                    <a:pt x="236" y="50"/>
                    <a:pt x="235" y="50"/>
                    <a:pt x="235" y="51"/>
                  </a:cubicBezTo>
                  <a:cubicBezTo>
                    <a:pt x="234" y="51"/>
                    <a:pt x="235" y="52"/>
                    <a:pt x="234" y="52"/>
                  </a:cubicBezTo>
                  <a:cubicBezTo>
                    <a:pt x="235" y="52"/>
                    <a:pt x="236" y="52"/>
                    <a:pt x="237" y="52"/>
                  </a:cubicBezTo>
                  <a:cubicBezTo>
                    <a:pt x="237" y="52"/>
                    <a:pt x="238" y="51"/>
                    <a:pt x="239" y="51"/>
                  </a:cubicBezTo>
                  <a:cubicBezTo>
                    <a:pt x="240" y="51"/>
                    <a:pt x="240" y="51"/>
                    <a:pt x="241" y="51"/>
                  </a:cubicBezTo>
                  <a:cubicBezTo>
                    <a:pt x="242" y="51"/>
                    <a:pt x="242" y="50"/>
                    <a:pt x="242" y="50"/>
                  </a:cubicBezTo>
                  <a:cubicBezTo>
                    <a:pt x="242" y="50"/>
                    <a:pt x="244" y="49"/>
                    <a:pt x="243" y="49"/>
                  </a:cubicBezTo>
                  <a:close/>
                  <a:moveTo>
                    <a:pt x="152" y="112"/>
                  </a:moveTo>
                  <a:cubicBezTo>
                    <a:pt x="152" y="112"/>
                    <a:pt x="153" y="113"/>
                    <a:pt x="152" y="113"/>
                  </a:cubicBezTo>
                  <a:cubicBezTo>
                    <a:pt x="152" y="113"/>
                    <a:pt x="151" y="111"/>
                    <a:pt x="152" y="112"/>
                  </a:cubicBezTo>
                  <a:close/>
                  <a:moveTo>
                    <a:pt x="158" y="115"/>
                  </a:moveTo>
                  <a:cubicBezTo>
                    <a:pt x="158" y="115"/>
                    <a:pt x="158" y="115"/>
                    <a:pt x="158" y="115"/>
                  </a:cubicBezTo>
                  <a:cubicBezTo>
                    <a:pt x="158" y="115"/>
                    <a:pt x="158" y="116"/>
                    <a:pt x="158" y="116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9" y="116"/>
                    <a:pt x="159" y="117"/>
                    <a:pt x="159" y="117"/>
                  </a:cubicBezTo>
                  <a:cubicBezTo>
                    <a:pt x="160" y="117"/>
                    <a:pt x="159" y="115"/>
                    <a:pt x="159" y="115"/>
                  </a:cubicBezTo>
                  <a:cubicBezTo>
                    <a:pt x="159" y="115"/>
                    <a:pt x="158" y="115"/>
                    <a:pt x="158" y="115"/>
                  </a:cubicBezTo>
                  <a:close/>
                  <a:moveTo>
                    <a:pt x="176" y="21"/>
                  </a:moveTo>
                  <a:cubicBezTo>
                    <a:pt x="176" y="21"/>
                    <a:pt x="175" y="22"/>
                    <a:pt x="175" y="22"/>
                  </a:cubicBezTo>
                  <a:cubicBezTo>
                    <a:pt x="177" y="22"/>
                    <a:pt x="176" y="21"/>
                    <a:pt x="176" y="21"/>
                  </a:cubicBezTo>
                  <a:cubicBezTo>
                    <a:pt x="176" y="21"/>
                    <a:pt x="176" y="21"/>
                    <a:pt x="176" y="21"/>
                  </a:cubicBezTo>
                  <a:close/>
                  <a:moveTo>
                    <a:pt x="252" y="43"/>
                  </a:moveTo>
                  <a:cubicBezTo>
                    <a:pt x="251" y="44"/>
                    <a:pt x="250" y="45"/>
                    <a:pt x="252" y="44"/>
                  </a:cubicBezTo>
                  <a:cubicBezTo>
                    <a:pt x="252" y="44"/>
                    <a:pt x="253" y="43"/>
                    <a:pt x="252" y="43"/>
                  </a:cubicBezTo>
                  <a:close/>
                  <a:moveTo>
                    <a:pt x="225" y="68"/>
                  </a:moveTo>
                  <a:cubicBezTo>
                    <a:pt x="225" y="68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70"/>
                    <a:pt x="225" y="68"/>
                    <a:pt x="225" y="68"/>
                  </a:cubicBezTo>
                  <a:close/>
                  <a:moveTo>
                    <a:pt x="220" y="86"/>
                  </a:moveTo>
                  <a:cubicBezTo>
                    <a:pt x="218" y="86"/>
                    <a:pt x="220" y="87"/>
                    <a:pt x="220" y="87"/>
                  </a:cubicBezTo>
                  <a:cubicBezTo>
                    <a:pt x="220" y="87"/>
                    <a:pt x="221" y="86"/>
                    <a:pt x="220" y="86"/>
                  </a:cubicBezTo>
                  <a:close/>
                  <a:moveTo>
                    <a:pt x="153" y="114"/>
                  </a:moveTo>
                  <a:cubicBezTo>
                    <a:pt x="153" y="114"/>
                    <a:pt x="153" y="114"/>
                    <a:pt x="153" y="114"/>
                  </a:cubicBezTo>
                  <a:cubicBezTo>
                    <a:pt x="152" y="114"/>
                    <a:pt x="153" y="114"/>
                    <a:pt x="153" y="114"/>
                  </a:cubicBezTo>
                  <a:close/>
                  <a:moveTo>
                    <a:pt x="153" y="116"/>
                  </a:moveTo>
                  <a:cubicBezTo>
                    <a:pt x="153" y="117"/>
                    <a:pt x="154" y="116"/>
                    <a:pt x="155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7" y="116"/>
                    <a:pt x="156" y="116"/>
                    <a:pt x="157" y="116"/>
                  </a:cubicBezTo>
                  <a:cubicBezTo>
                    <a:pt x="157" y="114"/>
                    <a:pt x="157" y="115"/>
                    <a:pt x="158" y="113"/>
                  </a:cubicBezTo>
                  <a:cubicBezTo>
                    <a:pt x="158" y="113"/>
                    <a:pt x="160" y="114"/>
                    <a:pt x="161" y="114"/>
                  </a:cubicBezTo>
                  <a:cubicBezTo>
                    <a:pt x="161" y="115"/>
                    <a:pt x="160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6"/>
                    <a:pt x="162" y="115"/>
                    <a:pt x="163" y="115"/>
                  </a:cubicBezTo>
                  <a:cubicBezTo>
                    <a:pt x="163" y="116"/>
                    <a:pt x="163" y="117"/>
                    <a:pt x="163" y="117"/>
                  </a:cubicBezTo>
                  <a:cubicBezTo>
                    <a:pt x="163" y="117"/>
                    <a:pt x="164" y="117"/>
                    <a:pt x="164" y="117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4" y="115"/>
                    <a:pt x="163" y="115"/>
                    <a:pt x="163" y="115"/>
                  </a:cubicBezTo>
                  <a:cubicBezTo>
                    <a:pt x="162" y="115"/>
                    <a:pt x="162" y="113"/>
                    <a:pt x="163" y="114"/>
                  </a:cubicBezTo>
                  <a:cubicBezTo>
                    <a:pt x="163" y="113"/>
                    <a:pt x="163" y="113"/>
                    <a:pt x="164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2" y="112"/>
                    <a:pt x="162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61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59" y="110"/>
                    <a:pt x="159" y="111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10"/>
                    <a:pt x="161" y="110"/>
                    <a:pt x="162" y="110"/>
                  </a:cubicBezTo>
                  <a:cubicBezTo>
                    <a:pt x="162" y="110"/>
                    <a:pt x="163" y="109"/>
                    <a:pt x="163" y="109"/>
                  </a:cubicBezTo>
                  <a:cubicBezTo>
                    <a:pt x="163" y="109"/>
                    <a:pt x="164" y="108"/>
                    <a:pt x="164" y="108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7" y="109"/>
                    <a:pt x="168" y="110"/>
                    <a:pt x="169" y="109"/>
                  </a:cubicBezTo>
                  <a:cubicBezTo>
                    <a:pt x="169" y="109"/>
                    <a:pt x="168" y="108"/>
                    <a:pt x="169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70" y="109"/>
                    <a:pt x="169" y="109"/>
                    <a:pt x="170" y="110"/>
                  </a:cubicBezTo>
                  <a:cubicBezTo>
                    <a:pt x="170" y="110"/>
                    <a:pt x="171" y="110"/>
                    <a:pt x="171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9"/>
                    <a:pt x="173" y="109"/>
                  </a:cubicBezTo>
                  <a:cubicBezTo>
                    <a:pt x="173" y="109"/>
                    <a:pt x="174" y="109"/>
                    <a:pt x="174" y="109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8"/>
                    <a:pt x="176" y="109"/>
                    <a:pt x="176" y="108"/>
                  </a:cubicBezTo>
                  <a:cubicBezTo>
                    <a:pt x="176" y="109"/>
                    <a:pt x="176" y="109"/>
                    <a:pt x="177" y="109"/>
                  </a:cubicBezTo>
                  <a:cubicBezTo>
                    <a:pt x="177" y="109"/>
                    <a:pt x="176" y="109"/>
                    <a:pt x="177" y="110"/>
                  </a:cubicBezTo>
                  <a:cubicBezTo>
                    <a:pt x="177" y="110"/>
                    <a:pt x="177" y="110"/>
                    <a:pt x="177" y="111"/>
                  </a:cubicBezTo>
                  <a:cubicBezTo>
                    <a:pt x="178" y="111"/>
                    <a:pt x="179" y="111"/>
                    <a:pt x="180" y="111"/>
                  </a:cubicBezTo>
                  <a:cubicBezTo>
                    <a:pt x="181" y="111"/>
                    <a:pt x="180" y="112"/>
                    <a:pt x="180" y="112"/>
                  </a:cubicBezTo>
                  <a:cubicBezTo>
                    <a:pt x="181" y="113"/>
                    <a:pt x="184" y="114"/>
                    <a:pt x="185" y="114"/>
                  </a:cubicBezTo>
                  <a:cubicBezTo>
                    <a:pt x="185" y="113"/>
                    <a:pt x="186" y="112"/>
                    <a:pt x="186" y="112"/>
                  </a:cubicBezTo>
                  <a:cubicBezTo>
                    <a:pt x="187" y="111"/>
                    <a:pt x="188" y="112"/>
                    <a:pt x="188" y="112"/>
                  </a:cubicBezTo>
                  <a:cubicBezTo>
                    <a:pt x="188" y="112"/>
                    <a:pt x="189" y="112"/>
                    <a:pt x="189" y="113"/>
                  </a:cubicBezTo>
                  <a:cubicBezTo>
                    <a:pt x="190" y="114"/>
                    <a:pt x="189" y="114"/>
                    <a:pt x="190" y="115"/>
                  </a:cubicBezTo>
                  <a:cubicBezTo>
                    <a:pt x="190" y="116"/>
                    <a:pt x="192" y="116"/>
                    <a:pt x="192" y="116"/>
                  </a:cubicBezTo>
                  <a:cubicBezTo>
                    <a:pt x="192" y="116"/>
                    <a:pt x="193" y="120"/>
                    <a:pt x="192" y="121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3"/>
                    <a:pt x="192" y="124"/>
                    <a:pt x="192" y="124"/>
                  </a:cubicBezTo>
                  <a:cubicBezTo>
                    <a:pt x="193" y="124"/>
                    <a:pt x="193" y="123"/>
                    <a:pt x="193" y="123"/>
                  </a:cubicBezTo>
                  <a:cubicBezTo>
                    <a:pt x="194" y="123"/>
                    <a:pt x="195" y="123"/>
                    <a:pt x="195" y="123"/>
                  </a:cubicBezTo>
                  <a:cubicBezTo>
                    <a:pt x="194" y="125"/>
                    <a:pt x="194" y="125"/>
                    <a:pt x="193" y="128"/>
                  </a:cubicBezTo>
                  <a:cubicBezTo>
                    <a:pt x="194" y="128"/>
                    <a:pt x="196" y="129"/>
                    <a:pt x="196" y="130"/>
                  </a:cubicBezTo>
                  <a:cubicBezTo>
                    <a:pt x="197" y="130"/>
                    <a:pt x="197" y="132"/>
                    <a:pt x="197" y="133"/>
                  </a:cubicBezTo>
                  <a:cubicBezTo>
                    <a:pt x="197" y="134"/>
                    <a:pt x="198" y="134"/>
                    <a:pt x="198" y="134"/>
                  </a:cubicBezTo>
                  <a:cubicBezTo>
                    <a:pt x="199" y="135"/>
                    <a:pt x="199" y="135"/>
                    <a:pt x="199" y="136"/>
                  </a:cubicBezTo>
                  <a:cubicBezTo>
                    <a:pt x="199" y="136"/>
                    <a:pt x="200" y="136"/>
                    <a:pt x="200" y="136"/>
                  </a:cubicBezTo>
                  <a:cubicBezTo>
                    <a:pt x="201" y="137"/>
                    <a:pt x="201" y="138"/>
                    <a:pt x="201" y="138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2" y="137"/>
                    <a:pt x="202" y="137"/>
                    <a:pt x="203" y="137"/>
                  </a:cubicBezTo>
                  <a:cubicBezTo>
                    <a:pt x="202" y="137"/>
                    <a:pt x="202" y="136"/>
                    <a:pt x="202" y="136"/>
                  </a:cubicBezTo>
                  <a:cubicBezTo>
                    <a:pt x="203" y="135"/>
                    <a:pt x="203" y="135"/>
                    <a:pt x="203" y="135"/>
                  </a:cubicBezTo>
                  <a:cubicBezTo>
                    <a:pt x="203" y="135"/>
                    <a:pt x="204" y="134"/>
                    <a:pt x="204" y="134"/>
                  </a:cubicBezTo>
                  <a:cubicBezTo>
                    <a:pt x="204" y="133"/>
                    <a:pt x="204" y="132"/>
                    <a:pt x="204" y="13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29"/>
                    <a:pt x="204" y="128"/>
                    <a:pt x="204" y="128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203" y="126"/>
                    <a:pt x="203" y="125"/>
                    <a:pt x="203" y="124"/>
                  </a:cubicBezTo>
                  <a:cubicBezTo>
                    <a:pt x="203" y="124"/>
                    <a:pt x="202" y="123"/>
                    <a:pt x="202" y="123"/>
                  </a:cubicBezTo>
                  <a:cubicBezTo>
                    <a:pt x="201" y="122"/>
                    <a:pt x="202" y="122"/>
                    <a:pt x="202" y="121"/>
                  </a:cubicBezTo>
                  <a:cubicBezTo>
                    <a:pt x="202" y="120"/>
                    <a:pt x="201" y="120"/>
                    <a:pt x="201" y="120"/>
                  </a:cubicBezTo>
                  <a:cubicBezTo>
                    <a:pt x="201" y="120"/>
                    <a:pt x="201" y="118"/>
                    <a:pt x="201" y="118"/>
                  </a:cubicBezTo>
                  <a:cubicBezTo>
                    <a:pt x="201" y="117"/>
                    <a:pt x="199" y="116"/>
                    <a:pt x="199" y="115"/>
                  </a:cubicBezTo>
                  <a:cubicBezTo>
                    <a:pt x="199" y="113"/>
                    <a:pt x="199" y="112"/>
                    <a:pt x="199" y="111"/>
                  </a:cubicBezTo>
                  <a:cubicBezTo>
                    <a:pt x="199" y="110"/>
                    <a:pt x="198" y="110"/>
                    <a:pt x="197" y="110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9" y="109"/>
                    <a:pt x="199" y="108"/>
                  </a:cubicBezTo>
                  <a:cubicBezTo>
                    <a:pt x="199" y="107"/>
                    <a:pt x="198" y="107"/>
                    <a:pt x="198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5"/>
                    <a:pt x="200" y="101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2" y="99"/>
                    <a:pt x="202" y="99"/>
                    <a:pt x="203" y="99"/>
                  </a:cubicBezTo>
                  <a:cubicBezTo>
                    <a:pt x="204" y="99"/>
                    <a:pt x="203" y="98"/>
                    <a:pt x="204" y="97"/>
                  </a:cubicBezTo>
                  <a:cubicBezTo>
                    <a:pt x="204" y="97"/>
                    <a:pt x="205" y="98"/>
                    <a:pt x="205" y="97"/>
                  </a:cubicBezTo>
                  <a:cubicBezTo>
                    <a:pt x="205" y="97"/>
                    <a:pt x="207" y="96"/>
                    <a:pt x="207" y="96"/>
                  </a:cubicBezTo>
                  <a:cubicBezTo>
                    <a:pt x="207" y="96"/>
                    <a:pt x="207" y="95"/>
                    <a:pt x="207" y="95"/>
                  </a:cubicBezTo>
                  <a:cubicBezTo>
                    <a:pt x="207" y="95"/>
                    <a:pt x="208" y="95"/>
                    <a:pt x="208" y="95"/>
                  </a:cubicBezTo>
                  <a:cubicBezTo>
                    <a:pt x="208" y="95"/>
                    <a:pt x="209" y="93"/>
                    <a:pt x="209" y="92"/>
                  </a:cubicBezTo>
                  <a:cubicBezTo>
                    <a:pt x="210" y="92"/>
                    <a:pt x="209" y="93"/>
                    <a:pt x="210" y="93"/>
                  </a:cubicBezTo>
                  <a:cubicBezTo>
                    <a:pt x="211" y="93"/>
                    <a:pt x="211" y="92"/>
                    <a:pt x="212" y="91"/>
                  </a:cubicBezTo>
                  <a:cubicBezTo>
                    <a:pt x="213" y="91"/>
                    <a:pt x="213" y="92"/>
                    <a:pt x="214" y="91"/>
                  </a:cubicBezTo>
                  <a:cubicBezTo>
                    <a:pt x="216" y="89"/>
                    <a:pt x="216" y="89"/>
                    <a:pt x="216" y="89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8" y="86"/>
                    <a:pt x="218" y="85"/>
                    <a:pt x="217" y="84"/>
                  </a:cubicBezTo>
                  <a:cubicBezTo>
                    <a:pt x="218" y="84"/>
                    <a:pt x="219" y="85"/>
                    <a:pt x="219" y="84"/>
                  </a:cubicBezTo>
                  <a:cubicBezTo>
                    <a:pt x="219" y="84"/>
                    <a:pt x="219" y="84"/>
                    <a:pt x="219" y="84"/>
                  </a:cubicBezTo>
                  <a:cubicBezTo>
                    <a:pt x="220" y="84"/>
                    <a:pt x="220" y="84"/>
                    <a:pt x="220" y="84"/>
                  </a:cubicBezTo>
                  <a:cubicBezTo>
                    <a:pt x="219" y="83"/>
                    <a:pt x="219" y="83"/>
                    <a:pt x="218" y="82"/>
                  </a:cubicBezTo>
                  <a:cubicBezTo>
                    <a:pt x="219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3"/>
                    <a:pt x="222" y="82"/>
                    <a:pt x="222" y="83"/>
                  </a:cubicBezTo>
                  <a:cubicBezTo>
                    <a:pt x="222" y="82"/>
                    <a:pt x="225" y="80"/>
                    <a:pt x="223" y="81"/>
                  </a:cubicBezTo>
                  <a:cubicBezTo>
                    <a:pt x="223" y="81"/>
                    <a:pt x="223" y="80"/>
                    <a:pt x="223" y="80"/>
                  </a:cubicBezTo>
                  <a:cubicBezTo>
                    <a:pt x="220" y="80"/>
                    <a:pt x="220" y="80"/>
                    <a:pt x="220" y="80"/>
                  </a:cubicBezTo>
                  <a:cubicBezTo>
                    <a:pt x="220" y="80"/>
                    <a:pt x="220" y="79"/>
                    <a:pt x="220" y="79"/>
                  </a:cubicBezTo>
                  <a:cubicBezTo>
                    <a:pt x="221" y="78"/>
                    <a:pt x="222" y="79"/>
                    <a:pt x="222" y="78"/>
                  </a:cubicBezTo>
                  <a:cubicBezTo>
                    <a:pt x="223" y="78"/>
                    <a:pt x="223" y="77"/>
                    <a:pt x="223" y="77"/>
                  </a:cubicBezTo>
                  <a:cubicBezTo>
                    <a:pt x="222" y="77"/>
                    <a:pt x="222" y="77"/>
                    <a:pt x="222" y="76"/>
                  </a:cubicBezTo>
                  <a:cubicBezTo>
                    <a:pt x="222" y="76"/>
                    <a:pt x="223" y="76"/>
                    <a:pt x="222" y="75"/>
                  </a:cubicBezTo>
                  <a:cubicBezTo>
                    <a:pt x="219" y="74"/>
                    <a:pt x="219" y="74"/>
                    <a:pt x="219" y="74"/>
                  </a:cubicBezTo>
                  <a:cubicBezTo>
                    <a:pt x="219" y="74"/>
                    <a:pt x="219" y="73"/>
                    <a:pt x="219" y="73"/>
                  </a:cubicBezTo>
                  <a:cubicBezTo>
                    <a:pt x="219" y="73"/>
                    <a:pt x="218" y="72"/>
                    <a:pt x="218" y="72"/>
                  </a:cubicBezTo>
                  <a:cubicBezTo>
                    <a:pt x="219" y="72"/>
                    <a:pt x="220" y="72"/>
                    <a:pt x="221" y="72"/>
                  </a:cubicBezTo>
                  <a:cubicBezTo>
                    <a:pt x="220" y="71"/>
                    <a:pt x="220" y="70"/>
                    <a:pt x="219" y="69"/>
                  </a:cubicBezTo>
                  <a:cubicBezTo>
                    <a:pt x="219" y="69"/>
                    <a:pt x="220" y="69"/>
                    <a:pt x="220" y="69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8" y="67"/>
                    <a:pt x="217" y="67"/>
                  </a:cubicBezTo>
                  <a:cubicBezTo>
                    <a:pt x="218" y="66"/>
                    <a:pt x="217" y="67"/>
                    <a:pt x="218" y="66"/>
                  </a:cubicBezTo>
                  <a:cubicBezTo>
                    <a:pt x="218" y="66"/>
                    <a:pt x="218" y="64"/>
                    <a:pt x="218" y="64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20" y="62"/>
                    <a:pt x="220" y="61"/>
                    <a:pt x="220" y="59"/>
                  </a:cubicBezTo>
                  <a:cubicBezTo>
                    <a:pt x="220" y="59"/>
                    <a:pt x="220" y="59"/>
                    <a:pt x="221" y="59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3" y="58"/>
                    <a:pt x="223" y="58"/>
                  </a:cubicBezTo>
                  <a:cubicBezTo>
                    <a:pt x="224" y="57"/>
                    <a:pt x="223" y="57"/>
                    <a:pt x="224" y="57"/>
                  </a:cubicBezTo>
                  <a:cubicBezTo>
                    <a:pt x="224" y="57"/>
                    <a:pt x="224" y="58"/>
                    <a:pt x="224" y="58"/>
                  </a:cubicBezTo>
                  <a:cubicBezTo>
                    <a:pt x="223" y="59"/>
                    <a:pt x="222" y="60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22" y="62"/>
                    <a:pt x="221" y="62"/>
                    <a:pt x="221" y="63"/>
                  </a:cubicBezTo>
                  <a:cubicBezTo>
                    <a:pt x="220" y="64"/>
                    <a:pt x="221" y="64"/>
                    <a:pt x="221" y="64"/>
                  </a:cubicBezTo>
                  <a:cubicBezTo>
                    <a:pt x="222" y="65"/>
                    <a:pt x="221" y="65"/>
                    <a:pt x="221" y="65"/>
                  </a:cubicBezTo>
                  <a:cubicBezTo>
                    <a:pt x="221" y="65"/>
                    <a:pt x="221" y="67"/>
                    <a:pt x="221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4" y="67"/>
                  </a:cubicBezTo>
                  <a:cubicBezTo>
                    <a:pt x="224" y="67"/>
                    <a:pt x="224" y="69"/>
                    <a:pt x="224" y="69"/>
                  </a:cubicBezTo>
                  <a:cubicBezTo>
                    <a:pt x="224" y="68"/>
                    <a:pt x="226" y="68"/>
                    <a:pt x="227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6" y="67"/>
                    <a:pt x="226" y="66"/>
                  </a:cubicBezTo>
                  <a:cubicBezTo>
                    <a:pt x="226" y="66"/>
                    <a:pt x="226" y="66"/>
                    <a:pt x="227" y="66"/>
                  </a:cubicBezTo>
                  <a:cubicBezTo>
                    <a:pt x="227" y="66"/>
                    <a:pt x="227" y="65"/>
                    <a:pt x="227" y="6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7" y="63"/>
                    <a:pt x="227" y="63"/>
                    <a:pt x="227" y="6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6" y="62"/>
                    <a:pt x="226" y="61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59"/>
                    <a:pt x="226" y="59"/>
                  </a:cubicBezTo>
                  <a:cubicBezTo>
                    <a:pt x="227" y="59"/>
                    <a:pt x="228" y="60"/>
                    <a:pt x="228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59"/>
                    <a:pt x="231" y="58"/>
                    <a:pt x="232" y="57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3" y="57"/>
                    <a:pt x="233" y="56"/>
                    <a:pt x="234" y="56"/>
                  </a:cubicBezTo>
                  <a:cubicBezTo>
                    <a:pt x="234" y="55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3" y="52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0"/>
                    <a:pt x="236" y="48"/>
                    <a:pt x="236" y="48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6" y="47"/>
                    <a:pt x="237" y="48"/>
                    <a:pt x="237" y="48"/>
                  </a:cubicBezTo>
                  <a:cubicBezTo>
                    <a:pt x="238" y="48"/>
                    <a:pt x="238" y="47"/>
                    <a:pt x="239" y="47"/>
                  </a:cubicBezTo>
                  <a:cubicBezTo>
                    <a:pt x="239" y="47"/>
                    <a:pt x="240" y="47"/>
                    <a:pt x="240" y="47"/>
                  </a:cubicBezTo>
                  <a:cubicBezTo>
                    <a:pt x="240" y="47"/>
                    <a:pt x="240" y="46"/>
                    <a:pt x="241" y="46"/>
                  </a:cubicBezTo>
                  <a:cubicBezTo>
                    <a:pt x="242" y="45"/>
                    <a:pt x="243" y="46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7"/>
                    <a:pt x="244" y="46"/>
                    <a:pt x="245" y="46"/>
                  </a:cubicBezTo>
                  <a:cubicBezTo>
                    <a:pt x="244" y="46"/>
                    <a:pt x="245" y="44"/>
                    <a:pt x="245" y="43"/>
                  </a:cubicBezTo>
                  <a:cubicBezTo>
                    <a:pt x="245" y="44"/>
                    <a:pt x="246" y="43"/>
                    <a:pt x="247" y="44"/>
                  </a:cubicBezTo>
                  <a:cubicBezTo>
                    <a:pt x="247" y="44"/>
                    <a:pt x="247" y="45"/>
                    <a:pt x="247" y="45"/>
                  </a:cubicBezTo>
                  <a:cubicBezTo>
                    <a:pt x="247" y="45"/>
                    <a:pt x="247" y="45"/>
                    <a:pt x="248" y="45"/>
                  </a:cubicBezTo>
                  <a:cubicBezTo>
                    <a:pt x="248" y="45"/>
                    <a:pt x="249" y="44"/>
                    <a:pt x="249" y="44"/>
                  </a:cubicBezTo>
                  <a:cubicBezTo>
                    <a:pt x="249" y="44"/>
                    <a:pt x="250" y="44"/>
                    <a:pt x="250" y="44"/>
                  </a:cubicBezTo>
                  <a:cubicBezTo>
                    <a:pt x="250" y="44"/>
                    <a:pt x="250" y="43"/>
                    <a:pt x="249" y="43"/>
                  </a:cubicBezTo>
                  <a:cubicBezTo>
                    <a:pt x="249" y="43"/>
                    <a:pt x="247" y="42"/>
                    <a:pt x="247" y="42"/>
                  </a:cubicBezTo>
                  <a:cubicBezTo>
                    <a:pt x="246" y="42"/>
                    <a:pt x="247" y="41"/>
                    <a:pt x="247" y="41"/>
                  </a:cubicBezTo>
                  <a:cubicBezTo>
                    <a:pt x="247" y="41"/>
                    <a:pt x="248" y="41"/>
                    <a:pt x="249" y="40"/>
                  </a:cubicBezTo>
                  <a:cubicBezTo>
                    <a:pt x="247" y="38"/>
                    <a:pt x="249" y="38"/>
                    <a:pt x="251" y="36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4"/>
                    <a:pt x="251" y="33"/>
                  </a:cubicBezTo>
                  <a:cubicBezTo>
                    <a:pt x="252" y="33"/>
                    <a:pt x="252" y="33"/>
                    <a:pt x="252" y="33"/>
                  </a:cubicBezTo>
                  <a:cubicBezTo>
                    <a:pt x="252" y="34"/>
                    <a:pt x="253" y="33"/>
                    <a:pt x="253" y="33"/>
                  </a:cubicBezTo>
                  <a:cubicBezTo>
                    <a:pt x="254" y="33"/>
                    <a:pt x="253" y="33"/>
                    <a:pt x="254" y="34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5" y="33"/>
                    <a:pt x="255" y="33"/>
                    <a:pt x="256" y="33"/>
                  </a:cubicBezTo>
                  <a:cubicBezTo>
                    <a:pt x="257" y="31"/>
                    <a:pt x="257" y="31"/>
                    <a:pt x="257" y="29"/>
                  </a:cubicBezTo>
                  <a:cubicBezTo>
                    <a:pt x="257" y="30"/>
                    <a:pt x="258" y="31"/>
                    <a:pt x="258" y="31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9" y="31"/>
                    <a:pt x="259" y="30"/>
                    <a:pt x="259" y="30"/>
                  </a:cubicBezTo>
                  <a:cubicBezTo>
                    <a:pt x="259" y="30"/>
                    <a:pt x="260" y="31"/>
                    <a:pt x="260" y="31"/>
                  </a:cubicBezTo>
                  <a:cubicBezTo>
                    <a:pt x="261" y="31"/>
                    <a:pt x="261" y="30"/>
                    <a:pt x="262" y="31"/>
                  </a:cubicBezTo>
                  <a:cubicBezTo>
                    <a:pt x="262" y="30"/>
                    <a:pt x="262" y="30"/>
                    <a:pt x="262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64" y="27"/>
                    <a:pt x="264" y="27"/>
                    <a:pt x="264" y="26"/>
                  </a:cubicBezTo>
                  <a:cubicBezTo>
                    <a:pt x="264" y="26"/>
                    <a:pt x="263" y="26"/>
                    <a:pt x="263" y="25"/>
                  </a:cubicBezTo>
                  <a:cubicBezTo>
                    <a:pt x="263" y="25"/>
                    <a:pt x="263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2" y="25"/>
                    <a:pt x="262" y="23"/>
                    <a:pt x="262" y="22"/>
                  </a:cubicBezTo>
                  <a:cubicBezTo>
                    <a:pt x="262" y="21"/>
                    <a:pt x="261" y="22"/>
                    <a:pt x="261" y="22"/>
                  </a:cubicBezTo>
                  <a:cubicBezTo>
                    <a:pt x="261" y="22"/>
                    <a:pt x="260" y="18"/>
                    <a:pt x="261" y="16"/>
                  </a:cubicBezTo>
                  <a:cubicBezTo>
                    <a:pt x="261" y="14"/>
                    <a:pt x="259" y="13"/>
                    <a:pt x="258" y="13"/>
                  </a:cubicBezTo>
                  <a:cubicBezTo>
                    <a:pt x="256" y="12"/>
                    <a:pt x="255" y="16"/>
                    <a:pt x="255" y="14"/>
                  </a:cubicBezTo>
                  <a:cubicBezTo>
                    <a:pt x="255" y="12"/>
                    <a:pt x="253" y="13"/>
                    <a:pt x="253" y="13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6"/>
                    <a:pt x="251" y="18"/>
                    <a:pt x="251" y="19"/>
                  </a:cubicBezTo>
                  <a:cubicBezTo>
                    <a:pt x="251" y="19"/>
                    <a:pt x="248" y="22"/>
                    <a:pt x="247" y="22"/>
                  </a:cubicBezTo>
                  <a:cubicBezTo>
                    <a:pt x="246" y="23"/>
                    <a:pt x="245" y="24"/>
                    <a:pt x="245" y="24"/>
                  </a:cubicBezTo>
                  <a:cubicBezTo>
                    <a:pt x="245" y="24"/>
                    <a:pt x="233" y="26"/>
                    <a:pt x="232" y="25"/>
                  </a:cubicBezTo>
                  <a:cubicBezTo>
                    <a:pt x="231" y="25"/>
                    <a:pt x="231" y="25"/>
                    <a:pt x="227" y="27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29"/>
                    <a:pt x="225" y="30"/>
                    <a:pt x="224" y="31"/>
                  </a:cubicBezTo>
                  <a:cubicBezTo>
                    <a:pt x="224" y="31"/>
                    <a:pt x="223" y="31"/>
                    <a:pt x="223" y="31"/>
                  </a:cubicBezTo>
                  <a:cubicBezTo>
                    <a:pt x="222" y="32"/>
                    <a:pt x="223" y="32"/>
                    <a:pt x="223" y="33"/>
                  </a:cubicBezTo>
                  <a:cubicBezTo>
                    <a:pt x="223" y="33"/>
                    <a:pt x="222" y="33"/>
                    <a:pt x="222" y="34"/>
                  </a:cubicBezTo>
                  <a:cubicBezTo>
                    <a:pt x="222" y="34"/>
                    <a:pt x="222" y="35"/>
                    <a:pt x="222" y="35"/>
                  </a:cubicBezTo>
                  <a:cubicBezTo>
                    <a:pt x="221" y="35"/>
                    <a:pt x="220" y="35"/>
                    <a:pt x="219" y="35"/>
                  </a:cubicBezTo>
                  <a:cubicBezTo>
                    <a:pt x="219" y="36"/>
                    <a:pt x="219" y="36"/>
                    <a:pt x="218" y="36"/>
                  </a:cubicBezTo>
                  <a:cubicBezTo>
                    <a:pt x="217" y="37"/>
                    <a:pt x="217" y="36"/>
                    <a:pt x="216" y="36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3" y="36"/>
                    <a:pt x="211" y="37"/>
                    <a:pt x="209" y="36"/>
                  </a:cubicBezTo>
                  <a:cubicBezTo>
                    <a:pt x="209" y="37"/>
                    <a:pt x="208" y="37"/>
                    <a:pt x="208" y="37"/>
                  </a:cubicBezTo>
                  <a:cubicBezTo>
                    <a:pt x="208" y="37"/>
                    <a:pt x="209" y="38"/>
                    <a:pt x="209" y="38"/>
                  </a:cubicBezTo>
                  <a:cubicBezTo>
                    <a:pt x="208" y="40"/>
                    <a:pt x="207" y="42"/>
                    <a:pt x="205" y="42"/>
                  </a:cubicBezTo>
                  <a:cubicBezTo>
                    <a:pt x="205" y="43"/>
                    <a:pt x="204" y="42"/>
                    <a:pt x="203" y="43"/>
                  </a:cubicBezTo>
                  <a:cubicBezTo>
                    <a:pt x="203" y="43"/>
                    <a:pt x="202" y="44"/>
                    <a:pt x="202" y="44"/>
                  </a:cubicBezTo>
                  <a:cubicBezTo>
                    <a:pt x="200" y="44"/>
                    <a:pt x="199" y="44"/>
                    <a:pt x="198" y="44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8" y="46"/>
                    <a:pt x="195" y="47"/>
                    <a:pt x="194" y="47"/>
                  </a:cubicBezTo>
                  <a:cubicBezTo>
                    <a:pt x="191" y="48"/>
                    <a:pt x="190" y="46"/>
                    <a:pt x="192" y="47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46"/>
                    <a:pt x="191" y="46"/>
                    <a:pt x="191" y="46"/>
                  </a:cubicBezTo>
                  <a:cubicBezTo>
                    <a:pt x="191" y="46"/>
                    <a:pt x="191" y="45"/>
                    <a:pt x="190" y="45"/>
                  </a:cubicBezTo>
                  <a:cubicBezTo>
                    <a:pt x="190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90" y="43"/>
                    <a:pt x="191" y="43"/>
                  </a:cubicBezTo>
                  <a:cubicBezTo>
                    <a:pt x="191" y="43"/>
                    <a:pt x="191" y="42"/>
                    <a:pt x="191" y="42"/>
                  </a:cubicBezTo>
                  <a:cubicBezTo>
                    <a:pt x="192" y="41"/>
                    <a:pt x="193" y="41"/>
                    <a:pt x="193" y="40"/>
                  </a:cubicBezTo>
                  <a:cubicBezTo>
                    <a:pt x="193" y="39"/>
                    <a:pt x="194" y="38"/>
                    <a:pt x="194" y="37"/>
                  </a:cubicBezTo>
                  <a:cubicBezTo>
                    <a:pt x="193" y="37"/>
                    <a:pt x="193" y="38"/>
                    <a:pt x="193" y="38"/>
                  </a:cubicBezTo>
                  <a:cubicBezTo>
                    <a:pt x="193" y="38"/>
                    <a:pt x="194" y="37"/>
                    <a:pt x="193" y="35"/>
                  </a:cubicBezTo>
                  <a:cubicBezTo>
                    <a:pt x="192" y="32"/>
                    <a:pt x="193" y="33"/>
                    <a:pt x="190" y="32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3"/>
                    <a:pt x="188" y="33"/>
                    <a:pt x="188" y="34"/>
                  </a:cubicBezTo>
                  <a:cubicBezTo>
                    <a:pt x="188" y="34"/>
                    <a:pt x="187" y="34"/>
                    <a:pt x="187" y="33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89" y="31"/>
                    <a:pt x="190" y="29"/>
                    <a:pt x="189" y="27"/>
                  </a:cubicBezTo>
                  <a:cubicBezTo>
                    <a:pt x="189" y="27"/>
                    <a:pt x="188" y="26"/>
                    <a:pt x="188" y="26"/>
                  </a:cubicBezTo>
                  <a:cubicBezTo>
                    <a:pt x="188" y="25"/>
                    <a:pt x="189" y="25"/>
                    <a:pt x="189" y="24"/>
                  </a:cubicBezTo>
                  <a:cubicBezTo>
                    <a:pt x="188" y="24"/>
                    <a:pt x="188" y="23"/>
                    <a:pt x="188" y="23"/>
                  </a:cubicBezTo>
                  <a:cubicBezTo>
                    <a:pt x="187" y="23"/>
                    <a:pt x="186" y="23"/>
                    <a:pt x="186" y="23"/>
                  </a:cubicBezTo>
                  <a:cubicBezTo>
                    <a:pt x="185" y="22"/>
                    <a:pt x="185" y="22"/>
                    <a:pt x="184" y="21"/>
                  </a:cubicBezTo>
                  <a:cubicBezTo>
                    <a:pt x="184" y="21"/>
                    <a:pt x="183" y="21"/>
                    <a:pt x="183" y="21"/>
                  </a:cubicBezTo>
                  <a:cubicBezTo>
                    <a:pt x="183" y="21"/>
                    <a:pt x="182" y="22"/>
                    <a:pt x="182" y="22"/>
                  </a:cubicBezTo>
                  <a:cubicBezTo>
                    <a:pt x="182" y="22"/>
                    <a:pt x="182" y="23"/>
                    <a:pt x="182" y="23"/>
                  </a:cubicBezTo>
                  <a:cubicBezTo>
                    <a:pt x="182" y="24"/>
                    <a:pt x="181" y="23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6"/>
                    <a:pt x="178" y="26"/>
                    <a:pt x="177" y="26"/>
                  </a:cubicBezTo>
                  <a:cubicBezTo>
                    <a:pt x="177" y="28"/>
                    <a:pt x="177" y="29"/>
                    <a:pt x="177" y="30"/>
                  </a:cubicBezTo>
                  <a:cubicBezTo>
                    <a:pt x="176" y="31"/>
                    <a:pt x="175" y="31"/>
                    <a:pt x="175" y="31"/>
                  </a:cubicBezTo>
                  <a:cubicBezTo>
                    <a:pt x="175" y="32"/>
                    <a:pt x="175" y="35"/>
                    <a:pt x="17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6" y="37"/>
                    <a:pt x="176" y="39"/>
                    <a:pt x="176" y="39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0" y="44"/>
                    <a:pt x="170" y="44"/>
                  </a:cubicBezTo>
                  <a:cubicBezTo>
                    <a:pt x="170" y="44"/>
                    <a:pt x="170" y="43"/>
                    <a:pt x="170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8" y="38"/>
                    <a:pt x="168" y="35"/>
                    <a:pt x="170" y="32"/>
                  </a:cubicBezTo>
                  <a:cubicBezTo>
                    <a:pt x="170" y="31"/>
                    <a:pt x="171" y="30"/>
                    <a:pt x="171" y="29"/>
                  </a:cubicBezTo>
                  <a:cubicBezTo>
                    <a:pt x="172" y="28"/>
                    <a:pt x="172" y="27"/>
                    <a:pt x="172" y="26"/>
                  </a:cubicBezTo>
                  <a:cubicBezTo>
                    <a:pt x="171" y="26"/>
                    <a:pt x="170" y="26"/>
                    <a:pt x="170" y="27"/>
                  </a:cubicBezTo>
                  <a:cubicBezTo>
                    <a:pt x="170" y="27"/>
                    <a:pt x="170" y="28"/>
                    <a:pt x="170" y="28"/>
                  </a:cubicBezTo>
                  <a:cubicBezTo>
                    <a:pt x="170" y="29"/>
                    <a:pt x="169" y="28"/>
                    <a:pt x="168" y="29"/>
                  </a:cubicBezTo>
                  <a:cubicBezTo>
                    <a:pt x="168" y="28"/>
                    <a:pt x="168" y="28"/>
                    <a:pt x="168" y="27"/>
                  </a:cubicBezTo>
                  <a:cubicBezTo>
                    <a:pt x="168" y="27"/>
                    <a:pt x="170" y="26"/>
                    <a:pt x="170" y="26"/>
                  </a:cubicBezTo>
                  <a:cubicBezTo>
                    <a:pt x="171" y="25"/>
                    <a:pt x="170" y="25"/>
                    <a:pt x="171" y="24"/>
                  </a:cubicBezTo>
                  <a:cubicBezTo>
                    <a:pt x="171" y="23"/>
                    <a:pt x="172" y="22"/>
                    <a:pt x="173" y="21"/>
                  </a:cubicBezTo>
                  <a:cubicBezTo>
                    <a:pt x="174" y="21"/>
                    <a:pt x="174" y="22"/>
                    <a:pt x="174" y="21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6" y="20"/>
                    <a:pt x="177" y="21"/>
                    <a:pt x="178" y="20"/>
                  </a:cubicBezTo>
                  <a:cubicBezTo>
                    <a:pt x="178" y="20"/>
                    <a:pt x="179" y="19"/>
                    <a:pt x="179" y="19"/>
                  </a:cubicBezTo>
                  <a:cubicBezTo>
                    <a:pt x="181" y="19"/>
                    <a:pt x="181" y="20"/>
                    <a:pt x="182" y="20"/>
                  </a:cubicBezTo>
                  <a:cubicBezTo>
                    <a:pt x="185" y="20"/>
                    <a:pt x="183" y="20"/>
                    <a:pt x="184" y="19"/>
                  </a:cubicBezTo>
                  <a:cubicBezTo>
                    <a:pt x="184" y="19"/>
                    <a:pt x="184" y="19"/>
                    <a:pt x="185" y="19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5" y="20"/>
                    <a:pt x="186" y="20"/>
                    <a:pt x="186" y="20"/>
                  </a:cubicBezTo>
                  <a:cubicBezTo>
                    <a:pt x="186" y="20"/>
                    <a:pt x="186" y="19"/>
                    <a:pt x="186" y="19"/>
                  </a:cubicBezTo>
                  <a:cubicBezTo>
                    <a:pt x="185" y="18"/>
                    <a:pt x="185" y="17"/>
                    <a:pt x="182" y="18"/>
                  </a:cubicBezTo>
                  <a:cubicBezTo>
                    <a:pt x="182" y="16"/>
                    <a:pt x="182" y="15"/>
                    <a:pt x="182" y="15"/>
                  </a:cubicBezTo>
                  <a:cubicBezTo>
                    <a:pt x="178" y="16"/>
                    <a:pt x="174" y="17"/>
                    <a:pt x="171" y="17"/>
                  </a:cubicBezTo>
                  <a:cubicBezTo>
                    <a:pt x="170" y="15"/>
                    <a:pt x="170" y="15"/>
                    <a:pt x="170" y="14"/>
                  </a:cubicBezTo>
                  <a:cubicBezTo>
                    <a:pt x="168" y="14"/>
                    <a:pt x="167" y="14"/>
                    <a:pt x="166" y="14"/>
                  </a:cubicBezTo>
                  <a:cubicBezTo>
                    <a:pt x="164" y="14"/>
                    <a:pt x="167" y="13"/>
                    <a:pt x="166" y="12"/>
                  </a:cubicBezTo>
                  <a:cubicBezTo>
                    <a:pt x="167" y="12"/>
                    <a:pt x="166" y="13"/>
                    <a:pt x="167" y="13"/>
                  </a:cubicBezTo>
                  <a:cubicBezTo>
                    <a:pt x="168" y="13"/>
                    <a:pt x="169" y="11"/>
                    <a:pt x="169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6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1" y="14"/>
                    <a:pt x="160" y="14"/>
                    <a:pt x="160" y="15"/>
                  </a:cubicBezTo>
                  <a:cubicBezTo>
                    <a:pt x="159" y="15"/>
                    <a:pt x="159" y="16"/>
                    <a:pt x="159" y="16"/>
                  </a:cubicBezTo>
                  <a:cubicBezTo>
                    <a:pt x="157" y="16"/>
                    <a:pt x="156" y="15"/>
                    <a:pt x="155" y="15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3" y="15"/>
                    <a:pt x="152" y="15"/>
                  </a:cubicBezTo>
                  <a:cubicBezTo>
                    <a:pt x="152" y="15"/>
                    <a:pt x="151" y="14"/>
                    <a:pt x="150" y="14"/>
                  </a:cubicBezTo>
                  <a:cubicBezTo>
                    <a:pt x="150" y="14"/>
                    <a:pt x="153" y="13"/>
                    <a:pt x="153" y="12"/>
                  </a:cubicBezTo>
                  <a:cubicBezTo>
                    <a:pt x="153" y="12"/>
                    <a:pt x="153" y="12"/>
                    <a:pt x="153" y="11"/>
                  </a:cubicBezTo>
                  <a:cubicBezTo>
                    <a:pt x="153" y="11"/>
                    <a:pt x="154" y="11"/>
                    <a:pt x="154" y="11"/>
                  </a:cubicBezTo>
                  <a:cubicBezTo>
                    <a:pt x="155" y="11"/>
                    <a:pt x="156" y="10"/>
                    <a:pt x="157" y="9"/>
                  </a:cubicBezTo>
                  <a:cubicBezTo>
                    <a:pt x="157" y="9"/>
                    <a:pt x="158" y="9"/>
                    <a:pt x="158" y="9"/>
                  </a:cubicBezTo>
                  <a:cubicBezTo>
                    <a:pt x="158" y="9"/>
                    <a:pt x="159" y="8"/>
                    <a:pt x="159" y="8"/>
                  </a:cubicBezTo>
                  <a:cubicBezTo>
                    <a:pt x="160" y="8"/>
                    <a:pt x="161" y="7"/>
                    <a:pt x="161" y="7"/>
                  </a:cubicBezTo>
                  <a:cubicBezTo>
                    <a:pt x="160" y="7"/>
                    <a:pt x="160" y="7"/>
                    <a:pt x="159" y="6"/>
                  </a:cubicBezTo>
                  <a:cubicBezTo>
                    <a:pt x="158" y="5"/>
                    <a:pt x="157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2" y="6"/>
                    <a:pt x="152" y="5"/>
                    <a:pt x="151" y="5"/>
                  </a:cubicBezTo>
                  <a:cubicBezTo>
                    <a:pt x="150" y="5"/>
                    <a:pt x="148" y="4"/>
                    <a:pt x="147" y="4"/>
                  </a:cubicBezTo>
                  <a:cubicBezTo>
                    <a:pt x="147" y="3"/>
                    <a:pt x="145" y="4"/>
                    <a:pt x="145" y="5"/>
                  </a:cubicBezTo>
                  <a:cubicBezTo>
                    <a:pt x="145" y="6"/>
                    <a:pt x="143" y="4"/>
                    <a:pt x="142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39" y="0"/>
                    <a:pt x="138" y="0"/>
                  </a:cubicBezTo>
                  <a:cubicBezTo>
                    <a:pt x="136" y="0"/>
                    <a:pt x="137" y="2"/>
                    <a:pt x="13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5"/>
                    <a:pt x="1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4" y="21"/>
                    <a:pt x="4" y="23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4" y="29"/>
                    <a:pt x="3" y="29"/>
                  </a:cubicBezTo>
                  <a:cubicBezTo>
                    <a:pt x="3" y="31"/>
                    <a:pt x="3" y="34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6"/>
                    <a:pt x="2" y="38"/>
                    <a:pt x="2" y="39"/>
                  </a:cubicBezTo>
                  <a:cubicBezTo>
                    <a:pt x="2" y="41"/>
                    <a:pt x="3" y="42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5"/>
                    <a:pt x="4" y="46"/>
                    <a:pt x="4" y="47"/>
                  </a:cubicBezTo>
                  <a:cubicBezTo>
                    <a:pt x="4" y="49"/>
                    <a:pt x="4" y="50"/>
                    <a:pt x="4" y="52"/>
                  </a:cubicBezTo>
                  <a:cubicBezTo>
                    <a:pt x="3" y="52"/>
                    <a:pt x="3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4" y="56"/>
                    <a:pt x="5" y="56"/>
                    <a:pt x="5" y="57"/>
                  </a:cubicBezTo>
                  <a:cubicBezTo>
                    <a:pt x="5" y="57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5" y="60"/>
                    <a:pt x="6" y="62"/>
                  </a:cubicBezTo>
                  <a:cubicBezTo>
                    <a:pt x="6" y="62"/>
                    <a:pt x="7" y="62"/>
                    <a:pt x="7" y="62"/>
                  </a:cubicBezTo>
                  <a:cubicBezTo>
                    <a:pt x="7" y="62"/>
                    <a:pt x="8" y="6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9" y="66"/>
                    <a:pt x="10" y="67"/>
                    <a:pt x="10" y="67"/>
                  </a:cubicBezTo>
                  <a:cubicBezTo>
                    <a:pt x="11" y="66"/>
                    <a:pt x="10" y="65"/>
                    <a:pt x="10" y="65"/>
                  </a:cubicBezTo>
                  <a:cubicBezTo>
                    <a:pt x="11" y="65"/>
                    <a:pt x="11" y="65"/>
                    <a:pt x="12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7"/>
                    <a:pt x="13" y="69"/>
                    <a:pt x="12" y="69"/>
                  </a:cubicBezTo>
                  <a:cubicBezTo>
                    <a:pt x="12" y="69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1" y="69"/>
                    <a:pt x="10" y="69"/>
                    <a:pt x="10" y="70"/>
                  </a:cubicBezTo>
                  <a:cubicBezTo>
                    <a:pt x="11" y="70"/>
                    <a:pt x="13" y="71"/>
                    <a:pt x="14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3" y="75"/>
                    <a:pt x="12" y="73"/>
                    <a:pt x="14" y="75"/>
                  </a:cubicBezTo>
                  <a:cubicBezTo>
                    <a:pt x="14" y="76"/>
                    <a:pt x="14" y="76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9"/>
                    <a:pt x="16" y="79"/>
                  </a:cubicBezTo>
                  <a:cubicBezTo>
                    <a:pt x="16" y="79"/>
                    <a:pt x="17" y="79"/>
                    <a:pt x="17" y="80"/>
                  </a:cubicBezTo>
                  <a:cubicBezTo>
                    <a:pt x="17" y="80"/>
                    <a:pt x="18" y="81"/>
                    <a:pt x="18" y="81"/>
                  </a:cubicBezTo>
                  <a:cubicBezTo>
                    <a:pt x="18" y="81"/>
                    <a:pt x="18" y="82"/>
                    <a:pt x="18" y="83"/>
                  </a:cubicBezTo>
                  <a:cubicBezTo>
                    <a:pt x="18" y="83"/>
                    <a:pt x="19" y="83"/>
                    <a:pt x="19" y="83"/>
                  </a:cubicBezTo>
                  <a:cubicBezTo>
                    <a:pt x="19" y="84"/>
                    <a:pt x="19" y="85"/>
                    <a:pt x="19" y="86"/>
                  </a:cubicBezTo>
                  <a:cubicBezTo>
                    <a:pt x="22" y="86"/>
                    <a:pt x="24" y="87"/>
                    <a:pt x="27" y="88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1" y="91"/>
                    <a:pt x="31" y="92"/>
                    <a:pt x="32" y="93"/>
                  </a:cubicBezTo>
                  <a:cubicBezTo>
                    <a:pt x="33" y="93"/>
                    <a:pt x="34" y="93"/>
                    <a:pt x="34" y="94"/>
                  </a:cubicBezTo>
                  <a:cubicBezTo>
                    <a:pt x="34" y="94"/>
                    <a:pt x="34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7"/>
                    <a:pt x="35" y="97"/>
                    <a:pt x="35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5" y="133"/>
                    <a:pt x="126" y="133"/>
                  </a:cubicBezTo>
                  <a:cubicBezTo>
                    <a:pt x="126" y="133"/>
                    <a:pt x="126" y="132"/>
                    <a:pt x="126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29"/>
                    <a:pt x="124" y="128"/>
                    <a:pt x="124" y="126"/>
                  </a:cubicBezTo>
                  <a:cubicBezTo>
                    <a:pt x="123" y="126"/>
                    <a:pt x="123" y="126"/>
                    <a:pt x="123" y="125"/>
                  </a:cubicBezTo>
                  <a:cubicBezTo>
                    <a:pt x="124" y="125"/>
                    <a:pt x="124" y="125"/>
                    <a:pt x="125" y="125"/>
                  </a:cubicBezTo>
                  <a:cubicBezTo>
                    <a:pt x="125" y="125"/>
                    <a:pt x="125" y="123"/>
                    <a:pt x="125" y="123"/>
                  </a:cubicBezTo>
                  <a:cubicBezTo>
                    <a:pt x="125" y="122"/>
                    <a:pt x="126" y="123"/>
                    <a:pt x="126" y="123"/>
                  </a:cubicBezTo>
                  <a:cubicBezTo>
                    <a:pt x="126" y="122"/>
                    <a:pt x="126" y="121"/>
                    <a:pt x="127" y="121"/>
                  </a:cubicBezTo>
                  <a:cubicBezTo>
                    <a:pt x="127" y="121"/>
                    <a:pt x="128" y="121"/>
                    <a:pt x="128" y="121"/>
                  </a:cubicBezTo>
                  <a:cubicBezTo>
                    <a:pt x="131" y="120"/>
                    <a:pt x="129" y="120"/>
                    <a:pt x="129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2" y="118"/>
                    <a:pt x="132" y="118"/>
                    <a:pt x="133" y="118"/>
                  </a:cubicBezTo>
                  <a:cubicBezTo>
                    <a:pt x="133" y="118"/>
                    <a:pt x="134" y="117"/>
                    <a:pt x="134" y="117"/>
                  </a:cubicBezTo>
                  <a:cubicBezTo>
                    <a:pt x="135" y="117"/>
                    <a:pt x="134" y="118"/>
                    <a:pt x="135" y="117"/>
                  </a:cubicBezTo>
                  <a:cubicBezTo>
                    <a:pt x="135" y="117"/>
                    <a:pt x="135" y="116"/>
                    <a:pt x="135" y="116"/>
                  </a:cubicBezTo>
                  <a:cubicBezTo>
                    <a:pt x="135" y="115"/>
                    <a:pt x="136" y="115"/>
                    <a:pt x="136" y="115"/>
                  </a:cubicBezTo>
                  <a:cubicBezTo>
                    <a:pt x="136" y="115"/>
                    <a:pt x="136" y="114"/>
                    <a:pt x="136" y="113"/>
                  </a:cubicBezTo>
                  <a:cubicBezTo>
                    <a:pt x="139" y="114"/>
                    <a:pt x="139" y="114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2" y="112"/>
                    <a:pt x="142" y="113"/>
                    <a:pt x="142" y="113"/>
                  </a:cubicBezTo>
                  <a:cubicBezTo>
                    <a:pt x="143" y="113"/>
                    <a:pt x="144" y="112"/>
                    <a:pt x="144" y="112"/>
                  </a:cubicBezTo>
                  <a:cubicBezTo>
                    <a:pt x="145" y="112"/>
                    <a:pt x="144" y="112"/>
                    <a:pt x="145" y="113"/>
                  </a:cubicBezTo>
                  <a:cubicBezTo>
                    <a:pt x="147" y="113"/>
                    <a:pt x="148" y="113"/>
                    <a:pt x="149" y="112"/>
                  </a:cubicBezTo>
                  <a:cubicBezTo>
                    <a:pt x="150" y="112"/>
                    <a:pt x="149" y="113"/>
                    <a:pt x="149" y="114"/>
                  </a:cubicBezTo>
                  <a:cubicBezTo>
                    <a:pt x="151" y="114"/>
                    <a:pt x="151" y="114"/>
                    <a:pt x="153" y="114"/>
                  </a:cubicBezTo>
                  <a:cubicBezTo>
                    <a:pt x="152" y="114"/>
                    <a:pt x="152" y="116"/>
                    <a:pt x="153" y="11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5" name="Freeform 16">
              <a:extLst>
                <a:ext uri="{FF2B5EF4-FFF2-40B4-BE49-F238E27FC236}">
                  <a16:creationId xmlns:a16="http://schemas.microsoft.com/office/drawing/2014/main" id="{421AB3DC-46AD-192B-04B7-2313B551E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998" y="4981553"/>
              <a:ext cx="159474" cy="174548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6" name="Freeform 17">
              <a:extLst>
                <a:ext uri="{FF2B5EF4-FFF2-40B4-BE49-F238E27FC236}">
                  <a16:creationId xmlns:a16="http://schemas.microsoft.com/office/drawing/2014/main" id="{AE5399E5-21B9-5C55-CAD8-E9C9D4F083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1100" y="1553689"/>
              <a:ext cx="295027" cy="492097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7" name="Freeform 18">
              <a:extLst>
                <a:ext uri="{FF2B5EF4-FFF2-40B4-BE49-F238E27FC236}">
                  <a16:creationId xmlns:a16="http://schemas.microsoft.com/office/drawing/2014/main" id="{DC071096-F9C2-2C75-75B2-ACD85CDB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420" y="2994231"/>
              <a:ext cx="161468" cy="100944"/>
            </a:xfrm>
            <a:custGeom>
              <a:avLst/>
              <a:gdLst>
                <a:gd name="T0" fmla="*/ 25 w 25"/>
                <a:gd name="T1" fmla="*/ 4 h 15"/>
                <a:gd name="T2" fmla="*/ 24 w 25"/>
                <a:gd name="T3" fmla="*/ 2 h 15"/>
                <a:gd name="T4" fmla="*/ 23 w 25"/>
                <a:gd name="T5" fmla="*/ 2 h 15"/>
                <a:gd name="T6" fmla="*/ 23 w 25"/>
                <a:gd name="T7" fmla="*/ 0 h 15"/>
                <a:gd name="T8" fmla="*/ 23 w 25"/>
                <a:gd name="T9" fmla="*/ 0 h 15"/>
                <a:gd name="T10" fmla="*/ 23 w 25"/>
                <a:gd name="T11" fmla="*/ 0 h 15"/>
                <a:gd name="T12" fmla="*/ 20 w 25"/>
                <a:gd name="T13" fmla="*/ 2 h 15"/>
                <a:gd name="T14" fmla="*/ 18 w 25"/>
                <a:gd name="T15" fmla="*/ 5 h 15"/>
                <a:gd name="T16" fmla="*/ 14 w 25"/>
                <a:gd name="T17" fmla="*/ 7 h 15"/>
                <a:gd name="T18" fmla="*/ 14 w 25"/>
                <a:gd name="T19" fmla="*/ 8 h 15"/>
                <a:gd name="T20" fmla="*/ 13 w 25"/>
                <a:gd name="T21" fmla="*/ 8 h 15"/>
                <a:gd name="T22" fmla="*/ 13 w 25"/>
                <a:gd name="T23" fmla="*/ 9 h 15"/>
                <a:gd name="T24" fmla="*/ 8 w 25"/>
                <a:gd name="T25" fmla="*/ 7 h 15"/>
                <a:gd name="T26" fmla="*/ 6 w 25"/>
                <a:gd name="T27" fmla="*/ 8 h 15"/>
                <a:gd name="T28" fmla="*/ 4 w 25"/>
                <a:gd name="T29" fmla="*/ 8 h 15"/>
                <a:gd name="T30" fmla="*/ 3 w 25"/>
                <a:gd name="T31" fmla="*/ 7 h 15"/>
                <a:gd name="T32" fmla="*/ 1 w 25"/>
                <a:gd name="T33" fmla="*/ 7 h 15"/>
                <a:gd name="T34" fmla="*/ 2 w 25"/>
                <a:gd name="T35" fmla="*/ 4 h 15"/>
                <a:gd name="T36" fmla="*/ 1 w 25"/>
                <a:gd name="T37" fmla="*/ 4 h 15"/>
                <a:gd name="T38" fmla="*/ 0 w 25"/>
                <a:gd name="T39" fmla="*/ 6 h 15"/>
                <a:gd name="T40" fmla="*/ 3 w 25"/>
                <a:gd name="T41" fmla="*/ 8 h 15"/>
                <a:gd name="T42" fmla="*/ 3 w 25"/>
                <a:gd name="T43" fmla="*/ 13 h 15"/>
                <a:gd name="T44" fmla="*/ 18 w 25"/>
                <a:gd name="T45" fmla="*/ 15 h 15"/>
                <a:gd name="T46" fmla="*/ 20 w 25"/>
                <a:gd name="T47" fmla="*/ 15 h 15"/>
                <a:gd name="T48" fmla="*/ 21 w 25"/>
                <a:gd name="T49" fmla="*/ 12 h 15"/>
                <a:gd name="T50" fmla="*/ 21 w 25"/>
                <a:gd name="T51" fmla="*/ 8 h 15"/>
                <a:gd name="T52" fmla="*/ 21 w 25"/>
                <a:gd name="T53" fmla="*/ 7 h 15"/>
                <a:gd name="T54" fmla="*/ 22 w 25"/>
                <a:gd name="T55" fmla="*/ 6 h 15"/>
                <a:gd name="T56" fmla="*/ 21 w 25"/>
                <a:gd name="T57" fmla="*/ 5 h 15"/>
                <a:gd name="T58" fmla="*/ 22 w 25"/>
                <a:gd name="T59" fmla="*/ 4 h 15"/>
                <a:gd name="T60" fmla="*/ 24 w 25"/>
                <a:gd name="T61" fmla="*/ 5 h 15"/>
                <a:gd name="T62" fmla="*/ 25 w 25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15">
                  <a:moveTo>
                    <a:pt x="25" y="4"/>
                  </a:moveTo>
                  <a:cubicBezTo>
                    <a:pt x="25" y="3"/>
                    <a:pt x="24" y="3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19" y="3"/>
                    <a:pt x="19" y="5"/>
                    <a:pt x="18" y="5"/>
                  </a:cubicBezTo>
                  <a:cubicBezTo>
                    <a:pt x="17" y="6"/>
                    <a:pt x="16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1" y="9"/>
                    <a:pt x="9" y="7"/>
                    <a:pt x="8" y="7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17" y="15"/>
                    <a:pt x="18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0" y="13"/>
                    <a:pt x="21" y="12"/>
                  </a:cubicBezTo>
                  <a:cubicBezTo>
                    <a:pt x="22" y="10"/>
                    <a:pt x="22" y="8"/>
                    <a:pt x="21" y="8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6"/>
                    <a:pt x="24" y="5"/>
                  </a:cubicBezTo>
                  <a:cubicBezTo>
                    <a:pt x="24" y="4"/>
                    <a:pt x="25" y="4"/>
                    <a:pt x="25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8" name="Freeform 19">
              <a:extLst>
                <a:ext uri="{FF2B5EF4-FFF2-40B4-BE49-F238E27FC236}">
                  <a16:creationId xmlns:a16="http://schemas.microsoft.com/office/drawing/2014/main" id="{F63528BD-1996-FB68-C718-94046C6C28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4056" y="1944844"/>
              <a:ext cx="498356" cy="344890"/>
            </a:xfrm>
            <a:custGeom>
              <a:avLst/>
              <a:gdLst>
                <a:gd name="T0" fmla="*/ 68 w 78"/>
                <a:gd name="T1" fmla="*/ 34 h 51"/>
                <a:gd name="T2" fmla="*/ 64 w 78"/>
                <a:gd name="T3" fmla="*/ 36 h 51"/>
                <a:gd name="T4" fmla="*/ 60 w 78"/>
                <a:gd name="T5" fmla="*/ 38 h 51"/>
                <a:gd name="T6" fmla="*/ 55 w 78"/>
                <a:gd name="T7" fmla="*/ 39 h 51"/>
                <a:gd name="T8" fmla="*/ 51 w 78"/>
                <a:gd name="T9" fmla="*/ 39 h 51"/>
                <a:gd name="T10" fmla="*/ 50 w 78"/>
                <a:gd name="T11" fmla="*/ 42 h 51"/>
                <a:gd name="T12" fmla="*/ 53 w 78"/>
                <a:gd name="T13" fmla="*/ 43 h 51"/>
                <a:gd name="T14" fmla="*/ 56 w 78"/>
                <a:gd name="T15" fmla="*/ 45 h 51"/>
                <a:gd name="T16" fmla="*/ 60 w 78"/>
                <a:gd name="T17" fmla="*/ 45 h 51"/>
                <a:gd name="T18" fmla="*/ 54 w 78"/>
                <a:gd name="T19" fmla="*/ 49 h 51"/>
                <a:gd name="T20" fmla="*/ 44 w 78"/>
                <a:gd name="T21" fmla="*/ 46 h 51"/>
                <a:gd name="T22" fmla="*/ 43 w 78"/>
                <a:gd name="T23" fmla="*/ 44 h 51"/>
                <a:gd name="T24" fmla="*/ 48 w 78"/>
                <a:gd name="T25" fmla="*/ 42 h 51"/>
                <a:gd name="T26" fmla="*/ 46 w 78"/>
                <a:gd name="T27" fmla="*/ 40 h 51"/>
                <a:gd name="T28" fmla="*/ 42 w 78"/>
                <a:gd name="T29" fmla="*/ 42 h 51"/>
                <a:gd name="T30" fmla="*/ 40 w 78"/>
                <a:gd name="T31" fmla="*/ 40 h 51"/>
                <a:gd name="T32" fmla="*/ 41 w 78"/>
                <a:gd name="T33" fmla="*/ 39 h 51"/>
                <a:gd name="T34" fmla="*/ 38 w 78"/>
                <a:gd name="T35" fmla="*/ 38 h 51"/>
                <a:gd name="T36" fmla="*/ 34 w 78"/>
                <a:gd name="T37" fmla="*/ 38 h 51"/>
                <a:gd name="T38" fmla="*/ 28 w 78"/>
                <a:gd name="T39" fmla="*/ 34 h 51"/>
                <a:gd name="T40" fmla="*/ 25 w 78"/>
                <a:gd name="T41" fmla="*/ 27 h 51"/>
                <a:gd name="T42" fmla="*/ 18 w 78"/>
                <a:gd name="T43" fmla="*/ 24 h 51"/>
                <a:gd name="T44" fmla="*/ 11 w 78"/>
                <a:gd name="T45" fmla="*/ 28 h 51"/>
                <a:gd name="T46" fmla="*/ 4 w 78"/>
                <a:gd name="T47" fmla="*/ 28 h 51"/>
                <a:gd name="T48" fmla="*/ 0 w 78"/>
                <a:gd name="T49" fmla="*/ 24 h 51"/>
                <a:gd name="T50" fmla="*/ 4 w 78"/>
                <a:gd name="T51" fmla="*/ 19 h 51"/>
                <a:gd name="T52" fmla="*/ 5 w 78"/>
                <a:gd name="T53" fmla="*/ 10 h 51"/>
                <a:gd name="T54" fmla="*/ 5 w 78"/>
                <a:gd name="T55" fmla="*/ 3 h 51"/>
                <a:gd name="T56" fmla="*/ 13 w 78"/>
                <a:gd name="T57" fmla="*/ 2 h 51"/>
                <a:gd name="T58" fmla="*/ 24 w 78"/>
                <a:gd name="T59" fmla="*/ 3 h 51"/>
                <a:gd name="T60" fmla="*/ 27 w 78"/>
                <a:gd name="T61" fmla="*/ 3 h 51"/>
                <a:gd name="T62" fmla="*/ 34 w 78"/>
                <a:gd name="T63" fmla="*/ 2 h 51"/>
                <a:gd name="T64" fmla="*/ 40 w 78"/>
                <a:gd name="T65" fmla="*/ 1 h 51"/>
                <a:gd name="T66" fmla="*/ 45 w 78"/>
                <a:gd name="T67" fmla="*/ 4 h 51"/>
                <a:gd name="T68" fmla="*/ 50 w 78"/>
                <a:gd name="T69" fmla="*/ 8 h 51"/>
                <a:gd name="T70" fmla="*/ 57 w 78"/>
                <a:gd name="T71" fmla="*/ 11 h 51"/>
                <a:gd name="T72" fmla="*/ 63 w 78"/>
                <a:gd name="T73" fmla="*/ 12 h 51"/>
                <a:gd name="T74" fmla="*/ 68 w 78"/>
                <a:gd name="T75" fmla="*/ 15 h 51"/>
                <a:gd name="T76" fmla="*/ 77 w 78"/>
                <a:gd name="T77" fmla="*/ 20 h 51"/>
                <a:gd name="T78" fmla="*/ 77 w 78"/>
                <a:gd name="T79" fmla="*/ 27 h 51"/>
                <a:gd name="T80" fmla="*/ 72 w 78"/>
                <a:gd name="T81" fmla="*/ 33 h 51"/>
                <a:gd name="T82" fmla="*/ 29 w 78"/>
                <a:gd name="T83" fmla="*/ 39 h 51"/>
                <a:gd name="T84" fmla="*/ 24 w 78"/>
                <a:gd name="T85" fmla="*/ 44 h 51"/>
                <a:gd name="T86" fmla="*/ 29 w 78"/>
                <a:gd name="T87" fmla="*/ 44 h 51"/>
                <a:gd name="T88" fmla="*/ 33 w 78"/>
                <a:gd name="T8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51">
                  <a:moveTo>
                    <a:pt x="71" y="34"/>
                  </a:moveTo>
                  <a:cubicBezTo>
                    <a:pt x="70" y="34"/>
                    <a:pt x="70" y="34"/>
                    <a:pt x="69" y="34"/>
                  </a:cubicBezTo>
                  <a:cubicBezTo>
                    <a:pt x="69" y="34"/>
                    <a:pt x="69" y="34"/>
                    <a:pt x="68" y="34"/>
                  </a:cubicBezTo>
                  <a:cubicBezTo>
                    <a:pt x="68" y="34"/>
                    <a:pt x="67" y="35"/>
                    <a:pt x="67" y="35"/>
                  </a:cubicBezTo>
                  <a:cubicBezTo>
                    <a:pt x="67" y="35"/>
                    <a:pt x="66" y="35"/>
                    <a:pt x="66" y="35"/>
                  </a:cubicBezTo>
                  <a:cubicBezTo>
                    <a:pt x="65" y="35"/>
                    <a:pt x="64" y="36"/>
                    <a:pt x="64" y="36"/>
                  </a:cubicBezTo>
                  <a:cubicBezTo>
                    <a:pt x="64" y="36"/>
                    <a:pt x="63" y="37"/>
                    <a:pt x="63" y="37"/>
                  </a:cubicBezTo>
                  <a:cubicBezTo>
                    <a:pt x="62" y="37"/>
                    <a:pt x="62" y="37"/>
                    <a:pt x="61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8" y="38"/>
                    <a:pt x="59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7" y="38"/>
                    <a:pt x="56" y="39"/>
                    <a:pt x="55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0"/>
                    <a:pt x="52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9" y="41"/>
                    <a:pt x="50" y="41"/>
                    <a:pt x="50" y="42"/>
                  </a:cubicBezTo>
                  <a:cubicBezTo>
                    <a:pt x="50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3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5"/>
                    <a:pt x="55" y="45"/>
                    <a:pt x="56" y="45"/>
                  </a:cubicBezTo>
                  <a:cubicBezTo>
                    <a:pt x="56" y="45"/>
                    <a:pt x="57" y="46"/>
                    <a:pt x="58" y="46"/>
                  </a:cubicBezTo>
                  <a:cubicBezTo>
                    <a:pt x="59" y="45"/>
                    <a:pt x="59" y="45"/>
                    <a:pt x="60" y="45"/>
                  </a:cubicBezTo>
                  <a:cubicBezTo>
                    <a:pt x="60" y="45"/>
                    <a:pt x="61" y="45"/>
                    <a:pt x="60" y="45"/>
                  </a:cubicBezTo>
                  <a:cubicBezTo>
                    <a:pt x="60" y="45"/>
                    <a:pt x="61" y="47"/>
                    <a:pt x="60" y="47"/>
                  </a:cubicBezTo>
                  <a:cubicBezTo>
                    <a:pt x="59" y="48"/>
                    <a:pt x="57" y="47"/>
                    <a:pt x="56" y="47"/>
                  </a:cubicBezTo>
                  <a:cubicBezTo>
                    <a:pt x="55" y="48"/>
                    <a:pt x="54" y="48"/>
                    <a:pt x="54" y="49"/>
                  </a:cubicBezTo>
                  <a:cubicBezTo>
                    <a:pt x="51" y="50"/>
                    <a:pt x="49" y="50"/>
                    <a:pt x="46" y="51"/>
                  </a:cubicBezTo>
                  <a:cubicBezTo>
                    <a:pt x="47" y="49"/>
                    <a:pt x="47" y="49"/>
                    <a:pt x="47" y="46"/>
                  </a:cubicBezTo>
                  <a:cubicBezTo>
                    <a:pt x="46" y="46"/>
                    <a:pt x="45" y="46"/>
                    <a:pt x="44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2"/>
                    <a:pt x="47" y="43"/>
                    <a:pt x="48" y="43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4" y="40"/>
                    <a:pt x="43" y="40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1" y="41"/>
                    <a:pt x="41" y="40"/>
                  </a:cubicBezTo>
                  <a:cubicBezTo>
                    <a:pt x="41" y="40"/>
                    <a:pt x="40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9" y="40"/>
                    <a:pt x="38" y="40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40" y="39"/>
                    <a:pt x="41" y="39"/>
                  </a:cubicBezTo>
                  <a:cubicBezTo>
                    <a:pt x="41" y="39"/>
                    <a:pt x="41" y="38"/>
                    <a:pt x="40" y="38"/>
                  </a:cubicBezTo>
                  <a:cubicBezTo>
                    <a:pt x="39" y="38"/>
                    <a:pt x="39" y="37"/>
                    <a:pt x="39" y="37"/>
                  </a:cubicBezTo>
                  <a:cubicBezTo>
                    <a:pt x="38" y="37"/>
                    <a:pt x="39" y="37"/>
                    <a:pt x="38" y="38"/>
                  </a:cubicBezTo>
                  <a:cubicBezTo>
                    <a:pt x="37" y="38"/>
                    <a:pt x="36" y="38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8" y="36"/>
                    <a:pt x="28" y="34"/>
                  </a:cubicBezTo>
                  <a:cubicBezTo>
                    <a:pt x="28" y="33"/>
                    <a:pt x="28" y="33"/>
                    <a:pt x="28" y="32"/>
                  </a:cubicBezTo>
                  <a:cubicBezTo>
                    <a:pt x="27" y="31"/>
                    <a:pt x="26" y="31"/>
                    <a:pt x="27" y="29"/>
                  </a:cubicBezTo>
                  <a:cubicBezTo>
                    <a:pt x="27" y="28"/>
                    <a:pt x="26" y="27"/>
                    <a:pt x="25" y="27"/>
                  </a:cubicBezTo>
                  <a:cubicBezTo>
                    <a:pt x="24" y="26"/>
                    <a:pt x="24" y="26"/>
                    <a:pt x="23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20" y="24"/>
                    <a:pt x="18" y="23"/>
                    <a:pt x="18" y="24"/>
                  </a:cubicBezTo>
                  <a:cubicBezTo>
                    <a:pt x="17" y="24"/>
                    <a:pt x="15" y="24"/>
                    <a:pt x="15" y="25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3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30"/>
                    <a:pt x="8" y="30"/>
                    <a:pt x="7" y="29"/>
                  </a:cubicBezTo>
                  <a:cubicBezTo>
                    <a:pt x="6" y="28"/>
                    <a:pt x="6" y="28"/>
                    <a:pt x="4" y="28"/>
                  </a:cubicBezTo>
                  <a:cubicBezTo>
                    <a:pt x="3" y="28"/>
                    <a:pt x="2" y="28"/>
                    <a:pt x="1" y="27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5" y="23"/>
                    <a:pt x="4" y="22"/>
                  </a:cubicBezTo>
                  <a:cubicBezTo>
                    <a:pt x="4" y="21"/>
                    <a:pt x="3" y="20"/>
                    <a:pt x="4" y="19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6" y="14"/>
                    <a:pt x="4" y="11"/>
                    <a:pt x="5" y="10"/>
                  </a:cubicBezTo>
                  <a:cubicBezTo>
                    <a:pt x="5" y="9"/>
                    <a:pt x="6" y="9"/>
                    <a:pt x="5" y="7"/>
                  </a:cubicBezTo>
                  <a:cubicBezTo>
                    <a:pt x="5" y="6"/>
                    <a:pt x="6" y="7"/>
                    <a:pt x="6" y="6"/>
                  </a:cubicBezTo>
                  <a:cubicBezTo>
                    <a:pt x="5" y="5"/>
                    <a:pt x="4" y="4"/>
                    <a:pt x="5" y="3"/>
                  </a:cubicBezTo>
                  <a:cubicBezTo>
                    <a:pt x="5" y="3"/>
                    <a:pt x="7" y="2"/>
                    <a:pt x="8" y="3"/>
                  </a:cubicBezTo>
                  <a:cubicBezTo>
                    <a:pt x="9" y="5"/>
                    <a:pt x="10" y="3"/>
                    <a:pt x="10" y="3"/>
                  </a:cubicBezTo>
                  <a:cubicBezTo>
                    <a:pt x="10" y="3"/>
                    <a:pt x="12" y="2"/>
                    <a:pt x="13" y="2"/>
                  </a:cubicBezTo>
                  <a:cubicBezTo>
                    <a:pt x="14" y="3"/>
                    <a:pt x="17" y="3"/>
                    <a:pt x="18" y="3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5" y="3"/>
                    <a:pt x="26" y="4"/>
                    <a:pt x="27" y="3"/>
                  </a:cubicBezTo>
                  <a:cubicBezTo>
                    <a:pt x="28" y="3"/>
                    <a:pt x="28" y="4"/>
                    <a:pt x="29" y="3"/>
                  </a:cubicBezTo>
                  <a:cubicBezTo>
                    <a:pt x="30" y="3"/>
                    <a:pt x="31" y="3"/>
                    <a:pt x="33" y="4"/>
                  </a:cubicBezTo>
                  <a:cubicBezTo>
                    <a:pt x="34" y="4"/>
                    <a:pt x="34" y="4"/>
                    <a:pt x="34" y="2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3"/>
                    <a:pt x="40" y="1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3" y="2"/>
                    <a:pt x="44" y="1"/>
                    <a:pt x="44" y="2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6" y="6"/>
                    <a:pt x="46" y="7"/>
                    <a:pt x="47" y="7"/>
                  </a:cubicBezTo>
                  <a:cubicBezTo>
                    <a:pt x="48" y="7"/>
                    <a:pt x="49" y="7"/>
                    <a:pt x="50" y="8"/>
                  </a:cubicBezTo>
                  <a:cubicBezTo>
                    <a:pt x="52" y="9"/>
                    <a:pt x="52" y="8"/>
                    <a:pt x="53" y="8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56" y="11"/>
                    <a:pt x="56" y="10"/>
                    <a:pt x="57" y="11"/>
                  </a:cubicBezTo>
                  <a:cubicBezTo>
                    <a:pt x="58" y="11"/>
                    <a:pt x="58" y="13"/>
                    <a:pt x="58" y="13"/>
                  </a:cubicBezTo>
                  <a:cubicBezTo>
                    <a:pt x="58" y="13"/>
                    <a:pt x="60" y="13"/>
                    <a:pt x="61" y="13"/>
                  </a:cubicBezTo>
                  <a:cubicBezTo>
                    <a:pt x="62" y="12"/>
                    <a:pt x="63" y="12"/>
                    <a:pt x="63" y="12"/>
                  </a:cubicBezTo>
                  <a:cubicBezTo>
                    <a:pt x="63" y="12"/>
                    <a:pt x="65" y="12"/>
                    <a:pt x="65" y="12"/>
                  </a:cubicBezTo>
                  <a:cubicBezTo>
                    <a:pt x="65" y="13"/>
                    <a:pt x="65" y="13"/>
                    <a:pt x="66" y="13"/>
                  </a:cubicBezTo>
                  <a:cubicBezTo>
                    <a:pt x="67" y="13"/>
                    <a:pt x="67" y="14"/>
                    <a:pt x="68" y="15"/>
                  </a:cubicBezTo>
                  <a:cubicBezTo>
                    <a:pt x="69" y="15"/>
                    <a:pt x="73" y="16"/>
                    <a:pt x="74" y="17"/>
                  </a:cubicBezTo>
                  <a:cubicBezTo>
                    <a:pt x="76" y="18"/>
                    <a:pt x="74" y="19"/>
                    <a:pt x="75" y="19"/>
                  </a:cubicBezTo>
                  <a:cubicBezTo>
                    <a:pt x="76" y="20"/>
                    <a:pt x="77" y="19"/>
                    <a:pt x="77" y="20"/>
                  </a:cubicBezTo>
                  <a:cubicBezTo>
                    <a:pt x="76" y="21"/>
                    <a:pt x="75" y="22"/>
                    <a:pt x="76" y="22"/>
                  </a:cubicBezTo>
                  <a:cubicBezTo>
                    <a:pt x="78" y="22"/>
                    <a:pt x="76" y="24"/>
                    <a:pt x="77" y="25"/>
                  </a:cubicBezTo>
                  <a:cubicBezTo>
                    <a:pt x="77" y="26"/>
                    <a:pt x="77" y="26"/>
                    <a:pt x="77" y="27"/>
                  </a:cubicBezTo>
                  <a:cubicBezTo>
                    <a:pt x="77" y="28"/>
                    <a:pt x="77" y="29"/>
                    <a:pt x="76" y="30"/>
                  </a:cubicBezTo>
                  <a:cubicBezTo>
                    <a:pt x="76" y="31"/>
                    <a:pt x="74" y="31"/>
                    <a:pt x="73" y="31"/>
                  </a:cubicBezTo>
                  <a:cubicBezTo>
                    <a:pt x="72" y="33"/>
                    <a:pt x="72" y="33"/>
                    <a:pt x="72" y="33"/>
                  </a:cubicBezTo>
                  <a:lnTo>
                    <a:pt x="71" y="34"/>
                  </a:lnTo>
                  <a:close/>
                  <a:moveTo>
                    <a:pt x="33" y="40"/>
                  </a:moveTo>
                  <a:cubicBezTo>
                    <a:pt x="33" y="40"/>
                    <a:pt x="30" y="39"/>
                    <a:pt x="29" y="39"/>
                  </a:cubicBezTo>
                  <a:cubicBezTo>
                    <a:pt x="29" y="39"/>
                    <a:pt x="27" y="37"/>
                    <a:pt x="27" y="38"/>
                  </a:cubicBezTo>
                  <a:cubicBezTo>
                    <a:pt x="28" y="39"/>
                    <a:pt x="25" y="40"/>
                    <a:pt x="25" y="41"/>
                  </a:cubicBezTo>
                  <a:cubicBezTo>
                    <a:pt x="25" y="42"/>
                    <a:pt x="24" y="44"/>
                    <a:pt x="24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6" y="45"/>
                    <a:pt x="26" y="44"/>
                  </a:cubicBezTo>
                  <a:cubicBezTo>
                    <a:pt x="27" y="44"/>
                    <a:pt x="29" y="44"/>
                    <a:pt x="29" y="44"/>
                  </a:cubicBezTo>
                  <a:cubicBezTo>
                    <a:pt x="29" y="44"/>
                    <a:pt x="29" y="43"/>
                    <a:pt x="29" y="43"/>
                  </a:cubicBezTo>
                  <a:cubicBezTo>
                    <a:pt x="30" y="43"/>
                    <a:pt x="31" y="42"/>
                    <a:pt x="32" y="42"/>
                  </a:cubicBezTo>
                  <a:cubicBezTo>
                    <a:pt x="32" y="41"/>
                    <a:pt x="32" y="41"/>
                    <a:pt x="33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49" name="Freeform 20">
              <a:extLst>
                <a:ext uri="{FF2B5EF4-FFF2-40B4-BE49-F238E27FC236}">
                  <a16:creationId xmlns:a16="http://schemas.microsoft.com/office/drawing/2014/main" id="{E4DDBB13-54E4-08FA-70EC-812570B4E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7549" y="3751307"/>
              <a:ext cx="173428" cy="229226"/>
            </a:xfrm>
            <a:custGeom>
              <a:avLst/>
              <a:gdLst>
                <a:gd name="T0" fmla="*/ 24 w 27"/>
                <a:gd name="T1" fmla="*/ 25 h 34"/>
                <a:gd name="T2" fmla="*/ 24 w 27"/>
                <a:gd name="T3" fmla="*/ 23 h 34"/>
                <a:gd name="T4" fmla="*/ 24 w 27"/>
                <a:gd name="T5" fmla="*/ 20 h 34"/>
                <a:gd name="T6" fmla="*/ 25 w 27"/>
                <a:gd name="T7" fmla="*/ 16 h 34"/>
                <a:gd name="T8" fmla="*/ 26 w 27"/>
                <a:gd name="T9" fmla="*/ 15 h 34"/>
                <a:gd name="T10" fmla="*/ 27 w 27"/>
                <a:gd name="T11" fmla="*/ 12 h 34"/>
                <a:gd name="T12" fmla="*/ 26 w 27"/>
                <a:gd name="T13" fmla="*/ 9 h 34"/>
                <a:gd name="T14" fmla="*/ 25 w 27"/>
                <a:gd name="T15" fmla="*/ 6 h 34"/>
                <a:gd name="T16" fmla="*/ 25 w 27"/>
                <a:gd name="T17" fmla="*/ 4 h 34"/>
                <a:gd name="T18" fmla="*/ 24 w 27"/>
                <a:gd name="T19" fmla="*/ 3 h 34"/>
                <a:gd name="T20" fmla="*/ 23 w 27"/>
                <a:gd name="T21" fmla="*/ 2 h 34"/>
                <a:gd name="T22" fmla="*/ 23 w 27"/>
                <a:gd name="T23" fmla="*/ 1 h 34"/>
                <a:gd name="T24" fmla="*/ 21 w 27"/>
                <a:gd name="T25" fmla="*/ 2 h 34"/>
                <a:gd name="T26" fmla="*/ 18 w 27"/>
                <a:gd name="T27" fmla="*/ 1 h 34"/>
                <a:gd name="T28" fmla="*/ 16 w 27"/>
                <a:gd name="T29" fmla="*/ 1 h 34"/>
                <a:gd name="T30" fmla="*/ 13 w 27"/>
                <a:gd name="T31" fmla="*/ 3 h 34"/>
                <a:gd name="T32" fmla="*/ 13 w 27"/>
                <a:gd name="T33" fmla="*/ 5 h 34"/>
                <a:gd name="T34" fmla="*/ 12 w 27"/>
                <a:gd name="T35" fmla="*/ 8 h 34"/>
                <a:gd name="T36" fmla="*/ 11 w 27"/>
                <a:gd name="T37" fmla="*/ 10 h 34"/>
                <a:gd name="T38" fmla="*/ 11 w 27"/>
                <a:gd name="T39" fmla="*/ 13 h 34"/>
                <a:gd name="T40" fmla="*/ 12 w 27"/>
                <a:gd name="T41" fmla="*/ 14 h 34"/>
                <a:gd name="T42" fmla="*/ 12 w 27"/>
                <a:gd name="T43" fmla="*/ 15 h 34"/>
                <a:gd name="T44" fmla="*/ 10 w 27"/>
                <a:gd name="T45" fmla="*/ 18 h 34"/>
                <a:gd name="T46" fmla="*/ 10 w 27"/>
                <a:gd name="T47" fmla="*/ 18 h 34"/>
                <a:gd name="T48" fmla="*/ 9 w 27"/>
                <a:gd name="T49" fmla="*/ 18 h 34"/>
                <a:gd name="T50" fmla="*/ 8 w 27"/>
                <a:gd name="T51" fmla="*/ 18 h 34"/>
                <a:gd name="T52" fmla="*/ 7 w 27"/>
                <a:gd name="T53" fmla="*/ 19 h 34"/>
                <a:gd name="T54" fmla="*/ 5 w 27"/>
                <a:gd name="T55" fmla="*/ 20 h 34"/>
                <a:gd name="T56" fmla="*/ 4 w 27"/>
                <a:gd name="T57" fmla="*/ 22 h 34"/>
                <a:gd name="T58" fmla="*/ 3 w 27"/>
                <a:gd name="T59" fmla="*/ 25 h 34"/>
                <a:gd name="T60" fmla="*/ 4 w 27"/>
                <a:gd name="T61" fmla="*/ 25 h 34"/>
                <a:gd name="T62" fmla="*/ 3 w 27"/>
                <a:gd name="T63" fmla="*/ 28 h 34"/>
                <a:gd name="T64" fmla="*/ 2 w 27"/>
                <a:gd name="T65" fmla="*/ 29 h 34"/>
                <a:gd name="T66" fmla="*/ 2 w 27"/>
                <a:gd name="T67" fmla="*/ 29 h 34"/>
                <a:gd name="T68" fmla="*/ 2 w 27"/>
                <a:gd name="T69" fmla="*/ 32 h 34"/>
                <a:gd name="T70" fmla="*/ 2 w 27"/>
                <a:gd name="T71" fmla="*/ 32 h 34"/>
                <a:gd name="T72" fmla="*/ 4 w 27"/>
                <a:gd name="T73" fmla="*/ 33 h 34"/>
                <a:gd name="T74" fmla="*/ 7 w 27"/>
                <a:gd name="T75" fmla="*/ 34 h 34"/>
                <a:gd name="T76" fmla="*/ 9 w 27"/>
                <a:gd name="T77" fmla="*/ 32 h 34"/>
                <a:gd name="T78" fmla="*/ 15 w 27"/>
                <a:gd name="T79" fmla="*/ 32 h 34"/>
                <a:gd name="T80" fmla="*/ 15 w 27"/>
                <a:gd name="T81" fmla="*/ 31 h 34"/>
                <a:gd name="T82" fmla="*/ 13 w 27"/>
                <a:gd name="T83" fmla="*/ 30 h 34"/>
                <a:gd name="T84" fmla="*/ 14 w 27"/>
                <a:gd name="T85" fmla="*/ 28 h 34"/>
                <a:gd name="T86" fmla="*/ 14 w 27"/>
                <a:gd name="T87" fmla="*/ 25 h 34"/>
                <a:gd name="T88" fmla="*/ 14 w 27"/>
                <a:gd name="T89" fmla="*/ 24 h 34"/>
                <a:gd name="T90" fmla="*/ 21 w 27"/>
                <a:gd name="T91" fmla="*/ 24 h 34"/>
                <a:gd name="T92" fmla="*/ 22 w 27"/>
                <a:gd name="T93" fmla="*/ 22 h 34"/>
                <a:gd name="T94" fmla="*/ 23 w 27"/>
                <a:gd name="T95" fmla="*/ 22 h 34"/>
                <a:gd name="T96" fmla="*/ 23 w 27"/>
                <a:gd name="T97" fmla="*/ 23 h 34"/>
                <a:gd name="T98" fmla="*/ 24 w 27"/>
                <a:gd name="T99" fmla="*/ 23 h 34"/>
                <a:gd name="T100" fmla="*/ 24 w 27"/>
                <a:gd name="T101" fmla="*/ 25 h 34"/>
                <a:gd name="T102" fmla="*/ 24 w 27"/>
                <a:gd name="T103" fmla="*/ 25 h 34"/>
                <a:gd name="T104" fmla="*/ 11 w 27"/>
                <a:gd name="T105" fmla="*/ 15 h 34"/>
                <a:gd name="T106" fmla="*/ 10 w 27"/>
                <a:gd name="T107" fmla="*/ 16 h 34"/>
                <a:gd name="T108" fmla="*/ 10 w 27"/>
                <a:gd name="T109" fmla="*/ 16 h 34"/>
                <a:gd name="T110" fmla="*/ 11 w 27"/>
                <a:gd name="T111" fmla="*/ 15 h 34"/>
                <a:gd name="T112" fmla="*/ 17 w 27"/>
                <a:gd name="T113" fmla="*/ 15 h 34"/>
                <a:gd name="T114" fmla="*/ 18 w 27"/>
                <a:gd name="T115" fmla="*/ 15 h 34"/>
                <a:gd name="T116" fmla="*/ 18 w 27"/>
                <a:gd name="T117" fmla="*/ 17 h 34"/>
                <a:gd name="T118" fmla="*/ 18 w 27"/>
                <a:gd name="T119" fmla="*/ 17 h 34"/>
                <a:gd name="T120" fmla="*/ 16 w 27"/>
                <a:gd name="T121" fmla="*/ 17 h 34"/>
                <a:gd name="T122" fmla="*/ 16 w 27"/>
                <a:gd name="T123" fmla="*/ 16 h 34"/>
                <a:gd name="T124" fmla="*/ 17 w 27"/>
                <a:gd name="T12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34">
                  <a:moveTo>
                    <a:pt x="24" y="25"/>
                  </a:moveTo>
                  <a:cubicBezTo>
                    <a:pt x="24" y="25"/>
                    <a:pt x="24" y="24"/>
                    <a:pt x="24" y="23"/>
                  </a:cubicBezTo>
                  <a:cubicBezTo>
                    <a:pt x="25" y="23"/>
                    <a:pt x="23" y="20"/>
                    <a:pt x="24" y="20"/>
                  </a:cubicBezTo>
                  <a:cubicBezTo>
                    <a:pt x="25" y="19"/>
                    <a:pt x="24" y="18"/>
                    <a:pt x="25" y="16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7" y="11"/>
                    <a:pt x="27" y="10"/>
                    <a:pt x="26" y="9"/>
                  </a:cubicBezTo>
                  <a:cubicBezTo>
                    <a:pt x="25" y="9"/>
                    <a:pt x="25" y="8"/>
                    <a:pt x="25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5" y="3"/>
                    <a:pt x="26" y="4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7" y="2"/>
                    <a:pt x="18" y="2"/>
                    <a:pt x="16" y="1"/>
                  </a:cubicBezTo>
                  <a:cubicBezTo>
                    <a:pt x="15" y="1"/>
                    <a:pt x="13" y="3"/>
                    <a:pt x="13" y="3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0" y="8"/>
                    <a:pt x="12" y="8"/>
                  </a:cubicBezTo>
                  <a:cubicBezTo>
                    <a:pt x="13" y="8"/>
                    <a:pt x="11" y="9"/>
                    <a:pt x="11" y="10"/>
                  </a:cubicBezTo>
                  <a:cubicBezTo>
                    <a:pt x="11" y="10"/>
                    <a:pt x="10" y="13"/>
                    <a:pt x="11" y="13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1"/>
                    <a:pt x="4" y="22"/>
                  </a:cubicBezTo>
                  <a:cubicBezTo>
                    <a:pt x="4" y="23"/>
                    <a:pt x="4" y="24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3" y="28"/>
                    <a:pt x="2" y="28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1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3" y="33"/>
                    <a:pt x="4" y="33"/>
                  </a:cubicBezTo>
                  <a:cubicBezTo>
                    <a:pt x="5" y="34"/>
                    <a:pt x="6" y="34"/>
                    <a:pt x="7" y="34"/>
                  </a:cubicBezTo>
                  <a:cubicBezTo>
                    <a:pt x="7" y="33"/>
                    <a:pt x="9" y="32"/>
                    <a:pt x="9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1"/>
                    <a:pt x="15" y="31"/>
                  </a:cubicBezTo>
                  <a:cubicBezTo>
                    <a:pt x="14" y="31"/>
                    <a:pt x="14" y="30"/>
                    <a:pt x="13" y="30"/>
                  </a:cubicBezTo>
                  <a:cubicBezTo>
                    <a:pt x="13" y="29"/>
                    <a:pt x="14" y="28"/>
                    <a:pt x="14" y="28"/>
                  </a:cubicBezTo>
                  <a:cubicBezTo>
                    <a:pt x="14" y="28"/>
                    <a:pt x="13" y="25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6" y="23"/>
                    <a:pt x="19" y="23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11" y="15"/>
                  </a:move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lose/>
                  <a:moveTo>
                    <a:pt x="17" y="15"/>
                  </a:moveTo>
                  <a:cubicBezTo>
                    <a:pt x="17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6" y="17"/>
                    <a:pt x="16" y="17"/>
                  </a:cubicBezTo>
                  <a:cubicBezTo>
                    <a:pt x="16" y="16"/>
                    <a:pt x="15" y="16"/>
                    <a:pt x="16" y="16"/>
                  </a:cubicBezTo>
                  <a:cubicBezTo>
                    <a:pt x="16" y="16"/>
                    <a:pt x="16" y="16"/>
                    <a:pt x="17" y="1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0" name="Freeform 21">
              <a:extLst>
                <a:ext uri="{FF2B5EF4-FFF2-40B4-BE49-F238E27FC236}">
                  <a16:creationId xmlns:a16="http://schemas.microsoft.com/office/drawing/2014/main" id="{65528331-83B7-43B7-F64B-8913FFAF4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9267" y="2344410"/>
              <a:ext cx="416626" cy="290211"/>
            </a:xfrm>
            <a:custGeom>
              <a:avLst/>
              <a:gdLst>
                <a:gd name="T0" fmla="*/ 1 w 65"/>
                <a:gd name="T1" fmla="*/ 8 h 43"/>
                <a:gd name="T2" fmla="*/ 2 w 65"/>
                <a:gd name="T3" fmla="*/ 6 h 43"/>
                <a:gd name="T4" fmla="*/ 4 w 65"/>
                <a:gd name="T5" fmla="*/ 4 h 43"/>
                <a:gd name="T6" fmla="*/ 7 w 65"/>
                <a:gd name="T7" fmla="*/ 7 h 43"/>
                <a:gd name="T8" fmla="*/ 10 w 65"/>
                <a:gd name="T9" fmla="*/ 11 h 43"/>
                <a:gd name="T10" fmla="*/ 9 w 65"/>
                <a:gd name="T11" fmla="*/ 12 h 43"/>
                <a:gd name="T12" fmla="*/ 3 w 65"/>
                <a:gd name="T13" fmla="*/ 12 h 43"/>
                <a:gd name="T14" fmla="*/ 2 w 65"/>
                <a:gd name="T15" fmla="*/ 11 h 43"/>
                <a:gd name="T16" fmla="*/ 0 w 65"/>
                <a:gd name="T17" fmla="*/ 17 h 43"/>
                <a:gd name="T18" fmla="*/ 2 w 65"/>
                <a:gd name="T19" fmla="*/ 18 h 43"/>
                <a:gd name="T20" fmla="*/ 7 w 65"/>
                <a:gd name="T21" fmla="*/ 17 h 43"/>
                <a:gd name="T22" fmla="*/ 4 w 65"/>
                <a:gd name="T23" fmla="*/ 18 h 43"/>
                <a:gd name="T24" fmla="*/ 7 w 65"/>
                <a:gd name="T25" fmla="*/ 25 h 43"/>
                <a:gd name="T26" fmla="*/ 6 w 65"/>
                <a:gd name="T27" fmla="*/ 30 h 43"/>
                <a:gd name="T28" fmla="*/ 10 w 65"/>
                <a:gd name="T29" fmla="*/ 32 h 43"/>
                <a:gd name="T30" fmla="*/ 11 w 65"/>
                <a:gd name="T31" fmla="*/ 29 h 43"/>
                <a:gd name="T32" fmla="*/ 13 w 65"/>
                <a:gd name="T33" fmla="*/ 27 h 43"/>
                <a:gd name="T34" fmla="*/ 18 w 65"/>
                <a:gd name="T35" fmla="*/ 27 h 43"/>
                <a:gd name="T36" fmla="*/ 25 w 65"/>
                <a:gd name="T37" fmla="*/ 27 h 43"/>
                <a:gd name="T38" fmla="*/ 29 w 65"/>
                <a:gd name="T39" fmla="*/ 28 h 43"/>
                <a:gd name="T40" fmla="*/ 36 w 65"/>
                <a:gd name="T41" fmla="*/ 30 h 43"/>
                <a:gd name="T42" fmla="*/ 40 w 65"/>
                <a:gd name="T43" fmla="*/ 33 h 43"/>
                <a:gd name="T44" fmla="*/ 42 w 65"/>
                <a:gd name="T45" fmla="*/ 36 h 43"/>
                <a:gd name="T46" fmla="*/ 44 w 65"/>
                <a:gd name="T47" fmla="*/ 39 h 43"/>
                <a:gd name="T48" fmla="*/ 44 w 65"/>
                <a:gd name="T49" fmla="*/ 42 h 43"/>
                <a:gd name="T50" fmla="*/ 47 w 65"/>
                <a:gd name="T51" fmla="*/ 42 h 43"/>
                <a:gd name="T52" fmla="*/ 53 w 65"/>
                <a:gd name="T53" fmla="*/ 41 h 43"/>
                <a:gd name="T54" fmla="*/ 55 w 65"/>
                <a:gd name="T55" fmla="*/ 37 h 43"/>
                <a:gd name="T56" fmla="*/ 55 w 65"/>
                <a:gd name="T57" fmla="*/ 33 h 43"/>
                <a:gd name="T58" fmla="*/ 57 w 65"/>
                <a:gd name="T59" fmla="*/ 30 h 43"/>
                <a:gd name="T60" fmla="*/ 60 w 65"/>
                <a:gd name="T61" fmla="*/ 32 h 43"/>
                <a:gd name="T62" fmla="*/ 62 w 65"/>
                <a:gd name="T63" fmla="*/ 30 h 43"/>
                <a:gd name="T64" fmla="*/ 65 w 65"/>
                <a:gd name="T65" fmla="*/ 27 h 43"/>
                <a:gd name="T66" fmla="*/ 62 w 65"/>
                <a:gd name="T67" fmla="*/ 26 h 43"/>
                <a:gd name="T68" fmla="*/ 59 w 65"/>
                <a:gd name="T69" fmla="*/ 25 h 43"/>
                <a:gd name="T70" fmla="*/ 55 w 65"/>
                <a:gd name="T71" fmla="*/ 25 h 43"/>
                <a:gd name="T72" fmla="*/ 51 w 65"/>
                <a:gd name="T73" fmla="*/ 21 h 43"/>
                <a:gd name="T74" fmla="*/ 48 w 65"/>
                <a:gd name="T75" fmla="*/ 19 h 43"/>
                <a:gd name="T76" fmla="*/ 46 w 65"/>
                <a:gd name="T77" fmla="*/ 16 h 43"/>
                <a:gd name="T78" fmla="*/ 45 w 65"/>
                <a:gd name="T79" fmla="*/ 12 h 43"/>
                <a:gd name="T80" fmla="*/ 41 w 65"/>
                <a:gd name="T81" fmla="*/ 10 h 43"/>
                <a:gd name="T82" fmla="*/ 37 w 65"/>
                <a:gd name="T83" fmla="*/ 11 h 43"/>
                <a:gd name="T84" fmla="*/ 33 w 65"/>
                <a:gd name="T85" fmla="*/ 11 h 43"/>
                <a:gd name="T86" fmla="*/ 33 w 65"/>
                <a:gd name="T87" fmla="*/ 9 h 43"/>
                <a:gd name="T88" fmla="*/ 30 w 65"/>
                <a:gd name="T89" fmla="*/ 6 h 43"/>
                <a:gd name="T90" fmla="*/ 29 w 65"/>
                <a:gd name="T91" fmla="*/ 1 h 43"/>
                <a:gd name="T92" fmla="*/ 26 w 65"/>
                <a:gd name="T93" fmla="*/ 0 h 43"/>
                <a:gd name="T94" fmla="*/ 24 w 65"/>
                <a:gd name="T95" fmla="*/ 3 h 43"/>
                <a:gd name="T96" fmla="*/ 20 w 65"/>
                <a:gd name="T97" fmla="*/ 4 h 43"/>
                <a:gd name="T98" fmla="*/ 22 w 65"/>
                <a:gd name="T99" fmla="*/ 6 h 43"/>
                <a:gd name="T100" fmla="*/ 17 w 65"/>
                <a:gd name="T101" fmla="*/ 7 h 43"/>
                <a:gd name="T102" fmla="*/ 6 w 65"/>
                <a:gd name="T103" fmla="*/ 2 h 43"/>
                <a:gd name="T104" fmla="*/ 0 w 65"/>
                <a:gd name="T105" fmla="*/ 6 h 43"/>
                <a:gd name="T106" fmla="*/ 3 w 65"/>
                <a:gd name="T10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43">
                  <a:moveTo>
                    <a:pt x="0" y="6"/>
                  </a:move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10" y="9"/>
                    <a:pt x="11" y="10"/>
                  </a:cubicBezTo>
                  <a:cubicBezTo>
                    <a:pt x="10" y="10"/>
                    <a:pt x="11" y="11"/>
                    <a:pt x="10" y="11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6" y="13"/>
                    <a:pt x="6" y="13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1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1" y="18"/>
                    <a:pt x="2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9"/>
                    <a:pt x="6" y="19"/>
                    <a:pt x="5" y="21"/>
                  </a:cubicBezTo>
                  <a:cubicBezTo>
                    <a:pt x="7" y="22"/>
                    <a:pt x="8" y="22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8"/>
                    <a:pt x="6" y="28"/>
                    <a:pt x="6" y="30"/>
                  </a:cubicBezTo>
                  <a:cubicBezTo>
                    <a:pt x="7" y="30"/>
                    <a:pt x="7" y="31"/>
                    <a:pt x="7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3" y="7"/>
                    <a:pt x="13" y="7"/>
                  </a:cubicBezTo>
                  <a:cubicBezTo>
                    <a:pt x="12" y="6"/>
                    <a:pt x="11" y="2"/>
                    <a:pt x="6" y="2"/>
                  </a:cubicBezTo>
                  <a:cubicBezTo>
                    <a:pt x="4" y="3"/>
                    <a:pt x="1" y="2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lose/>
                  <a:moveTo>
                    <a:pt x="3" y="19"/>
                  </a:moveTo>
                  <a:cubicBezTo>
                    <a:pt x="3" y="19"/>
                    <a:pt x="2" y="21"/>
                    <a:pt x="3" y="21"/>
                  </a:cubicBezTo>
                  <a:cubicBezTo>
                    <a:pt x="3" y="21"/>
                    <a:pt x="4" y="19"/>
                    <a:pt x="3" y="1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1" name="Freeform 22">
              <a:extLst>
                <a:ext uri="{FF2B5EF4-FFF2-40B4-BE49-F238E27FC236}">
                  <a16:creationId xmlns:a16="http://schemas.microsoft.com/office/drawing/2014/main" id="{77D6B903-7ECE-CE48-3B41-4ACC1F1218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780" y="2378060"/>
              <a:ext cx="550185" cy="250256"/>
            </a:xfrm>
            <a:custGeom>
              <a:avLst/>
              <a:gdLst>
                <a:gd name="T0" fmla="*/ 3 w 86"/>
                <a:gd name="T1" fmla="*/ 2 h 37"/>
                <a:gd name="T2" fmla="*/ 4 w 86"/>
                <a:gd name="T3" fmla="*/ 5 h 37"/>
                <a:gd name="T4" fmla="*/ 1 w 86"/>
                <a:gd name="T5" fmla="*/ 8 h 37"/>
                <a:gd name="T6" fmla="*/ 1 w 86"/>
                <a:gd name="T7" fmla="*/ 11 h 37"/>
                <a:gd name="T8" fmla="*/ 7 w 86"/>
                <a:gd name="T9" fmla="*/ 7 h 37"/>
                <a:gd name="T10" fmla="*/ 8 w 86"/>
                <a:gd name="T11" fmla="*/ 2 h 37"/>
                <a:gd name="T12" fmla="*/ 45 w 86"/>
                <a:gd name="T13" fmla="*/ 37 h 37"/>
                <a:gd name="T14" fmla="*/ 48 w 86"/>
                <a:gd name="T15" fmla="*/ 32 h 37"/>
                <a:gd name="T16" fmla="*/ 56 w 86"/>
                <a:gd name="T17" fmla="*/ 31 h 37"/>
                <a:gd name="T18" fmla="*/ 72 w 86"/>
                <a:gd name="T19" fmla="*/ 27 h 37"/>
                <a:gd name="T20" fmla="*/ 74 w 86"/>
                <a:gd name="T21" fmla="*/ 28 h 37"/>
                <a:gd name="T22" fmla="*/ 79 w 86"/>
                <a:gd name="T23" fmla="*/ 28 h 37"/>
                <a:gd name="T24" fmla="*/ 83 w 86"/>
                <a:gd name="T25" fmla="*/ 28 h 37"/>
                <a:gd name="T26" fmla="*/ 81 w 86"/>
                <a:gd name="T27" fmla="*/ 21 h 37"/>
                <a:gd name="T28" fmla="*/ 82 w 86"/>
                <a:gd name="T29" fmla="*/ 16 h 37"/>
                <a:gd name="T30" fmla="*/ 86 w 86"/>
                <a:gd name="T31" fmla="*/ 14 h 37"/>
                <a:gd name="T32" fmla="*/ 81 w 86"/>
                <a:gd name="T33" fmla="*/ 7 h 37"/>
                <a:gd name="T34" fmla="*/ 79 w 86"/>
                <a:gd name="T35" fmla="*/ 3 h 37"/>
                <a:gd name="T36" fmla="*/ 72 w 86"/>
                <a:gd name="T37" fmla="*/ 3 h 37"/>
                <a:gd name="T38" fmla="*/ 68 w 86"/>
                <a:gd name="T39" fmla="*/ 3 h 37"/>
                <a:gd name="T40" fmla="*/ 62 w 86"/>
                <a:gd name="T41" fmla="*/ 6 h 37"/>
                <a:gd name="T42" fmla="*/ 54 w 86"/>
                <a:gd name="T43" fmla="*/ 6 h 37"/>
                <a:gd name="T44" fmla="*/ 51 w 86"/>
                <a:gd name="T45" fmla="*/ 4 h 37"/>
                <a:gd name="T46" fmla="*/ 46 w 86"/>
                <a:gd name="T47" fmla="*/ 5 h 37"/>
                <a:gd name="T48" fmla="*/ 41 w 86"/>
                <a:gd name="T49" fmla="*/ 0 h 37"/>
                <a:gd name="T50" fmla="*/ 32 w 86"/>
                <a:gd name="T51" fmla="*/ 0 h 37"/>
                <a:gd name="T52" fmla="*/ 25 w 86"/>
                <a:gd name="T53" fmla="*/ 3 h 37"/>
                <a:gd name="T54" fmla="*/ 19 w 86"/>
                <a:gd name="T55" fmla="*/ 5 h 37"/>
                <a:gd name="T56" fmla="*/ 14 w 86"/>
                <a:gd name="T57" fmla="*/ 5 h 37"/>
                <a:gd name="T58" fmla="*/ 14 w 86"/>
                <a:gd name="T59" fmla="*/ 7 h 37"/>
                <a:gd name="T60" fmla="*/ 11 w 86"/>
                <a:gd name="T61" fmla="*/ 9 h 37"/>
                <a:gd name="T62" fmla="*/ 1 w 86"/>
                <a:gd name="T63" fmla="*/ 12 h 37"/>
                <a:gd name="T64" fmla="*/ 3 w 86"/>
                <a:gd name="T65" fmla="*/ 20 h 37"/>
                <a:gd name="T66" fmla="*/ 3 w 86"/>
                <a:gd name="T67" fmla="*/ 22 h 37"/>
                <a:gd name="T68" fmla="*/ 1 w 86"/>
                <a:gd name="T69" fmla="*/ 22 h 37"/>
                <a:gd name="T70" fmla="*/ 5 w 86"/>
                <a:gd name="T71" fmla="*/ 24 h 37"/>
                <a:gd name="T72" fmla="*/ 9 w 86"/>
                <a:gd name="T73" fmla="*/ 31 h 37"/>
                <a:gd name="T74" fmla="*/ 13 w 86"/>
                <a:gd name="T75" fmla="*/ 32 h 37"/>
                <a:gd name="T76" fmla="*/ 21 w 86"/>
                <a:gd name="T77" fmla="*/ 31 h 37"/>
                <a:gd name="T78" fmla="*/ 37 w 86"/>
                <a:gd name="T79" fmla="*/ 34 h 37"/>
                <a:gd name="T80" fmla="*/ 43 w 86"/>
                <a:gd name="T81" fmla="*/ 30 h 37"/>
                <a:gd name="T82" fmla="*/ 43 w 86"/>
                <a:gd name="T83" fmla="*/ 34 h 37"/>
                <a:gd name="T84" fmla="*/ 44 w 86"/>
                <a:gd name="T85" fmla="*/ 37 h 37"/>
                <a:gd name="T86" fmla="*/ 77 w 86"/>
                <a:gd name="T87" fmla="*/ 21 h 37"/>
                <a:gd name="T88" fmla="*/ 71 w 86"/>
                <a:gd name="T89" fmla="*/ 21 h 37"/>
                <a:gd name="T90" fmla="*/ 77 w 86"/>
                <a:gd name="T9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37">
                  <a:moveTo>
                    <a:pt x="8" y="2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5"/>
                    <a:pt x="4" y="5"/>
                  </a:cubicBezTo>
                  <a:cubicBezTo>
                    <a:pt x="3" y="6"/>
                    <a:pt x="2" y="4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9" y="6"/>
                    <a:pt x="11" y="7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1" y="4"/>
                    <a:pt x="9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44" y="37"/>
                  </a:moveTo>
                  <a:cubicBezTo>
                    <a:pt x="44" y="37"/>
                    <a:pt x="44" y="37"/>
                    <a:pt x="45" y="37"/>
                  </a:cubicBezTo>
                  <a:cubicBezTo>
                    <a:pt x="47" y="36"/>
                    <a:pt x="46" y="35"/>
                    <a:pt x="47" y="35"/>
                  </a:cubicBezTo>
                  <a:cubicBezTo>
                    <a:pt x="48" y="35"/>
                    <a:pt x="48" y="34"/>
                    <a:pt x="48" y="34"/>
                  </a:cubicBezTo>
                  <a:cubicBezTo>
                    <a:pt x="48" y="33"/>
                    <a:pt x="47" y="32"/>
                    <a:pt x="48" y="32"/>
                  </a:cubicBezTo>
                  <a:cubicBezTo>
                    <a:pt x="49" y="31"/>
                    <a:pt x="50" y="32"/>
                    <a:pt x="51" y="32"/>
                  </a:cubicBezTo>
                  <a:cubicBezTo>
                    <a:pt x="51" y="31"/>
                    <a:pt x="52" y="31"/>
                    <a:pt x="53" y="31"/>
                  </a:cubicBezTo>
                  <a:cubicBezTo>
                    <a:pt x="53" y="31"/>
                    <a:pt x="54" y="32"/>
                    <a:pt x="56" y="31"/>
                  </a:cubicBezTo>
                  <a:cubicBezTo>
                    <a:pt x="57" y="30"/>
                    <a:pt x="59" y="31"/>
                    <a:pt x="62" y="29"/>
                  </a:cubicBezTo>
                  <a:cubicBezTo>
                    <a:pt x="62" y="29"/>
                    <a:pt x="67" y="29"/>
                    <a:pt x="68" y="28"/>
                  </a:cubicBezTo>
                  <a:cubicBezTo>
                    <a:pt x="69" y="28"/>
                    <a:pt x="71" y="27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3" y="28"/>
                    <a:pt x="73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5" y="27"/>
                    <a:pt x="77" y="29"/>
                    <a:pt x="77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4" y="27"/>
                    <a:pt x="84" y="27"/>
                  </a:cubicBezTo>
                  <a:cubicBezTo>
                    <a:pt x="83" y="26"/>
                    <a:pt x="83" y="25"/>
                    <a:pt x="83" y="24"/>
                  </a:cubicBezTo>
                  <a:cubicBezTo>
                    <a:pt x="82" y="23"/>
                    <a:pt x="81" y="22"/>
                    <a:pt x="81" y="21"/>
                  </a:cubicBezTo>
                  <a:cubicBezTo>
                    <a:pt x="82" y="20"/>
                    <a:pt x="83" y="20"/>
                    <a:pt x="82" y="19"/>
                  </a:cubicBezTo>
                  <a:cubicBezTo>
                    <a:pt x="82" y="18"/>
                    <a:pt x="83" y="19"/>
                    <a:pt x="82" y="18"/>
                  </a:cubicBezTo>
                  <a:cubicBezTo>
                    <a:pt x="82" y="17"/>
                    <a:pt x="81" y="17"/>
                    <a:pt x="82" y="16"/>
                  </a:cubicBezTo>
                  <a:cubicBezTo>
                    <a:pt x="83" y="15"/>
                    <a:pt x="83" y="14"/>
                    <a:pt x="84" y="15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3"/>
                    <a:pt x="85" y="12"/>
                  </a:cubicBezTo>
                  <a:cubicBezTo>
                    <a:pt x="83" y="11"/>
                    <a:pt x="79" y="11"/>
                    <a:pt x="80" y="9"/>
                  </a:cubicBezTo>
                  <a:cubicBezTo>
                    <a:pt x="80" y="8"/>
                    <a:pt x="79" y="8"/>
                    <a:pt x="81" y="7"/>
                  </a:cubicBezTo>
                  <a:cubicBezTo>
                    <a:pt x="82" y="6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79" y="3"/>
                  </a:cubicBezTo>
                  <a:cubicBezTo>
                    <a:pt x="78" y="3"/>
                    <a:pt x="76" y="3"/>
                    <a:pt x="76" y="3"/>
                  </a:cubicBezTo>
                  <a:cubicBezTo>
                    <a:pt x="76" y="3"/>
                    <a:pt x="75" y="3"/>
                    <a:pt x="74" y="3"/>
                  </a:cubicBezTo>
                  <a:cubicBezTo>
                    <a:pt x="73" y="3"/>
                    <a:pt x="73" y="2"/>
                    <a:pt x="72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69" y="3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7" y="5"/>
                    <a:pt x="66" y="4"/>
                    <a:pt x="65" y="5"/>
                  </a:cubicBezTo>
                  <a:cubicBezTo>
                    <a:pt x="64" y="5"/>
                    <a:pt x="64" y="6"/>
                    <a:pt x="62" y="6"/>
                  </a:cubicBezTo>
                  <a:cubicBezTo>
                    <a:pt x="62" y="6"/>
                    <a:pt x="61" y="5"/>
                    <a:pt x="60" y="5"/>
                  </a:cubicBezTo>
                  <a:cubicBezTo>
                    <a:pt x="60" y="5"/>
                    <a:pt x="59" y="6"/>
                    <a:pt x="59" y="6"/>
                  </a:cubicBezTo>
                  <a:cubicBezTo>
                    <a:pt x="58" y="6"/>
                    <a:pt x="56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4"/>
                    <a:pt x="46" y="5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2" y="2"/>
                    <a:pt x="43" y="2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1"/>
                    <a:pt x="37" y="1"/>
                  </a:cubicBezTo>
                  <a:cubicBezTo>
                    <a:pt x="36" y="1"/>
                    <a:pt x="35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6" y="7"/>
                    <a:pt x="17" y="7"/>
                  </a:cubicBezTo>
                  <a:cubicBezTo>
                    <a:pt x="16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3" y="8"/>
                    <a:pt x="11" y="9"/>
                    <a:pt x="11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7" y="8"/>
                    <a:pt x="8" y="10"/>
                    <a:pt x="8" y="10"/>
                  </a:cubicBezTo>
                  <a:cubicBezTo>
                    <a:pt x="3" y="9"/>
                    <a:pt x="3" y="10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1" y="23"/>
                    <a:pt x="2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6"/>
                    <a:pt x="5" y="27"/>
                    <a:pt x="5" y="29"/>
                  </a:cubicBezTo>
                  <a:cubicBezTo>
                    <a:pt x="6" y="29"/>
                    <a:pt x="7" y="29"/>
                    <a:pt x="9" y="29"/>
                  </a:cubicBezTo>
                  <a:cubicBezTo>
                    <a:pt x="8" y="29"/>
                    <a:pt x="8" y="31"/>
                    <a:pt x="9" y="31"/>
                  </a:cubicBezTo>
                  <a:cubicBezTo>
                    <a:pt x="9" y="31"/>
                    <a:pt x="10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2"/>
                    <a:pt x="14" y="33"/>
                    <a:pt x="13" y="33"/>
                  </a:cubicBezTo>
                  <a:cubicBezTo>
                    <a:pt x="14" y="34"/>
                    <a:pt x="15" y="35"/>
                    <a:pt x="16" y="36"/>
                  </a:cubicBezTo>
                  <a:cubicBezTo>
                    <a:pt x="19" y="34"/>
                    <a:pt x="19" y="34"/>
                    <a:pt x="21" y="31"/>
                  </a:cubicBezTo>
                  <a:cubicBezTo>
                    <a:pt x="23" y="31"/>
                    <a:pt x="25" y="32"/>
                    <a:pt x="27" y="33"/>
                  </a:cubicBezTo>
                  <a:cubicBezTo>
                    <a:pt x="27" y="33"/>
                    <a:pt x="29" y="35"/>
                    <a:pt x="30" y="35"/>
                  </a:cubicBezTo>
                  <a:cubicBezTo>
                    <a:pt x="32" y="35"/>
                    <a:pt x="36" y="34"/>
                    <a:pt x="37" y="34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40" y="31"/>
                    <a:pt x="40" y="32"/>
                    <a:pt x="41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4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lose/>
                  <a:moveTo>
                    <a:pt x="77" y="18"/>
                  </a:moveTo>
                  <a:cubicBezTo>
                    <a:pt x="79" y="18"/>
                    <a:pt x="77" y="20"/>
                    <a:pt x="77" y="20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77" y="22"/>
                    <a:pt x="77" y="21"/>
                    <a:pt x="77" y="22"/>
                  </a:cubicBezTo>
                  <a:cubicBezTo>
                    <a:pt x="74" y="21"/>
                    <a:pt x="74" y="22"/>
                    <a:pt x="71" y="22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71" y="21"/>
                    <a:pt x="72" y="20"/>
                    <a:pt x="72" y="20"/>
                  </a:cubicBezTo>
                  <a:cubicBezTo>
                    <a:pt x="73" y="19"/>
                    <a:pt x="75" y="20"/>
                    <a:pt x="76" y="20"/>
                  </a:cubicBezTo>
                  <a:cubicBezTo>
                    <a:pt x="76" y="19"/>
                    <a:pt x="77" y="18"/>
                    <a:pt x="77" y="1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2" name="Freeform 23">
              <a:extLst>
                <a:ext uri="{FF2B5EF4-FFF2-40B4-BE49-F238E27FC236}">
                  <a16:creationId xmlns:a16="http://schemas.microsoft.com/office/drawing/2014/main" id="{AF4C9A65-25D9-B6A8-AC66-F87A5DBF4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640" y="2567328"/>
              <a:ext cx="133560" cy="250256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3" name="Freeform 24">
              <a:extLst>
                <a:ext uri="{FF2B5EF4-FFF2-40B4-BE49-F238E27FC236}">
                  <a16:creationId xmlns:a16="http://schemas.microsoft.com/office/drawing/2014/main" id="{88668122-F488-6972-67EA-9C639999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256" y="3519977"/>
              <a:ext cx="11960" cy="27339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4" name="Freeform 25">
              <a:extLst>
                <a:ext uri="{FF2B5EF4-FFF2-40B4-BE49-F238E27FC236}">
                  <a16:creationId xmlns:a16="http://schemas.microsoft.com/office/drawing/2014/main" id="{3AACA21A-35C0-AE72-615E-EFB8F8FE4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357" y="3494743"/>
              <a:ext cx="63790" cy="214504"/>
            </a:xfrm>
            <a:custGeom>
              <a:avLst/>
              <a:gdLst>
                <a:gd name="T0" fmla="*/ 6 w 10"/>
                <a:gd name="T1" fmla="*/ 30 h 32"/>
                <a:gd name="T2" fmla="*/ 7 w 10"/>
                <a:gd name="T3" fmla="*/ 29 h 32"/>
                <a:gd name="T4" fmla="*/ 7 w 10"/>
                <a:gd name="T5" fmla="*/ 30 h 32"/>
                <a:gd name="T6" fmla="*/ 7 w 10"/>
                <a:gd name="T7" fmla="*/ 31 h 32"/>
                <a:gd name="T8" fmla="*/ 8 w 10"/>
                <a:gd name="T9" fmla="*/ 30 h 32"/>
                <a:gd name="T10" fmla="*/ 10 w 10"/>
                <a:gd name="T11" fmla="*/ 30 h 32"/>
                <a:gd name="T12" fmla="*/ 9 w 10"/>
                <a:gd name="T13" fmla="*/ 27 h 32"/>
                <a:gd name="T14" fmla="*/ 8 w 10"/>
                <a:gd name="T15" fmla="*/ 26 h 32"/>
                <a:gd name="T16" fmla="*/ 8 w 10"/>
                <a:gd name="T17" fmla="*/ 24 h 32"/>
                <a:gd name="T18" fmla="*/ 8 w 10"/>
                <a:gd name="T19" fmla="*/ 21 h 32"/>
                <a:gd name="T20" fmla="*/ 9 w 10"/>
                <a:gd name="T21" fmla="*/ 17 h 32"/>
                <a:gd name="T22" fmla="*/ 9 w 10"/>
                <a:gd name="T23" fmla="*/ 14 h 32"/>
                <a:gd name="T24" fmla="*/ 9 w 10"/>
                <a:gd name="T25" fmla="*/ 11 h 32"/>
                <a:gd name="T26" fmla="*/ 8 w 10"/>
                <a:gd name="T27" fmla="*/ 8 h 32"/>
                <a:gd name="T28" fmla="*/ 8 w 10"/>
                <a:gd name="T29" fmla="*/ 5 h 32"/>
                <a:gd name="T30" fmla="*/ 5 w 10"/>
                <a:gd name="T31" fmla="*/ 5 h 32"/>
                <a:gd name="T32" fmla="*/ 5 w 10"/>
                <a:gd name="T33" fmla="*/ 0 h 32"/>
                <a:gd name="T34" fmla="*/ 3 w 10"/>
                <a:gd name="T35" fmla="*/ 0 h 32"/>
                <a:gd name="T36" fmla="*/ 1 w 10"/>
                <a:gd name="T37" fmla="*/ 0 h 32"/>
                <a:gd name="T38" fmla="*/ 1 w 10"/>
                <a:gd name="T39" fmla="*/ 4 h 32"/>
                <a:gd name="T40" fmla="*/ 2 w 10"/>
                <a:gd name="T41" fmla="*/ 6 h 32"/>
                <a:gd name="T42" fmla="*/ 2 w 10"/>
                <a:gd name="T43" fmla="*/ 10 h 32"/>
                <a:gd name="T44" fmla="*/ 3 w 10"/>
                <a:gd name="T45" fmla="*/ 12 h 32"/>
                <a:gd name="T46" fmla="*/ 2 w 10"/>
                <a:gd name="T47" fmla="*/ 16 h 32"/>
                <a:gd name="T48" fmla="*/ 4 w 10"/>
                <a:gd name="T49" fmla="*/ 18 h 32"/>
                <a:gd name="T50" fmla="*/ 3 w 10"/>
                <a:gd name="T51" fmla="*/ 23 h 32"/>
                <a:gd name="T52" fmla="*/ 3 w 10"/>
                <a:gd name="T53" fmla="*/ 25 h 32"/>
                <a:gd name="T54" fmla="*/ 3 w 10"/>
                <a:gd name="T55" fmla="*/ 26 h 32"/>
                <a:gd name="T56" fmla="*/ 6 w 10"/>
                <a:gd name="T5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32">
                  <a:moveTo>
                    <a:pt x="6" y="30"/>
                  </a:moveTo>
                  <a:cubicBezTo>
                    <a:pt x="6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6" y="32"/>
                    <a:pt x="7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28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5"/>
                    <a:pt x="8" y="24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19"/>
                    <a:pt x="9" y="19"/>
                    <a:pt x="9" y="17"/>
                  </a:cubicBezTo>
                  <a:cubicBezTo>
                    <a:pt x="9" y="16"/>
                    <a:pt x="8" y="16"/>
                    <a:pt x="9" y="14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9" y="7"/>
                    <a:pt x="8" y="5"/>
                    <a:pt x="8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8"/>
                    <a:pt x="3" y="9"/>
                    <a:pt x="2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2" y="13"/>
                    <a:pt x="1" y="14"/>
                    <a:pt x="2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4" y="20"/>
                    <a:pt x="3" y="22"/>
                    <a:pt x="3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4" y="26"/>
                    <a:pt x="6" y="30"/>
                    <a:pt x="6" y="3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5" name="Freeform 26">
              <a:extLst>
                <a:ext uri="{FF2B5EF4-FFF2-40B4-BE49-F238E27FC236}">
                  <a16:creationId xmlns:a16="http://schemas.microsoft.com/office/drawing/2014/main" id="{CBB9CD26-479B-1E13-CDE4-CA3BF7056F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0875" y="3202428"/>
              <a:ext cx="211303" cy="521539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6" name="Freeform 27">
              <a:extLst>
                <a:ext uri="{FF2B5EF4-FFF2-40B4-BE49-F238E27FC236}">
                  <a16:creationId xmlns:a16="http://schemas.microsoft.com/office/drawing/2014/main" id="{8AED2CC8-B1C6-C780-B3D8-40D1074B5B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3464" y="3967915"/>
              <a:ext cx="312969" cy="363817"/>
            </a:xfrm>
            <a:custGeom>
              <a:avLst/>
              <a:gdLst>
                <a:gd name="T0" fmla="*/ 44 w 49"/>
                <a:gd name="T1" fmla="*/ 17 h 54"/>
                <a:gd name="T2" fmla="*/ 44 w 49"/>
                <a:gd name="T3" fmla="*/ 18 h 54"/>
                <a:gd name="T4" fmla="*/ 41 w 49"/>
                <a:gd name="T5" fmla="*/ 22 h 54"/>
                <a:gd name="T6" fmla="*/ 42 w 49"/>
                <a:gd name="T7" fmla="*/ 25 h 54"/>
                <a:gd name="T8" fmla="*/ 45 w 49"/>
                <a:gd name="T9" fmla="*/ 32 h 54"/>
                <a:gd name="T10" fmla="*/ 46 w 49"/>
                <a:gd name="T11" fmla="*/ 43 h 54"/>
                <a:gd name="T12" fmla="*/ 49 w 49"/>
                <a:gd name="T13" fmla="*/ 45 h 54"/>
                <a:gd name="T14" fmla="*/ 49 w 49"/>
                <a:gd name="T15" fmla="*/ 47 h 54"/>
                <a:gd name="T16" fmla="*/ 41 w 49"/>
                <a:gd name="T17" fmla="*/ 50 h 54"/>
                <a:gd name="T18" fmla="*/ 37 w 49"/>
                <a:gd name="T19" fmla="*/ 52 h 54"/>
                <a:gd name="T20" fmla="*/ 32 w 49"/>
                <a:gd name="T21" fmla="*/ 53 h 54"/>
                <a:gd name="T22" fmla="*/ 26 w 49"/>
                <a:gd name="T23" fmla="*/ 52 h 54"/>
                <a:gd name="T24" fmla="*/ 22 w 49"/>
                <a:gd name="T25" fmla="*/ 53 h 54"/>
                <a:gd name="T26" fmla="*/ 23 w 49"/>
                <a:gd name="T27" fmla="*/ 43 h 54"/>
                <a:gd name="T28" fmla="*/ 20 w 49"/>
                <a:gd name="T29" fmla="*/ 41 h 54"/>
                <a:gd name="T30" fmla="*/ 15 w 49"/>
                <a:gd name="T31" fmla="*/ 40 h 54"/>
                <a:gd name="T32" fmla="*/ 10 w 49"/>
                <a:gd name="T33" fmla="*/ 38 h 54"/>
                <a:gd name="T34" fmla="*/ 9 w 49"/>
                <a:gd name="T35" fmla="*/ 35 h 54"/>
                <a:gd name="T36" fmla="*/ 8 w 49"/>
                <a:gd name="T37" fmla="*/ 33 h 54"/>
                <a:gd name="T38" fmla="*/ 6 w 49"/>
                <a:gd name="T39" fmla="*/ 31 h 54"/>
                <a:gd name="T40" fmla="*/ 6 w 49"/>
                <a:gd name="T41" fmla="*/ 27 h 54"/>
                <a:gd name="T42" fmla="*/ 1 w 49"/>
                <a:gd name="T43" fmla="*/ 19 h 54"/>
                <a:gd name="T44" fmla="*/ 1 w 49"/>
                <a:gd name="T45" fmla="*/ 18 h 54"/>
                <a:gd name="T46" fmla="*/ 0 w 49"/>
                <a:gd name="T47" fmla="*/ 16 h 54"/>
                <a:gd name="T48" fmla="*/ 4 w 49"/>
                <a:gd name="T49" fmla="*/ 16 h 54"/>
                <a:gd name="T50" fmla="*/ 7 w 49"/>
                <a:gd name="T51" fmla="*/ 12 h 54"/>
                <a:gd name="T52" fmla="*/ 6 w 49"/>
                <a:gd name="T53" fmla="*/ 9 h 54"/>
                <a:gd name="T54" fmla="*/ 6 w 49"/>
                <a:gd name="T55" fmla="*/ 5 h 54"/>
                <a:gd name="T56" fmla="*/ 5 w 49"/>
                <a:gd name="T57" fmla="*/ 0 h 54"/>
                <a:gd name="T58" fmla="*/ 10 w 49"/>
                <a:gd name="T59" fmla="*/ 3 h 54"/>
                <a:gd name="T60" fmla="*/ 14 w 49"/>
                <a:gd name="T61" fmla="*/ 8 h 54"/>
                <a:gd name="T62" fmla="*/ 15 w 49"/>
                <a:gd name="T63" fmla="*/ 6 h 54"/>
                <a:gd name="T64" fmla="*/ 15 w 49"/>
                <a:gd name="T65" fmla="*/ 5 h 54"/>
                <a:gd name="T66" fmla="*/ 19 w 49"/>
                <a:gd name="T67" fmla="*/ 8 h 54"/>
                <a:gd name="T68" fmla="*/ 23 w 49"/>
                <a:gd name="T69" fmla="*/ 5 h 54"/>
                <a:gd name="T70" fmla="*/ 23 w 49"/>
                <a:gd name="T71" fmla="*/ 4 h 54"/>
                <a:gd name="T72" fmla="*/ 21 w 49"/>
                <a:gd name="T73" fmla="*/ 3 h 54"/>
                <a:gd name="T74" fmla="*/ 20 w 49"/>
                <a:gd name="T75" fmla="*/ 3 h 54"/>
                <a:gd name="T76" fmla="*/ 36 w 49"/>
                <a:gd name="T77" fmla="*/ 6 h 54"/>
                <a:gd name="T78" fmla="*/ 38 w 49"/>
                <a:gd name="T79" fmla="*/ 11 h 54"/>
                <a:gd name="T80" fmla="*/ 45 w 49"/>
                <a:gd name="T81" fmla="*/ 15 h 54"/>
                <a:gd name="T82" fmla="*/ 17 w 49"/>
                <a:gd name="T83" fmla="*/ 33 h 54"/>
                <a:gd name="T84" fmla="*/ 15 w 49"/>
                <a:gd name="T85" fmla="*/ 31 h 54"/>
                <a:gd name="T86" fmla="*/ 44 w 49"/>
                <a:gd name="T87" fmla="*/ 24 h 54"/>
                <a:gd name="T88" fmla="*/ 44 w 49"/>
                <a:gd name="T89" fmla="*/ 23 h 54"/>
                <a:gd name="T90" fmla="*/ 25 w 49"/>
                <a:gd name="T91" fmla="*/ 13 h 54"/>
                <a:gd name="T92" fmla="*/ 17 w 49"/>
                <a:gd name="T93" fmla="*/ 2 h 54"/>
                <a:gd name="T94" fmla="*/ 19 w 49"/>
                <a:gd name="T9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54">
                  <a:moveTo>
                    <a:pt x="45" y="15"/>
                  </a:moveTo>
                  <a:cubicBezTo>
                    <a:pt x="44" y="15"/>
                    <a:pt x="44" y="16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4" y="18"/>
                    <a:pt x="44" y="18"/>
                  </a:cubicBezTo>
                  <a:cubicBezTo>
                    <a:pt x="43" y="19"/>
                    <a:pt x="43" y="20"/>
                    <a:pt x="43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3"/>
                    <a:pt x="42" y="24"/>
                    <a:pt x="42" y="25"/>
                  </a:cubicBezTo>
                  <a:cubicBezTo>
                    <a:pt x="43" y="26"/>
                    <a:pt x="46" y="28"/>
                    <a:pt x="46" y="28"/>
                  </a:cubicBezTo>
                  <a:cubicBezTo>
                    <a:pt x="46" y="30"/>
                    <a:pt x="45" y="31"/>
                    <a:pt x="45" y="32"/>
                  </a:cubicBezTo>
                  <a:cubicBezTo>
                    <a:pt x="44" y="34"/>
                    <a:pt x="44" y="36"/>
                    <a:pt x="45" y="38"/>
                  </a:cubicBezTo>
                  <a:cubicBezTo>
                    <a:pt x="45" y="39"/>
                    <a:pt x="45" y="42"/>
                    <a:pt x="46" y="43"/>
                  </a:cubicBezTo>
                  <a:cubicBezTo>
                    <a:pt x="46" y="43"/>
                    <a:pt x="48" y="44"/>
                    <a:pt x="49" y="44"/>
                  </a:cubicBezTo>
                  <a:cubicBezTo>
                    <a:pt x="49" y="45"/>
                    <a:pt x="48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9" y="47"/>
                  </a:cubicBezTo>
                  <a:cubicBezTo>
                    <a:pt x="49" y="47"/>
                    <a:pt x="46" y="49"/>
                    <a:pt x="45" y="49"/>
                  </a:cubicBezTo>
                  <a:cubicBezTo>
                    <a:pt x="44" y="50"/>
                    <a:pt x="43" y="50"/>
                    <a:pt x="41" y="50"/>
                  </a:cubicBezTo>
                  <a:cubicBezTo>
                    <a:pt x="40" y="50"/>
                    <a:pt x="40" y="51"/>
                    <a:pt x="39" y="52"/>
                  </a:cubicBezTo>
                  <a:cubicBezTo>
                    <a:pt x="38" y="52"/>
                    <a:pt x="38" y="52"/>
                    <a:pt x="37" y="52"/>
                  </a:cubicBezTo>
                  <a:cubicBezTo>
                    <a:pt x="36" y="51"/>
                    <a:pt x="36" y="52"/>
                    <a:pt x="35" y="53"/>
                  </a:cubicBezTo>
                  <a:cubicBezTo>
                    <a:pt x="34" y="53"/>
                    <a:pt x="33" y="53"/>
                    <a:pt x="32" y="53"/>
                  </a:cubicBezTo>
                  <a:cubicBezTo>
                    <a:pt x="31" y="53"/>
                    <a:pt x="30" y="54"/>
                    <a:pt x="29" y="54"/>
                  </a:cubicBezTo>
                  <a:cubicBezTo>
                    <a:pt x="27" y="54"/>
                    <a:pt x="28" y="52"/>
                    <a:pt x="26" y="52"/>
                  </a:cubicBezTo>
                  <a:cubicBezTo>
                    <a:pt x="25" y="52"/>
                    <a:pt x="26" y="52"/>
                    <a:pt x="25" y="53"/>
                  </a:cubicBezTo>
                  <a:cubicBezTo>
                    <a:pt x="23" y="53"/>
                    <a:pt x="22" y="53"/>
                    <a:pt x="22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8"/>
                    <a:pt x="22" y="46"/>
                    <a:pt x="23" y="43"/>
                  </a:cubicBezTo>
                  <a:cubicBezTo>
                    <a:pt x="22" y="43"/>
                    <a:pt x="21" y="42"/>
                    <a:pt x="21" y="42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10" y="38"/>
                    <a:pt x="10" y="36"/>
                    <a:pt x="10" y="36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2"/>
                    <a:pt x="7" y="31"/>
                    <a:pt x="6" y="31"/>
                  </a:cubicBezTo>
                  <a:cubicBezTo>
                    <a:pt x="6" y="31"/>
                    <a:pt x="5" y="30"/>
                    <a:pt x="5" y="30"/>
                  </a:cubicBezTo>
                  <a:cubicBezTo>
                    <a:pt x="4" y="29"/>
                    <a:pt x="5" y="27"/>
                    <a:pt x="6" y="27"/>
                  </a:cubicBezTo>
                  <a:cubicBezTo>
                    <a:pt x="3" y="25"/>
                    <a:pt x="3" y="24"/>
                    <a:pt x="0" y="23"/>
                  </a:cubicBezTo>
                  <a:cubicBezTo>
                    <a:pt x="1" y="21"/>
                    <a:pt x="1" y="18"/>
                    <a:pt x="1" y="19"/>
                  </a:cubicBezTo>
                  <a:cubicBezTo>
                    <a:pt x="0" y="19"/>
                    <a:pt x="1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7" y="12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6" y="9"/>
                  </a:cubicBezTo>
                  <a:cubicBezTo>
                    <a:pt x="5" y="9"/>
                    <a:pt x="6" y="7"/>
                    <a:pt x="6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3"/>
                    <a:pt x="10" y="3"/>
                  </a:cubicBezTo>
                  <a:cubicBezTo>
                    <a:pt x="10" y="4"/>
                    <a:pt x="11" y="7"/>
                    <a:pt x="11" y="6"/>
                  </a:cubicBezTo>
                  <a:cubicBezTo>
                    <a:pt x="12" y="7"/>
                    <a:pt x="12" y="9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3" y="6"/>
                    <a:pt x="14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5"/>
                    <a:pt x="15" y="5"/>
                  </a:cubicBezTo>
                  <a:cubicBezTo>
                    <a:pt x="16" y="5"/>
                    <a:pt x="18" y="6"/>
                    <a:pt x="19" y="6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0" y="6"/>
                    <a:pt x="19" y="5"/>
                    <a:pt x="23" y="5"/>
                  </a:cubicBezTo>
                  <a:cubicBezTo>
                    <a:pt x="23" y="5"/>
                    <a:pt x="22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9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9" y="11"/>
                    <a:pt x="39" y="12"/>
                    <a:pt x="39" y="12"/>
                  </a:cubicBezTo>
                  <a:lnTo>
                    <a:pt x="45" y="15"/>
                  </a:lnTo>
                  <a:close/>
                  <a:moveTo>
                    <a:pt x="15" y="31"/>
                  </a:moveTo>
                  <a:cubicBezTo>
                    <a:pt x="16" y="31"/>
                    <a:pt x="17" y="32"/>
                    <a:pt x="17" y="33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4" y="30"/>
                    <a:pt x="15" y="31"/>
                  </a:cubicBezTo>
                  <a:close/>
                  <a:moveTo>
                    <a:pt x="44" y="23"/>
                  </a:moveTo>
                  <a:cubicBezTo>
                    <a:pt x="44" y="24"/>
                    <a:pt x="44" y="23"/>
                    <a:pt x="44" y="24"/>
                  </a:cubicBezTo>
                  <a:cubicBezTo>
                    <a:pt x="45" y="27"/>
                    <a:pt x="46" y="24"/>
                    <a:pt x="46" y="24"/>
                  </a:cubicBezTo>
                  <a:cubicBezTo>
                    <a:pt x="45" y="24"/>
                    <a:pt x="45" y="23"/>
                    <a:pt x="44" y="23"/>
                  </a:cubicBezTo>
                  <a:close/>
                  <a:moveTo>
                    <a:pt x="25" y="12"/>
                  </a:moveTo>
                  <a:cubicBezTo>
                    <a:pt x="26" y="11"/>
                    <a:pt x="25" y="13"/>
                    <a:pt x="25" y="13"/>
                  </a:cubicBezTo>
                  <a:cubicBezTo>
                    <a:pt x="23" y="14"/>
                    <a:pt x="24" y="12"/>
                    <a:pt x="25" y="12"/>
                  </a:cubicBezTo>
                  <a:close/>
                  <a:moveTo>
                    <a:pt x="17" y="2"/>
                  </a:moveTo>
                  <a:cubicBezTo>
                    <a:pt x="17" y="2"/>
                    <a:pt x="18" y="3"/>
                    <a:pt x="18" y="3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7" name="Freeform 28">
              <a:extLst>
                <a:ext uri="{FF2B5EF4-FFF2-40B4-BE49-F238E27FC236}">
                  <a16:creationId xmlns:a16="http://schemas.microsoft.com/office/drawing/2014/main" id="{C2934319-9899-0232-6B0D-3C94129C8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1873" y="2418015"/>
              <a:ext cx="225258" cy="197681"/>
            </a:xfrm>
            <a:custGeom>
              <a:avLst/>
              <a:gdLst>
                <a:gd name="T0" fmla="*/ 15 w 35"/>
                <a:gd name="T1" fmla="*/ 5 h 29"/>
                <a:gd name="T2" fmla="*/ 15 w 35"/>
                <a:gd name="T3" fmla="*/ 3 h 29"/>
                <a:gd name="T4" fmla="*/ 18 w 35"/>
                <a:gd name="T5" fmla="*/ 3 h 29"/>
                <a:gd name="T6" fmla="*/ 17 w 35"/>
                <a:gd name="T7" fmla="*/ 0 h 29"/>
                <a:gd name="T8" fmla="*/ 14 w 35"/>
                <a:gd name="T9" fmla="*/ 1 h 29"/>
                <a:gd name="T10" fmla="*/ 13 w 35"/>
                <a:gd name="T11" fmla="*/ 2 h 29"/>
                <a:gd name="T12" fmla="*/ 11 w 35"/>
                <a:gd name="T13" fmla="*/ 1 h 29"/>
                <a:gd name="T14" fmla="*/ 9 w 35"/>
                <a:gd name="T15" fmla="*/ 2 h 29"/>
                <a:gd name="T16" fmla="*/ 10 w 35"/>
                <a:gd name="T17" fmla="*/ 4 h 29"/>
                <a:gd name="T18" fmla="*/ 9 w 35"/>
                <a:gd name="T19" fmla="*/ 5 h 29"/>
                <a:gd name="T20" fmla="*/ 8 w 35"/>
                <a:gd name="T21" fmla="*/ 7 h 29"/>
                <a:gd name="T22" fmla="*/ 8 w 35"/>
                <a:gd name="T23" fmla="*/ 8 h 29"/>
                <a:gd name="T24" fmla="*/ 5 w 35"/>
                <a:gd name="T25" fmla="*/ 10 h 29"/>
                <a:gd name="T26" fmla="*/ 2 w 35"/>
                <a:gd name="T27" fmla="*/ 10 h 29"/>
                <a:gd name="T28" fmla="*/ 2 w 35"/>
                <a:gd name="T29" fmla="*/ 12 h 29"/>
                <a:gd name="T30" fmla="*/ 4 w 35"/>
                <a:gd name="T31" fmla="*/ 13 h 29"/>
                <a:gd name="T32" fmla="*/ 6 w 35"/>
                <a:gd name="T33" fmla="*/ 14 h 29"/>
                <a:gd name="T34" fmla="*/ 6 w 35"/>
                <a:gd name="T35" fmla="*/ 17 h 29"/>
                <a:gd name="T36" fmla="*/ 6 w 35"/>
                <a:gd name="T37" fmla="*/ 19 h 29"/>
                <a:gd name="T38" fmla="*/ 4 w 35"/>
                <a:gd name="T39" fmla="*/ 20 h 29"/>
                <a:gd name="T40" fmla="*/ 3 w 35"/>
                <a:gd name="T41" fmla="*/ 22 h 29"/>
                <a:gd name="T42" fmla="*/ 5 w 35"/>
                <a:gd name="T43" fmla="*/ 22 h 29"/>
                <a:gd name="T44" fmla="*/ 7 w 35"/>
                <a:gd name="T45" fmla="*/ 22 h 29"/>
                <a:gd name="T46" fmla="*/ 8 w 35"/>
                <a:gd name="T47" fmla="*/ 21 h 29"/>
                <a:gd name="T48" fmla="*/ 9 w 35"/>
                <a:gd name="T49" fmla="*/ 20 h 29"/>
                <a:gd name="T50" fmla="*/ 11 w 35"/>
                <a:gd name="T51" fmla="*/ 19 h 29"/>
                <a:gd name="T52" fmla="*/ 12 w 35"/>
                <a:gd name="T53" fmla="*/ 20 h 29"/>
                <a:gd name="T54" fmla="*/ 13 w 35"/>
                <a:gd name="T55" fmla="*/ 21 h 29"/>
                <a:gd name="T56" fmla="*/ 14 w 35"/>
                <a:gd name="T57" fmla="*/ 23 h 29"/>
                <a:gd name="T58" fmla="*/ 13 w 35"/>
                <a:gd name="T59" fmla="*/ 24 h 29"/>
                <a:gd name="T60" fmla="*/ 12 w 35"/>
                <a:gd name="T61" fmla="*/ 27 h 29"/>
                <a:gd name="T62" fmla="*/ 15 w 35"/>
                <a:gd name="T63" fmla="*/ 29 h 29"/>
                <a:gd name="T64" fmla="*/ 17 w 35"/>
                <a:gd name="T65" fmla="*/ 28 h 29"/>
                <a:gd name="T66" fmla="*/ 19 w 35"/>
                <a:gd name="T67" fmla="*/ 27 h 29"/>
                <a:gd name="T68" fmla="*/ 20 w 35"/>
                <a:gd name="T69" fmla="*/ 25 h 29"/>
                <a:gd name="T70" fmla="*/ 22 w 35"/>
                <a:gd name="T71" fmla="*/ 25 h 29"/>
                <a:gd name="T72" fmla="*/ 25 w 35"/>
                <a:gd name="T73" fmla="*/ 23 h 29"/>
                <a:gd name="T74" fmla="*/ 27 w 35"/>
                <a:gd name="T75" fmla="*/ 23 h 29"/>
                <a:gd name="T76" fmla="*/ 30 w 35"/>
                <a:gd name="T77" fmla="*/ 24 h 29"/>
                <a:gd name="T78" fmla="*/ 33 w 35"/>
                <a:gd name="T79" fmla="*/ 23 h 29"/>
                <a:gd name="T80" fmla="*/ 35 w 35"/>
                <a:gd name="T81" fmla="*/ 23 h 29"/>
                <a:gd name="T82" fmla="*/ 35 w 35"/>
                <a:gd name="T83" fmla="*/ 22 h 29"/>
                <a:gd name="T84" fmla="*/ 34 w 35"/>
                <a:gd name="T85" fmla="*/ 21 h 29"/>
                <a:gd name="T86" fmla="*/ 33 w 35"/>
                <a:gd name="T87" fmla="*/ 19 h 29"/>
                <a:gd name="T88" fmla="*/ 32 w 35"/>
                <a:gd name="T89" fmla="*/ 16 h 29"/>
                <a:gd name="T90" fmla="*/ 33 w 35"/>
                <a:gd name="T91" fmla="*/ 14 h 29"/>
                <a:gd name="T92" fmla="*/ 33 w 35"/>
                <a:gd name="T93" fmla="*/ 13 h 29"/>
                <a:gd name="T94" fmla="*/ 33 w 35"/>
                <a:gd name="T95" fmla="*/ 13 h 29"/>
                <a:gd name="T96" fmla="*/ 29 w 35"/>
                <a:gd name="T97" fmla="*/ 14 h 29"/>
                <a:gd name="T98" fmla="*/ 28 w 35"/>
                <a:gd name="T99" fmla="*/ 13 h 29"/>
                <a:gd name="T100" fmla="*/ 28 w 35"/>
                <a:gd name="T101" fmla="*/ 11 h 29"/>
                <a:gd name="T102" fmla="*/ 28 w 35"/>
                <a:gd name="T103" fmla="*/ 9 h 29"/>
                <a:gd name="T104" fmla="*/ 24 w 35"/>
                <a:gd name="T105" fmla="*/ 9 h 29"/>
                <a:gd name="T106" fmla="*/ 22 w 35"/>
                <a:gd name="T107" fmla="*/ 9 h 29"/>
                <a:gd name="T108" fmla="*/ 20 w 35"/>
                <a:gd name="T109" fmla="*/ 9 h 29"/>
                <a:gd name="T110" fmla="*/ 17 w 35"/>
                <a:gd name="T111" fmla="*/ 9 h 29"/>
                <a:gd name="T112" fmla="*/ 15 w 35"/>
                <a:gd name="T113" fmla="*/ 8 h 29"/>
                <a:gd name="T114" fmla="*/ 12 w 35"/>
                <a:gd name="T115" fmla="*/ 8 h 29"/>
                <a:gd name="T116" fmla="*/ 11 w 35"/>
                <a:gd name="T117" fmla="*/ 6 h 29"/>
                <a:gd name="T118" fmla="*/ 14 w 35"/>
                <a:gd name="T119" fmla="*/ 5 h 29"/>
                <a:gd name="T120" fmla="*/ 15 w 35"/>
                <a:gd name="T121" fmla="*/ 6 h 29"/>
                <a:gd name="T122" fmla="*/ 15 w 35"/>
                <a:gd name="T1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29">
                  <a:moveTo>
                    <a:pt x="15" y="5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1"/>
                    <a:pt x="14" y="3"/>
                    <a:pt x="13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2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8" y="5"/>
                    <a:pt x="8" y="8"/>
                    <a:pt x="8" y="7"/>
                  </a:cubicBezTo>
                  <a:cubicBezTo>
                    <a:pt x="9" y="6"/>
                    <a:pt x="8" y="8"/>
                    <a:pt x="8" y="8"/>
                  </a:cubicBezTo>
                  <a:cubicBezTo>
                    <a:pt x="7" y="9"/>
                    <a:pt x="4" y="11"/>
                    <a:pt x="5" y="10"/>
                  </a:cubicBezTo>
                  <a:cubicBezTo>
                    <a:pt x="5" y="9"/>
                    <a:pt x="3" y="9"/>
                    <a:pt x="2" y="10"/>
                  </a:cubicBezTo>
                  <a:cubicBezTo>
                    <a:pt x="1" y="10"/>
                    <a:pt x="0" y="11"/>
                    <a:pt x="2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3"/>
                    <a:pt x="7" y="13"/>
                    <a:pt x="6" y="14"/>
                  </a:cubicBezTo>
                  <a:cubicBezTo>
                    <a:pt x="6" y="15"/>
                    <a:pt x="5" y="16"/>
                    <a:pt x="6" y="17"/>
                  </a:cubicBezTo>
                  <a:cubicBezTo>
                    <a:pt x="7" y="17"/>
                    <a:pt x="7" y="18"/>
                    <a:pt x="6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9"/>
                    <a:pt x="20" y="10"/>
                    <a:pt x="20" y="9"/>
                  </a:cubicBezTo>
                  <a:cubicBezTo>
                    <a:pt x="19" y="8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lnTo>
                    <a:pt x="15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8" name="Freeform 29">
              <a:extLst>
                <a:ext uri="{FF2B5EF4-FFF2-40B4-BE49-F238E27FC236}">
                  <a16:creationId xmlns:a16="http://schemas.microsoft.com/office/drawing/2014/main" id="{5DA923F8-4986-2A9B-F501-58C463D93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758" y="3013160"/>
              <a:ext cx="63790" cy="109354"/>
            </a:xfrm>
            <a:custGeom>
              <a:avLst/>
              <a:gdLst>
                <a:gd name="T0" fmla="*/ 7 w 10"/>
                <a:gd name="T1" fmla="*/ 0 h 16"/>
                <a:gd name="T2" fmla="*/ 6 w 10"/>
                <a:gd name="T3" fmla="*/ 1 h 16"/>
                <a:gd name="T4" fmla="*/ 5 w 10"/>
                <a:gd name="T5" fmla="*/ 3 h 16"/>
                <a:gd name="T6" fmla="*/ 3 w 10"/>
                <a:gd name="T7" fmla="*/ 5 h 16"/>
                <a:gd name="T8" fmla="*/ 3 w 10"/>
                <a:gd name="T9" fmla="*/ 7 h 16"/>
                <a:gd name="T10" fmla="*/ 1 w 10"/>
                <a:gd name="T11" fmla="*/ 8 h 16"/>
                <a:gd name="T12" fmla="*/ 1 w 10"/>
                <a:gd name="T13" fmla="*/ 13 h 16"/>
                <a:gd name="T14" fmla="*/ 3 w 10"/>
                <a:gd name="T15" fmla="*/ 15 h 16"/>
                <a:gd name="T16" fmla="*/ 4 w 10"/>
                <a:gd name="T17" fmla="*/ 16 h 16"/>
                <a:gd name="T18" fmla="*/ 5 w 10"/>
                <a:gd name="T19" fmla="*/ 15 h 16"/>
                <a:gd name="T20" fmla="*/ 6 w 10"/>
                <a:gd name="T21" fmla="*/ 14 h 16"/>
                <a:gd name="T22" fmla="*/ 6 w 10"/>
                <a:gd name="T23" fmla="*/ 12 h 16"/>
                <a:gd name="T24" fmla="*/ 7 w 10"/>
                <a:gd name="T25" fmla="*/ 11 h 16"/>
                <a:gd name="T26" fmla="*/ 7 w 10"/>
                <a:gd name="T27" fmla="*/ 7 h 16"/>
                <a:gd name="T28" fmla="*/ 10 w 10"/>
                <a:gd name="T29" fmla="*/ 1 h 16"/>
                <a:gd name="T30" fmla="*/ 7 w 10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9"/>
                    <a:pt x="0" y="12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7"/>
                  </a:cubicBezTo>
                  <a:cubicBezTo>
                    <a:pt x="8" y="6"/>
                    <a:pt x="10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59" name="Freeform 30">
              <a:extLst>
                <a:ext uri="{FF2B5EF4-FFF2-40B4-BE49-F238E27FC236}">
                  <a16:creationId xmlns:a16="http://schemas.microsoft.com/office/drawing/2014/main" id="{02344355-D9F8-895A-225C-50AD0FDB2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2871" y="2561018"/>
              <a:ext cx="191369" cy="195578"/>
            </a:xfrm>
            <a:custGeom>
              <a:avLst/>
              <a:gdLst>
                <a:gd name="T0" fmla="*/ 1 w 30"/>
                <a:gd name="T1" fmla="*/ 10 h 29"/>
                <a:gd name="T2" fmla="*/ 0 w 30"/>
                <a:gd name="T3" fmla="*/ 11 h 29"/>
                <a:gd name="T4" fmla="*/ 0 w 30"/>
                <a:gd name="T5" fmla="*/ 12 h 29"/>
                <a:gd name="T6" fmla="*/ 1 w 30"/>
                <a:gd name="T7" fmla="*/ 12 h 29"/>
                <a:gd name="T8" fmla="*/ 1 w 30"/>
                <a:gd name="T9" fmla="*/ 14 h 29"/>
                <a:gd name="T10" fmla="*/ 1 w 30"/>
                <a:gd name="T11" fmla="*/ 15 h 29"/>
                <a:gd name="T12" fmla="*/ 1 w 30"/>
                <a:gd name="T13" fmla="*/ 15 h 29"/>
                <a:gd name="T14" fmla="*/ 1 w 30"/>
                <a:gd name="T15" fmla="*/ 16 h 29"/>
                <a:gd name="T16" fmla="*/ 2 w 30"/>
                <a:gd name="T17" fmla="*/ 17 h 29"/>
                <a:gd name="T18" fmla="*/ 4 w 30"/>
                <a:gd name="T19" fmla="*/ 16 h 29"/>
                <a:gd name="T20" fmla="*/ 6 w 30"/>
                <a:gd name="T21" fmla="*/ 17 h 29"/>
                <a:gd name="T22" fmla="*/ 4 w 30"/>
                <a:gd name="T23" fmla="*/ 21 h 29"/>
                <a:gd name="T24" fmla="*/ 4 w 30"/>
                <a:gd name="T25" fmla="*/ 24 h 29"/>
                <a:gd name="T26" fmla="*/ 2 w 30"/>
                <a:gd name="T27" fmla="*/ 25 h 29"/>
                <a:gd name="T28" fmla="*/ 1 w 30"/>
                <a:gd name="T29" fmla="*/ 27 h 29"/>
                <a:gd name="T30" fmla="*/ 1 w 30"/>
                <a:gd name="T31" fmla="*/ 28 h 29"/>
                <a:gd name="T32" fmla="*/ 4 w 30"/>
                <a:gd name="T33" fmla="*/ 28 h 29"/>
                <a:gd name="T34" fmla="*/ 8 w 30"/>
                <a:gd name="T35" fmla="*/ 29 h 29"/>
                <a:gd name="T36" fmla="*/ 15 w 30"/>
                <a:gd name="T37" fmla="*/ 24 h 29"/>
                <a:gd name="T38" fmla="*/ 24 w 30"/>
                <a:gd name="T39" fmla="*/ 17 h 29"/>
                <a:gd name="T40" fmla="*/ 25 w 30"/>
                <a:gd name="T41" fmla="*/ 16 h 29"/>
                <a:gd name="T42" fmla="*/ 26 w 30"/>
                <a:gd name="T43" fmla="*/ 13 h 29"/>
                <a:gd name="T44" fmla="*/ 26 w 30"/>
                <a:gd name="T45" fmla="*/ 11 h 29"/>
                <a:gd name="T46" fmla="*/ 27 w 30"/>
                <a:gd name="T47" fmla="*/ 9 h 29"/>
                <a:gd name="T48" fmla="*/ 27 w 30"/>
                <a:gd name="T49" fmla="*/ 6 h 29"/>
                <a:gd name="T50" fmla="*/ 29 w 30"/>
                <a:gd name="T51" fmla="*/ 4 h 29"/>
                <a:gd name="T52" fmla="*/ 30 w 30"/>
                <a:gd name="T53" fmla="*/ 1 h 29"/>
                <a:gd name="T54" fmla="*/ 29 w 30"/>
                <a:gd name="T55" fmla="*/ 1 h 29"/>
                <a:gd name="T56" fmla="*/ 29 w 30"/>
                <a:gd name="T57" fmla="*/ 1 h 29"/>
                <a:gd name="T58" fmla="*/ 29 w 30"/>
                <a:gd name="T59" fmla="*/ 0 h 29"/>
                <a:gd name="T60" fmla="*/ 25 w 30"/>
                <a:gd name="T61" fmla="*/ 1 h 29"/>
                <a:gd name="T62" fmla="*/ 19 w 30"/>
                <a:gd name="T63" fmla="*/ 2 h 29"/>
                <a:gd name="T64" fmla="*/ 13 w 30"/>
                <a:gd name="T65" fmla="*/ 4 h 29"/>
                <a:gd name="T66" fmla="*/ 10 w 30"/>
                <a:gd name="T67" fmla="*/ 4 h 29"/>
                <a:gd name="T68" fmla="*/ 8 w 30"/>
                <a:gd name="T69" fmla="*/ 5 h 29"/>
                <a:gd name="T70" fmla="*/ 5 w 30"/>
                <a:gd name="T71" fmla="*/ 5 h 29"/>
                <a:gd name="T72" fmla="*/ 5 w 30"/>
                <a:gd name="T73" fmla="*/ 7 h 29"/>
                <a:gd name="T74" fmla="*/ 4 w 30"/>
                <a:gd name="T75" fmla="*/ 8 h 29"/>
                <a:gd name="T76" fmla="*/ 2 w 30"/>
                <a:gd name="T77" fmla="*/ 10 h 29"/>
                <a:gd name="T78" fmla="*/ 1 w 30"/>
                <a:gd name="T7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9">
                  <a:moveTo>
                    <a:pt x="1" y="10"/>
                  </a:move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3" y="15"/>
                    <a:pt x="4" y="16"/>
                  </a:cubicBezTo>
                  <a:cubicBezTo>
                    <a:pt x="5" y="16"/>
                    <a:pt x="7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4"/>
                    <a:pt x="2" y="25"/>
                  </a:cubicBezTo>
                  <a:cubicBezTo>
                    <a:pt x="2" y="26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3" y="27"/>
                    <a:pt x="4" y="28"/>
                  </a:cubicBezTo>
                  <a:cubicBezTo>
                    <a:pt x="5" y="28"/>
                    <a:pt x="8" y="29"/>
                    <a:pt x="8" y="2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5"/>
                    <a:pt x="26" y="15"/>
                    <a:pt x="26" y="13"/>
                  </a:cubicBezTo>
                  <a:cubicBezTo>
                    <a:pt x="27" y="12"/>
                    <a:pt x="27" y="13"/>
                    <a:pt x="26" y="11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8"/>
                    <a:pt x="27" y="8"/>
                    <a:pt x="27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3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6" y="1"/>
                    <a:pt x="25" y="1"/>
                  </a:cubicBezTo>
                  <a:cubicBezTo>
                    <a:pt x="24" y="2"/>
                    <a:pt x="19" y="2"/>
                    <a:pt x="19" y="2"/>
                  </a:cubicBezTo>
                  <a:cubicBezTo>
                    <a:pt x="16" y="4"/>
                    <a:pt x="14" y="3"/>
                    <a:pt x="13" y="4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4"/>
                    <a:pt x="5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3" y="8"/>
                    <a:pt x="4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0" name="Freeform 31">
              <a:extLst>
                <a:ext uri="{FF2B5EF4-FFF2-40B4-BE49-F238E27FC236}">
                  <a16:creationId xmlns:a16="http://schemas.microsoft.com/office/drawing/2014/main" id="{F6D0CB8A-BB9A-82DD-72CC-344D99A38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765" y="2134113"/>
              <a:ext cx="139540" cy="103046"/>
            </a:xfrm>
            <a:custGeom>
              <a:avLst/>
              <a:gdLst>
                <a:gd name="T0" fmla="*/ 21 w 22"/>
                <a:gd name="T1" fmla="*/ 8 h 15"/>
                <a:gd name="T2" fmla="*/ 21 w 22"/>
                <a:gd name="T3" fmla="*/ 7 h 15"/>
                <a:gd name="T4" fmla="*/ 21 w 22"/>
                <a:gd name="T5" fmla="*/ 6 h 15"/>
                <a:gd name="T6" fmla="*/ 21 w 22"/>
                <a:gd name="T7" fmla="*/ 6 h 15"/>
                <a:gd name="T8" fmla="*/ 20 w 22"/>
                <a:gd name="T9" fmla="*/ 4 h 15"/>
                <a:gd name="T10" fmla="*/ 17 w 22"/>
                <a:gd name="T11" fmla="*/ 2 h 15"/>
                <a:gd name="T12" fmla="*/ 15 w 22"/>
                <a:gd name="T13" fmla="*/ 1 h 15"/>
                <a:gd name="T14" fmla="*/ 13 w 22"/>
                <a:gd name="T15" fmla="*/ 2 h 15"/>
                <a:gd name="T16" fmla="*/ 11 w 22"/>
                <a:gd name="T17" fmla="*/ 3 h 15"/>
                <a:gd name="T18" fmla="*/ 9 w 22"/>
                <a:gd name="T19" fmla="*/ 3 h 15"/>
                <a:gd name="T20" fmla="*/ 8 w 22"/>
                <a:gd name="T21" fmla="*/ 4 h 15"/>
                <a:gd name="T22" fmla="*/ 7 w 22"/>
                <a:gd name="T23" fmla="*/ 5 h 15"/>
                <a:gd name="T24" fmla="*/ 4 w 22"/>
                <a:gd name="T25" fmla="*/ 8 h 15"/>
                <a:gd name="T26" fmla="*/ 1 w 22"/>
                <a:gd name="T27" fmla="*/ 11 h 15"/>
                <a:gd name="T28" fmla="*/ 2 w 22"/>
                <a:gd name="T29" fmla="*/ 13 h 15"/>
                <a:gd name="T30" fmla="*/ 4 w 22"/>
                <a:gd name="T31" fmla="*/ 13 h 15"/>
                <a:gd name="T32" fmla="*/ 6 w 22"/>
                <a:gd name="T33" fmla="*/ 14 h 15"/>
                <a:gd name="T34" fmla="*/ 8 w 22"/>
                <a:gd name="T35" fmla="*/ 15 h 15"/>
                <a:gd name="T36" fmla="*/ 11 w 22"/>
                <a:gd name="T37" fmla="*/ 13 h 15"/>
                <a:gd name="T38" fmla="*/ 12 w 22"/>
                <a:gd name="T39" fmla="*/ 12 h 15"/>
                <a:gd name="T40" fmla="*/ 13 w 22"/>
                <a:gd name="T41" fmla="*/ 13 h 15"/>
                <a:gd name="T42" fmla="*/ 16 w 22"/>
                <a:gd name="T43" fmla="*/ 14 h 15"/>
                <a:gd name="T44" fmla="*/ 16 w 22"/>
                <a:gd name="T45" fmla="*/ 12 h 15"/>
                <a:gd name="T46" fmla="*/ 18 w 22"/>
                <a:gd name="T47" fmla="*/ 11 h 15"/>
                <a:gd name="T48" fmla="*/ 20 w 22"/>
                <a:gd name="T49" fmla="*/ 10 h 15"/>
                <a:gd name="T50" fmla="*/ 21 w 22"/>
                <a:gd name="T51" fmla="*/ 9 h 15"/>
                <a:gd name="T52" fmla="*/ 21 w 22"/>
                <a:gd name="T5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8"/>
                  </a:move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6"/>
                    <a:pt x="20" y="4"/>
                    <a:pt x="20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4"/>
                    <a:pt x="9" y="3"/>
                  </a:cubicBezTo>
                  <a:cubicBezTo>
                    <a:pt x="8" y="2"/>
                    <a:pt x="8" y="4"/>
                    <a:pt x="8" y="4"/>
                  </a:cubicBezTo>
                  <a:cubicBezTo>
                    <a:pt x="8" y="4"/>
                    <a:pt x="9" y="4"/>
                    <a:pt x="7" y="5"/>
                  </a:cubicBezTo>
                  <a:cubicBezTo>
                    <a:pt x="5" y="5"/>
                    <a:pt x="4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1" y="12"/>
                    <a:pt x="0" y="14"/>
                    <a:pt x="2" y="13"/>
                  </a:cubicBezTo>
                  <a:cubicBezTo>
                    <a:pt x="4" y="11"/>
                    <a:pt x="4" y="13"/>
                    <a:pt x="4" y="13"/>
                  </a:cubicBezTo>
                  <a:cubicBezTo>
                    <a:pt x="4" y="14"/>
                    <a:pt x="6" y="13"/>
                    <a:pt x="6" y="14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4"/>
                    <a:pt x="11" y="14"/>
                    <a:pt x="11" y="13"/>
                  </a:cubicBezTo>
                  <a:cubicBezTo>
                    <a:pt x="11" y="12"/>
                    <a:pt x="11" y="11"/>
                    <a:pt x="12" y="12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6" y="13"/>
                    <a:pt x="16" y="14"/>
                    <a:pt x="16" y="12"/>
                  </a:cubicBezTo>
                  <a:cubicBezTo>
                    <a:pt x="16" y="11"/>
                    <a:pt x="17" y="12"/>
                    <a:pt x="18" y="11"/>
                  </a:cubicBezTo>
                  <a:cubicBezTo>
                    <a:pt x="18" y="10"/>
                    <a:pt x="19" y="9"/>
                    <a:pt x="20" y="10"/>
                  </a:cubicBezTo>
                  <a:cubicBezTo>
                    <a:pt x="21" y="10"/>
                    <a:pt x="20" y="10"/>
                    <a:pt x="21" y="9"/>
                  </a:cubicBezTo>
                  <a:cubicBezTo>
                    <a:pt x="22" y="8"/>
                    <a:pt x="20" y="9"/>
                    <a:pt x="21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1" name="Freeform 32">
              <a:extLst>
                <a:ext uri="{FF2B5EF4-FFF2-40B4-BE49-F238E27FC236}">
                  <a16:creationId xmlns:a16="http://schemas.microsoft.com/office/drawing/2014/main" id="{543432B6-DFDD-E8D8-2517-234A389C6C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1220" y="1160432"/>
              <a:ext cx="364798" cy="683470"/>
            </a:xfrm>
            <a:custGeom>
              <a:avLst/>
              <a:gdLst>
                <a:gd name="T0" fmla="*/ 55 w 57"/>
                <a:gd name="T1" fmla="*/ 18 h 101"/>
                <a:gd name="T2" fmla="*/ 55 w 57"/>
                <a:gd name="T3" fmla="*/ 10 h 101"/>
                <a:gd name="T4" fmla="*/ 49 w 57"/>
                <a:gd name="T5" fmla="*/ 4 h 101"/>
                <a:gd name="T6" fmla="*/ 41 w 57"/>
                <a:gd name="T7" fmla="*/ 0 h 101"/>
                <a:gd name="T8" fmla="*/ 39 w 57"/>
                <a:gd name="T9" fmla="*/ 6 h 101"/>
                <a:gd name="T10" fmla="*/ 34 w 57"/>
                <a:gd name="T11" fmla="*/ 9 h 101"/>
                <a:gd name="T12" fmla="*/ 28 w 57"/>
                <a:gd name="T13" fmla="*/ 12 h 101"/>
                <a:gd name="T14" fmla="*/ 23 w 57"/>
                <a:gd name="T15" fmla="*/ 16 h 101"/>
                <a:gd name="T16" fmla="*/ 16 w 57"/>
                <a:gd name="T17" fmla="*/ 27 h 101"/>
                <a:gd name="T18" fmla="*/ 12 w 57"/>
                <a:gd name="T19" fmla="*/ 32 h 101"/>
                <a:gd name="T20" fmla="*/ 4 w 57"/>
                <a:gd name="T21" fmla="*/ 41 h 101"/>
                <a:gd name="T22" fmla="*/ 4 w 57"/>
                <a:gd name="T23" fmla="*/ 51 h 101"/>
                <a:gd name="T24" fmla="*/ 5 w 57"/>
                <a:gd name="T25" fmla="*/ 58 h 101"/>
                <a:gd name="T26" fmla="*/ 3 w 57"/>
                <a:gd name="T27" fmla="*/ 64 h 101"/>
                <a:gd name="T28" fmla="*/ 1 w 57"/>
                <a:gd name="T29" fmla="*/ 69 h 101"/>
                <a:gd name="T30" fmla="*/ 0 w 57"/>
                <a:gd name="T31" fmla="*/ 74 h 101"/>
                <a:gd name="T32" fmla="*/ 2 w 57"/>
                <a:gd name="T33" fmla="*/ 78 h 101"/>
                <a:gd name="T34" fmla="*/ 2 w 57"/>
                <a:gd name="T35" fmla="*/ 82 h 101"/>
                <a:gd name="T36" fmla="*/ 4 w 57"/>
                <a:gd name="T37" fmla="*/ 84 h 101"/>
                <a:gd name="T38" fmla="*/ 8 w 57"/>
                <a:gd name="T39" fmla="*/ 88 h 101"/>
                <a:gd name="T40" fmla="*/ 7 w 57"/>
                <a:gd name="T41" fmla="*/ 91 h 101"/>
                <a:gd name="T42" fmla="*/ 8 w 57"/>
                <a:gd name="T43" fmla="*/ 97 h 101"/>
                <a:gd name="T44" fmla="*/ 15 w 57"/>
                <a:gd name="T45" fmla="*/ 92 h 101"/>
                <a:gd name="T46" fmla="*/ 22 w 57"/>
                <a:gd name="T47" fmla="*/ 90 h 101"/>
                <a:gd name="T48" fmla="*/ 25 w 57"/>
                <a:gd name="T49" fmla="*/ 87 h 101"/>
                <a:gd name="T50" fmla="*/ 23 w 57"/>
                <a:gd name="T51" fmla="*/ 88 h 101"/>
                <a:gd name="T52" fmla="*/ 25 w 57"/>
                <a:gd name="T53" fmla="*/ 81 h 101"/>
                <a:gd name="T54" fmla="*/ 26 w 57"/>
                <a:gd name="T55" fmla="*/ 75 h 101"/>
                <a:gd name="T56" fmla="*/ 30 w 57"/>
                <a:gd name="T57" fmla="*/ 74 h 101"/>
                <a:gd name="T58" fmla="*/ 33 w 57"/>
                <a:gd name="T59" fmla="*/ 72 h 101"/>
                <a:gd name="T60" fmla="*/ 35 w 57"/>
                <a:gd name="T61" fmla="*/ 70 h 101"/>
                <a:gd name="T62" fmla="*/ 35 w 57"/>
                <a:gd name="T63" fmla="*/ 65 h 101"/>
                <a:gd name="T64" fmla="*/ 31 w 57"/>
                <a:gd name="T65" fmla="*/ 61 h 101"/>
                <a:gd name="T66" fmla="*/ 28 w 57"/>
                <a:gd name="T67" fmla="*/ 60 h 101"/>
                <a:gd name="T68" fmla="*/ 28 w 57"/>
                <a:gd name="T69" fmla="*/ 53 h 101"/>
                <a:gd name="T70" fmla="*/ 28 w 57"/>
                <a:gd name="T71" fmla="*/ 46 h 101"/>
                <a:gd name="T72" fmla="*/ 31 w 57"/>
                <a:gd name="T73" fmla="*/ 46 h 101"/>
                <a:gd name="T74" fmla="*/ 31 w 57"/>
                <a:gd name="T75" fmla="*/ 43 h 101"/>
                <a:gd name="T76" fmla="*/ 35 w 57"/>
                <a:gd name="T77" fmla="*/ 40 h 101"/>
                <a:gd name="T78" fmla="*/ 42 w 57"/>
                <a:gd name="T79" fmla="*/ 38 h 101"/>
                <a:gd name="T80" fmla="*/ 46 w 57"/>
                <a:gd name="T81" fmla="*/ 33 h 101"/>
                <a:gd name="T82" fmla="*/ 45 w 57"/>
                <a:gd name="T83" fmla="*/ 29 h 101"/>
                <a:gd name="T84" fmla="*/ 47 w 57"/>
                <a:gd name="T85" fmla="*/ 26 h 101"/>
                <a:gd name="T86" fmla="*/ 51 w 57"/>
                <a:gd name="T87" fmla="*/ 21 h 101"/>
                <a:gd name="T88" fmla="*/ 54 w 57"/>
                <a:gd name="T89" fmla="*/ 23 h 101"/>
                <a:gd name="T90" fmla="*/ 15 w 57"/>
                <a:gd name="T91" fmla="*/ 97 h 101"/>
                <a:gd name="T92" fmla="*/ 35 w 57"/>
                <a:gd name="T93" fmla="*/ 80 h 101"/>
                <a:gd name="T94" fmla="*/ 33 w 57"/>
                <a:gd name="T95" fmla="*/ 88 h 101"/>
                <a:gd name="T96" fmla="*/ 36 w 57"/>
                <a:gd name="T97" fmla="*/ 80 h 101"/>
                <a:gd name="T98" fmla="*/ 17 w 57"/>
                <a:gd name="T99" fmla="*/ 74 h 101"/>
                <a:gd name="T100" fmla="*/ 15 w 57"/>
                <a:gd name="T101" fmla="*/ 74 h 101"/>
                <a:gd name="T102" fmla="*/ 10 w 57"/>
                <a:gd name="T103" fmla="*/ 68 h 101"/>
                <a:gd name="T104" fmla="*/ 10 w 57"/>
                <a:gd name="T105" fmla="*/ 74 h 101"/>
                <a:gd name="T106" fmla="*/ 8 w 57"/>
                <a:gd name="T107" fmla="*/ 75 h 101"/>
                <a:gd name="T108" fmla="*/ 7 w 57"/>
                <a:gd name="T109" fmla="*/ 72 h 101"/>
                <a:gd name="T110" fmla="*/ 10 w 57"/>
                <a:gd name="T111" fmla="*/ 68 h 101"/>
                <a:gd name="T112" fmla="*/ 30 w 57"/>
                <a:gd name="T113" fmla="*/ 68 h 101"/>
                <a:gd name="T114" fmla="*/ 27 w 57"/>
                <a:gd name="T115" fmla="*/ 68 h 101"/>
                <a:gd name="T116" fmla="*/ 26 w 57"/>
                <a:gd name="T117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101">
                  <a:moveTo>
                    <a:pt x="57" y="22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5" y="18"/>
                    <a:pt x="55" y="18"/>
                  </a:cubicBezTo>
                  <a:cubicBezTo>
                    <a:pt x="55" y="17"/>
                    <a:pt x="56" y="16"/>
                    <a:pt x="56" y="14"/>
                  </a:cubicBezTo>
                  <a:cubicBezTo>
                    <a:pt x="56" y="13"/>
                    <a:pt x="56" y="13"/>
                    <a:pt x="55" y="12"/>
                  </a:cubicBezTo>
                  <a:cubicBezTo>
                    <a:pt x="54" y="11"/>
                    <a:pt x="56" y="11"/>
                    <a:pt x="55" y="10"/>
                  </a:cubicBezTo>
                  <a:cubicBezTo>
                    <a:pt x="54" y="9"/>
                    <a:pt x="55" y="8"/>
                    <a:pt x="54" y="8"/>
                  </a:cubicBezTo>
                  <a:cubicBezTo>
                    <a:pt x="54" y="7"/>
                    <a:pt x="53" y="7"/>
                    <a:pt x="52" y="5"/>
                  </a:cubicBezTo>
                  <a:cubicBezTo>
                    <a:pt x="52" y="4"/>
                    <a:pt x="50" y="4"/>
                    <a:pt x="49" y="4"/>
                  </a:cubicBezTo>
                  <a:cubicBezTo>
                    <a:pt x="48" y="4"/>
                    <a:pt x="46" y="3"/>
                    <a:pt x="46" y="2"/>
                  </a:cubicBezTo>
                  <a:cubicBezTo>
                    <a:pt x="46" y="1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6"/>
                    <a:pt x="39" y="6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6"/>
                    <a:pt x="34" y="6"/>
                    <a:pt x="35" y="7"/>
                  </a:cubicBezTo>
                  <a:cubicBezTo>
                    <a:pt x="35" y="8"/>
                    <a:pt x="34" y="8"/>
                    <a:pt x="34" y="9"/>
                  </a:cubicBezTo>
                  <a:cubicBezTo>
                    <a:pt x="36" y="10"/>
                    <a:pt x="31" y="7"/>
                    <a:pt x="31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9"/>
                    <a:pt x="28" y="11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6" y="14"/>
                    <a:pt x="25" y="15"/>
                    <a:pt x="25" y="16"/>
                  </a:cubicBezTo>
                  <a:cubicBezTo>
                    <a:pt x="25" y="17"/>
                    <a:pt x="24" y="16"/>
                    <a:pt x="23" y="16"/>
                  </a:cubicBezTo>
                  <a:cubicBezTo>
                    <a:pt x="22" y="16"/>
                    <a:pt x="22" y="19"/>
                    <a:pt x="22" y="20"/>
                  </a:cubicBezTo>
                  <a:cubicBezTo>
                    <a:pt x="22" y="20"/>
                    <a:pt x="20" y="24"/>
                    <a:pt x="19" y="25"/>
                  </a:cubicBezTo>
                  <a:cubicBezTo>
                    <a:pt x="18" y="26"/>
                    <a:pt x="16" y="26"/>
                    <a:pt x="16" y="27"/>
                  </a:cubicBezTo>
                  <a:cubicBezTo>
                    <a:pt x="16" y="28"/>
                    <a:pt x="17" y="30"/>
                    <a:pt x="17" y="31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4" y="33"/>
                    <a:pt x="13" y="31"/>
                    <a:pt x="12" y="32"/>
                  </a:cubicBezTo>
                  <a:cubicBezTo>
                    <a:pt x="11" y="32"/>
                    <a:pt x="8" y="33"/>
                    <a:pt x="8" y="34"/>
                  </a:cubicBezTo>
                  <a:cubicBezTo>
                    <a:pt x="8" y="35"/>
                    <a:pt x="6" y="37"/>
                    <a:pt x="6" y="38"/>
                  </a:cubicBezTo>
                  <a:cubicBezTo>
                    <a:pt x="6" y="39"/>
                    <a:pt x="3" y="40"/>
                    <a:pt x="4" y="41"/>
                  </a:cubicBezTo>
                  <a:cubicBezTo>
                    <a:pt x="4" y="42"/>
                    <a:pt x="4" y="43"/>
                    <a:pt x="4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4" y="50"/>
                    <a:pt x="4" y="51"/>
                  </a:cubicBezTo>
                  <a:cubicBezTo>
                    <a:pt x="3" y="52"/>
                    <a:pt x="3" y="53"/>
                    <a:pt x="4" y="53"/>
                  </a:cubicBezTo>
                  <a:cubicBezTo>
                    <a:pt x="5" y="53"/>
                    <a:pt x="5" y="54"/>
                    <a:pt x="5" y="55"/>
                  </a:cubicBezTo>
                  <a:cubicBezTo>
                    <a:pt x="5" y="57"/>
                    <a:pt x="6" y="58"/>
                    <a:pt x="5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3" y="59"/>
                    <a:pt x="3" y="60"/>
                    <a:pt x="3" y="61"/>
                  </a:cubicBezTo>
                  <a:cubicBezTo>
                    <a:pt x="3" y="62"/>
                    <a:pt x="2" y="63"/>
                    <a:pt x="3" y="64"/>
                  </a:cubicBezTo>
                  <a:cubicBezTo>
                    <a:pt x="4" y="65"/>
                    <a:pt x="4" y="65"/>
                    <a:pt x="3" y="66"/>
                  </a:cubicBezTo>
                  <a:cubicBezTo>
                    <a:pt x="2" y="66"/>
                    <a:pt x="3" y="67"/>
                    <a:pt x="2" y="68"/>
                  </a:cubicBezTo>
                  <a:cubicBezTo>
                    <a:pt x="0" y="68"/>
                    <a:pt x="1" y="68"/>
                    <a:pt x="1" y="69"/>
                  </a:cubicBezTo>
                  <a:cubicBezTo>
                    <a:pt x="1" y="70"/>
                    <a:pt x="2" y="70"/>
                    <a:pt x="2" y="71"/>
                  </a:cubicBezTo>
                  <a:cubicBezTo>
                    <a:pt x="2" y="72"/>
                    <a:pt x="2" y="74"/>
                    <a:pt x="1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6"/>
                    <a:pt x="1" y="76"/>
                    <a:pt x="1" y="76"/>
                  </a:cubicBezTo>
                  <a:cubicBezTo>
                    <a:pt x="1" y="76"/>
                    <a:pt x="2" y="78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9"/>
                    <a:pt x="1" y="80"/>
                    <a:pt x="1" y="81"/>
                  </a:cubicBezTo>
                  <a:cubicBezTo>
                    <a:pt x="1" y="81"/>
                    <a:pt x="2" y="81"/>
                    <a:pt x="2" y="82"/>
                  </a:cubicBezTo>
                  <a:cubicBezTo>
                    <a:pt x="2" y="82"/>
                    <a:pt x="2" y="82"/>
                    <a:pt x="2" y="83"/>
                  </a:cubicBezTo>
                  <a:cubicBezTo>
                    <a:pt x="2" y="83"/>
                    <a:pt x="4" y="83"/>
                    <a:pt x="4" y="83"/>
                  </a:cubicBezTo>
                  <a:cubicBezTo>
                    <a:pt x="4" y="83"/>
                    <a:pt x="4" y="84"/>
                    <a:pt x="4" y="84"/>
                  </a:cubicBezTo>
                  <a:cubicBezTo>
                    <a:pt x="5" y="85"/>
                    <a:pt x="6" y="86"/>
                    <a:pt x="7" y="87"/>
                  </a:cubicBezTo>
                  <a:cubicBezTo>
                    <a:pt x="7" y="87"/>
                    <a:pt x="7" y="88"/>
                    <a:pt x="7" y="88"/>
                  </a:cubicBezTo>
                  <a:cubicBezTo>
                    <a:pt x="7" y="88"/>
                    <a:pt x="8" y="88"/>
                    <a:pt x="8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7" y="89"/>
                    <a:pt x="7" y="89"/>
                  </a:cubicBezTo>
                  <a:cubicBezTo>
                    <a:pt x="7" y="90"/>
                    <a:pt x="7" y="90"/>
                    <a:pt x="7" y="91"/>
                  </a:cubicBezTo>
                  <a:cubicBezTo>
                    <a:pt x="7" y="91"/>
                    <a:pt x="6" y="91"/>
                    <a:pt x="6" y="91"/>
                  </a:cubicBezTo>
                  <a:cubicBezTo>
                    <a:pt x="6" y="92"/>
                    <a:pt x="7" y="94"/>
                    <a:pt x="7" y="94"/>
                  </a:cubicBezTo>
                  <a:cubicBezTo>
                    <a:pt x="6" y="95"/>
                    <a:pt x="6" y="97"/>
                    <a:pt x="8" y="97"/>
                  </a:cubicBezTo>
                  <a:cubicBezTo>
                    <a:pt x="10" y="97"/>
                    <a:pt x="13" y="96"/>
                    <a:pt x="14" y="96"/>
                  </a:cubicBezTo>
                  <a:cubicBezTo>
                    <a:pt x="13" y="94"/>
                    <a:pt x="14" y="94"/>
                    <a:pt x="14" y="92"/>
                  </a:cubicBezTo>
                  <a:cubicBezTo>
                    <a:pt x="14" y="92"/>
                    <a:pt x="15" y="92"/>
                    <a:pt x="15" y="92"/>
                  </a:cubicBezTo>
                  <a:cubicBezTo>
                    <a:pt x="16" y="92"/>
                    <a:pt x="15" y="91"/>
                    <a:pt x="15" y="91"/>
                  </a:cubicBezTo>
                  <a:cubicBezTo>
                    <a:pt x="17" y="90"/>
                    <a:pt x="19" y="91"/>
                    <a:pt x="22" y="91"/>
                  </a:cubicBezTo>
                  <a:cubicBezTo>
                    <a:pt x="22" y="91"/>
                    <a:pt x="22" y="90"/>
                    <a:pt x="22" y="90"/>
                  </a:cubicBezTo>
                  <a:cubicBezTo>
                    <a:pt x="22" y="90"/>
                    <a:pt x="23" y="90"/>
                    <a:pt x="23" y="90"/>
                  </a:cubicBezTo>
                  <a:cubicBezTo>
                    <a:pt x="23" y="90"/>
                    <a:pt x="23" y="90"/>
                    <a:pt x="24" y="90"/>
                  </a:cubicBezTo>
                  <a:cubicBezTo>
                    <a:pt x="24" y="89"/>
                    <a:pt x="25" y="88"/>
                    <a:pt x="25" y="87"/>
                  </a:cubicBezTo>
                  <a:cubicBezTo>
                    <a:pt x="25" y="87"/>
                    <a:pt x="26" y="86"/>
                    <a:pt x="25" y="87"/>
                  </a:cubicBezTo>
                  <a:cubicBezTo>
                    <a:pt x="24" y="87"/>
                    <a:pt x="24" y="88"/>
                    <a:pt x="23" y="89"/>
                  </a:cubicBezTo>
                  <a:cubicBezTo>
                    <a:pt x="23" y="89"/>
                    <a:pt x="23" y="88"/>
                    <a:pt x="23" y="88"/>
                  </a:cubicBezTo>
                  <a:cubicBezTo>
                    <a:pt x="23" y="87"/>
                    <a:pt x="24" y="85"/>
                    <a:pt x="24" y="84"/>
                  </a:cubicBezTo>
                  <a:cubicBezTo>
                    <a:pt x="24" y="84"/>
                    <a:pt x="25" y="83"/>
                    <a:pt x="25" y="83"/>
                  </a:cubicBezTo>
                  <a:cubicBezTo>
                    <a:pt x="25" y="82"/>
                    <a:pt x="24" y="82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6" y="79"/>
                    <a:pt x="25" y="77"/>
                    <a:pt x="25" y="76"/>
                  </a:cubicBezTo>
                  <a:cubicBezTo>
                    <a:pt x="25" y="76"/>
                    <a:pt x="26" y="75"/>
                    <a:pt x="26" y="75"/>
                  </a:cubicBezTo>
                  <a:cubicBezTo>
                    <a:pt x="26" y="75"/>
                    <a:pt x="24" y="74"/>
                    <a:pt x="23" y="74"/>
                  </a:cubicBezTo>
                  <a:cubicBezTo>
                    <a:pt x="26" y="74"/>
                    <a:pt x="27" y="73"/>
                    <a:pt x="30" y="73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1" y="74"/>
                    <a:pt x="31" y="73"/>
                    <a:pt x="31" y="73"/>
                  </a:cubicBezTo>
                  <a:cubicBezTo>
                    <a:pt x="32" y="72"/>
                    <a:pt x="33" y="73"/>
                    <a:pt x="33" y="72"/>
                  </a:cubicBezTo>
                  <a:cubicBezTo>
                    <a:pt x="34" y="72"/>
                    <a:pt x="33" y="71"/>
                    <a:pt x="34" y="71"/>
                  </a:cubicBezTo>
                  <a:cubicBezTo>
                    <a:pt x="34" y="71"/>
                    <a:pt x="34" y="71"/>
                    <a:pt x="35" y="71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3" y="69"/>
                    <a:pt x="33" y="69"/>
                  </a:cubicBezTo>
                  <a:cubicBezTo>
                    <a:pt x="34" y="69"/>
                    <a:pt x="35" y="68"/>
                    <a:pt x="36" y="68"/>
                  </a:cubicBezTo>
                  <a:cubicBezTo>
                    <a:pt x="36" y="67"/>
                    <a:pt x="36" y="66"/>
                    <a:pt x="35" y="65"/>
                  </a:cubicBezTo>
                  <a:cubicBezTo>
                    <a:pt x="35" y="64"/>
                    <a:pt x="35" y="65"/>
                    <a:pt x="34" y="64"/>
                  </a:cubicBezTo>
                  <a:cubicBezTo>
                    <a:pt x="33" y="64"/>
                    <a:pt x="34" y="63"/>
                    <a:pt x="34" y="63"/>
                  </a:cubicBezTo>
                  <a:cubicBezTo>
                    <a:pt x="32" y="62"/>
                    <a:pt x="32" y="62"/>
                    <a:pt x="31" y="61"/>
                  </a:cubicBezTo>
                  <a:cubicBezTo>
                    <a:pt x="31" y="61"/>
                    <a:pt x="30" y="62"/>
                    <a:pt x="30" y="62"/>
                  </a:cubicBezTo>
                  <a:cubicBezTo>
                    <a:pt x="29" y="62"/>
                    <a:pt x="29" y="61"/>
                    <a:pt x="28" y="61"/>
                  </a:cubicBezTo>
                  <a:cubicBezTo>
                    <a:pt x="28" y="61"/>
                    <a:pt x="28" y="61"/>
                    <a:pt x="28" y="60"/>
                  </a:cubicBezTo>
                  <a:cubicBezTo>
                    <a:pt x="28" y="58"/>
                    <a:pt x="27" y="56"/>
                    <a:pt x="27" y="55"/>
                  </a:cubicBezTo>
                  <a:cubicBezTo>
                    <a:pt x="27" y="55"/>
                    <a:pt x="27" y="53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2"/>
                    <a:pt x="29" y="50"/>
                    <a:pt x="29" y="48"/>
                  </a:cubicBezTo>
                  <a:cubicBezTo>
                    <a:pt x="29" y="48"/>
                    <a:pt x="28" y="47"/>
                    <a:pt x="28" y="47"/>
                  </a:cubicBezTo>
                  <a:cubicBezTo>
                    <a:pt x="28" y="47"/>
                    <a:pt x="28" y="47"/>
                    <a:pt x="28" y="46"/>
                  </a:cubicBezTo>
                  <a:cubicBezTo>
                    <a:pt x="28" y="46"/>
                    <a:pt x="29" y="47"/>
                    <a:pt x="29" y="47"/>
                  </a:cubicBezTo>
                  <a:cubicBezTo>
                    <a:pt x="29" y="47"/>
                    <a:pt x="30" y="46"/>
                    <a:pt x="30" y="46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3" y="43"/>
                    <a:pt x="34" y="43"/>
                    <a:pt x="34" y="42"/>
                  </a:cubicBezTo>
                  <a:cubicBezTo>
                    <a:pt x="35" y="42"/>
                    <a:pt x="34" y="42"/>
                    <a:pt x="34" y="42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8" y="40"/>
                    <a:pt x="39" y="38"/>
                    <a:pt x="40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3" y="37"/>
                    <a:pt x="43" y="36"/>
                    <a:pt x="44" y="35"/>
                  </a:cubicBezTo>
                  <a:cubicBezTo>
                    <a:pt x="45" y="34"/>
                    <a:pt x="45" y="34"/>
                    <a:pt x="46" y="34"/>
                  </a:cubicBezTo>
                  <a:cubicBezTo>
                    <a:pt x="46" y="34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2"/>
                    <a:pt x="45" y="32"/>
                    <a:pt x="46" y="31"/>
                  </a:cubicBezTo>
                  <a:cubicBezTo>
                    <a:pt x="45" y="31"/>
                    <a:pt x="45" y="30"/>
                    <a:pt x="45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5" y="27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8" y="26"/>
                    <a:pt x="46" y="25"/>
                    <a:pt x="47" y="25"/>
                  </a:cubicBezTo>
                  <a:cubicBezTo>
                    <a:pt x="48" y="24"/>
                    <a:pt x="48" y="25"/>
                    <a:pt x="49" y="25"/>
                  </a:cubicBezTo>
                  <a:cubicBezTo>
                    <a:pt x="50" y="24"/>
                    <a:pt x="50" y="22"/>
                    <a:pt x="51" y="21"/>
                  </a:cubicBezTo>
                  <a:cubicBezTo>
                    <a:pt x="51" y="21"/>
                    <a:pt x="51" y="22"/>
                    <a:pt x="52" y="22"/>
                  </a:cubicBezTo>
                  <a:cubicBezTo>
                    <a:pt x="52" y="22"/>
                    <a:pt x="53" y="21"/>
                    <a:pt x="53" y="21"/>
                  </a:cubicBezTo>
                  <a:cubicBezTo>
                    <a:pt x="53" y="21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5" y="22"/>
                    <a:pt x="56" y="22"/>
                    <a:pt x="57" y="22"/>
                  </a:cubicBezTo>
                  <a:close/>
                  <a:moveTo>
                    <a:pt x="15" y="97"/>
                  </a:moveTo>
                  <a:cubicBezTo>
                    <a:pt x="16" y="98"/>
                    <a:pt x="15" y="98"/>
                    <a:pt x="15" y="99"/>
                  </a:cubicBezTo>
                  <a:cubicBezTo>
                    <a:pt x="20" y="101"/>
                    <a:pt x="19" y="98"/>
                    <a:pt x="15" y="97"/>
                  </a:cubicBezTo>
                  <a:close/>
                  <a:moveTo>
                    <a:pt x="35" y="80"/>
                  </a:moveTo>
                  <a:cubicBezTo>
                    <a:pt x="35" y="80"/>
                    <a:pt x="35" y="81"/>
                    <a:pt x="35" y="82"/>
                  </a:cubicBezTo>
                  <a:cubicBezTo>
                    <a:pt x="35" y="82"/>
                    <a:pt x="34" y="81"/>
                    <a:pt x="34" y="81"/>
                  </a:cubicBezTo>
                  <a:cubicBezTo>
                    <a:pt x="31" y="85"/>
                    <a:pt x="30" y="84"/>
                    <a:pt x="33" y="88"/>
                  </a:cubicBezTo>
                  <a:cubicBezTo>
                    <a:pt x="33" y="87"/>
                    <a:pt x="35" y="86"/>
                    <a:pt x="35" y="85"/>
                  </a:cubicBezTo>
                  <a:cubicBezTo>
                    <a:pt x="35" y="84"/>
                    <a:pt x="34" y="85"/>
                    <a:pt x="34" y="84"/>
                  </a:cubicBezTo>
                  <a:cubicBezTo>
                    <a:pt x="34" y="83"/>
                    <a:pt x="36" y="81"/>
                    <a:pt x="36" y="80"/>
                  </a:cubicBezTo>
                  <a:cubicBezTo>
                    <a:pt x="36" y="80"/>
                    <a:pt x="36" y="80"/>
                    <a:pt x="35" y="80"/>
                  </a:cubicBezTo>
                  <a:close/>
                  <a:moveTo>
                    <a:pt x="16" y="73"/>
                  </a:moveTo>
                  <a:cubicBezTo>
                    <a:pt x="16" y="73"/>
                    <a:pt x="17" y="73"/>
                    <a:pt x="17" y="74"/>
                  </a:cubicBezTo>
                  <a:cubicBezTo>
                    <a:pt x="17" y="75"/>
                    <a:pt x="15" y="75"/>
                    <a:pt x="15" y="75"/>
                  </a:cubicBezTo>
                  <a:cubicBezTo>
                    <a:pt x="15" y="75"/>
                    <a:pt x="14" y="80"/>
                    <a:pt x="14" y="77"/>
                  </a:cubicBezTo>
                  <a:cubicBezTo>
                    <a:pt x="14" y="76"/>
                    <a:pt x="15" y="74"/>
                    <a:pt x="15" y="74"/>
                  </a:cubicBezTo>
                  <a:cubicBezTo>
                    <a:pt x="16" y="73"/>
                    <a:pt x="16" y="73"/>
                    <a:pt x="16" y="73"/>
                  </a:cubicBezTo>
                  <a:close/>
                  <a:moveTo>
                    <a:pt x="10" y="68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9"/>
                    <a:pt x="10" y="69"/>
                  </a:cubicBezTo>
                  <a:cubicBezTo>
                    <a:pt x="11" y="69"/>
                    <a:pt x="12" y="69"/>
                    <a:pt x="12" y="69"/>
                  </a:cubicBezTo>
                  <a:cubicBezTo>
                    <a:pt x="14" y="72"/>
                    <a:pt x="12" y="73"/>
                    <a:pt x="10" y="74"/>
                  </a:cubicBezTo>
                  <a:cubicBezTo>
                    <a:pt x="10" y="74"/>
                    <a:pt x="10" y="75"/>
                    <a:pt x="10" y="75"/>
                  </a:cubicBezTo>
                  <a:cubicBezTo>
                    <a:pt x="9" y="75"/>
                    <a:pt x="9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5"/>
                    <a:pt x="6" y="75"/>
                    <a:pt x="6" y="75"/>
                  </a:cubicBezTo>
                  <a:cubicBezTo>
                    <a:pt x="6" y="75"/>
                    <a:pt x="5" y="73"/>
                    <a:pt x="6" y="73"/>
                  </a:cubicBezTo>
                  <a:cubicBezTo>
                    <a:pt x="6" y="72"/>
                    <a:pt x="6" y="72"/>
                    <a:pt x="7" y="72"/>
                  </a:cubicBezTo>
                  <a:cubicBezTo>
                    <a:pt x="8" y="72"/>
                    <a:pt x="8" y="72"/>
                    <a:pt x="9" y="71"/>
                  </a:cubicBezTo>
                  <a:cubicBezTo>
                    <a:pt x="9" y="71"/>
                    <a:pt x="9" y="69"/>
                    <a:pt x="9" y="69"/>
                  </a:cubicBezTo>
                  <a:lnTo>
                    <a:pt x="10" y="68"/>
                  </a:lnTo>
                  <a:close/>
                  <a:moveTo>
                    <a:pt x="28" y="68"/>
                  </a:moveTo>
                  <a:cubicBezTo>
                    <a:pt x="28" y="68"/>
                    <a:pt x="29" y="68"/>
                    <a:pt x="29" y="68"/>
                  </a:cubicBezTo>
                  <a:cubicBezTo>
                    <a:pt x="29" y="68"/>
                    <a:pt x="29" y="68"/>
                    <a:pt x="30" y="68"/>
                  </a:cubicBezTo>
                  <a:cubicBezTo>
                    <a:pt x="30" y="68"/>
                    <a:pt x="31" y="69"/>
                    <a:pt x="31" y="69"/>
                  </a:cubicBezTo>
                  <a:cubicBezTo>
                    <a:pt x="30" y="69"/>
                    <a:pt x="29" y="69"/>
                    <a:pt x="28" y="69"/>
                  </a:cubicBezTo>
                  <a:cubicBezTo>
                    <a:pt x="28" y="68"/>
                    <a:pt x="28" y="69"/>
                    <a:pt x="27" y="68"/>
                  </a:cubicBezTo>
                  <a:cubicBezTo>
                    <a:pt x="27" y="68"/>
                    <a:pt x="27" y="68"/>
                    <a:pt x="28" y="68"/>
                  </a:cubicBezTo>
                  <a:close/>
                  <a:moveTo>
                    <a:pt x="26" y="68"/>
                  </a:moveTo>
                  <a:cubicBezTo>
                    <a:pt x="27" y="67"/>
                    <a:pt x="26" y="68"/>
                    <a:pt x="26" y="68"/>
                  </a:cubicBezTo>
                  <a:cubicBezTo>
                    <a:pt x="25" y="68"/>
                    <a:pt x="25" y="68"/>
                    <a:pt x="26" y="6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2" name="Freeform 33">
              <a:extLst>
                <a:ext uri="{FF2B5EF4-FFF2-40B4-BE49-F238E27FC236}">
                  <a16:creationId xmlns:a16="http://schemas.microsoft.com/office/drawing/2014/main" id="{5DBABB1C-82BB-D9F2-5214-23F322A3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359" y="4813313"/>
              <a:ext cx="37876" cy="46266"/>
            </a:xfrm>
            <a:custGeom>
              <a:avLst/>
              <a:gdLst>
                <a:gd name="T0" fmla="*/ 5 w 6"/>
                <a:gd name="T1" fmla="*/ 5 h 7"/>
                <a:gd name="T2" fmla="*/ 6 w 6"/>
                <a:gd name="T3" fmla="*/ 2 h 7"/>
                <a:gd name="T4" fmla="*/ 4 w 6"/>
                <a:gd name="T5" fmla="*/ 0 h 7"/>
                <a:gd name="T6" fmla="*/ 1 w 6"/>
                <a:gd name="T7" fmla="*/ 0 h 7"/>
                <a:gd name="T8" fmla="*/ 0 w 6"/>
                <a:gd name="T9" fmla="*/ 2 h 7"/>
                <a:gd name="T10" fmla="*/ 0 w 6"/>
                <a:gd name="T11" fmla="*/ 5 h 7"/>
                <a:gd name="T12" fmla="*/ 2 w 6"/>
                <a:gd name="T13" fmla="*/ 6 h 7"/>
                <a:gd name="T14" fmla="*/ 5 w 6"/>
                <a:gd name="T15" fmla="*/ 7 h 7"/>
                <a:gd name="T16" fmla="*/ 5 w 6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4" y="0"/>
                    <a:pt x="2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7"/>
                    <a:pt x="5" y="7"/>
                    <a:pt x="5" y="7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3" name="Freeform 34">
              <a:extLst>
                <a:ext uri="{FF2B5EF4-FFF2-40B4-BE49-F238E27FC236}">
                  <a16:creationId xmlns:a16="http://schemas.microsoft.com/office/drawing/2014/main" id="{0744C09E-6E34-C195-F50F-ED9EE336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959" y="3669291"/>
              <a:ext cx="121600" cy="189269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4" name="Freeform 35">
              <a:extLst>
                <a:ext uri="{FF2B5EF4-FFF2-40B4-BE49-F238E27FC236}">
                  <a16:creationId xmlns:a16="http://schemas.microsoft.com/office/drawing/2014/main" id="{AE87F8E9-3DFF-A569-D8B6-F7F5293D67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6246" y="3080455"/>
              <a:ext cx="500350" cy="689778"/>
            </a:xfrm>
            <a:custGeom>
              <a:avLst/>
              <a:gdLst>
                <a:gd name="T0" fmla="*/ 76 w 78"/>
                <a:gd name="T1" fmla="*/ 25 h 102"/>
                <a:gd name="T2" fmla="*/ 73 w 78"/>
                <a:gd name="T3" fmla="*/ 21 h 102"/>
                <a:gd name="T4" fmla="*/ 72 w 78"/>
                <a:gd name="T5" fmla="*/ 17 h 102"/>
                <a:gd name="T6" fmla="*/ 73 w 78"/>
                <a:gd name="T7" fmla="*/ 16 h 102"/>
                <a:gd name="T8" fmla="*/ 72 w 78"/>
                <a:gd name="T9" fmla="*/ 12 h 102"/>
                <a:gd name="T10" fmla="*/ 71 w 78"/>
                <a:gd name="T11" fmla="*/ 9 h 102"/>
                <a:gd name="T12" fmla="*/ 69 w 78"/>
                <a:gd name="T13" fmla="*/ 5 h 102"/>
                <a:gd name="T14" fmla="*/ 65 w 78"/>
                <a:gd name="T15" fmla="*/ 1 h 102"/>
                <a:gd name="T16" fmla="*/ 65 w 78"/>
                <a:gd name="T17" fmla="*/ 0 h 102"/>
                <a:gd name="T18" fmla="*/ 61 w 78"/>
                <a:gd name="T19" fmla="*/ 1 h 102"/>
                <a:gd name="T20" fmla="*/ 58 w 78"/>
                <a:gd name="T21" fmla="*/ 4 h 102"/>
                <a:gd name="T22" fmla="*/ 56 w 78"/>
                <a:gd name="T23" fmla="*/ 7 h 102"/>
                <a:gd name="T24" fmla="*/ 51 w 78"/>
                <a:gd name="T25" fmla="*/ 6 h 102"/>
                <a:gd name="T26" fmla="*/ 49 w 78"/>
                <a:gd name="T27" fmla="*/ 6 h 102"/>
                <a:gd name="T28" fmla="*/ 17 w 78"/>
                <a:gd name="T29" fmla="*/ 16 h 102"/>
                <a:gd name="T30" fmla="*/ 12 w 78"/>
                <a:gd name="T31" fmla="*/ 19 h 102"/>
                <a:gd name="T32" fmla="*/ 9 w 78"/>
                <a:gd name="T33" fmla="*/ 39 h 102"/>
                <a:gd name="T34" fmla="*/ 6 w 78"/>
                <a:gd name="T35" fmla="*/ 42 h 102"/>
                <a:gd name="T36" fmla="*/ 4 w 78"/>
                <a:gd name="T37" fmla="*/ 46 h 102"/>
                <a:gd name="T38" fmla="*/ 2 w 78"/>
                <a:gd name="T39" fmla="*/ 51 h 102"/>
                <a:gd name="T40" fmla="*/ 0 w 78"/>
                <a:gd name="T41" fmla="*/ 54 h 102"/>
                <a:gd name="T42" fmla="*/ 4 w 78"/>
                <a:gd name="T43" fmla="*/ 56 h 102"/>
                <a:gd name="T44" fmla="*/ 3 w 78"/>
                <a:gd name="T45" fmla="*/ 59 h 102"/>
                <a:gd name="T46" fmla="*/ 4 w 78"/>
                <a:gd name="T47" fmla="*/ 63 h 102"/>
                <a:gd name="T48" fmla="*/ 7 w 78"/>
                <a:gd name="T49" fmla="*/ 67 h 102"/>
                <a:gd name="T50" fmla="*/ 8 w 78"/>
                <a:gd name="T51" fmla="*/ 72 h 102"/>
                <a:gd name="T52" fmla="*/ 11 w 78"/>
                <a:gd name="T53" fmla="*/ 78 h 102"/>
                <a:gd name="T54" fmla="*/ 15 w 78"/>
                <a:gd name="T55" fmla="*/ 81 h 102"/>
                <a:gd name="T56" fmla="*/ 19 w 78"/>
                <a:gd name="T57" fmla="*/ 83 h 102"/>
                <a:gd name="T58" fmla="*/ 24 w 78"/>
                <a:gd name="T59" fmla="*/ 88 h 102"/>
                <a:gd name="T60" fmla="*/ 26 w 78"/>
                <a:gd name="T61" fmla="*/ 93 h 102"/>
                <a:gd name="T62" fmla="*/ 28 w 78"/>
                <a:gd name="T63" fmla="*/ 97 h 102"/>
                <a:gd name="T64" fmla="*/ 33 w 78"/>
                <a:gd name="T65" fmla="*/ 97 h 102"/>
                <a:gd name="T66" fmla="*/ 37 w 78"/>
                <a:gd name="T67" fmla="*/ 97 h 102"/>
                <a:gd name="T68" fmla="*/ 42 w 78"/>
                <a:gd name="T69" fmla="*/ 101 h 102"/>
                <a:gd name="T70" fmla="*/ 46 w 78"/>
                <a:gd name="T71" fmla="*/ 102 h 102"/>
                <a:gd name="T72" fmla="*/ 51 w 78"/>
                <a:gd name="T73" fmla="*/ 100 h 102"/>
                <a:gd name="T74" fmla="*/ 56 w 78"/>
                <a:gd name="T75" fmla="*/ 100 h 102"/>
                <a:gd name="T76" fmla="*/ 60 w 78"/>
                <a:gd name="T77" fmla="*/ 98 h 102"/>
                <a:gd name="T78" fmla="*/ 64 w 78"/>
                <a:gd name="T79" fmla="*/ 98 h 102"/>
                <a:gd name="T80" fmla="*/ 66 w 78"/>
                <a:gd name="T81" fmla="*/ 98 h 102"/>
                <a:gd name="T82" fmla="*/ 64 w 78"/>
                <a:gd name="T83" fmla="*/ 96 h 102"/>
                <a:gd name="T84" fmla="*/ 59 w 78"/>
                <a:gd name="T85" fmla="*/ 90 h 102"/>
                <a:gd name="T86" fmla="*/ 56 w 78"/>
                <a:gd name="T87" fmla="*/ 85 h 102"/>
                <a:gd name="T88" fmla="*/ 50 w 78"/>
                <a:gd name="T89" fmla="*/ 83 h 102"/>
                <a:gd name="T90" fmla="*/ 53 w 78"/>
                <a:gd name="T91" fmla="*/ 80 h 102"/>
                <a:gd name="T92" fmla="*/ 56 w 78"/>
                <a:gd name="T93" fmla="*/ 77 h 102"/>
                <a:gd name="T94" fmla="*/ 58 w 78"/>
                <a:gd name="T95" fmla="*/ 67 h 102"/>
                <a:gd name="T96" fmla="*/ 60 w 78"/>
                <a:gd name="T97" fmla="*/ 63 h 102"/>
                <a:gd name="T98" fmla="*/ 63 w 78"/>
                <a:gd name="T99" fmla="*/ 59 h 102"/>
                <a:gd name="T100" fmla="*/ 67 w 78"/>
                <a:gd name="T101" fmla="*/ 52 h 102"/>
                <a:gd name="T102" fmla="*/ 69 w 78"/>
                <a:gd name="T103" fmla="*/ 43 h 102"/>
                <a:gd name="T104" fmla="*/ 71 w 78"/>
                <a:gd name="T105" fmla="*/ 36 h 102"/>
                <a:gd name="T106" fmla="*/ 72 w 78"/>
                <a:gd name="T107" fmla="*/ 31 h 102"/>
                <a:gd name="T108" fmla="*/ 74 w 78"/>
                <a:gd name="T109" fmla="*/ 28 h 102"/>
                <a:gd name="T110" fmla="*/ 78 w 78"/>
                <a:gd name="T111" fmla="*/ 27 h 102"/>
                <a:gd name="T112" fmla="*/ 50 w 78"/>
                <a:gd name="T11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" h="102">
                  <a:moveTo>
                    <a:pt x="78" y="27"/>
                  </a:moveTo>
                  <a:cubicBezTo>
                    <a:pt x="77" y="26"/>
                    <a:pt x="77" y="25"/>
                    <a:pt x="76" y="25"/>
                  </a:cubicBezTo>
                  <a:cubicBezTo>
                    <a:pt x="76" y="24"/>
                    <a:pt x="74" y="24"/>
                    <a:pt x="74" y="24"/>
                  </a:cubicBezTo>
                  <a:cubicBezTo>
                    <a:pt x="73" y="23"/>
                    <a:pt x="73" y="22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0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3" y="16"/>
                    <a:pt x="73" y="13"/>
                    <a:pt x="73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0"/>
                    <a:pt x="72" y="10"/>
                  </a:cubicBezTo>
                  <a:cubicBezTo>
                    <a:pt x="72" y="10"/>
                    <a:pt x="72" y="10"/>
                    <a:pt x="71" y="9"/>
                  </a:cubicBezTo>
                  <a:cubicBezTo>
                    <a:pt x="71" y="8"/>
                    <a:pt x="71" y="7"/>
                    <a:pt x="70" y="6"/>
                  </a:cubicBezTo>
                  <a:cubicBezTo>
                    <a:pt x="70" y="5"/>
                    <a:pt x="69" y="5"/>
                    <a:pt x="69" y="5"/>
                  </a:cubicBezTo>
                  <a:cubicBezTo>
                    <a:pt x="68" y="4"/>
                    <a:pt x="67" y="3"/>
                    <a:pt x="66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0" y="39"/>
                    <a:pt x="9" y="39"/>
                  </a:cubicBezTo>
                  <a:cubicBezTo>
                    <a:pt x="8" y="38"/>
                    <a:pt x="7" y="38"/>
                    <a:pt x="7" y="39"/>
                  </a:cubicBezTo>
                  <a:cubicBezTo>
                    <a:pt x="6" y="40"/>
                    <a:pt x="5" y="41"/>
                    <a:pt x="6" y="42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7"/>
                    <a:pt x="4" y="48"/>
                    <a:pt x="3" y="49"/>
                  </a:cubicBezTo>
                  <a:cubicBezTo>
                    <a:pt x="2" y="50"/>
                    <a:pt x="2" y="49"/>
                    <a:pt x="2" y="51"/>
                  </a:cubicBezTo>
                  <a:cubicBezTo>
                    <a:pt x="2" y="52"/>
                    <a:pt x="2" y="52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5"/>
                    <a:pt x="1" y="54"/>
                    <a:pt x="2" y="54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5" y="56"/>
                    <a:pt x="3" y="57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3" y="62"/>
                    <a:pt x="3" y="62"/>
                    <a:pt x="4" y="63"/>
                  </a:cubicBezTo>
                  <a:cubicBezTo>
                    <a:pt x="5" y="64"/>
                    <a:pt x="4" y="65"/>
                    <a:pt x="4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8" y="69"/>
                    <a:pt x="7" y="70"/>
                  </a:cubicBezTo>
                  <a:cubicBezTo>
                    <a:pt x="7" y="71"/>
                    <a:pt x="6" y="71"/>
                    <a:pt x="8" y="72"/>
                  </a:cubicBezTo>
                  <a:cubicBezTo>
                    <a:pt x="9" y="73"/>
                    <a:pt x="9" y="73"/>
                    <a:pt x="9" y="75"/>
                  </a:cubicBezTo>
                  <a:cubicBezTo>
                    <a:pt x="8" y="76"/>
                    <a:pt x="10" y="78"/>
                    <a:pt x="11" y="78"/>
                  </a:cubicBezTo>
                  <a:cubicBezTo>
                    <a:pt x="12" y="79"/>
                    <a:pt x="12" y="80"/>
                    <a:pt x="13" y="80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8" y="82"/>
                    <a:pt x="19" y="82"/>
                    <a:pt x="19" y="83"/>
                  </a:cubicBezTo>
                  <a:cubicBezTo>
                    <a:pt x="20" y="84"/>
                    <a:pt x="20" y="86"/>
                    <a:pt x="21" y="86"/>
                  </a:cubicBezTo>
                  <a:cubicBezTo>
                    <a:pt x="23" y="86"/>
                    <a:pt x="24" y="87"/>
                    <a:pt x="24" y="88"/>
                  </a:cubicBezTo>
                  <a:cubicBezTo>
                    <a:pt x="25" y="90"/>
                    <a:pt x="24" y="91"/>
                    <a:pt x="25" y="91"/>
                  </a:cubicBezTo>
                  <a:cubicBezTo>
                    <a:pt x="26" y="91"/>
                    <a:pt x="26" y="93"/>
                    <a:pt x="26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8" y="96"/>
                    <a:pt x="28" y="97"/>
                  </a:cubicBezTo>
                  <a:cubicBezTo>
                    <a:pt x="29" y="97"/>
                    <a:pt x="30" y="97"/>
                    <a:pt x="30" y="96"/>
                  </a:cubicBezTo>
                  <a:cubicBezTo>
                    <a:pt x="30" y="95"/>
                    <a:pt x="32" y="96"/>
                    <a:pt x="33" y="97"/>
                  </a:cubicBezTo>
                  <a:cubicBezTo>
                    <a:pt x="34" y="97"/>
                    <a:pt x="34" y="97"/>
                    <a:pt x="35" y="96"/>
                  </a:cubicBezTo>
                  <a:cubicBezTo>
                    <a:pt x="35" y="95"/>
                    <a:pt x="37" y="96"/>
                    <a:pt x="37" y="97"/>
                  </a:cubicBezTo>
                  <a:cubicBezTo>
                    <a:pt x="38" y="98"/>
                    <a:pt x="38" y="99"/>
                    <a:pt x="39" y="100"/>
                  </a:cubicBezTo>
                  <a:cubicBezTo>
                    <a:pt x="40" y="100"/>
                    <a:pt x="41" y="100"/>
                    <a:pt x="42" y="101"/>
                  </a:cubicBezTo>
                  <a:cubicBezTo>
                    <a:pt x="43" y="102"/>
                    <a:pt x="44" y="101"/>
                    <a:pt x="44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8" y="100"/>
                    <a:pt x="49" y="100"/>
                  </a:cubicBezTo>
                  <a:cubicBezTo>
                    <a:pt x="51" y="101"/>
                    <a:pt x="50" y="101"/>
                    <a:pt x="51" y="100"/>
                  </a:cubicBezTo>
                  <a:cubicBezTo>
                    <a:pt x="52" y="99"/>
                    <a:pt x="54" y="101"/>
                    <a:pt x="54" y="10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2" y="98"/>
                    <a:pt x="62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98"/>
                    <a:pt x="66" y="96"/>
                    <a:pt x="65" y="96"/>
                  </a:cubicBezTo>
                  <a:cubicBezTo>
                    <a:pt x="65" y="96"/>
                    <a:pt x="64" y="96"/>
                    <a:pt x="64" y="96"/>
                  </a:cubicBezTo>
                  <a:cubicBezTo>
                    <a:pt x="63" y="96"/>
                    <a:pt x="61" y="96"/>
                    <a:pt x="61" y="94"/>
                  </a:cubicBezTo>
                  <a:cubicBezTo>
                    <a:pt x="61" y="93"/>
                    <a:pt x="59" y="91"/>
                    <a:pt x="59" y="90"/>
                  </a:cubicBezTo>
                  <a:cubicBezTo>
                    <a:pt x="59" y="89"/>
                    <a:pt x="59" y="88"/>
                    <a:pt x="58" y="88"/>
                  </a:cubicBezTo>
                  <a:cubicBezTo>
                    <a:pt x="57" y="87"/>
                    <a:pt x="57" y="86"/>
                    <a:pt x="56" y="85"/>
                  </a:cubicBezTo>
                  <a:cubicBezTo>
                    <a:pt x="55" y="84"/>
                    <a:pt x="54" y="84"/>
                    <a:pt x="53" y="84"/>
                  </a:cubicBezTo>
                  <a:cubicBezTo>
                    <a:pt x="53" y="83"/>
                    <a:pt x="50" y="84"/>
                    <a:pt x="50" y="83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1" y="80"/>
                    <a:pt x="53" y="80"/>
                  </a:cubicBezTo>
                  <a:cubicBezTo>
                    <a:pt x="54" y="80"/>
                    <a:pt x="55" y="80"/>
                    <a:pt x="55" y="80"/>
                  </a:cubicBezTo>
                  <a:cubicBezTo>
                    <a:pt x="55" y="80"/>
                    <a:pt x="56" y="78"/>
                    <a:pt x="56" y="77"/>
                  </a:cubicBezTo>
                  <a:cubicBezTo>
                    <a:pt x="56" y="76"/>
                    <a:pt x="56" y="73"/>
                    <a:pt x="56" y="72"/>
                  </a:cubicBezTo>
                  <a:cubicBezTo>
                    <a:pt x="56" y="71"/>
                    <a:pt x="58" y="69"/>
                    <a:pt x="58" y="67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5"/>
                    <a:pt x="59" y="64"/>
                    <a:pt x="60" y="63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2" y="61"/>
                    <a:pt x="63" y="60"/>
                    <a:pt x="63" y="59"/>
                  </a:cubicBezTo>
                  <a:cubicBezTo>
                    <a:pt x="64" y="58"/>
                    <a:pt x="65" y="57"/>
                    <a:pt x="65" y="55"/>
                  </a:cubicBezTo>
                  <a:cubicBezTo>
                    <a:pt x="65" y="54"/>
                    <a:pt x="66" y="53"/>
                    <a:pt x="67" y="52"/>
                  </a:cubicBezTo>
                  <a:cubicBezTo>
                    <a:pt x="68" y="50"/>
                    <a:pt x="69" y="48"/>
                    <a:pt x="69" y="48"/>
                  </a:cubicBezTo>
                  <a:cubicBezTo>
                    <a:pt x="69" y="48"/>
                    <a:pt x="70" y="44"/>
                    <a:pt x="69" y="43"/>
                  </a:cubicBezTo>
                  <a:cubicBezTo>
                    <a:pt x="69" y="43"/>
                    <a:pt x="69" y="41"/>
                    <a:pt x="70" y="40"/>
                  </a:cubicBezTo>
                  <a:cubicBezTo>
                    <a:pt x="70" y="38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31"/>
                    <a:pt x="71" y="31"/>
                    <a:pt x="72" y="31"/>
                  </a:cubicBezTo>
                  <a:cubicBezTo>
                    <a:pt x="73" y="31"/>
                    <a:pt x="72" y="30"/>
                    <a:pt x="73" y="29"/>
                  </a:cubicBezTo>
                  <a:cubicBezTo>
                    <a:pt x="73" y="28"/>
                    <a:pt x="74" y="28"/>
                    <a:pt x="74" y="28"/>
                  </a:cubicBezTo>
                  <a:cubicBezTo>
                    <a:pt x="76" y="29"/>
                    <a:pt x="76" y="29"/>
                    <a:pt x="76" y="29"/>
                  </a:cubicBezTo>
                  <a:lnTo>
                    <a:pt x="78" y="27"/>
                  </a:lnTo>
                  <a:close/>
                  <a:moveTo>
                    <a:pt x="50" y="63"/>
                  </a:moveTo>
                  <a:cubicBezTo>
                    <a:pt x="50" y="63"/>
                    <a:pt x="51" y="64"/>
                    <a:pt x="50" y="64"/>
                  </a:cubicBezTo>
                  <a:cubicBezTo>
                    <a:pt x="50" y="64"/>
                    <a:pt x="49" y="63"/>
                    <a:pt x="50" y="6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5" name="Freeform 36">
              <a:extLst>
                <a:ext uri="{FF2B5EF4-FFF2-40B4-BE49-F238E27FC236}">
                  <a16:creationId xmlns:a16="http://schemas.microsoft.com/office/drawing/2014/main" id="{2C84C95E-65FF-4E1A-5C89-D571FF2E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690" y="3568348"/>
              <a:ext cx="69770" cy="134591"/>
            </a:xfrm>
            <a:custGeom>
              <a:avLst/>
              <a:gdLst>
                <a:gd name="T0" fmla="*/ 2 w 11"/>
                <a:gd name="T1" fmla="*/ 0 h 20"/>
                <a:gd name="T2" fmla="*/ 2 w 11"/>
                <a:gd name="T3" fmla="*/ 1 h 20"/>
                <a:gd name="T4" fmla="*/ 2 w 11"/>
                <a:gd name="T5" fmla="*/ 3 h 20"/>
                <a:gd name="T6" fmla="*/ 2 w 11"/>
                <a:gd name="T7" fmla="*/ 4 h 20"/>
                <a:gd name="T8" fmla="*/ 2 w 11"/>
                <a:gd name="T9" fmla="*/ 4 h 20"/>
                <a:gd name="T10" fmla="*/ 2 w 11"/>
                <a:gd name="T11" fmla="*/ 6 h 20"/>
                <a:gd name="T12" fmla="*/ 1 w 11"/>
                <a:gd name="T13" fmla="*/ 9 h 20"/>
                <a:gd name="T14" fmla="*/ 0 w 11"/>
                <a:gd name="T15" fmla="*/ 9 h 20"/>
                <a:gd name="T16" fmla="*/ 1 w 11"/>
                <a:gd name="T17" fmla="*/ 14 h 20"/>
                <a:gd name="T18" fmla="*/ 2 w 11"/>
                <a:gd name="T19" fmla="*/ 18 h 20"/>
                <a:gd name="T20" fmla="*/ 3 w 11"/>
                <a:gd name="T21" fmla="*/ 18 h 20"/>
                <a:gd name="T22" fmla="*/ 3 w 11"/>
                <a:gd name="T23" fmla="*/ 20 h 20"/>
                <a:gd name="T24" fmla="*/ 5 w 11"/>
                <a:gd name="T25" fmla="*/ 20 h 20"/>
                <a:gd name="T26" fmla="*/ 9 w 11"/>
                <a:gd name="T27" fmla="*/ 18 h 20"/>
                <a:gd name="T28" fmla="*/ 11 w 11"/>
                <a:gd name="T29" fmla="*/ 12 h 20"/>
                <a:gd name="T30" fmla="*/ 10 w 11"/>
                <a:gd name="T31" fmla="*/ 12 h 20"/>
                <a:gd name="T32" fmla="*/ 10 w 11"/>
                <a:gd name="T33" fmla="*/ 10 h 20"/>
                <a:gd name="T34" fmla="*/ 8 w 11"/>
                <a:gd name="T35" fmla="*/ 8 h 20"/>
                <a:gd name="T36" fmla="*/ 8 w 11"/>
                <a:gd name="T37" fmla="*/ 7 h 20"/>
                <a:gd name="T38" fmla="*/ 6 w 11"/>
                <a:gd name="T39" fmla="*/ 6 h 20"/>
                <a:gd name="T40" fmla="*/ 6 w 11"/>
                <a:gd name="T41" fmla="*/ 5 h 20"/>
                <a:gd name="T42" fmla="*/ 5 w 11"/>
                <a:gd name="T43" fmla="*/ 4 h 20"/>
                <a:gd name="T44" fmla="*/ 3 w 11"/>
                <a:gd name="T45" fmla="*/ 0 h 20"/>
                <a:gd name="T46" fmla="*/ 2 w 11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20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9" y="18"/>
                    <a:pt x="9" y="18"/>
                  </a:cubicBezTo>
                  <a:cubicBezTo>
                    <a:pt x="11" y="16"/>
                    <a:pt x="10" y="14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3" y="0"/>
                    <a:pt x="2" y="1"/>
                    <a:pt x="2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6" name="Freeform 37">
              <a:extLst>
                <a:ext uri="{FF2B5EF4-FFF2-40B4-BE49-F238E27FC236}">
                  <a16:creationId xmlns:a16="http://schemas.microsoft.com/office/drawing/2014/main" id="{AA588F9F-D2F9-C9CC-1818-C0611A913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6007" y="2304454"/>
              <a:ext cx="671784" cy="620380"/>
            </a:xfrm>
            <a:custGeom>
              <a:avLst/>
              <a:gdLst>
                <a:gd name="T0" fmla="*/ 95 w 105"/>
                <a:gd name="T1" fmla="*/ 11 h 92"/>
                <a:gd name="T2" fmla="*/ 90 w 105"/>
                <a:gd name="T3" fmla="*/ 14 h 92"/>
                <a:gd name="T4" fmla="*/ 88 w 105"/>
                <a:gd name="T5" fmla="*/ 15 h 92"/>
                <a:gd name="T6" fmla="*/ 84 w 105"/>
                <a:gd name="T7" fmla="*/ 18 h 92"/>
                <a:gd name="T8" fmla="*/ 82 w 105"/>
                <a:gd name="T9" fmla="*/ 20 h 92"/>
                <a:gd name="T10" fmla="*/ 79 w 105"/>
                <a:gd name="T11" fmla="*/ 26 h 92"/>
                <a:gd name="T12" fmla="*/ 81 w 105"/>
                <a:gd name="T13" fmla="*/ 27 h 92"/>
                <a:gd name="T14" fmla="*/ 78 w 105"/>
                <a:gd name="T15" fmla="*/ 32 h 92"/>
                <a:gd name="T16" fmla="*/ 76 w 105"/>
                <a:gd name="T17" fmla="*/ 35 h 92"/>
                <a:gd name="T18" fmla="*/ 70 w 105"/>
                <a:gd name="T19" fmla="*/ 39 h 92"/>
                <a:gd name="T20" fmla="*/ 66 w 105"/>
                <a:gd name="T21" fmla="*/ 41 h 92"/>
                <a:gd name="T22" fmla="*/ 60 w 105"/>
                <a:gd name="T23" fmla="*/ 41 h 92"/>
                <a:gd name="T24" fmla="*/ 57 w 105"/>
                <a:gd name="T25" fmla="*/ 42 h 92"/>
                <a:gd name="T26" fmla="*/ 54 w 105"/>
                <a:gd name="T27" fmla="*/ 44 h 92"/>
                <a:gd name="T28" fmla="*/ 47 w 105"/>
                <a:gd name="T29" fmla="*/ 38 h 92"/>
                <a:gd name="T30" fmla="*/ 46 w 105"/>
                <a:gd name="T31" fmla="*/ 34 h 92"/>
                <a:gd name="T32" fmla="*/ 46 w 105"/>
                <a:gd name="T33" fmla="*/ 30 h 92"/>
                <a:gd name="T34" fmla="*/ 47 w 105"/>
                <a:gd name="T35" fmla="*/ 23 h 92"/>
                <a:gd name="T36" fmla="*/ 47 w 105"/>
                <a:gd name="T37" fmla="*/ 17 h 92"/>
                <a:gd name="T38" fmla="*/ 48 w 105"/>
                <a:gd name="T39" fmla="*/ 12 h 92"/>
                <a:gd name="T40" fmla="*/ 43 w 105"/>
                <a:gd name="T41" fmla="*/ 12 h 92"/>
                <a:gd name="T42" fmla="*/ 39 w 105"/>
                <a:gd name="T43" fmla="*/ 11 h 92"/>
                <a:gd name="T44" fmla="*/ 40 w 105"/>
                <a:gd name="T45" fmla="*/ 9 h 92"/>
                <a:gd name="T46" fmla="*/ 38 w 105"/>
                <a:gd name="T47" fmla="*/ 7 h 92"/>
                <a:gd name="T48" fmla="*/ 37 w 105"/>
                <a:gd name="T49" fmla="*/ 5 h 92"/>
                <a:gd name="T50" fmla="*/ 39 w 105"/>
                <a:gd name="T51" fmla="*/ 2 h 92"/>
                <a:gd name="T52" fmla="*/ 42 w 105"/>
                <a:gd name="T53" fmla="*/ 1 h 92"/>
                <a:gd name="T54" fmla="*/ 49 w 105"/>
                <a:gd name="T55" fmla="*/ 2 h 92"/>
                <a:gd name="T56" fmla="*/ 60 w 105"/>
                <a:gd name="T57" fmla="*/ 2 h 92"/>
                <a:gd name="T58" fmla="*/ 67 w 105"/>
                <a:gd name="T59" fmla="*/ 2 h 92"/>
                <a:gd name="T60" fmla="*/ 72 w 105"/>
                <a:gd name="T61" fmla="*/ 3 h 92"/>
                <a:gd name="T62" fmla="*/ 75 w 105"/>
                <a:gd name="T63" fmla="*/ 6 h 92"/>
                <a:gd name="T64" fmla="*/ 81 w 105"/>
                <a:gd name="T65" fmla="*/ 8 h 92"/>
                <a:gd name="T66" fmla="*/ 87 w 105"/>
                <a:gd name="T67" fmla="*/ 9 h 92"/>
                <a:gd name="T68" fmla="*/ 89 w 105"/>
                <a:gd name="T69" fmla="*/ 9 h 92"/>
                <a:gd name="T70" fmla="*/ 94 w 105"/>
                <a:gd name="T71" fmla="*/ 8 h 92"/>
                <a:gd name="T72" fmla="*/ 8 w 105"/>
                <a:gd name="T73" fmla="*/ 91 h 92"/>
                <a:gd name="T74" fmla="*/ 9 w 105"/>
                <a:gd name="T75" fmla="*/ 92 h 92"/>
                <a:gd name="T76" fmla="*/ 8 w 105"/>
                <a:gd name="T77" fmla="*/ 90 h 92"/>
                <a:gd name="T78" fmla="*/ 3 w 105"/>
                <a:gd name="T79" fmla="*/ 89 h 92"/>
                <a:gd name="T80" fmla="*/ 4 w 105"/>
                <a:gd name="T81" fmla="*/ 89 h 92"/>
                <a:gd name="T82" fmla="*/ 16 w 105"/>
                <a:gd name="T83" fmla="*/ 88 h 92"/>
                <a:gd name="T84" fmla="*/ 15 w 105"/>
                <a:gd name="T85" fmla="*/ 90 h 92"/>
                <a:gd name="T86" fmla="*/ 17 w 105"/>
                <a:gd name="T87" fmla="*/ 88 h 92"/>
                <a:gd name="T88" fmla="*/ 0 w 105"/>
                <a:gd name="T89" fmla="*/ 87 h 92"/>
                <a:gd name="T90" fmla="*/ 0 w 105"/>
                <a:gd name="T91" fmla="*/ 87 h 92"/>
                <a:gd name="T92" fmla="*/ 17 w 105"/>
                <a:gd name="T93" fmla="*/ 86 h 92"/>
                <a:gd name="T94" fmla="*/ 17 w 105"/>
                <a:gd name="T95" fmla="*/ 86 h 92"/>
                <a:gd name="T96" fmla="*/ 86 w 105"/>
                <a:gd name="T97" fmla="*/ 27 h 92"/>
                <a:gd name="T98" fmla="*/ 87 w 105"/>
                <a:gd name="T99" fmla="*/ 26 h 92"/>
                <a:gd name="T100" fmla="*/ 102 w 105"/>
                <a:gd name="T101" fmla="*/ 22 h 92"/>
                <a:gd name="T102" fmla="*/ 104 w 105"/>
                <a:gd name="T103" fmla="*/ 23 h 92"/>
                <a:gd name="T104" fmla="*/ 102 w 105"/>
                <a:gd name="T105" fmla="*/ 22 h 92"/>
                <a:gd name="T106" fmla="*/ 94 w 105"/>
                <a:gd name="T107" fmla="*/ 23 h 92"/>
                <a:gd name="T108" fmla="*/ 94 w 105"/>
                <a:gd name="T109" fmla="*/ 27 h 92"/>
                <a:gd name="T110" fmla="*/ 96 w 105"/>
                <a:gd name="T111" fmla="*/ 2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92">
                  <a:moveTo>
                    <a:pt x="94" y="8"/>
                  </a:moveTo>
                  <a:cubicBezTo>
                    <a:pt x="94" y="8"/>
                    <a:pt x="95" y="11"/>
                    <a:pt x="95" y="11"/>
                  </a:cubicBezTo>
                  <a:cubicBezTo>
                    <a:pt x="95" y="11"/>
                    <a:pt x="93" y="13"/>
                    <a:pt x="92" y="13"/>
                  </a:cubicBezTo>
                  <a:cubicBezTo>
                    <a:pt x="91" y="14"/>
                    <a:pt x="91" y="13"/>
                    <a:pt x="90" y="14"/>
                  </a:cubicBezTo>
                  <a:cubicBezTo>
                    <a:pt x="90" y="14"/>
                    <a:pt x="90" y="14"/>
                    <a:pt x="90" y="15"/>
                  </a:cubicBezTo>
                  <a:cubicBezTo>
                    <a:pt x="89" y="15"/>
                    <a:pt x="89" y="15"/>
                    <a:pt x="88" y="15"/>
                  </a:cubicBezTo>
                  <a:cubicBezTo>
                    <a:pt x="87" y="15"/>
                    <a:pt x="86" y="17"/>
                    <a:pt x="85" y="18"/>
                  </a:cubicBezTo>
                  <a:cubicBezTo>
                    <a:pt x="85" y="18"/>
                    <a:pt x="84" y="18"/>
                    <a:pt x="84" y="18"/>
                  </a:cubicBezTo>
                  <a:cubicBezTo>
                    <a:pt x="83" y="18"/>
                    <a:pt x="84" y="19"/>
                    <a:pt x="83" y="20"/>
                  </a:cubicBezTo>
                  <a:cubicBezTo>
                    <a:pt x="83" y="20"/>
                    <a:pt x="82" y="20"/>
                    <a:pt x="82" y="20"/>
                  </a:cubicBezTo>
                  <a:cubicBezTo>
                    <a:pt x="81" y="21"/>
                    <a:pt x="81" y="22"/>
                    <a:pt x="81" y="23"/>
                  </a:cubicBezTo>
                  <a:cubicBezTo>
                    <a:pt x="81" y="23"/>
                    <a:pt x="77" y="25"/>
                    <a:pt x="79" y="26"/>
                  </a:cubicBezTo>
                  <a:cubicBezTo>
                    <a:pt x="79" y="26"/>
                    <a:pt x="79" y="27"/>
                    <a:pt x="79" y="27"/>
                  </a:cubicBezTo>
                  <a:cubicBezTo>
                    <a:pt x="80" y="27"/>
                    <a:pt x="81" y="27"/>
                    <a:pt x="81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79" y="30"/>
                    <a:pt x="79" y="30"/>
                    <a:pt x="78" y="32"/>
                  </a:cubicBezTo>
                  <a:cubicBezTo>
                    <a:pt x="77" y="32"/>
                    <a:pt x="76" y="32"/>
                    <a:pt x="76" y="33"/>
                  </a:cubicBezTo>
                  <a:cubicBezTo>
                    <a:pt x="76" y="33"/>
                    <a:pt x="76" y="34"/>
                    <a:pt x="76" y="35"/>
                  </a:cubicBezTo>
                  <a:cubicBezTo>
                    <a:pt x="75" y="36"/>
                    <a:pt x="74" y="35"/>
                    <a:pt x="73" y="36"/>
                  </a:cubicBezTo>
                  <a:cubicBezTo>
                    <a:pt x="73" y="36"/>
                    <a:pt x="70" y="38"/>
                    <a:pt x="70" y="39"/>
                  </a:cubicBezTo>
                  <a:cubicBezTo>
                    <a:pt x="69" y="40"/>
                    <a:pt x="69" y="41"/>
                    <a:pt x="68" y="41"/>
                  </a:cubicBezTo>
                  <a:cubicBezTo>
                    <a:pt x="67" y="41"/>
                    <a:pt x="66" y="41"/>
                    <a:pt x="66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2"/>
                    <a:pt x="61" y="41"/>
                    <a:pt x="60" y="41"/>
                  </a:cubicBezTo>
                  <a:cubicBezTo>
                    <a:pt x="59" y="41"/>
                    <a:pt x="59" y="42"/>
                    <a:pt x="59" y="42"/>
                  </a:cubicBezTo>
                  <a:cubicBezTo>
                    <a:pt x="58" y="42"/>
                    <a:pt x="58" y="42"/>
                    <a:pt x="57" y="42"/>
                  </a:cubicBezTo>
                  <a:cubicBezTo>
                    <a:pt x="56" y="43"/>
                    <a:pt x="55" y="43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1" y="42"/>
                    <a:pt x="50" y="38"/>
                    <a:pt x="47" y="38"/>
                  </a:cubicBezTo>
                  <a:cubicBezTo>
                    <a:pt x="47" y="38"/>
                    <a:pt x="47" y="37"/>
                    <a:pt x="47" y="36"/>
                  </a:cubicBezTo>
                  <a:cubicBezTo>
                    <a:pt x="48" y="34"/>
                    <a:pt x="47" y="36"/>
                    <a:pt x="46" y="34"/>
                  </a:cubicBezTo>
                  <a:cubicBezTo>
                    <a:pt x="45" y="33"/>
                    <a:pt x="46" y="33"/>
                    <a:pt x="46" y="31"/>
                  </a:cubicBezTo>
                  <a:cubicBezTo>
                    <a:pt x="47" y="30"/>
                    <a:pt x="47" y="31"/>
                    <a:pt x="46" y="30"/>
                  </a:cubicBezTo>
                  <a:cubicBezTo>
                    <a:pt x="44" y="27"/>
                    <a:pt x="46" y="28"/>
                    <a:pt x="47" y="26"/>
                  </a:cubicBezTo>
                  <a:cubicBezTo>
                    <a:pt x="48" y="25"/>
                    <a:pt x="47" y="25"/>
                    <a:pt x="47" y="23"/>
                  </a:cubicBezTo>
                  <a:cubicBezTo>
                    <a:pt x="47" y="22"/>
                    <a:pt x="46" y="22"/>
                    <a:pt x="48" y="21"/>
                  </a:cubicBezTo>
                  <a:cubicBezTo>
                    <a:pt x="49" y="20"/>
                    <a:pt x="48" y="18"/>
                    <a:pt x="47" y="17"/>
                  </a:cubicBezTo>
                  <a:cubicBezTo>
                    <a:pt x="46" y="15"/>
                    <a:pt x="47" y="16"/>
                    <a:pt x="48" y="14"/>
                  </a:cubicBezTo>
                  <a:cubicBezTo>
                    <a:pt x="50" y="12"/>
                    <a:pt x="49" y="12"/>
                    <a:pt x="48" y="12"/>
                  </a:cubicBezTo>
                  <a:cubicBezTo>
                    <a:pt x="47" y="12"/>
                    <a:pt x="48" y="11"/>
                    <a:pt x="47" y="11"/>
                  </a:cubicBezTo>
                  <a:cubicBezTo>
                    <a:pt x="45" y="11"/>
                    <a:pt x="45" y="11"/>
                    <a:pt x="43" y="12"/>
                  </a:cubicBezTo>
                  <a:cubicBezTo>
                    <a:pt x="41" y="12"/>
                    <a:pt x="43" y="12"/>
                    <a:pt x="42" y="11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39" y="11"/>
                    <a:pt x="38" y="11"/>
                    <a:pt x="39" y="10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8" y="7"/>
                    <a:pt x="39" y="8"/>
                    <a:pt x="38" y="7"/>
                  </a:cubicBezTo>
                  <a:cubicBezTo>
                    <a:pt x="38" y="7"/>
                    <a:pt x="39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41" y="3"/>
                    <a:pt x="42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3" y="1"/>
                    <a:pt x="45" y="0"/>
                    <a:pt x="46" y="0"/>
                  </a:cubicBezTo>
                  <a:cubicBezTo>
                    <a:pt x="48" y="0"/>
                    <a:pt x="48" y="2"/>
                    <a:pt x="49" y="2"/>
                  </a:cubicBezTo>
                  <a:cubicBezTo>
                    <a:pt x="49" y="2"/>
                    <a:pt x="52" y="1"/>
                    <a:pt x="53" y="1"/>
                  </a:cubicBezTo>
                  <a:cubicBezTo>
                    <a:pt x="56" y="1"/>
                    <a:pt x="57" y="2"/>
                    <a:pt x="60" y="2"/>
                  </a:cubicBezTo>
                  <a:cubicBezTo>
                    <a:pt x="61" y="2"/>
                    <a:pt x="63" y="2"/>
                    <a:pt x="65" y="2"/>
                  </a:cubicBezTo>
                  <a:cubicBezTo>
                    <a:pt x="65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71" y="4"/>
                    <a:pt x="72" y="3"/>
                  </a:cubicBezTo>
                  <a:cubicBezTo>
                    <a:pt x="72" y="3"/>
                    <a:pt x="73" y="4"/>
                    <a:pt x="73" y="5"/>
                  </a:cubicBezTo>
                  <a:cubicBezTo>
                    <a:pt x="73" y="6"/>
                    <a:pt x="74" y="5"/>
                    <a:pt x="75" y="6"/>
                  </a:cubicBezTo>
                  <a:cubicBezTo>
                    <a:pt x="77" y="6"/>
                    <a:pt x="76" y="7"/>
                    <a:pt x="78" y="7"/>
                  </a:cubicBezTo>
                  <a:cubicBezTo>
                    <a:pt x="79" y="7"/>
                    <a:pt x="79" y="8"/>
                    <a:pt x="81" y="8"/>
                  </a:cubicBezTo>
                  <a:cubicBezTo>
                    <a:pt x="82" y="8"/>
                    <a:pt x="82" y="7"/>
                    <a:pt x="83" y="8"/>
                  </a:cubicBezTo>
                  <a:cubicBezTo>
                    <a:pt x="85" y="8"/>
                    <a:pt x="87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0" y="9"/>
                    <a:pt x="91" y="9"/>
                  </a:cubicBezTo>
                  <a:cubicBezTo>
                    <a:pt x="93" y="9"/>
                    <a:pt x="92" y="8"/>
                    <a:pt x="94" y="8"/>
                  </a:cubicBezTo>
                  <a:close/>
                  <a:moveTo>
                    <a:pt x="8" y="90"/>
                  </a:moveTo>
                  <a:cubicBezTo>
                    <a:pt x="8" y="90"/>
                    <a:pt x="8" y="91"/>
                    <a:pt x="8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9" y="92"/>
                    <a:pt x="9" y="92"/>
                  </a:cubicBezTo>
                  <a:cubicBezTo>
                    <a:pt x="9" y="92"/>
                    <a:pt x="9" y="91"/>
                    <a:pt x="9" y="91"/>
                  </a:cubicBezTo>
                  <a:cubicBezTo>
                    <a:pt x="11" y="90"/>
                    <a:pt x="8" y="90"/>
                    <a:pt x="8" y="90"/>
                  </a:cubicBezTo>
                  <a:close/>
                  <a:moveTo>
                    <a:pt x="4" y="88"/>
                  </a:moveTo>
                  <a:cubicBezTo>
                    <a:pt x="4" y="88"/>
                    <a:pt x="3" y="89"/>
                    <a:pt x="3" y="89"/>
                  </a:cubicBezTo>
                  <a:cubicBezTo>
                    <a:pt x="3" y="89"/>
                    <a:pt x="3" y="91"/>
                    <a:pt x="3" y="90"/>
                  </a:cubicBezTo>
                  <a:cubicBezTo>
                    <a:pt x="4" y="90"/>
                    <a:pt x="4" y="89"/>
                    <a:pt x="4" y="89"/>
                  </a:cubicBezTo>
                  <a:cubicBezTo>
                    <a:pt x="4" y="89"/>
                    <a:pt x="7" y="88"/>
                    <a:pt x="4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9"/>
                    <a:pt x="16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0"/>
                    <a:pt x="15" y="90"/>
                    <a:pt x="16" y="90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8"/>
                    <a:pt x="16" y="88"/>
                    <a:pt x="16" y="88"/>
                  </a:cubicBezTo>
                  <a:close/>
                  <a:moveTo>
                    <a:pt x="0" y="87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0" y="87"/>
                    <a:pt x="1" y="87"/>
                    <a:pt x="0" y="87"/>
                  </a:cubicBezTo>
                  <a:close/>
                  <a:moveTo>
                    <a:pt x="17" y="86"/>
                  </a:moveTo>
                  <a:cubicBezTo>
                    <a:pt x="17" y="86"/>
                    <a:pt x="17" y="86"/>
                    <a:pt x="17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6"/>
                    <a:pt x="19" y="86"/>
                    <a:pt x="17" y="86"/>
                  </a:cubicBezTo>
                  <a:close/>
                  <a:moveTo>
                    <a:pt x="87" y="26"/>
                  </a:moveTo>
                  <a:cubicBezTo>
                    <a:pt x="86" y="26"/>
                    <a:pt x="85" y="28"/>
                    <a:pt x="86" y="27"/>
                  </a:cubicBezTo>
                  <a:cubicBezTo>
                    <a:pt x="85" y="28"/>
                    <a:pt x="86" y="28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7" y="26"/>
                    <a:pt x="87" y="25"/>
                    <a:pt x="87" y="26"/>
                  </a:cubicBezTo>
                  <a:close/>
                  <a:moveTo>
                    <a:pt x="102" y="22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5" y="24"/>
                    <a:pt x="104" y="23"/>
                    <a:pt x="104" y="23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2"/>
                    <a:pt x="102" y="22"/>
                    <a:pt x="102" y="22"/>
                  </a:cubicBezTo>
                  <a:close/>
                  <a:moveTo>
                    <a:pt x="95" y="22"/>
                  </a:moveTo>
                  <a:cubicBezTo>
                    <a:pt x="95" y="22"/>
                    <a:pt x="94" y="23"/>
                    <a:pt x="94" y="23"/>
                  </a:cubicBezTo>
                  <a:cubicBezTo>
                    <a:pt x="95" y="23"/>
                    <a:pt x="94" y="26"/>
                    <a:pt x="94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4" y="27"/>
                    <a:pt x="95" y="27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ubicBezTo>
                    <a:pt x="98" y="24"/>
                    <a:pt x="96" y="24"/>
                    <a:pt x="95" y="2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7" name="Freeform 38">
              <a:extLst>
                <a:ext uri="{FF2B5EF4-FFF2-40B4-BE49-F238E27FC236}">
                  <a16:creationId xmlns:a16="http://schemas.microsoft.com/office/drawing/2014/main" id="{B906BF8A-F888-0951-9E77-27F0F3C11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22166" y="2527370"/>
              <a:ext cx="95684" cy="195578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8" name="Freeform 39">
              <a:extLst>
                <a:ext uri="{FF2B5EF4-FFF2-40B4-BE49-F238E27FC236}">
                  <a16:creationId xmlns:a16="http://schemas.microsoft.com/office/drawing/2014/main" id="{6A2E8364-2795-BF37-8F0D-4318369BCD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752" y="4682929"/>
              <a:ext cx="474435" cy="460554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69" name="Freeform 40">
              <a:extLst>
                <a:ext uri="{FF2B5EF4-FFF2-40B4-BE49-F238E27FC236}">
                  <a16:creationId xmlns:a16="http://schemas.microsoft.com/office/drawing/2014/main" id="{AEBF0E98-F099-77CF-64FA-5EECEAD4B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326" y="3494743"/>
              <a:ext cx="283067" cy="439523"/>
            </a:xfrm>
            <a:custGeom>
              <a:avLst/>
              <a:gdLst>
                <a:gd name="T0" fmla="*/ 4 w 44"/>
                <a:gd name="T1" fmla="*/ 65 h 65"/>
                <a:gd name="T2" fmla="*/ 5 w 44"/>
                <a:gd name="T3" fmla="*/ 63 h 65"/>
                <a:gd name="T4" fmla="*/ 5 w 44"/>
                <a:gd name="T5" fmla="*/ 63 h 65"/>
                <a:gd name="T6" fmla="*/ 6 w 44"/>
                <a:gd name="T7" fmla="*/ 62 h 65"/>
                <a:gd name="T8" fmla="*/ 6 w 44"/>
                <a:gd name="T9" fmla="*/ 61 h 65"/>
                <a:gd name="T10" fmla="*/ 9 w 44"/>
                <a:gd name="T11" fmla="*/ 59 h 65"/>
                <a:gd name="T12" fmla="*/ 9 w 44"/>
                <a:gd name="T13" fmla="*/ 58 h 65"/>
                <a:gd name="T14" fmla="*/ 11 w 44"/>
                <a:gd name="T15" fmla="*/ 57 h 65"/>
                <a:gd name="T16" fmla="*/ 14 w 44"/>
                <a:gd name="T17" fmla="*/ 54 h 65"/>
                <a:gd name="T18" fmla="*/ 18 w 44"/>
                <a:gd name="T19" fmla="*/ 51 h 65"/>
                <a:gd name="T20" fmla="*/ 19 w 44"/>
                <a:gd name="T21" fmla="*/ 50 h 65"/>
                <a:gd name="T22" fmla="*/ 23 w 44"/>
                <a:gd name="T23" fmla="*/ 47 h 65"/>
                <a:gd name="T24" fmla="*/ 24 w 44"/>
                <a:gd name="T25" fmla="*/ 45 h 65"/>
                <a:gd name="T26" fmla="*/ 25 w 44"/>
                <a:gd name="T27" fmla="*/ 45 h 65"/>
                <a:gd name="T28" fmla="*/ 27 w 44"/>
                <a:gd name="T29" fmla="*/ 44 h 65"/>
                <a:gd name="T30" fmla="*/ 27 w 44"/>
                <a:gd name="T31" fmla="*/ 41 h 65"/>
                <a:gd name="T32" fmla="*/ 30 w 44"/>
                <a:gd name="T33" fmla="*/ 40 h 65"/>
                <a:gd name="T34" fmla="*/ 30 w 44"/>
                <a:gd name="T35" fmla="*/ 38 h 65"/>
                <a:gd name="T36" fmla="*/ 32 w 44"/>
                <a:gd name="T37" fmla="*/ 35 h 65"/>
                <a:gd name="T38" fmla="*/ 33 w 44"/>
                <a:gd name="T39" fmla="*/ 35 h 65"/>
                <a:gd name="T40" fmla="*/ 33 w 44"/>
                <a:gd name="T41" fmla="*/ 33 h 65"/>
                <a:gd name="T42" fmla="*/ 35 w 44"/>
                <a:gd name="T43" fmla="*/ 30 h 65"/>
                <a:gd name="T44" fmla="*/ 35 w 44"/>
                <a:gd name="T45" fmla="*/ 28 h 65"/>
                <a:gd name="T46" fmla="*/ 36 w 44"/>
                <a:gd name="T47" fmla="*/ 25 h 65"/>
                <a:gd name="T48" fmla="*/ 37 w 44"/>
                <a:gd name="T49" fmla="*/ 22 h 65"/>
                <a:gd name="T50" fmla="*/ 38 w 44"/>
                <a:gd name="T51" fmla="*/ 22 h 65"/>
                <a:gd name="T52" fmla="*/ 38 w 44"/>
                <a:gd name="T53" fmla="*/ 20 h 65"/>
                <a:gd name="T54" fmla="*/ 41 w 44"/>
                <a:gd name="T55" fmla="*/ 17 h 65"/>
                <a:gd name="T56" fmla="*/ 41 w 44"/>
                <a:gd name="T57" fmla="*/ 14 h 65"/>
                <a:gd name="T58" fmla="*/ 42 w 44"/>
                <a:gd name="T59" fmla="*/ 14 h 65"/>
                <a:gd name="T60" fmla="*/ 42 w 44"/>
                <a:gd name="T61" fmla="*/ 12 h 65"/>
                <a:gd name="T62" fmla="*/ 43 w 44"/>
                <a:gd name="T63" fmla="*/ 9 h 65"/>
                <a:gd name="T64" fmla="*/ 44 w 44"/>
                <a:gd name="T65" fmla="*/ 1 h 65"/>
                <a:gd name="T66" fmla="*/ 42 w 44"/>
                <a:gd name="T67" fmla="*/ 1 h 65"/>
                <a:gd name="T68" fmla="*/ 42 w 44"/>
                <a:gd name="T69" fmla="*/ 1 h 65"/>
                <a:gd name="T70" fmla="*/ 37 w 44"/>
                <a:gd name="T71" fmla="*/ 3 h 65"/>
                <a:gd name="T72" fmla="*/ 32 w 44"/>
                <a:gd name="T73" fmla="*/ 3 h 65"/>
                <a:gd name="T74" fmla="*/ 31 w 44"/>
                <a:gd name="T75" fmla="*/ 4 h 65"/>
                <a:gd name="T76" fmla="*/ 27 w 44"/>
                <a:gd name="T77" fmla="*/ 5 h 65"/>
                <a:gd name="T78" fmla="*/ 27 w 44"/>
                <a:gd name="T79" fmla="*/ 6 h 65"/>
                <a:gd name="T80" fmla="*/ 24 w 44"/>
                <a:gd name="T81" fmla="*/ 6 h 65"/>
                <a:gd name="T82" fmla="*/ 24 w 44"/>
                <a:gd name="T83" fmla="*/ 7 h 65"/>
                <a:gd name="T84" fmla="*/ 21 w 44"/>
                <a:gd name="T85" fmla="*/ 6 h 65"/>
                <a:gd name="T86" fmla="*/ 14 w 44"/>
                <a:gd name="T87" fmla="*/ 7 h 65"/>
                <a:gd name="T88" fmla="*/ 13 w 44"/>
                <a:gd name="T89" fmla="*/ 7 h 65"/>
                <a:gd name="T90" fmla="*/ 9 w 44"/>
                <a:gd name="T91" fmla="*/ 2 h 65"/>
                <a:gd name="T92" fmla="*/ 6 w 44"/>
                <a:gd name="T93" fmla="*/ 5 h 65"/>
                <a:gd name="T94" fmla="*/ 5 w 44"/>
                <a:gd name="T95" fmla="*/ 7 h 65"/>
                <a:gd name="T96" fmla="*/ 7 w 44"/>
                <a:gd name="T97" fmla="*/ 9 h 65"/>
                <a:gd name="T98" fmla="*/ 8 w 44"/>
                <a:gd name="T99" fmla="*/ 11 h 65"/>
                <a:gd name="T100" fmla="*/ 12 w 44"/>
                <a:gd name="T101" fmla="*/ 14 h 65"/>
                <a:gd name="T102" fmla="*/ 24 w 44"/>
                <a:gd name="T103" fmla="*/ 19 h 65"/>
                <a:gd name="T104" fmla="*/ 30 w 44"/>
                <a:gd name="T105" fmla="*/ 19 h 65"/>
                <a:gd name="T106" fmla="*/ 18 w 44"/>
                <a:gd name="T107" fmla="*/ 35 h 65"/>
                <a:gd name="T108" fmla="*/ 13 w 44"/>
                <a:gd name="T109" fmla="*/ 35 h 65"/>
                <a:gd name="T110" fmla="*/ 11 w 44"/>
                <a:gd name="T111" fmla="*/ 37 h 65"/>
                <a:gd name="T112" fmla="*/ 6 w 44"/>
                <a:gd name="T113" fmla="*/ 37 h 65"/>
                <a:gd name="T114" fmla="*/ 5 w 44"/>
                <a:gd name="T115" fmla="*/ 38 h 65"/>
                <a:gd name="T116" fmla="*/ 2 w 44"/>
                <a:gd name="T117" fmla="*/ 43 h 65"/>
                <a:gd name="T118" fmla="*/ 0 w 44"/>
                <a:gd name="T119" fmla="*/ 45 h 65"/>
                <a:gd name="T120" fmla="*/ 0 w 44"/>
                <a:gd name="T121" fmla="*/ 62 h 65"/>
                <a:gd name="T122" fmla="*/ 3 w 44"/>
                <a:gd name="T123" fmla="*/ 65 h 65"/>
                <a:gd name="T124" fmla="*/ 4 w 44"/>
                <a:gd name="T1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65">
                  <a:moveTo>
                    <a:pt x="4" y="65"/>
                  </a:moveTo>
                  <a:cubicBezTo>
                    <a:pt x="4" y="65"/>
                    <a:pt x="5" y="64"/>
                    <a:pt x="5" y="63"/>
                  </a:cubicBezTo>
                  <a:cubicBezTo>
                    <a:pt x="5" y="63"/>
                    <a:pt x="4" y="63"/>
                    <a:pt x="5" y="63"/>
                  </a:cubicBezTo>
                  <a:cubicBezTo>
                    <a:pt x="5" y="62"/>
                    <a:pt x="6" y="62"/>
                    <a:pt x="6" y="62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0"/>
                    <a:pt x="8" y="60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2" y="56"/>
                    <a:pt x="13" y="55"/>
                    <a:pt x="14" y="54"/>
                  </a:cubicBezTo>
                  <a:cubicBezTo>
                    <a:pt x="15" y="53"/>
                    <a:pt x="17" y="53"/>
                    <a:pt x="18" y="51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20" y="49"/>
                    <a:pt x="22" y="48"/>
                    <a:pt x="23" y="47"/>
                  </a:cubicBezTo>
                  <a:cubicBezTo>
                    <a:pt x="24" y="46"/>
                    <a:pt x="23" y="46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7" y="43"/>
                    <a:pt x="26" y="42"/>
                    <a:pt x="27" y="41"/>
                  </a:cubicBezTo>
                  <a:cubicBezTo>
                    <a:pt x="28" y="40"/>
                    <a:pt x="30" y="41"/>
                    <a:pt x="30" y="40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5" y="31"/>
                    <a:pt x="35" y="30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8"/>
                    <a:pt x="36" y="26"/>
                    <a:pt x="36" y="25"/>
                  </a:cubicBezTo>
                  <a:cubicBezTo>
                    <a:pt x="37" y="24"/>
                    <a:pt x="37" y="23"/>
                    <a:pt x="37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9" y="19"/>
                    <a:pt x="41" y="18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1"/>
                    <a:pt x="43" y="10"/>
                    <a:pt x="43" y="9"/>
                  </a:cubicBezTo>
                  <a:cubicBezTo>
                    <a:pt x="44" y="6"/>
                    <a:pt x="44" y="3"/>
                    <a:pt x="44" y="1"/>
                  </a:cubicBezTo>
                  <a:cubicBezTo>
                    <a:pt x="44" y="1"/>
                    <a:pt x="44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38" y="3"/>
                    <a:pt x="37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4"/>
                    <a:pt x="28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18" y="5"/>
                    <a:pt x="16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10" y="12"/>
                    <a:pt x="10" y="13"/>
                    <a:pt x="12" y="14"/>
                  </a:cubicBezTo>
                  <a:cubicBezTo>
                    <a:pt x="13" y="14"/>
                    <a:pt x="24" y="19"/>
                    <a:pt x="2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5"/>
                    <a:pt x="3" y="65"/>
                    <a:pt x="3" y="65"/>
                  </a:cubicBezTo>
                  <a:lnTo>
                    <a:pt x="4" y="6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0" name="Freeform 41">
              <a:extLst>
                <a:ext uri="{FF2B5EF4-FFF2-40B4-BE49-F238E27FC236}">
                  <a16:creationId xmlns:a16="http://schemas.microsoft.com/office/drawing/2014/main" id="{1F37657E-8374-BFAB-50D7-CAA10A5773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93294" y="4157184"/>
              <a:ext cx="179408" cy="147209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1" name="Freeform 42">
              <a:extLst>
                <a:ext uri="{FF2B5EF4-FFF2-40B4-BE49-F238E27FC236}">
                  <a16:creationId xmlns:a16="http://schemas.microsoft.com/office/drawing/2014/main" id="{D6A3804B-4F45-058B-6E30-760733D41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094" y="2161451"/>
              <a:ext cx="109640" cy="94635"/>
            </a:xfrm>
            <a:custGeom>
              <a:avLst/>
              <a:gdLst>
                <a:gd name="T0" fmla="*/ 3 w 17"/>
                <a:gd name="T1" fmla="*/ 11 h 14"/>
                <a:gd name="T2" fmla="*/ 3 w 17"/>
                <a:gd name="T3" fmla="*/ 12 h 14"/>
                <a:gd name="T4" fmla="*/ 2 w 17"/>
                <a:gd name="T5" fmla="*/ 14 h 14"/>
                <a:gd name="T6" fmla="*/ 3 w 17"/>
                <a:gd name="T7" fmla="*/ 14 h 14"/>
                <a:gd name="T8" fmla="*/ 8 w 17"/>
                <a:gd name="T9" fmla="*/ 12 h 14"/>
                <a:gd name="T10" fmla="*/ 8 w 17"/>
                <a:gd name="T11" fmla="*/ 10 h 14"/>
                <a:gd name="T12" fmla="*/ 10 w 17"/>
                <a:gd name="T13" fmla="*/ 10 h 14"/>
                <a:gd name="T14" fmla="*/ 12 w 17"/>
                <a:gd name="T15" fmla="*/ 7 h 14"/>
                <a:gd name="T16" fmla="*/ 14 w 17"/>
                <a:gd name="T17" fmla="*/ 6 h 14"/>
                <a:gd name="T18" fmla="*/ 16 w 17"/>
                <a:gd name="T19" fmla="*/ 5 h 14"/>
                <a:gd name="T20" fmla="*/ 17 w 17"/>
                <a:gd name="T21" fmla="*/ 4 h 14"/>
                <a:gd name="T22" fmla="*/ 17 w 17"/>
                <a:gd name="T23" fmla="*/ 2 h 14"/>
                <a:gd name="T24" fmla="*/ 16 w 17"/>
                <a:gd name="T25" fmla="*/ 0 h 14"/>
                <a:gd name="T26" fmla="*/ 14 w 17"/>
                <a:gd name="T27" fmla="*/ 1 h 14"/>
                <a:gd name="T28" fmla="*/ 11 w 17"/>
                <a:gd name="T29" fmla="*/ 1 h 14"/>
                <a:gd name="T30" fmla="*/ 9 w 17"/>
                <a:gd name="T31" fmla="*/ 2 h 14"/>
                <a:gd name="T32" fmla="*/ 6 w 17"/>
                <a:gd name="T33" fmla="*/ 3 h 14"/>
                <a:gd name="T34" fmla="*/ 4 w 17"/>
                <a:gd name="T35" fmla="*/ 3 h 14"/>
                <a:gd name="T36" fmla="*/ 2 w 17"/>
                <a:gd name="T37" fmla="*/ 4 h 14"/>
                <a:gd name="T38" fmla="*/ 2 w 17"/>
                <a:gd name="T39" fmla="*/ 7 h 14"/>
                <a:gd name="T40" fmla="*/ 3 w 17"/>
                <a:gd name="T41" fmla="*/ 8 h 14"/>
                <a:gd name="T42" fmla="*/ 3 w 17"/>
                <a:gd name="T43" fmla="*/ 10 h 14"/>
                <a:gd name="T44" fmla="*/ 3 w 17"/>
                <a:gd name="T4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4">
                  <a:moveTo>
                    <a:pt x="3" y="11"/>
                  </a:moveTo>
                  <a:cubicBezTo>
                    <a:pt x="3" y="11"/>
                    <a:pt x="4" y="12"/>
                    <a:pt x="3" y="12"/>
                  </a:cubicBezTo>
                  <a:cubicBezTo>
                    <a:pt x="3" y="12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8" y="13"/>
                    <a:pt x="8" y="12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8"/>
                    <a:pt x="9" y="11"/>
                    <a:pt x="10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6" y="1"/>
                    <a:pt x="14" y="1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2" y="4"/>
                    <a:pt x="0" y="7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9"/>
                    <a:pt x="2" y="10"/>
                    <a:pt x="3" y="10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2" name="Freeform 43">
              <a:extLst>
                <a:ext uri="{FF2B5EF4-FFF2-40B4-BE49-F238E27FC236}">
                  <a16:creationId xmlns:a16="http://schemas.microsoft.com/office/drawing/2014/main" id="{296D6289-2EA7-6BD0-452E-AE260D57E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733" y="2045788"/>
              <a:ext cx="217284" cy="96737"/>
            </a:xfrm>
            <a:custGeom>
              <a:avLst/>
              <a:gdLst>
                <a:gd name="T0" fmla="*/ 34 w 34"/>
                <a:gd name="T1" fmla="*/ 8 h 14"/>
                <a:gd name="T2" fmla="*/ 32 w 34"/>
                <a:gd name="T3" fmla="*/ 9 h 14"/>
                <a:gd name="T4" fmla="*/ 32 w 34"/>
                <a:gd name="T5" fmla="*/ 11 h 14"/>
                <a:gd name="T6" fmla="*/ 29 w 34"/>
                <a:gd name="T7" fmla="*/ 10 h 14"/>
                <a:gd name="T8" fmla="*/ 26 w 34"/>
                <a:gd name="T9" fmla="*/ 10 h 14"/>
                <a:gd name="T10" fmla="*/ 22 w 34"/>
                <a:gd name="T11" fmla="*/ 11 h 14"/>
                <a:gd name="T12" fmla="*/ 20 w 34"/>
                <a:gd name="T13" fmla="*/ 12 h 14"/>
                <a:gd name="T14" fmla="*/ 18 w 34"/>
                <a:gd name="T15" fmla="*/ 11 h 14"/>
                <a:gd name="T16" fmla="*/ 15 w 34"/>
                <a:gd name="T17" fmla="*/ 12 h 14"/>
                <a:gd name="T18" fmla="*/ 12 w 34"/>
                <a:gd name="T19" fmla="*/ 12 h 14"/>
                <a:gd name="T20" fmla="*/ 13 w 34"/>
                <a:gd name="T21" fmla="*/ 14 h 14"/>
                <a:gd name="T22" fmla="*/ 10 w 34"/>
                <a:gd name="T23" fmla="*/ 13 h 14"/>
                <a:gd name="T24" fmla="*/ 6 w 34"/>
                <a:gd name="T25" fmla="*/ 13 h 14"/>
                <a:gd name="T26" fmla="*/ 3 w 34"/>
                <a:gd name="T27" fmla="*/ 12 h 14"/>
                <a:gd name="T28" fmla="*/ 2 w 34"/>
                <a:gd name="T29" fmla="*/ 10 h 14"/>
                <a:gd name="T30" fmla="*/ 2 w 34"/>
                <a:gd name="T31" fmla="*/ 7 h 14"/>
                <a:gd name="T32" fmla="*/ 4 w 34"/>
                <a:gd name="T33" fmla="*/ 5 h 14"/>
                <a:gd name="T34" fmla="*/ 5 w 34"/>
                <a:gd name="T35" fmla="*/ 4 h 14"/>
                <a:gd name="T36" fmla="*/ 8 w 34"/>
                <a:gd name="T37" fmla="*/ 3 h 14"/>
                <a:gd name="T38" fmla="*/ 9 w 34"/>
                <a:gd name="T39" fmla="*/ 3 h 14"/>
                <a:gd name="T40" fmla="*/ 12 w 34"/>
                <a:gd name="T41" fmla="*/ 3 h 14"/>
                <a:gd name="T42" fmla="*/ 15 w 34"/>
                <a:gd name="T43" fmla="*/ 4 h 14"/>
                <a:gd name="T44" fmla="*/ 18 w 34"/>
                <a:gd name="T45" fmla="*/ 4 h 14"/>
                <a:gd name="T46" fmla="*/ 21 w 34"/>
                <a:gd name="T47" fmla="*/ 3 h 14"/>
                <a:gd name="T48" fmla="*/ 25 w 34"/>
                <a:gd name="T49" fmla="*/ 1 h 14"/>
                <a:gd name="T50" fmla="*/ 28 w 34"/>
                <a:gd name="T51" fmla="*/ 3 h 14"/>
                <a:gd name="T52" fmla="*/ 30 w 34"/>
                <a:gd name="T53" fmla="*/ 5 h 14"/>
                <a:gd name="T54" fmla="*/ 32 w 34"/>
                <a:gd name="T55" fmla="*/ 6 h 14"/>
                <a:gd name="T56" fmla="*/ 34 w 34"/>
                <a:gd name="T5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14">
                  <a:moveTo>
                    <a:pt x="34" y="8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0" y="11"/>
                    <a:pt x="29" y="10"/>
                  </a:cubicBezTo>
                  <a:cubicBezTo>
                    <a:pt x="28" y="9"/>
                    <a:pt x="28" y="10"/>
                    <a:pt x="26" y="10"/>
                  </a:cubicBezTo>
                  <a:cubicBezTo>
                    <a:pt x="24" y="10"/>
                    <a:pt x="24" y="10"/>
                    <a:pt x="22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0"/>
                    <a:pt x="17" y="11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0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9"/>
                    <a:pt x="2" y="7"/>
                    <a:pt x="2" y="7"/>
                  </a:cubicBezTo>
                  <a:cubicBezTo>
                    <a:pt x="2" y="7"/>
                    <a:pt x="3" y="5"/>
                    <a:pt x="4" y="5"/>
                  </a:cubicBezTo>
                  <a:cubicBezTo>
                    <a:pt x="5" y="5"/>
                    <a:pt x="4" y="4"/>
                    <a:pt x="5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8" y="3"/>
                    <a:pt x="7" y="3"/>
                    <a:pt x="9" y="3"/>
                  </a:cubicBezTo>
                  <a:cubicBezTo>
                    <a:pt x="11" y="3"/>
                    <a:pt x="10" y="2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9" y="3"/>
                    <a:pt x="19" y="3"/>
                    <a:pt x="21" y="3"/>
                  </a:cubicBezTo>
                  <a:cubicBezTo>
                    <a:pt x="23" y="3"/>
                    <a:pt x="24" y="0"/>
                    <a:pt x="25" y="1"/>
                  </a:cubicBezTo>
                  <a:cubicBezTo>
                    <a:pt x="26" y="2"/>
                    <a:pt x="27" y="3"/>
                    <a:pt x="28" y="3"/>
                  </a:cubicBezTo>
                  <a:cubicBezTo>
                    <a:pt x="29" y="3"/>
                    <a:pt x="29" y="4"/>
                    <a:pt x="30" y="5"/>
                  </a:cubicBezTo>
                  <a:cubicBezTo>
                    <a:pt x="32" y="5"/>
                    <a:pt x="31" y="5"/>
                    <a:pt x="32" y="6"/>
                  </a:cubicBezTo>
                  <a:cubicBezTo>
                    <a:pt x="32" y="8"/>
                    <a:pt x="34" y="8"/>
                    <a:pt x="34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3" name="Freeform 44">
              <a:extLst>
                <a:ext uri="{FF2B5EF4-FFF2-40B4-BE49-F238E27FC236}">
                  <a16:creationId xmlns:a16="http://schemas.microsoft.com/office/drawing/2014/main" id="{1599D504-BC3B-D839-260B-0DEDB8C9A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672" y="3541009"/>
              <a:ext cx="109640" cy="128282"/>
            </a:xfrm>
            <a:custGeom>
              <a:avLst/>
              <a:gdLst>
                <a:gd name="T0" fmla="*/ 1 w 17"/>
                <a:gd name="T1" fmla="*/ 6 h 19"/>
                <a:gd name="T2" fmla="*/ 3 w 17"/>
                <a:gd name="T3" fmla="*/ 11 h 19"/>
                <a:gd name="T4" fmla="*/ 2 w 17"/>
                <a:gd name="T5" fmla="*/ 12 h 19"/>
                <a:gd name="T6" fmla="*/ 4 w 17"/>
                <a:gd name="T7" fmla="*/ 12 h 19"/>
                <a:gd name="T8" fmla="*/ 4 w 17"/>
                <a:gd name="T9" fmla="*/ 16 h 19"/>
                <a:gd name="T10" fmla="*/ 5 w 17"/>
                <a:gd name="T11" fmla="*/ 15 h 19"/>
                <a:gd name="T12" fmla="*/ 5 w 17"/>
                <a:gd name="T13" fmla="*/ 15 h 19"/>
                <a:gd name="T14" fmla="*/ 7 w 17"/>
                <a:gd name="T15" fmla="*/ 18 h 19"/>
                <a:gd name="T16" fmla="*/ 10 w 17"/>
                <a:gd name="T17" fmla="*/ 19 h 19"/>
                <a:gd name="T18" fmla="*/ 12 w 17"/>
                <a:gd name="T19" fmla="*/ 16 h 19"/>
                <a:gd name="T20" fmla="*/ 14 w 17"/>
                <a:gd name="T21" fmla="*/ 13 h 19"/>
                <a:gd name="T22" fmla="*/ 16 w 17"/>
                <a:gd name="T23" fmla="*/ 11 h 19"/>
                <a:gd name="T24" fmla="*/ 17 w 17"/>
                <a:gd name="T25" fmla="*/ 10 h 19"/>
                <a:gd name="T26" fmla="*/ 14 w 17"/>
                <a:gd name="T27" fmla="*/ 10 h 19"/>
                <a:gd name="T28" fmla="*/ 15 w 17"/>
                <a:gd name="T29" fmla="*/ 7 h 19"/>
                <a:gd name="T30" fmla="*/ 14 w 17"/>
                <a:gd name="T31" fmla="*/ 5 h 19"/>
                <a:gd name="T32" fmla="*/ 13 w 17"/>
                <a:gd name="T33" fmla="*/ 3 h 19"/>
                <a:gd name="T34" fmla="*/ 11 w 17"/>
                <a:gd name="T35" fmla="*/ 1 h 19"/>
                <a:gd name="T36" fmla="*/ 9 w 17"/>
                <a:gd name="T37" fmla="*/ 1 h 19"/>
                <a:gd name="T38" fmla="*/ 5 w 17"/>
                <a:gd name="T39" fmla="*/ 2 h 19"/>
                <a:gd name="T40" fmla="*/ 4 w 17"/>
                <a:gd name="T41" fmla="*/ 5 h 19"/>
                <a:gd name="T42" fmla="*/ 3 w 17"/>
                <a:gd name="T43" fmla="*/ 6 h 19"/>
                <a:gd name="T44" fmla="*/ 1 w 17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9">
                  <a:moveTo>
                    <a:pt x="1" y="6"/>
                  </a:moveTo>
                  <a:cubicBezTo>
                    <a:pt x="0" y="7"/>
                    <a:pt x="2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3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9" y="19"/>
                    <a:pt x="9" y="18"/>
                    <a:pt x="10" y="19"/>
                  </a:cubicBezTo>
                  <a:cubicBezTo>
                    <a:pt x="10" y="19"/>
                    <a:pt x="10" y="17"/>
                    <a:pt x="12" y="16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5" y="11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6" y="8"/>
                    <a:pt x="15" y="7"/>
                  </a:cubicBezTo>
                  <a:cubicBezTo>
                    <a:pt x="15" y="6"/>
                    <a:pt x="15" y="7"/>
                    <a:pt x="14" y="5"/>
                  </a:cubicBezTo>
                  <a:cubicBezTo>
                    <a:pt x="14" y="4"/>
                    <a:pt x="13" y="5"/>
                    <a:pt x="13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2"/>
                    <a:pt x="9" y="1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4" y="6"/>
                    <a:pt x="3" y="6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4" name="Freeform 45">
              <a:extLst>
                <a:ext uri="{FF2B5EF4-FFF2-40B4-BE49-F238E27FC236}">
                  <a16:creationId xmlns:a16="http://schemas.microsoft.com/office/drawing/2014/main" id="{0F2AFA20-D2CD-D255-486F-D1E9036D2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07" y="3305474"/>
              <a:ext cx="165455" cy="161931"/>
            </a:xfrm>
            <a:custGeom>
              <a:avLst/>
              <a:gdLst>
                <a:gd name="T0" fmla="*/ 4 w 26"/>
                <a:gd name="T1" fmla="*/ 3 h 24"/>
                <a:gd name="T2" fmla="*/ 3 w 26"/>
                <a:gd name="T3" fmla="*/ 5 h 24"/>
                <a:gd name="T4" fmla="*/ 3 w 26"/>
                <a:gd name="T5" fmla="*/ 8 h 24"/>
                <a:gd name="T6" fmla="*/ 2 w 26"/>
                <a:gd name="T7" fmla="*/ 11 h 24"/>
                <a:gd name="T8" fmla="*/ 1 w 26"/>
                <a:gd name="T9" fmla="*/ 11 h 24"/>
                <a:gd name="T10" fmla="*/ 1 w 26"/>
                <a:gd name="T11" fmla="*/ 13 h 24"/>
                <a:gd name="T12" fmla="*/ 0 w 26"/>
                <a:gd name="T13" fmla="*/ 13 h 24"/>
                <a:gd name="T14" fmla="*/ 1 w 26"/>
                <a:gd name="T15" fmla="*/ 14 h 24"/>
                <a:gd name="T16" fmla="*/ 2 w 26"/>
                <a:gd name="T17" fmla="*/ 18 h 24"/>
                <a:gd name="T18" fmla="*/ 2 w 26"/>
                <a:gd name="T19" fmla="*/ 18 h 24"/>
                <a:gd name="T20" fmla="*/ 5 w 26"/>
                <a:gd name="T21" fmla="*/ 18 h 24"/>
                <a:gd name="T22" fmla="*/ 7 w 26"/>
                <a:gd name="T23" fmla="*/ 17 h 24"/>
                <a:gd name="T24" fmla="*/ 8 w 26"/>
                <a:gd name="T25" fmla="*/ 17 h 24"/>
                <a:gd name="T26" fmla="*/ 13 w 26"/>
                <a:gd name="T27" fmla="*/ 17 h 24"/>
                <a:gd name="T28" fmla="*/ 16 w 26"/>
                <a:gd name="T29" fmla="*/ 17 h 24"/>
                <a:gd name="T30" fmla="*/ 17 w 26"/>
                <a:gd name="T31" fmla="*/ 18 h 24"/>
                <a:gd name="T32" fmla="*/ 15 w 26"/>
                <a:gd name="T33" fmla="*/ 20 h 24"/>
                <a:gd name="T34" fmla="*/ 8 w 26"/>
                <a:gd name="T35" fmla="*/ 20 h 24"/>
                <a:gd name="T36" fmla="*/ 6 w 26"/>
                <a:gd name="T37" fmla="*/ 21 h 24"/>
                <a:gd name="T38" fmla="*/ 3 w 26"/>
                <a:gd name="T39" fmla="*/ 21 h 24"/>
                <a:gd name="T40" fmla="*/ 3 w 26"/>
                <a:gd name="T41" fmla="*/ 22 h 24"/>
                <a:gd name="T42" fmla="*/ 3 w 26"/>
                <a:gd name="T43" fmla="*/ 22 h 24"/>
                <a:gd name="T44" fmla="*/ 4 w 26"/>
                <a:gd name="T45" fmla="*/ 24 h 24"/>
                <a:gd name="T46" fmla="*/ 6 w 26"/>
                <a:gd name="T47" fmla="*/ 24 h 24"/>
                <a:gd name="T48" fmla="*/ 8 w 26"/>
                <a:gd name="T49" fmla="*/ 22 h 24"/>
                <a:gd name="T50" fmla="*/ 16 w 26"/>
                <a:gd name="T51" fmla="*/ 23 h 24"/>
                <a:gd name="T52" fmla="*/ 19 w 26"/>
                <a:gd name="T53" fmla="*/ 23 h 24"/>
                <a:gd name="T54" fmla="*/ 22 w 26"/>
                <a:gd name="T55" fmla="*/ 24 h 24"/>
                <a:gd name="T56" fmla="*/ 26 w 26"/>
                <a:gd name="T57" fmla="*/ 23 h 24"/>
                <a:gd name="T58" fmla="*/ 26 w 26"/>
                <a:gd name="T59" fmla="*/ 20 h 24"/>
                <a:gd name="T60" fmla="*/ 24 w 26"/>
                <a:gd name="T61" fmla="*/ 18 h 24"/>
                <a:gd name="T62" fmla="*/ 23 w 26"/>
                <a:gd name="T63" fmla="*/ 17 h 24"/>
                <a:gd name="T64" fmla="*/ 24 w 26"/>
                <a:gd name="T65" fmla="*/ 13 h 24"/>
                <a:gd name="T66" fmla="*/ 24 w 26"/>
                <a:gd name="T67" fmla="*/ 11 h 24"/>
                <a:gd name="T68" fmla="*/ 23 w 26"/>
                <a:gd name="T69" fmla="*/ 9 h 24"/>
                <a:gd name="T70" fmla="*/ 20 w 26"/>
                <a:gd name="T71" fmla="*/ 8 h 24"/>
                <a:gd name="T72" fmla="*/ 19 w 26"/>
                <a:gd name="T73" fmla="*/ 5 h 24"/>
                <a:gd name="T74" fmla="*/ 17 w 26"/>
                <a:gd name="T75" fmla="*/ 4 h 24"/>
                <a:gd name="T76" fmla="*/ 16 w 26"/>
                <a:gd name="T77" fmla="*/ 2 h 24"/>
                <a:gd name="T78" fmla="*/ 13 w 26"/>
                <a:gd name="T79" fmla="*/ 1 h 24"/>
                <a:gd name="T80" fmla="*/ 10 w 26"/>
                <a:gd name="T81" fmla="*/ 1 h 24"/>
                <a:gd name="T82" fmla="*/ 7 w 26"/>
                <a:gd name="T83" fmla="*/ 1 h 24"/>
                <a:gd name="T84" fmla="*/ 5 w 26"/>
                <a:gd name="T85" fmla="*/ 2 h 24"/>
                <a:gd name="T86" fmla="*/ 4 w 26"/>
                <a:gd name="T8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4">
                  <a:moveTo>
                    <a:pt x="4" y="3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3"/>
                    <a:pt x="0" y="12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8" y="17"/>
                    <a:pt x="7" y="16"/>
                    <a:pt x="8" y="17"/>
                  </a:cubicBezTo>
                  <a:cubicBezTo>
                    <a:pt x="9" y="18"/>
                    <a:pt x="11" y="17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6"/>
                    <a:pt x="17" y="18"/>
                  </a:cubicBezTo>
                  <a:cubicBezTo>
                    <a:pt x="17" y="19"/>
                    <a:pt x="17" y="20"/>
                    <a:pt x="15" y="20"/>
                  </a:cubicBezTo>
                  <a:cubicBezTo>
                    <a:pt x="14" y="20"/>
                    <a:pt x="10" y="20"/>
                    <a:pt x="8" y="20"/>
                  </a:cubicBezTo>
                  <a:cubicBezTo>
                    <a:pt x="7" y="20"/>
                    <a:pt x="6" y="21"/>
                    <a:pt x="6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4" y="24"/>
                    <a:pt x="4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14" y="22"/>
                    <a:pt x="16" y="23"/>
                  </a:cubicBezTo>
                  <a:cubicBezTo>
                    <a:pt x="17" y="23"/>
                    <a:pt x="18" y="24"/>
                    <a:pt x="19" y="23"/>
                  </a:cubicBezTo>
                  <a:cubicBezTo>
                    <a:pt x="20" y="23"/>
                    <a:pt x="21" y="23"/>
                    <a:pt x="22" y="24"/>
                  </a:cubicBezTo>
                  <a:cubicBezTo>
                    <a:pt x="22" y="24"/>
                    <a:pt x="26" y="23"/>
                    <a:pt x="26" y="23"/>
                  </a:cubicBezTo>
                  <a:cubicBezTo>
                    <a:pt x="26" y="23"/>
                    <a:pt x="26" y="21"/>
                    <a:pt x="26" y="20"/>
                  </a:cubicBezTo>
                  <a:cubicBezTo>
                    <a:pt x="26" y="19"/>
                    <a:pt x="25" y="19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7"/>
                    <a:pt x="25" y="13"/>
                    <a:pt x="24" y="13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0" y="9"/>
                    <a:pt x="20" y="8"/>
                  </a:cubicBezTo>
                  <a:cubicBezTo>
                    <a:pt x="20" y="7"/>
                    <a:pt x="20" y="6"/>
                    <a:pt x="19" y="5"/>
                  </a:cubicBezTo>
                  <a:cubicBezTo>
                    <a:pt x="18" y="5"/>
                    <a:pt x="17" y="6"/>
                    <a:pt x="17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5" y="1"/>
                    <a:pt x="15" y="0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7" y="2"/>
                    <a:pt x="5" y="2"/>
                    <a:pt x="5" y="2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5" name="Freeform 46">
              <a:extLst>
                <a:ext uri="{FF2B5EF4-FFF2-40B4-BE49-F238E27FC236}">
                  <a16:creationId xmlns:a16="http://schemas.microsoft.com/office/drawing/2014/main" id="{3641D4EF-9AC0-5303-F739-7CB2F82E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977" y="2771316"/>
              <a:ext cx="619956" cy="567806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6" name="Freeform 47">
              <a:extLst>
                <a:ext uri="{FF2B5EF4-FFF2-40B4-BE49-F238E27FC236}">
                  <a16:creationId xmlns:a16="http://schemas.microsoft.com/office/drawing/2014/main" id="{FCF1FB2F-586D-C7ED-61D8-83B098E0B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1568" y="3967915"/>
              <a:ext cx="69770" cy="60987"/>
            </a:xfrm>
            <a:custGeom>
              <a:avLst/>
              <a:gdLst>
                <a:gd name="T0" fmla="*/ 1 w 11"/>
                <a:gd name="T1" fmla="*/ 4 h 9"/>
                <a:gd name="T2" fmla="*/ 1 w 11"/>
                <a:gd name="T3" fmla="*/ 4 h 9"/>
                <a:gd name="T4" fmla="*/ 0 w 11"/>
                <a:gd name="T5" fmla="*/ 6 h 9"/>
                <a:gd name="T6" fmla="*/ 3 w 11"/>
                <a:gd name="T7" fmla="*/ 7 h 9"/>
                <a:gd name="T8" fmla="*/ 4 w 11"/>
                <a:gd name="T9" fmla="*/ 7 h 9"/>
                <a:gd name="T10" fmla="*/ 6 w 11"/>
                <a:gd name="T11" fmla="*/ 8 h 9"/>
                <a:gd name="T12" fmla="*/ 8 w 11"/>
                <a:gd name="T13" fmla="*/ 6 h 9"/>
                <a:gd name="T14" fmla="*/ 11 w 11"/>
                <a:gd name="T15" fmla="*/ 7 h 9"/>
                <a:gd name="T16" fmla="*/ 11 w 11"/>
                <a:gd name="T17" fmla="*/ 5 h 9"/>
                <a:gd name="T18" fmla="*/ 11 w 11"/>
                <a:gd name="T19" fmla="*/ 3 h 9"/>
                <a:gd name="T20" fmla="*/ 10 w 11"/>
                <a:gd name="T21" fmla="*/ 0 h 9"/>
                <a:gd name="T22" fmla="*/ 8 w 11"/>
                <a:gd name="T23" fmla="*/ 2 h 9"/>
                <a:gd name="T24" fmla="*/ 5 w 11"/>
                <a:gd name="T25" fmla="*/ 1 h 9"/>
                <a:gd name="T26" fmla="*/ 3 w 11"/>
                <a:gd name="T27" fmla="*/ 0 h 9"/>
                <a:gd name="T28" fmla="*/ 3 w 11"/>
                <a:gd name="T29" fmla="*/ 1 h 9"/>
                <a:gd name="T30" fmla="*/ 3 w 11"/>
                <a:gd name="T31" fmla="*/ 4 h 9"/>
                <a:gd name="T32" fmla="*/ 1 w 1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3" y="7"/>
                    <a:pt x="3" y="7"/>
                  </a:cubicBezTo>
                  <a:cubicBezTo>
                    <a:pt x="3" y="7"/>
                    <a:pt x="3" y="6"/>
                    <a:pt x="4" y="7"/>
                  </a:cubicBezTo>
                  <a:cubicBezTo>
                    <a:pt x="6" y="8"/>
                    <a:pt x="5" y="9"/>
                    <a:pt x="6" y="8"/>
                  </a:cubicBezTo>
                  <a:cubicBezTo>
                    <a:pt x="8" y="7"/>
                    <a:pt x="7" y="5"/>
                    <a:pt x="8" y="6"/>
                  </a:cubicBezTo>
                  <a:cubicBezTo>
                    <a:pt x="9" y="6"/>
                    <a:pt x="11" y="7"/>
                    <a:pt x="11" y="7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1"/>
                    <a:pt x="8" y="2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2"/>
                    <a:pt x="3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7" name="Freeform 48">
              <a:extLst>
                <a:ext uri="{FF2B5EF4-FFF2-40B4-BE49-F238E27FC236}">
                  <a16:creationId xmlns:a16="http://schemas.microsoft.com/office/drawing/2014/main" id="{988BBF40-A3E0-C852-247B-16E2C9B59F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8437" y="384431"/>
              <a:ext cx="4983562" cy="2033585"/>
            </a:xfrm>
            <a:custGeom>
              <a:avLst/>
              <a:gdLst>
                <a:gd name="T0" fmla="*/ 739 w 778"/>
                <a:gd name="T1" fmla="*/ 144 h 301"/>
                <a:gd name="T2" fmla="*/ 771 w 778"/>
                <a:gd name="T3" fmla="*/ 138 h 301"/>
                <a:gd name="T4" fmla="*/ 690 w 778"/>
                <a:gd name="T5" fmla="*/ 105 h 301"/>
                <a:gd name="T6" fmla="*/ 634 w 778"/>
                <a:gd name="T7" fmla="*/ 101 h 301"/>
                <a:gd name="T8" fmla="*/ 574 w 778"/>
                <a:gd name="T9" fmla="*/ 90 h 301"/>
                <a:gd name="T10" fmla="*/ 521 w 778"/>
                <a:gd name="T11" fmla="*/ 97 h 301"/>
                <a:gd name="T12" fmla="*/ 479 w 778"/>
                <a:gd name="T13" fmla="*/ 89 h 301"/>
                <a:gd name="T14" fmla="*/ 450 w 778"/>
                <a:gd name="T15" fmla="*/ 78 h 301"/>
                <a:gd name="T16" fmla="*/ 406 w 778"/>
                <a:gd name="T17" fmla="*/ 82 h 301"/>
                <a:gd name="T18" fmla="*/ 381 w 778"/>
                <a:gd name="T19" fmla="*/ 45 h 301"/>
                <a:gd name="T20" fmla="*/ 326 w 778"/>
                <a:gd name="T21" fmla="*/ 61 h 301"/>
                <a:gd name="T22" fmla="*/ 293 w 778"/>
                <a:gd name="T23" fmla="*/ 94 h 301"/>
                <a:gd name="T24" fmla="*/ 263 w 778"/>
                <a:gd name="T25" fmla="*/ 98 h 301"/>
                <a:gd name="T26" fmla="*/ 269 w 778"/>
                <a:gd name="T27" fmla="*/ 121 h 301"/>
                <a:gd name="T28" fmla="*/ 238 w 778"/>
                <a:gd name="T29" fmla="*/ 133 h 301"/>
                <a:gd name="T30" fmla="*/ 221 w 778"/>
                <a:gd name="T31" fmla="*/ 112 h 301"/>
                <a:gd name="T32" fmla="*/ 174 w 778"/>
                <a:gd name="T33" fmla="*/ 118 h 301"/>
                <a:gd name="T34" fmla="*/ 118 w 778"/>
                <a:gd name="T35" fmla="*/ 129 h 301"/>
                <a:gd name="T36" fmla="*/ 84 w 778"/>
                <a:gd name="T37" fmla="*/ 143 h 301"/>
                <a:gd name="T38" fmla="*/ 69 w 778"/>
                <a:gd name="T39" fmla="*/ 133 h 301"/>
                <a:gd name="T40" fmla="*/ 55 w 778"/>
                <a:gd name="T41" fmla="*/ 107 h 301"/>
                <a:gd name="T42" fmla="*/ 41 w 778"/>
                <a:gd name="T43" fmla="*/ 181 h 301"/>
                <a:gd name="T44" fmla="*/ 86 w 778"/>
                <a:gd name="T45" fmla="*/ 246 h 301"/>
                <a:gd name="T46" fmla="*/ 105 w 778"/>
                <a:gd name="T47" fmla="*/ 286 h 301"/>
                <a:gd name="T48" fmla="*/ 131 w 778"/>
                <a:gd name="T49" fmla="*/ 269 h 301"/>
                <a:gd name="T50" fmla="*/ 181 w 778"/>
                <a:gd name="T51" fmla="*/ 239 h 301"/>
                <a:gd name="T52" fmla="*/ 248 w 778"/>
                <a:gd name="T53" fmla="*/ 221 h 301"/>
                <a:gd name="T54" fmla="*/ 351 w 778"/>
                <a:gd name="T55" fmla="*/ 246 h 301"/>
                <a:gd name="T56" fmla="*/ 442 w 778"/>
                <a:gd name="T57" fmla="*/ 249 h 301"/>
                <a:gd name="T58" fmla="*/ 507 w 778"/>
                <a:gd name="T59" fmla="*/ 256 h 301"/>
                <a:gd name="T60" fmla="*/ 509 w 778"/>
                <a:gd name="T61" fmla="*/ 289 h 301"/>
                <a:gd name="T62" fmla="*/ 554 w 778"/>
                <a:gd name="T63" fmla="*/ 236 h 301"/>
                <a:gd name="T64" fmla="*/ 549 w 778"/>
                <a:gd name="T65" fmla="*/ 198 h 301"/>
                <a:gd name="T66" fmla="*/ 614 w 778"/>
                <a:gd name="T67" fmla="*/ 186 h 301"/>
                <a:gd name="T68" fmla="*/ 654 w 778"/>
                <a:gd name="T69" fmla="*/ 168 h 301"/>
                <a:gd name="T70" fmla="*/ 622 w 778"/>
                <a:gd name="T71" fmla="*/ 217 h 301"/>
                <a:gd name="T72" fmla="*/ 656 w 778"/>
                <a:gd name="T73" fmla="*/ 186 h 301"/>
                <a:gd name="T74" fmla="*/ 181 w 778"/>
                <a:gd name="T75" fmla="*/ 0 h 301"/>
                <a:gd name="T76" fmla="*/ 168 w 778"/>
                <a:gd name="T77" fmla="*/ 13 h 301"/>
                <a:gd name="T78" fmla="*/ 169 w 778"/>
                <a:gd name="T79" fmla="*/ 13 h 301"/>
                <a:gd name="T80" fmla="*/ 363 w 778"/>
                <a:gd name="T81" fmla="*/ 29 h 301"/>
                <a:gd name="T82" fmla="*/ 140 w 778"/>
                <a:gd name="T83" fmla="*/ 19 h 301"/>
                <a:gd name="T84" fmla="*/ 153 w 778"/>
                <a:gd name="T85" fmla="*/ 21 h 301"/>
                <a:gd name="T86" fmla="*/ 371 w 778"/>
                <a:gd name="T87" fmla="*/ 35 h 301"/>
                <a:gd name="T88" fmla="*/ 169 w 778"/>
                <a:gd name="T89" fmla="*/ 64 h 301"/>
                <a:gd name="T90" fmla="*/ 154 w 778"/>
                <a:gd name="T91" fmla="*/ 95 h 301"/>
                <a:gd name="T92" fmla="*/ 160 w 778"/>
                <a:gd name="T93" fmla="*/ 78 h 301"/>
                <a:gd name="T94" fmla="*/ 219 w 778"/>
                <a:gd name="T95" fmla="*/ 57 h 301"/>
                <a:gd name="T96" fmla="*/ 378 w 778"/>
                <a:gd name="T97" fmla="*/ 66 h 301"/>
                <a:gd name="T98" fmla="*/ 552 w 778"/>
                <a:gd name="T99" fmla="*/ 73 h 301"/>
                <a:gd name="T100" fmla="*/ 78 w 778"/>
                <a:gd name="T101" fmla="*/ 168 h 301"/>
                <a:gd name="T102" fmla="*/ 53 w 778"/>
                <a:gd name="T103" fmla="*/ 167 h 301"/>
                <a:gd name="T104" fmla="*/ 398 w 778"/>
                <a:gd name="T105" fmla="*/ 227 h 301"/>
                <a:gd name="T106" fmla="*/ 564 w 778"/>
                <a:gd name="T107" fmla="*/ 273 h 301"/>
                <a:gd name="T108" fmla="*/ 596 w 778"/>
                <a:gd name="T109" fmla="*/ 271 h 301"/>
                <a:gd name="T110" fmla="*/ 72 w 778"/>
                <a:gd name="T111" fmla="*/ 156 h 301"/>
                <a:gd name="T112" fmla="*/ 606 w 778"/>
                <a:gd name="T113" fmla="*/ 101 h 301"/>
                <a:gd name="T114" fmla="*/ 427 w 778"/>
                <a:gd name="T115" fmla="*/ 87 h 301"/>
                <a:gd name="T116" fmla="*/ 487 w 778"/>
                <a:gd name="T117" fmla="*/ 87 h 301"/>
                <a:gd name="T118" fmla="*/ 337 w 778"/>
                <a:gd name="T119" fmla="*/ 26 h 301"/>
                <a:gd name="T120" fmla="*/ 250 w 778"/>
                <a:gd name="T121" fmla="*/ 83 h 301"/>
                <a:gd name="T122" fmla="*/ 10 w 778"/>
                <a:gd name="T123" fmla="*/ 21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301">
                  <a:moveTo>
                    <a:pt x="706" y="168"/>
                  </a:moveTo>
                  <a:cubicBezTo>
                    <a:pt x="708" y="167"/>
                    <a:pt x="709" y="167"/>
                    <a:pt x="711" y="166"/>
                  </a:cubicBezTo>
                  <a:cubicBezTo>
                    <a:pt x="711" y="166"/>
                    <a:pt x="711" y="166"/>
                    <a:pt x="711" y="166"/>
                  </a:cubicBezTo>
                  <a:cubicBezTo>
                    <a:pt x="713" y="165"/>
                    <a:pt x="715" y="164"/>
                    <a:pt x="717" y="164"/>
                  </a:cubicBezTo>
                  <a:cubicBezTo>
                    <a:pt x="718" y="163"/>
                    <a:pt x="718" y="163"/>
                    <a:pt x="718" y="163"/>
                  </a:cubicBezTo>
                  <a:cubicBezTo>
                    <a:pt x="719" y="163"/>
                    <a:pt x="719" y="164"/>
                    <a:pt x="720" y="164"/>
                  </a:cubicBezTo>
                  <a:cubicBezTo>
                    <a:pt x="720" y="164"/>
                    <a:pt x="722" y="163"/>
                    <a:pt x="723" y="163"/>
                  </a:cubicBezTo>
                  <a:cubicBezTo>
                    <a:pt x="723" y="163"/>
                    <a:pt x="724" y="164"/>
                    <a:pt x="724" y="165"/>
                  </a:cubicBezTo>
                  <a:cubicBezTo>
                    <a:pt x="727" y="165"/>
                    <a:pt x="728" y="164"/>
                    <a:pt x="730" y="163"/>
                  </a:cubicBezTo>
                  <a:cubicBezTo>
                    <a:pt x="730" y="162"/>
                    <a:pt x="729" y="162"/>
                    <a:pt x="729" y="162"/>
                  </a:cubicBezTo>
                  <a:cubicBezTo>
                    <a:pt x="729" y="161"/>
                    <a:pt x="730" y="161"/>
                    <a:pt x="729" y="160"/>
                  </a:cubicBezTo>
                  <a:cubicBezTo>
                    <a:pt x="728" y="160"/>
                    <a:pt x="727" y="160"/>
                    <a:pt x="727" y="160"/>
                  </a:cubicBezTo>
                  <a:cubicBezTo>
                    <a:pt x="727" y="159"/>
                    <a:pt x="727" y="159"/>
                    <a:pt x="727" y="158"/>
                  </a:cubicBezTo>
                  <a:cubicBezTo>
                    <a:pt x="727" y="158"/>
                    <a:pt x="727" y="158"/>
                    <a:pt x="727" y="158"/>
                  </a:cubicBezTo>
                  <a:cubicBezTo>
                    <a:pt x="726" y="157"/>
                    <a:pt x="727" y="157"/>
                    <a:pt x="726" y="156"/>
                  </a:cubicBezTo>
                  <a:cubicBezTo>
                    <a:pt x="726" y="156"/>
                    <a:pt x="726" y="156"/>
                    <a:pt x="726" y="156"/>
                  </a:cubicBezTo>
                  <a:cubicBezTo>
                    <a:pt x="725" y="154"/>
                    <a:pt x="724" y="153"/>
                    <a:pt x="724" y="152"/>
                  </a:cubicBezTo>
                  <a:cubicBezTo>
                    <a:pt x="722" y="153"/>
                    <a:pt x="722" y="152"/>
                    <a:pt x="720" y="152"/>
                  </a:cubicBezTo>
                  <a:cubicBezTo>
                    <a:pt x="721" y="152"/>
                    <a:pt x="721" y="151"/>
                    <a:pt x="721" y="151"/>
                  </a:cubicBezTo>
                  <a:cubicBezTo>
                    <a:pt x="721" y="151"/>
                    <a:pt x="722" y="151"/>
                    <a:pt x="722" y="150"/>
                  </a:cubicBezTo>
                  <a:cubicBezTo>
                    <a:pt x="722" y="150"/>
                    <a:pt x="722" y="149"/>
                    <a:pt x="722" y="149"/>
                  </a:cubicBezTo>
                  <a:cubicBezTo>
                    <a:pt x="719" y="150"/>
                    <a:pt x="720" y="150"/>
                    <a:pt x="718" y="149"/>
                  </a:cubicBezTo>
                  <a:cubicBezTo>
                    <a:pt x="715" y="149"/>
                    <a:pt x="715" y="149"/>
                    <a:pt x="715" y="149"/>
                  </a:cubicBezTo>
                  <a:cubicBezTo>
                    <a:pt x="715" y="149"/>
                    <a:pt x="716" y="148"/>
                    <a:pt x="716" y="148"/>
                  </a:cubicBezTo>
                  <a:cubicBezTo>
                    <a:pt x="717" y="148"/>
                    <a:pt x="719" y="148"/>
                    <a:pt x="720" y="149"/>
                  </a:cubicBezTo>
                  <a:cubicBezTo>
                    <a:pt x="720" y="148"/>
                    <a:pt x="721" y="148"/>
                    <a:pt x="721" y="148"/>
                  </a:cubicBezTo>
                  <a:cubicBezTo>
                    <a:pt x="723" y="149"/>
                    <a:pt x="726" y="150"/>
                    <a:pt x="729" y="149"/>
                  </a:cubicBezTo>
                  <a:cubicBezTo>
                    <a:pt x="730" y="149"/>
                    <a:pt x="733" y="148"/>
                    <a:pt x="734" y="148"/>
                  </a:cubicBezTo>
                  <a:cubicBezTo>
                    <a:pt x="735" y="147"/>
                    <a:pt x="734" y="146"/>
                    <a:pt x="734" y="146"/>
                  </a:cubicBezTo>
                  <a:cubicBezTo>
                    <a:pt x="734" y="145"/>
                    <a:pt x="736" y="145"/>
                    <a:pt x="736" y="144"/>
                  </a:cubicBezTo>
                  <a:cubicBezTo>
                    <a:pt x="736" y="144"/>
                    <a:pt x="736" y="143"/>
                    <a:pt x="736" y="143"/>
                  </a:cubicBezTo>
                  <a:cubicBezTo>
                    <a:pt x="735" y="143"/>
                    <a:pt x="734" y="142"/>
                    <a:pt x="733" y="142"/>
                  </a:cubicBezTo>
                  <a:cubicBezTo>
                    <a:pt x="734" y="141"/>
                    <a:pt x="733" y="141"/>
                    <a:pt x="734" y="141"/>
                  </a:cubicBezTo>
                  <a:cubicBezTo>
                    <a:pt x="734" y="141"/>
                    <a:pt x="734" y="141"/>
                    <a:pt x="734" y="141"/>
                  </a:cubicBezTo>
                  <a:cubicBezTo>
                    <a:pt x="735" y="140"/>
                    <a:pt x="734" y="139"/>
                    <a:pt x="734" y="139"/>
                  </a:cubicBezTo>
                  <a:cubicBezTo>
                    <a:pt x="734" y="138"/>
                    <a:pt x="734" y="138"/>
                    <a:pt x="734" y="138"/>
                  </a:cubicBezTo>
                  <a:cubicBezTo>
                    <a:pt x="735" y="138"/>
                    <a:pt x="735" y="138"/>
                    <a:pt x="735" y="137"/>
                  </a:cubicBezTo>
                  <a:cubicBezTo>
                    <a:pt x="736" y="138"/>
                    <a:pt x="736" y="137"/>
                    <a:pt x="737" y="138"/>
                  </a:cubicBezTo>
                  <a:cubicBezTo>
                    <a:pt x="735" y="139"/>
                    <a:pt x="738" y="139"/>
                    <a:pt x="738" y="140"/>
                  </a:cubicBezTo>
                  <a:cubicBezTo>
                    <a:pt x="738" y="141"/>
                    <a:pt x="738" y="141"/>
                    <a:pt x="738" y="141"/>
                  </a:cubicBezTo>
                  <a:cubicBezTo>
                    <a:pt x="736" y="142"/>
                    <a:pt x="737" y="142"/>
                    <a:pt x="736" y="143"/>
                  </a:cubicBezTo>
                  <a:cubicBezTo>
                    <a:pt x="737" y="143"/>
                    <a:pt x="738" y="143"/>
                    <a:pt x="739" y="144"/>
                  </a:cubicBezTo>
                  <a:cubicBezTo>
                    <a:pt x="739" y="144"/>
                    <a:pt x="739" y="145"/>
                    <a:pt x="740" y="145"/>
                  </a:cubicBezTo>
                  <a:cubicBezTo>
                    <a:pt x="740" y="145"/>
                    <a:pt x="743" y="144"/>
                    <a:pt x="744" y="144"/>
                  </a:cubicBezTo>
                  <a:cubicBezTo>
                    <a:pt x="744" y="143"/>
                    <a:pt x="744" y="143"/>
                    <a:pt x="745" y="142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5" y="142"/>
                    <a:pt x="746" y="143"/>
                    <a:pt x="746" y="143"/>
                  </a:cubicBezTo>
                  <a:cubicBezTo>
                    <a:pt x="746" y="143"/>
                    <a:pt x="748" y="143"/>
                    <a:pt x="749" y="143"/>
                  </a:cubicBezTo>
                  <a:cubicBezTo>
                    <a:pt x="749" y="143"/>
                    <a:pt x="749" y="143"/>
                    <a:pt x="749" y="143"/>
                  </a:cubicBezTo>
                  <a:cubicBezTo>
                    <a:pt x="750" y="145"/>
                    <a:pt x="752" y="146"/>
                    <a:pt x="751" y="147"/>
                  </a:cubicBezTo>
                  <a:cubicBezTo>
                    <a:pt x="751" y="147"/>
                    <a:pt x="751" y="148"/>
                    <a:pt x="751" y="148"/>
                  </a:cubicBezTo>
                  <a:cubicBezTo>
                    <a:pt x="751" y="149"/>
                    <a:pt x="753" y="150"/>
                    <a:pt x="753" y="150"/>
                  </a:cubicBezTo>
                  <a:cubicBezTo>
                    <a:pt x="754" y="150"/>
                    <a:pt x="755" y="150"/>
                    <a:pt x="755" y="149"/>
                  </a:cubicBezTo>
                  <a:cubicBezTo>
                    <a:pt x="756" y="149"/>
                    <a:pt x="760" y="151"/>
                    <a:pt x="760" y="152"/>
                  </a:cubicBezTo>
                  <a:cubicBezTo>
                    <a:pt x="760" y="152"/>
                    <a:pt x="760" y="153"/>
                    <a:pt x="760" y="153"/>
                  </a:cubicBezTo>
                  <a:cubicBezTo>
                    <a:pt x="761" y="153"/>
                    <a:pt x="762" y="153"/>
                    <a:pt x="762" y="153"/>
                  </a:cubicBezTo>
                  <a:cubicBezTo>
                    <a:pt x="762" y="153"/>
                    <a:pt x="762" y="152"/>
                    <a:pt x="763" y="152"/>
                  </a:cubicBezTo>
                  <a:cubicBezTo>
                    <a:pt x="763" y="152"/>
                    <a:pt x="763" y="152"/>
                    <a:pt x="763" y="152"/>
                  </a:cubicBezTo>
                  <a:cubicBezTo>
                    <a:pt x="763" y="151"/>
                    <a:pt x="764" y="151"/>
                    <a:pt x="764" y="151"/>
                  </a:cubicBezTo>
                  <a:cubicBezTo>
                    <a:pt x="764" y="151"/>
                    <a:pt x="764" y="153"/>
                    <a:pt x="764" y="153"/>
                  </a:cubicBezTo>
                  <a:cubicBezTo>
                    <a:pt x="764" y="153"/>
                    <a:pt x="764" y="153"/>
                    <a:pt x="764" y="153"/>
                  </a:cubicBezTo>
                  <a:cubicBezTo>
                    <a:pt x="766" y="154"/>
                    <a:pt x="765" y="153"/>
                    <a:pt x="766" y="153"/>
                  </a:cubicBezTo>
                  <a:cubicBezTo>
                    <a:pt x="766" y="153"/>
                    <a:pt x="766" y="153"/>
                    <a:pt x="766" y="153"/>
                  </a:cubicBezTo>
                  <a:cubicBezTo>
                    <a:pt x="767" y="153"/>
                    <a:pt x="767" y="153"/>
                    <a:pt x="768" y="153"/>
                  </a:cubicBezTo>
                  <a:cubicBezTo>
                    <a:pt x="768" y="153"/>
                    <a:pt x="768" y="152"/>
                    <a:pt x="767" y="152"/>
                  </a:cubicBezTo>
                  <a:cubicBezTo>
                    <a:pt x="767" y="151"/>
                    <a:pt x="767" y="151"/>
                    <a:pt x="766" y="151"/>
                  </a:cubicBezTo>
                  <a:cubicBezTo>
                    <a:pt x="767" y="150"/>
                    <a:pt x="767" y="150"/>
                    <a:pt x="767" y="149"/>
                  </a:cubicBezTo>
                  <a:cubicBezTo>
                    <a:pt x="767" y="149"/>
                    <a:pt x="766" y="149"/>
                    <a:pt x="766" y="149"/>
                  </a:cubicBezTo>
                  <a:cubicBezTo>
                    <a:pt x="767" y="149"/>
                    <a:pt x="768" y="148"/>
                    <a:pt x="769" y="148"/>
                  </a:cubicBezTo>
                  <a:cubicBezTo>
                    <a:pt x="769" y="148"/>
                    <a:pt x="768" y="146"/>
                    <a:pt x="768" y="146"/>
                  </a:cubicBezTo>
                  <a:cubicBezTo>
                    <a:pt x="768" y="146"/>
                    <a:pt x="767" y="146"/>
                    <a:pt x="767" y="146"/>
                  </a:cubicBezTo>
                  <a:cubicBezTo>
                    <a:pt x="767" y="145"/>
                    <a:pt x="767" y="145"/>
                    <a:pt x="767" y="145"/>
                  </a:cubicBezTo>
                  <a:cubicBezTo>
                    <a:pt x="769" y="145"/>
                    <a:pt x="770" y="144"/>
                    <a:pt x="771" y="145"/>
                  </a:cubicBezTo>
                  <a:cubicBezTo>
                    <a:pt x="771" y="145"/>
                    <a:pt x="772" y="145"/>
                    <a:pt x="772" y="145"/>
                  </a:cubicBezTo>
                  <a:cubicBezTo>
                    <a:pt x="772" y="146"/>
                    <a:pt x="772" y="146"/>
                    <a:pt x="772" y="146"/>
                  </a:cubicBezTo>
                  <a:cubicBezTo>
                    <a:pt x="773" y="146"/>
                    <a:pt x="773" y="145"/>
                    <a:pt x="774" y="146"/>
                  </a:cubicBezTo>
                  <a:cubicBezTo>
                    <a:pt x="774" y="145"/>
                    <a:pt x="774" y="145"/>
                    <a:pt x="774" y="144"/>
                  </a:cubicBezTo>
                  <a:cubicBezTo>
                    <a:pt x="775" y="144"/>
                    <a:pt x="776" y="144"/>
                    <a:pt x="776" y="144"/>
                  </a:cubicBezTo>
                  <a:cubicBezTo>
                    <a:pt x="776" y="143"/>
                    <a:pt x="775" y="142"/>
                    <a:pt x="776" y="142"/>
                  </a:cubicBezTo>
                  <a:cubicBezTo>
                    <a:pt x="777" y="141"/>
                    <a:pt x="777" y="142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7" y="141"/>
                    <a:pt x="777" y="141"/>
                    <a:pt x="776" y="141"/>
                  </a:cubicBezTo>
                  <a:cubicBezTo>
                    <a:pt x="776" y="141"/>
                    <a:pt x="776" y="140"/>
                    <a:pt x="776" y="140"/>
                  </a:cubicBezTo>
                  <a:cubicBezTo>
                    <a:pt x="774" y="139"/>
                    <a:pt x="772" y="139"/>
                    <a:pt x="771" y="138"/>
                  </a:cubicBezTo>
                  <a:cubicBezTo>
                    <a:pt x="771" y="137"/>
                    <a:pt x="771" y="137"/>
                    <a:pt x="771" y="137"/>
                  </a:cubicBezTo>
                  <a:cubicBezTo>
                    <a:pt x="770" y="136"/>
                    <a:pt x="769" y="136"/>
                    <a:pt x="769" y="136"/>
                  </a:cubicBezTo>
                  <a:cubicBezTo>
                    <a:pt x="768" y="135"/>
                    <a:pt x="769" y="134"/>
                    <a:pt x="768" y="134"/>
                  </a:cubicBezTo>
                  <a:cubicBezTo>
                    <a:pt x="767" y="134"/>
                    <a:pt x="767" y="134"/>
                    <a:pt x="766" y="133"/>
                  </a:cubicBezTo>
                  <a:cubicBezTo>
                    <a:pt x="765" y="133"/>
                    <a:pt x="765" y="133"/>
                    <a:pt x="765" y="133"/>
                  </a:cubicBezTo>
                  <a:cubicBezTo>
                    <a:pt x="763" y="133"/>
                    <a:pt x="759" y="133"/>
                    <a:pt x="757" y="133"/>
                  </a:cubicBezTo>
                  <a:cubicBezTo>
                    <a:pt x="758" y="135"/>
                    <a:pt x="757" y="136"/>
                    <a:pt x="758" y="137"/>
                  </a:cubicBezTo>
                  <a:cubicBezTo>
                    <a:pt x="757" y="137"/>
                    <a:pt x="757" y="137"/>
                    <a:pt x="756" y="136"/>
                  </a:cubicBezTo>
                  <a:cubicBezTo>
                    <a:pt x="756" y="135"/>
                    <a:pt x="756" y="133"/>
                    <a:pt x="756" y="132"/>
                  </a:cubicBezTo>
                  <a:cubicBezTo>
                    <a:pt x="756" y="131"/>
                    <a:pt x="754" y="131"/>
                    <a:pt x="754" y="131"/>
                  </a:cubicBezTo>
                  <a:cubicBezTo>
                    <a:pt x="754" y="130"/>
                    <a:pt x="754" y="129"/>
                    <a:pt x="754" y="129"/>
                  </a:cubicBezTo>
                  <a:cubicBezTo>
                    <a:pt x="753" y="129"/>
                    <a:pt x="752" y="129"/>
                    <a:pt x="751" y="129"/>
                  </a:cubicBezTo>
                  <a:cubicBezTo>
                    <a:pt x="751" y="129"/>
                    <a:pt x="751" y="128"/>
                    <a:pt x="750" y="127"/>
                  </a:cubicBezTo>
                  <a:cubicBezTo>
                    <a:pt x="749" y="127"/>
                    <a:pt x="748" y="127"/>
                    <a:pt x="748" y="127"/>
                  </a:cubicBezTo>
                  <a:cubicBezTo>
                    <a:pt x="747" y="127"/>
                    <a:pt x="747" y="126"/>
                    <a:pt x="747" y="125"/>
                  </a:cubicBezTo>
                  <a:cubicBezTo>
                    <a:pt x="746" y="125"/>
                    <a:pt x="746" y="125"/>
                    <a:pt x="745" y="125"/>
                  </a:cubicBezTo>
                  <a:cubicBezTo>
                    <a:pt x="744" y="125"/>
                    <a:pt x="743" y="123"/>
                    <a:pt x="741" y="123"/>
                  </a:cubicBezTo>
                  <a:cubicBezTo>
                    <a:pt x="741" y="123"/>
                    <a:pt x="741" y="123"/>
                    <a:pt x="741" y="123"/>
                  </a:cubicBezTo>
                  <a:cubicBezTo>
                    <a:pt x="740" y="122"/>
                    <a:pt x="741" y="122"/>
                    <a:pt x="741" y="121"/>
                  </a:cubicBezTo>
                  <a:cubicBezTo>
                    <a:pt x="741" y="121"/>
                    <a:pt x="740" y="120"/>
                    <a:pt x="740" y="120"/>
                  </a:cubicBezTo>
                  <a:cubicBezTo>
                    <a:pt x="739" y="120"/>
                    <a:pt x="739" y="121"/>
                    <a:pt x="738" y="120"/>
                  </a:cubicBezTo>
                  <a:cubicBezTo>
                    <a:pt x="738" y="119"/>
                    <a:pt x="738" y="119"/>
                    <a:pt x="738" y="119"/>
                  </a:cubicBezTo>
                  <a:cubicBezTo>
                    <a:pt x="736" y="119"/>
                    <a:pt x="736" y="119"/>
                    <a:pt x="734" y="119"/>
                  </a:cubicBezTo>
                  <a:cubicBezTo>
                    <a:pt x="734" y="117"/>
                    <a:pt x="733" y="116"/>
                    <a:pt x="732" y="115"/>
                  </a:cubicBezTo>
                  <a:cubicBezTo>
                    <a:pt x="731" y="115"/>
                    <a:pt x="730" y="115"/>
                    <a:pt x="730" y="115"/>
                  </a:cubicBezTo>
                  <a:cubicBezTo>
                    <a:pt x="730" y="114"/>
                    <a:pt x="730" y="114"/>
                    <a:pt x="730" y="113"/>
                  </a:cubicBezTo>
                  <a:cubicBezTo>
                    <a:pt x="730" y="113"/>
                    <a:pt x="729" y="112"/>
                    <a:pt x="729" y="112"/>
                  </a:cubicBezTo>
                  <a:cubicBezTo>
                    <a:pt x="728" y="112"/>
                    <a:pt x="726" y="112"/>
                    <a:pt x="725" y="112"/>
                  </a:cubicBezTo>
                  <a:cubicBezTo>
                    <a:pt x="725" y="112"/>
                    <a:pt x="724" y="111"/>
                    <a:pt x="723" y="111"/>
                  </a:cubicBezTo>
                  <a:cubicBezTo>
                    <a:pt x="721" y="110"/>
                    <a:pt x="721" y="112"/>
                    <a:pt x="719" y="111"/>
                  </a:cubicBezTo>
                  <a:cubicBezTo>
                    <a:pt x="718" y="111"/>
                    <a:pt x="718" y="109"/>
                    <a:pt x="717" y="109"/>
                  </a:cubicBezTo>
                  <a:cubicBezTo>
                    <a:pt x="716" y="108"/>
                    <a:pt x="714" y="109"/>
                    <a:pt x="713" y="108"/>
                  </a:cubicBezTo>
                  <a:cubicBezTo>
                    <a:pt x="711" y="107"/>
                    <a:pt x="711" y="107"/>
                    <a:pt x="711" y="107"/>
                  </a:cubicBezTo>
                  <a:cubicBezTo>
                    <a:pt x="711" y="106"/>
                    <a:pt x="711" y="106"/>
                    <a:pt x="711" y="106"/>
                  </a:cubicBezTo>
                  <a:cubicBezTo>
                    <a:pt x="710" y="106"/>
                    <a:pt x="710" y="107"/>
                    <a:pt x="710" y="107"/>
                  </a:cubicBezTo>
                  <a:cubicBezTo>
                    <a:pt x="709" y="107"/>
                    <a:pt x="706" y="107"/>
                    <a:pt x="705" y="107"/>
                  </a:cubicBezTo>
                  <a:cubicBezTo>
                    <a:pt x="704" y="107"/>
                    <a:pt x="703" y="106"/>
                    <a:pt x="701" y="106"/>
                  </a:cubicBezTo>
                  <a:cubicBezTo>
                    <a:pt x="701" y="106"/>
                    <a:pt x="701" y="107"/>
                    <a:pt x="700" y="107"/>
                  </a:cubicBezTo>
                  <a:cubicBezTo>
                    <a:pt x="699" y="107"/>
                    <a:pt x="699" y="106"/>
                    <a:pt x="698" y="106"/>
                  </a:cubicBezTo>
                  <a:cubicBezTo>
                    <a:pt x="697" y="106"/>
                    <a:pt x="695" y="107"/>
                    <a:pt x="692" y="106"/>
                  </a:cubicBezTo>
                  <a:cubicBezTo>
                    <a:pt x="692" y="106"/>
                    <a:pt x="691" y="105"/>
                    <a:pt x="691" y="105"/>
                  </a:cubicBezTo>
                  <a:cubicBezTo>
                    <a:pt x="691" y="105"/>
                    <a:pt x="690" y="105"/>
                    <a:pt x="690" y="105"/>
                  </a:cubicBezTo>
                  <a:cubicBezTo>
                    <a:pt x="690" y="107"/>
                    <a:pt x="690" y="108"/>
                    <a:pt x="690" y="109"/>
                  </a:cubicBezTo>
                  <a:cubicBezTo>
                    <a:pt x="690" y="110"/>
                    <a:pt x="691" y="109"/>
                    <a:pt x="691" y="109"/>
                  </a:cubicBezTo>
                  <a:cubicBezTo>
                    <a:pt x="691" y="110"/>
                    <a:pt x="692" y="110"/>
                    <a:pt x="692" y="110"/>
                  </a:cubicBezTo>
                  <a:cubicBezTo>
                    <a:pt x="692" y="112"/>
                    <a:pt x="692" y="113"/>
                    <a:pt x="692" y="114"/>
                  </a:cubicBezTo>
                  <a:cubicBezTo>
                    <a:pt x="692" y="114"/>
                    <a:pt x="691" y="114"/>
                    <a:pt x="691" y="114"/>
                  </a:cubicBezTo>
                  <a:cubicBezTo>
                    <a:pt x="691" y="114"/>
                    <a:pt x="690" y="115"/>
                    <a:pt x="690" y="116"/>
                  </a:cubicBezTo>
                  <a:cubicBezTo>
                    <a:pt x="689" y="116"/>
                    <a:pt x="689" y="115"/>
                    <a:pt x="689" y="116"/>
                  </a:cubicBezTo>
                  <a:cubicBezTo>
                    <a:pt x="688" y="116"/>
                    <a:pt x="689" y="117"/>
                    <a:pt x="689" y="117"/>
                  </a:cubicBezTo>
                  <a:cubicBezTo>
                    <a:pt x="688" y="117"/>
                    <a:pt x="687" y="117"/>
                    <a:pt x="686" y="117"/>
                  </a:cubicBezTo>
                  <a:cubicBezTo>
                    <a:pt x="686" y="117"/>
                    <a:pt x="686" y="117"/>
                    <a:pt x="686" y="117"/>
                  </a:cubicBezTo>
                  <a:cubicBezTo>
                    <a:pt x="685" y="118"/>
                    <a:pt x="684" y="118"/>
                    <a:pt x="683" y="118"/>
                  </a:cubicBezTo>
                  <a:cubicBezTo>
                    <a:pt x="682" y="117"/>
                    <a:pt x="682" y="115"/>
                    <a:pt x="682" y="113"/>
                  </a:cubicBezTo>
                  <a:cubicBezTo>
                    <a:pt x="681" y="113"/>
                    <a:pt x="680" y="113"/>
                    <a:pt x="680" y="113"/>
                  </a:cubicBezTo>
                  <a:cubicBezTo>
                    <a:pt x="679" y="112"/>
                    <a:pt x="680" y="109"/>
                    <a:pt x="679" y="109"/>
                  </a:cubicBezTo>
                  <a:cubicBezTo>
                    <a:pt x="679" y="110"/>
                    <a:pt x="678" y="111"/>
                    <a:pt x="677" y="111"/>
                  </a:cubicBezTo>
                  <a:cubicBezTo>
                    <a:pt x="677" y="111"/>
                    <a:pt x="677" y="110"/>
                    <a:pt x="677" y="110"/>
                  </a:cubicBezTo>
                  <a:cubicBezTo>
                    <a:pt x="675" y="110"/>
                    <a:pt x="674" y="112"/>
                    <a:pt x="672" y="112"/>
                  </a:cubicBezTo>
                  <a:cubicBezTo>
                    <a:pt x="672" y="112"/>
                    <a:pt x="672" y="111"/>
                    <a:pt x="672" y="110"/>
                  </a:cubicBezTo>
                  <a:cubicBezTo>
                    <a:pt x="671" y="110"/>
                    <a:pt x="669" y="110"/>
                    <a:pt x="669" y="109"/>
                  </a:cubicBezTo>
                  <a:cubicBezTo>
                    <a:pt x="668" y="109"/>
                    <a:pt x="666" y="110"/>
                    <a:pt x="665" y="110"/>
                  </a:cubicBezTo>
                  <a:cubicBezTo>
                    <a:pt x="665" y="110"/>
                    <a:pt x="664" y="111"/>
                    <a:pt x="664" y="111"/>
                  </a:cubicBezTo>
                  <a:cubicBezTo>
                    <a:pt x="663" y="111"/>
                    <a:pt x="663" y="110"/>
                    <a:pt x="662" y="110"/>
                  </a:cubicBezTo>
                  <a:cubicBezTo>
                    <a:pt x="662" y="110"/>
                    <a:pt x="662" y="109"/>
                    <a:pt x="662" y="109"/>
                  </a:cubicBezTo>
                  <a:cubicBezTo>
                    <a:pt x="660" y="109"/>
                    <a:pt x="657" y="109"/>
                    <a:pt x="654" y="109"/>
                  </a:cubicBezTo>
                  <a:cubicBezTo>
                    <a:pt x="654" y="109"/>
                    <a:pt x="654" y="109"/>
                    <a:pt x="653" y="109"/>
                  </a:cubicBezTo>
                  <a:cubicBezTo>
                    <a:pt x="653" y="109"/>
                    <a:pt x="651" y="110"/>
                    <a:pt x="651" y="110"/>
                  </a:cubicBezTo>
                  <a:cubicBezTo>
                    <a:pt x="650" y="111"/>
                    <a:pt x="649" y="111"/>
                    <a:pt x="648" y="111"/>
                  </a:cubicBezTo>
                  <a:cubicBezTo>
                    <a:pt x="648" y="112"/>
                    <a:pt x="648" y="114"/>
                    <a:pt x="647" y="115"/>
                  </a:cubicBezTo>
                  <a:cubicBezTo>
                    <a:pt x="647" y="115"/>
                    <a:pt x="646" y="116"/>
                    <a:pt x="646" y="116"/>
                  </a:cubicBezTo>
                  <a:cubicBezTo>
                    <a:pt x="646" y="116"/>
                    <a:pt x="646" y="115"/>
                    <a:pt x="646" y="115"/>
                  </a:cubicBezTo>
                  <a:cubicBezTo>
                    <a:pt x="645" y="114"/>
                    <a:pt x="645" y="114"/>
                    <a:pt x="645" y="114"/>
                  </a:cubicBezTo>
                  <a:cubicBezTo>
                    <a:pt x="645" y="114"/>
                    <a:pt x="645" y="113"/>
                    <a:pt x="645" y="113"/>
                  </a:cubicBezTo>
                  <a:cubicBezTo>
                    <a:pt x="645" y="112"/>
                    <a:pt x="644" y="112"/>
                    <a:pt x="644" y="112"/>
                  </a:cubicBezTo>
                  <a:cubicBezTo>
                    <a:pt x="644" y="111"/>
                    <a:pt x="644" y="111"/>
                    <a:pt x="644" y="110"/>
                  </a:cubicBezTo>
                  <a:cubicBezTo>
                    <a:pt x="643" y="110"/>
                    <a:pt x="642" y="110"/>
                    <a:pt x="642" y="110"/>
                  </a:cubicBezTo>
                  <a:cubicBezTo>
                    <a:pt x="642" y="110"/>
                    <a:pt x="642" y="108"/>
                    <a:pt x="642" y="108"/>
                  </a:cubicBezTo>
                  <a:cubicBezTo>
                    <a:pt x="641" y="107"/>
                    <a:pt x="642" y="108"/>
                    <a:pt x="641" y="107"/>
                  </a:cubicBezTo>
                  <a:cubicBezTo>
                    <a:pt x="642" y="107"/>
                    <a:pt x="642" y="106"/>
                    <a:pt x="643" y="106"/>
                  </a:cubicBezTo>
                  <a:cubicBezTo>
                    <a:pt x="642" y="105"/>
                    <a:pt x="641" y="104"/>
                    <a:pt x="640" y="103"/>
                  </a:cubicBezTo>
                  <a:cubicBezTo>
                    <a:pt x="640" y="103"/>
                    <a:pt x="639" y="104"/>
                    <a:pt x="639" y="103"/>
                  </a:cubicBezTo>
                  <a:cubicBezTo>
                    <a:pt x="638" y="103"/>
                    <a:pt x="638" y="102"/>
                    <a:pt x="638" y="101"/>
                  </a:cubicBezTo>
                  <a:cubicBezTo>
                    <a:pt x="637" y="101"/>
                    <a:pt x="636" y="101"/>
                    <a:pt x="634" y="101"/>
                  </a:cubicBezTo>
                  <a:cubicBezTo>
                    <a:pt x="634" y="101"/>
                    <a:pt x="633" y="100"/>
                    <a:pt x="632" y="100"/>
                  </a:cubicBezTo>
                  <a:cubicBezTo>
                    <a:pt x="632" y="100"/>
                    <a:pt x="631" y="100"/>
                    <a:pt x="631" y="101"/>
                  </a:cubicBezTo>
                  <a:cubicBezTo>
                    <a:pt x="631" y="101"/>
                    <a:pt x="631" y="101"/>
                    <a:pt x="631" y="101"/>
                  </a:cubicBezTo>
                  <a:cubicBezTo>
                    <a:pt x="630" y="101"/>
                    <a:pt x="630" y="100"/>
                    <a:pt x="629" y="100"/>
                  </a:cubicBezTo>
                  <a:cubicBezTo>
                    <a:pt x="628" y="100"/>
                    <a:pt x="627" y="101"/>
                    <a:pt x="626" y="101"/>
                  </a:cubicBezTo>
                  <a:cubicBezTo>
                    <a:pt x="625" y="100"/>
                    <a:pt x="625" y="100"/>
                    <a:pt x="625" y="100"/>
                  </a:cubicBezTo>
                  <a:cubicBezTo>
                    <a:pt x="625" y="100"/>
                    <a:pt x="623" y="101"/>
                    <a:pt x="622" y="101"/>
                  </a:cubicBezTo>
                  <a:cubicBezTo>
                    <a:pt x="621" y="100"/>
                    <a:pt x="621" y="100"/>
                    <a:pt x="619" y="100"/>
                  </a:cubicBezTo>
                  <a:cubicBezTo>
                    <a:pt x="618" y="100"/>
                    <a:pt x="617" y="102"/>
                    <a:pt x="614" y="101"/>
                  </a:cubicBezTo>
                  <a:cubicBezTo>
                    <a:pt x="613" y="101"/>
                    <a:pt x="613" y="100"/>
                    <a:pt x="611" y="101"/>
                  </a:cubicBezTo>
                  <a:cubicBezTo>
                    <a:pt x="609" y="101"/>
                    <a:pt x="607" y="102"/>
                    <a:pt x="605" y="102"/>
                  </a:cubicBezTo>
                  <a:cubicBezTo>
                    <a:pt x="603" y="102"/>
                    <a:pt x="602" y="102"/>
                    <a:pt x="600" y="102"/>
                  </a:cubicBezTo>
                  <a:cubicBezTo>
                    <a:pt x="598" y="102"/>
                    <a:pt x="597" y="103"/>
                    <a:pt x="595" y="102"/>
                  </a:cubicBezTo>
                  <a:cubicBezTo>
                    <a:pt x="595" y="102"/>
                    <a:pt x="594" y="103"/>
                    <a:pt x="595" y="103"/>
                  </a:cubicBezTo>
                  <a:cubicBezTo>
                    <a:pt x="592" y="102"/>
                    <a:pt x="592" y="102"/>
                    <a:pt x="590" y="103"/>
                  </a:cubicBezTo>
                  <a:cubicBezTo>
                    <a:pt x="591" y="101"/>
                    <a:pt x="592" y="100"/>
                    <a:pt x="594" y="99"/>
                  </a:cubicBezTo>
                  <a:cubicBezTo>
                    <a:pt x="594" y="97"/>
                    <a:pt x="594" y="97"/>
                    <a:pt x="594" y="97"/>
                  </a:cubicBezTo>
                  <a:cubicBezTo>
                    <a:pt x="593" y="97"/>
                    <a:pt x="592" y="97"/>
                    <a:pt x="591" y="97"/>
                  </a:cubicBezTo>
                  <a:cubicBezTo>
                    <a:pt x="592" y="97"/>
                    <a:pt x="591" y="96"/>
                    <a:pt x="591" y="95"/>
                  </a:cubicBezTo>
                  <a:cubicBezTo>
                    <a:pt x="592" y="95"/>
                    <a:pt x="592" y="95"/>
                    <a:pt x="592" y="95"/>
                  </a:cubicBezTo>
                  <a:cubicBezTo>
                    <a:pt x="591" y="95"/>
                    <a:pt x="593" y="95"/>
                    <a:pt x="593" y="95"/>
                  </a:cubicBezTo>
                  <a:cubicBezTo>
                    <a:pt x="593" y="95"/>
                    <a:pt x="593" y="96"/>
                    <a:pt x="594" y="96"/>
                  </a:cubicBezTo>
                  <a:cubicBezTo>
                    <a:pt x="594" y="96"/>
                    <a:pt x="595" y="96"/>
                    <a:pt x="595" y="96"/>
                  </a:cubicBezTo>
                  <a:cubicBezTo>
                    <a:pt x="595" y="95"/>
                    <a:pt x="596" y="94"/>
                    <a:pt x="596" y="93"/>
                  </a:cubicBezTo>
                  <a:cubicBezTo>
                    <a:pt x="595" y="93"/>
                    <a:pt x="594" y="91"/>
                    <a:pt x="593" y="91"/>
                  </a:cubicBezTo>
                  <a:cubicBezTo>
                    <a:pt x="591" y="91"/>
                    <a:pt x="591" y="92"/>
                    <a:pt x="590" y="92"/>
                  </a:cubicBezTo>
                  <a:cubicBezTo>
                    <a:pt x="590" y="91"/>
                    <a:pt x="589" y="90"/>
                    <a:pt x="589" y="90"/>
                  </a:cubicBezTo>
                  <a:cubicBezTo>
                    <a:pt x="586" y="90"/>
                    <a:pt x="584" y="90"/>
                    <a:pt x="582" y="91"/>
                  </a:cubicBezTo>
                  <a:cubicBezTo>
                    <a:pt x="581" y="93"/>
                    <a:pt x="580" y="94"/>
                    <a:pt x="579" y="97"/>
                  </a:cubicBezTo>
                  <a:cubicBezTo>
                    <a:pt x="579" y="97"/>
                    <a:pt x="578" y="98"/>
                    <a:pt x="578" y="98"/>
                  </a:cubicBezTo>
                  <a:cubicBezTo>
                    <a:pt x="578" y="98"/>
                    <a:pt x="574" y="99"/>
                    <a:pt x="574" y="99"/>
                  </a:cubicBezTo>
                  <a:cubicBezTo>
                    <a:pt x="573" y="98"/>
                    <a:pt x="573" y="98"/>
                    <a:pt x="573" y="98"/>
                  </a:cubicBezTo>
                  <a:cubicBezTo>
                    <a:pt x="572" y="97"/>
                    <a:pt x="574" y="97"/>
                    <a:pt x="575" y="97"/>
                  </a:cubicBezTo>
                  <a:cubicBezTo>
                    <a:pt x="575" y="96"/>
                    <a:pt x="574" y="96"/>
                    <a:pt x="574" y="96"/>
                  </a:cubicBezTo>
                  <a:cubicBezTo>
                    <a:pt x="574" y="95"/>
                    <a:pt x="574" y="95"/>
                    <a:pt x="574" y="95"/>
                  </a:cubicBezTo>
                  <a:cubicBezTo>
                    <a:pt x="577" y="94"/>
                    <a:pt x="576" y="94"/>
                    <a:pt x="577" y="92"/>
                  </a:cubicBezTo>
                  <a:cubicBezTo>
                    <a:pt x="577" y="92"/>
                    <a:pt x="578" y="92"/>
                    <a:pt x="578" y="92"/>
                  </a:cubicBezTo>
                  <a:cubicBezTo>
                    <a:pt x="578" y="93"/>
                    <a:pt x="578" y="93"/>
                    <a:pt x="578" y="93"/>
                  </a:cubicBezTo>
                  <a:cubicBezTo>
                    <a:pt x="578" y="93"/>
                    <a:pt x="577" y="94"/>
                    <a:pt x="578" y="94"/>
                  </a:cubicBezTo>
                  <a:cubicBezTo>
                    <a:pt x="579" y="93"/>
                    <a:pt x="579" y="92"/>
                    <a:pt x="579" y="91"/>
                  </a:cubicBezTo>
                  <a:cubicBezTo>
                    <a:pt x="577" y="91"/>
                    <a:pt x="573" y="92"/>
                    <a:pt x="570" y="92"/>
                  </a:cubicBezTo>
                  <a:cubicBezTo>
                    <a:pt x="569" y="88"/>
                    <a:pt x="570" y="89"/>
                    <a:pt x="574" y="90"/>
                  </a:cubicBezTo>
                  <a:cubicBezTo>
                    <a:pt x="574" y="89"/>
                    <a:pt x="574" y="89"/>
                    <a:pt x="574" y="89"/>
                  </a:cubicBezTo>
                  <a:cubicBezTo>
                    <a:pt x="573" y="89"/>
                    <a:pt x="571" y="88"/>
                    <a:pt x="569" y="88"/>
                  </a:cubicBezTo>
                  <a:cubicBezTo>
                    <a:pt x="568" y="87"/>
                    <a:pt x="568" y="87"/>
                    <a:pt x="568" y="87"/>
                  </a:cubicBezTo>
                  <a:cubicBezTo>
                    <a:pt x="567" y="87"/>
                    <a:pt x="566" y="88"/>
                    <a:pt x="565" y="88"/>
                  </a:cubicBezTo>
                  <a:cubicBezTo>
                    <a:pt x="564" y="88"/>
                    <a:pt x="562" y="87"/>
                    <a:pt x="562" y="87"/>
                  </a:cubicBezTo>
                  <a:cubicBezTo>
                    <a:pt x="561" y="87"/>
                    <a:pt x="560" y="87"/>
                    <a:pt x="559" y="87"/>
                  </a:cubicBezTo>
                  <a:cubicBezTo>
                    <a:pt x="559" y="87"/>
                    <a:pt x="556" y="86"/>
                    <a:pt x="556" y="86"/>
                  </a:cubicBezTo>
                  <a:cubicBezTo>
                    <a:pt x="556" y="86"/>
                    <a:pt x="555" y="85"/>
                    <a:pt x="555" y="85"/>
                  </a:cubicBezTo>
                  <a:cubicBezTo>
                    <a:pt x="554" y="84"/>
                    <a:pt x="553" y="85"/>
                    <a:pt x="552" y="85"/>
                  </a:cubicBezTo>
                  <a:cubicBezTo>
                    <a:pt x="552" y="85"/>
                    <a:pt x="552" y="85"/>
                    <a:pt x="552" y="85"/>
                  </a:cubicBezTo>
                  <a:cubicBezTo>
                    <a:pt x="552" y="86"/>
                    <a:pt x="553" y="85"/>
                    <a:pt x="553" y="85"/>
                  </a:cubicBezTo>
                  <a:cubicBezTo>
                    <a:pt x="553" y="85"/>
                    <a:pt x="553" y="86"/>
                    <a:pt x="553" y="86"/>
                  </a:cubicBezTo>
                  <a:cubicBezTo>
                    <a:pt x="554" y="86"/>
                    <a:pt x="554" y="86"/>
                    <a:pt x="554" y="86"/>
                  </a:cubicBezTo>
                  <a:cubicBezTo>
                    <a:pt x="553" y="87"/>
                    <a:pt x="553" y="87"/>
                    <a:pt x="553" y="87"/>
                  </a:cubicBezTo>
                  <a:cubicBezTo>
                    <a:pt x="552" y="88"/>
                    <a:pt x="550" y="88"/>
                    <a:pt x="549" y="87"/>
                  </a:cubicBezTo>
                  <a:cubicBezTo>
                    <a:pt x="549" y="88"/>
                    <a:pt x="549" y="89"/>
                    <a:pt x="549" y="89"/>
                  </a:cubicBezTo>
                  <a:cubicBezTo>
                    <a:pt x="549" y="89"/>
                    <a:pt x="552" y="90"/>
                    <a:pt x="551" y="90"/>
                  </a:cubicBezTo>
                  <a:cubicBezTo>
                    <a:pt x="551" y="90"/>
                    <a:pt x="552" y="90"/>
                    <a:pt x="553" y="90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49" y="90"/>
                    <a:pt x="547" y="90"/>
                    <a:pt x="548" y="95"/>
                  </a:cubicBezTo>
                  <a:cubicBezTo>
                    <a:pt x="548" y="95"/>
                    <a:pt x="549" y="95"/>
                    <a:pt x="549" y="95"/>
                  </a:cubicBezTo>
                  <a:cubicBezTo>
                    <a:pt x="549" y="96"/>
                    <a:pt x="549" y="97"/>
                    <a:pt x="549" y="97"/>
                  </a:cubicBezTo>
                  <a:cubicBezTo>
                    <a:pt x="549" y="97"/>
                    <a:pt x="548" y="98"/>
                    <a:pt x="547" y="98"/>
                  </a:cubicBezTo>
                  <a:cubicBezTo>
                    <a:pt x="547" y="98"/>
                    <a:pt x="547" y="97"/>
                    <a:pt x="546" y="97"/>
                  </a:cubicBezTo>
                  <a:cubicBezTo>
                    <a:pt x="546" y="97"/>
                    <a:pt x="545" y="98"/>
                    <a:pt x="545" y="98"/>
                  </a:cubicBezTo>
                  <a:cubicBezTo>
                    <a:pt x="545" y="97"/>
                    <a:pt x="545" y="97"/>
                    <a:pt x="545" y="96"/>
                  </a:cubicBezTo>
                  <a:cubicBezTo>
                    <a:pt x="545" y="96"/>
                    <a:pt x="544" y="95"/>
                    <a:pt x="544" y="95"/>
                  </a:cubicBezTo>
                  <a:cubicBezTo>
                    <a:pt x="544" y="95"/>
                    <a:pt x="543" y="96"/>
                    <a:pt x="543" y="96"/>
                  </a:cubicBezTo>
                  <a:cubicBezTo>
                    <a:pt x="543" y="96"/>
                    <a:pt x="543" y="95"/>
                    <a:pt x="542" y="95"/>
                  </a:cubicBezTo>
                  <a:cubicBezTo>
                    <a:pt x="542" y="96"/>
                    <a:pt x="542" y="96"/>
                    <a:pt x="542" y="96"/>
                  </a:cubicBezTo>
                  <a:cubicBezTo>
                    <a:pt x="542" y="96"/>
                    <a:pt x="542" y="97"/>
                    <a:pt x="541" y="97"/>
                  </a:cubicBezTo>
                  <a:cubicBezTo>
                    <a:pt x="542" y="98"/>
                    <a:pt x="542" y="98"/>
                    <a:pt x="543" y="98"/>
                  </a:cubicBezTo>
                  <a:cubicBezTo>
                    <a:pt x="541" y="99"/>
                    <a:pt x="540" y="99"/>
                    <a:pt x="538" y="99"/>
                  </a:cubicBezTo>
                  <a:cubicBezTo>
                    <a:pt x="538" y="99"/>
                    <a:pt x="538" y="99"/>
                    <a:pt x="538" y="99"/>
                  </a:cubicBezTo>
                  <a:cubicBezTo>
                    <a:pt x="537" y="98"/>
                    <a:pt x="536" y="99"/>
                    <a:pt x="536" y="99"/>
                  </a:cubicBezTo>
                  <a:cubicBezTo>
                    <a:pt x="536" y="99"/>
                    <a:pt x="536" y="98"/>
                    <a:pt x="535" y="98"/>
                  </a:cubicBezTo>
                  <a:cubicBezTo>
                    <a:pt x="534" y="97"/>
                    <a:pt x="532" y="96"/>
                    <a:pt x="531" y="95"/>
                  </a:cubicBezTo>
                  <a:cubicBezTo>
                    <a:pt x="531" y="95"/>
                    <a:pt x="531" y="95"/>
                    <a:pt x="531" y="95"/>
                  </a:cubicBezTo>
                  <a:cubicBezTo>
                    <a:pt x="530" y="95"/>
                    <a:pt x="530" y="95"/>
                    <a:pt x="529" y="95"/>
                  </a:cubicBezTo>
                  <a:cubicBezTo>
                    <a:pt x="529" y="95"/>
                    <a:pt x="528" y="94"/>
                    <a:pt x="528" y="94"/>
                  </a:cubicBezTo>
                  <a:cubicBezTo>
                    <a:pt x="525" y="93"/>
                    <a:pt x="524" y="96"/>
                    <a:pt x="522" y="97"/>
                  </a:cubicBezTo>
                  <a:cubicBezTo>
                    <a:pt x="522" y="97"/>
                    <a:pt x="521" y="97"/>
                    <a:pt x="521" y="97"/>
                  </a:cubicBezTo>
                  <a:cubicBezTo>
                    <a:pt x="521" y="97"/>
                    <a:pt x="519" y="97"/>
                    <a:pt x="519" y="98"/>
                  </a:cubicBezTo>
                  <a:cubicBezTo>
                    <a:pt x="519" y="97"/>
                    <a:pt x="520" y="95"/>
                    <a:pt x="519" y="95"/>
                  </a:cubicBezTo>
                  <a:cubicBezTo>
                    <a:pt x="519" y="95"/>
                    <a:pt x="519" y="95"/>
                    <a:pt x="519" y="94"/>
                  </a:cubicBezTo>
                  <a:cubicBezTo>
                    <a:pt x="518" y="94"/>
                    <a:pt x="518" y="94"/>
                    <a:pt x="518" y="94"/>
                  </a:cubicBezTo>
                  <a:cubicBezTo>
                    <a:pt x="517" y="93"/>
                    <a:pt x="518" y="93"/>
                    <a:pt x="518" y="92"/>
                  </a:cubicBezTo>
                  <a:cubicBezTo>
                    <a:pt x="518" y="92"/>
                    <a:pt x="517" y="92"/>
                    <a:pt x="517" y="92"/>
                  </a:cubicBezTo>
                  <a:cubicBezTo>
                    <a:pt x="515" y="94"/>
                    <a:pt x="515" y="94"/>
                    <a:pt x="515" y="94"/>
                  </a:cubicBezTo>
                  <a:cubicBezTo>
                    <a:pt x="515" y="95"/>
                    <a:pt x="516" y="96"/>
                    <a:pt x="515" y="97"/>
                  </a:cubicBezTo>
                  <a:cubicBezTo>
                    <a:pt x="515" y="97"/>
                    <a:pt x="514" y="98"/>
                    <a:pt x="514" y="98"/>
                  </a:cubicBezTo>
                  <a:cubicBezTo>
                    <a:pt x="514" y="101"/>
                    <a:pt x="513" y="101"/>
                    <a:pt x="512" y="103"/>
                  </a:cubicBezTo>
                  <a:cubicBezTo>
                    <a:pt x="512" y="104"/>
                    <a:pt x="512" y="105"/>
                    <a:pt x="511" y="105"/>
                  </a:cubicBezTo>
                  <a:cubicBezTo>
                    <a:pt x="511" y="105"/>
                    <a:pt x="510" y="105"/>
                    <a:pt x="510" y="105"/>
                  </a:cubicBezTo>
                  <a:cubicBezTo>
                    <a:pt x="510" y="105"/>
                    <a:pt x="509" y="105"/>
                    <a:pt x="509" y="105"/>
                  </a:cubicBezTo>
                  <a:cubicBezTo>
                    <a:pt x="510" y="103"/>
                    <a:pt x="509" y="103"/>
                    <a:pt x="510" y="101"/>
                  </a:cubicBezTo>
                  <a:cubicBezTo>
                    <a:pt x="510" y="101"/>
                    <a:pt x="509" y="101"/>
                    <a:pt x="509" y="101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7" y="102"/>
                    <a:pt x="506" y="101"/>
                    <a:pt x="506" y="100"/>
                  </a:cubicBezTo>
                  <a:cubicBezTo>
                    <a:pt x="504" y="100"/>
                    <a:pt x="504" y="100"/>
                    <a:pt x="502" y="101"/>
                  </a:cubicBezTo>
                  <a:cubicBezTo>
                    <a:pt x="501" y="100"/>
                    <a:pt x="501" y="99"/>
                    <a:pt x="500" y="98"/>
                  </a:cubicBezTo>
                  <a:cubicBezTo>
                    <a:pt x="499" y="98"/>
                    <a:pt x="499" y="98"/>
                    <a:pt x="498" y="98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8" y="97"/>
                    <a:pt x="498" y="97"/>
                    <a:pt x="499" y="96"/>
                  </a:cubicBezTo>
                  <a:cubicBezTo>
                    <a:pt x="501" y="95"/>
                    <a:pt x="501" y="97"/>
                    <a:pt x="500" y="94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8" y="94"/>
                    <a:pt x="499" y="95"/>
                    <a:pt x="499" y="95"/>
                  </a:cubicBezTo>
                  <a:cubicBezTo>
                    <a:pt x="499" y="95"/>
                    <a:pt x="499" y="96"/>
                    <a:pt x="499" y="96"/>
                  </a:cubicBezTo>
                  <a:cubicBezTo>
                    <a:pt x="498" y="96"/>
                    <a:pt x="498" y="96"/>
                    <a:pt x="497" y="96"/>
                  </a:cubicBezTo>
                  <a:cubicBezTo>
                    <a:pt x="496" y="93"/>
                    <a:pt x="494" y="92"/>
                    <a:pt x="492" y="91"/>
                  </a:cubicBezTo>
                  <a:cubicBezTo>
                    <a:pt x="491" y="91"/>
                    <a:pt x="491" y="91"/>
                    <a:pt x="490" y="91"/>
                  </a:cubicBezTo>
                  <a:cubicBezTo>
                    <a:pt x="489" y="92"/>
                    <a:pt x="491" y="94"/>
                    <a:pt x="491" y="94"/>
                  </a:cubicBezTo>
                  <a:cubicBezTo>
                    <a:pt x="491" y="95"/>
                    <a:pt x="491" y="96"/>
                    <a:pt x="490" y="95"/>
                  </a:cubicBezTo>
                  <a:cubicBezTo>
                    <a:pt x="490" y="95"/>
                    <a:pt x="491" y="96"/>
                    <a:pt x="490" y="95"/>
                  </a:cubicBezTo>
                  <a:cubicBezTo>
                    <a:pt x="489" y="95"/>
                    <a:pt x="489" y="92"/>
                    <a:pt x="488" y="91"/>
                  </a:cubicBezTo>
                  <a:cubicBezTo>
                    <a:pt x="487" y="91"/>
                    <a:pt x="486" y="91"/>
                    <a:pt x="486" y="91"/>
                  </a:cubicBezTo>
                  <a:cubicBezTo>
                    <a:pt x="485" y="91"/>
                    <a:pt x="482" y="90"/>
                    <a:pt x="483" y="90"/>
                  </a:cubicBezTo>
                  <a:cubicBezTo>
                    <a:pt x="484" y="90"/>
                    <a:pt x="485" y="90"/>
                    <a:pt x="486" y="90"/>
                  </a:cubicBezTo>
                  <a:cubicBezTo>
                    <a:pt x="486" y="89"/>
                    <a:pt x="486" y="89"/>
                    <a:pt x="486" y="88"/>
                  </a:cubicBezTo>
                  <a:cubicBezTo>
                    <a:pt x="485" y="88"/>
                    <a:pt x="484" y="88"/>
                    <a:pt x="483" y="88"/>
                  </a:cubicBezTo>
                  <a:cubicBezTo>
                    <a:pt x="483" y="90"/>
                    <a:pt x="483" y="90"/>
                    <a:pt x="483" y="90"/>
                  </a:cubicBezTo>
                  <a:cubicBezTo>
                    <a:pt x="482" y="90"/>
                    <a:pt x="482" y="90"/>
                    <a:pt x="482" y="90"/>
                  </a:cubicBezTo>
                  <a:cubicBezTo>
                    <a:pt x="482" y="90"/>
                    <a:pt x="481" y="89"/>
                    <a:pt x="481" y="89"/>
                  </a:cubicBezTo>
                  <a:cubicBezTo>
                    <a:pt x="480" y="88"/>
                    <a:pt x="479" y="89"/>
                    <a:pt x="479" y="89"/>
                  </a:cubicBezTo>
                  <a:cubicBezTo>
                    <a:pt x="479" y="89"/>
                    <a:pt x="479" y="89"/>
                    <a:pt x="480" y="88"/>
                  </a:cubicBezTo>
                  <a:cubicBezTo>
                    <a:pt x="480" y="88"/>
                    <a:pt x="480" y="88"/>
                    <a:pt x="481" y="87"/>
                  </a:cubicBezTo>
                  <a:cubicBezTo>
                    <a:pt x="481" y="87"/>
                    <a:pt x="480" y="86"/>
                    <a:pt x="480" y="86"/>
                  </a:cubicBezTo>
                  <a:cubicBezTo>
                    <a:pt x="480" y="86"/>
                    <a:pt x="479" y="87"/>
                    <a:pt x="479" y="87"/>
                  </a:cubicBezTo>
                  <a:cubicBezTo>
                    <a:pt x="476" y="87"/>
                    <a:pt x="479" y="86"/>
                    <a:pt x="479" y="86"/>
                  </a:cubicBezTo>
                  <a:cubicBezTo>
                    <a:pt x="480" y="85"/>
                    <a:pt x="479" y="85"/>
                    <a:pt x="480" y="85"/>
                  </a:cubicBezTo>
                  <a:cubicBezTo>
                    <a:pt x="480" y="84"/>
                    <a:pt x="481" y="85"/>
                    <a:pt x="481" y="85"/>
                  </a:cubicBezTo>
                  <a:cubicBezTo>
                    <a:pt x="482" y="84"/>
                    <a:pt x="482" y="84"/>
                    <a:pt x="483" y="84"/>
                  </a:cubicBezTo>
                  <a:cubicBezTo>
                    <a:pt x="483" y="83"/>
                    <a:pt x="484" y="84"/>
                    <a:pt x="484" y="84"/>
                  </a:cubicBezTo>
                  <a:cubicBezTo>
                    <a:pt x="485" y="83"/>
                    <a:pt x="486" y="82"/>
                    <a:pt x="487" y="81"/>
                  </a:cubicBezTo>
                  <a:cubicBezTo>
                    <a:pt x="487" y="81"/>
                    <a:pt x="487" y="81"/>
                    <a:pt x="487" y="81"/>
                  </a:cubicBezTo>
                  <a:cubicBezTo>
                    <a:pt x="487" y="81"/>
                    <a:pt x="487" y="80"/>
                    <a:pt x="487" y="79"/>
                  </a:cubicBezTo>
                  <a:cubicBezTo>
                    <a:pt x="487" y="79"/>
                    <a:pt x="485" y="80"/>
                    <a:pt x="484" y="79"/>
                  </a:cubicBezTo>
                  <a:cubicBezTo>
                    <a:pt x="484" y="79"/>
                    <a:pt x="483" y="78"/>
                    <a:pt x="483" y="77"/>
                  </a:cubicBezTo>
                  <a:cubicBezTo>
                    <a:pt x="482" y="77"/>
                    <a:pt x="481" y="78"/>
                    <a:pt x="481" y="77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79" y="76"/>
                    <a:pt x="477" y="76"/>
                    <a:pt x="476" y="76"/>
                  </a:cubicBezTo>
                  <a:cubicBezTo>
                    <a:pt x="471" y="77"/>
                    <a:pt x="471" y="78"/>
                    <a:pt x="471" y="81"/>
                  </a:cubicBezTo>
                  <a:cubicBezTo>
                    <a:pt x="472" y="81"/>
                    <a:pt x="472" y="81"/>
                    <a:pt x="473" y="82"/>
                  </a:cubicBezTo>
                  <a:cubicBezTo>
                    <a:pt x="473" y="82"/>
                    <a:pt x="473" y="83"/>
                    <a:pt x="473" y="83"/>
                  </a:cubicBezTo>
                  <a:cubicBezTo>
                    <a:pt x="474" y="83"/>
                    <a:pt x="475" y="83"/>
                    <a:pt x="476" y="83"/>
                  </a:cubicBezTo>
                  <a:cubicBezTo>
                    <a:pt x="477" y="83"/>
                    <a:pt x="478" y="84"/>
                    <a:pt x="478" y="84"/>
                  </a:cubicBezTo>
                  <a:cubicBezTo>
                    <a:pt x="479" y="85"/>
                    <a:pt x="478" y="85"/>
                    <a:pt x="477" y="85"/>
                  </a:cubicBezTo>
                  <a:cubicBezTo>
                    <a:pt x="477" y="85"/>
                    <a:pt x="477" y="86"/>
                    <a:pt x="477" y="86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4" y="87"/>
                    <a:pt x="474" y="87"/>
                    <a:pt x="475" y="88"/>
                  </a:cubicBezTo>
                  <a:cubicBezTo>
                    <a:pt x="473" y="88"/>
                    <a:pt x="471" y="88"/>
                    <a:pt x="470" y="87"/>
                  </a:cubicBezTo>
                  <a:cubicBezTo>
                    <a:pt x="469" y="87"/>
                    <a:pt x="468" y="86"/>
                    <a:pt x="468" y="86"/>
                  </a:cubicBezTo>
                  <a:cubicBezTo>
                    <a:pt x="467" y="86"/>
                    <a:pt x="467" y="86"/>
                    <a:pt x="466" y="86"/>
                  </a:cubicBezTo>
                  <a:cubicBezTo>
                    <a:pt x="466" y="86"/>
                    <a:pt x="464" y="85"/>
                    <a:pt x="464" y="85"/>
                  </a:cubicBezTo>
                  <a:cubicBezTo>
                    <a:pt x="463" y="85"/>
                    <a:pt x="463" y="85"/>
                    <a:pt x="463" y="85"/>
                  </a:cubicBezTo>
                  <a:cubicBezTo>
                    <a:pt x="461" y="86"/>
                    <a:pt x="460" y="84"/>
                    <a:pt x="458" y="85"/>
                  </a:cubicBezTo>
                  <a:cubicBezTo>
                    <a:pt x="458" y="85"/>
                    <a:pt x="458" y="86"/>
                    <a:pt x="458" y="86"/>
                  </a:cubicBezTo>
                  <a:cubicBezTo>
                    <a:pt x="458" y="86"/>
                    <a:pt x="458" y="86"/>
                    <a:pt x="457" y="86"/>
                  </a:cubicBezTo>
                  <a:cubicBezTo>
                    <a:pt x="457" y="85"/>
                    <a:pt x="456" y="84"/>
                    <a:pt x="456" y="84"/>
                  </a:cubicBezTo>
                  <a:cubicBezTo>
                    <a:pt x="455" y="84"/>
                    <a:pt x="455" y="84"/>
                    <a:pt x="454" y="84"/>
                  </a:cubicBezTo>
                  <a:cubicBezTo>
                    <a:pt x="454" y="84"/>
                    <a:pt x="454" y="84"/>
                    <a:pt x="454" y="84"/>
                  </a:cubicBezTo>
                  <a:cubicBezTo>
                    <a:pt x="453" y="83"/>
                    <a:pt x="453" y="84"/>
                    <a:pt x="452" y="83"/>
                  </a:cubicBezTo>
                  <a:cubicBezTo>
                    <a:pt x="451" y="83"/>
                    <a:pt x="450" y="82"/>
                    <a:pt x="450" y="82"/>
                  </a:cubicBezTo>
                  <a:cubicBezTo>
                    <a:pt x="450" y="82"/>
                    <a:pt x="449" y="81"/>
                    <a:pt x="450" y="81"/>
                  </a:cubicBezTo>
                  <a:cubicBezTo>
                    <a:pt x="450" y="81"/>
                    <a:pt x="450" y="81"/>
                    <a:pt x="450" y="81"/>
                  </a:cubicBezTo>
                  <a:cubicBezTo>
                    <a:pt x="450" y="80"/>
                    <a:pt x="450" y="79"/>
                    <a:pt x="450" y="78"/>
                  </a:cubicBezTo>
                  <a:cubicBezTo>
                    <a:pt x="449" y="78"/>
                    <a:pt x="447" y="77"/>
                    <a:pt x="445" y="77"/>
                  </a:cubicBezTo>
                  <a:cubicBezTo>
                    <a:pt x="444" y="77"/>
                    <a:pt x="443" y="78"/>
                    <a:pt x="443" y="78"/>
                  </a:cubicBezTo>
                  <a:cubicBezTo>
                    <a:pt x="442" y="77"/>
                    <a:pt x="442" y="77"/>
                    <a:pt x="442" y="77"/>
                  </a:cubicBezTo>
                  <a:cubicBezTo>
                    <a:pt x="441" y="77"/>
                    <a:pt x="441" y="77"/>
                    <a:pt x="439" y="77"/>
                  </a:cubicBezTo>
                  <a:cubicBezTo>
                    <a:pt x="438" y="77"/>
                    <a:pt x="437" y="76"/>
                    <a:pt x="435" y="76"/>
                  </a:cubicBezTo>
                  <a:cubicBezTo>
                    <a:pt x="435" y="76"/>
                    <a:pt x="434" y="77"/>
                    <a:pt x="434" y="77"/>
                  </a:cubicBezTo>
                  <a:cubicBezTo>
                    <a:pt x="431" y="79"/>
                    <a:pt x="429" y="79"/>
                    <a:pt x="428" y="82"/>
                  </a:cubicBezTo>
                  <a:cubicBezTo>
                    <a:pt x="428" y="82"/>
                    <a:pt x="428" y="83"/>
                    <a:pt x="428" y="83"/>
                  </a:cubicBezTo>
                  <a:cubicBezTo>
                    <a:pt x="428" y="83"/>
                    <a:pt x="427" y="83"/>
                    <a:pt x="427" y="83"/>
                  </a:cubicBezTo>
                  <a:cubicBezTo>
                    <a:pt x="427" y="82"/>
                    <a:pt x="427" y="81"/>
                    <a:pt x="427" y="81"/>
                  </a:cubicBezTo>
                  <a:cubicBezTo>
                    <a:pt x="427" y="81"/>
                    <a:pt x="428" y="80"/>
                    <a:pt x="427" y="79"/>
                  </a:cubicBezTo>
                  <a:cubicBezTo>
                    <a:pt x="427" y="79"/>
                    <a:pt x="426" y="78"/>
                    <a:pt x="426" y="78"/>
                  </a:cubicBezTo>
                  <a:cubicBezTo>
                    <a:pt x="426" y="78"/>
                    <a:pt x="425" y="77"/>
                    <a:pt x="425" y="77"/>
                  </a:cubicBezTo>
                  <a:cubicBezTo>
                    <a:pt x="425" y="78"/>
                    <a:pt x="425" y="79"/>
                    <a:pt x="425" y="80"/>
                  </a:cubicBezTo>
                  <a:cubicBezTo>
                    <a:pt x="419" y="80"/>
                    <a:pt x="420" y="81"/>
                    <a:pt x="418" y="76"/>
                  </a:cubicBezTo>
                  <a:cubicBezTo>
                    <a:pt x="417" y="76"/>
                    <a:pt x="417" y="76"/>
                    <a:pt x="417" y="76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16" y="77"/>
                    <a:pt x="417" y="78"/>
                    <a:pt x="416" y="78"/>
                  </a:cubicBezTo>
                  <a:cubicBezTo>
                    <a:pt x="415" y="78"/>
                    <a:pt x="415" y="76"/>
                    <a:pt x="413" y="77"/>
                  </a:cubicBezTo>
                  <a:cubicBezTo>
                    <a:pt x="413" y="77"/>
                    <a:pt x="413" y="78"/>
                    <a:pt x="413" y="78"/>
                  </a:cubicBezTo>
                  <a:cubicBezTo>
                    <a:pt x="413" y="79"/>
                    <a:pt x="412" y="79"/>
                    <a:pt x="412" y="79"/>
                  </a:cubicBezTo>
                  <a:cubicBezTo>
                    <a:pt x="412" y="80"/>
                    <a:pt x="412" y="80"/>
                    <a:pt x="412" y="80"/>
                  </a:cubicBezTo>
                  <a:cubicBezTo>
                    <a:pt x="411" y="79"/>
                    <a:pt x="411" y="81"/>
                    <a:pt x="411" y="81"/>
                  </a:cubicBezTo>
                  <a:cubicBezTo>
                    <a:pt x="411" y="81"/>
                    <a:pt x="412" y="82"/>
                    <a:pt x="412" y="82"/>
                  </a:cubicBezTo>
                  <a:cubicBezTo>
                    <a:pt x="412" y="82"/>
                    <a:pt x="414" y="82"/>
                    <a:pt x="414" y="82"/>
                  </a:cubicBezTo>
                  <a:cubicBezTo>
                    <a:pt x="414" y="82"/>
                    <a:pt x="413" y="83"/>
                    <a:pt x="413" y="83"/>
                  </a:cubicBezTo>
                  <a:cubicBezTo>
                    <a:pt x="411" y="83"/>
                    <a:pt x="411" y="82"/>
                    <a:pt x="410" y="8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83"/>
                    <a:pt x="409" y="84"/>
                    <a:pt x="408" y="85"/>
                  </a:cubicBezTo>
                  <a:cubicBezTo>
                    <a:pt x="408" y="85"/>
                    <a:pt x="406" y="85"/>
                    <a:pt x="406" y="85"/>
                  </a:cubicBezTo>
                  <a:cubicBezTo>
                    <a:pt x="405" y="85"/>
                    <a:pt x="406" y="86"/>
                    <a:pt x="405" y="86"/>
                  </a:cubicBezTo>
                  <a:cubicBezTo>
                    <a:pt x="403" y="86"/>
                    <a:pt x="401" y="85"/>
                    <a:pt x="399" y="85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399" y="86"/>
                    <a:pt x="399" y="86"/>
                    <a:pt x="399" y="87"/>
                  </a:cubicBezTo>
                  <a:cubicBezTo>
                    <a:pt x="397" y="88"/>
                    <a:pt x="397" y="88"/>
                    <a:pt x="397" y="88"/>
                  </a:cubicBezTo>
                  <a:cubicBezTo>
                    <a:pt x="395" y="88"/>
                    <a:pt x="391" y="88"/>
                    <a:pt x="388" y="88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392" y="87"/>
                    <a:pt x="395" y="88"/>
                    <a:pt x="397" y="86"/>
                  </a:cubicBezTo>
                  <a:cubicBezTo>
                    <a:pt x="398" y="85"/>
                    <a:pt x="398" y="84"/>
                    <a:pt x="399" y="84"/>
                  </a:cubicBezTo>
                  <a:cubicBezTo>
                    <a:pt x="400" y="83"/>
                    <a:pt x="401" y="84"/>
                    <a:pt x="402" y="83"/>
                  </a:cubicBezTo>
                  <a:cubicBezTo>
                    <a:pt x="402" y="83"/>
                    <a:pt x="403" y="82"/>
                    <a:pt x="403" y="82"/>
                  </a:cubicBezTo>
                  <a:cubicBezTo>
                    <a:pt x="404" y="82"/>
                    <a:pt x="405" y="82"/>
                    <a:pt x="406" y="82"/>
                  </a:cubicBezTo>
                  <a:cubicBezTo>
                    <a:pt x="407" y="81"/>
                    <a:pt x="407" y="79"/>
                    <a:pt x="408" y="79"/>
                  </a:cubicBezTo>
                  <a:cubicBezTo>
                    <a:pt x="408" y="78"/>
                    <a:pt x="409" y="79"/>
                    <a:pt x="409" y="78"/>
                  </a:cubicBezTo>
                  <a:cubicBezTo>
                    <a:pt x="409" y="77"/>
                    <a:pt x="409" y="77"/>
                    <a:pt x="409" y="76"/>
                  </a:cubicBezTo>
                  <a:cubicBezTo>
                    <a:pt x="410" y="75"/>
                    <a:pt x="410" y="75"/>
                    <a:pt x="411" y="75"/>
                  </a:cubicBezTo>
                  <a:cubicBezTo>
                    <a:pt x="411" y="74"/>
                    <a:pt x="411" y="73"/>
                    <a:pt x="411" y="73"/>
                  </a:cubicBezTo>
                  <a:cubicBezTo>
                    <a:pt x="412" y="73"/>
                    <a:pt x="413" y="73"/>
                    <a:pt x="413" y="73"/>
                  </a:cubicBezTo>
                  <a:cubicBezTo>
                    <a:pt x="414" y="73"/>
                    <a:pt x="417" y="73"/>
                    <a:pt x="418" y="72"/>
                  </a:cubicBezTo>
                  <a:cubicBezTo>
                    <a:pt x="418" y="72"/>
                    <a:pt x="418" y="71"/>
                    <a:pt x="419" y="71"/>
                  </a:cubicBezTo>
                  <a:cubicBezTo>
                    <a:pt x="419" y="71"/>
                    <a:pt x="420" y="71"/>
                    <a:pt x="421" y="71"/>
                  </a:cubicBezTo>
                  <a:cubicBezTo>
                    <a:pt x="422" y="71"/>
                    <a:pt x="430" y="69"/>
                    <a:pt x="431" y="69"/>
                  </a:cubicBezTo>
                  <a:cubicBezTo>
                    <a:pt x="433" y="67"/>
                    <a:pt x="429" y="64"/>
                    <a:pt x="428" y="64"/>
                  </a:cubicBezTo>
                  <a:cubicBezTo>
                    <a:pt x="428" y="64"/>
                    <a:pt x="427" y="63"/>
                    <a:pt x="428" y="63"/>
                  </a:cubicBezTo>
                  <a:cubicBezTo>
                    <a:pt x="428" y="63"/>
                    <a:pt x="428" y="63"/>
                    <a:pt x="429" y="63"/>
                  </a:cubicBezTo>
                  <a:cubicBezTo>
                    <a:pt x="429" y="64"/>
                    <a:pt x="430" y="63"/>
                    <a:pt x="431" y="64"/>
                  </a:cubicBezTo>
                  <a:cubicBezTo>
                    <a:pt x="431" y="62"/>
                    <a:pt x="432" y="61"/>
                    <a:pt x="431" y="60"/>
                  </a:cubicBezTo>
                  <a:cubicBezTo>
                    <a:pt x="431" y="59"/>
                    <a:pt x="429" y="60"/>
                    <a:pt x="429" y="60"/>
                  </a:cubicBezTo>
                  <a:cubicBezTo>
                    <a:pt x="429" y="58"/>
                    <a:pt x="428" y="57"/>
                    <a:pt x="428" y="56"/>
                  </a:cubicBezTo>
                  <a:cubicBezTo>
                    <a:pt x="427" y="56"/>
                    <a:pt x="424" y="56"/>
                    <a:pt x="423" y="54"/>
                  </a:cubicBezTo>
                  <a:cubicBezTo>
                    <a:pt x="422" y="53"/>
                    <a:pt x="423" y="52"/>
                    <a:pt x="421" y="51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8" y="51"/>
                    <a:pt x="417" y="51"/>
                  </a:cubicBezTo>
                  <a:cubicBezTo>
                    <a:pt x="417" y="51"/>
                    <a:pt x="416" y="52"/>
                    <a:pt x="416" y="52"/>
                  </a:cubicBezTo>
                  <a:cubicBezTo>
                    <a:pt x="415" y="52"/>
                    <a:pt x="415" y="51"/>
                    <a:pt x="414" y="51"/>
                  </a:cubicBezTo>
                  <a:cubicBezTo>
                    <a:pt x="414" y="51"/>
                    <a:pt x="407" y="52"/>
                    <a:pt x="406" y="53"/>
                  </a:cubicBezTo>
                  <a:cubicBezTo>
                    <a:pt x="406" y="53"/>
                    <a:pt x="406" y="54"/>
                    <a:pt x="405" y="54"/>
                  </a:cubicBezTo>
                  <a:cubicBezTo>
                    <a:pt x="404" y="55"/>
                    <a:pt x="402" y="55"/>
                    <a:pt x="401" y="56"/>
                  </a:cubicBezTo>
                  <a:cubicBezTo>
                    <a:pt x="401" y="54"/>
                    <a:pt x="402" y="53"/>
                    <a:pt x="402" y="51"/>
                  </a:cubicBezTo>
                  <a:cubicBezTo>
                    <a:pt x="402" y="51"/>
                    <a:pt x="400" y="51"/>
                    <a:pt x="399" y="51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97" y="50"/>
                    <a:pt x="397" y="51"/>
                    <a:pt x="395" y="51"/>
                  </a:cubicBezTo>
                  <a:cubicBezTo>
                    <a:pt x="394" y="50"/>
                    <a:pt x="395" y="50"/>
                    <a:pt x="395" y="50"/>
                  </a:cubicBezTo>
                  <a:cubicBezTo>
                    <a:pt x="396" y="49"/>
                    <a:pt x="393" y="50"/>
                    <a:pt x="393" y="50"/>
                  </a:cubicBezTo>
                  <a:cubicBezTo>
                    <a:pt x="393" y="50"/>
                    <a:pt x="394" y="48"/>
                    <a:pt x="394" y="48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7"/>
                    <a:pt x="395" y="46"/>
                    <a:pt x="395" y="46"/>
                  </a:cubicBezTo>
                  <a:cubicBezTo>
                    <a:pt x="394" y="46"/>
                    <a:pt x="393" y="46"/>
                    <a:pt x="392" y="46"/>
                  </a:cubicBezTo>
                  <a:cubicBezTo>
                    <a:pt x="392" y="46"/>
                    <a:pt x="392" y="45"/>
                    <a:pt x="392" y="45"/>
                  </a:cubicBezTo>
                  <a:cubicBezTo>
                    <a:pt x="391" y="45"/>
                    <a:pt x="390" y="45"/>
                    <a:pt x="389" y="45"/>
                  </a:cubicBezTo>
                  <a:cubicBezTo>
                    <a:pt x="389" y="45"/>
                    <a:pt x="388" y="44"/>
                    <a:pt x="387" y="44"/>
                  </a:cubicBezTo>
                  <a:cubicBezTo>
                    <a:pt x="386" y="44"/>
                    <a:pt x="386" y="46"/>
                    <a:pt x="385" y="46"/>
                  </a:cubicBezTo>
                  <a:cubicBezTo>
                    <a:pt x="383" y="46"/>
                    <a:pt x="383" y="45"/>
                    <a:pt x="381" y="45"/>
                  </a:cubicBezTo>
                  <a:cubicBezTo>
                    <a:pt x="381" y="46"/>
                    <a:pt x="381" y="46"/>
                    <a:pt x="381" y="46"/>
                  </a:cubicBezTo>
                  <a:cubicBezTo>
                    <a:pt x="379" y="46"/>
                    <a:pt x="379" y="46"/>
                    <a:pt x="378" y="46"/>
                  </a:cubicBezTo>
                  <a:cubicBezTo>
                    <a:pt x="377" y="47"/>
                    <a:pt x="378" y="47"/>
                    <a:pt x="377" y="48"/>
                  </a:cubicBezTo>
                  <a:cubicBezTo>
                    <a:pt x="377" y="48"/>
                    <a:pt x="374" y="50"/>
                    <a:pt x="373" y="51"/>
                  </a:cubicBezTo>
                  <a:cubicBezTo>
                    <a:pt x="373" y="51"/>
                    <a:pt x="373" y="51"/>
                    <a:pt x="373" y="51"/>
                  </a:cubicBezTo>
                  <a:cubicBezTo>
                    <a:pt x="373" y="51"/>
                    <a:pt x="373" y="52"/>
                    <a:pt x="373" y="53"/>
                  </a:cubicBezTo>
                  <a:cubicBezTo>
                    <a:pt x="374" y="54"/>
                    <a:pt x="375" y="54"/>
                    <a:pt x="376" y="55"/>
                  </a:cubicBezTo>
                  <a:cubicBezTo>
                    <a:pt x="375" y="55"/>
                    <a:pt x="375" y="55"/>
                    <a:pt x="374" y="55"/>
                  </a:cubicBezTo>
                  <a:cubicBezTo>
                    <a:pt x="374" y="55"/>
                    <a:pt x="373" y="54"/>
                    <a:pt x="373" y="54"/>
                  </a:cubicBezTo>
                  <a:cubicBezTo>
                    <a:pt x="371" y="54"/>
                    <a:pt x="371" y="55"/>
                    <a:pt x="371" y="55"/>
                  </a:cubicBezTo>
                  <a:cubicBezTo>
                    <a:pt x="369" y="55"/>
                    <a:pt x="366" y="55"/>
                    <a:pt x="364" y="55"/>
                  </a:cubicBezTo>
                  <a:cubicBezTo>
                    <a:pt x="364" y="55"/>
                    <a:pt x="364" y="56"/>
                    <a:pt x="364" y="56"/>
                  </a:cubicBezTo>
                  <a:cubicBezTo>
                    <a:pt x="365" y="56"/>
                    <a:pt x="365" y="56"/>
                    <a:pt x="366" y="56"/>
                  </a:cubicBezTo>
                  <a:cubicBezTo>
                    <a:pt x="367" y="57"/>
                    <a:pt x="367" y="58"/>
                    <a:pt x="367" y="60"/>
                  </a:cubicBezTo>
                  <a:cubicBezTo>
                    <a:pt x="367" y="60"/>
                    <a:pt x="366" y="60"/>
                    <a:pt x="366" y="60"/>
                  </a:cubicBezTo>
                  <a:cubicBezTo>
                    <a:pt x="366" y="61"/>
                    <a:pt x="366" y="61"/>
                    <a:pt x="366" y="61"/>
                  </a:cubicBezTo>
                  <a:cubicBezTo>
                    <a:pt x="365" y="61"/>
                    <a:pt x="367" y="58"/>
                    <a:pt x="366" y="57"/>
                  </a:cubicBezTo>
                  <a:cubicBezTo>
                    <a:pt x="363" y="56"/>
                    <a:pt x="363" y="57"/>
                    <a:pt x="361" y="58"/>
                  </a:cubicBezTo>
                  <a:cubicBezTo>
                    <a:pt x="360" y="59"/>
                    <a:pt x="360" y="60"/>
                    <a:pt x="359" y="60"/>
                  </a:cubicBezTo>
                  <a:cubicBezTo>
                    <a:pt x="359" y="60"/>
                    <a:pt x="358" y="59"/>
                    <a:pt x="357" y="60"/>
                  </a:cubicBezTo>
                  <a:cubicBezTo>
                    <a:pt x="357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1"/>
                  </a:cubicBezTo>
                  <a:cubicBezTo>
                    <a:pt x="356" y="61"/>
                    <a:pt x="356" y="60"/>
                    <a:pt x="356" y="60"/>
                  </a:cubicBezTo>
                  <a:cubicBezTo>
                    <a:pt x="355" y="59"/>
                    <a:pt x="355" y="59"/>
                    <a:pt x="355" y="59"/>
                  </a:cubicBezTo>
                  <a:cubicBezTo>
                    <a:pt x="355" y="59"/>
                    <a:pt x="355" y="60"/>
                    <a:pt x="355" y="61"/>
                  </a:cubicBezTo>
                  <a:cubicBezTo>
                    <a:pt x="354" y="61"/>
                    <a:pt x="353" y="61"/>
                    <a:pt x="352" y="61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53" y="60"/>
                    <a:pt x="353" y="59"/>
                    <a:pt x="354" y="58"/>
                  </a:cubicBezTo>
                  <a:cubicBezTo>
                    <a:pt x="355" y="59"/>
                    <a:pt x="355" y="57"/>
                    <a:pt x="354" y="57"/>
                  </a:cubicBezTo>
                  <a:cubicBezTo>
                    <a:pt x="352" y="56"/>
                    <a:pt x="351" y="57"/>
                    <a:pt x="350" y="57"/>
                  </a:cubicBezTo>
                  <a:cubicBezTo>
                    <a:pt x="350" y="57"/>
                    <a:pt x="349" y="57"/>
                    <a:pt x="348" y="56"/>
                  </a:cubicBezTo>
                  <a:cubicBezTo>
                    <a:pt x="347" y="58"/>
                    <a:pt x="347" y="58"/>
                    <a:pt x="347" y="58"/>
                  </a:cubicBezTo>
                  <a:cubicBezTo>
                    <a:pt x="346" y="58"/>
                    <a:pt x="346" y="57"/>
                    <a:pt x="346" y="57"/>
                  </a:cubicBezTo>
                  <a:cubicBezTo>
                    <a:pt x="345" y="56"/>
                    <a:pt x="343" y="57"/>
                    <a:pt x="343" y="57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3" y="57"/>
                    <a:pt x="343" y="57"/>
                    <a:pt x="342" y="58"/>
                  </a:cubicBezTo>
                  <a:cubicBezTo>
                    <a:pt x="342" y="57"/>
                    <a:pt x="341" y="57"/>
                    <a:pt x="341" y="57"/>
                  </a:cubicBezTo>
                  <a:cubicBezTo>
                    <a:pt x="337" y="57"/>
                    <a:pt x="341" y="58"/>
                    <a:pt x="338" y="59"/>
                  </a:cubicBezTo>
                  <a:cubicBezTo>
                    <a:pt x="337" y="59"/>
                    <a:pt x="335" y="59"/>
                    <a:pt x="334" y="59"/>
                  </a:cubicBezTo>
                  <a:cubicBezTo>
                    <a:pt x="333" y="59"/>
                    <a:pt x="332" y="60"/>
                    <a:pt x="332" y="60"/>
                  </a:cubicBezTo>
                  <a:cubicBezTo>
                    <a:pt x="330" y="60"/>
                    <a:pt x="330" y="60"/>
                    <a:pt x="328" y="60"/>
                  </a:cubicBezTo>
                  <a:cubicBezTo>
                    <a:pt x="328" y="60"/>
                    <a:pt x="326" y="61"/>
                    <a:pt x="326" y="61"/>
                  </a:cubicBezTo>
                  <a:cubicBezTo>
                    <a:pt x="325" y="61"/>
                    <a:pt x="325" y="60"/>
                    <a:pt x="324" y="60"/>
                  </a:cubicBezTo>
                  <a:cubicBezTo>
                    <a:pt x="322" y="60"/>
                    <a:pt x="322" y="61"/>
                    <a:pt x="321" y="62"/>
                  </a:cubicBezTo>
                  <a:cubicBezTo>
                    <a:pt x="320" y="62"/>
                    <a:pt x="320" y="62"/>
                    <a:pt x="319" y="62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18" y="63"/>
                    <a:pt x="317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3" y="63"/>
                    <a:pt x="311" y="63"/>
                  </a:cubicBezTo>
                  <a:cubicBezTo>
                    <a:pt x="311" y="63"/>
                    <a:pt x="311" y="64"/>
                    <a:pt x="312" y="64"/>
                  </a:cubicBezTo>
                  <a:cubicBezTo>
                    <a:pt x="312" y="64"/>
                    <a:pt x="313" y="64"/>
                    <a:pt x="313" y="64"/>
                  </a:cubicBezTo>
                  <a:cubicBezTo>
                    <a:pt x="313" y="64"/>
                    <a:pt x="313" y="65"/>
                    <a:pt x="314" y="65"/>
                  </a:cubicBezTo>
                  <a:cubicBezTo>
                    <a:pt x="313" y="65"/>
                    <a:pt x="314" y="65"/>
                    <a:pt x="313" y="66"/>
                  </a:cubicBezTo>
                  <a:cubicBezTo>
                    <a:pt x="313" y="66"/>
                    <a:pt x="312" y="66"/>
                    <a:pt x="312" y="66"/>
                  </a:cubicBezTo>
                  <a:cubicBezTo>
                    <a:pt x="311" y="67"/>
                    <a:pt x="311" y="67"/>
                    <a:pt x="311" y="69"/>
                  </a:cubicBezTo>
                  <a:cubicBezTo>
                    <a:pt x="310" y="68"/>
                    <a:pt x="309" y="68"/>
                    <a:pt x="307" y="67"/>
                  </a:cubicBezTo>
                  <a:cubicBezTo>
                    <a:pt x="307" y="67"/>
                    <a:pt x="307" y="69"/>
                    <a:pt x="306" y="69"/>
                  </a:cubicBezTo>
                  <a:cubicBezTo>
                    <a:pt x="307" y="69"/>
                    <a:pt x="308" y="69"/>
                    <a:pt x="309" y="69"/>
                  </a:cubicBezTo>
                  <a:cubicBezTo>
                    <a:pt x="309" y="69"/>
                    <a:pt x="309" y="70"/>
                    <a:pt x="310" y="71"/>
                  </a:cubicBezTo>
                  <a:cubicBezTo>
                    <a:pt x="310" y="71"/>
                    <a:pt x="310" y="71"/>
                    <a:pt x="310" y="71"/>
                  </a:cubicBezTo>
                  <a:cubicBezTo>
                    <a:pt x="308" y="71"/>
                    <a:pt x="308" y="71"/>
                    <a:pt x="306" y="71"/>
                  </a:cubicBezTo>
                  <a:cubicBezTo>
                    <a:pt x="306" y="71"/>
                    <a:pt x="306" y="72"/>
                    <a:pt x="306" y="72"/>
                  </a:cubicBezTo>
                  <a:cubicBezTo>
                    <a:pt x="307" y="73"/>
                    <a:pt x="308" y="73"/>
                    <a:pt x="308" y="74"/>
                  </a:cubicBezTo>
                  <a:cubicBezTo>
                    <a:pt x="309" y="74"/>
                    <a:pt x="312" y="79"/>
                    <a:pt x="311" y="79"/>
                  </a:cubicBezTo>
                  <a:cubicBezTo>
                    <a:pt x="310" y="80"/>
                    <a:pt x="306" y="79"/>
                    <a:pt x="308" y="78"/>
                  </a:cubicBezTo>
                  <a:cubicBezTo>
                    <a:pt x="310" y="78"/>
                    <a:pt x="308" y="76"/>
                    <a:pt x="307" y="76"/>
                  </a:cubicBezTo>
                  <a:cubicBezTo>
                    <a:pt x="305" y="76"/>
                    <a:pt x="304" y="77"/>
                    <a:pt x="303" y="77"/>
                  </a:cubicBezTo>
                  <a:cubicBezTo>
                    <a:pt x="302" y="77"/>
                    <a:pt x="302" y="76"/>
                    <a:pt x="301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299" y="77"/>
                    <a:pt x="299" y="76"/>
                    <a:pt x="298" y="76"/>
                  </a:cubicBezTo>
                  <a:cubicBezTo>
                    <a:pt x="296" y="76"/>
                    <a:pt x="294" y="77"/>
                    <a:pt x="293" y="77"/>
                  </a:cubicBezTo>
                  <a:cubicBezTo>
                    <a:pt x="292" y="77"/>
                    <a:pt x="291" y="77"/>
                    <a:pt x="290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8" y="78"/>
                    <a:pt x="287" y="77"/>
                    <a:pt x="286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4" y="78"/>
                    <a:pt x="284" y="78"/>
                    <a:pt x="283" y="78"/>
                  </a:cubicBezTo>
                  <a:cubicBezTo>
                    <a:pt x="283" y="78"/>
                    <a:pt x="282" y="80"/>
                    <a:pt x="282" y="80"/>
                  </a:cubicBezTo>
                  <a:cubicBezTo>
                    <a:pt x="282" y="81"/>
                    <a:pt x="282" y="81"/>
                    <a:pt x="282" y="82"/>
                  </a:cubicBezTo>
                  <a:cubicBezTo>
                    <a:pt x="282" y="82"/>
                    <a:pt x="281" y="84"/>
                    <a:pt x="281" y="85"/>
                  </a:cubicBezTo>
                  <a:cubicBezTo>
                    <a:pt x="280" y="88"/>
                    <a:pt x="282" y="89"/>
                    <a:pt x="285" y="90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6" y="91"/>
                    <a:pt x="288" y="91"/>
                    <a:pt x="288" y="91"/>
                  </a:cubicBezTo>
                  <a:cubicBezTo>
                    <a:pt x="289" y="91"/>
                    <a:pt x="289" y="92"/>
                    <a:pt x="290" y="93"/>
                  </a:cubicBezTo>
                  <a:cubicBezTo>
                    <a:pt x="291" y="93"/>
                    <a:pt x="293" y="94"/>
                    <a:pt x="293" y="94"/>
                  </a:cubicBezTo>
                  <a:cubicBezTo>
                    <a:pt x="293" y="95"/>
                    <a:pt x="294" y="95"/>
                    <a:pt x="294" y="96"/>
                  </a:cubicBezTo>
                  <a:cubicBezTo>
                    <a:pt x="294" y="97"/>
                    <a:pt x="292" y="98"/>
                    <a:pt x="292" y="99"/>
                  </a:cubicBezTo>
                  <a:cubicBezTo>
                    <a:pt x="292" y="101"/>
                    <a:pt x="293" y="102"/>
                    <a:pt x="293" y="103"/>
                  </a:cubicBezTo>
                  <a:cubicBezTo>
                    <a:pt x="293" y="104"/>
                    <a:pt x="293" y="105"/>
                    <a:pt x="293" y="105"/>
                  </a:cubicBezTo>
                  <a:cubicBezTo>
                    <a:pt x="292" y="105"/>
                    <a:pt x="292" y="106"/>
                    <a:pt x="290" y="106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5" y="110"/>
                    <a:pt x="295" y="110"/>
                  </a:cubicBezTo>
                  <a:cubicBezTo>
                    <a:pt x="296" y="110"/>
                    <a:pt x="298" y="109"/>
                    <a:pt x="298" y="109"/>
                  </a:cubicBezTo>
                  <a:cubicBezTo>
                    <a:pt x="298" y="109"/>
                    <a:pt x="299" y="109"/>
                    <a:pt x="299" y="109"/>
                  </a:cubicBezTo>
                  <a:cubicBezTo>
                    <a:pt x="300" y="109"/>
                    <a:pt x="300" y="110"/>
                    <a:pt x="300" y="110"/>
                  </a:cubicBezTo>
                  <a:cubicBezTo>
                    <a:pt x="301" y="110"/>
                    <a:pt x="301" y="110"/>
                    <a:pt x="301" y="110"/>
                  </a:cubicBezTo>
                  <a:cubicBezTo>
                    <a:pt x="303" y="111"/>
                    <a:pt x="303" y="113"/>
                    <a:pt x="303" y="114"/>
                  </a:cubicBezTo>
                  <a:cubicBezTo>
                    <a:pt x="303" y="114"/>
                    <a:pt x="302" y="114"/>
                    <a:pt x="301" y="113"/>
                  </a:cubicBezTo>
                  <a:cubicBezTo>
                    <a:pt x="301" y="113"/>
                    <a:pt x="301" y="111"/>
                    <a:pt x="301" y="111"/>
                  </a:cubicBezTo>
                  <a:cubicBezTo>
                    <a:pt x="301" y="111"/>
                    <a:pt x="300" y="111"/>
                    <a:pt x="300" y="111"/>
                  </a:cubicBezTo>
                  <a:cubicBezTo>
                    <a:pt x="300" y="111"/>
                    <a:pt x="299" y="110"/>
                    <a:pt x="299" y="110"/>
                  </a:cubicBezTo>
                  <a:cubicBezTo>
                    <a:pt x="298" y="110"/>
                    <a:pt x="298" y="111"/>
                    <a:pt x="297" y="111"/>
                  </a:cubicBezTo>
                  <a:cubicBezTo>
                    <a:pt x="296" y="112"/>
                    <a:pt x="291" y="111"/>
                    <a:pt x="290" y="110"/>
                  </a:cubicBezTo>
                  <a:cubicBezTo>
                    <a:pt x="290" y="110"/>
                    <a:pt x="290" y="109"/>
                    <a:pt x="290" y="109"/>
                  </a:cubicBezTo>
                  <a:cubicBezTo>
                    <a:pt x="288" y="108"/>
                    <a:pt x="288" y="108"/>
                    <a:pt x="288" y="108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7"/>
                    <a:pt x="287" y="107"/>
                  </a:cubicBezTo>
                  <a:cubicBezTo>
                    <a:pt x="287" y="107"/>
                    <a:pt x="286" y="108"/>
                    <a:pt x="286" y="108"/>
                  </a:cubicBezTo>
                  <a:cubicBezTo>
                    <a:pt x="285" y="109"/>
                    <a:pt x="285" y="109"/>
                    <a:pt x="284" y="109"/>
                  </a:cubicBezTo>
                  <a:cubicBezTo>
                    <a:pt x="286" y="107"/>
                    <a:pt x="286" y="107"/>
                    <a:pt x="287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8" y="100"/>
                    <a:pt x="287" y="100"/>
                    <a:pt x="289" y="98"/>
                  </a:cubicBezTo>
                  <a:cubicBezTo>
                    <a:pt x="289" y="97"/>
                    <a:pt x="293" y="95"/>
                    <a:pt x="290" y="94"/>
                  </a:cubicBezTo>
                  <a:cubicBezTo>
                    <a:pt x="288" y="94"/>
                    <a:pt x="285" y="95"/>
                    <a:pt x="283" y="94"/>
                  </a:cubicBezTo>
                  <a:cubicBezTo>
                    <a:pt x="282" y="94"/>
                    <a:pt x="281" y="92"/>
                    <a:pt x="280" y="92"/>
                  </a:cubicBezTo>
                  <a:cubicBezTo>
                    <a:pt x="280" y="91"/>
                    <a:pt x="280" y="92"/>
                    <a:pt x="279" y="92"/>
                  </a:cubicBezTo>
                  <a:cubicBezTo>
                    <a:pt x="279" y="91"/>
                    <a:pt x="279" y="90"/>
                    <a:pt x="278" y="90"/>
                  </a:cubicBezTo>
                  <a:cubicBezTo>
                    <a:pt x="278" y="90"/>
                    <a:pt x="274" y="89"/>
                    <a:pt x="274" y="89"/>
                  </a:cubicBezTo>
                  <a:cubicBezTo>
                    <a:pt x="271" y="89"/>
                    <a:pt x="269" y="91"/>
                    <a:pt x="267" y="92"/>
                  </a:cubicBezTo>
                  <a:cubicBezTo>
                    <a:pt x="268" y="92"/>
                    <a:pt x="268" y="92"/>
                    <a:pt x="269" y="92"/>
                  </a:cubicBezTo>
                  <a:cubicBezTo>
                    <a:pt x="269" y="92"/>
                    <a:pt x="270" y="92"/>
                    <a:pt x="270" y="93"/>
                  </a:cubicBezTo>
                  <a:cubicBezTo>
                    <a:pt x="270" y="93"/>
                    <a:pt x="269" y="95"/>
                    <a:pt x="268" y="95"/>
                  </a:cubicBezTo>
                  <a:cubicBezTo>
                    <a:pt x="268" y="95"/>
                    <a:pt x="267" y="95"/>
                    <a:pt x="267" y="95"/>
                  </a:cubicBezTo>
                  <a:cubicBezTo>
                    <a:pt x="265" y="94"/>
                    <a:pt x="264" y="93"/>
                    <a:pt x="261" y="93"/>
                  </a:cubicBezTo>
                  <a:cubicBezTo>
                    <a:pt x="261" y="94"/>
                    <a:pt x="261" y="95"/>
                    <a:pt x="260" y="96"/>
                  </a:cubicBezTo>
                  <a:cubicBezTo>
                    <a:pt x="261" y="97"/>
                    <a:pt x="262" y="96"/>
                    <a:pt x="262" y="97"/>
                  </a:cubicBezTo>
                  <a:cubicBezTo>
                    <a:pt x="263" y="97"/>
                    <a:pt x="263" y="98"/>
                    <a:pt x="263" y="98"/>
                  </a:cubicBezTo>
                  <a:cubicBezTo>
                    <a:pt x="264" y="98"/>
                    <a:pt x="264" y="98"/>
                    <a:pt x="265" y="98"/>
                  </a:cubicBezTo>
                  <a:cubicBezTo>
                    <a:pt x="265" y="98"/>
                    <a:pt x="265" y="99"/>
                    <a:pt x="266" y="99"/>
                  </a:cubicBezTo>
                  <a:cubicBezTo>
                    <a:pt x="266" y="99"/>
                    <a:pt x="267" y="99"/>
                    <a:pt x="267" y="99"/>
                  </a:cubicBezTo>
                  <a:cubicBezTo>
                    <a:pt x="267" y="99"/>
                    <a:pt x="267" y="100"/>
                    <a:pt x="268" y="101"/>
                  </a:cubicBezTo>
                  <a:cubicBezTo>
                    <a:pt x="267" y="100"/>
                    <a:pt x="267" y="101"/>
                    <a:pt x="267" y="101"/>
                  </a:cubicBezTo>
                  <a:cubicBezTo>
                    <a:pt x="267" y="101"/>
                    <a:pt x="267" y="101"/>
                    <a:pt x="267" y="101"/>
                  </a:cubicBezTo>
                  <a:cubicBezTo>
                    <a:pt x="265" y="101"/>
                    <a:pt x="263" y="101"/>
                    <a:pt x="262" y="101"/>
                  </a:cubicBezTo>
                  <a:cubicBezTo>
                    <a:pt x="262" y="101"/>
                    <a:pt x="262" y="101"/>
                    <a:pt x="262" y="101"/>
                  </a:cubicBezTo>
                  <a:cubicBezTo>
                    <a:pt x="261" y="101"/>
                    <a:pt x="259" y="100"/>
                    <a:pt x="259" y="101"/>
                  </a:cubicBezTo>
                  <a:cubicBezTo>
                    <a:pt x="258" y="101"/>
                    <a:pt x="259" y="102"/>
                    <a:pt x="257" y="101"/>
                  </a:cubicBezTo>
                  <a:cubicBezTo>
                    <a:pt x="257" y="101"/>
                    <a:pt x="256" y="100"/>
                    <a:pt x="255" y="100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7" y="99"/>
                    <a:pt x="254" y="96"/>
                    <a:pt x="254" y="95"/>
                  </a:cubicBezTo>
                  <a:cubicBezTo>
                    <a:pt x="254" y="95"/>
                    <a:pt x="254" y="94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3" y="93"/>
                    <a:pt x="254" y="92"/>
                    <a:pt x="254" y="92"/>
                  </a:cubicBezTo>
                  <a:cubicBezTo>
                    <a:pt x="254" y="92"/>
                    <a:pt x="255" y="91"/>
                    <a:pt x="255" y="91"/>
                  </a:cubicBezTo>
                  <a:cubicBezTo>
                    <a:pt x="254" y="90"/>
                    <a:pt x="253" y="89"/>
                    <a:pt x="254" y="88"/>
                  </a:cubicBezTo>
                  <a:cubicBezTo>
                    <a:pt x="254" y="87"/>
                    <a:pt x="254" y="88"/>
                    <a:pt x="254" y="87"/>
                  </a:cubicBezTo>
                  <a:cubicBezTo>
                    <a:pt x="254" y="87"/>
                    <a:pt x="253" y="85"/>
                    <a:pt x="253" y="85"/>
                  </a:cubicBezTo>
                  <a:cubicBezTo>
                    <a:pt x="252" y="85"/>
                    <a:pt x="252" y="85"/>
                    <a:pt x="251" y="85"/>
                  </a:cubicBezTo>
                  <a:cubicBezTo>
                    <a:pt x="252" y="87"/>
                    <a:pt x="253" y="90"/>
                    <a:pt x="252" y="93"/>
                  </a:cubicBezTo>
                  <a:cubicBezTo>
                    <a:pt x="252" y="94"/>
                    <a:pt x="250" y="96"/>
                    <a:pt x="250" y="96"/>
                  </a:cubicBezTo>
                  <a:cubicBezTo>
                    <a:pt x="249" y="96"/>
                    <a:pt x="248" y="96"/>
                    <a:pt x="248" y="97"/>
                  </a:cubicBezTo>
                  <a:cubicBezTo>
                    <a:pt x="248" y="97"/>
                    <a:pt x="248" y="98"/>
                    <a:pt x="248" y="99"/>
                  </a:cubicBezTo>
                  <a:cubicBezTo>
                    <a:pt x="248" y="99"/>
                    <a:pt x="247" y="100"/>
                    <a:pt x="247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7" y="102"/>
                    <a:pt x="248" y="102"/>
                    <a:pt x="249" y="103"/>
                  </a:cubicBezTo>
                  <a:cubicBezTo>
                    <a:pt x="249" y="104"/>
                    <a:pt x="250" y="106"/>
                    <a:pt x="250" y="107"/>
                  </a:cubicBezTo>
                  <a:cubicBezTo>
                    <a:pt x="250" y="107"/>
                    <a:pt x="249" y="108"/>
                    <a:pt x="249" y="109"/>
                  </a:cubicBezTo>
                  <a:cubicBezTo>
                    <a:pt x="249" y="109"/>
                    <a:pt x="249" y="111"/>
                    <a:pt x="249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3"/>
                    <a:pt x="250" y="114"/>
                    <a:pt x="250" y="115"/>
                  </a:cubicBezTo>
                  <a:cubicBezTo>
                    <a:pt x="250" y="114"/>
                    <a:pt x="250" y="115"/>
                    <a:pt x="251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3" y="114"/>
                    <a:pt x="254" y="114"/>
                    <a:pt x="255" y="114"/>
                  </a:cubicBezTo>
                  <a:cubicBezTo>
                    <a:pt x="256" y="114"/>
                    <a:pt x="257" y="113"/>
                    <a:pt x="257" y="113"/>
                  </a:cubicBezTo>
                  <a:cubicBezTo>
                    <a:pt x="259" y="112"/>
                    <a:pt x="265" y="114"/>
                    <a:pt x="266" y="115"/>
                  </a:cubicBezTo>
                  <a:cubicBezTo>
                    <a:pt x="267" y="115"/>
                    <a:pt x="266" y="117"/>
                    <a:pt x="267" y="118"/>
                  </a:cubicBezTo>
                  <a:cubicBezTo>
                    <a:pt x="267" y="118"/>
                    <a:pt x="268" y="118"/>
                    <a:pt x="268" y="119"/>
                  </a:cubicBezTo>
                  <a:cubicBezTo>
                    <a:pt x="269" y="119"/>
                    <a:pt x="268" y="120"/>
                    <a:pt x="269" y="121"/>
                  </a:cubicBezTo>
                  <a:cubicBezTo>
                    <a:pt x="269" y="121"/>
                    <a:pt x="269" y="121"/>
                    <a:pt x="270" y="122"/>
                  </a:cubicBezTo>
                  <a:cubicBezTo>
                    <a:pt x="268" y="123"/>
                    <a:pt x="266" y="123"/>
                    <a:pt x="267" y="126"/>
                  </a:cubicBezTo>
                  <a:cubicBezTo>
                    <a:pt x="267" y="126"/>
                    <a:pt x="268" y="126"/>
                    <a:pt x="268" y="126"/>
                  </a:cubicBezTo>
                  <a:cubicBezTo>
                    <a:pt x="268" y="126"/>
                    <a:pt x="269" y="127"/>
                    <a:pt x="269" y="127"/>
                  </a:cubicBezTo>
                  <a:cubicBezTo>
                    <a:pt x="271" y="128"/>
                    <a:pt x="274" y="128"/>
                    <a:pt x="275" y="129"/>
                  </a:cubicBezTo>
                  <a:cubicBezTo>
                    <a:pt x="276" y="129"/>
                    <a:pt x="276" y="129"/>
                    <a:pt x="276" y="130"/>
                  </a:cubicBezTo>
                  <a:cubicBezTo>
                    <a:pt x="274" y="130"/>
                    <a:pt x="272" y="130"/>
                    <a:pt x="270" y="129"/>
                  </a:cubicBezTo>
                  <a:cubicBezTo>
                    <a:pt x="270" y="129"/>
                    <a:pt x="270" y="128"/>
                    <a:pt x="270" y="128"/>
                  </a:cubicBezTo>
                  <a:cubicBezTo>
                    <a:pt x="269" y="128"/>
                    <a:pt x="268" y="128"/>
                    <a:pt x="268" y="129"/>
                  </a:cubicBezTo>
                  <a:cubicBezTo>
                    <a:pt x="268" y="129"/>
                    <a:pt x="268" y="130"/>
                    <a:pt x="268" y="130"/>
                  </a:cubicBezTo>
                  <a:cubicBezTo>
                    <a:pt x="268" y="130"/>
                    <a:pt x="268" y="131"/>
                    <a:pt x="268" y="131"/>
                  </a:cubicBezTo>
                  <a:cubicBezTo>
                    <a:pt x="268" y="131"/>
                    <a:pt x="266" y="130"/>
                    <a:pt x="266" y="129"/>
                  </a:cubicBezTo>
                  <a:cubicBezTo>
                    <a:pt x="265" y="129"/>
                    <a:pt x="265" y="128"/>
                    <a:pt x="264" y="128"/>
                  </a:cubicBezTo>
                  <a:cubicBezTo>
                    <a:pt x="264" y="125"/>
                    <a:pt x="265" y="123"/>
                    <a:pt x="264" y="119"/>
                  </a:cubicBezTo>
                  <a:cubicBezTo>
                    <a:pt x="264" y="119"/>
                    <a:pt x="264" y="119"/>
                    <a:pt x="263" y="118"/>
                  </a:cubicBezTo>
                  <a:cubicBezTo>
                    <a:pt x="263" y="118"/>
                    <a:pt x="262" y="116"/>
                    <a:pt x="262" y="115"/>
                  </a:cubicBezTo>
                  <a:cubicBezTo>
                    <a:pt x="261" y="115"/>
                    <a:pt x="260" y="115"/>
                    <a:pt x="259" y="115"/>
                  </a:cubicBezTo>
                  <a:cubicBezTo>
                    <a:pt x="259" y="115"/>
                    <a:pt x="259" y="116"/>
                    <a:pt x="259" y="116"/>
                  </a:cubicBezTo>
                  <a:cubicBezTo>
                    <a:pt x="257" y="117"/>
                    <a:pt x="254" y="116"/>
                    <a:pt x="253" y="117"/>
                  </a:cubicBezTo>
                  <a:cubicBezTo>
                    <a:pt x="252" y="118"/>
                    <a:pt x="252" y="119"/>
                    <a:pt x="252" y="120"/>
                  </a:cubicBezTo>
                  <a:cubicBezTo>
                    <a:pt x="252" y="120"/>
                    <a:pt x="251" y="121"/>
                    <a:pt x="251" y="121"/>
                  </a:cubicBezTo>
                  <a:cubicBezTo>
                    <a:pt x="252" y="121"/>
                    <a:pt x="253" y="122"/>
                    <a:pt x="253" y="122"/>
                  </a:cubicBezTo>
                  <a:cubicBezTo>
                    <a:pt x="253" y="123"/>
                    <a:pt x="252" y="125"/>
                    <a:pt x="252" y="125"/>
                  </a:cubicBezTo>
                  <a:cubicBezTo>
                    <a:pt x="252" y="126"/>
                    <a:pt x="251" y="127"/>
                    <a:pt x="251" y="127"/>
                  </a:cubicBezTo>
                  <a:cubicBezTo>
                    <a:pt x="251" y="127"/>
                    <a:pt x="251" y="128"/>
                    <a:pt x="251" y="128"/>
                  </a:cubicBezTo>
                  <a:cubicBezTo>
                    <a:pt x="251" y="128"/>
                    <a:pt x="252" y="129"/>
                    <a:pt x="251" y="129"/>
                  </a:cubicBezTo>
                  <a:cubicBezTo>
                    <a:pt x="249" y="133"/>
                    <a:pt x="249" y="133"/>
                    <a:pt x="249" y="133"/>
                  </a:cubicBezTo>
                  <a:cubicBezTo>
                    <a:pt x="248" y="133"/>
                    <a:pt x="246" y="133"/>
                    <a:pt x="245" y="133"/>
                  </a:cubicBezTo>
                  <a:cubicBezTo>
                    <a:pt x="245" y="133"/>
                    <a:pt x="242" y="134"/>
                    <a:pt x="242" y="134"/>
                  </a:cubicBezTo>
                  <a:cubicBezTo>
                    <a:pt x="242" y="134"/>
                    <a:pt x="241" y="135"/>
                    <a:pt x="241" y="135"/>
                  </a:cubicBezTo>
                  <a:cubicBezTo>
                    <a:pt x="242" y="136"/>
                    <a:pt x="242" y="136"/>
                    <a:pt x="243" y="136"/>
                  </a:cubicBezTo>
                  <a:cubicBezTo>
                    <a:pt x="244" y="138"/>
                    <a:pt x="244" y="140"/>
                    <a:pt x="245" y="141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4" y="140"/>
                    <a:pt x="243" y="141"/>
                    <a:pt x="243" y="141"/>
                  </a:cubicBezTo>
                  <a:cubicBezTo>
                    <a:pt x="242" y="140"/>
                    <a:pt x="242" y="139"/>
                    <a:pt x="242" y="139"/>
                  </a:cubicBezTo>
                  <a:cubicBezTo>
                    <a:pt x="242" y="138"/>
                    <a:pt x="241" y="138"/>
                    <a:pt x="241" y="138"/>
                  </a:cubicBezTo>
                  <a:cubicBezTo>
                    <a:pt x="240" y="138"/>
                    <a:pt x="240" y="137"/>
                    <a:pt x="240" y="137"/>
                  </a:cubicBezTo>
                  <a:cubicBezTo>
                    <a:pt x="239" y="136"/>
                    <a:pt x="237" y="136"/>
                    <a:pt x="236" y="136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3" y="137"/>
                    <a:pt x="231" y="135"/>
                    <a:pt x="229" y="134"/>
                  </a:cubicBezTo>
                  <a:cubicBezTo>
                    <a:pt x="229" y="134"/>
                    <a:pt x="229" y="133"/>
                    <a:pt x="229" y="133"/>
                  </a:cubicBezTo>
                  <a:cubicBezTo>
                    <a:pt x="232" y="133"/>
                    <a:pt x="237" y="134"/>
                    <a:pt x="238" y="133"/>
                  </a:cubicBezTo>
                  <a:cubicBezTo>
                    <a:pt x="239" y="133"/>
                    <a:pt x="239" y="131"/>
                    <a:pt x="240" y="131"/>
                  </a:cubicBezTo>
                  <a:cubicBezTo>
                    <a:pt x="241" y="131"/>
                    <a:pt x="242" y="131"/>
                    <a:pt x="243" y="132"/>
                  </a:cubicBezTo>
                  <a:cubicBezTo>
                    <a:pt x="243" y="131"/>
                    <a:pt x="243" y="131"/>
                    <a:pt x="244" y="131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3" y="129"/>
                    <a:pt x="245" y="129"/>
                    <a:pt x="245" y="129"/>
                  </a:cubicBezTo>
                  <a:cubicBezTo>
                    <a:pt x="245" y="129"/>
                    <a:pt x="245" y="127"/>
                    <a:pt x="245" y="127"/>
                  </a:cubicBezTo>
                  <a:cubicBezTo>
                    <a:pt x="246" y="127"/>
                    <a:pt x="246" y="127"/>
                    <a:pt x="247" y="127"/>
                  </a:cubicBezTo>
                  <a:cubicBezTo>
                    <a:pt x="245" y="123"/>
                    <a:pt x="246" y="123"/>
                    <a:pt x="247" y="119"/>
                  </a:cubicBezTo>
                  <a:cubicBezTo>
                    <a:pt x="245" y="118"/>
                    <a:pt x="244" y="117"/>
                    <a:pt x="243" y="115"/>
                  </a:cubicBezTo>
                  <a:cubicBezTo>
                    <a:pt x="243" y="114"/>
                    <a:pt x="243" y="114"/>
                    <a:pt x="243" y="114"/>
                  </a:cubicBezTo>
                  <a:cubicBezTo>
                    <a:pt x="242" y="114"/>
                    <a:pt x="243" y="113"/>
                    <a:pt x="243" y="113"/>
                  </a:cubicBezTo>
                  <a:cubicBezTo>
                    <a:pt x="243" y="112"/>
                    <a:pt x="243" y="112"/>
                    <a:pt x="243" y="112"/>
                  </a:cubicBezTo>
                  <a:cubicBezTo>
                    <a:pt x="242" y="112"/>
                    <a:pt x="243" y="110"/>
                    <a:pt x="243" y="110"/>
                  </a:cubicBezTo>
                  <a:cubicBezTo>
                    <a:pt x="243" y="109"/>
                    <a:pt x="244" y="108"/>
                    <a:pt x="244" y="108"/>
                  </a:cubicBezTo>
                  <a:cubicBezTo>
                    <a:pt x="244" y="108"/>
                    <a:pt x="244" y="106"/>
                    <a:pt x="244" y="105"/>
                  </a:cubicBezTo>
                  <a:cubicBezTo>
                    <a:pt x="244" y="105"/>
                    <a:pt x="243" y="105"/>
                    <a:pt x="243" y="105"/>
                  </a:cubicBezTo>
                  <a:cubicBezTo>
                    <a:pt x="243" y="104"/>
                    <a:pt x="243" y="103"/>
                    <a:pt x="243" y="102"/>
                  </a:cubicBezTo>
                  <a:cubicBezTo>
                    <a:pt x="242" y="102"/>
                    <a:pt x="240" y="101"/>
                    <a:pt x="240" y="100"/>
                  </a:cubicBezTo>
                  <a:cubicBezTo>
                    <a:pt x="240" y="97"/>
                    <a:pt x="242" y="97"/>
                    <a:pt x="243" y="95"/>
                  </a:cubicBezTo>
                  <a:cubicBezTo>
                    <a:pt x="244" y="93"/>
                    <a:pt x="243" y="93"/>
                    <a:pt x="243" y="91"/>
                  </a:cubicBezTo>
                  <a:cubicBezTo>
                    <a:pt x="243" y="90"/>
                    <a:pt x="244" y="90"/>
                    <a:pt x="244" y="89"/>
                  </a:cubicBezTo>
                  <a:cubicBezTo>
                    <a:pt x="244" y="89"/>
                    <a:pt x="243" y="88"/>
                    <a:pt x="244" y="87"/>
                  </a:cubicBezTo>
                  <a:cubicBezTo>
                    <a:pt x="244" y="87"/>
                    <a:pt x="245" y="87"/>
                    <a:pt x="244" y="87"/>
                  </a:cubicBezTo>
                  <a:cubicBezTo>
                    <a:pt x="244" y="87"/>
                    <a:pt x="243" y="86"/>
                    <a:pt x="243" y="85"/>
                  </a:cubicBezTo>
                  <a:cubicBezTo>
                    <a:pt x="243" y="85"/>
                    <a:pt x="243" y="84"/>
                    <a:pt x="243" y="84"/>
                  </a:cubicBezTo>
                  <a:cubicBezTo>
                    <a:pt x="243" y="84"/>
                    <a:pt x="242" y="84"/>
                    <a:pt x="242" y="84"/>
                  </a:cubicBezTo>
                  <a:cubicBezTo>
                    <a:pt x="242" y="84"/>
                    <a:pt x="240" y="83"/>
                    <a:pt x="240" y="83"/>
                  </a:cubicBezTo>
                  <a:cubicBezTo>
                    <a:pt x="239" y="82"/>
                    <a:pt x="238" y="83"/>
                    <a:pt x="238" y="83"/>
                  </a:cubicBezTo>
                  <a:cubicBezTo>
                    <a:pt x="236" y="83"/>
                    <a:pt x="234" y="83"/>
                    <a:pt x="232" y="83"/>
                  </a:cubicBezTo>
                  <a:cubicBezTo>
                    <a:pt x="232" y="83"/>
                    <a:pt x="232" y="82"/>
                    <a:pt x="231" y="83"/>
                  </a:cubicBezTo>
                  <a:cubicBezTo>
                    <a:pt x="231" y="84"/>
                    <a:pt x="231" y="84"/>
                    <a:pt x="231" y="84"/>
                  </a:cubicBezTo>
                  <a:cubicBezTo>
                    <a:pt x="230" y="84"/>
                    <a:pt x="229" y="84"/>
                    <a:pt x="229" y="85"/>
                  </a:cubicBezTo>
                  <a:cubicBezTo>
                    <a:pt x="228" y="86"/>
                    <a:pt x="228" y="88"/>
                    <a:pt x="227" y="89"/>
                  </a:cubicBezTo>
                  <a:cubicBezTo>
                    <a:pt x="226" y="91"/>
                    <a:pt x="224" y="92"/>
                    <a:pt x="223" y="93"/>
                  </a:cubicBezTo>
                  <a:cubicBezTo>
                    <a:pt x="222" y="94"/>
                    <a:pt x="222" y="95"/>
                    <a:pt x="221" y="96"/>
                  </a:cubicBezTo>
                  <a:cubicBezTo>
                    <a:pt x="220" y="96"/>
                    <a:pt x="219" y="97"/>
                    <a:pt x="218" y="97"/>
                  </a:cubicBezTo>
                  <a:cubicBezTo>
                    <a:pt x="218" y="98"/>
                    <a:pt x="218" y="99"/>
                    <a:pt x="218" y="101"/>
                  </a:cubicBezTo>
                  <a:cubicBezTo>
                    <a:pt x="218" y="101"/>
                    <a:pt x="219" y="102"/>
                    <a:pt x="219" y="103"/>
                  </a:cubicBezTo>
                  <a:cubicBezTo>
                    <a:pt x="220" y="104"/>
                    <a:pt x="219" y="105"/>
                    <a:pt x="220" y="106"/>
                  </a:cubicBezTo>
                  <a:cubicBezTo>
                    <a:pt x="217" y="107"/>
                    <a:pt x="217" y="107"/>
                    <a:pt x="217" y="111"/>
                  </a:cubicBezTo>
                  <a:cubicBezTo>
                    <a:pt x="218" y="111"/>
                    <a:pt x="218" y="110"/>
                    <a:pt x="219" y="110"/>
                  </a:cubicBezTo>
                  <a:cubicBezTo>
                    <a:pt x="219" y="111"/>
                    <a:pt x="221" y="112"/>
                    <a:pt x="221" y="112"/>
                  </a:cubicBezTo>
                  <a:cubicBezTo>
                    <a:pt x="222" y="112"/>
                    <a:pt x="221" y="111"/>
                    <a:pt x="222" y="112"/>
                  </a:cubicBezTo>
                  <a:cubicBezTo>
                    <a:pt x="221" y="111"/>
                    <a:pt x="223" y="112"/>
                    <a:pt x="223" y="112"/>
                  </a:cubicBezTo>
                  <a:cubicBezTo>
                    <a:pt x="223" y="112"/>
                    <a:pt x="223" y="113"/>
                    <a:pt x="223" y="113"/>
                  </a:cubicBezTo>
                  <a:cubicBezTo>
                    <a:pt x="222" y="113"/>
                    <a:pt x="221" y="113"/>
                    <a:pt x="222" y="115"/>
                  </a:cubicBezTo>
                  <a:cubicBezTo>
                    <a:pt x="222" y="115"/>
                    <a:pt x="222" y="115"/>
                    <a:pt x="222" y="116"/>
                  </a:cubicBezTo>
                  <a:cubicBezTo>
                    <a:pt x="222" y="116"/>
                    <a:pt x="223" y="117"/>
                    <a:pt x="223" y="118"/>
                  </a:cubicBezTo>
                  <a:cubicBezTo>
                    <a:pt x="223" y="118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9"/>
                    <a:pt x="224" y="121"/>
                    <a:pt x="223" y="122"/>
                  </a:cubicBezTo>
                  <a:cubicBezTo>
                    <a:pt x="222" y="123"/>
                    <a:pt x="222" y="122"/>
                    <a:pt x="221" y="123"/>
                  </a:cubicBezTo>
                  <a:cubicBezTo>
                    <a:pt x="221" y="122"/>
                    <a:pt x="221" y="121"/>
                    <a:pt x="220" y="121"/>
                  </a:cubicBezTo>
                  <a:cubicBezTo>
                    <a:pt x="220" y="121"/>
                    <a:pt x="220" y="121"/>
                    <a:pt x="219" y="121"/>
                  </a:cubicBezTo>
                  <a:cubicBezTo>
                    <a:pt x="219" y="121"/>
                    <a:pt x="219" y="120"/>
                    <a:pt x="219" y="120"/>
                  </a:cubicBezTo>
                  <a:cubicBezTo>
                    <a:pt x="217" y="118"/>
                    <a:pt x="216" y="117"/>
                    <a:pt x="212" y="116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13" y="115"/>
                    <a:pt x="213" y="115"/>
                    <a:pt x="213" y="115"/>
                  </a:cubicBezTo>
                  <a:cubicBezTo>
                    <a:pt x="211" y="114"/>
                    <a:pt x="210" y="114"/>
                    <a:pt x="209" y="11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5"/>
                    <a:pt x="207" y="114"/>
                    <a:pt x="207" y="112"/>
                  </a:cubicBezTo>
                  <a:cubicBezTo>
                    <a:pt x="206" y="112"/>
                    <a:pt x="204" y="112"/>
                    <a:pt x="203" y="111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1" y="111"/>
                    <a:pt x="200" y="110"/>
                  </a:cubicBezTo>
                  <a:cubicBezTo>
                    <a:pt x="200" y="110"/>
                    <a:pt x="200" y="108"/>
                    <a:pt x="198" y="109"/>
                  </a:cubicBezTo>
                  <a:cubicBezTo>
                    <a:pt x="197" y="109"/>
                    <a:pt x="198" y="111"/>
                    <a:pt x="194" y="110"/>
                  </a:cubicBezTo>
                  <a:cubicBezTo>
                    <a:pt x="193" y="110"/>
                    <a:pt x="191" y="109"/>
                    <a:pt x="191" y="109"/>
                  </a:cubicBezTo>
                  <a:cubicBezTo>
                    <a:pt x="190" y="110"/>
                    <a:pt x="190" y="111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8" y="112"/>
                    <a:pt x="187" y="112"/>
                    <a:pt x="187" y="112"/>
                  </a:cubicBezTo>
                  <a:cubicBezTo>
                    <a:pt x="187" y="113"/>
                    <a:pt x="188" y="113"/>
                    <a:pt x="188" y="113"/>
                  </a:cubicBezTo>
                  <a:cubicBezTo>
                    <a:pt x="190" y="115"/>
                    <a:pt x="189" y="117"/>
                    <a:pt x="189" y="119"/>
                  </a:cubicBezTo>
                  <a:cubicBezTo>
                    <a:pt x="189" y="119"/>
                    <a:pt x="189" y="120"/>
                    <a:pt x="188" y="120"/>
                  </a:cubicBezTo>
                  <a:cubicBezTo>
                    <a:pt x="187" y="120"/>
                    <a:pt x="186" y="119"/>
                    <a:pt x="185" y="119"/>
                  </a:cubicBezTo>
                  <a:cubicBezTo>
                    <a:pt x="185" y="119"/>
                    <a:pt x="184" y="119"/>
                    <a:pt x="184" y="119"/>
                  </a:cubicBezTo>
                  <a:cubicBezTo>
                    <a:pt x="184" y="120"/>
                    <a:pt x="184" y="122"/>
                    <a:pt x="184" y="123"/>
                  </a:cubicBezTo>
                  <a:cubicBezTo>
                    <a:pt x="183" y="122"/>
                    <a:pt x="181" y="121"/>
                    <a:pt x="181" y="121"/>
                  </a:cubicBezTo>
                  <a:cubicBezTo>
                    <a:pt x="181" y="120"/>
                    <a:pt x="181" y="117"/>
                    <a:pt x="181" y="117"/>
                  </a:cubicBezTo>
                  <a:cubicBezTo>
                    <a:pt x="181" y="117"/>
                    <a:pt x="180" y="117"/>
                    <a:pt x="180" y="117"/>
                  </a:cubicBezTo>
                  <a:cubicBezTo>
                    <a:pt x="178" y="117"/>
                    <a:pt x="177" y="119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4" y="118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75" y="118"/>
                    <a:pt x="175" y="119"/>
                    <a:pt x="175" y="119"/>
                  </a:cubicBezTo>
                  <a:cubicBezTo>
                    <a:pt x="175" y="119"/>
                    <a:pt x="174" y="120"/>
                    <a:pt x="174" y="120"/>
                  </a:cubicBezTo>
                  <a:cubicBezTo>
                    <a:pt x="174" y="120"/>
                    <a:pt x="173" y="120"/>
                    <a:pt x="173" y="120"/>
                  </a:cubicBezTo>
                  <a:cubicBezTo>
                    <a:pt x="172" y="119"/>
                    <a:pt x="170" y="118"/>
                    <a:pt x="168" y="118"/>
                  </a:cubicBezTo>
                  <a:cubicBezTo>
                    <a:pt x="166" y="118"/>
                    <a:pt x="164" y="119"/>
                    <a:pt x="162" y="120"/>
                  </a:cubicBezTo>
                  <a:cubicBezTo>
                    <a:pt x="162" y="121"/>
                    <a:pt x="163" y="121"/>
                    <a:pt x="163" y="121"/>
                  </a:cubicBezTo>
                  <a:cubicBezTo>
                    <a:pt x="163" y="122"/>
                    <a:pt x="162" y="122"/>
                    <a:pt x="162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2" y="122"/>
                    <a:pt x="160" y="121"/>
                    <a:pt x="160" y="121"/>
                  </a:cubicBezTo>
                  <a:cubicBezTo>
                    <a:pt x="160" y="121"/>
                    <a:pt x="159" y="122"/>
                    <a:pt x="159" y="122"/>
                  </a:cubicBezTo>
                  <a:cubicBezTo>
                    <a:pt x="158" y="122"/>
                    <a:pt x="155" y="122"/>
                    <a:pt x="154" y="122"/>
                  </a:cubicBezTo>
                  <a:cubicBezTo>
                    <a:pt x="154" y="122"/>
                    <a:pt x="154" y="121"/>
                    <a:pt x="154" y="121"/>
                  </a:cubicBezTo>
                  <a:cubicBezTo>
                    <a:pt x="154" y="121"/>
                    <a:pt x="155" y="121"/>
                    <a:pt x="155" y="121"/>
                  </a:cubicBezTo>
                  <a:cubicBezTo>
                    <a:pt x="155" y="121"/>
                    <a:pt x="157" y="121"/>
                    <a:pt x="157" y="121"/>
                  </a:cubicBezTo>
                  <a:cubicBezTo>
                    <a:pt x="157" y="121"/>
                    <a:pt x="157" y="120"/>
                    <a:pt x="157" y="120"/>
                  </a:cubicBezTo>
                  <a:cubicBezTo>
                    <a:pt x="157" y="120"/>
                    <a:pt x="156" y="119"/>
                    <a:pt x="156" y="119"/>
                  </a:cubicBezTo>
                  <a:cubicBezTo>
                    <a:pt x="156" y="119"/>
                    <a:pt x="156" y="118"/>
                    <a:pt x="156" y="118"/>
                  </a:cubicBezTo>
                  <a:cubicBezTo>
                    <a:pt x="156" y="117"/>
                    <a:pt x="153" y="118"/>
                    <a:pt x="155" y="117"/>
                  </a:cubicBezTo>
                  <a:cubicBezTo>
                    <a:pt x="155" y="117"/>
                    <a:pt x="154" y="117"/>
                    <a:pt x="155" y="117"/>
                  </a:cubicBezTo>
                  <a:cubicBezTo>
                    <a:pt x="155" y="117"/>
                    <a:pt x="156" y="115"/>
                    <a:pt x="154" y="116"/>
                  </a:cubicBezTo>
                  <a:cubicBezTo>
                    <a:pt x="154" y="116"/>
                    <a:pt x="153" y="117"/>
                    <a:pt x="153" y="117"/>
                  </a:cubicBezTo>
                  <a:cubicBezTo>
                    <a:pt x="153" y="118"/>
                    <a:pt x="150" y="118"/>
                    <a:pt x="150" y="118"/>
                  </a:cubicBezTo>
                  <a:cubicBezTo>
                    <a:pt x="149" y="119"/>
                    <a:pt x="151" y="120"/>
                    <a:pt x="150" y="120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0"/>
                    <a:pt x="149" y="120"/>
                    <a:pt x="149" y="119"/>
                  </a:cubicBezTo>
                  <a:cubicBezTo>
                    <a:pt x="148" y="120"/>
                    <a:pt x="147" y="119"/>
                    <a:pt x="146" y="120"/>
                  </a:cubicBezTo>
                  <a:cubicBezTo>
                    <a:pt x="146" y="120"/>
                    <a:pt x="145" y="121"/>
                    <a:pt x="145" y="121"/>
                  </a:cubicBezTo>
                  <a:cubicBezTo>
                    <a:pt x="145" y="121"/>
                    <a:pt x="144" y="120"/>
                    <a:pt x="143" y="121"/>
                  </a:cubicBezTo>
                  <a:cubicBezTo>
                    <a:pt x="142" y="121"/>
                    <a:pt x="142" y="122"/>
                    <a:pt x="142" y="122"/>
                  </a:cubicBezTo>
                  <a:cubicBezTo>
                    <a:pt x="141" y="122"/>
                    <a:pt x="141" y="122"/>
                    <a:pt x="140" y="122"/>
                  </a:cubicBezTo>
                  <a:cubicBezTo>
                    <a:pt x="140" y="122"/>
                    <a:pt x="139" y="123"/>
                    <a:pt x="139" y="123"/>
                  </a:cubicBezTo>
                  <a:cubicBezTo>
                    <a:pt x="137" y="124"/>
                    <a:pt x="135" y="124"/>
                    <a:pt x="133" y="124"/>
                  </a:cubicBezTo>
                  <a:cubicBezTo>
                    <a:pt x="133" y="124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0" y="127"/>
                    <a:pt x="130" y="126"/>
                    <a:pt x="129" y="126"/>
                  </a:cubicBezTo>
                  <a:cubicBezTo>
                    <a:pt x="129" y="128"/>
                    <a:pt x="129" y="130"/>
                    <a:pt x="129" y="133"/>
                  </a:cubicBezTo>
                  <a:cubicBezTo>
                    <a:pt x="128" y="133"/>
                    <a:pt x="127" y="132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4"/>
                    <a:pt x="125" y="134"/>
                    <a:pt x="124" y="134"/>
                  </a:cubicBezTo>
                  <a:cubicBezTo>
                    <a:pt x="122" y="135"/>
                    <a:pt x="122" y="134"/>
                    <a:pt x="120" y="135"/>
                  </a:cubicBezTo>
                  <a:cubicBezTo>
                    <a:pt x="120" y="134"/>
                    <a:pt x="120" y="132"/>
                    <a:pt x="119" y="131"/>
                  </a:cubicBezTo>
                  <a:cubicBezTo>
                    <a:pt x="119" y="131"/>
                    <a:pt x="118" y="131"/>
                    <a:pt x="118" y="129"/>
                  </a:cubicBezTo>
                  <a:cubicBezTo>
                    <a:pt x="118" y="129"/>
                    <a:pt x="119" y="128"/>
                    <a:pt x="119" y="128"/>
                  </a:cubicBezTo>
                  <a:cubicBezTo>
                    <a:pt x="120" y="128"/>
                    <a:pt x="120" y="127"/>
                    <a:pt x="120" y="127"/>
                  </a:cubicBezTo>
                  <a:cubicBezTo>
                    <a:pt x="122" y="127"/>
                    <a:pt x="123" y="127"/>
                    <a:pt x="125" y="126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5" y="125"/>
                    <a:pt x="124" y="125"/>
                  </a:cubicBezTo>
                  <a:cubicBezTo>
                    <a:pt x="124" y="124"/>
                    <a:pt x="125" y="124"/>
                    <a:pt x="124" y="124"/>
                  </a:cubicBezTo>
                  <a:cubicBezTo>
                    <a:pt x="124" y="123"/>
                    <a:pt x="124" y="123"/>
                    <a:pt x="123" y="123"/>
                  </a:cubicBezTo>
                  <a:cubicBezTo>
                    <a:pt x="123" y="122"/>
                    <a:pt x="122" y="119"/>
                    <a:pt x="120" y="119"/>
                  </a:cubicBezTo>
                  <a:cubicBezTo>
                    <a:pt x="119" y="118"/>
                    <a:pt x="118" y="119"/>
                    <a:pt x="116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7"/>
                    <a:pt x="111" y="116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3" y="119"/>
                    <a:pt x="114" y="120"/>
                  </a:cubicBezTo>
                  <a:cubicBezTo>
                    <a:pt x="114" y="122"/>
                    <a:pt x="114" y="122"/>
                    <a:pt x="114" y="123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3" y="124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11" y="126"/>
                    <a:pt x="112" y="126"/>
                    <a:pt x="111" y="127"/>
                  </a:cubicBezTo>
                  <a:cubicBezTo>
                    <a:pt x="110" y="127"/>
                    <a:pt x="113" y="130"/>
                    <a:pt x="113" y="130"/>
                  </a:cubicBezTo>
                  <a:cubicBezTo>
                    <a:pt x="113" y="130"/>
                    <a:pt x="112" y="131"/>
                    <a:pt x="112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1" y="132"/>
                    <a:pt x="111" y="133"/>
                  </a:cubicBezTo>
                  <a:cubicBezTo>
                    <a:pt x="110" y="134"/>
                    <a:pt x="110" y="136"/>
                    <a:pt x="110" y="138"/>
                  </a:cubicBezTo>
                  <a:cubicBezTo>
                    <a:pt x="109" y="138"/>
                    <a:pt x="108" y="138"/>
                    <a:pt x="108" y="138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6" y="135"/>
                    <a:pt x="106" y="135"/>
                  </a:cubicBezTo>
                  <a:cubicBezTo>
                    <a:pt x="106" y="135"/>
                    <a:pt x="105" y="135"/>
                    <a:pt x="105" y="135"/>
                  </a:cubicBezTo>
                  <a:cubicBezTo>
                    <a:pt x="104" y="135"/>
                    <a:pt x="104" y="134"/>
                    <a:pt x="104" y="134"/>
                  </a:cubicBezTo>
                  <a:cubicBezTo>
                    <a:pt x="102" y="133"/>
                    <a:pt x="101" y="135"/>
                    <a:pt x="100" y="136"/>
                  </a:cubicBezTo>
                  <a:cubicBezTo>
                    <a:pt x="99" y="136"/>
                    <a:pt x="99" y="136"/>
                    <a:pt x="98" y="136"/>
                  </a:cubicBezTo>
                  <a:cubicBezTo>
                    <a:pt x="98" y="136"/>
                    <a:pt x="98" y="137"/>
                    <a:pt x="97" y="138"/>
                  </a:cubicBezTo>
                  <a:cubicBezTo>
                    <a:pt x="97" y="138"/>
                    <a:pt x="94" y="140"/>
                    <a:pt x="93" y="140"/>
                  </a:cubicBezTo>
                  <a:cubicBezTo>
                    <a:pt x="93" y="140"/>
                    <a:pt x="93" y="141"/>
                    <a:pt x="93" y="141"/>
                  </a:cubicBezTo>
                  <a:cubicBezTo>
                    <a:pt x="94" y="143"/>
                    <a:pt x="95" y="143"/>
                    <a:pt x="96" y="144"/>
                  </a:cubicBezTo>
                  <a:cubicBezTo>
                    <a:pt x="97" y="145"/>
                    <a:pt x="97" y="146"/>
                    <a:pt x="98" y="147"/>
                  </a:cubicBezTo>
                  <a:cubicBezTo>
                    <a:pt x="96" y="147"/>
                    <a:pt x="95" y="147"/>
                    <a:pt x="93" y="147"/>
                  </a:cubicBezTo>
                  <a:cubicBezTo>
                    <a:pt x="93" y="147"/>
                    <a:pt x="92" y="146"/>
                    <a:pt x="92" y="146"/>
                  </a:cubicBezTo>
                  <a:cubicBezTo>
                    <a:pt x="91" y="145"/>
                    <a:pt x="90" y="146"/>
                    <a:pt x="89" y="145"/>
                  </a:cubicBezTo>
                  <a:cubicBezTo>
                    <a:pt x="89" y="145"/>
                    <a:pt x="89" y="145"/>
                    <a:pt x="90" y="144"/>
                  </a:cubicBezTo>
                  <a:cubicBezTo>
                    <a:pt x="89" y="144"/>
                    <a:pt x="88" y="144"/>
                    <a:pt x="87" y="143"/>
                  </a:cubicBezTo>
                  <a:cubicBezTo>
                    <a:pt x="86" y="143"/>
                    <a:pt x="86" y="142"/>
                    <a:pt x="85" y="142"/>
                  </a:cubicBezTo>
                  <a:cubicBezTo>
                    <a:pt x="83" y="141"/>
                    <a:pt x="83" y="143"/>
                    <a:pt x="84" y="143"/>
                  </a:cubicBezTo>
                  <a:cubicBezTo>
                    <a:pt x="83" y="143"/>
                    <a:pt x="84" y="144"/>
                    <a:pt x="84" y="144"/>
                  </a:cubicBezTo>
                  <a:cubicBezTo>
                    <a:pt x="83" y="144"/>
                    <a:pt x="82" y="145"/>
                    <a:pt x="82" y="145"/>
                  </a:cubicBezTo>
                  <a:cubicBezTo>
                    <a:pt x="83" y="146"/>
                    <a:pt x="83" y="148"/>
                    <a:pt x="84" y="148"/>
                  </a:cubicBezTo>
                  <a:cubicBezTo>
                    <a:pt x="85" y="148"/>
                    <a:pt x="86" y="149"/>
                    <a:pt x="87" y="149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2"/>
                    <a:pt x="87" y="153"/>
                    <a:pt x="87" y="153"/>
                  </a:cubicBezTo>
                  <a:cubicBezTo>
                    <a:pt x="86" y="153"/>
                    <a:pt x="85" y="153"/>
                    <a:pt x="85" y="153"/>
                  </a:cubicBezTo>
                  <a:cubicBezTo>
                    <a:pt x="84" y="154"/>
                    <a:pt x="86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81" y="152"/>
                    <a:pt x="79" y="153"/>
                    <a:pt x="78" y="153"/>
                  </a:cubicBezTo>
                  <a:cubicBezTo>
                    <a:pt x="78" y="153"/>
                    <a:pt x="78" y="151"/>
                    <a:pt x="78" y="151"/>
                  </a:cubicBezTo>
                  <a:cubicBezTo>
                    <a:pt x="78" y="151"/>
                    <a:pt x="77" y="150"/>
                    <a:pt x="77" y="150"/>
                  </a:cubicBezTo>
                  <a:cubicBezTo>
                    <a:pt x="77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4" y="150"/>
                  </a:cubicBezTo>
                  <a:cubicBezTo>
                    <a:pt x="73" y="148"/>
                    <a:pt x="74" y="147"/>
                    <a:pt x="73" y="144"/>
                  </a:cubicBezTo>
                  <a:cubicBezTo>
                    <a:pt x="73" y="144"/>
                    <a:pt x="72" y="143"/>
                    <a:pt x="72" y="142"/>
                  </a:cubicBezTo>
                  <a:cubicBezTo>
                    <a:pt x="72" y="142"/>
                    <a:pt x="73" y="140"/>
                    <a:pt x="73" y="140"/>
                  </a:cubicBezTo>
                  <a:cubicBezTo>
                    <a:pt x="73" y="139"/>
                    <a:pt x="73" y="140"/>
                    <a:pt x="73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1" y="139"/>
                    <a:pt x="71" y="137"/>
                    <a:pt x="71" y="137"/>
                  </a:cubicBezTo>
                  <a:cubicBezTo>
                    <a:pt x="70" y="137"/>
                    <a:pt x="69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6" y="136"/>
                    <a:pt x="65" y="136"/>
                    <a:pt x="64" y="136"/>
                  </a:cubicBezTo>
                  <a:cubicBezTo>
                    <a:pt x="64" y="136"/>
                    <a:pt x="63" y="135"/>
                    <a:pt x="63" y="135"/>
                  </a:cubicBezTo>
                  <a:cubicBezTo>
                    <a:pt x="63" y="135"/>
                    <a:pt x="64" y="135"/>
                    <a:pt x="65" y="135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4" y="135"/>
                    <a:pt x="63" y="134"/>
                  </a:cubicBezTo>
                  <a:cubicBezTo>
                    <a:pt x="62" y="134"/>
                    <a:pt x="63" y="134"/>
                    <a:pt x="62" y="133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5" y="131"/>
                    <a:pt x="62" y="131"/>
                    <a:pt x="60" y="132"/>
                  </a:cubicBezTo>
                  <a:cubicBezTo>
                    <a:pt x="62" y="131"/>
                    <a:pt x="60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60" y="127"/>
                    <a:pt x="61" y="128"/>
                    <a:pt x="61" y="128"/>
                  </a:cubicBezTo>
                  <a:cubicBezTo>
                    <a:pt x="62" y="128"/>
                    <a:pt x="62" y="129"/>
                    <a:pt x="63" y="130"/>
                  </a:cubicBezTo>
                  <a:cubicBezTo>
                    <a:pt x="64" y="131"/>
                    <a:pt x="65" y="130"/>
                    <a:pt x="66" y="130"/>
                  </a:cubicBezTo>
                  <a:cubicBezTo>
                    <a:pt x="66" y="130"/>
                    <a:pt x="67" y="131"/>
                    <a:pt x="67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8" y="133"/>
                    <a:pt x="68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2"/>
                    <a:pt x="69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2"/>
                    <a:pt x="71" y="133"/>
                    <a:pt x="71" y="133"/>
                  </a:cubicBezTo>
                  <a:cubicBezTo>
                    <a:pt x="73" y="134"/>
                    <a:pt x="73" y="133"/>
                    <a:pt x="74" y="134"/>
                  </a:cubicBezTo>
                  <a:cubicBezTo>
                    <a:pt x="75" y="134"/>
                    <a:pt x="75" y="134"/>
                    <a:pt x="75" y="134"/>
                  </a:cubicBezTo>
                  <a:cubicBezTo>
                    <a:pt x="76" y="135"/>
                    <a:pt x="77" y="134"/>
                    <a:pt x="78" y="134"/>
                  </a:cubicBezTo>
                  <a:cubicBezTo>
                    <a:pt x="78" y="135"/>
                    <a:pt x="79" y="136"/>
                    <a:pt x="80" y="136"/>
                  </a:cubicBezTo>
                  <a:cubicBezTo>
                    <a:pt x="83" y="136"/>
                    <a:pt x="85" y="136"/>
                    <a:pt x="88" y="136"/>
                  </a:cubicBezTo>
                  <a:cubicBezTo>
                    <a:pt x="88" y="136"/>
                    <a:pt x="89" y="137"/>
                    <a:pt x="90" y="137"/>
                  </a:cubicBezTo>
                  <a:cubicBezTo>
                    <a:pt x="90" y="137"/>
                    <a:pt x="91" y="136"/>
                    <a:pt x="91" y="136"/>
                  </a:cubicBezTo>
                  <a:cubicBezTo>
                    <a:pt x="92" y="135"/>
                    <a:pt x="93" y="135"/>
                    <a:pt x="93" y="135"/>
                  </a:cubicBezTo>
                  <a:cubicBezTo>
                    <a:pt x="94" y="135"/>
                    <a:pt x="94" y="134"/>
                    <a:pt x="9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2"/>
                    <a:pt x="97" y="132"/>
                    <a:pt x="98" y="132"/>
                  </a:cubicBezTo>
                  <a:cubicBezTo>
                    <a:pt x="99" y="131"/>
                    <a:pt x="99" y="128"/>
                    <a:pt x="98" y="126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4" y="123"/>
                    <a:pt x="93" y="123"/>
                    <a:pt x="93" y="123"/>
                  </a:cubicBezTo>
                  <a:cubicBezTo>
                    <a:pt x="92" y="123"/>
                    <a:pt x="92" y="121"/>
                    <a:pt x="91" y="121"/>
                  </a:cubicBezTo>
                  <a:cubicBezTo>
                    <a:pt x="91" y="121"/>
                    <a:pt x="90" y="121"/>
                    <a:pt x="90" y="121"/>
                  </a:cubicBezTo>
                  <a:cubicBezTo>
                    <a:pt x="89" y="120"/>
                    <a:pt x="87" y="118"/>
                    <a:pt x="85" y="117"/>
                  </a:cubicBezTo>
                  <a:cubicBezTo>
                    <a:pt x="84" y="117"/>
                    <a:pt x="84" y="118"/>
                    <a:pt x="83" y="117"/>
                  </a:cubicBezTo>
                  <a:cubicBezTo>
                    <a:pt x="83" y="117"/>
                    <a:pt x="82" y="116"/>
                    <a:pt x="82" y="116"/>
                  </a:cubicBezTo>
                  <a:cubicBezTo>
                    <a:pt x="81" y="116"/>
                    <a:pt x="80" y="116"/>
                    <a:pt x="79" y="116"/>
                  </a:cubicBezTo>
                  <a:cubicBezTo>
                    <a:pt x="79" y="115"/>
                    <a:pt x="77" y="114"/>
                    <a:pt x="76" y="114"/>
                  </a:cubicBezTo>
                  <a:cubicBezTo>
                    <a:pt x="75" y="114"/>
                    <a:pt x="76" y="114"/>
                    <a:pt x="75" y="114"/>
                  </a:cubicBezTo>
                  <a:cubicBezTo>
                    <a:pt x="74" y="114"/>
                    <a:pt x="74" y="113"/>
                    <a:pt x="73" y="113"/>
                  </a:cubicBezTo>
                  <a:cubicBezTo>
                    <a:pt x="73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68" y="111"/>
                    <a:pt x="67" y="111"/>
                    <a:pt x="65" y="111"/>
                  </a:cubicBezTo>
                  <a:cubicBezTo>
                    <a:pt x="65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4" y="110"/>
                  </a:cubicBezTo>
                  <a:cubicBezTo>
                    <a:pt x="64" y="110"/>
                    <a:pt x="63" y="110"/>
                    <a:pt x="63" y="110"/>
                  </a:cubicBezTo>
                  <a:cubicBezTo>
                    <a:pt x="61" y="110"/>
                    <a:pt x="61" y="110"/>
                    <a:pt x="59" y="110"/>
                  </a:cubicBezTo>
                  <a:cubicBezTo>
                    <a:pt x="59" y="110"/>
                    <a:pt x="59" y="109"/>
                    <a:pt x="59" y="109"/>
                  </a:cubicBezTo>
                  <a:cubicBezTo>
                    <a:pt x="61" y="108"/>
                    <a:pt x="61" y="108"/>
                    <a:pt x="62" y="108"/>
                  </a:cubicBezTo>
                  <a:cubicBezTo>
                    <a:pt x="62" y="108"/>
                    <a:pt x="58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6"/>
                    <a:pt x="58" y="107"/>
                    <a:pt x="58" y="107"/>
                  </a:cubicBezTo>
                  <a:cubicBezTo>
                    <a:pt x="58" y="107"/>
                    <a:pt x="57" y="107"/>
                    <a:pt x="56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5" y="108"/>
                    <a:pt x="55" y="107"/>
                    <a:pt x="55" y="107"/>
                  </a:cubicBezTo>
                  <a:cubicBezTo>
                    <a:pt x="55" y="107"/>
                    <a:pt x="54" y="107"/>
                    <a:pt x="54" y="107"/>
                  </a:cubicBezTo>
                  <a:cubicBezTo>
                    <a:pt x="54" y="107"/>
                    <a:pt x="51" y="108"/>
                    <a:pt x="50" y="108"/>
                  </a:cubicBezTo>
                  <a:cubicBezTo>
                    <a:pt x="50" y="109"/>
                    <a:pt x="49" y="109"/>
                    <a:pt x="49" y="109"/>
                  </a:cubicBezTo>
                  <a:cubicBezTo>
                    <a:pt x="49" y="109"/>
                    <a:pt x="50" y="110"/>
                    <a:pt x="50" y="111"/>
                  </a:cubicBezTo>
                  <a:cubicBezTo>
                    <a:pt x="50" y="112"/>
                    <a:pt x="50" y="113"/>
                    <a:pt x="49" y="114"/>
                  </a:cubicBezTo>
                  <a:cubicBezTo>
                    <a:pt x="48" y="115"/>
                    <a:pt x="48" y="114"/>
                    <a:pt x="48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8"/>
                    <a:pt x="46" y="119"/>
                  </a:cubicBezTo>
                  <a:cubicBezTo>
                    <a:pt x="47" y="120"/>
                    <a:pt x="48" y="120"/>
                    <a:pt x="48" y="120"/>
                  </a:cubicBezTo>
                  <a:cubicBezTo>
                    <a:pt x="48" y="120"/>
                    <a:pt x="49" y="122"/>
                    <a:pt x="49" y="123"/>
                  </a:cubicBezTo>
                  <a:cubicBezTo>
                    <a:pt x="48" y="124"/>
                    <a:pt x="46" y="126"/>
                    <a:pt x="46" y="127"/>
                  </a:cubicBezTo>
                  <a:cubicBezTo>
                    <a:pt x="46" y="128"/>
                    <a:pt x="49" y="135"/>
                    <a:pt x="49" y="135"/>
                  </a:cubicBezTo>
                  <a:cubicBezTo>
                    <a:pt x="49" y="135"/>
                    <a:pt x="49" y="137"/>
                    <a:pt x="49" y="138"/>
                  </a:cubicBezTo>
                  <a:cubicBezTo>
                    <a:pt x="49" y="139"/>
                    <a:pt x="50" y="139"/>
                    <a:pt x="49" y="140"/>
                  </a:cubicBezTo>
                  <a:cubicBezTo>
                    <a:pt x="49" y="141"/>
                    <a:pt x="48" y="142"/>
                    <a:pt x="49" y="143"/>
                  </a:cubicBezTo>
                  <a:cubicBezTo>
                    <a:pt x="49" y="143"/>
                    <a:pt x="49" y="145"/>
                    <a:pt x="49" y="145"/>
                  </a:cubicBezTo>
                  <a:cubicBezTo>
                    <a:pt x="49" y="145"/>
                    <a:pt x="50" y="147"/>
                    <a:pt x="51" y="148"/>
                  </a:cubicBezTo>
                  <a:cubicBezTo>
                    <a:pt x="52" y="149"/>
                    <a:pt x="52" y="148"/>
                    <a:pt x="52" y="150"/>
                  </a:cubicBezTo>
                  <a:cubicBezTo>
                    <a:pt x="52" y="151"/>
                    <a:pt x="54" y="152"/>
                    <a:pt x="53" y="153"/>
                  </a:cubicBezTo>
                  <a:cubicBezTo>
                    <a:pt x="52" y="154"/>
                    <a:pt x="52" y="154"/>
                    <a:pt x="52" y="155"/>
                  </a:cubicBezTo>
                  <a:cubicBezTo>
                    <a:pt x="52" y="156"/>
                    <a:pt x="51" y="157"/>
                    <a:pt x="52" y="158"/>
                  </a:cubicBezTo>
                  <a:cubicBezTo>
                    <a:pt x="53" y="159"/>
                    <a:pt x="55" y="158"/>
                    <a:pt x="55" y="160"/>
                  </a:cubicBezTo>
                  <a:cubicBezTo>
                    <a:pt x="55" y="161"/>
                    <a:pt x="56" y="162"/>
                    <a:pt x="56" y="163"/>
                  </a:cubicBezTo>
                  <a:cubicBezTo>
                    <a:pt x="56" y="164"/>
                    <a:pt x="40" y="172"/>
                    <a:pt x="40" y="172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5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9" y="174"/>
                    <a:pt x="40" y="173"/>
                    <a:pt x="41" y="173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0" y="174"/>
                  </a:cubicBezTo>
                  <a:cubicBezTo>
                    <a:pt x="41" y="176"/>
                    <a:pt x="43" y="176"/>
                    <a:pt x="44" y="178"/>
                  </a:cubicBezTo>
                  <a:cubicBezTo>
                    <a:pt x="45" y="177"/>
                    <a:pt x="47" y="177"/>
                    <a:pt x="47" y="177"/>
                  </a:cubicBezTo>
                  <a:cubicBezTo>
                    <a:pt x="48" y="177"/>
                    <a:pt x="49" y="179"/>
                    <a:pt x="50" y="179"/>
                  </a:cubicBezTo>
                  <a:cubicBezTo>
                    <a:pt x="50" y="179"/>
                    <a:pt x="51" y="179"/>
                    <a:pt x="51" y="180"/>
                  </a:cubicBezTo>
                  <a:cubicBezTo>
                    <a:pt x="51" y="180"/>
                    <a:pt x="50" y="180"/>
                    <a:pt x="49" y="180"/>
                  </a:cubicBezTo>
                  <a:cubicBezTo>
                    <a:pt x="48" y="180"/>
                    <a:pt x="48" y="179"/>
                    <a:pt x="47" y="180"/>
                  </a:cubicBezTo>
                  <a:cubicBezTo>
                    <a:pt x="46" y="180"/>
                    <a:pt x="45" y="181"/>
                    <a:pt x="45" y="181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1"/>
                    <a:pt x="42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0" y="181"/>
                    <a:pt x="40" y="183"/>
                    <a:pt x="40" y="183"/>
                  </a:cubicBezTo>
                  <a:cubicBezTo>
                    <a:pt x="40" y="183"/>
                    <a:pt x="41" y="184"/>
                    <a:pt x="41" y="185"/>
                  </a:cubicBezTo>
                  <a:cubicBezTo>
                    <a:pt x="41" y="186"/>
                    <a:pt x="40" y="187"/>
                    <a:pt x="40" y="187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9"/>
                    <a:pt x="39" y="191"/>
                    <a:pt x="39" y="193"/>
                  </a:cubicBezTo>
                  <a:cubicBezTo>
                    <a:pt x="39" y="193"/>
                    <a:pt x="38" y="193"/>
                    <a:pt x="38" y="193"/>
                  </a:cubicBezTo>
                  <a:cubicBezTo>
                    <a:pt x="38" y="193"/>
                    <a:pt x="37" y="194"/>
                    <a:pt x="36" y="195"/>
                  </a:cubicBezTo>
                  <a:cubicBezTo>
                    <a:pt x="35" y="195"/>
                    <a:pt x="35" y="197"/>
                    <a:pt x="35" y="197"/>
                  </a:cubicBezTo>
                  <a:cubicBezTo>
                    <a:pt x="35" y="197"/>
                    <a:pt x="35" y="198"/>
                    <a:pt x="36" y="199"/>
                  </a:cubicBezTo>
                  <a:cubicBezTo>
                    <a:pt x="36" y="200"/>
                    <a:pt x="38" y="199"/>
                    <a:pt x="38" y="199"/>
                  </a:cubicBezTo>
                  <a:cubicBezTo>
                    <a:pt x="38" y="199"/>
                    <a:pt x="38" y="201"/>
                    <a:pt x="38" y="202"/>
                  </a:cubicBezTo>
                  <a:cubicBezTo>
                    <a:pt x="38" y="203"/>
                    <a:pt x="39" y="202"/>
                    <a:pt x="40" y="203"/>
                  </a:cubicBezTo>
                  <a:cubicBezTo>
                    <a:pt x="41" y="204"/>
                    <a:pt x="42" y="205"/>
                    <a:pt x="42" y="205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3" y="205"/>
                    <a:pt x="42" y="209"/>
                    <a:pt x="43" y="208"/>
                  </a:cubicBezTo>
                  <a:cubicBezTo>
                    <a:pt x="44" y="207"/>
                    <a:pt x="45" y="207"/>
                    <a:pt x="45" y="207"/>
                  </a:cubicBezTo>
                  <a:cubicBezTo>
                    <a:pt x="45" y="207"/>
                    <a:pt x="47" y="207"/>
                    <a:pt x="48" y="208"/>
                  </a:cubicBezTo>
                  <a:cubicBezTo>
                    <a:pt x="49" y="208"/>
                    <a:pt x="50" y="208"/>
                    <a:pt x="50" y="209"/>
                  </a:cubicBezTo>
                  <a:cubicBezTo>
                    <a:pt x="50" y="211"/>
                    <a:pt x="52" y="210"/>
                    <a:pt x="52" y="211"/>
                  </a:cubicBezTo>
                  <a:cubicBezTo>
                    <a:pt x="52" y="213"/>
                    <a:pt x="53" y="213"/>
                    <a:pt x="53" y="215"/>
                  </a:cubicBezTo>
                  <a:cubicBezTo>
                    <a:pt x="53" y="217"/>
                    <a:pt x="52" y="218"/>
                    <a:pt x="53" y="218"/>
                  </a:cubicBezTo>
                  <a:cubicBezTo>
                    <a:pt x="55" y="219"/>
                    <a:pt x="56" y="219"/>
                    <a:pt x="56" y="221"/>
                  </a:cubicBezTo>
                  <a:cubicBezTo>
                    <a:pt x="57" y="222"/>
                    <a:pt x="58" y="224"/>
                    <a:pt x="56" y="224"/>
                  </a:cubicBezTo>
                  <a:cubicBezTo>
                    <a:pt x="55" y="224"/>
                    <a:pt x="54" y="222"/>
                    <a:pt x="53" y="224"/>
                  </a:cubicBezTo>
                  <a:cubicBezTo>
                    <a:pt x="53" y="226"/>
                    <a:pt x="55" y="226"/>
                    <a:pt x="55" y="227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5" y="232"/>
                    <a:pt x="56" y="234"/>
                    <a:pt x="58" y="232"/>
                  </a:cubicBezTo>
                  <a:cubicBezTo>
                    <a:pt x="59" y="231"/>
                    <a:pt x="59" y="232"/>
                    <a:pt x="60" y="232"/>
                  </a:cubicBezTo>
                  <a:cubicBezTo>
                    <a:pt x="61" y="233"/>
                    <a:pt x="62" y="232"/>
                    <a:pt x="62" y="233"/>
                  </a:cubicBezTo>
                  <a:cubicBezTo>
                    <a:pt x="62" y="234"/>
                    <a:pt x="63" y="235"/>
                    <a:pt x="63" y="235"/>
                  </a:cubicBezTo>
                  <a:cubicBezTo>
                    <a:pt x="63" y="235"/>
                    <a:pt x="63" y="237"/>
                    <a:pt x="64" y="237"/>
                  </a:cubicBezTo>
                  <a:cubicBezTo>
                    <a:pt x="64" y="237"/>
                    <a:pt x="64" y="238"/>
                    <a:pt x="65" y="238"/>
                  </a:cubicBezTo>
                  <a:cubicBezTo>
                    <a:pt x="66" y="238"/>
                    <a:pt x="67" y="238"/>
                    <a:pt x="68" y="239"/>
                  </a:cubicBezTo>
                  <a:cubicBezTo>
                    <a:pt x="70" y="240"/>
                    <a:pt x="70" y="239"/>
                    <a:pt x="71" y="239"/>
                  </a:cubicBezTo>
                  <a:cubicBezTo>
                    <a:pt x="72" y="239"/>
                    <a:pt x="72" y="240"/>
                    <a:pt x="73" y="241"/>
                  </a:cubicBezTo>
                  <a:cubicBezTo>
                    <a:pt x="74" y="242"/>
                    <a:pt x="74" y="241"/>
                    <a:pt x="75" y="242"/>
                  </a:cubicBezTo>
                  <a:cubicBezTo>
                    <a:pt x="76" y="242"/>
                    <a:pt x="76" y="244"/>
                    <a:pt x="76" y="244"/>
                  </a:cubicBezTo>
                  <a:cubicBezTo>
                    <a:pt x="76" y="244"/>
                    <a:pt x="78" y="244"/>
                    <a:pt x="79" y="244"/>
                  </a:cubicBezTo>
                  <a:cubicBezTo>
                    <a:pt x="80" y="243"/>
                    <a:pt x="81" y="243"/>
                    <a:pt x="81" y="243"/>
                  </a:cubicBezTo>
                  <a:cubicBezTo>
                    <a:pt x="81" y="243"/>
                    <a:pt x="83" y="243"/>
                    <a:pt x="83" y="243"/>
                  </a:cubicBezTo>
                  <a:cubicBezTo>
                    <a:pt x="83" y="244"/>
                    <a:pt x="83" y="244"/>
                    <a:pt x="84" y="244"/>
                  </a:cubicBezTo>
                  <a:cubicBezTo>
                    <a:pt x="85" y="244"/>
                    <a:pt x="85" y="245"/>
                    <a:pt x="86" y="246"/>
                  </a:cubicBezTo>
                  <a:cubicBezTo>
                    <a:pt x="87" y="246"/>
                    <a:pt x="91" y="247"/>
                    <a:pt x="92" y="248"/>
                  </a:cubicBezTo>
                  <a:cubicBezTo>
                    <a:pt x="94" y="249"/>
                    <a:pt x="92" y="250"/>
                    <a:pt x="93" y="250"/>
                  </a:cubicBezTo>
                  <a:cubicBezTo>
                    <a:pt x="94" y="251"/>
                    <a:pt x="95" y="250"/>
                    <a:pt x="95" y="251"/>
                  </a:cubicBezTo>
                  <a:cubicBezTo>
                    <a:pt x="94" y="252"/>
                    <a:pt x="93" y="253"/>
                    <a:pt x="94" y="253"/>
                  </a:cubicBezTo>
                  <a:cubicBezTo>
                    <a:pt x="96" y="253"/>
                    <a:pt x="94" y="255"/>
                    <a:pt x="95" y="256"/>
                  </a:cubicBezTo>
                  <a:cubicBezTo>
                    <a:pt x="95" y="257"/>
                    <a:pt x="95" y="257"/>
                    <a:pt x="95" y="258"/>
                  </a:cubicBezTo>
                  <a:cubicBezTo>
                    <a:pt x="95" y="259"/>
                    <a:pt x="95" y="260"/>
                    <a:pt x="94" y="261"/>
                  </a:cubicBezTo>
                  <a:cubicBezTo>
                    <a:pt x="94" y="262"/>
                    <a:pt x="92" y="262"/>
                    <a:pt x="91" y="262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90" y="265"/>
                    <a:pt x="90" y="265"/>
                    <a:pt x="91" y="265"/>
                  </a:cubicBezTo>
                  <a:cubicBezTo>
                    <a:pt x="91" y="264"/>
                    <a:pt x="91" y="264"/>
                    <a:pt x="91" y="264"/>
                  </a:cubicBezTo>
                  <a:cubicBezTo>
                    <a:pt x="92" y="264"/>
                    <a:pt x="91" y="265"/>
                    <a:pt x="92" y="265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1" y="266"/>
                    <a:pt x="90" y="266"/>
                    <a:pt x="89" y="266"/>
                  </a:cubicBezTo>
                  <a:cubicBezTo>
                    <a:pt x="89" y="266"/>
                    <a:pt x="88" y="267"/>
                    <a:pt x="88" y="268"/>
                  </a:cubicBezTo>
                  <a:cubicBezTo>
                    <a:pt x="87" y="268"/>
                    <a:pt x="88" y="267"/>
                    <a:pt x="87" y="267"/>
                  </a:cubicBezTo>
                  <a:cubicBezTo>
                    <a:pt x="87" y="268"/>
                    <a:pt x="87" y="269"/>
                    <a:pt x="87" y="269"/>
                  </a:cubicBezTo>
                  <a:cubicBezTo>
                    <a:pt x="86" y="269"/>
                    <a:pt x="83" y="269"/>
                    <a:pt x="83" y="269"/>
                  </a:cubicBezTo>
                  <a:cubicBezTo>
                    <a:pt x="83" y="270"/>
                    <a:pt x="84" y="271"/>
                    <a:pt x="84" y="271"/>
                  </a:cubicBezTo>
                  <a:cubicBezTo>
                    <a:pt x="84" y="271"/>
                    <a:pt x="85" y="271"/>
                    <a:pt x="86" y="271"/>
                  </a:cubicBezTo>
                  <a:cubicBezTo>
                    <a:pt x="86" y="272"/>
                    <a:pt x="86" y="272"/>
                    <a:pt x="85" y="273"/>
                  </a:cubicBezTo>
                  <a:cubicBezTo>
                    <a:pt x="85" y="273"/>
                    <a:pt x="84" y="273"/>
                    <a:pt x="84" y="274"/>
                  </a:cubicBezTo>
                  <a:cubicBezTo>
                    <a:pt x="84" y="274"/>
                    <a:pt x="84" y="275"/>
                    <a:pt x="84" y="275"/>
                  </a:cubicBezTo>
                  <a:cubicBezTo>
                    <a:pt x="83" y="275"/>
                    <a:pt x="82" y="275"/>
                    <a:pt x="81" y="275"/>
                  </a:cubicBezTo>
                  <a:cubicBezTo>
                    <a:pt x="81" y="275"/>
                    <a:pt x="81" y="276"/>
                    <a:pt x="81" y="277"/>
                  </a:cubicBezTo>
                  <a:cubicBezTo>
                    <a:pt x="80" y="277"/>
                    <a:pt x="80" y="277"/>
                    <a:pt x="79" y="277"/>
                  </a:cubicBezTo>
                  <a:cubicBezTo>
                    <a:pt x="79" y="277"/>
                    <a:pt x="79" y="278"/>
                    <a:pt x="79" y="278"/>
                  </a:cubicBezTo>
                  <a:cubicBezTo>
                    <a:pt x="80" y="277"/>
                    <a:pt x="81" y="277"/>
                    <a:pt x="82" y="277"/>
                  </a:cubicBezTo>
                  <a:cubicBezTo>
                    <a:pt x="82" y="277"/>
                    <a:pt x="82" y="278"/>
                    <a:pt x="82" y="278"/>
                  </a:cubicBezTo>
                  <a:cubicBezTo>
                    <a:pt x="82" y="278"/>
                    <a:pt x="83" y="280"/>
                    <a:pt x="84" y="280"/>
                  </a:cubicBezTo>
                  <a:cubicBezTo>
                    <a:pt x="84" y="280"/>
                    <a:pt x="85" y="280"/>
                    <a:pt x="85" y="280"/>
                  </a:cubicBezTo>
                  <a:cubicBezTo>
                    <a:pt x="85" y="280"/>
                    <a:pt x="85" y="281"/>
                    <a:pt x="86" y="281"/>
                  </a:cubicBezTo>
                  <a:cubicBezTo>
                    <a:pt x="86" y="282"/>
                    <a:pt x="87" y="282"/>
                    <a:pt x="87" y="282"/>
                  </a:cubicBezTo>
                  <a:cubicBezTo>
                    <a:pt x="88" y="282"/>
                    <a:pt x="88" y="283"/>
                    <a:pt x="88" y="284"/>
                  </a:cubicBezTo>
                  <a:cubicBezTo>
                    <a:pt x="89" y="284"/>
                    <a:pt x="89" y="284"/>
                    <a:pt x="90" y="284"/>
                  </a:cubicBezTo>
                  <a:cubicBezTo>
                    <a:pt x="91" y="285"/>
                    <a:pt x="91" y="286"/>
                    <a:pt x="92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3" y="287"/>
                    <a:pt x="94" y="285"/>
                    <a:pt x="95" y="285"/>
                  </a:cubicBezTo>
                  <a:cubicBezTo>
                    <a:pt x="95" y="284"/>
                    <a:pt x="97" y="284"/>
                    <a:pt x="98" y="285"/>
                  </a:cubicBezTo>
                  <a:cubicBezTo>
                    <a:pt x="98" y="285"/>
                    <a:pt x="99" y="285"/>
                    <a:pt x="101" y="286"/>
                  </a:cubicBezTo>
                  <a:cubicBezTo>
                    <a:pt x="103" y="286"/>
                    <a:pt x="103" y="286"/>
                    <a:pt x="105" y="286"/>
                  </a:cubicBezTo>
                  <a:cubicBezTo>
                    <a:pt x="106" y="286"/>
                    <a:pt x="106" y="286"/>
                    <a:pt x="107" y="287"/>
                  </a:cubicBezTo>
                  <a:cubicBezTo>
                    <a:pt x="108" y="288"/>
                    <a:pt x="109" y="289"/>
                    <a:pt x="111" y="289"/>
                  </a:cubicBezTo>
                  <a:cubicBezTo>
                    <a:pt x="112" y="289"/>
                    <a:pt x="113" y="288"/>
                    <a:pt x="114" y="289"/>
                  </a:cubicBezTo>
                  <a:cubicBezTo>
                    <a:pt x="115" y="290"/>
                    <a:pt x="115" y="289"/>
                    <a:pt x="116" y="288"/>
                  </a:cubicBezTo>
                  <a:cubicBezTo>
                    <a:pt x="117" y="288"/>
                    <a:pt x="118" y="288"/>
                    <a:pt x="118" y="289"/>
                  </a:cubicBezTo>
                  <a:cubicBezTo>
                    <a:pt x="119" y="290"/>
                    <a:pt x="119" y="290"/>
                    <a:pt x="120" y="291"/>
                  </a:cubicBezTo>
                  <a:cubicBezTo>
                    <a:pt x="121" y="291"/>
                    <a:pt x="121" y="292"/>
                    <a:pt x="122" y="292"/>
                  </a:cubicBezTo>
                  <a:cubicBezTo>
                    <a:pt x="123" y="292"/>
                    <a:pt x="121" y="293"/>
                    <a:pt x="122" y="294"/>
                  </a:cubicBezTo>
                  <a:cubicBezTo>
                    <a:pt x="123" y="294"/>
                    <a:pt x="124" y="293"/>
                    <a:pt x="125" y="294"/>
                  </a:cubicBezTo>
                  <a:cubicBezTo>
                    <a:pt x="126" y="295"/>
                    <a:pt x="126" y="296"/>
                    <a:pt x="126" y="296"/>
                  </a:cubicBezTo>
                  <a:cubicBezTo>
                    <a:pt x="126" y="296"/>
                    <a:pt x="127" y="296"/>
                    <a:pt x="128" y="297"/>
                  </a:cubicBezTo>
                  <a:cubicBezTo>
                    <a:pt x="129" y="298"/>
                    <a:pt x="130" y="298"/>
                    <a:pt x="130" y="299"/>
                  </a:cubicBezTo>
                  <a:cubicBezTo>
                    <a:pt x="130" y="300"/>
                    <a:pt x="131" y="301"/>
                    <a:pt x="132" y="301"/>
                  </a:cubicBezTo>
                  <a:cubicBezTo>
                    <a:pt x="133" y="301"/>
                    <a:pt x="134" y="298"/>
                    <a:pt x="134" y="298"/>
                  </a:cubicBezTo>
                  <a:cubicBezTo>
                    <a:pt x="134" y="298"/>
                    <a:pt x="134" y="297"/>
                    <a:pt x="134" y="297"/>
                  </a:cubicBezTo>
                  <a:cubicBezTo>
                    <a:pt x="133" y="296"/>
                    <a:pt x="131" y="295"/>
                    <a:pt x="131" y="295"/>
                  </a:cubicBezTo>
                  <a:cubicBezTo>
                    <a:pt x="130" y="294"/>
                    <a:pt x="130" y="293"/>
                    <a:pt x="130" y="293"/>
                  </a:cubicBezTo>
                  <a:cubicBezTo>
                    <a:pt x="129" y="292"/>
                    <a:pt x="128" y="291"/>
                    <a:pt x="128" y="290"/>
                  </a:cubicBezTo>
                  <a:cubicBezTo>
                    <a:pt x="127" y="289"/>
                    <a:pt x="127" y="286"/>
                    <a:pt x="128" y="286"/>
                  </a:cubicBezTo>
                  <a:cubicBezTo>
                    <a:pt x="127" y="285"/>
                    <a:pt x="127" y="285"/>
                    <a:pt x="127" y="285"/>
                  </a:cubicBezTo>
                  <a:cubicBezTo>
                    <a:pt x="127" y="284"/>
                    <a:pt x="127" y="283"/>
                    <a:pt x="127" y="282"/>
                  </a:cubicBezTo>
                  <a:cubicBezTo>
                    <a:pt x="126" y="282"/>
                    <a:pt x="124" y="282"/>
                    <a:pt x="123" y="282"/>
                  </a:cubicBezTo>
                  <a:cubicBezTo>
                    <a:pt x="124" y="281"/>
                    <a:pt x="123" y="281"/>
                    <a:pt x="123" y="279"/>
                  </a:cubicBezTo>
                  <a:cubicBezTo>
                    <a:pt x="123" y="279"/>
                    <a:pt x="124" y="279"/>
                    <a:pt x="124" y="279"/>
                  </a:cubicBezTo>
                  <a:cubicBezTo>
                    <a:pt x="125" y="278"/>
                    <a:pt x="124" y="278"/>
                    <a:pt x="124" y="277"/>
                  </a:cubicBezTo>
                  <a:cubicBezTo>
                    <a:pt x="125" y="276"/>
                    <a:pt x="125" y="275"/>
                    <a:pt x="126" y="274"/>
                  </a:cubicBezTo>
                  <a:cubicBezTo>
                    <a:pt x="126" y="274"/>
                    <a:pt x="127" y="273"/>
                    <a:pt x="127" y="272"/>
                  </a:cubicBezTo>
                  <a:cubicBezTo>
                    <a:pt x="127" y="272"/>
                    <a:pt x="126" y="272"/>
                    <a:pt x="126" y="272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6" y="271"/>
                    <a:pt x="127" y="270"/>
                    <a:pt x="127" y="270"/>
                  </a:cubicBezTo>
                  <a:cubicBezTo>
                    <a:pt x="127" y="270"/>
                    <a:pt x="127" y="270"/>
                    <a:pt x="127" y="271"/>
                  </a:cubicBezTo>
                  <a:cubicBezTo>
                    <a:pt x="128" y="271"/>
                    <a:pt x="128" y="270"/>
                    <a:pt x="129" y="270"/>
                  </a:cubicBezTo>
                  <a:cubicBezTo>
                    <a:pt x="129" y="270"/>
                    <a:pt x="129" y="269"/>
                    <a:pt x="129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30" y="269"/>
                    <a:pt x="129" y="270"/>
                    <a:pt x="129" y="271"/>
                  </a:cubicBezTo>
                  <a:cubicBezTo>
                    <a:pt x="130" y="271"/>
                    <a:pt x="131" y="271"/>
                    <a:pt x="131" y="271"/>
                  </a:cubicBezTo>
                  <a:cubicBezTo>
                    <a:pt x="130" y="271"/>
                    <a:pt x="130" y="271"/>
                    <a:pt x="131" y="272"/>
                  </a:cubicBezTo>
                  <a:cubicBezTo>
                    <a:pt x="131" y="272"/>
                    <a:pt x="132" y="271"/>
                    <a:pt x="133" y="270"/>
                  </a:cubicBezTo>
                  <a:cubicBezTo>
                    <a:pt x="133" y="270"/>
                    <a:pt x="132" y="270"/>
                    <a:pt x="133" y="269"/>
                  </a:cubicBezTo>
                  <a:cubicBezTo>
                    <a:pt x="132" y="269"/>
                    <a:pt x="131" y="269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1" y="269"/>
                    <a:pt x="131" y="268"/>
                    <a:pt x="131" y="268"/>
                  </a:cubicBezTo>
                  <a:cubicBezTo>
                    <a:pt x="132" y="268"/>
                    <a:pt x="131" y="268"/>
                    <a:pt x="132" y="269"/>
                  </a:cubicBezTo>
                  <a:cubicBezTo>
                    <a:pt x="132" y="269"/>
                    <a:pt x="133" y="269"/>
                    <a:pt x="133" y="269"/>
                  </a:cubicBezTo>
                  <a:cubicBezTo>
                    <a:pt x="133" y="269"/>
                    <a:pt x="133" y="268"/>
                    <a:pt x="133" y="268"/>
                  </a:cubicBezTo>
                  <a:cubicBezTo>
                    <a:pt x="133" y="268"/>
                    <a:pt x="132" y="267"/>
                    <a:pt x="133" y="266"/>
                  </a:cubicBezTo>
                  <a:cubicBezTo>
                    <a:pt x="133" y="265"/>
                    <a:pt x="133" y="264"/>
                    <a:pt x="133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1" y="260"/>
                    <a:pt x="128" y="261"/>
                    <a:pt x="128" y="260"/>
                  </a:cubicBezTo>
                  <a:cubicBezTo>
                    <a:pt x="128" y="259"/>
                    <a:pt x="129" y="257"/>
                    <a:pt x="128" y="257"/>
                  </a:cubicBezTo>
                  <a:cubicBezTo>
                    <a:pt x="126" y="256"/>
                    <a:pt x="125" y="256"/>
                    <a:pt x="126" y="255"/>
                  </a:cubicBezTo>
                  <a:cubicBezTo>
                    <a:pt x="127" y="254"/>
                    <a:pt x="128" y="252"/>
                    <a:pt x="128" y="252"/>
                  </a:cubicBezTo>
                  <a:cubicBezTo>
                    <a:pt x="128" y="252"/>
                    <a:pt x="129" y="251"/>
                    <a:pt x="129" y="250"/>
                  </a:cubicBezTo>
                  <a:cubicBezTo>
                    <a:pt x="128" y="249"/>
                    <a:pt x="127" y="249"/>
                    <a:pt x="127" y="249"/>
                  </a:cubicBezTo>
                  <a:cubicBezTo>
                    <a:pt x="127" y="249"/>
                    <a:pt x="130" y="247"/>
                    <a:pt x="129" y="245"/>
                  </a:cubicBezTo>
                  <a:cubicBezTo>
                    <a:pt x="128" y="245"/>
                    <a:pt x="131" y="245"/>
                    <a:pt x="131" y="244"/>
                  </a:cubicBezTo>
                  <a:cubicBezTo>
                    <a:pt x="131" y="243"/>
                    <a:pt x="133" y="242"/>
                    <a:pt x="133" y="243"/>
                  </a:cubicBezTo>
                  <a:cubicBezTo>
                    <a:pt x="134" y="244"/>
                    <a:pt x="135" y="246"/>
                    <a:pt x="135" y="246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4"/>
                    <a:pt x="135" y="243"/>
                    <a:pt x="136" y="242"/>
                  </a:cubicBezTo>
                  <a:cubicBezTo>
                    <a:pt x="136" y="241"/>
                    <a:pt x="136" y="239"/>
                    <a:pt x="137" y="239"/>
                  </a:cubicBezTo>
                  <a:cubicBezTo>
                    <a:pt x="138" y="239"/>
                    <a:pt x="138" y="237"/>
                    <a:pt x="139" y="237"/>
                  </a:cubicBezTo>
                  <a:cubicBezTo>
                    <a:pt x="140" y="238"/>
                    <a:pt x="142" y="238"/>
                    <a:pt x="142" y="238"/>
                  </a:cubicBezTo>
                  <a:cubicBezTo>
                    <a:pt x="142" y="238"/>
                    <a:pt x="146" y="235"/>
                    <a:pt x="146" y="234"/>
                  </a:cubicBezTo>
                  <a:cubicBezTo>
                    <a:pt x="147" y="233"/>
                    <a:pt x="145" y="233"/>
                    <a:pt x="145" y="233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1" y="232"/>
                    <a:pt x="152" y="232"/>
                  </a:cubicBezTo>
                  <a:cubicBezTo>
                    <a:pt x="152" y="232"/>
                    <a:pt x="153" y="232"/>
                    <a:pt x="154" y="233"/>
                  </a:cubicBezTo>
                  <a:cubicBezTo>
                    <a:pt x="155" y="234"/>
                    <a:pt x="154" y="235"/>
                    <a:pt x="154" y="235"/>
                  </a:cubicBezTo>
                  <a:cubicBezTo>
                    <a:pt x="154" y="235"/>
                    <a:pt x="156" y="235"/>
                    <a:pt x="157" y="236"/>
                  </a:cubicBezTo>
                  <a:cubicBezTo>
                    <a:pt x="158" y="236"/>
                    <a:pt x="159" y="237"/>
                    <a:pt x="159" y="238"/>
                  </a:cubicBezTo>
                  <a:cubicBezTo>
                    <a:pt x="160" y="239"/>
                    <a:pt x="160" y="239"/>
                    <a:pt x="161" y="239"/>
                  </a:cubicBezTo>
                  <a:cubicBezTo>
                    <a:pt x="162" y="239"/>
                    <a:pt x="163" y="239"/>
                    <a:pt x="164" y="240"/>
                  </a:cubicBezTo>
                  <a:cubicBezTo>
                    <a:pt x="165" y="241"/>
                    <a:pt x="163" y="242"/>
                    <a:pt x="163" y="242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6" y="243"/>
                    <a:pt x="165" y="240"/>
                    <a:pt x="166" y="240"/>
                  </a:cubicBezTo>
                  <a:cubicBezTo>
                    <a:pt x="167" y="240"/>
                    <a:pt x="166" y="239"/>
                    <a:pt x="168" y="240"/>
                  </a:cubicBezTo>
                  <a:cubicBezTo>
                    <a:pt x="170" y="240"/>
                    <a:pt x="172" y="241"/>
                    <a:pt x="172" y="241"/>
                  </a:cubicBezTo>
                  <a:cubicBezTo>
                    <a:pt x="173" y="240"/>
                    <a:pt x="174" y="239"/>
                    <a:pt x="176" y="239"/>
                  </a:cubicBezTo>
                  <a:cubicBezTo>
                    <a:pt x="178" y="238"/>
                    <a:pt x="178" y="240"/>
                    <a:pt x="179" y="240"/>
                  </a:cubicBezTo>
                  <a:cubicBezTo>
                    <a:pt x="180" y="239"/>
                    <a:pt x="179" y="239"/>
                    <a:pt x="181" y="239"/>
                  </a:cubicBezTo>
                  <a:cubicBezTo>
                    <a:pt x="182" y="240"/>
                    <a:pt x="183" y="243"/>
                    <a:pt x="183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90" y="243"/>
                    <a:pt x="190" y="241"/>
                  </a:cubicBezTo>
                  <a:cubicBezTo>
                    <a:pt x="189" y="239"/>
                    <a:pt x="187" y="239"/>
                    <a:pt x="187" y="239"/>
                  </a:cubicBezTo>
                  <a:cubicBezTo>
                    <a:pt x="185" y="237"/>
                    <a:pt x="185" y="237"/>
                    <a:pt x="185" y="237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8" y="223"/>
                    <a:pt x="188" y="223"/>
                    <a:pt x="188" y="223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9" y="218"/>
                    <a:pt x="189" y="218"/>
                    <a:pt x="189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7"/>
                    <a:pt x="227" y="217"/>
                    <a:pt x="227" y="217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31" y="221"/>
                    <a:pt x="231" y="221"/>
                    <a:pt x="231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7" y="221"/>
                    <a:pt x="237" y="221"/>
                    <a:pt x="237" y="221"/>
                  </a:cubicBezTo>
                  <a:cubicBezTo>
                    <a:pt x="239" y="220"/>
                    <a:pt x="239" y="220"/>
                    <a:pt x="239" y="220"/>
                  </a:cubicBezTo>
                  <a:cubicBezTo>
                    <a:pt x="239" y="220"/>
                    <a:pt x="240" y="220"/>
                    <a:pt x="240" y="221"/>
                  </a:cubicBezTo>
                  <a:cubicBezTo>
                    <a:pt x="241" y="222"/>
                    <a:pt x="240" y="223"/>
                    <a:pt x="240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53" y="220"/>
                    <a:pt x="253" y="220"/>
                    <a:pt x="253" y="220"/>
                  </a:cubicBezTo>
                  <a:cubicBezTo>
                    <a:pt x="256" y="218"/>
                    <a:pt x="256" y="218"/>
                    <a:pt x="256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3" y="225"/>
                    <a:pt x="263" y="225"/>
                    <a:pt x="263" y="225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269" y="237"/>
                    <a:pt x="271" y="240"/>
                    <a:pt x="272" y="240"/>
                  </a:cubicBezTo>
                  <a:cubicBezTo>
                    <a:pt x="273" y="240"/>
                    <a:pt x="277" y="239"/>
                    <a:pt x="277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9"/>
                    <a:pt x="286" y="243"/>
                    <a:pt x="286" y="243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0" y="252"/>
                    <a:pt x="310" y="252"/>
                    <a:pt x="310" y="252"/>
                  </a:cubicBezTo>
                  <a:cubicBezTo>
                    <a:pt x="313" y="253"/>
                    <a:pt x="313" y="253"/>
                    <a:pt x="313" y="253"/>
                  </a:cubicBezTo>
                  <a:cubicBezTo>
                    <a:pt x="315" y="252"/>
                    <a:pt x="315" y="252"/>
                    <a:pt x="315" y="252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9" y="250"/>
                    <a:pt x="319" y="250"/>
                    <a:pt x="319" y="250"/>
                  </a:cubicBezTo>
                  <a:cubicBezTo>
                    <a:pt x="320" y="249"/>
                    <a:pt x="320" y="249"/>
                    <a:pt x="320" y="249"/>
                  </a:cubicBezTo>
                  <a:cubicBezTo>
                    <a:pt x="320" y="248"/>
                    <a:pt x="320" y="248"/>
                    <a:pt x="320" y="248"/>
                  </a:cubicBezTo>
                  <a:cubicBezTo>
                    <a:pt x="321" y="246"/>
                    <a:pt x="321" y="246"/>
                    <a:pt x="321" y="246"/>
                  </a:cubicBezTo>
                  <a:cubicBezTo>
                    <a:pt x="323" y="245"/>
                    <a:pt x="323" y="245"/>
                    <a:pt x="323" y="245"/>
                  </a:cubicBezTo>
                  <a:cubicBezTo>
                    <a:pt x="325" y="244"/>
                    <a:pt x="325" y="244"/>
                    <a:pt x="325" y="244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5" y="242"/>
                    <a:pt x="335" y="242"/>
                    <a:pt x="335" y="242"/>
                  </a:cubicBezTo>
                  <a:cubicBezTo>
                    <a:pt x="336" y="244"/>
                    <a:pt x="336" y="244"/>
                    <a:pt x="336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2" y="244"/>
                    <a:pt x="342" y="244"/>
                    <a:pt x="342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5" y="246"/>
                    <a:pt x="355" y="246"/>
                    <a:pt x="355" y="246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58" y="240"/>
                    <a:pt x="358" y="240"/>
                    <a:pt x="358" y="240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7" y="237"/>
                    <a:pt x="357" y="237"/>
                    <a:pt x="357" y="237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62" y="234"/>
                    <a:pt x="362" y="234"/>
                    <a:pt x="362" y="234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7" y="235"/>
                    <a:pt x="367" y="235"/>
                    <a:pt x="367" y="235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72" y="236"/>
                    <a:pt x="372" y="236"/>
                    <a:pt x="372" y="236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9" y="242"/>
                    <a:pt x="379" y="242"/>
                    <a:pt x="379" y="242"/>
                  </a:cubicBezTo>
                  <a:cubicBezTo>
                    <a:pt x="380" y="244"/>
                    <a:pt x="380" y="244"/>
                    <a:pt x="380" y="244"/>
                  </a:cubicBezTo>
                  <a:cubicBezTo>
                    <a:pt x="382" y="245"/>
                    <a:pt x="382" y="245"/>
                    <a:pt x="382" y="245"/>
                  </a:cubicBezTo>
                  <a:cubicBezTo>
                    <a:pt x="385" y="247"/>
                    <a:pt x="385" y="247"/>
                    <a:pt x="385" y="247"/>
                  </a:cubicBezTo>
                  <a:cubicBezTo>
                    <a:pt x="387" y="247"/>
                    <a:pt x="387" y="247"/>
                    <a:pt x="387" y="247"/>
                  </a:cubicBezTo>
                  <a:cubicBezTo>
                    <a:pt x="389" y="247"/>
                    <a:pt x="389" y="247"/>
                    <a:pt x="389" y="247"/>
                  </a:cubicBezTo>
                  <a:cubicBezTo>
                    <a:pt x="392" y="246"/>
                    <a:pt x="392" y="246"/>
                    <a:pt x="392" y="246"/>
                  </a:cubicBezTo>
                  <a:cubicBezTo>
                    <a:pt x="393" y="245"/>
                    <a:pt x="393" y="245"/>
                    <a:pt x="393" y="245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2" y="249"/>
                    <a:pt x="402" y="249"/>
                    <a:pt x="402" y="249"/>
                  </a:cubicBezTo>
                  <a:cubicBezTo>
                    <a:pt x="404" y="250"/>
                    <a:pt x="404" y="250"/>
                    <a:pt x="404" y="250"/>
                  </a:cubicBezTo>
                  <a:cubicBezTo>
                    <a:pt x="406" y="250"/>
                    <a:pt x="406" y="250"/>
                    <a:pt x="406" y="250"/>
                  </a:cubicBezTo>
                  <a:cubicBezTo>
                    <a:pt x="408" y="251"/>
                    <a:pt x="408" y="251"/>
                    <a:pt x="408" y="251"/>
                  </a:cubicBezTo>
                  <a:cubicBezTo>
                    <a:pt x="410" y="251"/>
                    <a:pt x="410" y="251"/>
                    <a:pt x="410" y="251"/>
                  </a:cubicBezTo>
                  <a:cubicBezTo>
                    <a:pt x="413" y="251"/>
                    <a:pt x="413" y="251"/>
                    <a:pt x="413" y="251"/>
                  </a:cubicBezTo>
                  <a:cubicBezTo>
                    <a:pt x="415" y="251"/>
                    <a:pt x="415" y="251"/>
                    <a:pt x="415" y="251"/>
                  </a:cubicBezTo>
                  <a:cubicBezTo>
                    <a:pt x="418" y="252"/>
                    <a:pt x="418" y="252"/>
                    <a:pt x="418" y="252"/>
                  </a:cubicBezTo>
                  <a:cubicBezTo>
                    <a:pt x="421" y="251"/>
                    <a:pt x="421" y="251"/>
                    <a:pt x="421" y="251"/>
                  </a:cubicBezTo>
                  <a:cubicBezTo>
                    <a:pt x="423" y="250"/>
                    <a:pt x="423" y="250"/>
                    <a:pt x="423" y="250"/>
                  </a:cubicBezTo>
                  <a:cubicBezTo>
                    <a:pt x="428" y="249"/>
                    <a:pt x="428" y="249"/>
                    <a:pt x="428" y="249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6" y="248"/>
                    <a:pt x="436" y="248"/>
                    <a:pt x="436" y="248"/>
                  </a:cubicBezTo>
                  <a:cubicBezTo>
                    <a:pt x="439" y="248"/>
                    <a:pt x="439" y="248"/>
                    <a:pt x="439" y="248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9" y="251"/>
                    <a:pt x="449" y="251"/>
                    <a:pt x="449" y="251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2" y="249"/>
                    <a:pt x="455" y="248"/>
                    <a:pt x="455" y="247"/>
                  </a:cubicBezTo>
                  <a:cubicBezTo>
                    <a:pt x="453" y="246"/>
                    <a:pt x="457" y="244"/>
                    <a:pt x="457" y="244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0"/>
                    <a:pt x="460" y="240"/>
                    <a:pt x="460" y="240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61" y="237"/>
                    <a:pt x="461" y="237"/>
                    <a:pt x="461" y="237"/>
                  </a:cubicBezTo>
                  <a:cubicBezTo>
                    <a:pt x="461" y="235"/>
                    <a:pt x="461" y="235"/>
                    <a:pt x="461" y="235"/>
                  </a:cubicBezTo>
                  <a:cubicBezTo>
                    <a:pt x="461" y="232"/>
                    <a:pt x="461" y="232"/>
                    <a:pt x="461" y="232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4" y="227"/>
                    <a:pt x="464" y="227"/>
                    <a:pt x="464" y="227"/>
                  </a:cubicBezTo>
                  <a:cubicBezTo>
                    <a:pt x="466" y="226"/>
                    <a:pt x="466" y="226"/>
                    <a:pt x="466" y="226"/>
                  </a:cubicBezTo>
                  <a:cubicBezTo>
                    <a:pt x="468" y="226"/>
                    <a:pt x="468" y="226"/>
                    <a:pt x="468" y="226"/>
                  </a:cubicBezTo>
                  <a:cubicBezTo>
                    <a:pt x="471" y="225"/>
                    <a:pt x="471" y="225"/>
                    <a:pt x="471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7" y="226"/>
                    <a:pt x="477" y="226"/>
                    <a:pt x="477" y="226"/>
                  </a:cubicBezTo>
                  <a:cubicBezTo>
                    <a:pt x="479" y="228"/>
                    <a:pt x="479" y="228"/>
                    <a:pt x="479" y="228"/>
                  </a:cubicBezTo>
                  <a:cubicBezTo>
                    <a:pt x="480" y="229"/>
                    <a:pt x="480" y="229"/>
                    <a:pt x="480" y="229"/>
                  </a:cubicBezTo>
                  <a:cubicBezTo>
                    <a:pt x="484" y="230"/>
                    <a:pt x="484" y="230"/>
                    <a:pt x="484" y="230"/>
                  </a:cubicBezTo>
                  <a:cubicBezTo>
                    <a:pt x="486" y="232"/>
                    <a:pt x="486" y="232"/>
                    <a:pt x="486" y="232"/>
                  </a:cubicBezTo>
                  <a:cubicBezTo>
                    <a:pt x="487" y="233"/>
                    <a:pt x="487" y="233"/>
                    <a:pt x="487" y="233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9" y="237"/>
                    <a:pt x="489" y="237"/>
                    <a:pt x="489" y="237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5" y="247"/>
                    <a:pt x="495" y="247"/>
                    <a:pt x="495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9" y="247"/>
                    <a:pt x="499" y="247"/>
                    <a:pt x="499" y="247"/>
                  </a:cubicBezTo>
                  <a:cubicBezTo>
                    <a:pt x="501" y="248"/>
                    <a:pt x="501" y="248"/>
                    <a:pt x="501" y="248"/>
                  </a:cubicBezTo>
                  <a:cubicBezTo>
                    <a:pt x="503" y="249"/>
                    <a:pt x="503" y="249"/>
                    <a:pt x="503" y="249"/>
                  </a:cubicBezTo>
                  <a:cubicBezTo>
                    <a:pt x="503" y="251"/>
                    <a:pt x="503" y="251"/>
                    <a:pt x="503" y="251"/>
                  </a:cubicBezTo>
                  <a:cubicBezTo>
                    <a:pt x="504" y="253"/>
                    <a:pt x="504" y="253"/>
                    <a:pt x="504" y="253"/>
                  </a:cubicBezTo>
                  <a:cubicBezTo>
                    <a:pt x="506" y="255"/>
                    <a:pt x="506" y="255"/>
                    <a:pt x="506" y="255"/>
                  </a:cubicBezTo>
                  <a:cubicBezTo>
                    <a:pt x="507" y="256"/>
                    <a:pt x="507" y="256"/>
                    <a:pt x="507" y="256"/>
                  </a:cubicBezTo>
                  <a:cubicBezTo>
                    <a:pt x="507" y="258"/>
                    <a:pt x="507" y="258"/>
                    <a:pt x="507" y="258"/>
                  </a:cubicBezTo>
                  <a:cubicBezTo>
                    <a:pt x="508" y="260"/>
                    <a:pt x="508" y="260"/>
                    <a:pt x="508" y="260"/>
                  </a:cubicBezTo>
                  <a:cubicBezTo>
                    <a:pt x="510" y="261"/>
                    <a:pt x="510" y="261"/>
                    <a:pt x="510" y="261"/>
                  </a:cubicBezTo>
                  <a:cubicBezTo>
                    <a:pt x="512" y="262"/>
                    <a:pt x="512" y="262"/>
                    <a:pt x="512" y="262"/>
                  </a:cubicBezTo>
                  <a:cubicBezTo>
                    <a:pt x="513" y="262"/>
                    <a:pt x="513" y="262"/>
                    <a:pt x="513" y="262"/>
                  </a:cubicBezTo>
                  <a:cubicBezTo>
                    <a:pt x="515" y="261"/>
                    <a:pt x="515" y="261"/>
                    <a:pt x="515" y="261"/>
                  </a:cubicBezTo>
                  <a:cubicBezTo>
                    <a:pt x="516" y="259"/>
                    <a:pt x="516" y="259"/>
                    <a:pt x="516" y="259"/>
                  </a:cubicBezTo>
                  <a:cubicBezTo>
                    <a:pt x="518" y="258"/>
                    <a:pt x="518" y="258"/>
                    <a:pt x="518" y="258"/>
                  </a:cubicBezTo>
                  <a:cubicBezTo>
                    <a:pt x="520" y="258"/>
                    <a:pt x="520" y="258"/>
                    <a:pt x="520" y="258"/>
                  </a:cubicBezTo>
                  <a:cubicBezTo>
                    <a:pt x="522" y="258"/>
                    <a:pt x="522" y="258"/>
                    <a:pt x="522" y="258"/>
                  </a:cubicBezTo>
                  <a:cubicBezTo>
                    <a:pt x="523" y="256"/>
                    <a:pt x="523" y="256"/>
                    <a:pt x="523" y="256"/>
                  </a:cubicBezTo>
                  <a:cubicBezTo>
                    <a:pt x="525" y="256"/>
                    <a:pt x="525" y="256"/>
                    <a:pt x="525" y="256"/>
                  </a:cubicBezTo>
                  <a:cubicBezTo>
                    <a:pt x="524" y="258"/>
                    <a:pt x="524" y="258"/>
                    <a:pt x="524" y="258"/>
                  </a:cubicBezTo>
                  <a:cubicBezTo>
                    <a:pt x="524" y="260"/>
                    <a:pt x="524" y="260"/>
                    <a:pt x="524" y="260"/>
                  </a:cubicBezTo>
                  <a:cubicBezTo>
                    <a:pt x="525" y="261"/>
                    <a:pt x="525" y="261"/>
                    <a:pt x="525" y="261"/>
                  </a:cubicBezTo>
                  <a:cubicBezTo>
                    <a:pt x="525" y="263"/>
                    <a:pt x="525" y="263"/>
                    <a:pt x="525" y="263"/>
                  </a:cubicBezTo>
                  <a:cubicBezTo>
                    <a:pt x="524" y="264"/>
                    <a:pt x="524" y="264"/>
                    <a:pt x="524" y="264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9"/>
                    <a:pt x="523" y="269"/>
                    <a:pt x="523" y="269"/>
                  </a:cubicBezTo>
                  <a:cubicBezTo>
                    <a:pt x="522" y="271"/>
                    <a:pt x="522" y="271"/>
                    <a:pt x="522" y="271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8" y="275"/>
                    <a:pt x="518" y="275"/>
                    <a:pt x="518" y="275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6"/>
                    <a:pt x="515" y="277"/>
                    <a:pt x="515" y="277"/>
                  </a:cubicBezTo>
                  <a:cubicBezTo>
                    <a:pt x="515" y="278"/>
                    <a:pt x="515" y="280"/>
                    <a:pt x="515" y="281"/>
                  </a:cubicBezTo>
                  <a:cubicBezTo>
                    <a:pt x="514" y="281"/>
                    <a:pt x="514" y="281"/>
                    <a:pt x="513" y="281"/>
                  </a:cubicBezTo>
                  <a:cubicBezTo>
                    <a:pt x="513" y="280"/>
                    <a:pt x="512" y="280"/>
                    <a:pt x="513" y="279"/>
                  </a:cubicBezTo>
                  <a:cubicBezTo>
                    <a:pt x="513" y="278"/>
                    <a:pt x="513" y="278"/>
                    <a:pt x="513" y="277"/>
                  </a:cubicBezTo>
                  <a:cubicBezTo>
                    <a:pt x="513" y="277"/>
                    <a:pt x="513" y="276"/>
                    <a:pt x="513" y="276"/>
                  </a:cubicBezTo>
                  <a:cubicBezTo>
                    <a:pt x="511" y="277"/>
                    <a:pt x="511" y="277"/>
                    <a:pt x="511" y="277"/>
                  </a:cubicBezTo>
                  <a:cubicBezTo>
                    <a:pt x="510" y="278"/>
                    <a:pt x="510" y="278"/>
                    <a:pt x="510" y="278"/>
                  </a:cubicBezTo>
                  <a:cubicBezTo>
                    <a:pt x="510" y="280"/>
                    <a:pt x="510" y="280"/>
                    <a:pt x="510" y="280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09" y="285"/>
                    <a:pt x="509" y="285"/>
                    <a:pt x="509" y="285"/>
                  </a:cubicBezTo>
                  <a:cubicBezTo>
                    <a:pt x="509" y="287"/>
                    <a:pt x="509" y="287"/>
                    <a:pt x="509" y="287"/>
                  </a:cubicBezTo>
                  <a:cubicBezTo>
                    <a:pt x="508" y="288"/>
                    <a:pt x="508" y="288"/>
                    <a:pt x="508" y="288"/>
                  </a:cubicBezTo>
                  <a:cubicBezTo>
                    <a:pt x="508" y="289"/>
                    <a:pt x="508" y="289"/>
                    <a:pt x="508" y="289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8" y="291"/>
                    <a:pt x="509" y="291"/>
                    <a:pt x="509" y="291"/>
                  </a:cubicBezTo>
                  <a:cubicBezTo>
                    <a:pt x="509" y="291"/>
                    <a:pt x="509" y="290"/>
                    <a:pt x="509" y="289"/>
                  </a:cubicBezTo>
                  <a:cubicBezTo>
                    <a:pt x="510" y="289"/>
                    <a:pt x="510" y="289"/>
                    <a:pt x="511" y="289"/>
                  </a:cubicBezTo>
                  <a:cubicBezTo>
                    <a:pt x="512" y="289"/>
                    <a:pt x="512" y="287"/>
                    <a:pt x="513" y="286"/>
                  </a:cubicBezTo>
                  <a:cubicBezTo>
                    <a:pt x="513" y="287"/>
                    <a:pt x="513" y="286"/>
                    <a:pt x="514" y="286"/>
                  </a:cubicBezTo>
                  <a:cubicBezTo>
                    <a:pt x="514" y="287"/>
                    <a:pt x="513" y="288"/>
                    <a:pt x="515" y="287"/>
                  </a:cubicBezTo>
                  <a:cubicBezTo>
                    <a:pt x="515" y="287"/>
                    <a:pt x="516" y="287"/>
                    <a:pt x="516" y="287"/>
                  </a:cubicBezTo>
                  <a:cubicBezTo>
                    <a:pt x="516" y="289"/>
                    <a:pt x="516" y="288"/>
                    <a:pt x="516" y="290"/>
                  </a:cubicBezTo>
                  <a:cubicBezTo>
                    <a:pt x="517" y="290"/>
                    <a:pt x="517" y="290"/>
                    <a:pt x="517" y="290"/>
                  </a:cubicBezTo>
                  <a:cubicBezTo>
                    <a:pt x="518" y="290"/>
                    <a:pt x="517" y="291"/>
                    <a:pt x="518" y="291"/>
                  </a:cubicBezTo>
                  <a:cubicBezTo>
                    <a:pt x="519" y="291"/>
                    <a:pt x="519" y="291"/>
                    <a:pt x="519" y="291"/>
                  </a:cubicBezTo>
                  <a:cubicBezTo>
                    <a:pt x="520" y="291"/>
                    <a:pt x="520" y="293"/>
                    <a:pt x="522" y="292"/>
                  </a:cubicBezTo>
                  <a:cubicBezTo>
                    <a:pt x="523" y="291"/>
                    <a:pt x="525" y="288"/>
                    <a:pt x="526" y="287"/>
                  </a:cubicBezTo>
                  <a:cubicBezTo>
                    <a:pt x="527" y="287"/>
                    <a:pt x="527" y="287"/>
                    <a:pt x="527" y="287"/>
                  </a:cubicBezTo>
                  <a:cubicBezTo>
                    <a:pt x="527" y="287"/>
                    <a:pt x="527" y="286"/>
                    <a:pt x="527" y="285"/>
                  </a:cubicBezTo>
                  <a:cubicBezTo>
                    <a:pt x="527" y="285"/>
                    <a:pt x="529" y="285"/>
                    <a:pt x="529" y="285"/>
                  </a:cubicBezTo>
                  <a:cubicBezTo>
                    <a:pt x="529" y="284"/>
                    <a:pt x="529" y="283"/>
                    <a:pt x="530" y="282"/>
                  </a:cubicBezTo>
                  <a:cubicBezTo>
                    <a:pt x="530" y="282"/>
                    <a:pt x="530" y="282"/>
                    <a:pt x="531" y="282"/>
                  </a:cubicBezTo>
                  <a:cubicBezTo>
                    <a:pt x="531" y="281"/>
                    <a:pt x="531" y="281"/>
                    <a:pt x="531" y="280"/>
                  </a:cubicBezTo>
                  <a:cubicBezTo>
                    <a:pt x="531" y="280"/>
                    <a:pt x="532" y="281"/>
                    <a:pt x="532" y="280"/>
                  </a:cubicBezTo>
                  <a:cubicBezTo>
                    <a:pt x="532" y="280"/>
                    <a:pt x="533" y="278"/>
                    <a:pt x="533" y="278"/>
                  </a:cubicBezTo>
                  <a:cubicBezTo>
                    <a:pt x="536" y="275"/>
                    <a:pt x="536" y="275"/>
                    <a:pt x="536" y="275"/>
                  </a:cubicBezTo>
                  <a:cubicBezTo>
                    <a:pt x="536" y="275"/>
                    <a:pt x="537" y="275"/>
                    <a:pt x="537" y="275"/>
                  </a:cubicBezTo>
                  <a:cubicBezTo>
                    <a:pt x="538" y="275"/>
                    <a:pt x="538" y="274"/>
                    <a:pt x="538" y="273"/>
                  </a:cubicBezTo>
                  <a:cubicBezTo>
                    <a:pt x="538" y="273"/>
                    <a:pt x="540" y="272"/>
                    <a:pt x="540" y="272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2" y="268"/>
                    <a:pt x="542" y="268"/>
                    <a:pt x="542" y="267"/>
                  </a:cubicBezTo>
                  <a:cubicBezTo>
                    <a:pt x="542" y="266"/>
                    <a:pt x="543" y="264"/>
                    <a:pt x="544" y="263"/>
                  </a:cubicBezTo>
                  <a:cubicBezTo>
                    <a:pt x="545" y="263"/>
                    <a:pt x="545" y="263"/>
                    <a:pt x="545" y="263"/>
                  </a:cubicBezTo>
                  <a:cubicBezTo>
                    <a:pt x="546" y="262"/>
                    <a:pt x="546" y="261"/>
                    <a:pt x="546" y="260"/>
                  </a:cubicBezTo>
                  <a:cubicBezTo>
                    <a:pt x="547" y="259"/>
                    <a:pt x="549" y="258"/>
                    <a:pt x="550" y="257"/>
                  </a:cubicBezTo>
                  <a:cubicBezTo>
                    <a:pt x="550" y="256"/>
                    <a:pt x="550" y="255"/>
                    <a:pt x="550" y="254"/>
                  </a:cubicBezTo>
                  <a:cubicBezTo>
                    <a:pt x="550" y="254"/>
                    <a:pt x="551" y="254"/>
                    <a:pt x="551" y="254"/>
                  </a:cubicBezTo>
                  <a:cubicBezTo>
                    <a:pt x="551" y="254"/>
                    <a:pt x="550" y="253"/>
                    <a:pt x="550" y="253"/>
                  </a:cubicBezTo>
                  <a:cubicBezTo>
                    <a:pt x="551" y="252"/>
                    <a:pt x="552" y="251"/>
                    <a:pt x="552" y="250"/>
                  </a:cubicBezTo>
                  <a:cubicBezTo>
                    <a:pt x="552" y="249"/>
                    <a:pt x="551" y="248"/>
                    <a:pt x="551" y="247"/>
                  </a:cubicBezTo>
                  <a:cubicBezTo>
                    <a:pt x="551" y="247"/>
                    <a:pt x="552" y="246"/>
                    <a:pt x="552" y="245"/>
                  </a:cubicBezTo>
                  <a:cubicBezTo>
                    <a:pt x="551" y="245"/>
                    <a:pt x="551" y="245"/>
                    <a:pt x="551" y="245"/>
                  </a:cubicBezTo>
                  <a:cubicBezTo>
                    <a:pt x="551" y="245"/>
                    <a:pt x="551" y="244"/>
                    <a:pt x="551" y="244"/>
                  </a:cubicBezTo>
                  <a:cubicBezTo>
                    <a:pt x="552" y="242"/>
                    <a:pt x="552" y="243"/>
                    <a:pt x="551" y="241"/>
                  </a:cubicBezTo>
                  <a:cubicBezTo>
                    <a:pt x="552" y="240"/>
                    <a:pt x="554" y="239"/>
                    <a:pt x="554" y="238"/>
                  </a:cubicBezTo>
                  <a:cubicBezTo>
                    <a:pt x="554" y="238"/>
                    <a:pt x="554" y="237"/>
                    <a:pt x="554" y="237"/>
                  </a:cubicBezTo>
                  <a:cubicBezTo>
                    <a:pt x="554" y="237"/>
                    <a:pt x="555" y="237"/>
                    <a:pt x="555" y="237"/>
                  </a:cubicBezTo>
                  <a:cubicBezTo>
                    <a:pt x="555" y="236"/>
                    <a:pt x="554" y="236"/>
                    <a:pt x="554" y="236"/>
                  </a:cubicBezTo>
                  <a:cubicBezTo>
                    <a:pt x="554" y="236"/>
                    <a:pt x="554" y="234"/>
                    <a:pt x="554" y="235"/>
                  </a:cubicBezTo>
                  <a:cubicBezTo>
                    <a:pt x="554" y="234"/>
                    <a:pt x="554" y="234"/>
                    <a:pt x="554" y="234"/>
                  </a:cubicBezTo>
                  <a:cubicBezTo>
                    <a:pt x="554" y="234"/>
                    <a:pt x="554" y="234"/>
                    <a:pt x="553" y="233"/>
                  </a:cubicBezTo>
                  <a:cubicBezTo>
                    <a:pt x="553" y="233"/>
                    <a:pt x="554" y="231"/>
                    <a:pt x="554" y="231"/>
                  </a:cubicBezTo>
                  <a:cubicBezTo>
                    <a:pt x="555" y="230"/>
                    <a:pt x="556" y="231"/>
                    <a:pt x="557" y="232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0"/>
                    <a:pt x="555" y="230"/>
                    <a:pt x="554" y="229"/>
                  </a:cubicBezTo>
                  <a:cubicBezTo>
                    <a:pt x="554" y="229"/>
                    <a:pt x="554" y="229"/>
                    <a:pt x="554" y="229"/>
                  </a:cubicBezTo>
                  <a:cubicBezTo>
                    <a:pt x="554" y="228"/>
                    <a:pt x="553" y="229"/>
                    <a:pt x="553" y="229"/>
                  </a:cubicBezTo>
                  <a:cubicBezTo>
                    <a:pt x="551" y="227"/>
                    <a:pt x="551" y="227"/>
                    <a:pt x="551" y="227"/>
                  </a:cubicBezTo>
                  <a:cubicBezTo>
                    <a:pt x="550" y="226"/>
                    <a:pt x="551" y="225"/>
                    <a:pt x="550" y="225"/>
                  </a:cubicBezTo>
                  <a:cubicBezTo>
                    <a:pt x="550" y="225"/>
                    <a:pt x="548" y="225"/>
                    <a:pt x="548" y="224"/>
                  </a:cubicBezTo>
                  <a:cubicBezTo>
                    <a:pt x="548" y="224"/>
                    <a:pt x="547" y="223"/>
                    <a:pt x="547" y="223"/>
                  </a:cubicBezTo>
                  <a:cubicBezTo>
                    <a:pt x="546" y="223"/>
                    <a:pt x="544" y="223"/>
                    <a:pt x="543" y="223"/>
                  </a:cubicBezTo>
                  <a:cubicBezTo>
                    <a:pt x="543" y="224"/>
                    <a:pt x="543" y="225"/>
                    <a:pt x="543" y="226"/>
                  </a:cubicBezTo>
                  <a:cubicBezTo>
                    <a:pt x="543" y="226"/>
                    <a:pt x="542" y="226"/>
                    <a:pt x="541" y="225"/>
                  </a:cubicBezTo>
                  <a:cubicBezTo>
                    <a:pt x="541" y="226"/>
                    <a:pt x="540" y="228"/>
                    <a:pt x="539" y="228"/>
                  </a:cubicBezTo>
                  <a:cubicBezTo>
                    <a:pt x="539" y="228"/>
                    <a:pt x="538" y="228"/>
                    <a:pt x="538" y="228"/>
                  </a:cubicBezTo>
                  <a:cubicBezTo>
                    <a:pt x="539" y="225"/>
                    <a:pt x="540" y="225"/>
                    <a:pt x="537" y="223"/>
                  </a:cubicBezTo>
                  <a:cubicBezTo>
                    <a:pt x="537" y="224"/>
                    <a:pt x="536" y="225"/>
                    <a:pt x="536" y="226"/>
                  </a:cubicBezTo>
                  <a:cubicBezTo>
                    <a:pt x="536" y="226"/>
                    <a:pt x="535" y="226"/>
                    <a:pt x="535" y="226"/>
                  </a:cubicBezTo>
                  <a:cubicBezTo>
                    <a:pt x="535" y="223"/>
                    <a:pt x="535" y="222"/>
                    <a:pt x="535" y="220"/>
                  </a:cubicBezTo>
                  <a:cubicBezTo>
                    <a:pt x="532" y="220"/>
                    <a:pt x="531" y="220"/>
                    <a:pt x="528" y="220"/>
                  </a:cubicBezTo>
                  <a:cubicBezTo>
                    <a:pt x="528" y="218"/>
                    <a:pt x="529" y="216"/>
                    <a:pt x="530" y="216"/>
                  </a:cubicBezTo>
                  <a:cubicBezTo>
                    <a:pt x="531" y="215"/>
                    <a:pt x="531" y="216"/>
                    <a:pt x="531" y="215"/>
                  </a:cubicBezTo>
                  <a:cubicBezTo>
                    <a:pt x="532" y="215"/>
                    <a:pt x="532" y="213"/>
                    <a:pt x="533" y="213"/>
                  </a:cubicBezTo>
                  <a:cubicBezTo>
                    <a:pt x="534" y="213"/>
                    <a:pt x="534" y="213"/>
                    <a:pt x="535" y="213"/>
                  </a:cubicBezTo>
                  <a:cubicBezTo>
                    <a:pt x="536" y="212"/>
                    <a:pt x="536" y="211"/>
                    <a:pt x="537" y="210"/>
                  </a:cubicBezTo>
                  <a:cubicBezTo>
                    <a:pt x="538" y="210"/>
                    <a:pt x="539" y="210"/>
                    <a:pt x="539" y="209"/>
                  </a:cubicBezTo>
                  <a:cubicBezTo>
                    <a:pt x="539" y="209"/>
                    <a:pt x="539" y="208"/>
                    <a:pt x="539" y="208"/>
                  </a:cubicBezTo>
                  <a:cubicBezTo>
                    <a:pt x="539" y="207"/>
                    <a:pt x="541" y="207"/>
                    <a:pt x="541" y="206"/>
                  </a:cubicBezTo>
                  <a:cubicBezTo>
                    <a:pt x="542" y="206"/>
                    <a:pt x="541" y="205"/>
                    <a:pt x="541" y="205"/>
                  </a:cubicBezTo>
                  <a:cubicBezTo>
                    <a:pt x="542" y="205"/>
                    <a:pt x="543" y="204"/>
                    <a:pt x="543" y="204"/>
                  </a:cubicBezTo>
                  <a:cubicBezTo>
                    <a:pt x="543" y="203"/>
                    <a:pt x="542" y="203"/>
                    <a:pt x="542" y="202"/>
                  </a:cubicBezTo>
                  <a:cubicBezTo>
                    <a:pt x="542" y="202"/>
                    <a:pt x="543" y="202"/>
                    <a:pt x="543" y="202"/>
                  </a:cubicBezTo>
                  <a:cubicBezTo>
                    <a:pt x="543" y="202"/>
                    <a:pt x="543" y="202"/>
                    <a:pt x="544" y="203"/>
                  </a:cubicBezTo>
                  <a:cubicBezTo>
                    <a:pt x="544" y="202"/>
                    <a:pt x="544" y="201"/>
                    <a:pt x="545" y="201"/>
                  </a:cubicBezTo>
                  <a:cubicBezTo>
                    <a:pt x="546" y="201"/>
                    <a:pt x="546" y="201"/>
                    <a:pt x="546" y="201"/>
                  </a:cubicBezTo>
                  <a:cubicBezTo>
                    <a:pt x="546" y="200"/>
                    <a:pt x="546" y="200"/>
                    <a:pt x="546" y="200"/>
                  </a:cubicBezTo>
                  <a:cubicBezTo>
                    <a:pt x="547" y="199"/>
                    <a:pt x="547" y="199"/>
                    <a:pt x="548" y="199"/>
                  </a:cubicBezTo>
                  <a:cubicBezTo>
                    <a:pt x="548" y="199"/>
                    <a:pt x="548" y="198"/>
                    <a:pt x="549" y="198"/>
                  </a:cubicBezTo>
                  <a:cubicBezTo>
                    <a:pt x="549" y="198"/>
                    <a:pt x="550" y="198"/>
                    <a:pt x="550" y="198"/>
                  </a:cubicBezTo>
                  <a:cubicBezTo>
                    <a:pt x="550" y="197"/>
                    <a:pt x="550" y="197"/>
                    <a:pt x="550" y="196"/>
                  </a:cubicBezTo>
                  <a:cubicBezTo>
                    <a:pt x="552" y="196"/>
                    <a:pt x="552" y="196"/>
                    <a:pt x="553" y="196"/>
                  </a:cubicBezTo>
                  <a:cubicBezTo>
                    <a:pt x="554" y="193"/>
                    <a:pt x="555" y="191"/>
                    <a:pt x="556" y="189"/>
                  </a:cubicBezTo>
                  <a:cubicBezTo>
                    <a:pt x="557" y="188"/>
                    <a:pt x="558" y="188"/>
                    <a:pt x="558" y="187"/>
                  </a:cubicBezTo>
                  <a:cubicBezTo>
                    <a:pt x="559" y="186"/>
                    <a:pt x="558" y="186"/>
                    <a:pt x="558" y="186"/>
                  </a:cubicBezTo>
                  <a:cubicBezTo>
                    <a:pt x="559" y="186"/>
                    <a:pt x="559" y="186"/>
                    <a:pt x="560" y="186"/>
                  </a:cubicBezTo>
                  <a:cubicBezTo>
                    <a:pt x="561" y="186"/>
                    <a:pt x="561" y="184"/>
                    <a:pt x="562" y="184"/>
                  </a:cubicBezTo>
                  <a:cubicBezTo>
                    <a:pt x="562" y="184"/>
                    <a:pt x="563" y="184"/>
                    <a:pt x="564" y="183"/>
                  </a:cubicBezTo>
                  <a:cubicBezTo>
                    <a:pt x="564" y="183"/>
                    <a:pt x="564" y="182"/>
                    <a:pt x="564" y="182"/>
                  </a:cubicBezTo>
                  <a:cubicBezTo>
                    <a:pt x="565" y="182"/>
                    <a:pt x="565" y="182"/>
                    <a:pt x="566" y="182"/>
                  </a:cubicBezTo>
                  <a:cubicBezTo>
                    <a:pt x="566" y="182"/>
                    <a:pt x="566" y="182"/>
                    <a:pt x="566" y="182"/>
                  </a:cubicBezTo>
                  <a:cubicBezTo>
                    <a:pt x="567" y="182"/>
                    <a:pt x="567" y="183"/>
                    <a:pt x="566" y="183"/>
                  </a:cubicBezTo>
                  <a:cubicBezTo>
                    <a:pt x="571" y="182"/>
                    <a:pt x="575" y="182"/>
                    <a:pt x="578" y="183"/>
                  </a:cubicBezTo>
                  <a:cubicBezTo>
                    <a:pt x="578" y="184"/>
                    <a:pt x="578" y="185"/>
                    <a:pt x="578" y="186"/>
                  </a:cubicBezTo>
                  <a:cubicBezTo>
                    <a:pt x="579" y="186"/>
                    <a:pt x="579" y="186"/>
                    <a:pt x="579" y="186"/>
                  </a:cubicBezTo>
                  <a:cubicBezTo>
                    <a:pt x="580" y="186"/>
                    <a:pt x="580" y="186"/>
                    <a:pt x="581" y="186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4"/>
                    <a:pt x="582" y="183"/>
                    <a:pt x="583" y="184"/>
                  </a:cubicBezTo>
                  <a:cubicBezTo>
                    <a:pt x="583" y="184"/>
                    <a:pt x="583" y="184"/>
                    <a:pt x="583" y="184"/>
                  </a:cubicBezTo>
                  <a:cubicBezTo>
                    <a:pt x="583" y="185"/>
                    <a:pt x="586" y="186"/>
                    <a:pt x="587" y="186"/>
                  </a:cubicBezTo>
                  <a:cubicBezTo>
                    <a:pt x="588" y="186"/>
                    <a:pt x="589" y="185"/>
                    <a:pt x="590" y="185"/>
                  </a:cubicBezTo>
                  <a:cubicBezTo>
                    <a:pt x="591" y="185"/>
                    <a:pt x="590" y="186"/>
                    <a:pt x="592" y="186"/>
                  </a:cubicBezTo>
                  <a:cubicBezTo>
                    <a:pt x="593" y="186"/>
                    <a:pt x="593" y="185"/>
                    <a:pt x="592" y="185"/>
                  </a:cubicBezTo>
                  <a:cubicBezTo>
                    <a:pt x="593" y="184"/>
                    <a:pt x="592" y="185"/>
                    <a:pt x="593" y="184"/>
                  </a:cubicBezTo>
                  <a:cubicBezTo>
                    <a:pt x="593" y="184"/>
                    <a:pt x="592" y="183"/>
                    <a:pt x="593" y="182"/>
                  </a:cubicBezTo>
                  <a:cubicBezTo>
                    <a:pt x="594" y="181"/>
                    <a:pt x="595" y="183"/>
                    <a:pt x="597" y="183"/>
                  </a:cubicBezTo>
                  <a:cubicBezTo>
                    <a:pt x="599" y="183"/>
                    <a:pt x="599" y="183"/>
                    <a:pt x="601" y="182"/>
                  </a:cubicBezTo>
                  <a:cubicBezTo>
                    <a:pt x="601" y="183"/>
                    <a:pt x="600" y="183"/>
                    <a:pt x="601" y="183"/>
                  </a:cubicBezTo>
                  <a:cubicBezTo>
                    <a:pt x="600" y="183"/>
                    <a:pt x="602" y="183"/>
                    <a:pt x="602" y="183"/>
                  </a:cubicBezTo>
                  <a:cubicBezTo>
                    <a:pt x="602" y="183"/>
                    <a:pt x="602" y="183"/>
                    <a:pt x="603" y="182"/>
                  </a:cubicBezTo>
                  <a:cubicBezTo>
                    <a:pt x="603" y="182"/>
                    <a:pt x="604" y="182"/>
                    <a:pt x="605" y="182"/>
                  </a:cubicBezTo>
                  <a:cubicBezTo>
                    <a:pt x="605" y="182"/>
                    <a:pt x="605" y="183"/>
                    <a:pt x="605" y="183"/>
                  </a:cubicBezTo>
                  <a:cubicBezTo>
                    <a:pt x="606" y="184"/>
                    <a:pt x="607" y="184"/>
                    <a:pt x="608" y="185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5" y="186"/>
                    <a:pt x="605" y="186"/>
                    <a:pt x="603" y="186"/>
                  </a:cubicBezTo>
                  <a:cubicBezTo>
                    <a:pt x="604" y="190"/>
                    <a:pt x="603" y="189"/>
                    <a:pt x="608" y="189"/>
                  </a:cubicBezTo>
                  <a:cubicBezTo>
                    <a:pt x="608" y="188"/>
                    <a:pt x="608" y="188"/>
                    <a:pt x="608" y="188"/>
                  </a:cubicBezTo>
                  <a:cubicBezTo>
                    <a:pt x="610" y="188"/>
                    <a:pt x="610" y="188"/>
                    <a:pt x="612" y="189"/>
                  </a:cubicBezTo>
                  <a:cubicBezTo>
                    <a:pt x="612" y="188"/>
                    <a:pt x="612" y="187"/>
                    <a:pt x="612" y="187"/>
                  </a:cubicBezTo>
                  <a:cubicBezTo>
                    <a:pt x="612" y="187"/>
                    <a:pt x="613" y="187"/>
                    <a:pt x="613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6"/>
                    <a:pt x="615" y="186"/>
                    <a:pt x="615" y="186"/>
                  </a:cubicBezTo>
                  <a:cubicBezTo>
                    <a:pt x="615" y="186"/>
                    <a:pt x="615" y="187"/>
                    <a:pt x="615" y="187"/>
                  </a:cubicBezTo>
                  <a:cubicBezTo>
                    <a:pt x="618" y="186"/>
                    <a:pt x="618" y="186"/>
                    <a:pt x="620" y="186"/>
                  </a:cubicBezTo>
                  <a:cubicBezTo>
                    <a:pt x="620" y="185"/>
                    <a:pt x="620" y="185"/>
                    <a:pt x="620" y="184"/>
                  </a:cubicBezTo>
                  <a:cubicBezTo>
                    <a:pt x="619" y="184"/>
                    <a:pt x="619" y="184"/>
                    <a:pt x="619" y="184"/>
                  </a:cubicBezTo>
                  <a:cubicBezTo>
                    <a:pt x="620" y="184"/>
                    <a:pt x="618" y="184"/>
                    <a:pt x="618" y="184"/>
                  </a:cubicBezTo>
                  <a:cubicBezTo>
                    <a:pt x="618" y="184"/>
                    <a:pt x="617" y="185"/>
                    <a:pt x="616" y="185"/>
                  </a:cubicBezTo>
                  <a:cubicBezTo>
                    <a:pt x="616" y="185"/>
                    <a:pt x="616" y="184"/>
                    <a:pt x="615" y="184"/>
                  </a:cubicBezTo>
                  <a:cubicBezTo>
                    <a:pt x="615" y="183"/>
                    <a:pt x="616" y="181"/>
                    <a:pt x="615" y="181"/>
                  </a:cubicBezTo>
                  <a:cubicBezTo>
                    <a:pt x="616" y="180"/>
                    <a:pt x="616" y="181"/>
                    <a:pt x="617" y="181"/>
                  </a:cubicBezTo>
                  <a:cubicBezTo>
                    <a:pt x="617" y="180"/>
                    <a:pt x="617" y="178"/>
                    <a:pt x="619" y="177"/>
                  </a:cubicBezTo>
                  <a:cubicBezTo>
                    <a:pt x="619" y="177"/>
                    <a:pt x="620" y="177"/>
                    <a:pt x="620" y="177"/>
                  </a:cubicBezTo>
                  <a:cubicBezTo>
                    <a:pt x="621" y="177"/>
                    <a:pt x="621" y="176"/>
                    <a:pt x="621" y="176"/>
                  </a:cubicBezTo>
                  <a:cubicBezTo>
                    <a:pt x="622" y="176"/>
                    <a:pt x="623" y="176"/>
                    <a:pt x="623" y="176"/>
                  </a:cubicBezTo>
                  <a:cubicBezTo>
                    <a:pt x="624" y="176"/>
                    <a:pt x="624" y="175"/>
                    <a:pt x="624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3"/>
                    <a:pt x="624" y="173"/>
                    <a:pt x="625" y="172"/>
                  </a:cubicBezTo>
                  <a:cubicBezTo>
                    <a:pt x="625" y="172"/>
                    <a:pt x="625" y="172"/>
                    <a:pt x="625" y="172"/>
                  </a:cubicBezTo>
                  <a:cubicBezTo>
                    <a:pt x="627" y="172"/>
                    <a:pt x="627" y="170"/>
                    <a:pt x="627" y="170"/>
                  </a:cubicBezTo>
                  <a:cubicBezTo>
                    <a:pt x="628" y="169"/>
                    <a:pt x="628" y="170"/>
                    <a:pt x="628" y="170"/>
                  </a:cubicBezTo>
                  <a:cubicBezTo>
                    <a:pt x="629" y="170"/>
                    <a:pt x="630" y="169"/>
                    <a:pt x="630" y="169"/>
                  </a:cubicBezTo>
                  <a:cubicBezTo>
                    <a:pt x="631" y="168"/>
                    <a:pt x="633" y="169"/>
                    <a:pt x="634" y="168"/>
                  </a:cubicBezTo>
                  <a:cubicBezTo>
                    <a:pt x="635" y="168"/>
                    <a:pt x="637" y="167"/>
                    <a:pt x="638" y="167"/>
                  </a:cubicBezTo>
                  <a:cubicBezTo>
                    <a:pt x="639" y="168"/>
                    <a:pt x="640" y="169"/>
                    <a:pt x="640" y="170"/>
                  </a:cubicBezTo>
                  <a:cubicBezTo>
                    <a:pt x="641" y="170"/>
                    <a:pt x="642" y="169"/>
                    <a:pt x="641" y="169"/>
                  </a:cubicBezTo>
                  <a:cubicBezTo>
                    <a:pt x="642" y="169"/>
                    <a:pt x="643" y="168"/>
                    <a:pt x="644" y="168"/>
                  </a:cubicBezTo>
                  <a:cubicBezTo>
                    <a:pt x="644" y="168"/>
                    <a:pt x="644" y="170"/>
                    <a:pt x="644" y="171"/>
                  </a:cubicBezTo>
                  <a:cubicBezTo>
                    <a:pt x="644" y="171"/>
                    <a:pt x="643" y="171"/>
                    <a:pt x="643" y="171"/>
                  </a:cubicBezTo>
                  <a:cubicBezTo>
                    <a:pt x="642" y="172"/>
                    <a:pt x="642" y="173"/>
                    <a:pt x="642" y="174"/>
                  </a:cubicBezTo>
                  <a:cubicBezTo>
                    <a:pt x="642" y="174"/>
                    <a:pt x="643" y="174"/>
                    <a:pt x="644" y="174"/>
                  </a:cubicBezTo>
                  <a:cubicBezTo>
                    <a:pt x="644" y="174"/>
                    <a:pt x="645" y="172"/>
                    <a:pt x="645" y="173"/>
                  </a:cubicBezTo>
                  <a:cubicBezTo>
                    <a:pt x="644" y="174"/>
                    <a:pt x="644" y="174"/>
                    <a:pt x="644" y="174"/>
                  </a:cubicBezTo>
                  <a:cubicBezTo>
                    <a:pt x="644" y="174"/>
                    <a:pt x="644" y="175"/>
                    <a:pt x="644" y="175"/>
                  </a:cubicBezTo>
                  <a:cubicBezTo>
                    <a:pt x="644" y="175"/>
                    <a:pt x="643" y="175"/>
                    <a:pt x="643" y="175"/>
                  </a:cubicBezTo>
                  <a:cubicBezTo>
                    <a:pt x="643" y="175"/>
                    <a:pt x="643" y="176"/>
                    <a:pt x="643" y="176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5" y="176"/>
                    <a:pt x="646" y="175"/>
                    <a:pt x="646" y="174"/>
                  </a:cubicBezTo>
                  <a:cubicBezTo>
                    <a:pt x="647" y="174"/>
                    <a:pt x="648" y="174"/>
                    <a:pt x="648" y="173"/>
                  </a:cubicBezTo>
                  <a:cubicBezTo>
                    <a:pt x="648" y="173"/>
                    <a:pt x="648" y="173"/>
                    <a:pt x="648" y="173"/>
                  </a:cubicBezTo>
                  <a:cubicBezTo>
                    <a:pt x="648" y="172"/>
                    <a:pt x="649" y="172"/>
                    <a:pt x="649" y="172"/>
                  </a:cubicBezTo>
                  <a:cubicBezTo>
                    <a:pt x="650" y="172"/>
                    <a:pt x="650" y="171"/>
                    <a:pt x="650" y="171"/>
                  </a:cubicBezTo>
                  <a:cubicBezTo>
                    <a:pt x="651" y="170"/>
                    <a:pt x="653" y="168"/>
                    <a:pt x="654" y="168"/>
                  </a:cubicBezTo>
                  <a:cubicBezTo>
                    <a:pt x="657" y="168"/>
                    <a:pt x="655" y="171"/>
                    <a:pt x="658" y="169"/>
                  </a:cubicBezTo>
                  <a:cubicBezTo>
                    <a:pt x="658" y="169"/>
                    <a:pt x="659" y="167"/>
                    <a:pt x="658" y="168"/>
                  </a:cubicBezTo>
                  <a:cubicBezTo>
                    <a:pt x="657" y="167"/>
                    <a:pt x="657" y="166"/>
                    <a:pt x="657" y="165"/>
                  </a:cubicBezTo>
                  <a:cubicBezTo>
                    <a:pt x="658" y="165"/>
                    <a:pt x="658" y="165"/>
                    <a:pt x="658" y="165"/>
                  </a:cubicBezTo>
                  <a:cubicBezTo>
                    <a:pt x="659" y="164"/>
                    <a:pt x="658" y="163"/>
                    <a:pt x="658" y="163"/>
                  </a:cubicBezTo>
                  <a:cubicBezTo>
                    <a:pt x="658" y="163"/>
                    <a:pt x="660" y="163"/>
                    <a:pt x="660" y="163"/>
                  </a:cubicBezTo>
                  <a:cubicBezTo>
                    <a:pt x="660" y="163"/>
                    <a:pt x="662" y="162"/>
                    <a:pt x="662" y="162"/>
                  </a:cubicBezTo>
                  <a:cubicBezTo>
                    <a:pt x="664" y="162"/>
                    <a:pt x="665" y="164"/>
                    <a:pt x="667" y="164"/>
                  </a:cubicBezTo>
                  <a:cubicBezTo>
                    <a:pt x="667" y="164"/>
                    <a:pt x="666" y="164"/>
                    <a:pt x="665" y="164"/>
                  </a:cubicBezTo>
                  <a:cubicBezTo>
                    <a:pt x="663" y="164"/>
                    <a:pt x="664" y="163"/>
                    <a:pt x="662" y="165"/>
                  </a:cubicBezTo>
                  <a:cubicBezTo>
                    <a:pt x="662" y="165"/>
                    <a:pt x="661" y="165"/>
                    <a:pt x="661" y="165"/>
                  </a:cubicBezTo>
                  <a:cubicBezTo>
                    <a:pt x="660" y="167"/>
                    <a:pt x="662" y="168"/>
                    <a:pt x="661" y="169"/>
                  </a:cubicBezTo>
                  <a:cubicBezTo>
                    <a:pt x="661" y="169"/>
                    <a:pt x="661" y="170"/>
                    <a:pt x="660" y="170"/>
                  </a:cubicBezTo>
                  <a:cubicBezTo>
                    <a:pt x="660" y="172"/>
                    <a:pt x="660" y="172"/>
                    <a:pt x="660" y="173"/>
                  </a:cubicBezTo>
                  <a:cubicBezTo>
                    <a:pt x="659" y="174"/>
                    <a:pt x="659" y="174"/>
                    <a:pt x="659" y="174"/>
                  </a:cubicBezTo>
                  <a:cubicBezTo>
                    <a:pt x="659" y="174"/>
                    <a:pt x="659" y="175"/>
                    <a:pt x="659" y="175"/>
                  </a:cubicBezTo>
                  <a:cubicBezTo>
                    <a:pt x="658" y="175"/>
                    <a:pt x="656" y="175"/>
                    <a:pt x="654" y="175"/>
                  </a:cubicBezTo>
                  <a:cubicBezTo>
                    <a:pt x="654" y="175"/>
                    <a:pt x="654" y="176"/>
                    <a:pt x="653" y="176"/>
                  </a:cubicBezTo>
                  <a:cubicBezTo>
                    <a:pt x="653" y="176"/>
                    <a:pt x="652" y="176"/>
                    <a:pt x="651" y="176"/>
                  </a:cubicBezTo>
                  <a:cubicBezTo>
                    <a:pt x="651" y="176"/>
                    <a:pt x="651" y="177"/>
                    <a:pt x="650" y="177"/>
                  </a:cubicBezTo>
                  <a:cubicBezTo>
                    <a:pt x="650" y="180"/>
                    <a:pt x="650" y="180"/>
                    <a:pt x="650" y="180"/>
                  </a:cubicBezTo>
                  <a:cubicBezTo>
                    <a:pt x="650" y="180"/>
                    <a:pt x="649" y="180"/>
                    <a:pt x="648" y="180"/>
                  </a:cubicBezTo>
                  <a:cubicBezTo>
                    <a:pt x="648" y="180"/>
                    <a:pt x="649" y="181"/>
                    <a:pt x="648" y="181"/>
                  </a:cubicBezTo>
                  <a:cubicBezTo>
                    <a:pt x="647" y="183"/>
                    <a:pt x="647" y="183"/>
                    <a:pt x="647" y="183"/>
                  </a:cubicBezTo>
                  <a:cubicBezTo>
                    <a:pt x="647" y="184"/>
                    <a:pt x="646" y="184"/>
                    <a:pt x="645" y="184"/>
                  </a:cubicBezTo>
                  <a:cubicBezTo>
                    <a:pt x="644" y="184"/>
                    <a:pt x="645" y="185"/>
                    <a:pt x="644" y="186"/>
                  </a:cubicBezTo>
                  <a:cubicBezTo>
                    <a:pt x="644" y="186"/>
                    <a:pt x="643" y="187"/>
                    <a:pt x="642" y="187"/>
                  </a:cubicBezTo>
                  <a:cubicBezTo>
                    <a:pt x="642" y="187"/>
                    <a:pt x="641" y="188"/>
                    <a:pt x="641" y="189"/>
                  </a:cubicBezTo>
                  <a:cubicBezTo>
                    <a:pt x="641" y="189"/>
                    <a:pt x="641" y="189"/>
                    <a:pt x="641" y="189"/>
                  </a:cubicBezTo>
                  <a:cubicBezTo>
                    <a:pt x="640" y="191"/>
                    <a:pt x="638" y="192"/>
                    <a:pt x="637" y="193"/>
                  </a:cubicBezTo>
                  <a:cubicBezTo>
                    <a:pt x="636" y="193"/>
                    <a:pt x="636" y="194"/>
                    <a:pt x="635" y="195"/>
                  </a:cubicBezTo>
                  <a:cubicBezTo>
                    <a:pt x="634" y="195"/>
                    <a:pt x="634" y="194"/>
                    <a:pt x="633" y="194"/>
                  </a:cubicBezTo>
                  <a:cubicBezTo>
                    <a:pt x="632" y="194"/>
                    <a:pt x="632" y="196"/>
                    <a:pt x="631" y="196"/>
                  </a:cubicBezTo>
                  <a:cubicBezTo>
                    <a:pt x="631" y="196"/>
                    <a:pt x="628" y="196"/>
                    <a:pt x="627" y="196"/>
                  </a:cubicBezTo>
                  <a:cubicBezTo>
                    <a:pt x="627" y="197"/>
                    <a:pt x="627" y="197"/>
                    <a:pt x="627" y="197"/>
                  </a:cubicBezTo>
                  <a:cubicBezTo>
                    <a:pt x="627" y="197"/>
                    <a:pt x="629" y="197"/>
                    <a:pt x="629" y="197"/>
                  </a:cubicBezTo>
                  <a:cubicBezTo>
                    <a:pt x="628" y="199"/>
                    <a:pt x="628" y="201"/>
                    <a:pt x="628" y="203"/>
                  </a:cubicBezTo>
                  <a:cubicBezTo>
                    <a:pt x="625" y="203"/>
                    <a:pt x="626" y="203"/>
                    <a:pt x="625" y="204"/>
                  </a:cubicBezTo>
                  <a:cubicBezTo>
                    <a:pt x="624" y="204"/>
                    <a:pt x="624" y="204"/>
                    <a:pt x="623" y="205"/>
                  </a:cubicBezTo>
                  <a:cubicBezTo>
                    <a:pt x="623" y="206"/>
                    <a:pt x="623" y="207"/>
                    <a:pt x="623" y="208"/>
                  </a:cubicBezTo>
                  <a:cubicBezTo>
                    <a:pt x="623" y="209"/>
                    <a:pt x="622" y="210"/>
                    <a:pt x="622" y="211"/>
                  </a:cubicBezTo>
                  <a:cubicBezTo>
                    <a:pt x="621" y="213"/>
                    <a:pt x="622" y="215"/>
                    <a:pt x="622" y="217"/>
                  </a:cubicBezTo>
                  <a:cubicBezTo>
                    <a:pt x="622" y="219"/>
                    <a:pt x="624" y="220"/>
                    <a:pt x="624" y="221"/>
                  </a:cubicBezTo>
                  <a:cubicBezTo>
                    <a:pt x="624" y="224"/>
                    <a:pt x="623" y="227"/>
                    <a:pt x="624" y="229"/>
                  </a:cubicBezTo>
                  <a:cubicBezTo>
                    <a:pt x="624" y="229"/>
                    <a:pt x="624" y="233"/>
                    <a:pt x="625" y="233"/>
                  </a:cubicBezTo>
                  <a:cubicBezTo>
                    <a:pt x="625" y="234"/>
                    <a:pt x="626" y="234"/>
                    <a:pt x="626" y="235"/>
                  </a:cubicBezTo>
                  <a:cubicBezTo>
                    <a:pt x="627" y="237"/>
                    <a:pt x="626" y="238"/>
                    <a:pt x="626" y="240"/>
                  </a:cubicBezTo>
                  <a:cubicBezTo>
                    <a:pt x="626" y="240"/>
                    <a:pt x="627" y="241"/>
                    <a:pt x="627" y="241"/>
                  </a:cubicBezTo>
                  <a:cubicBezTo>
                    <a:pt x="627" y="241"/>
                    <a:pt x="627" y="242"/>
                    <a:pt x="627" y="242"/>
                  </a:cubicBezTo>
                  <a:cubicBezTo>
                    <a:pt x="627" y="242"/>
                    <a:pt x="628" y="242"/>
                    <a:pt x="628" y="242"/>
                  </a:cubicBezTo>
                  <a:cubicBezTo>
                    <a:pt x="628" y="242"/>
                    <a:pt x="634" y="237"/>
                    <a:pt x="634" y="237"/>
                  </a:cubicBezTo>
                  <a:cubicBezTo>
                    <a:pt x="635" y="235"/>
                    <a:pt x="634" y="233"/>
                    <a:pt x="635" y="231"/>
                  </a:cubicBezTo>
                  <a:cubicBezTo>
                    <a:pt x="635" y="231"/>
                    <a:pt x="636" y="231"/>
                    <a:pt x="636" y="231"/>
                  </a:cubicBezTo>
                  <a:cubicBezTo>
                    <a:pt x="636" y="231"/>
                    <a:pt x="637" y="230"/>
                    <a:pt x="638" y="230"/>
                  </a:cubicBezTo>
                  <a:cubicBezTo>
                    <a:pt x="638" y="230"/>
                    <a:pt x="640" y="230"/>
                    <a:pt x="640" y="230"/>
                  </a:cubicBezTo>
                  <a:cubicBezTo>
                    <a:pt x="640" y="229"/>
                    <a:pt x="640" y="229"/>
                    <a:pt x="640" y="229"/>
                  </a:cubicBezTo>
                  <a:cubicBezTo>
                    <a:pt x="640" y="229"/>
                    <a:pt x="640" y="227"/>
                    <a:pt x="640" y="225"/>
                  </a:cubicBezTo>
                  <a:cubicBezTo>
                    <a:pt x="640" y="225"/>
                    <a:pt x="643" y="222"/>
                    <a:pt x="643" y="221"/>
                  </a:cubicBezTo>
                  <a:cubicBezTo>
                    <a:pt x="645" y="220"/>
                    <a:pt x="647" y="220"/>
                    <a:pt x="649" y="221"/>
                  </a:cubicBezTo>
                  <a:cubicBezTo>
                    <a:pt x="650" y="220"/>
                    <a:pt x="650" y="219"/>
                    <a:pt x="651" y="219"/>
                  </a:cubicBezTo>
                  <a:cubicBezTo>
                    <a:pt x="651" y="219"/>
                    <a:pt x="651" y="219"/>
                    <a:pt x="651" y="219"/>
                  </a:cubicBezTo>
                  <a:cubicBezTo>
                    <a:pt x="651" y="218"/>
                    <a:pt x="651" y="218"/>
                    <a:pt x="651" y="217"/>
                  </a:cubicBezTo>
                  <a:cubicBezTo>
                    <a:pt x="651" y="217"/>
                    <a:pt x="649" y="216"/>
                    <a:pt x="648" y="215"/>
                  </a:cubicBezTo>
                  <a:cubicBezTo>
                    <a:pt x="649" y="214"/>
                    <a:pt x="649" y="211"/>
                    <a:pt x="650" y="210"/>
                  </a:cubicBezTo>
                  <a:cubicBezTo>
                    <a:pt x="650" y="209"/>
                    <a:pt x="651" y="209"/>
                    <a:pt x="652" y="209"/>
                  </a:cubicBezTo>
                  <a:cubicBezTo>
                    <a:pt x="652" y="209"/>
                    <a:pt x="653" y="208"/>
                    <a:pt x="653" y="208"/>
                  </a:cubicBezTo>
                  <a:cubicBezTo>
                    <a:pt x="654" y="208"/>
                    <a:pt x="655" y="209"/>
                    <a:pt x="656" y="209"/>
                  </a:cubicBezTo>
                  <a:cubicBezTo>
                    <a:pt x="656" y="209"/>
                    <a:pt x="656" y="208"/>
                    <a:pt x="657" y="208"/>
                  </a:cubicBezTo>
                  <a:cubicBezTo>
                    <a:pt x="656" y="207"/>
                    <a:pt x="657" y="206"/>
                    <a:pt x="657" y="206"/>
                  </a:cubicBezTo>
                  <a:cubicBezTo>
                    <a:pt x="655" y="206"/>
                    <a:pt x="655" y="206"/>
                    <a:pt x="654" y="206"/>
                  </a:cubicBezTo>
                  <a:cubicBezTo>
                    <a:pt x="654" y="206"/>
                    <a:pt x="654" y="205"/>
                    <a:pt x="654" y="205"/>
                  </a:cubicBezTo>
                  <a:cubicBezTo>
                    <a:pt x="654" y="204"/>
                    <a:pt x="652" y="204"/>
                    <a:pt x="652" y="203"/>
                  </a:cubicBezTo>
                  <a:cubicBezTo>
                    <a:pt x="652" y="202"/>
                    <a:pt x="653" y="202"/>
                    <a:pt x="653" y="202"/>
                  </a:cubicBezTo>
                  <a:cubicBezTo>
                    <a:pt x="653" y="201"/>
                    <a:pt x="653" y="200"/>
                    <a:pt x="653" y="199"/>
                  </a:cubicBezTo>
                  <a:cubicBezTo>
                    <a:pt x="654" y="199"/>
                    <a:pt x="654" y="199"/>
                    <a:pt x="655" y="199"/>
                  </a:cubicBezTo>
                  <a:cubicBezTo>
                    <a:pt x="655" y="198"/>
                    <a:pt x="656" y="197"/>
                    <a:pt x="656" y="197"/>
                  </a:cubicBezTo>
                  <a:cubicBezTo>
                    <a:pt x="656" y="196"/>
                    <a:pt x="656" y="196"/>
                    <a:pt x="656" y="196"/>
                  </a:cubicBezTo>
                  <a:cubicBezTo>
                    <a:pt x="655" y="195"/>
                    <a:pt x="654" y="195"/>
                    <a:pt x="653" y="195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195"/>
                    <a:pt x="652" y="195"/>
                    <a:pt x="652" y="195"/>
                  </a:cubicBezTo>
                  <a:cubicBezTo>
                    <a:pt x="650" y="191"/>
                    <a:pt x="651" y="190"/>
                    <a:pt x="654" y="188"/>
                  </a:cubicBezTo>
                  <a:cubicBezTo>
                    <a:pt x="654" y="188"/>
                    <a:pt x="655" y="187"/>
                    <a:pt x="655" y="187"/>
                  </a:cubicBezTo>
                  <a:cubicBezTo>
                    <a:pt x="655" y="187"/>
                    <a:pt x="655" y="186"/>
                    <a:pt x="655" y="186"/>
                  </a:cubicBezTo>
                  <a:cubicBezTo>
                    <a:pt x="655" y="186"/>
                    <a:pt x="656" y="187"/>
                    <a:pt x="656" y="186"/>
                  </a:cubicBezTo>
                  <a:cubicBezTo>
                    <a:pt x="656" y="186"/>
                    <a:pt x="656" y="185"/>
                    <a:pt x="656" y="185"/>
                  </a:cubicBezTo>
                  <a:cubicBezTo>
                    <a:pt x="656" y="185"/>
                    <a:pt x="657" y="185"/>
                    <a:pt x="657" y="185"/>
                  </a:cubicBezTo>
                  <a:cubicBezTo>
                    <a:pt x="658" y="184"/>
                    <a:pt x="657" y="184"/>
                    <a:pt x="657" y="183"/>
                  </a:cubicBezTo>
                  <a:cubicBezTo>
                    <a:pt x="657" y="183"/>
                    <a:pt x="657" y="183"/>
                    <a:pt x="657" y="183"/>
                  </a:cubicBezTo>
                  <a:cubicBezTo>
                    <a:pt x="658" y="182"/>
                    <a:pt x="658" y="181"/>
                    <a:pt x="659" y="180"/>
                  </a:cubicBezTo>
                  <a:cubicBezTo>
                    <a:pt x="659" y="180"/>
                    <a:pt x="660" y="180"/>
                    <a:pt x="660" y="180"/>
                  </a:cubicBezTo>
                  <a:cubicBezTo>
                    <a:pt x="660" y="180"/>
                    <a:pt x="661" y="181"/>
                    <a:pt x="661" y="181"/>
                  </a:cubicBezTo>
                  <a:cubicBezTo>
                    <a:pt x="662" y="181"/>
                    <a:pt x="662" y="180"/>
                    <a:pt x="663" y="181"/>
                  </a:cubicBezTo>
                  <a:cubicBezTo>
                    <a:pt x="663" y="181"/>
                    <a:pt x="664" y="181"/>
                    <a:pt x="664" y="181"/>
                  </a:cubicBezTo>
                  <a:cubicBezTo>
                    <a:pt x="664" y="182"/>
                    <a:pt x="664" y="181"/>
                    <a:pt x="665" y="181"/>
                  </a:cubicBezTo>
                  <a:cubicBezTo>
                    <a:pt x="665" y="181"/>
                    <a:pt x="665" y="180"/>
                    <a:pt x="665" y="180"/>
                  </a:cubicBezTo>
                  <a:cubicBezTo>
                    <a:pt x="665" y="180"/>
                    <a:pt x="669" y="178"/>
                    <a:pt x="669" y="178"/>
                  </a:cubicBezTo>
                  <a:cubicBezTo>
                    <a:pt x="669" y="178"/>
                    <a:pt x="670" y="176"/>
                    <a:pt x="670" y="176"/>
                  </a:cubicBezTo>
                  <a:cubicBezTo>
                    <a:pt x="672" y="175"/>
                    <a:pt x="670" y="179"/>
                    <a:pt x="670" y="180"/>
                  </a:cubicBezTo>
                  <a:cubicBezTo>
                    <a:pt x="669" y="182"/>
                    <a:pt x="670" y="183"/>
                    <a:pt x="672" y="181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75" y="178"/>
                    <a:pt x="675" y="177"/>
                    <a:pt x="675" y="177"/>
                  </a:cubicBezTo>
                  <a:cubicBezTo>
                    <a:pt x="676" y="176"/>
                    <a:pt x="675" y="177"/>
                    <a:pt x="676" y="177"/>
                  </a:cubicBezTo>
                  <a:cubicBezTo>
                    <a:pt x="676" y="177"/>
                    <a:pt x="676" y="176"/>
                    <a:pt x="676" y="176"/>
                  </a:cubicBezTo>
                  <a:cubicBezTo>
                    <a:pt x="677" y="176"/>
                    <a:pt x="677" y="176"/>
                    <a:pt x="677" y="176"/>
                  </a:cubicBezTo>
                  <a:cubicBezTo>
                    <a:pt x="678" y="176"/>
                    <a:pt x="678" y="175"/>
                    <a:pt x="680" y="175"/>
                  </a:cubicBezTo>
                  <a:cubicBezTo>
                    <a:pt x="681" y="175"/>
                    <a:pt x="683" y="177"/>
                    <a:pt x="683" y="177"/>
                  </a:cubicBezTo>
                  <a:cubicBezTo>
                    <a:pt x="684" y="178"/>
                    <a:pt x="685" y="177"/>
                    <a:pt x="685" y="178"/>
                  </a:cubicBezTo>
                  <a:cubicBezTo>
                    <a:pt x="686" y="178"/>
                    <a:pt x="685" y="179"/>
                    <a:pt x="685" y="180"/>
                  </a:cubicBezTo>
                  <a:cubicBezTo>
                    <a:pt x="685" y="180"/>
                    <a:pt x="689" y="181"/>
                    <a:pt x="689" y="181"/>
                  </a:cubicBezTo>
                  <a:cubicBezTo>
                    <a:pt x="690" y="181"/>
                    <a:pt x="690" y="179"/>
                    <a:pt x="690" y="178"/>
                  </a:cubicBezTo>
                  <a:cubicBezTo>
                    <a:pt x="691" y="178"/>
                    <a:pt x="692" y="177"/>
                    <a:pt x="692" y="177"/>
                  </a:cubicBezTo>
                  <a:cubicBezTo>
                    <a:pt x="692" y="176"/>
                    <a:pt x="692" y="176"/>
                    <a:pt x="692" y="176"/>
                  </a:cubicBezTo>
                  <a:cubicBezTo>
                    <a:pt x="693" y="176"/>
                    <a:pt x="694" y="176"/>
                    <a:pt x="695" y="175"/>
                  </a:cubicBezTo>
                  <a:cubicBezTo>
                    <a:pt x="695" y="175"/>
                    <a:pt x="695" y="174"/>
                    <a:pt x="695" y="174"/>
                  </a:cubicBezTo>
                  <a:cubicBezTo>
                    <a:pt x="695" y="173"/>
                    <a:pt x="695" y="173"/>
                    <a:pt x="695" y="173"/>
                  </a:cubicBezTo>
                  <a:cubicBezTo>
                    <a:pt x="695" y="173"/>
                    <a:pt x="696" y="173"/>
                    <a:pt x="697" y="173"/>
                  </a:cubicBezTo>
                  <a:cubicBezTo>
                    <a:pt x="697" y="173"/>
                    <a:pt x="698" y="173"/>
                    <a:pt x="698" y="173"/>
                  </a:cubicBezTo>
                  <a:cubicBezTo>
                    <a:pt x="698" y="173"/>
                    <a:pt x="699" y="172"/>
                    <a:pt x="700" y="172"/>
                  </a:cubicBezTo>
                  <a:cubicBezTo>
                    <a:pt x="699" y="171"/>
                    <a:pt x="699" y="171"/>
                    <a:pt x="698" y="170"/>
                  </a:cubicBezTo>
                  <a:cubicBezTo>
                    <a:pt x="702" y="172"/>
                    <a:pt x="703" y="172"/>
                    <a:pt x="702" y="168"/>
                  </a:cubicBezTo>
                  <a:cubicBezTo>
                    <a:pt x="703" y="169"/>
                    <a:pt x="704" y="169"/>
                    <a:pt x="704" y="169"/>
                  </a:cubicBezTo>
                  <a:cubicBezTo>
                    <a:pt x="705" y="169"/>
                    <a:pt x="706" y="168"/>
                    <a:pt x="706" y="168"/>
                  </a:cubicBezTo>
                  <a:close/>
                  <a:moveTo>
                    <a:pt x="178" y="0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1" y="1"/>
                    <a:pt x="181" y="1"/>
                  </a:cubicBezTo>
                  <a:cubicBezTo>
                    <a:pt x="182" y="1"/>
                    <a:pt x="181" y="0"/>
                    <a:pt x="181" y="0"/>
                  </a:cubicBezTo>
                  <a:cubicBezTo>
                    <a:pt x="181" y="0"/>
                    <a:pt x="179" y="0"/>
                    <a:pt x="178" y="0"/>
                  </a:cubicBezTo>
                  <a:close/>
                  <a:moveTo>
                    <a:pt x="174" y="2"/>
                  </a:moveTo>
                  <a:cubicBezTo>
                    <a:pt x="174" y="2"/>
                    <a:pt x="173" y="3"/>
                    <a:pt x="173" y="4"/>
                  </a:cubicBezTo>
                  <a:cubicBezTo>
                    <a:pt x="174" y="4"/>
                    <a:pt x="174" y="4"/>
                    <a:pt x="174" y="5"/>
                  </a:cubicBezTo>
                  <a:cubicBezTo>
                    <a:pt x="175" y="4"/>
                    <a:pt x="177" y="4"/>
                    <a:pt x="176" y="3"/>
                  </a:cubicBezTo>
                  <a:cubicBezTo>
                    <a:pt x="175" y="3"/>
                    <a:pt x="174" y="2"/>
                    <a:pt x="174" y="2"/>
                  </a:cubicBezTo>
                  <a:close/>
                  <a:moveTo>
                    <a:pt x="169" y="4"/>
                  </a:moveTo>
                  <a:cubicBezTo>
                    <a:pt x="169" y="4"/>
                    <a:pt x="168" y="6"/>
                    <a:pt x="168" y="6"/>
                  </a:cubicBezTo>
                  <a:cubicBezTo>
                    <a:pt x="162" y="6"/>
                    <a:pt x="167" y="8"/>
                    <a:pt x="169" y="7"/>
                  </a:cubicBezTo>
                  <a:cubicBezTo>
                    <a:pt x="170" y="7"/>
                    <a:pt x="171" y="6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1" y="5"/>
                    <a:pt x="170" y="5"/>
                    <a:pt x="170" y="5"/>
                  </a:cubicBezTo>
                  <a:cubicBezTo>
                    <a:pt x="169" y="5"/>
                    <a:pt x="170" y="4"/>
                    <a:pt x="169" y="4"/>
                  </a:cubicBezTo>
                  <a:close/>
                  <a:moveTo>
                    <a:pt x="177" y="5"/>
                  </a:moveTo>
                  <a:cubicBezTo>
                    <a:pt x="177" y="5"/>
                    <a:pt x="176" y="6"/>
                    <a:pt x="177" y="6"/>
                  </a:cubicBezTo>
                  <a:cubicBezTo>
                    <a:pt x="178" y="6"/>
                    <a:pt x="179" y="5"/>
                    <a:pt x="177" y="5"/>
                  </a:cubicBezTo>
                  <a:close/>
                  <a:moveTo>
                    <a:pt x="172" y="6"/>
                  </a:moveTo>
                  <a:cubicBezTo>
                    <a:pt x="172" y="6"/>
                    <a:pt x="172" y="7"/>
                    <a:pt x="172" y="7"/>
                  </a:cubicBezTo>
                  <a:cubicBezTo>
                    <a:pt x="172" y="7"/>
                    <a:pt x="172" y="8"/>
                    <a:pt x="173" y="8"/>
                  </a:cubicBezTo>
                  <a:cubicBezTo>
                    <a:pt x="173" y="7"/>
                    <a:pt x="173" y="7"/>
                    <a:pt x="173" y="6"/>
                  </a:cubicBezTo>
                  <a:cubicBezTo>
                    <a:pt x="173" y="6"/>
                    <a:pt x="172" y="6"/>
                    <a:pt x="172" y="6"/>
                  </a:cubicBezTo>
                  <a:close/>
                  <a:moveTo>
                    <a:pt x="176" y="9"/>
                  </a:moveTo>
                  <a:cubicBezTo>
                    <a:pt x="176" y="9"/>
                    <a:pt x="176" y="10"/>
                    <a:pt x="177" y="10"/>
                  </a:cubicBezTo>
                  <a:cubicBezTo>
                    <a:pt x="177" y="10"/>
                    <a:pt x="177" y="9"/>
                    <a:pt x="177" y="9"/>
                  </a:cubicBezTo>
                  <a:cubicBezTo>
                    <a:pt x="177" y="9"/>
                    <a:pt x="176" y="9"/>
                    <a:pt x="176" y="9"/>
                  </a:cubicBezTo>
                  <a:close/>
                  <a:moveTo>
                    <a:pt x="162" y="9"/>
                  </a:moveTo>
                  <a:cubicBezTo>
                    <a:pt x="163" y="9"/>
                    <a:pt x="162" y="9"/>
                    <a:pt x="163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4" y="11"/>
                    <a:pt x="166" y="10"/>
                    <a:pt x="165" y="10"/>
                  </a:cubicBezTo>
                  <a:cubicBezTo>
                    <a:pt x="166" y="11"/>
                    <a:pt x="165" y="9"/>
                    <a:pt x="165" y="9"/>
                  </a:cubicBezTo>
                  <a:cubicBezTo>
                    <a:pt x="164" y="9"/>
                    <a:pt x="163" y="9"/>
                    <a:pt x="162" y="9"/>
                  </a:cubicBezTo>
                  <a:close/>
                  <a:moveTo>
                    <a:pt x="169" y="9"/>
                  </a:moveTo>
                  <a:cubicBezTo>
                    <a:pt x="170" y="9"/>
                    <a:pt x="170" y="10"/>
                    <a:pt x="170" y="10"/>
                  </a:cubicBezTo>
                  <a:cubicBezTo>
                    <a:pt x="171" y="11"/>
                    <a:pt x="172" y="11"/>
                    <a:pt x="173" y="11"/>
                  </a:cubicBezTo>
                  <a:cubicBezTo>
                    <a:pt x="173" y="11"/>
                    <a:pt x="173" y="12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8" y="10"/>
                    <a:pt x="171" y="9"/>
                    <a:pt x="169" y="9"/>
                  </a:cubicBezTo>
                  <a:close/>
                  <a:moveTo>
                    <a:pt x="167" y="9"/>
                  </a:moveTo>
                  <a:cubicBezTo>
                    <a:pt x="166" y="11"/>
                    <a:pt x="166" y="11"/>
                    <a:pt x="166" y="11"/>
                  </a:cubicBezTo>
                  <a:cubicBezTo>
                    <a:pt x="166" y="11"/>
                    <a:pt x="166" y="11"/>
                    <a:pt x="167" y="12"/>
                  </a:cubicBezTo>
                  <a:cubicBezTo>
                    <a:pt x="167" y="11"/>
                    <a:pt x="168" y="11"/>
                    <a:pt x="168" y="11"/>
                  </a:cubicBezTo>
                  <a:cubicBezTo>
                    <a:pt x="168" y="11"/>
                    <a:pt x="168" y="12"/>
                    <a:pt x="168" y="13"/>
                  </a:cubicBezTo>
                  <a:cubicBezTo>
                    <a:pt x="169" y="13"/>
                    <a:pt x="169" y="12"/>
                    <a:pt x="170" y="12"/>
                  </a:cubicBezTo>
                  <a:cubicBezTo>
                    <a:pt x="171" y="12"/>
                    <a:pt x="172" y="13"/>
                    <a:pt x="172" y="13"/>
                  </a:cubicBezTo>
                  <a:cubicBezTo>
                    <a:pt x="173" y="14"/>
                    <a:pt x="174" y="13"/>
                    <a:pt x="174" y="13"/>
                  </a:cubicBezTo>
                  <a:cubicBezTo>
                    <a:pt x="173" y="12"/>
                    <a:pt x="172" y="12"/>
                    <a:pt x="171" y="11"/>
                  </a:cubicBezTo>
                  <a:cubicBezTo>
                    <a:pt x="170" y="11"/>
                    <a:pt x="169" y="10"/>
                    <a:pt x="168" y="9"/>
                  </a:cubicBezTo>
                  <a:cubicBezTo>
                    <a:pt x="168" y="9"/>
                    <a:pt x="167" y="9"/>
                    <a:pt x="167" y="9"/>
                  </a:cubicBezTo>
                  <a:close/>
                  <a:moveTo>
                    <a:pt x="177" y="11"/>
                  </a:moveTo>
                  <a:cubicBezTo>
                    <a:pt x="177" y="11"/>
                    <a:pt x="176" y="11"/>
                    <a:pt x="176" y="11"/>
                  </a:cubicBezTo>
                  <a:cubicBezTo>
                    <a:pt x="176" y="11"/>
                    <a:pt x="175" y="12"/>
                    <a:pt x="175" y="12"/>
                  </a:cubicBezTo>
                  <a:cubicBezTo>
                    <a:pt x="176" y="12"/>
                    <a:pt x="177" y="13"/>
                    <a:pt x="177" y="13"/>
                  </a:cubicBezTo>
                  <a:cubicBezTo>
                    <a:pt x="177" y="13"/>
                    <a:pt x="179" y="10"/>
                    <a:pt x="177" y="11"/>
                  </a:cubicBezTo>
                  <a:close/>
                  <a:moveTo>
                    <a:pt x="162" y="12"/>
                  </a:moveTo>
                  <a:cubicBezTo>
                    <a:pt x="162" y="12"/>
                    <a:pt x="162" y="13"/>
                    <a:pt x="162" y="13"/>
                  </a:cubicBezTo>
                  <a:cubicBezTo>
                    <a:pt x="161" y="14"/>
                    <a:pt x="162" y="13"/>
                    <a:pt x="163" y="13"/>
                  </a:cubicBezTo>
                  <a:cubicBezTo>
                    <a:pt x="164" y="13"/>
                    <a:pt x="163" y="14"/>
                    <a:pt x="164" y="14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6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3"/>
                    <a:pt x="163" y="12"/>
                    <a:pt x="162" y="12"/>
                  </a:cubicBezTo>
                  <a:close/>
                  <a:moveTo>
                    <a:pt x="207" y="12"/>
                  </a:moveTo>
                  <a:cubicBezTo>
                    <a:pt x="206" y="12"/>
                    <a:pt x="205" y="14"/>
                    <a:pt x="204" y="14"/>
                  </a:cubicBezTo>
                  <a:cubicBezTo>
                    <a:pt x="203" y="15"/>
                    <a:pt x="202" y="14"/>
                    <a:pt x="201" y="14"/>
                  </a:cubicBezTo>
                  <a:cubicBezTo>
                    <a:pt x="201" y="15"/>
                    <a:pt x="202" y="16"/>
                    <a:pt x="202" y="16"/>
                  </a:cubicBezTo>
                  <a:cubicBezTo>
                    <a:pt x="202" y="16"/>
                    <a:pt x="201" y="16"/>
                    <a:pt x="200" y="16"/>
                  </a:cubicBezTo>
                  <a:cubicBezTo>
                    <a:pt x="201" y="16"/>
                    <a:pt x="200" y="16"/>
                    <a:pt x="200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8"/>
                    <a:pt x="203" y="19"/>
                  </a:cubicBezTo>
                  <a:cubicBezTo>
                    <a:pt x="203" y="19"/>
                    <a:pt x="204" y="19"/>
                    <a:pt x="204" y="19"/>
                  </a:cubicBezTo>
                  <a:cubicBezTo>
                    <a:pt x="205" y="18"/>
                    <a:pt x="206" y="17"/>
                    <a:pt x="207" y="16"/>
                  </a:cubicBezTo>
                  <a:cubicBezTo>
                    <a:pt x="207" y="16"/>
                    <a:pt x="208" y="17"/>
                    <a:pt x="209" y="16"/>
                  </a:cubicBezTo>
                  <a:cubicBezTo>
                    <a:pt x="209" y="16"/>
                    <a:pt x="210" y="15"/>
                    <a:pt x="210" y="14"/>
                  </a:cubicBezTo>
                  <a:cubicBezTo>
                    <a:pt x="211" y="14"/>
                    <a:pt x="211" y="15"/>
                    <a:pt x="212" y="14"/>
                  </a:cubicBezTo>
                  <a:cubicBezTo>
                    <a:pt x="212" y="14"/>
                    <a:pt x="212" y="13"/>
                    <a:pt x="212" y="13"/>
                  </a:cubicBezTo>
                  <a:cubicBezTo>
                    <a:pt x="210" y="13"/>
                    <a:pt x="209" y="12"/>
                    <a:pt x="207" y="12"/>
                  </a:cubicBezTo>
                  <a:close/>
                  <a:moveTo>
                    <a:pt x="169" y="13"/>
                  </a:moveTo>
                  <a:cubicBezTo>
                    <a:pt x="169" y="13"/>
                    <a:pt x="168" y="14"/>
                    <a:pt x="167" y="14"/>
                  </a:cubicBezTo>
                  <a:cubicBezTo>
                    <a:pt x="167" y="14"/>
                    <a:pt x="167" y="15"/>
                    <a:pt x="167" y="15"/>
                  </a:cubicBezTo>
                  <a:cubicBezTo>
                    <a:pt x="168" y="15"/>
                    <a:pt x="169" y="14"/>
                    <a:pt x="170" y="14"/>
                  </a:cubicBezTo>
                  <a:cubicBezTo>
                    <a:pt x="170" y="14"/>
                    <a:pt x="171" y="15"/>
                    <a:pt x="172" y="15"/>
                  </a:cubicBezTo>
                  <a:cubicBezTo>
                    <a:pt x="173" y="15"/>
                    <a:pt x="172" y="14"/>
                    <a:pt x="172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3"/>
                    <a:pt x="170" y="13"/>
                    <a:pt x="169" y="13"/>
                  </a:cubicBezTo>
                  <a:close/>
                  <a:moveTo>
                    <a:pt x="350" y="14"/>
                  </a:moveTo>
                  <a:cubicBezTo>
                    <a:pt x="349" y="16"/>
                    <a:pt x="349" y="16"/>
                    <a:pt x="346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5" y="17"/>
                    <a:pt x="345" y="17"/>
                    <a:pt x="344" y="17"/>
                  </a:cubicBezTo>
                  <a:cubicBezTo>
                    <a:pt x="344" y="17"/>
                    <a:pt x="344" y="18"/>
                    <a:pt x="344" y="18"/>
                  </a:cubicBezTo>
                  <a:cubicBezTo>
                    <a:pt x="343" y="19"/>
                    <a:pt x="343" y="19"/>
                    <a:pt x="343" y="19"/>
                  </a:cubicBezTo>
                  <a:cubicBezTo>
                    <a:pt x="343" y="19"/>
                    <a:pt x="343" y="21"/>
                    <a:pt x="343" y="20"/>
                  </a:cubicBezTo>
                  <a:cubicBezTo>
                    <a:pt x="343" y="20"/>
                    <a:pt x="343" y="21"/>
                    <a:pt x="343" y="21"/>
                  </a:cubicBezTo>
                  <a:cubicBezTo>
                    <a:pt x="342" y="22"/>
                    <a:pt x="340" y="21"/>
                    <a:pt x="339" y="22"/>
                  </a:cubicBezTo>
                  <a:cubicBezTo>
                    <a:pt x="338" y="22"/>
                    <a:pt x="337" y="23"/>
                    <a:pt x="337" y="23"/>
                  </a:cubicBezTo>
                  <a:cubicBezTo>
                    <a:pt x="338" y="23"/>
                    <a:pt x="339" y="23"/>
                    <a:pt x="340" y="23"/>
                  </a:cubicBezTo>
                  <a:cubicBezTo>
                    <a:pt x="340" y="23"/>
                    <a:pt x="340" y="24"/>
                    <a:pt x="341" y="24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7" y="26"/>
                    <a:pt x="348" y="24"/>
                    <a:pt x="350" y="24"/>
                  </a:cubicBezTo>
                  <a:cubicBezTo>
                    <a:pt x="350" y="24"/>
                    <a:pt x="351" y="24"/>
                    <a:pt x="350" y="24"/>
                  </a:cubicBezTo>
                  <a:cubicBezTo>
                    <a:pt x="352" y="25"/>
                    <a:pt x="353" y="24"/>
                    <a:pt x="354" y="25"/>
                  </a:cubicBezTo>
                  <a:cubicBezTo>
                    <a:pt x="353" y="25"/>
                    <a:pt x="351" y="26"/>
                    <a:pt x="351" y="26"/>
                  </a:cubicBezTo>
                  <a:cubicBezTo>
                    <a:pt x="350" y="26"/>
                    <a:pt x="350" y="25"/>
                    <a:pt x="349" y="26"/>
                  </a:cubicBezTo>
                  <a:cubicBezTo>
                    <a:pt x="349" y="26"/>
                    <a:pt x="348" y="26"/>
                    <a:pt x="348" y="27"/>
                  </a:cubicBezTo>
                  <a:cubicBezTo>
                    <a:pt x="347" y="27"/>
                    <a:pt x="347" y="27"/>
                    <a:pt x="346" y="28"/>
                  </a:cubicBezTo>
                  <a:cubicBezTo>
                    <a:pt x="346" y="28"/>
                    <a:pt x="346" y="29"/>
                    <a:pt x="346" y="29"/>
                  </a:cubicBezTo>
                  <a:cubicBezTo>
                    <a:pt x="342" y="29"/>
                    <a:pt x="345" y="29"/>
                    <a:pt x="343" y="30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1" y="31"/>
                    <a:pt x="342" y="31"/>
                    <a:pt x="342" y="31"/>
                  </a:cubicBezTo>
                  <a:cubicBezTo>
                    <a:pt x="343" y="31"/>
                    <a:pt x="344" y="31"/>
                    <a:pt x="346" y="31"/>
                  </a:cubicBezTo>
                  <a:cubicBezTo>
                    <a:pt x="346" y="31"/>
                    <a:pt x="346" y="32"/>
                    <a:pt x="345" y="32"/>
                  </a:cubicBezTo>
                  <a:cubicBezTo>
                    <a:pt x="346" y="32"/>
                    <a:pt x="346" y="32"/>
                    <a:pt x="346" y="33"/>
                  </a:cubicBezTo>
                  <a:cubicBezTo>
                    <a:pt x="347" y="33"/>
                    <a:pt x="349" y="32"/>
                    <a:pt x="350" y="32"/>
                  </a:cubicBezTo>
                  <a:cubicBezTo>
                    <a:pt x="350" y="33"/>
                    <a:pt x="350" y="33"/>
                    <a:pt x="350" y="33"/>
                  </a:cubicBezTo>
                  <a:cubicBezTo>
                    <a:pt x="351" y="33"/>
                    <a:pt x="351" y="33"/>
                    <a:pt x="352" y="33"/>
                  </a:cubicBezTo>
                  <a:cubicBezTo>
                    <a:pt x="354" y="33"/>
                    <a:pt x="358" y="35"/>
                    <a:pt x="359" y="34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1" y="34"/>
                    <a:pt x="361" y="34"/>
                    <a:pt x="362" y="35"/>
                  </a:cubicBezTo>
                  <a:cubicBezTo>
                    <a:pt x="362" y="34"/>
                    <a:pt x="362" y="34"/>
                    <a:pt x="363" y="34"/>
                  </a:cubicBezTo>
                  <a:cubicBezTo>
                    <a:pt x="364" y="33"/>
                    <a:pt x="366" y="33"/>
                    <a:pt x="367" y="33"/>
                  </a:cubicBezTo>
                  <a:cubicBezTo>
                    <a:pt x="367" y="33"/>
                    <a:pt x="367" y="32"/>
                    <a:pt x="367" y="32"/>
                  </a:cubicBezTo>
                  <a:cubicBezTo>
                    <a:pt x="367" y="32"/>
                    <a:pt x="367" y="31"/>
                    <a:pt x="367" y="31"/>
                  </a:cubicBezTo>
                  <a:cubicBezTo>
                    <a:pt x="367" y="31"/>
                    <a:pt x="368" y="31"/>
                    <a:pt x="368" y="31"/>
                  </a:cubicBezTo>
                  <a:cubicBezTo>
                    <a:pt x="369" y="29"/>
                    <a:pt x="370" y="30"/>
                    <a:pt x="368" y="28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4" y="29"/>
                    <a:pt x="364" y="29"/>
                    <a:pt x="363" y="29"/>
                  </a:cubicBezTo>
                  <a:cubicBezTo>
                    <a:pt x="363" y="28"/>
                    <a:pt x="364" y="28"/>
                    <a:pt x="364" y="28"/>
                  </a:cubicBezTo>
                  <a:cubicBezTo>
                    <a:pt x="364" y="28"/>
                    <a:pt x="364" y="26"/>
                    <a:pt x="364" y="26"/>
                  </a:cubicBezTo>
                  <a:cubicBezTo>
                    <a:pt x="364" y="26"/>
                    <a:pt x="364" y="25"/>
                    <a:pt x="364" y="25"/>
                  </a:cubicBezTo>
                  <a:cubicBezTo>
                    <a:pt x="363" y="25"/>
                    <a:pt x="362" y="25"/>
                    <a:pt x="361" y="24"/>
                  </a:cubicBezTo>
                  <a:cubicBezTo>
                    <a:pt x="360" y="24"/>
                    <a:pt x="360" y="25"/>
                    <a:pt x="360" y="25"/>
                  </a:cubicBezTo>
                  <a:cubicBezTo>
                    <a:pt x="359" y="26"/>
                    <a:pt x="357" y="25"/>
                    <a:pt x="356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60" y="24"/>
                    <a:pt x="360" y="24"/>
                    <a:pt x="361" y="21"/>
                  </a:cubicBezTo>
                  <a:cubicBezTo>
                    <a:pt x="359" y="20"/>
                    <a:pt x="357" y="19"/>
                    <a:pt x="356" y="18"/>
                  </a:cubicBezTo>
                  <a:cubicBezTo>
                    <a:pt x="356" y="18"/>
                    <a:pt x="356" y="18"/>
                    <a:pt x="356" y="17"/>
                  </a:cubicBezTo>
                  <a:cubicBezTo>
                    <a:pt x="355" y="17"/>
                    <a:pt x="354" y="17"/>
                    <a:pt x="353" y="16"/>
                  </a:cubicBezTo>
                  <a:cubicBezTo>
                    <a:pt x="353" y="16"/>
                    <a:pt x="353" y="15"/>
                    <a:pt x="353" y="15"/>
                  </a:cubicBezTo>
                  <a:cubicBezTo>
                    <a:pt x="352" y="15"/>
                    <a:pt x="352" y="15"/>
                    <a:pt x="351" y="14"/>
                  </a:cubicBezTo>
                  <a:lnTo>
                    <a:pt x="350" y="14"/>
                  </a:lnTo>
                  <a:close/>
                  <a:moveTo>
                    <a:pt x="118" y="16"/>
                  </a:moveTo>
                  <a:cubicBezTo>
                    <a:pt x="117" y="16"/>
                    <a:pt x="116" y="17"/>
                    <a:pt x="116" y="17"/>
                  </a:cubicBezTo>
                  <a:cubicBezTo>
                    <a:pt x="115" y="18"/>
                    <a:pt x="114" y="17"/>
                    <a:pt x="112" y="18"/>
                  </a:cubicBezTo>
                  <a:cubicBezTo>
                    <a:pt x="112" y="18"/>
                    <a:pt x="111" y="19"/>
                    <a:pt x="111" y="19"/>
                  </a:cubicBezTo>
                  <a:cubicBezTo>
                    <a:pt x="110" y="19"/>
                    <a:pt x="109" y="18"/>
                    <a:pt x="108" y="19"/>
                  </a:cubicBezTo>
                  <a:cubicBezTo>
                    <a:pt x="107" y="19"/>
                    <a:pt x="107" y="20"/>
                    <a:pt x="106" y="20"/>
                  </a:cubicBezTo>
                  <a:cubicBezTo>
                    <a:pt x="106" y="20"/>
                    <a:pt x="106" y="21"/>
                    <a:pt x="106" y="21"/>
                  </a:cubicBezTo>
                  <a:cubicBezTo>
                    <a:pt x="106" y="21"/>
                    <a:pt x="108" y="21"/>
                    <a:pt x="108" y="21"/>
                  </a:cubicBezTo>
                  <a:cubicBezTo>
                    <a:pt x="109" y="21"/>
                    <a:pt x="112" y="22"/>
                    <a:pt x="112" y="22"/>
                  </a:cubicBezTo>
                  <a:cubicBezTo>
                    <a:pt x="112" y="22"/>
                    <a:pt x="115" y="21"/>
                    <a:pt x="116" y="21"/>
                  </a:cubicBezTo>
                  <a:cubicBezTo>
                    <a:pt x="118" y="20"/>
                    <a:pt x="118" y="21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2" y="21"/>
                    <a:pt x="122" y="21"/>
                    <a:pt x="123" y="19"/>
                  </a:cubicBezTo>
                  <a:cubicBezTo>
                    <a:pt x="124" y="19"/>
                    <a:pt x="125" y="20"/>
                    <a:pt x="127" y="20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2" y="19"/>
                    <a:pt x="133" y="20"/>
                  </a:cubicBezTo>
                  <a:cubicBezTo>
                    <a:pt x="133" y="20"/>
                    <a:pt x="135" y="19"/>
                    <a:pt x="136" y="19"/>
                  </a:cubicBezTo>
                  <a:cubicBezTo>
                    <a:pt x="135" y="19"/>
                    <a:pt x="133" y="18"/>
                    <a:pt x="132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1" y="17"/>
                    <a:pt x="130" y="17"/>
                    <a:pt x="129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8" y="16"/>
                    <a:pt x="124" y="16"/>
                    <a:pt x="123" y="16"/>
                  </a:cubicBezTo>
                  <a:cubicBezTo>
                    <a:pt x="123" y="16"/>
                    <a:pt x="122" y="17"/>
                    <a:pt x="122" y="17"/>
                  </a:cubicBezTo>
                  <a:cubicBezTo>
                    <a:pt x="120" y="17"/>
                    <a:pt x="119" y="16"/>
                    <a:pt x="118" y="16"/>
                  </a:cubicBezTo>
                  <a:close/>
                  <a:moveTo>
                    <a:pt x="140" y="17"/>
                  </a:moveTo>
                  <a:cubicBezTo>
                    <a:pt x="140" y="18"/>
                    <a:pt x="139" y="18"/>
                    <a:pt x="139" y="18"/>
                  </a:cubicBezTo>
                  <a:cubicBezTo>
                    <a:pt x="140" y="18"/>
                    <a:pt x="141" y="20"/>
                    <a:pt x="140" y="19"/>
                  </a:cubicBezTo>
                  <a:cubicBezTo>
                    <a:pt x="138" y="20"/>
                    <a:pt x="137" y="21"/>
                    <a:pt x="135" y="21"/>
                  </a:cubicBezTo>
                  <a:cubicBezTo>
                    <a:pt x="133" y="21"/>
                    <a:pt x="131" y="20"/>
                    <a:pt x="130" y="20"/>
                  </a:cubicBezTo>
                  <a:cubicBezTo>
                    <a:pt x="128" y="20"/>
                    <a:pt x="127" y="20"/>
                    <a:pt x="125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6" y="21"/>
                    <a:pt x="127" y="21"/>
                    <a:pt x="127" y="21"/>
                  </a:cubicBezTo>
                  <a:cubicBezTo>
                    <a:pt x="127" y="21"/>
                    <a:pt x="128" y="22"/>
                    <a:pt x="128" y="22"/>
                  </a:cubicBezTo>
                  <a:cubicBezTo>
                    <a:pt x="125" y="23"/>
                    <a:pt x="129" y="24"/>
                    <a:pt x="130" y="24"/>
                  </a:cubicBezTo>
                  <a:cubicBezTo>
                    <a:pt x="130" y="24"/>
                    <a:pt x="130" y="25"/>
                    <a:pt x="130" y="25"/>
                  </a:cubicBezTo>
                  <a:cubicBezTo>
                    <a:pt x="131" y="25"/>
                    <a:pt x="131" y="24"/>
                    <a:pt x="132" y="24"/>
                  </a:cubicBezTo>
                  <a:cubicBezTo>
                    <a:pt x="132" y="24"/>
                    <a:pt x="133" y="24"/>
                    <a:pt x="133" y="24"/>
                  </a:cubicBezTo>
                  <a:cubicBezTo>
                    <a:pt x="133" y="24"/>
                    <a:pt x="134" y="24"/>
                    <a:pt x="135" y="24"/>
                  </a:cubicBezTo>
                  <a:cubicBezTo>
                    <a:pt x="135" y="24"/>
                    <a:pt x="135" y="22"/>
                    <a:pt x="135" y="22"/>
                  </a:cubicBezTo>
                  <a:cubicBezTo>
                    <a:pt x="136" y="22"/>
                    <a:pt x="139" y="23"/>
                    <a:pt x="140" y="23"/>
                  </a:cubicBezTo>
                  <a:cubicBezTo>
                    <a:pt x="140" y="23"/>
                    <a:pt x="140" y="23"/>
                    <a:pt x="141" y="23"/>
                  </a:cubicBezTo>
                  <a:cubicBezTo>
                    <a:pt x="141" y="22"/>
                    <a:pt x="141" y="21"/>
                    <a:pt x="140" y="21"/>
                  </a:cubicBezTo>
                  <a:cubicBezTo>
                    <a:pt x="142" y="21"/>
                    <a:pt x="143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6" y="20"/>
                    <a:pt x="147" y="19"/>
                    <a:pt x="147" y="19"/>
                  </a:cubicBezTo>
                  <a:cubicBezTo>
                    <a:pt x="146" y="19"/>
                    <a:pt x="146" y="19"/>
                    <a:pt x="146" y="18"/>
                  </a:cubicBezTo>
                  <a:cubicBezTo>
                    <a:pt x="145" y="19"/>
                    <a:pt x="144" y="19"/>
                    <a:pt x="143" y="19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2" y="18"/>
                    <a:pt x="142" y="18"/>
                    <a:pt x="140" y="17"/>
                  </a:cubicBezTo>
                  <a:close/>
                  <a:moveTo>
                    <a:pt x="156" y="18"/>
                  </a:moveTo>
                  <a:cubicBezTo>
                    <a:pt x="155" y="18"/>
                    <a:pt x="156" y="19"/>
                    <a:pt x="156" y="19"/>
                  </a:cubicBezTo>
                  <a:cubicBezTo>
                    <a:pt x="156" y="19"/>
                    <a:pt x="157" y="18"/>
                    <a:pt x="156" y="18"/>
                  </a:cubicBezTo>
                  <a:close/>
                  <a:moveTo>
                    <a:pt x="157" y="19"/>
                  </a:moveTo>
                  <a:cubicBezTo>
                    <a:pt x="157" y="19"/>
                    <a:pt x="157" y="20"/>
                    <a:pt x="157" y="20"/>
                  </a:cubicBezTo>
                  <a:cubicBezTo>
                    <a:pt x="158" y="20"/>
                    <a:pt x="159" y="20"/>
                    <a:pt x="159" y="20"/>
                  </a:cubicBezTo>
                  <a:cubicBezTo>
                    <a:pt x="159" y="20"/>
                    <a:pt x="159" y="19"/>
                    <a:pt x="159" y="19"/>
                  </a:cubicBezTo>
                  <a:cubicBezTo>
                    <a:pt x="158" y="19"/>
                    <a:pt x="158" y="19"/>
                    <a:pt x="157" y="19"/>
                  </a:cubicBezTo>
                  <a:close/>
                  <a:moveTo>
                    <a:pt x="175" y="19"/>
                  </a:moveTo>
                  <a:cubicBezTo>
                    <a:pt x="174" y="19"/>
                    <a:pt x="175" y="22"/>
                    <a:pt x="175" y="23"/>
                  </a:cubicBezTo>
                  <a:cubicBezTo>
                    <a:pt x="176" y="23"/>
                    <a:pt x="176" y="23"/>
                    <a:pt x="177" y="23"/>
                  </a:cubicBezTo>
                  <a:cubicBezTo>
                    <a:pt x="177" y="23"/>
                    <a:pt x="177" y="24"/>
                    <a:pt x="178" y="24"/>
                  </a:cubicBezTo>
                  <a:cubicBezTo>
                    <a:pt x="179" y="22"/>
                    <a:pt x="179" y="22"/>
                    <a:pt x="181" y="21"/>
                  </a:cubicBezTo>
                  <a:cubicBezTo>
                    <a:pt x="181" y="21"/>
                    <a:pt x="181" y="20"/>
                    <a:pt x="181" y="20"/>
                  </a:cubicBezTo>
                  <a:cubicBezTo>
                    <a:pt x="180" y="20"/>
                    <a:pt x="179" y="20"/>
                    <a:pt x="178" y="20"/>
                  </a:cubicBezTo>
                  <a:cubicBezTo>
                    <a:pt x="178" y="20"/>
                    <a:pt x="176" y="19"/>
                    <a:pt x="175" y="19"/>
                  </a:cubicBezTo>
                  <a:close/>
                  <a:moveTo>
                    <a:pt x="153" y="20"/>
                  </a:moveTo>
                  <a:cubicBezTo>
                    <a:pt x="153" y="20"/>
                    <a:pt x="153" y="21"/>
                    <a:pt x="153" y="21"/>
                  </a:cubicBezTo>
                  <a:cubicBezTo>
                    <a:pt x="152" y="21"/>
                    <a:pt x="151" y="21"/>
                    <a:pt x="151" y="21"/>
                  </a:cubicBezTo>
                  <a:cubicBezTo>
                    <a:pt x="151" y="21"/>
                    <a:pt x="151" y="22"/>
                    <a:pt x="151" y="22"/>
                  </a:cubicBezTo>
                  <a:cubicBezTo>
                    <a:pt x="152" y="23"/>
                    <a:pt x="155" y="23"/>
                    <a:pt x="156" y="23"/>
                  </a:cubicBezTo>
                  <a:cubicBezTo>
                    <a:pt x="156" y="23"/>
                    <a:pt x="157" y="22"/>
                    <a:pt x="157" y="21"/>
                  </a:cubicBezTo>
                  <a:cubicBezTo>
                    <a:pt x="156" y="21"/>
                    <a:pt x="154" y="20"/>
                    <a:pt x="153" y="20"/>
                  </a:cubicBezTo>
                  <a:close/>
                  <a:moveTo>
                    <a:pt x="172" y="21"/>
                  </a:moveTo>
                  <a:cubicBezTo>
                    <a:pt x="171" y="21"/>
                    <a:pt x="170" y="22"/>
                    <a:pt x="169" y="22"/>
                  </a:cubicBezTo>
                  <a:cubicBezTo>
                    <a:pt x="166" y="24"/>
                    <a:pt x="172" y="24"/>
                    <a:pt x="173" y="24"/>
                  </a:cubicBezTo>
                  <a:cubicBezTo>
                    <a:pt x="173" y="24"/>
                    <a:pt x="174" y="24"/>
                    <a:pt x="174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4" y="22"/>
                    <a:pt x="176" y="20"/>
                    <a:pt x="172" y="21"/>
                  </a:cubicBezTo>
                  <a:close/>
                  <a:moveTo>
                    <a:pt x="162" y="21"/>
                  </a:moveTo>
                  <a:cubicBezTo>
                    <a:pt x="163" y="22"/>
                    <a:pt x="163" y="23"/>
                    <a:pt x="163" y="23"/>
                  </a:cubicBezTo>
                  <a:cubicBezTo>
                    <a:pt x="164" y="23"/>
                    <a:pt x="164" y="22"/>
                    <a:pt x="164" y="21"/>
                  </a:cubicBezTo>
                  <a:cubicBezTo>
                    <a:pt x="163" y="21"/>
                    <a:pt x="163" y="22"/>
                    <a:pt x="162" y="21"/>
                  </a:cubicBezTo>
                  <a:close/>
                  <a:moveTo>
                    <a:pt x="158" y="22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8" y="22"/>
                    <a:pt x="159" y="22"/>
                    <a:pt x="158" y="22"/>
                  </a:cubicBezTo>
                  <a:close/>
                  <a:moveTo>
                    <a:pt x="141" y="23"/>
                  </a:moveTo>
                  <a:cubicBezTo>
                    <a:pt x="138" y="25"/>
                    <a:pt x="139" y="25"/>
                    <a:pt x="142" y="25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3"/>
                    <a:pt x="141" y="23"/>
                    <a:pt x="141" y="23"/>
                  </a:cubicBezTo>
                  <a:close/>
                  <a:moveTo>
                    <a:pt x="182" y="24"/>
                  </a:moveTo>
                  <a:cubicBezTo>
                    <a:pt x="181" y="24"/>
                    <a:pt x="181" y="25"/>
                    <a:pt x="180" y="26"/>
                  </a:cubicBezTo>
                  <a:cubicBezTo>
                    <a:pt x="181" y="26"/>
                    <a:pt x="182" y="28"/>
                    <a:pt x="184" y="27"/>
                  </a:cubicBezTo>
                  <a:cubicBezTo>
                    <a:pt x="185" y="27"/>
                    <a:pt x="184" y="25"/>
                    <a:pt x="184" y="25"/>
                  </a:cubicBezTo>
                  <a:cubicBezTo>
                    <a:pt x="184" y="25"/>
                    <a:pt x="184" y="25"/>
                    <a:pt x="184" y="24"/>
                  </a:cubicBezTo>
                  <a:cubicBezTo>
                    <a:pt x="183" y="24"/>
                    <a:pt x="182" y="24"/>
                    <a:pt x="182" y="24"/>
                  </a:cubicBezTo>
                  <a:close/>
                  <a:moveTo>
                    <a:pt x="146" y="25"/>
                  </a:moveTo>
                  <a:cubicBezTo>
                    <a:pt x="145" y="25"/>
                    <a:pt x="145" y="26"/>
                    <a:pt x="144" y="27"/>
                  </a:cubicBezTo>
                  <a:cubicBezTo>
                    <a:pt x="142" y="28"/>
                    <a:pt x="146" y="27"/>
                    <a:pt x="148" y="27"/>
                  </a:cubicBezTo>
                  <a:cubicBezTo>
                    <a:pt x="147" y="26"/>
                    <a:pt x="147" y="26"/>
                    <a:pt x="147" y="25"/>
                  </a:cubicBezTo>
                  <a:cubicBezTo>
                    <a:pt x="147" y="25"/>
                    <a:pt x="146" y="25"/>
                    <a:pt x="146" y="25"/>
                  </a:cubicBezTo>
                  <a:close/>
                  <a:moveTo>
                    <a:pt x="376" y="28"/>
                  </a:moveTo>
                  <a:cubicBezTo>
                    <a:pt x="376" y="29"/>
                    <a:pt x="376" y="29"/>
                    <a:pt x="376" y="29"/>
                  </a:cubicBezTo>
                  <a:cubicBezTo>
                    <a:pt x="376" y="29"/>
                    <a:pt x="376" y="29"/>
                    <a:pt x="376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29"/>
                    <a:pt x="375" y="29"/>
                    <a:pt x="374" y="29"/>
                  </a:cubicBezTo>
                  <a:cubicBezTo>
                    <a:pt x="374" y="30"/>
                    <a:pt x="375" y="31"/>
                    <a:pt x="374" y="32"/>
                  </a:cubicBezTo>
                  <a:cubicBezTo>
                    <a:pt x="374" y="33"/>
                    <a:pt x="372" y="33"/>
                    <a:pt x="372" y="34"/>
                  </a:cubicBezTo>
                  <a:cubicBezTo>
                    <a:pt x="372" y="35"/>
                    <a:pt x="373" y="35"/>
                    <a:pt x="373" y="36"/>
                  </a:cubicBezTo>
                  <a:cubicBezTo>
                    <a:pt x="372" y="36"/>
                    <a:pt x="371" y="35"/>
                    <a:pt x="371" y="35"/>
                  </a:cubicBezTo>
                  <a:cubicBezTo>
                    <a:pt x="370" y="38"/>
                    <a:pt x="369" y="39"/>
                    <a:pt x="367" y="41"/>
                  </a:cubicBezTo>
                  <a:cubicBezTo>
                    <a:pt x="367" y="41"/>
                    <a:pt x="367" y="41"/>
                    <a:pt x="367" y="42"/>
                  </a:cubicBezTo>
                  <a:cubicBezTo>
                    <a:pt x="370" y="42"/>
                    <a:pt x="372" y="41"/>
                    <a:pt x="374" y="39"/>
                  </a:cubicBezTo>
                  <a:cubicBezTo>
                    <a:pt x="374" y="39"/>
                    <a:pt x="374" y="38"/>
                    <a:pt x="374" y="38"/>
                  </a:cubicBezTo>
                  <a:cubicBezTo>
                    <a:pt x="375" y="38"/>
                    <a:pt x="380" y="40"/>
                    <a:pt x="380" y="40"/>
                  </a:cubicBezTo>
                  <a:cubicBezTo>
                    <a:pt x="381" y="40"/>
                    <a:pt x="382" y="39"/>
                    <a:pt x="382" y="39"/>
                  </a:cubicBezTo>
                  <a:cubicBezTo>
                    <a:pt x="383" y="39"/>
                    <a:pt x="383" y="39"/>
                    <a:pt x="384" y="39"/>
                  </a:cubicBezTo>
                  <a:cubicBezTo>
                    <a:pt x="386" y="38"/>
                    <a:pt x="385" y="38"/>
                    <a:pt x="388" y="38"/>
                  </a:cubicBezTo>
                  <a:cubicBezTo>
                    <a:pt x="389" y="37"/>
                    <a:pt x="389" y="36"/>
                    <a:pt x="389" y="36"/>
                  </a:cubicBezTo>
                  <a:cubicBezTo>
                    <a:pt x="389" y="33"/>
                    <a:pt x="386" y="33"/>
                    <a:pt x="383" y="32"/>
                  </a:cubicBezTo>
                  <a:cubicBezTo>
                    <a:pt x="383" y="32"/>
                    <a:pt x="382" y="32"/>
                    <a:pt x="382" y="31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1" y="30"/>
                    <a:pt x="381" y="31"/>
                    <a:pt x="381" y="31"/>
                  </a:cubicBezTo>
                  <a:cubicBezTo>
                    <a:pt x="379" y="31"/>
                    <a:pt x="381" y="29"/>
                    <a:pt x="378" y="31"/>
                  </a:cubicBezTo>
                  <a:cubicBezTo>
                    <a:pt x="378" y="31"/>
                    <a:pt x="378" y="31"/>
                    <a:pt x="377" y="30"/>
                  </a:cubicBezTo>
                  <a:cubicBezTo>
                    <a:pt x="379" y="30"/>
                    <a:pt x="377" y="28"/>
                    <a:pt x="376" y="28"/>
                  </a:cubicBezTo>
                  <a:close/>
                  <a:moveTo>
                    <a:pt x="218" y="50"/>
                  </a:moveTo>
                  <a:cubicBezTo>
                    <a:pt x="217" y="50"/>
                    <a:pt x="216" y="51"/>
                    <a:pt x="216" y="51"/>
                  </a:cubicBezTo>
                  <a:cubicBezTo>
                    <a:pt x="216" y="51"/>
                    <a:pt x="215" y="51"/>
                    <a:pt x="215" y="51"/>
                  </a:cubicBezTo>
                  <a:cubicBezTo>
                    <a:pt x="214" y="51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0" y="53"/>
                    <a:pt x="209" y="54"/>
                    <a:pt x="208" y="54"/>
                  </a:cubicBezTo>
                  <a:cubicBezTo>
                    <a:pt x="208" y="54"/>
                    <a:pt x="208" y="54"/>
                    <a:pt x="207" y="54"/>
                  </a:cubicBezTo>
                  <a:cubicBezTo>
                    <a:pt x="206" y="54"/>
                    <a:pt x="205" y="56"/>
                    <a:pt x="204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0" y="57"/>
                    <a:pt x="200" y="57"/>
                  </a:cubicBezTo>
                  <a:cubicBezTo>
                    <a:pt x="200" y="57"/>
                    <a:pt x="196" y="57"/>
                    <a:pt x="196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4" y="55"/>
                    <a:pt x="194" y="55"/>
                    <a:pt x="191" y="55"/>
                  </a:cubicBezTo>
                  <a:cubicBezTo>
                    <a:pt x="191" y="56"/>
                    <a:pt x="191" y="57"/>
                    <a:pt x="191" y="58"/>
                  </a:cubicBezTo>
                  <a:cubicBezTo>
                    <a:pt x="190" y="58"/>
                    <a:pt x="188" y="58"/>
                    <a:pt x="188" y="58"/>
                  </a:cubicBezTo>
                  <a:cubicBezTo>
                    <a:pt x="188" y="58"/>
                    <a:pt x="186" y="58"/>
                    <a:pt x="187" y="58"/>
                  </a:cubicBezTo>
                  <a:cubicBezTo>
                    <a:pt x="187" y="58"/>
                    <a:pt x="186" y="58"/>
                    <a:pt x="186" y="58"/>
                  </a:cubicBezTo>
                  <a:cubicBezTo>
                    <a:pt x="185" y="58"/>
                    <a:pt x="184" y="59"/>
                    <a:pt x="184" y="59"/>
                  </a:cubicBezTo>
                  <a:cubicBezTo>
                    <a:pt x="183" y="60"/>
                    <a:pt x="182" y="59"/>
                    <a:pt x="181" y="60"/>
                  </a:cubicBezTo>
                  <a:cubicBezTo>
                    <a:pt x="181" y="60"/>
                    <a:pt x="180" y="61"/>
                    <a:pt x="180" y="61"/>
                  </a:cubicBezTo>
                  <a:cubicBezTo>
                    <a:pt x="179" y="61"/>
                    <a:pt x="178" y="61"/>
                    <a:pt x="177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3"/>
                    <a:pt x="175" y="63"/>
                    <a:pt x="175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4"/>
                    <a:pt x="172" y="62"/>
                    <a:pt x="169" y="63"/>
                  </a:cubicBezTo>
                  <a:cubicBezTo>
                    <a:pt x="169" y="63"/>
                    <a:pt x="169" y="64"/>
                    <a:pt x="169" y="64"/>
                  </a:cubicBezTo>
                  <a:cubicBezTo>
                    <a:pt x="167" y="65"/>
                    <a:pt x="166" y="65"/>
                    <a:pt x="165" y="64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4" y="67"/>
                    <a:pt x="163" y="67"/>
                    <a:pt x="165" y="68"/>
                  </a:cubicBezTo>
                  <a:cubicBezTo>
                    <a:pt x="164" y="68"/>
                    <a:pt x="163" y="68"/>
                    <a:pt x="162" y="68"/>
                  </a:cubicBezTo>
                  <a:cubicBezTo>
                    <a:pt x="163" y="67"/>
                    <a:pt x="161" y="68"/>
                    <a:pt x="161" y="68"/>
                  </a:cubicBezTo>
                  <a:cubicBezTo>
                    <a:pt x="161" y="69"/>
                    <a:pt x="162" y="70"/>
                    <a:pt x="161" y="70"/>
                  </a:cubicBezTo>
                  <a:cubicBezTo>
                    <a:pt x="161" y="70"/>
                    <a:pt x="160" y="69"/>
                    <a:pt x="160" y="69"/>
                  </a:cubicBezTo>
                  <a:cubicBezTo>
                    <a:pt x="160" y="70"/>
                    <a:pt x="159" y="72"/>
                    <a:pt x="160" y="71"/>
                  </a:cubicBezTo>
                  <a:cubicBezTo>
                    <a:pt x="159" y="71"/>
                    <a:pt x="159" y="71"/>
                    <a:pt x="159" y="70"/>
                  </a:cubicBezTo>
                  <a:cubicBezTo>
                    <a:pt x="158" y="70"/>
                    <a:pt x="158" y="71"/>
                    <a:pt x="160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59" y="72"/>
                    <a:pt x="159" y="71"/>
                    <a:pt x="158" y="71"/>
                  </a:cubicBezTo>
                  <a:cubicBezTo>
                    <a:pt x="157" y="72"/>
                    <a:pt x="156" y="74"/>
                    <a:pt x="155" y="74"/>
                  </a:cubicBezTo>
                  <a:cubicBezTo>
                    <a:pt x="154" y="74"/>
                    <a:pt x="153" y="74"/>
                    <a:pt x="153" y="74"/>
                  </a:cubicBezTo>
                  <a:cubicBezTo>
                    <a:pt x="153" y="74"/>
                    <a:pt x="153" y="75"/>
                    <a:pt x="153" y="75"/>
                  </a:cubicBezTo>
                  <a:cubicBezTo>
                    <a:pt x="155" y="76"/>
                    <a:pt x="156" y="75"/>
                    <a:pt x="159" y="76"/>
                  </a:cubicBezTo>
                  <a:cubicBezTo>
                    <a:pt x="156" y="76"/>
                    <a:pt x="156" y="76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7" y="79"/>
                  </a:cubicBezTo>
                  <a:cubicBezTo>
                    <a:pt x="157" y="79"/>
                    <a:pt x="156" y="81"/>
                    <a:pt x="155" y="81"/>
                  </a:cubicBezTo>
                  <a:cubicBezTo>
                    <a:pt x="155" y="81"/>
                    <a:pt x="154" y="81"/>
                    <a:pt x="154" y="81"/>
                  </a:cubicBezTo>
                  <a:cubicBezTo>
                    <a:pt x="153" y="81"/>
                    <a:pt x="152" y="81"/>
                    <a:pt x="151" y="82"/>
                  </a:cubicBezTo>
                  <a:cubicBezTo>
                    <a:pt x="151" y="84"/>
                    <a:pt x="151" y="84"/>
                    <a:pt x="152" y="85"/>
                  </a:cubicBezTo>
                  <a:cubicBezTo>
                    <a:pt x="151" y="85"/>
                    <a:pt x="151" y="85"/>
                    <a:pt x="150" y="85"/>
                  </a:cubicBezTo>
                  <a:cubicBezTo>
                    <a:pt x="150" y="86"/>
                    <a:pt x="150" y="87"/>
                    <a:pt x="150" y="87"/>
                  </a:cubicBezTo>
                  <a:cubicBezTo>
                    <a:pt x="150" y="88"/>
                    <a:pt x="149" y="87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0" y="89"/>
                    <a:pt x="150" y="90"/>
                    <a:pt x="150" y="90"/>
                  </a:cubicBezTo>
                  <a:cubicBezTo>
                    <a:pt x="149" y="90"/>
                    <a:pt x="148" y="90"/>
                    <a:pt x="146" y="90"/>
                  </a:cubicBezTo>
                  <a:cubicBezTo>
                    <a:pt x="145" y="92"/>
                    <a:pt x="145" y="93"/>
                    <a:pt x="147" y="96"/>
                  </a:cubicBezTo>
                  <a:cubicBezTo>
                    <a:pt x="147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8" y="95"/>
                  </a:cubicBezTo>
                  <a:cubicBezTo>
                    <a:pt x="148" y="95"/>
                    <a:pt x="149" y="95"/>
                    <a:pt x="149" y="95"/>
                  </a:cubicBezTo>
                  <a:cubicBezTo>
                    <a:pt x="149" y="95"/>
                    <a:pt x="149" y="94"/>
                    <a:pt x="149" y="94"/>
                  </a:cubicBezTo>
                  <a:cubicBezTo>
                    <a:pt x="150" y="94"/>
                    <a:pt x="150" y="94"/>
                    <a:pt x="151" y="94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2" y="95"/>
                    <a:pt x="152" y="94"/>
                    <a:pt x="152" y="94"/>
                  </a:cubicBezTo>
                  <a:cubicBezTo>
                    <a:pt x="153" y="94"/>
                    <a:pt x="154" y="94"/>
                    <a:pt x="155" y="94"/>
                  </a:cubicBezTo>
                  <a:cubicBezTo>
                    <a:pt x="155" y="94"/>
                    <a:pt x="154" y="95"/>
                    <a:pt x="154" y="95"/>
                  </a:cubicBezTo>
                  <a:cubicBezTo>
                    <a:pt x="154" y="95"/>
                    <a:pt x="153" y="95"/>
                    <a:pt x="154" y="95"/>
                  </a:cubicBezTo>
                  <a:cubicBezTo>
                    <a:pt x="154" y="95"/>
                    <a:pt x="155" y="97"/>
                    <a:pt x="155" y="97"/>
                  </a:cubicBezTo>
                  <a:cubicBezTo>
                    <a:pt x="157" y="97"/>
                    <a:pt x="157" y="97"/>
                    <a:pt x="158" y="97"/>
                  </a:cubicBezTo>
                  <a:cubicBezTo>
                    <a:pt x="158" y="97"/>
                    <a:pt x="158" y="98"/>
                    <a:pt x="158" y="99"/>
                  </a:cubicBezTo>
                  <a:cubicBezTo>
                    <a:pt x="157" y="99"/>
                    <a:pt x="158" y="98"/>
                    <a:pt x="157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99"/>
                    <a:pt x="156" y="99"/>
                    <a:pt x="155" y="99"/>
                  </a:cubicBezTo>
                  <a:cubicBezTo>
                    <a:pt x="153" y="100"/>
                    <a:pt x="156" y="100"/>
                    <a:pt x="156" y="101"/>
                  </a:cubicBezTo>
                  <a:cubicBezTo>
                    <a:pt x="156" y="101"/>
                    <a:pt x="156" y="102"/>
                    <a:pt x="156" y="101"/>
                  </a:cubicBezTo>
                  <a:cubicBezTo>
                    <a:pt x="155" y="102"/>
                    <a:pt x="155" y="102"/>
                    <a:pt x="154" y="102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56" y="103"/>
                    <a:pt x="158" y="102"/>
                    <a:pt x="159" y="102"/>
                  </a:cubicBezTo>
                  <a:cubicBezTo>
                    <a:pt x="160" y="102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5" y="103"/>
                    <a:pt x="166" y="103"/>
                    <a:pt x="169" y="102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69" y="103"/>
                    <a:pt x="170" y="103"/>
                    <a:pt x="169" y="102"/>
                  </a:cubicBezTo>
                  <a:cubicBezTo>
                    <a:pt x="169" y="102"/>
                    <a:pt x="169" y="102"/>
                    <a:pt x="168" y="102"/>
                  </a:cubicBezTo>
                  <a:cubicBezTo>
                    <a:pt x="168" y="102"/>
                    <a:pt x="168" y="101"/>
                    <a:pt x="168" y="101"/>
                  </a:cubicBezTo>
                  <a:cubicBezTo>
                    <a:pt x="170" y="101"/>
                    <a:pt x="170" y="100"/>
                    <a:pt x="171" y="101"/>
                  </a:cubicBezTo>
                  <a:cubicBezTo>
                    <a:pt x="172" y="101"/>
                    <a:pt x="172" y="102"/>
                    <a:pt x="173" y="102"/>
                  </a:cubicBezTo>
                  <a:cubicBezTo>
                    <a:pt x="174" y="102"/>
                    <a:pt x="175" y="101"/>
                    <a:pt x="175" y="101"/>
                  </a:cubicBezTo>
                  <a:cubicBezTo>
                    <a:pt x="171" y="99"/>
                    <a:pt x="168" y="98"/>
                    <a:pt x="166" y="95"/>
                  </a:cubicBezTo>
                  <a:cubicBezTo>
                    <a:pt x="166" y="94"/>
                    <a:pt x="166" y="94"/>
                    <a:pt x="166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2"/>
                    <a:pt x="166" y="91"/>
                    <a:pt x="164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4" y="89"/>
                    <a:pt x="165" y="89"/>
                    <a:pt x="165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89"/>
                    <a:pt x="166" y="87"/>
                    <a:pt x="166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6" y="86"/>
                    <a:pt x="166" y="86"/>
                  </a:cubicBezTo>
                  <a:cubicBezTo>
                    <a:pt x="167" y="85"/>
                    <a:pt x="166" y="83"/>
                    <a:pt x="166" y="83"/>
                  </a:cubicBezTo>
                  <a:cubicBezTo>
                    <a:pt x="166" y="83"/>
                    <a:pt x="168" y="83"/>
                    <a:pt x="168" y="82"/>
                  </a:cubicBezTo>
                  <a:cubicBezTo>
                    <a:pt x="168" y="82"/>
                    <a:pt x="168" y="81"/>
                    <a:pt x="168" y="81"/>
                  </a:cubicBezTo>
                  <a:cubicBezTo>
                    <a:pt x="168" y="81"/>
                    <a:pt x="167" y="81"/>
                    <a:pt x="167" y="81"/>
                  </a:cubicBezTo>
                  <a:cubicBezTo>
                    <a:pt x="166" y="80"/>
                    <a:pt x="166" y="81"/>
                    <a:pt x="165" y="81"/>
                  </a:cubicBezTo>
                  <a:cubicBezTo>
                    <a:pt x="165" y="81"/>
                    <a:pt x="164" y="80"/>
                    <a:pt x="164" y="80"/>
                  </a:cubicBezTo>
                  <a:cubicBezTo>
                    <a:pt x="163" y="79"/>
                    <a:pt x="161" y="80"/>
                    <a:pt x="160" y="80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9"/>
                    <a:pt x="162" y="80"/>
                    <a:pt x="164" y="79"/>
                  </a:cubicBezTo>
                  <a:cubicBezTo>
                    <a:pt x="164" y="79"/>
                    <a:pt x="163" y="79"/>
                    <a:pt x="165" y="79"/>
                  </a:cubicBezTo>
                  <a:cubicBezTo>
                    <a:pt x="165" y="79"/>
                    <a:pt x="165" y="80"/>
                    <a:pt x="165" y="80"/>
                  </a:cubicBezTo>
                  <a:cubicBezTo>
                    <a:pt x="166" y="80"/>
                    <a:pt x="168" y="80"/>
                    <a:pt x="168" y="80"/>
                  </a:cubicBezTo>
                  <a:cubicBezTo>
                    <a:pt x="168" y="79"/>
                    <a:pt x="169" y="79"/>
                    <a:pt x="169" y="78"/>
                  </a:cubicBezTo>
                  <a:cubicBezTo>
                    <a:pt x="170" y="78"/>
                    <a:pt x="169" y="78"/>
                    <a:pt x="169" y="77"/>
                  </a:cubicBezTo>
                  <a:cubicBezTo>
                    <a:pt x="169" y="78"/>
                    <a:pt x="169" y="77"/>
                    <a:pt x="169" y="76"/>
                  </a:cubicBezTo>
                  <a:cubicBezTo>
                    <a:pt x="169" y="76"/>
                    <a:pt x="170" y="77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76"/>
                    <a:pt x="171" y="76"/>
                    <a:pt x="172" y="75"/>
                  </a:cubicBezTo>
                  <a:cubicBezTo>
                    <a:pt x="172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4"/>
                    <a:pt x="173" y="73"/>
                    <a:pt x="173" y="72"/>
                  </a:cubicBezTo>
                  <a:cubicBezTo>
                    <a:pt x="173" y="73"/>
                    <a:pt x="174" y="72"/>
                    <a:pt x="174" y="72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7" y="72"/>
                    <a:pt x="176" y="71"/>
                    <a:pt x="177" y="71"/>
                  </a:cubicBezTo>
                  <a:cubicBezTo>
                    <a:pt x="177" y="71"/>
                    <a:pt x="177" y="71"/>
                    <a:pt x="178" y="71"/>
                  </a:cubicBezTo>
                  <a:cubicBezTo>
                    <a:pt x="178" y="71"/>
                    <a:pt x="178" y="70"/>
                    <a:pt x="178" y="70"/>
                  </a:cubicBezTo>
                  <a:cubicBezTo>
                    <a:pt x="177" y="70"/>
                    <a:pt x="178" y="69"/>
                    <a:pt x="177" y="69"/>
                  </a:cubicBezTo>
                  <a:cubicBezTo>
                    <a:pt x="178" y="69"/>
                    <a:pt x="179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2" y="68"/>
                    <a:pt x="183" y="68"/>
                  </a:cubicBezTo>
                  <a:cubicBezTo>
                    <a:pt x="183" y="67"/>
                    <a:pt x="183" y="67"/>
                    <a:pt x="184" y="67"/>
                  </a:cubicBezTo>
                  <a:cubicBezTo>
                    <a:pt x="184" y="67"/>
                    <a:pt x="185" y="68"/>
                    <a:pt x="186" y="67"/>
                  </a:cubicBezTo>
                  <a:cubicBezTo>
                    <a:pt x="187" y="67"/>
                    <a:pt x="186" y="66"/>
                    <a:pt x="186" y="66"/>
                  </a:cubicBezTo>
                  <a:cubicBezTo>
                    <a:pt x="187" y="65"/>
                    <a:pt x="187" y="66"/>
                    <a:pt x="188" y="66"/>
                  </a:cubicBezTo>
                  <a:cubicBezTo>
                    <a:pt x="188" y="65"/>
                    <a:pt x="188" y="64"/>
                    <a:pt x="189" y="64"/>
                  </a:cubicBezTo>
                  <a:cubicBezTo>
                    <a:pt x="189" y="64"/>
                    <a:pt x="190" y="64"/>
                    <a:pt x="191" y="64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4" y="62"/>
                    <a:pt x="194" y="62"/>
                  </a:cubicBezTo>
                  <a:cubicBezTo>
                    <a:pt x="196" y="62"/>
                    <a:pt x="196" y="63"/>
                    <a:pt x="197" y="62"/>
                  </a:cubicBezTo>
                  <a:cubicBezTo>
                    <a:pt x="198" y="62"/>
                    <a:pt x="200" y="61"/>
                    <a:pt x="201" y="61"/>
                  </a:cubicBezTo>
                  <a:cubicBezTo>
                    <a:pt x="202" y="60"/>
                    <a:pt x="203" y="61"/>
                    <a:pt x="203" y="61"/>
                  </a:cubicBezTo>
                  <a:cubicBezTo>
                    <a:pt x="203" y="61"/>
                    <a:pt x="203" y="61"/>
                    <a:pt x="204" y="61"/>
                  </a:cubicBezTo>
                  <a:cubicBezTo>
                    <a:pt x="204" y="60"/>
                    <a:pt x="205" y="61"/>
                    <a:pt x="205" y="61"/>
                  </a:cubicBezTo>
                  <a:cubicBezTo>
                    <a:pt x="205" y="60"/>
                    <a:pt x="206" y="60"/>
                    <a:pt x="206" y="60"/>
                  </a:cubicBezTo>
                  <a:cubicBezTo>
                    <a:pt x="208" y="59"/>
                    <a:pt x="210" y="59"/>
                    <a:pt x="212" y="59"/>
                  </a:cubicBezTo>
                  <a:cubicBezTo>
                    <a:pt x="213" y="59"/>
                    <a:pt x="214" y="58"/>
                    <a:pt x="214" y="58"/>
                  </a:cubicBezTo>
                  <a:cubicBezTo>
                    <a:pt x="215" y="58"/>
                    <a:pt x="216" y="58"/>
                    <a:pt x="216" y="58"/>
                  </a:cubicBezTo>
                  <a:cubicBezTo>
                    <a:pt x="216" y="58"/>
                    <a:pt x="217" y="57"/>
                    <a:pt x="217" y="57"/>
                  </a:cubicBezTo>
                  <a:cubicBezTo>
                    <a:pt x="218" y="57"/>
                    <a:pt x="218" y="57"/>
                    <a:pt x="219" y="57"/>
                  </a:cubicBezTo>
                  <a:cubicBezTo>
                    <a:pt x="219" y="57"/>
                    <a:pt x="219" y="56"/>
                    <a:pt x="219" y="56"/>
                  </a:cubicBezTo>
                  <a:cubicBezTo>
                    <a:pt x="220" y="56"/>
                    <a:pt x="220" y="56"/>
                    <a:pt x="221" y="55"/>
                  </a:cubicBezTo>
                  <a:cubicBezTo>
                    <a:pt x="221" y="55"/>
                    <a:pt x="222" y="53"/>
                    <a:pt x="222" y="52"/>
                  </a:cubicBezTo>
                  <a:cubicBezTo>
                    <a:pt x="221" y="52"/>
                    <a:pt x="220" y="52"/>
                    <a:pt x="220" y="52"/>
                  </a:cubicBezTo>
                  <a:cubicBezTo>
                    <a:pt x="220" y="51"/>
                    <a:pt x="220" y="50"/>
                    <a:pt x="220" y="50"/>
                  </a:cubicBezTo>
                  <a:cubicBezTo>
                    <a:pt x="219" y="50"/>
                    <a:pt x="218" y="50"/>
                    <a:pt x="218" y="50"/>
                  </a:cubicBezTo>
                  <a:close/>
                  <a:moveTo>
                    <a:pt x="544" y="57"/>
                  </a:moveTo>
                  <a:cubicBezTo>
                    <a:pt x="543" y="58"/>
                    <a:pt x="541" y="61"/>
                    <a:pt x="540" y="61"/>
                  </a:cubicBezTo>
                  <a:cubicBezTo>
                    <a:pt x="540" y="61"/>
                    <a:pt x="540" y="61"/>
                    <a:pt x="540" y="61"/>
                  </a:cubicBezTo>
                  <a:cubicBezTo>
                    <a:pt x="539" y="62"/>
                    <a:pt x="540" y="63"/>
                    <a:pt x="540" y="63"/>
                  </a:cubicBezTo>
                  <a:cubicBezTo>
                    <a:pt x="540" y="63"/>
                    <a:pt x="538" y="64"/>
                    <a:pt x="538" y="64"/>
                  </a:cubicBezTo>
                  <a:cubicBezTo>
                    <a:pt x="538" y="65"/>
                    <a:pt x="539" y="66"/>
                    <a:pt x="539" y="67"/>
                  </a:cubicBezTo>
                  <a:cubicBezTo>
                    <a:pt x="539" y="67"/>
                    <a:pt x="538" y="67"/>
                    <a:pt x="538" y="67"/>
                  </a:cubicBezTo>
                  <a:cubicBezTo>
                    <a:pt x="538" y="67"/>
                    <a:pt x="539" y="68"/>
                    <a:pt x="539" y="68"/>
                  </a:cubicBezTo>
                  <a:cubicBezTo>
                    <a:pt x="540" y="68"/>
                    <a:pt x="539" y="68"/>
                    <a:pt x="539" y="69"/>
                  </a:cubicBezTo>
                  <a:cubicBezTo>
                    <a:pt x="540" y="69"/>
                    <a:pt x="540" y="69"/>
                    <a:pt x="540" y="69"/>
                  </a:cubicBezTo>
                  <a:cubicBezTo>
                    <a:pt x="539" y="69"/>
                    <a:pt x="540" y="70"/>
                    <a:pt x="539" y="70"/>
                  </a:cubicBezTo>
                  <a:cubicBezTo>
                    <a:pt x="539" y="70"/>
                    <a:pt x="539" y="70"/>
                    <a:pt x="539" y="70"/>
                  </a:cubicBezTo>
                  <a:cubicBezTo>
                    <a:pt x="540" y="70"/>
                    <a:pt x="540" y="70"/>
                    <a:pt x="540" y="70"/>
                  </a:cubicBezTo>
                  <a:cubicBezTo>
                    <a:pt x="541" y="71"/>
                    <a:pt x="541" y="72"/>
                    <a:pt x="541" y="72"/>
                  </a:cubicBezTo>
                  <a:cubicBezTo>
                    <a:pt x="542" y="73"/>
                    <a:pt x="543" y="73"/>
                    <a:pt x="545" y="73"/>
                  </a:cubicBezTo>
                  <a:cubicBezTo>
                    <a:pt x="546" y="73"/>
                    <a:pt x="548" y="71"/>
                    <a:pt x="548" y="70"/>
                  </a:cubicBezTo>
                  <a:cubicBezTo>
                    <a:pt x="548" y="70"/>
                    <a:pt x="548" y="69"/>
                    <a:pt x="548" y="69"/>
                  </a:cubicBezTo>
                  <a:cubicBezTo>
                    <a:pt x="549" y="69"/>
                    <a:pt x="549" y="69"/>
                    <a:pt x="549" y="69"/>
                  </a:cubicBezTo>
                  <a:cubicBezTo>
                    <a:pt x="551" y="66"/>
                    <a:pt x="551" y="66"/>
                    <a:pt x="551" y="66"/>
                  </a:cubicBezTo>
                  <a:cubicBezTo>
                    <a:pt x="551" y="66"/>
                    <a:pt x="551" y="63"/>
                    <a:pt x="550" y="63"/>
                  </a:cubicBezTo>
                  <a:cubicBezTo>
                    <a:pt x="550" y="63"/>
                    <a:pt x="549" y="63"/>
                    <a:pt x="549" y="62"/>
                  </a:cubicBezTo>
                  <a:cubicBezTo>
                    <a:pt x="548" y="62"/>
                    <a:pt x="548" y="61"/>
                    <a:pt x="548" y="61"/>
                  </a:cubicBezTo>
                  <a:cubicBezTo>
                    <a:pt x="548" y="60"/>
                    <a:pt x="547" y="61"/>
                    <a:pt x="547" y="61"/>
                  </a:cubicBezTo>
                  <a:cubicBezTo>
                    <a:pt x="546" y="60"/>
                    <a:pt x="546" y="59"/>
                    <a:pt x="545" y="59"/>
                  </a:cubicBezTo>
                  <a:cubicBezTo>
                    <a:pt x="545" y="59"/>
                    <a:pt x="544" y="59"/>
                    <a:pt x="544" y="59"/>
                  </a:cubicBezTo>
                  <a:cubicBezTo>
                    <a:pt x="544" y="58"/>
                    <a:pt x="545" y="57"/>
                    <a:pt x="544" y="57"/>
                  </a:cubicBezTo>
                  <a:close/>
                  <a:moveTo>
                    <a:pt x="385" y="59"/>
                  </a:moveTo>
                  <a:cubicBezTo>
                    <a:pt x="388" y="59"/>
                    <a:pt x="386" y="60"/>
                    <a:pt x="387" y="60"/>
                  </a:cubicBezTo>
                  <a:cubicBezTo>
                    <a:pt x="387" y="60"/>
                    <a:pt x="388" y="60"/>
                    <a:pt x="388" y="60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7" y="61"/>
                    <a:pt x="386" y="62"/>
                    <a:pt x="386" y="62"/>
                  </a:cubicBezTo>
                  <a:cubicBezTo>
                    <a:pt x="386" y="62"/>
                    <a:pt x="385" y="62"/>
                    <a:pt x="385" y="62"/>
                  </a:cubicBezTo>
                  <a:cubicBezTo>
                    <a:pt x="384" y="62"/>
                    <a:pt x="384" y="63"/>
                    <a:pt x="383" y="63"/>
                  </a:cubicBezTo>
                  <a:cubicBezTo>
                    <a:pt x="383" y="63"/>
                    <a:pt x="381" y="63"/>
                    <a:pt x="381" y="64"/>
                  </a:cubicBezTo>
                  <a:cubicBezTo>
                    <a:pt x="380" y="64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78" y="66"/>
                    <a:pt x="378" y="67"/>
                    <a:pt x="378" y="67"/>
                  </a:cubicBezTo>
                  <a:cubicBezTo>
                    <a:pt x="378" y="67"/>
                    <a:pt x="377" y="67"/>
                    <a:pt x="377" y="67"/>
                  </a:cubicBezTo>
                  <a:cubicBezTo>
                    <a:pt x="377" y="66"/>
                    <a:pt x="377" y="66"/>
                    <a:pt x="374" y="65"/>
                  </a:cubicBezTo>
                  <a:cubicBezTo>
                    <a:pt x="375" y="64"/>
                    <a:pt x="375" y="63"/>
                    <a:pt x="375" y="62"/>
                  </a:cubicBezTo>
                  <a:cubicBezTo>
                    <a:pt x="375" y="62"/>
                    <a:pt x="376" y="61"/>
                    <a:pt x="376" y="61"/>
                  </a:cubicBezTo>
                  <a:cubicBezTo>
                    <a:pt x="376" y="62"/>
                    <a:pt x="377" y="62"/>
                    <a:pt x="377" y="63"/>
                  </a:cubicBezTo>
                  <a:cubicBezTo>
                    <a:pt x="379" y="62"/>
                    <a:pt x="381" y="62"/>
                    <a:pt x="383" y="62"/>
                  </a:cubicBezTo>
                  <a:cubicBezTo>
                    <a:pt x="384" y="61"/>
                    <a:pt x="385" y="61"/>
                    <a:pt x="386" y="61"/>
                  </a:cubicBezTo>
                  <a:cubicBezTo>
                    <a:pt x="385" y="60"/>
                    <a:pt x="386" y="59"/>
                    <a:pt x="385" y="60"/>
                  </a:cubicBezTo>
                  <a:cubicBezTo>
                    <a:pt x="385" y="59"/>
                    <a:pt x="385" y="59"/>
                    <a:pt x="385" y="59"/>
                  </a:cubicBezTo>
                  <a:close/>
                  <a:moveTo>
                    <a:pt x="563" y="61"/>
                  </a:moveTo>
                  <a:cubicBezTo>
                    <a:pt x="563" y="61"/>
                    <a:pt x="564" y="62"/>
                    <a:pt x="564" y="62"/>
                  </a:cubicBezTo>
                  <a:cubicBezTo>
                    <a:pt x="565" y="63"/>
                    <a:pt x="564" y="65"/>
                    <a:pt x="564" y="66"/>
                  </a:cubicBezTo>
                  <a:cubicBezTo>
                    <a:pt x="564" y="66"/>
                    <a:pt x="565" y="68"/>
                    <a:pt x="565" y="68"/>
                  </a:cubicBezTo>
                  <a:cubicBezTo>
                    <a:pt x="566" y="68"/>
                    <a:pt x="567" y="68"/>
                    <a:pt x="567" y="68"/>
                  </a:cubicBezTo>
                  <a:cubicBezTo>
                    <a:pt x="567" y="68"/>
                    <a:pt x="568" y="67"/>
                    <a:pt x="569" y="67"/>
                  </a:cubicBezTo>
                  <a:cubicBezTo>
                    <a:pt x="569" y="66"/>
                    <a:pt x="570" y="66"/>
                    <a:pt x="571" y="66"/>
                  </a:cubicBezTo>
                  <a:cubicBezTo>
                    <a:pt x="571" y="64"/>
                    <a:pt x="571" y="62"/>
                    <a:pt x="568" y="62"/>
                  </a:cubicBezTo>
                  <a:cubicBezTo>
                    <a:pt x="568" y="62"/>
                    <a:pt x="567" y="63"/>
                    <a:pt x="566" y="63"/>
                  </a:cubicBezTo>
                  <a:cubicBezTo>
                    <a:pt x="566" y="63"/>
                    <a:pt x="565" y="61"/>
                    <a:pt x="565" y="61"/>
                  </a:cubicBezTo>
                  <a:cubicBezTo>
                    <a:pt x="564" y="61"/>
                    <a:pt x="564" y="61"/>
                    <a:pt x="563" y="61"/>
                  </a:cubicBezTo>
                  <a:close/>
                  <a:moveTo>
                    <a:pt x="583" y="61"/>
                  </a:moveTo>
                  <a:cubicBezTo>
                    <a:pt x="583" y="62"/>
                    <a:pt x="583" y="64"/>
                    <a:pt x="583" y="65"/>
                  </a:cubicBezTo>
                  <a:cubicBezTo>
                    <a:pt x="583" y="65"/>
                    <a:pt x="586" y="67"/>
                    <a:pt x="586" y="67"/>
                  </a:cubicBezTo>
                  <a:cubicBezTo>
                    <a:pt x="587" y="67"/>
                    <a:pt x="588" y="67"/>
                    <a:pt x="589" y="67"/>
                  </a:cubicBezTo>
                  <a:cubicBezTo>
                    <a:pt x="590" y="67"/>
                    <a:pt x="590" y="68"/>
                    <a:pt x="590" y="68"/>
                  </a:cubicBezTo>
                  <a:cubicBezTo>
                    <a:pt x="591" y="68"/>
                    <a:pt x="594" y="68"/>
                    <a:pt x="595" y="67"/>
                  </a:cubicBezTo>
                  <a:cubicBezTo>
                    <a:pt x="595" y="67"/>
                    <a:pt x="595" y="66"/>
                    <a:pt x="595" y="66"/>
                  </a:cubicBezTo>
                  <a:cubicBezTo>
                    <a:pt x="596" y="65"/>
                    <a:pt x="598" y="65"/>
                    <a:pt x="599" y="65"/>
                  </a:cubicBezTo>
                  <a:cubicBezTo>
                    <a:pt x="598" y="64"/>
                    <a:pt x="598" y="64"/>
                    <a:pt x="598" y="64"/>
                  </a:cubicBezTo>
                  <a:cubicBezTo>
                    <a:pt x="598" y="64"/>
                    <a:pt x="598" y="63"/>
                    <a:pt x="598" y="63"/>
                  </a:cubicBezTo>
                  <a:cubicBezTo>
                    <a:pt x="596" y="62"/>
                    <a:pt x="594" y="63"/>
                    <a:pt x="593" y="62"/>
                  </a:cubicBezTo>
                  <a:cubicBezTo>
                    <a:pt x="592" y="62"/>
                    <a:pt x="591" y="61"/>
                    <a:pt x="591" y="61"/>
                  </a:cubicBezTo>
                  <a:cubicBezTo>
                    <a:pt x="590" y="61"/>
                    <a:pt x="589" y="62"/>
                    <a:pt x="588" y="62"/>
                  </a:cubicBezTo>
                  <a:cubicBezTo>
                    <a:pt x="586" y="62"/>
                    <a:pt x="585" y="62"/>
                    <a:pt x="583" y="61"/>
                  </a:cubicBezTo>
                  <a:close/>
                  <a:moveTo>
                    <a:pt x="551" y="73"/>
                  </a:moveTo>
                  <a:cubicBezTo>
                    <a:pt x="551" y="73"/>
                    <a:pt x="550" y="73"/>
                    <a:pt x="550" y="74"/>
                  </a:cubicBezTo>
                  <a:cubicBezTo>
                    <a:pt x="550" y="75"/>
                    <a:pt x="551" y="74"/>
                    <a:pt x="551" y="75"/>
                  </a:cubicBezTo>
                  <a:cubicBezTo>
                    <a:pt x="551" y="75"/>
                    <a:pt x="552" y="76"/>
                    <a:pt x="552" y="76"/>
                  </a:cubicBezTo>
                  <a:cubicBezTo>
                    <a:pt x="552" y="75"/>
                    <a:pt x="552" y="75"/>
                    <a:pt x="553" y="75"/>
                  </a:cubicBezTo>
                  <a:cubicBezTo>
                    <a:pt x="553" y="75"/>
                    <a:pt x="553" y="74"/>
                    <a:pt x="552" y="74"/>
                  </a:cubicBezTo>
                  <a:cubicBezTo>
                    <a:pt x="552" y="74"/>
                    <a:pt x="552" y="73"/>
                    <a:pt x="552" y="73"/>
                  </a:cubicBezTo>
                  <a:cubicBezTo>
                    <a:pt x="552" y="73"/>
                    <a:pt x="551" y="73"/>
                    <a:pt x="551" y="73"/>
                  </a:cubicBezTo>
                  <a:close/>
                  <a:moveTo>
                    <a:pt x="558" y="74"/>
                  </a:moveTo>
                  <a:cubicBezTo>
                    <a:pt x="558" y="74"/>
                    <a:pt x="557" y="75"/>
                    <a:pt x="557" y="75"/>
                  </a:cubicBezTo>
                  <a:cubicBezTo>
                    <a:pt x="556" y="76"/>
                    <a:pt x="554" y="76"/>
                    <a:pt x="553" y="77"/>
                  </a:cubicBezTo>
                  <a:cubicBezTo>
                    <a:pt x="553" y="77"/>
                    <a:pt x="553" y="78"/>
                    <a:pt x="552" y="79"/>
                  </a:cubicBezTo>
                  <a:cubicBezTo>
                    <a:pt x="551" y="79"/>
                    <a:pt x="550" y="79"/>
                    <a:pt x="550" y="79"/>
                  </a:cubicBezTo>
                  <a:cubicBezTo>
                    <a:pt x="550" y="80"/>
                    <a:pt x="550" y="80"/>
                    <a:pt x="550" y="80"/>
                  </a:cubicBezTo>
                  <a:cubicBezTo>
                    <a:pt x="551" y="80"/>
                    <a:pt x="552" y="80"/>
                    <a:pt x="552" y="80"/>
                  </a:cubicBezTo>
                  <a:cubicBezTo>
                    <a:pt x="553" y="80"/>
                    <a:pt x="554" y="81"/>
                    <a:pt x="554" y="81"/>
                  </a:cubicBezTo>
                  <a:cubicBezTo>
                    <a:pt x="556" y="81"/>
                    <a:pt x="556" y="81"/>
                    <a:pt x="557" y="81"/>
                  </a:cubicBezTo>
                  <a:cubicBezTo>
                    <a:pt x="558" y="81"/>
                    <a:pt x="558" y="82"/>
                    <a:pt x="559" y="82"/>
                  </a:cubicBezTo>
                  <a:cubicBezTo>
                    <a:pt x="561" y="82"/>
                    <a:pt x="564" y="82"/>
                    <a:pt x="566" y="82"/>
                  </a:cubicBezTo>
                  <a:cubicBezTo>
                    <a:pt x="566" y="81"/>
                    <a:pt x="567" y="80"/>
                    <a:pt x="566" y="78"/>
                  </a:cubicBezTo>
                  <a:cubicBezTo>
                    <a:pt x="565" y="78"/>
                    <a:pt x="564" y="78"/>
                    <a:pt x="564" y="77"/>
                  </a:cubicBezTo>
                  <a:cubicBezTo>
                    <a:pt x="563" y="77"/>
                    <a:pt x="563" y="77"/>
                    <a:pt x="563" y="76"/>
                  </a:cubicBezTo>
                  <a:cubicBezTo>
                    <a:pt x="562" y="75"/>
                    <a:pt x="561" y="75"/>
                    <a:pt x="559" y="75"/>
                  </a:cubicBezTo>
                  <a:cubicBezTo>
                    <a:pt x="559" y="75"/>
                    <a:pt x="558" y="74"/>
                    <a:pt x="558" y="74"/>
                  </a:cubicBezTo>
                  <a:close/>
                  <a:moveTo>
                    <a:pt x="735" y="97"/>
                  </a:moveTo>
                  <a:cubicBezTo>
                    <a:pt x="734" y="98"/>
                    <a:pt x="734" y="99"/>
                    <a:pt x="732" y="99"/>
                  </a:cubicBezTo>
                  <a:cubicBezTo>
                    <a:pt x="732" y="99"/>
                    <a:pt x="731" y="99"/>
                    <a:pt x="731" y="99"/>
                  </a:cubicBezTo>
                  <a:cubicBezTo>
                    <a:pt x="729" y="101"/>
                    <a:pt x="729" y="101"/>
                    <a:pt x="729" y="101"/>
                  </a:cubicBezTo>
                  <a:cubicBezTo>
                    <a:pt x="729" y="102"/>
                    <a:pt x="729" y="102"/>
                    <a:pt x="729" y="102"/>
                  </a:cubicBezTo>
                  <a:cubicBezTo>
                    <a:pt x="731" y="103"/>
                    <a:pt x="733" y="103"/>
                    <a:pt x="735" y="103"/>
                  </a:cubicBezTo>
                  <a:cubicBezTo>
                    <a:pt x="735" y="103"/>
                    <a:pt x="736" y="102"/>
                    <a:pt x="737" y="102"/>
                  </a:cubicBezTo>
                  <a:cubicBezTo>
                    <a:pt x="738" y="102"/>
                    <a:pt x="738" y="102"/>
                    <a:pt x="738" y="102"/>
                  </a:cubicBezTo>
                  <a:cubicBezTo>
                    <a:pt x="739" y="103"/>
                    <a:pt x="743" y="103"/>
                    <a:pt x="744" y="103"/>
                  </a:cubicBezTo>
                  <a:cubicBezTo>
                    <a:pt x="744" y="102"/>
                    <a:pt x="745" y="102"/>
                    <a:pt x="744" y="101"/>
                  </a:cubicBezTo>
                  <a:cubicBezTo>
                    <a:pt x="744" y="100"/>
                    <a:pt x="743" y="99"/>
                    <a:pt x="743" y="99"/>
                  </a:cubicBezTo>
                  <a:cubicBezTo>
                    <a:pt x="742" y="99"/>
                    <a:pt x="740" y="99"/>
                    <a:pt x="738" y="99"/>
                  </a:cubicBezTo>
                  <a:cubicBezTo>
                    <a:pt x="737" y="98"/>
                    <a:pt x="736" y="97"/>
                    <a:pt x="735" y="97"/>
                  </a:cubicBezTo>
                  <a:close/>
                  <a:moveTo>
                    <a:pt x="681" y="105"/>
                  </a:moveTo>
                  <a:cubicBezTo>
                    <a:pt x="680" y="105"/>
                    <a:pt x="680" y="105"/>
                    <a:pt x="680" y="106"/>
                  </a:cubicBezTo>
                  <a:cubicBezTo>
                    <a:pt x="679" y="106"/>
                    <a:pt x="680" y="107"/>
                    <a:pt x="679" y="107"/>
                  </a:cubicBezTo>
                  <a:cubicBezTo>
                    <a:pt x="681" y="108"/>
                    <a:pt x="682" y="109"/>
                    <a:pt x="684" y="108"/>
                  </a:cubicBezTo>
                  <a:cubicBezTo>
                    <a:pt x="684" y="108"/>
                    <a:pt x="684" y="107"/>
                    <a:pt x="684" y="107"/>
                  </a:cubicBezTo>
                  <a:lnTo>
                    <a:pt x="681" y="105"/>
                  </a:lnTo>
                  <a:close/>
                  <a:moveTo>
                    <a:pt x="71" y="161"/>
                  </a:moveTo>
                  <a:cubicBezTo>
                    <a:pt x="71" y="161"/>
                    <a:pt x="72" y="162"/>
                    <a:pt x="72" y="162"/>
                  </a:cubicBezTo>
                  <a:cubicBezTo>
                    <a:pt x="73" y="162"/>
                    <a:pt x="74" y="162"/>
                    <a:pt x="75" y="162"/>
                  </a:cubicBezTo>
                  <a:cubicBezTo>
                    <a:pt x="75" y="162"/>
                    <a:pt x="76" y="162"/>
                    <a:pt x="76" y="163"/>
                  </a:cubicBezTo>
                  <a:cubicBezTo>
                    <a:pt x="76" y="164"/>
                    <a:pt x="75" y="165"/>
                    <a:pt x="76" y="167"/>
                  </a:cubicBezTo>
                  <a:cubicBezTo>
                    <a:pt x="76" y="167"/>
                    <a:pt x="77" y="168"/>
                    <a:pt x="78" y="168"/>
                  </a:cubicBezTo>
                  <a:cubicBezTo>
                    <a:pt x="78" y="168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2"/>
                  </a:cubicBezTo>
                  <a:cubicBezTo>
                    <a:pt x="78" y="172"/>
                    <a:pt x="77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6" y="173"/>
                    <a:pt x="75" y="172"/>
                    <a:pt x="75" y="172"/>
                  </a:cubicBezTo>
                  <a:cubicBezTo>
                    <a:pt x="75" y="171"/>
                    <a:pt x="74" y="170"/>
                    <a:pt x="73" y="170"/>
                  </a:cubicBezTo>
                  <a:cubicBezTo>
                    <a:pt x="73" y="170"/>
                    <a:pt x="73" y="170"/>
                    <a:pt x="72" y="170"/>
                  </a:cubicBezTo>
                  <a:cubicBezTo>
                    <a:pt x="72" y="169"/>
                    <a:pt x="72" y="169"/>
                    <a:pt x="72" y="168"/>
                  </a:cubicBezTo>
                  <a:cubicBezTo>
                    <a:pt x="72" y="168"/>
                    <a:pt x="70" y="168"/>
                    <a:pt x="70" y="167"/>
                  </a:cubicBezTo>
                  <a:cubicBezTo>
                    <a:pt x="70" y="167"/>
                    <a:pt x="70" y="166"/>
                    <a:pt x="70" y="166"/>
                  </a:cubicBezTo>
                  <a:cubicBezTo>
                    <a:pt x="70" y="167"/>
                    <a:pt x="71" y="166"/>
                    <a:pt x="71" y="166"/>
                  </a:cubicBezTo>
                  <a:cubicBezTo>
                    <a:pt x="71" y="167"/>
                    <a:pt x="71" y="167"/>
                    <a:pt x="72" y="167"/>
                  </a:cubicBezTo>
                  <a:cubicBezTo>
                    <a:pt x="72" y="170"/>
                    <a:pt x="72" y="167"/>
                    <a:pt x="71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5" y="165"/>
                    <a:pt x="73" y="168"/>
                    <a:pt x="74" y="163"/>
                  </a:cubicBezTo>
                  <a:cubicBezTo>
                    <a:pt x="74" y="163"/>
                    <a:pt x="73" y="163"/>
                    <a:pt x="72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1"/>
                  </a:cubicBezTo>
                  <a:cubicBezTo>
                    <a:pt x="70" y="161"/>
                    <a:pt x="70" y="161"/>
                    <a:pt x="71" y="161"/>
                  </a:cubicBezTo>
                  <a:close/>
                  <a:moveTo>
                    <a:pt x="53" y="167"/>
                  </a:moveTo>
                  <a:cubicBezTo>
                    <a:pt x="54" y="167"/>
                    <a:pt x="53" y="167"/>
                    <a:pt x="53" y="167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68"/>
                    <a:pt x="56" y="169"/>
                    <a:pt x="56" y="169"/>
                  </a:cubicBezTo>
                  <a:cubicBezTo>
                    <a:pt x="57" y="169"/>
                    <a:pt x="57" y="169"/>
                    <a:pt x="58" y="169"/>
                  </a:cubicBezTo>
                  <a:cubicBezTo>
                    <a:pt x="60" y="171"/>
                    <a:pt x="61" y="173"/>
                    <a:pt x="62" y="176"/>
                  </a:cubicBezTo>
                  <a:cubicBezTo>
                    <a:pt x="61" y="176"/>
                    <a:pt x="61" y="175"/>
                    <a:pt x="60" y="175"/>
                  </a:cubicBezTo>
                  <a:cubicBezTo>
                    <a:pt x="60" y="176"/>
                    <a:pt x="61" y="177"/>
                    <a:pt x="60" y="177"/>
                  </a:cubicBezTo>
                  <a:cubicBezTo>
                    <a:pt x="60" y="178"/>
                    <a:pt x="59" y="177"/>
                    <a:pt x="59" y="177"/>
                  </a:cubicBezTo>
                  <a:cubicBezTo>
                    <a:pt x="57" y="177"/>
                    <a:pt x="57" y="178"/>
                    <a:pt x="56" y="179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7"/>
                    <a:pt x="54" y="176"/>
                  </a:cubicBezTo>
                  <a:cubicBezTo>
                    <a:pt x="54" y="176"/>
                    <a:pt x="52" y="175"/>
                    <a:pt x="52" y="174"/>
                  </a:cubicBezTo>
                  <a:cubicBezTo>
                    <a:pt x="51" y="173"/>
                    <a:pt x="52" y="172"/>
                    <a:pt x="51" y="172"/>
                  </a:cubicBezTo>
                  <a:cubicBezTo>
                    <a:pt x="51" y="171"/>
                    <a:pt x="50" y="171"/>
                    <a:pt x="49" y="171"/>
                  </a:cubicBezTo>
                  <a:cubicBezTo>
                    <a:pt x="49" y="170"/>
                    <a:pt x="49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0" y="168"/>
                    <a:pt x="50" y="168"/>
                  </a:cubicBezTo>
                  <a:cubicBezTo>
                    <a:pt x="50" y="168"/>
                    <a:pt x="51" y="168"/>
                    <a:pt x="51" y="168"/>
                  </a:cubicBezTo>
                  <a:cubicBezTo>
                    <a:pt x="51" y="168"/>
                    <a:pt x="52" y="168"/>
                    <a:pt x="52" y="168"/>
                  </a:cubicBezTo>
                  <a:cubicBezTo>
                    <a:pt x="52" y="167"/>
                    <a:pt x="52" y="167"/>
                    <a:pt x="53" y="167"/>
                  </a:cubicBezTo>
                  <a:close/>
                  <a:moveTo>
                    <a:pt x="660" y="186"/>
                  </a:moveTo>
                  <a:cubicBezTo>
                    <a:pt x="659" y="186"/>
                    <a:pt x="659" y="187"/>
                    <a:pt x="659" y="187"/>
                  </a:cubicBezTo>
                  <a:cubicBezTo>
                    <a:pt x="658" y="187"/>
                    <a:pt x="657" y="187"/>
                    <a:pt x="657" y="188"/>
                  </a:cubicBezTo>
                  <a:cubicBezTo>
                    <a:pt x="656" y="189"/>
                    <a:pt x="657" y="190"/>
                    <a:pt x="657" y="191"/>
                  </a:cubicBezTo>
                  <a:cubicBezTo>
                    <a:pt x="655" y="190"/>
                    <a:pt x="657" y="192"/>
                    <a:pt x="657" y="192"/>
                  </a:cubicBezTo>
                  <a:cubicBezTo>
                    <a:pt x="658" y="190"/>
                    <a:pt x="659" y="189"/>
                    <a:pt x="661" y="188"/>
                  </a:cubicBezTo>
                  <a:cubicBezTo>
                    <a:pt x="661" y="187"/>
                    <a:pt x="661" y="187"/>
                    <a:pt x="660" y="186"/>
                  </a:cubicBezTo>
                  <a:close/>
                  <a:moveTo>
                    <a:pt x="40" y="194"/>
                  </a:moveTo>
                  <a:cubicBezTo>
                    <a:pt x="40" y="194"/>
                    <a:pt x="41" y="195"/>
                    <a:pt x="40" y="195"/>
                  </a:cubicBezTo>
                  <a:cubicBezTo>
                    <a:pt x="40" y="195"/>
                    <a:pt x="39" y="194"/>
                    <a:pt x="40" y="194"/>
                  </a:cubicBezTo>
                  <a:close/>
                  <a:moveTo>
                    <a:pt x="411" y="211"/>
                  </a:moveTo>
                  <a:cubicBezTo>
                    <a:pt x="411" y="211"/>
                    <a:pt x="411" y="211"/>
                    <a:pt x="411" y="211"/>
                  </a:cubicBezTo>
                  <a:cubicBezTo>
                    <a:pt x="411" y="211"/>
                    <a:pt x="412" y="212"/>
                    <a:pt x="412" y="212"/>
                  </a:cubicBezTo>
                  <a:cubicBezTo>
                    <a:pt x="412" y="213"/>
                    <a:pt x="411" y="213"/>
                    <a:pt x="411" y="213"/>
                  </a:cubicBezTo>
                  <a:cubicBezTo>
                    <a:pt x="410" y="214"/>
                    <a:pt x="410" y="218"/>
                    <a:pt x="411" y="218"/>
                  </a:cubicBezTo>
                  <a:cubicBezTo>
                    <a:pt x="411" y="218"/>
                    <a:pt x="411" y="219"/>
                    <a:pt x="411" y="220"/>
                  </a:cubicBezTo>
                  <a:cubicBezTo>
                    <a:pt x="411" y="220"/>
                    <a:pt x="410" y="221"/>
                    <a:pt x="410" y="221"/>
                  </a:cubicBezTo>
                  <a:cubicBezTo>
                    <a:pt x="409" y="222"/>
                    <a:pt x="409" y="223"/>
                    <a:pt x="409" y="223"/>
                  </a:cubicBezTo>
                  <a:cubicBezTo>
                    <a:pt x="409" y="223"/>
                    <a:pt x="409" y="223"/>
                    <a:pt x="408" y="222"/>
                  </a:cubicBezTo>
                  <a:cubicBezTo>
                    <a:pt x="408" y="223"/>
                    <a:pt x="407" y="223"/>
                    <a:pt x="407" y="223"/>
                  </a:cubicBezTo>
                  <a:cubicBezTo>
                    <a:pt x="407" y="223"/>
                    <a:pt x="407" y="224"/>
                    <a:pt x="407" y="224"/>
                  </a:cubicBezTo>
                  <a:cubicBezTo>
                    <a:pt x="407" y="224"/>
                    <a:pt x="405" y="225"/>
                    <a:pt x="407" y="225"/>
                  </a:cubicBezTo>
                  <a:cubicBezTo>
                    <a:pt x="407" y="225"/>
                    <a:pt x="407" y="225"/>
                    <a:pt x="408" y="225"/>
                  </a:cubicBezTo>
                  <a:cubicBezTo>
                    <a:pt x="408" y="225"/>
                    <a:pt x="408" y="226"/>
                    <a:pt x="408" y="226"/>
                  </a:cubicBezTo>
                  <a:cubicBezTo>
                    <a:pt x="407" y="226"/>
                    <a:pt x="406" y="226"/>
                    <a:pt x="406" y="227"/>
                  </a:cubicBezTo>
                  <a:cubicBezTo>
                    <a:pt x="405" y="227"/>
                    <a:pt x="405" y="229"/>
                    <a:pt x="405" y="229"/>
                  </a:cubicBezTo>
                  <a:cubicBezTo>
                    <a:pt x="404" y="230"/>
                    <a:pt x="402" y="229"/>
                    <a:pt x="402" y="229"/>
                  </a:cubicBezTo>
                  <a:cubicBezTo>
                    <a:pt x="402" y="230"/>
                    <a:pt x="402" y="230"/>
                    <a:pt x="402" y="230"/>
                  </a:cubicBezTo>
                  <a:cubicBezTo>
                    <a:pt x="402" y="231"/>
                    <a:pt x="399" y="233"/>
                    <a:pt x="399" y="233"/>
                  </a:cubicBezTo>
                  <a:cubicBezTo>
                    <a:pt x="398" y="233"/>
                    <a:pt x="398" y="232"/>
                    <a:pt x="397" y="232"/>
                  </a:cubicBezTo>
                  <a:cubicBezTo>
                    <a:pt x="396" y="233"/>
                    <a:pt x="395" y="234"/>
                    <a:pt x="394" y="235"/>
                  </a:cubicBezTo>
                  <a:cubicBezTo>
                    <a:pt x="394" y="236"/>
                    <a:pt x="394" y="237"/>
                    <a:pt x="394" y="237"/>
                  </a:cubicBezTo>
                  <a:cubicBezTo>
                    <a:pt x="393" y="237"/>
                    <a:pt x="393" y="237"/>
                    <a:pt x="393" y="237"/>
                  </a:cubicBezTo>
                  <a:cubicBezTo>
                    <a:pt x="393" y="237"/>
                    <a:pt x="392" y="238"/>
                    <a:pt x="392" y="238"/>
                  </a:cubicBezTo>
                  <a:cubicBezTo>
                    <a:pt x="391" y="239"/>
                    <a:pt x="389" y="241"/>
                    <a:pt x="386" y="240"/>
                  </a:cubicBezTo>
                  <a:cubicBezTo>
                    <a:pt x="385" y="240"/>
                    <a:pt x="384" y="239"/>
                    <a:pt x="383" y="239"/>
                  </a:cubicBezTo>
                  <a:cubicBezTo>
                    <a:pt x="383" y="238"/>
                    <a:pt x="383" y="238"/>
                    <a:pt x="383" y="238"/>
                  </a:cubicBezTo>
                  <a:cubicBezTo>
                    <a:pt x="387" y="238"/>
                    <a:pt x="388" y="237"/>
                    <a:pt x="390" y="235"/>
                  </a:cubicBezTo>
                  <a:cubicBezTo>
                    <a:pt x="391" y="234"/>
                    <a:pt x="392" y="233"/>
                    <a:pt x="392" y="233"/>
                  </a:cubicBezTo>
                  <a:cubicBezTo>
                    <a:pt x="393" y="232"/>
                    <a:pt x="393" y="231"/>
                    <a:pt x="394" y="230"/>
                  </a:cubicBezTo>
                  <a:cubicBezTo>
                    <a:pt x="395" y="229"/>
                    <a:pt x="396" y="230"/>
                    <a:pt x="397" y="229"/>
                  </a:cubicBezTo>
                  <a:cubicBezTo>
                    <a:pt x="398" y="228"/>
                    <a:pt x="397" y="227"/>
                    <a:pt x="398" y="227"/>
                  </a:cubicBezTo>
                  <a:cubicBezTo>
                    <a:pt x="398" y="226"/>
                    <a:pt x="399" y="226"/>
                    <a:pt x="400" y="226"/>
                  </a:cubicBezTo>
                  <a:cubicBezTo>
                    <a:pt x="401" y="225"/>
                    <a:pt x="402" y="224"/>
                    <a:pt x="402" y="223"/>
                  </a:cubicBezTo>
                  <a:cubicBezTo>
                    <a:pt x="403" y="222"/>
                    <a:pt x="404" y="222"/>
                    <a:pt x="405" y="221"/>
                  </a:cubicBezTo>
                  <a:cubicBezTo>
                    <a:pt x="405" y="221"/>
                    <a:pt x="405" y="220"/>
                    <a:pt x="405" y="219"/>
                  </a:cubicBezTo>
                  <a:cubicBezTo>
                    <a:pt x="405" y="219"/>
                    <a:pt x="406" y="219"/>
                    <a:pt x="407" y="218"/>
                  </a:cubicBezTo>
                  <a:cubicBezTo>
                    <a:pt x="407" y="218"/>
                    <a:pt x="407" y="217"/>
                    <a:pt x="407" y="216"/>
                  </a:cubicBezTo>
                  <a:cubicBezTo>
                    <a:pt x="407" y="216"/>
                    <a:pt x="408" y="216"/>
                    <a:pt x="408" y="215"/>
                  </a:cubicBezTo>
                  <a:cubicBezTo>
                    <a:pt x="409" y="214"/>
                    <a:pt x="409" y="213"/>
                    <a:pt x="409" y="212"/>
                  </a:cubicBezTo>
                  <a:cubicBezTo>
                    <a:pt x="409" y="212"/>
                    <a:pt x="410" y="211"/>
                    <a:pt x="411" y="211"/>
                  </a:cubicBezTo>
                  <a:close/>
                  <a:moveTo>
                    <a:pt x="538" y="216"/>
                  </a:moveTo>
                  <a:cubicBezTo>
                    <a:pt x="536" y="218"/>
                    <a:pt x="537" y="218"/>
                    <a:pt x="539" y="219"/>
                  </a:cubicBezTo>
                  <a:cubicBezTo>
                    <a:pt x="540" y="219"/>
                    <a:pt x="540" y="218"/>
                    <a:pt x="541" y="217"/>
                  </a:cubicBezTo>
                  <a:cubicBezTo>
                    <a:pt x="540" y="217"/>
                    <a:pt x="539" y="216"/>
                    <a:pt x="538" y="216"/>
                  </a:cubicBezTo>
                  <a:close/>
                  <a:moveTo>
                    <a:pt x="563" y="221"/>
                  </a:moveTo>
                  <a:cubicBezTo>
                    <a:pt x="563" y="221"/>
                    <a:pt x="563" y="222"/>
                    <a:pt x="563" y="222"/>
                  </a:cubicBezTo>
                  <a:cubicBezTo>
                    <a:pt x="562" y="222"/>
                    <a:pt x="561" y="222"/>
                    <a:pt x="561" y="222"/>
                  </a:cubicBezTo>
                  <a:cubicBezTo>
                    <a:pt x="562" y="225"/>
                    <a:pt x="562" y="226"/>
                    <a:pt x="562" y="228"/>
                  </a:cubicBezTo>
                  <a:cubicBezTo>
                    <a:pt x="561" y="228"/>
                    <a:pt x="560" y="229"/>
                    <a:pt x="559" y="229"/>
                  </a:cubicBezTo>
                  <a:cubicBezTo>
                    <a:pt x="559" y="230"/>
                    <a:pt x="560" y="230"/>
                    <a:pt x="559" y="231"/>
                  </a:cubicBezTo>
                  <a:cubicBezTo>
                    <a:pt x="559" y="231"/>
                    <a:pt x="558" y="231"/>
                    <a:pt x="558" y="231"/>
                  </a:cubicBezTo>
                  <a:cubicBezTo>
                    <a:pt x="558" y="233"/>
                    <a:pt x="559" y="233"/>
                    <a:pt x="559" y="234"/>
                  </a:cubicBezTo>
                  <a:cubicBezTo>
                    <a:pt x="559" y="235"/>
                    <a:pt x="558" y="236"/>
                    <a:pt x="558" y="237"/>
                  </a:cubicBezTo>
                  <a:cubicBezTo>
                    <a:pt x="558" y="237"/>
                    <a:pt x="559" y="239"/>
                    <a:pt x="559" y="239"/>
                  </a:cubicBezTo>
                  <a:cubicBezTo>
                    <a:pt x="560" y="241"/>
                    <a:pt x="559" y="242"/>
                    <a:pt x="559" y="244"/>
                  </a:cubicBezTo>
                  <a:cubicBezTo>
                    <a:pt x="559" y="244"/>
                    <a:pt x="560" y="246"/>
                    <a:pt x="560" y="246"/>
                  </a:cubicBezTo>
                  <a:cubicBezTo>
                    <a:pt x="560" y="248"/>
                    <a:pt x="559" y="250"/>
                    <a:pt x="559" y="252"/>
                  </a:cubicBezTo>
                  <a:cubicBezTo>
                    <a:pt x="559" y="253"/>
                    <a:pt x="560" y="255"/>
                    <a:pt x="559" y="255"/>
                  </a:cubicBezTo>
                  <a:cubicBezTo>
                    <a:pt x="559" y="255"/>
                    <a:pt x="559" y="256"/>
                    <a:pt x="559" y="256"/>
                  </a:cubicBezTo>
                  <a:cubicBezTo>
                    <a:pt x="559" y="257"/>
                    <a:pt x="560" y="259"/>
                    <a:pt x="560" y="260"/>
                  </a:cubicBezTo>
                  <a:cubicBezTo>
                    <a:pt x="560" y="261"/>
                    <a:pt x="560" y="263"/>
                    <a:pt x="559" y="264"/>
                  </a:cubicBezTo>
                  <a:cubicBezTo>
                    <a:pt x="559" y="264"/>
                    <a:pt x="559" y="264"/>
                    <a:pt x="559" y="264"/>
                  </a:cubicBezTo>
                  <a:cubicBezTo>
                    <a:pt x="559" y="266"/>
                    <a:pt x="559" y="266"/>
                    <a:pt x="559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70"/>
                    <a:pt x="558" y="271"/>
                    <a:pt x="558" y="272"/>
                  </a:cubicBezTo>
                  <a:cubicBezTo>
                    <a:pt x="558" y="272"/>
                    <a:pt x="559" y="272"/>
                    <a:pt x="559" y="272"/>
                  </a:cubicBezTo>
                  <a:cubicBezTo>
                    <a:pt x="559" y="272"/>
                    <a:pt x="559" y="272"/>
                    <a:pt x="559" y="271"/>
                  </a:cubicBezTo>
                  <a:cubicBezTo>
                    <a:pt x="560" y="270"/>
                    <a:pt x="560" y="269"/>
                    <a:pt x="560" y="268"/>
                  </a:cubicBezTo>
                  <a:cubicBezTo>
                    <a:pt x="561" y="268"/>
                    <a:pt x="561" y="268"/>
                    <a:pt x="562" y="268"/>
                  </a:cubicBezTo>
                  <a:cubicBezTo>
                    <a:pt x="562" y="269"/>
                    <a:pt x="562" y="269"/>
                    <a:pt x="562" y="269"/>
                  </a:cubicBezTo>
                  <a:cubicBezTo>
                    <a:pt x="562" y="270"/>
                    <a:pt x="563" y="270"/>
                    <a:pt x="563" y="270"/>
                  </a:cubicBezTo>
                  <a:cubicBezTo>
                    <a:pt x="563" y="270"/>
                    <a:pt x="563" y="271"/>
                    <a:pt x="564" y="271"/>
                  </a:cubicBezTo>
                  <a:cubicBezTo>
                    <a:pt x="564" y="271"/>
                    <a:pt x="564" y="272"/>
                    <a:pt x="564" y="273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565" y="271"/>
                    <a:pt x="565" y="269"/>
                    <a:pt x="565" y="268"/>
                  </a:cubicBezTo>
                  <a:cubicBezTo>
                    <a:pt x="563" y="268"/>
                    <a:pt x="563" y="268"/>
                    <a:pt x="563" y="268"/>
                  </a:cubicBezTo>
                  <a:cubicBezTo>
                    <a:pt x="563" y="266"/>
                    <a:pt x="561" y="264"/>
                    <a:pt x="562" y="262"/>
                  </a:cubicBezTo>
                  <a:cubicBezTo>
                    <a:pt x="562" y="260"/>
                    <a:pt x="563" y="258"/>
                    <a:pt x="563" y="256"/>
                  </a:cubicBezTo>
                  <a:cubicBezTo>
                    <a:pt x="564" y="255"/>
                    <a:pt x="563" y="254"/>
                    <a:pt x="564" y="253"/>
                  </a:cubicBezTo>
                  <a:cubicBezTo>
                    <a:pt x="565" y="248"/>
                    <a:pt x="569" y="252"/>
                    <a:pt x="570" y="253"/>
                  </a:cubicBezTo>
                  <a:cubicBezTo>
                    <a:pt x="570" y="252"/>
                    <a:pt x="570" y="252"/>
                    <a:pt x="570" y="251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8" y="250"/>
                    <a:pt x="569" y="249"/>
                    <a:pt x="568" y="249"/>
                  </a:cubicBezTo>
                  <a:cubicBezTo>
                    <a:pt x="568" y="249"/>
                    <a:pt x="567" y="249"/>
                    <a:pt x="567" y="249"/>
                  </a:cubicBezTo>
                  <a:cubicBezTo>
                    <a:pt x="565" y="247"/>
                    <a:pt x="565" y="247"/>
                    <a:pt x="565" y="247"/>
                  </a:cubicBezTo>
                  <a:cubicBezTo>
                    <a:pt x="565" y="245"/>
                    <a:pt x="566" y="245"/>
                    <a:pt x="566" y="244"/>
                  </a:cubicBezTo>
                  <a:cubicBezTo>
                    <a:pt x="567" y="243"/>
                    <a:pt x="565" y="241"/>
                    <a:pt x="565" y="241"/>
                  </a:cubicBezTo>
                  <a:cubicBezTo>
                    <a:pt x="565" y="240"/>
                    <a:pt x="566" y="238"/>
                    <a:pt x="566" y="236"/>
                  </a:cubicBezTo>
                  <a:cubicBezTo>
                    <a:pt x="566" y="236"/>
                    <a:pt x="564" y="236"/>
                    <a:pt x="565" y="236"/>
                  </a:cubicBezTo>
                  <a:cubicBezTo>
                    <a:pt x="565" y="235"/>
                    <a:pt x="566" y="233"/>
                    <a:pt x="566" y="233"/>
                  </a:cubicBezTo>
                  <a:cubicBezTo>
                    <a:pt x="566" y="230"/>
                    <a:pt x="564" y="230"/>
                    <a:pt x="564" y="228"/>
                  </a:cubicBezTo>
                  <a:cubicBezTo>
                    <a:pt x="563" y="226"/>
                    <a:pt x="565" y="226"/>
                    <a:pt x="565" y="223"/>
                  </a:cubicBezTo>
                  <a:cubicBezTo>
                    <a:pt x="565" y="223"/>
                    <a:pt x="564" y="221"/>
                    <a:pt x="563" y="221"/>
                  </a:cubicBezTo>
                  <a:close/>
                  <a:moveTo>
                    <a:pt x="623" y="243"/>
                  </a:moveTo>
                  <a:cubicBezTo>
                    <a:pt x="623" y="243"/>
                    <a:pt x="622" y="244"/>
                    <a:pt x="622" y="244"/>
                  </a:cubicBezTo>
                  <a:cubicBezTo>
                    <a:pt x="620" y="244"/>
                    <a:pt x="619" y="244"/>
                    <a:pt x="620" y="245"/>
                  </a:cubicBezTo>
                  <a:cubicBezTo>
                    <a:pt x="620" y="245"/>
                    <a:pt x="620" y="246"/>
                    <a:pt x="621" y="245"/>
                  </a:cubicBezTo>
                  <a:cubicBezTo>
                    <a:pt x="621" y="245"/>
                    <a:pt x="625" y="242"/>
                    <a:pt x="623" y="243"/>
                  </a:cubicBezTo>
                  <a:close/>
                  <a:moveTo>
                    <a:pt x="617" y="249"/>
                  </a:moveTo>
                  <a:cubicBezTo>
                    <a:pt x="616" y="250"/>
                    <a:pt x="616" y="250"/>
                    <a:pt x="616" y="250"/>
                  </a:cubicBezTo>
                  <a:cubicBezTo>
                    <a:pt x="617" y="250"/>
                    <a:pt x="617" y="250"/>
                    <a:pt x="617" y="251"/>
                  </a:cubicBezTo>
                  <a:cubicBezTo>
                    <a:pt x="617" y="251"/>
                    <a:pt x="618" y="249"/>
                    <a:pt x="617" y="249"/>
                  </a:cubicBezTo>
                  <a:close/>
                  <a:moveTo>
                    <a:pt x="614" y="254"/>
                  </a:moveTo>
                  <a:cubicBezTo>
                    <a:pt x="614" y="254"/>
                    <a:pt x="614" y="254"/>
                    <a:pt x="614" y="254"/>
                  </a:cubicBezTo>
                  <a:cubicBezTo>
                    <a:pt x="614" y="254"/>
                    <a:pt x="614" y="254"/>
                    <a:pt x="614" y="254"/>
                  </a:cubicBezTo>
                  <a:close/>
                  <a:moveTo>
                    <a:pt x="604" y="265"/>
                  </a:moveTo>
                  <a:cubicBezTo>
                    <a:pt x="603" y="265"/>
                    <a:pt x="603" y="266"/>
                    <a:pt x="603" y="266"/>
                  </a:cubicBezTo>
                  <a:cubicBezTo>
                    <a:pt x="600" y="270"/>
                    <a:pt x="604" y="266"/>
                    <a:pt x="604" y="266"/>
                  </a:cubicBezTo>
                  <a:cubicBezTo>
                    <a:pt x="605" y="265"/>
                    <a:pt x="604" y="265"/>
                    <a:pt x="604" y="265"/>
                  </a:cubicBezTo>
                  <a:close/>
                  <a:moveTo>
                    <a:pt x="596" y="270"/>
                  </a:moveTo>
                  <a:cubicBezTo>
                    <a:pt x="595" y="270"/>
                    <a:pt x="595" y="271"/>
                    <a:pt x="594" y="272"/>
                  </a:cubicBezTo>
                  <a:cubicBezTo>
                    <a:pt x="594" y="272"/>
                    <a:pt x="594" y="272"/>
                    <a:pt x="594" y="272"/>
                  </a:cubicBezTo>
                  <a:cubicBezTo>
                    <a:pt x="593" y="272"/>
                    <a:pt x="594" y="273"/>
                    <a:pt x="594" y="273"/>
                  </a:cubicBezTo>
                  <a:cubicBezTo>
                    <a:pt x="594" y="273"/>
                    <a:pt x="592" y="275"/>
                    <a:pt x="593" y="275"/>
                  </a:cubicBezTo>
                  <a:cubicBezTo>
                    <a:pt x="594" y="274"/>
                    <a:pt x="596" y="272"/>
                    <a:pt x="596" y="271"/>
                  </a:cubicBezTo>
                  <a:cubicBezTo>
                    <a:pt x="596" y="271"/>
                    <a:pt x="597" y="270"/>
                    <a:pt x="596" y="270"/>
                  </a:cubicBezTo>
                  <a:close/>
                  <a:moveTo>
                    <a:pt x="589" y="274"/>
                  </a:moveTo>
                  <a:cubicBezTo>
                    <a:pt x="588" y="275"/>
                    <a:pt x="588" y="276"/>
                    <a:pt x="588" y="277"/>
                  </a:cubicBezTo>
                  <a:cubicBezTo>
                    <a:pt x="587" y="277"/>
                    <a:pt x="587" y="277"/>
                    <a:pt x="587" y="277"/>
                  </a:cubicBezTo>
                  <a:cubicBezTo>
                    <a:pt x="586" y="277"/>
                    <a:pt x="586" y="277"/>
                    <a:pt x="585" y="277"/>
                  </a:cubicBezTo>
                  <a:cubicBezTo>
                    <a:pt x="585" y="277"/>
                    <a:pt x="585" y="278"/>
                    <a:pt x="585" y="278"/>
                  </a:cubicBezTo>
                  <a:cubicBezTo>
                    <a:pt x="584" y="278"/>
                    <a:pt x="583" y="278"/>
                    <a:pt x="583" y="278"/>
                  </a:cubicBezTo>
                  <a:cubicBezTo>
                    <a:pt x="583" y="279"/>
                    <a:pt x="583" y="279"/>
                    <a:pt x="583" y="279"/>
                  </a:cubicBezTo>
                  <a:cubicBezTo>
                    <a:pt x="583" y="279"/>
                    <a:pt x="582" y="280"/>
                    <a:pt x="581" y="280"/>
                  </a:cubicBezTo>
                  <a:cubicBezTo>
                    <a:pt x="580" y="281"/>
                    <a:pt x="581" y="281"/>
                    <a:pt x="582" y="281"/>
                  </a:cubicBezTo>
                  <a:cubicBezTo>
                    <a:pt x="582" y="281"/>
                    <a:pt x="583" y="280"/>
                    <a:pt x="583" y="280"/>
                  </a:cubicBezTo>
                  <a:cubicBezTo>
                    <a:pt x="584" y="279"/>
                    <a:pt x="585" y="279"/>
                    <a:pt x="585" y="279"/>
                  </a:cubicBezTo>
                  <a:cubicBezTo>
                    <a:pt x="586" y="279"/>
                    <a:pt x="586" y="278"/>
                    <a:pt x="586" y="278"/>
                  </a:cubicBezTo>
                  <a:cubicBezTo>
                    <a:pt x="587" y="278"/>
                    <a:pt x="588" y="278"/>
                    <a:pt x="589" y="277"/>
                  </a:cubicBezTo>
                  <a:cubicBezTo>
                    <a:pt x="589" y="277"/>
                    <a:pt x="589" y="276"/>
                    <a:pt x="589" y="274"/>
                  </a:cubicBezTo>
                  <a:close/>
                  <a:moveTo>
                    <a:pt x="578" y="282"/>
                  </a:moveTo>
                  <a:cubicBezTo>
                    <a:pt x="577" y="283"/>
                    <a:pt x="576" y="283"/>
                    <a:pt x="576" y="284"/>
                  </a:cubicBezTo>
                  <a:cubicBezTo>
                    <a:pt x="576" y="284"/>
                    <a:pt x="574" y="287"/>
                    <a:pt x="576" y="286"/>
                  </a:cubicBezTo>
                  <a:cubicBezTo>
                    <a:pt x="576" y="286"/>
                    <a:pt x="576" y="285"/>
                    <a:pt x="577" y="284"/>
                  </a:cubicBezTo>
                  <a:cubicBezTo>
                    <a:pt x="577" y="284"/>
                    <a:pt x="578" y="283"/>
                    <a:pt x="579" y="283"/>
                  </a:cubicBezTo>
                  <a:cubicBezTo>
                    <a:pt x="579" y="283"/>
                    <a:pt x="579" y="283"/>
                    <a:pt x="579" y="283"/>
                  </a:cubicBezTo>
                  <a:cubicBezTo>
                    <a:pt x="579" y="282"/>
                    <a:pt x="579" y="282"/>
                    <a:pt x="579" y="282"/>
                  </a:cubicBezTo>
                  <a:cubicBezTo>
                    <a:pt x="579" y="282"/>
                    <a:pt x="578" y="282"/>
                    <a:pt x="578" y="282"/>
                  </a:cubicBezTo>
                  <a:close/>
                  <a:moveTo>
                    <a:pt x="580" y="285"/>
                  </a:moveTo>
                  <a:cubicBezTo>
                    <a:pt x="580" y="285"/>
                    <a:pt x="580" y="286"/>
                    <a:pt x="580" y="286"/>
                  </a:cubicBezTo>
                  <a:cubicBezTo>
                    <a:pt x="581" y="287"/>
                    <a:pt x="581" y="286"/>
                    <a:pt x="581" y="286"/>
                  </a:cubicBezTo>
                  <a:cubicBezTo>
                    <a:pt x="582" y="286"/>
                    <a:pt x="580" y="286"/>
                    <a:pt x="580" y="285"/>
                  </a:cubicBezTo>
                  <a:close/>
                  <a:moveTo>
                    <a:pt x="136" y="110"/>
                  </a:moveTo>
                  <a:cubicBezTo>
                    <a:pt x="135" y="110"/>
                    <a:pt x="134" y="111"/>
                    <a:pt x="134" y="111"/>
                  </a:cubicBezTo>
                  <a:cubicBezTo>
                    <a:pt x="134" y="111"/>
                    <a:pt x="134" y="112"/>
                    <a:pt x="134" y="112"/>
                  </a:cubicBezTo>
                  <a:cubicBezTo>
                    <a:pt x="133" y="112"/>
                    <a:pt x="134" y="113"/>
                    <a:pt x="134" y="113"/>
                  </a:cubicBezTo>
                  <a:cubicBezTo>
                    <a:pt x="134" y="114"/>
                    <a:pt x="134" y="114"/>
                    <a:pt x="134" y="115"/>
                  </a:cubicBezTo>
                  <a:cubicBezTo>
                    <a:pt x="134" y="115"/>
                    <a:pt x="135" y="115"/>
                    <a:pt x="136" y="115"/>
                  </a:cubicBezTo>
                  <a:cubicBezTo>
                    <a:pt x="136" y="115"/>
                    <a:pt x="137" y="116"/>
                    <a:pt x="137" y="116"/>
                  </a:cubicBezTo>
                  <a:cubicBezTo>
                    <a:pt x="138" y="115"/>
                    <a:pt x="141" y="112"/>
                    <a:pt x="139" y="111"/>
                  </a:cubicBezTo>
                  <a:cubicBezTo>
                    <a:pt x="139" y="110"/>
                    <a:pt x="137" y="110"/>
                    <a:pt x="136" y="110"/>
                  </a:cubicBezTo>
                  <a:close/>
                  <a:moveTo>
                    <a:pt x="89" y="145"/>
                  </a:moveTo>
                  <a:cubicBezTo>
                    <a:pt x="89" y="145"/>
                    <a:pt x="89" y="146"/>
                    <a:pt x="89" y="146"/>
                  </a:cubicBezTo>
                  <a:cubicBezTo>
                    <a:pt x="88" y="147"/>
                    <a:pt x="88" y="145"/>
                    <a:pt x="89" y="145"/>
                  </a:cubicBezTo>
                  <a:close/>
                  <a:moveTo>
                    <a:pt x="68" y="153"/>
                  </a:moveTo>
                  <a:cubicBezTo>
                    <a:pt x="69" y="153"/>
                    <a:pt x="70" y="154"/>
                    <a:pt x="71" y="155"/>
                  </a:cubicBezTo>
                  <a:cubicBezTo>
                    <a:pt x="72" y="155"/>
                    <a:pt x="72" y="155"/>
                    <a:pt x="72" y="156"/>
                  </a:cubicBezTo>
                  <a:cubicBezTo>
                    <a:pt x="74" y="155"/>
                    <a:pt x="73" y="157"/>
                    <a:pt x="73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69" y="156"/>
                    <a:pt x="69" y="155"/>
                    <a:pt x="69" y="155"/>
                  </a:cubicBezTo>
                  <a:cubicBezTo>
                    <a:pt x="69" y="155"/>
                    <a:pt x="67" y="153"/>
                    <a:pt x="68" y="153"/>
                  </a:cubicBezTo>
                  <a:close/>
                  <a:moveTo>
                    <a:pt x="82" y="176"/>
                  </a:moveTo>
                  <a:cubicBezTo>
                    <a:pt x="85" y="176"/>
                    <a:pt x="85" y="178"/>
                    <a:pt x="82" y="178"/>
                  </a:cubicBezTo>
                  <a:cubicBezTo>
                    <a:pt x="80" y="177"/>
                    <a:pt x="80" y="176"/>
                    <a:pt x="82" y="176"/>
                  </a:cubicBezTo>
                  <a:close/>
                  <a:moveTo>
                    <a:pt x="84" y="184"/>
                  </a:moveTo>
                  <a:cubicBezTo>
                    <a:pt x="84" y="184"/>
                    <a:pt x="86" y="186"/>
                    <a:pt x="84" y="186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3" y="185"/>
                    <a:pt x="82" y="185"/>
                    <a:pt x="82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2" y="185"/>
                    <a:pt x="83" y="185"/>
                    <a:pt x="83" y="185"/>
                  </a:cubicBezTo>
                  <a:cubicBezTo>
                    <a:pt x="83" y="185"/>
                    <a:pt x="83" y="184"/>
                    <a:pt x="84" y="184"/>
                  </a:cubicBezTo>
                  <a:close/>
                  <a:moveTo>
                    <a:pt x="85" y="186"/>
                  </a:moveTo>
                  <a:cubicBezTo>
                    <a:pt x="87" y="187"/>
                    <a:pt x="87" y="187"/>
                    <a:pt x="90" y="188"/>
                  </a:cubicBezTo>
                  <a:cubicBezTo>
                    <a:pt x="90" y="189"/>
                    <a:pt x="90" y="189"/>
                    <a:pt x="89" y="189"/>
                  </a:cubicBezTo>
                  <a:cubicBezTo>
                    <a:pt x="89" y="190"/>
                    <a:pt x="89" y="191"/>
                    <a:pt x="89" y="191"/>
                  </a:cubicBezTo>
                  <a:cubicBezTo>
                    <a:pt x="89" y="191"/>
                    <a:pt x="88" y="191"/>
                    <a:pt x="88" y="191"/>
                  </a:cubicBezTo>
                  <a:cubicBezTo>
                    <a:pt x="88" y="191"/>
                    <a:pt x="88" y="192"/>
                    <a:pt x="88" y="192"/>
                  </a:cubicBezTo>
                  <a:cubicBezTo>
                    <a:pt x="87" y="192"/>
                    <a:pt x="86" y="192"/>
                    <a:pt x="86" y="192"/>
                  </a:cubicBezTo>
                  <a:cubicBezTo>
                    <a:pt x="85" y="192"/>
                    <a:pt x="83" y="190"/>
                    <a:pt x="83" y="190"/>
                  </a:cubicBezTo>
                  <a:cubicBezTo>
                    <a:pt x="82" y="189"/>
                    <a:pt x="82" y="189"/>
                    <a:pt x="81" y="188"/>
                  </a:cubicBezTo>
                  <a:cubicBezTo>
                    <a:pt x="79" y="186"/>
                    <a:pt x="83" y="189"/>
                    <a:pt x="83" y="189"/>
                  </a:cubicBezTo>
                  <a:cubicBezTo>
                    <a:pt x="84" y="189"/>
                    <a:pt x="84" y="188"/>
                    <a:pt x="85" y="188"/>
                  </a:cubicBezTo>
                  <a:cubicBezTo>
                    <a:pt x="85" y="187"/>
                    <a:pt x="85" y="186"/>
                    <a:pt x="85" y="186"/>
                  </a:cubicBezTo>
                  <a:close/>
                  <a:moveTo>
                    <a:pt x="400" y="227"/>
                  </a:moveTo>
                  <a:cubicBezTo>
                    <a:pt x="399" y="227"/>
                    <a:pt x="399" y="228"/>
                    <a:pt x="400" y="228"/>
                  </a:cubicBezTo>
                  <a:cubicBezTo>
                    <a:pt x="400" y="228"/>
                    <a:pt x="401" y="227"/>
                    <a:pt x="400" y="227"/>
                  </a:cubicBezTo>
                  <a:close/>
                  <a:moveTo>
                    <a:pt x="597" y="95"/>
                  </a:moveTo>
                  <a:cubicBezTo>
                    <a:pt x="597" y="95"/>
                    <a:pt x="596" y="97"/>
                    <a:pt x="597" y="97"/>
                  </a:cubicBezTo>
                  <a:cubicBezTo>
                    <a:pt x="597" y="97"/>
                    <a:pt x="597" y="95"/>
                    <a:pt x="597" y="95"/>
                  </a:cubicBezTo>
                  <a:close/>
                  <a:moveTo>
                    <a:pt x="598" y="95"/>
                  </a:moveTo>
                  <a:cubicBezTo>
                    <a:pt x="598" y="95"/>
                    <a:pt x="598" y="96"/>
                    <a:pt x="598" y="97"/>
                  </a:cubicBezTo>
                  <a:cubicBezTo>
                    <a:pt x="597" y="97"/>
                    <a:pt x="596" y="98"/>
                    <a:pt x="595" y="99"/>
                  </a:cubicBezTo>
                  <a:cubicBezTo>
                    <a:pt x="592" y="100"/>
                    <a:pt x="593" y="101"/>
                    <a:pt x="593" y="101"/>
                  </a:cubicBezTo>
                  <a:cubicBezTo>
                    <a:pt x="592" y="102"/>
                    <a:pt x="593" y="102"/>
                    <a:pt x="594" y="102"/>
                  </a:cubicBezTo>
                  <a:cubicBezTo>
                    <a:pt x="594" y="102"/>
                    <a:pt x="597" y="98"/>
                    <a:pt x="598" y="97"/>
                  </a:cubicBezTo>
                  <a:cubicBezTo>
                    <a:pt x="598" y="97"/>
                    <a:pt x="599" y="95"/>
                    <a:pt x="598" y="95"/>
                  </a:cubicBezTo>
                  <a:close/>
                  <a:moveTo>
                    <a:pt x="602" y="97"/>
                  </a:moveTo>
                  <a:cubicBezTo>
                    <a:pt x="602" y="99"/>
                    <a:pt x="601" y="100"/>
                    <a:pt x="600" y="101"/>
                  </a:cubicBezTo>
                  <a:cubicBezTo>
                    <a:pt x="601" y="101"/>
                    <a:pt x="604" y="102"/>
                    <a:pt x="606" y="101"/>
                  </a:cubicBezTo>
                  <a:cubicBezTo>
                    <a:pt x="607" y="101"/>
                    <a:pt x="607" y="100"/>
                    <a:pt x="606" y="100"/>
                  </a:cubicBezTo>
                  <a:cubicBezTo>
                    <a:pt x="604" y="98"/>
                    <a:pt x="605" y="98"/>
                    <a:pt x="602" y="97"/>
                  </a:cubicBezTo>
                  <a:close/>
                  <a:moveTo>
                    <a:pt x="599" y="98"/>
                  </a:moveTo>
                  <a:cubicBezTo>
                    <a:pt x="598" y="99"/>
                    <a:pt x="598" y="99"/>
                    <a:pt x="598" y="99"/>
                  </a:cubicBezTo>
                  <a:cubicBezTo>
                    <a:pt x="597" y="101"/>
                    <a:pt x="597" y="101"/>
                    <a:pt x="597" y="101"/>
                  </a:cubicBezTo>
                  <a:cubicBezTo>
                    <a:pt x="598" y="100"/>
                    <a:pt x="599" y="100"/>
                    <a:pt x="600" y="100"/>
                  </a:cubicBezTo>
                  <a:cubicBezTo>
                    <a:pt x="599" y="100"/>
                    <a:pt x="600" y="98"/>
                    <a:pt x="600" y="98"/>
                  </a:cubicBezTo>
                  <a:cubicBezTo>
                    <a:pt x="600" y="98"/>
                    <a:pt x="599" y="98"/>
                    <a:pt x="599" y="98"/>
                  </a:cubicBezTo>
                  <a:close/>
                  <a:moveTo>
                    <a:pt x="596" y="101"/>
                  </a:moveTo>
                  <a:cubicBezTo>
                    <a:pt x="596" y="101"/>
                    <a:pt x="595" y="102"/>
                    <a:pt x="596" y="101"/>
                  </a:cubicBezTo>
                  <a:cubicBezTo>
                    <a:pt x="596" y="101"/>
                    <a:pt x="597" y="100"/>
                    <a:pt x="596" y="101"/>
                  </a:cubicBezTo>
                  <a:close/>
                  <a:moveTo>
                    <a:pt x="645" y="109"/>
                  </a:moveTo>
                  <a:cubicBezTo>
                    <a:pt x="645" y="109"/>
                    <a:pt x="645" y="109"/>
                    <a:pt x="645" y="109"/>
                  </a:cubicBezTo>
                  <a:cubicBezTo>
                    <a:pt x="645" y="109"/>
                    <a:pt x="646" y="109"/>
                    <a:pt x="645" y="109"/>
                  </a:cubicBezTo>
                  <a:close/>
                  <a:moveTo>
                    <a:pt x="646" y="111"/>
                  </a:moveTo>
                  <a:cubicBezTo>
                    <a:pt x="646" y="111"/>
                    <a:pt x="646" y="112"/>
                    <a:pt x="646" y="112"/>
                  </a:cubicBezTo>
                  <a:cubicBezTo>
                    <a:pt x="647" y="113"/>
                    <a:pt x="646" y="112"/>
                    <a:pt x="646" y="111"/>
                  </a:cubicBezTo>
                  <a:close/>
                  <a:moveTo>
                    <a:pt x="426" y="72"/>
                  </a:moveTo>
                  <a:cubicBezTo>
                    <a:pt x="425" y="73"/>
                    <a:pt x="425" y="73"/>
                    <a:pt x="425" y="73"/>
                  </a:cubicBezTo>
                  <a:cubicBezTo>
                    <a:pt x="425" y="73"/>
                    <a:pt x="424" y="73"/>
                    <a:pt x="424" y="73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3" y="74"/>
                    <a:pt x="423" y="74"/>
                    <a:pt x="423" y="75"/>
                  </a:cubicBezTo>
                  <a:cubicBezTo>
                    <a:pt x="424" y="75"/>
                    <a:pt x="424" y="75"/>
                    <a:pt x="425" y="75"/>
                  </a:cubicBezTo>
                  <a:cubicBezTo>
                    <a:pt x="425" y="75"/>
                    <a:pt x="426" y="74"/>
                    <a:pt x="426" y="74"/>
                  </a:cubicBezTo>
                  <a:cubicBezTo>
                    <a:pt x="426" y="74"/>
                    <a:pt x="426" y="73"/>
                    <a:pt x="426" y="73"/>
                  </a:cubicBezTo>
                  <a:cubicBezTo>
                    <a:pt x="426" y="73"/>
                    <a:pt x="427" y="73"/>
                    <a:pt x="426" y="72"/>
                  </a:cubicBezTo>
                  <a:close/>
                  <a:moveTo>
                    <a:pt x="416" y="80"/>
                  </a:moveTo>
                  <a:cubicBezTo>
                    <a:pt x="416" y="80"/>
                    <a:pt x="416" y="81"/>
                    <a:pt x="415" y="81"/>
                  </a:cubicBezTo>
                  <a:cubicBezTo>
                    <a:pt x="415" y="81"/>
                    <a:pt x="416" y="80"/>
                    <a:pt x="416" y="80"/>
                  </a:cubicBezTo>
                  <a:close/>
                  <a:moveTo>
                    <a:pt x="490" y="81"/>
                  </a:moveTo>
                  <a:cubicBezTo>
                    <a:pt x="490" y="83"/>
                    <a:pt x="490" y="83"/>
                    <a:pt x="490" y="83"/>
                  </a:cubicBezTo>
                  <a:cubicBezTo>
                    <a:pt x="490" y="82"/>
                    <a:pt x="491" y="83"/>
                    <a:pt x="492" y="83"/>
                  </a:cubicBezTo>
                  <a:cubicBezTo>
                    <a:pt x="491" y="81"/>
                    <a:pt x="491" y="81"/>
                    <a:pt x="491" y="81"/>
                  </a:cubicBezTo>
                  <a:cubicBezTo>
                    <a:pt x="491" y="81"/>
                    <a:pt x="490" y="81"/>
                    <a:pt x="490" y="81"/>
                  </a:cubicBezTo>
                  <a:close/>
                  <a:moveTo>
                    <a:pt x="428" y="83"/>
                  </a:moveTo>
                  <a:cubicBezTo>
                    <a:pt x="428" y="83"/>
                    <a:pt x="429" y="83"/>
                    <a:pt x="429" y="84"/>
                  </a:cubicBezTo>
                  <a:cubicBezTo>
                    <a:pt x="429" y="84"/>
                    <a:pt x="429" y="85"/>
                    <a:pt x="430" y="85"/>
                  </a:cubicBezTo>
                  <a:cubicBezTo>
                    <a:pt x="429" y="86"/>
                    <a:pt x="428" y="87"/>
                    <a:pt x="426" y="88"/>
                  </a:cubicBezTo>
                  <a:cubicBezTo>
                    <a:pt x="426" y="89"/>
                    <a:pt x="427" y="89"/>
                    <a:pt x="427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6" y="89"/>
                    <a:pt x="426" y="88"/>
                    <a:pt x="426" y="88"/>
                  </a:cubicBezTo>
                  <a:cubicBezTo>
                    <a:pt x="426" y="88"/>
                    <a:pt x="427" y="87"/>
                    <a:pt x="427" y="87"/>
                  </a:cubicBezTo>
                  <a:cubicBezTo>
                    <a:pt x="427" y="84"/>
                    <a:pt x="424" y="85"/>
                    <a:pt x="428" y="84"/>
                  </a:cubicBezTo>
                  <a:cubicBezTo>
                    <a:pt x="428" y="83"/>
                    <a:pt x="428" y="83"/>
                    <a:pt x="428" y="83"/>
                  </a:cubicBezTo>
                  <a:close/>
                  <a:moveTo>
                    <a:pt x="487" y="83"/>
                  </a:moveTo>
                  <a:cubicBezTo>
                    <a:pt x="486" y="83"/>
                    <a:pt x="485" y="84"/>
                    <a:pt x="487" y="84"/>
                  </a:cubicBezTo>
                  <a:cubicBezTo>
                    <a:pt x="487" y="84"/>
                    <a:pt x="488" y="82"/>
                    <a:pt x="487" y="83"/>
                  </a:cubicBezTo>
                  <a:close/>
                  <a:moveTo>
                    <a:pt x="488" y="83"/>
                  </a:moveTo>
                  <a:cubicBezTo>
                    <a:pt x="487" y="83"/>
                    <a:pt x="488" y="84"/>
                    <a:pt x="488" y="84"/>
                  </a:cubicBezTo>
                  <a:cubicBezTo>
                    <a:pt x="488" y="84"/>
                    <a:pt x="489" y="83"/>
                    <a:pt x="488" y="83"/>
                  </a:cubicBezTo>
                  <a:close/>
                  <a:moveTo>
                    <a:pt x="492" y="83"/>
                  </a:moveTo>
                  <a:cubicBezTo>
                    <a:pt x="492" y="83"/>
                    <a:pt x="491" y="84"/>
                    <a:pt x="492" y="84"/>
                  </a:cubicBezTo>
                  <a:cubicBezTo>
                    <a:pt x="492" y="84"/>
                    <a:pt x="493" y="83"/>
                    <a:pt x="492" y="83"/>
                  </a:cubicBezTo>
                  <a:close/>
                  <a:moveTo>
                    <a:pt x="474" y="84"/>
                  </a:moveTo>
                  <a:cubicBezTo>
                    <a:pt x="474" y="85"/>
                    <a:pt x="474" y="85"/>
                    <a:pt x="474" y="85"/>
                  </a:cubicBezTo>
                  <a:cubicBezTo>
                    <a:pt x="476" y="84"/>
                    <a:pt x="476" y="83"/>
                    <a:pt x="474" y="84"/>
                  </a:cubicBezTo>
                  <a:close/>
                  <a:moveTo>
                    <a:pt x="493" y="84"/>
                  </a:moveTo>
                  <a:cubicBezTo>
                    <a:pt x="493" y="84"/>
                    <a:pt x="494" y="85"/>
                    <a:pt x="494" y="85"/>
                  </a:cubicBezTo>
                  <a:cubicBezTo>
                    <a:pt x="496" y="84"/>
                    <a:pt x="496" y="84"/>
                    <a:pt x="493" y="84"/>
                  </a:cubicBezTo>
                  <a:close/>
                  <a:moveTo>
                    <a:pt x="483" y="84"/>
                  </a:moveTo>
                  <a:cubicBezTo>
                    <a:pt x="483" y="85"/>
                    <a:pt x="482" y="87"/>
                    <a:pt x="483" y="87"/>
                  </a:cubicBezTo>
                  <a:cubicBezTo>
                    <a:pt x="483" y="87"/>
                    <a:pt x="484" y="86"/>
                    <a:pt x="484" y="86"/>
                  </a:cubicBezTo>
                  <a:cubicBezTo>
                    <a:pt x="484" y="86"/>
                    <a:pt x="485" y="86"/>
                    <a:pt x="486" y="86"/>
                  </a:cubicBezTo>
                  <a:cubicBezTo>
                    <a:pt x="485" y="85"/>
                    <a:pt x="485" y="85"/>
                    <a:pt x="484" y="84"/>
                  </a:cubicBezTo>
                  <a:cubicBezTo>
                    <a:pt x="484" y="84"/>
                    <a:pt x="483" y="84"/>
                    <a:pt x="483" y="84"/>
                  </a:cubicBezTo>
                  <a:close/>
                  <a:moveTo>
                    <a:pt x="497" y="85"/>
                  </a:moveTo>
                  <a:cubicBezTo>
                    <a:pt x="497" y="85"/>
                    <a:pt x="496" y="85"/>
                    <a:pt x="496" y="85"/>
                  </a:cubicBezTo>
                  <a:cubicBezTo>
                    <a:pt x="496" y="85"/>
                    <a:pt x="496" y="85"/>
                    <a:pt x="496" y="85"/>
                  </a:cubicBezTo>
                  <a:cubicBezTo>
                    <a:pt x="497" y="86"/>
                    <a:pt x="498" y="86"/>
                    <a:pt x="499" y="86"/>
                  </a:cubicBezTo>
                  <a:cubicBezTo>
                    <a:pt x="499" y="86"/>
                    <a:pt x="499" y="85"/>
                    <a:pt x="499" y="85"/>
                  </a:cubicBezTo>
                  <a:cubicBezTo>
                    <a:pt x="500" y="85"/>
                    <a:pt x="499" y="85"/>
                    <a:pt x="500" y="85"/>
                  </a:cubicBezTo>
                  <a:cubicBezTo>
                    <a:pt x="498" y="85"/>
                    <a:pt x="497" y="84"/>
                    <a:pt x="497" y="85"/>
                  </a:cubicBezTo>
                  <a:close/>
                  <a:moveTo>
                    <a:pt x="491" y="85"/>
                  </a:moveTo>
                  <a:cubicBezTo>
                    <a:pt x="491" y="86"/>
                    <a:pt x="487" y="89"/>
                    <a:pt x="490" y="88"/>
                  </a:cubicBezTo>
                  <a:cubicBezTo>
                    <a:pt x="490" y="87"/>
                    <a:pt x="490" y="87"/>
                    <a:pt x="490" y="87"/>
                  </a:cubicBezTo>
                  <a:cubicBezTo>
                    <a:pt x="491" y="87"/>
                    <a:pt x="493" y="85"/>
                    <a:pt x="491" y="85"/>
                  </a:cubicBezTo>
                  <a:close/>
                  <a:moveTo>
                    <a:pt x="471" y="86"/>
                  </a:moveTo>
                  <a:cubicBezTo>
                    <a:pt x="472" y="86"/>
                    <a:pt x="472" y="86"/>
                    <a:pt x="472" y="86"/>
                  </a:cubicBezTo>
                  <a:cubicBezTo>
                    <a:pt x="473" y="87"/>
                    <a:pt x="473" y="86"/>
                    <a:pt x="473" y="86"/>
                  </a:cubicBezTo>
                  <a:cubicBezTo>
                    <a:pt x="473" y="86"/>
                    <a:pt x="472" y="86"/>
                    <a:pt x="471" y="86"/>
                  </a:cubicBezTo>
                  <a:close/>
                  <a:moveTo>
                    <a:pt x="487" y="87"/>
                  </a:moveTo>
                  <a:cubicBezTo>
                    <a:pt x="487" y="87"/>
                    <a:pt x="487" y="88"/>
                    <a:pt x="487" y="88"/>
                  </a:cubicBezTo>
                  <a:cubicBezTo>
                    <a:pt x="487" y="88"/>
                    <a:pt x="487" y="89"/>
                    <a:pt x="487" y="89"/>
                  </a:cubicBezTo>
                  <a:cubicBezTo>
                    <a:pt x="489" y="89"/>
                    <a:pt x="487" y="87"/>
                    <a:pt x="487" y="87"/>
                  </a:cubicBezTo>
                  <a:close/>
                  <a:moveTo>
                    <a:pt x="494" y="87"/>
                  </a:moveTo>
                  <a:cubicBezTo>
                    <a:pt x="495" y="88"/>
                    <a:pt x="495" y="88"/>
                    <a:pt x="495" y="88"/>
                  </a:cubicBezTo>
                  <a:cubicBezTo>
                    <a:pt x="495" y="88"/>
                    <a:pt x="496" y="87"/>
                    <a:pt x="494" y="87"/>
                  </a:cubicBezTo>
                  <a:close/>
                  <a:moveTo>
                    <a:pt x="497" y="87"/>
                  </a:moveTo>
                  <a:cubicBezTo>
                    <a:pt x="498" y="88"/>
                    <a:pt x="497" y="89"/>
                    <a:pt x="497" y="89"/>
                  </a:cubicBezTo>
                  <a:cubicBezTo>
                    <a:pt x="498" y="90"/>
                    <a:pt x="498" y="90"/>
                    <a:pt x="498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89"/>
                    <a:pt x="500" y="89"/>
                  </a:cubicBezTo>
                  <a:cubicBezTo>
                    <a:pt x="499" y="88"/>
                    <a:pt x="499" y="88"/>
                    <a:pt x="499" y="87"/>
                  </a:cubicBezTo>
                  <a:cubicBezTo>
                    <a:pt x="498" y="87"/>
                    <a:pt x="498" y="88"/>
                    <a:pt x="497" y="87"/>
                  </a:cubicBezTo>
                  <a:close/>
                  <a:moveTo>
                    <a:pt x="493" y="88"/>
                  </a:moveTo>
                  <a:cubicBezTo>
                    <a:pt x="493" y="89"/>
                    <a:pt x="492" y="89"/>
                    <a:pt x="492" y="90"/>
                  </a:cubicBezTo>
                  <a:cubicBezTo>
                    <a:pt x="496" y="91"/>
                    <a:pt x="498" y="90"/>
                    <a:pt x="493" y="88"/>
                  </a:cubicBezTo>
                  <a:close/>
                  <a:moveTo>
                    <a:pt x="488" y="89"/>
                  </a:moveTo>
                  <a:cubicBezTo>
                    <a:pt x="488" y="89"/>
                    <a:pt x="487" y="91"/>
                    <a:pt x="487" y="91"/>
                  </a:cubicBezTo>
                  <a:cubicBezTo>
                    <a:pt x="488" y="91"/>
                    <a:pt x="488" y="91"/>
                    <a:pt x="488" y="92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0"/>
                    <a:pt x="488" y="89"/>
                    <a:pt x="488" y="89"/>
                  </a:cubicBezTo>
                  <a:close/>
                  <a:moveTo>
                    <a:pt x="494" y="91"/>
                  </a:moveTo>
                  <a:cubicBezTo>
                    <a:pt x="494" y="92"/>
                    <a:pt x="494" y="92"/>
                    <a:pt x="494" y="92"/>
                  </a:cubicBezTo>
                  <a:cubicBezTo>
                    <a:pt x="495" y="92"/>
                    <a:pt x="496" y="92"/>
                    <a:pt x="496" y="92"/>
                  </a:cubicBezTo>
                  <a:cubicBezTo>
                    <a:pt x="496" y="91"/>
                    <a:pt x="496" y="91"/>
                    <a:pt x="496" y="91"/>
                  </a:cubicBezTo>
                  <a:cubicBezTo>
                    <a:pt x="495" y="91"/>
                    <a:pt x="495" y="91"/>
                    <a:pt x="494" y="91"/>
                  </a:cubicBezTo>
                  <a:close/>
                  <a:moveTo>
                    <a:pt x="497" y="92"/>
                  </a:moveTo>
                  <a:cubicBezTo>
                    <a:pt x="497" y="92"/>
                    <a:pt x="495" y="93"/>
                    <a:pt x="497" y="93"/>
                  </a:cubicBezTo>
                  <a:cubicBezTo>
                    <a:pt x="497" y="92"/>
                    <a:pt x="498" y="91"/>
                    <a:pt x="497" y="92"/>
                  </a:cubicBezTo>
                  <a:close/>
                  <a:moveTo>
                    <a:pt x="328" y="13"/>
                  </a:moveTo>
                  <a:cubicBezTo>
                    <a:pt x="327" y="14"/>
                    <a:pt x="327" y="14"/>
                    <a:pt x="327" y="14"/>
                  </a:cubicBezTo>
                  <a:cubicBezTo>
                    <a:pt x="325" y="15"/>
                    <a:pt x="326" y="16"/>
                    <a:pt x="329" y="16"/>
                  </a:cubicBezTo>
                  <a:cubicBezTo>
                    <a:pt x="330" y="16"/>
                    <a:pt x="331" y="14"/>
                    <a:pt x="332" y="14"/>
                  </a:cubicBezTo>
                  <a:cubicBezTo>
                    <a:pt x="332" y="14"/>
                    <a:pt x="331" y="14"/>
                    <a:pt x="331" y="14"/>
                  </a:cubicBezTo>
                  <a:cubicBezTo>
                    <a:pt x="331" y="14"/>
                    <a:pt x="330" y="14"/>
                    <a:pt x="329" y="14"/>
                  </a:cubicBezTo>
                  <a:cubicBezTo>
                    <a:pt x="329" y="14"/>
                    <a:pt x="329" y="13"/>
                    <a:pt x="328" y="13"/>
                  </a:cubicBezTo>
                  <a:close/>
                  <a:moveTo>
                    <a:pt x="332" y="25"/>
                  </a:moveTo>
                  <a:cubicBezTo>
                    <a:pt x="331" y="25"/>
                    <a:pt x="332" y="26"/>
                    <a:pt x="332" y="27"/>
                  </a:cubicBezTo>
                  <a:cubicBezTo>
                    <a:pt x="332" y="27"/>
                    <a:pt x="331" y="27"/>
                    <a:pt x="331" y="27"/>
                  </a:cubicBezTo>
                  <a:cubicBezTo>
                    <a:pt x="331" y="28"/>
                    <a:pt x="331" y="28"/>
                    <a:pt x="331" y="29"/>
                  </a:cubicBezTo>
                  <a:cubicBezTo>
                    <a:pt x="332" y="29"/>
                    <a:pt x="332" y="29"/>
                    <a:pt x="332" y="29"/>
                  </a:cubicBezTo>
                  <a:cubicBezTo>
                    <a:pt x="332" y="30"/>
                    <a:pt x="331" y="30"/>
                    <a:pt x="331" y="30"/>
                  </a:cubicBezTo>
                  <a:cubicBezTo>
                    <a:pt x="333" y="30"/>
                    <a:pt x="338" y="31"/>
                    <a:pt x="340" y="30"/>
                  </a:cubicBezTo>
                  <a:cubicBezTo>
                    <a:pt x="344" y="28"/>
                    <a:pt x="337" y="27"/>
                    <a:pt x="337" y="26"/>
                  </a:cubicBezTo>
                  <a:cubicBezTo>
                    <a:pt x="336" y="26"/>
                    <a:pt x="336" y="25"/>
                    <a:pt x="336" y="25"/>
                  </a:cubicBezTo>
                  <a:cubicBezTo>
                    <a:pt x="335" y="25"/>
                    <a:pt x="332" y="25"/>
                    <a:pt x="332" y="25"/>
                  </a:cubicBezTo>
                  <a:close/>
                  <a:moveTo>
                    <a:pt x="354" y="54"/>
                  </a:moveTo>
                  <a:cubicBezTo>
                    <a:pt x="354" y="54"/>
                    <a:pt x="354" y="55"/>
                    <a:pt x="354" y="55"/>
                  </a:cubicBezTo>
                  <a:cubicBezTo>
                    <a:pt x="353" y="55"/>
                    <a:pt x="352" y="55"/>
                    <a:pt x="352" y="55"/>
                  </a:cubicBezTo>
                  <a:cubicBezTo>
                    <a:pt x="352" y="55"/>
                    <a:pt x="350" y="54"/>
                    <a:pt x="350" y="54"/>
                  </a:cubicBezTo>
                  <a:cubicBezTo>
                    <a:pt x="349" y="55"/>
                    <a:pt x="349" y="55"/>
                    <a:pt x="349" y="55"/>
                  </a:cubicBezTo>
                  <a:cubicBezTo>
                    <a:pt x="350" y="56"/>
                    <a:pt x="352" y="57"/>
                    <a:pt x="354" y="56"/>
                  </a:cubicBezTo>
                  <a:cubicBezTo>
                    <a:pt x="354" y="56"/>
                    <a:pt x="358" y="54"/>
                    <a:pt x="354" y="54"/>
                  </a:cubicBezTo>
                  <a:close/>
                  <a:moveTo>
                    <a:pt x="337" y="57"/>
                  </a:moveTo>
                  <a:cubicBezTo>
                    <a:pt x="337" y="58"/>
                    <a:pt x="337" y="58"/>
                    <a:pt x="337" y="58"/>
                  </a:cubicBezTo>
                  <a:cubicBezTo>
                    <a:pt x="339" y="58"/>
                    <a:pt x="339" y="57"/>
                    <a:pt x="337" y="57"/>
                  </a:cubicBezTo>
                  <a:close/>
                  <a:moveTo>
                    <a:pt x="305" y="79"/>
                  </a:moveTo>
                  <a:cubicBezTo>
                    <a:pt x="306" y="78"/>
                    <a:pt x="306" y="80"/>
                    <a:pt x="306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4" y="80"/>
                    <a:pt x="304" y="81"/>
                    <a:pt x="304" y="81"/>
                  </a:cubicBezTo>
                  <a:cubicBezTo>
                    <a:pt x="303" y="82"/>
                    <a:pt x="304" y="79"/>
                    <a:pt x="305" y="79"/>
                  </a:cubicBezTo>
                  <a:close/>
                  <a:moveTo>
                    <a:pt x="384" y="88"/>
                  </a:moveTo>
                  <a:cubicBezTo>
                    <a:pt x="386" y="88"/>
                    <a:pt x="389" y="89"/>
                    <a:pt x="385" y="90"/>
                  </a:cubicBezTo>
                  <a:cubicBezTo>
                    <a:pt x="383" y="90"/>
                    <a:pt x="382" y="89"/>
                    <a:pt x="384" y="88"/>
                  </a:cubicBezTo>
                  <a:close/>
                  <a:moveTo>
                    <a:pt x="377" y="92"/>
                  </a:moveTo>
                  <a:cubicBezTo>
                    <a:pt x="377" y="92"/>
                    <a:pt x="378" y="93"/>
                    <a:pt x="378" y="93"/>
                  </a:cubicBezTo>
                  <a:cubicBezTo>
                    <a:pt x="377" y="93"/>
                    <a:pt x="376" y="92"/>
                    <a:pt x="377" y="92"/>
                  </a:cubicBezTo>
                  <a:close/>
                  <a:moveTo>
                    <a:pt x="234" y="77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4" y="79"/>
                    <a:pt x="234" y="79"/>
                  </a:cubicBezTo>
                  <a:cubicBezTo>
                    <a:pt x="233" y="79"/>
                    <a:pt x="232" y="80"/>
                    <a:pt x="232" y="80"/>
                  </a:cubicBezTo>
                  <a:cubicBezTo>
                    <a:pt x="232" y="80"/>
                    <a:pt x="233" y="81"/>
                    <a:pt x="232" y="81"/>
                  </a:cubicBezTo>
                  <a:cubicBezTo>
                    <a:pt x="233" y="81"/>
                    <a:pt x="234" y="81"/>
                    <a:pt x="234" y="81"/>
                  </a:cubicBezTo>
                  <a:cubicBezTo>
                    <a:pt x="237" y="80"/>
                    <a:pt x="236" y="80"/>
                    <a:pt x="237" y="77"/>
                  </a:cubicBezTo>
                  <a:cubicBezTo>
                    <a:pt x="236" y="77"/>
                    <a:pt x="235" y="77"/>
                    <a:pt x="234" y="77"/>
                  </a:cubicBezTo>
                  <a:close/>
                  <a:moveTo>
                    <a:pt x="273" y="80"/>
                  </a:moveTo>
                  <a:cubicBezTo>
                    <a:pt x="273" y="80"/>
                    <a:pt x="272" y="81"/>
                    <a:pt x="271" y="81"/>
                  </a:cubicBezTo>
                  <a:cubicBezTo>
                    <a:pt x="271" y="82"/>
                    <a:pt x="271" y="82"/>
                    <a:pt x="271" y="82"/>
                  </a:cubicBezTo>
                  <a:cubicBezTo>
                    <a:pt x="271" y="83"/>
                    <a:pt x="272" y="83"/>
                    <a:pt x="273" y="83"/>
                  </a:cubicBezTo>
                  <a:cubicBezTo>
                    <a:pt x="273" y="83"/>
                    <a:pt x="273" y="83"/>
                    <a:pt x="273" y="84"/>
                  </a:cubicBezTo>
                  <a:cubicBezTo>
                    <a:pt x="273" y="83"/>
                    <a:pt x="274" y="84"/>
                    <a:pt x="275" y="84"/>
                  </a:cubicBezTo>
                  <a:cubicBezTo>
                    <a:pt x="275" y="83"/>
                    <a:pt x="276" y="81"/>
                    <a:pt x="275" y="80"/>
                  </a:cubicBezTo>
                  <a:cubicBezTo>
                    <a:pt x="274" y="80"/>
                    <a:pt x="274" y="80"/>
                    <a:pt x="273" y="80"/>
                  </a:cubicBezTo>
                  <a:close/>
                  <a:moveTo>
                    <a:pt x="249" y="82"/>
                  </a:moveTo>
                  <a:cubicBezTo>
                    <a:pt x="249" y="82"/>
                    <a:pt x="249" y="83"/>
                    <a:pt x="250" y="84"/>
                  </a:cubicBezTo>
                  <a:cubicBezTo>
                    <a:pt x="250" y="84"/>
                    <a:pt x="250" y="83"/>
                    <a:pt x="250" y="83"/>
                  </a:cubicBezTo>
                  <a:cubicBezTo>
                    <a:pt x="251" y="83"/>
                    <a:pt x="250" y="82"/>
                    <a:pt x="250" y="82"/>
                  </a:cubicBezTo>
                  <a:cubicBezTo>
                    <a:pt x="250" y="82"/>
                    <a:pt x="249" y="82"/>
                    <a:pt x="249" y="82"/>
                  </a:cubicBezTo>
                  <a:close/>
                  <a:moveTo>
                    <a:pt x="268" y="85"/>
                  </a:moveTo>
                  <a:cubicBezTo>
                    <a:pt x="268" y="85"/>
                    <a:pt x="267" y="87"/>
                    <a:pt x="266" y="87"/>
                  </a:cubicBezTo>
                  <a:cubicBezTo>
                    <a:pt x="266" y="87"/>
                    <a:pt x="265" y="87"/>
                    <a:pt x="265" y="87"/>
                  </a:cubicBezTo>
                  <a:cubicBezTo>
                    <a:pt x="265" y="88"/>
                    <a:pt x="265" y="88"/>
                    <a:pt x="265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7" y="89"/>
                    <a:pt x="267" y="88"/>
                    <a:pt x="268" y="88"/>
                  </a:cubicBezTo>
                  <a:cubicBezTo>
                    <a:pt x="269" y="87"/>
                    <a:pt x="269" y="88"/>
                    <a:pt x="270" y="88"/>
                  </a:cubicBezTo>
                  <a:cubicBezTo>
                    <a:pt x="270" y="88"/>
                    <a:pt x="271" y="87"/>
                    <a:pt x="272" y="87"/>
                  </a:cubicBezTo>
                  <a:cubicBezTo>
                    <a:pt x="271" y="87"/>
                    <a:pt x="271" y="86"/>
                    <a:pt x="271" y="86"/>
                  </a:cubicBezTo>
                  <a:cubicBezTo>
                    <a:pt x="270" y="85"/>
                    <a:pt x="269" y="85"/>
                    <a:pt x="268" y="85"/>
                  </a:cubicBezTo>
                  <a:close/>
                  <a:moveTo>
                    <a:pt x="268" y="101"/>
                  </a:moveTo>
                  <a:cubicBezTo>
                    <a:pt x="268" y="102"/>
                    <a:pt x="268" y="102"/>
                    <a:pt x="268" y="102"/>
                  </a:cubicBezTo>
                  <a:cubicBezTo>
                    <a:pt x="270" y="102"/>
                    <a:pt x="269" y="102"/>
                    <a:pt x="268" y="103"/>
                  </a:cubicBezTo>
                  <a:cubicBezTo>
                    <a:pt x="268" y="103"/>
                    <a:pt x="267" y="101"/>
                    <a:pt x="268" y="101"/>
                  </a:cubicBezTo>
                  <a:close/>
                  <a:moveTo>
                    <a:pt x="171" y="101"/>
                  </a:moveTo>
                  <a:cubicBezTo>
                    <a:pt x="171" y="102"/>
                    <a:pt x="171" y="102"/>
                    <a:pt x="171" y="102"/>
                  </a:cubicBezTo>
                  <a:cubicBezTo>
                    <a:pt x="171" y="103"/>
                    <a:pt x="173" y="103"/>
                    <a:pt x="172" y="102"/>
                  </a:cubicBezTo>
                  <a:cubicBezTo>
                    <a:pt x="171" y="102"/>
                    <a:pt x="171" y="102"/>
                    <a:pt x="171" y="101"/>
                  </a:cubicBezTo>
                  <a:close/>
                  <a:moveTo>
                    <a:pt x="179" y="104"/>
                  </a:moveTo>
                  <a:cubicBezTo>
                    <a:pt x="179" y="104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7"/>
                    <a:pt x="179" y="106"/>
                  </a:cubicBezTo>
                  <a:cubicBezTo>
                    <a:pt x="179" y="106"/>
                    <a:pt x="179" y="107"/>
                    <a:pt x="179" y="107"/>
                  </a:cubicBezTo>
                  <a:cubicBezTo>
                    <a:pt x="179" y="107"/>
                    <a:pt x="180" y="108"/>
                    <a:pt x="180" y="108"/>
                  </a:cubicBezTo>
                  <a:cubicBezTo>
                    <a:pt x="181" y="108"/>
                    <a:pt x="182" y="108"/>
                    <a:pt x="183" y="108"/>
                  </a:cubicBezTo>
                  <a:cubicBezTo>
                    <a:pt x="183" y="108"/>
                    <a:pt x="184" y="110"/>
                    <a:pt x="184" y="110"/>
                  </a:cubicBezTo>
                  <a:cubicBezTo>
                    <a:pt x="184" y="110"/>
                    <a:pt x="186" y="110"/>
                    <a:pt x="186" y="110"/>
                  </a:cubicBezTo>
                  <a:cubicBezTo>
                    <a:pt x="186" y="110"/>
                    <a:pt x="187" y="110"/>
                    <a:pt x="188" y="110"/>
                  </a:cubicBezTo>
                  <a:cubicBezTo>
                    <a:pt x="188" y="110"/>
                    <a:pt x="188" y="110"/>
                    <a:pt x="188" y="109"/>
                  </a:cubicBezTo>
                  <a:cubicBezTo>
                    <a:pt x="188" y="108"/>
                    <a:pt x="187" y="107"/>
                    <a:pt x="185" y="107"/>
                  </a:cubicBezTo>
                  <a:cubicBezTo>
                    <a:pt x="185" y="106"/>
                    <a:pt x="184" y="106"/>
                    <a:pt x="183" y="106"/>
                  </a:cubicBezTo>
                  <a:cubicBezTo>
                    <a:pt x="182" y="105"/>
                    <a:pt x="182" y="104"/>
                    <a:pt x="181" y="104"/>
                  </a:cubicBezTo>
                  <a:cubicBezTo>
                    <a:pt x="181" y="104"/>
                    <a:pt x="180" y="104"/>
                    <a:pt x="179" y="104"/>
                  </a:cubicBezTo>
                  <a:close/>
                  <a:moveTo>
                    <a:pt x="0" y="219"/>
                  </a:moveTo>
                  <a:cubicBezTo>
                    <a:pt x="0" y="219"/>
                    <a:pt x="2" y="221"/>
                    <a:pt x="5" y="222"/>
                  </a:cubicBezTo>
                  <a:cubicBezTo>
                    <a:pt x="9" y="222"/>
                    <a:pt x="10" y="222"/>
                    <a:pt x="12" y="222"/>
                  </a:cubicBezTo>
                  <a:cubicBezTo>
                    <a:pt x="13" y="222"/>
                    <a:pt x="14" y="222"/>
                    <a:pt x="14" y="222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5" y="218"/>
                    <a:pt x="15" y="218"/>
                    <a:pt x="15" y="218"/>
                  </a:cubicBezTo>
                  <a:cubicBezTo>
                    <a:pt x="15" y="218"/>
                    <a:pt x="11" y="218"/>
                    <a:pt x="10" y="217"/>
                  </a:cubicBezTo>
                  <a:cubicBezTo>
                    <a:pt x="9" y="216"/>
                    <a:pt x="6" y="213"/>
                    <a:pt x="6" y="213"/>
                  </a:cubicBezTo>
                  <a:cubicBezTo>
                    <a:pt x="6" y="213"/>
                    <a:pt x="5" y="214"/>
                    <a:pt x="4" y="214"/>
                  </a:cubicBezTo>
                  <a:cubicBezTo>
                    <a:pt x="4" y="214"/>
                    <a:pt x="6" y="211"/>
                    <a:pt x="5" y="212"/>
                  </a:cubicBezTo>
                  <a:cubicBezTo>
                    <a:pt x="5" y="212"/>
                    <a:pt x="3" y="212"/>
                    <a:pt x="4" y="213"/>
                  </a:cubicBezTo>
                  <a:cubicBezTo>
                    <a:pt x="4" y="213"/>
                    <a:pt x="3" y="213"/>
                    <a:pt x="3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4"/>
                    <a:pt x="2" y="215"/>
                    <a:pt x="2" y="216"/>
                  </a:cubicBezTo>
                  <a:cubicBezTo>
                    <a:pt x="2" y="216"/>
                    <a:pt x="2" y="216"/>
                    <a:pt x="3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1" y="217"/>
                    <a:pt x="2" y="217"/>
                    <a:pt x="2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0" y="219"/>
                    <a:pt x="0" y="219"/>
                    <a:pt x="0" y="219"/>
                  </a:cubicBezTo>
                  <a:close/>
                  <a:moveTo>
                    <a:pt x="188" y="22"/>
                  </a:moveTo>
                  <a:cubicBezTo>
                    <a:pt x="189" y="22"/>
                    <a:pt x="190" y="23"/>
                    <a:pt x="191" y="23"/>
                  </a:cubicBezTo>
                  <a:cubicBezTo>
                    <a:pt x="192" y="22"/>
                    <a:pt x="191" y="19"/>
                    <a:pt x="191" y="19"/>
                  </a:cubicBezTo>
                  <a:cubicBezTo>
                    <a:pt x="191" y="19"/>
                    <a:pt x="192" y="19"/>
                    <a:pt x="193" y="19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5" y="18"/>
                    <a:pt x="195" y="19"/>
                    <a:pt x="196" y="19"/>
                  </a:cubicBezTo>
                  <a:cubicBezTo>
                    <a:pt x="196" y="19"/>
                    <a:pt x="196" y="18"/>
                    <a:pt x="196" y="18"/>
                  </a:cubicBezTo>
                  <a:cubicBezTo>
                    <a:pt x="196" y="17"/>
                    <a:pt x="195" y="16"/>
                    <a:pt x="194" y="16"/>
                  </a:cubicBezTo>
                  <a:cubicBezTo>
                    <a:pt x="194" y="16"/>
                    <a:pt x="193" y="16"/>
                    <a:pt x="193" y="16"/>
                  </a:cubicBezTo>
                  <a:cubicBezTo>
                    <a:pt x="192" y="15"/>
                    <a:pt x="194" y="14"/>
                    <a:pt x="191" y="1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8" y="15"/>
                    <a:pt x="188" y="15"/>
                    <a:pt x="187" y="15"/>
                  </a:cubicBezTo>
                  <a:cubicBezTo>
                    <a:pt x="187" y="15"/>
                    <a:pt x="187" y="16"/>
                    <a:pt x="186" y="17"/>
                  </a:cubicBezTo>
                  <a:cubicBezTo>
                    <a:pt x="186" y="18"/>
                    <a:pt x="184" y="18"/>
                    <a:pt x="184" y="20"/>
                  </a:cubicBezTo>
                  <a:cubicBezTo>
                    <a:pt x="184" y="22"/>
                    <a:pt x="185" y="23"/>
                    <a:pt x="187" y="22"/>
                  </a:cubicBezTo>
                  <a:lnTo>
                    <a:pt x="188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8" name="Freeform 49">
              <a:extLst>
                <a:ext uri="{FF2B5EF4-FFF2-40B4-BE49-F238E27FC236}">
                  <a16:creationId xmlns:a16="http://schemas.microsoft.com/office/drawing/2014/main" id="{E36772FD-6E1B-41D3-0956-1E12567BC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0265" y="2115186"/>
              <a:ext cx="249178" cy="195578"/>
            </a:xfrm>
            <a:custGeom>
              <a:avLst/>
              <a:gdLst>
                <a:gd name="T0" fmla="*/ 39 w 39"/>
                <a:gd name="T1" fmla="*/ 19 h 29"/>
                <a:gd name="T2" fmla="*/ 36 w 39"/>
                <a:gd name="T3" fmla="*/ 19 h 29"/>
                <a:gd name="T4" fmla="*/ 35 w 39"/>
                <a:gd name="T5" fmla="*/ 19 h 29"/>
                <a:gd name="T6" fmla="*/ 34 w 39"/>
                <a:gd name="T7" fmla="*/ 19 h 29"/>
                <a:gd name="T8" fmla="*/ 33 w 39"/>
                <a:gd name="T9" fmla="*/ 18 h 29"/>
                <a:gd name="T10" fmla="*/ 32 w 39"/>
                <a:gd name="T11" fmla="*/ 16 h 29"/>
                <a:gd name="T12" fmla="*/ 32 w 39"/>
                <a:gd name="T13" fmla="*/ 13 h 29"/>
                <a:gd name="T14" fmla="*/ 32 w 39"/>
                <a:gd name="T15" fmla="*/ 12 h 29"/>
                <a:gd name="T16" fmla="*/ 32 w 39"/>
                <a:gd name="T17" fmla="*/ 9 h 29"/>
                <a:gd name="T18" fmla="*/ 30 w 39"/>
                <a:gd name="T19" fmla="*/ 6 h 29"/>
                <a:gd name="T20" fmla="*/ 28 w 39"/>
                <a:gd name="T21" fmla="*/ 3 h 29"/>
                <a:gd name="T22" fmla="*/ 25 w 39"/>
                <a:gd name="T23" fmla="*/ 0 h 29"/>
                <a:gd name="T24" fmla="*/ 23 w 39"/>
                <a:gd name="T25" fmla="*/ 2 h 29"/>
                <a:gd name="T26" fmla="*/ 21 w 39"/>
                <a:gd name="T27" fmla="*/ 3 h 29"/>
                <a:gd name="T28" fmla="*/ 19 w 39"/>
                <a:gd name="T29" fmla="*/ 4 h 29"/>
                <a:gd name="T30" fmla="*/ 17 w 39"/>
                <a:gd name="T31" fmla="*/ 4 h 29"/>
                <a:gd name="T32" fmla="*/ 14 w 39"/>
                <a:gd name="T33" fmla="*/ 3 h 29"/>
                <a:gd name="T34" fmla="*/ 11 w 39"/>
                <a:gd name="T35" fmla="*/ 2 h 29"/>
                <a:gd name="T36" fmla="*/ 10 w 39"/>
                <a:gd name="T37" fmla="*/ 1 h 29"/>
                <a:gd name="T38" fmla="*/ 9 w 39"/>
                <a:gd name="T39" fmla="*/ 5 h 29"/>
                <a:gd name="T40" fmla="*/ 6 w 39"/>
                <a:gd name="T41" fmla="*/ 7 h 29"/>
                <a:gd name="T42" fmla="*/ 4 w 39"/>
                <a:gd name="T43" fmla="*/ 15 h 29"/>
                <a:gd name="T44" fmla="*/ 1 w 39"/>
                <a:gd name="T45" fmla="*/ 17 h 29"/>
                <a:gd name="T46" fmla="*/ 0 w 39"/>
                <a:gd name="T47" fmla="*/ 17 h 29"/>
                <a:gd name="T48" fmla="*/ 2 w 39"/>
                <a:gd name="T49" fmla="*/ 20 h 29"/>
                <a:gd name="T50" fmla="*/ 2 w 39"/>
                <a:gd name="T51" fmla="*/ 22 h 29"/>
                <a:gd name="T52" fmla="*/ 4 w 39"/>
                <a:gd name="T53" fmla="*/ 23 h 29"/>
                <a:gd name="T54" fmla="*/ 6 w 39"/>
                <a:gd name="T55" fmla="*/ 22 h 29"/>
                <a:gd name="T56" fmla="*/ 9 w 39"/>
                <a:gd name="T57" fmla="*/ 23 h 29"/>
                <a:gd name="T58" fmla="*/ 9 w 39"/>
                <a:gd name="T59" fmla="*/ 23 h 29"/>
                <a:gd name="T60" fmla="*/ 8 w 39"/>
                <a:gd name="T61" fmla="*/ 25 h 29"/>
                <a:gd name="T62" fmla="*/ 10 w 39"/>
                <a:gd name="T63" fmla="*/ 26 h 29"/>
                <a:gd name="T64" fmla="*/ 12 w 39"/>
                <a:gd name="T65" fmla="*/ 27 h 29"/>
                <a:gd name="T66" fmla="*/ 14 w 39"/>
                <a:gd name="T67" fmla="*/ 29 h 29"/>
                <a:gd name="T68" fmla="*/ 16 w 39"/>
                <a:gd name="T69" fmla="*/ 28 h 29"/>
                <a:gd name="T70" fmla="*/ 20 w 39"/>
                <a:gd name="T71" fmla="*/ 28 h 29"/>
                <a:gd name="T72" fmla="*/ 23 w 39"/>
                <a:gd name="T73" fmla="*/ 27 h 29"/>
                <a:gd name="T74" fmla="*/ 26 w 39"/>
                <a:gd name="T75" fmla="*/ 26 h 29"/>
                <a:gd name="T76" fmla="*/ 29 w 39"/>
                <a:gd name="T77" fmla="*/ 27 h 29"/>
                <a:gd name="T78" fmla="*/ 32 w 39"/>
                <a:gd name="T79" fmla="*/ 26 h 29"/>
                <a:gd name="T80" fmla="*/ 34 w 39"/>
                <a:gd name="T81" fmla="*/ 27 h 29"/>
                <a:gd name="T82" fmla="*/ 36 w 39"/>
                <a:gd name="T83" fmla="*/ 26 h 29"/>
                <a:gd name="T84" fmla="*/ 35 w 39"/>
                <a:gd name="T85" fmla="*/ 25 h 29"/>
                <a:gd name="T86" fmla="*/ 36 w 39"/>
                <a:gd name="T87" fmla="*/ 24 h 29"/>
                <a:gd name="T88" fmla="*/ 37 w 39"/>
                <a:gd name="T89" fmla="*/ 25 h 29"/>
                <a:gd name="T90" fmla="*/ 38 w 39"/>
                <a:gd name="T91" fmla="*/ 24 h 29"/>
                <a:gd name="T92" fmla="*/ 38 w 39"/>
                <a:gd name="T93" fmla="*/ 21 h 29"/>
                <a:gd name="T94" fmla="*/ 39 w 39"/>
                <a:gd name="T95" fmla="*/ 21 h 29"/>
                <a:gd name="T96" fmla="*/ 38 w 39"/>
                <a:gd name="T97" fmla="*/ 21 h 29"/>
                <a:gd name="T98" fmla="*/ 38 w 39"/>
                <a:gd name="T99" fmla="*/ 20 h 29"/>
                <a:gd name="T100" fmla="*/ 39 w 39"/>
                <a:gd name="T101" fmla="*/ 20 h 29"/>
                <a:gd name="T102" fmla="*/ 39 w 39"/>
                <a:gd name="T103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29">
                  <a:moveTo>
                    <a:pt x="39" y="19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6" y="20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3" y="18"/>
                    <a:pt x="33" y="18"/>
                  </a:cubicBezTo>
                  <a:cubicBezTo>
                    <a:pt x="32" y="17"/>
                    <a:pt x="33" y="16"/>
                    <a:pt x="32" y="16"/>
                  </a:cubicBezTo>
                  <a:cubicBezTo>
                    <a:pt x="32" y="16"/>
                    <a:pt x="33" y="14"/>
                    <a:pt x="32" y="13"/>
                  </a:cubicBezTo>
                  <a:cubicBezTo>
                    <a:pt x="32" y="12"/>
                    <a:pt x="33" y="12"/>
                    <a:pt x="32" y="12"/>
                  </a:cubicBezTo>
                  <a:cubicBezTo>
                    <a:pt x="31" y="11"/>
                    <a:pt x="33" y="10"/>
                    <a:pt x="32" y="9"/>
                  </a:cubicBezTo>
                  <a:cubicBezTo>
                    <a:pt x="32" y="8"/>
                    <a:pt x="32" y="8"/>
                    <a:pt x="30" y="6"/>
                  </a:cubicBezTo>
                  <a:cubicBezTo>
                    <a:pt x="29" y="5"/>
                    <a:pt x="29" y="5"/>
                    <a:pt x="28" y="3"/>
                  </a:cubicBezTo>
                  <a:cubicBezTo>
                    <a:pt x="28" y="2"/>
                    <a:pt x="25" y="0"/>
                    <a:pt x="25" y="0"/>
                  </a:cubicBezTo>
                  <a:cubicBezTo>
                    <a:pt x="25" y="0"/>
                    <a:pt x="24" y="1"/>
                    <a:pt x="23" y="2"/>
                  </a:cubicBezTo>
                  <a:cubicBezTo>
                    <a:pt x="23" y="3"/>
                    <a:pt x="23" y="3"/>
                    <a:pt x="21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9" y="4"/>
                    <a:pt x="9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4" y="9"/>
                    <a:pt x="6" y="12"/>
                    <a:pt x="4" y="15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2" y="19"/>
                    <a:pt x="2" y="20"/>
                  </a:cubicBezTo>
                  <a:cubicBezTo>
                    <a:pt x="2" y="21"/>
                    <a:pt x="1" y="22"/>
                    <a:pt x="2" y="22"/>
                  </a:cubicBezTo>
                  <a:cubicBezTo>
                    <a:pt x="3" y="22"/>
                    <a:pt x="3" y="21"/>
                    <a:pt x="4" y="23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7" y="23"/>
                    <a:pt x="7" y="24"/>
                    <a:pt x="8" y="25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0" y="26"/>
                    <a:pt x="13" y="26"/>
                    <a:pt x="12" y="27"/>
                  </a:cubicBezTo>
                  <a:cubicBezTo>
                    <a:pt x="11" y="28"/>
                    <a:pt x="12" y="29"/>
                    <a:pt x="14" y="29"/>
                  </a:cubicBezTo>
                  <a:cubicBezTo>
                    <a:pt x="16" y="29"/>
                    <a:pt x="14" y="28"/>
                    <a:pt x="16" y="28"/>
                  </a:cubicBezTo>
                  <a:cubicBezTo>
                    <a:pt x="18" y="29"/>
                    <a:pt x="18" y="29"/>
                    <a:pt x="20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7" y="26"/>
                    <a:pt x="27" y="27"/>
                    <a:pt x="29" y="27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3" y="26"/>
                    <a:pt x="34" y="27"/>
                    <a:pt x="34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5" y="26"/>
                    <a:pt x="35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7" y="24"/>
                    <a:pt x="37" y="24"/>
                    <a:pt x="37" y="25"/>
                  </a:cubicBezTo>
                  <a:cubicBezTo>
                    <a:pt x="38" y="24"/>
                    <a:pt x="37" y="24"/>
                    <a:pt x="38" y="24"/>
                  </a:cubicBezTo>
                  <a:cubicBezTo>
                    <a:pt x="38" y="23"/>
                    <a:pt x="38" y="22"/>
                    <a:pt x="38" y="21"/>
                  </a:cubicBezTo>
                  <a:cubicBezTo>
                    <a:pt x="38" y="21"/>
                    <a:pt x="39" y="21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39" y="20"/>
                    <a:pt x="39" y="20"/>
                    <a:pt x="39" y="1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79" name="Freeform 50">
              <a:extLst>
                <a:ext uri="{FF2B5EF4-FFF2-40B4-BE49-F238E27FC236}">
                  <a16:creationId xmlns:a16="http://schemas.microsoft.com/office/drawing/2014/main" id="{4014F107-7B73-72F3-4C21-D423412BC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460" y="2985821"/>
              <a:ext cx="25915" cy="33649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3 h 5"/>
                <a:gd name="T4" fmla="*/ 3 w 4"/>
                <a:gd name="T5" fmla="*/ 0 h 5"/>
                <a:gd name="T6" fmla="*/ 4 w 4"/>
                <a:gd name="T7" fmla="*/ 0 h 5"/>
                <a:gd name="T8" fmla="*/ 4 w 4"/>
                <a:gd name="T9" fmla="*/ 5 h 5"/>
                <a:gd name="T10" fmla="*/ 2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0" name="Freeform 51">
              <a:extLst>
                <a:ext uri="{FF2B5EF4-FFF2-40B4-BE49-F238E27FC236}">
                  <a16:creationId xmlns:a16="http://schemas.microsoft.com/office/drawing/2014/main" id="{12A62B86-68EA-068F-4746-FE48D98C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781" y="3244488"/>
              <a:ext cx="49836" cy="25236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1" name="Freeform 52">
              <a:extLst>
                <a:ext uri="{FF2B5EF4-FFF2-40B4-BE49-F238E27FC236}">
                  <a16:creationId xmlns:a16="http://schemas.microsoft.com/office/drawing/2014/main" id="{C517F328-3667-CAB2-700E-659E2B9F6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246" y="2371749"/>
              <a:ext cx="89704" cy="201886"/>
            </a:xfrm>
            <a:custGeom>
              <a:avLst/>
              <a:gdLst>
                <a:gd name="T0" fmla="*/ 11 w 14"/>
                <a:gd name="T1" fmla="*/ 28 h 30"/>
                <a:gd name="T2" fmla="*/ 11 w 14"/>
                <a:gd name="T3" fmla="*/ 26 h 30"/>
                <a:gd name="T4" fmla="*/ 10 w 14"/>
                <a:gd name="T5" fmla="*/ 24 h 30"/>
                <a:gd name="T6" fmla="*/ 10 w 14"/>
                <a:gd name="T7" fmla="*/ 21 h 30"/>
                <a:gd name="T8" fmla="*/ 10 w 14"/>
                <a:gd name="T9" fmla="*/ 20 h 30"/>
                <a:gd name="T10" fmla="*/ 11 w 14"/>
                <a:gd name="T11" fmla="*/ 16 h 30"/>
                <a:gd name="T12" fmla="*/ 11 w 14"/>
                <a:gd name="T13" fmla="*/ 13 h 30"/>
                <a:gd name="T14" fmla="*/ 12 w 14"/>
                <a:gd name="T15" fmla="*/ 11 h 30"/>
                <a:gd name="T16" fmla="*/ 11 w 14"/>
                <a:gd name="T17" fmla="*/ 7 h 30"/>
                <a:gd name="T18" fmla="*/ 12 w 14"/>
                <a:gd name="T19" fmla="*/ 4 h 30"/>
                <a:gd name="T20" fmla="*/ 12 w 14"/>
                <a:gd name="T21" fmla="*/ 2 h 30"/>
                <a:gd name="T22" fmla="*/ 11 w 14"/>
                <a:gd name="T23" fmla="*/ 1 h 30"/>
                <a:gd name="T24" fmla="*/ 7 w 14"/>
                <a:gd name="T25" fmla="*/ 2 h 30"/>
                <a:gd name="T26" fmla="*/ 6 w 14"/>
                <a:gd name="T27" fmla="*/ 1 h 30"/>
                <a:gd name="T28" fmla="*/ 3 w 14"/>
                <a:gd name="T29" fmla="*/ 1 h 30"/>
                <a:gd name="T30" fmla="*/ 4 w 14"/>
                <a:gd name="T31" fmla="*/ 9 h 30"/>
                <a:gd name="T32" fmla="*/ 3 w 14"/>
                <a:gd name="T33" fmla="*/ 11 h 30"/>
                <a:gd name="T34" fmla="*/ 3 w 14"/>
                <a:gd name="T35" fmla="*/ 12 h 30"/>
                <a:gd name="T36" fmla="*/ 2 w 14"/>
                <a:gd name="T37" fmla="*/ 14 h 30"/>
                <a:gd name="T38" fmla="*/ 2 w 14"/>
                <a:gd name="T39" fmla="*/ 15 h 30"/>
                <a:gd name="T40" fmla="*/ 1 w 14"/>
                <a:gd name="T41" fmla="*/ 15 h 30"/>
                <a:gd name="T42" fmla="*/ 0 w 14"/>
                <a:gd name="T43" fmla="*/ 17 h 30"/>
                <a:gd name="T44" fmla="*/ 1 w 14"/>
                <a:gd name="T45" fmla="*/ 19 h 30"/>
                <a:gd name="T46" fmla="*/ 2 w 14"/>
                <a:gd name="T47" fmla="*/ 18 h 30"/>
                <a:gd name="T48" fmla="*/ 2 w 14"/>
                <a:gd name="T49" fmla="*/ 20 h 30"/>
                <a:gd name="T50" fmla="*/ 1 w 14"/>
                <a:gd name="T51" fmla="*/ 20 h 30"/>
                <a:gd name="T52" fmla="*/ 1 w 14"/>
                <a:gd name="T53" fmla="*/ 21 h 30"/>
                <a:gd name="T54" fmla="*/ 2 w 14"/>
                <a:gd name="T55" fmla="*/ 21 h 30"/>
                <a:gd name="T56" fmla="*/ 3 w 14"/>
                <a:gd name="T57" fmla="*/ 24 h 30"/>
                <a:gd name="T58" fmla="*/ 3 w 14"/>
                <a:gd name="T59" fmla="*/ 24 h 30"/>
                <a:gd name="T60" fmla="*/ 2 w 14"/>
                <a:gd name="T61" fmla="*/ 29 h 30"/>
                <a:gd name="T62" fmla="*/ 6 w 14"/>
                <a:gd name="T63" fmla="*/ 29 h 30"/>
                <a:gd name="T64" fmla="*/ 8 w 14"/>
                <a:gd name="T65" fmla="*/ 30 h 30"/>
                <a:gd name="T66" fmla="*/ 11 w 14"/>
                <a:gd name="T6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30">
                  <a:moveTo>
                    <a:pt x="11" y="28"/>
                  </a:moveTo>
                  <a:cubicBezTo>
                    <a:pt x="11" y="28"/>
                    <a:pt x="11" y="27"/>
                    <a:pt x="11" y="26"/>
                  </a:cubicBezTo>
                  <a:cubicBezTo>
                    <a:pt x="12" y="24"/>
                    <a:pt x="11" y="26"/>
                    <a:pt x="10" y="24"/>
                  </a:cubicBezTo>
                  <a:cubicBezTo>
                    <a:pt x="9" y="23"/>
                    <a:pt x="10" y="23"/>
                    <a:pt x="10" y="21"/>
                  </a:cubicBezTo>
                  <a:cubicBezTo>
                    <a:pt x="11" y="20"/>
                    <a:pt x="11" y="21"/>
                    <a:pt x="10" y="20"/>
                  </a:cubicBezTo>
                  <a:cubicBezTo>
                    <a:pt x="8" y="17"/>
                    <a:pt x="10" y="18"/>
                    <a:pt x="11" y="16"/>
                  </a:cubicBezTo>
                  <a:cubicBezTo>
                    <a:pt x="12" y="15"/>
                    <a:pt x="11" y="15"/>
                    <a:pt x="11" y="13"/>
                  </a:cubicBezTo>
                  <a:cubicBezTo>
                    <a:pt x="11" y="12"/>
                    <a:pt x="10" y="12"/>
                    <a:pt x="12" y="11"/>
                  </a:cubicBezTo>
                  <a:cubicBezTo>
                    <a:pt x="13" y="10"/>
                    <a:pt x="12" y="8"/>
                    <a:pt x="11" y="7"/>
                  </a:cubicBezTo>
                  <a:cubicBezTo>
                    <a:pt x="10" y="5"/>
                    <a:pt x="11" y="6"/>
                    <a:pt x="12" y="4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2" y="1"/>
                    <a:pt x="11" y="1"/>
                  </a:cubicBezTo>
                  <a:cubicBezTo>
                    <a:pt x="9" y="1"/>
                    <a:pt x="9" y="1"/>
                    <a:pt x="7" y="2"/>
                  </a:cubicBezTo>
                  <a:cubicBezTo>
                    <a:pt x="5" y="2"/>
                    <a:pt x="7" y="2"/>
                    <a:pt x="6" y="1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4" y="3"/>
                    <a:pt x="5" y="8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6"/>
                    <a:pt x="2" y="17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1"/>
                    <a:pt x="2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6"/>
                    <a:pt x="2" y="27"/>
                    <a:pt x="2" y="29"/>
                  </a:cubicBezTo>
                  <a:cubicBezTo>
                    <a:pt x="3" y="29"/>
                    <a:pt x="5" y="28"/>
                    <a:pt x="6" y="29"/>
                  </a:cubicBezTo>
                  <a:cubicBezTo>
                    <a:pt x="7" y="29"/>
                    <a:pt x="6" y="30"/>
                    <a:pt x="8" y="30"/>
                  </a:cubicBezTo>
                  <a:cubicBezTo>
                    <a:pt x="8" y="30"/>
                    <a:pt x="10" y="28"/>
                    <a:pt x="11" y="2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2" name="Freeform 53">
              <a:extLst>
                <a:ext uri="{FF2B5EF4-FFF2-40B4-BE49-F238E27FC236}">
                  <a16:creationId xmlns:a16="http://schemas.microsoft.com/office/drawing/2014/main" id="{B89E1FDD-4440-CFA0-AD23-34E84F98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962" y="1850209"/>
              <a:ext cx="318948" cy="250256"/>
            </a:xfrm>
            <a:custGeom>
              <a:avLst/>
              <a:gdLst>
                <a:gd name="T0" fmla="*/ 25 w 50"/>
                <a:gd name="T1" fmla="*/ 3 h 37"/>
                <a:gd name="T2" fmla="*/ 25 w 50"/>
                <a:gd name="T3" fmla="*/ 1 h 37"/>
                <a:gd name="T4" fmla="*/ 23 w 50"/>
                <a:gd name="T5" fmla="*/ 2 h 37"/>
                <a:gd name="T6" fmla="*/ 22 w 50"/>
                <a:gd name="T7" fmla="*/ 3 h 37"/>
                <a:gd name="T8" fmla="*/ 20 w 50"/>
                <a:gd name="T9" fmla="*/ 2 h 37"/>
                <a:gd name="T10" fmla="*/ 20 w 50"/>
                <a:gd name="T11" fmla="*/ 1 h 37"/>
                <a:gd name="T12" fmla="*/ 21 w 50"/>
                <a:gd name="T13" fmla="*/ 1 h 37"/>
                <a:gd name="T14" fmla="*/ 21 w 50"/>
                <a:gd name="T15" fmla="*/ 1 h 37"/>
                <a:gd name="T16" fmla="*/ 20 w 50"/>
                <a:gd name="T17" fmla="*/ 0 h 37"/>
                <a:gd name="T18" fmla="*/ 15 w 50"/>
                <a:gd name="T19" fmla="*/ 1 h 37"/>
                <a:gd name="T20" fmla="*/ 14 w 50"/>
                <a:gd name="T21" fmla="*/ 2 h 37"/>
                <a:gd name="T22" fmla="*/ 12 w 50"/>
                <a:gd name="T23" fmla="*/ 2 h 37"/>
                <a:gd name="T24" fmla="*/ 10 w 50"/>
                <a:gd name="T25" fmla="*/ 4 h 37"/>
                <a:gd name="T26" fmla="*/ 8 w 50"/>
                <a:gd name="T27" fmla="*/ 3 h 37"/>
                <a:gd name="T28" fmla="*/ 8 w 50"/>
                <a:gd name="T29" fmla="*/ 4 h 37"/>
                <a:gd name="T30" fmla="*/ 3 w 50"/>
                <a:gd name="T31" fmla="*/ 5 h 37"/>
                <a:gd name="T32" fmla="*/ 1 w 50"/>
                <a:gd name="T33" fmla="*/ 5 h 37"/>
                <a:gd name="T34" fmla="*/ 0 w 50"/>
                <a:gd name="T35" fmla="*/ 9 h 37"/>
                <a:gd name="T36" fmla="*/ 1 w 50"/>
                <a:gd name="T37" fmla="*/ 12 h 37"/>
                <a:gd name="T38" fmla="*/ 1 w 50"/>
                <a:gd name="T39" fmla="*/ 15 h 37"/>
                <a:gd name="T40" fmla="*/ 2 w 50"/>
                <a:gd name="T41" fmla="*/ 18 h 37"/>
                <a:gd name="T42" fmla="*/ 2 w 50"/>
                <a:gd name="T43" fmla="*/ 23 h 37"/>
                <a:gd name="T44" fmla="*/ 4 w 50"/>
                <a:gd name="T45" fmla="*/ 24 h 37"/>
                <a:gd name="T46" fmla="*/ 6 w 50"/>
                <a:gd name="T47" fmla="*/ 24 h 37"/>
                <a:gd name="T48" fmla="*/ 8 w 50"/>
                <a:gd name="T49" fmla="*/ 25 h 37"/>
                <a:gd name="T50" fmla="*/ 11 w 50"/>
                <a:gd name="T51" fmla="*/ 27 h 37"/>
                <a:gd name="T52" fmla="*/ 14 w 50"/>
                <a:gd name="T53" fmla="*/ 27 h 37"/>
                <a:gd name="T54" fmla="*/ 17 w 50"/>
                <a:gd name="T55" fmla="*/ 29 h 37"/>
                <a:gd name="T56" fmla="*/ 19 w 50"/>
                <a:gd name="T57" fmla="*/ 32 h 37"/>
                <a:gd name="T58" fmla="*/ 20 w 50"/>
                <a:gd name="T59" fmla="*/ 32 h 37"/>
                <a:gd name="T60" fmla="*/ 23 w 50"/>
                <a:gd name="T61" fmla="*/ 32 h 37"/>
                <a:gd name="T62" fmla="*/ 26 w 50"/>
                <a:gd name="T63" fmla="*/ 33 h 37"/>
                <a:gd name="T64" fmla="*/ 29 w 50"/>
                <a:gd name="T65" fmla="*/ 33 h 37"/>
                <a:gd name="T66" fmla="*/ 32 w 50"/>
                <a:gd name="T67" fmla="*/ 32 h 37"/>
                <a:gd name="T68" fmla="*/ 36 w 50"/>
                <a:gd name="T69" fmla="*/ 30 h 37"/>
                <a:gd name="T70" fmla="*/ 39 w 50"/>
                <a:gd name="T71" fmla="*/ 32 h 37"/>
                <a:gd name="T72" fmla="*/ 41 w 50"/>
                <a:gd name="T73" fmla="*/ 34 h 37"/>
                <a:gd name="T74" fmla="*/ 43 w 50"/>
                <a:gd name="T75" fmla="*/ 35 h 37"/>
                <a:gd name="T76" fmla="*/ 45 w 50"/>
                <a:gd name="T77" fmla="*/ 37 h 37"/>
                <a:gd name="T78" fmla="*/ 47 w 50"/>
                <a:gd name="T79" fmla="*/ 36 h 37"/>
                <a:gd name="T80" fmla="*/ 47 w 50"/>
                <a:gd name="T81" fmla="*/ 33 h 37"/>
                <a:gd name="T82" fmla="*/ 48 w 50"/>
                <a:gd name="T83" fmla="*/ 30 h 37"/>
                <a:gd name="T84" fmla="*/ 49 w 50"/>
                <a:gd name="T85" fmla="*/ 28 h 37"/>
                <a:gd name="T86" fmla="*/ 48 w 50"/>
                <a:gd name="T87" fmla="*/ 24 h 37"/>
                <a:gd name="T88" fmla="*/ 48 w 50"/>
                <a:gd name="T89" fmla="*/ 21 h 37"/>
                <a:gd name="T90" fmla="*/ 49 w 50"/>
                <a:gd name="T91" fmla="*/ 20 h 37"/>
                <a:gd name="T92" fmla="*/ 48 w 50"/>
                <a:gd name="T93" fmla="*/ 17 h 37"/>
                <a:gd name="T94" fmla="*/ 48 w 50"/>
                <a:gd name="T95" fmla="*/ 14 h 37"/>
                <a:gd name="T96" fmla="*/ 49 w 50"/>
                <a:gd name="T97" fmla="*/ 10 h 37"/>
                <a:gd name="T98" fmla="*/ 48 w 50"/>
                <a:gd name="T99" fmla="*/ 7 h 37"/>
                <a:gd name="T100" fmla="*/ 47 w 50"/>
                <a:gd name="T101" fmla="*/ 5 h 37"/>
                <a:gd name="T102" fmla="*/ 41 w 50"/>
                <a:gd name="T103" fmla="*/ 5 h 37"/>
                <a:gd name="T104" fmla="*/ 39 w 50"/>
                <a:gd name="T105" fmla="*/ 5 h 37"/>
                <a:gd name="T106" fmla="*/ 37 w 50"/>
                <a:gd name="T107" fmla="*/ 5 h 37"/>
                <a:gd name="T108" fmla="*/ 30 w 50"/>
                <a:gd name="T109" fmla="*/ 5 h 37"/>
                <a:gd name="T110" fmla="*/ 25 w 50"/>
                <a:gd name="T111" fmla="*/ 2 h 37"/>
                <a:gd name="T112" fmla="*/ 25 w 50"/>
                <a:gd name="T1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7">
                  <a:moveTo>
                    <a:pt x="25" y="3"/>
                  </a:moveTo>
                  <a:cubicBezTo>
                    <a:pt x="24" y="2"/>
                    <a:pt x="25" y="1"/>
                    <a:pt x="25" y="1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20" y="0"/>
                    <a:pt x="16" y="0"/>
                    <a:pt x="15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3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9"/>
                    <a:pt x="0" y="9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2" y="19"/>
                    <a:pt x="2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7" y="24"/>
                    <a:pt x="7" y="26"/>
                    <a:pt x="8" y="25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5" y="27"/>
                    <a:pt x="16" y="30"/>
                    <a:pt x="17" y="29"/>
                  </a:cubicBezTo>
                  <a:cubicBezTo>
                    <a:pt x="18" y="29"/>
                    <a:pt x="19" y="32"/>
                    <a:pt x="19" y="32"/>
                  </a:cubicBezTo>
                  <a:cubicBezTo>
                    <a:pt x="19" y="32"/>
                    <a:pt x="18" y="32"/>
                    <a:pt x="20" y="32"/>
                  </a:cubicBezTo>
                  <a:cubicBezTo>
                    <a:pt x="22" y="32"/>
                    <a:pt x="21" y="31"/>
                    <a:pt x="23" y="32"/>
                  </a:cubicBezTo>
                  <a:cubicBezTo>
                    <a:pt x="24" y="32"/>
                    <a:pt x="25" y="33"/>
                    <a:pt x="26" y="33"/>
                  </a:cubicBezTo>
                  <a:cubicBezTo>
                    <a:pt x="27" y="34"/>
                    <a:pt x="28" y="34"/>
                    <a:pt x="29" y="33"/>
                  </a:cubicBezTo>
                  <a:cubicBezTo>
                    <a:pt x="30" y="32"/>
                    <a:pt x="30" y="32"/>
                    <a:pt x="32" y="32"/>
                  </a:cubicBezTo>
                  <a:cubicBezTo>
                    <a:pt x="34" y="32"/>
                    <a:pt x="35" y="29"/>
                    <a:pt x="36" y="30"/>
                  </a:cubicBezTo>
                  <a:cubicBezTo>
                    <a:pt x="37" y="31"/>
                    <a:pt x="38" y="32"/>
                    <a:pt x="39" y="32"/>
                  </a:cubicBezTo>
                  <a:cubicBezTo>
                    <a:pt x="40" y="32"/>
                    <a:pt x="40" y="33"/>
                    <a:pt x="41" y="34"/>
                  </a:cubicBezTo>
                  <a:cubicBezTo>
                    <a:pt x="43" y="34"/>
                    <a:pt x="42" y="34"/>
                    <a:pt x="43" y="35"/>
                  </a:cubicBezTo>
                  <a:cubicBezTo>
                    <a:pt x="43" y="37"/>
                    <a:pt x="45" y="37"/>
                    <a:pt x="45" y="37"/>
                  </a:cubicBezTo>
                  <a:cubicBezTo>
                    <a:pt x="45" y="37"/>
                    <a:pt x="48" y="37"/>
                    <a:pt x="47" y="36"/>
                  </a:cubicBezTo>
                  <a:cubicBezTo>
                    <a:pt x="47" y="35"/>
                    <a:pt x="46" y="34"/>
                    <a:pt x="47" y="33"/>
                  </a:cubicBezTo>
                  <a:cubicBezTo>
                    <a:pt x="48" y="32"/>
                    <a:pt x="48" y="31"/>
                    <a:pt x="48" y="30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47" y="25"/>
                    <a:pt x="48" y="24"/>
                  </a:cubicBezTo>
                  <a:cubicBezTo>
                    <a:pt x="48" y="23"/>
                    <a:pt x="49" y="23"/>
                    <a:pt x="48" y="21"/>
                  </a:cubicBezTo>
                  <a:cubicBezTo>
                    <a:pt x="48" y="20"/>
                    <a:pt x="49" y="21"/>
                    <a:pt x="49" y="20"/>
                  </a:cubicBezTo>
                  <a:cubicBezTo>
                    <a:pt x="48" y="19"/>
                    <a:pt x="47" y="18"/>
                    <a:pt x="48" y="17"/>
                  </a:cubicBezTo>
                  <a:cubicBezTo>
                    <a:pt x="48" y="17"/>
                    <a:pt x="48" y="15"/>
                    <a:pt x="48" y="14"/>
                  </a:cubicBezTo>
                  <a:cubicBezTo>
                    <a:pt x="48" y="13"/>
                    <a:pt x="50" y="11"/>
                    <a:pt x="49" y="10"/>
                  </a:cubicBezTo>
                  <a:cubicBezTo>
                    <a:pt x="48" y="9"/>
                    <a:pt x="48" y="7"/>
                    <a:pt x="48" y="7"/>
                  </a:cubicBezTo>
                  <a:cubicBezTo>
                    <a:pt x="48" y="7"/>
                    <a:pt x="49" y="6"/>
                    <a:pt x="47" y="5"/>
                  </a:cubicBezTo>
                  <a:cubicBezTo>
                    <a:pt x="46" y="5"/>
                    <a:pt x="41" y="5"/>
                    <a:pt x="41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4" y="5"/>
                    <a:pt x="30" y="5"/>
                  </a:cubicBezTo>
                  <a:cubicBezTo>
                    <a:pt x="27" y="4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3" name="Freeform 54">
              <a:extLst>
                <a:ext uri="{FF2B5EF4-FFF2-40B4-BE49-F238E27FC236}">
                  <a16:creationId xmlns:a16="http://schemas.microsoft.com/office/drawing/2014/main" id="{B3D1C41A-1F6E-49BC-A1FE-1363CBC0E7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7074" y="3250796"/>
              <a:ext cx="281073" cy="466862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4" name="Freeform 55">
              <a:extLst>
                <a:ext uri="{FF2B5EF4-FFF2-40B4-BE49-F238E27FC236}">
                  <a16:creationId xmlns:a16="http://schemas.microsoft.com/office/drawing/2014/main" id="{177B4A36-D6DF-EEDE-5C03-1FA895708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201" y="3913236"/>
              <a:ext cx="358817" cy="628792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5" name="Freeform 56">
              <a:extLst>
                <a:ext uri="{FF2B5EF4-FFF2-40B4-BE49-F238E27FC236}">
                  <a16:creationId xmlns:a16="http://schemas.microsoft.com/office/drawing/2014/main" id="{53EF5B29-6BBA-FC7F-0CC5-D3AA0B4D4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379" y="4575676"/>
              <a:ext cx="237218" cy="304934"/>
            </a:xfrm>
            <a:custGeom>
              <a:avLst/>
              <a:gdLst>
                <a:gd name="T0" fmla="*/ 19 w 37"/>
                <a:gd name="T1" fmla="*/ 3 h 45"/>
                <a:gd name="T2" fmla="*/ 17 w 37"/>
                <a:gd name="T3" fmla="*/ 1 h 45"/>
                <a:gd name="T4" fmla="*/ 13 w 37"/>
                <a:gd name="T5" fmla="*/ 0 h 45"/>
                <a:gd name="T6" fmla="*/ 7 w 37"/>
                <a:gd name="T7" fmla="*/ 1 h 45"/>
                <a:gd name="T8" fmla="*/ 5 w 37"/>
                <a:gd name="T9" fmla="*/ 4 h 45"/>
                <a:gd name="T10" fmla="*/ 3 w 37"/>
                <a:gd name="T11" fmla="*/ 7 h 45"/>
                <a:gd name="T12" fmla="*/ 3 w 37"/>
                <a:gd name="T13" fmla="*/ 9 h 45"/>
                <a:gd name="T14" fmla="*/ 0 w 37"/>
                <a:gd name="T15" fmla="*/ 15 h 45"/>
                <a:gd name="T16" fmla="*/ 3 w 37"/>
                <a:gd name="T17" fmla="*/ 16 h 45"/>
                <a:gd name="T18" fmla="*/ 4 w 37"/>
                <a:gd name="T19" fmla="*/ 18 h 45"/>
                <a:gd name="T20" fmla="*/ 6 w 37"/>
                <a:gd name="T21" fmla="*/ 20 h 45"/>
                <a:gd name="T22" fmla="*/ 8 w 37"/>
                <a:gd name="T23" fmla="*/ 22 h 45"/>
                <a:gd name="T24" fmla="*/ 10 w 37"/>
                <a:gd name="T25" fmla="*/ 25 h 45"/>
                <a:gd name="T26" fmla="*/ 12 w 37"/>
                <a:gd name="T27" fmla="*/ 27 h 45"/>
                <a:gd name="T28" fmla="*/ 16 w 37"/>
                <a:gd name="T29" fmla="*/ 28 h 45"/>
                <a:gd name="T30" fmla="*/ 17 w 37"/>
                <a:gd name="T31" fmla="*/ 30 h 45"/>
                <a:gd name="T32" fmla="*/ 20 w 37"/>
                <a:gd name="T33" fmla="*/ 33 h 45"/>
                <a:gd name="T34" fmla="*/ 21 w 37"/>
                <a:gd name="T35" fmla="*/ 36 h 45"/>
                <a:gd name="T36" fmla="*/ 19 w 37"/>
                <a:gd name="T37" fmla="*/ 40 h 45"/>
                <a:gd name="T38" fmla="*/ 17 w 37"/>
                <a:gd name="T39" fmla="*/ 43 h 45"/>
                <a:gd name="T40" fmla="*/ 18 w 37"/>
                <a:gd name="T41" fmla="*/ 43 h 45"/>
                <a:gd name="T42" fmla="*/ 22 w 37"/>
                <a:gd name="T43" fmla="*/ 44 h 45"/>
                <a:gd name="T44" fmla="*/ 25 w 37"/>
                <a:gd name="T45" fmla="*/ 44 h 45"/>
                <a:gd name="T46" fmla="*/ 29 w 37"/>
                <a:gd name="T47" fmla="*/ 44 h 45"/>
                <a:gd name="T48" fmla="*/ 31 w 37"/>
                <a:gd name="T49" fmla="*/ 44 h 45"/>
                <a:gd name="T50" fmla="*/ 32 w 37"/>
                <a:gd name="T51" fmla="*/ 43 h 45"/>
                <a:gd name="T52" fmla="*/ 34 w 37"/>
                <a:gd name="T53" fmla="*/ 41 h 45"/>
                <a:gd name="T54" fmla="*/ 34 w 37"/>
                <a:gd name="T55" fmla="*/ 37 h 45"/>
                <a:gd name="T56" fmla="*/ 35 w 37"/>
                <a:gd name="T57" fmla="*/ 34 h 45"/>
                <a:gd name="T58" fmla="*/ 36 w 37"/>
                <a:gd name="T59" fmla="*/ 30 h 45"/>
                <a:gd name="T60" fmla="*/ 37 w 37"/>
                <a:gd name="T61" fmla="*/ 25 h 45"/>
                <a:gd name="T62" fmla="*/ 34 w 37"/>
                <a:gd name="T63" fmla="*/ 26 h 45"/>
                <a:gd name="T64" fmla="*/ 33 w 37"/>
                <a:gd name="T65" fmla="*/ 23 h 45"/>
                <a:gd name="T66" fmla="*/ 33 w 37"/>
                <a:gd name="T67" fmla="*/ 19 h 45"/>
                <a:gd name="T68" fmla="*/ 30 w 37"/>
                <a:gd name="T69" fmla="*/ 17 h 45"/>
                <a:gd name="T70" fmla="*/ 29 w 37"/>
                <a:gd name="T71" fmla="*/ 15 h 45"/>
                <a:gd name="T72" fmla="*/ 28 w 37"/>
                <a:gd name="T73" fmla="*/ 14 h 45"/>
                <a:gd name="T74" fmla="*/ 27 w 37"/>
                <a:gd name="T75" fmla="*/ 15 h 45"/>
                <a:gd name="T76" fmla="*/ 22 w 37"/>
                <a:gd name="T77" fmla="*/ 14 h 45"/>
                <a:gd name="T78" fmla="*/ 21 w 37"/>
                <a:gd name="T79" fmla="*/ 10 h 45"/>
                <a:gd name="T80" fmla="*/ 21 w 37"/>
                <a:gd name="T81" fmla="*/ 6 h 45"/>
                <a:gd name="T82" fmla="*/ 20 w 37"/>
                <a:gd name="T83" fmla="*/ 4 h 45"/>
                <a:gd name="T84" fmla="*/ 19 w 37"/>
                <a:gd name="T85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5">
                  <a:moveTo>
                    <a:pt x="19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5" y="5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5" y="19"/>
                    <a:pt x="5" y="20"/>
                    <a:pt x="6" y="20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5"/>
                    <a:pt x="10" y="25"/>
                  </a:cubicBezTo>
                  <a:cubicBezTo>
                    <a:pt x="11" y="25"/>
                    <a:pt x="11" y="26"/>
                    <a:pt x="12" y="27"/>
                  </a:cubicBezTo>
                  <a:cubicBezTo>
                    <a:pt x="14" y="29"/>
                    <a:pt x="15" y="27"/>
                    <a:pt x="16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0"/>
                    <a:pt x="19" y="32"/>
                    <a:pt x="20" y="33"/>
                  </a:cubicBezTo>
                  <a:cubicBezTo>
                    <a:pt x="22" y="34"/>
                    <a:pt x="21" y="35"/>
                    <a:pt x="21" y="36"/>
                  </a:cubicBezTo>
                  <a:cubicBezTo>
                    <a:pt x="21" y="37"/>
                    <a:pt x="19" y="39"/>
                    <a:pt x="19" y="40"/>
                  </a:cubicBezTo>
                  <a:cubicBezTo>
                    <a:pt x="18" y="41"/>
                    <a:pt x="17" y="43"/>
                    <a:pt x="17" y="43"/>
                  </a:cubicBezTo>
                  <a:cubicBezTo>
                    <a:pt x="17" y="43"/>
                    <a:pt x="17" y="44"/>
                    <a:pt x="18" y="43"/>
                  </a:cubicBezTo>
                  <a:cubicBezTo>
                    <a:pt x="19" y="43"/>
                    <a:pt x="21" y="43"/>
                    <a:pt x="22" y="44"/>
                  </a:cubicBezTo>
                  <a:cubicBezTo>
                    <a:pt x="23" y="44"/>
                    <a:pt x="24" y="44"/>
                    <a:pt x="25" y="44"/>
                  </a:cubicBezTo>
                  <a:cubicBezTo>
                    <a:pt x="26" y="44"/>
                    <a:pt x="27" y="44"/>
                    <a:pt x="29" y="44"/>
                  </a:cubicBezTo>
                  <a:cubicBezTo>
                    <a:pt x="30" y="45"/>
                    <a:pt x="31" y="44"/>
                    <a:pt x="31" y="44"/>
                  </a:cubicBezTo>
                  <a:cubicBezTo>
                    <a:pt x="31" y="44"/>
                    <a:pt x="31" y="44"/>
                    <a:pt x="32" y="43"/>
                  </a:cubicBezTo>
                  <a:cubicBezTo>
                    <a:pt x="32" y="42"/>
                    <a:pt x="33" y="41"/>
                    <a:pt x="34" y="41"/>
                  </a:cubicBezTo>
                  <a:cubicBezTo>
                    <a:pt x="35" y="40"/>
                    <a:pt x="35" y="37"/>
                    <a:pt x="34" y="37"/>
                  </a:cubicBezTo>
                  <a:cubicBezTo>
                    <a:pt x="34" y="36"/>
                    <a:pt x="35" y="34"/>
                    <a:pt x="35" y="34"/>
                  </a:cubicBezTo>
                  <a:cubicBezTo>
                    <a:pt x="35" y="34"/>
                    <a:pt x="35" y="31"/>
                    <a:pt x="36" y="30"/>
                  </a:cubicBezTo>
                  <a:cubicBezTo>
                    <a:pt x="37" y="29"/>
                    <a:pt x="37" y="26"/>
                    <a:pt x="37" y="25"/>
                  </a:cubicBezTo>
                  <a:cubicBezTo>
                    <a:pt x="37" y="25"/>
                    <a:pt x="35" y="25"/>
                    <a:pt x="34" y="26"/>
                  </a:cubicBezTo>
                  <a:cubicBezTo>
                    <a:pt x="33" y="26"/>
                    <a:pt x="33" y="25"/>
                    <a:pt x="33" y="23"/>
                  </a:cubicBezTo>
                  <a:cubicBezTo>
                    <a:pt x="32" y="22"/>
                    <a:pt x="33" y="20"/>
                    <a:pt x="33" y="19"/>
                  </a:cubicBezTo>
                  <a:cubicBezTo>
                    <a:pt x="33" y="17"/>
                    <a:pt x="32" y="17"/>
                    <a:pt x="30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2" y="15"/>
                    <a:pt x="22" y="14"/>
                  </a:cubicBezTo>
                  <a:cubicBezTo>
                    <a:pt x="22" y="12"/>
                    <a:pt x="21" y="12"/>
                    <a:pt x="21" y="10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0" y="5"/>
                    <a:pt x="20" y="4"/>
                    <a:pt x="20" y="4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6" name="Freeform 57">
              <a:extLst>
                <a:ext uri="{FF2B5EF4-FFF2-40B4-BE49-F238E27FC236}">
                  <a16:creationId xmlns:a16="http://schemas.microsoft.com/office/drawing/2014/main" id="{F4532A80-ADF5-C92A-CA92-B750239BAC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8794" y="3993150"/>
              <a:ext cx="440548" cy="29862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7" name="Freeform 58">
              <a:extLst>
                <a:ext uri="{FF2B5EF4-FFF2-40B4-BE49-F238E27FC236}">
                  <a16:creationId xmlns:a16="http://schemas.microsoft.com/office/drawing/2014/main" id="{3E10EB19-A369-92E6-8D49-83782D301E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8364" y="3562038"/>
              <a:ext cx="171435" cy="94635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8" name="Freeform 59">
              <a:extLst>
                <a:ext uri="{FF2B5EF4-FFF2-40B4-BE49-F238E27FC236}">
                  <a16:creationId xmlns:a16="http://schemas.microsoft.com/office/drawing/2014/main" id="{6734B617-5488-980F-D012-4ADBC7DD7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6419" y="2588359"/>
              <a:ext cx="454501" cy="479480"/>
            </a:xfrm>
            <a:custGeom>
              <a:avLst/>
              <a:gdLst>
                <a:gd name="T0" fmla="*/ 69 w 71"/>
                <a:gd name="T1" fmla="*/ 8 h 71"/>
                <a:gd name="T2" fmla="*/ 67 w 71"/>
                <a:gd name="T3" fmla="*/ 11 h 71"/>
                <a:gd name="T4" fmla="*/ 62 w 71"/>
                <a:gd name="T5" fmla="*/ 13 h 71"/>
                <a:gd name="T6" fmla="*/ 59 w 71"/>
                <a:gd name="T7" fmla="*/ 15 h 71"/>
                <a:gd name="T8" fmla="*/ 56 w 71"/>
                <a:gd name="T9" fmla="*/ 15 h 71"/>
                <a:gd name="T10" fmla="*/ 53 w 71"/>
                <a:gd name="T11" fmla="*/ 17 h 71"/>
                <a:gd name="T12" fmla="*/ 54 w 71"/>
                <a:gd name="T13" fmla="*/ 20 h 71"/>
                <a:gd name="T14" fmla="*/ 56 w 71"/>
                <a:gd name="T15" fmla="*/ 25 h 71"/>
                <a:gd name="T16" fmla="*/ 59 w 71"/>
                <a:gd name="T17" fmla="*/ 28 h 71"/>
                <a:gd name="T18" fmla="*/ 58 w 71"/>
                <a:gd name="T19" fmla="*/ 32 h 71"/>
                <a:gd name="T20" fmla="*/ 56 w 71"/>
                <a:gd name="T21" fmla="*/ 37 h 71"/>
                <a:gd name="T22" fmla="*/ 54 w 71"/>
                <a:gd name="T23" fmla="*/ 41 h 71"/>
                <a:gd name="T24" fmla="*/ 51 w 71"/>
                <a:gd name="T25" fmla="*/ 44 h 71"/>
                <a:gd name="T26" fmla="*/ 46 w 71"/>
                <a:gd name="T27" fmla="*/ 48 h 71"/>
                <a:gd name="T28" fmla="*/ 42 w 71"/>
                <a:gd name="T29" fmla="*/ 51 h 71"/>
                <a:gd name="T30" fmla="*/ 40 w 71"/>
                <a:gd name="T31" fmla="*/ 52 h 71"/>
                <a:gd name="T32" fmla="*/ 37 w 71"/>
                <a:gd name="T33" fmla="*/ 56 h 71"/>
                <a:gd name="T34" fmla="*/ 39 w 71"/>
                <a:gd name="T35" fmla="*/ 58 h 71"/>
                <a:gd name="T36" fmla="*/ 39 w 71"/>
                <a:gd name="T37" fmla="*/ 61 h 71"/>
                <a:gd name="T38" fmla="*/ 41 w 71"/>
                <a:gd name="T39" fmla="*/ 64 h 71"/>
                <a:gd name="T40" fmla="*/ 40 w 71"/>
                <a:gd name="T41" fmla="*/ 68 h 71"/>
                <a:gd name="T42" fmla="*/ 36 w 71"/>
                <a:gd name="T43" fmla="*/ 68 h 71"/>
                <a:gd name="T44" fmla="*/ 33 w 71"/>
                <a:gd name="T45" fmla="*/ 71 h 71"/>
                <a:gd name="T46" fmla="*/ 31 w 71"/>
                <a:gd name="T47" fmla="*/ 70 h 71"/>
                <a:gd name="T48" fmla="*/ 29 w 71"/>
                <a:gd name="T49" fmla="*/ 70 h 71"/>
                <a:gd name="T50" fmla="*/ 28 w 71"/>
                <a:gd name="T51" fmla="*/ 67 h 71"/>
                <a:gd name="T52" fmla="*/ 24 w 71"/>
                <a:gd name="T53" fmla="*/ 63 h 71"/>
                <a:gd name="T54" fmla="*/ 23 w 71"/>
                <a:gd name="T55" fmla="*/ 62 h 71"/>
                <a:gd name="T56" fmla="*/ 18 w 71"/>
                <a:gd name="T57" fmla="*/ 62 h 71"/>
                <a:gd name="T58" fmla="*/ 10 w 71"/>
                <a:gd name="T59" fmla="*/ 63 h 71"/>
                <a:gd name="T60" fmla="*/ 5 w 71"/>
                <a:gd name="T61" fmla="*/ 63 h 71"/>
                <a:gd name="T62" fmla="*/ 3 w 71"/>
                <a:gd name="T63" fmla="*/ 64 h 71"/>
                <a:gd name="T64" fmla="*/ 0 w 71"/>
                <a:gd name="T65" fmla="*/ 64 h 71"/>
                <a:gd name="T66" fmla="*/ 4 w 71"/>
                <a:gd name="T67" fmla="*/ 56 h 71"/>
                <a:gd name="T68" fmla="*/ 10 w 71"/>
                <a:gd name="T69" fmla="*/ 55 h 71"/>
                <a:gd name="T70" fmla="*/ 11 w 71"/>
                <a:gd name="T71" fmla="*/ 52 h 71"/>
                <a:gd name="T72" fmla="*/ 9 w 71"/>
                <a:gd name="T73" fmla="*/ 48 h 71"/>
                <a:gd name="T74" fmla="*/ 6 w 71"/>
                <a:gd name="T75" fmla="*/ 46 h 71"/>
                <a:gd name="T76" fmla="*/ 3 w 71"/>
                <a:gd name="T77" fmla="*/ 42 h 71"/>
                <a:gd name="T78" fmla="*/ 2 w 71"/>
                <a:gd name="T79" fmla="*/ 36 h 71"/>
                <a:gd name="T80" fmla="*/ 8 w 71"/>
                <a:gd name="T81" fmla="*/ 38 h 71"/>
                <a:gd name="T82" fmla="*/ 14 w 71"/>
                <a:gd name="T83" fmla="*/ 38 h 71"/>
                <a:gd name="T84" fmla="*/ 17 w 71"/>
                <a:gd name="T85" fmla="*/ 37 h 71"/>
                <a:gd name="T86" fmla="*/ 20 w 71"/>
                <a:gd name="T87" fmla="*/ 35 h 71"/>
                <a:gd name="T88" fmla="*/ 23 w 71"/>
                <a:gd name="T89" fmla="*/ 32 h 71"/>
                <a:gd name="T90" fmla="*/ 27 w 71"/>
                <a:gd name="T91" fmla="*/ 28 h 71"/>
                <a:gd name="T92" fmla="*/ 29 w 71"/>
                <a:gd name="T93" fmla="*/ 27 h 71"/>
                <a:gd name="T94" fmla="*/ 30 w 71"/>
                <a:gd name="T95" fmla="*/ 24 h 71"/>
                <a:gd name="T96" fmla="*/ 32 w 71"/>
                <a:gd name="T97" fmla="*/ 23 h 71"/>
                <a:gd name="T98" fmla="*/ 35 w 71"/>
                <a:gd name="T99" fmla="*/ 24 h 71"/>
                <a:gd name="T100" fmla="*/ 36 w 71"/>
                <a:gd name="T101" fmla="*/ 20 h 71"/>
                <a:gd name="T102" fmla="*/ 38 w 71"/>
                <a:gd name="T103" fmla="*/ 16 h 71"/>
                <a:gd name="T104" fmla="*/ 37 w 71"/>
                <a:gd name="T105" fmla="*/ 13 h 71"/>
                <a:gd name="T106" fmla="*/ 42 w 71"/>
                <a:gd name="T107" fmla="*/ 13 h 71"/>
                <a:gd name="T108" fmla="*/ 41 w 71"/>
                <a:gd name="T109" fmla="*/ 9 h 71"/>
                <a:gd name="T110" fmla="*/ 43 w 71"/>
                <a:gd name="T111" fmla="*/ 5 h 71"/>
                <a:gd name="T112" fmla="*/ 51 w 71"/>
                <a:gd name="T113" fmla="*/ 2 h 71"/>
                <a:gd name="T114" fmla="*/ 57 w 71"/>
                <a:gd name="T115" fmla="*/ 1 h 71"/>
                <a:gd name="T116" fmla="*/ 59 w 71"/>
                <a:gd name="T117" fmla="*/ 0 h 71"/>
                <a:gd name="T118" fmla="*/ 68 w 71"/>
                <a:gd name="T119" fmla="*/ 3 h 71"/>
                <a:gd name="T120" fmla="*/ 71 w 71"/>
                <a:gd name="T121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" h="71">
                  <a:moveTo>
                    <a:pt x="71" y="6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7" y="67"/>
                    <a:pt x="26" y="66"/>
                    <a:pt x="24" y="66"/>
                  </a:cubicBezTo>
                  <a:cubicBezTo>
                    <a:pt x="25" y="66"/>
                    <a:pt x="25" y="63"/>
                    <a:pt x="2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4" y="62"/>
                    <a:pt x="23" y="62"/>
                  </a:cubicBezTo>
                  <a:cubicBezTo>
                    <a:pt x="22" y="62"/>
                    <a:pt x="21" y="62"/>
                    <a:pt x="20" y="62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7" y="62"/>
                    <a:pt x="16" y="63"/>
                    <a:pt x="16" y="63"/>
                  </a:cubicBezTo>
                  <a:cubicBezTo>
                    <a:pt x="14" y="64"/>
                    <a:pt x="12" y="63"/>
                    <a:pt x="10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6" y="63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4"/>
                    <a:pt x="2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69" y="4"/>
                    <a:pt x="69" y="4"/>
                  </a:cubicBezTo>
                  <a:lnTo>
                    <a:pt x="71" y="6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89" name="Freeform 60">
              <a:extLst>
                <a:ext uri="{FF2B5EF4-FFF2-40B4-BE49-F238E27FC236}">
                  <a16:creationId xmlns:a16="http://schemas.microsoft.com/office/drawing/2014/main" id="{6D6A0980-266A-E1C0-1003-A79B5D1B9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9335" y="2979512"/>
              <a:ext cx="237218" cy="338581"/>
            </a:xfrm>
            <a:custGeom>
              <a:avLst/>
              <a:gdLst>
                <a:gd name="T0" fmla="*/ 19 w 37"/>
                <a:gd name="T1" fmla="*/ 2 h 50"/>
                <a:gd name="T2" fmla="*/ 19 w 37"/>
                <a:gd name="T3" fmla="*/ 2 h 50"/>
                <a:gd name="T4" fmla="*/ 19 w 37"/>
                <a:gd name="T5" fmla="*/ 4 h 50"/>
                <a:gd name="T6" fmla="*/ 20 w 37"/>
                <a:gd name="T7" fmla="*/ 4 h 50"/>
                <a:gd name="T8" fmla="*/ 20 w 37"/>
                <a:gd name="T9" fmla="*/ 0 h 50"/>
                <a:gd name="T10" fmla="*/ 19 w 37"/>
                <a:gd name="T11" fmla="*/ 1 h 50"/>
                <a:gd name="T12" fmla="*/ 19 w 37"/>
                <a:gd name="T13" fmla="*/ 2 h 50"/>
                <a:gd name="T14" fmla="*/ 21 w 37"/>
                <a:gd name="T15" fmla="*/ 6 h 50"/>
                <a:gd name="T16" fmla="*/ 22 w 37"/>
                <a:gd name="T17" fmla="*/ 8 h 50"/>
                <a:gd name="T18" fmla="*/ 24 w 37"/>
                <a:gd name="T19" fmla="*/ 9 h 50"/>
                <a:gd name="T20" fmla="*/ 26 w 37"/>
                <a:gd name="T21" fmla="*/ 12 h 50"/>
                <a:gd name="T22" fmla="*/ 27 w 37"/>
                <a:gd name="T23" fmla="*/ 12 h 50"/>
                <a:gd name="T24" fmla="*/ 31 w 37"/>
                <a:gd name="T25" fmla="*/ 13 h 50"/>
                <a:gd name="T26" fmla="*/ 32 w 37"/>
                <a:gd name="T27" fmla="*/ 15 h 50"/>
                <a:gd name="T28" fmla="*/ 33 w 37"/>
                <a:gd name="T29" fmla="*/ 15 h 50"/>
                <a:gd name="T30" fmla="*/ 33 w 37"/>
                <a:gd name="T31" fmla="*/ 15 h 50"/>
                <a:gd name="T32" fmla="*/ 35 w 37"/>
                <a:gd name="T33" fmla="*/ 17 h 50"/>
                <a:gd name="T34" fmla="*/ 35 w 37"/>
                <a:gd name="T35" fmla="*/ 19 h 50"/>
                <a:gd name="T36" fmla="*/ 37 w 37"/>
                <a:gd name="T37" fmla="*/ 20 h 50"/>
                <a:gd name="T38" fmla="*/ 37 w 37"/>
                <a:gd name="T39" fmla="*/ 21 h 50"/>
                <a:gd name="T40" fmla="*/ 35 w 37"/>
                <a:gd name="T41" fmla="*/ 23 h 50"/>
                <a:gd name="T42" fmla="*/ 35 w 37"/>
                <a:gd name="T43" fmla="*/ 24 h 50"/>
                <a:gd name="T44" fmla="*/ 34 w 37"/>
                <a:gd name="T45" fmla="*/ 25 h 50"/>
                <a:gd name="T46" fmla="*/ 34 w 37"/>
                <a:gd name="T47" fmla="*/ 26 h 50"/>
                <a:gd name="T48" fmla="*/ 33 w 37"/>
                <a:gd name="T49" fmla="*/ 27 h 50"/>
                <a:gd name="T50" fmla="*/ 32 w 37"/>
                <a:gd name="T51" fmla="*/ 29 h 50"/>
                <a:gd name="T52" fmla="*/ 31 w 37"/>
                <a:gd name="T53" fmla="*/ 30 h 50"/>
                <a:gd name="T54" fmla="*/ 31 w 37"/>
                <a:gd name="T55" fmla="*/ 32 h 50"/>
                <a:gd name="T56" fmla="*/ 30 w 37"/>
                <a:gd name="T57" fmla="*/ 32 h 50"/>
                <a:gd name="T58" fmla="*/ 28 w 37"/>
                <a:gd name="T59" fmla="*/ 39 h 50"/>
                <a:gd name="T60" fmla="*/ 24 w 37"/>
                <a:gd name="T61" fmla="*/ 40 h 50"/>
                <a:gd name="T62" fmla="*/ 24 w 37"/>
                <a:gd name="T63" fmla="*/ 41 h 50"/>
                <a:gd name="T64" fmla="*/ 22 w 37"/>
                <a:gd name="T65" fmla="*/ 42 h 50"/>
                <a:gd name="T66" fmla="*/ 22 w 37"/>
                <a:gd name="T67" fmla="*/ 44 h 50"/>
                <a:gd name="T68" fmla="*/ 17 w 37"/>
                <a:gd name="T69" fmla="*/ 45 h 50"/>
                <a:gd name="T70" fmla="*/ 15 w 37"/>
                <a:gd name="T71" fmla="*/ 48 h 50"/>
                <a:gd name="T72" fmla="*/ 12 w 37"/>
                <a:gd name="T73" fmla="*/ 49 h 50"/>
                <a:gd name="T74" fmla="*/ 10 w 37"/>
                <a:gd name="T75" fmla="*/ 49 h 50"/>
                <a:gd name="T76" fmla="*/ 10 w 37"/>
                <a:gd name="T77" fmla="*/ 50 h 50"/>
                <a:gd name="T78" fmla="*/ 8 w 37"/>
                <a:gd name="T79" fmla="*/ 50 h 50"/>
                <a:gd name="T80" fmla="*/ 6 w 37"/>
                <a:gd name="T81" fmla="*/ 49 h 50"/>
                <a:gd name="T82" fmla="*/ 0 w 37"/>
                <a:gd name="T83" fmla="*/ 40 h 50"/>
                <a:gd name="T84" fmla="*/ 1 w 37"/>
                <a:gd name="T85" fmla="*/ 39 h 50"/>
                <a:gd name="T86" fmla="*/ 16 w 37"/>
                <a:gd name="T87" fmla="*/ 33 h 50"/>
                <a:gd name="T88" fmla="*/ 19 w 37"/>
                <a:gd name="T89" fmla="*/ 20 h 50"/>
                <a:gd name="T90" fmla="*/ 16 w 37"/>
                <a:gd name="T91" fmla="*/ 17 h 50"/>
                <a:gd name="T92" fmla="*/ 17 w 37"/>
                <a:gd name="T93" fmla="*/ 14 h 50"/>
                <a:gd name="T94" fmla="*/ 17 w 37"/>
                <a:gd name="T95" fmla="*/ 10 h 50"/>
                <a:gd name="T96" fmla="*/ 17 w 37"/>
                <a:gd name="T97" fmla="*/ 9 h 50"/>
                <a:gd name="T98" fmla="*/ 18 w 37"/>
                <a:gd name="T99" fmla="*/ 8 h 50"/>
                <a:gd name="T100" fmla="*/ 17 w 37"/>
                <a:gd name="T101" fmla="*/ 7 h 50"/>
                <a:gd name="T102" fmla="*/ 18 w 37"/>
                <a:gd name="T103" fmla="*/ 6 h 50"/>
                <a:gd name="T104" fmla="*/ 20 w 37"/>
                <a:gd name="T105" fmla="*/ 7 h 50"/>
                <a:gd name="T106" fmla="*/ 21 w 37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50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25" y="10"/>
                    <a:pt x="25" y="11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4" y="18"/>
                    <a:pt x="35" y="19"/>
                  </a:cubicBezTo>
                  <a:cubicBezTo>
                    <a:pt x="35" y="19"/>
                    <a:pt x="36" y="19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6" y="22"/>
                    <a:pt x="35" y="23"/>
                  </a:cubicBezTo>
                  <a:cubicBezTo>
                    <a:pt x="35" y="23"/>
                    <a:pt x="36" y="24"/>
                    <a:pt x="35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4" y="25"/>
                    <a:pt x="35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28" y="35"/>
                    <a:pt x="28" y="36"/>
                    <a:pt x="28" y="39"/>
                  </a:cubicBezTo>
                  <a:cubicBezTo>
                    <a:pt x="27" y="39"/>
                    <a:pt x="25" y="39"/>
                    <a:pt x="24" y="40"/>
                  </a:cubicBezTo>
                  <a:cubicBezTo>
                    <a:pt x="23" y="40"/>
                    <a:pt x="24" y="41"/>
                    <a:pt x="24" y="41"/>
                  </a:cubicBezTo>
                  <a:cubicBezTo>
                    <a:pt x="23" y="41"/>
                    <a:pt x="22" y="42"/>
                    <a:pt x="22" y="42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1" y="44"/>
                    <a:pt x="19" y="45"/>
                    <a:pt x="17" y="45"/>
                  </a:cubicBezTo>
                  <a:cubicBezTo>
                    <a:pt x="16" y="45"/>
                    <a:pt x="16" y="47"/>
                    <a:pt x="15" y="48"/>
                  </a:cubicBezTo>
                  <a:cubicBezTo>
                    <a:pt x="14" y="49"/>
                    <a:pt x="13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8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3" y="34"/>
                    <a:pt x="16" y="33"/>
                  </a:cubicBezTo>
                  <a:cubicBezTo>
                    <a:pt x="17" y="32"/>
                    <a:pt x="18" y="21"/>
                    <a:pt x="19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5"/>
                    <a:pt x="17" y="14"/>
                  </a:cubicBezTo>
                  <a:cubicBezTo>
                    <a:pt x="18" y="12"/>
                    <a:pt x="18" y="10"/>
                    <a:pt x="17" y="10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7"/>
                    <a:pt x="19" y="8"/>
                    <a:pt x="20" y="7"/>
                  </a:cubicBezTo>
                  <a:cubicBezTo>
                    <a:pt x="20" y="6"/>
                    <a:pt x="21" y="6"/>
                    <a:pt x="21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0" name="Freeform 61">
              <a:extLst>
                <a:ext uri="{FF2B5EF4-FFF2-40B4-BE49-F238E27FC236}">
                  <a16:creationId xmlns:a16="http://schemas.microsoft.com/office/drawing/2014/main" id="{EDC6819E-01CC-7DE9-45DA-5EF275F735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1876" y="504300"/>
              <a:ext cx="781423" cy="1198700"/>
            </a:xfrm>
            <a:custGeom>
              <a:avLst/>
              <a:gdLst>
                <a:gd name="T0" fmla="*/ 52 w 122"/>
                <a:gd name="T1" fmla="*/ 17 h 177"/>
                <a:gd name="T2" fmla="*/ 39 w 122"/>
                <a:gd name="T3" fmla="*/ 10 h 177"/>
                <a:gd name="T4" fmla="*/ 35 w 122"/>
                <a:gd name="T5" fmla="*/ 11 h 177"/>
                <a:gd name="T6" fmla="*/ 42 w 122"/>
                <a:gd name="T7" fmla="*/ 20 h 177"/>
                <a:gd name="T8" fmla="*/ 57 w 122"/>
                <a:gd name="T9" fmla="*/ 21 h 177"/>
                <a:gd name="T10" fmla="*/ 41 w 122"/>
                <a:gd name="T11" fmla="*/ 26 h 177"/>
                <a:gd name="T12" fmla="*/ 42 w 122"/>
                <a:gd name="T13" fmla="*/ 33 h 177"/>
                <a:gd name="T14" fmla="*/ 59 w 122"/>
                <a:gd name="T15" fmla="*/ 35 h 177"/>
                <a:gd name="T16" fmla="*/ 67 w 122"/>
                <a:gd name="T17" fmla="*/ 18 h 177"/>
                <a:gd name="T18" fmla="*/ 55 w 122"/>
                <a:gd name="T19" fmla="*/ 7 h 177"/>
                <a:gd name="T20" fmla="*/ 33 w 122"/>
                <a:gd name="T21" fmla="*/ 14 h 177"/>
                <a:gd name="T22" fmla="*/ 105 w 122"/>
                <a:gd name="T23" fmla="*/ 20 h 177"/>
                <a:gd name="T24" fmla="*/ 72 w 122"/>
                <a:gd name="T25" fmla="*/ 22 h 177"/>
                <a:gd name="T26" fmla="*/ 83 w 122"/>
                <a:gd name="T27" fmla="*/ 79 h 177"/>
                <a:gd name="T28" fmla="*/ 85 w 122"/>
                <a:gd name="T29" fmla="*/ 85 h 177"/>
                <a:gd name="T30" fmla="*/ 63 w 122"/>
                <a:gd name="T31" fmla="*/ 90 h 177"/>
                <a:gd name="T32" fmla="*/ 52 w 122"/>
                <a:gd name="T33" fmla="*/ 97 h 177"/>
                <a:gd name="T34" fmla="*/ 53 w 122"/>
                <a:gd name="T35" fmla="*/ 99 h 177"/>
                <a:gd name="T36" fmla="*/ 83 w 122"/>
                <a:gd name="T37" fmla="*/ 84 h 177"/>
                <a:gd name="T38" fmla="*/ 50 w 122"/>
                <a:gd name="T39" fmla="*/ 99 h 177"/>
                <a:gd name="T40" fmla="*/ 44 w 122"/>
                <a:gd name="T41" fmla="*/ 105 h 177"/>
                <a:gd name="T42" fmla="*/ 21 w 122"/>
                <a:gd name="T43" fmla="*/ 135 h 177"/>
                <a:gd name="T44" fmla="*/ 12 w 122"/>
                <a:gd name="T45" fmla="*/ 147 h 177"/>
                <a:gd name="T46" fmla="*/ 31 w 122"/>
                <a:gd name="T47" fmla="*/ 171 h 177"/>
                <a:gd name="T48" fmla="*/ 35 w 122"/>
                <a:gd name="T49" fmla="*/ 150 h 177"/>
                <a:gd name="T50" fmla="*/ 50 w 122"/>
                <a:gd name="T51" fmla="*/ 122 h 177"/>
                <a:gd name="T52" fmla="*/ 70 w 122"/>
                <a:gd name="T53" fmla="*/ 103 h 177"/>
                <a:gd name="T54" fmla="*/ 92 w 122"/>
                <a:gd name="T55" fmla="*/ 100 h 177"/>
                <a:gd name="T56" fmla="*/ 114 w 122"/>
                <a:gd name="T57" fmla="*/ 94 h 177"/>
                <a:gd name="T58" fmla="*/ 117 w 122"/>
                <a:gd name="T59" fmla="*/ 89 h 177"/>
                <a:gd name="T60" fmla="*/ 113 w 122"/>
                <a:gd name="T61" fmla="*/ 80 h 177"/>
                <a:gd name="T62" fmla="*/ 107 w 122"/>
                <a:gd name="T63" fmla="*/ 77 h 177"/>
                <a:gd name="T64" fmla="*/ 102 w 122"/>
                <a:gd name="T65" fmla="*/ 83 h 177"/>
                <a:gd name="T66" fmla="*/ 97 w 122"/>
                <a:gd name="T67" fmla="*/ 86 h 177"/>
                <a:gd name="T68" fmla="*/ 92 w 122"/>
                <a:gd name="T69" fmla="*/ 81 h 177"/>
                <a:gd name="T70" fmla="*/ 82 w 122"/>
                <a:gd name="T71" fmla="*/ 86 h 177"/>
                <a:gd name="T72" fmla="*/ 78 w 122"/>
                <a:gd name="T73" fmla="*/ 87 h 177"/>
                <a:gd name="T74" fmla="*/ 73 w 122"/>
                <a:gd name="T75" fmla="*/ 90 h 177"/>
                <a:gd name="T76" fmla="*/ 66 w 122"/>
                <a:gd name="T77" fmla="*/ 92 h 177"/>
                <a:gd name="T78" fmla="*/ 59 w 122"/>
                <a:gd name="T79" fmla="*/ 101 h 177"/>
                <a:gd name="T80" fmla="*/ 53 w 122"/>
                <a:gd name="T81" fmla="*/ 106 h 177"/>
                <a:gd name="T82" fmla="*/ 50 w 122"/>
                <a:gd name="T83" fmla="*/ 115 h 177"/>
                <a:gd name="T84" fmla="*/ 37 w 122"/>
                <a:gd name="T85" fmla="*/ 125 h 177"/>
                <a:gd name="T86" fmla="*/ 26 w 122"/>
                <a:gd name="T87" fmla="*/ 135 h 177"/>
                <a:gd name="T88" fmla="*/ 21 w 122"/>
                <a:gd name="T89" fmla="*/ 139 h 177"/>
                <a:gd name="T90" fmla="*/ 13 w 122"/>
                <a:gd name="T91" fmla="*/ 145 h 177"/>
                <a:gd name="T92" fmla="*/ 4 w 122"/>
                <a:gd name="T93" fmla="*/ 150 h 177"/>
                <a:gd name="T94" fmla="*/ 8 w 122"/>
                <a:gd name="T95" fmla="*/ 153 h 177"/>
                <a:gd name="T96" fmla="*/ 2 w 122"/>
                <a:gd name="T97" fmla="*/ 155 h 177"/>
                <a:gd name="T98" fmla="*/ 4 w 122"/>
                <a:gd name="T99" fmla="*/ 160 h 177"/>
                <a:gd name="T100" fmla="*/ 7 w 122"/>
                <a:gd name="T101" fmla="*/ 163 h 177"/>
                <a:gd name="T102" fmla="*/ 6 w 122"/>
                <a:gd name="T103" fmla="*/ 172 h 177"/>
                <a:gd name="T104" fmla="*/ 26 w 122"/>
                <a:gd name="T105" fmla="*/ 172 h 177"/>
                <a:gd name="T106" fmla="*/ 63 w 122"/>
                <a:gd name="T107" fmla="*/ 5 h 177"/>
                <a:gd name="T108" fmla="*/ 72 w 122"/>
                <a:gd name="T109" fmla="*/ 11 h 177"/>
                <a:gd name="T110" fmla="*/ 87 w 122"/>
                <a:gd name="T111" fmla="*/ 16 h 177"/>
                <a:gd name="T112" fmla="*/ 99 w 122"/>
                <a:gd name="T113" fmla="*/ 5 h 177"/>
                <a:gd name="T114" fmla="*/ 91 w 122"/>
                <a:gd name="T115" fmla="*/ 6 h 177"/>
                <a:gd name="T116" fmla="*/ 72 w 122"/>
                <a:gd name="T117" fmla="*/ 0 h 177"/>
                <a:gd name="T118" fmla="*/ 80 w 122"/>
                <a:gd name="T119" fmla="*/ 33 h 177"/>
                <a:gd name="T120" fmla="*/ 76 w 122"/>
                <a:gd name="T12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7">
                  <a:moveTo>
                    <a:pt x="83" y="2"/>
                  </a:moveTo>
                  <a:cubicBezTo>
                    <a:pt x="83" y="2"/>
                    <a:pt x="83" y="3"/>
                    <a:pt x="83" y="3"/>
                  </a:cubicBezTo>
                  <a:cubicBezTo>
                    <a:pt x="85" y="4"/>
                    <a:pt x="84" y="3"/>
                    <a:pt x="83" y="2"/>
                  </a:cubicBezTo>
                  <a:close/>
                  <a:moveTo>
                    <a:pt x="54" y="5"/>
                  </a:moveTo>
                  <a:cubicBezTo>
                    <a:pt x="54" y="5"/>
                    <a:pt x="54" y="6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8"/>
                    <a:pt x="52" y="8"/>
                  </a:cubicBezTo>
                  <a:cubicBezTo>
                    <a:pt x="52" y="8"/>
                    <a:pt x="50" y="9"/>
                    <a:pt x="50" y="9"/>
                  </a:cubicBezTo>
                  <a:cubicBezTo>
                    <a:pt x="50" y="10"/>
                    <a:pt x="50" y="12"/>
                    <a:pt x="50" y="13"/>
                  </a:cubicBezTo>
                  <a:cubicBezTo>
                    <a:pt x="50" y="13"/>
                    <a:pt x="51" y="14"/>
                    <a:pt x="51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1" y="16"/>
                    <a:pt x="51" y="16"/>
                  </a:cubicBezTo>
                  <a:cubicBezTo>
                    <a:pt x="50" y="15"/>
                    <a:pt x="51" y="14"/>
                    <a:pt x="50" y="13"/>
                  </a:cubicBezTo>
                  <a:cubicBezTo>
                    <a:pt x="50" y="13"/>
                    <a:pt x="49" y="13"/>
                    <a:pt x="48" y="12"/>
                  </a:cubicBezTo>
                  <a:cubicBezTo>
                    <a:pt x="47" y="11"/>
                    <a:pt x="47" y="10"/>
                    <a:pt x="46" y="8"/>
                  </a:cubicBezTo>
                  <a:cubicBezTo>
                    <a:pt x="45" y="8"/>
                    <a:pt x="45" y="9"/>
                    <a:pt x="44" y="9"/>
                  </a:cubicBezTo>
                  <a:cubicBezTo>
                    <a:pt x="43" y="10"/>
                    <a:pt x="43" y="10"/>
                    <a:pt x="43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1"/>
                    <a:pt x="41" y="11"/>
                    <a:pt x="41" y="11"/>
                  </a:cubicBezTo>
                  <a:cubicBezTo>
                    <a:pt x="41" y="11"/>
                    <a:pt x="41" y="10"/>
                    <a:pt x="41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2" y="9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8"/>
                    <a:pt x="39" y="8"/>
                  </a:cubicBezTo>
                  <a:cubicBezTo>
                    <a:pt x="39" y="8"/>
                    <a:pt x="38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4" y="9"/>
                    <a:pt x="34" y="10"/>
                    <a:pt x="34" y="12"/>
                  </a:cubicBezTo>
                  <a:cubicBezTo>
                    <a:pt x="35" y="11"/>
                    <a:pt x="34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2"/>
                    <a:pt x="35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5" y="15"/>
                    <a:pt x="35" y="15"/>
                    <a:pt x="34" y="15"/>
                  </a:cubicBezTo>
                  <a:cubicBezTo>
                    <a:pt x="35" y="15"/>
                    <a:pt x="37" y="17"/>
                    <a:pt x="37" y="17"/>
                  </a:cubicBezTo>
                  <a:cubicBezTo>
                    <a:pt x="38" y="17"/>
                    <a:pt x="37" y="17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21"/>
                    <a:pt x="36" y="21"/>
                    <a:pt x="39" y="21"/>
                  </a:cubicBezTo>
                  <a:cubicBezTo>
                    <a:pt x="40" y="21"/>
                    <a:pt x="40" y="22"/>
                    <a:pt x="41" y="21"/>
                  </a:cubicBezTo>
                  <a:cubicBezTo>
                    <a:pt x="41" y="21"/>
                    <a:pt x="41" y="21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4" y="20"/>
                    <a:pt x="45" y="20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6" y="18"/>
                    <a:pt x="45" y="17"/>
                    <a:pt x="46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8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9"/>
                    <a:pt x="48" y="20"/>
                  </a:cubicBezTo>
                  <a:cubicBezTo>
                    <a:pt x="49" y="20"/>
                    <a:pt x="51" y="20"/>
                    <a:pt x="52" y="20"/>
                  </a:cubicBezTo>
                  <a:cubicBezTo>
                    <a:pt x="52" y="20"/>
                    <a:pt x="52" y="21"/>
                    <a:pt x="54" y="22"/>
                  </a:cubicBezTo>
                  <a:cubicBezTo>
                    <a:pt x="55" y="22"/>
                    <a:pt x="56" y="22"/>
                    <a:pt x="57" y="21"/>
                  </a:cubicBezTo>
                  <a:cubicBezTo>
                    <a:pt x="57" y="22"/>
                    <a:pt x="57" y="23"/>
                    <a:pt x="56" y="23"/>
                  </a:cubicBezTo>
                  <a:cubicBezTo>
                    <a:pt x="55" y="23"/>
                    <a:pt x="51" y="23"/>
                    <a:pt x="50" y="23"/>
                  </a:cubicBezTo>
                  <a:cubicBezTo>
                    <a:pt x="50" y="23"/>
                    <a:pt x="49" y="22"/>
                    <a:pt x="48" y="22"/>
                  </a:cubicBezTo>
                  <a:cubicBezTo>
                    <a:pt x="48" y="22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4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4"/>
                    <a:pt x="41" y="25"/>
                    <a:pt x="41" y="26"/>
                  </a:cubicBezTo>
                  <a:cubicBezTo>
                    <a:pt x="41" y="29"/>
                    <a:pt x="42" y="26"/>
                    <a:pt x="43" y="26"/>
                  </a:cubicBezTo>
                  <a:cubicBezTo>
                    <a:pt x="43" y="26"/>
                    <a:pt x="44" y="26"/>
                    <a:pt x="44" y="27"/>
                  </a:cubicBezTo>
                  <a:cubicBezTo>
                    <a:pt x="45" y="27"/>
                    <a:pt x="47" y="26"/>
                    <a:pt x="48" y="26"/>
                  </a:cubicBezTo>
                  <a:cubicBezTo>
                    <a:pt x="48" y="26"/>
                    <a:pt x="52" y="26"/>
                    <a:pt x="50" y="26"/>
                  </a:cubicBezTo>
                  <a:cubicBezTo>
                    <a:pt x="49" y="26"/>
                    <a:pt x="48" y="27"/>
                    <a:pt x="47" y="27"/>
                  </a:cubicBezTo>
                  <a:cubicBezTo>
                    <a:pt x="47" y="28"/>
                    <a:pt x="47" y="27"/>
                    <a:pt x="47" y="28"/>
                  </a:cubicBezTo>
                  <a:cubicBezTo>
                    <a:pt x="47" y="29"/>
                    <a:pt x="48" y="30"/>
                    <a:pt x="48" y="30"/>
                  </a:cubicBezTo>
                  <a:cubicBezTo>
                    <a:pt x="45" y="29"/>
                    <a:pt x="44" y="30"/>
                    <a:pt x="42" y="29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2"/>
                    <a:pt x="42" y="32"/>
                    <a:pt x="42" y="33"/>
                  </a:cubicBezTo>
                  <a:cubicBezTo>
                    <a:pt x="43" y="33"/>
                    <a:pt x="47" y="33"/>
                    <a:pt x="47" y="33"/>
                  </a:cubicBezTo>
                  <a:cubicBezTo>
                    <a:pt x="48" y="33"/>
                    <a:pt x="48" y="34"/>
                    <a:pt x="48" y="35"/>
                  </a:cubicBezTo>
                  <a:cubicBezTo>
                    <a:pt x="48" y="35"/>
                    <a:pt x="49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1" y="35"/>
                    <a:pt x="52" y="35"/>
                  </a:cubicBezTo>
                  <a:cubicBezTo>
                    <a:pt x="52" y="37"/>
                    <a:pt x="53" y="37"/>
                    <a:pt x="54" y="39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6" y="37"/>
                  </a:cubicBezTo>
                  <a:cubicBezTo>
                    <a:pt x="56" y="36"/>
                    <a:pt x="56" y="36"/>
                    <a:pt x="56" y="35"/>
                  </a:cubicBezTo>
                  <a:cubicBezTo>
                    <a:pt x="56" y="35"/>
                    <a:pt x="56" y="34"/>
                    <a:pt x="57" y="34"/>
                  </a:cubicBezTo>
                  <a:cubicBezTo>
                    <a:pt x="57" y="34"/>
                    <a:pt x="58" y="35"/>
                    <a:pt x="59" y="35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2"/>
                    <a:pt x="62" y="32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3" y="31"/>
                    <a:pt x="64" y="31"/>
                  </a:cubicBezTo>
                  <a:cubicBezTo>
                    <a:pt x="64" y="31"/>
                    <a:pt x="64" y="30"/>
                    <a:pt x="64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27"/>
                    <a:pt x="64" y="28"/>
                    <a:pt x="67" y="27"/>
                  </a:cubicBezTo>
                  <a:cubicBezTo>
                    <a:pt x="65" y="22"/>
                    <a:pt x="67" y="21"/>
                    <a:pt x="73" y="20"/>
                  </a:cubicBezTo>
                  <a:cubicBezTo>
                    <a:pt x="73" y="20"/>
                    <a:pt x="73" y="19"/>
                    <a:pt x="72" y="19"/>
                  </a:cubicBezTo>
                  <a:cubicBezTo>
                    <a:pt x="71" y="18"/>
                    <a:pt x="69" y="19"/>
                    <a:pt x="67" y="18"/>
                  </a:cubicBezTo>
                  <a:cubicBezTo>
                    <a:pt x="67" y="18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6"/>
                    <a:pt x="66" y="16"/>
                    <a:pt x="66" y="15"/>
                  </a:cubicBezTo>
                  <a:cubicBezTo>
                    <a:pt x="66" y="15"/>
                    <a:pt x="65" y="14"/>
                    <a:pt x="65" y="13"/>
                  </a:cubicBezTo>
                  <a:cubicBezTo>
                    <a:pt x="64" y="13"/>
                    <a:pt x="64" y="13"/>
                    <a:pt x="64" y="12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2" y="11"/>
                    <a:pt x="63" y="10"/>
                  </a:cubicBezTo>
                  <a:cubicBezTo>
                    <a:pt x="61" y="9"/>
                    <a:pt x="60" y="8"/>
                    <a:pt x="59" y="7"/>
                  </a:cubicBezTo>
                  <a:cubicBezTo>
                    <a:pt x="58" y="7"/>
                    <a:pt x="57" y="7"/>
                    <a:pt x="56" y="8"/>
                  </a:cubicBezTo>
                  <a:cubicBezTo>
                    <a:pt x="56" y="7"/>
                    <a:pt x="56" y="7"/>
                    <a:pt x="55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lose/>
                  <a:moveTo>
                    <a:pt x="32" y="14"/>
                  </a:moveTo>
                  <a:cubicBezTo>
                    <a:pt x="32" y="16"/>
                    <a:pt x="32" y="17"/>
                    <a:pt x="32" y="18"/>
                  </a:cubicBezTo>
                  <a:cubicBezTo>
                    <a:pt x="32" y="18"/>
                    <a:pt x="34" y="19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8"/>
                    <a:pt x="34" y="17"/>
                  </a:cubicBezTo>
                  <a:cubicBezTo>
                    <a:pt x="34" y="17"/>
                    <a:pt x="33" y="17"/>
                    <a:pt x="33" y="16"/>
                  </a:cubicBezTo>
                  <a:cubicBezTo>
                    <a:pt x="32" y="16"/>
                    <a:pt x="33" y="15"/>
                    <a:pt x="33" y="14"/>
                  </a:cubicBezTo>
                  <a:lnTo>
                    <a:pt x="32" y="14"/>
                  </a:lnTo>
                  <a:close/>
                  <a:moveTo>
                    <a:pt x="111" y="16"/>
                  </a:moveTo>
                  <a:cubicBezTo>
                    <a:pt x="110" y="17"/>
                    <a:pt x="111" y="17"/>
                    <a:pt x="110" y="18"/>
                  </a:cubicBezTo>
                  <a:cubicBezTo>
                    <a:pt x="113" y="18"/>
                    <a:pt x="114" y="18"/>
                    <a:pt x="116" y="18"/>
                  </a:cubicBezTo>
                  <a:cubicBezTo>
                    <a:pt x="116" y="18"/>
                    <a:pt x="117" y="17"/>
                    <a:pt x="117" y="17"/>
                  </a:cubicBezTo>
                  <a:cubicBezTo>
                    <a:pt x="116" y="17"/>
                    <a:pt x="116" y="17"/>
                    <a:pt x="115" y="17"/>
                  </a:cubicBezTo>
                  <a:cubicBezTo>
                    <a:pt x="115" y="17"/>
                    <a:pt x="114" y="16"/>
                    <a:pt x="111" y="16"/>
                  </a:cubicBezTo>
                  <a:close/>
                  <a:moveTo>
                    <a:pt x="104" y="19"/>
                  </a:moveTo>
                  <a:cubicBezTo>
                    <a:pt x="104" y="19"/>
                    <a:pt x="103" y="19"/>
                    <a:pt x="103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6" y="21"/>
                    <a:pt x="105" y="20"/>
                  </a:cubicBezTo>
                  <a:cubicBezTo>
                    <a:pt x="104" y="20"/>
                    <a:pt x="105" y="19"/>
                    <a:pt x="104" y="19"/>
                  </a:cubicBezTo>
                  <a:close/>
                  <a:moveTo>
                    <a:pt x="72" y="22"/>
                  </a:moveTo>
                  <a:cubicBezTo>
                    <a:pt x="72" y="22"/>
                    <a:pt x="71" y="23"/>
                    <a:pt x="71" y="23"/>
                  </a:cubicBezTo>
                  <a:cubicBezTo>
                    <a:pt x="70" y="23"/>
                    <a:pt x="70" y="23"/>
                    <a:pt x="69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2" y="24"/>
                    <a:pt x="72" y="24"/>
                    <a:pt x="73" y="26"/>
                  </a:cubicBezTo>
                  <a:cubicBezTo>
                    <a:pt x="74" y="26"/>
                    <a:pt x="76" y="26"/>
                    <a:pt x="78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79" y="23"/>
                    <a:pt x="79" y="23"/>
                  </a:cubicBezTo>
                  <a:cubicBezTo>
                    <a:pt x="78" y="22"/>
                    <a:pt x="75" y="21"/>
                    <a:pt x="72" y="22"/>
                  </a:cubicBezTo>
                  <a:close/>
                  <a:moveTo>
                    <a:pt x="97" y="77"/>
                  </a:moveTo>
                  <a:cubicBezTo>
                    <a:pt x="97" y="78"/>
                    <a:pt x="96" y="78"/>
                    <a:pt x="96" y="78"/>
                  </a:cubicBezTo>
                  <a:cubicBezTo>
                    <a:pt x="96" y="79"/>
                    <a:pt x="97" y="79"/>
                    <a:pt x="96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8" y="80"/>
                    <a:pt x="98" y="80"/>
                    <a:pt x="99" y="80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99" y="79"/>
                    <a:pt x="99" y="79"/>
                    <a:pt x="98" y="79"/>
                  </a:cubicBezTo>
                  <a:cubicBezTo>
                    <a:pt x="98" y="79"/>
                    <a:pt x="99" y="79"/>
                    <a:pt x="99" y="78"/>
                  </a:cubicBezTo>
                  <a:cubicBezTo>
                    <a:pt x="98" y="78"/>
                    <a:pt x="98" y="78"/>
                    <a:pt x="97" y="77"/>
                  </a:cubicBezTo>
                  <a:close/>
                  <a:moveTo>
                    <a:pt x="83" y="79"/>
                  </a:moveTo>
                  <a:cubicBezTo>
                    <a:pt x="82" y="79"/>
                    <a:pt x="82" y="80"/>
                    <a:pt x="82" y="80"/>
                  </a:cubicBezTo>
                  <a:cubicBezTo>
                    <a:pt x="81" y="80"/>
                    <a:pt x="80" y="80"/>
                    <a:pt x="79" y="80"/>
                  </a:cubicBezTo>
                  <a:cubicBezTo>
                    <a:pt x="79" y="81"/>
                    <a:pt x="78" y="82"/>
                    <a:pt x="79" y="83"/>
                  </a:cubicBezTo>
                  <a:cubicBezTo>
                    <a:pt x="80" y="83"/>
                    <a:pt x="81" y="81"/>
                    <a:pt x="81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5" y="78"/>
                    <a:pt x="83" y="79"/>
                  </a:cubicBezTo>
                  <a:close/>
                  <a:moveTo>
                    <a:pt x="86" y="82"/>
                  </a:moveTo>
                  <a:cubicBezTo>
                    <a:pt x="86" y="82"/>
                    <a:pt x="86" y="82"/>
                    <a:pt x="86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4"/>
                    <a:pt x="83" y="83"/>
                    <a:pt x="85" y="84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6" y="84"/>
                    <a:pt x="88" y="82"/>
                    <a:pt x="86" y="82"/>
                  </a:cubicBezTo>
                  <a:close/>
                  <a:moveTo>
                    <a:pt x="66" y="85"/>
                  </a:moveTo>
                  <a:cubicBezTo>
                    <a:pt x="66" y="86"/>
                    <a:pt x="65" y="87"/>
                    <a:pt x="66" y="87"/>
                  </a:cubicBezTo>
                  <a:cubicBezTo>
                    <a:pt x="66" y="87"/>
                    <a:pt x="67" y="88"/>
                    <a:pt x="67" y="88"/>
                  </a:cubicBezTo>
                  <a:cubicBezTo>
                    <a:pt x="68" y="87"/>
                    <a:pt x="67" y="87"/>
                    <a:pt x="68" y="87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5"/>
                    <a:pt x="67" y="85"/>
                    <a:pt x="66" y="85"/>
                  </a:cubicBezTo>
                  <a:close/>
                  <a:moveTo>
                    <a:pt x="65" y="88"/>
                  </a:moveTo>
                  <a:cubicBezTo>
                    <a:pt x="64" y="88"/>
                    <a:pt x="64" y="88"/>
                    <a:pt x="63" y="88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3" y="88"/>
                    <a:pt x="63" y="90"/>
                    <a:pt x="63" y="90"/>
                  </a:cubicBezTo>
                  <a:cubicBezTo>
                    <a:pt x="63" y="90"/>
                    <a:pt x="64" y="90"/>
                    <a:pt x="64" y="91"/>
                  </a:cubicBezTo>
                  <a:cubicBezTo>
                    <a:pt x="66" y="89"/>
                    <a:pt x="65" y="90"/>
                    <a:pt x="66" y="88"/>
                  </a:cubicBezTo>
                  <a:cubicBezTo>
                    <a:pt x="66" y="88"/>
                    <a:pt x="65" y="88"/>
                    <a:pt x="65" y="88"/>
                  </a:cubicBezTo>
                  <a:close/>
                  <a:moveTo>
                    <a:pt x="61" y="91"/>
                  </a:moveTo>
                  <a:cubicBezTo>
                    <a:pt x="58" y="93"/>
                    <a:pt x="58" y="94"/>
                    <a:pt x="58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9" y="97"/>
                    <a:pt x="59" y="96"/>
                    <a:pt x="59" y="96"/>
                  </a:cubicBezTo>
                  <a:cubicBezTo>
                    <a:pt x="60" y="95"/>
                    <a:pt x="60" y="96"/>
                    <a:pt x="60" y="96"/>
                  </a:cubicBezTo>
                  <a:cubicBezTo>
                    <a:pt x="61" y="95"/>
                    <a:pt x="62" y="94"/>
                    <a:pt x="62" y="91"/>
                  </a:cubicBezTo>
                  <a:lnTo>
                    <a:pt x="61" y="91"/>
                  </a:lnTo>
                  <a:close/>
                  <a:moveTo>
                    <a:pt x="52" y="97"/>
                  </a:moveTo>
                  <a:cubicBezTo>
                    <a:pt x="51" y="99"/>
                    <a:pt x="50" y="100"/>
                    <a:pt x="49" y="102"/>
                  </a:cubicBezTo>
                  <a:cubicBezTo>
                    <a:pt x="50" y="102"/>
                    <a:pt x="50" y="102"/>
                    <a:pt x="51" y="102"/>
                  </a:cubicBezTo>
                  <a:cubicBezTo>
                    <a:pt x="51" y="102"/>
                    <a:pt x="51" y="103"/>
                    <a:pt x="51" y="103"/>
                  </a:cubicBezTo>
                  <a:cubicBezTo>
                    <a:pt x="51" y="103"/>
                    <a:pt x="51" y="103"/>
                    <a:pt x="52" y="103"/>
                  </a:cubicBezTo>
                  <a:cubicBezTo>
                    <a:pt x="52" y="103"/>
                    <a:pt x="52" y="102"/>
                    <a:pt x="52" y="102"/>
                  </a:cubicBezTo>
                  <a:cubicBezTo>
                    <a:pt x="52" y="102"/>
                    <a:pt x="53" y="102"/>
                    <a:pt x="52" y="102"/>
                  </a:cubicBezTo>
                  <a:cubicBezTo>
                    <a:pt x="54" y="101"/>
                    <a:pt x="55" y="101"/>
                    <a:pt x="56" y="99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5" y="98"/>
                    <a:pt x="55" y="98"/>
                    <a:pt x="54" y="98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53" y="98"/>
                    <a:pt x="53" y="99"/>
                  </a:cubicBezTo>
                  <a:cubicBezTo>
                    <a:pt x="53" y="98"/>
                    <a:pt x="53" y="97"/>
                    <a:pt x="53" y="97"/>
                  </a:cubicBezTo>
                  <a:lnTo>
                    <a:pt x="52" y="97"/>
                  </a:lnTo>
                  <a:close/>
                  <a:moveTo>
                    <a:pt x="89" y="79"/>
                  </a:moveTo>
                  <a:cubicBezTo>
                    <a:pt x="89" y="79"/>
                    <a:pt x="89" y="80"/>
                    <a:pt x="89" y="80"/>
                  </a:cubicBezTo>
                  <a:cubicBezTo>
                    <a:pt x="90" y="81"/>
                    <a:pt x="90" y="79"/>
                    <a:pt x="90" y="79"/>
                  </a:cubicBezTo>
                  <a:lnTo>
                    <a:pt x="89" y="79"/>
                  </a:lnTo>
                  <a:close/>
                  <a:moveTo>
                    <a:pt x="69" y="83"/>
                  </a:moveTo>
                  <a:cubicBezTo>
                    <a:pt x="70" y="84"/>
                    <a:pt x="70" y="84"/>
                    <a:pt x="70" y="85"/>
                  </a:cubicBezTo>
                  <a:cubicBezTo>
                    <a:pt x="73" y="85"/>
                    <a:pt x="69" y="83"/>
                    <a:pt x="69" y="83"/>
                  </a:cubicBezTo>
                  <a:close/>
                  <a:moveTo>
                    <a:pt x="81" y="83"/>
                  </a:moveTo>
                  <a:cubicBezTo>
                    <a:pt x="79" y="83"/>
                    <a:pt x="83" y="84"/>
                    <a:pt x="83" y="84"/>
                  </a:cubicBezTo>
                  <a:cubicBezTo>
                    <a:pt x="82" y="84"/>
                    <a:pt x="83" y="83"/>
                    <a:pt x="81" y="83"/>
                  </a:cubicBezTo>
                  <a:close/>
                  <a:moveTo>
                    <a:pt x="73" y="84"/>
                  </a:move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5"/>
                    <a:pt x="73" y="85"/>
                  </a:cubicBezTo>
                  <a:cubicBezTo>
                    <a:pt x="73" y="85"/>
                    <a:pt x="74" y="83"/>
                    <a:pt x="73" y="84"/>
                  </a:cubicBezTo>
                  <a:close/>
                  <a:moveTo>
                    <a:pt x="56" y="94"/>
                  </a:moveTo>
                  <a:cubicBezTo>
                    <a:pt x="55" y="96"/>
                    <a:pt x="55" y="96"/>
                    <a:pt x="57" y="95"/>
                  </a:cubicBezTo>
                  <a:cubicBezTo>
                    <a:pt x="57" y="95"/>
                    <a:pt x="57" y="93"/>
                    <a:pt x="56" y="94"/>
                  </a:cubicBezTo>
                  <a:close/>
                  <a:moveTo>
                    <a:pt x="49" y="98"/>
                  </a:moveTo>
                  <a:cubicBezTo>
                    <a:pt x="49" y="98"/>
                    <a:pt x="48" y="98"/>
                    <a:pt x="48" y="99"/>
                  </a:cubicBezTo>
                  <a:cubicBezTo>
                    <a:pt x="47" y="99"/>
                    <a:pt x="49" y="99"/>
                    <a:pt x="50" y="99"/>
                  </a:cubicBezTo>
                  <a:cubicBezTo>
                    <a:pt x="50" y="98"/>
                    <a:pt x="50" y="97"/>
                    <a:pt x="49" y="98"/>
                  </a:cubicBezTo>
                  <a:close/>
                  <a:moveTo>
                    <a:pt x="48" y="101"/>
                  </a:moveTo>
                  <a:cubicBezTo>
                    <a:pt x="47" y="101"/>
                    <a:pt x="46" y="103"/>
                    <a:pt x="46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4"/>
                    <a:pt x="45" y="104"/>
                    <a:pt x="46" y="104"/>
                  </a:cubicBezTo>
                  <a:cubicBezTo>
                    <a:pt x="47" y="104"/>
                    <a:pt x="48" y="102"/>
                    <a:pt x="48" y="102"/>
                  </a:cubicBezTo>
                  <a:cubicBezTo>
                    <a:pt x="48" y="102"/>
                    <a:pt x="48" y="101"/>
                    <a:pt x="48" y="101"/>
                  </a:cubicBezTo>
                  <a:close/>
                  <a:moveTo>
                    <a:pt x="42" y="103"/>
                  </a:moveTo>
                  <a:cubicBezTo>
                    <a:pt x="42" y="104"/>
                    <a:pt x="42" y="104"/>
                    <a:pt x="42" y="104"/>
                  </a:cubicBezTo>
                  <a:cubicBezTo>
                    <a:pt x="41" y="104"/>
                    <a:pt x="43" y="105"/>
                    <a:pt x="44" y="105"/>
                  </a:cubicBezTo>
                  <a:cubicBezTo>
                    <a:pt x="44" y="105"/>
                    <a:pt x="44" y="104"/>
                    <a:pt x="44" y="104"/>
                  </a:cubicBezTo>
                  <a:lnTo>
                    <a:pt x="42" y="103"/>
                  </a:lnTo>
                  <a:close/>
                  <a:moveTo>
                    <a:pt x="46" y="120"/>
                  </a:moveTo>
                  <a:cubicBezTo>
                    <a:pt x="48" y="120"/>
                    <a:pt x="46" y="121"/>
                    <a:pt x="46" y="121"/>
                  </a:cubicBezTo>
                  <a:cubicBezTo>
                    <a:pt x="46" y="120"/>
                    <a:pt x="46" y="120"/>
                    <a:pt x="46" y="120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1"/>
                    <a:pt x="43" y="121"/>
                  </a:cubicBezTo>
                  <a:cubicBezTo>
                    <a:pt x="43" y="121"/>
                    <a:pt x="43" y="120"/>
                    <a:pt x="42" y="120"/>
                  </a:cubicBezTo>
                  <a:close/>
                  <a:moveTo>
                    <a:pt x="21" y="135"/>
                  </a:moveTo>
                  <a:cubicBezTo>
                    <a:pt x="20" y="135"/>
                    <a:pt x="17" y="137"/>
                    <a:pt x="20" y="137"/>
                  </a:cubicBezTo>
                  <a:cubicBezTo>
                    <a:pt x="20" y="136"/>
                    <a:pt x="22" y="135"/>
                    <a:pt x="21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6" y="141"/>
                    <a:pt x="15" y="140"/>
                    <a:pt x="15" y="140"/>
                  </a:cubicBezTo>
                  <a:close/>
                  <a:moveTo>
                    <a:pt x="19" y="141"/>
                  </a:moveTo>
                  <a:cubicBezTo>
                    <a:pt x="20" y="141"/>
                    <a:pt x="20" y="142"/>
                    <a:pt x="19" y="141"/>
                  </a:cubicBezTo>
                  <a:cubicBezTo>
                    <a:pt x="19" y="141"/>
                    <a:pt x="18" y="141"/>
                    <a:pt x="19" y="141"/>
                  </a:cubicBezTo>
                  <a:close/>
                  <a:moveTo>
                    <a:pt x="12" y="147"/>
                  </a:moveTo>
                  <a:cubicBezTo>
                    <a:pt x="12" y="148"/>
                    <a:pt x="13" y="147"/>
                    <a:pt x="13" y="147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8"/>
                    <a:pt x="12" y="147"/>
                    <a:pt x="12" y="147"/>
                  </a:cubicBezTo>
                  <a:close/>
                  <a:moveTo>
                    <a:pt x="5" y="162"/>
                  </a:moveTo>
                  <a:cubicBezTo>
                    <a:pt x="5" y="162"/>
                    <a:pt x="5" y="163"/>
                    <a:pt x="5" y="163"/>
                  </a:cubicBezTo>
                  <a:cubicBezTo>
                    <a:pt x="6" y="163"/>
                    <a:pt x="6" y="162"/>
                    <a:pt x="5" y="162"/>
                  </a:cubicBezTo>
                  <a:close/>
                  <a:moveTo>
                    <a:pt x="3" y="163"/>
                  </a:moveTo>
                  <a:cubicBezTo>
                    <a:pt x="3" y="164"/>
                    <a:pt x="3" y="164"/>
                    <a:pt x="3" y="164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3" y="164"/>
                    <a:pt x="4" y="163"/>
                    <a:pt x="3" y="163"/>
                  </a:cubicBezTo>
                  <a:close/>
                  <a:moveTo>
                    <a:pt x="3" y="164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4" y="164"/>
                    <a:pt x="3" y="164"/>
                  </a:cubicBezTo>
                  <a:close/>
                  <a:moveTo>
                    <a:pt x="31" y="171"/>
                  </a:moveTo>
                  <a:cubicBezTo>
                    <a:pt x="31" y="171"/>
                    <a:pt x="31" y="171"/>
                    <a:pt x="32" y="171"/>
                  </a:cubicBezTo>
                  <a:cubicBezTo>
                    <a:pt x="33" y="171"/>
                    <a:pt x="33" y="169"/>
                    <a:pt x="33" y="168"/>
                  </a:cubicBezTo>
                  <a:cubicBezTo>
                    <a:pt x="33" y="167"/>
                    <a:pt x="32" y="167"/>
                    <a:pt x="32" y="166"/>
                  </a:cubicBezTo>
                  <a:cubicBezTo>
                    <a:pt x="32" y="165"/>
                    <a:pt x="31" y="165"/>
                    <a:pt x="33" y="165"/>
                  </a:cubicBezTo>
                  <a:cubicBezTo>
                    <a:pt x="34" y="164"/>
                    <a:pt x="33" y="163"/>
                    <a:pt x="34" y="163"/>
                  </a:cubicBezTo>
                  <a:cubicBezTo>
                    <a:pt x="35" y="162"/>
                    <a:pt x="35" y="162"/>
                    <a:pt x="34" y="161"/>
                  </a:cubicBezTo>
                  <a:cubicBezTo>
                    <a:pt x="33" y="160"/>
                    <a:pt x="34" y="159"/>
                    <a:pt x="34" y="158"/>
                  </a:cubicBezTo>
                  <a:cubicBezTo>
                    <a:pt x="34" y="157"/>
                    <a:pt x="34" y="156"/>
                    <a:pt x="34" y="156"/>
                  </a:cubicBezTo>
                  <a:cubicBezTo>
                    <a:pt x="34" y="156"/>
                    <a:pt x="35" y="156"/>
                    <a:pt x="36" y="155"/>
                  </a:cubicBezTo>
                  <a:cubicBezTo>
                    <a:pt x="37" y="155"/>
                    <a:pt x="36" y="154"/>
                    <a:pt x="36" y="152"/>
                  </a:cubicBezTo>
                  <a:cubicBezTo>
                    <a:pt x="36" y="151"/>
                    <a:pt x="36" y="150"/>
                    <a:pt x="35" y="150"/>
                  </a:cubicBezTo>
                  <a:cubicBezTo>
                    <a:pt x="34" y="150"/>
                    <a:pt x="34" y="149"/>
                    <a:pt x="35" y="148"/>
                  </a:cubicBezTo>
                  <a:cubicBezTo>
                    <a:pt x="35" y="147"/>
                    <a:pt x="35" y="146"/>
                    <a:pt x="35" y="144"/>
                  </a:cubicBezTo>
                  <a:cubicBezTo>
                    <a:pt x="35" y="143"/>
                    <a:pt x="35" y="142"/>
                    <a:pt x="35" y="141"/>
                  </a:cubicBezTo>
                  <a:cubicBezTo>
                    <a:pt x="35" y="140"/>
                    <a:pt x="35" y="139"/>
                    <a:pt x="35" y="138"/>
                  </a:cubicBezTo>
                  <a:cubicBezTo>
                    <a:pt x="34" y="137"/>
                    <a:pt x="37" y="136"/>
                    <a:pt x="37" y="135"/>
                  </a:cubicBezTo>
                  <a:cubicBezTo>
                    <a:pt x="37" y="134"/>
                    <a:pt x="39" y="132"/>
                    <a:pt x="39" y="131"/>
                  </a:cubicBezTo>
                  <a:cubicBezTo>
                    <a:pt x="39" y="130"/>
                    <a:pt x="42" y="129"/>
                    <a:pt x="43" y="129"/>
                  </a:cubicBezTo>
                  <a:cubicBezTo>
                    <a:pt x="44" y="128"/>
                    <a:pt x="45" y="130"/>
                    <a:pt x="46" y="131"/>
                  </a:cubicBezTo>
                  <a:cubicBezTo>
                    <a:pt x="47" y="131"/>
                    <a:pt x="47" y="130"/>
                    <a:pt x="48" y="128"/>
                  </a:cubicBezTo>
                  <a:cubicBezTo>
                    <a:pt x="48" y="127"/>
                    <a:pt x="47" y="125"/>
                    <a:pt x="47" y="124"/>
                  </a:cubicBezTo>
                  <a:cubicBezTo>
                    <a:pt x="47" y="123"/>
                    <a:pt x="49" y="123"/>
                    <a:pt x="50" y="122"/>
                  </a:cubicBezTo>
                  <a:cubicBezTo>
                    <a:pt x="51" y="121"/>
                    <a:pt x="53" y="117"/>
                    <a:pt x="53" y="117"/>
                  </a:cubicBezTo>
                  <a:cubicBezTo>
                    <a:pt x="53" y="116"/>
                    <a:pt x="53" y="113"/>
                    <a:pt x="54" y="113"/>
                  </a:cubicBezTo>
                  <a:cubicBezTo>
                    <a:pt x="55" y="113"/>
                    <a:pt x="56" y="114"/>
                    <a:pt x="56" y="113"/>
                  </a:cubicBezTo>
                  <a:cubicBezTo>
                    <a:pt x="56" y="112"/>
                    <a:pt x="57" y="111"/>
                    <a:pt x="58" y="111"/>
                  </a:cubicBezTo>
                  <a:cubicBezTo>
                    <a:pt x="59" y="110"/>
                    <a:pt x="59" y="110"/>
                    <a:pt x="59" y="109"/>
                  </a:cubicBezTo>
                  <a:cubicBezTo>
                    <a:pt x="59" y="108"/>
                    <a:pt x="60" y="106"/>
                    <a:pt x="60" y="105"/>
                  </a:cubicBezTo>
                  <a:cubicBezTo>
                    <a:pt x="61" y="104"/>
                    <a:pt x="62" y="104"/>
                    <a:pt x="62" y="104"/>
                  </a:cubicBezTo>
                  <a:cubicBezTo>
                    <a:pt x="62" y="104"/>
                    <a:pt x="67" y="107"/>
                    <a:pt x="65" y="106"/>
                  </a:cubicBezTo>
                  <a:cubicBezTo>
                    <a:pt x="65" y="105"/>
                    <a:pt x="66" y="105"/>
                    <a:pt x="66" y="104"/>
                  </a:cubicBezTo>
                  <a:cubicBezTo>
                    <a:pt x="65" y="103"/>
                    <a:pt x="67" y="103"/>
                    <a:pt x="67" y="103"/>
                  </a:cubicBezTo>
                  <a:cubicBezTo>
                    <a:pt x="67" y="102"/>
                    <a:pt x="69" y="103"/>
                    <a:pt x="70" y="103"/>
                  </a:cubicBezTo>
                  <a:cubicBezTo>
                    <a:pt x="71" y="103"/>
                    <a:pt x="72" y="101"/>
                    <a:pt x="72" y="101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4"/>
                    <a:pt x="78" y="95"/>
                    <a:pt x="78" y="95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7" y="99"/>
                    <a:pt x="88" y="99"/>
                  </a:cubicBezTo>
                  <a:cubicBezTo>
                    <a:pt x="91" y="100"/>
                    <a:pt x="89" y="99"/>
                    <a:pt x="90" y="99"/>
                  </a:cubicBezTo>
                  <a:cubicBezTo>
                    <a:pt x="92" y="99"/>
                    <a:pt x="92" y="100"/>
                    <a:pt x="92" y="100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5" y="101"/>
                    <a:pt x="94" y="101"/>
                    <a:pt x="95" y="100"/>
                  </a:cubicBezTo>
                  <a:cubicBezTo>
                    <a:pt x="96" y="99"/>
                    <a:pt x="97" y="99"/>
                    <a:pt x="98" y="97"/>
                  </a:cubicBezTo>
                  <a:cubicBezTo>
                    <a:pt x="98" y="96"/>
                    <a:pt x="97" y="96"/>
                    <a:pt x="97" y="95"/>
                  </a:cubicBezTo>
                  <a:cubicBezTo>
                    <a:pt x="97" y="94"/>
                    <a:pt x="98" y="94"/>
                    <a:pt x="98" y="93"/>
                  </a:cubicBezTo>
                  <a:cubicBezTo>
                    <a:pt x="98" y="92"/>
                    <a:pt x="99" y="92"/>
                    <a:pt x="100" y="92"/>
                  </a:cubicBezTo>
                  <a:cubicBezTo>
                    <a:pt x="101" y="91"/>
                    <a:pt x="102" y="90"/>
                    <a:pt x="102" y="90"/>
                  </a:cubicBezTo>
                  <a:cubicBezTo>
                    <a:pt x="102" y="90"/>
                    <a:pt x="104" y="90"/>
                    <a:pt x="105" y="90"/>
                  </a:cubicBezTo>
                  <a:cubicBezTo>
                    <a:pt x="106" y="91"/>
                    <a:pt x="108" y="88"/>
                    <a:pt x="108" y="88"/>
                  </a:cubicBezTo>
                  <a:cubicBezTo>
                    <a:pt x="108" y="88"/>
                    <a:pt x="110" y="92"/>
                    <a:pt x="111" y="92"/>
                  </a:cubicBezTo>
                  <a:cubicBezTo>
                    <a:pt x="112" y="93"/>
                    <a:pt x="113" y="93"/>
                    <a:pt x="114" y="94"/>
                  </a:cubicBezTo>
                  <a:cubicBezTo>
                    <a:pt x="115" y="95"/>
                    <a:pt x="116" y="94"/>
                    <a:pt x="116" y="94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7"/>
                    <a:pt x="117" y="96"/>
                  </a:cubicBezTo>
                  <a:cubicBezTo>
                    <a:pt x="118" y="95"/>
                    <a:pt x="118" y="94"/>
                    <a:pt x="118" y="93"/>
                  </a:cubicBezTo>
                  <a:cubicBezTo>
                    <a:pt x="118" y="92"/>
                    <a:pt x="117" y="91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22" y="89"/>
                    <a:pt x="122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0" y="88"/>
                    <a:pt x="120" y="88"/>
                  </a:cubicBezTo>
                  <a:cubicBezTo>
                    <a:pt x="119" y="89"/>
                    <a:pt x="119" y="89"/>
                    <a:pt x="119" y="90"/>
                  </a:cubicBezTo>
                  <a:cubicBezTo>
                    <a:pt x="118" y="89"/>
                    <a:pt x="118" y="89"/>
                    <a:pt x="117" y="89"/>
                  </a:cubicBez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0"/>
                    <a:pt x="115" y="89"/>
                    <a:pt x="115" y="89"/>
                  </a:cubicBezTo>
                  <a:cubicBezTo>
                    <a:pt x="115" y="89"/>
                    <a:pt x="115" y="88"/>
                    <a:pt x="114" y="88"/>
                  </a:cubicBezTo>
                  <a:cubicBezTo>
                    <a:pt x="116" y="88"/>
                    <a:pt x="117" y="88"/>
                    <a:pt x="118" y="87"/>
                  </a:cubicBezTo>
                  <a:cubicBezTo>
                    <a:pt x="118" y="87"/>
                    <a:pt x="118" y="86"/>
                    <a:pt x="119" y="86"/>
                  </a:cubicBezTo>
                  <a:cubicBezTo>
                    <a:pt x="120" y="86"/>
                    <a:pt x="121" y="86"/>
                    <a:pt x="122" y="86"/>
                  </a:cubicBezTo>
                  <a:cubicBezTo>
                    <a:pt x="120" y="84"/>
                    <a:pt x="121" y="84"/>
                    <a:pt x="118" y="84"/>
                  </a:cubicBezTo>
                  <a:cubicBezTo>
                    <a:pt x="119" y="81"/>
                    <a:pt x="118" y="81"/>
                    <a:pt x="116" y="83"/>
                  </a:cubicBezTo>
                  <a:cubicBezTo>
                    <a:pt x="116" y="82"/>
                    <a:pt x="115" y="80"/>
                    <a:pt x="115" y="80"/>
                  </a:cubicBezTo>
                  <a:cubicBezTo>
                    <a:pt x="114" y="80"/>
                    <a:pt x="114" y="80"/>
                    <a:pt x="113" y="80"/>
                  </a:cubicBezTo>
                  <a:cubicBezTo>
                    <a:pt x="112" y="82"/>
                    <a:pt x="112" y="81"/>
                    <a:pt x="113" y="83"/>
                  </a:cubicBezTo>
                  <a:cubicBezTo>
                    <a:pt x="113" y="84"/>
                    <a:pt x="112" y="84"/>
                    <a:pt x="111" y="84"/>
                  </a:cubicBezTo>
                  <a:cubicBezTo>
                    <a:pt x="110" y="83"/>
                    <a:pt x="113" y="81"/>
                    <a:pt x="111" y="81"/>
                  </a:cubicBezTo>
                  <a:cubicBezTo>
                    <a:pt x="111" y="81"/>
                    <a:pt x="111" y="82"/>
                    <a:pt x="110" y="82"/>
                  </a:cubicBezTo>
                  <a:cubicBezTo>
                    <a:pt x="111" y="82"/>
                    <a:pt x="110" y="82"/>
                    <a:pt x="110" y="82"/>
                  </a:cubicBezTo>
                  <a:cubicBezTo>
                    <a:pt x="110" y="82"/>
                    <a:pt x="110" y="81"/>
                    <a:pt x="109" y="81"/>
                  </a:cubicBezTo>
                  <a:cubicBezTo>
                    <a:pt x="110" y="80"/>
                    <a:pt x="112" y="80"/>
                    <a:pt x="111" y="79"/>
                  </a:cubicBezTo>
                  <a:cubicBezTo>
                    <a:pt x="111" y="79"/>
                    <a:pt x="111" y="78"/>
                    <a:pt x="111" y="78"/>
                  </a:cubicBezTo>
                  <a:cubicBezTo>
                    <a:pt x="111" y="78"/>
                    <a:pt x="109" y="78"/>
                    <a:pt x="109" y="78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8" y="77"/>
                    <a:pt x="108" y="78"/>
                    <a:pt x="107" y="77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7" y="79"/>
                    <a:pt x="106" y="79"/>
                    <a:pt x="106" y="79"/>
                  </a:cubicBezTo>
                  <a:cubicBezTo>
                    <a:pt x="106" y="79"/>
                    <a:pt x="106" y="80"/>
                    <a:pt x="106" y="80"/>
                  </a:cubicBezTo>
                  <a:cubicBezTo>
                    <a:pt x="106" y="81"/>
                    <a:pt x="106" y="81"/>
                    <a:pt x="107" y="81"/>
                  </a:cubicBezTo>
                  <a:cubicBezTo>
                    <a:pt x="106" y="81"/>
                    <a:pt x="105" y="82"/>
                    <a:pt x="105" y="82"/>
                  </a:cubicBezTo>
                  <a:cubicBezTo>
                    <a:pt x="104" y="83"/>
                    <a:pt x="105" y="83"/>
                    <a:pt x="104" y="84"/>
                  </a:cubicBezTo>
                  <a:cubicBezTo>
                    <a:pt x="104" y="84"/>
                    <a:pt x="102" y="85"/>
                    <a:pt x="102" y="85"/>
                  </a:cubicBezTo>
                  <a:cubicBezTo>
                    <a:pt x="102" y="85"/>
                    <a:pt x="102" y="86"/>
                    <a:pt x="102" y="86"/>
                  </a:cubicBezTo>
                  <a:cubicBezTo>
                    <a:pt x="102" y="86"/>
                    <a:pt x="102" y="84"/>
                    <a:pt x="102" y="84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86"/>
                    <a:pt x="103" y="84"/>
                    <a:pt x="103" y="84"/>
                  </a:cubicBezTo>
                  <a:cubicBezTo>
                    <a:pt x="103" y="83"/>
                    <a:pt x="102" y="83"/>
                    <a:pt x="102" y="82"/>
                  </a:cubicBezTo>
                  <a:cubicBezTo>
                    <a:pt x="102" y="82"/>
                    <a:pt x="103" y="81"/>
                    <a:pt x="103" y="81"/>
                  </a:cubicBezTo>
                  <a:cubicBezTo>
                    <a:pt x="104" y="80"/>
                    <a:pt x="103" y="81"/>
                    <a:pt x="103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2" y="80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2"/>
                    <a:pt x="101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0" y="83"/>
                    <a:pt x="100" y="84"/>
                    <a:pt x="99" y="85"/>
                  </a:cubicBezTo>
                  <a:cubicBezTo>
                    <a:pt x="99" y="85"/>
                    <a:pt x="98" y="86"/>
                    <a:pt x="97" y="86"/>
                  </a:cubicBezTo>
                  <a:cubicBezTo>
                    <a:pt x="97" y="87"/>
                    <a:pt x="97" y="87"/>
                    <a:pt x="97" y="88"/>
                  </a:cubicBezTo>
                  <a:cubicBezTo>
                    <a:pt x="97" y="88"/>
                    <a:pt x="96" y="89"/>
                    <a:pt x="96" y="89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5" y="88"/>
                    <a:pt x="96" y="86"/>
                    <a:pt x="96" y="85"/>
                  </a:cubicBezTo>
                  <a:cubicBezTo>
                    <a:pt x="96" y="85"/>
                    <a:pt x="98" y="85"/>
                    <a:pt x="98" y="84"/>
                  </a:cubicBezTo>
                  <a:cubicBezTo>
                    <a:pt x="98" y="84"/>
                    <a:pt x="98" y="82"/>
                    <a:pt x="98" y="82"/>
                  </a:cubicBezTo>
                  <a:cubicBezTo>
                    <a:pt x="98" y="82"/>
                    <a:pt x="98" y="82"/>
                    <a:pt x="97" y="82"/>
                  </a:cubicBezTo>
                  <a:cubicBezTo>
                    <a:pt x="97" y="82"/>
                    <a:pt x="97" y="81"/>
                    <a:pt x="97" y="81"/>
                  </a:cubicBezTo>
                  <a:cubicBezTo>
                    <a:pt x="96" y="81"/>
                    <a:pt x="96" y="82"/>
                    <a:pt x="96" y="82"/>
                  </a:cubicBezTo>
                  <a:cubicBezTo>
                    <a:pt x="95" y="82"/>
                    <a:pt x="94" y="81"/>
                    <a:pt x="93" y="80"/>
                  </a:cubicBezTo>
                  <a:cubicBezTo>
                    <a:pt x="93" y="80"/>
                    <a:pt x="93" y="81"/>
                    <a:pt x="92" y="81"/>
                  </a:cubicBezTo>
                  <a:cubicBezTo>
                    <a:pt x="93" y="82"/>
                    <a:pt x="93" y="82"/>
                    <a:pt x="93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4"/>
                    <a:pt x="93" y="84"/>
                  </a:cubicBezTo>
                  <a:cubicBezTo>
                    <a:pt x="93" y="84"/>
                    <a:pt x="92" y="84"/>
                    <a:pt x="91" y="84"/>
                  </a:cubicBezTo>
                  <a:cubicBezTo>
                    <a:pt x="91" y="84"/>
                    <a:pt x="91" y="82"/>
                    <a:pt x="91" y="82"/>
                  </a:cubicBezTo>
                  <a:cubicBezTo>
                    <a:pt x="91" y="82"/>
                    <a:pt x="90" y="82"/>
                    <a:pt x="90" y="82"/>
                  </a:cubicBezTo>
                  <a:cubicBezTo>
                    <a:pt x="89" y="83"/>
                    <a:pt x="90" y="83"/>
                    <a:pt x="90" y="83"/>
                  </a:cubicBezTo>
                  <a:cubicBezTo>
                    <a:pt x="90" y="84"/>
                    <a:pt x="88" y="86"/>
                    <a:pt x="87" y="86"/>
                  </a:cubicBezTo>
                  <a:cubicBezTo>
                    <a:pt x="87" y="86"/>
                    <a:pt x="86" y="86"/>
                    <a:pt x="86" y="86"/>
                  </a:cubicBezTo>
                  <a:cubicBezTo>
                    <a:pt x="86" y="86"/>
                    <a:pt x="86" y="87"/>
                    <a:pt x="85" y="87"/>
                  </a:cubicBezTo>
                  <a:cubicBezTo>
                    <a:pt x="84" y="87"/>
                    <a:pt x="83" y="87"/>
                    <a:pt x="82" y="86"/>
                  </a:cubicBezTo>
                  <a:cubicBezTo>
                    <a:pt x="82" y="86"/>
                    <a:pt x="82" y="85"/>
                    <a:pt x="82" y="85"/>
                  </a:cubicBezTo>
                  <a:cubicBezTo>
                    <a:pt x="82" y="84"/>
                    <a:pt x="81" y="85"/>
                    <a:pt x="80" y="85"/>
                  </a:cubicBezTo>
                  <a:cubicBezTo>
                    <a:pt x="80" y="85"/>
                    <a:pt x="80" y="84"/>
                    <a:pt x="79" y="84"/>
                  </a:cubicBezTo>
                  <a:cubicBezTo>
                    <a:pt x="78" y="84"/>
                    <a:pt x="78" y="84"/>
                    <a:pt x="78" y="85"/>
                  </a:cubicBezTo>
                  <a:cubicBezTo>
                    <a:pt x="78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8" y="87"/>
                    <a:pt x="79" y="85"/>
                    <a:pt x="79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1" y="88"/>
                    <a:pt x="80" y="89"/>
                    <a:pt x="79" y="89"/>
                  </a:cubicBezTo>
                  <a:cubicBezTo>
                    <a:pt x="79" y="89"/>
                    <a:pt x="78" y="88"/>
                    <a:pt x="78" y="87"/>
                  </a:cubicBezTo>
                  <a:cubicBezTo>
                    <a:pt x="77" y="87"/>
                    <a:pt x="77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7" y="88"/>
                    <a:pt x="77" y="89"/>
                    <a:pt x="77" y="89"/>
                  </a:cubicBezTo>
                  <a:cubicBezTo>
                    <a:pt x="77" y="88"/>
                    <a:pt x="77" y="90"/>
                    <a:pt x="76" y="90"/>
                  </a:cubicBezTo>
                  <a:cubicBezTo>
                    <a:pt x="76" y="90"/>
                    <a:pt x="76" y="90"/>
                    <a:pt x="75" y="90"/>
                  </a:cubicBezTo>
                  <a:cubicBezTo>
                    <a:pt x="75" y="90"/>
                    <a:pt x="75" y="87"/>
                    <a:pt x="75" y="87"/>
                  </a:cubicBezTo>
                  <a:cubicBezTo>
                    <a:pt x="75" y="87"/>
                    <a:pt x="74" y="88"/>
                    <a:pt x="75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9"/>
                    <a:pt x="74" y="89"/>
                  </a:cubicBezTo>
                  <a:cubicBezTo>
                    <a:pt x="74" y="89"/>
                    <a:pt x="73" y="90"/>
                    <a:pt x="73" y="90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3" y="91"/>
                    <a:pt x="73" y="88"/>
                    <a:pt x="73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1" y="89"/>
                    <a:pt x="70" y="90"/>
                    <a:pt x="69" y="91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8" y="89"/>
                    <a:pt x="68" y="89"/>
                    <a:pt x="67" y="89"/>
                  </a:cubicBezTo>
                  <a:cubicBezTo>
                    <a:pt x="67" y="90"/>
                    <a:pt x="66" y="90"/>
                    <a:pt x="66" y="91"/>
                  </a:cubicBezTo>
                  <a:cubicBezTo>
                    <a:pt x="66" y="92"/>
                    <a:pt x="67" y="92"/>
                    <a:pt x="67" y="92"/>
                  </a:cubicBezTo>
                  <a:cubicBezTo>
                    <a:pt x="67" y="92"/>
                    <a:pt x="68" y="94"/>
                    <a:pt x="67" y="94"/>
                  </a:cubicBezTo>
                  <a:cubicBezTo>
                    <a:pt x="67" y="93"/>
                    <a:pt x="67" y="93"/>
                    <a:pt x="66" y="92"/>
                  </a:cubicBezTo>
                  <a:cubicBezTo>
                    <a:pt x="64" y="91"/>
                    <a:pt x="65" y="93"/>
                    <a:pt x="66" y="93"/>
                  </a:cubicBezTo>
                  <a:cubicBezTo>
                    <a:pt x="67" y="93"/>
                    <a:pt x="65" y="94"/>
                    <a:pt x="65" y="94"/>
                  </a:cubicBezTo>
                  <a:cubicBezTo>
                    <a:pt x="65" y="94"/>
                    <a:pt x="64" y="94"/>
                    <a:pt x="65" y="94"/>
                  </a:cubicBezTo>
                  <a:cubicBezTo>
                    <a:pt x="65" y="94"/>
                    <a:pt x="64" y="94"/>
                    <a:pt x="64" y="94"/>
                  </a:cubicBezTo>
                  <a:cubicBezTo>
                    <a:pt x="64" y="93"/>
                    <a:pt x="64" y="93"/>
                    <a:pt x="63" y="93"/>
                  </a:cubicBezTo>
                  <a:cubicBezTo>
                    <a:pt x="63" y="94"/>
                    <a:pt x="63" y="95"/>
                    <a:pt x="63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101"/>
                    <a:pt x="60" y="101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8" y="102"/>
                    <a:pt x="57" y="101"/>
                    <a:pt x="57" y="102"/>
                  </a:cubicBezTo>
                  <a:cubicBezTo>
                    <a:pt x="56" y="102"/>
                    <a:pt x="56" y="102"/>
                    <a:pt x="56" y="103"/>
                  </a:cubicBezTo>
                  <a:cubicBezTo>
                    <a:pt x="56" y="103"/>
                    <a:pt x="56" y="103"/>
                    <a:pt x="56" y="104"/>
                  </a:cubicBezTo>
                  <a:cubicBezTo>
                    <a:pt x="56" y="104"/>
                    <a:pt x="57" y="104"/>
                    <a:pt x="58" y="104"/>
                  </a:cubicBezTo>
                  <a:cubicBezTo>
                    <a:pt x="59" y="103"/>
                    <a:pt x="59" y="102"/>
                    <a:pt x="60" y="103"/>
                  </a:cubicBezTo>
                  <a:cubicBezTo>
                    <a:pt x="61" y="103"/>
                    <a:pt x="60" y="104"/>
                    <a:pt x="60" y="104"/>
                  </a:cubicBezTo>
                  <a:cubicBezTo>
                    <a:pt x="57" y="104"/>
                    <a:pt x="57" y="104"/>
                    <a:pt x="57" y="107"/>
                  </a:cubicBezTo>
                  <a:cubicBezTo>
                    <a:pt x="56" y="105"/>
                    <a:pt x="56" y="105"/>
                    <a:pt x="53" y="105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6"/>
                    <a:pt x="54" y="107"/>
                    <a:pt x="53" y="107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8"/>
                    <a:pt x="54" y="110"/>
                    <a:pt x="56" y="109"/>
                  </a:cubicBezTo>
                  <a:cubicBezTo>
                    <a:pt x="56" y="109"/>
                    <a:pt x="55" y="110"/>
                    <a:pt x="56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2" y="111"/>
                    <a:pt x="51" y="112"/>
                    <a:pt x="53" y="112"/>
                  </a:cubicBezTo>
                  <a:cubicBezTo>
                    <a:pt x="53" y="112"/>
                    <a:pt x="52" y="113"/>
                    <a:pt x="52" y="113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0" y="113"/>
                    <a:pt x="50" y="114"/>
                    <a:pt x="50" y="115"/>
                  </a:cubicBezTo>
                  <a:cubicBezTo>
                    <a:pt x="49" y="115"/>
                    <a:pt x="48" y="114"/>
                    <a:pt x="47" y="115"/>
                  </a:cubicBezTo>
                  <a:cubicBezTo>
                    <a:pt x="47" y="115"/>
                    <a:pt x="47" y="116"/>
                    <a:pt x="47" y="116"/>
                  </a:cubicBezTo>
                  <a:cubicBezTo>
                    <a:pt x="46" y="116"/>
                    <a:pt x="45" y="117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6" y="118"/>
                    <a:pt x="45" y="119"/>
                    <a:pt x="44" y="119"/>
                  </a:cubicBezTo>
                  <a:cubicBezTo>
                    <a:pt x="44" y="120"/>
                    <a:pt x="44" y="120"/>
                    <a:pt x="45" y="121"/>
                  </a:cubicBezTo>
                  <a:cubicBezTo>
                    <a:pt x="44" y="121"/>
                    <a:pt x="42" y="123"/>
                    <a:pt x="42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40" y="123"/>
                    <a:pt x="40" y="124"/>
                    <a:pt x="40" y="124"/>
                  </a:cubicBezTo>
                  <a:cubicBezTo>
                    <a:pt x="40" y="124"/>
                    <a:pt x="39" y="124"/>
                    <a:pt x="38" y="124"/>
                  </a:cubicBezTo>
                  <a:cubicBezTo>
                    <a:pt x="38" y="124"/>
                    <a:pt x="38" y="125"/>
                    <a:pt x="37" y="125"/>
                  </a:cubicBezTo>
                  <a:cubicBezTo>
                    <a:pt x="38" y="125"/>
                    <a:pt x="39" y="127"/>
                    <a:pt x="38" y="128"/>
                  </a:cubicBezTo>
                  <a:cubicBezTo>
                    <a:pt x="37" y="128"/>
                    <a:pt x="36" y="127"/>
                    <a:pt x="35" y="127"/>
                  </a:cubicBezTo>
                  <a:cubicBezTo>
                    <a:pt x="33" y="127"/>
                    <a:pt x="34" y="129"/>
                    <a:pt x="34" y="129"/>
                  </a:cubicBezTo>
                  <a:cubicBezTo>
                    <a:pt x="34" y="129"/>
                    <a:pt x="33" y="129"/>
                    <a:pt x="33" y="129"/>
                  </a:cubicBezTo>
                  <a:cubicBezTo>
                    <a:pt x="33" y="129"/>
                    <a:pt x="33" y="130"/>
                    <a:pt x="33" y="130"/>
                  </a:cubicBezTo>
                  <a:cubicBezTo>
                    <a:pt x="32" y="130"/>
                    <a:pt x="32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1"/>
                    <a:pt x="29" y="132"/>
                    <a:pt x="29" y="132"/>
                  </a:cubicBezTo>
                  <a:cubicBezTo>
                    <a:pt x="28" y="133"/>
                    <a:pt x="28" y="134"/>
                    <a:pt x="28" y="134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5"/>
                    <a:pt x="26" y="134"/>
                    <a:pt x="26" y="135"/>
                  </a:cubicBezTo>
                  <a:cubicBezTo>
                    <a:pt x="26" y="136"/>
                    <a:pt x="26" y="136"/>
                    <a:pt x="27" y="137"/>
                  </a:cubicBezTo>
                  <a:cubicBezTo>
                    <a:pt x="29" y="136"/>
                    <a:pt x="31" y="135"/>
                    <a:pt x="33" y="133"/>
                  </a:cubicBezTo>
                  <a:cubicBezTo>
                    <a:pt x="32" y="134"/>
                    <a:pt x="32" y="134"/>
                    <a:pt x="32" y="135"/>
                  </a:cubicBezTo>
                  <a:cubicBezTo>
                    <a:pt x="31" y="136"/>
                    <a:pt x="30" y="136"/>
                    <a:pt x="29" y="137"/>
                  </a:cubicBezTo>
                  <a:cubicBezTo>
                    <a:pt x="29" y="137"/>
                    <a:pt x="29" y="138"/>
                    <a:pt x="29" y="138"/>
                  </a:cubicBezTo>
                  <a:cubicBezTo>
                    <a:pt x="27" y="138"/>
                    <a:pt x="27" y="138"/>
                    <a:pt x="25" y="138"/>
                  </a:cubicBezTo>
                  <a:cubicBezTo>
                    <a:pt x="25" y="137"/>
                    <a:pt x="25" y="137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3" y="137"/>
                    <a:pt x="23" y="137"/>
                    <a:pt x="21" y="136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8"/>
                    <a:pt x="21" y="139"/>
                    <a:pt x="21" y="139"/>
                  </a:cubicBezTo>
                  <a:cubicBezTo>
                    <a:pt x="20" y="139"/>
                    <a:pt x="19" y="139"/>
                    <a:pt x="19" y="139"/>
                  </a:cubicBezTo>
                  <a:cubicBezTo>
                    <a:pt x="18" y="140"/>
                    <a:pt x="20" y="141"/>
                    <a:pt x="18" y="140"/>
                  </a:cubicBezTo>
                  <a:cubicBezTo>
                    <a:pt x="18" y="140"/>
                    <a:pt x="18" y="140"/>
                    <a:pt x="17" y="140"/>
                  </a:cubicBezTo>
                  <a:cubicBezTo>
                    <a:pt x="17" y="140"/>
                    <a:pt x="18" y="142"/>
                    <a:pt x="17" y="142"/>
                  </a:cubicBezTo>
                  <a:cubicBezTo>
                    <a:pt x="17" y="142"/>
                    <a:pt x="17" y="141"/>
                    <a:pt x="17" y="141"/>
                  </a:cubicBezTo>
                  <a:cubicBezTo>
                    <a:pt x="16" y="141"/>
                    <a:pt x="13" y="141"/>
                    <a:pt x="13" y="141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2" y="145"/>
                    <a:pt x="12" y="145"/>
                  </a:cubicBezTo>
                  <a:cubicBezTo>
                    <a:pt x="11" y="144"/>
                    <a:pt x="10" y="145"/>
                    <a:pt x="9" y="145"/>
                  </a:cubicBezTo>
                  <a:cubicBezTo>
                    <a:pt x="10" y="145"/>
                    <a:pt x="9" y="146"/>
                    <a:pt x="9" y="146"/>
                  </a:cubicBezTo>
                  <a:cubicBezTo>
                    <a:pt x="10" y="146"/>
                    <a:pt x="14" y="146"/>
                    <a:pt x="10" y="147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9" y="147"/>
                    <a:pt x="9" y="147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7" y="148"/>
                    <a:pt x="7" y="148"/>
                    <a:pt x="5" y="148"/>
                  </a:cubicBezTo>
                  <a:cubicBezTo>
                    <a:pt x="5" y="148"/>
                    <a:pt x="5" y="149"/>
                    <a:pt x="5" y="149"/>
                  </a:cubicBezTo>
                  <a:cubicBezTo>
                    <a:pt x="4" y="149"/>
                    <a:pt x="4" y="148"/>
                    <a:pt x="4" y="148"/>
                  </a:cubicBezTo>
                  <a:cubicBezTo>
                    <a:pt x="4" y="148"/>
                    <a:pt x="4" y="150"/>
                    <a:pt x="4" y="150"/>
                  </a:cubicBezTo>
                  <a:cubicBezTo>
                    <a:pt x="5" y="150"/>
                    <a:pt x="6" y="150"/>
                    <a:pt x="8" y="150"/>
                  </a:cubicBezTo>
                  <a:cubicBezTo>
                    <a:pt x="7" y="150"/>
                    <a:pt x="8" y="150"/>
                    <a:pt x="8" y="150"/>
                  </a:cubicBezTo>
                  <a:cubicBezTo>
                    <a:pt x="8" y="150"/>
                    <a:pt x="8" y="151"/>
                    <a:pt x="8" y="151"/>
                  </a:cubicBezTo>
                  <a:cubicBezTo>
                    <a:pt x="6" y="151"/>
                    <a:pt x="4" y="151"/>
                    <a:pt x="2" y="151"/>
                  </a:cubicBezTo>
                  <a:cubicBezTo>
                    <a:pt x="3" y="153"/>
                    <a:pt x="3" y="153"/>
                    <a:pt x="2" y="155"/>
                  </a:cubicBezTo>
                  <a:cubicBezTo>
                    <a:pt x="3" y="154"/>
                    <a:pt x="3" y="155"/>
                    <a:pt x="3" y="155"/>
                  </a:cubicBezTo>
                  <a:cubicBezTo>
                    <a:pt x="4" y="154"/>
                    <a:pt x="4" y="153"/>
                    <a:pt x="5" y="154"/>
                  </a:cubicBezTo>
                  <a:cubicBezTo>
                    <a:pt x="5" y="154"/>
                    <a:pt x="6" y="155"/>
                    <a:pt x="6" y="155"/>
                  </a:cubicBezTo>
                  <a:cubicBezTo>
                    <a:pt x="6" y="155"/>
                    <a:pt x="7" y="155"/>
                    <a:pt x="7" y="155"/>
                  </a:cubicBezTo>
                  <a:cubicBezTo>
                    <a:pt x="8" y="154"/>
                    <a:pt x="7" y="154"/>
                    <a:pt x="8" y="154"/>
                  </a:cubicBezTo>
                  <a:cubicBezTo>
                    <a:pt x="8" y="154"/>
                    <a:pt x="8" y="153"/>
                    <a:pt x="8" y="153"/>
                  </a:cubicBezTo>
                  <a:cubicBezTo>
                    <a:pt x="8" y="153"/>
                    <a:pt x="9" y="154"/>
                    <a:pt x="9" y="154"/>
                  </a:cubicBezTo>
                  <a:cubicBezTo>
                    <a:pt x="9" y="154"/>
                    <a:pt x="10" y="154"/>
                    <a:pt x="10" y="154"/>
                  </a:cubicBezTo>
                  <a:cubicBezTo>
                    <a:pt x="11" y="154"/>
                    <a:pt x="11" y="155"/>
                    <a:pt x="11" y="155"/>
                  </a:cubicBezTo>
                  <a:cubicBezTo>
                    <a:pt x="12" y="154"/>
                    <a:pt x="11" y="154"/>
                    <a:pt x="12" y="154"/>
                  </a:cubicBezTo>
                  <a:cubicBezTo>
                    <a:pt x="12" y="154"/>
                    <a:pt x="12" y="155"/>
                    <a:pt x="12" y="155"/>
                  </a:cubicBezTo>
                  <a:cubicBezTo>
                    <a:pt x="12" y="155"/>
                    <a:pt x="11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5"/>
                    <a:pt x="9" y="155"/>
                  </a:cubicBezTo>
                  <a:cubicBezTo>
                    <a:pt x="9" y="155"/>
                    <a:pt x="4" y="155"/>
                    <a:pt x="4" y="155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2" y="156"/>
                    <a:pt x="3" y="155"/>
                    <a:pt x="2" y="155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3" y="156"/>
                    <a:pt x="4" y="157"/>
                    <a:pt x="4" y="157"/>
                  </a:cubicBezTo>
                  <a:cubicBezTo>
                    <a:pt x="4" y="157"/>
                    <a:pt x="5" y="157"/>
                    <a:pt x="4" y="157"/>
                  </a:cubicBezTo>
                  <a:cubicBezTo>
                    <a:pt x="4" y="157"/>
                    <a:pt x="4" y="158"/>
                    <a:pt x="4" y="158"/>
                  </a:cubicBezTo>
                  <a:cubicBezTo>
                    <a:pt x="4" y="158"/>
                    <a:pt x="3" y="158"/>
                    <a:pt x="3" y="158"/>
                  </a:cubicBezTo>
                  <a:cubicBezTo>
                    <a:pt x="2" y="158"/>
                    <a:pt x="3" y="159"/>
                    <a:pt x="3" y="159"/>
                  </a:cubicBezTo>
                  <a:cubicBezTo>
                    <a:pt x="0" y="160"/>
                    <a:pt x="3" y="159"/>
                    <a:pt x="2" y="160"/>
                  </a:cubicBezTo>
                  <a:cubicBezTo>
                    <a:pt x="3" y="160"/>
                    <a:pt x="3" y="160"/>
                    <a:pt x="4" y="160"/>
                  </a:cubicBezTo>
                  <a:cubicBezTo>
                    <a:pt x="4" y="160"/>
                    <a:pt x="4" y="159"/>
                    <a:pt x="4" y="159"/>
                  </a:cubicBezTo>
                  <a:cubicBezTo>
                    <a:pt x="5" y="159"/>
                    <a:pt x="6" y="160"/>
                    <a:pt x="5" y="160"/>
                  </a:cubicBezTo>
                  <a:cubicBezTo>
                    <a:pt x="6" y="159"/>
                    <a:pt x="6" y="160"/>
                    <a:pt x="4" y="160"/>
                  </a:cubicBezTo>
                  <a:cubicBezTo>
                    <a:pt x="4" y="160"/>
                    <a:pt x="4" y="161"/>
                    <a:pt x="4" y="161"/>
                  </a:cubicBezTo>
                  <a:cubicBezTo>
                    <a:pt x="5" y="161"/>
                    <a:pt x="5" y="161"/>
                    <a:pt x="6" y="161"/>
                  </a:cubicBezTo>
                  <a:cubicBezTo>
                    <a:pt x="6" y="161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8" y="162"/>
                    <a:pt x="8" y="160"/>
                    <a:pt x="10" y="160"/>
                  </a:cubicBezTo>
                  <a:cubicBezTo>
                    <a:pt x="10" y="159"/>
                    <a:pt x="11" y="159"/>
                    <a:pt x="12" y="159"/>
                  </a:cubicBezTo>
                  <a:cubicBezTo>
                    <a:pt x="12" y="159"/>
                    <a:pt x="11" y="160"/>
                    <a:pt x="11" y="161"/>
                  </a:cubicBezTo>
                  <a:cubicBezTo>
                    <a:pt x="11" y="161"/>
                    <a:pt x="10" y="160"/>
                    <a:pt x="9" y="161"/>
                  </a:cubicBezTo>
                  <a:cubicBezTo>
                    <a:pt x="9" y="161"/>
                    <a:pt x="9" y="161"/>
                    <a:pt x="9" y="162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7" y="163"/>
                  </a:cubicBezTo>
                  <a:cubicBezTo>
                    <a:pt x="7" y="164"/>
                    <a:pt x="8" y="164"/>
                    <a:pt x="8" y="165"/>
                  </a:cubicBezTo>
                  <a:cubicBezTo>
                    <a:pt x="7" y="166"/>
                    <a:pt x="5" y="165"/>
                    <a:pt x="4" y="166"/>
                  </a:cubicBezTo>
                  <a:cubicBezTo>
                    <a:pt x="4" y="166"/>
                    <a:pt x="4" y="167"/>
                    <a:pt x="3" y="167"/>
                  </a:cubicBezTo>
                  <a:cubicBezTo>
                    <a:pt x="4" y="167"/>
                    <a:pt x="5" y="167"/>
                    <a:pt x="5" y="168"/>
                  </a:cubicBezTo>
                  <a:cubicBezTo>
                    <a:pt x="6" y="168"/>
                    <a:pt x="4" y="168"/>
                    <a:pt x="6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7"/>
                    <a:pt x="7" y="167"/>
                    <a:pt x="8" y="167"/>
                  </a:cubicBezTo>
                  <a:cubicBezTo>
                    <a:pt x="8" y="167"/>
                    <a:pt x="8" y="167"/>
                    <a:pt x="8" y="166"/>
                  </a:cubicBezTo>
                  <a:cubicBezTo>
                    <a:pt x="9" y="166"/>
                    <a:pt x="8" y="167"/>
                    <a:pt x="8" y="168"/>
                  </a:cubicBezTo>
                  <a:cubicBezTo>
                    <a:pt x="9" y="168"/>
                    <a:pt x="8" y="171"/>
                    <a:pt x="7" y="171"/>
                  </a:cubicBezTo>
                  <a:cubicBezTo>
                    <a:pt x="7" y="172"/>
                    <a:pt x="7" y="172"/>
                    <a:pt x="6" y="172"/>
                  </a:cubicBezTo>
                  <a:cubicBezTo>
                    <a:pt x="6" y="172"/>
                    <a:pt x="6" y="173"/>
                    <a:pt x="6" y="174"/>
                  </a:cubicBezTo>
                  <a:cubicBezTo>
                    <a:pt x="7" y="174"/>
                    <a:pt x="9" y="177"/>
                    <a:pt x="11" y="176"/>
                  </a:cubicBezTo>
                  <a:cubicBezTo>
                    <a:pt x="11" y="176"/>
                    <a:pt x="10" y="175"/>
                    <a:pt x="12" y="175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2" y="177"/>
                    <a:pt x="14" y="177"/>
                    <a:pt x="15" y="177"/>
                  </a:cubicBezTo>
                  <a:cubicBezTo>
                    <a:pt x="15" y="177"/>
                    <a:pt x="16" y="176"/>
                    <a:pt x="16" y="176"/>
                  </a:cubicBezTo>
                  <a:cubicBezTo>
                    <a:pt x="16" y="176"/>
                    <a:pt x="17" y="176"/>
                    <a:pt x="17" y="176"/>
                  </a:cubicBezTo>
                  <a:cubicBezTo>
                    <a:pt x="18" y="175"/>
                    <a:pt x="19" y="175"/>
                    <a:pt x="19" y="174"/>
                  </a:cubicBezTo>
                  <a:cubicBezTo>
                    <a:pt x="20" y="174"/>
                    <a:pt x="20" y="174"/>
                    <a:pt x="21" y="174"/>
                  </a:cubicBezTo>
                  <a:cubicBezTo>
                    <a:pt x="22" y="173"/>
                    <a:pt x="23" y="172"/>
                    <a:pt x="23" y="172"/>
                  </a:cubicBezTo>
                  <a:cubicBezTo>
                    <a:pt x="24" y="172"/>
                    <a:pt x="25" y="172"/>
                    <a:pt x="26" y="172"/>
                  </a:cubicBezTo>
                  <a:cubicBezTo>
                    <a:pt x="27" y="171"/>
                    <a:pt x="29" y="170"/>
                    <a:pt x="30" y="169"/>
                  </a:cubicBezTo>
                  <a:cubicBezTo>
                    <a:pt x="30" y="169"/>
                    <a:pt x="31" y="169"/>
                    <a:pt x="31" y="169"/>
                  </a:cubicBezTo>
                  <a:cubicBezTo>
                    <a:pt x="31" y="170"/>
                    <a:pt x="31" y="170"/>
                    <a:pt x="31" y="171"/>
                  </a:cubicBezTo>
                  <a:close/>
                  <a:moveTo>
                    <a:pt x="71" y="0"/>
                  </a:moveTo>
                  <a:cubicBezTo>
                    <a:pt x="71" y="0"/>
                    <a:pt x="71" y="2"/>
                    <a:pt x="71" y="2"/>
                  </a:cubicBezTo>
                  <a:cubicBezTo>
                    <a:pt x="72" y="3"/>
                    <a:pt x="72" y="2"/>
                    <a:pt x="72" y="3"/>
                  </a:cubicBezTo>
                  <a:cubicBezTo>
                    <a:pt x="69" y="4"/>
                    <a:pt x="70" y="3"/>
                    <a:pt x="70" y="6"/>
                  </a:cubicBezTo>
                  <a:cubicBezTo>
                    <a:pt x="69" y="5"/>
                    <a:pt x="68" y="6"/>
                    <a:pt x="68" y="6"/>
                  </a:cubicBezTo>
                  <a:cubicBezTo>
                    <a:pt x="68" y="6"/>
                    <a:pt x="67" y="5"/>
                    <a:pt x="67" y="4"/>
                  </a:cubicBezTo>
                  <a:cubicBezTo>
                    <a:pt x="65" y="4"/>
                    <a:pt x="65" y="4"/>
                    <a:pt x="63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4" y="6"/>
                    <a:pt x="64" y="6"/>
                  </a:cubicBezTo>
                  <a:cubicBezTo>
                    <a:pt x="65" y="6"/>
                    <a:pt x="66" y="6"/>
                    <a:pt x="68" y="6"/>
                  </a:cubicBezTo>
                  <a:cubicBezTo>
                    <a:pt x="68" y="6"/>
                    <a:pt x="68" y="7"/>
                    <a:pt x="68" y="7"/>
                  </a:cubicBezTo>
                  <a:cubicBezTo>
                    <a:pt x="67" y="7"/>
                    <a:pt x="68" y="7"/>
                    <a:pt x="67" y="8"/>
                  </a:cubicBezTo>
                  <a:cubicBezTo>
                    <a:pt x="67" y="8"/>
                    <a:pt x="66" y="8"/>
                    <a:pt x="65" y="8"/>
                  </a:cubicBezTo>
                  <a:cubicBezTo>
                    <a:pt x="65" y="8"/>
                    <a:pt x="65" y="9"/>
                    <a:pt x="65" y="10"/>
                  </a:cubicBezTo>
                  <a:cubicBezTo>
                    <a:pt x="66" y="10"/>
                    <a:pt x="69" y="11"/>
                    <a:pt x="70" y="11"/>
                  </a:cubicBezTo>
                  <a:cubicBezTo>
                    <a:pt x="70" y="10"/>
                    <a:pt x="71" y="10"/>
                    <a:pt x="72" y="10"/>
                  </a:cubicBezTo>
                  <a:cubicBezTo>
                    <a:pt x="74" y="9"/>
                    <a:pt x="76" y="10"/>
                    <a:pt x="78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4" y="11"/>
                    <a:pt x="72" y="11"/>
                  </a:cubicBezTo>
                  <a:cubicBezTo>
                    <a:pt x="72" y="11"/>
                    <a:pt x="73" y="12"/>
                    <a:pt x="73" y="12"/>
                  </a:cubicBezTo>
                  <a:cubicBezTo>
                    <a:pt x="73" y="12"/>
                    <a:pt x="71" y="12"/>
                    <a:pt x="71" y="12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69" y="11"/>
                    <a:pt x="69" y="12"/>
                    <a:pt x="69" y="12"/>
                  </a:cubicBezTo>
                  <a:cubicBezTo>
                    <a:pt x="69" y="12"/>
                    <a:pt x="69" y="13"/>
                    <a:pt x="70" y="14"/>
                  </a:cubicBezTo>
                  <a:cubicBezTo>
                    <a:pt x="72" y="15"/>
                    <a:pt x="73" y="13"/>
                    <a:pt x="76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8" y="15"/>
                    <a:pt x="79" y="14"/>
                    <a:pt x="80" y="14"/>
                  </a:cubicBezTo>
                  <a:cubicBezTo>
                    <a:pt x="80" y="14"/>
                    <a:pt x="81" y="15"/>
                    <a:pt x="81" y="15"/>
                  </a:cubicBezTo>
                  <a:cubicBezTo>
                    <a:pt x="82" y="16"/>
                    <a:pt x="83" y="15"/>
                    <a:pt x="84" y="15"/>
                  </a:cubicBezTo>
                  <a:cubicBezTo>
                    <a:pt x="84" y="15"/>
                    <a:pt x="86" y="16"/>
                    <a:pt x="87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2" y="16"/>
                    <a:pt x="93" y="16"/>
                    <a:pt x="94" y="16"/>
                  </a:cubicBezTo>
                  <a:cubicBezTo>
                    <a:pt x="96" y="16"/>
                    <a:pt x="95" y="13"/>
                    <a:pt x="95" y="13"/>
                  </a:cubicBezTo>
                  <a:cubicBezTo>
                    <a:pt x="96" y="13"/>
                    <a:pt x="100" y="13"/>
                    <a:pt x="100" y="13"/>
                  </a:cubicBezTo>
                  <a:cubicBezTo>
                    <a:pt x="100" y="13"/>
                    <a:pt x="101" y="12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1" y="10"/>
                    <a:pt x="102" y="11"/>
                    <a:pt x="103" y="11"/>
                  </a:cubicBezTo>
                  <a:cubicBezTo>
                    <a:pt x="103" y="10"/>
                    <a:pt x="105" y="7"/>
                    <a:pt x="106" y="6"/>
                  </a:cubicBezTo>
                  <a:cubicBezTo>
                    <a:pt x="104" y="6"/>
                    <a:pt x="104" y="6"/>
                    <a:pt x="102" y="6"/>
                  </a:cubicBezTo>
                  <a:cubicBezTo>
                    <a:pt x="102" y="6"/>
                    <a:pt x="99" y="5"/>
                    <a:pt x="99" y="5"/>
                  </a:cubicBezTo>
                  <a:cubicBezTo>
                    <a:pt x="99" y="5"/>
                    <a:pt x="100" y="5"/>
                    <a:pt x="100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98" y="4"/>
                    <a:pt x="99" y="4"/>
                  </a:cubicBezTo>
                  <a:cubicBezTo>
                    <a:pt x="98" y="4"/>
                    <a:pt x="98" y="5"/>
                    <a:pt x="98" y="5"/>
                  </a:cubicBezTo>
                  <a:cubicBezTo>
                    <a:pt x="97" y="5"/>
                    <a:pt x="97" y="5"/>
                    <a:pt x="96" y="5"/>
                  </a:cubicBezTo>
                  <a:cubicBezTo>
                    <a:pt x="94" y="6"/>
                    <a:pt x="97" y="5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6" y="4"/>
                    <a:pt x="95" y="4"/>
                    <a:pt x="94" y="4"/>
                  </a:cubicBezTo>
                  <a:cubicBezTo>
                    <a:pt x="94" y="5"/>
                    <a:pt x="93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4"/>
                    <a:pt x="91" y="4"/>
                    <a:pt x="90" y="2"/>
                  </a:cubicBezTo>
                  <a:cubicBezTo>
                    <a:pt x="90" y="4"/>
                    <a:pt x="90" y="7"/>
                    <a:pt x="88" y="4"/>
                  </a:cubicBezTo>
                  <a:cubicBezTo>
                    <a:pt x="87" y="5"/>
                    <a:pt x="87" y="6"/>
                    <a:pt x="86" y="7"/>
                  </a:cubicBezTo>
                  <a:cubicBezTo>
                    <a:pt x="86" y="6"/>
                    <a:pt x="85" y="6"/>
                    <a:pt x="84" y="5"/>
                  </a:cubicBezTo>
                  <a:cubicBezTo>
                    <a:pt x="84" y="5"/>
                    <a:pt x="83" y="6"/>
                    <a:pt x="83" y="5"/>
                  </a:cubicBezTo>
                  <a:cubicBezTo>
                    <a:pt x="82" y="5"/>
                    <a:pt x="82" y="4"/>
                    <a:pt x="82" y="4"/>
                  </a:cubicBezTo>
                  <a:cubicBezTo>
                    <a:pt x="81" y="4"/>
                    <a:pt x="81" y="4"/>
                    <a:pt x="80" y="4"/>
                  </a:cubicBezTo>
                  <a:cubicBezTo>
                    <a:pt x="80" y="4"/>
                    <a:pt x="77" y="3"/>
                    <a:pt x="77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1"/>
                    <a:pt x="74" y="2"/>
                    <a:pt x="73" y="2"/>
                  </a:cubicBezTo>
                  <a:cubicBezTo>
                    <a:pt x="73" y="2"/>
                    <a:pt x="73" y="0"/>
                    <a:pt x="72" y="0"/>
                  </a:cubicBezTo>
                  <a:cubicBezTo>
                    <a:pt x="72" y="0"/>
                    <a:pt x="72" y="0"/>
                    <a:pt x="71" y="0"/>
                  </a:cubicBezTo>
                  <a:close/>
                  <a:moveTo>
                    <a:pt x="76" y="27"/>
                  </a:moveTo>
                  <a:cubicBezTo>
                    <a:pt x="75" y="27"/>
                    <a:pt x="75" y="28"/>
                    <a:pt x="74" y="28"/>
                  </a:cubicBezTo>
                  <a:cubicBezTo>
                    <a:pt x="74" y="27"/>
                    <a:pt x="74" y="29"/>
                    <a:pt x="74" y="29"/>
                  </a:cubicBezTo>
                  <a:cubicBezTo>
                    <a:pt x="75" y="30"/>
                    <a:pt x="75" y="29"/>
                    <a:pt x="75" y="30"/>
                  </a:cubicBezTo>
                  <a:cubicBezTo>
                    <a:pt x="75" y="30"/>
                    <a:pt x="75" y="31"/>
                    <a:pt x="75" y="31"/>
                  </a:cubicBezTo>
                  <a:cubicBezTo>
                    <a:pt x="75" y="31"/>
                    <a:pt x="74" y="31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5" y="33"/>
                    <a:pt x="79" y="31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1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2"/>
                    <a:pt x="84" y="33"/>
                    <a:pt x="85" y="33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7" y="31"/>
                    <a:pt x="89" y="32"/>
                    <a:pt x="90" y="32"/>
                  </a:cubicBezTo>
                  <a:cubicBezTo>
                    <a:pt x="90" y="32"/>
                    <a:pt x="90" y="31"/>
                    <a:pt x="90" y="31"/>
                  </a:cubicBezTo>
                  <a:cubicBezTo>
                    <a:pt x="91" y="30"/>
                    <a:pt x="90" y="29"/>
                    <a:pt x="90" y="29"/>
                  </a:cubicBezTo>
                  <a:cubicBezTo>
                    <a:pt x="89" y="30"/>
                    <a:pt x="88" y="30"/>
                    <a:pt x="86" y="29"/>
                  </a:cubicBezTo>
                  <a:cubicBezTo>
                    <a:pt x="84" y="28"/>
                    <a:pt x="84" y="26"/>
                    <a:pt x="81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8" y="26"/>
                    <a:pt x="76" y="2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1" name="Freeform 62">
              <a:extLst>
                <a:ext uri="{FF2B5EF4-FFF2-40B4-BE49-F238E27FC236}">
                  <a16:creationId xmlns:a16="http://schemas.microsoft.com/office/drawing/2014/main" id="{C7CA6E4E-293E-4D77-6C2F-8E19FAC91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2298" y="2323382"/>
              <a:ext cx="179408" cy="231327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2" name="Freeform 63">
              <a:extLst>
                <a:ext uri="{FF2B5EF4-FFF2-40B4-BE49-F238E27FC236}">
                  <a16:creationId xmlns:a16="http://schemas.microsoft.com/office/drawing/2014/main" id="{E7DF02A4-92AD-2D73-C799-E5B0A1AA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107" y="3406418"/>
              <a:ext cx="358817" cy="351199"/>
            </a:xfrm>
            <a:custGeom>
              <a:avLst/>
              <a:gdLst>
                <a:gd name="T0" fmla="*/ 27 w 56"/>
                <a:gd name="T1" fmla="*/ 48 h 52"/>
                <a:gd name="T2" fmla="*/ 27 w 56"/>
                <a:gd name="T3" fmla="*/ 45 h 52"/>
                <a:gd name="T4" fmla="*/ 29 w 56"/>
                <a:gd name="T5" fmla="*/ 41 h 52"/>
                <a:gd name="T6" fmla="*/ 34 w 56"/>
                <a:gd name="T7" fmla="*/ 38 h 52"/>
                <a:gd name="T8" fmla="*/ 36 w 56"/>
                <a:gd name="T9" fmla="*/ 42 h 52"/>
                <a:gd name="T10" fmla="*/ 39 w 56"/>
                <a:gd name="T11" fmla="*/ 37 h 52"/>
                <a:gd name="T12" fmla="*/ 42 w 56"/>
                <a:gd name="T13" fmla="*/ 32 h 52"/>
                <a:gd name="T14" fmla="*/ 44 w 56"/>
                <a:gd name="T15" fmla="*/ 27 h 52"/>
                <a:gd name="T16" fmla="*/ 49 w 56"/>
                <a:gd name="T17" fmla="*/ 24 h 52"/>
                <a:gd name="T18" fmla="*/ 50 w 56"/>
                <a:gd name="T19" fmla="*/ 20 h 52"/>
                <a:gd name="T20" fmla="*/ 51 w 56"/>
                <a:gd name="T21" fmla="*/ 16 h 52"/>
                <a:gd name="T22" fmla="*/ 54 w 56"/>
                <a:gd name="T23" fmla="*/ 13 h 52"/>
                <a:gd name="T24" fmla="*/ 55 w 56"/>
                <a:gd name="T25" fmla="*/ 8 h 52"/>
                <a:gd name="T26" fmla="*/ 53 w 56"/>
                <a:gd name="T27" fmla="*/ 0 h 52"/>
                <a:gd name="T28" fmla="*/ 47 w 56"/>
                <a:gd name="T29" fmla="*/ 2 h 52"/>
                <a:gd name="T30" fmla="*/ 37 w 56"/>
                <a:gd name="T31" fmla="*/ 2 h 52"/>
                <a:gd name="T32" fmla="*/ 30 w 56"/>
                <a:gd name="T33" fmla="*/ 4 h 52"/>
                <a:gd name="T34" fmla="*/ 24 w 56"/>
                <a:gd name="T35" fmla="*/ 3 h 52"/>
                <a:gd name="T36" fmla="*/ 18 w 56"/>
                <a:gd name="T37" fmla="*/ 1 h 52"/>
                <a:gd name="T38" fmla="*/ 13 w 56"/>
                <a:gd name="T39" fmla="*/ 0 h 52"/>
                <a:gd name="T40" fmla="*/ 8 w 56"/>
                <a:gd name="T41" fmla="*/ 5 h 52"/>
                <a:gd name="T42" fmla="*/ 4 w 56"/>
                <a:gd name="T43" fmla="*/ 10 h 52"/>
                <a:gd name="T44" fmla="*/ 5 w 56"/>
                <a:gd name="T45" fmla="*/ 14 h 52"/>
                <a:gd name="T46" fmla="*/ 5 w 56"/>
                <a:gd name="T47" fmla="*/ 19 h 52"/>
                <a:gd name="T48" fmla="*/ 4 w 56"/>
                <a:gd name="T49" fmla="*/ 24 h 52"/>
                <a:gd name="T50" fmla="*/ 2 w 56"/>
                <a:gd name="T51" fmla="*/ 27 h 52"/>
                <a:gd name="T52" fmla="*/ 1 w 56"/>
                <a:gd name="T53" fmla="*/ 34 h 52"/>
                <a:gd name="T54" fmla="*/ 1 w 56"/>
                <a:gd name="T55" fmla="*/ 41 h 52"/>
                <a:gd name="T56" fmla="*/ 5 w 56"/>
                <a:gd name="T57" fmla="*/ 41 h 52"/>
                <a:gd name="T58" fmla="*/ 12 w 56"/>
                <a:gd name="T59" fmla="*/ 43 h 52"/>
                <a:gd name="T60" fmla="*/ 14 w 56"/>
                <a:gd name="T61" fmla="*/ 45 h 52"/>
                <a:gd name="T62" fmla="*/ 15 w 56"/>
                <a:gd name="T63" fmla="*/ 46 h 52"/>
                <a:gd name="T64" fmla="*/ 14 w 56"/>
                <a:gd name="T65" fmla="*/ 47 h 52"/>
                <a:gd name="T66" fmla="*/ 20 w 56"/>
                <a:gd name="T67" fmla="*/ 52 h 52"/>
                <a:gd name="T68" fmla="*/ 22 w 56"/>
                <a:gd name="T69" fmla="*/ 51 h 52"/>
                <a:gd name="T70" fmla="*/ 24 w 56"/>
                <a:gd name="T71" fmla="*/ 51 h 52"/>
                <a:gd name="T72" fmla="*/ 26 w 56"/>
                <a:gd name="T73" fmla="*/ 49 h 52"/>
                <a:gd name="T74" fmla="*/ 27 w 56"/>
                <a:gd name="T75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2">
                  <a:moveTo>
                    <a:pt x="27" y="49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7" y="45"/>
                  </a:cubicBezTo>
                  <a:cubicBezTo>
                    <a:pt x="27" y="44"/>
                    <a:pt x="27" y="44"/>
                    <a:pt x="28" y="43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0"/>
                    <a:pt x="31" y="40"/>
                    <a:pt x="32" y="39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4" y="38"/>
                    <a:pt x="34" y="38"/>
                    <a:pt x="35" y="39"/>
                  </a:cubicBezTo>
                  <a:cubicBezTo>
                    <a:pt x="37" y="39"/>
                    <a:pt x="36" y="41"/>
                    <a:pt x="36" y="42"/>
                  </a:cubicBezTo>
                  <a:cubicBezTo>
                    <a:pt x="38" y="42"/>
                    <a:pt x="38" y="40"/>
                    <a:pt x="39" y="39"/>
                  </a:cubicBezTo>
                  <a:cubicBezTo>
                    <a:pt x="40" y="39"/>
                    <a:pt x="39" y="38"/>
                    <a:pt x="39" y="37"/>
                  </a:cubicBezTo>
                  <a:cubicBezTo>
                    <a:pt x="39" y="36"/>
                    <a:pt x="40" y="35"/>
                    <a:pt x="40" y="34"/>
                  </a:cubicBezTo>
                  <a:cubicBezTo>
                    <a:pt x="41" y="33"/>
                    <a:pt x="42" y="34"/>
                    <a:pt x="42" y="32"/>
                  </a:cubicBezTo>
                  <a:cubicBezTo>
                    <a:pt x="43" y="31"/>
                    <a:pt x="42" y="31"/>
                    <a:pt x="43" y="30"/>
                  </a:cubicBezTo>
                  <a:cubicBezTo>
                    <a:pt x="44" y="29"/>
                    <a:pt x="44" y="29"/>
                    <a:pt x="44" y="27"/>
                  </a:cubicBezTo>
                  <a:cubicBezTo>
                    <a:pt x="44" y="26"/>
                    <a:pt x="44" y="26"/>
                    <a:pt x="46" y="26"/>
                  </a:cubicBezTo>
                  <a:cubicBezTo>
                    <a:pt x="47" y="25"/>
                    <a:pt x="48" y="24"/>
                    <a:pt x="49" y="24"/>
                  </a:cubicBezTo>
                  <a:cubicBezTo>
                    <a:pt x="50" y="24"/>
                    <a:pt x="49" y="22"/>
                    <a:pt x="49" y="22"/>
                  </a:cubicBezTo>
                  <a:cubicBezTo>
                    <a:pt x="49" y="22"/>
                    <a:pt x="49" y="20"/>
                    <a:pt x="50" y="20"/>
                  </a:cubicBezTo>
                  <a:cubicBezTo>
                    <a:pt x="50" y="20"/>
                    <a:pt x="50" y="19"/>
                    <a:pt x="51" y="18"/>
                  </a:cubicBezTo>
                  <a:cubicBezTo>
                    <a:pt x="51" y="17"/>
                    <a:pt x="50" y="17"/>
                    <a:pt x="51" y="16"/>
                  </a:cubicBezTo>
                  <a:cubicBezTo>
                    <a:pt x="52" y="15"/>
                    <a:pt x="53" y="15"/>
                    <a:pt x="53" y="14"/>
                  </a:cubicBezTo>
                  <a:cubicBezTo>
                    <a:pt x="53" y="13"/>
                    <a:pt x="53" y="13"/>
                    <a:pt x="54" y="13"/>
                  </a:cubicBezTo>
                  <a:cubicBezTo>
                    <a:pt x="55" y="13"/>
                    <a:pt x="56" y="10"/>
                    <a:pt x="56" y="9"/>
                  </a:cubicBezTo>
                  <a:cubicBezTo>
                    <a:pt x="56" y="8"/>
                    <a:pt x="55" y="8"/>
                    <a:pt x="55" y="8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7" y="2"/>
                  </a:cubicBezTo>
                  <a:cubicBezTo>
                    <a:pt x="46" y="2"/>
                    <a:pt x="44" y="3"/>
                    <a:pt x="42" y="2"/>
                  </a:cubicBezTo>
                  <a:cubicBezTo>
                    <a:pt x="40" y="2"/>
                    <a:pt x="38" y="2"/>
                    <a:pt x="37" y="2"/>
                  </a:cubicBezTo>
                  <a:cubicBezTo>
                    <a:pt x="36" y="2"/>
                    <a:pt x="34" y="3"/>
                    <a:pt x="34" y="4"/>
                  </a:cubicBezTo>
                  <a:cubicBezTo>
                    <a:pt x="34" y="4"/>
                    <a:pt x="32" y="4"/>
                    <a:pt x="30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6" y="2"/>
                    <a:pt x="25" y="2"/>
                    <a:pt x="24" y="3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21" y="3"/>
                    <a:pt x="19" y="1"/>
                    <a:pt x="18" y="1"/>
                  </a:cubicBezTo>
                  <a:cubicBezTo>
                    <a:pt x="18" y="1"/>
                    <a:pt x="18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8" y="2"/>
                    <a:pt x="8" y="2"/>
                  </a:cubicBezTo>
                  <a:cubicBezTo>
                    <a:pt x="8" y="2"/>
                    <a:pt x="8" y="4"/>
                    <a:pt x="8" y="5"/>
                  </a:cubicBezTo>
                  <a:cubicBezTo>
                    <a:pt x="8" y="6"/>
                    <a:pt x="6" y="7"/>
                    <a:pt x="6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2"/>
                    <a:pt x="4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5"/>
                    <a:pt x="6" y="15"/>
                    <a:pt x="5" y="17"/>
                  </a:cubicBezTo>
                  <a:cubicBezTo>
                    <a:pt x="4" y="18"/>
                    <a:pt x="6" y="19"/>
                    <a:pt x="5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5"/>
                    <a:pt x="3" y="25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2" y="29"/>
                    <a:pt x="0" y="33"/>
                    <a:pt x="1" y="34"/>
                  </a:cubicBezTo>
                  <a:cubicBezTo>
                    <a:pt x="2" y="35"/>
                    <a:pt x="2" y="36"/>
                    <a:pt x="2" y="37"/>
                  </a:cubicBezTo>
                  <a:cubicBezTo>
                    <a:pt x="2" y="38"/>
                    <a:pt x="1" y="41"/>
                    <a:pt x="1" y="41"/>
                  </a:cubicBezTo>
                  <a:cubicBezTo>
                    <a:pt x="3" y="40"/>
                    <a:pt x="5" y="40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6" y="41"/>
                    <a:pt x="8" y="40"/>
                    <a:pt x="9" y="41"/>
                  </a:cubicBezTo>
                  <a:cubicBezTo>
                    <a:pt x="11" y="41"/>
                    <a:pt x="11" y="43"/>
                    <a:pt x="12" y="43"/>
                  </a:cubicBezTo>
                  <a:cubicBezTo>
                    <a:pt x="13" y="43"/>
                    <a:pt x="13" y="43"/>
                    <a:pt x="14" y="43"/>
                  </a:cubicBezTo>
                  <a:cubicBezTo>
                    <a:pt x="14" y="43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5" y="47"/>
                    <a:pt x="14" y="47"/>
                  </a:cubicBezTo>
                  <a:cubicBezTo>
                    <a:pt x="15" y="49"/>
                    <a:pt x="16" y="51"/>
                    <a:pt x="17" y="52"/>
                  </a:cubicBezTo>
                  <a:cubicBezTo>
                    <a:pt x="18" y="52"/>
                    <a:pt x="19" y="52"/>
                    <a:pt x="20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2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4" y="51"/>
                  </a:cubicBezTo>
                  <a:cubicBezTo>
                    <a:pt x="24" y="51"/>
                    <a:pt x="24" y="50"/>
                    <a:pt x="25" y="49"/>
                  </a:cubicBezTo>
                  <a:cubicBezTo>
                    <a:pt x="25" y="49"/>
                    <a:pt x="26" y="50"/>
                    <a:pt x="26" y="49"/>
                  </a:cubicBezTo>
                  <a:cubicBezTo>
                    <a:pt x="26" y="50"/>
                    <a:pt x="26" y="50"/>
                    <a:pt x="27" y="51"/>
                  </a:cubicBezTo>
                  <a:cubicBezTo>
                    <a:pt x="27" y="50"/>
                    <a:pt x="27" y="49"/>
                    <a:pt x="27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3" name="Freeform 64">
              <a:extLst>
                <a:ext uri="{FF2B5EF4-FFF2-40B4-BE49-F238E27FC236}">
                  <a16:creationId xmlns:a16="http://schemas.microsoft.com/office/drawing/2014/main" id="{E0268331-5E11-1AFD-8515-46597F962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357" y="3067838"/>
              <a:ext cx="472442" cy="405876"/>
            </a:xfrm>
            <a:custGeom>
              <a:avLst/>
              <a:gdLst>
                <a:gd name="T0" fmla="*/ 68 w 74"/>
                <a:gd name="T1" fmla="*/ 3 h 60"/>
                <a:gd name="T2" fmla="*/ 65 w 74"/>
                <a:gd name="T3" fmla="*/ 5 h 60"/>
                <a:gd name="T4" fmla="*/ 65 w 74"/>
                <a:gd name="T5" fmla="*/ 6 h 60"/>
                <a:gd name="T6" fmla="*/ 54 w 74"/>
                <a:gd name="T7" fmla="*/ 0 h 60"/>
                <a:gd name="T8" fmla="*/ 29 w 74"/>
                <a:gd name="T9" fmla="*/ 17 h 60"/>
                <a:gd name="T10" fmla="*/ 26 w 74"/>
                <a:gd name="T11" fmla="*/ 21 h 60"/>
                <a:gd name="T12" fmla="*/ 20 w 74"/>
                <a:gd name="T13" fmla="*/ 23 h 60"/>
                <a:gd name="T14" fmla="*/ 21 w 74"/>
                <a:gd name="T15" fmla="*/ 35 h 60"/>
                <a:gd name="T16" fmla="*/ 19 w 74"/>
                <a:gd name="T17" fmla="*/ 36 h 60"/>
                <a:gd name="T18" fmla="*/ 19 w 74"/>
                <a:gd name="T19" fmla="*/ 38 h 60"/>
                <a:gd name="T20" fmla="*/ 18 w 74"/>
                <a:gd name="T21" fmla="*/ 39 h 60"/>
                <a:gd name="T22" fmla="*/ 16 w 74"/>
                <a:gd name="T23" fmla="*/ 39 h 60"/>
                <a:gd name="T24" fmla="*/ 10 w 74"/>
                <a:gd name="T25" fmla="*/ 41 h 60"/>
                <a:gd name="T26" fmla="*/ 5 w 74"/>
                <a:gd name="T27" fmla="*/ 42 h 60"/>
                <a:gd name="T28" fmla="*/ 2 w 74"/>
                <a:gd name="T29" fmla="*/ 42 h 60"/>
                <a:gd name="T30" fmla="*/ 1 w 74"/>
                <a:gd name="T31" fmla="*/ 43 h 60"/>
                <a:gd name="T32" fmla="*/ 1 w 74"/>
                <a:gd name="T33" fmla="*/ 43 h 60"/>
                <a:gd name="T34" fmla="*/ 0 w 74"/>
                <a:gd name="T35" fmla="*/ 44 h 60"/>
                <a:gd name="T36" fmla="*/ 1 w 74"/>
                <a:gd name="T37" fmla="*/ 46 h 60"/>
                <a:gd name="T38" fmla="*/ 5 w 74"/>
                <a:gd name="T39" fmla="*/ 48 h 60"/>
                <a:gd name="T40" fmla="*/ 4 w 74"/>
                <a:gd name="T41" fmla="*/ 50 h 60"/>
                <a:gd name="T42" fmla="*/ 6 w 74"/>
                <a:gd name="T43" fmla="*/ 54 h 60"/>
                <a:gd name="T44" fmla="*/ 8 w 74"/>
                <a:gd name="T45" fmla="*/ 54 h 60"/>
                <a:gd name="T46" fmla="*/ 8 w 74"/>
                <a:gd name="T47" fmla="*/ 56 h 60"/>
                <a:gd name="T48" fmla="*/ 9 w 74"/>
                <a:gd name="T49" fmla="*/ 60 h 60"/>
                <a:gd name="T50" fmla="*/ 11 w 74"/>
                <a:gd name="T51" fmla="*/ 58 h 60"/>
                <a:gd name="T52" fmla="*/ 13 w 74"/>
                <a:gd name="T53" fmla="*/ 58 h 60"/>
                <a:gd name="T54" fmla="*/ 13 w 74"/>
                <a:gd name="T55" fmla="*/ 59 h 60"/>
                <a:gd name="T56" fmla="*/ 16 w 74"/>
                <a:gd name="T57" fmla="*/ 60 h 60"/>
                <a:gd name="T58" fmla="*/ 18 w 74"/>
                <a:gd name="T59" fmla="*/ 57 h 60"/>
                <a:gd name="T60" fmla="*/ 20 w 74"/>
                <a:gd name="T61" fmla="*/ 55 h 60"/>
                <a:gd name="T62" fmla="*/ 20 w 74"/>
                <a:gd name="T63" fmla="*/ 52 h 60"/>
                <a:gd name="T64" fmla="*/ 25 w 74"/>
                <a:gd name="T65" fmla="*/ 50 h 60"/>
                <a:gd name="T66" fmla="*/ 28 w 74"/>
                <a:gd name="T67" fmla="*/ 50 h 60"/>
                <a:gd name="T68" fmla="*/ 30 w 74"/>
                <a:gd name="T69" fmla="*/ 51 h 60"/>
                <a:gd name="T70" fmla="*/ 33 w 74"/>
                <a:gd name="T71" fmla="*/ 53 h 60"/>
                <a:gd name="T72" fmla="*/ 36 w 74"/>
                <a:gd name="T73" fmla="*/ 53 h 60"/>
                <a:gd name="T74" fmla="*/ 39 w 74"/>
                <a:gd name="T75" fmla="*/ 53 h 60"/>
                <a:gd name="T76" fmla="*/ 42 w 74"/>
                <a:gd name="T77" fmla="*/ 54 h 60"/>
                <a:gd name="T78" fmla="*/ 46 w 74"/>
                <a:gd name="T79" fmla="*/ 54 h 60"/>
                <a:gd name="T80" fmla="*/ 49 w 74"/>
                <a:gd name="T81" fmla="*/ 52 h 60"/>
                <a:gd name="T82" fmla="*/ 54 w 74"/>
                <a:gd name="T83" fmla="*/ 52 h 60"/>
                <a:gd name="T84" fmla="*/ 59 w 74"/>
                <a:gd name="T85" fmla="*/ 52 h 60"/>
                <a:gd name="T86" fmla="*/ 61 w 74"/>
                <a:gd name="T87" fmla="*/ 51 h 60"/>
                <a:gd name="T88" fmla="*/ 64 w 74"/>
                <a:gd name="T89" fmla="*/ 50 h 60"/>
                <a:gd name="T90" fmla="*/ 64 w 74"/>
                <a:gd name="T91" fmla="*/ 45 h 60"/>
                <a:gd name="T92" fmla="*/ 71 w 74"/>
                <a:gd name="T93" fmla="*/ 39 h 60"/>
                <a:gd name="T94" fmla="*/ 71 w 74"/>
                <a:gd name="T95" fmla="*/ 22 h 60"/>
                <a:gd name="T96" fmla="*/ 73 w 74"/>
                <a:gd name="T97" fmla="*/ 18 h 60"/>
                <a:gd name="T98" fmla="*/ 71 w 74"/>
                <a:gd name="T99" fmla="*/ 13 h 60"/>
                <a:gd name="T100" fmla="*/ 68 w 74"/>
                <a:gd name="T101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60">
                  <a:moveTo>
                    <a:pt x="68" y="3"/>
                  </a:moveTo>
                  <a:cubicBezTo>
                    <a:pt x="65" y="5"/>
                    <a:pt x="65" y="5"/>
                    <a:pt x="65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1" y="41"/>
                    <a:pt x="10" y="41"/>
                  </a:cubicBezTo>
                  <a:cubicBezTo>
                    <a:pt x="8" y="41"/>
                    <a:pt x="6" y="41"/>
                    <a:pt x="5" y="42"/>
                  </a:cubicBezTo>
                  <a:cubicBezTo>
                    <a:pt x="4" y="42"/>
                    <a:pt x="2" y="42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8" y="53"/>
                    <a:pt x="8" y="54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2" y="57"/>
                    <a:pt x="13" y="58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20" y="56"/>
                    <a:pt x="20" y="55"/>
                  </a:cubicBezTo>
                  <a:cubicBezTo>
                    <a:pt x="20" y="54"/>
                    <a:pt x="20" y="52"/>
                    <a:pt x="20" y="52"/>
                  </a:cubicBezTo>
                  <a:cubicBezTo>
                    <a:pt x="20" y="52"/>
                    <a:pt x="23" y="51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30" y="50"/>
                    <a:pt x="30" y="51"/>
                    <a:pt x="30" y="51"/>
                  </a:cubicBezTo>
                  <a:cubicBezTo>
                    <a:pt x="31" y="51"/>
                    <a:pt x="33" y="53"/>
                    <a:pt x="33" y="53"/>
                  </a:cubicBezTo>
                  <a:cubicBezTo>
                    <a:pt x="33" y="53"/>
                    <a:pt x="34" y="54"/>
                    <a:pt x="36" y="53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39" y="54"/>
                    <a:pt x="42" y="54"/>
                  </a:cubicBezTo>
                  <a:cubicBezTo>
                    <a:pt x="44" y="54"/>
                    <a:pt x="46" y="54"/>
                    <a:pt x="46" y="54"/>
                  </a:cubicBezTo>
                  <a:cubicBezTo>
                    <a:pt x="46" y="53"/>
                    <a:pt x="48" y="52"/>
                    <a:pt x="49" y="52"/>
                  </a:cubicBezTo>
                  <a:cubicBezTo>
                    <a:pt x="50" y="52"/>
                    <a:pt x="52" y="52"/>
                    <a:pt x="54" y="52"/>
                  </a:cubicBezTo>
                  <a:cubicBezTo>
                    <a:pt x="56" y="53"/>
                    <a:pt x="58" y="52"/>
                    <a:pt x="59" y="52"/>
                  </a:cubicBezTo>
                  <a:cubicBezTo>
                    <a:pt x="61" y="52"/>
                    <a:pt x="61" y="51"/>
                    <a:pt x="61" y="51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24"/>
                    <a:pt x="71" y="22"/>
                  </a:cubicBezTo>
                  <a:cubicBezTo>
                    <a:pt x="72" y="20"/>
                    <a:pt x="72" y="19"/>
                    <a:pt x="73" y="18"/>
                  </a:cubicBezTo>
                  <a:cubicBezTo>
                    <a:pt x="74" y="17"/>
                    <a:pt x="71" y="13"/>
                    <a:pt x="71" y="13"/>
                  </a:cubicBezTo>
                  <a:lnTo>
                    <a:pt x="68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4" name="Freeform 65">
              <a:extLst>
                <a:ext uri="{FF2B5EF4-FFF2-40B4-BE49-F238E27FC236}">
                  <a16:creationId xmlns:a16="http://schemas.microsoft.com/office/drawing/2014/main" id="{6D923EE6-DD22-3353-0EAA-37112CBDDF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6767" y="3385387"/>
              <a:ext cx="121600" cy="128282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5" name="Freeform 66">
              <a:extLst>
                <a:ext uri="{FF2B5EF4-FFF2-40B4-BE49-F238E27FC236}">
                  <a16:creationId xmlns:a16="http://schemas.microsoft.com/office/drawing/2014/main" id="{A422766A-0A0B-4115-1ECE-355FAC1C4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8320" y="5156099"/>
              <a:ext cx="364798" cy="515231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6" name="Freeform 67">
              <a:extLst>
                <a:ext uri="{FF2B5EF4-FFF2-40B4-BE49-F238E27FC236}">
                  <a16:creationId xmlns:a16="http://schemas.microsoft.com/office/drawing/2014/main" id="{41B6DD3B-5AF0-4EAE-97F4-13AA9EFF3F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4001" y="1898579"/>
              <a:ext cx="127580" cy="113562"/>
            </a:xfrm>
            <a:custGeom>
              <a:avLst/>
              <a:gdLst>
                <a:gd name="T0" fmla="*/ 20 w 20"/>
                <a:gd name="T1" fmla="*/ 5 h 17"/>
                <a:gd name="T2" fmla="*/ 19 w 20"/>
                <a:gd name="T3" fmla="*/ 4 h 17"/>
                <a:gd name="T4" fmla="*/ 19 w 20"/>
                <a:gd name="T5" fmla="*/ 3 h 17"/>
                <a:gd name="T6" fmla="*/ 16 w 20"/>
                <a:gd name="T7" fmla="*/ 3 h 17"/>
                <a:gd name="T8" fmla="*/ 15 w 20"/>
                <a:gd name="T9" fmla="*/ 3 h 17"/>
                <a:gd name="T10" fmla="*/ 14 w 20"/>
                <a:gd name="T11" fmla="*/ 2 h 17"/>
                <a:gd name="T12" fmla="*/ 12 w 20"/>
                <a:gd name="T13" fmla="*/ 3 h 17"/>
                <a:gd name="T14" fmla="*/ 11 w 20"/>
                <a:gd name="T15" fmla="*/ 3 h 17"/>
                <a:gd name="T16" fmla="*/ 10 w 20"/>
                <a:gd name="T17" fmla="*/ 5 h 17"/>
                <a:gd name="T18" fmla="*/ 7 w 20"/>
                <a:gd name="T19" fmla="*/ 5 h 17"/>
                <a:gd name="T20" fmla="*/ 5 w 20"/>
                <a:gd name="T21" fmla="*/ 9 h 17"/>
                <a:gd name="T22" fmla="*/ 6 w 20"/>
                <a:gd name="T23" fmla="*/ 11 h 17"/>
                <a:gd name="T24" fmla="*/ 4 w 20"/>
                <a:gd name="T25" fmla="*/ 12 h 17"/>
                <a:gd name="T26" fmla="*/ 5 w 20"/>
                <a:gd name="T27" fmla="*/ 13 h 17"/>
                <a:gd name="T28" fmla="*/ 4 w 20"/>
                <a:gd name="T29" fmla="*/ 14 h 17"/>
                <a:gd name="T30" fmla="*/ 2 w 20"/>
                <a:gd name="T31" fmla="*/ 14 h 17"/>
                <a:gd name="T32" fmla="*/ 0 w 20"/>
                <a:gd name="T33" fmla="*/ 13 h 17"/>
                <a:gd name="T34" fmla="*/ 0 w 20"/>
                <a:gd name="T35" fmla="*/ 13 h 17"/>
                <a:gd name="T36" fmla="*/ 3 w 20"/>
                <a:gd name="T37" fmla="*/ 16 h 17"/>
                <a:gd name="T38" fmla="*/ 6 w 20"/>
                <a:gd name="T39" fmla="*/ 15 h 17"/>
                <a:gd name="T40" fmla="*/ 8 w 20"/>
                <a:gd name="T41" fmla="*/ 16 h 17"/>
                <a:gd name="T42" fmla="*/ 10 w 20"/>
                <a:gd name="T43" fmla="*/ 17 h 17"/>
                <a:gd name="T44" fmla="*/ 12 w 20"/>
                <a:gd name="T45" fmla="*/ 13 h 17"/>
                <a:gd name="T46" fmla="*/ 14 w 20"/>
                <a:gd name="T47" fmla="*/ 11 h 17"/>
                <a:gd name="T48" fmla="*/ 17 w 20"/>
                <a:gd name="T49" fmla="*/ 11 h 17"/>
                <a:gd name="T50" fmla="*/ 18 w 20"/>
                <a:gd name="T51" fmla="*/ 9 h 17"/>
                <a:gd name="T52" fmla="*/ 19 w 20"/>
                <a:gd name="T53" fmla="*/ 8 h 17"/>
                <a:gd name="T54" fmla="*/ 20 w 20"/>
                <a:gd name="T55" fmla="*/ 5 h 17"/>
                <a:gd name="T56" fmla="*/ 1 w 20"/>
                <a:gd name="T57" fmla="*/ 12 h 17"/>
                <a:gd name="T58" fmla="*/ 2 w 20"/>
                <a:gd name="T59" fmla="*/ 13 h 17"/>
                <a:gd name="T60" fmla="*/ 3 w 20"/>
                <a:gd name="T61" fmla="*/ 13 h 17"/>
                <a:gd name="T62" fmla="*/ 3 w 20"/>
                <a:gd name="T63" fmla="*/ 12 h 17"/>
                <a:gd name="T64" fmla="*/ 1 w 20"/>
                <a:gd name="T65" fmla="*/ 12 h 17"/>
                <a:gd name="T66" fmla="*/ 13 w 20"/>
                <a:gd name="T67" fmla="*/ 1 h 17"/>
                <a:gd name="T68" fmla="*/ 12 w 20"/>
                <a:gd name="T69" fmla="*/ 2 h 17"/>
                <a:gd name="T70" fmla="*/ 13 w 20"/>
                <a:gd name="T7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20" y="5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18" y="2"/>
                    <a:pt x="17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6" y="11"/>
                    <a:pt x="5" y="11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4" y="14"/>
                    <a:pt x="2" y="14"/>
                    <a:pt x="2" y="14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7" y="15"/>
                    <a:pt x="8" y="15"/>
                    <a:pt x="8" y="16"/>
                  </a:cubicBezTo>
                  <a:cubicBezTo>
                    <a:pt x="8" y="17"/>
                    <a:pt x="10" y="17"/>
                    <a:pt x="10" y="17"/>
                  </a:cubicBezTo>
                  <a:cubicBezTo>
                    <a:pt x="10" y="17"/>
                    <a:pt x="11" y="14"/>
                    <a:pt x="12" y="13"/>
                  </a:cubicBezTo>
                  <a:cubicBezTo>
                    <a:pt x="12" y="12"/>
                    <a:pt x="12" y="11"/>
                    <a:pt x="14" y="11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1"/>
                    <a:pt x="19" y="10"/>
                    <a:pt x="18" y="9"/>
                  </a:cubicBezTo>
                  <a:cubicBezTo>
                    <a:pt x="17" y="9"/>
                    <a:pt x="17" y="8"/>
                    <a:pt x="19" y="8"/>
                  </a:cubicBezTo>
                  <a:cubicBezTo>
                    <a:pt x="20" y="8"/>
                    <a:pt x="20" y="5"/>
                    <a:pt x="20" y="5"/>
                  </a:cubicBezTo>
                  <a:close/>
                  <a:moveTo>
                    <a:pt x="1" y="12"/>
                  </a:moveTo>
                  <a:cubicBezTo>
                    <a:pt x="1" y="12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lose/>
                  <a:moveTo>
                    <a:pt x="13" y="1"/>
                  </a:moveTo>
                  <a:cubicBezTo>
                    <a:pt x="12" y="1"/>
                    <a:pt x="10" y="2"/>
                    <a:pt x="12" y="2"/>
                  </a:cubicBezTo>
                  <a:cubicBezTo>
                    <a:pt x="13" y="2"/>
                    <a:pt x="14" y="0"/>
                    <a:pt x="13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7" name="Freeform 68">
              <a:extLst>
                <a:ext uri="{FF2B5EF4-FFF2-40B4-BE49-F238E27FC236}">
                  <a16:creationId xmlns:a16="http://schemas.microsoft.com/office/drawing/2014/main" id="{3DCF80A9-D115-E5E5-CCE9-50B75E02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6605" y="2844922"/>
              <a:ext cx="243198" cy="134591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8" name="Freeform 69">
              <a:extLst>
                <a:ext uri="{FF2B5EF4-FFF2-40B4-BE49-F238E27FC236}">
                  <a16:creationId xmlns:a16="http://schemas.microsoft.com/office/drawing/2014/main" id="{6C45E9A3-656A-2880-BF34-F8ABCC1EC3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201" y="4502073"/>
              <a:ext cx="390711" cy="431113"/>
            </a:xfrm>
            <a:custGeom>
              <a:avLst/>
              <a:gdLst>
                <a:gd name="T0" fmla="*/ 1 w 61"/>
                <a:gd name="T1" fmla="*/ 2 h 64"/>
                <a:gd name="T2" fmla="*/ 0 w 61"/>
                <a:gd name="T3" fmla="*/ 7 h 64"/>
                <a:gd name="T4" fmla="*/ 4 w 61"/>
                <a:gd name="T5" fmla="*/ 11 h 64"/>
                <a:gd name="T6" fmla="*/ 5 w 61"/>
                <a:gd name="T7" fmla="*/ 14 h 64"/>
                <a:gd name="T8" fmla="*/ 6 w 61"/>
                <a:gd name="T9" fmla="*/ 18 h 64"/>
                <a:gd name="T10" fmla="*/ 9 w 61"/>
                <a:gd name="T11" fmla="*/ 21 h 64"/>
                <a:gd name="T12" fmla="*/ 10 w 61"/>
                <a:gd name="T13" fmla="*/ 25 h 64"/>
                <a:gd name="T14" fmla="*/ 12 w 61"/>
                <a:gd name="T15" fmla="*/ 28 h 64"/>
                <a:gd name="T16" fmla="*/ 13 w 61"/>
                <a:gd name="T17" fmla="*/ 28 h 64"/>
                <a:gd name="T18" fmla="*/ 12 w 61"/>
                <a:gd name="T19" fmla="*/ 30 h 64"/>
                <a:gd name="T20" fmla="*/ 12 w 61"/>
                <a:gd name="T21" fmla="*/ 34 h 64"/>
                <a:gd name="T22" fmla="*/ 12 w 61"/>
                <a:gd name="T23" fmla="*/ 35 h 64"/>
                <a:gd name="T24" fmla="*/ 13 w 61"/>
                <a:gd name="T25" fmla="*/ 39 h 64"/>
                <a:gd name="T26" fmla="*/ 14 w 61"/>
                <a:gd name="T27" fmla="*/ 46 h 64"/>
                <a:gd name="T28" fmla="*/ 15 w 61"/>
                <a:gd name="T29" fmla="*/ 48 h 64"/>
                <a:gd name="T30" fmla="*/ 15 w 61"/>
                <a:gd name="T31" fmla="*/ 52 h 64"/>
                <a:gd name="T32" fmla="*/ 19 w 61"/>
                <a:gd name="T33" fmla="*/ 60 h 64"/>
                <a:gd name="T34" fmla="*/ 21 w 61"/>
                <a:gd name="T35" fmla="*/ 61 h 64"/>
                <a:gd name="T36" fmla="*/ 24 w 61"/>
                <a:gd name="T37" fmla="*/ 61 h 64"/>
                <a:gd name="T38" fmla="*/ 26 w 61"/>
                <a:gd name="T39" fmla="*/ 62 h 64"/>
                <a:gd name="T40" fmla="*/ 31 w 61"/>
                <a:gd name="T41" fmla="*/ 63 h 64"/>
                <a:gd name="T42" fmla="*/ 35 w 61"/>
                <a:gd name="T43" fmla="*/ 60 h 64"/>
                <a:gd name="T44" fmla="*/ 36 w 61"/>
                <a:gd name="T45" fmla="*/ 25 h 64"/>
                <a:gd name="T46" fmla="*/ 41 w 61"/>
                <a:gd name="T47" fmla="*/ 8 h 64"/>
                <a:gd name="T48" fmla="*/ 55 w 61"/>
                <a:gd name="T49" fmla="*/ 7 h 64"/>
                <a:gd name="T50" fmla="*/ 59 w 61"/>
                <a:gd name="T51" fmla="*/ 6 h 64"/>
                <a:gd name="T52" fmla="*/ 60 w 61"/>
                <a:gd name="T53" fmla="*/ 4 h 64"/>
                <a:gd name="T54" fmla="*/ 52 w 61"/>
                <a:gd name="T55" fmla="*/ 4 h 64"/>
                <a:gd name="T56" fmla="*/ 38 w 61"/>
                <a:gd name="T57" fmla="*/ 5 h 64"/>
                <a:gd name="T58" fmla="*/ 33 w 61"/>
                <a:gd name="T59" fmla="*/ 4 h 64"/>
                <a:gd name="T60" fmla="*/ 29 w 61"/>
                <a:gd name="T61" fmla="*/ 1 h 64"/>
                <a:gd name="T62" fmla="*/ 6 w 61"/>
                <a:gd name="T63" fmla="*/ 0 h 64"/>
                <a:gd name="T64" fmla="*/ 0 w 61"/>
                <a:gd name="T65" fmla="*/ 1 h 64"/>
                <a:gd name="T66" fmla="*/ 13 w 61"/>
                <a:gd name="T67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4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4" y="11"/>
                    <a:pt x="5" y="11"/>
                    <a:pt x="6" y="12"/>
                  </a:cubicBezTo>
                  <a:cubicBezTo>
                    <a:pt x="6" y="12"/>
                    <a:pt x="5" y="14"/>
                    <a:pt x="5" y="14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0" y="23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3" y="29"/>
                  </a:cubicBezTo>
                  <a:cubicBezTo>
                    <a:pt x="13" y="29"/>
                    <a:pt x="12" y="30"/>
                    <a:pt x="12" y="30"/>
                  </a:cubicBezTo>
                  <a:cubicBezTo>
                    <a:pt x="12" y="30"/>
                    <a:pt x="13" y="31"/>
                    <a:pt x="13" y="31"/>
                  </a:cubicBezTo>
                  <a:cubicBezTo>
                    <a:pt x="13" y="31"/>
                    <a:pt x="12" y="33"/>
                    <a:pt x="12" y="34"/>
                  </a:cubicBezTo>
                  <a:cubicBezTo>
                    <a:pt x="12" y="34"/>
                    <a:pt x="13" y="34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7"/>
                    <a:pt x="13" y="37"/>
                  </a:cubicBezTo>
                  <a:cubicBezTo>
                    <a:pt x="13" y="38"/>
                    <a:pt x="12" y="38"/>
                    <a:pt x="13" y="39"/>
                  </a:cubicBezTo>
                  <a:cubicBezTo>
                    <a:pt x="13" y="40"/>
                    <a:pt x="14" y="41"/>
                    <a:pt x="14" y="42"/>
                  </a:cubicBezTo>
                  <a:cubicBezTo>
                    <a:pt x="14" y="43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4" y="47"/>
                    <a:pt x="15" y="48"/>
                  </a:cubicBezTo>
                  <a:cubicBezTo>
                    <a:pt x="14" y="48"/>
                    <a:pt x="14" y="5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3"/>
                    <a:pt x="15" y="54"/>
                    <a:pt x="16" y="55"/>
                  </a:cubicBezTo>
                  <a:cubicBezTo>
                    <a:pt x="16" y="56"/>
                    <a:pt x="18" y="59"/>
                    <a:pt x="19" y="60"/>
                  </a:cubicBezTo>
                  <a:cubicBezTo>
                    <a:pt x="19" y="60"/>
                    <a:pt x="20" y="59"/>
                    <a:pt x="20" y="60"/>
                  </a:cubicBezTo>
                  <a:cubicBezTo>
                    <a:pt x="21" y="60"/>
                    <a:pt x="20" y="61"/>
                    <a:pt x="21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3" y="61"/>
                    <a:pt x="24" y="61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6" y="60"/>
                    <a:pt x="25" y="61"/>
                    <a:pt x="26" y="62"/>
                  </a:cubicBezTo>
                  <a:cubicBezTo>
                    <a:pt x="26" y="63"/>
                    <a:pt x="26" y="63"/>
                    <a:pt x="28" y="63"/>
                  </a:cubicBezTo>
                  <a:cubicBezTo>
                    <a:pt x="30" y="63"/>
                    <a:pt x="30" y="64"/>
                    <a:pt x="31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0"/>
                    <a:pt x="35" y="60"/>
                    <a:pt x="35" y="6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6" y="8"/>
                    <a:pt x="56" y="6"/>
                  </a:cubicBezTo>
                  <a:cubicBezTo>
                    <a:pt x="57" y="5"/>
                    <a:pt x="59" y="8"/>
                    <a:pt x="59" y="6"/>
                  </a:cubicBezTo>
                  <a:cubicBezTo>
                    <a:pt x="59" y="5"/>
                    <a:pt x="61" y="5"/>
                    <a:pt x="61" y="5"/>
                  </a:cubicBezTo>
                  <a:cubicBezTo>
                    <a:pt x="61" y="5"/>
                    <a:pt x="60" y="5"/>
                    <a:pt x="60" y="4"/>
                  </a:cubicBezTo>
                  <a:cubicBezTo>
                    <a:pt x="59" y="3"/>
                    <a:pt x="58" y="3"/>
                    <a:pt x="58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0" y="4"/>
                    <a:pt x="38" y="5"/>
                  </a:cubicBezTo>
                  <a:cubicBezTo>
                    <a:pt x="37" y="5"/>
                    <a:pt x="38" y="4"/>
                    <a:pt x="37" y="5"/>
                  </a:cubicBezTo>
                  <a:cubicBezTo>
                    <a:pt x="35" y="5"/>
                    <a:pt x="35" y="3"/>
                    <a:pt x="33" y="4"/>
                  </a:cubicBezTo>
                  <a:cubicBezTo>
                    <a:pt x="32" y="4"/>
                    <a:pt x="32" y="3"/>
                    <a:pt x="31" y="3"/>
                  </a:cubicBezTo>
                  <a:cubicBezTo>
                    <a:pt x="30" y="3"/>
                    <a:pt x="29" y="1"/>
                    <a:pt x="2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  <a:moveTo>
                    <a:pt x="13" y="14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4"/>
                    <a:pt x="13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99" name="Freeform 70">
              <a:extLst>
                <a:ext uri="{FF2B5EF4-FFF2-40B4-BE49-F238E27FC236}">
                  <a16:creationId xmlns:a16="http://schemas.microsoft.com/office/drawing/2014/main" id="{E26E6E25-E43D-6F04-913B-A79C140FF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793" y="2439044"/>
              <a:ext cx="25915" cy="33649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2 w 4"/>
                <a:gd name="T5" fmla="*/ 0 h 5"/>
                <a:gd name="T6" fmla="*/ 3 w 4"/>
                <a:gd name="T7" fmla="*/ 2 h 5"/>
                <a:gd name="T8" fmla="*/ 2 w 4"/>
                <a:gd name="T9" fmla="*/ 2 h 5"/>
                <a:gd name="T10" fmla="*/ 2 w 4"/>
                <a:gd name="T11" fmla="*/ 3 h 5"/>
                <a:gd name="T12" fmla="*/ 4 w 4"/>
                <a:gd name="T13" fmla="*/ 4 h 5"/>
                <a:gd name="T14" fmla="*/ 3 w 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0" name="Freeform 71">
              <a:extLst>
                <a:ext uri="{FF2B5EF4-FFF2-40B4-BE49-F238E27FC236}">
                  <a16:creationId xmlns:a16="http://schemas.microsoft.com/office/drawing/2014/main" id="{13A1F98F-F111-CFC3-8056-7920B0F0D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423" y="4285464"/>
              <a:ext cx="314962" cy="561497"/>
            </a:xfrm>
            <a:custGeom>
              <a:avLst/>
              <a:gdLst>
                <a:gd name="T0" fmla="*/ 22 w 49"/>
                <a:gd name="T1" fmla="*/ 15 h 83"/>
                <a:gd name="T2" fmla="*/ 25 w 49"/>
                <a:gd name="T3" fmla="*/ 20 h 83"/>
                <a:gd name="T4" fmla="*/ 25 w 49"/>
                <a:gd name="T5" fmla="*/ 25 h 83"/>
                <a:gd name="T6" fmla="*/ 23 w 49"/>
                <a:gd name="T7" fmla="*/ 30 h 83"/>
                <a:gd name="T8" fmla="*/ 21 w 49"/>
                <a:gd name="T9" fmla="*/ 30 h 83"/>
                <a:gd name="T10" fmla="*/ 17 w 49"/>
                <a:gd name="T11" fmla="*/ 27 h 83"/>
                <a:gd name="T12" fmla="*/ 17 w 49"/>
                <a:gd name="T13" fmla="*/ 22 h 83"/>
                <a:gd name="T14" fmla="*/ 13 w 49"/>
                <a:gd name="T15" fmla="*/ 21 h 83"/>
                <a:gd name="T16" fmla="*/ 11 w 49"/>
                <a:gd name="T17" fmla="*/ 18 h 83"/>
                <a:gd name="T18" fmla="*/ 1 w 49"/>
                <a:gd name="T19" fmla="*/ 24 h 83"/>
                <a:gd name="T20" fmla="*/ 1 w 49"/>
                <a:gd name="T21" fmla="*/ 27 h 83"/>
                <a:gd name="T22" fmla="*/ 5 w 49"/>
                <a:gd name="T23" fmla="*/ 28 h 83"/>
                <a:gd name="T24" fmla="*/ 11 w 49"/>
                <a:gd name="T25" fmla="*/ 31 h 83"/>
                <a:gd name="T26" fmla="*/ 11 w 49"/>
                <a:gd name="T27" fmla="*/ 35 h 83"/>
                <a:gd name="T28" fmla="*/ 13 w 49"/>
                <a:gd name="T29" fmla="*/ 40 h 83"/>
                <a:gd name="T30" fmla="*/ 10 w 49"/>
                <a:gd name="T31" fmla="*/ 44 h 83"/>
                <a:gd name="T32" fmla="*/ 11 w 49"/>
                <a:gd name="T33" fmla="*/ 48 h 83"/>
                <a:gd name="T34" fmla="*/ 10 w 49"/>
                <a:gd name="T35" fmla="*/ 53 h 83"/>
                <a:gd name="T36" fmla="*/ 10 w 49"/>
                <a:gd name="T37" fmla="*/ 57 h 83"/>
                <a:gd name="T38" fmla="*/ 6 w 49"/>
                <a:gd name="T39" fmla="*/ 65 h 83"/>
                <a:gd name="T40" fmla="*/ 6 w 49"/>
                <a:gd name="T41" fmla="*/ 74 h 83"/>
                <a:gd name="T42" fmla="*/ 7 w 49"/>
                <a:gd name="T43" fmla="*/ 78 h 83"/>
                <a:gd name="T44" fmla="*/ 8 w 49"/>
                <a:gd name="T45" fmla="*/ 83 h 83"/>
                <a:gd name="T46" fmla="*/ 12 w 49"/>
                <a:gd name="T47" fmla="*/ 81 h 83"/>
                <a:gd name="T48" fmla="*/ 10 w 49"/>
                <a:gd name="T49" fmla="*/ 79 h 83"/>
                <a:gd name="T50" fmla="*/ 24 w 49"/>
                <a:gd name="T51" fmla="*/ 71 h 83"/>
                <a:gd name="T52" fmla="*/ 23 w 49"/>
                <a:gd name="T53" fmla="*/ 61 h 83"/>
                <a:gd name="T54" fmla="*/ 22 w 49"/>
                <a:gd name="T55" fmla="*/ 53 h 83"/>
                <a:gd name="T56" fmla="*/ 20 w 49"/>
                <a:gd name="T57" fmla="*/ 47 h 83"/>
                <a:gd name="T58" fmla="*/ 24 w 49"/>
                <a:gd name="T59" fmla="*/ 43 h 83"/>
                <a:gd name="T60" fmla="*/ 26 w 49"/>
                <a:gd name="T61" fmla="*/ 38 h 83"/>
                <a:gd name="T62" fmla="*/ 31 w 49"/>
                <a:gd name="T63" fmla="*/ 37 h 83"/>
                <a:gd name="T64" fmla="*/ 33 w 49"/>
                <a:gd name="T65" fmla="*/ 37 h 83"/>
                <a:gd name="T66" fmla="*/ 36 w 49"/>
                <a:gd name="T67" fmla="*/ 35 h 83"/>
                <a:gd name="T68" fmla="*/ 42 w 49"/>
                <a:gd name="T69" fmla="*/ 31 h 83"/>
                <a:gd name="T70" fmla="*/ 45 w 49"/>
                <a:gd name="T71" fmla="*/ 28 h 83"/>
                <a:gd name="T72" fmla="*/ 47 w 49"/>
                <a:gd name="T73" fmla="*/ 25 h 83"/>
                <a:gd name="T74" fmla="*/ 48 w 49"/>
                <a:gd name="T75" fmla="*/ 23 h 83"/>
                <a:gd name="T76" fmla="*/ 47 w 49"/>
                <a:gd name="T77" fmla="*/ 21 h 83"/>
                <a:gd name="T78" fmla="*/ 49 w 49"/>
                <a:gd name="T79" fmla="*/ 14 h 83"/>
                <a:gd name="T80" fmla="*/ 47 w 49"/>
                <a:gd name="T81" fmla="*/ 2 h 83"/>
                <a:gd name="T82" fmla="*/ 43 w 49"/>
                <a:gd name="T83" fmla="*/ 2 h 83"/>
                <a:gd name="T84" fmla="*/ 37 w 49"/>
                <a:gd name="T85" fmla="*/ 5 h 83"/>
                <a:gd name="T86" fmla="*/ 33 w 49"/>
                <a:gd name="T87" fmla="*/ 6 h 83"/>
                <a:gd name="T88" fmla="*/ 27 w 49"/>
                <a:gd name="T89" fmla="*/ 7 h 83"/>
                <a:gd name="T90" fmla="*/ 23 w 49"/>
                <a:gd name="T91" fmla="*/ 6 h 83"/>
                <a:gd name="T92" fmla="*/ 20 w 49"/>
                <a:gd name="T93" fmla="*/ 9 h 83"/>
                <a:gd name="T94" fmla="*/ 21 w 49"/>
                <a:gd name="T95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83">
                  <a:moveTo>
                    <a:pt x="21" y="14"/>
                  </a:moveTo>
                  <a:cubicBezTo>
                    <a:pt x="21" y="14"/>
                    <a:pt x="22" y="15"/>
                    <a:pt x="22" y="15"/>
                  </a:cubicBezTo>
                  <a:cubicBezTo>
                    <a:pt x="23" y="16"/>
                    <a:pt x="23" y="16"/>
                    <a:pt x="23" y="18"/>
                  </a:cubicBezTo>
                  <a:cubicBezTo>
                    <a:pt x="24" y="19"/>
                    <a:pt x="24" y="19"/>
                    <a:pt x="25" y="20"/>
                  </a:cubicBezTo>
                  <a:cubicBezTo>
                    <a:pt x="26" y="20"/>
                    <a:pt x="26" y="21"/>
                    <a:pt x="25" y="23"/>
                  </a:cubicBezTo>
                  <a:cubicBezTo>
                    <a:pt x="25" y="25"/>
                    <a:pt x="25" y="24"/>
                    <a:pt x="25" y="25"/>
                  </a:cubicBezTo>
                  <a:cubicBezTo>
                    <a:pt x="25" y="27"/>
                    <a:pt x="23" y="27"/>
                    <a:pt x="23" y="26"/>
                  </a:cubicBezTo>
                  <a:cubicBezTo>
                    <a:pt x="22" y="26"/>
                    <a:pt x="22" y="29"/>
                    <a:pt x="23" y="30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1" y="32"/>
                    <a:pt x="21" y="30"/>
                    <a:pt x="21" y="30"/>
                  </a:cubicBezTo>
                  <a:cubicBezTo>
                    <a:pt x="21" y="30"/>
                    <a:pt x="21" y="30"/>
                    <a:pt x="19" y="30"/>
                  </a:cubicBezTo>
                  <a:cubicBezTo>
                    <a:pt x="18" y="29"/>
                    <a:pt x="17" y="28"/>
                    <a:pt x="17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7" y="24"/>
                    <a:pt x="17" y="23"/>
                    <a:pt x="17" y="22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20"/>
                    <a:pt x="14" y="21"/>
                    <a:pt x="13" y="21"/>
                  </a:cubicBezTo>
                  <a:cubicBezTo>
                    <a:pt x="12" y="22"/>
                    <a:pt x="13" y="21"/>
                    <a:pt x="13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3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2" y="27"/>
                    <a:pt x="3" y="27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1"/>
                  </a:cubicBezTo>
                  <a:cubicBezTo>
                    <a:pt x="12" y="31"/>
                    <a:pt x="12" y="33"/>
                    <a:pt x="12" y="33"/>
                  </a:cubicBezTo>
                  <a:cubicBezTo>
                    <a:pt x="12" y="33"/>
                    <a:pt x="10" y="34"/>
                    <a:pt x="11" y="35"/>
                  </a:cubicBezTo>
                  <a:cubicBezTo>
                    <a:pt x="11" y="36"/>
                    <a:pt x="10" y="37"/>
                    <a:pt x="11" y="38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2" y="41"/>
                    <a:pt x="11" y="42"/>
                  </a:cubicBezTo>
                  <a:cubicBezTo>
                    <a:pt x="11" y="43"/>
                    <a:pt x="10" y="43"/>
                    <a:pt x="10" y="44"/>
                  </a:cubicBezTo>
                  <a:cubicBezTo>
                    <a:pt x="11" y="45"/>
                    <a:pt x="12" y="45"/>
                    <a:pt x="11" y="46"/>
                  </a:cubicBezTo>
                  <a:cubicBezTo>
                    <a:pt x="10" y="47"/>
                    <a:pt x="11" y="47"/>
                    <a:pt x="11" y="48"/>
                  </a:cubicBezTo>
                  <a:cubicBezTo>
                    <a:pt x="10" y="50"/>
                    <a:pt x="11" y="50"/>
                    <a:pt x="11" y="51"/>
                  </a:cubicBezTo>
                  <a:cubicBezTo>
                    <a:pt x="11" y="54"/>
                    <a:pt x="10" y="52"/>
                    <a:pt x="10" y="53"/>
                  </a:cubicBezTo>
                  <a:cubicBezTo>
                    <a:pt x="11" y="54"/>
                    <a:pt x="13" y="53"/>
                    <a:pt x="12" y="54"/>
                  </a:cubicBezTo>
                  <a:cubicBezTo>
                    <a:pt x="11" y="55"/>
                    <a:pt x="10" y="57"/>
                    <a:pt x="10" y="5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7" y="64"/>
                    <a:pt x="6" y="65"/>
                  </a:cubicBezTo>
                  <a:cubicBezTo>
                    <a:pt x="5" y="66"/>
                    <a:pt x="6" y="68"/>
                    <a:pt x="6" y="70"/>
                  </a:cubicBezTo>
                  <a:cubicBezTo>
                    <a:pt x="7" y="72"/>
                    <a:pt x="6" y="73"/>
                    <a:pt x="6" y="74"/>
                  </a:cubicBezTo>
                  <a:cubicBezTo>
                    <a:pt x="6" y="75"/>
                    <a:pt x="5" y="76"/>
                    <a:pt x="6" y="76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7" y="78"/>
                    <a:pt x="9" y="79"/>
                    <a:pt x="9" y="80"/>
                  </a:cubicBezTo>
                  <a:cubicBezTo>
                    <a:pt x="9" y="81"/>
                    <a:pt x="8" y="83"/>
                    <a:pt x="8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2"/>
                    <a:pt x="11" y="82"/>
                    <a:pt x="12" y="81"/>
                  </a:cubicBezTo>
                  <a:cubicBezTo>
                    <a:pt x="11" y="81"/>
                    <a:pt x="10" y="81"/>
                    <a:pt x="10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3" y="75"/>
                    <a:pt x="20" y="76"/>
                    <a:pt x="23" y="72"/>
                  </a:cubicBezTo>
                  <a:cubicBezTo>
                    <a:pt x="23" y="72"/>
                    <a:pt x="24" y="71"/>
                    <a:pt x="24" y="71"/>
                  </a:cubicBezTo>
                  <a:cubicBezTo>
                    <a:pt x="24" y="70"/>
                    <a:pt x="23" y="70"/>
                    <a:pt x="23" y="69"/>
                  </a:cubicBezTo>
                  <a:cubicBezTo>
                    <a:pt x="23" y="67"/>
                    <a:pt x="24" y="63"/>
                    <a:pt x="23" y="61"/>
                  </a:cubicBezTo>
                  <a:cubicBezTo>
                    <a:pt x="23" y="60"/>
                    <a:pt x="22" y="58"/>
                    <a:pt x="22" y="57"/>
                  </a:cubicBezTo>
                  <a:cubicBezTo>
                    <a:pt x="21" y="56"/>
                    <a:pt x="22" y="53"/>
                    <a:pt x="22" y="53"/>
                  </a:cubicBezTo>
                  <a:cubicBezTo>
                    <a:pt x="21" y="53"/>
                    <a:pt x="20" y="52"/>
                    <a:pt x="20" y="52"/>
                  </a:cubicBezTo>
                  <a:cubicBezTo>
                    <a:pt x="20" y="52"/>
                    <a:pt x="19" y="47"/>
                    <a:pt x="20" y="47"/>
                  </a:cubicBezTo>
                  <a:cubicBezTo>
                    <a:pt x="20" y="47"/>
                    <a:pt x="22" y="46"/>
                    <a:pt x="22" y="46"/>
                  </a:cubicBezTo>
                  <a:cubicBezTo>
                    <a:pt x="23" y="45"/>
                    <a:pt x="23" y="44"/>
                    <a:pt x="24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7" y="42"/>
                    <a:pt x="26" y="39"/>
                    <a:pt x="26" y="38"/>
                  </a:cubicBezTo>
                  <a:cubicBezTo>
                    <a:pt x="28" y="38"/>
                    <a:pt x="29" y="38"/>
                    <a:pt x="30" y="38"/>
                  </a:cubicBezTo>
                  <a:cubicBezTo>
                    <a:pt x="30" y="38"/>
                    <a:pt x="31" y="37"/>
                    <a:pt x="31" y="37"/>
                  </a:cubicBezTo>
                  <a:cubicBezTo>
                    <a:pt x="31" y="37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7"/>
                    <a:pt x="35" y="36"/>
                  </a:cubicBezTo>
                  <a:cubicBezTo>
                    <a:pt x="35" y="36"/>
                    <a:pt x="36" y="35"/>
                    <a:pt x="36" y="35"/>
                  </a:cubicBezTo>
                  <a:cubicBezTo>
                    <a:pt x="37" y="34"/>
                    <a:pt x="39" y="35"/>
                    <a:pt x="40" y="34"/>
                  </a:cubicBezTo>
                  <a:cubicBezTo>
                    <a:pt x="41" y="33"/>
                    <a:pt x="41" y="32"/>
                    <a:pt x="42" y="31"/>
                  </a:cubicBezTo>
                  <a:cubicBezTo>
                    <a:pt x="43" y="31"/>
                    <a:pt x="44" y="31"/>
                    <a:pt x="44" y="30"/>
                  </a:cubicBezTo>
                  <a:cubicBezTo>
                    <a:pt x="45" y="30"/>
                    <a:pt x="44" y="29"/>
                    <a:pt x="45" y="28"/>
                  </a:cubicBezTo>
                  <a:cubicBezTo>
                    <a:pt x="45" y="28"/>
                    <a:pt x="46" y="28"/>
                    <a:pt x="47" y="28"/>
                  </a:cubicBezTo>
                  <a:cubicBezTo>
                    <a:pt x="47" y="26"/>
                    <a:pt x="46" y="26"/>
                    <a:pt x="47" y="25"/>
                  </a:cubicBezTo>
                  <a:cubicBezTo>
                    <a:pt x="47" y="24"/>
                    <a:pt x="48" y="24"/>
                    <a:pt x="48" y="24"/>
                  </a:cubicBezTo>
                  <a:cubicBezTo>
                    <a:pt x="48" y="24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6" y="21"/>
                    <a:pt x="47" y="21"/>
                  </a:cubicBezTo>
                  <a:cubicBezTo>
                    <a:pt x="48" y="21"/>
                    <a:pt x="48" y="15"/>
                    <a:pt x="48" y="15"/>
                  </a:cubicBezTo>
                  <a:cubicBezTo>
                    <a:pt x="48" y="15"/>
                    <a:pt x="49" y="15"/>
                    <a:pt x="49" y="14"/>
                  </a:cubicBezTo>
                  <a:cubicBezTo>
                    <a:pt x="47" y="14"/>
                    <a:pt x="48" y="11"/>
                    <a:pt x="48" y="11"/>
                  </a:cubicBezTo>
                  <a:cubicBezTo>
                    <a:pt x="48" y="8"/>
                    <a:pt x="48" y="3"/>
                    <a:pt x="47" y="2"/>
                  </a:cubicBezTo>
                  <a:cubicBezTo>
                    <a:pt x="46" y="2"/>
                    <a:pt x="47" y="1"/>
                    <a:pt x="47" y="0"/>
                  </a:cubicBezTo>
                  <a:cubicBezTo>
                    <a:pt x="47" y="0"/>
                    <a:pt x="44" y="2"/>
                    <a:pt x="43" y="2"/>
                  </a:cubicBezTo>
                  <a:cubicBezTo>
                    <a:pt x="42" y="3"/>
                    <a:pt x="41" y="3"/>
                    <a:pt x="39" y="3"/>
                  </a:cubicBezTo>
                  <a:cubicBezTo>
                    <a:pt x="38" y="3"/>
                    <a:pt x="38" y="4"/>
                    <a:pt x="37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4" y="4"/>
                    <a:pt x="34" y="5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6"/>
                    <a:pt x="28" y="7"/>
                    <a:pt x="27" y="7"/>
                  </a:cubicBezTo>
                  <a:cubicBezTo>
                    <a:pt x="25" y="7"/>
                    <a:pt x="26" y="5"/>
                    <a:pt x="24" y="5"/>
                  </a:cubicBezTo>
                  <a:cubicBezTo>
                    <a:pt x="23" y="5"/>
                    <a:pt x="24" y="5"/>
                    <a:pt x="23" y="6"/>
                  </a:cubicBezTo>
                  <a:cubicBezTo>
                    <a:pt x="22" y="6"/>
                    <a:pt x="21" y="6"/>
                    <a:pt x="20" y="6"/>
                  </a:cubicBezTo>
                  <a:cubicBezTo>
                    <a:pt x="20" y="7"/>
                    <a:pt x="20" y="8"/>
                    <a:pt x="20" y="9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1" y="13"/>
                    <a:pt x="21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1" name="Freeform 72">
              <a:extLst>
                <a:ext uri="{FF2B5EF4-FFF2-40B4-BE49-F238E27FC236}">
                  <a16:creationId xmlns:a16="http://schemas.microsoft.com/office/drawing/2014/main" id="{1D98FC65-58EE-B1DE-7FDD-C9136447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520" y="2615696"/>
              <a:ext cx="326922" cy="309139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2" name="Freeform 73">
              <a:extLst>
                <a:ext uri="{FF2B5EF4-FFF2-40B4-BE49-F238E27FC236}">
                  <a16:creationId xmlns:a16="http://schemas.microsoft.com/office/drawing/2014/main" id="{C3C15A96-FEC7-9C35-7CDC-FDCD1517B5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19802" y="1965874"/>
              <a:ext cx="922956" cy="433215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3" name="Freeform 74">
              <a:extLst>
                <a:ext uri="{FF2B5EF4-FFF2-40B4-BE49-F238E27FC236}">
                  <a16:creationId xmlns:a16="http://schemas.microsoft.com/office/drawing/2014/main" id="{A8D53FD3-E42F-8D2F-5056-724C50337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686" y="2310764"/>
              <a:ext cx="13954" cy="6310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4" name="Freeform 75">
              <a:extLst>
                <a:ext uri="{FF2B5EF4-FFF2-40B4-BE49-F238E27FC236}">
                  <a16:creationId xmlns:a16="http://schemas.microsoft.com/office/drawing/2014/main" id="{613E06C4-CEE5-22B2-BD60-58045BC0A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740" y="2100466"/>
              <a:ext cx="115619" cy="143003"/>
            </a:xfrm>
            <a:custGeom>
              <a:avLst/>
              <a:gdLst>
                <a:gd name="T0" fmla="*/ 9 w 18"/>
                <a:gd name="T1" fmla="*/ 21 h 21"/>
                <a:gd name="T2" fmla="*/ 10 w 18"/>
                <a:gd name="T3" fmla="*/ 18 h 21"/>
                <a:gd name="T4" fmla="*/ 12 w 18"/>
                <a:gd name="T5" fmla="*/ 15 h 21"/>
                <a:gd name="T6" fmla="*/ 14 w 18"/>
                <a:gd name="T7" fmla="*/ 16 h 21"/>
                <a:gd name="T8" fmla="*/ 18 w 18"/>
                <a:gd name="T9" fmla="*/ 17 h 21"/>
                <a:gd name="T10" fmla="*/ 15 w 18"/>
                <a:gd name="T11" fmla="*/ 14 h 21"/>
                <a:gd name="T12" fmla="*/ 13 w 18"/>
                <a:gd name="T13" fmla="*/ 11 h 21"/>
                <a:gd name="T14" fmla="*/ 13 w 18"/>
                <a:gd name="T15" fmla="*/ 9 h 21"/>
                <a:gd name="T16" fmla="*/ 12 w 18"/>
                <a:gd name="T17" fmla="*/ 6 h 21"/>
                <a:gd name="T18" fmla="*/ 10 w 18"/>
                <a:gd name="T19" fmla="*/ 4 h 21"/>
                <a:gd name="T20" fmla="*/ 8 w 18"/>
                <a:gd name="T21" fmla="*/ 2 h 21"/>
                <a:gd name="T22" fmla="*/ 6 w 18"/>
                <a:gd name="T23" fmla="*/ 1 h 21"/>
                <a:gd name="T24" fmla="*/ 3 w 18"/>
                <a:gd name="T25" fmla="*/ 1 h 21"/>
                <a:gd name="T26" fmla="*/ 0 w 18"/>
                <a:gd name="T27" fmla="*/ 2 h 21"/>
                <a:gd name="T28" fmla="*/ 3 w 18"/>
                <a:gd name="T29" fmla="*/ 5 h 21"/>
                <a:gd name="T30" fmla="*/ 5 w 18"/>
                <a:gd name="T31" fmla="*/ 8 h 21"/>
                <a:gd name="T32" fmla="*/ 7 w 18"/>
                <a:gd name="T33" fmla="*/ 11 h 21"/>
                <a:gd name="T34" fmla="*/ 7 w 18"/>
                <a:gd name="T35" fmla="*/ 14 h 21"/>
                <a:gd name="T36" fmla="*/ 7 w 18"/>
                <a:gd name="T37" fmla="*/ 15 h 21"/>
                <a:gd name="T38" fmla="*/ 7 w 18"/>
                <a:gd name="T39" fmla="*/ 18 h 21"/>
                <a:gd name="T40" fmla="*/ 8 w 18"/>
                <a:gd name="T41" fmla="*/ 20 h 21"/>
                <a:gd name="T42" fmla="*/ 9 w 18"/>
                <a:gd name="T4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9" y="21"/>
                  </a:moveTo>
                  <a:cubicBezTo>
                    <a:pt x="9" y="21"/>
                    <a:pt x="10" y="19"/>
                    <a:pt x="10" y="18"/>
                  </a:cubicBezTo>
                  <a:cubicBezTo>
                    <a:pt x="10" y="17"/>
                    <a:pt x="13" y="16"/>
                    <a:pt x="12" y="15"/>
                  </a:cubicBezTo>
                  <a:cubicBezTo>
                    <a:pt x="12" y="14"/>
                    <a:pt x="14" y="16"/>
                    <a:pt x="14" y="16"/>
                  </a:cubicBezTo>
                  <a:cubicBezTo>
                    <a:pt x="15" y="16"/>
                    <a:pt x="18" y="17"/>
                    <a:pt x="18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3"/>
                    <a:pt x="13" y="11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2" y="8"/>
                    <a:pt x="11" y="8"/>
                    <a:pt x="12" y="6"/>
                  </a:cubicBezTo>
                  <a:cubicBezTo>
                    <a:pt x="12" y="5"/>
                    <a:pt x="11" y="4"/>
                    <a:pt x="10" y="4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1"/>
                    <a:pt x="3" y="0"/>
                    <a:pt x="3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3" y="4"/>
                    <a:pt x="3" y="5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8" y="12"/>
                    <a:pt x="6" y="13"/>
                    <a:pt x="7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8" y="16"/>
                    <a:pt x="7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8" y="20"/>
                    <a:pt x="8" y="21"/>
                    <a:pt x="9" y="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5" name="Freeform 76">
              <a:extLst>
                <a:ext uri="{FF2B5EF4-FFF2-40B4-BE49-F238E27FC236}">
                  <a16:creationId xmlns:a16="http://schemas.microsoft.com/office/drawing/2014/main" id="{3D11007B-FA2E-2BFC-C86B-963AF8662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639" y="2729256"/>
              <a:ext cx="895048" cy="643513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6" name="Freeform 77">
              <a:extLst>
                <a:ext uri="{FF2B5EF4-FFF2-40B4-BE49-F238E27FC236}">
                  <a16:creationId xmlns:a16="http://schemas.microsoft.com/office/drawing/2014/main" id="{AECF892E-25C3-1BBA-0E5D-94E760889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987" y="2945864"/>
              <a:ext cx="364798" cy="433215"/>
            </a:xfrm>
            <a:custGeom>
              <a:avLst/>
              <a:gdLst>
                <a:gd name="T0" fmla="*/ 3 w 57"/>
                <a:gd name="T1" fmla="*/ 56 h 64"/>
                <a:gd name="T2" fmla="*/ 4 w 57"/>
                <a:gd name="T3" fmla="*/ 55 h 64"/>
                <a:gd name="T4" fmla="*/ 6 w 57"/>
                <a:gd name="T5" fmla="*/ 54 h 64"/>
                <a:gd name="T6" fmla="*/ 9 w 57"/>
                <a:gd name="T7" fmla="*/ 54 h 64"/>
                <a:gd name="T8" fmla="*/ 12 w 57"/>
                <a:gd name="T9" fmla="*/ 54 h 64"/>
                <a:gd name="T10" fmla="*/ 15 w 57"/>
                <a:gd name="T11" fmla="*/ 55 h 64"/>
                <a:gd name="T12" fmla="*/ 16 w 57"/>
                <a:gd name="T13" fmla="*/ 57 h 64"/>
                <a:gd name="T14" fmla="*/ 18 w 57"/>
                <a:gd name="T15" fmla="*/ 58 h 64"/>
                <a:gd name="T16" fmla="*/ 19 w 57"/>
                <a:gd name="T17" fmla="*/ 61 h 64"/>
                <a:gd name="T18" fmla="*/ 22 w 57"/>
                <a:gd name="T19" fmla="*/ 62 h 64"/>
                <a:gd name="T20" fmla="*/ 23 w 57"/>
                <a:gd name="T21" fmla="*/ 64 h 64"/>
                <a:gd name="T22" fmla="*/ 25 w 57"/>
                <a:gd name="T23" fmla="*/ 63 h 64"/>
                <a:gd name="T24" fmla="*/ 25 w 57"/>
                <a:gd name="T25" fmla="*/ 60 h 64"/>
                <a:gd name="T26" fmla="*/ 26 w 57"/>
                <a:gd name="T27" fmla="*/ 59 h 64"/>
                <a:gd name="T28" fmla="*/ 29 w 57"/>
                <a:gd name="T29" fmla="*/ 59 h 64"/>
                <a:gd name="T30" fmla="*/ 32 w 57"/>
                <a:gd name="T31" fmla="*/ 59 h 64"/>
                <a:gd name="T32" fmla="*/ 33 w 57"/>
                <a:gd name="T33" fmla="*/ 59 h 64"/>
                <a:gd name="T34" fmla="*/ 33 w 57"/>
                <a:gd name="T35" fmla="*/ 57 h 64"/>
                <a:gd name="T36" fmla="*/ 35 w 57"/>
                <a:gd name="T37" fmla="*/ 58 h 64"/>
                <a:gd name="T38" fmla="*/ 52 w 57"/>
                <a:gd name="T39" fmla="*/ 57 h 64"/>
                <a:gd name="T40" fmla="*/ 53 w 57"/>
                <a:gd name="T41" fmla="*/ 55 h 64"/>
                <a:gd name="T42" fmla="*/ 51 w 57"/>
                <a:gd name="T43" fmla="*/ 53 h 64"/>
                <a:gd name="T44" fmla="*/ 49 w 57"/>
                <a:gd name="T45" fmla="*/ 11 h 64"/>
                <a:gd name="T46" fmla="*/ 57 w 57"/>
                <a:gd name="T47" fmla="*/ 11 h 64"/>
                <a:gd name="T48" fmla="*/ 41 w 57"/>
                <a:gd name="T49" fmla="*/ 0 h 64"/>
                <a:gd name="T50" fmla="*/ 42 w 57"/>
                <a:gd name="T51" fmla="*/ 8 h 64"/>
                <a:gd name="T52" fmla="*/ 24 w 57"/>
                <a:gd name="T53" fmla="*/ 8 h 64"/>
                <a:gd name="T54" fmla="*/ 24 w 57"/>
                <a:gd name="T55" fmla="*/ 19 h 64"/>
                <a:gd name="T56" fmla="*/ 18 w 57"/>
                <a:gd name="T57" fmla="*/ 22 h 64"/>
                <a:gd name="T58" fmla="*/ 19 w 57"/>
                <a:gd name="T59" fmla="*/ 30 h 64"/>
                <a:gd name="T60" fmla="*/ 2 w 57"/>
                <a:gd name="T61" fmla="*/ 31 h 64"/>
                <a:gd name="T62" fmla="*/ 0 w 57"/>
                <a:gd name="T63" fmla="*/ 32 h 64"/>
                <a:gd name="T64" fmla="*/ 2 w 57"/>
                <a:gd name="T65" fmla="*/ 34 h 64"/>
                <a:gd name="T66" fmla="*/ 3 w 57"/>
                <a:gd name="T67" fmla="*/ 36 h 64"/>
                <a:gd name="T68" fmla="*/ 2 w 57"/>
                <a:gd name="T69" fmla="*/ 38 h 64"/>
                <a:gd name="T70" fmla="*/ 3 w 57"/>
                <a:gd name="T71" fmla="*/ 40 h 64"/>
                <a:gd name="T72" fmla="*/ 3 w 57"/>
                <a:gd name="T73" fmla="*/ 40 h 64"/>
                <a:gd name="T74" fmla="*/ 2 w 57"/>
                <a:gd name="T75" fmla="*/ 42 h 64"/>
                <a:gd name="T76" fmla="*/ 4 w 57"/>
                <a:gd name="T77" fmla="*/ 45 h 64"/>
                <a:gd name="T78" fmla="*/ 3 w 57"/>
                <a:gd name="T79" fmla="*/ 48 h 64"/>
                <a:gd name="T80" fmla="*/ 4 w 57"/>
                <a:gd name="T81" fmla="*/ 49 h 64"/>
                <a:gd name="T82" fmla="*/ 4 w 57"/>
                <a:gd name="T83" fmla="*/ 49 h 64"/>
                <a:gd name="T84" fmla="*/ 3 w 57"/>
                <a:gd name="T85" fmla="*/ 50 h 64"/>
                <a:gd name="T86" fmla="*/ 4 w 57"/>
                <a:gd name="T87" fmla="*/ 53 h 64"/>
                <a:gd name="T88" fmla="*/ 3 w 57"/>
                <a:gd name="T8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64">
                  <a:moveTo>
                    <a:pt x="3" y="56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6" y="55"/>
                    <a:pt x="6" y="54"/>
                  </a:cubicBezTo>
                  <a:cubicBezTo>
                    <a:pt x="7" y="53"/>
                    <a:pt x="7" y="54"/>
                    <a:pt x="9" y="54"/>
                  </a:cubicBezTo>
                  <a:cubicBezTo>
                    <a:pt x="10" y="54"/>
                    <a:pt x="10" y="54"/>
                    <a:pt x="12" y="54"/>
                  </a:cubicBezTo>
                  <a:cubicBezTo>
                    <a:pt x="14" y="53"/>
                    <a:pt x="14" y="54"/>
                    <a:pt x="15" y="55"/>
                  </a:cubicBezTo>
                  <a:cubicBezTo>
                    <a:pt x="16" y="55"/>
                    <a:pt x="16" y="56"/>
                    <a:pt x="16" y="57"/>
                  </a:cubicBezTo>
                  <a:cubicBezTo>
                    <a:pt x="16" y="59"/>
                    <a:pt x="17" y="58"/>
                    <a:pt x="18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2"/>
                    <a:pt x="21" y="61"/>
                    <a:pt x="22" y="62"/>
                  </a:cubicBezTo>
                  <a:cubicBezTo>
                    <a:pt x="22" y="63"/>
                    <a:pt x="23" y="64"/>
                    <a:pt x="23" y="64"/>
                  </a:cubicBezTo>
                  <a:cubicBezTo>
                    <a:pt x="23" y="64"/>
                    <a:pt x="24" y="64"/>
                    <a:pt x="25" y="63"/>
                  </a:cubicBezTo>
                  <a:cubicBezTo>
                    <a:pt x="25" y="63"/>
                    <a:pt x="25" y="62"/>
                    <a:pt x="25" y="60"/>
                  </a:cubicBezTo>
                  <a:cubicBezTo>
                    <a:pt x="26" y="59"/>
                    <a:pt x="25" y="59"/>
                    <a:pt x="26" y="59"/>
                  </a:cubicBezTo>
                  <a:cubicBezTo>
                    <a:pt x="27" y="59"/>
                    <a:pt x="27" y="59"/>
                    <a:pt x="29" y="59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2" y="59"/>
                    <a:pt x="34" y="60"/>
                    <a:pt x="33" y="59"/>
                  </a:cubicBezTo>
                  <a:cubicBezTo>
                    <a:pt x="32" y="58"/>
                    <a:pt x="32" y="57"/>
                    <a:pt x="33" y="57"/>
                  </a:cubicBezTo>
                  <a:cubicBezTo>
                    <a:pt x="34" y="56"/>
                    <a:pt x="35" y="58"/>
                    <a:pt x="35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3" y="55"/>
                  </a:cubicBezTo>
                  <a:cubicBezTo>
                    <a:pt x="54" y="53"/>
                    <a:pt x="51" y="53"/>
                    <a:pt x="51" y="53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18" y="19"/>
                    <a:pt x="18" y="22"/>
                  </a:cubicBezTo>
                  <a:cubicBezTo>
                    <a:pt x="18" y="25"/>
                    <a:pt x="19" y="30"/>
                    <a:pt x="19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0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3" y="35"/>
                    <a:pt x="3" y="36"/>
                  </a:cubicBezTo>
                  <a:cubicBezTo>
                    <a:pt x="3" y="37"/>
                    <a:pt x="2" y="37"/>
                    <a:pt x="2" y="38"/>
                  </a:cubicBezTo>
                  <a:cubicBezTo>
                    <a:pt x="2" y="38"/>
                    <a:pt x="3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1"/>
                    <a:pt x="2" y="42"/>
                  </a:cubicBezTo>
                  <a:cubicBezTo>
                    <a:pt x="3" y="43"/>
                    <a:pt x="4" y="44"/>
                    <a:pt x="4" y="45"/>
                  </a:cubicBezTo>
                  <a:cubicBezTo>
                    <a:pt x="4" y="46"/>
                    <a:pt x="4" y="47"/>
                    <a:pt x="3" y="48"/>
                  </a:cubicBezTo>
                  <a:cubicBezTo>
                    <a:pt x="4" y="48"/>
                    <a:pt x="4" y="48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3" y="49"/>
                    <a:pt x="3" y="50"/>
                  </a:cubicBezTo>
                  <a:cubicBezTo>
                    <a:pt x="3" y="51"/>
                    <a:pt x="4" y="52"/>
                    <a:pt x="4" y="53"/>
                  </a:cubicBezTo>
                  <a:cubicBezTo>
                    <a:pt x="4" y="54"/>
                    <a:pt x="3" y="55"/>
                    <a:pt x="3" y="5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7" name="Freeform 78">
              <a:extLst>
                <a:ext uri="{FF2B5EF4-FFF2-40B4-BE49-F238E27FC236}">
                  <a16:creationId xmlns:a16="http://schemas.microsoft.com/office/drawing/2014/main" id="{5317B688-414D-3A5D-2222-1DEC38330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520" y="3019468"/>
              <a:ext cx="486395" cy="548880"/>
            </a:xfrm>
            <a:custGeom>
              <a:avLst/>
              <a:gdLst>
                <a:gd name="T0" fmla="*/ 31 w 76"/>
                <a:gd name="T1" fmla="*/ 71 h 81"/>
                <a:gd name="T2" fmla="*/ 32 w 76"/>
                <a:gd name="T3" fmla="*/ 67 h 81"/>
                <a:gd name="T4" fmla="*/ 35 w 76"/>
                <a:gd name="T5" fmla="*/ 66 h 81"/>
                <a:gd name="T6" fmla="*/ 37 w 76"/>
                <a:gd name="T7" fmla="*/ 60 h 81"/>
                <a:gd name="T8" fmla="*/ 43 w 76"/>
                <a:gd name="T9" fmla="*/ 57 h 81"/>
                <a:gd name="T10" fmla="*/ 47 w 76"/>
                <a:gd name="T11" fmla="*/ 53 h 81"/>
                <a:gd name="T12" fmla="*/ 51 w 76"/>
                <a:gd name="T13" fmla="*/ 49 h 81"/>
                <a:gd name="T14" fmla="*/ 54 w 76"/>
                <a:gd name="T15" fmla="*/ 48 h 81"/>
                <a:gd name="T16" fmla="*/ 56 w 76"/>
                <a:gd name="T17" fmla="*/ 50 h 81"/>
                <a:gd name="T18" fmla="*/ 60 w 76"/>
                <a:gd name="T19" fmla="*/ 49 h 81"/>
                <a:gd name="T20" fmla="*/ 71 w 76"/>
                <a:gd name="T21" fmla="*/ 46 h 81"/>
                <a:gd name="T22" fmla="*/ 74 w 76"/>
                <a:gd name="T23" fmla="*/ 45 h 81"/>
                <a:gd name="T24" fmla="*/ 76 w 76"/>
                <a:gd name="T25" fmla="*/ 42 h 81"/>
                <a:gd name="T26" fmla="*/ 70 w 76"/>
                <a:gd name="T27" fmla="*/ 30 h 81"/>
                <a:gd name="T28" fmla="*/ 70 w 76"/>
                <a:gd name="T29" fmla="*/ 26 h 81"/>
                <a:gd name="T30" fmla="*/ 65 w 76"/>
                <a:gd name="T31" fmla="*/ 22 h 81"/>
                <a:gd name="T32" fmla="*/ 35 w 76"/>
                <a:gd name="T33" fmla="*/ 0 h 81"/>
                <a:gd name="T34" fmla="*/ 29 w 76"/>
                <a:gd name="T35" fmla="*/ 42 h 81"/>
                <a:gd name="T36" fmla="*/ 30 w 76"/>
                <a:gd name="T37" fmla="*/ 46 h 81"/>
                <a:gd name="T38" fmla="*/ 11 w 76"/>
                <a:gd name="T39" fmla="*/ 46 h 81"/>
                <a:gd name="T40" fmla="*/ 10 w 76"/>
                <a:gd name="T41" fmla="*/ 48 h 81"/>
                <a:gd name="T42" fmla="*/ 4 w 76"/>
                <a:gd name="T43" fmla="*/ 48 h 81"/>
                <a:gd name="T44" fmla="*/ 3 w 76"/>
                <a:gd name="T45" fmla="*/ 52 h 81"/>
                <a:gd name="T46" fmla="*/ 1 w 76"/>
                <a:gd name="T47" fmla="*/ 55 h 81"/>
                <a:gd name="T48" fmla="*/ 1 w 76"/>
                <a:gd name="T49" fmla="*/ 60 h 81"/>
                <a:gd name="T50" fmla="*/ 3 w 76"/>
                <a:gd name="T51" fmla="*/ 65 h 81"/>
                <a:gd name="T52" fmla="*/ 4 w 76"/>
                <a:gd name="T53" fmla="*/ 67 h 81"/>
                <a:gd name="T54" fmla="*/ 8 w 76"/>
                <a:gd name="T55" fmla="*/ 67 h 81"/>
                <a:gd name="T56" fmla="*/ 11 w 76"/>
                <a:gd name="T57" fmla="*/ 66 h 81"/>
                <a:gd name="T58" fmla="*/ 14 w 76"/>
                <a:gd name="T59" fmla="*/ 69 h 81"/>
                <a:gd name="T60" fmla="*/ 14 w 76"/>
                <a:gd name="T61" fmla="*/ 74 h 81"/>
                <a:gd name="T62" fmla="*/ 13 w 76"/>
                <a:gd name="T63" fmla="*/ 76 h 81"/>
                <a:gd name="T64" fmla="*/ 16 w 76"/>
                <a:gd name="T65" fmla="*/ 77 h 81"/>
                <a:gd name="T66" fmla="*/ 20 w 76"/>
                <a:gd name="T67" fmla="*/ 80 h 81"/>
                <a:gd name="T68" fmla="*/ 23 w 76"/>
                <a:gd name="T69" fmla="*/ 79 h 81"/>
                <a:gd name="T70" fmla="*/ 25 w 76"/>
                <a:gd name="T71" fmla="*/ 77 h 81"/>
                <a:gd name="T72" fmla="*/ 28 w 76"/>
                <a:gd name="T73" fmla="*/ 78 h 81"/>
                <a:gd name="T74" fmla="*/ 30 w 76"/>
                <a:gd name="T75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" h="81">
                  <a:moveTo>
                    <a:pt x="30" y="75"/>
                  </a:moveTo>
                  <a:cubicBezTo>
                    <a:pt x="30" y="75"/>
                    <a:pt x="30" y="72"/>
                    <a:pt x="31" y="71"/>
                  </a:cubicBezTo>
                  <a:cubicBezTo>
                    <a:pt x="32" y="71"/>
                    <a:pt x="32" y="70"/>
                    <a:pt x="32" y="69"/>
                  </a:cubicBezTo>
                  <a:cubicBezTo>
                    <a:pt x="31" y="68"/>
                    <a:pt x="32" y="67"/>
                    <a:pt x="32" y="67"/>
                  </a:cubicBezTo>
                  <a:cubicBezTo>
                    <a:pt x="32" y="67"/>
                    <a:pt x="32" y="66"/>
                    <a:pt x="33" y="65"/>
                  </a:cubicBezTo>
                  <a:cubicBezTo>
                    <a:pt x="34" y="65"/>
                    <a:pt x="35" y="66"/>
                    <a:pt x="35" y="66"/>
                  </a:cubicBezTo>
                  <a:cubicBezTo>
                    <a:pt x="35" y="66"/>
                    <a:pt x="35" y="63"/>
                    <a:pt x="36" y="62"/>
                  </a:cubicBezTo>
                  <a:cubicBezTo>
                    <a:pt x="36" y="61"/>
                    <a:pt x="36" y="61"/>
                    <a:pt x="37" y="60"/>
                  </a:cubicBezTo>
                  <a:cubicBezTo>
                    <a:pt x="38" y="60"/>
                    <a:pt x="40" y="59"/>
                    <a:pt x="41" y="59"/>
                  </a:cubicBezTo>
                  <a:cubicBezTo>
                    <a:pt x="42" y="59"/>
                    <a:pt x="43" y="58"/>
                    <a:pt x="43" y="57"/>
                  </a:cubicBezTo>
                  <a:cubicBezTo>
                    <a:pt x="43" y="56"/>
                    <a:pt x="43" y="56"/>
                    <a:pt x="44" y="55"/>
                  </a:cubicBezTo>
                  <a:cubicBezTo>
                    <a:pt x="46" y="54"/>
                    <a:pt x="47" y="54"/>
                    <a:pt x="47" y="53"/>
                  </a:cubicBezTo>
                  <a:cubicBezTo>
                    <a:pt x="47" y="52"/>
                    <a:pt x="47" y="50"/>
                    <a:pt x="49" y="50"/>
                  </a:cubicBezTo>
                  <a:cubicBezTo>
                    <a:pt x="50" y="50"/>
                    <a:pt x="51" y="50"/>
                    <a:pt x="51" y="49"/>
                  </a:cubicBezTo>
                  <a:cubicBezTo>
                    <a:pt x="51" y="48"/>
                    <a:pt x="52" y="47"/>
                    <a:pt x="53" y="48"/>
                  </a:cubicBezTo>
                  <a:cubicBezTo>
                    <a:pt x="53" y="49"/>
                    <a:pt x="54" y="48"/>
                    <a:pt x="54" y="48"/>
                  </a:cubicBezTo>
                  <a:cubicBezTo>
                    <a:pt x="55" y="49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9" y="49"/>
                    <a:pt x="60" y="49"/>
                  </a:cubicBezTo>
                  <a:cubicBezTo>
                    <a:pt x="61" y="48"/>
                    <a:pt x="63" y="48"/>
                    <a:pt x="65" y="48"/>
                  </a:cubicBezTo>
                  <a:cubicBezTo>
                    <a:pt x="66" y="48"/>
                    <a:pt x="71" y="46"/>
                    <a:pt x="71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4" y="46"/>
                    <a:pt x="74" y="45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0" y="31"/>
                    <a:pt x="70" y="30"/>
                  </a:cubicBezTo>
                  <a:cubicBezTo>
                    <a:pt x="70" y="30"/>
                    <a:pt x="71" y="29"/>
                    <a:pt x="70" y="28"/>
                  </a:cubicBezTo>
                  <a:cubicBezTo>
                    <a:pt x="70" y="27"/>
                    <a:pt x="70" y="28"/>
                    <a:pt x="70" y="26"/>
                  </a:cubicBezTo>
                  <a:cubicBezTo>
                    <a:pt x="70" y="24"/>
                    <a:pt x="69" y="24"/>
                    <a:pt x="69" y="23"/>
                  </a:cubicBezTo>
                  <a:cubicBezTo>
                    <a:pt x="68" y="23"/>
                    <a:pt x="66" y="23"/>
                    <a:pt x="65" y="22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32" y="42"/>
                    <a:pt x="31" y="44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5"/>
                    <a:pt x="11" y="46"/>
                  </a:cubicBezTo>
                  <a:cubicBezTo>
                    <a:pt x="10" y="46"/>
                    <a:pt x="10" y="47"/>
                    <a:pt x="11" y="48"/>
                  </a:cubicBezTo>
                  <a:cubicBezTo>
                    <a:pt x="12" y="49"/>
                    <a:pt x="10" y="48"/>
                    <a:pt x="10" y="48"/>
                  </a:cubicBezTo>
                  <a:cubicBezTo>
                    <a:pt x="10" y="48"/>
                    <a:pt x="9" y="49"/>
                    <a:pt x="7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3" y="48"/>
                    <a:pt x="4" y="48"/>
                    <a:pt x="3" y="49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2" y="53"/>
                    <a:pt x="1" y="53"/>
                    <a:pt x="1" y="53"/>
                  </a:cubicBezTo>
                  <a:cubicBezTo>
                    <a:pt x="1" y="53"/>
                    <a:pt x="0" y="55"/>
                    <a:pt x="1" y="55"/>
                  </a:cubicBezTo>
                  <a:cubicBezTo>
                    <a:pt x="2" y="55"/>
                    <a:pt x="0" y="59"/>
                    <a:pt x="0" y="59"/>
                  </a:cubicBezTo>
                  <a:cubicBezTo>
                    <a:pt x="0" y="59"/>
                    <a:pt x="0" y="60"/>
                    <a:pt x="1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3" y="63"/>
                    <a:pt x="3" y="65"/>
                    <a:pt x="3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7" y="66"/>
                    <a:pt x="7" y="67"/>
                    <a:pt x="8" y="67"/>
                  </a:cubicBezTo>
                  <a:cubicBezTo>
                    <a:pt x="8" y="67"/>
                    <a:pt x="9" y="66"/>
                    <a:pt x="9" y="66"/>
                  </a:cubicBezTo>
                  <a:cubicBezTo>
                    <a:pt x="9" y="66"/>
                    <a:pt x="10" y="67"/>
                    <a:pt x="11" y="66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7"/>
                    <a:pt x="14" y="68"/>
                    <a:pt x="14" y="69"/>
                  </a:cubicBezTo>
                  <a:cubicBezTo>
                    <a:pt x="14" y="70"/>
                    <a:pt x="12" y="71"/>
                    <a:pt x="13" y="72"/>
                  </a:cubicBezTo>
                  <a:cubicBezTo>
                    <a:pt x="14" y="72"/>
                    <a:pt x="15" y="73"/>
                    <a:pt x="14" y="74"/>
                  </a:cubicBezTo>
                  <a:cubicBezTo>
                    <a:pt x="14" y="75"/>
                    <a:pt x="16" y="74"/>
                    <a:pt x="16" y="74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7"/>
                    <a:pt x="14" y="77"/>
                  </a:cubicBezTo>
                  <a:cubicBezTo>
                    <a:pt x="15" y="77"/>
                    <a:pt x="15" y="76"/>
                    <a:pt x="16" y="77"/>
                  </a:cubicBezTo>
                  <a:cubicBezTo>
                    <a:pt x="16" y="78"/>
                    <a:pt x="17" y="77"/>
                    <a:pt x="18" y="78"/>
                  </a:cubicBezTo>
                  <a:cubicBezTo>
                    <a:pt x="18" y="79"/>
                    <a:pt x="19" y="80"/>
                    <a:pt x="20" y="80"/>
                  </a:cubicBezTo>
                  <a:cubicBezTo>
                    <a:pt x="21" y="80"/>
                    <a:pt x="21" y="81"/>
                    <a:pt x="21" y="81"/>
                  </a:cubicBezTo>
                  <a:cubicBezTo>
                    <a:pt x="21" y="81"/>
                    <a:pt x="22" y="80"/>
                    <a:pt x="23" y="79"/>
                  </a:cubicBezTo>
                  <a:cubicBezTo>
                    <a:pt x="25" y="79"/>
                    <a:pt x="25" y="80"/>
                    <a:pt x="25" y="80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7" y="78"/>
                    <a:pt x="28" y="78"/>
                  </a:cubicBezTo>
                  <a:cubicBezTo>
                    <a:pt x="30" y="78"/>
                    <a:pt x="29" y="76"/>
                    <a:pt x="29" y="76"/>
                  </a:cubicBezTo>
                  <a:lnTo>
                    <a:pt x="30" y="7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8" name="Freeform 79">
              <a:extLst>
                <a:ext uri="{FF2B5EF4-FFF2-40B4-BE49-F238E27FC236}">
                  <a16:creationId xmlns:a16="http://schemas.microsoft.com/office/drawing/2014/main" id="{0C039478-E251-2443-C116-888D11795B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72638" y="3662981"/>
              <a:ext cx="544206" cy="216609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09" name="Freeform 80">
              <a:extLst>
                <a:ext uri="{FF2B5EF4-FFF2-40B4-BE49-F238E27FC236}">
                  <a16:creationId xmlns:a16="http://schemas.microsoft.com/office/drawing/2014/main" id="{04A0250A-DF97-BD6A-196A-08934C225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9214" y="4237096"/>
              <a:ext cx="103658" cy="264976"/>
            </a:xfrm>
            <a:custGeom>
              <a:avLst/>
              <a:gdLst>
                <a:gd name="T0" fmla="*/ 8 w 16"/>
                <a:gd name="T1" fmla="*/ 1 h 39"/>
                <a:gd name="T2" fmla="*/ 7 w 16"/>
                <a:gd name="T3" fmla="*/ 1 h 39"/>
                <a:gd name="T4" fmla="*/ 3 w 16"/>
                <a:gd name="T5" fmla="*/ 0 h 39"/>
                <a:gd name="T6" fmla="*/ 4 w 16"/>
                <a:gd name="T7" fmla="*/ 2 h 39"/>
                <a:gd name="T8" fmla="*/ 5 w 16"/>
                <a:gd name="T9" fmla="*/ 5 h 39"/>
                <a:gd name="T10" fmla="*/ 4 w 16"/>
                <a:gd name="T11" fmla="*/ 8 h 39"/>
                <a:gd name="T12" fmla="*/ 2 w 16"/>
                <a:gd name="T13" fmla="*/ 9 h 39"/>
                <a:gd name="T14" fmla="*/ 3 w 16"/>
                <a:gd name="T15" fmla="*/ 13 h 39"/>
                <a:gd name="T16" fmla="*/ 4 w 16"/>
                <a:gd name="T17" fmla="*/ 14 h 39"/>
                <a:gd name="T18" fmla="*/ 1 w 16"/>
                <a:gd name="T19" fmla="*/ 16 h 39"/>
                <a:gd name="T20" fmla="*/ 1 w 16"/>
                <a:gd name="T21" fmla="*/ 20 h 39"/>
                <a:gd name="T22" fmla="*/ 0 w 16"/>
                <a:gd name="T23" fmla="*/ 22 h 39"/>
                <a:gd name="T24" fmla="*/ 1 w 16"/>
                <a:gd name="T25" fmla="*/ 25 h 39"/>
                <a:gd name="T26" fmla="*/ 3 w 16"/>
                <a:gd name="T27" fmla="*/ 27 h 39"/>
                <a:gd name="T28" fmla="*/ 3 w 16"/>
                <a:gd name="T29" fmla="*/ 28 h 39"/>
                <a:gd name="T30" fmla="*/ 6 w 16"/>
                <a:gd name="T31" fmla="*/ 27 h 39"/>
                <a:gd name="T32" fmla="*/ 7 w 16"/>
                <a:gd name="T33" fmla="*/ 29 h 39"/>
                <a:gd name="T34" fmla="*/ 7 w 16"/>
                <a:gd name="T35" fmla="*/ 32 h 39"/>
                <a:gd name="T36" fmla="*/ 7 w 16"/>
                <a:gd name="T37" fmla="*/ 34 h 39"/>
                <a:gd name="T38" fmla="*/ 9 w 16"/>
                <a:gd name="T39" fmla="*/ 37 h 39"/>
                <a:gd name="T40" fmla="*/ 11 w 16"/>
                <a:gd name="T41" fmla="*/ 37 h 39"/>
                <a:gd name="T42" fmla="*/ 12 w 16"/>
                <a:gd name="T43" fmla="*/ 39 h 39"/>
                <a:gd name="T44" fmla="*/ 13 w 16"/>
                <a:gd name="T45" fmla="*/ 37 h 39"/>
                <a:gd name="T46" fmla="*/ 13 w 16"/>
                <a:gd name="T47" fmla="*/ 33 h 39"/>
                <a:gd name="T48" fmla="*/ 15 w 16"/>
                <a:gd name="T49" fmla="*/ 32 h 39"/>
                <a:gd name="T50" fmla="*/ 15 w 16"/>
                <a:gd name="T51" fmla="*/ 30 h 39"/>
                <a:gd name="T52" fmla="*/ 15 w 16"/>
                <a:gd name="T53" fmla="*/ 27 h 39"/>
                <a:gd name="T54" fmla="*/ 13 w 16"/>
                <a:gd name="T55" fmla="*/ 25 h 39"/>
                <a:gd name="T56" fmla="*/ 12 w 16"/>
                <a:gd name="T57" fmla="*/ 22 h 39"/>
                <a:gd name="T58" fmla="*/ 11 w 16"/>
                <a:gd name="T59" fmla="*/ 21 h 39"/>
                <a:gd name="T60" fmla="*/ 12 w 16"/>
                <a:gd name="T61" fmla="*/ 22 h 39"/>
                <a:gd name="T62" fmla="*/ 12 w 16"/>
                <a:gd name="T63" fmla="*/ 22 h 39"/>
                <a:gd name="T64" fmla="*/ 12 w 16"/>
                <a:gd name="T65" fmla="*/ 24 h 39"/>
                <a:gd name="T66" fmla="*/ 11 w 16"/>
                <a:gd name="T67" fmla="*/ 23 h 39"/>
                <a:gd name="T68" fmla="*/ 10 w 16"/>
                <a:gd name="T69" fmla="*/ 23 h 39"/>
                <a:gd name="T70" fmla="*/ 10 w 16"/>
                <a:gd name="T71" fmla="*/ 21 h 39"/>
                <a:gd name="T72" fmla="*/ 9 w 16"/>
                <a:gd name="T73" fmla="*/ 20 h 39"/>
                <a:gd name="T74" fmla="*/ 9 w 16"/>
                <a:gd name="T75" fmla="*/ 18 h 39"/>
                <a:gd name="T76" fmla="*/ 8 w 16"/>
                <a:gd name="T77" fmla="*/ 16 h 39"/>
                <a:gd name="T78" fmla="*/ 9 w 16"/>
                <a:gd name="T79" fmla="*/ 13 h 39"/>
                <a:gd name="T80" fmla="*/ 7 w 16"/>
                <a:gd name="T81" fmla="*/ 13 h 39"/>
                <a:gd name="T82" fmla="*/ 7 w 16"/>
                <a:gd name="T83" fmla="*/ 12 h 39"/>
                <a:gd name="T84" fmla="*/ 9 w 16"/>
                <a:gd name="T85" fmla="*/ 10 h 39"/>
                <a:gd name="T86" fmla="*/ 8 w 16"/>
                <a:gd name="T87" fmla="*/ 3 h 39"/>
                <a:gd name="T88" fmla="*/ 8 w 16"/>
                <a:gd name="T8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39"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2"/>
                    <a:pt x="4" y="2"/>
                  </a:cubicBezTo>
                  <a:cubicBezTo>
                    <a:pt x="5" y="3"/>
                    <a:pt x="4" y="5"/>
                    <a:pt x="5" y="5"/>
                  </a:cubicBezTo>
                  <a:cubicBezTo>
                    <a:pt x="6" y="6"/>
                    <a:pt x="4" y="7"/>
                    <a:pt x="4" y="8"/>
                  </a:cubicBezTo>
                  <a:cubicBezTo>
                    <a:pt x="4" y="8"/>
                    <a:pt x="2" y="8"/>
                    <a:pt x="2" y="9"/>
                  </a:cubicBezTo>
                  <a:cubicBezTo>
                    <a:pt x="3" y="10"/>
                    <a:pt x="3" y="11"/>
                    <a:pt x="3" y="13"/>
                  </a:cubicBezTo>
                  <a:cubicBezTo>
                    <a:pt x="2" y="14"/>
                    <a:pt x="4" y="12"/>
                    <a:pt x="4" y="14"/>
                  </a:cubicBezTo>
                  <a:cubicBezTo>
                    <a:pt x="4" y="15"/>
                    <a:pt x="2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0" y="23"/>
                    <a:pt x="1" y="25"/>
                    <a:pt x="1" y="25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3" y="28"/>
                    <a:pt x="2" y="29"/>
                    <a:pt x="3" y="28"/>
                  </a:cubicBezTo>
                  <a:cubicBezTo>
                    <a:pt x="4" y="28"/>
                    <a:pt x="6" y="27"/>
                    <a:pt x="6" y="27"/>
                  </a:cubicBezTo>
                  <a:cubicBezTo>
                    <a:pt x="6" y="27"/>
                    <a:pt x="7" y="28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6" y="33"/>
                    <a:pt x="6" y="34"/>
                    <a:pt x="7" y="34"/>
                  </a:cubicBezTo>
                  <a:cubicBezTo>
                    <a:pt x="7" y="35"/>
                    <a:pt x="8" y="36"/>
                    <a:pt x="9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9"/>
                    <a:pt x="12" y="39"/>
                  </a:cubicBezTo>
                  <a:cubicBezTo>
                    <a:pt x="13" y="39"/>
                    <a:pt x="14" y="38"/>
                    <a:pt x="13" y="37"/>
                  </a:cubicBezTo>
                  <a:cubicBezTo>
                    <a:pt x="12" y="36"/>
                    <a:pt x="12" y="33"/>
                    <a:pt x="13" y="33"/>
                  </a:cubicBezTo>
                  <a:cubicBezTo>
                    <a:pt x="13" y="34"/>
                    <a:pt x="15" y="34"/>
                    <a:pt x="15" y="32"/>
                  </a:cubicBezTo>
                  <a:cubicBezTo>
                    <a:pt x="15" y="31"/>
                    <a:pt x="15" y="32"/>
                    <a:pt x="15" y="30"/>
                  </a:cubicBezTo>
                  <a:cubicBezTo>
                    <a:pt x="16" y="28"/>
                    <a:pt x="16" y="27"/>
                    <a:pt x="15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3" y="23"/>
                    <a:pt x="13" y="23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2" y="24"/>
                    <a:pt x="11" y="23"/>
                    <a:pt x="11" y="23"/>
                  </a:cubicBezTo>
                  <a:cubicBezTo>
                    <a:pt x="10" y="23"/>
                    <a:pt x="11" y="24"/>
                    <a:pt x="10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8" y="18"/>
                    <a:pt x="9" y="18"/>
                  </a:cubicBezTo>
                  <a:cubicBezTo>
                    <a:pt x="10" y="18"/>
                    <a:pt x="8" y="16"/>
                    <a:pt x="8" y="16"/>
                  </a:cubicBezTo>
                  <a:cubicBezTo>
                    <a:pt x="8" y="15"/>
                    <a:pt x="9" y="14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8" y="3"/>
                  </a:cubicBezTo>
                  <a:cubicBezTo>
                    <a:pt x="8" y="3"/>
                    <a:pt x="7" y="0"/>
                    <a:pt x="8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0" name="Freeform 81">
              <a:extLst>
                <a:ext uri="{FF2B5EF4-FFF2-40B4-BE49-F238E27FC236}">
                  <a16:creationId xmlns:a16="http://schemas.microsoft.com/office/drawing/2014/main" id="{6616DA56-C06C-E43F-F67D-B49DAD052E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0221" y="4346450"/>
              <a:ext cx="231237" cy="473172"/>
            </a:xfrm>
            <a:custGeom>
              <a:avLst/>
              <a:gdLst>
                <a:gd name="T0" fmla="*/ 33 w 36"/>
                <a:gd name="T1" fmla="*/ 26 h 70"/>
                <a:gd name="T2" fmla="*/ 29 w 36"/>
                <a:gd name="T3" fmla="*/ 0 h 70"/>
                <a:gd name="T4" fmla="*/ 27 w 36"/>
                <a:gd name="T5" fmla="*/ 8 h 70"/>
                <a:gd name="T6" fmla="*/ 25 w 36"/>
                <a:gd name="T7" fmla="*/ 9 h 70"/>
                <a:gd name="T8" fmla="*/ 24 w 36"/>
                <a:gd name="T9" fmla="*/ 11 h 70"/>
                <a:gd name="T10" fmla="*/ 23 w 36"/>
                <a:gd name="T11" fmla="*/ 13 h 70"/>
                <a:gd name="T12" fmla="*/ 22 w 36"/>
                <a:gd name="T13" fmla="*/ 14 h 70"/>
                <a:gd name="T14" fmla="*/ 20 w 36"/>
                <a:gd name="T15" fmla="*/ 14 h 70"/>
                <a:gd name="T16" fmla="*/ 19 w 36"/>
                <a:gd name="T17" fmla="*/ 17 h 70"/>
                <a:gd name="T18" fmla="*/ 16 w 36"/>
                <a:gd name="T19" fmla="*/ 19 h 70"/>
                <a:gd name="T20" fmla="*/ 13 w 36"/>
                <a:gd name="T21" fmla="*/ 19 h 70"/>
                <a:gd name="T22" fmla="*/ 11 w 36"/>
                <a:gd name="T23" fmla="*/ 19 h 70"/>
                <a:gd name="T24" fmla="*/ 9 w 36"/>
                <a:gd name="T25" fmla="*/ 21 h 70"/>
                <a:gd name="T26" fmla="*/ 6 w 36"/>
                <a:gd name="T27" fmla="*/ 22 h 70"/>
                <a:gd name="T28" fmla="*/ 4 w 36"/>
                <a:gd name="T29" fmla="*/ 26 h 70"/>
                <a:gd name="T30" fmla="*/ 6 w 36"/>
                <a:gd name="T31" fmla="*/ 35 h 70"/>
                <a:gd name="T32" fmla="*/ 7 w 36"/>
                <a:gd name="T33" fmla="*/ 39 h 70"/>
                <a:gd name="T34" fmla="*/ 6 w 36"/>
                <a:gd name="T35" fmla="*/ 41 h 70"/>
                <a:gd name="T36" fmla="*/ 4 w 36"/>
                <a:gd name="T37" fmla="*/ 44 h 70"/>
                <a:gd name="T38" fmla="*/ 1 w 36"/>
                <a:gd name="T39" fmla="*/ 47 h 70"/>
                <a:gd name="T40" fmla="*/ 0 w 36"/>
                <a:gd name="T41" fmla="*/ 50 h 70"/>
                <a:gd name="T42" fmla="*/ 3 w 36"/>
                <a:gd name="T43" fmla="*/ 58 h 70"/>
                <a:gd name="T44" fmla="*/ 4 w 36"/>
                <a:gd name="T45" fmla="*/ 60 h 70"/>
                <a:gd name="T46" fmla="*/ 10 w 36"/>
                <a:gd name="T47" fmla="*/ 68 h 70"/>
                <a:gd name="T48" fmla="*/ 14 w 36"/>
                <a:gd name="T49" fmla="*/ 68 h 70"/>
                <a:gd name="T50" fmla="*/ 19 w 36"/>
                <a:gd name="T51" fmla="*/ 65 h 70"/>
                <a:gd name="T52" fmla="*/ 21 w 36"/>
                <a:gd name="T53" fmla="*/ 61 h 70"/>
                <a:gd name="T54" fmla="*/ 23 w 36"/>
                <a:gd name="T55" fmla="*/ 55 h 70"/>
                <a:gd name="T56" fmla="*/ 24 w 36"/>
                <a:gd name="T57" fmla="*/ 50 h 70"/>
                <a:gd name="T58" fmla="*/ 24 w 36"/>
                <a:gd name="T59" fmla="*/ 48 h 70"/>
                <a:gd name="T60" fmla="*/ 26 w 36"/>
                <a:gd name="T61" fmla="*/ 44 h 70"/>
                <a:gd name="T62" fmla="*/ 26 w 36"/>
                <a:gd name="T63" fmla="*/ 39 h 70"/>
                <a:gd name="T64" fmla="*/ 28 w 36"/>
                <a:gd name="T65" fmla="*/ 35 h 70"/>
                <a:gd name="T66" fmla="*/ 30 w 36"/>
                <a:gd name="T67" fmla="*/ 32 h 70"/>
                <a:gd name="T68" fmla="*/ 31 w 36"/>
                <a:gd name="T69" fmla="*/ 26 h 70"/>
                <a:gd name="T70" fmla="*/ 32 w 36"/>
                <a:gd name="T71" fmla="*/ 24 h 70"/>
                <a:gd name="T72" fmla="*/ 33 w 36"/>
                <a:gd name="T73" fmla="*/ 21 h 70"/>
                <a:gd name="T74" fmla="*/ 31 w 36"/>
                <a:gd name="T75" fmla="*/ 17 h 70"/>
                <a:gd name="T76" fmla="*/ 33 w 36"/>
                <a:gd name="T77" fmla="*/ 19 h 70"/>
                <a:gd name="T78" fmla="*/ 35 w 36"/>
                <a:gd name="T79" fmla="*/ 12 h 70"/>
                <a:gd name="T80" fmla="*/ 34 w 36"/>
                <a:gd name="T81" fmla="*/ 9 h 70"/>
                <a:gd name="T82" fmla="*/ 33 w 36"/>
                <a:gd name="T83" fmla="*/ 3 h 70"/>
                <a:gd name="T84" fmla="*/ 30 w 36"/>
                <a:gd name="T85" fmla="*/ 2 h 70"/>
                <a:gd name="T86" fmla="*/ 29 w 36"/>
                <a:gd name="T8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70">
                  <a:moveTo>
                    <a:pt x="34" y="24"/>
                  </a:moveTo>
                  <a:cubicBezTo>
                    <a:pt x="34" y="24"/>
                    <a:pt x="33" y="26"/>
                    <a:pt x="33" y="26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9" y="0"/>
                  </a:moveTo>
                  <a:cubicBezTo>
                    <a:pt x="29" y="0"/>
                    <a:pt x="28" y="1"/>
                    <a:pt x="28" y="2"/>
                  </a:cubicBezTo>
                  <a:cubicBezTo>
                    <a:pt x="27" y="4"/>
                    <a:pt x="27" y="6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6" y="24"/>
                    <a:pt x="4" y="25"/>
                    <a:pt x="4" y="26"/>
                  </a:cubicBezTo>
                  <a:cubicBezTo>
                    <a:pt x="4" y="28"/>
                    <a:pt x="5" y="30"/>
                    <a:pt x="6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7"/>
                    <a:pt x="8" y="38"/>
                    <a:pt x="7" y="39"/>
                  </a:cubicBezTo>
                  <a:cubicBezTo>
                    <a:pt x="7" y="39"/>
                    <a:pt x="6" y="39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3" y="43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2" y="48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52"/>
                    <a:pt x="1" y="56"/>
                    <a:pt x="2" y="57"/>
                  </a:cubicBezTo>
                  <a:cubicBezTo>
                    <a:pt x="2" y="57"/>
                    <a:pt x="3" y="58"/>
                    <a:pt x="3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2"/>
                    <a:pt x="5" y="65"/>
                    <a:pt x="6" y="67"/>
                  </a:cubicBezTo>
                  <a:cubicBezTo>
                    <a:pt x="7" y="67"/>
                    <a:pt x="8" y="67"/>
                    <a:pt x="10" y="68"/>
                  </a:cubicBezTo>
                  <a:cubicBezTo>
                    <a:pt x="10" y="68"/>
                    <a:pt x="11" y="69"/>
                    <a:pt x="11" y="69"/>
                  </a:cubicBezTo>
                  <a:cubicBezTo>
                    <a:pt x="13" y="70"/>
                    <a:pt x="13" y="68"/>
                    <a:pt x="14" y="68"/>
                  </a:cubicBezTo>
                  <a:cubicBezTo>
                    <a:pt x="16" y="67"/>
                    <a:pt x="18" y="67"/>
                    <a:pt x="19" y="66"/>
                  </a:cubicBezTo>
                  <a:cubicBezTo>
                    <a:pt x="19" y="66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21" y="62"/>
                    <a:pt x="21" y="61"/>
                  </a:cubicBezTo>
                  <a:cubicBezTo>
                    <a:pt x="21" y="59"/>
                    <a:pt x="21" y="59"/>
                    <a:pt x="21" y="58"/>
                  </a:cubicBezTo>
                  <a:cubicBezTo>
                    <a:pt x="21" y="57"/>
                    <a:pt x="23" y="55"/>
                    <a:pt x="23" y="55"/>
                  </a:cubicBezTo>
                  <a:cubicBezTo>
                    <a:pt x="24" y="53"/>
                    <a:pt x="23" y="52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6" y="44"/>
                    <a:pt x="27" y="42"/>
                    <a:pt x="27" y="41"/>
                  </a:cubicBezTo>
                  <a:cubicBezTo>
                    <a:pt x="27" y="40"/>
                    <a:pt x="26" y="40"/>
                    <a:pt x="26" y="39"/>
                  </a:cubicBezTo>
                  <a:cubicBezTo>
                    <a:pt x="27" y="38"/>
                    <a:pt x="28" y="37"/>
                    <a:pt x="28" y="37"/>
                  </a:cubicBez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9" y="34"/>
                    <a:pt x="29" y="34"/>
                  </a:cubicBezTo>
                  <a:cubicBezTo>
                    <a:pt x="30" y="33"/>
                    <a:pt x="29" y="33"/>
                    <a:pt x="30" y="32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1" y="29"/>
                    <a:pt x="30" y="28"/>
                    <a:pt x="31" y="26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1" y="24"/>
                    <a:pt x="33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3" y="17"/>
                    <a:pt x="33" y="18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7"/>
                    <a:pt x="36" y="15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3" y="4"/>
                    <a:pt x="33" y="3"/>
                  </a:cubicBezTo>
                  <a:cubicBezTo>
                    <a:pt x="32" y="2"/>
                    <a:pt x="32" y="3"/>
                    <a:pt x="31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30" y="1"/>
                    <a:pt x="29" y="0"/>
                    <a:pt x="29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1" name="Freeform 82">
              <a:extLst>
                <a:ext uri="{FF2B5EF4-FFF2-40B4-BE49-F238E27FC236}">
                  <a16:creationId xmlns:a16="http://schemas.microsoft.com/office/drawing/2014/main" id="{7A397EC4-15BF-F6B4-A46C-6678AA681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332" y="2365441"/>
              <a:ext cx="89704" cy="73605"/>
            </a:xfrm>
            <a:custGeom>
              <a:avLst/>
              <a:gdLst>
                <a:gd name="T0" fmla="*/ 2 w 14"/>
                <a:gd name="T1" fmla="*/ 4 h 11"/>
                <a:gd name="T2" fmla="*/ 3 w 14"/>
                <a:gd name="T3" fmla="*/ 3 h 11"/>
                <a:gd name="T4" fmla="*/ 4 w 14"/>
                <a:gd name="T5" fmla="*/ 2 h 11"/>
                <a:gd name="T6" fmla="*/ 5 w 14"/>
                <a:gd name="T7" fmla="*/ 3 h 11"/>
                <a:gd name="T8" fmla="*/ 6 w 14"/>
                <a:gd name="T9" fmla="*/ 1 h 11"/>
                <a:gd name="T10" fmla="*/ 7 w 14"/>
                <a:gd name="T11" fmla="*/ 1 h 11"/>
                <a:gd name="T12" fmla="*/ 9 w 14"/>
                <a:gd name="T13" fmla="*/ 1 h 11"/>
                <a:gd name="T14" fmla="*/ 10 w 14"/>
                <a:gd name="T15" fmla="*/ 1 h 11"/>
                <a:gd name="T16" fmla="*/ 11 w 14"/>
                <a:gd name="T17" fmla="*/ 0 h 11"/>
                <a:gd name="T18" fmla="*/ 13 w 14"/>
                <a:gd name="T19" fmla="*/ 1 h 11"/>
                <a:gd name="T20" fmla="*/ 13 w 14"/>
                <a:gd name="T21" fmla="*/ 3 h 11"/>
                <a:gd name="T22" fmla="*/ 14 w 14"/>
                <a:gd name="T23" fmla="*/ 5 h 11"/>
                <a:gd name="T24" fmla="*/ 13 w 14"/>
                <a:gd name="T25" fmla="*/ 6 h 11"/>
                <a:gd name="T26" fmla="*/ 13 w 14"/>
                <a:gd name="T27" fmla="*/ 7 h 11"/>
                <a:gd name="T28" fmla="*/ 12 w 14"/>
                <a:gd name="T29" fmla="*/ 8 h 11"/>
                <a:gd name="T30" fmla="*/ 9 w 14"/>
                <a:gd name="T31" fmla="*/ 9 h 11"/>
                <a:gd name="T32" fmla="*/ 8 w 14"/>
                <a:gd name="T33" fmla="*/ 10 h 11"/>
                <a:gd name="T34" fmla="*/ 6 w 14"/>
                <a:gd name="T35" fmla="*/ 11 h 11"/>
                <a:gd name="T36" fmla="*/ 2 w 14"/>
                <a:gd name="T37" fmla="*/ 11 h 11"/>
                <a:gd name="T38" fmla="*/ 1 w 14"/>
                <a:gd name="T39" fmla="*/ 9 h 11"/>
                <a:gd name="T40" fmla="*/ 1 w 14"/>
                <a:gd name="T41" fmla="*/ 7 h 11"/>
                <a:gd name="T42" fmla="*/ 1 w 14"/>
                <a:gd name="T43" fmla="*/ 4 h 11"/>
                <a:gd name="T44" fmla="*/ 2 w 14"/>
                <a:gd name="T4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2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2"/>
                    <a:pt x="12" y="2"/>
                    <a:pt x="13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3" y="7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9" y="8"/>
                    <a:pt x="9" y="9"/>
                  </a:cubicBezTo>
                  <a:cubicBezTo>
                    <a:pt x="9" y="10"/>
                    <a:pt x="8" y="9"/>
                    <a:pt x="8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1" y="4"/>
                    <a:pt x="1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2" name="Freeform 83">
              <a:extLst>
                <a:ext uri="{FF2B5EF4-FFF2-40B4-BE49-F238E27FC236}">
                  <a16:creationId xmlns:a16="http://schemas.microsoft.com/office/drawing/2014/main" id="{7D1DC20F-7871-93CD-64A6-F0EAF5618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793" y="2045788"/>
              <a:ext cx="25915" cy="35751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2 h 5"/>
                <a:gd name="T4" fmla="*/ 2 w 4"/>
                <a:gd name="T5" fmla="*/ 0 h 5"/>
                <a:gd name="T6" fmla="*/ 3 w 4"/>
                <a:gd name="T7" fmla="*/ 1 h 5"/>
                <a:gd name="T8" fmla="*/ 3 w 4"/>
                <a:gd name="T9" fmla="*/ 3 h 5"/>
                <a:gd name="T10" fmla="*/ 3 w 4"/>
                <a:gd name="T11" fmla="*/ 5 h 5"/>
                <a:gd name="T12" fmla="*/ 2 w 4"/>
                <a:gd name="T13" fmla="*/ 5 h 5"/>
                <a:gd name="T14" fmla="*/ 1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0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3"/>
                    <a:pt x="4" y="1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3" name="Freeform 84">
              <a:extLst>
                <a:ext uri="{FF2B5EF4-FFF2-40B4-BE49-F238E27FC236}">
                  <a16:creationId xmlns:a16="http://schemas.microsoft.com/office/drawing/2014/main" id="{DEFA89EC-9284-D3A4-D9BB-389C4C1F8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0332" y="1770297"/>
              <a:ext cx="179408" cy="128282"/>
            </a:xfrm>
            <a:custGeom>
              <a:avLst/>
              <a:gdLst>
                <a:gd name="T0" fmla="*/ 2 w 28"/>
                <a:gd name="T1" fmla="*/ 1 h 19"/>
                <a:gd name="T2" fmla="*/ 2 w 28"/>
                <a:gd name="T3" fmla="*/ 8 h 19"/>
                <a:gd name="T4" fmla="*/ 1 w 28"/>
                <a:gd name="T5" fmla="*/ 8 h 19"/>
                <a:gd name="T6" fmla="*/ 5 w 28"/>
                <a:gd name="T7" fmla="*/ 12 h 19"/>
                <a:gd name="T8" fmla="*/ 10 w 28"/>
                <a:gd name="T9" fmla="*/ 13 h 19"/>
                <a:gd name="T10" fmla="*/ 11 w 28"/>
                <a:gd name="T11" fmla="*/ 17 h 19"/>
                <a:gd name="T12" fmla="*/ 17 w 28"/>
                <a:gd name="T13" fmla="*/ 17 h 19"/>
                <a:gd name="T14" fmla="*/ 18 w 28"/>
                <a:gd name="T15" fmla="*/ 19 h 19"/>
                <a:gd name="T16" fmla="*/ 20 w 28"/>
                <a:gd name="T17" fmla="*/ 18 h 19"/>
                <a:gd name="T18" fmla="*/ 23 w 28"/>
                <a:gd name="T19" fmla="*/ 18 h 19"/>
                <a:gd name="T20" fmla="*/ 24 w 28"/>
                <a:gd name="T21" fmla="*/ 16 h 19"/>
                <a:gd name="T22" fmla="*/ 25 w 28"/>
                <a:gd name="T23" fmla="*/ 16 h 19"/>
                <a:gd name="T24" fmla="*/ 25 w 28"/>
                <a:gd name="T25" fmla="*/ 14 h 19"/>
                <a:gd name="T26" fmla="*/ 27 w 28"/>
                <a:gd name="T27" fmla="*/ 10 h 19"/>
                <a:gd name="T28" fmla="*/ 28 w 28"/>
                <a:gd name="T29" fmla="*/ 7 h 19"/>
                <a:gd name="T30" fmla="*/ 26 w 28"/>
                <a:gd name="T31" fmla="*/ 7 h 19"/>
                <a:gd name="T32" fmla="*/ 24 w 28"/>
                <a:gd name="T33" fmla="*/ 5 h 19"/>
                <a:gd name="T34" fmla="*/ 21 w 28"/>
                <a:gd name="T35" fmla="*/ 5 h 19"/>
                <a:gd name="T36" fmla="*/ 20 w 28"/>
                <a:gd name="T37" fmla="*/ 3 h 19"/>
                <a:gd name="T38" fmla="*/ 17 w 28"/>
                <a:gd name="T39" fmla="*/ 3 h 19"/>
                <a:gd name="T40" fmla="*/ 15 w 28"/>
                <a:gd name="T41" fmla="*/ 2 h 19"/>
                <a:gd name="T42" fmla="*/ 11 w 28"/>
                <a:gd name="T43" fmla="*/ 1 h 19"/>
                <a:gd name="T44" fmla="*/ 6 w 28"/>
                <a:gd name="T45" fmla="*/ 0 h 19"/>
                <a:gd name="T46" fmla="*/ 2 w 28"/>
                <a:gd name="T47" fmla="*/ 1 h 19"/>
                <a:gd name="T48" fmla="*/ 0 w 28"/>
                <a:gd name="T49" fmla="*/ 6 h 19"/>
                <a:gd name="T50" fmla="*/ 0 w 28"/>
                <a:gd name="T51" fmla="*/ 7 h 19"/>
                <a:gd name="T52" fmla="*/ 1 w 28"/>
                <a:gd name="T53" fmla="*/ 7 h 19"/>
                <a:gd name="T54" fmla="*/ 0 w 28"/>
                <a:gd name="T5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19">
                  <a:moveTo>
                    <a:pt x="2" y="1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4" y="11"/>
                    <a:pt x="5" y="12"/>
                  </a:cubicBezTo>
                  <a:cubicBezTo>
                    <a:pt x="6" y="13"/>
                    <a:pt x="10" y="13"/>
                    <a:pt x="10" y="1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6" y="17"/>
                    <a:pt x="17" y="17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5"/>
                    <a:pt x="25" y="14"/>
                  </a:cubicBezTo>
                  <a:cubicBezTo>
                    <a:pt x="25" y="12"/>
                    <a:pt x="26" y="11"/>
                    <a:pt x="27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3" y="2"/>
                    <a:pt x="13" y="2"/>
                    <a:pt x="11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2" y="1"/>
                    <a:pt x="2" y="1"/>
                  </a:cubicBezTo>
                  <a:close/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6"/>
                    <a:pt x="0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4" name="Freeform 85">
              <a:extLst>
                <a:ext uri="{FF2B5EF4-FFF2-40B4-BE49-F238E27FC236}">
                  <a16:creationId xmlns:a16="http://schemas.microsoft.com/office/drawing/2014/main" id="{C774140C-C672-30DF-8FAE-83795D3B8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366" y="2161451"/>
              <a:ext cx="17942" cy="14722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5" name="Freeform 86">
              <a:extLst>
                <a:ext uri="{FF2B5EF4-FFF2-40B4-BE49-F238E27FC236}">
                  <a16:creationId xmlns:a16="http://schemas.microsoft.com/office/drawing/2014/main" id="{F0DD7AF6-05EE-7C22-3487-CA3B1C373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535" y="2716638"/>
              <a:ext cx="500350" cy="494201"/>
            </a:xfrm>
            <a:custGeom>
              <a:avLst/>
              <a:gdLst>
                <a:gd name="T0" fmla="*/ 13 w 78"/>
                <a:gd name="T1" fmla="*/ 2 h 73"/>
                <a:gd name="T2" fmla="*/ 9 w 78"/>
                <a:gd name="T3" fmla="*/ 6 h 73"/>
                <a:gd name="T4" fmla="*/ 7 w 78"/>
                <a:gd name="T5" fmla="*/ 11 h 73"/>
                <a:gd name="T6" fmla="*/ 4 w 78"/>
                <a:gd name="T7" fmla="*/ 15 h 73"/>
                <a:gd name="T8" fmla="*/ 4 w 78"/>
                <a:gd name="T9" fmla="*/ 17 h 73"/>
                <a:gd name="T10" fmla="*/ 5 w 78"/>
                <a:gd name="T11" fmla="*/ 27 h 73"/>
                <a:gd name="T12" fmla="*/ 4 w 78"/>
                <a:gd name="T13" fmla="*/ 30 h 73"/>
                <a:gd name="T14" fmla="*/ 0 w 78"/>
                <a:gd name="T15" fmla="*/ 38 h 73"/>
                <a:gd name="T16" fmla="*/ 4 w 78"/>
                <a:gd name="T17" fmla="*/ 43 h 73"/>
                <a:gd name="T18" fmla="*/ 7 w 78"/>
                <a:gd name="T19" fmla="*/ 48 h 73"/>
                <a:gd name="T20" fmla="*/ 12 w 78"/>
                <a:gd name="T21" fmla="*/ 50 h 73"/>
                <a:gd name="T22" fmla="*/ 26 w 78"/>
                <a:gd name="T23" fmla="*/ 58 h 73"/>
                <a:gd name="T24" fmla="*/ 29 w 78"/>
                <a:gd name="T25" fmla="*/ 55 h 73"/>
                <a:gd name="T26" fmla="*/ 73 w 78"/>
                <a:gd name="T27" fmla="*/ 73 h 73"/>
                <a:gd name="T28" fmla="*/ 78 w 78"/>
                <a:gd name="T29" fmla="*/ 70 h 73"/>
                <a:gd name="T30" fmla="*/ 77 w 78"/>
                <a:gd name="T31" fmla="*/ 22 h 73"/>
                <a:gd name="T32" fmla="*/ 76 w 78"/>
                <a:gd name="T33" fmla="*/ 18 h 73"/>
                <a:gd name="T34" fmla="*/ 76 w 78"/>
                <a:gd name="T35" fmla="*/ 11 h 73"/>
                <a:gd name="T36" fmla="*/ 74 w 78"/>
                <a:gd name="T37" fmla="*/ 8 h 73"/>
                <a:gd name="T38" fmla="*/ 69 w 78"/>
                <a:gd name="T39" fmla="*/ 7 h 73"/>
                <a:gd name="T40" fmla="*/ 68 w 78"/>
                <a:gd name="T41" fmla="*/ 5 h 73"/>
                <a:gd name="T42" fmla="*/ 65 w 78"/>
                <a:gd name="T43" fmla="*/ 4 h 73"/>
                <a:gd name="T44" fmla="*/ 61 w 78"/>
                <a:gd name="T45" fmla="*/ 2 h 73"/>
                <a:gd name="T46" fmla="*/ 59 w 78"/>
                <a:gd name="T47" fmla="*/ 3 h 73"/>
                <a:gd name="T48" fmla="*/ 56 w 78"/>
                <a:gd name="T49" fmla="*/ 4 h 73"/>
                <a:gd name="T50" fmla="*/ 53 w 78"/>
                <a:gd name="T51" fmla="*/ 8 h 73"/>
                <a:gd name="T52" fmla="*/ 51 w 78"/>
                <a:gd name="T53" fmla="*/ 16 h 73"/>
                <a:gd name="T54" fmla="*/ 40 w 78"/>
                <a:gd name="T55" fmla="*/ 13 h 73"/>
                <a:gd name="T56" fmla="*/ 36 w 78"/>
                <a:gd name="T57" fmla="*/ 12 h 73"/>
                <a:gd name="T58" fmla="*/ 31 w 78"/>
                <a:gd name="T59" fmla="*/ 8 h 73"/>
                <a:gd name="T60" fmla="*/ 29 w 78"/>
                <a:gd name="T61" fmla="*/ 6 h 73"/>
                <a:gd name="T62" fmla="*/ 26 w 78"/>
                <a:gd name="T63" fmla="*/ 5 h 73"/>
                <a:gd name="T64" fmla="*/ 23 w 78"/>
                <a:gd name="T65" fmla="*/ 4 h 73"/>
                <a:gd name="T66" fmla="*/ 18 w 78"/>
                <a:gd name="T67" fmla="*/ 3 h 73"/>
                <a:gd name="T68" fmla="*/ 15 w 78"/>
                <a:gd name="T6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73">
                  <a:moveTo>
                    <a:pt x="14" y="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4"/>
                    <a:pt x="12" y="4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9"/>
                    <a:pt x="7" y="11"/>
                  </a:cubicBezTo>
                  <a:cubicBezTo>
                    <a:pt x="8" y="12"/>
                    <a:pt x="6" y="12"/>
                    <a:pt x="6" y="13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6"/>
                    <a:pt x="4" y="17"/>
                    <a:pt x="4" y="1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2" y="29"/>
                    <a:pt x="3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4" y="34"/>
                    <a:pt x="3" y="36"/>
                  </a:cubicBezTo>
                  <a:cubicBezTo>
                    <a:pt x="3" y="38"/>
                    <a:pt x="0" y="38"/>
                    <a:pt x="0" y="38"/>
                  </a:cubicBezTo>
                  <a:cubicBezTo>
                    <a:pt x="0" y="38"/>
                    <a:pt x="1" y="39"/>
                    <a:pt x="2" y="40"/>
                  </a:cubicBezTo>
                  <a:cubicBezTo>
                    <a:pt x="3" y="41"/>
                    <a:pt x="3" y="42"/>
                    <a:pt x="4" y="43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7"/>
                    <a:pt x="6" y="48"/>
                    <a:pt x="7" y="48"/>
                  </a:cubicBezTo>
                  <a:cubicBezTo>
                    <a:pt x="8" y="48"/>
                    <a:pt x="9" y="48"/>
                    <a:pt x="10" y="49"/>
                  </a:cubicBezTo>
                  <a:cubicBezTo>
                    <a:pt x="11" y="49"/>
                    <a:pt x="11" y="50"/>
                    <a:pt x="12" y="50"/>
                  </a:cubicBezTo>
                  <a:cubicBezTo>
                    <a:pt x="13" y="50"/>
                    <a:pt x="15" y="52"/>
                    <a:pt x="15" y="5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2"/>
                    <a:pt x="77" y="21"/>
                  </a:cubicBezTo>
                  <a:cubicBezTo>
                    <a:pt x="76" y="20"/>
                    <a:pt x="76" y="20"/>
                    <a:pt x="76" y="18"/>
                  </a:cubicBezTo>
                  <a:cubicBezTo>
                    <a:pt x="76" y="17"/>
                    <a:pt x="76" y="16"/>
                    <a:pt x="77" y="15"/>
                  </a:cubicBezTo>
                  <a:cubicBezTo>
                    <a:pt x="78" y="14"/>
                    <a:pt x="76" y="12"/>
                    <a:pt x="76" y="11"/>
                  </a:cubicBezTo>
                  <a:cubicBezTo>
                    <a:pt x="75" y="10"/>
                    <a:pt x="75" y="8"/>
                    <a:pt x="75" y="8"/>
                  </a:cubicBezTo>
                  <a:cubicBezTo>
                    <a:pt x="75" y="8"/>
                    <a:pt x="74" y="8"/>
                    <a:pt x="74" y="8"/>
                  </a:cubicBezTo>
                  <a:cubicBezTo>
                    <a:pt x="74" y="8"/>
                    <a:pt x="74" y="7"/>
                    <a:pt x="74" y="7"/>
                  </a:cubicBezTo>
                  <a:cubicBezTo>
                    <a:pt x="72" y="6"/>
                    <a:pt x="70" y="7"/>
                    <a:pt x="69" y="7"/>
                  </a:cubicBezTo>
                  <a:cubicBezTo>
                    <a:pt x="69" y="7"/>
                    <a:pt x="68" y="6"/>
                    <a:pt x="69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7" y="5"/>
                    <a:pt x="68" y="4"/>
                    <a:pt x="67" y="4"/>
                  </a:cubicBezTo>
                  <a:cubicBezTo>
                    <a:pt x="67" y="4"/>
                    <a:pt x="66" y="4"/>
                    <a:pt x="65" y="4"/>
                  </a:cubicBezTo>
                  <a:cubicBezTo>
                    <a:pt x="64" y="4"/>
                    <a:pt x="63" y="3"/>
                    <a:pt x="62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4"/>
                    <a:pt x="57" y="4"/>
                  </a:cubicBezTo>
                  <a:cubicBezTo>
                    <a:pt x="57" y="5"/>
                    <a:pt x="56" y="4"/>
                    <a:pt x="56" y="4"/>
                  </a:cubicBezTo>
                  <a:cubicBezTo>
                    <a:pt x="55" y="5"/>
                    <a:pt x="55" y="6"/>
                    <a:pt x="54" y="7"/>
                  </a:cubicBezTo>
                  <a:cubicBezTo>
                    <a:pt x="54" y="7"/>
                    <a:pt x="54" y="7"/>
                    <a:pt x="53" y="8"/>
                  </a:cubicBezTo>
                  <a:cubicBezTo>
                    <a:pt x="55" y="11"/>
                    <a:pt x="56" y="12"/>
                    <a:pt x="53" y="15"/>
                  </a:cubicBezTo>
                  <a:cubicBezTo>
                    <a:pt x="52" y="15"/>
                    <a:pt x="52" y="16"/>
                    <a:pt x="51" y="16"/>
                  </a:cubicBezTo>
                  <a:cubicBezTo>
                    <a:pt x="49" y="17"/>
                    <a:pt x="43" y="14"/>
                    <a:pt x="42" y="13"/>
                  </a:cubicBezTo>
                  <a:cubicBezTo>
                    <a:pt x="41" y="13"/>
                    <a:pt x="41" y="14"/>
                    <a:pt x="40" y="13"/>
                  </a:cubicBezTo>
                  <a:cubicBezTo>
                    <a:pt x="40" y="13"/>
                    <a:pt x="39" y="13"/>
                    <a:pt x="39" y="12"/>
                  </a:cubicBezTo>
                  <a:cubicBezTo>
                    <a:pt x="38" y="12"/>
                    <a:pt x="37" y="13"/>
                    <a:pt x="36" y="12"/>
                  </a:cubicBezTo>
                  <a:cubicBezTo>
                    <a:pt x="34" y="11"/>
                    <a:pt x="33" y="9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6"/>
                    <a:pt x="28" y="5"/>
                    <a:pt x="28" y="5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3"/>
                    <a:pt x="20" y="4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6" y="1"/>
                    <a:pt x="15" y="2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6" name="Freeform 87">
              <a:extLst>
                <a:ext uri="{FF2B5EF4-FFF2-40B4-BE49-F238E27FC236}">
                  <a16:creationId xmlns:a16="http://schemas.microsoft.com/office/drawing/2014/main" id="{C8781AE6-8D66-4B55-9360-48E19A062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461" y="3595686"/>
              <a:ext cx="129573" cy="161931"/>
            </a:xfrm>
            <a:custGeom>
              <a:avLst/>
              <a:gdLst>
                <a:gd name="T0" fmla="*/ 0 w 20"/>
                <a:gd name="T1" fmla="*/ 11 h 24"/>
                <a:gd name="T2" fmla="*/ 3 w 20"/>
                <a:gd name="T3" fmla="*/ 15 h 24"/>
                <a:gd name="T4" fmla="*/ 4 w 20"/>
                <a:gd name="T5" fmla="*/ 15 h 24"/>
                <a:gd name="T6" fmla="*/ 4 w 20"/>
                <a:gd name="T7" fmla="*/ 15 h 24"/>
                <a:gd name="T8" fmla="*/ 8 w 20"/>
                <a:gd name="T9" fmla="*/ 18 h 24"/>
                <a:gd name="T10" fmla="*/ 8 w 20"/>
                <a:gd name="T11" fmla="*/ 18 h 24"/>
                <a:gd name="T12" fmla="*/ 9 w 20"/>
                <a:gd name="T13" fmla="*/ 19 h 24"/>
                <a:gd name="T14" fmla="*/ 13 w 20"/>
                <a:gd name="T15" fmla="*/ 22 h 24"/>
                <a:gd name="T16" fmla="*/ 15 w 20"/>
                <a:gd name="T17" fmla="*/ 22 h 24"/>
                <a:gd name="T18" fmla="*/ 16 w 20"/>
                <a:gd name="T19" fmla="*/ 24 h 24"/>
                <a:gd name="T20" fmla="*/ 18 w 20"/>
                <a:gd name="T21" fmla="*/ 24 h 24"/>
                <a:gd name="T22" fmla="*/ 18 w 20"/>
                <a:gd name="T23" fmla="*/ 22 h 24"/>
                <a:gd name="T24" fmla="*/ 18 w 20"/>
                <a:gd name="T25" fmla="*/ 20 h 24"/>
                <a:gd name="T26" fmla="*/ 19 w 20"/>
                <a:gd name="T27" fmla="*/ 18 h 24"/>
                <a:gd name="T28" fmla="*/ 19 w 20"/>
                <a:gd name="T29" fmla="*/ 17 h 24"/>
                <a:gd name="T30" fmla="*/ 17 w 20"/>
                <a:gd name="T31" fmla="*/ 14 h 24"/>
                <a:gd name="T32" fmla="*/ 15 w 20"/>
                <a:gd name="T33" fmla="*/ 12 h 24"/>
                <a:gd name="T34" fmla="*/ 13 w 20"/>
                <a:gd name="T35" fmla="*/ 11 h 24"/>
                <a:gd name="T36" fmla="*/ 15 w 20"/>
                <a:gd name="T37" fmla="*/ 8 h 24"/>
                <a:gd name="T38" fmla="*/ 14 w 20"/>
                <a:gd name="T39" fmla="*/ 5 h 24"/>
                <a:gd name="T40" fmla="*/ 13 w 20"/>
                <a:gd name="T41" fmla="*/ 5 h 24"/>
                <a:gd name="T42" fmla="*/ 11 w 20"/>
                <a:gd name="T43" fmla="*/ 7 h 24"/>
                <a:gd name="T44" fmla="*/ 10 w 20"/>
                <a:gd name="T45" fmla="*/ 6 h 24"/>
                <a:gd name="T46" fmla="*/ 11 w 20"/>
                <a:gd name="T47" fmla="*/ 3 h 24"/>
                <a:gd name="T48" fmla="*/ 9 w 20"/>
                <a:gd name="T49" fmla="*/ 0 h 24"/>
                <a:gd name="T50" fmla="*/ 9 w 20"/>
                <a:gd name="T51" fmla="*/ 2 h 24"/>
                <a:gd name="T52" fmla="*/ 7 w 20"/>
                <a:gd name="T53" fmla="*/ 2 h 24"/>
                <a:gd name="T54" fmla="*/ 6 w 20"/>
                <a:gd name="T55" fmla="*/ 3 h 24"/>
                <a:gd name="T56" fmla="*/ 4 w 20"/>
                <a:gd name="T57" fmla="*/ 5 h 24"/>
                <a:gd name="T58" fmla="*/ 2 w 20"/>
                <a:gd name="T59" fmla="*/ 8 h 24"/>
                <a:gd name="T60" fmla="*/ 0 w 20"/>
                <a:gd name="T6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" h="24">
                  <a:moveTo>
                    <a:pt x="0" y="11"/>
                  </a:moveTo>
                  <a:cubicBezTo>
                    <a:pt x="2" y="12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4" y="22"/>
                    <a:pt x="15" y="22"/>
                  </a:cubicBezTo>
                  <a:cubicBezTo>
                    <a:pt x="15" y="22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8" y="22"/>
                    <a:pt x="17" y="21"/>
                    <a:pt x="18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8" y="17"/>
                    <a:pt x="18" y="15"/>
                    <a:pt x="17" y="14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2"/>
                    <a:pt x="13" y="11"/>
                    <a:pt x="13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4" y="5"/>
                    <a:pt x="14" y="3"/>
                    <a:pt x="13" y="5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4"/>
                    <a:pt x="11" y="3"/>
                  </a:cubicBezTo>
                  <a:cubicBezTo>
                    <a:pt x="10" y="2"/>
                    <a:pt x="9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3"/>
                    <a:pt x="4" y="5"/>
                    <a:pt x="4" y="5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7" name="Freeform 88">
              <a:extLst>
                <a:ext uri="{FF2B5EF4-FFF2-40B4-BE49-F238E27FC236}">
                  <a16:creationId xmlns:a16="http://schemas.microsoft.com/office/drawing/2014/main" id="{CE8D5187-96CE-B462-ABAF-9C7C8F78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760" y="4933183"/>
              <a:ext cx="63790" cy="54678"/>
            </a:xfrm>
            <a:custGeom>
              <a:avLst/>
              <a:gdLst>
                <a:gd name="T0" fmla="*/ 5 w 10"/>
                <a:gd name="T1" fmla="*/ 7 h 8"/>
                <a:gd name="T2" fmla="*/ 6 w 10"/>
                <a:gd name="T3" fmla="*/ 6 h 8"/>
                <a:gd name="T4" fmla="*/ 7 w 10"/>
                <a:gd name="T5" fmla="*/ 5 h 8"/>
                <a:gd name="T6" fmla="*/ 9 w 10"/>
                <a:gd name="T7" fmla="*/ 5 h 8"/>
                <a:gd name="T8" fmla="*/ 9 w 10"/>
                <a:gd name="T9" fmla="*/ 3 h 8"/>
                <a:gd name="T10" fmla="*/ 7 w 10"/>
                <a:gd name="T11" fmla="*/ 1 h 8"/>
                <a:gd name="T12" fmla="*/ 7 w 10"/>
                <a:gd name="T13" fmla="*/ 0 h 8"/>
                <a:gd name="T14" fmla="*/ 4 w 10"/>
                <a:gd name="T15" fmla="*/ 2 h 8"/>
                <a:gd name="T16" fmla="*/ 2 w 10"/>
                <a:gd name="T17" fmla="*/ 3 h 8"/>
                <a:gd name="T18" fmla="*/ 1 w 10"/>
                <a:gd name="T19" fmla="*/ 5 h 8"/>
                <a:gd name="T20" fmla="*/ 2 w 10"/>
                <a:gd name="T21" fmla="*/ 6 h 8"/>
                <a:gd name="T22" fmla="*/ 3 w 10"/>
                <a:gd name="T23" fmla="*/ 8 h 8"/>
                <a:gd name="T24" fmla="*/ 5 w 1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5" y="8"/>
                    <a:pt x="4" y="7"/>
                    <a:pt x="5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8" name="Freeform 89">
              <a:extLst>
                <a:ext uri="{FF2B5EF4-FFF2-40B4-BE49-F238E27FC236}">
                  <a16:creationId xmlns:a16="http://schemas.microsoft.com/office/drawing/2014/main" id="{A8991BC6-A1CD-9B42-60AA-9A7CC0580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937" y="2661961"/>
              <a:ext cx="63790" cy="88325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9" name="Freeform 90">
              <a:extLst>
                <a:ext uri="{FF2B5EF4-FFF2-40B4-BE49-F238E27FC236}">
                  <a16:creationId xmlns:a16="http://schemas.microsoft.com/office/drawing/2014/main" id="{CCB9E42F-5174-DA83-594C-8F7621D58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292" y="1694588"/>
              <a:ext cx="225258" cy="121973"/>
            </a:xfrm>
            <a:custGeom>
              <a:avLst/>
              <a:gdLst>
                <a:gd name="T0" fmla="*/ 0 w 35"/>
                <a:gd name="T1" fmla="*/ 12 h 18"/>
                <a:gd name="T2" fmla="*/ 4 w 35"/>
                <a:gd name="T3" fmla="*/ 11 h 18"/>
                <a:gd name="T4" fmla="*/ 9 w 35"/>
                <a:gd name="T5" fmla="*/ 12 h 18"/>
                <a:gd name="T6" fmla="*/ 13 w 35"/>
                <a:gd name="T7" fmla="*/ 13 h 18"/>
                <a:gd name="T8" fmla="*/ 15 w 35"/>
                <a:gd name="T9" fmla="*/ 14 h 18"/>
                <a:gd name="T10" fmla="*/ 18 w 35"/>
                <a:gd name="T11" fmla="*/ 14 h 18"/>
                <a:gd name="T12" fmla="*/ 19 w 35"/>
                <a:gd name="T13" fmla="*/ 16 h 18"/>
                <a:gd name="T14" fmla="*/ 22 w 35"/>
                <a:gd name="T15" fmla="*/ 16 h 18"/>
                <a:gd name="T16" fmla="*/ 24 w 35"/>
                <a:gd name="T17" fmla="*/ 18 h 18"/>
                <a:gd name="T18" fmla="*/ 26 w 35"/>
                <a:gd name="T19" fmla="*/ 18 h 18"/>
                <a:gd name="T20" fmla="*/ 29 w 35"/>
                <a:gd name="T21" fmla="*/ 17 h 18"/>
                <a:gd name="T22" fmla="*/ 31 w 35"/>
                <a:gd name="T23" fmla="*/ 15 h 18"/>
                <a:gd name="T24" fmla="*/ 32 w 35"/>
                <a:gd name="T25" fmla="*/ 13 h 18"/>
                <a:gd name="T26" fmla="*/ 35 w 35"/>
                <a:gd name="T27" fmla="*/ 13 h 18"/>
                <a:gd name="T28" fmla="*/ 35 w 35"/>
                <a:gd name="T29" fmla="*/ 11 h 18"/>
                <a:gd name="T30" fmla="*/ 33 w 35"/>
                <a:gd name="T31" fmla="*/ 9 h 18"/>
                <a:gd name="T32" fmla="*/ 31 w 35"/>
                <a:gd name="T33" fmla="*/ 8 h 18"/>
                <a:gd name="T34" fmla="*/ 31 w 35"/>
                <a:gd name="T35" fmla="*/ 5 h 18"/>
                <a:gd name="T36" fmla="*/ 29 w 35"/>
                <a:gd name="T37" fmla="*/ 5 h 18"/>
                <a:gd name="T38" fmla="*/ 28 w 35"/>
                <a:gd name="T39" fmla="*/ 3 h 18"/>
                <a:gd name="T40" fmla="*/ 25 w 35"/>
                <a:gd name="T41" fmla="*/ 4 h 18"/>
                <a:gd name="T42" fmla="*/ 24 w 35"/>
                <a:gd name="T43" fmla="*/ 2 h 18"/>
                <a:gd name="T44" fmla="*/ 23 w 35"/>
                <a:gd name="T45" fmla="*/ 2 h 18"/>
                <a:gd name="T46" fmla="*/ 21 w 35"/>
                <a:gd name="T47" fmla="*/ 0 h 18"/>
                <a:gd name="T48" fmla="*/ 18 w 35"/>
                <a:gd name="T49" fmla="*/ 0 h 18"/>
                <a:gd name="T50" fmla="*/ 17 w 35"/>
                <a:gd name="T51" fmla="*/ 0 h 18"/>
                <a:gd name="T52" fmla="*/ 14 w 35"/>
                <a:gd name="T53" fmla="*/ 0 h 18"/>
                <a:gd name="T54" fmla="*/ 14 w 35"/>
                <a:gd name="T55" fmla="*/ 6 h 18"/>
                <a:gd name="T56" fmla="*/ 9 w 35"/>
                <a:gd name="T57" fmla="*/ 7 h 18"/>
                <a:gd name="T58" fmla="*/ 9 w 35"/>
                <a:gd name="T59" fmla="*/ 6 h 18"/>
                <a:gd name="T60" fmla="*/ 7 w 35"/>
                <a:gd name="T61" fmla="*/ 4 h 18"/>
                <a:gd name="T62" fmla="*/ 7 w 35"/>
                <a:gd name="T63" fmla="*/ 3 h 18"/>
                <a:gd name="T64" fmla="*/ 7 w 35"/>
                <a:gd name="T65" fmla="*/ 2 h 18"/>
                <a:gd name="T66" fmla="*/ 6 w 35"/>
                <a:gd name="T67" fmla="*/ 2 h 18"/>
                <a:gd name="T68" fmla="*/ 5 w 35"/>
                <a:gd name="T69" fmla="*/ 3 h 18"/>
                <a:gd name="T70" fmla="*/ 3 w 35"/>
                <a:gd name="T71" fmla="*/ 5 h 18"/>
                <a:gd name="T72" fmla="*/ 0 w 35"/>
                <a:gd name="T7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8">
                  <a:moveTo>
                    <a:pt x="0" y="12"/>
                  </a:moveTo>
                  <a:cubicBezTo>
                    <a:pt x="0" y="12"/>
                    <a:pt x="3" y="11"/>
                    <a:pt x="4" y="11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11" y="13"/>
                    <a:pt x="11" y="13"/>
                    <a:pt x="13" y="13"/>
                  </a:cubicBezTo>
                  <a:cubicBezTo>
                    <a:pt x="14" y="13"/>
                    <a:pt x="14" y="14"/>
                    <a:pt x="15" y="14"/>
                  </a:cubicBezTo>
                  <a:cubicBezTo>
                    <a:pt x="16" y="14"/>
                    <a:pt x="18" y="14"/>
                    <a:pt x="18" y="14"/>
                  </a:cubicBezTo>
                  <a:cubicBezTo>
                    <a:pt x="18" y="14"/>
                    <a:pt x="18" y="15"/>
                    <a:pt x="19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3" y="17"/>
                    <a:pt x="24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7" y="16"/>
                    <a:pt x="29" y="17"/>
                  </a:cubicBezTo>
                  <a:cubicBezTo>
                    <a:pt x="31" y="17"/>
                    <a:pt x="31" y="17"/>
                    <a:pt x="31" y="15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4" y="14"/>
                    <a:pt x="35" y="1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0"/>
                    <a:pt x="33" y="9"/>
                  </a:cubicBezTo>
                  <a:cubicBezTo>
                    <a:pt x="32" y="8"/>
                    <a:pt x="31" y="9"/>
                    <a:pt x="31" y="8"/>
                  </a:cubicBezTo>
                  <a:cubicBezTo>
                    <a:pt x="31" y="7"/>
                    <a:pt x="31" y="5"/>
                    <a:pt x="31" y="5"/>
                  </a:cubicBezTo>
                  <a:cubicBezTo>
                    <a:pt x="31" y="5"/>
                    <a:pt x="29" y="6"/>
                    <a:pt x="29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1" y="0"/>
                  </a:cubicBezTo>
                  <a:cubicBezTo>
                    <a:pt x="20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2"/>
                    <a:pt x="14" y="4"/>
                    <a:pt x="14" y="6"/>
                  </a:cubicBezTo>
                  <a:cubicBezTo>
                    <a:pt x="13" y="6"/>
                    <a:pt x="11" y="8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7" y="4"/>
                    <a:pt x="7" y="4"/>
                  </a:cubicBezTo>
                  <a:cubicBezTo>
                    <a:pt x="7" y="4"/>
                    <a:pt x="6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4" y="3"/>
                    <a:pt x="3" y="5"/>
                  </a:cubicBezTo>
                  <a:cubicBezTo>
                    <a:pt x="1" y="8"/>
                    <a:pt x="0" y="10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0" name="Freeform 91">
              <a:extLst>
                <a:ext uri="{FF2B5EF4-FFF2-40B4-BE49-F238E27FC236}">
                  <a16:creationId xmlns:a16="http://schemas.microsoft.com/office/drawing/2014/main" id="{36FFBEF6-A379-C8D0-2A63-CAD274F9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8619" y="3114104"/>
              <a:ext cx="199343" cy="298623"/>
            </a:xfrm>
            <a:custGeom>
              <a:avLst/>
              <a:gdLst>
                <a:gd name="T0" fmla="*/ 0 w 31"/>
                <a:gd name="T1" fmla="*/ 11 h 44"/>
                <a:gd name="T2" fmla="*/ 0 w 31"/>
                <a:gd name="T3" fmla="*/ 14 h 44"/>
                <a:gd name="T4" fmla="*/ 1 w 31"/>
                <a:gd name="T5" fmla="*/ 15 h 44"/>
                <a:gd name="T6" fmla="*/ 3 w 31"/>
                <a:gd name="T7" fmla="*/ 17 h 44"/>
                <a:gd name="T8" fmla="*/ 2 w 31"/>
                <a:gd name="T9" fmla="*/ 20 h 44"/>
                <a:gd name="T10" fmla="*/ 3 w 31"/>
                <a:gd name="T11" fmla="*/ 22 h 44"/>
                <a:gd name="T12" fmla="*/ 3 w 31"/>
                <a:gd name="T13" fmla="*/ 24 h 44"/>
                <a:gd name="T14" fmla="*/ 5 w 31"/>
                <a:gd name="T15" fmla="*/ 24 h 44"/>
                <a:gd name="T16" fmla="*/ 9 w 31"/>
                <a:gd name="T17" fmla="*/ 21 h 44"/>
                <a:gd name="T18" fmla="*/ 11 w 31"/>
                <a:gd name="T19" fmla="*/ 22 h 44"/>
                <a:gd name="T20" fmla="*/ 13 w 31"/>
                <a:gd name="T21" fmla="*/ 24 h 44"/>
                <a:gd name="T22" fmla="*/ 17 w 31"/>
                <a:gd name="T23" fmla="*/ 27 h 44"/>
                <a:gd name="T24" fmla="*/ 17 w 31"/>
                <a:gd name="T25" fmla="*/ 31 h 44"/>
                <a:gd name="T26" fmla="*/ 20 w 31"/>
                <a:gd name="T27" fmla="*/ 34 h 44"/>
                <a:gd name="T28" fmla="*/ 21 w 31"/>
                <a:gd name="T29" fmla="*/ 37 h 44"/>
                <a:gd name="T30" fmla="*/ 20 w 31"/>
                <a:gd name="T31" fmla="*/ 39 h 44"/>
                <a:gd name="T32" fmla="*/ 19 w 31"/>
                <a:gd name="T33" fmla="*/ 42 h 44"/>
                <a:gd name="T34" fmla="*/ 22 w 31"/>
                <a:gd name="T35" fmla="*/ 43 h 44"/>
                <a:gd name="T36" fmla="*/ 25 w 31"/>
                <a:gd name="T37" fmla="*/ 44 h 44"/>
                <a:gd name="T38" fmla="*/ 26 w 31"/>
                <a:gd name="T39" fmla="*/ 40 h 44"/>
                <a:gd name="T40" fmla="*/ 29 w 31"/>
                <a:gd name="T41" fmla="*/ 42 h 44"/>
                <a:gd name="T42" fmla="*/ 31 w 31"/>
                <a:gd name="T43" fmla="*/ 40 h 44"/>
                <a:gd name="T44" fmla="*/ 30 w 31"/>
                <a:gd name="T45" fmla="*/ 35 h 44"/>
                <a:gd name="T46" fmla="*/ 28 w 31"/>
                <a:gd name="T47" fmla="*/ 32 h 44"/>
                <a:gd name="T48" fmla="*/ 25 w 31"/>
                <a:gd name="T49" fmla="*/ 29 h 44"/>
                <a:gd name="T50" fmla="*/ 23 w 31"/>
                <a:gd name="T51" fmla="*/ 26 h 44"/>
                <a:gd name="T52" fmla="*/ 20 w 31"/>
                <a:gd name="T53" fmla="*/ 22 h 44"/>
                <a:gd name="T54" fmla="*/ 16 w 31"/>
                <a:gd name="T55" fmla="*/ 17 h 44"/>
                <a:gd name="T56" fmla="*/ 17 w 31"/>
                <a:gd name="T57" fmla="*/ 14 h 44"/>
                <a:gd name="T58" fmla="*/ 20 w 31"/>
                <a:gd name="T59" fmla="*/ 13 h 44"/>
                <a:gd name="T60" fmla="*/ 19 w 31"/>
                <a:gd name="T61" fmla="*/ 9 h 44"/>
                <a:gd name="T62" fmla="*/ 15 w 31"/>
                <a:gd name="T63" fmla="*/ 9 h 44"/>
                <a:gd name="T64" fmla="*/ 13 w 31"/>
                <a:gd name="T65" fmla="*/ 8 h 44"/>
                <a:gd name="T66" fmla="*/ 10 w 31"/>
                <a:gd name="T67" fmla="*/ 5 h 44"/>
                <a:gd name="T68" fmla="*/ 8 w 31"/>
                <a:gd name="T69" fmla="*/ 1 h 44"/>
                <a:gd name="T70" fmla="*/ 5 w 31"/>
                <a:gd name="T71" fmla="*/ 2 h 44"/>
                <a:gd name="T72" fmla="*/ 6 w 31"/>
                <a:gd name="T73" fmla="*/ 7 h 44"/>
                <a:gd name="T74" fmla="*/ 2 w 31"/>
                <a:gd name="T7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44">
                  <a:moveTo>
                    <a:pt x="2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3" y="9"/>
                    <a:pt x="2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1" name="Freeform 92">
              <a:extLst>
                <a:ext uri="{FF2B5EF4-FFF2-40B4-BE49-F238E27FC236}">
                  <a16:creationId xmlns:a16="http://schemas.microsoft.com/office/drawing/2014/main" id="{18F3DABB-6A22-7652-2DD8-2A9C6F267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1644" y="2331794"/>
              <a:ext cx="320942" cy="153519"/>
            </a:xfrm>
            <a:custGeom>
              <a:avLst/>
              <a:gdLst>
                <a:gd name="T0" fmla="*/ 17 w 50"/>
                <a:gd name="T1" fmla="*/ 22 h 23"/>
                <a:gd name="T2" fmla="*/ 18 w 50"/>
                <a:gd name="T3" fmla="*/ 21 h 23"/>
                <a:gd name="T4" fmla="*/ 20 w 50"/>
                <a:gd name="T5" fmla="*/ 20 h 23"/>
                <a:gd name="T6" fmla="*/ 22 w 50"/>
                <a:gd name="T7" fmla="*/ 18 h 23"/>
                <a:gd name="T8" fmla="*/ 24 w 50"/>
                <a:gd name="T9" fmla="*/ 17 h 23"/>
                <a:gd name="T10" fmla="*/ 26 w 50"/>
                <a:gd name="T11" fmla="*/ 19 h 23"/>
                <a:gd name="T12" fmla="*/ 28 w 50"/>
                <a:gd name="T13" fmla="*/ 18 h 23"/>
                <a:gd name="T14" fmla="*/ 32 w 50"/>
                <a:gd name="T15" fmla="*/ 17 h 23"/>
                <a:gd name="T16" fmla="*/ 33 w 50"/>
                <a:gd name="T17" fmla="*/ 13 h 23"/>
                <a:gd name="T18" fmla="*/ 41 w 50"/>
                <a:gd name="T19" fmla="*/ 11 h 23"/>
                <a:gd name="T20" fmla="*/ 42 w 50"/>
                <a:gd name="T21" fmla="*/ 9 h 23"/>
                <a:gd name="T22" fmla="*/ 44 w 50"/>
                <a:gd name="T23" fmla="*/ 8 h 23"/>
                <a:gd name="T24" fmla="*/ 46 w 50"/>
                <a:gd name="T25" fmla="*/ 6 h 23"/>
                <a:gd name="T26" fmla="*/ 50 w 50"/>
                <a:gd name="T27" fmla="*/ 4 h 23"/>
                <a:gd name="T28" fmla="*/ 48 w 50"/>
                <a:gd name="T29" fmla="*/ 3 h 23"/>
                <a:gd name="T30" fmla="*/ 45 w 50"/>
                <a:gd name="T31" fmla="*/ 2 h 23"/>
                <a:gd name="T32" fmla="*/ 42 w 50"/>
                <a:gd name="T33" fmla="*/ 1 h 23"/>
                <a:gd name="T34" fmla="*/ 38 w 50"/>
                <a:gd name="T35" fmla="*/ 0 h 23"/>
                <a:gd name="T36" fmla="*/ 32 w 50"/>
                <a:gd name="T37" fmla="*/ 1 h 23"/>
                <a:gd name="T38" fmla="*/ 27 w 50"/>
                <a:gd name="T39" fmla="*/ 3 h 23"/>
                <a:gd name="T40" fmla="*/ 25 w 50"/>
                <a:gd name="T41" fmla="*/ 2 h 23"/>
                <a:gd name="T42" fmla="*/ 23 w 50"/>
                <a:gd name="T43" fmla="*/ 1 h 23"/>
                <a:gd name="T44" fmla="*/ 21 w 50"/>
                <a:gd name="T45" fmla="*/ 2 h 23"/>
                <a:gd name="T46" fmla="*/ 19 w 50"/>
                <a:gd name="T47" fmla="*/ 3 h 23"/>
                <a:gd name="T48" fmla="*/ 18 w 50"/>
                <a:gd name="T49" fmla="*/ 5 h 23"/>
                <a:gd name="T50" fmla="*/ 13 w 50"/>
                <a:gd name="T51" fmla="*/ 2 h 23"/>
                <a:gd name="T52" fmla="*/ 9 w 50"/>
                <a:gd name="T53" fmla="*/ 2 h 23"/>
                <a:gd name="T54" fmla="*/ 5 w 50"/>
                <a:gd name="T55" fmla="*/ 5 h 23"/>
                <a:gd name="T56" fmla="*/ 7 w 50"/>
                <a:gd name="T57" fmla="*/ 5 h 23"/>
                <a:gd name="T58" fmla="*/ 8 w 50"/>
                <a:gd name="T59" fmla="*/ 6 h 23"/>
                <a:gd name="T60" fmla="*/ 6 w 50"/>
                <a:gd name="T61" fmla="*/ 8 h 23"/>
                <a:gd name="T62" fmla="*/ 4 w 50"/>
                <a:gd name="T63" fmla="*/ 9 h 23"/>
                <a:gd name="T64" fmla="*/ 7 w 50"/>
                <a:gd name="T65" fmla="*/ 10 h 23"/>
                <a:gd name="T66" fmla="*/ 9 w 50"/>
                <a:gd name="T67" fmla="*/ 10 h 23"/>
                <a:gd name="T68" fmla="*/ 10 w 50"/>
                <a:gd name="T69" fmla="*/ 12 h 23"/>
                <a:gd name="T70" fmla="*/ 13 w 50"/>
                <a:gd name="T71" fmla="*/ 13 h 23"/>
                <a:gd name="T72" fmla="*/ 15 w 50"/>
                <a:gd name="T73" fmla="*/ 13 h 23"/>
                <a:gd name="T74" fmla="*/ 15 w 50"/>
                <a:gd name="T75" fmla="*/ 14 h 23"/>
                <a:gd name="T76" fmla="*/ 11 w 50"/>
                <a:gd name="T77" fmla="*/ 17 h 23"/>
                <a:gd name="T78" fmla="*/ 8 w 50"/>
                <a:gd name="T79" fmla="*/ 18 h 23"/>
                <a:gd name="T80" fmla="*/ 6 w 50"/>
                <a:gd name="T81" fmla="*/ 19 h 23"/>
                <a:gd name="T82" fmla="*/ 5 w 50"/>
                <a:gd name="T83" fmla="*/ 18 h 23"/>
                <a:gd name="T84" fmla="*/ 4 w 50"/>
                <a:gd name="T85" fmla="*/ 19 h 23"/>
                <a:gd name="T86" fmla="*/ 3 w 50"/>
                <a:gd name="T87" fmla="*/ 18 h 23"/>
                <a:gd name="T88" fmla="*/ 0 w 50"/>
                <a:gd name="T89" fmla="*/ 19 h 23"/>
                <a:gd name="T90" fmla="*/ 1 w 50"/>
                <a:gd name="T91" fmla="*/ 21 h 23"/>
                <a:gd name="T92" fmla="*/ 4 w 50"/>
                <a:gd name="T93" fmla="*/ 21 h 23"/>
                <a:gd name="T94" fmla="*/ 6 w 50"/>
                <a:gd name="T95" fmla="*/ 22 h 23"/>
                <a:gd name="T96" fmla="*/ 9 w 50"/>
                <a:gd name="T97" fmla="*/ 22 h 23"/>
                <a:gd name="T98" fmla="*/ 11 w 50"/>
                <a:gd name="T99" fmla="*/ 22 h 23"/>
                <a:gd name="T100" fmla="*/ 13 w 50"/>
                <a:gd name="T101" fmla="*/ 22 h 23"/>
                <a:gd name="T102" fmla="*/ 17 w 50"/>
                <a:gd name="T103" fmla="*/ 22 h 23"/>
                <a:gd name="T104" fmla="*/ 42 w 50"/>
                <a:gd name="T105" fmla="*/ 2 h 23"/>
                <a:gd name="T106" fmla="*/ 41 w 50"/>
                <a:gd name="T107" fmla="*/ 3 h 23"/>
                <a:gd name="T108" fmla="*/ 40 w 50"/>
                <a:gd name="T109" fmla="*/ 3 h 23"/>
                <a:gd name="T110" fmla="*/ 40 w 50"/>
                <a:gd name="T111" fmla="*/ 4 h 23"/>
                <a:gd name="T112" fmla="*/ 37 w 50"/>
                <a:gd name="T113" fmla="*/ 5 h 23"/>
                <a:gd name="T114" fmla="*/ 34 w 50"/>
                <a:gd name="T115" fmla="*/ 2 h 23"/>
                <a:gd name="T116" fmla="*/ 36 w 50"/>
                <a:gd name="T117" fmla="*/ 2 h 23"/>
                <a:gd name="T118" fmla="*/ 40 w 50"/>
                <a:gd name="T119" fmla="*/ 1 h 23"/>
                <a:gd name="T120" fmla="*/ 42 w 50"/>
                <a:gd name="T1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" h="23">
                  <a:moveTo>
                    <a:pt x="17" y="22"/>
                  </a:moveTo>
                  <a:cubicBezTo>
                    <a:pt x="17" y="22"/>
                    <a:pt x="18" y="21"/>
                    <a:pt x="18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1" y="19"/>
                    <a:pt x="21" y="19"/>
                    <a:pt x="22" y="18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5" y="17"/>
                    <a:pt x="25" y="19"/>
                    <a:pt x="26" y="19"/>
                  </a:cubicBezTo>
                  <a:cubicBezTo>
                    <a:pt x="27" y="19"/>
                    <a:pt x="27" y="18"/>
                    <a:pt x="28" y="18"/>
                  </a:cubicBezTo>
                  <a:cubicBezTo>
                    <a:pt x="30" y="17"/>
                    <a:pt x="31" y="18"/>
                    <a:pt x="32" y="17"/>
                  </a:cubicBezTo>
                  <a:cubicBezTo>
                    <a:pt x="33" y="16"/>
                    <a:pt x="32" y="14"/>
                    <a:pt x="33" y="13"/>
                  </a:cubicBezTo>
                  <a:cubicBezTo>
                    <a:pt x="35" y="11"/>
                    <a:pt x="41" y="12"/>
                    <a:pt x="41" y="11"/>
                  </a:cubicBezTo>
                  <a:cubicBezTo>
                    <a:pt x="41" y="10"/>
                    <a:pt x="41" y="9"/>
                    <a:pt x="42" y="9"/>
                  </a:cubicBezTo>
                  <a:cubicBezTo>
                    <a:pt x="42" y="8"/>
                    <a:pt x="43" y="8"/>
                    <a:pt x="44" y="8"/>
                  </a:cubicBezTo>
                  <a:cubicBezTo>
                    <a:pt x="45" y="7"/>
                    <a:pt x="45" y="7"/>
                    <a:pt x="46" y="6"/>
                  </a:cubicBezTo>
                  <a:cubicBezTo>
                    <a:pt x="47" y="5"/>
                    <a:pt x="49" y="5"/>
                    <a:pt x="50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5" y="3"/>
                    <a:pt x="45" y="2"/>
                  </a:cubicBezTo>
                  <a:cubicBezTo>
                    <a:pt x="45" y="2"/>
                    <a:pt x="43" y="1"/>
                    <a:pt x="42" y="1"/>
                  </a:cubicBezTo>
                  <a:cubicBezTo>
                    <a:pt x="41" y="1"/>
                    <a:pt x="40" y="0"/>
                    <a:pt x="38" y="0"/>
                  </a:cubicBezTo>
                  <a:cubicBezTo>
                    <a:pt x="36" y="1"/>
                    <a:pt x="33" y="1"/>
                    <a:pt x="32" y="1"/>
                  </a:cubicBezTo>
                  <a:cubicBezTo>
                    <a:pt x="31" y="1"/>
                    <a:pt x="29" y="3"/>
                    <a:pt x="27" y="3"/>
                  </a:cubicBezTo>
                  <a:cubicBezTo>
                    <a:pt x="26" y="3"/>
                    <a:pt x="27" y="2"/>
                    <a:pt x="25" y="2"/>
                  </a:cubicBezTo>
                  <a:cubicBezTo>
                    <a:pt x="24" y="2"/>
                    <a:pt x="24" y="0"/>
                    <a:pt x="23" y="1"/>
                  </a:cubicBezTo>
                  <a:cubicBezTo>
                    <a:pt x="21" y="2"/>
                    <a:pt x="22" y="2"/>
                    <a:pt x="21" y="2"/>
                  </a:cubicBezTo>
                  <a:cubicBezTo>
                    <a:pt x="20" y="2"/>
                    <a:pt x="19" y="3"/>
                    <a:pt x="19" y="3"/>
                  </a:cubicBezTo>
                  <a:cubicBezTo>
                    <a:pt x="19" y="3"/>
                    <a:pt x="18" y="4"/>
                    <a:pt x="18" y="5"/>
                  </a:cubicBezTo>
                  <a:cubicBezTo>
                    <a:pt x="18" y="6"/>
                    <a:pt x="14" y="2"/>
                    <a:pt x="13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9" y="5"/>
                    <a:pt x="8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5" y="8"/>
                    <a:pt x="3" y="9"/>
                    <a:pt x="4" y="9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8" y="10"/>
                    <a:pt x="9" y="9"/>
                    <a:pt x="9" y="10"/>
                  </a:cubicBezTo>
                  <a:cubicBezTo>
                    <a:pt x="9" y="11"/>
                    <a:pt x="8" y="12"/>
                    <a:pt x="10" y="12"/>
                  </a:cubicBezTo>
                  <a:cubicBezTo>
                    <a:pt x="11" y="12"/>
                    <a:pt x="11" y="12"/>
                    <a:pt x="13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5"/>
                    <a:pt x="12" y="17"/>
                    <a:pt x="11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6" y="20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1"/>
                    <a:pt x="9" y="22"/>
                  </a:cubicBezTo>
                  <a:cubicBezTo>
                    <a:pt x="9" y="23"/>
                    <a:pt x="11" y="22"/>
                    <a:pt x="11" y="22"/>
                  </a:cubicBezTo>
                  <a:cubicBezTo>
                    <a:pt x="11" y="22"/>
                    <a:pt x="12" y="23"/>
                    <a:pt x="13" y="22"/>
                  </a:cubicBezTo>
                  <a:cubicBezTo>
                    <a:pt x="14" y="22"/>
                    <a:pt x="16" y="22"/>
                    <a:pt x="17" y="22"/>
                  </a:cubicBezTo>
                  <a:close/>
                  <a:moveTo>
                    <a:pt x="42" y="2"/>
                  </a:moveTo>
                  <a:cubicBezTo>
                    <a:pt x="42" y="2"/>
                    <a:pt x="41" y="2"/>
                    <a:pt x="41" y="3"/>
                  </a:cubicBezTo>
                  <a:cubicBezTo>
                    <a:pt x="41" y="3"/>
                    <a:pt x="40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4"/>
                    <a:pt x="37" y="4"/>
                    <a:pt x="37" y="5"/>
                  </a:cubicBezTo>
                  <a:cubicBezTo>
                    <a:pt x="34" y="5"/>
                    <a:pt x="32" y="3"/>
                    <a:pt x="34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7" y="1"/>
                    <a:pt x="39" y="1"/>
                    <a:pt x="40" y="1"/>
                  </a:cubicBezTo>
                  <a:cubicBezTo>
                    <a:pt x="41" y="1"/>
                    <a:pt x="42" y="1"/>
                    <a:pt x="4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2" name="Freeform 93">
              <a:extLst>
                <a:ext uri="{FF2B5EF4-FFF2-40B4-BE49-F238E27FC236}">
                  <a16:creationId xmlns:a16="http://schemas.microsoft.com/office/drawing/2014/main" id="{D6570F79-EF75-988B-D9A2-D4A68950A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898" y="2817582"/>
              <a:ext cx="75750" cy="60987"/>
            </a:xfrm>
            <a:custGeom>
              <a:avLst/>
              <a:gdLst>
                <a:gd name="T0" fmla="*/ 10 w 12"/>
                <a:gd name="T1" fmla="*/ 1 h 9"/>
                <a:gd name="T2" fmla="*/ 8 w 12"/>
                <a:gd name="T3" fmla="*/ 0 h 9"/>
                <a:gd name="T4" fmla="*/ 4 w 12"/>
                <a:gd name="T5" fmla="*/ 3 h 9"/>
                <a:gd name="T6" fmla="*/ 0 w 12"/>
                <a:gd name="T7" fmla="*/ 7 h 9"/>
                <a:gd name="T8" fmla="*/ 6 w 12"/>
                <a:gd name="T9" fmla="*/ 8 h 9"/>
                <a:gd name="T10" fmla="*/ 7 w 12"/>
                <a:gd name="T11" fmla="*/ 9 h 9"/>
                <a:gd name="T12" fmla="*/ 11 w 12"/>
                <a:gd name="T13" fmla="*/ 9 h 9"/>
                <a:gd name="T14" fmla="*/ 10 w 12"/>
                <a:gd name="T15" fmla="*/ 7 h 9"/>
                <a:gd name="T16" fmla="*/ 9 w 12"/>
                <a:gd name="T17" fmla="*/ 7 h 9"/>
                <a:gd name="T18" fmla="*/ 10 w 12"/>
                <a:gd name="T19" fmla="*/ 3 h 9"/>
                <a:gd name="T20" fmla="*/ 11 w 12"/>
                <a:gd name="T21" fmla="*/ 4 h 9"/>
                <a:gd name="T22" fmla="*/ 12 w 12"/>
                <a:gd name="T23" fmla="*/ 4 h 9"/>
                <a:gd name="T24" fmla="*/ 12 w 12"/>
                <a:gd name="T25" fmla="*/ 3 h 9"/>
                <a:gd name="T26" fmla="*/ 11 w 12"/>
                <a:gd name="T27" fmla="*/ 3 h 9"/>
                <a:gd name="T28" fmla="*/ 10 w 12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10" y="1"/>
                  </a:moveTo>
                  <a:cubicBezTo>
                    <a:pt x="10" y="1"/>
                    <a:pt x="9" y="1"/>
                    <a:pt x="8" y="0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3" y="5"/>
                    <a:pt x="0" y="7"/>
                    <a:pt x="0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4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0" y="1"/>
                    <a:pt x="10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3" name="Freeform 94">
              <a:extLst>
                <a:ext uri="{FF2B5EF4-FFF2-40B4-BE49-F238E27FC236}">
                  <a16:creationId xmlns:a16="http://schemas.microsoft.com/office/drawing/2014/main" id="{B6ECC0D9-1E54-2E96-B44D-5D4AF7024E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5063" y="3744997"/>
              <a:ext cx="255158" cy="323860"/>
            </a:xfrm>
            <a:custGeom>
              <a:avLst/>
              <a:gdLst>
                <a:gd name="T0" fmla="*/ 3 w 40"/>
                <a:gd name="T1" fmla="*/ 28 h 48"/>
                <a:gd name="T2" fmla="*/ 4 w 40"/>
                <a:gd name="T3" fmla="*/ 27 h 48"/>
                <a:gd name="T4" fmla="*/ 5 w 40"/>
                <a:gd name="T5" fmla="*/ 28 h 48"/>
                <a:gd name="T6" fmla="*/ 3 w 40"/>
                <a:gd name="T7" fmla="*/ 31 h 48"/>
                <a:gd name="T8" fmla="*/ 17 w 40"/>
                <a:gd name="T9" fmla="*/ 39 h 48"/>
                <a:gd name="T10" fmla="*/ 19 w 40"/>
                <a:gd name="T11" fmla="*/ 44 h 48"/>
                <a:gd name="T12" fmla="*/ 26 w 40"/>
                <a:gd name="T13" fmla="*/ 48 h 48"/>
                <a:gd name="T14" fmla="*/ 27 w 40"/>
                <a:gd name="T15" fmla="*/ 43 h 48"/>
                <a:gd name="T16" fmla="*/ 30 w 40"/>
                <a:gd name="T17" fmla="*/ 39 h 48"/>
                <a:gd name="T18" fmla="*/ 34 w 40"/>
                <a:gd name="T19" fmla="*/ 35 h 48"/>
                <a:gd name="T20" fmla="*/ 37 w 40"/>
                <a:gd name="T21" fmla="*/ 31 h 48"/>
                <a:gd name="T22" fmla="*/ 38 w 40"/>
                <a:gd name="T23" fmla="*/ 29 h 48"/>
                <a:gd name="T24" fmla="*/ 35 w 40"/>
                <a:gd name="T25" fmla="*/ 25 h 48"/>
                <a:gd name="T26" fmla="*/ 37 w 40"/>
                <a:gd name="T27" fmla="*/ 6 h 48"/>
                <a:gd name="T28" fmla="*/ 35 w 40"/>
                <a:gd name="T29" fmla="*/ 1 h 48"/>
                <a:gd name="T30" fmla="*/ 31 w 40"/>
                <a:gd name="T31" fmla="*/ 1 h 48"/>
                <a:gd name="T32" fmla="*/ 26 w 40"/>
                <a:gd name="T33" fmla="*/ 2 h 48"/>
                <a:gd name="T34" fmla="*/ 20 w 40"/>
                <a:gd name="T35" fmla="*/ 1 h 48"/>
                <a:gd name="T36" fmla="*/ 14 w 40"/>
                <a:gd name="T37" fmla="*/ 2 h 48"/>
                <a:gd name="T38" fmla="*/ 8 w 40"/>
                <a:gd name="T39" fmla="*/ 0 h 48"/>
                <a:gd name="T40" fmla="*/ 4 w 40"/>
                <a:gd name="T41" fmla="*/ 0 h 48"/>
                <a:gd name="T42" fmla="*/ 0 w 40"/>
                <a:gd name="T43" fmla="*/ 2 h 48"/>
                <a:gd name="T44" fmla="*/ 1 w 40"/>
                <a:gd name="T45" fmla="*/ 4 h 48"/>
                <a:gd name="T46" fmla="*/ 2 w 40"/>
                <a:gd name="T47" fmla="*/ 7 h 48"/>
                <a:gd name="T48" fmla="*/ 4 w 40"/>
                <a:gd name="T49" fmla="*/ 13 h 48"/>
                <a:gd name="T50" fmla="*/ 2 w 40"/>
                <a:gd name="T51" fmla="*/ 17 h 48"/>
                <a:gd name="T52" fmla="*/ 1 w 40"/>
                <a:gd name="T53" fmla="*/ 24 h 48"/>
                <a:gd name="T54" fmla="*/ 2 w 40"/>
                <a:gd name="T55" fmla="*/ 26 h 48"/>
                <a:gd name="T56" fmla="*/ 12 w 40"/>
                <a:gd name="T57" fmla="*/ 3 h 48"/>
                <a:gd name="T58" fmla="*/ 14 w 40"/>
                <a:gd name="T59" fmla="*/ 10 h 48"/>
                <a:gd name="T60" fmla="*/ 14 w 40"/>
                <a:gd name="T61" fmla="*/ 12 h 48"/>
                <a:gd name="T62" fmla="*/ 10 w 40"/>
                <a:gd name="T63" fmla="*/ 8 h 48"/>
                <a:gd name="T64" fmla="*/ 10 w 40"/>
                <a:gd name="T6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8">
                  <a:moveTo>
                    <a:pt x="2" y="26"/>
                  </a:moveTo>
                  <a:cubicBezTo>
                    <a:pt x="2" y="26"/>
                    <a:pt x="2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4" y="28"/>
                    <a:pt x="5" y="29"/>
                    <a:pt x="4" y="30"/>
                  </a:cubicBezTo>
                  <a:cubicBezTo>
                    <a:pt x="4" y="30"/>
                    <a:pt x="3" y="30"/>
                    <a:pt x="3" y="31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8" y="40"/>
                    <a:pt x="18" y="42"/>
                  </a:cubicBezTo>
                  <a:cubicBezTo>
                    <a:pt x="18" y="43"/>
                    <a:pt x="18" y="44"/>
                    <a:pt x="19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5"/>
                    <a:pt x="26" y="44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1"/>
                    <a:pt x="28" y="40"/>
                    <a:pt x="30" y="39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3" y="36"/>
                    <a:pt x="34" y="35"/>
                  </a:cubicBezTo>
                  <a:cubicBezTo>
                    <a:pt x="34" y="35"/>
                    <a:pt x="35" y="35"/>
                    <a:pt x="36" y="35"/>
                  </a:cubicBezTo>
                  <a:cubicBezTo>
                    <a:pt x="36" y="34"/>
                    <a:pt x="36" y="32"/>
                    <a:pt x="37" y="31"/>
                  </a:cubicBezTo>
                  <a:cubicBezTo>
                    <a:pt x="37" y="31"/>
                    <a:pt x="38" y="30"/>
                    <a:pt x="38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29"/>
                    <a:pt x="38" y="29"/>
                    <a:pt x="39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6" y="2"/>
                    <a:pt x="35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9" y="0"/>
                    <a:pt x="29" y="2"/>
                    <a:pt x="29" y="2"/>
                  </a:cubicBezTo>
                  <a:cubicBezTo>
                    <a:pt x="29" y="2"/>
                    <a:pt x="28" y="2"/>
                    <a:pt x="26" y="2"/>
                  </a:cubicBezTo>
                  <a:cubicBezTo>
                    <a:pt x="25" y="2"/>
                    <a:pt x="24" y="3"/>
                    <a:pt x="24" y="2"/>
                  </a:cubicBezTo>
                  <a:cubicBezTo>
                    <a:pt x="23" y="1"/>
                    <a:pt x="20" y="1"/>
                    <a:pt x="20" y="1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16" y="1"/>
                    <a:pt x="14" y="2"/>
                    <a:pt x="14" y="2"/>
                  </a:cubicBezTo>
                  <a:cubicBezTo>
                    <a:pt x="13" y="2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3" y="5"/>
                    <a:pt x="2" y="4"/>
                    <a:pt x="2" y="5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4"/>
                    <a:pt x="4" y="15"/>
                    <a:pt x="3" y="16"/>
                  </a:cubicBezTo>
                  <a:cubicBezTo>
                    <a:pt x="3" y="16"/>
                    <a:pt x="2" y="15"/>
                    <a:pt x="2" y="17"/>
                  </a:cubicBezTo>
                  <a:cubicBezTo>
                    <a:pt x="1" y="19"/>
                    <a:pt x="2" y="20"/>
                    <a:pt x="1" y="21"/>
                  </a:cubicBezTo>
                  <a:cubicBezTo>
                    <a:pt x="0" y="21"/>
                    <a:pt x="2" y="24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8"/>
                    <a:pt x="14" y="9"/>
                    <a:pt x="14" y="10"/>
                  </a:cubicBezTo>
                  <a:cubicBezTo>
                    <a:pt x="14" y="10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0"/>
                    <a:pt x="13" y="10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10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11" y="3"/>
                    <a:pt x="11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4" name="Freeform 95">
              <a:extLst>
                <a:ext uri="{FF2B5EF4-FFF2-40B4-BE49-F238E27FC236}">
                  <a16:creationId xmlns:a16="http://schemas.microsoft.com/office/drawing/2014/main" id="{47677AC5-F6F5-51F9-4D83-F36C9BA914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9793" y="1831282"/>
              <a:ext cx="1204028" cy="586733"/>
            </a:xfrm>
            <a:custGeom>
              <a:avLst/>
              <a:gdLst>
                <a:gd name="T0" fmla="*/ 175 w 188"/>
                <a:gd name="T1" fmla="*/ 44 h 87"/>
                <a:gd name="T2" fmla="*/ 165 w 188"/>
                <a:gd name="T3" fmla="*/ 50 h 87"/>
                <a:gd name="T4" fmla="*/ 163 w 188"/>
                <a:gd name="T5" fmla="*/ 61 h 87"/>
                <a:gd name="T6" fmla="*/ 150 w 188"/>
                <a:gd name="T7" fmla="*/ 66 h 87"/>
                <a:gd name="T8" fmla="*/ 152 w 188"/>
                <a:gd name="T9" fmla="*/ 78 h 87"/>
                <a:gd name="T10" fmla="*/ 134 w 188"/>
                <a:gd name="T11" fmla="*/ 75 h 87"/>
                <a:gd name="T12" fmla="*/ 121 w 188"/>
                <a:gd name="T13" fmla="*/ 77 h 87"/>
                <a:gd name="T14" fmla="*/ 105 w 188"/>
                <a:gd name="T15" fmla="*/ 80 h 87"/>
                <a:gd name="T16" fmla="*/ 95 w 188"/>
                <a:gd name="T17" fmla="*/ 87 h 87"/>
                <a:gd name="T18" fmla="*/ 86 w 188"/>
                <a:gd name="T19" fmla="*/ 82 h 87"/>
                <a:gd name="T20" fmla="*/ 78 w 188"/>
                <a:gd name="T21" fmla="*/ 78 h 87"/>
                <a:gd name="T22" fmla="*/ 66 w 188"/>
                <a:gd name="T23" fmla="*/ 69 h 87"/>
                <a:gd name="T24" fmla="*/ 65 w 188"/>
                <a:gd name="T25" fmla="*/ 60 h 87"/>
                <a:gd name="T26" fmla="*/ 65 w 188"/>
                <a:gd name="T27" fmla="*/ 54 h 87"/>
                <a:gd name="T28" fmla="*/ 59 w 188"/>
                <a:gd name="T29" fmla="*/ 57 h 87"/>
                <a:gd name="T30" fmla="*/ 55 w 188"/>
                <a:gd name="T31" fmla="*/ 59 h 87"/>
                <a:gd name="T32" fmla="*/ 47 w 188"/>
                <a:gd name="T33" fmla="*/ 61 h 87"/>
                <a:gd name="T34" fmla="*/ 26 w 188"/>
                <a:gd name="T35" fmla="*/ 81 h 87"/>
                <a:gd name="T36" fmla="*/ 20 w 188"/>
                <a:gd name="T37" fmla="*/ 74 h 87"/>
                <a:gd name="T38" fmla="*/ 21 w 188"/>
                <a:gd name="T39" fmla="*/ 68 h 87"/>
                <a:gd name="T40" fmla="*/ 20 w 188"/>
                <a:gd name="T41" fmla="*/ 64 h 87"/>
                <a:gd name="T42" fmla="*/ 27 w 188"/>
                <a:gd name="T43" fmla="*/ 63 h 87"/>
                <a:gd name="T44" fmla="*/ 34 w 188"/>
                <a:gd name="T45" fmla="*/ 64 h 87"/>
                <a:gd name="T46" fmla="*/ 31 w 188"/>
                <a:gd name="T47" fmla="*/ 55 h 87"/>
                <a:gd name="T48" fmla="*/ 24 w 188"/>
                <a:gd name="T49" fmla="*/ 52 h 87"/>
                <a:gd name="T50" fmla="*/ 18 w 188"/>
                <a:gd name="T51" fmla="*/ 49 h 87"/>
                <a:gd name="T52" fmla="*/ 11 w 188"/>
                <a:gd name="T53" fmla="*/ 53 h 87"/>
                <a:gd name="T54" fmla="*/ 6 w 188"/>
                <a:gd name="T55" fmla="*/ 46 h 87"/>
                <a:gd name="T56" fmla="*/ 4 w 188"/>
                <a:gd name="T57" fmla="*/ 36 h 87"/>
                <a:gd name="T58" fmla="*/ 10 w 188"/>
                <a:gd name="T59" fmla="*/ 32 h 87"/>
                <a:gd name="T60" fmla="*/ 17 w 188"/>
                <a:gd name="T61" fmla="*/ 24 h 87"/>
                <a:gd name="T62" fmla="*/ 27 w 188"/>
                <a:gd name="T63" fmla="*/ 19 h 87"/>
                <a:gd name="T64" fmla="*/ 34 w 188"/>
                <a:gd name="T65" fmla="*/ 24 h 87"/>
                <a:gd name="T66" fmla="*/ 41 w 188"/>
                <a:gd name="T67" fmla="*/ 26 h 87"/>
                <a:gd name="T68" fmla="*/ 56 w 188"/>
                <a:gd name="T69" fmla="*/ 25 h 87"/>
                <a:gd name="T70" fmla="*/ 62 w 188"/>
                <a:gd name="T71" fmla="*/ 25 h 87"/>
                <a:gd name="T72" fmla="*/ 60 w 188"/>
                <a:gd name="T73" fmla="*/ 15 h 87"/>
                <a:gd name="T74" fmla="*/ 62 w 188"/>
                <a:gd name="T75" fmla="*/ 5 h 87"/>
                <a:gd name="T76" fmla="*/ 76 w 188"/>
                <a:gd name="T77" fmla="*/ 6 h 87"/>
                <a:gd name="T78" fmla="*/ 94 w 188"/>
                <a:gd name="T79" fmla="*/ 2 h 87"/>
                <a:gd name="T80" fmla="*/ 102 w 188"/>
                <a:gd name="T81" fmla="*/ 3 h 87"/>
                <a:gd name="T82" fmla="*/ 108 w 188"/>
                <a:gd name="T83" fmla="*/ 5 h 87"/>
                <a:gd name="T84" fmla="*/ 115 w 188"/>
                <a:gd name="T85" fmla="*/ 9 h 87"/>
                <a:gd name="T86" fmla="*/ 135 w 188"/>
                <a:gd name="T87" fmla="*/ 4 h 87"/>
                <a:gd name="T88" fmla="*/ 144 w 188"/>
                <a:gd name="T89" fmla="*/ 23 h 87"/>
                <a:gd name="T90" fmla="*/ 162 w 188"/>
                <a:gd name="T91" fmla="*/ 31 h 87"/>
                <a:gd name="T92" fmla="*/ 175 w 188"/>
                <a:gd name="T93" fmla="*/ 34 h 87"/>
                <a:gd name="T94" fmla="*/ 185 w 188"/>
                <a:gd name="T95" fmla="*/ 38 h 87"/>
                <a:gd name="T96" fmla="*/ 29 w 188"/>
                <a:gd name="T97" fmla="*/ 65 h 87"/>
                <a:gd name="T98" fmla="*/ 151 w 188"/>
                <a:gd name="T99" fmla="*/ 49 h 87"/>
                <a:gd name="T100" fmla="*/ 144 w 188"/>
                <a:gd name="T101" fmla="*/ 52 h 87"/>
                <a:gd name="T102" fmla="*/ 134 w 188"/>
                <a:gd name="T103" fmla="*/ 51 h 87"/>
                <a:gd name="T104" fmla="*/ 125 w 188"/>
                <a:gd name="T105" fmla="*/ 57 h 87"/>
                <a:gd name="T106" fmla="*/ 122 w 188"/>
                <a:gd name="T107" fmla="*/ 63 h 87"/>
                <a:gd name="T108" fmla="*/ 120 w 188"/>
                <a:gd name="T109" fmla="*/ 60 h 87"/>
                <a:gd name="T110" fmla="*/ 123 w 188"/>
                <a:gd name="T111" fmla="*/ 54 h 87"/>
                <a:gd name="T112" fmla="*/ 133 w 188"/>
                <a:gd name="T113" fmla="*/ 51 h 87"/>
                <a:gd name="T114" fmla="*/ 140 w 188"/>
                <a:gd name="T115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87">
                  <a:moveTo>
                    <a:pt x="188" y="39"/>
                  </a:moveTo>
                  <a:cubicBezTo>
                    <a:pt x="181" y="40"/>
                    <a:pt x="181" y="40"/>
                    <a:pt x="181" y="40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54" y="71"/>
                    <a:pt x="154" y="71"/>
                    <a:pt x="154" y="71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7"/>
                    <a:pt x="147" y="77"/>
                    <a:pt x="147" y="76"/>
                  </a:cubicBezTo>
                  <a:cubicBezTo>
                    <a:pt x="147" y="76"/>
                    <a:pt x="145" y="75"/>
                    <a:pt x="144" y="75"/>
                  </a:cubicBezTo>
                  <a:cubicBezTo>
                    <a:pt x="143" y="75"/>
                    <a:pt x="142" y="74"/>
                    <a:pt x="140" y="74"/>
                  </a:cubicBezTo>
                  <a:cubicBezTo>
                    <a:pt x="138" y="75"/>
                    <a:pt x="135" y="75"/>
                    <a:pt x="134" y="75"/>
                  </a:cubicBezTo>
                  <a:cubicBezTo>
                    <a:pt x="133" y="75"/>
                    <a:pt x="131" y="77"/>
                    <a:pt x="129" y="77"/>
                  </a:cubicBezTo>
                  <a:cubicBezTo>
                    <a:pt x="128" y="77"/>
                    <a:pt x="129" y="76"/>
                    <a:pt x="127" y="76"/>
                  </a:cubicBezTo>
                  <a:cubicBezTo>
                    <a:pt x="126" y="76"/>
                    <a:pt x="126" y="74"/>
                    <a:pt x="125" y="75"/>
                  </a:cubicBezTo>
                  <a:cubicBezTo>
                    <a:pt x="123" y="76"/>
                    <a:pt x="124" y="76"/>
                    <a:pt x="123" y="76"/>
                  </a:cubicBezTo>
                  <a:cubicBezTo>
                    <a:pt x="122" y="76"/>
                    <a:pt x="121" y="77"/>
                    <a:pt x="121" y="77"/>
                  </a:cubicBezTo>
                  <a:cubicBezTo>
                    <a:pt x="121" y="77"/>
                    <a:pt x="120" y="78"/>
                    <a:pt x="120" y="79"/>
                  </a:cubicBezTo>
                  <a:cubicBezTo>
                    <a:pt x="120" y="80"/>
                    <a:pt x="116" y="76"/>
                    <a:pt x="115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0" y="76"/>
                    <a:pt x="107" y="79"/>
                    <a:pt x="107" y="79"/>
                  </a:cubicBezTo>
                  <a:cubicBezTo>
                    <a:pt x="106" y="80"/>
                    <a:pt x="106" y="80"/>
                    <a:pt x="105" y="80"/>
                  </a:cubicBezTo>
                  <a:cubicBezTo>
                    <a:pt x="104" y="80"/>
                    <a:pt x="102" y="80"/>
                    <a:pt x="102" y="81"/>
                  </a:cubicBezTo>
                  <a:cubicBezTo>
                    <a:pt x="102" y="82"/>
                    <a:pt x="100" y="82"/>
                    <a:pt x="100" y="82"/>
                  </a:cubicBezTo>
                  <a:cubicBezTo>
                    <a:pt x="99" y="82"/>
                    <a:pt x="98" y="85"/>
                    <a:pt x="98" y="85"/>
                  </a:cubicBezTo>
                  <a:cubicBezTo>
                    <a:pt x="98" y="85"/>
                    <a:pt x="96" y="85"/>
                    <a:pt x="95" y="85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5" y="87"/>
                    <a:pt x="94" y="87"/>
                    <a:pt x="94" y="87"/>
                  </a:cubicBezTo>
                  <a:cubicBezTo>
                    <a:pt x="93" y="87"/>
                    <a:pt x="94" y="86"/>
                    <a:pt x="93" y="85"/>
                  </a:cubicBezTo>
                  <a:cubicBezTo>
                    <a:pt x="93" y="84"/>
                    <a:pt x="91" y="84"/>
                    <a:pt x="90" y="84"/>
                  </a:cubicBezTo>
                  <a:cubicBezTo>
                    <a:pt x="89" y="85"/>
                    <a:pt x="87" y="84"/>
                    <a:pt x="86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6" y="81"/>
                    <a:pt x="85" y="82"/>
                    <a:pt x="85" y="81"/>
                  </a:cubicBezTo>
                  <a:cubicBezTo>
                    <a:pt x="85" y="80"/>
                    <a:pt x="84" y="80"/>
                    <a:pt x="83" y="80"/>
                  </a:cubicBezTo>
                  <a:cubicBezTo>
                    <a:pt x="82" y="80"/>
                    <a:pt x="81" y="80"/>
                    <a:pt x="81" y="79"/>
                  </a:cubicBezTo>
                  <a:cubicBezTo>
                    <a:pt x="80" y="78"/>
                    <a:pt x="79" y="77"/>
                    <a:pt x="79" y="77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78"/>
                    <a:pt x="74" y="77"/>
                    <a:pt x="73" y="77"/>
                  </a:cubicBezTo>
                  <a:cubicBezTo>
                    <a:pt x="71" y="76"/>
                    <a:pt x="68" y="76"/>
                    <a:pt x="68" y="76"/>
                  </a:cubicBezTo>
                  <a:cubicBezTo>
                    <a:pt x="68" y="76"/>
                    <a:pt x="67" y="73"/>
                    <a:pt x="67" y="72"/>
                  </a:cubicBezTo>
                  <a:cubicBezTo>
                    <a:pt x="67" y="71"/>
                    <a:pt x="67" y="69"/>
                    <a:pt x="67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8"/>
                    <a:pt x="67" y="68"/>
                    <a:pt x="68" y="68"/>
                  </a:cubicBezTo>
                  <a:cubicBezTo>
                    <a:pt x="67" y="66"/>
                    <a:pt x="67" y="67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7" y="65"/>
                    <a:pt x="65" y="64"/>
                    <a:pt x="65" y="63"/>
                  </a:cubicBezTo>
                  <a:cubicBezTo>
                    <a:pt x="64" y="62"/>
                    <a:pt x="65" y="60"/>
                    <a:pt x="65" y="60"/>
                  </a:cubicBezTo>
                  <a:cubicBezTo>
                    <a:pt x="65" y="60"/>
                    <a:pt x="64" y="58"/>
                    <a:pt x="65" y="58"/>
                  </a:cubicBezTo>
                  <a:cubicBezTo>
                    <a:pt x="65" y="57"/>
                    <a:pt x="67" y="54"/>
                    <a:pt x="67" y="54"/>
                  </a:cubicBezTo>
                  <a:cubicBezTo>
                    <a:pt x="67" y="53"/>
                    <a:pt x="66" y="54"/>
                    <a:pt x="66" y="54"/>
                  </a:cubicBezTo>
                  <a:cubicBezTo>
                    <a:pt x="66" y="54"/>
                    <a:pt x="65" y="53"/>
                    <a:pt x="65" y="53"/>
                  </a:cubicBezTo>
                  <a:cubicBezTo>
                    <a:pt x="64" y="53"/>
                    <a:pt x="65" y="54"/>
                    <a:pt x="65" y="54"/>
                  </a:cubicBezTo>
                  <a:cubicBezTo>
                    <a:pt x="63" y="54"/>
                    <a:pt x="63" y="54"/>
                    <a:pt x="61" y="54"/>
                  </a:cubicBezTo>
                  <a:cubicBezTo>
                    <a:pt x="61" y="54"/>
                    <a:pt x="61" y="55"/>
                    <a:pt x="62" y="55"/>
                  </a:cubicBezTo>
                  <a:cubicBezTo>
                    <a:pt x="62" y="56"/>
                    <a:pt x="61" y="56"/>
                    <a:pt x="61" y="56"/>
                  </a:cubicBezTo>
                  <a:cubicBezTo>
                    <a:pt x="60" y="56"/>
                    <a:pt x="60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8" y="57"/>
                    <a:pt x="57" y="57"/>
                  </a:cubicBezTo>
                  <a:cubicBezTo>
                    <a:pt x="57" y="58"/>
                    <a:pt x="57" y="58"/>
                    <a:pt x="57" y="59"/>
                  </a:cubicBezTo>
                  <a:cubicBezTo>
                    <a:pt x="57" y="60"/>
                    <a:pt x="57" y="60"/>
                    <a:pt x="56" y="60"/>
                  </a:cubicBezTo>
                  <a:cubicBezTo>
                    <a:pt x="55" y="61"/>
                    <a:pt x="56" y="59"/>
                    <a:pt x="56" y="58"/>
                  </a:cubicBezTo>
                  <a:cubicBezTo>
                    <a:pt x="56" y="58"/>
                    <a:pt x="54" y="59"/>
                    <a:pt x="55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3" y="59"/>
                    <a:pt x="54" y="60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1"/>
                  </a:cubicBezTo>
                  <a:cubicBezTo>
                    <a:pt x="50" y="60"/>
                    <a:pt x="48" y="61"/>
                    <a:pt x="47" y="61"/>
                  </a:cubicBezTo>
                  <a:cubicBezTo>
                    <a:pt x="46" y="61"/>
                    <a:pt x="42" y="63"/>
                    <a:pt x="42" y="6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38" y="83"/>
                    <a:pt x="38" y="83"/>
                  </a:cubicBezTo>
                  <a:cubicBezTo>
                    <a:pt x="37" y="82"/>
                    <a:pt x="36" y="78"/>
                    <a:pt x="31" y="78"/>
                  </a:cubicBezTo>
                  <a:cubicBezTo>
                    <a:pt x="29" y="79"/>
                    <a:pt x="26" y="78"/>
                    <a:pt x="26" y="81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0"/>
                    <a:pt x="26" y="78"/>
                    <a:pt x="27" y="77"/>
                  </a:cubicBezTo>
                  <a:cubicBezTo>
                    <a:pt x="26" y="76"/>
                    <a:pt x="24" y="76"/>
                    <a:pt x="23" y="76"/>
                  </a:cubicBezTo>
                  <a:cubicBezTo>
                    <a:pt x="21" y="75"/>
                    <a:pt x="24" y="74"/>
                    <a:pt x="20" y="74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1"/>
                    <a:pt x="18" y="69"/>
                    <a:pt x="15" y="69"/>
                  </a:cubicBezTo>
                  <a:cubicBezTo>
                    <a:pt x="15" y="69"/>
                    <a:pt x="16" y="67"/>
                    <a:pt x="16" y="67"/>
                  </a:cubicBezTo>
                  <a:cubicBezTo>
                    <a:pt x="18" y="68"/>
                    <a:pt x="19" y="68"/>
                    <a:pt x="21" y="6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67"/>
                    <a:pt x="20" y="67"/>
                    <a:pt x="19" y="67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19" y="64"/>
                    <a:pt x="20" y="64"/>
                    <a:pt x="20" y="64"/>
                  </a:cubicBezTo>
                  <a:cubicBezTo>
                    <a:pt x="21" y="65"/>
                    <a:pt x="21" y="64"/>
                    <a:pt x="22" y="64"/>
                  </a:cubicBezTo>
                  <a:cubicBezTo>
                    <a:pt x="22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4" y="62"/>
                    <a:pt x="24" y="61"/>
                    <a:pt x="25" y="62"/>
                  </a:cubicBezTo>
                  <a:cubicBezTo>
                    <a:pt x="26" y="62"/>
                    <a:pt x="26" y="63"/>
                    <a:pt x="27" y="63"/>
                  </a:cubicBezTo>
                  <a:cubicBezTo>
                    <a:pt x="28" y="63"/>
                    <a:pt x="30" y="63"/>
                    <a:pt x="30" y="63"/>
                  </a:cubicBezTo>
                  <a:cubicBezTo>
                    <a:pt x="30" y="64"/>
                    <a:pt x="30" y="65"/>
                    <a:pt x="29" y="65"/>
                  </a:cubicBezTo>
                  <a:cubicBezTo>
                    <a:pt x="30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4"/>
                  </a:cubicBezTo>
                  <a:cubicBezTo>
                    <a:pt x="33" y="64"/>
                    <a:pt x="33" y="64"/>
                    <a:pt x="34" y="64"/>
                  </a:cubicBezTo>
                  <a:cubicBezTo>
                    <a:pt x="34" y="62"/>
                    <a:pt x="34" y="62"/>
                    <a:pt x="34" y="61"/>
                  </a:cubicBezTo>
                  <a:cubicBezTo>
                    <a:pt x="34" y="61"/>
                    <a:pt x="33" y="60"/>
                    <a:pt x="33" y="60"/>
                  </a:cubicBezTo>
                  <a:cubicBezTo>
                    <a:pt x="33" y="60"/>
                    <a:pt x="33" y="59"/>
                    <a:pt x="33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8"/>
                    <a:pt x="32" y="56"/>
                    <a:pt x="31" y="55"/>
                  </a:cubicBezTo>
                  <a:cubicBezTo>
                    <a:pt x="31" y="55"/>
                    <a:pt x="30" y="56"/>
                    <a:pt x="29" y="55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7" y="53"/>
                    <a:pt x="26" y="52"/>
                    <a:pt x="26" y="52"/>
                  </a:cubicBezTo>
                  <a:cubicBezTo>
                    <a:pt x="25" y="51"/>
                    <a:pt x="25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0" y="49"/>
                    <a:pt x="19" y="49"/>
                  </a:cubicBezTo>
                  <a:cubicBezTo>
                    <a:pt x="19" y="49"/>
                    <a:pt x="18" y="49"/>
                    <a:pt x="18" y="49"/>
                  </a:cubicBezTo>
                  <a:cubicBezTo>
                    <a:pt x="18" y="49"/>
                    <a:pt x="17" y="49"/>
                    <a:pt x="17" y="49"/>
                  </a:cubicBezTo>
                  <a:cubicBezTo>
                    <a:pt x="17" y="49"/>
                    <a:pt x="18" y="50"/>
                    <a:pt x="17" y="51"/>
                  </a:cubicBezTo>
                  <a:cubicBezTo>
                    <a:pt x="17" y="51"/>
                    <a:pt x="16" y="51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3" y="53"/>
                    <a:pt x="12" y="53"/>
                    <a:pt x="11" y="53"/>
                  </a:cubicBezTo>
                  <a:cubicBezTo>
                    <a:pt x="11" y="53"/>
                    <a:pt x="11" y="54"/>
                    <a:pt x="10" y="54"/>
                  </a:cubicBezTo>
                  <a:cubicBezTo>
                    <a:pt x="9" y="55"/>
                    <a:pt x="9" y="54"/>
                    <a:pt x="8" y="54"/>
                  </a:cubicBezTo>
                  <a:cubicBezTo>
                    <a:pt x="8" y="54"/>
                    <a:pt x="7" y="53"/>
                    <a:pt x="8" y="52"/>
                  </a:cubicBezTo>
                  <a:cubicBezTo>
                    <a:pt x="8" y="51"/>
                    <a:pt x="8" y="50"/>
                    <a:pt x="8" y="5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3" y="47"/>
                    <a:pt x="3" y="46"/>
                  </a:cubicBezTo>
                  <a:cubicBezTo>
                    <a:pt x="3" y="45"/>
                    <a:pt x="4" y="43"/>
                    <a:pt x="3" y="43"/>
                  </a:cubicBezTo>
                  <a:cubicBezTo>
                    <a:pt x="1" y="42"/>
                    <a:pt x="0" y="42"/>
                    <a:pt x="1" y="41"/>
                  </a:cubicBezTo>
                  <a:cubicBezTo>
                    <a:pt x="2" y="40"/>
                    <a:pt x="3" y="38"/>
                    <a:pt x="3" y="38"/>
                  </a:cubicBezTo>
                  <a:cubicBezTo>
                    <a:pt x="3" y="38"/>
                    <a:pt x="4" y="37"/>
                    <a:pt x="4" y="36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5"/>
                    <a:pt x="5" y="33"/>
                    <a:pt x="4" y="31"/>
                  </a:cubicBezTo>
                  <a:cubicBezTo>
                    <a:pt x="3" y="31"/>
                    <a:pt x="6" y="31"/>
                    <a:pt x="6" y="30"/>
                  </a:cubicBezTo>
                  <a:cubicBezTo>
                    <a:pt x="6" y="29"/>
                    <a:pt x="8" y="28"/>
                    <a:pt x="8" y="29"/>
                  </a:cubicBezTo>
                  <a:cubicBezTo>
                    <a:pt x="9" y="30"/>
                    <a:pt x="10" y="32"/>
                    <a:pt x="10" y="32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0" y="29"/>
                    <a:pt x="11" y="28"/>
                  </a:cubicBezTo>
                  <a:cubicBezTo>
                    <a:pt x="11" y="27"/>
                    <a:pt x="11" y="25"/>
                    <a:pt x="12" y="25"/>
                  </a:cubicBezTo>
                  <a:cubicBezTo>
                    <a:pt x="13" y="25"/>
                    <a:pt x="13" y="23"/>
                    <a:pt x="14" y="23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7" y="24"/>
                    <a:pt x="21" y="21"/>
                    <a:pt x="21" y="20"/>
                  </a:cubicBezTo>
                  <a:cubicBezTo>
                    <a:pt x="22" y="19"/>
                    <a:pt x="20" y="19"/>
                    <a:pt x="20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8" y="18"/>
                    <a:pt x="29" y="19"/>
                  </a:cubicBezTo>
                  <a:cubicBezTo>
                    <a:pt x="30" y="20"/>
                    <a:pt x="29" y="21"/>
                    <a:pt x="29" y="21"/>
                  </a:cubicBezTo>
                  <a:cubicBezTo>
                    <a:pt x="29" y="21"/>
                    <a:pt x="31" y="21"/>
                    <a:pt x="32" y="22"/>
                  </a:cubicBezTo>
                  <a:cubicBezTo>
                    <a:pt x="33" y="22"/>
                    <a:pt x="34" y="23"/>
                    <a:pt x="34" y="24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7" y="25"/>
                    <a:pt x="38" y="25"/>
                    <a:pt x="39" y="26"/>
                  </a:cubicBezTo>
                  <a:cubicBezTo>
                    <a:pt x="40" y="27"/>
                    <a:pt x="38" y="28"/>
                    <a:pt x="38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0" y="26"/>
                    <a:pt x="41" y="26"/>
                  </a:cubicBezTo>
                  <a:cubicBezTo>
                    <a:pt x="42" y="26"/>
                    <a:pt x="41" y="25"/>
                    <a:pt x="43" y="26"/>
                  </a:cubicBezTo>
                  <a:cubicBezTo>
                    <a:pt x="45" y="26"/>
                    <a:pt x="47" y="27"/>
                    <a:pt x="47" y="27"/>
                  </a:cubicBezTo>
                  <a:cubicBezTo>
                    <a:pt x="48" y="26"/>
                    <a:pt x="49" y="25"/>
                    <a:pt x="51" y="25"/>
                  </a:cubicBezTo>
                  <a:cubicBezTo>
                    <a:pt x="53" y="24"/>
                    <a:pt x="53" y="26"/>
                    <a:pt x="54" y="26"/>
                  </a:cubicBezTo>
                  <a:cubicBezTo>
                    <a:pt x="55" y="25"/>
                    <a:pt x="54" y="25"/>
                    <a:pt x="56" y="25"/>
                  </a:cubicBezTo>
                  <a:cubicBezTo>
                    <a:pt x="57" y="26"/>
                    <a:pt x="58" y="29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5" y="29"/>
                    <a:pt x="65" y="27"/>
                  </a:cubicBezTo>
                  <a:cubicBezTo>
                    <a:pt x="64" y="25"/>
                    <a:pt x="62" y="25"/>
                    <a:pt x="62" y="25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5" y="6"/>
                    <a:pt x="115" y="7"/>
                  </a:cubicBezTo>
                  <a:cubicBezTo>
                    <a:pt x="116" y="8"/>
                    <a:pt x="115" y="9"/>
                    <a:pt x="115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3"/>
                    <a:pt x="146" y="26"/>
                    <a:pt x="147" y="26"/>
                  </a:cubicBezTo>
                  <a:cubicBezTo>
                    <a:pt x="148" y="26"/>
                    <a:pt x="152" y="25"/>
                    <a:pt x="152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8" y="25"/>
                    <a:pt x="161" y="29"/>
                    <a:pt x="161" y="29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8" y="39"/>
                    <a:pt x="188" y="39"/>
                    <a:pt x="188" y="39"/>
                  </a:cubicBezTo>
                  <a:close/>
                  <a:moveTo>
                    <a:pt x="29" y="65"/>
                  </a:moveTo>
                  <a:cubicBezTo>
                    <a:pt x="29" y="65"/>
                    <a:pt x="28" y="67"/>
                    <a:pt x="28" y="67"/>
                  </a:cubicBezTo>
                  <a:cubicBezTo>
                    <a:pt x="26" y="69"/>
                    <a:pt x="26" y="68"/>
                    <a:pt x="24" y="67"/>
                  </a:cubicBezTo>
                  <a:cubicBezTo>
                    <a:pt x="27" y="67"/>
                    <a:pt x="27" y="66"/>
                    <a:pt x="29" y="65"/>
                  </a:cubicBezTo>
                  <a:close/>
                  <a:moveTo>
                    <a:pt x="63" y="56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4" y="57"/>
                    <a:pt x="64" y="56"/>
                    <a:pt x="63" y="56"/>
                  </a:cubicBezTo>
                  <a:close/>
                  <a:moveTo>
                    <a:pt x="150" y="48"/>
                  </a:moveTo>
                  <a:cubicBezTo>
                    <a:pt x="150" y="48"/>
                    <a:pt x="151" y="49"/>
                    <a:pt x="151" y="49"/>
                  </a:cubicBezTo>
                  <a:cubicBezTo>
                    <a:pt x="151" y="49"/>
                    <a:pt x="150" y="49"/>
                    <a:pt x="149" y="50"/>
                  </a:cubicBezTo>
                  <a:cubicBezTo>
                    <a:pt x="149" y="50"/>
                    <a:pt x="149" y="51"/>
                    <a:pt x="149" y="51"/>
                  </a:cubicBezTo>
                  <a:cubicBezTo>
                    <a:pt x="148" y="51"/>
                    <a:pt x="147" y="52"/>
                    <a:pt x="146" y="52"/>
                  </a:cubicBezTo>
                  <a:cubicBezTo>
                    <a:pt x="146" y="52"/>
                    <a:pt x="146" y="53"/>
                    <a:pt x="146" y="53"/>
                  </a:cubicBezTo>
                  <a:cubicBezTo>
                    <a:pt x="145" y="53"/>
                    <a:pt x="144" y="52"/>
                    <a:pt x="144" y="52"/>
                  </a:cubicBezTo>
                  <a:cubicBezTo>
                    <a:pt x="143" y="52"/>
                    <a:pt x="140" y="53"/>
                    <a:pt x="139" y="53"/>
                  </a:cubicBezTo>
                  <a:cubicBezTo>
                    <a:pt x="138" y="53"/>
                    <a:pt x="136" y="51"/>
                    <a:pt x="135" y="52"/>
                  </a:cubicBezTo>
                  <a:cubicBezTo>
                    <a:pt x="135" y="52"/>
                    <a:pt x="136" y="52"/>
                    <a:pt x="135" y="52"/>
                  </a:cubicBezTo>
                  <a:cubicBezTo>
                    <a:pt x="135" y="52"/>
                    <a:pt x="135" y="51"/>
                    <a:pt x="135" y="51"/>
                  </a:cubicBezTo>
                  <a:cubicBezTo>
                    <a:pt x="135" y="51"/>
                    <a:pt x="134" y="51"/>
                    <a:pt x="134" y="51"/>
                  </a:cubicBezTo>
                  <a:cubicBezTo>
                    <a:pt x="133" y="52"/>
                    <a:pt x="134" y="52"/>
                    <a:pt x="134" y="53"/>
                  </a:cubicBezTo>
                  <a:cubicBezTo>
                    <a:pt x="133" y="53"/>
                    <a:pt x="132" y="54"/>
                    <a:pt x="132" y="54"/>
                  </a:cubicBezTo>
                  <a:cubicBezTo>
                    <a:pt x="131" y="54"/>
                    <a:pt x="131" y="53"/>
                    <a:pt x="130" y="54"/>
                  </a:cubicBezTo>
                  <a:cubicBezTo>
                    <a:pt x="130" y="54"/>
                    <a:pt x="128" y="56"/>
                    <a:pt x="128" y="56"/>
                  </a:cubicBezTo>
                  <a:cubicBezTo>
                    <a:pt x="127" y="57"/>
                    <a:pt x="126" y="56"/>
                    <a:pt x="125" y="57"/>
                  </a:cubicBezTo>
                  <a:cubicBezTo>
                    <a:pt x="125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2" y="60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1" y="62"/>
                    <a:pt x="122" y="62"/>
                    <a:pt x="122" y="63"/>
                  </a:cubicBezTo>
                  <a:cubicBezTo>
                    <a:pt x="122" y="63"/>
                    <a:pt x="123" y="63"/>
                    <a:pt x="123" y="63"/>
                  </a:cubicBezTo>
                  <a:cubicBezTo>
                    <a:pt x="123" y="63"/>
                    <a:pt x="123" y="64"/>
                    <a:pt x="123" y="64"/>
                  </a:cubicBezTo>
                  <a:cubicBezTo>
                    <a:pt x="122" y="63"/>
                    <a:pt x="121" y="63"/>
                    <a:pt x="120" y="63"/>
                  </a:cubicBezTo>
                  <a:cubicBezTo>
                    <a:pt x="120" y="63"/>
                    <a:pt x="121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59"/>
                    <a:pt x="119" y="60"/>
                    <a:pt x="119" y="60"/>
                  </a:cubicBezTo>
                  <a:cubicBezTo>
                    <a:pt x="119" y="59"/>
                    <a:pt x="118" y="59"/>
                    <a:pt x="118" y="58"/>
                  </a:cubicBezTo>
                  <a:cubicBezTo>
                    <a:pt x="119" y="57"/>
                    <a:pt x="120" y="57"/>
                    <a:pt x="121" y="57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2" y="55"/>
                    <a:pt x="122" y="55"/>
                    <a:pt x="123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4" y="54"/>
                    <a:pt x="124" y="53"/>
                    <a:pt x="125" y="53"/>
                  </a:cubicBezTo>
                  <a:cubicBezTo>
                    <a:pt x="125" y="52"/>
                    <a:pt x="126" y="52"/>
                    <a:pt x="127" y="52"/>
                  </a:cubicBezTo>
                  <a:cubicBezTo>
                    <a:pt x="127" y="52"/>
                    <a:pt x="127" y="51"/>
                    <a:pt x="128" y="51"/>
                  </a:cubicBezTo>
                  <a:cubicBezTo>
                    <a:pt x="129" y="50"/>
                    <a:pt x="131" y="51"/>
                    <a:pt x="133" y="51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4" y="50"/>
                    <a:pt x="137" y="50"/>
                    <a:pt x="137" y="50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0"/>
                    <a:pt x="139" y="50"/>
                  </a:cubicBezTo>
                  <a:cubicBezTo>
                    <a:pt x="139" y="50"/>
                    <a:pt x="140" y="51"/>
                    <a:pt x="140" y="51"/>
                  </a:cubicBezTo>
                  <a:cubicBezTo>
                    <a:pt x="141" y="51"/>
                    <a:pt x="143" y="51"/>
                    <a:pt x="143" y="51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7" y="49"/>
                    <a:pt x="147" y="49"/>
                    <a:pt x="150" y="4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5" name="Freeform 96">
              <a:extLst>
                <a:ext uri="{FF2B5EF4-FFF2-40B4-BE49-F238E27FC236}">
                  <a16:creationId xmlns:a16="http://schemas.microsoft.com/office/drawing/2014/main" id="{DDC86187-E06D-A933-42D2-C04DF0D51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958" y="2722949"/>
              <a:ext cx="133560" cy="14931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6" name="Freeform 97">
              <a:extLst>
                <a:ext uri="{FF2B5EF4-FFF2-40B4-BE49-F238E27FC236}">
                  <a16:creationId xmlns:a16="http://schemas.microsoft.com/office/drawing/2014/main" id="{8B58A595-8119-4A55-9E28-9E00BE9D84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48084" y="2237158"/>
              <a:ext cx="550185" cy="729735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7" name="Freeform 98">
              <a:extLst>
                <a:ext uri="{FF2B5EF4-FFF2-40B4-BE49-F238E27FC236}">
                  <a16:creationId xmlns:a16="http://schemas.microsoft.com/office/drawing/2014/main" id="{13F9EEE3-F81E-A250-0D27-DE5161B3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905" y="3236076"/>
              <a:ext cx="71764" cy="33649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8" name="Freeform 99">
              <a:extLst>
                <a:ext uri="{FF2B5EF4-FFF2-40B4-BE49-F238E27FC236}">
                  <a16:creationId xmlns:a16="http://schemas.microsoft.com/office/drawing/2014/main" id="{4007D9F6-C6EA-B092-41B0-78B66EA1F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185" y="3528389"/>
              <a:ext cx="185390" cy="229226"/>
            </a:xfrm>
            <a:custGeom>
              <a:avLst/>
              <a:gdLst>
                <a:gd name="T0" fmla="*/ 5 w 29"/>
                <a:gd name="T1" fmla="*/ 34 h 34"/>
                <a:gd name="T2" fmla="*/ 11 w 29"/>
                <a:gd name="T3" fmla="*/ 31 h 34"/>
                <a:gd name="T4" fmla="*/ 13 w 29"/>
                <a:gd name="T5" fmla="*/ 29 h 34"/>
                <a:gd name="T6" fmla="*/ 20 w 29"/>
                <a:gd name="T7" fmla="*/ 29 h 34"/>
                <a:gd name="T8" fmla="*/ 23 w 29"/>
                <a:gd name="T9" fmla="*/ 31 h 34"/>
                <a:gd name="T10" fmla="*/ 24 w 29"/>
                <a:gd name="T11" fmla="*/ 29 h 34"/>
                <a:gd name="T12" fmla="*/ 24 w 29"/>
                <a:gd name="T13" fmla="*/ 27 h 34"/>
                <a:gd name="T14" fmla="*/ 24 w 29"/>
                <a:gd name="T15" fmla="*/ 23 h 34"/>
                <a:gd name="T16" fmla="*/ 25 w 29"/>
                <a:gd name="T17" fmla="*/ 21 h 34"/>
                <a:gd name="T18" fmla="*/ 26 w 29"/>
                <a:gd name="T19" fmla="*/ 17 h 34"/>
                <a:gd name="T20" fmla="*/ 27 w 29"/>
                <a:gd name="T21" fmla="*/ 14 h 34"/>
                <a:gd name="T22" fmla="*/ 29 w 29"/>
                <a:gd name="T23" fmla="*/ 12 h 34"/>
                <a:gd name="T24" fmla="*/ 29 w 29"/>
                <a:gd name="T25" fmla="*/ 8 h 34"/>
                <a:gd name="T26" fmla="*/ 28 w 29"/>
                <a:gd name="T27" fmla="*/ 5 h 34"/>
                <a:gd name="T28" fmla="*/ 28 w 29"/>
                <a:gd name="T29" fmla="*/ 3 h 34"/>
                <a:gd name="T30" fmla="*/ 24 w 29"/>
                <a:gd name="T31" fmla="*/ 3 h 34"/>
                <a:gd name="T32" fmla="*/ 24 w 29"/>
                <a:gd name="T33" fmla="*/ 1 h 34"/>
                <a:gd name="T34" fmla="*/ 22 w 29"/>
                <a:gd name="T35" fmla="*/ 1 h 34"/>
                <a:gd name="T36" fmla="*/ 20 w 29"/>
                <a:gd name="T37" fmla="*/ 2 h 34"/>
                <a:gd name="T38" fmla="*/ 19 w 29"/>
                <a:gd name="T39" fmla="*/ 2 h 34"/>
                <a:gd name="T40" fmla="*/ 18 w 29"/>
                <a:gd name="T41" fmla="*/ 0 h 34"/>
                <a:gd name="T42" fmla="*/ 14 w 29"/>
                <a:gd name="T43" fmla="*/ 0 h 34"/>
                <a:gd name="T44" fmla="*/ 13 w 29"/>
                <a:gd name="T45" fmla="*/ 1 h 34"/>
                <a:gd name="T46" fmla="*/ 12 w 29"/>
                <a:gd name="T47" fmla="*/ 3 h 34"/>
                <a:gd name="T48" fmla="*/ 10 w 29"/>
                <a:gd name="T49" fmla="*/ 2 h 34"/>
                <a:gd name="T50" fmla="*/ 9 w 29"/>
                <a:gd name="T51" fmla="*/ 2 h 34"/>
                <a:gd name="T52" fmla="*/ 9 w 29"/>
                <a:gd name="T53" fmla="*/ 5 h 34"/>
                <a:gd name="T54" fmla="*/ 7 w 29"/>
                <a:gd name="T55" fmla="*/ 4 h 34"/>
                <a:gd name="T56" fmla="*/ 5 w 29"/>
                <a:gd name="T57" fmla="*/ 6 h 34"/>
                <a:gd name="T58" fmla="*/ 4 w 29"/>
                <a:gd name="T59" fmla="*/ 8 h 34"/>
                <a:gd name="T60" fmla="*/ 5 w 29"/>
                <a:gd name="T61" fmla="*/ 11 h 34"/>
                <a:gd name="T62" fmla="*/ 2 w 29"/>
                <a:gd name="T63" fmla="*/ 12 h 34"/>
                <a:gd name="T64" fmla="*/ 3 w 29"/>
                <a:gd name="T65" fmla="*/ 14 h 34"/>
                <a:gd name="T66" fmla="*/ 1 w 29"/>
                <a:gd name="T67" fmla="*/ 15 h 34"/>
                <a:gd name="T68" fmla="*/ 2 w 29"/>
                <a:gd name="T69" fmla="*/ 18 h 34"/>
                <a:gd name="T70" fmla="*/ 0 w 29"/>
                <a:gd name="T71" fmla="*/ 21 h 34"/>
                <a:gd name="T72" fmla="*/ 2 w 29"/>
                <a:gd name="T73" fmla="*/ 22 h 34"/>
                <a:gd name="T74" fmla="*/ 4 w 29"/>
                <a:gd name="T75" fmla="*/ 24 h 34"/>
                <a:gd name="T76" fmla="*/ 6 w 29"/>
                <a:gd name="T77" fmla="*/ 27 h 34"/>
                <a:gd name="T78" fmla="*/ 6 w 29"/>
                <a:gd name="T79" fmla="*/ 28 h 34"/>
                <a:gd name="T80" fmla="*/ 5 w 29"/>
                <a:gd name="T81" fmla="*/ 30 h 34"/>
                <a:gd name="T82" fmla="*/ 5 w 29"/>
                <a:gd name="T83" fmla="*/ 32 h 34"/>
                <a:gd name="T84" fmla="*/ 5 w 29"/>
                <a:gd name="T8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cubicBezTo>
                    <a:pt x="7" y="33"/>
                    <a:pt x="10" y="32"/>
                    <a:pt x="11" y="31"/>
                  </a:cubicBezTo>
                  <a:cubicBezTo>
                    <a:pt x="12" y="31"/>
                    <a:pt x="12" y="30"/>
                    <a:pt x="13" y="29"/>
                  </a:cubicBezTo>
                  <a:cubicBezTo>
                    <a:pt x="14" y="29"/>
                    <a:pt x="18" y="29"/>
                    <a:pt x="20" y="29"/>
                  </a:cubicBezTo>
                  <a:cubicBezTo>
                    <a:pt x="21" y="30"/>
                    <a:pt x="22" y="31"/>
                    <a:pt x="23" y="31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4" y="27"/>
                    <a:pt x="24" y="27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19"/>
                    <a:pt x="26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28" y="13"/>
                    <a:pt x="29" y="12"/>
                    <a:pt x="29" y="12"/>
                  </a:cubicBezTo>
                  <a:cubicBezTo>
                    <a:pt x="29" y="12"/>
                    <a:pt x="29" y="10"/>
                    <a:pt x="29" y="8"/>
                  </a:cubicBezTo>
                  <a:cubicBezTo>
                    <a:pt x="29" y="7"/>
                    <a:pt x="28" y="6"/>
                    <a:pt x="28" y="5"/>
                  </a:cubicBezTo>
                  <a:cubicBezTo>
                    <a:pt x="29" y="5"/>
                    <a:pt x="28" y="3"/>
                    <a:pt x="28" y="3"/>
                  </a:cubicBezTo>
                  <a:cubicBezTo>
                    <a:pt x="28" y="3"/>
                    <a:pt x="25" y="3"/>
                    <a:pt x="24" y="3"/>
                  </a:cubicBezTo>
                  <a:cubicBezTo>
                    <a:pt x="24" y="3"/>
                    <a:pt x="24" y="1"/>
                    <a:pt x="24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12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7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3" y="7"/>
                    <a:pt x="4" y="8"/>
                  </a:cubicBezTo>
                  <a:cubicBezTo>
                    <a:pt x="5" y="9"/>
                    <a:pt x="6" y="9"/>
                    <a:pt x="5" y="11"/>
                  </a:cubicBezTo>
                  <a:cubicBezTo>
                    <a:pt x="5" y="12"/>
                    <a:pt x="2" y="12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7"/>
                    <a:pt x="2" y="18"/>
                  </a:cubicBezTo>
                  <a:cubicBezTo>
                    <a:pt x="1" y="19"/>
                    <a:pt x="0" y="21"/>
                    <a:pt x="0" y="21"/>
                  </a:cubicBezTo>
                  <a:cubicBezTo>
                    <a:pt x="0" y="21"/>
                    <a:pt x="2" y="22"/>
                    <a:pt x="2" y="22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5"/>
                    <a:pt x="5" y="27"/>
                    <a:pt x="6" y="27"/>
                  </a:cubicBezTo>
                  <a:cubicBezTo>
                    <a:pt x="7" y="27"/>
                    <a:pt x="7" y="27"/>
                    <a:pt x="6" y="28"/>
                  </a:cubicBezTo>
                  <a:cubicBezTo>
                    <a:pt x="6" y="29"/>
                    <a:pt x="6" y="30"/>
                    <a:pt x="5" y="30"/>
                  </a:cubicBezTo>
                  <a:cubicBezTo>
                    <a:pt x="4" y="31"/>
                    <a:pt x="5" y="32"/>
                    <a:pt x="5" y="32"/>
                  </a:cubicBezTo>
                  <a:cubicBezTo>
                    <a:pt x="5" y="33"/>
                    <a:pt x="5" y="34"/>
                    <a:pt x="5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29" name="Freeform 100">
              <a:extLst>
                <a:ext uri="{FF2B5EF4-FFF2-40B4-BE49-F238E27FC236}">
                  <a16:creationId xmlns:a16="http://schemas.microsoft.com/office/drawing/2014/main" id="{FC52D181-DD38-717E-5B69-3C0BB60AA1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9686" y="2176172"/>
              <a:ext cx="332903" cy="412183"/>
            </a:xfrm>
            <a:custGeom>
              <a:avLst/>
              <a:gdLst>
                <a:gd name="T0" fmla="*/ 26 w 52"/>
                <a:gd name="T1" fmla="*/ 53 h 61"/>
                <a:gd name="T2" fmla="*/ 29 w 52"/>
                <a:gd name="T3" fmla="*/ 57 h 61"/>
                <a:gd name="T4" fmla="*/ 31 w 52"/>
                <a:gd name="T5" fmla="*/ 59 h 61"/>
                <a:gd name="T6" fmla="*/ 36 w 52"/>
                <a:gd name="T7" fmla="*/ 60 h 61"/>
                <a:gd name="T8" fmla="*/ 38 w 52"/>
                <a:gd name="T9" fmla="*/ 61 h 61"/>
                <a:gd name="T10" fmla="*/ 39 w 52"/>
                <a:gd name="T11" fmla="*/ 59 h 61"/>
                <a:gd name="T12" fmla="*/ 39 w 52"/>
                <a:gd name="T13" fmla="*/ 55 h 61"/>
                <a:gd name="T14" fmla="*/ 39 w 52"/>
                <a:gd name="T15" fmla="*/ 53 h 61"/>
                <a:gd name="T16" fmla="*/ 30 w 52"/>
                <a:gd name="T17" fmla="*/ 53 h 61"/>
                <a:gd name="T18" fmla="*/ 27 w 52"/>
                <a:gd name="T19" fmla="*/ 53 h 61"/>
                <a:gd name="T20" fmla="*/ 4 w 52"/>
                <a:gd name="T21" fmla="*/ 20 h 61"/>
                <a:gd name="T22" fmla="*/ 6 w 52"/>
                <a:gd name="T23" fmla="*/ 19 h 61"/>
                <a:gd name="T24" fmla="*/ 8 w 52"/>
                <a:gd name="T25" fmla="*/ 17 h 61"/>
                <a:gd name="T26" fmla="*/ 12 w 52"/>
                <a:gd name="T27" fmla="*/ 17 h 61"/>
                <a:gd name="T28" fmla="*/ 16 w 52"/>
                <a:gd name="T29" fmla="*/ 19 h 61"/>
                <a:gd name="T30" fmla="*/ 16 w 52"/>
                <a:gd name="T31" fmla="*/ 19 h 61"/>
                <a:gd name="T32" fmla="*/ 18 w 52"/>
                <a:gd name="T33" fmla="*/ 23 h 61"/>
                <a:gd name="T34" fmla="*/ 19 w 52"/>
                <a:gd name="T35" fmla="*/ 25 h 61"/>
                <a:gd name="T36" fmla="*/ 24 w 52"/>
                <a:gd name="T37" fmla="*/ 32 h 61"/>
                <a:gd name="T38" fmla="*/ 30 w 52"/>
                <a:gd name="T39" fmla="*/ 36 h 61"/>
                <a:gd name="T40" fmla="*/ 32 w 52"/>
                <a:gd name="T41" fmla="*/ 36 h 61"/>
                <a:gd name="T42" fmla="*/ 35 w 52"/>
                <a:gd name="T43" fmla="*/ 38 h 61"/>
                <a:gd name="T44" fmla="*/ 37 w 52"/>
                <a:gd name="T45" fmla="*/ 39 h 61"/>
                <a:gd name="T46" fmla="*/ 41 w 52"/>
                <a:gd name="T47" fmla="*/ 43 h 61"/>
                <a:gd name="T48" fmla="*/ 41 w 52"/>
                <a:gd name="T49" fmla="*/ 50 h 61"/>
                <a:gd name="T50" fmla="*/ 40 w 52"/>
                <a:gd name="T51" fmla="*/ 53 h 61"/>
                <a:gd name="T52" fmla="*/ 43 w 52"/>
                <a:gd name="T53" fmla="*/ 55 h 61"/>
                <a:gd name="T54" fmla="*/ 45 w 52"/>
                <a:gd name="T55" fmla="*/ 52 h 61"/>
                <a:gd name="T56" fmla="*/ 47 w 52"/>
                <a:gd name="T57" fmla="*/ 49 h 61"/>
                <a:gd name="T58" fmla="*/ 46 w 52"/>
                <a:gd name="T59" fmla="*/ 46 h 61"/>
                <a:gd name="T60" fmla="*/ 44 w 52"/>
                <a:gd name="T61" fmla="*/ 44 h 61"/>
                <a:gd name="T62" fmla="*/ 47 w 52"/>
                <a:gd name="T63" fmla="*/ 40 h 61"/>
                <a:gd name="T64" fmla="*/ 51 w 52"/>
                <a:gd name="T65" fmla="*/ 43 h 61"/>
                <a:gd name="T66" fmla="*/ 52 w 52"/>
                <a:gd name="T67" fmla="*/ 42 h 61"/>
                <a:gd name="T68" fmla="*/ 52 w 52"/>
                <a:gd name="T69" fmla="*/ 40 h 61"/>
                <a:gd name="T70" fmla="*/ 49 w 52"/>
                <a:gd name="T71" fmla="*/ 37 h 61"/>
                <a:gd name="T72" fmla="*/ 43 w 52"/>
                <a:gd name="T73" fmla="*/ 32 h 61"/>
                <a:gd name="T74" fmla="*/ 32 w 52"/>
                <a:gd name="T75" fmla="*/ 26 h 61"/>
                <a:gd name="T76" fmla="*/ 31 w 52"/>
                <a:gd name="T77" fmla="*/ 23 h 61"/>
                <a:gd name="T78" fmla="*/ 29 w 52"/>
                <a:gd name="T79" fmla="*/ 21 h 61"/>
                <a:gd name="T80" fmla="*/ 25 w 52"/>
                <a:gd name="T81" fmla="*/ 18 h 61"/>
                <a:gd name="T82" fmla="*/ 26 w 52"/>
                <a:gd name="T83" fmla="*/ 13 h 61"/>
                <a:gd name="T84" fmla="*/ 25 w 52"/>
                <a:gd name="T85" fmla="*/ 10 h 61"/>
                <a:gd name="T86" fmla="*/ 31 w 52"/>
                <a:gd name="T87" fmla="*/ 9 h 61"/>
                <a:gd name="T88" fmla="*/ 30 w 52"/>
                <a:gd name="T89" fmla="*/ 5 h 61"/>
                <a:gd name="T90" fmla="*/ 27 w 52"/>
                <a:gd name="T91" fmla="*/ 2 h 61"/>
                <a:gd name="T92" fmla="*/ 23 w 52"/>
                <a:gd name="T93" fmla="*/ 1 h 61"/>
                <a:gd name="T94" fmla="*/ 20 w 52"/>
                <a:gd name="T95" fmla="*/ 1 h 61"/>
                <a:gd name="T96" fmla="*/ 17 w 52"/>
                <a:gd name="T97" fmla="*/ 2 h 61"/>
                <a:gd name="T98" fmla="*/ 16 w 52"/>
                <a:gd name="T99" fmla="*/ 4 h 61"/>
                <a:gd name="T100" fmla="*/ 12 w 52"/>
                <a:gd name="T101" fmla="*/ 6 h 61"/>
                <a:gd name="T102" fmla="*/ 9 w 52"/>
                <a:gd name="T103" fmla="*/ 7 h 61"/>
                <a:gd name="T104" fmla="*/ 7 w 52"/>
                <a:gd name="T105" fmla="*/ 7 h 61"/>
                <a:gd name="T106" fmla="*/ 2 w 52"/>
                <a:gd name="T107" fmla="*/ 10 h 61"/>
                <a:gd name="T108" fmla="*/ 1 w 52"/>
                <a:gd name="T109" fmla="*/ 14 h 61"/>
                <a:gd name="T110" fmla="*/ 3 w 52"/>
                <a:gd name="T111" fmla="*/ 18 h 61"/>
                <a:gd name="T112" fmla="*/ 3 w 52"/>
                <a:gd name="T113" fmla="*/ 20 h 61"/>
                <a:gd name="T114" fmla="*/ 8 w 52"/>
                <a:gd name="T115" fmla="*/ 37 h 61"/>
                <a:gd name="T116" fmla="*/ 8 w 52"/>
                <a:gd name="T117" fmla="*/ 40 h 61"/>
                <a:gd name="T118" fmla="*/ 11 w 52"/>
                <a:gd name="T119" fmla="*/ 48 h 61"/>
                <a:gd name="T120" fmla="*/ 13 w 52"/>
                <a:gd name="T121" fmla="*/ 47 h 61"/>
                <a:gd name="T122" fmla="*/ 15 w 52"/>
                <a:gd name="T123" fmla="*/ 38 h 61"/>
                <a:gd name="T124" fmla="*/ 13 w 52"/>
                <a:gd name="T1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61">
                  <a:moveTo>
                    <a:pt x="27" y="53"/>
                  </a:moveTo>
                  <a:cubicBezTo>
                    <a:pt x="27" y="54"/>
                    <a:pt x="27" y="53"/>
                    <a:pt x="26" y="53"/>
                  </a:cubicBezTo>
                  <a:cubicBezTo>
                    <a:pt x="26" y="54"/>
                    <a:pt x="27" y="55"/>
                    <a:pt x="26" y="55"/>
                  </a:cubicBezTo>
                  <a:cubicBezTo>
                    <a:pt x="27" y="55"/>
                    <a:pt x="28" y="56"/>
                    <a:pt x="29" y="57"/>
                  </a:cubicBezTo>
                  <a:cubicBezTo>
                    <a:pt x="29" y="57"/>
                    <a:pt x="30" y="57"/>
                    <a:pt x="31" y="57"/>
                  </a:cubicBezTo>
                  <a:cubicBezTo>
                    <a:pt x="31" y="57"/>
                    <a:pt x="31" y="59"/>
                    <a:pt x="31" y="59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4" y="59"/>
                    <a:pt x="34" y="60"/>
                    <a:pt x="36" y="6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1"/>
                    <a:pt x="37" y="61"/>
                    <a:pt x="38" y="61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8" y="59"/>
                    <a:pt x="39" y="59"/>
                    <a:pt x="39" y="59"/>
                  </a:cubicBezTo>
                  <a:cubicBezTo>
                    <a:pt x="39" y="58"/>
                    <a:pt x="39" y="57"/>
                    <a:pt x="39" y="56"/>
                  </a:cubicBezTo>
                  <a:cubicBezTo>
                    <a:pt x="38" y="56"/>
                    <a:pt x="39" y="56"/>
                    <a:pt x="39" y="55"/>
                  </a:cubicBezTo>
                  <a:cubicBezTo>
                    <a:pt x="38" y="54"/>
                    <a:pt x="39" y="55"/>
                    <a:pt x="39" y="54"/>
                  </a:cubicBezTo>
                  <a:cubicBezTo>
                    <a:pt x="40" y="54"/>
                    <a:pt x="39" y="53"/>
                    <a:pt x="39" y="53"/>
                  </a:cubicBezTo>
                  <a:cubicBezTo>
                    <a:pt x="38" y="54"/>
                    <a:pt x="34" y="55"/>
                    <a:pt x="31" y="54"/>
                  </a:cubicBezTo>
                  <a:cubicBezTo>
                    <a:pt x="31" y="54"/>
                    <a:pt x="31" y="53"/>
                    <a:pt x="30" y="53"/>
                  </a:cubicBezTo>
                  <a:cubicBezTo>
                    <a:pt x="29" y="53"/>
                    <a:pt x="29" y="54"/>
                    <a:pt x="28" y="54"/>
                  </a:cubicBezTo>
                  <a:cubicBezTo>
                    <a:pt x="28" y="54"/>
                    <a:pt x="28" y="53"/>
                    <a:pt x="27" y="53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9" y="16"/>
                    <a:pt x="9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6" y="21"/>
                    <a:pt x="17" y="21"/>
                  </a:cubicBezTo>
                  <a:cubicBezTo>
                    <a:pt x="17" y="22"/>
                    <a:pt x="18" y="22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ubicBezTo>
                    <a:pt x="20" y="26"/>
                    <a:pt x="19" y="27"/>
                    <a:pt x="20" y="28"/>
                  </a:cubicBezTo>
                  <a:cubicBezTo>
                    <a:pt x="21" y="29"/>
                    <a:pt x="23" y="30"/>
                    <a:pt x="24" y="32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7" y="35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2" y="36"/>
                  </a:cubicBezTo>
                  <a:cubicBezTo>
                    <a:pt x="32" y="36"/>
                    <a:pt x="33" y="38"/>
                    <a:pt x="34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9"/>
                    <a:pt x="35" y="39"/>
                  </a:cubicBezTo>
                  <a:cubicBezTo>
                    <a:pt x="36" y="39"/>
                    <a:pt x="36" y="39"/>
                    <a:pt x="37" y="39"/>
                  </a:cubicBezTo>
                  <a:cubicBezTo>
                    <a:pt x="37" y="40"/>
                    <a:pt x="37" y="41"/>
                    <a:pt x="37" y="42"/>
                  </a:cubicBezTo>
                  <a:cubicBezTo>
                    <a:pt x="38" y="42"/>
                    <a:pt x="40" y="42"/>
                    <a:pt x="41" y="43"/>
                  </a:cubicBezTo>
                  <a:cubicBezTo>
                    <a:pt x="41" y="43"/>
                    <a:pt x="42" y="49"/>
                    <a:pt x="42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1" y="51"/>
                    <a:pt x="41" y="52"/>
                  </a:cubicBezTo>
                  <a:cubicBezTo>
                    <a:pt x="41" y="52"/>
                    <a:pt x="40" y="53"/>
                    <a:pt x="40" y="53"/>
                  </a:cubicBezTo>
                  <a:cubicBezTo>
                    <a:pt x="40" y="55"/>
                    <a:pt x="41" y="55"/>
                    <a:pt x="41" y="55"/>
                  </a:cubicBezTo>
                  <a:cubicBezTo>
                    <a:pt x="41" y="55"/>
                    <a:pt x="42" y="55"/>
                    <a:pt x="43" y="55"/>
                  </a:cubicBezTo>
                  <a:cubicBezTo>
                    <a:pt x="43" y="55"/>
                    <a:pt x="43" y="54"/>
                    <a:pt x="43" y="53"/>
                  </a:cubicBezTo>
                  <a:cubicBezTo>
                    <a:pt x="43" y="53"/>
                    <a:pt x="45" y="52"/>
                    <a:pt x="45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5" y="49"/>
                    <a:pt x="47" y="49"/>
                    <a:pt x="47" y="49"/>
                  </a:cubicBezTo>
                  <a:cubicBezTo>
                    <a:pt x="47" y="48"/>
                    <a:pt x="47" y="47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5"/>
                    <a:pt x="46" y="45"/>
                    <a:pt x="45" y="44"/>
                  </a:cubicBezTo>
                  <a:cubicBezTo>
                    <a:pt x="45" y="44"/>
                    <a:pt x="44" y="44"/>
                    <a:pt x="44" y="44"/>
                  </a:cubicBezTo>
                  <a:cubicBezTo>
                    <a:pt x="45" y="42"/>
                    <a:pt x="45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8" y="41"/>
                    <a:pt x="49" y="41"/>
                    <a:pt x="50" y="41"/>
                  </a:cubicBezTo>
                  <a:cubicBezTo>
                    <a:pt x="50" y="41"/>
                    <a:pt x="50" y="42"/>
                    <a:pt x="51" y="43"/>
                  </a:cubicBezTo>
                  <a:cubicBezTo>
                    <a:pt x="51" y="43"/>
                    <a:pt x="52" y="43"/>
                    <a:pt x="52" y="43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1"/>
                    <a:pt x="52" y="41"/>
                  </a:cubicBezTo>
                  <a:cubicBezTo>
                    <a:pt x="52" y="41"/>
                    <a:pt x="52" y="40"/>
                    <a:pt x="52" y="40"/>
                  </a:cubicBezTo>
                  <a:cubicBezTo>
                    <a:pt x="52" y="40"/>
                    <a:pt x="51" y="40"/>
                    <a:pt x="51" y="39"/>
                  </a:cubicBezTo>
                  <a:cubicBezTo>
                    <a:pt x="50" y="39"/>
                    <a:pt x="49" y="38"/>
                    <a:pt x="49" y="37"/>
                  </a:cubicBezTo>
                  <a:cubicBezTo>
                    <a:pt x="47" y="36"/>
                    <a:pt x="44" y="35"/>
                    <a:pt x="42" y="34"/>
                  </a:cubicBezTo>
                  <a:cubicBezTo>
                    <a:pt x="42" y="33"/>
                    <a:pt x="43" y="32"/>
                    <a:pt x="43" y="32"/>
                  </a:cubicBezTo>
                  <a:cubicBezTo>
                    <a:pt x="40" y="32"/>
                    <a:pt x="38" y="32"/>
                    <a:pt x="37" y="31"/>
                  </a:cubicBezTo>
                  <a:cubicBezTo>
                    <a:pt x="36" y="30"/>
                    <a:pt x="33" y="27"/>
                    <a:pt x="32" y="26"/>
                  </a:cubicBezTo>
                  <a:cubicBezTo>
                    <a:pt x="32" y="25"/>
                    <a:pt x="32" y="24"/>
                    <a:pt x="3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6" y="20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6"/>
                    <a:pt x="26" y="14"/>
                    <a:pt x="26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8" y="10"/>
                    <a:pt x="29" y="9"/>
                    <a:pt x="31" y="9"/>
                  </a:cubicBezTo>
                  <a:cubicBezTo>
                    <a:pt x="30" y="8"/>
                    <a:pt x="31" y="7"/>
                    <a:pt x="31" y="6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8" y="5"/>
                    <a:pt x="30" y="2"/>
                    <a:pt x="30" y="2"/>
                  </a:cubicBezTo>
                  <a:cubicBezTo>
                    <a:pt x="30" y="2"/>
                    <a:pt x="28" y="2"/>
                    <a:pt x="27" y="2"/>
                  </a:cubicBezTo>
                  <a:cubicBezTo>
                    <a:pt x="26" y="2"/>
                    <a:pt x="26" y="3"/>
                    <a:pt x="25" y="2"/>
                  </a:cubicBezTo>
                  <a:cubicBezTo>
                    <a:pt x="24" y="2"/>
                    <a:pt x="25" y="1"/>
                    <a:pt x="23" y="1"/>
                  </a:cubicBezTo>
                  <a:cubicBezTo>
                    <a:pt x="21" y="1"/>
                    <a:pt x="23" y="2"/>
                    <a:pt x="21" y="1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2"/>
                    <a:pt x="17" y="1"/>
                    <a:pt x="17" y="1"/>
                  </a:cubicBezTo>
                  <a:cubicBezTo>
                    <a:pt x="17" y="1"/>
                    <a:pt x="18" y="1"/>
                    <a:pt x="17" y="2"/>
                  </a:cubicBezTo>
                  <a:cubicBezTo>
                    <a:pt x="16" y="3"/>
                    <a:pt x="18" y="2"/>
                    <a:pt x="17" y="3"/>
                  </a:cubicBezTo>
                  <a:cubicBezTo>
                    <a:pt x="16" y="4"/>
                    <a:pt x="17" y="4"/>
                    <a:pt x="16" y="4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8"/>
                    <a:pt x="12" y="7"/>
                    <a:pt x="12" y="8"/>
                  </a:cubicBezTo>
                  <a:cubicBezTo>
                    <a:pt x="11" y="8"/>
                    <a:pt x="11" y="7"/>
                    <a:pt x="9" y="7"/>
                  </a:cubicBezTo>
                  <a:cubicBezTo>
                    <a:pt x="8" y="7"/>
                    <a:pt x="9" y="7"/>
                    <a:pt x="8" y="6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8"/>
                    <a:pt x="4" y="8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2" y="14"/>
                    <a:pt x="0" y="17"/>
                    <a:pt x="1" y="18"/>
                  </a:cubicBezTo>
                  <a:cubicBezTo>
                    <a:pt x="2" y="18"/>
                    <a:pt x="4" y="17"/>
                    <a:pt x="3" y="18"/>
                  </a:cubicBezTo>
                  <a:cubicBezTo>
                    <a:pt x="2" y="19"/>
                    <a:pt x="3" y="18"/>
                    <a:pt x="2" y="19"/>
                  </a:cubicBezTo>
                  <a:cubicBezTo>
                    <a:pt x="1" y="20"/>
                    <a:pt x="3" y="20"/>
                    <a:pt x="3" y="20"/>
                  </a:cubicBezTo>
                  <a:close/>
                  <a:moveTo>
                    <a:pt x="12" y="35"/>
                  </a:moveTo>
                  <a:cubicBezTo>
                    <a:pt x="11" y="35"/>
                    <a:pt x="9" y="37"/>
                    <a:pt x="8" y="37"/>
                  </a:cubicBezTo>
                  <a:cubicBezTo>
                    <a:pt x="8" y="38"/>
                    <a:pt x="8" y="37"/>
                    <a:pt x="7" y="37"/>
                  </a:cubicBezTo>
                  <a:cubicBezTo>
                    <a:pt x="8" y="39"/>
                    <a:pt x="8" y="39"/>
                    <a:pt x="8" y="40"/>
                  </a:cubicBezTo>
                  <a:cubicBezTo>
                    <a:pt x="9" y="42"/>
                    <a:pt x="8" y="45"/>
                    <a:pt x="9" y="47"/>
                  </a:cubicBezTo>
                  <a:cubicBezTo>
                    <a:pt x="10" y="47"/>
                    <a:pt x="10" y="47"/>
                    <a:pt x="11" y="48"/>
                  </a:cubicBezTo>
                  <a:cubicBezTo>
                    <a:pt x="10" y="48"/>
                    <a:pt x="12" y="48"/>
                    <a:pt x="12" y="48"/>
                  </a:cubicBezTo>
                  <a:cubicBezTo>
                    <a:pt x="12" y="48"/>
                    <a:pt x="13" y="47"/>
                    <a:pt x="13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6"/>
                    <a:pt x="15" y="39"/>
                    <a:pt x="15" y="38"/>
                  </a:cubicBezTo>
                  <a:cubicBezTo>
                    <a:pt x="15" y="38"/>
                    <a:pt x="14" y="37"/>
                    <a:pt x="14" y="37"/>
                  </a:cubicBezTo>
                  <a:cubicBezTo>
                    <a:pt x="13" y="36"/>
                    <a:pt x="14" y="36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30" name="Freeform 101">
              <a:extLst>
                <a:ext uri="{FF2B5EF4-FFF2-40B4-BE49-F238E27FC236}">
                  <a16:creationId xmlns:a16="http://schemas.microsoft.com/office/drawing/2014/main" id="{349937AE-1A66-C548-0A2A-6F32694BA1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3003" y="2735566"/>
              <a:ext cx="45849" cy="130385"/>
            </a:xfrm>
            <a:custGeom>
              <a:avLst/>
              <a:gdLst>
                <a:gd name="T0" fmla="*/ 7 w 7"/>
                <a:gd name="T1" fmla="*/ 7 h 19"/>
                <a:gd name="T2" fmla="*/ 7 w 7"/>
                <a:gd name="T3" fmla="*/ 8 h 19"/>
                <a:gd name="T4" fmla="*/ 7 w 7"/>
                <a:gd name="T5" fmla="*/ 10 h 19"/>
                <a:gd name="T6" fmla="*/ 5 w 7"/>
                <a:gd name="T7" fmla="*/ 10 h 19"/>
                <a:gd name="T8" fmla="*/ 5 w 7"/>
                <a:gd name="T9" fmla="*/ 7 h 19"/>
                <a:gd name="T10" fmla="*/ 5 w 7"/>
                <a:gd name="T11" fmla="*/ 4 h 19"/>
                <a:gd name="T12" fmla="*/ 7 w 7"/>
                <a:gd name="T13" fmla="*/ 4 h 19"/>
                <a:gd name="T14" fmla="*/ 6 w 7"/>
                <a:gd name="T15" fmla="*/ 5 h 19"/>
                <a:gd name="T16" fmla="*/ 6 w 7"/>
                <a:gd name="T17" fmla="*/ 6 h 19"/>
                <a:gd name="T18" fmla="*/ 6 w 7"/>
                <a:gd name="T19" fmla="*/ 8 h 19"/>
                <a:gd name="T20" fmla="*/ 7 w 7"/>
                <a:gd name="T21" fmla="*/ 7 h 19"/>
                <a:gd name="T22" fmla="*/ 1 w 7"/>
                <a:gd name="T23" fmla="*/ 7 h 19"/>
                <a:gd name="T24" fmla="*/ 0 w 7"/>
                <a:gd name="T25" fmla="*/ 9 h 19"/>
                <a:gd name="T26" fmla="*/ 1 w 7"/>
                <a:gd name="T27" fmla="*/ 9 h 19"/>
                <a:gd name="T28" fmla="*/ 2 w 7"/>
                <a:gd name="T29" fmla="*/ 8 h 19"/>
                <a:gd name="T30" fmla="*/ 1 w 7"/>
                <a:gd name="T31" fmla="*/ 7 h 19"/>
                <a:gd name="T32" fmla="*/ 2 w 7"/>
                <a:gd name="T33" fmla="*/ 19 h 19"/>
                <a:gd name="T34" fmla="*/ 6 w 7"/>
                <a:gd name="T35" fmla="*/ 15 h 19"/>
                <a:gd name="T36" fmla="*/ 7 w 7"/>
                <a:gd name="T37" fmla="*/ 10 h 19"/>
                <a:gd name="T38" fmla="*/ 5 w 7"/>
                <a:gd name="T39" fmla="*/ 10 h 19"/>
                <a:gd name="T40" fmla="*/ 5 w 7"/>
                <a:gd name="T41" fmla="*/ 7 h 19"/>
                <a:gd name="T42" fmla="*/ 5 w 7"/>
                <a:gd name="T43" fmla="*/ 4 h 19"/>
                <a:gd name="T44" fmla="*/ 7 w 7"/>
                <a:gd name="T45" fmla="*/ 4 h 19"/>
                <a:gd name="T46" fmla="*/ 7 w 7"/>
                <a:gd name="T47" fmla="*/ 3 h 19"/>
                <a:gd name="T48" fmla="*/ 7 w 7"/>
                <a:gd name="T49" fmla="*/ 1 h 19"/>
                <a:gd name="T50" fmla="*/ 6 w 7"/>
                <a:gd name="T51" fmla="*/ 1 h 19"/>
                <a:gd name="T52" fmla="*/ 4 w 7"/>
                <a:gd name="T53" fmla="*/ 2 h 19"/>
                <a:gd name="T54" fmla="*/ 4 w 7"/>
                <a:gd name="T55" fmla="*/ 3 h 19"/>
                <a:gd name="T56" fmla="*/ 2 w 7"/>
                <a:gd name="T57" fmla="*/ 4 h 19"/>
                <a:gd name="T58" fmla="*/ 2 w 7"/>
                <a:gd name="T59" fmla="*/ 7 h 19"/>
                <a:gd name="T60" fmla="*/ 1 w 7"/>
                <a:gd name="T61" fmla="*/ 7 h 19"/>
                <a:gd name="T62" fmla="*/ 2 w 7"/>
                <a:gd name="T63" fmla="*/ 8 h 19"/>
                <a:gd name="T64" fmla="*/ 1 w 7"/>
                <a:gd name="T65" fmla="*/ 9 h 19"/>
                <a:gd name="T66" fmla="*/ 1 w 7"/>
                <a:gd name="T67" fmla="*/ 11 h 19"/>
                <a:gd name="T68" fmla="*/ 2 w 7"/>
                <a:gd name="T6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19">
                  <a:moveTo>
                    <a:pt x="7" y="7"/>
                  </a:move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lose/>
                  <a:moveTo>
                    <a:pt x="1" y="7"/>
                  </a:moveTo>
                  <a:cubicBezTo>
                    <a:pt x="1" y="8"/>
                    <a:pt x="0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7"/>
                  </a:lnTo>
                  <a:close/>
                  <a:moveTo>
                    <a:pt x="2" y="19"/>
                  </a:moveTo>
                  <a:cubicBezTo>
                    <a:pt x="2" y="19"/>
                    <a:pt x="6" y="16"/>
                    <a:pt x="6" y="15"/>
                  </a:cubicBezTo>
                  <a:cubicBezTo>
                    <a:pt x="5" y="12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7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31" name="Freeform 102">
              <a:extLst>
                <a:ext uri="{FF2B5EF4-FFF2-40B4-BE49-F238E27FC236}">
                  <a16:creationId xmlns:a16="http://schemas.microsoft.com/office/drawing/2014/main" id="{97A86F80-5D10-A797-6898-66BF86913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7310" y="1816562"/>
              <a:ext cx="115619" cy="176649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32" name="Freeform 103">
              <a:extLst>
                <a:ext uri="{FF2B5EF4-FFF2-40B4-BE49-F238E27FC236}">
                  <a16:creationId xmlns:a16="http://schemas.microsoft.com/office/drawing/2014/main" id="{EBEA6536-9F2D-710E-4254-A9DB9679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557" y="2561018"/>
              <a:ext cx="301008" cy="304934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33" name="Freeform 104">
              <a:extLst>
                <a:ext uri="{FF2B5EF4-FFF2-40B4-BE49-F238E27FC236}">
                  <a16:creationId xmlns:a16="http://schemas.microsoft.com/office/drawing/2014/main" id="{046BEF17-D720-1081-76E9-70915DC819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6071" y="2466384"/>
              <a:ext cx="570120" cy="561497"/>
            </a:xfrm>
            <a:custGeom>
              <a:avLst/>
              <a:gdLst>
                <a:gd name="T0" fmla="*/ 82 w 89"/>
                <a:gd name="T1" fmla="*/ 74 h 83"/>
                <a:gd name="T2" fmla="*/ 89 w 89"/>
                <a:gd name="T3" fmla="*/ 71 h 83"/>
                <a:gd name="T4" fmla="*/ 87 w 89"/>
                <a:gd name="T5" fmla="*/ 66 h 83"/>
                <a:gd name="T6" fmla="*/ 82 w 89"/>
                <a:gd name="T7" fmla="*/ 61 h 83"/>
                <a:gd name="T8" fmla="*/ 80 w 89"/>
                <a:gd name="T9" fmla="*/ 54 h 83"/>
                <a:gd name="T10" fmla="*/ 84 w 89"/>
                <a:gd name="T11" fmla="*/ 47 h 83"/>
                <a:gd name="T12" fmla="*/ 79 w 89"/>
                <a:gd name="T13" fmla="*/ 43 h 83"/>
                <a:gd name="T14" fmla="*/ 76 w 89"/>
                <a:gd name="T15" fmla="*/ 36 h 83"/>
                <a:gd name="T16" fmla="*/ 76 w 89"/>
                <a:gd name="T17" fmla="*/ 33 h 83"/>
                <a:gd name="T18" fmla="*/ 79 w 89"/>
                <a:gd name="T19" fmla="*/ 28 h 83"/>
                <a:gd name="T20" fmla="*/ 82 w 89"/>
                <a:gd name="T21" fmla="*/ 24 h 83"/>
                <a:gd name="T22" fmla="*/ 82 w 89"/>
                <a:gd name="T23" fmla="*/ 19 h 83"/>
                <a:gd name="T24" fmla="*/ 78 w 89"/>
                <a:gd name="T25" fmla="*/ 15 h 83"/>
                <a:gd name="T26" fmla="*/ 71 w 89"/>
                <a:gd name="T27" fmla="*/ 11 h 83"/>
                <a:gd name="T28" fmla="*/ 63 w 89"/>
                <a:gd name="T29" fmla="*/ 9 h 83"/>
                <a:gd name="T30" fmla="*/ 54 w 89"/>
                <a:gd name="T31" fmla="*/ 9 h 83"/>
                <a:gd name="T32" fmla="*/ 49 w 89"/>
                <a:gd name="T33" fmla="*/ 11 h 83"/>
                <a:gd name="T34" fmla="*/ 45 w 89"/>
                <a:gd name="T35" fmla="*/ 13 h 83"/>
                <a:gd name="T36" fmla="*/ 42 w 89"/>
                <a:gd name="T37" fmla="*/ 17 h 83"/>
                <a:gd name="T38" fmla="*/ 29 w 89"/>
                <a:gd name="T39" fmla="*/ 15 h 83"/>
                <a:gd name="T40" fmla="*/ 26 w 89"/>
                <a:gd name="T41" fmla="*/ 13 h 83"/>
                <a:gd name="T42" fmla="*/ 21 w 89"/>
                <a:gd name="T43" fmla="*/ 7 h 83"/>
                <a:gd name="T44" fmla="*/ 19 w 89"/>
                <a:gd name="T45" fmla="*/ 3 h 83"/>
                <a:gd name="T46" fmla="*/ 14 w 89"/>
                <a:gd name="T47" fmla="*/ 3 h 83"/>
                <a:gd name="T48" fmla="*/ 9 w 89"/>
                <a:gd name="T49" fmla="*/ 5 h 83"/>
                <a:gd name="T50" fmla="*/ 5 w 89"/>
                <a:gd name="T51" fmla="*/ 1 h 83"/>
                <a:gd name="T52" fmla="*/ 3 w 89"/>
                <a:gd name="T53" fmla="*/ 2 h 83"/>
                <a:gd name="T54" fmla="*/ 1 w 89"/>
                <a:gd name="T55" fmla="*/ 6 h 83"/>
                <a:gd name="T56" fmla="*/ 3 w 89"/>
                <a:gd name="T57" fmla="*/ 14 h 83"/>
                <a:gd name="T58" fmla="*/ 3 w 89"/>
                <a:gd name="T59" fmla="*/ 19 h 83"/>
                <a:gd name="T60" fmla="*/ 7 w 89"/>
                <a:gd name="T61" fmla="*/ 23 h 83"/>
                <a:gd name="T62" fmla="*/ 11 w 89"/>
                <a:gd name="T63" fmla="*/ 25 h 83"/>
                <a:gd name="T64" fmla="*/ 7 w 89"/>
                <a:gd name="T65" fmla="*/ 28 h 83"/>
                <a:gd name="T66" fmla="*/ 10 w 89"/>
                <a:gd name="T67" fmla="*/ 36 h 83"/>
                <a:gd name="T68" fmla="*/ 16 w 89"/>
                <a:gd name="T69" fmla="*/ 41 h 83"/>
                <a:gd name="T70" fmla="*/ 20 w 89"/>
                <a:gd name="T71" fmla="*/ 49 h 83"/>
                <a:gd name="T72" fmla="*/ 23 w 89"/>
                <a:gd name="T73" fmla="*/ 53 h 83"/>
                <a:gd name="T74" fmla="*/ 28 w 89"/>
                <a:gd name="T75" fmla="*/ 54 h 83"/>
                <a:gd name="T76" fmla="*/ 31 w 89"/>
                <a:gd name="T77" fmla="*/ 60 h 83"/>
                <a:gd name="T78" fmla="*/ 33 w 89"/>
                <a:gd name="T79" fmla="*/ 65 h 83"/>
                <a:gd name="T80" fmla="*/ 37 w 89"/>
                <a:gd name="T81" fmla="*/ 70 h 83"/>
                <a:gd name="T82" fmla="*/ 41 w 89"/>
                <a:gd name="T83" fmla="*/ 73 h 83"/>
                <a:gd name="T84" fmla="*/ 45 w 89"/>
                <a:gd name="T85" fmla="*/ 74 h 83"/>
                <a:gd name="T86" fmla="*/ 57 w 89"/>
                <a:gd name="T87" fmla="*/ 71 h 83"/>
                <a:gd name="T88" fmla="*/ 69 w 89"/>
                <a:gd name="T89" fmla="*/ 81 h 83"/>
                <a:gd name="T90" fmla="*/ 77 w 89"/>
                <a:gd name="T91" fmla="*/ 82 h 83"/>
                <a:gd name="T92" fmla="*/ 3 w 89"/>
                <a:gd name="T93" fmla="*/ 9 h 83"/>
                <a:gd name="T94" fmla="*/ 8 w 89"/>
                <a:gd name="T95" fmla="*/ 15 h 83"/>
                <a:gd name="T96" fmla="*/ 5 w 89"/>
                <a:gd name="T97" fmla="*/ 15 h 83"/>
                <a:gd name="T98" fmla="*/ 4 w 89"/>
                <a:gd name="T9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3">
                  <a:moveTo>
                    <a:pt x="78" y="82"/>
                  </a:moveTo>
                  <a:cubicBezTo>
                    <a:pt x="79" y="78"/>
                    <a:pt x="79" y="78"/>
                    <a:pt x="79" y="78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3" y="17"/>
                    <a:pt x="43" y="16"/>
                    <a:pt x="41" y="16"/>
                  </a:cubicBezTo>
                  <a:cubicBezTo>
                    <a:pt x="40" y="16"/>
                    <a:pt x="37" y="18"/>
                    <a:pt x="36" y="18"/>
                  </a:cubicBezTo>
                  <a:cubicBezTo>
                    <a:pt x="35" y="18"/>
                    <a:pt x="30" y="16"/>
                    <a:pt x="29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8" y="13"/>
                    <a:pt x="27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5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1" y="9"/>
                    <a:pt x="21" y="7"/>
                  </a:cubicBezTo>
                  <a:cubicBezTo>
                    <a:pt x="21" y="7"/>
                    <a:pt x="20" y="6"/>
                    <a:pt x="20" y="6"/>
                  </a:cubicBezTo>
                  <a:cubicBezTo>
                    <a:pt x="19" y="5"/>
                    <a:pt x="19" y="5"/>
                    <a:pt x="18" y="4"/>
                  </a:cubicBezTo>
                  <a:cubicBezTo>
                    <a:pt x="19" y="3"/>
                    <a:pt x="17" y="3"/>
                    <a:pt x="19" y="3"/>
                  </a:cubicBezTo>
                  <a:cubicBezTo>
                    <a:pt x="19" y="3"/>
                    <a:pt x="18" y="2"/>
                    <a:pt x="18" y="1"/>
                  </a:cubicBezTo>
                  <a:cubicBezTo>
                    <a:pt x="17" y="0"/>
                    <a:pt x="18" y="1"/>
                    <a:pt x="16" y="1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5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6"/>
                    <a:pt x="1" y="5"/>
                    <a:pt x="1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3" y="17"/>
                    <a:pt x="3" y="17"/>
                  </a:cubicBezTo>
                  <a:cubicBezTo>
                    <a:pt x="4" y="18"/>
                    <a:pt x="2" y="19"/>
                    <a:pt x="3" y="19"/>
                  </a:cubicBezTo>
                  <a:cubicBezTo>
                    <a:pt x="4" y="19"/>
                    <a:pt x="3" y="20"/>
                    <a:pt x="4" y="21"/>
                  </a:cubicBezTo>
                  <a:cubicBezTo>
                    <a:pt x="5" y="21"/>
                    <a:pt x="4" y="22"/>
                    <a:pt x="5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1" y="23"/>
                    <a:pt x="12" y="24"/>
                    <a:pt x="11" y="25"/>
                  </a:cubicBezTo>
                  <a:cubicBezTo>
                    <a:pt x="10" y="25"/>
                    <a:pt x="8" y="24"/>
                    <a:pt x="9" y="25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9" y="29"/>
                    <a:pt x="7" y="27"/>
                    <a:pt x="7" y="28"/>
                  </a:cubicBezTo>
                  <a:cubicBezTo>
                    <a:pt x="8" y="30"/>
                    <a:pt x="6" y="30"/>
                    <a:pt x="7" y="30"/>
                  </a:cubicBezTo>
                  <a:cubicBezTo>
                    <a:pt x="8" y="31"/>
                    <a:pt x="7" y="32"/>
                    <a:pt x="8" y="32"/>
                  </a:cubicBezTo>
                  <a:cubicBezTo>
                    <a:pt x="9" y="33"/>
                    <a:pt x="9" y="36"/>
                    <a:pt x="10" y="36"/>
                  </a:cubicBezTo>
                  <a:cubicBezTo>
                    <a:pt x="12" y="36"/>
                    <a:pt x="14" y="38"/>
                    <a:pt x="14" y="39"/>
                  </a:cubicBezTo>
                  <a:cubicBezTo>
                    <a:pt x="14" y="40"/>
                    <a:pt x="12" y="40"/>
                    <a:pt x="14" y="40"/>
                  </a:cubicBezTo>
                  <a:cubicBezTo>
                    <a:pt x="15" y="40"/>
                    <a:pt x="16" y="40"/>
                    <a:pt x="16" y="41"/>
                  </a:cubicBezTo>
                  <a:cubicBezTo>
                    <a:pt x="17" y="42"/>
                    <a:pt x="17" y="42"/>
                    <a:pt x="18" y="43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7"/>
                    <a:pt x="19" y="48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2" y="52"/>
                    <a:pt x="23" y="53"/>
                  </a:cubicBezTo>
                  <a:cubicBezTo>
                    <a:pt x="23" y="53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5"/>
                    <a:pt x="26" y="55"/>
                    <a:pt x="28" y="54"/>
                  </a:cubicBezTo>
                  <a:cubicBezTo>
                    <a:pt x="28" y="55"/>
                    <a:pt x="29" y="57"/>
                    <a:pt x="30" y="57"/>
                  </a:cubicBezTo>
                  <a:cubicBezTo>
                    <a:pt x="30" y="58"/>
                    <a:pt x="30" y="59"/>
                    <a:pt x="30" y="60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3" y="63"/>
                    <a:pt x="33" y="63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4" y="65"/>
                    <a:pt x="35" y="65"/>
                  </a:cubicBezTo>
                  <a:cubicBezTo>
                    <a:pt x="35" y="66"/>
                    <a:pt x="35" y="67"/>
                    <a:pt x="35" y="67"/>
                  </a:cubicBezTo>
                  <a:cubicBezTo>
                    <a:pt x="35" y="68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5"/>
                    <a:pt x="44" y="74"/>
                    <a:pt x="45" y="74"/>
                  </a:cubicBezTo>
                  <a:cubicBezTo>
                    <a:pt x="46" y="75"/>
                    <a:pt x="47" y="76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1" y="73"/>
                    <a:pt x="54" y="72"/>
                    <a:pt x="57" y="71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1" y="77"/>
                    <a:pt x="60" y="79"/>
                    <a:pt x="63" y="80"/>
                  </a:cubicBezTo>
                  <a:cubicBezTo>
                    <a:pt x="64" y="81"/>
                    <a:pt x="66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1" y="81"/>
                    <a:pt x="73" y="81"/>
                    <a:pt x="75" y="81"/>
                  </a:cubicBezTo>
                  <a:cubicBezTo>
                    <a:pt x="75" y="81"/>
                    <a:pt x="76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8" y="83"/>
                    <a:pt x="78" y="82"/>
                  </a:cubicBezTo>
                  <a:close/>
                  <a:moveTo>
                    <a:pt x="3" y="9"/>
                  </a:moveTo>
                  <a:cubicBezTo>
                    <a:pt x="5" y="9"/>
                    <a:pt x="5" y="10"/>
                    <a:pt x="6" y="12"/>
                  </a:cubicBezTo>
                  <a:cubicBezTo>
                    <a:pt x="7" y="12"/>
                    <a:pt x="8" y="12"/>
                    <a:pt x="8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12" y="15"/>
                    <a:pt x="9" y="17"/>
                  </a:cubicBezTo>
                  <a:cubicBezTo>
                    <a:pt x="8" y="18"/>
                    <a:pt x="9" y="17"/>
                    <a:pt x="6" y="18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4" y="13"/>
                    <a:pt x="4" y="13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2" y="8"/>
                    <a:pt x="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34" name="Freeform 105">
              <a:extLst>
                <a:ext uri="{FF2B5EF4-FFF2-40B4-BE49-F238E27FC236}">
                  <a16:creationId xmlns:a16="http://schemas.microsoft.com/office/drawing/2014/main" id="{54ADE767-C0BF-91D6-1D7C-2134CBF033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1171" y="3702939"/>
              <a:ext cx="1333601" cy="601453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35" name="Freeform 106">
              <a:extLst>
                <a:ext uri="{FF2B5EF4-FFF2-40B4-BE49-F238E27FC236}">
                  <a16:creationId xmlns:a16="http://schemas.microsoft.com/office/drawing/2014/main" id="{B7A89F3C-6AA0-A9C4-CDCD-C5EED3DCFF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7724" y="2615696"/>
              <a:ext cx="851193" cy="1053595"/>
            </a:xfrm>
            <a:custGeom>
              <a:avLst/>
              <a:gdLst>
                <a:gd name="T0" fmla="*/ 113 w 133"/>
                <a:gd name="T1" fmla="*/ 129 h 156"/>
                <a:gd name="T2" fmla="*/ 111 w 133"/>
                <a:gd name="T3" fmla="*/ 137 h 156"/>
                <a:gd name="T4" fmla="*/ 117 w 133"/>
                <a:gd name="T5" fmla="*/ 155 h 156"/>
                <a:gd name="T6" fmla="*/ 1 w 133"/>
                <a:gd name="T7" fmla="*/ 71 h 156"/>
                <a:gd name="T8" fmla="*/ 9 w 133"/>
                <a:gd name="T9" fmla="*/ 74 h 156"/>
                <a:gd name="T10" fmla="*/ 3 w 133"/>
                <a:gd name="T11" fmla="*/ 76 h 156"/>
                <a:gd name="T12" fmla="*/ 17 w 133"/>
                <a:gd name="T13" fmla="*/ 80 h 156"/>
                <a:gd name="T14" fmla="*/ 19 w 133"/>
                <a:gd name="T15" fmla="*/ 77 h 156"/>
                <a:gd name="T16" fmla="*/ 19 w 133"/>
                <a:gd name="T17" fmla="*/ 82 h 156"/>
                <a:gd name="T18" fmla="*/ 20 w 133"/>
                <a:gd name="T19" fmla="*/ 92 h 156"/>
                <a:gd name="T20" fmla="*/ 22 w 133"/>
                <a:gd name="T21" fmla="*/ 103 h 156"/>
                <a:gd name="T22" fmla="*/ 29 w 133"/>
                <a:gd name="T23" fmla="*/ 128 h 156"/>
                <a:gd name="T24" fmla="*/ 36 w 133"/>
                <a:gd name="T25" fmla="*/ 140 h 156"/>
                <a:gd name="T26" fmla="*/ 46 w 133"/>
                <a:gd name="T27" fmla="*/ 145 h 156"/>
                <a:gd name="T28" fmla="*/ 52 w 133"/>
                <a:gd name="T29" fmla="*/ 130 h 156"/>
                <a:gd name="T30" fmla="*/ 53 w 133"/>
                <a:gd name="T31" fmla="*/ 114 h 156"/>
                <a:gd name="T32" fmla="*/ 58 w 133"/>
                <a:gd name="T33" fmla="*/ 107 h 156"/>
                <a:gd name="T34" fmla="*/ 68 w 133"/>
                <a:gd name="T35" fmla="*/ 100 h 156"/>
                <a:gd name="T36" fmla="*/ 75 w 133"/>
                <a:gd name="T37" fmla="*/ 94 h 156"/>
                <a:gd name="T38" fmla="*/ 82 w 133"/>
                <a:gd name="T39" fmla="*/ 89 h 156"/>
                <a:gd name="T40" fmla="*/ 89 w 133"/>
                <a:gd name="T41" fmla="*/ 81 h 156"/>
                <a:gd name="T42" fmla="*/ 93 w 133"/>
                <a:gd name="T43" fmla="*/ 77 h 156"/>
                <a:gd name="T44" fmla="*/ 89 w 133"/>
                <a:gd name="T45" fmla="*/ 66 h 156"/>
                <a:gd name="T46" fmla="*/ 93 w 133"/>
                <a:gd name="T47" fmla="*/ 58 h 156"/>
                <a:gd name="T48" fmla="*/ 99 w 133"/>
                <a:gd name="T49" fmla="*/ 57 h 156"/>
                <a:gd name="T50" fmla="*/ 106 w 133"/>
                <a:gd name="T51" fmla="*/ 63 h 156"/>
                <a:gd name="T52" fmla="*/ 108 w 133"/>
                <a:gd name="T53" fmla="*/ 68 h 156"/>
                <a:gd name="T54" fmla="*/ 110 w 133"/>
                <a:gd name="T55" fmla="*/ 72 h 156"/>
                <a:gd name="T56" fmla="*/ 114 w 133"/>
                <a:gd name="T57" fmla="*/ 80 h 156"/>
                <a:gd name="T58" fmla="*/ 116 w 133"/>
                <a:gd name="T59" fmla="*/ 73 h 156"/>
                <a:gd name="T60" fmla="*/ 121 w 133"/>
                <a:gd name="T61" fmla="*/ 64 h 156"/>
                <a:gd name="T62" fmla="*/ 126 w 133"/>
                <a:gd name="T63" fmla="*/ 59 h 156"/>
                <a:gd name="T64" fmla="*/ 133 w 133"/>
                <a:gd name="T65" fmla="*/ 52 h 156"/>
                <a:gd name="T66" fmla="*/ 129 w 133"/>
                <a:gd name="T67" fmla="*/ 46 h 156"/>
                <a:gd name="T68" fmla="*/ 123 w 133"/>
                <a:gd name="T69" fmla="*/ 42 h 156"/>
                <a:gd name="T70" fmla="*/ 114 w 133"/>
                <a:gd name="T71" fmla="*/ 43 h 156"/>
                <a:gd name="T72" fmla="*/ 108 w 133"/>
                <a:gd name="T73" fmla="*/ 51 h 156"/>
                <a:gd name="T74" fmla="*/ 96 w 133"/>
                <a:gd name="T75" fmla="*/ 49 h 156"/>
                <a:gd name="T76" fmla="*/ 90 w 133"/>
                <a:gd name="T77" fmla="*/ 47 h 156"/>
                <a:gd name="T78" fmla="*/ 91 w 133"/>
                <a:gd name="T79" fmla="*/ 53 h 156"/>
                <a:gd name="T80" fmla="*/ 79 w 133"/>
                <a:gd name="T81" fmla="*/ 52 h 156"/>
                <a:gd name="T82" fmla="*/ 68 w 133"/>
                <a:gd name="T83" fmla="*/ 47 h 156"/>
                <a:gd name="T84" fmla="*/ 57 w 133"/>
                <a:gd name="T85" fmla="*/ 42 h 156"/>
                <a:gd name="T86" fmla="*/ 56 w 133"/>
                <a:gd name="T87" fmla="*/ 33 h 156"/>
                <a:gd name="T88" fmla="*/ 47 w 133"/>
                <a:gd name="T89" fmla="*/ 27 h 156"/>
                <a:gd name="T90" fmla="*/ 48 w 133"/>
                <a:gd name="T91" fmla="*/ 21 h 156"/>
                <a:gd name="T92" fmla="*/ 44 w 133"/>
                <a:gd name="T93" fmla="*/ 13 h 156"/>
                <a:gd name="T94" fmla="*/ 49 w 133"/>
                <a:gd name="T95" fmla="*/ 6 h 156"/>
                <a:gd name="T96" fmla="*/ 45 w 133"/>
                <a:gd name="T97" fmla="*/ 0 h 156"/>
                <a:gd name="T98" fmla="*/ 36 w 133"/>
                <a:gd name="T99" fmla="*/ 4 h 156"/>
                <a:gd name="T100" fmla="*/ 26 w 133"/>
                <a:gd name="T101" fmla="*/ 10 h 156"/>
                <a:gd name="T102" fmla="*/ 20 w 133"/>
                <a:gd name="T103" fmla="*/ 13 h 156"/>
                <a:gd name="T104" fmla="*/ 24 w 133"/>
                <a:gd name="T105" fmla="*/ 22 h 156"/>
                <a:gd name="T106" fmla="*/ 23 w 133"/>
                <a:gd name="T107" fmla="*/ 33 h 156"/>
                <a:gd name="T108" fmla="*/ 15 w 133"/>
                <a:gd name="T109" fmla="*/ 41 h 156"/>
                <a:gd name="T110" fmla="*/ 7 w 133"/>
                <a:gd name="T111" fmla="*/ 48 h 156"/>
                <a:gd name="T112" fmla="*/ 6 w 133"/>
                <a:gd name="T113" fmla="*/ 55 h 156"/>
                <a:gd name="T114" fmla="*/ 7 w 133"/>
                <a:gd name="T115" fmla="*/ 64 h 156"/>
                <a:gd name="T116" fmla="*/ 113 w 133"/>
                <a:gd name="T117" fmla="*/ 12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56">
                  <a:moveTo>
                    <a:pt x="113" y="125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113" y="126"/>
                    <a:pt x="114" y="125"/>
                    <a:pt x="113" y="125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8"/>
                    <a:pt x="113" y="129"/>
                  </a:cubicBezTo>
                  <a:cubicBezTo>
                    <a:pt x="114" y="129"/>
                    <a:pt x="113" y="127"/>
                    <a:pt x="113" y="127"/>
                  </a:cubicBezTo>
                  <a:close/>
                  <a:moveTo>
                    <a:pt x="112" y="130"/>
                  </a:moveTo>
                  <a:cubicBezTo>
                    <a:pt x="112" y="130"/>
                    <a:pt x="112" y="131"/>
                    <a:pt x="113" y="131"/>
                  </a:cubicBezTo>
                  <a:cubicBezTo>
                    <a:pt x="113" y="131"/>
                    <a:pt x="113" y="130"/>
                    <a:pt x="112" y="130"/>
                  </a:cubicBezTo>
                  <a:close/>
                  <a:moveTo>
                    <a:pt x="111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2" y="137"/>
                    <a:pt x="112" y="137"/>
                    <a:pt x="111" y="137"/>
                  </a:cubicBezTo>
                  <a:close/>
                  <a:moveTo>
                    <a:pt x="116" y="155"/>
                  </a:moveTo>
                  <a:cubicBezTo>
                    <a:pt x="116" y="155"/>
                    <a:pt x="116" y="155"/>
                    <a:pt x="116" y="155"/>
                  </a:cubicBezTo>
                  <a:cubicBezTo>
                    <a:pt x="117" y="156"/>
                    <a:pt x="117" y="155"/>
                    <a:pt x="117" y="155"/>
                  </a:cubicBezTo>
                  <a:cubicBezTo>
                    <a:pt x="117" y="155"/>
                    <a:pt x="116" y="155"/>
                    <a:pt x="116" y="155"/>
                  </a:cubicBezTo>
                  <a:close/>
                  <a:moveTo>
                    <a:pt x="0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ubicBezTo>
                    <a:pt x="1" y="69"/>
                    <a:pt x="1" y="70"/>
                    <a:pt x="1" y="71"/>
                  </a:cubicBezTo>
                  <a:cubicBezTo>
                    <a:pt x="2" y="72"/>
                    <a:pt x="6" y="74"/>
                    <a:pt x="9" y="73"/>
                  </a:cubicBezTo>
                  <a:cubicBezTo>
                    <a:pt x="10" y="72"/>
                    <a:pt x="10" y="71"/>
                    <a:pt x="11" y="70"/>
                  </a:cubicBezTo>
                  <a:cubicBezTo>
                    <a:pt x="11" y="70"/>
                    <a:pt x="11" y="71"/>
                    <a:pt x="12" y="70"/>
                  </a:cubicBezTo>
                  <a:cubicBezTo>
                    <a:pt x="11" y="71"/>
                    <a:pt x="11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8" y="74"/>
                    <a:pt x="9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6"/>
                    <a:pt x="4" y="76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3" y="77"/>
                    <a:pt x="4" y="78"/>
                    <a:pt x="4" y="78"/>
                  </a:cubicBezTo>
                  <a:cubicBezTo>
                    <a:pt x="6" y="81"/>
                    <a:pt x="8" y="82"/>
                    <a:pt x="10" y="85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12" y="85"/>
                    <a:pt x="12" y="84"/>
                    <a:pt x="13" y="84"/>
                  </a:cubicBezTo>
                  <a:cubicBezTo>
                    <a:pt x="15" y="83"/>
                    <a:pt x="17" y="82"/>
                    <a:pt x="17" y="80"/>
                  </a:cubicBezTo>
                  <a:cubicBezTo>
                    <a:pt x="18" y="78"/>
                    <a:pt x="17" y="77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7"/>
                    <a:pt x="19" y="77"/>
                  </a:cubicBezTo>
                  <a:cubicBezTo>
                    <a:pt x="19" y="77"/>
                    <a:pt x="19" y="77"/>
                    <a:pt x="19" y="78"/>
                  </a:cubicBezTo>
                  <a:cubicBezTo>
                    <a:pt x="20" y="79"/>
                    <a:pt x="20" y="80"/>
                    <a:pt x="19" y="79"/>
                  </a:cubicBezTo>
                  <a:cubicBezTo>
                    <a:pt x="19" y="79"/>
                    <a:pt x="20" y="80"/>
                    <a:pt x="19" y="80"/>
                  </a:cubicBezTo>
                  <a:cubicBezTo>
                    <a:pt x="19" y="80"/>
                    <a:pt x="19" y="81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1" y="82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18" y="89"/>
                    <a:pt x="18" y="90"/>
                  </a:cubicBezTo>
                  <a:cubicBezTo>
                    <a:pt x="18" y="90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3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100"/>
                    <a:pt x="21" y="100"/>
                  </a:cubicBezTo>
                  <a:cubicBezTo>
                    <a:pt x="21" y="100"/>
                    <a:pt x="21" y="101"/>
                    <a:pt x="21" y="101"/>
                  </a:cubicBezTo>
                  <a:cubicBezTo>
                    <a:pt x="21" y="102"/>
                    <a:pt x="22" y="103"/>
                    <a:pt x="22" y="103"/>
                  </a:cubicBezTo>
                  <a:cubicBezTo>
                    <a:pt x="22" y="105"/>
                    <a:pt x="22" y="106"/>
                    <a:pt x="22" y="107"/>
                  </a:cubicBezTo>
                  <a:cubicBezTo>
                    <a:pt x="23" y="111"/>
                    <a:pt x="25" y="114"/>
                    <a:pt x="26" y="117"/>
                  </a:cubicBezTo>
                  <a:cubicBezTo>
                    <a:pt x="27" y="120"/>
                    <a:pt x="27" y="121"/>
                    <a:pt x="27" y="124"/>
                  </a:cubicBezTo>
                  <a:cubicBezTo>
                    <a:pt x="27" y="125"/>
                    <a:pt x="28" y="126"/>
                    <a:pt x="28" y="126"/>
                  </a:cubicBezTo>
                  <a:cubicBezTo>
                    <a:pt x="29" y="127"/>
                    <a:pt x="28" y="127"/>
                    <a:pt x="29" y="128"/>
                  </a:cubicBezTo>
                  <a:cubicBezTo>
                    <a:pt x="29" y="129"/>
                    <a:pt x="30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2"/>
                    <a:pt x="32" y="133"/>
                    <a:pt x="33" y="134"/>
                  </a:cubicBezTo>
                  <a:cubicBezTo>
                    <a:pt x="33" y="135"/>
                    <a:pt x="33" y="136"/>
                    <a:pt x="33" y="137"/>
                  </a:cubicBezTo>
                  <a:cubicBezTo>
                    <a:pt x="34" y="138"/>
                    <a:pt x="36" y="139"/>
                    <a:pt x="36" y="140"/>
                  </a:cubicBezTo>
                  <a:cubicBezTo>
                    <a:pt x="36" y="141"/>
                    <a:pt x="35" y="141"/>
                    <a:pt x="35" y="141"/>
                  </a:cubicBezTo>
                  <a:cubicBezTo>
                    <a:pt x="36" y="144"/>
                    <a:pt x="38" y="147"/>
                    <a:pt x="40" y="149"/>
                  </a:cubicBezTo>
                  <a:cubicBezTo>
                    <a:pt x="41" y="149"/>
                    <a:pt x="41" y="149"/>
                    <a:pt x="42" y="149"/>
                  </a:cubicBezTo>
                  <a:cubicBezTo>
                    <a:pt x="43" y="148"/>
                    <a:pt x="43" y="146"/>
                    <a:pt x="44" y="146"/>
                  </a:cubicBezTo>
                  <a:cubicBezTo>
                    <a:pt x="45" y="145"/>
                    <a:pt x="46" y="145"/>
                    <a:pt x="46" y="145"/>
                  </a:cubicBezTo>
                  <a:cubicBezTo>
                    <a:pt x="46" y="145"/>
                    <a:pt x="46" y="144"/>
                    <a:pt x="46" y="144"/>
                  </a:cubicBezTo>
                  <a:cubicBezTo>
                    <a:pt x="46" y="144"/>
                    <a:pt x="49" y="140"/>
                    <a:pt x="49" y="140"/>
                  </a:cubicBezTo>
                  <a:cubicBezTo>
                    <a:pt x="49" y="140"/>
                    <a:pt x="51" y="140"/>
                    <a:pt x="51" y="139"/>
                  </a:cubicBezTo>
                  <a:cubicBezTo>
                    <a:pt x="51" y="137"/>
                    <a:pt x="50" y="134"/>
                    <a:pt x="50" y="132"/>
                  </a:cubicBezTo>
                  <a:cubicBezTo>
                    <a:pt x="51" y="131"/>
                    <a:pt x="52" y="131"/>
                    <a:pt x="52" y="130"/>
                  </a:cubicBezTo>
                  <a:cubicBezTo>
                    <a:pt x="53" y="129"/>
                    <a:pt x="52" y="129"/>
                    <a:pt x="52" y="128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26"/>
                    <a:pt x="53" y="125"/>
                    <a:pt x="52" y="124"/>
                  </a:cubicBezTo>
                  <a:cubicBezTo>
                    <a:pt x="52" y="122"/>
                    <a:pt x="52" y="120"/>
                    <a:pt x="52" y="117"/>
                  </a:cubicBezTo>
                  <a:cubicBezTo>
                    <a:pt x="52" y="116"/>
                    <a:pt x="53" y="115"/>
                    <a:pt x="53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3" y="113"/>
                    <a:pt x="52" y="112"/>
                    <a:pt x="52" y="111"/>
                  </a:cubicBezTo>
                  <a:cubicBezTo>
                    <a:pt x="52" y="111"/>
                    <a:pt x="53" y="110"/>
                    <a:pt x="53" y="110"/>
                  </a:cubicBezTo>
                  <a:cubicBezTo>
                    <a:pt x="55" y="109"/>
                    <a:pt x="55" y="110"/>
                    <a:pt x="56" y="109"/>
                  </a:cubicBezTo>
                  <a:cubicBezTo>
                    <a:pt x="57" y="109"/>
                    <a:pt x="57" y="108"/>
                    <a:pt x="58" y="107"/>
                  </a:cubicBezTo>
                  <a:cubicBezTo>
                    <a:pt x="59" y="107"/>
                    <a:pt x="60" y="107"/>
                    <a:pt x="61" y="107"/>
                  </a:cubicBezTo>
                  <a:cubicBezTo>
                    <a:pt x="62" y="106"/>
                    <a:pt x="62" y="103"/>
                    <a:pt x="63" y="102"/>
                  </a:cubicBezTo>
                  <a:cubicBezTo>
                    <a:pt x="64" y="101"/>
                    <a:pt x="66" y="102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8" y="100"/>
                    <a:pt x="68" y="100"/>
                  </a:cubicBezTo>
                  <a:cubicBezTo>
                    <a:pt x="69" y="99"/>
                    <a:pt x="70" y="100"/>
                    <a:pt x="71" y="99"/>
                  </a:cubicBezTo>
                  <a:cubicBezTo>
                    <a:pt x="72" y="99"/>
                    <a:pt x="71" y="98"/>
                    <a:pt x="72" y="97"/>
                  </a:cubicBezTo>
                  <a:cubicBezTo>
                    <a:pt x="72" y="97"/>
                    <a:pt x="73" y="96"/>
                    <a:pt x="74" y="96"/>
                  </a:cubicBezTo>
                  <a:cubicBezTo>
                    <a:pt x="74" y="95"/>
                    <a:pt x="74" y="95"/>
                    <a:pt x="74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7" y="92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0"/>
                    <a:pt x="79" y="91"/>
                    <a:pt x="80" y="91"/>
                  </a:cubicBezTo>
                  <a:cubicBezTo>
                    <a:pt x="80" y="90"/>
                    <a:pt x="81" y="89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5" y="86"/>
                    <a:pt x="85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7" y="82"/>
                    <a:pt x="86" y="81"/>
                    <a:pt x="87" y="81"/>
                  </a:cubicBezTo>
                  <a:cubicBezTo>
                    <a:pt x="87" y="80"/>
                    <a:pt x="88" y="81"/>
                    <a:pt x="89" y="81"/>
                  </a:cubicBezTo>
                  <a:cubicBezTo>
                    <a:pt x="89" y="80"/>
                    <a:pt x="90" y="79"/>
                    <a:pt x="90" y="79"/>
                  </a:cubicBezTo>
                  <a:cubicBezTo>
                    <a:pt x="90" y="79"/>
                    <a:pt x="90" y="80"/>
                    <a:pt x="90" y="80"/>
                  </a:cubicBezTo>
                  <a:cubicBezTo>
                    <a:pt x="91" y="80"/>
                    <a:pt x="91" y="80"/>
                    <a:pt x="92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6"/>
                    <a:pt x="108" y="68"/>
                    <a:pt x="108" y="68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0" y="67"/>
                  </a:lnTo>
                  <a:close/>
                  <a:moveTo>
                    <a:pt x="113" y="121"/>
                  </a:moveTo>
                  <a:cubicBezTo>
                    <a:pt x="113" y="121"/>
                    <a:pt x="113" y="122"/>
                    <a:pt x="113" y="122"/>
                  </a:cubicBezTo>
                  <a:cubicBezTo>
                    <a:pt x="113" y="122"/>
                    <a:pt x="114" y="121"/>
                    <a:pt x="113" y="1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36" name="Freeform 107">
              <a:extLst>
                <a:ext uri="{FF2B5EF4-FFF2-40B4-BE49-F238E27FC236}">
                  <a16:creationId xmlns:a16="http://schemas.microsoft.com/office/drawing/2014/main" id="{E0DD0598-81E0-5E83-91D6-AF70208733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0618" y="1282404"/>
              <a:ext cx="301008" cy="155620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37" name="Freeform 108">
              <a:extLst>
                <a:ext uri="{FF2B5EF4-FFF2-40B4-BE49-F238E27FC236}">
                  <a16:creationId xmlns:a16="http://schemas.microsoft.com/office/drawing/2014/main" id="{B5AA541E-F2D8-635C-2F83-72C429354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752" y="2106774"/>
              <a:ext cx="211303" cy="143003"/>
            </a:xfrm>
            <a:custGeom>
              <a:avLst/>
              <a:gdLst>
                <a:gd name="T0" fmla="*/ 14 w 33"/>
                <a:gd name="T1" fmla="*/ 21 h 21"/>
                <a:gd name="T2" fmla="*/ 11 w 33"/>
                <a:gd name="T3" fmla="*/ 20 h 21"/>
                <a:gd name="T4" fmla="*/ 7 w 33"/>
                <a:gd name="T5" fmla="*/ 18 h 21"/>
                <a:gd name="T6" fmla="*/ 4 w 33"/>
                <a:gd name="T7" fmla="*/ 14 h 21"/>
                <a:gd name="T8" fmla="*/ 1 w 33"/>
                <a:gd name="T9" fmla="*/ 12 h 21"/>
                <a:gd name="T10" fmla="*/ 1 w 33"/>
                <a:gd name="T11" fmla="*/ 10 h 21"/>
                <a:gd name="T12" fmla="*/ 0 w 33"/>
                <a:gd name="T13" fmla="*/ 8 h 21"/>
                <a:gd name="T14" fmla="*/ 2 w 33"/>
                <a:gd name="T15" fmla="*/ 7 h 21"/>
                <a:gd name="T16" fmla="*/ 3 w 33"/>
                <a:gd name="T17" fmla="*/ 4 h 21"/>
                <a:gd name="T18" fmla="*/ 4 w 33"/>
                <a:gd name="T19" fmla="*/ 3 h 21"/>
                <a:gd name="T20" fmla="*/ 7 w 33"/>
                <a:gd name="T21" fmla="*/ 4 h 21"/>
                <a:gd name="T22" fmla="*/ 11 w 33"/>
                <a:gd name="T23" fmla="*/ 4 h 21"/>
                <a:gd name="T24" fmla="*/ 14 w 33"/>
                <a:gd name="T25" fmla="*/ 5 h 21"/>
                <a:gd name="T26" fmla="*/ 13 w 33"/>
                <a:gd name="T27" fmla="*/ 3 h 21"/>
                <a:gd name="T28" fmla="*/ 16 w 33"/>
                <a:gd name="T29" fmla="*/ 3 h 21"/>
                <a:gd name="T30" fmla="*/ 19 w 33"/>
                <a:gd name="T31" fmla="*/ 2 h 21"/>
                <a:gd name="T32" fmla="*/ 21 w 33"/>
                <a:gd name="T33" fmla="*/ 3 h 21"/>
                <a:gd name="T34" fmla="*/ 23 w 33"/>
                <a:gd name="T35" fmla="*/ 2 h 21"/>
                <a:gd name="T36" fmla="*/ 27 w 33"/>
                <a:gd name="T37" fmla="*/ 1 h 21"/>
                <a:gd name="T38" fmla="*/ 30 w 33"/>
                <a:gd name="T39" fmla="*/ 1 h 21"/>
                <a:gd name="T40" fmla="*/ 33 w 33"/>
                <a:gd name="T41" fmla="*/ 2 h 21"/>
                <a:gd name="T42" fmla="*/ 32 w 33"/>
                <a:gd name="T43" fmla="*/ 6 h 21"/>
                <a:gd name="T44" fmla="*/ 29 w 33"/>
                <a:gd name="T45" fmla="*/ 8 h 21"/>
                <a:gd name="T46" fmla="*/ 27 w 33"/>
                <a:gd name="T47" fmla="*/ 16 h 21"/>
                <a:gd name="T48" fmla="*/ 24 w 33"/>
                <a:gd name="T49" fmla="*/ 18 h 21"/>
                <a:gd name="T50" fmla="*/ 23 w 33"/>
                <a:gd name="T51" fmla="*/ 18 h 21"/>
                <a:gd name="T52" fmla="*/ 20 w 33"/>
                <a:gd name="T53" fmla="*/ 18 h 21"/>
                <a:gd name="T54" fmla="*/ 17 w 33"/>
                <a:gd name="T55" fmla="*/ 19 h 21"/>
                <a:gd name="T56" fmla="*/ 15 w 33"/>
                <a:gd name="T57" fmla="*/ 21 h 21"/>
                <a:gd name="T58" fmla="*/ 14 w 33"/>
                <a:gd name="T5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21">
                  <a:moveTo>
                    <a:pt x="14" y="21"/>
                  </a:moveTo>
                  <a:cubicBezTo>
                    <a:pt x="14" y="21"/>
                    <a:pt x="12" y="21"/>
                    <a:pt x="11" y="20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5" y="17"/>
                    <a:pt x="4" y="16"/>
                    <a:pt x="4" y="14"/>
                  </a:cubicBezTo>
                  <a:cubicBezTo>
                    <a:pt x="4" y="13"/>
                    <a:pt x="1" y="12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8"/>
                    <a:pt x="3" y="4"/>
                    <a:pt x="3" y="4"/>
                  </a:cubicBezTo>
                  <a:cubicBezTo>
                    <a:pt x="3" y="4"/>
                    <a:pt x="2" y="2"/>
                    <a:pt x="4" y="3"/>
                  </a:cubicBezTo>
                  <a:cubicBezTo>
                    <a:pt x="4" y="3"/>
                    <a:pt x="6" y="4"/>
                    <a:pt x="7" y="4"/>
                  </a:cubicBezTo>
                  <a:cubicBezTo>
                    <a:pt x="8" y="4"/>
                    <a:pt x="8" y="4"/>
                    <a:pt x="11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6" y="3"/>
                  </a:cubicBezTo>
                  <a:cubicBezTo>
                    <a:pt x="18" y="2"/>
                    <a:pt x="18" y="1"/>
                    <a:pt x="19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2"/>
                    <a:pt x="23" y="2"/>
                  </a:cubicBezTo>
                  <a:cubicBezTo>
                    <a:pt x="25" y="1"/>
                    <a:pt x="25" y="1"/>
                    <a:pt x="27" y="1"/>
                  </a:cubicBezTo>
                  <a:cubicBezTo>
                    <a:pt x="29" y="1"/>
                    <a:pt x="29" y="0"/>
                    <a:pt x="30" y="1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2"/>
                    <a:pt x="32" y="5"/>
                    <a:pt x="32" y="6"/>
                  </a:cubicBezTo>
                  <a:cubicBezTo>
                    <a:pt x="32" y="7"/>
                    <a:pt x="31" y="7"/>
                    <a:pt x="29" y="8"/>
                  </a:cubicBezTo>
                  <a:cubicBezTo>
                    <a:pt x="27" y="10"/>
                    <a:pt x="29" y="13"/>
                    <a:pt x="27" y="16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9" y="18"/>
                    <a:pt x="17" y="18"/>
                    <a:pt x="17" y="19"/>
                  </a:cubicBezTo>
                  <a:cubicBezTo>
                    <a:pt x="16" y="20"/>
                    <a:pt x="15" y="21"/>
                    <a:pt x="15" y="21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pic>
          <p:nvPicPr>
            <p:cNvPr id="2638" name="Picture 2637">
              <a:extLst>
                <a:ext uri="{FF2B5EF4-FFF2-40B4-BE49-F238E27FC236}">
                  <a16:creationId xmlns:a16="http://schemas.microsoft.com/office/drawing/2014/main" id="{AC24393C-09AF-5B24-BFB4-A7D743B706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3349" y="3107793"/>
              <a:ext cx="31895" cy="27339"/>
            </a:xfrm>
            <a:prstGeom prst="rect">
              <a:avLst/>
            </a:prstGeom>
            <a:grpFill/>
            <a:ln w="0">
              <a:solidFill>
                <a:srgbClr val="FFFFFF">
                  <a:lumMod val="85000"/>
                </a:srgbClr>
              </a:solidFill>
            </a:ln>
          </p:spPr>
        </p:pic>
        <p:sp>
          <p:nvSpPr>
            <p:cNvPr id="2639" name="Freeform 110">
              <a:extLst>
                <a:ext uri="{FF2B5EF4-FFF2-40B4-BE49-F238E27FC236}">
                  <a16:creationId xmlns:a16="http://schemas.microsoft.com/office/drawing/2014/main" id="{38F75944-DBC9-7D14-7918-78E0E9584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956" y="3339121"/>
              <a:ext cx="179408" cy="107253"/>
            </a:xfrm>
            <a:custGeom>
              <a:avLst/>
              <a:gdLst>
                <a:gd name="T0" fmla="*/ 28 w 28"/>
                <a:gd name="T1" fmla="*/ 7 h 16"/>
                <a:gd name="T2" fmla="*/ 27 w 28"/>
                <a:gd name="T3" fmla="*/ 5 h 16"/>
                <a:gd name="T4" fmla="*/ 24 w 28"/>
                <a:gd name="T5" fmla="*/ 4 h 16"/>
                <a:gd name="T6" fmla="*/ 23 w 28"/>
                <a:gd name="T7" fmla="*/ 2 h 16"/>
                <a:gd name="T8" fmla="*/ 22 w 28"/>
                <a:gd name="T9" fmla="*/ 2 h 16"/>
                <a:gd name="T10" fmla="*/ 22 w 28"/>
                <a:gd name="T11" fmla="*/ 1 h 16"/>
                <a:gd name="T12" fmla="*/ 17 w 28"/>
                <a:gd name="T13" fmla="*/ 1 h 16"/>
                <a:gd name="T14" fmla="*/ 16 w 28"/>
                <a:gd name="T15" fmla="*/ 0 h 16"/>
                <a:gd name="T16" fmla="*/ 16 w 28"/>
                <a:gd name="T17" fmla="*/ 1 h 16"/>
                <a:gd name="T18" fmla="*/ 11 w 28"/>
                <a:gd name="T19" fmla="*/ 1 h 16"/>
                <a:gd name="T20" fmla="*/ 11 w 28"/>
                <a:gd name="T21" fmla="*/ 2 h 16"/>
                <a:gd name="T22" fmla="*/ 4 w 28"/>
                <a:gd name="T23" fmla="*/ 2 h 16"/>
                <a:gd name="T24" fmla="*/ 3 w 28"/>
                <a:gd name="T25" fmla="*/ 3 h 16"/>
                <a:gd name="T26" fmla="*/ 1 w 28"/>
                <a:gd name="T27" fmla="*/ 5 h 16"/>
                <a:gd name="T28" fmla="*/ 0 w 28"/>
                <a:gd name="T29" fmla="*/ 8 h 16"/>
                <a:gd name="T30" fmla="*/ 4 w 28"/>
                <a:gd name="T31" fmla="*/ 9 h 16"/>
                <a:gd name="T32" fmla="*/ 7 w 28"/>
                <a:gd name="T33" fmla="*/ 10 h 16"/>
                <a:gd name="T34" fmla="*/ 9 w 28"/>
                <a:gd name="T35" fmla="*/ 11 h 16"/>
                <a:gd name="T36" fmla="*/ 9 w 28"/>
                <a:gd name="T37" fmla="*/ 14 h 16"/>
                <a:gd name="T38" fmla="*/ 10 w 28"/>
                <a:gd name="T39" fmla="*/ 14 h 16"/>
                <a:gd name="T40" fmla="*/ 9 w 28"/>
                <a:gd name="T41" fmla="*/ 15 h 16"/>
                <a:gd name="T42" fmla="*/ 11 w 28"/>
                <a:gd name="T43" fmla="*/ 15 h 16"/>
                <a:gd name="T44" fmla="*/ 11 w 28"/>
                <a:gd name="T45" fmla="*/ 11 h 16"/>
                <a:gd name="T46" fmla="*/ 15 w 28"/>
                <a:gd name="T47" fmla="*/ 10 h 16"/>
                <a:gd name="T48" fmla="*/ 17 w 28"/>
                <a:gd name="T49" fmla="*/ 10 h 16"/>
                <a:gd name="T50" fmla="*/ 20 w 28"/>
                <a:gd name="T51" fmla="*/ 10 h 16"/>
                <a:gd name="T52" fmla="*/ 23 w 28"/>
                <a:gd name="T53" fmla="*/ 9 h 16"/>
                <a:gd name="T54" fmla="*/ 25 w 28"/>
                <a:gd name="T55" fmla="*/ 7 h 16"/>
                <a:gd name="T56" fmla="*/ 28 w 28"/>
                <a:gd name="T5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16">
                  <a:moveTo>
                    <a:pt x="28" y="7"/>
                  </a:moveTo>
                  <a:cubicBezTo>
                    <a:pt x="27" y="5"/>
                    <a:pt x="28" y="6"/>
                    <a:pt x="27" y="5"/>
                  </a:cubicBezTo>
                  <a:cubicBezTo>
                    <a:pt x="27" y="5"/>
                    <a:pt x="25" y="5"/>
                    <a:pt x="24" y="4"/>
                  </a:cubicBezTo>
                  <a:cubicBezTo>
                    <a:pt x="24" y="4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3" y="8"/>
                    <a:pt x="4" y="9"/>
                  </a:cubicBezTo>
                  <a:cubicBezTo>
                    <a:pt x="5" y="10"/>
                    <a:pt x="5" y="10"/>
                    <a:pt x="7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11" y="16"/>
                    <a:pt x="11" y="15"/>
                  </a:cubicBezTo>
                  <a:cubicBezTo>
                    <a:pt x="12" y="14"/>
                    <a:pt x="11" y="11"/>
                    <a:pt x="11" y="11"/>
                  </a:cubicBezTo>
                  <a:cubicBezTo>
                    <a:pt x="11" y="11"/>
                    <a:pt x="13" y="10"/>
                    <a:pt x="15" y="10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1" y="10"/>
                    <a:pt x="23" y="9"/>
                    <a:pt x="23" y="9"/>
                  </a:cubicBezTo>
                  <a:cubicBezTo>
                    <a:pt x="23" y="8"/>
                    <a:pt x="25" y="7"/>
                    <a:pt x="25" y="7"/>
                  </a:cubicBezTo>
                  <a:lnTo>
                    <a:pt x="28" y="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0" name="Freeform 111">
              <a:extLst>
                <a:ext uri="{FF2B5EF4-FFF2-40B4-BE49-F238E27FC236}">
                  <a16:creationId xmlns:a16="http://schemas.microsoft.com/office/drawing/2014/main" id="{AD2FB854-9AE5-6E24-577F-39A3D70A1F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5828" y="3101484"/>
              <a:ext cx="147514" cy="128282"/>
            </a:xfrm>
            <a:custGeom>
              <a:avLst/>
              <a:gdLst>
                <a:gd name="T0" fmla="*/ 20 w 23"/>
                <a:gd name="T1" fmla="*/ 13 h 19"/>
                <a:gd name="T2" fmla="*/ 20 w 23"/>
                <a:gd name="T3" fmla="*/ 14 h 19"/>
                <a:gd name="T4" fmla="*/ 19 w 23"/>
                <a:gd name="T5" fmla="*/ 14 h 19"/>
                <a:gd name="T6" fmla="*/ 23 w 23"/>
                <a:gd name="T7" fmla="*/ 16 h 19"/>
                <a:gd name="T8" fmla="*/ 22 w 23"/>
                <a:gd name="T9" fmla="*/ 14 h 19"/>
                <a:gd name="T10" fmla="*/ 20 w 23"/>
                <a:gd name="T11" fmla="*/ 13 h 19"/>
                <a:gd name="T12" fmla="*/ 14 w 23"/>
                <a:gd name="T13" fmla="*/ 8 h 19"/>
                <a:gd name="T14" fmla="*/ 14 w 23"/>
                <a:gd name="T15" fmla="*/ 8 h 19"/>
                <a:gd name="T16" fmla="*/ 14 w 23"/>
                <a:gd name="T17" fmla="*/ 8 h 19"/>
                <a:gd name="T18" fmla="*/ 16 w 23"/>
                <a:gd name="T19" fmla="*/ 7 h 19"/>
                <a:gd name="T20" fmla="*/ 17 w 23"/>
                <a:gd name="T21" fmla="*/ 9 h 19"/>
                <a:gd name="T22" fmla="*/ 18 w 23"/>
                <a:gd name="T23" fmla="*/ 9 h 19"/>
                <a:gd name="T24" fmla="*/ 18 w 23"/>
                <a:gd name="T25" fmla="*/ 7 h 19"/>
                <a:gd name="T26" fmla="*/ 16 w 23"/>
                <a:gd name="T27" fmla="*/ 7 h 19"/>
                <a:gd name="T28" fmla="*/ 9 w 23"/>
                <a:gd name="T29" fmla="*/ 3 h 19"/>
                <a:gd name="T30" fmla="*/ 8 w 23"/>
                <a:gd name="T31" fmla="*/ 3 h 19"/>
                <a:gd name="T32" fmla="*/ 8 w 23"/>
                <a:gd name="T33" fmla="*/ 4 h 19"/>
                <a:gd name="T34" fmla="*/ 10 w 23"/>
                <a:gd name="T35" fmla="*/ 5 h 19"/>
                <a:gd name="T36" fmla="*/ 11 w 23"/>
                <a:gd name="T37" fmla="*/ 5 h 19"/>
                <a:gd name="T38" fmla="*/ 10 w 23"/>
                <a:gd name="T39" fmla="*/ 4 h 19"/>
                <a:gd name="T40" fmla="*/ 10 w 23"/>
                <a:gd name="T41" fmla="*/ 3 h 19"/>
                <a:gd name="T42" fmla="*/ 9 w 23"/>
                <a:gd name="T43" fmla="*/ 3 h 19"/>
                <a:gd name="T44" fmla="*/ 1 w 23"/>
                <a:gd name="T45" fmla="*/ 1 h 19"/>
                <a:gd name="T46" fmla="*/ 2 w 23"/>
                <a:gd name="T47" fmla="*/ 3 h 19"/>
                <a:gd name="T48" fmla="*/ 1 w 23"/>
                <a:gd name="T4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9">
                  <a:moveTo>
                    <a:pt x="20" y="13"/>
                  </a:move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9"/>
                    <a:pt x="20" y="18"/>
                    <a:pt x="23" y="16"/>
                  </a:cubicBezTo>
                  <a:cubicBezTo>
                    <a:pt x="23" y="15"/>
                    <a:pt x="23" y="15"/>
                    <a:pt x="22" y="14"/>
                  </a:cubicBezTo>
                  <a:cubicBezTo>
                    <a:pt x="22" y="12"/>
                    <a:pt x="22" y="14"/>
                    <a:pt x="20" y="13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lose/>
                  <a:moveTo>
                    <a:pt x="16" y="7"/>
                  </a:moveTo>
                  <a:cubicBezTo>
                    <a:pt x="16" y="8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7"/>
                    <a:pt x="18" y="7"/>
                  </a:cubicBezTo>
                  <a:cubicBezTo>
                    <a:pt x="17" y="7"/>
                    <a:pt x="17" y="7"/>
                    <a:pt x="16" y="7"/>
                  </a:cubicBezTo>
                  <a:close/>
                  <a:moveTo>
                    <a:pt x="9" y="3"/>
                  </a:moveTo>
                  <a:cubicBezTo>
                    <a:pt x="10" y="3"/>
                    <a:pt x="8" y="3"/>
                    <a:pt x="8" y="3"/>
                  </a:cubicBezTo>
                  <a:cubicBezTo>
                    <a:pt x="8" y="3"/>
                    <a:pt x="9" y="4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lose/>
                  <a:moveTo>
                    <a:pt x="1" y="1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0"/>
                    <a:pt x="1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1" name="Freeform 112">
              <a:extLst>
                <a:ext uri="{FF2B5EF4-FFF2-40B4-BE49-F238E27FC236}">
                  <a16:creationId xmlns:a16="http://schemas.microsoft.com/office/drawing/2014/main" id="{504A8199-2AA7-4758-C49B-DBB7CFFA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504" y="3196120"/>
              <a:ext cx="83724" cy="60987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2" name="Freeform 113">
              <a:extLst>
                <a:ext uri="{FF2B5EF4-FFF2-40B4-BE49-F238E27FC236}">
                  <a16:creationId xmlns:a16="http://schemas.microsoft.com/office/drawing/2014/main" id="{3C964622-6C85-DBD7-75A6-951B6F7A5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296" y="3608304"/>
              <a:ext cx="139540" cy="271286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3" name="Freeform 114">
              <a:extLst>
                <a:ext uri="{FF2B5EF4-FFF2-40B4-BE49-F238E27FC236}">
                  <a16:creationId xmlns:a16="http://schemas.microsoft.com/office/drawing/2014/main" id="{7DA35F11-A7A3-01D1-8089-42F7D857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921" y="3452682"/>
              <a:ext cx="75750" cy="60987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4" name="Freeform 115">
              <a:extLst>
                <a:ext uri="{FF2B5EF4-FFF2-40B4-BE49-F238E27FC236}">
                  <a16:creationId xmlns:a16="http://schemas.microsoft.com/office/drawing/2014/main" id="{CF8B7DB8-5348-AD40-295F-D598DA5FE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5778" y="3458992"/>
              <a:ext cx="219276" cy="182960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5" name="Freeform 116">
              <a:extLst>
                <a:ext uri="{FF2B5EF4-FFF2-40B4-BE49-F238E27FC236}">
                  <a16:creationId xmlns:a16="http://schemas.microsoft.com/office/drawing/2014/main" id="{BE31C9E0-1DA6-8E21-6CB2-6673B9E91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81" y="3269725"/>
              <a:ext cx="123592" cy="143003"/>
            </a:xfrm>
            <a:custGeom>
              <a:avLst/>
              <a:gdLst>
                <a:gd name="T0" fmla="*/ 10 w 19"/>
                <a:gd name="T1" fmla="*/ 21 h 21"/>
                <a:gd name="T2" fmla="*/ 13 w 19"/>
                <a:gd name="T3" fmla="*/ 20 h 21"/>
                <a:gd name="T4" fmla="*/ 15 w 19"/>
                <a:gd name="T5" fmla="*/ 18 h 21"/>
                <a:gd name="T6" fmla="*/ 16 w 19"/>
                <a:gd name="T7" fmla="*/ 15 h 21"/>
                <a:gd name="T8" fmla="*/ 18 w 19"/>
                <a:gd name="T9" fmla="*/ 13 h 21"/>
                <a:gd name="T10" fmla="*/ 19 w 19"/>
                <a:gd name="T11" fmla="*/ 12 h 21"/>
                <a:gd name="T12" fmla="*/ 17 w 19"/>
                <a:gd name="T13" fmla="*/ 12 h 21"/>
                <a:gd name="T14" fmla="*/ 17 w 19"/>
                <a:gd name="T15" fmla="*/ 11 h 21"/>
                <a:gd name="T16" fmla="*/ 15 w 19"/>
                <a:gd name="T17" fmla="*/ 11 h 21"/>
                <a:gd name="T18" fmla="*/ 15 w 19"/>
                <a:gd name="T19" fmla="*/ 0 h 21"/>
                <a:gd name="T20" fmla="*/ 8 w 19"/>
                <a:gd name="T21" fmla="*/ 0 h 21"/>
                <a:gd name="T22" fmla="*/ 7 w 19"/>
                <a:gd name="T23" fmla="*/ 2 h 21"/>
                <a:gd name="T24" fmla="*/ 5 w 19"/>
                <a:gd name="T25" fmla="*/ 2 h 21"/>
                <a:gd name="T26" fmla="*/ 6 w 19"/>
                <a:gd name="T27" fmla="*/ 3 h 21"/>
                <a:gd name="T28" fmla="*/ 8 w 19"/>
                <a:gd name="T29" fmla="*/ 6 h 21"/>
                <a:gd name="T30" fmla="*/ 9 w 19"/>
                <a:gd name="T31" fmla="*/ 9 h 21"/>
                <a:gd name="T32" fmla="*/ 4 w 19"/>
                <a:gd name="T33" fmla="*/ 8 h 21"/>
                <a:gd name="T34" fmla="*/ 1 w 19"/>
                <a:gd name="T35" fmla="*/ 12 h 21"/>
                <a:gd name="T36" fmla="*/ 0 w 19"/>
                <a:gd name="T37" fmla="*/ 15 h 21"/>
                <a:gd name="T38" fmla="*/ 1 w 19"/>
                <a:gd name="T39" fmla="*/ 15 h 21"/>
                <a:gd name="T40" fmla="*/ 2 w 19"/>
                <a:gd name="T41" fmla="*/ 16 h 21"/>
                <a:gd name="T42" fmla="*/ 4 w 19"/>
                <a:gd name="T43" fmla="*/ 18 h 21"/>
                <a:gd name="T44" fmla="*/ 6 w 19"/>
                <a:gd name="T45" fmla="*/ 19 h 21"/>
                <a:gd name="T46" fmla="*/ 7 w 19"/>
                <a:gd name="T47" fmla="*/ 20 h 21"/>
                <a:gd name="T48" fmla="*/ 7 w 19"/>
                <a:gd name="T49" fmla="*/ 21 h 21"/>
                <a:gd name="T50" fmla="*/ 9 w 19"/>
                <a:gd name="T51" fmla="*/ 21 h 21"/>
                <a:gd name="T52" fmla="*/ 10 w 19"/>
                <a:gd name="T5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cubicBezTo>
                    <a:pt x="10" y="20"/>
                    <a:pt x="13" y="21"/>
                    <a:pt x="13" y="20"/>
                  </a:cubicBezTo>
                  <a:cubicBezTo>
                    <a:pt x="12" y="19"/>
                    <a:pt x="15" y="18"/>
                    <a:pt x="15" y="18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6" y="14"/>
                    <a:pt x="16" y="13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5"/>
                    <a:pt x="8" y="6"/>
                  </a:cubicBezTo>
                  <a:cubicBezTo>
                    <a:pt x="9" y="7"/>
                    <a:pt x="9" y="9"/>
                    <a:pt x="9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0" y="12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20"/>
                    <a:pt x="6" y="20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8" y="21"/>
                    <a:pt x="8" y="20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6" name="Freeform 117">
              <a:extLst>
                <a:ext uri="{FF2B5EF4-FFF2-40B4-BE49-F238E27FC236}">
                  <a16:creationId xmlns:a16="http://schemas.microsoft.com/office/drawing/2014/main" id="{9BC450DD-F328-C7EB-DFF0-219BF7E5B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7313" y="302414"/>
              <a:ext cx="1768169" cy="1305953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7" name="Freeform 118">
              <a:extLst>
                <a:ext uri="{FF2B5EF4-FFF2-40B4-BE49-F238E27FC236}">
                  <a16:creationId xmlns:a16="http://schemas.microsoft.com/office/drawing/2014/main" id="{2A28FE13-2672-1EE1-ABDB-58D58FA82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0397" y="2390676"/>
              <a:ext cx="231237" cy="271286"/>
            </a:xfrm>
            <a:custGeom>
              <a:avLst/>
              <a:gdLst>
                <a:gd name="T0" fmla="*/ 3 w 36"/>
                <a:gd name="T1" fmla="*/ 14 h 40"/>
                <a:gd name="T2" fmla="*/ 7 w 36"/>
                <a:gd name="T3" fmla="*/ 16 h 40"/>
                <a:gd name="T4" fmla="*/ 14 w 36"/>
                <a:gd name="T5" fmla="*/ 22 h 40"/>
                <a:gd name="T6" fmla="*/ 6 w 36"/>
                <a:gd name="T7" fmla="*/ 23 h 40"/>
                <a:gd name="T8" fmla="*/ 9 w 36"/>
                <a:gd name="T9" fmla="*/ 27 h 40"/>
                <a:gd name="T10" fmla="*/ 13 w 36"/>
                <a:gd name="T11" fmla="*/ 28 h 40"/>
                <a:gd name="T12" fmla="*/ 16 w 36"/>
                <a:gd name="T13" fmla="*/ 26 h 40"/>
                <a:gd name="T14" fmla="*/ 15 w 36"/>
                <a:gd name="T15" fmla="*/ 23 h 40"/>
                <a:gd name="T16" fmla="*/ 19 w 36"/>
                <a:gd name="T17" fmla="*/ 21 h 40"/>
                <a:gd name="T18" fmla="*/ 15 w 36"/>
                <a:gd name="T19" fmla="*/ 18 h 40"/>
                <a:gd name="T20" fmla="*/ 18 w 36"/>
                <a:gd name="T21" fmla="*/ 21 h 40"/>
                <a:gd name="T22" fmla="*/ 22 w 36"/>
                <a:gd name="T23" fmla="*/ 23 h 40"/>
                <a:gd name="T24" fmla="*/ 18 w 36"/>
                <a:gd name="T25" fmla="*/ 17 h 40"/>
                <a:gd name="T26" fmla="*/ 14 w 36"/>
                <a:gd name="T27" fmla="*/ 14 h 40"/>
                <a:gd name="T28" fmla="*/ 14 w 36"/>
                <a:gd name="T29" fmla="*/ 11 h 40"/>
                <a:gd name="T30" fmla="*/ 16 w 36"/>
                <a:gd name="T31" fmla="*/ 10 h 40"/>
                <a:gd name="T32" fmla="*/ 17 w 36"/>
                <a:gd name="T33" fmla="*/ 9 h 40"/>
                <a:gd name="T34" fmla="*/ 20 w 36"/>
                <a:gd name="T35" fmla="*/ 7 h 40"/>
                <a:gd name="T36" fmla="*/ 28 w 36"/>
                <a:gd name="T37" fmla="*/ 4 h 40"/>
                <a:gd name="T38" fmla="*/ 31 w 36"/>
                <a:gd name="T39" fmla="*/ 4 h 40"/>
                <a:gd name="T40" fmla="*/ 32 w 36"/>
                <a:gd name="T41" fmla="*/ 1 h 40"/>
                <a:gd name="T42" fmla="*/ 26 w 36"/>
                <a:gd name="T43" fmla="*/ 2 h 40"/>
                <a:gd name="T44" fmla="*/ 19 w 36"/>
                <a:gd name="T45" fmla="*/ 3 h 40"/>
                <a:gd name="T46" fmla="*/ 15 w 36"/>
                <a:gd name="T47" fmla="*/ 4 h 40"/>
                <a:gd name="T48" fmla="*/ 9 w 36"/>
                <a:gd name="T49" fmla="*/ 7 h 40"/>
                <a:gd name="T50" fmla="*/ 4 w 36"/>
                <a:gd name="T51" fmla="*/ 10 h 40"/>
                <a:gd name="T52" fmla="*/ 1 w 36"/>
                <a:gd name="T53" fmla="*/ 12 h 40"/>
                <a:gd name="T54" fmla="*/ 33 w 36"/>
                <a:gd name="T55" fmla="*/ 36 h 40"/>
                <a:gd name="T56" fmla="*/ 16 w 36"/>
                <a:gd name="T57" fmla="*/ 38 h 40"/>
                <a:gd name="T58" fmla="*/ 25 w 36"/>
                <a:gd name="T59" fmla="*/ 40 h 40"/>
                <a:gd name="T60" fmla="*/ 30 w 36"/>
                <a:gd name="T61" fmla="*/ 39 h 40"/>
                <a:gd name="T62" fmla="*/ 28 w 36"/>
                <a:gd name="T63" fmla="*/ 37 h 40"/>
                <a:gd name="T64" fmla="*/ 18 w 36"/>
                <a:gd name="T65" fmla="*/ 36 h 40"/>
                <a:gd name="T66" fmla="*/ 14 w 36"/>
                <a:gd name="T67" fmla="*/ 17 h 40"/>
                <a:gd name="T68" fmla="*/ 11 w 36"/>
                <a:gd name="T69" fmla="*/ 30 h 40"/>
                <a:gd name="T70" fmla="*/ 35 w 36"/>
                <a:gd name="T71" fmla="*/ 28 h 40"/>
                <a:gd name="T72" fmla="*/ 29 w 36"/>
                <a:gd name="T73" fmla="*/ 24 h 40"/>
                <a:gd name="T74" fmla="*/ 4 w 36"/>
                <a:gd name="T75" fmla="*/ 21 h 40"/>
                <a:gd name="T76" fmla="*/ 28 w 36"/>
                <a:gd name="T77" fmla="*/ 21 h 40"/>
                <a:gd name="T78" fmla="*/ 28 w 36"/>
                <a:gd name="T79" fmla="*/ 15 h 40"/>
                <a:gd name="T80" fmla="*/ 31 w 36"/>
                <a:gd name="T81" fmla="*/ 16 h 40"/>
                <a:gd name="T82" fmla="*/ 0 w 36"/>
                <a:gd name="T8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40">
                  <a:moveTo>
                    <a:pt x="1" y="12"/>
                  </a:moveTo>
                  <a:cubicBezTo>
                    <a:pt x="2" y="12"/>
                    <a:pt x="2" y="13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5" y="17"/>
                    <a:pt x="6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6" y="20"/>
                    <a:pt x="6" y="20"/>
                  </a:cubicBezTo>
                  <a:cubicBezTo>
                    <a:pt x="9" y="20"/>
                    <a:pt x="11" y="21"/>
                    <a:pt x="14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1" y="23"/>
                    <a:pt x="11" y="22"/>
                    <a:pt x="10" y="21"/>
                  </a:cubicBezTo>
                  <a:cubicBezTo>
                    <a:pt x="8" y="21"/>
                    <a:pt x="7" y="21"/>
                    <a:pt x="6" y="23"/>
                  </a:cubicBezTo>
                  <a:cubicBezTo>
                    <a:pt x="8" y="25"/>
                    <a:pt x="8" y="24"/>
                    <a:pt x="7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28"/>
                    <a:pt x="8" y="27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1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6"/>
                    <a:pt x="13" y="26"/>
                  </a:cubicBezTo>
                  <a:cubicBezTo>
                    <a:pt x="14" y="26"/>
                    <a:pt x="16" y="26"/>
                    <a:pt x="16" y="26"/>
                  </a:cubicBezTo>
                  <a:cubicBezTo>
                    <a:pt x="16" y="26"/>
                    <a:pt x="17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8" y="23"/>
                    <a:pt x="18" y="24"/>
                    <a:pt x="19" y="24"/>
                  </a:cubicBezTo>
                  <a:cubicBezTo>
                    <a:pt x="19" y="23"/>
                    <a:pt x="19" y="22"/>
                    <a:pt x="19" y="21"/>
                  </a:cubicBezTo>
                  <a:cubicBezTo>
                    <a:pt x="18" y="21"/>
                    <a:pt x="16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7" y="19"/>
                    <a:pt x="17" y="20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4" y="23"/>
                    <a:pt x="21" y="19"/>
                    <a:pt x="20" y="19"/>
                  </a:cubicBezTo>
                  <a:cubicBezTo>
                    <a:pt x="20" y="19"/>
                    <a:pt x="19" y="19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6" y="16"/>
                    <a:pt x="16" y="17"/>
                    <a:pt x="14" y="17"/>
                  </a:cubicBezTo>
                  <a:cubicBezTo>
                    <a:pt x="14" y="17"/>
                    <a:pt x="15" y="16"/>
                    <a:pt x="15" y="16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cubicBezTo>
                    <a:pt x="18" y="16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2" y="10"/>
                    <a:pt x="12" y="10"/>
                  </a:cubicBezTo>
                  <a:cubicBezTo>
                    <a:pt x="12" y="9"/>
                    <a:pt x="14" y="7"/>
                    <a:pt x="14" y="6"/>
                  </a:cubicBezTo>
                  <a:cubicBezTo>
                    <a:pt x="14" y="7"/>
                    <a:pt x="16" y="10"/>
                    <a:pt x="16" y="10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7" y="10"/>
                    <a:pt x="17" y="10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20" y="8"/>
                    <a:pt x="21" y="8"/>
                    <a:pt x="20" y="7"/>
                  </a:cubicBezTo>
                  <a:cubicBezTo>
                    <a:pt x="16" y="4"/>
                    <a:pt x="19" y="5"/>
                    <a:pt x="22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5" y="5"/>
                    <a:pt x="27" y="5"/>
                    <a:pt x="28" y="4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1" y="5"/>
                    <a:pt x="31" y="4"/>
                  </a:cubicBezTo>
                  <a:cubicBezTo>
                    <a:pt x="31" y="2"/>
                    <a:pt x="32" y="4"/>
                    <a:pt x="33" y="3"/>
                  </a:cubicBezTo>
                  <a:cubicBezTo>
                    <a:pt x="34" y="3"/>
                    <a:pt x="34" y="1"/>
                    <a:pt x="34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29" y="0"/>
                    <a:pt x="30" y="1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3" y="1"/>
                    <a:pt x="23" y="0"/>
                    <a:pt x="22" y="1"/>
                  </a:cubicBezTo>
                  <a:cubicBezTo>
                    <a:pt x="21" y="3"/>
                    <a:pt x="21" y="3"/>
                    <a:pt x="19" y="3"/>
                  </a:cubicBezTo>
                  <a:cubicBezTo>
                    <a:pt x="18" y="3"/>
                    <a:pt x="16" y="2"/>
                    <a:pt x="16" y="2"/>
                  </a:cubicBezTo>
                  <a:cubicBezTo>
                    <a:pt x="16" y="2"/>
                    <a:pt x="15" y="2"/>
                    <a:pt x="16" y="3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2" y="4"/>
                    <a:pt x="12" y="5"/>
                  </a:cubicBezTo>
                  <a:cubicBezTo>
                    <a:pt x="12" y="6"/>
                    <a:pt x="11" y="5"/>
                    <a:pt x="11" y="6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8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4" y="12"/>
                    <a:pt x="3" y="12"/>
                  </a:cubicBezTo>
                  <a:lnTo>
                    <a:pt x="1" y="12"/>
                  </a:lnTo>
                  <a:close/>
                  <a:moveTo>
                    <a:pt x="33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3" y="36"/>
                  </a:cubicBezTo>
                  <a:close/>
                  <a:moveTo>
                    <a:pt x="18" y="36"/>
                  </a:moveTo>
                  <a:cubicBezTo>
                    <a:pt x="17" y="36"/>
                    <a:pt x="17" y="36"/>
                    <a:pt x="16" y="37"/>
                  </a:cubicBezTo>
                  <a:cubicBezTo>
                    <a:pt x="16" y="37"/>
                    <a:pt x="17" y="38"/>
                    <a:pt x="16" y="38"/>
                  </a:cubicBezTo>
                  <a:cubicBezTo>
                    <a:pt x="17" y="38"/>
                    <a:pt x="19" y="39"/>
                    <a:pt x="19" y="39"/>
                  </a:cubicBezTo>
                  <a:cubicBezTo>
                    <a:pt x="20" y="39"/>
                    <a:pt x="21" y="38"/>
                    <a:pt x="21" y="39"/>
                  </a:cubicBezTo>
                  <a:cubicBezTo>
                    <a:pt x="23" y="39"/>
                    <a:pt x="23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40"/>
                    <a:pt x="28" y="40"/>
                  </a:cubicBezTo>
                  <a:cubicBezTo>
                    <a:pt x="28" y="40"/>
                    <a:pt x="29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29" y="38"/>
                    <a:pt x="28" y="39"/>
                    <a:pt x="28" y="38"/>
                  </a:cubicBezTo>
                  <a:cubicBezTo>
                    <a:pt x="28" y="38"/>
                    <a:pt x="28" y="37"/>
                    <a:pt x="28" y="37"/>
                  </a:cubicBezTo>
                  <a:cubicBezTo>
                    <a:pt x="28" y="37"/>
                    <a:pt x="26" y="37"/>
                    <a:pt x="27" y="37"/>
                  </a:cubicBezTo>
                  <a:cubicBezTo>
                    <a:pt x="26" y="38"/>
                    <a:pt x="23" y="38"/>
                    <a:pt x="24" y="37"/>
                  </a:cubicBezTo>
                  <a:cubicBezTo>
                    <a:pt x="21" y="38"/>
                    <a:pt x="20" y="37"/>
                    <a:pt x="18" y="36"/>
                  </a:cubicBezTo>
                  <a:close/>
                  <a:moveTo>
                    <a:pt x="14" y="17"/>
                  </a:moveTo>
                  <a:cubicBezTo>
                    <a:pt x="14" y="17"/>
                    <a:pt x="15" y="18"/>
                    <a:pt x="15" y="18"/>
                  </a:cubicBezTo>
                  <a:cubicBezTo>
                    <a:pt x="13" y="17"/>
                    <a:pt x="12" y="17"/>
                    <a:pt x="14" y="17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0"/>
                    <a:pt x="11" y="30"/>
                  </a:cubicBezTo>
                  <a:close/>
                  <a:moveTo>
                    <a:pt x="35" y="28"/>
                  </a:moveTo>
                  <a:cubicBezTo>
                    <a:pt x="35" y="28"/>
                    <a:pt x="33" y="30"/>
                    <a:pt x="34" y="29"/>
                  </a:cubicBezTo>
                  <a:cubicBezTo>
                    <a:pt x="34" y="29"/>
                    <a:pt x="36" y="28"/>
                    <a:pt x="35" y="28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1" y="24"/>
                    <a:pt x="29" y="24"/>
                  </a:cubicBezTo>
                  <a:close/>
                  <a:moveTo>
                    <a:pt x="2" y="20"/>
                  </a:move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5" y="22"/>
                    <a:pt x="4" y="21"/>
                  </a:cubicBezTo>
                  <a:cubicBezTo>
                    <a:pt x="4" y="21"/>
                    <a:pt x="3" y="21"/>
                    <a:pt x="2" y="20"/>
                  </a:cubicBezTo>
                  <a:close/>
                  <a:moveTo>
                    <a:pt x="28" y="20"/>
                  </a:moveTo>
                  <a:cubicBezTo>
                    <a:pt x="28" y="20"/>
                    <a:pt x="28" y="21"/>
                    <a:pt x="28" y="21"/>
                  </a:cubicBezTo>
                  <a:cubicBezTo>
                    <a:pt x="29" y="21"/>
                    <a:pt x="29" y="20"/>
                    <a:pt x="28" y="20"/>
                  </a:cubicBezTo>
                  <a:close/>
                  <a:moveTo>
                    <a:pt x="29" y="14"/>
                  </a:moveTo>
                  <a:cubicBezTo>
                    <a:pt x="29" y="14"/>
                    <a:pt x="28" y="15"/>
                    <a:pt x="2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0" y="17"/>
                    <a:pt x="31" y="16"/>
                    <a:pt x="31" y="16"/>
                  </a:cubicBezTo>
                  <a:cubicBezTo>
                    <a:pt x="31" y="16"/>
                    <a:pt x="30" y="15"/>
                    <a:pt x="30" y="14"/>
                  </a:cubicBezTo>
                  <a:cubicBezTo>
                    <a:pt x="30" y="14"/>
                    <a:pt x="29" y="14"/>
                    <a:pt x="29" y="14"/>
                  </a:cubicBezTo>
                  <a:close/>
                  <a:moveTo>
                    <a:pt x="0" y="12"/>
                  </a:move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8" name="Freeform 119">
              <a:extLst>
                <a:ext uri="{FF2B5EF4-FFF2-40B4-BE49-F238E27FC236}">
                  <a16:creationId xmlns:a16="http://schemas.microsoft.com/office/drawing/2014/main" id="{8C02CE7F-7737-4A6D-F110-2FD77628E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698" y="3486331"/>
              <a:ext cx="141533" cy="250256"/>
            </a:xfrm>
            <a:custGeom>
              <a:avLst/>
              <a:gdLst>
                <a:gd name="T0" fmla="*/ 22 w 22"/>
                <a:gd name="T1" fmla="*/ 31 h 37"/>
                <a:gd name="T2" fmla="*/ 19 w 22"/>
                <a:gd name="T3" fmla="*/ 27 h 37"/>
                <a:gd name="T4" fmla="*/ 19 w 22"/>
                <a:gd name="T5" fmla="*/ 26 h 37"/>
                <a:gd name="T6" fmla="*/ 19 w 22"/>
                <a:gd name="T7" fmla="*/ 24 h 37"/>
                <a:gd name="T8" fmla="*/ 20 w 22"/>
                <a:gd name="T9" fmla="*/ 19 h 37"/>
                <a:gd name="T10" fmla="*/ 18 w 22"/>
                <a:gd name="T11" fmla="*/ 17 h 37"/>
                <a:gd name="T12" fmla="*/ 19 w 22"/>
                <a:gd name="T13" fmla="*/ 13 h 37"/>
                <a:gd name="T14" fmla="*/ 18 w 22"/>
                <a:gd name="T15" fmla="*/ 11 h 37"/>
                <a:gd name="T16" fmla="*/ 18 w 22"/>
                <a:gd name="T17" fmla="*/ 7 h 37"/>
                <a:gd name="T18" fmla="*/ 17 w 22"/>
                <a:gd name="T19" fmla="*/ 5 h 37"/>
                <a:gd name="T20" fmla="*/ 17 w 22"/>
                <a:gd name="T21" fmla="*/ 1 h 37"/>
                <a:gd name="T22" fmla="*/ 13 w 22"/>
                <a:gd name="T23" fmla="*/ 0 h 37"/>
                <a:gd name="T24" fmla="*/ 13 w 22"/>
                <a:gd name="T25" fmla="*/ 1 h 37"/>
                <a:gd name="T26" fmla="*/ 6 w 22"/>
                <a:gd name="T27" fmla="*/ 1 h 37"/>
                <a:gd name="T28" fmla="*/ 5 w 22"/>
                <a:gd name="T29" fmla="*/ 3 h 37"/>
                <a:gd name="T30" fmla="*/ 5 w 22"/>
                <a:gd name="T31" fmla="*/ 6 h 37"/>
                <a:gd name="T32" fmla="*/ 5 w 22"/>
                <a:gd name="T33" fmla="*/ 9 h 37"/>
                <a:gd name="T34" fmla="*/ 5 w 22"/>
                <a:gd name="T35" fmla="*/ 11 h 37"/>
                <a:gd name="T36" fmla="*/ 6 w 22"/>
                <a:gd name="T37" fmla="*/ 14 h 37"/>
                <a:gd name="T38" fmla="*/ 6 w 22"/>
                <a:gd name="T39" fmla="*/ 18 h 37"/>
                <a:gd name="T40" fmla="*/ 4 w 22"/>
                <a:gd name="T41" fmla="*/ 20 h 37"/>
                <a:gd name="T42" fmla="*/ 3 w 22"/>
                <a:gd name="T43" fmla="*/ 23 h 37"/>
                <a:gd name="T44" fmla="*/ 2 w 22"/>
                <a:gd name="T45" fmla="*/ 27 h 37"/>
                <a:gd name="T46" fmla="*/ 1 w 22"/>
                <a:gd name="T47" fmla="*/ 29 h 37"/>
                <a:gd name="T48" fmla="*/ 1 w 22"/>
                <a:gd name="T49" fmla="*/ 33 h 37"/>
                <a:gd name="T50" fmla="*/ 1 w 22"/>
                <a:gd name="T51" fmla="*/ 35 h 37"/>
                <a:gd name="T52" fmla="*/ 0 w 22"/>
                <a:gd name="T53" fmla="*/ 37 h 37"/>
                <a:gd name="T54" fmla="*/ 4 w 22"/>
                <a:gd name="T55" fmla="*/ 37 h 37"/>
                <a:gd name="T56" fmla="*/ 7 w 22"/>
                <a:gd name="T57" fmla="*/ 35 h 37"/>
                <a:gd name="T58" fmla="*/ 10 w 22"/>
                <a:gd name="T59" fmla="*/ 35 h 37"/>
                <a:gd name="T60" fmla="*/ 12 w 22"/>
                <a:gd name="T61" fmla="*/ 34 h 37"/>
                <a:gd name="T62" fmla="*/ 16 w 22"/>
                <a:gd name="T63" fmla="*/ 34 h 37"/>
                <a:gd name="T64" fmla="*/ 18 w 22"/>
                <a:gd name="T65" fmla="*/ 33 h 37"/>
                <a:gd name="T66" fmla="*/ 20 w 22"/>
                <a:gd name="T67" fmla="*/ 33 h 37"/>
                <a:gd name="T68" fmla="*/ 20 w 22"/>
                <a:gd name="T69" fmla="*/ 31 h 37"/>
                <a:gd name="T70" fmla="*/ 19 w 22"/>
                <a:gd name="T71" fmla="*/ 30 h 37"/>
                <a:gd name="T72" fmla="*/ 20 w 22"/>
                <a:gd name="T73" fmla="*/ 30 h 37"/>
                <a:gd name="T74" fmla="*/ 21 w 22"/>
                <a:gd name="T75" fmla="*/ 32 h 37"/>
                <a:gd name="T76" fmla="*/ 22 w 22"/>
                <a:gd name="T77" fmla="*/ 32 h 37"/>
                <a:gd name="T78" fmla="*/ 22 w 22"/>
                <a:gd name="T7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37">
                  <a:moveTo>
                    <a:pt x="22" y="31"/>
                  </a:moveTo>
                  <a:cubicBezTo>
                    <a:pt x="22" y="31"/>
                    <a:pt x="20" y="27"/>
                    <a:pt x="19" y="27"/>
                  </a:cubicBezTo>
                  <a:cubicBezTo>
                    <a:pt x="19" y="26"/>
                    <a:pt x="20" y="26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3"/>
                    <a:pt x="20" y="21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19" y="12"/>
                    <a:pt x="17" y="12"/>
                    <a:pt x="18" y="11"/>
                  </a:cubicBezTo>
                  <a:cubicBezTo>
                    <a:pt x="19" y="10"/>
                    <a:pt x="18" y="9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6" y="4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7" y="1"/>
                    <a:pt x="6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4"/>
                    <a:pt x="6" y="5"/>
                    <a:pt x="5" y="6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6" y="11"/>
                    <a:pt x="5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6" y="16"/>
                    <a:pt x="6" y="18"/>
                    <a:pt x="6" y="18"/>
                  </a:cubicBezTo>
                  <a:cubicBezTo>
                    <a:pt x="6" y="18"/>
                    <a:pt x="5" y="19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5"/>
                    <a:pt x="2" y="27"/>
                    <a:pt x="2" y="2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34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1" y="37"/>
                    <a:pt x="2" y="37"/>
                    <a:pt x="4" y="37"/>
                  </a:cubicBezTo>
                  <a:cubicBezTo>
                    <a:pt x="5" y="37"/>
                    <a:pt x="6" y="36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0" y="35"/>
                    <a:pt x="11" y="34"/>
                    <a:pt x="12" y="34"/>
                  </a:cubicBezTo>
                  <a:cubicBezTo>
                    <a:pt x="13" y="33"/>
                    <a:pt x="15" y="34"/>
                    <a:pt x="16" y="34"/>
                  </a:cubicBezTo>
                  <a:cubicBezTo>
                    <a:pt x="16" y="33"/>
                    <a:pt x="18" y="33"/>
                    <a:pt x="18" y="33"/>
                  </a:cubicBezTo>
                  <a:cubicBezTo>
                    <a:pt x="18" y="32"/>
                    <a:pt x="19" y="33"/>
                    <a:pt x="20" y="33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30"/>
                    <a:pt x="21" y="31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lnTo>
                    <a:pt x="22" y="3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9" name="Freeform 120">
              <a:extLst>
                <a:ext uri="{FF2B5EF4-FFF2-40B4-BE49-F238E27FC236}">
                  <a16:creationId xmlns:a16="http://schemas.microsoft.com/office/drawing/2014/main" id="{79AD72ED-D2C3-32CA-232B-0FC451669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793" y="1831282"/>
              <a:ext cx="263131" cy="330170"/>
            </a:xfrm>
            <a:custGeom>
              <a:avLst/>
              <a:gdLst>
                <a:gd name="T0" fmla="*/ 38 w 41"/>
                <a:gd name="T1" fmla="*/ 7 h 49"/>
                <a:gd name="T2" fmla="*/ 36 w 41"/>
                <a:gd name="T3" fmla="*/ 7 h 49"/>
                <a:gd name="T4" fmla="*/ 31 w 41"/>
                <a:gd name="T5" fmla="*/ 5 h 49"/>
                <a:gd name="T6" fmla="*/ 28 w 41"/>
                <a:gd name="T7" fmla="*/ 7 h 49"/>
                <a:gd name="T8" fmla="*/ 28 w 41"/>
                <a:gd name="T9" fmla="*/ 9 h 49"/>
                <a:gd name="T10" fmla="*/ 25 w 41"/>
                <a:gd name="T11" fmla="*/ 7 h 49"/>
                <a:gd name="T12" fmla="*/ 23 w 41"/>
                <a:gd name="T13" fmla="*/ 7 h 49"/>
                <a:gd name="T14" fmla="*/ 21 w 41"/>
                <a:gd name="T15" fmla="*/ 3 h 49"/>
                <a:gd name="T16" fmla="*/ 21 w 41"/>
                <a:gd name="T17" fmla="*/ 2 h 49"/>
                <a:gd name="T18" fmla="*/ 22 w 41"/>
                <a:gd name="T19" fmla="*/ 1 h 49"/>
                <a:gd name="T20" fmla="*/ 19 w 41"/>
                <a:gd name="T21" fmla="*/ 1 h 49"/>
                <a:gd name="T22" fmla="*/ 15 w 41"/>
                <a:gd name="T23" fmla="*/ 1 h 49"/>
                <a:gd name="T24" fmla="*/ 15 w 41"/>
                <a:gd name="T25" fmla="*/ 3 h 49"/>
                <a:gd name="T26" fmla="*/ 16 w 41"/>
                <a:gd name="T27" fmla="*/ 4 h 49"/>
                <a:gd name="T28" fmla="*/ 15 w 41"/>
                <a:gd name="T29" fmla="*/ 9 h 49"/>
                <a:gd name="T30" fmla="*/ 13 w 41"/>
                <a:gd name="T31" fmla="*/ 11 h 49"/>
                <a:gd name="T32" fmla="*/ 10 w 41"/>
                <a:gd name="T33" fmla="*/ 15 h 49"/>
                <a:gd name="T34" fmla="*/ 8 w 41"/>
                <a:gd name="T35" fmla="*/ 19 h 49"/>
                <a:gd name="T36" fmla="*/ 4 w 41"/>
                <a:gd name="T37" fmla="*/ 21 h 49"/>
                <a:gd name="T38" fmla="*/ 0 w 41"/>
                <a:gd name="T39" fmla="*/ 27 h 49"/>
                <a:gd name="T40" fmla="*/ 2 w 41"/>
                <a:gd name="T41" fmla="*/ 29 h 49"/>
                <a:gd name="T42" fmla="*/ 3 w 41"/>
                <a:gd name="T43" fmla="*/ 33 h 49"/>
                <a:gd name="T44" fmla="*/ 3 w 41"/>
                <a:gd name="T45" fmla="*/ 37 h 49"/>
                <a:gd name="T46" fmla="*/ 10 w 41"/>
                <a:gd name="T47" fmla="*/ 38 h 49"/>
                <a:gd name="T48" fmla="*/ 11 w 41"/>
                <a:gd name="T49" fmla="*/ 41 h 49"/>
                <a:gd name="T50" fmla="*/ 12 w 41"/>
                <a:gd name="T51" fmla="*/ 48 h 49"/>
                <a:gd name="T52" fmla="*/ 16 w 41"/>
                <a:gd name="T53" fmla="*/ 46 h 49"/>
                <a:gd name="T54" fmla="*/ 21 w 41"/>
                <a:gd name="T55" fmla="*/ 49 h 49"/>
                <a:gd name="T56" fmla="*/ 26 w 41"/>
                <a:gd name="T57" fmla="*/ 47 h 49"/>
                <a:gd name="T58" fmla="*/ 30 w 41"/>
                <a:gd name="T59" fmla="*/ 46 h 49"/>
                <a:gd name="T60" fmla="*/ 33 w 41"/>
                <a:gd name="T61" fmla="*/ 46 h 49"/>
                <a:gd name="T62" fmla="*/ 34 w 41"/>
                <a:gd name="T63" fmla="*/ 43 h 49"/>
                <a:gd name="T64" fmla="*/ 37 w 41"/>
                <a:gd name="T65" fmla="*/ 39 h 49"/>
                <a:gd name="T66" fmla="*/ 33 w 41"/>
                <a:gd name="T67" fmla="*/ 36 h 49"/>
                <a:gd name="T68" fmla="*/ 31 w 41"/>
                <a:gd name="T69" fmla="*/ 31 h 49"/>
                <a:gd name="T70" fmla="*/ 33 w 41"/>
                <a:gd name="T71" fmla="*/ 29 h 49"/>
                <a:gd name="T72" fmla="*/ 39 w 41"/>
                <a:gd name="T73" fmla="*/ 25 h 49"/>
                <a:gd name="T74" fmla="*/ 41 w 41"/>
                <a:gd name="T75" fmla="*/ 21 h 49"/>
                <a:gd name="T76" fmla="*/ 40 w 41"/>
                <a:gd name="T77" fmla="*/ 15 h 49"/>
                <a:gd name="T78" fmla="*/ 40 w 41"/>
                <a:gd name="T7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49">
                  <a:moveTo>
                    <a:pt x="40" y="8"/>
                  </a:move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6"/>
                    <a:pt x="37" y="7"/>
                    <a:pt x="36" y="7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3" y="5"/>
                    <a:pt x="33" y="5"/>
                    <a:pt x="31" y="5"/>
                  </a:cubicBezTo>
                  <a:cubicBezTo>
                    <a:pt x="31" y="6"/>
                    <a:pt x="31" y="7"/>
                    <a:pt x="30" y="7"/>
                  </a:cubicBezTo>
                  <a:cubicBezTo>
                    <a:pt x="30" y="8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9"/>
                    <a:pt x="28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1" y="5"/>
                    <a:pt x="21" y="5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1"/>
                    <a:pt x="22" y="0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7"/>
                    <a:pt x="15" y="7"/>
                    <a:pt x="17" y="10"/>
                  </a:cubicBezTo>
                  <a:cubicBezTo>
                    <a:pt x="16" y="10"/>
                    <a:pt x="16" y="10"/>
                    <a:pt x="15" y="9"/>
                  </a:cubicBezTo>
                  <a:cubicBezTo>
                    <a:pt x="14" y="11"/>
                    <a:pt x="15" y="11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0" y="12"/>
                    <a:pt x="8" y="12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8"/>
                    <a:pt x="9" y="18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9" y="20"/>
                    <a:pt x="7" y="21"/>
                    <a:pt x="7" y="21"/>
                  </a:cubicBezTo>
                  <a:cubicBezTo>
                    <a:pt x="7" y="21"/>
                    <a:pt x="6" y="22"/>
                    <a:pt x="4" y="21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1" y="24"/>
                    <a:pt x="0" y="27"/>
                    <a:pt x="0" y="27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0" y="28"/>
                    <a:pt x="2" y="29"/>
                  </a:cubicBezTo>
                  <a:cubicBezTo>
                    <a:pt x="3" y="30"/>
                    <a:pt x="2" y="32"/>
                    <a:pt x="2" y="32"/>
                  </a:cubicBezTo>
                  <a:cubicBezTo>
                    <a:pt x="2" y="32"/>
                    <a:pt x="2" y="32"/>
                    <a:pt x="3" y="33"/>
                  </a:cubicBezTo>
                  <a:cubicBezTo>
                    <a:pt x="4" y="35"/>
                    <a:pt x="4" y="33"/>
                    <a:pt x="3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6" y="36"/>
                    <a:pt x="7" y="38"/>
                  </a:cubicBezTo>
                  <a:cubicBezTo>
                    <a:pt x="8" y="39"/>
                    <a:pt x="8" y="38"/>
                    <a:pt x="10" y="38"/>
                  </a:cubicBezTo>
                  <a:cubicBezTo>
                    <a:pt x="11" y="39"/>
                    <a:pt x="12" y="39"/>
                    <a:pt x="12" y="39"/>
                  </a:cubicBezTo>
                  <a:cubicBezTo>
                    <a:pt x="12" y="39"/>
                    <a:pt x="12" y="40"/>
                    <a:pt x="11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1" y="45"/>
                    <a:pt x="10" y="46"/>
                    <a:pt x="12" y="48"/>
                  </a:cubicBezTo>
                  <a:cubicBezTo>
                    <a:pt x="12" y="48"/>
                    <a:pt x="13" y="47"/>
                    <a:pt x="14" y="47"/>
                  </a:cubicBezTo>
                  <a:cubicBezTo>
                    <a:pt x="14" y="46"/>
                    <a:pt x="14" y="45"/>
                    <a:pt x="16" y="46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2" y="48"/>
                    <a:pt x="23" y="48"/>
                  </a:cubicBezTo>
                  <a:cubicBezTo>
                    <a:pt x="24" y="48"/>
                    <a:pt x="25" y="47"/>
                    <a:pt x="26" y="47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8" y="45"/>
                    <a:pt x="29" y="46"/>
                    <a:pt x="30" y="46"/>
                  </a:cubicBezTo>
                  <a:cubicBezTo>
                    <a:pt x="31" y="46"/>
                    <a:pt x="31" y="47"/>
                    <a:pt x="32" y="47"/>
                  </a:cubicBezTo>
                  <a:cubicBezTo>
                    <a:pt x="34" y="48"/>
                    <a:pt x="33" y="47"/>
                    <a:pt x="33" y="46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4" y="43"/>
                  </a:cubicBezTo>
                  <a:cubicBezTo>
                    <a:pt x="35" y="43"/>
                    <a:pt x="36" y="43"/>
                    <a:pt x="35" y="41"/>
                  </a:cubicBezTo>
                  <a:cubicBezTo>
                    <a:pt x="35" y="40"/>
                    <a:pt x="37" y="39"/>
                    <a:pt x="37" y="39"/>
                  </a:cubicBezTo>
                  <a:cubicBezTo>
                    <a:pt x="37" y="39"/>
                    <a:pt x="37" y="39"/>
                    <a:pt x="36" y="38"/>
                  </a:cubicBezTo>
                  <a:cubicBezTo>
                    <a:pt x="35" y="37"/>
                    <a:pt x="33" y="38"/>
                    <a:pt x="33" y="36"/>
                  </a:cubicBezTo>
                  <a:cubicBezTo>
                    <a:pt x="33" y="35"/>
                    <a:pt x="33" y="35"/>
                    <a:pt x="32" y="34"/>
                  </a:cubicBezTo>
                  <a:cubicBezTo>
                    <a:pt x="31" y="33"/>
                    <a:pt x="31" y="33"/>
                    <a:pt x="31" y="31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2" y="29"/>
                    <a:pt x="33" y="30"/>
                    <a:pt x="33" y="29"/>
                  </a:cubicBezTo>
                  <a:cubicBezTo>
                    <a:pt x="34" y="28"/>
                    <a:pt x="35" y="28"/>
                    <a:pt x="36" y="27"/>
                  </a:cubicBezTo>
                  <a:cubicBezTo>
                    <a:pt x="38" y="26"/>
                    <a:pt x="39" y="25"/>
                    <a:pt x="39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2"/>
                    <a:pt x="41" y="21"/>
                  </a:cubicBezTo>
                  <a:cubicBezTo>
                    <a:pt x="41" y="20"/>
                    <a:pt x="40" y="20"/>
                    <a:pt x="40" y="18"/>
                  </a:cubicBezTo>
                  <a:cubicBezTo>
                    <a:pt x="40" y="17"/>
                    <a:pt x="40" y="15"/>
                    <a:pt x="40" y="15"/>
                  </a:cubicBezTo>
                  <a:cubicBezTo>
                    <a:pt x="40" y="15"/>
                    <a:pt x="39" y="13"/>
                    <a:pt x="39" y="12"/>
                  </a:cubicBezTo>
                  <a:cubicBezTo>
                    <a:pt x="40" y="12"/>
                    <a:pt x="40" y="8"/>
                    <a:pt x="40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0" name="Freeform 121">
              <a:extLst>
                <a:ext uri="{FF2B5EF4-FFF2-40B4-BE49-F238E27FC236}">
                  <a16:creationId xmlns:a16="http://schemas.microsoft.com/office/drawing/2014/main" id="{858A13E9-ABE4-91C1-85A7-980A6A938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471" y="2304454"/>
              <a:ext cx="211303" cy="107253"/>
            </a:xfrm>
            <a:custGeom>
              <a:avLst/>
              <a:gdLst>
                <a:gd name="T0" fmla="*/ 0 w 33"/>
                <a:gd name="T1" fmla="*/ 3 h 16"/>
                <a:gd name="T2" fmla="*/ 2 w 33"/>
                <a:gd name="T3" fmla="*/ 4 h 16"/>
                <a:gd name="T4" fmla="*/ 3 w 33"/>
                <a:gd name="T5" fmla="*/ 4 h 16"/>
                <a:gd name="T6" fmla="*/ 4 w 33"/>
                <a:gd name="T7" fmla="*/ 6 h 16"/>
                <a:gd name="T8" fmla="*/ 7 w 33"/>
                <a:gd name="T9" fmla="*/ 7 h 16"/>
                <a:gd name="T10" fmla="*/ 8 w 33"/>
                <a:gd name="T11" fmla="*/ 13 h 16"/>
                <a:gd name="T12" fmla="*/ 8 w 33"/>
                <a:gd name="T13" fmla="*/ 13 h 16"/>
                <a:gd name="T14" fmla="*/ 10 w 33"/>
                <a:gd name="T15" fmla="*/ 14 h 16"/>
                <a:gd name="T16" fmla="*/ 12 w 33"/>
                <a:gd name="T17" fmla="*/ 14 h 16"/>
                <a:gd name="T18" fmla="*/ 14 w 33"/>
                <a:gd name="T19" fmla="*/ 14 h 16"/>
                <a:gd name="T20" fmla="*/ 17 w 33"/>
                <a:gd name="T21" fmla="*/ 14 h 16"/>
                <a:gd name="T22" fmla="*/ 18 w 33"/>
                <a:gd name="T23" fmla="*/ 15 h 16"/>
                <a:gd name="T24" fmla="*/ 18 w 33"/>
                <a:gd name="T25" fmla="*/ 15 h 16"/>
                <a:gd name="T26" fmla="*/ 19 w 33"/>
                <a:gd name="T27" fmla="*/ 15 h 16"/>
                <a:gd name="T28" fmla="*/ 22 w 33"/>
                <a:gd name="T29" fmla="*/ 15 h 16"/>
                <a:gd name="T30" fmla="*/ 25 w 33"/>
                <a:gd name="T31" fmla="*/ 15 h 16"/>
                <a:gd name="T32" fmla="*/ 26 w 33"/>
                <a:gd name="T33" fmla="*/ 13 h 16"/>
                <a:gd name="T34" fmla="*/ 28 w 33"/>
                <a:gd name="T35" fmla="*/ 13 h 16"/>
                <a:gd name="T36" fmla="*/ 30 w 33"/>
                <a:gd name="T37" fmla="*/ 14 h 16"/>
                <a:gd name="T38" fmla="*/ 33 w 33"/>
                <a:gd name="T39" fmla="*/ 15 h 16"/>
                <a:gd name="T40" fmla="*/ 32 w 33"/>
                <a:gd name="T41" fmla="*/ 13 h 16"/>
                <a:gd name="T42" fmla="*/ 33 w 33"/>
                <a:gd name="T43" fmla="*/ 12 h 16"/>
                <a:gd name="T44" fmla="*/ 32 w 33"/>
                <a:gd name="T45" fmla="*/ 10 h 16"/>
                <a:gd name="T46" fmla="*/ 29 w 33"/>
                <a:gd name="T47" fmla="*/ 10 h 16"/>
                <a:gd name="T48" fmla="*/ 29 w 33"/>
                <a:gd name="T49" fmla="*/ 8 h 16"/>
                <a:gd name="T50" fmla="*/ 27 w 33"/>
                <a:gd name="T51" fmla="*/ 7 h 16"/>
                <a:gd name="T52" fmla="*/ 25 w 33"/>
                <a:gd name="T53" fmla="*/ 5 h 16"/>
                <a:gd name="T54" fmla="*/ 23 w 33"/>
                <a:gd name="T55" fmla="*/ 4 h 16"/>
                <a:gd name="T56" fmla="*/ 21 w 33"/>
                <a:gd name="T57" fmla="*/ 5 h 16"/>
                <a:gd name="T58" fmla="*/ 18 w 33"/>
                <a:gd name="T59" fmla="*/ 5 h 16"/>
                <a:gd name="T60" fmla="*/ 14 w 33"/>
                <a:gd name="T61" fmla="*/ 3 h 16"/>
                <a:gd name="T62" fmla="*/ 12 w 33"/>
                <a:gd name="T63" fmla="*/ 2 h 16"/>
                <a:gd name="T64" fmla="*/ 8 w 33"/>
                <a:gd name="T65" fmla="*/ 2 h 16"/>
                <a:gd name="T66" fmla="*/ 5 w 33"/>
                <a:gd name="T67" fmla="*/ 1 h 16"/>
                <a:gd name="T68" fmla="*/ 2 w 33"/>
                <a:gd name="T69" fmla="*/ 1 h 16"/>
                <a:gd name="T70" fmla="*/ 0 w 33"/>
                <a:gd name="T7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16">
                  <a:moveTo>
                    <a:pt x="0" y="3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8"/>
                    <a:pt x="8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10" y="14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6" y="14"/>
                    <a:pt x="17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1" y="15"/>
                    <a:pt x="22" y="15"/>
                  </a:cubicBezTo>
                  <a:cubicBezTo>
                    <a:pt x="23" y="15"/>
                    <a:pt x="25" y="15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7" y="12"/>
                    <a:pt x="27" y="13"/>
                    <a:pt x="28" y="13"/>
                  </a:cubicBezTo>
                  <a:cubicBezTo>
                    <a:pt x="29" y="13"/>
                    <a:pt x="30" y="14"/>
                    <a:pt x="30" y="14"/>
                  </a:cubicBezTo>
                  <a:cubicBezTo>
                    <a:pt x="30" y="14"/>
                    <a:pt x="32" y="16"/>
                    <a:pt x="33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1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0"/>
                  </a:cubicBezTo>
                  <a:cubicBezTo>
                    <a:pt x="31" y="9"/>
                    <a:pt x="30" y="10"/>
                    <a:pt x="29" y="10"/>
                  </a:cubicBezTo>
                  <a:cubicBezTo>
                    <a:pt x="28" y="9"/>
                    <a:pt x="30" y="8"/>
                    <a:pt x="29" y="8"/>
                  </a:cubicBezTo>
                  <a:cubicBezTo>
                    <a:pt x="28" y="8"/>
                    <a:pt x="28" y="7"/>
                    <a:pt x="27" y="7"/>
                  </a:cubicBezTo>
                  <a:cubicBezTo>
                    <a:pt x="26" y="6"/>
                    <a:pt x="26" y="6"/>
                    <a:pt x="25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5"/>
                    <a:pt x="22" y="6"/>
                    <a:pt x="21" y="5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6" y="5"/>
                    <a:pt x="15" y="4"/>
                    <a:pt x="14" y="3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0" y="2"/>
                    <a:pt x="10" y="2"/>
                    <a:pt x="8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1"/>
                    <a:pt x="0" y="3"/>
                    <a:pt x="0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1" name="Freeform 122">
              <a:extLst>
                <a:ext uri="{FF2B5EF4-FFF2-40B4-BE49-F238E27FC236}">
                  <a16:creationId xmlns:a16="http://schemas.microsoft.com/office/drawing/2014/main" id="{C005EF81-70FF-42CB-1FBD-E675B4923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968" y="3412727"/>
              <a:ext cx="97678" cy="33649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2" name="Freeform 123">
              <a:extLst>
                <a:ext uri="{FF2B5EF4-FFF2-40B4-BE49-F238E27FC236}">
                  <a16:creationId xmlns:a16="http://schemas.microsoft.com/office/drawing/2014/main" id="{75CC8233-3928-54B7-17DF-AC05B286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7495" y="3803882"/>
              <a:ext cx="179408" cy="231327"/>
            </a:xfrm>
            <a:custGeom>
              <a:avLst/>
              <a:gdLst>
                <a:gd name="T0" fmla="*/ 11 w 28"/>
                <a:gd name="T1" fmla="*/ 34 h 34"/>
                <a:gd name="T2" fmla="*/ 12 w 28"/>
                <a:gd name="T3" fmla="*/ 31 h 34"/>
                <a:gd name="T4" fmla="*/ 15 w 28"/>
                <a:gd name="T5" fmla="*/ 32 h 34"/>
                <a:gd name="T6" fmla="*/ 16 w 28"/>
                <a:gd name="T7" fmla="*/ 30 h 34"/>
                <a:gd name="T8" fmla="*/ 15 w 28"/>
                <a:gd name="T9" fmla="*/ 27 h 34"/>
                <a:gd name="T10" fmla="*/ 15 w 28"/>
                <a:gd name="T11" fmla="*/ 26 h 34"/>
                <a:gd name="T12" fmla="*/ 18 w 28"/>
                <a:gd name="T13" fmla="*/ 25 h 34"/>
                <a:gd name="T14" fmla="*/ 18 w 28"/>
                <a:gd name="T15" fmla="*/ 23 h 34"/>
                <a:gd name="T16" fmla="*/ 20 w 28"/>
                <a:gd name="T17" fmla="*/ 25 h 34"/>
                <a:gd name="T18" fmla="*/ 23 w 28"/>
                <a:gd name="T19" fmla="*/ 24 h 34"/>
                <a:gd name="T20" fmla="*/ 25 w 28"/>
                <a:gd name="T21" fmla="*/ 26 h 34"/>
                <a:gd name="T22" fmla="*/ 26 w 28"/>
                <a:gd name="T23" fmla="*/ 24 h 34"/>
                <a:gd name="T24" fmla="*/ 25 w 28"/>
                <a:gd name="T25" fmla="*/ 22 h 34"/>
                <a:gd name="T26" fmla="*/ 26 w 28"/>
                <a:gd name="T27" fmla="*/ 20 h 34"/>
                <a:gd name="T28" fmla="*/ 25 w 28"/>
                <a:gd name="T29" fmla="*/ 17 h 34"/>
                <a:gd name="T30" fmla="*/ 25 w 28"/>
                <a:gd name="T31" fmla="*/ 15 h 34"/>
                <a:gd name="T32" fmla="*/ 23 w 28"/>
                <a:gd name="T33" fmla="*/ 13 h 34"/>
                <a:gd name="T34" fmla="*/ 24 w 28"/>
                <a:gd name="T35" fmla="*/ 13 h 34"/>
                <a:gd name="T36" fmla="*/ 23 w 28"/>
                <a:gd name="T37" fmla="*/ 10 h 34"/>
                <a:gd name="T38" fmla="*/ 25 w 28"/>
                <a:gd name="T39" fmla="*/ 9 h 34"/>
                <a:gd name="T40" fmla="*/ 27 w 28"/>
                <a:gd name="T41" fmla="*/ 9 h 34"/>
                <a:gd name="T42" fmla="*/ 28 w 28"/>
                <a:gd name="T43" fmla="*/ 6 h 34"/>
                <a:gd name="T44" fmla="*/ 25 w 28"/>
                <a:gd name="T45" fmla="*/ 5 h 34"/>
                <a:gd name="T46" fmla="*/ 22 w 28"/>
                <a:gd name="T47" fmla="*/ 5 h 34"/>
                <a:gd name="T48" fmla="*/ 22 w 28"/>
                <a:gd name="T49" fmla="*/ 4 h 34"/>
                <a:gd name="T50" fmla="*/ 22 w 28"/>
                <a:gd name="T51" fmla="*/ 1 h 34"/>
                <a:gd name="T52" fmla="*/ 19 w 28"/>
                <a:gd name="T53" fmla="*/ 1 h 34"/>
                <a:gd name="T54" fmla="*/ 16 w 28"/>
                <a:gd name="T55" fmla="*/ 1 h 34"/>
                <a:gd name="T56" fmla="*/ 13 w 28"/>
                <a:gd name="T57" fmla="*/ 2 h 34"/>
                <a:gd name="T58" fmla="*/ 13 w 28"/>
                <a:gd name="T59" fmla="*/ 7 h 34"/>
                <a:gd name="T60" fmla="*/ 4 w 28"/>
                <a:gd name="T61" fmla="*/ 7 h 34"/>
                <a:gd name="T62" fmla="*/ 3 w 28"/>
                <a:gd name="T63" fmla="*/ 8 h 34"/>
                <a:gd name="T64" fmla="*/ 3 w 28"/>
                <a:gd name="T65" fmla="*/ 9 h 34"/>
                <a:gd name="T66" fmla="*/ 4 w 28"/>
                <a:gd name="T67" fmla="*/ 10 h 34"/>
                <a:gd name="T68" fmla="*/ 4 w 28"/>
                <a:gd name="T69" fmla="*/ 12 h 34"/>
                <a:gd name="T70" fmla="*/ 2 w 28"/>
                <a:gd name="T71" fmla="*/ 12 h 34"/>
                <a:gd name="T72" fmla="*/ 3 w 28"/>
                <a:gd name="T73" fmla="*/ 13 h 34"/>
                <a:gd name="T74" fmla="*/ 2 w 28"/>
                <a:gd name="T75" fmla="*/ 14 h 34"/>
                <a:gd name="T76" fmla="*/ 3 w 28"/>
                <a:gd name="T77" fmla="*/ 15 h 34"/>
                <a:gd name="T78" fmla="*/ 2 w 28"/>
                <a:gd name="T79" fmla="*/ 19 h 34"/>
                <a:gd name="T80" fmla="*/ 0 w 28"/>
                <a:gd name="T81" fmla="*/ 19 h 34"/>
                <a:gd name="T82" fmla="*/ 0 w 28"/>
                <a:gd name="T83" fmla="*/ 21 h 34"/>
                <a:gd name="T84" fmla="*/ 2 w 28"/>
                <a:gd name="T85" fmla="*/ 21 h 34"/>
                <a:gd name="T86" fmla="*/ 2 w 28"/>
                <a:gd name="T87" fmla="*/ 23 h 34"/>
                <a:gd name="T88" fmla="*/ 3 w 28"/>
                <a:gd name="T89" fmla="*/ 23 h 34"/>
                <a:gd name="T90" fmla="*/ 3 w 28"/>
                <a:gd name="T91" fmla="*/ 24 h 34"/>
                <a:gd name="T92" fmla="*/ 4 w 28"/>
                <a:gd name="T93" fmla="*/ 24 h 34"/>
                <a:gd name="T94" fmla="*/ 2 w 28"/>
                <a:gd name="T95" fmla="*/ 24 h 34"/>
                <a:gd name="T96" fmla="*/ 2 w 28"/>
                <a:gd name="T97" fmla="*/ 25 h 34"/>
                <a:gd name="T98" fmla="*/ 10 w 28"/>
                <a:gd name="T99" fmla="*/ 31 h 34"/>
                <a:gd name="T100" fmla="*/ 10 w 28"/>
                <a:gd name="T101" fmla="*/ 33 h 34"/>
                <a:gd name="T102" fmla="*/ 11 w 28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" h="34">
                  <a:moveTo>
                    <a:pt x="11" y="34"/>
                  </a:moveTo>
                  <a:cubicBezTo>
                    <a:pt x="11" y="34"/>
                    <a:pt x="11" y="31"/>
                    <a:pt x="12" y="31"/>
                  </a:cubicBezTo>
                  <a:cubicBezTo>
                    <a:pt x="13" y="31"/>
                    <a:pt x="13" y="32"/>
                    <a:pt x="15" y="32"/>
                  </a:cubicBezTo>
                  <a:cubicBezTo>
                    <a:pt x="17" y="33"/>
                    <a:pt x="16" y="32"/>
                    <a:pt x="16" y="30"/>
                  </a:cubicBezTo>
                  <a:cubicBezTo>
                    <a:pt x="16" y="29"/>
                    <a:pt x="14" y="28"/>
                    <a:pt x="15" y="27"/>
                  </a:cubicBezTo>
                  <a:cubicBezTo>
                    <a:pt x="15" y="26"/>
                    <a:pt x="16" y="27"/>
                    <a:pt x="15" y="26"/>
                  </a:cubicBezTo>
                  <a:cubicBezTo>
                    <a:pt x="14" y="24"/>
                    <a:pt x="17" y="25"/>
                    <a:pt x="18" y="25"/>
                  </a:cubicBezTo>
                  <a:cubicBezTo>
                    <a:pt x="19" y="25"/>
                    <a:pt x="17" y="23"/>
                    <a:pt x="18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0" y="25"/>
                    <a:pt x="22" y="24"/>
                    <a:pt x="23" y="24"/>
                  </a:cubicBezTo>
                  <a:cubicBezTo>
                    <a:pt x="24" y="24"/>
                    <a:pt x="24" y="26"/>
                    <a:pt x="25" y="26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7" y="22"/>
                    <a:pt x="26" y="22"/>
                    <a:pt x="25" y="22"/>
                  </a:cubicBezTo>
                  <a:cubicBezTo>
                    <a:pt x="24" y="21"/>
                    <a:pt x="26" y="21"/>
                    <a:pt x="26" y="20"/>
                  </a:cubicBezTo>
                  <a:cubicBezTo>
                    <a:pt x="25" y="19"/>
                    <a:pt x="25" y="19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4"/>
                    <a:pt x="24" y="13"/>
                    <a:pt x="23" y="13"/>
                  </a:cubicBezTo>
                  <a:cubicBezTo>
                    <a:pt x="22" y="13"/>
                    <a:pt x="24" y="13"/>
                    <a:pt x="24" y="13"/>
                  </a:cubicBezTo>
                  <a:cubicBezTo>
                    <a:pt x="24" y="13"/>
                    <a:pt x="23" y="11"/>
                    <a:pt x="23" y="10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6" y="5"/>
                    <a:pt x="25" y="5"/>
                  </a:cubicBezTo>
                  <a:cubicBezTo>
                    <a:pt x="24" y="5"/>
                    <a:pt x="24" y="5"/>
                    <a:pt x="22" y="5"/>
                  </a:cubicBezTo>
                  <a:cubicBezTo>
                    <a:pt x="21" y="6"/>
                    <a:pt x="22" y="5"/>
                    <a:pt x="22" y="4"/>
                  </a:cubicBezTo>
                  <a:cubicBezTo>
                    <a:pt x="22" y="3"/>
                    <a:pt x="22" y="1"/>
                    <a:pt x="22" y="1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5" y="1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4" y="14"/>
                    <a:pt x="2" y="14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6"/>
                    <a:pt x="2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3" y="26"/>
                    <a:pt x="10" y="31"/>
                    <a:pt x="10" y="31"/>
                  </a:cubicBezTo>
                  <a:cubicBezTo>
                    <a:pt x="10" y="32"/>
                    <a:pt x="9" y="32"/>
                    <a:pt x="10" y="33"/>
                  </a:cubicBezTo>
                  <a:cubicBezTo>
                    <a:pt x="10" y="34"/>
                    <a:pt x="10" y="34"/>
                    <a:pt x="11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3" name="Freeform 124">
              <a:extLst>
                <a:ext uri="{FF2B5EF4-FFF2-40B4-BE49-F238E27FC236}">
                  <a16:creationId xmlns:a16="http://schemas.microsoft.com/office/drawing/2014/main" id="{ED17DD3E-097F-71B5-ABEF-B41B9E429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623" y="3684009"/>
              <a:ext cx="97678" cy="168240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4" name="Freeform 125">
              <a:extLst>
                <a:ext uri="{FF2B5EF4-FFF2-40B4-BE49-F238E27FC236}">
                  <a16:creationId xmlns:a16="http://schemas.microsoft.com/office/drawing/2014/main" id="{7211B9B7-E1AD-F1B9-0630-3137A851E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0804" y="1999522"/>
              <a:ext cx="5061308" cy="2717054"/>
            </a:xfrm>
            <a:custGeom>
              <a:avLst/>
              <a:gdLst>
                <a:gd name="T0" fmla="*/ 772 w 790"/>
                <a:gd name="T1" fmla="*/ 392 h 402"/>
                <a:gd name="T2" fmla="*/ 779 w 790"/>
                <a:gd name="T3" fmla="*/ 400 h 402"/>
                <a:gd name="T4" fmla="*/ 785 w 790"/>
                <a:gd name="T5" fmla="*/ 401 h 402"/>
                <a:gd name="T6" fmla="*/ 782 w 790"/>
                <a:gd name="T7" fmla="*/ 398 h 402"/>
                <a:gd name="T8" fmla="*/ 778 w 790"/>
                <a:gd name="T9" fmla="*/ 396 h 402"/>
                <a:gd name="T10" fmla="*/ 772 w 790"/>
                <a:gd name="T11" fmla="*/ 389 h 402"/>
                <a:gd name="T12" fmla="*/ 785 w 790"/>
                <a:gd name="T13" fmla="*/ 395 h 402"/>
                <a:gd name="T14" fmla="*/ 788 w 790"/>
                <a:gd name="T15" fmla="*/ 398 h 402"/>
                <a:gd name="T16" fmla="*/ 37 w 790"/>
                <a:gd name="T17" fmla="*/ 53 h 402"/>
                <a:gd name="T18" fmla="*/ 30 w 790"/>
                <a:gd name="T19" fmla="*/ 54 h 402"/>
                <a:gd name="T20" fmla="*/ 21 w 790"/>
                <a:gd name="T21" fmla="*/ 52 h 402"/>
                <a:gd name="T22" fmla="*/ 15 w 790"/>
                <a:gd name="T23" fmla="*/ 48 h 402"/>
                <a:gd name="T24" fmla="*/ 19 w 790"/>
                <a:gd name="T25" fmla="*/ 42 h 402"/>
                <a:gd name="T26" fmla="*/ 18 w 790"/>
                <a:gd name="T27" fmla="*/ 38 h 402"/>
                <a:gd name="T28" fmla="*/ 18 w 790"/>
                <a:gd name="T29" fmla="*/ 32 h 402"/>
                <a:gd name="T30" fmla="*/ 12 w 790"/>
                <a:gd name="T31" fmla="*/ 29 h 402"/>
                <a:gd name="T32" fmla="*/ 10 w 790"/>
                <a:gd name="T33" fmla="*/ 26 h 402"/>
                <a:gd name="T34" fmla="*/ 9 w 790"/>
                <a:gd name="T35" fmla="*/ 24 h 402"/>
                <a:gd name="T36" fmla="*/ 9 w 790"/>
                <a:gd name="T37" fmla="*/ 22 h 402"/>
                <a:gd name="T38" fmla="*/ 4 w 790"/>
                <a:gd name="T39" fmla="*/ 22 h 402"/>
                <a:gd name="T40" fmla="*/ 0 w 790"/>
                <a:gd name="T41" fmla="*/ 20 h 402"/>
                <a:gd name="T42" fmla="*/ 2 w 790"/>
                <a:gd name="T43" fmla="*/ 19 h 402"/>
                <a:gd name="T44" fmla="*/ 1 w 790"/>
                <a:gd name="T45" fmla="*/ 17 h 402"/>
                <a:gd name="T46" fmla="*/ 6 w 790"/>
                <a:gd name="T47" fmla="*/ 15 h 402"/>
                <a:gd name="T48" fmla="*/ 10 w 790"/>
                <a:gd name="T49" fmla="*/ 16 h 402"/>
                <a:gd name="T50" fmla="*/ 16 w 790"/>
                <a:gd name="T51" fmla="*/ 16 h 402"/>
                <a:gd name="T52" fmla="*/ 15 w 790"/>
                <a:gd name="T53" fmla="*/ 12 h 402"/>
                <a:gd name="T54" fmla="*/ 24 w 790"/>
                <a:gd name="T55" fmla="*/ 10 h 402"/>
                <a:gd name="T56" fmla="*/ 29 w 790"/>
                <a:gd name="T57" fmla="*/ 6 h 402"/>
                <a:gd name="T58" fmla="*/ 32 w 790"/>
                <a:gd name="T59" fmla="*/ 0 h 402"/>
                <a:gd name="T60" fmla="*/ 35 w 790"/>
                <a:gd name="T61" fmla="*/ 4 h 402"/>
                <a:gd name="T62" fmla="*/ 40 w 790"/>
                <a:gd name="T63" fmla="*/ 7 h 402"/>
                <a:gd name="T64" fmla="*/ 46 w 790"/>
                <a:gd name="T65" fmla="*/ 10 h 402"/>
                <a:gd name="T66" fmla="*/ 49 w 790"/>
                <a:gd name="T67" fmla="*/ 10 h 402"/>
                <a:gd name="T68" fmla="*/ 55 w 790"/>
                <a:gd name="T69" fmla="*/ 13 h 402"/>
                <a:gd name="T70" fmla="*/ 59 w 790"/>
                <a:gd name="T71" fmla="*/ 16 h 402"/>
                <a:gd name="T72" fmla="*/ 58 w 790"/>
                <a:gd name="T73" fmla="*/ 23 h 402"/>
                <a:gd name="T74" fmla="*/ 53 w 790"/>
                <a:gd name="T75" fmla="*/ 28 h 402"/>
                <a:gd name="T76" fmla="*/ 53 w 790"/>
                <a:gd name="T77" fmla="*/ 33 h 402"/>
                <a:gd name="T78" fmla="*/ 55 w 790"/>
                <a:gd name="T79" fmla="*/ 36 h 402"/>
                <a:gd name="T80" fmla="*/ 54 w 790"/>
                <a:gd name="T81" fmla="*/ 44 h 402"/>
                <a:gd name="T82" fmla="*/ 56 w 790"/>
                <a:gd name="T83" fmla="*/ 46 h 402"/>
                <a:gd name="T84" fmla="*/ 53 w 790"/>
                <a:gd name="T85" fmla="*/ 46 h 402"/>
                <a:gd name="T86" fmla="*/ 52 w 790"/>
                <a:gd name="T87" fmla="*/ 49 h 402"/>
                <a:gd name="T88" fmla="*/ 47 w 790"/>
                <a:gd name="T89" fmla="*/ 48 h 402"/>
                <a:gd name="T90" fmla="*/ 42 w 790"/>
                <a:gd name="T91" fmla="*/ 47 h 402"/>
                <a:gd name="T92" fmla="*/ 37 w 790"/>
                <a:gd name="T93" fmla="*/ 53 h 402"/>
                <a:gd name="T94" fmla="*/ 61 w 790"/>
                <a:gd name="T95" fmla="*/ 53 h 402"/>
                <a:gd name="T96" fmla="*/ 65 w 790"/>
                <a:gd name="T97" fmla="*/ 6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0" h="402">
                  <a:moveTo>
                    <a:pt x="772" y="389"/>
                  </a:moveTo>
                  <a:cubicBezTo>
                    <a:pt x="772" y="389"/>
                    <a:pt x="771" y="391"/>
                    <a:pt x="771" y="391"/>
                  </a:cubicBezTo>
                  <a:cubicBezTo>
                    <a:pt x="772" y="392"/>
                    <a:pt x="772" y="392"/>
                    <a:pt x="772" y="392"/>
                  </a:cubicBezTo>
                  <a:cubicBezTo>
                    <a:pt x="773" y="393"/>
                    <a:pt x="774" y="396"/>
                    <a:pt x="775" y="397"/>
                  </a:cubicBezTo>
                  <a:cubicBezTo>
                    <a:pt x="776" y="397"/>
                    <a:pt x="776" y="397"/>
                    <a:pt x="777" y="397"/>
                  </a:cubicBezTo>
                  <a:cubicBezTo>
                    <a:pt x="778" y="398"/>
                    <a:pt x="778" y="399"/>
                    <a:pt x="779" y="400"/>
                  </a:cubicBezTo>
                  <a:cubicBezTo>
                    <a:pt x="779" y="400"/>
                    <a:pt x="781" y="400"/>
                    <a:pt x="781" y="401"/>
                  </a:cubicBezTo>
                  <a:cubicBezTo>
                    <a:pt x="782" y="401"/>
                    <a:pt x="782" y="402"/>
                    <a:pt x="783" y="402"/>
                  </a:cubicBezTo>
                  <a:cubicBezTo>
                    <a:pt x="785" y="402"/>
                    <a:pt x="784" y="402"/>
                    <a:pt x="785" y="401"/>
                  </a:cubicBezTo>
                  <a:cubicBezTo>
                    <a:pt x="785" y="402"/>
                    <a:pt x="785" y="401"/>
                    <a:pt x="785" y="401"/>
                  </a:cubicBezTo>
                  <a:cubicBezTo>
                    <a:pt x="784" y="400"/>
                    <a:pt x="783" y="399"/>
                    <a:pt x="782" y="398"/>
                  </a:cubicBezTo>
                  <a:cubicBezTo>
                    <a:pt x="782" y="398"/>
                    <a:pt x="782" y="398"/>
                    <a:pt x="782" y="398"/>
                  </a:cubicBezTo>
                  <a:cubicBezTo>
                    <a:pt x="781" y="397"/>
                    <a:pt x="780" y="397"/>
                    <a:pt x="779" y="397"/>
                  </a:cubicBezTo>
                  <a:cubicBezTo>
                    <a:pt x="779" y="397"/>
                    <a:pt x="779" y="396"/>
                    <a:pt x="779" y="396"/>
                  </a:cubicBezTo>
                  <a:cubicBezTo>
                    <a:pt x="778" y="396"/>
                    <a:pt x="778" y="396"/>
                    <a:pt x="778" y="396"/>
                  </a:cubicBezTo>
                  <a:cubicBezTo>
                    <a:pt x="778" y="396"/>
                    <a:pt x="774" y="392"/>
                    <a:pt x="774" y="391"/>
                  </a:cubicBezTo>
                  <a:cubicBezTo>
                    <a:pt x="774" y="391"/>
                    <a:pt x="774" y="390"/>
                    <a:pt x="774" y="390"/>
                  </a:cubicBezTo>
                  <a:cubicBezTo>
                    <a:pt x="773" y="389"/>
                    <a:pt x="772" y="389"/>
                    <a:pt x="772" y="389"/>
                  </a:cubicBezTo>
                  <a:close/>
                  <a:moveTo>
                    <a:pt x="784" y="393"/>
                  </a:moveTo>
                  <a:cubicBezTo>
                    <a:pt x="784" y="393"/>
                    <a:pt x="784" y="395"/>
                    <a:pt x="784" y="395"/>
                  </a:cubicBezTo>
                  <a:cubicBezTo>
                    <a:pt x="784" y="395"/>
                    <a:pt x="785" y="395"/>
                    <a:pt x="785" y="395"/>
                  </a:cubicBezTo>
                  <a:cubicBezTo>
                    <a:pt x="785" y="394"/>
                    <a:pt x="785" y="394"/>
                    <a:pt x="785" y="394"/>
                  </a:cubicBezTo>
                  <a:cubicBezTo>
                    <a:pt x="785" y="394"/>
                    <a:pt x="784" y="393"/>
                    <a:pt x="784" y="393"/>
                  </a:cubicBezTo>
                  <a:close/>
                  <a:moveTo>
                    <a:pt x="788" y="398"/>
                  </a:moveTo>
                  <a:cubicBezTo>
                    <a:pt x="788" y="398"/>
                    <a:pt x="788" y="398"/>
                    <a:pt x="788" y="398"/>
                  </a:cubicBezTo>
                  <a:cubicBezTo>
                    <a:pt x="789" y="399"/>
                    <a:pt x="790" y="398"/>
                    <a:pt x="788" y="398"/>
                  </a:cubicBezTo>
                  <a:close/>
                  <a:moveTo>
                    <a:pt x="37" y="53"/>
                  </a:moveTo>
                  <a:cubicBezTo>
                    <a:pt x="35" y="53"/>
                    <a:pt x="36" y="54"/>
                    <a:pt x="34" y="54"/>
                  </a:cubicBezTo>
                  <a:cubicBezTo>
                    <a:pt x="33" y="54"/>
                    <a:pt x="32" y="55"/>
                    <a:pt x="31" y="54"/>
                  </a:cubicBezTo>
                  <a:cubicBezTo>
                    <a:pt x="31" y="53"/>
                    <a:pt x="30" y="54"/>
                    <a:pt x="30" y="54"/>
                  </a:cubicBezTo>
                  <a:cubicBezTo>
                    <a:pt x="30" y="54"/>
                    <a:pt x="28" y="53"/>
                    <a:pt x="26" y="53"/>
                  </a:cubicBezTo>
                  <a:cubicBezTo>
                    <a:pt x="25" y="52"/>
                    <a:pt x="25" y="53"/>
                    <a:pt x="24" y="53"/>
                  </a:cubicBezTo>
                  <a:cubicBezTo>
                    <a:pt x="22" y="53"/>
                    <a:pt x="22" y="52"/>
                    <a:pt x="21" y="52"/>
                  </a:cubicBezTo>
                  <a:cubicBezTo>
                    <a:pt x="19" y="52"/>
                    <a:pt x="20" y="51"/>
                    <a:pt x="18" y="51"/>
                  </a:cubicBezTo>
                  <a:cubicBezTo>
                    <a:pt x="17" y="50"/>
                    <a:pt x="16" y="51"/>
                    <a:pt x="16" y="50"/>
                  </a:cubicBezTo>
                  <a:cubicBezTo>
                    <a:pt x="16" y="49"/>
                    <a:pt x="15" y="48"/>
                    <a:pt x="15" y="48"/>
                  </a:cubicBezTo>
                  <a:cubicBezTo>
                    <a:pt x="16" y="48"/>
                    <a:pt x="17" y="47"/>
                    <a:pt x="18" y="47"/>
                  </a:cubicBezTo>
                  <a:cubicBezTo>
                    <a:pt x="18" y="46"/>
                    <a:pt x="18" y="44"/>
                    <a:pt x="18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0"/>
                    <a:pt x="18" y="40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8" y="38"/>
                    <a:pt x="19" y="37"/>
                    <a:pt x="19" y="37"/>
                  </a:cubicBezTo>
                  <a:cubicBezTo>
                    <a:pt x="19" y="37"/>
                    <a:pt x="18" y="37"/>
                    <a:pt x="18" y="36"/>
                  </a:cubicBezTo>
                  <a:cubicBezTo>
                    <a:pt x="19" y="36"/>
                    <a:pt x="19" y="33"/>
                    <a:pt x="18" y="32"/>
                  </a:cubicBezTo>
                  <a:cubicBezTo>
                    <a:pt x="18" y="32"/>
                    <a:pt x="18" y="33"/>
                    <a:pt x="18" y="33"/>
                  </a:cubicBezTo>
                  <a:cubicBezTo>
                    <a:pt x="17" y="33"/>
                    <a:pt x="17" y="32"/>
                    <a:pt x="17" y="32"/>
                  </a:cubicBezTo>
                  <a:cubicBezTo>
                    <a:pt x="16" y="31"/>
                    <a:pt x="13" y="30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8" y="23"/>
                    <a:pt x="9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6" y="23"/>
                    <a:pt x="7" y="22"/>
                    <a:pt x="5" y="21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6"/>
                    <a:pt x="14" y="15"/>
                    <a:pt x="16" y="16"/>
                  </a:cubicBezTo>
                  <a:cubicBezTo>
                    <a:pt x="16" y="15"/>
                    <a:pt x="17" y="15"/>
                    <a:pt x="16" y="15"/>
                  </a:cubicBezTo>
                  <a:cubicBezTo>
                    <a:pt x="16" y="15"/>
                    <a:pt x="15" y="15"/>
                    <a:pt x="15" y="14"/>
                  </a:cubicBezTo>
                  <a:cubicBezTo>
                    <a:pt x="15" y="14"/>
                    <a:pt x="16" y="12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7" y="8"/>
                    <a:pt x="17" y="8"/>
                    <a:pt x="17" y="11"/>
                  </a:cubicBezTo>
                  <a:cubicBezTo>
                    <a:pt x="19" y="11"/>
                    <a:pt x="22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5" y="8"/>
                    <a:pt x="27" y="6"/>
                    <a:pt x="28" y="6"/>
                  </a:cubicBezTo>
                  <a:cubicBezTo>
                    <a:pt x="29" y="6"/>
                    <a:pt x="29" y="7"/>
                    <a:pt x="29" y="6"/>
                  </a:cubicBezTo>
                  <a:cubicBezTo>
                    <a:pt x="29" y="6"/>
                    <a:pt x="29" y="3"/>
                    <a:pt x="29" y="2"/>
                  </a:cubicBezTo>
                  <a:cubicBezTo>
                    <a:pt x="29" y="3"/>
                    <a:pt x="29" y="1"/>
                    <a:pt x="29" y="1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5" y="2"/>
                  </a:cubicBezTo>
                  <a:cubicBezTo>
                    <a:pt x="35" y="3"/>
                    <a:pt x="35" y="4"/>
                    <a:pt x="35" y="4"/>
                  </a:cubicBezTo>
                  <a:cubicBezTo>
                    <a:pt x="35" y="4"/>
                    <a:pt x="36" y="4"/>
                    <a:pt x="37" y="5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41" y="8"/>
                    <a:pt x="42" y="8"/>
                    <a:pt x="43" y="8"/>
                  </a:cubicBezTo>
                  <a:cubicBezTo>
                    <a:pt x="44" y="9"/>
                    <a:pt x="45" y="7"/>
                    <a:pt x="45" y="8"/>
                  </a:cubicBezTo>
                  <a:cubicBezTo>
                    <a:pt x="45" y="9"/>
                    <a:pt x="44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1"/>
                    <a:pt x="50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4" y="11"/>
                    <a:pt x="55" y="13"/>
                  </a:cubicBezTo>
                  <a:cubicBezTo>
                    <a:pt x="56" y="14"/>
                    <a:pt x="56" y="13"/>
                    <a:pt x="58" y="13"/>
                  </a:cubicBez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60" y="15"/>
                    <a:pt x="59" y="16"/>
                  </a:cubicBezTo>
                  <a:cubicBezTo>
                    <a:pt x="59" y="17"/>
                    <a:pt x="59" y="18"/>
                    <a:pt x="59" y="19"/>
                  </a:cubicBezTo>
                  <a:cubicBezTo>
                    <a:pt x="59" y="20"/>
                    <a:pt x="58" y="21"/>
                    <a:pt x="60" y="23"/>
                  </a:cubicBezTo>
                  <a:cubicBezTo>
                    <a:pt x="60" y="23"/>
                    <a:pt x="59" y="24"/>
                    <a:pt x="58" y="23"/>
                  </a:cubicBezTo>
                  <a:cubicBezTo>
                    <a:pt x="57" y="22"/>
                    <a:pt x="57" y="24"/>
                    <a:pt x="57" y="24"/>
                  </a:cubicBezTo>
                  <a:cubicBezTo>
                    <a:pt x="57" y="24"/>
                    <a:pt x="58" y="24"/>
                    <a:pt x="56" y="25"/>
                  </a:cubicBezTo>
                  <a:cubicBezTo>
                    <a:pt x="54" y="25"/>
                    <a:pt x="53" y="27"/>
                    <a:pt x="53" y="28"/>
                  </a:cubicBezTo>
                  <a:cubicBezTo>
                    <a:pt x="52" y="29"/>
                    <a:pt x="51" y="30"/>
                    <a:pt x="50" y="31"/>
                  </a:cubicBezTo>
                  <a:cubicBezTo>
                    <a:pt x="50" y="32"/>
                    <a:pt x="49" y="34"/>
                    <a:pt x="51" y="33"/>
                  </a:cubicBezTo>
                  <a:cubicBezTo>
                    <a:pt x="53" y="31"/>
                    <a:pt x="53" y="33"/>
                    <a:pt x="53" y="33"/>
                  </a:cubicBezTo>
                  <a:cubicBezTo>
                    <a:pt x="53" y="34"/>
                    <a:pt x="55" y="33"/>
                    <a:pt x="55" y="34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8"/>
                    <a:pt x="54" y="38"/>
                  </a:cubicBezTo>
                  <a:cubicBezTo>
                    <a:pt x="53" y="38"/>
                    <a:pt x="53" y="40"/>
                    <a:pt x="54" y="40"/>
                  </a:cubicBezTo>
                  <a:cubicBezTo>
                    <a:pt x="55" y="40"/>
                    <a:pt x="53" y="43"/>
                    <a:pt x="54" y="44"/>
                  </a:cubicBezTo>
                  <a:cubicBezTo>
                    <a:pt x="55" y="44"/>
                    <a:pt x="57" y="43"/>
                    <a:pt x="56" y="44"/>
                  </a:cubicBezTo>
                  <a:cubicBezTo>
                    <a:pt x="55" y="45"/>
                    <a:pt x="56" y="44"/>
                    <a:pt x="55" y="45"/>
                  </a:cubicBezTo>
                  <a:cubicBezTo>
                    <a:pt x="54" y="46"/>
                    <a:pt x="56" y="46"/>
                    <a:pt x="56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0"/>
                    <a:pt x="49" y="49"/>
                    <a:pt x="48" y="48"/>
                  </a:cubicBezTo>
                  <a:cubicBezTo>
                    <a:pt x="48" y="48"/>
                    <a:pt x="47" y="49"/>
                    <a:pt x="47" y="48"/>
                  </a:cubicBezTo>
                  <a:cubicBezTo>
                    <a:pt x="47" y="48"/>
                    <a:pt x="47" y="47"/>
                    <a:pt x="46" y="47"/>
                  </a:cubicBezTo>
                  <a:cubicBezTo>
                    <a:pt x="46" y="47"/>
                    <a:pt x="46" y="48"/>
                    <a:pt x="45" y="48"/>
                  </a:cubicBezTo>
                  <a:cubicBezTo>
                    <a:pt x="44" y="48"/>
                    <a:pt x="43" y="47"/>
                    <a:pt x="42" y="47"/>
                  </a:cubicBezTo>
                  <a:cubicBezTo>
                    <a:pt x="41" y="47"/>
                    <a:pt x="40" y="49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7" y="51"/>
                    <a:pt x="37" y="52"/>
                    <a:pt x="37" y="53"/>
                  </a:cubicBezTo>
                  <a:close/>
                  <a:moveTo>
                    <a:pt x="65" y="50"/>
                  </a:moveTo>
                  <a:cubicBezTo>
                    <a:pt x="64" y="51"/>
                    <a:pt x="64" y="51"/>
                    <a:pt x="64" y="52"/>
                  </a:cubicBezTo>
                  <a:cubicBezTo>
                    <a:pt x="63" y="52"/>
                    <a:pt x="62" y="52"/>
                    <a:pt x="61" y="53"/>
                  </a:cubicBezTo>
                  <a:cubicBezTo>
                    <a:pt x="61" y="54"/>
                    <a:pt x="62" y="56"/>
                    <a:pt x="62" y="57"/>
                  </a:cubicBezTo>
                  <a:cubicBezTo>
                    <a:pt x="62" y="57"/>
                    <a:pt x="61" y="57"/>
                    <a:pt x="61" y="58"/>
                  </a:cubicBezTo>
                  <a:cubicBezTo>
                    <a:pt x="62" y="59"/>
                    <a:pt x="64" y="59"/>
                    <a:pt x="65" y="60"/>
                  </a:cubicBezTo>
                  <a:cubicBezTo>
                    <a:pt x="66" y="57"/>
                    <a:pt x="67" y="54"/>
                    <a:pt x="66" y="50"/>
                  </a:cubicBezTo>
                  <a:cubicBezTo>
                    <a:pt x="66" y="50"/>
                    <a:pt x="65" y="50"/>
                    <a:pt x="65" y="5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5" name="Freeform 126">
              <a:extLst>
                <a:ext uri="{FF2B5EF4-FFF2-40B4-BE49-F238E27FC236}">
                  <a16:creationId xmlns:a16="http://schemas.microsoft.com/office/drawing/2014/main" id="{E1449670-FC80-541A-CB65-460F5F297F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457" y="1099446"/>
              <a:ext cx="364798" cy="500510"/>
            </a:xfrm>
            <a:custGeom>
              <a:avLst/>
              <a:gdLst>
                <a:gd name="T0" fmla="*/ 24 w 57"/>
                <a:gd name="T1" fmla="*/ 31 h 74"/>
                <a:gd name="T2" fmla="*/ 27 w 57"/>
                <a:gd name="T3" fmla="*/ 32 h 74"/>
                <a:gd name="T4" fmla="*/ 27 w 57"/>
                <a:gd name="T5" fmla="*/ 36 h 74"/>
                <a:gd name="T6" fmla="*/ 27 w 57"/>
                <a:gd name="T7" fmla="*/ 39 h 74"/>
                <a:gd name="T8" fmla="*/ 24 w 57"/>
                <a:gd name="T9" fmla="*/ 39 h 74"/>
                <a:gd name="T10" fmla="*/ 22 w 57"/>
                <a:gd name="T11" fmla="*/ 43 h 74"/>
                <a:gd name="T12" fmla="*/ 21 w 57"/>
                <a:gd name="T13" fmla="*/ 46 h 74"/>
                <a:gd name="T14" fmla="*/ 16 w 57"/>
                <a:gd name="T15" fmla="*/ 49 h 74"/>
                <a:gd name="T16" fmla="*/ 16 w 57"/>
                <a:gd name="T17" fmla="*/ 50 h 74"/>
                <a:gd name="T18" fmla="*/ 13 w 57"/>
                <a:gd name="T19" fmla="*/ 52 h 74"/>
                <a:gd name="T20" fmla="*/ 11 w 57"/>
                <a:gd name="T21" fmla="*/ 55 h 74"/>
                <a:gd name="T22" fmla="*/ 12 w 57"/>
                <a:gd name="T23" fmla="*/ 57 h 74"/>
                <a:gd name="T24" fmla="*/ 13 w 57"/>
                <a:gd name="T25" fmla="*/ 60 h 74"/>
                <a:gd name="T26" fmla="*/ 12 w 57"/>
                <a:gd name="T27" fmla="*/ 62 h 74"/>
                <a:gd name="T28" fmla="*/ 13 w 57"/>
                <a:gd name="T29" fmla="*/ 66 h 74"/>
                <a:gd name="T30" fmla="*/ 14 w 57"/>
                <a:gd name="T31" fmla="*/ 66 h 74"/>
                <a:gd name="T32" fmla="*/ 16 w 57"/>
                <a:gd name="T33" fmla="*/ 69 h 74"/>
                <a:gd name="T34" fmla="*/ 16 w 57"/>
                <a:gd name="T35" fmla="*/ 67 h 74"/>
                <a:gd name="T36" fmla="*/ 18 w 57"/>
                <a:gd name="T37" fmla="*/ 69 h 74"/>
                <a:gd name="T38" fmla="*/ 20 w 57"/>
                <a:gd name="T39" fmla="*/ 70 h 74"/>
                <a:gd name="T40" fmla="*/ 17 w 57"/>
                <a:gd name="T41" fmla="*/ 73 h 74"/>
                <a:gd name="T42" fmla="*/ 21 w 57"/>
                <a:gd name="T43" fmla="*/ 72 h 74"/>
                <a:gd name="T44" fmla="*/ 21 w 57"/>
                <a:gd name="T45" fmla="*/ 73 h 74"/>
                <a:gd name="T46" fmla="*/ 25 w 57"/>
                <a:gd name="T47" fmla="*/ 74 h 74"/>
                <a:gd name="T48" fmla="*/ 31 w 57"/>
                <a:gd name="T49" fmla="*/ 70 h 74"/>
                <a:gd name="T50" fmla="*/ 32 w 57"/>
                <a:gd name="T51" fmla="*/ 69 h 74"/>
                <a:gd name="T52" fmla="*/ 35 w 57"/>
                <a:gd name="T53" fmla="*/ 69 h 74"/>
                <a:gd name="T54" fmla="*/ 36 w 57"/>
                <a:gd name="T55" fmla="*/ 68 h 74"/>
                <a:gd name="T56" fmla="*/ 37 w 57"/>
                <a:gd name="T57" fmla="*/ 68 h 74"/>
                <a:gd name="T58" fmla="*/ 41 w 57"/>
                <a:gd name="T59" fmla="*/ 66 h 74"/>
                <a:gd name="T60" fmla="*/ 56 w 57"/>
                <a:gd name="T61" fmla="*/ 54 h 74"/>
                <a:gd name="T62" fmla="*/ 53 w 57"/>
                <a:gd name="T63" fmla="*/ 49 h 74"/>
                <a:gd name="T64" fmla="*/ 53 w 57"/>
                <a:gd name="T65" fmla="*/ 44 h 74"/>
                <a:gd name="T66" fmla="*/ 50 w 57"/>
                <a:gd name="T67" fmla="*/ 39 h 74"/>
                <a:gd name="T68" fmla="*/ 50 w 57"/>
                <a:gd name="T69" fmla="*/ 34 h 74"/>
                <a:gd name="T70" fmla="*/ 50 w 57"/>
                <a:gd name="T71" fmla="*/ 29 h 74"/>
                <a:gd name="T72" fmla="*/ 50 w 57"/>
                <a:gd name="T73" fmla="*/ 17 h 74"/>
                <a:gd name="T74" fmla="*/ 47 w 57"/>
                <a:gd name="T75" fmla="*/ 13 h 74"/>
                <a:gd name="T76" fmla="*/ 49 w 57"/>
                <a:gd name="T77" fmla="*/ 7 h 74"/>
                <a:gd name="T78" fmla="*/ 47 w 57"/>
                <a:gd name="T79" fmla="*/ 6 h 74"/>
                <a:gd name="T80" fmla="*/ 41 w 57"/>
                <a:gd name="T81" fmla="*/ 0 h 74"/>
                <a:gd name="T82" fmla="*/ 35 w 57"/>
                <a:gd name="T83" fmla="*/ 2 h 74"/>
                <a:gd name="T84" fmla="*/ 31 w 57"/>
                <a:gd name="T85" fmla="*/ 5 h 74"/>
                <a:gd name="T86" fmla="*/ 31 w 57"/>
                <a:gd name="T87" fmla="*/ 9 h 74"/>
                <a:gd name="T88" fmla="*/ 28 w 57"/>
                <a:gd name="T89" fmla="*/ 13 h 74"/>
                <a:gd name="T90" fmla="*/ 23 w 57"/>
                <a:gd name="T91" fmla="*/ 11 h 74"/>
                <a:gd name="T92" fmla="*/ 17 w 57"/>
                <a:gd name="T93" fmla="*/ 12 h 74"/>
                <a:gd name="T94" fmla="*/ 9 w 57"/>
                <a:gd name="T95" fmla="*/ 7 h 74"/>
                <a:gd name="T96" fmla="*/ 7 w 57"/>
                <a:gd name="T97" fmla="*/ 9 h 74"/>
                <a:gd name="T98" fmla="*/ 13 w 57"/>
                <a:gd name="T99" fmla="*/ 13 h 74"/>
                <a:gd name="T100" fmla="*/ 19 w 57"/>
                <a:gd name="T101" fmla="*/ 17 h 74"/>
                <a:gd name="T102" fmla="*/ 20 w 57"/>
                <a:gd name="T103" fmla="*/ 21 h 74"/>
                <a:gd name="T104" fmla="*/ 19 w 57"/>
                <a:gd name="T105" fmla="*/ 27 h 74"/>
                <a:gd name="T106" fmla="*/ 21 w 57"/>
                <a:gd name="T107" fmla="*/ 31 h 74"/>
                <a:gd name="T108" fmla="*/ 2 w 57"/>
                <a:gd name="T109" fmla="*/ 72 h 74"/>
                <a:gd name="T110" fmla="*/ 4 w 57"/>
                <a:gd name="T111" fmla="*/ 74 h 74"/>
                <a:gd name="T112" fmla="*/ 3 w 57"/>
                <a:gd name="T113" fmla="*/ 71 h 74"/>
                <a:gd name="T114" fmla="*/ 24 w 57"/>
                <a:gd name="T115" fmla="*/ 36 h 74"/>
                <a:gd name="T116" fmla="*/ 24 w 57"/>
                <a:gd name="T117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4">
                  <a:moveTo>
                    <a:pt x="21" y="31"/>
                  </a:moveTo>
                  <a:cubicBezTo>
                    <a:pt x="22" y="31"/>
                    <a:pt x="23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1"/>
                    <a:pt x="27" y="32"/>
                  </a:cubicBezTo>
                  <a:cubicBezTo>
                    <a:pt x="28" y="33"/>
                    <a:pt x="27" y="34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9"/>
                  </a:cubicBezTo>
                  <a:cubicBezTo>
                    <a:pt x="26" y="39"/>
                    <a:pt x="26" y="39"/>
                    <a:pt x="27" y="38"/>
                  </a:cubicBezTo>
                  <a:cubicBezTo>
                    <a:pt x="26" y="39"/>
                    <a:pt x="25" y="38"/>
                    <a:pt x="24" y="39"/>
                  </a:cubicBezTo>
                  <a:cubicBezTo>
                    <a:pt x="23" y="40"/>
                    <a:pt x="24" y="42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4"/>
                    <a:pt x="21" y="45"/>
                  </a:cubicBezTo>
                  <a:cubicBezTo>
                    <a:pt x="21" y="45"/>
                    <a:pt x="21" y="46"/>
                    <a:pt x="21" y="46"/>
                  </a:cubicBezTo>
                  <a:cubicBezTo>
                    <a:pt x="20" y="47"/>
                    <a:pt x="19" y="46"/>
                    <a:pt x="18" y="47"/>
                  </a:cubicBezTo>
                  <a:cubicBezTo>
                    <a:pt x="17" y="47"/>
                    <a:pt x="17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9"/>
                    <a:pt x="16" y="50"/>
                    <a:pt x="16" y="50"/>
                  </a:cubicBezTo>
                  <a:cubicBezTo>
                    <a:pt x="15" y="50"/>
                    <a:pt x="14" y="50"/>
                    <a:pt x="14" y="50"/>
                  </a:cubicBezTo>
                  <a:cubicBezTo>
                    <a:pt x="13" y="51"/>
                    <a:pt x="14" y="51"/>
                    <a:pt x="13" y="52"/>
                  </a:cubicBezTo>
                  <a:cubicBezTo>
                    <a:pt x="13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1" y="55"/>
                    <a:pt x="12" y="55"/>
                    <a:pt x="12" y="56"/>
                  </a:cubicBezTo>
                  <a:cubicBezTo>
                    <a:pt x="13" y="56"/>
                    <a:pt x="12" y="56"/>
                    <a:pt x="12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60"/>
                    <a:pt x="13" y="60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4"/>
                    <a:pt x="12" y="65"/>
                  </a:cubicBezTo>
                  <a:cubicBezTo>
                    <a:pt x="12" y="65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7"/>
                    <a:pt x="14" y="68"/>
                    <a:pt x="15" y="69"/>
                  </a:cubicBezTo>
                  <a:cubicBezTo>
                    <a:pt x="15" y="69"/>
                    <a:pt x="16" y="69"/>
                    <a:pt x="16" y="69"/>
                  </a:cubicBezTo>
                  <a:cubicBezTo>
                    <a:pt x="15" y="68"/>
                    <a:pt x="14" y="67"/>
                    <a:pt x="15" y="67"/>
                  </a:cubicBezTo>
                  <a:cubicBezTo>
                    <a:pt x="15" y="67"/>
                    <a:pt x="16" y="67"/>
                    <a:pt x="16" y="67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9" y="70"/>
                    <a:pt x="19" y="69"/>
                    <a:pt x="20" y="69"/>
                  </a:cubicBezTo>
                  <a:cubicBezTo>
                    <a:pt x="20" y="69"/>
                    <a:pt x="20" y="70"/>
                    <a:pt x="20" y="70"/>
                  </a:cubicBezTo>
                  <a:cubicBezTo>
                    <a:pt x="18" y="71"/>
                    <a:pt x="17" y="71"/>
                    <a:pt x="16" y="71"/>
                  </a:cubicBezTo>
                  <a:cubicBezTo>
                    <a:pt x="16" y="72"/>
                    <a:pt x="17" y="72"/>
                    <a:pt x="17" y="73"/>
                  </a:cubicBezTo>
                  <a:cubicBezTo>
                    <a:pt x="19" y="72"/>
                    <a:pt x="18" y="73"/>
                    <a:pt x="19" y="71"/>
                  </a:cubicBezTo>
                  <a:cubicBezTo>
                    <a:pt x="19" y="71"/>
                    <a:pt x="20" y="72"/>
                    <a:pt x="21" y="72"/>
                  </a:cubicBezTo>
                  <a:cubicBezTo>
                    <a:pt x="21" y="72"/>
                    <a:pt x="20" y="73"/>
                    <a:pt x="20" y="73"/>
                  </a:cubicBezTo>
                  <a:cubicBezTo>
                    <a:pt x="20" y="73"/>
                    <a:pt x="21" y="73"/>
                    <a:pt x="21" y="73"/>
                  </a:cubicBezTo>
                  <a:cubicBezTo>
                    <a:pt x="21" y="73"/>
                    <a:pt x="21" y="74"/>
                    <a:pt x="21" y="74"/>
                  </a:cubicBezTo>
                  <a:cubicBezTo>
                    <a:pt x="21" y="74"/>
                    <a:pt x="25" y="74"/>
                    <a:pt x="25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7" y="71"/>
                    <a:pt x="28" y="71"/>
                    <a:pt x="31" y="70"/>
                  </a:cubicBezTo>
                  <a:cubicBezTo>
                    <a:pt x="31" y="70"/>
                    <a:pt x="31" y="69"/>
                    <a:pt x="31" y="69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33" y="69"/>
                    <a:pt x="33" y="69"/>
                    <a:pt x="34" y="69"/>
                  </a:cubicBezTo>
                  <a:cubicBezTo>
                    <a:pt x="34" y="69"/>
                    <a:pt x="35" y="70"/>
                    <a:pt x="35" y="69"/>
                  </a:cubicBezTo>
                  <a:cubicBezTo>
                    <a:pt x="35" y="69"/>
                    <a:pt x="35" y="68"/>
                    <a:pt x="35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8" y="68"/>
                    <a:pt x="38" y="68"/>
                  </a:cubicBezTo>
                  <a:cubicBezTo>
                    <a:pt x="39" y="68"/>
                    <a:pt x="41" y="66"/>
                    <a:pt x="41" y="66"/>
                  </a:cubicBezTo>
                  <a:cubicBezTo>
                    <a:pt x="41" y="66"/>
                    <a:pt x="57" y="58"/>
                    <a:pt x="57" y="57"/>
                  </a:cubicBezTo>
                  <a:cubicBezTo>
                    <a:pt x="57" y="56"/>
                    <a:pt x="56" y="55"/>
                    <a:pt x="56" y="54"/>
                  </a:cubicBezTo>
                  <a:cubicBezTo>
                    <a:pt x="56" y="52"/>
                    <a:pt x="54" y="53"/>
                    <a:pt x="53" y="52"/>
                  </a:cubicBezTo>
                  <a:cubicBezTo>
                    <a:pt x="52" y="51"/>
                    <a:pt x="53" y="50"/>
                    <a:pt x="53" y="49"/>
                  </a:cubicBezTo>
                  <a:cubicBezTo>
                    <a:pt x="53" y="48"/>
                    <a:pt x="53" y="48"/>
                    <a:pt x="54" y="47"/>
                  </a:cubicBezTo>
                  <a:cubicBezTo>
                    <a:pt x="55" y="46"/>
                    <a:pt x="53" y="45"/>
                    <a:pt x="53" y="44"/>
                  </a:cubicBezTo>
                  <a:cubicBezTo>
                    <a:pt x="53" y="42"/>
                    <a:pt x="53" y="43"/>
                    <a:pt x="52" y="42"/>
                  </a:cubicBezTo>
                  <a:cubicBezTo>
                    <a:pt x="51" y="41"/>
                    <a:pt x="50" y="39"/>
                    <a:pt x="50" y="39"/>
                  </a:cubicBezTo>
                  <a:cubicBezTo>
                    <a:pt x="50" y="39"/>
                    <a:pt x="50" y="37"/>
                    <a:pt x="50" y="37"/>
                  </a:cubicBezTo>
                  <a:cubicBezTo>
                    <a:pt x="49" y="36"/>
                    <a:pt x="50" y="35"/>
                    <a:pt x="50" y="34"/>
                  </a:cubicBezTo>
                  <a:cubicBezTo>
                    <a:pt x="51" y="33"/>
                    <a:pt x="50" y="33"/>
                    <a:pt x="50" y="32"/>
                  </a:cubicBezTo>
                  <a:cubicBezTo>
                    <a:pt x="50" y="31"/>
                    <a:pt x="50" y="29"/>
                    <a:pt x="50" y="29"/>
                  </a:cubicBezTo>
                  <a:cubicBezTo>
                    <a:pt x="50" y="29"/>
                    <a:pt x="47" y="22"/>
                    <a:pt x="47" y="21"/>
                  </a:cubicBezTo>
                  <a:cubicBezTo>
                    <a:pt x="47" y="20"/>
                    <a:pt x="49" y="18"/>
                    <a:pt x="50" y="17"/>
                  </a:cubicBezTo>
                  <a:cubicBezTo>
                    <a:pt x="50" y="16"/>
                    <a:pt x="49" y="14"/>
                    <a:pt x="49" y="14"/>
                  </a:cubicBezTo>
                  <a:cubicBezTo>
                    <a:pt x="49" y="14"/>
                    <a:pt x="48" y="14"/>
                    <a:pt x="47" y="13"/>
                  </a:cubicBezTo>
                  <a:cubicBezTo>
                    <a:pt x="46" y="12"/>
                    <a:pt x="47" y="8"/>
                    <a:pt x="47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8" y="7"/>
                    <a:pt x="47" y="6"/>
                  </a:cubicBezTo>
                  <a:cubicBezTo>
                    <a:pt x="46" y="5"/>
                    <a:pt x="45" y="5"/>
                    <a:pt x="44" y="4"/>
                  </a:cubicBezTo>
                  <a:cubicBezTo>
                    <a:pt x="43" y="4"/>
                    <a:pt x="41" y="0"/>
                    <a:pt x="41" y="0"/>
                  </a:cubicBezTo>
                  <a:cubicBezTo>
                    <a:pt x="41" y="0"/>
                    <a:pt x="39" y="3"/>
                    <a:pt x="38" y="2"/>
                  </a:cubicBezTo>
                  <a:cubicBezTo>
                    <a:pt x="37" y="2"/>
                    <a:pt x="35" y="2"/>
                    <a:pt x="35" y="2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4"/>
                    <a:pt x="31" y="4"/>
                    <a:pt x="31" y="5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30" y="8"/>
                    <a:pt x="31" y="8"/>
                    <a:pt x="31" y="9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7" y="13"/>
                    <a:pt x="28" y="13"/>
                    <a:pt x="28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1"/>
                    <a:pt x="23" y="11"/>
                  </a:cubicBezTo>
                  <a:cubicBezTo>
                    <a:pt x="22" y="11"/>
                    <a:pt x="24" y="12"/>
                    <a:pt x="21" y="11"/>
                  </a:cubicBezTo>
                  <a:cubicBezTo>
                    <a:pt x="20" y="11"/>
                    <a:pt x="17" y="12"/>
                    <a:pt x="17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9" y="6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10" y="10"/>
                    <a:pt x="10" y="11"/>
                  </a:cubicBezTo>
                  <a:cubicBezTo>
                    <a:pt x="10" y="12"/>
                    <a:pt x="12" y="13"/>
                    <a:pt x="13" y="13"/>
                  </a:cubicBezTo>
                  <a:cubicBezTo>
                    <a:pt x="14" y="13"/>
                    <a:pt x="16" y="13"/>
                    <a:pt x="16" y="14"/>
                  </a:cubicBezTo>
                  <a:cubicBezTo>
                    <a:pt x="17" y="16"/>
                    <a:pt x="18" y="16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20" y="20"/>
                    <a:pt x="19" y="20"/>
                    <a:pt x="20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5"/>
                    <a:pt x="19" y="26"/>
                    <a:pt x="19" y="27"/>
                  </a:cubicBezTo>
                  <a:cubicBezTo>
                    <a:pt x="19" y="27"/>
                    <a:pt x="20" y="28"/>
                    <a:pt x="20" y="28"/>
                  </a:cubicBezTo>
                  <a:lnTo>
                    <a:pt x="21" y="31"/>
                  </a:lnTo>
                  <a:close/>
                  <a:moveTo>
                    <a:pt x="2" y="71"/>
                  </a:moveTo>
                  <a:cubicBezTo>
                    <a:pt x="1" y="71"/>
                    <a:pt x="2" y="72"/>
                    <a:pt x="2" y="72"/>
                  </a:cubicBezTo>
                  <a:cubicBezTo>
                    <a:pt x="0" y="73"/>
                    <a:pt x="1" y="73"/>
                    <a:pt x="3" y="74"/>
                  </a:cubicBezTo>
                  <a:cubicBezTo>
                    <a:pt x="3" y="74"/>
                    <a:pt x="3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2"/>
                    <a:pt x="5" y="72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lose/>
                  <a:moveTo>
                    <a:pt x="24" y="36"/>
                  </a:moveTo>
                  <a:cubicBezTo>
                    <a:pt x="24" y="37"/>
                    <a:pt x="24" y="37"/>
                    <a:pt x="25" y="37"/>
                  </a:cubicBezTo>
                  <a:cubicBezTo>
                    <a:pt x="25" y="37"/>
                    <a:pt x="25" y="36"/>
                    <a:pt x="24" y="3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6" name="Freeform 127">
              <a:extLst>
                <a:ext uri="{FF2B5EF4-FFF2-40B4-BE49-F238E27FC236}">
                  <a16:creationId xmlns:a16="http://schemas.microsoft.com/office/drawing/2014/main" id="{EC53954D-AC9D-59D6-2EDA-0AB3F700DA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07269" y="4502073"/>
              <a:ext cx="89704" cy="73605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7" name="Freeform 128">
              <a:extLst>
                <a:ext uri="{FF2B5EF4-FFF2-40B4-BE49-F238E27FC236}">
                  <a16:creationId xmlns:a16="http://schemas.microsoft.com/office/drawing/2014/main" id="{69272B1A-DAB9-E9AB-FEA7-1D0BFC6F49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6296" y="5820642"/>
              <a:ext cx="107645" cy="46266"/>
            </a:xfrm>
            <a:custGeom>
              <a:avLst/>
              <a:gdLst>
                <a:gd name="T0" fmla="*/ 12 w 17"/>
                <a:gd name="T1" fmla="*/ 0 h 7"/>
                <a:gd name="T2" fmla="*/ 10 w 17"/>
                <a:gd name="T3" fmla="*/ 1 h 7"/>
                <a:gd name="T4" fmla="*/ 10 w 17"/>
                <a:gd name="T5" fmla="*/ 2 h 7"/>
                <a:gd name="T6" fmla="*/ 10 w 17"/>
                <a:gd name="T7" fmla="*/ 3 h 7"/>
                <a:gd name="T8" fmla="*/ 9 w 17"/>
                <a:gd name="T9" fmla="*/ 3 h 7"/>
                <a:gd name="T10" fmla="*/ 8 w 17"/>
                <a:gd name="T11" fmla="*/ 5 h 7"/>
                <a:gd name="T12" fmla="*/ 7 w 17"/>
                <a:gd name="T13" fmla="*/ 6 h 7"/>
                <a:gd name="T14" fmla="*/ 7 w 17"/>
                <a:gd name="T15" fmla="*/ 7 h 7"/>
                <a:gd name="T16" fmla="*/ 9 w 17"/>
                <a:gd name="T17" fmla="*/ 7 h 7"/>
                <a:gd name="T18" fmla="*/ 9 w 17"/>
                <a:gd name="T19" fmla="*/ 7 h 7"/>
                <a:gd name="T20" fmla="*/ 9 w 17"/>
                <a:gd name="T21" fmla="*/ 6 h 7"/>
                <a:gd name="T22" fmla="*/ 9 w 17"/>
                <a:gd name="T23" fmla="*/ 6 h 7"/>
                <a:gd name="T24" fmla="*/ 12 w 17"/>
                <a:gd name="T25" fmla="*/ 6 h 7"/>
                <a:gd name="T26" fmla="*/ 11 w 17"/>
                <a:gd name="T27" fmla="*/ 4 h 7"/>
                <a:gd name="T28" fmla="*/ 15 w 17"/>
                <a:gd name="T29" fmla="*/ 4 h 7"/>
                <a:gd name="T30" fmla="*/ 15 w 17"/>
                <a:gd name="T31" fmla="*/ 3 h 7"/>
                <a:gd name="T32" fmla="*/ 17 w 17"/>
                <a:gd name="T33" fmla="*/ 3 h 7"/>
                <a:gd name="T34" fmla="*/ 17 w 17"/>
                <a:gd name="T35" fmla="*/ 3 h 7"/>
                <a:gd name="T36" fmla="*/ 16 w 17"/>
                <a:gd name="T37" fmla="*/ 2 h 7"/>
                <a:gd name="T38" fmla="*/ 16 w 17"/>
                <a:gd name="T39" fmla="*/ 1 h 7"/>
                <a:gd name="T40" fmla="*/ 15 w 17"/>
                <a:gd name="T41" fmla="*/ 1 h 7"/>
                <a:gd name="T42" fmla="*/ 14 w 17"/>
                <a:gd name="T43" fmla="*/ 2 h 7"/>
                <a:gd name="T44" fmla="*/ 13 w 17"/>
                <a:gd name="T45" fmla="*/ 2 h 7"/>
                <a:gd name="T46" fmla="*/ 14 w 17"/>
                <a:gd name="T47" fmla="*/ 1 h 7"/>
                <a:gd name="T48" fmla="*/ 14 w 17"/>
                <a:gd name="T49" fmla="*/ 1 h 7"/>
                <a:gd name="T50" fmla="*/ 12 w 17"/>
                <a:gd name="T51" fmla="*/ 0 h 7"/>
                <a:gd name="T52" fmla="*/ 3 w 17"/>
                <a:gd name="T53" fmla="*/ 0 h 7"/>
                <a:gd name="T54" fmla="*/ 4 w 17"/>
                <a:gd name="T55" fmla="*/ 2 h 7"/>
                <a:gd name="T56" fmla="*/ 3 w 17"/>
                <a:gd name="T57" fmla="*/ 2 h 7"/>
                <a:gd name="T58" fmla="*/ 4 w 17"/>
                <a:gd name="T59" fmla="*/ 2 h 7"/>
                <a:gd name="T60" fmla="*/ 4 w 17"/>
                <a:gd name="T61" fmla="*/ 3 h 7"/>
                <a:gd name="T62" fmla="*/ 2 w 17"/>
                <a:gd name="T63" fmla="*/ 6 h 7"/>
                <a:gd name="T64" fmla="*/ 4 w 17"/>
                <a:gd name="T65" fmla="*/ 5 h 7"/>
                <a:gd name="T66" fmla="*/ 4 w 17"/>
                <a:gd name="T67" fmla="*/ 5 h 7"/>
                <a:gd name="T68" fmla="*/ 5 w 17"/>
                <a:gd name="T69" fmla="*/ 5 h 7"/>
                <a:gd name="T70" fmla="*/ 6 w 17"/>
                <a:gd name="T71" fmla="*/ 5 h 7"/>
                <a:gd name="T72" fmla="*/ 7 w 17"/>
                <a:gd name="T73" fmla="*/ 2 h 7"/>
                <a:gd name="T74" fmla="*/ 8 w 17"/>
                <a:gd name="T75" fmla="*/ 2 h 7"/>
                <a:gd name="T76" fmla="*/ 9 w 17"/>
                <a:gd name="T77" fmla="*/ 1 h 7"/>
                <a:gd name="T78" fmla="*/ 3 w 17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7">
                  <a:moveTo>
                    <a:pt x="12" y="0"/>
                  </a:moveTo>
                  <a:cubicBezTo>
                    <a:pt x="12" y="0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5"/>
                    <a:pt x="8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4" y="5"/>
                    <a:pt x="13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lose/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4"/>
                    <a:pt x="0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8" name="Freeform 130">
              <a:extLst>
                <a:ext uri="{FF2B5EF4-FFF2-40B4-BE49-F238E27FC236}">
                  <a16:creationId xmlns:a16="http://schemas.microsoft.com/office/drawing/2014/main" id="{87C2C64E-C73E-F743-F543-3F73C222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7187" y="3379079"/>
              <a:ext cx="454501" cy="384846"/>
            </a:xfrm>
            <a:custGeom>
              <a:avLst/>
              <a:gdLst>
                <a:gd name="T0" fmla="*/ 47 w 71"/>
                <a:gd name="T1" fmla="*/ 22 h 57"/>
                <a:gd name="T2" fmla="*/ 46 w 71"/>
                <a:gd name="T3" fmla="*/ 24 h 57"/>
                <a:gd name="T4" fmla="*/ 48 w 71"/>
                <a:gd name="T5" fmla="*/ 26 h 57"/>
                <a:gd name="T6" fmla="*/ 49 w 71"/>
                <a:gd name="T7" fmla="*/ 28 h 57"/>
                <a:gd name="T8" fmla="*/ 53 w 71"/>
                <a:gd name="T9" fmla="*/ 31 h 57"/>
                <a:gd name="T10" fmla="*/ 65 w 71"/>
                <a:gd name="T11" fmla="*/ 36 h 57"/>
                <a:gd name="T12" fmla="*/ 71 w 71"/>
                <a:gd name="T13" fmla="*/ 36 h 57"/>
                <a:gd name="T14" fmla="*/ 59 w 71"/>
                <a:gd name="T15" fmla="*/ 52 h 57"/>
                <a:gd name="T16" fmla="*/ 54 w 71"/>
                <a:gd name="T17" fmla="*/ 52 h 57"/>
                <a:gd name="T18" fmla="*/ 52 w 71"/>
                <a:gd name="T19" fmla="*/ 54 h 57"/>
                <a:gd name="T20" fmla="*/ 47 w 71"/>
                <a:gd name="T21" fmla="*/ 54 h 57"/>
                <a:gd name="T22" fmla="*/ 46 w 71"/>
                <a:gd name="T23" fmla="*/ 55 h 57"/>
                <a:gd name="T24" fmla="*/ 41 w 71"/>
                <a:gd name="T25" fmla="*/ 55 h 57"/>
                <a:gd name="T26" fmla="*/ 40 w 71"/>
                <a:gd name="T27" fmla="*/ 54 h 57"/>
                <a:gd name="T28" fmla="*/ 37 w 71"/>
                <a:gd name="T29" fmla="*/ 55 h 57"/>
                <a:gd name="T30" fmla="*/ 35 w 71"/>
                <a:gd name="T31" fmla="*/ 56 h 57"/>
                <a:gd name="T32" fmla="*/ 32 w 71"/>
                <a:gd name="T33" fmla="*/ 56 h 57"/>
                <a:gd name="T34" fmla="*/ 30 w 71"/>
                <a:gd name="T35" fmla="*/ 56 h 57"/>
                <a:gd name="T36" fmla="*/ 26 w 71"/>
                <a:gd name="T37" fmla="*/ 55 h 57"/>
                <a:gd name="T38" fmla="*/ 23 w 71"/>
                <a:gd name="T39" fmla="*/ 56 h 57"/>
                <a:gd name="T40" fmla="*/ 20 w 71"/>
                <a:gd name="T41" fmla="*/ 56 h 57"/>
                <a:gd name="T42" fmla="*/ 16 w 71"/>
                <a:gd name="T43" fmla="*/ 56 h 57"/>
                <a:gd name="T44" fmla="*/ 16 w 71"/>
                <a:gd name="T45" fmla="*/ 54 h 57"/>
                <a:gd name="T46" fmla="*/ 15 w 71"/>
                <a:gd name="T47" fmla="*/ 52 h 57"/>
                <a:gd name="T48" fmla="*/ 14 w 71"/>
                <a:gd name="T49" fmla="*/ 52 h 57"/>
                <a:gd name="T50" fmla="*/ 11 w 71"/>
                <a:gd name="T51" fmla="*/ 50 h 57"/>
                <a:gd name="T52" fmla="*/ 9 w 71"/>
                <a:gd name="T53" fmla="*/ 46 h 57"/>
                <a:gd name="T54" fmla="*/ 8 w 71"/>
                <a:gd name="T55" fmla="*/ 44 h 57"/>
                <a:gd name="T56" fmla="*/ 6 w 71"/>
                <a:gd name="T57" fmla="*/ 41 h 57"/>
                <a:gd name="T58" fmla="*/ 3 w 71"/>
                <a:gd name="T59" fmla="*/ 40 h 57"/>
                <a:gd name="T60" fmla="*/ 0 w 71"/>
                <a:gd name="T61" fmla="*/ 39 h 57"/>
                <a:gd name="T62" fmla="*/ 1 w 71"/>
                <a:gd name="T63" fmla="*/ 37 h 57"/>
                <a:gd name="T64" fmla="*/ 3 w 71"/>
                <a:gd name="T65" fmla="*/ 36 h 57"/>
                <a:gd name="T66" fmla="*/ 5 w 71"/>
                <a:gd name="T67" fmla="*/ 36 h 57"/>
                <a:gd name="T68" fmla="*/ 6 w 71"/>
                <a:gd name="T69" fmla="*/ 33 h 57"/>
                <a:gd name="T70" fmla="*/ 6 w 71"/>
                <a:gd name="T71" fmla="*/ 28 h 57"/>
                <a:gd name="T72" fmla="*/ 8 w 71"/>
                <a:gd name="T73" fmla="*/ 23 h 57"/>
                <a:gd name="T74" fmla="*/ 8 w 71"/>
                <a:gd name="T75" fmla="*/ 21 h 57"/>
                <a:gd name="T76" fmla="*/ 10 w 71"/>
                <a:gd name="T77" fmla="*/ 19 h 57"/>
                <a:gd name="T78" fmla="*/ 12 w 71"/>
                <a:gd name="T79" fmla="*/ 18 h 57"/>
                <a:gd name="T80" fmla="*/ 13 w 71"/>
                <a:gd name="T81" fmla="*/ 15 h 57"/>
                <a:gd name="T82" fmla="*/ 15 w 71"/>
                <a:gd name="T83" fmla="*/ 11 h 57"/>
                <a:gd name="T84" fmla="*/ 17 w 71"/>
                <a:gd name="T85" fmla="*/ 8 h 57"/>
                <a:gd name="T86" fmla="*/ 19 w 71"/>
                <a:gd name="T87" fmla="*/ 4 h 57"/>
                <a:gd name="T88" fmla="*/ 22 w 71"/>
                <a:gd name="T89" fmla="*/ 3 h 57"/>
                <a:gd name="T90" fmla="*/ 24 w 71"/>
                <a:gd name="T91" fmla="*/ 4 h 57"/>
                <a:gd name="T92" fmla="*/ 25 w 71"/>
                <a:gd name="T93" fmla="*/ 5 h 57"/>
                <a:gd name="T94" fmla="*/ 26 w 71"/>
                <a:gd name="T95" fmla="*/ 1 h 57"/>
                <a:gd name="T96" fmla="*/ 28 w 71"/>
                <a:gd name="T97" fmla="*/ 1 h 57"/>
                <a:gd name="T98" fmla="*/ 30 w 71"/>
                <a:gd name="T99" fmla="*/ 3 h 57"/>
                <a:gd name="T100" fmla="*/ 33 w 71"/>
                <a:gd name="T101" fmla="*/ 4 h 57"/>
                <a:gd name="T102" fmla="*/ 38 w 71"/>
                <a:gd name="T103" fmla="*/ 5 h 57"/>
                <a:gd name="T104" fmla="*/ 41 w 71"/>
                <a:gd name="T105" fmla="*/ 8 h 57"/>
                <a:gd name="T106" fmla="*/ 43 w 71"/>
                <a:gd name="T107" fmla="*/ 11 h 57"/>
                <a:gd name="T108" fmla="*/ 45 w 71"/>
                <a:gd name="T109" fmla="*/ 13 h 57"/>
                <a:gd name="T110" fmla="*/ 42 w 71"/>
                <a:gd name="T111" fmla="*/ 17 h 57"/>
                <a:gd name="T112" fmla="*/ 41 w 71"/>
                <a:gd name="T113" fmla="*/ 21 h 57"/>
                <a:gd name="T114" fmla="*/ 44 w 71"/>
                <a:gd name="T115" fmla="*/ 22 h 57"/>
                <a:gd name="T116" fmla="*/ 46 w 71"/>
                <a:gd name="T117" fmla="*/ 22 h 57"/>
                <a:gd name="T118" fmla="*/ 47 w 71"/>
                <a:gd name="T119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" h="57">
                  <a:moveTo>
                    <a:pt x="47" y="22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5"/>
                    <a:pt x="48" y="26"/>
                  </a:cubicBezTo>
                  <a:cubicBezTo>
                    <a:pt x="49" y="27"/>
                    <a:pt x="48" y="28"/>
                    <a:pt x="49" y="28"/>
                  </a:cubicBezTo>
                  <a:cubicBezTo>
                    <a:pt x="51" y="29"/>
                    <a:pt x="51" y="30"/>
                    <a:pt x="53" y="31"/>
                  </a:cubicBezTo>
                  <a:cubicBezTo>
                    <a:pt x="54" y="31"/>
                    <a:pt x="65" y="36"/>
                    <a:pt x="65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2" y="56"/>
                    <a:pt x="41" y="55"/>
                  </a:cubicBezTo>
                  <a:cubicBezTo>
                    <a:pt x="40" y="55"/>
                    <a:pt x="40" y="54"/>
                    <a:pt x="40" y="54"/>
                  </a:cubicBezTo>
                  <a:cubicBezTo>
                    <a:pt x="40" y="54"/>
                    <a:pt x="38" y="55"/>
                    <a:pt x="37" y="55"/>
                  </a:cubicBezTo>
                  <a:cubicBezTo>
                    <a:pt x="35" y="54"/>
                    <a:pt x="35" y="56"/>
                    <a:pt x="35" y="56"/>
                  </a:cubicBezTo>
                  <a:cubicBezTo>
                    <a:pt x="35" y="56"/>
                    <a:pt x="34" y="56"/>
                    <a:pt x="32" y="56"/>
                  </a:cubicBezTo>
                  <a:cubicBezTo>
                    <a:pt x="31" y="56"/>
                    <a:pt x="30" y="57"/>
                    <a:pt x="30" y="56"/>
                  </a:cubicBezTo>
                  <a:cubicBezTo>
                    <a:pt x="29" y="55"/>
                    <a:pt x="26" y="55"/>
                    <a:pt x="26" y="55"/>
                  </a:cubicBezTo>
                  <a:cubicBezTo>
                    <a:pt x="26" y="55"/>
                    <a:pt x="24" y="56"/>
                    <a:pt x="23" y="56"/>
                  </a:cubicBezTo>
                  <a:cubicBezTo>
                    <a:pt x="22" y="55"/>
                    <a:pt x="20" y="56"/>
                    <a:pt x="20" y="56"/>
                  </a:cubicBezTo>
                  <a:cubicBezTo>
                    <a:pt x="19" y="56"/>
                    <a:pt x="16" y="56"/>
                    <a:pt x="16" y="56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2"/>
                    <a:pt x="15" y="52"/>
                  </a:cubicBezTo>
                  <a:cubicBezTo>
                    <a:pt x="15" y="52"/>
                    <a:pt x="14" y="52"/>
                    <a:pt x="14" y="52"/>
                  </a:cubicBezTo>
                  <a:cubicBezTo>
                    <a:pt x="13" y="52"/>
                    <a:pt x="11" y="52"/>
                    <a:pt x="11" y="50"/>
                  </a:cubicBezTo>
                  <a:cubicBezTo>
                    <a:pt x="11" y="49"/>
                    <a:pt x="9" y="47"/>
                    <a:pt x="9" y="46"/>
                  </a:cubicBezTo>
                  <a:cubicBezTo>
                    <a:pt x="9" y="45"/>
                    <a:pt x="9" y="44"/>
                    <a:pt x="8" y="44"/>
                  </a:cubicBezTo>
                  <a:cubicBezTo>
                    <a:pt x="7" y="43"/>
                    <a:pt x="7" y="42"/>
                    <a:pt x="6" y="41"/>
                  </a:cubicBezTo>
                  <a:cubicBezTo>
                    <a:pt x="5" y="40"/>
                    <a:pt x="4" y="40"/>
                    <a:pt x="3" y="40"/>
                  </a:cubicBezTo>
                  <a:cubicBezTo>
                    <a:pt x="3" y="39"/>
                    <a:pt x="0" y="40"/>
                    <a:pt x="0" y="39"/>
                  </a:cubicBezTo>
                  <a:cubicBezTo>
                    <a:pt x="1" y="38"/>
                    <a:pt x="1" y="37"/>
                    <a:pt x="1" y="37"/>
                  </a:cubicBezTo>
                  <a:cubicBezTo>
                    <a:pt x="1" y="37"/>
                    <a:pt x="1" y="36"/>
                    <a:pt x="3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5" y="36"/>
                    <a:pt x="6" y="34"/>
                    <a:pt x="6" y="33"/>
                  </a:cubicBezTo>
                  <a:cubicBezTo>
                    <a:pt x="6" y="32"/>
                    <a:pt x="6" y="29"/>
                    <a:pt x="6" y="28"/>
                  </a:cubicBezTo>
                  <a:cubicBezTo>
                    <a:pt x="6" y="27"/>
                    <a:pt x="8" y="25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4" y="14"/>
                    <a:pt x="15" y="13"/>
                    <a:pt x="15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6"/>
                    <a:pt x="19" y="4"/>
                    <a:pt x="19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4" y="3"/>
                    <a:pt x="24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0"/>
                    <a:pt x="28" y="1"/>
                  </a:cubicBezTo>
                  <a:cubicBezTo>
                    <a:pt x="29" y="2"/>
                    <a:pt x="29" y="3"/>
                    <a:pt x="30" y="3"/>
                  </a:cubicBezTo>
                  <a:cubicBezTo>
                    <a:pt x="31" y="3"/>
                    <a:pt x="32" y="3"/>
                    <a:pt x="33" y="4"/>
                  </a:cubicBezTo>
                  <a:cubicBezTo>
                    <a:pt x="33" y="5"/>
                    <a:pt x="36" y="5"/>
                    <a:pt x="38" y="5"/>
                  </a:cubicBezTo>
                  <a:cubicBezTo>
                    <a:pt x="39" y="6"/>
                    <a:pt x="39" y="7"/>
                    <a:pt x="41" y="8"/>
                  </a:cubicBezTo>
                  <a:cubicBezTo>
                    <a:pt x="42" y="9"/>
                    <a:pt x="42" y="11"/>
                    <a:pt x="43" y="11"/>
                  </a:cubicBezTo>
                  <a:cubicBezTo>
                    <a:pt x="43" y="12"/>
                    <a:pt x="45" y="13"/>
                    <a:pt x="45" y="13"/>
                  </a:cubicBezTo>
                  <a:cubicBezTo>
                    <a:pt x="45" y="13"/>
                    <a:pt x="42" y="16"/>
                    <a:pt x="42" y="17"/>
                  </a:cubicBezTo>
                  <a:cubicBezTo>
                    <a:pt x="43" y="18"/>
                    <a:pt x="41" y="20"/>
                    <a:pt x="41" y="21"/>
                  </a:cubicBezTo>
                  <a:cubicBezTo>
                    <a:pt x="42" y="22"/>
                    <a:pt x="43" y="22"/>
                    <a:pt x="44" y="22"/>
                  </a:cubicBezTo>
                  <a:cubicBezTo>
                    <a:pt x="45" y="22"/>
                    <a:pt x="46" y="22"/>
                    <a:pt x="46" y="22"/>
                  </a:cubicBezTo>
                  <a:lnTo>
                    <a:pt x="47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59" name="Freeform 131">
              <a:extLst>
                <a:ext uri="{FF2B5EF4-FFF2-40B4-BE49-F238E27FC236}">
                  <a16:creationId xmlns:a16="http://schemas.microsoft.com/office/drawing/2014/main" id="{8DD6DDA6-3DA4-ED16-4005-0FE39D1773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8207" y="1614676"/>
              <a:ext cx="193363" cy="107253"/>
            </a:xfrm>
            <a:custGeom>
              <a:avLst/>
              <a:gdLst>
                <a:gd name="T0" fmla="*/ 28 w 30"/>
                <a:gd name="T1" fmla="*/ 6 h 16"/>
                <a:gd name="T2" fmla="*/ 29 w 30"/>
                <a:gd name="T3" fmla="*/ 5 h 16"/>
                <a:gd name="T4" fmla="*/ 30 w 30"/>
                <a:gd name="T5" fmla="*/ 3 h 16"/>
                <a:gd name="T6" fmla="*/ 29 w 30"/>
                <a:gd name="T7" fmla="*/ 1 h 16"/>
                <a:gd name="T8" fmla="*/ 25 w 30"/>
                <a:gd name="T9" fmla="*/ 0 h 16"/>
                <a:gd name="T10" fmla="*/ 24 w 30"/>
                <a:gd name="T11" fmla="*/ 0 h 16"/>
                <a:gd name="T12" fmla="*/ 23 w 30"/>
                <a:gd name="T13" fmla="*/ 1 h 16"/>
                <a:gd name="T14" fmla="*/ 19 w 30"/>
                <a:gd name="T15" fmla="*/ 2 h 16"/>
                <a:gd name="T16" fmla="*/ 18 w 30"/>
                <a:gd name="T17" fmla="*/ 1 h 16"/>
                <a:gd name="T18" fmla="*/ 17 w 30"/>
                <a:gd name="T19" fmla="*/ 2 h 16"/>
                <a:gd name="T20" fmla="*/ 9 w 30"/>
                <a:gd name="T21" fmla="*/ 4 h 16"/>
                <a:gd name="T22" fmla="*/ 9 w 30"/>
                <a:gd name="T23" fmla="*/ 9 h 16"/>
                <a:gd name="T24" fmla="*/ 11 w 30"/>
                <a:gd name="T25" fmla="*/ 9 h 16"/>
                <a:gd name="T26" fmla="*/ 10 w 30"/>
                <a:gd name="T27" fmla="*/ 12 h 16"/>
                <a:gd name="T28" fmla="*/ 13 w 30"/>
                <a:gd name="T29" fmla="*/ 12 h 16"/>
                <a:gd name="T30" fmla="*/ 14 w 30"/>
                <a:gd name="T31" fmla="*/ 12 h 16"/>
                <a:gd name="T32" fmla="*/ 17 w 30"/>
                <a:gd name="T33" fmla="*/ 12 h 16"/>
                <a:gd name="T34" fmla="*/ 19 w 30"/>
                <a:gd name="T35" fmla="*/ 14 h 16"/>
                <a:gd name="T36" fmla="*/ 20 w 30"/>
                <a:gd name="T37" fmla="*/ 14 h 16"/>
                <a:gd name="T38" fmla="*/ 21 w 30"/>
                <a:gd name="T39" fmla="*/ 16 h 16"/>
                <a:gd name="T40" fmla="*/ 24 w 30"/>
                <a:gd name="T41" fmla="*/ 15 h 16"/>
                <a:gd name="T42" fmla="*/ 25 w 30"/>
                <a:gd name="T43" fmla="*/ 13 h 16"/>
                <a:gd name="T44" fmla="*/ 27 w 30"/>
                <a:gd name="T45" fmla="*/ 11 h 16"/>
                <a:gd name="T46" fmla="*/ 27 w 30"/>
                <a:gd name="T47" fmla="*/ 10 h 16"/>
                <a:gd name="T48" fmla="*/ 26 w 30"/>
                <a:gd name="T49" fmla="*/ 9 h 16"/>
                <a:gd name="T50" fmla="*/ 25 w 30"/>
                <a:gd name="T51" fmla="*/ 6 h 16"/>
                <a:gd name="T52" fmla="*/ 26 w 30"/>
                <a:gd name="T53" fmla="*/ 5 h 16"/>
                <a:gd name="T54" fmla="*/ 28 w 30"/>
                <a:gd name="T55" fmla="*/ 5 h 16"/>
                <a:gd name="T56" fmla="*/ 28 w 30"/>
                <a:gd name="T57" fmla="*/ 6 h 16"/>
                <a:gd name="T58" fmla="*/ 1 w 30"/>
                <a:gd name="T59" fmla="*/ 12 h 16"/>
                <a:gd name="T60" fmla="*/ 1 w 30"/>
                <a:gd name="T61" fmla="*/ 13 h 16"/>
                <a:gd name="T62" fmla="*/ 1 w 30"/>
                <a:gd name="T63" fmla="*/ 12 h 16"/>
                <a:gd name="T64" fmla="*/ 3 w 30"/>
                <a:gd name="T65" fmla="*/ 7 h 16"/>
                <a:gd name="T66" fmla="*/ 0 w 30"/>
                <a:gd name="T67" fmla="*/ 9 h 16"/>
                <a:gd name="T68" fmla="*/ 0 w 30"/>
                <a:gd name="T69" fmla="*/ 8 h 16"/>
                <a:gd name="T70" fmla="*/ 1 w 30"/>
                <a:gd name="T71" fmla="*/ 11 h 16"/>
                <a:gd name="T72" fmla="*/ 2 w 30"/>
                <a:gd name="T73" fmla="*/ 12 h 16"/>
                <a:gd name="T74" fmla="*/ 3 w 30"/>
                <a:gd name="T75" fmla="*/ 11 h 16"/>
                <a:gd name="T76" fmla="*/ 5 w 30"/>
                <a:gd name="T77" fmla="*/ 11 h 16"/>
                <a:gd name="T78" fmla="*/ 6 w 30"/>
                <a:gd name="T79" fmla="*/ 8 h 16"/>
                <a:gd name="T80" fmla="*/ 3 w 30"/>
                <a:gd name="T81" fmla="*/ 7 h 16"/>
                <a:gd name="T82" fmla="*/ 4 w 30"/>
                <a:gd name="T83" fmla="*/ 3 h 16"/>
                <a:gd name="T84" fmla="*/ 3 w 30"/>
                <a:gd name="T85" fmla="*/ 4 h 16"/>
                <a:gd name="T86" fmla="*/ 1 w 30"/>
                <a:gd name="T87" fmla="*/ 4 h 16"/>
                <a:gd name="T88" fmla="*/ 3 w 30"/>
                <a:gd name="T89" fmla="*/ 5 h 16"/>
                <a:gd name="T90" fmla="*/ 3 w 30"/>
                <a:gd name="T91" fmla="*/ 6 h 16"/>
                <a:gd name="T92" fmla="*/ 4 w 30"/>
                <a:gd name="T93" fmla="*/ 6 h 16"/>
                <a:gd name="T94" fmla="*/ 4 w 30"/>
                <a:gd name="T95" fmla="*/ 6 h 16"/>
                <a:gd name="T96" fmla="*/ 5 w 30"/>
                <a:gd name="T97" fmla="*/ 5 h 16"/>
                <a:gd name="T98" fmla="*/ 4 w 30"/>
                <a:gd name="T9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16">
                  <a:moveTo>
                    <a:pt x="28" y="6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2" y="1"/>
                    <a:pt x="20" y="2"/>
                    <a:pt x="19" y="2"/>
                  </a:cubicBezTo>
                  <a:cubicBezTo>
                    <a:pt x="18" y="2"/>
                    <a:pt x="19" y="1"/>
                    <a:pt x="18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3" y="2"/>
                    <a:pt x="12" y="3"/>
                    <a:pt x="9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2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6" y="12"/>
                    <a:pt x="17" y="12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3"/>
                    <a:pt x="25" y="13"/>
                  </a:cubicBezTo>
                  <a:cubicBezTo>
                    <a:pt x="26" y="12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5" y="8"/>
                    <a:pt x="26" y="7"/>
                    <a:pt x="25" y="6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lose/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2" y="12"/>
                    <a:pt x="1" y="12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lose/>
                  <a:moveTo>
                    <a:pt x="4" y="3"/>
                  </a:move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5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0" name="Freeform 132">
              <a:extLst>
                <a:ext uri="{FF2B5EF4-FFF2-40B4-BE49-F238E27FC236}">
                  <a16:creationId xmlns:a16="http://schemas.microsoft.com/office/drawing/2014/main" id="{3732A544-99FE-8D85-EF3A-0C7275549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788" y="3263415"/>
              <a:ext cx="191369" cy="203991"/>
            </a:xfrm>
            <a:custGeom>
              <a:avLst/>
              <a:gdLst>
                <a:gd name="T0" fmla="*/ 9 w 30"/>
                <a:gd name="T1" fmla="*/ 0 h 30"/>
                <a:gd name="T2" fmla="*/ 7 w 30"/>
                <a:gd name="T3" fmla="*/ 2 h 30"/>
                <a:gd name="T4" fmla="*/ 5 w 30"/>
                <a:gd name="T5" fmla="*/ 1 h 30"/>
                <a:gd name="T6" fmla="*/ 4 w 30"/>
                <a:gd name="T7" fmla="*/ 2 h 30"/>
                <a:gd name="T8" fmla="*/ 3 w 30"/>
                <a:gd name="T9" fmla="*/ 4 h 30"/>
                <a:gd name="T10" fmla="*/ 2 w 30"/>
                <a:gd name="T11" fmla="*/ 6 h 30"/>
                <a:gd name="T12" fmla="*/ 2 w 30"/>
                <a:gd name="T13" fmla="*/ 9 h 30"/>
                <a:gd name="T14" fmla="*/ 1 w 30"/>
                <a:gd name="T15" fmla="*/ 13 h 30"/>
                <a:gd name="T16" fmla="*/ 0 w 30"/>
                <a:gd name="T17" fmla="*/ 16 h 30"/>
                <a:gd name="T18" fmla="*/ 0 w 30"/>
                <a:gd name="T19" fmla="*/ 21 h 30"/>
                <a:gd name="T20" fmla="*/ 3 w 30"/>
                <a:gd name="T21" fmla="*/ 20 h 30"/>
                <a:gd name="T22" fmla="*/ 5 w 30"/>
                <a:gd name="T23" fmla="*/ 21 h 30"/>
                <a:gd name="T24" fmla="*/ 6 w 30"/>
                <a:gd name="T25" fmla="*/ 22 h 30"/>
                <a:gd name="T26" fmla="*/ 7 w 30"/>
                <a:gd name="T27" fmla="*/ 18 h 30"/>
                <a:gd name="T28" fmla="*/ 9 w 30"/>
                <a:gd name="T29" fmla="*/ 18 h 30"/>
                <a:gd name="T30" fmla="*/ 11 w 30"/>
                <a:gd name="T31" fmla="*/ 20 h 30"/>
                <a:gd name="T32" fmla="*/ 14 w 30"/>
                <a:gd name="T33" fmla="*/ 21 h 30"/>
                <a:gd name="T34" fmla="*/ 19 w 30"/>
                <a:gd name="T35" fmla="*/ 22 h 30"/>
                <a:gd name="T36" fmla="*/ 22 w 30"/>
                <a:gd name="T37" fmla="*/ 25 h 30"/>
                <a:gd name="T38" fmla="*/ 24 w 30"/>
                <a:gd name="T39" fmla="*/ 28 h 30"/>
                <a:gd name="T40" fmla="*/ 26 w 30"/>
                <a:gd name="T41" fmla="*/ 30 h 30"/>
                <a:gd name="T42" fmla="*/ 27 w 30"/>
                <a:gd name="T43" fmla="*/ 29 h 30"/>
                <a:gd name="T44" fmla="*/ 28 w 30"/>
                <a:gd name="T45" fmla="*/ 30 h 30"/>
                <a:gd name="T46" fmla="*/ 30 w 30"/>
                <a:gd name="T47" fmla="*/ 29 h 30"/>
                <a:gd name="T48" fmla="*/ 29 w 30"/>
                <a:gd name="T49" fmla="*/ 28 h 30"/>
                <a:gd name="T50" fmla="*/ 27 w 30"/>
                <a:gd name="T51" fmla="*/ 27 h 30"/>
                <a:gd name="T52" fmla="*/ 26 w 30"/>
                <a:gd name="T53" fmla="*/ 27 h 30"/>
                <a:gd name="T54" fmla="*/ 26 w 30"/>
                <a:gd name="T55" fmla="*/ 24 h 30"/>
                <a:gd name="T56" fmla="*/ 22 w 30"/>
                <a:gd name="T57" fmla="*/ 22 h 30"/>
                <a:gd name="T58" fmla="*/ 21 w 30"/>
                <a:gd name="T59" fmla="*/ 19 h 30"/>
                <a:gd name="T60" fmla="*/ 18 w 30"/>
                <a:gd name="T61" fmla="*/ 18 h 30"/>
                <a:gd name="T62" fmla="*/ 18 w 30"/>
                <a:gd name="T63" fmla="*/ 16 h 30"/>
                <a:gd name="T64" fmla="*/ 16 w 30"/>
                <a:gd name="T65" fmla="*/ 16 h 30"/>
                <a:gd name="T66" fmla="*/ 15 w 30"/>
                <a:gd name="T67" fmla="*/ 14 h 30"/>
                <a:gd name="T68" fmla="*/ 15 w 30"/>
                <a:gd name="T69" fmla="*/ 15 h 30"/>
                <a:gd name="T70" fmla="*/ 13 w 30"/>
                <a:gd name="T71" fmla="*/ 13 h 30"/>
                <a:gd name="T72" fmla="*/ 13 w 30"/>
                <a:gd name="T73" fmla="*/ 11 h 30"/>
                <a:gd name="T74" fmla="*/ 12 w 30"/>
                <a:gd name="T75" fmla="*/ 7 h 30"/>
                <a:gd name="T76" fmla="*/ 12 w 30"/>
                <a:gd name="T77" fmla="*/ 5 h 30"/>
                <a:gd name="T78" fmla="*/ 11 w 30"/>
                <a:gd name="T79" fmla="*/ 3 h 30"/>
                <a:gd name="T80" fmla="*/ 11 w 30"/>
                <a:gd name="T81" fmla="*/ 1 h 30"/>
                <a:gd name="T82" fmla="*/ 9 w 30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0">
                  <a:moveTo>
                    <a:pt x="9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2" y="4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1"/>
                    <a:pt x="1" y="11"/>
                    <a:pt x="1" y="13"/>
                  </a:cubicBezTo>
                  <a:cubicBezTo>
                    <a:pt x="0" y="14"/>
                    <a:pt x="0" y="16"/>
                    <a:pt x="0" y="16"/>
                  </a:cubicBezTo>
                  <a:cubicBezTo>
                    <a:pt x="1" y="17"/>
                    <a:pt x="0" y="21"/>
                    <a:pt x="0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5" y="20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9" y="18"/>
                  </a:cubicBezTo>
                  <a:cubicBezTo>
                    <a:pt x="10" y="19"/>
                    <a:pt x="10" y="20"/>
                    <a:pt x="11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0" y="23"/>
                    <a:pt x="20" y="24"/>
                    <a:pt x="22" y="25"/>
                  </a:cubicBezTo>
                  <a:cubicBezTo>
                    <a:pt x="23" y="26"/>
                    <a:pt x="23" y="28"/>
                    <a:pt x="24" y="28"/>
                  </a:cubicBezTo>
                  <a:cubicBezTo>
                    <a:pt x="24" y="29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4"/>
                    <a:pt x="26" y="24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2" y="21"/>
                    <a:pt x="22" y="19"/>
                    <a:pt x="21" y="19"/>
                  </a:cubicBezTo>
                  <a:cubicBezTo>
                    <a:pt x="20" y="18"/>
                    <a:pt x="20" y="18"/>
                    <a:pt x="18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3" y="10"/>
                    <a:pt x="12" y="8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0"/>
                    <a:pt x="10" y="1"/>
                    <a:pt x="9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1" name="Freeform 133">
              <a:extLst>
                <a:ext uri="{FF2B5EF4-FFF2-40B4-BE49-F238E27FC236}">
                  <a16:creationId xmlns:a16="http://schemas.microsoft.com/office/drawing/2014/main" id="{1E7DBA8D-F0AB-326F-FD55-3CE0A3ADF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5535" y="3770234"/>
              <a:ext cx="95684" cy="82017"/>
            </a:xfrm>
            <a:custGeom>
              <a:avLst/>
              <a:gdLst>
                <a:gd name="T0" fmla="*/ 7 w 15"/>
                <a:gd name="T1" fmla="*/ 6 h 12"/>
                <a:gd name="T2" fmla="*/ 7 w 15"/>
                <a:gd name="T3" fmla="*/ 8 h 12"/>
                <a:gd name="T4" fmla="*/ 6 w 15"/>
                <a:gd name="T5" fmla="*/ 8 h 12"/>
                <a:gd name="T6" fmla="*/ 7 w 15"/>
                <a:gd name="T7" fmla="*/ 10 h 12"/>
                <a:gd name="T8" fmla="*/ 6 w 15"/>
                <a:gd name="T9" fmla="*/ 12 h 12"/>
                <a:gd name="T10" fmla="*/ 15 w 15"/>
                <a:gd name="T11" fmla="*/ 12 h 12"/>
                <a:gd name="T12" fmla="*/ 15 w 15"/>
                <a:gd name="T13" fmla="*/ 7 h 12"/>
                <a:gd name="T14" fmla="*/ 7 w 15"/>
                <a:gd name="T15" fmla="*/ 6 h 12"/>
                <a:gd name="T16" fmla="*/ 1 w 15"/>
                <a:gd name="T17" fmla="*/ 0 h 12"/>
                <a:gd name="T18" fmla="*/ 0 w 15"/>
                <a:gd name="T19" fmla="*/ 1 h 12"/>
                <a:gd name="T20" fmla="*/ 1 w 15"/>
                <a:gd name="T21" fmla="*/ 1 h 12"/>
                <a:gd name="T22" fmla="*/ 2 w 15"/>
                <a:gd name="T23" fmla="*/ 1 h 12"/>
                <a:gd name="T24" fmla="*/ 2 w 15"/>
                <a:gd name="T25" fmla="*/ 0 h 12"/>
                <a:gd name="T26" fmla="*/ 1 w 15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2">
                  <a:moveTo>
                    <a:pt x="7" y="6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7" y="6"/>
                  </a:lnTo>
                  <a:close/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2" name="Freeform 134">
              <a:extLst>
                <a:ext uri="{FF2B5EF4-FFF2-40B4-BE49-F238E27FC236}">
                  <a16:creationId xmlns:a16="http://schemas.microsoft.com/office/drawing/2014/main" id="{1AD5985A-648F-5393-A0DE-8985AF16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062" y="3391697"/>
              <a:ext cx="89704" cy="48369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3" name="Freeform 135">
              <a:extLst>
                <a:ext uri="{FF2B5EF4-FFF2-40B4-BE49-F238E27FC236}">
                  <a16:creationId xmlns:a16="http://schemas.microsoft.com/office/drawing/2014/main" id="{8009A976-95AF-36DD-4D7A-5FBBDAE82A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5951" y="2771316"/>
              <a:ext cx="326922" cy="357506"/>
            </a:xfrm>
            <a:custGeom>
              <a:avLst/>
              <a:gdLst>
                <a:gd name="T0" fmla="*/ 50 w 51"/>
                <a:gd name="T1" fmla="*/ 45 h 53"/>
                <a:gd name="T2" fmla="*/ 51 w 51"/>
                <a:gd name="T3" fmla="*/ 41 h 53"/>
                <a:gd name="T4" fmla="*/ 50 w 51"/>
                <a:gd name="T5" fmla="*/ 39 h 53"/>
                <a:gd name="T6" fmla="*/ 46 w 51"/>
                <a:gd name="T7" fmla="*/ 33 h 53"/>
                <a:gd name="T8" fmla="*/ 43 w 51"/>
                <a:gd name="T9" fmla="*/ 27 h 53"/>
                <a:gd name="T10" fmla="*/ 42 w 51"/>
                <a:gd name="T11" fmla="*/ 24 h 53"/>
                <a:gd name="T12" fmla="*/ 41 w 51"/>
                <a:gd name="T13" fmla="*/ 20 h 53"/>
                <a:gd name="T14" fmla="*/ 37 w 51"/>
                <a:gd name="T15" fmla="*/ 15 h 53"/>
                <a:gd name="T16" fmla="*/ 40 w 51"/>
                <a:gd name="T17" fmla="*/ 16 h 53"/>
                <a:gd name="T18" fmla="*/ 43 w 51"/>
                <a:gd name="T19" fmla="*/ 21 h 53"/>
                <a:gd name="T20" fmla="*/ 47 w 51"/>
                <a:gd name="T21" fmla="*/ 18 h 53"/>
                <a:gd name="T22" fmla="*/ 47 w 51"/>
                <a:gd name="T23" fmla="*/ 13 h 53"/>
                <a:gd name="T24" fmla="*/ 46 w 51"/>
                <a:gd name="T25" fmla="*/ 4 h 53"/>
                <a:gd name="T26" fmla="*/ 43 w 51"/>
                <a:gd name="T27" fmla="*/ 4 h 53"/>
                <a:gd name="T28" fmla="*/ 38 w 51"/>
                <a:gd name="T29" fmla="*/ 4 h 53"/>
                <a:gd name="T30" fmla="*/ 35 w 51"/>
                <a:gd name="T31" fmla="*/ 4 h 53"/>
                <a:gd name="T32" fmla="*/ 33 w 51"/>
                <a:gd name="T33" fmla="*/ 4 h 53"/>
                <a:gd name="T34" fmla="*/ 32 w 51"/>
                <a:gd name="T35" fmla="*/ 3 h 53"/>
                <a:gd name="T36" fmla="*/ 31 w 51"/>
                <a:gd name="T37" fmla="*/ 5 h 53"/>
                <a:gd name="T38" fmla="*/ 31 w 51"/>
                <a:gd name="T39" fmla="*/ 4 h 53"/>
                <a:gd name="T40" fmla="*/ 26 w 51"/>
                <a:gd name="T41" fmla="*/ 5 h 53"/>
                <a:gd name="T42" fmla="*/ 21 w 51"/>
                <a:gd name="T43" fmla="*/ 5 h 53"/>
                <a:gd name="T44" fmla="*/ 14 w 51"/>
                <a:gd name="T45" fmla="*/ 4 h 53"/>
                <a:gd name="T46" fmla="*/ 11 w 51"/>
                <a:gd name="T47" fmla="*/ 3 h 53"/>
                <a:gd name="T48" fmla="*/ 4 w 51"/>
                <a:gd name="T49" fmla="*/ 2 h 53"/>
                <a:gd name="T50" fmla="*/ 0 w 51"/>
                <a:gd name="T51" fmla="*/ 0 h 53"/>
                <a:gd name="T52" fmla="*/ 2 w 51"/>
                <a:gd name="T53" fmla="*/ 7 h 53"/>
                <a:gd name="T54" fmla="*/ 2 w 51"/>
                <a:gd name="T55" fmla="*/ 13 h 53"/>
                <a:gd name="T56" fmla="*/ 3 w 51"/>
                <a:gd name="T57" fmla="*/ 52 h 53"/>
                <a:gd name="T58" fmla="*/ 37 w 51"/>
                <a:gd name="T59" fmla="*/ 51 h 53"/>
                <a:gd name="T60" fmla="*/ 41 w 51"/>
                <a:gd name="T61" fmla="*/ 52 h 53"/>
                <a:gd name="T62" fmla="*/ 43 w 51"/>
                <a:gd name="T63" fmla="*/ 53 h 53"/>
                <a:gd name="T64" fmla="*/ 46 w 51"/>
                <a:gd name="T65" fmla="*/ 50 h 53"/>
                <a:gd name="T66" fmla="*/ 48 w 51"/>
                <a:gd name="T67" fmla="*/ 47 h 53"/>
                <a:gd name="T68" fmla="*/ 37 w 51"/>
                <a:gd name="T69" fmla="*/ 11 h 53"/>
                <a:gd name="T70" fmla="*/ 37 w 51"/>
                <a:gd name="T7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53">
                  <a:moveTo>
                    <a:pt x="51" y="46"/>
                  </a:moveTo>
                  <a:cubicBezTo>
                    <a:pt x="51" y="46"/>
                    <a:pt x="50" y="45"/>
                    <a:pt x="50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51" y="41"/>
                    <a:pt x="51" y="42"/>
                    <a:pt x="51" y="41"/>
                  </a:cubicBezTo>
                  <a:cubicBezTo>
                    <a:pt x="51" y="41"/>
                    <a:pt x="50" y="41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48" y="35"/>
                    <a:pt x="47" y="34"/>
                  </a:cubicBezTo>
                  <a:cubicBezTo>
                    <a:pt x="47" y="34"/>
                    <a:pt x="46" y="34"/>
                    <a:pt x="46" y="33"/>
                  </a:cubicBezTo>
                  <a:cubicBezTo>
                    <a:pt x="46" y="33"/>
                    <a:pt x="44" y="31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ubicBezTo>
                    <a:pt x="43" y="27"/>
                    <a:pt x="42" y="26"/>
                    <a:pt x="42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39" y="19"/>
                    <a:pt x="37" y="16"/>
                    <a:pt x="37" y="15"/>
                  </a:cubicBezTo>
                  <a:cubicBezTo>
                    <a:pt x="37" y="15"/>
                    <a:pt x="38" y="14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7"/>
                    <a:pt x="40" y="18"/>
                    <a:pt x="41" y="19"/>
                  </a:cubicBezTo>
                  <a:cubicBezTo>
                    <a:pt x="41" y="19"/>
                    <a:pt x="43" y="21"/>
                    <a:pt x="43" y="21"/>
                  </a:cubicBezTo>
                  <a:cubicBezTo>
                    <a:pt x="44" y="22"/>
                    <a:pt x="45" y="21"/>
                    <a:pt x="45" y="21"/>
                  </a:cubicBezTo>
                  <a:cubicBezTo>
                    <a:pt x="46" y="20"/>
                    <a:pt x="46" y="19"/>
                    <a:pt x="47" y="18"/>
                  </a:cubicBezTo>
                  <a:cubicBezTo>
                    <a:pt x="47" y="16"/>
                    <a:pt x="47" y="16"/>
                    <a:pt x="48" y="15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3" y="3"/>
                    <a:pt x="43" y="4"/>
                  </a:cubicBezTo>
                  <a:cubicBezTo>
                    <a:pt x="42" y="4"/>
                    <a:pt x="40" y="5"/>
                    <a:pt x="39" y="4"/>
                  </a:cubicBezTo>
                  <a:cubicBezTo>
                    <a:pt x="39" y="4"/>
                    <a:pt x="40" y="3"/>
                    <a:pt x="38" y="4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3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1" y="2"/>
                    <a:pt x="30" y="3"/>
                    <a:pt x="31" y="4"/>
                  </a:cubicBezTo>
                  <a:cubicBezTo>
                    <a:pt x="32" y="4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29" y="4"/>
                    <a:pt x="29" y="4"/>
                    <a:pt x="27" y="4"/>
                  </a:cubicBezTo>
                  <a:cubicBezTo>
                    <a:pt x="27" y="4"/>
                    <a:pt x="26" y="5"/>
                    <a:pt x="26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3" y="5"/>
                    <a:pt x="22" y="6"/>
                    <a:pt x="21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4"/>
                    <a:pt x="16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4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4"/>
                    <a:pt x="3" y="6"/>
                    <a:pt x="2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7"/>
                    <a:pt x="48" y="47"/>
                    <a:pt x="48" y="47"/>
                  </a:cubicBezTo>
                  <a:lnTo>
                    <a:pt x="51" y="46"/>
                  </a:lnTo>
                  <a:close/>
                  <a:moveTo>
                    <a:pt x="37" y="11"/>
                  </a:moveTo>
                  <a:cubicBezTo>
                    <a:pt x="37" y="11"/>
                    <a:pt x="37" y="13"/>
                    <a:pt x="37" y="13"/>
                  </a:cubicBezTo>
                  <a:cubicBezTo>
                    <a:pt x="36" y="13"/>
                    <a:pt x="36" y="11"/>
                    <a:pt x="37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4" name="Freeform 136">
              <a:extLst>
                <a:ext uri="{FF2B5EF4-FFF2-40B4-BE49-F238E27FC236}">
                  <a16:creationId xmlns:a16="http://schemas.microsoft.com/office/drawing/2014/main" id="{94EAD7EC-EDA8-3645-95DD-851D5B1FD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177" y="3852248"/>
              <a:ext cx="159474" cy="235535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5" name="Freeform 137">
              <a:extLst>
                <a:ext uri="{FF2B5EF4-FFF2-40B4-BE49-F238E27FC236}">
                  <a16:creationId xmlns:a16="http://schemas.microsoft.com/office/drawing/2014/main" id="{3A94F8D1-63B0-E0A6-2D2C-C6F57C214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247" y="3196120"/>
              <a:ext cx="115619" cy="67295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6" name="Freeform 138">
              <a:extLst>
                <a:ext uri="{FF2B5EF4-FFF2-40B4-BE49-F238E27FC236}">
                  <a16:creationId xmlns:a16="http://schemas.microsoft.com/office/drawing/2014/main" id="{65AE38F6-4C95-CF50-806C-4B9922EFC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326" y="3458992"/>
              <a:ext cx="63790" cy="69400"/>
            </a:xfrm>
            <a:custGeom>
              <a:avLst/>
              <a:gdLst>
                <a:gd name="T0" fmla="*/ 9 w 10"/>
                <a:gd name="T1" fmla="*/ 7 h 10"/>
                <a:gd name="T2" fmla="*/ 8 w 10"/>
                <a:gd name="T3" fmla="*/ 6 h 10"/>
                <a:gd name="T4" fmla="*/ 7 w 10"/>
                <a:gd name="T5" fmla="*/ 6 h 10"/>
                <a:gd name="T6" fmla="*/ 7 w 10"/>
                <a:gd name="T7" fmla="*/ 6 h 10"/>
                <a:gd name="T8" fmla="*/ 9 w 10"/>
                <a:gd name="T9" fmla="*/ 1 h 10"/>
                <a:gd name="T10" fmla="*/ 8 w 10"/>
                <a:gd name="T11" fmla="*/ 0 h 10"/>
                <a:gd name="T12" fmla="*/ 6 w 10"/>
                <a:gd name="T13" fmla="*/ 1 h 10"/>
                <a:gd name="T14" fmla="*/ 5 w 10"/>
                <a:gd name="T15" fmla="*/ 0 h 10"/>
                <a:gd name="T16" fmla="*/ 4 w 10"/>
                <a:gd name="T17" fmla="*/ 1 h 10"/>
                <a:gd name="T18" fmla="*/ 1 w 10"/>
                <a:gd name="T19" fmla="*/ 5 h 10"/>
                <a:gd name="T20" fmla="*/ 0 w 10"/>
                <a:gd name="T21" fmla="*/ 9 h 10"/>
                <a:gd name="T22" fmla="*/ 3 w 10"/>
                <a:gd name="T23" fmla="*/ 10 h 10"/>
                <a:gd name="T24" fmla="*/ 5 w 10"/>
                <a:gd name="T25" fmla="*/ 10 h 10"/>
                <a:gd name="T26" fmla="*/ 6 w 10"/>
                <a:gd name="T27" fmla="*/ 10 h 10"/>
                <a:gd name="T28" fmla="*/ 9 w 10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9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10" y="3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" y="4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7" name="Freeform 139">
              <a:extLst>
                <a:ext uri="{FF2B5EF4-FFF2-40B4-BE49-F238E27FC236}">
                  <a16:creationId xmlns:a16="http://schemas.microsoft.com/office/drawing/2014/main" id="{D062738A-0708-0F1B-626F-A05BE2DEA8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5535" y="1703000"/>
              <a:ext cx="147514" cy="161931"/>
            </a:xfrm>
            <a:custGeom>
              <a:avLst/>
              <a:gdLst>
                <a:gd name="T0" fmla="*/ 8 w 23"/>
                <a:gd name="T1" fmla="*/ 17 h 24"/>
                <a:gd name="T2" fmla="*/ 10 w 23"/>
                <a:gd name="T3" fmla="*/ 19 h 24"/>
                <a:gd name="T4" fmla="*/ 12 w 23"/>
                <a:gd name="T5" fmla="*/ 20 h 24"/>
                <a:gd name="T6" fmla="*/ 9 w 23"/>
                <a:gd name="T7" fmla="*/ 17 h 24"/>
                <a:gd name="T8" fmla="*/ 13 w 23"/>
                <a:gd name="T9" fmla="*/ 10 h 24"/>
                <a:gd name="T10" fmla="*/ 11 w 23"/>
                <a:gd name="T11" fmla="*/ 10 h 24"/>
                <a:gd name="T12" fmla="*/ 9 w 23"/>
                <a:gd name="T13" fmla="*/ 5 h 24"/>
                <a:gd name="T14" fmla="*/ 11 w 23"/>
                <a:gd name="T15" fmla="*/ 4 h 24"/>
                <a:gd name="T16" fmla="*/ 12 w 23"/>
                <a:gd name="T17" fmla="*/ 2 h 24"/>
                <a:gd name="T18" fmla="*/ 12 w 23"/>
                <a:gd name="T19" fmla="*/ 0 h 24"/>
                <a:gd name="T20" fmla="*/ 7 w 23"/>
                <a:gd name="T21" fmla="*/ 4 h 24"/>
                <a:gd name="T22" fmla="*/ 0 w 23"/>
                <a:gd name="T23" fmla="*/ 7 h 24"/>
                <a:gd name="T24" fmla="*/ 2 w 23"/>
                <a:gd name="T25" fmla="*/ 8 h 24"/>
                <a:gd name="T26" fmla="*/ 7 w 23"/>
                <a:gd name="T27" fmla="*/ 5 h 24"/>
                <a:gd name="T28" fmla="*/ 4 w 23"/>
                <a:gd name="T29" fmla="*/ 10 h 24"/>
                <a:gd name="T30" fmla="*/ 2 w 23"/>
                <a:gd name="T31" fmla="*/ 14 h 24"/>
                <a:gd name="T32" fmla="*/ 1 w 23"/>
                <a:gd name="T33" fmla="*/ 15 h 24"/>
                <a:gd name="T34" fmla="*/ 3 w 23"/>
                <a:gd name="T35" fmla="*/ 20 h 24"/>
                <a:gd name="T36" fmla="*/ 20 w 23"/>
                <a:gd name="T37" fmla="*/ 20 h 24"/>
                <a:gd name="T38" fmla="*/ 16 w 23"/>
                <a:gd name="T39" fmla="*/ 21 h 24"/>
                <a:gd name="T40" fmla="*/ 14 w 23"/>
                <a:gd name="T41" fmla="*/ 21 h 24"/>
                <a:gd name="T42" fmla="*/ 15 w 23"/>
                <a:gd name="T43" fmla="*/ 23 h 24"/>
                <a:gd name="T44" fmla="*/ 16 w 23"/>
                <a:gd name="T45" fmla="*/ 24 h 24"/>
                <a:gd name="T46" fmla="*/ 18 w 23"/>
                <a:gd name="T47" fmla="*/ 24 h 24"/>
                <a:gd name="T48" fmla="*/ 20 w 23"/>
                <a:gd name="T49" fmla="*/ 20 h 24"/>
                <a:gd name="T50" fmla="*/ 12 w 23"/>
                <a:gd name="T51" fmla="*/ 23 h 24"/>
                <a:gd name="T52" fmla="*/ 18 w 23"/>
                <a:gd name="T53" fmla="*/ 12 h 24"/>
                <a:gd name="T54" fmla="*/ 18 w 23"/>
                <a:gd name="T55" fmla="*/ 14 h 24"/>
                <a:gd name="T56" fmla="*/ 16 w 23"/>
                <a:gd name="T57" fmla="*/ 15 h 24"/>
                <a:gd name="T58" fmla="*/ 14 w 23"/>
                <a:gd name="T59" fmla="*/ 15 h 24"/>
                <a:gd name="T60" fmla="*/ 13 w 23"/>
                <a:gd name="T61" fmla="*/ 16 h 24"/>
                <a:gd name="T62" fmla="*/ 14 w 23"/>
                <a:gd name="T63" fmla="*/ 19 h 24"/>
                <a:gd name="T64" fmla="*/ 17 w 23"/>
                <a:gd name="T65" fmla="*/ 18 h 24"/>
                <a:gd name="T66" fmla="*/ 18 w 23"/>
                <a:gd name="T67" fmla="*/ 20 h 24"/>
                <a:gd name="T68" fmla="*/ 21 w 23"/>
                <a:gd name="T69" fmla="*/ 18 h 24"/>
                <a:gd name="T70" fmla="*/ 19 w 23"/>
                <a:gd name="T71" fmla="*/ 16 h 24"/>
                <a:gd name="T72" fmla="*/ 20 w 23"/>
                <a:gd name="T73" fmla="*/ 12 h 24"/>
                <a:gd name="T74" fmla="*/ 4 w 23"/>
                <a:gd name="T75" fmla="*/ 6 h 24"/>
                <a:gd name="T76" fmla="*/ 4 w 23"/>
                <a:gd name="T7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4">
                  <a:moveTo>
                    <a:pt x="8" y="20"/>
                  </a:moveTo>
                  <a:cubicBezTo>
                    <a:pt x="8" y="19"/>
                    <a:pt x="8" y="17"/>
                    <a:pt x="8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2" y="20"/>
                    <a:pt x="12" y="20"/>
                  </a:cubicBezTo>
                  <a:cubicBezTo>
                    <a:pt x="12" y="19"/>
                    <a:pt x="12" y="17"/>
                    <a:pt x="12" y="17"/>
                  </a:cubicBezTo>
                  <a:cubicBezTo>
                    <a:pt x="11" y="17"/>
                    <a:pt x="9" y="17"/>
                    <a:pt x="9" y="17"/>
                  </a:cubicBezTo>
                  <a:cubicBezTo>
                    <a:pt x="9" y="15"/>
                    <a:pt x="10" y="14"/>
                    <a:pt x="11" y="11"/>
                  </a:cubicBezTo>
                  <a:cubicBezTo>
                    <a:pt x="13" y="12"/>
                    <a:pt x="12" y="13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1" y="7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2" y="3"/>
                    <a:pt x="12" y="1"/>
                    <a:pt x="12" y="2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1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4" y="5"/>
                    <a:pt x="5" y="3"/>
                    <a:pt x="2" y="5"/>
                  </a:cubicBezTo>
                  <a:cubicBezTo>
                    <a:pt x="2" y="5"/>
                    <a:pt x="1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6"/>
                    <a:pt x="7" y="7"/>
                    <a:pt x="7" y="9"/>
                  </a:cubicBezTo>
                  <a:cubicBezTo>
                    <a:pt x="4" y="7"/>
                    <a:pt x="6" y="7"/>
                    <a:pt x="4" y="10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12"/>
                    <a:pt x="0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2" y="18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lnTo>
                    <a:pt x="8" y="20"/>
                  </a:lnTo>
                  <a:close/>
                  <a:moveTo>
                    <a:pt x="20" y="20"/>
                  </a:moveTo>
                  <a:cubicBezTo>
                    <a:pt x="19" y="20"/>
                    <a:pt x="18" y="22"/>
                    <a:pt x="17" y="22"/>
                  </a:cubicBezTo>
                  <a:cubicBezTo>
                    <a:pt x="17" y="22"/>
                    <a:pt x="15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4" y="20"/>
                    <a:pt x="15" y="21"/>
                    <a:pt x="14" y="21"/>
                  </a:cubicBezTo>
                  <a:cubicBezTo>
                    <a:pt x="14" y="22"/>
                    <a:pt x="15" y="22"/>
                    <a:pt x="14" y="22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9" y="22"/>
                    <a:pt x="19" y="22"/>
                  </a:cubicBezTo>
                  <a:cubicBezTo>
                    <a:pt x="19" y="22"/>
                    <a:pt x="23" y="20"/>
                    <a:pt x="20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1" y="24"/>
                    <a:pt x="12" y="23"/>
                  </a:cubicBezTo>
                  <a:cubicBezTo>
                    <a:pt x="13" y="23"/>
                    <a:pt x="14" y="19"/>
                    <a:pt x="13" y="20"/>
                  </a:cubicBezTo>
                  <a:close/>
                  <a:moveTo>
                    <a:pt x="18" y="12"/>
                  </a:moveTo>
                  <a:cubicBezTo>
                    <a:pt x="18" y="12"/>
                    <a:pt x="17" y="12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4" y="14"/>
                    <a:pt x="15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5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9" y="18"/>
                    <a:pt x="20" y="18"/>
                    <a:pt x="21" y="18"/>
                  </a:cubicBezTo>
                  <a:cubicBezTo>
                    <a:pt x="21" y="18"/>
                    <a:pt x="20" y="17"/>
                    <a:pt x="21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1" y="14"/>
                    <a:pt x="20" y="12"/>
                    <a:pt x="20" y="12"/>
                  </a:cubicBezTo>
                  <a:cubicBezTo>
                    <a:pt x="20" y="12"/>
                    <a:pt x="19" y="12"/>
                    <a:pt x="18" y="12"/>
                  </a:cubicBezTo>
                  <a:close/>
                  <a:moveTo>
                    <a:pt x="4" y="6"/>
                  </a:moveTo>
                  <a:cubicBezTo>
                    <a:pt x="3" y="6"/>
                    <a:pt x="2" y="8"/>
                    <a:pt x="4" y="8"/>
                  </a:cubicBezTo>
                  <a:cubicBezTo>
                    <a:pt x="4" y="7"/>
                    <a:pt x="5" y="6"/>
                    <a:pt x="4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8" name="Freeform 140">
              <a:extLst>
                <a:ext uri="{FF2B5EF4-FFF2-40B4-BE49-F238E27FC236}">
                  <a16:creationId xmlns:a16="http://schemas.microsoft.com/office/drawing/2014/main" id="{7B4C27A7-BD93-2B89-A9D5-0454924F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154" y="1999522"/>
              <a:ext cx="179408" cy="115665"/>
            </a:xfrm>
            <a:custGeom>
              <a:avLst/>
              <a:gdLst>
                <a:gd name="T0" fmla="*/ 22 w 28"/>
                <a:gd name="T1" fmla="*/ 14 h 17"/>
                <a:gd name="T2" fmla="*/ 24 w 28"/>
                <a:gd name="T3" fmla="*/ 12 h 17"/>
                <a:gd name="T4" fmla="*/ 25 w 28"/>
                <a:gd name="T5" fmla="*/ 11 h 17"/>
                <a:gd name="T6" fmla="*/ 28 w 28"/>
                <a:gd name="T7" fmla="*/ 10 h 17"/>
                <a:gd name="T8" fmla="*/ 26 w 28"/>
                <a:gd name="T9" fmla="*/ 7 h 17"/>
                <a:gd name="T10" fmla="*/ 23 w 28"/>
                <a:gd name="T11" fmla="*/ 5 h 17"/>
                <a:gd name="T12" fmla="*/ 20 w 28"/>
                <a:gd name="T13" fmla="*/ 5 h 17"/>
                <a:gd name="T14" fmla="*/ 17 w 28"/>
                <a:gd name="T15" fmla="*/ 3 h 17"/>
                <a:gd name="T16" fmla="*/ 15 w 28"/>
                <a:gd name="T17" fmla="*/ 2 h 17"/>
                <a:gd name="T18" fmla="*/ 13 w 28"/>
                <a:gd name="T19" fmla="*/ 2 h 17"/>
                <a:gd name="T20" fmla="*/ 11 w 28"/>
                <a:gd name="T21" fmla="*/ 1 h 17"/>
                <a:gd name="T22" fmla="*/ 9 w 28"/>
                <a:gd name="T23" fmla="*/ 0 h 17"/>
                <a:gd name="T24" fmla="*/ 6 w 28"/>
                <a:gd name="T25" fmla="*/ 2 h 17"/>
                <a:gd name="T26" fmla="*/ 3 w 28"/>
                <a:gd name="T27" fmla="*/ 4 h 17"/>
                <a:gd name="T28" fmla="*/ 1 w 28"/>
                <a:gd name="T29" fmla="*/ 5 h 17"/>
                <a:gd name="T30" fmla="*/ 1 w 28"/>
                <a:gd name="T31" fmla="*/ 6 h 17"/>
                <a:gd name="T32" fmla="*/ 2 w 28"/>
                <a:gd name="T33" fmla="*/ 9 h 17"/>
                <a:gd name="T34" fmla="*/ 3 w 28"/>
                <a:gd name="T35" fmla="*/ 11 h 17"/>
                <a:gd name="T36" fmla="*/ 6 w 28"/>
                <a:gd name="T37" fmla="*/ 13 h 17"/>
                <a:gd name="T38" fmla="*/ 7 w 28"/>
                <a:gd name="T39" fmla="*/ 14 h 17"/>
                <a:gd name="T40" fmla="*/ 11 w 28"/>
                <a:gd name="T41" fmla="*/ 15 h 17"/>
                <a:gd name="T42" fmla="*/ 12 w 28"/>
                <a:gd name="T43" fmla="*/ 13 h 17"/>
                <a:gd name="T44" fmla="*/ 15 w 28"/>
                <a:gd name="T45" fmla="*/ 13 h 17"/>
                <a:gd name="T46" fmla="*/ 19 w 28"/>
                <a:gd name="T47" fmla="*/ 15 h 17"/>
                <a:gd name="T48" fmla="*/ 22 w 28"/>
                <a:gd name="T4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7">
                  <a:moveTo>
                    <a:pt x="22" y="14"/>
                  </a:moveTo>
                  <a:cubicBezTo>
                    <a:pt x="22" y="14"/>
                    <a:pt x="23" y="12"/>
                    <a:pt x="24" y="12"/>
                  </a:cubicBezTo>
                  <a:cubicBezTo>
                    <a:pt x="25" y="12"/>
                    <a:pt x="24" y="11"/>
                    <a:pt x="25" y="11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28" y="10"/>
                    <a:pt x="27" y="7"/>
                    <a:pt x="26" y="7"/>
                  </a:cubicBezTo>
                  <a:cubicBezTo>
                    <a:pt x="25" y="8"/>
                    <a:pt x="24" y="5"/>
                    <a:pt x="23" y="5"/>
                  </a:cubicBezTo>
                  <a:cubicBezTo>
                    <a:pt x="22" y="6"/>
                    <a:pt x="22" y="6"/>
                    <a:pt x="20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2"/>
                    <a:pt x="15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4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3"/>
                    <a:pt x="5" y="12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10" y="17"/>
                    <a:pt x="11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4" y="12"/>
                    <a:pt x="15" y="13"/>
                  </a:cubicBezTo>
                  <a:cubicBezTo>
                    <a:pt x="16" y="14"/>
                    <a:pt x="17" y="15"/>
                    <a:pt x="19" y="15"/>
                  </a:cubicBezTo>
                  <a:cubicBezTo>
                    <a:pt x="20" y="14"/>
                    <a:pt x="22" y="14"/>
                    <a:pt x="22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69" name="Freeform 141">
              <a:extLst>
                <a:ext uri="{FF2B5EF4-FFF2-40B4-BE49-F238E27FC236}">
                  <a16:creationId xmlns:a16="http://schemas.microsoft.com/office/drawing/2014/main" id="{04E20CE9-7105-1A51-5182-07E522CC69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7187" y="2628313"/>
              <a:ext cx="75750" cy="48369"/>
            </a:xfrm>
            <a:custGeom>
              <a:avLst/>
              <a:gdLst>
                <a:gd name="T0" fmla="*/ 8 w 12"/>
                <a:gd name="T1" fmla="*/ 4 h 7"/>
                <a:gd name="T2" fmla="*/ 8 w 12"/>
                <a:gd name="T3" fmla="*/ 2 h 7"/>
                <a:gd name="T4" fmla="*/ 9 w 12"/>
                <a:gd name="T5" fmla="*/ 2 h 7"/>
                <a:gd name="T6" fmla="*/ 10 w 12"/>
                <a:gd name="T7" fmla="*/ 0 h 7"/>
                <a:gd name="T8" fmla="*/ 7 w 12"/>
                <a:gd name="T9" fmla="*/ 2 h 7"/>
                <a:gd name="T10" fmla="*/ 3 w 12"/>
                <a:gd name="T11" fmla="*/ 2 h 7"/>
                <a:gd name="T12" fmla="*/ 3 w 12"/>
                <a:gd name="T13" fmla="*/ 3 h 7"/>
                <a:gd name="T14" fmla="*/ 2 w 12"/>
                <a:gd name="T15" fmla="*/ 3 h 7"/>
                <a:gd name="T16" fmla="*/ 4 w 12"/>
                <a:gd name="T17" fmla="*/ 4 h 7"/>
                <a:gd name="T18" fmla="*/ 5 w 12"/>
                <a:gd name="T19" fmla="*/ 3 h 7"/>
                <a:gd name="T20" fmla="*/ 7 w 12"/>
                <a:gd name="T21" fmla="*/ 3 h 7"/>
                <a:gd name="T22" fmla="*/ 8 w 12"/>
                <a:gd name="T23" fmla="*/ 4 h 7"/>
                <a:gd name="T24" fmla="*/ 8 w 12"/>
                <a:gd name="T25" fmla="*/ 4 h 7"/>
                <a:gd name="T26" fmla="*/ 8 w 12"/>
                <a:gd name="T27" fmla="*/ 4 h 7"/>
                <a:gd name="T28" fmla="*/ 6 w 12"/>
                <a:gd name="T29" fmla="*/ 5 h 7"/>
                <a:gd name="T30" fmla="*/ 0 w 12"/>
                <a:gd name="T31" fmla="*/ 5 h 7"/>
                <a:gd name="T32" fmla="*/ 0 w 12"/>
                <a:gd name="T33" fmla="*/ 4 h 7"/>
                <a:gd name="T34" fmla="*/ 2 w 12"/>
                <a:gd name="T35" fmla="*/ 3 h 7"/>
                <a:gd name="T36" fmla="*/ 4 w 12"/>
                <a:gd name="T37" fmla="*/ 4 h 7"/>
                <a:gd name="T38" fmla="*/ 5 w 12"/>
                <a:gd name="T39" fmla="*/ 3 h 7"/>
                <a:gd name="T40" fmla="*/ 7 w 12"/>
                <a:gd name="T41" fmla="*/ 3 h 7"/>
                <a:gd name="T42" fmla="*/ 8 w 12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8" y="4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2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0" name="Freeform 142">
              <a:extLst>
                <a:ext uri="{FF2B5EF4-FFF2-40B4-BE49-F238E27FC236}">
                  <a16:creationId xmlns:a16="http://schemas.microsoft.com/office/drawing/2014/main" id="{7D95460F-9A80-1410-7988-3D184C734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471" y="3074146"/>
              <a:ext cx="301008" cy="121973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1" name="Freeform 143">
              <a:extLst>
                <a:ext uri="{FF2B5EF4-FFF2-40B4-BE49-F238E27FC236}">
                  <a16:creationId xmlns:a16="http://schemas.microsoft.com/office/drawing/2014/main" id="{B61DBC38-A2B8-166E-583F-C8118635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029" y="2188791"/>
              <a:ext cx="185390" cy="182960"/>
            </a:xfrm>
            <a:custGeom>
              <a:avLst/>
              <a:gdLst>
                <a:gd name="T0" fmla="*/ 24 w 29"/>
                <a:gd name="T1" fmla="*/ 27 h 27"/>
                <a:gd name="T2" fmla="*/ 22 w 29"/>
                <a:gd name="T3" fmla="*/ 25 h 27"/>
                <a:gd name="T4" fmla="*/ 21 w 29"/>
                <a:gd name="T5" fmla="*/ 24 h 27"/>
                <a:gd name="T6" fmla="*/ 19 w 29"/>
                <a:gd name="T7" fmla="*/ 23 h 27"/>
                <a:gd name="T8" fmla="*/ 17 w 29"/>
                <a:gd name="T9" fmla="*/ 21 h 27"/>
                <a:gd name="T10" fmla="*/ 13 w 29"/>
                <a:gd name="T11" fmla="*/ 17 h 27"/>
                <a:gd name="T12" fmla="*/ 13 w 29"/>
                <a:gd name="T13" fmla="*/ 15 h 27"/>
                <a:gd name="T14" fmla="*/ 11 w 29"/>
                <a:gd name="T15" fmla="*/ 12 h 27"/>
                <a:gd name="T16" fmla="*/ 11 w 29"/>
                <a:gd name="T17" fmla="*/ 10 h 27"/>
                <a:gd name="T18" fmla="*/ 12 w 29"/>
                <a:gd name="T19" fmla="*/ 10 h 27"/>
                <a:gd name="T20" fmla="*/ 14 w 29"/>
                <a:gd name="T21" fmla="*/ 11 h 27"/>
                <a:gd name="T22" fmla="*/ 16 w 29"/>
                <a:gd name="T23" fmla="*/ 12 h 27"/>
                <a:gd name="T24" fmla="*/ 20 w 29"/>
                <a:gd name="T25" fmla="*/ 11 h 27"/>
                <a:gd name="T26" fmla="*/ 22 w 29"/>
                <a:gd name="T27" fmla="*/ 12 h 27"/>
                <a:gd name="T28" fmla="*/ 23 w 29"/>
                <a:gd name="T29" fmla="*/ 13 h 27"/>
                <a:gd name="T30" fmla="*/ 27 w 29"/>
                <a:gd name="T31" fmla="*/ 13 h 27"/>
                <a:gd name="T32" fmla="*/ 27 w 29"/>
                <a:gd name="T33" fmla="*/ 11 h 27"/>
                <a:gd name="T34" fmla="*/ 28 w 29"/>
                <a:gd name="T35" fmla="*/ 9 h 27"/>
                <a:gd name="T36" fmla="*/ 27 w 29"/>
                <a:gd name="T37" fmla="*/ 9 h 27"/>
                <a:gd name="T38" fmla="*/ 24 w 29"/>
                <a:gd name="T39" fmla="*/ 8 h 27"/>
                <a:gd name="T40" fmla="*/ 20 w 29"/>
                <a:gd name="T41" fmla="*/ 6 h 27"/>
                <a:gd name="T42" fmla="*/ 17 w 29"/>
                <a:gd name="T43" fmla="*/ 2 h 27"/>
                <a:gd name="T44" fmla="*/ 14 w 29"/>
                <a:gd name="T45" fmla="*/ 0 h 27"/>
                <a:gd name="T46" fmla="*/ 13 w 29"/>
                <a:gd name="T47" fmla="*/ 1 h 27"/>
                <a:gd name="T48" fmla="*/ 11 w 29"/>
                <a:gd name="T49" fmla="*/ 2 h 27"/>
                <a:gd name="T50" fmla="*/ 9 w 29"/>
                <a:gd name="T51" fmla="*/ 3 h 27"/>
                <a:gd name="T52" fmla="*/ 7 w 29"/>
                <a:gd name="T53" fmla="*/ 6 h 27"/>
                <a:gd name="T54" fmla="*/ 5 w 29"/>
                <a:gd name="T55" fmla="*/ 6 h 27"/>
                <a:gd name="T56" fmla="*/ 5 w 29"/>
                <a:gd name="T57" fmla="*/ 8 h 27"/>
                <a:gd name="T58" fmla="*/ 0 w 29"/>
                <a:gd name="T59" fmla="*/ 10 h 27"/>
                <a:gd name="T60" fmla="*/ 0 w 29"/>
                <a:gd name="T61" fmla="*/ 10 h 27"/>
                <a:gd name="T62" fmla="*/ 1 w 29"/>
                <a:gd name="T63" fmla="*/ 13 h 27"/>
                <a:gd name="T64" fmla="*/ 2 w 29"/>
                <a:gd name="T65" fmla="*/ 13 h 27"/>
                <a:gd name="T66" fmla="*/ 2 w 29"/>
                <a:gd name="T67" fmla="*/ 12 h 27"/>
                <a:gd name="T68" fmla="*/ 3 w 29"/>
                <a:gd name="T69" fmla="*/ 12 h 27"/>
                <a:gd name="T70" fmla="*/ 4 w 29"/>
                <a:gd name="T71" fmla="*/ 9 h 27"/>
                <a:gd name="T72" fmla="*/ 5 w 29"/>
                <a:gd name="T73" fmla="*/ 14 h 27"/>
                <a:gd name="T74" fmla="*/ 7 w 29"/>
                <a:gd name="T75" fmla="*/ 17 h 27"/>
                <a:gd name="T76" fmla="*/ 7 w 29"/>
                <a:gd name="T77" fmla="*/ 18 h 27"/>
                <a:gd name="T78" fmla="*/ 10 w 29"/>
                <a:gd name="T79" fmla="*/ 19 h 27"/>
                <a:gd name="T80" fmla="*/ 11 w 29"/>
                <a:gd name="T81" fmla="*/ 19 h 27"/>
                <a:gd name="T82" fmla="*/ 12 w 29"/>
                <a:gd name="T83" fmla="*/ 20 h 27"/>
                <a:gd name="T84" fmla="*/ 14 w 29"/>
                <a:gd name="T85" fmla="*/ 20 h 27"/>
                <a:gd name="T86" fmla="*/ 18 w 29"/>
                <a:gd name="T87" fmla="*/ 24 h 27"/>
                <a:gd name="T88" fmla="*/ 20 w 29"/>
                <a:gd name="T89" fmla="*/ 24 h 27"/>
                <a:gd name="T90" fmla="*/ 22 w 29"/>
                <a:gd name="T91" fmla="*/ 26 h 27"/>
                <a:gd name="T92" fmla="*/ 23 w 29"/>
                <a:gd name="T93" fmla="*/ 27 h 27"/>
                <a:gd name="T94" fmla="*/ 24 w 29"/>
                <a:gd name="T9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24" y="27"/>
                    <a:pt x="23" y="26"/>
                    <a:pt x="22" y="25"/>
                  </a:cubicBezTo>
                  <a:cubicBezTo>
                    <a:pt x="22" y="25"/>
                    <a:pt x="21" y="24"/>
                    <a:pt x="21" y="24"/>
                  </a:cubicBezTo>
                  <a:cubicBezTo>
                    <a:pt x="21" y="24"/>
                    <a:pt x="20" y="23"/>
                    <a:pt x="19" y="23"/>
                  </a:cubicBezTo>
                  <a:cubicBezTo>
                    <a:pt x="18" y="22"/>
                    <a:pt x="18" y="22"/>
                    <a:pt x="17" y="21"/>
                  </a:cubicBezTo>
                  <a:cubicBezTo>
                    <a:pt x="16" y="20"/>
                    <a:pt x="14" y="18"/>
                    <a:pt x="13" y="17"/>
                  </a:cubicBezTo>
                  <a:cubicBezTo>
                    <a:pt x="12" y="15"/>
                    <a:pt x="13" y="17"/>
                    <a:pt x="13" y="15"/>
                  </a:cubicBezTo>
                  <a:cubicBezTo>
                    <a:pt x="13" y="14"/>
                    <a:pt x="11" y="12"/>
                    <a:pt x="11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9"/>
                    <a:pt x="12" y="9"/>
                    <a:pt x="12" y="10"/>
                  </a:cubicBezTo>
                  <a:cubicBezTo>
                    <a:pt x="13" y="11"/>
                    <a:pt x="13" y="12"/>
                    <a:pt x="14" y="11"/>
                  </a:cubicBezTo>
                  <a:cubicBezTo>
                    <a:pt x="15" y="10"/>
                    <a:pt x="15" y="11"/>
                    <a:pt x="16" y="12"/>
                  </a:cubicBezTo>
                  <a:cubicBezTo>
                    <a:pt x="16" y="12"/>
                    <a:pt x="19" y="10"/>
                    <a:pt x="20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3" y="11"/>
                    <a:pt x="23" y="13"/>
                  </a:cubicBezTo>
                  <a:cubicBezTo>
                    <a:pt x="24" y="14"/>
                    <a:pt x="27" y="13"/>
                    <a:pt x="27" y="13"/>
                  </a:cubicBezTo>
                  <a:cubicBezTo>
                    <a:pt x="27" y="13"/>
                    <a:pt x="29" y="12"/>
                    <a:pt x="27" y="11"/>
                  </a:cubicBezTo>
                  <a:cubicBezTo>
                    <a:pt x="26" y="10"/>
                    <a:pt x="28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5" y="9"/>
                    <a:pt x="24" y="8"/>
                  </a:cubicBezTo>
                  <a:cubicBezTo>
                    <a:pt x="23" y="7"/>
                    <a:pt x="22" y="7"/>
                    <a:pt x="20" y="6"/>
                  </a:cubicBezTo>
                  <a:cubicBezTo>
                    <a:pt x="18" y="5"/>
                    <a:pt x="17" y="4"/>
                    <a:pt x="17" y="2"/>
                  </a:cubicBezTo>
                  <a:cubicBezTo>
                    <a:pt x="17" y="1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10" y="1"/>
                    <a:pt x="9" y="3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7"/>
                    <a:pt x="5" y="4"/>
                    <a:pt x="5" y="6"/>
                  </a:cubicBezTo>
                  <a:cubicBezTo>
                    <a:pt x="5" y="7"/>
                    <a:pt x="6" y="7"/>
                    <a:pt x="5" y="8"/>
                  </a:cubicBezTo>
                  <a:cubicBezTo>
                    <a:pt x="5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9"/>
                    <a:pt x="4" y="9"/>
                  </a:cubicBezTo>
                  <a:cubicBezTo>
                    <a:pt x="6" y="10"/>
                    <a:pt x="6" y="11"/>
                    <a:pt x="5" y="14"/>
                  </a:cubicBezTo>
                  <a:cubicBezTo>
                    <a:pt x="6" y="14"/>
                    <a:pt x="10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8" y="18"/>
                    <a:pt x="9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19"/>
                    <a:pt x="11" y="20"/>
                    <a:pt x="12" y="20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5" y="20"/>
                    <a:pt x="17" y="23"/>
                    <a:pt x="18" y="24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1" y="25"/>
                    <a:pt x="21" y="26"/>
                    <a:pt x="22" y="26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4" y="2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2" name="Freeform 144">
              <a:extLst>
                <a:ext uri="{FF2B5EF4-FFF2-40B4-BE49-F238E27FC236}">
                  <a16:creationId xmlns:a16="http://schemas.microsoft.com/office/drawing/2014/main" id="{30E71954-6014-45AA-1BA8-F80B0CC32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641" y="3501052"/>
              <a:ext cx="101665" cy="113562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3" name="Freeform 145">
              <a:extLst>
                <a:ext uri="{FF2B5EF4-FFF2-40B4-BE49-F238E27FC236}">
                  <a16:creationId xmlns:a16="http://schemas.microsoft.com/office/drawing/2014/main" id="{8DF86DC7-67CC-4F69-3302-11E55184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259" y="3770234"/>
              <a:ext cx="217284" cy="292316"/>
            </a:xfrm>
            <a:custGeom>
              <a:avLst/>
              <a:gdLst>
                <a:gd name="T0" fmla="*/ 5 w 34"/>
                <a:gd name="T1" fmla="*/ 42 h 43"/>
                <a:gd name="T2" fmla="*/ 9 w 34"/>
                <a:gd name="T3" fmla="*/ 41 h 43"/>
                <a:gd name="T4" fmla="*/ 13 w 34"/>
                <a:gd name="T5" fmla="*/ 41 h 43"/>
                <a:gd name="T6" fmla="*/ 15 w 34"/>
                <a:gd name="T7" fmla="*/ 39 h 43"/>
                <a:gd name="T8" fmla="*/ 17 w 34"/>
                <a:gd name="T9" fmla="*/ 42 h 43"/>
                <a:gd name="T10" fmla="*/ 19 w 34"/>
                <a:gd name="T11" fmla="*/ 42 h 43"/>
                <a:gd name="T12" fmla="*/ 23 w 34"/>
                <a:gd name="T13" fmla="*/ 40 h 43"/>
                <a:gd name="T14" fmla="*/ 25 w 34"/>
                <a:gd name="T15" fmla="*/ 37 h 43"/>
                <a:gd name="T16" fmla="*/ 26 w 34"/>
                <a:gd name="T17" fmla="*/ 34 h 43"/>
                <a:gd name="T18" fmla="*/ 26 w 34"/>
                <a:gd name="T19" fmla="*/ 31 h 43"/>
                <a:gd name="T20" fmla="*/ 27 w 34"/>
                <a:gd name="T21" fmla="*/ 28 h 43"/>
                <a:gd name="T22" fmla="*/ 29 w 34"/>
                <a:gd name="T23" fmla="*/ 24 h 43"/>
                <a:gd name="T24" fmla="*/ 29 w 34"/>
                <a:gd name="T25" fmla="*/ 22 h 43"/>
                <a:gd name="T26" fmla="*/ 31 w 34"/>
                <a:gd name="T27" fmla="*/ 19 h 43"/>
                <a:gd name="T28" fmla="*/ 31 w 34"/>
                <a:gd name="T29" fmla="*/ 15 h 43"/>
                <a:gd name="T30" fmla="*/ 31 w 34"/>
                <a:gd name="T31" fmla="*/ 11 h 43"/>
                <a:gd name="T32" fmla="*/ 32 w 34"/>
                <a:gd name="T33" fmla="*/ 7 h 43"/>
                <a:gd name="T34" fmla="*/ 33 w 34"/>
                <a:gd name="T35" fmla="*/ 4 h 43"/>
                <a:gd name="T36" fmla="*/ 34 w 34"/>
                <a:gd name="T37" fmla="*/ 0 h 43"/>
                <a:gd name="T38" fmla="*/ 28 w 34"/>
                <a:gd name="T39" fmla="*/ 0 h 43"/>
                <a:gd name="T40" fmla="*/ 25 w 34"/>
                <a:gd name="T41" fmla="*/ 3 h 43"/>
                <a:gd name="T42" fmla="*/ 25 w 34"/>
                <a:gd name="T43" fmla="*/ 7 h 43"/>
                <a:gd name="T44" fmla="*/ 19 w 34"/>
                <a:gd name="T45" fmla="*/ 7 h 43"/>
                <a:gd name="T46" fmla="*/ 14 w 34"/>
                <a:gd name="T47" fmla="*/ 6 h 43"/>
                <a:gd name="T48" fmla="*/ 11 w 34"/>
                <a:gd name="T49" fmla="*/ 9 h 43"/>
                <a:gd name="T50" fmla="*/ 14 w 34"/>
                <a:gd name="T51" fmla="*/ 10 h 43"/>
                <a:gd name="T52" fmla="*/ 16 w 34"/>
                <a:gd name="T53" fmla="*/ 14 h 43"/>
                <a:gd name="T54" fmla="*/ 12 w 34"/>
                <a:gd name="T55" fmla="*/ 15 h 43"/>
                <a:gd name="T56" fmla="*/ 12 w 34"/>
                <a:gd name="T57" fmla="*/ 18 h 43"/>
                <a:gd name="T58" fmla="*/ 14 w 34"/>
                <a:gd name="T59" fmla="*/ 22 h 43"/>
                <a:gd name="T60" fmla="*/ 14 w 34"/>
                <a:gd name="T61" fmla="*/ 27 h 43"/>
                <a:gd name="T62" fmla="*/ 14 w 34"/>
                <a:gd name="T63" fmla="*/ 31 h 43"/>
                <a:gd name="T64" fmla="*/ 9 w 34"/>
                <a:gd name="T65" fmla="*/ 30 h 43"/>
                <a:gd name="T66" fmla="*/ 7 w 34"/>
                <a:gd name="T67" fmla="*/ 30 h 43"/>
                <a:gd name="T68" fmla="*/ 4 w 34"/>
                <a:gd name="T69" fmla="*/ 32 h 43"/>
                <a:gd name="T70" fmla="*/ 4 w 34"/>
                <a:gd name="T71" fmla="*/ 37 h 43"/>
                <a:gd name="T72" fmla="*/ 0 w 34"/>
                <a:gd name="T73" fmla="*/ 39 h 43"/>
                <a:gd name="T74" fmla="*/ 2 w 34"/>
                <a:gd name="T75" fmla="*/ 41 h 43"/>
                <a:gd name="T76" fmla="*/ 3 w 34"/>
                <a:gd name="T7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43">
                  <a:moveTo>
                    <a:pt x="4" y="42"/>
                  </a:moveTo>
                  <a:cubicBezTo>
                    <a:pt x="4" y="42"/>
                    <a:pt x="4" y="42"/>
                    <a:pt x="5" y="42"/>
                  </a:cubicBezTo>
                  <a:cubicBezTo>
                    <a:pt x="7" y="42"/>
                    <a:pt x="5" y="42"/>
                    <a:pt x="7" y="41"/>
                  </a:cubicBezTo>
                  <a:cubicBezTo>
                    <a:pt x="8" y="40"/>
                    <a:pt x="9" y="41"/>
                    <a:pt x="9" y="41"/>
                  </a:cubicBezTo>
                  <a:cubicBezTo>
                    <a:pt x="9" y="41"/>
                    <a:pt x="9" y="42"/>
                    <a:pt x="10" y="41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3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2" y="0"/>
                    <a:pt x="31" y="1"/>
                  </a:cubicBezTo>
                  <a:cubicBezTo>
                    <a:pt x="30" y="1"/>
                    <a:pt x="30" y="0"/>
                    <a:pt x="28" y="0"/>
                  </a:cubicBezTo>
                  <a:cubicBezTo>
                    <a:pt x="27" y="1"/>
                    <a:pt x="28" y="1"/>
                    <a:pt x="27" y="2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4" y="5"/>
                    <a:pt x="24" y="5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6" y="5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8"/>
                    <a:pt x="11" y="9"/>
                  </a:cubicBezTo>
                  <a:cubicBezTo>
                    <a:pt x="11" y="10"/>
                    <a:pt x="10" y="11"/>
                    <a:pt x="11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6"/>
                    <a:pt x="13" y="18"/>
                    <a:pt x="13" y="18"/>
                  </a:cubicBezTo>
                  <a:cubicBezTo>
                    <a:pt x="13" y="18"/>
                    <a:pt x="11" y="18"/>
                    <a:pt x="12" y="18"/>
                  </a:cubicBezTo>
                  <a:cubicBezTo>
                    <a:pt x="13" y="18"/>
                    <a:pt x="14" y="19"/>
                    <a:pt x="14" y="20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4"/>
                    <a:pt x="14" y="24"/>
                    <a:pt x="15" y="25"/>
                  </a:cubicBezTo>
                  <a:cubicBezTo>
                    <a:pt x="15" y="26"/>
                    <a:pt x="13" y="26"/>
                    <a:pt x="14" y="27"/>
                  </a:cubicBezTo>
                  <a:cubicBezTo>
                    <a:pt x="15" y="27"/>
                    <a:pt x="16" y="27"/>
                    <a:pt x="15" y="29"/>
                  </a:cubicBezTo>
                  <a:cubicBezTo>
                    <a:pt x="15" y="31"/>
                    <a:pt x="15" y="32"/>
                    <a:pt x="14" y="31"/>
                  </a:cubicBezTo>
                  <a:cubicBezTo>
                    <a:pt x="13" y="31"/>
                    <a:pt x="13" y="29"/>
                    <a:pt x="12" y="29"/>
                  </a:cubicBezTo>
                  <a:cubicBezTo>
                    <a:pt x="11" y="29"/>
                    <a:pt x="9" y="30"/>
                    <a:pt x="9" y="30"/>
                  </a:cubicBezTo>
                  <a:cubicBezTo>
                    <a:pt x="9" y="30"/>
                    <a:pt x="8" y="29"/>
                    <a:pt x="7" y="28"/>
                  </a:cubicBezTo>
                  <a:cubicBezTo>
                    <a:pt x="6" y="28"/>
                    <a:pt x="8" y="30"/>
                    <a:pt x="7" y="30"/>
                  </a:cubicBezTo>
                  <a:cubicBezTo>
                    <a:pt x="6" y="30"/>
                    <a:pt x="3" y="29"/>
                    <a:pt x="4" y="31"/>
                  </a:cubicBezTo>
                  <a:cubicBezTo>
                    <a:pt x="5" y="32"/>
                    <a:pt x="4" y="31"/>
                    <a:pt x="4" y="32"/>
                  </a:cubicBezTo>
                  <a:cubicBezTo>
                    <a:pt x="3" y="33"/>
                    <a:pt x="5" y="34"/>
                    <a:pt x="5" y="35"/>
                  </a:cubicBezTo>
                  <a:cubicBezTo>
                    <a:pt x="5" y="37"/>
                    <a:pt x="6" y="38"/>
                    <a:pt x="4" y="37"/>
                  </a:cubicBezTo>
                  <a:cubicBezTo>
                    <a:pt x="2" y="37"/>
                    <a:pt x="2" y="36"/>
                    <a:pt x="1" y="36"/>
                  </a:cubicBezTo>
                  <a:cubicBezTo>
                    <a:pt x="0" y="36"/>
                    <a:pt x="0" y="39"/>
                    <a:pt x="0" y="39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4" name="Freeform 146">
              <a:extLst>
                <a:ext uri="{FF2B5EF4-FFF2-40B4-BE49-F238E27FC236}">
                  <a16:creationId xmlns:a16="http://schemas.microsoft.com/office/drawing/2014/main" id="{64778F9E-C315-F523-EE47-D1DCDE46C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992" y="3473712"/>
              <a:ext cx="372771" cy="580425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5" name="Freeform 147">
              <a:extLst>
                <a:ext uri="{FF2B5EF4-FFF2-40B4-BE49-F238E27FC236}">
                  <a16:creationId xmlns:a16="http://schemas.microsoft.com/office/drawing/2014/main" id="{69A81EEF-E4BD-A610-5433-E0CA26799D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1282" y="1904885"/>
              <a:ext cx="1800062" cy="1379557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6" name="Freeform 148">
              <a:extLst>
                <a:ext uri="{FF2B5EF4-FFF2-40B4-BE49-F238E27FC236}">
                  <a16:creationId xmlns:a16="http://schemas.microsoft.com/office/drawing/2014/main" id="{C752553F-FA19-652B-EB52-D2EC7C028C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5649" y="4520998"/>
              <a:ext cx="263131" cy="1501530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7" name="Freeform 149">
              <a:extLst>
                <a:ext uri="{FF2B5EF4-FFF2-40B4-BE49-F238E27FC236}">
                  <a16:creationId xmlns:a16="http://schemas.microsoft.com/office/drawing/2014/main" id="{C949EB0B-B577-E388-E74C-2AA70C08D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5010" y="3067838"/>
              <a:ext cx="306988" cy="574115"/>
            </a:xfrm>
            <a:custGeom>
              <a:avLst/>
              <a:gdLst>
                <a:gd name="T0" fmla="*/ 6 w 48"/>
                <a:gd name="T1" fmla="*/ 57 h 85"/>
                <a:gd name="T2" fmla="*/ 7 w 48"/>
                <a:gd name="T3" fmla="*/ 61 h 85"/>
                <a:gd name="T4" fmla="*/ 7 w 48"/>
                <a:gd name="T5" fmla="*/ 64 h 85"/>
                <a:gd name="T6" fmla="*/ 8 w 48"/>
                <a:gd name="T7" fmla="*/ 70 h 85"/>
                <a:gd name="T8" fmla="*/ 3 w 48"/>
                <a:gd name="T9" fmla="*/ 72 h 85"/>
                <a:gd name="T10" fmla="*/ 5 w 48"/>
                <a:gd name="T11" fmla="*/ 78 h 85"/>
                <a:gd name="T12" fmla="*/ 5 w 48"/>
                <a:gd name="T13" fmla="*/ 85 h 85"/>
                <a:gd name="T14" fmla="*/ 10 w 48"/>
                <a:gd name="T15" fmla="*/ 85 h 85"/>
                <a:gd name="T16" fmla="*/ 13 w 48"/>
                <a:gd name="T17" fmla="*/ 84 h 85"/>
                <a:gd name="T18" fmla="*/ 22 w 48"/>
                <a:gd name="T19" fmla="*/ 81 h 85"/>
                <a:gd name="T20" fmla="*/ 24 w 48"/>
                <a:gd name="T21" fmla="*/ 76 h 85"/>
                <a:gd name="T22" fmla="*/ 32 w 48"/>
                <a:gd name="T23" fmla="*/ 73 h 85"/>
                <a:gd name="T24" fmla="*/ 37 w 48"/>
                <a:gd name="T25" fmla="*/ 70 h 85"/>
                <a:gd name="T26" fmla="*/ 40 w 48"/>
                <a:gd name="T27" fmla="*/ 67 h 85"/>
                <a:gd name="T28" fmla="*/ 39 w 48"/>
                <a:gd name="T29" fmla="*/ 63 h 85"/>
                <a:gd name="T30" fmla="*/ 39 w 48"/>
                <a:gd name="T31" fmla="*/ 60 h 85"/>
                <a:gd name="T32" fmla="*/ 38 w 48"/>
                <a:gd name="T33" fmla="*/ 56 h 85"/>
                <a:gd name="T34" fmla="*/ 37 w 48"/>
                <a:gd name="T35" fmla="*/ 55 h 85"/>
                <a:gd name="T36" fmla="*/ 39 w 48"/>
                <a:gd name="T37" fmla="*/ 51 h 85"/>
                <a:gd name="T38" fmla="*/ 41 w 48"/>
                <a:gd name="T39" fmla="*/ 46 h 85"/>
                <a:gd name="T40" fmla="*/ 43 w 48"/>
                <a:gd name="T41" fmla="*/ 41 h 85"/>
                <a:gd name="T42" fmla="*/ 48 w 48"/>
                <a:gd name="T43" fmla="*/ 41 h 85"/>
                <a:gd name="T44" fmla="*/ 9 w 48"/>
                <a:gd name="T45" fmla="*/ 0 h 85"/>
                <a:gd name="T46" fmla="*/ 7 w 48"/>
                <a:gd name="T47" fmla="*/ 13 h 85"/>
                <a:gd name="T48" fmla="*/ 7 w 48"/>
                <a:gd name="T49" fmla="*/ 22 h 85"/>
                <a:gd name="T50" fmla="*/ 0 w 48"/>
                <a:gd name="T51" fmla="*/ 45 h 85"/>
                <a:gd name="T52" fmla="*/ 3 w 48"/>
                <a:gd name="T53" fmla="*/ 54 h 85"/>
                <a:gd name="T54" fmla="*/ 2 w 48"/>
                <a:gd name="T55" fmla="*/ 49 h 85"/>
                <a:gd name="T56" fmla="*/ 5 w 48"/>
                <a:gd name="T57" fmla="*/ 52 h 85"/>
                <a:gd name="T58" fmla="*/ 9 w 48"/>
                <a:gd name="T59" fmla="*/ 54 h 85"/>
                <a:gd name="T60" fmla="*/ 7 w 48"/>
                <a:gd name="T61" fmla="*/ 53 h 85"/>
                <a:gd name="T62" fmla="*/ 1 w 48"/>
                <a:gd name="T6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85">
                  <a:moveTo>
                    <a:pt x="3" y="54"/>
                  </a:moveTo>
                  <a:cubicBezTo>
                    <a:pt x="3" y="54"/>
                    <a:pt x="5" y="56"/>
                    <a:pt x="6" y="57"/>
                  </a:cubicBezTo>
                  <a:cubicBezTo>
                    <a:pt x="7" y="57"/>
                    <a:pt x="6" y="58"/>
                    <a:pt x="7" y="59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2"/>
                    <a:pt x="7" y="63"/>
                    <a:pt x="7" y="63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5"/>
                    <a:pt x="7" y="67"/>
                    <a:pt x="8" y="68"/>
                  </a:cubicBezTo>
                  <a:cubicBezTo>
                    <a:pt x="8" y="68"/>
                    <a:pt x="7" y="69"/>
                    <a:pt x="8" y="70"/>
                  </a:cubicBezTo>
                  <a:cubicBezTo>
                    <a:pt x="9" y="71"/>
                    <a:pt x="9" y="72"/>
                    <a:pt x="9" y="72"/>
                  </a:cubicBezTo>
                  <a:cubicBezTo>
                    <a:pt x="9" y="72"/>
                    <a:pt x="4" y="72"/>
                    <a:pt x="3" y="72"/>
                  </a:cubicBezTo>
                  <a:cubicBezTo>
                    <a:pt x="2" y="73"/>
                    <a:pt x="1" y="74"/>
                    <a:pt x="2" y="75"/>
                  </a:cubicBezTo>
                  <a:cubicBezTo>
                    <a:pt x="3" y="75"/>
                    <a:pt x="5" y="78"/>
                    <a:pt x="5" y="78"/>
                  </a:cubicBezTo>
                  <a:cubicBezTo>
                    <a:pt x="6" y="79"/>
                    <a:pt x="7" y="82"/>
                    <a:pt x="7" y="82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2" y="84"/>
                    <a:pt x="13" y="84"/>
                  </a:cubicBezTo>
                  <a:cubicBezTo>
                    <a:pt x="14" y="84"/>
                    <a:pt x="17" y="83"/>
                    <a:pt x="18" y="83"/>
                  </a:cubicBezTo>
                  <a:cubicBezTo>
                    <a:pt x="20" y="83"/>
                    <a:pt x="21" y="82"/>
                    <a:pt x="22" y="81"/>
                  </a:cubicBezTo>
                  <a:cubicBezTo>
                    <a:pt x="23" y="79"/>
                    <a:pt x="24" y="80"/>
                    <a:pt x="25" y="79"/>
                  </a:cubicBezTo>
                  <a:cubicBezTo>
                    <a:pt x="27" y="78"/>
                    <a:pt x="23" y="78"/>
                    <a:pt x="24" y="76"/>
                  </a:cubicBezTo>
                  <a:cubicBezTo>
                    <a:pt x="25" y="75"/>
                    <a:pt x="28" y="75"/>
                    <a:pt x="30" y="74"/>
                  </a:cubicBezTo>
                  <a:cubicBezTo>
                    <a:pt x="31" y="73"/>
                    <a:pt x="31" y="73"/>
                    <a:pt x="32" y="73"/>
                  </a:cubicBezTo>
                  <a:cubicBezTo>
                    <a:pt x="34" y="73"/>
                    <a:pt x="33" y="72"/>
                    <a:pt x="34" y="71"/>
                  </a:cubicBezTo>
                  <a:cubicBezTo>
                    <a:pt x="35" y="71"/>
                    <a:pt x="36" y="70"/>
                    <a:pt x="37" y="70"/>
                  </a:cubicBezTo>
                  <a:cubicBezTo>
                    <a:pt x="38" y="70"/>
                    <a:pt x="38" y="70"/>
                    <a:pt x="38" y="68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0" y="67"/>
                    <a:pt x="41" y="66"/>
                    <a:pt x="40" y="65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40" y="62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41" y="58"/>
                    <a:pt x="40" y="58"/>
                  </a:cubicBezTo>
                  <a:cubicBezTo>
                    <a:pt x="40" y="57"/>
                    <a:pt x="39" y="56"/>
                    <a:pt x="38" y="56"/>
                  </a:cubicBezTo>
                  <a:cubicBezTo>
                    <a:pt x="37" y="56"/>
                    <a:pt x="36" y="57"/>
                    <a:pt x="36" y="56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1"/>
                    <a:pt x="38" y="52"/>
                    <a:pt x="39" y="51"/>
                  </a:cubicBezTo>
                  <a:cubicBezTo>
                    <a:pt x="40" y="50"/>
                    <a:pt x="40" y="49"/>
                    <a:pt x="40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3" y="45"/>
                    <a:pt x="42" y="44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0"/>
                    <a:pt x="44" y="40"/>
                    <a:pt x="45" y="41"/>
                  </a:cubicBezTo>
                  <a:cubicBezTo>
                    <a:pt x="46" y="41"/>
                    <a:pt x="48" y="41"/>
                    <a:pt x="48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17"/>
                    <a:pt x="9" y="18"/>
                  </a:cubicBezTo>
                  <a:cubicBezTo>
                    <a:pt x="8" y="19"/>
                    <a:pt x="8" y="20"/>
                    <a:pt x="7" y="22"/>
                  </a:cubicBezTo>
                  <a:cubicBezTo>
                    <a:pt x="7" y="24"/>
                    <a:pt x="7" y="39"/>
                    <a:pt x="7" y="3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3" y="54"/>
                  </a:lnTo>
                  <a:close/>
                  <a:moveTo>
                    <a:pt x="1" y="49"/>
                  </a:moveTo>
                  <a:cubicBezTo>
                    <a:pt x="1" y="50"/>
                    <a:pt x="2" y="49"/>
                    <a:pt x="2" y="49"/>
                  </a:cubicBezTo>
                  <a:cubicBezTo>
                    <a:pt x="2" y="49"/>
                    <a:pt x="2" y="51"/>
                    <a:pt x="2" y="51"/>
                  </a:cubicBezTo>
                  <a:cubicBezTo>
                    <a:pt x="3" y="51"/>
                    <a:pt x="4" y="52"/>
                    <a:pt x="5" y="52"/>
                  </a:cubicBezTo>
                  <a:cubicBezTo>
                    <a:pt x="5" y="52"/>
                    <a:pt x="7" y="52"/>
                    <a:pt x="8" y="52"/>
                  </a:cubicBezTo>
                  <a:cubicBezTo>
                    <a:pt x="8" y="52"/>
                    <a:pt x="8" y="53"/>
                    <a:pt x="9" y="54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5" y="53"/>
                    <a:pt x="4" y="53"/>
                    <a:pt x="3" y="54"/>
                  </a:cubicBezTo>
                  <a:cubicBezTo>
                    <a:pt x="3" y="53"/>
                    <a:pt x="0" y="49"/>
                    <a:pt x="1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8" name="Freeform 150">
              <a:extLst>
                <a:ext uri="{FF2B5EF4-FFF2-40B4-BE49-F238E27FC236}">
                  <a16:creationId xmlns:a16="http://schemas.microsoft.com/office/drawing/2014/main" id="{21E7C257-584F-205C-C8D2-AD1740955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010" y="3519977"/>
              <a:ext cx="396693" cy="271286"/>
            </a:xfrm>
            <a:custGeom>
              <a:avLst/>
              <a:gdLst>
                <a:gd name="T0" fmla="*/ 22 w 62"/>
                <a:gd name="T1" fmla="*/ 37 h 40"/>
                <a:gd name="T2" fmla="*/ 22 w 62"/>
                <a:gd name="T3" fmla="*/ 33 h 40"/>
                <a:gd name="T4" fmla="*/ 25 w 62"/>
                <a:gd name="T5" fmla="*/ 30 h 40"/>
                <a:gd name="T6" fmla="*/ 27 w 62"/>
                <a:gd name="T7" fmla="*/ 28 h 40"/>
                <a:gd name="T8" fmla="*/ 30 w 62"/>
                <a:gd name="T9" fmla="*/ 28 h 40"/>
                <a:gd name="T10" fmla="*/ 33 w 62"/>
                <a:gd name="T11" fmla="*/ 31 h 40"/>
                <a:gd name="T12" fmla="*/ 37 w 62"/>
                <a:gd name="T13" fmla="*/ 31 h 40"/>
                <a:gd name="T14" fmla="*/ 40 w 62"/>
                <a:gd name="T15" fmla="*/ 32 h 40"/>
                <a:gd name="T16" fmla="*/ 43 w 62"/>
                <a:gd name="T17" fmla="*/ 32 h 40"/>
                <a:gd name="T18" fmla="*/ 44 w 62"/>
                <a:gd name="T19" fmla="*/ 30 h 40"/>
                <a:gd name="T20" fmla="*/ 47 w 62"/>
                <a:gd name="T21" fmla="*/ 31 h 40"/>
                <a:gd name="T22" fmla="*/ 49 w 62"/>
                <a:gd name="T23" fmla="*/ 30 h 40"/>
                <a:gd name="T24" fmla="*/ 50 w 62"/>
                <a:gd name="T25" fmla="*/ 29 h 40"/>
                <a:gd name="T26" fmla="*/ 52 w 62"/>
                <a:gd name="T27" fmla="*/ 29 h 40"/>
                <a:gd name="T28" fmla="*/ 54 w 62"/>
                <a:gd name="T29" fmla="*/ 27 h 40"/>
                <a:gd name="T30" fmla="*/ 58 w 62"/>
                <a:gd name="T31" fmla="*/ 27 h 40"/>
                <a:gd name="T32" fmla="*/ 59 w 62"/>
                <a:gd name="T33" fmla="*/ 28 h 40"/>
                <a:gd name="T34" fmla="*/ 62 w 62"/>
                <a:gd name="T35" fmla="*/ 28 h 40"/>
                <a:gd name="T36" fmla="*/ 61 w 62"/>
                <a:gd name="T37" fmla="*/ 26 h 40"/>
                <a:gd name="T38" fmla="*/ 60 w 62"/>
                <a:gd name="T39" fmla="*/ 23 h 40"/>
                <a:gd name="T40" fmla="*/ 57 w 62"/>
                <a:gd name="T41" fmla="*/ 21 h 40"/>
                <a:gd name="T42" fmla="*/ 55 w 62"/>
                <a:gd name="T43" fmla="*/ 18 h 40"/>
                <a:gd name="T44" fmla="*/ 53 w 62"/>
                <a:gd name="T45" fmla="*/ 17 h 40"/>
                <a:gd name="T46" fmla="*/ 51 w 62"/>
                <a:gd name="T47" fmla="*/ 16 h 40"/>
                <a:gd name="T48" fmla="*/ 49 w 62"/>
                <a:gd name="T49" fmla="*/ 15 h 40"/>
                <a:gd name="T50" fmla="*/ 47 w 62"/>
                <a:gd name="T51" fmla="*/ 13 h 40"/>
                <a:gd name="T52" fmla="*/ 45 w 62"/>
                <a:gd name="T53" fmla="*/ 10 h 40"/>
                <a:gd name="T54" fmla="*/ 44 w 62"/>
                <a:gd name="T55" fmla="*/ 7 h 40"/>
                <a:gd name="T56" fmla="*/ 43 w 62"/>
                <a:gd name="T57" fmla="*/ 5 h 40"/>
                <a:gd name="T58" fmla="*/ 43 w 62"/>
                <a:gd name="T59" fmla="*/ 2 h 40"/>
                <a:gd name="T60" fmla="*/ 40 w 62"/>
                <a:gd name="T61" fmla="*/ 0 h 40"/>
                <a:gd name="T62" fmla="*/ 38 w 62"/>
                <a:gd name="T63" fmla="*/ 1 h 40"/>
                <a:gd name="T64" fmla="*/ 37 w 62"/>
                <a:gd name="T65" fmla="*/ 3 h 40"/>
                <a:gd name="T66" fmla="*/ 34 w 62"/>
                <a:gd name="T67" fmla="*/ 4 h 40"/>
                <a:gd name="T68" fmla="*/ 32 w 62"/>
                <a:gd name="T69" fmla="*/ 6 h 40"/>
                <a:gd name="T70" fmla="*/ 30 w 62"/>
                <a:gd name="T71" fmla="*/ 7 h 40"/>
                <a:gd name="T72" fmla="*/ 24 w 62"/>
                <a:gd name="T73" fmla="*/ 9 h 40"/>
                <a:gd name="T74" fmla="*/ 25 w 62"/>
                <a:gd name="T75" fmla="*/ 12 h 40"/>
                <a:gd name="T76" fmla="*/ 22 w 62"/>
                <a:gd name="T77" fmla="*/ 14 h 40"/>
                <a:gd name="T78" fmla="*/ 18 w 62"/>
                <a:gd name="T79" fmla="*/ 16 h 40"/>
                <a:gd name="T80" fmla="*/ 13 w 62"/>
                <a:gd name="T81" fmla="*/ 17 h 40"/>
                <a:gd name="T82" fmla="*/ 11 w 62"/>
                <a:gd name="T83" fmla="*/ 16 h 40"/>
                <a:gd name="T84" fmla="*/ 10 w 62"/>
                <a:gd name="T85" fmla="*/ 18 h 40"/>
                <a:gd name="T86" fmla="*/ 7 w 62"/>
                <a:gd name="T87" fmla="*/ 18 h 40"/>
                <a:gd name="T88" fmla="*/ 5 w 62"/>
                <a:gd name="T89" fmla="*/ 18 h 40"/>
                <a:gd name="T90" fmla="*/ 2 w 62"/>
                <a:gd name="T91" fmla="*/ 23 h 40"/>
                <a:gd name="T92" fmla="*/ 1 w 62"/>
                <a:gd name="T93" fmla="*/ 25 h 40"/>
                <a:gd name="T94" fmla="*/ 3 w 62"/>
                <a:gd name="T95" fmla="*/ 27 h 40"/>
                <a:gd name="T96" fmla="*/ 5 w 62"/>
                <a:gd name="T97" fmla="*/ 31 h 40"/>
                <a:gd name="T98" fmla="*/ 7 w 62"/>
                <a:gd name="T99" fmla="*/ 34 h 40"/>
                <a:gd name="T100" fmla="*/ 10 w 62"/>
                <a:gd name="T101" fmla="*/ 37 h 40"/>
                <a:gd name="T102" fmla="*/ 13 w 62"/>
                <a:gd name="T103" fmla="*/ 40 h 40"/>
                <a:gd name="T104" fmla="*/ 15 w 62"/>
                <a:gd name="T105" fmla="*/ 39 h 40"/>
                <a:gd name="T106" fmla="*/ 16 w 62"/>
                <a:gd name="T107" fmla="*/ 37 h 40"/>
                <a:gd name="T108" fmla="*/ 19 w 62"/>
                <a:gd name="T109" fmla="*/ 38 h 40"/>
                <a:gd name="T110" fmla="*/ 22 w 62"/>
                <a:gd name="T11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0">
                  <a:moveTo>
                    <a:pt x="22" y="37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5" y="32"/>
                    <a:pt x="25" y="30"/>
                  </a:cubicBezTo>
                  <a:cubicBezTo>
                    <a:pt x="25" y="29"/>
                    <a:pt x="26" y="28"/>
                    <a:pt x="27" y="28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2" y="29"/>
                    <a:pt x="32" y="30"/>
                    <a:pt x="33" y="31"/>
                  </a:cubicBezTo>
                  <a:cubicBezTo>
                    <a:pt x="34" y="31"/>
                    <a:pt x="36" y="31"/>
                    <a:pt x="37" y="31"/>
                  </a:cubicBezTo>
                  <a:cubicBezTo>
                    <a:pt x="38" y="31"/>
                    <a:pt x="38" y="31"/>
                    <a:pt x="40" y="32"/>
                  </a:cubicBezTo>
                  <a:cubicBezTo>
                    <a:pt x="41" y="32"/>
                    <a:pt x="43" y="32"/>
                    <a:pt x="43" y="32"/>
                  </a:cubicBezTo>
                  <a:cubicBezTo>
                    <a:pt x="43" y="32"/>
                    <a:pt x="42" y="30"/>
                    <a:pt x="44" y="30"/>
                  </a:cubicBezTo>
                  <a:cubicBezTo>
                    <a:pt x="45" y="30"/>
                    <a:pt x="45" y="31"/>
                    <a:pt x="47" y="31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49" y="30"/>
                    <a:pt x="49" y="29"/>
                    <a:pt x="50" y="29"/>
                  </a:cubicBezTo>
                  <a:cubicBezTo>
                    <a:pt x="51" y="28"/>
                    <a:pt x="50" y="30"/>
                    <a:pt x="52" y="29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5" y="27"/>
                    <a:pt x="56" y="27"/>
                    <a:pt x="58" y="27"/>
                  </a:cubicBezTo>
                  <a:cubicBezTo>
                    <a:pt x="59" y="27"/>
                    <a:pt x="58" y="28"/>
                    <a:pt x="59" y="28"/>
                  </a:cubicBezTo>
                  <a:cubicBezTo>
                    <a:pt x="60" y="28"/>
                    <a:pt x="62" y="28"/>
                    <a:pt x="62" y="28"/>
                  </a:cubicBezTo>
                  <a:cubicBezTo>
                    <a:pt x="62" y="28"/>
                    <a:pt x="62" y="26"/>
                    <a:pt x="61" y="26"/>
                  </a:cubicBezTo>
                  <a:cubicBezTo>
                    <a:pt x="60" y="26"/>
                    <a:pt x="61" y="25"/>
                    <a:pt x="60" y="23"/>
                  </a:cubicBezTo>
                  <a:cubicBezTo>
                    <a:pt x="60" y="22"/>
                    <a:pt x="59" y="21"/>
                    <a:pt x="57" y="21"/>
                  </a:cubicBezTo>
                  <a:cubicBezTo>
                    <a:pt x="56" y="21"/>
                    <a:pt x="56" y="19"/>
                    <a:pt x="55" y="18"/>
                  </a:cubicBezTo>
                  <a:cubicBezTo>
                    <a:pt x="55" y="17"/>
                    <a:pt x="54" y="17"/>
                    <a:pt x="53" y="17"/>
                  </a:cubicBezTo>
                  <a:cubicBezTo>
                    <a:pt x="52" y="17"/>
                    <a:pt x="52" y="17"/>
                    <a:pt x="51" y="16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8" y="15"/>
                    <a:pt x="48" y="14"/>
                    <a:pt x="47" y="13"/>
                  </a:cubicBezTo>
                  <a:cubicBezTo>
                    <a:pt x="46" y="13"/>
                    <a:pt x="44" y="11"/>
                    <a:pt x="45" y="10"/>
                  </a:cubicBezTo>
                  <a:cubicBezTo>
                    <a:pt x="45" y="8"/>
                    <a:pt x="45" y="8"/>
                    <a:pt x="44" y="7"/>
                  </a:cubicBezTo>
                  <a:cubicBezTo>
                    <a:pt x="42" y="6"/>
                    <a:pt x="43" y="6"/>
                    <a:pt x="43" y="5"/>
                  </a:cubicBezTo>
                  <a:cubicBezTo>
                    <a:pt x="44" y="4"/>
                    <a:pt x="43" y="2"/>
                    <a:pt x="43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5"/>
                    <a:pt x="34" y="6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28" y="8"/>
                    <a:pt x="25" y="8"/>
                    <a:pt x="24" y="9"/>
                  </a:cubicBezTo>
                  <a:cubicBezTo>
                    <a:pt x="23" y="11"/>
                    <a:pt x="27" y="11"/>
                    <a:pt x="25" y="12"/>
                  </a:cubicBezTo>
                  <a:cubicBezTo>
                    <a:pt x="24" y="13"/>
                    <a:pt x="23" y="12"/>
                    <a:pt x="22" y="14"/>
                  </a:cubicBezTo>
                  <a:cubicBezTo>
                    <a:pt x="21" y="15"/>
                    <a:pt x="20" y="16"/>
                    <a:pt x="18" y="16"/>
                  </a:cubicBezTo>
                  <a:cubicBezTo>
                    <a:pt x="17" y="16"/>
                    <a:pt x="14" y="17"/>
                    <a:pt x="13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23"/>
                    <a:pt x="2" y="23"/>
                  </a:cubicBezTo>
                  <a:cubicBezTo>
                    <a:pt x="1" y="24"/>
                    <a:pt x="0" y="25"/>
                    <a:pt x="1" y="25"/>
                  </a:cubicBezTo>
                  <a:cubicBezTo>
                    <a:pt x="2" y="26"/>
                    <a:pt x="3" y="26"/>
                    <a:pt x="3" y="27"/>
                  </a:cubicBezTo>
                  <a:cubicBezTo>
                    <a:pt x="3" y="28"/>
                    <a:pt x="4" y="30"/>
                    <a:pt x="5" y="31"/>
                  </a:cubicBezTo>
                  <a:cubicBezTo>
                    <a:pt x="6" y="33"/>
                    <a:pt x="6" y="33"/>
                    <a:pt x="7" y="34"/>
                  </a:cubicBezTo>
                  <a:cubicBezTo>
                    <a:pt x="9" y="36"/>
                    <a:pt x="9" y="35"/>
                    <a:pt x="10" y="37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4" y="40"/>
                    <a:pt x="15" y="39"/>
                  </a:cubicBezTo>
                  <a:cubicBezTo>
                    <a:pt x="16" y="38"/>
                    <a:pt x="15" y="38"/>
                    <a:pt x="16" y="37"/>
                  </a:cubicBezTo>
                  <a:cubicBezTo>
                    <a:pt x="18" y="37"/>
                    <a:pt x="18" y="38"/>
                    <a:pt x="19" y="38"/>
                  </a:cubicBezTo>
                  <a:cubicBezTo>
                    <a:pt x="20" y="37"/>
                    <a:pt x="22" y="37"/>
                    <a:pt x="22" y="3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9" name="Freeform 151">
              <a:extLst>
                <a:ext uri="{FF2B5EF4-FFF2-40B4-BE49-F238E27FC236}">
                  <a16:creationId xmlns:a16="http://schemas.microsoft.com/office/drawing/2014/main" id="{E371CB6B-1B58-9AB8-E7D7-8CA448A96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006" y="342371"/>
              <a:ext cx="2645276" cy="2023070"/>
            </a:xfrm>
            <a:custGeom>
              <a:avLst/>
              <a:gdLst>
                <a:gd name="T0" fmla="*/ 136 w 413"/>
                <a:gd name="T1" fmla="*/ 122 h 299"/>
                <a:gd name="T2" fmla="*/ 168 w 413"/>
                <a:gd name="T3" fmla="*/ 96 h 299"/>
                <a:gd name="T4" fmla="*/ 283 w 413"/>
                <a:gd name="T5" fmla="*/ 93 h 299"/>
                <a:gd name="T6" fmla="*/ 242 w 413"/>
                <a:gd name="T7" fmla="*/ 87 h 299"/>
                <a:gd name="T8" fmla="*/ 291 w 413"/>
                <a:gd name="T9" fmla="*/ 105 h 299"/>
                <a:gd name="T10" fmla="*/ 309 w 413"/>
                <a:gd name="T11" fmla="*/ 151 h 299"/>
                <a:gd name="T12" fmla="*/ 330 w 413"/>
                <a:gd name="T13" fmla="*/ 167 h 299"/>
                <a:gd name="T14" fmla="*/ 338 w 413"/>
                <a:gd name="T15" fmla="*/ 138 h 299"/>
                <a:gd name="T16" fmla="*/ 366 w 413"/>
                <a:gd name="T17" fmla="*/ 131 h 299"/>
                <a:gd name="T18" fmla="*/ 341 w 413"/>
                <a:gd name="T19" fmla="*/ 117 h 299"/>
                <a:gd name="T20" fmla="*/ 311 w 413"/>
                <a:gd name="T21" fmla="*/ 92 h 299"/>
                <a:gd name="T22" fmla="*/ 299 w 413"/>
                <a:gd name="T23" fmla="*/ 20 h 299"/>
                <a:gd name="T24" fmla="*/ 212 w 413"/>
                <a:gd name="T25" fmla="*/ 21 h 299"/>
                <a:gd name="T26" fmla="*/ 253 w 413"/>
                <a:gd name="T27" fmla="*/ 39 h 299"/>
                <a:gd name="T28" fmla="*/ 241 w 413"/>
                <a:gd name="T29" fmla="*/ 59 h 299"/>
                <a:gd name="T30" fmla="*/ 305 w 413"/>
                <a:gd name="T31" fmla="*/ 39 h 299"/>
                <a:gd name="T32" fmla="*/ 347 w 413"/>
                <a:gd name="T33" fmla="*/ 16 h 299"/>
                <a:gd name="T34" fmla="*/ 300 w 413"/>
                <a:gd name="T35" fmla="*/ 10 h 299"/>
                <a:gd name="T36" fmla="*/ 51 w 413"/>
                <a:gd name="T37" fmla="*/ 223 h 299"/>
                <a:gd name="T38" fmla="*/ 68 w 413"/>
                <a:gd name="T39" fmla="*/ 247 h 299"/>
                <a:gd name="T40" fmla="*/ 278 w 413"/>
                <a:gd name="T41" fmla="*/ 276 h 299"/>
                <a:gd name="T42" fmla="*/ 341 w 413"/>
                <a:gd name="T43" fmla="*/ 281 h 299"/>
                <a:gd name="T44" fmla="*/ 362 w 413"/>
                <a:gd name="T45" fmla="*/ 279 h 299"/>
                <a:gd name="T46" fmla="*/ 326 w 413"/>
                <a:gd name="T47" fmla="*/ 268 h 299"/>
                <a:gd name="T48" fmla="*/ 387 w 413"/>
                <a:gd name="T49" fmla="*/ 227 h 299"/>
                <a:gd name="T50" fmla="*/ 359 w 413"/>
                <a:gd name="T51" fmla="*/ 192 h 299"/>
                <a:gd name="T52" fmla="*/ 299 w 413"/>
                <a:gd name="T53" fmla="*/ 168 h 299"/>
                <a:gd name="T54" fmla="*/ 278 w 413"/>
                <a:gd name="T55" fmla="*/ 240 h 299"/>
                <a:gd name="T56" fmla="*/ 235 w 413"/>
                <a:gd name="T57" fmla="*/ 164 h 299"/>
                <a:gd name="T58" fmla="*/ 273 w 413"/>
                <a:gd name="T59" fmla="*/ 127 h 299"/>
                <a:gd name="T60" fmla="*/ 225 w 413"/>
                <a:gd name="T61" fmla="*/ 113 h 299"/>
                <a:gd name="T62" fmla="*/ 211 w 413"/>
                <a:gd name="T63" fmla="*/ 97 h 299"/>
                <a:gd name="T64" fmla="*/ 205 w 413"/>
                <a:gd name="T65" fmla="*/ 127 h 299"/>
                <a:gd name="T66" fmla="*/ 152 w 413"/>
                <a:gd name="T67" fmla="*/ 132 h 299"/>
                <a:gd name="T68" fmla="*/ 64 w 413"/>
                <a:gd name="T69" fmla="*/ 104 h 299"/>
                <a:gd name="T70" fmla="*/ 4 w 413"/>
                <a:gd name="T71" fmla="*/ 112 h 299"/>
                <a:gd name="T72" fmla="*/ 325 w 413"/>
                <a:gd name="T73" fmla="*/ 269 h 299"/>
                <a:gd name="T74" fmla="*/ 362 w 413"/>
                <a:gd name="T75" fmla="*/ 276 h 299"/>
                <a:gd name="T76" fmla="*/ 391 w 413"/>
                <a:gd name="T77" fmla="*/ 240 h 299"/>
                <a:gd name="T78" fmla="*/ 410 w 413"/>
                <a:gd name="T79" fmla="*/ 263 h 299"/>
                <a:gd name="T80" fmla="*/ 198 w 413"/>
                <a:gd name="T81" fmla="*/ 245 h 299"/>
                <a:gd name="T82" fmla="*/ 204 w 413"/>
                <a:gd name="T83" fmla="*/ 240 h 299"/>
                <a:gd name="T84" fmla="*/ 177 w 413"/>
                <a:gd name="T85" fmla="*/ 194 h 299"/>
                <a:gd name="T86" fmla="*/ 306 w 413"/>
                <a:gd name="T87" fmla="*/ 35 h 299"/>
                <a:gd name="T88" fmla="*/ 292 w 413"/>
                <a:gd name="T89" fmla="*/ 162 h 299"/>
                <a:gd name="T90" fmla="*/ 333 w 413"/>
                <a:gd name="T91" fmla="*/ 137 h 299"/>
                <a:gd name="T92" fmla="*/ 290 w 413"/>
                <a:gd name="T93" fmla="*/ 114 h 299"/>
                <a:gd name="T94" fmla="*/ 202 w 413"/>
                <a:gd name="T95" fmla="*/ 74 h 299"/>
                <a:gd name="T96" fmla="*/ 227 w 413"/>
                <a:gd name="T97" fmla="*/ 64 h 299"/>
                <a:gd name="T98" fmla="*/ 239 w 413"/>
                <a:gd name="T99" fmla="*/ 65 h 299"/>
                <a:gd name="T100" fmla="*/ 208 w 413"/>
                <a:gd name="T101" fmla="*/ 48 h 299"/>
                <a:gd name="T102" fmla="*/ 207 w 413"/>
                <a:gd name="T103" fmla="*/ 95 h 299"/>
                <a:gd name="T104" fmla="*/ 188 w 413"/>
                <a:gd name="T105" fmla="*/ 58 h 299"/>
                <a:gd name="T106" fmla="*/ 167 w 413"/>
                <a:gd name="T107" fmla="*/ 49 h 299"/>
                <a:gd name="T108" fmla="*/ 165 w 413"/>
                <a:gd name="T109" fmla="*/ 35 h 299"/>
                <a:gd name="T110" fmla="*/ 141 w 413"/>
                <a:gd name="T111" fmla="*/ 167 h 299"/>
                <a:gd name="T112" fmla="*/ 102 w 413"/>
                <a:gd name="T113" fmla="*/ 147 h 299"/>
                <a:gd name="T114" fmla="*/ 199 w 413"/>
                <a:gd name="T115" fmla="*/ 113 h 299"/>
                <a:gd name="T116" fmla="*/ 81 w 413"/>
                <a:gd name="T117" fmla="*/ 98 h 299"/>
                <a:gd name="T118" fmla="*/ 146 w 413"/>
                <a:gd name="T119" fmla="*/ 54 h 299"/>
                <a:gd name="T120" fmla="*/ 127 w 413"/>
                <a:gd name="T121" fmla="*/ 76 h 299"/>
                <a:gd name="T122" fmla="*/ 97 w 413"/>
                <a:gd name="T123" fmla="*/ 64 h 299"/>
                <a:gd name="T124" fmla="*/ 133 w 413"/>
                <a:gd name="T125" fmla="*/ 4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" h="299">
                  <a:moveTo>
                    <a:pt x="108" y="93"/>
                  </a:moveTo>
                  <a:cubicBezTo>
                    <a:pt x="108" y="93"/>
                    <a:pt x="107" y="93"/>
                    <a:pt x="106" y="93"/>
                  </a:cubicBezTo>
                  <a:cubicBezTo>
                    <a:pt x="106" y="94"/>
                    <a:pt x="106" y="94"/>
                    <a:pt x="106" y="95"/>
                  </a:cubicBezTo>
                  <a:cubicBezTo>
                    <a:pt x="105" y="96"/>
                    <a:pt x="104" y="96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8"/>
                    <a:pt x="102" y="99"/>
                    <a:pt x="105" y="99"/>
                  </a:cubicBezTo>
                  <a:cubicBezTo>
                    <a:pt x="108" y="99"/>
                    <a:pt x="107" y="98"/>
                    <a:pt x="108" y="98"/>
                  </a:cubicBezTo>
                  <a:cubicBezTo>
                    <a:pt x="109" y="97"/>
                    <a:pt x="110" y="99"/>
                    <a:pt x="109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10" y="99"/>
                    <a:pt x="110" y="100"/>
                    <a:pt x="110" y="100"/>
                  </a:cubicBezTo>
                  <a:cubicBezTo>
                    <a:pt x="109" y="100"/>
                    <a:pt x="108" y="100"/>
                    <a:pt x="108" y="100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2" y="101"/>
                    <a:pt x="112" y="100"/>
                    <a:pt x="112" y="99"/>
                  </a:cubicBezTo>
                  <a:cubicBezTo>
                    <a:pt x="113" y="99"/>
                    <a:pt x="115" y="100"/>
                    <a:pt x="116" y="100"/>
                  </a:cubicBezTo>
                  <a:cubicBezTo>
                    <a:pt x="117" y="100"/>
                    <a:pt x="117" y="99"/>
                    <a:pt x="118" y="99"/>
                  </a:cubicBezTo>
                  <a:cubicBezTo>
                    <a:pt x="120" y="98"/>
                    <a:pt x="122" y="99"/>
                    <a:pt x="123" y="99"/>
                  </a:cubicBezTo>
                  <a:cubicBezTo>
                    <a:pt x="123" y="99"/>
                    <a:pt x="123" y="100"/>
                    <a:pt x="123" y="100"/>
                  </a:cubicBezTo>
                  <a:cubicBezTo>
                    <a:pt x="121" y="100"/>
                    <a:pt x="120" y="99"/>
                    <a:pt x="118" y="100"/>
                  </a:cubicBezTo>
                  <a:cubicBezTo>
                    <a:pt x="118" y="100"/>
                    <a:pt x="118" y="101"/>
                    <a:pt x="118" y="101"/>
                  </a:cubicBezTo>
                  <a:cubicBezTo>
                    <a:pt x="117" y="102"/>
                    <a:pt x="116" y="101"/>
                    <a:pt x="116" y="101"/>
                  </a:cubicBezTo>
                  <a:cubicBezTo>
                    <a:pt x="115" y="101"/>
                    <a:pt x="115" y="101"/>
                    <a:pt x="114" y="102"/>
                  </a:cubicBezTo>
                  <a:cubicBezTo>
                    <a:pt x="112" y="102"/>
                    <a:pt x="107" y="103"/>
                    <a:pt x="110" y="105"/>
                  </a:cubicBezTo>
                  <a:cubicBezTo>
                    <a:pt x="111" y="105"/>
                    <a:pt x="111" y="105"/>
                    <a:pt x="113" y="106"/>
                  </a:cubicBezTo>
                  <a:cubicBezTo>
                    <a:pt x="113" y="105"/>
                    <a:pt x="113" y="105"/>
                    <a:pt x="114" y="105"/>
                  </a:cubicBezTo>
                  <a:cubicBezTo>
                    <a:pt x="114" y="105"/>
                    <a:pt x="115" y="106"/>
                    <a:pt x="116" y="106"/>
                  </a:cubicBezTo>
                  <a:cubicBezTo>
                    <a:pt x="116" y="106"/>
                    <a:pt x="117" y="105"/>
                    <a:pt x="118" y="105"/>
                  </a:cubicBezTo>
                  <a:cubicBezTo>
                    <a:pt x="119" y="105"/>
                    <a:pt x="122" y="105"/>
                    <a:pt x="122" y="105"/>
                  </a:cubicBezTo>
                  <a:cubicBezTo>
                    <a:pt x="123" y="105"/>
                    <a:pt x="123" y="106"/>
                    <a:pt x="124" y="106"/>
                  </a:cubicBezTo>
                  <a:cubicBezTo>
                    <a:pt x="125" y="106"/>
                    <a:pt x="127" y="104"/>
                    <a:pt x="128" y="105"/>
                  </a:cubicBezTo>
                  <a:cubicBezTo>
                    <a:pt x="128" y="105"/>
                    <a:pt x="128" y="106"/>
                    <a:pt x="130" y="106"/>
                  </a:cubicBezTo>
                  <a:cubicBezTo>
                    <a:pt x="130" y="106"/>
                    <a:pt x="131" y="105"/>
                    <a:pt x="131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3" y="104"/>
                    <a:pt x="134" y="105"/>
                    <a:pt x="134" y="105"/>
                  </a:cubicBezTo>
                  <a:cubicBezTo>
                    <a:pt x="134" y="105"/>
                    <a:pt x="134" y="106"/>
                    <a:pt x="134" y="106"/>
                  </a:cubicBezTo>
                  <a:cubicBezTo>
                    <a:pt x="135" y="106"/>
                    <a:pt x="135" y="106"/>
                    <a:pt x="136" y="106"/>
                  </a:cubicBezTo>
                  <a:cubicBezTo>
                    <a:pt x="136" y="106"/>
                    <a:pt x="137" y="105"/>
                    <a:pt x="138" y="105"/>
                  </a:cubicBezTo>
                  <a:cubicBezTo>
                    <a:pt x="139" y="105"/>
                    <a:pt x="138" y="105"/>
                    <a:pt x="139" y="105"/>
                  </a:cubicBezTo>
                  <a:cubicBezTo>
                    <a:pt x="139" y="105"/>
                    <a:pt x="139" y="106"/>
                    <a:pt x="139" y="106"/>
                  </a:cubicBezTo>
                  <a:cubicBezTo>
                    <a:pt x="139" y="106"/>
                    <a:pt x="138" y="106"/>
                    <a:pt x="137" y="106"/>
                  </a:cubicBezTo>
                  <a:cubicBezTo>
                    <a:pt x="137" y="108"/>
                    <a:pt x="138" y="107"/>
                    <a:pt x="136" y="108"/>
                  </a:cubicBezTo>
                  <a:cubicBezTo>
                    <a:pt x="136" y="108"/>
                    <a:pt x="135" y="109"/>
                    <a:pt x="135" y="109"/>
                  </a:cubicBezTo>
                  <a:cubicBezTo>
                    <a:pt x="134" y="109"/>
                    <a:pt x="131" y="109"/>
                    <a:pt x="129" y="109"/>
                  </a:cubicBezTo>
                  <a:cubicBezTo>
                    <a:pt x="129" y="109"/>
                    <a:pt x="128" y="108"/>
                    <a:pt x="128" y="108"/>
                  </a:cubicBezTo>
                  <a:cubicBezTo>
                    <a:pt x="127" y="108"/>
                    <a:pt x="123" y="108"/>
                    <a:pt x="122" y="109"/>
                  </a:cubicBezTo>
                  <a:cubicBezTo>
                    <a:pt x="122" y="109"/>
                    <a:pt x="122" y="110"/>
                    <a:pt x="122" y="110"/>
                  </a:cubicBezTo>
                  <a:cubicBezTo>
                    <a:pt x="120" y="110"/>
                    <a:pt x="116" y="110"/>
                    <a:pt x="114" y="110"/>
                  </a:cubicBezTo>
                  <a:cubicBezTo>
                    <a:pt x="114" y="110"/>
                    <a:pt x="113" y="112"/>
                    <a:pt x="113" y="112"/>
                  </a:cubicBezTo>
                  <a:cubicBezTo>
                    <a:pt x="113" y="114"/>
                    <a:pt x="114" y="113"/>
                    <a:pt x="114" y="113"/>
                  </a:cubicBezTo>
                  <a:cubicBezTo>
                    <a:pt x="114" y="113"/>
                    <a:pt x="114" y="114"/>
                    <a:pt x="114" y="114"/>
                  </a:cubicBezTo>
                  <a:cubicBezTo>
                    <a:pt x="115" y="114"/>
                    <a:pt x="116" y="115"/>
                    <a:pt x="116" y="115"/>
                  </a:cubicBezTo>
                  <a:cubicBezTo>
                    <a:pt x="116" y="115"/>
                    <a:pt x="116" y="116"/>
                    <a:pt x="116" y="116"/>
                  </a:cubicBezTo>
                  <a:cubicBezTo>
                    <a:pt x="117" y="117"/>
                    <a:pt x="119" y="118"/>
                    <a:pt x="121" y="118"/>
                  </a:cubicBezTo>
                  <a:cubicBezTo>
                    <a:pt x="121" y="118"/>
                    <a:pt x="123" y="117"/>
                    <a:pt x="123" y="117"/>
                  </a:cubicBezTo>
                  <a:cubicBezTo>
                    <a:pt x="124" y="118"/>
                    <a:pt x="126" y="118"/>
                    <a:pt x="127" y="118"/>
                  </a:cubicBezTo>
                  <a:cubicBezTo>
                    <a:pt x="127" y="119"/>
                    <a:pt x="127" y="121"/>
                    <a:pt x="128" y="122"/>
                  </a:cubicBezTo>
                  <a:cubicBezTo>
                    <a:pt x="128" y="122"/>
                    <a:pt x="129" y="122"/>
                    <a:pt x="130" y="122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2" y="123"/>
                    <a:pt x="135" y="123"/>
                    <a:pt x="136" y="123"/>
                  </a:cubicBezTo>
                  <a:cubicBezTo>
                    <a:pt x="136" y="123"/>
                    <a:pt x="136" y="122"/>
                    <a:pt x="136" y="122"/>
                  </a:cubicBezTo>
                  <a:cubicBezTo>
                    <a:pt x="136" y="122"/>
                    <a:pt x="137" y="122"/>
                    <a:pt x="137" y="122"/>
                  </a:cubicBezTo>
                  <a:cubicBezTo>
                    <a:pt x="138" y="121"/>
                    <a:pt x="138" y="122"/>
                    <a:pt x="139" y="122"/>
                  </a:cubicBezTo>
                  <a:cubicBezTo>
                    <a:pt x="139" y="122"/>
                    <a:pt x="142" y="122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6" y="121"/>
                    <a:pt x="147" y="121"/>
                  </a:cubicBezTo>
                  <a:cubicBezTo>
                    <a:pt x="147" y="121"/>
                    <a:pt x="148" y="121"/>
                    <a:pt x="148" y="121"/>
                  </a:cubicBezTo>
                  <a:cubicBezTo>
                    <a:pt x="149" y="119"/>
                    <a:pt x="149" y="119"/>
                    <a:pt x="149" y="119"/>
                  </a:cubicBezTo>
                  <a:cubicBezTo>
                    <a:pt x="149" y="119"/>
                    <a:pt x="149" y="120"/>
                    <a:pt x="150" y="120"/>
                  </a:cubicBezTo>
                  <a:cubicBezTo>
                    <a:pt x="151" y="119"/>
                    <a:pt x="153" y="118"/>
                    <a:pt x="154" y="118"/>
                  </a:cubicBezTo>
                  <a:cubicBezTo>
                    <a:pt x="156" y="117"/>
                    <a:pt x="157" y="118"/>
                    <a:pt x="158" y="117"/>
                  </a:cubicBezTo>
                  <a:cubicBezTo>
                    <a:pt x="158" y="117"/>
                    <a:pt x="159" y="115"/>
                    <a:pt x="159" y="115"/>
                  </a:cubicBezTo>
                  <a:cubicBezTo>
                    <a:pt x="160" y="115"/>
                    <a:pt x="160" y="115"/>
                    <a:pt x="161" y="115"/>
                  </a:cubicBezTo>
                  <a:cubicBezTo>
                    <a:pt x="162" y="114"/>
                    <a:pt x="163" y="114"/>
                    <a:pt x="163" y="113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5" y="113"/>
                    <a:pt x="165" y="113"/>
                    <a:pt x="166" y="113"/>
                  </a:cubicBezTo>
                  <a:cubicBezTo>
                    <a:pt x="165" y="114"/>
                    <a:pt x="164" y="115"/>
                    <a:pt x="164" y="116"/>
                  </a:cubicBezTo>
                  <a:cubicBezTo>
                    <a:pt x="164" y="116"/>
                    <a:pt x="164" y="117"/>
                    <a:pt x="165" y="117"/>
                  </a:cubicBezTo>
                  <a:cubicBezTo>
                    <a:pt x="166" y="117"/>
                    <a:pt x="167" y="117"/>
                    <a:pt x="168" y="117"/>
                  </a:cubicBezTo>
                  <a:cubicBezTo>
                    <a:pt x="168" y="118"/>
                    <a:pt x="168" y="119"/>
                    <a:pt x="168" y="119"/>
                  </a:cubicBezTo>
                  <a:cubicBezTo>
                    <a:pt x="169" y="119"/>
                    <a:pt x="169" y="119"/>
                    <a:pt x="170" y="119"/>
                  </a:cubicBezTo>
                  <a:cubicBezTo>
                    <a:pt x="170" y="119"/>
                    <a:pt x="170" y="118"/>
                    <a:pt x="171" y="118"/>
                  </a:cubicBezTo>
                  <a:cubicBezTo>
                    <a:pt x="171" y="118"/>
                    <a:pt x="173" y="120"/>
                    <a:pt x="173" y="120"/>
                  </a:cubicBezTo>
                  <a:cubicBezTo>
                    <a:pt x="174" y="120"/>
                    <a:pt x="174" y="119"/>
                    <a:pt x="175" y="119"/>
                  </a:cubicBezTo>
                  <a:cubicBezTo>
                    <a:pt x="176" y="119"/>
                    <a:pt x="176" y="120"/>
                    <a:pt x="177" y="120"/>
                  </a:cubicBezTo>
                  <a:cubicBezTo>
                    <a:pt x="178" y="120"/>
                    <a:pt x="177" y="119"/>
                    <a:pt x="178" y="119"/>
                  </a:cubicBezTo>
                  <a:cubicBezTo>
                    <a:pt x="179" y="119"/>
                    <a:pt x="180" y="119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2" y="118"/>
                    <a:pt x="182" y="118"/>
                    <a:pt x="183" y="118"/>
                  </a:cubicBezTo>
                  <a:cubicBezTo>
                    <a:pt x="184" y="117"/>
                    <a:pt x="183" y="117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3" y="116"/>
                    <a:pt x="183" y="115"/>
                    <a:pt x="183" y="115"/>
                  </a:cubicBezTo>
                  <a:cubicBezTo>
                    <a:pt x="182" y="115"/>
                    <a:pt x="181" y="115"/>
                    <a:pt x="180" y="115"/>
                  </a:cubicBezTo>
                  <a:cubicBezTo>
                    <a:pt x="179" y="116"/>
                    <a:pt x="181" y="117"/>
                    <a:pt x="178" y="116"/>
                  </a:cubicBezTo>
                  <a:cubicBezTo>
                    <a:pt x="177" y="116"/>
                    <a:pt x="178" y="115"/>
                    <a:pt x="177" y="115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7" y="113"/>
                    <a:pt x="177" y="113"/>
                    <a:pt x="178" y="113"/>
                  </a:cubicBezTo>
                  <a:cubicBezTo>
                    <a:pt x="178" y="113"/>
                    <a:pt x="179" y="114"/>
                    <a:pt x="179" y="114"/>
                  </a:cubicBezTo>
                  <a:cubicBezTo>
                    <a:pt x="180" y="115"/>
                    <a:pt x="182" y="114"/>
                    <a:pt x="184" y="115"/>
                  </a:cubicBezTo>
                  <a:cubicBezTo>
                    <a:pt x="184" y="114"/>
                    <a:pt x="184" y="114"/>
                    <a:pt x="184" y="114"/>
                  </a:cubicBezTo>
                  <a:cubicBezTo>
                    <a:pt x="183" y="113"/>
                    <a:pt x="182" y="113"/>
                    <a:pt x="182" y="113"/>
                  </a:cubicBezTo>
                  <a:cubicBezTo>
                    <a:pt x="180" y="113"/>
                    <a:pt x="182" y="112"/>
                    <a:pt x="183" y="112"/>
                  </a:cubicBezTo>
                  <a:cubicBezTo>
                    <a:pt x="183" y="112"/>
                    <a:pt x="184" y="112"/>
                    <a:pt x="184" y="112"/>
                  </a:cubicBezTo>
                  <a:cubicBezTo>
                    <a:pt x="185" y="112"/>
                    <a:pt x="185" y="113"/>
                    <a:pt x="186" y="113"/>
                  </a:cubicBezTo>
                  <a:cubicBezTo>
                    <a:pt x="186" y="113"/>
                    <a:pt x="186" y="114"/>
                    <a:pt x="186" y="115"/>
                  </a:cubicBezTo>
                  <a:cubicBezTo>
                    <a:pt x="187" y="115"/>
                    <a:pt x="188" y="115"/>
                    <a:pt x="188" y="115"/>
                  </a:cubicBezTo>
                  <a:cubicBezTo>
                    <a:pt x="188" y="115"/>
                    <a:pt x="188" y="114"/>
                    <a:pt x="189" y="114"/>
                  </a:cubicBezTo>
                  <a:cubicBezTo>
                    <a:pt x="189" y="114"/>
                    <a:pt x="189" y="114"/>
                    <a:pt x="189" y="113"/>
                  </a:cubicBezTo>
                  <a:cubicBezTo>
                    <a:pt x="189" y="113"/>
                    <a:pt x="188" y="113"/>
                    <a:pt x="188" y="113"/>
                  </a:cubicBezTo>
                  <a:cubicBezTo>
                    <a:pt x="188" y="111"/>
                    <a:pt x="188" y="111"/>
                    <a:pt x="188" y="109"/>
                  </a:cubicBezTo>
                  <a:cubicBezTo>
                    <a:pt x="188" y="109"/>
                    <a:pt x="187" y="109"/>
                    <a:pt x="187" y="109"/>
                  </a:cubicBezTo>
                  <a:cubicBezTo>
                    <a:pt x="186" y="109"/>
                    <a:pt x="186" y="109"/>
                    <a:pt x="185" y="109"/>
                  </a:cubicBezTo>
                  <a:cubicBezTo>
                    <a:pt x="181" y="110"/>
                    <a:pt x="179" y="107"/>
                    <a:pt x="178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5"/>
                    <a:pt x="177" y="106"/>
                    <a:pt x="177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5" y="106"/>
                    <a:pt x="174" y="107"/>
                    <a:pt x="173" y="106"/>
                  </a:cubicBezTo>
                  <a:cubicBezTo>
                    <a:pt x="173" y="106"/>
                    <a:pt x="173" y="105"/>
                    <a:pt x="173" y="105"/>
                  </a:cubicBezTo>
                  <a:cubicBezTo>
                    <a:pt x="172" y="104"/>
                    <a:pt x="171" y="103"/>
                    <a:pt x="171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69" y="99"/>
                    <a:pt x="168" y="99"/>
                    <a:pt x="168" y="98"/>
                  </a:cubicBezTo>
                  <a:cubicBezTo>
                    <a:pt x="167" y="97"/>
                    <a:pt x="168" y="96"/>
                    <a:pt x="168" y="96"/>
                  </a:cubicBezTo>
                  <a:cubicBezTo>
                    <a:pt x="168" y="95"/>
                    <a:pt x="167" y="94"/>
                    <a:pt x="166" y="94"/>
                  </a:cubicBezTo>
                  <a:cubicBezTo>
                    <a:pt x="166" y="94"/>
                    <a:pt x="166" y="93"/>
                    <a:pt x="166" y="93"/>
                  </a:cubicBezTo>
                  <a:cubicBezTo>
                    <a:pt x="165" y="93"/>
                    <a:pt x="164" y="93"/>
                    <a:pt x="163" y="93"/>
                  </a:cubicBezTo>
                  <a:cubicBezTo>
                    <a:pt x="163" y="93"/>
                    <a:pt x="161" y="92"/>
                    <a:pt x="160" y="92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9" y="93"/>
                    <a:pt x="159" y="94"/>
                    <a:pt x="158" y="93"/>
                  </a:cubicBezTo>
                  <a:cubicBezTo>
                    <a:pt x="158" y="92"/>
                    <a:pt x="158" y="92"/>
                    <a:pt x="158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3"/>
                    <a:pt x="155" y="95"/>
                    <a:pt x="155" y="95"/>
                  </a:cubicBezTo>
                  <a:cubicBezTo>
                    <a:pt x="155" y="95"/>
                    <a:pt x="155" y="96"/>
                    <a:pt x="155" y="96"/>
                  </a:cubicBezTo>
                  <a:cubicBezTo>
                    <a:pt x="155" y="97"/>
                    <a:pt x="153" y="97"/>
                    <a:pt x="152" y="98"/>
                  </a:cubicBezTo>
                  <a:cubicBezTo>
                    <a:pt x="151" y="95"/>
                    <a:pt x="153" y="93"/>
                    <a:pt x="154" y="91"/>
                  </a:cubicBezTo>
                  <a:cubicBezTo>
                    <a:pt x="154" y="90"/>
                    <a:pt x="153" y="91"/>
                    <a:pt x="153" y="91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88"/>
                    <a:pt x="151" y="87"/>
                    <a:pt x="151" y="87"/>
                  </a:cubicBezTo>
                  <a:cubicBezTo>
                    <a:pt x="151" y="87"/>
                    <a:pt x="149" y="86"/>
                    <a:pt x="150" y="87"/>
                  </a:cubicBezTo>
                  <a:cubicBezTo>
                    <a:pt x="149" y="87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7" y="86"/>
                    <a:pt x="147" y="87"/>
                    <a:pt x="147" y="87"/>
                  </a:cubicBezTo>
                  <a:cubicBezTo>
                    <a:pt x="146" y="88"/>
                    <a:pt x="145" y="88"/>
                    <a:pt x="144" y="89"/>
                  </a:cubicBezTo>
                  <a:cubicBezTo>
                    <a:pt x="144" y="89"/>
                    <a:pt x="145" y="90"/>
                    <a:pt x="144" y="90"/>
                  </a:cubicBezTo>
                  <a:cubicBezTo>
                    <a:pt x="144" y="90"/>
                    <a:pt x="143" y="90"/>
                    <a:pt x="143" y="90"/>
                  </a:cubicBezTo>
                  <a:cubicBezTo>
                    <a:pt x="143" y="90"/>
                    <a:pt x="143" y="90"/>
                    <a:pt x="142" y="90"/>
                  </a:cubicBezTo>
                  <a:cubicBezTo>
                    <a:pt x="142" y="89"/>
                    <a:pt x="142" y="89"/>
                    <a:pt x="142" y="88"/>
                  </a:cubicBezTo>
                  <a:cubicBezTo>
                    <a:pt x="142" y="87"/>
                    <a:pt x="139" y="86"/>
                    <a:pt x="139" y="86"/>
                  </a:cubicBezTo>
                  <a:cubicBezTo>
                    <a:pt x="137" y="85"/>
                    <a:pt x="137" y="85"/>
                    <a:pt x="135" y="85"/>
                  </a:cubicBezTo>
                  <a:cubicBezTo>
                    <a:pt x="135" y="86"/>
                    <a:pt x="135" y="88"/>
                    <a:pt x="135" y="89"/>
                  </a:cubicBezTo>
                  <a:cubicBezTo>
                    <a:pt x="135" y="90"/>
                    <a:pt x="135" y="90"/>
                    <a:pt x="135" y="91"/>
                  </a:cubicBezTo>
                  <a:cubicBezTo>
                    <a:pt x="135" y="91"/>
                    <a:pt x="135" y="92"/>
                    <a:pt x="135" y="93"/>
                  </a:cubicBezTo>
                  <a:cubicBezTo>
                    <a:pt x="135" y="93"/>
                    <a:pt x="134" y="94"/>
                    <a:pt x="134" y="94"/>
                  </a:cubicBezTo>
                  <a:cubicBezTo>
                    <a:pt x="134" y="94"/>
                    <a:pt x="133" y="93"/>
                    <a:pt x="133" y="93"/>
                  </a:cubicBezTo>
                  <a:cubicBezTo>
                    <a:pt x="133" y="92"/>
                    <a:pt x="132" y="93"/>
                    <a:pt x="131" y="92"/>
                  </a:cubicBezTo>
                  <a:cubicBezTo>
                    <a:pt x="131" y="92"/>
                    <a:pt x="128" y="90"/>
                    <a:pt x="128" y="90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9" y="85"/>
                    <a:pt x="128" y="84"/>
                    <a:pt x="128" y="83"/>
                  </a:cubicBezTo>
                  <a:cubicBezTo>
                    <a:pt x="126" y="82"/>
                    <a:pt x="126" y="82"/>
                    <a:pt x="124" y="82"/>
                  </a:cubicBezTo>
                  <a:cubicBezTo>
                    <a:pt x="123" y="84"/>
                    <a:pt x="122" y="85"/>
                    <a:pt x="120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7" y="87"/>
                    <a:pt x="116" y="86"/>
                    <a:pt x="115" y="86"/>
                  </a:cubicBezTo>
                  <a:cubicBezTo>
                    <a:pt x="114" y="87"/>
                    <a:pt x="113" y="88"/>
                    <a:pt x="112" y="88"/>
                  </a:cubicBezTo>
                  <a:cubicBezTo>
                    <a:pt x="111" y="88"/>
                    <a:pt x="110" y="88"/>
                    <a:pt x="110" y="88"/>
                  </a:cubicBezTo>
                  <a:cubicBezTo>
                    <a:pt x="108" y="89"/>
                    <a:pt x="108" y="91"/>
                    <a:pt x="108" y="93"/>
                  </a:cubicBezTo>
                  <a:close/>
                  <a:moveTo>
                    <a:pt x="300" y="90"/>
                  </a:moveTo>
                  <a:cubicBezTo>
                    <a:pt x="299" y="89"/>
                    <a:pt x="297" y="89"/>
                    <a:pt x="296" y="89"/>
                  </a:cubicBezTo>
                  <a:cubicBezTo>
                    <a:pt x="296" y="89"/>
                    <a:pt x="296" y="88"/>
                    <a:pt x="295" y="88"/>
                  </a:cubicBezTo>
                  <a:cubicBezTo>
                    <a:pt x="295" y="87"/>
                    <a:pt x="292" y="87"/>
                    <a:pt x="291" y="88"/>
                  </a:cubicBezTo>
                  <a:cubicBezTo>
                    <a:pt x="288" y="88"/>
                    <a:pt x="288" y="90"/>
                    <a:pt x="291" y="91"/>
                  </a:cubicBezTo>
                  <a:cubicBezTo>
                    <a:pt x="291" y="91"/>
                    <a:pt x="296" y="93"/>
                    <a:pt x="294" y="93"/>
                  </a:cubicBezTo>
                  <a:cubicBezTo>
                    <a:pt x="293" y="93"/>
                    <a:pt x="294" y="93"/>
                    <a:pt x="293" y="93"/>
                  </a:cubicBezTo>
                  <a:cubicBezTo>
                    <a:pt x="293" y="93"/>
                    <a:pt x="292" y="93"/>
                    <a:pt x="292" y="93"/>
                  </a:cubicBezTo>
                  <a:cubicBezTo>
                    <a:pt x="291" y="92"/>
                    <a:pt x="290" y="92"/>
                    <a:pt x="289" y="91"/>
                  </a:cubicBezTo>
                  <a:cubicBezTo>
                    <a:pt x="289" y="91"/>
                    <a:pt x="288" y="92"/>
                    <a:pt x="288" y="91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3"/>
                    <a:pt x="288" y="93"/>
                    <a:pt x="288" y="94"/>
                  </a:cubicBezTo>
                  <a:cubicBezTo>
                    <a:pt x="288" y="94"/>
                    <a:pt x="288" y="94"/>
                    <a:pt x="287" y="94"/>
                  </a:cubicBezTo>
                  <a:cubicBezTo>
                    <a:pt x="287" y="94"/>
                    <a:pt x="287" y="95"/>
                    <a:pt x="287" y="95"/>
                  </a:cubicBezTo>
                  <a:cubicBezTo>
                    <a:pt x="286" y="94"/>
                    <a:pt x="286" y="96"/>
                    <a:pt x="286" y="96"/>
                  </a:cubicBezTo>
                  <a:cubicBezTo>
                    <a:pt x="287" y="96"/>
                    <a:pt x="287" y="96"/>
                    <a:pt x="287" y="97"/>
                  </a:cubicBezTo>
                  <a:cubicBezTo>
                    <a:pt x="287" y="97"/>
                    <a:pt x="286" y="97"/>
                    <a:pt x="286" y="97"/>
                  </a:cubicBezTo>
                  <a:cubicBezTo>
                    <a:pt x="286" y="97"/>
                    <a:pt x="285" y="96"/>
                    <a:pt x="286" y="96"/>
                  </a:cubicBezTo>
                  <a:cubicBezTo>
                    <a:pt x="285" y="96"/>
                    <a:pt x="286" y="95"/>
                    <a:pt x="286" y="95"/>
                  </a:cubicBezTo>
                  <a:cubicBezTo>
                    <a:pt x="287" y="90"/>
                    <a:pt x="286" y="92"/>
                    <a:pt x="283" y="93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84" y="93"/>
                    <a:pt x="283" y="91"/>
                    <a:pt x="281" y="91"/>
                  </a:cubicBezTo>
                  <a:cubicBezTo>
                    <a:pt x="281" y="92"/>
                    <a:pt x="281" y="92"/>
                    <a:pt x="281" y="92"/>
                  </a:cubicBezTo>
                  <a:cubicBezTo>
                    <a:pt x="279" y="92"/>
                    <a:pt x="279" y="93"/>
                    <a:pt x="278" y="94"/>
                  </a:cubicBezTo>
                  <a:cubicBezTo>
                    <a:pt x="278" y="94"/>
                    <a:pt x="279" y="95"/>
                    <a:pt x="279" y="95"/>
                  </a:cubicBezTo>
                  <a:cubicBezTo>
                    <a:pt x="279" y="95"/>
                    <a:pt x="279" y="96"/>
                    <a:pt x="279" y="96"/>
                  </a:cubicBezTo>
                  <a:cubicBezTo>
                    <a:pt x="277" y="96"/>
                    <a:pt x="277" y="96"/>
                    <a:pt x="275" y="96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6" y="95"/>
                    <a:pt x="276" y="95"/>
                    <a:pt x="277" y="95"/>
                  </a:cubicBezTo>
                  <a:cubicBezTo>
                    <a:pt x="277" y="94"/>
                    <a:pt x="276" y="94"/>
                    <a:pt x="277" y="93"/>
                  </a:cubicBezTo>
                  <a:cubicBezTo>
                    <a:pt x="278" y="92"/>
                    <a:pt x="277" y="92"/>
                    <a:pt x="276" y="92"/>
                  </a:cubicBezTo>
                  <a:cubicBezTo>
                    <a:pt x="276" y="91"/>
                    <a:pt x="276" y="91"/>
                    <a:pt x="276" y="91"/>
                  </a:cubicBezTo>
                  <a:cubicBezTo>
                    <a:pt x="276" y="92"/>
                    <a:pt x="277" y="90"/>
                    <a:pt x="277" y="90"/>
                  </a:cubicBezTo>
                  <a:cubicBezTo>
                    <a:pt x="276" y="90"/>
                    <a:pt x="276" y="90"/>
                    <a:pt x="276" y="90"/>
                  </a:cubicBezTo>
                  <a:cubicBezTo>
                    <a:pt x="276" y="90"/>
                    <a:pt x="276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4" y="86"/>
                    <a:pt x="276" y="86"/>
                    <a:pt x="276" y="85"/>
                  </a:cubicBezTo>
                  <a:cubicBezTo>
                    <a:pt x="276" y="85"/>
                    <a:pt x="276" y="85"/>
                    <a:pt x="276" y="84"/>
                  </a:cubicBezTo>
                  <a:cubicBezTo>
                    <a:pt x="276" y="85"/>
                    <a:pt x="275" y="84"/>
                    <a:pt x="275" y="84"/>
                  </a:cubicBezTo>
                  <a:cubicBezTo>
                    <a:pt x="276" y="82"/>
                    <a:pt x="278" y="81"/>
                    <a:pt x="275" y="80"/>
                  </a:cubicBezTo>
                  <a:cubicBezTo>
                    <a:pt x="274" y="80"/>
                    <a:pt x="272" y="79"/>
                    <a:pt x="270" y="80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80"/>
                    <a:pt x="269" y="81"/>
                    <a:pt x="269" y="81"/>
                  </a:cubicBezTo>
                  <a:cubicBezTo>
                    <a:pt x="268" y="81"/>
                    <a:pt x="268" y="81"/>
                    <a:pt x="267" y="81"/>
                  </a:cubicBezTo>
                  <a:cubicBezTo>
                    <a:pt x="267" y="81"/>
                    <a:pt x="267" y="82"/>
                    <a:pt x="267" y="82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3" y="84"/>
                    <a:pt x="262" y="83"/>
                    <a:pt x="261" y="84"/>
                  </a:cubicBezTo>
                  <a:cubicBezTo>
                    <a:pt x="261" y="84"/>
                    <a:pt x="262" y="84"/>
                    <a:pt x="262" y="84"/>
                  </a:cubicBezTo>
                  <a:cubicBezTo>
                    <a:pt x="262" y="84"/>
                    <a:pt x="262" y="85"/>
                    <a:pt x="262" y="85"/>
                  </a:cubicBezTo>
                  <a:cubicBezTo>
                    <a:pt x="262" y="85"/>
                    <a:pt x="261" y="85"/>
                    <a:pt x="261" y="86"/>
                  </a:cubicBezTo>
                  <a:cubicBezTo>
                    <a:pt x="261" y="86"/>
                    <a:pt x="262" y="86"/>
                    <a:pt x="262" y="86"/>
                  </a:cubicBezTo>
                  <a:cubicBezTo>
                    <a:pt x="261" y="87"/>
                    <a:pt x="261" y="86"/>
                    <a:pt x="260" y="86"/>
                  </a:cubicBezTo>
                  <a:cubicBezTo>
                    <a:pt x="259" y="86"/>
                    <a:pt x="258" y="87"/>
                    <a:pt x="258" y="87"/>
                  </a:cubicBezTo>
                  <a:cubicBezTo>
                    <a:pt x="258" y="87"/>
                    <a:pt x="258" y="89"/>
                    <a:pt x="258" y="91"/>
                  </a:cubicBezTo>
                  <a:cubicBezTo>
                    <a:pt x="258" y="91"/>
                    <a:pt x="259" y="91"/>
                    <a:pt x="259" y="91"/>
                  </a:cubicBezTo>
                  <a:cubicBezTo>
                    <a:pt x="260" y="91"/>
                    <a:pt x="262" y="91"/>
                    <a:pt x="263" y="91"/>
                  </a:cubicBezTo>
                  <a:cubicBezTo>
                    <a:pt x="263" y="91"/>
                    <a:pt x="262" y="93"/>
                    <a:pt x="263" y="94"/>
                  </a:cubicBezTo>
                  <a:cubicBezTo>
                    <a:pt x="261" y="93"/>
                    <a:pt x="261" y="93"/>
                    <a:pt x="258" y="92"/>
                  </a:cubicBezTo>
                  <a:cubicBezTo>
                    <a:pt x="258" y="93"/>
                    <a:pt x="258" y="94"/>
                    <a:pt x="257" y="94"/>
                  </a:cubicBezTo>
                  <a:cubicBezTo>
                    <a:pt x="260" y="96"/>
                    <a:pt x="262" y="95"/>
                    <a:pt x="260" y="98"/>
                  </a:cubicBezTo>
                  <a:cubicBezTo>
                    <a:pt x="260" y="97"/>
                    <a:pt x="260" y="100"/>
                    <a:pt x="261" y="101"/>
                  </a:cubicBezTo>
                  <a:cubicBezTo>
                    <a:pt x="258" y="100"/>
                    <a:pt x="257" y="100"/>
                    <a:pt x="254" y="101"/>
                  </a:cubicBezTo>
                  <a:cubicBezTo>
                    <a:pt x="254" y="100"/>
                    <a:pt x="256" y="99"/>
                    <a:pt x="256" y="99"/>
                  </a:cubicBezTo>
                  <a:cubicBezTo>
                    <a:pt x="257" y="99"/>
                    <a:pt x="257" y="99"/>
                    <a:pt x="257" y="99"/>
                  </a:cubicBezTo>
                  <a:cubicBezTo>
                    <a:pt x="257" y="98"/>
                    <a:pt x="258" y="98"/>
                    <a:pt x="257" y="97"/>
                  </a:cubicBezTo>
                  <a:cubicBezTo>
                    <a:pt x="257" y="97"/>
                    <a:pt x="255" y="97"/>
                    <a:pt x="255" y="96"/>
                  </a:cubicBezTo>
                  <a:cubicBezTo>
                    <a:pt x="254" y="94"/>
                    <a:pt x="254" y="88"/>
                    <a:pt x="254" y="86"/>
                  </a:cubicBezTo>
                  <a:cubicBezTo>
                    <a:pt x="255" y="83"/>
                    <a:pt x="260" y="82"/>
                    <a:pt x="265" y="82"/>
                  </a:cubicBezTo>
                  <a:cubicBezTo>
                    <a:pt x="265" y="81"/>
                    <a:pt x="266" y="81"/>
                    <a:pt x="266" y="81"/>
                  </a:cubicBezTo>
                  <a:cubicBezTo>
                    <a:pt x="266" y="81"/>
                    <a:pt x="266" y="80"/>
                    <a:pt x="266" y="80"/>
                  </a:cubicBezTo>
                  <a:cubicBezTo>
                    <a:pt x="265" y="80"/>
                    <a:pt x="264" y="80"/>
                    <a:pt x="263" y="80"/>
                  </a:cubicBezTo>
                  <a:cubicBezTo>
                    <a:pt x="261" y="80"/>
                    <a:pt x="257" y="80"/>
                    <a:pt x="255" y="80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3" y="81"/>
                    <a:pt x="253" y="80"/>
                    <a:pt x="251" y="80"/>
                  </a:cubicBezTo>
                  <a:cubicBezTo>
                    <a:pt x="251" y="80"/>
                    <a:pt x="249" y="81"/>
                    <a:pt x="249" y="81"/>
                  </a:cubicBezTo>
                  <a:cubicBezTo>
                    <a:pt x="248" y="81"/>
                    <a:pt x="247" y="80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5" y="81"/>
                    <a:pt x="245" y="82"/>
                    <a:pt x="244" y="83"/>
                  </a:cubicBezTo>
                  <a:cubicBezTo>
                    <a:pt x="244" y="83"/>
                    <a:pt x="244" y="84"/>
                    <a:pt x="244" y="84"/>
                  </a:cubicBezTo>
                  <a:cubicBezTo>
                    <a:pt x="244" y="84"/>
                    <a:pt x="242" y="86"/>
                    <a:pt x="242" y="86"/>
                  </a:cubicBezTo>
                  <a:cubicBezTo>
                    <a:pt x="242" y="87"/>
                    <a:pt x="242" y="87"/>
                    <a:pt x="242" y="87"/>
                  </a:cubicBezTo>
                  <a:cubicBezTo>
                    <a:pt x="242" y="88"/>
                    <a:pt x="238" y="91"/>
                    <a:pt x="238" y="91"/>
                  </a:cubicBezTo>
                  <a:cubicBezTo>
                    <a:pt x="238" y="92"/>
                    <a:pt x="239" y="92"/>
                    <a:pt x="238" y="93"/>
                  </a:cubicBezTo>
                  <a:cubicBezTo>
                    <a:pt x="238" y="94"/>
                    <a:pt x="237" y="95"/>
                    <a:pt x="237" y="95"/>
                  </a:cubicBezTo>
                  <a:cubicBezTo>
                    <a:pt x="236" y="96"/>
                    <a:pt x="237" y="96"/>
                    <a:pt x="236" y="97"/>
                  </a:cubicBezTo>
                  <a:cubicBezTo>
                    <a:pt x="237" y="97"/>
                    <a:pt x="239" y="98"/>
                    <a:pt x="240" y="98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38" y="99"/>
                    <a:pt x="241" y="101"/>
                    <a:pt x="241" y="101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3" y="102"/>
                    <a:pt x="245" y="101"/>
                    <a:pt x="247" y="101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2"/>
                    <a:pt x="245" y="102"/>
                    <a:pt x="244" y="102"/>
                  </a:cubicBezTo>
                  <a:cubicBezTo>
                    <a:pt x="244" y="102"/>
                    <a:pt x="244" y="103"/>
                    <a:pt x="244" y="103"/>
                  </a:cubicBezTo>
                  <a:cubicBezTo>
                    <a:pt x="244" y="103"/>
                    <a:pt x="246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6" y="105"/>
                    <a:pt x="246" y="105"/>
                    <a:pt x="247" y="105"/>
                  </a:cubicBezTo>
                  <a:cubicBezTo>
                    <a:pt x="247" y="105"/>
                    <a:pt x="249" y="106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8" y="107"/>
                    <a:pt x="248" y="107"/>
                    <a:pt x="248" y="107"/>
                  </a:cubicBezTo>
                  <a:cubicBezTo>
                    <a:pt x="249" y="107"/>
                    <a:pt x="250" y="107"/>
                    <a:pt x="250" y="107"/>
                  </a:cubicBezTo>
                  <a:cubicBezTo>
                    <a:pt x="251" y="107"/>
                    <a:pt x="252" y="105"/>
                    <a:pt x="254" y="106"/>
                  </a:cubicBezTo>
                  <a:cubicBezTo>
                    <a:pt x="254" y="106"/>
                    <a:pt x="254" y="107"/>
                    <a:pt x="254" y="107"/>
                  </a:cubicBezTo>
                  <a:cubicBezTo>
                    <a:pt x="254" y="107"/>
                    <a:pt x="256" y="109"/>
                    <a:pt x="256" y="109"/>
                  </a:cubicBezTo>
                  <a:cubicBezTo>
                    <a:pt x="256" y="109"/>
                    <a:pt x="256" y="109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8" y="110"/>
                    <a:pt x="259" y="110"/>
                    <a:pt x="260" y="110"/>
                  </a:cubicBezTo>
                  <a:cubicBezTo>
                    <a:pt x="260" y="110"/>
                    <a:pt x="259" y="109"/>
                    <a:pt x="259" y="109"/>
                  </a:cubicBezTo>
                  <a:cubicBezTo>
                    <a:pt x="260" y="109"/>
                    <a:pt x="260" y="109"/>
                    <a:pt x="260" y="109"/>
                  </a:cubicBezTo>
                  <a:cubicBezTo>
                    <a:pt x="260" y="109"/>
                    <a:pt x="261" y="110"/>
                    <a:pt x="261" y="110"/>
                  </a:cubicBezTo>
                  <a:cubicBezTo>
                    <a:pt x="262" y="111"/>
                    <a:pt x="264" y="110"/>
                    <a:pt x="265" y="110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6" y="111"/>
                    <a:pt x="266" y="111"/>
                    <a:pt x="267" y="111"/>
                  </a:cubicBezTo>
                  <a:cubicBezTo>
                    <a:pt x="268" y="111"/>
                    <a:pt x="270" y="110"/>
                    <a:pt x="270" y="110"/>
                  </a:cubicBezTo>
                  <a:cubicBezTo>
                    <a:pt x="271" y="110"/>
                    <a:pt x="271" y="111"/>
                    <a:pt x="271" y="111"/>
                  </a:cubicBezTo>
                  <a:cubicBezTo>
                    <a:pt x="272" y="112"/>
                    <a:pt x="274" y="112"/>
                    <a:pt x="274" y="112"/>
                  </a:cubicBezTo>
                  <a:cubicBezTo>
                    <a:pt x="278" y="112"/>
                    <a:pt x="276" y="111"/>
                    <a:pt x="275" y="110"/>
                  </a:cubicBezTo>
                  <a:cubicBezTo>
                    <a:pt x="274" y="110"/>
                    <a:pt x="275" y="110"/>
                    <a:pt x="274" y="109"/>
                  </a:cubicBezTo>
                  <a:cubicBezTo>
                    <a:pt x="274" y="109"/>
                    <a:pt x="273" y="108"/>
                    <a:pt x="272" y="108"/>
                  </a:cubicBezTo>
                  <a:cubicBezTo>
                    <a:pt x="271" y="107"/>
                    <a:pt x="272" y="107"/>
                    <a:pt x="273" y="107"/>
                  </a:cubicBezTo>
                  <a:cubicBezTo>
                    <a:pt x="274" y="107"/>
                    <a:pt x="275" y="110"/>
                    <a:pt x="276" y="110"/>
                  </a:cubicBezTo>
                  <a:cubicBezTo>
                    <a:pt x="276" y="110"/>
                    <a:pt x="277" y="110"/>
                    <a:pt x="277" y="110"/>
                  </a:cubicBezTo>
                  <a:cubicBezTo>
                    <a:pt x="278" y="111"/>
                    <a:pt x="279" y="112"/>
                    <a:pt x="280" y="113"/>
                  </a:cubicBezTo>
                  <a:cubicBezTo>
                    <a:pt x="280" y="113"/>
                    <a:pt x="281" y="113"/>
                    <a:pt x="281" y="113"/>
                  </a:cubicBezTo>
                  <a:cubicBezTo>
                    <a:pt x="281" y="112"/>
                    <a:pt x="281" y="112"/>
                    <a:pt x="281" y="111"/>
                  </a:cubicBezTo>
                  <a:cubicBezTo>
                    <a:pt x="281" y="111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09"/>
                  </a:cubicBezTo>
                  <a:cubicBezTo>
                    <a:pt x="279" y="109"/>
                    <a:pt x="278" y="109"/>
                    <a:pt x="278" y="109"/>
                  </a:cubicBezTo>
                  <a:cubicBezTo>
                    <a:pt x="278" y="108"/>
                    <a:pt x="279" y="108"/>
                    <a:pt x="279" y="108"/>
                  </a:cubicBezTo>
                  <a:cubicBezTo>
                    <a:pt x="279" y="108"/>
                    <a:pt x="280" y="108"/>
                    <a:pt x="281" y="108"/>
                  </a:cubicBezTo>
                  <a:cubicBezTo>
                    <a:pt x="281" y="107"/>
                    <a:pt x="281" y="107"/>
                    <a:pt x="281" y="107"/>
                  </a:cubicBezTo>
                  <a:cubicBezTo>
                    <a:pt x="282" y="107"/>
                    <a:pt x="283" y="107"/>
                    <a:pt x="283" y="107"/>
                  </a:cubicBezTo>
                  <a:cubicBezTo>
                    <a:pt x="283" y="108"/>
                    <a:pt x="283" y="107"/>
                    <a:pt x="284" y="107"/>
                  </a:cubicBezTo>
                  <a:cubicBezTo>
                    <a:pt x="284" y="108"/>
                    <a:pt x="285" y="109"/>
                    <a:pt x="285" y="109"/>
                  </a:cubicBezTo>
                  <a:cubicBezTo>
                    <a:pt x="287" y="111"/>
                    <a:pt x="287" y="109"/>
                    <a:pt x="289" y="109"/>
                  </a:cubicBezTo>
                  <a:cubicBezTo>
                    <a:pt x="289" y="109"/>
                    <a:pt x="289" y="110"/>
                    <a:pt x="290" y="110"/>
                  </a:cubicBezTo>
                  <a:cubicBezTo>
                    <a:pt x="290" y="110"/>
                    <a:pt x="291" y="109"/>
                    <a:pt x="291" y="109"/>
                  </a:cubicBezTo>
                  <a:cubicBezTo>
                    <a:pt x="291" y="108"/>
                    <a:pt x="291" y="107"/>
                    <a:pt x="290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6"/>
                    <a:pt x="288" y="106"/>
                  </a:cubicBezTo>
                  <a:cubicBezTo>
                    <a:pt x="289" y="106"/>
                    <a:pt x="290" y="106"/>
                    <a:pt x="291" y="105"/>
                  </a:cubicBezTo>
                  <a:cubicBezTo>
                    <a:pt x="291" y="106"/>
                    <a:pt x="291" y="107"/>
                    <a:pt x="292" y="108"/>
                  </a:cubicBezTo>
                  <a:cubicBezTo>
                    <a:pt x="292" y="108"/>
                    <a:pt x="292" y="108"/>
                    <a:pt x="293" y="108"/>
                  </a:cubicBezTo>
                  <a:cubicBezTo>
                    <a:pt x="293" y="107"/>
                    <a:pt x="293" y="107"/>
                    <a:pt x="293" y="107"/>
                  </a:cubicBezTo>
                  <a:cubicBezTo>
                    <a:pt x="293" y="107"/>
                    <a:pt x="294" y="107"/>
                    <a:pt x="294" y="107"/>
                  </a:cubicBezTo>
                  <a:cubicBezTo>
                    <a:pt x="295" y="109"/>
                    <a:pt x="295" y="111"/>
                    <a:pt x="296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297" y="112"/>
                    <a:pt x="297" y="111"/>
                    <a:pt x="297" y="110"/>
                  </a:cubicBezTo>
                  <a:cubicBezTo>
                    <a:pt x="297" y="110"/>
                    <a:pt x="297" y="110"/>
                    <a:pt x="298" y="110"/>
                  </a:cubicBezTo>
                  <a:cubicBezTo>
                    <a:pt x="298" y="110"/>
                    <a:pt x="298" y="110"/>
                    <a:pt x="298" y="110"/>
                  </a:cubicBezTo>
                  <a:cubicBezTo>
                    <a:pt x="299" y="110"/>
                    <a:pt x="299" y="110"/>
                    <a:pt x="300" y="110"/>
                  </a:cubicBezTo>
                  <a:cubicBezTo>
                    <a:pt x="300" y="111"/>
                    <a:pt x="300" y="111"/>
                    <a:pt x="300" y="111"/>
                  </a:cubicBezTo>
                  <a:cubicBezTo>
                    <a:pt x="300" y="111"/>
                    <a:pt x="301" y="111"/>
                    <a:pt x="301" y="111"/>
                  </a:cubicBezTo>
                  <a:cubicBezTo>
                    <a:pt x="301" y="112"/>
                    <a:pt x="301" y="112"/>
                    <a:pt x="300" y="113"/>
                  </a:cubicBezTo>
                  <a:cubicBezTo>
                    <a:pt x="301" y="113"/>
                    <a:pt x="302" y="113"/>
                    <a:pt x="302" y="113"/>
                  </a:cubicBezTo>
                  <a:cubicBezTo>
                    <a:pt x="303" y="111"/>
                    <a:pt x="302" y="112"/>
                    <a:pt x="305" y="112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3"/>
                    <a:pt x="304" y="113"/>
                  </a:cubicBezTo>
                  <a:cubicBezTo>
                    <a:pt x="303" y="113"/>
                    <a:pt x="304" y="113"/>
                    <a:pt x="303" y="113"/>
                  </a:cubicBezTo>
                  <a:cubicBezTo>
                    <a:pt x="303" y="114"/>
                    <a:pt x="303" y="114"/>
                    <a:pt x="303" y="115"/>
                  </a:cubicBezTo>
                  <a:cubicBezTo>
                    <a:pt x="304" y="115"/>
                    <a:pt x="303" y="116"/>
                    <a:pt x="304" y="116"/>
                  </a:cubicBezTo>
                  <a:cubicBezTo>
                    <a:pt x="305" y="116"/>
                    <a:pt x="306" y="116"/>
                    <a:pt x="306" y="116"/>
                  </a:cubicBezTo>
                  <a:cubicBezTo>
                    <a:pt x="307" y="116"/>
                    <a:pt x="307" y="118"/>
                    <a:pt x="306" y="117"/>
                  </a:cubicBezTo>
                  <a:cubicBezTo>
                    <a:pt x="306" y="117"/>
                    <a:pt x="306" y="117"/>
                    <a:pt x="306" y="117"/>
                  </a:cubicBezTo>
                  <a:cubicBezTo>
                    <a:pt x="306" y="117"/>
                    <a:pt x="305" y="117"/>
                    <a:pt x="305" y="117"/>
                  </a:cubicBezTo>
                  <a:cubicBezTo>
                    <a:pt x="305" y="117"/>
                    <a:pt x="305" y="118"/>
                    <a:pt x="305" y="118"/>
                  </a:cubicBezTo>
                  <a:cubicBezTo>
                    <a:pt x="304" y="118"/>
                    <a:pt x="305" y="118"/>
                    <a:pt x="304" y="119"/>
                  </a:cubicBezTo>
                  <a:cubicBezTo>
                    <a:pt x="303" y="118"/>
                    <a:pt x="304" y="121"/>
                    <a:pt x="304" y="121"/>
                  </a:cubicBezTo>
                  <a:cubicBezTo>
                    <a:pt x="304" y="121"/>
                    <a:pt x="305" y="120"/>
                    <a:pt x="305" y="121"/>
                  </a:cubicBezTo>
                  <a:cubicBezTo>
                    <a:pt x="306" y="121"/>
                    <a:pt x="305" y="122"/>
                    <a:pt x="305" y="123"/>
                  </a:cubicBezTo>
                  <a:cubicBezTo>
                    <a:pt x="306" y="122"/>
                    <a:pt x="306" y="123"/>
                    <a:pt x="306" y="123"/>
                  </a:cubicBezTo>
                  <a:cubicBezTo>
                    <a:pt x="308" y="122"/>
                    <a:pt x="309" y="120"/>
                    <a:pt x="310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2" y="119"/>
                    <a:pt x="312" y="118"/>
                    <a:pt x="313" y="118"/>
                  </a:cubicBezTo>
                  <a:cubicBezTo>
                    <a:pt x="313" y="118"/>
                    <a:pt x="313" y="120"/>
                    <a:pt x="313" y="120"/>
                  </a:cubicBezTo>
                  <a:cubicBezTo>
                    <a:pt x="313" y="120"/>
                    <a:pt x="312" y="121"/>
                    <a:pt x="312" y="121"/>
                  </a:cubicBezTo>
                  <a:cubicBezTo>
                    <a:pt x="312" y="121"/>
                    <a:pt x="312" y="122"/>
                    <a:pt x="312" y="122"/>
                  </a:cubicBezTo>
                  <a:cubicBezTo>
                    <a:pt x="312" y="122"/>
                    <a:pt x="312" y="122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3" y="123"/>
                    <a:pt x="314" y="123"/>
                    <a:pt x="314" y="123"/>
                  </a:cubicBezTo>
                  <a:cubicBezTo>
                    <a:pt x="314" y="123"/>
                    <a:pt x="315" y="124"/>
                    <a:pt x="314" y="124"/>
                  </a:cubicBezTo>
                  <a:cubicBezTo>
                    <a:pt x="315" y="124"/>
                    <a:pt x="315" y="125"/>
                    <a:pt x="315" y="125"/>
                  </a:cubicBezTo>
                  <a:cubicBezTo>
                    <a:pt x="315" y="125"/>
                    <a:pt x="316" y="125"/>
                    <a:pt x="317" y="125"/>
                  </a:cubicBezTo>
                  <a:cubicBezTo>
                    <a:pt x="316" y="127"/>
                    <a:pt x="316" y="126"/>
                    <a:pt x="317" y="129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17" y="129"/>
                    <a:pt x="317" y="130"/>
                    <a:pt x="317" y="130"/>
                  </a:cubicBezTo>
                  <a:cubicBezTo>
                    <a:pt x="317" y="130"/>
                    <a:pt x="318" y="130"/>
                    <a:pt x="318" y="131"/>
                  </a:cubicBezTo>
                  <a:cubicBezTo>
                    <a:pt x="319" y="131"/>
                    <a:pt x="318" y="131"/>
                    <a:pt x="318" y="131"/>
                  </a:cubicBezTo>
                  <a:cubicBezTo>
                    <a:pt x="318" y="132"/>
                    <a:pt x="318" y="132"/>
                    <a:pt x="318" y="132"/>
                  </a:cubicBezTo>
                  <a:cubicBezTo>
                    <a:pt x="317" y="132"/>
                    <a:pt x="317" y="132"/>
                    <a:pt x="317" y="132"/>
                  </a:cubicBezTo>
                  <a:cubicBezTo>
                    <a:pt x="316" y="132"/>
                    <a:pt x="316" y="132"/>
                    <a:pt x="316" y="132"/>
                  </a:cubicBezTo>
                  <a:cubicBezTo>
                    <a:pt x="314" y="135"/>
                    <a:pt x="316" y="136"/>
                    <a:pt x="318" y="136"/>
                  </a:cubicBezTo>
                  <a:cubicBezTo>
                    <a:pt x="316" y="136"/>
                    <a:pt x="314" y="137"/>
                    <a:pt x="313" y="139"/>
                  </a:cubicBezTo>
                  <a:cubicBezTo>
                    <a:pt x="313" y="139"/>
                    <a:pt x="313" y="140"/>
                    <a:pt x="312" y="140"/>
                  </a:cubicBezTo>
                  <a:cubicBezTo>
                    <a:pt x="311" y="141"/>
                    <a:pt x="310" y="141"/>
                    <a:pt x="310" y="141"/>
                  </a:cubicBezTo>
                  <a:cubicBezTo>
                    <a:pt x="310" y="142"/>
                    <a:pt x="310" y="143"/>
                    <a:pt x="310" y="143"/>
                  </a:cubicBezTo>
                  <a:cubicBezTo>
                    <a:pt x="310" y="143"/>
                    <a:pt x="311" y="144"/>
                    <a:pt x="311" y="144"/>
                  </a:cubicBezTo>
                  <a:cubicBezTo>
                    <a:pt x="312" y="144"/>
                    <a:pt x="312" y="144"/>
                    <a:pt x="312" y="144"/>
                  </a:cubicBezTo>
                  <a:cubicBezTo>
                    <a:pt x="313" y="145"/>
                    <a:pt x="312" y="145"/>
                    <a:pt x="313" y="146"/>
                  </a:cubicBezTo>
                  <a:cubicBezTo>
                    <a:pt x="313" y="147"/>
                    <a:pt x="314" y="147"/>
                    <a:pt x="315" y="147"/>
                  </a:cubicBezTo>
                  <a:cubicBezTo>
                    <a:pt x="315" y="148"/>
                    <a:pt x="315" y="149"/>
                    <a:pt x="316" y="149"/>
                  </a:cubicBezTo>
                  <a:cubicBezTo>
                    <a:pt x="314" y="149"/>
                    <a:pt x="312" y="149"/>
                    <a:pt x="310" y="150"/>
                  </a:cubicBezTo>
                  <a:cubicBezTo>
                    <a:pt x="310" y="150"/>
                    <a:pt x="309" y="151"/>
                    <a:pt x="309" y="151"/>
                  </a:cubicBezTo>
                  <a:cubicBezTo>
                    <a:pt x="307" y="151"/>
                    <a:pt x="307" y="150"/>
                    <a:pt x="306" y="150"/>
                  </a:cubicBezTo>
                  <a:cubicBezTo>
                    <a:pt x="306" y="150"/>
                    <a:pt x="305" y="150"/>
                    <a:pt x="305" y="150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4" y="151"/>
                    <a:pt x="304" y="150"/>
                    <a:pt x="303" y="150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2" y="152"/>
                    <a:pt x="301" y="151"/>
                    <a:pt x="301" y="151"/>
                  </a:cubicBezTo>
                  <a:cubicBezTo>
                    <a:pt x="300" y="152"/>
                    <a:pt x="300" y="152"/>
                    <a:pt x="300" y="152"/>
                  </a:cubicBezTo>
                  <a:cubicBezTo>
                    <a:pt x="299" y="152"/>
                    <a:pt x="299" y="151"/>
                    <a:pt x="298" y="151"/>
                  </a:cubicBezTo>
                  <a:cubicBezTo>
                    <a:pt x="297" y="151"/>
                    <a:pt x="295" y="151"/>
                    <a:pt x="294" y="151"/>
                  </a:cubicBezTo>
                  <a:cubicBezTo>
                    <a:pt x="294" y="152"/>
                    <a:pt x="293" y="154"/>
                    <a:pt x="293" y="155"/>
                  </a:cubicBezTo>
                  <a:cubicBezTo>
                    <a:pt x="292" y="156"/>
                    <a:pt x="293" y="155"/>
                    <a:pt x="293" y="155"/>
                  </a:cubicBezTo>
                  <a:cubicBezTo>
                    <a:pt x="293" y="156"/>
                    <a:pt x="293" y="157"/>
                    <a:pt x="292" y="158"/>
                  </a:cubicBezTo>
                  <a:cubicBezTo>
                    <a:pt x="292" y="158"/>
                    <a:pt x="292" y="159"/>
                    <a:pt x="292" y="160"/>
                  </a:cubicBezTo>
                  <a:cubicBezTo>
                    <a:pt x="293" y="160"/>
                    <a:pt x="293" y="160"/>
                    <a:pt x="294" y="160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5" y="160"/>
                    <a:pt x="296" y="161"/>
                  </a:cubicBezTo>
                  <a:cubicBezTo>
                    <a:pt x="297" y="161"/>
                    <a:pt x="297" y="161"/>
                    <a:pt x="297" y="161"/>
                  </a:cubicBezTo>
                  <a:cubicBezTo>
                    <a:pt x="298" y="161"/>
                    <a:pt x="298" y="161"/>
                    <a:pt x="300" y="161"/>
                  </a:cubicBezTo>
                  <a:cubicBezTo>
                    <a:pt x="300" y="160"/>
                    <a:pt x="300" y="160"/>
                    <a:pt x="300" y="160"/>
                  </a:cubicBezTo>
                  <a:cubicBezTo>
                    <a:pt x="301" y="160"/>
                    <a:pt x="301" y="160"/>
                    <a:pt x="302" y="160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2" y="159"/>
                    <a:pt x="303" y="158"/>
                    <a:pt x="303" y="158"/>
                  </a:cubicBezTo>
                  <a:cubicBezTo>
                    <a:pt x="303" y="158"/>
                    <a:pt x="303" y="157"/>
                    <a:pt x="304" y="157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5" y="158"/>
                    <a:pt x="306" y="159"/>
                    <a:pt x="307" y="159"/>
                  </a:cubicBezTo>
                  <a:cubicBezTo>
                    <a:pt x="307" y="159"/>
                    <a:pt x="307" y="158"/>
                    <a:pt x="307" y="158"/>
                  </a:cubicBezTo>
                  <a:cubicBezTo>
                    <a:pt x="307" y="158"/>
                    <a:pt x="307" y="157"/>
                    <a:pt x="307" y="157"/>
                  </a:cubicBezTo>
                  <a:cubicBezTo>
                    <a:pt x="307" y="157"/>
                    <a:pt x="306" y="157"/>
                    <a:pt x="305" y="156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6" y="155"/>
                    <a:pt x="306" y="155"/>
                    <a:pt x="306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7" y="155"/>
                    <a:pt x="307" y="155"/>
                    <a:pt x="307" y="156"/>
                  </a:cubicBezTo>
                  <a:cubicBezTo>
                    <a:pt x="307" y="156"/>
                    <a:pt x="308" y="157"/>
                    <a:pt x="308" y="157"/>
                  </a:cubicBezTo>
                  <a:cubicBezTo>
                    <a:pt x="309" y="157"/>
                    <a:pt x="309" y="157"/>
                    <a:pt x="310" y="157"/>
                  </a:cubicBezTo>
                  <a:cubicBezTo>
                    <a:pt x="310" y="157"/>
                    <a:pt x="310" y="156"/>
                    <a:pt x="310" y="155"/>
                  </a:cubicBezTo>
                  <a:cubicBezTo>
                    <a:pt x="310" y="156"/>
                    <a:pt x="311" y="156"/>
                    <a:pt x="311" y="156"/>
                  </a:cubicBezTo>
                  <a:cubicBezTo>
                    <a:pt x="311" y="156"/>
                    <a:pt x="311" y="157"/>
                    <a:pt x="311" y="157"/>
                  </a:cubicBezTo>
                  <a:cubicBezTo>
                    <a:pt x="311" y="157"/>
                    <a:pt x="312" y="157"/>
                    <a:pt x="312" y="157"/>
                  </a:cubicBezTo>
                  <a:cubicBezTo>
                    <a:pt x="312" y="157"/>
                    <a:pt x="312" y="159"/>
                    <a:pt x="312" y="159"/>
                  </a:cubicBezTo>
                  <a:cubicBezTo>
                    <a:pt x="312" y="158"/>
                    <a:pt x="313" y="157"/>
                    <a:pt x="313" y="157"/>
                  </a:cubicBezTo>
                  <a:cubicBezTo>
                    <a:pt x="313" y="157"/>
                    <a:pt x="314" y="158"/>
                    <a:pt x="314" y="157"/>
                  </a:cubicBezTo>
                  <a:cubicBezTo>
                    <a:pt x="315" y="158"/>
                    <a:pt x="316" y="161"/>
                    <a:pt x="316" y="161"/>
                  </a:cubicBezTo>
                  <a:cubicBezTo>
                    <a:pt x="316" y="161"/>
                    <a:pt x="317" y="161"/>
                    <a:pt x="317" y="161"/>
                  </a:cubicBezTo>
                  <a:cubicBezTo>
                    <a:pt x="317" y="162"/>
                    <a:pt x="318" y="164"/>
                    <a:pt x="318" y="165"/>
                  </a:cubicBezTo>
                  <a:cubicBezTo>
                    <a:pt x="319" y="165"/>
                    <a:pt x="319" y="164"/>
                    <a:pt x="319" y="164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0" y="166"/>
                    <a:pt x="320" y="166"/>
                    <a:pt x="320" y="166"/>
                  </a:cubicBezTo>
                  <a:cubicBezTo>
                    <a:pt x="321" y="165"/>
                    <a:pt x="321" y="166"/>
                    <a:pt x="321" y="165"/>
                  </a:cubicBezTo>
                  <a:cubicBezTo>
                    <a:pt x="321" y="165"/>
                    <a:pt x="321" y="164"/>
                    <a:pt x="321" y="164"/>
                  </a:cubicBezTo>
                  <a:cubicBezTo>
                    <a:pt x="322" y="164"/>
                    <a:pt x="322" y="165"/>
                    <a:pt x="322" y="165"/>
                  </a:cubicBezTo>
                  <a:cubicBezTo>
                    <a:pt x="322" y="165"/>
                    <a:pt x="323" y="165"/>
                    <a:pt x="323" y="165"/>
                  </a:cubicBezTo>
                  <a:cubicBezTo>
                    <a:pt x="323" y="165"/>
                    <a:pt x="324" y="165"/>
                    <a:pt x="324" y="165"/>
                  </a:cubicBezTo>
                  <a:cubicBezTo>
                    <a:pt x="323" y="166"/>
                    <a:pt x="323" y="166"/>
                    <a:pt x="323" y="166"/>
                  </a:cubicBezTo>
                  <a:cubicBezTo>
                    <a:pt x="322" y="166"/>
                    <a:pt x="321" y="167"/>
                    <a:pt x="320" y="167"/>
                  </a:cubicBezTo>
                  <a:cubicBezTo>
                    <a:pt x="320" y="168"/>
                    <a:pt x="320" y="168"/>
                    <a:pt x="320" y="168"/>
                  </a:cubicBezTo>
                  <a:cubicBezTo>
                    <a:pt x="321" y="168"/>
                    <a:pt x="321" y="168"/>
                    <a:pt x="322" y="168"/>
                  </a:cubicBezTo>
                  <a:cubicBezTo>
                    <a:pt x="322" y="168"/>
                    <a:pt x="323" y="169"/>
                    <a:pt x="323" y="169"/>
                  </a:cubicBezTo>
                  <a:cubicBezTo>
                    <a:pt x="324" y="169"/>
                    <a:pt x="324" y="168"/>
                    <a:pt x="325" y="168"/>
                  </a:cubicBezTo>
                  <a:cubicBezTo>
                    <a:pt x="325" y="168"/>
                    <a:pt x="326" y="169"/>
                    <a:pt x="326" y="169"/>
                  </a:cubicBezTo>
                  <a:cubicBezTo>
                    <a:pt x="327" y="169"/>
                    <a:pt x="328" y="169"/>
                    <a:pt x="329" y="169"/>
                  </a:cubicBezTo>
                  <a:cubicBezTo>
                    <a:pt x="329" y="169"/>
                    <a:pt x="329" y="167"/>
                    <a:pt x="330" y="167"/>
                  </a:cubicBezTo>
                  <a:cubicBezTo>
                    <a:pt x="330" y="167"/>
                    <a:pt x="330" y="168"/>
                    <a:pt x="331" y="168"/>
                  </a:cubicBezTo>
                  <a:cubicBezTo>
                    <a:pt x="331" y="168"/>
                    <a:pt x="331" y="168"/>
                    <a:pt x="332" y="168"/>
                  </a:cubicBezTo>
                  <a:cubicBezTo>
                    <a:pt x="333" y="168"/>
                    <a:pt x="334" y="169"/>
                    <a:pt x="336" y="169"/>
                  </a:cubicBezTo>
                  <a:cubicBezTo>
                    <a:pt x="336" y="169"/>
                    <a:pt x="336" y="168"/>
                    <a:pt x="336" y="168"/>
                  </a:cubicBezTo>
                  <a:cubicBezTo>
                    <a:pt x="336" y="168"/>
                    <a:pt x="338" y="169"/>
                    <a:pt x="338" y="169"/>
                  </a:cubicBezTo>
                  <a:cubicBezTo>
                    <a:pt x="339" y="169"/>
                    <a:pt x="340" y="168"/>
                    <a:pt x="341" y="169"/>
                  </a:cubicBezTo>
                  <a:cubicBezTo>
                    <a:pt x="342" y="169"/>
                    <a:pt x="343" y="170"/>
                    <a:pt x="344" y="170"/>
                  </a:cubicBezTo>
                  <a:cubicBezTo>
                    <a:pt x="344" y="170"/>
                    <a:pt x="344" y="169"/>
                    <a:pt x="345" y="170"/>
                  </a:cubicBezTo>
                  <a:cubicBezTo>
                    <a:pt x="345" y="170"/>
                    <a:pt x="346" y="170"/>
                    <a:pt x="347" y="171"/>
                  </a:cubicBezTo>
                  <a:cubicBezTo>
                    <a:pt x="348" y="170"/>
                    <a:pt x="348" y="169"/>
                    <a:pt x="348" y="168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9" y="168"/>
                    <a:pt x="348" y="167"/>
                    <a:pt x="348" y="167"/>
                  </a:cubicBezTo>
                  <a:cubicBezTo>
                    <a:pt x="347" y="167"/>
                    <a:pt x="345" y="167"/>
                    <a:pt x="344" y="167"/>
                  </a:cubicBezTo>
                  <a:cubicBezTo>
                    <a:pt x="343" y="166"/>
                    <a:pt x="344" y="166"/>
                    <a:pt x="344" y="165"/>
                  </a:cubicBezTo>
                  <a:cubicBezTo>
                    <a:pt x="343" y="165"/>
                    <a:pt x="343" y="165"/>
                    <a:pt x="343" y="165"/>
                  </a:cubicBezTo>
                  <a:cubicBezTo>
                    <a:pt x="343" y="165"/>
                    <a:pt x="342" y="164"/>
                    <a:pt x="342" y="164"/>
                  </a:cubicBezTo>
                  <a:cubicBezTo>
                    <a:pt x="341" y="163"/>
                    <a:pt x="339" y="164"/>
                    <a:pt x="339" y="164"/>
                  </a:cubicBezTo>
                  <a:cubicBezTo>
                    <a:pt x="339" y="164"/>
                    <a:pt x="339" y="163"/>
                    <a:pt x="339" y="163"/>
                  </a:cubicBezTo>
                  <a:cubicBezTo>
                    <a:pt x="338" y="163"/>
                    <a:pt x="338" y="163"/>
                    <a:pt x="338" y="163"/>
                  </a:cubicBezTo>
                  <a:cubicBezTo>
                    <a:pt x="336" y="162"/>
                    <a:pt x="334" y="160"/>
                    <a:pt x="332" y="159"/>
                  </a:cubicBezTo>
                  <a:cubicBezTo>
                    <a:pt x="332" y="159"/>
                    <a:pt x="332" y="158"/>
                    <a:pt x="332" y="158"/>
                  </a:cubicBezTo>
                  <a:cubicBezTo>
                    <a:pt x="332" y="158"/>
                    <a:pt x="333" y="157"/>
                    <a:pt x="333" y="157"/>
                  </a:cubicBezTo>
                  <a:cubicBezTo>
                    <a:pt x="335" y="157"/>
                    <a:pt x="338" y="159"/>
                    <a:pt x="339" y="159"/>
                  </a:cubicBezTo>
                  <a:cubicBezTo>
                    <a:pt x="339" y="159"/>
                    <a:pt x="339" y="158"/>
                    <a:pt x="339" y="158"/>
                  </a:cubicBezTo>
                  <a:cubicBezTo>
                    <a:pt x="340" y="158"/>
                    <a:pt x="340" y="158"/>
                    <a:pt x="340" y="158"/>
                  </a:cubicBezTo>
                  <a:cubicBezTo>
                    <a:pt x="340" y="158"/>
                    <a:pt x="341" y="160"/>
                    <a:pt x="342" y="160"/>
                  </a:cubicBezTo>
                  <a:cubicBezTo>
                    <a:pt x="343" y="160"/>
                    <a:pt x="343" y="159"/>
                    <a:pt x="343" y="159"/>
                  </a:cubicBezTo>
                  <a:cubicBezTo>
                    <a:pt x="344" y="159"/>
                    <a:pt x="345" y="159"/>
                    <a:pt x="347" y="159"/>
                  </a:cubicBezTo>
                  <a:cubicBezTo>
                    <a:pt x="347" y="159"/>
                    <a:pt x="347" y="160"/>
                    <a:pt x="347" y="160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0"/>
                    <a:pt x="350" y="161"/>
                    <a:pt x="350" y="162"/>
                  </a:cubicBezTo>
                  <a:cubicBezTo>
                    <a:pt x="351" y="162"/>
                    <a:pt x="352" y="162"/>
                    <a:pt x="352" y="162"/>
                  </a:cubicBezTo>
                  <a:cubicBezTo>
                    <a:pt x="352" y="161"/>
                    <a:pt x="352" y="161"/>
                    <a:pt x="352" y="161"/>
                  </a:cubicBezTo>
                  <a:cubicBezTo>
                    <a:pt x="352" y="161"/>
                    <a:pt x="351" y="161"/>
                    <a:pt x="351" y="162"/>
                  </a:cubicBezTo>
                  <a:cubicBezTo>
                    <a:pt x="350" y="161"/>
                    <a:pt x="350" y="160"/>
                    <a:pt x="350" y="159"/>
                  </a:cubicBezTo>
                  <a:cubicBezTo>
                    <a:pt x="349" y="159"/>
                    <a:pt x="349" y="159"/>
                    <a:pt x="348" y="159"/>
                  </a:cubicBezTo>
                  <a:cubicBezTo>
                    <a:pt x="348" y="159"/>
                    <a:pt x="348" y="158"/>
                    <a:pt x="348" y="158"/>
                  </a:cubicBezTo>
                  <a:cubicBezTo>
                    <a:pt x="351" y="158"/>
                    <a:pt x="351" y="159"/>
                    <a:pt x="350" y="156"/>
                  </a:cubicBezTo>
                  <a:cubicBezTo>
                    <a:pt x="350" y="156"/>
                    <a:pt x="349" y="155"/>
                    <a:pt x="350" y="155"/>
                  </a:cubicBezTo>
                  <a:cubicBezTo>
                    <a:pt x="350" y="155"/>
                    <a:pt x="351" y="156"/>
                    <a:pt x="351" y="156"/>
                  </a:cubicBezTo>
                  <a:cubicBezTo>
                    <a:pt x="352" y="156"/>
                    <a:pt x="352" y="155"/>
                    <a:pt x="352" y="155"/>
                  </a:cubicBezTo>
                  <a:cubicBezTo>
                    <a:pt x="351" y="154"/>
                    <a:pt x="351" y="153"/>
                    <a:pt x="350" y="152"/>
                  </a:cubicBezTo>
                  <a:cubicBezTo>
                    <a:pt x="349" y="152"/>
                    <a:pt x="350" y="151"/>
                    <a:pt x="349" y="151"/>
                  </a:cubicBezTo>
                  <a:cubicBezTo>
                    <a:pt x="349" y="151"/>
                    <a:pt x="348" y="152"/>
                    <a:pt x="349" y="152"/>
                  </a:cubicBezTo>
                  <a:cubicBezTo>
                    <a:pt x="349" y="152"/>
                    <a:pt x="349" y="153"/>
                    <a:pt x="350" y="153"/>
                  </a:cubicBezTo>
                  <a:cubicBezTo>
                    <a:pt x="350" y="153"/>
                    <a:pt x="350" y="153"/>
                    <a:pt x="349" y="153"/>
                  </a:cubicBezTo>
                  <a:cubicBezTo>
                    <a:pt x="348" y="153"/>
                    <a:pt x="349" y="152"/>
                    <a:pt x="348" y="152"/>
                  </a:cubicBezTo>
                  <a:cubicBezTo>
                    <a:pt x="348" y="152"/>
                    <a:pt x="347" y="152"/>
                    <a:pt x="347" y="152"/>
                  </a:cubicBezTo>
                  <a:cubicBezTo>
                    <a:pt x="347" y="152"/>
                    <a:pt x="347" y="151"/>
                    <a:pt x="347" y="151"/>
                  </a:cubicBezTo>
                  <a:cubicBezTo>
                    <a:pt x="347" y="151"/>
                    <a:pt x="346" y="150"/>
                    <a:pt x="345" y="150"/>
                  </a:cubicBezTo>
                  <a:cubicBezTo>
                    <a:pt x="345" y="150"/>
                    <a:pt x="344" y="150"/>
                    <a:pt x="344" y="150"/>
                  </a:cubicBezTo>
                  <a:cubicBezTo>
                    <a:pt x="343" y="150"/>
                    <a:pt x="344" y="149"/>
                    <a:pt x="343" y="149"/>
                  </a:cubicBezTo>
                  <a:cubicBezTo>
                    <a:pt x="343" y="148"/>
                    <a:pt x="342" y="148"/>
                    <a:pt x="342" y="148"/>
                  </a:cubicBezTo>
                  <a:cubicBezTo>
                    <a:pt x="341" y="147"/>
                    <a:pt x="341" y="146"/>
                    <a:pt x="341" y="145"/>
                  </a:cubicBezTo>
                  <a:cubicBezTo>
                    <a:pt x="338" y="145"/>
                    <a:pt x="338" y="144"/>
                    <a:pt x="337" y="142"/>
                  </a:cubicBezTo>
                  <a:cubicBezTo>
                    <a:pt x="338" y="142"/>
                    <a:pt x="338" y="141"/>
                    <a:pt x="338" y="142"/>
                  </a:cubicBezTo>
                  <a:cubicBezTo>
                    <a:pt x="339" y="143"/>
                    <a:pt x="339" y="143"/>
                    <a:pt x="339" y="143"/>
                  </a:cubicBezTo>
                  <a:cubicBezTo>
                    <a:pt x="339" y="142"/>
                    <a:pt x="340" y="143"/>
                    <a:pt x="341" y="143"/>
                  </a:cubicBezTo>
                  <a:cubicBezTo>
                    <a:pt x="341" y="143"/>
                    <a:pt x="340" y="142"/>
                    <a:pt x="341" y="142"/>
                  </a:cubicBezTo>
                  <a:cubicBezTo>
                    <a:pt x="341" y="142"/>
                    <a:pt x="340" y="141"/>
                    <a:pt x="340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39" y="140"/>
                    <a:pt x="339" y="139"/>
                    <a:pt x="338" y="138"/>
                  </a:cubicBezTo>
                  <a:cubicBezTo>
                    <a:pt x="339" y="138"/>
                    <a:pt x="339" y="138"/>
                    <a:pt x="339" y="138"/>
                  </a:cubicBezTo>
                  <a:cubicBezTo>
                    <a:pt x="340" y="139"/>
                    <a:pt x="340" y="139"/>
                    <a:pt x="340" y="1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41" y="139"/>
                    <a:pt x="341" y="139"/>
                    <a:pt x="341" y="139"/>
                  </a:cubicBezTo>
                  <a:cubicBezTo>
                    <a:pt x="341" y="139"/>
                    <a:pt x="341" y="138"/>
                    <a:pt x="341" y="138"/>
                  </a:cubicBezTo>
                  <a:cubicBezTo>
                    <a:pt x="341" y="137"/>
                    <a:pt x="340" y="137"/>
                    <a:pt x="341" y="137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42" y="138"/>
                    <a:pt x="342" y="137"/>
                    <a:pt x="343" y="137"/>
                  </a:cubicBezTo>
                  <a:cubicBezTo>
                    <a:pt x="343" y="137"/>
                    <a:pt x="342" y="138"/>
                    <a:pt x="343" y="139"/>
                  </a:cubicBezTo>
                  <a:cubicBezTo>
                    <a:pt x="343" y="139"/>
                    <a:pt x="343" y="139"/>
                    <a:pt x="344" y="139"/>
                  </a:cubicBezTo>
                  <a:cubicBezTo>
                    <a:pt x="344" y="140"/>
                    <a:pt x="344" y="141"/>
                    <a:pt x="344" y="141"/>
                  </a:cubicBezTo>
                  <a:cubicBezTo>
                    <a:pt x="345" y="142"/>
                    <a:pt x="345" y="141"/>
                    <a:pt x="346" y="142"/>
                  </a:cubicBezTo>
                  <a:cubicBezTo>
                    <a:pt x="346" y="142"/>
                    <a:pt x="347" y="143"/>
                    <a:pt x="347" y="143"/>
                  </a:cubicBezTo>
                  <a:cubicBezTo>
                    <a:pt x="349" y="143"/>
                    <a:pt x="350" y="142"/>
                    <a:pt x="351" y="142"/>
                  </a:cubicBezTo>
                  <a:cubicBezTo>
                    <a:pt x="351" y="142"/>
                    <a:pt x="351" y="143"/>
                    <a:pt x="350" y="143"/>
                  </a:cubicBezTo>
                  <a:cubicBezTo>
                    <a:pt x="350" y="143"/>
                    <a:pt x="350" y="143"/>
                    <a:pt x="349" y="143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50" y="144"/>
                    <a:pt x="351" y="144"/>
                    <a:pt x="351" y="144"/>
                  </a:cubicBezTo>
                  <a:cubicBezTo>
                    <a:pt x="351" y="145"/>
                    <a:pt x="351" y="145"/>
                    <a:pt x="351" y="145"/>
                  </a:cubicBezTo>
                  <a:cubicBezTo>
                    <a:pt x="351" y="145"/>
                    <a:pt x="352" y="145"/>
                    <a:pt x="352" y="145"/>
                  </a:cubicBezTo>
                  <a:cubicBezTo>
                    <a:pt x="352" y="145"/>
                    <a:pt x="353" y="144"/>
                    <a:pt x="353" y="144"/>
                  </a:cubicBezTo>
                  <a:cubicBezTo>
                    <a:pt x="353" y="145"/>
                    <a:pt x="353" y="146"/>
                    <a:pt x="352" y="146"/>
                  </a:cubicBezTo>
                  <a:cubicBezTo>
                    <a:pt x="352" y="146"/>
                    <a:pt x="352" y="146"/>
                    <a:pt x="352" y="147"/>
                  </a:cubicBezTo>
                  <a:cubicBezTo>
                    <a:pt x="353" y="146"/>
                    <a:pt x="358" y="145"/>
                    <a:pt x="355" y="147"/>
                  </a:cubicBezTo>
                  <a:cubicBezTo>
                    <a:pt x="353" y="148"/>
                    <a:pt x="354" y="148"/>
                    <a:pt x="355" y="148"/>
                  </a:cubicBezTo>
                  <a:cubicBezTo>
                    <a:pt x="355" y="148"/>
                    <a:pt x="355" y="148"/>
                    <a:pt x="356" y="147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58" y="150"/>
                    <a:pt x="358" y="149"/>
                    <a:pt x="358" y="149"/>
                  </a:cubicBezTo>
                  <a:cubicBezTo>
                    <a:pt x="358" y="150"/>
                    <a:pt x="358" y="150"/>
                    <a:pt x="358" y="150"/>
                  </a:cubicBezTo>
                  <a:cubicBezTo>
                    <a:pt x="361" y="150"/>
                    <a:pt x="359" y="150"/>
                    <a:pt x="360" y="149"/>
                  </a:cubicBezTo>
                  <a:cubicBezTo>
                    <a:pt x="362" y="148"/>
                    <a:pt x="360" y="148"/>
                    <a:pt x="360" y="147"/>
                  </a:cubicBezTo>
                  <a:cubicBezTo>
                    <a:pt x="360" y="146"/>
                    <a:pt x="360" y="146"/>
                    <a:pt x="360" y="146"/>
                  </a:cubicBezTo>
                  <a:cubicBezTo>
                    <a:pt x="360" y="145"/>
                    <a:pt x="359" y="145"/>
                    <a:pt x="359" y="145"/>
                  </a:cubicBezTo>
                  <a:cubicBezTo>
                    <a:pt x="359" y="145"/>
                    <a:pt x="360" y="143"/>
                    <a:pt x="360" y="144"/>
                  </a:cubicBezTo>
                  <a:cubicBezTo>
                    <a:pt x="360" y="144"/>
                    <a:pt x="360" y="144"/>
                    <a:pt x="360" y="145"/>
                  </a:cubicBezTo>
                  <a:cubicBezTo>
                    <a:pt x="360" y="145"/>
                    <a:pt x="363" y="144"/>
                    <a:pt x="362" y="144"/>
                  </a:cubicBezTo>
                  <a:cubicBezTo>
                    <a:pt x="362" y="144"/>
                    <a:pt x="363" y="144"/>
                    <a:pt x="363" y="145"/>
                  </a:cubicBezTo>
                  <a:cubicBezTo>
                    <a:pt x="363" y="144"/>
                    <a:pt x="364" y="144"/>
                    <a:pt x="363" y="144"/>
                  </a:cubicBezTo>
                  <a:cubicBezTo>
                    <a:pt x="363" y="143"/>
                    <a:pt x="363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1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1"/>
                  </a:cubicBezTo>
                  <a:cubicBezTo>
                    <a:pt x="363" y="141"/>
                    <a:pt x="363" y="140"/>
                    <a:pt x="363" y="140"/>
                  </a:cubicBezTo>
                  <a:cubicBezTo>
                    <a:pt x="363" y="140"/>
                    <a:pt x="364" y="140"/>
                    <a:pt x="365" y="140"/>
                  </a:cubicBezTo>
                  <a:cubicBezTo>
                    <a:pt x="365" y="140"/>
                    <a:pt x="366" y="138"/>
                    <a:pt x="364" y="139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365" y="138"/>
                    <a:pt x="366" y="138"/>
                    <a:pt x="366" y="138"/>
                  </a:cubicBezTo>
                  <a:cubicBezTo>
                    <a:pt x="367" y="139"/>
                    <a:pt x="367" y="139"/>
                    <a:pt x="367" y="139"/>
                  </a:cubicBezTo>
                  <a:cubicBezTo>
                    <a:pt x="367" y="139"/>
                    <a:pt x="368" y="139"/>
                    <a:pt x="368" y="139"/>
                  </a:cubicBezTo>
                  <a:cubicBezTo>
                    <a:pt x="368" y="139"/>
                    <a:pt x="369" y="139"/>
                    <a:pt x="369" y="139"/>
                  </a:cubicBezTo>
                  <a:cubicBezTo>
                    <a:pt x="367" y="138"/>
                    <a:pt x="369" y="138"/>
                    <a:pt x="368" y="137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68" y="136"/>
                    <a:pt x="368" y="136"/>
                    <a:pt x="369" y="136"/>
                  </a:cubicBezTo>
                  <a:cubicBezTo>
                    <a:pt x="368" y="137"/>
                    <a:pt x="370" y="137"/>
                    <a:pt x="370" y="137"/>
                  </a:cubicBezTo>
                  <a:cubicBezTo>
                    <a:pt x="370" y="136"/>
                    <a:pt x="369" y="136"/>
                    <a:pt x="370" y="136"/>
                  </a:cubicBezTo>
                  <a:cubicBezTo>
                    <a:pt x="370" y="135"/>
                    <a:pt x="370" y="135"/>
                    <a:pt x="370" y="135"/>
                  </a:cubicBezTo>
                  <a:cubicBezTo>
                    <a:pt x="369" y="135"/>
                    <a:pt x="369" y="135"/>
                    <a:pt x="369" y="135"/>
                  </a:cubicBezTo>
                  <a:cubicBezTo>
                    <a:pt x="369" y="134"/>
                    <a:pt x="369" y="133"/>
                    <a:pt x="368" y="133"/>
                  </a:cubicBezTo>
                  <a:cubicBezTo>
                    <a:pt x="368" y="132"/>
                    <a:pt x="367" y="132"/>
                    <a:pt x="366" y="132"/>
                  </a:cubicBezTo>
                  <a:cubicBezTo>
                    <a:pt x="366" y="132"/>
                    <a:pt x="366" y="131"/>
                    <a:pt x="366" y="131"/>
                  </a:cubicBezTo>
                  <a:cubicBezTo>
                    <a:pt x="365" y="131"/>
                    <a:pt x="366" y="133"/>
                    <a:pt x="366" y="134"/>
                  </a:cubicBezTo>
                  <a:cubicBezTo>
                    <a:pt x="365" y="134"/>
                    <a:pt x="365" y="133"/>
                    <a:pt x="365" y="133"/>
                  </a:cubicBezTo>
                  <a:cubicBezTo>
                    <a:pt x="365" y="133"/>
                    <a:pt x="364" y="134"/>
                    <a:pt x="363" y="134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4" y="133"/>
                    <a:pt x="362" y="134"/>
                    <a:pt x="362" y="134"/>
                  </a:cubicBezTo>
                  <a:cubicBezTo>
                    <a:pt x="362" y="134"/>
                    <a:pt x="362" y="135"/>
                    <a:pt x="362" y="135"/>
                  </a:cubicBezTo>
                  <a:cubicBezTo>
                    <a:pt x="362" y="135"/>
                    <a:pt x="361" y="135"/>
                    <a:pt x="361" y="135"/>
                  </a:cubicBezTo>
                  <a:cubicBezTo>
                    <a:pt x="361" y="135"/>
                    <a:pt x="361" y="134"/>
                    <a:pt x="361" y="133"/>
                  </a:cubicBezTo>
                  <a:cubicBezTo>
                    <a:pt x="361" y="133"/>
                    <a:pt x="362" y="132"/>
                    <a:pt x="362" y="132"/>
                  </a:cubicBezTo>
                  <a:cubicBezTo>
                    <a:pt x="362" y="132"/>
                    <a:pt x="362" y="131"/>
                    <a:pt x="362" y="132"/>
                  </a:cubicBezTo>
                  <a:cubicBezTo>
                    <a:pt x="362" y="132"/>
                    <a:pt x="362" y="132"/>
                    <a:pt x="362" y="132"/>
                  </a:cubicBezTo>
                  <a:cubicBezTo>
                    <a:pt x="361" y="132"/>
                    <a:pt x="361" y="132"/>
                    <a:pt x="360" y="131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3"/>
                    <a:pt x="360" y="133"/>
                    <a:pt x="360" y="134"/>
                  </a:cubicBezTo>
                  <a:cubicBezTo>
                    <a:pt x="357" y="132"/>
                    <a:pt x="359" y="133"/>
                    <a:pt x="356" y="133"/>
                  </a:cubicBezTo>
                  <a:cubicBezTo>
                    <a:pt x="356" y="132"/>
                    <a:pt x="356" y="132"/>
                    <a:pt x="356" y="132"/>
                  </a:cubicBezTo>
                  <a:cubicBezTo>
                    <a:pt x="355" y="132"/>
                    <a:pt x="355" y="133"/>
                    <a:pt x="355" y="133"/>
                  </a:cubicBezTo>
                  <a:cubicBezTo>
                    <a:pt x="354" y="132"/>
                    <a:pt x="354" y="132"/>
                    <a:pt x="354" y="132"/>
                  </a:cubicBezTo>
                  <a:cubicBezTo>
                    <a:pt x="355" y="132"/>
                    <a:pt x="356" y="132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5" y="131"/>
                    <a:pt x="356" y="130"/>
                    <a:pt x="356" y="130"/>
                  </a:cubicBezTo>
                  <a:cubicBezTo>
                    <a:pt x="354" y="129"/>
                    <a:pt x="354" y="129"/>
                    <a:pt x="353" y="128"/>
                  </a:cubicBezTo>
                  <a:cubicBezTo>
                    <a:pt x="353" y="129"/>
                    <a:pt x="353" y="129"/>
                    <a:pt x="353" y="130"/>
                  </a:cubicBezTo>
                  <a:cubicBezTo>
                    <a:pt x="353" y="130"/>
                    <a:pt x="351" y="130"/>
                    <a:pt x="351" y="130"/>
                  </a:cubicBezTo>
                  <a:cubicBezTo>
                    <a:pt x="351" y="130"/>
                    <a:pt x="352" y="127"/>
                    <a:pt x="352" y="127"/>
                  </a:cubicBezTo>
                  <a:cubicBezTo>
                    <a:pt x="352" y="127"/>
                    <a:pt x="352" y="126"/>
                    <a:pt x="351" y="126"/>
                  </a:cubicBezTo>
                  <a:cubicBezTo>
                    <a:pt x="351" y="126"/>
                    <a:pt x="350" y="128"/>
                    <a:pt x="350" y="128"/>
                  </a:cubicBezTo>
                  <a:cubicBezTo>
                    <a:pt x="350" y="128"/>
                    <a:pt x="350" y="128"/>
                    <a:pt x="350" y="129"/>
                  </a:cubicBezTo>
                  <a:cubicBezTo>
                    <a:pt x="350" y="129"/>
                    <a:pt x="349" y="129"/>
                    <a:pt x="349" y="129"/>
                  </a:cubicBezTo>
                  <a:cubicBezTo>
                    <a:pt x="349" y="129"/>
                    <a:pt x="349" y="128"/>
                    <a:pt x="349" y="128"/>
                  </a:cubicBezTo>
                  <a:cubicBezTo>
                    <a:pt x="349" y="128"/>
                    <a:pt x="348" y="127"/>
                    <a:pt x="348" y="127"/>
                  </a:cubicBezTo>
                  <a:cubicBezTo>
                    <a:pt x="348" y="128"/>
                    <a:pt x="348" y="128"/>
                    <a:pt x="348" y="128"/>
                  </a:cubicBezTo>
                  <a:cubicBezTo>
                    <a:pt x="348" y="128"/>
                    <a:pt x="347" y="129"/>
                    <a:pt x="347" y="129"/>
                  </a:cubicBezTo>
                  <a:cubicBezTo>
                    <a:pt x="347" y="129"/>
                    <a:pt x="347" y="129"/>
                    <a:pt x="347" y="128"/>
                  </a:cubicBezTo>
                  <a:cubicBezTo>
                    <a:pt x="346" y="128"/>
                    <a:pt x="346" y="128"/>
                    <a:pt x="346" y="128"/>
                  </a:cubicBezTo>
                  <a:cubicBezTo>
                    <a:pt x="346" y="129"/>
                    <a:pt x="346" y="129"/>
                    <a:pt x="345" y="130"/>
                  </a:cubicBezTo>
                  <a:cubicBezTo>
                    <a:pt x="345" y="130"/>
                    <a:pt x="345" y="130"/>
                    <a:pt x="344" y="130"/>
                  </a:cubicBezTo>
                  <a:cubicBezTo>
                    <a:pt x="345" y="129"/>
                    <a:pt x="345" y="128"/>
                    <a:pt x="345" y="127"/>
                  </a:cubicBezTo>
                  <a:cubicBezTo>
                    <a:pt x="346" y="127"/>
                    <a:pt x="345" y="127"/>
                    <a:pt x="344" y="127"/>
                  </a:cubicBezTo>
                  <a:cubicBezTo>
                    <a:pt x="344" y="127"/>
                    <a:pt x="345" y="127"/>
                    <a:pt x="344" y="128"/>
                  </a:cubicBezTo>
                  <a:cubicBezTo>
                    <a:pt x="344" y="128"/>
                    <a:pt x="344" y="127"/>
                    <a:pt x="344" y="127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6"/>
                    <a:pt x="343" y="126"/>
                  </a:cubicBezTo>
                  <a:cubicBezTo>
                    <a:pt x="342" y="126"/>
                    <a:pt x="341" y="126"/>
                    <a:pt x="341" y="126"/>
                  </a:cubicBezTo>
                  <a:cubicBezTo>
                    <a:pt x="343" y="124"/>
                    <a:pt x="342" y="125"/>
                    <a:pt x="341" y="124"/>
                  </a:cubicBezTo>
                  <a:cubicBezTo>
                    <a:pt x="340" y="124"/>
                    <a:pt x="340" y="125"/>
                    <a:pt x="340" y="125"/>
                  </a:cubicBezTo>
                  <a:cubicBezTo>
                    <a:pt x="340" y="124"/>
                    <a:pt x="340" y="124"/>
                    <a:pt x="340" y="123"/>
                  </a:cubicBezTo>
                  <a:cubicBezTo>
                    <a:pt x="339" y="123"/>
                    <a:pt x="337" y="123"/>
                    <a:pt x="336" y="123"/>
                  </a:cubicBezTo>
                  <a:cubicBezTo>
                    <a:pt x="335" y="123"/>
                    <a:pt x="336" y="122"/>
                    <a:pt x="336" y="122"/>
                  </a:cubicBezTo>
                  <a:cubicBezTo>
                    <a:pt x="335" y="121"/>
                    <a:pt x="335" y="122"/>
                    <a:pt x="334" y="122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5" y="121"/>
                    <a:pt x="337" y="121"/>
                    <a:pt x="338" y="121"/>
                  </a:cubicBezTo>
                  <a:cubicBezTo>
                    <a:pt x="338" y="120"/>
                    <a:pt x="338" y="120"/>
                    <a:pt x="338" y="120"/>
                  </a:cubicBezTo>
                  <a:cubicBezTo>
                    <a:pt x="338" y="119"/>
                    <a:pt x="339" y="119"/>
                    <a:pt x="339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18"/>
                    <a:pt x="337" y="118"/>
                    <a:pt x="337" y="117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6" y="116"/>
                    <a:pt x="336" y="116"/>
                    <a:pt x="337" y="116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39" y="117"/>
                    <a:pt x="340" y="117"/>
                    <a:pt x="341" y="117"/>
                  </a:cubicBezTo>
                  <a:cubicBezTo>
                    <a:pt x="344" y="116"/>
                    <a:pt x="339" y="114"/>
                    <a:pt x="338" y="114"/>
                  </a:cubicBezTo>
                  <a:cubicBezTo>
                    <a:pt x="337" y="114"/>
                    <a:pt x="336" y="115"/>
                    <a:pt x="336" y="115"/>
                  </a:cubicBezTo>
                  <a:cubicBezTo>
                    <a:pt x="336" y="114"/>
                    <a:pt x="336" y="114"/>
                    <a:pt x="336" y="114"/>
                  </a:cubicBezTo>
                  <a:cubicBezTo>
                    <a:pt x="336" y="114"/>
                    <a:pt x="334" y="113"/>
                    <a:pt x="334" y="113"/>
                  </a:cubicBezTo>
                  <a:cubicBezTo>
                    <a:pt x="335" y="113"/>
                    <a:pt x="336" y="113"/>
                    <a:pt x="337" y="113"/>
                  </a:cubicBezTo>
                  <a:cubicBezTo>
                    <a:pt x="337" y="113"/>
                    <a:pt x="337" y="112"/>
                    <a:pt x="338" y="112"/>
                  </a:cubicBezTo>
                  <a:cubicBezTo>
                    <a:pt x="338" y="111"/>
                    <a:pt x="339" y="112"/>
                    <a:pt x="339" y="112"/>
                  </a:cubicBezTo>
                  <a:cubicBezTo>
                    <a:pt x="340" y="111"/>
                    <a:pt x="340" y="110"/>
                    <a:pt x="340" y="109"/>
                  </a:cubicBezTo>
                  <a:cubicBezTo>
                    <a:pt x="340" y="109"/>
                    <a:pt x="339" y="108"/>
                    <a:pt x="338" y="108"/>
                  </a:cubicBezTo>
                  <a:cubicBezTo>
                    <a:pt x="338" y="108"/>
                    <a:pt x="338" y="107"/>
                    <a:pt x="338" y="107"/>
                  </a:cubicBezTo>
                  <a:cubicBezTo>
                    <a:pt x="338" y="107"/>
                    <a:pt x="336" y="107"/>
                    <a:pt x="337" y="107"/>
                  </a:cubicBezTo>
                  <a:cubicBezTo>
                    <a:pt x="337" y="108"/>
                    <a:pt x="335" y="110"/>
                    <a:pt x="335" y="110"/>
                  </a:cubicBezTo>
                  <a:cubicBezTo>
                    <a:pt x="333" y="110"/>
                    <a:pt x="335" y="109"/>
                    <a:pt x="334" y="108"/>
                  </a:cubicBezTo>
                  <a:cubicBezTo>
                    <a:pt x="333" y="108"/>
                    <a:pt x="332" y="108"/>
                    <a:pt x="332" y="108"/>
                  </a:cubicBezTo>
                  <a:cubicBezTo>
                    <a:pt x="332" y="108"/>
                    <a:pt x="332" y="108"/>
                    <a:pt x="332" y="108"/>
                  </a:cubicBezTo>
                  <a:cubicBezTo>
                    <a:pt x="333" y="108"/>
                    <a:pt x="333" y="108"/>
                    <a:pt x="333" y="107"/>
                  </a:cubicBezTo>
                  <a:cubicBezTo>
                    <a:pt x="334" y="107"/>
                    <a:pt x="334" y="107"/>
                    <a:pt x="334" y="107"/>
                  </a:cubicBezTo>
                  <a:cubicBezTo>
                    <a:pt x="334" y="106"/>
                    <a:pt x="335" y="107"/>
                    <a:pt x="336" y="107"/>
                  </a:cubicBezTo>
                  <a:cubicBezTo>
                    <a:pt x="335" y="107"/>
                    <a:pt x="335" y="106"/>
                    <a:pt x="335" y="106"/>
                  </a:cubicBezTo>
                  <a:cubicBezTo>
                    <a:pt x="335" y="105"/>
                    <a:pt x="334" y="106"/>
                    <a:pt x="333" y="106"/>
                  </a:cubicBezTo>
                  <a:cubicBezTo>
                    <a:pt x="333" y="105"/>
                    <a:pt x="332" y="104"/>
                    <a:pt x="332" y="104"/>
                  </a:cubicBezTo>
                  <a:cubicBezTo>
                    <a:pt x="331" y="104"/>
                    <a:pt x="331" y="104"/>
                    <a:pt x="330" y="104"/>
                  </a:cubicBezTo>
                  <a:cubicBezTo>
                    <a:pt x="330" y="104"/>
                    <a:pt x="329" y="105"/>
                    <a:pt x="329" y="105"/>
                  </a:cubicBezTo>
                  <a:cubicBezTo>
                    <a:pt x="328" y="105"/>
                    <a:pt x="328" y="105"/>
                    <a:pt x="329" y="105"/>
                  </a:cubicBezTo>
                  <a:cubicBezTo>
                    <a:pt x="329" y="105"/>
                    <a:pt x="329" y="104"/>
                    <a:pt x="329" y="104"/>
                  </a:cubicBezTo>
                  <a:cubicBezTo>
                    <a:pt x="328" y="104"/>
                    <a:pt x="326" y="103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5"/>
                    <a:pt x="325" y="104"/>
                    <a:pt x="325" y="104"/>
                  </a:cubicBezTo>
                  <a:cubicBezTo>
                    <a:pt x="325" y="104"/>
                    <a:pt x="326" y="104"/>
                    <a:pt x="326" y="104"/>
                  </a:cubicBezTo>
                  <a:cubicBezTo>
                    <a:pt x="326" y="104"/>
                    <a:pt x="327" y="103"/>
                    <a:pt x="327" y="103"/>
                  </a:cubicBezTo>
                  <a:cubicBezTo>
                    <a:pt x="327" y="102"/>
                    <a:pt x="327" y="102"/>
                    <a:pt x="327" y="102"/>
                  </a:cubicBezTo>
                  <a:cubicBezTo>
                    <a:pt x="327" y="102"/>
                    <a:pt x="326" y="102"/>
                    <a:pt x="326" y="102"/>
                  </a:cubicBezTo>
                  <a:cubicBezTo>
                    <a:pt x="326" y="102"/>
                    <a:pt x="325" y="102"/>
                    <a:pt x="325" y="102"/>
                  </a:cubicBezTo>
                  <a:cubicBezTo>
                    <a:pt x="325" y="102"/>
                    <a:pt x="325" y="102"/>
                    <a:pt x="325" y="101"/>
                  </a:cubicBezTo>
                  <a:cubicBezTo>
                    <a:pt x="325" y="101"/>
                    <a:pt x="324" y="102"/>
                    <a:pt x="324" y="102"/>
                  </a:cubicBezTo>
                  <a:cubicBezTo>
                    <a:pt x="324" y="102"/>
                    <a:pt x="324" y="102"/>
                    <a:pt x="324" y="102"/>
                  </a:cubicBezTo>
                  <a:cubicBezTo>
                    <a:pt x="324" y="102"/>
                    <a:pt x="324" y="103"/>
                    <a:pt x="324" y="103"/>
                  </a:cubicBezTo>
                  <a:cubicBezTo>
                    <a:pt x="324" y="103"/>
                    <a:pt x="323" y="103"/>
                    <a:pt x="323" y="103"/>
                  </a:cubicBezTo>
                  <a:cubicBezTo>
                    <a:pt x="321" y="103"/>
                    <a:pt x="321" y="103"/>
                    <a:pt x="322" y="102"/>
                  </a:cubicBezTo>
                  <a:cubicBezTo>
                    <a:pt x="323" y="102"/>
                    <a:pt x="323" y="102"/>
                    <a:pt x="324" y="101"/>
                  </a:cubicBezTo>
                  <a:cubicBezTo>
                    <a:pt x="324" y="101"/>
                    <a:pt x="324" y="100"/>
                    <a:pt x="323" y="101"/>
                  </a:cubicBezTo>
                  <a:cubicBezTo>
                    <a:pt x="323" y="101"/>
                    <a:pt x="321" y="101"/>
                    <a:pt x="321" y="100"/>
                  </a:cubicBezTo>
                  <a:cubicBezTo>
                    <a:pt x="321" y="100"/>
                    <a:pt x="320" y="99"/>
                    <a:pt x="320" y="99"/>
                  </a:cubicBezTo>
                  <a:cubicBezTo>
                    <a:pt x="320" y="99"/>
                    <a:pt x="320" y="98"/>
                    <a:pt x="319" y="98"/>
                  </a:cubicBezTo>
                  <a:cubicBezTo>
                    <a:pt x="317" y="98"/>
                    <a:pt x="318" y="100"/>
                    <a:pt x="318" y="101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7" y="102"/>
                    <a:pt x="317" y="101"/>
                    <a:pt x="317" y="101"/>
                  </a:cubicBezTo>
                  <a:cubicBezTo>
                    <a:pt x="316" y="101"/>
                    <a:pt x="317" y="100"/>
                    <a:pt x="316" y="100"/>
                  </a:cubicBezTo>
                  <a:cubicBezTo>
                    <a:pt x="316" y="100"/>
                    <a:pt x="315" y="101"/>
                    <a:pt x="315" y="101"/>
                  </a:cubicBezTo>
                  <a:cubicBezTo>
                    <a:pt x="314" y="100"/>
                    <a:pt x="314" y="96"/>
                    <a:pt x="313" y="99"/>
                  </a:cubicBezTo>
                  <a:cubicBezTo>
                    <a:pt x="312" y="100"/>
                    <a:pt x="313" y="100"/>
                    <a:pt x="312" y="101"/>
                  </a:cubicBezTo>
                  <a:cubicBezTo>
                    <a:pt x="312" y="101"/>
                    <a:pt x="311" y="101"/>
                    <a:pt x="311" y="101"/>
                  </a:cubicBezTo>
                  <a:cubicBezTo>
                    <a:pt x="312" y="101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99"/>
                  </a:cubicBezTo>
                  <a:cubicBezTo>
                    <a:pt x="312" y="100"/>
                    <a:pt x="311" y="99"/>
                    <a:pt x="311" y="99"/>
                  </a:cubicBezTo>
                  <a:cubicBezTo>
                    <a:pt x="311" y="99"/>
                    <a:pt x="310" y="99"/>
                    <a:pt x="310" y="99"/>
                  </a:cubicBezTo>
                  <a:cubicBezTo>
                    <a:pt x="310" y="99"/>
                    <a:pt x="310" y="98"/>
                    <a:pt x="310" y="98"/>
                  </a:cubicBezTo>
                  <a:cubicBezTo>
                    <a:pt x="311" y="98"/>
                    <a:pt x="311" y="97"/>
                    <a:pt x="312" y="97"/>
                  </a:cubicBezTo>
                  <a:cubicBezTo>
                    <a:pt x="312" y="94"/>
                    <a:pt x="312" y="93"/>
                    <a:pt x="309" y="93"/>
                  </a:cubicBezTo>
                  <a:cubicBezTo>
                    <a:pt x="310" y="93"/>
                    <a:pt x="310" y="93"/>
                    <a:pt x="311" y="93"/>
                  </a:cubicBezTo>
                  <a:cubicBezTo>
                    <a:pt x="310" y="93"/>
                    <a:pt x="311" y="92"/>
                    <a:pt x="311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2"/>
                    <a:pt x="309" y="90"/>
                    <a:pt x="309" y="90"/>
                  </a:cubicBezTo>
                  <a:cubicBezTo>
                    <a:pt x="308" y="90"/>
                    <a:pt x="307" y="90"/>
                    <a:pt x="306" y="90"/>
                  </a:cubicBezTo>
                  <a:cubicBezTo>
                    <a:pt x="306" y="90"/>
                    <a:pt x="305" y="90"/>
                    <a:pt x="305" y="90"/>
                  </a:cubicBezTo>
                  <a:cubicBezTo>
                    <a:pt x="304" y="90"/>
                    <a:pt x="303" y="91"/>
                    <a:pt x="302" y="91"/>
                  </a:cubicBezTo>
                  <a:cubicBezTo>
                    <a:pt x="301" y="91"/>
                    <a:pt x="300" y="90"/>
                    <a:pt x="300" y="90"/>
                  </a:cubicBezTo>
                  <a:close/>
                  <a:moveTo>
                    <a:pt x="251" y="14"/>
                  </a:moveTo>
                  <a:cubicBezTo>
                    <a:pt x="250" y="14"/>
                    <a:pt x="248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5" y="11"/>
                    <a:pt x="244" y="11"/>
                    <a:pt x="243" y="11"/>
                  </a:cubicBezTo>
                  <a:cubicBezTo>
                    <a:pt x="242" y="12"/>
                    <a:pt x="240" y="14"/>
                    <a:pt x="239" y="15"/>
                  </a:cubicBezTo>
                  <a:cubicBezTo>
                    <a:pt x="238" y="14"/>
                    <a:pt x="235" y="13"/>
                    <a:pt x="233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1" y="14"/>
                    <a:pt x="230" y="14"/>
                    <a:pt x="230" y="14"/>
                  </a:cubicBezTo>
                  <a:cubicBezTo>
                    <a:pt x="229" y="14"/>
                    <a:pt x="229" y="16"/>
                    <a:pt x="229" y="16"/>
                  </a:cubicBezTo>
                  <a:cubicBezTo>
                    <a:pt x="231" y="15"/>
                    <a:pt x="233" y="15"/>
                    <a:pt x="235" y="15"/>
                  </a:cubicBezTo>
                  <a:cubicBezTo>
                    <a:pt x="235" y="15"/>
                    <a:pt x="233" y="16"/>
                    <a:pt x="232" y="16"/>
                  </a:cubicBezTo>
                  <a:cubicBezTo>
                    <a:pt x="232" y="16"/>
                    <a:pt x="232" y="17"/>
                    <a:pt x="232" y="17"/>
                  </a:cubicBezTo>
                  <a:cubicBezTo>
                    <a:pt x="234" y="17"/>
                    <a:pt x="236" y="16"/>
                    <a:pt x="238" y="16"/>
                  </a:cubicBezTo>
                  <a:cubicBezTo>
                    <a:pt x="239" y="16"/>
                    <a:pt x="241" y="17"/>
                    <a:pt x="242" y="17"/>
                  </a:cubicBezTo>
                  <a:cubicBezTo>
                    <a:pt x="239" y="17"/>
                    <a:pt x="236" y="18"/>
                    <a:pt x="233" y="19"/>
                  </a:cubicBezTo>
                  <a:cubicBezTo>
                    <a:pt x="233" y="19"/>
                    <a:pt x="233" y="20"/>
                    <a:pt x="233" y="20"/>
                  </a:cubicBezTo>
                  <a:cubicBezTo>
                    <a:pt x="233" y="20"/>
                    <a:pt x="234" y="21"/>
                    <a:pt x="234" y="20"/>
                  </a:cubicBezTo>
                  <a:cubicBezTo>
                    <a:pt x="234" y="20"/>
                    <a:pt x="234" y="20"/>
                    <a:pt x="235" y="19"/>
                  </a:cubicBezTo>
                  <a:cubicBezTo>
                    <a:pt x="238" y="18"/>
                    <a:pt x="242" y="18"/>
                    <a:pt x="246" y="17"/>
                  </a:cubicBezTo>
                  <a:cubicBezTo>
                    <a:pt x="246" y="18"/>
                    <a:pt x="246" y="18"/>
                    <a:pt x="246" y="18"/>
                  </a:cubicBezTo>
                  <a:cubicBezTo>
                    <a:pt x="245" y="18"/>
                    <a:pt x="244" y="18"/>
                    <a:pt x="244" y="19"/>
                  </a:cubicBezTo>
                  <a:cubicBezTo>
                    <a:pt x="243" y="19"/>
                    <a:pt x="242" y="18"/>
                    <a:pt x="241" y="19"/>
                  </a:cubicBezTo>
                  <a:cubicBezTo>
                    <a:pt x="240" y="19"/>
                    <a:pt x="239" y="20"/>
                    <a:pt x="238" y="20"/>
                  </a:cubicBezTo>
                  <a:cubicBezTo>
                    <a:pt x="238" y="20"/>
                    <a:pt x="237" y="20"/>
                    <a:pt x="236" y="20"/>
                  </a:cubicBezTo>
                  <a:cubicBezTo>
                    <a:pt x="236" y="20"/>
                    <a:pt x="235" y="21"/>
                    <a:pt x="234" y="21"/>
                  </a:cubicBezTo>
                  <a:cubicBezTo>
                    <a:pt x="235" y="22"/>
                    <a:pt x="235" y="23"/>
                    <a:pt x="236" y="23"/>
                  </a:cubicBezTo>
                  <a:cubicBezTo>
                    <a:pt x="237" y="23"/>
                    <a:pt x="238" y="22"/>
                    <a:pt x="238" y="22"/>
                  </a:cubicBezTo>
                  <a:cubicBezTo>
                    <a:pt x="240" y="21"/>
                    <a:pt x="243" y="22"/>
                    <a:pt x="244" y="22"/>
                  </a:cubicBezTo>
                  <a:cubicBezTo>
                    <a:pt x="246" y="22"/>
                    <a:pt x="246" y="22"/>
                    <a:pt x="246" y="22"/>
                  </a:cubicBezTo>
                  <a:cubicBezTo>
                    <a:pt x="246" y="22"/>
                    <a:pt x="246" y="22"/>
                    <a:pt x="247" y="22"/>
                  </a:cubicBezTo>
                  <a:cubicBezTo>
                    <a:pt x="248" y="22"/>
                    <a:pt x="247" y="21"/>
                    <a:pt x="248" y="21"/>
                  </a:cubicBezTo>
                  <a:cubicBezTo>
                    <a:pt x="249" y="21"/>
                    <a:pt x="249" y="22"/>
                    <a:pt x="249" y="22"/>
                  </a:cubicBezTo>
                  <a:cubicBezTo>
                    <a:pt x="250" y="22"/>
                    <a:pt x="250" y="23"/>
                    <a:pt x="251" y="23"/>
                  </a:cubicBezTo>
                  <a:cubicBezTo>
                    <a:pt x="252" y="23"/>
                    <a:pt x="254" y="21"/>
                    <a:pt x="254" y="21"/>
                  </a:cubicBezTo>
                  <a:cubicBezTo>
                    <a:pt x="254" y="21"/>
                    <a:pt x="254" y="23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9" y="23"/>
                    <a:pt x="260" y="23"/>
                  </a:cubicBezTo>
                  <a:cubicBezTo>
                    <a:pt x="260" y="23"/>
                    <a:pt x="261" y="24"/>
                    <a:pt x="261" y="24"/>
                  </a:cubicBezTo>
                  <a:cubicBezTo>
                    <a:pt x="262" y="22"/>
                    <a:pt x="262" y="23"/>
                    <a:pt x="263" y="22"/>
                  </a:cubicBezTo>
                  <a:cubicBezTo>
                    <a:pt x="263" y="21"/>
                    <a:pt x="263" y="20"/>
                    <a:pt x="263" y="20"/>
                  </a:cubicBezTo>
                  <a:cubicBezTo>
                    <a:pt x="264" y="20"/>
                    <a:pt x="264" y="20"/>
                    <a:pt x="264" y="20"/>
                  </a:cubicBezTo>
                  <a:cubicBezTo>
                    <a:pt x="264" y="20"/>
                    <a:pt x="264" y="20"/>
                    <a:pt x="265" y="20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65" y="20"/>
                    <a:pt x="265" y="22"/>
                    <a:pt x="265" y="22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9" y="22"/>
                    <a:pt x="273" y="21"/>
                    <a:pt x="276" y="20"/>
                  </a:cubicBezTo>
                  <a:cubicBezTo>
                    <a:pt x="280" y="20"/>
                    <a:pt x="282" y="21"/>
                    <a:pt x="285" y="20"/>
                  </a:cubicBezTo>
                  <a:cubicBezTo>
                    <a:pt x="288" y="20"/>
                    <a:pt x="291" y="19"/>
                    <a:pt x="294" y="18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5" y="17"/>
                    <a:pt x="296" y="18"/>
                    <a:pt x="297" y="18"/>
                  </a:cubicBezTo>
                  <a:cubicBezTo>
                    <a:pt x="298" y="18"/>
                    <a:pt x="300" y="17"/>
                    <a:pt x="301" y="17"/>
                  </a:cubicBezTo>
                  <a:cubicBezTo>
                    <a:pt x="301" y="17"/>
                    <a:pt x="300" y="18"/>
                    <a:pt x="299" y="18"/>
                  </a:cubicBezTo>
                  <a:cubicBezTo>
                    <a:pt x="298" y="18"/>
                    <a:pt x="297" y="18"/>
                    <a:pt x="296" y="18"/>
                  </a:cubicBezTo>
                  <a:cubicBezTo>
                    <a:pt x="296" y="18"/>
                    <a:pt x="295" y="19"/>
                    <a:pt x="294" y="19"/>
                  </a:cubicBezTo>
                  <a:cubicBezTo>
                    <a:pt x="294" y="19"/>
                    <a:pt x="295" y="19"/>
                    <a:pt x="295" y="19"/>
                  </a:cubicBezTo>
                  <a:cubicBezTo>
                    <a:pt x="296" y="20"/>
                    <a:pt x="298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8" y="20"/>
                    <a:pt x="295" y="20"/>
                    <a:pt x="294" y="20"/>
                  </a:cubicBezTo>
                  <a:cubicBezTo>
                    <a:pt x="294" y="20"/>
                    <a:pt x="293" y="21"/>
                    <a:pt x="293" y="21"/>
                  </a:cubicBezTo>
                  <a:cubicBezTo>
                    <a:pt x="292" y="22"/>
                    <a:pt x="291" y="21"/>
                    <a:pt x="289" y="22"/>
                  </a:cubicBezTo>
                  <a:cubicBezTo>
                    <a:pt x="284" y="23"/>
                    <a:pt x="295" y="23"/>
                    <a:pt x="296" y="23"/>
                  </a:cubicBezTo>
                  <a:cubicBezTo>
                    <a:pt x="294" y="23"/>
                    <a:pt x="291" y="25"/>
                    <a:pt x="288" y="25"/>
                  </a:cubicBezTo>
                  <a:cubicBezTo>
                    <a:pt x="288" y="25"/>
                    <a:pt x="287" y="24"/>
                    <a:pt x="286" y="24"/>
                  </a:cubicBezTo>
                  <a:cubicBezTo>
                    <a:pt x="286" y="24"/>
                    <a:pt x="286" y="25"/>
                    <a:pt x="286" y="25"/>
                  </a:cubicBezTo>
                  <a:cubicBezTo>
                    <a:pt x="282" y="24"/>
                    <a:pt x="278" y="25"/>
                    <a:pt x="274" y="26"/>
                  </a:cubicBezTo>
                  <a:cubicBezTo>
                    <a:pt x="274" y="26"/>
                    <a:pt x="274" y="26"/>
                    <a:pt x="274" y="27"/>
                  </a:cubicBezTo>
                  <a:cubicBezTo>
                    <a:pt x="274" y="27"/>
                    <a:pt x="275" y="27"/>
                    <a:pt x="275" y="28"/>
                  </a:cubicBezTo>
                  <a:cubicBezTo>
                    <a:pt x="275" y="29"/>
                    <a:pt x="274" y="29"/>
                    <a:pt x="274" y="29"/>
                  </a:cubicBezTo>
                  <a:cubicBezTo>
                    <a:pt x="274" y="30"/>
                    <a:pt x="275" y="30"/>
                    <a:pt x="275" y="30"/>
                  </a:cubicBezTo>
                  <a:cubicBezTo>
                    <a:pt x="277" y="30"/>
                    <a:pt x="282" y="30"/>
                    <a:pt x="280" y="30"/>
                  </a:cubicBezTo>
                  <a:cubicBezTo>
                    <a:pt x="281" y="31"/>
                    <a:pt x="281" y="30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1" y="31"/>
                    <a:pt x="281" y="31"/>
                  </a:cubicBezTo>
                  <a:cubicBezTo>
                    <a:pt x="280" y="32"/>
                    <a:pt x="281" y="31"/>
                    <a:pt x="280" y="31"/>
                  </a:cubicBezTo>
                  <a:cubicBezTo>
                    <a:pt x="280" y="32"/>
                    <a:pt x="280" y="32"/>
                    <a:pt x="280" y="32"/>
                  </a:cubicBezTo>
                  <a:cubicBezTo>
                    <a:pt x="279" y="32"/>
                    <a:pt x="279" y="32"/>
                    <a:pt x="278" y="32"/>
                  </a:cubicBezTo>
                  <a:cubicBezTo>
                    <a:pt x="277" y="32"/>
                    <a:pt x="276" y="32"/>
                    <a:pt x="276" y="32"/>
                  </a:cubicBezTo>
                  <a:cubicBezTo>
                    <a:pt x="276" y="31"/>
                    <a:pt x="276" y="31"/>
                    <a:pt x="276" y="31"/>
                  </a:cubicBezTo>
                  <a:cubicBezTo>
                    <a:pt x="275" y="31"/>
                    <a:pt x="275" y="31"/>
                    <a:pt x="274" y="31"/>
                  </a:cubicBezTo>
                  <a:cubicBezTo>
                    <a:pt x="273" y="31"/>
                    <a:pt x="274" y="29"/>
                    <a:pt x="273" y="27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8" y="24"/>
                    <a:pt x="259" y="25"/>
                    <a:pt x="256" y="25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9"/>
                    <a:pt x="255" y="29"/>
                  </a:cubicBezTo>
                  <a:cubicBezTo>
                    <a:pt x="255" y="29"/>
                    <a:pt x="254" y="29"/>
                    <a:pt x="254" y="29"/>
                  </a:cubicBezTo>
                  <a:cubicBezTo>
                    <a:pt x="253" y="30"/>
                    <a:pt x="253" y="31"/>
                    <a:pt x="253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9"/>
                    <a:pt x="253" y="29"/>
                    <a:pt x="253" y="28"/>
                  </a:cubicBezTo>
                  <a:cubicBezTo>
                    <a:pt x="253" y="28"/>
                    <a:pt x="252" y="27"/>
                    <a:pt x="252" y="27"/>
                  </a:cubicBezTo>
                  <a:cubicBezTo>
                    <a:pt x="252" y="27"/>
                    <a:pt x="251" y="27"/>
                    <a:pt x="251" y="27"/>
                  </a:cubicBezTo>
                  <a:cubicBezTo>
                    <a:pt x="250" y="26"/>
                    <a:pt x="251" y="25"/>
                    <a:pt x="251" y="25"/>
                  </a:cubicBezTo>
                  <a:cubicBezTo>
                    <a:pt x="250" y="25"/>
                    <a:pt x="250" y="25"/>
                    <a:pt x="250" y="25"/>
                  </a:cubicBezTo>
                  <a:cubicBezTo>
                    <a:pt x="250" y="25"/>
                    <a:pt x="250" y="26"/>
                    <a:pt x="250" y="26"/>
                  </a:cubicBezTo>
                  <a:cubicBezTo>
                    <a:pt x="249" y="26"/>
                    <a:pt x="248" y="26"/>
                    <a:pt x="248" y="26"/>
                  </a:cubicBezTo>
                  <a:cubicBezTo>
                    <a:pt x="247" y="25"/>
                    <a:pt x="248" y="25"/>
                    <a:pt x="247" y="24"/>
                  </a:cubicBezTo>
                  <a:cubicBezTo>
                    <a:pt x="247" y="25"/>
                    <a:pt x="246" y="25"/>
                    <a:pt x="246" y="25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35" y="26"/>
                    <a:pt x="235" y="26"/>
                  </a:cubicBezTo>
                  <a:cubicBezTo>
                    <a:pt x="234" y="25"/>
                    <a:pt x="232" y="24"/>
                    <a:pt x="231" y="24"/>
                  </a:cubicBezTo>
                  <a:cubicBezTo>
                    <a:pt x="231" y="23"/>
                    <a:pt x="232" y="23"/>
                    <a:pt x="231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7" y="17"/>
                    <a:pt x="224" y="18"/>
                    <a:pt x="221" y="17"/>
                  </a:cubicBezTo>
                  <a:cubicBezTo>
                    <a:pt x="221" y="17"/>
                    <a:pt x="220" y="16"/>
                    <a:pt x="219" y="16"/>
                  </a:cubicBezTo>
                  <a:cubicBezTo>
                    <a:pt x="217" y="16"/>
                    <a:pt x="212" y="16"/>
                    <a:pt x="210" y="16"/>
                  </a:cubicBezTo>
                  <a:cubicBezTo>
                    <a:pt x="210" y="16"/>
                    <a:pt x="210" y="17"/>
                    <a:pt x="210" y="17"/>
                  </a:cubicBezTo>
                  <a:cubicBezTo>
                    <a:pt x="212" y="17"/>
                    <a:pt x="213" y="17"/>
                    <a:pt x="215" y="17"/>
                  </a:cubicBezTo>
                  <a:cubicBezTo>
                    <a:pt x="215" y="17"/>
                    <a:pt x="217" y="17"/>
                    <a:pt x="217" y="17"/>
                  </a:cubicBezTo>
                  <a:cubicBezTo>
                    <a:pt x="217" y="17"/>
                    <a:pt x="217" y="18"/>
                    <a:pt x="217" y="18"/>
                  </a:cubicBezTo>
                  <a:cubicBezTo>
                    <a:pt x="218" y="17"/>
                    <a:pt x="218" y="19"/>
                    <a:pt x="218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6" y="20"/>
                    <a:pt x="215" y="20"/>
                    <a:pt x="212" y="20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11" y="19"/>
                    <a:pt x="210" y="20"/>
                    <a:pt x="210" y="19"/>
                  </a:cubicBezTo>
                  <a:cubicBezTo>
                    <a:pt x="210" y="20"/>
                    <a:pt x="210" y="21"/>
                    <a:pt x="210" y="21"/>
                  </a:cubicBezTo>
                  <a:cubicBezTo>
                    <a:pt x="211" y="22"/>
                    <a:pt x="212" y="21"/>
                    <a:pt x="212" y="21"/>
                  </a:cubicBezTo>
                  <a:cubicBezTo>
                    <a:pt x="212" y="21"/>
                    <a:pt x="212" y="22"/>
                    <a:pt x="212" y="22"/>
                  </a:cubicBezTo>
                  <a:cubicBezTo>
                    <a:pt x="214" y="23"/>
                    <a:pt x="214" y="22"/>
                    <a:pt x="215" y="21"/>
                  </a:cubicBezTo>
                  <a:cubicBezTo>
                    <a:pt x="217" y="22"/>
                    <a:pt x="217" y="22"/>
                    <a:pt x="220" y="22"/>
                  </a:cubicBezTo>
                  <a:cubicBezTo>
                    <a:pt x="220" y="22"/>
                    <a:pt x="220" y="21"/>
                    <a:pt x="221" y="21"/>
                  </a:cubicBezTo>
                  <a:cubicBezTo>
                    <a:pt x="221" y="22"/>
                    <a:pt x="221" y="22"/>
                    <a:pt x="221" y="23"/>
                  </a:cubicBezTo>
                  <a:cubicBezTo>
                    <a:pt x="221" y="23"/>
                    <a:pt x="222" y="23"/>
                    <a:pt x="222" y="23"/>
                  </a:cubicBezTo>
                  <a:cubicBezTo>
                    <a:pt x="222" y="23"/>
                    <a:pt x="222" y="24"/>
                    <a:pt x="222" y="24"/>
                  </a:cubicBezTo>
                  <a:cubicBezTo>
                    <a:pt x="219" y="24"/>
                    <a:pt x="216" y="25"/>
                    <a:pt x="214" y="25"/>
                  </a:cubicBezTo>
                  <a:cubicBezTo>
                    <a:pt x="214" y="25"/>
                    <a:pt x="215" y="26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4" y="27"/>
                    <a:pt x="215" y="27"/>
                    <a:pt x="214" y="27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1" y="28"/>
                    <a:pt x="218" y="29"/>
                    <a:pt x="218" y="29"/>
                  </a:cubicBezTo>
                  <a:cubicBezTo>
                    <a:pt x="219" y="29"/>
                    <a:pt x="219" y="28"/>
                    <a:pt x="219" y="27"/>
                  </a:cubicBezTo>
                  <a:cubicBezTo>
                    <a:pt x="220" y="28"/>
                    <a:pt x="219" y="29"/>
                    <a:pt x="219" y="29"/>
                  </a:cubicBezTo>
                  <a:cubicBezTo>
                    <a:pt x="220" y="29"/>
                    <a:pt x="220" y="30"/>
                    <a:pt x="221" y="29"/>
                  </a:cubicBezTo>
                  <a:cubicBezTo>
                    <a:pt x="222" y="29"/>
                    <a:pt x="222" y="29"/>
                    <a:pt x="222" y="29"/>
                  </a:cubicBezTo>
                  <a:cubicBezTo>
                    <a:pt x="222" y="29"/>
                    <a:pt x="223" y="29"/>
                    <a:pt x="223" y="29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1" y="30"/>
                    <a:pt x="220" y="30"/>
                    <a:pt x="218" y="30"/>
                  </a:cubicBezTo>
                  <a:cubicBezTo>
                    <a:pt x="218" y="30"/>
                    <a:pt x="217" y="29"/>
                    <a:pt x="217" y="29"/>
                  </a:cubicBezTo>
                  <a:cubicBezTo>
                    <a:pt x="213" y="29"/>
                    <a:pt x="214" y="31"/>
                    <a:pt x="215" y="31"/>
                  </a:cubicBezTo>
                  <a:cubicBezTo>
                    <a:pt x="215" y="31"/>
                    <a:pt x="215" y="33"/>
                    <a:pt x="215" y="32"/>
                  </a:cubicBezTo>
                  <a:cubicBezTo>
                    <a:pt x="215" y="32"/>
                    <a:pt x="215" y="33"/>
                    <a:pt x="216" y="33"/>
                  </a:cubicBezTo>
                  <a:cubicBezTo>
                    <a:pt x="218" y="35"/>
                    <a:pt x="221" y="35"/>
                    <a:pt x="224" y="35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4" y="36"/>
                    <a:pt x="223" y="36"/>
                    <a:pt x="223" y="36"/>
                  </a:cubicBezTo>
                  <a:cubicBezTo>
                    <a:pt x="222" y="36"/>
                    <a:pt x="220" y="35"/>
                    <a:pt x="219" y="36"/>
                  </a:cubicBezTo>
                  <a:cubicBezTo>
                    <a:pt x="219" y="36"/>
                    <a:pt x="218" y="37"/>
                    <a:pt x="219" y="37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20" y="38"/>
                    <a:pt x="225" y="38"/>
                    <a:pt x="225" y="37"/>
                  </a:cubicBezTo>
                  <a:cubicBezTo>
                    <a:pt x="226" y="37"/>
                    <a:pt x="226" y="36"/>
                    <a:pt x="226" y="36"/>
                  </a:cubicBezTo>
                  <a:cubicBezTo>
                    <a:pt x="228" y="36"/>
                    <a:pt x="230" y="36"/>
                    <a:pt x="231" y="36"/>
                  </a:cubicBezTo>
                  <a:cubicBezTo>
                    <a:pt x="231" y="36"/>
                    <a:pt x="231" y="37"/>
                    <a:pt x="231" y="37"/>
                  </a:cubicBezTo>
                  <a:cubicBezTo>
                    <a:pt x="228" y="38"/>
                    <a:pt x="227" y="38"/>
                    <a:pt x="224" y="39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4" y="40"/>
                    <a:pt x="225" y="40"/>
                    <a:pt x="225" y="41"/>
                  </a:cubicBezTo>
                  <a:cubicBezTo>
                    <a:pt x="225" y="41"/>
                    <a:pt x="226" y="41"/>
                    <a:pt x="226" y="41"/>
                  </a:cubicBezTo>
                  <a:cubicBezTo>
                    <a:pt x="226" y="42"/>
                    <a:pt x="226" y="43"/>
                    <a:pt x="226" y="43"/>
                  </a:cubicBezTo>
                  <a:cubicBezTo>
                    <a:pt x="227" y="43"/>
                    <a:pt x="228" y="43"/>
                    <a:pt x="228" y="43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27" y="44"/>
                    <a:pt x="227" y="44"/>
                    <a:pt x="226" y="44"/>
                  </a:cubicBezTo>
                  <a:cubicBezTo>
                    <a:pt x="226" y="45"/>
                    <a:pt x="227" y="46"/>
                    <a:pt x="226" y="46"/>
                  </a:cubicBezTo>
                  <a:cubicBezTo>
                    <a:pt x="230" y="46"/>
                    <a:pt x="231" y="46"/>
                    <a:pt x="234" y="45"/>
                  </a:cubicBezTo>
                  <a:cubicBezTo>
                    <a:pt x="234" y="45"/>
                    <a:pt x="233" y="44"/>
                    <a:pt x="234" y="44"/>
                  </a:cubicBezTo>
                  <a:cubicBezTo>
                    <a:pt x="234" y="44"/>
                    <a:pt x="234" y="44"/>
                    <a:pt x="235" y="44"/>
                  </a:cubicBezTo>
                  <a:cubicBezTo>
                    <a:pt x="235" y="44"/>
                    <a:pt x="235" y="45"/>
                    <a:pt x="235" y="45"/>
                  </a:cubicBezTo>
                  <a:cubicBezTo>
                    <a:pt x="236" y="45"/>
                    <a:pt x="237" y="45"/>
                    <a:pt x="237" y="45"/>
                  </a:cubicBezTo>
                  <a:cubicBezTo>
                    <a:pt x="236" y="46"/>
                    <a:pt x="238" y="46"/>
                    <a:pt x="238" y="46"/>
                  </a:cubicBezTo>
                  <a:cubicBezTo>
                    <a:pt x="238" y="46"/>
                    <a:pt x="238" y="45"/>
                    <a:pt x="238" y="45"/>
                  </a:cubicBezTo>
                  <a:cubicBezTo>
                    <a:pt x="238" y="45"/>
                    <a:pt x="239" y="46"/>
                    <a:pt x="240" y="45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2" y="43"/>
                    <a:pt x="243" y="43"/>
                  </a:cubicBezTo>
                  <a:cubicBezTo>
                    <a:pt x="243" y="42"/>
                    <a:pt x="244" y="42"/>
                    <a:pt x="245" y="42"/>
                  </a:cubicBezTo>
                  <a:cubicBezTo>
                    <a:pt x="244" y="41"/>
                    <a:pt x="245" y="39"/>
                    <a:pt x="246" y="38"/>
                  </a:cubicBezTo>
                  <a:cubicBezTo>
                    <a:pt x="246" y="38"/>
                    <a:pt x="246" y="40"/>
                    <a:pt x="246" y="40"/>
                  </a:cubicBezTo>
                  <a:cubicBezTo>
                    <a:pt x="246" y="40"/>
                    <a:pt x="247" y="40"/>
                    <a:pt x="248" y="40"/>
                  </a:cubicBezTo>
                  <a:cubicBezTo>
                    <a:pt x="248" y="40"/>
                    <a:pt x="248" y="40"/>
                    <a:pt x="248" y="40"/>
                  </a:cubicBezTo>
                  <a:cubicBezTo>
                    <a:pt x="248" y="40"/>
                    <a:pt x="250" y="38"/>
                    <a:pt x="250" y="38"/>
                  </a:cubicBezTo>
                  <a:cubicBezTo>
                    <a:pt x="251" y="38"/>
                    <a:pt x="251" y="39"/>
                    <a:pt x="251" y="39"/>
                  </a:cubicBezTo>
                  <a:cubicBezTo>
                    <a:pt x="252" y="39"/>
                    <a:pt x="253" y="38"/>
                    <a:pt x="254" y="38"/>
                  </a:cubicBezTo>
                  <a:cubicBezTo>
                    <a:pt x="254" y="38"/>
                    <a:pt x="253" y="39"/>
                    <a:pt x="253" y="39"/>
                  </a:cubicBezTo>
                  <a:cubicBezTo>
                    <a:pt x="255" y="39"/>
                    <a:pt x="255" y="38"/>
                    <a:pt x="254" y="38"/>
                  </a:cubicBezTo>
                  <a:cubicBezTo>
                    <a:pt x="255" y="38"/>
                    <a:pt x="256" y="38"/>
                    <a:pt x="256" y="38"/>
                  </a:cubicBezTo>
                  <a:cubicBezTo>
                    <a:pt x="256" y="38"/>
                    <a:pt x="256" y="38"/>
                    <a:pt x="256" y="38"/>
                  </a:cubicBezTo>
                  <a:cubicBezTo>
                    <a:pt x="258" y="37"/>
                    <a:pt x="260" y="37"/>
                    <a:pt x="261" y="36"/>
                  </a:cubicBezTo>
                  <a:cubicBezTo>
                    <a:pt x="261" y="36"/>
                    <a:pt x="261" y="35"/>
                    <a:pt x="261" y="35"/>
                  </a:cubicBezTo>
                  <a:cubicBezTo>
                    <a:pt x="261" y="35"/>
                    <a:pt x="259" y="32"/>
                    <a:pt x="259" y="31"/>
                  </a:cubicBezTo>
                  <a:cubicBezTo>
                    <a:pt x="259" y="31"/>
                    <a:pt x="260" y="31"/>
                    <a:pt x="260" y="31"/>
                  </a:cubicBezTo>
                  <a:cubicBezTo>
                    <a:pt x="261" y="33"/>
                    <a:pt x="262" y="34"/>
                    <a:pt x="262" y="35"/>
                  </a:cubicBezTo>
                  <a:cubicBezTo>
                    <a:pt x="263" y="35"/>
                    <a:pt x="263" y="36"/>
                    <a:pt x="263" y="35"/>
                  </a:cubicBezTo>
                  <a:cubicBezTo>
                    <a:pt x="263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6" y="36"/>
                    <a:pt x="260" y="37"/>
                    <a:pt x="262" y="37"/>
                  </a:cubicBezTo>
                  <a:cubicBezTo>
                    <a:pt x="265" y="38"/>
                    <a:pt x="269" y="38"/>
                    <a:pt x="272" y="38"/>
                  </a:cubicBezTo>
                  <a:cubicBezTo>
                    <a:pt x="271" y="39"/>
                    <a:pt x="272" y="40"/>
                    <a:pt x="272" y="40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8" y="39"/>
                    <a:pt x="265" y="39"/>
                    <a:pt x="262" y="39"/>
                  </a:cubicBezTo>
                  <a:cubicBezTo>
                    <a:pt x="262" y="39"/>
                    <a:pt x="260" y="40"/>
                    <a:pt x="259" y="39"/>
                  </a:cubicBezTo>
                  <a:cubicBezTo>
                    <a:pt x="258" y="39"/>
                    <a:pt x="258" y="38"/>
                    <a:pt x="257" y="38"/>
                  </a:cubicBezTo>
                  <a:cubicBezTo>
                    <a:pt x="257" y="38"/>
                    <a:pt x="252" y="40"/>
                    <a:pt x="251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0" y="41"/>
                    <a:pt x="250" y="41"/>
                    <a:pt x="249" y="41"/>
                  </a:cubicBezTo>
                  <a:cubicBezTo>
                    <a:pt x="250" y="41"/>
                    <a:pt x="248" y="41"/>
                    <a:pt x="248" y="41"/>
                  </a:cubicBezTo>
                  <a:cubicBezTo>
                    <a:pt x="247" y="43"/>
                    <a:pt x="247" y="44"/>
                    <a:pt x="247" y="46"/>
                  </a:cubicBezTo>
                  <a:cubicBezTo>
                    <a:pt x="248" y="46"/>
                    <a:pt x="248" y="45"/>
                    <a:pt x="248" y="46"/>
                  </a:cubicBezTo>
                  <a:cubicBezTo>
                    <a:pt x="248" y="46"/>
                    <a:pt x="249" y="46"/>
                    <a:pt x="249" y="46"/>
                  </a:cubicBezTo>
                  <a:cubicBezTo>
                    <a:pt x="251" y="46"/>
                    <a:pt x="252" y="44"/>
                    <a:pt x="254" y="44"/>
                  </a:cubicBezTo>
                  <a:cubicBezTo>
                    <a:pt x="255" y="44"/>
                    <a:pt x="253" y="45"/>
                    <a:pt x="254" y="45"/>
                  </a:cubicBezTo>
                  <a:cubicBezTo>
                    <a:pt x="256" y="46"/>
                    <a:pt x="258" y="45"/>
                    <a:pt x="259" y="44"/>
                  </a:cubicBezTo>
                  <a:cubicBezTo>
                    <a:pt x="260" y="43"/>
                    <a:pt x="261" y="43"/>
                    <a:pt x="262" y="42"/>
                  </a:cubicBezTo>
                  <a:cubicBezTo>
                    <a:pt x="262" y="44"/>
                    <a:pt x="262" y="44"/>
                    <a:pt x="260" y="46"/>
                  </a:cubicBezTo>
                  <a:cubicBezTo>
                    <a:pt x="261" y="46"/>
                    <a:pt x="261" y="46"/>
                    <a:pt x="262" y="46"/>
                  </a:cubicBezTo>
                  <a:cubicBezTo>
                    <a:pt x="262" y="47"/>
                    <a:pt x="262" y="48"/>
                    <a:pt x="262" y="48"/>
                  </a:cubicBezTo>
                  <a:cubicBezTo>
                    <a:pt x="262" y="48"/>
                    <a:pt x="263" y="49"/>
                    <a:pt x="263" y="49"/>
                  </a:cubicBezTo>
                  <a:cubicBezTo>
                    <a:pt x="263" y="49"/>
                    <a:pt x="264" y="48"/>
                    <a:pt x="264" y="48"/>
                  </a:cubicBezTo>
                  <a:cubicBezTo>
                    <a:pt x="265" y="48"/>
                    <a:pt x="265" y="48"/>
                    <a:pt x="265" y="48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7" y="49"/>
                    <a:pt x="270" y="48"/>
                    <a:pt x="269" y="49"/>
                  </a:cubicBezTo>
                  <a:cubicBezTo>
                    <a:pt x="269" y="49"/>
                    <a:pt x="268" y="49"/>
                    <a:pt x="268" y="50"/>
                  </a:cubicBezTo>
                  <a:cubicBezTo>
                    <a:pt x="268" y="50"/>
                    <a:pt x="269" y="50"/>
                    <a:pt x="268" y="51"/>
                  </a:cubicBezTo>
                  <a:cubicBezTo>
                    <a:pt x="268" y="51"/>
                    <a:pt x="267" y="51"/>
                    <a:pt x="267" y="51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5" y="52"/>
                    <a:pt x="265" y="51"/>
                    <a:pt x="265" y="51"/>
                  </a:cubicBezTo>
                  <a:cubicBezTo>
                    <a:pt x="264" y="51"/>
                    <a:pt x="261" y="52"/>
                    <a:pt x="260" y="51"/>
                  </a:cubicBezTo>
                  <a:cubicBezTo>
                    <a:pt x="260" y="51"/>
                    <a:pt x="259" y="49"/>
                    <a:pt x="259" y="49"/>
                  </a:cubicBezTo>
                  <a:cubicBezTo>
                    <a:pt x="258" y="49"/>
                    <a:pt x="257" y="49"/>
                    <a:pt x="257" y="49"/>
                  </a:cubicBezTo>
                  <a:cubicBezTo>
                    <a:pt x="256" y="49"/>
                    <a:pt x="255" y="47"/>
                    <a:pt x="254" y="47"/>
                  </a:cubicBezTo>
                  <a:cubicBezTo>
                    <a:pt x="252" y="46"/>
                    <a:pt x="248" y="47"/>
                    <a:pt x="246" y="48"/>
                  </a:cubicBezTo>
                  <a:cubicBezTo>
                    <a:pt x="246" y="48"/>
                    <a:pt x="247" y="49"/>
                    <a:pt x="246" y="50"/>
                  </a:cubicBezTo>
                  <a:cubicBezTo>
                    <a:pt x="246" y="50"/>
                    <a:pt x="247" y="50"/>
                    <a:pt x="247" y="51"/>
                  </a:cubicBezTo>
                  <a:cubicBezTo>
                    <a:pt x="248" y="51"/>
                    <a:pt x="249" y="51"/>
                    <a:pt x="249" y="51"/>
                  </a:cubicBezTo>
                  <a:cubicBezTo>
                    <a:pt x="249" y="51"/>
                    <a:pt x="249" y="51"/>
                    <a:pt x="249" y="51"/>
                  </a:cubicBezTo>
                  <a:cubicBezTo>
                    <a:pt x="249" y="51"/>
                    <a:pt x="249" y="52"/>
                    <a:pt x="250" y="53"/>
                  </a:cubicBezTo>
                  <a:cubicBezTo>
                    <a:pt x="244" y="54"/>
                    <a:pt x="242" y="53"/>
                    <a:pt x="239" y="56"/>
                  </a:cubicBezTo>
                  <a:cubicBezTo>
                    <a:pt x="239" y="56"/>
                    <a:pt x="238" y="57"/>
                    <a:pt x="238" y="57"/>
                  </a:cubicBezTo>
                  <a:cubicBezTo>
                    <a:pt x="238" y="58"/>
                    <a:pt x="239" y="59"/>
                    <a:pt x="240" y="60"/>
                  </a:cubicBezTo>
                  <a:cubicBezTo>
                    <a:pt x="240" y="60"/>
                    <a:pt x="240" y="60"/>
                    <a:pt x="241" y="60"/>
                  </a:cubicBezTo>
                  <a:cubicBezTo>
                    <a:pt x="241" y="60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2" y="59"/>
                    <a:pt x="241" y="59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4" y="61"/>
                    <a:pt x="246" y="60"/>
                    <a:pt x="247" y="60"/>
                  </a:cubicBezTo>
                  <a:cubicBezTo>
                    <a:pt x="247" y="60"/>
                    <a:pt x="247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7" y="58"/>
                    <a:pt x="247" y="58"/>
                    <a:pt x="248" y="58"/>
                  </a:cubicBezTo>
                  <a:cubicBezTo>
                    <a:pt x="248" y="58"/>
                    <a:pt x="249" y="58"/>
                    <a:pt x="249" y="59"/>
                  </a:cubicBezTo>
                  <a:cubicBezTo>
                    <a:pt x="249" y="59"/>
                    <a:pt x="249" y="60"/>
                    <a:pt x="249" y="60"/>
                  </a:cubicBezTo>
                  <a:cubicBezTo>
                    <a:pt x="250" y="60"/>
                    <a:pt x="250" y="60"/>
                    <a:pt x="250" y="60"/>
                  </a:cubicBezTo>
                  <a:cubicBezTo>
                    <a:pt x="250" y="60"/>
                    <a:pt x="250" y="60"/>
                    <a:pt x="251" y="59"/>
                  </a:cubicBezTo>
                  <a:cubicBezTo>
                    <a:pt x="251" y="58"/>
                    <a:pt x="251" y="58"/>
                    <a:pt x="251" y="58"/>
                  </a:cubicBezTo>
                  <a:cubicBezTo>
                    <a:pt x="252" y="58"/>
                    <a:pt x="251" y="59"/>
                    <a:pt x="251" y="59"/>
                  </a:cubicBezTo>
                  <a:cubicBezTo>
                    <a:pt x="252" y="60"/>
                    <a:pt x="254" y="60"/>
                    <a:pt x="254" y="60"/>
                  </a:cubicBezTo>
                  <a:cubicBezTo>
                    <a:pt x="256" y="61"/>
                    <a:pt x="257" y="60"/>
                    <a:pt x="258" y="61"/>
                  </a:cubicBezTo>
                  <a:cubicBezTo>
                    <a:pt x="259" y="61"/>
                    <a:pt x="258" y="61"/>
                    <a:pt x="259" y="62"/>
                  </a:cubicBezTo>
                  <a:cubicBezTo>
                    <a:pt x="259" y="61"/>
                    <a:pt x="259" y="61"/>
                    <a:pt x="259" y="60"/>
                  </a:cubicBezTo>
                  <a:cubicBezTo>
                    <a:pt x="262" y="59"/>
                    <a:pt x="262" y="60"/>
                    <a:pt x="260" y="57"/>
                  </a:cubicBezTo>
                  <a:cubicBezTo>
                    <a:pt x="263" y="58"/>
                    <a:pt x="262" y="58"/>
                    <a:pt x="263" y="57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5" y="55"/>
                    <a:pt x="264" y="58"/>
                    <a:pt x="265" y="58"/>
                  </a:cubicBezTo>
                  <a:cubicBezTo>
                    <a:pt x="265" y="58"/>
                    <a:pt x="265" y="59"/>
                    <a:pt x="265" y="59"/>
                  </a:cubicBezTo>
                  <a:cubicBezTo>
                    <a:pt x="266" y="59"/>
                    <a:pt x="268" y="58"/>
                    <a:pt x="269" y="58"/>
                  </a:cubicBezTo>
                  <a:cubicBezTo>
                    <a:pt x="269" y="58"/>
                    <a:pt x="270" y="59"/>
                    <a:pt x="270" y="59"/>
                  </a:cubicBezTo>
                  <a:cubicBezTo>
                    <a:pt x="271" y="59"/>
                    <a:pt x="272" y="58"/>
                    <a:pt x="272" y="58"/>
                  </a:cubicBezTo>
                  <a:cubicBezTo>
                    <a:pt x="273" y="58"/>
                    <a:pt x="273" y="58"/>
                    <a:pt x="273" y="59"/>
                  </a:cubicBezTo>
                  <a:cubicBezTo>
                    <a:pt x="273" y="58"/>
                    <a:pt x="273" y="58"/>
                    <a:pt x="274" y="58"/>
                  </a:cubicBezTo>
                  <a:cubicBezTo>
                    <a:pt x="273" y="57"/>
                    <a:pt x="273" y="56"/>
                    <a:pt x="273" y="55"/>
                  </a:cubicBezTo>
                  <a:cubicBezTo>
                    <a:pt x="274" y="55"/>
                    <a:pt x="274" y="56"/>
                    <a:pt x="275" y="56"/>
                  </a:cubicBezTo>
                  <a:cubicBezTo>
                    <a:pt x="275" y="56"/>
                    <a:pt x="274" y="57"/>
                    <a:pt x="274" y="57"/>
                  </a:cubicBezTo>
                  <a:cubicBezTo>
                    <a:pt x="276" y="59"/>
                    <a:pt x="276" y="58"/>
                    <a:pt x="277" y="58"/>
                  </a:cubicBezTo>
                  <a:cubicBezTo>
                    <a:pt x="277" y="57"/>
                    <a:pt x="278" y="57"/>
                    <a:pt x="278" y="57"/>
                  </a:cubicBezTo>
                  <a:cubicBezTo>
                    <a:pt x="278" y="57"/>
                    <a:pt x="278" y="58"/>
                    <a:pt x="279" y="58"/>
                  </a:cubicBezTo>
                  <a:cubicBezTo>
                    <a:pt x="279" y="60"/>
                    <a:pt x="279" y="60"/>
                    <a:pt x="279" y="62"/>
                  </a:cubicBezTo>
                  <a:cubicBezTo>
                    <a:pt x="279" y="62"/>
                    <a:pt x="281" y="62"/>
                    <a:pt x="280" y="62"/>
                  </a:cubicBezTo>
                  <a:cubicBezTo>
                    <a:pt x="280" y="62"/>
                    <a:pt x="281" y="62"/>
                    <a:pt x="281" y="62"/>
                  </a:cubicBezTo>
                  <a:cubicBezTo>
                    <a:pt x="282" y="62"/>
                    <a:pt x="282" y="61"/>
                    <a:pt x="282" y="60"/>
                  </a:cubicBezTo>
                  <a:cubicBezTo>
                    <a:pt x="283" y="60"/>
                    <a:pt x="284" y="59"/>
                    <a:pt x="285" y="59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6" y="58"/>
                    <a:pt x="286" y="59"/>
                    <a:pt x="287" y="59"/>
                  </a:cubicBezTo>
                  <a:cubicBezTo>
                    <a:pt x="287" y="59"/>
                    <a:pt x="288" y="59"/>
                    <a:pt x="288" y="59"/>
                  </a:cubicBezTo>
                  <a:cubicBezTo>
                    <a:pt x="288" y="59"/>
                    <a:pt x="289" y="58"/>
                    <a:pt x="289" y="58"/>
                  </a:cubicBezTo>
                  <a:cubicBezTo>
                    <a:pt x="290" y="57"/>
                    <a:pt x="291" y="57"/>
                    <a:pt x="293" y="56"/>
                  </a:cubicBezTo>
                  <a:cubicBezTo>
                    <a:pt x="292" y="56"/>
                    <a:pt x="292" y="55"/>
                    <a:pt x="292" y="55"/>
                  </a:cubicBezTo>
                  <a:cubicBezTo>
                    <a:pt x="291" y="55"/>
                    <a:pt x="290" y="55"/>
                    <a:pt x="289" y="55"/>
                  </a:cubicBezTo>
                  <a:cubicBezTo>
                    <a:pt x="289" y="55"/>
                    <a:pt x="288" y="53"/>
                    <a:pt x="287" y="52"/>
                  </a:cubicBezTo>
                  <a:cubicBezTo>
                    <a:pt x="286" y="52"/>
                    <a:pt x="284" y="52"/>
                    <a:pt x="282" y="52"/>
                  </a:cubicBezTo>
                  <a:cubicBezTo>
                    <a:pt x="285" y="51"/>
                    <a:pt x="289" y="51"/>
                    <a:pt x="292" y="50"/>
                  </a:cubicBezTo>
                  <a:cubicBezTo>
                    <a:pt x="292" y="49"/>
                    <a:pt x="292" y="47"/>
                    <a:pt x="292" y="47"/>
                  </a:cubicBezTo>
                  <a:cubicBezTo>
                    <a:pt x="294" y="47"/>
                    <a:pt x="296" y="48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7"/>
                    <a:pt x="301" y="47"/>
                    <a:pt x="301" y="47"/>
                  </a:cubicBezTo>
                  <a:cubicBezTo>
                    <a:pt x="302" y="47"/>
                    <a:pt x="302" y="46"/>
                    <a:pt x="302" y="46"/>
                  </a:cubicBezTo>
                  <a:cubicBezTo>
                    <a:pt x="302" y="46"/>
                    <a:pt x="302" y="45"/>
                    <a:pt x="303" y="45"/>
                  </a:cubicBezTo>
                  <a:cubicBezTo>
                    <a:pt x="301" y="45"/>
                    <a:pt x="298" y="44"/>
                    <a:pt x="301" y="44"/>
                  </a:cubicBezTo>
                  <a:cubicBezTo>
                    <a:pt x="303" y="44"/>
                    <a:pt x="307" y="44"/>
                    <a:pt x="304" y="43"/>
                  </a:cubicBezTo>
                  <a:cubicBezTo>
                    <a:pt x="304" y="42"/>
                    <a:pt x="304" y="42"/>
                    <a:pt x="304" y="42"/>
                  </a:cubicBezTo>
                  <a:cubicBezTo>
                    <a:pt x="307" y="42"/>
                    <a:pt x="308" y="42"/>
                    <a:pt x="310" y="41"/>
                  </a:cubicBezTo>
                  <a:cubicBezTo>
                    <a:pt x="310" y="40"/>
                    <a:pt x="310" y="40"/>
                    <a:pt x="310" y="40"/>
                  </a:cubicBezTo>
                  <a:cubicBezTo>
                    <a:pt x="309" y="40"/>
                    <a:pt x="309" y="40"/>
                    <a:pt x="309" y="39"/>
                  </a:cubicBezTo>
                  <a:cubicBezTo>
                    <a:pt x="308" y="39"/>
                    <a:pt x="307" y="40"/>
                    <a:pt x="305" y="39"/>
                  </a:cubicBezTo>
                  <a:cubicBezTo>
                    <a:pt x="305" y="39"/>
                    <a:pt x="305" y="38"/>
                    <a:pt x="305" y="38"/>
                  </a:cubicBezTo>
                  <a:cubicBezTo>
                    <a:pt x="304" y="38"/>
                    <a:pt x="302" y="38"/>
                    <a:pt x="302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0" y="38"/>
                    <a:pt x="299" y="38"/>
                    <a:pt x="299" y="38"/>
                  </a:cubicBezTo>
                  <a:cubicBezTo>
                    <a:pt x="298" y="39"/>
                    <a:pt x="298" y="39"/>
                    <a:pt x="298" y="39"/>
                  </a:cubicBezTo>
                  <a:cubicBezTo>
                    <a:pt x="296" y="40"/>
                    <a:pt x="295" y="40"/>
                    <a:pt x="293" y="40"/>
                  </a:cubicBezTo>
                  <a:cubicBezTo>
                    <a:pt x="293" y="40"/>
                    <a:pt x="293" y="39"/>
                    <a:pt x="293" y="39"/>
                  </a:cubicBezTo>
                  <a:cubicBezTo>
                    <a:pt x="293" y="39"/>
                    <a:pt x="295" y="38"/>
                    <a:pt x="295" y="38"/>
                  </a:cubicBezTo>
                  <a:cubicBezTo>
                    <a:pt x="296" y="38"/>
                    <a:pt x="295" y="37"/>
                    <a:pt x="295" y="37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6" y="37"/>
                    <a:pt x="296" y="37"/>
                  </a:cubicBezTo>
                  <a:cubicBezTo>
                    <a:pt x="296" y="37"/>
                    <a:pt x="297" y="38"/>
                    <a:pt x="297" y="38"/>
                  </a:cubicBezTo>
                  <a:cubicBezTo>
                    <a:pt x="298" y="38"/>
                    <a:pt x="299" y="37"/>
                    <a:pt x="300" y="37"/>
                  </a:cubicBezTo>
                  <a:cubicBezTo>
                    <a:pt x="300" y="37"/>
                    <a:pt x="304" y="37"/>
                    <a:pt x="301" y="35"/>
                  </a:cubicBezTo>
                  <a:cubicBezTo>
                    <a:pt x="300" y="35"/>
                    <a:pt x="299" y="35"/>
                    <a:pt x="298" y="35"/>
                  </a:cubicBezTo>
                  <a:cubicBezTo>
                    <a:pt x="298" y="35"/>
                    <a:pt x="297" y="34"/>
                    <a:pt x="297" y="34"/>
                  </a:cubicBezTo>
                  <a:cubicBezTo>
                    <a:pt x="299" y="34"/>
                    <a:pt x="300" y="34"/>
                    <a:pt x="303" y="35"/>
                  </a:cubicBezTo>
                  <a:cubicBezTo>
                    <a:pt x="303" y="35"/>
                    <a:pt x="304" y="35"/>
                    <a:pt x="304" y="35"/>
                  </a:cubicBezTo>
                  <a:cubicBezTo>
                    <a:pt x="304" y="35"/>
                    <a:pt x="305" y="35"/>
                    <a:pt x="305" y="35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2" y="33"/>
                    <a:pt x="300" y="33"/>
                    <a:pt x="297" y="33"/>
                  </a:cubicBezTo>
                  <a:cubicBezTo>
                    <a:pt x="297" y="33"/>
                    <a:pt x="297" y="32"/>
                    <a:pt x="297" y="32"/>
                  </a:cubicBezTo>
                  <a:cubicBezTo>
                    <a:pt x="298" y="32"/>
                    <a:pt x="299" y="32"/>
                    <a:pt x="300" y="33"/>
                  </a:cubicBezTo>
                  <a:cubicBezTo>
                    <a:pt x="300" y="32"/>
                    <a:pt x="301" y="31"/>
                    <a:pt x="301" y="31"/>
                  </a:cubicBezTo>
                  <a:cubicBezTo>
                    <a:pt x="301" y="31"/>
                    <a:pt x="301" y="32"/>
                    <a:pt x="302" y="31"/>
                  </a:cubicBezTo>
                  <a:cubicBezTo>
                    <a:pt x="302" y="31"/>
                    <a:pt x="302" y="32"/>
                    <a:pt x="302" y="32"/>
                  </a:cubicBezTo>
                  <a:cubicBezTo>
                    <a:pt x="303" y="33"/>
                    <a:pt x="305" y="34"/>
                    <a:pt x="306" y="33"/>
                  </a:cubicBezTo>
                  <a:cubicBezTo>
                    <a:pt x="306" y="33"/>
                    <a:pt x="305" y="32"/>
                    <a:pt x="307" y="32"/>
                  </a:cubicBezTo>
                  <a:cubicBezTo>
                    <a:pt x="307" y="32"/>
                    <a:pt x="309" y="33"/>
                    <a:pt x="309" y="34"/>
                  </a:cubicBezTo>
                  <a:cubicBezTo>
                    <a:pt x="310" y="33"/>
                    <a:pt x="311" y="32"/>
                    <a:pt x="311" y="32"/>
                  </a:cubicBezTo>
                  <a:cubicBezTo>
                    <a:pt x="311" y="32"/>
                    <a:pt x="311" y="33"/>
                    <a:pt x="312" y="33"/>
                  </a:cubicBezTo>
                  <a:cubicBezTo>
                    <a:pt x="314" y="34"/>
                    <a:pt x="316" y="33"/>
                    <a:pt x="318" y="33"/>
                  </a:cubicBezTo>
                  <a:cubicBezTo>
                    <a:pt x="318" y="33"/>
                    <a:pt x="318" y="32"/>
                    <a:pt x="318" y="31"/>
                  </a:cubicBezTo>
                  <a:cubicBezTo>
                    <a:pt x="318" y="31"/>
                    <a:pt x="318" y="31"/>
                    <a:pt x="318" y="31"/>
                  </a:cubicBezTo>
                  <a:cubicBezTo>
                    <a:pt x="316" y="31"/>
                    <a:pt x="320" y="31"/>
                    <a:pt x="320" y="31"/>
                  </a:cubicBezTo>
                  <a:cubicBezTo>
                    <a:pt x="320" y="31"/>
                    <a:pt x="321" y="29"/>
                    <a:pt x="321" y="29"/>
                  </a:cubicBezTo>
                  <a:cubicBezTo>
                    <a:pt x="321" y="29"/>
                    <a:pt x="326" y="29"/>
                    <a:pt x="324" y="28"/>
                  </a:cubicBezTo>
                  <a:cubicBezTo>
                    <a:pt x="323" y="28"/>
                    <a:pt x="322" y="28"/>
                    <a:pt x="322" y="28"/>
                  </a:cubicBezTo>
                  <a:cubicBezTo>
                    <a:pt x="322" y="28"/>
                    <a:pt x="322" y="27"/>
                    <a:pt x="322" y="27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3" y="26"/>
                    <a:pt x="324" y="27"/>
                    <a:pt x="324" y="27"/>
                  </a:cubicBezTo>
                  <a:cubicBezTo>
                    <a:pt x="326" y="28"/>
                    <a:pt x="327" y="27"/>
                    <a:pt x="328" y="27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9" y="26"/>
                    <a:pt x="330" y="26"/>
                  </a:cubicBezTo>
                  <a:cubicBezTo>
                    <a:pt x="330" y="25"/>
                    <a:pt x="329" y="25"/>
                    <a:pt x="329" y="25"/>
                  </a:cubicBezTo>
                  <a:cubicBezTo>
                    <a:pt x="330" y="24"/>
                    <a:pt x="330" y="24"/>
                    <a:pt x="330" y="24"/>
                  </a:cubicBezTo>
                  <a:cubicBezTo>
                    <a:pt x="332" y="26"/>
                    <a:pt x="333" y="25"/>
                    <a:pt x="332" y="25"/>
                  </a:cubicBezTo>
                  <a:cubicBezTo>
                    <a:pt x="333" y="25"/>
                    <a:pt x="333" y="25"/>
                    <a:pt x="333" y="25"/>
                  </a:cubicBezTo>
                  <a:cubicBezTo>
                    <a:pt x="334" y="25"/>
                    <a:pt x="334" y="24"/>
                    <a:pt x="334" y="24"/>
                  </a:cubicBezTo>
                  <a:cubicBezTo>
                    <a:pt x="335" y="23"/>
                    <a:pt x="336" y="23"/>
                    <a:pt x="338" y="23"/>
                  </a:cubicBezTo>
                  <a:cubicBezTo>
                    <a:pt x="338" y="22"/>
                    <a:pt x="338" y="22"/>
                    <a:pt x="339" y="21"/>
                  </a:cubicBezTo>
                  <a:cubicBezTo>
                    <a:pt x="339" y="21"/>
                    <a:pt x="340" y="21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2" y="20"/>
                    <a:pt x="343" y="20"/>
                    <a:pt x="344" y="20"/>
                  </a:cubicBezTo>
                  <a:cubicBezTo>
                    <a:pt x="345" y="20"/>
                    <a:pt x="347" y="19"/>
                    <a:pt x="348" y="19"/>
                  </a:cubicBezTo>
                  <a:cubicBezTo>
                    <a:pt x="351" y="18"/>
                    <a:pt x="354" y="18"/>
                    <a:pt x="356" y="17"/>
                  </a:cubicBezTo>
                  <a:cubicBezTo>
                    <a:pt x="357" y="16"/>
                    <a:pt x="357" y="15"/>
                    <a:pt x="357" y="15"/>
                  </a:cubicBezTo>
                  <a:cubicBezTo>
                    <a:pt x="357" y="15"/>
                    <a:pt x="356" y="15"/>
                    <a:pt x="355" y="15"/>
                  </a:cubicBezTo>
                  <a:cubicBezTo>
                    <a:pt x="354" y="15"/>
                    <a:pt x="352" y="16"/>
                    <a:pt x="351" y="17"/>
                  </a:cubicBezTo>
                  <a:cubicBezTo>
                    <a:pt x="349" y="17"/>
                    <a:pt x="346" y="17"/>
                    <a:pt x="346" y="17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9" y="15"/>
                    <a:pt x="350" y="16"/>
                    <a:pt x="352" y="15"/>
                  </a:cubicBezTo>
                  <a:cubicBezTo>
                    <a:pt x="352" y="15"/>
                    <a:pt x="352" y="15"/>
                    <a:pt x="352" y="15"/>
                  </a:cubicBezTo>
                  <a:cubicBezTo>
                    <a:pt x="352" y="15"/>
                    <a:pt x="351" y="14"/>
                    <a:pt x="352" y="14"/>
                  </a:cubicBezTo>
                  <a:cubicBezTo>
                    <a:pt x="352" y="14"/>
                    <a:pt x="353" y="15"/>
                    <a:pt x="354" y="15"/>
                  </a:cubicBezTo>
                  <a:cubicBezTo>
                    <a:pt x="354" y="15"/>
                    <a:pt x="357" y="14"/>
                    <a:pt x="357" y="14"/>
                  </a:cubicBezTo>
                  <a:cubicBezTo>
                    <a:pt x="358" y="14"/>
                    <a:pt x="359" y="12"/>
                    <a:pt x="359" y="12"/>
                  </a:cubicBezTo>
                  <a:cubicBezTo>
                    <a:pt x="360" y="12"/>
                    <a:pt x="361" y="12"/>
                    <a:pt x="362" y="12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3" y="11"/>
                    <a:pt x="363" y="11"/>
                    <a:pt x="364" y="11"/>
                  </a:cubicBezTo>
                  <a:cubicBezTo>
                    <a:pt x="364" y="11"/>
                    <a:pt x="365" y="10"/>
                    <a:pt x="365" y="10"/>
                  </a:cubicBezTo>
                  <a:cubicBezTo>
                    <a:pt x="366" y="10"/>
                    <a:pt x="367" y="10"/>
                    <a:pt x="367" y="10"/>
                  </a:cubicBezTo>
                  <a:cubicBezTo>
                    <a:pt x="368" y="9"/>
                    <a:pt x="368" y="9"/>
                    <a:pt x="368" y="9"/>
                  </a:cubicBezTo>
                  <a:cubicBezTo>
                    <a:pt x="368" y="9"/>
                    <a:pt x="369" y="9"/>
                    <a:pt x="369" y="9"/>
                  </a:cubicBezTo>
                  <a:cubicBezTo>
                    <a:pt x="369" y="9"/>
                    <a:pt x="369" y="9"/>
                    <a:pt x="369" y="9"/>
                  </a:cubicBezTo>
                  <a:cubicBezTo>
                    <a:pt x="369" y="8"/>
                    <a:pt x="370" y="8"/>
                    <a:pt x="370" y="8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68" y="6"/>
                    <a:pt x="367" y="7"/>
                    <a:pt x="366" y="6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5" y="6"/>
                    <a:pt x="364" y="5"/>
                    <a:pt x="364" y="5"/>
                  </a:cubicBezTo>
                  <a:cubicBezTo>
                    <a:pt x="363" y="5"/>
                    <a:pt x="363" y="6"/>
                    <a:pt x="362" y="6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1" y="5"/>
                    <a:pt x="361" y="5"/>
                    <a:pt x="361" y="4"/>
                  </a:cubicBezTo>
                  <a:cubicBezTo>
                    <a:pt x="360" y="4"/>
                    <a:pt x="360" y="4"/>
                    <a:pt x="359" y="4"/>
                  </a:cubicBezTo>
                  <a:cubicBezTo>
                    <a:pt x="359" y="3"/>
                    <a:pt x="359" y="3"/>
                    <a:pt x="359" y="3"/>
                  </a:cubicBezTo>
                  <a:cubicBezTo>
                    <a:pt x="358" y="3"/>
                    <a:pt x="356" y="3"/>
                    <a:pt x="355" y="3"/>
                  </a:cubicBezTo>
                  <a:cubicBezTo>
                    <a:pt x="354" y="3"/>
                    <a:pt x="353" y="2"/>
                    <a:pt x="353" y="2"/>
                  </a:cubicBezTo>
                  <a:cubicBezTo>
                    <a:pt x="351" y="1"/>
                    <a:pt x="346" y="1"/>
                    <a:pt x="346" y="2"/>
                  </a:cubicBezTo>
                  <a:cubicBezTo>
                    <a:pt x="345" y="2"/>
                    <a:pt x="344" y="4"/>
                    <a:pt x="343" y="4"/>
                  </a:cubicBezTo>
                  <a:cubicBezTo>
                    <a:pt x="342" y="5"/>
                    <a:pt x="341" y="5"/>
                    <a:pt x="341" y="5"/>
                  </a:cubicBezTo>
                  <a:cubicBezTo>
                    <a:pt x="340" y="5"/>
                    <a:pt x="340" y="6"/>
                    <a:pt x="339" y="6"/>
                  </a:cubicBezTo>
                  <a:cubicBezTo>
                    <a:pt x="338" y="7"/>
                    <a:pt x="338" y="6"/>
                    <a:pt x="338" y="6"/>
                  </a:cubicBezTo>
                  <a:cubicBezTo>
                    <a:pt x="337" y="6"/>
                    <a:pt x="337" y="7"/>
                    <a:pt x="336" y="7"/>
                  </a:cubicBezTo>
                  <a:cubicBezTo>
                    <a:pt x="334" y="7"/>
                    <a:pt x="334" y="7"/>
                    <a:pt x="332" y="8"/>
                  </a:cubicBezTo>
                  <a:cubicBezTo>
                    <a:pt x="333" y="8"/>
                    <a:pt x="332" y="7"/>
                    <a:pt x="332" y="7"/>
                  </a:cubicBezTo>
                  <a:cubicBezTo>
                    <a:pt x="333" y="7"/>
                    <a:pt x="334" y="6"/>
                    <a:pt x="335" y="5"/>
                  </a:cubicBezTo>
                  <a:cubicBezTo>
                    <a:pt x="336" y="5"/>
                    <a:pt x="337" y="6"/>
                    <a:pt x="338" y="5"/>
                  </a:cubicBezTo>
                  <a:cubicBezTo>
                    <a:pt x="339" y="5"/>
                    <a:pt x="343" y="3"/>
                    <a:pt x="343" y="3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2" y="1"/>
                    <a:pt x="341" y="1"/>
                  </a:cubicBezTo>
                  <a:cubicBezTo>
                    <a:pt x="339" y="0"/>
                    <a:pt x="338" y="1"/>
                    <a:pt x="335" y="1"/>
                  </a:cubicBezTo>
                  <a:cubicBezTo>
                    <a:pt x="334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2" y="2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328" y="1"/>
                    <a:pt x="328" y="1"/>
                  </a:cubicBezTo>
                  <a:cubicBezTo>
                    <a:pt x="327" y="0"/>
                    <a:pt x="325" y="0"/>
                    <a:pt x="324" y="0"/>
                  </a:cubicBezTo>
                  <a:cubicBezTo>
                    <a:pt x="323" y="0"/>
                    <a:pt x="321" y="1"/>
                    <a:pt x="321" y="2"/>
                  </a:cubicBezTo>
                  <a:cubicBezTo>
                    <a:pt x="321" y="2"/>
                    <a:pt x="321" y="3"/>
                    <a:pt x="321" y="3"/>
                  </a:cubicBezTo>
                  <a:cubicBezTo>
                    <a:pt x="320" y="3"/>
                    <a:pt x="321" y="3"/>
                    <a:pt x="320" y="3"/>
                  </a:cubicBezTo>
                  <a:cubicBezTo>
                    <a:pt x="319" y="2"/>
                    <a:pt x="312" y="3"/>
                    <a:pt x="315" y="6"/>
                  </a:cubicBezTo>
                  <a:cubicBezTo>
                    <a:pt x="314" y="5"/>
                    <a:pt x="313" y="5"/>
                    <a:pt x="312" y="4"/>
                  </a:cubicBezTo>
                  <a:cubicBezTo>
                    <a:pt x="311" y="4"/>
                    <a:pt x="311" y="3"/>
                    <a:pt x="310" y="3"/>
                  </a:cubicBezTo>
                  <a:cubicBezTo>
                    <a:pt x="310" y="3"/>
                    <a:pt x="309" y="3"/>
                    <a:pt x="309" y="3"/>
                  </a:cubicBezTo>
                  <a:cubicBezTo>
                    <a:pt x="304" y="4"/>
                    <a:pt x="300" y="3"/>
                    <a:pt x="297" y="3"/>
                  </a:cubicBezTo>
                  <a:cubicBezTo>
                    <a:pt x="296" y="3"/>
                    <a:pt x="295" y="4"/>
                    <a:pt x="294" y="4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95" y="5"/>
                    <a:pt x="295" y="5"/>
                    <a:pt x="295" y="5"/>
                  </a:cubicBezTo>
                  <a:cubicBezTo>
                    <a:pt x="296" y="6"/>
                    <a:pt x="295" y="6"/>
                    <a:pt x="296" y="6"/>
                  </a:cubicBezTo>
                  <a:cubicBezTo>
                    <a:pt x="296" y="7"/>
                    <a:pt x="297" y="6"/>
                    <a:pt x="298" y="6"/>
                  </a:cubicBezTo>
                  <a:cubicBezTo>
                    <a:pt x="298" y="6"/>
                    <a:pt x="298" y="7"/>
                    <a:pt x="298" y="7"/>
                  </a:cubicBezTo>
                  <a:cubicBezTo>
                    <a:pt x="299" y="7"/>
                    <a:pt x="300" y="8"/>
                    <a:pt x="300" y="8"/>
                  </a:cubicBezTo>
                  <a:cubicBezTo>
                    <a:pt x="300" y="8"/>
                    <a:pt x="300" y="10"/>
                    <a:pt x="300" y="10"/>
                  </a:cubicBezTo>
                  <a:cubicBezTo>
                    <a:pt x="299" y="8"/>
                    <a:pt x="298" y="7"/>
                    <a:pt x="297" y="7"/>
                  </a:cubicBezTo>
                  <a:cubicBezTo>
                    <a:pt x="296" y="7"/>
                    <a:pt x="295" y="7"/>
                    <a:pt x="295" y="7"/>
                  </a:cubicBezTo>
                  <a:cubicBezTo>
                    <a:pt x="295" y="7"/>
                    <a:pt x="294" y="6"/>
                    <a:pt x="294" y="5"/>
                  </a:cubicBezTo>
                  <a:cubicBezTo>
                    <a:pt x="293" y="6"/>
                    <a:pt x="293" y="5"/>
                    <a:pt x="293" y="5"/>
                  </a:cubicBezTo>
                  <a:cubicBezTo>
                    <a:pt x="292" y="5"/>
                    <a:pt x="292" y="6"/>
                    <a:pt x="292" y="6"/>
                  </a:cubicBezTo>
                  <a:cubicBezTo>
                    <a:pt x="291" y="7"/>
                    <a:pt x="290" y="6"/>
                    <a:pt x="289" y="6"/>
                  </a:cubicBezTo>
                  <a:cubicBezTo>
                    <a:pt x="288" y="6"/>
                    <a:pt x="288" y="5"/>
                    <a:pt x="288" y="5"/>
                  </a:cubicBezTo>
                  <a:cubicBezTo>
                    <a:pt x="288" y="5"/>
                    <a:pt x="288" y="6"/>
                    <a:pt x="288" y="6"/>
                  </a:cubicBezTo>
                  <a:cubicBezTo>
                    <a:pt x="288" y="7"/>
                    <a:pt x="286" y="8"/>
                    <a:pt x="286" y="8"/>
                  </a:cubicBezTo>
                  <a:cubicBezTo>
                    <a:pt x="285" y="8"/>
                    <a:pt x="284" y="8"/>
                    <a:pt x="284" y="8"/>
                  </a:cubicBezTo>
                  <a:cubicBezTo>
                    <a:pt x="284" y="8"/>
                    <a:pt x="284" y="7"/>
                    <a:pt x="284" y="7"/>
                  </a:cubicBezTo>
                  <a:cubicBezTo>
                    <a:pt x="283" y="7"/>
                    <a:pt x="282" y="7"/>
                    <a:pt x="282" y="7"/>
                  </a:cubicBezTo>
                  <a:cubicBezTo>
                    <a:pt x="282" y="7"/>
                    <a:pt x="281" y="8"/>
                    <a:pt x="281" y="8"/>
                  </a:cubicBezTo>
                  <a:cubicBezTo>
                    <a:pt x="282" y="8"/>
                    <a:pt x="282" y="9"/>
                    <a:pt x="282" y="9"/>
                  </a:cubicBezTo>
                  <a:cubicBezTo>
                    <a:pt x="283" y="9"/>
                    <a:pt x="283" y="9"/>
                    <a:pt x="284" y="9"/>
                  </a:cubicBezTo>
                  <a:cubicBezTo>
                    <a:pt x="284" y="10"/>
                    <a:pt x="284" y="10"/>
                    <a:pt x="284" y="10"/>
                  </a:cubicBezTo>
                  <a:cubicBezTo>
                    <a:pt x="282" y="9"/>
                    <a:pt x="281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8"/>
                    <a:pt x="276" y="7"/>
                    <a:pt x="276" y="7"/>
                  </a:cubicBezTo>
                  <a:cubicBezTo>
                    <a:pt x="275" y="6"/>
                    <a:pt x="275" y="7"/>
                    <a:pt x="274" y="7"/>
                  </a:cubicBezTo>
                  <a:cubicBezTo>
                    <a:pt x="274" y="8"/>
                    <a:pt x="274" y="10"/>
                    <a:pt x="275" y="11"/>
                  </a:cubicBezTo>
                  <a:cubicBezTo>
                    <a:pt x="275" y="11"/>
                    <a:pt x="276" y="12"/>
                    <a:pt x="276" y="12"/>
                  </a:cubicBezTo>
                  <a:cubicBezTo>
                    <a:pt x="276" y="12"/>
                    <a:pt x="276" y="13"/>
                    <a:pt x="276" y="13"/>
                  </a:cubicBezTo>
                  <a:cubicBezTo>
                    <a:pt x="276" y="12"/>
                    <a:pt x="275" y="12"/>
                    <a:pt x="274" y="11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3" y="11"/>
                    <a:pt x="273" y="10"/>
                    <a:pt x="273" y="10"/>
                  </a:cubicBezTo>
                  <a:cubicBezTo>
                    <a:pt x="273" y="10"/>
                    <a:pt x="273" y="12"/>
                    <a:pt x="273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0" y="10"/>
                    <a:pt x="270" y="9"/>
                    <a:pt x="267" y="9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5" y="8"/>
                    <a:pt x="264" y="8"/>
                    <a:pt x="262" y="8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60" y="7"/>
                    <a:pt x="260" y="6"/>
                    <a:pt x="260" y="6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59" y="5"/>
                    <a:pt x="257" y="6"/>
                    <a:pt x="256" y="6"/>
                  </a:cubicBezTo>
                  <a:cubicBezTo>
                    <a:pt x="256" y="6"/>
                    <a:pt x="256" y="6"/>
                    <a:pt x="256" y="7"/>
                  </a:cubicBezTo>
                  <a:cubicBezTo>
                    <a:pt x="256" y="7"/>
                    <a:pt x="257" y="9"/>
                    <a:pt x="257" y="9"/>
                  </a:cubicBezTo>
                  <a:cubicBezTo>
                    <a:pt x="254" y="8"/>
                    <a:pt x="253" y="9"/>
                    <a:pt x="249" y="9"/>
                  </a:cubicBezTo>
                  <a:cubicBezTo>
                    <a:pt x="250" y="10"/>
                    <a:pt x="250" y="10"/>
                    <a:pt x="250" y="11"/>
                  </a:cubicBezTo>
                  <a:cubicBezTo>
                    <a:pt x="251" y="11"/>
                    <a:pt x="251" y="11"/>
                    <a:pt x="253" y="11"/>
                  </a:cubicBezTo>
                  <a:cubicBezTo>
                    <a:pt x="253" y="11"/>
                    <a:pt x="253" y="12"/>
                    <a:pt x="254" y="12"/>
                  </a:cubicBezTo>
                  <a:cubicBezTo>
                    <a:pt x="255" y="12"/>
                    <a:pt x="256" y="11"/>
                    <a:pt x="256" y="11"/>
                  </a:cubicBezTo>
                  <a:cubicBezTo>
                    <a:pt x="257" y="11"/>
                    <a:pt x="258" y="12"/>
                    <a:pt x="259" y="11"/>
                  </a:cubicBezTo>
                  <a:cubicBezTo>
                    <a:pt x="260" y="11"/>
                    <a:pt x="260" y="10"/>
                    <a:pt x="261" y="11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2" y="12"/>
                    <a:pt x="261" y="12"/>
                    <a:pt x="261" y="12"/>
                  </a:cubicBezTo>
                  <a:cubicBezTo>
                    <a:pt x="261" y="12"/>
                    <a:pt x="261" y="15"/>
                    <a:pt x="261" y="15"/>
                  </a:cubicBezTo>
                  <a:cubicBezTo>
                    <a:pt x="260" y="15"/>
                    <a:pt x="260" y="15"/>
                    <a:pt x="260" y="15"/>
                  </a:cubicBezTo>
                  <a:cubicBezTo>
                    <a:pt x="260" y="14"/>
                    <a:pt x="260" y="13"/>
                    <a:pt x="259" y="12"/>
                  </a:cubicBezTo>
                  <a:cubicBezTo>
                    <a:pt x="258" y="13"/>
                    <a:pt x="257" y="13"/>
                    <a:pt x="256" y="13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6" y="14"/>
                    <a:pt x="252" y="12"/>
                    <a:pt x="251" y="12"/>
                  </a:cubicBezTo>
                  <a:cubicBezTo>
                    <a:pt x="252" y="12"/>
                    <a:pt x="250" y="13"/>
                    <a:pt x="251" y="13"/>
                  </a:cubicBezTo>
                  <a:cubicBezTo>
                    <a:pt x="251" y="13"/>
                    <a:pt x="252" y="15"/>
                    <a:pt x="251" y="14"/>
                  </a:cubicBezTo>
                  <a:close/>
                  <a:moveTo>
                    <a:pt x="54" y="218"/>
                  </a:move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5" y="218"/>
                    <a:pt x="55" y="218"/>
                  </a:cubicBezTo>
                  <a:cubicBezTo>
                    <a:pt x="55" y="218"/>
                    <a:pt x="55" y="219"/>
                    <a:pt x="55" y="219"/>
                  </a:cubicBezTo>
                  <a:cubicBezTo>
                    <a:pt x="55" y="219"/>
                    <a:pt x="54" y="219"/>
                    <a:pt x="54" y="219"/>
                  </a:cubicBezTo>
                  <a:cubicBezTo>
                    <a:pt x="53" y="219"/>
                    <a:pt x="52" y="222"/>
                    <a:pt x="51" y="223"/>
                  </a:cubicBezTo>
                  <a:cubicBezTo>
                    <a:pt x="52" y="224"/>
                    <a:pt x="53" y="224"/>
                    <a:pt x="53" y="224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3" y="225"/>
                    <a:pt x="53" y="226"/>
                    <a:pt x="53" y="226"/>
                  </a:cubicBezTo>
                  <a:cubicBezTo>
                    <a:pt x="53" y="226"/>
                    <a:pt x="54" y="226"/>
                    <a:pt x="54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2" y="226"/>
                    <a:pt x="53" y="229"/>
                    <a:pt x="54" y="230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6" y="231"/>
                    <a:pt x="56" y="231"/>
                    <a:pt x="57" y="231"/>
                  </a:cubicBezTo>
                  <a:cubicBezTo>
                    <a:pt x="57" y="230"/>
                    <a:pt x="56" y="230"/>
                    <a:pt x="56" y="230"/>
                  </a:cubicBezTo>
                  <a:cubicBezTo>
                    <a:pt x="57" y="229"/>
                    <a:pt x="57" y="229"/>
                    <a:pt x="57" y="229"/>
                  </a:cubicBezTo>
                  <a:cubicBezTo>
                    <a:pt x="58" y="228"/>
                    <a:pt x="59" y="229"/>
                    <a:pt x="59" y="229"/>
                  </a:cubicBezTo>
                  <a:cubicBezTo>
                    <a:pt x="59" y="229"/>
                    <a:pt x="59" y="229"/>
                    <a:pt x="58" y="230"/>
                  </a:cubicBezTo>
                  <a:cubicBezTo>
                    <a:pt x="58" y="230"/>
                    <a:pt x="58" y="232"/>
                    <a:pt x="58" y="232"/>
                  </a:cubicBezTo>
                  <a:cubicBezTo>
                    <a:pt x="58" y="232"/>
                    <a:pt x="57" y="232"/>
                    <a:pt x="57" y="232"/>
                  </a:cubicBezTo>
                  <a:cubicBezTo>
                    <a:pt x="57" y="232"/>
                    <a:pt x="57" y="233"/>
                    <a:pt x="57" y="233"/>
                  </a:cubicBezTo>
                  <a:cubicBezTo>
                    <a:pt x="57" y="233"/>
                    <a:pt x="58" y="234"/>
                    <a:pt x="58" y="234"/>
                  </a:cubicBezTo>
                  <a:cubicBezTo>
                    <a:pt x="58" y="235"/>
                    <a:pt x="58" y="235"/>
                    <a:pt x="58" y="235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9" y="234"/>
                    <a:pt x="60" y="235"/>
                    <a:pt x="60" y="235"/>
                  </a:cubicBezTo>
                  <a:cubicBezTo>
                    <a:pt x="60" y="234"/>
                    <a:pt x="60" y="234"/>
                    <a:pt x="61" y="234"/>
                  </a:cubicBezTo>
                  <a:cubicBezTo>
                    <a:pt x="61" y="234"/>
                    <a:pt x="61" y="236"/>
                    <a:pt x="61" y="236"/>
                  </a:cubicBezTo>
                  <a:cubicBezTo>
                    <a:pt x="62" y="237"/>
                    <a:pt x="63" y="237"/>
                    <a:pt x="64" y="237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3" y="238"/>
                    <a:pt x="63" y="238"/>
                    <a:pt x="64" y="238"/>
                  </a:cubicBezTo>
                  <a:cubicBezTo>
                    <a:pt x="64" y="239"/>
                    <a:pt x="64" y="239"/>
                    <a:pt x="64" y="239"/>
                  </a:cubicBezTo>
                  <a:cubicBezTo>
                    <a:pt x="64" y="239"/>
                    <a:pt x="64" y="240"/>
                    <a:pt x="64" y="241"/>
                  </a:cubicBezTo>
                  <a:cubicBezTo>
                    <a:pt x="64" y="241"/>
                    <a:pt x="65" y="241"/>
                    <a:pt x="65" y="241"/>
                  </a:cubicBezTo>
                  <a:cubicBezTo>
                    <a:pt x="65" y="241"/>
                    <a:pt x="64" y="241"/>
                    <a:pt x="64" y="242"/>
                  </a:cubicBezTo>
                  <a:cubicBezTo>
                    <a:pt x="63" y="242"/>
                    <a:pt x="65" y="242"/>
                    <a:pt x="64" y="242"/>
                  </a:cubicBezTo>
                  <a:cubicBezTo>
                    <a:pt x="64" y="242"/>
                    <a:pt x="63" y="242"/>
                    <a:pt x="63" y="243"/>
                  </a:cubicBezTo>
                  <a:cubicBezTo>
                    <a:pt x="62" y="243"/>
                    <a:pt x="63" y="245"/>
                    <a:pt x="63" y="245"/>
                  </a:cubicBezTo>
                  <a:cubicBezTo>
                    <a:pt x="62" y="245"/>
                    <a:pt x="62" y="245"/>
                    <a:pt x="61" y="245"/>
                  </a:cubicBezTo>
                  <a:cubicBezTo>
                    <a:pt x="61" y="245"/>
                    <a:pt x="60" y="246"/>
                    <a:pt x="60" y="247"/>
                  </a:cubicBezTo>
                  <a:cubicBezTo>
                    <a:pt x="61" y="247"/>
                    <a:pt x="61" y="247"/>
                    <a:pt x="61" y="247"/>
                  </a:cubicBezTo>
                  <a:cubicBezTo>
                    <a:pt x="62" y="248"/>
                    <a:pt x="61" y="249"/>
                    <a:pt x="62" y="250"/>
                  </a:cubicBezTo>
                  <a:cubicBezTo>
                    <a:pt x="62" y="250"/>
                    <a:pt x="62" y="251"/>
                    <a:pt x="63" y="251"/>
                  </a:cubicBezTo>
                  <a:cubicBezTo>
                    <a:pt x="63" y="250"/>
                    <a:pt x="64" y="250"/>
                    <a:pt x="64" y="250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50"/>
                    <a:pt x="67" y="250"/>
                    <a:pt x="69" y="251"/>
                  </a:cubicBezTo>
                  <a:cubicBezTo>
                    <a:pt x="68" y="252"/>
                    <a:pt x="69" y="253"/>
                    <a:pt x="68" y="253"/>
                  </a:cubicBezTo>
                  <a:cubicBezTo>
                    <a:pt x="70" y="253"/>
                    <a:pt x="70" y="253"/>
                    <a:pt x="72" y="253"/>
                  </a:cubicBezTo>
                  <a:cubicBezTo>
                    <a:pt x="72" y="253"/>
                    <a:pt x="72" y="253"/>
                    <a:pt x="72" y="253"/>
                  </a:cubicBezTo>
                  <a:cubicBezTo>
                    <a:pt x="72" y="253"/>
                    <a:pt x="73" y="253"/>
                    <a:pt x="73" y="253"/>
                  </a:cubicBezTo>
                  <a:cubicBezTo>
                    <a:pt x="73" y="253"/>
                    <a:pt x="73" y="254"/>
                    <a:pt x="73" y="255"/>
                  </a:cubicBezTo>
                  <a:cubicBezTo>
                    <a:pt x="74" y="255"/>
                    <a:pt x="75" y="255"/>
                    <a:pt x="76" y="255"/>
                  </a:cubicBezTo>
                  <a:cubicBezTo>
                    <a:pt x="76" y="257"/>
                    <a:pt x="75" y="257"/>
                    <a:pt x="78" y="259"/>
                  </a:cubicBezTo>
                  <a:cubicBezTo>
                    <a:pt x="78" y="259"/>
                    <a:pt x="79" y="258"/>
                    <a:pt x="79" y="259"/>
                  </a:cubicBezTo>
                  <a:cubicBezTo>
                    <a:pt x="79" y="259"/>
                    <a:pt x="79" y="259"/>
                    <a:pt x="79" y="259"/>
                  </a:cubicBezTo>
                  <a:cubicBezTo>
                    <a:pt x="83" y="259"/>
                    <a:pt x="84" y="260"/>
                    <a:pt x="86" y="260"/>
                  </a:cubicBezTo>
                  <a:cubicBezTo>
                    <a:pt x="86" y="259"/>
                    <a:pt x="86" y="259"/>
                    <a:pt x="86" y="258"/>
                  </a:cubicBezTo>
                  <a:cubicBezTo>
                    <a:pt x="86" y="258"/>
                    <a:pt x="85" y="258"/>
                    <a:pt x="85" y="258"/>
                  </a:cubicBezTo>
                  <a:cubicBezTo>
                    <a:pt x="85" y="257"/>
                    <a:pt x="83" y="256"/>
                    <a:pt x="83" y="256"/>
                  </a:cubicBezTo>
                  <a:cubicBezTo>
                    <a:pt x="83" y="256"/>
                    <a:pt x="84" y="255"/>
                    <a:pt x="84" y="255"/>
                  </a:cubicBezTo>
                  <a:cubicBezTo>
                    <a:pt x="83" y="255"/>
                    <a:pt x="80" y="253"/>
                    <a:pt x="79" y="253"/>
                  </a:cubicBezTo>
                  <a:cubicBezTo>
                    <a:pt x="78" y="252"/>
                    <a:pt x="77" y="253"/>
                    <a:pt x="76" y="252"/>
                  </a:cubicBezTo>
                  <a:cubicBezTo>
                    <a:pt x="76" y="252"/>
                    <a:pt x="76" y="250"/>
                    <a:pt x="76" y="250"/>
                  </a:cubicBezTo>
                  <a:cubicBezTo>
                    <a:pt x="76" y="250"/>
                    <a:pt x="75" y="250"/>
                    <a:pt x="74" y="250"/>
                  </a:cubicBezTo>
                  <a:cubicBezTo>
                    <a:pt x="74" y="250"/>
                    <a:pt x="74" y="248"/>
                    <a:pt x="74" y="249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3" y="248"/>
                  </a:cubicBezTo>
                  <a:cubicBezTo>
                    <a:pt x="73" y="248"/>
                    <a:pt x="72" y="247"/>
                    <a:pt x="72" y="247"/>
                  </a:cubicBezTo>
                  <a:cubicBezTo>
                    <a:pt x="71" y="247"/>
                    <a:pt x="69" y="248"/>
                    <a:pt x="68" y="247"/>
                  </a:cubicBezTo>
                  <a:cubicBezTo>
                    <a:pt x="67" y="247"/>
                    <a:pt x="64" y="246"/>
                    <a:pt x="63" y="246"/>
                  </a:cubicBezTo>
                  <a:cubicBezTo>
                    <a:pt x="64" y="245"/>
                    <a:pt x="66" y="244"/>
                    <a:pt x="67" y="244"/>
                  </a:cubicBezTo>
                  <a:cubicBezTo>
                    <a:pt x="70" y="245"/>
                    <a:pt x="69" y="245"/>
                    <a:pt x="68" y="246"/>
                  </a:cubicBezTo>
                  <a:cubicBezTo>
                    <a:pt x="69" y="246"/>
                    <a:pt x="69" y="247"/>
                    <a:pt x="69" y="247"/>
                  </a:cubicBezTo>
                  <a:cubicBezTo>
                    <a:pt x="70" y="247"/>
                    <a:pt x="73" y="246"/>
                    <a:pt x="74" y="246"/>
                  </a:cubicBezTo>
                  <a:cubicBezTo>
                    <a:pt x="75" y="246"/>
                    <a:pt x="75" y="246"/>
                    <a:pt x="76" y="245"/>
                  </a:cubicBezTo>
                  <a:cubicBezTo>
                    <a:pt x="76" y="246"/>
                    <a:pt x="75" y="246"/>
                    <a:pt x="76" y="247"/>
                  </a:cubicBezTo>
                  <a:cubicBezTo>
                    <a:pt x="76" y="247"/>
                    <a:pt x="77" y="247"/>
                    <a:pt x="77" y="247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8" y="249"/>
                    <a:pt x="78" y="249"/>
                    <a:pt x="80" y="249"/>
                  </a:cubicBezTo>
                  <a:cubicBezTo>
                    <a:pt x="80" y="250"/>
                    <a:pt x="80" y="250"/>
                    <a:pt x="80" y="250"/>
                  </a:cubicBezTo>
                  <a:cubicBezTo>
                    <a:pt x="82" y="250"/>
                    <a:pt x="79" y="252"/>
                    <a:pt x="81" y="252"/>
                  </a:cubicBezTo>
                  <a:cubicBezTo>
                    <a:pt x="82" y="252"/>
                    <a:pt x="82" y="251"/>
                    <a:pt x="83" y="251"/>
                  </a:cubicBezTo>
                  <a:cubicBezTo>
                    <a:pt x="83" y="250"/>
                    <a:pt x="83" y="251"/>
                    <a:pt x="84" y="251"/>
                  </a:cubicBezTo>
                  <a:cubicBezTo>
                    <a:pt x="84" y="251"/>
                    <a:pt x="84" y="251"/>
                    <a:pt x="84" y="251"/>
                  </a:cubicBezTo>
                  <a:cubicBezTo>
                    <a:pt x="83" y="251"/>
                    <a:pt x="83" y="252"/>
                    <a:pt x="83" y="252"/>
                  </a:cubicBezTo>
                  <a:cubicBezTo>
                    <a:pt x="84" y="253"/>
                    <a:pt x="84" y="253"/>
                    <a:pt x="85" y="253"/>
                  </a:cubicBezTo>
                  <a:cubicBezTo>
                    <a:pt x="85" y="254"/>
                    <a:pt x="85" y="254"/>
                    <a:pt x="85" y="254"/>
                  </a:cubicBezTo>
                  <a:cubicBezTo>
                    <a:pt x="85" y="254"/>
                    <a:pt x="86" y="254"/>
                    <a:pt x="86" y="254"/>
                  </a:cubicBezTo>
                  <a:cubicBezTo>
                    <a:pt x="86" y="254"/>
                    <a:pt x="86" y="255"/>
                    <a:pt x="86" y="255"/>
                  </a:cubicBezTo>
                  <a:cubicBezTo>
                    <a:pt x="86" y="255"/>
                    <a:pt x="88" y="256"/>
                    <a:pt x="88" y="256"/>
                  </a:cubicBezTo>
                  <a:cubicBezTo>
                    <a:pt x="214" y="258"/>
                    <a:pt x="214" y="258"/>
                    <a:pt x="214" y="258"/>
                  </a:cubicBezTo>
                  <a:cubicBezTo>
                    <a:pt x="214" y="258"/>
                    <a:pt x="213" y="256"/>
                    <a:pt x="215" y="256"/>
                  </a:cubicBezTo>
                  <a:cubicBezTo>
                    <a:pt x="216" y="256"/>
                    <a:pt x="217" y="260"/>
                    <a:pt x="217" y="260"/>
                  </a:cubicBezTo>
                  <a:cubicBezTo>
                    <a:pt x="217" y="260"/>
                    <a:pt x="217" y="260"/>
                    <a:pt x="219" y="260"/>
                  </a:cubicBezTo>
                  <a:cubicBezTo>
                    <a:pt x="220" y="260"/>
                    <a:pt x="222" y="262"/>
                    <a:pt x="222" y="261"/>
                  </a:cubicBezTo>
                  <a:cubicBezTo>
                    <a:pt x="222" y="260"/>
                    <a:pt x="224" y="259"/>
                    <a:pt x="224" y="260"/>
                  </a:cubicBezTo>
                  <a:cubicBezTo>
                    <a:pt x="225" y="260"/>
                    <a:pt x="227" y="261"/>
                    <a:pt x="228" y="261"/>
                  </a:cubicBezTo>
                  <a:cubicBezTo>
                    <a:pt x="229" y="261"/>
                    <a:pt x="229" y="262"/>
                    <a:pt x="231" y="262"/>
                  </a:cubicBezTo>
                  <a:cubicBezTo>
                    <a:pt x="232" y="262"/>
                    <a:pt x="232" y="262"/>
                    <a:pt x="233" y="262"/>
                  </a:cubicBezTo>
                  <a:cubicBezTo>
                    <a:pt x="234" y="262"/>
                    <a:pt x="235" y="261"/>
                    <a:pt x="236" y="262"/>
                  </a:cubicBezTo>
                  <a:cubicBezTo>
                    <a:pt x="237" y="263"/>
                    <a:pt x="237" y="263"/>
                    <a:pt x="238" y="263"/>
                  </a:cubicBezTo>
                  <a:cubicBezTo>
                    <a:pt x="239" y="263"/>
                    <a:pt x="239" y="262"/>
                    <a:pt x="240" y="260"/>
                  </a:cubicBezTo>
                  <a:cubicBezTo>
                    <a:pt x="240" y="260"/>
                    <a:pt x="241" y="260"/>
                    <a:pt x="242" y="260"/>
                  </a:cubicBezTo>
                  <a:cubicBezTo>
                    <a:pt x="242" y="260"/>
                    <a:pt x="242" y="260"/>
                    <a:pt x="242" y="259"/>
                  </a:cubicBezTo>
                  <a:cubicBezTo>
                    <a:pt x="243" y="259"/>
                    <a:pt x="243" y="259"/>
                    <a:pt x="243" y="259"/>
                  </a:cubicBezTo>
                  <a:cubicBezTo>
                    <a:pt x="243" y="259"/>
                    <a:pt x="243" y="258"/>
                    <a:pt x="243" y="258"/>
                  </a:cubicBezTo>
                  <a:cubicBezTo>
                    <a:pt x="244" y="258"/>
                    <a:pt x="244" y="258"/>
                    <a:pt x="244" y="258"/>
                  </a:cubicBezTo>
                  <a:cubicBezTo>
                    <a:pt x="244" y="258"/>
                    <a:pt x="244" y="259"/>
                    <a:pt x="244" y="259"/>
                  </a:cubicBezTo>
                  <a:cubicBezTo>
                    <a:pt x="244" y="259"/>
                    <a:pt x="245" y="259"/>
                    <a:pt x="245" y="259"/>
                  </a:cubicBezTo>
                  <a:cubicBezTo>
                    <a:pt x="245" y="259"/>
                    <a:pt x="245" y="259"/>
                    <a:pt x="245" y="259"/>
                  </a:cubicBezTo>
                  <a:cubicBezTo>
                    <a:pt x="245" y="259"/>
                    <a:pt x="244" y="258"/>
                    <a:pt x="244" y="258"/>
                  </a:cubicBezTo>
                  <a:cubicBezTo>
                    <a:pt x="245" y="257"/>
                    <a:pt x="245" y="257"/>
                    <a:pt x="245" y="257"/>
                  </a:cubicBezTo>
                  <a:cubicBezTo>
                    <a:pt x="246" y="257"/>
                    <a:pt x="246" y="258"/>
                    <a:pt x="247" y="258"/>
                  </a:cubicBezTo>
                  <a:cubicBezTo>
                    <a:pt x="248" y="258"/>
                    <a:pt x="248" y="257"/>
                    <a:pt x="249" y="257"/>
                  </a:cubicBezTo>
                  <a:cubicBezTo>
                    <a:pt x="250" y="257"/>
                    <a:pt x="249" y="258"/>
                    <a:pt x="250" y="258"/>
                  </a:cubicBezTo>
                  <a:cubicBezTo>
                    <a:pt x="251" y="258"/>
                    <a:pt x="251" y="257"/>
                    <a:pt x="251" y="257"/>
                  </a:cubicBezTo>
                  <a:cubicBezTo>
                    <a:pt x="252" y="259"/>
                    <a:pt x="254" y="263"/>
                    <a:pt x="256" y="264"/>
                  </a:cubicBezTo>
                  <a:cubicBezTo>
                    <a:pt x="257" y="264"/>
                    <a:pt x="257" y="263"/>
                    <a:pt x="259" y="263"/>
                  </a:cubicBezTo>
                  <a:cubicBezTo>
                    <a:pt x="259" y="263"/>
                    <a:pt x="259" y="264"/>
                    <a:pt x="259" y="264"/>
                  </a:cubicBezTo>
                  <a:cubicBezTo>
                    <a:pt x="259" y="267"/>
                    <a:pt x="259" y="266"/>
                    <a:pt x="261" y="267"/>
                  </a:cubicBezTo>
                  <a:cubicBezTo>
                    <a:pt x="261" y="268"/>
                    <a:pt x="261" y="268"/>
                    <a:pt x="260" y="268"/>
                  </a:cubicBezTo>
                  <a:cubicBezTo>
                    <a:pt x="261" y="270"/>
                    <a:pt x="261" y="270"/>
                    <a:pt x="261" y="272"/>
                  </a:cubicBezTo>
                  <a:cubicBezTo>
                    <a:pt x="262" y="272"/>
                    <a:pt x="263" y="272"/>
                    <a:pt x="263" y="273"/>
                  </a:cubicBezTo>
                  <a:cubicBezTo>
                    <a:pt x="264" y="273"/>
                    <a:pt x="265" y="274"/>
                    <a:pt x="266" y="275"/>
                  </a:cubicBezTo>
                  <a:cubicBezTo>
                    <a:pt x="267" y="275"/>
                    <a:pt x="266" y="274"/>
                    <a:pt x="267" y="274"/>
                  </a:cubicBezTo>
                  <a:cubicBezTo>
                    <a:pt x="267" y="274"/>
                    <a:pt x="269" y="274"/>
                    <a:pt x="270" y="275"/>
                  </a:cubicBezTo>
                  <a:cubicBezTo>
                    <a:pt x="270" y="275"/>
                    <a:pt x="270" y="275"/>
                    <a:pt x="270" y="275"/>
                  </a:cubicBezTo>
                  <a:cubicBezTo>
                    <a:pt x="271" y="275"/>
                    <a:pt x="272" y="275"/>
                    <a:pt x="273" y="275"/>
                  </a:cubicBezTo>
                  <a:cubicBezTo>
                    <a:pt x="273" y="275"/>
                    <a:pt x="274" y="276"/>
                    <a:pt x="274" y="276"/>
                  </a:cubicBezTo>
                  <a:cubicBezTo>
                    <a:pt x="276" y="276"/>
                    <a:pt x="277" y="275"/>
                    <a:pt x="278" y="275"/>
                  </a:cubicBezTo>
                  <a:cubicBezTo>
                    <a:pt x="278" y="276"/>
                    <a:pt x="278" y="276"/>
                    <a:pt x="278" y="276"/>
                  </a:cubicBezTo>
                  <a:cubicBezTo>
                    <a:pt x="278" y="277"/>
                    <a:pt x="280" y="277"/>
                    <a:pt x="280" y="277"/>
                  </a:cubicBezTo>
                  <a:cubicBezTo>
                    <a:pt x="280" y="278"/>
                    <a:pt x="280" y="278"/>
                    <a:pt x="280" y="278"/>
                  </a:cubicBezTo>
                  <a:cubicBezTo>
                    <a:pt x="281" y="278"/>
                    <a:pt x="282" y="278"/>
                    <a:pt x="282" y="278"/>
                  </a:cubicBezTo>
                  <a:cubicBezTo>
                    <a:pt x="282" y="281"/>
                    <a:pt x="282" y="281"/>
                    <a:pt x="284" y="282"/>
                  </a:cubicBezTo>
                  <a:cubicBezTo>
                    <a:pt x="284" y="282"/>
                    <a:pt x="284" y="283"/>
                    <a:pt x="284" y="283"/>
                  </a:cubicBezTo>
                  <a:cubicBezTo>
                    <a:pt x="284" y="283"/>
                    <a:pt x="284" y="284"/>
                    <a:pt x="284" y="284"/>
                  </a:cubicBezTo>
                  <a:cubicBezTo>
                    <a:pt x="283" y="284"/>
                    <a:pt x="282" y="284"/>
                    <a:pt x="282" y="284"/>
                  </a:cubicBezTo>
                  <a:cubicBezTo>
                    <a:pt x="282" y="284"/>
                    <a:pt x="282" y="284"/>
                    <a:pt x="282" y="284"/>
                  </a:cubicBezTo>
                  <a:cubicBezTo>
                    <a:pt x="282" y="284"/>
                    <a:pt x="282" y="285"/>
                    <a:pt x="282" y="285"/>
                  </a:cubicBezTo>
                  <a:cubicBezTo>
                    <a:pt x="282" y="285"/>
                    <a:pt x="282" y="285"/>
                    <a:pt x="282" y="286"/>
                  </a:cubicBezTo>
                  <a:cubicBezTo>
                    <a:pt x="282" y="286"/>
                    <a:pt x="281" y="286"/>
                    <a:pt x="281" y="286"/>
                  </a:cubicBezTo>
                  <a:cubicBezTo>
                    <a:pt x="280" y="286"/>
                    <a:pt x="281" y="285"/>
                    <a:pt x="280" y="285"/>
                  </a:cubicBezTo>
                  <a:cubicBezTo>
                    <a:pt x="280" y="284"/>
                    <a:pt x="278" y="284"/>
                    <a:pt x="278" y="284"/>
                  </a:cubicBezTo>
                  <a:cubicBezTo>
                    <a:pt x="277" y="284"/>
                    <a:pt x="278" y="284"/>
                    <a:pt x="278" y="283"/>
                  </a:cubicBezTo>
                  <a:cubicBezTo>
                    <a:pt x="277" y="283"/>
                    <a:pt x="277" y="283"/>
                    <a:pt x="276" y="283"/>
                  </a:cubicBezTo>
                  <a:cubicBezTo>
                    <a:pt x="276" y="284"/>
                    <a:pt x="274" y="285"/>
                    <a:pt x="274" y="286"/>
                  </a:cubicBezTo>
                  <a:cubicBezTo>
                    <a:pt x="273" y="288"/>
                    <a:pt x="274" y="289"/>
                    <a:pt x="274" y="291"/>
                  </a:cubicBezTo>
                  <a:cubicBezTo>
                    <a:pt x="274" y="291"/>
                    <a:pt x="273" y="292"/>
                    <a:pt x="273" y="292"/>
                  </a:cubicBezTo>
                  <a:cubicBezTo>
                    <a:pt x="272" y="293"/>
                    <a:pt x="271" y="293"/>
                    <a:pt x="271" y="293"/>
                  </a:cubicBezTo>
                  <a:cubicBezTo>
                    <a:pt x="271" y="293"/>
                    <a:pt x="270" y="295"/>
                    <a:pt x="270" y="296"/>
                  </a:cubicBezTo>
                  <a:cubicBezTo>
                    <a:pt x="270" y="297"/>
                    <a:pt x="269" y="297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ubicBezTo>
                    <a:pt x="271" y="299"/>
                    <a:pt x="271" y="299"/>
                    <a:pt x="272" y="298"/>
                  </a:cubicBezTo>
                  <a:cubicBezTo>
                    <a:pt x="273" y="298"/>
                    <a:pt x="273" y="297"/>
                    <a:pt x="274" y="297"/>
                  </a:cubicBezTo>
                  <a:cubicBezTo>
                    <a:pt x="274" y="297"/>
                    <a:pt x="275" y="297"/>
                    <a:pt x="275" y="297"/>
                  </a:cubicBezTo>
                  <a:cubicBezTo>
                    <a:pt x="275" y="296"/>
                    <a:pt x="276" y="295"/>
                    <a:pt x="276" y="295"/>
                  </a:cubicBezTo>
                  <a:cubicBezTo>
                    <a:pt x="277" y="295"/>
                    <a:pt x="278" y="295"/>
                    <a:pt x="280" y="295"/>
                  </a:cubicBezTo>
                  <a:cubicBezTo>
                    <a:pt x="280" y="295"/>
                    <a:pt x="280" y="294"/>
                    <a:pt x="280" y="294"/>
                  </a:cubicBezTo>
                  <a:cubicBezTo>
                    <a:pt x="281" y="293"/>
                    <a:pt x="283" y="293"/>
                    <a:pt x="285" y="294"/>
                  </a:cubicBezTo>
                  <a:cubicBezTo>
                    <a:pt x="284" y="293"/>
                    <a:pt x="285" y="292"/>
                    <a:pt x="285" y="292"/>
                  </a:cubicBezTo>
                  <a:cubicBezTo>
                    <a:pt x="284" y="292"/>
                    <a:pt x="284" y="292"/>
                    <a:pt x="283" y="292"/>
                  </a:cubicBezTo>
                  <a:cubicBezTo>
                    <a:pt x="283" y="291"/>
                    <a:pt x="283" y="291"/>
                    <a:pt x="283" y="291"/>
                  </a:cubicBezTo>
                  <a:cubicBezTo>
                    <a:pt x="285" y="290"/>
                    <a:pt x="289" y="288"/>
                    <a:pt x="293" y="289"/>
                  </a:cubicBezTo>
                  <a:cubicBezTo>
                    <a:pt x="293" y="289"/>
                    <a:pt x="293" y="290"/>
                    <a:pt x="293" y="290"/>
                  </a:cubicBezTo>
                  <a:cubicBezTo>
                    <a:pt x="294" y="290"/>
                    <a:pt x="294" y="290"/>
                    <a:pt x="295" y="290"/>
                  </a:cubicBezTo>
                  <a:cubicBezTo>
                    <a:pt x="295" y="289"/>
                    <a:pt x="295" y="289"/>
                    <a:pt x="296" y="289"/>
                  </a:cubicBezTo>
                  <a:cubicBezTo>
                    <a:pt x="297" y="288"/>
                    <a:pt x="295" y="288"/>
                    <a:pt x="295" y="288"/>
                  </a:cubicBezTo>
                  <a:cubicBezTo>
                    <a:pt x="295" y="289"/>
                    <a:pt x="295" y="288"/>
                    <a:pt x="294" y="289"/>
                  </a:cubicBezTo>
                  <a:cubicBezTo>
                    <a:pt x="294" y="289"/>
                    <a:pt x="294" y="288"/>
                    <a:pt x="294" y="288"/>
                  </a:cubicBezTo>
                  <a:cubicBezTo>
                    <a:pt x="293" y="287"/>
                    <a:pt x="293" y="288"/>
                    <a:pt x="292" y="287"/>
                  </a:cubicBezTo>
                  <a:cubicBezTo>
                    <a:pt x="292" y="287"/>
                    <a:pt x="292" y="287"/>
                    <a:pt x="292" y="287"/>
                  </a:cubicBezTo>
                  <a:cubicBezTo>
                    <a:pt x="293" y="287"/>
                    <a:pt x="294" y="286"/>
                    <a:pt x="295" y="286"/>
                  </a:cubicBezTo>
                  <a:cubicBezTo>
                    <a:pt x="295" y="286"/>
                    <a:pt x="297" y="287"/>
                    <a:pt x="298" y="287"/>
                  </a:cubicBezTo>
                  <a:cubicBezTo>
                    <a:pt x="299" y="287"/>
                    <a:pt x="299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5"/>
                    <a:pt x="304" y="283"/>
                  </a:cubicBezTo>
                  <a:cubicBezTo>
                    <a:pt x="306" y="282"/>
                    <a:pt x="307" y="281"/>
                    <a:pt x="308" y="281"/>
                  </a:cubicBezTo>
                  <a:cubicBezTo>
                    <a:pt x="308" y="281"/>
                    <a:pt x="309" y="280"/>
                    <a:pt x="309" y="280"/>
                  </a:cubicBezTo>
                  <a:cubicBezTo>
                    <a:pt x="310" y="280"/>
                    <a:pt x="309" y="281"/>
                    <a:pt x="308" y="281"/>
                  </a:cubicBezTo>
                  <a:cubicBezTo>
                    <a:pt x="309" y="281"/>
                    <a:pt x="309" y="281"/>
                    <a:pt x="309" y="281"/>
                  </a:cubicBezTo>
                  <a:cubicBezTo>
                    <a:pt x="310" y="282"/>
                    <a:pt x="322" y="280"/>
                    <a:pt x="322" y="280"/>
                  </a:cubicBezTo>
                  <a:cubicBezTo>
                    <a:pt x="322" y="280"/>
                    <a:pt x="323" y="279"/>
                    <a:pt x="324" y="278"/>
                  </a:cubicBezTo>
                  <a:cubicBezTo>
                    <a:pt x="325" y="278"/>
                    <a:pt x="328" y="275"/>
                    <a:pt x="328" y="275"/>
                  </a:cubicBezTo>
                  <a:cubicBezTo>
                    <a:pt x="328" y="274"/>
                    <a:pt x="329" y="272"/>
                    <a:pt x="329" y="272"/>
                  </a:cubicBezTo>
                  <a:cubicBezTo>
                    <a:pt x="330" y="269"/>
                    <a:pt x="330" y="269"/>
                    <a:pt x="330" y="269"/>
                  </a:cubicBezTo>
                  <a:cubicBezTo>
                    <a:pt x="330" y="269"/>
                    <a:pt x="332" y="268"/>
                    <a:pt x="332" y="270"/>
                  </a:cubicBezTo>
                  <a:cubicBezTo>
                    <a:pt x="332" y="272"/>
                    <a:pt x="333" y="268"/>
                    <a:pt x="335" y="269"/>
                  </a:cubicBezTo>
                  <a:cubicBezTo>
                    <a:pt x="336" y="269"/>
                    <a:pt x="338" y="270"/>
                    <a:pt x="338" y="272"/>
                  </a:cubicBezTo>
                  <a:cubicBezTo>
                    <a:pt x="337" y="274"/>
                    <a:pt x="338" y="278"/>
                    <a:pt x="338" y="278"/>
                  </a:cubicBezTo>
                  <a:cubicBezTo>
                    <a:pt x="338" y="278"/>
                    <a:pt x="339" y="277"/>
                    <a:pt x="339" y="278"/>
                  </a:cubicBezTo>
                  <a:cubicBezTo>
                    <a:pt x="339" y="279"/>
                    <a:pt x="339" y="281"/>
                    <a:pt x="340" y="281"/>
                  </a:cubicBezTo>
                  <a:cubicBezTo>
                    <a:pt x="340" y="281"/>
                    <a:pt x="340" y="281"/>
                    <a:pt x="341" y="281"/>
                  </a:cubicBezTo>
                  <a:cubicBezTo>
                    <a:pt x="341" y="281"/>
                    <a:pt x="341" y="281"/>
                    <a:pt x="342" y="281"/>
                  </a:cubicBezTo>
                  <a:cubicBezTo>
                    <a:pt x="342" y="281"/>
                    <a:pt x="343" y="282"/>
                    <a:pt x="344" y="282"/>
                  </a:cubicBezTo>
                  <a:cubicBezTo>
                    <a:pt x="344" y="282"/>
                    <a:pt x="345" y="282"/>
                    <a:pt x="344" y="282"/>
                  </a:cubicBezTo>
                  <a:cubicBezTo>
                    <a:pt x="345" y="282"/>
                    <a:pt x="347" y="281"/>
                    <a:pt x="346" y="281"/>
                  </a:cubicBezTo>
                  <a:cubicBezTo>
                    <a:pt x="346" y="281"/>
                    <a:pt x="345" y="281"/>
                    <a:pt x="345" y="281"/>
                  </a:cubicBezTo>
                  <a:cubicBezTo>
                    <a:pt x="345" y="280"/>
                    <a:pt x="345" y="280"/>
                    <a:pt x="345" y="280"/>
                  </a:cubicBezTo>
                  <a:cubicBezTo>
                    <a:pt x="345" y="280"/>
                    <a:pt x="346" y="280"/>
                    <a:pt x="346" y="280"/>
                  </a:cubicBezTo>
                  <a:cubicBezTo>
                    <a:pt x="346" y="279"/>
                    <a:pt x="346" y="279"/>
                    <a:pt x="346" y="278"/>
                  </a:cubicBezTo>
                  <a:cubicBezTo>
                    <a:pt x="346" y="278"/>
                    <a:pt x="347" y="279"/>
                    <a:pt x="347" y="279"/>
                  </a:cubicBezTo>
                  <a:cubicBezTo>
                    <a:pt x="347" y="279"/>
                    <a:pt x="347" y="279"/>
                    <a:pt x="347" y="279"/>
                  </a:cubicBezTo>
                  <a:cubicBezTo>
                    <a:pt x="347" y="279"/>
                    <a:pt x="346" y="279"/>
                    <a:pt x="347" y="280"/>
                  </a:cubicBezTo>
                  <a:cubicBezTo>
                    <a:pt x="346" y="279"/>
                    <a:pt x="347" y="281"/>
                    <a:pt x="347" y="281"/>
                  </a:cubicBezTo>
                  <a:cubicBezTo>
                    <a:pt x="348" y="281"/>
                    <a:pt x="348" y="281"/>
                    <a:pt x="348" y="281"/>
                  </a:cubicBezTo>
                  <a:cubicBezTo>
                    <a:pt x="348" y="281"/>
                    <a:pt x="348" y="279"/>
                    <a:pt x="350" y="279"/>
                  </a:cubicBezTo>
                  <a:cubicBezTo>
                    <a:pt x="350" y="278"/>
                    <a:pt x="350" y="278"/>
                    <a:pt x="350" y="278"/>
                  </a:cubicBezTo>
                  <a:cubicBezTo>
                    <a:pt x="350" y="278"/>
                    <a:pt x="350" y="277"/>
                    <a:pt x="350" y="277"/>
                  </a:cubicBezTo>
                  <a:cubicBezTo>
                    <a:pt x="351" y="277"/>
                    <a:pt x="351" y="277"/>
                    <a:pt x="351" y="277"/>
                  </a:cubicBezTo>
                  <a:cubicBezTo>
                    <a:pt x="351" y="276"/>
                    <a:pt x="351" y="276"/>
                    <a:pt x="351" y="275"/>
                  </a:cubicBezTo>
                  <a:cubicBezTo>
                    <a:pt x="351" y="276"/>
                    <a:pt x="351" y="276"/>
                    <a:pt x="351" y="276"/>
                  </a:cubicBezTo>
                  <a:cubicBezTo>
                    <a:pt x="352" y="276"/>
                    <a:pt x="352" y="276"/>
                    <a:pt x="353" y="276"/>
                  </a:cubicBezTo>
                  <a:cubicBezTo>
                    <a:pt x="353" y="276"/>
                    <a:pt x="353" y="277"/>
                    <a:pt x="353" y="277"/>
                  </a:cubicBezTo>
                  <a:cubicBezTo>
                    <a:pt x="353" y="277"/>
                    <a:pt x="352" y="277"/>
                    <a:pt x="352" y="277"/>
                  </a:cubicBezTo>
                  <a:cubicBezTo>
                    <a:pt x="352" y="278"/>
                    <a:pt x="352" y="278"/>
                    <a:pt x="352" y="278"/>
                  </a:cubicBezTo>
                  <a:cubicBezTo>
                    <a:pt x="352" y="278"/>
                    <a:pt x="351" y="279"/>
                    <a:pt x="351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3" y="279"/>
                    <a:pt x="356" y="280"/>
                    <a:pt x="358" y="280"/>
                  </a:cubicBezTo>
                  <a:cubicBezTo>
                    <a:pt x="358" y="280"/>
                    <a:pt x="357" y="280"/>
                    <a:pt x="357" y="280"/>
                  </a:cubicBezTo>
                  <a:cubicBezTo>
                    <a:pt x="356" y="281"/>
                    <a:pt x="356" y="281"/>
                    <a:pt x="355" y="282"/>
                  </a:cubicBezTo>
                  <a:cubicBezTo>
                    <a:pt x="355" y="282"/>
                    <a:pt x="354" y="282"/>
                    <a:pt x="354" y="282"/>
                  </a:cubicBezTo>
                  <a:cubicBezTo>
                    <a:pt x="354" y="282"/>
                    <a:pt x="354" y="281"/>
                    <a:pt x="354" y="281"/>
                  </a:cubicBezTo>
                  <a:cubicBezTo>
                    <a:pt x="352" y="281"/>
                    <a:pt x="349" y="282"/>
                    <a:pt x="349" y="283"/>
                  </a:cubicBezTo>
                  <a:cubicBezTo>
                    <a:pt x="349" y="283"/>
                    <a:pt x="349" y="284"/>
                    <a:pt x="349" y="284"/>
                  </a:cubicBezTo>
                  <a:cubicBezTo>
                    <a:pt x="348" y="284"/>
                    <a:pt x="347" y="284"/>
                    <a:pt x="347" y="284"/>
                  </a:cubicBezTo>
                  <a:cubicBezTo>
                    <a:pt x="346" y="284"/>
                    <a:pt x="346" y="286"/>
                    <a:pt x="346" y="286"/>
                  </a:cubicBezTo>
                  <a:cubicBezTo>
                    <a:pt x="344" y="288"/>
                    <a:pt x="344" y="287"/>
                    <a:pt x="345" y="290"/>
                  </a:cubicBezTo>
                  <a:cubicBezTo>
                    <a:pt x="346" y="290"/>
                    <a:pt x="346" y="289"/>
                    <a:pt x="347" y="290"/>
                  </a:cubicBezTo>
                  <a:cubicBezTo>
                    <a:pt x="347" y="290"/>
                    <a:pt x="347" y="290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9" y="291"/>
                    <a:pt x="349" y="291"/>
                  </a:cubicBezTo>
                  <a:cubicBezTo>
                    <a:pt x="349" y="291"/>
                    <a:pt x="349" y="290"/>
                    <a:pt x="350" y="290"/>
                  </a:cubicBezTo>
                  <a:cubicBezTo>
                    <a:pt x="350" y="290"/>
                    <a:pt x="350" y="290"/>
                    <a:pt x="350" y="290"/>
                  </a:cubicBezTo>
                  <a:cubicBezTo>
                    <a:pt x="350" y="291"/>
                    <a:pt x="350" y="291"/>
                    <a:pt x="350" y="291"/>
                  </a:cubicBezTo>
                  <a:cubicBezTo>
                    <a:pt x="350" y="291"/>
                    <a:pt x="351" y="291"/>
                    <a:pt x="351" y="291"/>
                  </a:cubicBezTo>
                  <a:cubicBezTo>
                    <a:pt x="351" y="291"/>
                    <a:pt x="352" y="291"/>
                    <a:pt x="352" y="290"/>
                  </a:cubicBezTo>
                  <a:cubicBezTo>
                    <a:pt x="352" y="290"/>
                    <a:pt x="353" y="289"/>
                    <a:pt x="353" y="289"/>
                  </a:cubicBezTo>
                  <a:cubicBezTo>
                    <a:pt x="353" y="289"/>
                    <a:pt x="354" y="289"/>
                    <a:pt x="354" y="290"/>
                  </a:cubicBezTo>
                  <a:cubicBezTo>
                    <a:pt x="354" y="290"/>
                    <a:pt x="354" y="290"/>
                    <a:pt x="354" y="290"/>
                  </a:cubicBezTo>
                  <a:cubicBezTo>
                    <a:pt x="355" y="289"/>
                    <a:pt x="354" y="289"/>
                    <a:pt x="354" y="289"/>
                  </a:cubicBezTo>
                  <a:cubicBezTo>
                    <a:pt x="354" y="288"/>
                    <a:pt x="354" y="287"/>
                    <a:pt x="354" y="286"/>
                  </a:cubicBezTo>
                  <a:cubicBezTo>
                    <a:pt x="354" y="286"/>
                    <a:pt x="355" y="287"/>
                    <a:pt x="355" y="286"/>
                  </a:cubicBezTo>
                  <a:cubicBezTo>
                    <a:pt x="356" y="286"/>
                    <a:pt x="355" y="285"/>
                    <a:pt x="356" y="285"/>
                  </a:cubicBezTo>
                  <a:cubicBezTo>
                    <a:pt x="356" y="286"/>
                    <a:pt x="357" y="286"/>
                    <a:pt x="357" y="287"/>
                  </a:cubicBezTo>
                  <a:cubicBezTo>
                    <a:pt x="357" y="287"/>
                    <a:pt x="358" y="286"/>
                    <a:pt x="357" y="285"/>
                  </a:cubicBezTo>
                  <a:cubicBezTo>
                    <a:pt x="358" y="285"/>
                    <a:pt x="358" y="285"/>
                    <a:pt x="358" y="285"/>
                  </a:cubicBezTo>
                  <a:cubicBezTo>
                    <a:pt x="363" y="284"/>
                    <a:pt x="365" y="283"/>
                    <a:pt x="366" y="280"/>
                  </a:cubicBezTo>
                  <a:cubicBezTo>
                    <a:pt x="366" y="280"/>
                    <a:pt x="367" y="280"/>
                    <a:pt x="367" y="280"/>
                  </a:cubicBezTo>
                  <a:cubicBezTo>
                    <a:pt x="367" y="280"/>
                    <a:pt x="367" y="279"/>
                    <a:pt x="367" y="279"/>
                  </a:cubicBezTo>
                  <a:cubicBezTo>
                    <a:pt x="367" y="279"/>
                    <a:pt x="366" y="279"/>
                    <a:pt x="366" y="279"/>
                  </a:cubicBezTo>
                  <a:cubicBezTo>
                    <a:pt x="366" y="278"/>
                    <a:pt x="366" y="277"/>
                    <a:pt x="366" y="276"/>
                  </a:cubicBezTo>
                  <a:cubicBezTo>
                    <a:pt x="366" y="277"/>
                    <a:pt x="365" y="276"/>
                    <a:pt x="365" y="276"/>
                  </a:cubicBezTo>
                  <a:cubicBezTo>
                    <a:pt x="364" y="277"/>
                    <a:pt x="363" y="279"/>
                    <a:pt x="362" y="279"/>
                  </a:cubicBezTo>
                  <a:cubicBezTo>
                    <a:pt x="362" y="279"/>
                    <a:pt x="361" y="279"/>
                    <a:pt x="361" y="279"/>
                  </a:cubicBezTo>
                  <a:cubicBezTo>
                    <a:pt x="361" y="279"/>
                    <a:pt x="361" y="278"/>
                    <a:pt x="361" y="278"/>
                  </a:cubicBezTo>
                  <a:cubicBezTo>
                    <a:pt x="361" y="278"/>
                    <a:pt x="360" y="278"/>
                    <a:pt x="360" y="278"/>
                  </a:cubicBezTo>
                  <a:cubicBezTo>
                    <a:pt x="359" y="278"/>
                    <a:pt x="358" y="277"/>
                    <a:pt x="357" y="277"/>
                  </a:cubicBezTo>
                  <a:cubicBezTo>
                    <a:pt x="357" y="277"/>
                    <a:pt x="357" y="277"/>
                    <a:pt x="357" y="277"/>
                  </a:cubicBezTo>
                  <a:cubicBezTo>
                    <a:pt x="357" y="277"/>
                    <a:pt x="357" y="277"/>
                    <a:pt x="356" y="277"/>
                  </a:cubicBezTo>
                  <a:cubicBezTo>
                    <a:pt x="356" y="276"/>
                    <a:pt x="356" y="276"/>
                    <a:pt x="356" y="276"/>
                  </a:cubicBezTo>
                  <a:cubicBezTo>
                    <a:pt x="356" y="276"/>
                    <a:pt x="357" y="276"/>
                    <a:pt x="357" y="276"/>
                  </a:cubicBezTo>
                  <a:cubicBezTo>
                    <a:pt x="357" y="276"/>
                    <a:pt x="357" y="275"/>
                    <a:pt x="357" y="275"/>
                  </a:cubicBezTo>
                  <a:cubicBezTo>
                    <a:pt x="356" y="275"/>
                    <a:pt x="355" y="275"/>
                    <a:pt x="354" y="275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3" y="273"/>
                    <a:pt x="353" y="274"/>
                    <a:pt x="352" y="274"/>
                  </a:cubicBezTo>
                  <a:cubicBezTo>
                    <a:pt x="353" y="273"/>
                    <a:pt x="353" y="271"/>
                    <a:pt x="352" y="271"/>
                  </a:cubicBezTo>
                  <a:cubicBezTo>
                    <a:pt x="354" y="270"/>
                    <a:pt x="354" y="270"/>
                    <a:pt x="354" y="270"/>
                  </a:cubicBezTo>
                  <a:cubicBezTo>
                    <a:pt x="354" y="270"/>
                    <a:pt x="353" y="269"/>
                    <a:pt x="354" y="269"/>
                  </a:cubicBezTo>
                  <a:cubicBezTo>
                    <a:pt x="353" y="269"/>
                    <a:pt x="352" y="270"/>
                    <a:pt x="351" y="270"/>
                  </a:cubicBezTo>
                  <a:cubicBezTo>
                    <a:pt x="351" y="270"/>
                    <a:pt x="349" y="269"/>
                    <a:pt x="351" y="269"/>
                  </a:cubicBezTo>
                  <a:cubicBezTo>
                    <a:pt x="351" y="268"/>
                    <a:pt x="351" y="268"/>
                    <a:pt x="351" y="268"/>
                  </a:cubicBezTo>
                  <a:cubicBezTo>
                    <a:pt x="351" y="268"/>
                    <a:pt x="352" y="268"/>
                    <a:pt x="352" y="268"/>
                  </a:cubicBezTo>
                  <a:cubicBezTo>
                    <a:pt x="352" y="267"/>
                    <a:pt x="352" y="267"/>
                    <a:pt x="352" y="267"/>
                  </a:cubicBezTo>
                  <a:cubicBezTo>
                    <a:pt x="352" y="268"/>
                    <a:pt x="352" y="266"/>
                    <a:pt x="352" y="266"/>
                  </a:cubicBezTo>
                  <a:cubicBezTo>
                    <a:pt x="353" y="266"/>
                    <a:pt x="353" y="266"/>
                    <a:pt x="353" y="266"/>
                  </a:cubicBezTo>
                  <a:cubicBezTo>
                    <a:pt x="353" y="265"/>
                    <a:pt x="352" y="265"/>
                    <a:pt x="352" y="264"/>
                  </a:cubicBezTo>
                  <a:cubicBezTo>
                    <a:pt x="352" y="264"/>
                    <a:pt x="351" y="264"/>
                    <a:pt x="350" y="264"/>
                  </a:cubicBezTo>
                  <a:cubicBezTo>
                    <a:pt x="349" y="264"/>
                    <a:pt x="349" y="265"/>
                    <a:pt x="349" y="265"/>
                  </a:cubicBezTo>
                  <a:cubicBezTo>
                    <a:pt x="346" y="266"/>
                    <a:pt x="346" y="264"/>
                    <a:pt x="347" y="264"/>
                  </a:cubicBezTo>
                  <a:cubicBezTo>
                    <a:pt x="347" y="264"/>
                    <a:pt x="347" y="264"/>
                    <a:pt x="347" y="264"/>
                  </a:cubicBezTo>
                  <a:cubicBezTo>
                    <a:pt x="347" y="263"/>
                    <a:pt x="346" y="263"/>
                    <a:pt x="346" y="263"/>
                  </a:cubicBezTo>
                  <a:cubicBezTo>
                    <a:pt x="346" y="262"/>
                    <a:pt x="346" y="262"/>
                    <a:pt x="346" y="262"/>
                  </a:cubicBezTo>
                  <a:cubicBezTo>
                    <a:pt x="347" y="262"/>
                    <a:pt x="347" y="262"/>
                    <a:pt x="347" y="261"/>
                  </a:cubicBezTo>
                  <a:cubicBezTo>
                    <a:pt x="347" y="261"/>
                    <a:pt x="348" y="262"/>
                    <a:pt x="348" y="262"/>
                  </a:cubicBezTo>
                  <a:cubicBezTo>
                    <a:pt x="348" y="262"/>
                    <a:pt x="347" y="263"/>
                    <a:pt x="348" y="263"/>
                  </a:cubicBezTo>
                  <a:cubicBezTo>
                    <a:pt x="348" y="263"/>
                    <a:pt x="349" y="264"/>
                    <a:pt x="349" y="264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50" y="263"/>
                    <a:pt x="351" y="263"/>
                    <a:pt x="351" y="263"/>
                  </a:cubicBezTo>
                  <a:cubicBezTo>
                    <a:pt x="351" y="262"/>
                    <a:pt x="351" y="261"/>
                    <a:pt x="351" y="260"/>
                  </a:cubicBezTo>
                  <a:cubicBezTo>
                    <a:pt x="352" y="260"/>
                    <a:pt x="353" y="260"/>
                    <a:pt x="354" y="260"/>
                  </a:cubicBezTo>
                  <a:cubicBezTo>
                    <a:pt x="354" y="259"/>
                    <a:pt x="354" y="259"/>
                    <a:pt x="354" y="257"/>
                  </a:cubicBezTo>
                  <a:cubicBezTo>
                    <a:pt x="354" y="257"/>
                    <a:pt x="355" y="257"/>
                    <a:pt x="355" y="257"/>
                  </a:cubicBezTo>
                  <a:cubicBezTo>
                    <a:pt x="355" y="257"/>
                    <a:pt x="355" y="256"/>
                    <a:pt x="355" y="256"/>
                  </a:cubicBezTo>
                  <a:cubicBezTo>
                    <a:pt x="355" y="256"/>
                    <a:pt x="355" y="256"/>
                    <a:pt x="354" y="255"/>
                  </a:cubicBezTo>
                  <a:cubicBezTo>
                    <a:pt x="353" y="255"/>
                    <a:pt x="353" y="255"/>
                    <a:pt x="353" y="255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2" y="254"/>
                    <a:pt x="350" y="254"/>
                    <a:pt x="349" y="254"/>
                  </a:cubicBezTo>
                  <a:cubicBezTo>
                    <a:pt x="348" y="254"/>
                    <a:pt x="348" y="253"/>
                    <a:pt x="348" y="253"/>
                  </a:cubicBezTo>
                  <a:cubicBezTo>
                    <a:pt x="347" y="254"/>
                    <a:pt x="347" y="254"/>
                    <a:pt x="347" y="254"/>
                  </a:cubicBezTo>
                  <a:cubicBezTo>
                    <a:pt x="345" y="255"/>
                    <a:pt x="343" y="255"/>
                    <a:pt x="342" y="256"/>
                  </a:cubicBezTo>
                  <a:cubicBezTo>
                    <a:pt x="341" y="256"/>
                    <a:pt x="341" y="256"/>
                    <a:pt x="341" y="257"/>
                  </a:cubicBezTo>
                  <a:cubicBezTo>
                    <a:pt x="340" y="257"/>
                    <a:pt x="340" y="257"/>
                    <a:pt x="339" y="257"/>
                  </a:cubicBezTo>
                  <a:cubicBezTo>
                    <a:pt x="339" y="257"/>
                    <a:pt x="339" y="258"/>
                    <a:pt x="338" y="258"/>
                  </a:cubicBezTo>
                  <a:cubicBezTo>
                    <a:pt x="338" y="258"/>
                    <a:pt x="338" y="258"/>
                    <a:pt x="337" y="258"/>
                  </a:cubicBezTo>
                  <a:cubicBezTo>
                    <a:pt x="337" y="258"/>
                    <a:pt x="337" y="259"/>
                    <a:pt x="336" y="260"/>
                  </a:cubicBezTo>
                  <a:cubicBezTo>
                    <a:pt x="335" y="260"/>
                    <a:pt x="333" y="261"/>
                    <a:pt x="333" y="261"/>
                  </a:cubicBezTo>
                  <a:cubicBezTo>
                    <a:pt x="332" y="261"/>
                    <a:pt x="333" y="263"/>
                    <a:pt x="333" y="263"/>
                  </a:cubicBezTo>
                  <a:cubicBezTo>
                    <a:pt x="332" y="263"/>
                    <a:pt x="330" y="263"/>
                    <a:pt x="330" y="263"/>
                  </a:cubicBezTo>
                  <a:cubicBezTo>
                    <a:pt x="330" y="264"/>
                    <a:pt x="330" y="265"/>
                    <a:pt x="330" y="266"/>
                  </a:cubicBezTo>
                  <a:cubicBezTo>
                    <a:pt x="330" y="266"/>
                    <a:pt x="327" y="268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7" y="269"/>
                    <a:pt x="327" y="269"/>
                    <a:pt x="327" y="269"/>
                  </a:cubicBezTo>
                  <a:cubicBezTo>
                    <a:pt x="327" y="269"/>
                    <a:pt x="326" y="268"/>
                    <a:pt x="326" y="268"/>
                  </a:cubicBezTo>
                  <a:cubicBezTo>
                    <a:pt x="328" y="266"/>
                    <a:pt x="329" y="265"/>
                    <a:pt x="330" y="262"/>
                  </a:cubicBezTo>
                  <a:cubicBezTo>
                    <a:pt x="329" y="262"/>
                    <a:pt x="329" y="262"/>
                    <a:pt x="328" y="261"/>
                  </a:cubicBezTo>
                  <a:cubicBezTo>
                    <a:pt x="329" y="261"/>
                    <a:pt x="329" y="261"/>
                    <a:pt x="330" y="261"/>
                  </a:cubicBezTo>
                  <a:cubicBezTo>
                    <a:pt x="331" y="261"/>
                    <a:pt x="331" y="259"/>
                    <a:pt x="332" y="259"/>
                  </a:cubicBezTo>
                  <a:cubicBezTo>
                    <a:pt x="332" y="258"/>
                    <a:pt x="333" y="258"/>
                    <a:pt x="333" y="258"/>
                  </a:cubicBezTo>
                  <a:cubicBezTo>
                    <a:pt x="333" y="258"/>
                    <a:pt x="333" y="257"/>
                    <a:pt x="333" y="257"/>
                  </a:cubicBezTo>
                  <a:cubicBezTo>
                    <a:pt x="334" y="257"/>
                    <a:pt x="335" y="257"/>
                    <a:pt x="336" y="257"/>
                  </a:cubicBezTo>
                  <a:cubicBezTo>
                    <a:pt x="336" y="257"/>
                    <a:pt x="335" y="256"/>
                    <a:pt x="336" y="256"/>
                  </a:cubicBezTo>
                  <a:cubicBezTo>
                    <a:pt x="336" y="255"/>
                    <a:pt x="336" y="255"/>
                    <a:pt x="336" y="255"/>
                  </a:cubicBezTo>
                  <a:cubicBezTo>
                    <a:pt x="337" y="255"/>
                    <a:pt x="337" y="255"/>
                    <a:pt x="338" y="255"/>
                  </a:cubicBezTo>
                  <a:cubicBezTo>
                    <a:pt x="338" y="255"/>
                    <a:pt x="338" y="254"/>
                    <a:pt x="338" y="254"/>
                  </a:cubicBezTo>
                  <a:cubicBezTo>
                    <a:pt x="339" y="253"/>
                    <a:pt x="340" y="254"/>
                    <a:pt x="340" y="253"/>
                  </a:cubicBezTo>
                  <a:cubicBezTo>
                    <a:pt x="341" y="253"/>
                    <a:pt x="341" y="250"/>
                    <a:pt x="341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49"/>
                    <a:pt x="342" y="250"/>
                    <a:pt x="342" y="250"/>
                  </a:cubicBezTo>
                  <a:cubicBezTo>
                    <a:pt x="343" y="250"/>
                    <a:pt x="343" y="249"/>
                    <a:pt x="344" y="249"/>
                  </a:cubicBezTo>
                  <a:cubicBezTo>
                    <a:pt x="344" y="248"/>
                    <a:pt x="344" y="248"/>
                    <a:pt x="344" y="248"/>
                  </a:cubicBezTo>
                  <a:cubicBezTo>
                    <a:pt x="344" y="248"/>
                    <a:pt x="347" y="249"/>
                    <a:pt x="349" y="249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50" y="249"/>
                    <a:pt x="351" y="249"/>
                    <a:pt x="352" y="249"/>
                  </a:cubicBezTo>
                  <a:cubicBezTo>
                    <a:pt x="352" y="249"/>
                    <a:pt x="352" y="248"/>
                    <a:pt x="352" y="248"/>
                  </a:cubicBezTo>
                  <a:cubicBezTo>
                    <a:pt x="353" y="248"/>
                    <a:pt x="354" y="249"/>
                    <a:pt x="354" y="249"/>
                  </a:cubicBezTo>
                  <a:cubicBezTo>
                    <a:pt x="355" y="249"/>
                    <a:pt x="356" y="248"/>
                    <a:pt x="356" y="248"/>
                  </a:cubicBezTo>
                  <a:cubicBezTo>
                    <a:pt x="357" y="248"/>
                    <a:pt x="358" y="249"/>
                    <a:pt x="359" y="249"/>
                  </a:cubicBezTo>
                  <a:cubicBezTo>
                    <a:pt x="359" y="249"/>
                    <a:pt x="359" y="248"/>
                    <a:pt x="360" y="248"/>
                  </a:cubicBezTo>
                  <a:cubicBezTo>
                    <a:pt x="363" y="247"/>
                    <a:pt x="362" y="249"/>
                    <a:pt x="366" y="248"/>
                  </a:cubicBezTo>
                  <a:cubicBezTo>
                    <a:pt x="366" y="248"/>
                    <a:pt x="366" y="249"/>
                    <a:pt x="366" y="249"/>
                  </a:cubicBezTo>
                  <a:cubicBezTo>
                    <a:pt x="367" y="249"/>
                    <a:pt x="367" y="249"/>
                    <a:pt x="368" y="249"/>
                  </a:cubicBezTo>
                  <a:cubicBezTo>
                    <a:pt x="368" y="250"/>
                    <a:pt x="369" y="249"/>
                    <a:pt x="369" y="249"/>
                  </a:cubicBezTo>
                  <a:cubicBezTo>
                    <a:pt x="369" y="249"/>
                    <a:pt x="369" y="248"/>
                    <a:pt x="369" y="248"/>
                  </a:cubicBezTo>
                  <a:cubicBezTo>
                    <a:pt x="369" y="248"/>
                    <a:pt x="370" y="248"/>
                    <a:pt x="370" y="248"/>
                  </a:cubicBezTo>
                  <a:cubicBezTo>
                    <a:pt x="370" y="248"/>
                    <a:pt x="371" y="249"/>
                    <a:pt x="372" y="249"/>
                  </a:cubicBezTo>
                  <a:cubicBezTo>
                    <a:pt x="372" y="249"/>
                    <a:pt x="372" y="248"/>
                    <a:pt x="373" y="248"/>
                  </a:cubicBezTo>
                  <a:cubicBezTo>
                    <a:pt x="374" y="248"/>
                    <a:pt x="374" y="248"/>
                    <a:pt x="375" y="248"/>
                  </a:cubicBezTo>
                  <a:cubicBezTo>
                    <a:pt x="375" y="247"/>
                    <a:pt x="376" y="247"/>
                    <a:pt x="376" y="247"/>
                  </a:cubicBezTo>
                  <a:cubicBezTo>
                    <a:pt x="376" y="247"/>
                    <a:pt x="375" y="246"/>
                    <a:pt x="376" y="245"/>
                  </a:cubicBezTo>
                  <a:cubicBezTo>
                    <a:pt x="376" y="245"/>
                    <a:pt x="378" y="246"/>
                    <a:pt x="379" y="244"/>
                  </a:cubicBezTo>
                  <a:cubicBezTo>
                    <a:pt x="379" y="244"/>
                    <a:pt x="378" y="244"/>
                    <a:pt x="379" y="243"/>
                  </a:cubicBezTo>
                  <a:cubicBezTo>
                    <a:pt x="379" y="242"/>
                    <a:pt x="380" y="242"/>
                    <a:pt x="380" y="242"/>
                  </a:cubicBezTo>
                  <a:cubicBezTo>
                    <a:pt x="380" y="242"/>
                    <a:pt x="380" y="241"/>
                    <a:pt x="380" y="241"/>
                  </a:cubicBezTo>
                  <a:cubicBezTo>
                    <a:pt x="380" y="240"/>
                    <a:pt x="381" y="241"/>
                    <a:pt x="382" y="240"/>
                  </a:cubicBezTo>
                  <a:cubicBezTo>
                    <a:pt x="382" y="240"/>
                    <a:pt x="382" y="239"/>
                    <a:pt x="382" y="239"/>
                  </a:cubicBezTo>
                  <a:cubicBezTo>
                    <a:pt x="383" y="239"/>
                    <a:pt x="382" y="239"/>
                    <a:pt x="382" y="240"/>
                  </a:cubicBezTo>
                  <a:cubicBezTo>
                    <a:pt x="384" y="240"/>
                    <a:pt x="384" y="238"/>
                    <a:pt x="386" y="239"/>
                  </a:cubicBezTo>
                  <a:cubicBezTo>
                    <a:pt x="386" y="239"/>
                    <a:pt x="387" y="239"/>
                    <a:pt x="388" y="239"/>
                  </a:cubicBezTo>
                  <a:cubicBezTo>
                    <a:pt x="389" y="238"/>
                    <a:pt x="389" y="238"/>
                    <a:pt x="389" y="238"/>
                  </a:cubicBezTo>
                  <a:cubicBezTo>
                    <a:pt x="389" y="237"/>
                    <a:pt x="390" y="238"/>
                    <a:pt x="391" y="237"/>
                  </a:cubicBezTo>
                  <a:cubicBezTo>
                    <a:pt x="391" y="237"/>
                    <a:pt x="391" y="237"/>
                    <a:pt x="391" y="236"/>
                  </a:cubicBezTo>
                  <a:cubicBezTo>
                    <a:pt x="391" y="236"/>
                    <a:pt x="392" y="237"/>
                    <a:pt x="392" y="236"/>
                  </a:cubicBezTo>
                  <a:cubicBezTo>
                    <a:pt x="392" y="236"/>
                    <a:pt x="392" y="236"/>
                    <a:pt x="392" y="236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4" y="234"/>
                    <a:pt x="393" y="234"/>
                    <a:pt x="392" y="233"/>
                  </a:cubicBezTo>
                  <a:cubicBezTo>
                    <a:pt x="393" y="233"/>
                    <a:pt x="393" y="232"/>
                    <a:pt x="392" y="232"/>
                  </a:cubicBezTo>
                  <a:cubicBezTo>
                    <a:pt x="392" y="232"/>
                    <a:pt x="392" y="232"/>
                    <a:pt x="392" y="232"/>
                  </a:cubicBezTo>
                  <a:cubicBezTo>
                    <a:pt x="393" y="231"/>
                    <a:pt x="393" y="230"/>
                    <a:pt x="393" y="229"/>
                  </a:cubicBezTo>
                  <a:cubicBezTo>
                    <a:pt x="392" y="229"/>
                    <a:pt x="393" y="229"/>
                    <a:pt x="392" y="228"/>
                  </a:cubicBezTo>
                  <a:cubicBezTo>
                    <a:pt x="392" y="229"/>
                    <a:pt x="391" y="228"/>
                    <a:pt x="391" y="229"/>
                  </a:cubicBezTo>
                  <a:cubicBezTo>
                    <a:pt x="391" y="229"/>
                    <a:pt x="391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0" y="229"/>
                    <a:pt x="390" y="229"/>
                    <a:pt x="390" y="228"/>
                  </a:cubicBezTo>
                  <a:cubicBezTo>
                    <a:pt x="389" y="228"/>
                    <a:pt x="388" y="227"/>
                    <a:pt x="387" y="227"/>
                  </a:cubicBezTo>
                  <a:cubicBezTo>
                    <a:pt x="387" y="227"/>
                    <a:pt x="387" y="226"/>
                    <a:pt x="387" y="226"/>
                  </a:cubicBezTo>
                  <a:cubicBezTo>
                    <a:pt x="385" y="225"/>
                    <a:pt x="384" y="226"/>
                    <a:pt x="383" y="226"/>
                  </a:cubicBezTo>
                  <a:cubicBezTo>
                    <a:pt x="383" y="227"/>
                    <a:pt x="383" y="227"/>
                    <a:pt x="383" y="227"/>
                  </a:cubicBezTo>
                  <a:cubicBezTo>
                    <a:pt x="383" y="227"/>
                    <a:pt x="381" y="227"/>
                    <a:pt x="381" y="227"/>
                  </a:cubicBezTo>
                  <a:cubicBezTo>
                    <a:pt x="379" y="227"/>
                    <a:pt x="378" y="229"/>
                    <a:pt x="376" y="230"/>
                  </a:cubicBezTo>
                  <a:cubicBezTo>
                    <a:pt x="376" y="230"/>
                    <a:pt x="375" y="230"/>
                    <a:pt x="374" y="230"/>
                  </a:cubicBezTo>
                  <a:cubicBezTo>
                    <a:pt x="374" y="230"/>
                    <a:pt x="374" y="231"/>
                    <a:pt x="374" y="232"/>
                  </a:cubicBezTo>
                  <a:cubicBezTo>
                    <a:pt x="373" y="232"/>
                    <a:pt x="373" y="231"/>
                    <a:pt x="372" y="232"/>
                  </a:cubicBezTo>
                  <a:cubicBezTo>
                    <a:pt x="372" y="231"/>
                    <a:pt x="372" y="230"/>
                    <a:pt x="371" y="229"/>
                  </a:cubicBezTo>
                  <a:cubicBezTo>
                    <a:pt x="372" y="229"/>
                    <a:pt x="374" y="229"/>
                    <a:pt x="375" y="229"/>
                  </a:cubicBezTo>
                  <a:cubicBezTo>
                    <a:pt x="376" y="229"/>
                    <a:pt x="378" y="227"/>
                    <a:pt x="378" y="227"/>
                  </a:cubicBezTo>
                  <a:cubicBezTo>
                    <a:pt x="379" y="227"/>
                    <a:pt x="379" y="227"/>
                    <a:pt x="379" y="227"/>
                  </a:cubicBezTo>
                  <a:cubicBezTo>
                    <a:pt x="380" y="227"/>
                    <a:pt x="380" y="226"/>
                    <a:pt x="380" y="226"/>
                  </a:cubicBezTo>
                  <a:cubicBezTo>
                    <a:pt x="381" y="225"/>
                    <a:pt x="381" y="226"/>
                    <a:pt x="382" y="226"/>
                  </a:cubicBezTo>
                  <a:cubicBezTo>
                    <a:pt x="382" y="225"/>
                    <a:pt x="382" y="225"/>
                    <a:pt x="382" y="225"/>
                  </a:cubicBezTo>
                  <a:cubicBezTo>
                    <a:pt x="383" y="225"/>
                    <a:pt x="384" y="225"/>
                    <a:pt x="384" y="225"/>
                  </a:cubicBezTo>
                  <a:cubicBezTo>
                    <a:pt x="385" y="225"/>
                    <a:pt x="385" y="223"/>
                    <a:pt x="386" y="223"/>
                  </a:cubicBezTo>
                  <a:cubicBezTo>
                    <a:pt x="386" y="223"/>
                    <a:pt x="385" y="223"/>
                    <a:pt x="385" y="223"/>
                  </a:cubicBezTo>
                  <a:cubicBezTo>
                    <a:pt x="385" y="223"/>
                    <a:pt x="384" y="223"/>
                    <a:pt x="384" y="222"/>
                  </a:cubicBezTo>
                  <a:cubicBezTo>
                    <a:pt x="384" y="222"/>
                    <a:pt x="384" y="221"/>
                    <a:pt x="383" y="220"/>
                  </a:cubicBezTo>
                  <a:cubicBezTo>
                    <a:pt x="383" y="221"/>
                    <a:pt x="383" y="221"/>
                    <a:pt x="382" y="221"/>
                  </a:cubicBezTo>
                  <a:cubicBezTo>
                    <a:pt x="382" y="221"/>
                    <a:pt x="382" y="222"/>
                    <a:pt x="382" y="222"/>
                  </a:cubicBezTo>
                  <a:cubicBezTo>
                    <a:pt x="380" y="222"/>
                    <a:pt x="380" y="222"/>
                    <a:pt x="380" y="221"/>
                  </a:cubicBezTo>
                  <a:cubicBezTo>
                    <a:pt x="379" y="220"/>
                    <a:pt x="379" y="220"/>
                    <a:pt x="379" y="220"/>
                  </a:cubicBezTo>
                  <a:cubicBezTo>
                    <a:pt x="379" y="220"/>
                    <a:pt x="379" y="219"/>
                    <a:pt x="379" y="219"/>
                  </a:cubicBezTo>
                  <a:cubicBezTo>
                    <a:pt x="378" y="219"/>
                    <a:pt x="378" y="219"/>
                    <a:pt x="378" y="219"/>
                  </a:cubicBezTo>
                  <a:cubicBezTo>
                    <a:pt x="377" y="219"/>
                    <a:pt x="378" y="219"/>
                    <a:pt x="377" y="219"/>
                  </a:cubicBezTo>
                  <a:cubicBezTo>
                    <a:pt x="377" y="219"/>
                    <a:pt x="376" y="220"/>
                    <a:pt x="376" y="220"/>
                  </a:cubicBezTo>
                  <a:cubicBezTo>
                    <a:pt x="376" y="220"/>
                    <a:pt x="376" y="219"/>
                    <a:pt x="376" y="219"/>
                  </a:cubicBezTo>
                  <a:cubicBezTo>
                    <a:pt x="374" y="219"/>
                    <a:pt x="374" y="219"/>
                    <a:pt x="372" y="219"/>
                  </a:cubicBezTo>
                  <a:cubicBezTo>
                    <a:pt x="372" y="218"/>
                    <a:pt x="372" y="217"/>
                    <a:pt x="372" y="217"/>
                  </a:cubicBezTo>
                  <a:cubicBezTo>
                    <a:pt x="372" y="217"/>
                    <a:pt x="372" y="215"/>
                    <a:pt x="372" y="215"/>
                  </a:cubicBezTo>
                  <a:cubicBezTo>
                    <a:pt x="372" y="215"/>
                    <a:pt x="371" y="215"/>
                    <a:pt x="371" y="215"/>
                  </a:cubicBezTo>
                  <a:cubicBezTo>
                    <a:pt x="370" y="215"/>
                    <a:pt x="370" y="214"/>
                    <a:pt x="370" y="214"/>
                  </a:cubicBezTo>
                  <a:cubicBezTo>
                    <a:pt x="369" y="214"/>
                    <a:pt x="368" y="214"/>
                    <a:pt x="367" y="214"/>
                  </a:cubicBezTo>
                  <a:cubicBezTo>
                    <a:pt x="366" y="213"/>
                    <a:pt x="367" y="212"/>
                    <a:pt x="367" y="211"/>
                  </a:cubicBezTo>
                  <a:cubicBezTo>
                    <a:pt x="366" y="211"/>
                    <a:pt x="365" y="212"/>
                    <a:pt x="365" y="211"/>
                  </a:cubicBezTo>
                  <a:cubicBezTo>
                    <a:pt x="365" y="211"/>
                    <a:pt x="365" y="211"/>
                    <a:pt x="366" y="211"/>
                  </a:cubicBezTo>
                  <a:cubicBezTo>
                    <a:pt x="366" y="209"/>
                    <a:pt x="364" y="211"/>
                    <a:pt x="364" y="211"/>
                  </a:cubicBezTo>
                  <a:cubicBezTo>
                    <a:pt x="364" y="209"/>
                    <a:pt x="365" y="209"/>
                    <a:pt x="363" y="209"/>
                  </a:cubicBezTo>
                  <a:cubicBezTo>
                    <a:pt x="363" y="208"/>
                    <a:pt x="363" y="208"/>
                    <a:pt x="363" y="208"/>
                  </a:cubicBezTo>
                  <a:cubicBezTo>
                    <a:pt x="364" y="208"/>
                    <a:pt x="365" y="208"/>
                    <a:pt x="366" y="208"/>
                  </a:cubicBezTo>
                  <a:cubicBezTo>
                    <a:pt x="366" y="208"/>
                    <a:pt x="366" y="207"/>
                    <a:pt x="367" y="207"/>
                  </a:cubicBezTo>
                  <a:cubicBezTo>
                    <a:pt x="367" y="207"/>
                    <a:pt x="367" y="208"/>
                    <a:pt x="368" y="208"/>
                  </a:cubicBezTo>
                  <a:cubicBezTo>
                    <a:pt x="368" y="207"/>
                    <a:pt x="367" y="207"/>
                    <a:pt x="368" y="207"/>
                  </a:cubicBezTo>
                  <a:cubicBezTo>
                    <a:pt x="368" y="207"/>
                    <a:pt x="368" y="206"/>
                    <a:pt x="367" y="205"/>
                  </a:cubicBezTo>
                  <a:cubicBezTo>
                    <a:pt x="367" y="205"/>
                    <a:pt x="366" y="205"/>
                    <a:pt x="366" y="205"/>
                  </a:cubicBezTo>
                  <a:cubicBezTo>
                    <a:pt x="365" y="205"/>
                    <a:pt x="365" y="204"/>
                    <a:pt x="365" y="204"/>
                  </a:cubicBezTo>
                  <a:cubicBezTo>
                    <a:pt x="364" y="204"/>
                    <a:pt x="364" y="204"/>
                    <a:pt x="363" y="204"/>
                  </a:cubicBezTo>
                  <a:cubicBezTo>
                    <a:pt x="364" y="203"/>
                    <a:pt x="364" y="203"/>
                    <a:pt x="365" y="201"/>
                  </a:cubicBezTo>
                  <a:cubicBezTo>
                    <a:pt x="364" y="201"/>
                    <a:pt x="364" y="201"/>
                    <a:pt x="364" y="201"/>
                  </a:cubicBezTo>
                  <a:cubicBezTo>
                    <a:pt x="364" y="200"/>
                    <a:pt x="363" y="200"/>
                    <a:pt x="363" y="200"/>
                  </a:cubicBezTo>
                  <a:cubicBezTo>
                    <a:pt x="363" y="199"/>
                    <a:pt x="362" y="200"/>
                    <a:pt x="362" y="200"/>
                  </a:cubicBezTo>
                  <a:cubicBezTo>
                    <a:pt x="362" y="200"/>
                    <a:pt x="362" y="198"/>
                    <a:pt x="362" y="198"/>
                  </a:cubicBezTo>
                  <a:cubicBezTo>
                    <a:pt x="361" y="198"/>
                    <a:pt x="361" y="198"/>
                    <a:pt x="361" y="198"/>
                  </a:cubicBezTo>
                  <a:cubicBezTo>
                    <a:pt x="361" y="198"/>
                    <a:pt x="362" y="197"/>
                    <a:pt x="362" y="197"/>
                  </a:cubicBezTo>
                  <a:cubicBezTo>
                    <a:pt x="362" y="197"/>
                    <a:pt x="362" y="196"/>
                    <a:pt x="362" y="196"/>
                  </a:cubicBezTo>
                  <a:cubicBezTo>
                    <a:pt x="360" y="196"/>
                    <a:pt x="359" y="196"/>
                    <a:pt x="357" y="196"/>
                  </a:cubicBezTo>
                  <a:cubicBezTo>
                    <a:pt x="357" y="196"/>
                    <a:pt x="358" y="195"/>
                    <a:pt x="358" y="195"/>
                  </a:cubicBezTo>
                  <a:cubicBezTo>
                    <a:pt x="358" y="195"/>
                    <a:pt x="359" y="195"/>
                    <a:pt x="360" y="195"/>
                  </a:cubicBezTo>
                  <a:cubicBezTo>
                    <a:pt x="361" y="193"/>
                    <a:pt x="359" y="193"/>
                    <a:pt x="358" y="193"/>
                  </a:cubicBezTo>
                  <a:cubicBezTo>
                    <a:pt x="358" y="192"/>
                    <a:pt x="359" y="192"/>
                    <a:pt x="359" y="192"/>
                  </a:cubicBezTo>
                  <a:cubicBezTo>
                    <a:pt x="359" y="191"/>
                    <a:pt x="359" y="191"/>
                    <a:pt x="359" y="191"/>
                  </a:cubicBezTo>
                  <a:cubicBezTo>
                    <a:pt x="359" y="191"/>
                    <a:pt x="359" y="192"/>
                    <a:pt x="358" y="191"/>
                  </a:cubicBezTo>
                  <a:cubicBezTo>
                    <a:pt x="358" y="191"/>
                    <a:pt x="358" y="190"/>
                    <a:pt x="358" y="190"/>
                  </a:cubicBezTo>
                  <a:cubicBezTo>
                    <a:pt x="357" y="190"/>
                    <a:pt x="358" y="190"/>
                    <a:pt x="357" y="190"/>
                  </a:cubicBezTo>
                  <a:cubicBezTo>
                    <a:pt x="357" y="190"/>
                    <a:pt x="356" y="191"/>
                    <a:pt x="356" y="191"/>
                  </a:cubicBezTo>
                  <a:cubicBezTo>
                    <a:pt x="356" y="190"/>
                    <a:pt x="356" y="190"/>
                    <a:pt x="356" y="189"/>
                  </a:cubicBezTo>
                  <a:cubicBezTo>
                    <a:pt x="355" y="189"/>
                    <a:pt x="355" y="189"/>
                    <a:pt x="355" y="189"/>
                  </a:cubicBezTo>
                  <a:cubicBezTo>
                    <a:pt x="355" y="188"/>
                    <a:pt x="354" y="187"/>
                    <a:pt x="354" y="186"/>
                  </a:cubicBezTo>
                  <a:cubicBezTo>
                    <a:pt x="354" y="186"/>
                    <a:pt x="355" y="185"/>
                    <a:pt x="355" y="184"/>
                  </a:cubicBezTo>
                  <a:cubicBezTo>
                    <a:pt x="355" y="184"/>
                    <a:pt x="354" y="184"/>
                    <a:pt x="354" y="184"/>
                  </a:cubicBezTo>
                  <a:cubicBezTo>
                    <a:pt x="354" y="182"/>
                    <a:pt x="354" y="182"/>
                    <a:pt x="354" y="181"/>
                  </a:cubicBezTo>
                  <a:cubicBezTo>
                    <a:pt x="353" y="181"/>
                    <a:pt x="353" y="181"/>
                    <a:pt x="352" y="181"/>
                  </a:cubicBezTo>
                  <a:cubicBezTo>
                    <a:pt x="351" y="182"/>
                    <a:pt x="352" y="182"/>
                    <a:pt x="351" y="183"/>
                  </a:cubicBezTo>
                  <a:cubicBezTo>
                    <a:pt x="351" y="183"/>
                    <a:pt x="351" y="183"/>
                    <a:pt x="350" y="184"/>
                  </a:cubicBezTo>
                  <a:cubicBezTo>
                    <a:pt x="350" y="184"/>
                    <a:pt x="351" y="185"/>
                    <a:pt x="350" y="185"/>
                  </a:cubicBezTo>
                  <a:cubicBezTo>
                    <a:pt x="350" y="185"/>
                    <a:pt x="349" y="186"/>
                    <a:pt x="349" y="186"/>
                  </a:cubicBezTo>
                  <a:cubicBezTo>
                    <a:pt x="349" y="187"/>
                    <a:pt x="350" y="187"/>
                    <a:pt x="350" y="188"/>
                  </a:cubicBezTo>
                  <a:cubicBezTo>
                    <a:pt x="349" y="188"/>
                    <a:pt x="349" y="188"/>
                    <a:pt x="349" y="188"/>
                  </a:cubicBezTo>
                  <a:cubicBezTo>
                    <a:pt x="348" y="190"/>
                    <a:pt x="348" y="190"/>
                    <a:pt x="347" y="191"/>
                  </a:cubicBezTo>
                  <a:cubicBezTo>
                    <a:pt x="347" y="191"/>
                    <a:pt x="347" y="192"/>
                    <a:pt x="347" y="193"/>
                  </a:cubicBezTo>
                  <a:cubicBezTo>
                    <a:pt x="346" y="193"/>
                    <a:pt x="345" y="192"/>
                    <a:pt x="345" y="192"/>
                  </a:cubicBezTo>
                  <a:cubicBezTo>
                    <a:pt x="345" y="193"/>
                    <a:pt x="344" y="195"/>
                    <a:pt x="343" y="195"/>
                  </a:cubicBezTo>
                  <a:cubicBezTo>
                    <a:pt x="343" y="195"/>
                    <a:pt x="342" y="195"/>
                    <a:pt x="342" y="195"/>
                  </a:cubicBezTo>
                  <a:cubicBezTo>
                    <a:pt x="342" y="195"/>
                    <a:pt x="342" y="196"/>
                    <a:pt x="341" y="196"/>
                  </a:cubicBezTo>
                  <a:cubicBezTo>
                    <a:pt x="341" y="196"/>
                    <a:pt x="340" y="195"/>
                    <a:pt x="340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3"/>
                    <a:pt x="339" y="193"/>
                  </a:cubicBezTo>
                  <a:cubicBezTo>
                    <a:pt x="339" y="193"/>
                    <a:pt x="338" y="193"/>
                    <a:pt x="338" y="193"/>
                  </a:cubicBezTo>
                  <a:cubicBezTo>
                    <a:pt x="338" y="193"/>
                    <a:pt x="338" y="193"/>
                    <a:pt x="338" y="193"/>
                  </a:cubicBezTo>
                  <a:cubicBezTo>
                    <a:pt x="338" y="194"/>
                    <a:pt x="337" y="194"/>
                    <a:pt x="337" y="194"/>
                  </a:cubicBezTo>
                  <a:cubicBezTo>
                    <a:pt x="337" y="193"/>
                    <a:pt x="336" y="192"/>
                    <a:pt x="336" y="191"/>
                  </a:cubicBezTo>
                  <a:cubicBezTo>
                    <a:pt x="335" y="191"/>
                    <a:pt x="334" y="191"/>
                    <a:pt x="333" y="191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2" y="190"/>
                    <a:pt x="332" y="190"/>
                    <a:pt x="332" y="190"/>
                  </a:cubicBezTo>
                  <a:cubicBezTo>
                    <a:pt x="331" y="190"/>
                    <a:pt x="330" y="189"/>
                    <a:pt x="330" y="189"/>
                  </a:cubicBezTo>
                  <a:cubicBezTo>
                    <a:pt x="330" y="188"/>
                    <a:pt x="329" y="189"/>
                    <a:pt x="329" y="188"/>
                  </a:cubicBezTo>
                  <a:cubicBezTo>
                    <a:pt x="329" y="188"/>
                    <a:pt x="330" y="187"/>
                    <a:pt x="330" y="187"/>
                  </a:cubicBezTo>
                  <a:cubicBezTo>
                    <a:pt x="330" y="187"/>
                    <a:pt x="330" y="185"/>
                    <a:pt x="330" y="185"/>
                  </a:cubicBezTo>
                  <a:cubicBezTo>
                    <a:pt x="330" y="184"/>
                    <a:pt x="329" y="184"/>
                    <a:pt x="329" y="184"/>
                  </a:cubicBezTo>
                  <a:cubicBezTo>
                    <a:pt x="329" y="184"/>
                    <a:pt x="329" y="182"/>
                    <a:pt x="329" y="182"/>
                  </a:cubicBezTo>
                  <a:cubicBezTo>
                    <a:pt x="329" y="182"/>
                    <a:pt x="331" y="182"/>
                    <a:pt x="331" y="182"/>
                  </a:cubicBezTo>
                  <a:cubicBezTo>
                    <a:pt x="331" y="182"/>
                    <a:pt x="331" y="181"/>
                    <a:pt x="331" y="181"/>
                  </a:cubicBezTo>
                  <a:cubicBezTo>
                    <a:pt x="328" y="182"/>
                    <a:pt x="332" y="177"/>
                    <a:pt x="332" y="177"/>
                  </a:cubicBezTo>
                  <a:cubicBezTo>
                    <a:pt x="332" y="177"/>
                    <a:pt x="331" y="177"/>
                    <a:pt x="331" y="177"/>
                  </a:cubicBezTo>
                  <a:cubicBezTo>
                    <a:pt x="331" y="177"/>
                    <a:pt x="330" y="178"/>
                    <a:pt x="330" y="178"/>
                  </a:cubicBezTo>
                  <a:cubicBezTo>
                    <a:pt x="330" y="178"/>
                    <a:pt x="329" y="177"/>
                    <a:pt x="329" y="177"/>
                  </a:cubicBezTo>
                  <a:cubicBezTo>
                    <a:pt x="327" y="177"/>
                    <a:pt x="325" y="177"/>
                    <a:pt x="328" y="176"/>
                  </a:cubicBezTo>
                  <a:cubicBezTo>
                    <a:pt x="328" y="175"/>
                    <a:pt x="328" y="175"/>
                    <a:pt x="328" y="175"/>
                  </a:cubicBezTo>
                  <a:cubicBezTo>
                    <a:pt x="326" y="175"/>
                    <a:pt x="324" y="175"/>
                    <a:pt x="321" y="175"/>
                  </a:cubicBezTo>
                  <a:cubicBezTo>
                    <a:pt x="321" y="174"/>
                    <a:pt x="321" y="173"/>
                    <a:pt x="321" y="173"/>
                  </a:cubicBezTo>
                  <a:cubicBezTo>
                    <a:pt x="321" y="173"/>
                    <a:pt x="320" y="173"/>
                    <a:pt x="320" y="173"/>
                  </a:cubicBezTo>
                  <a:cubicBezTo>
                    <a:pt x="320" y="173"/>
                    <a:pt x="320" y="172"/>
                    <a:pt x="319" y="171"/>
                  </a:cubicBezTo>
                  <a:cubicBezTo>
                    <a:pt x="319" y="171"/>
                    <a:pt x="318" y="171"/>
                    <a:pt x="317" y="171"/>
                  </a:cubicBezTo>
                  <a:cubicBezTo>
                    <a:pt x="317" y="170"/>
                    <a:pt x="317" y="169"/>
                    <a:pt x="317" y="169"/>
                  </a:cubicBezTo>
                  <a:cubicBezTo>
                    <a:pt x="317" y="169"/>
                    <a:pt x="317" y="169"/>
                    <a:pt x="316" y="169"/>
                  </a:cubicBezTo>
                  <a:cubicBezTo>
                    <a:pt x="316" y="169"/>
                    <a:pt x="315" y="168"/>
                    <a:pt x="315" y="168"/>
                  </a:cubicBezTo>
                  <a:cubicBezTo>
                    <a:pt x="314" y="167"/>
                    <a:pt x="313" y="167"/>
                    <a:pt x="312" y="16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11" y="166"/>
                    <a:pt x="308" y="169"/>
                    <a:pt x="308" y="169"/>
                  </a:cubicBezTo>
                  <a:cubicBezTo>
                    <a:pt x="306" y="170"/>
                    <a:pt x="305" y="169"/>
                    <a:pt x="304" y="169"/>
                  </a:cubicBezTo>
                  <a:cubicBezTo>
                    <a:pt x="302" y="168"/>
                    <a:pt x="302" y="169"/>
                    <a:pt x="300" y="169"/>
                  </a:cubicBezTo>
                  <a:cubicBezTo>
                    <a:pt x="300" y="169"/>
                    <a:pt x="299" y="168"/>
                    <a:pt x="299" y="168"/>
                  </a:cubicBezTo>
                  <a:cubicBezTo>
                    <a:pt x="299" y="168"/>
                    <a:pt x="298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4" y="167"/>
                    <a:pt x="294" y="168"/>
                    <a:pt x="293" y="169"/>
                  </a:cubicBezTo>
                  <a:cubicBezTo>
                    <a:pt x="293" y="169"/>
                    <a:pt x="292" y="168"/>
                    <a:pt x="292" y="169"/>
                  </a:cubicBezTo>
                  <a:cubicBezTo>
                    <a:pt x="292" y="169"/>
                    <a:pt x="291" y="169"/>
                    <a:pt x="292" y="170"/>
                  </a:cubicBezTo>
                  <a:cubicBezTo>
                    <a:pt x="292" y="170"/>
                    <a:pt x="292" y="171"/>
                    <a:pt x="293" y="171"/>
                  </a:cubicBezTo>
                  <a:cubicBezTo>
                    <a:pt x="293" y="171"/>
                    <a:pt x="294" y="171"/>
                    <a:pt x="294" y="171"/>
                  </a:cubicBezTo>
                  <a:cubicBezTo>
                    <a:pt x="294" y="171"/>
                    <a:pt x="294" y="172"/>
                    <a:pt x="294" y="172"/>
                  </a:cubicBezTo>
                  <a:cubicBezTo>
                    <a:pt x="293" y="172"/>
                    <a:pt x="293" y="172"/>
                    <a:pt x="293" y="172"/>
                  </a:cubicBezTo>
                  <a:cubicBezTo>
                    <a:pt x="293" y="172"/>
                    <a:pt x="293" y="173"/>
                    <a:pt x="293" y="174"/>
                  </a:cubicBezTo>
                  <a:cubicBezTo>
                    <a:pt x="293" y="174"/>
                    <a:pt x="291" y="176"/>
                    <a:pt x="291" y="177"/>
                  </a:cubicBezTo>
                  <a:cubicBezTo>
                    <a:pt x="291" y="177"/>
                    <a:pt x="291" y="178"/>
                    <a:pt x="292" y="178"/>
                  </a:cubicBezTo>
                  <a:cubicBezTo>
                    <a:pt x="292" y="178"/>
                    <a:pt x="293" y="178"/>
                    <a:pt x="293" y="178"/>
                  </a:cubicBezTo>
                  <a:cubicBezTo>
                    <a:pt x="293" y="178"/>
                    <a:pt x="293" y="178"/>
                    <a:pt x="292" y="179"/>
                  </a:cubicBezTo>
                  <a:cubicBezTo>
                    <a:pt x="292" y="180"/>
                    <a:pt x="292" y="182"/>
                    <a:pt x="293" y="182"/>
                  </a:cubicBezTo>
                  <a:cubicBezTo>
                    <a:pt x="293" y="182"/>
                    <a:pt x="293" y="183"/>
                    <a:pt x="293" y="183"/>
                  </a:cubicBezTo>
                  <a:cubicBezTo>
                    <a:pt x="293" y="183"/>
                    <a:pt x="294" y="183"/>
                    <a:pt x="294" y="183"/>
                  </a:cubicBezTo>
                  <a:cubicBezTo>
                    <a:pt x="294" y="183"/>
                    <a:pt x="294" y="184"/>
                    <a:pt x="294" y="185"/>
                  </a:cubicBezTo>
                  <a:cubicBezTo>
                    <a:pt x="293" y="185"/>
                    <a:pt x="293" y="185"/>
                    <a:pt x="293" y="185"/>
                  </a:cubicBezTo>
                  <a:cubicBezTo>
                    <a:pt x="293" y="185"/>
                    <a:pt x="293" y="186"/>
                    <a:pt x="293" y="186"/>
                  </a:cubicBezTo>
                  <a:cubicBezTo>
                    <a:pt x="292" y="186"/>
                    <a:pt x="292" y="186"/>
                    <a:pt x="292" y="186"/>
                  </a:cubicBezTo>
                  <a:cubicBezTo>
                    <a:pt x="292" y="186"/>
                    <a:pt x="291" y="187"/>
                    <a:pt x="292" y="187"/>
                  </a:cubicBezTo>
                  <a:cubicBezTo>
                    <a:pt x="292" y="187"/>
                    <a:pt x="292" y="188"/>
                    <a:pt x="292" y="188"/>
                  </a:cubicBezTo>
                  <a:cubicBezTo>
                    <a:pt x="289" y="189"/>
                    <a:pt x="288" y="189"/>
                    <a:pt x="287" y="192"/>
                  </a:cubicBezTo>
                  <a:cubicBezTo>
                    <a:pt x="288" y="192"/>
                    <a:pt x="287" y="192"/>
                    <a:pt x="288" y="193"/>
                  </a:cubicBezTo>
                  <a:cubicBezTo>
                    <a:pt x="289" y="193"/>
                    <a:pt x="289" y="193"/>
                    <a:pt x="290" y="193"/>
                  </a:cubicBezTo>
                  <a:cubicBezTo>
                    <a:pt x="290" y="194"/>
                    <a:pt x="290" y="195"/>
                    <a:pt x="291" y="195"/>
                  </a:cubicBezTo>
                  <a:cubicBezTo>
                    <a:pt x="291" y="195"/>
                    <a:pt x="292" y="195"/>
                    <a:pt x="293" y="195"/>
                  </a:cubicBezTo>
                  <a:cubicBezTo>
                    <a:pt x="293" y="195"/>
                    <a:pt x="293" y="196"/>
                    <a:pt x="293" y="197"/>
                  </a:cubicBezTo>
                  <a:cubicBezTo>
                    <a:pt x="293" y="197"/>
                    <a:pt x="294" y="197"/>
                    <a:pt x="294" y="197"/>
                  </a:cubicBezTo>
                  <a:cubicBezTo>
                    <a:pt x="294" y="198"/>
                    <a:pt x="294" y="198"/>
                    <a:pt x="294" y="199"/>
                  </a:cubicBezTo>
                  <a:cubicBezTo>
                    <a:pt x="294" y="199"/>
                    <a:pt x="295" y="199"/>
                    <a:pt x="295" y="200"/>
                  </a:cubicBezTo>
                  <a:cubicBezTo>
                    <a:pt x="296" y="201"/>
                    <a:pt x="295" y="202"/>
                    <a:pt x="296" y="203"/>
                  </a:cubicBezTo>
                  <a:cubicBezTo>
                    <a:pt x="297" y="204"/>
                    <a:pt x="298" y="204"/>
                    <a:pt x="298" y="204"/>
                  </a:cubicBezTo>
                  <a:cubicBezTo>
                    <a:pt x="297" y="206"/>
                    <a:pt x="297" y="207"/>
                    <a:pt x="297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07"/>
                    <a:pt x="298" y="209"/>
                    <a:pt x="299" y="211"/>
                  </a:cubicBezTo>
                  <a:cubicBezTo>
                    <a:pt x="298" y="211"/>
                    <a:pt x="298" y="211"/>
                    <a:pt x="297" y="211"/>
                  </a:cubicBezTo>
                  <a:cubicBezTo>
                    <a:pt x="296" y="212"/>
                    <a:pt x="296" y="212"/>
                    <a:pt x="296" y="213"/>
                  </a:cubicBezTo>
                  <a:cubicBezTo>
                    <a:pt x="296" y="213"/>
                    <a:pt x="294" y="214"/>
                    <a:pt x="294" y="214"/>
                  </a:cubicBezTo>
                  <a:cubicBezTo>
                    <a:pt x="294" y="215"/>
                    <a:pt x="294" y="215"/>
                    <a:pt x="293" y="216"/>
                  </a:cubicBezTo>
                  <a:cubicBezTo>
                    <a:pt x="293" y="216"/>
                    <a:pt x="291" y="217"/>
                    <a:pt x="291" y="218"/>
                  </a:cubicBezTo>
                  <a:cubicBezTo>
                    <a:pt x="291" y="218"/>
                    <a:pt x="291" y="218"/>
                    <a:pt x="291" y="219"/>
                  </a:cubicBezTo>
                  <a:cubicBezTo>
                    <a:pt x="290" y="219"/>
                    <a:pt x="289" y="218"/>
                    <a:pt x="289" y="219"/>
                  </a:cubicBezTo>
                  <a:cubicBezTo>
                    <a:pt x="289" y="219"/>
                    <a:pt x="288" y="220"/>
                    <a:pt x="288" y="220"/>
                  </a:cubicBezTo>
                  <a:cubicBezTo>
                    <a:pt x="287" y="220"/>
                    <a:pt x="286" y="220"/>
                    <a:pt x="285" y="221"/>
                  </a:cubicBezTo>
                  <a:cubicBezTo>
                    <a:pt x="285" y="221"/>
                    <a:pt x="285" y="221"/>
                    <a:pt x="285" y="221"/>
                  </a:cubicBezTo>
                  <a:cubicBezTo>
                    <a:pt x="285" y="222"/>
                    <a:pt x="285" y="225"/>
                    <a:pt x="285" y="225"/>
                  </a:cubicBezTo>
                  <a:cubicBezTo>
                    <a:pt x="287" y="227"/>
                    <a:pt x="287" y="227"/>
                    <a:pt x="287" y="227"/>
                  </a:cubicBezTo>
                  <a:cubicBezTo>
                    <a:pt x="288" y="228"/>
                    <a:pt x="287" y="231"/>
                    <a:pt x="287" y="233"/>
                  </a:cubicBezTo>
                  <a:cubicBezTo>
                    <a:pt x="287" y="233"/>
                    <a:pt x="288" y="233"/>
                    <a:pt x="288" y="233"/>
                  </a:cubicBezTo>
                  <a:cubicBezTo>
                    <a:pt x="288" y="234"/>
                    <a:pt x="287" y="235"/>
                    <a:pt x="288" y="235"/>
                  </a:cubicBezTo>
                  <a:cubicBezTo>
                    <a:pt x="288" y="235"/>
                    <a:pt x="289" y="236"/>
                    <a:pt x="288" y="236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40"/>
                    <a:pt x="287" y="240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6" y="241"/>
                    <a:pt x="286" y="240"/>
                    <a:pt x="285" y="241"/>
                  </a:cubicBezTo>
                  <a:cubicBezTo>
                    <a:pt x="285" y="241"/>
                    <a:pt x="284" y="241"/>
                    <a:pt x="284" y="242"/>
                  </a:cubicBezTo>
                  <a:cubicBezTo>
                    <a:pt x="284" y="242"/>
                    <a:pt x="284" y="242"/>
                    <a:pt x="284" y="243"/>
                  </a:cubicBezTo>
                  <a:cubicBezTo>
                    <a:pt x="282" y="242"/>
                    <a:pt x="281" y="242"/>
                    <a:pt x="279" y="242"/>
                  </a:cubicBezTo>
                  <a:cubicBezTo>
                    <a:pt x="279" y="242"/>
                    <a:pt x="279" y="242"/>
                    <a:pt x="280" y="242"/>
                  </a:cubicBezTo>
                  <a:cubicBezTo>
                    <a:pt x="280" y="241"/>
                    <a:pt x="278" y="240"/>
                    <a:pt x="278" y="240"/>
                  </a:cubicBezTo>
                  <a:cubicBezTo>
                    <a:pt x="278" y="240"/>
                    <a:pt x="275" y="237"/>
                    <a:pt x="275" y="237"/>
                  </a:cubicBezTo>
                  <a:cubicBezTo>
                    <a:pt x="274" y="237"/>
                    <a:pt x="275" y="237"/>
                    <a:pt x="275" y="236"/>
                  </a:cubicBezTo>
                  <a:cubicBezTo>
                    <a:pt x="276" y="236"/>
                    <a:pt x="274" y="233"/>
                    <a:pt x="273" y="233"/>
                  </a:cubicBezTo>
                  <a:cubicBezTo>
                    <a:pt x="273" y="233"/>
                    <a:pt x="273" y="233"/>
                    <a:pt x="272" y="233"/>
                  </a:cubicBezTo>
                  <a:cubicBezTo>
                    <a:pt x="272" y="232"/>
                    <a:pt x="273" y="227"/>
                    <a:pt x="273" y="226"/>
                  </a:cubicBezTo>
                  <a:cubicBezTo>
                    <a:pt x="273" y="225"/>
                    <a:pt x="272" y="225"/>
                    <a:pt x="272" y="225"/>
                  </a:cubicBezTo>
                  <a:cubicBezTo>
                    <a:pt x="271" y="224"/>
                    <a:pt x="272" y="222"/>
                    <a:pt x="273" y="222"/>
                  </a:cubicBezTo>
                  <a:cubicBezTo>
                    <a:pt x="273" y="221"/>
                    <a:pt x="273" y="220"/>
                    <a:pt x="273" y="219"/>
                  </a:cubicBezTo>
                  <a:cubicBezTo>
                    <a:pt x="272" y="219"/>
                    <a:pt x="269" y="218"/>
                    <a:pt x="269" y="218"/>
                  </a:cubicBezTo>
                  <a:cubicBezTo>
                    <a:pt x="268" y="217"/>
                    <a:pt x="268" y="218"/>
                    <a:pt x="267" y="218"/>
                  </a:cubicBezTo>
                  <a:cubicBezTo>
                    <a:pt x="267" y="218"/>
                    <a:pt x="266" y="217"/>
                    <a:pt x="266" y="217"/>
                  </a:cubicBezTo>
                  <a:cubicBezTo>
                    <a:pt x="264" y="217"/>
                    <a:pt x="262" y="218"/>
                    <a:pt x="260" y="217"/>
                  </a:cubicBezTo>
                  <a:cubicBezTo>
                    <a:pt x="260" y="217"/>
                    <a:pt x="259" y="216"/>
                    <a:pt x="259" y="216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8" y="215"/>
                    <a:pt x="257" y="216"/>
                    <a:pt x="256" y="215"/>
                  </a:cubicBezTo>
                  <a:cubicBezTo>
                    <a:pt x="256" y="215"/>
                    <a:pt x="256" y="214"/>
                    <a:pt x="255" y="214"/>
                  </a:cubicBezTo>
                  <a:cubicBezTo>
                    <a:pt x="254" y="214"/>
                    <a:pt x="254" y="215"/>
                    <a:pt x="252" y="214"/>
                  </a:cubicBezTo>
                  <a:cubicBezTo>
                    <a:pt x="251" y="214"/>
                    <a:pt x="251" y="212"/>
                    <a:pt x="250" y="212"/>
                  </a:cubicBezTo>
                  <a:cubicBezTo>
                    <a:pt x="249" y="212"/>
                    <a:pt x="249" y="212"/>
                    <a:pt x="247" y="212"/>
                  </a:cubicBezTo>
                  <a:cubicBezTo>
                    <a:pt x="247" y="211"/>
                    <a:pt x="247" y="211"/>
                    <a:pt x="247" y="210"/>
                  </a:cubicBezTo>
                  <a:cubicBezTo>
                    <a:pt x="247" y="210"/>
                    <a:pt x="246" y="209"/>
                    <a:pt x="246" y="209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5" y="207"/>
                    <a:pt x="244" y="208"/>
                    <a:pt x="243" y="207"/>
                  </a:cubicBezTo>
                  <a:cubicBezTo>
                    <a:pt x="243" y="207"/>
                    <a:pt x="242" y="206"/>
                    <a:pt x="242" y="206"/>
                  </a:cubicBezTo>
                  <a:cubicBezTo>
                    <a:pt x="241" y="206"/>
                    <a:pt x="240" y="206"/>
                    <a:pt x="240" y="206"/>
                  </a:cubicBezTo>
                  <a:cubicBezTo>
                    <a:pt x="239" y="206"/>
                    <a:pt x="238" y="204"/>
                    <a:pt x="237" y="204"/>
                  </a:cubicBezTo>
                  <a:cubicBezTo>
                    <a:pt x="237" y="204"/>
                    <a:pt x="236" y="204"/>
                    <a:pt x="236" y="204"/>
                  </a:cubicBezTo>
                  <a:cubicBezTo>
                    <a:pt x="235" y="204"/>
                    <a:pt x="234" y="202"/>
                    <a:pt x="233" y="202"/>
                  </a:cubicBezTo>
                  <a:cubicBezTo>
                    <a:pt x="231" y="202"/>
                    <a:pt x="228" y="203"/>
                    <a:pt x="226" y="204"/>
                  </a:cubicBezTo>
                  <a:cubicBezTo>
                    <a:pt x="226" y="203"/>
                    <a:pt x="226" y="201"/>
                    <a:pt x="226" y="200"/>
                  </a:cubicBezTo>
                  <a:cubicBezTo>
                    <a:pt x="226" y="199"/>
                    <a:pt x="225" y="199"/>
                    <a:pt x="224" y="198"/>
                  </a:cubicBezTo>
                  <a:cubicBezTo>
                    <a:pt x="224" y="198"/>
                    <a:pt x="225" y="197"/>
                    <a:pt x="224" y="196"/>
                  </a:cubicBezTo>
                  <a:cubicBezTo>
                    <a:pt x="224" y="196"/>
                    <a:pt x="223" y="196"/>
                    <a:pt x="223" y="196"/>
                  </a:cubicBezTo>
                  <a:cubicBezTo>
                    <a:pt x="223" y="196"/>
                    <a:pt x="223" y="195"/>
                    <a:pt x="223" y="195"/>
                  </a:cubicBezTo>
                  <a:cubicBezTo>
                    <a:pt x="223" y="194"/>
                    <a:pt x="222" y="193"/>
                    <a:pt x="222" y="192"/>
                  </a:cubicBezTo>
                  <a:cubicBezTo>
                    <a:pt x="219" y="192"/>
                    <a:pt x="215" y="193"/>
                    <a:pt x="215" y="191"/>
                  </a:cubicBezTo>
                  <a:cubicBezTo>
                    <a:pt x="214" y="190"/>
                    <a:pt x="215" y="189"/>
                    <a:pt x="214" y="188"/>
                  </a:cubicBezTo>
                  <a:cubicBezTo>
                    <a:pt x="214" y="188"/>
                    <a:pt x="212" y="187"/>
                    <a:pt x="213" y="187"/>
                  </a:cubicBezTo>
                  <a:cubicBezTo>
                    <a:pt x="213" y="187"/>
                    <a:pt x="214" y="186"/>
                    <a:pt x="214" y="186"/>
                  </a:cubicBezTo>
                  <a:cubicBezTo>
                    <a:pt x="214" y="185"/>
                    <a:pt x="214" y="184"/>
                    <a:pt x="214" y="183"/>
                  </a:cubicBezTo>
                  <a:cubicBezTo>
                    <a:pt x="214" y="183"/>
                    <a:pt x="216" y="181"/>
                    <a:pt x="216" y="181"/>
                  </a:cubicBezTo>
                  <a:cubicBezTo>
                    <a:pt x="216" y="181"/>
                    <a:pt x="216" y="180"/>
                    <a:pt x="216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80"/>
                    <a:pt x="215" y="179"/>
                    <a:pt x="215" y="179"/>
                  </a:cubicBezTo>
                  <a:cubicBezTo>
                    <a:pt x="216" y="179"/>
                    <a:pt x="217" y="179"/>
                    <a:pt x="218" y="179"/>
                  </a:cubicBezTo>
                  <a:cubicBezTo>
                    <a:pt x="218" y="178"/>
                    <a:pt x="217" y="177"/>
                    <a:pt x="218" y="177"/>
                  </a:cubicBezTo>
                  <a:cubicBezTo>
                    <a:pt x="218" y="176"/>
                    <a:pt x="221" y="174"/>
                    <a:pt x="221" y="174"/>
                  </a:cubicBezTo>
                  <a:cubicBezTo>
                    <a:pt x="221" y="174"/>
                    <a:pt x="221" y="173"/>
                    <a:pt x="221" y="173"/>
                  </a:cubicBezTo>
                  <a:cubicBezTo>
                    <a:pt x="221" y="173"/>
                    <a:pt x="223" y="173"/>
                    <a:pt x="223" y="173"/>
                  </a:cubicBezTo>
                  <a:cubicBezTo>
                    <a:pt x="223" y="172"/>
                    <a:pt x="224" y="171"/>
                    <a:pt x="224" y="170"/>
                  </a:cubicBezTo>
                  <a:cubicBezTo>
                    <a:pt x="224" y="170"/>
                    <a:pt x="225" y="170"/>
                    <a:pt x="225" y="170"/>
                  </a:cubicBezTo>
                  <a:cubicBezTo>
                    <a:pt x="225" y="170"/>
                    <a:pt x="225" y="169"/>
                    <a:pt x="225" y="169"/>
                  </a:cubicBezTo>
                  <a:cubicBezTo>
                    <a:pt x="225" y="169"/>
                    <a:pt x="226" y="168"/>
                    <a:pt x="226" y="169"/>
                  </a:cubicBezTo>
                  <a:cubicBezTo>
                    <a:pt x="226" y="169"/>
                    <a:pt x="227" y="169"/>
                    <a:pt x="228" y="169"/>
                  </a:cubicBezTo>
                  <a:cubicBezTo>
                    <a:pt x="227" y="169"/>
                    <a:pt x="228" y="168"/>
                    <a:pt x="227" y="168"/>
                  </a:cubicBezTo>
                  <a:cubicBezTo>
                    <a:pt x="227" y="168"/>
                    <a:pt x="227" y="168"/>
                    <a:pt x="226" y="168"/>
                  </a:cubicBezTo>
                  <a:cubicBezTo>
                    <a:pt x="227" y="167"/>
                    <a:pt x="228" y="168"/>
                    <a:pt x="229" y="168"/>
                  </a:cubicBezTo>
                  <a:cubicBezTo>
                    <a:pt x="229" y="168"/>
                    <a:pt x="230" y="166"/>
                    <a:pt x="228" y="167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31" y="166"/>
                    <a:pt x="231" y="166"/>
                    <a:pt x="234" y="165"/>
                  </a:cubicBezTo>
                  <a:cubicBezTo>
                    <a:pt x="234" y="165"/>
                    <a:pt x="234" y="165"/>
                    <a:pt x="235" y="165"/>
                  </a:cubicBezTo>
                  <a:cubicBezTo>
                    <a:pt x="235" y="165"/>
                    <a:pt x="235" y="164"/>
                    <a:pt x="235" y="164"/>
                  </a:cubicBezTo>
                  <a:cubicBezTo>
                    <a:pt x="235" y="164"/>
                    <a:pt x="235" y="163"/>
                    <a:pt x="235" y="163"/>
                  </a:cubicBezTo>
                  <a:cubicBezTo>
                    <a:pt x="234" y="163"/>
                    <a:pt x="233" y="163"/>
                    <a:pt x="233" y="163"/>
                  </a:cubicBezTo>
                  <a:cubicBezTo>
                    <a:pt x="233" y="162"/>
                    <a:pt x="233" y="161"/>
                    <a:pt x="233" y="161"/>
                  </a:cubicBezTo>
                  <a:cubicBezTo>
                    <a:pt x="232" y="160"/>
                    <a:pt x="235" y="161"/>
                    <a:pt x="235" y="161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7" y="159"/>
                    <a:pt x="237" y="158"/>
                  </a:cubicBezTo>
                  <a:cubicBezTo>
                    <a:pt x="235" y="158"/>
                    <a:pt x="236" y="157"/>
                    <a:pt x="236" y="156"/>
                  </a:cubicBezTo>
                  <a:cubicBezTo>
                    <a:pt x="237" y="156"/>
                    <a:pt x="238" y="156"/>
                    <a:pt x="239" y="156"/>
                  </a:cubicBezTo>
                  <a:cubicBezTo>
                    <a:pt x="239" y="155"/>
                    <a:pt x="239" y="155"/>
                    <a:pt x="239" y="155"/>
                  </a:cubicBezTo>
                  <a:cubicBezTo>
                    <a:pt x="239" y="154"/>
                    <a:pt x="243" y="155"/>
                    <a:pt x="243" y="155"/>
                  </a:cubicBezTo>
                  <a:cubicBezTo>
                    <a:pt x="244" y="156"/>
                    <a:pt x="243" y="156"/>
                    <a:pt x="244" y="156"/>
                  </a:cubicBezTo>
                  <a:cubicBezTo>
                    <a:pt x="244" y="155"/>
                    <a:pt x="244" y="155"/>
                    <a:pt x="244" y="155"/>
                  </a:cubicBezTo>
                  <a:cubicBezTo>
                    <a:pt x="245" y="155"/>
                    <a:pt x="246" y="155"/>
                    <a:pt x="247" y="155"/>
                  </a:cubicBezTo>
                  <a:cubicBezTo>
                    <a:pt x="247" y="155"/>
                    <a:pt x="248" y="154"/>
                    <a:pt x="249" y="154"/>
                  </a:cubicBezTo>
                  <a:cubicBezTo>
                    <a:pt x="248" y="151"/>
                    <a:pt x="249" y="150"/>
                    <a:pt x="250" y="149"/>
                  </a:cubicBezTo>
                  <a:cubicBezTo>
                    <a:pt x="248" y="149"/>
                    <a:pt x="247" y="148"/>
                    <a:pt x="244" y="148"/>
                  </a:cubicBezTo>
                  <a:cubicBezTo>
                    <a:pt x="241" y="148"/>
                    <a:pt x="237" y="148"/>
                    <a:pt x="235" y="148"/>
                  </a:cubicBezTo>
                  <a:cubicBezTo>
                    <a:pt x="235" y="148"/>
                    <a:pt x="235" y="147"/>
                    <a:pt x="235" y="147"/>
                  </a:cubicBezTo>
                  <a:cubicBezTo>
                    <a:pt x="236" y="147"/>
                    <a:pt x="236" y="148"/>
                    <a:pt x="237" y="147"/>
                  </a:cubicBezTo>
                  <a:cubicBezTo>
                    <a:pt x="238" y="147"/>
                    <a:pt x="239" y="147"/>
                    <a:pt x="240" y="147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9" y="146"/>
                    <a:pt x="238" y="146"/>
                    <a:pt x="239" y="146"/>
                  </a:cubicBezTo>
                  <a:cubicBezTo>
                    <a:pt x="239" y="145"/>
                    <a:pt x="239" y="145"/>
                    <a:pt x="239" y="144"/>
                  </a:cubicBezTo>
                  <a:cubicBezTo>
                    <a:pt x="240" y="145"/>
                    <a:pt x="241" y="146"/>
                    <a:pt x="243" y="146"/>
                  </a:cubicBezTo>
                  <a:cubicBezTo>
                    <a:pt x="243" y="145"/>
                    <a:pt x="243" y="145"/>
                    <a:pt x="244" y="145"/>
                  </a:cubicBezTo>
                  <a:cubicBezTo>
                    <a:pt x="244" y="145"/>
                    <a:pt x="246" y="146"/>
                    <a:pt x="246" y="146"/>
                  </a:cubicBezTo>
                  <a:cubicBezTo>
                    <a:pt x="247" y="146"/>
                    <a:pt x="247" y="145"/>
                    <a:pt x="248" y="146"/>
                  </a:cubicBezTo>
                  <a:cubicBezTo>
                    <a:pt x="248" y="146"/>
                    <a:pt x="250" y="148"/>
                    <a:pt x="251" y="148"/>
                  </a:cubicBezTo>
                  <a:cubicBezTo>
                    <a:pt x="251" y="148"/>
                    <a:pt x="252" y="148"/>
                    <a:pt x="252" y="148"/>
                  </a:cubicBezTo>
                  <a:cubicBezTo>
                    <a:pt x="252" y="147"/>
                    <a:pt x="252" y="147"/>
                    <a:pt x="252" y="147"/>
                  </a:cubicBezTo>
                  <a:cubicBezTo>
                    <a:pt x="253" y="145"/>
                    <a:pt x="255" y="145"/>
                    <a:pt x="254" y="143"/>
                  </a:cubicBezTo>
                  <a:cubicBezTo>
                    <a:pt x="254" y="143"/>
                    <a:pt x="253" y="142"/>
                    <a:pt x="252" y="141"/>
                  </a:cubicBezTo>
                  <a:cubicBezTo>
                    <a:pt x="253" y="141"/>
                    <a:pt x="256" y="140"/>
                    <a:pt x="256" y="140"/>
                  </a:cubicBezTo>
                  <a:cubicBezTo>
                    <a:pt x="256" y="140"/>
                    <a:pt x="260" y="143"/>
                    <a:pt x="260" y="143"/>
                  </a:cubicBezTo>
                  <a:cubicBezTo>
                    <a:pt x="260" y="143"/>
                    <a:pt x="261" y="144"/>
                    <a:pt x="262" y="144"/>
                  </a:cubicBezTo>
                  <a:cubicBezTo>
                    <a:pt x="262" y="143"/>
                    <a:pt x="262" y="143"/>
                    <a:pt x="262" y="143"/>
                  </a:cubicBezTo>
                  <a:cubicBezTo>
                    <a:pt x="263" y="143"/>
                    <a:pt x="264" y="143"/>
                    <a:pt x="265" y="142"/>
                  </a:cubicBezTo>
                  <a:cubicBezTo>
                    <a:pt x="264" y="142"/>
                    <a:pt x="264" y="142"/>
                    <a:pt x="264" y="142"/>
                  </a:cubicBezTo>
                  <a:cubicBezTo>
                    <a:pt x="264" y="142"/>
                    <a:pt x="263" y="142"/>
                    <a:pt x="263" y="14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1"/>
                    <a:pt x="262" y="141"/>
                    <a:pt x="262" y="141"/>
                  </a:cubicBezTo>
                  <a:cubicBezTo>
                    <a:pt x="262" y="141"/>
                    <a:pt x="261" y="140"/>
                    <a:pt x="261" y="140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60" y="139"/>
                    <a:pt x="260" y="139"/>
                    <a:pt x="259" y="139"/>
                  </a:cubicBezTo>
                  <a:cubicBezTo>
                    <a:pt x="260" y="139"/>
                    <a:pt x="259" y="139"/>
                    <a:pt x="260" y="138"/>
                  </a:cubicBezTo>
                  <a:cubicBezTo>
                    <a:pt x="260" y="138"/>
                    <a:pt x="261" y="138"/>
                    <a:pt x="261" y="138"/>
                  </a:cubicBezTo>
                  <a:cubicBezTo>
                    <a:pt x="261" y="138"/>
                    <a:pt x="262" y="138"/>
                    <a:pt x="262" y="139"/>
                  </a:cubicBezTo>
                  <a:cubicBezTo>
                    <a:pt x="262" y="139"/>
                    <a:pt x="262" y="138"/>
                    <a:pt x="263" y="138"/>
                  </a:cubicBezTo>
                  <a:cubicBezTo>
                    <a:pt x="263" y="139"/>
                    <a:pt x="263" y="140"/>
                    <a:pt x="263" y="140"/>
                  </a:cubicBezTo>
                  <a:cubicBezTo>
                    <a:pt x="264" y="140"/>
                    <a:pt x="265" y="140"/>
                    <a:pt x="265" y="140"/>
                  </a:cubicBezTo>
                  <a:cubicBezTo>
                    <a:pt x="266" y="141"/>
                    <a:pt x="266" y="142"/>
                    <a:pt x="266" y="142"/>
                  </a:cubicBezTo>
                  <a:cubicBezTo>
                    <a:pt x="267" y="142"/>
                    <a:pt x="267" y="142"/>
                    <a:pt x="267" y="142"/>
                  </a:cubicBezTo>
                  <a:cubicBezTo>
                    <a:pt x="267" y="142"/>
                    <a:pt x="268" y="139"/>
                    <a:pt x="269" y="139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0" y="138"/>
                    <a:pt x="271" y="138"/>
                    <a:pt x="272" y="138"/>
                  </a:cubicBezTo>
                  <a:cubicBezTo>
                    <a:pt x="272" y="138"/>
                    <a:pt x="274" y="136"/>
                    <a:pt x="274" y="136"/>
                  </a:cubicBezTo>
                  <a:cubicBezTo>
                    <a:pt x="276" y="136"/>
                    <a:pt x="276" y="137"/>
                    <a:pt x="277" y="136"/>
                  </a:cubicBezTo>
                  <a:cubicBezTo>
                    <a:pt x="278" y="136"/>
                    <a:pt x="279" y="134"/>
                    <a:pt x="279" y="132"/>
                  </a:cubicBezTo>
                  <a:cubicBezTo>
                    <a:pt x="278" y="131"/>
                    <a:pt x="278" y="131"/>
                    <a:pt x="278" y="131"/>
                  </a:cubicBezTo>
                  <a:cubicBezTo>
                    <a:pt x="277" y="130"/>
                    <a:pt x="277" y="131"/>
                    <a:pt x="275" y="130"/>
                  </a:cubicBezTo>
                  <a:cubicBezTo>
                    <a:pt x="275" y="130"/>
                    <a:pt x="274" y="127"/>
                    <a:pt x="273" y="127"/>
                  </a:cubicBezTo>
                  <a:cubicBezTo>
                    <a:pt x="274" y="126"/>
                    <a:pt x="273" y="125"/>
                    <a:pt x="274" y="124"/>
                  </a:cubicBezTo>
                  <a:cubicBezTo>
                    <a:pt x="274" y="124"/>
                    <a:pt x="275" y="124"/>
                    <a:pt x="276" y="124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6" y="122"/>
                    <a:pt x="275" y="122"/>
                    <a:pt x="274" y="122"/>
                  </a:cubicBezTo>
                  <a:cubicBezTo>
                    <a:pt x="275" y="122"/>
                    <a:pt x="274" y="122"/>
                    <a:pt x="274" y="121"/>
                  </a:cubicBezTo>
                  <a:cubicBezTo>
                    <a:pt x="274" y="121"/>
                    <a:pt x="279" y="117"/>
                    <a:pt x="276" y="117"/>
                  </a:cubicBezTo>
                  <a:cubicBezTo>
                    <a:pt x="275" y="117"/>
                    <a:pt x="273" y="117"/>
                    <a:pt x="272" y="117"/>
                  </a:cubicBezTo>
                  <a:cubicBezTo>
                    <a:pt x="272" y="116"/>
                    <a:pt x="271" y="115"/>
                    <a:pt x="272" y="115"/>
                  </a:cubicBezTo>
                  <a:cubicBezTo>
                    <a:pt x="272" y="115"/>
                    <a:pt x="271" y="114"/>
                    <a:pt x="270" y="114"/>
                  </a:cubicBezTo>
                  <a:cubicBezTo>
                    <a:pt x="270" y="114"/>
                    <a:pt x="271" y="113"/>
                    <a:pt x="270" y="113"/>
                  </a:cubicBezTo>
                  <a:cubicBezTo>
                    <a:pt x="269" y="113"/>
                    <a:pt x="268" y="113"/>
                    <a:pt x="267" y="113"/>
                  </a:cubicBezTo>
                  <a:cubicBezTo>
                    <a:pt x="267" y="113"/>
                    <a:pt x="267" y="114"/>
                    <a:pt x="266" y="114"/>
                  </a:cubicBezTo>
                  <a:cubicBezTo>
                    <a:pt x="266" y="114"/>
                    <a:pt x="265" y="113"/>
                    <a:pt x="265" y="113"/>
                  </a:cubicBezTo>
                  <a:cubicBezTo>
                    <a:pt x="263" y="112"/>
                    <a:pt x="261" y="112"/>
                    <a:pt x="259" y="112"/>
                  </a:cubicBezTo>
                  <a:cubicBezTo>
                    <a:pt x="259" y="113"/>
                    <a:pt x="259" y="113"/>
                    <a:pt x="260" y="113"/>
                  </a:cubicBezTo>
                  <a:cubicBezTo>
                    <a:pt x="260" y="113"/>
                    <a:pt x="259" y="116"/>
                    <a:pt x="260" y="117"/>
                  </a:cubicBezTo>
                  <a:cubicBezTo>
                    <a:pt x="261" y="118"/>
                    <a:pt x="261" y="118"/>
                    <a:pt x="261" y="118"/>
                  </a:cubicBezTo>
                  <a:cubicBezTo>
                    <a:pt x="261" y="119"/>
                    <a:pt x="262" y="119"/>
                    <a:pt x="262" y="119"/>
                  </a:cubicBezTo>
                  <a:cubicBezTo>
                    <a:pt x="261" y="119"/>
                    <a:pt x="261" y="120"/>
                    <a:pt x="261" y="120"/>
                  </a:cubicBezTo>
                  <a:cubicBezTo>
                    <a:pt x="261" y="120"/>
                    <a:pt x="262" y="120"/>
                    <a:pt x="262" y="121"/>
                  </a:cubicBezTo>
                  <a:cubicBezTo>
                    <a:pt x="262" y="121"/>
                    <a:pt x="261" y="120"/>
                    <a:pt x="261" y="121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2" y="121"/>
                    <a:pt x="261" y="122"/>
                    <a:pt x="261" y="122"/>
                  </a:cubicBezTo>
                  <a:cubicBezTo>
                    <a:pt x="261" y="122"/>
                    <a:pt x="259" y="122"/>
                    <a:pt x="259" y="122"/>
                  </a:cubicBezTo>
                  <a:cubicBezTo>
                    <a:pt x="258" y="123"/>
                    <a:pt x="258" y="124"/>
                    <a:pt x="258" y="125"/>
                  </a:cubicBezTo>
                  <a:cubicBezTo>
                    <a:pt x="258" y="125"/>
                    <a:pt x="257" y="125"/>
                    <a:pt x="257" y="125"/>
                  </a:cubicBezTo>
                  <a:cubicBezTo>
                    <a:pt x="257" y="126"/>
                    <a:pt x="258" y="126"/>
                    <a:pt x="257" y="127"/>
                  </a:cubicBezTo>
                  <a:cubicBezTo>
                    <a:pt x="257" y="127"/>
                    <a:pt x="256" y="127"/>
                    <a:pt x="256" y="127"/>
                  </a:cubicBezTo>
                  <a:cubicBezTo>
                    <a:pt x="256" y="127"/>
                    <a:pt x="256" y="128"/>
                    <a:pt x="256" y="128"/>
                  </a:cubicBezTo>
                  <a:cubicBezTo>
                    <a:pt x="255" y="129"/>
                    <a:pt x="254" y="130"/>
                    <a:pt x="254" y="132"/>
                  </a:cubicBezTo>
                  <a:cubicBezTo>
                    <a:pt x="254" y="132"/>
                    <a:pt x="255" y="132"/>
                    <a:pt x="255" y="133"/>
                  </a:cubicBezTo>
                  <a:cubicBezTo>
                    <a:pt x="253" y="133"/>
                    <a:pt x="253" y="133"/>
                    <a:pt x="251" y="134"/>
                  </a:cubicBezTo>
                  <a:cubicBezTo>
                    <a:pt x="252" y="134"/>
                    <a:pt x="252" y="135"/>
                    <a:pt x="252" y="135"/>
                  </a:cubicBezTo>
                  <a:cubicBezTo>
                    <a:pt x="251" y="135"/>
                    <a:pt x="251" y="134"/>
                    <a:pt x="250" y="134"/>
                  </a:cubicBezTo>
                  <a:cubicBezTo>
                    <a:pt x="250" y="134"/>
                    <a:pt x="249" y="134"/>
                    <a:pt x="249" y="135"/>
                  </a:cubicBezTo>
                  <a:cubicBezTo>
                    <a:pt x="248" y="134"/>
                    <a:pt x="247" y="132"/>
                    <a:pt x="247" y="131"/>
                  </a:cubicBezTo>
                  <a:cubicBezTo>
                    <a:pt x="247" y="131"/>
                    <a:pt x="245" y="131"/>
                    <a:pt x="245" y="131"/>
                  </a:cubicBezTo>
                  <a:cubicBezTo>
                    <a:pt x="245" y="131"/>
                    <a:pt x="243" y="128"/>
                    <a:pt x="243" y="127"/>
                  </a:cubicBezTo>
                  <a:cubicBezTo>
                    <a:pt x="244" y="126"/>
                    <a:pt x="244" y="126"/>
                    <a:pt x="245" y="125"/>
                  </a:cubicBezTo>
                  <a:cubicBezTo>
                    <a:pt x="245" y="125"/>
                    <a:pt x="245" y="125"/>
                    <a:pt x="245" y="125"/>
                  </a:cubicBezTo>
                  <a:cubicBezTo>
                    <a:pt x="245" y="125"/>
                    <a:pt x="245" y="124"/>
                    <a:pt x="245" y="123"/>
                  </a:cubicBezTo>
                  <a:cubicBezTo>
                    <a:pt x="245" y="123"/>
                    <a:pt x="246" y="122"/>
                    <a:pt x="246" y="122"/>
                  </a:cubicBezTo>
                  <a:cubicBezTo>
                    <a:pt x="247" y="121"/>
                    <a:pt x="247" y="121"/>
                    <a:pt x="247" y="121"/>
                  </a:cubicBezTo>
                  <a:cubicBezTo>
                    <a:pt x="247" y="120"/>
                    <a:pt x="247" y="119"/>
                    <a:pt x="247" y="119"/>
                  </a:cubicBezTo>
                  <a:cubicBezTo>
                    <a:pt x="246" y="118"/>
                    <a:pt x="245" y="117"/>
                    <a:pt x="245" y="116"/>
                  </a:cubicBezTo>
                  <a:cubicBezTo>
                    <a:pt x="244" y="117"/>
                    <a:pt x="241" y="117"/>
                    <a:pt x="241" y="118"/>
                  </a:cubicBezTo>
                  <a:cubicBezTo>
                    <a:pt x="240" y="118"/>
                    <a:pt x="240" y="120"/>
                    <a:pt x="240" y="121"/>
                  </a:cubicBezTo>
                  <a:cubicBezTo>
                    <a:pt x="241" y="121"/>
                    <a:pt x="240" y="123"/>
                    <a:pt x="240" y="123"/>
                  </a:cubicBezTo>
                  <a:cubicBezTo>
                    <a:pt x="239" y="124"/>
                    <a:pt x="240" y="123"/>
                    <a:pt x="239" y="124"/>
                  </a:cubicBezTo>
                  <a:cubicBezTo>
                    <a:pt x="238" y="124"/>
                    <a:pt x="238" y="124"/>
                    <a:pt x="238" y="124"/>
                  </a:cubicBezTo>
                  <a:cubicBezTo>
                    <a:pt x="238" y="127"/>
                    <a:pt x="239" y="126"/>
                    <a:pt x="236" y="126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6" y="126"/>
                    <a:pt x="236" y="124"/>
                    <a:pt x="236" y="124"/>
                  </a:cubicBezTo>
                  <a:cubicBezTo>
                    <a:pt x="236" y="124"/>
                    <a:pt x="236" y="122"/>
                    <a:pt x="235" y="122"/>
                  </a:cubicBezTo>
                  <a:cubicBezTo>
                    <a:pt x="235" y="121"/>
                    <a:pt x="235" y="121"/>
                    <a:pt x="234" y="121"/>
                  </a:cubicBezTo>
                  <a:cubicBezTo>
                    <a:pt x="236" y="121"/>
                    <a:pt x="234" y="119"/>
                    <a:pt x="234" y="118"/>
                  </a:cubicBezTo>
                  <a:cubicBezTo>
                    <a:pt x="233" y="118"/>
                    <a:pt x="233" y="117"/>
                    <a:pt x="233" y="116"/>
                  </a:cubicBezTo>
                  <a:cubicBezTo>
                    <a:pt x="231" y="116"/>
                    <a:pt x="230" y="116"/>
                    <a:pt x="229" y="116"/>
                  </a:cubicBezTo>
                  <a:cubicBezTo>
                    <a:pt x="228" y="116"/>
                    <a:pt x="228" y="115"/>
                    <a:pt x="228" y="115"/>
                  </a:cubicBezTo>
                  <a:cubicBezTo>
                    <a:pt x="227" y="114"/>
                    <a:pt x="226" y="114"/>
                    <a:pt x="226" y="114"/>
                  </a:cubicBezTo>
                  <a:cubicBezTo>
                    <a:pt x="226" y="114"/>
                    <a:pt x="226" y="113"/>
                    <a:pt x="226" y="113"/>
                  </a:cubicBezTo>
                  <a:cubicBezTo>
                    <a:pt x="225" y="113"/>
                    <a:pt x="225" y="113"/>
                    <a:pt x="225" y="113"/>
                  </a:cubicBezTo>
                  <a:cubicBezTo>
                    <a:pt x="226" y="113"/>
                    <a:pt x="226" y="112"/>
                    <a:pt x="226" y="112"/>
                  </a:cubicBezTo>
                  <a:cubicBezTo>
                    <a:pt x="227" y="112"/>
                    <a:pt x="227" y="112"/>
                    <a:pt x="228" y="112"/>
                  </a:cubicBezTo>
                  <a:cubicBezTo>
                    <a:pt x="228" y="112"/>
                    <a:pt x="229" y="111"/>
                    <a:pt x="229" y="111"/>
                  </a:cubicBezTo>
                  <a:cubicBezTo>
                    <a:pt x="229" y="111"/>
                    <a:pt x="230" y="109"/>
                    <a:pt x="230" y="109"/>
                  </a:cubicBezTo>
                  <a:cubicBezTo>
                    <a:pt x="230" y="109"/>
                    <a:pt x="228" y="109"/>
                    <a:pt x="229" y="109"/>
                  </a:cubicBezTo>
                  <a:cubicBezTo>
                    <a:pt x="228" y="110"/>
                    <a:pt x="228" y="110"/>
                    <a:pt x="227" y="110"/>
                  </a:cubicBezTo>
                  <a:cubicBezTo>
                    <a:pt x="227" y="109"/>
                    <a:pt x="227" y="108"/>
                    <a:pt x="228" y="107"/>
                  </a:cubicBezTo>
                  <a:cubicBezTo>
                    <a:pt x="228" y="107"/>
                    <a:pt x="229" y="108"/>
                    <a:pt x="229" y="107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30" y="108"/>
                    <a:pt x="231" y="108"/>
                    <a:pt x="232" y="108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1" y="106"/>
                    <a:pt x="230" y="106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4"/>
                    <a:pt x="228" y="105"/>
                    <a:pt x="227" y="104"/>
                  </a:cubicBezTo>
                  <a:cubicBezTo>
                    <a:pt x="227" y="104"/>
                    <a:pt x="226" y="102"/>
                    <a:pt x="225" y="102"/>
                  </a:cubicBezTo>
                  <a:cubicBezTo>
                    <a:pt x="224" y="102"/>
                    <a:pt x="224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2" y="101"/>
                    <a:pt x="222" y="101"/>
                    <a:pt x="221" y="100"/>
                  </a:cubicBezTo>
                  <a:cubicBezTo>
                    <a:pt x="221" y="100"/>
                    <a:pt x="220" y="101"/>
                    <a:pt x="220" y="100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18" y="98"/>
                    <a:pt x="217" y="98"/>
                    <a:pt x="217" y="98"/>
                  </a:cubicBezTo>
                  <a:cubicBezTo>
                    <a:pt x="217" y="98"/>
                    <a:pt x="217" y="97"/>
                    <a:pt x="217" y="97"/>
                  </a:cubicBezTo>
                  <a:cubicBezTo>
                    <a:pt x="216" y="97"/>
                    <a:pt x="216" y="98"/>
                    <a:pt x="215" y="97"/>
                  </a:cubicBezTo>
                  <a:cubicBezTo>
                    <a:pt x="215" y="97"/>
                    <a:pt x="215" y="96"/>
                    <a:pt x="215" y="96"/>
                  </a:cubicBezTo>
                  <a:cubicBezTo>
                    <a:pt x="215" y="96"/>
                    <a:pt x="216" y="96"/>
                    <a:pt x="217" y="96"/>
                  </a:cubicBezTo>
                  <a:cubicBezTo>
                    <a:pt x="216" y="96"/>
                    <a:pt x="217" y="95"/>
                    <a:pt x="217" y="95"/>
                  </a:cubicBezTo>
                  <a:cubicBezTo>
                    <a:pt x="218" y="95"/>
                    <a:pt x="216" y="95"/>
                    <a:pt x="216" y="95"/>
                  </a:cubicBezTo>
                  <a:cubicBezTo>
                    <a:pt x="216" y="95"/>
                    <a:pt x="217" y="94"/>
                    <a:pt x="217" y="94"/>
                  </a:cubicBezTo>
                  <a:cubicBezTo>
                    <a:pt x="217" y="93"/>
                    <a:pt x="218" y="93"/>
                    <a:pt x="219" y="93"/>
                  </a:cubicBezTo>
                  <a:cubicBezTo>
                    <a:pt x="219" y="93"/>
                    <a:pt x="219" y="93"/>
                    <a:pt x="219" y="93"/>
                  </a:cubicBezTo>
                  <a:cubicBezTo>
                    <a:pt x="220" y="92"/>
                    <a:pt x="217" y="91"/>
                    <a:pt x="217" y="91"/>
                  </a:cubicBezTo>
                  <a:cubicBezTo>
                    <a:pt x="217" y="91"/>
                    <a:pt x="217" y="90"/>
                    <a:pt x="217" y="90"/>
                  </a:cubicBezTo>
                  <a:cubicBezTo>
                    <a:pt x="217" y="90"/>
                    <a:pt x="218" y="90"/>
                    <a:pt x="217" y="90"/>
                  </a:cubicBezTo>
                  <a:cubicBezTo>
                    <a:pt x="218" y="89"/>
                    <a:pt x="218" y="89"/>
                    <a:pt x="218" y="89"/>
                  </a:cubicBezTo>
                  <a:cubicBezTo>
                    <a:pt x="219" y="88"/>
                    <a:pt x="221" y="89"/>
                    <a:pt x="223" y="89"/>
                  </a:cubicBezTo>
                  <a:cubicBezTo>
                    <a:pt x="224" y="89"/>
                    <a:pt x="229" y="88"/>
                    <a:pt x="230" y="88"/>
                  </a:cubicBezTo>
                  <a:cubicBezTo>
                    <a:pt x="231" y="87"/>
                    <a:pt x="231" y="86"/>
                    <a:pt x="232" y="85"/>
                  </a:cubicBezTo>
                  <a:cubicBezTo>
                    <a:pt x="232" y="85"/>
                    <a:pt x="233" y="85"/>
                    <a:pt x="234" y="84"/>
                  </a:cubicBezTo>
                  <a:cubicBezTo>
                    <a:pt x="234" y="84"/>
                    <a:pt x="233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35" y="82"/>
                    <a:pt x="235" y="81"/>
                    <a:pt x="235" y="80"/>
                  </a:cubicBezTo>
                  <a:cubicBezTo>
                    <a:pt x="232" y="79"/>
                    <a:pt x="231" y="79"/>
                    <a:pt x="228" y="79"/>
                  </a:cubicBezTo>
                  <a:cubicBezTo>
                    <a:pt x="228" y="79"/>
                    <a:pt x="228" y="79"/>
                    <a:pt x="227" y="80"/>
                  </a:cubicBezTo>
                  <a:cubicBezTo>
                    <a:pt x="227" y="79"/>
                    <a:pt x="227" y="79"/>
                    <a:pt x="226" y="78"/>
                  </a:cubicBezTo>
                  <a:cubicBezTo>
                    <a:pt x="225" y="78"/>
                    <a:pt x="220" y="77"/>
                    <a:pt x="218" y="77"/>
                  </a:cubicBezTo>
                  <a:cubicBezTo>
                    <a:pt x="218" y="78"/>
                    <a:pt x="217" y="78"/>
                    <a:pt x="217" y="79"/>
                  </a:cubicBezTo>
                  <a:cubicBezTo>
                    <a:pt x="216" y="79"/>
                    <a:pt x="216" y="79"/>
                    <a:pt x="216" y="78"/>
                  </a:cubicBezTo>
                  <a:cubicBezTo>
                    <a:pt x="214" y="78"/>
                    <a:pt x="213" y="78"/>
                    <a:pt x="211" y="79"/>
                  </a:cubicBezTo>
                  <a:cubicBezTo>
                    <a:pt x="212" y="82"/>
                    <a:pt x="213" y="81"/>
                    <a:pt x="210" y="81"/>
                  </a:cubicBezTo>
                  <a:cubicBezTo>
                    <a:pt x="210" y="81"/>
                    <a:pt x="210" y="82"/>
                    <a:pt x="210" y="83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1" y="83"/>
                    <a:pt x="211" y="83"/>
                    <a:pt x="211" y="84"/>
                  </a:cubicBezTo>
                  <a:cubicBezTo>
                    <a:pt x="211" y="84"/>
                    <a:pt x="212" y="85"/>
                    <a:pt x="212" y="85"/>
                  </a:cubicBezTo>
                  <a:cubicBezTo>
                    <a:pt x="212" y="86"/>
                    <a:pt x="212" y="87"/>
                    <a:pt x="212" y="88"/>
                  </a:cubicBezTo>
                  <a:cubicBezTo>
                    <a:pt x="213" y="88"/>
                    <a:pt x="213" y="88"/>
                    <a:pt x="213" y="88"/>
                  </a:cubicBezTo>
                  <a:cubicBezTo>
                    <a:pt x="213" y="88"/>
                    <a:pt x="213" y="89"/>
                    <a:pt x="213" y="90"/>
                  </a:cubicBezTo>
                  <a:cubicBezTo>
                    <a:pt x="212" y="90"/>
                    <a:pt x="212" y="90"/>
                    <a:pt x="212" y="91"/>
                  </a:cubicBezTo>
                  <a:cubicBezTo>
                    <a:pt x="212" y="91"/>
                    <a:pt x="213" y="91"/>
                    <a:pt x="213" y="92"/>
                  </a:cubicBezTo>
                  <a:cubicBezTo>
                    <a:pt x="214" y="92"/>
                    <a:pt x="213" y="96"/>
                    <a:pt x="213" y="96"/>
                  </a:cubicBezTo>
                  <a:cubicBezTo>
                    <a:pt x="213" y="96"/>
                    <a:pt x="213" y="96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1" y="97"/>
                    <a:pt x="211" y="98"/>
                    <a:pt x="210" y="99"/>
                  </a:cubicBezTo>
                  <a:cubicBezTo>
                    <a:pt x="211" y="99"/>
                    <a:pt x="212" y="100"/>
                    <a:pt x="213" y="101"/>
                  </a:cubicBezTo>
                  <a:cubicBezTo>
                    <a:pt x="212" y="101"/>
                    <a:pt x="212" y="101"/>
                    <a:pt x="212" y="101"/>
                  </a:cubicBezTo>
                  <a:cubicBezTo>
                    <a:pt x="211" y="101"/>
                    <a:pt x="211" y="100"/>
                    <a:pt x="210" y="100"/>
                  </a:cubicBezTo>
                  <a:cubicBezTo>
                    <a:pt x="210" y="100"/>
                    <a:pt x="209" y="100"/>
                    <a:pt x="209" y="100"/>
                  </a:cubicBezTo>
                  <a:cubicBezTo>
                    <a:pt x="209" y="100"/>
                    <a:pt x="209" y="101"/>
                    <a:pt x="209" y="101"/>
                  </a:cubicBezTo>
                  <a:cubicBezTo>
                    <a:pt x="209" y="101"/>
                    <a:pt x="208" y="101"/>
                    <a:pt x="208" y="101"/>
                  </a:cubicBezTo>
                  <a:cubicBezTo>
                    <a:pt x="208" y="102"/>
                    <a:pt x="208" y="102"/>
                    <a:pt x="208" y="103"/>
                  </a:cubicBezTo>
                  <a:cubicBezTo>
                    <a:pt x="208" y="102"/>
                    <a:pt x="209" y="103"/>
                    <a:pt x="209" y="103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6"/>
                    <a:pt x="208" y="105"/>
                    <a:pt x="209" y="107"/>
                  </a:cubicBezTo>
                  <a:cubicBezTo>
                    <a:pt x="208" y="107"/>
                    <a:pt x="208" y="107"/>
                    <a:pt x="206" y="107"/>
                  </a:cubicBezTo>
                  <a:cubicBezTo>
                    <a:pt x="207" y="108"/>
                    <a:pt x="206" y="109"/>
                    <a:pt x="207" y="108"/>
                  </a:cubicBezTo>
                  <a:cubicBezTo>
                    <a:pt x="207" y="109"/>
                    <a:pt x="207" y="109"/>
                    <a:pt x="207" y="109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09" y="111"/>
                    <a:pt x="210" y="111"/>
                    <a:pt x="210" y="111"/>
                  </a:cubicBezTo>
                  <a:cubicBezTo>
                    <a:pt x="210" y="111"/>
                    <a:pt x="210" y="112"/>
                    <a:pt x="210" y="112"/>
                  </a:cubicBezTo>
                  <a:cubicBezTo>
                    <a:pt x="210" y="112"/>
                    <a:pt x="209" y="112"/>
                    <a:pt x="209" y="112"/>
                  </a:cubicBezTo>
                  <a:cubicBezTo>
                    <a:pt x="209" y="113"/>
                    <a:pt x="208" y="115"/>
                    <a:pt x="210" y="114"/>
                  </a:cubicBezTo>
                  <a:cubicBezTo>
                    <a:pt x="210" y="114"/>
                    <a:pt x="210" y="113"/>
                    <a:pt x="210" y="113"/>
                  </a:cubicBezTo>
                  <a:cubicBezTo>
                    <a:pt x="211" y="114"/>
                    <a:pt x="210" y="114"/>
                    <a:pt x="211" y="114"/>
                  </a:cubicBezTo>
                  <a:cubicBezTo>
                    <a:pt x="211" y="114"/>
                    <a:pt x="212" y="114"/>
                    <a:pt x="211" y="113"/>
                  </a:cubicBezTo>
                  <a:cubicBezTo>
                    <a:pt x="211" y="113"/>
                    <a:pt x="211" y="112"/>
                    <a:pt x="211" y="112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5" y="112"/>
                    <a:pt x="216" y="114"/>
                    <a:pt x="217" y="115"/>
                  </a:cubicBezTo>
                  <a:cubicBezTo>
                    <a:pt x="218" y="115"/>
                    <a:pt x="218" y="115"/>
                    <a:pt x="219" y="115"/>
                  </a:cubicBezTo>
                  <a:cubicBezTo>
                    <a:pt x="220" y="114"/>
                    <a:pt x="222" y="113"/>
                    <a:pt x="223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4"/>
                    <a:pt x="224" y="114"/>
                  </a:cubicBezTo>
                  <a:cubicBezTo>
                    <a:pt x="223" y="114"/>
                    <a:pt x="222" y="114"/>
                    <a:pt x="222" y="114"/>
                  </a:cubicBezTo>
                  <a:cubicBezTo>
                    <a:pt x="222" y="114"/>
                    <a:pt x="221" y="115"/>
                    <a:pt x="221" y="115"/>
                  </a:cubicBezTo>
                  <a:cubicBezTo>
                    <a:pt x="220" y="116"/>
                    <a:pt x="221" y="117"/>
                    <a:pt x="221" y="118"/>
                  </a:cubicBezTo>
                  <a:cubicBezTo>
                    <a:pt x="220" y="118"/>
                    <a:pt x="218" y="117"/>
                    <a:pt x="217" y="117"/>
                  </a:cubicBezTo>
                  <a:cubicBezTo>
                    <a:pt x="217" y="117"/>
                    <a:pt x="216" y="118"/>
                    <a:pt x="216" y="118"/>
                  </a:cubicBezTo>
                  <a:cubicBezTo>
                    <a:pt x="216" y="118"/>
                    <a:pt x="216" y="119"/>
                    <a:pt x="216" y="119"/>
                  </a:cubicBezTo>
                  <a:cubicBezTo>
                    <a:pt x="216" y="119"/>
                    <a:pt x="217" y="120"/>
                    <a:pt x="217" y="120"/>
                  </a:cubicBezTo>
                  <a:cubicBezTo>
                    <a:pt x="215" y="121"/>
                    <a:pt x="215" y="123"/>
                    <a:pt x="218" y="123"/>
                  </a:cubicBezTo>
                  <a:cubicBezTo>
                    <a:pt x="218" y="122"/>
                    <a:pt x="219" y="121"/>
                    <a:pt x="220" y="121"/>
                  </a:cubicBezTo>
                  <a:cubicBezTo>
                    <a:pt x="220" y="122"/>
                    <a:pt x="220" y="122"/>
                    <a:pt x="220" y="123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9" y="124"/>
                    <a:pt x="218" y="125"/>
                    <a:pt x="217" y="125"/>
                  </a:cubicBezTo>
                  <a:cubicBezTo>
                    <a:pt x="217" y="125"/>
                    <a:pt x="216" y="125"/>
                    <a:pt x="216" y="125"/>
                  </a:cubicBezTo>
                  <a:cubicBezTo>
                    <a:pt x="214" y="125"/>
                    <a:pt x="214" y="128"/>
                    <a:pt x="213" y="128"/>
                  </a:cubicBezTo>
                  <a:cubicBezTo>
                    <a:pt x="213" y="128"/>
                    <a:pt x="211" y="128"/>
                    <a:pt x="211" y="128"/>
                  </a:cubicBezTo>
                  <a:cubicBezTo>
                    <a:pt x="211" y="129"/>
                    <a:pt x="211" y="129"/>
                    <a:pt x="211" y="129"/>
                  </a:cubicBezTo>
                  <a:cubicBezTo>
                    <a:pt x="211" y="129"/>
                    <a:pt x="211" y="128"/>
                    <a:pt x="211" y="129"/>
                  </a:cubicBezTo>
                  <a:cubicBezTo>
                    <a:pt x="211" y="129"/>
                    <a:pt x="210" y="129"/>
                    <a:pt x="210" y="130"/>
                  </a:cubicBezTo>
                  <a:cubicBezTo>
                    <a:pt x="210" y="130"/>
                    <a:pt x="210" y="130"/>
                    <a:pt x="210" y="131"/>
                  </a:cubicBezTo>
                  <a:cubicBezTo>
                    <a:pt x="210" y="131"/>
                    <a:pt x="209" y="131"/>
                    <a:pt x="209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10" y="132"/>
                    <a:pt x="210" y="133"/>
                  </a:cubicBezTo>
                  <a:cubicBezTo>
                    <a:pt x="210" y="133"/>
                    <a:pt x="210" y="134"/>
                    <a:pt x="210" y="134"/>
                  </a:cubicBezTo>
                  <a:cubicBezTo>
                    <a:pt x="211" y="135"/>
                    <a:pt x="211" y="135"/>
                    <a:pt x="212" y="135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0" y="136"/>
                    <a:pt x="208" y="135"/>
                    <a:pt x="207" y="135"/>
                  </a:cubicBezTo>
                  <a:cubicBezTo>
                    <a:pt x="208" y="135"/>
                    <a:pt x="208" y="134"/>
                    <a:pt x="207" y="134"/>
                  </a:cubicBezTo>
                  <a:cubicBezTo>
                    <a:pt x="207" y="134"/>
                    <a:pt x="207" y="134"/>
                    <a:pt x="206" y="134"/>
                  </a:cubicBezTo>
                  <a:cubicBezTo>
                    <a:pt x="206" y="134"/>
                    <a:pt x="205" y="132"/>
                    <a:pt x="204" y="132"/>
                  </a:cubicBezTo>
                  <a:cubicBezTo>
                    <a:pt x="205" y="130"/>
                    <a:pt x="205" y="129"/>
                    <a:pt x="206" y="127"/>
                  </a:cubicBezTo>
                  <a:cubicBezTo>
                    <a:pt x="206" y="127"/>
                    <a:pt x="205" y="127"/>
                    <a:pt x="205" y="127"/>
                  </a:cubicBezTo>
                  <a:cubicBezTo>
                    <a:pt x="205" y="127"/>
                    <a:pt x="204" y="127"/>
                    <a:pt x="205" y="127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4" y="125"/>
                    <a:pt x="204" y="126"/>
                    <a:pt x="204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4" y="127"/>
                    <a:pt x="201" y="126"/>
                    <a:pt x="202" y="126"/>
                  </a:cubicBezTo>
                  <a:cubicBezTo>
                    <a:pt x="202" y="126"/>
                    <a:pt x="201" y="126"/>
                    <a:pt x="201" y="125"/>
                  </a:cubicBezTo>
                  <a:cubicBezTo>
                    <a:pt x="201" y="125"/>
                    <a:pt x="201" y="125"/>
                    <a:pt x="201" y="125"/>
                  </a:cubicBezTo>
                  <a:cubicBezTo>
                    <a:pt x="201" y="125"/>
                    <a:pt x="200" y="125"/>
                    <a:pt x="200" y="125"/>
                  </a:cubicBezTo>
                  <a:cubicBezTo>
                    <a:pt x="199" y="125"/>
                    <a:pt x="198" y="124"/>
                    <a:pt x="198" y="123"/>
                  </a:cubicBezTo>
                  <a:cubicBezTo>
                    <a:pt x="197" y="123"/>
                    <a:pt x="197" y="125"/>
                    <a:pt x="198" y="125"/>
                  </a:cubicBezTo>
                  <a:cubicBezTo>
                    <a:pt x="198" y="125"/>
                    <a:pt x="197" y="125"/>
                    <a:pt x="197" y="124"/>
                  </a:cubicBezTo>
                  <a:cubicBezTo>
                    <a:pt x="197" y="126"/>
                    <a:pt x="197" y="128"/>
                    <a:pt x="198" y="129"/>
                  </a:cubicBezTo>
                  <a:cubicBezTo>
                    <a:pt x="198" y="129"/>
                    <a:pt x="197" y="129"/>
                    <a:pt x="197" y="129"/>
                  </a:cubicBezTo>
                  <a:cubicBezTo>
                    <a:pt x="197" y="129"/>
                    <a:pt x="197" y="129"/>
                    <a:pt x="196" y="129"/>
                  </a:cubicBezTo>
                  <a:cubicBezTo>
                    <a:pt x="195" y="129"/>
                    <a:pt x="195" y="130"/>
                    <a:pt x="195" y="130"/>
                  </a:cubicBezTo>
                  <a:cubicBezTo>
                    <a:pt x="194" y="130"/>
                    <a:pt x="193" y="130"/>
                    <a:pt x="192" y="130"/>
                  </a:cubicBezTo>
                  <a:cubicBezTo>
                    <a:pt x="187" y="129"/>
                    <a:pt x="186" y="128"/>
                    <a:pt x="183" y="131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2" y="130"/>
                    <a:pt x="181" y="129"/>
                    <a:pt x="181" y="129"/>
                  </a:cubicBezTo>
                  <a:cubicBezTo>
                    <a:pt x="181" y="129"/>
                    <a:pt x="181" y="130"/>
                    <a:pt x="180" y="130"/>
                  </a:cubicBezTo>
                  <a:cubicBezTo>
                    <a:pt x="180" y="130"/>
                    <a:pt x="180" y="130"/>
                    <a:pt x="179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8" y="129"/>
                    <a:pt x="177" y="129"/>
                    <a:pt x="177" y="129"/>
                  </a:cubicBezTo>
                  <a:cubicBezTo>
                    <a:pt x="176" y="129"/>
                    <a:pt x="176" y="128"/>
                    <a:pt x="176" y="128"/>
                  </a:cubicBezTo>
                  <a:cubicBezTo>
                    <a:pt x="176" y="128"/>
                    <a:pt x="175" y="128"/>
                    <a:pt x="175" y="128"/>
                  </a:cubicBezTo>
                  <a:cubicBezTo>
                    <a:pt x="175" y="128"/>
                    <a:pt x="175" y="127"/>
                    <a:pt x="17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7"/>
                    <a:pt x="173" y="127"/>
                  </a:cubicBezTo>
                  <a:cubicBezTo>
                    <a:pt x="172" y="128"/>
                    <a:pt x="170" y="128"/>
                    <a:pt x="169" y="128"/>
                  </a:cubicBezTo>
                  <a:cubicBezTo>
                    <a:pt x="170" y="125"/>
                    <a:pt x="170" y="127"/>
                    <a:pt x="169" y="125"/>
                  </a:cubicBezTo>
                  <a:cubicBezTo>
                    <a:pt x="168" y="126"/>
                    <a:pt x="167" y="127"/>
                    <a:pt x="165" y="126"/>
                  </a:cubicBezTo>
                  <a:cubicBezTo>
                    <a:pt x="165" y="125"/>
                    <a:pt x="165" y="121"/>
                    <a:pt x="163" y="121"/>
                  </a:cubicBezTo>
                  <a:cubicBezTo>
                    <a:pt x="161" y="120"/>
                    <a:pt x="160" y="121"/>
                    <a:pt x="158" y="121"/>
                  </a:cubicBezTo>
                  <a:cubicBezTo>
                    <a:pt x="158" y="121"/>
                    <a:pt x="157" y="120"/>
                    <a:pt x="156" y="120"/>
                  </a:cubicBezTo>
                  <a:cubicBezTo>
                    <a:pt x="156" y="120"/>
                    <a:pt x="155" y="121"/>
                    <a:pt x="155" y="121"/>
                  </a:cubicBezTo>
                  <a:cubicBezTo>
                    <a:pt x="154" y="121"/>
                    <a:pt x="152" y="121"/>
                    <a:pt x="151" y="121"/>
                  </a:cubicBezTo>
                  <a:cubicBezTo>
                    <a:pt x="151" y="121"/>
                    <a:pt x="151" y="124"/>
                    <a:pt x="150" y="125"/>
                  </a:cubicBezTo>
                  <a:cubicBezTo>
                    <a:pt x="150" y="125"/>
                    <a:pt x="149" y="125"/>
                    <a:pt x="149" y="125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50" y="126"/>
                    <a:pt x="149" y="127"/>
                    <a:pt x="150" y="127"/>
                  </a:cubicBezTo>
                  <a:cubicBezTo>
                    <a:pt x="150" y="127"/>
                    <a:pt x="150" y="126"/>
                    <a:pt x="151" y="126"/>
                  </a:cubicBezTo>
                  <a:cubicBezTo>
                    <a:pt x="151" y="126"/>
                    <a:pt x="152" y="127"/>
                    <a:pt x="152" y="127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1" y="126"/>
                    <a:pt x="152" y="125"/>
                    <a:pt x="152" y="125"/>
                  </a:cubicBezTo>
                  <a:cubicBezTo>
                    <a:pt x="152" y="125"/>
                    <a:pt x="153" y="124"/>
                    <a:pt x="153" y="125"/>
                  </a:cubicBezTo>
                  <a:cubicBezTo>
                    <a:pt x="153" y="125"/>
                    <a:pt x="154" y="125"/>
                    <a:pt x="154" y="125"/>
                  </a:cubicBezTo>
                  <a:cubicBezTo>
                    <a:pt x="157" y="123"/>
                    <a:pt x="156" y="124"/>
                    <a:pt x="160" y="124"/>
                  </a:cubicBezTo>
                  <a:cubicBezTo>
                    <a:pt x="160" y="124"/>
                    <a:pt x="160" y="123"/>
                    <a:pt x="160" y="123"/>
                  </a:cubicBezTo>
                  <a:cubicBezTo>
                    <a:pt x="159" y="123"/>
                    <a:pt x="159" y="121"/>
                    <a:pt x="161" y="122"/>
                  </a:cubicBezTo>
                  <a:cubicBezTo>
                    <a:pt x="161" y="122"/>
                    <a:pt x="162" y="123"/>
                    <a:pt x="162" y="123"/>
                  </a:cubicBezTo>
                  <a:cubicBezTo>
                    <a:pt x="163" y="124"/>
                    <a:pt x="161" y="123"/>
                    <a:pt x="160" y="124"/>
                  </a:cubicBezTo>
                  <a:cubicBezTo>
                    <a:pt x="160" y="124"/>
                    <a:pt x="160" y="125"/>
                    <a:pt x="160" y="125"/>
                  </a:cubicBezTo>
                  <a:cubicBezTo>
                    <a:pt x="159" y="125"/>
                    <a:pt x="158" y="125"/>
                    <a:pt x="158" y="125"/>
                  </a:cubicBezTo>
                  <a:cubicBezTo>
                    <a:pt x="158" y="125"/>
                    <a:pt x="157" y="126"/>
                    <a:pt x="156" y="126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5" y="127"/>
                    <a:pt x="154" y="127"/>
                  </a:cubicBezTo>
                  <a:cubicBezTo>
                    <a:pt x="154" y="127"/>
                    <a:pt x="154" y="128"/>
                    <a:pt x="153" y="128"/>
                  </a:cubicBezTo>
                  <a:cubicBezTo>
                    <a:pt x="153" y="128"/>
                    <a:pt x="152" y="128"/>
                    <a:pt x="152" y="128"/>
                  </a:cubicBezTo>
                  <a:cubicBezTo>
                    <a:pt x="152" y="128"/>
                    <a:pt x="152" y="129"/>
                    <a:pt x="152" y="129"/>
                  </a:cubicBezTo>
                  <a:cubicBezTo>
                    <a:pt x="151" y="129"/>
                    <a:pt x="151" y="130"/>
                    <a:pt x="150" y="130"/>
                  </a:cubicBezTo>
                  <a:cubicBezTo>
                    <a:pt x="151" y="131"/>
                    <a:pt x="151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3"/>
                    <a:pt x="151" y="134"/>
                    <a:pt x="151" y="134"/>
                  </a:cubicBezTo>
                  <a:cubicBezTo>
                    <a:pt x="152" y="135"/>
                    <a:pt x="153" y="135"/>
                    <a:pt x="153" y="135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3" y="136"/>
                    <a:pt x="152" y="136"/>
                    <a:pt x="152" y="136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49" y="136"/>
                    <a:pt x="149" y="134"/>
                    <a:pt x="148" y="131"/>
                  </a:cubicBezTo>
                  <a:cubicBezTo>
                    <a:pt x="148" y="131"/>
                    <a:pt x="148" y="132"/>
                    <a:pt x="147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6" y="132"/>
                    <a:pt x="146" y="132"/>
                  </a:cubicBezTo>
                  <a:cubicBezTo>
                    <a:pt x="146" y="132"/>
                    <a:pt x="146" y="132"/>
                    <a:pt x="146" y="131"/>
                  </a:cubicBezTo>
                  <a:cubicBezTo>
                    <a:pt x="146" y="132"/>
                    <a:pt x="146" y="130"/>
                    <a:pt x="146" y="130"/>
                  </a:cubicBezTo>
                  <a:cubicBezTo>
                    <a:pt x="145" y="130"/>
                    <a:pt x="144" y="130"/>
                    <a:pt x="144" y="130"/>
                  </a:cubicBezTo>
                  <a:cubicBezTo>
                    <a:pt x="142" y="129"/>
                    <a:pt x="142" y="128"/>
                    <a:pt x="141" y="127"/>
                  </a:cubicBezTo>
                  <a:cubicBezTo>
                    <a:pt x="141" y="127"/>
                    <a:pt x="140" y="127"/>
                    <a:pt x="139" y="128"/>
                  </a:cubicBezTo>
                  <a:cubicBezTo>
                    <a:pt x="139" y="128"/>
                    <a:pt x="139" y="129"/>
                    <a:pt x="138" y="129"/>
                  </a:cubicBezTo>
                  <a:cubicBezTo>
                    <a:pt x="137" y="129"/>
                    <a:pt x="136" y="129"/>
                    <a:pt x="136" y="129"/>
                  </a:cubicBezTo>
                  <a:cubicBezTo>
                    <a:pt x="135" y="129"/>
                    <a:pt x="134" y="130"/>
                    <a:pt x="133" y="130"/>
                  </a:cubicBezTo>
                  <a:cubicBezTo>
                    <a:pt x="132" y="130"/>
                    <a:pt x="133" y="130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28" y="131"/>
                    <a:pt x="124" y="131"/>
                    <a:pt x="121" y="130"/>
                  </a:cubicBezTo>
                  <a:cubicBezTo>
                    <a:pt x="121" y="128"/>
                    <a:pt x="121" y="128"/>
                    <a:pt x="123" y="127"/>
                  </a:cubicBezTo>
                  <a:cubicBezTo>
                    <a:pt x="123" y="127"/>
                    <a:pt x="123" y="126"/>
                    <a:pt x="123" y="126"/>
                  </a:cubicBezTo>
                  <a:cubicBezTo>
                    <a:pt x="124" y="126"/>
                    <a:pt x="125" y="126"/>
                    <a:pt x="126" y="126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5" y="124"/>
                    <a:pt x="125" y="123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2" y="121"/>
                    <a:pt x="122" y="122"/>
                    <a:pt x="121" y="122"/>
                  </a:cubicBezTo>
                  <a:cubicBezTo>
                    <a:pt x="121" y="121"/>
                    <a:pt x="121" y="120"/>
                    <a:pt x="120" y="120"/>
                  </a:cubicBezTo>
                  <a:cubicBezTo>
                    <a:pt x="119" y="120"/>
                    <a:pt x="119" y="121"/>
                    <a:pt x="119" y="121"/>
                  </a:cubicBezTo>
                  <a:cubicBezTo>
                    <a:pt x="118" y="121"/>
                    <a:pt x="118" y="121"/>
                    <a:pt x="117" y="121"/>
                  </a:cubicBezTo>
                  <a:cubicBezTo>
                    <a:pt x="117" y="121"/>
                    <a:pt x="117" y="122"/>
                    <a:pt x="118" y="122"/>
                  </a:cubicBezTo>
                  <a:cubicBezTo>
                    <a:pt x="118" y="122"/>
                    <a:pt x="119" y="122"/>
                    <a:pt x="117" y="123"/>
                  </a:cubicBezTo>
                  <a:cubicBezTo>
                    <a:pt x="117" y="123"/>
                    <a:pt x="116" y="122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4" y="121"/>
                    <a:pt x="113" y="122"/>
                    <a:pt x="112" y="121"/>
                  </a:cubicBezTo>
                  <a:cubicBezTo>
                    <a:pt x="112" y="121"/>
                    <a:pt x="111" y="120"/>
                    <a:pt x="110" y="120"/>
                  </a:cubicBezTo>
                  <a:cubicBezTo>
                    <a:pt x="110" y="120"/>
                    <a:pt x="107" y="120"/>
                    <a:pt x="106" y="119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03" y="118"/>
                    <a:pt x="100" y="117"/>
                    <a:pt x="98" y="116"/>
                  </a:cubicBezTo>
                  <a:cubicBezTo>
                    <a:pt x="98" y="115"/>
                    <a:pt x="97" y="115"/>
                    <a:pt x="97" y="115"/>
                  </a:cubicBezTo>
                  <a:cubicBezTo>
                    <a:pt x="97" y="114"/>
                    <a:pt x="96" y="115"/>
                    <a:pt x="96" y="115"/>
                  </a:cubicBezTo>
                  <a:cubicBezTo>
                    <a:pt x="94" y="114"/>
                    <a:pt x="93" y="113"/>
                    <a:pt x="92" y="113"/>
                  </a:cubicBezTo>
                  <a:cubicBezTo>
                    <a:pt x="90" y="113"/>
                    <a:pt x="89" y="113"/>
                    <a:pt x="87" y="113"/>
                  </a:cubicBezTo>
                  <a:cubicBezTo>
                    <a:pt x="87" y="113"/>
                    <a:pt x="87" y="114"/>
                    <a:pt x="87" y="114"/>
                  </a:cubicBezTo>
                  <a:cubicBezTo>
                    <a:pt x="86" y="115"/>
                    <a:pt x="84" y="115"/>
                    <a:pt x="83" y="116"/>
                  </a:cubicBezTo>
                  <a:cubicBezTo>
                    <a:pt x="82" y="114"/>
                    <a:pt x="82" y="113"/>
                    <a:pt x="81" y="111"/>
                  </a:cubicBezTo>
                  <a:cubicBezTo>
                    <a:pt x="82" y="111"/>
                    <a:pt x="82" y="111"/>
                    <a:pt x="83" y="110"/>
                  </a:cubicBezTo>
                  <a:cubicBezTo>
                    <a:pt x="82" y="110"/>
                    <a:pt x="81" y="110"/>
                    <a:pt x="81" y="110"/>
                  </a:cubicBezTo>
                  <a:cubicBezTo>
                    <a:pt x="81" y="111"/>
                    <a:pt x="79" y="112"/>
                    <a:pt x="81" y="113"/>
                  </a:cubicBezTo>
                  <a:cubicBezTo>
                    <a:pt x="79" y="113"/>
                    <a:pt x="80" y="114"/>
                    <a:pt x="80" y="115"/>
                  </a:cubicBezTo>
                  <a:cubicBezTo>
                    <a:pt x="80" y="115"/>
                    <a:pt x="79" y="115"/>
                    <a:pt x="79" y="115"/>
                  </a:cubicBezTo>
                  <a:cubicBezTo>
                    <a:pt x="79" y="116"/>
                    <a:pt x="80" y="116"/>
                    <a:pt x="80" y="117"/>
                  </a:cubicBezTo>
                  <a:cubicBezTo>
                    <a:pt x="80" y="117"/>
                    <a:pt x="79" y="117"/>
                    <a:pt x="78" y="117"/>
                  </a:cubicBezTo>
                  <a:cubicBezTo>
                    <a:pt x="77" y="115"/>
                    <a:pt x="75" y="114"/>
                    <a:pt x="73" y="112"/>
                  </a:cubicBezTo>
                  <a:cubicBezTo>
                    <a:pt x="72" y="112"/>
                    <a:pt x="72" y="111"/>
                    <a:pt x="72" y="111"/>
                  </a:cubicBezTo>
                  <a:cubicBezTo>
                    <a:pt x="72" y="111"/>
                    <a:pt x="71" y="111"/>
                    <a:pt x="71" y="111"/>
                  </a:cubicBezTo>
                  <a:cubicBezTo>
                    <a:pt x="71" y="111"/>
                    <a:pt x="71" y="110"/>
                    <a:pt x="70" y="109"/>
                  </a:cubicBezTo>
                  <a:cubicBezTo>
                    <a:pt x="70" y="109"/>
                    <a:pt x="69" y="109"/>
                    <a:pt x="68" y="109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4" y="106"/>
                    <a:pt x="64" y="105"/>
                    <a:pt x="64" y="104"/>
                  </a:cubicBezTo>
                  <a:cubicBezTo>
                    <a:pt x="63" y="104"/>
                    <a:pt x="62" y="103"/>
                    <a:pt x="61" y="102"/>
                  </a:cubicBezTo>
                  <a:cubicBezTo>
                    <a:pt x="60" y="103"/>
                    <a:pt x="59" y="104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0" y="107"/>
                    <a:pt x="58" y="110"/>
                    <a:pt x="58" y="111"/>
                  </a:cubicBezTo>
                  <a:cubicBezTo>
                    <a:pt x="57" y="111"/>
                    <a:pt x="52" y="112"/>
                    <a:pt x="51" y="113"/>
                  </a:cubicBezTo>
                  <a:cubicBezTo>
                    <a:pt x="51" y="113"/>
                    <a:pt x="51" y="115"/>
                    <a:pt x="51" y="115"/>
                  </a:cubicBezTo>
                  <a:cubicBezTo>
                    <a:pt x="50" y="115"/>
                    <a:pt x="47" y="116"/>
                    <a:pt x="47" y="116"/>
                  </a:cubicBezTo>
                  <a:cubicBezTo>
                    <a:pt x="47" y="116"/>
                    <a:pt x="47" y="115"/>
                    <a:pt x="47" y="115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5" y="116"/>
                    <a:pt x="45" y="115"/>
                    <a:pt x="45" y="115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7"/>
                    <a:pt x="45" y="117"/>
                  </a:cubicBezTo>
                  <a:cubicBezTo>
                    <a:pt x="45" y="117"/>
                    <a:pt x="44" y="117"/>
                    <a:pt x="44" y="117"/>
                  </a:cubicBezTo>
                  <a:cubicBezTo>
                    <a:pt x="44" y="117"/>
                    <a:pt x="44" y="118"/>
                    <a:pt x="43" y="118"/>
                  </a:cubicBezTo>
                  <a:cubicBezTo>
                    <a:pt x="43" y="118"/>
                    <a:pt x="42" y="118"/>
                    <a:pt x="43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8"/>
                    <a:pt x="42" y="119"/>
                    <a:pt x="42" y="119"/>
                  </a:cubicBezTo>
                  <a:cubicBezTo>
                    <a:pt x="42" y="119"/>
                    <a:pt x="41" y="119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0" y="122"/>
                    <a:pt x="39" y="122"/>
                    <a:pt x="38" y="122"/>
                  </a:cubicBezTo>
                  <a:cubicBezTo>
                    <a:pt x="39" y="119"/>
                    <a:pt x="38" y="120"/>
                    <a:pt x="40" y="119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0" y="117"/>
                    <a:pt x="42" y="117"/>
                    <a:pt x="42" y="116"/>
                  </a:cubicBezTo>
                  <a:cubicBezTo>
                    <a:pt x="42" y="116"/>
                    <a:pt x="42" y="114"/>
                    <a:pt x="42" y="114"/>
                  </a:cubicBezTo>
                  <a:cubicBezTo>
                    <a:pt x="45" y="114"/>
                    <a:pt x="47" y="113"/>
                    <a:pt x="48" y="113"/>
                  </a:cubicBezTo>
                  <a:cubicBezTo>
                    <a:pt x="49" y="112"/>
                    <a:pt x="49" y="113"/>
                    <a:pt x="51" y="113"/>
                  </a:cubicBezTo>
                  <a:cubicBezTo>
                    <a:pt x="51" y="113"/>
                    <a:pt x="52" y="111"/>
                    <a:pt x="52" y="110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2" y="108"/>
                    <a:pt x="50" y="108"/>
                    <a:pt x="48" y="107"/>
                  </a:cubicBezTo>
                  <a:cubicBezTo>
                    <a:pt x="48" y="109"/>
                    <a:pt x="48" y="110"/>
                    <a:pt x="47" y="111"/>
                  </a:cubicBezTo>
                  <a:cubicBezTo>
                    <a:pt x="45" y="111"/>
                    <a:pt x="45" y="111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1"/>
                    <a:pt x="42" y="111"/>
                    <a:pt x="41" y="11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39" y="112"/>
                    <a:pt x="39" y="112"/>
                  </a:cubicBezTo>
                  <a:cubicBezTo>
                    <a:pt x="38" y="113"/>
                    <a:pt x="39" y="114"/>
                    <a:pt x="39" y="115"/>
                  </a:cubicBezTo>
                  <a:cubicBezTo>
                    <a:pt x="37" y="115"/>
                    <a:pt x="36" y="115"/>
                    <a:pt x="35" y="115"/>
                  </a:cubicBezTo>
                  <a:cubicBezTo>
                    <a:pt x="35" y="115"/>
                    <a:pt x="35" y="114"/>
                    <a:pt x="35" y="114"/>
                  </a:cubicBezTo>
                  <a:cubicBezTo>
                    <a:pt x="35" y="114"/>
                    <a:pt x="33" y="113"/>
                    <a:pt x="33" y="113"/>
                  </a:cubicBezTo>
                  <a:cubicBezTo>
                    <a:pt x="32" y="112"/>
                    <a:pt x="33" y="112"/>
                    <a:pt x="32" y="112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2" y="114"/>
                    <a:pt x="31" y="115"/>
                    <a:pt x="31" y="115"/>
                  </a:cubicBezTo>
                  <a:cubicBezTo>
                    <a:pt x="31" y="115"/>
                    <a:pt x="31" y="115"/>
                    <a:pt x="31" y="116"/>
                  </a:cubicBezTo>
                  <a:cubicBezTo>
                    <a:pt x="30" y="116"/>
                    <a:pt x="30" y="115"/>
                    <a:pt x="29" y="115"/>
                  </a:cubicBezTo>
                  <a:cubicBezTo>
                    <a:pt x="29" y="116"/>
                    <a:pt x="30" y="117"/>
                    <a:pt x="29" y="117"/>
                  </a:cubicBezTo>
                  <a:cubicBezTo>
                    <a:pt x="29" y="117"/>
                    <a:pt x="29" y="118"/>
                    <a:pt x="28" y="117"/>
                  </a:cubicBezTo>
                  <a:cubicBezTo>
                    <a:pt x="28" y="117"/>
                    <a:pt x="28" y="117"/>
                    <a:pt x="28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8" y="119"/>
                    <a:pt x="28" y="119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7" y="121"/>
                    <a:pt x="26" y="120"/>
                    <a:pt x="26" y="119"/>
                  </a:cubicBezTo>
                  <a:cubicBezTo>
                    <a:pt x="25" y="119"/>
                    <a:pt x="20" y="117"/>
                    <a:pt x="20" y="117"/>
                  </a:cubicBezTo>
                  <a:cubicBezTo>
                    <a:pt x="20" y="117"/>
                    <a:pt x="19" y="117"/>
                    <a:pt x="19" y="117"/>
                  </a:cubicBezTo>
                  <a:cubicBezTo>
                    <a:pt x="18" y="116"/>
                    <a:pt x="18" y="115"/>
                    <a:pt x="17" y="115"/>
                  </a:cubicBezTo>
                  <a:cubicBezTo>
                    <a:pt x="16" y="115"/>
                    <a:pt x="16" y="115"/>
                    <a:pt x="15" y="115"/>
                  </a:cubicBezTo>
                  <a:cubicBezTo>
                    <a:pt x="15" y="115"/>
                    <a:pt x="14" y="114"/>
                    <a:pt x="14" y="114"/>
                  </a:cubicBezTo>
                  <a:cubicBezTo>
                    <a:pt x="13" y="113"/>
                    <a:pt x="12" y="114"/>
                    <a:pt x="12" y="114"/>
                  </a:cubicBezTo>
                  <a:cubicBezTo>
                    <a:pt x="11" y="113"/>
                    <a:pt x="11" y="112"/>
                    <a:pt x="10" y="112"/>
                  </a:cubicBezTo>
                  <a:cubicBezTo>
                    <a:pt x="8" y="111"/>
                    <a:pt x="6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1"/>
                    <a:pt x="2" y="111"/>
                    <a:pt x="0" y="111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5" y="177"/>
                    <a:pt x="6" y="177"/>
                  </a:cubicBezTo>
                  <a:cubicBezTo>
                    <a:pt x="7" y="178"/>
                    <a:pt x="8" y="179"/>
                    <a:pt x="9" y="178"/>
                  </a:cubicBezTo>
                  <a:cubicBezTo>
                    <a:pt x="12" y="175"/>
                    <a:pt x="10" y="178"/>
                    <a:pt x="11" y="180"/>
                  </a:cubicBezTo>
                  <a:cubicBezTo>
                    <a:pt x="12" y="181"/>
                    <a:pt x="12" y="181"/>
                    <a:pt x="12" y="182"/>
                  </a:cubicBezTo>
                  <a:cubicBezTo>
                    <a:pt x="13" y="184"/>
                    <a:pt x="17" y="185"/>
                    <a:pt x="18" y="187"/>
                  </a:cubicBezTo>
                  <a:cubicBezTo>
                    <a:pt x="19" y="188"/>
                    <a:pt x="17" y="190"/>
                    <a:pt x="20" y="188"/>
                  </a:cubicBezTo>
                  <a:cubicBezTo>
                    <a:pt x="21" y="187"/>
                    <a:pt x="23" y="187"/>
                    <a:pt x="24" y="186"/>
                  </a:cubicBezTo>
                  <a:cubicBezTo>
                    <a:pt x="24" y="184"/>
                    <a:pt x="22" y="183"/>
                    <a:pt x="24" y="183"/>
                  </a:cubicBezTo>
                  <a:cubicBezTo>
                    <a:pt x="25" y="183"/>
                    <a:pt x="27" y="182"/>
                    <a:pt x="28" y="183"/>
                  </a:cubicBezTo>
                  <a:cubicBezTo>
                    <a:pt x="28" y="185"/>
                    <a:pt x="31" y="184"/>
                    <a:pt x="31" y="186"/>
                  </a:cubicBezTo>
                  <a:cubicBezTo>
                    <a:pt x="31" y="187"/>
                    <a:pt x="31" y="188"/>
                    <a:pt x="33" y="188"/>
                  </a:cubicBezTo>
                  <a:cubicBezTo>
                    <a:pt x="34" y="188"/>
                    <a:pt x="36" y="190"/>
                    <a:pt x="37" y="191"/>
                  </a:cubicBezTo>
                  <a:cubicBezTo>
                    <a:pt x="38" y="192"/>
                    <a:pt x="41" y="195"/>
                    <a:pt x="42" y="197"/>
                  </a:cubicBezTo>
                  <a:cubicBezTo>
                    <a:pt x="43" y="198"/>
                    <a:pt x="43" y="200"/>
                    <a:pt x="45" y="201"/>
                  </a:cubicBezTo>
                  <a:cubicBezTo>
                    <a:pt x="47" y="202"/>
                    <a:pt x="47" y="204"/>
                    <a:pt x="48" y="205"/>
                  </a:cubicBezTo>
                  <a:cubicBezTo>
                    <a:pt x="50" y="205"/>
                    <a:pt x="52" y="203"/>
                    <a:pt x="52" y="205"/>
                  </a:cubicBezTo>
                  <a:cubicBezTo>
                    <a:pt x="52" y="206"/>
                    <a:pt x="52" y="207"/>
                    <a:pt x="53" y="208"/>
                  </a:cubicBezTo>
                  <a:cubicBezTo>
                    <a:pt x="53" y="210"/>
                    <a:pt x="53" y="209"/>
                    <a:pt x="54" y="210"/>
                  </a:cubicBezTo>
                  <a:cubicBezTo>
                    <a:pt x="56" y="210"/>
                    <a:pt x="55" y="212"/>
                    <a:pt x="56" y="212"/>
                  </a:cubicBezTo>
                  <a:cubicBezTo>
                    <a:pt x="57" y="212"/>
                    <a:pt x="55" y="213"/>
                    <a:pt x="55" y="214"/>
                  </a:cubicBezTo>
                  <a:cubicBezTo>
                    <a:pt x="56" y="215"/>
                    <a:pt x="56" y="215"/>
                    <a:pt x="55" y="216"/>
                  </a:cubicBezTo>
                  <a:cubicBezTo>
                    <a:pt x="55" y="217"/>
                    <a:pt x="54" y="218"/>
                    <a:pt x="54" y="218"/>
                  </a:cubicBezTo>
                  <a:close/>
                  <a:moveTo>
                    <a:pt x="268" y="299"/>
                  </a:moveTo>
                  <a:cubicBezTo>
                    <a:pt x="268" y="298"/>
                    <a:pt x="268" y="298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lose/>
                  <a:moveTo>
                    <a:pt x="348" y="14"/>
                  </a:moveTo>
                  <a:cubicBezTo>
                    <a:pt x="348" y="14"/>
                    <a:pt x="348" y="14"/>
                    <a:pt x="348" y="15"/>
                  </a:cubicBezTo>
                  <a:cubicBezTo>
                    <a:pt x="346" y="15"/>
                    <a:pt x="346" y="14"/>
                    <a:pt x="348" y="14"/>
                  </a:cubicBezTo>
                  <a:close/>
                  <a:moveTo>
                    <a:pt x="205" y="127"/>
                  </a:moveTo>
                  <a:cubicBezTo>
                    <a:pt x="205" y="128"/>
                    <a:pt x="205" y="128"/>
                    <a:pt x="205" y="128"/>
                  </a:cubicBezTo>
                  <a:cubicBezTo>
                    <a:pt x="204" y="128"/>
                    <a:pt x="204" y="127"/>
                    <a:pt x="205" y="127"/>
                  </a:cubicBezTo>
                  <a:close/>
                  <a:moveTo>
                    <a:pt x="50" y="116"/>
                  </a:moveTo>
                  <a:cubicBezTo>
                    <a:pt x="51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lose/>
                  <a:moveTo>
                    <a:pt x="78" y="250"/>
                  </a:moveTo>
                  <a:cubicBezTo>
                    <a:pt x="78" y="250"/>
                    <a:pt x="78" y="251"/>
                    <a:pt x="78" y="251"/>
                  </a:cubicBezTo>
                  <a:cubicBezTo>
                    <a:pt x="79" y="251"/>
                    <a:pt x="79" y="252"/>
                    <a:pt x="79" y="252"/>
                  </a:cubicBezTo>
                  <a:cubicBezTo>
                    <a:pt x="82" y="253"/>
                    <a:pt x="78" y="250"/>
                    <a:pt x="78" y="250"/>
                  </a:cubicBezTo>
                  <a:close/>
                  <a:moveTo>
                    <a:pt x="60" y="237"/>
                  </a:moveTo>
                  <a:cubicBezTo>
                    <a:pt x="60" y="237"/>
                    <a:pt x="60" y="238"/>
                    <a:pt x="60" y="238"/>
                  </a:cubicBezTo>
                  <a:cubicBezTo>
                    <a:pt x="60" y="238"/>
                    <a:pt x="61" y="236"/>
                    <a:pt x="60" y="23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8"/>
                    <a:pt x="59" y="228"/>
                  </a:cubicBezTo>
                  <a:cubicBezTo>
                    <a:pt x="59" y="228"/>
                    <a:pt x="58" y="227"/>
                    <a:pt x="59" y="227"/>
                  </a:cubicBezTo>
                  <a:close/>
                  <a:moveTo>
                    <a:pt x="240" y="261"/>
                  </a:moveTo>
                  <a:cubicBezTo>
                    <a:pt x="240" y="261"/>
                    <a:pt x="241" y="262"/>
                    <a:pt x="241" y="262"/>
                  </a:cubicBezTo>
                  <a:cubicBezTo>
                    <a:pt x="241" y="262"/>
                    <a:pt x="241" y="261"/>
                    <a:pt x="240" y="261"/>
                  </a:cubicBezTo>
                  <a:close/>
                  <a:moveTo>
                    <a:pt x="246" y="258"/>
                  </a:moveTo>
                  <a:cubicBezTo>
                    <a:pt x="246" y="258"/>
                    <a:pt x="246" y="258"/>
                    <a:pt x="246" y="259"/>
                  </a:cubicBezTo>
                  <a:cubicBezTo>
                    <a:pt x="247" y="258"/>
                    <a:pt x="247" y="258"/>
                    <a:pt x="246" y="258"/>
                  </a:cubicBezTo>
                  <a:close/>
                  <a:moveTo>
                    <a:pt x="338" y="276"/>
                  </a:moveTo>
                  <a:cubicBezTo>
                    <a:pt x="339" y="276"/>
                    <a:pt x="338" y="276"/>
                    <a:pt x="338" y="276"/>
                  </a:cubicBezTo>
                  <a:cubicBezTo>
                    <a:pt x="338" y="276"/>
                    <a:pt x="337" y="276"/>
                    <a:pt x="338" y="276"/>
                  </a:cubicBezTo>
                  <a:close/>
                  <a:moveTo>
                    <a:pt x="367" y="281"/>
                  </a:moveTo>
                  <a:cubicBezTo>
                    <a:pt x="367" y="281"/>
                    <a:pt x="367" y="281"/>
                    <a:pt x="367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7" y="281"/>
                    <a:pt x="368" y="281"/>
                    <a:pt x="367" y="281"/>
                  </a:cubicBezTo>
                  <a:close/>
                  <a:moveTo>
                    <a:pt x="325" y="269"/>
                  </a:moveTo>
                  <a:cubicBezTo>
                    <a:pt x="327" y="268"/>
                    <a:pt x="324" y="271"/>
                    <a:pt x="324" y="271"/>
                  </a:cubicBezTo>
                  <a:cubicBezTo>
                    <a:pt x="321" y="272"/>
                    <a:pt x="324" y="269"/>
                    <a:pt x="325" y="269"/>
                  </a:cubicBezTo>
                  <a:close/>
                  <a:moveTo>
                    <a:pt x="353" y="251"/>
                  </a:moveTo>
                  <a:cubicBezTo>
                    <a:pt x="353" y="251"/>
                    <a:pt x="353" y="252"/>
                    <a:pt x="353" y="252"/>
                  </a:cubicBezTo>
                  <a:cubicBezTo>
                    <a:pt x="354" y="252"/>
                    <a:pt x="355" y="252"/>
                    <a:pt x="355" y="252"/>
                  </a:cubicBezTo>
                  <a:cubicBezTo>
                    <a:pt x="357" y="254"/>
                    <a:pt x="357" y="254"/>
                    <a:pt x="357" y="254"/>
                  </a:cubicBezTo>
                  <a:cubicBezTo>
                    <a:pt x="357" y="254"/>
                    <a:pt x="357" y="255"/>
                    <a:pt x="357" y="255"/>
                  </a:cubicBezTo>
                  <a:cubicBezTo>
                    <a:pt x="358" y="255"/>
                    <a:pt x="359" y="255"/>
                    <a:pt x="360" y="255"/>
                  </a:cubicBezTo>
                  <a:cubicBezTo>
                    <a:pt x="361" y="256"/>
                    <a:pt x="362" y="257"/>
                    <a:pt x="363" y="257"/>
                  </a:cubicBezTo>
                  <a:cubicBezTo>
                    <a:pt x="364" y="257"/>
                    <a:pt x="364" y="257"/>
                    <a:pt x="365" y="257"/>
                  </a:cubicBezTo>
                  <a:cubicBezTo>
                    <a:pt x="365" y="257"/>
                    <a:pt x="365" y="256"/>
                    <a:pt x="366" y="256"/>
                  </a:cubicBezTo>
                  <a:cubicBezTo>
                    <a:pt x="364" y="255"/>
                    <a:pt x="364" y="255"/>
                    <a:pt x="364" y="255"/>
                  </a:cubicBezTo>
                  <a:cubicBezTo>
                    <a:pt x="364" y="255"/>
                    <a:pt x="363" y="255"/>
                    <a:pt x="363" y="255"/>
                  </a:cubicBezTo>
                  <a:cubicBezTo>
                    <a:pt x="362" y="254"/>
                    <a:pt x="362" y="253"/>
                    <a:pt x="361" y="252"/>
                  </a:cubicBezTo>
                  <a:cubicBezTo>
                    <a:pt x="361" y="252"/>
                    <a:pt x="360" y="252"/>
                    <a:pt x="360" y="252"/>
                  </a:cubicBezTo>
                  <a:cubicBezTo>
                    <a:pt x="358" y="252"/>
                    <a:pt x="357" y="251"/>
                    <a:pt x="356" y="251"/>
                  </a:cubicBezTo>
                  <a:cubicBezTo>
                    <a:pt x="355" y="251"/>
                    <a:pt x="354" y="251"/>
                    <a:pt x="353" y="251"/>
                  </a:cubicBezTo>
                  <a:close/>
                  <a:moveTo>
                    <a:pt x="285" y="284"/>
                  </a:moveTo>
                  <a:cubicBezTo>
                    <a:pt x="285" y="285"/>
                    <a:pt x="286" y="285"/>
                    <a:pt x="286" y="285"/>
                  </a:cubicBezTo>
                  <a:cubicBezTo>
                    <a:pt x="285" y="287"/>
                    <a:pt x="285" y="287"/>
                    <a:pt x="285" y="287"/>
                  </a:cubicBezTo>
                  <a:cubicBezTo>
                    <a:pt x="283" y="286"/>
                    <a:pt x="285" y="285"/>
                    <a:pt x="285" y="284"/>
                  </a:cubicBezTo>
                  <a:close/>
                  <a:moveTo>
                    <a:pt x="275" y="281"/>
                  </a:moveTo>
                  <a:cubicBezTo>
                    <a:pt x="275" y="281"/>
                    <a:pt x="275" y="282"/>
                    <a:pt x="275" y="282"/>
                  </a:cubicBezTo>
                  <a:cubicBezTo>
                    <a:pt x="277" y="282"/>
                    <a:pt x="276" y="281"/>
                    <a:pt x="275" y="281"/>
                  </a:cubicBezTo>
                  <a:close/>
                  <a:moveTo>
                    <a:pt x="309" y="278"/>
                  </a:moveTo>
                  <a:cubicBezTo>
                    <a:pt x="309" y="278"/>
                    <a:pt x="311" y="279"/>
                    <a:pt x="311" y="279"/>
                  </a:cubicBezTo>
                  <a:cubicBezTo>
                    <a:pt x="311" y="280"/>
                    <a:pt x="310" y="280"/>
                    <a:pt x="309" y="280"/>
                  </a:cubicBezTo>
                  <a:cubicBezTo>
                    <a:pt x="309" y="280"/>
                    <a:pt x="309" y="280"/>
                    <a:pt x="310" y="279"/>
                  </a:cubicBezTo>
                  <a:cubicBezTo>
                    <a:pt x="309" y="279"/>
                    <a:pt x="307" y="279"/>
                    <a:pt x="309" y="279"/>
                  </a:cubicBezTo>
                  <a:cubicBezTo>
                    <a:pt x="309" y="278"/>
                    <a:pt x="308" y="278"/>
                    <a:pt x="309" y="278"/>
                  </a:cubicBezTo>
                  <a:close/>
                  <a:moveTo>
                    <a:pt x="268" y="277"/>
                  </a:moveTo>
                  <a:cubicBezTo>
                    <a:pt x="268" y="277"/>
                    <a:pt x="268" y="277"/>
                    <a:pt x="268" y="277"/>
                  </a:cubicBezTo>
                  <a:cubicBezTo>
                    <a:pt x="269" y="278"/>
                    <a:pt x="270" y="278"/>
                    <a:pt x="270" y="278"/>
                  </a:cubicBezTo>
                  <a:cubicBezTo>
                    <a:pt x="271" y="279"/>
                    <a:pt x="274" y="279"/>
                    <a:pt x="274" y="279"/>
                  </a:cubicBezTo>
                  <a:cubicBezTo>
                    <a:pt x="275" y="279"/>
                    <a:pt x="273" y="278"/>
                    <a:pt x="273" y="278"/>
                  </a:cubicBezTo>
                  <a:cubicBezTo>
                    <a:pt x="272" y="277"/>
                    <a:pt x="270" y="277"/>
                    <a:pt x="268" y="277"/>
                  </a:cubicBezTo>
                  <a:close/>
                  <a:moveTo>
                    <a:pt x="375" y="274"/>
                  </a:moveTo>
                  <a:cubicBezTo>
                    <a:pt x="375" y="274"/>
                    <a:pt x="375" y="274"/>
                    <a:pt x="375" y="275"/>
                  </a:cubicBezTo>
                  <a:cubicBezTo>
                    <a:pt x="374" y="275"/>
                    <a:pt x="373" y="275"/>
                    <a:pt x="373" y="275"/>
                  </a:cubicBezTo>
                  <a:cubicBezTo>
                    <a:pt x="373" y="275"/>
                    <a:pt x="372" y="275"/>
                    <a:pt x="372" y="276"/>
                  </a:cubicBezTo>
                  <a:cubicBezTo>
                    <a:pt x="372" y="276"/>
                    <a:pt x="372" y="276"/>
                    <a:pt x="372" y="276"/>
                  </a:cubicBezTo>
                  <a:cubicBezTo>
                    <a:pt x="372" y="277"/>
                    <a:pt x="372" y="278"/>
                    <a:pt x="371" y="279"/>
                  </a:cubicBezTo>
                  <a:cubicBezTo>
                    <a:pt x="372" y="278"/>
                    <a:pt x="373" y="279"/>
                    <a:pt x="374" y="278"/>
                  </a:cubicBezTo>
                  <a:cubicBezTo>
                    <a:pt x="374" y="278"/>
                    <a:pt x="374" y="277"/>
                    <a:pt x="374" y="277"/>
                  </a:cubicBezTo>
                  <a:cubicBezTo>
                    <a:pt x="374" y="277"/>
                    <a:pt x="378" y="275"/>
                    <a:pt x="375" y="276"/>
                  </a:cubicBezTo>
                  <a:cubicBezTo>
                    <a:pt x="375" y="276"/>
                    <a:pt x="375" y="275"/>
                    <a:pt x="375" y="275"/>
                  </a:cubicBezTo>
                  <a:cubicBezTo>
                    <a:pt x="377" y="275"/>
                    <a:pt x="376" y="274"/>
                    <a:pt x="375" y="274"/>
                  </a:cubicBezTo>
                  <a:close/>
                  <a:moveTo>
                    <a:pt x="282" y="273"/>
                  </a:moveTo>
                  <a:cubicBezTo>
                    <a:pt x="284" y="273"/>
                    <a:pt x="284" y="274"/>
                    <a:pt x="282" y="275"/>
                  </a:cubicBezTo>
                  <a:cubicBezTo>
                    <a:pt x="282" y="274"/>
                    <a:pt x="282" y="274"/>
                    <a:pt x="282" y="274"/>
                  </a:cubicBezTo>
                  <a:cubicBezTo>
                    <a:pt x="281" y="274"/>
                    <a:pt x="280" y="274"/>
                    <a:pt x="279" y="274"/>
                  </a:cubicBezTo>
                  <a:cubicBezTo>
                    <a:pt x="279" y="273"/>
                    <a:pt x="279" y="273"/>
                    <a:pt x="279" y="273"/>
                  </a:cubicBezTo>
                  <a:cubicBezTo>
                    <a:pt x="280" y="273"/>
                    <a:pt x="281" y="273"/>
                    <a:pt x="282" y="273"/>
                  </a:cubicBezTo>
                  <a:close/>
                  <a:moveTo>
                    <a:pt x="355" y="269"/>
                  </a:moveTo>
                  <a:cubicBezTo>
                    <a:pt x="355" y="270"/>
                    <a:pt x="355" y="270"/>
                    <a:pt x="355" y="271"/>
                  </a:cubicBezTo>
                  <a:cubicBezTo>
                    <a:pt x="355" y="271"/>
                    <a:pt x="354" y="271"/>
                    <a:pt x="354" y="272"/>
                  </a:cubicBezTo>
                  <a:cubicBezTo>
                    <a:pt x="354" y="273"/>
                    <a:pt x="354" y="273"/>
                    <a:pt x="354" y="273"/>
                  </a:cubicBezTo>
                  <a:cubicBezTo>
                    <a:pt x="354" y="273"/>
                    <a:pt x="355" y="272"/>
                    <a:pt x="356" y="273"/>
                  </a:cubicBezTo>
                  <a:cubicBezTo>
                    <a:pt x="356" y="273"/>
                    <a:pt x="356" y="274"/>
                    <a:pt x="356" y="274"/>
                  </a:cubicBezTo>
                  <a:cubicBezTo>
                    <a:pt x="356" y="274"/>
                    <a:pt x="357" y="274"/>
                    <a:pt x="357" y="274"/>
                  </a:cubicBezTo>
                  <a:cubicBezTo>
                    <a:pt x="360" y="274"/>
                    <a:pt x="359" y="274"/>
                    <a:pt x="362" y="274"/>
                  </a:cubicBezTo>
                  <a:cubicBezTo>
                    <a:pt x="362" y="274"/>
                    <a:pt x="362" y="274"/>
                    <a:pt x="361" y="275"/>
                  </a:cubicBezTo>
                  <a:cubicBezTo>
                    <a:pt x="361" y="275"/>
                    <a:pt x="361" y="275"/>
                    <a:pt x="361" y="275"/>
                  </a:cubicBezTo>
                  <a:cubicBezTo>
                    <a:pt x="362" y="275"/>
                    <a:pt x="362" y="276"/>
                    <a:pt x="362" y="276"/>
                  </a:cubicBezTo>
                  <a:cubicBezTo>
                    <a:pt x="362" y="276"/>
                    <a:pt x="363" y="276"/>
                    <a:pt x="363" y="276"/>
                  </a:cubicBezTo>
                  <a:cubicBezTo>
                    <a:pt x="363" y="276"/>
                    <a:pt x="364" y="275"/>
                    <a:pt x="364" y="275"/>
                  </a:cubicBezTo>
                  <a:cubicBezTo>
                    <a:pt x="364" y="275"/>
                    <a:pt x="364" y="275"/>
                    <a:pt x="364" y="275"/>
                  </a:cubicBezTo>
                  <a:cubicBezTo>
                    <a:pt x="364" y="275"/>
                    <a:pt x="363" y="274"/>
                    <a:pt x="363" y="274"/>
                  </a:cubicBezTo>
                  <a:cubicBezTo>
                    <a:pt x="363" y="274"/>
                    <a:pt x="363" y="273"/>
                    <a:pt x="363" y="273"/>
                  </a:cubicBezTo>
                  <a:cubicBezTo>
                    <a:pt x="363" y="273"/>
                    <a:pt x="364" y="273"/>
                    <a:pt x="363" y="273"/>
                  </a:cubicBezTo>
                  <a:cubicBezTo>
                    <a:pt x="362" y="273"/>
                    <a:pt x="360" y="273"/>
                    <a:pt x="359" y="273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8" y="272"/>
                    <a:pt x="358" y="273"/>
                    <a:pt x="358" y="273"/>
                  </a:cubicBezTo>
                  <a:cubicBezTo>
                    <a:pt x="357" y="273"/>
                    <a:pt x="356" y="272"/>
                    <a:pt x="355" y="272"/>
                  </a:cubicBezTo>
                  <a:cubicBezTo>
                    <a:pt x="355" y="272"/>
                    <a:pt x="356" y="271"/>
                    <a:pt x="356" y="270"/>
                  </a:cubicBezTo>
                  <a:cubicBezTo>
                    <a:pt x="356" y="271"/>
                    <a:pt x="356" y="269"/>
                    <a:pt x="355" y="269"/>
                  </a:cubicBezTo>
                  <a:close/>
                  <a:moveTo>
                    <a:pt x="375" y="269"/>
                  </a:moveTo>
                  <a:cubicBezTo>
                    <a:pt x="374" y="269"/>
                    <a:pt x="374" y="269"/>
                    <a:pt x="374" y="269"/>
                  </a:cubicBezTo>
                  <a:cubicBezTo>
                    <a:pt x="372" y="270"/>
                    <a:pt x="372" y="269"/>
                    <a:pt x="371" y="269"/>
                  </a:cubicBezTo>
                  <a:cubicBezTo>
                    <a:pt x="370" y="270"/>
                    <a:pt x="370" y="270"/>
                    <a:pt x="369" y="271"/>
                  </a:cubicBezTo>
                  <a:cubicBezTo>
                    <a:pt x="370" y="271"/>
                    <a:pt x="370" y="272"/>
                    <a:pt x="369" y="273"/>
                  </a:cubicBezTo>
                  <a:cubicBezTo>
                    <a:pt x="368" y="273"/>
                    <a:pt x="368" y="273"/>
                    <a:pt x="368" y="273"/>
                  </a:cubicBezTo>
                  <a:cubicBezTo>
                    <a:pt x="368" y="273"/>
                    <a:pt x="368" y="273"/>
                    <a:pt x="368" y="274"/>
                  </a:cubicBezTo>
                  <a:cubicBezTo>
                    <a:pt x="367" y="274"/>
                    <a:pt x="368" y="275"/>
                    <a:pt x="368" y="275"/>
                  </a:cubicBezTo>
                  <a:cubicBezTo>
                    <a:pt x="367" y="275"/>
                    <a:pt x="367" y="275"/>
                    <a:pt x="367" y="275"/>
                  </a:cubicBezTo>
                  <a:cubicBezTo>
                    <a:pt x="367" y="277"/>
                    <a:pt x="367" y="278"/>
                    <a:pt x="368" y="279"/>
                  </a:cubicBezTo>
                  <a:cubicBezTo>
                    <a:pt x="369" y="279"/>
                    <a:pt x="369" y="279"/>
                    <a:pt x="370" y="279"/>
                  </a:cubicBezTo>
                  <a:cubicBezTo>
                    <a:pt x="370" y="279"/>
                    <a:pt x="370" y="278"/>
                    <a:pt x="370" y="278"/>
                  </a:cubicBezTo>
                  <a:cubicBezTo>
                    <a:pt x="368" y="277"/>
                    <a:pt x="371" y="275"/>
                    <a:pt x="371" y="275"/>
                  </a:cubicBezTo>
                  <a:cubicBezTo>
                    <a:pt x="371" y="274"/>
                    <a:pt x="371" y="274"/>
                    <a:pt x="371" y="274"/>
                  </a:cubicBezTo>
                  <a:cubicBezTo>
                    <a:pt x="371" y="274"/>
                    <a:pt x="371" y="274"/>
                    <a:pt x="370" y="274"/>
                  </a:cubicBezTo>
                  <a:cubicBezTo>
                    <a:pt x="371" y="273"/>
                    <a:pt x="372" y="271"/>
                    <a:pt x="373" y="270"/>
                  </a:cubicBezTo>
                  <a:cubicBezTo>
                    <a:pt x="373" y="270"/>
                    <a:pt x="374" y="270"/>
                    <a:pt x="375" y="270"/>
                  </a:cubicBezTo>
                  <a:cubicBezTo>
                    <a:pt x="375" y="269"/>
                    <a:pt x="375" y="270"/>
                    <a:pt x="376" y="269"/>
                  </a:cubicBezTo>
                  <a:cubicBezTo>
                    <a:pt x="376" y="269"/>
                    <a:pt x="375" y="269"/>
                    <a:pt x="375" y="269"/>
                  </a:cubicBezTo>
                  <a:close/>
                  <a:moveTo>
                    <a:pt x="396" y="267"/>
                  </a:moveTo>
                  <a:cubicBezTo>
                    <a:pt x="396" y="267"/>
                    <a:pt x="395" y="269"/>
                    <a:pt x="396" y="269"/>
                  </a:cubicBezTo>
                  <a:cubicBezTo>
                    <a:pt x="397" y="268"/>
                    <a:pt x="397" y="268"/>
                    <a:pt x="397" y="267"/>
                  </a:cubicBezTo>
                  <a:cubicBezTo>
                    <a:pt x="396" y="267"/>
                    <a:pt x="396" y="267"/>
                    <a:pt x="396" y="267"/>
                  </a:cubicBezTo>
                  <a:close/>
                  <a:moveTo>
                    <a:pt x="367" y="264"/>
                  </a:moveTo>
                  <a:cubicBezTo>
                    <a:pt x="366" y="264"/>
                    <a:pt x="364" y="267"/>
                    <a:pt x="366" y="266"/>
                  </a:cubicBezTo>
                  <a:cubicBezTo>
                    <a:pt x="366" y="266"/>
                    <a:pt x="369" y="263"/>
                    <a:pt x="367" y="264"/>
                  </a:cubicBezTo>
                  <a:close/>
                  <a:moveTo>
                    <a:pt x="244" y="249"/>
                  </a:moveTo>
                  <a:cubicBezTo>
                    <a:pt x="246" y="250"/>
                    <a:pt x="246" y="251"/>
                    <a:pt x="247" y="253"/>
                  </a:cubicBezTo>
                  <a:cubicBezTo>
                    <a:pt x="246" y="253"/>
                    <a:pt x="245" y="253"/>
                    <a:pt x="245" y="253"/>
                  </a:cubicBezTo>
                  <a:cubicBezTo>
                    <a:pt x="245" y="253"/>
                    <a:pt x="244" y="253"/>
                    <a:pt x="245" y="253"/>
                  </a:cubicBezTo>
                  <a:cubicBezTo>
                    <a:pt x="244" y="253"/>
                    <a:pt x="243" y="253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2" y="251"/>
                    <a:pt x="243" y="253"/>
                    <a:pt x="243" y="253"/>
                  </a:cubicBezTo>
                  <a:cubicBezTo>
                    <a:pt x="242" y="253"/>
                    <a:pt x="242" y="253"/>
                    <a:pt x="242" y="253"/>
                  </a:cubicBezTo>
                  <a:cubicBezTo>
                    <a:pt x="242" y="253"/>
                    <a:pt x="242" y="250"/>
                    <a:pt x="242" y="250"/>
                  </a:cubicBezTo>
                  <a:cubicBezTo>
                    <a:pt x="243" y="249"/>
                    <a:pt x="244" y="249"/>
                    <a:pt x="244" y="249"/>
                  </a:cubicBezTo>
                  <a:close/>
                  <a:moveTo>
                    <a:pt x="320" y="243"/>
                  </a:moveTo>
                  <a:cubicBezTo>
                    <a:pt x="322" y="242"/>
                    <a:pt x="318" y="245"/>
                    <a:pt x="318" y="245"/>
                  </a:cubicBezTo>
                  <a:cubicBezTo>
                    <a:pt x="318" y="245"/>
                    <a:pt x="318" y="244"/>
                    <a:pt x="318" y="243"/>
                  </a:cubicBezTo>
                  <a:cubicBezTo>
                    <a:pt x="319" y="243"/>
                    <a:pt x="319" y="243"/>
                    <a:pt x="320" y="243"/>
                  </a:cubicBezTo>
                  <a:close/>
                  <a:moveTo>
                    <a:pt x="317" y="242"/>
                  </a:moveTo>
                  <a:cubicBezTo>
                    <a:pt x="317" y="242"/>
                    <a:pt x="316" y="241"/>
                    <a:pt x="317" y="242"/>
                  </a:cubicBezTo>
                  <a:cubicBezTo>
                    <a:pt x="318" y="242"/>
                    <a:pt x="318" y="243"/>
                    <a:pt x="318" y="243"/>
                  </a:cubicBezTo>
                  <a:cubicBezTo>
                    <a:pt x="318" y="243"/>
                    <a:pt x="314" y="246"/>
                    <a:pt x="313" y="246"/>
                  </a:cubicBezTo>
                  <a:cubicBezTo>
                    <a:pt x="313" y="246"/>
                    <a:pt x="313" y="246"/>
                    <a:pt x="312" y="246"/>
                  </a:cubicBezTo>
                  <a:cubicBezTo>
                    <a:pt x="312" y="246"/>
                    <a:pt x="312" y="246"/>
                    <a:pt x="311" y="246"/>
                  </a:cubicBezTo>
                  <a:cubicBezTo>
                    <a:pt x="312" y="245"/>
                    <a:pt x="313" y="243"/>
                    <a:pt x="314" y="243"/>
                  </a:cubicBezTo>
                  <a:cubicBezTo>
                    <a:pt x="315" y="243"/>
                    <a:pt x="316" y="243"/>
                    <a:pt x="316" y="243"/>
                  </a:cubicBezTo>
                  <a:cubicBezTo>
                    <a:pt x="316" y="242"/>
                    <a:pt x="316" y="242"/>
                    <a:pt x="317" y="242"/>
                  </a:cubicBezTo>
                  <a:close/>
                  <a:moveTo>
                    <a:pt x="391" y="240"/>
                  </a:moveTo>
                  <a:cubicBezTo>
                    <a:pt x="390" y="240"/>
                    <a:pt x="388" y="242"/>
                    <a:pt x="388" y="242"/>
                  </a:cubicBezTo>
                  <a:cubicBezTo>
                    <a:pt x="388" y="243"/>
                    <a:pt x="388" y="243"/>
                    <a:pt x="388" y="243"/>
                  </a:cubicBezTo>
                  <a:cubicBezTo>
                    <a:pt x="388" y="244"/>
                    <a:pt x="387" y="244"/>
                    <a:pt x="386" y="244"/>
                  </a:cubicBezTo>
                  <a:cubicBezTo>
                    <a:pt x="386" y="245"/>
                    <a:pt x="386" y="246"/>
                    <a:pt x="386" y="247"/>
                  </a:cubicBezTo>
                  <a:cubicBezTo>
                    <a:pt x="385" y="248"/>
                    <a:pt x="385" y="248"/>
                    <a:pt x="385" y="248"/>
                  </a:cubicBezTo>
                  <a:cubicBezTo>
                    <a:pt x="385" y="249"/>
                    <a:pt x="386" y="250"/>
                    <a:pt x="385" y="252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5" y="254"/>
                    <a:pt x="386" y="254"/>
                    <a:pt x="386" y="254"/>
                  </a:cubicBezTo>
                  <a:cubicBezTo>
                    <a:pt x="386" y="254"/>
                    <a:pt x="386" y="254"/>
                    <a:pt x="385" y="255"/>
                  </a:cubicBezTo>
                  <a:cubicBezTo>
                    <a:pt x="386" y="255"/>
                    <a:pt x="385" y="256"/>
                    <a:pt x="385" y="256"/>
                  </a:cubicBezTo>
                  <a:cubicBezTo>
                    <a:pt x="384" y="255"/>
                    <a:pt x="384" y="254"/>
                    <a:pt x="383" y="255"/>
                  </a:cubicBezTo>
                  <a:cubicBezTo>
                    <a:pt x="383" y="255"/>
                    <a:pt x="383" y="255"/>
                    <a:pt x="383" y="255"/>
                  </a:cubicBezTo>
                  <a:cubicBezTo>
                    <a:pt x="382" y="255"/>
                    <a:pt x="382" y="256"/>
                    <a:pt x="382" y="256"/>
                  </a:cubicBezTo>
                  <a:cubicBezTo>
                    <a:pt x="383" y="256"/>
                    <a:pt x="384" y="257"/>
                    <a:pt x="382" y="257"/>
                  </a:cubicBezTo>
                  <a:cubicBezTo>
                    <a:pt x="382" y="257"/>
                    <a:pt x="381" y="257"/>
                    <a:pt x="380" y="257"/>
                  </a:cubicBezTo>
                  <a:cubicBezTo>
                    <a:pt x="380" y="257"/>
                    <a:pt x="380" y="258"/>
                    <a:pt x="380" y="258"/>
                  </a:cubicBezTo>
                  <a:cubicBezTo>
                    <a:pt x="380" y="258"/>
                    <a:pt x="381" y="258"/>
                    <a:pt x="381" y="258"/>
                  </a:cubicBezTo>
                  <a:cubicBezTo>
                    <a:pt x="382" y="258"/>
                    <a:pt x="382" y="258"/>
                    <a:pt x="383" y="258"/>
                  </a:cubicBezTo>
                  <a:cubicBezTo>
                    <a:pt x="383" y="258"/>
                    <a:pt x="383" y="259"/>
                    <a:pt x="382" y="259"/>
                  </a:cubicBezTo>
                  <a:cubicBezTo>
                    <a:pt x="382" y="258"/>
                    <a:pt x="382" y="258"/>
                    <a:pt x="382" y="258"/>
                  </a:cubicBezTo>
                  <a:cubicBezTo>
                    <a:pt x="382" y="258"/>
                    <a:pt x="381" y="258"/>
                    <a:pt x="381" y="259"/>
                  </a:cubicBezTo>
                  <a:cubicBezTo>
                    <a:pt x="381" y="259"/>
                    <a:pt x="382" y="259"/>
                    <a:pt x="381" y="260"/>
                  </a:cubicBezTo>
                  <a:cubicBezTo>
                    <a:pt x="380" y="261"/>
                    <a:pt x="380" y="261"/>
                    <a:pt x="380" y="261"/>
                  </a:cubicBezTo>
                  <a:cubicBezTo>
                    <a:pt x="379" y="261"/>
                    <a:pt x="379" y="262"/>
                    <a:pt x="379" y="262"/>
                  </a:cubicBezTo>
                  <a:cubicBezTo>
                    <a:pt x="380" y="264"/>
                    <a:pt x="379" y="264"/>
                    <a:pt x="382" y="263"/>
                  </a:cubicBezTo>
                  <a:cubicBezTo>
                    <a:pt x="382" y="263"/>
                    <a:pt x="382" y="263"/>
                    <a:pt x="382" y="263"/>
                  </a:cubicBezTo>
                  <a:cubicBezTo>
                    <a:pt x="383" y="263"/>
                    <a:pt x="385" y="263"/>
                    <a:pt x="387" y="263"/>
                  </a:cubicBezTo>
                  <a:cubicBezTo>
                    <a:pt x="388" y="263"/>
                    <a:pt x="388" y="263"/>
                    <a:pt x="390" y="263"/>
                  </a:cubicBezTo>
                  <a:cubicBezTo>
                    <a:pt x="390" y="263"/>
                    <a:pt x="390" y="264"/>
                    <a:pt x="390" y="264"/>
                  </a:cubicBezTo>
                  <a:cubicBezTo>
                    <a:pt x="391" y="264"/>
                    <a:pt x="392" y="262"/>
                    <a:pt x="392" y="262"/>
                  </a:cubicBezTo>
                  <a:cubicBezTo>
                    <a:pt x="392" y="262"/>
                    <a:pt x="393" y="263"/>
                    <a:pt x="393" y="263"/>
                  </a:cubicBezTo>
                  <a:cubicBezTo>
                    <a:pt x="395" y="263"/>
                    <a:pt x="397" y="263"/>
                    <a:pt x="399" y="262"/>
                  </a:cubicBezTo>
                  <a:cubicBezTo>
                    <a:pt x="399" y="265"/>
                    <a:pt x="398" y="264"/>
                    <a:pt x="400" y="264"/>
                  </a:cubicBezTo>
                  <a:cubicBezTo>
                    <a:pt x="401" y="264"/>
                    <a:pt x="401" y="263"/>
                    <a:pt x="401" y="262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3"/>
                    <a:pt x="402" y="263"/>
                    <a:pt x="402" y="264"/>
                  </a:cubicBezTo>
                  <a:cubicBezTo>
                    <a:pt x="402" y="264"/>
                    <a:pt x="401" y="264"/>
                    <a:pt x="400" y="265"/>
                  </a:cubicBezTo>
                  <a:cubicBezTo>
                    <a:pt x="400" y="265"/>
                    <a:pt x="400" y="266"/>
                    <a:pt x="400" y="266"/>
                  </a:cubicBezTo>
                  <a:cubicBezTo>
                    <a:pt x="400" y="266"/>
                    <a:pt x="399" y="267"/>
                    <a:pt x="399" y="267"/>
                  </a:cubicBezTo>
                  <a:cubicBezTo>
                    <a:pt x="399" y="267"/>
                    <a:pt x="399" y="268"/>
                    <a:pt x="399" y="268"/>
                  </a:cubicBezTo>
                  <a:cubicBezTo>
                    <a:pt x="399" y="268"/>
                    <a:pt x="399" y="268"/>
                    <a:pt x="400" y="268"/>
                  </a:cubicBezTo>
                  <a:cubicBezTo>
                    <a:pt x="401" y="267"/>
                    <a:pt x="401" y="266"/>
                    <a:pt x="402" y="265"/>
                  </a:cubicBezTo>
                  <a:cubicBezTo>
                    <a:pt x="402" y="266"/>
                    <a:pt x="402" y="264"/>
                    <a:pt x="402" y="264"/>
                  </a:cubicBezTo>
                  <a:cubicBezTo>
                    <a:pt x="403" y="264"/>
                    <a:pt x="404" y="264"/>
                    <a:pt x="404" y="264"/>
                  </a:cubicBezTo>
                  <a:cubicBezTo>
                    <a:pt x="405" y="264"/>
                    <a:pt x="405" y="262"/>
                    <a:pt x="405" y="262"/>
                  </a:cubicBezTo>
                  <a:cubicBezTo>
                    <a:pt x="406" y="262"/>
                    <a:pt x="406" y="262"/>
                    <a:pt x="406" y="262"/>
                  </a:cubicBezTo>
                  <a:cubicBezTo>
                    <a:pt x="406" y="262"/>
                    <a:pt x="406" y="263"/>
                    <a:pt x="406" y="263"/>
                  </a:cubicBezTo>
                  <a:cubicBezTo>
                    <a:pt x="407" y="264"/>
                    <a:pt x="407" y="264"/>
                    <a:pt x="407" y="264"/>
                  </a:cubicBezTo>
                  <a:cubicBezTo>
                    <a:pt x="407" y="264"/>
                    <a:pt x="407" y="265"/>
                    <a:pt x="407" y="265"/>
                  </a:cubicBezTo>
                  <a:cubicBezTo>
                    <a:pt x="407" y="266"/>
                    <a:pt x="406" y="265"/>
                    <a:pt x="406" y="266"/>
                  </a:cubicBezTo>
                  <a:cubicBezTo>
                    <a:pt x="406" y="266"/>
                    <a:pt x="406" y="267"/>
                    <a:pt x="406" y="268"/>
                  </a:cubicBezTo>
                  <a:cubicBezTo>
                    <a:pt x="406" y="268"/>
                    <a:pt x="407" y="268"/>
                    <a:pt x="407" y="267"/>
                  </a:cubicBezTo>
                  <a:cubicBezTo>
                    <a:pt x="407" y="267"/>
                    <a:pt x="407" y="266"/>
                    <a:pt x="407" y="266"/>
                  </a:cubicBezTo>
                  <a:cubicBezTo>
                    <a:pt x="409" y="267"/>
                    <a:pt x="409" y="266"/>
                    <a:pt x="408" y="269"/>
                  </a:cubicBezTo>
                  <a:cubicBezTo>
                    <a:pt x="409" y="269"/>
                    <a:pt x="410" y="268"/>
                    <a:pt x="411" y="268"/>
                  </a:cubicBezTo>
                  <a:cubicBezTo>
                    <a:pt x="411" y="268"/>
                    <a:pt x="411" y="268"/>
                    <a:pt x="412" y="267"/>
                  </a:cubicBezTo>
                  <a:cubicBezTo>
                    <a:pt x="412" y="266"/>
                    <a:pt x="413" y="264"/>
                    <a:pt x="413" y="264"/>
                  </a:cubicBezTo>
                  <a:cubicBezTo>
                    <a:pt x="413" y="263"/>
                    <a:pt x="413" y="263"/>
                    <a:pt x="413" y="263"/>
                  </a:cubicBezTo>
                  <a:cubicBezTo>
                    <a:pt x="413" y="263"/>
                    <a:pt x="412" y="263"/>
                    <a:pt x="412" y="263"/>
                  </a:cubicBezTo>
                  <a:cubicBezTo>
                    <a:pt x="412" y="264"/>
                    <a:pt x="412" y="264"/>
                    <a:pt x="412" y="265"/>
                  </a:cubicBezTo>
                  <a:cubicBezTo>
                    <a:pt x="412" y="264"/>
                    <a:pt x="410" y="265"/>
                    <a:pt x="410" y="263"/>
                  </a:cubicBezTo>
                  <a:cubicBezTo>
                    <a:pt x="410" y="262"/>
                    <a:pt x="412" y="261"/>
                    <a:pt x="412" y="261"/>
                  </a:cubicBezTo>
                  <a:cubicBezTo>
                    <a:pt x="412" y="261"/>
                    <a:pt x="412" y="260"/>
                    <a:pt x="412" y="260"/>
                  </a:cubicBezTo>
                  <a:cubicBezTo>
                    <a:pt x="412" y="260"/>
                    <a:pt x="411" y="260"/>
                    <a:pt x="411" y="260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10" y="261"/>
                    <a:pt x="410" y="262"/>
                  </a:cubicBezTo>
                  <a:cubicBezTo>
                    <a:pt x="409" y="262"/>
                    <a:pt x="410" y="263"/>
                    <a:pt x="410" y="264"/>
                  </a:cubicBezTo>
                  <a:cubicBezTo>
                    <a:pt x="409" y="264"/>
                    <a:pt x="408" y="264"/>
                    <a:pt x="407" y="264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7" y="263"/>
                    <a:pt x="408" y="263"/>
                    <a:pt x="408" y="263"/>
                  </a:cubicBezTo>
                  <a:cubicBezTo>
                    <a:pt x="408" y="263"/>
                    <a:pt x="409" y="262"/>
                    <a:pt x="409" y="262"/>
                  </a:cubicBezTo>
                  <a:cubicBezTo>
                    <a:pt x="408" y="261"/>
                    <a:pt x="408" y="261"/>
                    <a:pt x="407" y="261"/>
                  </a:cubicBezTo>
                  <a:cubicBezTo>
                    <a:pt x="408" y="261"/>
                    <a:pt x="407" y="260"/>
                    <a:pt x="407" y="260"/>
                  </a:cubicBezTo>
                  <a:cubicBezTo>
                    <a:pt x="407" y="260"/>
                    <a:pt x="408" y="260"/>
                    <a:pt x="408" y="260"/>
                  </a:cubicBezTo>
                  <a:cubicBezTo>
                    <a:pt x="409" y="259"/>
                    <a:pt x="409" y="258"/>
                    <a:pt x="410" y="258"/>
                  </a:cubicBezTo>
                  <a:cubicBezTo>
                    <a:pt x="408" y="258"/>
                    <a:pt x="409" y="258"/>
                    <a:pt x="408" y="258"/>
                  </a:cubicBezTo>
                  <a:cubicBezTo>
                    <a:pt x="408" y="259"/>
                    <a:pt x="408" y="259"/>
                    <a:pt x="408" y="259"/>
                  </a:cubicBezTo>
                  <a:cubicBezTo>
                    <a:pt x="407" y="259"/>
                    <a:pt x="407" y="258"/>
                    <a:pt x="407" y="259"/>
                  </a:cubicBezTo>
                  <a:cubicBezTo>
                    <a:pt x="406" y="259"/>
                    <a:pt x="405" y="259"/>
                    <a:pt x="405" y="259"/>
                  </a:cubicBezTo>
                  <a:cubicBezTo>
                    <a:pt x="405" y="260"/>
                    <a:pt x="405" y="259"/>
                    <a:pt x="404" y="259"/>
                  </a:cubicBezTo>
                  <a:cubicBezTo>
                    <a:pt x="405" y="258"/>
                    <a:pt x="405" y="258"/>
                    <a:pt x="405" y="257"/>
                  </a:cubicBezTo>
                  <a:cubicBezTo>
                    <a:pt x="405" y="257"/>
                    <a:pt x="405" y="257"/>
                    <a:pt x="405" y="258"/>
                  </a:cubicBezTo>
                  <a:cubicBezTo>
                    <a:pt x="404" y="257"/>
                    <a:pt x="404" y="258"/>
                    <a:pt x="404" y="258"/>
                  </a:cubicBezTo>
                  <a:cubicBezTo>
                    <a:pt x="404" y="258"/>
                    <a:pt x="404" y="257"/>
                    <a:pt x="404" y="257"/>
                  </a:cubicBezTo>
                  <a:cubicBezTo>
                    <a:pt x="403" y="256"/>
                    <a:pt x="403" y="256"/>
                    <a:pt x="402" y="256"/>
                  </a:cubicBezTo>
                  <a:cubicBezTo>
                    <a:pt x="404" y="256"/>
                    <a:pt x="404" y="256"/>
                    <a:pt x="404" y="256"/>
                  </a:cubicBezTo>
                  <a:cubicBezTo>
                    <a:pt x="404" y="255"/>
                    <a:pt x="404" y="254"/>
                    <a:pt x="405" y="253"/>
                  </a:cubicBezTo>
                  <a:cubicBezTo>
                    <a:pt x="404" y="253"/>
                    <a:pt x="404" y="253"/>
                    <a:pt x="403" y="252"/>
                  </a:cubicBezTo>
                  <a:cubicBezTo>
                    <a:pt x="402" y="252"/>
                    <a:pt x="402" y="252"/>
                    <a:pt x="402" y="252"/>
                  </a:cubicBezTo>
                  <a:cubicBezTo>
                    <a:pt x="402" y="253"/>
                    <a:pt x="402" y="253"/>
                    <a:pt x="402" y="253"/>
                  </a:cubicBezTo>
                  <a:cubicBezTo>
                    <a:pt x="400" y="254"/>
                    <a:pt x="400" y="252"/>
                    <a:pt x="400" y="252"/>
                  </a:cubicBezTo>
                  <a:cubicBezTo>
                    <a:pt x="398" y="253"/>
                    <a:pt x="400" y="252"/>
                    <a:pt x="397" y="253"/>
                  </a:cubicBezTo>
                  <a:cubicBezTo>
                    <a:pt x="397" y="253"/>
                    <a:pt x="397" y="254"/>
                    <a:pt x="397" y="254"/>
                  </a:cubicBezTo>
                  <a:cubicBezTo>
                    <a:pt x="397" y="254"/>
                    <a:pt x="397" y="254"/>
                    <a:pt x="396" y="253"/>
                  </a:cubicBezTo>
                  <a:cubicBezTo>
                    <a:pt x="396" y="253"/>
                    <a:pt x="395" y="254"/>
                    <a:pt x="394" y="254"/>
                  </a:cubicBezTo>
                  <a:cubicBezTo>
                    <a:pt x="394" y="254"/>
                    <a:pt x="395" y="253"/>
                    <a:pt x="395" y="253"/>
                  </a:cubicBezTo>
                  <a:cubicBezTo>
                    <a:pt x="395" y="252"/>
                    <a:pt x="395" y="252"/>
                    <a:pt x="395" y="252"/>
                  </a:cubicBezTo>
                  <a:cubicBezTo>
                    <a:pt x="394" y="253"/>
                    <a:pt x="394" y="253"/>
                    <a:pt x="393" y="253"/>
                  </a:cubicBezTo>
                  <a:cubicBezTo>
                    <a:pt x="395" y="251"/>
                    <a:pt x="395" y="251"/>
                    <a:pt x="392" y="249"/>
                  </a:cubicBezTo>
                  <a:cubicBezTo>
                    <a:pt x="392" y="249"/>
                    <a:pt x="392" y="250"/>
                    <a:pt x="392" y="250"/>
                  </a:cubicBezTo>
                  <a:cubicBezTo>
                    <a:pt x="392" y="250"/>
                    <a:pt x="391" y="250"/>
                    <a:pt x="391" y="250"/>
                  </a:cubicBezTo>
                  <a:cubicBezTo>
                    <a:pt x="390" y="251"/>
                    <a:pt x="390" y="252"/>
                    <a:pt x="389" y="253"/>
                  </a:cubicBezTo>
                  <a:cubicBezTo>
                    <a:pt x="389" y="253"/>
                    <a:pt x="389" y="251"/>
                    <a:pt x="389" y="251"/>
                  </a:cubicBezTo>
                  <a:cubicBezTo>
                    <a:pt x="389" y="252"/>
                    <a:pt x="389" y="250"/>
                    <a:pt x="389" y="251"/>
                  </a:cubicBezTo>
                  <a:cubicBezTo>
                    <a:pt x="389" y="250"/>
                    <a:pt x="389" y="250"/>
                    <a:pt x="389" y="249"/>
                  </a:cubicBezTo>
                  <a:cubicBezTo>
                    <a:pt x="389" y="248"/>
                    <a:pt x="390" y="248"/>
                    <a:pt x="391" y="247"/>
                  </a:cubicBezTo>
                  <a:cubicBezTo>
                    <a:pt x="391" y="247"/>
                    <a:pt x="390" y="245"/>
                    <a:pt x="391" y="244"/>
                  </a:cubicBezTo>
                  <a:cubicBezTo>
                    <a:pt x="391" y="244"/>
                    <a:pt x="391" y="244"/>
                    <a:pt x="391" y="244"/>
                  </a:cubicBezTo>
                  <a:cubicBezTo>
                    <a:pt x="391" y="245"/>
                    <a:pt x="392" y="244"/>
                    <a:pt x="392" y="244"/>
                  </a:cubicBezTo>
                  <a:cubicBezTo>
                    <a:pt x="393" y="244"/>
                    <a:pt x="393" y="243"/>
                    <a:pt x="392" y="243"/>
                  </a:cubicBezTo>
                  <a:cubicBezTo>
                    <a:pt x="392" y="242"/>
                    <a:pt x="392" y="242"/>
                    <a:pt x="392" y="242"/>
                  </a:cubicBezTo>
                  <a:cubicBezTo>
                    <a:pt x="392" y="242"/>
                    <a:pt x="393" y="242"/>
                    <a:pt x="393" y="242"/>
                  </a:cubicBezTo>
                  <a:cubicBezTo>
                    <a:pt x="393" y="241"/>
                    <a:pt x="393" y="241"/>
                    <a:pt x="393" y="241"/>
                  </a:cubicBezTo>
                  <a:cubicBezTo>
                    <a:pt x="394" y="241"/>
                    <a:pt x="394" y="241"/>
                    <a:pt x="394" y="241"/>
                  </a:cubicBezTo>
                  <a:cubicBezTo>
                    <a:pt x="394" y="241"/>
                    <a:pt x="394" y="240"/>
                    <a:pt x="394" y="240"/>
                  </a:cubicBezTo>
                  <a:cubicBezTo>
                    <a:pt x="394" y="240"/>
                    <a:pt x="392" y="241"/>
                    <a:pt x="393" y="241"/>
                  </a:cubicBezTo>
                  <a:cubicBezTo>
                    <a:pt x="392" y="240"/>
                    <a:pt x="391" y="240"/>
                    <a:pt x="391" y="240"/>
                  </a:cubicBezTo>
                  <a:close/>
                  <a:moveTo>
                    <a:pt x="193" y="238"/>
                  </a:moveTo>
                  <a:cubicBezTo>
                    <a:pt x="194" y="238"/>
                    <a:pt x="194" y="239"/>
                    <a:pt x="195" y="240"/>
                  </a:cubicBezTo>
                  <a:cubicBezTo>
                    <a:pt x="195" y="240"/>
                    <a:pt x="196" y="239"/>
                    <a:pt x="196" y="239"/>
                  </a:cubicBezTo>
                  <a:cubicBezTo>
                    <a:pt x="196" y="240"/>
                    <a:pt x="196" y="241"/>
                    <a:pt x="196" y="242"/>
                  </a:cubicBezTo>
                  <a:cubicBezTo>
                    <a:pt x="196" y="242"/>
                    <a:pt x="197" y="242"/>
                    <a:pt x="198" y="243"/>
                  </a:cubicBezTo>
                  <a:cubicBezTo>
                    <a:pt x="198" y="244"/>
                    <a:pt x="198" y="244"/>
                    <a:pt x="198" y="245"/>
                  </a:cubicBezTo>
                  <a:cubicBezTo>
                    <a:pt x="198" y="245"/>
                    <a:pt x="199" y="246"/>
                    <a:pt x="199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8" y="248"/>
                    <a:pt x="197" y="248"/>
                    <a:pt x="197" y="248"/>
                  </a:cubicBezTo>
                  <a:cubicBezTo>
                    <a:pt x="196" y="246"/>
                    <a:pt x="197" y="245"/>
                    <a:pt x="196" y="243"/>
                  </a:cubicBezTo>
                  <a:cubicBezTo>
                    <a:pt x="196" y="243"/>
                    <a:pt x="195" y="243"/>
                    <a:pt x="195" y="243"/>
                  </a:cubicBezTo>
                  <a:cubicBezTo>
                    <a:pt x="195" y="243"/>
                    <a:pt x="195" y="242"/>
                    <a:pt x="195" y="242"/>
                  </a:cubicBezTo>
                  <a:cubicBezTo>
                    <a:pt x="194" y="241"/>
                    <a:pt x="192" y="240"/>
                    <a:pt x="192" y="239"/>
                  </a:cubicBezTo>
                  <a:cubicBezTo>
                    <a:pt x="192" y="238"/>
                    <a:pt x="192" y="238"/>
                    <a:pt x="193" y="238"/>
                  </a:cubicBezTo>
                  <a:close/>
                  <a:moveTo>
                    <a:pt x="331" y="231"/>
                  </a:moveTo>
                  <a:cubicBezTo>
                    <a:pt x="331" y="232"/>
                    <a:pt x="332" y="232"/>
                    <a:pt x="332" y="232"/>
                  </a:cubicBezTo>
                  <a:cubicBezTo>
                    <a:pt x="332" y="233"/>
                    <a:pt x="332" y="234"/>
                    <a:pt x="332" y="235"/>
                  </a:cubicBezTo>
                  <a:cubicBezTo>
                    <a:pt x="331" y="235"/>
                    <a:pt x="331" y="234"/>
                    <a:pt x="330" y="235"/>
                  </a:cubicBezTo>
                  <a:cubicBezTo>
                    <a:pt x="330" y="235"/>
                    <a:pt x="330" y="235"/>
                    <a:pt x="329" y="235"/>
                  </a:cubicBezTo>
                  <a:cubicBezTo>
                    <a:pt x="329" y="235"/>
                    <a:pt x="329" y="235"/>
                    <a:pt x="329" y="234"/>
                  </a:cubicBezTo>
                  <a:cubicBezTo>
                    <a:pt x="329" y="233"/>
                    <a:pt x="331" y="232"/>
                    <a:pt x="331" y="231"/>
                  </a:cubicBezTo>
                  <a:close/>
                  <a:moveTo>
                    <a:pt x="275" y="231"/>
                  </a:moveTo>
                  <a:cubicBezTo>
                    <a:pt x="275" y="231"/>
                    <a:pt x="274" y="232"/>
                    <a:pt x="274" y="233"/>
                  </a:cubicBezTo>
                  <a:cubicBezTo>
                    <a:pt x="276" y="233"/>
                    <a:pt x="277" y="233"/>
                    <a:pt x="279" y="234"/>
                  </a:cubicBezTo>
                  <a:cubicBezTo>
                    <a:pt x="279" y="234"/>
                    <a:pt x="279" y="233"/>
                    <a:pt x="279" y="233"/>
                  </a:cubicBezTo>
                  <a:cubicBezTo>
                    <a:pt x="278" y="232"/>
                    <a:pt x="278" y="233"/>
                    <a:pt x="278" y="232"/>
                  </a:cubicBezTo>
                  <a:cubicBezTo>
                    <a:pt x="277" y="231"/>
                    <a:pt x="276" y="232"/>
                    <a:pt x="275" y="231"/>
                  </a:cubicBezTo>
                  <a:close/>
                  <a:moveTo>
                    <a:pt x="189" y="228"/>
                  </a:moveTo>
                  <a:cubicBezTo>
                    <a:pt x="191" y="228"/>
                    <a:pt x="190" y="230"/>
                    <a:pt x="190" y="230"/>
                  </a:cubicBezTo>
                  <a:cubicBezTo>
                    <a:pt x="190" y="230"/>
                    <a:pt x="191" y="231"/>
                    <a:pt x="192" y="231"/>
                  </a:cubicBezTo>
                  <a:cubicBezTo>
                    <a:pt x="192" y="234"/>
                    <a:pt x="191" y="236"/>
                    <a:pt x="192" y="238"/>
                  </a:cubicBezTo>
                  <a:cubicBezTo>
                    <a:pt x="191" y="238"/>
                    <a:pt x="190" y="238"/>
                    <a:pt x="190" y="238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89" y="236"/>
                    <a:pt x="189" y="236"/>
                    <a:pt x="190" y="235"/>
                  </a:cubicBezTo>
                  <a:cubicBezTo>
                    <a:pt x="190" y="233"/>
                    <a:pt x="188" y="231"/>
                    <a:pt x="186" y="230"/>
                  </a:cubicBezTo>
                  <a:cubicBezTo>
                    <a:pt x="187" y="230"/>
                    <a:pt x="188" y="230"/>
                    <a:pt x="189" y="230"/>
                  </a:cubicBezTo>
                  <a:cubicBezTo>
                    <a:pt x="189" y="229"/>
                    <a:pt x="188" y="228"/>
                    <a:pt x="189" y="228"/>
                  </a:cubicBezTo>
                  <a:close/>
                  <a:moveTo>
                    <a:pt x="354" y="228"/>
                  </a:moveTo>
                  <a:cubicBezTo>
                    <a:pt x="354" y="228"/>
                    <a:pt x="356" y="229"/>
                    <a:pt x="356" y="229"/>
                  </a:cubicBezTo>
                  <a:cubicBezTo>
                    <a:pt x="356" y="229"/>
                    <a:pt x="356" y="230"/>
                    <a:pt x="356" y="230"/>
                  </a:cubicBezTo>
                  <a:cubicBezTo>
                    <a:pt x="356" y="230"/>
                    <a:pt x="355" y="230"/>
                    <a:pt x="354" y="231"/>
                  </a:cubicBezTo>
                  <a:cubicBezTo>
                    <a:pt x="354" y="230"/>
                    <a:pt x="353" y="228"/>
                    <a:pt x="354" y="228"/>
                  </a:cubicBezTo>
                  <a:close/>
                  <a:moveTo>
                    <a:pt x="336" y="223"/>
                  </a:moveTo>
                  <a:cubicBezTo>
                    <a:pt x="336" y="224"/>
                    <a:pt x="336" y="225"/>
                    <a:pt x="336" y="226"/>
                  </a:cubicBezTo>
                  <a:cubicBezTo>
                    <a:pt x="335" y="226"/>
                    <a:pt x="335" y="226"/>
                    <a:pt x="335" y="226"/>
                  </a:cubicBezTo>
                  <a:cubicBezTo>
                    <a:pt x="335" y="226"/>
                    <a:pt x="336" y="226"/>
                    <a:pt x="336" y="227"/>
                  </a:cubicBezTo>
                  <a:cubicBezTo>
                    <a:pt x="334" y="227"/>
                    <a:pt x="333" y="228"/>
                    <a:pt x="334" y="225"/>
                  </a:cubicBezTo>
                  <a:cubicBezTo>
                    <a:pt x="334" y="225"/>
                    <a:pt x="335" y="225"/>
                    <a:pt x="335" y="225"/>
                  </a:cubicBezTo>
                  <a:cubicBezTo>
                    <a:pt x="335" y="224"/>
                    <a:pt x="335" y="224"/>
                    <a:pt x="335" y="223"/>
                  </a:cubicBezTo>
                  <a:cubicBezTo>
                    <a:pt x="335" y="223"/>
                    <a:pt x="336" y="223"/>
                    <a:pt x="336" y="223"/>
                  </a:cubicBezTo>
                  <a:close/>
                  <a:moveTo>
                    <a:pt x="198" y="222"/>
                  </a:moveTo>
                  <a:cubicBezTo>
                    <a:pt x="198" y="222"/>
                    <a:pt x="198" y="223"/>
                    <a:pt x="198" y="223"/>
                  </a:cubicBezTo>
                  <a:cubicBezTo>
                    <a:pt x="199" y="223"/>
                    <a:pt x="199" y="223"/>
                    <a:pt x="199" y="223"/>
                  </a:cubicBezTo>
                  <a:cubicBezTo>
                    <a:pt x="199" y="225"/>
                    <a:pt x="199" y="226"/>
                    <a:pt x="200" y="228"/>
                  </a:cubicBezTo>
                  <a:cubicBezTo>
                    <a:pt x="200" y="228"/>
                    <a:pt x="201" y="229"/>
                    <a:pt x="201" y="229"/>
                  </a:cubicBezTo>
                  <a:cubicBezTo>
                    <a:pt x="201" y="229"/>
                    <a:pt x="201" y="230"/>
                    <a:pt x="201" y="230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2" y="231"/>
                    <a:pt x="202" y="233"/>
                    <a:pt x="203" y="234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35"/>
                    <a:pt x="203" y="235"/>
                    <a:pt x="203" y="235"/>
                  </a:cubicBezTo>
                  <a:cubicBezTo>
                    <a:pt x="203" y="236"/>
                    <a:pt x="205" y="239"/>
                    <a:pt x="206" y="239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7" y="240"/>
                    <a:pt x="208" y="240"/>
                    <a:pt x="209" y="240"/>
                  </a:cubicBezTo>
                  <a:cubicBezTo>
                    <a:pt x="207" y="242"/>
                    <a:pt x="208" y="243"/>
                    <a:pt x="208" y="245"/>
                  </a:cubicBezTo>
                  <a:cubicBezTo>
                    <a:pt x="208" y="246"/>
                    <a:pt x="207" y="246"/>
                    <a:pt x="206" y="246"/>
                  </a:cubicBezTo>
                  <a:cubicBezTo>
                    <a:pt x="206" y="246"/>
                    <a:pt x="206" y="247"/>
                    <a:pt x="206" y="247"/>
                  </a:cubicBezTo>
                  <a:cubicBezTo>
                    <a:pt x="206" y="247"/>
                    <a:pt x="205" y="246"/>
                    <a:pt x="205" y="247"/>
                  </a:cubicBezTo>
                  <a:cubicBezTo>
                    <a:pt x="204" y="244"/>
                    <a:pt x="205" y="242"/>
                    <a:pt x="204" y="240"/>
                  </a:cubicBezTo>
                  <a:cubicBezTo>
                    <a:pt x="204" y="240"/>
                    <a:pt x="203" y="240"/>
                    <a:pt x="203" y="240"/>
                  </a:cubicBezTo>
                  <a:cubicBezTo>
                    <a:pt x="203" y="240"/>
                    <a:pt x="203" y="239"/>
                    <a:pt x="203" y="239"/>
                  </a:cubicBezTo>
                  <a:cubicBezTo>
                    <a:pt x="203" y="238"/>
                    <a:pt x="203" y="238"/>
                    <a:pt x="203" y="238"/>
                  </a:cubicBezTo>
                  <a:cubicBezTo>
                    <a:pt x="202" y="238"/>
                    <a:pt x="201" y="238"/>
                    <a:pt x="201" y="238"/>
                  </a:cubicBezTo>
                  <a:cubicBezTo>
                    <a:pt x="201" y="236"/>
                    <a:pt x="201" y="237"/>
                    <a:pt x="202" y="235"/>
                  </a:cubicBezTo>
                  <a:cubicBezTo>
                    <a:pt x="201" y="235"/>
                    <a:pt x="200" y="234"/>
                    <a:pt x="199" y="235"/>
                  </a:cubicBezTo>
                  <a:cubicBezTo>
                    <a:pt x="199" y="235"/>
                    <a:pt x="200" y="235"/>
                    <a:pt x="199" y="235"/>
                  </a:cubicBezTo>
                  <a:cubicBezTo>
                    <a:pt x="199" y="235"/>
                    <a:pt x="198" y="234"/>
                    <a:pt x="198" y="233"/>
                  </a:cubicBezTo>
                  <a:cubicBezTo>
                    <a:pt x="197" y="233"/>
                    <a:pt x="196" y="233"/>
                    <a:pt x="195" y="232"/>
                  </a:cubicBezTo>
                  <a:cubicBezTo>
                    <a:pt x="195" y="231"/>
                    <a:pt x="195" y="231"/>
                    <a:pt x="195" y="230"/>
                  </a:cubicBezTo>
                  <a:cubicBezTo>
                    <a:pt x="195" y="230"/>
                    <a:pt x="196" y="230"/>
                    <a:pt x="196" y="229"/>
                  </a:cubicBezTo>
                  <a:cubicBezTo>
                    <a:pt x="193" y="229"/>
                    <a:pt x="194" y="230"/>
                    <a:pt x="193" y="228"/>
                  </a:cubicBezTo>
                  <a:cubicBezTo>
                    <a:pt x="194" y="227"/>
                    <a:pt x="194" y="225"/>
                    <a:pt x="195" y="224"/>
                  </a:cubicBezTo>
                  <a:cubicBezTo>
                    <a:pt x="196" y="224"/>
                    <a:pt x="197" y="224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198" y="223"/>
                    <a:pt x="197" y="223"/>
                    <a:pt x="197" y="222"/>
                  </a:cubicBezTo>
                  <a:lnTo>
                    <a:pt x="198" y="222"/>
                  </a:lnTo>
                  <a:close/>
                  <a:moveTo>
                    <a:pt x="314" y="220"/>
                  </a:moveTo>
                  <a:cubicBezTo>
                    <a:pt x="315" y="220"/>
                    <a:pt x="314" y="221"/>
                    <a:pt x="314" y="221"/>
                  </a:cubicBezTo>
                  <a:cubicBezTo>
                    <a:pt x="313" y="221"/>
                    <a:pt x="313" y="220"/>
                    <a:pt x="314" y="220"/>
                  </a:cubicBezTo>
                  <a:close/>
                  <a:moveTo>
                    <a:pt x="345" y="218"/>
                  </a:moveTo>
                  <a:cubicBezTo>
                    <a:pt x="346" y="218"/>
                    <a:pt x="346" y="220"/>
                    <a:pt x="345" y="219"/>
                  </a:cubicBezTo>
                  <a:cubicBezTo>
                    <a:pt x="345" y="219"/>
                    <a:pt x="344" y="218"/>
                    <a:pt x="345" y="218"/>
                  </a:cubicBezTo>
                  <a:close/>
                  <a:moveTo>
                    <a:pt x="313" y="213"/>
                  </a:moveTo>
                  <a:cubicBezTo>
                    <a:pt x="313" y="213"/>
                    <a:pt x="313" y="213"/>
                    <a:pt x="313" y="213"/>
                  </a:cubicBezTo>
                  <a:cubicBezTo>
                    <a:pt x="313" y="214"/>
                    <a:pt x="314" y="214"/>
                    <a:pt x="312" y="215"/>
                  </a:cubicBezTo>
                  <a:cubicBezTo>
                    <a:pt x="311" y="215"/>
                    <a:pt x="312" y="213"/>
                    <a:pt x="313" y="213"/>
                  </a:cubicBezTo>
                  <a:close/>
                  <a:moveTo>
                    <a:pt x="284" y="211"/>
                  </a:moveTo>
                  <a:cubicBezTo>
                    <a:pt x="283" y="211"/>
                    <a:pt x="283" y="212"/>
                    <a:pt x="284" y="212"/>
                  </a:cubicBezTo>
                  <a:cubicBezTo>
                    <a:pt x="284" y="212"/>
                    <a:pt x="285" y="211"/>
                    <a:pt x="284" y="211"/>
                  </a:cubicBezTo>
                  <a:close/>
                  <a:moveTo>
                    <a:pt x="307" y="210"/>
                  </a:moveTo>
                  <a:cubicBezTo>
                    <a:pt x="308" y="209"/>
                    <a:pt x="308" y="210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6" y="211"/>
                  </a:cubicBezTo>
                  <a:cubicBezTo>
                    <a:pt x="307" y="211"/>
                    <a:pt x="305" y="210"/>
                    <a:pt x="307" y="210"/>
                  </a:cubicBezTo>
                  <a:close/>
                  <a:moveTo>
                    <a:pt x="283" y="209"/>
                  </a:moveTo>
                  <a:cubicBezTo>
                    <a:pt x="282" y="209"/>
                    <a:pt x="282" y="210"/>
                    <a:pt x="283" y="210"/>
                  </a:cubicBezTo>
                  <a:cubicBezTo>
                    <a:pt x="283" y="210"/>
                    <a:pt x="284" y="209"/>
                    <a:pt x="283" y="209"/>
                  </a:cubicBezTo>
                  <a:close/>
                  <a:moveTo>
                    <a:pt x="175" y="208"/>
                  </a:moveTo>
                  <a:cubicBezTo>
                    <a:pt x="175" y="208"/>
                    <a:pt x="175" y="208"/>
                    <a:pt x="175" y="208"/>
                  </a:cubicBezTo>
                  <a:cubicBezTo>
                    <a:pt x="177" y="208"/>
                    <a:pt x="175" y="210"/>
                    <a:pt x="175" y="210"/>
                  </a:cubicBezTo>
                  <a:cubicBezTo>
                    <a:pt x="174" y="209"/>
                    <a:pt x="174" y="208"/>
                    <a:pt x="175" y="208"/>
                  </a:cubicBezTo>
                  <a:close/>
                  <a:moveTo>
                    <a:pt x="285" y="207"/>
                  </a:moveTo>
                  <a:cubicBezTo>
                    <a:pt x="285" y="209"/>
                    <a:pt x="285" y="210"/>
                    <a:pt x="285" y="212"/>
                  </a:cubicBezTo>
                  <a:cubicBezTo>
                    <a:pt x="285" y="212"/>
                    <a:pt x="286" y="212"/>
                    <a:pt x="286" y="212"/>
                  </a:cubicBezTo>
                  <a:cubicBezTo>
                    <a:pt x="286" y="210"/>
                    <a:pt x="286" y="209"/>
                    <a:pt x="287" y="207"/>
                  </a:cubicBezTo>
                  <a:cubicBezTo>
                    <a:pt x="286" y="207"/>
                    <a:pt x="286" y="207"/>
                    <a:pt x="285" y="207"/>
                  </a:cubicBezTo>
                  <a:close/>
                  <a:moveTo>
                    <a:pt x="284" y="207"/>
                  </a:moveTo>
                  <a:cubicBezTo>
                    <a:pt x="283" y="207"/>
                    <a:pt x="282" y="209"/>
                    <a:pt x="284" y="208"/>
                  </a:cubicBezTo>
                  <a:cubicBezTo>
                    <a:pt x="284" y="208"/>
                    <a:pt x="285" y="206"/>
                    <a:pt x="284" y="207"/>
                  </a:cubicBezTo>
                  <a:close/>
                  <a:moveTo>
                    <a:pt x="181" y="197"/>
                  </a:moveTo>
                  <a:cubicBezTo>
                    <a:pt x="181" y="197"/>
                    <a:pt x="181" y="198"/>
                    <a:pt x="181" y="198"/>
                  </a:cubicBezTo>
                  <a:cubicBezTo>
                    <a:pt x="182" y="198"/>
                    <a:pt x="183" y="198"/>
                    <a:pt x="183" y="198"/>
                  </a:cubicBezTo>
                  <a:cubicBezTo>
                    <a:pt x="183" y="199"/>
                    <a:pt x="183" y="199"/>
                    <a:pt x="182" y="200"/>
                  </a:cubicBezTo>
                  <a:cubicBezTo>
                    <a:pt x="182" y="200"/>
                    <a:pt x="181" y="200"/>
                    <a:pt x="181" y="201"/>
                  </a:cubicBezTo>
                  <a:cubicBezTo>
                    <a:pt x="181" y="202"/>
                    <a:pt x="182" y="202"/>
                    <a:pt x="182" y="203"/>
                  </a:cubicBezTo>
                  <a:cubicBezTo>
                    <a:pt x="182" y="203"/>
                    <a:pt x="181" y="203"/>
                    <a:pt x="181" y="203"/>
                  </a:cubicBezTo>
                  <a:cubicBezTo>
                    <a:pt x="179" y="206"/>
                    <a:pt x="181" y="206"/>
                    <a:pt x="178" y="207"/>
                  </a:cubicBezTo>
                  <a:cubicBezTo>
                    <a:pt x="178" y="206"/>
                    <a:pt x="178" y="206"/>
                    <a:pt x="178" y="205"/>
                  </a:cubicBezTo>
                  <a:cubicBezTo>
                    <a:pt x="177" y="203"/>
                    <a:pt x="176" y="203"/>
                    <a:pt x="178" y="201"/>
                  </a:cubicBezTo>
                  <a:cubicBezTo>
                    <a:pt x="178" y="200"/>
                    <a:pt x="180" y="198"/>
                    <a:pt x="181" y="197"/>
                  </a:cubicBezTo>
                  <a:close/>
                  <a:moveTo>
                    <a:pt x="177" y="194"/>
                  </a:moveTo>
                  <a:cubicBezTo>
                    <a:pt x="177" y="194"/>
                    <a:pt x="179" y="196"/>
                    <a:pt x="176" y="197"/>
                  </a:cubicBezTo>
                  <a:cubicBezTo>
                    <a:pt x="175" y="197"/>
                    <a:pt x="175" y="196"/>
                    <a:pt x="175" y="195"/>
                  </a:cubicBezTo>
                  <a:cubicBezTo>
                    <a:pt x="175" y="194"/>
                    <a:pt x="176" y="194"/>
                    <a:pt x="177" y="194"/>
                  </a:cubicBezTo>
                  <a:close/>
                  <a:moveTo>
                    <a:pt x="332" y="188"/>
                  </a:moveTo>
                  <a:cubicBezTo>
                    <a:pt x="332" y="189"/>
                    <a:pt x="332" y="189"/>
                    <a:pt x="332" y="189"/>
                  </a:cubicBezTo>
                  <a:cubicBezTo>
                    <a:pt x="332" y="188"/>
                    <a:pt x="332" y="188"/>
                    <a:pt x="332" y="188"/>
                  </a:cubicBezTo>
                  <a:close/>
                  <a:moveTo>
                    <a:pt x="336" y="180"/>
                  </a:moveTo>
                  <a:cubicBezTo>
                    <a:pt x="336" y="181"/>
                    <a:pt x="336" y="181"/>
                    <a:pt x="336" y="181"/>
                  </a:cubicBezTo>
                  <a:cubicBezTo>
                    <a:pt x="338" y="180"/>
                    <a:pt x="338" y="180"/>
                    <a:pt x="336" y="180"/>
                  </a:cubicBezTo>
                  <a:close/>
                  <a:moveTo>
                    <a:pt x="324" y="170"/>
                  </a:moveTo>
                  <a:cubicBezTo>
                    <a:pt x="324" y="170"/>
                    <a:pt x="325" y="171"/>
                    <a:pt x="325" y="171"/>
                  </a:cubicBezTo>
                  <a:cubicBezTo>
                    <a:pt x="328" y="170"/>
                    <a:pt x="325" y="170"/>
                    <a:pt x="324" y="170"/>
                  </a:cubicBezTo>
                  <a:close/>
                  <a:moveTo>
                    <a:pt x="311" y="158"/>
                  </a:moveTo>
                  <a:cubicBezTo>
                    <a:pt x="310" y="158"/>
                    <a:pt x="311" y="159"/>
                    <a:pt x="311" y="159"/>
                  </a:cubicBezTo>
                  <a:cubicBezTo>
                    <a:pt x="311" y="159"/>
                    <a:pt x="312" y="157"/>
                    <a:pt x="311" y="158"/>
                  </a:cubicBezTo>
                  <a:close/>
                  <a:moveTo>
                    <a:pt x="348" y="154"/>
                  </a:moveTo>
                  <a:cubicBezTo>
                    <a:pt x="348" y="154"/>
                    <a:pt x="349" y="156"/>
                    <a:pt x="348" y="155"/>
                  </a:cubicBezTo>
                  <a:cubicBezTo>
                    <a:pt x="348" y="155"/>
                    <a:pt x="347" y="154"/>
                    <a:pt x="348" y="154"/>
                  </a:cubicBezTo>
                  <a:close/>
                  <a:moveTo>
                    <a:pt x="257" y="144"/>
                  </a:moveTo>
                  <a:cubicBezTo>
                    <a:pt x="257" y="144"/>
                    <a:pt x="258" y="146"/>
                    <a:pt x="259" y="146"/>
                  </a:cubicBezTo>
                  <a:cubicBezTo>
                    <a:pt x="260" y="146"/>
                    <a:pt x="260" y="145"/>
                    <a:pt x="259" y="145"/>
                  </a:cubicBezTo>
                  <a:cubicBezTo>
                    <a:pt x="259" y="145"/>
                    <a:pt x="259" y="144"/>
                    <a:pt x="259" y="144"/>
                  </a:cubicBezTo>
                  <a:cubicBezTo>
                    <a:pt x="259" y="144"/>
                    <a:pt x="258" y="144"/>
                    <a:pt x="257" y="144"/>
                  </a:cubicBezTo>
                  <a:close/>
                  <a:moveTo>
                    <a:pt x="262" y="139"/>
                  </a:moveTo>
                  <a:cubicBezTo>
                    <a:pt x="262" y="140"/>
                    <a:pt x="262" y="140"/>
                    <a:pt x="262" y="140"/>
                  </a:cubicBezTo>
                  <a:cubicBezTo>
                    <a:pt x="263" y="140"/>
                    <a:pt x="263" y="139"/>
                    <a:pt x="262" y="139"/>
                  </a:cubicBezTo>
                  <a:close/>
                  <a:moveTo>
                    <a:pt x="281" y="114"/>
                  </a:moveTo>
                  <a:cubicBezTo>
                    <a:pt x="281" y="114"/>
                    <a:pt x="281" y="114"/>
                    <a:pt x="281" y="114"/>
                  </a:cubicBezTo>
                  <a:cubicBezTo>
                    <a:pt x="281" y="114"/>
                    <a:pt x="282" y="114"/>
                    <a:pt x="281" y="114"/>
                  </a:cubicBezTo>
                  <a:close/>
                  <a:moveTo>
                    <a:pt x="230" y="111"/>
                  </a:moveTo>
                  <a:cubicBezTo>
                    <a:pt x="230" y="112"/>
                    <a:pt x="230" y="112"/>
                    <a:pt x="230" y="112"/>
                  </a:cubicBezTo>
                  <a:cubicBezTo>
                    <a:pt x="230" y="112"/>
                    <a:pt x="231" y="111"/>
                    <a:pt x="230" y="111"/>
                  </a:cubicBezTo>
                  <a:close/>
                  <a:moveTo>
                    <a:pt x="253" y="109"/>
                  </a:moveTo>
                  <a:cubicBezTo>
                    <a:pt x="253" y="109"/>
                    <a:pt x="253" y="110"/>
                    <a:pt x="253" y="110"/>
                  </a:cubicBezTo>
                  <a:cubicBezTo>
                    <a:pt x="253" y="110"/>
                    <a:pt x="255" y="109"/>
                    <a:pt x="254" y="109"/>
                  </a:cubicBezTo>
                  <a:cubicBezTo>
                    <a:pt x="254" y="109"/>
                    <a:pt x="253" y="109"/>
                    <a:pt x="253" y="109"/>
                  </a:cubicBezTo>
                  <a:close/>
                  <a:moveTo>
                    <a:pt x="316" y="99"/>
                  </a:moveTo>
                  <a:cubicBezTo>
                    <a:pt x="316" y="99"/>
                    <a:pt x="316" y="99"/>
                    <a:pt x="316" y="99"/>
                  </a:cubicBezTo>
                  <a:cubicBezTo>
                    <a:pt x="316" y="99"/>
                    <a:pt x="316" y="100"/>
                    <a:pt x="317" y="100"/>
                  </a:cubicBezTo>
                  <a:cubicBezTo>
                    <a:pt x="317" y="100"/>
                    <a:pt x="317" y="98"/>
                    <a:pt x="316" y="99"/>
                  </a:cubicBezTo>
                  <a:close/>
                  <a:moveTo>
                    <a:pt x="289" y="95"/>
                  </a:moveTo>
                  <a:cubicBezTo>
                    <a:pt x="290" y="96"/>
                    <a:pt x="289" y="96"/>
                    <a:pt x="289" y="96"/>
                  </a:cubicBezTo>
                  <a:cubicBezTo>
                    <a:pt x="289" y="96"/>
                    <a:pt x="289" y="95"/>
                    <a:pt x="289" y="95"/>
                  </a:cubicBezTo>
                  <a:close/>
                  <a:moveTo>
                    <a:pt x="289" y="94"/>
                  </a:moveTo>
                  <a:cubicBezTo>
                    <a:pt x="289" y="94"/>
                    <a:pt x="288" y="95"/>
                    <a:pt x="288" y="95"/>
                  </a:cubicBezTo>
                  <a:cubicBezTo>
                    <a:pt x="288" y="94"/>
                    <a:pt x="288" y="94"/>
                    <a:pt x="289" y="94"/>
                  </a:cubicBezTo>
                  <a:close/>
                  <a:moveTo>
                    <a:pt x="282" y="72"/>
                  </a:moveTo>
                  <a:cubicBezTo>
                    <a:pt x="283" y="73"/>
                    <a:pt x="283" y="73"/>
                    <a:pt x="283" y="73"/>
                  </a:cubicBezTo>
                  <a:cubicBezTo>
                    <a:pt x="285" y="72"/>
                    <a:pt x="285" y="72"/>
                    <a:pt x="282" y="72"/>
                  </a:cubicBezTo>
                  <a:close/>
                  <a:moveTo>
                    <a:pt x="237" y="63"/>
                  </a:moveTo>
                  <a:cubicBezTo>
                    <a:pt x="238" y="64"/>
                    <a:pt x="237" y="64"/>
                    <a:pt x="237" y="64"/>
                  </a:cubicBezTo>
                  <a:cubicBezTo>
                    <a:pt x="237" y="64"/>
                    <a:pt x="237" y="63"/>
                    <a:pt x="237" y="63"/>
                  </a:cubicBezTo>
                  <a:close/>
                  <a:moveTo>
                    <a:pt x="267" y="55"/>
                  </a:moveTo>
                  <a:cubicBezTo>
                    <a:pt x="268" y="55"/>
                    <a:pt x="271" y="58"/>
                    <a:pt x="268" y="58"/>
                  </a:cubicBezTo>
                  <a:cubicBezTo>
                    <a:pt x="268" y="58"/>
                    <a:pt x="265" y="54"/>
                    <a:pt x="267" y="55"/>
                  </a:cubicBezTo>
                  <a:close/>
                  <a:moveTo>
                    <a:pt x="238" y="44"/>
                  </a:moveTo>
                  <a:cubicBezTo>
                    <a:pt x="238" y="44"/>
                    <a:pt x="238" y="45"/>
                    <a:pt x="237" y="45"/>
                  </a:cubicBezTo>
                  <a:cubicBezTo>
                    <a:pt x="238" y="44"/>
                    <a:pt x="237" y="44"/>
                    <a:pt x="238" y="44"/>
                  </a:cubicBezTo>
                  <a:close/>
                  <a:moveTo>
                    <a:pt x="237" y="43"/>
                  </a:moveTo>
                  <a:cubicBezTo>
                    <a:pt x="237" y="43"/>
                    <a:pt x="236" y="43"/>
                    <a:pt x="236" y="43"/>
                  </a:cubicBezTo>
                  <a:cubicBezTo>
                    <a:pt x="236" y="43"/>
                    <a:pt x="236" y="42"/>
                    <a:pt x="237" y="43"/>
                  </a:cubicBezTo>
                  <a:close/>
                  <a:moveTo>
                    <a:pt x="306" y="35"/>
                  </a:moveTo>
                  <a:cubicBezTo>
                    <a:pt x="306" y="35"/>
                    <a:pt x="306" y="36"/>
                    <a:pt x="305" y="36"/>
                  </a:cubicBezTo>
                  <a:cubicBezTo>
                    <a:pt x="307" y="37"/>
                    <a:pt x="308" y="37"/>
                    <a:pt x="310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1" y="38"/>
                    <a:pt x="310" y="38"/>
                    <a:pt x="311" y="38"/>
                  </a:cubicBezTo>
                  <a:cubicBezTo>
                    <a:pt x="311" y="37"/>
                    <a:pt x="311" y="37"/>
                    <a:pt x="311" y="35"/>
                  </a:cubicBezTo>
                  <a:cubicBezTo>
                    <a:pt x="312" y="35"/>
                    <a:pt x="311" y="35"/>
                    <a:pt x="311" y="35"/>
                  </a:cubicBezTo>
                  <a:cubicBezTo>
                    <a:pt x="309" y="35"/>
                    <a:pt x="308" y="35"/>
                    <a:pt x="306" y="35"/>
                  </a:cubicBezTo>
                  <a:close/>
                  <a:moveTo>
                    <a:pt x="224" y="27"/>
                  </a:moveTo>
                  <a:cubicBezTo>
                    <a:pt x="226" y="26"/>
                    <a:pt x="224" y="28"/>
                    <a:pt x="223" y="28"/>
                  </a:cubicBezTo>
                  <a:cubicBezTo>
                    <a:pt x="223" y="28"/>
                    <a:pt x="224" y="27"/>
                    <a:pt x="224" y="27"/>
                  </a:cubicBezTo>
                  <a:close/>
                  <a:moveTo>
                    <a:pt x="257" y="14"/>
                  </a:moveTo>
                  <a:cubicBezTo>
                    <a:pt x="257" y="14"/>
                    <a:pt x="259" y="17"/>
                    <a:pt x="257" y="16"/>
                  </a:cubicBezTo>
                  <a:cubicBezTo>
                    <a:pt x="257" y="16"/>
                    <a:pt x="255" y="13"/>
                    <a:pt x="257" y="14"/>
                  </a:cubicBezTo>
                  <a:close/>
                  <a:moveTo>
                    <a:pt x="264" y="13"/>
                  </a:moveTo>
                  <a:cubicBezTo>
                    <a:pt x="265" y="13"/>
                    <a:pt x="265" y="14"/>
                    <a:pt x="264" y="14"/>
                  </a:cubicBezTo>
                  <a:cubicBezTo>
                    <a:pt x="264" y="13"/>
                    <a:pt x="263" y="13"/>
                    <a:pt x="264" y="13"/>
                  </a:cubicBezTo>
                  <a:close/>
                  <a:moveTo>
                    <a:pt x="285" y="10"/>
                  </a:moveTo>
                  <a:cubicBezTo>
                    <a:pt x="286" y="10"/>
                    <a:pt x="287" y="10"/>
                    <a:pt x="288" y="11"/>
                  </a:cubicBezTo>
                  <a:cubicBezTo>
                    <a:pt x="287" y="11"/>
                    <a:pt x="286" y="11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5" y="10"/>
                    <a:pt x="284" y="10"/>
                    <a:pt x="285" y="10"/>
                  </a:cubicBezTo>
                  <a:close/>
                  <a:moveTo>
                    <a:pt x="350" y="173"/>
                  </a:moveTo>
                  <a:cubicBezTo>
                    <a:pt x="350" y="174"/>
                    <a:pt x="350" y="174"/>
                    <a:pt x="350" y="174"/>
                  </a:cubicBezTo>
                  <a:cubicBezTo>
                    <a:pt x="350" y="174"/>
                    <a:pt x="351" y="174"/>
                    <a:pt x="351" y="174"/>
                  </a:cubicBezTo>
                  <a:cubicBezTo>
                    <a:pt x="351" y="174"/>
                    <a:pt x="352" y="173"/>
                    <a:pt x="352" y="173"/>
                  </a:cubicBezTo>
                  <a:cubicBezTo>
                    <a:pt x="351" y="173"/>
                    <a:pt x="350" y="173"/>
                    <a:pt x="350" y="173"/>
                  </a:cubicBezTo>
                  <a:close/>
                  <a:moveTo>
                    <a:pt x="285" y="168"/>
                  </a:moveTo>
                  <a:cubicBezTo>
                    <a:pt x="284" y="168"/>
                    <a:pt x="283" y="171"/>
                    <a:pt x="282" y="171"/>
                  </a:cubicBezTo>
                  <a:cubicBezTo>
                    <a:pt x="283" y="172"/>
                    <a:pt x="284" y="172"/>
                    <a:pt x="284" y="172"/>
                  </a:cubicBezTo>
                  <a:cubicBezTo>
                    <a:pt x="284" y="172"/>
                    <a:pt x="286" y="167"/>
                    <a:pt x="285" y="168"/>
                  </a:cubicBezTo>
                  <a:close/>
                  <a:moveTo>
                    <a:pt x="310" y="165"/>
                  </a:moveTo>
                  <a:cubicBezTo>
                    <a:pt x="309" y="165"/>
                    <a:pt x="309" y="166"/>
                    <a:pt x="310" y="166"/>
                  </a:cubicBezTo>
                  <a:cubicBezTo>
                    <a:pt x="310" y="165"/>
                    <a:pt x="311" y="165"/>
                    <a:pt x="310" y="165"/>
                  </a:cubicBezTo>
                  <a:close/>
                  <a:moveTo>
                    <a:pt x="292" y="164"/>
                  </a:moveTo>
                  <a:cubicBezTo>
                    <a:pt x="292" y="165"/>
                    <a:pt x="292" y="165"/>
                    <a:pt x="292" y="165"/>
                  </a:cubicBezTo>
                  <a:cubicBezTo>
                    <a:pt x="292" y="165"/>
                    <a:pt x="293" y="166"/>
                    <a:pt x="294" y="166"/>
                  </a:cubicBezTo>
                  <a:cubicBezTo>
                    <a:pt x="294" y="165"/>
                    <a:pt x="293" y="165"/>
                    <a:pt x="293" y="165"/>
                  </a:cubicBezTo>
                  <a:cubicBezTo>
                    <a:pt x="293" y="165"/>
                    <a:pt x="293" y="165"/>
                    <a:pt x="292" y="164"/>
                  </a:cubicBezTo>
                  <a:close/>
                  <a:moveTo>
                    <a:pt x="297" y="164"/>
                  </a:moveTo>
                  <a:cubicBezTo>
                    <a:pt x="297" y="165"/>
                    <a:pt x="297" y="165"/>
                    <a:pt x="298" y="165"/>
                  </a:cubicBezTo>
                  <a:cubicBezTo>
                    <a:pt x="298" y="166"/>
                    <a:pt x="298" y="164"/>
                    <a:pt x="298" y="164"/>
                  </a:cubicBezTo>
                  <a:cubicBezTo>
                    <a:pt x="297" y="164"/>
                    <a:pt x="297" y="164"/>
                    <a:pt x="297" y="164"/>
                  </a:cubicBezTo>
                  <a:close/>
                  <a:moveTo>
                    <a:pt x="269" y="163"/>
                  </a:moveTo>
                  <a:cubicBezTo>
                    <a:pt x="269" y="164"/>
                    <a:pt x="269" y="165"/>
                    <a:pt x="269" y="165"/>
                  </a:cubicBezTo>
                  <a:cubicBezTo>
                    <a:pt x="269" y="165"/>
                    <a:pt x="266" y="166"/>
                    <a:pt x="266" y="166"/>
                  </a:cubicBezTo>
                  <a:cubicBezTo>
                    <a:pt x="265" y="167"/>
                    <a:pt x="264" y="167"/>
                    <a:pt x="263" y="167"/>
                  </a:cubicBezTo>
                  <a:cubicBezTo>
                    <a:pt x="262" y="168"/>
                    <a:pt x="262" y="168"/>
                    <a:pt x="261" y="168"/>
                  </a:cubicBezTo>
                  <a:cubicBezTo>
                    <a:pt x="262" y="168"/>
                    <a:pt x="261" y="169"/>
                    <a:pt x="261" y="169"/>
                  </a:cubicBezTo>
                  <a:cubicBezTo>
                    <a:pt x="265" y="169"/>
                    <a:pt x="263" y="169"/>
                    <a:pt x="265" y="168"/>
                  </a:cubicBezTo>
                  <a:cubicBezTo>
                    <a:pt x="266" y="168"/>
                    <a:pt x="267" y="168"/>
                    <a:pt x="268" y="168"/>
                  </a:cubicBezTo>
                  <a:cubicBezTo>
                    <a:pt x="268" y="167"/>
                    <a:pt x="268" y="166"/>
                    <a:pt x="269" y="165"/>
                  </a:cubicBezTo>
                  <a:cubicBezTo>
                    <a:pt x="269" y="165"/>
                    <a:pt x="273" y="165"/>
                    <a:pt x="269" y="163"/>
                  </a:cubicBezTo>
                  <a:close/>
                  <a:moveTo>
                    <a:pt x="354" y="162"/>
                  </a:moveTo>
                  <a:cubicBezTo>
                    <a:pt x="354" y="163"/>
                    <a:pt x="354" y="163"/>
                    <a:pt x="354" y="163"/>
                  </a:cubicBezTo>
                  <a:cubicBezTo>
                    <a:pt x="353" y="162"/>
                    <a:pt x="353" y="164"/>
                    <a:pt x="354" y="164"/>
                  </a:cubicBezTo>
                  <a:cubicBezTo>
                    <a:pt x="354" y="164"/>
                    <a:pt x="354" y="165"/>
                    <a:pt x="354" y="165"/>
                  </a:cubicBezTo>
                  <a:cubicBezTo>
                    <a:pt x="354" y="165"/>
                    <a:pt x="355" y="165"/>
                    <a:pt x="356" y="165"/>
                  </a:cubicBezTo>
                  <a:cubicBezTo>
                    <a:pt x="356" y="165"/>
                    <a:pt x="357" y="164"/>
                    <a:pt x="357" y="164"/>
                  </a:cubicBezTo>
                  <a:cubicBezTo>
                    <a:pt x="357" y="164"/>
                    <a:pt x="357" y="161"/>
                    <a:pt x="357" y="163"/>
                  </a:cubicBezTo>
                  <a:cubicBezTo>
                    <a:pt x="356" y="163"/>
                    <a:pt x="355" y="163"/>
                    <a:pt x="355" y="163"/>
                  </a:cubicBezTo>
                  <a:cubicBezTo>
                    <a:pt x="354" y="162"/>
                    <a:pt x="354" y="162"/>
                    <a:pt x="354" y="162"/>
                  </a:cubicBezTo>
                  <a:close/>
                  <a:moveTo>
                    <a:pt x="292" y="162"/>
                  </a:moveTo>
                  <a:cubicBezTo>
                    <a:pt x="292" y="163"/>
                    <a:pt x="292" y="163"/>
                    <a:pt x="292" y="163"/>
                  </a:cubicBezTo>
                  <a:cubicBezTo>
                    <a:pt x="293" y="163"/>
                    <a:pt x="294" y="163"/>
                    <a:pt x="293" y="163"/>
                  </a:cubicBezTo>
                  <a:cubicBezTo>
                    <a:pt x="294" y="164"/>
                    <a:pt x="293" y="162"/>
                    <a:pt x="292" y="162"/>
                  </a:cubicBezTo>
                  <a:close/>
                  <a:moveTo>
                    <a:pt x="322" y="148"/>
                  </a:moveTo>
                  <a:cubicBezTo>
                    <a:pt x="322" y="148"/>
                    <a:pt x="323" y="149"/>
                    <a:pt x="323" y="149"/>
                  </a:cubicBezTo>
                  <a:cubicBezTo>
                    <a:pt x="324" y="149"/>
                    <a:pt x="325" y="148"/>
                    <a:pt x="325" y="148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7" y="151"/>
                    <a:pt x="327" y="152"/>
                    <a:pt x="327" y="155"/>
                  </a:cubicBezTo>
                  <a:cubicBezTo>
                    <a:pt x="327" y="154"/>
                    <a:pt x="326" y="155"/>
                    <a:pt x="326" y="155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5" y="153"/>
                    <a:pt x="325" y="154"/>
                    <a:pt x="324" y="155"/>
                  </a:cubicBezTo>
                  <a:cubicBezTo>
                    <a:pt x="324" y="155"/>
                    <a:pt x="322" y="154"/>
                    <a:pt x="322" y="154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2" y="153"/>
                    <a:pt x="322" y="153"/>
                    <a:pt x="323" y="152"/>
                  </a:cubicBezTo>
                  <a:cubicBezTo>
                    <a:pt x="322" y="151"/>
                    <a:pt x="321" y="148"/>
                    <a:pt x="322" y="149"/>
                  </a:cubicBezTo>
                  <a:cubicBezTo>
                    <a:pt x="321" y="148"/>
                    <a:pt x="321" y="148"/>
                    <a:pt x="322" y="148"/>
                  </a:cubicBezTo>
                  <a:close/>
                  <a:moveTo>
                    <a:pt x="256" y="146"/>
                  </a:moveTo>
                  <a:cubicBezTo>
                    <a:pt x="256" y="149"/>
                    <a:pt x="255" y="153"/>
                    <a:pt x="256" y="156"/>
                  </a:cubicBezTo>
                  <a:cubicBezTo>
                    <a:pt x="255" y="157"/>
                    <a:pt x="253" y="158"/>
                    <a:pt x="252" y="158"/>
                  </a:cubicBezTo>
                  <a:cubicBezTo>
                    <a:pt x="252" y="158"/>
                    <a:pt x="251" y="160"/>
                    <a:pt x="252" y="161"/>
                  </a:cubicBezTo>
                  <a:cubicBezTo>
                    <a:pt x="253" y="161"/>
                    <a:pt x="254" y="160"/>
                    <a:pt x="256" y="160"/>
                  </a:cubicBezTo>
                  <a:cubicBezTo>
                    <a:pt x="257" y="160"/>
                    <a:pt x="256" y="161"/>
                    <a:pt x="256" y="161"/>
                  </a:cubicBezTo>
                  <a:cubicBezTo>
                    <a:pt x="256" y="162"/>
                    <a:pt x="256" y="162"/>
                    <a:pt x="256" y="163"/>
                  </a:cubicBezTo>
                  <a:cubicBezTo>
                    <a:pt x="258" y="163"/>
                    <a:pt x="258" y="163"/>
                    <a:pt x="260" y="163"/>
                  </a:cubicBezTo>
                  <a:cubicBezTo>
                    <a:pt x="260" y="162"/>
                    <a:pt x="260" y="162"/>
                    <a:pt x="260" y="162"/>
                  </a:cubicBezTo>
                  <a:cubicBezTo>
                    <a:pt x="260" y="161"/>
                    <a:pt x="261" y="161"/>
                    <a:pt x="261" y="161"/>
                  </a:cubicBezTo>
                  <a:cubicBezTo>
                    <a:pt x="262" y="159"/>
                    <a:pt x="261" y="158"/>
                    <a:pt x="261" y="156"/>
                  </a:cubicBezTo>
                  <a:cubicBezTo>
                    <a:pt x="261" y="156"/>
                    <a:pt x="263" y="155"/>
                    <a:pt x="263" y="155"/>
                  </a:cubicBezTo>
                  <a:cubicBezTo>
                    <a:pt x="263" y="155"/>
                    <a:pt x="264" y="155"/>
                    <a:pt x="265" y="155"/>
                  </a:cubicBezTo>
                  <a:cubicBezTo>
                    <a:pt x="264" y="154"/>
                    <a:pt x="265" y="155"/>
                    <a:pt x="266" y="155"/>
                  </a:cubicBezTo>
                  <a:cubicBezTo>
                    <a:pt x="266" y="156"/>
                    <a:pt x="266" y="155"/>
                    <a:pt x="266" y="156"/>
                  </a:cubicBezTo>
                  <a:cubicBezTo>
                    <a:pt x="266" y="156"/>
                    <a:pt x="266" y="157"/>
                    <a:pt x="266" y="157"/>
                  </a:cubicBezTo>
                  <a:cubicBezTo>
                    <a:pt x="266" y="157"/>
                    <a:pt x="265" y="158"/>
                    <a:pt x="265" y="158"/>
                  </a:cubicBezTo>
                  <a:cubicBezTo>
                    <a:pt x="265" y="158"/>
                    <a:pt x="265" y="159"/>
                    <a:pt x="265" y="159"/>
                  </a:cubicBezTo>
                  <a:cubicBezTo>
                    <a:pt x="265" y="159"/>
                    <a:pt x="266" y="159"/>
                    <a:pt x="266" y="159"/>
                  </a:cubicBezTo>
                  <a:cubicBezTo>
                    <a:pt x="267" y="159"/>
                    <a:pt x="267" y="160"/>
                    <a:pt x="267" y="160"/>
                  </a:cubicBezTo>
                  <a:cubicBezTo>
                    <a:pt x="270" y="160"/>
                    <a:pt x="271" y="160"/>
                    <a:pt x="273" y="161"/>
                  </a:cubicBezTo>
                  <a:cubicBezTo>
                    <a:pt x="273" y="161"/>
                    <a:pt x="274" y="160"/>
                    <a:pt x="274" y="160"/>
                  </a:cubicBezTo>
                  <a:cubicBezTo>
                    <a:pt x="274" y="160"/>
                    <a:pt x="274" y="158"/>
                    <a:pt x="274" y="158"/>
                  </a:cubicBezTo>
                  <a:cubicBezTo>
                    <a:pt x="275" y="159"/>
                    <a:pt x="275" y="157"/>
                    <a:pt x="275" y="157"/>
                  </a:cubicBezTo>
                  <a:cubicBezTo>
                    <a:pt x="274" y="157"/>
                    <a:pt x="273" y="157"/>
                    <a:pt x="273" y="157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1" y="157"/>
                    <a:pt x="270" y="158"/>
                    <a:pt x="270" y="158"/>
                  </a:cubicBezTo>
                  <a:cubicBezTo>
                    <a:pt x="269" y="156"/>
                    <a:pt x="270" y="155"/>
                    <a:pt x="269" y="154"/>
                  </a:cubicBezTo>
                  <a:cubicBezTo>
                    <a:pt x="268" y="154"/>
                    <a:pt x="268" y="154"/>
                    <a:pt x="268" y="154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4" y="150"/>
                    <a:pt x="265" y="150"/>
                    <a:pt x="264" y="149"/>
                  </a:cubicBezTo>
                  <a:cubicBezTo>
                    <a:pt x="263" y="149"/>
                    <a:pt x="262" y="149"/>
                    <a:pt x="261" y="149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59" y="150"/>
                  </a:cubicBezTo>
                  <a:cubicBezTo>
                    <a:pt x="258" y="149"/>
                    <a:pt x="258" y="149"/>
                    <a:pt x="257" y="149"/>
                  </a:cubicBezTo>
                  <a:cubicBezTo>
                    <a:pt x="257" y="148"/>
                    <a:pt x="257" y="148"/>
                    <a:pt x="257" y="148"/>
                  </a:cubicBezTo>
                  <a:cubicBezTo>
                    <a:pt x="258" y="147"/>
                    <a:pt x="260" y="147"/>
                    <a:pt x="257" y="146"/>
                  </a:cubicBezTo>
                  <a:lnTo>
                    <a:pt x="256" y="146"/>
                  </a:lnTo>
                  <a:close/>
                  <a:moveTo>
                    <a:pt x="325" y="132"/>
                  </a:moveTo>
                  <a:cubicBezTo>
                    <a:pt x="325" y="133"/>
                    <a:pt x="327" y="135"/>
                    <a:pt x="327" y="135"/>
                  </a:cubicBezTo>
                  <a:cubicBezTo>
                    <a:pt x="328" y="136"/>
                    <a:pt x="329" y="135"/>
                    <a:pt x="330" y="135"/>
                  </a:cubicBezTo>
                  <a:cubicBezTo>
                    <a:pt x="330" y="136"/>
                    <a:pt x="330" y="136"/>
                    <a:pt x="330" y="136"/>
                  </a:cubicBezTo>
                  <a:cubicBezTo>
                    <a:pt x="331" y="136"/>
                    <a:pt x="332" y="136"/>
                    <a:pt x="333" y="137"/>
                  </a:cubicBezTo>
                  <a:cubicBezTo>
                    <a:pt x="333" y="137"/>
                    <a:pt x="333" y="137"/>
                    <a:pt x="333" y="138"/>
                  </a:cubicBezTo>
                  <a:cubicBezTo>
                    <a:pt x="333" y="138"/>
                    <a:pt x="334" y="138"/>
                    <a:pt x="334" y="138"/>
                  </a:cubicBezTo>
                  <a:cubicBezTo>
                    <a:pt x="334" y="138"/>
                    <a:pt x="335" y="139"/>
                    <a:pt x="335" y="139"/>
                  </a:cubicBezTo>
                  <a:cubicBezTo>
                    <a:pt x="334" y="139"/>
                    <a:pt x="335" y="139"/>
                    <a:pt x="335" y="140"/>
                  </a:cubicBezTo>
                  <a:cubicBezTo>
                    <a:pt x="334" y="140"/>
                    <a:pt x="333" y="140"/>
                    <a:pt x="332" y="140"/>
                  </a:cubicBezTo>
                  <a:cubicBezTo>
                    <a:pt x="332" y="140"/>
                    <a:pt x="332" y="139"/>
                    <a:pt x="332" y="139"/>
                  </a:cubicBezTo>
                  <a:cubicBezTo>
                    <a:pt x="332" y="139"/>
                    <a:pt x="331" y="140"/>
                    <a:pt x="331" y="140"/>
                  </a:cubicBezTo>
                  <a:cubicBezTo>
                    <a:pt x="331" y="140"/>
                    <a:pt x="330" y="140"/>
                    <a:pt x="330" y="140"/>
                  </a:cubicBezTo>
                  <a:cubicBezTo>
                    <a:pt x="330" y="140"/>
                    <a:pt x="328" y="140"/>
                    <a:pt x="329" y="140"/>
                  </a:cubicBezTo>
                  <a:cubicBezTo>
                    <a:pt x="328" y="140"/>
                    <a:pt x="328" y="141"/>
                    <a:pt x="328" y="141"/>
                  </a:cubicBezTo>
                  <a:cubicBezTo>
                    <a:pt x="327" y="141"/>
                    <a:pt x="327" y="142"/>
                    <a:pt x="327" y="142"/>
                  </a:cubicBezTo>
                  <a:cubicBezTo>
                    <a:pt x="326" y="142"/>
                    <a:pt x="326" y="142"/>
                    <a:pt x="325" y="141"/>
                  </a:cubicBezTo>
                  <a:cubicBezTo>
                    <a:pt x="324" y="140"/>
                    <a:pt x="326" y="141"/>
                    <a:pt x="325" y="139"/>
                  </a:cubicBezTo>
                  <a:cubicBezTo>
                    <a:pt x="325" y="139"/>
                    <a:pt x="324" y="138"/>
                    <a:pt x="324" y="138"/>
                  </a:cubicBezTo>
                  <a:cubicBezTo>
                    <a:pt x="323" y="137"/>
                    <a:pt x="323" y="136"/>
                    <a:pt x="323" y="136"/>
                  </a:cubicBezTo>
                  <a:cubicBezTo>
                    <a:pt x="324" y="137"/>
                    <a:pt x="324" y="133"/>
                    <a:pt x="324" y="133"/>
                  </a:cubicBezTo>
                  <a:lnTo>
                    <a:pt x="325" y="132"/>
                  </a:lnTo>
                  <a:close/>
                  <a:moveTo>
                    <a:pt x="251" y="130"/>
                  </a:moveTo>
                  <a:cubicBezTo>
                    <a:pt x="251" y="131"/>
                    <a:pt x="251" y="131"/>
                    <a:pt x="251" y="131"/>
                  </a:cubicBezTo>
                  <a:cubicBezTo>
                    <a:pt x="251" y="131"/>
                    <a:pt x="252" y="131"/>
                    <a:pt x="252" y="131"/>
                  </a:cubicBezTo>
                  <a:cubicBezTo>
                    <a:pt x="252" y="131"/>
                    <a:pt x="253" y="130"/>
                    <a:pt x="251" y="130"/>
                  </a:cubicBezTo>
                  <a:close/>
                  <a:moveTo>
                    <a:pt x="309" y="126"/>
                  </a:moveTo>
                  <a:cubicBezTo>
                    <a:pt x="309" y="126"/>
                    <a:pt x="308" y="127"/>
                    <a:pt x="308" y="128"/>
                  </a:cubicBezTo>
                  <a:cubicBezTo>
                    <a:pt x="308" y="128"/>
                    <a:pt x="310" y="128"/>
                    <a:pt x="310" y="128"/>
                  </a:cubicBezTo>
                  <a:cubicBezTo>
                    <a:pt x="311" y="128"/>
                    <a:pt x="311" y="128"/>
                    <a:pt x="311" y="128"/>
                  </a:cubicBezTo>
                  <a:cubicBezTo>
                    <a:pt x="311" y="127"/>
                    <a:pt x="311" y="126"/>
                    <a:pt x="311" y="126"/>
                  </a:cubicBezTo>
                  <a:cubicBezTo>
                    <a:pt x="310" y="126"/>
                    <a:pt x="310" y="126"/>
                    <a:pt x="309" y="126"/>
                  </a:cubicBezTo>
                  <a:close/>
                  <a:moveTo>
                    <a:pt x="302" y="124"/>
                  </a:moveTo>
                  <a:cubicBezTo>
                    <a:pt x="301" y="125"/>
                    <a:pt x="298" y="126"/>
                    <a:pt x="299" y="129"/>
                  </a:cubicBezTo>
                  <a:cubicBezTo>
                    <a:pt x="300" y="129"/>
                    <a:pt x="300" y="129"/>
                    <a:pt x="300" y="129"/>
                  </a:cubicBezTo>
                  <a:cubicBezTo>
                    <a:pt x="300" y="129"/>
                    <a:pt x="300" y="130"/>
                    <a:pt x="300" y="130"/>
                  </a:cubicBezTo>
                  <a:cubicBezTo>
                    <a:pt x="300" y="131"/>
                    <a:pt x="301" y="131"/>
                    <a:pt x="301" y="131"/>
                  </a:cubicBezTo>
                  <a:cubicBezTo>
                    <a:pt x="302" y="131"/>
                    <a:pt x="303" y="130"/>
                    <a:pt x="304" y="130"/>
                  </a:cubicBezTo>
                  <a:cubicBezTo>
                    <a:pt x="304" y="129"/>
                    <a:pt x="304" y="129"/>
                    <a:pt x="304" y="128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305" y="127"/>
                    <a:pt x="305" y="126"/>
                    <a:pt x="305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3" y="125"/>
                    <a:pt x="303" y="125"/>
                    <a:pt x="303" y="124"/>
                  </a:cubicBezTo>
                  <a:cubicBezTo>
                    <a:pt x="302" y="124"/>
                    <a:pt x="302" y="125"/>
                    <a:pt x="302" y="124"/>
                  </a:cubicBezTo>
                  <a:close/>
                  <a:moveTo>
                    <a:pt x="310" y="122"/>
                  </a:moveTo>
                  <a:cubicBezTo>
                    <a:pt x="310" y="123"/>
                    <a:pt x="310" y="123"/>
                    <a:pt x="310" y="124"/>
                  </a:cubicBezTo>
                  <a:cubicBezTo>
                    <a:pt x="311" y="124"/>
                    <a:pt x="310" y="124"/>
                    <a:pt x="310" y="124"/>
                  </a:cubicBezTo>
                  <a:cubicBezTo>
                    <a:pt x="310" y="124"/>
                    <a:pt x="311" y="124"/>
                    <a:pt x="311" y="124"/>
                  </a:cubicBezTo>
                  <a:cubicBezTo>
                    <a:pt x="311" y="124"/>
                    <a:pt x="311" y="123"/>
                    <a:pt x="311" y="123"/>
                  </a:cubicBezTo>
                  <a:cubicBezTo>
                    <a:pt x="311" y="123"/>
                    <a:pt x="310" y="122"/>
                    <a:pt x="310" y="122"/>
                  </a:cubicBezTo>
                  <a:close/>
                  <a:moveTo>
                    <a:pt x="285" y="121"/>
                  </a:moveTo>
                  <a:cubicBezTo>
                    <a:pt x="285" y="121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86" y="122"/>
                    <a:pt x="288" y="122"/>
                    <a:pt x="287" y="122"/>
                  </a:cubicBezTo>
                  <a:cubicBezTo>
                    <a:pt x="288" y="123"/>
                    <a:pt x="288" y="121"/>
                    <a:pt x="288" y="121"/>
                  </a:cubicBezTo>
                  <a:cubicBezTo>
                    <a:pt x="287" y="121"/>
                    <a:pt x="286" y="121"/>
                    <a:pt x="285" y="121"/>
                  </a:cubicBezTo>
                  <a:close/>
                  <a:moveTo>
                    <a:pt x="288" y="116"/>
                  </a:moveTo>
                  <a:cubicBezTo>
                    <a:pt x="288" y="116"/>
                    <a:pt x="288" y="117"/>
                    <a:pt x="289" y="117"/>
                  </a:cubicBezTo>
                  <a:cubicBezTo>
                    <a:pt x="289" y="117"/>
                    <a:pt x="289" y="116"/>
                    <a:pt x="289" y="116"/>
                  </a:cubicBezTo>
                  <a:lnTo>
                    <a:pt x="288" y="116"/>
                  </a:lnTo>
                  <a:close/>
                  <a:moveTo>
                    <a:pt x="300" y="115"/>
                  </a:moveTo>
                  <a:cubicBezTo>
                    <a:pt x="301" y="115"/>
                    <a:pt x="300" y="116"/>
                    <a:pt x="300" y="116"/>
                  </a:cubicBezTo>
                  <a:cubicBezTo>
                    <a:pt x="300" y="116"/>
                    <a:pt x="300" y="116"/>
                    <a:pt x="300" y="116"/>
                  </a:cubicBezTo>
                  <a:cubicBezTo>
                    <a:pt x="300" y="116"/>
                    <a:pt x="301" y="116"/>
                    <a:pt x="301" y="116"/>
                  </a:cubicBezTo>
                  <a:cubicBezTo>
                    <a:pt x="302" y="115"/>
                    <a:pt x="302" y="115"/>
                    <a:pt x="302" y="115"/>
                  </a:cubicBezTo>
                  <a:cubicBezTo>
                    <a:pt x="301" y="115"/>
                    <a:pt x="301" y="115"/>
                    <a:pt x="300" y="115"/>
                  </a:cubicBezTo>
                  <a:close/>
                  <a:moveTo>
                    <a:pt x="290" y="114"/>
                  </a:moveTo>
                  <a:cubicBezTo>
                    <a:pt x="290" y="114"/>
                    <a:pt x="290" y="115"/>
                    <a:pt x="290" y="115"/>
                  </a:cubicBezTo>
                  <a:cubicBezTo>
                    <a:pt x="292" y="115"/>
                    <a:pt x="292" y="115"/>
                    <a:pt x="292" y="115"/>
                  </a:cubicBezTo>
                  <a:cubicBezTo>
                    <a:pt x="292" y="115"/>
                    <a:pt x="291" y="114"/>
                    <a:pt x="292" y="114"/>
                  </a:cubicBezTo>
                  <a:cubicBezTo>
                    <a:pt x="291" y="114"/>
                    <a:pt x="291" y="114"/>
                    <a:pt x="290" y="114"/>
                  </a:cubicBezTo>
                  <a:close/>
                  <a:moveTo>
                    <a:pt x="287" y="112"/>
                  </a:moveTo>
                  <a:cubicBezTo>
                    <a:pt x="287" y="112"/>
                    <a:pt x="286" y="113"/>
                    <a:pt x="285" y="113"/>
                  </a:cubicBezTo>
                  <a:cubicBezTo>
                    <a:pt x="284" y="113"/>
                    <a:pt x="283" y="113"/>
                    <a:pt x="282" y="113"/>
                  </a:cubicBezTo>
                  <a:cubicBezTo>
                    <a:pt x="282" y="114"/>
                    <a:pt x="281" y="114"/>
                    <a:pt x="282" y="114"/>
                  </a:cubicBezTo>
                  <a:cubicBezTo>
                    <a:pt x="282" y="114"/>
                    <a:pt x="282" y="115"/>
                    <a:pt x="282" y="115"/>
                  </a:cubicBezTo>
                  <a:cubicBezTo>
                    <a:pt x="282" y="115"/>
                    <a:pt x="283" y="115"/>
                    <a:pt x="283" y="115"/>
                  </a:cubicBezTo>
                  <a:cubicBezTo>
                    <a:pt x="283" y="114"/>
                    <a:pt x="284" y="114"/>
                    <a:pt x="284" y="114"/>
                  </a:cubicBezTo>
                  <a:cubicBezTo>
                    <a:pt x="284" y="114"/>
                    <a:pt x="284" y="115"/>
                    <a:pt x="285" y="115"/>
                  </a:cubicBezTo>
                  <a:cubicBezTo>
                    <a:pt x="285" y="115"/>
                    <a:pt x="285" y="115"/>
                    <a:pt x="285" y="115"/>
                  </a:cubicBezTo>
                  <a:cubicBezTo>
                    <a:pt x="286" y="115"/>
                    <a:pt x="292" y="111"/>
                    <a:pt x="287" y="112"/>
                  </a:cubicBezTo>
                  <a:close/>
                  <a:moveTo>
                    <a:pt x="330" y="112"/>
                  </a:moveTo>
                  <a:cubicBezTo>
                    <a:pt x="333" y="112"/>
                    <a:pt x="332" y="112"/>
                    <a:pt x="333" y="113"/>
                  </a:cubicBezTo>
                  <a:cubicBezTo>
                    <a:pt x="333" y="113"/>
                    <a:pt x="328" y="112"/>
                    <a:pt x="330" y="112"/>
                  </a:cubicBezTo>
                  <a:close/>
                  <a:moveTo>
                    <a:pt x="251" y="110"/>
                  </a:moveTo>
                  <a:cubicBezTo>
                    <a:pt x="252" y="114"/>
                    <a:pt x="251" y="114"/>
                    <a:pt x="255" y="114"/>
                  </a:cubicBezTo>
                  <a:cubicBezTo>
                    <a:pt x="254" y="113"/>
                    <a:pt x="252" y="112"/>
                    <a:pt x="251" y="110"/>
                  </a:cubicBezTo>
                  <a:close/>
                  <a:moveTo>
                    <a:pt x="330" y="109"/>
                  </a:moveTo>
                  <a:cubicBezTo>
                    <a:pt x="330" y="109"/>
                    <a:pt x="330" y="110"/>
                    <a:pt x="330" y="110"/>
                  </a:cubicBezTo>
                  <a:cubicBezTo>
                    <a:pt x="328" y="111"/>
                    <a:pt x="329" y="109"/>
                    <a:pt x="330" y="109"/>
                  </a:cubicBezTo>
                  <a:close/>
                  <a:moveTo>
                    <a:pt x="326" y="106"/>
                  </a:moveTo>
                  <a:cubicBezTo>
                    <a:pt x="328" y="106"/>
                    <a:pt x="326" y="107"/>
                    <a:pt x="326" y="107"/>
                  </a:cubicBezTo>
                  <a:cubicBezTo>
                    <a:pt x="326" y="107"/>
                    <a:pt x="326" y="107"/>
                    <a:pt x="325" y="107"/>
                  </a:cubicBezTo>
                  <a:cubicBezTo>
                    <a:pt x="325" y="107"/>
                    <a:pt x="325" y="106"/>
                    <a:pt x="326" y="106"/>
                  </a:cubicBezTo>
                  <a:close/>
                  <a:moveTo>
                    <a:pt x="320" y="104"/>
                  </a:moveTo>
                  <a:cubicBezTo>
                    <a:pt x="320" y="104"/>
                    <a:pt x="320" y="105"/>
                    <a:pt x="320" y="105"/>
                  </a:cubicBezTo>
                  <a:cubicBezTo>
                    <a:pt x="319" y="105"/>
                    <a:pt x="319" y="104"/>
                    <a:pt x="320" y="104"/>
                  </a:cubicBezTo>
                  <a:close/>
                  <a:moveTo>
                    <a:pt x="205" y="83"/>
                  </a:moveTo>
                  <a:cubicBezTo>
                    <a:pt x="205" y="85"/>
                    <a:pt x="205" y="85"/>
                    <a:pt x="205" y="85"/>
                  </a:cubicBezTo>
                  <a:cubicBezTo>
                    <a:pt x="205" y="85"/>
                    <a:pt x="206" y="85"/>
                    <a:pt x="206" y="85"/>
                  </a:cubicBezTo>
                  <a:cubicBezTo>
                    <a:pt x="206" y="83"/>
                    <a:pt x="206" y="83"/>
                    <a:pt x="206" y="83"/>
                  </a:cubicBezTo>
                  <a:cubicBezTo>
                    <a:pt x="206" y="83"/>
                    <a:pt x="205" y="84"/>
                    <a:pt x="205" y="83"/>
                  </a:cubicBezTo>
                  <a:close/>
                  <a:moveTo>
                    <a:pt x="291" y="78"/>
                  </a:moveTo>
                  <a:cubicBezTo>
                    <a:pt x="290" y="78"/>
                    <a:pt x="288" y="79"/>
                    <a:pt x="287" y="80"/>
                  </a:cubicBezTo>
                  <a:cubicBezTo>
                    <a:pt x="287" y="80"/>
                    <a:pt x="287" y="80"/>
                    <a:pt x="287" y="80"/>
                  </a:cubicBezTo>
                  <a:cubicBezTo>
                    <a:pt x="285" y="80"/>
                    <a:pt x="285" y="79"/>
                    <a:pt x="284" y="79"/>
                  </a:cubicBezTo>
                  <a:cubicBezTo>
                    <a:pt x="282" y="79"/>
                    <a:pt x="282" y="79"/>
                    <a:pt x="281" y="80"/>
                  </a:cubicBezTo>
                  <a:cubicBezTo>
                    <a:pt x="280" y="80"/>
                    <a:pt x="280" y="80"/>
                    <a:pt x="279" y="80"/>
                  </a:cubicBezTo>
                  <a:cubicBezTo>
                    <a:pt x="277" y="81"/>
                    <a:pt x="277" y="84"/>
                    <a:pt x="276" y="86"/>
                  </a:cubicBezTo>
                  <a:cubicBezTo>
                    <a:pt x="276" y="85"/>
                    <a:pt x="276" y="89"/>
                    <a:pt x="278" y="90"/>
                  </a:cubicBezTo>
                  <a:cubicBezTo>
                    <a:pt x="280" y="90"/>
                    <a:pt x="281" y="89"/>
                    <a:pt x="282" y="89"/>
                  </a:cubicBezTo>
                  <a:cubicBezTo>
                    <a:pt x="283" y="88"/>
                    <a:pt x="285" y="89"/>
                    <a:pt x="286" y="89"/>
                  </a:cubicBezTo>
                  <a:cubicBezTo>
                    <a:pt x="288" y="89"/>
                    <a:pt x="289" y="87"/>
                    <a:pt x="290" y="87"/>
                  </a:cubicBezTo>
                  <a:cubicBezTo>
                    <a:pt x="291" y="86"/>
                    <a:pt x="292" y="87"/>
                    <a:pt x="292" y="87"/>
                  </a:cubicBezTo>
                  <a:cubicBezTo>
                    <a:pt x="292" y="87"/>
                    <a:pt x="293" y="86"/>
                    <a:pt x="293" y="86"/>
                  </a:cubicBezTo>
                  <a:cubicBezTo>
                    <a:pt x="294" y="86"/>
                    <a:pt x="294" y="86"/>
                    <a:pt x="295" y="86"/>
                  </a:cubicBezTo>
                  <a:cubicBezTo>
                    <a:pt x="296" y="86"/>
                    <a:pt x="296" y="85"/>
                    <a:pt x="297" y="85"/>
                  </a:cubicBezTo>
                  <a:cubicBezTo>
                    <a:pt x="296" y="85"/>
                    <a:pt x="297" y="84"/>
                    <a:pt x="297" y="84"/>
                  </a:cubicBezTo>
                  <a:cubicBezTo>
                    <a:pt x="296" y="84"/>
                    <a:pt x="296" y="84"/>
                    <a:pt x="296" y="84"/>
                  </a:cubicBezTo>
                  <a:cubicBezTo>
                    <a:pt x="295" y="83"/>
                    <a:pt x="295" y="81"/>
                    <a:pt x="294" y="81"/>
                  </a:cubicBezTo>
                  <a:cubicBezTo>
                    <a:pt x="294" y="80"/>
                    <a:pt x="294" y="80"/>
                    <a:pt x="294" y="79"/>
                  </a:cubicBezTo>
                  <a:cubicBezTo>
                    <a:pt x="293" y="79"/>
                    <a:pt x="293" y="79"/>
                    <a:pt x="292" y="79"/>
                  </a:cubicBezTo>
                  <a:cubicBezTo>
                    <a:pt x="292" y="79"/>
                    <a:pt x="292" y="78"/>
                    <a:pt x="291" y="78"/>
                  </a:cubicBezTo>
                  <a:close/>
                  <a:moveTo>
                    <a:pt x="210" y="75"/>
                  </a:moveTo>
                  <a:cubicBezTo>
                    <a:pt x="210" y="75"/>
                    <a:pt x="210" y="76"/>
                    <a:pt x="211" y="76"/>
                  </a:cubicBezTo>
                  <a:cubicBezTo>
                    <a:pt x="212" y="76"/>
                    <a:pt x="211" y="75"/>
                    <a:pt x="210" y="75"/>
                  </a:cubicBezTo>
                  <a:close/>
                  <a:moveTo>
                    <a:pt x="202" y="74"/>
                  </a:moveTo>
                  <a:cubicBezTo>
                    <a:pt x="201" y="74"/>
                    <a:pt x="201" y="75"/>
                    <a:pt x="202" y="75"/>
                  </a:cubicBezTo>
                  <a:cubicBezTo>
                    <a:pt x="202" y="75"/>
                    <a:pt x="203" y="73"/>
                    <a:pt x="202" y="74"/>
                  </a:cubicBezTo>
                  <a:close/>
                  <a:moveTo>
                    <a:pt x="212" y="65"/>
                  </a:moveTo>
                  <a:cubicBezTo>
                    <a:pt x="211" y="66"/>
                    <a:pt x="211" y="68"/>
                    <a:pt x="210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8" y="69"/>
                    <a:pt x="209" y="69"/>
                    <a:pt x="209" y="70"/>
                  </a:cubicBezTo>
                  <a:cubicBezTo>
                    <a:pt x="208" y="70"/>
                    <a:pt x="208" y="71"/>
                    <a:pt x="207" y="71"/>
                  </a:cubicBezTo>
                  <a:cubicBezTo>
                    <a:pt x="207" y="71"/>
                    <a:pt x="208" y="72"/>
                    <a:pt x="208" y="72"/>
                  </a:cubicBezTo>
                  <a:cubicBezTo>
                    <a:pt x="208" y="72"/>
                    <a:pt x="208" y="72"/>
                    <a:pt x="209" y="72"/>
                  </a:cubicBezTo>
                  <a:cubicBezTo>
                    <a:pt x="209" y="72"/>
                    <a:pt x="210" y="72"/>
                    <a:pt x="210" y="72"/>
                  </a:cubicBezTo>
                  <a:cubicBezTo>
                    <a:pt x="210" y="72"/>
                    <a:pt x="210" y="73"/>
                    <a:pt x="211" y="73"/>
                  </a:cubicBezTo>
                  <a:cubicBezTo>
                    <a:pt x="211" y="73"/>
                    <a:pt x="214" y="74"/>
                    <a:pt x="215" y="74"/>
                  </a:cubicBezTo>
                  <a:cubicBezTo>
                    <a:pt x="215" y="74"/>
                    <a:pt x="214" y="73"/>
                    <a:pt x="216" y="74"/>
                  </a:cubicBezTo>
                  <a:cubicBezTo>
                    <a:pt x="216" y="74"/>
                    <a:pt x="216" y="75"/>
                    <a:pt x="217" y="75"/>
                  </a:cubicBezTo>
                  <a:cubicBezTo>
                    <a:pt x="217" y="75"/>
                    <a:pt x="218" y="74"/>
                    <a:pt x="218" y="75"/>
                  </a:cubicBezTo>
                  <a:cubicBezTo>
                    <a:pt x="219" y="73"/>
                    <a:pt x="220" y="70"/>
                    <a:pt x="219" y="68"/>
                  </a:cubicBezTo>
                  <a:cubicBezTo>
                    <a:pt x="219" y="67"/>
                    <a:pt x="218" y="67"/>
                    <a:pt x="217" y="67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6" y="65"/>
                    <a:pt x="213" y="65"/>
                    <a:pt x="212" y="65"/>
                  </a:cubicBezTo>
                  <a:close/>
                  <a:moveTo>
                    <a:pt x="209" y="64"/>
                  </a:moveTo>
                  <a:cubicBezTo>
                    <a:pt x="209" y="64"/>
                    <a:pt x="209" y="65"/>
                    <a:pt x="209" y="65"/>
                  </a:cubicBezTo>
                  <a:cubicBezTo>
                    <a:pt x="208" y="66"/>
                    <a:pt x="207" y="66"/>
                    <a:pt x="206" y="66"/>
                  </a:cubicBezTo>
                  <a:cubicBezTo>
                    <a:pt x="206" y="67"/>
                    <a:pt x="205" y="67"/>
                    <a:pt x="206" y="67"/>
                  </a:cubicBezTo>
                  <a:cubicBezTo>
                    <a:pt x="206" y="67"/>
                    <a:pt x="207" y="67"/>
                    <a:pt x="207" y="67"/>
                  </a:cubicBezTo>
                  <a:cubicBezTo>
                    <a:pt x="207" y="67"/>
                    <a:pt x="208" y="66"/>
                    <a:pt x="208" y="66"/>
                  </a:cubicBezTo>
                  <a:cubicBezTo>
                    <a:pt x="208" y="66"/>
                    <a:pt x="209" y="66"/>
                    <a:pt x="210" y="66"/>
                  </a:cubicBezTo>
                  <a:cubicBezTo>
                    <a:pt x="209" y="66"/>
                    <a:pt x="211" y="64"/>
                    <a:pt x="209" y="64"/>
                  </a:cubicBezTo>
                  <a:close/>
                  <a:moveTo>
                    <a:pt x="206" y="64"/>
                  </a:moveTo>
                  <a:cubicBezTo>
                    <a:pt x="207" y="64"/>
                    <a:pt x="207" y="64"/>
                    <a:pt x="207" y="64"/>
                  </a:cubicBezTo>
                  <a:cubicBezTo>
                    <a:pt x="207" y="64"/>
                    <a:pt x="207" y="64"/>
                    <a:pt x="206" y="64"/>
                  </a:cubicBezTo>
                  <a:close/>
                  <a:moveTo>
                    <a:pt x="205" y="64"/>
                  </a:moveTo>
                  <a:cubicBezTo>
                    <a:pt x="205" y="64"/>
                    <a:pt x="205" y="65"/>
                    <a:pt x="205" y="65"/>
                  </a:cubicBezTo>
                  <a:cubicBezTo>
                    <a:pt x="206" y="65"/>
                    <a:pt x="205" y="64"/>
                    <a:pt x="205" y="64"/>
                  </a:cubicBezTo>
                  <a:close/>
                  <a:moveTo>
                    <a:pt x="214" y="63"/>
                  </a:moveTo>
                  <a:cubicBezTo>
                    <a:pt x="213" y="63"/>
                    <a:pt x="214" y="64"/>
                    <a:pt x="215" y="64"/>
                  </a:cubicBezTo>
                  <a:cubicBezTo>
                    <a:pt x="215" y="64"/>
                    <a:pt x="215" y="63"/>
                    <a:pt x="214" y="63"/>
                  </a:cubicBezTo>
                  <a:close/>
                  <a:moveTo>
                    <a:pt x="285" y="61"/>
                  </a:moveTo>
                  <a:cubicBezTo>
                    <a:pt x="285" y="61"/>
                    <a:pt x="284" y="62"/>
                    <a:pt x="284" y="62"/>
                  </a:cubicBezTo>
                  <a:cubicBezTo>
                    <a:pt x="283" y="62"/>
                    <a:pt x="283" y="62"/>
                    <a:pt x="282" y="62"/>
                  </a:cubicBezTo>
                  <a:cubicBezTo>
                    <a:pt x="283" y="63"/>
                    <a:pt x="282" y="63"/>
                    <a:pt x="282" y="63"/>
                  </a:cubicBezTo>
                  <a:cubicBezTo>
                    <a:pt x="282" y="64"/>
                    <a:pt x="282" y="64"/>
                    <a:pt x="282" y="64"/>
                  </a:cubicBezTo>
                  <a:cubicBezTo>
                    <a:pt x="283" y="63"/>
                    <a:pt x="283" y="63"/>
                    <a:pt x="284" y="63"/>
                  </a:cubicBezTo>
                  <a:cubicBezTo>
                    <a:pt x="284" y="63"/>
                    <a:pt x="284" y="64"/>
                    <a:pt x="285" y="64"/>
                  </a:cubicBezTo>
                  <a:cubicBezTo>
                    <a:pt x="285" y="64"/>
                    <a:pt x="285" y="63"/>
                    <a:pt x="285" y="63"/>
                  </a:cubicBezTo>
                  <a:cubicBezTo>
                    <a:pt x="285" y="63"/>
                    <a:pt x="288" y="61"/>
                    <a:pt x="285" y="61"/>
                  </a:cubicBezTo>
                  <a:close/>
                  <a:moveTo>
                    <a:pt x="235" y="55"/>
                  </a:moveTo>
                  <a:cubicBezTo>
                    <a:pt x="234" y="55"/>
                    <a:pt x="234" y="55"/>
                    <a:pt x="233" y="55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34" y="57"/>
                    <a:pt x="234" y="57"/>
                    <a:pt x="236" y="58"/>
                  </a:cubicBezTo>
                  <a:cubicBezTo>
                    <a:pt x="236" y="58"/>
                    <a:pt x="236" y="57"/>
                    <a:pt x="236" y="57"/>
                  </a:cubicBezTo>
                  <a:cubicBezTo>
                    <a:pt x="236" y="57"/>
                    <a:pt x="236" y="55"/>
                    <a:pt x="236" y="55"/>
                  </a:cubicBezTo>
                  <a:cubicBezTo>
                    <a:pt x="236" y="55"/>
                    <a:pt x="235" y="55"/>
                    <a:pt x="235" y="55"/>
                  </a:cubicBezTo>
                  <a:close/>
                  <a:moveTo>
                    <a:pt x="210" y="53"/>
                  </a:moveTo>
                  <a:cubicBezTo>
                    <a:pt x="209" y="54"/>
                    <a:pt x="209" y="55"/>
                    <a:pt x="208" y="55"/>
                  </a:cubicBezTo>
                  <a:cubicBezTo>
                    <a:pt x="208" y="55"/>
                    <a:pt x="208" y="56"/>
                    <a:pt x="207" y="56"/>
                  </a:cubicBezTo>
                  <a:cubicBezTo>
                    <a:pt x="208" y="57"/>
                    <a:pt x="209" y="57"/>
                    <a:pt x="210" y="57"/>
                  </a:cubicBezTo>
                  <a:cubicBezTo>
                    <a:pt x="210" y="58"/>
                    <a:pt x="210" y="59"/>
                    <a:pt x="211" y="59"/>
                  </a:cubicBezTo>
                  <a:cubicBezTo>
                    <a:pt x="212" y="60"/>
                    <a:pt x="213" y="60"/>
                    <a:pt x="215" y="60"/>
                  </a:cubicBezTo>
                  <a:cubicBezTo>
                    <a:pt x="216" y="60"/>
                    <a:pt x="218" y="61"/>
                    <a:pt x="218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20" y="61"/>
                    <a:pt x="219" y="60"/>
                    <a:pt x="222" y="60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3" y="61"/>
                    <a:pt x="227" y="62"/>
                    <a:pt x="227" y="63"/>
                  </a:cubicBezTo>
                  <a:cubicBezTo>
                    <a:pt x="227" y="63"/>
                    <a:pt x="227" y="63"/>
                    <a:pt x="227" y="64"/>
                  </a:cubicBezTo>
                  <a:cubicBezTo>
                    <a:pt x="227" y="64"/>
                    <a:pt x="228" y="64"/>
                    <a:pt x="229" y="64"/>
                  </a:cubicBezTo>
                  <a:cubicBezTo>
                    <a:pt x="230" y="66"/>
                    <a:pt x="228" y="67"/>
                    <a:pt x="228" y="68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70"/>
                    <a:pt x="228" y="71"/>
                    <a:pt x="228" y="71"/>
                  </a:cubicBezTo>
                  <a:cubicBezTo>
                    <a:pt x="227" y="72"/>
                    <a:pt x="228" y="73"/>
                    <a:pt x="228" y="73"/>
                  </a:cubicBezTo>
                  <a:cubicBezTo>
                    <a:pt x="228" y="73"/>
                    <a:pt x="228" y="74"/>
                    <a:pt x="228" y="74"/>
                  </a:cubicBezTo>
                  <a:cubicBezTo>
                    <a:pt x="228" y="74"/>
                    <a:pt x="229" y="76"/>
                    <a:pt x="229" y="76"/>
                  </a:cubicBezTo>
                  <a:cubicBezTo>
                    <a:pt x="229" y="76"/>
                    <a:pt x="230" y="76"/>
                    <a:pt x="231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3" y="74"/>
                    <a:pt x="233" y="76"/>
                    <a:pt x="233" y="76"/>
                  </a:cubicBezTo>
                  <a:cubicBezTo>
                    <a:pt x="233" y="76"/>
                    <a:pt x="233" y="76"/>
                    <a:pt x="233" y="76"/>
                  </a:cubicBezTo>
                  <a:cubicBezTo>
                    <a:pt x="233" y="76"/>
                    <a:pt x="239" y="75"/>
                    <a:pt x="239" y="75"/>
                  </a:cubicBezTo>
                  <a:cubicBezTo>
                    <a:pt x="240" y="75"/>
                    <a:pt x="239" y="74"/>
                    <a:pt x="240" y="73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1" y="73"/>
                    <a:pt x="242" y="75"/>
                    <a:pt x="242" y="75"/>
                  </a:cubicBezTo>
                  <a:cubicBezTo>
                    <a:pt x="243" y="76"/>
                    <a:pt x="244" y="76"/>
                    <a:pt x="245" y="76"/>
                  </a:cubicBezTo>
                  <a:cubicBezTo>
                    <a:pt x="245" y="76"/>
                    <a:pt x="246" y="75"/>
                    <a:pt x="247" y="75"/>
                  </a:cubicBezTo>
                  <a:cubicBezTo>
                    <a:pt x="247" y="75"/>
                    <a:pt x="248" y="76"/>
                    <a:pt x="249" y="75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2" y="74"/>
                    <a:pt x="252" y="75"/>
                    <a:pt x="252" y="75"/>
                  </a:cubicBezTo>
                  <a:cubicBezTo>
                    <a:pt x="253" y="75"/>
                    <a:pt x="255" y="75"/>
                    <a:pt x="255" y="75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8" y="75"/>
                    <a:pt x="259" y="75"/>
                    <a:pt x="260" y="75"/>
                  </a:cubicBezTo>
                  <a:cubicBezTo>
                    <a:pt x="262" y="75"/>
                    <a:pt x="264" y="75"/>
                    <a:pt x="266" y="75"/>
                  </a:cubicBezTo>
                  <a:cubicBezTo>
                    <a:pt x="266" y="74"/>
                    <a:pt x="266" y="75"/>
                    <a:pt x="267" y="75"/>
                  </a:cubicBezTo>
                  <a:cubicBezTo>
                    <a:pt x="267" y="74"/>
                    <a:pt x="267" y="73"/>
                    <a:pt x="266" y="73"/>
                  </a:cubicBezTo>
                  <a:cubicBezTo>
                    <a:pt x="266" y="73"/>
                    <a:pt x="267" y="73"/>
                    <a:pt x="267" y="73"/>
                  </a:cubicBezTo>
                  <a:cubicBezTo>
                    <a:pt x="267" y="73"/>
                    <a:pt x="268" y="74"/>
                    <a:pt x="268" y="74"/>
                  </a:cubicBezTo>
                  <a:cubicBezTo>
                    <a:pt x="268" y="74"/>
                    <a:pt x="269" y="75"/>
                    <a:pt x="269" y="75"/>
                  </a:cubicBezTo>
                  <a:cubicBezTo>
                    <a:pt x="270" y="75"/>
                    <a:pt x="270" y="74"/>
                    <a:pt x="270" y="75"/>
                  </a:cubicBezTo>
                  <a:cubicBezTo>
                    <a:pt x="271" y="74"/>
                    <a:pt x="270" y="74"/>
                    <a:pt x="271" y="74"/>
                  </a:cubicBezTo>
                  <a:cubicBezTo>
                    <a:pt x="271" y="74"/>
                    <a:pt x="271" y="75"/>
                    <a:pt x="272" y="75"/>
                  </a:cubicBezTo>
                  <a:cubicBezTo>
                    <a:pt x="272" y="75"/>
                    <a:pt x="279" y="75"/>
                    <a:pt x="280" y="74"/>
                  </a:cubicBezTo>
                  <a:cubicBezTo>
                    <a:pt x="280" y="74"/>
                    <a:pt x="281" y="73"/>
                    <a:pt x="281" y="73"/>
                  </a:cubicBezTo>
                  <a:cubicBezTo>
                    <a:pt x="281" y="75"/>
                    <a:pt x="281" y="72"/>
                    <a:pt x="281" y="71"/>
                  </a:cubicBezTo>
                  <a:cubicBezTo>
                    <a:pt x="281" y="71"/>
                    <a:pt x="281" y="72"/>
                    <a:pt x="281" y="72"/>
                  </a:cubicBezTo>
                  <a:cubicBezTo>
                    <a:pt x="282" y="71"/>
                    <a:pt x="283" y="71"/>
                    <a:pt x="284" y="70"/>
                  </a:cubicBezTo>
                  <a:cubicBezTo>
                    <a:pt x="285" y="69"/>
                    <a:pt x="284" y="68"/>
                    <a:pt x="284" y="67"/>
                  </a:cubicBezTo>
                  <a:cubicBezTo>
                    <a:pt x="283" y="67"/>
                    <a:pt x="283" y="67"/>
                    <a:pt x="282" y="67"/>
                  </a:cubicBezTo>
                  <a:cubicBezTo>
                    <a:pt x="281" y="66"/>
                    <a:pt x="279" y="65"/>
                    <a:pt x="278" y="65"/>
                  </a:cubicBezTo>
                  <a:cubicBezTo>
                    <a:pt x="277" y="65"/>
                    <a:pt x="276" y="66"/>
                    <a:pt x="275" y="66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3" y="63"/>
                    <a:pt x="269" y="63"/>
                    <a:pt x="268" y="63"/>
                  </a:cubicBezTo>
                  <a:cubicBezTo>
                    <a:pt x="268" y="63"/>
                    <a:pt x="268" y="64"/>
                    <a:pt x="267" y="64"/>
                  </a:cubicBezTo>
                  <a:cubicBezTo>
                    <a:pt x="266" y="64"/>
                    <a:pt x="266" y="63"/>
                    <a:pt x="263" y="63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2" y="64"/>
                    <a:pt x="261" y="63"/>
                    <a:pt x="261" y="64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59" y="65"/>
                    <a:pt x="257" y="64"/>
                    <a:pt x="256" y="65"/>
                  </a:cubicBezTo>
                  <a:cubicBezTo>
                    <a:pt x="255" y="65"/>
                    <a:pt x="255" y="65"/>
                    <a:pt x="254" y="65"/>
                  </a:cubicBezTo>
                  <a:cubicBezTo>
                    <a:pt x="254" y="65"/>
                    <a:pt x="254" y="66"/>
                    <a:pt x="254" y="66"/>
                  </a:cubicBezTo>
                  <a:cubicBezTo>
                    <a:pt x="253" y="66"/>
                    <a:pt x="249" y="65"/>
                    <a:pt x="248" y="65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7" y="66"/>
                    <a:pt x="247" y="65"/>
                    <a:pt x="246" y="66"/>
                  </a:cubicBezTo>
                  <a:cubicBezTo>
                    <a:pt x="245" y="66"/>
                    <a:pt x="245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3" y="65"/>
                    <a:pt x="242" y="65"/>
                    <a:pt x="240" y="64"/>
                  </a:cubicBezTo>
                  <a:cubicBezTo>
                    <a:pt x="240" y="65"/>
                    <a:pt x="240" y="65"/>
                    <a:pt x="239" y="65"/>
                  </a:cubicBezTo>
                  <a:cubicBezTo>
                    <a:pt x="239" y="65"/>
                    <a:pt x="239" y="64"/>
                    <a:pt x="239" y="63"/>
                  </a:cubicBezTo>
                  <a:cubicBezTo>
                    <a:pt x="238" y="63"/>
                    <a:pt x="237" y="62"/>
                    <a:pt x="235" y="63"/>
                  </a:cubicBezTo>
                  <a:cubicBezTo>
                    <a:pt x="235" y="63"/>
                    <a:pt x="235" y="64"/>
                    <a:pt x="235" y="64"/>
                  </a:cubicBezTo>
                  <a:cubicBezTo>
                    <a:pt x="233" y="65"/>
                    <a:pt x="234" y="63"/>
                    <a:pt x="235" y="63"/>
                  </a:cubicBezTo>
                  <a:cubicBezTo>
                    <a:pt x="234" y="63"/>
                    <a:pt x="233" y="63"/>
                    <a:pt x="233" y="62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5" y="62"/>
                    <a:pt x="236" y="62"/>
                    <a:pt x="238" y="61"/>
                  </a:cubicBezTo>
                  <a:cubicBezTo>
                    <a:pt x="238" y="61"/>
                    <a:pt x="238" y="60"/>
                    <a:pt x="238" y="60"/>
                  </a:cubicBezTo>
                  <a:cubicBezTo>
                    <a:pt x="237" y="60"/>
                    <a:pt x="236" y="60"/>
                    <a:pt x="235" y="59"/>
                  </a:cubicBezTo>
                  <a:cubicBezTo>
                    <a:pt x="234" y="59"/>
                    <a:pt x="234" y="58"/>
                    <a:pt x="234" y="58"/>
                  </a:cubicBezTo>
                  <a:cubicBezTo>
                    <a:pt x="233" y="58"/>
                    <a:pt x="232" y="58"/>
                    <a:pt x="231" y="58"/>
                  </a:cubicBezTo>
                  <a:cubicBezTo>
                    <a:pt x="231" y="58"/>
                    <a:pt x="231" y="57"/>
                    <a:pt x="230" y="56"/>
                  </a:cubicBezTo>
                  <a:cubicBezTo>
                    <a:pt x="229" y="57"/>
                    <a:pt x="223" y="58"/>
                    <a:pt x="222" y="57"/>
                  </a:cubicBezTo>
                  <a:cubicBezTo>
                    <a:pt x="222" y="57"/>
                    <a:pt x="222" y="56"/>
                    <a:pt x="222" y="56"/>
                  </a:cubicBezTo>
                  <a:cubicBezTo>
                    <a:pt x="222" y="56"/>
                    <a:pt x="220" y="55"/>
                    <a:pt x="220" y="55"/>
                  </a:cubicBezTo>
                  <a:cubicBezTo>
                    <a:pt x="219" y="54"/>
                    <a:pt x="218" y="55"/>
                    <a:pt x="217" y="55"/>
                  </a:cubicBezTo>
                  <a:cubicBezTo>
                    <a:pt x="216" y="55"/>
                    <a:pt x="214" y="55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2" y="54"/>
                    <a:pt x="212" y="54"/>
                  </a:cubicBezTo>
                  <a:cubicBezTo>
                    <a:pt x="212" y="54"/>
                    <a:pt x="210" y="54"/>
                    <a:pt x="210" y="53"/>
                  </a:cubicBezTo>
                  <a:close/>
                  <a:moveTo>
                    <a:pt x="277" y="49"/>
                  </a:moveTo>
                  <a:cubicBezTo>
                    <a:pt x="278" y="49"/>
                    <a:pt x="278" y="50"/>
                    <a:pt x="278" y="50"/>
                  </a:cubicBezTo>
                  <a:cubicBezTo>
                    <a:pt x="278" y="50"/>
                    <a:pt x="278" y="50"/>
                    <a:pt x="279" y="51"/>
                  </a:cubicBezTo>
                  <a:cubicBezTo>
                    <a:pt x="277" y="50"/>
                    <a:pt x="276" y="51"/>
                    <a:pt x="275" y="51"/>
                  </a:cubicBezTo>
                  <a:cubicBezTo>
                    <a:pt x="275" y="50"/>
                    <a:pt x="274" y="50"/>
                    <a:pt x="274" y="50"/>
                  </a:cubicBezTo>
                  <a:cubicBezTo>
                    <a:pt x="275" y="50"/>
                    <a:pt x="277" y="49"/>
                    <a:pt x="277" y="49"/>
                  </a:cubicBezTo>
                  <a:close/>
                  <a:moveTo>
                    <a:pt x="218" y="48"/>
                  </a:moveTo>
                  <a:cubicBezTo>
                    <a:pt x="218" y="48"/>
                    <a:pt x="218" y="48"/>
                    <a:pt x="218" y="48"/>
                  </a:cubicBezTo>
                  <a:cubicBezTo>
                    <a:pt x="217" y="49"/>
                    <a:pt x="215" y="49"/>
                    <a:pt x="215" y="49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3" y="49"/>
                    <a:pt x="212" y="49"/>
                    <a:pt x="210" y="49"/>
                  </a:cubicBezTo>
                  <a:cubicBezTo>
                    <a:pt x="211" y="49"/>
                    <a:pt x="209" y="50"/>
                    <a:pt x="209" y="50"/>
                  </a:cubicBezTo>
                  <a:cubicBezTo>
                    <a:pt x="209" y="50"/>
                    <a:pt x="209" y="51"/>
                    <a:pt x="209" y="51"/>
                  </a:cubicBezTo>
                  <a:cubicBezTo>
                    <a:pt x="214" y="50"/>
                    <a:pt x="219" y="53"/>
                    <a:pt x="223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7" y="49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1" y="48"/>
                    <a:pt x="221" y="49"/>
                    <a:pt x="219" y="48"/>
                  </a:cubicBezTo>
                  <a:cubicBezTo>
                    <a:pt x="219" y="48"/>
                    <a:pt x="219" y="48"/>
                    <a:pt x="218" y="48"/>
                  </a:cubicBezTo>
                  <a:close/>
                  <a:moveTo>
                    <a:pt x="234" y="46"/>
                  </a:moveTo>
                  <a:cubicBezTo>
                    <a:pt x="234" y="47"/>
                    <a:pt x="234" y="47"/>
                    <a:pt x="234" y="47"/>
                  </a:cubicBezTo>
                  <a:cubicBezTo>
                    <a:pt x="234" y="48"/>
                    <a:pt x="233" y="48"/>
                    <a:pt x="233" y="48"/>
                  </a:cubicBezTo>
                  <a:cubicBezTo>
                    <a:pt x="233" y="49"/>
                    <a:pt x="233" y="50"/>
                    <a:pt x="233" y="49"/>
                  </a:cubicBezTo>
                  <a:cubicBezTo>
                    <a:pt x="233" y="50"/>
                    <a:pt x="233" y="51"/>
                    <a:pt x="233" y="52"/>
                  </a:cubicBezTo>
                  <a:cubicBezTo>
                    <a:pt x="234" y="52"/>
                    <a:pt x="234" y="51"/>
                    <a:pt x="234" y="51"/>
                  </a:cubicBezTo>
                  <a:cubicBezTo>
                    <a:pt x="234" y="51"/>
                    <a:pt x="235" y="51"/>
                    <a:pt x="236" y="51"/>
                  </a:cubicBezTo>
                  <a:cubicBezTo>
                    <a:pt x="236" y="50"/>
                    <a:pt x="237" y="49"/>
                    <a:pt x="237" y="48"/>
                  </a:cubicBezTo>
                  <a:cubicBezTo>
                    <a:pt x="236" y="47"/>
                    <a:pt x="235" y="47"/>
                    <a:pt x="234" y="46"/>
                  </a:cubicBezTo>
                  <a:close/>
                  <a:moveTo>
                    <a:pt x="270" y="45"/>
                  </a:moveTo>
                  <a:cubicBezTo>
                    <a:pt x="271" y="45"/>
                    <a:pt x="270" y="46"/>
                    <a:pt x="270" y="46"/>
                  </a:cubicBezTo>
                  <a:cubicBezTo>
                    <a:pt x="269" y="46"/>
                    <a:pt x="270" y="45"/>
                    <a:pt x="270" y="45"/>
                  </a:cubicBezTo>
                  <a:close/>
                  <a:moveTo>
                    <a:pt x="200" y="38"/>
                  </a:moveTo>
                  <a:cubicBezTo>
                    <a:pt x="198" y="42"/>
                    <a:pt x="198" y="44"/>
                    <a:pt x="204" y="44"/>
                  </a:cubicBezTo>
                  <a:cubicBezTo>
                    <a:pt x="204" y="44"/>
                    <a:pt x="204" y="45"/>
                    <a:pt x="204" y="45"/>
                  </a:cubicBezTo>
                  <a:cubicBezTo>
                    <a:pt x="204" y="45"/>
                    <a:pt x="203" y="45"/>
                    <a:pt x="203" y="45"/>
                  </a:cubicBezTo>
                  <a:cubicBezTo>
                    <a:pt x="202" y="45"/>
                    <a:pt x="202" y="46"/>
                    <a:pt x="203" y="46"/>
                  </a:cubicBezTo>
                  <a:cubicBezTo>
                    <a:pt x="203" y="46"/>
                    <a:pt x="203" y="47"/>
                    <a:pt x="204" y="47"/>
                  </a:cubicBezTo>
                  <a:cubicBezTo>
                    <a:pt x="204" y="48"/>
                    <a:pt x="205" y="48"/>
                    <a:pt x="206" y="49"/>
                  </a:cubicBezTo>
                  <a:cubicBezTo>
                    <a:pt x="206" y="49"/>
                    <a:pt x="205" y="49"/>
                    <a:pt x="206" y="50"/>
                  </a:cubicBezTo>
                  <a:cubicBezTo>
                    <a:pt x="206" y="49"/>
                    <a:pt x="207" y="50"/>
                    <a:pt x="207" y="50"/>
                  </a:cubicBezTo>
                  <a:cubicBezTo>
                    <a:pt x="208" y="49"/>
                    <a:pt x="208" y="48"/>
                    <a:pt x="208" y="48"/>
                  </a:cubicBezTo>
                  <a:cubicBezTo>
                    <a:pt x="209" y="48"/>
                    <a:pt x="213" y="48"/>
                    <a:pt x="214" y="48"/>
                  </a:cubicBezTo>
                  <a:cubicBezTo>
                    <a:pt x="214" y="47"/>
                    <a:pt x="214" y="47"/>
                    <a:pt x="214" y="46"/>
                  </a:cubicBezTo>
                  <a:cubicBezTo>
                    <a:pt x="214" y="46"/>
                    <a:pt x="213" y="46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3"/>
                    <a:pt x="213" y="43"/>
                  </a:cubicBezTo>
                  <a:cubicBezTo>
                    <a:pt x="213" y="43"/>
                    <a:pt x="212" y="43"/>
                    <a:pt x="212" y="43"/>
                  </a:cubicBezTo>
                  <a:cubicBezTo>
                    <a:pt x="212" y="43"/>
                    <a:pt x="211" y="42"/>
                    <a:pt x="211" y="42"/>
                  </a:cubicBezTo>
                  <a:cubicBezTo>
                    <a:pt x="210" y="42"/>
                    <a:pt x="210" y="43"/>
                    <a:pt x="209" y="43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09" y="42"/>
                    <a:pt x="208" y="41"/>
                    <a:pt x="208" y="41"/>
                  </a:cubicBezTo>
                  <a:cubicBezTo>
                    <a:pt x="206" y="40"/>
                    <a:pt x="205" y="41"/>
                    <a:pt x="203" y="40"/>
                  </a:cubicBezTo>
                  <a:cubicBezTo>
                    <a:pt x="202" y="40"/>
                    <a:pt x="201" y="39"/>
                    <a:pt x="200" y="38"/>
                  </a:cubicBezTo>
                  <a:close/>
                  <a:moveTo>
                    <a:pt x="193" y="27"/>
                  </a:moveTo>
                  <a:cubicBezTo>
                    <a:pt x="193" y="29"/>
                    <a:pt x="193" y="30"/>
                    <a:pt x="193" y="31"/>
                  </a:cubicBezTo>
                  <a:cubicBezTo>
                    <a:pt x="194" y="31"/>
                    <a:pt x="195" y="31"/>
                    <a:pt x="195" y="31"/>
                  </a:cubicBezTo>
                  <a:cubicBezTo>
                    <a:pt x="195" y="31"/>
                    <a:pt x="195" y="32"/>
                    <a:pt x="196" y="33"/>
                  </a:cubicBezTo>
                  <a:cubicBezTo>
                    <a:pt x="196" y="33"/>
                    <a:pt x="196" y="32"/>
                    <a:pt x="197" y="33"/>
                  </a:cubicBezTo>
                  <a:cubicBezTo>
                    <a:pt x="196" y="32"/>
                    <a:pt x="197" y="31"/>
                    <a:pt x="196" y="30"/>
                  </a:cubicBezTo>
                  <a:cubicBezTo>
                    <a:pt x="196" y="30"/>
                    <a:pt x="195" y="30"/>
                    <a:pt x="194" y="29"/>
                  </a:cubicBezTo>
                  <a:cubicBezTo>
                    <a:pt x="194" y="29"/>
                    <a:pt x="195" y="28"/>
                    <a:pt x="194" y="27"/>
                  </a:cubicBezTo>
                  <a:cubicBezTo>
                    <a:pt x="194" y="27"/>
                    <a:pt x="193" y="28"/>
                    <a:pt x="193" y="27"/>
                  </a:cubicBezTo>
                  <a:close/>
                  <a:moveTo>
                    <a:pt x="306" y="19"/>
                  </a:moveTo>
                  <a:cubicBezTo>
                    <a:pt x="308" y="19"/>
                    <a:pt x="307" y="20"/>
                    <a:pt x="307" y="20"/>
                  </a:cubicBezTo>
                  <a:cubicBezTo>
                    <a:pt x="304" y="20"/>
                    <a:pt x="304" y="19"/>
                    <a:pt x="306" y="19"/>
                  </a:cubicBezTo>
                  <a:close/>
                  <a:moveTo>
                    <a:pt x="198" y="77"/>
                  </a:moveTo>
                  <a:cubicBezTo>
                    <a:pt x="198" y="77"/>
                    <a:pt x="197" y="78"/>
                    <a:pt x="197" y="79"/>
                  </a:cubicBezTo>
                  <a:cubicBezTo>
                    <a:pt x="196" y="79"/>
                    <a:pt x="190" y="80"/>
                    <a:pt x="193" y="80"/>
                  </a:cubicBezTo>
                  <a:cubicBezTo>
                    <a:pt x="193" y="80"/>
                    <a:pt x="193" y="81"/>
                    <a:pt x="193" y="81"/>
                  </a:cubicBezTo>
                  <a:cubicBezTo>
                    <a:pt x="192" y="81"/>
                    <a:pt x="191" y="81"/>
                    <a:pt x="190" y="81"/>
                  </a:cubicBezTo>
                  <a:cubicBezTo>
                    <a:pt x="189" y="80"/>
                    <a:pt x="189" y="80"/>
                    <a:pt x="188" y="79"/>
                  </a:cubicBezTo>
                  <a:cubicBezTo>
                    <a:pt x="187" y="80"/>
                    <a:pt x="184" y="82"/>
                    <a:pt x="184" y="84"/>
                  </a:cubicBezTo>
                  <a:cubicBezTo>
                    <a:pt x="184" y="84"/>
                    <a:pt x="185" y="84"/>
                    <a:pt x="185" y="85"/>
                  </a:cubicBezTo>
                  <a:cubicBezTo>
                    <a:pt x="186" y="85"/>
                    <a:pt x="187" y="85"/>
                    <a:pt x="187" y="85"/>
                  </a:cubicBezTo>
                  <a:cubicBezTo>
                    <a:pt x="188" y="85"/>
                    <a:pt x="189" y="85"/>
                    <a:pt x="190" y="86"/>
                  </a:cubicBezTo>
                  <a:cubicBezTo>
                    <a:pt x="190" y="86"/>
                    <a:pt x="190" y="87"/>
                    <a:pt x="190" y="87"/>
                  </a:cubicBezTo>
                  <a:cubicBezTo>
                    <a:pt x="189" y="87"/>
                    <a:pt x="190" y="89"/>
                    <a:pt x="190" y="89"/>
                  </a:cubicBezTo>
                  <a:cubicBezTo>
                    <a:pt x="189" y="90"/>
                    <a:pt x="184" y="89"/>
                    <a:pt x="182" y="90"/>
                  </a:cubicBezTo>
                  <a:cubicBezTo>
                    <a:pt x="182" y="89"/>
                    <a:pt x="181" y="88"/>
                    <a:pt x="180" y="87"/>
                  </a:cubicBezTo>
                  <a:cubicBezTo>
                    <a:pt x="180" y="87"/>
                    <a:pt x="179" y="87"/>
                    <a:pt x="179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7" y="88"/>
                    <a:pt x="178" y="89"/>
                  </a:cubicBezTo>
                  <a:cubicBezTo>
                    <a:pt x="178" y="89"/>
                    <a:pt x="178" y="89"/>
                    <a:pt x="178" y="90"/>
                  </a:cubicBezTo>
                  <a:cubicBezTo>
                    <a:pt x="178" y="90"/>
                    <a:pt x="178" y="90"/>
                    <a:pt x="178" y="91"/>
                  </a:cubicBezTo>
                  <a:cubicBezTo>
                    <a:pt x="178" y="91"/>
                    <a:pt x="179" y="92"/>
                    <a:pt x="179" y="92"/>
                  </a:cubicBezTo>
                  <a:cubicBezTo>
                    <a:pt x="179" y="92"/>
                    <a:pt x="181" y="93"/>
                    <a:pt x="181" y="93"/>
                  </a:cubicBezTo>
                  <a:cubicBezTo>
                    <a:pt x="181" y="94"/>
                    <a:pt x="182" y="93"/>
                    <a:pt x="183" y="93"/>
                  </a:cubicBezTo>
                  <a:cubicBezTo>
                    <a:pt x="183" y="93"/>
                    <a:pt x="183" y="94"/>
                    <a:pt x="184" y="94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184" y="94"/>
                    <a:pt x="184" y="93"/>
                    <a:pt x="184" y="93"/>
                  </a:cubicBezTo>
                  <a:cubicBezTo>
                    <a:pt x="185" y="93"/>
                    <a:pt x="186" y="93"/>
                    <a:pt x="186" y="93"/>
                  </a:cubicBezTo>
                  <a:cubicBezTo>
                    <a:pt x="187" y="93"/>
                    <a:pt x="187" y="94"/>
                    <a:pt x="188" y="94"/>
                  </a:cubicBezTo>
                  <a:cubicBezTo>
                    <a:pt x="188" y="95"/>
                    <a:pt x="189" y="96"/>
                    <a:pt x="189" y="96"/>
                  </a:cubicBezTo>
                  <a:cubicBezTo>
                    <a:pt x="190" y="96"/>
                    <a:pt x="190" y="96"/>
                    <a:pt x="191" y="96"/>
                  </a:cubicBezTo>
                  <a:cubicBezTo>
                    <a:pt x="191" y="96"/>
                    <a:pt x="193" y="97"/>
                    <a:pt x="193" y="98"/>
                  </a:cubicBezTo>
                  <a:cubicBezTo>
                    <a:pt x="193" y="98"/>
                    <a:pt x="193" y="99"/>
                    <a:pt x="193" y="99"/>
                  </a:cubicBezTo>
                  <a:cubicBezTo>
                    <a:pt x="193" y="100"/>
                    <a:pt x="194" y="101"/>
                    <a:pt x="194" y="101"/>
                  </a:cubicBezTo>
                  <a:cubicBezTo>
                    <a:pt x="196" y="101"/>
                    <a:pt x="196" y="102"/>
                    <a:pt x="197" y="101"/>
                  </a:cubicBezTo>
                  <a:cubicBezTo>
                    <a:pt x="198" y="101"/>
                    <a:pt x="199" y="99"/>
                    <a:pt x="200" y="99"/>
                  </a:cubicBezTo>
                  <a:cubicBezTo>
                    <a:pt x="201" y="98"/>
                    <a:pt x="201" y="99"/>
                    <a:pt x="202" y="99"/>
                  </a:cubicBezTo>
                  <a:cubicBezTo>
                    <a:pt x="202" y="98"/>
                    <a:pt x="203" y="98"/>
                    <a:pt x="203" y="98"/>
                  </a:cubicBezTo>
                  <a:cubicBezTo>
                    <a:pt x="205" y="97"/>
                    <a:pt x="206" y="97"/>
                    <a:pt x="207" y="97"/>
                  </a:cubicBezTo>
                  <a:cubicBezTo>
                    <a:pt x="207" y="95"/>
                    <a:pt x="207" y="96"/>
                    <a:pt x="207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9" y="92"/>
                    <a:pt x="209" y="92"/>
                  </a:cubicBezTo>
                  <a:cubicBezTo>
                    <a:pt x="208" y="91"/>
                    <a:pt x="208" y="91"/>
                    <a:pt x="208" y="91"/>
                  </a:cubicBezTo>
                  <a:cubicBezTo>
                    <a:pt x="208" y="90"/>
                    <a:pt x="208" y="90"/>
                    <a:pt x="208" y="89"/>
                  </a:cubicBezTo>
                  <a:cubicBezTo>
                    <a:pt x="208" y="89"/>
                    <a:pt x="207" y="88"/>
                    <a:pt x="207" y="88"/>
                  </a:cubicBezTo>
                  <a:cubicBezTo>
                    <a:pt x="205" y="89"/>
                    <a:pt x="206" y="89"/>
                    <a:pt x="204" y="90"/>
                  </a:cubicBezTo>
                  <a:cubicBezTo>
                    <a:pt x="203" y="89"/>
                    <a:pt x="203" y="88"/>
                    <a:pt x="203" y="86"/>
                  </a:cubicBezTo>
                  <a:cubicBezTo>
                    <a:pt x="200" y="88"/>
                    <a:pt x="201" y="88"/>
                    <a:pt x="200" y="85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1" y="84"/>
                    <a:pt x="202" y="84"/>
                    <a:pt x="204" y="84"/>
                  </a:cubicBezTo>
                  <a:cubicBezTo>
                    <a:pt x="204" y="84"/>
                    <a:pt x="204" y="82"/>
                    <a:pt x="203" y="83"/>
                  </a:cubicBezTo>
                  <a:cubicBezTo>
                    <a:pt x="203" y="82"/>
                    <a:pt x="204" y="81"/>
                    <a:pt x="204" y="81"/>
                  </a:cubicBezTo>
                  <a:cubicBezTo>
                    <a:pt x="204" y="81"/>
                    <a:pt x="203" y="81"/>
                    <a:pt x="203" y="81"/>
                  </a:cubicBezTo>
                  <a:cubicBezTo>
                    <a:pt x="202" y="81"/>
                    <a:pt x="202" y="80"/>
                    <a:pt x="202" y="80"/>
                  </a:cubicBezTo>
                  <a:cubicBezTo>
                    <a:pt x="201" y="79"/>
                    <a:pt x="199" y="80"/>
                    <a:pt x="198" y="80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1"/>
                    <a:pt x="196" y="80"/>
                    <a:pt x="195" y="81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8" y="79"/>
                    <a:pt x="198" y="79"/>
                  </a:cubicBezTo>
                  <a:cubicBezTo>
                    <a:pt x="199" y="79"/>
                    <a:pt x="199" y="79"/>
                    <a:pt x="200" y="79"/>
                  </a:cubicBezTo>
                  <a:cubicBezTo>
                    <a:pt x="201" y="78"/>
                    <a:pt x="201" y="76"/>
                    <a:pt x="198" y="77"/>
                  </a:cubicBezTo>
                  <a:close/>
                  <a:moveTo>
                    <a:pt x="156" y="63"/>
                  </a:moveTo>
                  <a:cubicBezTo>
                    <a:pt x="156" y="63"/>
                    <a:pt x="156" y="64"/>
                    <a:pt x="156" y="64"/>
                  </a:cubicBezTo>
                  <a:cubicBezTo>
                    <a:pt x="155" y="64"/>
                    <a:pt x="155" y="63"/>
                    <a:pt x="156" y="63"/>
                  </a:cubicBezTo>
                  <a:close/>
                  <a:moveTo>
                    <a:pt x="100" y="58"/>
                  </a:moveTo>
                  <a:cubicBezTo>
                    <a:pt x="100" y="58"/>
                    <a:pt x="99" y="59"/>
                    <a:pt x="99" y="59"/>
                  </a:cubicBezTo>
                  <a:cubicBezTo>
                    <a:pt x="99" y="58"/>
                    <a:pt x="99" y="58"/>
                    <a:pt x="100" y="58"/>
                  </a:cubicBezTo>
                  <a:close/>
                  <a:moveTo>
                    <a:pt x="178" y="57"/>
                  </a:moveTo>
                  <a:cubicBezTo>
                    <a:pt x="177" y="57"/>
                    <a:pt x="174" y="58"/>
                    <a:pt x="173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60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4" y="61"/>
                    <a:pt x="175" y="61"/>
                    <a:pt x="177" y="61"/>
                  </a:cubicBezTo>
                  <a:cubicBezTo>
                    <a:pt x="177" y="61"/>
                    <a:pt x="176" y="61"/>
                    <a:pt x="176" y="61"/>
                  </a:cubicBezTo>
                  <a:cubicBezTo>
                    <a:pt x="175" y="62"/>
                    <a:pt x="174" y="62"/>
                    <a:pt x="173" y="63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5" y="63"/>
                    <a:pt x="178" y="63"/>
                    <a:pt x="177" y="63"/>
                  </a:cubicBezTo>
                  <a:cubicBezTo>
                    <a:pt x="177" y="63"/>
                    <a:pt x="176" y="64"/>
                    <a:pt x="175" y="64"/>
                  </a:cubicBezTo>
                  <a:cubicBezTo>
                    <a:pt x="175" y="64"/>
                    <a:pt x="175" y="65"/>
                    <a:pt x="175" y="65"/>
                  </a:cubicBezTo>
                  <a:cubicBezTo>
                    <a:pt x="174" y="65"/>
                    <a:pt x="173" y="65"/>
                    <a:pt x="173" y="66"/>
                  </a:cubicBezTo>
                  <a:cubicBezTo>
                    <a:pt x="173" y="66"/>
                    <a:pt x="174" y="66"/>
                    <a:pt x="173" y="67"/>
                  </a:cubicBezTo>
                  <a:cubicBezTo>
                    <a:pt x="175" y="66"/>
                    <a:pt x="176" y="67"/>
                    <a:pt x="178" y="66"/>
                  </a:cubicBezTo>
                  <a:cubicBezTo>
                    <a:pt x="178" y="66"/>
                    <a:pt x="178" y="65"/>
                    <a:pt x="179" y="65"/>
                  </a:cubicBezTo>
                  <a:cubicBezTo>
                    <a:pt x="180" y="64"/>
                    <a:pt x="181" y="64"/>
                    <a:pt x="181" y="64"/>
                  </a:cubicBezTo>
                  <a:cubicBezTo>
                    <a:pt x="181" y="64"/>
                    <a:pt x="182" y="62"/>
                    <a:pt x="181" y="63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1"/>
                    <a:pt x="183" y="60"/>
                    <a:pt x="180" y="60"/>
                  </a:cubicBezTo>
                  <a:cubicBezTo>
                    <a:pt x="179" y="60"/>
                    <a:pt x="179" y="60"/>
                    <a:pt x="178" y="60"/>
                  </a:cubicBezTo>
                  <a:cubicBezTo>
                    <a:pt x="179" y="59"/>
                    <a:pt x="181" y="58"/>
                    <a:pt x="178" y="57"/>
                  </a:cubicBezTo>
                  <a:close/>
                  <a:moveTo>
                    <a:pt x="172" y="55"/>
                  </a:moveTo>
                  <a:cubicBezTo>
                    <a:pt x="172" y="56"/>
                    <a:pt x="171" y="57"/>
                    <a:pt x="171" y="58"/>
                  </a:cubicBezTo>
                  <a:cubicBezTo>
                    <a:pt x="175" y="57"/>
                    <a:pt x="179" y="56"/>
                    <a:pt x="172" y="55"/>
                  </a:cubicBezTo>
                  <a:close/>
                  <a:moveTo>
                    <a:pt x="192" y="54"/>
                  </a:moveTo>
                  <a:cubicBezTo>
                    <a:pt x="191" y="55"/>
                    <a:pt x="191" y="55"/>
                    <a:pt x="191" y="55"/>
                  </a:cubicBezTo>
                  <a:cubicBezTo>
                    <a:pt x="190" y="55"/>
                    <a:pt x="190" y="55"/>
                    <a:pt x="189" y="55"/>
                  </a:cubicBezTo>
                  <a:cubicBezTo>
                    <a:pt x="190" y="55"/>
                    <a:pt x="189" y="56"/>
                    <a:pt x="189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91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8"/>
                  </a:cubicBezTo>
                  <a:cubicBezTo>
                    <a:pt x="191" y="58"/>
                    <a:pt x="189" y="58"/>
                    <a:pt x="188" y="58"/>
                  </a:cubicBezTo>
                  <a:cubicBezTo>
                    <a:pt x="189" y="58"/>
                    <a:pt x="188" y="59"/>
                    <a:pt x="188" y="59"/>
                  </a:cubicBezTo>
                  <a:cubicBezTo>
                    <a:pt x="189" y="60"/>
                    <a:pt x="190" y="60"/>
                    <a:pt x="191" y="60"/>
                  </a:cubicBezTo>
                  <a:cubicBezTo>
                    <a:pt x="191" y="61"/>
                    <a:pt x="191" y="62"/>
                    <a:pt x="191" y="63"/>
                  </a:cubicBezTo>
                  <a:cubicBezTo>
                    <a:pt x="192" y="63"/>
                    <a:pt x="192" y="64"/>
                    <a:pt x="191" y="65"/>
                  </a:cubicBezTo>
                  <a:cubicBezTo>
                    <a:pt x="191" y="65"/>
                    <a:pt x="190" y="64"/>
                    <a:pt x="189" y="64"/>
                  </a:cubicBezTo>
                  <a:cubicBezTo>
                    <a:pt x="189" y="64"/>
                    <a:pt x="190" y="63"/>
                    <a:pt x="190" y="62"/>
                  </a:cubicBezTo>
                  <a:cubicBezTo>
                    <a:pt x="190" y="62"/>
                    <a:pt x="186" y="61"/>
                    <a:pt x="186" y="60"/>
                  </a:cubicBezTo>
                  <a:cubicBezTo>
                    <a:pt x="186" y="60"/>
                    <a:pt x="185" y="58"/>
                    <a:pt x="185" y="58"/>
                  </a:cubicBezTo>
                  <a:cubicBezTo>
                    <a:pt x="183" y="56"/>
                    <a:pt x="183" y="58"/>
                    <a:pt x="183" y="58"/>
                  </a:cubicBezTo>
                  <a:cubicBezTo>
                    <a:pt x="182" y="58"/>
                    <a:pt x="182" y="59"/>
                    <a:pt x="182" y="59"/>
                  </a:cubicBezTo>
                  <a:cubicBezTo>
                    <a:pt x="182" y="59"/>
                    <a:pt x="183" y="59"/>
                    <a:pt x="183" y="59"/>
                  </a:cubicBezTo>
                  <a:cubicBezTo>
                    <a:pt x="183" y="61"/>
                    <a:pt x="183" y="61"/>
                    <a:pt x="184" y="63"/>
                  </a:cubicBezTo>
                  <a:cubicBezTo>
                    <a:pt x="184" y="63"/>
                    <a:pt x="185" y="63"/>
                    <a:pt x="185" y="63"/>
                  </a:cubicBezTo>
                  <a:cubicBezTo>
                    <a:pt x="185" y="63"/>
                    <a:pt x="185" y="65"/>
                    <a:pt x="185" y="65"/>
                  </a:cubicBezTo>
                  <a:cubicBezTo>
                    <a:pt x="185" y="65"/>
                    <a:pt x="185" y="65"/>
                    <a:pt x="184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2" y="65"/>
                    <a:pt x="182" y="65"/>
                    <a:pt x="180" y="65"/>
                  </a:cubicBezTo>
                  <a:cubicBezTo>
                    <a:pt x="181" y="66"/>
                    <a:pt x="180" y="65"/>
                    <a:pt x="181" y="66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7"/>
                    <a:pt x="180" y="67"/>
                    <a:pt x="179" y="67"/>
                  </a:cubicBezTo>
                  <a:cubicBezTo>
                    <a:pt x="179" y="67"/>
                    <a:pt x="180" y="68"/>
                    <a:pt x="179" y="68"/>
                  </a:cubicBezTo>
                  <a:cubicBezTo>
                    <a:pt x="180" y="69"/>
                    <a:pt x="180" y="69"/>
                    <a:pt x="181" y="69"/>
                  </a:cubicBezTo>
                  <a:cubicBezTo>
                    <a:pt x="182" y="69"/>
                    <a:pt x="184" y="67"/>
                    <a:pt x="185" y="67"/>
                  </a:cubicBezTo>
                  <a:cubicBezTo>
                    <a:pt x="186" y="67"/>
                    <a:pt x="187" y="67"/>
                    <a:pt x="189" y="67"/>
                  </a:cubicBezTo>
                  <a:cubicBezTo>
                    <a:pt x="190" y="67"/>
                    <a:pt x="191" y="66"/>
                    <a:pt x="192" y="66"/>
                  </a:cubicBezTo>
                  <a:cubicBezTo>
                    <a:pt x="192" y="66"/>
                    <a:pt x="192" y="67"/>
                    <a:pt x="192" y="67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1" y="67"/>
                    <a:pt x="190" y="68"/>
                    <a:pt x="190" y="68"/>
                  </a:cubicBezTo>
                  <a:cubicBezTo>
                    <a:pt x="190" y="69"/>
                    <a:pt x="189" y="69"/>
                    <a:pt x="188" y="69"/>
                  </a:cubicBezTo>
                  <a:cubicBezTo>
                    <a:pt x="188" y="73"/>
                    <a:pt x="189" y="72"/>
                    <a:pt x="193" y="72"/>
                  </a:cubicBezTo>
                  <a:cubicBezTo>
                    <a:pt x="194" y="72"/>
                    <a:pt x="195" y="72"/>
                    <a:pt x="195" y="72"/>
                  </a:cubicBezTo>
                  <a:cubicBezTo>
                    <a:pt x="198" y="71"/>
                    <a:pt x="200" y="72"/>
                    <a:pt x="203" y="72"/>
                  </a:cubicBezTo>
                  <a:cubicBezTo>
                    <a:pt x="203" y="71"/>
                    <a:pt x="203" y="71"/>
                    <a:pt x="204" y="71"/>
                  </a:cubicBezTo>
                  <a:cubicBezTo>
                    <a:pt x="204" y="71"/>
                    <a:pt x="203" y="70"/>
                    <a:pt x="203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4" y="69"/>
                    <a:pt x="204" y="68"/>
                  </a:cubicBezTo>
                  <a:cubicBezTo>
                    <a:pt x="204" y="68"/>
                    <a:pt x="203" y="68"/>
                    <a:pt x="203" y="68"/>
                  </a:cubicBezTo>
                  <a:cubicBezTo>
                    <a:pt x="202" y="67"/>
                    <a:pt x="203" y="67"/>
                    <a:pt x="203" y="66"/>
                  </a:cubicBezTo>
                  <a:cubicBezTo>
                    <a:pt x="204" y="67"/>
                    <a:pt x="203" y="65"/>
                    <a:pt x="203" y="65"/>
                  </a:cubicBezTo>
                  <a:cubicBezTo>
                    <a:pt x="202" y="65"/>
                    <a:pt x="202" y="65"/>
                    <a:pt x="201" y="65"/>
                  </a:cubicBezTo>
                  <a:cubicBezTo>
                    <a:pt x="201" y="64"/>
                    <a:pt x="202" y="63"/>
                    <a:pt x="202" y="62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1"/>
                    <a:pt x="200" y="58"/>
                    <a:pt x="201" y="58"/>
                  </a:cubicBezTo>
                  <a:cubicBezTo>
                    <a:pt x="200" y="58"/>
                    <a:pt x="198" y="57"/>
                    <a:pt x="198" y="57"/>
                  </a:cubicBezTo>
                  <a:cubicBezTo>
                    <a:pt x="198" y="57"/>
                    <a:pt x="199" y="57"/>
                    <a:pt x="198" y="56"/>
                  </a:cubicBezTo>
                  <a:cubicBezTo>
                    <a:pt x="198" y="56"/>
                    <a:pt x="196" y="55"/>
                    <a:pt x="196" y="55"/>
                  </a:cubicBezTo>
                  <a:cubicBezTo>
                    <a:pt x="195" y="55"/>
                    <a:pt x="195" y="56"/>
                    <a:pt x="195" y="57"/>
                  </a:cubicBezTo>
                  <a:cubicBezTo>
                    <a:pt x="195" y="57"/>
                    <a:pt x="195" y="57"/>
                    <a:pt x="196" y="58"/>
                  </a:cubicBezTo>
                  <a:cubicBezTo>
                    <a:pt x="196" y="58"/>
                    <a:pt x="194" y="58"/>
                    <a:pt x="193" y="58"/>
                  </a:cubicBezTo>
                  <a:cubicBezTo>
                    <a:pt x="193" y="58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2" y="55"/>
                    <a:pt x="192" y="54"/>
                  </a:cubicBezTo>
                  <a:close/>
                  <a:moveTo>
                    <a:pt x="183" y="47"/>
                  </a:moveTo>
                  <a:cubicBezTo>
                    <a:pt x="183" y="47"/>
                    <a:pt x="182" y="48"/>
                    <a:pt x="183" y="48"/>
                  </a:cubicBezTo>
                  <a:cubicBezTo>
                    <a:pt x="183" y="48"/>
                    <a:pt x="182" y="49"/>
                    <a:pt x="183" y="48"/>
                  </a:cubicBezTo>
                  <a:cubicBezTo>
                    <a:pt x="183" y="48"/>
                    <a:pt x="184" y="49"/>
                    <a:pt x="184" y="50"/>
                  </a:cubicBezTo>
                  <a:cubicBezTo>
                    <a:pt x="185" y="49"/>
                    <a:pt x="188" y="49"/>
                    <a:pt x="186" y="48"/>
                  </a:cubicBezTo>
                  <a:cubicBezTo>
                    <a:pt x="185" y="47"/>
                    <a:pt x="184" y="47"/>
                    <a:pt x="183" y="47"/>
                  </a:cubicBezTo>
                  <a:close/>
                  <a:moveTo>
                    <a:pt x="168" y="47"/>
                  </a:moveTo>
                  <a:cubicBezTo>
                    <a:pt x="168" y="47"/>
                    <a:pt x="168" y="47"/>
                    <a:pt x="167" y="47"/>
                  </a:cubicBezTo>
                  <a:cubicBezTo>
                    <a:pt x="167" y="48"/>
                    <a:pt x="167" y="49"/>
                    <a:pt x="167" y="49"/>
                  </a:cubicBezTo>
                  <a:cubicBezTo>
                    <a:pt x="167" y="50"/>
                    <a:pt x="168" y="50"/>
                    <a:pt x="168" y="50"/>
                  </a:cubicBezTo>
                  <a:cubicBezTo>
                    <a:pt x="169" y="50"/>
                    <a:pt x="169" y="51"/>
                    <a:pt x="169" y="52"/>
                  </a:cubicBezTo>
                  <a:cubicBezTo>
                    <a:pt x="169" y="52"/>
                    <a:pt x="170" y="51"/>
                    <a:pt x="170" y="51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70" y="49"/>
                    <a:pt x="169" y="48"/>
                    <a:pt x="169" y="48"/>
                  </a:cubicBezTo>
                  <a:cubicBezTo>
                    <a:pt x="169" y="48"/>
                    <a:pt x="169" y="48"/>
                    <a:pt x="169" y="47"/>
                  </a:cubicBezTo>
                  <a:cubicBezTo>
                    <a:pt x="169" y="47"/>
                    <a:pt x="168" y="47"/>
                    <a:pt x="168" y="47"/>
                  </a:cubicBezTo>
                  <a:close/>
                  <a:moveTo>
                    <a:pt x="145" y="38"/>
                  </a:moveTo>
                  <a:cubicBezTo>
                    <a:pt x="145" y="38"/>
                    <a:pt x="144" y="39"/>
                    <a:pt x="144" y="39"/>
                  </a:cubicBezTo>
                  <a:cubicBezTo>
                    <a:pt x="143" y="39"/>
                    <a:pt x="143" y="39"/>
                    <a:pt x="142" y="39"/>
                  </a:cubicBezTo>
                  <a:cubicBezTo>
                    <a:pt x="142" y="39"/>
                    <a:pt x="142" y="40"/>
                    <a:pt x="141" y="40"/>
                  </a:cubicBezTo>
                  <a:cubicBezTo>
                    <a:pt x="140" y="41"/>
                    <a:pt x="140" y="41"/>
                    <a:pt x="139" y="43"/>
                  </a:cubicBezTo>
                  <a:cubicBezTo>
                    <a:pt x="141" y="43"/>
                    <a:pt x="143" y="44"/>
                    <a:pt x="145" y="44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7" y="43"/>
                    <a:pt x="148" y="43"/>
                    <a:pt x="148" y="43"/>
                  </a:cubicBezTo>
                  <a:cubicBezTo>
                    <a:pt x="149" y="42"/>
                    <a:pt x="150" y="41"/>
                    <a:pt x="149" y="40"/>
                  </a:cubicBezTo>
                  <a:cubicBezTo>
                    <a:pt x="149" y="40"/>
                    <a:pt x="148" y="40"/>
                    <a:pt x="148" y="39"/>
                  </a:cubicBezTo>
                  <a:cubicBezTo>
                    <a:pt x="148" y="39"/>
                    <a:pt x="147" y="39"/>
                    <a:pt x="147" y="39"/>
                  </a:cubicBezTo>
                  <a:cubicBezTo>
                    <a:pt x="146" y="39"/>
                    <a:pt x="146" y="38"/>
                    <a:pt x="145" y="38"/>
                  </a:cubicBezTo>
                  <a:close/>
                  <a:moveTo>
                    <a:pt x="165" y="35"/>
                  </a:moveTo>
                  <a:cubicBezTo>
                    <a:pt x="162" y="37"/>
                    <a:pt x="163" y="37"/>
                    <a:pt x="163" y="39"/>
                  </a:cubicBezTo>
                  <a:cubicBezTo>
                    <a:pt x="164" y="39"/>
                    <a:pt x="165" y="38"/>
                    <a:pt x="165" y="38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6" y="40"/>
                    <a:pt x="166" y="39"/>
                    <a:pt x="167" y="40"/>
                  </a:cubicBezTo>
                  <a:cubicBezTo>
                    <a:pt x="168" y="40"/>
                    <a:pt x="167" y="41"/>
                    <a:pt x="167" y="42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9" y="41"/>
                    <a:pt x="170" y="42"/>
                    <a:pt x="170" y="42"/>
                  </a:cubicBezTo>
                  <a:cubicBezTo>
                    <a:pt x="170" y="42"/>
                    <a:pt x="170" y="42"/>
                    <a:pt x="169" y="42"/>
                  </a:cubicBezTo>
                  <a:cubicBezTo>
                    <a:pt x="168" y="42"/>
                    <a:pt x="170" y="43"/>
                    <a:pt x="170" y="43"/>
                  </a:cubicBezTo>
                  <a:cubicBezTo>
                    <a:pt x="169" y="43"/>
                    <a:pt x="169" y="43"/>
                    <a:pt x="167" y="43"/>
                  </a:cubicBezTo>
                  <a:cubicBezTo>
                    <a:pt x="167" y="43"/>
                    <a:pt x="168" y="44"/>
                    <a:pt x="168" y="44"/>
                  </a:cubicBezTo>
                  <a:cubicBezTo>
                    <a:pt x="168" y="45"/>
                    <a:pt x="168" y="44"/>
                    <a:pt x="168" y="45"/>
                  </a:cubicBezTo>
                  <a:cubicBezTo>
                    <a:pt x="169" y="45"/>
                    <a:pt x="170" y="45"/>
                    <a:pt x="170" y="44"/>
                  </a:cubicBezTo>
                  <a:cubicBezTo>
                    <a:pt x="171" y="44"/>
                    <a:pt x="171" y="43"/>
                    <a:pt x="172" y="43"/>
                  </a:cubicBezTo>
                  <a:cubicBezTo>
                    <a:pt x="173" y="43"/>
                    <a:pt x="173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6" y="43"/>
                    <a:pt x="175" y="44"/>
                    <a:pt x="177" y="43"/>
                  </a:cubicBezTo>
                  <a:cubicBezTo>
                    <a:pt x="177" y="43"/>
                    <a:pt x="177" y="42"/>
                    <a:pt x="177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9" y="43"/>
                    <a:pt x="180" y="43"/>
                    <a:pt x="181" y="43"/>
                  </a:cubicBezTo>
                  <a:cubicBezTo>
                    <a:pt x="182" y="43"/>
                    <a:pt x="182" y="44"/>
                    <a:pt x="183" y="44"/>
                  </a:cubicBezTo>
                  <a:cubicBezTo>
                    <a:pt x="183" y="44"/>
                    <a:pt x="184" y="44"/>
                    <a:pt x="184" y="44"/>
                  </a:cubicBezTo>
                  <a:cubicBezTo>
                    <a:pt x="185" y="45"/>
                    <a:pt x="186" y="46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90" y="48"/>
                    <a:pt x="191" y="50"/>
                    <a:pt x="193" y="50"/>
                  </a:cubicBezTo>
                  <a:cubicBezTo>
                    <a:pt x="197" y="50"/>
                    <a:pt x="195" y="45"/>
                    <a:pt x="194" y="44"/>
                  </a:cubicBezTo>
                  <a:cubicBezTo>
                    <a:pt x="193" y="42"/>
                    <a:pt x="191" y="41"/>
                    <a:pt x="188" y="42"/>
                  </a:cubicBezTo>
                  <a:cubicBezTo>
                    <a:pt x="188" y="42"/>
                    <a:pt x="188" y="42"/>
                    <a:pt x="187" y="42"/>
                  </a:cubicBezTo>
                  <a:cubicBezTo>
                    <a:pt x="187" y="42"/>
                    <a:pt x="186" y="40"/>
                    <a:pt x="186" y="40"/>
                  </a:cubicBezTo>
                  <a:cubicBezTo>
                    <a:pt x="185" y="39"/>
                    <a:pt x="183" y="40"/>
                    <a:pt x="183" y="39"/>
                  </a:cubicBezTo>
                  <a:cubicBezTo>
                    <a:pt x="182" y="39"/>
                    <a:pt x="182" y="38"/>
                    <a:pt x="182" y="38"/>
                  </a:cubicBezTo>
                  <a:cubicBezTo>
                    <a:pt x="180" y="37"/>
                    <a:pt x="179" y="39"/>
                    <a:pt x="178" y="39"/>
                  </a:cubicBezTo>
                  <a:cubicBezTo>
                    <a:pt x="178" y="39"/>
                    <a:pt x="178" y="39"/>
                    <a:pt x="177" y="39"/>
                  </a:cubicBezTo>
                  <a:cubicBezTo>
                    <a:pt x="177" y="39"/>
                    <a:pt x="177" y="38"/>
                    <a:pt x="177" y="38"/>
                  </a:cubicBezTo>
                  <a:cubicBezTo>
                    <a:pt x="176" y="37"/>
                    <a:pt x="174" y="37"/>
                    <a:pt x="173" y="36"/>
                  </a:cubicBezTo>
                  <a:cubicBezTo>
                    <a:pt x="173" y="36"/>
                    <a:pt x="173" y="37"/>
                    <a:pt x="173" y="37"/>
                  </a:cubicBezTo>
                  <a:cubicBezTo>
                    <a:pt x="172" y="37"/>
                    <a:pt x="173" y="38"/>
                    <a:pt x="173" y="39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0" y="36"/>
                    <a:pt x="169" y="36"/>
                  </a:cubicBezTo>
                  <a:cubicBezTo>
                    <a:pt x="169" y="36"/>
                    <a:pt x="168" y="36"/>
                    <a:pt x="167" y="36"/>
                  </a:cubicBezTo>
                  <a:cubicBezTo>
                    <a:pt x="166" y="36"/>
                    <a:pt x="165" y="35"/>
                    <a:pt x="165" y="35"/>
                  </a:cubicBezTo>
                  <a:close/>
                  <a:moveTo>
                    <a:pt x="44" y="230"/>
                  </a:moveTo>
                  <a:cubicBezTo>
                    <a:pt x="44" y="230"/>
                    <a:pt x="43" y="231"/>
                    <a:pt x="42" y="231"/>
                  </a:cubicBezTo>
                  <a:cubicBezTo>
                    <a:pt x="43" y="232"/>
                    <a:pt x="42" y="231"/>
                    <a:pt x="43" y="232"/>
                  </a:cubicBezTo>
                  <a:cubicBezTo>
                    <a:pt x="43" y="232"/>
                    <a:pt x="43" y="232"/>
                    <a:pt x="43" y="232"/>
                  </a:cubicBezTo>
                  <a:cubicBezTo>
                    <a:pt x="43" y="231"/>
                    <a:pt x="42" y="234"/>
                    <a:pt x="43" y="235"/>
                  </a:cubicBezTo>
                  <a:cubicBezTo>
                    <a:pt x="43" y="235"/>
                    <a:pt x="46" y="236"/>
                    <a:pt x="47" y="237"/>
                  </a:cubicBezTo>
                  <a:cubicBezTo>
                    <a:pt x="47" y="237"/>
                    <a:pt x="47" y="236"/>
                    <a:pt x="47" y="236"/>
                  </a:cubicBezTo>
                  <a:cubicBezTo>
                    <a:pt x="47" y="235"/>
                    <a:pt x="46" y="235"/>
                    <a:pt x="46" y="235"/>
                  </a:cubicBezTo>
                  <a:cubicBezTo>
                    <a:pt x="46" y="235"/>
                    <a:pt x="46" y="235"/>
                    <a:pt x="47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3"/>
                    <a:pt x="47" y="232"/>
                    <a:pt x="46" y="232"/>
                  </a:cubicBezTo>
                  <a:cubicBezTo>
                    <a:pt x="46" y="232"/>
                    <a:pt x="46" y="232"/>
                    <a:pt x="45" y="232"/>
                  </a:cubicBezTo>
                  <a:cubicBezTo>
                    <a:pt x="45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4" y="230"/>
                  </a:cubicBezTo>
                  <a:close/>
                  <a:moveTo>
                    <a:pt x="51" y="226"/>
                  </a:moveTo>
                  <a:cubicBezTo>
                    <a:pt x="51" y="226"/>
                    <a:pt x="51" y="226"/>
                    <a:pt x="51" y="226"/>
                  </a:cubicBezTo>
                  <a:cubicBezTo>
                    <a:pt x="50" y="226"/>
                    <a:pt x="51" y="226"/>
                    <a:pt x="52" y="227"/>
                  </a:cubicBezTo>
                  <a:cubicBezTo>
                    <a:pt x="52" y="227"/>
                    <a:pt x="52" y="225"/>
                    <a:pt x="51" y="226"/>
                  </a:cubicBezTo>
                  <a:close/>
                  <a:moveTo>
                    <a:pt x="39" y="225"/>
                  </a:moveTo>
                  <a:cubicBezTo>
                    <a:pt x="39" y="226"/>
                    <a:pt x="40" y="228"/>
                    <a:pt x="40" y="228"/>
                  </a:cubicBezTo>
                  <a:cubicBezTo>
                    <a:pt x="40" y="229"/>
                    <a:pt x="39" y="229"/>
                    <a:pt x="40" y="229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1" y="230"/>
                    <a:pt x="41" y="231"/>
                    <a:pt x="40" y="230"/>
                  </a:cubicBezTo>
                  <a:cubicBezTo>
                    <a:pt x="40" y="230"/>
                    <a:pt x="40" y="231"/>
                    <a:pt x="40" y="231"/>
                  </a:cubicBezTo>
                  <a:cubicBezTo>
                    <a:pt x="41" y="231"/>
                    <a:pt x="42" y="230"/>
                    <a:pt x="42" y="230"/>
                  </a:cubicBezTo>
                  <a:cubicBezTo>
                    <a:pt x="42" y="230"/>
                    <a:pt x="44" y="230"/>
                    <a:pt x="44" y="230"/>
                  </a:cubicBezTo>
                  <a:cubicBezTo>
                    <a:pt x="44" y="229"/>
                    <a:pt x="44" y="228"/>
                    <a:pt x="44" y="227"/>
                  </a:cubicBezTo>
                  <a:cubicBezTo>
                    <a:pt x="44" y="227"/>
                    <a:pt x="45" y="226"/>
                    <a:pt x="45" y="225"/>
                  </a:cubicBezTo>
                  <a:cubicBezTo>
                    <a:pt x="42" y="225"/>
                    <a:pt x="42" y="226"/>
                    <a:pt x="39" y="225"/>
                  </a:cubicBezTo>
                  <a:close/>
                  <a:moveTo>
                    <a:pt x="148" y="185"/>
                  </a:moveTo>
                  <a:cubicBezTo>
                    <a:pt x="148" y="185"/>
                    <a:pt x="149" y="185"/>
                    <a:pt x="149" y="185"/>
                  </a:cubicBezTo>
                  <a:cubicBezTo>
                    <a:pt x="149" y="185"/>
                    <a:pt x="150" y="186"/>
                    <a:pt x="150" y="187"/>
                  </a:cubicBezTo>
                  <a:cubicBezTo>
                    <a:pt x="150" y="187"/>
                    <a:pt x="152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4" y="185"/>
                    <a:pt x="156" y="185"/>
                    <a:pt x="157" y="186"/>
                  </a:cubicBezTo>
                  <a:cubicBezTo>
                    <a:pt x="157" y="186"/>
                    <a:pt x="161" y="187"/>
                    <a:pt x="159" y="187"/>
                  </a:cubicBezTo>
                  <a:cubicBezTo>
                    <a:pt x="159" y="187"/>
                    <a:pt x="157" y="187"/>
                    <a:pt x="157" y="187"/>
                  </a:cubicBezTo>
                  <a:cubicBezTo>
                    <a:pt x="157" y="187"/>
                    <a:pt x="155" y="186"/>
                    <a:pt x="154" y="187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3" y="188"/>
                    <a:pt x="153" y="187"/>
                    <a:pt x="152" y="188"/>
                  </a:cubicBezTo>
                  <a:cubicBezTo>
                    <a:pt x="151" y="188"/>
                    <a:pt x="150" y="189"/>
                    <a:pt x="149" y="189"/>
                  </a:cubicBezTo>
                  <a:cubicBezTo>
                    <a:pt x="148" y="190"/>
                    <a:pt x="146" y="191"/>
                    <a:pt x="145" y="192"/>
                  </a:cubicBezTo>
                  <a:cubicBezTo>
                    <a:pt x="144" y="192"/>
                    <a:pt x="143" y="194"/>
                    <a:pt x="143" y="194"/>
                  </a:cubicBezTo>
                  <a:cubicBezTo>
                    <a:pt x="143" y="194"/>
                    <a:pt x="143" y="195"/>
                    <a:pt x="143" y="195"/>
                  </a:cubicBezTo>
                  <a:cubicBezTo>
                    <a:pt x="142" y="195"/>
                    <a:pt x="141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39" y="195"/>
                    <a:pt x="139" y="194"/>
                    <a:pt x="139" y="194"/>
                  </a:cubicBezTo>
                  <a:cubicBezTo>
                    <a:pt x="139" y="193"/>
                    <a:pt x="140" y="194"/>
                    <a:pt x="140" y="193"/>
                  </a:cubicBezTo>
                  <a:cubicBezTo>
                    <a:pt x="141" y="193"/>
                    <a:pt x="142" y="191"/>
                    <a:pt x="142" y="190"/>
                  </a:cubicBezTo>
                  <a:cubicBezTo>
                    <a:pt x="143" y="190"/>
                    <a:pt x="145" y="189"/>
                    <a:pt x="146" y="188"/>
                  </a:cubicBezTo>
                  <a:cubicBezTo>
                    <a:pt x="146" y="188"/>
                    <a:pt x="146" y="187"/>
                    <a:pt x="146" y="187"/>
                  </a:cubicBezTo>
                  <a:cubicBezTo>
                    <a:pt x="146" y="186"/>
                    <a:pt x="147" y="186"/>
                    <a:pt x="148" y="185"/>
                  </a:cubicBezTo>
                  <a:close/>
                  <a:moveTo>
                    <a:pt x="146" y="160"/>
                  </a:moveTo>
                  <a:cubicBezTo>
                    <a:pt x="147" y="160"/>
                    <a:pt x="147" y="160"/>
                    <a:pt x="148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1"/>
                    <a:pt x="147" y="161"/>
                    <a:pt x="146" y="161"/>
                  </a:cubicBezTo>
                  <a:cubicBezTo>
                    <a:pt x="146" y="161"/>
                    <a:pt x="146" y="162"/>
                    <a:pt x="147" y="162"/>
                  </a:cubicBezTo>
                  <a:cubicBezTo>
                    <a:pt x="147" y="162"/>
                    <a:pt x="147" y="162"/>
                    <a:pt x="147" y="163"/>
                  </a:cubicBezTo>
                  <a:cubicBezTo>
                    <a:pt x="146" y="163"/>
                    <a:pt x="145" y="162"/>
                    <a:pt x="145" y="163"/>
                  </a:cubicBezTo>
                  <a:cubicBezTo>
                    <a:pt x="144" y="163"/>
                    <a:pt x="145" y="164"/>
                    <a:pt x="144" y="164"/>
                  </a:cubicBezTo>
                  <a:cubicBezTo>
                    <a:pt x="144" y="164"/>
                    <a:pt x="143" y="164"/>
                    <a:pt x="143" y="164"/>
                  </a:cubicBezTo>
                  <a:cubicBezTo>
                    <a:pt x="142" y="165"/>
                    <a:pt x="142" y="166"/>
                    <a:pt x="141" y="167"/>
                  </a:cubicBezTo>
                  <a:cubicBezTo>
                    <a:pt x="140" y="167"/>
                    <a:pt x="140" y="167"/>
                    <a:pt x="139" y="167"/>
                  </a:cubicBezTo>
                  <a:cubicBezTo>
                    <a:pt x="139" y="167"/>
                    <a:pt x="135" y="171"/>
                    <a:pt x="135" y="171"/>
                  </a:cubicBezTo>
                  <a:cubicBezTo>
                    <a:pt x="134" y="171"/>
                    <a:pt x="135" y="172"/>
                    <a:pt x="134" y="172"/>
                  </a:cubicBezTo>
                  <a:cubicBezTo>
                    <a:pt x="134" y="173"/>
                    <a:pt x="132" y="173"/>
                    <a:pt x="131" y="173"/>
                  </a:cubicBezTo>
                  <a:cubicBezTo>
                    <a:pt x="131" y="173"/>
                    <a:pt x="131" y="172"/>
                    <a:pt x="131" y="172"/>
                  </a:cubicBezTo>
                  <a:cubicBezTo>
                    <a:pt x="130" y="172"/>
                    <a:pt x="130" y="172"/>
                    <a:pt x="129" y="172"/>
                  </a:cubicBezTo>
                  <a:cubicBezTo>
                    <a:pt x="128" y="173"/>
                    <a:pt x="127" y="176"/>
                    <a:pt x="126" y="176"/>
                  </a:cubicBezTo>
                  <a:cubicBezTo>
                    <a:pt x="126" y="176"/>
                    <a:pt x="124" y="176"/>
                    <a:pt x="124" y="176"/>
                  </a:cubicBezTo>
                  <a:cubicBezTo>
                    <a:pt x="121" y="176"/>
                    <a:pt x="120" y="176"/>
                    <a:pt x="118" y="177"/>
                  </a:cubicBezTo>
                  <a:cubicBezTo>
                    <a:pt x="118" y="177"/>
                    <a:pt x="117" y="177"/>
                    <a:pt x="117" y="176"/>
                  </a:cubicBezTo>
                  <a:cubicBezTo>
                    <a:pt x="116" y="176"/>
                    <a:pt x="116" y="174"/>
                    <a:pt x="116" y="174"/>
                  </a:cubicBezTo>
                  <a:cubicBezTo>
                    <a:pt x="115" y="174"/>
                    <a:pt x="113" y="174"/>
                    <a:pt x="112" y="174"/>
                  </a:cubicBezTo>
                  <a:cubicBezTo>
                    <a:pt x="112" y="174"/>
                    <a:pt x="111" y="173"/>
                    <a:pt x="111" y="173"/>
                  </a:cubicBezTo>
                  <a:cubicBezTo>
                    <a:pt x="109" y="170"/>
                    <a:pt x="114" y="173"/>
                    <a:pt x="116" y="172"/>
                  </a:cubicBezTo>
                  <a:cubicBezTo>
                    <a:pt x="116" y="172"/>
                    <a:pt x="117" y="172"/>
                    <a:pt x="117" y="171"/>
                  </a:cubicBezTo>
                  <a:cubicBezTo>
                    <a:pt x="118" y="171"/>
                    <a:pt x="119" y="170"/>
                    <a:pt x="120" y="170"/>
                  </a:cubicBezTo>
                  <a:cubicBezTo>
                    <a:pt x="120" y="169"/>
                    <a:pt x="121" y="168"/>
                    <a:pt x="121" y="168"/>
                  </a:cubicBezTo>
                  <a:cubicBezTo>
                    <a:pt x="122" y="168"/>
                    <a:pt x="123" y="168"/>
                    <a:pt x="124" y="169"/>
                  </a:cubicBezTo>
                  <a:cubicBezTo>
                    <a:pt x="124" y="168"/>
                    <a:pt x="124" y="168"/>
                    <a:pt x="124" y="167"/>
                  </a:cubicBezTo>
                  <a:cubicBezTo>
                    <a:pt x="123" y="166"/>
                    <a:pt x="122" y="165"/>
                    <a:pt x="121" y="163"/>
                  </a:cubicBezTo>
                  <a:cubicBezTo>
                    <a:pt x="121" y="163"/>
                    <a:pt x="121" y="163"/>
                    <a:pt x="121" y="162"/>
                  </a:cubicBezTo>
                  <a:cubicBezTo>
                    <a:pt x="121" y="162"/>
                    <a:pt x="120" y="161"/>
                    <a:pt x="120" y="161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20" y="161"/>
                    <a:pt x="122" y="160"/>
                    <a:pt x="123" y="161"/>
                  </a:cubicBezTo>
                  <a:cubicBezTo>
                    <a:pt x="123" y="161"/>
                    <a:pt x="123" y="162"/>
                    <a:pt x="123" y="162"/>
                  </a:cubicBezTo>
                  <a:cubicBezTo>
                    <a:pt x="124" y="163"/>
                    <a:pt x="124" y="162"/>
                    <a:pt x="125" y="162"/>
                  </a:cubicBezTo>
                  <a:cubicBezTo>
                    <a:pt x="125" y="163"/>
                    <a:pt x="125" y="165"/>
                    <a:pt x="126" y="166"/>
                  </a:cubicBezTo>
                  <a:cubicBezTo>
                    <a:pt x="129" y="166"/>
                    <a:pt x="133" y="167"/>
                    <a:pt x="134" y="167"/>
                  </a:cubicBezTo>
                  <a:cubicBezTo>
                    <a:pt x="136" y="166"/>
                    <a:pt x="137" y="164"/>
                    <a:pt x="138" y="163"/>
                  </a:cubicBezTo>
                  <a:cubicBezTo>
                    <a:pt x="138" y="163"/>
                    <a:pt x="139" y="163"/>
                    <a:pt x="140" y="163"/>
                  </a:cubicBezTo>
                  <a:cubicBezTo>
                    <a:pt x="141" y="162"/>
                    <a:pt x="141" y="161"/>
                    <a:pt x="142" y="161"/>
                  </a:cubicBezTo>
                  <a:cubicBezTo>
                    <a:pt x="143" y="160"/>
                    <a:pt x="144" y="161"/>
                    <a:pt x="144" y="161"/>
                  </a:cubicBezTo>
                  <a:cubicBezTo>
                    <a:pt x="145" y="161"/>
                    <a:pt x="145" y="160"/>
                    <a:pt x="146" y="160"/>
                  </a:cubicBezTo>
                  <a:close/>
                  <a:moveTo>
                    <a:pt x="100" y="158"/>
                  </a:moveTo>
                  <a:cubicBezTo>
                    <a:pt x="101" y="158"/>
                    <a:pt x="103" y="159"/>
                    <a:pt x="104" y="159"/>
                  </a:cubicBezTo>
                  <a:cubicBezTo>
                    <a:pt x="104" y="159"/>
                    <a:pt x="104" y="160"/>
                    <a:pt x="104" y="160"/>
                  </a:cubicBezTo>
                  <a:cubicBezTo>
                    <a:pt x="106" y="160"/>
                    <a:pt x="107" y="160"/>
                    <a:pt x="109" y="160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7" y="161"/>
                    <a:pt x="106" y="161"/>
                    <a:pt x="105" y="162"/>
                  </a:cubicBezTo>
                  <a:cubicBezTo>
                    <a:pt x="102" y="162"/>
                    <a:pt x="101" y="161"/>
                    <a:pt x="100" y="161"/>
                  </a:cubicBezTo>
                  <a:cubicBezTo>
                    <a:pt x="99" y="161"/>
                    <a:pt x="99" y="161"/>
                    <a:pt x="98" y="161"/>
                  </a:cubicBezTo>
                  <a:cubicBezTo>
                    <a:pt x="97" y="161"/>
                    <a:pt x="97" y="160"/>
                    <a:pt x="96" y="160"/>
                  </a:cubicBezTo>
                  <a:cubicBezTo>
                    <a:pt x="97" y="160"/>
                    <a:pt x="97" y="160"/>
                    <a:pt x="98" y="159"/>
                  </a:cubicBezTo>
                  <a:cubicBezTo>
                    <a:pt x="98" y="159"/>
                    <a:pt x="99" y="159"/>
                    <a:pt x="100" y="159"/>
                  </a:cubicBezTo>
                  <a:cubicBezTo>
                    <a:pt x="100" y="159"/>
                    <a:pt x="100" y="158"/>
                    <a:pt x="100" y="158"/>
                  </a:cubicBezTo>
                  <a:close/>
                  <a:moveTo>
                    <a:pt x="98" y="134"/>
                  </a:moveTo>
                  <a:cubicBezTo>
                    <a:pt x="100" y="134"/>
                    <a:pt x="101" y="135"/>
                    <a:pt x="102" y="135"/>
                  </a:cubicBezTo>
                  <a:cubicBezTo>
                    <a:pt x="103" y="135"/>
                    <a:pt x="104" y="135"/>
                    <a:pt x="104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3" y="136"/>
                    <a:pt x="97" y="137"/>
                    <a:pt x="100" y="138"/>
                  </a:cubicBezTo>
                  <a:cubicBezTo>
                    <a:pt x="101" y="138"/>
                    <a:pt x="101" y="138"/>
                    <a:pt x="102" y="138"/>
                  </a:cubicBezTo>
                  <a:cubicBezTo>
                    <a:pt x="103" y="138"/>
                    <a:pt x="104" y="139"/>
                    <a:pt x="105" y="139"/>
                  </a:cubicBezTo>
                  <a:cubicBezTo>
                    <a:pt x="107" y="140"/>
                    <a:pt x="109" y="139"/>
                    <a:pt x="110" y="139"/>
                  </a:cubicBezTo>
                  <a:cubicBezTo>
                    <a:pt x="110" y="139"/>
                    <a:pt x="111" y="139"/>
                    <a:pt x="111" y="140"/>
                  </a:cubicBezTo>
                  <a:cubicBezTo>
                    <a:pt x="111" y="141"/>
                    <a:pt x="110" y="143"/>
                    <a:pt x="109" y="144"/>
                  </a:cubicBezTo>
                  <a:cubicBezTo>
                    <a:pt x="109" y="144"/>
                    <a:pt x="110" y="144"/>
                    <a:pt x="110" y="144"/>
                  </a:cubicBezTo>
                  <a:cubicBezTo>
                    <a:pt x="110" y="144"/>
                    <a:pt x="110" y="145"/>
                    <a:pt x="110" y="145"/>
                  </a:cubicBezTo>
                  <a:cubicBezTo>
                    <a:pt x="109" y="145"/>
                    <a:pt x="107" y="146"/>
                    <a:pt x="105" y="146"/>
                  </a:cubicBezTo>
                  <a:cubicBezTo>
                    <a:pt x="105" y="145"/>
                    <a:pt x="104" y="145"/>
                    <a:pt x="104" y="145"/>
                  </a:cubicBezTo>
                  <a:cubicBezTo>
                    <a:pt x="103" y="144"/>
                    <a:pt x="103" y="145"/>
                    <a:pt x="102" y="145"/>
                  </a:cubicBezTo>
                  <a:cubicBezTo>
                    <a:pt x="102" y="145"/>
                    <a:pt x="102" y="146"/>
                    <a:pt x="102" y="147"/>
                  </a:cubicBezTo>
                  <a:cubicBezTo>
                    <a:pt x="102" y="147"/>
                    <a:pt x="108" y="149"/>
                    <a:pt x="105" y="149"/>
                  </a:cubicBezTo>
                  <a:cubicBezTo>
                    <a:pt x="105" y="149"/>
                    <a:pt x="104" y="148"/>
                    <a:pt x="104" y="148"/>
                  </a:cubicBezTo>
                  <a:cubicBezTo>
                    <a:pt x="103" y="148"/>
                    <a:pt x="102" y="148"/>
                    <a:pt x="102" y="148"/>
                  </a:cubicBezTo>
                  <a:cubicBezTo>
                    <a:pt x="100" y="149"/>
                    <a:pt x="98" y="149"/>
                    <a:pt x="97" y="150"/>
                  </a:cubicBezTo>
                  <a:cubicBezTo>
                    <a:pt x="96" y="150"/>
                    <a:pt x="95" y="152"/>
                    <a:pt x="94" y="152"/>
                  </a:cubicBezTo>
                  <a:cubicBezTo>
                    <a:pt x="94" y="152"/>
                    <a:pt x="94" y="151"/>
                    <a:pt x="94" y="150"/>
                  </a:cubicBezTo>
                  <a:cubicBezTo>
                    <a:pt x="95" y="150"/>
                    <a:pt x="95" y="151"/>
                    <a:pt x="96" y="150"/>
                  </a:cubicBezTo>
                  <a:cubicBezTo>
                    <a:pt x="96" y="150"/>
                    <a:pt x="96" y="149"/>
                    <a:pt x="96" y="149"/>
                  </a:cubicBezTo>
                  <a:cubicBezTo>
                    <a:pt x="97" y="148"/>
                    <a:pt x="98" y="148"/>
                    <a:pt x="100" y="147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97" y="146"/>
                    <a:pt x="97" y="146"/>
                    <a:pt x="95" y="147"/>
                  </a:cubicBezTo>
                  <a:cubicBezTo>
                    <a:pt x="94" y="148"/>
                    <a:pt x="93" y="148"/>
                    <a:pt x="93" y="149"/>
                  </a:cubicBezTo>
                  <a:cubicBezTo>
                    <a:pt x="93" y="149"/>
                    <a:pt x="93" y="150"/>
                    <a:pt x="93" y="150"/>
                  </a:cubicBezTo>
                  <a:cubicBezTo>
                    <a:pt x="93" y="151"/>
                    <a:pt x="92" y="151"/>
                    <a:pt x="92" y="151"/>
                  </a:cubicBezTo>
                  <a:cubicBezTo>
                    <a:pt x="89" y="151"/>
                    <a:pt x="88" y="150"/>
                    <a:pt x="86" y="149"/>
                  </a:cubicBezTo>
                  <a:cubicBezTo>
                    <a:pt x="86" y="148"/>
                    <a:pt x="86" y="148"/>
                    <a:pt x="86" y="148"/>
                  </a:cubicBezTo>
                  <a:cubicBezTo>
                    <a:pt x="87" y="148"/>
                    <a:pt x="87" y="148"/>
                    <a:pt x="86" y="146"/>
                  </a:cubicBezTo>
                  <a:cubicBezTo>
                    <a:pt x="87" y="146"/>
                    <a:pt x="88" y="145"/>
                    <a:pt x="89" y="144"/>
                  </a:cubicBezTo>
                  <a:cubicBezTo>
                    <a:pt x="89" y="144"/>
                    <a:pt x="89" y="144"/>
                    <a:pt x="89" y="143"/>
                  </a:cubicBezTo>
                  <a:cubicBezTo>
                    <a:pt x="89" y="143"/>
                    <a:pt x="88" y="142"/>
                    <a:pt x="87" y="142"/>
                  </a:cubicBezTo>
                  <a:cubicBezTo>
                    <a:pt x="86" y="140"/>
                    <a:pt x="89" y="142"/>
                    <a:pt x="90" y="142"/>
                  </a:cubicBezTo>
                  <a:cubicBezTo>
                    <a:pt x="91" y="142"/>
                    <a:pt x="92" y="142"/>
                    <a:pt x="93" y="142"/>
                  </a:cubicBezTo>
                  <a:cubicBezTo>
                    <a:pt x="92" y="141"/>
                    <a:pt x="94" y="141"/>
                    <a:pt x="92" y="141"/>
                  </a:cubicBezTo>
                  <a:cubicBezTo>
                    <a:pt x="92" y="141"/>
                    <a:pt x="92" y="140"/>
                    <a:pt x="92" y="140"/>
                  </a:cubicBezTo>
                  <a:cubicBezTo>
                    <a:pt x="90" y="138"/>
                    <a:pt x="83" y="138"/>
                    <a:pt x="81" y="139"/>
                  </a:cubicBezTo>
                  <a:cubicBezTo>
                    <a:pt x="81" y="138"/>
                    <a:pt x="81" y="136"/>
                    <a:pt x="82" y="137"/>
                  </a:cubicBezTo>
                  <a:cubicBezTo>
                    <a:pt x="82" y="137"/>
                    <a:pt x="83" y="137"/>
                    <a:pt x="84" y="137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5" y="136"/>
                    <a:pt x="85" y="137"/>
                    <a:pt x="85" y="136"/>
                  </a:cubicBezTo>
                  <a:cubicBezTo>
                    <a:pt x="86" y="136"/>
                    <a:pt x="87" y="137"/>
                    <a:pt x="89" y="137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2" y="136"/>
                    <a:pt x="92" y="136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4" y="135"/>
                    <a:pt x="95" y="135"/>
                    <a:pt x="96" y="135"/>
                  </a:cubicBezTo>
                  <a:cubicBezTo>
                    <a:pt x="97" y="135"/>
                    <a:pt x="98" y="134"/>
                    <a:pt x="98" y="134"/>
                  </a:cubicBezTo>
                  <a:close/>
                  <a:moveTo>
                    <a:pt x="193" y="126"/>
                  </a:moveTo>
                  <a:cubicBezTo>
                    <a:pt x="194" y="126"/>
                    <a:pt x="194" y="127"/>
                    <a:pt x="194" y="127"/>
                  </a:cubicBezTo>
                  <a:cubicBezTo>
                    <a:pt x="195" y="128"/>
                    <a:pt x="194" y="127"/>
                    <a:pt x="194" y="127"/>
                  </a:cubicBezTo>
                  <a:cubicBezTo>
                    <a:pt x="194" y="127"/>
                    <a:pt x="194" y="127"/>
                    <a:pt x="193" y="126"/>
                  </a:cubicBezTo>
                  <a:close/>
                  <a:moveTo>
                    <a:pt x="191" y="124"/>
                  </a:moveTo>
                  <a:cubicBezTo>
                    <a:pt x="192" y="126"/>
                    <a:pt x="192" y="127"/>
                    <a:pt x="192" y="124"/>
                  </a:cubicBezTo>
                  <a:lnTo>
                    <a:pt x="191" y="124"/>
                  </a:lnTo>
                  <a:close/>
                  <a:moveTo>
                    <a:pt x="169" y="122"/>
                  </a:moveTo>
                  <a:cubicBezTo>
                    <a:pt x="168" y="122"/>
                    <a:pt x="168" y="122"/>
                    <a:pt x="168" y="122"/>
                  </a:cubicBezTo>
                  <a:cubicBezTo>
                    <a:pt x="167" y="123"/>
                    <a:pt x="166" y="122"/>
                    <a:pt x="167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9" y="123"/>
                    <a:pt x="171" y="123"/>
                    <a:pt x="170" y="122"/>
                  </a:cubicBezTo>
                  <a:cubicBezTo>
                    <a:pt x="169" y="122"/>
                    <a:pt x="170" y="122"/>
                    <a:pt x="169" y="122"/>
                  </a:cubicBezTo>
                  <a:close/>
                  <a:moveTo>
                    <a:pt x="183" y="120"/>
                  </a:moveTo>
                  <a:cubicBezTo>
                    <a:pt x="182" y="120"/>
                    <a:pt x="181" y="122"/>
                    <a:pt x="183" y="122"/>
                  </a:cubicBezTo>
                  <a:cubicBezTo>
                    <a:pt x="183" y="121"/>
                    <a:pt x="185" y="119"/>
                    <a:pt x="183" y="120"/>
                  </a:cubicBezTo>
                  <a:close/>
                  <a:moveTo>
                    <a:pt x="190" y="118"/>
                  </a:moveTo>
                  <a:cubicBezTo>
                    <a:pt x="189" y="119"/>
                    <a:pt x="189" y="119"/>
                    <a:pt x="189" y="119"/>
                  </a:cubicBezTo>
                  <a:cubicBezTo>
                    <a:pt x="189" y="119"/>
                    <a:pt x="188" y="118"/>
                    <a:pt x="187" y="118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8" y="119"/>
                    <a:pt x="189" y="120"/>
                    <a:pt x="190" y="120"/>
                  </a:cubicBezTo>
                  <a:cubicBezTo>
                    <a:pt x="191" y="119"/>
                    <a:pt x="190" y="118"/>
                    <a:pt x="190" y="118"/>
                  </a:cubicBezTo>
                  <a:close/>
                  <a:moveTo>
                    <a:pt x="187" y="116"/>
                  </a:moveTo>
                  <a:cubicBezTo>
                    <a:pt x="187" y="116"/>
                    <a:pt x="187" y="117"/>
                    <a:pt x="187" y="117"/>
                  </a:cubicBezTo>
                  <a:cubicBezTo>
                    <a:pt x="188" y="117"/>
                    <a:pt x="187" y="116"/>
                    <a:pt x="187" y="116"/>
                  </a:cubicBezTo>
                  <a:close/>
                  <a:moveTo>
                    <a:pt x="200" y="112"/>
                  </a:moveTo>
                  <a:cubicBezTo>
                    <a:pt x="200" y="112"/>
                    <a:pt x="199" y="112"/>
                    <a:pt x="199" y="113"/>
                  </a:cubicBezTo>
                  <a:cubicBezTo>
                    <a:pt x="199" y="113"/>
                    <a:pt x="200" y="114"/>
                    <a:pt x="199" y="114"/>
                  </a:cubicBezTo>
                  <a:cubicBezTo>
                    <a:pt x="199" y="114"/>
                    <a:pt x="199" y="114"/>
                    <a:pt x="199" y="114"/>
                  </a:cubicBezTo>
                  <a:cubicBezTo>
                    <a:pt x="198" y="113"/>
                    <a:pt x="198" y="114"/>
                    <a:pt x="197" y="114"/>
                  </a:cubicBezTo>
                  <a:cubicBezTo>
                    <a:pt x="197" y="116"/>
                    <a:pt x="197" y="118"/>
                    <a:pt x="195" y="118"/>
                  </a:cubicBezTo>
                  <a:cubicBezTo>
                    <a:pt x="195" y="118"/>
                    <a:pt x="194" y="118"/>
                    <a:pt x="194" y="118"/>
                  </a:cubicBezTo>
                  <a:cubicBezTo>
                    <a:pt x="194" y="118"/>
                    <a:pt x="194" y="119"/>
                    <a:pt x="194" y="119"/>
                  </a:cubicBezTo>
                  <a:cubicBezTo>
                    <a:pt x="195" y="119"/>
                    <a:pt x="194" y="119"/>
                    <a:pt x="194" y="120"/>
                  </a:cubicBezTo>
                  <a:cubicBezTo>
                    <a:pt x="195" y="120"/>
                    <a:pt x="195" y="120"/>
                    <a:pt x="196" y="119"/>
                  </a:cubicBezTo>
                  <a:cubicBezTo>
                    <a:pt x="196" y="120"/>
                    <a:pt x="196" y="120"/>
                    <a:pt x="196" y="120"/>
                  </a:cubicBezTo>
                  <a:cubicBezTo>
                    <a:pt x="196" y="120"/>
                    <a:pt x="197" y="120"/>
                    <a:pt x="197" y="121"/>
                  </a:cubicBezTo>
                  <a:cubicBezTo>
                    <a:pt x="197" y="120"/>
                    <a:pt x="198" y="119"/>
                    <a:pt x="199" y="119"/>
                  </a:cubicBezTo>
                  <a:cubicBezTo>
                    <a:pt x="200" y="119"/>
                    <a:pt x="199" y="121"/>
                    <a:pt x="199" y="121"/>
                  </a:cubicBezTo>
                  <a:cubicBezTo>
                    <a:pt x="199" y="121"/>
                    <a:pt x="199" y="121"/>
                    <a:pt x="199" y="121"/>
                  </a:cubicBezTo>
                  <a:cubicBezTo>
                    <a:pt x="201" y="122"/>
                    <a:pt x="200" y="122"/>
                    <a:pt x="201" y="123"/>
                  </a:cubicBezTo>
                  <a:cubicBezTo>
                    <a:pt x="201" y="123"/>
                    <a:pt x="203" y="124"/>
                    <a:pt x="202" y="123"/>
                  </a:cubicBezTo>
                  <a:cubicBezTo>
                    <a:pt x="203" y="123"/>
                    <a:pt x="203" y="124"/>
                    <a:pt x="204" y="123"/>
                  </a:cubicBezTo>
                  <a:cubicBezTo>
                    <a:pt x="204" y="123"/>
                    <a:pt x="205" y="122"/>
                    <a:pt x="204" y="123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7" y="122"/>
                    <a:pt x="206" y="122"/>
                    <a:pt x="208" y="122"/>
                  </a:cubicBezTo>
                  <a:cubicBezTo>
                    <a:pt x="209" y="121"/>
                    <a:pt x="210" y="121"/>
                    <a:pt x="211" y="121"/>
                  </a:cubicBezTo>
                  <a:cubicBezTo>
                    <a:pt x="211" y="121"/>
                    <a:pt x="211" y="120"/>
                    <a:pt x="211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0" y="119"/>
                    <a:pt x="210" y="117"/>
                    <a:pt x="210" y="116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3"/>
                    <a:pt x="204" y="113"/>
                    <a:pt x="204" y="113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202" y="112"/>
                    <a:pt x="202" y="113"/>
                    <a:pt x="202" y="113"/>
                  </a:cubicBezTo>
                  <a:cubicBezTo>
                    <a:pt x="202" y="113"/>
                    <a:pt x="202" y="112"/>
                    <a:pt x="202" y="112"/>
                  </a:cubicBezTo>
                  <a:cubicBezTo>
                    <a:pt x="201" y="112"/>
                    <a:pt x="200" y="112"/>
                    <a:pt x="200" y="112"/>
                  </a:cubicBezTo>
                  <a:close/>
                  <a:moveTo>
                    <a:pt x="188" y="105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6" y="107"/>
                    <a:pt x="187" y="106"/>
                    <a:pt x="187" y="108"/>
                  </a:cubicBezTo>
                  <a:cubicBezTo>
                    <a:pt x="187" y="108"/>
                    <a:pt x="188" y="107"/>
                    <a:pt x="188" y="107"/>
                  </a:cubicBezTo>
                  <a:cubicBezTo>
                    <a:pt x="188" y="107"/>
                    <a:pt x="189" y="104"/>
                    <a:pt x="188" y="105"/>
                  </a:cubicBezTo>
                  <a:close/>
                  <a:moveTo>
                    <a:pt x="156" y="83"/>
                  </a:moveTo>
                  <a:cubicBezTo>
                    <a:pt x="156" y="86"/>
                    <a:pt x="156" y="88"/>
                    <a:pt x="157" y="91"/>
                  </a:cubicBezTo>
                  <a:cubicBezTo>
                    <a:pt x="158" y="91"/>
                    <a:pt x="160" y="91"/>
                    <a:pt x="161" y="91"/>
                  </a:cubicBezTo>
                  <a:cubicBezTo>
                    <a:pt x="161" y="91"/>
                    <a:pt x="162" y="92"/>
                    <a:pt x="162" y="92"/>
                  </a:cubicBezTo>
                  <a:cubicBezTo>
                    <a:pt x="163" y="92"/>
                    <a:pt x="163" y="92"/>
                    <a:pt x="164" y="92"/>
                  </a:cubicBezTo>
                  <a:cubicBezTo>
                    <a:pt x="164" y="92"/>
                    <a:pt x="165" y="91"/>
                    <a:pt x="165" y="91"/>
                  </a:cubicBezTo>
                  <a:cubicBezTo>
                    <a:pt x="164" y="90"/>
                    <a:pt x="165" y="90"/>
                    <a:pt x="164" y="89"/>
                  </a:cubicBezTo>
                  <a:cubicBezTo>
                    <a:pt x="164" y="89"/>
                    <a:pt x="162" y="88"/>
                    <a:pt x="162" y="88"/>
                  </a:cubicBezTo>
                  <a:cubicBezTo>
                    <a:pt x="161" y="87"/>
                    <a:pt x="162" y="86"/>
                    <a:pt x="161" y="85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7" y="82"/>
                    <a:pt x="157" y="83"/>
                    <a:pt x="156" y="83"/>
                  </a:cubicBezTo>
                  <a:close/>
                  <a:moveTo>
                    <a:pt x="94" y="74"/>
                  </a:moveTo>
                  <a:cubicBezTo>
                    <a:pt x="93" y="74"/>
                    <a:pt x="92" y="75"/>
                    <a:pt x="91" y="75"/>
                  </a:cubicBezTo>
                  <a:cubicBezTo>
                    <a:pt x="90" y="75"/>
                    <a:pt x="88" y="75"/>
                    <a:pt x="86" y="7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5" y="76"/>
                    <a:pt x="84" y="76"/>
                    <a:pt x="83" y="76"/>
                  </a:cubicBezTo>
                  <a:cubicBezTo>
                    <a:pt x="82" y="77"/>
                    <a:pt x="81" y="78"/>
                    <a:pt x="80" y="78"/>
                  </a:cubicBezTo>
                  <a:cubicBezTo>
                    <a:pt x="80" y="79"/>
                    <a:pt x="81" y="81"/>
                    <a:pt x="81" y="82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4"/>
                    <a:pt x="80" y="85"/>
                    <a:pt x="80" y="86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1" y="87"/>
                    <a:pt x="80" y="87"/>
                    <a:pt x="79" y="87"/>
                  </a:cubicBezTo>
                  <a:cubicBezTo>
                    <a:pt x="80" y="89"/>
                    <a:pt x="81" y="90"/>
                    <a:pt x="80" y="92"/>
                  </a:cubicBezTo>
                  <a:cubicBezTo>
                    <a:pt x="80" y="92"/>
                    <a:pt x="79" y="93"/>
                    <a:pt x="79" y="93"/>
                  </a:cubicBezTo>
                  <a:cubicBezTo>
                    <a:pt x="78" y="94"/>
                    <a:pt x="78" y="95"/>
                    <a:pt x="78" y="96"/>
                  </a:cubicBezTo>
                  <a:cubicBezTo>
                    <a:pt x="78" y="96"/>
                    <a:pt x="79" y="96"/>
                    <a:pt x="79" y="96"/>
                  </a:cubicBezTo>
                  <a:cubicBezTo>
                    <a:pt x="80" y="97"/>
                    <a:pt x="80" y="97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3" y="99"/>
                    <a:pt x="83" y="102"/>
                    <a:pt x="84" y="102"/>
                  </a:cubicBezTo>
                  <a:cubicBezTo>
                    <a:pt x="88" y="103"/>
                    <a:pt x="90" y="99"/>
                    <a:pt x="91" y="98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5" y="99"/>
                    <a:pt x="96" y="99"/>
                    <a:pt x="98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7"/>
                    <a:pt x="99" y="97"/>
                    <a:pt x="100" y="96"/>
                  </a:cubicBezTo>
                  <a:cubicBezTo>
                    <a:pt x="100" y="96"/>
                    <a:pt x="101" y="96"/>
                    <a:pt x="101" y="96"/>
                  </a:cubicBezTo>
                  <a:cubicBezTo>
                    <a:pt x="101" y="95"/>
                    <a:pt x="101" y="94"/>
                    <a:pt x="101" y="94"/>
                  </a:cubicBezTo>
                  <a:cubicBezTo>
                    <a:pt x="101" y="94"/>
                    <a:pt x="101" y="93"/>
                    <a:pt x="101" y="93"/>
                  </a:cubicBezTo>
                  <a:cubicBezTo>
                    <a:pt x="101" y="92"/>
                    <a:pt x="102" y="93"/>
                    <a:pt x="102" y="92"/>
                  </a:cubicBezTo>
                  <a:cubicBezTo>
                    <a:pt x="103" y="92"/>
                    <a:pt x="103" y="91"/>
                    <a:pt x="103" y="91"/>
                  </a:cubicBezTo>
                  <a:cubicBezTo>
                    <a:pt x="104" y="90"/>
                    <a:pt x="105" y="90"/>
                    <a:pt x="105" y="9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6"/>
                    <a:pt x="110" y="86"/>
                    <a:pt x="111" y="86"/>
                  </a:cubicBezTo>
                  <a:cubicBezTo>
                    <a:pt x="112" y="86"/>
                    <a:pt x="113" y="84"/>
                    <a:pt x="114" y="84"/>
                  </a:cubicBezTo>
                  <a:cubicBezTo>
                    <a:pt x="115" y="84"/>
                    <a:pt x="116" y="84"/>
                    <a:pt x="116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8" y="84"/>
                    <a:pt x="119" y="84"/>
                    <a:pt x="120" y="84"/>
                  </a:cubicBezTo>
                  <a:cubicBezTo>
                    <a:pt x="120" y="84"/>
                    <a:pt x="121" y="83"/>
                    <a:pt x="121" y="83"/>
                  </a:cubicBezTo>
                  <a:cubicBezTo>
                    <a:pt x="121" y="83"/>
                    <a:pt x="121" y="82"/>
                    <a:pt x="121" y="82"/>
                  </a:cubicBezTo>
                  <a:cubicBezTo>
                    <a:pt x="120" y="81"/>
                    <a:pt x="119" y="81"/>
                    <a:pt x="118" y="81"/>
                  </a:cubicBezTo>
                  <a:cubicBezTo>
                    <a:pt x="118" y="80"/>
                    <a:pt x="118" y="79"/>
                    <a:pt x="117" y="79"/>
                  </a:cubicBezTo>
                  <a:cubicBezTo>
                    <a:pt x="116" y="78"/>
                    <a:pt x="110" y="77"/>
                    <a:pt x="108" y="77"/>
                  </a:cubicBezTo>
                  <a:cubicBezTo>
                    <a:pt x="108" y="77"/>
                    <a:pt x="107" y="78"/>
                    <a:pt x="107" y="78"/>
                  </a:cubicBezTo>
                  <a:cubicBezTo>
                    <a:pt x="104" y="77"/>
                    <a:pt x="100" y="77"/>
                    <a:pt x="97" y="75"/>
                  </a:cubicBezTo>
                  <a:cubicBezTo>
                    <a:pt x="96" y="75"/>
                    <a:pt x="95" y="74"/>
                    <a:pt x="94" y="74"/>
                  </a:cubicBezTo>
                  <a:close/>
                  <a:moveTo>
                    <a:pt x="147" y="72"/>
                  </a:moveTo>
                  <a:cubicBezTo>
                    <a:pt x="146" y="72"/>
                    <a:pt x="146" y="73"/>
                    <a:pt x="147" y="73"/>
                  </a:cubicBezTo>
                  <a:cubicBezTo>
                    <a:pt x="148" y="72"/>
                    <a:pt x="148" y="71"/>
                    <a:pt x="147" y="72"/>
                  </a:cubicBezTo>
                  <a:close/>
                  <a:moveTo>
                    <a:pt x="172" y="68"/>
                  </a:moveTo>
                  <a:cubicBezTo>
                    <a:pt x="172" y="68"/>
                    <a:pt x="172" y="70"/>
                    <a:pt x="172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2" y="71"/>
                    <a:pt x="174" y="70"/>
                    <a:pt x="173" y="70"/>
                  </a:cubicBezTo>
                  <a:cubicBezTo>
                    <a:pt x="173" y="70"/>
                    <a:pt x="174" y="69"/>
                    <a:pt x="173" y="68"/>
                  </a:cubicBezTo>
                  <a:cubicBezTo>
                    <a:pt x="173" y="68"/>
                    <a:pt x="172" y="68"/>
                    <a:pt x="172" y="68"/>
                  </a:cubicBezTo>
                  <a:close/>
                  <a:moveTo>
                    <a:pt x="109" y="61"/>
                  </a:moveTo>
                  <a:cubicBezTo>
                    <a:pt x="109" y="61"/>
                    <a:pt x="108" y="62"/>
                    <a:pt x="108" y="62"/>
                  </a:cubicBezTo>
                  <a:cubicBezTo>
                    <a:pt x="108" y="62"/>
                    <a:pt x="108" y="63"/>
                    <a:pt x="108" y="63"/>
                  </a:cubicBezTo>
                  <a:cubicBezTo>
                    <a:pt x="108" y="63"/>
                    <a:pt x="106" y="64"/>
                    <a:pt x="106" y="64"/>
                  </a:cubicBezTo>
                  <a:cubicBezTo>
                    <a:pt x="105" y="65"/>
                    <a:pt x="105" y="65"/>
                    <a:pt x="105" y="66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6" y="68"/>
                    <a:pt x="107" y="68"/>
                    <a:pt x="108" y="68"/>
                  </a:cubicBezTo>
                  <a:cubicBezTo>
                    <a:pt x="109" y="67"/>
                    <a:pt x="108" y="65"/>
                    <a:pt x="109" y="64"/>
                  </a:cubicBezTo>
                  <a:cubicBezTo>
                    <a:pt x="109" y="64"/>
                    <a:pt x="110" y="64"/>
                    <a:pt x="110" y="64"/>
                  </a:cubicBezTo>
                  <a:cubicBezTo>
                    <a:pt x="111" y="63"/>
                    <a:pt x="110" y="62"/>
                    <a:pt x="111" y="61"/>
                  </a:cubicBezTo>
                  <a:cubicBezTo>
                    <a:pt x="111" y="61"/>
                    <a:pt x="109" y="61"/>
                    <a:pt x="109" y="61"/>
                  </a:cubicBezTo>
                  <a:close/>
                  <a:moveTo>
                    <a:pt x="118" y="58"/>
                  </a:moveTo>
                  <a:cubicBezTo>
                    <a:pt x="116" y="59"/>
                    <a:pt x="119" y="59"/>
                    <a:pt x="119" y="60"/>
                  </a:cubicBezTo>
                  <a:cubicBezTo>
                    <a:pt x="120" y="58"/>
                    <a:pt x="120" y="58"/>
                    <a:pt x="120" y="58"/>
                  </a:cubicBezTo>
                  <a:lnTo>
                    <a:pt x="118" y="58"/>
                  </a:lnTo>
                  <a:close/>
                  <a:moveTo>
                    <a:pt x="122" y="54"/>
                  </a:moveTo>
                  <a:cubicBezTo>
                    <a:pt x="122" y="54"/>
                    <a:pt x="122" y="55"/>
                    <a:pt x="122" y="55"/>
                  </a:cubicBezTo>
                  <a:cubicBezTo>
                    <a:pt x="121" y="55"/>
                    <a:pt x="122" y="56"/>
                    <a:pt x="122" y="56"/>
                  </a:cubicBezTo>
                  <a:cubicBezTo>
                    <a:pt x="123" y="56"/>
                    <a:pt x="123" y="56"/>
                    <a:pt x="124" y="56"/>
                  </a:cubicBezTo>
                  <a:cubicBezTo>
                    <a:pt x="124" y="55"/>
                    <a:pt x="124" y="53"/>
                    <a:pt x="122" y="54"/>
                  </a:cubicBezTo>
                  <a:close/>
                  <a:moveTo>
                    <a:pt x="146" y="53"/>
                  </a:move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5" y="54"/>
                    <a:pt x="144" y="54"/>
                  </a:cubicBezTo>
                  <a:cubicBezTo>
                    <a:pt x="145" y="55"/>
                    <a:pt x="145" y="55"/>
                    <a:pt x="146" y="57"/>
                  </a:cubicBezTo>
                  <a:cubicBezTo>
                    <a:pt x="144" y="57"/>
                    <a:pt x="145" y="56"/>
                    <a:pt x="144" y="57"/>
                  </a:cubicBezTo>
                  <a:cubicBezTo>
                    <a:pt x="146" y="57"/>
                    <a:pt x="145" y="60"/>
                    <a:pt x="144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7" y="62"/>
                    <a:pt x="147" y="63"/>
                    <a:pt x="146" y="64"/>
                  </a:cubicBezTo>
                  <a:cubicBezTo>
                    <a:pt x="147" y="64"/>
                    <a:pt x="148" y="64"/>
                    <a:pt x="148" y="64"/>
                  </a:cubicBezTo>
                  <a:cubicBezTo>
                    <a:pt x="148" y="64"/>
                    <a:pt x="148" y="64"/>
                    <a:pt x="149" y="65"/>
                  </a:cubicBezTo>
                  <a:cubicBezTo>
                    <a:pt x="149" y="65"/>
                    <a:pt x="149" y="66"/>
                    <a:pt x="149" y="66"/>
                  </a:cubicBezTo>
                  <a:cubicBezTo>
                    <a:pt x="147" y="66"/>
                    <a:pt x="143" y="65"/>
                    <a:pt x="142" y="65"/>
                  </a:cubicBezTo>
                  <a:cubicBezTo>
                    <a:pt x="141" y="65"/>
                    <a:pt x="139" y="66"/>
                    <a:pt x="138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7" y="64"/>
                    <a:pt x="137" y="64"/>
                    <a:pt x="136" y="64"/>
                  </a:cubicBezTo>
                  <a:cubicBezTo>
                    <a:pt x="136" y="64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2"/>
                    <a:pt x="133" y="63"/>
                    <a:pt x="131" y="62"/>
                  </a:cubicBezTo>
                  <a:cubicBezTo>
                    <a:pt x="130" y="62"/>
                    <a:pt x="130" y="61"/>
                    <a:pt x="129" y="61"/>
                  </a:cubicBezTo>
                  <a:cubicBezTo>
                    <a:pt x="127" y="60"/>
                    <a:pt x="125" y="61"/>
                    <a:pt x="124" y="61"/>
                  </a:cubicBezTo>
                  <a:cubicBezTo>
                    <a:pt x="124" y="61"/>
                    <a:pt x="123" y="60"/>
                    <a:pt x="123" y="60"/>
                  </a:cubicBezTo>
                  <a:cubicBezTo>
                    <a:pt x="122" y="60"/>
                    <a:pt x="121" y="60"/>
                    <a:pt x="121" y="60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19" y="61"/>
                    <a:pt x="118" y="61"/>
                    <a:pt x="117" y="60"/>
                  </a:cubicBezTo>
                  <a:cubicBezTo>
                    <a:pt x="117" y="63"/>
                    <a:pt x="116" y="63"/>
                    <a:pt x="119" y="64"/>
                  </a:cubicBezTo>
                  <a:cubicBezTo>
                    <a:pt x="119" y="64"/>
                    <a:pt x="117" y="65"/>
                    <a:pt x="117" y="65"/>
                  </a:cubicBezTo>
                  <a:cubicBezTo>
                    <a:pt x="116" y="65"/>
                    <a:pt x="115" y="65"/>
                    <a:pt x="115" y="65"/>
                  </a:cubicBezTo>
                  <a:cubicBezTo>
                    <a:pt x="115" y="65"/>
                    <a:pt x="115" y="65"/>
                    <a:pt x="114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6"/>
                    <a:pt x="120" y="66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6" y="68"/>
                    <a:pt x="115" y="68"/>
                    <a:pt x="114" y="68"/>
                  </a:cubicBezTo>
                  <a:cubicBezTo>
                    <a:pt x="114" y="68"/>
                    <a:pt x="114" y="68"/>
                    <a:pt x="113" y="68"/>
                  </a:cubicBezTo>
                  <a:cubicBezTo>
                    <a:pt x="113" y="69"/>
                    <a:pt x="113" y="69"/>
                    <a:pt x="114" y="69"/>
                  </a:cubicBezTo>
                  <a:cubicBezTo>
                    <a:pt x="115" y="70"/>
                    <a:pt x="117" y="70"/>
                    <a:pt x="119" y="69"/>
                  </a:cubicBezTo>
                  <a:cubicBezTo>
                    <a:pt x="119" y="70"/>
                    <a:pt x="119" y="69"/>
                    <a:pt x="120" y="69"/>
                  </a:cubicBezTo>
                  <a:cubicBezTo>
                    <a:pt x="120" y="70"/>
                    <a:pt x="119" y="71"/>
                    <a:pt x="120" y="71"/>
                  </a:cubicBezTo>
                  <a:cubicBezTo>
                    <a:pt x="120" y="71"/>
                    <a:pt x="120" y="70"/>
                    <a:pt x="121" y="71"/>
                  </a:cubicBezTo>
                  <a:cubicBezTo>
                    <a:pt x="121" y="70"/>
                    <a:pt x="120" y="69"/>
                    <a:pt x="121" y="69"/>
                  </a:cubicBezTo>
                  <a:cubicBezTo>
                    <a:pt x="121" y="69"/>
                    <a:pt x="122" y="69"/>
                    <a:pt x="122" y="69"/>
                  </a:cubicBezTo>
                  <a:cubicBezTo>
                    <a:pt x="122" y="69"/>
                    <a:pt x="122" y="71"/>
                    <a:pt x="122" y="71"/>
                  </a:cubicBezTo>
                  <a:cubicBezTo>
                    <a:pt x="122" y="71"/>
                    <a:pt x="123" y="71"/>
                    <a:pt x="123" y="71"/>
                  </a:cubicBezTo>
                  <a:cubicBezTo>
                    <a:pt x="123" y="71"/>
                    <a:pt x="124" y="70"/>
                    <a:pt x="124" y="70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5" y="69"/>
                    <a:pt x="123" y="67"/>
                    <a:pt x="125" y="67"/>
                  </a:cubicBezTo>
                  <a:cubicBezTo>
                    <a:pt x="125" y="67"/>
                    <a:pt x="125" y="66"/>
                    <a:pt x="124" y="66"/>
                  </a:cubicBezTo>
                  <a:cubicBezTo>
                    <a:pt x="124" y="66"/>
                    <a:pt x="124" y="65"/>
                    <a:pt x="124" y="65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6" y="66"/>
                    <a:pt x="126" y="68"/>
                    <a:pt x="126" y="69"/>
                  </a:cubicBezTo>
                  <a:cubicBezTo>
                    <a:pt x="129" y="69"/>
                    <a:pt x="130" y="70"/>
                    <a:pt x="133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4" y="67"/>
                    <a:pt x="134" y="68"/>
                    <a:pt x="135" y="67"/>
                  </a:cubicBezTo>
                  <a:cubicBezTo>
                    <a:pt x="135" y="68"/>
                    <a:pt x="136" y="68"/>
                    <a:pt x="136" y="68"/>
                  </a:cubicBezTo>
                  <a:cubicBezTo>
                    <a:pt x="136" y="68"/>
                    <a:pt x="137" y="68"/>
                    <a:pt x="137" y="68"/>
                  </a:cubicBezTo>
                  <a:cubicBezTo>
                    <a:pt x="139" y="69"/>
                    <a:pt x="139" y="68"/>
                    <a:pt x="141" y="68"/>
                  </a:cubicBezTo>
                  <a:cubicBezTo>
                    <a:pt x="141" y="68"/>
                    <a:pt x="140" y="67"/>
                    <a:pt x="141" y="67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2" y="67"/>
                    <a:pt x="142" y="67"/>
                    <a:pt x="142" y="68"/>
                  </a:cubicBezTo>
                  <a:cubicBezTo>
                    <a:pt x="141" y="69"/>
                    <a:pt x="139" y="70"/>
                    <a:pt x="139" y="71"/>
                  </a:cubicBezTo>
                  <a:cubicBezTo>
                    <a:pt x="136" y="71"/>
                    <a:pt x="135" y="70"/>
                    <a:pt x="133" y="71"/>
                  </a:cubicBezTo>
                  <a:cubicBezTo>
                    <a:pt x="133" y="71"/>
                    <a:pt x="131" y="71"/>
                    <a:pt x="131" y="72"/>
                  </a:cubicBezTo>
                  <a:cubicBezTo>
                    <a:pt x="130" y="72"/>
                    <a:pt x="130" y="72"/>
                    <a:pt x="130" y="73"/>
                  </a:cubicBezTo>
                  <a:cubicBezTo>
                    <a:pt x="130" y="73"/>
                    <a:pt x="129" y="72"/>
                    <a:pt x="128" y="73"/>
                  </a:cubicBezTo>
                  <a:cubicBezTo>
                    <a:pt x="127" y="73"/>
                    <a:pt x="126" y="75"/>
                    <a:pt x="127" y="76"/>
                  </a:cubicBezTo>
                  <a:cubicBezTo>
                    <a:pt x="127" y="76"/>
                    <a:pt x="128" y="77"/>
                    <a:pt x="129" y="77"/>
                  </a:cubicBezTo>
                  <a:cubicBezTo>
                    <a:pt x="130" y="77"/>
                    <a:pt x="133" y="77"/>
                    <a:pt x="134" y="76"/>
                  </a:cubicBezTo>
                  <a:cubicBezTo>
                    <a:pt x="135" y="76"/>
                    <a:pt x="135" y="75"/>
                    <a:pt x="135" y="75"/>
                  </a:cubicBezTo>
                  <a:cubicBezTo>
                    <a:pt x="136" y="74"/>
                    <a:pt x="137" y="75"/>
                    <a:pt x="138" y="74"/>
                  </a:cubicBezTo>
                  <a:cubicBezTo>
                    <a:pt x="138" y="73"/>
                    <a:pt x="139" y="72"/>
                    <a:pt x="140" y="72"/>
                  </a:cubicBezTo>
                  <a:cubicBezTo>
                    <a:pt x="141" y="71"/>
                    <a:pt x="142" y="72"/>
                    <a:pt x="143" y="72"/>
                  </a:cubicBezTo>
                  <a:cubicBezTo>
                    <a:pt x="143" y="72"/>
                    <a:pt x="144" y="71"/>
                    <a:pt x="144" y="71"/>
                  </a:cubicBezTo>
                  <a:cubicBezTo>
                    <a:pt x="146" y="71"/>
                    <a:pt x="147" y="71"/>
                    <a:pt x="148" y="71"/>
                  </a:cubicBezTo>
                  <a:cubicBezTo>
                    <a:pt x="148" y="71"/>
                    <a:pt x="149" y="70"/>
                    <a:pt x="149" y="70"/>
                  </a:cubicBezTo>
                  <a:cubicBezTo>
                    <a:pt x="149" y="70"/>
                    <a:pt x="150" y="70"/>
                    <a:pt x="150" y="70"/>
                  </a:cubicBezTo>
                  <a:cubicBezTo>
                    <a:pt x="151" y="71"/>
                    <a:pt x="150" y="72"/>
                    <a:pt x="153" y="71"/>
                  </a:cubicBezTo>
                  <a:cubicBezTo>
                    <a:pt x="154" y="71"/>
                    <a:pt x="155" y="69"/>
                    <a:pt x="155" y="69"/>
                  </a:cubicBezTo>
                  <a:cubicBezTo>
                    <a:pt x="156" y="69"/>
                    <a:pt x="157" y="70"/>
                    <a:pt x="157" y="70"/>
                  </a:cubicBezTo>
                  <a:cubicBezTo>
                    <a:pt x="159" y="70"/>
                    <a:pt x="160" y="69"/>
                    <a:pt x="162" y="70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2" y="70"/>
                    <a:pt x="163" y="69"/>
                    <a:pt x="163" y="69"/>
                  </a:cubicBezTo>
                  <a:cubicBezTo>
                    <a:pt x="164" y="69"/>
                    <a:pt x="164" y="69"/>
                    <a:pt x="164" y="68"/>
                  </a:cubicBezTo>
                  <a:cubicBezTo>
                    <a:pt x="164" y="66"/>
                    <a:pt x="164" y="62"/>
                    <a:pt x="162" y="61"/>
                  </a:cubicBezTo>
                  <a:cubicBezTo>
                    <a:pt x="162" y="60"/>
                    <a:pt x="161" y="60"/>
                    <a:pt x="161" y="60"/>
                  </a:cubicBezTo>
                  <a:cubicBezTo>
                    <a:pt x="161" y="59"/>
                    <a:pt x="160" y="60"/>
                    <a:pt x="160" y="60"/>
                  </a:cubicBezTo>
                  <a:cubicBezTo>
                    <a:pt x="160" y="60"/>
                    <a:pt x="160" y="61"/>
                    <a:pt x="160" y="62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0" y="63"/>
                    <a:pt x="160" y="63"/>
                    <a:pt x="159" y="63"/>
                  </a:cubicBezTo>
                  <a:cubicBezTo>
                    <a:pt x="159" y="64"/>
                    <a:pt x="159" y="64"/>
                    <a:pt x="159" y="65"/>
                  </a:cubicBezTo>
                  <a:cubicBezTo>
                    <a:pt x="159" y="64"/>
                    <a:pt x="159" y="65"/>
                    <a:pt x="159" y="65"/>
                  </a:cubicBezTo>
                  <a:cubicBezTo>
                    <a:pt x="158" y="64"/>
                    <a:pt x="158" y="64"/>
                    <a:pt x="158" y="62"/>
                  </a:cubicBezTo>
                  <a:cubicBezTo>
                    <a:pt x="157" y="63"/>
                    <a:pt x="156" y="63"/>
                    <a:pt x="156" y="63"/>
                  </a:cubicBezTo>
                  <a:cubicBezTo>
                    <a:pt x="156" y="62"/>
                    <a:pt x="156" y="61"/>
                    <a:pt x="156" y="60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4" y="59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1" y="59"/>
                    <a:pt x="150" y="58"/>
                  </a:cubicBezTo>
                  <a:cubicBezTo>
                    <a:pt x="150" y="58"/>
                    <a:pt x="149" y="58"/>
                    <a:pt x="148" y="57"/>
                  </a:cubicBezTo>
                  <a:cubicBezTo>
                    <a:pt x="147" y="56"/>
                    <a:pt x="149" y="53"/>
                    <a:pt x="146" y="53"/>
                  </a:cubicBezTo>
                  <a:close/>
                  <a:moveTo>
                    <a:pt x="113" y="45"/>
                  </a:moveTo>
                  <a:cubicBezTo>
                    <a:pt x="113" y="45"/>
                    <a:pt x="113" y="46"/>
                    <a:pt x="112" y="46"/>
                  </a:cubicBezTo>
                  <a:cubicBezTo>
                    <a:pt x="112" y="47"/>
                    <a:pt x="111" y="46"/>
                    <a:pt x="110" y="47"/>
                  </a:cubicBezTo>
                  <a:cubicBezTo>
                    <a:pt x="112" y="47"/>
                    <a:pt x="111" y="48"/>
                    <a:pt x="110" y="49"/>
                  </a:cubicBezTo>
                  <a:cubicBezTo>
                    <a:pt x="107" y="48"/>
                    <a:pt x="104" y="48"/>
                    <a:pt x="100" y="49"/>
                  </a:cubicBezTo>
                  <a:cubicBezTo>
                    <a:pt x="98" y="49"/>
                    <a:pt x="97" y="51"/>
                    <a:pt x="95" y="52"/>
                  </a:cubicBezTo>
                  <a:cubicBezTo>
                    <a:pt x="93" y="53"/>
                    <a:pt x="93" y="53"/>
                    <a:pt x="91" y="53"/>
                  </a:cubicBezTo>
                  <a:cubicBezTo>
                    <a:pt x="90" y="54"/>
                    <a:pt x="91" y="55"/>
                    <a:pt x="90" y="55"/>
                  </a:cubicBezTo>
                  <a:cubicBezTo>
                    <a:pt x="90" y="55"/>
                    <a:pt x="89" y="55"/>
                    <a:pt x="89" y="55"/>
                  </a:cubicBezTo>
                  <a:cubicBezTo>
                    <a:pt x="87" y="56"/>
                    <a:pt x="88" y="57"/>
                    <a:pt x="87" y="58"/>
                  </a:cubicBezTo>
                  <a:cubicBezTo>
                    <a:pt x="86" y="58"/>
                    <a:pt x="85" y="57"/>
                    <a:pt x="84" y="58"/>
                  </a:cubicBezTo>
                  <a:cubicBezTo>
                    <a:pt x="84" y="58"/>
                    <a:pt x="84" y="59"/>
                    <a:pt x="83" y="59"/>
                  </a:cubicBezTo>
                  <a:cubicBezTo>
                    <a:pt x="82" y="59"/>
                    <a:pt x="82" y="59"/>
                    <a:pt x="81" y="59"/>
                  </a:cubicBezTo>
                  <a:cubicBezTo>
                    <a:pt x="81" y="59"/>
                    <a:pt x="81" y="60"/>
                    <a:pt x="81" y="60"/>
                  </a:cubicBezTo>
                  <a:cubicBezTo>
                    <a:pt x="81" y="60"/>
                    <a:pt x="82" y="60"/>
                    <a:pt x="83" y="60"/>
                  </a:cubicBezTo>
                  <a:cubicBezTo>
                    <a:pt x="83" y="61"/>
                    <a:pt x="85" y="64"/>
                    <a:pt x="85" y="64"/>
                  </a:cubicBezTo>
                  <a:cubicBezTo>
                    <a:pt x="86" y="64"/>
                    <a:pt x="86" y="64"/>
                    <a:pt x="87" y="64"/>
                  </a:cubicBezTo>
                  <a:cubicBezTo>
                    <a:pt x="87" y="64"/>
                    <a:pt x="87" y="63"/>
                    <a:pt x="88" y="63"/>
                  </a:cubicBezTo>
                  <a:cubicBezTo>
                    <a:pt x="90" y="63"/>
                    <a:pt x="90" y="64"/>
                    <a:pt x="90" y="64"/>
                  </a:cubicBezTo>
                  <a:cubicBezTo>
                    <a:pt x="90" y="64"/>
                    <a:pt x="92" y="64"/>
                    <a:pt x="91" y="64"/>
                  </a:cubicBezTo>
                  <a:cubicBezTo>
                    <a:pt x="91" y="64"/>
                    <a:pt x="92" y="64"/>
                    <a:pt x="92" y="64"/>
                  </a:cubicBezTo>
                  <a:cubicBezTo>
                    <a:pt x="93" y="63"/>
                    <a:pt x="93" y="63"/>
                    <a:pt x="93" y="62"/>
                  </a:cubicBezTo>
                  <a:cubicBezTo>
                    <a:pt x="94" y="63"/>
                    <a:pt x="93" y="63"/>
                    <a:pt x="94" y="63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0"/>
                    <a:pt x="95" y="60"/>
                  </a:cubicBezTo>
                  <a:cubicBezTo>
                    <a:pt x="95" y="61"/>
                    <a:pt x="96" y="63"/>
                    <a:pt x="96" y="6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9" y="63"/>
                    <a:pt x="100" y="62"/>
                    <a:pt x="100" y="59"/>
                  </a:cubicBezTo>
                  <a:cubicBezTo>
                    <a:pt x="100" y="59"/>
                    <a:pt x="101" y="60"/>
                    <a:pt x="101" y="60"/>
                  </a:cubicBezTo>
                  <a:cubicBezTo>
                    <a:pt x="100" y="61"/>
                    <a:pt x="102" y="60"/>
                    <a:pt x="102" y="60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3" y="59"/>
                    <a:pt x="103" y="59"/>
                  </a:cubicBezTo>
                  <a:cubicBezTo>
                    <a:pt x="103" y="58"/>
                    <a:pt x="103" y="58"/>
                    <a:pt x="103" y="56"/>
                  </a:cubicBezTo>
                  <a:cubicBezTo>
                    <a:pt x="103" y="56"/>
                    <a:pt x="103" y="56"/>
                    <a:pt x="104" y="56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6" y="56"/>
                    <a:pt x="105" y="55"/>
                    <a:pt x="106" y="54"/>
                  </a:cubicBezTo>
                  <a:cubicBezTo>
                    <a:pt x="106" y="54"/>
                    <a:pt x="107" y="54"/>
                    <a:pt x="107" y="54"/>
                  </a:cubicBezTo>
                  <a:cubicBezTo>
                    <a:pt x="107" y="54"/>
                    <a:pt x="108" y="54"/>
                    <a:pt x="108" y="54"/>
                  </a:cubicBezTo>
                  <a:cubicBezTo>
                    <a:pt x="107" y="55"/>
                    <a:pt x="107" y="56"/>
                    <a:pt x="106" y="58"/>
                  </a:cubicBezTo>
                  <a:cubicBezTo>
                    <a:pt x="107" y="58"/>
                    <a:pt x="108" y="59"/>
                    <a:pt x="109" y="59"/>
                  </a:cubicBezTo>
                  <a:cubicBezTo>
                    <a:pt x="110" y="56"/>
                    <a:pt x="109" y="58"/>
                    <a:pt x="112" y="57"/>
                  </a:cubicBezTo>
                  <a:cubicBezTo>
                    <a:pt x="114" y="56"/>
                    <a:pt x="113" y="52"/>
                    <a:pt x="114" y="52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7" y="51"/>
                    <a:pt x="117" y="52"/>
                    <a:pt x="118" y="51"/>
                  </a:cubicBezTo>
                  <a:cubicBezTo>
                    <a:pt x="118" y="51"/>
                    <a:pt x="119" y="49"/>
                    <a:pt x="119" y="49"/>
                  </a:cubicBezTo>
                  <a:cubicBezTo>
                    <a:pt x="118" y="48"/>
                    <a:pt x="116" y="45"/>
                    <a:pt x="113" y="45"/>
                  </a:cubicBezTo>
                  <a:close/>
                  <a:moveTo>
                    <a:pt x="143" y="44"/>
                  </a:moveTo>
                  <a:cubicBezTo>
                    <a:pt x="142" y="44"/>
                    <a:pt x="141" y="45"/>
                    <a:pt x="141" y="45"/>
                  </a:cubicBezTo>
                  <a:cubicBezTo>
                    <a:pt x="140" y="46"/>
                    <a:pt x="140" y="45"/>
                    <a:pt x="139" y="45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7" y="46"/>
                    <a:pt x="137" y="46"/>
                    <a:pt x="136" y="46"/>
                  </a:cubicBezTo>
                  <a:cubicBezTo>
                    <a:pt x="136" y="46"/>
                    <a:pt x="136" y="47"/>
                    <a:pt x="136" y="47"/>
                  </a:cubicBezTo>
                  <a:cubicBezTo>
                    <a:pt x="134" y="48"/>
                    <a:pt x="132" y="48"/>
                    <a:pt x="130" y="48"/>
                  </a:cubicBezTo>
                  <a:cubicBezTo>
                    <a:pt x="130" y="50"/>
                    <a:pt x="130" y="51"/>
                    <a:pt x="130" y="53"/>
                  </a:cubicBezTo>
                  <a:cubicBezTo>
                    <a:pt x="130" y="53"/>
                    <a:pt x="131" y="53"/>
                    <a:pt x="131" y="53"/>
                  </a:cubicBezTo>
                  <a:cubicBezTo>
                    <a:pt x="132" y="54"/>
                    <a:pt x="134" y="55"/>
                    <a:pt x="135" y="55"/>
                  </a:cubicBezTo>
                  <a:cubicBezTo>
                    <a:pt x="137" y="55"/>
                    <a:pt x="139" y="53"/>
                    <a:pt x="140" y="53"/>
                  </a:cubicBezTo>
                  <a:cubicBezTo>
                    <a:pt x="140" y="53"/>
                    <a:pt x="141" y="53"/>
                    <a:pt x="142" y="53"/>
                  </a:cubicBezTo>
                  <a:cubicBezTo>
                    <a:pt x="142" y="53"/>
                    <a:pt x="143" y="52"/>
                    <a:pt x="144" y="51"/>
                  </a:cubicBezTo>
                  <a:cubicBezTo>
                    <a:pt x="144" y="51"/>
                    <a:pt x="144" y="50"/>
                    <a:pt x="144" y="50"/>
                  </a:cubicBezTo>
                  <a:cubicBezTo>
                    <a:pt x="144" y="50"/>
                    <a:pt x="141" y="49"/>
                    <a:pt x="142" y="48"/>
                  </a:cubicBezTo>
                  <a:cubicBezTo>
                    <a:pt x="143" y="48"/>
                    <a:pt x="145" y="48"/>
                    <a:pt x="145" y="48"/>
                  </a:cubicBezTo>
                  <a:cubicBezTo>
                    <a:pt x="146" y="48"/>
                    <a:pt x="146" y="46"/>
                    <a:pt x="147" y="45"/>
                  </a:cubicBezTo>
                  <a:cubicBezTo>
                    <a:pt x="146" y="45"/>
                    <a:pt x="145" y="45"/>
                    <a:pt x="144" y="45"/>
                  </a:cubicBezTo>
                  <a:cubicBezTo>
                    <a:pt x="144" y="45"/>
                    <a:pt x="144" y="44"/>
                    <a:pt x="143" y="44"/>
                  </a:cubicBezTo>
                  <a:close/>
                  <a:moveTo>
                    <a:pt x="123" y="43"/>
                  </a:moveTo>
                  <a:cubicBezTo>
                    <a:pt x="120" y="44"/>
                    <a:pt x="119" y="47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5" y="48"/>
                    <a:pt x="126" y="47"/>
                    <a:pt x="126" y="47"/>
                  </a:cubicBezTo>
                  <a:cubicBezTo>
                    <a:pt x="126" y="45"/>
                    <a:pt x="124" y="43"/>
                    <a:pt x="123" y="43"/>
                  </a:cubicBezTo>
                  <a:close/>
                  <a:moveTo>
                    <a:pt x="133" y="40"/>
                  </a:moveTo>
                  <a:cubicBezTo>
                    <a:pt x="133" y="41"/>
                    <a:pt x="133" y="41"/>
                    <a:pt x="133" y="41"/>
                  </a:cubicBezTo>
                  <a:cubicBezTo>
                    <a:pt x="130" y="41"/>
                    <a:pt x="130" y="41"/>
                    <a:pt x="129" y="42"/>
                  </a:cubicBezTo>
                  <a:cubicBezTo>
                    <a:pt x="128" y="42"/>
                    <a:pt x="128" y="42"/>
                    <a:pt x="128" y="43"/>
                  </a:cubicBezTo>
                  <a:cubicBezTo>
                    <a:pt x="129" y="43"/>
                    <a:pt x="129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4" y="43"/>
                    <a:pt x="134" y="43"/>
                  </a:cubicBezTo>
                  <a:cubicBezTo>
                    <a:pt x="135" y="43"/>
                    <a:pt x="135" y="44"/>
                    <a:pt x="135" y="44"/>
                  </a:cubicBezTo>
                  <a:cubicBezTo>
                    <a:pt x="136" y="44"/>
                    <a:pt x="136" y="44"/>
                    <a:pt x="137" y="44"/>
                  </a:cubicBezTo>
                  <a:cubicBezTo>
                    <a:pt x="137" y="44"/>
                    <a:pt x="137" y="44"/>
                    <a:pt x="137" y="43"/>
                  </a:cubicBezTo>
                  <a:cubicBezTo>
                    <a:pt x="137" y="43"/>
                    <a:pt x="138" y="43"/>
                    <a:pt x="139" y="43"/>
                  </a:cubicBezTo>
                  <a:cubicBezTo>
                    <a:pt x="138" y="42"/>
                    <a:pt x="139" y="42"/>
                    <a:pt x="138" y="42"/>
                  </a:cubicBezTo>
                  <a:cubicBezTo>
                    <a:pt x="138" y="41"/>
                    <a:pt x="138" y="42"/>
                    <a:pt x="138" y="41"/>
                  </a:cubicBezTo>
                  <a:cubicBezTo>
                    <a:pt x="137" y="41"/>
                    <a:pt x="136" y="41"/>
                    <a:pt x="136" y="41"/>
                  </a:cubicBezTo>
                  <a:cubicBezTo>
                    <a:pt x="135" y="41"/>
                    <a:pt x="134" y="40"/>
                    <a:pt x="133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0" name="Freeform 152">
              <a:extLst>
                <a:ext uri="{FF2B5EF4-FFF2-40B4-BE49-F238E27FC236}">
                  <a16:creationId xmlns:a16="http://schemas.microsoft.com/office/drawing/2014/main" id="{9BF695BE-D563-E2EB-CC60-BFED565B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535" y="3433758"/>
              <a:ext cx="243198" cy="384846"/>
            </a:xfrm>
            <a:custGeom>
              <a:avLst/>
              <a:gdLst>
                <a:gd name="T0" fmla="*/ 1 w 38"/>
                <a:gd name="T1" fmla="*/ 47 h 57"/>
                <a:gd name="T2" fmla="*/ 3 w 38"/>
                <a:gd name="T3" fmla="*/ 46 h 57"/>
                <a:gd name="T4" fmla="*/ 6 w 38"/>
                <a:gd name="T5" fmla="*/ 49 h 57"/>
                <a:gd name="T6" fmla="*/ 8 w 38"/>
                <a:gd name="T7" fmla="*/ 53 h 57"/>
                <a:gd name="T8" fmla="*/ 15 w 38"/>
                <a:gd name="T9" fmla="*/ 57 h 57"/>
                <a:gd name="T10" fmla="*/ 21 w 38"/>
                <a:gd name="T11" fmla="*/ 56 h 57"/>
                <a:gd name="T12" fmla="*/ 27 w 38"/>
                <a:gd name="T13" fmla="*/ 56 h 57"/>
                <a:gd name="T14" fmla="*/ 32 w 38"/>
                <a:gd name="T15" fmla="*/ 57 h 57"/>
                <a:gd name="T16" fmla="*/ 38 w 38"/>
                <a:gd name="T17" fmla="*/ 57 h 57"/>
                <a:gd name="T18" fmla="*/ 38 w 38"/>
                <a:gd name="T19" fmla="*/ 53 h 57"/>
                <a:gd name="T20" fmla="*/ 32 w 38"/>
                <a:gd name="T21" fmla="*/ 47 h 57"/>
                <a:gd name="T22" fmla="*/ 28 w 38"/>
                <a:gd name="T23" fmla="*/ 40 h 57"/>
                <a:gd name="T24" fmla="*/ 27 w 38"/>
                <a:gd name="T25" fmla="*/ 36 h 57"/>
                <a:gd name="T26" fmla="*/ 32 w 38"/>
                <a:gd name="T27" fmla="*/ 28 h 57"/>
                <a:gd name="T28" fmla="*/ 27 w 38"/>
                <a:gd name="T29" fmla="*/ 21 h 57"/>
                <a:gd name="T30" fmla="*/ 34 w 38"/>
                <a:gd name="T31" fmla="*/ 18 h 57"/>
                <a:gd name="T32" fmla="*/ 33 w 38"/>
                <a:gd name="T33" fmla="*/ 14 h 57"/>
                <a:gd name="T34" fmla="*/ 32 w 38"/>
                <a:gd name="T35" fmla="*/ 9 h 57"/>
                <a:gd name="T36" fmla="*/ 32 w 38"/>
                <a:gd name="T37" fmla="*/ 5 h 57"/>
                <a:gd name="T38" fmla="*/ 28 w 38"/>
                <a:gd name="T39" fmla="*/ 0 h 57"/>
                <a:gd name="T40" fmla="*/ 29 w 38"/>
                <a:gd name="T41" fmla="*/ 5 h 57"/>
                <a:gd name="T42" fmla="*/ 26 w 38"/>
                <a:gd name="T43" fmla="*/ 10 h 57"/>
                <a:gd name="T44" fmla="*/ 24 w 38"/>
                <a:gd name="T45" fmla="*/ 14 h 57"/>
                <a:gd name="T46" fmla="*/ 22 w 38"/>
                <a:gd name="T47" fmla="*/ 18 h 57"/>
                <a:gd name="T48" fmla="*/ 19 w 38"/>
                <a:gd name="T49" fmla="*/ 22 h 57"/>
                <a:gd name="T50" fmla="*/ 16 w 38"/>
                <a:gd name="T51" fmla="*/ 26 h 57"/>
                <a:gd name="T52" fmla="*/ 13 w 38"/>
                <a:gd name="T53" fmla="*/ 30 h 57"/>
                <a:gd name="T54" fmla="*/ 12 w 38"/>
                <a:gd name="T55" fmla="*/ 35 h 57"/>
                <a:gd name="T56" fmla="*/ 8 w 38"/>
                <a:gd name="T57" fmla="*/ 35 h 57"/>
                <a:gd name="T58" fmla="*/ 5 w 38"/>
                <a:gd name="T59" fmla="*/ 35 h 57"/>
                <a:gd name="T60" fmla="*/ 1 w 38"/>
                <a:gd name="T61" fmla="*/ 39 h 57"/>
                <a:gd name="T62" fmla="*/ 1 w 38"/>
                <a:gd name="T63" fmla="*/ 42 h 57"/>
                <a:gd name="T64" fmla="*/ 0 w 38"/>
                <a:gd name="T65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57">
                  <a:moveTo>
                    <a:pt x="0" y="45"/>
                  </a:moveTo>
                  <a:cubicBezTo>
                    <a:pt x="1" y="45"/>
                    <a:pt x="1" y="46"/>
                    <a:pt x="1" y="47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2" y="49"/>
                    <a:pt x="5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7" y="52"/>
                    <a:pt x="7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5"/>
                    <a:pt x="7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7" y="56"/>
                    <a:pt x="18" y="56"/>
                  </a:cubicBezTo>
                  <a:cubicBezTo>
                    <a:pt x="19" y="55"/>
                    <a:pt x="19" y="56"/>
                    <a:pt x="21" y="56"/>
                  </a:cubicBezTo>
                  <a:cubicBezTo>
                    <a:pt x="22" y="55"/>
                    <a:pt x="24" y="56"/>
                    <a:pt x="24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9" y="55"/>
                    <a:pt x="30" y="56"/>
                    <a:pt x="31" y="56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7"/>
                    <a:pt x="38" y="57"/>
                    <a:pt x="38" y="57"/>
                  </a:cubicBezTo>
                  <a:cubicBezTo>
                    <a:pt x="38" y="57"/>
                    <a:pt x="37" y="56"/>
                    <a:pt x="37" y="55"/>
                  </a:cubicBezTo>
                  <a:cubicBezTo>
                    <a:pt x="37" y="55"/>
                    <a:pt x="38" y="53"/>
                    <a:pt x="38" y="53"/>
                  </a:cubicBezTo>
                  <a:cubicBezTo>
                    <a:pt x="38" y="53"/>
                    <a:pt x="36" y="52"/>
                    <a:pt x="35" y="50"/>
                  </a:cubicBezTo>
                  <a:cubicBezTo>
                    <a:pt x="34" y="48"/>
                    <a:pt x="34" y="49"/>
                    <a:pt x="32" y="47"/>
                  </a:cubicBezTo>
                  <a:cubicBezTo>
                    <a:pt x="31" y="46"/>
                    <a:pt x="31" y="46"/>
                    <a:pt x="30" y="44"/>
                  </a:cubicBezTo>
                  <a:cubicBezTo>
                    <a:pt x="29" y="43"/>
                    <a:pt x="28" y="41"/>
                    <a:pt x="28" y="40"/>
                  </a:cubicBezTo>
                  <a:cubicBezTo>
                    <a:pt x="28" y="39"/>
                    <a:pt x="27" y="39"/>
                    <a:pt x="26" y="38"/>
                  </a:cubicBezTo>
                  <a:cubicBezTo>
                    <a:pt x="25" y="38"/>
                    <a:pt x="26" y="37"/>
                    <a:pt x="27" y="36"/>
                  </a:cubicBezTo>
                  <a:cubicBezTo>
                    <a:pt x="29" y="36"/>
                    <a:pt x="30" y="31"/>
                    <a:pt x="30" y="31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1" y="25"/>
                    <a:pt x="30" y="24"/>
                  </a:cubicBezTo>
                  <a:cubicBezTo>
                    <a:pt x="30" y="24"/>
                    <a:pt x="28" y="21"/>
                    <a:pt x="27" y="21"/>
                  </a:cubicBezTo>
                  <a:cubicBezTo>
                    <a:pt x="26" y="20"/>
                    <a:pt x="27" y="19"/>
                    <a:pt x="28" y="18"/>
                  </a:cubicBezTo>
                  <a:cubicBezTo>
                    <a:pt x="29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6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2" y="13"/>
                    <a:pt x="32" y="11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6"/>
                    <a:pt x="32" y="6"/>
                    <a:pt x="32" y="5"/>
                  </a:cubicBezTo>
                  <a:cubicBezTo>
                    <a:pt x="31" y="4"/>
                    <a:pt x="32" y="3"/>
                    <a:pt x="31" y="3"/>
                  </a:cubicBezTo>
                  <a:cubicBezTo>
                    <a:pt x="30" y="2"/>
                    <a:pt x="28" y="0"/>
                    <a:pt x="28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4"/>
                    <a:pt x="29" y="5"/>
                  </a:cubicBezTo>
                  <a:cubicBezTo>
                    <a:pt x="29" y="6"/>
                    <a:pt x="28" y="9"/>
                    <a:pt x="27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1"/>
                    <a:pt x="25" y="11"/>
                    <a:pt x="24" y="12"/>
                  </a:cubicBezTo>
                  <a:cubicBezTo>
                    <a:pt x="23" y="13"/>
                    <a:pt x="24" y="13"/>
                    <a:pt x="24" y="14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2" y="16"/>
                    <a:pt x="22" y="18"/>
                    <a:pt x="22" y="18"/>
                  </a:cubicBezTo>
                  <a:cubicBezTo>
                    <a:pt x="22" y="18"/>
                    <a:pt x="23" y="20"/>
                    <a:pt x="22" y="20"/>
                  </a:cubicBezTo>
                  <a:cubicBezTo>
                    <a:pt x="21" y="20"/>
                    <a:pt x="20" y="21"/>
                    <a:pt x="19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5"/>
                    <a:pt x="17" y="25"/>
                    <a:pt x="16" y="26"/>
                  </a:cubicBezTo>
                  <a:cubicBezTo>
                    <a:pt x="15" y="27"/>
                    <a:pt x="16" y="27"/>
                    <a:pt x="15" y="28"/>
                  </a:cubicBezTo>
                  <a:cubicBezTo>
                    <a:pt x="15" y="30"/>
                    <a:pt x="14" y="29"/>
                    <a:pt x="13" y="30"/>
                  </a:cubicBezTo>
                  <a:cubicBezTo>
                    <a:pt x="13" y="31"/>
                    <a:pt x="12" y="32"/>
                    <a:pt x="12" y="33"/>
                  </a:cubicBezTo>
                  <a:cubicBezTo>
                    <a:pt x="12" y="34"/>
                    <a:pt x="13" y="35"/>
                    <a:pt x="12" y="35"/>
                  </a:cubicBezTo>
                  <a:cubicBezTo>
                    <a:pt x="11" y="36"/>
                    <a:pt x="11" y="38"/>
                    <a:pt x="9" y="38"/>
                  </a:cubicBezTo>
                  <a:cubicBezTo>
                    <a:pt x="9" y="37"/>
                    <a:pt x="10" y="35"/>
                    <a:pt x="8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6" y="34"/>
                    <a:pt x="5" y="35"/>
                  </a:cubicBezTo>
                  <a:cubicBezTo>
                    <a:pt x="4" y="36"/>
                    <a:pt x="2" y="36"/>
                    <a:pt x="2" y="37"/>
                  </a:cubicBezTo>
                  <a:cubicBezTo>
                    <a:pt x="2" y="38"/>
                    <a:pt x="2" y="39"/>
                    <a:pt x="1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4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1" name="Freeform 153">
              <a:extLst>
                <a:ext uri="{FF2B5EF4-FFF2-40B4-BE49-F238E27FC236}">
                  <a16:creationId xmlns:a16="http://schemas.microsoft.com/office/drawing/2014/main" id="{634BEE0E-B11D-C0C2-2CDD-50E1D58F1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0450" y="3385388"/>
              <a:ext cx="159474" cy="168240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2" name="Freeform 154">
              <a:extLst>
                <a:ext uri="{FF2B5EF4-FFF2-40B4-BE49-F238E27FC236}">
                  <a16:creationId xmlns:a16="http://schemas.microsoft.com/office/drawing/2014/main" id="{6A08A4AE-6C72-C5C6-CC18-C597CF233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528" y="4001562"/>
              <a:ext cx="69770" cy="73605"/>
            </a:xfrm>
            <a:custGeom>
              <a:avLst/>
              <a:gdLst>
                <a:gd name="T0" fmla="*/ 1 w 11"/>
                <a:gd name="T1" fmla="*/ 2 h 11"/>
                <a:gd name="T2" fmla="*/ 2 w 11"/>
                <a:gd name="T3" fmla="*/ 2 h 11"/>
                <a:gd name="T4" fmla="*/ 4 w 11"/>
                <a:gd name="T5" fmla="*/ 3 h 11"/>
                <a:gd name="T6" fmla="*/ 6 w 11"/>
                <a:gd name="T7" fmla="*/ 1 h 11"/>
                <a:gd name="T8" fmla="*/ 9 w 11"/>
                <a:gd name="T9" fmla="*/ 2 h 11"/>
                <a:gd name="T10" fmla="*/ 9 w 11"/>
                <a:gd name="T11" fmla="*/ 4 h 11"/>
                <a:gd name="T12" fmla="*/ 11 w 11"/>
                <a:gd name="T13" fmla="*/ 5 h 11"/>
                <a:gd name="T14" fmla="*/ 10 w 11"/>
                <a:gd name="T15" fmla="*/ 7 h 11"/>
                <a:gd name="T16" fmla="*/ 8 w 11"/>
                <a:gd name="T17" fmla="*/ 8 h 11"/>
                <a:gd name="T18" fmla="*/ 7 w 11"/>
                <a:gd name="T19" fmla="*/ 11 h 11"/>
                <a:gd name="T20" fmla="*/ 5 w 11"/>
                <a:gd name="T21" fmla="*/ 11 h 11"/>
                <a:gd name="T22" fmla="*/ 3 w 11"/>
                <a:gd name="T23" fmla="*/ 11 h 11"/>
                <a:gd name="T24" fmla="*/ 3 w 11"/>
                <a:gd name="T25" fmla="*/ 4 h 11"/>
                <a:gd name="T26" fmla="*/ 1 w 11"/>
                <a:gd name="T27" fmla="*/ 4 h 11"/>
                <a:gd name="T28" fmla="*/ 1 w 11"/>
                <a:gd name="T29" fmla="*/ 4 h 11"/>
                <a:gd name="T30" fmla="*/ 0 w 11"/>
                <a:gd name="T31" fmla="*/ 2 h 11"/>
                <a:gd name="T32" fmla="*/ 1 w 11"/>
                <a:gd name="T3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2"/>
                    <a:pt x="1" y="1"/>
                    <a:pt x="2" y="2"/>
                  </a:cubicBezTo>
                  <a:cubicBezTo>
                    <a:pt x="4" y="3"/>
                    <a:pt x="3" y="4"/>
                    <a:pt x="4" y="3"/>
                  </a:cubicBezTo>
                  <a:cubicBezTo>
                    <a:pt x="6" y="2"/>
                    <a:pt x="5" y="0"/>
                    <a:pt x="6" y="1"/>
                  </a:cubicBezTo>
                  <a:cubicBezTo>
                    <a:pt x="7" y="1"/>
                    <a:pt x="9" y="2"/>
                    <a:pt x="9" y="2"/>
                  </a:cubicBezTo>
                  <a:cubicBezTo>
                    <a:pt x="9" y="2"/>
                    <a:pt x="8" y="4"/>
                    <a:pt x="9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8"/>
                    <a:pt x="3" y="7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3" name="Freeform 155">
              <a:extLst>
                <a:ext uri="{FF2B5EF4-FFF2-40B4-BE49-F238E27FC236}">
                  <a16:creationId xmlns:a16="http://schemas.microsoft.com/office/drawing/2014/main" id="{DA35BCE4-4155-0033-87B7-8C6479CE4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383" y="2945865"/>
              <a:ext cx="251172" cy="574115"/>
            </a:xfrm>
            <a:custGeom>
              <a:avLst/>
              <a:gdLst>
                <a:gd name="T0" fmla="*/ 30 w 39"/>
                <a:gd name="T1" fmla="*/ 84 h 85"/>
                <a:gd name="T2" fmla="*/ 33 w 39"/>
                <a:gd name="T3" fmla="*/ 79 h 85"/>
                <a:gd name="T4" fmla="*/ 31 w 39"/>
                <a:gd name="T5" fmla="*/ 73 h 85"/>
                <a:gd name="T6" fmla="*/ 27 w 39"/>
                <a:gd name="T7" fmla="*/ 67 h 85"/>
                <a:gd name="T8" fmla="*/ 29 w 39"/>
                <a:gd name="T9" fmla="*/ 62 h 85"/>
                <a:gd name="T10" fmla="*/ 27 w 39"/>
                <a:gd name="T11" fmla="*/ 58 h 85"/>
                <a:gd name="T12" fmla="*/ 24 w 39"/>
                <a:gd name="T13" fmla="*/ 52 h 85"/>
                <a:gd name="T14" fmla="*/ 25 w 39"/>
                <a:gd name="T15" fmla="*/ 47 h 85"/>
                <a:gd name="T16" fmla="*/ 24 w 39"/>
                <a:gd name="T17" fmla="*/ 43 h 85"/>
                <a:gd name="T18" fmla="*/ 28 w 39"/>
                <a:gd name="T19" fmla="*/ 42 h 85"/>
                <a:gd name="T20" fmla="*/ 29 w 39"/>
                <a:gd name="T21" fmla="*/ 40 h 85"/>
                <a:gd name="T22" fmla="*/ 31 w 39"/>
                <a:gd name="T23" fmla="*/ 38 h 85"/>
                <a:gd name="T24" fmla="*/ 36 w 39"/>
                <a:gd name="T25" fmla="*/ 39 h 85"/>
                <a:gd name="T26" fmla="*/ 36 w 39"/>
                <a:gd name="T27" fmla="*/ 36 h 85"/>
                <a:gd name="T28" fmla="*/ 39 w 39"/>
                <a:gd name="T29" fmla="*/ 33 h 85"/>
                <a:gd name="T30" fmla="*/ 35 w 39"/>
                <a:gd name="T31" fmla="*/ 30 h 85"/>
                <a:gd name="T32" fmla="*/ 33 w 39"/>
                <a:gd name="T33" fmla="*/ 27 h 85"/>
                <a:gd name="T34" fmla="*/ 31 w 39"/>
                <a:gd name="T35" fmla="*/ 26 h 85"/>
                <a:gd name="T36" fmla="*/ 32 w 39"/>
                <a:gd name="T37" fmla="*/ 23 h 85"/>
                <a:gd name="T38" fmla="*/ 30 w 39"/>
                <a:gd name="T39" fmla="*/ 21 h 85"/>
                <a:gd name="T40" fmla="*/ 29 w 39"/>
                <a:gd name="T41" fmla="*/ 19 h 85"/>
                <a:gd name="T42" fmla="*/ 26 w 39"/>
                <a:gd name="T43" fmla="*/ 19 h 85"/>
                <a:gd name="T44" fmla="*/ 24 w 39"/>
                <a:gd name="T45" fmla="*/ 20 h 85"/>
                <a:gd name="T46" fmla="*/ 24 w 39"/>
                <a:gd name="T47" fmla="*/ 18 h 85"/>
                <a:gd name="T48" fmla="*/ 23 w 39"/>
                <a:gd name="T49" fmla="*/ 15 h 85"/>
                <a:gd name="T50" fmla="*/ 26 w 39"/>
                <a:gd name="T51" fmla="*/ 11 h 85"/>
                <a:gd name="T52" fmla="*/ 27 w 39"/>
                <a:gd name="T53" fmla="*/ 7 h 85"/>
                <a:gd name="T54" fmla="*/ 27 w 39"/>
                <a:gd name="T55" fmla="*/ 3 h 85"/>
                <a:gd name="T56" fmla="*/ 25 w 39"/>
                <a:gd name="T57" fmla="*/ 0 h 85"/>
                <a:gd name="T58" fmla="*/ 22 w 39"/>
                <a:gd name="T59" fmla="*/ 1 h 85"/>
                <a:gd name="T60" fmla="*/ 21 w 39"/>
                <a:gd name="T61" fmla="*/ 6 h 85"/>
                <a:gd name="T62" fmla="*/ 16 w 39"/>
                <a:gd name="T63" fmla="*/ 6 h 85"/>
                <a:gd name="T64" fmla="*/ 15 w 39"/>
                <a:gd name="T65" fmla="*/ 10 h 85"/>
                <a:gd name="T66" fmla="*/ 11 w 39"/>
                <a:gd name="T67" fmla="*/ 13 h 85"/>
                <a:gd name="T68" fmla="*/ 9 w 39"/>
                <a:gd name="T69" fmla="*/ 15 h 85"/>
                <a:gd name="T70" fmla="*/ 10 w 39"/>
                <a:gd name="T71" fmla="*/ 17 h 85"/>
                <a:gd name="T72" fmla="*/ 7 w 39"/>
                <a:gd name="T73" fmla="*/ 22 h 85"/>
                <a:gd name="T74" fmla="*/ 5 w 39"/>
                <a:gd name="T75" fmla="*/ 24 h 85"/>
                <a:gd name="T76" fmla="*/ 6 w 39"/>
                <a:gd name="T77" fmla="*/ 28 h 85"/>
                <a:gd name="T78" fmla="*/ 5 w 39"/>
                <a:gd name="T79" fmla="*/ 30 h 85"/>
                <a:gd name="T80" fmla="*/ 2 w 39"/>
                <a:gd name="T81" fmla="*/ 30 h 85"/>
                <a:gd name="T82" fmla="*/ 1 w 39"/>
                <a:gd name="T83" fmla="*/ 32 h 85"/>
                <a:gd name="T84" fmla="*/ 2 w 39"/>
                <a:gd name="T85" fmla="*/ 36 h 85"/>
                <a:gd name="T86" fmla="*/ 0 w 39"/>
                <a:gd name="T87" fmla="*/ 35 h 85"/>
                <a:gd name="T88" fmla="*/ 0 w 39"/>
                <a:gd name="T89" fmla="*/ 38 h 85"/>
                <a:gd name="T90" fmla="*/ 2 w 39"/>
                <a:gd name="T91" fmla="*/ 40 h 85"/>
                <a:gd name="T92" fmla="*/ 3 w 39"/>
                <a:gd name="T93" fmla="*/ 39 h 85"/>
                <a:gd name="T94" fmla="*/ 4 w 39"/>
                <a:gd name="T95" fmla="*/ 38 h 85"/>
                <a:gd name="T96" fmla="*/ 5 w 39"/>
                <a:gd name="T97" fmla="*/ 41 h 85"/>
                <a:gd name="T98" fmla="*/ 7 w 39"/>
                <a:gd name="T99" fmla="*/ 44 h 85"/>
                <a:gd name="T100" fmla="*/ 8 w 39"/>
                <a:gd name="T101" fmla="*/ 48 h 85"/>
                <a:gd name="T102" fmla="*/ 7 w 39"/>
                <a:gd name="T103" fmla="*/ 59 h 85"/>
                <a:gd name="T104" fmla="*/ 9 w 39"/>
                <a:gd name="T105" fmla="*/ 60 h 85"/>
                <a:gd name="T106" fmla="*/ 13 w 39"/>
                <a:gd name="T107" fmla="*/ 60 h 85"/>
                <a:gd name="T108" fmla="*/ 15 w 39"/>
                <a:gd name="T109" fmla="*/ 59 h 85"/>
                <a:gd name="T110" fmla="*/ 18 w 39"/>
                <a:gd name="T111" fmla="*/ 54 h 85"/>
                <a:gd name="T112" fmla="*/ 21 w 39"/>
                <a:gd name="T113" fmla="*/ 58 h 85"/>
                <a:gd name="T114" fmla="*/ 22 w 39"/>
                <a:gd name="T115" fmla="*/ 61 h 85"/>
                <a:gd name="T116" fmla="*/ 25 w 39"/>
                <a:gd name="T117" fmla="*/ 70 h 85"/>
                <a:gd name="T118" fmla="*/ 27 w 39"/>
                <a:gd name="T119" fmla="*/ 72 h 85"/>
                <a:gd name="T120" fmla="*/ 27 w 39"/>
                <a:gd name="T121" fmla="*/ 81 h 85"/>
                <a:gd name="T122" fmla="*/ 29 w 39"/>
                <a:gd name="T12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85">
                  <a:moveTo>
                    <a:pt x="30" y="85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39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9"/>
                    <a:pt x="4" y="40"/>
                    <a:pt x="4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5" y="43"/>
                    <a:pt x="5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7" y="45"/>
                    <a:pt x="6" y="46"/>
                    <a:pt x="7" y="48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9"/>
                    <a:pt x="9" y="50"/>
                    <a:pt x="9" y="50"/>
                  </a:cubicBezTo>
                  <a:cubicBezTo>
                    <a:pt x="9" y="53"/>
                    <a:pt x="7" y="56"/>
                    <a:pt x="7" y="59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60"/>
                    <a:pt x="11" y="60"/>
                    <a:pt x="13" y="60"/>
                  </a:cubicBezTo>
                  <a:cubicBezTo>
                    <a:pt x="13" y="60"/>
                    <a:pt x="13" y="59"/>
                    <a:pt x="14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6" y="58"/>
                    <a:pt x="16" y="57"/>
                    <a:pt x="17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20" y="56"/>
                    <a:pt x="20" y="56"/>
                  </a:cubicBezTo>
                  <a:cubicBezTo>
                    <a:pt x="21" y="57"/>
                    <a:pt x="20" y="57"/>
                    <a:pt x="21" y="58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2" y="59"/>
                    <a:pt x="22" y="60"/>
                    <a:pt x="22" y="61"/>
                  </a:cubicBezTo>
                  <a:cubicBezTo>
                    <a:pt x="22" y="62"/>
                    <a:pt x="23" y="62"/>
                    <a:pt x="23" y="62"/>
                  </a:cubicBezTo>
                  <a:cubicBezTo>
                    <a:pt x="24" y="63"/>
                    <a:pt x="25" y="69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2"/>
                    <a:pt x="26" y="72"/>
                    <a:pt x="27" y="72"/>
                  </a:cubicBezTo>
                  <a:cubicBezTo>
                    <a:pt x="27" y="72"/>
                    <a:pt x="28" y="80"/>
                    <a:pt x="28" y="80"/>
                  </a:cubicBezTo>
                  <a:cubicBezTo>
                    <a:pt x="28" y="80"/>
                    <a:pt x="27" y="81"/>
                    <a:pt x="27" y="81"/>
                  </a:cubicBezTo>
                  <a:cubicBezTo>
                    <a:pt x="27" y="81"/>
                    <a:pt x="28" y="81"/>
                    <a:pt x="28" y="82"/>
                  </a:cubicBezTo>
                  <a:cubicBezTo>
                    <a:pt x="28" y="82"/>
                    <a:pt x="29" y="84"/>
                    <a:pt x="29" y="85"/>
                  </a:cubicBezTo>
                  <a:lnTo>
                    <a:pt x="30" y="8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4" name="Freeform 156">
              <a:extLst>
                <a:ext uri="{FF2B5EF4-FFF2-40B4-BE49-F238E27FC236}">
                  <a16:creationId xmlns:a16="http://schemas.microsoft.com/office/drawing/2014/main" id="{FCAC4C5A-0D18-B53E-08A9-EAEBF40F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890" y="3339122"/>
              <a:ext cx="217284" cy="208195"/>
            </a:xfrm>
            <a:custGeom>
              <a:avLst/>
              <a:gdLst>
                <a:gd name="T0" fmla="*/ 26 w 34"/>
                <a:gd name="T1" fmla="*/ 23 h 31"/>
                <a:gd name="T2" fmla="*/ 22 w 34"/>
                <a:gd name="T3" fmla="*/ 22 h 31"/>
                <a:gd name="T4" fmla="*/ 22 w 34"/>
                <a:gd name="T5" fmla="*/ 23 h 31"/>
                <a:gd name="T6" fmla="*/ 15 w 34"/>
                <a:gd name="T7" fmla="*/ 23 h 31"/>
                <a:gd name="T8" fmla="*/ 14 w 34"/>
                <a:gd name="T9" fmla="*/ 25 h 31"/>
                <a:gd name="T10" fmla="*/ 14 w 34"/>
                <a:gd name="T11" fmla="*/ 28 h 31"/>
                <a:gd name="T12" fmla="*/ 14 w 34"/>
                <a:gd name="T13" fmla="*/ 31 h 31"/>
                <a:gd name="T14" fmla="*/ 10 w 34"/>
                <a:gd name="T15" fmla="*/ 31 h 31"/>
                <a:gd name="T16" fmla="*/ 10 w 34"/>
                <a:gd name="T17" fmla="*/ 29 h 31"/>
                <a:gd name="T18" fmla="*/ 8 w 34"/>
                <a:gd name="T19" fmla="*/ 29 h 31"/>
                <a:gd name="T20" fmla="*/ 6 w 34"/>
                <a:gd name="T21" fmla="*/ 30 h 31"/>
                <a:gd name="T22" fmla="*/ 5 w 34"/>
                <a:gd name="T23" fmla="*/ 30 h 31"/>
                <a:gd name="T24" fmla="*/ 4 w 34"/>
                <a:gd name="T25" fmla="*/ 28 h 31"/>
                <a:gd name="T26" fmla="*/ 0 w 34"/>
                <a:gd name="T27" fmla="*/ 28 h 31"/>
                <a:gd name="T28" fmla="*/ 1 w 34"/>
                <a:gd name="T29" fmla="*/ 24 h 31"/>
                <a:gd name="T30" fmla="*/ 2 w 34"/>
                <a:gd name="T31" fmla="*/ 22 h 31"/>
                <a:gd name="T32" fmla="*/ 2 w 34"/>
                <a:gd name="T33" fmla="*/ 20 h 31"/>
                <a:gd name="T34" fmla="*/ 3 w 34"/>
                <a:gd name="T35" fmla="*/ 18 h 31"/>
                <a:gd name="T36" fmla="*/ 5 w 34"/>
                <a:gd name="T37" fmla="*/ 19 h 31"/>
                <a:gd name="T38" fmla="*/ 6 w 34"/>
                <a:gd name="T39" fmla="*/ 15 h 31"/>
                <a:gd name="T40" fmla="*/ 7 w 34"/>
                <a:gd name="T41" fmla="*/ 13 h 31"/>
                <a:gd name="T42" fmla="*/ 11 w 34"/>
                <a:gd name="T43" fmla="*/ 12 h 31"/>
                <a:gd name="T44" fmla="*/ 13 w 34"/>
                <a:gd name="T45" fmla="*/ 10 h 31"/>
                <a:gd name="T46" fmla="*/ 14 w 34"/>
                <a:gd name="T47" fmla="*/ 8 h 31"/>
                <a:gd name="T48" fmla="*/ 17 w 34"/>
                <a:gd name="T49" fmla="*/ 6 h 31"/>
                <a:gd name="T50" fmla="*/ 19 w 34"/>
                <a:gd name="T51" fmla="*/ 3 h 31"/>
                <a:gd name="T52" fmla="*/ 21 w 34"/>
                <a:gd name="T53" fmla="*/ 2 h 31"/>
                <a:gd name="T54" fmla="*/ 23 w 34"/>
                <a:gd name="T55" fmla="*/ 1 h 31"/>
                <a:gd name="T56" fmla="*/ 24 w 34"/>
                <a:gd name="T57" fmla="*/ 1 h 31"/>
                <a:gd name="T58" fmla="*/ 26 w 34"/>
                <a:gd name="T59" fmla="*/ 3 h 31"/>
                <a:gd name="T60" fmla="*/ 25 w 34"/>
                <a:gd name="T61" fmla="*/ 4 h 31"/>
                <a:gd name="T62" fmla="*/ 26 w 34"/>
                <a:gd name="T63" fmla="*/ 6 h 31"/>
                <a:gd name="T64" fmla="*/ 30 w 34"/>
                <a:gd name="T65" fmla="*/ 8 h 31"/>
                <a:gd name="T66" fmla="*/ 29 w 34"/>
                <a:gd name="T67" fmla="*/ 10 h 31"/>
                <a:gd name="T68" fmla="*/ 31 w 34"/>
                <a:gd name="T69" fmla="*/ 14 h 31"/>
                <a:gd name="T70" fmla="*/ 33 w 34"/>
                <a:gd name="T71" fmla="*/ 14 h 31"/>
                <a:gd name="T72" fmla="*/ 33 w 34"/>
                <a:gd name="T73" fmla="*/ 16 h 31"/>
                <a:gd name="T74" fmla="*/ 34 w 34"/>
                <a:gd name="T75" fmla="*/ 20 h 31"/>
                <a:gd name="T76" fmla="*/ 33 w 34"/>
                <a:gd name="T77" fmla="*/ 21 h 31"/>
                <a:gd name="T78" fmla="*/ 32 w 34"/>
                <a:gd name="T79" fmla="*/ 22 h 31"/>
                <a:gd name="T80" fmla="*/ 31 w 34"/>
                <a:gd name="T81" fmla="*/ 23 h 31"/>
                <a:gd name="T82" fmla="*/ 30 w 34"/>
                <a:gd name="T83" fmla="*/ 23 h 31"/>
                <a:gd name="T84" fmla="*/ 28 w 34"/>
                <a:gd name="T85" fmla="*/ 23 h 31"/>
                <a:gd name="T86" fmla="*/ 26 w 34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31">
                  <a:moveTo>
                    <a:pt x="26" y="23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16" y="23"/>
                    <a:pt x="15" y="23"/>
                  </a:cubicBezTo>
                  <a:cubicBezTo>
                    <a:pt x="15" y="23"/>
                    <a:pt x="14" y="24"/>
                    <a:pt x="14" y="25"/>
                  </a:cubicBezTo>
                  <a:cubicBezTo>
                    <a:pt x="14" y="26"/>
                    <a:pt x="15" y="27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4" y="31"/>
                    <a:pt x="11" y="31"/>
                    <a:pt x="10" y="31"/>
                  </a:cubicBezTo>
                  <a:cubicBezTo>
                    <a:pt x="10" y="31"/>
                    <a:pt x="10" y="29"/>
                    <a:pt x="10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5"/>
                    <a:pt x="1" y="24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5" y="16"/>
                    <a:pt x="6" y="15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5"/>
                    <a:pt x="17" y="3"/>
                    <a:pt x="19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1"/>
                    <a:pt x="22" y="0"/>
                    <a:pt x="23" y="1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5" y="2"/>
                    <a:pt x="26" y="3"/>
                    <a:pt x="26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3" y="13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3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29" y="23"/>
                    <a:pt x="28" y="23"/>
                  </a:cubicBezTo>
                  <a:cubicBezTo>
                    <a:pt x="27" y="23"/>
                    <a:pt x="26" y="23"/>
                    <a:pt x="26" y="2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5" name="Freeform 157">
              <a:extLst>
                <a:ext uri="{FF2B5EF4-FFF2-40B4-BE49-F238E27FC236}">
                  <a16:creationId xmlns:a16="http://schemas.microsoft.com/office/drawing/2014/main" id="{F9B8122B-76FB-3299-918D-E12572B12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8141" y="2283425"/>
              <a:ext cx="185390" cy="128282"/>
            </a:xfrm>
            <a:custGeom>
              <a:avLst/>
              <a:gdLst>
                <a:gd name="T0" fmla="*/ 28 w 29"/>
                <a:gd name="T1" fmla="*/ 2 h 19"/>
                <a:gd name="T2" fmla="*/ 26 w 29"/>
                <a:gd name="T3" fmla="*/ 1 h 19"/>
                <a:gd name="T4" fmla="*/ 23 w 29"/>
                <a:gd name="T5" fmla="*/ 2 h 19"/>
                <a:gd name="T6" fmla="*/ 20 w 29"/>
                <a:gd name="T7" fmla="*/ 1 h 19"/>
                <a:gd name="T8" fmla="*/ 17 w 29"/>
                <a:gd name="T9" fmla="*/ 2 h 19"/>
                <a:gd name="T10" fmla="*/ 14 w 29"/>
                <a:gd name="T11" fmla="*/ 3 h 19"/>
                <a:gd name="T12" fmla="*/ 10 w 29"/>
                <a:gd name="T13" fmla="*/ 3 h 19"/>
                <a:gd name="T14" fmla="*/ 8 w 29"/>
                <a:gd name="T15" fmla="*/ 4 h 19"/>
                <a:gd name="T16" fmla="*/ 6 w 29"/>
                <a:gd name="T17" fmla="*/ 2 h 19"/>
                <a:gd name="T18" fmla="*/ 4 w 29"/>
                <a:gd name="T19" fmla="*/ 1 h 19"/>
                <a:gd name="T20" fmla="*/ 3 w 29"/>
                <a:gd name="T21" fmla="*/ 3 h 19"/>
                <a:gd name="T22" fmla="*/ 1 w 29"/>
                <a:gd name="T23" fmla="*/ 5 h 19"/>
                <a:gd name="T24" fmla="*/ 1 w 29"/>
                <a:gd name="T25" fmla="*/ 7 h 19"/>
                <a:gd name="T26" fmla="*/ 4 w 29"/>
                <a:gd name="T27" fmla="*/ 8 h 19"/>
                <a:gd name="T28" fmla="*/ 3 w 29"/>
                <a:gd name="T29" fmla="*/ 11 h 19"/>
                <a:gd name="T30" fmla="*/ 2 w 29"/>
                <a:gd name="T31" fmla="*/ 12 h 19"/>
                <a:gd name="T32" fmla="*/ 4 w 29"/>
                <a:gd name="T33" fmla="*/ 13 h 19"/>
                <a:gd name="T34" fmla="*/ 4 w 29"/>
                <a:gd name="T35" fmla="*/ 15 h 19"/>
                <a:gd name="T36" fmla="*/ 5 w 29"/>
                <a:gd name="T37" fmla="*/ 17 h 19"/>
                <a:gd name="T38" fmla="*/ 4 w 29"/>
                <a:gd name="T39" fmla="*/ 18 h 19"/>
                <a:gd name="T40" fmla="*/ 7 w 29"/>
                <a:gd name="T41" fmla="*/ 19 h 19"/>
                <a:gd name="T42" fmla="*/ 10 w 29"/>
                <a:gd name="T43" fmla="*/ 17 h 19"/>
                <a:gd name="T44" fmla="*/ 13 w 29"/>
                <a:gd name="T45" fmla="*/ 17 h 19"/>
                <a:gd name="T46" fmla="*/ 14 w 29"/>
                <a:gd name="T47" fmla="*/ 18 h 19"/>
                <a:gd name="T48" fmla="*/ 17 w 29"/>
                <a:gd name="T49" fmla="*/ 18 h 19"/>
                <a:gd name="T50" fmla="*/ 18 w 29"/>
                <a:gd name="T51" fmla="*/ 17 h 19"/>
                <a:gd name="T52" fmla="*/ 20 w 29"/>
                <a:gd name="T53" fmla="*/ 17 h 19"/>
                <a:gd name="T54" fmla="*/ 20 w 29"/>
                <a:gd name="T55" fmla="*/ 16 h 19"/>
                <a:gd name="T56" fmla="*/ 22 w 29"/>
                <a:gd name="T57" fmla="*/ 16 h 19"/>
                <a:gd name="T58" fmla="*/ 25 w 29"/>
                <a:gd name="T59" fmla="*/ 16 h 19"/>
                <a:gd name="T60" fmla="*/ 25 w 29"/>
                <a:gd name="T61" fmla="*/ 14 h 19"/>
                <a:gd name="T62" fmla="*/ 23 w 29"/>
                <a:gd name="T63" fmla="*/ 13 h 19"/>
                <a:gd name="T64" fmla="*/ 25 w 29"/>
                <a:gd name="T65" fmla="*/ 11 h 19"/>
                <a:gd name="T66" fmla="*/ 25 w 29"/>
                <a:gd name="T67" fmla="*/ 11 h 19"/>
                <a:gd name="T68" fmla="*/ 25 w 29"/>
                <a:gd name="T69" fmla="*/ 10 h 19"/>
                <a:gd name="T70" fmla="*/ 28 w 29"/>
                <a:gd name="T71" fmla="*/ 7 h 19"/>
                <a:gd name="T72" fmla="*/ 28 w 29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19">
                  <a:moveTo>
                    <a:pt x="28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5" y="1"/>
                    <a:pt x="25" y="1"/>
                    <a:pt x="23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19" y="0"/>
                    <a:pt x="18" y="1"/>
                    <a:pt x="17" y="2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2" y="4"/>
                    <a:pt x="12" y="4"/>
                    <a:pt x="10" y="3"/>
                  </a:cubicBezTo>
                  <a:cubicBezTo>
                    <a:pt x="8" y="3"/>
                    <a:pt x="10" y="4"/>
                    <a:pt x="8" y="4"/>
                  </a:cubicBezTo>
                  <a:cubicBezTo>
                    <a:pt x="6" y="4"/>
                    <a:pt x="5" y="3"/>
                    <a:pt x="6" y="2"/>
                  </a:cubicBezTo>
                  <a:cubicBezTo>
                    <a:pt x="7" y="1"/>
                    <a:pt x="4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3" y="10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3" y="14"/>
                    <a:pt x="4" y="15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9" y="19"/>
                    <a:pt x="9" y="19"/>
                    <a:pt x="10" y="17"/>
                  </a:cubicBezTo>
                  <a:cubicBezTo>
                    <a:pt x="11" y="16"/>
                    <a:pt x="11" y="17"/>
                    <a:pt x="13" y="17"/>
                  </a:cubicBezTo>
                  <a:cubicBezTo>
                    <a:pt x="15" y="17"/>
                    <a:pt x="14" y="18"/>
                    <a:pt x="14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8" y="18"/>
                    <a:pt x="19" y="19"/>
                    <a:pt x="18" y="17"/>
                  </a:cubicBezTo>
                  <a:cubicBezTo>
                    <a:pt x="17" y="16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5" y="16"/>
                    <a:pt x="25" y="16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8" y="7"/>
                    <a:pt x="28" y="7"/>
                  </a:cubicBezTo>
                  <a:cubicBezTo>
                    <a:pt x="29" y="6"/>
                    <a:pt x="28" y="3"/>
                    <a:pt x="28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6" name="Freeform 158">
              <a:extLst>
                <a:ext uri="{FF2B5EF4-FFF2-40B4-BE49-F238E27FC236}">
                  <a16:creationId xmlns:a16="http://schemas.microsoft.com/office/drawing/2014/main" id="{2F50825B-D3D2-408C-C1D6-5B5ECE37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331" y="3744998"/>
              <a:ext cx="43855" cy="25236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4 w 7"/>
                <a:gd name="T5" fmla="*/ 4 h 4"/>
                <a:gd name="T6" fmla="*/ 4 w 7"/>
                <a:gd name="T7" fmla="*/ 3 h 4"/>
                <a:gd name="T8" fmla="*/ 5 w 7"/>
                <a:gd name="T9" fmla="*/ 2 h 4"/>
                <a:gd name="T10" fmla="*/ 6 w 7"/>
                <a:gd name="T11" fmla="*/ 3 h 4"/>
                <a:gd name="T12" fmla="*/ 7 w 7"/>
                <a:gd name="T13" fmla="*/ 3 h 4"/>
                <a:gd name="T14" fmla="*/ 6 w 7"/>
                <a:gd name="T15" fmla="*/ 0 h 4"/>
                <a:gd name="T16" fmla="*/ 4 w 7"/>
                <a:gd name="T17" fmla="*/ 0 h 4"/>
                <a:gd name="T18" fmla="*/ 3 w 7"/>
                <a:gd name="T19" fmla="*/ 2 h 4"/>
                <a:gd name="T20" fmla="*/ 0 w 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7" name="Freeform 159">
              <a:extLst>
                <a:ext uri="{FF2B5EF4-FFF2-40B4-BE49-F238E27FC236}">
                  <a16:creationId xmlns:a16="http://schemas.microsoft.com/office/drawing/2014/main" id="{42AD9037-3FAC-B6A0-0D29-269F3D4982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7543" y="3730278"/>
              <a:ext cx="1178114" cy="1379557"/>
            </a:xfrm>
            <a:custGeom>
              <a:avLst/>
              <a:gdLst>
                <a:gd name="T0" fmla="*/ 109 w 184"/>
                <a:gd name="T1" fmla="*/ 34 h 204"/>
                <a:gd name="T2" fmla="*/ 107 w 184"/>
                <a:gd name="T3" fmla="*/ 30 h 204"/>
                <a:gd name="T4" fmla="*/ 105 w 184"/>
                <a:gd name="T5" fmla="*/ 195 h 204"/>
                <a:gd name="T6" fmla="*/ 93 w 184"/>
                <a:gd name="T7" fmla="*/ 37 h 204"/>
                <a:gd name="T8" fmla="*/ 123 w 184"/>
                <a:gd name="T9" fmla="*/ 156 h 204"/>
                <a:gd name="T10" fmla="*/ 136 w 184"/>
                <a:gd name="T11" fmla="*/ 149 h 204"/>
                <a:gd name="T12" fmla="*/ 145 w 184"/>
                <a:gd name="T13" fmla="*/ 146 h 204"/>
                <a:gd name="T14" fmla="*/ 151 w 184"/>
                <a:gd name="T15" fmla="*/ 142 h 204"/>
                <a:gd name="T16" fmla="*/ 155 w 184"/>
                <a:gd name="T17" fmla="*/ 131 h 204"/>
                <a:gd name="T18" fmla="*/ 163 w 184"/>
                <a:gd name="T19" fmla="*/ 113 h 204"/>
                <a:gd name="T20" fmla="*/ 163 w 184"/>
                <a:gd name="T21" fmla="*/ 94 h 204"/>
                <a:gd name="T22" fmla="*/ 170 w 184"/>
                <a:gd name="T23" fmla="*/ 86 h 204"/>
                <a:gd name="T24" fmla="*/ 180 w 184"/>
                <a:gd name="T25" fmla="*/ 75 h 204"/>
                <a:gd name="T26" fmla="*/ 183 w 184"/>
                <a:gd name="T27" fmla="*/ 59 h 204"/>
                <a:gd name="T28" fmla="*/ 174 w 184"/>
                <a:gd name="T29" fmla="*/ 51 h 204"/>
                <a:gd name="T30" fmla="*/ 163 w 184"/>
                <a:gd name="T31" fmla="*/ 43 h 204"/>
                <a:gd name="T32" fmla="*/ 143 w 184"/>
                <a:gd name="T33" fmla="*/ 38 h 204"/>
                <a:gd name="T34" fmla="*/ 137 w 184"/>
                <a:gd name="T35" fmla="*/ 36 h 204"/>
                <a:gd name="T36" fmla="*/ 132 w 184"/>
                <a:gd name="T37" fmla="*/ 31 h 204"/>
                <a:gd name="T38" fmla="*/ 118 w 184"/>
                <a:gd name="T39" fmla="*/ 35 h 204"/>
                <a:gd name="T40" fmla="*/ 118 w 184"/>
                <a:gd name="T41" fmla="*/ 34 h 204"/>
                <a:gd name="T42" fmla="*/ 120 w 184"/>
                <a:gd name="T43" fmla="*/ 26 h 204"/>
                <a:gd name="T44" fmla="*/ 109 w 184"/>
                <a:gd name="T45" fmla="*/ 33 h 204"/>
                <a:gd name="T46" fmla="*/ 105 w 184"/>
                <a:gd name="T47" fmla="*/ 33 h 204"/>
                <a:gd name="T48" fmla="*/ 105 w 184"/>
                <a:gd name="T49" fmla="*/ 29 h 204"/>
                <a:gd name="T50" fmla="*/ 113 w 184"/>
                <a:gd name="T51" fmla="*/ 25 h 204"/>
                <a:gd name="T52" fmla="*/ 112 w 184"/>
                <a:gd name="T53" fmla="*/ 22 h 204"/>
                <a:gd name="T54" fmla="*/ 109 w 184"/>
                <a:gd name="T55" fmla="*/ 8 h 204"/>
                <a:gd name="T56" fmla="*/ 99 w 184"/>
                <a:gd name="T57" fmla="*/ 17 h 204"/>
                <a:gd name="T58" fmla="*/ 87 w 184"/>
                <a:gd name="T59" fmla="*/ 15 h 204"/>
                <a:gd name="T60" fmla="*/ 76 w 184"/>
                <a:gd name="T61" fmla="*/ 18 h 204"/>
                <a:gd name="T62" fmla="*/ 65 w 184"/>
                <a:gd name="T63" fmla="*/ 10 h 204"/>
                <a:gd name="T64" fmla="*/ 63 w 184"/>
                <a:gd name="T65" fmla="*/ 0 h 204"/>
                <a:gd name="T66" fmla="*/ 52 w 184"/>
                <a:gd name="T67" fmla="*/ 6 h 204"/>
                <a:gd name="T68" fmla="*/ 45 w 184"/>
                <a:gd name="T69" fmla="*/ 10 h 204"/>
                <a:gd name="T70" fmla="*/ 45 w 184"/>
                <a:gd name="T71" fmla="*/ 21 h 204"/>
                <a:gd name="T72" fmla="*/ 33 w 184"/>
                <a:gd name="T73" fmla="*/ 22 h 204"/>
                <a:gd name="T74" fmla="*/ 24 w 184"/>
                <a:gd name="T75" fmla="*/ 24 h 204"/>
                <a:gd name="T76" fmla="*/ 18 w 184"/>
                <a:gd name="T77" fmla="*/ 48 h 204"/>
                <a:gd name="T78" fmla="*/ 2 w 184"/>
                <a:gd name="T79" fmla="*/ 62 h 204"/>
                <a:gd name="T80" fmla="*/ 8 w 184"/>
                <a:gd name="T81" fmla="*/ 76 h 204"/>
                <a:gd name="T82" fmla="*/ 26 w 184"/>
                <a:gd name="T83" fmla="*/ 89 h 204"/>
                <a:gd name="T84" fmla="*/ 40 w 184"/>
                <a:gd name="T85" fmla="*/ 86 h 204"/>
                <a:gd name="T86" fmla="*/ 60 w 184"/>
                <a:gd name="T87" fmla="*/ 96 h 204"/>
                <a:gd name="T88" fmla="*/ 72 w 184"/>
                <a:gd name="T89" fmla="*/ 110 h 204"/>
                <a:gd name="T90" fmla="*/ 74 w 184"/>
                <a:gd name="T91" fmla="*/ 128 h 204"/>
                <a:gd name="T92" fmla="*/ 84 w 184"/>
                <a:gd name="T93" fmla="*/ 140 h 204"/>
                <a:gd name="T94" fmla="*/ 90 w 184"/>
                <a:gd name="T95" fmla="*/ 159 h 204"/>
                <a:gd name="T96" fmla="*/ 87 w 184"/>
                <a:gd name="T97" fmla="*/ 174 h 204"/>
                <a:gd name="T98" fmla="*/ 85 w 184"/>
                <a:gd name="T99" fmla="*/ 188 h 204"/>
                <a:gd name="T100" fmla="*/ 96 w 184"/>
                <a:gd name="T101" fmla="*/ 202 h 204"/>
                <a:gd name="T102" fmla="*/ 104 w 184"/>
                <a:gd name="T103" fmla="*/ 191 h 204"/>
                <a:gd name="T104" fmla="*/ 109 w 184"/>
                <a:gd name="T105" fmla="*/ 189 h 204"/>
                <a:gd name="T106" fmla="*/ 117 w 184"/>
                <a:gd name="T107" fmla="*/ 179 h 204"/>
                <a:gd name="T108" fmla="*/ 117 w 184"/>
                <a:gd name="T109" fmla="*/ 16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4">
                  <a:moveTo>
                    <a:pt x="96" y="34"/>
                  </a:moveTo>
                  <a:cubicBezTo>
                    <a:pt x="97" y="33"/>
                    <a:pt x="97" y="34"/>
                    <a:pt x="97" y="34"/>
                  </a:cubicBezTo>
                  <a:cubicBezTo>
                    <a:pt x="97" y="34"/>
                    <a:pt x="96" y="34"/>
                    <a:pt x="95" y="35"/>
                  </a:cubicBezTo>
                  <a:cubicBezTo>
                    <a:pt x="95" y="35"/>
                    <a:pt x="95" y="36"/>
                    <a:pt x="95" y="36"/>
                  </a:cubicBezTo>
                  <a:cubicBezTo>
                    <a:pt x="94" y="37"/>
                    <a:pt x="95" y="34"/>
                    <a:pt x="96" y="34"/>
                  </a:cubicBezTo>
                  <a:close/>
                  <a:moveTo>
                    <a:pt x="110" y="33"/>
                  </a:moveTo>
                  <a:cubicBezTo>
                    <a:pt x="110" y="33"/>
                    <a:pt x="109" y="34"/>
                    <a:pt x="109" y="34"/>
                  </a:cubicBezTo>
                  <a:cubicBezTo>
                    <a:pt x="110" y="33"/>
                    <a:pt x="109" y="33"/>
                    <a:pt x="110" y="33"/>
                  </a:cubicBezTo>
                  <a:close/>
                  <a:moveTo>
                    <a:pt x="106" y="31"/>
                  </a:moveTo>
                  <a:cubicBezTo>
                    <a:pt x="105" y="31"/>
                    <a:pt x="105" y="32"/>
                    <a:pt x="106" y="32"/>
                  </a:cubicBezTo>
                  <a:cubicBezTo>
                    <a:pt x="106" y="32"/>
                    <a:pt x="107" y="31"/>
                    <a:pt x="106" y="31"/>
                  </a:cubicBezTo>
                  <a:close/>
                  <a:moveTo>
                    <a:pt x="107" y="30"/>
                  </a:move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7" y="30"/>
                  </a:cubicBezTo>
                  <a:close/>
                  <a:moveTo>
                    <a:pt x="101" y="198"/>
                  </a:moveTo>
                  <a:cubicBezTo>
                    <a:pt x="100" y="198"/>
                    <a:pt x="99" y="199"/>
                    <a:pt x="101" y="198"/>
                  </a:cubicBezTo>
                  <a:cubicBezTo>
                    <a:pt x="101" y="198"/>
                    <a:pt x="102" y="197"/>
                    <a:pt x="101" y="198"/>
                  </a:cubicBezTo>
                  <a:close/>
                  <a:moveTo>
                    <a:pt x="104" y="197"/>
                  </a:moveTo>
                  <a:cubicBezTo>
                    <a:pt x="102" y="197"/>
                    <a:pt x="101" y="198"/>
                    <a:pt x="104" y="198"/>
                  </a:cubicBezTo>
                  <a:cubicBezTo>
                    <a:pt x="105" y="198"/>
                    <a:pt x="106" y="197"/>
                    <a:pt x="104" y="197"/>
                  </a:cubicBezTo>
                  <a:close/>
                  <a:moveTo>
                    <a:pt x="105" y="195"/>
                  </a:moveTo>
                  <a:cubicBezTo>
                    <a:pt x="105" y="196"/>
                    <a:pt x="105" y="196"/>
                    <a:pt x="105" y="196"/>
                  </a:cubicBezTo>
                  <a:cubicBezTo>
                    <a:pt x="105" y="196"/>
                    <a:pt x="108" y="195"/>
                    <a:pt x="105" y="195"/>
                  </a:cubicBezTo>
                  <a:close/>
                  <a:moveTo>
                    <a:pt x="94" y="37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1" y="38"/>
                    <a:pt x="88" y="37"/>
                    <a:pt x="86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9" y="37"/>
                    <a:pt x="91" y="38"/>
                    <a:pt x="93" y="37"/>
                  </a:cubicBezTo>
                  <a:cubicBezTo>
                    <a:pt x="93" y="37"/>
                    <a:pt x="94" y="37"/>
                    <a:pt x="94" y="37"/>
                  </a:cubicBezTo>
                  <a:close/>
                  <a:moveTo>
                    <a:pt x="106" y="28"/>
                  </a:moveTo>
                  <a:cubicBezTo>
                    <a:pt x="106" y="28"/>
                    <a:pt x="106" y="28"/>
                    <a:pt x="107" y="29"/>
                  </a:cubicBezTo>
                  <a:cubicBezTo>
                    <a:pt x="107" y="29"/>
                    <a:pt x="108" y="27"/>
                    <a:pt x="106" y="28"/>
                  </a:cubicBezTo>
                  <a:close/>
                  <a:moveTo>
                    <a:pt x="117" y="160"/>
                  </a:moveTo>
                  <a:cubicBezTo>
                    <a:pt x="119" y="159"/>
                    <a:pt x="121" y="159"/>
                    <a:pt x="122" y="158"/>
                  </a:cubicBezTo>
                  <a:cubicBezTo>
                    <a:pt x="122" y="157"/>
                    <a:pt x="123" y="156"/>
                    <a:pt x="123" y="156"/>
                  </a:cubicBezTo>
                  <a:cubicBezTo>
                    <a:pt x="124" y="156"/>
                    <a:pt x="126" y="156"/>
                    <a:pt x="127" y="155"/>
                  </a:cubicBezTo>
                  <a:cubicBezTo>
                    <a:pt x="128" y="155"/>
                    <a:pt x="128" y="153"/>
                    <a:pt x="128" y="153"/>
                  </a:cubicBezTo>
                  <a:cubicBezTo>
                    <a:pt x="129" y="152"/>
                    <a:pt x="131" y="153"/>
                    <a:pt x="132" y="152"/>
                  </a:cubicBezTo>
                  <a:cubicBezTo>
                    <a:pt x="132" y="152"/>
                    <a:pt x="132" y="152"/>
                    <a:pt x="133" y="151"/>
                  </a:cubicBezTo>
                  <a:cubicBezTo>
                    <a:pt x="134" y="151"/>
                    <a:pt x="135" y="151"/>
                    <a:pt x="136" y="151"/>
                  </a:cubicBezTo>
                  <a:cubicBezTo>
                    <a:pt x="136" y="150"/>
                    <a:pt x="136" y="150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49"/>
                    <a:pt x="137" y="148"/>
                    <a:pt x="137" y="148"/>
                  </a:cubicBezTo>
                  <a:cubicBezTo>
                    <a:pt x="138" y="148"/>
                    <a:pt x="138" y="148"/>
                    <a:pt x="139" y="148"/>
                  </a:cubicBezTo>
                  <a:cubicBezTo>
                    <a:pt x="139" y="148"/>
                    <a:pt x="140" y="147"/>
                    <a:pt x="140" y="147"/>
                  </a:cubicBezTo>
                  <a:cubicBezTo>
                    <a:pt x="141" y="147"/>
                    <a:pt x="142" y="147"/>
                    <a:pt x="144" y="147"/>
                  </a:cubicBezTo>
                  <a:cubicBezTo>
                    <a:pt x="144" y="147"/>
                    <a:pt x="144" y="146"/>
                    <a:pt x="144" y="146"/>
                  </a:cubicBezTo>
                  <a:cubicBezTo>
                    <a:pt x="144" y="146"/>
                    <a:pt x="144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7"/>
                    <a:pt x="145" y="147"/>
                  </a:cubicBezTo>
                  <a:cubicBezTo>
                    <a:pt x="146" y="147"/>
                    <a:pt x="147" y="147"/>
                    <a:pt x="148" y="147"/>
                  </a:cubicBezTo>
                  <a:cubicBezTo>
                    <a:pt x="148" y="147"/>
                    <a:pt x="149" y="146"/>
                    <a:pt x="149" y="146"/>
                  </a:cubicBezTo>
                  <a:cubicBezTo>
                    <a:pt x="149" y="145"/>
                    <a:pt x="149" y="144"/>
                    <a:pt x="149" y="144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2"/>
                    <a:pt x="152" y="142"/>
                    <a:pt x="152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1"/>
                    <a:pt x="151" y="141"/>
                    <a:pt x="151" y="139"/>
                  </a:cubicBezTo>
                  <a:cubicBezTo>
                    <a:pt x="150" y="139"/>
                    <a:pt x="151" y="139"/>
                    <a:pt x="151" y="139"/>
                  </a:cubicBezTo>
                  <a:cubicBezTo>
                    <a:pt x="151" y="139"/>
                    <a:pt x="151" y="138"/>
                    <a:pt x="151" y="138"/>
                  </a:cubicBezTo>
                  <a:cubicBezTo>
                    <a:pt x="151" y="138"/>
                    <a:pt x="152" y="137"/>
                    <a:pt x="152" y="137"/>
                  </a:cubicBezTo>
                  <a:cubicBezTo>
                    <a:pt x="153" y="136"/>
                    <a:pt x="152" y="135"/>
                    <a:pt x="153" y="134"/>
                  </a:cubicBezTo>
                  <a:cubicBezTo>
                    <a:pt x="153" y="134"/>
                    <a:pt x="155" y="133"/>
                    <a:pt x="155" y="132"/>
                  </a:cubicBezTo>
                  <a:cubicBezTo>
                    <a:pt x="155" y="132"/>
                    <a:pt x="155" y="131"/>
                    <a:pt x="155" y="131"/>
                  </a:cubicBezTo>
                  <a:cubicBezTo>
                    <a:pt x="155" y="131"/>
                    <a:pt x="156" y="131"/>
                    <a:pt x="156" y="131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7" y="129"/>
                    <a:pt x="159" y="128"/>
                    <a:pt x="159" y="127"/>
                  </a:cubicBezTo>
                  <a:cubicBezTo>
                    <a:pt x="160" y="126"/>
                    <a:pt x="159" y="123"/>
                    <a:pt x="159" y="122"/>
                  </a:cubicBezTo>
                  <a:cubicBezTo>
                    <a:pt x="160" y="121"/>
                    <a:pt x="161" y="120"/>
                    <a:pt x="162" y="119"/>
                  </a:cubicBezTo>
                  <a:cubicBezTo>
                    <a:pt x="161" y="118"/>
                    <a:pt x="160" y="115"/>
                    <a:pt x="162" y="114"/>
                  </a:cubicBezTo>
                  <a:cubicBezTo>
                    <a:pt x="162" y="113"/>
                    <a:pt x="163" y="113"/>
                    <a:pt x="163" y="113"/>
                  </a:cubicBezTo>
                  <a:cubicBezTo>
                    <a:pt x="163" y="113"/>
                    <a:pt x="163" y="110"/>
                    <a:pt x="163" y="110"/>
                  </a:cubicBezTo>
                  <a:cubicBezTo>
                    <a:pt x="163" y="109"/>
                    <a:pt x="163" y="109"/>
                    <a:pt x="163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3"/>
                    <a:pt x="162" y="101"/>
                    <a:pt x="163" y="99"/>
                  </a:cubicBezTo>
                  <a:cubicBezTo>
                    <a:pt x="162" y="99"/>
                    <a:pt x="162" y="99"/>
                    <a:pt x="161" y="98"/>
                  </a:cubicBezTo>
                  <a:cubicBezTo>
                    <a:pt x="161" y="98"/>
                    <a:pt x="163" y="97"/>
                    <a:pt x="163" y="97"/>
                  </a:cubicBezTo>
                  <a:cubicBezTo>
                    <a:pt x="163" y="96"/>
                    <a:pt x="162" y="96"/>
                    <a:pt x="163" y="94"/>
                  </a:cubicBezTo>
                  <a:cubicBezTo>
                    <a:pt x="163" y="94"/>
                    <a:pt x="164" y="94"/>
                    <a:pt x="164" y="93"/>
                  </a:cubicBezTo>
                  <a:cubicBezTo>
                    <a:pt x="165" y="93"/>
                    <a:pt x="164" y="91"/>
                    <a:pt x="164" y="91"/>
                  </a:cubicBezTo>
                  <a:cubicBezTo>
                    <a:pt x="166" y="92"/>
                    <a:pt x="166" y="91"/>
                    <a:pt x="167" y="93"/>
                  </a:cubicBezTo>
                  <a:cubicBezTo>
                    <a:pt x="167" y="92"/>
                    <a:pt x="168" y="91"/>
                    <a:pt x="169" y="90"/>
                  </a:cubicBezTo>
                  <a:cubicBezTo>
                    <a:pt x="169" y="90"/>
                    <a:pt x="169" y="90"/>
                    <a:pt x="169" y="89"/>
                  </a:cubicBezTo>
                  <a:cubicBezTo>
                    <a:pt x="169" y="89"/>
                    <a:pt x="170" y="89"/>
                    <a:pt x="170" y="89"/>
                  </a:cubicBezTo>
                  <a:cubicBezTo>
                    <a:pt x="170" y="88"/>
                    <a:pt x="170" y="87"/>
                    <a:pt x="170" y="86"/>
                  </a:cubicBezTo>
                  <a:cubicBezTo>
                    <a:pt x="170" y="85"/>
                    <a:pt x="171" y="85"/>
                    <a:pt x="172" y="84"/>
                  </a:cubicBezTo>
                  <a:cubicBezTo>
                    <a:pt x="172" y="83"/>
                    <a:pt x="172" y="82"/>
                    <a:pt x="172" y="82"/>
                  </a:cubicBezTo>
                  <a:cubicBezTo>
                    <a:pt x="173" y="81"/>
                    <a:pt x="175" y="79"/>
                    <a:pt x="176" y="79"/>
                  </a:cubicBezTo>
                  <a:cubicBezTo>
                    <a:pt x="176" y="79"/>
                    <a:pt x="177" y="79"/>
                    <a:pt x="177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80" y="77"/>
                    <a:pt x="180" y="76"/>
                  </a:cubicBezTo>
                  <a:cubicBezTo>
                    <a:pt x="180" y="76"/>
                    <a:pt x="180" y="75"/>
                    <a:pt x="180" y="75"/>
                  </a:cubicBezTo>
                  <a:cubicBezTo>
                    <a:pt x="180" y="75"/>
                    <a:pt x="181" y="75"/>
                    <a:pt x="181" y="74"/>
                  </a:cubicBezTo>
                  <a:cubicBezTo>
                    <a:pt x="182" y="73"/>
                    <a:pt x="182" y="72"/>
                    <a:pt x="183" y="7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4" y="68"/>
                    <a:pt x="183" y="67"/>
                    <a:pt x="183" y="67"/>
                  </a:cubicBezTo>
                  <a:cubicBezTo>
                    <a:pt x="183" y="66"/>
                    <a:pt x="184" y="64"/>
                    <a:pt x="183" y="63"/>
                  </a:cubicBezTo>
                  <a:cubicBezTo>
                    <a:pt x="182" y="63"/>
                    <a:pt x="182" y="63"/>
                    <a:pt x="182" y="63"/>
                  </a:cubicBezTo>
                  <a:cubicBezTo>
                    <a:pt x="182" y="62"/>
                    <a:pt x="183" y="61"/>
                    <a:pt x="183" y="59"/>
                  </a:cubicBezTo>
                  <a:cubicBezTo>
                    <a:pt x="182" y="59"/>
                    <a:pt x="181" y="58"/>
                    <a:pt x="181" y="58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1" y="57"/>
                    <a:pt x="180" y="57"/>
                    <a:pt x="180" y="56"/>
                  </a:cubicBezTo>
                  <a:cubicBezTo>
                    <a:pt x="179" y="55"/>
                    <a:pt x="179" y="52"/>
                    <a:pt x="177" y="52"/>
                  </a:cubicBezTo>
                  <a:cubicBezTo>
                    <a:pt x="176" y="52"/>
                    <a:pt x="175" y="53"/>
                    <a:pt x="175" y="53"/>
                  </a:cubicBezTo>
                  <a:cubicBezTo>
                    <a:pt x="175" y="53"/>
                    <a:pt x="175" y="52"/>
                    <a:pt x="175" y="52"/>
                  </a:cubicBezTo>
                  <a:cubicBezTo>
                    <a:pt x="175" y="52"/>
                    <a:pt x="174" y="51"/>
                    <a:pt x="174" y="51"/>
                  </a:cubicBezTo>
                  <a:cubicBezTo>
                    <a:pt x="173" y="50"/>
                    <a:pt x="172" y="52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1" y="51"/>
                    <a:pt x="171" y="51"/>
                    <a:pt x="170" y="50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6" y="46"/>
                    <a:pt x="165" y="44"/>
                    <a:pt x="163" y="43"/>
                  </a:cubicBezTo>
                  <a:cubicBezTo>
                    <a:pt x="162" y="43"/>
                    <a:pt x="161" y="43"/>
                    <a:pt x="160" y="43"/>
                  </a:cubicBezTo>
                  <a:cubicBezTo>
                    <a:pt x="160" y="42"/>
                    <a:pt x="159" y="41"/>
                    <a:pt x="159" y="41"/>
                  </a:cubicBezTo>
                  <a:cubicBezTo>
                    <a:pt x="157" y="41"/>
                    <a:pt x="156" y="42"/>
                    <a:pt x="154" y="41"/>
                  </a:cubicBezTo>
                  <a:cubicBezTo>
                    <a:pt x="150" y="41"/>
                    <a:pt x="151" y="40"/>
                    <a:pt x="148" y="41"/>
                  </a:cubicBezTo>
                  <a:cubicBezTo>
                    <a:pt x="147" y="40"/>
                    <a:pt x="147" y="39"/>
                    <a:pt x="146" y="38"/>
                  </a:cubicBezTo>
                  <a:cubicBezTo>
                    <a:pt x="145" y="38"/>
                    <a:pt x="144" y="39"/>
                    <a:pt x="144" y="39"/>
                  </a:cubicBezTo>
                  <a:cubicBezTo>
                    <a:pt x="144" y="39"/>
                    <a:pt x="143" y="39"/>
                    <a:pt x="143" y="38"/>
                  </a:cubicBezTo>
                  <a:cubicBezTo>
                    <a:pt x="142" y="40"/>
                    <a:pt x="141" y="42"/>
                    <a:pt x="139" y="41"/>
                  </a:cubicBezTo>
                  <a:cubicBezTo>
                    <a:pt x="138" y="41"/>
                    <a:pt x="139" y="39"/>
                    <a:pt x="139" y="39"/>
                  </a:cubicBezTo>
                  <a:cubicBezTo>
                    <a:pt x="139" y="39"/>
                    <a:pt x="138" y="39"/>
                    <a:pt x="138" y="38"/>
                  </a:cubicBezTo>
                  <a:cubicBezTo>
                    <a:pt x="138" y="38"/>
                    <a:pt x="139" y="38"/>
                    <a:pt x="139" y="38"/>
                  </a:cubicBezTo>
                  <a:cubicBezTo>
                    <a:pt x="139" y="37"/>
                    <a:pt x="138" y="37"/>
                    <a:pt x="138" y="36"/>
                  </a:cubicBezTo>
                  <a:cubicBezTo>
                    <a:pt x="138" y="36"/>
                    <a:pt x="138" y="37"/>
                    <a:pt x="138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6"/>
                    <a:pt x="137" y="35"/>
                    <a:pt x="137" y="35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5" y="33"/>
                    <a:pt x="135" y="34"/>
                  </a:cubicBezTo>
                  <a:cubicBezTo>
                    <a:pt x="135" y="34"/>
                    <a:pt x="134" y="35"/>
                    <a:pt x="134" y="35"/>
                  </a:cubicBezTo>
                  <a:cubicBezTo>
                    <a:pt x="134" y="34"/>
                    <a:pt x="134" y="34"/>
                    <a:pt x="134" y="33"/>
                  </a:cubicBezTo>
                  <a:cubicBezTo>
                    <a:pt x="133" y="33"/>
                    <a:pt x="133" y="32"/>
                    <a:pt x="132" y="32"/>
                  </a:cubicBezTo>
                  <a:cubicBezTo>
                    <a:pt x="132" y="32"/>
                    <a:pt x="132" y="31"/>
                    <a:pt x="132" y="31"/>
                  </a:cubicBezTo>
                  <a:cubicBezTo>
                    <a:pt x="131" y="31"/>
                    <a:pt x="131" y="32"/>
                    <a:pt x="130" y="31"/>
                  </a:cubicBezTo>
                  <a:cubicBezTo>
                    <a:pt x="129" y="31"/>
                    <a:pt x="128" y="30"/>
                    <a:pt x="128" y="30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3" y="28"/>
                    <a:pt x="122" y="31"/>
                    <a:pt x="120" y="31"/>
                  </a:cubicBezTo>
                  <a:cubicBezTo>
                    <a:pt x="120" y="32"/>
                    <a:pt x="121" y="32"/>
                    <a:pt x="121" y="33"/>
                  </a:cubicBezTo>
                  <a:cubicBezTo>
                    <a:pt x="121" y="33"/>
                    <a:pt x="120" y="33"/>
                    <a:pt x="119" y="33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5"/>
                    <a:pt x="115" y="36"/>
                    <a:pt x="117" y="35"/>
                  </a:cubicBezTo>
                  <a:cubicBezTo>
                    <a:pt x="115" y="35"/>
                    <a:pt x="113" y="35"/>
                    <a:pt x="111" y="36"/>
                  </a:cubicBezTo>
                  <a:cubicBezTo>
                    <a:pt x="111" y="35"/>
                    <a:pt x="110" y="34"/>
                    <a:pt x="110" y="34"/>
                  </a:cubicBezTo>
                  <a:cubicBezTo>
                    <a:pt x="112" y="35"/>
                    <a:pt x="111" y="35"/>
                    <a:pt x="114" y="34"/>
                  </a:cubicBezTo>
                  <a:cubicBezTo>
                    <a:pt x="114" y="34"/>
                    <a:pt x="115" y="35"/>
                    <a:pt x="116" y="35"/>
                  </a:cubicBezTo>
                  <a:cubicBezTo>
                    <a:pt x="116" y="34"/>
                    <a:pt x="116" y="34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9" y="33"/>
                    <a:pt x="119" y="33"/>
                  </a:cubicBezTo>
                  <a:cubicBezTo>
                    <a:pt x="119" y="32"/>
                    <a:pt x="119" y="32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0"/>
                    <a:pt x="120" y="29"/>
                    <a:pt x="120" y="28"/>
                  </a:cubicBezTo>
                  <a:cubicBezTo>
                    <a:pt x="121" y="28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6"/>
                    <a:pt x="118" y="26"/>
                    <a:pt x="116" y="26"/>
                  </a:cubicBezTo>
                  <a:cubicBezTo>
                    <a:pt x="117" y="26"/>
                    <a:pt x="117" y="24"/>
                    <a:pt x="116" y="24"/>
                  </a:cubicBezTo>
                  <a:cubicBezTo>
                    <a:pt x="114" y="24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7"/>
                  </a:cubicBezTo>
                  <a:cubicBezTo>
                    <a:pt x="111" y="28"/>
                    <a:pt x="111" y="28"/>
                    <a:pt x="111" y="29"/>
                  </a:cubicBezTo>
                  <a:cubicBezTo>
                    <a:pt x="110" y="29"/>
                    <a:pt x="109" y="29"/>
                    <a:pt x="109" y="30"/>
                  </a:cubicBezTo>
                  <a:cubicBezTo>
                    <a:pt x="109" y="31"/>
                    <a:pt x="109" y="32"/>
                    <a:pt x="109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0"/>
                    <a:pt x="108" y="31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3"/>
                    <a:pt x="106" y="35"/>
                    <a:pt x="106" y="36"/>
                  </a:cubicBezTo>
                  <a:cubicBezTo>
                    <a:pt x="106" y="37"/>
                    <a:pt x="105" y="37"/>
                    <a:pt x="105" y="38"/>
                  </a:cubicBezTo>
                  <a:cubicBezTo>
                    <a:pt x="104" y="39"/>
                    <a:pt x="105" y="36"/>
                    <a:pt x="105" y="36"/>
                  </a:cubicBezTo>
                  <a:cubicBezTo>
                    <a:pt x="105" y="35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2"/>
                  </a:cubicBezTo>
                  <a:cubicBezTo>
                    <a:pt x="104" y="32"/>
                    <a:pt x="103" y="32"/>
                    <a:pt x="103" y="32"/>
                  </a:cubicBezTo>
                  <a:cubicBezTo>
                    <a:pt x="102" y="32"/>
                    <a:pt x="101" y="33"/>
                    <a:pt x="100" y="33"/>
                  </a:cubicBezTo>
                  <a:cubicBezTo>
                    <a:pt x="99" y="34"/>
                    <a:pt x="98" y="33"/>
                    <a:pt x="97" y="34"/>
                  </a:cubicBezTo>
                  <a:cubicBezTo>
                    <a:pt x="99" y="33"/>
                    <a:pt x="101" y="32"/>
                    <a:pt x="102" y="31"/>
                  </a:cubicBezTo>
                  <a:cubicBezTo>
                    <a:pt x="103" y="31"/>
                    <a:pt x="104" y="32"/>
                    <a:pt x="104" y="31"/>
                  </a:cubicBezTo>
                  <a:cubicBezTo>
                    <a:pt x="104" y="31"/>
                    <a:pt x="104" y="30"/>
                    <a:pt x="105" y="29"/>
                  </a:cubicBezTo>
                  <a:cubicBezTo>
                    <a:pt x="105" y="28"/>
                    <a:pt x="106" y="27"/>
                    <a:pt x="106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5"/>
                    <a:pt x="108" y="25"/>
                    <a:pt x="108" y="24"/>
                  </a:cubicBezTo>
                  <a:cubicBezTo>
                    <a:pt x="109" y="24"/>
                    <a:pt x="109" y="23"/>
                    <a:pt x="109" y="23"/>
                  </a:cubicBezTo>
                  <a:cubicBezTo>
                    <a:pt x="110" y="23"/>
                    <a:pt x="110" y="24"/>
                    <a:pt x="109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1" y="25"/>
                    <a:pt x="113" y="26"/>
                    <a:pt x="113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3"/>
                    <a:pt x="112" y="22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3" y="21"/>
                    <a:pt x="114" y="20"/>
                  </a:cubicBezTo>
                  <a:cubicBezTo>
                    <a:pt x="113" y="20"/>
                    <a:pt x="113" y="20"/>
                    <a:pt x="112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1" y="21"/>
                    <a:pt x="112" y="21"/>
                    <a:pt x="112" y="22"/>
                  </a:cubicBezTo>
                  <a:cubicBezTo>
                    <a:pt x="111" y="22"/>
                    <a:pt x="110" y="22"/>
                    <a:pt x="110" y="22"/>
                  </a:cubicBezTo>
                  <a:cubicBezTo>
                    <a:pt x="111" y="20"/>
                    <a:pt x="112" y="20"/>
                    <a:pt x="110" y="18"/>
                  </a:cubicBezTo>
                  <a:cubicBezTo>
                    <a:pt x="113" y="17"/>
                    <a:pt x="112" y="18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10" y="14"/>
                    <a:pt x="110" y="13"/>
                    <a:pt x="110" y="12"/>
                  </a:cubicBezTo>
                  <a:cubicBezTo>
                    <a:pt x="110" y="12"/>
                    <a:pt x="109" y="11"/>
                    <a:pt x="109" y="11"/>
                  </a:cubicBezTo>
                  <a:cubicBezTo>
                    <a:pt x="108" y="10"/>
                    <a:pt x="109" y="9"/>
                    <a:pt x="109" y="8"/>
                  </a:cubicBezTo>
                  <a:cubicBezTo>
                    <a:pt x="109" y="7"/>
                    <a:pt x="107" y="6"/>
                    <a:pt x="107" y="5"/>
                  </a:cubicBezTo>
                  <a:cubicBezTo>
                    <a:pt x="107" y="5"/>
                    <a:pt x="107" y="4"/>
                    <a:pt x="107" y="4"/>
                  </a:cubicBezTo>
                  <a:cubicBezTo>
                    <a:pt x="107" y="3"/>
                    <a:pt x="106" y="3"/>
                    <a:pt x="106" y="3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2" y="13"/>
                    <a:pt x="102" y="14"/>
                  </a:cubicBezTo>
                  <a:cubicBezTo>
                    <a:pt x="102" y="15"/>
                    <a:pt x="99" y="17"/>
                    <a:pt x="99" y="17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4" y="18"/>
                    <a:pt x="92" y="17"/>
                  </a:cubicBezTo>
                  <a:cubicBezTo>
                    <a:pt x="91" y="17"/>
                    <a:pt x="91" y="15"/>
                    <a:pt x="91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7" y="19"/>
                    <a:pt x="76" y="18"/>
                  </a:cubicBezTo>
                  <a:cubicBezTo>
                    <a:pt x="75" y="17"/>
                    <a:pt x="75" y="19"/>
                    <a:pt x="74" y="19"/>
                  </a:cubicBezTo>
                  <a:cubicBezTo>
                    <a:pt x="73" y="19"/>
                    <a:pt x="74" y="21"/>
                    <a:pt x="73" y="20"/>
                  </a:cubicBezTo>
                  <a:cubicBezTo>
                    <a:pt x="72" y="20"/>
                    <a:pt x="71" y="22"/>
                    <a:pt x="71" y="22"/>
                  </a:cubicBezTo>
                  <a:cubicBezTo>
                    <a:pt x="70" y="22"/>
                    <a:pt x="69" y="21"/>
                    <a:pt x="69" y="20"/>
                  </a:cubicBezTo>
                  <a:cubicBezTo>
                    <a:pt x="69" y="20"/>
                    <a:pt x="67" y="19"/>
                    <a:pt x="67" y="19"/>
                  </a:cubicBezTo>
                  <a:cubicBezTo>
                    <a:pt x="66" y="18"/>
                    <a:pt x="65" y="17"/>
                    <a:pt x="65" y="16"/>
                  </a:cubicBezTo>
                  <a:cubicBezTo>
                    <a:pt x="66" y="15"/>
                    <a:pt x="65" y="10"/>
                    <a:pt x="65" y="10"/>
                  </a:cubicBezTo>
                  <a:cubicBezTo>
                    <a:pt x="65" y="10"/>
                    <a:pt x="67" y="9"/>
                    <a:pt x="68" y="8"/>
                  </a:cubicBezTo>
                  <a:cubicBezTo>
                    <a:pt x="69" y="7"/>
                    <a:pt x="69" y="7"/>
                    <a:pt x="68" y="6"/>
                  </a:cubicBezTo>
                  <a:cubicBezTo>
                    <a:pt x="67" y="5"/>
                    <a:pt x="69" y="4"/>
                    <a:pt x="68" y="4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0"/>
                    <a:pt x="66" y="1"/>
                  </a:cubicBezTo>
                  <a:cubicBezTo>
                    <a:pt x="65" y="1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1" y="3"/>
                    <a:pt x="60" y="3"/>
                  </a:cubicBezTo>
                  <a:cubicBezTo>
                    <a:pt x="59" y="3"/>
                    <a:pt x="59" y="5"/>
                    <a:pt x="58" y="5"/>
                  </a:cubicBezTo>
                  <a:cubicBezTo>
                    <a:pt x="57" y="5"/>
                    <a:pt x="57" y="6"/>
                    <a:pt x="56" y="6"/>
                  </a:cubicBezTo>
                  <a:cubicBezTo>
                    <a:pt x="55" y="6"/>
                    <a:pt x="53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1" y="7"/>
                    <a:pt x="52" y="8"/>
                    <a:pt x="52" y="8"/>
                  </a:cubicBezTo>
                  <a:cubicBezTo>
                    <a:pt x="52" y="8"/>
                    <a:pt x="50" y="8"/>
                    <a:pt x="50" y="7"/>
                  </a:cubicBezTo>
                  <a:cubicBezTo>
                    <a:pt x="49" y="6"/>
                    <a:pt x="47" y="6"/>
                    <a:pt x="47" y="6"/>
                  </a:cubicBezTo>
                  <a:cubicBezTo>
                    <a:pt x="47" y="6"/>
                    <a:pt x="45" y="5"/>
                    <a:pt x="43" y="5"/>
                  </a:cubicBezTo>
                  <a:cubicBezTo>
                    <a:pt x="41" y="5"/>
                    <a:pt x="42" y="6"/>
                    <a:pt x="43" y="6"/>
                  </a:cubicBezTo>
                  <a:cubicBezTo>
                    <a:pt x="44" y="6"/>
                    <a:pt x="43" y="7"/>
                    <a:pt x="44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5" y="11"/>
                    <a:pt x="44" y="13"/>
                    <a:pt x="44" y="14"/>
                  </a:cubicBezTo>
                  <a:cubicBezTo>
                    <a:pt x="45" y="15"/>
                    <a:pt x="45" y="15"/>
                    <a:pt x="46" y="16"/>
                  </a:cubicBezTo>
                  <a:cubicBezTo>
                    <a:pt x="47" y="16"/>
                    <a:pt x="48" y="15"/>
                    <a:pt x="50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1" y="16"/>
                    <a:pt x="51" y="17"/>
                    <a:pt x="50" y="17"/>
                  </a:cubicBezTo>
                  <a:cubicBezTo>
                    <a:pt x="48" y="17"/>
                    <a:pt x="48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3" y="21"/>
                    <a:pt x="43" y="23"/>
                    <a:pt x="42" y="23"/>
                  </a:cubicBezTo>
                  <a:cubicBezTo>
                    <a:pt x="41" y="23"/>
                    <a:pt x="39" y="24"/>
                    <a:pt x="39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6" y="23"/>
                    <a:pt x="25" y="23"/>
                  </a:cubicBezTo>
                  <a:cubicBezTo>
                    <a:pt x="24" y="23"/>
                    <a:pt x="22" y="22"/>
                    <a:pt x="22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4" y="31"/>
                    <a:pt x="24" y="32"/>
                  </a:cubicBezTo>
                  <a:cubicBezTo>
                    <a:pt x="25" y="33"/>
                    <a:pt x="23" y="35"/>
                    <a:pt x="23" y="36"/>
                  </a:cubicBezTo>
                  <a:cubicBezTo>
                    <a:pt x="23" y="37"/>
                    <a:pt x="18" y="48"/>
                    <a:pt x="18" y="48"/>
                  </a:cubicBezTo>
                  <a:cubicBezTo>
                    <a:pt x="18" y="48"/>
                    <a:pt x="18" y="49"/>
                    <a:pt x="17" y="49"/>
                  </a:cubicBezTo>
                  <a:cubicBezTo>
                    <a:pt x="15" y="49"/>
                    <a:pt x="14" y="49"/>
                    <a:pt x="13" y="50"/>
                  </a:cubicBezTo>
                  <a:cubicBezTo>
                    <a:pt x="12" y="50"/>
                    <a:pt x="10" y="50"/>
                    <a:pt x="9" y="51"/>
                  </a:cubicBezTo>
                  <a:cubicBezTo>
                    <a:pt x="8" y="52"/>
                    <a:pt x="6" y="53"/>
                    <a:pt x="5" y="54"/>
                  </a:cubicBezTo>
                  <a:cubicBezTo>
                    <a:pt x="4" y="55"/>
                    <a:pt x="5" y="56"/>
                    <a:pt x="4" y="57"/>
                  </a:cubicBezTo>
                  <a:cubicBezTo>
                    <a:pt x="3" y="59"/>
                    <a:pt x="3" y="59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2"/>
                    <a:pt x="0" y="62"/>
                    <a:pt x="0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2" y="66"/>
                    <a:pt x="2" y="68"/>
                    <a:pt x="2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4" y="70"/>
                    <a:pt x="4" y="72"/>
                  </a:cubicBezTo>
                  <a:cubicBezTo>
                    <a:pt x="4" y="73"/>
                    <a:pt x="7" y="73"/>
                    <a:pt x="7" y="74"/>
                  </a:cubicBezTo>
                  <a:cubicBezTo>
                    <a:pt x="7" y="75"/>
                    <a:pt x="8" y="76"/>
                    <a:pt x="8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5" y="75"/>
                    <a:pt x="16" y="74"/>
                  </a:cubicBezTo>
                  <a:cubicBezTo>
                    <a:pt x="17" y="73"/>
                    <a:pt x="17" y="75"/>
                    <a:pt x="17" y="7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89"/>
                    <a:pt x="22" y="89"/>
                    <a:pt x="23" y="90"/>
                  </a:cubicBezTo>
                  <a:cubicBezTo>
                    <a:pt x="24" y="90"/>
                    <a:pt x="26" y="89"/>
                    <a:pt x="26" y="89"/>
                  </a:cubicBezTo>
                  <a:cubicBezTo>
                    <a:pt x="25" y="88"/>
                    <a:pt x="26" y="87"/>
                    <a:pt x="26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31" y="82"/>
                    <a:pt x="33" y="82"/>
                  </a:cubicBezTo>
                  <a:cubicBezTo>
                    <a:pt x="35" y="82"/>
                    <a:pt x="37" y="81"/>
                    <a:pt x="38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39" y="85"/>
                    <a:pt x="40" y="86"/>
                  </a:cubicBezTo>
                  <a:cubicBezTo>
                    <a:pt x="40" y="87"/>
                    <a:pt x="41" y="88"/>
                    <a:pt x="42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5" y="90"/>
                    <a:pt x="46" y="88"/>
                    <a:pt x="47" y="89"/>
                  </a:cubicBezTo>
                  <a:cubicBezTo>
                    <a:pt x="48" y="91"/>
                    <a:pt x="49" y="91"/>
                    <a:pt x="51" y="92"/>
                  </a:cubicBezTo>
                  <a:cubicBezTo>
                    <a:pt x="52" y="93"/>
                    <a:pt x="52" y="93"/>
                    <a:pt x="53" y="94"/>
                  </a:cubicBezTo>
                  <a:cubicBezTo>
                    <a:pt x="54" y="94"/>
                    <a:pt x="55" y="96"/>
                    <a:pt x="56" y="96"/>
                  </a:cubicBezTo>
                  <a:cubicBezTo>
                    <a:pt x="58" y="96"/>
                    <a:pt x="59" y="96"/>
                    <a:pt x="60" y="96"/>
                  </a:cubicBezTo>
                  <a:cubicBezTo>
                    <a:pt x="61" y="96"/>
                    <a:pt x="62" y="96"/>
                    <a:pt x="63" y="96"/>
                  </a:cubicBezTo>
                  <a:cubicBezTo>
                    <a:pt x="64" y="97"/>
                    <a:pt x="64" y="99"/>
                    <a:pt x="64" y="100"/>
                  </a:cubicBezTo>
                  <a:cubicBezTo>
                    <a:pt x="65" y="101"/>
                    <a:pt x="65" y="103"/>
                    <a:pt x="65" y="103"/>
                  </a:cubicBezTo>
                  <a:cubicBezTo>
                    <a:pt x="65" y="103"/>
                    <a:pt x="64" y="104"/>
                    <a:pt x="64" y="105"/>
                  </a:cubicBezTo>
                  <a:cubicBezTo>
                    <a:pt x="63" y="106"/>
                    <a:pt x="64" y="107"/>
                    <a:pt x="65" y="108"/>
                  </a:cubicBezTo>
                  <a:cubicBezTo>
                    <a:pt x="66" y="110"/>
                    <a:pt x="65" y="111"/>
                    <a:pt x="65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2"/>
                    <a:pt x="72" y="113"/>
                  </a:cubicBezTo>
                  <a:cubicBezTo>
                    <a:pt x="72" y="114"/>
                    <a:pt x="72" y="115"/>
                    <a:pt x="74" y="116"/>
                  </a:cubicBezTo>
                  <a:cubicBezTo>
                    <a:pt x="75" y="117"/>
                    <a:pt x="75" y="117"/>
                    <a:pt x="76" y="118"/>
                  </a:cubicBezTo>
                  <a:cubicBezTo>
                    <a:pt x="76" y="119"/>
                    <a:pt x="76" y="120"/>
                    <a:pt x="76" y="121"/>
                  </a:cubicBezTo>
                  <a:cubicBezTo>
                    <a:pt x="76" y="122"/>
                    <a:pt x="74" y="126"/>
                    <a:pt x="74" y="12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5" y="129"/>
                    <a:pt x="75" y="130"/>
                    <a:pt x="76" y="131"/>
                  </a:cubicBezTo>
                  <a:cubicBezTo>
                    <a:pt x="77" y="132"/>
                    <a:pt x="77" y="133"/>
                    <a:pt x="76" y="135"/>
                  </a:cubicBezTo>
                  <a:cubicBezTo>
                    <a:pt x="76" y="137"/>
                    <a:pt x="77" y="137"/>
                    <a:pt x="77" y="139"/>
                  </a:cubicBezTo>
                  <a:cubicBezTo>
                    <a:pt x="77" y="140"/>
                    <a:pt x="82" y="140"/>
                    <a:pt x="82" y="140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4" y="140"/>
                    <a:pt x="84" y="141"/>
                    <a:pt x="85" y="142"/>
                  </a:cubicBezTo>
                  <a:cubicBezTo>
                    <a:pt x="87" y="142"/>
                    <a:pt x="88" y="142"/>
                    <a:pt x="88" y="144"/>
                  </a:cubicBezTo>
                  <a:cubicBezTo>
                    <a:pt x="88" y="145"/>
                    <a:pt x="87" y="147"/>
                    <a:pt x="88" y="148"/>
                  </a:cubicBezTo>
                  <a:cubicBezTo>
                    <a:pt x="88" y="150"/>
                    <a:pt x="88" y="151"/>
                    <a:pt x="89" y="151"/>
                  </a:cubicBezTo>
                  <a:cubicBezTo>
                    <a:pt x="90" y="150"/>
                    <a:pt x="92" y="150"/>
                    <a:pt x="92" y="150"/>
                  </a:cubicBezTo>
                  <a:cubicBezTo>
                    <a:pt x="92" y="151"/>
                    <a:pt x="92" y="154"/>
                    <a:pt x="91" y="155"/>
                  </a:cubicBezTo>
                  <a:cubicBezTo>
                    <a:pt x="90" y="156"/>
                    <a:pt x="90" y="159"/>
                    <a:pt x="90" y="159"/>
                  </a:cubicBezTo>
                  <a:cubicBezTo>
                    <a:pt x="90" y="159"/>
                    <a:pt x="93" y="161"/>
                    <a:pt x="93" y="160"/>
                  </a:cubicBezTo>
                  <a:cubicBezTo>
                    <a:pt x="92" y="159"/>
                    <a:pt x="94" y="160"/>
                    <a:pt x="94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5" y="168"/>
                    <a:pt x="94" y="168"/>
                    <a:pt x="93" y="169"/>
                  </a:cubicBezTo>
                  <a:cubicBezTo>
                    <a:pt x="93" y="170"/>
                    <a:pt x="90" y="170"/>
                    <a:pt x="89" y="171"/>
                  </a:cubicBezTo>
                  <a:cubicBezTo>
                    <a:pt x="89" y="172"/>
                    <a:pt x="88" y="173"/>
                    <a:pt x="87" y="174"/>
                  </a:cubicBezTo>
                  <a:cubicBezTo>
                    <a:pt x="86" y="175"/>
                    <a:pt x="85" y="175"/>
                    <a:pt x="85" y="176"/>
                  </a:cubicBezTo>
                  <a:cubicBezTo>
                    <a:pt x="85" y="177"/>
                    <a:pt x="82" y="176"/>
                    <a:pt x="82" y="178"/>
                  </a:cubicBezTo>
                  <a:cubicBezTo>
                    <a:pt x="82" y="179"/>
                    <a:pt x="81" y="180"/>
                    <a:pt x="80" y="181"/>
                  </a:cubicBezTo>
                  <a:cubicBezTo>
                    <a:pt x="79" y="182"/>
                    <a:pt x="78" y="182"/>
                    <a:pt x="78" y="183"/>
                  </a:cubicBezTo>
                  <a:cubicBezTo>
                    <a:pt x="78" y="184"/>
                    <a:pt x="77" y="186"/>
                    <a:pt x="77" y="186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8"/>
                    <a:pt x="85" y="189"/>
                    <a:pt x="85" y="190"/>
                  </a:cubicBezTo>
                  <a:cubicBezTo>
                    <a:pt x="86" y="191"/>
                    <a:pt x="88" y="190"/>
                    <a:pt x="89" y="191"/>
                  </a:cubicBezTo>
                  <a:cubicBezTo>
                    <a:pt x="89" y="192"/>
                    <a:pt x="90" y="193"/>
                    <a:pt x="91" y="194"/>
                  </a:cubicBezTo>
                  <a:cubicBezTo>
                    <a:pt x="93" y="194"/>
                    <a:pt x="94" y="194"/>
                    <a:pt x="94" y="195"/>
                  </a:cubicBezTo>
                  <a:cubicBezTo>
                    <a:pt x="95" y="197"/>
                    <a:pt x="95" y="198"/>
                    <a:pt x="96" y="198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3"/>
                    <a:pt x="99" y="202"/>
                    <a:pt x="100" y="200"/>
                  </a:cubicBezTo>
                  <a:cubicBezTo>
                    <a:pt x="100" y="199"/>
                    <a:pt x="99" y="198"/>
                    <a:pt x="99" y="197"/>
                  </a:cubicBezTo>
                  <a:cubicBezTo>
                    <a:pt x="100" y="196"/>
                    <a:pt x="102" y="195"/>
                    <a:pt x="102" y="194"/>
                  </a:cubicBezTo>
                  <a:cubicBezTo>
                    <a:pt x="102" y="193"/>
                    <a:pt x="102" y="193"/>
                    <a:pt x="102" y="192"/>
                  </a:cubicBezTo>
                  <a:cubicBezTo>
                    <a:pt x="102" y="192"/>
                    <a:pt x="103" y="192"/>
                    <a:pt x="104" y="192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6" y="190"/>
                    <a:pt x="105" y="189"/>
                    <a:pt x="106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07" y="188"/>
                    <a:pt x="108" y="188"/>
                    <a:pt x="108" y="188"/>
                  </a:cubicBezTo>
                  <a:cubicBezTo>
                    <a:pt x="108" y="188"/>
                    <a:pt x="109" y="187"/>
                    <a:pt x="108" y="187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9"/>
                    <a:pt x="109" y="189"/>
                  </a:cubicBezTo>
                  <a:cubicBezTo>
                    <a:pt x="108" y="191"/>
                    <a:pt x="108" y="191"/>
                    <a:pt x="108" y="192"/>
                  </a:cubicBezTo>
                  <a:cubicBezTo>
                    <a:pt x="108" y="193"/>
                    <a:pt x="107" y="193"/>
                    <a:pt x="107" y="193"/>
                  </a:cubicBezTo>
                  <a:cubicBezTo>
                    <a:pt x="106" y="196"/>
                    <a:pt x="109" y="192"/>
                    <a:pt x="109" y="192"/>
                  </a:cubicBezTo>
                  <a:cubicBezTo>
                    <a:pt x="110" y="191"/>
                    <a:pt x="110" y="188"/>
                    <a:pt x="111" y="187"/>
                  </a:cubicBezTo>
                  <a:cubicBezTo>
                    <a:pt x="112" y="185"/>
                    <a:pt x="112" y="183"/>
                    <a:pt x="113" y="182"/>
                  </a:cubicBezTo>
                  <a:cubicBezTo>
                    <a:pt x="113" y="182"/>
                    <a:pt x="115" y="179"/>
                    <a:pt x="116" y="179"/>
                  </a:cubicBezTo>
                  <a:cubicBezTo>
                    <a:pt x="116" y="179"/>
                    <a:pt x="117" y="179"/>
                    <a:pt x="117" y="179"/>
                  </a:cubicBezTo>
                  <a:cubicBezTo>
                    <a:pt x="117" y="178"/>
                    <a:pt x="117" y="177"/>
                    <a:pt x="117" y="177"/>
                  </a:cubicBezTo>
                  <a:cubicBezTo>
                    <a:pt x="117" y="177"/>
                    <a:pt x="118" y="176"/>
                    <a:pt x="118" y="176"/>
                  </a:cubicBezTo>
                  <a:cubicBezTo>
                    <a:pt x="117" y="176"/>
                    <a:pt x="118" y="172"/>
                    <a:pt x="118" y="170"/>
                  </a:cubicBezTo>
                  <a:cubicBezTo>
                    <a:pt x="118" y="170"/>
                    <a:pt x="117" y="170"/>
                    <a:pt x="117" y="170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6" y="168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6"/>
                  </a:cubicBezTo>
                  <a:cubicBezTo>
                    <a:pt x="117" y="166"/>
                    <a:pt x="117" y="165"/>
                    <a:pt x="117" y="164"/>
                  </a:cubicBezTo>
                  <a:cubicBezTo>
                    <a:pt x="117" y="164"/>
                    <a:pt x="116" y="164"/>
                    <a:pt x="116" y="163"/>
                  </a:cubicBezTo>
                  <a:cubicBezTo>
                    <a:pt x="116" y="163"/>
                    <a:pt x="117" y="163"/>
                    <a:pt x="117" y="162"/>
                  </a:cubicBezTo>
                  <a:cubicBezTo>
                    <a:pt x="118" y="161"/>
                    <a:pt x="117" y="161"/>
                    <a:pt x="117" y="16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8" name="Freeform 160">
              <a:extLst>
                <a:ext uri="{FF2B5EF4-FFF2-40B4-BE49-F238E27FC236}">
                  <a16:creationId xmlns:a16="http://schemas.microsoft.com/office/drawing/2014/main" id="{7585D72B-2CA7-4D98-94A2-CCAAB8D66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437" y="4535720"/>
              <a:ext cx="289048" cy="323860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89" name="Freeform 161">
              <a:extLst>
                <a:ext uri="{FF2B5EF4-FFF2-40B4-BE49-F238E27FC236}">
                  <a16:creationId xmlns:a16="http://schemas.microsoft.com/office/drawing/2014/main" id="{09789626-1D5D-6A84-B99F-5DDA81374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8798" y="2249777"/>
              <a:ext cx="115619" cy="115665"/>
            </a:xfrm>
            <a:custGeom>
              <a:avLst/>
              <a:gdLst>
                <a:gd name="T0" fmla="*/ 16 w 18"/>
                <a:gd name="T1" fmla="*/ 4 h 17"/>
                <a:gd name="T2" fmla="*/ 12 w 18"/>
                <a:gd name="T3" fmla="*/ 4 h 17"/>
                <a:gd name="T4" fmla="*/ 11 w 18"/>
                <a:gd name="T5" fmla="*/ 3 h 17"/>
                <a:gd name="T6" fmla="*/ 9 w 18"/>
                <a:gd name="T7" fmla="*/ 2 h 17"/>
                <a:gd name="T8" fmla="*/ 5 w 18"/>
                <a:gd name="T9" fmla="*/ 3 h 17"/>
                <a:gd name="T10" fmla="*/ 3 w 18"/>
                <a:gd name="T11" fmla="*/ 2 h 17"/>
                <a:gd name="T12" fmla="*/ 1 w 18"/>
                <a:gd name="T13" fmla="*/ 1 h 17"/>
                <a:gd name="T14" fmla="*/ 0 w 18"/>
                <a:gd name="T15" fmla="*/ 1 h 17"/>
                <a:gd name="T16" fmla="*/ 0 w 18"/>
                <a:gd name="T17" fmla="*/ 3 h 17"/>
                <a:gd name="T18" fmla="*/ 2 w 18"/>
                <a:gd name="T19" fmla="*/ 6 h 17"/>
                <a:gd name="T20" fmla="*/ 2 w 18"/>
                <a:gd name="T21" fmla="*/ 8 h 17"/>
                <a:gd name="T22" fmla="*/ 6 w 18"/>
                <a:gd name="T23" fmla="*/ 12 h 17"/>
                <a:gd name="T24" fmla="*/ 8 w 18"/>
                <a:gd name="T25" fmla="*/ 14 h 17"/>
                <a:gd name="T26" fmla="*/ 10 w 18"/>
                <a:gd name="T27" fmla="*/ 15 h 17"/>
                <a:gd name="T28" fmla="*/ 11 w 18"/>
                <a:gd name="T29" fmla="*/ 16 h 17"/>
                <a:gd name="T30" fmla="*/ 12 w 18"/>
                <a:gd name="T31" fmla="*/ 17 h 17"/>
                <a:gd name="T32" fmla="*/ 12 w 18"/>
                <a:gd name="T33" fmla="*/ 15 h 17"/>
                <a:gd name="T34" fmla="*/ 13 w 18"/>
                <a:gd name="T35" fmla="*/ 13 h 17"/>
                <a:gd name="T36" fmla="*/ 15 w 18"/>
                <a:gd name="T37" fmla="*/ 12 h 17"/>
                <a:gd name="T38" fmla="*/ 16 w 18"/>
                <a:gd name="T39" fmla="*/ 11 h 17"/>
                <a:gd name="T40" fmla="*/ 18 w 18"/>
                <a:gd name="T41" fmla="*/ 10 h 17"/>
                <a:gd name="T42" fmla="*/ 16 w 18"/>
                <a:gd name="T43" fmla="*/ 8 h 17"/>
                <a:gd name="T44" fmla="*/ 17 w 18"/>
                <a:gd name="T45" fmla="*/ 7 h 17"/>
                <a:gd name="T46" fmla="*/ 16 w 18"/>
                <a:gd name="T47" fmla="*/ 5 h 17"/>
                <a:gd name="T48" fmla="*/ 16 w 18"/>
                <a:gd name="T4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7">
                  <a:moveTo>
                    <a:pt x="16" y="4"/>
                  </a:moveTo>
                  <a:cubicBezTo>
                    <a:pt x="16" y="4"/>
                    <a:pt x="13" y="5"/>
                    <a:pt x="12" y="4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5" y="3"/>
                    <a:pt x="5" y="3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8"/>
                    <a:pt x="1" y="6"/>
                    <a:pt x="2" y="8"/>
                  </a:cubicBezTo>
                  <a:cubicBezTo>
                    <a:pt x="3" y="9"/>
                    <a:pt x="5" y="11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9"/>
                    <a:pt x="15" y="9"/>
                    <a:pt x="16" y="8"/>
                  </a:cubicBezTo>
                  <a:cubicBezTo>
                    <a:pt x="16" y="7"/>
                    <a:pt x="17" y="8"/>
                    <a:pt x="17" y="7"/>
                  </a:cubicBezTo>
                  <a:cubicBezTo>
                    <a:pt x="18" y="6"/>
                    <a:pt x="16" y="6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0" name="Freeform 162">
              <a:extLst>
                <a:ext uri="{FF2B5EF4-FFF2-40B4-BE49-F238E27FC236}">
                  <a16:creationId xmlns:a16="http://schemas.microsoft.com/office/drawing/2014/main" id="{C28C3A03-9A2F-9E7C-4110-D89F9003F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1103" y="4279156"/>
              <a:ext cx="352837" cy="418494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1" name="Freeform 163">
              <a:extLst>
                <a:ext uri="{FF2B5EF4-FFF2-40B4-BE49-F238E27FC236}">
                  <a16:creationId xmlns:a16="http://schemas.microsoft.com/office/drawing/2014/main" id="{8D0928FD-71E3-C9C4-51C9-20EC2E58D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1699" y="2912217"/>
              <a:ext cx="83724" cy="48369"/>
            </a:xfrm>
            <a:custGeom>
              <a:avLst/>
              <a:gdLst>
                <a:gd name="T0" fmla="*/ 0 w 42"/>
                <a:gd name="T1" fmla="*/ 10 h 23"/>
                <a:gd name="T2" fmla="*/ 0 w 42"/>
                <a:gd name="T3" fmla="*/ 16 h 23"/>
                <a:gd name="T4" fmla="*/ 3 w 42"/>
                <a:gd name="T5" fmla="*/ 23 h 23"/>
                <a:gd name="T6" fmla="*/ 10 w 42"/>
                <a:gd name="T7" fmla="*/ 19 h 23"/>
                <a:gd name="T8" fmla="*/ 16 w 42"/>
                <a:gd name="T9" fmla="*/ 19 h 23"/>
                <a:gd name="T10" fmla="*/ 26 w 42"/>
                <a:gd name="T11" fmla="*/ 23 h 23"/>
                <a:gd name="T12" fmla="*/ 39 w 42"/>
                <a:gd name="T13" fmla="*/ 23 h 23"/>
                <a:gd name="T14" fmla="*/ 42 w 42"/>
                <a:gd name="T15" fmla="*/ 19 h 23"/>
                <a:gd name="T16" fmla="*/ 42 w 42"/>
                <a:gd name="T17" fmla="*/ 13 h 23"/>
                <a:gd name="T18" fmla="*/ 42 w 42"/>
                <a:gd name="T19" fmla="*/ 3 h 23"/>
                <a:gd name="T20" fmla="*/ 32 w 42"/>
                <a:gd name="T21" fmla="*/ 3 h 23"/>
                <a:gd name="T22" fmla="*/ 26 w 42"/>
                <a:gd name="T23" fmla="*/ 3 h 23"/>
                <a:gd name="T24" fmla="*/ 16 w 42"/>
                <a:gd name="T25" fmla="*/ 0 h 23"/>
                <a:gd name="T26" fmla="*/ 10 w 42"/>
                <a:gd name="T27" fmla="*/ 0 h 23"/>
                <a:gd name="T28" fmla="*/ 3 w 42"/>
                <a:gd name="T29" fmla="*/ 3 h 23"/>
                <a:gd name="T30" fmla="*/ 0 w 42"/>
                <a:gd name="T3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3">
                  <a:moveTo>
                    <a:pt x="0" y="10"/>
                  </a:moveTo>
                  <a:lnTo>
                    <a:pt x="0" y="16"/>
                  </a:lnTo>
                  <a:lnTo>
                    <a:pt x="3" y="23"/>
                  </a:lnTo>
                  <a:lnTo>
                    <a:pt x="10" y="19"/>
                  </a:lnTo>
                  <a:lnTo>
                    <a:pt x="16" y="19"/>
                  </a:lnTo>
                  <a:lnTo>
                    <a:pt x="26" y="23"/>
                  </a:lnTo>
                  <a:lnTo>
                    <a:pt x="39" y="23"/>
                  </a:lnTo>
                  <a:lnTo>
                    <a:pt x="42" y="19"/>
                  </a:lnTo>
                  <a:lnTo>
                    <a:pt x="42" y="13"/>
                  </a:lnTo>
                  <a:lnTo>
                    <a:pt x="42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2" name="Freeform 164">
              <a:extLst>
                <a:ext uri="{FF2B5EF4-FFF2-40B4-BE49-F238E27FC236}">
                  <a16:creationId xmlns:a16="http://schemas.microsoft.com/office/drawing/2014/main" id="{F47443DC-04D6-6A33-EC63-CB9F265B1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8252" y="3452683"/>
              <a:ext cx="81731" cy="243947"/>
            </a:xfrm>
            <a:custGeom>
              <a:avLst/>
              <a:gdLst>
                <a:gd name="T0" fmla="*/ 8 w 13"/>
                <a:gd name="T1" fmla="*/ 34 h 36"/>
                <a:gd name="T2" fmla="*/ 9 w 13"/>
                <a:gd name="T3" fmla="*/ 30 h 36"/>
                <a:gd name="T4" fmla="*/ 8 w 13"/>
                <a:gd name="T5" fmla="*/ 27 h 36"/>
                <a:gd name="T6" fmla="*/ 9 w 13"/>
                <a:gd name="T7" fmla="*/ 21 h 36"/>
                <a:gd name="T8" fmla="*/ 9 w 13"/>
                <a:gd name="T9" fmla="*/ 20 h 36"/>
                <a:gd name="T10" fmla="*/ 10 w 13"/>
                <a:gd name="T11" fmla="*/ 18 h 36"/>
                <a:gd name="T12" fmla="*/ 11 w 13"/>
                <a:gd name="T13" fmla="*/ 17 h 36"/>
                <a:gd name="T14" fmla="*/ 11 w 13"/>
                <a:gd name="T15" fmla="*/ 14 h 36"/>
                <a:gd name="T16" fmla="*/ 12 w 13"/>
                <a:gd name="T17" fmla="*/ 12 h 36"/>
                <a:gd name="T18" fmla="*/ 12 w 13"/>
                <a:gd name="T19" fmla="*/ 10 h 36"/>
                <a:gd name="T20" fmla="*/ 12 w 13"/>
                <a:gd name="T21" fmla="*/ 7 h 36"/>
                <a:gd name="T22" fmla="*/ 11 w 13"/>
                <a:gd name="T23" fmla="*/ 6 h 36"/>
                <a:gd name="T24" fmla="*/ 11 w 13"/>
                <a:gd name="T25" fmla="*/ 3 h 36"/>
                <a:gd name="T26" fmla="*/ 8 w 13"/>
                <a:gd name="T27" fmla="*/ 2 h 36"/>
                <a:gd name="T28" fmla="*/ 8 w 13"/>
                <a:gd name="T29" fmla="*/ 1 h 36"/>
                <a:gd name="T30" fmla="*/ 6 w 13"/>
                <a:gd name="T31" fmla="*/ 1 h 36"/>
                <a:gd name="T32" fmla="*/ 4 w 13"/>
                <a:gd name="T33" fmla="*/ 3 h 36"/>
                <a:gd name="T34" fmla="*/ 3 w 13"/>
                <a:gd name="T35" fmla="*/ 4 h 36"/>
                <a:gd name="T36" fmla="*/ 2 w 13"/>
                <a:gd name="T37" fmla="*/ 5 h 36"/>
                <a:gd name="T38" fmla="*/ 1 w 13"/>
                <a:gd name="T39" fmla="*/ 6 h 36"/>
                <a:gd name="T40" fmla="*/ 0 w 13"/>
                <a:gd name="T41" fmla="*/ 6 h 36"/>
                <a:gd name="T42" fmla="*/ 0 w 13"/>
                <a:gd name="T43" fmla="*/ 11 h 36"/>
                <a:gd name="T44" fmla="*/ 3 w 13"/>
                <a:gd name="T45" fmla="*/ 11 h 36"/>
                <a:gd name="T46" fmla="*/ 3 w 13"/>
                <a:gd name="T47" fmla="*/ 14 h 36"/>
                <a:gd name="T48" fmla="*/ 4 w 13"/>
                <a:gd name="T49" fmla="*/ 17 h 36"/>
                <a:gd name="T50" fmla="*/ 4 w 13"/>
                <a:gd name="T51" fmla="*/ 20 h 36"/>
                <a:gd name="T52" fmla="*/ 4 w 13"/>
                <a:gd name="T53" fmla="*/ 23 h 36"/>
                <a:gd name="T54" fmla="*/ 3 w 13"/>
                <a:gd name="T55" fmla="*/ 27 h 36"/>
                <a:gd name="T56" fmla="*/ 3 w 13"/>
                <a:gd name="T57" fmla="*/ 30 h 36"/>
                <a:gd name="T58" fmla="*/ 3 w 13"/>
                <a:gd name="T59" fmla="*/ 32 h 36"/>
                <a:gd name="T60" fmla="*/ 4 w 13"/>
                <a:gd name="T61" fmla="*/ 33 h 36"/>
                <a:gd name="T62" fmla="*/ 5 w 13"/>
                <a:gd name="T63" fmla="*/ 36 h 36"/>
                <a:gd name="T64" fmla="*/ 5 w 13"/>
                <a:gd name="T65" fmla="*/ 36 h 36"/>
                <a:gd name="T66" fmla="*/ 6 w 13"/>
                <a:gd name="T67" fmla="*/ 34 h 36"/>
                <a:gd name="T68" fmla="*/ 8 w 13"/>
                <a:gd name="T6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6">
                  <a:moveTo>
                    <a:pt x="8" y="34"/>
                  </a:moveTo>
                  <a:cubicBezTo>
                    <a:pt x="8" y="34"/>
                    <a:pt x="9" y="31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7" y="26"/>
                    <a:pt x="9" y="22"/>
                    <a:pt x="9" y="21"/>
                  </a:cubicBezTo>
                  <a:cubicBezTo>
                    <a:pt x="8" y="20"/>
                    <a:pt x="8" y="19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3" y="12"/>
                    <a:pt x="11" y="11"/>
                    <a:pt x="12" y="10"/>
                  </a:cubicBezTo>
                  <a:cubicBezTo>
                    <a:pt x="13" y="8"/>
                    <a:pt x="13" y="8"/>
                    <a:pt x="12" y="7"/>
                  </a:cubicBezTo>
                  <a:cubicBezTo>
                    <a:pt x="11" y="7"/>
                    <a:pt x="10" y="7"/>
                    <a:pt x="11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8" y="1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3"/>
                    <a:pt x="3" y="14"/>
                  </a:cubicBezTo>
                  <a:cubicBezTo>
                    <a:pt x="3" y="15"/>
                    <a:pt x="4" y="17"/>
                    <a:pt x="4" y="17"/>
                  </a:cubicBezTo>
                  <a:cubicBezTo>
                    <a:pt x="4" y="17"/>
                    <a:pt x="4" y="18"/>
                    <a:pt x="4" y="20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5"/>
                    <a:pt x="4" y="25"/>
                    <a:pt x="3" y="27"/>
                  </a:cubicBezTo>
                  <a:cubicBezTo>
                    <a:pt x="3" y="28"/>
                    <a:pt x="3" y="28"/>
                    <a:pt x="3" y="30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3" y="32"/>
                    <a:pt x="3" y="32"/>
                    <a:pt x="4" y="33"/>
                  </a:cubicBezTo>
                  <a:cubicBezTo>
                    <a:pt x="5" y="34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6" y="34"/>
                    <a:pt x="6" y="34"/>
                  </a:cubicBezTo>
                  <a:cubicBezTo>
                    <a:pt x="6" y="34"/>
                    <a:pt x="7" y="34"/>
                    <a:pt x="8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3" name="Freeform 165">
              <a:extLst>
                <a:ext uri="{FF2B5EF4-FFF2-40B4-BE49-F238E27FC236}">
                  <a16:creationId xmlns:a16="http://schemas.microsoft.com/office/drawing/2014/main" id="{8D120B1E-EB13-F2F1-DA6D-729ED5E95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956" y="3257106"/>
              <a:ext cx="37876" cy="88325"/>
            </a:xfrm>
            <a:custGeom>
              <a:avLst/>
              <a:gdLst>
                <a:gd name="T0" fmla="*/ 2 w 6"/>
                <a:gd name="T1" fmla="*/ 13 h 13"/>
                <a:gd name="T2" fmla="*/ 4 w 6"/>
                <a:gd name="T3" fmla="*/ 7 h 13"/>
                <a:gd name="T4" fmla="*/ 5 w 6"/>
                <a:gd name="T5" fmla="*/ 5 h 13"/>
                <a:gd name="T6" fmla="*/ 5 w 6"/>
                <a:gd name="T7" fmla="*/ 1 h 13"/>
                <a:gd name="T8" fmla="*/ 4 w 6"/>
                <a:gd name="T9" fmla="*/ 0 h 13"/>
                <a:gd name="T10" fmla="*/ 4 w 6"/>
                <a:gd name="T11" fmla="*/ 0 h 13"/>
                <a:gd name="T12" fmla="*/ 2 w 6"/>
                <a:gd name="T13" fmla="*/ 1 h 13"/>
                <a:gd name="T14" fmla="*/ 0 w 6"/>
                <a:gd name="T15" fmla="*/ 2 h 13"/>
                <a:gd name="T16" fmla="*/ 0 w 6"/>
                <a:gd name="T17" fmla="*/ 13 h 13"/>
                <a:gd name="T18" fmla="*/ 2 w 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3" y="12"/>
                    <a:pt x="6" y="8"/>
                    <a:pt x="4" y="7"/>
                  </a:cubicBezTo>
                  <a:cubicBezTo>
                    <a:pt x="4" y="7"/>
                    <a:pt x="5" y="5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4" name="Freeform 166">
              <a:extLst>
                <a:ext uri="{FF2B5EF4-FFF2-40B4-BE49-F238E27FC236}">
                  <a16:creationId xmlns:a16="http://schemas.microsoft.com/office/drawing/2014/main" id="{D2E3B8BA-4E25-AF49-DDDB-B29E983F3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127" y="1986906"/>
              <a:ext cx="121600" cy="79913"/>
            </a:xfrm>
            <a:custGeom>
              <a:avLst/>
              <a:gdLst>
                <a:gd name="T0" fmla="*/ 6 w 19"/>
                <a:gd name="T1" fmla="*/ 0 h 12"/>
                <a:gd name="T2" fmla="*/ 4 w 19"/>
                <a:gd name="T3" fmla="*/ 1 h 12"/>
                <a:gd name="T4" fmla="*/ 0 w 19"/>
                <a:gd name="T5" fmla="*/ 2 h 12"/>
                <a:gd name="T6" fmla="*/ 2 w 19"/>
                <a:gd name="T7" fmla="*/ 3 h 12"/>
                <a:gd name="T8" fmla="*/ 3 w 19"/>
                <a:gd name="T9" fmla="*/ 4 h 12"/>
                <a:gd name="T10" fmla="*/ 3 w 19"/>
                <a:gd name="T11" fmla="*/ 6 h 12"/>
                <a:gd name="T12" fmla="*/ 5 w 19"/>
                <a:gd name="T13" fmla="*/ 7 h 12"/>
                <a:gd name="T14" fmla="*/ 7 w 19"/>
                <a:gd name="T15" fmla="*/ 7 h 12"/>
                <a:gd name="T16" fmla="*/ 8 w 19"/>
                <a:gd name="T17" fmla="*/ 9 h 12"/>
                <a:gd name="T18" fmla="*/ 11 w 19"/>
                <a:gd name="T19" fmla="*/ 10 h 12"/>
                <a:gd name="T20" fmla="*/ 13 w 19"/>
                <a:gd name="T21" fmla="*/ 10 h 12"/>
                <a:gd name="T22" fmla="*/ 14 w 19"/>
                <a:gd name="T23" fmla="*/ 12 h 12"/>
                <a:gd name="T24" fmla="*/ 15 w 19"/>
                <a:gd name="T25" fmla="*/ 12 h 12"/>
                <a:gd name="T26" fmla="*/ 17 w 19"/>
                <a:gd name="T27" fmla="*/ 12 h 12"/>
                <a:gd name="T28" fmla="*/ 17 w 19"/>
                <a:gd name="T29" fmla="*/ 11 h 12"/>
                <a:gd name="T30" fmla="*/ 18 w 19"/>
                <a:gd name="T31" fmla="*/ 9 h 12"/>
                <a:gd name="T32" fmla="*/ 18 w 19"/>
                <a:gd name="T33" fmla="*/ 6 h 12"/>
                <a:gd name="T34" fmla="*/ 18 w 19"/>
                <a:gd name="T35" fmla="*/ 5 h 12"/>
                <a:gd name="T36" fmla="*/ 16 w 19"/>
                <a:gd name="T37" fmla="*/ 4 h 12"/>
                <a:gd name="T38" fmla="*/ 14 w 19"/>
                <a:gd name="T39" fmla="*/ 3 h 12"/>
                <a:gd name="T40" fmla="*/ 12 w 19"/>
                <a:gd name="T41" fmla="*/ 2 h 12"/>
                <a:gd name="T42" fmla="*/ 9 w 19"/>
                <a:gd name="T43" fmla="*/ 3 h 12"/>
                <a:gd name="T44" fmla="*/ 6 w 19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2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8"/>
                    <a:pt x="8" y="9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2" y="11"/>
                    <a:pt x="13" y="9"/>
                    <a:pt x="13" y="10"/>
                  </a:cubicBezTo>
                  <a:cubicBezTo>
                    <a:pt x="13" y="11"/>
                    <a:pt x="12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6" y="9"/>
                    <a:pt x="18" y="9"/>
                  </a:cubicBezTo>
                  <a:cubicBezTo>
                    <a:pt x="18" y="9"/>
                    <a:pt x="19" y="7"/>
                    <a:pt x="18" y="6"/>
                  </a:cubicBezTo>
                  <a:cubicBezTo>
                    <a:pt x="16" y="5"/>
                    <a:pt x="19" y="5"/>
                    <a:pt x="18" y="5"/>
                  </a:cubicBezTo>
                  <a:cubicBezTo>
                    <a:pt x="17" y="5"/>
                    <a:pt x="16" y="4"/>
                    <a:pt x="16" y="4"/>
                  </a:cubicBezTo>
                  <a:cubicBezTo>
                    <a:pt x="16" y="4"/>
                    <a:pt x="14" y="4"/>
                    <a:pt x="14" y="3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1" y="3"/>
                    <a:pt x="9" y="3"/>
                  </a:cubicBezTo>
                  <a:cubicBezTo>
                    <a:pt x="7" y="3"/>
                    <a:pt x="6" y="0"/>
                    <a:pt x="6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5" name="Freeform 167">
              <a:extLst>
                <a:ext uri="{FF2B5EF4-FFF2-40B4-BE49-F238E27FC236}">
                  <a16:creationId xmlns:a16="http://schemas.microsoft.com/office/drawing/2014/main" id="{0C68CCA1-CEC2-3C66-3837-3DB191A1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5951" y="1770297"/>
              <a:ext cx="223263" cy="208195"/>
            </a:xfrm>
            <a:custGeom>
              <a:avLst/>
              <a:gdLst>
                <a:gd name="T0" fmla="*/ 10 w 35"/>
                <a:gd name="T1" fmla="*/ 7 h 31"/>
                <a:gd name="T2" fmla="*/ 13 w 35"/>
                <a:gd name="T3" fmla="*/ 6 h 31"/>
                <a:gd name="T4" fmla="*/ 15 w 35"/>
                <a:gd name="T5" fmla="*/ 4 h 31"/>
                <a:gd name="T6" fmla="*/ 16 w 35"/>
                <a:gd name="T7" fmla="*/ 2 h 31"/>
                <a:gd name="T8" fmla="*/ 19 w 35"/>
                <a:gd name="T9" fmla="*/ 2 h 31"/>
                <a:gd name="T10" fmla="*/ 20 w 35"/>
                <a:gd name="T11" fmla="*/ 3 h 31"/>
                <a:gd name="T12" fmla="*/ 22 w 35"/>
                <a:gd name="T13" fmla="*/ 2 h 31"/>
                <a:gd name="T14" fmla="*/ 25 w 35"/>
                <a:gd name="T15" fmla="*/ 3 h 31"/>
                <a:gd name="T16" fmla="*/ 27 w 35"/>
                <a:gd name="T17" fmla="*/ 4 h 31"/>
                <a:gd name="T18" fmla="*/ 29 w 35"/>
                <a:gd name="T19" fmla="*/ 6 h 31"/>
                <a:gd name="T20" fmla="*/ 30 w 35"/>
                <a:gd name="T21" fmla="*/ 10 h 31"/>
                <a:gd name="T22" fmla="*/ 30 w 35"/>
                <a:gd name="T23" fmla="*/ 13 h 31"/>
                <a:gd name="T24" fmla="*/ 33 w 35"/>
                <a:gd name="T25" fmla="*/ 16 h 31"/>
                <a:gd name="T26" fmla="*/ 33 w 35"/>
                <a:gd name="T27" fmla="*/ 19 h 31"/>
                <a:gd name="T28" fmla="*/ 30 w 35"/>
                <a:gd name="T29" fmla="*/ 19 h 31"/>
                <a:gd name="T30" fmla="*/ 32 w 35"/>
                <a:gd name="T31" fmla="*/ 22 h 31"/>
                <a:gd name="T32" fmla="*/ 32 w 35"/>
                <a:gd name="T33" fmla="*/ 27 h 31"/>
                <a:gd name="T34" fmla="*/ 30 w 35"/>
                <a:gd name="T35" fmla="*/ 27 h 31"/>
                <a:gd name="T36" fmla="*/ 29 w 35"/>
                <a:gd name="T37" fmla="*/ 28 h 31"/>
                <a:gd name="T38" fmla="*/ 28 w 35"/>
                <a:gd name="T39" fmla="*/ 30 h 31"/>
                <a:gd name="T40" fmla="*/ 24 w 35"/>
                <a:gd name="T41" fmla="*/ 29 h 31"/>
                <a:gd name="T42" fmla="*/ 22 w 35"/>
                <a:gd name="T43" fmla="*/ 29 h 31"/>
                <a:gd name="T44" fmla="*/ 20 w 35"/>
                <a:gd name="T45" fmla="*/ 29 h 31"/>
                <a:gd name="T46" fmla="*/ 19 w 35"/>
                <a:gd name="T47" fmla="*/ 30 h 31"/>
                <a:gd name="T48" fmla="*/ 19 w 35"/>
                <a:gd name="T49" fmla="*/ 29 h 31"/>
                <a:gd name="T50" fmla="*/ 17 w 35"/>
                <a:gd name="T51" fmla="*/ 29 h 31"/>
                <a:gd name="T52" fmla="*/ 13 w 35"/>
                <a:gd name="T53" fmla="*/ 29 h 31"/>
                <a:gd name="T54" fmla="*/ 8 w 35"/>
                <a:gd name="T55" fmla="*/ 28 h 31"/>
                <a:gd name="T56" fmla="*/ 5 w 35"/>
                <a:gd name="T57" fmla="*/ 29 h 31"/>
                <a:gd name="T58" fmla="*/ 3 w 35"/>
                <a:gd name="T59" fmla="*/ 29 h 31"/>
                <a:gd name="T60" fmla="*/ 0 w 35"/>
                <a:gd name="T61" fmla="*/ 29 h 31"/>
                <a:gd name="T62" fmla="*/ 0 w 35"/>
                <a:gd name="T63" fmla="*/ 26 h 31"/>
                <a:gd name="T64" fmla="*/ 1 w 35"/>
                <a:gd name="T65" fmla="*/ 22 h 31"/>
                <a:gd name="T66" fmla="*/ 0 w 35"/>
                <a:gd name="T67" fmla="*/ 19 h 31"/>
                <a:gd name="T68" fmla="*/ 2 w 35"/>
                <a:gd name="T69" fmla="*/ 18 h 31"/>
                <a:gd name="T70" fmla="*/ 5 w 35"/>
                <a:gd name="T71" fmla="*/ 18 h 31"/>
                <a:gd name="T72" fmla="*/ 6 w 35"/>
                <a:gd name="T73" fmla="*/ 16 h 31"/>
                <a:gd name="T74" fmla="*/ 7 w 35"/>
                <a:gd name="T75" fmla="*/ 16 h 31"/>
                <a:gd name="T76" fmla="*/ 7 w 35"/>
                <a:gd name="T77" fmla="*/ 14 h 31"/>
                <a:gd name="T78" fmla="*/ 9 w 35"/>
                <a:gd name="T79" fmla="*/ 10 h 31"/>
                <a:gd name="T80" fmla="*/ 10 w 35"/>
                <a:gd name="T8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" h="31">
                  <a:moveTo>
                    <a:pt x="10" y="7"/>
                  </a:moveTo>
                  <a:cubicBezTo>
                    <a:pt x="10" y="7"/>
                    <a:pt x="11" y="5"/>
                    <a:pt x="13" y="6"/>
                  </a:cubicBezTo>
                  <a:cubicBezTo>
                    <a:pt x="15" y="6"/>
                    <a:pt x="15" y="6"/>
                    <a:pt x="15" y="4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8" y="3"/>
                    <a:pt x="19" y="2"/>
                  </a:cubicBezTo>
                  <a:cubicBezTo>
                    <a:pt x="20" y="0"/>
                    <a:pt x="19" y="4"/>
                    <a:pt x="20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4" y="2"/>
                    <a:pt x="25" y="3"/>
                  </a:cubicBezTo>
                  <a:cubicBezTo>
                    <a:pt x="26" y="3"/>
                    <a:pt x="27" y="3"/>
                    <a:pt x="27" y="4"/>
                  </a:cubicBezTo>
                  <a:cubicBezTo>
                    <a:pt x="27" y="6"/>
                    <a:pt x="29" y="5"/>
                    <a:pt x="29" y="6"/>
                  </a:cubicBezTo>
                  <a:cubicBezTo>
                    <a:pt x="29" y="8"/>
                    <a:pt x="30" y="8"/>
                    <a:pt x="30" y="10"/>
                  </a:cubicBezTo>
                  <a:cubicBezTo>
                    <a:pt x="30" y="12"/>
                    <a:pt x="29" y="13"/>
                    <a:pt x="30" y="13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4" y="17"/>
                    <a:pt x="35" y="19"/>
                    <a:pt x="33" y="19"/>
                  </a:cubicBezTo>
                  <a:cubicBezTo>
                    <a:pt x="32" y="19"/>
                    <a:pt x="31" y="17"/>
                    <a:pt x="30" y="19"/>
                  </a:cubicBezTo>
                  <a:cubicBezTo>
                    <a:pt x="30" y="21"/>
                    <a:pt x="32" y="21"/>
                    <a:pt x="32" y="22"/>
                  </a:cubicBezTo>
                  <a:cubicBezTo>
                    <a:pt x="32" y="23"/>
                    <a:pt x="32" y="27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3" y="30"/>
                    <a:pt x="23" y="29"/>
                    <a:pt x="22" y="29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6" y="29"/>
                    <a:pt x="14" y="29"/>
                    <a:pt x="13" y="29"/>
                  </a:cubicBezTo>
                  <a:cubicBezTo>
                    <a:pt x="12" y="29"/>
                    <a:pt x="9" y="29"/>
                    <a:pt x="8" y="28"/>
                  </a:cubicBezTo>
                  <a:cubicBezTo>
                    <a:pt x="7" y="28"/>
                    <a:pt x="5" y="29"/>
                    <a:pt x="5" y="29"/>
                  </a:cubicBezTo>
                  <a:cubicBezTo>
                    <a:pt x="5" y="29"/>
                    <a:pt x="4" y="31"/>
                    <a:pt x="3" y="29"/>
                  </a:cubicBezTo>
                  <a:cubicBezTo>
                    <a:pt x="2" y="28"/>
                    <a:pt x="0" y="29"/>
                    <a:pt x="0" y="29"/>
                  </a:cubicBezTo>
                  <a:cubicBezTo>
                    <a:pt x="0" y="29"/>
                    <a:pt x="0" y="27"/>
                    <a:pt x="0" y="26"/>
                  </a:cubicBezTo>
                  <a:cubicBezTo>
                    <a:pt x="0" y="25"/>
                    <a:pt x="2" y="23"/>
                    <a:pt x="1" y="22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4" y="18"/>
                    <a:pt x="5" y="18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8" y="15"/>
                    <a:pt x="7" y="14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6" name="Freeform 168">
              <a:extLst>
                <a:ext uri="{FF2B5EF4-FFF2-40B4-BE49-F238E27FC236}">
                  <a16:creationId xmlns:a16="http://schemas.microsoft.com/office/drawing/2014/main" id="{FE50B5C9-4462-119B-8536-EE2B80B75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460" y="2973202"/>
              <a:ext cx="5981" cy="1261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7" name="Freeform 169">
              <a:extLst>
                <a:ext uri="{FF2B5EF4-FFF2-40B4-BE49-F238E27FC236}">
                  <a16:creationId xmlns:a16="http://schemas.microsoft.com/office/drawing/2014/main" id="{6E7F66C8-BEFF-542F-EF45-56021E72A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440" y="2966896"/>
              <a:ext cx="0" cy="631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8" name="Freeform 170">
              <a:extLst>
                <a:ext uri="{FF2B5EF4-FFF2-40B4-BE49-F238E27FC236}">
                  <a16:creationId xmlns:a16="http://schemas.microsoft.com/office/drawing/2014/main" id="{83B3D2C2-5A2C-8A46-B66F-510A6368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905" y="3019468"/>
              <a:ext cx="19934" cy="21029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99" name="Freeform 171">
              <a:extLst>
                <a:ext uri="{FF2B5EF4-FFF2-40B4-BE49-F238E27FC236}">
                  <a16:creationId xmlns:a16="http://schemas.microsoft.com/office/drawing/2014/main" id="{44613D6D-2676-2614-6589-917CED7D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869" y="2979513"/>
              <a:ext cx="161468" cy="222916"/>
            </a:xfrm>
            <a:custGeom>
              <a:avLst/>
              <a:gdLst>
                <a:gd name="T0" fmla="*/ 5 w 25"/>
                <a:gd name="T1" fmla="*/ 27 h 33"/>
                <a:gd name="T2" fmla="*/ 9 w 25"/>
                <a:gd name="T3" fmla="*/ 26 h 33"/>
                <a:gd name="T4" fmla="*/ 10 w 25"/>
                <a:gd name="T5" fmla="*/ 25 h 33"/>
                <a:gd name="T6" fmla="*/ 11 w 25"/>
                <a:gd name="T7" fmla="*/ 25 h 33"/>
                <a:gd name="T8" fmla="*/ 13 w 25"/>
                <a:gd name="T9" fmla="*/ 23 h 33"/>
                <a:gd name="T10" fmla="*/ 13 w 25"/>
                <a:gd name="T11" fmla="*/ 21 h 33"/>
                <a:gd name="T12" fmla="*/ 14 w 25"/>
                <a:gd name="T13" fmla="*/ 20 h 33"/>
                <a:gd name="T14" fmla="*/ 13 w 25"/>
                <a:gd name="T15" fmla="*/ 17 h 33"/>
                <a:gd name="T16" fmla="*/ 17 w 25"/>
                <a:gd name="T17" fmla="*/ 20 h 33"/>
                <a:gd name="T18" fmla="*/ 20 w 25"/>
                <a:gd name="T19" fmla="*/ 23 h 33"/>
                <a:gd name="T20" fmla="*/ 20 w 25"/>
                <a:gd name="T21" fmla="*/ 24 h 33"/>
                <a:gd name="T22" fmla="*/ 22 w 25"/>
                <a:gd name="T23" fmla="*/ 30 h 33"/>
                <a:gd name="T24" fmla="*/ 23 w 25"/>
                <a:gd name="T25" fmla="*/ 31 h 33"/>
                <a:gd name="T26" fmla="*/ 25 w 25"/>
                <a:gd name="T27" fmla="*/ 31 h 33"/>
                <a:gd name="T28" fmla="*/ 25 w 25"/>
                <a:gd name="T29" fmla="*/ 29 h 33"/>
                <a:gd name="T30" fmla="*/ 24 w 25"/>
                <a:gd name="T31" fmla="*/ 25 h 33"/>
                <a:gd name="T32" fmla="*/ 24 w 25"/>
                <a:gd name="T33" fmla="*/ 21 h 33"/>
                <a:gd name="T34" fmla="*/ 21 w 25"/>
                <a:gd name="T35" fmla="*/ 20 h 33"/>
                <a:gd name="T36" fmla="*/ 18 w 25"/>
                <a:gd name="T37" fmla="*/ 19 h 33"/>
                <a:gd name="T38" fmla="*/ 20 w 25"/>
                <a:gd name="T39" fmla="*/ 14 h 33"/>
                <a:gd name="T40" fmla="*/ 21 w 25"/>
                <a:gd name="T41" fmla="*/ 10 h 33"/>
                <a:gd name="T42" fmla="*/ 20 w 25"/>
                <a:gd name="T43" fmla="*/ 8 h 33"/>
                <a:gd name="T44" fmla="*/ 15 w 25"/>
                <a:gd name="T45" fmla="*/ 9 h 33"/>
                <a:gd name="T46" fmla="*/ 10 w 25"/>
                <a:gd name="T47" fmla="*/ 9 h 33"/>
                <a:gd name="T48" fmla="*/ 11 w 25"/>
                <a:gd name="T49" fmla="*/ 3 h 33"/>
                <a:gd name="T50" fmla="*/ 6 w 25"/>
                <a:gd name="T51" fmla="*/ 2 h 33"/>
                <a:gd name="T52" fmla="*/ 3 w 25"/>
                <a:gd name="T53" fmla="*/ 2 h 33"/>
                <a:gd name="T54" fmla="*/ 4 w 25"/>
                <a:gd name="T55" fmla="*/ 6 h 33"/>
                <a:gd name="T56" fmla="*/ 0 w 25"/>
                <a:gd name="T57" fmla="*/ 8 h 33"/>
                <a:gd name="T58" fmla="*/ 1 w 25"/>
                <a:gd name="T59" fmla="*/ 12 h 33"/>
                <a:gd name="T60" fmla="*/ 5 w 25"/>
                <a:gd name="T61" fmla="*/ 15 h 33"/>
                <a:gd name="T62" fmla="*/ 5 w 25"/>
                <a:gd name="T63" fmla="*/ 20 h 33"/>
                <a:gd name="T64" fmla="*/ 4 w 25"/>
                <a:gd name="T65" fmla="*/ 24 h 33"/>
                <a:gd name="T66" fmla="*/ 5 w 25"/>
                <a:gd name="T6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3">
                  <a:moveTo>
                    <a:pt x="5" y="26"/>
                  </a:moveTo>
                  <a:cubicBezTo>
                    <a:pt x="5" y="26"/>
                    <a:pt x="4" y="27"/>
                    <a:pt x="5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4"/>
                    <a:pt x="14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2" y="22"/>
                    <a:pt x="13" y="22"/>
                    <a:pt x="13" y="21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3" y="21"/>
                    <a:pt x="14" y="20"/>
                    <a:pt x="14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14" y="18"/>
                    <a:pt x="15" y="19"/>
                    <a:pt x="15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7" y="21"/>
                    <a:pt x="18" y="21"/>
                  </a:cubicBezTo>
                  <a:cubicBezTo>
                    <a:pt x="18" y="21"/>
                    <a:pt x="19" y="22"/>
                    <a:pt x="20" y="23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6"/>
                    <a:pt x="20" y="28"/>
                    <a:pt x="21" y="29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2" y="31"/>
                    <a:pt x="23" y="32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2"/>
                    <a:pt x="22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6"/>
                    <a:pt x="4" y="26"/>
                    <a:pt x="4" y="26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0" name="Freeform 172">
              <a:extLst>
                <a:ext uri="{FF2B5EF4-FFF2-40B4-BE49-F238E27FC236}">
                  <a16:creationId xmlns:a16="http://schemas.microsoft.com/office/drawing/2014/main" id="{BE0AD508-3334-02DC-1854-50E9487BEA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7965" y="2384367"/>
              <a:ext cx="147514" cy="128282"/>
            </a:xfrm>
            <a:custGeom>
              <a:avLst/>
              <a:gdLst>
                <a:gd name="T0" fmla="*/ 17 w 23"/>
                <a:gd name="T1" fmla="*/ 2 h 19"/>
                <a:gd name="T2" fmla="*/ 15 w 23"/>
                <a:gd name="T3" fmla="*/ 5 h 19"/>
                <a:gd name="T4" fmla="*/ 13 w 23"/>
                <a:gd name="T5" fmla="*/ 3 h 19"/>
                <a:gd name="T6" fmla="*/ 11 w 23"/>
                <a:gd name="T7" fmla="*/ 1 h 19"/>
                <a:gd name="T8" fmla="*/ 9 w 23"/>
                <a:gd name="T9" fmla="*/ 0 h 19"/>
                <a:gd name="T10" fmla="*/ 8 w 23"/>
                <a:gd name="T11" fmla="*/ 1 h 19"/>
                <a:gd name="T12" fmla="*/ 9 w 23"/>
                <a:gd name="T13" fmla="*/ 3 h 19"/>
                <a:gd name="T14" fmla="*/ 6 w 23"/>
                <a:gd name="T15" fmla="*/ 2 h 19"/>
                <a:gd name="T16" fmla="*/ 4 w 23"/>
                <a:gd name="T17" fmla="*/ 1 h 19"/>
                <a:gd name="T18" fmla="*/ 2 w 23"/>
                <a:gd name="T19" fmla="*/ 1 h 19"/>
                <a:gd name="T20" fmla="*/ 1 w 23"/>
                <a:gd name="T21" fmla="*/ 3 h 19"/>
                <a:gd name="T22" fmla="*/ 1 w 23"/>
                <a:gd name="T23" fmla="*/ 4 h 19"/>
                <a:gd name="T24" fmla="*/ 3 w 23"/>
                <a:gd name="T25" fmla="*/ 5 h 19"/>
                <a:gd name="T26" fmla="*/ 4 w 23"/>
                <a:gd name="T27" fmla="*/ 6 h 19"/>
                <a:gd name="T28" fmla="*/ 3 w 23"/>
                <a:gd name="T29" fmla="*/ 8 h 19"/>
                <a:gd name="T30" fmla="*/ 6 w 23"/>
                <a:gd name="T31" fmla="*/ 9 h 19"/>
                <a:gd name="T32" fmla="*/ 7 w 23"/>
                <a:gd name="T33" fmla="*/ 10 h 19"/>
                <a:gd name="T34" fmla="*/ 6 w 23"/>
                <a:gd name="T35" fmla="*/ 11 h 19"/>
                <a:gd name="T36" fmla="*/ 7 w 23"/>
                <a:gd name="T37" fmla="*/ 12 h 19"/>
                <a:gd name="T38" fmla="*/ 9 w 23"/>
                <a:gd name="T39" fmla="*/ 13 h 19"/>
                <a:gd name="T40" fmla="*/ 9 w 23"/>
                <a:gd name="T41" fmla="*/ 15 h 19"/>
                <a:gd name="T42" fmla="*/ 11 w 23"/>
                <a:gd name="T43" fmla="*/ 13 h 19"/>
                <a:gd name="T44" fmla="*/ 13 w 23"/>
                <a:gd name="T45" fmla="*/ 13 h 19"/>
                <a:gd name="T46" fmla="*/ 14 w 23"/>
                <a:gd name="T47" fmla="*/ 15 h 19"/>
                <a:gd name="T48" fmla="*/ 13 w 23"/>
                <a:gd name="T49" fmla="*/ 16 h 19"/>
                <a:gd name="T50" fmla="*/ 15 w 23"/>
                <a:gd name="T51" fmla="*/ 18 h 19"/>
                <a:gd name="T52" fmla="*/ 16 w 23"/>
                <a:gd name="T53" fmla="*/ 19 h 19"/>
                <a:gd name="T54" fmla="*/ 16 w 23"/>
                <a:gd name="T55" fmla="*/ 16 h 19"/>
                <a:gd name="T56" fmla="*/ 18 w 23"/>
                <a:gd name="T57" fmla="*/ 15 h 19"/>
                <a:gd name="T58" fmla="*/ 17 w 23"/>
                <a:gd name="T59" fmla="*/ 14 h 19"/>
                <a:gd name="T60" fmla="*/ 19 w 23"/>
                <a:gd name="T61" fmla="*/ 12 h 19"/>
                <a:gd name="T62" fmla="*/ 19 w 23"/>
                <a:gd name="T63" fmla="*/ 10 h 19"/>
                <a:gd name="T64" fmla="*/ 23 w 23"/>
                <a:gd name="T65" fmla="*/ 7 h 19"/>
                <a:gd name="T66" fmla="*/ 22 w 23"/>
                <a:gd name="T67" fmla="*/ 6 h 19"/>
                <a:gd name="T68" fmla="*/ 21 w 23"/>
                <a:gd name="T69" fmla="*/ 6 h 19"/>
                <a:gd name="T70" fmla="*/ 18 w 23"/>
                <a:gd name="T71" fmla="*/ 4 h 19"/>
                <a:gd name="T72" fmla="*/ 17 w 23"/>
                <a:gd name="T73" fmla="*/ 2 h 19"/>
                <a:gd name="T74" fmla="*/ 0 w 23"/>
                <a:gd name="T75" fmla="*/ 13 h 19"/>
                <a:gd name="T76" fmla="*/ 1 w 23"/>
                <a:gd name="T77" fmla="*/ 15 h 19"/>
                <a:gd name="T78" fmla="*/ 3 w 23"/>
                <a:gd name="T79" fmla="*/ 16 h 19"/>
                <a:gd name="T80" fmla="*/ 4 w 23"/>
                <a:gd name="T81" fmla="*/ 17 h 19"/>
                <a:gd name="T82" fmla="*/ 7 w 23"/>
                <a:gd name="T83" fmla="*/ 17 h 19"/>
                <a:gd name="T84" fmla="*/ 5 w 23"/>
                <a:gd name="T85" fmla="*/ 15 h 19"/>
                <a:gd name="T86" fmla="*/ 4 w 23"/>
                <a:gd name="T87" fmla="*/ 13 h 19"/>
                <a:gd name="T88" fmla="*/ 2 w 23"/>
                <a:gd name="T89" fmla="*/ 13 h 19"/>
                <a:gd name="T90" fmla="*/ 0 w 23"/>
                <a:gd name="T91" fmla="*/ 13 h 19"/>
                <a:gd name="T92" fmla="*/ 11 w 23"/>
                <a:gd name="T93" fmla="*/ 13 h 19"/>
                <a:gd name="T94" fmla="*/ 8 w 23"/>
                <a:gd name="T95" fmla="*/ 9 h 19"/>
                <a:gd name="T96" fmla="*/ 10 w 23"/>
                <a:gd name="T97" fmla="*/ 8 h 19"/>
                <a:gd name="T98" fmla="*/ 11 w 23"/>
                <a:gd name="T99" fmla="*/ 10 h 19"/>
                <a:gd name="T100" fmla="*/ 10 w 23"/>
                <a:gd name="T101" fmla="*/ 10 h 19"/>
                <a:gd name="T102" fmla="*/ 10 w 23"/>
                <a:gd name="T103" fmla="*/ 11 h 19"/>
                <a:gd name="T104" fmla="*/ 12 w 23"/>
                <a:gd name="T105" fmla="*/ 12 h 19"/>
                <a:gd name="T106" fmla="*/ 11 w 23"/>
                <a:gd name="T10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19">
                  <a:moveTo>
                    <a:pt x="17" y="2"/>
                  </a:moveTo>
                  <a:cubicBezTo>
                    <a:pt x="17" y="2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7" y="0"/>
                    <a:pt x="8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6" y="2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3" y="5"/>
                  </a:cubicBezTo>
                  <a:cubicBezTo>
                    <a:pt x="3" y="4"/>
                    <a:pt x="3" y="6"/>
                    <a:pt x="4" y="6"/>
                  </a:cubicBezTo>
                  <a:cubicBezTo>
                    <a:pt x="5" y="6"/>
                    <a:pt x="3" y="8"/>
                    <a:pt x="3" y="8"/>
                  </a:cubicBezTo>
                  <a:cubicBezTo>
                    <a:pt x="3" y="8"/>
                    <a:pt x="5" y="8"/>
                    <a:pt x="6" y="9"/>
                  </a:cubicBezTo>
                  <a:cubicBezTo>
                    <a:pt x="6" y="9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9" y="12"/>
                    <a:pt x="9" y="13"/>
                  </a:cubicBezTo>
                  <a:cubicBezTo>
                    <a:pt x="8" y="14"/>
                    <a:pt x="9" y="15"/>
                    <a:pt x="9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3" y="13"/>
                    <a:pt x="12" y="12"/>
                    <a:pt x="13" y="13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2" y="15"/>
                    <a:pt x="14" y="15"/>
                    <a:pt x="13" y="16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6" y="19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4"/>
                    <a:pt x="19" y="12"/>
                    <a:pt x="19" y="12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2" y="7"/>
                    <a:pt x="23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5"/>
                    <a:pt x="18" y="4"/>
                  </a:cubicBezTo>
                  <a:cubicBezTo>
                    <a:pt x="18" y="3"/>
                    <a:pt x="18" y="3"/>
                    <a:pt x="17" y="2"/>
                  </a:cubicBezTo>
                  <a:close/>
                  <a:moveTo>
                    <a:pt x="0" y="13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7" y="17"/>
                    <a:pt x="7" y="17"/>
                  </a:cubicBezTo>
                  <a:cubicBezTo>
                    <a:pt x="7" y="17"/>
                    <a:pt x="7" y="16"/>
                    <a:pt x="5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  <a:moveTo>
                    <a:pt x="11" y="13"/>
                  </a:moveTo>
                  <a:cubicBezTo>
                    <a:pt x="10" y="12"/>
                    <a:pt x="8" y="10"/>
                    <a:pt x="8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1" y="13"/>
                    <a:pt x="11" y="1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1" name="Freeform 173">
              <a:extLst>
                <a:ext uri="{FF2B5EF4-FFF2-40B4-BE49-F238E27FC236}">
                  <a16:creationId xmlns:a16="http://schemas.microsoft.com/office/drawing/2014/main" id="{33ED5909-6287-182C-FEB8-83BE31644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3345" y="2081538"/>
              <a:ext cx="205323" cy="113562"/>
            </a:xfrm>
            <a:custGeom>
              <a:avLst/>
              <a:gdLst>
                <a:gd name="T0" fmla="*/ 0 w 32"/>
                <a:gd name="T1" fmla="*/ 12 h 17"/>
                <a:gd name="T2" fmla="*/ 1 w 32"/>
                <a:gd name="T3" fmla="*/ 14 h 17"/>
                <a:gd name="T4" fmla="*/ 4 w 32"/>
                <a:gd name="T5" fmla="*/ 15 h 17"/>
                <a:gd name="T6" fmla="*/ 5 w 32"/>
                <a:gd name="T7" fmla="*/ 15 h 17"/>
                <a:gd name="T8" fmla="*/ 7 w 32"/>
                <a:gd name="T9" fmla="*/ 15 h 17"/>
                <a:gd name="T10" fmla="*/ 9 w 32"/>
                <a:gd name="T11" fmla="*/ 16 h 17"/>
                <a:gd name="T12" fmla="*/ 11 w 32"/>
                <a:gd name="T13" fmla="*/ 16 h 17"/>
                <a:gd name="T14" fmla="*/ 14 w 32"/>
                <a:gd name="T15" fmla="*/ 16 h 17"/>
                <a:gd name="T16" fmla="*/ 16 w 32"/>
                <a:gd name="T17" fmla="*/ 15 h 17"/>
                <a:gd name="T18" fmla="*/ 18 w 32"/>
                <a:gd name="T19" fmla="*/ 15 h 17"/>
                <a:gd name="T20" fmla="*/ 21 w 32"/>
                <a:gd name="T21" fmla="*/ 14 h 17"/>
                <a:gd name="T22" fmla="*/ 23 w 32"/>
                <a:gd name="T23" fmla="*/ 13 h 17"/>
                <a:gd name="T24" fmla="*/ 26 w 32"/>
                <a:gd name="T25" fmla="*/ 13 h 17"/>
                <a:gd name="T26" fmla="*/ 28 w 32"/>
                <a:gd name="T27" fmla="*/ 12 h 17"/>
                <a:gd name="T28" fmla="*/ 30 w 32"/>
                <a:gd name="T29" fmla="*/ 11 h 17"/>
                <a:gd name="T30" fmla="*/ 31 w 32"/>
                <a:gd name="T31" fmla="*/ 8 h 17"/>
                <a:gd name="T32" fmla="*/ 32 w 32"/>
                <a:gd name="T33" fmla="*/ 7 h 17"/>
                <a:gd name="T34" fmla="*/ 31 w 32"/>
                <a:gd name="T35" fmla="*/ 5 h 17"/>
                <a:gd name="T36" fmla="*/ 31 w 32"/>
                <a:gd name="T37" fmla="*/ 2 h 17"/>
                <a:gd name="T38" fmla="*/ 28 w 32"/>
                <a:gd name="T39" fmla="*/ 3 h 17"/>
                <a:gd name="T40" fmla="*/ 24 w 32"/>
                <a:gd name="T41" fmla="*/ 1 h 17"/>
                <a:gd name="T42" fmla="*/ 21 w 32"/>
                <a:gd name="T43" fmla="*/ 1 h 17"/>
                <a:gd name="T44" fmla="*/ 20 w 32"/>
                <a:gd name="T45" fmla="*/ 3 h 17"/>
                <a:gd name="T46" fmla="*/ 16 w 32"/>
                <a:gd name="T47" fmla="*/ 2 h 17"/>
                <a:gd name="T48" fmla="*/ 14 w 32"/>
                <a:gd name="T49" fmla="*/ 4 h 17"/>
                <a:gd name="T50" fmla="*/ 13 w 32"/>
                <a:gd name="T51" fmla="*/ 6 h 17"/>
                <a:gd name="T52" fmla="*/ 11 w 32"/>
                <a:gd name="T53" fmla="*/ 7 h 17"/>
                <a:gd name="T54" fmla="*/ 12 w 32"/>
                <a:gd name="T55" fmla="*/ 9 h 17"/>
                <a:gd name="T56" fmla="*/ 11 w 32"/>
                <a:gd name="T57" fmla="*/ 10 h 17"/>
                <a:gd name="T58" fmla="*/ 9 w 32"/>
                <a:gd name="T59" fmla="*/ 9 h 17"/>
                <a:gd name="T60" fmla="*/ 6 w 32"/>
                <a:gd name="T61" fmla="*/ 9 h 17"/>
                <a:gd name="T62" fmla="*/ 5 w 32"/>
                <a:gd name="T63" fmla="*/ 10 h 17"/>
                <a:gd name="T64" fmla="*/ 2 w 32"/>
                <a:gd name="T65" fmla="*/ 11 h 17"/>
                <a:gd name="T66" fmla="*/ 0 w 32"/>
                <a:gd name="T6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17">
                  <a:moveTo>
                    <a:pt x="0" y="12"/>
                  </a:moveTo>
                  <a:cubicBezTo>
                    <a:pt x="1" y="12"/>
                    <a:pt x="2" y="13"/>
                    <a:pt x="1" y="14"/>
                  </a:cubicBezTo>
                  <a:cubicBezTo>
                    <a:pt x="1" y="14"/>
                    <a:pt x="4" y="16"/>
                    <a:pt x="4" y="15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7" y="16"/>
                    <a:pt x="5" y="15"/>
                    <a:pt x="7" y="15"/>
                  </a:cubicBezTo>
                  <a:cubicBezTo>
                    <a:pt x="9" y="15"/>
                    <a:pt x="8" y="16"/>
                    <a:pt x="9" y="16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6"/>
                    <a:pt x="14" y="16"/>
                    <a:pt x="14" y="16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16" y="14"/>
                    <a:pt x="16" y="15"/>
                    <a:pt x="18" y="15"/>
                  </a:cubicBezTo>
                  <a:cubicBezTo>
                    <a:pt x="19" y="15"/>
                    <a:pt x="21" y="15"/>
                    <a:pt x="21" y="14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4" y="13"/>
                    <a:pt x="25" y="14"/>
                    <a:pt x="26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9" y="11"/>
                    <a:pt x="30" y="11"/>
                  </a:cubicBezTo>
                  <a:cubicBezTo>
                    <a:pt x="31" y="12"/>
                    <a:pt x="31" y="8"/>
                    <a:pt x="31" y="8"/>
                  </a:cubicBezTo>
                  <a:cubicBezTo>
                    <a:pt x="31" y="8"/>
                    <a:pt x="30" y="6"/>
                    <a:pt x="32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31" y="2"/>
                    <a:pt x="31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6" y="3"/>
                    <a:pt x="25" y="2"/>
                    <a:pt x="24" y="1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1" y="2"/>
                    <a:pt x="20" y="3"/>
                  </a:cubicBezTo>
                  <a:cubicBezTo>
                    <a:pt x="19" y="5"/>
                    <a:pt x="16" y="2"/>
                    <a:pt x="16" y="2"/>
                  </a:cubicBezTo>
                  <a:cubicBezTo>
                    <a:pt x="16" y="2"/>
                    <a:pt x="14" y="3"/>
                    <a:pt x="14" y="4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2" y="7"/>
                    <a:pt x="12" y="9"/>
                  </a:cubicBezTo>
                  <a:cubicBezTo>
                    <a:pt x="12" y="10"/>
                    <a:pt x="13" y="11"/>
                    <a:pt x="11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8" y="9"/>
                    <a:pt x="7" y="8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2" name="Freeform 174">
              <a:extLst>
                <a:ext uri="{FF2B5EF4-FFF2-40B4-BE49-F238E27FC236}">
                  <a16:creationId xmlns:a16="http://schemas.microsoft.com/office/drawing/2014/main" id="{164AA792-75C8-C69B-AE57-3A52365AC5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37436" y="4312805"/>
              <a:ext cx="1172133" cy="1196599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3" name="Freeform 175">
              <a:extLst>
                <a:ext uri="{FF2B5EF4-FFF2-40B4-BE49-F238E27FC236}">
                  <a16:creationId xmlns:a16="http://schemas.microsoft.com/office/drawing/2014/main" id="{512145A8-2BD4-50B8-6139-2B1A817F34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116" y="2405399"/>
              <a:ext cx="103658" cy="94635"/>
            </a:xfrm>
            <a:custGeom>
              <a:avLst/>
              <a:gdLst>
                <a:gd name="T0" fmla="*/ 2 w 16"/>
                <a:gd name="T1" fmla="*/ 0 h 14"/>
                <a:gd name="T2" fmla="*/ 2 w 16"/>
                <a:gd name="T3" fmla="*/ 3 h 14"/>
                <a:gd name="T4" fmla="*/ 1 w 16"/>
                <a:gd name="T5" fmla="*/ 5 h 14"/>
                <a:gd name="T6" fmla="*/ 6 w 16"/>
                <a:gd name="T7" fmla="*/ 8 h 14"/>
                <a:gd name="T8" fmla="*/ 7 w 16"/>
                <a:gd name="T9" fmla="*/ 10 h 14"/>
                <a:gd name="T10" fmla="*/ 9 w 16"/>
                <a:gd name="T11" fmla="*/ 10 h 14"/>
                <a:gd name="T12" fmla="*/ 10 w 16"/>
                <a:gd name="T13" fmla="*/ 10 h 14"/>
                <a:gd name="T14" fmla="*/ 12 w 16"/>
                <a:gd name="T15" fmla="*/ 12 h 14"/>
                <a:gd name="T16" fmla="*/ 14 w 16"/>
                <a:gd name="T17" fmla="*/ 14 h 14"/>
                <a:gd name="T18" fmla="*/ 15 w 16"/>
                <a:gd name="T19" fmla="*/ 13 h 14"/>
                <a:gd name="T20" fmla="*/ 16 w 16"/>
                <a:gd name="T21" fmla="*/ 12 h 14"/>
                <a:gd name="T22" fmla="*/ 16 w 16"/>
                <a:gd name="T23" fmla="*/ 10 h 14"/>
                <a:gd name="T24" fmla="*/ 14 w 16"/>
                <a:gd name="T25" fmla="*/ 9 h 14"/>
                <a:gd name="T26" fmla="*/ 13 w 16"/>
                <a:gd name="T27" fmla="*/ 8 h 14"/>
                <a:gd name="T28" fmla="*/ 14 w 16"/>
                <a:gd name="T29" fmla="*/ 7 h 14"/>
                <a:gd name="T30" fmla="*/ 13 w 16"/>
                <a:gd name="T31" fmla="*/ 6 h 14"/>
                <a:gd name="T32" fmla="*/ 10 w 16"/>
                <a:gd name="T33" fmla="*/ 5 h 14"/>
                <a:gd name="T34" fmla="*/ 11 w 16"/>
                <a:gd name="T35" fmla="*/ 3 h 14"/>
                <a:gd name="T36" fmla="*/ 10 w 16"/>
                <a:gd name="T37" fmla="*/ 2 h 14"/>
                <a:gd name="T38" fmla="*/ 8 w 16"/>
                <a:gd name="T39" fmla="*/ 1 h 14"/>
                <a:gd name="T40" fmla="*/ 8 w 16"/>
                <a:gd name="T41" fmla="*/ 0 h 14"/>
                <a:gd name="T42" fmla="*/ 5 w 16"/>
                <a:gd name="T43" fmla="*/ 0 h 14"/>
                <a:gd name="T44" fmla="*/ 2 w 16"/>
                <a:gd name="T45" fmla="*/ 0 h 14"/>
                <a:gd name="T46" fmla="*/ 5 w 16"/>
                <a:gd name="T47" fmla="*/ 5 h 14"/>
                <a:gd name="T48" fmla="*/ 8 w 16"/>
                <a:gd name="T49" fmla="*/ 7 h 14"/>
                <a:gd name="T50" fmla="*/ 6 w 16"/>
                <a:gd name="T51" fmla="*/ 7 h 14"/>
                <a:gd name="T52" fmla="*/ 5 w 16"/>
                <a:gd name="T5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14">
                  <a:moveTo>
                    <a:pt x="2" y="0"/>
                  </a:moveTo>
                  <a:cubicBezTo>
                    <a:pt x="2" y="0"/>
                    <a:pt x="3" y="2"/>
                    <a:pt x="2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0" y="7"/>
                    <a:pt x="4" y="7"/>
                    <a:pt x="6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1"/>
                    <a:pt x="12" y="12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5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9"/>
                    <a:pt x="15" y="10"/>
                    <a:pt x="14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2" y="5"/>
                    <a:pt x="10" y="5"/>
                    <a:pt x="10" y="5"/>
                  </a:cubicBezTo>
                  <a:cubicBezTo>
                    <a:pt x="10" y="5"/>
                    <a:pt x="12" y="3"/>
                    <a:pt x="11" y="3"/>
                  </a:cubicBezTo>
                  <a:cubicBezTo>
                    <a:pt x="10" y="3"/>
                    <a:pt x="10" y="1"/>
                    <a:pt x="10" y="2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2" y="0"/>
                  </a:cubicBezTo>
                  <a:close/>
                  <a:moveTo>
                    <a:pt x="5" y="5"/>
                  </a:moveTo>
                  <a:cubicBezTo>
                    <a:pt x="7" y="5"/>
                    <a:pt x="7" y="6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5" y="5"/>
                    <a:pt x="5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4" name="Freeform 176">
              <a:extLst>
                <a:ext uri="{FF2B5EF4-FFF2-40B4-BE49-F238E27FC236}">
                  <a16:creationId xmlns:a16="http://schemas.microsoft.com/office/drawing/2014/main" id="{EE35AE61-0019-A136-1111-88582D8DD3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439" y="4664002"/>
              <a:ext cx="576101" cy="1312263"/>
            </a:xfrm>
            <a:custGeom>
              <a:avLst/>
              <a:gdLst>
                <a:gd name="T0" fmla="*/ 40 w 90"/>
                <a:gd name="T1" fmla="*/ 4 h 194"/>
                <a:gd name="T2" fmla="*/ 28 w 90"/>
                <a:gd name="T3" fmla="*/ 3 h 194"/>
                <a:gd name="T4" fmla="*/ 23 w 90"/>
                <a:gd name="T5" fmla="*/ 16 h 194"/>
                <a:gd name="T6" fmla="*/ 23 w 90"/>
                <a:gd name="T7" fmla="*/ 31 h 194"/>
                <a:gd name="T8" fmla="*/ 18 w 90"/>
                <a:gd name="T9" fmla="*/ 49 h 194"/>
                <a:gd name="T10" fmla="*/ 16 w 90"/>
                <a:gd name="T11" fmla="*/ 64 h 194"/>
                <a:gd name="T12" fmla="*/ 14 w 90"/>
                <a:gd name="T13" fmla="*/ 81 h 194"/>
                <a:gd name="T14" fmla="*/ 11 w 90"/>
                <a:gd name="T15" fmla="*/ 92 h 194"/>
                <a:gd name="T16" fmla="*/ 7 w 90"/>
                <a:gd name="T17" fmla="*/ 106 h 194"/>
                <a:gd name="T18" fmla="*/ 7 w 90"/>
                <a:gd name="T19" fmla="*/ 120 h 194"/>
                <a:gd name="T20" fmla="*/ 8 w 90"/>
                <a:gd name="T21" fmla="*/ 132 h 194"/>
                <a:gd name="T22" fmla="*/ 7 w 90"/>
                <a:gd name="T23" fmla="*/ 141 h 194"/>
                <a:gd name="T24" fmla="*/ 5 w 90"/>
                <a:gd name="T25" fmla="*/ 151 h 194"/>
                <a:gd name="T26" fmla="*/ 1 w 90"/>
                <a:gd name="T27" fmla="*/ 164 h 194"/>
                <a:gd name="T28" fmla="*/ 4 w 90"/>
                <a:gd name="T29" fmla="*/ 172 h 194"/>
                <a:gd name="T30" fmla="*/ 21 w 90"/>
                <a:gd name="T31" fmla="*/ 174 h 194"/>
                <a:gd name="T32" fmla="*/ 18 w 90"/>
                <a:gd name="T33" fmla="*/ 170 h 194"/>
                <a:gd name="T34" fmla="*/ 22 w 90"/>
                <a:gd name="T35" fmla="*/ 166 h 194"/>
                <a:gd name="T36" fmla="*/ 21 w 90"/>
                <a:gd name="T37" fmla="*/ 162 h 194"/>
                <a:gd name="T38" fmla="*/ 26 w 90"/>
                <a:gd name="T39" fmla="*/ 160 h 194"/>
                <a:gd name="T40" fmla="*/ 29 w 90"/>
                <a:gd name="T41" fmla="*/ 155 h 194"/>
                <a:gd name="T42" fmla="*/ 36 w 90"/>
                <a:gd name="T43" fmla="*/ 151 h 194"/>
                <a:gd name="T44" fmla="*/ 29 w 90"/>
                <a:gd name="T45" fmla="*/ 143 h 194"/>
                <a:gd name="T46" fmla="*/ 28 w 90"/>
                <a:gd name="T47" fmla="*/ 138 h 194"/>
                <a:gd name="T48" fmla="*/ 36 w 90"/>
                <a:gd name="T49" fmla="*/ 131 h 194"/>
                <a:gd name="T50" fmla="*/ 41 w 90"/>
                <a:gd name="T51" fmla="*/ 120 h 194"/>
                <a:gd name="T52" fmla="*/ 42 w 90"/>
                <a:gd name="T53" fmla="*/ 118 h 194"/>
                <a:gd name="T54" fmla="*/ 46 w 90"/>
                <a:gd name="T55" fmla="*/ 116 h 194"/>
                <a:gd name="T56" fmla="*/ 42 w 90"/>
                <a:gd name="T57" fmla="*/ 117 h 194"/>
                <a:gd name="T58" fmla="*/ 38 w 90"/>
                <a:gd name="T59" fmla="*/ 112 h 194"/>
                <a:gd name="T60" fmla="*/ 40 w 90"/>
                <a:gd name="T61" fmla="*/ 108 h 194"/>
                <a:gd name="T62" fmla="*/ 49 w 90"/>
                <a:gd name="T63" fmla="*/ 108 h 194"/>
                <a:gd name="T64" fmla="*/ 52 w 90"/>
                <a:gd name="T65" fmla="*/ 99 h 194"/>
                <a:gd name="T66" fmla="*/ 51 w 90"/>
                <a:gd name="T67" fmla="*/ 95 h 194"/>
                <a:gd name="T68" fmla="*/ 57 w 90"/>
                <a:gd name="T69" fmla="*/ 95 h 194"/>
                <a:gd name="T70" fmla="*/ 70 w 90"/>
                <a:gd name="T71" fmla="*/ 93 h 194"/>
                <a:gd name="T72" fmla="*/ 74 w 90"/>
                <a:gd name="T73" fmla="*/ 80 h 194"/>
                <a:gd name="T74" fmla="*/ 74 w 90"/>
                <a:gd name="T75" fmla="*/ 77 h 194"/>
                <a:gd name="T76" fmla="*/ 69 w 90"/>
                <a:gd name="T77" fmla="*/ 70 h 194"/>
                <a:gd name="T78" fmla="*/ 68 w 90"/>
                <a:gd name="T79" fmla="*/ 67 h 194"/>
                <a:gd name="T80" fmla="*/ 70 w 90"/>
                <a:gd name="T81" fmla="*/ 55 h 194"/>
                <a:gd name="T82" fmla="*/ 75 w 90"/>
                <a:gd name="T83" fmla="*/ 43 h 194"/>
                <a:gd name="T84" fmla="*/ 84 w 90"/>
                <a:gd name="T85" fmla="*/ 33 h 194"/>
                <a:gd name="T86" fmla="*/ 89 w 90"/>
                <a:gd name="T87" fmla="*/ 22 h 194"/>
                <a:gd name="T88" fmla="*/ 84 w 90"/>
                <a:gd name="T89" fmla="*/ 28 h 194"/>
                <a:gd name="T90" fmla="*/ 75 w 90"/>
                <a:gd name="T91" fmla="*/ 31 h 194"/>
                <a:gd name="T92" fmla="*/ 69 w 90"/>
                <a:gd name="T93" fmla="*/ 27 h 194"/>
                <a:gd name="T94" fmla="*/ 66 w 90"/>
                <a:gd name="T95" fmla="*/ 15 h 194"/>
                <a:gd name="T96" fmla="*/ 56 w 90"/>
                <a:gd name="T97" fmla="*/ 7 h 194"/>
                <a:gd name="T98" fmla="*/ 25 w 90"/>
                <a:gd name="T99" fmla="*/ 193 h 194"/>
                <a:gd name="T100" fmla="*/ 28 w 90"/>
                <a:gd name="T101" fmla="*/ 193 h 194"/>
                <a:gd name="T102" fmla="*/ 36 w 90"/>
                <a:gd name="T103" fmla="*/ 193 h 194"/>
                <a:gd name="T104" fmla="*/ 30 w 90"/>
                <a:gd name="T105" fmla="*/ 191 h 194"/>
                <a:gd name="T106" fmla="*/ 24 w 90"/>
                <a:gd name="T107" fmla="*/ 186 h 194"/>
                <a:gd name="T108" fmla="*/ 21 w 90"/>
                <a:gd name="T109" fmla="*/ 180 h 194"/>
                <a:gd name="T110" fmla="*/ 41 w 90"/>
                <a:gd name="T111" fmla="*/ 191 h 194"/>
                <a:gd name="T112" fmla="*/ 44 w 90"/>
                <a:gd name="T113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194">
                  <a:moveTo>
                    <a:pt x="50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0"/>
                    <a:pt x="42" y="3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40" y="4"/>
                    <a:pt x="38" y="2"/>
                    <a:pt x="38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1" y="1"/>
                    <a:pt x="31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6"/>
                    <a:pt x="29" y="7"/>
                  </a:cubicBezTo>
                  <a:cubicBezTo>
                    <a:pt x="31" y="8"/>
                    <a:pt x="30" y="10"/>
                    <a:pt x="30" y="11"/>
                  </a:cubicBezTo>
                  <a:cubicBezTo>
                    <a:pt x="29" y="13"/>
                    <a:pt x="27" y="12"/>
                    <a:pt x="27" y="14"/>
                  </a:cubicBezTo>
                  <a:cubicBezTo>
                    <a:pt x="26" y="15"/>
                    <a:pt x="24" y="15"/>
                    <a:pt x="23" y="16"/>
                  </a:cubicBezTo>
                  <a:cubicBezTo>
                    <a:pt x="23" y="17"/>
                    <a:pt x="23" y="20"/>
                    <a:pt x="23" y="21"/>
                  </a:cubicBezTo>
                  <a:cubicBezTo>
                    <a:pt x="24" y="23"/>
                    <a:pt x="25" y="24"/>
                    <a:pt x="24" y="25"/>
                  </a:cubicBezTo>
                  <a:cubicBezTo>
                    <a:pt x="23" y="25"/>
                    <a:pt x="23" y="26"/>
                    <a:pt x="24" y="27"/>
                  </a:cubicBezTo>
                  <a:cubicBezTo>
                    <a:pt x="24" y="29"/>
                    <a:pt x="24" y="30"/>
                    <a:pt x="23" y="31"/>
                  </a:cubicBezTo>
                  <a:cubicBezTo>
                    <a:pt x="23" y="33"/>
                    <a:pt x="22" y="33"/>
                    <a:pt x="21" y="35"/>
                  </a:cubicBezTo>
                  <a:cubicBezTo>
                    <a:pt x="20" y="37"/>
                    <a:pt x="19" y="36"/>
                    <a:pt x="18" y="39"/>
                  </a:cubicBezTo>
                  <a:cubicBezTo>
                    <a:pt x="18" y="41"/>
                    <a:pt x="18" y="43"/>
                    <a:pt x="18" y="45"/>
                  </a:cubicBezTo>
                  <a:cubicBezTo>
                    <a:pt x="18" y="47"/>
                    <a:pt x="18" y="47"/>
                    <a:pt x="18" y="49"/>
                  </a:cubicBezTo>
                  <a:cubicBezTo>
                    <a:pt x="17" y="50"/>
                    <a:pt x="17" y="50"/>
                    <a:pt x="17" y="52"/>
                  </a:cubicBezTo>
                  <a:cubicBezTo>
                    <a:pt x="17" y="55"/>
                    <a:pt x="16" y="55"/>
                    <a:pt x="16" y="57"/>
                  </a:cubicBezTo>
                  <a:cubicBezTo>
                    <a:pt x="16" y="59"/>
                    <a:pt x="17" y="60"/>
                    <a:pt x="16" y="61"/>
                  </a:cubicBezTo>
                  <a:cubicBezTo>
                    <a:pt x="15" y="62"/>
                    <a:pt x="15" y="63"/>
                    <a:pt x="16" y="64"/>
                  </a:cubicBezTo>
                  <a:cubicBezTo>
                    <a:pt x="16" y="66"/>
                    <a:pt x="16" y="66"/>
                    <a:pt x="16" y="68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6"/>
                    <a:pt x="13" y="76"/>
                    <a:pt x="14" y="78"/>
                  </a:cubicBezTo>
                  <a:cubicBezTo>
                    <a:pt x="14" y="79"/>
                    <a:pt x="14" y="79"/>
                    <a:pt x="14" y="81"/>
                  </a:cubicBezTo>
                  <a:cubicBezTo>
                    <a:pt x="13" y="82"/>
                    <a:pt x="12" y="81"/>
                    <a:pt x="12" y="81"/>
                  </a:cubicBezTo>
                  <a:cubicBezTo>
                    <a:pt x="12" y="81"/>
                    <a:pt x="10" y="83"/>
                    <a:pt x="10" y="84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9" y="90"/>
                    <a:pt x="11" y="90"/>
                    <a:pt x="11" y="92"/>
                  </a:cubicBezTo>
                  <a:cubicBezTo>
                    <a:pt x="11" y="93"/>
                    <a:pt x="10" y="92"/>
                    <a:pt x="9" y="93"/>
                  </a:cubicBezTo>
                  <a:cubicBezTo>
                    <a:pt x="8" y="95"/>
                    <a:pt x="8" y="98"/>
                    <a:pt x="8" y="99"/>
                  </a:cubicBezTo>
                  <a:cubicBezTo>
                    <a:pt x="7" y="101"/>
                    <a:pt x="8" y="101"/>
                    <a:pt x="6" y="102"/>
                  </a:cubicBezTo>
                  <a:cubicBezTo>
                    <a:pt x="5" y="104"/>
                    <a:pt x="7" y="105"/>
                    <a:pt x="7" y="106"/>
                  </a:cubicBezTo>
                  <a:cubicBezTo>
                    <a:pt x="7" y="108"/>
                    <a:pt x="6" y="110"/>
                    <a:pt x="7" y="110"/>
                  </a:cubicBezTo>
                  <a:cubicBezTo>
                    <a:pt x="8" y="111"/>
                    <a:pt x="8" y="110"/>
                    <a:pt x="8" y="112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7"/>
                    <a:pt x="6" y="119"/>
                    <a:pt x="7" y="120"/>
                  </a:cubicBezTo>
                  <a:cubicBezTo>
                    <a:pt x="7" y="121"/>
                    <a:pt x="9" y="122"/>
                    <a:pt x="8" y="123"/>
                  </a:cubicBezTo>
                  <a:cubicBezTo>
                    <a:pt x="8" y="124"/>
                    <a:pt x="8" y="124"/>
                    <a:pt x="8" y="126"/>
                  </a:cubicBezTo>
                  <a:cubicBezTo>
                    <a:pt x="8" y="127"/>
                    <a:pt x="10" y="128"/>
                    <a:pt x="9" y="129"/>
                  </a:cubicBezTo>
                  <a:cubicBezTo>
                    <a:pt x="8" y="130"/>
                    <a:pt x="8" y="131"/>
                    <a:pt x="8" y="132"/>
                  </a:cubicBezTo>
                  <a:cubicBezTo>
                    <a:pt x="8" y="132"/>
                    <a:pt x="9" y="133"/>
                    <a:pt x="8" y="133"/>
                  </a:cubicBezTo>
                  <a:cubicBezTo>
                    <a:pt x="7" y="133"/>
                    <a:pt x="8" y="135"/>
                    <a:pt x="7" y="135"/>
                  </a:cubicBezTo>
                  <a:cubicBezTo>
                    <a:pt x="6" y="135"/>
                    <a:pt x="7" y="136"/>
                    <a:pt x="7" y="138"/>
                  </a:cubicBezTo>
                  <a:cubicBezTo>
                    <a:pt x="8" y="139"/>
                    <a:pt x="8" y="139"/>
                    <a:pt x="7" y="141"/>
                  </a:cubicBezTo>
                  <a:cubicBezTo>
                    <a:pt x="7" y="142"/>
                    <a:pt x="7" y="144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6" y="147"/>
                    <a:pt x="5" y="148"/>
                  </a:cubicBezTo>
                  <a:cubicBezTo>
                    <a:pt x="4" y="149"/>
                    <a:pt x="5" y="150"/>
                    <a:pt x="5" y="151"/>
                  </a:cubicBezTo>
                  <a:cubicBezTo>
                    <a:pt x="5" y="152"/>
                    <a:pt x="5" y="153"/>
                    <a:pt x="4" y="154"/>
                  </a:cubicBezTo>
                  <a:cubicBezTo>
                    <a:pt x="3" y="155"/>
                    <a:pt x="0" y="155"/>
                    <a:pt x="1" y="157"/>
                  </a:cubicBezTo>
                  <a:cubicBezTo>
                    <a:pt x="2" y="158"/>
                    <a:pt x="2" y="159"/>
                    <a:pt x="2" y="160"/>
                  </a:cubicBezTo>
                  <a:cubicBezTo>
                    <a:pt x="1" y="162"/>
                    <a:pt x="1" y="162"/>
                    <a:pt x="1" y="164"/>
                  </a:cubicBezTo>
                  <a:cubicBezTo>
                    <a:pt x="1" y="165"/>
                    <a:pt x="0" y="166"/>
                    <a:pt x="2" y="166"/>
                  </a:cubicBezTo>
                  <a:cubicBezTo>
                    <a:pt x="3" y="166"/>
                    <a:pt x="3" y="165"/>
                    <a:pt x="4" y="166"/>
                  </a:cubicBezTo>
                  <a:cubicBezTo>
                    <a:pt x="5" y="167"/>
                    <a:pt x="5" y="168"/>
                    <a:pt x="4" y="169"/>
                  </a:cubicBezTo>
                  <a:cubicBezTo>
                    <a:pt x="3" y="170"/>
                    <a:pt x="4" y="170"/>
                    <a:pt x="4" y="172"/>
                  </a:cubicBezTo>
                  <a:cubicBezTo>
                    <a:pt x="5" y="173"/>
                    <a:pt x="8" y="176"/>
                    <a:pt x="8" y="176"/>
                  </a:cubicBezTo>
                  <a:cubicBezTo>
                    <a:pt x="8" y="176"/>
                    <a:pt x="13" y="176"/>
                    <a:pt x="14" y="176"/>
                  </a:cubicBezTo>
                  <a:cubicBezTo>
                    <a:pt x="16" y="176"/>
                    <a:pt x="22" y="177"/>
                    <a:pt x="22" y="177"/>
                  </a:cubicBezTo>
                  <a:cubicBezTo>
                    <a:pt x="22" y="176"/>
                    <a:pt x="22" y="175"/>
                    <a:pt x="21" y="174"/>
                  </a:cubicBezTo>
                  <a:cubicBezTo>
                    <a:pt x="20" y="174"/>
                    <a:pt x="20" y="174"/>
                    <a:pt x="19" y="174"/>
                  </a:cubicBezTo>
                  <a:cubicBezTo>
                    <a:pt x="20" y="172"/>
                    <a:pt x="20" y="173"/>
                    <a:pt x="19" y="170"/>
                  </a:cubicBezTo>
                  <a:cubicBezTo>
                    <a:pt x="19" y="170"/>
                    <a:pt x="18" y="171"/>
                    <a:pt x="18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8"/>
                    <a:pt x="20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2" y="166"/>
                    <a:pt x="22" y="166"/>
                  </a:cubicBezTo>
                  <a:cubicBezTo>
                    <a:pt x="22" y="166"/>
                    <a:pt x="23" y="165"/>
                    <a:pt x="22" y="165"/>
                  </a:cubicBezTo>
                  <a:cubicBezTo>
                    <a:pt x="22" y="165"/>
                    <a:pt x="21" y="164"/>
                    <a:pt x="21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2"/>
                    <a:pt x="21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3" y="163"/>
                    <a:pt x="23" y="164"/>
                    <a:pt x="23" y="164"/>
                  </a:cubicBezTo>
                  <a:cubicBezTo>
                    <a:pt x="24" y="164"/>
                    <a:pt x="26" y="164"/>
                    <a:pt x="26" y="163"/>
                  </a:cubicBezTo>
                  <a:cubicBezTo>
                    <a:pt x="27" y="162"/>
                    <a:pt x="27" y="160"/>
                    <a:pt x="26" y="160"/>
                  </a:cubicBezTo>
                  <a:cubicBezTo>
                    <a:pt x="26" y="160"/>
                    <a:pt x="26" y="161"/>
                    <a:pt x="25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6" y="159"/>
                    <a:pt x="28" y="158"/>
                    <a:pt x="28" y="156"/>
                  </a:cubicBezTo>
                  <a:cubicBezTo>
                    <a:pt x="29" y="156"/>
                    <a:pt x="28" y="155"/>
                    <a:pt x="29" y="155"/>
                  </a:cubicBezTo>
                  <a:cubicBezTo>
                    <a:pt x="29" y="155"/>
                    <a:pt x="30" y="155"/>
                    <a:pt x="30" y="155"/>
                  </a:cubicBezTo>
                  <a:cubicBezTo>
                    <a:pt x="30" y="155"/>
                    <a:pt x="31" y="154"/>
                    <a:pt x="31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5" y="151"/>
                    <a:pt x="36" y="151"/>
                  </a:cubicBezTo>
                  <a:cubicBezTo>
                    <a:pt x="35" y="150"/>
                    <a:pt x="34" y="150"/>
                    <a:pt x="34" y="149"/>
                  </a:cubicBezTo>
                  <a:cubicBezTo>
                    <a:pt x="33" y="150"/>
                    <a:pt x="35" y="148"/>
                    <a:pt x="34" y="146"/>
                  </a:cubicBezTo>
                  <a:cubicBezTo>
                    <a:pt x="33" y="145"/>
                    <a:pt x="32" y="146"/>
                    <a:pt x="30" y="145"/>
                  </a:cubicBezTo>
                  <a:cubicBezTo>
                    <a:pt x="30" y="145"/>
                    <a:pt x="30" y="144"/>
                    <a:pt x="29" y="143"/>
                  </a:cubicBezTo>
                  <a:cubicBezTo>
                    <a:pt x="29" y="143"/>
                    <a:pt x="28" y="143"/>
                    <a:pt x="28" y="143"/>
                  </a:cubicBezTo>
                  <a:cubicBezTo>
                    <a:pt x="27" y="143"/>
                    <a:pt x="27" y="141"/>
                    <a:pt x="27" y="141"/>
                  </a:cubicBezTo>
                  <a:cubicBezTo>
                    <a:pt x="26" y="139"/>
                    <a:pt x="26" y="139"/>
                    <a:pt x="27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8" y="137"/>
                    <a:pt x="28" y="137"/>
                    <a:pt x="28" y="136"/>
                  </a:cubicBezTo>
                  <a:cubicBezTo>
                    <a:pt x="28" y="136"/>
                    <a:pt x="30" y="135"/>
                    <a:pt x="30" y="135"/>
                  </a:cubicBezTo>
                  <a:cubicBezTo>
                    <a:pt x="32" y="133"/>
                    <a:pt x="32" y="132"/>
                    <a:pt x="36" y="133"/>
                  </a:cubicBezTo>
                  <a:cubicBezTo>
                    <a:pt x="36" y="132"/>
                    <a:pt x="36" y="132"/>
                    <a:pt x="36" y="131"/>
                  </a:cubicBezTo>
                  <a:cubicBezTo>
                    <a:pt x="33" y="131"/>
                    <a:pt x="37" y="129"/>
                    <a:pt x="38" y="128"/>
                  </a:cubicBezTo>
                  <a:cubicBezTo>
                    <a:pt x="38" y="128"/>
                    <a:pt x="37" y="126"/>
                    <a:pt x="37" y="126"/>
                  </a:cubicBezTo>
                  <a:cubicBezTo>
                    <a:pt x="37" y="124"/>
                    <a:pt x="38" y="121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0" y="119"/>
                    <a:pt x="39" y="119"/>
                    <a:pt x="39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8"/>
                    <a:pt x="41" y="117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3" y="119"/>
                    <a:pt x="43" y="119"/>
                    <a:pt x="43" y="120"/>
                  </a:cubicBezTo>
                  <a:cubicBezTo>
                    <a:pt x="44" y="119"/>
                    <a:pt x="45" y="120"/>
                    <a:pt x="46" y="118"/>
                  </a:cubicBezTo>
                  <a:cubicBezTo>
                    <a:pt x="46" y="117"/>
                    <a:pt x="46" y="117"/>
                    <a:pt x="46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4" y="115"/>
                    <a:pt x="43" y="116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3" y="117"/>
                    <a:pt x="42" y="117"/>
                    <a:pt x="42" y="117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5"/>
                    <a:pt x="40" y="116"/>
                    <a:pt x="39" y="116"/>
                  </a:cubicBezTo>
                  <a:cubicBezTo>
                    <a:pt x="39" y="115"/>
                    <a:pt x="39" y="113"/>
                    <a:pt x="39" y="112"/>
                  </a:cubicBezTo>
                  <a:cubicBezTo>
                    <a:pt x="39" y="112"/>
                    <a:pt x="38" y="112"/>
                    <a:pt x="38" y="112"/>
                  </a:cubicBezTo>
                  <a:cubicBezTo>
                    <a:pt x="38" y="112"/>
                    <a:pt x="37" y="112"/>
                    <a:pt x="37" y="111"/>
                  </a:cubicBezTo>
                  <a:cubicBezTo>
                    <a:pt x="39" y="111"/>
                    <a:pt x="39" y="109"/>
                    <a:pt x="39" y="108"/>
                  </a:cubicBezTo>
                  <a:cubicBezTo>
                    <a:pt x="39" y="108"/>
                    <a:pt x="39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ubicBezTo>
                    <a:pt x="41" y="108"/>
                    <a:pt x="42" y="108"/>
                    <a:pt x="42" y="108"/>
                  </a:cubicBezTo>
                  <a:cubicBezTo>
                    <a:pt x="43" y="110"/>
                    <a:pt x="43" y="111"/>
                    <a:pt x="46" y="110"/>
                  </a:cubicBezTo>
                  <a:cubicBezTo>
                    <a:pt x="47" y="110"/>
                    <a:pt x="48" y="110"/>
                    <a:pt x="49" y="109"/>
                  </a:cubicBezTo>
                  <a:cubicBezTo>
                    <a:pt x="49" y="109"/>
                    <a:pt x="48" y="109"/>
                    <a:pt x="49" y="108"/>
                  </a:cubicBezTo>
                  <a:cubicBezTo>
                    <a:pt x="49" y="108"/>
                    <a:pt x="50" y="108"/>
                    <a:pt x="51" y="107"/>
                  </a:cubicBezTo>
                  <a:cubicBezTo>
                    <a:pt x="52" y="105"/>
                    <a:pt x="50" y="103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0"/>
                    <a:pt x="51" y="100"/>
                    <a:pt x="52" y="99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49" y="97"/>
                    <a:pt x="50" y="96"/>
                    <a:pt x="50" y="96"/>
                  </a:cubicBezTo>
                  <a:cubicBezTo>
                    <a:pt x="50" y="96"/>
                    <a:pt x="50" y="96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7"/>
                    <a:pt x="53" y="96"/>
                    <a:pt x="53" y="96"/>
                  </a:cubicBezTo>
                  <a:cubicBezTo>
                    <a:pt x="53" y="96"/>
                    <a:pt x="54" y="96"/>
                    <a:pt x="54" y="96"/>
                  </a:cubicBezTo>
                  <a:cubicBezTo>
                    <a:pt x="55" y="96"/>
                    <a:pt x="57" y="95"/>
                    <a:pt x="57" y="95"/>
                  </a:cubicBezTo>
                  <a:cubicBezTo>
                    <a:pt x="59" y="95"/>
                    <a:pt x="60" y="96"/>
                    <a:pt x="62" y="95"/>
                  </a:cubicBezTo>
                  <a:cubicBezTo>
                    <a:pt x="62" y="95"/>
                    <a:pt x="64" y="95"/>
                    <a:pt x="65" y="95"/>
                  </a:cubicBezTo>
                  <a:cubicBezTo>
                    <a:pt x="65" y="95"/>
                    <a:pt x="65" y="94"/>
                    <a:pt x="65" y="94"/>
                  </a:cubicBezTo>
                  <a:cubicBezTo>
                    <a:pt x="67" y="94"/>
                    <a:pt x="68" y="94"/>
                    <a:pt x="70" y="93"/>
                  </a:cubicBezTo>
                  <a:cubicBezTo>
                    <a:pt x="73" y="92"/>
                    <a:pt x="76" y="85"/>
                    <a:pt x="77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3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2" y="79"/>
                    <a:pt x="73" y="78"/>
                    <a:pt x="72" y="78"/>
                  </a:cubicBezTo>
                  <a:cubicBezTo>
                    <a:pt x="73" y="78"/>
                    <a:pt x="73" y="77"/>
                    <a:pt x="74" y="77"/>
                  </a:cubicBezTo>
                  <a:cubicBezTo>
                    <a:pt x="74" y="77"/>
                    <a:pt x="73" y="76"/>
                    <a:pt x="74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1" y="73"/>
                    <a:pt x="70" y="73"/>
                    <a:pt x="69" y="73"/>
                  </a:cubicBezTo>
                  <a:cubicBezTo>
                    <a:pt x="69" y="72"/>
                    <a:pt x="69" y="71"/>
                    <a:pt x="69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69"/>
                    <a:pt x="68" y="70"/>
                    <a:pt x="68" y="69"/>
                  </a:cubicBezTo>
                  <a:cubicBezTo>
                    <a:pt x="68" y="68"/>
                    <a:pt x="67" y="68"/>
                    <a:pt x="67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5"/>
                    <a:pt x="69" y="64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70" y="59"/>
                    <a:pt x="69" y="58"/>
                  </a:cubicBezTo>
                  <a:cubicBezTo>
                    <a:pt x="69" y="57"/>
                    <a:pt x="70" y="57"/>
                    <a:pt x="70" y="55"/>
                  </a:cubicBezTo>
                  <a:cubicBezTo>
                    <a:pt x="70" y="53"/>
                    <a:pt x="72" y="53"/>
                    <a:pt x="71" y="51"/>
                  </a:cubicBezTo>
                  <a:cubicBezTo>
                    <a:pt x="71" y="50"/>
                    <a:pt x="72" y="48"/>
                    <a:pt x="72" y="48"/>
                  </a:cubicBezTo>
                  <a:cubicBezTo>
                    <a:pt x="72" y="48"/>
                    <a:pt x="73" y="46"/>
                    <a:pt x="73" y="45"/>
                  </a:cubicBezTo>
                  <a:cubicBezTo>
                    <a:pt x="73" y="44"/>
                    <a:pt x="74" y="44"/>
                    <a:pt x="75" y="43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8"/>
                    <a:pt x="80" y="39"/>
                    <a:pt x="80" y="38"/>
                  </a:cubicBezTo>
                  <a:cubicBezTo>
                    <a:pt x="80" y="37"/>
                    <a:pt x="81" y="37"/>
                    <a:pt x="82" y="36"/>
                  </a:cubicBezTo>
                  <a:cubicBezTo>
                    <a:pt x="83" y="35"/>
                    <a:pt x="84" y="34"/>
                    <a:pt x="84" y="33"/>
                  </a:cubicBezTo>
                  <a:cubicBezTo>
                    <a:pt x="85" y="32"/>
                    <a:pt x="88" y="32"/>
                    <a:pt x="88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29"/>
                    <a:pt x="90" y="27"/>
                    <a:pt x="89" y="25"/>
                  </a:cubicBezTo>
                  <a:cubicBezTo>
                    <a:pt x="89" y="24"/>
                    <a:pt x="89" y="22"/>
                    <a:pt x="89" y="22"/>
                  </a:cubicBezTo>
                  <a:cubicBezTo>
                    <a:pt x="89" y="22"/>
                    <a:pt x="87" y="21"/>
                    <a:pt x="88" y="22"/>
                  </a:cubicBezTo>
                  <a:cubicBezTo>
                    <a:pt x="88" y="23"/>
                    <a:pt x="85" y="21"/>
                    <a:pt x="85" y="21"/>
                  </a:cubicBezTo>
                  <a:cubicBezTo>
                    <a:pt x="85" y="21"/>
                    <a:pt x="84" y="23"/>
                    <a:pt x="84" y="24"/>
                  </a:cubicBezTo>
                  <a:cubicBezTo>
                    <a:pt x="85" y="24"/>
                    <a:pt x="85" y="27"/>
                    <a:pt x="84" y="28"/>
                  </a:cubicBezTo>
                  <a:cubicBezTo>
                    <a:pt x="83" y="28"/>
                    <a:pt x="82" y="29"/>
                    <a:pt x="82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0" y="32"/>
                    <a:pt x="79" y="31"/>
                  </a:cubicBezTo>
                  <a:cubicBezTo>
                    <a:pt x="77" y="31"/>
                    <a:pt x="76" y="31"/>
                    <a:pt x="75" y="31"/>
                  </a:cubicBezTo>
                  <a:cubicBezTo>
                    <a:pt x="74" y="31"/>
                    <a:pt x="73" y="31"/>
                    <a:pt x="72" y="31"/>
                  </a:cubicBezTo>
                  <a:cubicBezTo>
                    <a:pt x="71" y="30"/>
                    <a:pt x="69" y="30"/>
                    <a:pt x="68" y="30"/>
                  </a:cubicBezTo>
                  <a:cubicBezTo>
                    <a:pt x="67" y="31"/>
                    <a:pt x="67" y="30"/>
                    <a:pt x="67" y="30"/>
                  </a:cubicBezTo>
                  <a:cubicBezTo>
                    <a:pt x="67" y="30"/>
                    <a:pt x="68" y="28"/>
                    <a:pt x="69" y="27"/>
                  </a:cubicBezTo>
                  <a:cubicBezTo>
                    <a:pt x="69" y="26"/>
                    <a:pt x="71" y="24"/>
                    <a:pt x="71" y="23"/>
                  </a:cubicBezTo>
                  <a:cubicBezTo>
                    <a:pt x="71" y="22"/>
                    <a:pt x="72" y="21"/>
                    <a:pt x="70" y="20"/>
                  </a:cubicBezTo>
                  <a:cubicBezTo>
                    <a:pt x="69" y="19"/>
                    <a:pt x="68" y="17"/>
                    <a:pt x="67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5" y="14"/>
                    <a:pt x="64" y="16"/>
                    <a:pt x="62" y="14"/>
                  </a:cubicBezTo>
                  <a:cubicBezTo>
                    <a:pt x="61" y="13"/>
                    <a:pt x="61" y="12"/>
                    <a:pt x="60" y="12"/>
                  </a:cubicBezTo>
                  <a:cubicBezTo>
                    <a:pt x="58" y="12"/>
                    <a:pt x="58" y="10"/>
                    <a:pt x="58" y="9"/>
                  </a:cubicBezTo>
                  <a:cubicBezTo>
                    <a:pt x="57" y="8"/>
                    <a:pt x="57" y="7"/>
                    <a:pt x="56" y="7"/>
                  </a:cubicBezTo>
                  <a:cubicBezTo>
                    <a:pt x="55" y="7"/>
                    <a:pt x="55" y="6"/>
                    <a:pt x="54" y="5"/>
                  </a:cubicBezTo>
                  <a:cubicBezTo>
                    <a:pt x="54" y="4"/>
                    <a:pt x="53" y="3"/>
                    <a:pt x="53" y="3"/>
                  </a:cubicBezTo>
                  <a:lnTo>
                    <a:pt x="50" y="2"/>
                  </a:lnTo>
                  <a:close/>
                  <a:moveTo>
                    <a:pt x="25" y="193"/>
                  </a:moveTo>
                  <a:cubicBezTo>
                    <a:pt x="26" y="193"/>
                    <a:pt x="26" y="193"/>
                    <a:pt x="26" y="193"/>
                  </a:cubicBezTo>
                  <a:cubicBezTo>
                    <a:pt x="26" y="193"/>
                    <a:pt x="27" y="193"/>
                    <a:pt x="27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3"/>
                    <a:pt x="30" y="194"/>
                    <a:pt x="30" y="194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3"/>
                    <a:pt x="35" y="193"/>
                    <a:pt x="36" y="193"/>
                  </a:cubicBezTo>
                  <a:cubicBezTo>
                    <a:pt x="35" y="194"/>
                    <a:pt x="36" y="194"/>
                    <a:pt x="36" y="194"/>
                  </a:cubicBezTo>
                  <a:cubicBezTo>
                    <a:pt x="36" y="193"/>
                    <a:pt x="36" y="193"/>
                    <a:pt x="37" y="192"/>
                  </a:cubicBezTo>
                  <a:cubicBezTo>
                    <a:pt x="35" y="192"/>
                    <a:pt x="33" y="191"/>
                    <a:pt x="32" y="191"/>
                  </a:cubicBezTo>
                  <a:cubicBezTo>
                    <a:pt x="31" y="191"/>
                    <a:pt x="30" y="191"/>
                    <a:pt x="30" y="191"/>
                  </a:cubicBezTo>
                  <a:cubicBezTo>
                    <a:pt x="29" y="191"/>
                    <a:pt x="29" y="189"/>
                    <a:pt x="28" y="189"/>
                  </a:cubicBezTo>
                  <a:cubicBezTo>
                    <a:pt x="28" y="189"/>
                    <a:pt x="27" y="189"/>
                    <a:pt x="26" y="188"/>
                  </a:cubicBezTo>
                  <a:cubicBezTo>
                    <a:pt x="26" y="188"/>
                    <a:pt x="26" y="187"/>
                    <a:pt x="26" y="187"/>
                  </a:cubicBezTo>
                  <a:cubicBezTo>
                    <a:pt x="25" y="186"/>
                    <a:pt x="25" y="187"/>
                    <a:pt x="24" y="186"/>
                  </a:cubicBezTo>
                  <a:cubicBezTo>
                    <a:pt x="23" y="186"/>
                    <a:pt x="23" y="184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3" y="182"/>
                    <a:pt x="23" y="182"/>
                  </a:cubicBezTo>
                  <a:cubicBezTo>
                    <a:pt x="22" y="181"/>
                    <a:pt x="22" y="180"/>
                    <a:pt x="21" y="180"/>
                  </a:cubicBezTo>
                  <a:cubicBezTo>
                    <a:pt x="21" y="180"/>
                    <a:pt x="22" y="179"/>
                    <a:pt x="21" y="179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3"/>
                    <a:pt x="23" y="193"/>
                    <a:pt x="25" y="193"/>
                  </a:cubicBezTo>
                  <a:close/>
                  <a:moveTo>
                    <a:pt x="41" y="191"/>
                  </a:moveTo>
                  <a:cubicBezTo>
                    <a:pt x="41" y="192"/>
                    <a:pt x="41" y="192"/>
                    <a:pt x="41" y="192"/>
                  </a:cubicBezTo>
                  <a:cubicBezTo>
                    <a:pt x="38" y="192"/>
                    <a:pt x="42" y="193"/>
                    <a:pt x="42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5" y="192"/>
                    <a:pt x="43" y="192"/>
                    <a:pt x="42" y="192"/>
                  </a:cubicBezTo>
                  <a:cubicBezTo>
                    <a:pt x="42" y="192"/>
                    <a:pt x="42" y="191"/>
                    <a:pt x="41" y="19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5" name="Freeform 177">
              <a:extLst>
                <a:ext uri="{FF2B5EF4-FFF2-40B4-BE49-F238E27FC236}">
                  <a16:creationId xmlns:a16="http://schemas.microsoft.com/office/drawing/2014/main" id="{2EB2081D-A55F-D730-AAD9-9F88209D58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201" y="4041519"/>
              <a:ext cx="372771" cy="500510"/>
            </a:xfrm>
            <a:custGeom>
              <a:avLst/>
              <a:gdLst>
                <a:gd name="T0" fmla="*/ 4 w 58"/>
                <a:gd name="T1" fmla="*/ 5 h 74"/>
                <a:gd name="T2" fmla="*/ 6 w 58"/>
                <a:gd name="T3" fmla="*/ 1 h 74"/>
                <a:gd name="T4" fmla="*/ 3 w 58"/>
                <a:gd name="T5" fmla="*/ 2 h 74"/>
                <a:gd name="T6" fmla="*/ 1 w 58"/>
                <a:gd name="T7" fmla="*/ 2 h 74"/>
                <a:gd name="T8" fmla="*/ 2 w 58"/>
                <a:gd name="T9" fmla="*/ 5 h 74"/>
                <a:gd name="T10" fmla="*/ 4 w 58"/>
                <a:gd name="T11" fmla="*/ 12 h 74"/>
                <a:gd name="T12" fmla="*/ 6 w 58"/>
                <a:gd name="T13" fmla="*/ 16 h 74"/>
                <a:gd name="T14" fmla="*/ 8 w 58"/>
                <a:gd name="T15" fmla="*/ 20 h 74"/>
                <a:gd name="T16" fmla="*/ 8 w 58"/>
                <a:gd name="T17" fmla="*/ 23 h 74"/>
                <a:gd name="T18" fmla="*/ 8 w 58"/>
                <a:gd name="T19" fmla="*/ 25 h 74"/>
                <a:gd name="T20" fmla="*/ 7 w 58"/>
                <a:gd name="T21" fmla="*/ 29 h 74"/>
                <a:gd name="T22" fmla="*/ 7 w 58"/>
                <a:gd name="T23" fmla="*/ 32 h 74"/>
                <a:gd name="T24" fmla="*/ 9 w 58"/>
                <a:gd name="T25" fmla="*/ 44 h 74"/>
                <a:gd name="T26" fmla="*/ 7 w 58"/>
                <a:gd name="T27" fmla="*/ 48 h 74"/>
                <a:gd name="T28" fmla="*/ 4 w 58"/>
                <a:gd name="T29" fmla="*/ 56 h 74"/>
                <a:gd name="T30" fmla="*/ 2 w 58"/>
                <a:gd name="T31" fmla="*/ 58 h 74"/>
                <a:gd name="T32" fmla="*/ 1 w 58"/>
                <a:gd name="T33" fmla="*/ 66 h 74"/>
                <a:gd name="T34" fmla="*/ 0 w 58"/>
                <a:gd name="T35" fmla="*/ 69 h 74"/>
                <a:gd name="T36" fmla="*/ 6 w 58"/>
                <a:gd name="T37" fmla="*/ 68 h 74"/>
                <a:gd name="T38" fmla="*/ 29 w 58"/>
                <a:gd name="T39" fmla="*/ 69 h 74"/>
                <a:gd name="T40" fmla="*/ 33 w 58"/>
                <a:gd name="T41" fmla="*/ 72 h 74"/>
                <a:gd name="T42" fmla="*/ 38 w 58"/>
                <a:gd name="T43" fmla="*/ 73 h 74"/>
                <a:gd name="T44" fmla="*/ 53 w 58"/>
                <a:gd name="T45" fmla="*/ 72 h 74"/>
                <a:gd name="T46" fmla="*/ 48 w 58"/>
                <a:gd name="T47" fmla="*/ 66 h 74"/>
                <a:gd name="T48" fmla="*/ 47 w 58"/>
                <a:gd name="T49" fmla="*/ 45 h 74"/>
                <a:gd name="T50" fmla="*/ 57 w 58"/>
                <a:gd name="T51" fmla="*/ 43 h 74"/>
                <a:gd name="T52" fmla="*/ 58 w 58"/>
                <a:gd name="T53" fmla="*/ 39 h 74"/>
                <a:gd name="T54" fmla="*/ 54 w 58"/>
                <a:gd name="T55" fmla="*/ 35 h 74"/>
                <a:gd name="T56" fmla="*/ 49 w 58"/>
                <a:gd name="T57" fmla="*/ 36 h 74"/>
                <a:gd name="T58" fmla="*/ 49 w 58"/>
                <a:gd name="T59" fmla="*/ 30 h 74"/>
                <a:gd name="T60" fmla="*/ 48 w 58"/>
                <a:gd name="T61" fmla="*/ 25 h 74"/>
                <a:gd name="T62" fmla="*/ 46 w 58"/>
                <a:gd name="T63" fmla="*/ 20 h 74"/>
                <a:gd name="T64" fmla="*/ 42 w 58"/>
                <a:gd name="T65" fmla="*/ 16 h 74"/>
                <a:gd name="T66" fmla="*/ 39 w 58"/>
                <a:gd name="T67" fmla="*/ 15 h 74"/>
                <a:gd name="T68" fmla="*/ 36 w 58"/>
                <a:gd name="T69" fmla="*/ 18 h 74"/>
                <a:gd name="T70" fmla="*/ 32 w 58"/>
                <a:gd name="T71" fmla="*/ 20 h 74"/>
                <a:gd name="T72" fmla="*/ 28 w 58"/>
                <a:gd name="T73" fmla="*/ 17 h 74"/>
                <a:gd name="T74" fmla="*/ 27 w 58"/>
                <a:gd name="T75" fmla="*/ 11 h 74"/>
                <a:gd name="T76" fmla="*/ 17 w 58"/>
                <a:gd name="T77" fmla="*/ 8 h 74"/>
                <a:gd name="T78" fmla="*/ 6 w 58"/>
                <a:gd name="T79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8" h="74">
                  <a:moveTo>
                    <a:pt x="2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4" y="3"/>
                  </a:cubicBezTo>
                  <a:cubicBezTo>
                    <a:pt x="4" y="2"/>
                    <a:pt x="6" y="1"/>
                    <a:pt x="6" y="1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4" y="11"/>
                  </a:move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5" y="15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8"/>
                    <a:pt x="6" y="18"/>
                    <a:pt x="7" y="19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1"/>
                    <a:pt x="7" y="21"/>
                    <a:pt x="7" y="22"/>
                  </a:cubicBezTo>
                  <a:cubicBezTo>
                    <a:pt x="7" y="22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5"/>
                    <a:pt x="7" y="26"/>
                    <a:pt x="7" y="26"/>
                  </a:cubicBezTo>
                  <a:cubicBezTo>
                    <a:pt x="7" y="26"/>
                    <a:pt x="7" y="28"/>
                    <a:pt x="7" y="29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7" y="31"/>
                    <a:pt x="7" y="32"/>
                  </a:cubicBezTo>
                  <a:cubicBezTo>
                    <a:pt x="7" y="33"/>
                    <a:pt x="9" y="34"/>
                    <a:pt x="9" y="34"/>
                  </a:cubicBezTo>
                  <a:cubicBezTo>
                    <a:pt x="10" y="37"/>
                    <a:pt x="10" y="41"/>
                    <a:pt x="9" y="44"/>
                  </a:cubicBezTo>
                  <a:cubicBezTo>
                    <a:pt x="9" y="45"/>
                    <a:pt x="7" y="45"/>
                    <a:pt x="7" y="46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6" y="49"/>
                    <a:pt x="4" y="49"/>
                    <a:pt x="4" y="50"/>
                  </a:cubicBezTo>
                  <a:cubicBezTo>
                    <a:pt x="3" y="52"/>
                    <a:pt x="4" y="54"/>
                    <a:pt x="4" y="56"/>
                  </a:cubicBezTo>
                  <a:cubicBezTo>
                    <a:pt x="4" y="56"/>
                    <a:pt x="3" y="56"/>
                    <a:pt x="3" y="56"/>
                  </a:cubicBezTo>
                  <a:cubicBezTo>
                    <a:pt x="2" y="57"/>
                    <a:pt x="3" y="58"/>
                    <a:pt x="2" y="58"/>
                  </a:cubicBezTo>
                  <a:cubicBezTo>
                    <a:pt x="2" y="59"/>
                    <a:pt x="0" y="61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2" y="69"/>
                    <a:pt x="4" y="69"/>
                  </a:cubicBezTo>
                  <a:cubicBezTo>
                    <a:pt x="5" y="69"/>
                    <a:pt x="5" y="68"/>
                    <a:pt x="6" y="68"/>
                  </a:cubicBezTo>
                  <a:cubicBezTo>
                    <a:pt x="7" y="68"/>
                    <a:pt x="9" y="69"/>
                    <a:pt x="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30" y="71"/>
                    <a:pt x="31" y="71"/>
                  </a:cubicBezTo>
                  <a:cubicBezTo>
                    <a:pt x="32" y="71"/>
                    <a:pt x="32" y="72"/>
                    <a:pt x="33" y="72"/>
                  </a:cubicBezTo>
                  <a:cubicBezTo>
                    <a:pt x="35" y="71"/>
                    <a:pt x="35" y="73"/>
                    <a:pt x="37" y="73"/>
                  </a:cubicBezTo>
                  <a:cubicBezTo>
                    <a:pt x="38" y="72"/>
                    <a:pt x="37" y="73"/>
                    <a:pt x="38" y="73"/>
                  </a:cubicBezTo>
                  <a:cubicBezTo>
                    <a:pt x="40" y="72"/>
                    <a:pt x="42" y="74"/>
                    <a:pt x="42" y="74"/>
                  </a:cubicBezTo>
                  <a:cubicBezTo>
                    <a:pt x="42" y="74"/>
                    <a:pt x="50" y="72"/>
                    <a:pt x="53" y="72"/>
                  </a:cubicBezTo>
                  <a:cubicBezTo>
                    <a:pt x="51" y="72"/>
                    <a:pt x="52" y="70"/>
                    <a:pt x="50" y="69"/>
                  </a:cubicBezTo>
                  <a:cubicBezTo>
                    <a:pt x="48" y="67"/>
                    <a:pt x="48" y="68"/>
                    <a:pt x="48" y="66"/>
                  </a:cubicBezTo>
                  <a:cubicBezTo>
                    <a:pt x="47" y="64"/>
                    <a:pt x="47" y="63"/>
                    <a:pt x="47" y="6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4"/>
                    <a:pt x="57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8" y="38"/>
                    <a:pt x="57" y="35"/>
                    <a:pt x="57" y="35"/>
                  </a:cubicBezTo>
                  <a:cubicBezTo>
                    <a:pt x="57" y="35"/>
                    <a:pt x="54" y="36"/>
                    <a:pt x="54" y="35"/>
                  </a:cubicBezTo>
                  <a:cubicBezTo>
                    <a:pt x="53" y="35"/>
                    <a:pt x="52" y="35"/>
                    <a:pt x="52" y="36"/>
                  </a:cubicBezTo>
                  <a:cubicBezTo>
                    <a:pt x="51" y="37"/>
                    <a:pt x="50" y="36"/>
                    <a:pt x="49" y="36"/>
                  </a:cubicBezTo>
                  <a:cubicBezTo>
                    <a:pt x="49" y="35"/>
                    <a:pt x="49" y="34"/>
                    <a:pt x="49" y="33"/>
                  </a:cubicBezTo>
                  <a:cubicBezTo>
                    <a:pt x="48" y="31"/>
                    <a:pt x="49" y="31"/>
                    <a:pt x="49" y="30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8" y="27"/>
                    <a:pt x="48" y="25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47" y="21"/>
                    <a:pt x="47" y="20"/>
                    <a:pt x="46" y="20"/>
                  </a:cubicBezTo>
                  <a:cubicBezTo>
                    <a:pt x="45" y="20"/>
                    <a:pt x="46" y="18"/>
                    <a:pt x="46" y="17"/>
                  </a:cubicBezTo>
                  <a:cubicBezTo>
                    <a:pt x="45" y="15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1" y="15"/>
                    <a:pt x="39" y="15"/>
                  </a:cubicBezTo>
                  <a:cubicBezTo>
                    <a:pt x="37" y="15"/>
                    <a:pt x="37" y="14"/>
                    <a:pt x="36" y="15"/>
                  </a:cubicBezTo>
                  <a:cubicBezTo>
                    <a:pt x="35" y="16"/>
                    <a:pt x="36" y="17"/>
                    <a:pt x="36" y="18"/>
                  </a:cubicBezTo>
                  <a:cubicBezTo>
                    <a:pt x="37" y="19"/>
                    <a:pt x="35" y="19"/>
                    <a:pt x="35" y="19"/>
                  </a:cubicBezTo>
                  <a:cubicBezTo>
                    <a:pt x="34" y="18"/>
                    <a:pt x="33" y="20"/>
                    <a:pt x="32" y="20"/>
                  </a:cubicBezTo>
                  <a:cubicBezTo>
                    <a:pt x="31" y="20"/>
                    <a:pt x="30" y="20"/>
                    <a:pt x="29" y="19"/>
                  </a:cubicBezTo>
                  <a:cubicBezTo>
                    <a:pt x="28" y="18"/>
                    <a:pt x="28" y="19"/>
                    <a:pt x="28" y="17"/>
                  </a:cubicBezTo>
                  <a:cubicBezTo>
                    <a:pt x="27" y="15"/>
                    <a:pt x="28" y="15"/>
                    <a:pt x="27" y="14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0"/>
                    <a:pt x="26" y="8"/>
                    <a:pt x="2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3" y="8"/>
                    <a:pt x="11" y="8"/>
                  </a:cubicBezTo>
                  <a:cubicBezTo>
                    <a:pt x="9" y="8"/>
                    <a:pt x="7" y="9"/>
                    <a:pt x="6" y="9"/>
                  </a:cubicBezTo>
                  <a:cubicBezTo>
                    <a:pt x="5" y="10"/>
                    <a:pt x="4" y="11"/>
                    <a:pt x="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6" name="Freeform 178">
              <a:extLst>
                <a:ext uri="{FF2B5EF4-FFF2-40B4-BE49-F238E27FC236}">
                  <a16:creationId xmlns:a16="http://schemas.microsoft.com/office/drawing/2014/main" id="{E77E24CC-FFA0-FF1C-2995-C436EC73B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172" y="2357029"/>
              <a:ext cx="13954" cy="841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7" name="Freeform 179">
              <a:extLst>
                <a:ext uri="{FF2B5EF4-FFF2-40B4-BE49-F238E27FC236}">
                  <a16:creationId xmlns:a16="http://schemas.microsoft.com/office/drawing/2014/main" id="{C4DC0A1E-EBD4-E67F-89B9-7EA93B245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119" y="2567328"/>
              <a:ext cx="576101" cy="662440"/>
            </a:xfrm>
            <a:custGeom>
              <a:avLst/>
              <a:gdLst>
                <a:gd name="T0" fmla="*/ 65 w 90"/>
                <a:gd name="T1" fmla="*/ 91 h 98"/>
                <a:gd name="T2" fmla="*/ 56 w 90"/>
                <a:gd name="T3" fmla="*/ 97 h 98"/>
                <a:gd name="T4" fmla="*/ 51 w 90"/>
                <a:gd name="T5" fmla="*/ 95 h 98"/>
                <a:gd name="T6" fmla="*/ 50 w 90"/>
                <a:gd name="T7" fmla="*/ 90 h 98"/>
                <a:gd name="T8" fmla="*/ 45 w 90"/>
                <a:gd name="T9" fmla="*/ 87 h 98"/>
                <a:gd name="T10" fmla="*/ 0 w 90"/>
                <a:gd name="T11" fmla="*/ 56 h 98"/>
                <a:gd name="T12" fmla="*/ 0 w 90"/>
                <a:gd name="T13" fmla="*/ 48 h 98"/>
                <a:gd name="T14" fmla="*/ 4 w 90"/>
                <a:gd name="T15" fmla="*/ 45 h 98"/>
                <a:gd name="T16" fmla="*/ 12 w 90"/>
                <a:gd name="T17" fmla="*/ 41 h 98"/>
                <a:gd name="T18" fmla="*/ 18 w 90"/>
                <a:gd name="T19" fmla="*/ 39 h 98"/>
                <a:gd name="T20" fmla="*/ 24 w 90"/>
                <a:gd name="T21" fmla="*/ 33 h 98"/>
                <a:gd name="T22" fmla="*/ 28 w 90"/>
                <a:gd name="T23" fmla="*/ 28 h 98"/>
                <a:gd name="T24" fmla="*/ 30 w 90"/>
                <a:gd name="T25" fmla="*/ 23 h 98"/>
                <a:gd name="T26" fmla="*/ 28 w 90"/>
                <a:gd name="T27" fmla="*/ 17 h 98"/>
                <a:gd name="T28" fmla="*/ 27 w 90"/>
                <a:gd name="T29" fmla="*/ 11 h 98"/>
                <a:gd name="T30" fmla="*/ 30 w 90"/>
                <a:gd name="T31" fmla="*/ 10 h 98"/>
                <a:gd name="T32" fmla="*/ 37 w 90"/>
                <a:gd name="T33" fmla="*/ 7 h 98"/>
                <a:gd name="T34" fmla="*/ 42 w 90"/>
                <a:gd name="T35" fmla="*/ 5 h 98"/>
                <a:gd name="T36" fmla="*/ 45 w 90"/>
                <a:gd name="T37" fmla="*/ 3 h 98"/>
                <a:gd name="T38" fmla="*/ 50 w 90"/>
                <a:gd name="T39" fmla="*/ 2 h 98"/>
                <a:gd name="T40" fmla="*/ 61 w 90"/>
                <a:gd name="T41" fmla="*/ 1 h 98"/>
                <a:gd name="T42" fmla="*/ 63 w 90"/>
                <a:gd name="T43" fmla="*/ 1 h 98"/>
                <a:gd name="T44" fmla="*/ 66 w 90"/>
                <a:gd name="T45" fmla="*/ 1 h 98"/>
                <a:gd name="T46" fmla="*/ 70 w 90"/>
                <a:gd name="T47" fmla="*/ 2 h 98"/>
                <a:gd name="T48" fmla="*/ 72 w 90"/>
                <a:gd name="T49" fmla="*/ 1 h 98"/>
                <a:gd name="T50" fmla="*/ 74 w 90"/>
                <a:gd name="T51" fmla="*/ 5 h 98"/>
                <a:gd name="T52" fmla="*/ 76 w 90"/>
                <a:gd name="T53" fmla="*/ 12 h 98"/>
                <a:gd name="T54" fmla="*/ 72 w 90"/>
                <a:gd name="T55" fmla="*/ 16 h 98"/>
                <a:gd name="T56" fmla="*/ 71 w 90"/>
                <a:gd name="T57" fmla="*/ 22 h 98"/>
                <a:gd name="T58" fmla="*/ 74 w 90"/>
                <a:gd name="T59" fmla="*/ 27 h 98"/>
                <a:gd name="T60" fmla="*/ 79 w 90"/>
                <a:gd name="T61" fmla="*/ 37 h 98"/>
                <a:gd name="T62" fmla="*/ 79 w 90"/>
                <a:gd name="T63" fmla="*/ 39 h 98"/>
                <a:gd name="T64" fmla="*/ 80 w 90"/>
                <a:gd name="T65" fmla="*/ 49 h 98"/>
                <a:gd name="T66" fmla="*/ 79 w 90"/>
                <a:gd name="T67" fmla="*/ 52 h 98"/>
                <a:gd name="T68" fmla="*/ 75 w 90"/>
                <a:gd name="T69" fmla="*/ 60 h 98"/>
                <a:gd name="T70" fmla="*/ 79 w 90"/>
                <a:gd name="T71" fmla="*/ 65 h 98"/>
                <a:gd name="T72" fmla="*/ 82 w 90"/>
                <a:gd name="T73" fmla="*/ 70 h 98"/>
                <a:gd name="T74" fmla="*/ 87 w 90"/>
                <a:gd name="T75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98">
                  <a:moveTo>
                    <a:pt x="90" y="74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6" y="97"/>
                    <a:pt x="51" y="98"/>
                    <a:pt x="51" y="97"/>
                  </a:cubicBezTo>
                  <a:cubicBezTo>
                    <a:pt x="51" y="97"/>
                    <a:pt x="52" y="96"/>
                    <a:pt x="51" y="95"/>
                  </a:cubicBezTo>
                  <a:cubicBezTo>
                    <a:pt x="51" y="94"/>
                    <a:pt x="51" y="95"/>
                    <a:pt x="51" y="93"/>
                  </a:cubicBezTo>
                  <a:cubicBezTo>
                    <a:pt x="51" y="91"/>
                    <a:pt x="50" y="91"/>
                    <a:pt x="50" y="90"/>
                  </a:cubicBezTo>
                  <a:cubicBezTo>
                    <a:pt x="49" y="90"/>
                    <a:pt x="47" y="90"/>
                    <a:pt x="46" y="89"/>
                  </a:cubicBezTo>
                  <a:cubicBezTo>
                    <a:pt x="45" y="88"/>
                    <a:pt x="45" y="87"/>
                    <a:pt x="45" y="8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8"/>
                    <a:pt x="2" y="47"/>
                  </a:cubicBezTo>
                  <a:cubicBezTo>
                    <a:pt x="2" y="46"/>
                    <a:pt x="3" y="45"/>
                    <a:pt x="4" y="45"/>
                  </a:cubicBezTo>
                  <a:cubicBezTo>
                    <a:pt x="5" y="44"/>
                    <a:pt x="6" y="44"/>
                    <a:pt x="7" y="43"/>
                  </a:cubicBezTo>
                  <a:cubicBezTo>
                    <a:pt x="9" y="43"/>
                    <a:pt x="11" y="43"/>
                    <a:pt x="12" y="41"/>
                  </a:cubicBezTo>
                  <a:cubicBezTo>
                    <a:pt x="13" y="40"/>
                    <a:pt x="13" y="41"/>
                    <a:pt x="15" y="40"/>
                  </a:cubicBezTo>
                  <a:cubicBezTo>
                    <a:pt x="16" y="40"/>
                    <a:pt x="16" y="40"/>
                    <a:pt x="18" y="39"/>
                  </a:cubicBezTo>
                  <a:cubicBezTo>
                    <a:pt x="20" y="38"/>
                    <a:pt x="22" y="34"/>
                    <a:pt x="22" y="34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6" y="32"/>
                    <a:pt x="25" y="32"/>
                    <a:pt x="25" y="30"/>
                  </a:cubicBezTo>
                  <a:cubicBezTo>
                    <a:pt x="25" y="29"/>
                    <a:pt x="28" y="29"/>
                    <a:pt x="28" y="28"/>
                  </a:cubicBezTo>
                  <a:cubicBezTo>
                    <a:pt x="28" y="27"/>
                    <a:pt x="30" y="26"/>
                    <a:pt x="31" y="25"/>
                  </a:cubicBezTo>
                  <a:cubicBezTo>
                    <a:pt x="32" y="25"/>
                    <a:pt x="31" y="24"/>
                    <a:pt x="30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19"/>
                    <a:pt x="28" y="19"/>
                    <a:pt x="28" y="17"/>
                  </a:cubicBezTo>
                  <a:cubicBezTo>
                    <a:pt x="28" y="16"/>
                    <a:pt x="28" y="15"/>
                    <a:pt x="29" y="14"/>
                  </a:cubicBezTo>
                  <a:cubicBezTo>
                    <a:pt x="29" y="13"/>
                    <a:pt x="27" y="11"/>
                    <a:pt x="27" y="11"/>
                  </a:cubicBezTo>
                  <a:cubicBezTo>
                    <a:pt x="28" y="11"/>
                    <a:pt x="28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2" y="10"/>
                    <a:pt x="32" y="8"/>
                    <a:pt x="34" y="7"/>
                  </a:cubicBezTo>
                  <a:cubicBezTo>
                    <a:pt x="35" y="6"/>
                    <a:pt x="36" y="7"/>
                    <a:pt x="37" y="7"/>
                  </a:cubicBezTo>
                  <a:cubicBezTo>
                    <a:pt x="38" y="6"/>
                    <a:pt x="39" y="5"/>
                    <a:pt x="40" y="5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6" y="2"/>
                    <a:pt x="46" y="2"/>
                  </a:cubicBezTo>
                  <a:cubicBezTo>
                    <a:pt x="47" y="2"/>
                    <a:pt x="49" y="2"/>
                    <a:pt x="50" y="2"/>
                  </a:cubicBezTo>
                  <a:cubicBezTo>
                    <a:pt x="53" y="3"/>
                    <a:pt x="54" y="1"/>
                    <a:pt x="56" y="1"/>
                  </a:cubicBezTo>
                  <a:cubicBezTo>
                    <a:pt x="58" y="1"/>
                    <a:pt x="59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2" y="2"/>
                    <a:pt x="63" y="1"/>
                    <a:pt x="63" y="1"/>
                  </a:cubicBezTo>
                  <a:cubicBezTo>
                    <a:pt x="65" y="1"/>
                    <a:pt x="65" y="2"/>
                    <a:pt x="66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8" y="0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71" y="1"/>
                    <a:pt x="72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3" y="4"/>
                    <a:pt x="74" y="5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4" y="9"/>
                    <a:pt x="75" y="10"/>
                    <a:pt x="76" y="12"/>
                  </a:cubicBezTo>
                  <a:cubicBezTo>
                    <a:pt x="76" y="13"/>
                    <a:pt x="74" y="13"/>
                    <a:pt x="74" y="14"/>
                  </a:cubicBezTo>
                  <a:cubicBezTo>
                    <a:pt x="74" y="15"/>
                    <a:pt x="73" y="16"/>
                    <a:pt x="72" y="16"/>
                  </a:cubicBezTo>
                  <a:cubicBezTo>
                    <a:pt x="71" y="17"/>
                    <a:pt x="70" y="16"/>
                    <a:pt x="70" y="18"/>
                  </a:cubicBezTo>
                  <a:cubicBezTo>
                    <a:pt x="70" y="19"/>
                    <a:pt x="71" y="22"/>
                    <a:pt x="71" y="22"/>
                  </a:cubicBezTo>
                  <a:cubicBezTo>
                    <a:pt x="71" y="22"/>
                    <a:pt x="73" y="22"/>
                    <a:pt x="73" y="23"/>
                  </a:cubicBezTo>
                  <a:cubicBezTo>
                    <a:pt x="74" y="24"/>
                    <a:pt x="74" y="27"/>
                    <a:pt x="74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7" y="38"/>
                    <a:pt x="79" y="39"/>
                    <a:pt x="79" y="3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7" y="51"/>
                    <a:pt x="78" y="51"/>
                  </a:cubicBezTo>
                  <a:cubicBezTo>
                    <a:pt x="79" y="51"/>
                    <a:pt x="79" y="52"/>
                    <a:pt x="79" y="52"/>
                  </a:cubicBezTo>
                  <a:cubicBezTo>
                    <a:pt x="79" y="52"/>
                    <a:pt x="79" y="56"/>
                    <a:pt x="78" y="58"/>
                  </a:cubicBezTo>
                  <a:cubicBezTo>
                    <a:pt x="78" y="60"/>
                    <a:pt x="75" y="60"/>
                    <a:pt x="75" y="60"/>
                  </a:cubicBezTo>
                  <a:cubicBezTo>
                    <a:pt x="75" y="60"/>
                    <a:pt x="76" y="61"/>
                    <a:pt x="77" y="62"/>
                  </a:cubicBezTo>
                  <a:cubicBezTo>
                    <a:pt x="78" y="63"/>
                    <a:pt x="78" y="64"/>
                    <a:pt x="79" y="65"/>
                  </a:cubicBezTo>
                  <a:cubicBezTo>
                    <a:pt x="80" y="66"/>
                    <a:pt x="80" y="66"/>
                    <a:pt x="80" y="67"/>
                  </a:cubicBezTo>
                  <a:cubicBezTo>
                    <a:pt x="80" y="69"/>
                    <a:pt x="81" y="70"/>
                    <a:pt x="82" y="70"/>
                  </a:cubicBezTo>
                  <a:cubicBezTo>
                    <a:pt x="83" y="70"/>
                    <a:pt x="84" y="70"/>
                    <a:pt x="85" y="71"/>
                  </a:cubicBezTo>
                  <a:cubicBezTo>
                    <a:pt x="86" y="71"/>
                    <a:pt x="86" y="72"/>
                    <a:pt x="87" y="72"/>
                  </a:cubicBezTo>
                  <a:cubicBezTo>
                    <a:pt x="88" y="72"/>
                    <a:pt x="90" y="74"/>
                    <a:pt x="90" y="7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8" name="Freeform 180">
              <a:extLst>
                <a:ext uri="{FF2B5EF4-FFF2-40B4-BE49-F238E27FC236}">
                  <a16:creationId xmlns:a16="http://schemas.microsoft.com/office/drawing/2014/main" id="{74B86952-8223-7DFD-8D07-64403A730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477" y="2357029"/>
              <a:ext cx="55816" cy="115665"/>
            </a:xfrm>
            <a:custGeom>
              <a:avLst/>
              <a:gdLst>
                <a:gd name="T0" fmla="*/ 0 w 9"/>
                <a:gd name="T1" fmla="*/ 4 h 17"/>
                <a:gd name="T2" fmla="*/ 1 w 9"/>
                <a:gd name="T3" fmla="*/ 4 h 17"/>
                <a:gd name="T4" fmla="*/ 3 w 9"/>
                <a:gd name="T5" fmla="*/ 4 h 17"/>
                <a:gd name="T6" fmla="*/ 3 w 9"/>
                <a:gd name="T7" fmla="*/ 8 h 17"/>
                <a:gd name="T8" fmla="*/ 1 w 9"/>
                <a:gd name="T9" fmla="*/ 12 h 17"/>
                <a:gd name="T10" fmla="*/ 5 w 9"/>
                <a:gd name="T11" fmla="*/ 16 h 17"/>
                <a:gd name="T12" fmla="*/ 5 w 9"/>
                <a:gd name="T13" fmla="*/ 17 h 17"/>
                <a:gd name="T14" fmla="*/ 7 w 9"/>
                <a:gd name="T15" fmla="*/ 17 h 17"/>
                <a:gd name="T16" fmla="*/ 7 w 9"/>
                <a:gd name="T17" fmla="*/ 16 h 17"/>
                <a:gd name="T18" fmla="*/ 8 w 9"/>
                <a:gd name="T19" fmla="*/ 15 h 17"/>
                <a:gd name="T20" fmla="*/ 9 w 9"/>
                <a:gd name="T21" fmla="*/ 13 h 17"/>
                <a:gd name="T22" fmla="*/ 9 w 9"/>
                <a:gd name="T23" fmla="*/ 12 h 17"/>
                <a:gd name="T24" fmla="*/ 8 w 9"/>
                <a:gd name="T25" fmla="*/ 10 h 17"/>
                <a:gd name="T26" fmla="*/ 8 w 9"/>
                <a:gd name="T27" fmla="*/ 8 h 17"/>
                <a:gd name="T28" fmla="*/ 8 w 9"/>
                <a:gd name="T29" fmla="*/ 5 h 17"/>
                <a:gd name="T30" fmla="*/ 7 w 9"/>
                <a:gd name="T31" fmla="*/ 3 h 17"/>
                <a:gd name="T32" fmla="*/ 5 w 9"/>
                <a:gd name="T33" fmla="*/ 1 h 17"/>
                <a:gd name="T34" fmla="*/ 4 w 9"/>
                <a:gd name="T35" fmla="*/ 2 h 17"/>
                <a:gd name="T36" fmla="*/ 4 w 9"/>
                <a:gd name="T37" fmla="*/ 0 h 17"/>
                <a:gd name="T38" fmla="*/ 1 w 9"/>
                <a:gd name="T39" fmla="*/ 2 h 17"/>
                <a:gd name="T40" fmla="*/ 0 w 9"/>
                <a:gd name="T4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7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2" y="14"/>
                    <a:pt x="4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7" y="16"/>
                    <a:pt x="7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9" y="15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9" name="Freeform 182">
              <a:extLst>
                <a:ext uri="{FF2B5EF4-FFF2-40B4-BE49-F238E27FC236}">
                  <a16:creationId xmlns:a16="http://schemas.microsoft.com/office/drawing/2014/main" id="{444A50A2-3206-A94D-EA0B-16C0C94C1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2465" y="2546304"/>
              <a:ext cx="390711" cy="304934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10" name="Rectangle 2709">
              <a:extLst>
                <a:ext uri="{FF2B5EF4-FFF2-40B4-BE49-F238E27FC236}">
                  <a16:creationId xmlns:a16="http://schemas.microsoft.com/office/drawing/2014/main" id="{43508F8E-97BE-996E-C8EE-7E32ED3C1B4C}"/>
                </a:ext>
              </a:extLst>
            </p:cNvPr>
            <p:cNvSpPr/>
            <p:nvPr/>
          </p:nvSpPr>
          <p:spPr>
            <a:xfrm>
              <a:off x="6890670" y="302414"/>
              <a:ext cx="731588" cy="519434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</p:grpSp>
      <p:grpSp>
        <p:nvGrpSpPr>
          <p:cNvPr id="2711" name="&gt;100 USA FILL">
            <a:extLst>
              <a:ext uri="{FF2B5EF4-FFF2-40B4-BE49-F238E27FC236}">
                <a16:creationId xmlns:a16="http://schemas.microsoft.com/office/drawing/2014/main" id="{6C9E1126-D35C-4959-0588-D92320E846D9}"/>
              </a:ext>
            </a:extLst>
          </p:cNvPr>
          <p:cNvGrpSpPr/>
          <p:nvPr/>
        </p:nvGrpSpPr>
        <p:grpSpPr>
          <a:xfrm>
            <a:off x="396000" y="983225"/>
            <a:ext cx="3822266" cy="2136258"/>
            <a:chOff x="388877" y="983260"/>
            <a:chExt cx="3895081" cy="2136258"/>
          </a:xfrm>
          <a:solidFill>
            <a:schemeClr val="accent2">
              <a:lumMod val="25000"/>
            </a:schemeClr>
          </a:solidFill>
        </p:grpSpPr>
        <p:sp>
          <p:nvSpPr>
            <p:cNvPr id="2712" name="Freeform 181">
              <a:extLst>
                <a:ext uri="{FF2B5EF4-FFF2-40B4-BE49-F238E27FC236}">
                  <a16:creationId xmlns:a16="http://schemas.microsoft.com/office/drawing/2014/main" id="{53E7AE17-C065-6E86-A9C6-7A148AED34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877" y="983260"/>
              <a:ext cx="1901904" cy="1024047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13" name="Freeform 15">
              <a:extLst>
                <a:ext uri="{FF2B5EF4-FFF2-40B4-BE49-F238E27FC236}">
                  <a16:creationId xmlns:a16="http://schemas.microsoft.com/office/drawing/2014/main" id="{05E8387A-DEE3-7EBD-4B6A-B1ACD0692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77" y="2115816"/>
              <a:ext cx="1851681" cy="1003702"/>
            </a:xfrm>
            <a:custGeom>
              <a:avLst/>
              <a:gdLst>
                <a:gd name="T0" fmla="*/ 10 w 264"/>
                <a:gd name="T1" fmla="*/ 7 h 138"/>
                <a:gd name="T2" fmla="*/ 9 w 264"/>
                <a:gd name="T3" fmla="*/ 11 h 138"/>
                <a:gd name="T4" fmla="*/ 58 w 264"/>
                <a:gd name="T5" fmla="*/ 46 h 138"/>
                <a:gd name="T6" fmla="*/ 236 w 264"/>
                <a:gd name="T7" fmla="*/ 50 h 138"/>
                <a:gd name="T8" fmla="*/ 152 w 264"/>
                <a:gd name="T9" fmla="*/ 113 h 138"/>
                <a:gd name="T10" fmla="*/ 176 w 264"/>
                <a:gd name="T11" fmla="*/ 21 h 138"/>
                <a:gd name="T12" fmla="*/ 226 w 264"/>
                <a:gd name="T13" fmla="*/ 70 h 138"/>
                <a:gd name="T14" fmla="*/ 155 w 264"/>
                <a:gd name="T15" fmla="*/ 116 h 138"/>
                <a:gd name="T16" fmla="*/ 164 w 264"/>
                <a:gd name="T17" fmla="*/ 117 h 138"/>
                <a:gd name="T18" fmla="*/ 160 w 264"/>
                <a:gd name="T19" fmla="*/ 111 h 138"/>
                <a:gd name="T20" fmla="*/ 169 w 264"/>
                <a:gd name="T21" fmla="*/ 108 h 138"/>
                <a:gd name="T22" fmla="*/ 177 w 264"/>
                <a:gd name="T23" fmla="*/ 109 h 138"/>
                <a:gd name="T24" fmla="*/ 190 w 264"/>
                <a:gd name="T25" fmla="*/ 115 h 138"/>
                <a:gd name="T26" fmla="*/ 197 w 264"/>
                <a:gd name="T27" fmla="*/ 133 h 138"/>
                <a:gd name="T28" fmla="*/ 204 w 264"/>
                <a:gd name="T29" fmla="*/ 134 h 138"/>
                <a:gd name="T30" fmla="*/ 201 w 264"/>
                <a:gd name="T31" fmla="*/ 118 h 138"/>
                <a:gd name="T32" fmla="*/ 200 w 264"/>
                <a:gd name="T33" fmla="*/ 102 h 138"/>
                <a:gd name="T34" fmla="*/ 209 w 264"/>
                <a:gd name="T35" fmla="*/ 92 h 138"/>
                <a:gd name="T36" fmla="*/ 219 w 264"/>
                <a:gd name="T37" fmla="*/ 84 h 138"/>
                <a:gd name="T38" fmla="*/ 220 w 264"/>
                <a:gd name="T39" fmla="*/ 79 h 138"/>
                <a:gd name="T40" fmla="*/ 219 w 264"/>
                <a:gd name="T41" fmla="*/ 69 h 138"/>
                <a:gd name="T42" fmla="*/ 222 w 264"/>
                <a:gd name="T43" fmla="*/ 58 h 138"/>
                <a:gd name="T44" fmla="*/ 221 w 264"/>
                <a:gd name="T45" fmla="*/ 67 h 138"/>
                <a:gd name="T46" fmla="*/ 227 w 264"/>
                <a:gd name="T47" fmla="*/ 64 h 138"/>
                <a:gd name="T48" fmla="*/ 233 w 264"/>
                <a:gd name="T49" fmla="*/ 57 h 138"/>
                <a:gd name="T50" fmla="*/ 237 w 264"/>
                <a:gd name="T51" fmla="*/ 48 h 138"/>
                <a:gd name="T52" fmla="*/ 247 w 264"/>
                <a:gd name="T53" fmla="*/ 45 h 138"/>
                <a:gd name="T54" fmla="*/ 251 w 264"/>
                <a:gd name="T55" fmla="*/ 35 h 138"/>
                <a:gd name="T56" fmla="*/ 257 w 264"/>
                <a:gd name="T57" fmla="*/ 29 h 138"/>
                <a:gd name="T58" fmla="*/ 263 w 264"/>
                <a:gd name="T59" fmla="*/ 25 h 138"/>
                <a:gd name="T60" fmla="*/ 252 w 264"/>
                <a:gd name="T61" fmla="*/ 16 h 138"/>
                <a:gd name="T62" fmla="*/ 224 w 264"/>
                <a:gd name="T63" fmla="*/ 31 h 138"/>
                <a:gd name="T64" fmla="*/ 209 w 264"/>
                <a:gd name="T65" fmla="*/ 36 h 138"/>
                <a:gd name="T66" fmla="*/ 192 w 264"/>
                <a:gd name="T67" fmla="*/ 47 h 138"/>
                <a:gd name="T68" fmla="*/ 194 w 264"/>
                <a:gd name="T69" fmla="*/ 37 h 138"/>
                <a:gd name="T70" fmla="*/ 188 w 264"/>
                <a:gd name="T71" fmla="*/ 26 h 138"/>
                <a:gd name="T72" fmla="*/ 179 w 264"/>
                <a:gd name="T73" fmla="*/ 26 h 138"/>
                <a:gd name="T74" fmla="*/ 170 w 264"/>
                <a:gd name="T75" fmla="*/ 44 h 138"/>
                <a:gd name="T76" fmla="*/ 168 w 264"/>
                <a:gd name="T77" fmla="*/ 27 h 138"/>
                <a:gd name="T78" fmla="*/ 184 w 264"/>
                <a:gd name="T79" fmla="*/ 19 h 138"/>
                <a:gd name="T80" fmla="*/ 166 w 264"/>
                <a:gd name="T81" fmla="*/ 14 h 138"/>
                <a:gd name="T82" fmla="*/ 160 w 264"/>
                <a:gd name="T83" fmla="*/ 15 h 138"/>
                <a:gd name="T84" fmla="*/ 157 w 264"/>
                <a:gd name="T85" fmla="*/ 9 h 138"/>
                <a:gd name="T86" fmla="*/ 145 w 264"/>
                <a:gd name="T87" fmla="*/ 5 h 138"/>
                <a:gd name="T88" fmla="*/ 11 w 264"/>
                <a:gd name="T89" fmla="*/ 4 h 138"/>
                <a:gd name="T90" fmla="*/ 4 w 264"/>
                <a:gd name="T91" fmla="*/ 13 h 138"/>
                <a:gd name="T92" fmla="*/ 3 w 264"/>
                <a:gd name="T93" fmla="*/ 35 h 138"/>
                <a:gd name="T94" fmla="*/ 4 w 264"/>
                <a:gd name="T95" fmla="*/ 56 h 138"/>
                <a:gd name="T96" fmla="*/ 10 w 264"/>
                <a:gd name="T97" fmla="*/ 67 h 138"/>
                <a:gd name="T98" fmla="*/ 14 w 264"/>
                <a:gd name="T99" fmla="*/ 71 h 138"/>
                <a:gd name="T100" fmla="*/ 18 w 264"/>
                <a:gd name="T101" fmla="*/ 83 h 138"/>
                <a:gd name="T102" fmla="*/ 35 w 264"/>
                <a:gd name="T103" fmla="*/ 96 h 138"/>
                <a:gd name="T104" fmla="*/ 88 w 264"/>
                <a:gd name="T105" fmla="*/ 105 h 138"/>
                <a:gd name="T106" fmla="*/ 98 w 264"/>
                <a:gd name="T107" fmla="*/ 117 h 138"/>
                <a:gd name="T108" fmla="*/ 110 w 264"/>
                <a:gd name="T109" fmla="*/ 118 h 138"/>
                <a:gd name="T110" fmla="*/ 119 w 264"/>
                <a:gd name="T111" fmla="*/ 133 h 138"/>
                <a:gd name="T112" fmla="*/ 125 w 264"/>
                <a:gd name="T113" fmla="*/ 131 h 138"/>
                <a:gd name="T114" fmla="*/ 129 w 264"/>
                <a:gd name="T115" fmla="*/ 119 h 138"/>
                <a:gd name="T116" fmla="*/ 141 w 264"/>
                <a:gd name="T117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138">
                  <a:moveTo>
                    <a:pt x="192" y="39"/>
                  </a:moveTo>
                  <a:cubicBezTo>
                    <a:pt x="194" y="38"/>
                    <a:pt x="192" y="41"/>
                    <a:pt x="192" y="42"/>
                  </a:cubicBezTo>
                  <a:cubicBezTo>
                    <a:pt x="191" y="42"/>
                    <a:pt x="192" y="39"/>
                    <a:pt x="192" y="39"/>
                  </a:cubicBezTo>
                  <a:close/>
                  <a:moveTo>
                    <a:pt x="12" y="4"/>
                  </a:moveTo>
                  <a:cubicBezTo>
                    <a:pt x="12" y="5"/>
                    <a:pt x="12" y="4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1" y="7"/>
                    <a:pt x="12" y="9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1" y="8"/>
                    <a:pt x="10" y="7"/>
                  </a:cubicBezTo>
                  <a:cubicBezTo>
                    <a:pt x="10" y="7"/>
                    <a:pt x="9" y="5"/>
                    <a:pt x="10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lose/>
                  <a:moveTo>
                    <a:pt x="10" y="10"/>
                  </a:moveTo>
                  <a:cubicBezTo>
                    <a:pt x="10" y="10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lose/>
                  <a:moveTo>
                    <a:pt x="236" y="27"/>
                  </a:moveTo>
                  <a:cubicBezTo>
                    <a:pt x="236" y="28"/>
                    <a:pt x="237" y="29"/>
                    <a:pt x="236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29"/>
                    <a:pt x="236" y="28"/>
                    <a:pt x="236" y="28"/>
                  </a:cubicBezTo>
                  <a:lnTo>
                    <a:pt x="236" y="27"/>
                  </a:lnTo>
                  <a:close/>
                  <a:moveTo>
                    <a:pt x="54" y="43"/>
                  </a:moveTo>
                  <a:cubicBezTo>
                    <a:pt x="55" y="46"/>
                    <a:pt x="55" y="45"/>
                    <a:pt x="58" y="44"/>
                  </a:cubicBezTo>
                  <a:cubicBezTo>
                    <a:pt x="57" y="45"/>
                    <a:pt x="57" y="45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8" y="48"/>
                    <a:pt x="58" y="48"/>
                  </a:cubicBezTo>
                  <a:cubicBezTo>
                    <a:pt x="58" y="48"/>
                    <a:pt x="57" y="48"/>
                    <a:pt x="57" y="48"/>
                  </a:cubicBezTo>
                  <a:cubicBezTo>
                    <a:pt x="56" y="47"/>
                    <a:pt x="53" y="45"/>
                    <a:pt x="54" y="44"/>
                  </a:cubicBezTo>
                  <a:lnTo>
                    <a:pt x="54" y="43"/>
                  </a:lnTo>
                  <a:close/>
                  <a:moveTo>
                    <a:pt x="243" y="49"/>
                  </a:move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39" y="49"/>
                    <a:pt x="238" y="49"/>
                  </a:cubicBezTo>
                  <a:cubicBezTo>
                    <a:pt x="238" y="49"/>
                    <a:pt x="237" y="50"/>
                    <a:pt x="236" y="50"/>
                  </a:cubicBezTo>
                  <a:cubicBezTo>
                    <a:pt x="236" y="50"/>
                    <a:pt x="235" y="50"/>
                    <a:pt x="235" y="51"/>
                  </a:cubicBezTo>
                  <a:cubicBezTo>
                    <a:pt x="234" y="51"/>
                    <a:pt x="235" y="52"/>
                    <a:pt x="234" y="52"/>
                  </a:cubicBezTo>
                  <a:cubicBezTo>
                    <a:pt x="235" y="52"/>
                    <a:pt x="236" y="52"/>
                    <a:pt x="237" y="52"/>
                  </a:cubicBezTo>
                  <a:cubicBezTo>
                    <a:pt x="237" y="52"/>
                    <a:pt x="238" y="51"/>
                    <a:pt x="239" y="51"/>
                  </a:cubicBezTo>
                  <a:cubicBezTo>
                    <a:pt x="240" y="51"/>
                    <a:pt x="240" y="51"/>
                    <a:pt x="241" y="51"/>
                  </a:cubicBezTo>
                  <a:cubicBezTo>
                    <a:pt x="242" y="51"/>
                    <a:pt x="242" y="50"/>
                    <a:pt x="242" y="50"/>
                  </a:cubicBezTo>
                  <a:cubicBezTo>
                    <a:pt x="242" y="50"/>
                    <a:pt x="244" y="49"/>
                    <a:pt x="243" y="49"/>
                  </a:cubicBezTo>
                  <a:close/>
                  <a:moveTo>
                    <a:pt x="152" y="112"/>
                  </a:moveTo>
                  <a:cubicBezTo>
                    <a:pt x="152" y="112"/>
                    <a:pt x="153" y="113"/>
                    <a:pt x="152" y="113"/>
                  </a:cubicBezTo>
                  <a:cubicBezTo>
                    <a:pt x="152" y="113"/>
                    <a:pt x="151" y="111"/>
                    <a:pt x="152" y="112"/>
                  </a:cubicBezTo>
                  <a:close/>
                  <a:moveTo>
                    <a:pt x="158" y="115"/>
                  </a:moveTo>
                  <a:cubicBezTo>
                    <a:pt x="158" y="115"/>
                    <a:pt x="158" y="115"/>
                    <a:pt x="158" y="115"/>
                  </a:cubicBezTo>
                  <a:cubicBezTo>
                    <a:pt x="158" y="115"/>
                    <a:pt x="158" y="116"/>
                    <a:pt x="158" y="116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9" y="116"/>
                    <a:pt x="159" y="117"/>
                    <a:pt x="159" y="117"/>
                  </a:cubicBezTo>
                  <a:cubicBezTo>
                    <a:pt x="160" y="117"/>
                    <a:pt x="159" y="115"/>
                    <a:pt x="159" y="115"/>
                  </a:cubicBezTo>
                  <a:cubicBezTo>
                    <a:pt x="159" y="115"/>
                    <a:pt x="158" y="115"/>
                    <a:pt x="158" y="115"/>
                  </a:cubicBezTo>
                  <a:close/>
                  <a:moveTo>
                    <a:pt x="176" y="21"/>
                  </a:moveTo>
                  <a:cubicBezTo>
                    <a:pt x="176" y="21"/>
                    <a:pt x="175" y="22"/>
                    <a:pt x="175" y="22"/>
                  </a:cubicBezTo>
                  <a:cubicBezTo>
                    <a:pt x="177" y="22"/>
                    <a:pt x="176" y="21"/>
                    <a:pt x="176" y="21"/>
                  </a:cubicBezTo>
                  <a:cubicBezTo>
                    <a:pt x="176" y="21"/>
                    <a:pt x="176" y="21"/>
                    <a:pt x="176" y="21"/>
                  </a:cubicBezTo>
                  <a:close/>
                  <a:moveTo>
                    <a:pt x="252" y="43"/>
                  </a:moveTo>
                  <a:cubicBezTo>
                    <a:pt x="251" y="44"/>
                    <a:pt x="250" y="45"/>
                    <a:pt x="252" y="44"/>
                  </a:cubicBezTo>
                  <a:cubicBezTo>
                    <a:pt x="252" y="44"/>
                    <a:pt x="253" y="43"/>
                    <a:pt x="252" y="43"/>
                  </a:cubicBezTo>
                  <a:close/>
                  <a:moveTo>
                    <a:pt x="225" y="68"/>
                  </a:moveTo>
                  <a:cubicBezTo>
                    <a:pt x="225" y="68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70"/>
                    <a:pt x="225" y="68"/>
                    <a:pt x="225" y="68"/>
                  </a:cubicBezTo>
                  <a:close/>
                  <a:moveTo>
                    <a:pt x="220" y="86"/>
                  </a:moveTo>
                  <a:cubicBezTo>
                    <a:pt x="218" y="86"/>
                    <a:pt x="220" y="87"/>
                    <a:pt x="220" y="87"/>
                  </a:cubicBezTo>
                  <a:cubicBezTo>
                    <a:pt x="220" y="87"/>
                    <a:pt x="221" y="86"/>
                    <a:pt x="220" y="86"/>
                  </a:cubicBezTo>
                  <a:close/>
                  <a:moveTo>
                    <a:pt x="153" y="114"/>
                  </a:moveTo>
                  <a:cubicBezTo>
                    <a:pt x="153" y="114"/>
                    <a:pt x="153" y="114"/>
                    <a:pt x="153" y="114"/>
                  </a:cubicBezTo>
                  <a:cubicBezTo>
                    <a:pt x="152" y="114"/>
                    <a:pt x="153" y="114"/>
                    <a:pt x="153" y="114"/>
                  </a:cubicBezTo>
                  <a:close/>
                  <a:moveTo>
                    <a:pt x="153" y="116"/>
                  </a:moveTo>
                  <a:cubicBezTo>
                    <a:pt x="153" y="117"/>
                    <a:pt x="154" y="116"/>
                    <a:pt x="155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7" y="116"/>
                    <a:pt x="156" y="116"/>
                    <a:pt x="157" y="116"/>
                  </a:cubicBezTo>
                  <a:cubicBezTo>
                    <a:pt x="157" y="114"/>
                    <a:pt x="157" y="115"/>
                    <a:pt x="158" y="113"/>
                  </a:cubicBezTo>
                  <a:cubicBezTo>
                    <a:pt x="158" y="113"/>
                    <a:pt x="160" y="114"/>
                    <a:pt x="161" y="114"/>
                  </a:cubicBezTo>
                  <a:cubicBezTo>
                    <a:pt x="161" y="115"/>
                    <a:pt x="160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6"/>
                    <a:pt x="162" y="115"/>
                    <a:pt x="163" y="115"/>
                  </a:cubicBezTo>
                  <a:cubicBezTo>
                    <a:pt x="163" y="116"/>
                    <a:pt x="163" y="117"/>
                    <a:pt x="163" y="117"/>
                  </a:cubicBezTo>
                  <a:cubicBezTo>
                    <a:pt x="163" y="117"/>
                    <a:pt x="164" y="117"/>
                    <a:pt x="164" y="117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4" y="115"/>
                    <a:pt x="163" y="115"/>
                    <a:pt x="163" y="115"/>
                  </a:cubicBezTo>
                  <a:cubicBezTo>
                    <a:pt x="162" y="115"/>
                    <a:pt x="162" y="113"/>
                    <a:pt x="163" y="114"/>
                  </a:cubicBezTo>
                  <a:cubicBezTo>
                    <a:pt x="163" y="113"/>
                    <a:pt x="163" y="113"/>
                    <a:pt x="164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2" y="112"/>
                    <a:pt x="162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61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59" y="110"/>
                    <a:pt x="159" y="111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10"/>
                    <a:pt x="161" y="110"/>
                    <a:pt x="162" y="110"/>
                  </a:cubicBezTo>
                  <a:cubicBezTo>
                    <a:pt x="162" y="110"/>
                    <a:pt x="163" y="109"/>
                    <a:pt x="163" y="109"/>
                  </a:cubicBezTo>
                  <a:cubicBezTo>
                    <a:pt x="163" y="109"/>
                    <a:pt x="164" y="108"/>
                    <a:pt x="164" y="108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7" y="109"/>
                    <a:pt x="168" y="110"/>
                    <a:pt x="169" y="109"/>
                  </a:cubicBezTo>
                  <a:cubicBezTo>
                    <a:pt x="169" y="109"/>
                    <a:pt x="168" y="108"/>
                    <a:pt x="169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70" y="109"/>
                    <a:pt x="169" y="109"/>
                    <a:pt x="170" y="110"/>
                  </a:cubicBezTo>
                  <a:cubicBezTo>
                    <a:pt x="170" y="110"/>
                    <a:pt x="171" y="110"/>
                    <a:pt x="171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9"/>
                    <a:pt x="173" y="109"/>
                  </a:cubicBezTo>
                  <a:cubicBezTo>
                    <a:pt x="173" y="109"/>
                    <a:pt x="174" y="109"/>
                    <a:pt x="174" y="109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8"/>
                    <a:pt x="176" y="109"/>
                    <a:pt x="176" y="108"/>
                  </a:cubicBezTo>
                  <a:cubicBezTo>
                    <a:pt x="176" y="109"/>
                    <a:pt x="176" y="109"/>
                    <a:pt x="177" y="109"/>
                  </a:cubicBezTo>
                  <a:cubicBezTo>
                    <a:pt x="177" y="109"/>
                    <a:pt x="176" y="109"/>
                    <a:pt x="177" y="110"/>
                  </a:cubicBezTo>
                  <a:cubicBezTo>
                    <a:pt x="177" y="110"/>
                    <a:pt x="177" y="110"/>
                    <a:pt x="177" y="111"/>
                  </a:cubicBezTo>
                  <a:cubicBezTo>
                    <a:pt x="178" y="111"/>
                    <a:pt x="179" y="111"/>
                    <a:pt x="180" y="111"/>
                  </a:cubicBezTo>
                  <a:cubicBezTo>
                    <a:pt x="181" y="111"/>
                    <a:pt x="180" y="112"/>
                    <a:pt x="180" y="112"/>
                  </a:cubicBezTo>
                  <a:cubicBezTo>
                    <a:pt x="181" y="113"/>
                    <a:pt x="184" y="114"/>
                    <a:pt x="185" y="114"/>
                  </a:cubicBezTo>
                  <a:cubicBezTo>
                    <a:pt x="185" y="113"/>
                    <a:pt x="186" y="112"/>
                    <a:pt x="186" y="112"/>
                  </a:cubicBezTo>
                  <a:cubicBezTo>
                    <a:pt x="187" y="111"/>
                    <a:pt x="188" y="112"/>
                    <a:pt x="188" y="112"/>
                  </a:cubicBezTo>
                  <a:cubicBezTo>
                    <a:pt x="188" y="112"/>
                    <a:pt x="189" y="112"/>
                    <a:pt x="189" y="113"/>
                  </a:cubicBezTo>
                  <a:cubicBezTo>
                    <a:pt x="190" y="114"/>
                    <a:pt x="189" y="114"/>
                    <a:pt x="190" y="115"/>
                  </a:cubicBezTo>
                  <a:cubicBezTo>
                    <a:pt x="190" y="116"/>
                    <a:pt x="192" y="116"/>
                    <a:pt x="192" y="116"/>
                  </a:cubicBezTo>
                  <a:cubicBezTo>
                    <a:pt x="192" y="116"/>
                    <a:pt x="193" y="120"/>
                    <a:pt x="192" y="121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3"/>
                    <a:pt x="192" y="124"/>
                    <a:pt x="192" y="124"/>
                  </a:cubicBezTo>
                  <a:cubicBezTo>
                    <a:pt x="193" y="124"/>
                    <a:pt x="193" y="123"/>
                    <a:pt x="193" y="123"/>
                  </a:cubicBezTo>
                  <a:cubicBezTo>
                    <a:pt x="194" y="123"/>
                    <a:pt x="195" y="123"/>
                    <a:pt x="195" y="123"/>
                  </a:cubicBezTo>
                  <a:cubicBezTo>
                    <a:pt x="194" y="125"/>
                    <a:pt x="194" y="125"/>
                    <a:pt x="193" y="128"/>
                  </a:cubicBezTo>
                  <a:cubicBezTo>
                    <a:pt x="194" y="128"/>
                    <a:pt x="196" y="129"/>
                    <a:pt x="196" y="130"/>
                  </a:cubicBezTo>
                  <a:cubicBezTo>
                    <a:pt x="197" y="130"/>
                    <a:pt x="197" y="132"/>
                    <a:pt x="197" y="133"/>
                  </a:cubicBezTo>
                  <a:cubicBezTo>
                    <a:pt x="197" y="134"/>
                    <a:pt x="198" y="134"/>
                    <a:pt x="198" y="134"/>
                  </a:cubicBezTo>
                  <a:cubicBezTo>
                    <a:pt x="199" y="135"/>
                    <a:pt x="199" y="135"/>
                    <a:pt x="199" y="136"/>
                  </a:cubicBezTo>
                  <a:cubicBezTo>
                    <a:pt x="199" y="136"/>
                    <a:pt x="200" y="136"/>
                    <a:pt x="200" y="136"/>
                  </a:cubicBezTo>
                  <a:cubicBezTo>
                    <a:pt x="201" y="137"/>
                    <a:pt x="201" y="138"/>
                    <a:pt x="201" y="138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2" y="137"/>
                    <a:pt x="202" y="137"/>
                    <a:pt x="203" y="137"/>
                  </a:cubicBezTo>
                  <a:cubicBezTo>
                    <a:pt x="202" y="137"/>
                    <a:pt x="202" y="136"/>
                    <a:pt x="202" y="136"/>
                  </a:cubicBezTo>
                  <a:cubicBezTo>
                    <a:pt x="203" y="135"/>
                    <a:pt x="203" y="135"/>
                    <a:pt x="203" y="135"/>
                  </a:cubicBezTo>
                  <a:cubicBezTo>
                    <a:pt x="203" y="135"/>
                    <a:pt x="204" y="134"/>
                    <a:pt x="204" y="134"/>
                  </a:cubicBezTo>
                  <a:cubicBezTo>
                    <a:pt x="204" y="133"/>
                    <a:pt x="204" y="132"/>
                    <a:pt x="204" y="13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29"/>
                    <a:pt x="204" y="128"/>
                    <a:pt x="204" y="128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203" y="126"/>
                    <a:pt x="203" y="125"/>
                    <a:pt x="203" y="124"/>
                  </a:cubicBezTo>
                  <a:cubicBezTo>
                    <a:pt x="203" y="124"/>
                    <a:pt x="202" y="123"/>
                    <a:pt x="202" y="123"/>
                  </a:cubicBezTo>
                  <a:cubicBezTo>
                    <a:pt x="201" y="122"/>
                    <a:pt x="202" y="122"/>
                    <a:pt x="202" y="121"/>
                  </a:cubicBezTo>
                  <a:cubicBezTo>
                    <a:pt x="202" y="120"/>
                    <a:pt x="201" y="120"/>
                    <a:pt x="201" y="120"/>
                  </a:cubicBezTo>
                  <a:cubicBezTo>
                    <a:pt x="201" y="120"/>
                    <a:pt x="201" y="118"/>
                    <a:pt x="201" y="118"/>
                  </a:cubicBezTo>
                  <a:cubicBezTo>
                    <a:pt x="201" y="117"/>
                    <a:pt x="199" y="116"/>
                    <a:pt x="199" y="115"/>
                  </a:cubicBezTo>
                  <a:cubicBezTo>
                    <a:pt x="199" y="113"/>
                    <a:pt x="199" y="112"/>
                    <a:pt x="199" y="111"/>
                  </a:cubicBezTo>
                  <a:cubicBezTo>
                    <a:pt x="199" y="110"/>
                    <a:pt x="198" y="110"/>
                    <a:pt x="197" y="110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9" y="109"/>
                    <a:pt x="199" y="108"/>
                  </a:cubicBezTo>
                  <a:cubicBezTo>
                    <a:pt x="199" y="107"/>
                    <a:pt x="198" y="107"/>
                    <a:pt x="198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5"/>
                    <a:pt x="200" y="101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2" y="99"/>
                    <a:pt x="202" y="99"/>
                    <a:pt x="203" y="99"/>
                  </a:cubicBezTo>
                  <a:cubicBezTo>
                    <a:pt x="204" y="99"/>
                    <a:pt x="203" y="98"/>
                    <a:pt x="204" y="97"/>
                  </a:cubicBezTo>
                  <a:cubicBezTo>
                    <a:pt x="204" y="97"/>
                    <a:pt x="205" y="98"/>
                    <a:pt x="205" y="97"/>
                  </a:cubicBezTo>
                  <a:cubicBezTo>
                    <a:pt x="205" y="97"/>
                    <a:pt x="207" y="96"/>
                    <a:pt x="207" y="96"/>
                  </a:cubicBezTo>
                  <a:cubicBezTo>
                    <a:pt x="207" y="96"/>
                    <a:pt x="207" y="95"/>
                    <a:pt x="207" y="95"/>
                  </a:cubicBezTo>
                  <a:cubicBezTo>
                    <a:pt x="207" y="95"/>
                    <a:pt x="208" y="95"/>
                    <a:pt x="208" y="95"/>
                  </a:cubicBezTo>
                  <a:cubicBezTo>
                    <a:pt x="208" y="95"/>
                    <a:pt x="209" y="93"/>
                    <a:pt x="209" y="92"/>
                  </a:cubicBezTo>
                  <a:cubicBezTo>
                    <a:pt x="210" y="92"/>
                    <a:pt x="209" y="93"/>
                    <a:pt x="210" y="93"/>
                  </a:cubicBezTo>
                  <a:cubicBezTo>
                    <a:pt x="211" y="93"/>
                    <a:pt x="211" y="92"/>
                    <a:pt x="212" y="91"/>
                  </a:cubicBezTo>
                  <a:cubicBezTo>
                    <a:pt x="213" y="91"/>
                    <a:pt x="213" y="92"/>
                    <a:pt x="214" y="91"/>
                  </a:cubicBezTo>
                  <a:cubicBezTo>
                    <a:pt x="216" y="89"/>
                    <a:pt x="216" y="89"/>
                    <a:pt x="216" y="89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8" y="86"/>
                    <a:pt x="218" y="85"/>
                    <a:pt x="217" y="84"/>
                  </a:cubicBezTo>
                  <a:cubicBezTo>
                    <a:pt x="218" y="84"/>
                    <a:pt x="219" y="85"/>
                    <a:pt x="219" y="84"/>
                  </a:cubicBezTo>
                  <a:cubicBezTo>
                    <a:pt x="219" y="84"/>
                    <a:pt x="219" y="84"/>
                    <a:pt x="219" y="84"/>
                  </a:cubicBezTo>
                  <a:cubicBezTo>
                    <a:pt x="220" y="84"/>
                    <a:pt x="220" y="84"/>
                    <a:pt x="220" y="84"/>
                  </a:cubicBezTo>
                  <a:cubicBezTo>
                    <a:pt x="219" y="83"/>
                    <a:pt x="219" y="83"/>
                    <a:pt x="218" y="82"/>
                  </a:cubicBezTo>
                  <a:cubicBezTo>
                    <a:pt x="219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3"/>
                    <a:pt x="222" y="82"/>
                    <a:pt x="222" y="83"/>
                  </a:cubicBezTo>
                  <a:cubicBezTo>
                    <a:pt x="222" y="82"/>
                    <a:pt x="225" y="80"/>
                    <a:pt x="223" y="81"/>
                  </a:cubicBezTo>
                  <a:cubicBezTo>
                    <a:pt x="223" y="81"/>
                    <a:pt x="223" y="80"/>
                    <a:pt x="223" y="80"/>
                  </a:cubicBezTo>
                  <a:cubicBezTo>
                    <a:pt x="220" y="80"/>
                    <a:pt x="220" y="80"/>
                    <a:pt x="220" y="80"/>
                  </a:cubicBezTo>
                  <a:cubicBezTo>
                    <a:pt x="220" y="80"/>
                    <a:pt x="220" y="79"/>
                    <a:pt x="220" y="79"/>
                  </a:cubicBezTo>
                  <a:cubicBezTo>
                    <a:pt x="221" y="78"/>
                    <a:pt x="222" y="79"/>
                    <a:pt x="222" y="78"/>
                  </a:cubicBezTo>
                  <a:cubicBezTo>
                    <a:pt x="223" y="78"/>
                    <a:pt x="223" y="77"/>
                    <a:pt x="223" y="77"/>
                  </a:cubicBezTo>
                  <a:cubicBezTo>
                    <a:pt x="222" y="77"/>
                    <a:pt x="222" y="77"/>
                    <a:pt x="222" y="76"/>
                  </a:cubicBezTo>
                  <a:cubicBezTo>
                    <a:pt x="222" y="76"/>
                    <a:pt x="223" y="76"/>
                    <a:pt x="222" y="75"/>
                  </a:cubicBezTo>
                  <a:cubicBezTo>
                    <a:pt x="219" y="74"/>
                    <a:pt x="219" y="74"/>
                    <a:pt x="219" y="74"/>
                  </a:cubicBezTo>
                  <a:cubicBezTo>
                    <a:pt x="219" y="74"/>
                    <a:pt x="219" y="73"/>
                    <a:pt x="219" y="73"/>
                  </a:cubicBezTo>
                  <a:cubicBezTo>
                    <a:pt x="219" y="73"/>
                    <a:pt x="218" y="72"/>
                    <a:pt x="218" y="72"/>
                  </a:cubicBezTo>
                  <a:cubicBezTo>
                    <a:pt x="219" y="72"/>
                    <a:pt x="220" y="72"/>
                    <a:pt x="221" y="72"/>
                  </a:cubicBezTo>
                  <a:cubicBezTo>
                    <a:pt x="220" y="71"/>
                    <a:pt x="220" y="70"/>
                    <a:pt x="219" y="69"/>
                  </a:cubicBezTo>
                  <a:cubicBezTo>
                    <a:pt x="219" y="69"/>
                    <a:pt x="220" y="69"/>
                    <a:pt x="220" y="69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8" y="67"/>
                    <a:pt x="217" y="67"/>
                  </a:cubicBezTo>
                  <a:cubicBezTo>
                    <a:pt x="218" y="66"/>
                    <a:pt x="217" y="67"/>
                    <a:pt x="218" y="66"/>
                  </a:cubicBezTo>
                  <a:cubicBezTo>
                    <a:pt x="218" y="66"/>
                    <a:pt x="218" y="64"/>
                    <a:pt x="218" y="64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20" y="62"/>
                    <a:pt x="220" y="61"/>
                    <a:pt x="220" y="59"/>
                  </a:cubicBezTo>
                  <a:cubicBezTo>
                    <a:pt x="220" y="59"/>
                    <a:pt x="220" y="59"/>
                    <a:pt x="221" y="59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3" y="58"/>
                    <a:pt x="223" y="58"/>
                  </a:cubicBezTo>
                  <a:cubicBezTo>
                    <a:pt x="224" y="57"/>
                    <a:pt x="223" y="57"/>
                    <a:pt x="224" y="57"/>
                  </a:cubicBezTo>
                  <a:cubicBezTo>
                    <a:pt x="224" y="57"/>
                    <a:pt x="224" y="58"/>
                    <a:pt x="224" y="58"/>
                  </a:cubicBezTo>
                  <a:cubicBezTo>
                    <a:pt x="223" y="59"/>
                    <a:pt x="222" y="60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22" y="62"/>
                    <a:pt x="221" y="62"/>
                    <a:pt x="221" y="63"/>
                  </a:cubicBezTo>
                  <a:cubicBezTo>
                    <a:pt x="220" y="64"/>
                    <a:pt x="221" y="64"/>
                    <a:pt x="221" y="64"/>
                  </a:cubicBezTo>
                  <a:cubicBezTo>
                    <a:pt x="222" y="65"/>
                    <a:pt x="221" y="65"/>
                    <a:pt x="221" y="65"/>
                  </a:cubicBezTo>
                  <a:cubicBezTo>
                    <a:pt x="221" y="65"/>
                    <a:pt x="221" y="67"/>
                    <a:pt x="221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4" y="67"/>
                  </a:cubicBezTo>
                  <a:cubicBezTo>
                    <a:pt x="224" y="67"/>
                    <a:pt x="224" y="69"/>
                    <a:pt x="224" y="69"/>
                  </a:cubicBezTo>
                  <a:cubicBezTo>
                    <a:pt x="224" y="68"/>
                    <a:pt x="226" y="68"/>
                    <a:pt x="227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6" y="67"/>
                    <a:pt x="226" y="66"/>
                  </a:cubicBezTo>
                  <a:cubicBezTo>
                    <a:pt x="226" y="66"/>
                    <a:pt x="226" y="66"/>
                    <a:pt x="227" y="66"/>
                  </a:cubicBezTo>
                  <a:cubicBezTo>
                    <a:pt x="227" y="66"/>
                    <a:pt x="227" y="65"/>
                    <a:pt x="227" y="6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7" y="63"/>
                    <a:pt x="227" y="63"/>
                    <a:pt x="227" y="6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6" y="62"/>
                    <a:pt x="226" y="61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59"/>
                    <a:pt x="226" y="59"/>
                  </a:cubicBezTo>
                  <a:cubicBezTo>
                    <a:pt x="227" y="59"/>
                    <a:pt x="228" y="60"/>
                    <a:pt x="228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59"/>
                    <a:pt x="231" y="58"/>
                    <a:pt x="232" y="57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3" y="57"/>
                    <a:pt x="233" y="56"/>
                    <a:pt x="234" y="56"/>
                  </a:cubicBezTo>
                  <a:cubicBezTo>
                    <a:pt x="234" y="55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3" y="52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0"/>
                    <a:pt x="236" y="48"/>
                    <a:pt x="236" y="48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6" y="47"/>
                    <a:pt x="237" y="48"/>
                    <a:pt x="237" y="48"/>
                  </a:cubicBezTo>
                  <a:cubicBezTo>
                    <a:pt x="238" y="48"/>
                    <a:pt x="238" y="47"/>
                    <a:pt x="239" y="47"/>
                  </a:cubicBezTo>
                  <a:cubicBezTo>
                    <a:pt x="239" y="47"/>
                    <a:pt x="240" y="47"/>
                    <a:pt x="240" y="47"/>
                  </a:cubicBezTo>
                  <a:cubicBezTo>
                    <a:pt x="240" y="47"/>
                    <a:pt x="240" y="46"/>
                    <a:pt x="241" y="46"/>
                  </a:cubicBezTo>
                  <a:cubicBezTo>
                    <a:pt x="242" y="45"/>
                    <a:pt x="243" y="46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7"/>
                    <a:pt x="244" y="46"/>
                    <a:pt x="245" y="46"/>
                  </a:cubicBezTo>
                  <a:cubicBezTo>
                    <a:pt x="244" y="46"/>
                    <a:pt x="245" y="44"/>
                    <a:pt x="245" y="43"/>
                  </a:cubicBezTo>
                  <a:cubicBezTo>
                    <a:pt x="245" y="44"/>
                    <a:pt x="246" y="43"/>
                    <a:pt x="247" y="44"/>
                  </a:cubicBezTo>
                  <a:cubicBezTo>
                    <a:pt x="247" y="44"/>
                    <a:pt x="247" y="45"/>
                    <a:pt x="247" y="45"/>
                  </a:cubicBezTo>
                  <a:cubicBezTo>
                    <a:pt x="247" y="45"/>
                    <a:pt x="247" y="45"/>
                    <a:pt x="248" y="45"/>
                  </a:cubicBezTo>
                  <a:cubicBezTo>
                    <a:pt x="248" y="45"/>
                    <a:pt x="249" y="44"/>
                    <a:pt x="249" y="44"/>
                  </a:cubicBezTo>
                  <a:cubicBezTo>
                    <a:pt x="249" y="44"/>
                    <a:pt x="250" y="44"/>
                    <a:pt x="250" y="44"/>
                  </a:cubicBezTo>
                  <a:cubicBezTo>
                    <a:pt x="250" y="44"/>
                    <a:pt x="250" y="43"/>
                    <a:pt x="249" y="43"/>
                  </a:cubicBezTo>
                  <a:cubicBezTo>
                    <a:pt x="249" y="43"/>
                    <a:pt x="247" y="42"/>
                    <a:pt x="247" y="42"/>
                  </a:cubicBezTo>
                  <a:cubicBezTo>
                    <a:pt x="246" y="42"/>
                    <a:pt x="247" y="41"/>
                    <a:pt x="247" y="41"/>
                  </a:cubicBezTo>
                  <a:cubicBezTo>
                    <a:pt x="247" y="41"/>
                    <a:pt x="248" y="41"/>
                    <a:pt x="249" y="40"/>
                  </a:cubicBezTo>
                  <a:cubicBezTo>
                    <a:pt x="247" y="38"/>
                    <a:pt x="249" y="38"/>
                    <a:pt x="251" y="36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4"/>
                    <a:pt x="251" y="33"/>
                  </a:cubicBezTo>
                  <a:cubicBezTo>
                    <a:pt x="252" y="33"/>
                    <a:pt x="252" y="33"/>
                    <a:pt x="252" y="33"/>
                  </a:cubicBezTo>
                  <a:cubicBezTo>
                    <a:pt x="252" y="34"/>
                    <a:pt x="253" y="33"/>
                    <a:pt x="253" y="33"/>
                  </a:cubicBezTo>
                  <a:cubicBezTo>
                    <a:pt x="254" y="33"/>
                    <a:pt x="253" y="33"/>
                    <a:pt x="254" y="34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5" y="33"/>
                    <a:pt x="255" y="33"/>
                    <a:pt x="256" y="33"/>
                  </a:cubicBezTo>
                  <a:cubicBezTo>
                    <a:pt x="257" y="31"/>
                    <a:pt x="257" y="31"/>
                    <a:pt x="257" y="29"/>
                  </a:cubicBezTo>
                  <a:cubicBezTo>
                    <a:pt x="257" y="30"/>
                    <a:pt x="258" y="31"/>
                    <a:pt x="258" y="31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9" y="31"/>
                    <a:pt x="259" y="30"/>
                    <a:pt x="259" y="30"/>
                  </a:cubicBezTo>
                  <a:cubicBezTo>
                    <a:pt x="259" y="30"/>
                    <a:pt x="260" y="31"/>
                    <a:pt x="260" y="31"/>
                  </a:cubicBezTo>
                  <a:cubicBezTo>
                    <a:pt x="261" y="31"/>
                    <a:pt x="261" y="30"/>
                    <a:pt x="262" y="31"/>
                  </a:cubicBezTo>
                  <a:cubicBezTo>
                    <a:pt x="262" y="30"/>
                    <a:pt x="262" y="30"/>
                    <a:pt x="262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64" y="27"/>
                    <a:pt x="264" y="27"/>
                    <a:pt x="264" y="26"/>
                  </a:cubicBezTo>
                  <a:cubicBezTo>
                    <a:pt x="264" y="26"/>
                    <a:pt x="263" y="26"/>
                    <a:pt x="263" y="25"/>
                  </a:cubicBezTo>
                  <a:cubicBezTo>
                    <a:pt x="263" y="25"/>
                    <a:pt x="263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2" y="25"/>
                    <a:pt x="262" y="23"/>
                    <a:pt x="262" y="22"/>
                  </a:cubicBezTo>
                  <a:cubicBezTo>
                    <a:pt x="262" y="21"/>
                    <a:pt x="261" y="22"/>
                    <a:pt x="261" y="22"/>
                  </a:cubicBezTo>
                  <a:cubicBezTo>
                    <a:pt x="261" y="22"/>
                    <a:pt x="260" y="18"/>
                    <a:pt x="261" y="16"/>
                  </a:cubicBezTo>
                  <a:cubicBezTo>
                    <a:pt x="261" y="14"/>
                    <a:pt x="259" y="13"/>
                    <a:pt x="258" y="13"/>
                  </a:cubicBezTo>
                  <a:cubicBezTo>
                    <a:pt x="256" y="12"/>
                    <a:pt x="255" y="16"/>
                    <a:pt x="255" y="14"/>
                  </a:cubicBezTo>
                  <a:cubicBezTo>
                    <a:pt x="255" y="12"/>
                    <a:pt x="253" y="13"/>
                    <a:pt x="253" y="13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6"/>
                    <a:pt x="251" y="18"/>
                    <a:pt x="251" y="19"/>
                  </a:cubicBezTo>
                  <a:cubicBezTo>
                    <a:pt x="251" y="19"/>
                    <a:pt x="248" y="22"/>
                    <a:pt x="247" y="22"/>
                  </a:cubicBezTo>
                  <a:cubicBezTo>
                    <a:pt x="246" y="23"/>
                    <a:pt x="245" y="24"/>
                    <a:pt x="245" y="24"/>
                  </a:cubicBezTo>
                  <a:cubicBezTo>
                    <a:pt x="245" y="24"/>
                    <a:pt x="233" y="26"/>
                    <a:pt x="232" y="25"/>
                  </a:cubicBezTo>
                  <a:cubicBezTo>
                    <a:pt x="231" y="25"/>
                    <a:pt x="231" y="25"/>
                    <a:pt x="227" y="27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29"/>
                    <a:pt x="225" y="30"/>
                    <a:pt x="224" y="31"/>
                  </a:cubicBezTo>
                  <a:cubicBezTo>
                    <a:pt x="224" y="31"/>
                    <a:pt x="223" y="31"/>
                    <a:pt x="223" y="31"/>
                  </a:cubicBezTo>
                  <a:cubicBezTo>
                    <a:pt x="222" y="32"/>
                    <a:pt x="223" y="32"/>
                    <a:pt x="223" y="33"/>
                  </a:cubicBezTo>
                  <a:cubicBezTo>
                    <a:pt x="223" y="33"/>
                    <a:pt x="222" y="33"/>
                    <a:pt x="222" y="34"/>
                  </a:cubicBezTo>
                  <a:cubicBezTo>
                    <a:pt x="222" y="34"/>
                    <a:pt x="222" y="35"/>
                    <a:pt x="222" y="35"/>
                  </a:cubicBezTo>
                  <a:cubicBezTo>
                    <a:pt x="221" y="35"/>
                    <a:pt x="220" y="35"/>
                    <a:pt x="219" y="35"/>
                  </a:cubicBezTo>
                  <a:cubicBezTo>
                    <a:pt x="219" y="36"/>
                    <a:pt x="219" y="36"/>
                    <a:pt x="218" y="36"/>
                  </a:cubicBezTo>
                  <a:cubicBezTo>
                    <a:pt x="217" y="37"/>
                    <a:pt x="217" y="36"/>
                    <a:pt x="216" y="36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3" y="36"/>
                    <a:pt x="211" y="37"/>
                    <a:pt x="209" y="36"/>
                  </a:cubicBezTo>
                  <a:cubicBezTo>
                    <a:pt x="209" y="37"/>
                    <a:pt x="208" y="37"/>
                    <a:pt x="208" y="37"/>
                  </a:cubicBezTo>
                  <a:cubicBezTo>
                    <a:pt x="208" y="37"/>
                    <a:pt x="209" y="38"/>
                    <a:pt x="209" y="38"/>
                  </a:cubicBezTo>
                  <a:cubicBezTo>
                    <a:pt x="208" y="40"/>
                    <a:pt x="207" y="42"/>
                    <a:pt x="205" y="42"/>
                  </a:cubicBezTo>
                  <a:cubicBezTo>
                    <a:pt x="205" y="43"/>
                    <a:pt x="204" y="42"/>
                    <a:pt x="203" y="43"/>
                  </a:cubicBezTo>
                  <a:cubicBezTo>
                    <a:pt x="203" y="43"/>
                    <a:pt x="202" y="44"/>
                    <a:pt x="202" y="44"/>
                  </a:cubicBezTo>
                  <a:cubicBezTo>
                    <a:pt x="200" y="44"/>
                    <a:pt x="199" y="44"/>
                    <a:pt x="198" y="44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8" y="46"/>
                    <a:pt x="195" y="47"/>
                    <a:pt x="194" y="47"/>
                  </a:cubicBezTo>
                  <a:cubicBezTo>
                    <a:pt x="191" y="48"/>
                    <a:pt x="190" y="46"/>
                    <a:pt x="192" y="47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46"/>
                    <a:pt x="191" y="46"/>
                    <a:pt x="191" y="46"/>
                  </a:cubicBezTo>
                  <a:cubicBezTo>
                    <a:pt x="191" y="46"/>
                    <a:pt x="191" y="45"/>
                    <a:pt x="190" y="45"/>
                  </a:cubicBezTo>
                  <a:cubicBezTo>
                    <a:pt x="190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90" y="43"/>
                    <a:pt x="191" y="43"/>
                  </a:cubicBezTo>
                  <a:cubicBezTo>
                    <a:pt x="191" y="43"/>
                    <a:pt x="191" y="42"/>
                    <a:pt x="191" y="42"/>
                  </a:cubicBezTo>
                  <a:cubicBezTo>
                    <a:pt x="192" y="41"/>
                    <a:pt x="193" y="41"/>
                    <a:pt x="193" y="40"/>
                  </a:cubicBezTo>
                  <a:cubicBezTo>
                    <a:pt x="193" y="39"/>
                    <a:pt x="194" y="38"/>
                    <a:pt x="194" y="37"/>
                  </a:cubicBezTo>
                  <a:cubicBezTo>
                    <a:pt x="193" y="37"/>
                    <a:pt x="193" y="38"/>
                    <a:pt x="193" y="38"/>
                  </a:cubicBezTo>
                  <a:cubicBezTo>
                    <a:pt x="193" y="38"/>
                    <a:pt x="194" y="37"/>
                    <a:pt x="193" y="35"/>
                  </a:cubicBezTo>
                  <a:cubicBezTo>
                    <a:pt x="192" y="32"/>
                    <a:pt x="193" y="33"/>
                    <a:pt x="190" y="32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3"/>
                    <a:pt x="188" y="33"/>
                    <a:pt x="188" y="34"/>
                  </a:cubicBezTo>
                  <a:cubicBezTo>
                    <a:pt x="188" y="34"/>
                    <a:pt x="187" y="34"/>
                    <a:pt x="187" y="33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89" y="31"/>
                    <a:pt x="190" y="29"/>
                    <a:pt x="189" y="27"/>
                  </a:cubicBezTo>
                  <a:cubicBezTo>
                    <a:pt x="189" y="27"/>
                    <a:pt x="188" y="26"/>
                    <a:pt x="188" y="26"/>
                  </a:cubicBezTo>
                  <a:cubicBezTo>
                    <a:pt x="188" y="25"/>
                    <a:pt x="189" y="25"/>
                    <a:pt x="189" y="24"/>
                  </a:cubicBezTo>
                  <a:cubicBezTo>
                    <a:pt x="188" y="24"/>
                    <a:pt x="188" y="23"/>
                    <a:pt x="188" y="23"/>
                  </a:cubicBezTo>
                  <a:cubicBezTo>
                    <a:pt x="187" y="23"/>
                    <a:pt x="186" y="23"/>
                    <a:pt x="186" y="23"/>
                  </a:cubicBezTo>
                  <a:cubicBezTo>
                    <a:pt x="185" y="22"/>
                    <a:pt x="185" y="22"/>
                    <a:pt x="184" y="21"/>
                  </a:cubicBezTo>
                  <a:cubicBezTo>
                    <a:pt x="184" y="21"/>
                    <a:pt x="183" y="21"/>
                    <a:pt x="183" y="21"/>
                  </a:cubicBezTo>
                  <a:cubicBezTo>
                    <a:pt x="183" y="21"/>
                    <a:pt x="182" y="22"/>
                    <a:pt x="182" y="22"/>
                  </a:cubicBezTo>
                  <a:cubicBezTo>
                    <a:pt x="182" y="22"/>
                    <a:pt x="182" y="23"/>
                    <a:pt x="182" y="23"/>
                  </a:cubicBezTo>
                  <a:cubicBezTo>
                    <a:pt x="182" y="24"/>
                    <a:pt x="181" y="23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6"/>
                    <a:pt x="178" y="26"/>
                    <a:pt x="177" y="26"/>
                  </a:cubicBezTo>
                  <a:cubicBezTo>
                    <a:pt x="177" y="28"/>
                    <a:pt x="177" y="29"/>
                    <a:pt x="177" y="30"/>
                  </a:cubicBezTo>
                  <a:cubicBezTo>
                    <a:pt x="176" y="31"/>
                    <a:pt x="175" y="31"/>
                    <a:pt x="175" y="31"/>
                  </a:cubicBezTo>
                  <a:cubicBezTo>
                    <a:pt x="175" y="32"/>
                    <a:pt x="175" y="35"/>
                    <a:pt x="17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6" y="37"/>
                    <a:pt x="176" y="39"/>
                    <a:pt x="176" y="39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0" y="44"/>
                    <a:pt x="170" y="44"/>
                  </a:cubicBezTo>
                  <a:cubicBezTo>
                    <a:pt x="170" y="44"/>
                    <a:pt x="170" y="43"/>
                    <a:pt x="170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8" y="38"/>
                    <a:pt x="168" y="35"/>
                    <a:pt x="170" y="32"/>
                  </a:cubicBezTo>
                  <a:cubicBezTo>
                    <a:pt x="170" y="31"/>
                    <a:pt x="171" y="30"/>
                    <a:pt x="171" y="29"/>
                  </a:cubicBezTo>
                  <a:cubicBezTo>
                    <a:pt x="172" y="28"/>
                    <a:pt x="172" y="27"/>
                    <a:pt x="172" y="26"/>
                  </a:cubicBezTo>
                  <a:cubicBezTo>
                    <a:pt x="171" y="26"/>
                    <a:pt x="170" y="26"/>
                    <a:pt x="170" y="27"/>
                  </a:cubicBezTo>
                  <a:cubicBezTo>
                    <a:pt x="170" y="27"/>
                    <a:pt x="170" y="28"/>
                    <a:pt x="170" y="28"/>
                  </a:cubicBezTo>
                  <a:cubicBezTo>
                    <a:pt x="170" y="29"/>
                    <a:pt x="169" y="28"/>
                    <a:pt x="168" y="29"/>
                  </a:cubicBezTo>
                  <a:cubicBezTo>
                    <a:pt x="168" y="28"/>
                    <a:pt x="168" y="28"/>
                    <a:pt x="168" y="27"/>
                  </a:cubicBezTo>
                  <a:cubicBezTo>
                    <a:pt x="168" y="27"/>
                    <a:pt x="170" y="26"/>
                    <a:pt x="170" y="26"/>
                  </a:cubicBezTo>
                  <a:cubicBezTo>
                    <a:pt x="171" y="25"/>
                    <a:pt x="170" y="25"/>
                    <a:pt x="171" y="24"/>
                  </a:cubicBezTo>
                  <a:cubicBezTo>
                    <a:pt x="171" y="23"/>
                    <a:pt x="172" y="22"/>
                    <a:pt x="173" y="21"/>
                  </a:cubicBezTo>
                  <a:cubicBezTo>
                    <a:pt x="174" y="21"/>
                    <a:pt x="174" y="22"/>
                    <a:pt x="174" y="21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6" y="20"/>
                    <a:pt x="177" y="21"/>
                    <a:pt x="178" y="20"/>
                  </a:cubicBezTo>
                  <a:cubicBezTo>
                    <a:pt x="178" y="20"/>
                    <a:pt x="179" y="19"/>
                    <a:pt x="179" y="19"/>
                  </a:cubicBezTo>
                  <a:cubicBezTo>
                    <a:pt x="181" y="19"/>
                    <a:pt x="181" y="20"/>
                    <a:pt x="182" y="20"/>
                  </a:cubicBezTo>
                  <a:cubicBezTo>
                    <a:pt x="185" y="20"/>
                    <a:pt x="183" y="20"/>
                    <a:pt x="184" y="19"/>
                  </a:cubicBezTo>
                  <a:cubicBezTo>
                    <a:pt x="184" y="19"/>
                    <a:pt x="184" y="19"/>
                    <a:pt x="185" y="19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5" y="20"/>
                    <a:pt x="186" y="20"/>
                    <a:pt x="186" y="20"/>
                  </a:cubicBezTo>
                  <a:cubicBezTo>
                    <a:pt x="186" y="20"/>
                    <a:pt x="186" y="19"/>
                    <a:pt x="186" y="19"/>
                  </a:cubicBezTo>
                  <a:cubicBezTo>
                    <a:pt x="185" y="18"/>
                    <a:pt x="185" y="17"/>
                    <a:pt x="182" y="18"/>
                  </a:cubicBezTo>
                  <a:cubicBezTo>
                    <a:pt x="182" y="16"/>
                    <a:pt x="182" y="15"/>
                    <a:pt x="182" y="15"/>
                  </a:cubicBezTo>
                  <a:cubicBezTo>
                    <a:pt x="178" y="16"/>
                    <a:pt x="174" y="17"/>
                    <a:pt x="171" y="17"/>
                  </a:cubicBezTo>
                  <a:cubicBezTo>
                    <a:pt x="170" y="15"/>
                    <a:pt x="170" y="15"/>
                    <a:pt x="170" y="14"/>
                  </a:cubicBezTo>
                  <a:cubicBezTo>
                    <a:pt x="168" y="14"/>
                    <a:pt x="167" y="14"/>
                    <a:pt x="166" y="14"/>
                  </a:cubicBezTo>
                  <a:cubicBezTo>
                    <a:pt x="164" y="14"/>
                    <a:pt x="167" y="13"/>
                    <a:pt x="166" y="12"/>
                  </a:cubicBezTo>
                  <a:cubicBezTo>
                    <a:pt x="167" y="12"/>
                    <a:pt x="166" y="13"/>
                    <a:pt x="167" y="13"/>
                  </a:cubicBezTo>
                  <a:cubicBezTo>
                    <a:pt x="168" y="13"/>
                    <a:pt x="169" y="11"/>
                    <a:pt x="169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6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1" y="14"/>
                    <a:pt x="160" y="14"/>
                    <a:pt x="160" y="15"/>
                  </a:cubicBezTo>
                  <a:cubicBezTo>
                    <a:pt x="159" y="15"/>
                    <a:pt x="159" y="16"/>
                    <a:pt x="159" y="16"/>
                  </a:cubicBezTo>
                  <a:cubicBezTo>
                    <a:pt x="157" y="16"/>
                    <a:pt x="156" y="15"/>
                    <a:pt x="155" y="15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3" y="15"/>
                    <a:pt x="152" y="15"/>
                  </a:cubicBezTo>
                  <a:cubicBezTo>
                    <a:pt x="152" y="15"/>
                    <a:pt x="151" y="14"/>
                    <a:pt x="150" y="14"/>
                  </a:cubicBezTo>
                  <a:cubicBezTo>
                    <a:pt x="150" y="14"/>
                    <a:pt x="153" y="13"/>
                    <a:pt x="153" y="12"/>
                  </a:cubicBezTo>
                  <a:cubicBezTo>
                    <a:pt x="153" y="12"/>
                    <a:pt x="153" y="12"/>
                    <a:pt x="153" y="11"/>
                  </a:cubicBezTo>
                  <a:cubicBezTo>
                    <a:pt x="153" y="11"/>
                    <a:pt x="154" y="11"/>
                    <a:pt x="154" y="11"/>
                  </a:cubicBezTo>
                  <a:cubicBezTo>
                    <a:pt x="155" y="11"/>
                    <a:pt x="156" y="10"/>
                    <a:pt x="157" y="9"/>
                  </a:cubicBezTo>
                  <a:cubicBezTo>
                    <a:pt x="157" y="9"/>
                    <a:pt x="158" y="9"/>
                    <a:pt x="158" y="9"/>
                  </a:cubicBezTo>
                  <a:cubicBezTo>
                    <a:pt x="158" y="9"/>
                    <a:pt x="159" y="8"/>
                    <a:pt x="159" y="8"/>
                  </a:cubicBezTo>
                  <a:cubicBezTo>
                    <a:pt x="160" y="8"/>
                    <a:pt x="161" y="7"/>
                    <a:pt x="161" y="7"/>
                  </a:cubicBezTo>
                  <a:cubicBezTo>
                    <a:pt x="160" y="7"/>
                    <a:pt x="160" y="7"/>
                    <a:pt x="159" y="6"/>
                  </a:cubicBezTo>
                  <a:cubicBezTo>
                    <a:pt x="158" y="5"/>
                    <a:pt x="157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2" y="6"/>
                    <a:pt x="152" y="5"/>
                    <a:pt x="151" y="5"/>
                  </a:cubicBezTo>
                  <a:cubicBezTo>
                    <a:pt x="150" y="5"/>
                    <a:pt x="148" y="4"/>
                    <a:pt x="147" y="4"/>
                  </a:cubicBezTo>
                  <a:cubicBezTo>
                    <a:pt x="147" y="3"/>
                    <a:pt x="145" y="4"/>
                    <a:pt x="145" y="5"/>
                  </a:cubicBezTo>
                  <a:cubicBezTo>
                    <a:pt x="145" y="6"/>
                    <a:pt x="143" y="4"/>
                    <a:pt x="142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39" y="0"/>
                    <a:pt x="138" y="0"/>
                  </a:cubicBezTo>
                  <a:cubicBezTo>
                    <a:pt x="136" y="0"/>
                    <a:pt x="137" y="2"/>
                    <a:pt x="13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5"/>
                    <a:pt x="1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4" y="21"/>
                    <a:pt x="4" y="23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4" y="29"/>
                    <a:pt x="3" y="29"/>
                  </a:cubicBezTo>
                  <a:cubicBezTo>
                    <a:pt x="3" y="31"/>
                    <a:pt x="3" y="34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6"/>
                    <a:pt x="2" y="38"/>
                    <a:pt x="2" y="39"/>
                  </a:cubicBezTo>
                  <a:cubicBezTo>
                    <a:pt x="2" y="41"/>
                    <a:pt x="3" y="42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5"/>
                    <a:pt x="4" y="46"/>
                    <a:pt x="4" y="47"/>
                  </a:cubicBezTo>
                  <a:cubicBezTo>
                    <a:pt x="4" y="49"/>
                    <a:pt x="4" y="50"/>
                    <a:pt x="4" y="52"/>
                  </a:cubicBezTo>
                  <a:cubicBezTo>
                    <a:pt x="3" y="52"/>
                    <a:pt x="3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4" y="56"/>
                    <a:pt x="5" y="56"/>
                    <a:pt x="5" y="57"/>
                  </a:cubicBezTo>
                  <a:cubicBezTo>
                    <a:pt x="5" y="57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5" y="60"/>
                    <a:pt x="6" y="62"/>
                  </a:cubicBezTo>
                  <a:cubicBezTo>
                    <a:pt x="6" y="62"/>
                    <a:pt x="7" y="62"/>
                    <a:pt x="7" y="62"/>
                  </a:cubicBezTo>
                  <a:cubicBezTo>
                    <a:pt x="7" y="62"/>
                    <a:pt x="8" y="6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9" y="66"/>
                    <a:pt x="10" y="67"/>
                    <a:pt x="10" y="67"/>
                  </a:cubicBezTo>
                  <a:cubicBezTo>
                    <a:pt x="11" y="66"/>
                    <a:pt x="10" y="65"/>
                    <a:pt x="10" y="65"/>
                  </a:cubicBezTo>
                  <a:cubicBezTo>
                    <a:pt x="11" y="65"/>
                    <a:pt x="11" y="65"/>
                    <a:pt x="12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7"/>
                    <a:pt x="13" y="69"/>
                    <a:pt x="12" y="69"/>
                  </a:cubicBezTo>
                  <a:cubicBezTo>
                    <a:pt x="12" y="69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1" y="69"/>
                    <a:pt x="10" y="69"/>
                    <a:pt x="10" y="70"/>
                  </a:cubicBezTo>
                  <a:cubicBezTo>
                    <a:pt x="11" y="70"/>
                    <a:pt x="13" y="71"/>
                    <a:pt x="14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3" y="75"/>
                    <a:pt x="12" y="73"/>
                    <a:pt x="14" y="75"/>
                  </a:cubicBezTo>
                  <a:cubicBezTo>
                    <a:pt x="14" y="76"/>
                    <a:pt x="14" y="76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9"/>
                    <a:pt x="16" y="79"/>
                  </a:cubicBezTo>
                  <a:cubicBezTo>
                    <a:pt x="16" y="79"/>
                    <a:pt x="17" y="79"/>
                    <a:pt x="17" y="80"/>
                  </a:cubicBezTo>
                  <a:cubicBezTo>
                    <a:pt x="17" y="80"/>
                    <a:pt x="18" y="81"/>
                    <a:pt x="18" y="81"/>
                  </a:cubicBezTo>
                  <a:cubicBezTo>
                    <a:pt x="18" y="81"/>
                    <a:pt x="18" y="82"/>
                    <a:pt x="18" y="83"/>
                  </a:cubicBezTo>
                  <a:cubicBezTo>
                    <a:pt x="18" y="83"/>
                    <a:pt x="19" y="83"/>
                    <a:pt x="19" y="83"/>
                  </a:cubicBezTo>
                  <a:cubicBezTo>
                    <a:pt x="19" y="84"/>
                    <a:pt x="19" y="85"/>
                    <a:pt x="19" y="86"/>
                  </a:cubicBezTo>
                  <a:cubicBezTo>
                    <a:pt x="22" y="86"/>
                    <a:pt x="24" y="87"/>
                    <a:pt x="27" y="88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1" y="91"/>
                    <a:pt x="31" y="92"/>
                    <a:pt x="32" y="93"/>
                  </a:cubicBezTo>
                  <a:cubicBezTo>
                    <a:pt x="33" y="93"/>
                    <a:pt x="34" y="93"/>
                    <a:pt x="34" y="94"/>
                  </a:cubicBezTo>
                  <a:cubicBezTo>
                    <a:pt x="34" y="94"/>
                    <a:pt x="34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7"/>
                    <a:pt x="35" y="97"/>
                    <a:pt x="35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5" y="133"/>
                    <a:pt x="126" y="133"/>
                  </a:cubicBezTo>
                  <a:cubicBezTo>
                    <a:pt x="126" y="133"/>
                    <a:pt x="126" y="132"/>
                    <a:pt x="126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29"/>
                    <a:pt x="124" y="128"/>
                    <a:pt x="124" y="126"/>
                  </a:cubicBezTo>
                  <a:cubicBezTo>
                    <a:pt x="123" y="126"/>
                    <a:pt x="123" y="126"/>
                    <a:pt x="123" y="125"/>
                  </a:cubicBezTo>
                  <a:cubicBezTo>
                    <a:pt x="124" y="125"/>
                    <a:pt x="124" y="125"/>
                    <a:pt x="125" y="125"/>
                  </a:cubicBezTo>
                  <a:cubicBezTo>
                    <a:pt x="125" y="125"/>
                    <a:pt x="125" y="123"/>
                    <a:pt x="125" y="123"/>
                  </a:cubicBezTo>
                  <a:cubicBezTo>
                    <a:pt x="125" y="122"/>
                    <a:pt x="126" y="123"/>
                    <a:pt x="126" y="123"/>
                  </a:cubicBezTo>
                  <a:cubicBezTo>
                    <a:pt x="126" y="122"/>
                    <a:pt x="126" y="121"/>
                    <a:pt x="127" y="121"/>
                  </a:cubicBezTo>
                  <a:cubicBezTo>
                    <a:pt x="127" y="121"/>
                    <a:pt x="128" y="121"/>
                    <a:pt x="128" y="121"/>
                  </a:cubicBezTo>
                  <a:cubicBezTo>
                    <a:pt x="131" y="120"/>
                    <a:pt x="129" y="120"/>
                    <a:pt x="129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2" y="118"/>
                    <a:pt x="132" y="118"/>
                    <a:pt x="133" y="118"/>
                  </a:cubicBezTo>
                  <a:cubicBezTo>
                    <a:pt x="133" y="118"/>
                    <a:pt x="134" y="117"/>
                    <a:pt x="134" y="117"/>
                  </a:cubicBezTo>
                  <a:cubicBezTo>
                    <a:pt x="135" y="117"/>
                    <a:pt x="134" y="118"/>
                    <a:pt x="135" y="117"/>
                  </a:cubicBezTo>
                  <a:cubicBezTo>
                    <a:pt x="135" y="117"/>
                    <a:pt x="135" y="116"/>
                    <a:pt x="135" y="116"/>
                  </a:cubicBezTo>
                  <a:cubicBezTo>
                    <a:pt x="135" y="115"/>
                    <a:pt x="136" y="115"/>
                    <a:pt x="136" y="115"/>
                  </a:cubicBezTo>
                  <a:cubicBezTo>
                    <a:pt x="136" y="115"/>
                    <a:pt x="136" y="114"/>
                    <a:pt x="136" y="113"/>
                  </a:cubicBezTo>
                  <a:cubicBezTo>
                    <a:pt x="139" y="114"/>
                    <a:pt x="139" y="114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2" y="112"/>
                    <a:pt x="142" y="113"/>
                    <a:pt x="142" y="113"/>
                  </a:cubicBezTo>
                  <a:cubicBezTo>
                    <a:pt x="143" y="113"/>
                    <a:pt x="144" y="112"/>
                    <a:pt x="144" y="112"/>
                  </a:cubicBezTo>
                  <a:cubicBezTo>
                    <a:pt x="145" y="112"/>
                    <a:pt x="144" y="112"/>
                    <a:pt x="145" y="113"/>
                  </a:cubicBezTo>
                  <a:cubicBezTo>
                    <a:pt x="147" y="113"/>
                    <a:pt x="148" y="113"/>
                    <a:pt x="149" y="112"/>
                  </a:cubicBezTo>
                  <a:cubicBezTo>
                    <a:pt x="150" y="112"/>
                    <a:pt x="149" y="113"/>
                    <a:pt x="149" y="114"/>
                  </a:cubicBezTo>
                  <a:cubicBezTo>
                    <a:pt x="151" y="114"/>
                    <a:pt x="151" y="114"/>
                    <a:pt x="153" y="114"/>
                  </a:cubicBezTo>
                  <a:cubicBezTo>
                    <a:pt x="152" y="114"/>
                    <a:pt x="152" y="116"/>
                    <a:pt x="153" y="11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714" name="&gt;100 EUROPE FILL">
            <a:extLst>
              <a:ext uri="{FF2B5EF4-FFF2-40B4-BE49-F238E27FC236}">
                <a16:creationId xmlns:a16="http://schemas.microsoft.com/office/drawing/2014/main" id="{54CA723A-34C4-F5C7-9435-8D2B676A519F}"/>
              </a:ext>
            </a:extLst>
          </p:cNvPr>
          <p:cNvGrpSpPr/>
          <p:nvPr/>
        </p:nvGrpSpPr>
        <p:grpSpPr>
          <a:xfrm>
            <a:off x="5780767" y="300564"/>
            <a:ext cx="6520433" cy="4656811"/>
            <a:chOff x="5780767" y="300564"/>
            <a:chExt cx="6520433" cy="4656811"/>
          </a:xfrm>
          <a:solidFill>
            <a:schemeClr val="accent2">
              <a:lumMod val="25000"/>
            </a:schemeClr>
          </a:solidFill>
        </p:grpSpPr>
        <p:grpSp>
          <p:nvGrpSpPr>
            <p:cNvPr id="2715" name="&gt;100 Europe FILL">
              <a:extLst>
                <a:ext uri="{FF2B5EF4-FFF2-40B4-BE49-F238E27FC236}">
                  <a16:creationId xmlns:a16="http://schemas.microsoft.com/office/drawing/2014/main" id="{28F35514-9F21-4170-78CD-64D84C551452}"/>
                </a:ext>
              </a:extLst>
            </p:cNvPr>
            <p:cNvGrpSpPr/>
            <p:nvPr/>
          </p:nvGrpSpPr>
          <p:grpSpPr>
            <a:xfrm>
              <a:off x="5780767" y="300564"/>
              <a:ext cx="6520433" cy="4656811"/>
              <a:chOff x="5883350" y="300564"/>
              <a:chExt cx="6644650" cy="4656811"/>
            </a:xfrm>
            <a:grpFill/>
          </p:grpSpPr>
          <p:sp>
            <p:nvSpPr>
              <p:cNvPr id="2717" name="Freeform 126">
                <a:extLst>
                  <a:ext uri="{FF2B5EF4-FFF2-40B4-BE49-F238E27FC236}">
                    <a16:creationId xmlns:a16="http://schemas.microsoft.com/office/drawing/2014/main" id="{47FAF1E0-55C2-C47A-388B-1C365FA0EA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2487" y="1069164"/>
                <a:ext cx="399597" cy="538020"/>
              </a:xfrm>
              <a:custGeom>
                <a:avLst/>
                <a:gdLst>
                  <a:gd name="T0" fmla="*/ 24 w 57"/>
                  <a:gd name="T1" fmla="*/ 31 h 74"/>
                  <a:gd name="T2" fmla="*/ 27 w 57"/>
                  <a:gd name="T3" fmla="*/ 32 h 74"/>
                  <a:gd name="T4" fmla="*/ 27 w 57"/>
                  <a:gd name="T5" fmla="*/ 36 h 74"/>
                  <a:gd name="T6" fmla="*/ 27 w 57"/>
                  <a:gd name="T7" fmla="*/ 39 h 74"/>
                  <a:gd name="T8" fmla="*/ 24 w 57"/>
                  <a:gd name="T9" fmla="*/ 39 h 74"/>
                  <a:gd name="T10" fmla="*/ 22 w 57"/>
                  <a:gd name="T11" fmla="*/ 43 h 74"/>
                  <a:gd name="T12" fmla="*/ 21 w 57"/>
                  <a:gd name="T13" fmla="*/ 46 h 74"/>
                  <a:gd name="T14" fmla="*/ 16 w 57"/>
                  <a:gd name="T15" fmla="*/ 49 h 74"/>
                  <a:gd name="T16" fmla="*/ 16 w 57"/>
                  <a:gd name="T17" fmla="*/ 50 h 74"/>
                  <a:gd name="T18" fmla="*/ 13 w 57"/>
                  <a:gd name="T19" fmla="*/ 52 h 74"/>
                  <a:gd name="T20" fmla="*/ 11 w 57"/>
                  <a:gd name="T21" fmla="*/ 55 h 74"/>
                  <a:gd name="T22" fmla="*/ 12 w 57"/>
                  <a:gd name="T23" fmla="*/ 57 h 74"/>
                  <a:gd name="T24" fmla="*/ 13 w 57"/>
                  <a:gd name="T25" fmla="*/ 60 h 74"/>
                  <a:gd name="T26" fmla="*/ 12 w 57"/>
                  <a:gd name="T27" fmla="*/ 62 h 74"/>
                  <a:gd name="T28" fmla="*/ 13 w 57"/>
                  <a:gd name="T29" fmla="*/ 66 h 74"/>
                  <a:gd name="T30" fmla="*/ 14 w 57"/>
                  <a:gd name="T31" fmla="*/ 66 h 74"/>
                  <a:gd name="T32" fmla="*/ 16 w 57"/>
                  <a:gd name="T33" fmla="*/ 69 h 74"/>
                  <a:gd name="T34" fmla="*/ 16 w 57"/>
                  <a:gd name="T35" fmla="*/ 67 h 74"/>
                  <a:gd name="T36" fmla="*/ 18 w 57"/>
                  <a:gd name="T37" fmla="*/ 69 h 74"/>
                  <a:gd name="T38" fmla="*/ 20 w 57"/>
                  <a:gd name="T39" fmla="*/ 70 h 74"/>
                  <a:gd name="T40" fmla="*/ 17 w 57"/>
                  <a:gd name="T41" fmla="*/ 73 h 74"/>
                  <a:gd name="T42" fmla="*/ 21 w 57"/>
                  <a:gd name="T43" fmla="*/ 72 h 74"/>
                  <a:gd name="T44" fmla="*/ 21 w 57"/>
                  <a:gd name="T45" fmla="*/ 73 h 74"/>
                  <a:gd name="T46" fmla="*/ 25 w 57"/>
                  <a:gd name="T47" fmla="*/ 74 h 74"/>
                  <a:gd name="T48" fmla="*/ 31 w 57"/>
                  <a:gd name="T49" fmla="*/ 70 h 74"/>
                  <a:gd name="T50" fmla="*/ 32 w 57"/>
                  <a:gd name="T51" fmla="*/ 69 h 74"/>
                  <a:gd name="T52" fmla="*/ 35 w 57"/>
                  <a:gd name="T53" fmla="*/ 69 h 74"/>
                  <a:gd name="T54" fmla="*/ 36 w 57"/>
                  <a:gd name="T55" fmla="*/ 68 h 74"/>
                  <a:gd name="T56" fmla="*/ 37 w 57"/>
                  <a:gd name="T57" fmla="*/ 68 h 74"/>
                  <a:gd name="T58" fmla="*/ 41 w 57"/>
                  <a:gd name="T59" fmla="*/ 66 h 74"/>
                  <a:gd name="T60" fmla="*/ 56 w 57"/>
                  <a:gd name="T61" fmla="*/ 54 h 74"/>
                  <a:gd name="T62" fmla="*/ 53 w 57"/>
                  <a:gd name="T63" fmla="*/ 49 h 74"/>
                  <a:gd name="T64" fmla="*/ 53 w 57"/>
                  <a:gd name="T65" fmla="*/ 44 h 74"/>
                  <a:gd name="T66" fmla="*/ 50 w 57"/>
                  <a:gd name="T67" fmla="*/ 39 h 74"/>
                  <a:gd name="T68" fmla="*/ 50 w 57"/>
                  <a:gd name="T69" fmla="*/ 34 h 74"/>
                  <a:gd name="T70" fmla="*/ 50 w 57"/>
                  <a:gd name="T71" fmla="*/ 29 h 74"/>
                  <a:gd name="T72" fmla="*/ 50 w 57"/>
                  <a:gd name="T73" fmla="*/ 17 h 74"/>
                  <a:gd name="T74" fmla="*/ 47 w 57"/>
                  <a:gd name="T75" fmla="*/ 13 h 74"/>
                  <a:gd name="T76" fmla="*/ 49 w 57"/>
                  <a:gd name="T77" fmla="*/ 7 h 74"/>
                  <a:gd name="T78" fmla="*/ 47 w 57"/>
                  <a:gd name="T79" fmla="*/ 6 h 74"/>
                  <a:gd name="T80" fmla="*/ 41 w 57"/>
                  <a:gd name="T81" fmla="*/ 0 h 74"/>
                  <a:gd name="T82" fmla="*/ 35 w 57"/>
                  <a:gd name="T83" fmla="*/ 2 h 74"/>
                  <a:gd name="T84" fmla="*/ 31 w 57"/>
                  <a:gd name="T85" fmla="*/ 5 h 74"/>
                  <a:gd name="T86" fmla="*/ 31 w 57"/>
                  <a:gd name="T87" fmla="*/ 9 h 74"/>
                  <a:gd name="T88" fmla="*/ 28 w 57"/>
                  <a:gd name="T89" fmla="*/ 13 h 74"/>
                  <a:gd name="T90" fmla="*/ 23 w 57"/>
                  <a:gd name="T91" fmla="*/ 11 h 74"/>
                  <a:gd name="T92" fmla="*/ 17 w 57"/>
                  <a:gd name="T93" fmla="*/ 12 h 74"/>
                  <a:gd name="T94" fmla="*/ 9 w 57"/>
                  <a:gd name="T95" fmla="*/ 7 h 74"/>
                  <a:gd name="T96" fmla="*/ 7 w 57"/>
                  <a:gd name="T97" fmla="*/ 9 h 74"/>
                  <a:gd name="T98" fmla="*/ 13 w 57"/>
                  <a:gd name="T99" fmla="*/ 13 h 74"/>
                  <a:gd name="T100" fmla="*/ 19 w 57"/>
                  <a:gd name="T101" fmla="*/ 17 h 74"/>
                  <a:gd name="T102" fmla="*/ 20 w 57"/>
                  <a:gd name="T103" fmla="*/ 21 h 74"/>
                  <a:gd name="T104" fmla="*/ 19 w 57"/>
                  <a:gd name="T105" fmla="*/ 27 h 74"/>
                  <a:gd name="T106" fmla="*/ 21 w 57"/>
                  <a:gd name="T107" fmla="*/ 31 h 74"/>
                  <a:gd name="T108" fmla="*/ 2 w 57"/>
                  <a:gd name="T109" fmla="*/ 72 h 74"/>
                  <a:gd name="T110" fmla="*/ 4 w 57"/>
                  <a:gd name="T111" fmla="*/ 74 h 74"/>
                  <a:gd name="T112" fmla="*/ 3 w 57"/>
                  <a:gd name="T113" fmla="*/ 71 h 74"/>
                  <a:gd name="T114" fmla="*/ 24 w 57"/>
                  <a:gd name="T115" fmla="*/ 36 h 74"/>
                  <a:gd name="T116" fmla="*/ 24 w 57"/>
                  <a:gd name="T117" fmla="*/ 3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74">
                    <a:moveTo>
                      <a:pt x="21" y="31"/>
                    </a:moveTo>
                    <a:cubicBezTo>
                      <a:pt x="22" y="31"/>
                      <a:pt x="23" y="31"/>
                      <a:pt x="24" y="31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3"/>
                      <a:pt x="26" y="31"/>
                      <a:pt x="27" y="32"/>
                    </a:cubicBezTo>
                    <a:cubicBezTo>
                      <a:pt x="28" y="33"/>
                      <a:pt x="27" y="34"/>
                      <a:pt x="27" y="3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8"/>
                      <a:pt x="27" y="38"/>
                      <a:pt x="27" y="39"/>
                    </a:cubicBezTo>
                    <a:cubicBezTo>
                      <a:pt x="26" y="39"/>
                      <a:pt x="26" y="39"/>
                      <a:pt x="27" y="38"/>
                    </a:cubicBezTo>
                    <a:cubicBezTo>
                      <a:pt x="26" y="39"/>
                      <a:pt x="25" y="38"/>
                      <a:pt x="24" y="39"/>
                    </a:cubicBezTo>
                    <a:cubicBezTo>
                      <a:pt x="23" y="40"/>
                      <a:pt x="24" y="42"/>
                      <a:pt x="23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1" y="44"/>
                      <a:pt x="21" y="45"/>
                    </a:cubicBezTo>
                    <a:cubicBezTo>
                      <a:pt x="21" y="45"/>
                      <a:pt x="21" y="46"/>
                      <a:pt x="21" y="46"/>
                    </a:cubicBezTo>
                    <a:cubicBezTo>
                      <a:pt x="20" y="47"/>
                      <a:pt x="19" y="46"/>
                      <a:pt x="18" y="47"/>
                    </a:cubicBezTo>
                    <a:cubicBezTo>
                      <a:pt x="17" y="47"/>
                      <a:pt x="17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5" y="49"/>
                      <a:pt x="16" y="50"/>
                      <a:pt x="16" y="50"/>
                    </a:cubicBezTo>
                    <a:cubicBezTo>
                      <a:pt x="15" y="50"/>
                      <a:pt x="14" y="50"/>
                      <a:pt x="14" y="50"/>
                    </a:cubicBezTo>
                    <a:cubicBezTo>
                      <a:pt x="13" y="51"/>
                      <a:pt x="14" y="51"/>
                      <a:pt x="13" y="52"/>
                    </a:cubicBezTo>
                    <a:cubicBezTo>
                      <a:pt x="13" y="52"/>
                      <a:pt x="11" y="53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1" y="55"/>
                      <a:pt x="12" y="55"/>
                      <a:pt x="12" y="56"/>
                    </a:cubicBezTo>
                    <a:cubicBezTo>
                      <a:pt x="13" y="56"/>
                      <a:pt x="12" y="56"/>
                      <a:pt x="12" y="57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4" y="59"/>
                      <a:pt x="14" y="60"/>
                      <a:pt x="13" y="60"/>
                    </a:cubicBezTo>
                    <a:cubicBezTo>
                      <a:pt x="13" y="61"/>
                      <a:pt x="13" y="61"/>
                      <a:pt x="12" y="61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4"/>
                      <a:pt x="12" y="65"/>
                    </a:cubicBezTo>
                    <a:cubicBezTo>
                      <a:pt x="12" y="65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7"/>
                      <a:pt x="14" y="68"/>
                      <a:pt x="15" y="69"/>
                    </a:cubicBezTo>
                    <a:cubicBezTo>
                      <a:pt x="15" y="69"/>
                      <a:pt x="16" y="69"/>
                      <a:pt x="16" y="69"/>
                    </a:cubicBezTo>
                    <a:cubicBezTo>
                      <a:pt x="15" y="68"/>
                      <a:pt x="14" y="67"/>
                      <a:pt x="15" y="67"/>
                    </a:cubicBezTo>
                    <a:cubicBezTo>
                      <a:pt x="15" y="67"/>
                      <a:pt x="16" y="67"/>
                      <a:pt x="16" y="67"/>
                    </a:cubicBezTo>
                    <a:cubicBezTo>
                      <a:pt x="17" y="68"/>
                      <a:pt x="17" y="68"/>
                      <a:pt x="18" y="68"/>
                    </a:cubicBezTo>
                    <a:cubicBezTo>
                      <a:pt x="18" y="68"/>
                      <a:pt x="18" y="69"/>
                      <a:pt x="18" y="69"/>
                    </a:cubicBezTo>
                    <a:cubicBezTo>
                      <a:pt x="19" y="70"/>
                      <a:pt x="19" y="69"/>
                      <a:pt x="20" y="69"/>
                    </a:cubicBezTo>
                    <a:cubicBezTo>
                      <a:pt x="20" y="69"/>
                      <a:pt x="20" y="70"/>
                      <a:pt x="20" y="70"/>
                    </a:cubicBezTo>
                    <a:cubicBezTo>
                      <a:pt x="18" y="71"/>
                      <a:pt x="17" y="71"/>
                      <a:pt x="16" y="71"/>
                    </a:cubicBezTo>
                    <a:cubicBezTo>
                      <a:pt x="16" y="72"/>
                      <a:pt x="17" y="72"/>
                      <a:pt x="17" y="73"/>
                    </a:cubicBezTo>
                    <a:cubicBezTo>
                      <a:pt x="19" y="72"/>
                      <a:pt x="18" y="73"/>
                      <a:pt x="19" y="71"/>
                    </a:cubicBezTo>
                    <a:cubicBezTo>
                      <a:pt x="19" y="71"/>
                      <a:pt x="20" y="72"/>
                      <a:pt x="21" y="72"/>
                    </a:cubicBezTo>
                    <a:cubicBezTo>
                      <a:pt x="21" y="72"/>
                      <a:pt x="20" y="73"/>
                      <a:pt x="20" y="73"/>
                    </a:cubicBezTo>
                    <a:cubicBezTo>
                      <a:pt x="20" y="73"/>
                      <a:pt x="21" y="73"/>
                      <a:pt x="21" y="73"/>
                    </a:cubicBezTo>
                    <a:cubicBezTo>
                      <a:pt x="21" y="73"/>
                      <a:pt x="21" y="74"/>
                      <a:pt x="21" y="74"/>
                    </a:cubicBezTo>
                    <a:cubicBezTo>
                      <a:pt x="21" y="74"/>
                      <a:pt x="25" y="74"/>
                      <a:pt x="25" y="74"/>
                    </a:cubicBezTo>
                    <a:cubicBezTo>
                      <a:pt x="25" y="73"/>
                      <a:pt x="25" y="73"/>
                      <a:pt x="25" y="73"/>
                    </a:cubicBezTo>
                    <a:cubicBezTo>
                      <a:pt x="27" y="71"/>
                      <a:pt x="28" y="71"/>
                      <a:pt x="31" y="70"/>
                    </a:cubicBezTo>
                    <a:cubicBezTo>
                      <a:pt x="31" y="70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2" y="69"/>
                    </a:cubicBezTo>
                    <a:cubicBezTo>
                      <a:pt x="33" y="69"/>
                      <a:pt x="33" y="69"/>
                      <a:pt x="34" y="69"/>
                    </a:cubicBezTo>
                    <a:cubicBezTo>
                      <a:pt x="34" y="69"/>
                      <a:pt x="35" y="70"/>
                      <a:pt x="35" y="69"/>
                    </a:cubicBezTo>
                    <a:cubicBezTo>
                      <a:pt x="35" y="69"/>
                      <a:pt x="35" y="68"/>
                      <a:pt x="35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7" y="68"/>
                      <a:pt x="38" y="68"/>
                      <a:pt x="38" y="68"/>
                    </a:cubicBezTo>
                    <a:cubicBezTo>
                      <a:pt x="39" y="68"/>
                      <a:pt x="41" y="66"/>
                      <a:pt x="41" y="66"/>
                    </a:cubicBezTo>
                    <a:cubicBezTo>
                      <a:pt x="41" y="66"/>
                      <a:pt x="57" y="58"/>
                      <a:pt x="57" y="57"/>
                    </a:cubicBezTo>
                    <a:cubicBezTo>
                      <a:pt x="57" y="56"/>
                      <a:pt x="56" y="55"/>
                      <a:pt x="56" y="54"/>
                    </a:cubicBezTo>
                    <a:cubicBezTo>
                      <a:pt x="56" y="52"/>
                      <a:pt x="54" y="53"/>
                      <a:pt x="53" y="52"/>
                    </a:cubicBezTo>
                    <a:cubicBezTo>
                      <a:pt x="52" y="51"/>
                      <a:pt x="53" y="50"/>
                      <a:pt x="53" y="49"/>
                    </a:cubicBezTo>
                    <a:cubicBezTo>
                      <a:pt x="53" y="48"/>
                      <a:pt x="53" y="48"/>
                      <a:pt x="54" y="47"/>
                    </a:cubicBezTo>
                    <a:cubicBezTo>
                      <a:pt x="55" y="46"/>
                      <a:pt x="53" y="45"/>
                      <a:pt x="53" y="44"/>
                    </a:cubicBezTo>
                    <a:cubicBezTo>
                      <a:pt x="53" y="42"/>
                      <a:pt x="53" y="43"/>
                      <a:pt x="52" y="42"/>
                    </a:cubicBezTo>
                    <a:cubicBezTo>
                      <a:pt x="51" y="41"/>
                      <a:pt x="50" y="39"/>
                      <a:pt x="50" y="39"/>
                    </a:cubicBezTo>
                    <a:cubicBezTo>
                      <a:pt x="50" y="39"/>
                      <a:pt x="50" y="37"/>
                      <a:pt x="50" y="37"/>
                    </a:cubicBezTo>
                    <a:cubicBezTo>
                      <a:pt x="49" y="36"/>
                      <a:pt x="50" y="35"/>
                      <a:pt x="50" y="34"/>
                    </a:cubicBezTo>
                    <a:cubicBezTo>
                      <a:pt x="51" y="33"/>
                      <a:pt x="50" y="33"/>
                      <a:pt x="50" y="32"/>
                    </a:cubicBezTo>
                    <a:cubicBezTo>
                      <a:pt x="50" y="31"/>
                      <a:pt x="50" y="29"/>
                      <a:pt x="50" y="29"/>
                    </a:cubicBezTo>
                    <a:cubicBezTo>
                      <a:pt x="50" y="29"/>
                      <a:pt x="47" y="22"/>
                      <a:pt x="47" y="21"/>
                    </a:cubicBezTo>
                    <a:cubicBezTo>
                      <a:pt x="47" y="20"/>
                      <a:pt x="49" y="18"/>
                      <a:pt x="50" y="17"/>
                    </a:cubicBezTo>
                    <a:cubicBezTo>
                      <a:pt x="50" y="16"/>
                      <a:pt x="49" y="14"/>
                      <a:pt x="49" y="14"/>
                    </a:cubicBezTo>
                    <a:cubicBezTo>
                      <a:pt x="49" y="14"/>
                      <a:pt x="48" y="14"/>
                      <a:pt x="47" y="13"/>
                    </a:cubicBezTo>
                    <a:cubicBezTo>
                      <a:pt x="46" y="12"/>
                      <a:pt x="47" y="8"/>
                      <a:pt x="47" y="8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8" y="7"/>
                      <a:pt x="47" y="6"/>
                    </a:cubicBezTo>
                    <a:cubicBezTo>
                      <a:pt x="46" y="5"/>
                      <a:pt x="45" y="5"/>
                      <a:pt x="44" y="4"/>
                    </a:cubicBezTo>
                    <a:cubicBezTo>
                      <a:pt x="43" y="4"/>
                      <a:pt x="41" y="0"/>
                      <a:pt x="41" y="0"/>
                    </a:cubicBezTo>
                    <a:cubicBezTo>
                      <a:pt x="41" y="0"/>
                      <a:pt x="39" y="3"/>
                      <a:pt x="38" y="2"/>
                    </a:cubicBezTo>
                    <a:cubicBezTo>
                      <a:pt x="37" y="2"/>
                      <a:pt x="35" y="2"/>
                      <a:pt x="35" y="2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4"/>
                      <a:pt x="31" y="4"/>
                      <a:pt x="31" y="5"/>
                    </a:cubicBezTo>
                    <a:cubicBezTo>
                      <a:pt x="31" y="6"/>
                      <a:pt x="30" y="6"/>
                      <a:pt x="30" y="7"/>
                    </a:cubicBezTo>
                    <a:cubicBezTo>
                      <a:pt x="30" y="8"/>
                      <a:pt x="31" y="8"/>
                      <a:pt x="31" y="9"/>
                    </a:cubicBezTo>
                    <a:cubicBezTo>
                      <a:pt x="30" y="11"/>
                      <a:pt x="29" y="11"/>
                      <a:pt x="28" y="12"/>
                    </a:cubicBezTo>
                    <a:cubicBezTo>
                      <a:pt x="27" y="13"/>
                      <a:pt x="28" y="13"/>
                      <a:pt x="28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1"/>
                      <a:pt x="23" y="11"/>
                    </a:cubicBezTo>
                    <a:cubicBezTo>
                      <a:pt x="22" y="11"/>
                      <a:pt x="24" y="12"/>
                      <a:pt x="21" y="11"/>
                    </a:cubicBezTo>
                    <a:cubicBezTo>
                      <a:pt x="20" y="11"/>
                      <a:pt x="17" y="12"/>
                      <a:pt x="17" y="12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10" y="10"/>
                      <a:pt x="10" y="11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4" y="13"/>
                      <a:pt x="16" y="13"/>
                      <a:pt x="16" y="14"/>
                    </a:cubicBezTo>
                    <a:cubicBezTo>
                      <a:pt x="17" y="16"/>
                      <a:pt x="18" y="16"/>
                      <a:pt x="19" y="17"/>
                    </a:cubicBezTo>
                    <a:cubicBezTo>
                      <a:pt x="19" y="17"/>
                      <a:pt x="19" y="18"/>
                      <a:pt x="19" y="19"/>
                    </a:cubicBezTo>
                    <a:cubicBezTo>
                      <a:pt x="20" y="20"/>
                      <a:pt x="19" y="20"/>
                      <a:pt x="20" y="21"/>
                    </a:cubicBezTo>
                    <a:cubicBezTo>
                      <a:pt x="21" y="22"/>
                      <a:pt x="20" y="22"/>
                      <a:pt x="20" y="23"/>
                    </a:cubicBezTo>
                    <a:cubicBezTo>
                      <a:pt x="20" y="25"/>
                      <a:pt x="19" y="26"/>
                      <a:pt x="19" y="27"/>
                    </a:cubicBezTo>
                    <a:cubicBezTo>
                      <a:pt x="19" y="27"/>
                      <a:pt x="20" y="28"/>
                      <a:pt x="20" y="28"/>
                    </a:cubicBezTo>
                    <a:lnTo>
                      <a:pt x="21" y="31"/>
                    </a:lnTo>
                    <a:close/>
                    <a:moveTo>
                      <a:pt x="2" y="71"/>
                    </a:moveTo>
                    <a:cubicBezTo>
                      <a:pt x="1" y="71"/>
                      <a:pt x="2" y="72"/>
                      <a:pt x="2" y="72"/>
                    </a:cubicBezTo>
                    <a:cubicBezTo>
                      <a:pt x="0" y="73"/>
                      <a:pt x="1" y="73"/>
                      <a:pt x="3" y="74"/>
                    </a:cubicBezTo>
                    <a:cubicBezTo>
                      <a:pt x="3" y="74"/>
                      <a:pt x="3" y="74"/>
                      <a:pt x="4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4" y="72"/>
                      <a:pt x="5" y="72"/>
                      <a:pt x="3" y="71"/>
                    </a:cubicBezTo>
                    <a:cubicBezTo>
                      <a:pt x="2" y="71"/>
                      <a:pt x="2" y="71"/>
                      <a:pt x="2" y="71"/>
                    </a:cubicBezTo>
                    <a:close/>
                    <a:moveTo>
                      <a:pt x="24" y="36"/>
                    </a:moveTo>
                    <a:cubicBezTo>
                      <a:pt x="24" y="37"/>
                      <a:pt x="24" y="37"/>
                      <a:pt x="25" y="37"/>
                    </a:cubicBezTo>
                    <a:cubicBezTo>
                      <a:pt x="25" y="37"/>
                      <a:pt x="25" y="36"/>
                      <a:pt x="24" y="36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2718" name="Group 2717">
                <a:extLst>
                  <a:ext uri="{FF2B5EF4-FFF2-40B4-BE49-F238E27FC236}">
                    <a16:creationId xmlns:a16="http://schemas.microsoft.com/office/drawing/2014/main" id="{81ABE20D-3054-9277-BE2F-79A82654873C}"/>
                  </a:ext>
                </a:extLst>
              </p:cNvPr>
              <p:cNvGrpSpPr/>
              <p:nvPr/>
            </p:nvGrpSpPr>
            <p:grpSpPr>
              <a:xfrm>
                <a:off x="5883350" y="300564"/>
                <a:ext cx="6644650" cy="4656811"/>
                <a:chOff x="5883350" y="300564"/>
                <a:chExt cx="6644650" cy="4656811"/>
              </a:xfrm>
              <a:grpFill/>
            </p:grpSpPr>
            <p:sp>
              <p:nvSpPr>
                <p:cNvPr id="2719" name="Freeform 143">
                  <a:extLst>
                    <a:ext uri="{FF2B5EF4-FFF2-40B4-BE49-F238E27FC236}">
                      <a16:creationId xmlns:a16="http://schemas.microsoft.com/office/drawing/2014/main" id="{8AADC69B-489B-4183-D9CB-323D88022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2515" y="2240149"/>
                  <a:ext cx="203075" cy="196672"/>
                </a:xfrm>
                <a:custGeom>
                  <a:avLst/>
                  <a:gdLst>
                    <a:gd name="T0" fmla="*/ 24 w 29"/>
                    <a:gd name="T1" fmla="*/ 27 h 27"/>
                    <a:gd name="T2" fmla="*/ 22 w 29"/>
                    <a:gd name="T3" fmla="*/ 25 h 27"/>
                    <a:gd name="T4" fmla="*/ 21 w 29"/>
                    <a:gd name="T5" fmla="*/ 24 h 27"/>
                    <a:gd name="T6" fmla="*/ 19 w 29"/>
                    <a:gd name="T7" fmla="*/ 23 h 27"/>
                    <a:gd name="T8" fmla="*/ 17 w 29"/>
                    <a:gd name="T9" fmla="*/ 21 h 27"/>
                    <a:gd name="T10" fmla="*/ 13 w 29"/>
                    <a:gd name="T11" fmla="*/ 17 h 27"/>
                    <a:gd name="T12" fmla="*/ 13 w 29"/>
                    <a:gd name="T13" fmla="*/ 15 h 27"/>
                    <a:gd name="T14" fmla="*/ 11 w 29"/>
                    <a:gd name="T15" fmla="*/ 12 h 27"/>
                    <a:gd name="T16" fmla="*/ 11 w 29"/>
                    <a:gd name="T17" fmla="*/ 10 h 27"/>
                    <a:gd name="T18" fmla="*/ 12 w 29"/>
                    <a:gd name="T19" fmla="*/ 10 h 27"/>
                    <a:gd name="T20" fmla="*/ 14 w 29"/>
                    <a:gd name="T21" fmla="*/ 11 h 27"/>
                    <a:gd name="T22" fmla="*/ 16 w 29"/>
                    <a:gd name="T23" fmla="*/ 12 h 27"/>
                    <a:gd name="T24" fmla="*/ 20 w 29"/>
                    <a:gd name="T25" fmla="*/ 11 h 27"/>
                    <a:gd name="T26" fmla="*/ 22 w 29"/>
                    <a:gd name="T27" fmla="*/ 12 h 27"/>
                    <a:gd name="T28" fmla="*/ 23 w 29"/>
                    <a:gd name="T29" fmla="*/ 13 h 27"/>
                    <a:gd name="T30" fmla="*/ 27 w 29"/>
                    <a:gd name="T31" fmla="*/ 13 h 27"/>
                    <a:gd name="T32" fmla="*/ 27 w 29"/>
                    <a:gd name="T33" fmla="*/ 11 h 27"/>
                    <a:gd name="T34" fmla="*/ 28 w 29"/>
                    <a:gd name="T35" fmla="*/ 9 h 27"/>
                    <a:gd name="T36" fmla="*/ 27 w 29"/>
                    <a:gd name="T37" fmla="*/ 9 h 27"/>
                    <a:gd name="T38" fmla="*/ 24 w 29"/>
                    <a:gd name="T39" fmla="*/ 8 h 27"/>
                    <a:gd name="T40" fmla="*/ 20 w 29"/>
                    <a:gd name="T41" fmla="*/ 6 h 27"/>
                    <a:gd name="T42" fmla="*/ 17 w 29"/>
                    <a:gd name="T43" fmla="*/ 2 h 27"/>
                    <a:gd name="T44" fmla="*/ 14 w 29"/>
                    <a:gd name="T45" fmla="*/ 0 h 27"/>
                    <a:gd name="T46" fmla="*/ 13 w 29"/>
                    <a:gd name="T47" fmla="*/ 1 h 27"/>
                    <a:gd name="T48" fmla="*/ 11 w 29"/>
                    <a:gd name="T49" fmla="*/ 2 h 27"/>
                    <a:gd name="T50" fmla="*/ 9 w 29"/>
                    <a:gd name="T51" fmla="*/ 3 h 27"/>
                    <a:gd name="T52" fmla="*/ 7 w 29"/>
                    <a:gd name="T53" fmla="*/ 6 h 27"/>
                    <a:gd name="T54" fmla="*/ 5 w 29"/>
                    <a:gd name="T55" fmla="*/ 6 h 27"/>
                    <a:gd name="T56" fmla="*/ 5 w 29"/>
                    <a:gd name="T57" fmla="*/ 8 h 27"/>
                    <a:gd name="T58" fmla="*/ 0 w 29"/>
                    <a:gd name="T59" fmla="*/ 10 h 27"/>
                    <a:gd name="T60" fmla="*/ 0 w 29"/>
                    <a:gd name="T61" fmla="*/ 10 h 27"/>
                    <a:gd name="T62" fmla="*/ 1 w 29"/>
                    <a:gd name="T63" fmla="*/ 13 h 27"/>
                    <a:gd name="T64" fmla="*/ 2 w 29"/>
                    <a:gd name="T65" fmla="*/ 13 h 27"/>
                    <a:gd name="T66" fmla="*/ 2 w 29"/>
                    <a:gd name="T67" fmla="*/ 12 h 27"/>
                    <a:gd name="T68" fmla="*/ 3 w 29"/>
                    <a:gd name="T69" fmla="*/ 12 h 27"/>
                    <a:gd name="T70" fmla="*/ 4 w 29"/>
                    <a:gd name="T71" fmla="*/ 9 h 27"/>
                    <a:gd name="T72" fmla="*/ 5 w 29"/>
                    <a:gd name="T73" fmla="*/ 14 h 27"/>
                    <a:gd name="T74" fmla="*/ 7 w 29"/>
                    <a:gd name="T75" fmla="*/ 17 h 27"/>
                    <a:gd name="T76" fmla="*/ 7 w 29"/>
                    <a:gd name="T77" fmla="*/ 18 h 27"/>
                    <a:gd name="T78" fmla="*/ 10 w 29"/>
                    <a:gd name="T79" fmla="*/ 19 h 27"/>
                    <a:gd name="T80" fmla="*/ 11 w 29"/>
                    <a:gd name="T81" fmla="*/ 19 h 27"/>
                    <a:gd name="T82" fmla="*/ 12 w 29"/>
                    <a:gd name="T83" fmla="*/ 20 h 27"/>
                    <a:gd name="T84" fmla="*/ 14 w 29"/>
                    <a:gd name="T85" fmla="*/ 20 h 27"/>
                    <a:gd name="T86" fmla="*/ 18 w 29"/>
                    <a:gd name="T87" fmla="*/ 24 h 27"/>
                    <a:gd name="T88" fmla="*/ 20 w 29"/>
                    <a:gd name="T89" fmla="*/ 24 h 27"/>
                    <a:gd name="T90" fmla="*/ 22 w 29"/>
                    <a:gd name="T91" fmla="*/ 26 h 27"/>
                    <a:gd name="T92" fmla="*/ 23 w 29"/>
                    <a:gd name="T93" fmla="*/ 27 h 27"/>
                    <a:gd name="T94" fmla="*/ 24 w 29"/>
                    <a:gd name="T95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9" h="27">
                      <a:moveTo>
                        <a:pt x="24" y="27"/>
                      </a:moveTo>
                      <a:cubicBezTo>
                        <a:pt x="24" y="27"/>
                        <a:pt x="23" y="26"/>
                        <a:pt x="22" y="25"/>
                      </a:cubicBezTo>
                      <a:cubicBezTo>
                        <a:pt x="22" y="25"/>
                        <a:pt x="21" y="24"/>
                        <a:pt x="21" y="24"/>
                      </a:cubicBezTo>
                      <a:cubicBezTo>
                        <a:pt x="21" y="24"/>
                        <a:pt x="20" y="23"/>
                        <a:pt x="19" y="23"/>
                      </a:cubicBezTo>
                      <a:cubicBezTo>
                        <a:pt x="18" y="22"/>
                        <a:pt x="18" y="22"/>
                        <a:pt x="17" y="21"/>
                      </a:cubicBezTo>
                      <a:cubicBezTo>
                        <a:pt x="16" y="20"/>
                        <a:pt x="14" y="18"/>
                        <a:pt x="13" y="17"/>
                      </a:cubicBezTo>
                      <a:cubicBezTo>
                        <a:pt x="12" y="15"/>
                        <a:pt x="13" y="17"/>
                        <a:pt x="13" y="15"/>
                      </a:cubicBezTo>
                      <a:cubicBezTo>
                        <a:pt x="13" y="14"/>
                        <a:pt x="11" y="12"/>
                        <a:pt x="11" y="12"/>
                      </a:cubicBezTo>
                      <a:cubicBezTo>
                        <a:pt x="11" y="12"/>
                        <a:pt x="11" y="11"/>
                        <a:pt x="11" y="10"/>
                      </a:cubicBezTo>
                      <a:cubicBezTo>
                        <a:pt x="11" y="9"/>
                        <a:pt x="12" y="9"/>
                        <a:pt x="12" y="10"/>
                      </a:cubicBezTo>
                      <a:cubicBezTo>
                        <a:pt x="13" y="11"/>
                        <a:pt x="13" y="12"/>
                        <a:pt x="14" y="11"/>
                      </a:cubicBezTo>
                      <a:cubicBezTo>
                        <a:pt x="15" y="10"/>
                        <a:pt x="15" y="11"/>
                        <a:pt x="16" y="12"/>
                      </a:cubicBezTo>
                      <a:cubicBezTo>
                        <a:pt x="16" y="12"/>
                        <a:pt x="19" y="10"/>
                        <a:pt x="20" y="11"/>
                      </a:cubicBezTo>
                      <a:cubicBezTo>
                        <a:pt x="21" y="11"/>
                        <a:pt x="22" y="12"/>
                        <a:pt x="22" y="12"/>
                      </a:cubicBezTo>
                      <a:cubicBezTo>
                        <a:pt x="22" y="12"/>
                        <a:pt x="23" y="11"/>
                        <a:pt x="23" y="13"/>
                      </a:cubicBezTo>
                      <a:cubicBezTo>
                        <a:pt x="24" y="14"/>
                        <a:pt x="27" y="13"/>
                        <a:pt x="27" y="13"/>
                      </a:cubicBezTo>
                      <a:cubicBezTo>
                        <a:pt x="27" y="13"/>
                        <a:pt x="29" y="12"/>
                        <a:pt x="27" y="11"/>
                      </a:cubicBezTo>
                      <a:cubicBezTo>
                        <a:pt x="26" y="10"/>
                        <a:pt x="28" y="9"/>
                        <a:pt x="28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5" y="9"/>
                        <a:pt x="24" y="8"/>
                      </a:cubicBezTo>
                      <a:cubicBezTo>
                        <a:pt x="23" y="7"/>
                        <a:pt x="22" y="7"/>
                        <a:pt x="20" y="6"/>
                      </a:cubicBezTo>
                      <a:cubicBezTo>
                        <a:pt x="18" y="5"/>
                        <a:pt x="17" y="4"/>
                        <a:pt x="17" y="2"/>
                      </a:cubicBezTo>
                      <a:cubicBezTo>
                        <a:pt x="17" y="1"/>
                        <a:pt x="14" y="0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10" y="1"/>
                        <a:pt x="9" y="3"/>
                      </a:cubicBezTo>
                      <a:cubicBezTo>
                        <a:pt x="9" y="4"/>
                        <a:pt x="9" y="6"/>
                        <a:pt x="7" y="6"/>
                      </a:cubicBezTo>
                      <a:cubicBezTo>
                        <a:pt x="6" y="7"/>
                        <a:pt x="5" y="4"/>
                        <a:pt x="5" y="6"/>
                      </a:cubicBezTo>
                      <a:cubicBezTo>
                        <a:pt x="5" y="7"/>
                        <a:pt x="6" y="7"/>
                        <a:pt x="5" y="8"/>
                      </a:cubicBezTo>
                      <a:cubicBezTo>
                        <a:pt x="5" y="9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3"/>
                        <a:pt x="1" y="13"/>
                      </a:cubicBezTo>
                      <a:cubicBezTo>
                        <a:pt x="1" y="13"/>
                        <a:pt x="2" y="13"/>
                        <a:pt x="2" y="13"/>
                      </a:cubicBezTo>
                      <a:cubicBezTo>
                        <a:pt x="2" y="13"/>
                        <a:pt x="2" y="12"/>
                        <a:pt x="2" y="12"/>
                      </a:cubicBezTo>
                      <a:cubicBezTo>
                        <a:pt x="2" y="12"/>
                        <a:pt x="3" y="12"/>
                        <a:pt x="3" y="12"/>
                      </a:cubicBezTo>
                      <a:cubicBezTo>
                        <a:pt x="3" y="11"/>
                        <a:pt x="4" y="9"/>
                        <a:pt x="4" y="9"/>
                      </a:cubicBezTo>
                      <a:cubicBezTo>
                        <a:pt x="6" y="10"/>
                        <a:pt x="6" y="11"/>
                        <a:pt x="5" y="14"/>
                      </a:cubicBezTo>
                      <a:cubicBezTo>
                        <a:pt x="6" y="14"/>
                        <a:pt x="10" y="17"/>
                        <a:pt x="7" y="17"/>
                      </a:cubicBezTo>
                      <a:cubicBezTo>
                        <a:pt x="7" y="17"/>
                        <a:pt x="7" y="18"/>
                        <a:pt x="7" y="18"/>
                      </a:cubicBezTo>
                      <a:cubicBezTo>
                        <a:pt x="8" y="18"/>
                        <a:pt x="9" y="19"/>
                        <a:pt x="10" y="19"/>
                      </a:cubicBezTo>
                      <a:cubicBezTo>
                        <a:pt x="10" y="19"/>
                        <a:pt x="10" y="19"/>
                        <a:pt x="11" y="19"/>
                      </a:cubicBezTo>
                      <a:cubicBezTo>
                        <a:pt x="11" y="19"/>
                        <a:pt x="11" y="20"/>
                        <a:pt x="12" y="20"/>
                      </a:cubicBezTo>
                      <a:cubicBezTo>
                        <a:pt x="12" y="21"/>
                        <a:pt x="14" y="20"/>
                        <a:pt x="14" y="20"/>
                      </a:cubicBezTo>
                      <a:cubicBezTo>
                        <a:pt x="15" y="20"/>
                        <a:pt x="17" y="23"/>
                        <a:pt x="18" y="24"/>
                      </a:cubicBezTo>
                      <a:cubicBezTo>
                        <a:pt x="19" y="24"/>
                        <a:pt x="20" y="24"/>
                        <a:pt x="20" y="24"/>
                      </a:cubicBezTo>
                      <a:cubicBezTo>
                        <a:pt x="21" y="25"/>
                        <a:pt x="21" y="26"/>
                        <a:pt x="22" y="26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lnTo>
                        <a:pt x="24" y="27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720" name="Group 2719">
                  <a:extLst>
                    <a:ext uri="{FF2B5EF4-FFF2-40B4-BE49-F238E27FC236}">
                      <a16:creationId xmlns:a16="http://schemas.microsoft.com/office/drawing/2014/main" id="{410B3E34-FE22-6E80-247B-C2D1A4AD4E3C}"/>
                    </a:ext>
                  </a:extLst>
                </p:cNvPr>
                <p:cNvGrpSpPr/>
                <p:nvPr/>
              </p:nvGrpSpPr>
              <p:grpSpPr>
                <a:xfrm>
                  <a:off x="5883350" y="300564"/>
                  <a:ext cx="6644650" cy="4656811"/>
                  <a:chOff x="5883350" y="300564"/>
                  <a:chExt cx="6644650" cy="4656811"/>
                </a:xfrm>
                <a:grpFill/>
              </p:grpSpPr>
              <p:sp>
                <p:nvSpPr>
                  <p:cNvPr id="2721" name="Freeform 52">
                    <a:extLst>
                      <a:ext uri="{FF2B5EF4-FFF2-40B4-BE49-F238E27FC236}">
                        <a16:creationId xmlns:a16="http://schemas.microsoft.com/office/drawing/2014/main" id="{F04B1274-7DD8-98C5-8F9B-1EBE9C3281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36648" y="2436818"/>
                    <a:ext cx="98261" cy="217016"/>
                  </a:xfrm>
                  <a:custGeom>
                    <a:avLst/>
                    <a:gdLst>
                      <a:gd name="T0" fmla="*/ 11 w 14"/>
                      <a:gd name="T1" fmla="*/ 28 h 30"/>
                      <a:gd name="T2" fmla="*/ 11 w 14"/>
                      <a:gd name="T3" fmla="*/ 26 h 30"/>
                      <a:gd name="T4" fmla="*/ 10 w 14"/>
                      <a:gd name="T5" fmla="*/ 24 h 30"/>
                      <a:gd name="T6" fmla="*/ 10 w 14"/>
                      <a:gd name="T7" fmla="*/ 21 h 30"/>
                      <a:gd name="T8" fmla="*/ 10 w 14"/>
                      <a:gd name="T9" fmla="*/ 20 h 30"/>
                      <a:gd name="T10" fmla="*/ 11 w 14"/>
                      <a:gd name="T11" fmla="*/ 16 h 30"/>
                      <a:gd name="T12" fmla="*/ 11 w 14"/>
                      <a:gd name="T13" fmla="*/ 13 h 30"/>
                      <a:gd name="T14" fmla="*/ 12 w 14"/>
                      <a:gd name="T15" fmla="*/ 11 h 30"/>
                      <a:gd name="T16" fmla="*/ 11 w 14"/>
                      <a:gd name="T17" fmla="*/ 7 h 30"/>
                      <a:gd name="T18" fmla="*/ 12 w 14"/>
                      <a:gd name="T19" fmla="*/ 4 h 30"/>
                      <a:gd name="T20" fmla="*/ 12 w 14"/>
                      <a:gd name="T21" fmla="*/ 2 h 30"/>
                      <a:gd name="T22" fmla="*/ 11 w 14"/>
                      <a:gd name="T23" fmla="*/ 1 h 30"/>
                      <a:gd name="T24" fmla="*/ 7 w 14"/>
                      <a:gd name="T25" fmla="*/ 2 h 30"/>
                      <a:gd name="T26" fmla="*/ 6 w 14"/>
                      <a:gd name="T27" fmla="*/ 1 h 30"/>
                      <a:gd name="T28" fmla="*/ 3 w 14"/>
                      <a:gd name="T29" fmla="*/ 1 h 30"/>
                      <a:gd name="T30" fmla="*/ 4 w 14"/>
                      <a:gd name="T31" fmla="*/ 9 h 30"/>
                      <a:gd name="T32" fmla="*/ 3 w 14"/>
                      <a:gd name="T33" fmla="*/ 11 h 30"/>
                      <a:gd name="T34" fmla="*/ 3 w 14"/>
                      <a:gd name="T35" fmla="*/ 12 h 30"/>
                      <a:gd name="T36" fmla="*/ 2 w 14"/>
                      <a:gd name="T37" fmla="*/ 14 h 30"/>
                      <a:gd name="T38" fmla="*/ 2 w 14"/>
                      <a:gd name="T39" fmla="*/ 15 h 30"/>
                      <a:gd name="T40" fmla="*/ 1 w 14"/>
                      <a:gd name="T41" fmla="*/ 15 h 30"/>
                      <a:gd name="T42" fmla="*/ 0 w 14"/>
                      <a:gd name="T43" fmla="*/ 17 h 30"/>
                      <a:gd name="T44" fmla="*/ 1 w 14"/>
                      <a:gd name="T45" fmla="*/ 19 h 30"/>
                      <a:gd name="T46" fmla="*/ 2 w 14"/>
                      <a:gd name="T47" fmla="*/ 18 h 30"/>
                      <a:gd name="T48" fmla="*/ 2 w 14"/>
                      <a:gd name="T49" fmla="*/ 20 h 30"/>
                      <a:gd name="T50" fmla="*/ 1 w 14"/>
                      <a:gd name="T51" fmla="*/ 20 h 30"/>
                      <a:gd name="T52" fmla="*/ 1 w 14"/>
                      <a:gd name="T53" fmla="*/ 21 h 30"/>
                      <a:gd name="T54" fmla="*/ 2 w 14"/>
                      <a:gd name="T55" fmla="*/ 21 h 30"/>
                      <a:gd name="T56" fmla="*/ 3 w 14"/>
                      <a:gd name="T57" fmla="*/ 24 h 30"/>
                      <a:gd name="T58" fmla="*/ 3 w 14"/>
                      <a:gd name="T59" fmla="*/ 24 h 30"/>
                      <a:gd name="T60" fmla="*/ 2 w 14"/>
                      <a:gd name="T61" fmla="*/ 29 h 30"/>
                      <a:gd name="T62" fmla="*/ 6 w 14"/>
                      <a:gd name="T63" fmla="*/ 29 h 30"/>
                      <a:gd name="T64" fmla="*/ 8 w 14"/>
                      <a:gd name="T65" fmla="*/ 30 h 30"/>
                      <a:gd name="T66" fmla="*/ 11 w 14"/>
                      <a:gd name="T67" fmla="*/ 28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4" h="30">
                        <a:moveTo>
                          <a:pt x="11" y="28"/>
                        </a:moveTo>
                        <a:cubicBezTo>
                          <a:pt x="11" y="28"/>
                          <a:pt x="11" y="27"/>
                          <a:pt x="11" y="26"/>
                        </a:cubicBezTo>
                        <a:cubicBezTo>
                          <a:pt x="12" y="24"/>
                          <a:pt x="11" y="26"/>
                          <a:pt x="10" y="24"/>
                        </a:cubicBezTo>
                        <a:cubicBezTo>
                          <a:pt x="9" y="23"/>
                          <a:pt x="10" y="23"/>
                          <a:pt x="10" y="21"/>
                        </a:cubicBezTo>
                        <a:cubicBezTo>
                          <a:pt x="11" y="20"/>
                          <a:pt x="11" y="21"/>
                          <a:pt x="10" y="20"/>
                        </a:cubicBezTo>
                        <a:cubicBezTo>
                          <a:pt x="8" y="17"/>
                          <a:pt x="10" y="18"/>
                          <a:pt x="11" y="16"/>
                        </a:cubicBezTo>
                        <a:cubicBezTo>
                          <a:pt x="12" y="15"/>
                          <a:pt x="11" y="15"/>
                          <a:pt x="11" y="13"/>
                        </a:cubicBezTo>
                        <a:cubicBezTo>
                          <a:pt x="11" y="12"/>
                          <a:pt x="10" y="12"/>
                          <a:pt x="12" y="11"/>
                        </a:cubicBezTo>
                        <a:cubicBezTo>
                          <a:pt x="13" y="10"/>
                          <a:pt x="12" y="8"/>
                          <a:pt x="11" y="7"/>
                        </a:cubicBezTo>
                        <a:cubicBezTo>
                          <a:pt x="10" y="5"/>
                          <a:pt x="11" y="6"/>
                          <a:pt x="12" y="4"/>
                        </a:cubicBezTo>
                        <a:cubicBezTo>
                          <a:pt x="14" y="2"/>
                          <a:pt x="13" y="2"/>
                          <a:pt x="12" y="2"/>
                        </a:cubicBezTo>
                        <a:cubicBezTo>
                          <a:pt x="11" y="2"/>
                          <a:pt x="12" y="1"/>
                          <a:pt x="11" y="1"/>
                        </a:cubicBezTo>
                        <a:cubicBezTo>
                          <a:pt x="9" y="1"/>
                          <a:pt x="9" y="1"/>
                          <a:pt x="7" y="2"/>
                        </a:cubicBezTo>
                        <a:cubicBezTo>
                          <a:pt x="5" y="2"/>
                          <a:pt x="7" y="2"/>
                          <a:pt x="6" y="1"/>
                        </a:cubicBezTo>
                        <a:cubicBezTo>
                          <a:pt x="5" y="0"/>
                          <a:pt x="3" y="1"/>
                          <a:pt x="3" y="1"/>
                        </a:cubicBezTo>
                        <a:cubicBezTo>
                          <a:pt x="4" y="3"/>
                          <a:pt x="5" y="8"/>
                          <a:pt x="4" y="9"/>
                        </a:cubicBezTo>
                        <a:cubicBezTo>
                          <a:pt x="4" y="10"/>
                          <a:pt x="3" y="10"/>
                          <a:pt x="3" y="11"/>
                        </a:cubicBezTo>
                        <a:cubicBezTo>
                          <a:pt x="3" y="11"/>
                          <a:pt x="3" y="12"/>
                          <a:pt x="3" y="12"/>
                        </a:cubicBezTo>
                        <a:cubicBezTo>
                          <a:pt x="3" y="12"/>
                          <a:pt x="2" y="13"/>
                          <a:pt x="2" y="14"/>
                        </a:cubicBezTo>
                        <a:cubicBezTo>
                          <a:pt x="2" y="14"/>
                          <a:pt x="2" y="14"/>
                          <a:pt x="2" y="15"/>
                        </a:cubicBezTo>
                        <a:cubicBezTo>
                          <a:pt x="2" y="15"/>
                          <a:pt x="1" y="15"/>
                          <a:pt x="1" y="15"/>
                        </a:cubicBezTo>
                        <a:cubicBezTo>
                          <a:pt x="1" y="16"/>
                          <a:pt x="2" y="17"/>
                          <a:pt x="0" y="17"/>
                        </a:cubicBezTo>
                        <a:cubicBezTo>
                          <a:pt x="0" y="18"/>
                          <a:pt x="1" y="19"/>
                          <a:pt x="1" y="19"/>
                        </a:cubicBezTo>
                        <a:cubicBezTo>
                          <a:pt x="1" y="19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20"/>
                        </a:cubicBezTo>
                        <a:cubicBezTo>
                          <a:pt x="2" y="20"/>
                          <a:pt x="1" y="20"/>
                          <a:pt x="1" y="20"/>
                        </a:cubicBezTo>
                        <a:cubicBezTo>
                          <a:pt x="1" y="20"/>
                          <a:pt x="1" y="21"/>
                          <a:pt x="1" y="21"/>
                        </a:cubicBezTo>
                        <a:cubicBezTo>
                          <a:pt x="1" y="21"/>
                          <a:pt x="2" y="21"/>
                          <a:pt x="2" y="21"/>
                        </a:cubicBezTo>
                        <a:cubicBezTo>
                          <a:pt x="3" y="21"/>
                          <a:pt x="2" y="24"/>
                          <a:pt x="3" y="24"/>
                        </a:cubicBezTo>
                        <a:cubicBezTo>
                          <a:pt x="3" y="24"/>
                          <a:pt x="3" y="24"/>
                          <a:pt x="3" y="24"/>
                        </a:cubicBezTo>
                        <a:cubicBezTo>
                          <a:pt x="2" y="26"/>
                          <a:pt x="2" y="27"/>
                          <a:pt x="2" y="29"/>
                        </a:cubicBezTo>
                        <a:cubicBezTo>
                          <a:pt x="3" y="29"/>
                          <a:pt x="5" y="28"/>
                          <a:pt x="6" y="29"/>
                        </a:cubicBezTo>
                        <a:cubicBezTo>
                          <a:pt x="7" y="29"/>
                          <a:pt x="6" y="30"/>
                          <a:pt x="8" y="30"/>
                        </a:cubicBezTo>
                        <a:cubicBezTo>
                          <a:pt x="8" y="30"/>
                          <a:pt x="10" y="28"/>
                          <a:pt x="11" y="2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22" name="Freeform 125">
                    <a:extLst>
                      <a:ext uri="{FF2B5EF4-FFF2-40B4-BE49-F238E27FC236}">
                        <a16:creationId xmlns:a16="http://schemas.microsoft.com/office/drawing/2014/main" id="{2F2E833C-C020-02CF-8317-9F872B2EA29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282946" y="2036695"/>
                    <a:ext cx="5544125" cy="2920680"/>
                  </a:xfrm>
                  <a:custGeom>
                    <a:avLst/>
                    <a:gdLst>
                      <a:gd name="T0" fmla="*/ 772 w 790"/>
                      <a:gd name="T1" fmla="*/ 392 h 402"/>
                      <a:gd name="T2" fmla="*/ 779 w 790"/>
                      <a:gd name="T3" fmla="*/ 400 h 402"/>
                      <a:gd name="T4" fmla="*/ 785 w 790"/>
                      <a:gd name="T5" fmla="*/ 401 h 402"/>
                      <a:gd name="T6" fmla="*/ 782 w 790"/>
                      <a:gd name="T7" fmla="*/ 398 h 402"/>
                      <a:gd name="T8" fmla="*/ 778 w 790"/>
                      <a:gd name="T9" fmla="*/ 396 h 402"/>
                      <a:gd name="T10" fmla="*/ 772 w 790"/>
                      <a:gd name="T11" fmla="*/ 389 h 402"/>
                      <a:gd name="T12" fmla="*/ 785 w 790"/>
                      <a:gd name="T13" fmla="*/ 395 h 402"/>
                      <a:gd name="T14" fmla="*/ 788 w 790"/>
                      <a:gd name="T15" fmla="*/ 398 h 402"/>
                      <a:gd name="T16" fmla="*/ 37 w 790"/>
                      <a:gd name="T17" fmla="*/ 53 h 402"/>
                      <a:gd name="T18" fmla="*/ 30 w 790"/>
                      <a:gd name="T19" fmla="*/ 54 h 402"/>
                      <a:gd name="T20" fmla="*/ 21 w 790"/>
                      <a:gd name="T21" fmla="*/ 52 h 402"/>
                      <a:gd name="T22" fmla="*/ 15 w 790"/>
                      <a:gd name="T23" fmla="*/ 48 h 402"/>
                      <a:gd name="T24" fmla="*/ 19 w 790"/>
                      <a:gd name="T25" fmla="*/ 42 h 402"/>
                      <a:gd name="T26" fmla="*/ 18 w 790"/>
                      <a:gd name="T27" fmla="*/ 38 h 402"/>
                      <a:gd name="T28" fmla="*/ 18 w 790"/>
                      <a:gd name="T29" fmla="*/ 32 h 402"/>
                      <a:gd name="T30" fmla="*/ 12 w 790"/>
                      <a:gd name="T31" fmla="*/ 29 h 402"/>
                      <a:gd name="T32" fmla="*/ 10 w 790"/>
                      <a:gd name="T33" fmla="*/ 26 h 402"/>
                      <a:gd name="T34" fmla="*/ 9 w 790"/>
                      <a:gd name="T35" fmla="*/ 24 h 402"/>
                      <a:gd name="T36" fmla="*/ 9 w 790"/>
                      <a:gd name="T37" fmla="*/ 22 h 402"/>
                      <a:gd name="T38" fmla="*/ 4 w 790"/>
                      <a:gd name="T39" fmla="*/ 22 h 402"/>
                      <a:gd name="T40" fmla="*/ 0 w 790"/>
                      <a:gd name="T41" fmla="*/ 20 h 402"/>
                      <a:gd name="T42" fmla="*/ 2 w 790"/>
                      <a:gd name="T43" fmla="*/ 19 h 402"/>
                      <a:gd name="T44" fmla="*/ 1 w 790"/>
                      <a:gd name="T45" fmla="*/ 17 h 402"/>
                      <a:gd name="T46" fmla="*/ 6 w 790"/>
                      <a:gd name="T47" fmla="*/ 15 h 402"/>
                      <a:gd name="T48" fmla="*/ 10 w 790"/>
                      <a:gd name="T49" fmla="*/ 16 h 402"/>
                      <a:gd name="T50" fmla="*/ 16 w 790"/>
                      <a:gd name="T51" fmla="*/ 16 h 402"/>
                      <a:gd name="T52" fmla="*/ 15 w 790"/>
                      <a:gd name="T53" fmla="*/ 12 h 402"/>
                      <a:gd name="T54" fmla="*/ 24 w 790"/>
                      <a:gd name="T55" fmla="*/ 10 h 402"/>
                      <a:gd name="T56" fmla="*/ 29 w 790"/>
                      <a:gd name="T57" fmla="*/ 6 h 402"/>
                      <a:gd name="T58" fmla="*/ 32 w 790"/>
                      <a:gd name="T59" fmla="*/ 0 h 402"/>
                      <a:gd name="T60" fmla="*/ 35 w 790"/>
                      <a:gd name="T61" fmla="*/ 4 h 402"/>
                      <a:gd name="T62" fmla="*/ 40 w 790"/>
                      <a:gd name="T63" fmla="*/ 7 h 402"/>
                      <a:gd name="T64" fmla="*/ 46 w 790"/>
                      <a:gd name="T65" fmla="*/ 10 h 402"/>
                      <a:gd name="T66" fmla="*/ 49 w 790"/>
                      <a:gd name="T67" fmla="*/ 10 h 402"/>
                      <a:gd name="T68" fmla="*/ 55 w 790"/>
                      <a:gd name="T69" fmla="*/ 13 h 402"/>
                      <a:gd name="T70" fmla="*/ 59 w 790"/>
                      <a:gd name="T71" fmla="*/ 16 h 402"/>
                      <a:gd name="T72" fmla="*/ 58 w 790"/>
                      <a:gd name="T73" fmla="*/ 23 h 402"/>
                      <a:gd name="T74" fmla="*/ 53 w 790"/>
                      <a:gd name="T75" fmla="*/ 28 h 402"/>
                      <a:gd name="T76" fmla="*/ 53 w 790"/>
                      <a:gd name="T77" fmla="*/ 33 h 402"/>
                      <a:gd name="T78" fmla="*/ 55 w 790"/>
                      <a:gd name="T79" fmla="*/ 36 h 402"/>
                      <a:gd name="T80" fmla="*/ 54 w 790"/>
                      <a:gd name="T81" fmla="*/ 44 h 402"/>
                      <a:gd name="T82" fmla="*/ 56 w 790"/>
                      <a:gd name="T83" fmla="*/ 46 h 402"/>
                      <a:gd name="T84" fmla="*/ 53 w 790"/>
                      <a:gd name="T85" fmla="*/ 46 h 402"/>
                      <a:gd name="T86" fmla="*/ 52 w 790"/>
                      <a:gd name="T87" fmla="*/ 49 h 402"/>
                      <a:gd name="T88" fmla="*/ 47 w 790"/>
                      <a:gd name="T89" fmla="*/ 48 h 402"/>
                      <a:gd name="T90" fmla="*/ 42 w 790"/>
                      <a:gd name="T91" fmla="*/ 47 h 402"/>
                      <a:gd name="T92" fmla="*/ 37 w 790"/>
                      <a:gd name="T93" fmla="*/ 53 h 402"/>
                      <a:gd name="T94" fmla="*/ 61 w 790"/>
                      <a:gd name="T95" fmla="*/ 53 h 402"/>
                      <a:gd name="T96" fmla="*/ 65 w 790"/>
                      <a:gd name="T97" fmla="*/ 60 h 4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790" h="402">
                        <a:moveTo>
                          <a:pt x="772" y="389"/>
                        </a:moveTo>
                        <a:cubicBezTo>
                          <a:pt x="772" y="389"/>
                          <a:pt x="771" y="391"/>
                          <a:pt x="771" y="391"/>
                        </a:cubicBezTo>
                        <a:cubicBezTo>
                          <a:pt x="772" y="392"/>
                          <a:pt x="772" y="392"/>
                          <a:pt x="772" y="392"/>
                        </a:cubicBezTo>
                        <a:cubicBezTo>
                          <a:pt x="773" y="393"/>
                          <a:pt x="774" y="396"/>
                          <a:pt x="775" y="397"/>
                        </a:cubicBezTo>
                        <a:cubicBezTo>
                          <a:pt x="776" y="397"/>
                          <a:pt x="776" y="397"/>
                          <a:pt x="777" y="397"/>
                        </a:cubicBezTo>
                        <a:cubicBezTo>
                          <a:pt x="778" y="398"/>
                          <a:pt x="778" y="399"/>
                          <a:pt x="779" y="400"/>
                        </a:cubicBezTo>
                        <a:cubicBezTo>
                          <a:pt x="779" y="400"/>
                          <a:pt x="781" y="400"/>
                          <a:pt x="781" y="401"/>
                        </a:cubicBezTo>
                        <a:cubicBezTo>
                          <a:pt x="782" y="401"/>
                          <a:pt x="782" y="402"/>
                          <a:pt x="783" y="402"/>
                        </a:cubicBezTo>
                        <a:cubicBezTo>
                          <a:pt x="785" y="402"/>
                          <a:pt x="784" y="402"/>
                          <a:pt x="785" y="401"/>
                        </a:cubicBezTo>
                        <a:cubicBezTo>
                          <a:pt x="785" y="402"/>
                          <a:pt x="785" y="401"/>
                          <a:pt x="785" y="401"/>
                        </a:cubicBezTo>
                        <a:cubicBezTo>
                          <a:pt x="784" y="400"/>
                          <a:pt x="783" y="399"/>
                          <a:pt x="782" y="398"/>
                        </a:cubicBezTo>
                        <a:cubicBezTo>
                          <a:pt x="782" y="398"/>
                          <a:pt x="782" y="398"/>
                          <a:pt x="782" y="398"/>
                        </a:cubicBezTo>
                        <a:cubicBezTo>
                          <a:pt x="781" y="397"/>
                          <a:pt x="780" y="397"/>
                          <a:pt x="779" y="397"/>
                        </a:cubicBezTo>
                        <a:cubicBezTo>
                          <a:pt x="779" y="397"/>
                          <a:pt x="779" y="396"/>
                          <a:pt x="779" y="396"/>
                        </a:cubicBezTo>
                        <a:cubicBezTo>
                          <a:pt x="778" y="396"/>
                          <a:pt x="778" y="396"/>
                          <a:pt x="778" y="396"/>
                        </a:cubicBezTo>
                        <a:cubicBezTo>
                          <a:pt x="778" y="396"/>
                          <a:pt x="774" y="392"/>
                          <a:pt x="774" y="391"/>
                        </a:cubicBezTo>
                        <a:cubicBezTo>
                          <a:pt x="774" y="391"/>
                          <a:pt x="774" y="390"/>
                          <a:pt x="774" y="390"/>
                        </a:cubicBezTo>
                        <a:cubicBezTo>
                          <a:pt x="773" y="389"/>
                          <a:pt x="772" y="389"/>
                          <a:pt x="772" y="389"/>
                        </a:cubicBezTo>
                        <a:close/>
                        <a:moveTo>
                          <a:pt x="784" y="393"/>
                        </a:moveTo>
                        <a:cubicBezTo>
                          <a:pt x="784" y="393"/>
                          <a:pt x="784" y="395"/>
                          <a:pt x="784" y="395"/>
                        </a:cubicBezTo>
                        <a:cubicBezTo>
                          <a:pt x="784" y="395"/>
                          <a:pt x="785" y="395"/>
                          <a:pt x="785" y="395"/>
                        </a:cubicBezTo>
                        <a:cubicBezTo>
                          <a:pt x="785" y="394"/>
                          <a:pt x="785" y="394"/>
                          <a:pt x="785" y="394"/>
                        </a:cubicBezTo>
                        <a:cubicBezTo>
                          <a:pt x="785" y="394"/>
                          <a:pt x="784" y="393"/>
                          <a:pt x="784" y="393"/>
                        </a:cubicBezTo>
                        <a:close/>
                        <a:moveTo>
                          <a:pt x="788" y="398"/>
                        </a:moveTo>
                        <a:cubicBezTo>
                          <a:pt x="788" y="398"/>
                          <a:pt x="788" y="398"/>
                          <a:pt x="788" y="398"/>
                        </a:cubicBezTo>
                        <a:cubicBezTo>
                          <a:pt x="789" y="399"/>
                          <a:pt x="790" y="398"/>
                          <a:pt x="788" y="398"/>
                        </a:cubicBezTo>
                        <a:close/>
                        <a:moveTo>
                          <a:pt x="37" y="53"/>
                        </a:moveTo>
                        <a:cubicBezTo>
                          <a:pt x="35" y="53"/>
                          <a:pt x="36" y="54"/>
                          <a:pt x="34" y="54"/>
                        </a:cubicBezTo>
                        <a:cubicBezTo>
                          <a:pt x="33" y="54"/>
                          <a:pt x="32" y="55"/>
                          <a:pt x="31" y="54"/>
                        </a:cubicBezTo>
                        <a:cubicBezTo>
                          <a:pt x="31" y="53"/>
                          <a:pt x="30" y="54"/>
                          <a:pt x="30" y="54"/>
                        </a:cubicBezTo>
                        <a:cubicBezTo>
                          <a:pt x="30" y="54"/>
                          <a:pt x="28" y="53"/>
                          <a:pt x="26" y="53"/>
                        </a:cubicBezTo>
                        <a:cubicBezTo>
                          <a:pt x="25" y="52"/>
                          <a:pt x="25" y="53"/>
                          <a:pt x="24" y="53"/>
                        </a:cubicBezTo>
                        <a:cubicBezTo>
                          <a:pt x="22" y="53"/>
                          <a:pt x="22" y="52"/>
                          <a:pt x="21" y="52"/>
                        </a:cubicBezTo>
                        <a:cubicBezTo>
                          <a:pt x="19" y="52"/>
                          <a:pt x="20" y="51"/>
                          <a:pt x="18" y="51"/>
                        </a:cubicBezTo>
                        <a:cubicBezTo>
                          <a:pt x="17" y="50"/>
                          <a:pt x="16" y="51"/>
                          <a:pt x="16" y="50"/>
                        </a:cubicBezTo>
                        <a:cubicBezTo>
                          <a:pt x="16" y="49"/>
                          <a:pt x="15" y="48"/>
                          <a:pt x="15" y="48"/>
                        </a:cubicBezTo>
                        <a:cubicBezTo>
                          <a:pt x="16" y="48"/>
                          <a:pt x="17" y="47"/>
                          <a:pt x="18" y="47"/>
                        </a:cubicBezTo>
                        <a:cubicBezTo>
                          <a:pt x="18" y="46"/>
                          <a:pt x="18" y="44"/>
                          <a:pt x="18" y="43"/>
                        </a:cubicBezTo>
                        <a:cubicBezTo>
                          <a:pt x="18" y="43"/>
                          <a:pt x="19" y="42"/>
                          <a:pt x="19" y="42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19" y="41"/>
                          <a:pt x="18" y="40"/>
                          <a:pt x="18" y="40"/>
                        </a:cubicBezTo>
                        <a:cubicBezTo>
                          <a:pt x="18" y="39"/>
                          <a:pt x="18" y="38"/>
                          <a:pt x="18" y="38"/>
                        </a:cubicBezTo>
                        <a:cubicBezTo>
                          <a:pt x="18" y="38"/>
                          <a:pt x="19" y="37"/>
                          <a:pt x="19" y="37"/>
                        </a:cubicBezTo>
                        <a:cubicBezTo>
                          <a:pt x="19" y="37"/>
                          <a:pt x="18" y="37"/>
                          <a:pt x="18" y="36"/>
                        </a:cubicBezTo>
                        <a:cubicBezTo>
                          <a:pt x="19" y="36"/>
                          <a:pt x="19" y="33"/>
                          <a:pt x="18" y="32"/>
                        </a:cubicBezTo>
                        <a:cubicBezTo>
                          <a:pt x="18" y="32"/>
                          <a:pt x="18" y="33"/>
                          <a:pt x="18" y="33"/>
                        </a:cubicBezTo>
                        <a:cubicBezTo>
                          <a:pt x="17" y="33"/>
                          <a:pt x="17" y="32"/>
                          <a:pt x="17" y="32"/>
                        </a:cubicBezTo>
                        <a:cubicBezTo>
                          <a:pt x="16" y="31"/>
                          <a:pt x="13" y="30"/>
                          <a:pt x="12" y="29"/>
                        </a:cubicBezTo>
                        <a:cubicBezTo>
                          <a:pt x="12" y="28"/>
                          <a:pt x="12" y="28"/>
                          <a:pt x="12" y="27"/>
                        </a:cubicBezTo>
                        <a:cubicBezTo>
                          <a:pt x="11" y="28"/>
                          <a:pt x="12" y="26"/>
                          <a:pt x="12" y="26"/>
                        </a:cubicBezTo>
                        <a:cubicBezTo>
                          <a:pt x="12" y="26"/>
                          <a:pt x="11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1" y="24"/>
                          <a:pt x="10" y="24"/>
                        </a:cubicBezTo>
                        <a:cubicBezTo>
                          <a:pt x="10" y="24"/>
                          <a:pt x="9" y="24"/>
                          <a:pt x="9" y="24"/>
                        </a:cubicBezTo>
                        <a:cubicBezTo>
                          <a:pt x="9" y="24"/>
                          <a:pt x="8" y="23"/>
                          <a:pt x="9" y="23"/>
                        </a:cubicBezTo>
                        <a:cubicBezTo>
                          <a:pt x="10" y="23"/>
                          <a:pt x="10" y="23"/>
                          <a:pt x="10" y="22"/>
                        </a:cubicBezTo>
                        <a:cubicBezTo>
                          <a:pt x="9" y="23"/>
                          <a:pt x="9" y="22"/>
                          <a:pt x="9" y="22"/>
                        </a:cubicBezTo>
                        <a:cubicBezTo>
                          <a:pt x="9" y="23"/>
                          <a:pt x="8" y="23"/>
                          <a:pt x="7" y="24"/>
                        </a:cubicBezTo>
                        <a:cubicBezTo>
                          <a:pt x="6" y="23"/>
                          <a:pt x="7" y="22"/>
                          <a:pt x="5" y="21"/>
                        </a:cubicBezTo>
                        <a:cubicBezTo>
                          <a:pt x="5" y="21"/>
                          <a:pt x="5" y="22"/>
                          <a:pt x="4" y="22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3" y="21"/>
                          <a:pt x="2" y="21"/>
                          <a:pt x="1" y="21"/>
                        </a:cubicBezTo>
                        <a:cubicBezTo>
                          <a:pt x="0" y="20"/>
                          <a:pt x="0" y="20"/>
                          <a:pt x="0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2" y="18"/>
                          <a:pt x="1" y="18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6"/>
                          <a:pt x="2" y="16"/>
                          <a:pt x="2" y="16"/>
                        </a:cubicBezTo>
                        <a:cubicBezTo>
                          <a:pt x="4" y="16"/>
                          <a:pt x="4" y="16"/>
                          <a:pt x="5" y="16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8" y="14"/>
                          <a:pt x="8" y="16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10" y="16"/>
                          <a:pt x="10" y="16"/>
                        </a:cubicBezTo>
                        <a:cubicBezTo>
                          <a:pt x="11" y="15"/>
                          <a:pt x="11" y="16"/>
                          <a:pt x="12" y="16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4" y="16"/>
                          <a:pt x="14" y="15"/>
                          <a:pt x="16" y="16"/>
                        </a:cubicBezTo>
                        <a:cubicBezTo>
                          <a:pt x="16" y="15"/>
                          <a:pt x="17" y="15"/>
                          <a:pt x="16" y="15"/>
                        </a:cubicBezTo>
                        <a:cubicBezTo>
                          <a:pt x="16" y="15"/>
                          <a:pt x="15" y="15"/>
                          <a:pt x="15" y="14"/>
                        </a:cubicBezTo>
                        <a:cubicBezTo>
                          <a:pt x="15" y="14"/>
                          <a:pt x="16" y="12"/>
                          <a:pt x="15" y="12"/>
                        </a:cubicBezTo>
                        <a:cubicBezTo>
                          <a:pt x="15" y="11"/>
                          <a:pt x="14" y="10"/>
                          <a:pt x="14" y="9"/>
                        </a:cubicBezTo>
                        <a:cubicBezTo>
                          <a:pt x="17" y="8"/>
                          <a:pt x="17" y="8"/>
                          <a:pt x="17" y="11"/>
                        </a:cubicBezTo>
                        <a:cubicBezTo>
                          <a:pt x="19" y="11"/>
                          <a:pt x="22" y="11"/>
                          <a:pt x="24" y="10"/>
                        </a:cubicBezTo>
                        <a:cubicBezTo>
                          <a:pt x="24" y="9"/>
                          <a:pt x="24" y="9"/>
                          <a:pt x="24" y="8"/>
                        </a:cubicBezTo>
                        <a:cubicBezTo>
                          <a:pt x="25" y="8"/>
                          <a:pt x="27" y="6"/>
                          <a:pt x="28" y="6"/>
                        </a:cubicBezTo>
                        <a:cubicBezTo>
                          <a:pt x="29" y="6"/>
                          <a:pt x="29" y="7"/>
                          <a:pt x="29" y="6"/>
                        </a:cubicBezTo>
                        <a:cubicBezTo>
                          <a:pt x="29" y="6"/>
                          <a:pt x="29" y="3"/>
                          <a:pt x="29" y="2"/>
                        </a:cubicBezTo>
                        <a:cubicBezTo>
                          <a:pt x="29" y="3"/>
                          <a:pt x="29" y="1"/>
                          <a:pt x="29" y="1"/>
                        </a:cubicBezTo>
                        <a:cubicBezTo>
                          <a:pt x="31" y="0"/>
                          <a:pt x="31" y="0"/>
                          <a:pt x="32" y="0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5" y="2"/>
                        </a:cubicBezTo>
                        <a:cubicBezTo>
                          <a:pt x="35" y="3"/>
                          <a:pt x="35" y="4"/>
                          <a:pt x="35" y="4"/>
                        </a:cubicBezTo>
                        <a:cubicBezTo>
                          <a:pt x="35" y="4"/>
                          <a:pt x="36" y="4"/>
                          <a:pt x="37" y="5"/>
                        </a:cubicBezTo>
                        <a:cubicBezTo>
                          <a:pt x="39" y="6"/>
                          <a:pt x="39" y="5"/>
                          <a:pt x="39" y="5"/>
                        </a:cubicBezTo>
                        <a:cubicBezTo>
                          <a:pt x="39" y="5"/>
                          <a:pt x="39" y="6"/>
                          <a:pt x="40" y="7"/>
                        </a:cubicBezTo>
                        <a:cubicBezTo>
                          <a:pt x="41" y="8"/>
                          <a:pt x="42" y="8"/>
                          <a:pt x="43" y="8"/>
                        </a:cubicBezTo>
                        <a:cubicBezTo>
                          <a:pt x="44" y="9"/>
                          <a:pt x="45" y="7"/>
                          <a:pt x="45" y="8"/>
                        </a:cubicBezTo>
                        <a:cubicBezTo>
                          <a:pt x="45" y="9"/>
                          <a:pt x="44" y="10"/>
                          <a:pt x="46" y="10"/>
                        </a:cubicBezTo>
                        <a:cubicBezTo>
                          <a:pt x="47" y="10"/>
                          <a:pt x="47" y="10"/>
                          <a:pt x="47" y="10"/>
                        </a:cubicBezTo>
                        <a:cubicBezTo>
                          <a:pt x="49" y="10"/>
                          <a:pt x="49" y="10"/>
                          <a:pt x="49" y="10"/>
                        </a:cubicBezTo>
                        <a:cubicBezTo>
                          <a:pt x="49" y="10"/>
                          <a:pt x="49" y="10"/>
                          <a:pt x="49" y="10"/>
                        </a:cubicBezTo>
                        <a:cubicBezTo>
                          <a:pt x="49" y="10"/>
                          <a:pt x="49" y="11"/>
                          <a:pt x="50" y="12"/>
                        </a:cubicBezTo>
                        <a:cubicBezTo>
                          <a:pt x="51" y="12"/>
                          <a:pt x="51" y="12"/>
                          <a:pt x="51" y="12"/>
                        </a:cubicBezTo>
                        <a:cubicBezTo>
                          <a:pt x="51" y="12"/>
                          <a:pt x="54" y="11"/>
                          <a:pt x="55" y="13"/>
                        </a:cubicBezTo>
                        <a:cubicBezTo>
                          <a:pt x="56" y="14"/>
                          <a:pt x="56" y="13"/>
                          <a:pt x="58" y="13"/>
                        </a:cubicBezTo>
                        <a:cubicBezTo>
                          <a:pt x="59" y="14"/>
                          <a:pt x="60" y="14"/>
                          <a:pt x="60" y="14"/>
                        </a:cubicBezTo>
                        <a:cubicBezTo>
                          <a:pt x="60" y="14"/>
                          <a:pt x="60" y="15"/>
                          <a:pt x="59" y="16"/>
                        </a:cubicBezTo>
                        <a:cubicBezTo>
                          <a:pt x="59" y="17"/>
                          <a:pt x="59" y="18"/>
                          <a:pt x="59" y="19"/>
                        </a:cubicBezTo>
                        <a:cubicBezTo>
                          <a:pt x="59" y="20"/>
                          <a:pt x="58" y="21"/>
                          <a:pt x="60" y="23"/>
                        </a:cubicBezTo>
                        <a:cubicBezTo>
                          <a:pt x="60" y="23"/>
                          <a:pt x="59" y="24"/>
                          <a:pt x="58" y="23"/>
                        </a:cubicBezTo>
                        <a:cubicBezTo>
                          <a:pt x="57" y="22"/>
                          <a:pt x="57" y="24"/>
                          <a:pt x="57" y="24"/>
                        </a:cubicBezTo>
                        <a:cubicBezTo>
                          <a:pt x="57" y="24"/>
                          <a:pt x="58" y="24"/>
                          <a:pt x="56" y="25"/>
                        </a:cubicBezTo>
                        <a:cubicBezTo>
                          <a:pt x="54" y="25"/>
                          <a:pt x="53" y="27"/>
                          <a:pt x="53" y="28"/>
                        </a:cubicBezTo>
                        <a:cubicBezTo>
                          <a:pt x="52" y="29"/>
                          <a:pt x="51" y="30"/>
                          <a:pt x="50" y="31"/>
                        </a:cubicBezTo>
                        <a:cubicBezTo>
                          <a:pt x="50" y="32"/>
                          <a:pt x="49" y="34"/>
                          <a:pt x="51" y="33"/>
                        </a:cubicBezTo>
                        <a:cubicBezTo>
                          <a:pt x="53" y="31"/>
                          <a:pt x="53" y="33"/>
                          <a:pt x="53" y="33"/>
                        </a:cubicBezTo>
                        <a:cubicBezTo>
                          <a:pt x="53" y="34"/>
                          <a:pt x="55" y="33"/>
                          <a:pt x="55" y="34"/>
                        </a:cubicBezTo>
                        <a:cubicBezTo>
                          <a:pt x="56" y="35"/>
                          <a:pt x="57" y="35"/>
                          <a:pt x="57" y="35"/>
                        </a:cubicBezTo>
                        <a:cubicBezTo>
                          <a:pt x="55" y="36"/>
                          <a:pt x="55" y="36"/>
                          <a:pt x="55" y="36"/>
                        </a:cubicBezTo>
                        <a:cubicBezTo>
                          <a:pt x="55" y="36"/>
                          <a:pt x="55" y="38"/>
                          <a:pt x="54" y="38"/>
                        </a:cubicBezTo>
                        <a:cubicBezTo>
                          <a:pt x="53" y="38"/>
                          <a:pt x="53" y="40"/>
                          <a:pt x="54" y="40"/>
                        </a:cubicBezTo>
                        <a:cubicBezTo>
                          <a:pt x="55" y="40"/>
                          <a:pt x="53" y="43"/>
                          <a:pt x="54" y="44"/>
                        </a:cubicBezTo>
                        <a:cubicBezTo>
                          <a:pt x="55" y="44"/>
                          <a:pt x="57" y="43"/>
                          <a:pt x="56" y="44"/>
                        </a:cubicBezTo>
                        <a:cubicBezTo>
                          <a:pt x="55" y="45"/>
                          <a:pt x="56" y="44"/>
                          <a:pt x="55" y="45"/>
                        </a:cubicBezTo>
                        <a:cubicBezTo>
                          <a:pt x="54" y="46"/>
                          <a:pt x="56" y="46"/>
                          <a:pt x="56" y="46"/>
                        </a:cubicBezTo>
                        <a:cubicBezTo>
                          <a:pt x="55" y="47"/>
                          <a:pt x="55" y="47"/>
                          <a:pt x="55" y="47"/>
                        </a:cubicBezTo>
                        <a:cubicBezTo>
                          <a:pt x="54" y="46"/>
                          <a:pt x="54" y="46"/>
                          <a:pt x="54" y="46"/>
                        </a:cubicBezTo>
                        <a:cubicBezTo>
                          <a:pt x="53" y="46"/>
                          <a:pt x="53" y="46"/>
                          <a:pt x="53" y="46"/>
                        </a:cubicBezTo>
                        <a:cubicBezTo>
                          <a:pt x="54" y="47"/>
                          <a:pt x="54" y="47"/>
                          <a:pt x="54" y="47"/>
                        </a:cubicBezTo>
                        <a:cubicBezTo>
                          <a:pt x="54" y="47"/>
                          <a:pt x="53" y="49"/>
                          <a:pt x="53" y="49"/>
                        </a:cubicBezTo>
                        <a:cubicBezTo>
                          <a:pt x="53" y="49"/>
                          <a:pt x="52" y="49"/>
                          <a:pt x="52" y="49"/>
                        </a:cubicBezTo>
                        <a:cubicBezTo>
                          <a:pt x="50" y="50"/>
                          <a:pt x="50" y="50"/>
                          <a:pt x="50" y="50"/>
                        </a:cubicBezTo>
                        <a:cubicBezTo>
                          <a:pt x="49" y="50"/>
                          <a:pt x="49" y="49"/>
                          <a:pt x="48" y="48"/>
                        </a:cubicBezTo>
                        <a:cubicBezTo>
                          <a:pt x="48" y="48"/>
                          <a:pt x="47" y="49"/>
                          <a:pt x="47" y="48"/>
                        </a:cubicBezTo>
                        <a:cubicBezTo>
                          <a:pt x="47" y="48"/>
                          <a:pt x="47" y="47"/>
                          <a:pt x="46" y="47"/>
                        </a:cubicBezTo>
                        <a:cubicBezTo>
                          <a:pt x="46" y="47"/>
                          <a:pt x="46" y="48"/>
                          <a:pt x="45" y="48"/>
                        </a:cubicBezTo>
                        <a:cubicBezTo>
                          <a:pt x="44" y="48"/>
                          <a:pt x="43" y="47"/>
                          <a:pt x="42" y="47"/>
                        </a:cubicBezTo>
                        <a:cubicBezTo>
                          <a:pt x="41" y="47"/>
                          <a:pt x="40" y="49"/>
                          <a:pt x="39" y="49"/>
                        </a:cubicBezTo>
                        <a:cubicBezTo>
                          <a:pt x="39" y="50"/>
                          <a:pt x="38" y="50"/>
                          <a:pt x="38" y="50"/>
                        </a:cubicBezTo>
                        <a:cubicBezTo>
                          <a:pt x="37" y="51"/>
                          <a:pt x="37" y="52"/>
                          <a:pt x="37" y="53"/>
                        </a:cubicBezTo>
                        <a:close/>
                        <a:moveTo>
                          <a:pt x="65" y="50"/>
                        </a:moveTo>
                        <a:cubicBezTo>
                          <a:pt x="64" y="51"/>
                          <a:pt x="64" y="51"/>
                          <a:pt x="64" y="52"/>
                        </a:cubicBezTo>
                        <a:cubicBezTo>
                          <a:pt x="63" y="52"/>
                          <a:pt x="62" y="52"/>
                          <a:pt x="61" y="53"/>
                        </a:cubicBezTo>
                        <a:cubicBezTo>
                          <a:pt x="61" y="54"/>
                          <a:pt x="62" y="56"/>
                          <a:pt x="62" y="57"/>
                        </a:cubicBezTo>
                        <a:cubicBezTo>
                          <a:pt x="62" y="57"/>
                          <a:pt x="61" y="57"/>
                          <a:pt x="61" y="58"/>
                        </a:cubicBezTo>
                        <a:cubicBezTo>
                          <a:pt x="62" y="59"/>
                          <a:pt x="64" y="59"/>
                          <a:pt x="65" y="60"/>
                        </a:cubicBezTo>
                        <a:cubicBezTo>
                          <a:pt x="66" y="57"/>
                          <a:pt x="67" y="54"/>
                          <a:pt x="66" y="50"/>
                        </a:cubicBezTo>
                        <a:cubicBezTo>
                          <a:pt x="66" y="50"/>
                          <a:pt x="65" y="50"/>
                          <a:pt x="65" y="5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2723" name="Group 2722">
                    <a:extLst>
                      <a:ext uri="{FF2B5EF4-FFF2-40B4-BE49-F238E27FC236}">
                        <a16:creationId xmlns:a16="http://schemas.microsoft.com/office/drawing/2014/main" id="{B52052C3-CF14-CB51-124A-2D8126D3E9D9}"/>
                      </a:ext>
                    </a:extLst>
                  </p:cNvPr>
                  <p:cNvGrpSpPr/>
                  <p:nvPr/>
                </p:nvGrpSpPr>
                <p:grpSpPr>
                  <a:xfrm>
                    <a:off x="5883350" y="300564"/>
                    <a:ext cx="6644650" cy="2730790"/>
                    <a:chOff x="5883350" y="300564"/>
                    <a:chExt cx="6644650" cy="2730790"/>
                  </a:xfrm>
                  <a:grpFill/>
                </p:grpSpPr>
                <p:sp>
                  <p:nvSpPr>
                    <p:cNvPr id="2724" name="Freeform 31">
                      <a:extLst>
                        <a:ext uri="{FF2B5EF4-FFF2-40B4-BE49-F238E27FC236}">
                          <a16:creationId xmlns:a16="http://schemas.microsoft.com/office/drawing/2014/main" id="{19B88793-1C50-6A18-15DE-6F655DC39CF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627953" y="2181373"/>
                      <a:ext cx="152851" cy="110769"/>
                    </a:xfrm>
                    <a:custGeom>
                      <a:avLst/>
                      <a:gdLst>
                        <a:gd name="T0" fmla="*/ 21 w 22"/>
                        <a:gd name="T1" fmla="*/ 8 h 15"/>
                        <a:gd name="T2" fmla="*/ 21 w 22"/>
                        <a:gd name="T3" fmla="*/ 7 h 15"/>
                        <a:gd name="T4" fmla="*/ 21 w 22"/>
                        <a:gd name="T5" fmla="*/ 6 h 15"/>
                        <a:gd name="T6" fmla="*/ 21 w 22"/>
                        <a:gd name="T7" fmla="*/ 6 h 15"/>
                        <a:gd name="T8" fmla="*/ 20 w 22"/>
                        <a:gd name="T9" fmla="*/ 4 h 15"/>
                        <a:gd name="T10" fmla="*/ 17 w 22"/>
                        <a:gd name="T11" fmla="*/ 2 h 15"/>
                        <a:gd name="T12" fmla="*/ 15 w 22"/>
                        <a:gd name="T13" fmla="*/ 1 h 15"/>
                        <a:gd name="T14" fmla="*/ 13 w 22"/>
                        <a:gd name="T15" fmla="*/ 2 h 15"/>
                        <a:gd name="T16" fmla="*/ 11 w 22"/>
                        <a:gd name="T17" fmla="*/ 3 h 15"/>
                        <a:gd name="T18" fmla="*/ 9 w 22"/>
                        <a:gd name="T19" fmla="*/ 3 h 15"/>
                        <a:gd name="T20" fmla="*/ 8 w 22"/>
                        <a:gd name="T21" fmla="*/ 4 h 15"/>
                        <a:gd name="T22" fmla="*/ 7 w 22"/>
                        <a:gd name="T23" fmla="*/ 5 h 15"/>
                        <a:gd name="T24" fmla="*/ 4 w 22"/>
                        <a:gd name="T25" fmla="*/ 8 h 15"/>
                        <a:gd name="T26" fmla="*/ 1 w 22"/>
                        <a:gd name="T27" fmla="*/ 11 h 15"/>
                        <a:gd name="T28" fmla="*/ 2 w 22"/>
                        <a:gd name="T29" fmla="*/ 13 h 15"/>
                        <a:gd name="T30" fmla="*/ 4 w 22"/>
                        <a:gd name="T31" fmla="*/ 13 h 15"/>
                        <a:gd name="T32" fmla="*/ 6 w 22"/>
                        <a:gd name="T33" fmla="*/ 14 h 15"/>
                        <a:gd name="T34" fmla="*/ 8 w 22"/>
                        <a:gd name="T35" fmla="*/ 15 h 15"/>
                        <a:gd name="T36" fmla="*/ 11 w 22"/>
                        <a:gd name="T37" fmla="*/ 13 h 15"/>
                        <a:gd name="T38" fmla="*/ 12 w 22"/>
                        <a:gd name="T39" fmla="*/ 12 h 15"/>
                        <a:gd name="T40" fmla="*/ 13 w 22"/>
                        <a:gd name="T41" fmla="*/ 13 h 15"/>
                        <a:gd name="T42" fmla="*/ 16 w 22"/>
                        <a:gd name="T43" fmla="*/ 14 h 15"/>
                        <a:gd name="T44" fmla="*/ 16 w 22"/>
                        <a:gd name="T45" fmla="*/ 12 h 15"/>
                        <a:gd name="T46" fmla="*/ 18 w 22"/>
                        <a:gd name="T47" fmla="*/ 11 h 15"/>
                        <a:gd name="T48" fmla="*/ 20 w 22"/>
                        <a:gd name="T49" fmla="*/ 10 h 15"/>
                        <a:gd name="T50" fmla="*/ 21 w 22"/>
                        <a:gd name="T51" fmla="*/ 9 h 15"/>
                        <a:gd name="T52" fmla="*/ 21 w 22"/>
                        <a:gd name="T53" fmla="*/ 8 h 1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22" h="15">
                          <a:moveTo>
                            <a:pt x="21" y="8"/>
                          </a:moveTo>
                          <a:cubicBezTo>
                            <a:pt x="22" y="7"/>
                            <a:pt x="22" y="7"/>
                            <a:pt x="21" y="7"/>
                          </a:cubicBezTo>
                          <a:cubicBezTo>
                            <a:pt x="21" y="7"/>
                            <a:pt x="21" y="7"/>
                            <a:pt x="21" y="6"/>
                          </a:cubicBezTo>
                          <a:cubicBezTo>
                            <a:pt x="21" y="6"/>
                            <a:pt x="21" y="6"/>
                            <a:pt x="21" y="6"/>
                          </a:cubicBezTo>
                          <a:cubicBezTo>
                            <a:pt x="19" y="6"/>
                            <a:pt x="20" y="4"/>
                            <a:pt x="20" y="4"/>
                          </a:cubicBezTo>
                          <a:cubicBezTo>
                            <a:pt x="17" y="2"/>
                            <a:pt x="17" y="2"/>
                            <a:pt x="17" y="2"/>
                          </a:cubicBezTo>
                          <a:cubicBezTo>
                            <a:pt x="17" y="2"/>
                            <a:pt x="16" y="2"/>
                            <a:pt x="15" y="1"/>
                          </a:cubicBezTo>
                          <a:cubicBezTo>
                            <a:pt x="13" y="0"/>
                            <a:pt x="13" y="1"/>
                            <a:pt x="13" y="2"/>
                          </a:cubicBezTo>
                          <a:cubicBezTo>
                            <a:pt x="12" y="2"/>
                            <a:pt x="11" y="3"/>
                            <a:pt x="11" y="3"/>
                          </a:cubicBezTo>
                          <a:cubicBezTo>
                            <a:pt x="11" y="3"/>
                            <a:pt x="10" y="4"/>
                            <a:pt x="9" y="3"/>
                          </a:cubicBezTo>
                          <a:cubicBezTo>
                            <a:pt x="8" y="2"/>
                            <a:pt x="8" y="4"/>
                            <a:pt x="8" y="4"/>
                          </a:cubicBezTo>
                          <a:cubicBezTo>
                            <a:pt x="8" y="4"/>
                            <a:pt x="9" y="4"/>
                            <a:pt x="7" y="5"/>
                          </a:cubicBezTo>
                          <a:cubicBezTo>
                            <a:pt x="5" y="5"/>
                            <a:pt x="4" y="7"/>
                            <a:pt x="4" y="8"/>
                          </a:cubicBezTo>
                          <a:cubicBezTo>
                            <a:pt x="3" y="9"/>
                            <a:pt x="2" y="10"/>
                            <a:pt x="1" y="11"/>
                          </a:cubicBezTo>
                          <a:cubicBezTo>
                            <a:pt x="1" y="12"/>
                            <a:pt x="0" y="14"/>
                            <a:pt x="2" y="13"/>
                          </a:cubicBezTo>
                          <a:cubicBezTo>
                            <a:pt x="4" y="11"/>
                            <a:pt x="4" y="13"/>
                            <a:pt x="4" y="13"/>
                          </a:cubicBezTo>
                          <a:cubicBezTo>
                            <a:pt x="4" y="14"/>
                            <a:pt x="6" y="13"/>
                            <a:pt x="6" y="14"/>
                          </a:cubicBezTo>
                          <a:cubicBezTo>
                            <a:pt x="7" y="15"/>
                            <a:pt x="8" y="15"/>
                            <a:pt x="8" y="15"/>
                          </a:cubicBezTo>
                          <a:cubicBezTo>
                            <a:pt x="9" y="14"/>
                            <a:pt x="11" y="14"/>
                            <a:pt x="11" y="13"/>
                          </a:cubicBezTo>
                          <a:cubicBezTo>
                            <a:pt x="11" y="12"/>
                            <a:pt x="11" y="11"/>
                            <a:pt x="12" y="12"/>
                          </a:cubicBezTo>
                          <a:cubicBezTo>
                            <a:pt x="13" y="13"/>
                            <a:pt x="12" y="13"/>
                            <a:pt x="13" y="13"/>
                          </a:cubicBezTo>
                          <a:cubicBezTo>
                            <a:pt x="15" y="13"/>
                            <a:pt x="15" y="14"/>
                            <a:pt x="16" y="14"/>
                          </a:cubicBezTo>
                          <a:cubicBezTo>
                            <a:pt x="16" y="13"/>
                            <a:pt x="16" y="14"/>
                            <a:pt x="16" y="12"/>
                          </a:cubicBezTo>
                          <a:cubicBezTo>
                            <a:pt x="16" y="11"/>
                            <a:pt x="17" y="12"/>
                            <a:pt x="18" y="11"/>
                          </a:cubicBezTo>
                          <a:cubicBezTo>
                            <a:pt x="18" y="10"/>
                            <a:pt x="19" y="9"/>
                            <a:pt x="20" y="10"/>
                          </a:cubicBezTo>
                          <a:cubicBezTo>
                            <a:pt x="21" y="10"/>
                            <a:pt x="20" y="10"/>
                            <a:pt x="21" y="9"/>
                          </a:cubicBezTo>
                          <a:cubicBezTo>
                            <a:pt x="22" y="8"/>
                            <a:pt x="20" y="9"/>
                            <a:pt x="21" y="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25" name="Freeform 42">
                      <a:extLst>
                        <a:ext uri="{FF2B5EF4-FFF2-40B4-BE49-F238E27FC236}">
                          <a16:creationId xmlns:a16="http://schemas.microsoft.com/office/drawing/2014/main" id="{01FB2105-7B8A-B2B1-1AC4-B91ED5005A8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50678" y="2210760"/>
                      <a:ext cx="120099" cy="101727"/>
                    </a:xfrm>
                    <a:custGeom>
                      <a:avLst/>
                      <a:gdLst>
                        <a:gd name="T0" fmla="*/ 3 w 17"/>
                        <a:gd name="T1" fmla="*/ 11 h 14"/>
                        <a:gd name="T2" fmla="*/ 3 w 17"/>
                        <a:gd name="T3" fmla="*/ 12 h 14"/>
                        <a:gd name="T4" fmla="*/ 2 w 17"/>
                        <a:gd name="T5" fmla="*/ 14 h 14"/>
                        <a:gd name="T6" fmla="*/ 3 w 17"/>
                        <a:gd name="T7" fmla="*/ 14 h 14"/>
                        <a:gd name="T8" fmla="*/ 8 w 17"/>
                        <a:gd name="T9" fmla="*/ 12 h 14"/>
                        <a:gd name="T10" fmla="*/ 8 w 17"/>
                        <a:gd name="T11" fmla="*/ 10 h 14"/>
                        <a:gd name="T12" fmla="*/ 10 w 17"/>
                        <a:gd name="T13" fmla="*/ 10 h 14"/>
                        <a:gd name="T14" fmla="*/ 12 w 17"/>
                        <a:gd name="T15" fmla="*/ 7 h 14"/>
                        <a:gd name="T16" fmla="*/ 14 w 17"/>
                        <a:gd name="T17" fmla="*/ 6 h 14"/>
                        <a:gd name="T18" fmla="*/ 16 w 17"/>
                        <a:gd name="T19" fmla="*/ 5 h 14"/>
                        <a:gd name="T20" fmla="*/ 17 w 17"/>
                        <a:gd name="T21" fmla="*/ 4 h 14"/>
                        <a:gd name="T22" fmla="*/ 17 w 17"/>
                        <a:gd name="T23" fmla="*/ 2 h 14"/>
                        <a:gd name="T24" fmla="*/ 16 w 17"/>
                        <a:gd name="T25" fmla="*/ 0 h 14"/>
                        <a:gd name="T26" fmla="*/ 14 w 17"/>
                        <a:gd name="T27" fmla="*/ 1 h 14"/>
                        <a:gd name="T28" fmla="*/ 11 w 17"/>
                        <a:gd name="T29" fmla="*/ 1 h 14"/>
                        <a:gd name="T30" fmla="*/ 9 w 17"/>
                        <a:gd name="T31" fmla="*/ 2 h 14"/>
                        <a:gd name="T32" fmla="*/ 6 w 17"/>
                        <a:gd name="T33" fmla="*/ 3 h 14"/>
                        <a:gd name="T34" fmla="*/ 4 w 17"/>
                        <a:gd name="T35" fmla="*/ 3 h 14"/>
                        <a:gd name="T36" fmla="*/ 2 w 17"/>
                        <a:gd name="T37" fmla="*/ 4 h 14"/>
                        <a:gd name="T38" fmla="*/ 2 w 17"/>
                        <a:gd name="T39" fmla="*/ 7 h 14"/>
                        <a:gd name="T40" fmla="*/ 3 w 17"/>
                        <a:gd name="T41" fmla="*/ 8 h 14"/>
                        <a:gd name="T42" fmla="*/ 3 w 17"/>
                        <a:gd name="T43" fmla="*/ 10 h 14"/>
                        <a:gd name="T44" fmla="*/ 3 w 17"/>
                        <a:gd name="T45" fmla="*/ 11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7" h="14">
                          <a:moveTo>
                            <a:pt x="3" y="11"/>
                          </a:moveTo>
                          <a:cubicBezTo>
                            <a:pt x="3" y="11"/>
                            <a:pt x="4" y="12"/>
                            <a:pt x="3" y="12"/>
                          </a:cubicBezTo>
                          <a:cubicBezTo>
                            <a:pt x="3" y="12"/>
                            <a:pt x="2" y="14"/>
                            <a:pt x="2" y="14"/>
                          </a:cubicBez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3" y="14"/>
                            <a:pt x="8" y="13"/>
                            <a:pt x="8" y="12"/>
                          </a:cubicBezTo>
                          <a:cubicBezTo>
                            <a:pt x="9" y="11"/>
                            <a:pt x="8" y="11"/>
                            <a:pt x="8" y="10"/>
                          </a:cubicBezTo>
                          <a:cubicBezTo>
                            <a:pt x="8" y="8"/>
                            <a:pt x="9" y="11"/>
                            <a:pt x="10" y="10"/>
                          </a:cubicBezTo>
                          <a:cubicBezTo>
                            <a:pt x="12" y="10"/>
                            <a:pt x="12" y="8"/>
                            <a:pt x="12" y="7"/>
                          </a:cubicBezTo>
                          <a:cubicBezTo>
                            <a:pt x="13" y="5"/>
                            <a:pt x="13" y="6"/>
                            <a:pt x="14" y="6"/>
                          </a:cubicBezTo>
                          <a:cubicBezTo>
                            <a:pt x="15" y="6"/>
                            <a:pt x="16" y="6"/>
                            <a:pt x="16" y="5"/>
                          </a:cubicBezTo>
                          <a:cubicBezTo>
                            <a:pt x="16" y="4"/>
                            <a:pt x="17" y="4"/>
                            <a:pt x="17" y="4"/>
                          </a:cubicBezTo>
                          <a:cubicBezTo>
                            <a:pt x="17" y="4"/>
                            <a:pt x="17" y="3"/>
                            <a:pt x="17" y="2"/>
                          </a:cubicBezTo>
                          <a:cubicBezTo>
                            <a:pt x="17" y="1"/>
                            <a:pt x="16" y="0"/>
                            <a:pt x="16" y="0"/>
                          </a:cubicBezTo>
                          <a:cubicBezTo>
                            <a:pt x="16" y="0"/>
                            <a:pt x="16" y="1"/>
                            <a:pt x="14" y="1"/>
                          </a:cubicBezTo>
                          <a:cubicBezTo>
                            <a:pt x="13" y="2"/>
                            <a:pt x="12" y="1"/>
                            <a:pt x="11" y="1"/>
                          </a:cubicBezTo>
                          <a:cubicBezTo>
                            <a:pt x="10" y="1"/>
                            <a:pt x="10" y="1"/>
                            <a:pt x="9" y="2"/>
                          </a:cubicBezTo>
                          <a:cubicBezTo>
                            <a:pt x="9" y="3"/>
                            <a:pt x="7" y="3"/>
                            <a:pt x="6" y="3"/>
                          </a:cubicBezTo>
                          <a:cubicBezTo>
                            <a:pt x="4" y="3"/>
                            <a:pt x="4" y="2"/>
                            <a:pt x="4" y="3"/>
                          </a:cubicBezTo>
                          <a:cubicBezTo>
                            <a:pt x="4" y="4"/>
                            <a:pt x="2" y="4"/>
                            <a:pt x="2" y="4"/>
                          </a:cubicBezTo>
                          <a:cubicBezTo>
                            <a:pt x="2" y="4"/>
                            <a:pt x="0" y="7"/>
                            <a:pt x="2" y="7"/>
                          </a:cubicBezTo>
                          <a:cubicBezTo>
                            <a:pt x="3" y="7"/>
                            <a:pt x="3" y="7"/>
                            <a:pt x="3" y="8"/>
                          </a:cubicBezTo>
                          <a:cubicBezTo>
                            <a:pt x="3" y="9"/>
                            <a:pt x="2" y="10"/>
                            <a:pt x="3" y="10"/>
                          </a:cubicBezTo>
                          <a:lnTo>
                            <a:pt x="3" y="11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26" name="Freeform 67">
                      <a:extLst>
                        <a:ext uri="{FF2B5EF4-FFF2-40B4-BE49-F238E27FC236}">
                          <a16:creationId xmlns:a16="http://schemas.microsoft.com/office/drawing/2014/main" id="{9F6D5811-6487-0F78-5235-CE2BD06419B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549343" y="1928187"/>
                      <a:ext cx="139750" cy="122073"/>
                    </a:xfrm>
                    <a:custGeom>
                      <a:avLst/>
                      <a:gdLst>
                        <a:gd name="T0" fmla="*/ 20 w 20"/>
                        <a:gd name="T1" fmla="*/ 5 h 17"/>
                        <a:gd name="T2" fmla="*/ 19 w 20"/>
                        <a:gd name="T3" fmla="*/ 4 h 17"/>
                        <a:gd name="T4" fmla="*/ 19 w 20"/>
                        <a:gd name="T5" fmla="*/ 3 h 17"/>
                        <a:gd name="T6" fmla="*/ 16 w 20"/>
                        <a:gd name="T7" fmla="*/ 3 h 17"/>
                        <a:gd name="T8" fmla="*/ 15 w 20"/>
                        <a:gd name="T9" fmla="*/ 3 h 17"/>
                        <a:gd name="T10" fmla="*/ 14 w 20"/>
                        <a:gd name="T11" fmla="*/ 2 h 17"/>
                        <a:gd name="T12" fmla="*/ 12 w 20"/>
                        <a:gd name="T13" fmla="*/ 3 h 17"/>
                        <a:gd name="T14" fmla="*/ 11 w 20"/>
                        <a:gd name="T15" fmla="*/ 3 h 17"/>
                        <a:gd name="T16" fmla="*/ 10 w 20"/>
                        <a:gd name="T17" fmla="*/ 5 h 17"/>
                        <a:gd name="T18" fmla="*/ 7 w 20"/>
                        <a:gd name="T19" fmla="*/ 5 h 17"/>
                        <a:gd name="T20" fmla="*/ 5 w 20"/>
                        <a:gd name="T21" fmla="*/ 9 h 17"/>
                        <a:gd name="T22" fmla="*/ 6 w 20"/>
                        <a:gd name="T23" fmla="*/ 11 h 17"/>
                        <a:gd name="T24" fmla="*/ 4 w 20"/>
                        <a:gd name="T25" fmla="*/ 12 h 17"/>
                        <a:gd name="T26" fmla="*/ 5 w 20"/>
                        <a:gd name="T27" fmla="*/ 13 h 17"/>
                        <a:gd name="T28" fmla="*/ 4 w 20"/>
                        <a:gd name="T29" fmla="*/ 14 h 17"/>
                        <a:gd name="T30" fmla="*/ 2 w 20"/>
                        <a:gd name="T31" fmla="*/ 14 h 17"/>
                        <a:gd name="T32" fmla="*/ 0 w 20"/>
                        <a:gd name="T33" fmla="*/ 13 h 17"/>
                        <a:gd name="T34" fmla="*/ 0 w 20"/>
                        <a:gd name="T35" fmla="*/ 13 h 17"/>
                        <a:gd name="T36" fmla="*/ 3 w 20"/>
                        <a:gd name="T37" fmla="*/ 16 h 17"/>
                        <a:gd name="T38" fmla="*/ 6 w 20"/>
                        <a:gd name="T39" fmla="*/ 15 h 17"/>
                        <a:gd name="T40" fmla="*/ 8 w 20"/>
                        <a:gd name="T41" fmla="*/ 16 h 17"/>
                        <a:gd name="T42" fmla="*/ 10 w 20"/>
                        <a:gd name="T43" fmla="*/ 17 h 17"/>
                        <a:gd name="T44" fmla="*/ 12 w 20"/>
                        <a:gd name="T45" fmla="*/ 13 h 17"/>
                        <a:gd name="T46" fmla="*/ 14 w 20"/>
                        <a:gd name="T47" fmla="*/ 11 h 17"/>
                        <a:gd name="T48" fmla="*/ 17 w 20"/>
                        <a:gd name="T49" fmla="*/ 11 h 17"/>
                        <a:gd name="T50" fmla="*/ 18 w 20"/>
                        <a:gd name="T51" fmla="*/ 9 h 17"/>
                        <a:gd name="T52" fmla="*/ 19 w 20"/>
                        <a:gd name="T53" fmla="*/ 8 h 17"/>
                        <a:gd name="T54" fmla="*/ 20 w 20"/>
                        <a:gd name="T55" fmla="*/ 5 h 17"/>
                        <a:gd name="T56" fmla="*/ 1 w 20"/>
                        <a:gd name="T57" fmla="*/ 12 h 17"/>
                        <a:gd name="T58" fmla="*/ 2 w 20"/>
                        <a:gd name="T59" fmla="*/ 13 h 17"/>
                        <a:gd name="T60" fmla="*/ 3 w 20"/>
                        <a:gd name="T61" fmla="*/ 13 h 17"/>
                        <a:gd name="T62" fmla="*/ 3 w 20"/>
                        <a:gd name="T63" fmla="*/ 12 h 17"/>
                        <a:gd name="T64" fmla="*/ 1 w 20"/>
                        <a:gd name="T65" fmla="*/ 12 h 17"/>
                        <a:gd name="T66" fmla="*/ 13 w 20"/>
                        <a:gd name="T67" fmla="*/ 1 h 17"/>
                        <a:gd name="T68" fmla="*/ 12 w 20"/>
                        <a:gd name="T69" fmla="*/ 2 h 17"/>
                        <a:gd name="T70" fmla="*/ 13 w 20"/>
                        <a:gd name="T71" fmla="*/ 1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20" h="17">
                          <a:moveTo>
                            <a:pt x="20" y="5"/>
                          </a:moveTo>
                          <a:cubicBezTo>
                            <a:pt x="20" y="5"/>
                            <a:pt x="19" y="4"/>
                            <a:pt x="19" y="4"/>
                          </a:cubicBezTo>
                          <a:cubicBezTo>
                            <a:pt x="18" y="4"/>
                            <a:pt x="19" y="3"/>
                            <a:pt x="19" y="3"/>
                          </a:cubicBezTo>
                          <a:cubicBezTo>
                            <a:pt x="18" y="2"/>
                            <a:pt x="17" y="3"/>
                            <a:pt x="16" y="3"/>
                          </a:cubicBezTo>
                          <a:cubicBezTo>
                            <a:pt x="15" y="3"/>
                            <a:pt x="15" y="3"/>
                            <a:pt x="15" y="3"/>
                          </a:cubicBezTo>
                          <a:cubicBezTo>
                            <a:pt x="14" y="2"/>
                            <a:pt x="14" y="2"/>
                            <a:pt x="14" y="2"/>
                          </a:cubicBezTo>
                          <a:cubicBezTo>
                            <a:pt x="13" y="2"/>
                            <a:pt x="12" y="3"/>
                            <a:pt x="12" y="3"/>
                          </a:cubicBezTo>
                          <a:cubicBezTo>
                            <a:pt x="12" y="3"/>
                            <a:pt x="11" y="3"/>
                            <a:pt x="11" y="3"/>
                          </a:cubicBezTo>
                          <a:cubicBezTo>
                            <a:pt x="11" y="3"/>
                            <a:pt x="11" y="4"/>
                            <a:pt x="10" y="5"/>
                          </a:cubicBezTo>
                          <a:cubicBezTo>
                            <a:pt x="9" y="5"/>
                            <a:pt x="8" y="5"/>
                            <a:pt x="7" y="5"/>
                          </a:cubicBezTo>
                          <a:cubicBezTo>
                            <a:pt x="6" y="6"/>
                            <a:pt x="6" y="8"/>
                            <a:pt x="5" y="9"/>
                          </a:cubicBezTo>
                          <a:cubicBezTo>
                            <a:pt x="5" y="10"/>
                            <a:pt x="6" y="10"/>
                            <a:pt x="6" y="11"/>
                          </a:cubicBezTo>
                          <a:cubicBezTo>
                            <a:pt x="6" y="11"/>
                            <a:pt x="5" y="11"/>
                            <a:pt x="4" y="12"/>
                          </a:cubicBezTo>
                          <a:cubicBezTo>
                            <a:pt x="4" y="12"/>
                            <a:pt x="5" y="13"/>
                            <a:pt x="5" y="13"/>
                          </a:cubicBezTo>
                          <a:cubicBezTo>
                            <a:pt x="5" y="13"/>
                            <a:pt x="4" y="13"/>
                            <a:pt x="4" y="14"/>
                          </a:cubicBezTo>
                          <a:cubicBezTo>
                            <a:pt x="4" y="14"/>
                            <a:pt x="2" y="14"/>
                            <a:pt x="2" y="14"/>
                          </a:cubicBezTo>
                          <a:cubicBezTo>
                            <a:pt x="1" y="14"/>
                            <a:pt x="1" y="13"/>
                            <a:pt x="0" y="13"/>
                          </a:cubicBezTo>
                          <a:cubicBezTo>
                            <a:pt x="0" y="13"/>
                            <a:pt x="0" y="13"/>
                            <a:pt x="0" y="13"/>
                          </a:cubicBezTo>
                          <a:cubicBezTo>
                            <a:pt x="0" y="13"/>
                            <a:pt x="1" y="16"/>
                            <a:pt x="3" y="16"/>
                          </a:cubicBezTo>
                          <a:cubicBezTo>
                            <a:pt x="5" y="16"/>
                            <a:pt x="5" y="15"/>
                            <a:pt x="6" y="15"/>
                          </a:cubicBezTo>
                          <a:cubicBezTo>
                            <a:pt x="7" y="15"/>
                            <a:pt x="8" y="15"/>
                            <a:pt x="8" y="16"/>
                          </a:cubicBezTo>
                          <a:cubicBezTo>
                            <a:pt x="8" y="17"/>
                            <a:pt x="10" y="17"/>
                            <a:pt x="10" y="17"/>
                          </a:cubicBezTo>
                          <a:cubicBezTo>
                            <a:pt x="10" y="17"/>
                            <a:pt x="11" y="14"/>
                            <a:pt x="12" y="13"/>
                          </a:cubicBezTo>
                          <a:cubicBezTo>
                            <a:pt x="12" y="12"/>
                            <a:pt x="12" y="11"/>
                            <a:pt x="14" y="11"/>
                          </a:cubicBezTo>
                          <a:cubicBezTo>
                            <a:pt x="16" y="12"/>
                            <a:pt x="17" y="11"/>
                            <a:pt x="17" y="11"/>
                          </a:cubicBezTo>
                          <a:cubicBezTo>
                            <a:pt x="17" y="11"/>
                            <a:pt x="19" y="10"/>
                            <a:pt x="18" y="9"/>
                          </a:cubicBezTo>
                          <a:cubicBezTo>
                            <a:pt x="17" y="9"/>
                            <a:pt x="17" y="8"/>
                            <a:pt x="19" y="8"/>
                          </a:cubicBezTo>
                          <a:cubicBezTo>
                            <a:pt x="20" y="8"/>
                            <a:pt x="20" y="5"/>
                            <a:pt x="20" y="5"/>
                          </a:cubicBezTo>
                          <a:close/>
                          <a:moveTo>
                            <a:pt x="1" y="12"/>
                          </a:moveTo>
                          <a:cubicBezTo>
                            <a:pt x="1" y="12"/>
                            <a:pt x="2" y="13"/>
                            <a:pt x="2" y="13"/>
                          </a:cubicBezTo>
                          <a:cubicBezTo>
                            <a:pt x="2" y="13"/>
                            <a:pt x="3" y="13"/>
                            <a:pt x="3" y="13"/>
                          </a:cubicBezTo>
                          <a:cubicBezTo>
                            <a:pt x="3" y="13"/>
                            <a:pt x="3" y="12"/>
                            <a:pt x="3" y="12"/>
                          </a:cubicBezTo>
                          <a:cubicBezTo>
                            <a:pt x="2" y="12"/>
                            <a:pt x="2" y="12"/>
                            <a:pt x="1" y="12"/>
                          </a:cubicBezTo>
                          <a:close/>
                          <a:moveTo>
                            <a:pt x="13" y="1"/>
                          </a:moveTo>
                          <a:cubicBezTo>
                            <a:pt x="12" y="1"/>
                            <a:pt x="10" y="2"/>
                            <a:pt x="12" y="2"/>
                          </a:cubicBezTo>
                          <a:cubicBezTo>
                            <a:pt x="13" y="2"/>
                            <a:pt x="14" y="0"/>
                            <a:pt x="13" y="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27" name="Freeform 74">
                      <a:extLst>
                        <a:ext uri="{FF2B5EF4-FFF2-40B4-BE49-F238E27FC236}">
                          <a16:creationId xmlns:a16="http://schemas.microsoft.com/office/drawing/2014/main" id="{A89966DD-3FED-B6C9-AA3D-82D24B39ED6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654156" y="2371263"/>
                      <a:ext cx="15285" cy="6783"/>
                    </a:xfrm>
                    <a:custGeom>
                      <a:avLst/>
                      <a:gdLst>
                        <a:gd name="T0" fmla="*/ 1 w 2"/>
                        <a:gd name="T1" fmla="*/ 1 h 1"/>
                        <a:gd name="T2" fmla="*/ 0 w 2"/>
                        <a:gd name="T3" fmla="*/ 0 h 1"/>
                        <a:gd name="T4" fmla="*/ 1 w 2"/>
                        <a:gd name="T5" fmla="*/ 0 h 1"/>
                        <a:gd name="T6" fmla="*/ 2 w 2"/>
                        <a:gd name="T7" fmla="*/ 1 h 1"/>
                        <a:gd name="T8" fmla="*/ 1 w 2"/>
                        <a:gd name="T9" fmla="*/ 1 h 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" h="1">
                          <a:moveTo>
                            <a:pt x="1" y="1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1"/>
                            <a:pt x="1" y="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28" name="Freeform 75">
                      <a:extLst>
                        <a:ext uri="{FF2B5EF4-FFF2-40B4-BE49-F238E27FC236}">
                          <a16:creationId xmlns:a16="http://schemas.microsoft.com/office/drawing/2014/main" id="{1CA683E3-E37E-6430-B150-AE66F13D52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00497" y="2145205"/>
                      <a:ext cx="126648" cy="153720"/>
                    </a:xfrm>
                    <a:custGeom>
                      <a:avLst/>
                      <a:gdLst>
                        <a:gd name="T0" fmla="*/ 9 w 18"/>
                        <a:gd name="T1" fmla="*/ 21 h 21"/>
                        <a:gd name="T2" fmla="*/ 10 w 18"/>
                        <a:gd name="T3" fmla="*/ 18 h 21"/>
                        <a:gd name="T4" fmla="*/ 12 w 18"/>
                        <a:gd name="T5" fmla="*/ 15 h 21"/>
                        <a:gd name="T6" fmla="*/ 14 w 18"/>
                        <a:gd name="T7" fmla="*/ 16 h 21"/>
                        <a:gd name="T8" fmla="*/ 18 w 18"/>
                        <a:gd name="T9" fmla="*/ 17 h 21"/>
                        <a:gd name="T10" fmla="*/ 15 w 18"/>
                        <a:gd name="T11" fmla="*/ 14 h 21"/>
                        <a:gd name="T12" fmla="*/ 13 w 18"/>
                        <a:gd name="T13" fmla="*/ 11 h 21"/>
                        <a:gd name="T14" fmla="*/ 13 w 18"/>
                        <a:gd name="T15" fmla="*/ 9 h 21"/>
                        <a:gd name="T16" fmla="*/ 12 w 18"/>
                        <a:gd name="T17" fmla="*/ 6 h 21"/>
                        <a:gd name="T18" fmla="*/ 10 w 18"/>
                        <a:gd name="T19" fmla="*/ 4 h 21"/>
                        <a:gd name="T20" fmla="*/ 8 w 18"/>
                        <a:gd name="T21" fmla="*/ 2 h 21"/>
                        <a:gd name="T22" fmla="*/ 6 w 18"/>
                        <a:gd name="T23" fmla="*/ 1 h 21"/>
                        <a:gd name="T24" fmla="*/ 3 w 18"/>
                        <a:gd name="T25" fmla="*/ 1 h 21"/>
                        <a:gd name="T26" fmla="*/ 0 w 18"/>
                        <a:gd name="T27" fmla="*/ 2 h 21"/>
                        <a:gd name="T28" fmla="*/ 3 w 18"/>
                        <a:gd name="T29" fmla="*/ 5 h 21"/>
                        <a:gd name="T30" fmla="*/ 5 w 18"/>
                        <a:gd name="T31" fmla="*/ 8 h 21"/>
                        <a:gd name="T32" fmla="*/ 7 w 18"/>
                        <a:gd name="T33" fmla="*/ 11 h 21"/>
                        <a:gd name="T34" fmla="*/ 7 w 18"/>
                        <a:gd name="T35" fmla="*/ 14 h 21"/>
                        <a:gd name="T36" fmla="*/ 7 w 18"/>
                        <a:gd name="T37" fmla="*/ 15 h 21"/>
                        <a:gd name="T38" fmla="*/ 7 w 18"/>
                        <a:gd name="T39" fmla="*/ 18 h 21"/>
                        <a:gd name="T40" fmla="*/ 8 w 18"/>
                        <a:gd name="T41" fmla="*/ 20 h 21"/>
                        <a:gd name="T42" fmla="*/ 9 w 18"/>
                        <a:gd name="T43" fmla="*/ 21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18" h="21">
                          <a:moveTo>
                            <a:pt x="9" y="21"/>
                          </a:moveTo>
                          <a:cubicBezTo>
                            <a:pt x="9" y="21"/>
                            <a:pt x="10" y="19"/>
                            <a:pt x="10" y="18"/>
                          </a:cubicBezTo>
                          <a:cubicBezTo>
                            <a:pt x="10" y="17"/>
                            <a:pt x="13" y="16"/>
                            <a:pt x="12" y="15"/>
                          </a:cubicBezTo>
                          <a:cubicBezTo>
                            <a:pt x="12" y="14"/>
                            <a:pt x="14" y="16"/>
                            <a:pt x="14" y="16"/>
                          </a:cubicBezTo>
                          <a:cubicBezTo>
                            <a:pt x="15" y="16"/>
                            <a:pt x="18" y="17"/>
                            <a:pt x="18" y="17"/>
                          </a:cubicBezTo>
                          <a:cubicBezTo>
                            <a:pt x="15" y="14"/>
                            <a:pt x="15" y="14"/>
                            <a:pt x="15" y="14"/>
                          </a:cubicBezTo>
                          <a:cubicBezTo>
                            <a:pt x="15" y="14"/>
                            <a:pt x="13" y="13"/>
                            <a:pt x="13" y="11"/>
                          </a:cubicBezTo>
                          <a:cubicBezTo>
                            <a:pt x="13" y="10"/>
                            <a:pt x="13" y="10"/>
                            <a:pt x="13" y="9"/>
                          </a:cubicBezTo>
                          <a:cubicBezTo>
                            <a:pt x="12" y="8"/>
                            <a:pt x="11" y="8"/>
                            <a:pt x="12" y="6"/>
                          </a:cubicBezTo>
                          <a:cubicBezTo>
                            <a:pt x="12" y="5"/>
                            <a:pt x="11" y="4"/>
                            <a:pt x="10" y="4"/>
                          </a:cubicBezTo>
                          <a:cubicBezTo>
                            <a:pt x="9" y="3"/>
                            <a:pt x="9" y="3"/>
                            <a:pt x="8" y="2"/>
                          </a:cubicBezTo>
                          <a:cubicBezTo>
                            <a:pt x="7" y="2"/>
                            <a:pt x="7" y="1"/>
                            <a:pt x="6" y="1"/>
                          </a:cubicBezTo>
                          <a:cubicBezTo>
                            <a:pt x="5" y="1"/>
                            <a:pt x="3" y="0"/>
                            <a:pt x="3" y="1"/>
                          </a:cubicBezTo>
                          <a:cubicBezTo>
                            <a:pt x="2" y="1"/>
                            <a:pt x="0" y="1"/>
                            <a:pt x="0" y="2"/>
                          </a:cubicBezTo>
                          <a:cubicBezTo>
                            <a:pt x="0" y="2"/>
                            <a:pt x="3" y="4"/>
                            <a:pt x="3" y="5"/>
                          </a:cubicBezTo>
                          <a:cubicBezTo>
                            <a:pt x="4" y="7"/>
                            <a:pt x="4" y="7"/>
                            <a:pt x="5" y="8"/>
                          </a:cubicBezTo>
                          <a:cubicBezTo>
                            <a:pt x="7" y="10"/>
                            <a:pt x="7" y="10"/>
                            <a:pt x="7" y="11"/>
                          </a:cubicBezTo>
                          <a:cubicBezTo>
                            <a:pt x="8" y="12"/>
                            <a:pt x="6" y="13"/>
                            <a:pt x="7" y="14"/>
                          </a:cubicBezTo>
                          <a:cubicBezTo>
                            <a:pt x="8" y="14"/>
                            <a:pt x="7" y="14"/>
                            <a:pt x="7" y="15"/>
                          </a:cubicBezTo>
                          <a:cubicBezTo>
                            <a:pt x="8" y="16"/>
                            <a:pt x="7" y="18"/>
                            <a:pt x="7" y="18"/>
                          </a:cubicBezTo>
                          <a:cubicBezTo>
                            <a:pt x="8" y="18"/>
                            <a:pt x="7" y="19"/>
                            <a:pt x="8" y="20"/>
                          </a:cubicBezTo>
                          <a:cubicBezTo>
                            <a:pt x="8" y="20"/>
                            <a:pt x="8" y="21"/>
                            <a:pt x="9" y="2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29" name="Freeform 83">
                      <a:extLst>
                        <a:ext uri="{FF2B5EF4-FFF2-40B4-BE49-F238E27FC236}">
                          <a16:creationId xmlns:a16="http://schemas.microsoft.com/office/drawing/2014/main" id="{92020DBD-07B7-BE41-2D80-290040562A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619220" y="2086429"/>
                      <a:ext cx="28387" cy="38430"/>
                    </a:xfrm>
                    <a:custGeom>
                      <a:avLst/>
                      <a:gdLst>
                        <a:gd name="T0" fmla="*/ 1 w 4"/>
                        <a:gd name="T1" fmla="*/ 3 h 5"/>
                        <a:gd name="T2" fmla="*/ 1 w 4"/>
                        <a:gd name="T3" fmla="*/ 2 h 5"/>
                        <a:gd name="T4" fmla="*/ 2 w 4"/>
                        <a:gd name="T5" fmla="*/ 0 h 5"/>
                        <a:gd name="T6" fmla="*/ 3 w 4"/>
                        <a:gd name="T7" fmla="*/ 1 h 5"/>
                        <a:gd name="T8" fmla="*/ 3 w 4"/>
                        <a:gd name="T9" fmla="*/ 3 h 5"/>
                        <a:gd name="T10" fmla="*/ 3 w 4"/>
                        <a:gd name="T11" fmla="*/ 5 h 5"/>
                        <a:gd name="T12" fmla="*/ 2 w 4"/>
                        <a:gd name="T13" fmla="*/ 5 h 5"/>
                        <a:gd name="T14" fmla="*/ 1 w 4"/>
                        <a:gd name="T15" fmla="*/ 3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4" h="5">
                          <a:moveTo>
                            <a:pt x="1" y="3"/>
                          </a:moveTo>
                          <a:cubicBezTo>
                            <a:pt x="1" y="3"/>
                            <a:pt x="1" y="3"/>
                            <a:pt x="1" y="2"/>
                          </a:cubicBezTo>
                          <a:cubicBezTo>
                            <a:pt x="1" y="1"/>
                            <a:pt x="0" y="0"/>
                            <a:pt x="2" y="0"/>
                          </a:cubicBezTo>
                          <a:cubicBezTo>
                            <a:pt x="2" y="0"/>
                            <a:pt x="2" y="0"/>
                            <a:pt x="3" y="1"/>
                          </a:cubicBezTo>
                          <a:cubicBezTo>
                            <a:pt x="4" y="3"/>
                            <a:pt x="4" y="1"/>
                            <a:pt x="3" y="3"/>
                          </a:cubicBezTo>
                          <a:cubicBezTo>
                            <a:pt x="3" y="4"/>
                            <a:pt x="3" y="5"/>
                            <a:pt x="3" y="5"/>
                          </a:cubicBezTo>
                          <a:cubicBezTo>
                            <a:pt x="3" y="5"/>
                            <a:pt x="2" y="5"/>
                            <a:pt x="2" y="5"/>
                          </a:cubicBezTo>
                          <a:cubicBezTo>
                            <a:pt x="1" y="4"/>
                            <a:pt x="1" y="3"/>
                            <a:pt x="1" y="3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30" name="Freeform 84">
                      <a:extLst>
                        <a:ext uri="{FF2B5EF4-FFF2-40B4-BE49-F238E27FC236}">
                          <a16:creationId xmlns:a16="http://schemas.microsoft.com/office/drawing/2014/main" id="{C9E1CE77-774A-EC88-81C5-5FDEE8E3C7B0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103975" y="1790291"/>
                      <a:ext cx="196522" cy="137896"/>
                    </a:xfrm>
                    <a:custGeom>
                      <a:avLst/>
                      <a:gdLst>
                        <a:gd name="T0" fmla="*/ 2 w 28"/>
                        <a:gd name="T1" fmla="*/ 1 h 19"/>
                        <a:gd name="T2" fmla="*/ 2 w 28"/>
                        <a:gd name="T3" fmla="*/ 8 h 19"/>
                        <a:gd name="T4" fmla="*/ 1 w 28"/>
                        <a:gd name="T5" fmla="*/ 8 h 19"/>
                        <a:gd name="T6" fmla="*/ 5 w 28"/>
                        <a:gd name="T7" fmla="*/ 12 h 19"/>
                        <a:gd name="T8" fmla="*/ 10 w 28"/>
                        <a:gd name="T9" fmla="*/ 13 h 19"/>
                        <a:gd name="T10" fmla="*/ 11 w 28"/>
                        <a:gd name="T11" fmla="*/ 17 h 19"/>
                        <a:gd name="T12" fmla="*/ 17 w 28"/>
                        <a:gd name="T13" fmla="*/ 17 h 19"/>
                        <a:gd name="T14" fmla="*/ 18 w 28"/>
                        <a:gd name="T15" fmla="*/ 19 h 19"/>
                        <a:gd name="T16" fmla="*/ 20 w 28"/>
                        <a:gd name="T17" fmla="*/ 18 h 19"/>
                        <a:gd name="T18" fmla="*/ 23 w 28"/>
                        <a:gd name="T19" fmla="*/ 18 h 19"/>
                        <a:gd name="T20" fmla="*/ 24 w 28"/>
                        <a:gd name="T21" fmla="*/ 16 h 19"/>
                        <a:gd name="T22" fmla="*/ 25 w 28"/>
                        <a:gd name="T23" fmla="*/ 16 h 19"/>
                        <a:gd name="T24" fmla="*/ 25 w 28"/>
                        <a:gd name="T25" fmla="*/ 14 h 19"/>
                        <a:gd name="T26" fmla="*/ 27 w 28"/>
                        <a:gd name="T27" fmla="*/ 10 h 19"/>
                        <a:gd name="T28" fmla="*/ 28 w 28"/>
                        <a:gd name="T29" fmla="*/ 7 h 19"/>
                        <a:gd name="T30" fmla="*/ 26 w 28"/>
                        <a:gd name="T31" fmla="*/ 7 h 19"/>
                        <a:gd name="T32" fmla="*/ 24 w 28"/>
                        <a:gd name="T33" fmla="*/ 5 h 19"/>
                        <a:gd name="T34" fmla="*/ 21 w 28"/>
                        <a:gd name="T35" fmla="*/ 5 h 19"/>
                        <a:gd name="T36" fmla="*/ 20 w 28"/>
                        <a:gd name="T37" fmla="*/ 3 h 19"/>
                        <a:gd name="T38" fmla="*/ 17 w 28"/>
                        <a:gd name="T39" fmla="*/ 3 h 19"/>
                        <a:gd name="T40" fmla="*/ 15 w 28"/>
                        <a:gd name="T41" fmla="*/ 2 h 19"/>
                        <a:gd name="T42" fmla="*/ 11 w 28"/>
                        <a:gd name="T43" fmla="*/ 1 h 19"/>
                        <a:gd name="T44" fmla="*/ 6 w 28"/>
                        <a:gd name="T45" fmla="*/ 0 h 19"/>
                        <a:gd name="T46" fmla="*/ 2 w 28"/>
                        <a:gd name="T47" fmla="*/ 1 h 19"/>
                        <a:gd name="T48" fmla="*/ 0 w 28"/>
                        <a:gd name="T49" fmla="*/ 6 h 19"/>
                        <a:gd name="T50" fmla="*/ 0 w 28"/>
                        <a:gd name="T51" fmla="*/ 7 h 19"/>
                        <a:gd name="T52" fmla="*/ 1 w 28"/>
                        <a:gd name="T53" fmla="*/ 7 h 19"/>
                        <a:gd name="T54" fmla="*/ 0 w 28"/>
                        <a:gd name="T55" fmla="*/ 6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28" h="19">
                          <a:moveTo>
                            <a:pt x="2" y="1"/>
                          </a:moveTo>
                          <a:cubicBezTo>
                            <a:pt x="2" y="3"/>
                            <a:pt x="2" y="5"/>
                            <a:pt x="2" y="8"/>
                          </a:cubicBezTo>
                          <a:cubicBezTo>
                            <a:pt x="2" y="8"/>
                            <a:pt x="1" y="8"/>
                            <a:pt x="1" y="8"/>
                          </a:cubicBezTo>
                          <a:cubicBezTo>
                            <a:pt x="1" y="8"/>
                            <a:pt x="4" y="11"/>
                            <a:pt x="5" y="12"/>
                          </a:cubicBezTo>
                          <a:cubicBezTo>
                            <a:pt x="6" y="13"/>
                            <a:pt x="10" y="13"/>
                            <a:pt x="10" y="13"/>
                          </a:cubicBezTo>
                          <a:cubicBezTo>
                            <a:pt x="11" y="17"/>
                            <a:pt x="11" y="17"/>
                            <a:pt x="11" y="17"/>
                          </a:cubicBezTo>
                          <a:cubicBezTo>
                            <a:pt x="11" y="17"/>
                            <a:pt x="16" y="17"/>
                            <a:pt x="17" y="17"/>
                          </a:cubicBezTo>
                          <a:cubicBezTo>
                            <a:pt x="19" y="18"/>
                            <a:pt x="18" y="19"/>
                            <a:pt x="18" y="19"/>
                          </a:cubicBezTo>
                          <a:cubicBezTo>
                            <a:pt x="20" y="18"/>
                            <a:pt x="20" y="18"/>
                            <a:pt x="20" y="18"/>
                          </a:cubicBezTo>
                          <a:cubicBezTo>
                            <a:pt x="23" y="18"/>
                            <a:pt x="23" y="18"/>
                            <a:pt x="23" y="18"/>
                          </a:cubicBezTo>
                          <a:cubicBezTo>
                            <a:pt x="23" y="18"/>
                            <a:pt x="24" y="16"/>
                            <a:pt x="24" y="16"/>
                          </a:cubicBezTo>
                          <a:cubicBezTo>
                            <a:pt x="25" y="16"/>
                            <a:pt x="25" y="16"/>
                            <a:pt x="25" y="16"/>
                          </a:cubicBezTo>
                          <a:cubicBezTo>
                            <a:pt x="25" y="16"/>
                            <a:pt x="26" y="15"/>
                            <a:pt x="25" y="14"/>
                          </a:cubicBezTo>
                          <a:cubicBezTo>
                            <a:pt x="25" y="12"/>
                            <a:pt x="26" y="11"/>
                            <a:pt x="27" y="10"/>
                          </a:cubicBezTo>
                          <a:cubicBezTo>
                            <a:pt x="28" y="9"/>
                            <a:pt x="28" y="7"/>
                            <a:pt x="28" y="7"/>
                          </a:cubicBezTo>
                          <a:cubicBezTo>
                            <a:pt x="28" y="7"/>
                            <a:pt x="27" y="7"/>
                            <a:pt x="26" y="7"/>
                          </a:cubicBezTo>
                          <a:cubicBezTo>
                            <a:pt x="25" y="6"/>
                            <a:pt x="24" y="6"/>
                            <a:pt x="24" y="5"/>
                          </a:cubicBezTo>
                          <a:cubicBezTo>
                            <a:pt x="23" y="5"/>
                            <a:pt x="22" y="5"/>
                            <a:pt x="21" y="5"/>
                          </a:cubicBezTo>
                          <a:cubicBezTo>
                            <a:pt x="20" y="4"/>
                            <a:pt x="20" y="3"/>
                            <a:pt x="20" y="3"/>
                          </a:cubicBezTo>
                          <a:cubicBezTo>
                            <a:pt x="20" y="3"/>
                            <a:pt x="18" y="3"/>
                            <a:pt x="17" y="3"/>
                          </a:cubicBezTo>
                          <a:cubicBezTo>
                            <a:pt x="16" y="3"/>
                            <a:pt x="16" y="2"/>
                            <a:pt x="15" y="2"/>
                          </a:cubicBezTo>
                          <a:cubicBezTo>
                            <a:pt x="13" y="2"/>
                            <a:pt x="13" y="2"/>
                            <a:pt x="11" y="1"/>
                          </a:cubicBezTo>
                          <a:cubicBezTo>
                            <a:pt x="8" y="1"/>
                            <a:pt x="7" y="0"/>
                            <a:pt x="6" y="0"/>
                          </a:cubicBezTo>
                          <a:cubicBezTo>
                            <a:pt x="5" y="0"/>
                            <a:pt x="2" y="1"/>
                            <a:pt x="2" y="1"/>
                          </a:cubicBezTo>
                          <a:close/>
                          <a:moveTo>
                            <a:pt x="0" y="6"/>
                          </a:move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1" y="7"/>
                            <a:pt x="1" y="7"/>
                            <a:pt x="1" y="7"/>
                          </a:cubicBezTo>
                          <a:cubicBezTo>
                            <a:pt x="0" y="6"/>
                            <a:pt x="1" y="6"/>
                            <a:pt x="0" y="6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31" name="Freeform 85">
                      <a:extLst>
                        <a:ext uri="{FF2B5EF4-FFF2-40B4-BE49-F238E27FC236}">
                          <a16:creationId xmlns:a16="http://schemas.microsoft.com/office/drawing/2014/main" id="{80DF5B13-A30E-BA17-1DB7-94D63B0837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61154" y="2210760"/>
                      <a:ext cx="19654" cy="15825"/>
                    </a:xfrm>
                    <a:custGeom>
                      <a:avLst/>
                      <a:gdLst>
                        <a:gd name="T0" fmla="*/ 2 w 3"/>
                        <a:gd name="T1" fmla="*/ 2 h 2"/>
                        <a:gd name="T2" fmla="*/ 1 w 3"/>
                        <a:gd name="T3" fmla="*/ 0 h 2"/>
                        <a:gd name="T4" fmla="*/ 2 w 3"/>
                        <a:gd name="T5" fmla="*/ 2 h 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" h="2">
                          <a:moveTo>
                            <a:pt x="2" y="2"/>
                          </a:moveTo>
                          <a:cubicBezTo>
                            <a:pt x="0" y="2"/>
                            <a:pt x="1" y="1"/>
                            <a:pt x="1" y="0"/>
                          </a:cubicBezTo>
                          <a:cubicBezTo>
                            <a:pt x="3" y="0"/>
                            <a:pt x="2" y="1"/>
                            <a:pt x="2" y="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32" name="Freeform 90">
                      <a:extLst>
                        <a:ext uri="{FF2B5EF4-FFF2-40B4-BE49-F238E27FC236}">
                          <a16:creationId xmlns:a16="http://schemas.microsoft.com/office/drawing/2014/main" id="{1FD332C5-ABF5-F724-944C-83D9991EEB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17076" y="1708909"/>
                      <a:ext cx="246746" cy="131114"/>
                    </a:xfrm>
                    <a:custGeom>
                      <a:avLst/>
                      <a:gdLst>
                        <a:gd name="T0" fmla="*/ 0 w 35"/>
                        <a:gd name="T1" fmla="*/ 12 h 18"/>
                        <a:gd name="T2" fmla="*/ 4 w 35"/>
                        <a:gd name="T3" fmla="*/ 11 h 18"/>
                        <a:gd name="T4" fmla="*/ 9 w 35"/>
                        <a:gd name="T5" fmla="*/ 12 h 18"/>
                        <a:gd name="T6" fmla="*/ 13 w 35"/>
                        <a:gd name="T7" fmla="*/ 13 h 18"/>
                        <a:gd name="T8" fmla="*/ 15 w 35"/>
                        <a:gd name="T9" fmla="*/ 14 h 18"/>
                        <a:gd name="T10" fmla="*/ 18 w 35"/>
                        <a:gd name="T11" fmla="*/ 14 h 18"/>
                        <a:gd name="T12" fmla="*/ 19 w 35"/>
                        <a:gd name="T13" fmla="*/ 16 h 18"/>
                        <a:gd name="T14" fmla="*/ 22 w 35"/>
                        <a:gd name="T15" fmla="*/ 16 h 18"/>
                        <a:gd name="T16" fmla="*/ 24 w 35"/>
                        <a:gd name="T17" fmla="*/ 18 h 18"/>
                        <a:gd name="T18" fmla="*/ 26 w 35"/>
                        <a:gd name="T19" fmla="*/ 18 h 18"/>
                        <a:gd name="T20" fmla="*/ 29 w 35"/>
                        <a:gd name="T21" fmla="*/ 17 h 18"/>
                        <a:gd name="T22" fmla="*/ 31 w 35"/>
                        <a:gd name="T23" fmla="*/ 15 h 18"/>
                        <a:gd name="T24" fmla="*/ 32 w 35"/>
                        <a:gd name="T25" fmla="*/ 13 h 18"/>
                        <a:gd name="T26" fmla="*/ 35 w 35"/>
                        <a:gd name="T27" fmla="*/ 13 h 18"/>
                        <a:gd name="T28" fmla="*/ 35 w 35"/>
                        <a:gd name="T29" fmla="*/ 11 h 18"/>
                        <a:gd name="T30" fmla="*/ 33 w 35"/>
                        <a:gd name="T31" fmla="*/ 9 h 18"/>
                        <a:gd name="T32" fmla="*/ 31 w 35"/>
                        <a:gd name="T33" fmla="*/ 8 h 18"/>
                        <a:gd name="T34" fmla="*/ 31 w 35"/>
                        <a:gd name="T35" fmla="*/ 5 h 18"/>
                        <a:gd name="T36" fmla="*/ 29 w 35"/>
                        <a:gd name="T37" fmla="*/ 5 h 18"/>
                        <a:gd name="T38" fmla="*/ 28 w 35"/>
                        <a:gd name="T39" fmla="*/ 3 h 18"/>
                        <a:gd name="T40" fmla="*/ 25 w 35"/>
                        <a:gd name="T41" fmla="*/ 4 h 18"/>
                        <a:gd name="T42" fmla="*/ 24 w 35"/>
                        <a:gd name="T43" fmla="*/ 2 h 18"/>
                        <a:gd name="T44" fmla="*/ 23 w 35"/>
                        <a:gd name="T45" fmla="*/ 2 h 18"/>
                        <a:gd name="T46" fmla="*/ 21 w 35"/>
                        <a:gd name="T47" fmla="*/ 0 h 18"/>
                        <a:gd name="T48" fmla="*/ 18 w 35"/>
                        <a:gd name="T49" fmla="*/ 0 h 18"/>
                        <a:gd name="T50" fmla="*/ 17 w 35"/>
                        <a:gd name="T51" fmla="*/ 0 h 18"/>
                        <a:gd name="T52" fmla="*/ 14 w 35"/>
                        <a:gd name="T53" fmla="*/ 0 h 18"/>
                        <a:gd name="T54" fmla="*/ 14 w 35"/>
                        <a:gd name="T55" fmla="*/ 6 h 18"/>
                        <a:gd name="T56" fmla="*/ 9 w 35"/>
                        <a:gd name="T57" fmla="*/ 7 h 18"/>
                        <a:gd name="T58" fmla="*/ 9 w 35"/>
                        <a:gd name="T59" fmla="*/ 6 h 18"/>
                        <a:gd name="T60" fmla="*/ 7 w 35"/>
                        <a:gd name="T61" fmla="*/ 4 h 18"/>
                        <a:gd name="T62" fmla="*/ 7 w 35"/>
                        <a:gd name="T63" fmla="*/ 3 h 18"/>
                        <a:gd name="T64" fmla="*/ 7 w 35"/>
                        <a:gd name="T65" fmla="*/ 2 h 18"/>
                        <a:gd name="T66" fmla="*/ 6 w 35"/>
                        <a:gd name="T67" fmla="*/ 2 h 18"/>
                        <a:gd name="T68" fmla="*/ 5 w 35"/>
                        <a:gd name="T69" fmla="*/ 3 h 18"/>
                        <a:gd name="T70" fmla="*/ 3 w 35"/>
                        <a:gd name="T71" fmla="*/ 5 h 18"/>
                        <a:gd name="T72" fmla="*/ 0 w 35"/>
                        <a:gd name="T73" fmla="*/ 12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35" h="18">
                          <a:moveTo>
                            <a:pt x="0" y="12"/>
                          </a:moveTo>
                          <a:cubicBezTo>
                            <a:pt x="0" y="12"/>
                            <a:pt x="3" y="11"/>
                            <a:pt x="4" y="11"/>
                          </a:cubicBezTo>
                          <a:cubicBezTo>
                            <a:pt x="5" y="11"/>
                            <a:pt x="6" y="12"/>
                            <a:pt x="9" y="12"/>
                          </a:cubicBezTo>
                          <a:cubicBezTo>
                            <a:pt x="11" y="13"/>
                            <a:pt x="11" y="13"/>
                            <a:pt x="13" y="13"/>
                          </a:cubicBezTo>
                          <a:cubicBezTo>
                            <a:pt x="14" y="13"/>
                            <a:pt x="14" y="14"/>
                            <a:pt x="15" y="14"/>
                          </a:cubicBezTo>
                          <a:cubicBezTo>
                            <a:pt x="16" y="14"/>
                            <a:pt x="18" y="14"/>
                            <a:pt x="18" y="14"/>
                          </a:cubicBezTo>
                          <a:cubicBezTo>
                            <a:pt x="18" y="14"/>
                            <a:pt x="18" y="15"/>
                            <a:pt x="19" y="16"/>
                          </a:cubicBezTo>
                          <a:cubicBezTo>
                            <a:pt x="20" y="16"/>
                            <a:pt x="21" y="16"/>
                            <a:pt x="22" y="16"/>
                          </a:cubicBezTo>
                          <a:cubicBezTo>
                            <a:pt x="22" y="17"/>
                            <a:pt x="23" y="17"/>
                            <a:pt x="24" y="18"/>
                          </a:cubicBezTo>
                          <a:cubicBezTo>
                            <a:pt x="25" y="18"/>
                            <a:pt x="26" y="18"/>
                            <a:pt x="26" y="18"/>
                          </a:cubicBezTo>
                          <a:cubicBezTo>
                            <a:pt x="26" y="18"/>
                            <a:pt x="27" y="16"/>
                            <a:pt x="29" y="17"/>
                          </a:cubicBezTo>
                          <a:cubicBezTo>
                            <a:pt x="31" y="17"/>
                            <a:pt x="31" y="17"/>
                            <a:pt x="31" y="15"/>
                          </a:cubicBezTo>
                          <a:cubicBezTo>
                            <a:pt x="31" y="13"/>
                            <a:pt x="32" y="13"/>
                            <a:pt x="32" y="13"/>
                          </a:cubicBezTo>
                          <a:cubicBezTo>
                            <a:pt x="32" y="13"/>
                            <a:pt x="34" y="14"/>
                            <a:pt x="35" y="13"/>
                          </a:cubicBezTo>
                          <a:cubicBezTo>
                            <a:pt x="35" y="11"/>
                            <a:pt x="35" y="11"/>
                            <a:pt x="35" y="11"/>
                          </a:cubicBezTo>
                          <a:cubicBezTo>
                            <a:pt x="35" y="11"/>
                            <a:pt x="34" y="10"/>
                            <a:pt x="33" y="9"/>
                          </a:cubicBezTo>
                          <a:cubicBezTo>
                            <a:pt x="32" y="8"/>
                            <a:pt x="31" y="9"/>
                            <a:pt x="31" y="8"/>
                          </a:cubicBezTo>
                          <a:cubicBezTo>
                            <a:pt x="31" y="7"/>
                            <a:pt x="31" y="5"/>
                            <a:pt x="31" y="5"/>
                          </a:cubicBezTo>
                          <a:cubicBezTo>
                            <a:pt x="31" y="5"/>
                            <a:pt x="29" y="6"/>
                            <a:pt x="29" y="5"/>
                          </a:cubicBezTo>
                          <a:cubicBezTo>
                            <a:pt x="28" y="4"/>
                            <a:pt x="28" y="3"/>
                            <a:pt x="28" y="3"/>
                          </a:cubicBezTo>
                          <a:cubicBezTo>
                            <a:pt x="25" y="4"/>
                            <a:pt x="25" y="4"/>
                            <a:pt x="25" y="4"/>
                          </a:cubicBezTo>
                          <a:cubicBezTo>
                            <a:pt x="24" y="2"/>
                            <a:pt x="24" y="2"/>
                            <a:pt x="24" y="2"/>
                          </a:cubicBezTo>
                          <a:cubicBezTo>
                            <a:pt x="23" y="2"/>
                            <a:pt x="23" y="2"/>
                            <a:pt x="23" y="2"/>
                          </a:cubicBezTo>
                          <a:cubicBezTo>
                            <a:pt x="23" y="2"/>
                            <a:pt x="23" y="1"/>
                            <a:pt x="21" y="0"/>
                          </a:cubicBezTo>
                          <a:cubicBezTo>
                            <a:pt x="20" y="0"/>
                            <a:pt x="18" y="0"/>
                            <a:pt x="18" y="0"/>
                          </a:cubicBezTo>
                          <a:cubicBezTo>
                            <a:pt x="18" y="0"/>
                            <a:pt x="18" y="0"/>
                            <a:pt x="17" y="0"/>
                          </a:cubicBezTo>
                          <a:cubicBezTo>
                            <a:pt x="16" y="0"/>
                            <a:pt x="14" y="0"/>
                            <a:pt x="14" y="0"/>
                          </a:cubicBezTo>
                          <a:cubicBezTo>
                            <a:pt x="14" y="2"/>
                            <a:pt x="14" y="4"/>
                            <a:pt x="14" y="6"/>
                          </a:cubicBezTo>
                          <a:cubicBezTo>
                            <a:pt x="13" y="6"/>
                            <a:pt x="11" y="8"/>
                            <a:pt x="9" y="7"/>
                          </a:cubicBezTo>
                          <a:cubicBezTo>
                            <a:pt x="9" y="7"/>
                            <a:pt x="9" y="6"/>
                            <a:pt x="9" y="6"/>
                          </a:cubicBezTo>
                          <a:cubicBezTo>
                            <a:pt x="9" y="6"/>
                            <a:pt x="7" y="4"/>
                            <a:pt x="7" y="4"/>
                          </a:cubicBezTo>
                          <a:cubicBezTo>
                            <a:pt x="7" y="4"/>
                            <a:pt x="6" y="3"/>
                            <a:pt x="7" y="3"/>
                          </a:cubicBezTo>
                          <a:cubicBezTo>
                            <a:pt x="7" y="3"/>
                            <a:pt x="7" y="2"/>
                            <a:pt x="7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3" y="3"/>
                            <a:pt x="4" y="3"/>
                            <a:pt x="3" y="5"/>
                          </a:cubicBezTo>
                          <a:cubicBezTo>
                            <a:pt x="1" y="8"/>
                            <a:pt x="0" y="10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33" name="Freeform 139">
                      <a:extLst>
                        <a:ext uri="{FF2B5EF4-FFF2-40B4-BE49-F238E27FC236}">
                          <a16:creationId xmlns:a16="http://schemas.microsoft.com/office/drawing/2014/main" id="{E6BDF77B-C452-0B5A-871C-39A68D6E1D9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704378" y="1717951"/>
                      <a:ext cx="161586" cy="174067"/>
                    </a:xfrm>
                    <a:custGeom>
                      <a:avLst/>
                      <a:gdLst>
                        <a:gd name="T0" fmla="*/ 8 w 23"/>
                        <a:gd name="T1" fmla="*/ 17 h 24"/>
                        <a:gd name="T2" fmla="*/ 10 w 23"/>
                        <a:gd name="T3" fmla="*/ 19 h 24"/>
                        <a:gd name="T4" fmla="*/ 12 w 23"/>
                        <a:gd name="T5" fmla="*/ 20 h 24"/>
                        <a:gd name="T6" fmla="*/ 9 w 23"/>
                        <a:gd name="T7" fmla="*/ 17 h 24"/>
                        <a:gd name="T8" fmla="*/ 13 w 23"/>
                        <a:gd name="T9" fmla="*/ 10 h 24"/>
                        <a:gd name="T10" fmla="*/ 11 w 23"/>
                        <a:gd name="T11" fmla="*/ 10 h 24"/>
                        <a:gd name="T12" fmla="*/ 9 w 23"/>
                        <a:gd name="T13" fmla="*/ 5 h 24"/>
                        <a:gd name="T14" fmla="*/ 11 w 23"/>
                        <a:gd name="T15" fmla="*/ 4 h 24"/>
                        <a:gd name="T16" fmla="*/ 12 w 23"/>
                        <a:gd name="T17" fmla="*/ 2 h 24"/>
                        <a:gd name="T18" fmla="*/ 12 w 23"/>
                        <a:gd name="T19" fmla="*/ 0 h 24"/>
                        <a:gd name="T20" fmla="*/ 7 w 23"/>
                        <a:gd name="T21" fmla="*/ 4 h 24"/>
                        <a:gd name="T22" fmla="*/ 0 w 23"/>
                        <a:gd name="T23" fmla="*/ 7 h 24"/>
                        <a:gd name="T24" fmla="*/ 2 w 23"/>
                        <a:gd name="T25" fmla="*/ 8 h 24"/>
                        <a:gd name="T26" fmla="*/ 7 w 23"/>
                        <a:gd name="T27" fmla="*/ 5 h 24"/>
                        <a:gd name="T28" fmla="*/ 4 w 23"/>
                        <a:gd name="T29" fmla="*/ 10 h 24"/>
                        <a:gd name="T30" fmla="*/ 2 w 23"/>
                        <a:gd name="T31" fmla="*/ 14 h 24"/>
                        <a:gd name="T32" fmla="*/ 1 w 23"/>
                        <a:gd name="T33" fmla="*/ 15 h 24"/>
                        <a:gd name="T34" fmla="*/ 3 w 23"/>
                        <a:gd name="T35" fmla="*/ 20 h 24"/>
                        <a:gd name="T36" fmla="*/ 20 w 23"/>
                        <a:gd name="T37" fmla="*/ 20 h 24"/>
                        <a:gd name="T38" fmla="*/ 16 w 23"/>
                        <a:gd name="T39" fmla="*/ 21 h 24"/>
                        <a:gd name="T40" fmla="*/ 14 w 23"/>
                        <a:gd name="T41" fmla="*/ 21 h 24"/>
                        <a:gd name="T42" fmla="*/ 15 w 23"/>
                        <a:gd name="T43" fmla="*/ 23 h 24"/>
                        <a:gd name="T44" fmla="*/ 16 w 23"/>
                        <a:gd name="T45" fmla="*/ 24 h 24"/>
                        <a:gd name="T46" fmla="*/ 18 w 23"/>
                        <a:gd name="T47" fmla="*/ 24 h 24"/>
                        <a:gd name="T48" fmla="*/ 20 w 23"/>
                        <a:gd name="T49" fmla="*/ 20 h 24"/>
                        <a:gd name="T50" fmla="*/ 12 w 23"/>
                        <a:gd name="T51" fmla="*/ 23 h 24"/>
                        <a:gd name="T52" fmla="*/ 18 w 23"/>
                        <a:gd name="T53" fmla="*/ 12 h 24"/>
                        <a:gd name="T54" fmla="*/ 18 w 23"/>
                        <a:gd name="T55" fmla="*/ 14 h 24"/>
                        <a:gd name="T56" fmla="*/ 16 w 23"/>
                        <a:gd name="T57" fmla="*/ 15 h 24"/>
                        <a:gd name="T58" fmla="*/ 14 w 23"/>
                        <a:gd name="T59" fmla="*/ 15 h 24"/>
                        <a:gd name="T60" fmla="*/ 13 w 23"/>
                        <a:gd name="T61" fmla="*/ 16 h 24"/>
                        <a:gd name="T62" fmla="*/ 14 w 23"/>
                        <a:gd name="T63" fmla="*/ 19 h 24"/>
                        <a:gd name="T64" fmla="*/ 17 w 23"/>
                        <a:gd name="T65" fmla="*/ 18 h 24"/>
                        <a:gd name="T66" fmla="*/ 18 w 23"/>
                        <a:gd name="T67" fmla="*/ 20 h 24"/>
                        <a:gd name="T68" fmla="*/ 21 w 23"/>
                        <a:gd name="T69" fmla="*/ 18 h 24"/>
                        <a:gd name="T70" fmla="*/ 19 w 23"/>
                        <a:gd name="T71" fmla="*/ 16 h 24"/>
                        <a:gd name="T72" fmla="*/ 20 w 23"/>
                        <a:gd name="T73" fmla="*/ 12 h 24"/>
                        <a:gd name="T74" fmla="*/ 4 w 23"/>
                        <a:gd name="T75" fmla="*/ 6 h 24"/>
                        <a:gd name="T76" fmla="*/ 4 w 23"/>
                        <a:gd name="T77" fmla="*/ 6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23" h="24">
                          <a:moveTo>
                            <a:pt x="8" y="20"/>
                          </a:moveTo>
                          <a:cubicBezTo>
                            <a:pt x="8" y="19"/>
                            <a:pt x="8" y="17"/>
                            <a:pt x="8" y="17"/>
                          </a:cubicBezTo>
                          <a:cubicBezTo>
                            <a:pt x="9" y="18"/>
                            <a:pt x="9" y="18"/>
                            <a:pt x="10" y="18"/>
                          </a:cubicBezTo>
                          <a:cubicBezTo>
                            <a:pt x="10" y="19"/>
                            <a:pt x="10" y="19"/>
                            <a:pt x="10" y="19"/>
                          </a:cubicBezTo>
                          <a:cubicBezTo>
                            <a:pt x="11" y="19"/>
                            <a:pt x="11" y="19"/>
                            <a:pt x="11" y="19"/>
                          </a:cubicBezTo>
                          <a:cubicBezTo>
                            <a:pt x="10" y="20"/>
                            <a:pt x="12" y="20"/>
                            <a:pt x="12" y="20"/>
                          </a:cubicBezTo>
                          <a:cubicBezTo>
                            <a:pt x="12" y="19"/>
                            <a:pt x="12" y="17"/>
                            <a:pt x="12" y="17"/>
                          </a:cubicBezTo>
                          <a:cubicBezTo>
                            <a:pt x="11" y="17"/>
                            <a:pt x="9" y="17"/>
                            <a:pt x="9" y="17"/>
                          </a:cubicBezTo>
                          <a:cubicBezTo>
                            <a:pt x="9" y="15"/>
                            <a:pt x="10" y="14"/>
                            <a:pt x="11" y="11"/>
                          </a:cubicBezTo>
                          <a:cubicBezTo>
                            <a:pt x="13" y="12"/>
                            <a:pt x="12" y="13"/>
                            <a:pt x="13" y="10"/>
                          </a:cubicBezTo>
                          <a:cubicBezTo>
                            <a:pt x="13" y="10"/>
                            <a:pt x="13" y="10"/>
                            <a:pt x="13" y="10"/>
                          </a:cubicBezTo>
                          <a:cubicBezTo>
                            <a:pt x="13" y="10"/>
                            <a:pt x="12" y="10"/>
                            <a:pt x="11" y="10"/>
                          </a:cubicBezTo>
                          <a:cubicBezTo>
                            <a:pt x="11" y="9"/>
                            <a:pt x="11" y="7"/>
                            <a:pt x="11" y="5"/>
                          </a:cubicBezTo>
                          <a:cubicBezTo>
                            <a:pt x="9" y="5"/>
                            <a:pt x="9" y="5"/>
                            <a:pt x="9" y="5"/>
                          </a:cubicBezTo>
                          <a:cubicBezTo>
                            <a:pt x="9" y="5"/>
                            <a:pt x="10" y="5"/>
                            <a:pt x="11" y="5"/>
                          </a:cubicBezTo>
                          <a:cubicBezTo>
                            <a:pt x="11" y="5"/>
                            <a:pt x="11" y="4"/>
                            <a:pt x="11" y="4"/>
                          </a:cubicBezTo>
                          <a:cubicBezTo>
                            <a:pt x="11" y="4"/>
                            <a:pt x="12" y="3"/>
                            <a:pt x="12" y="3"/>
                          </a:cubicBezTo>
                          <a:cubicBezTo>
                            <a:pt x="12" y="3"/>
                            <a:pt x="12" y="1"/>
                            <a:pt x="12" y="2"/>
                          </a:cubicBezTo>
                          <a:cubicBezTo>
                            <a:pt x="12" y="1"/>
                            <a:pt x="12" y="0"/>
                            <a:pt x="12" y="1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11" y="0"/>
                            <a:pt x="9" y="1"/>
                            <a:pt x="9" y="1"/>
                          </a:cubicBezTo>
                          <a:cubicBezTo>
                            <a:pt x="8" y="2"/>
                            <a:pt x="8" y="3"/>
                            <a:pt x="7" y="4"/>
                          </a:cubicBezTo>
                          <a:cubicBezTo>
                            <a:pt x="4" y="5"/>
                            <a:pt x="5" y="3"/>
                            <a:pt x="2" y="5"/>
                          </a:cubicBezTo>
                          <a:cubicBezTo>
                            <a:pt x="2" y="5"/>
                            <a:pt x="1" y="7"/>
                            <a:pt x="0" y="7"/>
                          </a:cubicBezTo>
                          <a:cubicBezTo>
                            <a:pt x="0" y="7"/>
                            <a:pt x="1" y="7"/>
                            <a:pt x="1" y="8"/>
                          </a:cubicBezTo>
                          <a:cubicBezTo>
                            <a:pt x="1" y="8"/>
                            <a:pt x="2" y="7"/>
                            <a:pt x="2" y="8"/>
                          </a:cubicBezTo>
                          <a:cubicBezTo>
                            <a:pt x="2" y="7"/>
                            <a:pt x="2" y="7"/>
                            <a:pt x="2" y="6"/>
                          </a:cubicBezTo>
                          <a:cubicBezTo>
                            <a:pt x="3" y="5"/>
                            <a:pt x="5" y="5"/>
                            <a:pt x="7" y="5"/>
                          </a:cubicBezTo>
                          <a:cubicBezTo>
                            <a:pt x="7" y="6"/>
                            <a:pt x="7" y="7"/>
                            <a:pt x="7" y="9"/>
                          </a:cubicBezTo>
                          <a:cubicBezTo>
                            <a:pt x="4" y="7"/>
                            <a:pt x="6" y="7"/>
                            <a:pt x="4" y="10"/>
                          </a:cubicBezTo>
                          <a:cubicBezTo>
                            <a:pt x="2" y="9"/>
                            <a:pt x="1" y="9"/>
                            <a:pt x="0" y="9"/>
                          </a:cubicBezTo>
                          <a:cubicBezTo>
                            <a:pt x="0" y="12"/>
                            <a:pt x="0" y="12"/>
                            <a:pt x="2" y="14"/>
                          </a:cubicBezTo>
                          <a:cubicBezTo>
                            <a:pt x="2" y="14"/>
                            <a:pt x="2" y="14"/>
                            <a:pt x="2" y="14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0" y="17"/>
                            <a:pt x="2" y="18"/>
                            <a:pt x="3" y="19"/>
                          </a:cubicBezTo>
                          <a:cubicBezTo>
                            <a:pt x="3" y="19"/>
                            <a:pt x="3" y="19"/>
                            <a:pt x="3" y="20"/>
                          </a:cubicBezTo>
                          <a:lnTo>
                            <a:pt x="8" y="20"/>
                          </a:lnTo>
                          <a:close/>
                          <a:moveTo>
                            <a:pt x="20" y="20"/>
                          </a:moveTo>
                          <a:cubicBezTo>
                            <a:pt x="19" y="20"/>
                            <a:pt x="18" y="22"/>
                            <a:pt x="17" y="22"/>
                          </a:cubicBezTo>
                          <a:cubicBezTo>
                            <a:pt x="17" y="22"/>
                            <a:pt x="15" y="21"/>
                            <a:pt x="16" y="21"/>
                          </a:cubicBezTo>
                          <a:cubicBezTo>
                            <a:pt x="16" y="21"/>
                            <a:pt x="16" y="21"/>
                            <a:pt x="15" y="21"/>
                          </a:cubicBezTo>
                          <a:cubicBezTo>
                            <a:pt x="14" y="20"/>
                            <a:pt x="15" y="21"/>
                            <a:pt x="14" y="21"/>
                          </a:cubicBezTo>
                          <a:cubicBezTo>
                            <a:pt x="14" y="22"/>
                            <a:pt x="15" y="22"/>
                            <a:pt x="14" y="22"/>
                          </a:cubicBezTo>
                          <a:cubicBezTo>
                            <a:pt x="14" y="23"/>
                            <a:pt x="14" y="23"/>
                            <a:pt x="15" y="23"/>
                          </a:cubicBezTo>
                          <a:cubicBezTo>
                            <a:pt x="15" y="23"/>
                            <a:pt x="15" y="24"/>
                            <a:pt x="15" y="24"/>
                          </a:cubicBezTo>
                          <a:cubicBezTo>
                            <a:pt x="16" y="24"/>
                            <a:pt x="16" y="24"/>
                            <a:pt x="16" y="24"/>
                          </a:cubicBezTo>
                          <a:cubicBezTo>
                            <a:pt x="17" y="23"/>
                            <a:pt x="17" y="23"/>
                            <a:pt x="17" y="23"/>
                          </a:cubicBezTo>
                          <a:cubicBezTo>
                            <a:pt x="17" y="23"/>
                            <a:pt x="18" y="24"/>
                            <a:pt x="18" y="24"/>
                          </a:cubicBezTo>
                          <a:cubicBezTo>
                            <a:pt x="18" y="24"/>
                            <a:pt x="19" y="22"/>
                            <a:pt x="19" y="22"/>
                          </a:cubicBezTo>
                          <a:cubicBezTo>
                            <a:pt x="19" y="22"/>
                            <a:pt x="23" y="20"/>
                            <a:pt x="20" y="20"/>
                          </a:cubicBezTo>
                          <a:close/>
                          <a:moveTo>
                            <a:pt x="13" y="20"/>
                          </a:moveTo>
                          <a:cubicBezTo>
                            <a:pt x="12" y="20"/>
                            <a:pt x="11" y="24"/>
                            <a:pt x="12" y="23"/>
                          </a:cubicBezTo>
                          <a:cubicBezTo>
                            <a:pt x="13" y="23"/>
                            <a:pt x="14" y="19"/>
                            <a:pt x="13" y="20"/>
                          </a:cubicBezTo>
                          <a:close/>
                          <a:moveTo>
                            <a:pt x="18" y="12"/>
                          </a:moveTo>
                          <a:cubicBezTo>
                            <a:pt x="18" y="12"/>
                            <a:pt x="17" y="12"/>
                            <a:pt x="17" y="12"/>
                          </a:cubicBezTo>
                          <a:cubicBezTo>
                            <a:pt x="18" y="14"/>
                            <a:pt x="18" y="14"/>
                            <a:pt x="18" y="14"/>
                          </a:cubicBezTo>
                          <a:cubicBezTo>
                            <a:pt x="17" y="15"/>
                            <a:pt x="17" y="15"/>
                            <a:pt x="17" y="15"/>
                          </a:cubicBezTo>
                          <a:cubicBezTo>
                            <a:pt x="16" y="15"/>
                            <a:pt x="16" y="15"/>
                            <a:pt x="16" y="15"/>
                          </a:cubicBezTo>
                          <a:cubicBezTo>
                            <a:pt x="16" y="15"/>
                            <a:pt x="16" y="14"/>
                            <a:pt x="16" y="14"/>
                          </a:cubicBezTo>
                          <a:cubicBezTo>
                            <a:pt x="14" y="14"/>
                            <a:pt x="15" y="15"/>
                            <a:pt x="14" y="15"/>
                          </a:cubicBezTo>
                          <a:cubicBezTo>
                            <a:pt x="14" y="15"/>
                            <a:pt x="13" y="15"/>
                            <a:pt x="13" y="15"/>
                          </a:cubicBezTo>
                          <a:cubicBezTo>
                            <a:pt x="13" y="16"/>
                            <a:pt x="13" y="16"/>
                            <a:pt x="13" y="16"/>
                          </a:cubicBezTo>
                          <a:cubicBezTo>
                            <a:pt x="13" y="17"/>
                            <a:pt x="14" y="17"/>
                            <a:pt x="14" y="17"/>
                          </a:cubicBezTo>
                          <a:cubicBezTo>
                            <a:pt x="14" y="18"/>
                            <a:pt x="14" y="18"/>
                            <a:pt x="14" y="19"/>
                          </a:cubicBezTo>
                          <a:cubicBezTo>
                            <a:pt x="15" y="19"/>
                            <a:pt x="15" y="19"/>
                            <a:pt x="16" y="19"/>
                          </a:cubicBezTo>
                          <a:cubicBezTo>
                            <a:pt x="15" y="18"/>
                            <a:pt x="17" y="18"/>
                            <a:pt x="17" y="18"/>
                          </a:cubicBezTo>
                          <a:cubicBezTo>
                            <a:pt x="17" y="20"/>
                            <a:pt x="17" y="20"/>
                            <a:pt x="17" y="20"/>
                          </a:cubicBezTo>
                          <a:cubicBezTo>
                            <a:pt x="17" y="20"/>
                            <a:pt x="18" y="20"/>
                            <a:pt x="18" y="20"/>
                          </a:cubicBezTo>
                          <a:cubicBezTo>
                            <a:pt x="18" y="20"/>
                            <a:pt x="18" y="19"/>
                            <a:pt x="18" y="19"/>
                          </a:cubicBezTo>
                          <a:cubicBezTo>
                            <a:pt x="19" y="18"/>
                            <a:pt x="20" y="18"/>
                            <a:pt x="21" y="18"/>
                          </a:cubicBezTo>
                          <a:cubicBezTo>
                            <a:pt x="21" y="18"/>
                            <a:pt x="20" y="17"/>
                            <a:pt x="21" y="17"/>
                          </a:cubicBezTo>
                          <a:cubicBezTo>
                            <a:pt x="20" y="17"/>
                            <a:pt x="20" y="17"/>
                            <a:pt x="19" y="16"/>
                          </a:cubicBezTo>
                          <a:cubicBezTo>
                            <a:pt x="19" y="16"/>
                            <a:pt x="20" y="15"/>
                            <a:pt x="20" y="15"/>
                          </a:cubicBezTo>
                          <a:cubicBezTo>
                            <a:pt x="21" y="14"/>
                            <a:pt x="20" y="12"/>
                            <a:pt x="20" y="12"/>
                          </a:cubicBezTo>
                          <a:cubicBezTo>
                            <a:pt x="20" y="12"/>
                            <a:pt x="19" y="12"/>
                            <a:pt x="18" y="12"/>
                          </a:cubicBezTo>
                          <a:close/>
                          <a:moveTo>
                            <a:pt x="4" y="6"/>
                          </a:moveTo>
                          <a:cubicBezTo>
                            <a:pt x="3" y="6"/>
                            <a:pt x="2" y="8"/>
                            <a:pt x="4" y="8"/>
                          </a:cubicBezTo>
                          <a:cubicBezTo>
                            <a:pt x="4" y="7"/>
                            <a:pt x="5" y="6"/>
                            <a:pt x="4" y="6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34" name="Freeform 140">
                      <a:extLst>
                        <a:ext uri="{FF2B5EF4-FFF2-40B4-BE49-F238E27FC236}">
                          <a16:creationId xmlns:a16="http://schemas.microsoft.com/office/drawing/2014/main" id="{CB455054-F99A-8E4B-BD73-C5C2383DF9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1027" y="2036695"/>
                      <a:ext cx="196522" cy="124333"/>
                    </a:xfrm>
                    <a:custGeom>
                      <a:avLst/>
                      <a:gdLst>
                        <a:gd name="T0" fmla="*/ 22 w 28"/>
                        <a:gd name="T1" fmla="*/ 14 h 17"/>
                        <a:gd name="T2" fmla="*/ 24 w 28"/>
                        <a:gd name="T3" fmla="*/ 12 h 17"/>
                        <a:gd name="T4" fmla="*/ 25 w 28"/>
                        <a:gd name="T5" fmla="*/ 11 h 17"/>
                        <a:gd name="T6" fmla="*/ 28 w 28"/>
                        <a:gd name="T7" fmla="*/ 10 h 17"/>
                        <a:gd name="T8" fmla="*/ 26 w 28"/>
                        <a:gd name="T9" fmla="*/ 7 h 17"/>
                        <a:gd name="T10" fmla="*/ 23 w 28"/>
                        <a:gd name="T11" fmla="*/ 5 h 17"/>
                        <a:gd name="T12" fmla="*/ 20 w 28"/>
                        <a:gd name="T13" fmla="*/ 5 h 17"/>
                        <a:gd name="T14" fmla="*/ 17 w 28"/>
                        <a:gd name="T15" fmla="*/ 3 h 17"/>
                        <a:gd name="T16" fmla="*/ 15 w 28"/>
                        <a:gd name="T17" fmla="*/ 2 h 17"/>
                        <a:gd name="T18" fmla="*/ 13 w 28"/>
                        <a:gd name="T19" fmla="*/ 2 h 17"/>
                        <a:gd name="T20" fmla="*/ 11 w 28"/>
                        <a:gd name="T21" fmla="*/ 1 h 17"/>
                        <a:gd name="T22" fmla="*/ 9 w 28"/>
                        <a:gd name="T23" fmla="*/ 0 h 17"/>
                        <a:gd name="T24" fmla="*/ 6 w 28"/>
                        <a:gd name="T25" fmla="*/ 2 h 17"/>
                        <a:gd name="T26" fmla="*/ 3 w 28"/>
                        <a:gd name="T27" fmla="*/ 4 h 17"/>
                        <a:gd name="T28" fmla="*/ 1 w 28"/>
                        <a:gd name="T29" fmla="*/ 5 h 17"/>
                        <a:gd name="T30" fmla="*/ 1 w 28"/>
                        <a:gd name="T31" fmla="*/ 6 h 17"/>
                        <a:gd name="T32" fmla="*/ 2 w 28"/>
                        <a:gd name="T33" fmla="*/ 9 h 17"/>
                        <a:gd name="T34" fmla="*/ 3 w 28"/>
                        <a:gd name="T35" fmla="*/ 11 h 17"/>
                        <a:gd name="T36" fmla="*/ 6 w 28"/>
                        <a:gd name="T37" fmla="*/ 13 h 17"/>
                        <a:gd name="T38" fmla="*/ 7 w 28"/>
                        <a:gd name="T39" fmla="*/ 14 h 17"/>
                        <a:gd name="T40" fmla="*/ 11 w 28"/>
                        <a:gd name="T41" fmla="*/ 15 h 17"/>
                        <a:gd name="T42" fmla="*/ 12 w 28"/>
                        <a:gd name="T43" fmla="*/ 13 h 17"/>
                        <a:gd name="T44" fmla="*/ 15 w 28"/>
                        <a:gd name="T45" fmla="*/ 13 h 17"/>
                        <a:gd name="T46" fmla="*/ 19 w 28"/>
                        <a:gd name="T47" fmla="*/ 15 h 17"/>
                        <a:gd name="T48" fmla="*/ 22 w 28"/>
                        <a:gd name="T49" fmla="*/ 14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28" h="17">
                          <a:moveTo>
                            <a:pt x="22" y="14"/>
                          </a:moveTo>
                          <a:cubicBezTo>
                            <a:pt x="22" y="14"/>
                            <a:pt x="23" y="12"/>
                            <a:pt x="24" y="12"/>
                          </a:cubicBezTo>
                          <a:cubicBezTo>
                            <a:pt x="25" y="12"/>
                            <a:pt x="24" y="11"/>
                            <a:pt x="25" y="11"/>
                          </a:cubicBezTo>
                          <a:cubicBezTo>
                            <a:pt x="26" y="10"/>
                            <a:pt x="28" y="10"/>
                            <a:pt x="28" y="10"/>
                          </a:cubicBezTo>
                          <a:cubicBezTo>
                            <a:pt x="28" y="10"/>
                            <a:pt x="27" y="7"/>
                            <a:pt x="26" y="7"/>
                          </a:cubicBezTo>
                          <a:cubicBezTo>
                            <a:pt x="25" y="8"/>
                            <a:pt x="24" y="5"/>
                            <a:pt x="23" y="5"/>
                          </a:cubicBezTo>
                          <a:cubicBezTo>
                            <a:pt x="22" y="6"/>
                            <a:pt x="22" y="6"/>
                            <a:pt x="20" y="5"/>
                          </a:cubicBezTo>
                          <a:cubicBezTo>
                            <a:pt x="19" y="4"/>
                            <a:pt x="18" y="3"/>
                            <a:pt x="17" y="3"/>
                          </a:cubicBezTo>
                          <a:cubicBezTo>
                            <a:pt x="16" y="4"/>
                            <a:pt x="16" y="2"/>
                            <a:pt x="15" y="2"/>
                          </a:cubicBezTo>
                          <a:cubicBezTo>
                            <a:pt x="14" y="2"/>
                            <a:pt x="13" y="2"/>
                            <a:pt x="13" y="2"/>
                          </a:cubicBez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9" y="0"/>
                            <a:pt x="9" y="0"/>
                            <a:pt x="9" y="0"/>
                          </a:cubicBezTo>
                          <a:cubicBezTo>
                            <a:pt x="9" y="0"/>
                            <a:pt x="8" y="1"/>
                            <a:pt x="6" y="2"/>
                          </a:cubicBezTo>
                          <a:cubicBezTo>
                            <a:pt x="5" y="3"/>
                            <a:pt x="4" y="3"/>
                            <a:pt x="3" y="4"/>
                          </a:cubicBezTo>
                          <a:cubicBezTo>
                            <a:pt x="3" y="5"/>
                            <a:pt x="2" y="4"/>
                            <a:pt x="1" y="5"/>
                          </a:cubicBezTo>
                          <a:cubicBezTo>
                            <a:pt x="0" y="5"/>
                            <a:pt x="0" y="5"/>
                            <a:pt x="1" y="6"/>
                          </a:cubicBezTo>
                          <a:cubicBezTo>
                            <a:pt x="1" y="8"/>
                            <a:pt x="1" y="8"/>
                            <a:pt x="2" y="9"/>
                          </a:cubicBezTo>
                          <a:cubicBezTo>
                            <a:pt x="3" y="10"/>
                            <a:pt x="3" y="10"/>
                            <a:pt x="3" y="11"/>
                          </a:cubicBezTo>
                          <a:cubicBezTo>
                            <a:pt x="3" y="13"/>
                            <a:pt x="5" y="12"/>
                            <a:pt x="6" y="13"/>
                          </a:cubicBezTo>
                          <a:cubicBezTo>
                            <a:pt x="7" y="14"/>
                            <a:pt x="7" y="14"/>
                            <a:pt x="7" y="14"/>
                          </a:cubicBezTo>
                          <a:cubicBezTo>
                            <a:pt x="7" y="14"/>
                            <a:pt x="10" y="17"/>
                            <a:pt x="11" y="15"/>
                          </a:cubicBezTo>
                          <a:cubicBezTo>
                            <a:pt x="12" y="14"/>
                            <a:pt x="12" y="13"/>
                            <a:pt x="12" y="13"/>
                          </a:cubicBezTo>
                          <a:cubicBezTo>
                            <a:pt x="12" y="13"/>
                            <a:pt x="14" y="12"/>
                            <a:pt x="15" y="13"/>
                          </a:cubicBezTo>
                          <a:cubicBezTo>
                            <a:pt x="16" y="14"/>
                            <a:pt x="17" y="15"/>
                            <a:pt x="19" y="15"/>
                          </a:cubicBezTo>
                          <a:cubicBezTo>
                            <a:pt x="20" y="14"/>
                            <a:pt x="22" y="14"/>
                            <a:pt x="22" y="14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35" name="Freeform 166">
                      <a:extLst>
                        <a:ext uri="{FF2B5EF4-FFF2-40B4-BE49-F238E27FC236}">
                          <a16:creationId xmlns:a16="http://schemas.microsoft.com/office/drawing/2014/main" id="{58A033AF-D49E-8AAF-B13E-3CFB9C8CAE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507856" y="2023134"/>
                      <a:ext cx="133200" cy="85902"/>
                    </a:xfrm>
                    <a:custGeom>
                      <a:avLst/>
                      <a:gdLst>
                        <a:gd name="T0" fmla="*/ 6 w 19"/>
                        <a:gd name="T1" fmla="*/ 0 h 12"/>
                        <a:gd name="T2" fmla="*/ 4 w 19"/>
                        <a:gd name="T3" fmla="*/ 1 h 12"/>
                        <a:gd name="T4" fmla="*/ 0 w 19"/>
                        <a:gd name="T5" fmla="*/ 2 h 12"/>
                        <a:gd name="T6" fmla="*/ 2 w 19"/>
                        <a:gd name="T7" fmla="*/ 3 h 12"/>
                        <a:gd name="T8" fmla="*/ 3 w 19"/>
                        <a:gd name="T9" fmla="*/ 4 h 12"/>
                        <a:gd name="T10" fmla="*/ 3 w 19"/>
                        <a:gd name="T11" fmla="*/ 6 h 12"/>
                        <a:gd name="T12" fmla="*/ 5 w 19"/>
                        <a:gd name="T13" fmla="*/ 7 h 12"/>
                        <a:gd name="T14" fmla="*/ 7 w 19"/>
                        <a:gd name="T15" fmla="*/ 7 h 12"/>
                        <a:gd name="T16" fmla="*/ 8 w 19"/>
                        <a:gd name="T17" fmla="*/ 9 h 12"/>
                        <a:gd name="T18" fmla="*/ 11 w 19"/>
                        <a:gd name="T19" fmla="*/ 10 h 12"/>
                        <a:gd name="T20" fmla="*/ 13 w 19"/>
                        <a:gd name="T21" fmla="*/ 10 h 12"/>
                        <a:gd name="T22" fmla="*/ 14 w 19"/>
                        <a:gd name="T23" fmla="*/ 12 h 12"/>
                        <a:gd name="T24" fmla="*/ 15 w 19"/>
                        <a:gd name="T25" fmla="*/ 12 h 12"/>
                        <a:gd name="T26" fmla="*/ 17 w 19"/>
                        <a:gd name="T27" fmla="*/ 12 h 12"/>
                        <a:gd name="T28" fmla="*/ 17 w 19"/>
                        <a:gd name="T29" fmla="*/ 11 h 12"/>
                        <a:gd name="T30" fmla="*/ 18 w 19"/>
                        <a:gd name="T31" fmla="*/ 9 h 12"/>
                        <a:gd name="T32" fmla="*/ 18 w 19"/>
                        <a:gd name="T33" fmla="*/ 6 h 12"/>
                        <a:gd name="T34" fmla="*/ 18 w 19"/>
                        <a:gd name="T35" fmla="*/ 5 h 12"/>
                        <a:gd name="T36" fmla="*/ 16 w 19"/>
                        <a:gd name="T37" fmla="*/ 4 h 12"/>
                        <a:gd name="T38" fmla="*/ 14 w 19"/>
                        <a:gd name="T39" fmla="*/ 3 h 12"/>
                        <a:gd name="T40" fmla="*/ 12 w 19"/>
                        <a:gd name="T41" fmla="*/ 2 h 12"/>
                        <a:gd name="T42" fmla="*/ 9 w 19"/>
                        <a:gd name="T43" fmla="*/ 3 h 12"/>
                        <a:gd name="T44" fmla="*/ 6 w 19"/>
                        <a:gd name="T45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9" h="12">
                          <a:moveTo>
                            <a:pt x="6" y="0"/>
                          </a:moveTo>
                          <a:cubicBezTo>
                            <a:pt x="5" y="0"/>
                            <a:pt x="4" y="1"/>
                            <a:pt x="4" y="1"/>
                          </a:cubicBezTo>
                          <a:cubicBezTo>
                            <a:pt x="2" y="1"/>
                            <a:pt x="1" y="2"/>
                            <a:pt x="0" y="2"/>
                          </a:cubicBezTo>
                          <a:cubicBezTo>
                            <a:pt x="2" y="3"/>
                            <a:pt x="2" y="3"/>
                            <a:pt x="2" y="3"/>
                          </a:cubicBezTo>
                          <a:cubicBezTo>
                            <a:pt x="2" y="3"/>
                            <a:pt x="2" y="3"/>
                            <a:pt x="3" y="4"/>
                          </a:cubicBezTo>
                          <a:cubicBezTo>
                            <a:pt x="3" y="5"/>
                            <a:pt x="3" y="6"/>
                            <a:pt x="3" y="6"/>
                          </a:cubicBezTo>
                          <a:cubicBezTo>
                            <a:pt x="3" y="6"/>
                            <a:pt x="4" y="6"/>
                            <a:pt x="5" y="7"/>
                          </a:cubicBezTo>
                          <a:cubicBezTo>
                            <a:pt x="7" y="8"/>
                            <a:pt x="7" y="7"/>
                            <a:pt x="7" y="7"/>
                          </a:cubicBezTo>
                          <a:cubicBezTo>
                            <a:pt x="7" y="7"/>
                            <a:pt x="7" y="8"/>
                            <a:pt x="8" y="9"/>
                          </a:cubicBezTo>
                          <a:cubicBezTo>
                            <a:pt x="9" y="10"/>
                            <a:pt x="10" y="10"/>
                            <a:pt x="11" y="10"/>
                          </a:cubicBezTo>
                          <a:cubicBezTo>
                            <a:pt x="12" y="11"/>
                            <a:pt x="13" y="9"/>
                            <a:pt x="13" y="10"/>
                          </a:cubicBezTo>
                          <a:cubicBezTo>
                            <a:pt x="13" y="11"/>
                            <a:pt x="12" y="12"/>
                            <a:pt x="14" y="12"/>
                          </a:cubicBezTo>
                          <a:cubicBezTo>
                            <a:pt x="15" y="12"/>
                            <a:pt x="15" y="12"/>
                            <a:pt x="15" y="12"/>
                          </a:cubicBezTo>
                          <a:cubicBezTo>
                            <a:pt x="17" y="12"/>
                            <a:pt x="17" y="12"/>
                            <a:pt x="17" y="12"/>
                          </a:cubicBezTo>
                          <a:cubicBezTo>
                            <a:pt x="17" y="11"/>
                            <a:pt x="17" y="11"/>
                            <a:pt x="17" y="11"/>
                          </a:cubicBezTo>
                          <a:cubicBezTo>
                            <a:pt x="17" y="10"/>
                            <a:pt x="16" y="9"/>
                            <a:pt x="18" y="9"/>
                          </a:cubicBezTo>
                          <a:cubicBezTo>
                            <a:pt x="18" y="9"/>
                            <a:pt x="19" y="7"/>
                            <a:pt x="18" y="6"/>
                          </a:cubicBezTo>
                          <a:cubicBezTo>
                            <a:pt x="16" y="5"/>
                            <a:pt x="19" y="5"/>
                            <a:pt x="18" y="5"/>
                          </a:cubicBezTo>
                          <a:cubicBezTo>
                            <a:pt x="17" y="5"/>
                            <a:pt x="16" y="4"/>
                            <a:pt x="16" y="4"/>
                          </a:cubicBezTo>
                          <a:cubicBezTo>
                            <a:pt x="16" y="4"/>
                            <a:pt x="14" y="4"/>
                            <a:pt x="14" y="3"/>
                          </a:cubicBezTo>
                          <a:cubicBezTo>
                            <a:pt x="14" y="2"/>
                            <a:pt x="13" y="2"/>
                            <a:pt x="12" y="2"/>
                          </a:cubicBezTo>
                          <a:cubicBezTo>
                            <a:pt x="11" y="2"/>
                            <a:pt x="11" y="3"/>
                            <a:pt x="9" y="3"/>
                          </a:cubicBezTo>
                          <a:cubicBezTo>
                            <a:pt x="7" y="3"/>
                            <a:pt x="6" y="0"/>
                            <a:pt x="6" y="0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736" name="Group 2735">
                      <a:extLst>
                        <a:ext uri="{FF2B5EF4-FFF2-40B4-BE49-F238E27FC236}">
                          <a16:creationId xmlns:a16="http://schemas.microsoft.com/office/drawing/2014/main" id="{51E2D123-A142-09EA-A87B-86133D409AA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3350" y="300564"/>
                      <a:ext cx="6644650" cy="2730790"/>
                      <a:chOff x="5883350" y="300564"/>
                      <a:chExt cx="6644650" cy="2730790"/>
                    </a:xfrm>
                    <a:grpFill/>
                  </p:grpSpPr>
                  <p:sp>
                    <p:nvSpPr>
                      <p:cNvPr id="2738" name="Freeform 49">
                        <a:extLst>
                          <a:ext uri="{FF2B5EF4-FFF2-40B4-BE49-F238E27FC236}">
                            <a16:creationId xmlns:a16="http://schemas.microsoft.com/office/drawing/2014/main" id="{6C1FEDC6-1C98-EDAF-1B55-6DB743BC23F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125809" y="2161028"/>
                        <a:ext cx="272948" cy="210235"/>
                      </a:xfrm>
                      <a:custGeom>
                        <a:avLst/>
                        <a:gdLst>
                          <a:gd name="T0" fmla="*/ 39 w 39"/>
                          <a:gd name="T1" fmla="*/ 19 h 29"/>
                          <a:gd name="T2" fmla="*/ 36 w 39"/>
                          <a:gd name="T3" fmla="*/ 19 h 29"/>
                          <a:gd name="T4" fmla="*/ 35 w 39"/>
                          <a:gd name="T5" fmla="*/ 19 h 29"/>
                          <a:gd name="T6" fmla="*/ 34 w 39"/>
                          <a:gd name="T7" fmla="*/ 19 h 29"/>
                          <a:gd name="T8" fmla="*/ 33 w 39"/>
                          <a:gd name="T9" fmla="*/ 18 h 29"/>
                          <a:gd name="T10" fmla="*/ 32 w 39"/>
                          <a:gd name="T11" fmla="*/ 16 h 29"/>
                          <a:gd name="T12" fmla="*/ 32 w 39"/>
                          <a:gd name="T13" fmla="*/ 13 h 29"/>
                          <a:gd name="T14" fmla="*/ 32 w 39"/>
                          <a:gd name="T15" fmla="*/ 12 h 29"/>
                          <a:gd name="T16" fmla="*/ 32 w 39"/>
                          <a:gd name="T17" fmla="*/ 9 h 29"/>
                          <a:gd name="T18" fmla="*/ 30 w 39"/>
                          <a:gd name="T19" fmla="*/ 6 h 29"/>
                          <a:gd name="T20" fmla="*/ 28 w 39"/>
                          <a:gd name="T21" fmla="*/ 3 h 29"/>
                          <a:gd name="T22" fmla="*/ 25 w 39"/>
                          <a:gd name="T23" fmla="*/ 0 h 29"/>
                          <a:gd name="T24" fmla="*/ 23 w 39"/>
                          <a:gd name="T25" fmla="*/ 2 h 29"/>
                          <a:gd name="T26" fmla="*/ 21 w 39"/>
                          <a:gd name="T27" fmla="*/ 3 h 29"/>
                          <a:gd name="T28" fmla="*/ 19 w 39"/>
                          <a:gd name="T29" fmla="*/ 4 h 29"/>
                          <a:gd name="T30" fmla="*/ 17 w 39"/>
                          <a:gd name="T31" fmla="*/ 4 h 29"/>
                          <a:gd name="T32" fmla="*/ 14 w 39"/>
                          <a:gd name="T33" fmla="*/ 3 h 29"/>
                          <a:gd name="T34" fmla="*/ 11 w 39"/>
                          <a:gd name="T35" fmla="*/ 2 h 29"/>
                          <a:gd name="T36" fmla="*/ 10 w 39"/>
                          <a:gd name="T37" fmla="*/ 1 h 29"/>
                          <a:gd name="T38" fmla="*/ 9 w 39"/>
                          <a:gd name="T39" fmla="*/ 5 h 29"/>
                          <a:gd name="T40" fmla="*/ 6 w 39"/>
                          <a:gd name="T41" fmla="*/ 7 h 29"/>
                          <a:gd name="T42" fmla="*/ 4 w 39"/>
                          <a:gd name="T43" fmla="*/ 15 h 29"/>
                          <a:gd name="T44" fmla="*/ 1 w 39"/>
                          <a:gd name="T45" fmla="*/ 17 h 29"/>
                          <a:gd name="T46" fmla="*/ 0 w 39"/>
                          <a:gd name="T47" fmla="*/ 17 h 29"/>
                          <a:gd name="T48" fmla="*/ 2 w 39"/>
                          <a:gd name="T49" fmla="*/ 20 h 29"/>
                          <a:gd name="T50" fmla="*/ 2 w 39"/>
                          <a:gd name="T51" fmla="*/ 22 h 29"/>
                          <a:gd name="T52" fmla="*/ 4 w 39"/>
                          <a:gd name="T53" fmla="*/ 23 h 29"/>
                          <a:gd name="T54" fmla="*/ 6 w 39"/>
                          <a:gd name="T55" fmla="*/ 22 h 29"/>
                          <a:gd name="T56" fmla="*/ 9 w 39"/>
                          <a:gd name="T57" fmla="*/ 23 h 29"/>
                          <a:gd name="T58" fmla="*/ 9 w 39"/>
                          <a:gd name="T59" fmla="*/ 23 h 29"/>
                          <a:gd name="T60" fmla="*/ 8 w 39"/>
                          <a:gd name="T61" fmla="*/ 25 h 29"/>
                          <a:gd name="T62" fmla="*/ 10 w 39"/>
                          <a:gd name="T63" fmla="*/ 26 h 29"/>
                          <a:gd name="T64" fmla="*/ 12 w 39"/>
                          <a:gd name="T65" fmla="*/ 27 h 29"/>
                          <a:gd name="T66" fmla="*/ 14 w 39"/>
                          <a:gd name="T67" fmla="*/ 29 h 29"/>
                          <a:gd name="T68" fmla="*/ 16 w 39"/>
                          <a:gd name="T69" fmla="*/ 28 h 29"/>
                          <a:gd name="T70" fmla="*/ 20 w 39"/>
                          <a:gd name="T71" fmla="*/ 28 h 29"/>
                          <a:gd name="T72" fmla="*/ 23 w 39"/>
                          <a:gd name="T73" fmla="*/ 27 h 29"/>
                          <a:gd name="T74" fmla="*/ 26 w 39"/>
                          <a:gd name="T75" fmla="*/ 26 h 29"/>
                          <a:gd name="T76" fmla="*/ 29 w 39"/>
                          <a:gd name="T77" fmla="*/ 27 h 29"/>
                          <a:gd name="T78" fmla="*/ 32 w 39"/>
                          <a:gd name="T79" fmla="*/ 26 h 29"/>
                          <a:gd name="T80" fmla="*/ 34 w 39"/>
                          <a:gd name="T81" fmla="*/ 27 h 29"/>
                          <a:gd name="T82" fmla="*/ 36 w 39"/>
                          <a:gd name="T83" fmla="*/ 26 h 29"/>
                          <a:gd name="T84" fmla="*/ 35 w 39"/>
                          <a:gd name="T85" fmla="*/ 25 h 29"/>
                          <a:gd name="T86" fmla="*/ 36 w 39"/>
                          <a:gd name="T87" fmla="*/ 24 h 29"/>
                          <a:gd name="T88" fmla="*/ 37 w 39"/>
                          <a:gd name="T89" fmla="*/ 25 h 29"/>
                          <a:gd name="T90" fmla="*/ 38 w 39"/>
                          <a:gd name="T91" fmla="*/ 24 h 29"/>
                          <a:gd name="T92" fmla="*/ 38 w 39"/>
                          <a:gd name="T93" fmla="*/ 21 h 29"/>
                          <a:gd name="T94" fmla="*/ 39 w 39"/>
                          <a:gd name="T95" fmla="*/ 21 h 29"/>
                          <a:gd name="T96" fmla="*/ 38 w 39"/>
                          <a:gd name="T97" fmla="*/ 21 h 29"/>
                          <a:gd name="T98" fmla="*/ 38 w 39"/>
                          <a:gd name="T99" fmla="*/ 20 h 29"/>
                          <a:gd name="T100" fmla="*/ 39 w 39"/>
                          <a:gd name="T101" fmla="*/ 20 h 29"/>
                          <a:gd name="T102" fmla="*/ 39 w 39"/>
                          <a:gd name="T103" fmla="*/ 19 h 2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</a:cxnLst>
                        <a:rect l="0" t="0" r="r" b="b"/>
                        <a:pathLst>
                          <a:path w="39" h="29">
                            <a:moveTo>
                              <a:pt x="39" y="19"/>
                            </a:moveTo>
                            <a:cubicBezTo>
                              <a:pt x="39" y="19"/>
                              <a:pt x="37" y="19"/>
                              <a:pt x="36" y="19"/>
                            </a:cubicBezTo>
                            <a:cubicBezTo>
                              <a:pt x="36" y="20"/>
                              <a:pt x="35" y="19"/>
                              <a:pt x="35" y="19"/>
                            </a:cubicBezTo>
                            <a:cubicBezTo>
                              <a:pt x="35" y="19"/>
                              <a:pt x="34" y="19"/>
                              <a:pt x="34" y="19"/>
                            </a:cubicBezTo>
                            <a:cubicBezTo>
                              <a:pt x="34" y="19"/>
                              <a:pt x="33" y="18"/>
                              <a:pt x="33" y="18"/>
                            </a:cubicBezTo>
                            <a:cubicBezTo>
                              <a:pt x="32" y="17"/>
                              <a:pt x="33" y="16"/>
                              <a:pt x="32" y="16"/>
                            </a:cubicBezTo>
                            <a:cubicBezTo>
                              <a:pt x="32" y="16"/>
                              <a:pt x="33" y="14"/>
                              <a:pt x="32" y="13"/>
                            </a:cubicBezTo>
                            <a:cubicBezTo>
                              <a:pt x="32" y="12"/>
                              <a:pt x="33" y="12"/>
                              <a:pt x="32" y="12"/>
                            </a:cubicBezTo>
                            <a:cubicBezTo>
                              <a:pt x="31" y="11"/>
                              <a:pt x="33" y="10"/>
                              <a:pt x="32" y="9"/>
                            </a:cubicBezTo>
                            <a:cubicBezTo>
                              <a:pt x="32" y="8"/>
                              <a:pt x="32" y="8"/>
                              <a:pt x="30" y="6"/>
                            </a:cubicBezTo>
                            <a:cubicBezTo>
                              <a:pt x="29" y="5"/>
                              <a:pt x="29" y="5"/>
                              <a:pt x="28" y="3"/>
                            </a:cubicBezTo>
                            <a:cubicBezTo>
                              <a:pt x="28" y="2"/>
                              <a:pt x="25" y="0"/>
                              <a:pt x="25" y="0"/>
                            </a:cubicBezTo>
                            <a:cubicBezTo>
                              <a:pt x="25" y="0"/>
                              <a:pt x="24" y="1"/>
                              <a:pt x="23" y="2"/>
                            </a:cubicBezTo>
                            <a:cubicBezTo>
                              <a:pt x="23" y="3"/>
                              <a:pt x="23" y="3"/>
                              <a:pt x="21" y="3"/>
                            </a:cubicBezTo>
                            <a:cubicBezTo>
                              <a:pt x="20" y="3"/>
                              <a:pt x="20" y="4"/>
                              <a:pt x="19" y="4"/>
                            </a:cubicBezTo>
                            <a:cubicBezTo>
                              <a:pt x="18" y="5"/>
                              <a:pt x="18" y="5"/>
                              <a:pt x="17" y="4"/>
                            </a:cubicBezTo>
                            <a:cubicBezTo>
                              <a:pt x="16" y="3"/>
                              <a:pt x="16" y="3"/>
                              <a:pt x="14" y="3"/>
                            </a:cubicBezTo>
                            <a:cubicBezTo>
                              <a:pt x="13" y="3"/>
                              <a:pt x="12" y="3"/>
                              <a:pt x="11" y="2"/>
                            </a:cubicBezTo>
                            <a:cubicBezTo>
                              <a:pt x="11" y="1"/>
                              <a:pt x="10" y="1"/>
                              <a:pt x="10" y="1"/>
                            </a:cubicBezTo>
                            <a:cubicBezTo>
                              <a:pt x="10" y="1"/>
                              <a:pt x="9" y="4"/>
                              <a:pt x="9" y="5"/>
                            </a:cubicBezTo>
                            <a:cubicBezTo>
                              <a:pt x="9" y="6"/>
                              <a:pt x="8" y="6"/>
                              <a:pt x="6" y="7"/>
                            </a:cubicBezTo>
                            <a:cubicBezTo>
                              <a:pt x="4" y="9"/>
                              <a:pt x="6" y="12"/>
                              <a:pt x="4" y="15"/>
                            </a:cubicBezTo>
                            <a:cubicBezTo>
                              <a:pt x="2" y="17"/>
                              <a:pt x="1" y="17"/>
                              <a:pt x="1" y="17"/>
                            </a:cubicBezTo>
                            <a:cubicBezTo>
                              <a:pt x="1" y="17"/>
                              <a:pt x="0" y="17"/>
                              <a:pt x="0" y="17"/>
                            </a:cubicBezTo>
                            <a:cubicBezTo>
                              <a:pt x="0" y="17"/>
                              <a:pt x="2" y="19"/>
                              <a:pt x="2" y="20"/>
                            </a:cubicBezTo>
                            <a:cubicBezTo>
                              <a:pt x="2" y="21"/>
                              <a:pt x="1" y="22"/>
                              <a:pt x="2" y="22"/>
                            </a:cubicBezTo>
                            <a:cubicBezTo>
                              <a:pt x="3" y="22"/>
                              <a:pt x="3" y="21"/>
                              <a:pt x="4" y="23"/>
                            </a:cubicBezTo>
                            <a:cubicBezTo>
                              <a:pt x="5" y="24"/>
                              <a:pt x="5" y="23"/>
                              <a:pt x="6" y="22"/>
                            </a:cubicBezTo>
                            <a:cubicBezTo>
                              <a:pt x="6" y="21"/>
                              <a:pt x="8" y="22"/>
                              <a:pt x="9" y="23"/>
                            </a:cubicBezTo>
                            <a:cubicBezTo>
                              <a:pt x="10" y="23"/>
                              <a:pt x="10" y="23"/>
                              <a:pt x="9" y="23"/>
                            </a:cubicBezTo>
                            <a:cubicBezTo>
                              <a:pt x="7" y="23"/>
                              <a:pt x="7" y="24"/>
                              <a:pt x="8" y="25"/>
                            </a:cubicBezTo>
                            <a:cubicBezTo>
                              <a:pt x="9" y="26"/>
                              <a:pt x="10" y="26"/>
                              <a:pt x="10" y="26"/>
                            </a:cubicBezTo>
                            <a:cubicBezTo>
                              <a:pt x="10" y="26"/>
                              <a:pt x="13" y="26"/>
                              <a:pt x="12" y="27"/>
                            </a:cubicBezTo>
                            <a:cubicBezTo>
                              <a:pt x="11" y="28"/>
                              <a:pt x="12" y="29"/>
                              <a:pt x="14" y="29"/>
                            </a:cubicBezTo>
                            <a:cubicBezTo>
                              <a:pt x="16" y="29"/>
                              <a:pt x="14" y="28"/>
                              <a:pt x="16" y="28"/>
                            </a:cubicBezTo>
                            <a:cubicBezTo>
                              <a:pt x="18" y="29"/>
                              <a:pt x="18" y="29"/>
                              <a:pt x="20" y="28"/>
                            </a:cubicBezTo>
                            <a:cubicBezTo>
                              <a:pt x="22" y="28"/>
                              <a:pt x="22" y="28"/>
                              <a:pt x="23" y="27"/>
                            </a:cubicBezTo>
                            <a:cubicBezTo>
                              <a:pt x="24" y="26"/>
                              <a:pt x="25" y="25"/>
                              <a:pt x="26" y="26"/>
                            </a:cubicBezTo>
                            <a:cubicBezTo>
                              <a:pt x="27" y="26"/>
                              <a:pt x="27" y="27"/>
                              <a:pt x="29" y="27"/>
                            </a:cubicBezTo>
                            <a:cubicBezTo>
                              <a:pt x="31" y="26"/>
                              <a:pt x="31" y="26"/>
                              <a:pt x="32" y="26"/>
                            </a:cubicBezTo>
                            <a:cubicBezTo>
                              <a:pt x="33" y="26"/>
                              <a:pt x="34" y="27"/>
                              <a:pt x="34" y="27"/>
                            </a:cubicBezTo>
                            <a:cubicBezTo>
                              <a:pt x="36" y="26"/>
                              <a:pt x="36" y="26"/>
                              <a:pt x="36" y="26"/>
                            </a:cubicBezTo>
                            <a:cubicBezTo>
                              <a:pt x="36" y="26"/>
                              <a:pt x="35" y="26"/>
                              <a:pt x="35" y="25"/>
                            </a:cubicBezTo>
                            <a:cubicBezTo>
                              <a:pt x="36" y="25"/>
                              <a:pt x="36" y="25"/>
                              <a:pt x="36" y="24"/>
                            </a:cubicBezTo>
                            <a:cubicBezTo>
                              <a:pt x="37" y="24"/>
                              <a:pt x="37" y="24"/>
                              <a:pt x="37" y="25"/>
                            </a:cubicBezTo>
                            <a:cubicBezTo>
                              <a:pt x="38" y="24"/>
                              <a:pt x="37" y="24"/>
                              <a:pt x="38" y="24"/>
                            </a:cubicBezTo>
                            <a:cubicBezTo>
                              <a:pt x="38" y="23"/>
                              <a:pt x="38" y="22"/>
                              <a:pt x="38" y="21"/>
                            </a:cubicBezTo>
                            <a:cubicBezTo>
                              <a:pt x="38" y="21"/>
                              <a:pt x="39" y="21"/>
                              <a:pt x="39" y="21"/>
                            </a:cubicBezTo>
                            <a:cubicBezTo>
                              <a:pt x="38" y="21"/>
                              <a:pt x="38" y="21"/>
                              <a:pt x="38" y="21"/>
                            </a:cubicBezTo>
                            <a:cubicBezTo>
                              <a:pt x="38" y="20"/>
                              <a:pt x="38" y="20"/>
                              <a:pt x="38" y="20"/>
                            </a:cubicBezTo>
                            <a:cubicBezTo>
                              <a:pt x="38" y="20"/>
                              <a:pt x="38" y="20"/>
                              <a:pt x="39" y="20"/>
                            </a:cubicBezTo>
                            <a:cubicBezTo>
                              <a:pt x="39" y="20"/>
                              <a:pt x="39" y="20"/>
                              <a:pt x="39" y="19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39" name="Freeform 82">
                        <a:extLst>
                          <a:ext uri="{FF2B5EF4-FFF2-40B4-BE49-F238E27FC236}">
                            <a16:creationId xmlns:a16="http://schemas.microsoft.com/office/drawing/2014/main" id="{6CDACAAA-A318-586A-21D1-26266E9D738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103975" y="2430038"/>
                        <a:ext cx="98261" cy="79121"/>
                      </a:xfrm>
                      <a:custGeom>
                        <a:avLst/>
                        <a:gdLst>
                          <a:gd name="T0" fmla="*/ 2 w 14"/>
                          <a:gd name="T1" fmla="*/ 4 h 11"/>
                          <a:gd name="T2" fmla="*/ 3 w 14"/>
                          <a:gd name="T3" fmla="*/ 3 h 11"/>
                          <a:gd name="T4" fmla="*/ 4 w 14"/>
                          <a:gd name="T5" fmla="*/ 2 h 11"/>
                          <a:gd name="T6" fmla="*/ 5 w 14"/>
                          <a:gd name="T7" fmla="*/ 3 h 11"/>
                          <a:gd name="T8" fmla="*/ 6 w 14"/>
                          <a:gd name="T9" fmla="*/ 1 h 11"/>
                          <a:gd name="T10" fmla="*/ 7 w 14"/>
                          <a:gd name="T11" fmla="*/ 1 h 11"/>
                          <a:gd name="T12" fmla="*/ 9 w 14"/>
                          <a:gd name="T13" fmla="*/ 1 h 11"/>
                          <a:gd name="T14" fmla="*/ 10 w 14"/>
                          <a:gd name="T15" fmla="*/ 1 h 11"/>
                          <a:gd name="T16" fmla="*/ 11 w 14"/>
                          <a:gd name="T17" fmla="*/ 0 h 11"/>
                          <a:gd name="T18" fmla="*/ 13 w 14"/>
                          <a:gd name="T19" fmla="*/ 1 h 11"/>
                          <a:gd name="T20" fmla="*/ 13 w 14"/>
                          <a:gd name="T21" fmla="*/ 3 h 11"/>
                          <a:gd name="T22" fmla="*/ 14 w 14"/>
                          <a:gd name="T23" fmla="*/ 5 h 11"/>
                          <a:gd name="T24" fmla="*/ 13 w 14"/>
                          <a:gd name="T25" fmla="*/ 6 h 11"/>
                          <a:gd name="T26" fmla="*/ 13 w 14"/>
                          <a:gd name="T27" fmla="*/ 7 h 11"/>
                          <a:gd name="T28" fmla="*/ 12 w 14"/>
                          <a:gd name="T29" fmla="*/ 8 h 11"/>
                          <a:gd name="T30" fmla="*/ 9 w 14"/>
                          <a:gd name="T31" fmla="*/ 9 h 11"/>
                          <a:gd name="T32" fmla="*/ 8 w 14"/>
                          <a:gd name="T33" fmla="*/ 10 h 11"/>
                          <a:gd name="T34" fmla="*/ 6 w 14"/>
                          <a:gd name="T35" fmla="*/ 11 h 11"/>
                          <a:gd name="T36" fmla="*/ 2 w 14"/>
                          <a:gd name="T37" fmla="*/ 11 h 11"/>
                          <a:gd name="T38" fmla="*/ 1 w 14"/>
                          <a:gd name="T39" fmla="*/ 9 h 11"/>
                          <a:gd name="T40" fmla="*/ 1 w 14"/>
                          <a:gd name="T41" fmla="*/ 7 h 11"/>
                          <a:gd name="T42" fmla="*/ 1 w 14"/>
                          <a:gd name="T43" fmla="*/ 4 h 11"/>
                          <a:gd name="T44" fmla="*/ 2 w 14"/>
                          <a:gd name="T45" fmla="*/ 4 h 1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</a:cxnLst>
                        <a:rect l="0" t="0" r="r" b="b"/>
                        <a:pathLst>
                          <a:path w="14" h="11">
                            <a:moveTo>
                              <a:pt x="2" y="4"/>
                            </a:moveTo>
                            <a:cubicBezTo>
                              <a:pt x="3" y="3"/>
                              <a:pt x="3" y="3"/>
                              <a:pt x="3" y="3"/>
                            </a:cubicBezTo>
                            <a:cubicBezTo>
                              <a:pt x="4" y="2"/>
                              <a:pt x="4" y="2"/>
                              <a:pt x="4" y="2"/>
                            </a:cubicBezTo>
                            <a:cubicBezTo>
                              <a:pt x="5" y="3"/>
                              <a:pt x="5" y="3"/>
                              <a:pt x="5" y="3"/>
                            </a:cubicBezTo>
                            <a:cubicBezTo>
                              <a:pt x="6" y="1"/>
                              <a:pt x="6" y="1"/>
                              <a:pt x="6" y="1"/>
                            </a:cubicBezTo>
                            <a:cubicBezTo>
                              <a:pt x="7" y="1"/>
                              <a:pt x="7" y="1"/>
                              <a:pt x="7" y="1"/>
                            </a:cubicBezTo>
                            <a:cubicBezTo>
                              <a:pt x="9" y="1"/>
                              <a:pt x="9" y="1"/>
                              <a:pt x="9" y="1"/>
                            </a:cubicBezTo>
                            <a:cubicBezTo>
                              <a:pt x="10" y="1"/>
                              <a:pt x="10" y="1"/>
                              <a:pt x="10" y="1"/>
                            </a:cubicBezTo>
                            <a:cubicBezTo>
                              <a:pt x="11" y="0"/>
                              <a:pt x="11" y="0"/>
                              <a:pt x="11" y="0"/>
                            </a:cubicBezTo>
                            <a:cubicBezTo>
                              <a:pt x="11" y="0"/>
                              <a:pt x="12" y="1"/>
                              <a:pt x="13" y="1"/>
                            </a:cubicBezTo>
                            <a:cubicBezTo>
                              <a:pt x="13" y="2"/>
                              <a:pt x="12" y="2"/>
                              <a:pt x="13" y="3"/>
                            </a:cubicBezTo>
                            <a:cubicBezTo>
                              <a:pt x="14" y="4"/>
                              <a:pt x="14" y="5"/>
                              <a:pt x="14" y="5"/>
                            </a:cubicBezTo>
                            <a:cubicBezTo>
                              <a:pt x="13" y="6"/>
                              <a:pt x="13" y="6"/>
                              <a:pt x="13" y="6"/>
                            </a:cubicBezTo>
                            <a:cubicBezTo>
                              <a:pt x="13" y="6"/>
                              <a:pt x="12" y="6"/>
                              <a:pt x="13" y="7"/>
                            </a:cubicBezTo>
                            <a:cubicBezTo>
                              <a:pt x="13" y="8"/>
                              <a:pt x="12" y="8"/>
                              <a:pt x="12" y="8"/>
                            </a:cubicBezTo>
                            <a:cubicBezTo>
                              <a:pt x="12" y="8"/>
                              <a:pt x="9" y="8"/>
                              <a:pt x="9" y="9"/>
                            </a:cubicBezTo>
                            <a:cubicBezTo>
                              <a:pt x="9" y="10"/>
                              <a:pt x="8" y="9"/>
                              <a:pt x="8" y="10"/>
                            </a:cubicBezTo>
                            <a:cubicBezTo>
                              <a:pt x="7" y="11"/>
                              <a:pt x="7" y="11"/>
                              <a:pt x="6" y="11"/>
                            </a:cubicBezTo>
                            <a:cubicBezTo>
                              <a:pt x="5" y="11"/>
                              <a:pt x="2" y="11"/>
                              <a:pt x="2" y="11"/>
                            </a:cubicBezTo>
                            <a:cubicBezTo>
                              <a:pt x="2" y="11"/>
                              <a:pt x="2" y="10"/>
                              <a:pt x="1" y="9"/>
                            </a:cubicBezTo>
                            <a:cubicBezTo>
                              <a:pt x="0" y="8"/>
                              <a:pt x="0" y="8"/>
                              <a:pt x="1" y="7"/>
                            </a:cubicBezTo>
                            <a:cubicBezTo>
                              <a:pt x="1" y="6"/>
                              <a:pt x="1" y="4"/>
                              <a:pt x="1" y="4"/>
                            </a:cubicBezTo>
                            <a:lnTo>
                              <a:pt x="2" y="4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40" name="Freeform 92">
                        <a:extLst>
                          <a:ext uri="{FF2B5EF4-FFF2-40B4-BE49-F238E27FC236}">
                            <a16:creationId xmlns:a16="http://schemas.microsoft.com/office/drawing/2014/main" id="{450B8A90-24F7-A690-6FAE-162F4C810327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8660871" y="2393869"/>
                        <a:ext cx="351558" cy="165024"/>
                      </a:xfrm>
                      <a:custGeom>
                        <a:avLst/>
                        <a:gdLst>
                          <a:gd name="T0" fmla="*/ 17 w 50"/>
                          <a:gd name="T1" fmla="*/ 22 h 23"/>
                          <a:gd name="T2" fmla="*/ 18 w 50"/>
                          <a:gd name="T3" fmla="*/ 21 h 23"/>
                          <a:gd name="T4" fmla="*/ 20 w 50"/>
                          <a:gd name="T5" fmla="*/ 20 h 23"/>
                          <a:gd name="T6" fmla="*/ 22 w 50"/>
                          <a:gd name="T7" fmla="*/ 18 h 23"/>
                          <a:gd name="T8" fmla="*/ 24 w 50"/>
                          <a:gd name="T9" fmla="*/ 17 h 23"/>
                          <a:gd name="T10" fmla="*/ 26 w 50"/>
                          <a:gd name="T11" fmla="*/ 19 h 23"/>
                          <a:gd name="T12" fmla="*/ 28 w 50"/>
                          <a:gd name="T13" fmla="*/ 18 h 23"/>
                          <a:gd name="T14" fmla="*/ 32 w 50"/>
                          <a:gd name="T15" fmla="*/ 17 h 23"/>
                          <a:gd name="T16" fmla="*/ 33 w 50"/>
                          <a:gd name="T17" fmla="*/ 13 h 23"/>
                          <a:gd name="T18" fmla="*/ 41 w 50"/>
                          <a:gd name="T19" fmla="*/ 11 h 23"/>
                          <a:gd name="T20" fmla="*/ 42 w 50"/>
                          <a:gd name="T21" fmla="*/ 9 h 23"/>
                          <a:gd name="T22" fmla="*/ 44 w 50"/>
                          <a:gd name="T23" fmla="*/ 8 h 23"/>
                          <a:gd name="T24" fmla="*/ 46 w 50"/>
                          <a:gd name="T25" fmla="*/ 6 h 23"/>
                          <a:gd name="T26" fmla="*/ 50 w 50"/>
                          <a:gd name="T27" fmla="*/ 4 h 23"/>
                          <a:gd name="T28" fmla="*/ 48 w 50"/>
                          <a:gd name="T29" fmla="*/ 3 h 23"/>
                          <a:gd name="T30" fmla="*/ 45 w 50"/>
                          <a:gd name="T31" fmla="*/ 2 h 23"/>
                          <a:gd name="T32" fmla="*/ 42 w 50"/>
                          <a:gd name="T33" fmla="*/ 1 h 23"/>
                          <a:gd name="T34" fmla="*/ 38 w 50"/>
                          <a:gd name="T35" fmla="*/ 0 h 23"/>
                          <a:gd name="T36" fmla="*/ 32 w 50"/>
                          <a:gd name="T37" fmla="*/ 1 h 23"/>
                          <a:gd name="T38" fmla="*/ 27 w 50"/>
                          <a:gd name="T39" fmla="*/ 3 h 23"/>
                          <a:gd name="T40" fmla="*/ 25 w 50"/>
                          <a:gd name="T41" fmla="*/ 2 h 23"/>
                          <a:gd name="T42" fmla="*/ 23 w 50"/>
                          <a:gd name="T43" fmla="*/ 1 h 23"/>
                          <a:gd name="T44" fmla="*/ 21 w 50"/>
                          <a:gd name="T45" fmla="*/ 2 h 23"/>
                          <a:gd name="T46" fmla="*/ 19 w 50"/>
                          <a:gd name="T47" fmla="*/ 3 h 23"/>
                          <a:gd name="T48" fmla="*/ 18 w 50"/>
                          <a:gd name="T49" fmla="*/ 5 h 23"/>
                          <a:gd name="T50" fmla="*/ 13 w 50"/>
                          <a:gd name="T51" fmla="*/ 2 h 23"/>
                          <a:gd name="T52" fmla="*/ 9 w 50"/>
                          <a:gd name="T53" fmla="*/ 2 h 23"/>
                          <a:gd name="T54" fmla="*/ 5 w 50"/>
                          <a:gd name="T55" fmla="*/ 5 h 23"/>
                          <a:gd name="T56" fmla="*/ 7 w 50"/>
                          <a:gd name="T57" fmla="*/ 5 h 23"/>
                          <a:gd name="T58" fmla="*/ 8 w 50"/>
                          <a:gd name="T59" fmla="*/ 6 h 23"/>
                          <a:gd name="T60" fmla="*/ 6 w 50"/>
                          <a:gd name="T61" fmla="*/ 8 h 23"/>
                          <a:gd name="T62" fmla="*/ 4 w 50"/>
                          <a:gd name="T63" fmla="*/ 9 h 23"/>
                          <a:gd name="T64" fmla="*/ 7 w 50"/>
                          <a:gd name="T65" fmla="*/ 10 h 23"/>
                          <a:gd name="T66" fmla="*/ 9 w 50"/>
                          <a:gd name="T67" fmla="*/ 10 h 23"/>
                          <a:gd name="T68" fmla="*/ 10 w 50"/>
                          <a:gd name="T69" fmla="*/ 12 h 23"/>
                          <a:gd name="T70" fmla="*/ 13 w 50"/>
                          <a:gd name="T71" fmla="*/ 13 h 23"/>
                          <a:gd name="T72" fmla="*/ 15 w 50"/>
                          <a:gd name="T73" fmla="*/ 13 h 23"/>
                          <a:gd name="T74" fmla="*/ 15 w 50"/>
                          <a:gd name="T75" fmla="*/ 14 h 23"/>
                          <a:gd name="T76" fmla="*/ 11 w 50"/>
                          <a:gd name="T77" fmla="*/ 17 h 23"/>
                          <a:gd name="T78" fmla="*/ 8 w 50"/>
                          <a:gd name="T79" fmla="*/ 18 h 23"/>
                          <a:gd name="T80" fmla="*/ 6 w 50"/>
                          <a:gd name="T81" fmla="*/ 19 h 23"/>
                          <a:gd name="T82" fmla="*/ 5 w 50"/>
                          <a:gd name="T83" fmla="*/ 18 h 23"/>
                          <a:gd name="T84" fmla="*/ 4 w 50"/>
                          <a:gd name="T85" fmla="*/ 19 h 23"/>
                          <a:gd name="T86" fmla="*/ 3 w 50"/>
                          <a:gd name="T87" fmla="*/ 18 h 23"/>
                          <a:gd name="T88" fmla="*/ 0 w 50"/>
                          <a:gd name="T89" fmla="*/ 19 h 23"/>
                          <a:gd name="T90" fmla="*/ 1 w 50"/>
                          <a:gd name="T91" fmla="*/ 21 h 23"/>
                          <a:gd name="T92" fmla="*/ 4 w 50"/>
                          <a:gd name="T93" fmla="*/ 21 h 23"/>
                          <a:gd name="T94" fmla="*/ 6 w 50"/>
                          <a:gd name="T95" fmla="*/ 22 h 23"/>
                          <a:gd name="T96" fmla="*/ 9 w 50"/>
                          <a:gd name="T97" fmla="*/ 22 h 23"/>
                          <a:gd name="T98" fmla="*/ 11 w 50"/>
                          <a:gd name="T99" fmla="*/ 22 h 23"/>
                          <a:gd name="T100" fmla="*/ 13 w 50"/>
                          <a:gd name="T101" fmla="*/ 22 h 23"/>
                          <a:gd name="T102" fmla="*/ 17 w 50"/>
                          <a:gd name="T103" fmla="*/ 22 h 23"/>
                          <a:gd name="T104" fmla="*/ 42 w 50"/>
                          <a:gd name="T105" fmla="*/ 2 h 23"/>
                          <a:gd name="T106" fmla="*/ 41 w 50"/>
                          <a:gd name="T107" fmla="*/ 3 h 23"/>
                          <a:gd name="T108" fmla="*/ 40 w 50"/>
                          <a:gd name="T109" fmla="*/ 3 h 23"/>
                          <a:gd name="T110" fmla="*/ 40 w 50"/>
                          <a:gd name="T111" fmla="*/ 4 h 23"/>
                          <a:gd name="T112" fmla="*/ 37 w 50"/>
                          <a:gd name="T113" fmla="*/ 5 h 23"/>
                          <a:gd name="T114" fmla="*/ 34 w 50"/>
                          <a:gd name="T115" fmla="*/ 2 h 23"/>
                          <a:gd name="T116" fmla="*/ 36 w 50"/>
                          <a:gd name="T117" fmla="*/ 2 h 23"/>
                          <a:gd name="T118" fmla="*/ 40 w 50"/>
                          <a:gd name="T119" fmla="*/ 1 h 23"/>
                          <a:gd name="T120" fmla="*/ 42 w 50"/>
                          <a:gd name="T121" fmla="*/ 2 h 2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  <a:cxn ang="0">
                            <a:pos x="T120" y="T121"/>
                          </a:cxn>
                        </a:cxnLst>
                        <a:rect l="0" t="0" r="r" b="b"/>
                        <a:pathLst>
                          <a:path w="50" h="23">
                            <a:moveTo>
                              <a:pt x="17" y="22"/>
                            </a:moveTo>
                            <a:cubicBezTo>
                              <a:pt x="17" y="22"/>
                              <a:pt x="18" y="21"/>
                              <a:pt x="18" y="21"/>
                            </a:cubicBezTo>
                            <a:cubicBezTo>
                              <a:pt x="19" y="20"/>
                              <a:pt x="19" y="20"/>
                              <a:pt x="20" y="20"/>
                            </a:cubicBezTo>
                            <a:cubicBezTo>
                              <a:pt x="21" y="19"/>
                              <a:pt x="21" y="19"/>
                              <a:pt x="22" y="18"/>
                            </a:cubicBezTo>
                            <a:cubicBezTo>
                              <a:pt x="23" y="17"/>
                              <a:pt x="23" y="17"/>
                              <a:pt x="24" y="17"/>
                            </a:cubicBezTo>
                            <a:cubicBezTo>
                              <a:pt x="25" y="17"/>
                              <a:pt x="25" y="19"/>
                              <a:pt x="26" y="19"/>
                            </a:cubicBezTo>
                            <a:cubicBezTo>
                              <a:pt x="27" y="19"/>
                              <a:pt x="27" y="18"/>
                              <a:pt x="28" y="18"/>
                            </a:cubicBezTo>
                            <a:cubicBezTo>
                              <a:pt x="30" y="17"/>
                              <a:pt x="31" y="18"/>
                              <a:pt x="32" y="17"/>
                            </a:cubicBezTo>
                            <a:cubicBezTo>
                              <a:pt x="33" y="16"/>
                              <a:pt x="32" y="14"/>
                              <a:pt x="33" y="13"/>
                            </a:cubicBezTo>
                            <a:cubicBezTo>
                              <a:pt x="35" y="11"/>
                              <a:pt x="41" y="12"/>
                              <a:pt x="41" y="11"/>
                            </a:cubicBezTo>
                            <a:cubicBezTo>
                              <a:pt x="41" y="10"/>
                              <a:pt x="41" y="9"/>
                              <a:pt x="42" y="9"/>
                            </a:cubicBezTo>
                            <a:cubicBezTo>
                              <a:pt x="42" y="8"/>
                              <a:pt x="43" y="8"/>
                              <a:pt x="44" y="8"/>
                            </a:cubicBezTo>
                            <a:cubicBezTo>
                              <a:pt x="45" y="7"/>
                              <a:pt x="45" y="7"/>
                              <a:pt x="46" y="6"/>
                            </a:cubicBezTo>
                            <a:cubicBezTo>
                              <a:pt x="47" y="5"/>
                              <a:pt x="49" y="5"/>
                              <a:pt x="50" y="4"/>
                            </a:cubicBezTo>
                            <a:cubicBezTo>
                              <a:pt x="48" y="3"/>
                              <a:pt x="48" y="3"/>
                              <a:pt x="48" y="3"/>
                            </a:cubicBezTo>
                            <a:cubicBezTo>
                              <a:pt x="48" y="3"/>
                              <a:pt x="45" y="3"/>
                              <a:pt x="45" y="2"/>
                            </a:cubicBezTo>
                            <a:cubicBezTo>
                              <a:pt x="45" y="2"/>
                              <a:pt x="43" y="1"/>
                              <a:pt x="42" y="1"/>
                            </a:cubicBezTo>
                            <a:cubicBezTo>
                              <a:pt x="41" y="1"/>
                              <a:pt x="40" y="0"/>
                              <a:pt x="38" y="0"/>
                            </a:cubicBezTo>
                            <a:cubicBezTo>
                              <a:pt x="36" y="1"/>
                              <a:pt x="33" y="1"/>
                              <a:pt x="32" y="1"/>
                            </a:cubicBezTo>
                            <a:cubicBezTo>
                              <a:pt x="31" y="1"/>
                              <a:pt x="29" y="3"/>
                              <a:pt x="27" y="3"/>
                            </a:cubicBezTo>
                            <a:cubicBezTo>
                              <a:pt x="26" y="3"/>
                              <a:pt x="27" y="2"/>
                              <a:pt x="25" y="2"/>
                            </a:cubicBezTo>
                            <a:cubicBezTo>
                              <a:pt x="24" y="2"/>
                              <a:pt x="24" y="0"/>
                              <a:pt x="23" y="1"/>
                            </a:cubicBezTo>
                            <a:cubicBezTo>
                              <a:pt x="21" y="2"/>
                              <a:pt x="22" y="2"/>
                              <a:pt x="21" y="2"/>
                            </a:cubicBezTo>
                            <a:cubicBezTo>
                              <a:pt x="20" y="2"/>
                              <a:pt x="19" y="3"/>
                              <a:pt x="19" y="3"/>
                            </a:cubicBezTo>
                            <a:cubicBezTo>
                              <a:pt x="19" y="3"/>
                              <a:pt x="18" y="4"/>
                              <a:pt x="18" y="5"/>
                            </a:cubicBezTo>
                            <a:cubicBezTo>
                              <a:pt x="18" y="6"/>
                              <a:pt x="14" y="2"/>
                              <a:pt x="13" y="2"/>
                            </a:cubicBezTo>
                            <a:cubicBezTo>
                              <a:pt x="9" y="2"/>
                              <a:pt x="9" y="2"/>
                              <a:pt x="9" y="2"/>
                            </a:cubicBezTo>
                            <a:cubicBezTo>
                              <a:pt x="8" y="2"/>
                              <a:pt x="5" y="5"/>
                              <a:pt x="5" y="5"/>
                            </a:cubicBezTo>
                            <a:cubicBezTo>
                              <a:pt x="7" y="5"/>
                              <a:pt x="7" y="5"/>
                              <a:pt x="7" y="5"/>
                            </a:cubicBezTo>
                            <a:cubicBezTo>
                              <a:pt x="7" y="5"/>
                              <a:pt x="9" y="5"/>
                              <a:pt x="8" y="6"/>
                            </a:cubicBezTo>
                            <a:cubicBezTo>
                              <a:pt x="7" y="7"/>
                              <a:pt x="7" y="7"/>
                              <a:pt x="6" y="8"/>
                            </a:cubicBezTo>
                            <a:cubicBezTo>
                              <a:pt x="5" y="8"/>
                              <a:pt x="3" y="9"/>
                              <a:pt x="4" y="9"/>
                            </a:cubicBezTo>
                            <a:cubicBezTo>
                              <a:pt x="6" y="9"/>
                              <a:pt x="6" y="11"/>
                              <a:pt x="7" y="10"/>
                            </a:cubicBezTo>
                            <a:cubicBezTo>
                              <a:pt x="8" y="10"/>
                              <a:pt x="9" y="9"/>
                              <a:pt x="9" y="10"/>
                            </a:cubicBezTo>
                            <a:cubicBezTo>
                              <a:pt x="9" y="11"/>
                              <a:pt x="8" y="12"/>
                              <a:pt x="10" y="12"/>
                            </a:cubicBezTo>
                            <a:cubicBezTo>
                              <a:pt x="11" y="12"/>
                              <a:pt x="11" y="12"/>
                              <a:pt x="13" y="13"/>
                            </a:cubicBezTo>
                            <a:cubicBezTo>
                              <a:pt x="14" y="13"/>
                              <a:pt x="15" y="13"/>
                              <a:pt x="15" y="13"/>
                            </a:cubicBezTo>
                            <a:cubicBezTo>
                              <a:pt x="15" y="13"/>
                              <a:pt x="15" y="13"/>
                              <a:pt x="15" y="14"/>
                            </a:cubicBezTo>
                            <a:cubicBezTo>
                              <a:pt x="14" y="15"/>
                              <a:pt x="12" y="17"/>
                              <a:pt x="11" y="17"/>
                            </a:cubicBezTo>
                            <a:cubicBezTo>
                              <a:pt x="9" y="17"/>
                              <a:pt x="8" y="18"/>
                              <a:pt x="8" y="18"/>
                            </a:cubicBezTo>
                            <a:cubicBezTo>
                              <a:pt x="8" y="18"/>
                              <a:pt x="6" y="20"/>
                              <a:pt x="6" y="19"/>
                            </a:cubicBezTo>
                            <a:cubicBezTo>
                              <a:pt x="6" y="18"/>
                              <a:pt x="5" y="18"/>
                              <a:pt x="5" y="18"/>
                            </a:cubicBezTo>
                            <a:cubicBezTo>
                              <a:pt x="4" y="19"/>
                              <a:pt x="4" y="19"/>
                              <a:pt x="4" y="19"/>
                            </a:cubicBezTo>
                            <a:cubicBezTo>
                              <a:pt x="3" y="18"/>
                              <a:pt x="3" y="18"/>
                              <a:pt x="3" y="18"/>
                            </a:cubicBezTo>
                            <a:cubicBezTo>
                              <a:pt x="0" y="19"/>
                              <a:pt x="0" y="19"/>
                              <a:pt x="0" y="19"/>
                            </a:cubicBezTo>
                            <a:cubicBezTo>
                              <a:pt x="1" y="21"/>
                              <a:pt x="1" y="21"/>
                              <a:pt x="1" y="21"/>
                            </a:cubicBezTo>
                            <a:cubicBezTo>
                              <a:pt x="4" y="21"/>
                              <a:pt x="4" y="21"/>
                              <a:pt x="4" y="21"/>
                            </a:cubicBezTo>
                            <a:cubicBezTo>
                              <a:pt x="4" y="21"/>
                              <a:pt x="5" y="22"/>
                              <a:pt x="6" y="22"/>
                            </a:cubicBezTo>
                            <a:cubicBezTo>
                              <a:pt x="7" y="22"/>
                              <a:pt x="8" y="21"/>
                              <a:pt x="9" y="22"/>
                            </a:cubicBezTo>
                            <a:cubicBezTo>
                              <a:pt x="9" y="23"/>
                              <a:pt x="11" y="22"/>
                              <a:pt x="11" y="22"/>
                            </a:cubicBezTo>
                            <a:cubicBezTo>
                              <a:pt x="11" y="22"/>
                              <a:pt x="12" y="23"/>
                              <a:pt x="13" y="22"/>
                            </a:cubicBezTo>
                            <a:cubicBezTo>
                              <a:pt x="14" y="22"/>
                              <a:pt x="16" y="22"/>
                              <a:pt x="17" y="22"/>
                            </a:cubicBezTo>
                            <a:close/>
                            <a:moveTo>
                              <a:pt x="42" y="2"/>
                            </a:moveTo>
                            <a:cubicBezTo>
                              <a:pt x="42" y="2"/>
                              <a:pt x="41" y="2"/>
                              <a:pt x="41" y="3"/>
                            </a:cubicBezTo>
                            <a:cubicBezTo>
                              <a:pt x="41" y="3"/>
                              <a:pt x="40" y="2"/>
                              <a:pt x="40" y="3"/>
                            </a:cubicBezTo>
                            <a:cubicBezTo>
                              <a:pt x="40" y="3"/>
                              <a:pt x="40" y="3"/>
                              <a:pt x="40" y="4"/>
                            </a:cubicBezTo>
                            <a:cubicBezTo>
                              <a:pt x="39" y="4"/>
                              <a:pt x="37" y="4"/>
                              <a:pt x="37" y="5"/>
                            </a:cubicBezTo>
                            <a:cubicBezTo>
                              <a:pt x="34" y="5"/>
                              <a:pt x="32" y="3"/>
                              <a:pt x="34" y="2"/>
                            </a:cubicBezTo>
                            <a:cubicBezTo>
                              <a:pt x="35" y="2"/>
                              <a:pt x="35" y="2"/>
                              <a:pt x="36" y="2"/>
                            </a:cubicBezTo>
                            <a:cubicBezTo>
                              <a:pt x="37" y="1"/>
                              <a:pt x="39" y="1"/>
                              <a:pt x="40" y="1"/>
                            </a:cubicBezTo>
                            <a:cubicBezTo>
                              <a:pt x="41" y="1"/>
                              <a:pt x="42" y="1"/>
                              <a:pt x="42" y="2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41" name="Freeform 118">
                        <a:extLst>
                          <a:ext uri="{FF2B5EF4-FFF2-40B4-BE49-F238E27FC236}">
                            <a16:creationId xmlns:a16="http://schemas.microsoft.com/office/drawing/2014/main" id="{2BA3D8B4-E83E-AFDC-F2EE-0A8ABEC3F6FD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082138" y="2457164"/>
                        <a:ext cx="253296" cy="291617"/>
                      </a:xfrm>
                      <a:custGeom>
                        <a:avLst/>
                        <a:gdLst>
                          <a:gd name="T0" fmla="*/ 3 w 36"/>
                          <a:gd name="T1" fmla="*/ 14 h 40"/>
                          <a:gd name="T2" fmla="*/ 7 w 36"/>
                          <a:gd name="T3" fmla="*/ 16 h 40"/>
                          <a:gd name="T4" fmla="*/ 14 w 36"/>
                          <a:gd name="T5" fmla="*/ 22 h 40"/>
                          <a:gd name="T6" fmla="*/ 6 w 36"/>
                          <a:gd name="T7" fmla="*/ 23 h 40"/>
                          <a:gd name="T8" fmla="*/ 9 w 36"/>
                          <a:gd name="T9" fmla="*/ 27 h 40"/>
                          <a:gd name="T10" fmla="*/ 13 w 36"/>
                          <a:gd name="T11" fmla="*/ 28 h 40"/>
                          <a:gd name="T12" fmla="*/ 16 w 36"/>
                          <a:gd name="T13" fmla="*/ 26 h 40"/>
                          <a:gd name="T14" fmla="*/ 15 w 36"/>
                          <a:gd name="T15" fmla="*/ 23 h 40"/>
                          <a:gd name="T16" fmla="*/ 19 w 36"/>
                          <a:gd name="T17" fmla="*/ 21 h 40"/>
                          <a:gd name="T18" fmla="*/ 15 w 36"/>
                          <a:gd name="T19" fmla="*/ 18 h 40"/>
                          <a:gd name="T20" fmla="*/ 18 w 36"/>
                          <a:gd name="T21" fmla="*/ 21 h 40"/>
                          <a:gd name="T22" fmla="*/ 22 w 36"/>
                          <a:gd name="T23" fmla="*/ 23 h 40"/>
                          <a:gd name="T24" fmla="*/ 18 w 36"/>
                          <a:gd name="T25" fmla="*/ 17 h 40"/>
                          <a:gd name="T26" fmla="*/ 14 w 36"/>
                          <a:gd name="T27" fmla="*/ 14 h 40"/>
                          <a:gd name="T28" fmla="*/ 14 w 36"/>
                          <a:gd name="T29" fmla="*/ 11 h 40"/>
                          <a:gd name="T30" fmla="*/ 16 w 36"/>
                          <a:gd name="T31" fmla="*/ 10 h 40"/>
                          <a:gd name="T32" fmla="*/ 17 w 36"/>
                          <a:gd name="T33" fmla="*/ 9 h 40"/>
                          <a:gd name="T34" fmla="*/ 20 w 36"/>
                          <a:gd name="T35" fmla="*/ 7 h 40"/>
                          <a:gd name="T36" fmla="*/ 28 w 36"/>
                          <a:gd name="T37" fmla="*/ 4 h 40"/>
                          <a:gd name="T38" fmla="*/ 31 w 36"/>
                          <a:gd name="T39" fmla="*/ 4 h 40"/>
                          <a:gd name="T40" fmla="*/ 32 w 36"/>
                          <a:gd name="T41" fmla="*/ 1 h 40"/>
                          <a:gd name="T42" fmla="*/ 26 w 36"/>
                          <a:gd name="T43" fmla="*/ 2 h 40"/>
                          <a:gd name="T44" fmla="*/ 19 w 36"/>
                          <a:gd name="T45" fmla="*/ 3 h 40"/>
                          <a:gd name="T46" fmla="*/ 15 w 36"/>
                          <a:gd name="T47" fmla="*/ 4 h 40"/>
                          <a:gd name="T48" fmla="*/ 9 w 36"/>
                          <a:gd name="T49" fmla="*/ 7 h 40"/>
                          <a:gd name="T50" fmla="*/ 4 w 36"/>
                          <a:gd name="T51" fmla="*/ 10 h 40"/>
                          <a:gd name="T52" fmla="*/ 1 w 36"/>
                          <a:gd name="T53" fmla="*/ 12 h 40"/>
                          <a:gd name="T54" fmla="*/ 33 w 36"/>
                          <a:gd name="T55" fmla="*/ 36 h 40"/>
                          <a:gd name="T56" fmla="*/ 16 w 36"/>
                          <a:gd name="T57" fmla="*/ 38 h 40"/>
                          <a:gd name="T58" fmla="*/ 25 w 36"/>
                          <a:gd name="T59" fmla="*/ 40 h 40"/>
                          <a:gd name="T60" fmla="*/ 30 w 36"/>
                          <a:gd name="T61" fmla="*/ 39 h 40"/>
                          <a:gd name="T62" fmla="*/ 28 w 36"/>
                          <a:gd name="T63" fmla="*/ 37 h 40"/>
                          <a:gd name="T64" fmla="*/ 18 w 36"/>
                          <a:gd name="T65" fmla="*/ 36 h 40"/>
                          <a:gd name="T66" fmla="*/ 14 w 36"/>
                          <a:gd name="T67" fmla="*/ 17 h 40"/>
                          <a:gd name="T68" fmla="*/ 11 w 36"/>
                          <a:gd name="T69" fmla="*/ 30 h 40"/>
                          <a:gd name="T70" fmla="*/ 35 w 36"/>
                          <a:gd name="T71" fmla="*/ 28 h 40"/>
                          <a:gd name="T72" fmla="*/ 29 w 36"/>
                          <a:gd name="T73" fmla="*/ 24 h 40"/>
                          <a:gd name="T74" fmla="*/ 4 w 36"/>
                          <a:gd name="T75" fmla="*/ 21 h 40"/>
                          <a:gd name="T76" fmla="*/ 28 w 36"/>
                          <a:gd name="T77" fmla="*/ 21 h 40"/>
                          <a:gd name="T78" fmla="*/ 28 w 36"/>
                          <a:gd name="T79" fmla="*/ 15 h 40"/>
                          <a:gd name="T80" fmla="*/ 31 w 36"/>
                          <a:gd name="T81" fmla="*/ 16 h 40"/>
                          <a:gd name="T82" fmla="*/ 0 w 36"/>
                          <a:gd name="T83" fmla="*/ 12 h 4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</a:cxnLst>
                        <a:rect l="0" t="0" r="r" b="b"/>
                        <a:pathLst>
                          <a:path w="36" h="40">
                            <a:moveTo>
                              <a:pt x="1" y="12"/>
                            </a:moveTo>
                            <a:cubicBezTo>
                              <a:pt x="2" y="12"/>
                              <a:pt x="2" y="13"/>
                              <a:pt x="2" y="14"/>
                            </a:cubicBezTo>
                            <a:cubicBezTo>
                              <a:pt x="2" y="14"/>
                              <a:pt x="3" y="14"/>
                              <a:pt x="3" y="14"/>
                            </a:cubicBezTo>
                            <a:cubicBezTo>
                              <a:pt x="4" y="15"/>
                              <a:pt x="3" y="15"/>
                              <a:pt x="3" y="15"/>
                            </a:cubicBezTo>
                            <a:cubicBezTo>
                              <a:pt x="4" y="16"/>
                              <a:pt x="5" y="16"/>
                              <a:pt x="5" y="17"/>
                            </a:cubicBezTo>
                            <a:cubicBezTo>
                              <a:pt x="5" y="17"/>
                              <a:pt x="6" y="16"/>
                              <a:pt x="7" y="16"/>
                            </a:cubicBezTo>
                            <a:cubicBezTo>
                              <a:pt x="6" y="17"/>
                              <a:pt x="6" y="17"/>
                              <a:pt x="6" y="17"/>
                            </a:cubicBezTo>
                            <a:cubicBezTo>
                              <a:pt x="5" y="18"/>
                              <a:pt x="6" y="20"/>
                              <a:pt x="6" y="20"/>
                            </a:cubicBezTo>
                            <a:cubicBezTo>
                              <a:pt x="9" y="20"/>
                              <a:pt x="11" y="21"/>
                              <a:pt x="14" y="22"/>
                            </a:cubicBezTo>
                            <a:cubicBezTo>
                              <a:pt x="13" y="22"/>
                              <a:pt x="13" y="23"/>
                              <a:pt x="12" y="23"/>
                            </a:cubicBezTo>
                            <a:cubicBezTo>
                              <a:pt x="11" y="23"/>
                              <a:pt x="11" y="22"/>
                              <a:pt x="10" y="21"/>
                            </a:cubicBezTo>
                            <a:cubicBezTo>
                              <a:pt x="8" y="21"/>
                              <a:pt x="7" y="21"/>
                              <a:pt x="6" y="23"/>
                            </a:cubicBezTo>
                            <a:cubicBezTo>
                              <a:pt x="8" y="25"/>
                              <a:pt x="8" y="24"/>
                              <a:pt x="7" y="27"/>
                            </a:cubicBezTo>
                            <a:cubicBezTo>
                              <a:pt x="8" y="27"/>
                              <a:pt x="8" y="27"/>
                              <a:pt x="8" y="28"/>
                            </a:cubicBezTo>
                            <a:cubicBezTo>
                              <a:pt x="9" y="28"/>
                              <a:pt x="8" y="27"/>
                              <a:pt x="9" y="27"/>
                            </a:cubicBezTo>
                            <a:cubicBezTo>
                              <a:pt x="9" y="27"/>
                              <a:pt x="10" y="27"/>
                              <a:pt x="10" y="28"/>
                            </a:cubicBezTo>
                            <a:cubicBezTo>
                              <a:pt x="11" y="28"/>
                              <a:pt x="11" y="28"/>
                              <a:pt x="12" y="28"/>
                            </a:cubicBezTo>
                            <a:cubicBezTo>
                              <a:pt x="11" y="28"/>
                              <a:pt x="13" y="28"/>
                              <a:pt x="13" y="28"/>
                            </a:cubicBezTo>
                            <a:cubicBezTo>
                              <a:pt x="13" y="27"/>
                              <a:pt x="13" y="27"/>
                              <a:pt x="13" y="27"/>
                            </a:cubicBezTo>
                            <a:cubicBezTo>
                              <a:pt x="13" y="27"/>
                              <a:pt x="12" y="26"/>
                              <a:pt x="13" y="26"/>
                            </a:cubicBezTo>
                            <a:cubicBezTo>
                              <a:pt x="14" y="26"/>
                              <a:pt x="16" y="26"/>
                              <a:pt x="16" y="26"/>
                            </a:cubicBezTo>
                            <a:cubicBezTo>
                              <a:pt x="16" y="26"/>
                              <a:pt x="17" y="25"/>
                              <a:pt x="17" y="25"/>
                            </a:cubicBezTo>
                            <a:cubicBezTo>
                              <a:pt x="15" y="24"/>
                              <a:pt x="15" y="24"/>
                              <a:pt x="15" y="24"/>
                            </a:cubicBezTo>
                            <a:cubicBezTo>
                              <a:pt x="15" y="24"/>
                              <a:pt x="15" y="23"/>
                              <a:pt x="15" y="23"/>
                            </a:cubicBezTo>
                            <a:cubicBezTo>
                              <a:pt x="16" y="23"/>
                              <a:pt x="17" y="23"/>
                              <a:pt x="17" y="23"/>
                            </a:cubicBezTo>
                            <a:cubicBezTo>
                              <a:pt x="18" y="23"/>
                              <a:pt x="18" y="24"/>
                              <a:pt x="19" y="24"/>
                            </a:cubicBezTo>
                            <a:cubicBezTo>
                              <a:pt x="19" y="23"/>
                              <a:pt x="19" y="22"/>
                              <a:pt x="19" y="21"/>
                            </a:cubicBezTo>
                            <a:cubicBezTo>
                              <a:pt x="18" y="21"/>
                              <a:pt x="16" y="20"/>
                              <a:pt x="15" y="20"/>
                            </a:cubicBezTo>
                            <a:cubicBezTo>
                              <a:pt x="15" y="19"/>
                              <a:pt x="15" y="19"/>
                              <a:pt x="15" y="19"/>
                            </a:cubicBezTo>
                            <a:cubicBezTo>
                              <a:pt x="15" y="18"/>
                              <a:pt x="15" y="18"/>
                              <a:pt x="15" y="18"/>
                            </a:cubicBezTo>
                            <a:cubicBezTo>
                              <a:pt x="16" y="18"/>
                              <a:pt x="16" y="19"/>
                              <a:pt x="16" y="19"/>
                            </a:cubicBezTo>
                            <a:cubicBezTo>
                              <a:pt x="17" y="19"/>
                              <a:pt x="17" y="20"/>
                              <a:pt x="18" y="20"/>
                            </a:cubicBezTo>
                            <a:cubicBezTo>
                              <a:pt x="18" y="20"/>
                              <a:pt x="18" y="21"/>
                              <a:pt x="18" y="21"/>
                            </a:cubicBezTo>
                            <a:cubicBezTo>
                              <a:pt x="19" y="21"/>
                              <a:pt x="20" y="21"/>
                              <a:pt x="20" y="21"/>
                            </a:cubicBezTo>
                            <a:cubicBezTo>
                              <a:pt x="21" y="21"/>
                              <a:pt x="21" y="22"/>
                              <a:pt x="21" y="22"/>
                            </a:cubicBezTo>
                            <a:cubicBezTo>
                              <a:pt x="22" y="22"/>
                              <a:pt x="22" y="23"/>
                              <a:pt x="22" y="23"/>
                            </a:cubicBezTo>
                            <a:cubicBezTo>
                              <a:pt x="24" y="23"/>
                              <a:pt x="21" y="19"/>
                              <a:pt x="20" y="19"/>
                            </a:cubicBezTo>
                            <a:cubicBezTo>
                              <a:pt x="20" y="19"/>
                              <a:pt x="19" y="19"/>
                              <a:pt x="18" y="18"/>
                            </a:cubicBezTo>
                            <a:cubicBezTo>
                              <a:pt x="18" y="18"/>
                              <a:pt x="18" y="17"/>
                              <a:pt x="18" y="17"/>
                            </a:cubicBezTo>
                            <a:cubicBezTo>
                              <a:pt x="16" y="16"/>
                              <a:pt x="16" y="17"/>
                              <a:pt x="14" y="17"/>
                            </a:cubicBezTo>
                            <a:cubicBezTo>
                              <a:pt x="14" y="17"/>
                              <a:pt x="15" y="16"/>
                              <a:pt x="15" y="16"/>
                            </a:cubicBezTo>
                            <a:cubicBezTo>
                              <a:pt x="14" y="16"/>
                              <a:pt x="14" y="15"/>
                              <a:pt x="14" y="14"/>
                            </a:cubicBezTo>
                            <a:cubicBezTo>
                              <a:pt x="14" y="14"/>
                              <a:pt x="15" y="15"/>
                              <a:pt x="15" y="15"/>
                            </a:cubicBezTo>
                            <a:cubicBezTo>
                              <a:pt x="18" y="16"/>
                              <a:pt x="14" y="12"/>
                              <a:pt x="14" y="12"/>
                            </a:cubicBezTo>
                            <a:cubicBezTo>
                              <a:pt x="14" y="12"/>
                              <a:pt x="14" y="11"/>
                              <a:pt x="14" y="11"/>
                            </a:cubicBezTo>
                            <a:cubicBezTo>
                              <a:pt x="14" y="10"/>
                              <a:pt x="12" y="10"/>
                              <a:pt x="12" y="10"/>
                            </a:cubicBezTo>
                            <a:cubicBezTo>
                              <a:pt x="12" y="9"/>
                              <a:pt x="14" y="7"/>
                              <a:pt x="14" y="6"/>
                            </a:cubicBezTo>
                            <a:cubicBezTo>
                              <a:pt x="14" y="7"/>
                              <a:pt x="16" y="10"/>
                              <a:pt x="16" y="10"/>
                            </a:cubicBezTo>
                            <a:cubicBezTo>
                              <a:pt x="17" y="10"/>
                              <a:pt x="17" y="10"/>
                              <a:pt x="18" y="11"/>
                            </a:cubicBezTo>
                            <a:cubicBezTo>
                              <a:pt x="17" y="10"/>
                              <a:pt x="17" y="10"/>
                              <a:pt x="16" y="9"/>
                            </a:cubicBezTo>
                            <a:cubicBezTo>
                              <a:pt x="17" y="9"/>
                              <a:pt x="17" y="9"/>
                              <a:pt x="17" y="9"/>
                            </a:cubicBezTo>
                            <a:cubicBezTo>
                              <a:pt x="17" y="9"/>
                              <a:pt x="18" y="9"/>
                              <a:pt x="19" y="9"/>
                            </a:cubicBezTo>
                            <a:cubicBezTo>
                              <a:pt x="19" y="9"/>
                              <a:pt x="19" y="8"/>
                              <a:pt x="19" y="8"/>
                            </a:cubicBezTo>
                            <a:cubicBezTo>
                              <a:pt x="20" y="8"/>
                              <a:pt x="21" y="8"/>
                              <a:pt x="20" y="7"/>
                            </a:cubicBezTo>
                            <a:cubicBezTo>
                              <a:pt x="16" y="4"/>
                              <a:pt x="19" y="5"/>
                              <a:pt x="22" y="5"/>
                            </a:cubicBezTo>
                            <a:cubicBezTo>
                              <a:pt x="22" y="5"/>
                              <a:pt x="23" y="5"/>
                              <a:pt x="24" y="5"/>
                            </a:cubicBezTo>
                            <a:cubicBezTo>
                              <a:pt x="25" y="5"/>
                              <a:pt x="27" y="5"/>
                              <a:pt x="28" y="4"/>
                            </a:cubicBezTo>
                            <a:cubicBezTo>
                              <a:pt x="29" y="5"/>
                              <a:pt x="28" y="5"/>
                              <a:pt x="28" y="5"/>
                            </a:cubicBezTo>
                            <a:cubicBezTo>
                              <a:pt x="29" y="6"/>
                              <a:pt x="29" y="6"/>
                              <a:pt x="29" y="6"/>
                            </a:cubicBezTo>
                            <a:cubicBezTo>
                              <a:pt x="29" y="6"/>
                              <a:pt x="31" y="5"/>
                              <a:pt x="31" y="4"/>
                            </a:cubicBezTo>
                            <a:cubicBezTo>
                              <a:pt x="31" y="2"/>
                              <a:pt x="32" y="4"/>
                              <a:pt x="33" y="3"/>
                            </a:cubicBezTo>
                            <a:cubicBezTo>
                              <a:pt x="34" y="3"/>
                              <a:pt x="34" y="1"/>
                              <a:pt x="34" y="1"/>
                            </a:cubicBezTo>
                            <a:cubicBezTo>
                              <a:pt x="32" y="1"/>
                              <a:pt x="32" y="1"/>
                              <a:pt x="32" y="1"/>
                            </a:cubicBezTo>
                            <a:cubicBezTo>
                              <a:pt x="32" y="1"/>
                              <a:pt x="29" y="0"/>
                              <a:pt x="30" y="1"/>
                            </a:cubicBezTo>
                            <a:cubicBezTo>
                              <a:pt x="31" y="3"/>
                              <a:pt x="30" y="2"/>
                              <a:pt x="29" y="2"/>
                            </a:cubicBezTo>
                            <a:cubicBezTo>
                              <a:pt x="27" y="2"/>
                              <a:pt x="26" y="2"/>
                              <a:pt x="26" y="2"/>
                            </a:cubicBezTo>
                            <a:cubicBezTo>
                              <a:pt x="26" y="2"/>
                              <a:pt x="27" y="1"/>
                              <a:pt x="25" y="1"/>
                            </a:cubicBezTo>
                            <a:cubicBezTo>
                              <a:pt x="23" y="1"/>
                              <a:pt x="23" y="0"/>
                              <a:pt x="22" y="1"/>
                            </a:cubicBezTo>
                            <a:cubicBezTo>
                              <a:pt x="21" y="3"/>
                              <a:pt x="21" y="3"/>
                              <a:pt x="19" y="3"/>
                            </a:cubicBezTo>
                            <a:cubicBezTo>
                              <a:pt x="18" y="3"/>
                              <a:pt x="16" y="2"/>
                              <a:pt x="16" y="2"/>
                            </a:cubicBezTo>
                            <a:cubicBezTo>
                              <a:pt x="16" y="2"/>
                              <a:pt x="15" y="2"/>
                              <a:pt x="16" y="3"/>
                            </a:cubicBezTo>
                            <a:cubicBezTo>
                              <a:pt x="16" y="4"/>
                              <a:pt x="15" y="4"/>
                              <a:pt x="15" y="4"/>
                            </a:cubicBezTo>
                            <a:cubicBezTo>
                              <a:pt x="15" y="4"/>
                              <a:pt x="12" y="4"/>
                              <a:pt x="12" y="5"/>
                            </a:cubicBezTo>
                            <a:cubicBezTo>
                              <a:pt x="12" y="6"/>
                              <a:pt x="11" y="5"/>
                              <a:pt x="11" y="6"/>
                            </a:cubicBezTo>
                            <a:cubicBezTo>
                              <a:pt x="10" y="7"/>
                              <a:pt x="10" y="7"/>
                              <a:pt x="9" y="7"/>
                            </a:cubicBezTo>
                            <a:cubicBezTo>
                              <a:pt x="8" y="7"/>
                              <a:pt x="5" y="7"/>
                              <a:pt x="5" y="7"/>
                            </a:cubicBezTo>
                            <a:cubicBezTo>
                              <a:pt x="5" y="8"/>
                              <a:pt x="5" y="8"/>
                              <a:pt x="5" y="8"/>
                            </a:cubicBezTo>
                            <a:cubicBezTo>
                              <a:pt x="5" y="8"/>
                              <a:pt x="5" y="10"/>
                              <a:pt x="4" y="10"/>
                            </a:cubicBezTo>
                            <a:cubicBezTo>
                              <a:pt x="4" y="11"/>
                              <a:pt x="3" y="11"/>
                              <a:pt x="3" y="11"/>
                            </a:cubicBezTo>
                            <a:cubicBezTo>
                              <a:pt x="3" y="11"/>
                              <a:pt x="4" y="12"/>
                              <a:pt x="3" y="12"/>
                            </a:cubicBezTo>
                            <a:lnTo>
                              <a:pt x="1" y="12"/>
                            </a:lnTo>
                            <a:close/>
                            <a:moveTo>
                              <a:pt x="33" y="36"/>
                            </a:moveTo>
                            <a:cubicBezTo>
                              <a:pt x="34" y="37"/>
                              <a:pt x="34" y="37"/>
                              <a:pt x="34" y="37"/>
                            </a:cubicBezTo>
                            <a:cubicBezTo>
                              <a:pt x="34" y="36"/>
                              <a:pt x="34" y="36"/>
                              <a:pt x="33" y="36"/>
                            </a:cubicBezTo>
                            <a:close/>
                            <a:moveTo>
                              <a:pt x="18" y="36"/>
                            </a:moveTo>
                            <a:cubicBezTo>
                              <a:pt x="17" y="36"/>
                              <a:pt x="17" y="36"/>
                              <a:pt x="16" y="37"/>
                            </a:cubicBezTo>
                            <a:cubicBezTo>
                              <a:pt x="16" y="37"/>
                              <a:pt x="17" y="38"/>
                              <a:pt x="16" y="38"/>
                            </a:cubicBezTo>
                            <a:cubicBezTo>
                              <a:pt x="17" y="38"/>
                              <a:pt x="19" y="39"/>
                              <a:pt x="19" y="39"/>
                            </a:cubicBezTo>
                            <a:cubicBezTo>
                              <a:pt x="20" y="39"/>
                              <a:pt x="21" y="38"/>
                              <a:pt x="21" y="39"/>
                            </a:cubicBezTo>
                            <a:cubicBezTo>
                              <a:pt x="23" y="39"/>
                              <a:pt x="23" y="40"/>
                              <a:pt x="25" y="40"/>
                            </a:cubicBezTo>
                            <a:cubicBezTo>
                              <a:pt x="26" y="39"/>
                              <a:pt x="26" y="39"/>
                              <a:pt x="26" y="39"/>
                            </a:cubicBezTo>
                            <a:cubicBezTo>
                              <a:pt x="27" y="39"/>
                              <a:pt x="27" y="40"/>
                              <a:pt x="28" y="40"/>
                            </a:cubicBezTo>
                            <a:cubicBezTo>
                              <a:pt x="28" y="40"/>
                              <a:pt x="29" y="39"/>
                              <a:pt x="30" y="39"/>
                            </a:cubicBezTo>
                            <a:cubicBezTo>
                              <a:pt x="30" y="39"/>
                              <a:pt x="30" y="39"/>
                              <a:pt x="30" y="38"/>
                            </a:cubicBezTo>
                            <a:cubicBezTo>
                              <a:pt x="29" y="38"/>
                              <a:pt x="28" y="39"/>
                              <a:pt x="28" y="38"/>
                            </a:cubicBezTo>
                            <a:cubicBezTo>
                              <a:pt x="28" y="38"/>
                              <a:pt x="28" y="37"/>
                              <a:pt x="28" y="37"/>
                            </a:cubicBezTo>
                            <a:cubicBezTo>
                              <a:pt x="28" y="37"/>
                              <a:pt x="26" y="37"/>
                              <a:pt x="27" y="37"/>
                            </a:cubicBezTo>
                            <a:cubicBezTo>
                              <a:pt x="26" y="38"/>
                              <a:pt x="23" y="38"/>
                              <a:pt x="24" y="37"/>
                            </a:cubicBezTo>
                            <a:cubicBezTo>
                              <a:pt x="21" y="38"/>
                              <a:pt x="20" y="37"/>
                              <a:pt x="18" y="36"/>
                            </a:cubicBezTo>
                            <a:close/>
                            <a:moveTo>
                              <a:pt x="14" y="17"/>
                            </a:moveTo>
                            <a:cubicBezTo>
                              <a:pt x="14" y="17"/>
                              <a:pt x="15" y="18"/>
                              <a:pt x="15" y="18"/>
                            </a:cubicBezTo>
                            <a:cubicBezTo>
                              <a:pt x="13" y="17"/>
                              <a:pt x="12" y="17"/>
                              <a:pt x="14" y="17"/>
                            </a:cubicBezTo>
                            <a:close/>
                            <a:moveTo>
                              <a:pt x="11" y="30"/>
                            </a:moveTo>
                            <a:cubicBezTo>
                              <a:pt x="11" y="30"/>
                              <a:pt x="11" y="31"/>
                              <a:pt x="11" y="31"/>
                            </a:cubicBezTo>
                            <a:cubicBezTo>
                              <a:pt x="12" y="32"/>
                              <a:pt x="12" y="30"/>
                              <a:pt x="11" y="30"/>
                            </a:cubicBezTo>
                            <a:close/>
                            <a:moveTo>
                              <a:pt x="35" y="28"/>
                            </a:moveTo>
                            <a:cubicBezTo>
                              <a:pt x="35" y="28"/>
                              <a:pt x="33" y="30"/>
                              <a:pt x="34" y="29"/>
                            </a:cubicBezTo>
                            <a:cubicBezTo>
                              <a:pt x="34" y="29"/>
                              <a:pt x="36" y="28"/>
                              <a:pt x="35" y="28"/>
                            </a:cubicBezTo>
                            <a:close/>
                            <a:moveTo>
                              <a:pt x="29" y="24"/>
                            </a:moveTo>
                            <a:cubicBezTo>
                              <a:pt x="29" y="25"/>
                              <a:pt x="29" y="25"/>
                              <a:pt x="29" y="25"/>
                            </a:cubicBezTo>
                            <a:cubicBezTo>
                              <a:pt x="31" y="25"/>
                              <a:pt x="31" y="24"/>
                              <a:pt x="29" y="24"/>
                            </a:cubicBezTo>
                            <a:close/>
                            <a:moveTo>
                              <a:pt x="2" y="20"/>
                            </a:moveTo>
                            <a:cubicBezTo>
                              <a:pt x="2" y="20"/>
                              <a:pt x="2" y="21"/>
                              <a:pt x="2" y="21"/>
                            </a:cubicBezTo>
                            <a:cubicBezTo>
                              <a:pt x="2" y="21"/>
                              <a:pt x="5" y="22"/>
                              <a:pt x="4" y="21"/>
                            </a:cubicBezTo>
                            <a:cubicBezTo>
                              <a:pt x="4" y="21"/>
                              <a:pt x="3" y="21"/>
                              <a:pt x="2" y="20"/>
                            </a:cubicBezTo>
                            <a:close/>
                            <a:moveTo>
                              <a:pt x="28" y="20"/>
                            </a:moveTo>
                            <a:cubicBezTo>
                              <a:pt x="28" y="20"/>
                              <a:pt x="28" y="21"/>
                              <a:pt x="28" y="21"/>
                            </a:cubicBezTo>
                            <a:cubicBezTo>
                              <a:pt x="29" y="21"/>
                              <a:pt x="29" y="20"/>
                              <a:pt x="28" y="20"/>
                            </a:cubicBezTo>
                            <a:close/>
                            <a:moveTo>
                              <a:pt x="29" y="14"/>
                            </a:moveTo>
                            <a:cubicBezTo>
                              <a:pt x="29" y="14"/>
                              <a:pt x="28" y="15"/>
                              <a:pt x="28" y="15"/>
                            </a:cubicBezTo>
                            <a:cubicBezTo>
                              <a:pt x="29" y="15"/>
                              <a:pt x="29" y="15"/>
                              <a:pt x="29" y="15"/>
                            </a:cubicBezTo>
                            <a:cubicBezTo>
                              <a:pt x="29" y="16"/>
                              <a:pt x="29" y="16"/>
                              <a:pt x="30" y="17"/>
                            </a:cubicBezTo>
                            <a:cubicBezTo>
                              <a:pt x="30" y="17"/>
                              <a:pt x="31" y="16"/>
                              <a:pt x="31" y="16"/>
                            </a:cubicBezTo>
                            <a:cubicBezTo>
                              <a:pt x="31" y="16"/>
                              <a:pt x="30" y="15"/>
                              <a:pt x="30" y="14"/>
                            </a:cubicBezTo>
                            <a:cubicBezTo>
                              <a:pt x="30" y="14"/>
                              <a:pt x="29" y="14"/>
                              <a:pt x="29" y="14"/>
                            </a:cubicBezTo>
                            <a:close/>
                            <a:moveTo>
                              <a:pt x="0" y="12"/>
                            </a:moveTo>
                            <a:cubicBezTo>
                              <a:pt x="0" y="12"/>
                              <a:pt x="0" y="13"/>
                              <a:pt x="0" y="13"/>
                            </a:cubicBezTo>
                            <a:cubicBezTo>
                              <a:pt x="1" y="13"/>
                              <a:pt x="1" y="12"/>
                              <a:pt x="0" y="12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42" name="Freeform 121">
                        <a:extLst>
                          <a:ext uri="{FF2B5EF4-FFF2-40B4-BE49-F238E27FC236}">
                            <a16:creationId xmlns:a16="http://schemas.microsoft.com/office/drawing/2014/main" id="{BC2345A1-37A3-C55A-EBB8-049D75EA1CB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721929" y="2364480"/>
                        <a:ext cx="231460" cy="115291"/>
                      </a:xfrm>
                      <a:custGeom>
                        <a:avLst/>
                        <a:gdLst>
                          <a:gd name="T0" fmla="*/ 0 w 33"/>
                          <a:gd name="T1" fmla="*/ 3 h 16"/>
                          <a:gd name="T2" fmla="*/ 2 w 33"/>
                          <a:gd name="T3" fmla="*/ 4 h 16"/>
                          <a:gd name="T4" fmla="*/ 3 w 33"/>
                          <a:gd name="T5" fmla="*/ 4 h 16"/>
                          <a:gd name="T6" fmla="*/ 4 w 33"/>
                          <a:gd name="T7" fmla="*/ 6 h 16"/>
                          <a:gd name="T8" fmla="*/ 7 w 33"/>
                          <a:gd name="T9" fmla="*/ 7 h 16"/>
                          <a:gd name="T10" fmla="*/ 8 w 33"/>
                          <a:gd name="T11" fmla="*/ 13 h 16"/>
                          <a:gd name="T12" fmla="*/ 8 w 33"/>
                          <a:gd name="T13" fmla="*/ 13 h 16"/>
                          <a:gd name="T14" fmla="*/ 10 w 33"/>
                          <a:gd name="T15" fmla="*/ 14 h 16"/>
                          <a:gd name="T16" fmla="*/ 12 w 33"/>
                          <a:gd name="T17" fmla="*/ 14 h 16"/>
                          <a:gd name="T18" fmla="*/ 14 w 33"/>
                          <a:gd name="T19" fmla="*/ 14 h 16"/>
                          <a:gd name="T20" fmla="*/ 17 w 33"/>
                          <a:gd name="T21" fmla="*/ 14 h 16"/>
                          <a:gd name="T22" fmla="*/ 18 w 33"/>
                          <a:gd name="T23" fmla="*/ 15 h 16"/>
                          <a:gd name="T24" fmla="*/ 18 w 33"/>
                          <a:gd name="T25" fmla="*/ 15 h 16"/>
                          <a:gd name="T26" fmla="*/ 19 w 33"/>
                          <a:gd name="T27" fmla="*/ 15 h 16"/>
                          <a:gd name="T28" fmla="*/ 22 w 33"/>
                          <a:gd name="T29" fmla="*/ 15 h 16"/>
                          <a:gd name="T30" fmla="*/ 25 w 33"/>
                          <a:gd name="T31" fmla="*/ 15 h 16"/>
                          <a:gd name="T32" fmla="*/ 26 w 33"/>
                          <a:gd name="T33" fmla="*/ 13 h 16"/>
                          <a:gd name="T34" fmla="*/ 28 w 33"/>
                          <a:gd name="T35" fmla="*/ 13 h 16"/>
                          <a:gd name="T36" fmla="*/ 30 w 33"/>
                          <a:gd name="T37" fmla="*/ 14 h 16"/>
                          <a:gd name="T38" fmla="*/ 33 w 33"/>
                          <a:gd name="T39" fmla="*/ 15 h 16"/>
                          <a:gd name="T40" fmla="*/ 32 w 33"/>
                          <a:gd name="T41" fmla="*/ 13 h 16"/>
                          <a:gd name="T42" fmla="*/ 33 w 33"/>
                          <a:gd name="T43" fmla="*/ 12 h 16"/>
                          <a:gd name="T44" fmla="*/ 32 w 33"/>
                          <a:gd name="T45" fmla="*/ 10 h 16"/>
                          <a:gd name="T46" fmla="*/ 29 w 33"/>
                          <a:gd name="T47" fmla="*/ 10 h 16"/>
                          <a:gd name="T48" fmla="*/ 29 w 33"/>
                          <a:gd name="T49" fmla="*/ 8 h 16"/>
                          <a:gd name="T50" fmla="*/ 27 w 33"/>
                          <a:gd name="T51" fmla="*/ 7 h 16"/>
                          <a:gd name="T52" fmla="*/ 25 w 33"/>
                          <a:gd name="T53" fmla="*/ 5 h 16"/>
                          <a:gd name="T54" fmla="*/ 23 w 33"/>
                          <a:gd name="T55" fmla="*/ 4 h 16"/>
                          <a:gd name="T56" fmla="*/ 21 w 33"/>
                          <a:gd name="T57" fmla="*/ 5 h 16"/>
                          <a:gd name="T58" fmla="*/ 18 w 33"/>
                          <a:gd name="T59" fmla="*/ 5 h 16"/>
                          <a:gd name="T60" fmla="*/ 14 w 33"/>
                          <a:gd name="T61" fmla="*/ 3 h 16"/>
                          <a:gd name="T62" fmla="*/ 12 w 33"/>
                          <a:gd name="T63" fmla="*/ 2 h 16"/>
                          <a:gd name="T64" fmla="*/ 8 w 33"/>
                          <a:gd name="T65" fmla="*/ 2 h 16"/>
                          <a:gd name="T66" fmla="*/ 5 w 33"/>
                          <a:gd name="T67" fmla="*/ 1 h 16"/>
                          <a:gd name="T68" fmla="*/ 2 w 33"/>
                          <a:gd name="T69" fmla="*/ 1 h 16"/>
                          <a:gd name="T70" fmla="*/ 0 w 33"/>
                          <a:gd name="T71" fmla="*/ 3 h 1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</a:cxnLst>
                        <a:rect l="0" t="0" r="r" b="b"/>
                        <a:pathLst>
                          <a:path w="33" h="16">
                            <a:moveTo>
                              <a:pt x="0" y="3"/>
                            </a:moveTo>
                            <a:cubicBezTo>
                              <a:pt x="1" y="4"/>
                              <a:pt x="1" y="4"/>
                              <a:pt x="2" y="4"/>
                            </a:cubicBezTo>
                            <a:cubicBezTo>
                              <a:pt x="2" y="4"/>
                              <a:pt x="3" y="4"/>
                              <a:pt x="3" y="4"/>
                            </a:cubicBezTo>
                            <a:cubicBezTo>
                              <a:pt x="3" y="5"/>
                              <a:pt x="4" y="5"/>
                              <a:pt x="4" y="6"/>
                            </a:cubicBezTo>
                            <a:cubicBezTo>
                              <a:pt x="5" y="6"/>
                              <a:pt x="7" y="7"/>
                              <a:pt x="7" y="7"/>
                            </a:cubicBezTo>
                            <a:cubicBezTo>
                              <a:pt x="7" y="8"/>
                              <a:pt x="8" y="11"/>
                              <a:pt x="8" y="13"/>
                            </a:cubicBezTo>
                            <a:cubicBezTo>
                              <a:pt x="8" y="13"/>
                              <a:pt x="8" y="13"/>
                              <a:pt x="8" y="13"/>
                            </a:cubicBezTo>
                            <a:cubicBezTo>
                              <a:pt x="8" y="13"/>
                              <a:pt x="8" y="14"/>
                              <a:pt x="10" y="14"/>
                            </a:cubicBezTo>
                            <a:cubicBezTo>
                              <a:pt x="11" y="13"/>
                              <a:pt x="11" y="14"/>
                              <a:pt x="12" y="14"/>
                            </a:cubicBezTo>
                            <a:cubicBezTo>
                              <a:pt x="13" y="14"/>
                              <a:pt x="14" y="14"/>
                              <a:pt x="14" y="14"/>
                            </a:cubicBezTo>
                            <a:cubicBezTo>
                              <a:pt x="14" y="14"/>
                              <a:pt x="16" y="14"/>
                              <a:pt x="17" y="14"/>
                            </a:cubicBezTo>
                            <a:cubicBezTo>
                              <a:pt x="18" y="14"/>
                              <a:pt x="18" y="15"/>
                              <a:pt x="18" y="15"/>
                            </a:cubicBezTo>
                            <a:cubicBezTo>
                              <a:pt x="18" y="15"/>
                              <a:pt x="18" y="15"/>
                              <a:pt x="18" y="15"/>
                            </a:cubicBezTo>
                            <a:cubicBezTo>
                              <a:pt x="19" y="15"/>
                              <a:pt x="19" y="15"/>
                              <a:pt x="19" y="15"/>
                            </a:cubicBezTo>
                            <a:cubicBezTo>
                              <a:pt x="19" y="15"/>
                              <a:pt x="21" y="15"/>
                              <a:pt x="22" y="15"/>
                            </a:cubicBezTo>
                            <a:cubicBezTo>
                              <a:pt x="23" y="15"/>
                              <a:pt x="25" y="15"/>
                              <a:pt x="25" y="15"/>
                            </a:cubicBezTo>
                            <a:cubicBezTo>
                              <a:pt x="25" y="15"/>
                              <a:pt x="26" y="14"/>
                              <a:pt x="26" y="13"/>
                            </a:cubicBezTo>
                            <a:cubicBezTo>
                              <a:pt x="27" y="12"/>
                              <a:pt x="27" y="13"/>
                              <a:pt x="28" y="13"/>
                            </a:cubicBezTo>
                            <a:cubicBezTo>
                              <a:pt x="29" y="13"/>
                              <a:pt x="30" y="14"/>
                              <a:pt x="30" y="14"/>
                            </a:cubicBezTo>
                            <a:cubicBezTo>
                              <a:pt x="30" y="14"/>
                              <a:pt x="32" y="16"/>
                              <a:pt x="33" y="15"/>
                            </a:cubicBezTo>
                            <a:cubicBezTo>
                              <a:pt x="33" y="15"/>
                              <a:pt x="33" y="14"/>
                              <a:pt x="32" y="13"/>
                            </a:cubicBezTo>
                            <a:cubicBezTo>
                              <a:pt x="31" y="12"/>
                              <a:pt x="33" y="12"/>
                              <a:pt x="33" y="12"/>
                            </a:cubicBezTo>
                            <a:cubicBezTo>
                              <a:pt x="33" y="12"/>
                              <a:pt x="33" y="11"/>
                              <a:pt x="32" y="10"/>
                            </a:cubicBezTo>
                            <a:cubicBezTo>
                              <a:pt x="31" y="9"/>
                              <a:pt x="30" y="10"/>
                              <a:pt x="29" y="10"/>
                            </a:cubicBezTo>
                            <a:cubicBezTo>
                              <a:pt x="28" y="9"/>
                              <a:pt x="30" y="8"/>
                              <a:pt x="29" y="8"/>
                            </a:cubicBezTo>
                            <a:cubicBezTo>
                              <a:pt x="28" y="8"/>
                              <a:pt x="28" y="7"/>
                              <a:pt x="27" y="7"/>
                            </a:cubicBezTo>
                            <a:cubicBezTo>
                              <a:pt x="26" y="6"/>
                              <a:pt x="26" y="6"/>
                              <a:pt x="25" y="5"/>
                            </a:cubicBezTo>
                            <a:cubicBezTo>
                              <a:pt x="25" y="4"/>
                              <a:pt x="24" y="4"/>
                              <a:pt x="23" y="4"/>
                            </a:cubicBezTo>
                            <a:cubicBezTo>
                              <a:pt x="22" y="5"/>
                              <a:pt x="22" y="6"/>
                              <a:pt x="21" y="5"/>
                            </a:cubicBezTo>
                            <a:cubicBezTo>
                              <a:pt x="20" y="4"/>
                              <a:pt x="19" y="5"/>
                              <a:pt x="18" y="5"/>
                            </a:cubicBezTo>
                            <a:cubicBezTo>
                              <a:pt x="16" y="5"/>
                              <a:pt x="15" y="4"/>
                              <a:pt x="14" y="3"/>
                            </a:cubicBezTo>
                            <a:cubicBezTo>
                              <a:pt x="13" y="2"/>
                              <a:pt x="13" y="2"/>
                              <a:pt x="12" y="2"/>
                            </a:cubicBezTo>
                            <a:cubicBezTo>
                              <a:pt x="10" y="2"/>
                              <a:pt x="10" y="2"/>
                              <a:pt x="8" y="2"/>
                            </a:cubicBezTo>
                            <a:cubicBezTo>
                              <a:pt x="6" y="1"/>
                              <a:pt x="5" y="1"/>
                              <a:pt x="5" y="1"/>
                            </a:cubicBezTo>
                            <a:cubicBezTo>
                              <a:pt x="4" y="0"/>
                              <a:pt x="2" y="0"/>
                              <a:pt x="2" y="1"/>
                            </a:cubicBezTo>
                            <a:cubicBezTo>
                              <a:pt x="1" y="1"/>
                              <a:pt x="0" y="3"/>
                              <a:pt x="0" y="3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43" name="Freeform 157">
                        <a:extLst>
                          <a:ext uri="{FF2B5EF4-FFF2-40B4-BE49-F238E27FC236}">
                            <a16:creationId xmlns:a16="http://schemas.microsoft.com/office/drawing/2014/main" id="{64F130C7-D106-9D7A-D342-6B879101246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167298" y="2341875"/>
                        <a:ext cx="203075" cy="137896"/>
                      </a:xfrm>
                      <a:custGeom>
                        <a:avLst/>
                        <a:gdLst>
                          <a:gd name="T0" fmla="*/ 28 w 29"/>
                          <a:gd name="T1" fmla="*/ 2 h 19"/>
                          <a:gd name="T2" fmla="*/ 26 w 29"/>
                          <a:gd name="T3" fmla="*/ 1 h 19"/>
                          <a:gd name="T4" fmla="*/ 23 w 29"/>
                          <a:gd name="T5" fmla="*/ 2 h 19"/>
                          <a:gd name="T6" fmla="*/ 20 w 29"/>
                          <a:gd name="T7" fmla="*/ 1 h 19"/>
                          <a:gd name="T8" fmla="*/ 17 w 29"/>
                          <a:gd name="T9" fmla="*/ 2 h 19"/>
                          <a:gd name="T10" fmla="*/ 14 w 29"/>
                          <a:gd name="T11" fmla="*/ 3 h 19"/>
                          <a:gd name="T12" fmla="*/ 10 w 29"/>
                          <a:gd name="T13" fmla="*/ 3 h 19"/>
                          <a:gd name="T14" fmla="*/ 8 w 29"/>
                          <a:gd name="T15" fmla="*/ 4 h 19"/>
                          <a:gd name="T16" fmla="*/ 6 w 29"/>
                          <a:gd name="T17" fmla="*/ 2 h 19"/>
                          <a:gd name="T18" fmla="*/ 4 w 29"/>
                          <a:gd name="T19" fmla="*/ 1 h 19"/>
                          <a:gd name="T20" fmla="*/ 3 w 29"/>
                          <a:gd name="T21" fmla="*/ 3 h 19"/>
                          <a:gd name="T22" fmla="*/ 1 w 29"/>
                          <a:gd name="T23" fmla="*/ 5 h 19"/>
                          <a:gd name="T24" fmla="*/ 1 w 29"/>
                          <a:gd name="T25" fmla="*/ 7 h 19"/>
                          <a:gd name="T26" fmla="*/ 4 w 29"/>
                          <a:gd name="T27" fmla="*/ 8 h 19"/>
                          <a:gd name="T28" fmla="*/ 3 w 29"/>
                          <a:gd name="T29" fmla="*/ 11 h 19"/>
                          <a:gd name="T30" fmla="*/ 2 w 29"/>
                          <a:gd name="T31" fmla="*/ 12 h 19"/>
                          <a:gd name="T32" fmla="*/ 4 w 29"/>
                          <a:gd name="T33" fmla="*/ 13 h 19"/>
                          <a:gd name="T34" fmla="*/ 4 w 29"/>
                          <a:gd name="T35" fmla="*/ 15 h 19"/>
                          <a:gd name="T36" fmla="*/ 5 w 29"/>
                          <a:gd name="T37" fmla="*/ 17 h 19"/>
                          <a:gd name="T38" fmla="*/ 4 w 29"/>
                          <a:gd name="T39" fmla="*/ 18 h 19"/>
                          <a:gd name="T40" fmla="*/ 7 w 29"/>
                          <a:gd name="T41" fmla="*/ 19 h 19"/>
                          <a:gd name="T42" fmla="*/ 10 w 29"/>
                          <a:gd name="T43" fmla="*/ 17 h 19"/>
                          <a:gd name="T44" fmla="*/ 13 w 29"/>
                          <a:gd name="T45" fmla="*/ 17 h 19"/>
                          <a:gd name="T46" fmla="*/ 14 w 29"/>
                          <a:gd name="T47" fmla="*/ 18 h 19"/>
                          <a:gd name="T48" fmla="*/ 17 w 29"/>
                          <a:gd name="T49" fmla="*/ 18 h 19"/>
                          <a:gd name="T50" fmla="*/ 18 w 29"/>
                          <a:gd name="T51" fmla="*/ 17 h 19"/>
                          <a:gd name="T52" fmla="*/ 20 w 29"/>
                          <a:gd name="T53" fmla="*/ 17 h 19"/>
                          <a:gd name="T54" fmla="*/ 20 w 29"/>
                          <a:gd name="T55" fmla="*/ 16 h 19"/>
                          <a:gd name="T56" fmla="*/ 22 w 29"/>
                          <a:gd name="T57" fmla="*/ 16 h 19"/>
                          <a:gd name="T58" fmla="*/ 25 w 29"/>
                          <a:gd name="T59" fmla="*/ 16 h 19"/>
                          <a:gd name="T60" fmla="*/ 25 w 29"/>
                          <a:gd name="T61" fmla="*/ 14 h 19"/>
                          <a:gd name="T62" fmla="*/ 23 w 29"/>
                          <a:gd name="T63" fmla="*/ 13 h 19"/>
                          <a:gd name="T64" fmla="*/ 25 w 29"/>
                          <a:gd name="T65" fmla="*/ 11 h 19"/>
                          <a:gd name="T66" fmla="*/ 25 w 29"/>
                          <a:gd name="T67" fmla="*/ 11 h 19"/>
                          <a:gd name="T68" fmla="*/ 25 w 29"/>
                          <a:gd name="T69" fmla="*/ 10 h 19"/>
                          <a:gd name="T70" fmla="*/ 28 w 29"/>
                          <a:gd name="T71" fmla="*/ 7 h 19"/>
                          <a:gd name="T72" fmla="*/ 28 w 29"/>
                          <a:gd name="T73" fmla="*/ 2 h 1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</a:cxnLst>
                        <a:rect l="0" t="0" r="r" b="b"/>
                        <a:pathLst>
                          <a:path w="29" h="19">
                            <a:moveTo>
                              <a:pt x="28" y="2"/>
                            </a:moveTo>
                            <a:cubicBezTo>
                              <a:pt x="28" y="2"/>
                              <a:pt x="27" y="1"/>
                              <a:pt x="26" y="1"/>
                            </a:cubicBezTo>
                            <a:cubicBezTo>
                              <a:pt x="25" y="1"/>
                              <a:pt x="25" y="1"/>
                              <a:pt x="23" y="2"/>
                            </a:cubicBezTo>
                            <a:cubicBezTo>
                              <a:pt x="21" y="2"/>
                              <a:pt x="21" y="1"/>
                              <a:pt x="20" y="1"/>
                            </a:cubicBezTo>
                            <a:cubicBezTo>
                              <a:pt x="19" y="0"/>
                              <a:pt x="18" y="1"/>
                              <a:pt x="17" y="2"/>
                            </a:cubicBezTo>
                            <a:cubicBezTo>
                              <a:pt x="16" y="3"/>
                              <a:pt x="16" y="3"/>
                              <a:pt x="14" y="3"/>
                            </a:cubicBezTo>
                            <a:cubicBezTo>
                              <a:pt x="12" y="4"/>
                              <a:pt x="12" y="4"/>
                              <a:pt x="10" y="3"/>
                            </a:cubicBezTo>
                            <a:cubicBezTo>
                              <a:pt x="8" y="3"/>
                              <a:pt x="10" y="4"/>
                              <a:pt x="8" y="4"/>
                            </a:cubicBezTo>
                            <a:cubicBezTo>
                              <a:pt x="6" y="4"/>
                              <a:pt x="5" y="3"/>
                              <a:pt x="6" y="2"/>
                            </a:cubicBezTo>
                            <a:cubicBezTo>
                              <a:pt x="7" y="1"/>
                              <a:pt x="4" y="1"/>
                              <a:pt x="4" y="1"/>
                            </a:cubicBezTo>
                            <a:cubicBezTo>
                              <a:pt x="4" y="1"/>
                              <a:pt x="4" y="2"/>
                              <a:pt x="3" y="3"/>
                            </a:cubicBezTo>
                            <a:cubicBezTo>
                              <a:pt x="2" y="4"/>
                              <a:pt x="2" y="4"/>
                              <a:pt x="1" y="5"/>
                            </a:cubicBezTo>
                            <a:cubicBezTo>
                              <a:pt x="0" y="5"/>
                              <a:pt x="1" y="6"/>
                              <a:pt x="1" y="7"/>
                            </a:cubicBezTo>
                            <a:cubicBezTo>
                              <a:pt x="2" y="8"/>
                              <a:pt x="3" y="8"/>
                              <a:pt x="4" y="8"/>
                            </a:cubicBezTo>
                            <a:cubicBezTo>
                              <a:pt x="5" y="8"/>
                              <a:pt x="3" y="10"/>
                              <a:pt x="3" y="11"/>
                            </a:cubicBezTo>
                            <a:cubicBezTo>
                              <a:pt x="3" y="12"/>
                              <a:pt x="2" y="12"/>
                              <a:pt x="2" y="12"/>
                            </a:cubicBezTo>
                            <a:cubicBezTo>
                              <a:pt x="2" y="12"/>
                              <a:pt x="3" y="13"/>
                              <a:pt x="4" y="13"/>
                            </a:cubicBezTo>
                            <a:cubicBezTo>
                              <a:pt x="4" y="14"/>
                              <a:pt x="3" y="14"/>
                              <a:pt x="4" y="15"/>
                            </a:cubicBezTo>
                            <a:cubicBezTo>
                              <a:pt x="5" y="16"/>
                              <a:pt x="5" y="17"/>
                              <a:pt x="5" y="17"/>
                            </a:cubicBezTo>
                            <a:cubicBezTo>
                              <a:pt x="4" y="18"/>
                              <a:pt x="4" y="18"/>
                              <a:pt x="4" y="18"/>
                            </a:cubicBezTo>
                            <a:cubicBezTo>
                              <a:pt x="4" y="18"/>
                              <a:pt x="6" y="19"/>
                              <a:pt x="7" y="19"/>
                            </a:cubicBezTo>
                            <a:cubicBezTo>
                              <a:pt x="9" y="19"/>
                              <a:pt x="9" y="19"/>
                              <a:pt x="10" y="17"/>
                            </a:cubicBezTo>
                            <a:cubicBezTo>
                              <a:pt x="11" y="16"/>
                              <a:pt x="11" y="17"/>
                              <a:pt x="13" y="17"/>
                            </a:cubicBezTo>
                            <a:cubicBezTo>
                              <a:pt x="15" y="17"/>
                              <a:pt x="14" y="18"/>
                              <a:pt x="14" y="18"/>
                            </a:cubicBezTo>
                            <a:cubicBezTo>
                              <a:pt x="14" y="18"/>
                              <a:pt x="15" y="18"/>
                              <a:pt x="17" y="18"/>
                            </a:cubicBezTo>
                            <a:cubicBezTo>
                              <a:pt x="18" y="18"/>
                              <a:pt x="19" y="19"/>
                              <a:pt x="18" y="17"/>
                            </a:cubicBezTo>
                            <a:cubicBezTo>
                              <a:pt x="17" y="16"/>
                              <a:pt x="20" y="17"/>
                              <a:pt x="20" y="17"/>
                            </a:cubicBezTo>
                            <a:cubicBezTo>
                              <a:pt x="20" y="17"/>
                              <a:pt x="20" y="16"/>
                              <a:pt x="20" y="16"/>
                            </a:cubicBezTo>
                            <a:cubicBezTo>
                              <a:pt x="21" y="15"/>
                              <a:pt x="22" y="15"/>
                              <a:pt x="22" y="16"/>
                            </a:cubicBezTo>
                            <a:cubicBezTo>
                              <a:pt x="23" y="16"/>
                              <a:pt x="25" y="16"/>
                              <a:pt x="25" y="16"/>
                            </a:cubicBezTo>
                            <a:cubicBezTo>
                              <a:pt x="25" y="15"/>
                              <a:pt x="25" y="14"/>
                              <a:pt x="25" y="14"/>
                            </a:cubicBezTo>
                            <a:cubicBezTo>
                              <a:pt x="24" y="13"/>
                              <a:pt x="23" y="13"/>
                              <a:pt x="23" y="13"/>
                            </a:cubicBezTo>
                            <a:cubicBezTo>
                              <a:pt x="23" y="13"/>
                              <a:pt x="25" y="11"/>
                              <a:pt x="25" y="11"/>
                            </a:cubicBezTo>
                            <a:cubicBezTo>
                              <a:pt x="25" y="11"/>
                              <a:pt x="25" y="11"/>
                              <a:pt x="25" y="11"/>
                            </a:cubicBezTo>
                            <a:cubicBezTo>
                              <a:pt x="25" y="11"/>
                              <a:pt x="25" y="10"/>
                              <a:pt x="25" y="10"/>
                            </a:cubicBezTo>
                            <a:cubicBezTo>
                              <a:pt x="25" y="9"/>
                              <a:pt x="28" y="7"/>
                              <a:pt x="28" y="7"/>
                            </a:cubicBezTo>
                            <a:cubicBezTo>
                              <a:pt x="29" y="6"/>
                              <a:pt x="28" y="3"/>
                              <a:pt x="28" y="2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744" name="Group 2743">
                        <a:extLst>
                          <a:ext uri="{FF2B5EF4-FFF2-40B4-BE49-F238E27FC236}">
                            <a16:creationId xmlns:a16="http://schemas.microsoft.com/office/drawing/2014/main" id="{5D51A406-C51D-4A14-08B4-7BDC4C5C523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83350" y="300564"/>
                        <a:ext cx="6644650" cy="2730790"/>
                        <a:chOff x="5883350" y="300564"/>
                        <a:chExt cx="6644650" cy="2730790"/>
                      </a:xfrm>
                      <a:grpFill/>
                    </p:grpSpPr>
                    <p:sp>
                      <p:nvSpPr>
                        <p:cNvPr id="2745" name="Freeform 37">
                          <a:extLst>
                            <a:ext uri="{FF2B5EF4-FFF2-40B4-BE49-F238E27FC236}">
                              <a16:creationId xmlns:a16="http://schemas.microsoft.com/office/drawing/2014/main" id="{E642DC50-619A-F2B5-91EF-370D11F8E8BB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5883350" y="2364480"/>
                          <a:ext cx="735868" cy="666874"/>
                        </a:xfrm>
                        <a:custGeom>
                          <a:avLst/>
                          <a:gdLst>
                            <a:gd name="T0" fmla="*/ 95 w 105"/>
                            <a:gd name="T1" fmla="*/ 11 h 92"/>
                            <a:gd name="T2" fmla="*/ 90 w 105"/>
                            <a:gd name="T3" fmla="*/ 14 h 92"/>
                            <a:gd name="T4" fmla="*/ 88 w 105"/>
                            <a:gd name="T5" fmla="*/ 15 h 92"/>
                            <a:gd name="T6" fmla="*/ 84 w 105"/>
                            <a:gd name="T7" fmla="*/ 18 h 92"/>
                            <a:gd name="T8" fmla="*/ 82 w 105"/>
                            <a:gd name="T9" fmla="*/ 20 h 92"/>
                            <a:gd name="T10" fmla="*/ 79 w 105"/>
                            <a:gd name="T11" fmla="*/ 26 h 92"/>
                            <a:gd name="T12" fmla="*/ 81 w 105"/>
                            <a:gd name="T13" fmla="*/ 27 h 92"/>
                            <a:gd name="T14" fmla="*/ 78 w 105"/>
                            <a:gd name="T15" fmla="*/ 32 h 92"/>
                            <a:gd name="T16" fmla="*/ 76 w 105"/>
                            <a:gd name="T17" fmla="*/ 35 h 92"/>
                            <a:gd name="T18" fmla="*/ 70 w 105"/>
                            <a:gd name="T19" fmla="*/ 39 h 92"/>
                            <a:gd name="T20" fmla="*/ 66 w 105"/>
                            <a:gd name="T21" fmla="*/ 41 h 92"/>
                            <a:gd name="T22" fmla="*/ 60 w 105"/>
                            <a:gd name="T23" fmla="*/ 41 h 92"/>
                            <a:gd name="T24" fmla="*/ 57 w 105"/>
                            <a:gd name="T25" fmla="*/ 42 h 92"/>
                            <a:gd name="T26" fmla="*/ 54 w 105"/>
                            <a:gd name="T27" fmla="*/ 44 h 92"/>
                            <a:gd name="T28" fmla="*/ 47 w 105"/>
                            <a:gd name="T29" fmla="*/ 38 h 92"/>
                            <a:gd name="T30" fmla="*/ 46 w 105"/>
                            <a:gd name="T31" fmla="*/ 34 h 92"/>
                            <a:gd name="T32" fmla="*/ 46 w 105"/>
                            <a:gd name="T33" fmla="*/ 30 h 92"/>
                            <a:gd name="T34" fmla="*/ 47 w 105"/>
                            <a:gd name="T35" fmla="*/ 23 h 92"/>
                            <a:gd name="T36" fmla="*/ 47 w 105"/>
                            <a:gd name="T37" fmla="*/ 17 h 92"/>
                            <a:gd name="T38" fmla="*/ 48 w 105"/>
                            <a:gd name="T39" fmla="*/ 12 h 92"/>
                            <a:gd name="T40" fmla="*/ 43 w 105"/>
                            <a:gd name="T41" fmla="*/ 12 h 92"/>
                            <a:gd name="T42" fmla="*/ 39 w 105"/>
                            <a:gd name="T43" fmla="*/ 11 h 92"/>
                            <a:gd name="T44" fmla="*/ 40 w 105"/>
                            <a:gd name="T45" fmla="*/ 9 h 92"/>
                            <a:gd name="T46" fmla="*/ 38 w 105"/>
                            <a:gd name="T47" fmla="*/ 7 h 92"/>
                            <a:gd name="T48" fmla="*/ 37 w 105"/>
                            <a:gd name="T49" fmla="*/ 5 h 92"/>
                            <a:gd name="T50" fmla="*/ 39 w 105"/>
                            <a:gd name="T51" fmla="*/ 2 h 92"/>
                            <a:gd name="T52" fmla="*/ 42 w 105"/>
                            <a:gd name="T53" fmla="*/ 1 h 92"/>
                            <a:gd name="T54" fmla="*/ 49 w 105"/>
                            <a:gd name="T55" fmla="*/ 2 h 92"/>
                            <a:gd name="T56" fmla="*/ 60 w 105"/>
                            <a:gd name="T57" fmla="*/ 2 h 92"/>
                            <a:gd name="T58" fmla="*/ 67 w 105"/>
                            <a:gd name="T59" fmla="*/ 2 h 92"/>
                            <a:gd name="T60" fmla="*/ 72 w 105"/>
                            <a:gd name="T61" fmla="*/ 3 h 92"/>
                            <a:gd name="T62" fmla="*/ 75 w 105"/>
                            <a:gd name="T63" fmla="*/ 6 h 92"/>
                            <a:gd name="T64" fmla="*/ 81 w 105"/>
                            <a:gd name="T65" fmla="*/ 8 h 92"/>
                            <a:gd name="T66" fmla="*/ 87 w 105"/>
                            <a:gd name="T67" fmla="*/ 9 h 92"/>
                            <a:gd name="T68" fmla="*/ 89 w 105"/>
                            <a:gd name="T69" fmla="*/ 9 h 92"/>
                            <a:gd name="T70" fmla="*/ 94 w 105"/>
                            <a:gd name="T71" fmla="*/ 8 h 92"/>
                            <a:gd name="T72" fmla="*/ 8 w 105"/>
                            <a:gd name="T73" fmla="*/ 91 h 92"/>
                            <a:gd name="T74" fmla="*/ 9 w 105"/>
                            <a:gd name="T75" fmla="*/ 92 h 92"/>
                            <a:gd name="T76" fmla="*/ 8 w 105"/>
                            <a:gd name="T77" fmla="*/ 90 h 92"/>
                            <a:gd name="T78" fmla="*/ 3 w 105"/>
                            <a:gd name="T79" fmla="*/ 89 h 92"/>
                            <a:gd name="T80" fmla="*/ 4 w 105"/>
                            <a:gd name="T81" fmla="*/ 89 h 92"/>
                            <a:gd name="T82" fmla="*/ 16 w 105"/>
                            <a:gd name="T83" fmla="*/ 88 h 92"/>
                            <a:gd name="T84" fmla="*/ 15 w 105"/>
                            <a:gd name="T85" fmla="*/ 90 h 92"/>
                            <a:gd name="T86" fmla="*/ 17 w 105"/>
                            <a:gd name="T87" fmla="*/ 88 h 92"/>
                            <a:gd name="T88" fmla="*/ 0 w 105"/>
                            <a:gd name="T89" fmla="*/ 87 h 92"/>
                            <a:gd name="T90" fmla="*/ 0 w 105"/>
                            <a:gd name="T91" fmla="*/ 87 h 92"/>
                            <a:gd name="T92" fmla="*/ 17 w 105"/>
                            <a:gd name="T93" fmla="*/ 86 h 92"/>
                            <a:gd name="T94" fmla="*/ 17 w 105"/>
                            <a:gd name="T95" fmla="*/ 86 h 92"/>
                            <a:gd name="T96" fmla="*/ 86 w 105"/>
                            <a:gd name="T97" fmla="*/ 27 h 92"/>
                            <a:gd name="T98" fmla="*/ 87 w 105"/>
                            <a:gd name="T99" fmla="*/ 26 h 92"/>
                            <a:gd name="T100" fmla="*/ 102 w 105"/>
                            <a:gd name="T101" fmla="*/ 22 h 92"/>
                            <a:gd name="T102" fmla="*/ 104 w 105"/>
                            <a:gd name="T103" fmla="*/ 23 h 92"/>
                            <a:gd name="T104" fmla="*/ 102 w 105"/>
                            <a:gd name="T105" fmla="*/ 22 h 92"/>
                            <a:gd name="T106" fmla="*/ 94 w 105"/>
                            <a:gd name="T107" fmla="*/ 23 h 92"/>
                            <a:gd name="T108" fmla="*/ 94 w 105"/>
                            <a:gd name="T109" fmla="*/ 27 h 92"/>
                            <a:gd name="T110" fmla="*/ 96 w 105"/>
                            <a:gd name="T111" fmla="*/ 25 h 9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</a:cxnLst>
                          <a:rect l="0" t="0" r="r" b="b"/>
                          <a:pathLst>
                            <a:path w="105" h="92">
                              <a:moveTo>
                                <a:pt x="94" y="8"/>
                              </a:moveTo>
                              <a:cubicBezTo>
                                <a:pt x="94" y="8"/>
                                <a:pt x="95" y="11"/>
                                <a:pt x="95" y="11"/>
                              </a:cubicBezTo>
                              <a:cubicBezTo>
                                <a:pt x="95" y="11"/>
                                <a:pt x="93" y="13"/>
                                <a:pt x="92" y="13"/>
                              </a:cubicBezTo>
                              <a:cubicBezTo>
                                <a:pt x="91" y="14"/>
                                <a:pt x="91" y="13"/>
                                <a:pt x="90" y="14"/>
                              </a:cubicBezTo>
                              <a:cubicBezTo>
                                <a:pt x="90" y="14"/>
                                <a:pt x="90" y="14"/>
                                <a:pt x="90" y="15"/>
                              </a:cubicBezTo>
                              <a:cubicBezTo>
                                <a:pt x="89" y="15"/>
                                <a:pt x="89" y="15"/>
                                <a:pt x="88" y="15"/>
                              </a:cubicBezTo>
                              <a:cubicBezTo>
                                <a:pt x="87" y="15"/>
                                <a:pt x="86" y="17"/>
                                <a:pt x="85" y="18"/>
                              </a:cubicBezTo>
                              <a:cubicBezTo>
                                <a:pt x="85" y="18"/>
                                <a:pt x="84" y="18"/>
                                <a:pt x="84" y="18"/>
                              </a:cubicBezTo>
                              <a:cubicBezTo>
                                <a:pt x="83" y="18"/>
                                <a:pt x="84" y="19"/>
                                <a:pt x="83" y="20"/>
                              </a:cubicBezTo>
                              <a:cubicBezTo>
                                <a:pt x="83" y="20"/>
                                <a:pt x="82" y="20"/>
                                <a:pt x="82" y="20"/>
                              </a:cubicBezTo>
                              <a:cubicBezTo>
                                <a:pt x="81" y="21"/>
                                <a:pt x="81" y="22"/>
                                <a:pt x="81" y="23"/>
                              </a:cubicBezTo>
                              <a:cubicBezTo>
                                <a:pt x="81" y="23"/>
                                <a:pt x="77" y="25"/>
                                <a:pt x="79" y="26"/>
                              </a:cubicBezTo>
                              <a:cubicBezTo>
                                <a:pt x="79" y="26"/>
                                <a:pt x="79" y="27"/>
                                <a:pt x="79" y="27"/>
                              </a:cubicBezTo>
                              <a:cubicBezTo>
                                <a:pt x="80" y="27"/>
                                <a:pt x="81" y="27"/>
                                <a:pt x="81" y="27"/>
                              </a:cubicBezTo>
                              <a:cubicBezTo>
                                <a:pt x="81" y="28"/>
                                <a:pt x="81" y="28"/>
                                <a:pt x="81" y="28"/>
                              </a:cubicBezTo>
                              <a:cubicBezTo>
                                <a:pt x="79" y="30"/>
                                <a:pt x="79" y="30"/>
                                <a:pt x="78" y="32"/>
                              </a:cubicBezTo>
                              <a:cubicBezTo>
                                <a:pt x="77" y="32"/>
                                <a:pt x="76" y="32"/>
                                <a:pt x="76" y="33"/>
                              </a:cubicBezTo>
                              <a:cubicBezTo>
                                <a:pt x="76" y="33"/>
                                <a:pt x="76" y="34"/>
                                <a:pt x="76" y="35"/>
                              </a:cubicBezTo>
                              <a:cubicBezTo>
                                <a:pt x="75" y="36"/>
                                <a:pt x="74" y="35"/>
                                <a:pt x="73" y="36"/>
                              </a:cubicBezTo>
                              <a:cubicBezTo>
                                <a:pt x="73" y="36"/>
                                <a:pt x="70" y="38"/>
                                <a:pt x="70" y="39"/>
                              </a:cubicBezTo>
                              <a:cubicBezTo>
                                <a:pt x="69" y="40"/>
                                <a:pt x="69" y="41"/>
                                <a:pt x="68" y="41"/>
                              </a:cubicBezTo>
                              <a:cubicBezTo>
                                <a:pt x="67" y="41"/>
                                <a:pt x="66" y="41"/>
                                <a:pt x="66" y="41"/>
                              </a:cubicBezTo>
                              <a:cubicBezTo>
                                <a:pt x="65" y="42"/>
                                <a:pt x="65" y="42"/>
                                <a:pt x="65" y="42"/>
                              </a:cubicBezTo>
                              <a:cubicBezTo>
                                <a:pt x="64" y="42"/>
                                <a:pt x="61" y="41"/>
                                <a:pt x="60" y="41"/>
                              </a:cubicBezTo>
                              <a:cubicBezTo>
                                <a:pt x="59" y="41"/>
                                <a:pt x="59" y="42"/>
                                <a:pt x="59" y="42"/>
                              </a:cubicBezTo>
                              <a:cubicBezTo>
                                <a:pt x="58" y="42"/>
                                <a:pt x="58" y="42"/>
                                <a:pt x="57" y="42"/>
                              </a:cubicBezTo>
                              <a:cubicBezTo>
                                <a:pt x="56" y="43"/>
                                <a:pt x="55" y="43"/>
                                <a:pt x="54" y="44"/>
                              </a:cubicBezTo>
                              <a:cubicBezTo>
                                <a:pt x="54" y="44"/>
                                <a:pt x="54" y="44"/>
                                <a:pt x="54" y="44"/>
                              </a:cubicBezTo>
                              <a:cubicBezTo>
                                <a:pt x="54" y="44"/>
                                <a:pt x="53" y="44"/>
                                <a:pt x="53" y="44"/>
                              </a:cubicBezTo>
                              <a:cubicBezTo>
                                <a:pt x="51" y="42"/>
                                <a:pt x="50" y="38"/>
                                <a:pt x="47" y="38"/>
                              </a:cubicBezTo>
                              <a:cubicBezTo>
                                <a:pt x="47" y="38"/>
                                <a:pt x="47" y="37"/>
                                <a:pt x="47" y="36"/>
                              </a:cubicBezTo>
                              <a:cubicBezTo>
                                <a:pt x="48" y="34"/>
                                <a:pt x="47" y="36"/>
                                <a:pt x="46" y="34"/>
                              </a:cubicBezTo>
                              <a:cubicBezTo>
                                <a:pt x="45" y="33"/>
                                <a:pt x="46" y="33"/>
                                <a:pt x="46" y="31"/>
                              </a:cubicBezTo>
                              <a:cubicBezTo>
                                <a:pt x="47" y="30"/>
                                <a:pt x="47" y="31"/>
                                <a:pt x="46" y="30"/>
                              </a:cubicBezTo>
                              <a:cubicBezTo>
                                <a:pt x="44" y="27"/>
                                <a:pt x="46" y="28"/>
                                <a:pt x="47" y="26"/>
                              </a:cubicBezTo>
                              <a:cubicBezTo>
                                <a:pt x="48" y="25"/>
                                <a:pt x="47" y="25"/>
                                <a:pt x="47" y="23"/>
                              </a:cubicBezTo>
                              <a:cubicBezTo>
                                <a:pt x="47" y="22"/>
                                <a:pt x="46" y="22"/>
                                <a:pt x="48" y="21"/>
                              </a:cubicBezTo>
                              <a:cubicBezTo>
                                <a:pt x="49" y="20"/>
                                <a:pt x="48" y="18"/>
                                <a:pt x="47" y="17"/>
                              </a:cubicBezTo>
                              <a:cubicBezTo>
                                <a:pt x="46" y="15"/>
                                <a:pt x="47" y="16"/>
                                <a:pt x="48" y="14"/>
                              </a:cubicBezTo>
                              <a:cubicBezTo>
                                <a:pt x="50" y="12"/>
                                <a:pt x="49" y="12"/>
                                <a:pt x="48" y="12"/>
                              </a:cubicBezTo>
                              <a:cubicBezTo>
                                <a:pt x="47" y="12"/>
                                <a:pt x="48" y="11"/>
                                <a:pt x="47" y="11"/>
                              </a:cubicBezTo>
                              <a:cubicBezTo>
                                <a:pt x="45" y="11"/>
                                <a:pt x="45" y="11"/>
                                <a:pt x="43" y="12"/>
                              </a:cubicBezTo>
                              <a:cubicBezTo>
                                <a:pt x="41" y="12"/>
                                <a:pt x="43" y="12"/>
                                <a:pt x="42" y="11"/>
                              </a:cubicBezTo>
                              <a:cubicBezTo>
                                <a:pt x="41" y="10"/>
                                <a:pt x="39" y="11"/>
                                <a:pt x="39" y="11"/>
                              </a:cubicBezTo>
                              <a:cubicBezTo>
                                <a:pt x="39" y="11"/>
                                <a:pt x="38" y="11"/>
                                <a:pt x="39" y="10"/>
                              </a:cubicBezTo>
                              <a:cubicBezTo>
                                <a:pt x="39" y="10"/>
                                <a:pt x="40" y="9"/>
                                <a:pt x="40" y="9"/>
                              </a:cubicBezTo>
                              <a:cubicBezTo>
                                <a:pt x="40" y="9"/>
                                <a:pt x="39" y="9"/>
                                <a:pt x="39" y="9"/>
                              </a:cubicBezTo>
                              <a:cubicBezTo>
                                <a:pt x="38" y="7"/>
                                <a:pt x="39" y="8"/>
                                <a:pt x="38" y="7"/>
                              </a:cubicBezTo>
                              <a:cubicBezTo>
                                <a:pt x="38" y="7"/>
                                <a:pt x="39" y="6"/>
                                <a:pt x="38" y="6"/>
                              </a:cubicBezTo>
                              <a:cubicBezTo>
                                <a:pt x="37" y="5"/>
                                <a:pt x="37" y="5"/>
                                <a:pt x="37" y="5"/>
                              </a:cubicBezTo>
                              <a:cubicBezTo>
                                <a:pt x="37" y="4"/>
                                <a:pt x="37" y="4"/>
                                <a:pt x="37" y="4"/>
                              </a:cubicBezTo>
                              <a:cubicBezTo>
                                <a:pt x="38" y="3"/>
                                <a:pt x="39" y="3"/>
                                <a:pt x="39" y="2"/>
                              </a:cubicBezTo>
                              <a:cubicBezTo>
                                <a:pt x="40" y="2"/>
                                <a:pt x="41" y="3"/>
                                <a:pt x="42" y="2"/>
                              </a:cubicBezTo>
                              <a:cubicBezTo>
                                <a:pt x="42" y="2"/>
                                <a:pt x="42" y="2"/>
                                <a:pt x="42" y="1"/>
                              </a:cubicBezTo>
                              <a:cubicBezTo>
                                <a:pt x="43" y="1"/>
                                <a:pt x="45" y="0"/>
                                <a:pt x="46" y="0"/>
                              </a:cubicBezTo>
                              <a:cubicBezTo>
                                <a:pt x="48" y="0"/>
                                <a:pt x="48" y="2"/>
                                <a:pt x="49" y="2"/>
                              </a:cubicBezTo>
                              <a:cubicBezTo>
                                <a:pt x="49" y="2"/>
                                <a:pt x="52" y="1"/>
                                <a:pt x="53" y="1"/>
                              </a:cubicBezTo>
                              <a:cubicBezTo>
                                <a:pt x="56" y="1"/>
                                <a:pt x="57" y="2"/>
                                <a:pt x="60" y="2"/>
                              </a:cubicBezTo>
                              <a:cubicBezTo>
                                <a:pt x="61" y="2"/>
                                <a:pt x="63" y="2"/>
                                <a:pt x="65" y="2"/>
                              </a:cubicBezTo>
                              <a:cubicBezTo>
                                <a:pt x="65" y="2"/>
                                <a:pt x="67" y="2"/>
                                <a:pt x="67" y="2"/>
                              </a:cubicBezTo>
                              <a:cubicBezTo>
                                <a:pt x="68" y="3"/>
                                <a:pt x="68" y="3"/>
                                <a:pt x="68" y="3"/>
                              </a:cubicBezTo>
                              <a:cubicBezTo>
                                <a:pt x="69" y="4"/>
                                <a:pt x="71" y="4"/>
                                <a:pt x="72" y="3"/>
                              </a:cubicBezTo>
                              <a:cubicBezTo>
                                <a:pt x="72" y="3"/>
                                <a:pt x="73" y="4"/>
                                <a:pt x="73" y="5"/>
                              </a:cubicBezTo>
                              <a:cubicBezTo>
                                <a:pt x="73" y="6"/>
                                <a:pt x="74" y="5"/>
                                <a:pt x="75" y="6"/>
                              </a:cubicBezTo>
                              <a:cubicBezTo>
                                <a:pt x="77" y="6"/>
                                <a:pt x="76" y="7"/>
                                <a:pt x="78" y="7"/>
                              </a:cubicBezTo>
                              <a:cubicBezTo>
                                <a:pt x="79" y="7"/>
                                <a:pt x="79" y="8"/>
                                <a:pt x="81" y="8"/>
                              </a:cubicBezTo>
                              <a:cubicBezTo>
                                <a:pt x="82" y="8"/>
                                <a:pt x="82" y="7"/>
                                <a:pt x="83" y="8"/>
                              </a:cubicBezTo>
                              <a:cubicBezTo>
                                <a:pt x="85" y="8"/>
                                <a:pt x="87" y="9"/>
                                <a:pt x="87" y="9"/>
                              </a:cubicBezTo>
                              <a:cubicBezTo>
                                <a:pt x="87" y="9"/>
                                <a:pt x="87" y="9"/>
                                <a:pt x="87" y="9"/>
                              </a:cubicBezTo>
                              <a:cubicBezTo>
                                <a:pt x="89" y="9"/>
                                <a:pt x="89" y="9"/>
                                <a:pt x="89" y="9"/>
                              </a:cubicBezTo>
                              <a:cubicBezTo>
                                <a:pt x="90" y="9"/>
                                <a:pt x="90" y="9"/>
                                <a:pt x="91" y="9"/>
                              </a:cubicBezTo>
                              <a:cubicBezTo>
                                <a:pt x="93" y="9"/>
                                <a:pt x="92" y="8"/>
                                <a:pt x="94" y="8"/>
                              </a:cubicBezTo>
                              <a:close/>
                              <a:moveTo>
                                <a:pt x="8" y="90"/>
                              </a:moveTo>
                              <a:cubicBezTo>
                                <a:pt x="8" y="90"/>
                                <a:pt x="8" y="91"/>
                                <a:pt x="8" y="91"/>
                              </a:cubicBezTo>
                              <a:cubicBezTo>
                                <a:pt x="8" y="92"/>
                                <a:pt x="8" y="92"/>
                                <a:pt x="8" y="92"/>
                              </a:cubicBezTo>
                              <a:cubicBezTo>
                                <a:pt x="8" y="92"/>
                                <a:pt x="9" y="92"/>
                                <a:pt x="9" y="92"/>
                              </a:cubicBezTo>
                              <a:cubicBezTo>
                                <a:pt x="9" y="92"/>
                                <a:pt x="9" y="91"/>
                                <a:pt x="9" y="91"/>
                              </a:cubicBezTo>
                              <a:cubicBezTo>
                                <a:pt x="11" y="90"/>
                                <a:pt x="8" y="90"/>
                                <a:pt x="8" y="90"/>
                              </a:cubicBezTo>
                              <a:close/>
                              <a:moveTo>
                                <a:pt x="4" y="88"/>
                              </a:moveTo>
                              <a:cubicBezTo>
                                <a:pt x="4" y="88"/>
                                <a:pt x="3" y="89"/>
                                <a:pt x="3" y="89"/>
                              </a:cubicBezTo>
                              <a:cubicBezTo>
                                <a:pt x="3" y="89"/>
                                <a:pt x="3" y="91"/>
                                <a:pt x="3" y="90"/>
                              </a:cubicBezTo>
                              <a:cubicBezTo>
                                <a:pt x="4" y="90"/>
                                <a:pt x="4" y="89"/>
                                <a:pt x="4" y="89"/>
                              </a:cubicBezTo>
                              <a:cubicBezTo>
                                <a:pt x="4" y="89"/>
                                <a:pt x="7" y="88"/>
                                <a:pt x="4" y="88"/>
                              </a:cubicBezTo>
                              <a:close/>
                              <a:moveTo>
                                <a:pt x="16" y="88"/>
                              </a:moveTo>
                              <a:cubicBezTo>
                                <a:pt x="16" y="88"/>
                                <a:pt x="16" y="89"/>
                                <a:pt x="16" y="89"/>
                              </a:cubicBezTo>
                              <a:cubicBezTo>
                                <a:pt x="15" y="90"/>
                                <a:pt x="15" y="90"/>
                                <a:pt x="15" y="90"/>
                              </a:cubicBezTo>
                              <a:cubicBezTo>
                                <a:pt x="14" y="90"/>
                                <a:pt x="15" y="90"/>
                                <a:pt x="16" y="90"/>
                              </a:cubicBezTo>
                              <a:cubicBezTo>
                                <a:pt x="16" y="90"/>
                                <a:pt x="17" y="88"/>
                                <a:pt x="17" y="88"/>
                              </a:cubicBezTo>
                              <a:cubicBezTo>
                                <a:pt x="17" y="88"/>
                                <a:pt x="16" y="88"/>
                                <a:pt x="16" y="88"/>
                              </a:cubicBezTo>
                              <a:close/>
                              <a:moveTo>
                                <a:pt x="0" y="87"/>
                              </a:moveTo>
                              <a:cubicBezTo>
                                <a:pt x="1" y="88"/>
                                <a:pt x="1" y="88"/>
                                <a:pt x="1" y="88"/>
                              </a:cubicBezTo>
                              <a:cubicBezTo>
                                <a:pt x="0" y="87"/>
                                <a:pt x="1" y="87"/>
                                <a:pt x="0" y="87"/>
                              </a:cubicBezTo>
                              <a:close/>
                              <a:moveTo>
                                <a:pt x="17" y="86"/>
                              </a:moveTo>
                              <a:cubicBezTo>
                                <a:pt x="17" y="86"/>
                                <a:pt x="17" y="86"/>
                                <a:pt x="17" y="86"/>
                              </a:cubicBezTo>
                              <a:cubicBezTo>
                                <a:pt x="18" y="86"/>
                                <a:pt x="18" y="86"/>
                                <a:pt x="18" y="86"/>
                              </a:cubicBezTo>
                              <a:cubicBezTo>
                                <a:pt x="18" y="86"/>
                                <a:pt x="19" y="86"/>
                                <a:pt x="17" y="86"/>
                              </a:cubicBezTo>
                              <a:close/>
                              <a:moveTo>
                                <a:pt x="87" y="26"/>
                              </a:moveTo>
                              <a:cubicBezTo>
                                <a:pt x="86" y="26"/>
                                <a:pt x="85" y="28"/>
                                <a:pt x="86" y="27"/>
                              </a:cubicBezTo>
                              <a:cubicBezTo>
                                <a:pt x="85" y="28"/>
                                <a:pt x="86" y="28"/>
                                <a:pt x="86" y="28"/>
                              </a:cubicBezTo>
                              <a:cubicBezTo>
                                <a:pt x="86" y="27"/>
                                <a:pt x="87" y="27"/>
                                <a:pt x="87" y="26"/>
                              </a:cubicBezTo>
                              <a:cubicBezTo>
                                <a:pt x="87" y="26"/>
                                <a:pt x="87" y="25"/>
                                <a:pt x="87" y="26"/>
                              </a:cubicBezTo>
                              <a:close/>
                              <a:moveTo>
                                <a:pt x="102" y="22"/>
                              </a:moveTo>
                              <a:cubicBezTo>
                                <a:pt x="102" y="23"/>
                                <a:pt x="102" y="23"/>
                                <a:pt x="102" y="23"/>
                              </a:cubicBezTo>
                              <a:cubicBezTo>
                                <a:pt x="105" y="24"/>
                                <a:pt x="104" y="23"/>
                                <a:pt x="104" y="23"/>
                              </a:cubicBezTo>
                              <a:cubicBezTo>
                                <a:pt x="104" y="22"/>
                                <a:pt x="104" y="22"/>
                                <a:pt x="104" y="22"/>
                              </a:cubicBezTo>
                              <a:cubicBezTo>
                                <a:pt x="103" y="22"/>
                                <a:pt x="102" y="22"/>
                                <a:pt x="102" y="22"/>
                              </a:cubicBezTo>
                              <a:close/>
                              <a:moveTo>
                                <a:pt x="95" y="22"/>
                              </a:moveTo>
                              <a:cubicBezTo>
                                <a:pt x="95" y="22"/>
                                <a:pt x="94" y="23"/>
                                <a:pt x="94" y="23"/>
                              </a:cubicBezTo>
                              <a:cubicBezTo>
                                <a:pt x="95" y="23"/>
                                <a:pt x="94" y="26"/>
                                <a:pt x="94" y="26"/>
                              </a:cubicBezTo>
                              <a:cubicBezTo>
                                <a:pt x="94" y="26"/>
                                <a:pt x="94" y="27"/>
                                <a:pt x="94" y="27"/>
                              </a:cubicBezTo>
                              <a:cubicBezTo>
                                <a:pt x="94" y="27"/>
                                <a:pt x="95" y="27"/>
                                <a:pt x="95" y="27"/>
                              </a:cubicBezTo>
                              <a:cubicBezTo>
                                <a:pt x="96" y="26"/>
                                <a:pt x="96" y="26"/>
                                <a:pt x="96" y="25"/>
                              </a:cubicBezTo>
                              <a:cubicBezTo>
                                <a:pt x="98" y="24"/>
                                <a:pt x="96" y="24"/>
                                <a:pt x="95" y="22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2746" name="Group 2745">
                          <a:extLst>
                            <a:ext uri="{FF2B5EF4-FFF2-40B4-BE49-F238E27FC236}">
                              <a16:creationId xmlns:a16="http://schemas.microsoft.com/office/drawing/2014/main" id="{8336E098-14DC-523C-D4A3-9DC95DCA60C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590831" y="300564"/>
                          <a:ext cx="5937169" cy="2185989"/>
                          <a:chOff x="6590831" y="300564"/>
                          <a:chExt cx="5937169" cy="2185989"/>
                        </a:xfrm>
                        <a:grpFill/>
                      </p:grpSpPr>
                      <p:sp>
                        <p:nvSpPr>
                          <p:cNvPr id="2747" name="Freeform 120">
                            <a:extLst>
                              <a:ext uri="{FF2B5EF4-FFF2-40B4-BE49-F238E27FC236}">
                                <a16:creationId xmlns:a16="http://schemas.microsoft.com/office/drawing/2014/main" id="{08A4B12F-1231-6167-68E4-B5970D964E01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619220" y="1855847"/>
                            <a:ext cx="288232" cy="354914"/>
                          </a:xfrm>
                          <a:custGeom>
                            <a:avLst/>
                            <a:gdLst>
                              <a:gd name="T0" fmla="*/ 38 w 41"/>
                              <a:gd name="T1" fmla="*/ 7 h 49"/>
                              <a:gd name="T2" fmla="*/ 36 w 41"/>
                              <a:gd name="T3" fmla="*/ 7 h 49"/>
                              <a:gd name="T4" fmla="*/ 31 w 41"/>
                              <a:gd name="T5" fmla="*/ 5 h 49"/>
                              <a:gd name="T6" fmla="*/ 28 w 41"/>
                              <a:gd name="T7" fmla="*/ 7 h 49"/>
                              <a:gd name="T8" fmla="*/ 28 w 41"/>
                              <a:gd name="T9" fmla="*/ 9 h 49"/>
                              <a:gd name="T10" fmla="*/ 25 w 41"/>
                              <a:gd name="T11" fmla="*/ 7 h 49"/>
                              <a:gd name="T12" fmla="*/ 23 w 41"/>
                              <a:gd name="T13" fmla="*/ 7 h 49"/>
                              <a:gd name="T14" fmla="*/ 21 w 41"/>
                              <a:gd name="T15" fmla="*/ 3 h 49"/>
                              <a:gd name="T16" fmla="*/ 21 w 41"/>
                              <a:gd name="T17" fmla="*/ 2 h 49"/>
                              <a:gd name="T18" fmla="*/ 22 w 41"/>
                              <a:gd name="T19" fmla="*/ 1 h 49"/>
                              <a:gd name="T20" fmla="*/ 19 w 41"/>
                              <a:gd name="T21" fmla="*/ 1 h 49"/>
                              <a:gd name="T22" fmla="*/ 15 w 41"/>
                              <a:gd name="T23" fmla="*/ 1 h 49"/>
                              <a:gd name="T24" fmla="*/ 15 w 41"/>
                              <a:gd name="T25" fmla="*/ 3 h 49"/>
                              <a:gd name="T26" fmla="*/ 16 w 41"/>
                              <a:gd name="T27" fmla="*/ 4 h 49"/>
                              <a:gd name="T28" fmla="*/ 15 w 41"/>
                              <a:gd name="T29" fmla="*/ 9 h 49"/>
                              <a:gd name="T30" fmla="*/ 13 w 41"/>
                              <a:gd name="T31" fmla="*/ 11 h 49"/>
                              <a:gd name="T32" fmla="*/ 10 w 41"/>
                              <a:gd name="T33" fmla="*/ 15 h 49"/>
                              <a:gd name="T34" fmla="*/ 8 w 41"/>
                              <a:gd name="T35" fmla="*/ 19 h 49"/>
                              <a:gd name="T36" fmla="*/ 4 w 41"/>
                              <a:gd name="T37" fmla="*/ 21 h 49"/>
                              <a:gd name="T38" fmla="*/ 0 w 41"/>
                              <a:gd name="T39" fmla="*/ 27 h 49"/>
                              <a:gd name="T40" fmla="*/ 2 w 41"/>
                              <a:gd name="T41" fmla="*/ 29 h 49"/>
                              <a:gd name="T42" fmla="*/ 3 w 41"/>
                              <a:gd name="T43" fmla="*/ 33 h 49"/>
                              <a:gd name="T44" fmla="*/ 3 w 41"/>
                              <a:gd name="T45" fmla="*/ 37 h 49"/>
                              <a:gd name="T46" fmla="*/ 10 w 41"/>
                              <a:gd name="T47" fmla="*/ 38 h 49"/>
                              <a:gd name="T48" fmla="*/ 11 w 41"/>
                              <a:gd name="T49" fmla="*/ 41 h 49"/>
                              <a:gd name="T50" fmla="*/ 12 w 41"/>
                              <a:gd name="T51" fmla="*/ 48 h 49"/>
                              <a:gd name="T52" fmla="*/ 16 w 41"/>
                              <a:gd name="T53" fmla="*/ 46 h 49"/>
                              <a:gd name="T54" fmla="*/ 21 w 41"/>
                              <a:gd name="T55" fmla="*/ 49 h 49"/>
                              <a:gd name="T56" fmla="*/ 26 w 41"/>
                              <a:gd name="T57" fmla="*/ 47 h 49"/>
                              <a:gd name="T58" fmla="*/ 30 w 41"/>
                              <a:gd name="T59" fmla="*/ 46 h 49"/>
                              <a:gd name="T60" fmla="*/ 33 w 41"/>
                              <a:gd name="T61" fmla="*/ 46 h 49"/>
                              <a:gd name="T62" fmla="*/ 34 w 41"/>
                              <a:gd name="T63" fmla="*/ 43 h 49"/>
                              <a:gd name="T64" fmla="*/ 37 w 41"/>
                              <a:gd name="T65" fmla="*/ 39 h 49"/>
                              <a:gd name="T66" fmla="*/ 33 w 41"/>
                              <a:gd name="T67" fmla="*/ 36 h 49"/>
                              <a:gd name="T68" fmla="*/ 31 w 41"/>
                              <a:gd name="T69" fmla="*/ 31 h 49"/>
                              <a:gd name="T70" fmla="*/ 33 w 41"/>
                              <a:gd name="T71" fmla="*/ 29 h 49"/>
                              <a:gd name="T72" fmla="*/ 39 w 41"/>
                              <a:gd name="T73" fmla="*/ 25 h 49"/>
                              <a:gd name="T74" fmla="*/ 41 w 41"/>
                              <a:gd name="T75" fmla="*/ 21 h 49"/>
                              <a:gd name="T76" fmla="*/ 40 w 41"/>
                              <a:gd name="T77" fmla="*/ 15 h 49"/>
                              <a:gd name="T78" fmla="*/ 40 w 41"/>
                              <a:gd name="T79" fmla="*/ 8 h 4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</a:cxnLst>
                            <a:rect l="0" t="0" r="r" b="b"/>
                            <a:pathLst>
                              <a:path w="41" h="49">
                                <a:moveTo>
                                  <a:pt x="40" y="8"/>
                                </a:moveTo>
                                <a:cubicBezTo>
                                  <a:pt x="39" y="7"/>
                                  <a:pt x="39" y="7"/>
                                  <a:pt x="38" y="7"/>
                                </a:cubicBezTo>
                                <a:cubicBezTo>
                                  <a:pt x="38" y="7"/>
                                  <a:pt x="38" y="7"/>
                                  <a:pt x="38" y="7"/>
                                </a:cubicBezTo>
                                <a:cubicBezTo>
                                  <a:pt x="37" y="6"/>
                                  <a:pt x="37" y="7"/>
                                  <a:pt x="36" y="7"/>
                                </a:cubicBezTo>
                                <a:cubicBezTo>
                                  <a:pt x="36" y="6"/>
                                  <a:pt x="35" y="6"/>
                                  <a:pt x="35" y="6"/>
                                </a:cubicBezTo>
                                <a:cubicBezTo>
                                  <a:pt x="33" y="5"/>
                                  <a:pt x="33" y="5"/>
                                  <a:pt x="31" y="5"/>
                                </a:cubicBezTo>
                                <a:cubicBezTo>
                                  <a:pt x="31" y="6"/>
                                  <a:pt x="31" y="7"/>
                                  <a:pt x="30" y="7"/>
                                </a:cubicBezTo>
                                <a:cubicBezTo>
                                  <a:pt x="30" y="8"/>
                                  <a:pt x="29" y="7"/>
                                  <a:pt x="28" y="7"/>
                                </a:cubicBezTo>
                                <a:cubicBezTo>
                                  <a:pt x="28" y="8"/>
                                  <a:pt x="28" y="8"/>
                                  <a:pt x="28" y="8"/>
                                </a:cubicBezTo>
                                <a:cubicBezTo>
                                  <a:pt x="28" y="8"/>
                                  <a:pt x="29" y="9"/>
                                  <a:pt x="28" y="9"/>
                                </a:cubicBezTo>
                                <a:cubicBezTo>
                                  <a:pt x="28" y="9"/>
                                  <a:pt x="26" y="8"/>
                                  <a:pt x="25" y="8"/>
                                </a:cubicBezTo>
                                <a:cubicBezTo>
                                  <a:pt x="25" y="8"/>
                                  <a:pt x="25" y="7"/>
                                  <a:pt x="25" y="7"/>
                                </a:cubicBezTo>
                                <a:cubicBezTo>
                                  <a:pt x="24" y="7"/>
                                  <a:pt x="24" y="7"/>
                                  <a:pt x="24" y="7"/>
                                </a:cubicBezTo>
                                <a:cubicBezTo>
                                  <a:pt x="24" y="7"/>
                                  <a:pt x="23" y="7"/>
                                  <a:pt x="23" y="7"/>
                                </a:cubicBezTo>
                                <a:cubicBezTo>
                                  <a:pt x="22" y="7"/>
                                  <a:pt x="21" y="5"/>
                                  <a:pt x="21" y="5"/>
                                </a:cubicBezTo>
                                <a:cubicBezTo>
                                  <a:pt x="21" y="4"/>
                                  <a:pt x="21" y="4"/>
                                  <a:pt x="21" y="3"/>
                                </a:cubicBezTo>
                                <a:cubicBezTo>
                                  <a:pt x="21" y="3"/>
                                  <a:pt x="20" y="3"/>
                                  <a:pt x="20" y="3"/>
                                </a:cubicBezTo>
                                <a:cubicBezTo>
                                  <a:pt x="20" y="3"/>
                                  <a:pt x="21" y="2"/>
                                  <a:pt x="21" y="2"/>
                                </a:cubicBezTo>
                                <a:cubicBezTo>
                                  <a:pt x="21" y="2"/>
                                  <a:pt x="22" y="1"/>
                                  <a:pt x="22" y="1"/>
                                </a:cubicBezTo>
                                <a:cubicBezTo>
                                  <a:pt x="22" y="1"/>
                                  <a:pt x="22" y="0"/>
                                  <a:pt x="22" y="1"/>
                                </a:cubicBezTo>
                                <a:cubicBezTo>
                                  <a:pt x="22" y="1"/>
                                  <a:pt x="21" y="1"/>
                                  <a:pt x="21" y="1"/>
                                </a:cubicBezTo>
                                <a:cubicBezTo>
                                  <a:pt x="21" y="1"/>
                                  <a:pt x="20" y="1"/>
                                  <a:pt x="19" y="1"/>
                                </a:cubicBezTo>
                                <a:cubicBezTo>
                                  <a:pt x="20" y="1"/>
                                  <a:pt x="20" y="1"/>
                                  <a:pt x="20" y="1"/>
                                </a:cubicBezTo>
                                <a:cubicBezTo>
                                  <a:pt x="15" y="1"/>
                                  <a:pt x="15" y="1"/>
                                  <a:pt x="15" y="1"/>
                                </a:cubicBezTo>
                                <a:cubicBezTo>
                                  <a:pt x="15" y="2"/>
                                  <a:pt x="15" y="3"/>
                                  <a:pt x="15" y="3"/>
                                </a:cubicBezTo>
                                <a:cubicBezTo>
                                  <a:pt x="15" y="3"/>
                                  <a:pt x="15" y="3"/>
                                  <a:pt x="15" y="3"/>
                                </a:cubicBezTo>
                                <a:cubicBezTo>
                                  <a:pt x="15" y="3"/>
                                  <a:pt x="15" y="4"/>
                                  <a:pt x="16" y="4"/>
                                </a:cubicBezTo>
                                <a:cubicBezTo>
                                  <a:pt x="16" y="4"/>
                                  <a:pt x="16" y="4"/>
                                  <a:pt x="16" y="4"/>
                                </a:cubicBezTo>
                                <a:cubicBezTo>
                                  <a:pt x="17" y="7"/>
                                  <a:pt x="15" y="7"/>
                                  <a:pt x="17" y="10"/>
                                </a:cubicBezTo>
                                <a:cubicBezTo>
                                  <a:pt x="16" y="10"/>
                                  <a:pt x="16" y="10"/>
                                  <a:pt x="15" y="9"/>
                                </a:cubicBezTo>
                                <a:cubicBezTo>
                                  <a:pt x="14" y="11"/>
                                  <a:pt x="15" y="11"/>
                                  <a:pt x="14" y="13"/>
                                </a:cubicBezTo>
                                <a:cubicBezTo>
                                  <a:pt x="14" y="12"/>
                                  <a:pt x="13" y="11"/>
                                  <a:pt x="13" y="11"/>
                                </a:cubicBezTo>
                                <a:cubicBezTo>
                                  <a:pt x="10" y="12"/>
                                  <a:pt x="8" y="12"/>
                                  <a:pt x="10" y="15"/>
                                </a:cubicBezTo>
                                <a:cubicBezTo>
                                  <a:pt x="10" y="15"/>
                                  <a:pt x="10" y="15"/>
                                  <a:pt x="10" y="15"/>
                                </a:cubicBezTo>
                                <a:cubicBezTo>
                                  <a:pt x="10" y="15"/>
                                  <a:pt x="10" y="18"/>
                                  <a:pt x="9" y="18"/>
                                </a:cubicBezTo>
                                <a:cubicBezTo>
                                  <a:pt x="7" y="18"/>
                                  <a:pt x="7" y="19"/>
                                  <a:pt x="8" y="19"/>
                                </a:cubicBezTo>
                                <a:cubicBezTo>
                                  <a:pt x="9" y="20"/>
                                  <a:pt x="7" y="21"/>
                                  <a:pt x="7" y="21"/>
                                </a:cubicBezTo>
                                <a:cubicBezTo>
                                  <a:pt x="7" y="21"/>
                                  <a:pt x="6" y="22"/>
                                  <a:pt x="4" y="21"/>
                                </a:cubicBezTo>
                                <a:cubicBezTo>
                                  <a:pt x="2" y="21"/>
                                  <a:pt x="2" y="22"/>
                                  <a:pt x="2" y="23"/>
                                </a:cubicBezTo>
                                <a:cubicBezTo>
                                  <a:pt x="1" y="24"/>
                                  <a:pt x="0" y="27"/>
                                  <a:pt x="0" y="27"/>
                                </a:cubicBezTo>
                                <a:cubicBezTo>
                                  <a:pt x="0" y="27"/>
                                  <a:pt x="1" y="28"/>
                                  <a:pt x="2" y="28"/>
                                </a:cubicBezTo>
                                <a:cubicBezTo>
                                  <a:pt x="3" y="28"/>
                                  <a:pt x="0" y="28"/>
                                  <a:pt x="2" y="29"/>
                                </a:cubicBezTo>
                                <a:cubicBezTo>
                                  <a:pt x="3" y="30"/>
                                  <a:pt x="2" y="32"/>
                                  <a:pt x="2" y="32"/>
                                </a:cubicBezTo>
                                <a:cubicBezTo>
                                  <a:pt x="2" y="32"/>
                                  <a:pt x="2" y="32"/>
                                  <a:pt x="3" y="33"/>
                                </a:cubicBezTo>
                                <a:cubicBezTo>
                                  <a:pt x="4" y="35"/>
                                  <a:pt x="4" y="33"/>
                                  <a:pt x="3" y="35"/>
                                </a:cubicBezTo>
                                <a:cubicBezTo>
                                  <a:pt x="3" y="36"/>
                                  <a:pt x="3" y="37"/>
                                  <a:pt x="3" y="37"/>
                                </a:cubicBezTo>
                                <a:cubicBezTo>
                                  <a:pt x="3" y="37"/>
                                  <a:pt x="6" y="36"/>
                                  <a:pt x="7" y="38"/>
                                </a:cubicBezTo>
                                <a:cubicBezTo>
                                  <a:pt x="8" y="39"/>
                                  <a:pt x="8" y="38"/>
                                  <a:pt x="10" y="38"/>
                                </a:cubicBezTo>
                                <a:cubicBezTo>
                                  <a:pt x="11" y="39"/>
                                  <a:pt x="12" y="39"/>
                                  <a:pt x="12" y="39"/>
                                </a:cubicBezTo>
                                <a:cubicBezTo>
                                  <a:pt x="12" y="39"/>
                                  <a:pt x="12" y="40"/>
                                  <a:pt x="11" y="41"/>
                                </a:cubicBezTo>
                                <a:cubicBezTo>
                                  <a:pt x="11" y="42"/>
                                  <a:pt x="11" y="43"/>
                                  <a:pt x="11" y="44"/>
                                </a:cubicBezTo>
                                <a:cubicBezTo>
                                  <a:pt x="11" y="45"/>
                                  <a:pt x="10" y="46"/>
                                  <a:pt x="12" y="48"/>
                                </a:cubicBezTo>
                                <a:cubicBezTo>
                                  <a:pt x="12" y="48"/>
                                  <a:pt x="13" y="47"/>
                                  <a:pt x="14" y="47"/>
                                </a:cubicBezTo>
                                <a:cubicBezTo>
                                  <a:pt x="14" y="46"/>
                                  <a:pt x="14" y="45"/>
                                  <a:pt x="16" y="46"/>
                                </a:cubicBezTo>
                                <a:cubicBezTo>
                                  <a:pt x="17" y="47"/>
                                  <a:pt x="18" y="47"/>
                                  <a:pt x="18" y="47"/>
                                </a:cubicBezTo>
                                <a:cubicBezTo>
                                  <a:pt x="21" y="49"/>
                                  <a:pt x="21" y="49"/>
                                  <a:pt x="21" y="49"/>
                                </a:cubicBezTo>
                                <a:cubicBezTo>
                                  <a:pt x="21" y="49"/>
                                  <a:pt x="22" y="48"/>
                                  <a:pt x="23" y="48"/>
                                </a:cubicBezTo>
                                <a:cubicBezTo>
                                  <a:pt x="24" y="48"/>
                                  <a:pt x="25" y="47"/>
                                  <a:pt x="26" y="47"/>
                                </a:cubicBezTo>
                                <a:cubicBezTo>
                                  <a:pt x="27" y="47"/>
                                  <a:pt x="27" y="46"/>
                                  <a:pt x="27" y="46"/>
                                </a:cubicBezTo>
                                <a:cubicBezTo>
                                  <a:pt x="28" y="45"/>
                                  <a:pt x="29" y="46"/>
                                  <a:pt x="30" y="46"/>
                                </a:cubicBezTo>
                                <a:cubicBezTo>
                                  <a:pt x="31" y="46"/>
                                  <a:pt x="31" y="47"/>
                                  <a:pt x="32" y="47"/>
                                </a:cubicBezTo>
                                <a:cubicBezTo>
                                  <a:pt x="34" y="48"/>
                                  <a:pt x="33" y="47"/>
                                  <a:pt x="33" y="46"/>
                                </a:cubicBezTo>
                                <a:cubicBezTo>
                                  <a:pt x="33" y="44"/>
                                  <a:pt x="32" y="44"/>
                                  <a:pt x="32" y="44"/>
                                </a:cubicBezTo>
                                <a:cubicBezTo>
                                  <a:pt x="32" y="44"/>
                                  <a:pt x="32" y="43"/>
                                  <a:pt x="34" y="43"/>
                                </a:cubicBezTo>
                                <a:cubicBezTo>
                                  <a:pt x="35" y="43"/>
                                  <a:pt x="36" y="43"/>
                                  <a:pt x="35" y="41"/>
                                </a:cubicBezTo>
                                <a:cubicBezTo>
                                  <a:pt x="35" y="40"/>
                                  <a:pt x="37" y="39"/>
                                  <a:pt x="37" y="39"/>
                                </a:cubicBezTo>
                                <a:cubicBezTo>
                                  <a:pt x="37" y="39"/>
                                  <a:pt x="37" y="39"/>
                                  <a:pt x="36" y="38"/>
                                </a:cubicBezTo>
                                <a:cubicBezTo>
                                  <a:pt x="35" y="37"/>
                                  <a:pt x="33" y="38"/>
                                  <a:pt x="33" y="36"/>
                                </a:cubicBezTo>
                                <a:cubicBezTo>
                                  <a:pt x="33" y="35"/>
                                  <a:pt x="33" y="35"/>
                                  <a:pt x="32" y="34"/>
                                </a:cubicBezTo>
                                <a:cubicBezTo>
                                  <a:pt x="31" y="33"/>
                                  <a:pt x="31" y="33"/>
                                  <a:pt x="31" y="31"/>
                                </a:cubicBezTo>
                                <a:cubicBezTo>
                                  <a:pt x="30" y="30"/>
                                  <a:pt x="30" y="30"/>
                                  <a:pt x="31" y="30"/>
                                </a:cubicBezTo>
                                <a:cubicBezTo>
                                  <a:pt x="32" y="29"/>
                                  <a:pt x="33" y="30"/>
                                  <a:pt x="33" y="29"/>
                                </a:cubicBezTo>
                                <a:cubicBezTo>
                                  <a:pt x="34" y="28"/>
                                  <a:pt x="35" y="28"/>
                                  <a:pt x="36" y="27"/>
                                </a:cubicBezTo>
                                <a:cubicBezTo>
                                  <a:pt x="38" y="26"/>
                                  <a:pt x="39" y="25"/>
                                  <a:pt x="39" y="25"/>
                                </a:cubicBezTo>
                                <a:cubicBezTo>
                                  <a:pt x="41" y="26"/>
                                  <a:pt x="41" y="26"/>
                                  <a:pt x="41" y="26"/>
                                </a:cubicBezTo>
                                <a:cubicBezTo>
                                  <a:pt x="41" y="26"/>
                                  <a:pt x="41" y="22"/>
                                  <a:pt x="41" y="21"/>
                                </a:cubicBezTo>
                                <a:cubicBezTo>
                                  <a:pt x="41" y="20"/>
                                  <a:pt x="40" y="20"/>
                                  <a:pt x="40" y="18"/>
                                </a:cubicBezTo>
                                <a:cubicBezTo>
                                  <a:pt x="40" y="17"/>
                                  <a:pt x="40" y="15"/>
                                  <a:pt x="40" y="15"/>
                                </a:cubicBezTo>
                                <a:cubicBezTo>
                                  <a:pt x="40" y="15"/>
                                  <a:pt x="39" y="13"/>
                                  <a:pt x="39" y="12"/>
                                </a:cubicBezTo>
                                <a:cubicBezTo>
                                  <a:pt x="40" y="12"/>
                                  <a:pt x="40" y="8"/>
                                  <a:pt x="40" y="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 marL="0" marR="0" lvl="0" indent="0" defTabSz="91440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GB" sz="1200" b="1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20272A"/>
                              </a:solidFill>
                              <a:effectLst/>
                              <a:uLnTx/>
                              <a:uFillTx/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grpSp>
                        <p:nvGrpSpPr>
                          <p:cNvPr id="2748" name="Group 2747">
                            <a:extLst>
                              <a:ext uri="{FF2B5EF4-FFF2-40B4-BE49-F238E27FC236}">
                                <a16:creationId xmlns:a16="http://schemas.microsoft.com/office/drawing/2014/main" id="{FD4E5C7D-A662-E3B4-6198-EF5FFF93D3C2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6590831" y="300564"/>
                            <a:ext cx="5937169" cy="2185989"/>
                            <a:chOff x="6590831" y="300564"/>
                            <a:chExt cx="5937169" cy="2185989"/>
                          </a:xfrm>
                          <a:grpFill/>
                        </p:grpSpPr>
                        <p:sp>
                          <p:nvSpPr>
                            <p:cNvPr id="2749" name="Freeform 19">
                              <a:extLst>
                                <a:ext uri="{FF2B5EF4-FFF2-40B4-BE49-F238E27FC236}">
                                  <a16:creationId xmlns:a16="http://schemas.microsoft.com/office/drawing/2014/main" id="{5AD9549D-F723-92A0-5BA5-1F00629BD656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7195685" y="1977920"/>
                              <a:ext cx="545896" cy="370737"/>
                            </a:xfrm>
                            <a:custGeom>
                              <a:avLst/>
                              <a:gdLst>
                                <a:gd name="T0" fmla="*/ 68 w 78"/>
                                <a:gd name="T1" fmla="*/ 34 h 51"/>
                                <a:gd name="T2" fmla="*/ 64 w 78"/>
                                <a:gd name="T3" fmla="*/ 36 h 51"/>
                                <a:gd name="T4" fmla="*/ 60 w 78"/>
                                <a:gd name="T5" fmla="*/ 38 h 51"/>
                                <a:gd name="T6" fmla="*/ 55 w 78"/>
                                <a:gd name="T7" fmla="*/ 39 h 51"/>
                                <a:gd name="T8" fmla="*/ 51 w 78"/>
                                <a:gd name="T9" fmla="*/ 39 h 51"/>
                                <a:gd name="T10" fmla="*/ 50 w 78"/>
                                <a:gd name="T11" fmla="*/ 42 h 51"/>
                                <a:gd name="T12" fmla="*/ 53 w 78"/>
                                <a:gd name="T13" fmla="*/ 43 h 51"/>
                                <a:gd name="T14" fmla="*/ 56 w 78"/>
                                <a:gd name="T15" fmla="*/ 45 h 51"/>
                                <a:gd name="T16" fmla="*/ 60 w 78"/>
                                <a:gd name="T17" fmla="*/ 45 h 51"/>
                                <a:gd name="T18" fmla="*/ 54 w 78"/>
                                <a:gd name="T19" fmla="*/ 49 h 51"/>
                                <a:gd name="T20" fmla="*/ 44 w 78"/>
                                <a:gd name="T21" fmla="*/ 46 h 51"/>
                                <a:gd name="T22" fmla="*/ 43 w 78"/>
                                <a:gd name="T23" fmla="*/ 44 h 51"/>
                                <a:gd name="T24" fmla="*/ 48 w 78"/>
                                <a:gd name="T25" fmla="*/ 42 h 51"/>
                                <a:gd name="T26" fmla="*/ 46 w 78"/>
                                <a:gd name="T27" fmla="*/ 40 h 51"/>
                                <a:gd name="T28" fmla="*/ 42 w 78"/>
                                <a:gd name="T29" fmla="*/ 42 h 51"/>
                                <a:gd name="T30" fmla="*/ 40 w 78"/>
                                <a:gd name="T31" fmla="*/ 40 h 51"/>
                                <a:gd name="T32" fmla="*/ 41 w 78"/>
                                <a:gd name="T33" fmla="*/ 39 h 51"/>
                                <a:gd name="T34" fmla="*/ 38 w 78"/>
                                <a:gd name="T35" fmla="*/ 38 h 51"/>
                                <a:gd name="T36" fmla="*/ 34 w 78"/>
                                <a:gd name="T37" fmla="*/ 38 h 51"/>
                                <a:gd name="T38" fmla="*/ 28 w 78"/>
                                <a:gd name="T39" fmla="*/ 34 h 51"/>
                                <a:gd name="T40" fmla="*/ 25 w 78"/>
                                <a:gd name="T41" fmla="*/ 27 h 51"/>
                                <a:gd name="T42" fmla="*/ 18 w 78"/>
                                <a:gd name="T43" fmla="*/ 24 h 51"/>
                                <a:gd name="T44" fmla="*/ 11 w 78"/>
                                <a:gd name="T45" fmla="*/ 28 h 51"/>
                                <a:gd name="T46" fmla="*/ 4 w 78"/>
                                <a:gd name="T47" fmla="*/ 28 h 51"/>
                                <a:gd name="T48" fmla="*/ 0 w 78"/>
                                <a:gd name="T49" fmla="*/ 24 h 51"/>
                                <a:gd name="T50" fmla="*/ 4 w 78"/>
                                <a:gd name="T51" fmla="*/ 19 h 51"/>
                                <a:gd name="T52" fmla="*/ 5 w 78"/>
                                <a:gd name="T53" fmla="*/ 10 h 51"/>
                                <a:gd name="T54" fmla="*/ 5 w 78"/>
                                <a:gd name="T55" fmla="*/ 3 h 51"/>
                                <a:gd name="T56" fmla="*/ 13 w 78"/>
                                <a:gd name="T57" fmla="*/ 2 h 51"/>
                                <a:gd name="T58" fmla="*/ 24 w 78"/>
                                <a:gd name="T59" fmla="*/ 3 h 51"/>
                                <a:gd name="T60" fmla="*/ 27 w 78"/>
                                <a:gd name="T61" fmla="*/ 3 h 51"/>
                                <a:gd name="T62" fmla="*/ 34 w 78"/>
                                <a:gd name="T63" fmla="*/ 2 h 51"/>
                                <a:gd name="T64" fmla="*/ 40 w 78"/>
                                <a:gd name="T65" fmla="*/ 1 h 51"/>
                                <a:gd name="T66" fmla="*/ 45 w 78"/>
                                <a:gd name="T67" fmla="*/ 4 h 51"/>
                                <a:gd name="T68" fmla="*/ 50 w 78"/>
                                <a:gd name="T69" fmla="*/ 8 h 51"/>
                                <a:gd name="T70" fmla="*/ 57 w 78"/>
                                <a:gd name="T71" fmla="*/ 11 h 51"/>
                                <a:gd name="T72" fmla="*/ 63 w 78"/>
                                <a:gd name="T73" fmla="*/ 12 h 51"/>
                                <a:gd name="T74" fmla="*/ 68 w 78"/>
                                <a:gd name="T75" fmla="*/ 15 h 51"/>
                                <a:gd name="T76" fmla="*/ 77 w 78"/>
                                <a:gd name="T77" fmla="*/ 20 h 51"/>
                                <a:gd name="T78" fmla="*/ 77 w 78"/>
                                <a:gd name="T79" fmla="*/ 27 h 51"/>
                                <a:gd name="T80" fmla="*/ 72 w 78"/>
                                <a:gd name="T81" fmla="*/ 33 h 51"/>
                                <a:gd name="T82" fmla="*/ 29 w 78"/>
                                <a:gd name="T83" fmla="*/ 39 h 51"/>
                                <a:gd name="T84" fmla="*/ 24 w 78"/>
                                <a:gd name="T85" fmla="*/ 44 h 51"/>
                                <a:gd name="T86" fmla="*/ 29 w 78"/>
                                <a:gd name="T87" fmla="*/ 44 h 51"/>
                                <a:gd name="T88" fmla="*/ 33 w 78"/>
                                <a:gd name="T89" fmla="*/ 40 h 51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</a:cxnLst>
                              <a:rect l="0" t="0" r="r" b="b"/>
                              <a:pathLst>
                                <a:path w="78" h="51">
                                  <a:moveTo>
                                    <a:pt x="71" y="34"/>
                                  </a:moveTo>
                                  <a:cubicBezTo>
                                    <a:pt x="70" y="34"/>
                                    <a:pt x="70" y="34"/>
                                    <a:pt x="69" y="34"/>
                                  </a:cubicBezTo>
                                  <a:cubicBezTo>
                                    <a:pt x="69" y="34"/>
                                    <a:pt x="69" y="34"/>
                                    <a:pt x="68" y="34"/>
                                  </a:cubicBezTo>
                                  <a:cubicBezTo>
                                    <a:pt x="68" y="34"/>
                                    <a:pt x="67" y="35"/>
                                    <a:pt x="67" y="35"/>
                                  </a:cubicBezTo>
                                  <a:cubicBezTo>
                                    <a:pt x="67" y="35"/>
                                    <a:pt x="66" y="35"/>
                                    <a:pt x="66" y="35"/>
                                  </a:cubicBezTo>
                                  <a:cubicBezTo>
                                    <a:pt x="65" y="35"/>
                                    <a:pt x="64" y="36"/>
                                    <a:pt x="64" y="36"/>
                                  </a:cubicBezTo>
                                  <a:cubicBezTo>
                                    <a:pt x="64" y="36"/>
                                    <a:pt x="63" y="37"/>
                                    <a:pt x="63" y="37"/>
                                  </a:cubicBezTo>
                                  <a:cubicBezTo>
                                    <a:pt x="62" y="37"/>
                                    <a:pt x="62" y="37"/>
                                    <a:pt x="61" y="37"/>
                                  </a:cubicBezTo>
                                  <a:cubicBezTo>
                                    <a:pt x="60" y="37"/>
                                    <a:pt x="60" y="38"/>
                                    <a:pt x="60" y="38"/>
                                  </a:cubicBezTo>
                                  <a:cubicBezTo>
                                    <a:pt x="58" y="38"/>
                                    <a:pt x="59" y="37"/>
                                    <a:pt x="58" y="38"/>
                                  </a:cubicBezTo>
                                  <a:cubicBezTo>
                                    <a:pt x="58" y="38"/>
                                    <a:pt x="58" y="38"/>
                                    <a:pt x="58" y="38"/>
                                  </a:cubicBezTo>
                                  <a:cubicBezTo>
                                    <a:pt x="57" y="38"/>
                                    <a:pt x="56" y="39"/>
                                    <a:pt x="55" y="39"/>
                                  </a:cubicBezTo>
                                  <a:cubicBezTo>
                                    <a:pt x="55" y="40"/>
                                    <a:pt x="55" y="40"/>
                                    <a:pt x="55" y="40"/>
                                  </a:cubicBezTo>
                                  <a:cubicBezTo>
                                    <a:pt x="54" y="40"/>
                                    <a:pt x="52" y="40"/>
                                    <a:pt x="51" y="40"/>
                                  </a:cubicBezTo>
                                  <a:cubicBezTo>
                                    <a:pt x="51" y="39"/>
                                    <a:pt x="51" y="39"/>
                                    <a:pt x="51" y="39"/>
                                  </a:cubicBezTo>
                                  <a:cubicBezTo>
                                    <a:pt x="50" y="39"/>
                                    <a:pt x="50" y="39"/>
                                    <a:pt x="49" y="39"/>
                                  </a:cubicBezTo>
                                  <a:cubicBezTo>
                                    <a:pt x="49" y="40"/>
                                    <a:pt x="49" y="40"/>
                                    <a:pt x="49" y="41"/>
                                  </a:cubicBezTo>
                                  <a:cubicBezTo>
                                    <a:pt x="49" y="41"/>
                                    <a:pt x="50" y="41"/>
                                    <a:pt x="50" y="42"/>
                                  </a:cubicBezTo>
                                  <a:cubicBezTo>
                                    <a:pt x="50" y="42"/>
                                    <a:pt x="51" y="42"/>
                                    <a:pt x="51" y="42"/>
                                  </a:cubicBezTo>
                                  <a:cubicBezTo>
                                    <a:pt x="51" y="42"/>
                                    <a:pt x="51" y="43"/>
                                    <a:pt x="51" y="43"/>
                                  </a:cubicBezTo>
                                  <a:cubicBezTo>
                                    <a:pt x="52" y="43"/>
                                    <a:pt x="53" y="43"/>
                                    <a:pt x="53" y="43"/>
                                  </a:cubicBezTo>
                                  <a:cubicBezTo>
                                    <a:pt x="53" y="44"/>
                                    <a:pt x="52" y="44"/>
                                    <a:pt x="53" y="45"/>
                                  </a:cubicBezTo>
                                  <a:cubicBezTo>
                                    <a:pt x="53" y="46"/>
                                    <a:pt x="53" y="46"/>
                                    <a:pt x="53" y="46"/>
                                  </a:cubicBezTo>
                                  <a:cubicBezTo>
                                    <a:pt x="54" y="45"/>
                                    <a:pt x="55" y="45"/>
                                    <a:pt x="56" y="45"/>
                                  </a:cubicBezTo>
                                  <a:cubicBezTo>
                                    <a:pt x="56" y="45"/>
                                    <a:pt x="57" y="46"/>
                                    <a:pt x="58" y="46"/>
                                  </a:cubicBezTo>
                                  <a:cubicBezTo>
                                    <a:pt x="59" y="45"/>
                                    <a:pt x="59" y="45"/>
                                    <a:pt x="60" y="45"/>
                                  </a:cubicBezTo>
                                  <a:cubicBezTo>
                                    <a:pt x="60" y="45"/>
                                    <a:pt x="61" y="45"/>
                                    <a:pt x="60" y="45"/>
                                  </a:cubicBezTo>
                                  <a:cubicBezTo>
                                    <a:pt x="60" y="45"/>
                                    <a:pt x="61" y="47"/>
                                    <a:pt x="60" y="47"/>
                                  </a:cubicBezTo>
                                  <a:cubicBezTo>
                                    <a:pt x="59" y="48"/>
                                    <a:pt x="57" y="47"/>
                                    <a:pt x="56" y="47"/>
                                  </a:cubicBezTo>
                                  <a:cubicBezTo>
                                    <a:pt x="55" y="48"/>
                                    <a:pt x="54" y="48"/>
                                    <a:pt x="54" y="49"/>
                                  </a:cubicBezTo>
                                  <a:cubicBezTo>
                                    <a:pt x="51" y="50"/>
                                    <a:pt x="49" y="50"/>
                                    <a:pt x="46" y="51"/>
                                  </a:cubicBezTo>
                                  <a:cubicBezTo>
                                    <a:pt x="47" y="49"/>
                                    <a:pt x="47" y="49"/>
                                    <a:pt x="47" y="46"/>
                                  </a:cubicBezTo>
                                  <a:cubicBezTo>
                                    <a:pt x="46" y="46"/>
                                    <a:pt x="45" y="46"/>
                                    <a:pt x="44" y="46"/>
                                  </a:cubicBezTo>
                                  <a:cubicBezTo>
                                    <a:pt x="42" y="46"/>
                                    <a:pt x="42" y="46"/>
                                    <a:pt x="42" y="46"/>
                                  </a:cubicBezTo>
                                  <a:cubicBezTo>
                                    <a:pt x="42" y="45"/>
                                    <a:pt x="42" y="45"/>
                                    <a:pt x="42" y="45"/>
                                  </a:cubicBezTo>
                                  <a:cubicBezTo>
                                    <a:pt x="43" y="45"/>
                                    <a:pt x="43" y="44"/>
                                    <a:pt x="43" y="44"/>
                                  </a:cubicBezTo>
                                  <a:cubicBezTo>
                                    <a:pt x="47" y="43"/>
                                    <a:pt x="47" y="43"/>
                                    <a:pt x="47" y="43"/>
                                  </a:cubicBezTo>
                                  <a:cubicBezTo>
                                    <a:pt x="47" y="42"/>
                                    <a:pt x="47" y="43"/>
                                    <a:pt x="48" y="43"/>
                                  </a:cubicBezTo>
                                  <a:cubicBezTo>
                                    <a:pt x="48" y="42"/>
                                    <a:pt x="49" y="42"/>
                                    <a:pt x="48" y="42"/>
                                  </a:cubicBezTo>
                                  <a:cubicBezTo>
                                    <a:pt x="48" y="41"/>
                                    <a:pt x="48" y="41"/>
                                    <a:pt x="48" y="41"/>
                                  </a:cubicBezTo>
                                  <a:cubicBezTo>
                                    <a:pt x="47" y="41"/>
                                    <a:pt x="47" y="41"/>
                                    <a:pt x="46" y="41"/>
                                  </a:cubicBezTo>
                                  <a:cubicBezTo>
                                    <a:pt x="46" y="40"/>
                                    <a:pt x="46" y="40"/>
                                    <a:pt x="46" y="40"/>
                                  </a:cubicBezTo>
                                  <a:cubicBezTo>
                                    <a:pt x="45" y="40"/>
                                    <a:pt x="44" y="40"/>
                                    <a:pt x="43" y="40"/>
                                  </a:cubicBezTo>
                                  <a:cubicBezTo>
                                    <a:pt x="43" y="41"/>
                                    <a:pt x="43" y="42"/>
                                    <a:pt x="43" y="42"/>
                                  </a:cubicBezTo>
                                  <a:cubicBezTo>
                                    <a:pt x="42" y="42"/>
                                    <a:pt x="42" y="42"/>
                                    <a:pt x="42" y="42"/>
                                  </a:cubicBezTo>
                                  <a:cubicBezTo>
                                    <a:pt x="42" y="41"/>
                                    <a:pt x="41" y="41"/>
                                    <a:pt x="41" y="40"/>
                                  </a:cubicBezTo>
                                  <a:cubicBezTo>
                                    <a:pt x="41" y="40"/>
                                    <a:pt x="40" y="41"/>
                                    <a:pt x="40" y="40"/>
                                  </a:cubicBezTo>
                                  <a:cubicBezTo>
                                    <a:pt x="40" y="40"/>
                                    <a:pt x="40" y="40"/>
                                    <a:pt x="40" y="40"/>
                                  </a:cubicBezTo>
                                  <a:cubicBezTo>
                                    <a:pt x="39" y="40"/>
                                    <a:pt x="38" y="40"/>
                                    <a:pt x="38" y="39"/>
                                  </a:cubicBezTo>
                                  <a:cubicBezTo>
                                    <a:pt x="38" y="39"/>
                                    <a:pt x="38" y="39"/>
                                    <a:pt x="38" y="39"/>
                                  </a:cubicBezTo>
                                  <a:cubicBezTo>
                                    <a:pt x="39" y="39"/>
                                    <a:pt x="40" y="39"/>
                                    <a:pt x="41" y="39"/>
                                  </a:cubicBezTo>
                                  <a:cubicBezTo>
                                    <a:pt x="41" y="39"/>
                                    <a:pt x="41" y="38"/>
                                    <a:pt x="40" y="38"/>
                                  </a:cubicBezTo>
                                  <a:cubicBezTo>
                                    <a:pt x="39" y="38"/>
                                    <a:pt x="39" y="37"/>
                                    <a:pt x="39" y="37"/>
                                  </a:cubicBezTo>
                                  <a:cubicBezTo>
                                    <a:pt x="38" y="37"/>
                                    <a:pt x="39" y="37"/>
                                    <a:pt x="38" y="38"/>
                                  </a:cubicBezTo>
                                  <a:cubicBezTo>
                                    <a:pt x="37" y="38"/>
                                    <a:pt x="36" y="38"/>
                                    <a:pt x="35" y="38"/>
                                  </a:cubicBezTo>
                                  <a:cubicBezTo>
                                    <a:pt x="34" y="38"/>
                                    <a:pt x="34" y="38"/>
                                    <a:pt x="34" y="38"/>
                                  </a:cubicBezTo>
                                  <a:cubicBezTo>
                                    <a:pt x="34" y="38"/>
                                    <a:pt x="34" y="38"/>
                                    <a:pt x="34" y="38"/>
                                  </a:cubicBezTo>
                                  <a:cubicBezTo>
                                    <a:pt x="33" y="39"/>
                                    <a:pt x="33" y="39"/>
                                    <a:pt x="33" y="40"/>
                                  </a:cubicBezTo>
                                  <a:cubicBezTo>
                                    <a:pt x="30" y="37"/>
                                    <a:pt x="30" y="37"/>
                                    <a:pt x="30" y="37"/>
                                  </a:cubicBezTo>
                                  <a:cubicBezTo>
                                    <a:pt x="30" y="37"/>
                                    <a:pt x="28" y="36"/>
                                    <a:pt x="28" y="34"/>
                                  </a:cubicBezTo>
                                  <a:cubicBezTo>
                                    <a:pt x="28" y="33"/>
                                    <a:pt x="28" y="33"/>
                                    <a:pt x="28" y="32"/>
                                  </a:cubicBezTo>
                                  <a:cubicBezTo>
                                    <a:pt x="27" y="31"/>
                                    <a:pt x="26" y="31"/>
                                    <a:pt x="27" y="29"/>
                                  </a:cubicBezTo>
                                  <a:cubicBezTo>
                                    <a:pt x="27" y="28"/>
                                    <a:pt x="26" y="27"/>
                                    <a:pt x="25" y="27"/>
                                  </a:cubicBezTo>
                                  <a:cubicBezTo>
                                    <a:pt x="24" y="26"/>
                                    <a:pt x="24" y="26"/>
                                    <a:pt x="23" y="25"/>
                                  </a:cubicBezTo>
                                  <a:cubicBezTo>
                                    <a:pt x="22" y="25"/>
                                    <a:pt x="22" y="24"/>
                                    <a:pt x="21" y="24"/>
                                  </a:cubicBezTo>
                                  <a:cubicBezTo>
                                    <a:pt x="20" y="24"/>
                                    <a:pt x="18" y="23"/>
                                    <a:pt x="18" y="24"/>
                                  </a:cubicBezTo>
                                  <a:cubicBezTo>
                                    <a:pt x="17" y="24"/>
                                    <a:pt x="15" y="24"/>
                                    <a:pt x="15" y="25"/>
                                  </a:cubicBezTo>
                                  <a:cubicBezTo>
                                    <a:pt x="15" y="25"/>
                                    <a:pt x="14" y="26"/>
                                    <a:pt x="13" y="27"/>
                                  </a:cubicBezTo>
                                  <a:cubicBezTo>
                                    <a:pt x="13" y="28"/>
                                    <a:pt x="13" y="28"/>
                                    <a:pt x="11" y="28"/>
                                  </a:cubicBezTo>
                                  <a:cubicBezTo>
                                    <a:pt x="10" y="28"/>
                                    <a:pt x="10" y="29"/>
                                    <a:pt x="9" y="29"/>
                                  </a:cubicBezTo>
                                  <a:cubicBezTo>
                                    <a:pt x="8" y="30"/>
                                    <a:pt x="8" y="30"/>
                                    <a:pt x="7" y="29"/>
                                  </a:cubicBezTo>
                                  <a:cubicBezTo>
                                    <a:pt x="6" y="28"/>
                                    <a:pt x="6" y="28"/>
                                    <a:pt x="4" y="28"/>
                                  </a:cubicBezTo>
                                  <a:cubicBezTo>
                                    <a:pt x="3" y="28"/>
                                    <a:pt x="2" y="28"/>
                                    <a:pt x="1" y="27"/>
                                  </a:cubicBezTo>
                                  <a:cubicBezTo>
                                    <a:pt x="1" y="26"/>
                                    <a:pt x="0" y="26"/>
                                    <a:pt x="0" y="26"/>
                                  </a:cubicBezTo>
                                  <a:cubicBezTo>
                                    <a:pt x="0" y="24"/>
                                    <a:pt x="0" y="24"/>
                                    <a:pt x="0" y="24"/>
                                  </a:cubicBezTo>
                                  <a:cubicBezTo>
                                    <a:pt x="2" y="23"/>
                                    <a:pt x="2" y="23"/>
                                    <a:pt x="2" y="23"/>
                                  </a:cubicBezTo>
                                  <a:cubicBezTo>
                                    <a:pt x="2" y="23"/>
                                    <a:pt x="5" y="23"/>
                                    <a:pt x="4" y="22"/>
                                  </a:cubicBezTo>
                                  <a:cubicBezTo>
                                    <a:pt x="4" y="21"/>
                                    <a:pt x="3" y="20"/>
                                    <a:pt x="4" y="19"/>
                                  </a:cubicBezTo>
                                  <a:cubicBezTo>
                                    <a:pt x="5" y="18"/>
                                    <a:pt x="5" y="17"/>
                                    <a:pt x="5" y="16"/>
                                  </a:cubicBezTo>
                                  <a:cubicBezTo>
                                    <a:pt x="5" y="15"/>
                                    <a:pt x="6" y="14"/>
                                    <a:pt x="6" y="14"/>
                                  </a:cubicBezTo>
                                  <a:cubicBezTo>
                                    <a:pt x="6" y="14"/>
                                    <a:pt x="4" y="11"/>
                                    <a:pt x="5" y="10"/>
                                  </a:cubicBezTo>
                                  <a:cubicBezTo>
                                    <a:pt x="5" y="9"/>
                                    <a:pt x="6" y="9"/>
                                    <a:pt x="5" y="7"/>
                                  </a:cubicBezTo>
                                  <a:cubicBezTo>
                                    <a:pt x="5" y="6"/>
                                    <a:pt x="6" y="7"/>
                                    <a:pt x="6" y="6"/>
                                  </a:cubicBezTo>
                                  <a:cubicBezTo>
                                    <a:pt x="5" y="5"/>
                                    <a:pt x="4" y="4"/>
                                    <a:pt x="5" y="3"/>
                                  </a:cubicBezTo>
                                  <a:cubicBezTo>
                                    <a:pt x="5" y="3"/>
                                    <a:pt x="7" y="2"/>
                                    <a:pt x="8" y="3"/>
                                  </a:cubicBezTo>
                                  <a:cubicBezTo>
                                    <a:pt x="9" y="5"/>
                                    <a:pt x="10" y="3"/>
                                    <a:pt x="10" y="3"/>
                                  </a:cubicBezTo>
                                  <a:cubicBezTo>
                                    <a:pt x="10" y="3"/>
                                    <a:pt x="12" y="2"/>
                                    <a:pt x="13" y="2"/>
                                  </a:cubicBezTo>
                                  <a:cubicBezTo>
                                    <a:pt x="14" y="3"/>
                                    <a:pt x="17" y="3"/>
                                    <a:pt x="18" y="3"/>
                                  </a:cubicBezTo>
                                  <a:cubicBezTo>
                                    <a:pt x="19" y="3"/>
                                    <a:pt x="21" y="3"/>
                                    <a:pt x="22" y="3"/>
                                  </a:cubicBezTo>
                                  <a:cubicBezTo>
                                    <a:pt x="23" y="3"/>
                                    <a:pt x="24" y="3"/>
                                    <a:pt x="24" y="3"/>
                                  </a:cubicBezTo>
                                  <a:cubicBezTo>
                                    <a:pt x="24" y="4"/>
                                    <a:pt x="24" y="4"/>
                                    <a:pt x="24" y="4"/>
                                  </a:cubicBezTo>
                                  <a:cubicBezTo>
                                    <a:pt x="24" y="4"/>
                                    <a:pt x="24" y="3"/>
                                    <a:pt x="25" y="3"/>
                                  </a:cubicBezTo>
                                  <a:cubicBezTo>
                                    <a:pt x="25" y="3"/>
                                    <a:pt x="26" y="4"/>
                                    <a:pt x="27" y="3"/>
                                  </a:cubicBezTo>
                                  <a:cubicBezTo>
                                    <a:pt x="28" y="3"/>
                                    <a:pt x="28" y="4"/>
                                    <a:pt x="29" y="3"/>
                                  </a:cubicBezTo>
                                  <a:cubicBezTo>
                                    <a:pt x="30" y="3"/>
                                    <a:pt x="31" y="3"/>
                                    <a:pt x="33" y="4"/>
                                  </a:cubicBezTo>
                                  <a:cubicBezTo>
                                    <a:pt x="34" y="4"/>
                                    <a:pt x="34" y="4"/>
                                    <a:pt x="34" y="2"/>
                                  </a:cubicBezTo>
                                  <a:cubicBezTo>
                                    <a:pt x="34" y="1"/>
                                    <a:pt x="34" y="1"/>
                                    <a:pt x="35" y="1"/>
                                  </a:cubicBezTo>
                                  <a:cubicBezTo>
                                    <a:pt x="36" y="1"/>
                                    <a:pt x="37" y="1"/>
                                    <a:pt x="37" y="1"/>
                                  </a:cubicBezTo>
                                  <a:cubicBezTo>
                                    <a:pt x="37" y="1"/>
                                    <a:pt x="38" y="3"/>
                                    <a:pt x="40" y="1"/>
                                  </a:cubicBezTo>
                                  <a:cubicBezTo>
                                    <a:pt x="41" y="0"/>
                                    <a:pt x="41" y="1"/>
                                    <a:pt x="42" y="1"/>
                                  </a:cubicBezTo>
                                  <a:cubicBezTo>
                                    <a:pt x="43" y="2"/>
                                    <a:pt x="44" y="1"/>
                                    <a:pt x="44" y="2"/>
                                  </a:cubicBezTo>
                                  <a:cubicBezTo>
                                    <a:pt x="44" y="3"/>
                                    <a:pt x="45" y="4"/>
                                    <a:pt x="45" y="4"/>
                                  </a:cubicBezTo>
                                  <a:cubicBezTo>
                                    <a:pt x="45" y="4"/>
                                    <a:pt x="45" y="6"/>
                                    <a:pt x="46" y="6"/>
                                  </a:cubicBezTo>
                                  <a:cubicBezTo>
                                    <a:pt x="46" y="6"/>
                                    <a:pt x="46" y="7"/>
                                    <a:pt x="47" y="7"/>
                                  </a:cubicBezTo>
                                  <a:cubicBezTo>
                                    <a:pt x="48" y="7"/>
                                    <a:pt x="49" y="7"/>
                                    <a:pt x="50" y="8"/>
                                  </a:cubicBezTo>
                                  <a:cubicBezTo>
                                    <a:pt x="52" y="9"/>
                                    <a:pt x="52" y="8"/>
                                    <a:pt x="53" y="8"/>
                                  </a:cubicBezTo>
                                  <a:cubicBezTo>
                                    <a:pt x="54" y="8"/>
                                    <a:pt x="54" y="9"/>
                                    <a:pt x="55" y="10"/>
                                  </a:cubicBezTo>
                                  <a:cubicBezTo>
                                    <a:pt x="56" y="11"/>
                                    <a:pt x="56" y="10"/>
                                    <a:pt x="57" y="11"/>
                                  </a:cubicBezTo>
                                  <a:cubicBezTo>
                                    <a:pt x="58" y="11"/>
                                    <a:pt x="58" y="13"/>
                                    <a:pt x="58" y="13"/>
                                  </a:cubicBezTo>
                                  <a:cubicBezTo>
                                    <a:pt x="58" y="13"/>
                                    <a:pt x="60" y="13"/>
                                    <a:pt x="61" y="13"/>
                                  </a:cubicBezTo>
                                  <a:cubicBezTo>
                                    <a:pt x="62" y="12"/>
                                    <a:pt x="63" y="12"/>
                                    <a:pt x="63" y="12"/>
                                  </a:cubicBezTo>
                                  <a:cubicBezTo>
                                    <a:pt x="63" y="12"/>
                                    <a:pt x="65" y="12"/>
                                    <a:pt x="65" y="12"/>
                                  </a:cubicBezTo>
                                  <a:cubicBezTo>
                                    <a:pt x="65" y="13"/>
                                    <a:pt x="65" y="13"/>
                                    <a:pt x="66" y="13"/>
                                  </a:cubicBezTo>
                                  <a:cubicBezTo>
                                    <a:pt x="67" y="13"/>
                                    <a:pt x="67" y="14"/>
                                    <a:pt x="68" y="15"/>
                                  </a:cubicBezTo>
                                  <a:cubicBezTo>
                                    <a:pt x="69" y="15"/>
                                    <a:pt x="73" y="16"/>
                                    <a:pt x="74" y="17"/>
                                  </a:cubicBezTo>
                                  <a:cubicBezTo>
                                    <a:pt x="76" y="18"/>
                                    <a:pt x="74" y="19"/>
                                    <a:pt x="75" y="19"/>
                                  </a:cubicBezTo>
                                  <a:cubicBezTo>
                                    <a:pt x="76" y="20"/>
                                    <a:pt x="77" y="19"/>
                                    <a:pt x="77" y="20"/>
                                  </a:cubicBezTo>
                                  <a:cubicBezTo>
                                    <a:pt x="76" y="21"/>
                                    <a:pt x="75" y="22"/>
                                    <a:pt x="76" y="22"/>
                                  </a:cubicBezTo>
                                  <a:cubicBezTo>
                                    <a:pt x="78" y="22"/>
                                    <a:pt x="76" y="24"/>
                                    <a:pt x="77" y="25"/>
                                  </a:cubicBezTo>
                                  <a:cubicBezTo>
                                    <a:pt x="77" y="26"/>
                                    <a:pt x="77" y="26"/>
                                    <a:pt x="77" y="27"/>
                                  </a:cubicBezTo>
                                  <a:cubicBezTo>
                                    <a:pt x="77" y="28"/>
                                    <a:pt x="77" y="29"/>
                                    <a:pt x="76" y="30"/>
                                  </a:cubicBezTo>
                                  <a:cubicBezTo>
                                    <a:pt x="76" y="31"/>
                                    <a:pt x="74" y="31"/>
                                    <a:pt x="73" y="31"/>
                                  </a:cubicBezTo>
                                  <a:cubicBezTo>
                                    <a:pt x="72" y="33"/>
                                    <a:pt x="72" y="33"/>
                                    <a:pt x="72" y="33"/>
                                  </a:cubicBezTo>
                                  <a:lnTo>
                                    <a:pt x="71" y="34"/>
                                  </a:lnTo>
                                  <a:close/>
                                  <a:moveTo>
                                    <a:pt x="33" y="40"/>
                                  </a:moveTo>
                                  <a:cubicBezTo>
                                    <a:pt x="33" y="40"/>
                                    <a:pt x="30" y="39"/>
                                    <a:pt x="29" y="39"/>
                                  </a:cubicBezTo>
                                  <a:cubicBezTo>
                                    <a:pt x="29" y="39"/>
                                    <a:pt x="27" y="37"/>
                                    <a:pt x="27" y="38"/>
                                  </a:cubicBezTo>
                                  <a:cubicBezTo>
                                    <a:pt x="28" y="39"/>
                                    <a:pt x="25" y="40"/>
                                    <a:pt x="25" y="41"/>
                                  </a:cubicBezTo>
                                  <a:cubicBezTo>
                                    <a:pt x="25" y="42"/>
                                    <a:pt x="24" y="44"/>
                                    <a:pt x="24" y="44"/>
                                  </a:cubicBezTo>
                                  <a:cubicBezTo>
                                    <a:pt x="25" y="44"/>
                                    <a:pt x="25" y="44"/>
                                    <a:pt x="25" y="44"/>
                                  </a:cubicBezTo>
                                  <a:cubicBezTo>
                                    <a:pt x="25" y="44"/>
                                    <a:pt x="26" y="45"/>
                                    <a:pt x="26" y="44"/>
                                  </a:cubicBezTo>
                                  <a:cubicBezTo>
                                    <a:pt x="27" y="44"/>
                                    <a:pt x="29" y="44"/>
                                    <a:pt x="29" y="44"/>
                                  </a:cubicBezTo>
                                  <a:cubicBezTo>
                                    <a:pt x="29" y="44"/>
                                    <a:pt x="29" y="43"/>
                                    <a:pt x="29" y="43"/>
                                  </a:cubicBezTo>
                                  <a:cubicBezTo>
                                    <a:pt x="30" y="43"/>
                                    <a:pt x="31" y="42"/>
                                    <a:pt x="32" y="42"/>
                                  </a:cubicBezTo>
                                  <a:cubicBezTo>
                                    <a:pt x="32" y="41"/>
                                    <a:pt x="32" y="41"/>
                                    <a:pt x="33" y="4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750" name="Freeform 32">
                              <a:extLst>
                                <a:ext uri="{FF2B5EF4-FFF2-40B4-BE49-F238E27FC236}">
                                  <a16:creationId xmlns:a16="http://schemas.microsoft.com/office/drawing/2014/main" id="{BFABB28C-1864-7E98-D92F-73BC42A81CB2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6809191" y="1134721"/>
                              <a:ext cx="399597" cy="734692"/>
                            </a:xfrm>
                            <a:custGeom>
                              <a:avLst/>
                              <a:gdLst>
                                <a:gd name="T0" fmla="*/ 55 w 57"/>
                                <a:gd name="T1" fmla="*/ 18 h 101"/>
                                <a:gd name="T2" fmla="*/ 55 w 57"/>
                                <a:gd name="T3" fmla="*/ 10 h 101"/>
                                <a:gd name="T4" fmla="*/ 49 w 57"/>
                                <a:gd name="T5" fmla="*/ 4 h 101"/>
                                <a:gd name="T6" fmla="*/ 41 w 57"/>
                                <a:gd name="T7" fmla="*/ 0 h 101"/>
                                <a:gd name="T8" fmla="*/ 39 w 57"/>
                                <a:gd name="T9" fmla="*/ 6 h 101"/>
                                <a:gd name="T10" fmla="*/ 34 w 57"/>
                                <a:gd name="T11" fmla="*/ 9 h 101"/>
                                <a:gd name="T12" fmla="*/ 28 w 57"/>
                                <a:gd name="T13" fmla="*/ 12 h 101"/>
                                <a:gd name="T14" fmla="*/ 23 w 57"/>
                                <a:gd name="T15" fmla="*/ 16 h 101"/>
                                <a:gd name="T16" fmla="*/ 16 w 57"/>
                                <a:gd name="T17" fmla="*/ 27 h 101"/>
                                <a:gd name="T18" fmla="*/ 12 w 57"/>
                                <a:gd name="T19" fmla="*/ 32 h 101"/>
                                <a:gd name="T20" fmla="*/ 4 w 57"/>
                                <a:gd name="T21" fmla="*/ 41 h 101"/>
                                <a:gd name="T22" fmla="*/ 4 w 57"/>
                                <a:gd name="T23" fmla="*/ 51 h 101"/>
                                <a:gd name="T24" fmla="*/ 5 w 57"/>
                                <a:gd name="T25" fmla="*/ 58 h 101"/>
                                <a:gd name="T26" fmla="*/ 3 w 57"/>
                                <a:gd name="T27" fmla="*/ 64 h 101"/>
                                <a:gd name="T28" fmla="*/ 1 w 57"/>
                                <a:gd name="T29" fmla="*/ 69 h 101"/>
                                <a:gd name="T30" fmla="*/ 0 w 57"/>
                                <a:gd name="T31" fmla="*/ 74 h 101"/>
                                <a:gd name="T32" fmla="*/ 2 w 57"/>
                                <a:gd name="T33" fmla="*/ 78 h 101"/>
                                <a:gd name="T34" fmla="*/ 2 w 57"/>
                                <a:gd name="T35" fmla="*/ 82 h 101"/>
                                <a:gd name="T36" fmla="*/ 4 w 57"/>
                                <a:gd name="T37" fmla="*/ 84 h 101"/>
                                <a:gd name="T38" fmla="*/ 8 w 57"/>
                                <a:gd name="T39" fmla="*/ 88 h 101"/>
                                <a:gd name="T40" fmla="*/ 7 w 57"/>
                                <a:gd name="T41" fmla="*/ 91 h 101"/>
                                <a:gd name="T42" fmla="*/ 8 w 57"/>
                                <a:gd name="T43" fmla="*/ 97 h 101"/>
                                <a:gd name="T44" fmla="*/ 15 w 57"/>
                                <a:gd name="T45" fmla="*/ 92 h 101"/>
                                <a:gd name="T46" fmla="*/ 22 w 57"/>
                                <a:gd name="T47" fmla="*/ 90 h 101"/>
                                <a:gd name="T48" fmla="*/ 25 w 57"/>
                                <a:gd name="T49" fmla="*/ 87 h 101"/>
                                <a:gd name="T50" fmla="*/ 23 w 57"/>
                                <a:gd name="T51" fmla="*/ 88 h 101"/>
                                <a:gd name="T52" fmla="*/ 25 w 57"/>
                                <a:gd name="T53" fmla="*/ 81 h 101"/>
                                <a:gd name="T54" fmla="*/ 26 w 57"/>
                                <a:gd name="T55" fmla="*/ 75 h 101"/>
                                <a:gd name="T56" fmla="*/ 30 w 57"/>
                                <a:gd name="T57" fmla="*/ 74 h 101"/>
                                <a:gd name="T58" fmla="*/ 33 w 57"/>
                                <a:gd name="T59" fmla="*/ 72 h 101"/>
                                <a:gd name="T60" fmla="*/ 35 w 57"/>
                                <a:gd name="T61" fmla="*/ 70 h 101"/>
                                <a:gd name="T62" fmla="*/ 35 w 57"/>
                                <a:gd name="T63" fmla="*/ 65 h 101"/>
                                <a:gd name="T64" fmla="*/ 31 w 57"/>
                                <a:gd name="T65" fmla="*/ 61 h 101"/>
                                <a:gd name="T66" fmla="*/ 28 w 57"/>
                                <a:gd name="T67" fmla="*/ 60 h 101"/>
                                <a:gd name="T68" fmla="*/ 28 w 57"/>
                                <a:gd name="T69" fmla="*/ 53 h 101"/>
                                <a:gd name="T70" fmla="*/ 28 w 57"/>
                                <a:gd name="T71" fmla="*/ 46 h 101"/>
                                <a:gd name="T72" fmla="*/ 31 w 57"/>
                                <a:gd name="T73" fmla="*/ 46 h 101"/>
                                <a:gd name="T74" fmla="*/ 31 w 57"/>
                                <a:gd name="T75" fmla="*/ 43 h 101"/>
                                <a:gd name="T76" fmla="*/ 35 w 57"/>
                                <a:gd name="T77" fmla="*/ 40 h 101"/>
                                <a:gd name="T78" fmla="*/ 42 w 57"/>
                                <a:gd name="T79" fmla="*/ 38 h 101"/>
                                <a:gd name="T80" fmla="*/ 46 w 57"/>
                                <a:gd name="T81" fmla="*/ 33 h 101"/>
                                <a:gd name="T82" fmla="*/ 45 w 57"/>
                                <a:gd name="T83" fmla="*/ 29 h 101"/>
                                <a:gd name="T84" fmla="*/ 47 w 57"/>
                                <a:gd name="T85" fmla="*/ 26 h 101"/>
                                <a:gd name="T86" fmla="*/ 51 w 57"/>
                                <a:gd name="T87" fmla="*/ 21 h 101"/>
                                <a:gd name="T88" fmla="*/ 54 w 57"/>
                                <a:gd name="T89" fmla="*/ 23 h 101"/>
                                <a:gd name="T90" fmla="*/ 15 w 57"/>
                                <a:gd name="T91" fmla="*/ 97 h 101"/>
                                <a:gd name="T92" fmla="*/ 35 w 57"/>
                                <a:gd name="T93" fmla="*/ 80 h 101"/>
                                <a:gd name="T94" fmla="*/ 33 w 57"/>
                                <a:gd name="T95" fmla="*/ 88 h 101"/>
                                <a:gd name="T96" fmla="*/ 36 w 57"/>
                                <a:gd name="T97" fmla="*/ 80 h 101"/>
                                <a:gd name="T98" fmla="*/ 17 w 57"/>
                                <a:gd name="T99" fmla="*/ 74 h 101"/>
                                <a:gd name="T100" fmla="*/ 15 w 57"/>
                                <a:gd name="T101" fmla="*/ 74 h 101"/>
                                <a:gd name="T102" fmla="*/ 10 w 57"/>
                                <a:gd name="T103" fmla="*/ 68 h 101"/>
                                <a:gd name="T104" fmla="*/ 10 w 57"/>
                                <a:gd name="T105" fmla="*/ 74 h 101"/>
                                <a:gd name="T106" fmla="*/ 8 w 57"/>
                                <a:gd name="T107" fmla="*/ 75 h 101"/>
                                <a:gd name="T108" fmla="*/ 7 w 57"/>
                                <a:gd name="T109" fmla="*/ 72 h 101"/>
                                <a:gd name="T110" fmla="*/ 10 w 57"/>
                                <a:gd name="T111" fmla="*/ 68 h 101"/>
                                <a:gd name="T112" fmla="*/ 30 w 57"/>
                                <a:gd name="T113" fmla="*/ 68 h 101"/>
                                <a:gd name="T114" fmla="*/ 27 w 57"/>
                                <a:gd name="T115" fmla="*/ 68 h 101"/>
                                <a:gd name="T116" fmla="*/ 26 w 57"/>
                                <a:gd name="T117" fmla="*/ 68 h 101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  <a:cxn ang="0">
                                  <a:pos x="T94" y="T95"/>
                                </a:cxn>
                                <a:cxn ang="0">
                                  <a:pos x="T96" y="T97"/>
                                </a:cxn>
                                <a:cxn ang="0">
                                  <a:pos x="T98" y="T99"/>
                                </a:cxn>
                                <a:cxn ang="0">
                                  <a:pos x="T100" y="T101"/>
                                </a:cxn>
                                <a:cxn ang="0">
                                  <a:pos x="T102" y="T103"/>
                                </a:cxn>
                                <a:cxn ang="0">
                                  <a:pos x="T104" y="T105"/>
                                </a:cxn>
                                <a:cxn ang="0">
                                  <a:pos x="T106" y="T107"/>
                                </a:cxn>
                                <a:cxn ang="0">
                                  <a:pos x="T108" y="T109"/>
                                </a:cxn>
                                <a:cxn ang="0">
                                  <a:pos x="T110" y="T111"/>
                                </a:cxn>
                                <a:cxn ang="0">
                                  <a:pos x="T112" y="T113"/>
                                </a:cxn>
                                <a:cxn ang="0">
                                  <a:pos x="T114" y="T115"/>
                                </a:cxn>
                                <a:cxn ang="0">
                                  <a:pos x="T116" y="T117"/>
                                </a:cxn>
                              </a:cxnLst>
                              <a:rect l="0" t="0" r="r" b="b"/>
                              <a:pathLst>
                                <a:path w="57" h="101">
                                  <a:moveTo>
                                    <a:pt x="57" y="22"/>
                                  </a:moveTo>
                                  <a:cubicBezTo>
                                    <a:pt x="56" y="19"/>
                                    <a:pt x="56" y="19"/>
                                    <a:pt x="56" y="19"/>
                                  </a:cubicBezTo>
                                  <a:cubicBezTo>
                                    <a:pt x="56" y="19"/>
                                    <a:pt x="55" y="18"/>
                                    <a:pt x="55" y="18"/>
                                  </a:cubicBezTo>
                                  <a:cubicBezTo>
                                    <a:pt x="55" y="17"/>
                                    <a:pt x="56" y="16"/>
                                    <a:pt x="56" y="14"/>
                                  </a:cubicBezTo>
                                  <a:cubicBezTo>
                                    <a:pt x="56" y="13"/>
                                    <a:pt x="56" y="13"/>
                                    <a:pt x="55" y="12"/>
                                  </a:cubicBezTo>
                                  <a:cubicBezTo>
                                    <a:pt x="54" y="11"/>
                                    <a:pt x="56" y="11"/>
                                    <a:pt x="55" y="10"/>
                                  </a:cubicBezTo>
                                  <a:cubicBezTo>
                                    <a:pt x="54" y="9"/>
                                    <a:pt x="55" y="8"/>
                                    <a:pt x="54" y="8"/>
                                  </a:cubicBezTo>
                                  <a:cubicBezTo>
                                    <a:pt x="54" y="7"/>
                                    <a:pt x="53" y="7"/>
                                    <a:pt x="52" y="5"/>
                                  </a:cubicBezTo>
                                  <a:cubicBezTo>
                                    <a:pt x="52" y="4"/>
                                    <a:pt x="50" y="4"/>
                                    <a:pt x="49" y="4"/>
                                  </a:cubicBezTo>
                                  <a:cubicBezTo>
                                    <a:pt x="48" y="4"/>
                                    <a:pt x="46" y="3"/>
                                    <a:pt x="46" y="2"/>
                                  </a:cubicBezTo>
                                  <a:cubicBezTo>
                                    <a:pt x="46" y="1"/>
                                    <a:pt x="43" y="0"/>
                                    <a:pt x="43" y="0"/>
                                  </a:cubicBezTo>
                                  <a:cubicBezTo>
                                    <a:pt x="41" y="0"/>
                                    <a:pt x="41" y="0"/>
                                    <a:pt x="41" y="0"/>
                                  </a:cubicBezTo>
                                  <a:cubicBezTo>
                                    <a:pt x="42" y="2"/>
                                    <a:pt x="42" y="2"/>
                                    <a:pt x="42" y="2"/>
                                  </a:cubicBezTo>
                                  <a:cubicBezTo>
                                    <a:pt x="41" y="4"/>
                                    <a:pt x="41" y="4"/>
                                    <a:pt x="41" y="4"/>
                                  </a:cubicBezTo>
                                  <a:cubicBezTo>
                                    <a:pt x="41" y="4"/>
                                    <a:pt x="40" y="6"/>
                                    <a:pt x="39" y="6"/>
                                  </a:cubicBezTo>
                                  <a:cubicBezTo>
                                    <a:pt x="38" y="6"/>
                                    <a:pt x="36" y="5"/>
                                    <a:pt x="36" y="6"/>
                                  </a:cubicBezTo>
                                  <a:cubicBezTo>
                                    <a:pt x="36" y="6"/>
                                    <a:pt x="34" y="6"/>
                                    <a:pt x="35" y="7"/>
                                  </a:cubicBezTo>
                                  <a:cubicBezTo>
                                    <a:pt x="35" y="8"/>
                                    <a:pt x="34" y="8"/>
                                    <a:pt x="34" y="9"/>
                                  </a:cubicBezTo>
                                  <a:cubicBezTo>
                                    <a:pt x="36" y="10"/>
                                    <a:pt x="31" y="7"/>
                                    <a:pt x="31" y="7"/>
                                  </a:cubicBezTo>
                                  <a:cubicBezTo>
                                    <a:pt x="31" y="7"/>
                                    <a:pt x="30" y="7"/>
                                    <a:pt x="29" y="8"/>
                                  </a:cubicBezTo>
                                  <a:cubicBezTo>
                                    <a:pt x="29" y="9"/>
                                    <a:pt x="28" y="11"/>
                                    <a:pt x="28" y="12"/>
                                  </a:cubicBezTo>
                                  <a:cubicBezTo>
                                    <a:pt x="28" y="13"/>
                                    <a:pt x="28" y="13"/>
                                    <a:pt x="27" y="14"/>
                                  </a:cubicBezTo>
                                  <a:cubicBezTo>
                                    <a:pt x="26" y="14"/>
                                    <a:pt x="25" y="15"/>
                                    <a:pt x="25" y="16"/>
                                  </a:cubicBezTo>
                                  <a:cubicBezTo>
                                    <a:pt x="25" y="17"/>
                                    <a:pt x="24" y="16"/>
                                    <a:pt x="23" y="16"/>
                                  </a:cubicBezTo>
                                  <a:cubicBezTo>
                                    <a:pt x="22" y="16"/>
                                    <a:pt x="22" y="19"/>
                                    <a:pt x="22" y="20"/>
                                  </a:cubicBezTo>
                                  <a:cubicBezTo>
                                    <a:pt x="22" y="20"/>
                                    <a:pt x="20" y="24"/>
                                    <a:pt x="19" y="25"/>
                                  </a:cubicBezTo>
                                  <a:cubicBezTo>
                                    <a:pt x="18" y="26"/>
                                    <a:pt x="16" y="26"/>
                                    <a:pt x="16" y="27"/>
                                  </a:cubicBezTo>
                                  <a:cubicBezTo>
                                    <a:pt x="16" y="28"/>
                                    <a:pt x="17" y="30"/>
                                    <a:pt x="17" y="31"/>
                                  </a:cubicBezTo>
                                  <a:cubicBezTo>
                                    <a:pt x="16" y="33"/>
                                    <a:pt x="16" y="34"/>
                                    <a:pt x="15" y="34"/>
                                  </a:cubicBezTo>
                                  <a:cubicBezTo>
                                    <a:pt x="14" y="33"/>
                                    <a:pt x="13" y="31"/>
                                    <a:pt x="12" y="32"/>
                                  </a:cubicBezTo>
                                  <a:cubicBezTo>
                                    <a:pt x="11" y="32"/>
                                    <a:pt x="8" y="33"/>
                                    <a:pt x="8" y="34"/>
                                  </a:cubicBezTo>
                                  <a:cubicBezTo>
                                    <a:pt x="8" y="35"/>
                                    <a:pt x="6" y="37"/>
                                    <a:pt x="6" y="38"/>
                                  </a:cubicBezTo>
                                  <a:cubicBezTo>
                                    <a:pt x="6" y="39"/>
                                    <a:pt x="3" y="40"/>
                                    <a:pt x="4" y="41"/>
                                  </a:cubicBezTo>
                                  <a:cubicBezTo>
                                    <a:pt x="4" y="42"/>
                                    <a:pt x="4" y="43"/>
                                    <a:pt x="4" y="44"/>
                                  </a:cubicBezTo>
                                  <a:cubicBezTo>
                                    <a:pt x="4" y="45"/>
                                    <a:pt x="4" y="46"/>
                                    <a:pt x="4" y="47"/>
                                  </a:cubicBezTo>
                                  <a:cubicBezTo>
                                    <a:pt x="4" y="49"/>
                                    <a:pt x="4" y="50"/>
                                    <a:pt x="4" y="51"/>
                                  </a:cubicBezTo>
                                  <a:cubicBezTo>
                                    <a:pt x="3" y="52"/>
                                    <a:pt x="3" y="53"/>
                                    <a:pt x="4" y="53"/>
                                  </a:cubicBezTo>
                                  <a:cubicBezTo>
                                    <a:pt x="5" y="53"/>
                                    <a:pt x="5" y="54"/>
                                    <a:pt x="5" y="55"/>
                                  </a:cubicBezTo>
                                  <a:cubicBezTo>
                                    <a:pt x="5" y="57"/>
                                    <a:pt x="6" y="58"/>
                                    <a:pt x="5" y="58"/>
                                  </a:cubicBezTo>
                                  <a:cubicBezTo>
                                    <a:pt x="4" y="59"/>
                                    <a:pt x="3" y="59"/>
                                    <a:pt x="3" y="59"/>
                                  </a:cubicBezTo>
                                  <a:cubicBezTo>
                                    <a:pt x="3" y="59"/>
                                    <a:pt x="3" y="60"/>
                                    <a:pt x="3" y="61"/>
                                  </a:cubicBezTo>
                                  <a:cubicBezTo>
                                    <a:pt x="3" y="62"/>
                                    <a:pt x="2" y="63"/>
                                    <a:pt x="3" y="64"/>
                                  </a:cubicBezTo>
                                  <a:cubicBezTo>
                                    <a:pt x="4" y="65"/>
                                    <a:pt x="4" y="65"/>
                                    <a:pt x="3" y="66"/>
                                  </a:cubicBezTo>
                                  <a:cubicBezTo>
                                    <a:pt x="2" y="66"/>
                                    <a:pt x="3" y="67"/>
                                    <a:pt x="2" y="68"/>
                                  </a:cubicBezTo>
                                  <a:cubicBezTo>
                                    <a:pt x="0" y="68"/>
                                    <a:pt x="1" y="68"/>
                                    <a:pt x="1" y="69"/>
                                  </a:cubicBezTo>
                                  <a:cubicBezTo>
                                    <a:pt x="1" y="70"/>
                                    <a:pt x="2" y="70"/>
                                    <a:pt x="2" y="71"/>
                                  </a:cubicBezTo>
                                  <a:cubicBezTo>
                                    <a:pt x="2" y="72"/>
                                    <a:pt x="2" y="74"/>
                                    <a:pt x="1" y="74"/>
                                  </a:cubicBezTo>
                                  <a:cubicBezTo>
                                    <a:pt x="0" y="74"/>
                                    <a:pt x="0" y="74"/>
                                    <a:pt x="0" y="74"/>
                                  </a:cubicBezTo>
                                  <a:cubicBezTo>
                                    <a:pt x="0" y="74"/>
                                    <a:pt x="0" y="75"/>
                                    <a:pt x="0" y="76"/>
                                  </a:cubicBezTo>
                                  <a:cubicBezTo>
                                    <a:pt x="0" y="76"/>
                                    <a:pt x="1" y="76"/>
                                    <a:pt x="1" y="76"/>
                                  </a:cubicBezTo>
                                  <a:cubicBezTo>
                                    <a:pt x="1" y="76"/>
                                    <a:pt x="2" y="78"/>
                                    <a:pt x="2" y="78"/>
                                  </a:cubicBezTo>
                                  <a:cubicBezTo>
                                    <a:pt x="3" y="78"/>
                                    <a:pt x="3" y="78"/>
                                    <a:pt x="3" y="78"/>
                                  </a:cubicBezTo>
                                  <a:cubicBezTo>
                                    <a:pt x="3" y="79"/>
                                    <a:pt x="1" y="80"/>
                                    <a:pt x="1" y="81"/>
                                  </a:cubicBezTo>
                                  <a:cubicBezTo>
                                    <a:pt x="1" y="81"/>
                                    <a:pt x="2" y="81"/>
                                    <a:pt x="2" y="82"/>
                                  </a:cubicBezTo>
                                  <a:cubicBezTo>
                                    <a:pt x="2" y="82"/>
                                    <a:pt x="2" y="82"/>
                                    <a:pt x="2" y="83"/>
                                  </a:cubicBezTo>
                                  <a:cubicBezTo>
                                    <a:pt x="2" y="83"/>
                                    <a:pt x="4" y="83"/>
                                    <a:pt x="4" y="83"/>
                                  </a:cubicBezTo>
                                  <a:cubicBezTo>
                                    <a:pt x="4" y="83"/>
                                    <a:pt x="4" y="84"/>
                                    <a:pt x="4" y="84"/>
                                  </a:cubicBezTo>
                                  <a:cubicBezTo>
                                    <a:pt x="5" y="85"/>
                                    <a:pt x="6" y="86"/>
                                    <a:pt x="7" y="87"/>
                                  </a:cubicBezTo>
                                  <a:cubicBezTo>
                                    <a:pt x="7" y="87"/>
                                    <a:pt x="7" y="88"/>
                                    <a:pt x="7" y="88"/>
                                  </a:cubicBezTo>
                                  <a:cubicBezTo>
                                    <a:pt x="7" y="88"/>
                                    <a:pt x="8" y="88"/>
                                    <a:pt x="8" y="88"/>
                                  </a:cubicBezTo>
                                  <a:cubicBezTo>
                                    <a:pt x="8" y="89"/>
                                    <a:pt x="8" y="89"/>
                                    <a:pt x="8" y="89"/>
                                  </a:cubicBezTo>
                                  <a:cubicBezTo>
                                    <a:pt x="8" y="89"/>
                                    <a:pt x="7" y="89"/>
                                    <a:pt x="7" y="89"/>
                                  </a:cubicBezTo>
                                  <a:cubicBezTo>
                                    <a:pt x="7" y="90"/>
                                    <a:pt x="7" y="90"/>
                                    <a:pt x="7" y="91"/>
                                  </a:cubicBezTo>
                                  <a:cubicBezTo>
                                    <a:pt x="7" y="91"/>
                                    <a:pt x="6" y="91"/>
                                    <a:pt x="6" y="91"/>
                                  </a:cubicBezTo>
                                  <a:cubicBezTo>
                                    <a:pt x="6" y="92"/>
                                    <a:pt x="7" y="94"/>
                                    <a:pt x="7" y="94"/>
                                  </a:cubicBezTo>
                                  <a:cubicBezTo>
                                    <a:pt x="6" y="95"/>
                                    <a:pt x="6" y="97"/>
                                    <a:pt x="8" y="97"/>
                                  </a:cubicBezTo>
                                  <a:cubicBezTo>
                                    <a:pt x="10" y="97"/>
                                    <a:pt x="13" y="96"/>
                                    <a:pt x="14" y="96"/>
                                  </a:cubicBezTo>
                                  <a:cubicBezTo>
                                    <a:pt x="13" y="94"/>
                                    <a:pt x="14" y="94"/>
                                    <a:pt x="14" y="92"/>
                                  </a:cubicBezTo>
                                  <a:cubicBezTo>
                                    <a:pt x="14" y="92"/>
                                    <a:pt x="15" y="92"/>
                                    <a:pt x="15" y="92"/>
                                  </a:cubicBezTo>
                                  <a:cubicBezTo>
                                    <a:pt x="16" y="92"/>
                                    <a:pt x="15" y="91"/>
                                    <a:pt x="15" y="91"/>
                                  </a:cubicBezTo>
                                  <a:cubicBezTo>
                                    <a:pt x="17" y="90"/>
                                    <a:pt x="19" y="91"/>
                                    <a:pt x="22" y="91"/>
                                  </a:cubicBezTo>
                                  <a:cubicBezTo>
                                    <a:pt x="22" y="91"/>
                                    <a:pt x="22" y="90"/>
                                    <a:pt x="22" y="90"/>
                                  </a:cubicBezTo>
                                  <a:cubicBezTo>
                                    <a:pt x="22" y="90"/>
                                    <a:pt x="23" y="90"/>
                                    <a:pt x="23" y="90"/>
                                  </a:cubicBezTo>
                                  <a:cubicBezTo>
                                    <a:pt x="23" y="90"/>
                                    <a:pt x="23" y="90"/>
                                    <a:pt x="24" y="90"/>
                                  </a:cubicBezTo>
                                  <a:cubicBezTo>
                                    <a:pt x="24" y="89"/>
                                    <a:pt x="25" y="88"/>
                                    <a:pt x="25" y="87"/>
                                  </a:cubicBezTo>
                                  <a:cubicBezTo>
                                    <a:pt x="25" y="87"/>
                                    <a:pt x="26" y="86"/>
                                    <a:pt x="25" y="87"/>
                                  </a:cubicBezTo>
                                  <a:cubicBezTo>
                                    <a:pt x="24" y="87"/>
                                    <a:pt x="24" y="88"/>
                                    <a:pt x="23" y="89"/>
                                  </a:cubicBezTo>
                                  <a:cubicBezTo>
                                    <a:pt x="23" y="89"/>
                                    <a:pt x="23" y="88"/>
                                    <a:pt x="23" y="88"/>
                                  </a:cubicBezTo>
                                  <a:cubicBezTo>
                                    <a:pt x="23" y="87"/>
                                    <a:pt x="24" y="85"/>
                                    <a:pt x="24" y="84"/>
                                  </a:cubicBezTo>
                                  <a:cubicBezTo>
                                    <a:pt x="24" y="84"/>
                                    <a:pt x="25" y="83"/>
                                    <a:pt x="25" y="83"/>
                                  </a:cubicBezTo>
                                  <a:cubicBezTo>
                                    <a:pt x="25" y="82"/>
                                    <a:pt x="24" y="82"/>
                                    <a:pt x="25" y="81"/>
                                  </a:cubicBezTo>
                                  <a:cubicBezTo>
                                    <a:pt x="25" y="81"/>
                                    <a:pt x="25" y="81"/>
                                    <a:pt x="25" y="81"/>
                                  </a:cubicBezTo>
                                  <a:cubicBezTo>
                                    <a:pt x="26" y="79"/>
                                    <a:pt x="25" y="77"/>
                                    <a:pt x="25" y="76"/>
                                  </a:cubicBezTo>
                                  <a:cubicBezTo>
                                    <a:pt x="25" y="76"/>
                                    <a:pt x="26" y="75"/>
                                    <a:pt x="26" y="75"/>
                                  </a:cubicBezTo>
                                  <a:cubicBezTo>
                                    <a:pt x="26" y="75"/>
                                    <a:pt x="24" y="74"/>
                                    <a:pt x="23" y="74"/>
                                  </a:cubicBezTo>
                                  <a:cubicBezTo>
                                    <a:pt x="26" y="74"/>
                                    <a:pt x="27" y="73"/>
                                    <a:pt x="30" y="73"/>
                                  </a:cubicBezTo>
                                  <a:cubicBezTo>
                                    <a:pt x="30" y="74"/>
                                    <a:pt x="30" y="74"/>
                                    <a:pt x="30" y="74"/>
                                  </a:cubicBezTo>
                                  <a:cubicBezTo>
                                    <a:pt x="30" y="74"/>
                                    <a:pt x="30" y="74"/>
                                    <a:pt x="30" y="74"/>
                                  </a:cubicBezTo>
                                  <a:cubicBezTo>
                                    <a:pt x="31" y="74"/>
                                    <a:pt x="31" y="73"/>
                                    <a:pt x="31" y="73"/>
                                  </a:cubicBezTo>
                                  <a:cubicBezTo>
                                    <a:pt x="32" y="72"/>
                                    <a:pt x="33" y="73"/>
                                    <a:pt x="33" y="72"/>
                                  </a:cubicBezTo>
                                  <a:cubicBezTo>
                                    <a:pt x="34" y="72"/>
                                    <a:pt x="33" y="71"/>
                                    <a:pt x="34" y="71"/>
                                  </a:cubicBezTo>
                                  <a:cubicBezTo>
                                    <a:pt x="34" y="71"/>
                                    <a:pt x="34" y="71"/>
                                    <a:pt x="35" y="71"/>
                                  </a:cubicBezTo>
                                  <a:cubicBezTo>
                                    <a:pt x="35" y="70"/>
                                    <a:pt x="35" y="70"/>
                                    <a:pt x="35" y="70"/>
                                  </a:cubicBezTo>
                                  <a:cubicBezTo>
                                    <a:pt x="34" y="70"/>
                                    <a:pt x="33" y="69"/>
                                    <a:pt x="33" y="69"/>
                                  </a:cubicBezTo>
                                  <a:cubicBezTo>
                                    <a:pt x="34" y="69"/>
                                    <a:pt x="35" y="68"/>
                                    <a:pt x="36" y="68"/>
                                  </a:cubicBezTo>
                                  <a:cubicBezTo>
                                    <a:pt x="36" y="67"/>
                                    <a:pt x="36" y="66"/>
                                    <a:pt x="35" y="65"/>
                                  </a:cubicBezTo>
                                  <a:cubicBezTo>
                                    <a:pt x="35" y="64"/>
                                    <a:pt x="35" y="65"/>
                                    <a:pt x="34" y="64"/>
                                  </a:cubicBezTo>
                                  <a:cubicBezTo>
                                    <a:pt x="33" y="64"/>
                                    <a:pt x="34" y="63"/>
                                    <a:pt x="34" y="63"/>
                                  </a:cubicBezTo>
                                  <a:cubicBezTo>
                                    <a:pt x="32" y="62"/>
                                    <a:pt x="32" y="62"/>
                                    <a:pt x="31" y="61"/>
                                  </a:cubicBezTo>
                                  <a:cubicBezTo>
                                    <a:pt x="31" y="61"/>
                                    <a:pt x="30" y="62"/>
                                    <a:pt x="30" y="62"/>
                                  </a:cubicBezTo>
                                  <a:cubicBezTo>
                                    <a:pt x="29" y="62"/>
                                    <a:pt x="29" y="61"/>
                                    <a:pt x="28" y="61"/>
                                  </a:cubicBezTo>
                                  <a:cubicBezTo>
                                    <a:pt x="28" y="61"/>
                                    <a:pt x="28" y="61"/>
                                    <a:pt x="28" y="60"/>
                                  </a:cubicBezTo>
                                  <a:cubicBezTo>
                                    <a:pt x="28" y="58"/>
                                    <a:pt x="27" y="56"/>
                                    <a:pt x="27" y="55"/>
                                  </a:cubicBezTo>
                                  <a:cubicBezTo>
                                    <a:pt x="27" y="55"/>
                                    <a:pt x="27" y="53"/>
                                    <a:pt x="27" y="53"/>
                                  </a:cubicBezTo>
                                  <a:cubicBezTo>
                                    <a:pt x="28" y="53"/>
                                    <a:pt x="28" y="53"/>
                                    <a:pt x="28" y="53"/>
                                  </a:cubicBezTo>
                                  <a:cubicBezTo>
                                    <a:pt x="27" y="52"/>
                                    <a:pt x="29" y="50"/>
                                    <a:pt x="29" y="48"/>
                                  </a:cubicBezTo>
                                  <a:cubicBezTo>
                                    <a:pt x="29" y="48"/>
                                    <a:pt x="28" y="47"/>
                                    <a:pt x="28" y="47"/>
                                  </a:cubicBezTo>
                                  <a:cubicBezTo>
                                    <a:pt x="28" y="47"/>
                                    <a:pt x="28" y="47"/>
                                    <a:pt x="28" y="46"/>
                                  </a:cubicBezTo>
                                  <a:cubicBezTo>
                                    <a:pt x="28" y="46"/>
                                    <a:pt x="29" y="47"/>
                                    <a:pt x="29" y="47"/>
                                  </a:cubicBezTo>
                                  <a:cubicBezTo>
                                    <a:pt x="29" y="47"/>
                                    <a:pt x="30" y="46"/>
                                    <a:pt x="30" y="46"/>
                                  </a:cubicBezTo>
                                  <a:cubicBezTo>
                                    <a:pt x="30" y="46"/>
                                    <a:pt x="31" y="46"/>
                                    <a:pt x="31" y="46"/>
                                  </a:cubicBezTo>
                                  <a:cubicBezTo>
                                    <a:pt x="32" y="45"/>
                                    <a:pt x="32" y="44"/>
                                    <a:pt x="32" y="44"/>
                                  </a:cubicBezTo>
                                  <a:cubicBezTo>
                                    <a:pt x="31" y="44"/>
                                    <a:pt x="31" y="44"/>
                                    <a:pt x="31" y="44"/>
                                  </a:cubicBezTo>
                                  <a:cubicBezTo>
                                    <a:pt x="31" y="43"/>
                                    <a:pt x="31" y="43"/>
                                    <a:pt x="31" y="43"/>
                                  </a:cubicBezTo>
                                  <a:cubicBezTo>
                                    <a:pt x="33" y="43"/>
                                    <a:pt x="34" y="43"/>
                                    <a:pt x="34" y="42"/>
                                  </a:cubicBezTo>
                                  <a:cubicBezTo>
                                    <a:pt x="35" y="42"/>
                                    <a:pt x="34" y="42"/>
                                    <a:pt x="34" y="42"/>
                                  </a:cubicBezTo>
                                  <a:cubicBezTo>
                                    <a:pt x="35" y="40"/>
                                    <a:pt x="35" y="40"/>
                                    <a:pt x="35" y="40"/>
                                  </a:cubicBezTo>
                                  <a:cubicBezTo>
                                    <a:pt x="36" y="39"/>
                                    <a:pt x="36" y="40"/>
                                    <a:pt x="36" y="40"/>
                                  </a:cubicBezTo>
                                  <a:cubicBezTo>
                                    <a:pt x="38" y="40"/>
                                    <a:pt x="39" y="38"/>
                                    <a:pt x="40" y="38"/>
                                  </a:cubicBezTo>
                                  <a:cubicBezTo>
                                    <a:pt x="41" y="38"/>
                                    <a:pt x="41" y="38"/>
                                    <a:pt x="42" y="38"/>
                                  </a:cubicBezTo>
                                  <a:cubicBezTo>
                                    <a:pt x="43" y="37"/>
                                    <a:pt x="43" y="36"/>
                                    <a:pt x="44" y="35"/>
                                  </a:cubicBezTo>
                                  <a:cubicBezTo>
                                    <a:pt x="45" y="34"/>
                                    <a:pt x="45" y="34"/>
                                    <a:pt x="46" y="34"/>
                                  </a:cubicBezTo>
                                  <a:cubicBezTo>
                                    <a:pt x="46" y="34"/>
                                    <a:pt x="46" y="33"/>
                                    <a:pt x="46" y="33"/>
                                  </a:cubicBezTo>
                                  <a:cubicBezTo>
                                    <a:pt x="46" y="33"/>
                                    <a:pt x="45" y="33"/>
                                    <a:pt x="45" y="33"/>
                                  </a:cubicBezTo>
                                  <a:cubicBezTo>
                                    <a:pt x="45" y="32"/>
                                    <a:pt x="45" y="32"/>
                                    <a:pt x="46" y="31"/>
                                  </a:cubicBezTo>
                                  <a:cubicBezTo>
                                    <a:pt x="45" y="31"/>
                                    <a:pt x="45" y="30"/>
                                    <a:pt x="45" y="29"/>
                                  </a:cubicBezTo>
                                  <a:cubicBezTo>
                                    <a:pt x="47" y="27"/>
                                    <a:pt x="47" y="27"/>
                                    <a:pt x="47" y="27"/>
                                  </a:cubicBezTo>
                                  <a:cubicBezTo>
                                    <a:pt x="47" y="26"/>
                                    <a:pt x="45" y="27"/>
                                    <a:pt x="47" y="26"/>
                                  </a:cubicBezTo>
                                  <a:cubicBezTo>
                                    <a:pt x="47" y="26"/>
                                    <a:pt x="47" y="26"/>
                                    <a:pt x="47" y="26"/>
                                  </a:cubicBezTo>
                                  <a:cubicBezTo>
                                    <a:pt x="48" y="26"/>
                                    <a:pt x="46" y="25"/>
                                    <a:pt x="47" y="25"/>
                                  </a:cubicBezTo>
                                  <a:cubicBezTo>
                                    <a:pt x="48" y="24"/>
                                    <a:pt x="48" y="25"/>
                                    <a:pt x="49" y="25"/>
                                  </a:cubicBezTo>
                                  <a:cubicBezTo>
                                    <a:pt x="50" y="24"/>
                                    <a:pt x="50" y="22"/>
                                    <a:pt x="51" y="21"/>
                                  </a:cubicBezTo>
                                  <a:cubicBezTo>
                                    <a:pt x="51" y="21"/>
                                    <a:pt x="51" y="22"/>
                                    <a:pt x="52" y="22"/>
                                  </a:cubicBezTo>
                                  <a:cubicBezTo>
                                    <a:pt x="52" y="22"/>
                                    <a:pt x="53" y="21"/>
                                    <a:pt x="53" y="21"/>
                                  </a:cubicBezTo>
                                  <a:cubicBezTo>
                                    <a:pt x="53" y="21"/>
                                    <a:pt x="54" y="23"/>
                                    <a:pt x="54" y="23"/>
                                  </a:cubicBezTo>
                                  <a:cubicBezTo>
                                    <a:pt x="54" y="23"/>
                                    <a:pt x="54" y="22"/>
                                    <a:pt x="54" y="22"/>
                                  </a:cubicBezTo>
                                  <a:cubicBezTo>
                                    <a:pt x="55" y="22"/>
                                    <a:pt x="56" y="22"/>
                                    <a:pt x="57" y="22"/>
                                  </a:cubicBezTo>
                                  <a:close/>
                                  <a:moveTo>
                                    <a:pt x="15" y="97"/>
                                  </a:moveTo>
                                  <a:cubicBezTo>
                                    <a:pt x="16" y="98"/>
                                    <a:pt x="15" y="98"/>
                                    <a:pt x="15" y="99"/>
                                  </a:cubicBezTo>
                                  <a:cubicBezTo>
                                    <a:pt x="20" y="101"/>
                                    <a:pt x="19" y="98"/>
                                    <a:pt x="15" y="97"/>
                                  </a:cubicBezTo>
                                  <a:close/>
                                  <a:moveTo>
                                    <a:pt x="35" y="80"/>
                                  </a:moveTo>
                                  <a:cubicBezTo>
                                    <a:pt x="35" y="80"/>
                                    <a:pt x="35" y="81"/>
                                    <a:pt x="35" y="82"/>
                                  </a:cubicBezTo>
                                  <a:cubicBezTo>
                                    <a:pt x="35" y="82"/>
                                    <a:pt x="34" y="81"/>
                                    <a:pt x="34" y="81"/>
                                  </a:cubicBezTo>
                                  <a:cubicBezTo>
                                    <a:pt x="31" y="85"/>
                                    <a:pt x="30" y="84"/>
                                    <a:pt x="33" y="88"/>
                                  </a:cubicBezTo>
                                  <a:cubicBezTo>
                                    <a:pt x="33" y="87"/>
                                    <a:pt x="35" y="86"/>
                                    <a:pt x="35" y="85"/>
                                  </a:cubicBezTo>
                                  <a:cubicBezTo>
                                    <a:pt x="35" y="84"/>
                                    <a:pt x="34" y="85"/>
                                    <a:pt x="34" y="84"/>
                                  </a:cubicBezTo>
                                  <a:cubicBezTo>
                                    <a:pt x="34" y="83"/>
                                    <a:pt x="36" y="81"/>
                                    <a:pt x="36" y="80"/>
                                  </a:cubicBezTo>
                                  <a:cubicBezTo>
                                    <a:pt x="36" y="80"/>
                                    <a:pt x="36" y="80"/>
                                    <a:pt x="35" y="80"/>
                                  </a:cubicBezTo>
                                  <a:close/>
                                  <a:moveTo>
                                    <a:pt x="16" y="73"/>
                                  </a:moveTo>
                                  <a:cubicBezTo>
                                    <a:pt x="16" y="73"/>
                                    <a:pt x="17" y="73"/>
                                    <a:pt x="17" y="74"/>
                                  </a:cubicBezTo>
                                  <a:cubicBezTo>
                                    <a:pt x="17" y="75"/>
                                    <a:pt x="15" y="75"/>
                                    <a:pt x="15" y="75"/>
                                  </a:cubicBezTo>
                                  <a:cubicBezTo>
                                    <a:pt x="15" y="75"/>
                                    <a:pt x="14" y="80"/>
                                    <a:pt x="14" y="77"/>
                                  </a:cubicBezTo>
                                  <a:cubicBezTo>
                                    <a:pt x="14" y="76"/>
                                    <a:pt x="15" y="74"/>
                                    <a:pt x="15" y="74"/>
                                  </a:cubicBezTo>
                                  <a:cubicBezTo>
                                    <a:pt x="16" y="73"/>
                                    <a:pt x="16" y="73"/>
                                    <a:pt x="16" y="73"/>
                                  </a:cubicBezTo>
                                  <a:close/>
                                  <a:moveTo>
                                    <a:pt x="10" y="68"/>
                                  </a:moveTo>
                                  <a:cubicBezTo>
                                    <a:pt x="10" y="68"/>
                                    <a:pt x="10" y="68"/>
                                    <a:pt x="10" y="68"/>
                                  </a:cubicBezTo>
                                  <a:cubicBezTo>
                                    <a:pt x="10" y="68"/>
                                    <a:pt x="10" y="69"/>
                                    <a:pt x="10" y="69"/>
                                  </a:cubicBezTo>
                                  <a:cubicBezTo>
                                    <a:pt x="11" y="69"/>
                                    <a:pt x="12" y="69"/>
                                    <a:pt x="12" y="69"/>
                                  </a:cubicBezTo>
                                  <a:cubicBezTo>
                                    <a:pt x="14" y="72"/>
                                    <a:pt x="12" y="73"/>
                                    <a:pt x="10" y="74"/>
                                  </a:cubicBezTo>
                                  <a:cubicBezTo>
                                    <a:pt x="10" y="74"/>
                                    <a:pt x="10" y="75"/>
                                    <a:pt x="10" y="75"/>
                                  </a:cubicBezTo>
                                  <a:cubicBezTo>
                                    <a:pt x="9" y="75"/>
                                    <a:pt x="9" y="75"/>
                                    <a:pt x="8" y="75"/>
                                  </a:cubicBezTo>
                                  <a:cubicBezTo>
                                    <a:pt x="8" y="75"/>
                                    <a:pt x="8" y="75"/>
                                    <a:pt x="8" y="75"/>
                                  </a:cubicBezTo>
                                  <a:cubicBezTo>
                                    <a:pt x="7" y="75"/>
                                    <a:pt x="6" y="75"/>
                                    <a:pt x="6" y="75"/>
                                  </a:cubicBezTo>
                                  <a:cubicBezTo>
                                    <a:pt x="6" y="75"/>
                                    <a:pt x="5" y="73"/>
                                    <a:pt x="6" y="73"/>
                                  </a:cubicBezTo>
                                  <a:cubicBezTo>
                                    <a:pt x="6" y="72"/>
                                    <a:pt x="6" y="72"/>
                                    <a:pt x="7" y="72"/>
                                  </a:cubicBezTo>
                                  <a:cubicBezTo>
                                    <a:pt x="8" y="72"/>
                                    <a:pt x="8" y="72"/>
                                    <a:pt x="9" y="71"/>
                                  </a:cubicBezTo>
                                  <a:cubicBezTo>
                                    <a:pt x="9" y="71"/>
                                    <a:pt x="9" y="69"/>
                                    <a:pt x="9" y="69"/>
                                  </a:cubicBezTo>
                                  <a:lnTo>
                                    <a:pt x="10" y="68"/>
                                  </a:lnTo>
                                  <a:close/>
                                  <a:moveTo>
                                    <a:pt x="28" y="68"/>
                                  </a:moveTo>
                                  <a:cubicBezTo>
                                    <a:pt x="28" y="68"/>
                                    <a:pt x="29" y="68"/>
                                    <a:pt x="29" y="68"/>
                                  </a:cubicBezTo>
                                  <a:cubicBezTo>
                                    <a:pt x="29" y="68"/>
                                    <a:pt x="29" y="68"/>
                                    <a:pt x="30" y="68"/>
                                  </a:cubicBezTo>
                                  <a:cubicBezTo>
                                    <a:pt x="30" y="68"/>
                                    <a:pt x="31" y="69"/>
                                    <a:pt x="31" y="69"/>
                                  </a:cubicBezTo>
                                  <a:cubicBezTo>
                                    <a:pt x="30" y="69"/>
                                    <a:pt x="29" y="69"/>
                                    <a:pt x="28" y="69"/>
                                  </a:cubicBezTo>
                                  <a:cubicBezTo>
                                    <a:pt x="28" y="68"/>
                                    <a:pt x="28" y="69"/>
                                    <a:pt x="27" y="68"/>
                                  </a:cubicBezTo>
                                  <a:cubicBezTo>
                                    <a:pt x="27" y="68"/>
                                    <a:pt x="27" y="68"/>
                                    <a:pt x="28" y="68"/>
                                  </a:cubicBezTo>
                                  <a:close/>
                                  <a:moveTo>
                                    <a:pt x="26" y="68"/>
                                  </a:moveTo>
                                  <a:cubicBezTo>
                                    <a:pt x="27" y="67"/>
                                    <a:pt x="26" y="68"/>
                                    <a:pt x="26" y="68"/>
                                  </a:cubicBezTo>
                                  <a:cubicBezTo>
                                    <a:pt x="25" y="68"/>
                                    <a:pt x="25" y="68"/>
                                    <a:pt x="26" y="68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751" name="Freeform 48">
                              <a:extLst>
                                <a:ext uri="{FF2B5EF4-FFF2-40B4-BE49-F238E27FC236}">
                                  <a16:creationId xmlns:a16="http://schemas.microsoft.com/office/drawing/2014/main" id="{7CB5DFA0-B76D-9B23-E2B5-37153C65832B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7069037" y="300564"/>
                              <a:ext cx="5458963" cy="2185989"/>
                            </a:xfrm>
                            <a:custGeom>
                              <a:avLst/>
                              <a:gdLst>
                                <a:gd name="T0" fmla="*/ 739 w 778"/>
                                <a:gd name="T1" fmla="*/ 144 h 301"/>
                                <a:gd name="T2" fmla="*/ 771 w 778"/>
                                <a:gd name="T3" fmla="*/ 138 h 301"/>
                                <a:gd name="T4" fmla="*/ 690 w 778"/>
                                <a:gd name="T5" fmla="*/ 105 h 301"/>
                                <a:gd name="T6" fmla="*/ 634 w 778"/>
                                <a:gd name="T7" fmla="*/ 101 h 301"/>
                                <a:gd name="T8" fmla="*/ 574 w 778"/>
                                <a:gd name="T9" fmla="*/ 90 h 301"/>
                                <a:gd name="T10" fmla="*/ 521 w 778"/>
                                <a:gd name="T11" fmla="*/ 97 h 301"/>
                                <a:gd name="T12" fmla="*/ 479 w 778"/>
                                <a:gd name="T13" fmla="*/ 89 h 301"/>
                                <a:gd name="T14" fmla="*/ 450 w 778"/>
                                <a:gd name="T15" fmla="*/ 78 h 301"/>
                                <a:gd name="T16" fmla="*/ 406 w 778"/>
                                <a:gd name="T17" fmla="*/ 82 h 301"/>
                                <a:gd name="T18" fmla="*/ 381 w 778"/>
                                <a:gd name="T19" fmla="*/ 45 h 301"/>
                                <a:gd name="T20" fmla="*/ 326 w 778"/>
                                <a:gd name="T21" fmla="*/ 61 h 301"/>
                                <a:gd name="T22" fmla="*/ 293 w 778"/>
                                <a:gd name="T23" fmla="*/ 94 h 301"/>
                                <a:gd name="T24" fmla="*/ 263 w 778"/>
                                <a:gd name="T25" fmla="*/ 98 h 301"/>
                                <a:gd name="T26" fmla="*/ 269 w 778"/>
                                <a:gd name="T27" fmla="*/ 121 h 301"/>
                                <a:gd name="T28" fmla="*/ 238 w 778"/>
                                <a:gd name="T29" fmla="*/ 133 h 301"/>
                                <a:gd name="T30" fmla="*/ 221 w 778"/>
                                <a:gd name="T31" fmla="*/ 112 h 301"/>
                                <a:gd name="T32" fmla="*/ 174 w 778"/>
                                <a:gd name="T33" fmla="*/ 118 h 301"/>
                                <a:gd name="T34" fmla="*/ 118 w 778"/>
                                <a:gd name="T35" fmla="*/ 129 h 301"/>
                                <a:gd name="T36" fmla="*/ 84 w 778"/>
                                <a:gd name="T37" fmla="*/ 143 h 301"/>
                                <a:gd name="T38" fmla="*/ 69 w 778"/>
                                <a:gd name="T39" fmla="*/ 133 h 301"/>
                                <a:gd name="T40" fmla="*/ 55 w 778"/>
                                <a:gd name="T41" fmla="*/ 107 h 301"/>
                                <a:gd name="T42" fmla="*/ 41 w 778"/>
                                <a:gd name="T43" fmla="*/ 181 h 301"/>
                                <a:gd name="T44" fmla="*/ 86 w 778"/>
                                <a:gd name="T45" fmla="*/ 246 h 301"/>
                                <a:gd name="T46" fmla="*/ 105 w 778"/>
                                <a:gd name="T47" fmla="*/ 286 h 301"/>
                                <a:gd name="T48" fmla="*/ 131 w 778"/>
                                <a:gd name="T49" fmla="*/ 269 h 301"/>
                                <a:gd name="T50" fmla="*/ 181 w 778"/>
                                <a:gd name="T51" fmla="*/ 239 h 301"/>
                                <a:gd name="T52" fmla="*/ 248 w 778"/>
                                <a:gd name="T53" fmla="*/ 221 h 301"/>
                                <a:gd name="T54" fmla="*/ 351 w 778"/>
                                <a:gd name="T55" fmla="*/ 246 h 301"/>
                                <a:gd name="T56" fmla="*/ 442 w 778"/>
                                <a:gd name="T57" fmla="*/ 249 h 301"/>
                                <a:gd name="T58" fmla="*/ 507 w 778"/>
                                <a:gd name="T59" fmla="*/ 256 h 301"/>
                                <a:gd name="T60" fmla="*/ 509 w 778"/>
                                <a:gd name="T61" fmla="*/ 289 h 301"/>
                                <a:gd name="T62" fmla="*/ 554 w 778"/>
                                <a:gd name="T63" fmla="*/ 236 h 301"/>
                                <a:gd name="T64" fmla="*/ 549 w 778"/>
                                <a:gd name="T65" fmla="*/ 198 h 301"/>
                                <a:gd name="T66" fmla="*/ 614 w 778"/>
                                <a:gd name="T67" fmla="*/ 186 h 301"/>
                                <a:gd name="T68" fmla="*/ 654 w 778"/>
                                <a:gd name="T69" fmla="*/ 168 h 301"/>
                                <a:gd name="T70" fmla="*/ 622 w 778"/>
                                <a:gd name="T71" fmla="*/ 217 h 301"/>
                                <a:gd name="T72" fmla="*/ 656 w 778"/>
                                <a:gd name="T73" fmla="*/ 186 h 301"/>
                                <a:gd name="T74" fmla="*/ 181 w 778"/>
                                <a:gd name="T75" fmla="*/ 0 h 301"/>
                                <a:gd name="T76" fmla="*/ 168 w 778"/>
                                <a:gd name="T77" fmla="*/ 13 h 301"/>
                                <a:gd name="T78" fmla="*/ 169 w 778"/>
                                <a:gd name="T79" fmla="*/ 13 h 301"/>
                                <a:gd name="T80" fmla="*/ 363 w 778"/>
                                <a:gd name="T81" fmla="*/ 29 h 301"/>
                                <a:gd name="T82" fmla="*/ 140 w 778"/>
                                <a:gd name="T83" fmla="*/ 19 h 301"/>
                                <a:gd name="T84" fmla="*/ 153 w 778"/>
                                <a:gd name="T85" fmla="*/ 21 h 301"/>
                                <a:gd name="T86" fmla="*/ 371 w 778"/>
                                <a:gd name="T87" fmla="*/ 35 h 301"/>
                                <a:gd name="T88" fmla="*/ 169 w 778"/>
                                <a:gd name="T89" fmla="*/ 64 h 301"/>
                                <a:gd name="T90" fmla="*/ 154 w 778"/>
                                <a:gd name="T91" fmla="*/ 95 h 301"/>
                                <a:gd name="T92" fmla="*/ 160 w 778"/>
                                <a:gd name="T93" fmla="*/ 78 h 301"/>
                                <a:gd name="T94" fmla="*/ 219 w 778"/>
                                <a:gd name="T95" fmla="*/ 57 h 301"/>
                                <a:gd name="T96" fmla="*/ 378 w 778"/>
                                <a:gd name="T97" fmla="*/ 66 h 301"/>
                                <a:gd name="T98" fmla="*/ 552 w 778"/>
                                <a:gd name="T99" fmla="*/ 73 h 301"/>
                                <a:gd name="T100" fmla="*/ 78 w 778"/>
                                <a:gd name="T101" fmla="*/ 168 h 301"/>
                                <a:gd name="T102" fmla="*/ 53 w 778"/>
                                <a:gd name="T103" fmla="*/ 167 h 301"/>
                                <a:gd name="T104" fmla="*/ 398 w 778"/>
                                <a:gd name="T105" fmla="*/ 227 h 301"/>
                                <a:gd name="T106" fmla="*/ 564 w 778"/>
                                <a:gd name="T107" fmla="*/ 273 h 301"/>
                                <a:gd name="T108" fmla="*/ 596 w 778"/>
                                <a:gd name="T109" fmla="*/ 271 h 301"/>
                                <a:gd name="T110" fmla="*/ 72 w 778"/>
                                <a:gd name="T111" fmla="*/ 156 h 301"/>
                                <a:gd name="T112" fmla="*/ 606 w 778"/>
                                <a:gd name="T113" fmla="*/ 101 h 301"/>
                                <a:gd name="T114" fmla="*/ 427 w 778"/>
                                <a:gd name="T115" fmla="*/ 87 h 301"/>
                                <a:gd name="T116" fmla="*/ 487 w 778"/>
                                <a:gd name="T117" fmla="*/ 87 h 301"/>
                                <a:gd name="T118" fmla="*/ 337 w 778"/>
                                <a:gd name="T119" fmla="*/ 26 h 301"/>
                                <a:gd name="T120" fmla="*/ 250 w 778"/>
                                <a:gd name="T121" fmla="*/ 83 h 301"/>
                                <a:gd name="T122" fmla="*/ 10 w 778"/>
                                <a:gd name="T123" fmla="*/ 217 h 301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  <a:cxn ang="0">
                                  <a:pos x="T94" y="T95"/>
                                </a:cxn>
                                <a:cxn ang="0">
                                  <a:pos x="T96" y="T97"/>
                                </a:cxn>
                                <a:cxn ang="0">
                                  <a:pos x="T98" y="T99"/>
                                </a:cxn>
                                <a:cxn ang="0">
                                  <a:pos x="T100" y="T101"/>
                                </a:cxn>
                                <a:cxn ang="0">
                                  <a:pos x="T102" y="T103"/>
                                </a:cxn>
                                <a:cxn ang="0">
                                  <a:pos x="T104" y="T105"/>
                                </a:cxn>
                                <a:cxn ang="0">
                                  <a:pos x="T106" y="T107"/>
                                </a:cxn>
                                <a:cxn ang="0">
                                  <a:pos x="T108" y="T109"/>
                                </a:cxn>
                                <a:cxn ang="0">
                                  <a:pos x="T110" y="T111"/>
                                </a:cxn>
                                <a:cxn ang="0">
                                  <a:pos x="T112" y="T113"/>
                                </a:cxn>
                                <a:cxn ang="0">
                                  <a:pos x="T114" y="T115"/>
                                </a:cxn>
                                <a:cxn ang="0">
                                  <a:pos x="T116" y="T117"/>
                                </a:cxn>
                                <a:cxn ang="0">
                                  <a:pos x="T118" y="T119"/>
                                </a:cxn>
                                <a:cxn ang="0">
                                  <a:pos x="T120" y="T121"/>
                                </a:cxn>
                                <a:cxn ang="0">
                                  <a:pos x="T122" y="T123"/>
                                </a:cxn>
                              </a:cxnLst>
                              <a:rect l="0" t="0" r="r" b="b"/>
                              <a:pathLst>
                                <a:path w="778" h="301">
                                  <a:moveTo>
                                    <a:pt x="706" y="168"/>
                                  </a:moveTo>
                                  <a:cubicBezTo>
                                    <a:pt x="708" y="167"/>
                                    <a:pt x="709" y="167"/>
                                    <a:pt x="711" y="166"/>
                                  </a:cubicBezTo>
                                  <a:cubicBezTo>
                                    <a:pt x="711" y="166"/>
                                    <a:pt x="711" y="166"/>
                                    <a:pt x="711" y="166"/>
                                  </a:cubicBezTo>
                                  <a:cubicBezTo>
                                    <a:pt x="713" y="165"/>
                                    <a:pt x="715" y="164"/>
                                    <a:pt x="717" y="164"/>
                                  </a:cubicBezTo>
                                  <a:cubicBezTo>
                                    <a:pt x="718" y="163"/>
                                    <a:pt x="718" y="163"/>
                                    <a:pt x="718" y="163"/>
                                  </a:cubicBezTo>
                                  <a:cubicBezTo>
                                    <a:pt x="719" y="163"/>
                                    <a:pt x="719" y="164"/>
                                    <a:pt x="720" y="164"/>
                                  </a:cubicBezTo>
                                  <a:cubicBezTo>
                                    <a:pt x="720" y="164"/>
                                    <a:pt x="722" y="163"/>
                                    <a:pt x="723" y="163"/>
                                  </a:cubicBezTo>
                                  <a:cubicBezTo>
                                    <a:pt x="723" y="163"/>
                                    <a:pt x="724" y="164"/>
                                    <a:pt x="724" y="165"/>
                                  </a:cubicBezTo>
                                  <a:cubicBezTo>
                                    <a:pt x="727" y="165"/>
                                    <a:pt x="728" y="164"/>
                                    <a:pt x="730" y="163"/>
                                  </a:cubicBezTo>
                                  <a:cubicBezTo>
                                    <a:pt x="730" y="162"/>
                                    <a:pt x="729" y="162"/>
                                    <a:pt x="729" y="162"/>
                                  </a:cubicBezTo>
                                  <a:cubicBezTo>
                                    <a:pt x="729" y="161"/>
                                    <a:pt x="730" y="161"/>
                                    <a:pt x="729" y="160"/>
                                  </a:cubicBezTo>
                                  <a:cubicBezTo>
                                    <a:pt x="728" y="160"/>
                                    <a:pt x="727" y="160"/>
                                    <a:pt x="727" y="160"/>
                                  </a:cubicBezTo>
                                  <a:cubicBezTo>
                                    <a:pt x="727" y="159"/>
                                    <a:pt x="727" y="159"/>
                                    <a:pt x="727" y="158"/>
                                  </a:cubicBezTo>
                                  <a:cubicBezTo>
                                    <a:pt x="727" y="158"/>
                                    <a:pt x="727" y="158"/>
                                    <a:pt x="727" y="158"/>
                                  </a:cubicBezTo>
                                  <a:cubicBezTo>
                                    <a:pt x="726" y="157"/>
                                    <a:pt x="727" y="157"/>
                                    <a:pt x="726" y="156"/>
                                  </a:cubicBezTo>
                                  <a:cubicBezTo>
                                    <a:pt x="726" y="156"/>
                                    <a:pt x="726" y="156"/>
                                    <a:pt x="726" y="156"/>
                                  </a:cubicBezTo>
                                  <a:cubicBezTo>
                                    <a:pt x="725" y="154"/>
                                    <a:pt x="724" y="153"/>
                                    <a:pt x="724" y="152"/>
                                  </a:cubicBezTo>
                                  <a:cubicBezTo>
                                    <a:pt x="722" y="153"/>
                                    <a:pt x="722" y="152"/>
                                    <a:pt x="720" y="152"/>
                                  </a:cubicBezTo>
                                  <a:cubicBezTo>
                                    <a:pt x="721" y="152"/>
                                    <a:pt x="721" y="151"/>
                                    <a:pt x="721" y="151"/>
                                  </a:cubicBezTo>
                                  <a:cubicBezTo>
                                    <a:pt x="721" y="151"/>
                                    <a:pt x="722" y="151"/>
                                    <a:pt x="722" y="150"/>
                                  </a:cubicBezTo>
                                  <a:cubicBezTo>
                                    <a:pt x="722" y="150"/>
                                    <a:pt x="722" y="149"/>
                                    <a:pt x="722" y="149"/>
                                  </a:cubicBezTo>
                                  <a:cubicBezTo>
                                    <a:pt x="719" y="150"/>
                                    <a:pt x="720" y="150"/>
                                    <a:pt x="718" y="149"/>
                                  </a:cubicBezTo>
                                  <a:cubicBezTo>
                                    <a:pt x="715" y="149"/>
                                    <a:pt x="715" y="149"/>
                                    <a:pt x="715" y="149"/>
                                  </a:cubicBezTo>
                                  <a:cubicBezTo>
                                    <a:pt x="715" y="149"/>
                                    <a:pt x="716" y="148"/>
                                    <a:pt x="716" y="148"/>
                                  </a:cubicBezTo>
                                  <a:cubicBezTo>
                                    <a:pt x="717" y="148"/>
                                    <a:pt x="719" y="148"/>
                                    <a:pt x="720" y="149"/>
                                  </a:cubicBezTo>
                                  <a:cubicBezTo>
                                    <a:pt x="720" y="148"/>
                                    <a:pt x="721" y="148"/>
                                    <a:pt x="721" y="148"/>
                                  </a:cubicBezTo>
                                  <a:cubicBezTo>
                                    <a:pt x="723" y="149"/>
                                    <a:pt x="726" y="150"/>
                                    <a:pt x="729" y="149"/>
                                  </a:cubicBezTo>
                                  <a:cubicBezTo>
                                    <a:pt x="730" y="149"/>
                                    <a:pt x="733" y="148"/>
                                    <a:pt x="734" y="148"/>
                                  </a:cubicBezTo>
                                  <a:cubicBezTo>
                                    <a:pt x="735" y="147"/>
                                    <a:pt x="734" y="146"/>
                                    <a:pt x="734" y="146"/>
                                  </a:cubicBezTo>
                                  <a:cubicBezTo>
                                    <a:pt x="734" y="145"/>
                                    <a:pt x="736" y="145"/>
                                    <a:pt x="736" y="144"/>
                                  </a:cubicBezTo>
                                  <a:cubicBezTo>
                                    <a:pt x="736" y="144"/>
                                    <a:pt x="736" y="143"/>
                                    <a:pt x="736" y="143"/>
                                  </a:cubicBezTo>
                                  <a:cubicBezTo>
                                    <a:pt x="735" y="143"/>
                                    <a:pt x="734" y="142"/>
                                    <a:pt x="733" y="142"/>
                                  </a:cubicBezTo>
                                  <a:cubicBezTo>
                                    <a:pt x="734" y="141"/>
                                    <a:pt x="733" y="141"/>
                                    <a:pt x="734" y="141"/>
                                  </a:cubicBezTo>
                                  <a:cubicBezTo>
                                    <a:pt x="734" y="141"/>
                                    <a:pt x="734" y="141"/>
                                    <a:pt x="734" y="141"/>
                                  </a:cubicBezTo>
                                  <a:cubicBezTo>
                                    <a:pt x="735" y="140"/>
                                    <a:pt x="734" y="139"/>
                                    <a:pt x="734" y="139"/>
                                  </a:cubicBezTo>
                                  <a:cubicBezTo>
                                    <a:pt x="734" y="138"/>
                                    <a:pt x="734" y="138"/>
                                    <a:pt x="734" y="138"/>
                                  </a:cubicBezTo>
                                  <a:cubicBezTo>
                                    <a:pt x="735" y="138"/>
                                    <a:pt x="735" y="138"/>
                                    <a:pt x="735" y="137"/>
                                  </a:cubicBezTo>
                                  <a:cubicBezTo>
                                    <a:pt x="736" y="138"/>
                                    <a:pt x="736" y="137"/>
                                    <a:pt x="737" y="138"/>
                                  </a:cubicBezTo>
                                  <a:cubicBezTo>
                                    <a:pt x="735" y="139"/>
                                    <a:pt x="738" y="139"/>
                                    <a:pt x="738" y="140"/>
                                  </a:cubicBezTo>
                                  <a:cubicBezTo>
                                    <a:pt x="738" y="141"/>
                                    <a:pt x="738" y="141"/>
                                    <a:pt x="738" y="141"/>
                                  </a:cubicBezTo>
                                  <a:cubicBezTo>
                                    <a:pt x="736" y="142"/>
                                    <a:pt x="737" y="142"/>
                                    <a:pt x="736" y="143"/>
                                  </a:cubicBezTo>
                                  <a:cubicBezTo>
                                    <a:pt x="737" y="143"/>
                                    <a:pt x="738" y="143"/>
                                    <a:pt x="739" y="144"/>
                                  </a:cubicBezTo>
                                  <a:cubicBezTo>
                                    <a:pt x="739" y="144"/>
                                    <a:pt x="739" y="145"/>
                                    <a:pt x="740" y="145"/>
                                  </a:cubicBezTo>
                                  <a:cubicBezTo>
                                    <a:pt x="740" y="145"/>
                                    <a:pt x="743" y="144"/>
                                    <a:pt x="744" y="144"/>
                                  </a:cubicBezTo>
                                  <a:cubicBezTo>
                                    <a:pt x="744" y="143"/>
                                    <a:pt x="744" y="143"/>
                                    <a:pt x="745" y="142"/>
                                  </a:cubicBezTo>
                                  <a:cubicBezTo>
                                    <a:pt x="745" y="142"/>
                                    <a:pt x="745" y="142"/>
                                    <a:pt x="745" y="142"/>
                                  </a:cubicBezTo>
                                  <a:cubicBezTo>
                                    <a:pt x="745" y="142"/>
                                    <a:pt x="746" y="143"/>
                                    <a:pt x="746" y="143"/>
                                  </a:cubicBezTo>
                                  <a:cubicBezTo>
                                    <a:pt x="746" y="143"/>
                                    <a:pt x="748" y="143"/>
                                    <a:pt x="749" y="143"/>
                                  </a:cubicBezTo>
                                  <a:cubicBezTo>
                                    <a:pt x="749" y="143"/>
                                    <a:pt x="749" y="143"/>
                                    <a:pt x="749" y="143"/>
                                  </a:cubicBezTo>
                                  <a:cubicBezTo>
                                    <a:pt x="750" y="145"/>
                                    <a:pt x="752" y="146"/>
                                    <a:pt x="751" y="147"/>
                                  </a:cubicBezTo>
                                  <a:cubicBezTo>
                                    <a:pt x="751" y="147"/>
                                    <a:pt x="751" y="148"/>
                                    <a:pt x="751" y="148"/>
                                  </a:cubicBezTo>
                                  <a:cubicBezTo>
                                    <a:pt x="751" y="149"/>
                                    <a:pt x="753" y="150"/>
                                    <a:pt x="753" y="150"/>
                                  </a:cubicBezTo>
                                  <a:cubicBezTo>
                                    <a:pt x="754" y="150"/>
                                    <a:pt x="755" y="150"/>
                                    <a:pt x="755" y="149"/>
                                  </a:cubicBezTo>
                                  <a:cubicBezTo>
                                    <a:pt x="756" y="149"/>
                                    <a:pt x="760" y="151"/>
                                    <a:pt x="760" y="152"/>
                                  </a:cubicBezTo>
                                  <a:cubicBezTo>
                                    <a:pt x="760" y="152"/>
                                    <a:pt x="760" y="153"/>
                                    <a:pt x="760" y="153"/>
                                  </a:cubicBezTo>
                                  <a:cubicBezTo>
                                    <a:pt x="761" y="153"/>
                                    <a:pt x="762" y="153"/>
                                    <a:pt x="762" y="153"/>
                                  </a:cubicBezTo>
                                  <a:cubicBezTo>
                                    <a:pt x="762" y="153"/>
                                    <a:pt x="762" y="152"/>
                                    <a:pt x="763" y="152"/>
                                  </a:cubicBezTo>
                                  <a:cubicBezTo>
                                    <a:pt x="763" y="152"/>
                                    <a:pt x="763" y="152"/>
                                    <a:pt x="763" y="152"/>
                                  </a:cubicBezTo>
                                  <a:cubicBezTo>
                                    <a:pt x="763" y="151"/>
                                    <a:pt x="764" y="151"/>
                                    <a:pt x="764" y="151"/>
                                  </a:cubicBezTo>
                                  <a:cubicBezTo>
                                    <a:pt x="764" y="151"/>
                                    <a:pt x="764" y="153"/>
                                    <a:pt x="764" y="153"/>
                                  </a:cubicBezTo>
                                  <a:cubicBezTo>
                                    <a:pt x="764" y="153"/>
                                    <a:pt x="764" y="153"/>
                                    <a:pt x="764" y="153"/>
                                  </a:cubicBezTo>
                                  <a:cubicBezTo>
                                    <a:pt x="766" y="154"/>
                                    <a:pt x="765" y="153"/>
                                    <a:pt x="766" y="153"/>
                                  </a:cubicBezTo>
                                  <a:cubicBezTo>
                                    <a:pt x="766" y="153"/>
                                    <a:pt x="766" y="153"/>
                                    <a:pt x="766" y="153"/>
                                  </a:cubicBezTo>
                                  <a:cubicBezTo>
                                    <a:pt x="767" y="153"/>
                                    <a:pt x="767" y="153"/>
                                    <a:pt x="768" y="153"/>
                                  </a:cubicBezTo>
                                  <a:cubicBezTo>
                                    <a:pt x="768" y="153"/>
                                    <a:pt x="768" y="152"/>
                                    <a:pt x="767" y="152"/>
                                  </a:cubicBezTo>
                                  <a:cubicBezTo>
                                    <a:pt x="767" y="151"/>
                                    <a:pt x="767" y="151"/>
                                    <a:pt x="766" y="151"/>
                                  </a:cubicBezTo>
                                  <a:cubicBezTo>
                                    <a:pt x="767" y="150"/>
                                    <a:pt x="767" y="150"/>
                                    <a:pt x="767" y="149"/>
                                  </a:cubicBezTo>
                                  <a:cubicBezTo>
                                    <a:pt x="767" y="149"/>
                                    <a:pt x="766" y="149"/>
                                    <a:pt x="766" y="149"/>
                                  </a:cubicBezTo>
                                  <a:cubicBezTo>
                                    <a:pt x="767" y="149"/>
                                    <a:pt x="768" y="148"/>
                                    <a:pt x="769" y="148"/>
                                  </a:cubicBezTo>
                                  <a:cubicBezTo>
                                    <a:pt x="769" y="148"/>
                                    <a:pt x="768" y="146"/>
                                    <a:pt x="768" y="146"/>
                                  </a:cubicBezTo>
                                  <a:cubicBezTo>
                                    <a:pt x="768" y="146"/>
                                    <a:pt x="767" y="146"/>
                                    <a:pt x="767" y="146"/>
                                  </a:cubicBezTo>
                                  <a:cubicBezTo>
                                    <a:pt x="767" y="145"/>
                                    <a:pt x="767" y="145"/>
                                    <a:pt x="767" y="145"/>
                                  </a:cubicBezTo>
                                  <a:cubicBezTo>
                                    <a:pt x="769" y="145"/>
                                    <a:pt x="770" y="144"/>
                                    <a:pt x="771" y="145"/>
                                  </a:cubicBezTo>
                                  <a:cubicBezTo>
                                    <a:pt x="771" y="145"/>
                                    <a:pt x="772" y="145"/>
                                    <a:pt x="772" y="145"/>
                                  </a:cubicBezTo>
                                  <a:cubicBezTo>
                                    <a:pt x="772" y="146"/>
                                    <a:pt x="772" y="146"/>
                                    <a:pt x="772" y="146"/>
                                  </a:cubicBezTo>
                                  <a:cubicBezTo>
                                    <a:pt x="773" y="146"/>
                                    <a:pt x="773" y="145"/>
                                    <a:pt x="774" y="146"/>
                                  </a:cubicBezTo>
                                  <a:cubicBezTo>
                                    <a:pt x="774" y="145"/>
                                    <a:pt x="774" y="145"/>
                                    <a:pt x="774" y="144"/>
                                  </a:cubicBezTo>
                                  <a:cubicBezTo>
                                    <a:pt x="775" y="144"/>
                                    <a:pt x="776" y="144"/>
                                    <a:pt x="776" y="144"/>
                                  </a:cubicBezTo>
                                  <a:cubicBezTo>
                                    <a:pt x="776" y="143"/>
                                    <a:pt x="775" y="142"/>
                                    <a:pt x="776" y="142"/>
                                  </a:cubicBezTo>
                                  <a:cubicBezTo>
                                    <a:pt x="777" y="141"/>
                                    <a:pt x="777" y="142"/>
                                    <a:pt x="778" y="141"/>
                                  </a:cubicBezTo>
                                  <a:cubicBezTo>
                                    <a:pt x="778" y="141"/>
                                    <a:pt x="778" y="141"/>
                                    <a:pt x="778" y="141"/>
                                  </a:cubicBezTo>
                                  <a:cubicBezTo>
                                    <a:pt x="777" y="141"/>
                                    <a:pt x="777" y="141"/>
                                    <a:pt x="776" y="141"/>
                                  </a:cubicBezTo>
                                  <a:cubicBezTo>
                                    <a:pt x="776" y="141"/>
                                    <a:pt x="776" y="140"/>
                                    <a:pt x="776" y="140"/>
                                  </a:cubicBezTo>
                                  <a:cubicBezTo>
                                    <a:pt x="774" y="139"/>
                                    <a:pt x="772" y="139"/>
                                    <a:pt x="771" y="138"/>
                                  </a:cubicBezTo>
                                  <a:cubicBezTo>
                                    <a:pt x="771" y="137"/>
                                    <a:pt x="771" y="137"/>
                                    <a:pt x="771" y="137"/>
                                  </a:cubicBezTo>
                                  <a:cubicBezTo>
                                    <a:pt x="770" y="136"/>
                                    <a:pt x="769" y="136"/>
                                    <a:pt x="769" y="136"/>
                                  </a:cubicBezTo>
                                  <a:cubicBezTo>
                                    <a:pt x="768" y="135"/>
                                    <a:pt x="769" y="134"/>
                                    <a:pt x="768" y="134"/>
                                  </a:cubicBezTo>
                                  <a:cubicBezTo>
                                    <a:pt x="767" y="134"/>
                                    <a:pt x="767" y="134"/>
                                    <a:pt x="766" y="133"/>
                                  </a:cubicBezTo>
                                  <a:cubicBezTo>
                                    <a:pt x="765" y="133"/>
                                    <a:pt x="765" y="133"/>
                                    <a:pt x="765" y="133"/>
                                  </a:cubicBezTo>
                                  <a:cubicBezTo>
                                    <a:pt x="763" y="133"/>
                                    <a:pt x="759" y="133"/>
                                    <a:pt x="757" y="133"/>
                                  </a:cubicBezTo>
                                  <a:cubicBezTo>
                                    <a:pt x="758" y="135"/>
                                    <a:pt x="757" y="136"/>
                                    <a:pt x="758" y="137"/>
                                  </a:cubicBezTo>
                                  <a:cubicBezTo>
                                    <a:pt x="757" y="137"/>
                                    <a:pt x="757" y="137"/>
                                    <a:pt x="756" y="136"/>
                                  </a:cubicBezTo>
                                  <a:cubicBezTo>
                                    <a:pt x="756" y="135"/>
                                    <a:pt x="756" y="133"/>
                                    <a:pt x="756" y="132"/>
                                  </a:cubicBezTo>
                                  <a:cubicBezTo>
                                    <a:pt x="756" y="131"/>
                                    <a:pt x="754" y="131"/>
                                    <a:pt x="754" y="131"/>
                                  </a:cubicBezTo>
                                  <a:cubicBezTo>
                                    <a:pt x="754" y="130"/>
                                    <a:pt x="754" y="129"/>
                                    <a:pt x="754" y="129"/>
                                  </a:cubicBezTo>
                                  <a:cubicBezTo>
                                    <a:pt x="753" y="129"/>
                                    <a:pt x="752" y="129"/>
                                    <a:pt x="751" y="129"/>
                                  </a:cubicBezTo>
                                  <a:cubicBezTo>
                                    <a:pt x="751" y="129"/>
                                    <a:pt x="751" y="128"/>
                                    <a:pt x="750" y="127"/>
                                  </a:cubicBezTo>
                                  <a:cubicBezTo>
                                    <a:pt x="749" y="127"/>
                                    <a:pt x="748" y="127"/>
                                    <a:pt x="748" y="127"/>
                                  </a:cubicBezTo>
                                  <a:cubicBezTo>
                                    <a:pt x="747" y="127"/>
                                    <a:pt x="747" y="126"/>
                                    <a:pt x="747" y="125"/>
                                  </a:cubicBezTo>
                                  <a:cubicBezTo>
                                    <a:pt x="746" y="125"/>
                                    <a:pt x="746" y="125"/>
                                    <a:pt x="745" y="125"/>
                                  </a:cubicBezTo>
                                  <a:cubicBezTo>
                                    <a:pt x="744" y="125"/>
                                    <a:pt x="743" y="123"/>
                                    <a:pt x="741" y="123"/>
                                  </a:cubicBezTo>
                                  <a:cubicBezTo>
                                    <a:pt x="741" y="123"/>
                                    <a:pt x="741" y="123"/>
                                    <a:pt x="741" y="123"/>
                                  </a:cubicBezTo>
                                  <a:cubicBezTo>
                                    <a:pt x="740" y="122"/>
                                    <a:pt x="741" y="122"/>
                                    <a:pt x="741" y="121"/>
                                  </a:cubicBezTo>
                                  <a:cubicBezTo>
                                    <a:pt x="741" y="121"/>
                                    <a:pt x="740" y="120"/>
                                    <a:pt x="740" y="120"/>
                                  </a:cubicBezTo>
                                  <a:cubicBezTo>
                                    <a:pt x="739" y="120"/>
                                    <a:pt x="739" y="121"/>
                                    <a:pt x="738" y="120"/>
                                  </a:cubicBezTo>
                                  <a:cubicBezTo>
                                    <a:pt x="738" y="119"/>
                                    <a:pt x="738" y="119"/>
                                    <a:pt x="738" y="119"/>
                                  </a:cubicBezTo>
                                  <a:cubicBezTo>
                                    <a:pt x="736" y="119"/>
                                    <a:pt x="736" y="119"/>
                                    <a:pt x="734" y="119"/>
                                  </a:cubicBezTo>
                                  <a:cubicBezTo>
                                    <a:pt x="734" y="117"/>
                                    <a:pt x="733" y="116"/>
                                    <a:pt x="732" y="115"/>
                                  </a:cubicBezTo>
                                  <a:cubicBezTo>
                                    <a:pt x="731" y="115"/>
                                    <a:pt x="730" y="115"/>
                                    <a:pt x="730" y="115"/>
                                  </a:cubicBezTo>
                                  <a:cubicBezTo>
                                    <a:pt x="730" y="114"/>
                                    <a:pt x="730" y="114"/>
                                    <a:pt x="730" y="113"/>
                                  </a:cubicBezTo>
                                  <a:cubicBezTo>
                                    <a:pt x="730" y="113"/>
                                    <a:pt x="729" y="112"/>
                                    <a:pt x="729" y="112"/>
                                  </a:cubicBezTo>
                                  <a:cubicBezTo>
                                    <a:pt x="728" y="112"/>
                                    <a:pt x="726" y="112"/>
                                    <a:pt x="725" y="112"/>
                                  </a:cubicBezTo>
                                  <a:cubicBezTo>
                                    <a:pt x="725" y="112"/>
                                    <a:pt x="724" y="111"/>
                                    <a:pt x="723" y="111"/>
                                  </a:cubicBezTo>
                                  <a:cubicBezTo>
                                    <a:pt x="721" y="110"/>
                                    <a:pt x="721" y="112"/>
                                    <a:pt x="719" y="111"/>
                                  </a:cubicBezTo>
                                  <a:cubicBezTo>
                                    <a:pt x="718" y="111"/>
                                    <a:pt x="718" y="109"/>
                                    <a:pt x="717" y="109"/>
                                  </a:cubicBezTo>
                                  <a:cubicBezTo>
                                    <a:pt x="716" y="108"/>
                                    <a:pt x="714" y="109"/>
                                    <a:pt x="713" y="108"/>
                                  </a:cubicBezTo>
                                  <a:cubicBezTo>
                                    <a:pt x="711" y="107"/>
                                    <a:pt x="711" y="107"/>
                                    <a:pt x="711" y="107"/>
                                  </a:cubicBezTo>
                                  <a:cubicBezTo>
                                    <a:pt x="711" y="106"/>
                                    <a:pt x="711" y="106"/>
                                    <a:pt x="711" y="106"/>
                                  </a:cubicBezTo>
                                  <a:cubicBezTo>
                                    <a:pt x="710" y="106"/>
                                    <a:pt x="710" y="107"/>
                                    <a:pt x="710" y="107"/>
                                  </a:cubicBezTo>
                                  <a:cubicBezTo>
                                    <a:pt x="709" y="107"/>
                                    <a:pt x="706" y="107"/>
                                    <a:pt x="705" y="107"/>
                                  </a:cubicBezTo>
                                  <a:cubicBezTo>
                                    <a:pt x="704" y="107"/>
                                    <a:pt x="703" y="106"/>
                                    <a:pt x="701" y="106"/>
                                  </a:cubicBezTo>
                                  <a:cubicBezTo>
                                    <a:pt x="701" y="106"/>
                                    <a:pt x="701" y="107"/>
                                    <a:pt x="700" y="107"/>
                                  </a:cubicBezTo>
                                  <a:cubicBezTo>
                                    <a:pt x="699" y="107"/>
                                    <a:pt x="699" y="106"/>
                                    <a:pt x="698" y="106"/>
                                  </a:cubicBezTo>
                                  <a:cubicBezTo>
                                    <a:pt x="697" y="106"/>
                                    <a:pt x="695" y="107"/>
                                    <a:pt x="692" y="106"/>
                                  </a:cubicBezTo>
                                  <a:cubicBezTo>
                                    <a:pt x="692" y="106"/>
                                    <a:pt x="691" y="105"/>
                                    <a:pt x="691" y="105"/>
                                  </a:cubicBezTo>
                                  <a:cubicBezTo>
                                    <a:pt x="691" y="105"/>
                                    <a:pt x="690" y="105"/>
                                    <a:pt x="690" y="105"/>
                                  </a:cubicBezTo>
                                  <a:cubicBezTo>
                                    <a:pt x="690" y="107"/>
                                    <a:pt x="690" y="108"/>
                                    <a:pt x="690" y="109"/>
                                  </a:cubicBezTo>
                                  <a:cubicBezTo>
                                    <a:pt x="690" y="110"/>
                                    <a:pt x="691" y="109"/>
                                    <a:pt x="691" y="109"/>
                                  </a:cubicBezTo>
                                  <a:cubicBezTo>
                                    <a:pt x="691" y="110"/>
                                    <a:pt x="692" y="110"/>
                                    <a:pt x="692" y="110"/>
                                  </a:cubicBezTo>
                                  <a:cubicBezTo>
                                    <a:pt x="692" y="112"/>
                                    <a:pt x="692" y="113"/>
                                    <a:pt x="692" y="114"/>
                                  </a:cubicBezTo>
                                  <a:cubicBezTo>
                                    <a:pt x="692" y="114"/>
                                    <a:pt x="691" y="114"/>
                                    <a:pt x="691" y="114"/>
                                  </a:cubicBezTo>
                                  <a:cubicBezTo>
                                    <a:pt x="691" y="114"/>
                                    <a:pt x="690" y="115"/>
                                    <a:pt x="690" y="116"/>
                                  </a:cubicBezTo>
                                  <a:cubicBezTo>
                                    <a:pt x="689" y="116"/>
                                    <a:pt x="689" y="115"/>
                                    <a:pt x="689" y="116"/>
                                  </a:cubicBezTo>
                                  <a:cubicBezTo>
                                    <a:pt x="688" y="116"/>
                                    <a:pt x="689" y="117"/>
                                    <a:pt x="689" y="117"/>
                                  </a:cubicBezTo>
                                  <a:cubicBezTo>
                                    <a:pt x="688" y="117"/>
                                    <a:pt x="687" y="117"/>
                                    <a:pt x="686" y="117"/>
                                  </a:cubicBezTo>
                                  <a:cubicBezTo>
                                    <a:pt x="686" y="117"/>
                                    <a:pt x="686" y="117"/>
                                    <a:pt x="686" y="117"/>
                                  </a:cubicBezTo>
                                  <a:cubicBezTo>
                                    <a:pt x="685" y="118"/>
                                    <a:pt x="684" y="118"/>
                                    <a:pt x="683" y="118"/>
                                  </a:cubicBezTo>
                                  <a:cubicBezTo>
                                    <a:pt x="682" y="117"/>
                                    <a:pt x="682" y="115"/>
                                    <a:pt x="682" y="113"/>
                                  </a:cubicBezTo>
                                  <a:cubicBezTo>
                                    <a:pt x="681" y="113"/>
                                    <a:pt x="680" y="113"/>
                                    <a:pt x="680" y="113"/>
                                  </a:cubicBezTo>
                                  <a:cubicBezTo>
                                    <a:pt x="679" y="112"/>
                                    <a:pt x="680" y="109"/>
                                    <a:pt x="679" y="109"/>
                                  </a:cubicBezTo>
                                  <a:cubicBezTo>
                                    <a:pt x="679" y="110"/>
                                    <a:pt x="678" y="111"/>
                                    <a:pt x="677" y="111"/>
                                  </a:cubicBezTo>
                                  <a:cubicBezTo>
                                    <a:pt x="677" y="111"/>
                                    <a:pt x="677" y="110"/>
                                    <a:pt x="677" y="110"/>
                                  </a:cubicBezTo>
                                  <a:cubicBezTo>
                                    <a:pt x="675" y="110"/>
                                    <a:pt x="674" y="112"/>
                                    <a:pt x="672" y="112"/>
                                  </a:cubicBezTo>
                                  <a:cubicBezTo>
                                    <a:pt x="672" y="112"/>
                                    <a:pt x="672" y="111"/>
                                    <a:pt x="672" y="110"/>
                                  </a:cubicBezTo>
                                  <a:cubicBezTo>
                                    <a:pt x="671" y="110"/>
                                    <a:pt x="669" y="110"/>
                                    <a:pt x="669" y="109"/>
                                  </a:cubicBezTo>
                                  <a:cubicBezTo>
                                    <a:pt x="668" y="109"/>
                                    <a:pt x="666" y="110"/>
                                    <a:pt x="665" y="110"/>
                                  </a:cubicBezTo>
                                  <a:cubicBezTo>
                                    <a:pt x="665" y="110"/>
                                    <a:pt x="664" y="111"/>
                                    <a:pt x="664" y="111"/>
                                  </a:cubicBezTo>
                                  <a:cubicBezTo>
                                    <a:pt x="663" y="111"/>
                                    <a:pt x="663" y="110"/>
                                    <a:pt x="662" y="110"/>
                                  </a:cubicBezTo>
                                  <a:cubicBezTo>
                                    <a:pt x="662" y="110"/>
                                    <a:pt x="662" y="109"/>
                                    <a:pt x="662" y="109"/>
                                  </a:cubicBezTo>
                                  <a:cubicBezTo>
                                    <a:pt x="660" y="109"/>
                                    <a:pt x="657" y="109"/>
                                    <a:pt x="654" y="109"/>
                                  </a:cubicBezTo>
                                  <a:cubicBezTo>
                                    <a:pt x="654" y="109"/>
                                    <a:pt x="654" y="109"/>
                                    <a:pt x="653" y="109"/>
                                  </a:cubicBezTo>
                                  <a:cubicBezTo>
                                    <a:pt x="653" y="109"/>
                                    <a:pt x="651" y="110"/>
                                    <a:pt x="651" y="110"/>
                                  </a:cubicBezTo>
                                  <a:cubicBezTo>
                                    <a:pt x="650" y="111"/>
                                    <a:pt x="649" y="111"/>
                                    <a:pt x="648" y="111"/>
                                  </a:cubicBezTo>
                                  <a:cubicBezTo>
                                    <a:pt x="648" y="112"/>
                                    <a:pt x="648" y="114"/>
                                    <a:pt x="647" y="115"/>
                                  </a:cubicBezTo>
                                  <a:cubicBezTo>
                                    <a:pt x="647" y="115"/>
                                    <a:pt x="646" y="116"/>
                                    <a:pt x="646" y="116"/>
                                  </a:cubicBezTo>
                                  <a:cubicBezTo>
                                    <a:pt x="646" y="116"/>
                                    <a:pt x="646" y="115"/>
                                    <a:pt x="646" y="115"/>
                                  </a:cubicBezTo>
                                  <a:cubicBezTo>
                                    <a:pt x="645" y="114"/>
                                    <a:pt x="645" y="114"/>
                                    <a:pt x="645" y="114"/>
                                  </a:cubicBezTo>
                                  <a:cubicBezTo>
                                    <a:pt x="645" y="114"/>
                                    <a:pt x="645" y="113"/>
                                    <a:pt x="645" y="113"/>
                                  </a:cubicBezTo>
                                  <a:cubicBezTo>
                                    <a:pt x="645" y="112"/>
                                    <a:pt x="644" y="112"/>
                                    <a:pt x="644" y="112"/>
                                  </a:cubicBezTo>
                                  <a:cubicBezTo>
                                    <a:pt x="644" y="111"/>
                                    <a:pt x="644" y="111"/>
                                    <a:pt x="644" y="110"/>
                                  </a:cubicBezTo>
                                  <a:cubicBezTo>
                                    <a:pt x="643" y="110"/>
                                    <a:pt x="642" y="110"/>
                                    <a:pt x="642" y="110"/>
                                  </a:cubicBezTo>
                                  <a:cubicBezTo>
                                    <a:pt x="642" y="110"/>
                                    <a:pt x="642" y="108"/>
                                    <a:pt x="642" y="108"/>
                                  </a:cubicBezTo>
                                  <a:cubicBezTo>
                                    <a:pt x="641" y="107"/>
                                    <a:pt x="642" y="108"/>
                                    <a:pt x="641" y="107"/>
                                  </a:cubicBezTo>
                                  <a:cubicBezTo>
                                    <a:pt x="642" y="107"/>
                                    <a:pt x="642" y="106"/>
                                    <a:pt x="643" y="106"/>
                                  </a:cubicBezTo>
                                  <a:cubicBezTo>
                                    <a:pt x="642" y="105"/>
                                    <a:pt x="641" y="104"/>
                                    <a:pt x="640" y="103"/>
                                  </a:cubicBezTo>
                                  <a:cubicBezTo>
                                    <a:pt x="640" y="103"/>
                                    <a:pt x="639" y="104"/>
                                    <a:pt x="639" y="103"/>
                                  </a:cubicBezTo>
                                  <a:cubicBezTo>
                                    <a:pt x="638" y="103"/>
                                    <a:pt x="638" y="102"/>
                                    <a:pt x="638" y="101"/>
                                  </a:cubicBezTo>
                                  <a:cubicBezTo>
                                    <a:pt x="637" y="101"/>
                                    <a:pt x="636" y="101"/>
                                    <a:pt x="634" y="101"/>
                                  </a:cubicBezTo>
                                  <a:cubicBezTo>
                                    <a:pt x="634" y="101"/>
                                    <a:pt x="633" y="100"/>
                                    <a:pt x="632" y="100"/>
                                  </a:cubicBezTo>
                                  <a:cubicBezTo>
                                    <a:pt x="632" y="100"/>
                                    <a:pt x="631" y="100"/>
                                    <a:pt x="631" y="101"/>
                                  </a:cubicBezTo>
                                  <a:cubicBezTo>
                                    <a:pt x="631" y="101"/>
                                    <a:pt x="631" y="101"/>
                                    <a:pt x="631" y="101"/>
                                  </a:cubicBezTo>
                                  <a:cubicBezTo>
                                    <a:pt x="630" y="101"/>
                                    <a:pt x="630" y="100"/>
                                    <a:pt x="629" y="100"/>
                                  </a:cubicBezTo>
                                  <a:cubicBezTo>
                                    <a:pt x="628" y="100"/>
                                    <a:pt x="627" y="101"/>
                                    <a:pt x="626" y="101"/>
                                  </a:cubicBezTo>
                                  <a:cubicBezTo>
                                    <a:pt x="625" y="100"/>
                                    <a:pt x="625" y="100"/>
                                    <a:pt x="625" y="100"/>
                                  </a:cubicBezTo>
                                  <a:cubicBezTo>
                                    <a:pt x="625" y="100"/>
                                    <a:pt x="623" y="101"/>
                                    <a:pt x="622" y="101"/>
                                  </a:cubicBezTo>
                                  <a:cubicBezTo>
                                    <a:pt x="621" y="100"/>
                                    <a:pt x="621" y="100"/>
                                    <a:pt x="619" y="100"/>
                                  </a:cubicBezTo>
                                  <a:cubicBezTo>
                                    <a:pt x="618" y="100"/>
                                    <a:pt x="617" y="102"/>
                                    <a:pt x="614" y="101"/>
                                  </a:cubicBezTo>
                                  <a:cubicBezTo>
                                    <a:pt x="613" y="101"/>
                                    <a:pt x="613" y="100"/>
                                    <a:pt x="611" y="101"/>
                                  </a:cubicBezTo>
                                  <a:cubicBezTo>
                                    <a:pt x="609" y="101"/>
                                    <a:pt x="607" y="102"/>
                                    <a:pt x="605" y="102"/>
                                  </a:cubicBezTo>
                                  <a:cubicBezTo>
                                    <a:pt x="603" y="102"/>
                                    <a:pt x="602" y="102"/>
                                    <a:pt x="600" y="102"/>
                                  </a:cubicBezTo>
                                  <a:cubicBezTo>
                                    <a:pt x="598" y="102"/>
                                    <a:pt x="597" y="103"/>
                                    <a:pt x="595" y="102"/>
                                  </a:cubicBezTo>
                                  <a:cubicBezTo>
                                    <a:pt x="595" y="102"/>
                                    <a:pt x="594" y="103"/>
                                    <a:pt x="595" y="103"/>
                                  </a:cubicBezTo>
                                  <a:cubicBezTo>
                                    <a:pt x="592" y="102"/>
                                    <a:pt x="592" y="102"/>
                                    <a:pt x="590" y="103"/>
                                  </a:cubicBezTo>
                                  <a:cubicBezTo>
                                    <a:pt x="591" y="101"/>
                                    <a:pt x="592" y="100"/>
                                    <a:pt x="594" y="99"/>
                                  </a:cubicBezTo>
                                  <a:cubicBezTo>
                                    <a:pt x="594" y="97"/>
                                    <a:pt x="594" y="97"/>
                                    <a:pt x="594" y="97"/>
                                  </a:cubicBezTo>
                                  <a:cubicBezTo>
                                    <a:pt x="593" y="97"/>
                                    <a:pt x="592" y="97"/>
                                    <a:pt x="591" y="97"/>
                                  </a:cubicBezTo>
                                  <a:cubicBezTo>
                                    <a:pt x="592" y="97"/>
                                    <a:pt x="591" y="96"/>
                                    <a:pt x="591" y="95"/>
                                  </a:cubicBezTo>
                                  <a:cubicBezTo>
                                    <a:pt x="592" y="95"/>
                                    <a:pt x="592" y="95"/>
                                    <a:pt x="592" y="95"/>
                                  </a:cubicBezTo>
                                  <a:cubicBezTo>
                                    <a:pt x="591" y="95"/>
                                    <a:pt x="593" y="95"/>
                                    <a:pt x="593" y="95"/>
                                  </a:cubicBezTo>
                                  <a:cubicBezTo>
                                    <a:pt x="593" y="95"/>
                                    <a:pt x="593" y="96"/>
                                    <a:pt x="594" y="96"/>
                                  </a:cubicBezTo>
                                  <a:cubicBezTo>
                                    <a:pt x="594" y="96"/>
                                    <a:pt x="595" y="96"/>
                                    <a:pt x="595" y="96"/>
                                  </a:cubicBezTo>
                                  <a:cubicBezTo>
                                    <a:pt x="595" y="95"/>
                                    <a:pt x="596" y="94"/>
                                    <a:pt x="596" y="93"/>
                                  </a:cubicBezTo>
                                  <a:cubicBezTo>
                                    <a:pt x="595" y="93"/>
                                    <a:pt x="594" y="91"/>
                                    <a:pt x="593" y="91"/>
                                  </a:cubicBezTo>
                                  <a:cubicBezTo>
                                    <a:pt x="591" y="91"/>
                                    <a:pt x="591" y="92"/>
                                    <a:pt x="590" y="92"/>
                                  </a:cubicBezTo>
                                  <a:cubicBezTo>
                                    <a:pt x="590" y="91"/>
                                    <a:pt x="589" y="90"/>
                                    <a:pt x="589" y="90"/>
                                  </a:cubicBezTo>
                                  <a:cubicBezTo>
                                    <a:pt x="586" y="90"/>
                                    <a:pt x="584" y="90"/>
                                    <a:pt x="582" y="91"/>
                                  </a:cubicBezTo>
                                  <a:cubicBezTo>
                                    <a:pt x="581" y="93"/>
                                    <a:pt x="580" y="94"/>
                                    <a:pt x="579" y="97"/>
                                  </a:cubicBezTo>
                                  <a:cubicBezTo>
                                    <a:pt x="579" y="97"/>
                                    <a:pt x="578" y="98"/>
                                    <a:pt x="578" y="98"/>
                                  </a:cubicBezTo>
                                  <a:cubicBezTo>
                                    <a:pt x="578" y="98"/>
                                    <a:pt x="574" y="99"/>
                                    <a:pt x="574" y="99"/>
                                  </a:cubicBezTo>
                                  <a:cubicBezTo>
                                    <a:pt x="573" y="98"/>
                                    <a:pt x="573" y="98"/>
                                    <a:pt x="573" y="98"/>
                                  </a:cubicBezTo>
                                  <a:cubicBezTo>
                                    <a:pt x="572" y="97"/>
                                    <a:pt x="574" y="97"/>
                                    <a:pt x="575" y="97"/>
                                  </a:cubicBezTo>
                                  <a:cubicBezTo>
                                    <a:pt x="575" y="96"/>
                                    <a:pt x="574" y="96"/>
                                    <a:pt x="574" y="96"/>
                                  </a:cubicBezTo>
                                  <a:cubicBezTo>
                                    <a:pt x="574" y="95"/>
                                    <a:pt x="574" y="95"/>
                                    <a:pt x="574" y="95"/>
                                  </a:cubicBezTo>
                                  <a:cubicBezTo>
                                    <a:pt x="577" y="94"/>
                                    <a:pt x="576" y="94"/>
                                    <a:pt x="577" y="92"/>
                                  </a:cubicBezTo>
                                  <a:cubicBezTo>
                                    <a:pt x="577" y="92"/>
                                    <a:pt x="578" y="92"/>
                                    <a:pt x="578" y="92"/>
                                  </a:cubicBezTo>
                                  <a:cubicBezTo>
                                    <a:pt x="578" y="93"/>
                                    <a:pt x="578" y="93"/>
                                    <a:pt x="578" y="93"/>
                                  </a:cubicBezTo>
                                  <a:cubicBezTo>
                                    <a:pt x="578" y="93"/>
                                    <a:pt x="577" y="94"/>
                                    <a:pt x="578" y="94"/>
                                  </a:cubicBezTo>
                                  <a:cubicBezTo>
                                    <a:pt x="579" y="93"/>
                                    <a:pt x="579" y="92"/>
                                    <a:pt x="579" y="91"/>
                                  </a:cubicBezTo>
                                  <a:cubicBezTo>
                                    <a:pt x="577" y="91"/>
                                    <a:pt x="573" y="92"/>
                                    <a:pt x="570" y="92"/>
                                  </a:cubicBezTo>
                                  <a:cubicBezTo>
                                    <a:pt x="569" y="88"/>
                                    <a:pt x="570" y="89"/>
                                    <a:pt x="574" y="90"/>
                                  </a:cubicBezTo>
                                  <a:cubicBezTo>
                                    <a:pt x="574" y="89"/>
                                    <a:pt x="574" y="89"/>
                                    <a:pt x="574" y="89"/>
                                  </a:cubicBezTo>
                                  <a:cubicBezTo>
                                    <a:pt x="573" y="89"/>
                                    <a:pt x="571" y="88"/>
                                    <a:pt x="569" y="88"/>
                                  </a:cubicBezTo>
                                  <a:cubicBezTo>
                                    <a:pt x="568" y="87"/>
                                    <a:pt x="568" y="87"/>
                                    <a:pt x="568" y="87"/>
                                  </a:cubicBezTo>
                                  <a:cubicBezTo>
                                    <a:pt x="567" y="87"/>
                                    <a:pt x="566" y="88"/>
                                    <a:pt x="565" y="88"/>
                                  </a:cubicBezTo>
                                  <a:cubicBezTo>
                                    <a:pt x="564" y="88"/>
                                    <a:pt x="562" y="87"/>
                                    <a:pt x="562" y="87"/>
                                  </a:cubicBezTo>
                                  <a:cubicBezTo>
                                    <a:pt x="561" y="87"/>
                                    <a:pt x="560" y="87"/>
                                    <a:pt x="559" y="87"/>
                                  </a:cubicBezTo>
                                  <a:cubicBezTo>
                                    <a:pt x="559" y="87"/>
                                    <a:pt x="556" y="86"/>
                                    <a:pt x="556" y="86"/>
                                  </a:cubicBezTo>
                                  <a:cubicBezTo>
                                    <a:pt x="556" y="86"/>
                                    <a:pt x="555" y="85"/>
                                    <a:pt x="555" y="85"/>
                                  </a:cubicBezTo>
                                  <a:cubicBezTo>
                                    <a:pt x="554" y="84"/>
                                    <a:pt x="553" y="85"/>
                                    <a:pt x="552" y="85"/>
                                  </a:cubicBezTo>
                                  <a:cubicBezTo>
                                    <a:pt x="552" y="85"/>
                                    <a:pt x="552" y="85"/>
                                    <a:pt x="552" y="85"/>
                                  </a:cubicBezTo>
                                  <a:cubicBezTo>
                                    <a:pt x="552" y="86"/>
                                    <a:pt x="553" y="85"/>
                                    <a:pt x="553" y="85"/>
                                  </a:cubicBezTo>
                                  <a:cubicBezTo>
                                    <a:pt x="553" y="85"/>
                                    <a:pt x="553" y="86"/>
                                    <a:pt x="553" y="86"/>
                                  </a:cubicBezTo>
                                  <a:cubicBezTo>
                                    <a:pt x="554" y="86"/>
                                    <a:pt x="554" y="86"/>
                                    <a:pt x="554" y="86"/>
                                  </a:cubicBezTo>
                                  <a:cubicBezTo>
                                    <a:pt x="553" y="87"/>
                                    <a:pt x="553" y="87"/>
                                    <a:pt x="553" y="87"/>
                                  </a:cubicBezTo>
                                  <a:cubicBezTo>
                                    <a:pt x="552" y="88"/>
                                    <a:pt x="550" y="88"/>
                                    <a:pt x="549" y="87"/>
                                  </a:cubicBezTo>
                                  <a:cubicBezTo>
                                    <a:pt x="549" y="88"/>
                                    <a:pt x="549" y="89"/>
                                    <a:pt x="549" y="89"/>
                                  </a:cubicBezTo>
                                  <a:cubicBezTo>
                                    <a:pt x="549" y="89"/>
                                    <a:pt x="552" y="90"/>
                                    <a:pt x="551" y="90"/>
                                  </a:cubicBezTo>
                                  <a:cubicBezTo>
                                    <a:pt x="551" y="90"/>
                                    <a:pt x="552" y="90"/>
                                    <a:pt x="553" y="90"/>
                                  </a:cubicBezTo>
                                  <a:cubicBezTo>
                                    <a:pt x="553" y="91"/>
                                    <a:pt x="553" y="91"/>
                                    <a:pt x="553" y="91"/>
                                  </a:cubicBezTo>
                                  <a:cubicBezTo>
                                    <a:pt x="549" y="90"/>
                                    <a:pt x="547" y="90"/>
                                    <a:pt x="548" y="95"/>
                                  </a:cubicBezTo>
                                  <a:cubicBezTo>
                                    <a:pt x="548" y="95"/>
                                    <a:pt x="549" y="95"/>
                                    <a:pt x="549" y="95"/>
                                  </a:cubicBezTo>
                                  <a:cubicBezTo>
                                    <a:pt x="549" y="96"/>
                                    <a:pt x="549" y="97"/>
                                    <a:pt x="549" y="97"/>
                                  </a:cubicBezTo>
                                  <a:cubicBezTo>
                                    <a:pt x="549" y="97"/>
                                    <a:pt x="548" y="98"/>
                                    <a:pt x="547" y="98"/>
                                  </a:cubicBezTo>
                                  <a:cubicBezTo>
                                    <a:pt x="547" y="98"/>
                                    <a:pt x="547" y="97"/>
                                    <a:pt x="546" y="97"/>
                                  </a:cubicBezTo>
                                  <a:cubicBezTo>
                                    <a:pt x="546" y="97"/>
                                    <a:pt x="545" y="98"/>
                                    <a:pt x="545" y="98"/>
                                  </a:cubicBezTo>
                                  <a:cubicBezTo>
                                    <a:pt x="545" y="97"/>
                                    <a:pt x="545" y="97"/>
                                    <a:pt x="545" y="96"/>
                                  </a:cubicBezTo>
                                  <a:cubicBezTo>
                                    <a:pt x="545" y="96"/>
                                    <a:pt x="544" y="95"/>
                                    <a:pt x="544" y="95"/>
                                  </a:cubicBezTo>
                                  <a:cubicBezTo>
                                    <a:pt x="544" y="95"/>
                                    <a:pt x="543" y="96"/>
                                    <a:pt x="543" y="96"/>
                                  </a:cubicBezTo>
                                  <a:cubicBezTo>
                                    <a:pt x="543" y="96"/>
                                    <a:pt x="543" y="95"/>
                                    <a:pt x="542" y="95"/>
                                  </a:cubicBezTo>
                                  <a:cubicBezTo>
                                    <a:pt x="542" y="96"/>
                                    <a:pt x="542" y="96"/>
                                    <a:pt x="542" y="96"/>
                                  </a:cubicBezTo>
                                  <a:cubicBezTo>
                                    <a:pt x="542" y="96"/>
                                    <a:pt x="542" y="97"/>
                                    <a:pt x="541" y="97"/>
                                  </a:cubicBezTo>
                                  <a:cubicBezTo>
                                    <a:pt x="542" y="98"/>
                                    <a:pt x="542" y="98"/>
                                    <a:pt x="543" y="98"/>
                                  </a:cubicBezTo>
                                  <a:cubicBezTo>
                                    <a:pt x="541" y="99"/>
                                    <a:pt x="540" y="99"/>
                                    <a:pt x="538" y="99"/>
                                  </a:cubicBezTo>
                                  <a:cubicBezTo>
                                    <a:pt x="538" y="99"/>
                                    <a:pt x="538" y="99"/>
                                    <a:pt x="538" y="99"/>
                                  </a:cubicBezTo>
                                  <a:cubicBezTo>
                                    <a:pt x="537" y="98"/>
                                    <a:pt x="536" y="99"/>
                                    <a:pt x="536" y="99"/>
                                  </a:cubicBezTo>
                                  <a:cubicBezTo>
                                    <a:pt x="536" y="99"/>
                                    <a:pt x="536" y="98"/>
                                    <a:pt x="535" y="98"/>
                                  </a:cubicBezTo>
                                  <a:cubicBezTo>
                                    <a:pt x="534" y="97"/>
                                    <a:pt x="532" y="96"/>
                                    <a:pt x="531" y="95"/>
                                  </a:cubicBezTo>
                                  <a:cubicBezTo>
                                    <a:pt x="531" y="95"/>
                                    <a:pt x="531" y="95"/>
                                    <a:pt x="531" y="95"/>
                                  </a:cubicBezTo>
                                  <a:cubicBezTo>
                                    <a:pt x="530" y="95"/>
                                    <a:pt x="530" y="95"/>
                                    <a:pt x="529" y="95"/>
                                  </a:cubicBezTo>
                                  <a:cubicBezTo>
                                    <a:pt x="529" y="95"/>
                                    <a:pt x="528" y="94"/>
                                    <a:pt x="528" y="94"/>
                                  </a:cubicBezTo>
                                  <a:cubicBezTo>
                                    <a:pt x="525" y="93"/>
                                    <a:pt x="524" y="96"/>
                                    <a:pt x="522" y="97"/>
                                  </a:cubicBezTo>
                                  <a:cubicBezTo>
                                    <a:pt x="522" y="97"/>
                                    <a:pt x="521" y="97"/>
                                    <a:pt x="521" y="97"/>
                                  </a:cubicBezTo>
                                  <a:cubicBezTo>
                                    <a:pt x="521" y="97"/>
                                    <a:pt x="519" y="97"/>
                                    <a:pt x="519" y="98"/>
                                  </a:cubicBezTo>
                                  <a:cubicBezTo>
                                    <a:pt x="519" y="97"/>
                                    <a:pt x="520" y="95"/>
                                    <a:pt x="519" y="95"/>
                                  </a:cubicBezTo>
                                  <a:cubicBezTo>
                                    <a:pt x="519" y="95"/>
                                    <a:pt x="519" y="95"/>
                                    <a:pt x="519" y="94"/>
                                  </a:cubicBezTo>
                                  <a:cubicBezTo>
                                    <a:pt x="518" y="94"/>
                                    <a:pt x="518" y="94"/>
                                    <a:pt x="518" y="94"/>
                                  </a:cubicBezTo>
                                  <a:cubicBezTo>
                                    <a:pt x="517" y="93"/>
                                    <a:pt x="518" y="93"/>
                                    <a:pt x="518" y="92"/>
                                  </a:cubicBezTo>
                                  <a:cubicBezTo>
                                    <a:pt x="518" y="92"/>
                                    <a:pt x="517" y="92"/>
                                    <a:pt x="517" y="92"/>
                                  </a:cubicBezTo>
                                  <a:cubicBezTo>
                                    <a:pt x="515" y="94"/>
                                    <a:pt x="515" y="94"/>
                                    <a:pt x="515" y="94"/>
                                  </a:cubicBezTo>
                                  <a:cubicBezTo>
                                    <a:pt x="515" y="95"/>
                                    <a:pt x="516" y="96"/>
                                    <a:pt x="515" y="97"/>
                                  </a:cubicBezTo>
                                  <a:cubicBezTo>
                                    <a:pt x="515" y="97"/>
                                    <a:pt x="514" y="98"/>
                                    <a:pt x="514" y="98"/>
                                  </a:cubicBezTo>
                                  <a:cubicBezTo>
                                    <a:pt x="514" y="101"/>
                                    <a:pt x="513" y="101"/>
                                    <a:pt x="512" y="103"/>
                                  </a:cubicBezTo>
                                  <a:cubicBezTo>
                                    <a:pt x="512" y="104"/>
                                    <a:pt x="512" y="105"/>
                                    <a:pt x="511" y="105"/>
                                  </a:cubicBezTo>
                                  <a:cubicBezTo>
                                    <a:pt x="511" y="105"/>
                                    <a:pt x="510" y="105"/>
                                    <a:pt x="510" y="105"/>
                                  </a:cubicBezTo>
                                  <a:cubicBezTo>
                                    <a:pt x="510" y="105"/>
                                    <a:pt x="509" y="105"/>
                                    <a:pt x="509" y="105"/>
                                  </a:cubicBezTo>
                                  <a:cubicBezTo>
                                    <a:pt x="510" y="103"/>
                                    <a:pt x="509" y="103"/>
                                    <a:pt x="510" y="101"/>
                                  </a:cubicBezTo>
                                  <a:cubicBezTo>
                                    <a:pt x="510" y="101"/>
                                    <a:pt x="509" y="101"/>
                                    <a:pt x="509" y="101"/>
                                  </a:cubicBezTo>
                                  <a:cubicBezTo>
                                    <a:pt x="509" y="102"/>
                                    <a:pt x="509" y="102"/>
                                    <a:pt x="509" y="102"/>
                                  </a:cubicBezTo>
                                  <a:cubicBezTo>
                                    <a:pt x="507" y="102"/>
                                    <a:pt x="506" y="101"/>
                                    <a:pt x="506" y="100"/>
                                  </a:cubicBezTo>
                                  <a:cubicBezTo>
                                    <a:pt x="504" y="100"/>
                                    <a:pt x="504" y="100"/>
                                    <a:pt x="502" y="101"/>
                                  </a:cubicBezTo>
                                  <a:cubicBezTo>
                                    <a:pt x="501" y="100"/>
                                    <a:pt x="501" y="99"/>
                                    <a:pt x="500" y="98"/>
                                  </a:cubicBezTo>
                                  <a:cubicBezTo>
                                    <a:pt x="499" y="98"/>
                                    <a:pt x="499" y="98"/>
                                    <a:pt x="498" y="98"/>
                                  </a:cubicBezTo>
                                  <a:cubicBezTo>
                                    <a:pt x="498" y="98"/>
                                    <a:pt x="498" y="98"/>
                                    <a:pt x="498" y="98"/>
                                  </a:cubicBezTo>
                                  <a:cubicBezTo>
                                    <a:pt x="498" y="97"/>
                                    <a:pt x="498" y="97"/>
                                    <a:pt x="499" y="96"/>
                                  </a:cubicBezTo>
                                  <a:cubicBezTo>
                                    <a:pt x="501" y="95"/>
                                    <a:pt x="501" y="97"/>
                                    <a:pt x="500" y="94"/>
                                  </a:cubicBezTo>
                                  <a:cubicBezTo>
                                    <a:pt x="499" y="94"/>
                                    <a:pt x="499" y="94"/>
                                    <a:pt x="499" y="94"/>
                                  </a:cubicBezTo>
                                  <a:cubicBezTo>
                                    <a:pt x="498" y="94"/>
                                    <a:pt x="499" y="95"/>
                                    <a:pt x="499" y="95"/>
                                  </a:cubicBezTo>
                                  <a:cubicBezTo>
                                    <a:pt x="499" y="95"/>
                                    <a:pt x="499" y="96"/>
                                    <a:pt x="499" y="96"/>
                                  </a:cubicBezTo>
                                  <a:cubicBezTo>
                                    <a:pt x="498" y="96"/>
                                    <a:pt x="498" y="96"/>
                                    <a:pt x="497" y="96"/>
                                  </a:cubicBezTo>
                                  <a:cubicBezTo>
                                    <a:pt x="496" y="93"/>
                                    <a:pt x="494" y="92"/>
                                    <a:pt x="492" y="91"/>
                                  </a:cubicBezTo>
                                  <a:cubicBezTo>
                                    <a:pt x="491" y="91"/>
                                    <a:pt x="491" y="91"/>
                                    <a:pt x="490" y="91"/>
                                  </a:cubicBezTo>
                                  <a:cubicBezTo>
                                    <a:pt x="489" y="92"/>
                                    <a:pt x="491" y="94"/>
                                    <a:pt x="491" y="94"/>
                                  </a:cubicBezTo>
                                  <a:cubicBezTo>
                                    <a:pt x="491" y="95"/>
                                    <a:pt x="491" y="96"/>
                                    <a:pt x="490" y="95"/>
                                  </a:cubicBezTo>
                                  <a:cubicBezTo>
                                    <a:pt x="490" y="95"/>
                                    <a:pt x="491" y="96"/>
                                    <a:pt x="490" y="95"/>
                                  </a:cubicBezTo>
                                  <a:cubicBezTo>
                                    <a:pt x="489" y="95"/>
                                    <a:pt x="489" y="92"/>
                                    <a:pt x="488" y="91"/>
                                  </a:cubicBezTo>
                                  <a:cubicBezTo>
                                    <a:pt x="487" y="91"/>
                                    <a:pt x="486" y="91"/>
                                    <a:pt x="486" y="91"/>
                                  </a:cubicBezTo>
                                  <a:cubicBezTo>
                                    <a:pt x="485" y="91"/>
                                    <a:pt x="482" y="90"/>
                                    <a:pt x="483" y="90"/>
                                  </a:cubicBezTo>
                                  <a:cubicBezTo>
                                    <a:pt x="484" y="90"/>
                                    <a:pt x="485" y="90"/>
                                    <a:pt x="486" y="90"/>
                                  </a:cubicBezTo>
                                  <a:cubicBezTo>
                                    <a:pt x="486" y="89"/>
                                    <a:pt x="486" y="89"/>
                                    <a:pt x="486" y="88"/>
                                  </a:cubicBezTo>
                                  <a:cubicBezTo>
                                    <a:pt x="485" y="88"/>
                                    <a:pt x="484" y="88"/>
                                    <a:pt x="483" y="88"/>
                                  </a:cubicBezTo>
                                  <a:cubicBezTo>
                                    <a:pt x="483" y="90"/>
                                    <a:pt x="483" y="90"/>
                                    <a:pt x="483" y="90"/>
                                  </a:cubicBezTo>
                                  <a:cubicBezTo>
                                    <a:pt x="482" y="90"/>
                                    <a:pt x="482" y="90"/>
                                    <a:pt x="482" y="90"/>
                                  </a:cubicBezTo>
                                  <a:cubicBezTo>
                                    <a:pt x="482" y="90"/>
                                    <a:pt x="481" y="89"/>
                                    <a:pt x="481" y="89"/>
                                  </a:cubicBezTo>
                                  <a:cubicBezTo>
                                    <a:pt x="480" y="88"/>
                                    <a:pt x="479" y="89"/>
                                    <a:pt x="479" y="89"/>
                                  </a:cubicBezTo>
                                  <a:cubicBezTo>
                                    <a:pt x="479" y="89"/>
                                    <a:pt x="479" y="89"/>
                                    <a:pt x="480" y="88"/>
                                  </a:cubicBezTo>
                                  <a:cubicBezTo>
                                    <a:pt x="480" y="88"/>
                                    <a:pt x="480" y="88"/>
                                    <a:pt x="481" y="87"/>
                                  </a:cubicBezTo>
                                  <a:cubicBezTo>
                                    <a:pt x="481" y="87"/>
                                    <a:pt x="480" y="86"/>
                                    <a:pt x="480" y="86"/>
                                  </a:cubicBezTo>
                                  <a:cubicBezTo>
                                    <a:pt x="480" y="86"/>
                                    <a:pt x="479" y="87"/>
                                    <a:pt x="479" y="87"/>
                                  </a:cubicBezTo>
                                  <a:cubicBezTo>
                                    <a:pt x="476" y="87"/>
                                    <a:pt x="479" y="86"/>
                                    <a:pt x="479" y="86"/>
                                  </a:cubicBezTo>
                                  <a:cubicBezTo>
                                    <a:pt x="480" y="85"/>
                                    <a:pt x="479" y="85"/>
                                    <a:pt x="480" y="85"/>
                                  </a:cubicBezTo>
                                  <a:cubicBezTo>
                                    <a:pt x="480" y="84"/>
                                    <a:pt x="481" y="85"/>
                                    <a:pt x="481" y="85"/>
                                  </a:cubicBezTo>
                                  <a:cubicBezTo>
                                    <a:pt x="482" y="84"/>
                                    <a:pt x="482" y="84"/>
                                    <a:pt x="483" y="84"/>
                                  </a:cubicBezTo>
                                  <a:cubicBezTo>
                                    <a:pt x="483" y="83"/>
                                    <a:pt x="484" y="84"/>
                                    <a:pt x="484" y="84"/>
                                  </a:cubicBezTo>
                                  <a:cubicBezTo>
                                    <a:pt x="485" y="83"/>
                                    <a:pt x="486" y="82"/>
                                    <a:pt x="487" y="81"/>
                                  </a:cubicBezTo>
                                  <a:cubicBezTo>
                                    <a:pt x="487" y="81"/>
                                    <a:pt x="487" y="81"/>
                                    <a:pt x="487" y="81"/>
                                  </a:cubicBezTo>
                                  <a:cubicBezTo>
                                    <a:pt x="487" y="81"/>
                                    <a:pt x="487" y="80"/>
                                    <a:pt x="487" y="79"/>
                                  </a:cubicBezTo>
                                  <a:cubicBezTo>
                                    <a:pt x="487" y="79"/>
                                    <a:pt x="485" y="80"/>
                                    <a:pt x="484" y="79"/>
                                  </a:cubicBezTo>
                                  <a:cubicBezTo>
                                    <a:pt x="484" y="79"/>
                                    <a:pt x="483" y="78"/>
                                    <a:pt x="483" y="77"/>
                                  </a:cubicBezTo>
                                  <a:cubicBezTo>
                                    <a:pt x="482" y="77"/>
                                    <a:pt x="481" y="78"/>
                                    <a:pt x="481" y="77"/>
                                  </a:cubicBezTo>
                                  <a:cubicBezTo>
                                    <a:pt x="481" y="77"/>
                                    <a:pt x="481" y="77"/>
                                    <a:pt x="481" y="77"/>
                                  </a:cubicBezTo>
                                  <a:cubicBezTo>
                                    <a:pt x="479" y="76"/>
                                    <a:pt x="477" y="76"/>
                                    <a:pt x="476" y="76"/>
                                  </a:cubicBezTo>
                                  <a:cubicBezTo>
                                    <a:pt x="471" y="77"/>
                                    <a:pt x="471" y="78"/>
                                    <a:pt x="471" y="81"/>
                                  </a:cubicBezTo>
                                  <a:cubicBezTo>
                                    <a:pt x="472" y="81"/>
                                    <a:pt x="472" y="81"/>
                                    <a:pt x="473" y="82"/>
                                  </a:cubicBezTo>
                                  <a:cubicBezTo>
                                    <a:pt x="473" y="82"/>
                                    <a:pt x="473" y="83"/>
                                    <a:pt x="473" y="83"/>
                                  </a:cubicBezTo>
                                  <a:cubicBezTo>
                                    <a:pt x="474" y="83"/>
                                    <a:pt x="475" y="83"/>
                                    <a:pt x="476" y="83"/>
                                  </a:cubicBezTo>
                                  <a:cubicBezTo>
                                    <a:pt x="477" y="83"/>
                                    <a:pt x="478" y="84"/>
                                    <a:pt x="478" y="84"/>
                                  </a:cubicBezTo>
                                  <a:cubicBezTo>
                                    <a:pt x="479" y="85"/>
                                    <a:pt x="478" y="85"/>
                                    <a:pt x="477" y="85"/>
                                  </a:cubicBezTo>
                                  <a:cubicBezTo>
                                    <a:pt x="477" y="85"/>
                                    <a:pt x="477" y="86"/>
                                    <a:pt x="477" y="86"/>
                                  </a:cubicBezTo>
                                  <a:cubicBezTo>
                                    <a:pt x="475" y="86"/>
                                    <a:pt x="475" y="86"/>
                                    <a:pt x="475" y="86"/>
                                  </a:cubicBezTo>
                                  <a:cubicBezTo>
                                    <a:pt x="474" y="87"/>
                                    <a:pt x="474" y="87"/>
                                    <a:pt x="475" y="88"/>
                                  </a:cubicBezTo>
                                  <a:cubicBezTo>
                                    <a:pt x="473" y="88"/>
                                    <a:pt x="471" y="88"/>
                                    <a:pt x="470" y="87"/>
                                  </a:cubicBezTo>
                                  <a:cubicBezTo>
                                    <a:pt x="469" y="87"/>
                                    <a:pt x="468" y="86"/>
                                    <a:pt x="468" y="86"/>
                                  </a:cubicBezTo>
                                  <a:cubicBezTo>
                                    <a:pt x="467" y="86"/>
                                    <a:pt x="467" y="86"/>
                                    <a:pt x="466" y="86"/>
                                  </a:cubicBezTo>
                                  <a:cubicBezTo>
                                    <a:pt x="466" y="86"/>
                                    <a:pt x="464" y="85"/>
                                    <a:pt x="464" y="85"/>
                                  </a:cubicBezTo>
                                  <a:cubicBezTo>
                                    <a:pt x="463" y="85"/>
                                    <a:pt x="463" y="85"/>
                                    <a:pt x="463" y="85"/>
                                  </a:cubicBezTo>
                                  <a:cubicBezTo>
                                    <a:pt x="461" y="86"/>
                                    <a:pt x="460" y="84"/>
                                    <a:pt x="458" y="85"/>
                                  </a:cubicBezTo>
                                  <a:cubicBezTo>
                                    <a:pt x="458" y="85"/>
                                    <a:pt x="458" y="86"/>
                                    <a:pt x="458" y="86"/>
                                  </a:cubicBezTo>
                                  <a:cubicBezTo>
                                    <a:pt x="458" y="86"/>
                                    <a:pt x="458" y="86"/>
                                    <a:pt x="457" y="86"/>
                                  </a:cubicBezTo>
                                  <a:cubicBezTo>
                                    <a:pt x="457" y="85"/>
                                    <a:pt x="456" y="84"/>
                                    <a:pt x="456" y="84"/>
                                  </a:cubicBezTo>
                                  <a:cubicBezTo>
                                    <a:pt x="455" y="84"/>
                                    <a:pt x="455" y="84"/>
                                    <a:pt x="454" y="84"/>
                                  </a:cubicBezTo>
                                  <a:cubicBezTo>
                                    <a:pt x="454" y="84"/>
                                    <a:pt x="454" y="84"/>
                                    <a:pt x="454" y="84"/>
                                  </a:cubicBezTo>
                                  <a:cubicBezTo>
                                    <a:pt x="453" y="83"/>
                                    <a:pt x="453" y="84"/>
                                    <a:pt x="452" y="83"/>
                                  </a:cubicBezTo>
                                  <a:cubicBezTo>
                                    <a:pt x="451" y="83"/>
                                    <a:pt x="450" y="82"/>
                                    <a:pt x="450" y="82"/>
                                  </a:cubicBezTo>
                                  <a:cubicBezTo>
                                    <a:pt x="450" y="82"/>
                                    <a:pt x="449" y="81"/>
                                    <a:pt x="450" y="81"/>
                                  </a:cubicBezTo>
                                  <a:cubicBezTo>
                                    <a:pt x="450" y="81"/>
                                    <a:pt x="450" y="81"/>
                                    <a:pt x="450" y="81"/>
                                  </a:cubicBezTo>
                                  <a:cubicBezTo>
                                    <a:pt x="450" y="80"/>
                                    <a:pt x="450" y="79"/>
                                    <a:pt x="450" y="78"/>
                                  </a:cubicBezTo>
                                  <a:cubicBezTo>
                                    <a:pt x="449" y="78"/>
                                    <a:pt x="447" y="77"/>
                                    <a:pt x="445" y="77"/>
                                  </a:cubicBezTo>
                                  <a:cubicBezTo>
                                    <a:pt x="444" y="77"/>
                                    <a:pt x="443" y="78"/>
                                    <a:pt x="443" y="78"/>
                                  </a:cubicBezTo>
                                  <a:cubicBezTo>
                                    <a:pt x="442" y="77"/>
                                    <a:pt x="442" y="77"/>
                                    <a:pt x="442" y="77"/>
                                  </a:cubicBezTo>
                                  <a:cubicBezTo>
                                    <a:pt x="441" y="77"/>
                                    <a:pt x="441" y="77"/>
                                    <a:pt x="439" y="77"/>
                                  </a:cubicBezTo>
                                  <a:cubicBezTo>
                                    <a:pt x="438" y="77"/>
                                    <a:pt x="437" y="76"/>
                                    <a:pt x="435" y="76"/>
                                  </a:cubicBezTo>
                                  <a:cubicBezTo>
                                    <a:pt x="435" y="76"/>
                                    <a:pt x="434" y="77"/>
                                    <a:pt x="434" y="77"/>
                                  </a:cubicBezTo>
                                  <a:cubicBezTo>
                                    <a:pt x="431" y="79"/>
                                    <a:pt x="429" y="79"/>
                                    <a:pt x="428" y="82"/>
                                  </a:cubicBezTo>
                                  <a:cubicBezTo>
                                    <a:pt x="428" y="82"/>
                                    <a:pt x="428" y="83"/>
                                    <a:pt x="428" y="83"/>
                                  </a:cubicBezTo>
                                  <a:cubicBezTo>
                                    <a:pt x="428" y="83"/>
                                    <a:pt x="427" y="83"/>
                                    <a:pt x="427" y="83"/>
                                  </a:cubicBezTo>
                                  <a:cubicBezTo>
                                    <a:pt x="427" y="82"/>
                                    <a:pt x="427" y="81"/>
                                    <a:pt x="427" y="81"/>
                                  </a:cubicBezTo>
                                  <a:cubicBezTo>
                                    <a:pt x="427" y="81"/>
                                    <a:pt x="428" y="80"/>
                                    <a:pt x="427" y="79"/>
                                  </a:cubicBezTo>
                                  <a:cubicBezTo>
                                    <a:pt x="427" y="79"/>
                                    <a:pt x="426" y="78"/>
                                    <a:pt x="426" y="78"/>
                                  </a:cubicBezTo>
                                  <a:cubicBezTo>
                                    <a:pt x="426" y="78"/>
                                    <a:pt x="425" y="77"/>
                                    <a:pt x="425" y="77"/>
                                  </a:cubicBezTo>
                                  <a:cubicBezTo>
                                    <a:pt x="425" y="78"/>
                                    <a:pt x="425" y="79"/>
                                    <a:pt x="425" y="80"/>
                                  </a:cubicBezTo>
                                  <a:cubicBezTo>
                                    <a:pt x="419" y="80"/>
                                    <a:pt x="420" y="81"/>
                                    <a:pt x="418" y="76"/>
                                  </a:cubicBezTo>
                                  <a:cubicBezTo>
                                    <a:pt x="417" y="76"/>
                                    <a:pt x="417" y="76"/>
                                    <a:pt x="417" y="76"/>
                                  </a:cubicBezTo>
                                  <a:cubicBezTo>
                                    <a:pt x="417" y="77"/>
                                    <a:pt x="417" y="77"/>
                                    <a:pt x="417" y="77"/>
                                  </a:cubicBezTo>
                                  <a:cubicBezTo>
                                    <a:pt x="416" y="77"/>
                                    <a:pt x="417" y="78"/>
                                    <a:pt x="416" y="78"/>
                                  </a:cubicBezTo>
                                  <a:cubicBezTo>
                                    <a:pt x="415" y="78"/>
                                    <a:pt x="415" y="76"/>
                                    <a:pt x="413" y="77"/>
                                  </a:cubicBezTo>
                                  <a:cubicBezTo>
                                    <a:pt x="413" y="77"/>
                                    <a:pt x="413" y="78"/>
                                    <a:pt x="413" y="78"/>
                                  </a:cubicBezTo>
                                  <a:cubicBezTo>
                                    <a:pt x="413" y="79"/>
                                    <a:pt x="412" y="79"/>
                                    <a:pt x="412" y="79"/>
                                  </a:cubicBezTo>
                                  <a:cubicBezTo>
                                    <a:pt x="412" y="80"/>
                                    <a:pt x="412" y="80"/>
                                    <a:pt x="412" y="80"/>
                                  </a:cubicBezTo>
                                  <a:cubicBezTo>
                                    <a:pt x="411" y="79"/>
                                    <a:pt x="411" y="81"/>
                                    <a:pt x="411" y="81"/>
                                  </a:cubicBezTo>
                                  <a:cubicBezTo>
                                    <a:pt x="411" y="81"/>
                                    <a:pt x="412" y="82"/>
                                    <a:pt x="412" y="82"/>
                                  </a:cubicBezTo>
                                  <a:cubicBezTo>
                                    <a:pt x="412" y="82"/>
                                    <a:pt x="414" y="82"/>
                                    <a:pt x="414" y="82"/>
                                  </a:cubicBezTo>
                                  <a:cubicBezTo>
                                    <a:pt x="414" y="82"/>
                                    <a:pt x="413" y="83"/>
                                    <a:pt x="413" y="83"/>
                                  </a:cubicBezTo>
                                  <a:cubicBezTo>
                                    <a:pt x="411" y="83"/>
                                    <a:pt x="411" y="82"/>
                                    <a:pt x="410" y="82"/>
                                  </a:cubicBezTo>
                                  <a:cubicBezTo>
                                    <a:pt x="410" y="83"/>
                                    <a:pt x="410" y="83"/>
                                    <a:pt x="410" y="83"/>
                                  </a:cubicBezTo>
                                  <a:cubicBezTo>
                                    <a:pt x="410" y="83"/>
                                    <a:pt x="409" y="84"/>
                                    <a:pt x="408" y="85"/>
                                  </a:cubicBezTo>
                                  <a:cubicBezTo>
                                    <a:pt x="408" y="85"/>
                                    <a:pt x="406" y="85"/>
                                    <a:pt x="406" y="85"/>
                                  </a:cubicBezTo>
                                  <a:cubicBezTo>
                                    <a:pt x="405" y="85"/>
                                    <a:pt x="406" y="86"/>
                                    <a:pt x="405" y="86"/>
                                  </a:cubicBezTo>
                                  <a:cubicBezTo>
                                    <a:pt x="403" y="86"/>
                                    <a:pt x="401" y="85"/>
                                    <a:pt x="399" y="85"/>
                                  </a:cubicBezTo>
                                  <a:cubicBezTo>
                                    <a:pt x="399" y="86"/>
                                    <a:pt x="399" y="86"/>
                                    <a:pt x="399" y="86"/>
                                  </a:cubicBezTo>
                                  <a:cubicBezTo>
                                    <a:pt x="399" y="86"/>
                                    <a:pt x="399" y="86"/>
                                    <a:pt x="399" y="87"/>
                                  </a:cubicBezTo>
                                  <a:cubicBezTo>
                                    <a:pt x="397" y="88"/>
                                    <a:pt x="397" y="88"/>
                                    <a:pt x="397" y="88"/>
                                  </a:cubicBezTo>
                                  <a:cubicBezTo>
                                    <a:pt x="395" y="88"/>
                                    <a:pt x="391" y="88"/>
                                    <a:pt x="388" y="88"/>
                                  </a:cubicBezTo>
                                  <a:cubicBezTo>
                                    <a:pt x="389" y="88"/>
                                    <a:pt x="389" y="88"/>
                                    <a:pt x="389" y="88"/>
                                  </a:cubicBezTo>
                                  <a:cubicBezTo>
                                    <a:pt x="392" y="87"/>
                                    <a:pt x="395" y="88"/>
                                    <a:pt x="397" y="86"/>
                                  </a:cubicBezTo>
                                  <a:cubicBezTo>
                                    <a:pt x="398" y="85"/>
                                    <a:pt x="398" y="84"/>
                                    <a:pt x="399" y="84"/>
                                  </a:cubicBezTo>
                                  <a:cubicBezTo>
                                    <a:pt x="400" y="83"/>
                                    <a:pt x="401" y="84"/>
                                    <a:pt x="402" y="83"/>
                                  </a:cubicBezTo>
                                  <a:cubicBezTo>
                                    <a:pt x="402" y="83"/>
                                    <a:pt x="403" y="82"/>
                                    <a:pt x="403" y="82"/>
                                  </a:cubicBezTo>
                                  <a:cubicBezTo>
                                    <a:pt x="404" y="82"/>
                                    <a:pt x="405" y="82"/>
                                    <a:pt x="406" y="82"/>
                                  </a:cubicBezTo>
                                  <a:cubicBezTo>
                                    <a:pt x="407" y="81"/>
                                    <a:pt x="407" y="79"/>
                                    <a:pt x="408" y="79"/>
                                  </a:cubicBezTo>
                                  <a:cubicBezTo>
                                    <a:pt x="408" y="78"/>
                                    <a:pt x="409" y="79"/>
                                    <a:pt x="409" y="78"/>
                                  </a:cubicBezTo>
                                  <a:cubicBezTo>
                                    <a:pt x="409" y="77"/>
                                    <a:pt x="409" y="77"/>
                                    <a:pt x="409" y="76"/>
                                  </a:cubicBezTo>
                                  <a:cubicBezTo>
                                    <a:pt x="410" y="75"/>
                                    <a:pt x="410" y="75"/>
                                    <a:pt x="411" y="75"/>
                                  </a:cubicBezTo>
                                  <a:cubicBezTo>
                                    <a:pt x="411" y="74"/>
                                    <a:pt x="411" y="73"/>
                                    <a:pt x="411" y="73"/>
                                  </a:cubicBezTo>
                                  <a:cubicBezTo>
                                    <a:pt x="412" y="73"/>
                                    <a:pt x="413" y="73"/>
                                    <a:pt x="413" y="73"/>
                                  </a:cubicBezTo>
                                  <a:cubicBezTo>
                                    <a:pt x="414" y="73"/>
                                    <a:pt x="417" y="73"/>
                                    <a:pt x="418" y="72"/>
                                  </a:cubicBezTo>
                                  <a:cubicBezTo>
                                    <a:pt x="418" y="72"/>
                                    <a:pt x="418" y="71"/>
                                    <a:pt x="419" y="71"/>
                                  </a:cubicBezTo>
                                  <a:cubicBezTo>
                                    <a:pt x="419" y="71"/>
                                    <a:pt x="420" y="71"/>
                                    <a:pt x="421" y="71"/>
                                  </a:cubicBezTo>
                                  <a:cubicBezTo>
                                    <a:pt x="422" y="71"/>
                                    <a:pt x="430" y="69"/>
                                    <a:pt x="431" y="69"/>
                                  </a:cubicBezTo>
                                  <a:cubicBezTo>
                                    <a:pt x="433" y="67"/>
                                    <a:pt x="429" y="64"/>
                                    <a:pt x="428" y="64"/>
                                  </a:cubicBezTo>
                                  <a:cubicBezTo>
                                    <a:pt x="428" y="64"/>
                                    <a:pt x="427" y="63"/>
                                    <a:pt x="428" y="63"/>
                                  </a:cubicBezTo>
                                  <a:cubicBezTo>
                                    <a:pt x="428" y="63"/>
                                    <a:pt x="428" y="63"/>
                                    <a:pt x="429" y="63"/>
                                  </a:cubicBezTo>
                                  <a:cubicBezTo>
                                    <a:pt x="429" y="64"/>
                                    <a:pt x="430" y="63"/>
                                    <a:pt x="431" y="64"/>
                                  </a:cubicBezTo>
                                  <a:cubicBezTo>
                                    <a:pt x="431" y="62"/>
                                    <a:pt x="432" y="61"/>
                                    <a:pt x="431" y="60"/>
                                  </a:cubicBezTo>
                                  <a:cubicBezTo>
                                    <a:pt x="431" y="59"/>
                                    <a:pt x="429" y="60"/>
                                    <a:pt x="429" y="60"/>
                                  </a:cubicBezTo>
                                  <a:cubicBezTo>
                                    <a:pt x="429" y="58"/>
                                    <a:pt x="428" y="57"/>
                                    <a:pt x="428" y="56"/>
                                  </a:cubicBezTo>
                                  <a:cubicBezTo>
                                    <a:pt x="427" y="56"/>
                                    <a:pt x="424" y="56"/>
                                    <a:pt x="423" y="54"/>
                                  </a:cubicBezTo>
                                  <a:cubicBezTo>
                                    <a:pt x="422" y="53"/>
                                    <a:pt x="423" y="52"/>
                                    <a:pt x="421" y="51"/>
                                  </a:cubicBezTo>
                                  <a:cubicBezTo>
                                    <a:pt x="421" y="51"/>
                                    <a:pt x="421" y="51"/>
                                    <a:pt x="421" y="51"/>
                                  </a:cubicBezTo>
                                  <a:cubicBezTo>
                                    <a:pt x="420" y="51"/>
                                    <a:pt x="420" y="51"/>
                                    <a:pt x="420" y="51"/>
                                  </a:cubicBezTo>
                                  <a:cubicBezTo>
                                    <a:pt x="419" y="51"/>
                                    <a:pt x="418" y="51"/>
                                    <a:pt x="417" y="51"/>
                                  </a:cubicBezTo>
                                  <a:cubicBezTo>
                                    <a:pt x="417" y="51"/>
                                    <a:pt x="416" y="52"/>
                                    <a:pt x="416" y="52"/>
                                  </a:cubicBezTo>
                                  <a:cubicBezTo>
                                    <a:pt x="415" y="52"/>
                                    <a:pt x="415" y="51"/>
                                    <a:pt x="414" y="51"/>
                                  </a:cubicBezTo>
                                  <a:cubicBezTo>
                                    <a:pt x="414" y="51"/>
                                    <a:pt x="407" y="52"/>
                                    <a:pt x="406" y="53"/>
                                  </a:cubicBezTo>
                                  <a:cubicBezTo>
                                    <a:pt x="406" y="53"/>
                                    <a:pt x="406" y="54"/>
                                    <a:pt x="405" y="54"/>
                                  </a:cubicBezTo>
                                  <a:cubicBezTo>
                                    <a:pt x="404" y="55"/>
                                    <a:pt x="402" y="55"/>
                                    <a:pt x="401" y="56"/>
                                  </a:cubicBezTo>
                                  <a:cubicBezTo>
                                    <a:pt x="401" y="54"/>
                                    <a:pt x="402" y="53"/>
                                    <a:pt x="402" y="51"/>
                                  </a:cubicBezTo>
                                  <a:cubicBezTo>
                                    <a:pt x="402" y="51"/>
                                    <a:pt x="400" y="51"/>
                                    <a:pt x="399" y="51"/>
                                  </a:cubicBezTo>
                                  <a:cubicBezTo>
                                    <a:pt x="399" y="50"/>
                                    <a:pt x="399" y="50"/>
                                    <a:pt x="399" y="50"/>
                                  </a:cubicBezTo>
                                  <a:cubicBezTo>
                                    <a:pt x="397" y="50"/>
                                    <a:pt x="397" y="51"/>
                                    <a:pt x="395" y="51"/>
                                  </a:cubicBezTo>
                                  <a:cubicBezTo>
                                    <a:pt x="394" y="50"/>
                                    <a:pt x="395" y="50"/>
                                    <a:pt x="395" y="50"/>
                                  </a:cubicBezTo>
                                  <a:cubicBezTo>
                                    <a:pt x="396" y="49"/>
                                    <a:pt x="393" y="50"/>
                                    <a:pt x="393" y="50"/>
                                  </a:cubicBezTo>
                                  <a:cubicBezTo>
                                    <a:pt x="393" y="50"/>
                                    <a:pt x="394" y="48"/>
                                    <a:pt x="394" y="48"/>
                                  </a:cubicBezTo>
                                  <a:cubicBezTo>
                                    <a:pt x="395" y="48"/>
                                    <a:pt x="395" y="48"/>
                                    <a:pt x="395" y="48"/>
                                  </a:cubicBezTo>
                                  <a:cubicBezTo>
                                    <a:pt x="395" y="47"/>
                                    <a:pt x="395" y="46"/>
                                    <a:pt x="395" y="46"/>
                                  </a:cubicBezTo>
                                  <a:cubicBezTo>
                                    <a:pt x="394" y="46"/>
                                    <a:pt x="393" y="46"/>
                                    <a:pt x="392" y="46"/>
                                  </a:cubicBezTo>
                                  <a:cubicBezTo>
                                    <a:pt x="392" y="46"/>
                                    <a:pt x="392" y="45"/>
                                    <a:pt x="392" y="45"/>
                                  </a:cubicBezTo>
                                  <a:cubicBezTo>
                                    <a:pt x="391" y="45"/>
                                    <a:pt x="390" y="45"/>
                                    <a:pt x="389" y="45"/>
                                  </a:cubicBezTo>
                                  <a:cubicBezTo>
                                    <a:pt x="389" y="45"/>
                                    <a:pt x="388" y="44"/>
                                    <a:pt x="387" y="44"/>
                                  </a:cubicBezTo>
                                  <a:cubicBezTo>
                                    <a:pt x="386" y="44"/>
                                    <a:pt x="386" y="46"/>
                                    <a:pt x="385" y="46"/>
                                  </a:cubicBezTo>
                                  <a:cubicBezTo>
                                    <a:pt x="383" y="46"/>
                                    <a:pt x="383" y="45"/>
                                    <a:pt x="381" y="45"/>
                                  </a:cubicBezTo>
                                  <a:cubicBezTo>
                                    <a:pt x="381" y="46"/>
                                    <a:pt x="381" y="46"/>
                                    <a:pt x="381" y="46"/>
                                  </a:cubicBezTo>
                                  <a:cubicBezTo>
                                    <a:pt x="379" y="46"/>
                                    <a:pt x="379" y="46"/>
                                    <a:pt x="378" y="46"/>
                                  </a:cubicBezTo>
                                  <a:cubicBezTo>
                                    <a:pt x="377" y="47"/>
                                    <a:pt x="378" y="47"/>
                                    <a:pt x="377" y="48"/>
                                  </a:cubicBezTo>
                                  <a:cubicBezTo>
                                    <a:pt x="377" y="48"/>
                                    <a:pt x="374" y="50"/>
                                    <a:pt x="373" y="51"/>
                                  </a:cubicBezTo>
                                  <a:cubicBezTo>
                                    <a:pt x="373" y="51"/>
                                    <a:pt x="373" y="51"/>
                                    <a:pt x="373" y="51"/>
                                  </a:cubicBezTo>
                                  <a:cubicBezTo>
                                    <a:pt x="373" y="51"/>
                                    <a:pt x="373" y="52"/>
                                    <a:pt x="373" y="53"/>
                                  </a:cubicBezTo>
                                  <a:cubicBezTo>
                                    <a:pt x="374" y="54"/>
                                    <a:pt x="375" y="54"/>
                                    <a:pt x="376" y="55"/>
                                  </a:cubicBezTo>
                                  <a:cubicBezTo>
                                    <a:pt x="375" y="55"/>
                                    <a:pt x="375" y="55"/>
                                    <a:pt x="374" y="55"/>
                                  </a:cubicBezTo>
                                  <a:cubicBezTo>
                                    <a:pt x="374" y="55"/>
                                    <a:pt x="373" y="54"/>
                                    <a:pt x="373" y="54"/>
                                  </a:cubicBezTo>
                                  <a:cubicBezTo>
                                    <a:pt x="371" y="54"/>
                                    <a:pt x="371" y="55"/>
                                    <a:pt x="371" y="55"/>
                                  </a:cubicBezTo>
                                  <a:cubicBezTo>
                                    <a:pt x="369" y="55"/>
                                    <a:pt x="366" y="55"/>
                                    <a:pt x="364" y="55"/>
                                  </a:cubicBezTo>
                                  <a:cubicBezTo>
                                    <a:pt x="364" y="55"/>
                                    <a:pt x="364" y="56"/>
                                    <a:pt x="364" y="56"/>
                                  </a:cubicBezTo>
                                  <a:cubicBezTo>
                                    <a:pt x="365" y="56"/>
                                    <a:pt x="365" y="56"/>
                                    <a:pt x="366" y="56"/>
                                  </a:cubicBezTo>
                                  <a:cubicBezTo>
                                    <a:pt x="367" y="57"/>
                                    <a:pt x="367" y="58"/>
                                    <a:pt x="367" y="60"/>
                                  </a:cubicBezTo>
                                  <a:cubicBezTo>
                                    <a:pt x="367" y="60"/>
                                    <a:pt x="366" y="60"/>
                                    <a:pt x="366" y="60"/>
                                  </a:cubicBezTo>
                                  <a:cubicBezTo>
                                    <a:pt x="366" y="61"/>
                                    <a:pt x="366" y="61"/>
                                    <a:pt x="366" y="61"/>
                                  </a:cubicBezTo>
                                  <a:cubicBezTo>
                                    <a:pt x="365" y="61"/>
                                    <a:pt x="367" y="58"/>
                                    <a:pt x="366" y="57"/>
                                  </a:cubicBezTo>
                                  <a:cubicBezTo>
                                    <a:pt x="363" y="56"/>
                                    <a:pt x="363" y="57"/>
                                    <a:pt x="361" y="58"/>
                                  </a:cubicBezTo>
                                  <a:cubicBezTo>
                                    <a:pt x="360" y="59"/>
                                    <a:pt x="360" y="60"/>
                                    <a:pt x="359" y="60"/>
                                  </a:cubicBezTo>
                                  <a:cubicBezTo>
                                    <a:pt x="359" y="60"/>
                                    <a:pt x="358" y="59"/>
                                    <a:pt x="357" y="60"/>
                                  </a:cubicBezTo>
                                  <a:cubicBezTo>
                                    <a:pt x="357" y="60"/>
                                    <a:pt x="357" y="61"/>
                                    <a:pt x="357" y="61"/>
                                  </a:cubicBezTo>
                                  <a:cubicBezTo>
                                    <a:pt x="356" y="61"/>
                                    <a:pt x="356" y="61"/>
                                    <a:pt x="356" y="61"/>
                                  </a:cubicBezTo>
                                  <a:cubicBezTo>
                                    <a:pt x="356" y="61"/>
                                    <a:pt x="356" y="60"/>
                                    <a:pt x="356" y="60"/>
                                  </a:cubicBezTo>
                                  <a:cubicBezTo>
                                    <a:pt x="355" y="59"/>
                                    <a:pt x="355" y="59"/>
                                    <a:pt x="355" y="59"/>
                                  </a:cubicBezTo>
                                  <a:cubicBezTo>
                                    <a:pt x="355" y="59"/>
                                    <a:pt x="355" y="60"/>
                                    <a:pt x="355" y="61"/>
                                  </a:cubicBezTo>
                                  <a:cubicBezTo>
                                    <a:pt x="354" y="61"/>
                                    <a:pt x="353" y="61"/>
                                    <a:pt x="352" y="61"/>
                                  </a:cubicBezTo>
                                  <a:cubicBezTo>
                                    <a:pt x="352" y="61"/>
                                    <a:pt x="352" y="61"/>
                                    <a:pt x="352" y="61"/>
                                  </a:cubicBezTo>
                                  <a:cubicBezTo>
                                    <a:pt x="353" y="60"/>
                                    <a:pt x="353" y="59"/>
                                    <a:pt x="354" y="58"/>
                                  </a:cubicBezTo>
                                  <a:cubicBezTo>
                                    <a:pt x="355" y="59"/>
                                    <a:pt x="355" y="57"/>
                                    <a:pt x="354" y="57"/>
                                  </a:cubicBezTo>
                                  <a:cubicBezTo>
                                    <a:pt x="352" y="56"/>
                                    <a:pt x="351" y="57"/>
                                    <a:pt x="350" y="57"/>
                                  </a:cubicBezTo>
                                  <a:cubicBezTo>
                                    <a:pt x="350" y="57"/>
                                    <a:pt x="349" y="57"/>
                                    <a:pt x="348" y="56"/>
                                  </a:cubicBezTo>
                                  <a:cubicBezTo>
                                    <a:pt x="347" y="58"/>
                                    <a:pt x="347" y="58"/>
                                    <a:pt x="347" y="58"/>
                                  </a:cubicBezTo>
                                  <a:cubicBezTo>
                                    <a:pt x="346" y="58"/>
                                    <a:pt x="346" y="57"/>
                                    <a:pt x="346" y="57"/>
                                  </a:cubicBezTo>
                                  <a:cubicBezTo>
                                    <a:pt x="345" y="56"/>
                                    <a:pt x="343" y="57"/>
                                    <a:pt x="343" y="57"/>
                                  </a:cubicBezTo>
                                  <a:cubicBezTo>
                                    <a:pt x="343" y="57"/>
                                    <a:pt x="343" y="57"/>
                                    <a:pt x="343" y="57"/>
                                  </a:cubicBezTo>
                                  <a:cubicBezTo>
                                    <a:pt x="343" y="57"/>
                                    <a:pt x="343" y="57"/>
                                    <a:pt x="342" y="58"/>
                                  </a:cubicBezTo>
                                  <a:cubicBezTo>
                                    <a:pt x="342" y="57"/>
                                    <a:pt x="341" y="57"/>
                                    <a:pt x="341" y="57"/>
                                  </a:cubicBezTo>
                                  <a:cubicBezTo>
                                    <a:pt x="337" y="57"/>
                                    <a:pt x="341" y="58"/>
                                    <a:pt x="338" y="59"/>
                                  </a:cubicBezTo>
                                  <a:cubicBezTo>
                                    <a:pt x="337" y="59"/>
                                    <a:pt x="335" y="59"/>
                                    <a:pt x="334" y="59"/>
                                  </a:cubicBezTo>
                                  <a:cubicBezTo>
                                    <a:pt x="333" y="59"/>
                                    <a:pt x="332" y="60"/>
                                    <a:pt x="332" y="60"/>
                                  </a:cubicBezTo>
                                  <a:cubicBezTo>
                                    <a:pt x="330" y="60"/>
                                    <a:pt x="330" y="60"/>
                                    <a:pt x="328" y="60"/>
                                  </a:cubicBezTo>
                                  <a:cubicBezTo>
                                    <a:pt x="328" y="60"/>
                                    <a:pt x="326" y="61"/>
                                    <a:pt x="326" y="61"/>
                                  </a:cubicBezTo>
                                  <a:cubicBezTo>
                                    <a:pt x="325" y="61"/>
                                    <a:pt x="325" y="60"/>
                                    <a:pt x="324" y="60"/>
                                  </a:cubicBezTo>
                                  <a:cubicBezTo>
                                    <a:pt x="322" y="60"/>
                                    <a:pt x="322" y="61"/>
                                    <a:pt x="321" y="62"/>
                                  </a:cubicBezTo>
                                  <a:cubicBezTo>
                                    <a:pt x="320" y="62"/>
                                    <a:pt x="320" y="62"/>
                                    <a:pt x="319" y="62"/>
                                  </a:cubicBezTo>
                                  <a:cubicBezTo>
                                    <a:pt x="319" y="63"/>
                                    <a:pt x="319" y="63"/>
                                    <a:pt x="319" y="63"/>
                                  </a:cubicBezTo>
                                  <a:cubicBezTo>
                                    <a:pt x="318" y="63"/>
                                    <a:pt x="317" y="63"/>
                                    <a:pt x="316" y="63"/>
                                  </a:cubicBezTo>
                                  <a:cubicBezTo>
                                    <a:pt x="315" y="63"/>
                                    <a:pt x="315" y="63"/>
                                    <a:pt x="315" y="63"/>
                                  </a:cubicBezTo>
                                  <a:cubicBezTo>
                                    <a:pt x="314" y="64"/>
                                    <a:pt x="313" y="63"/>
                                    <a:pt x="311" y="63"/>
                                  </a:cubicBezTo>
                                  <a:cubicBezTo>
                                    <a:pt x="311" y="63"/>
                                    <a:pt x="311" y="64"/>
                                    <a:pt x="312" y="64"/>
                                  </a:cubicBezTo>
                                  <a:cubicBezTo>
                                    <a:pt x="312" y="64"/>
                                    <a:pt x="313" y="64"/>
                                    <a:pt x="313" y="64"/>
                                  </a:cubicBezTo>
                                  <a:cubicBezTo>
                                    <a:pt x="313" y="64"/>
                                    <a:pt x="313" y="65"/>
                                    <a:pt x="314" y="65"/>
                                  </a:cubicBezTo>
                                  <a:cubicBezTo>
                                    <a:pt x="313" y="65"/>
                                    <a:pt x="314" y="65"/>
                                    <a:pt x="313" y="66"/>
                                  </a:cubicBezTo>
                                  <a:cubicBezTo>
                                    <a:pt x="313" y="66"/>
                                    <a:pt x="312" y="66"/>
                                    <a:pt x="312" y="66"/>
                                  </a:cubicBezTo>
                                  <a:cubicBezTo>
                                    <a:pt x="311" y="67"/>
                                    <a:pt x="311" y="67"/>
                                    <a:pt x="311" y="69"/>
                                  </a:cubicBezTo>
                                  <a:cubicBezTo>
                                    <a:pt x="310" y="68"/>
                                    <a:pt x="309" y="68"/>
                                    <a:pt x="307" y="67"/>
                                  </a:cubicBezTo>
                                  <a:cubicBezTo>
                                    <a:pt x="307" y="67"/>
                                    <a:pt x="307" y="69"/>
                                    <a:pt x="306" y="69"/>
                                  </a:cubicBezTo>
                                  <a:cubicBezTo>
                                    <a:pt x="307" y="69"/>
                                    <a:pt x="308" y="69"/>
                                    <a:pt x="309" y="69"/>
                                  </a:cubicBezTo>
                                  <a:cubicBezTo>
                                    <a:pt x="309" y="69"/>
                                    <a:pt x="309" y="70"/>
                                    <a:pt x="310" y="71"/>
                                  </a:cubicBezTo>
                                  <a:cubicBezTo>
                                    <a:pt x="310" y="71"/>
                                    <a:pt x="310" y="71"/>
                                    <a:pt x="310" y="71"/>
                                  </a:cubicBezTo>
                                  <a:cubicBezTo>
                                    <a:pt x="308" y="71"/>
                                    <a:pt x="308" y="71"/>
                                    <a:pt x="306" y="71"/>
                                  </a:cubicBezTo>
                                  <a:cubicBezTo>
                                    <a:pt x="306" y="71"/>
                                    <a:pt x="306" y="72"/>
                                    <a:pt x="306" y="72"/>
                                  </a:cubicBezTo>
                                  <a:cubicBezTo>
                                    <a:pt x="307" y="73"/>
                                    <a:pt x="308" y="73"/>
                                    <a:pt x="308" y="74"/>
                                  </a:cubicBezTo>
                                  <a:cubicBezTo>
                                    <a:pt x="309" y="74"/>
                                    <a:pt x="312" y="79"/>
                                    <a:pt x="311" y="79"/>
                                  </a:cubicBezTo>
                                  <a:cubicBezTo>
                                    <a:pt x="310" y="80"/>
                                    <a:pt x="306" y="79"/>
                                    <a:pt x="308" y="78"/>
                                  </a:cubicBezTo>
                                  <a:cubicBezTo>
                                    <a:pt x="310" y="78"/>
                                    <a:pt x="308" y="76"/>
                                    <a:pt x="307" y="76"/>
                                  </a:cubicBezTo>
                                  <a:cubicBezTo>
                                    <a:pt x="305" y="76"/>
                                    <a:pt x="304" y="77"/>
                                    <a:pt x="303" y="77"/>
                                  </a:cubicBezTo>
                                  <a:cubicBezTo>
                                    <a:pt x="302" y="77"/>
                                    <a:pt x="302" y="76"/>
                                    <a:pt x="301" y="77"/>
                                  </a:cubicBezTo>
                                  <a:cubicBezTo>
                                    <a:pt x="300" y="77"/>
                                    <a:pt x="300" y="77"/>
                                    <a:pt x="300" y="77"/>
                                  </a:cubicBezTo>
                                  <a:cubicBezTo>
                                    <a:pt x="299" y="77"/>
                                    <a:pt x="299" y="76"/>
                                    <a:pt x="298" y="76"/>
                                  </a:cubicBezTo>
                                  <a:cubicBezTo>
                                    <a:pt x="296" y="76"/>
                                    <a:pt x="294" y="77"/>
                                    <a:pt x="293" y="77"/>
                                  </a:cubicBezTo>
                                  <a:cubicBezTo>
                                    <a:pt x="292" y="77"/>
                                    <a:pt x="291" y="77"/>
                                    <a:pt x="290" y="77"/>
                                  </a:cubicBezTo>
                                  <a:cubicBezTo>
                                    <a:pt x="289" y="77"/>
                                    <a:pt x="289" y="77"/>
                                    <a:pt x="289" y="77"/>
                                  </a:cubicBezTo>
                                  <a:cubicBezTo>
                                    <a:pt x="288" y="78"/>
                                    <a:pt x="287" y="77"/>
                                    <a:pt x="286" y="77"/>
                                  </a:cubicBezTo>
                                  <a:cubicBezTo>
                                    <a:pt x="285" y="78"/>
                                    <a:pt x="285" y="78"/>
                                    <a:pt x="285" y="78"/>
                                  </a:cubicBezTo>
                                  <a:cubicBezTo>
                                    <a:pt x="284" y="78"/>
                                    <a:pt x="284" y="78"/>
                                    <a:pt x="283" y="78"/>
                                  </a:cubicBezTo>
                                  <a:cubicBezTo>
                                    <a:pt x="283" y="78"/>
                                    <a:pt x="282" y="80"/>
                                    <a:pt x="282" y="80"/>
                                  </a:cubicBezTo>
                                  <a:cubicBezTo>
                                    <a:pt x="282" y="81"/>
                                    <a:pt x="282" y="81"/>
                                    <a:pt x="282" y="82"/>
                                  </a:cubicBezTo>
                                  <a:cubicBezTo>
                                    <a:pt x="282" y="82"/>
                                    <a:pt x="281" y="84"/>
                                    <a:pt x="281" y="85"/>
                                  </a:cubicBezTo>
                                  <a:cubicBezTo>
                                    <a:pt x="280" y="88"/>
                                    <a:pt x="282" y="89"/>
                                    <a:pt x="285" y="90"/>
                                  </a:cubicBezTo>
                                  <a:cubicBezTo>
                                    <a:pt x="285" y="91"/>
                                    <a:pt x="285" y="91"/>
                                    <a:pt x="285" y="91"/>
                                  </a:cubicBezTo>
                                  <a:cubicBezTo>
                                    <a:pt x="286" y="91"/>
                                    <a:pt x="288" y="91"/>
                                    <a:pt x="288" y="91"/>
                                  </a:cubicBezTo>
                                  <a:cubicBezTo>
                                    <a:pt x="289" y="91"/>
                                    <a:pt x="289" y="92"/>
                                    <a:pt x="290" y="93"/>
                                  </a:cubicBezTo>
                                  <a:cubicBezTo>
                                    <a:pt x="291" y="93"/>
                                    <a:pt x="293" y="94"/>
                                    <a:pt x="293" y="94"/>
                                  </a:cubicBezTo>
                                  <a:cubicBezTo>
                                    <a:pt x="293" y="95"/>
                                    <a:pt x="294" y="95"/>
                                    <a:pt x="294" y="96"/>
                                  </a:cubicBezTo>
                                  <a:cubicBezTo>
                                    <a:pt x="294" y="97"/>
                                    <a:pt x="292" y="98"/>
                                    <a:pt x="292" y="99"/>
                                  </a:cubicBezTo>
                                  <a:cubicBezTo>
                                    <a:pt x="292" y="101"/>
                                    <a:pt x="293" y="102"/>
                                    <a:pt x="293" y="103"/>
                                  </a:cubicBezTo>
                                  <a:cubicBezTo>
                                    <a:pt x="293" y="104"/>
                                    <a:pt x="293" y="105"/>
                                    <a:pt x="293" y="105"/>
                                  </a:cubicBezTo>
                                  <a:cubicBezTo>
                                    <a:pt x="292" y="105"/>
                                    <a:pt x="292" y="106"/>
                                    <a:pt x="290" y="106"/>
                                  </a:cubicBezTo>
                                  <a:cubicBezTo>
                                    <a:pt x="291" y="108"/>
                                    <a:pt x="291" y="108"/>
                                    <a:pt x="291" y="108"/>
                                  </a:cubicBezTo>
                                  <a:cubicBezTo>
                                    <a:pt x="291" y="108"/>
                                    <a:pt x="295" y="110"/>
                                    <a:pt x="295" y="110"/>
                                  </a:cubicBezTo>
                                  <a:cubicBezTo>
                                    <a:pt x="296" y="110"/>
                                    <a:pt x="298" y="109"/>
                                    <a:pt x="298" y="109"/>
                                  </a:cubicBezTo>
                                  <a:cubicBezTo>
                                    <a:pt x="298" y="109"/>
                                    <a:pt x="299" y="109"/>
                                    <a:pt x="299" y="109"/>
                                  </a:cubicBezTo>
                                  <a:cubicBezTo>
                                    <a:pt x="300" y="109"/>
                                    <a:pt x="300" y="110"/>
                                    <a:pt x="300" y="110"/>
                                  </a:cubicBezTo>
                                  <a:cubicBezTo>
                                    <a:pt x="301" y="110"/>
                                    <a:pt x="301" y="110"/>
                                    <a:pt x="301" y="110"/>
                                  </a:cubicBezTo>
                                  <a:cubicBezTo>
                                    <a:pt x="303" y="111"/>
                                    <a:pt x="303" y="113"/>
                                    <a:pt x="303" y="114"/>
                                  </a:cubicBezTo>
                                  <a:cubicBezTo>
                                    <a:pt x="303" y="114"/>
                                    <a:pt x="302" y="114"/>
                                    <a:pt x="301" y="113"/>
                                  </a:cubicBezTo>
                                  <a:cubicBezTo>
                                    <a:pt x="301" y="113"/>
                                    <a:pt x="301" y="111"/>
                                    <a:pt x="301" y="111"/>
                                  </a:cubicBezTo>
                                  <a:cubicBezTo>
                                    <a:pt x="301" y="111"/>
                                    <a:pt x="300" y="111"/>
                                    <a:pt x="300" y="111"/>
                                  </a:cubicBezTo>
                                  <a:cubicBezTo>
                                    <a:pt x="300" y="111"/>
                                    <a:pt x="299" y="110"/>
                                    <a:pt x="299" y="110"/>
                                  </a:cubicBezTo>
                                  <a:cubicBezTo>
                                    <a:pt x="298" y="110"/>
                                    <a:pt x="298" y="111"/>
                                    <a:pt x="297" y="111"/>
                                  </a:cubicBezTo>
                                  <a:cubicBezTo>
                                    <a:pt x="296" y="112"/>
                                    <a:pt x="291" y="111"/>
                                    <a:pt x="290" y="110"/>
                                  </a:cubicBezTo>
                                  <a:cubicBezTo>
                                    <a:pt x="290" y="110"/>
                                    <a:pt x="290" y="109"/>
                                    <a:pt x="290" y="109"/>
                                  </a:cubicBezTo>
                                  <a:cubicBezTo>
                                    <a:pt x="288" y="108"/>
                                    <a:pt x="288" y="108"/>
                                    <a:pt x="288" y="108"/>
                                  </a:cubicBezTo>
                                  <a:cubicBezTo>
                                    <a:pt x="288" y="108"/>
                                    <a:pt x="288" y="107"/>
                                    <a:pt x="288" y="107"/>
                                  </a:cubicBezTo>
                                  <a:cubicBezTo>
                                    <a:pt x="288" y="107"/>
                                    <a:pt x="288" y="107"/>
                                    <a:pt x="287" y="107"/>
                                  </a:cubicBezTo>
                                  <a:cubicBezTo>
                                    <a:pt x="287" y="107"/>
                                    <a:pt x="286" y="108"/>
                                    <a:pt x="286" y="108"/>
                                  </a:cubicBezTo>
                                  <a:cubicBezTo>
                                    <a:pt x="285" y="109"/>
                                    <a:pt x="285" y="109"/>
                                    <a:pt x="284" y="109"/>
                                  </a:cubicBezTo>
                                  <a:cubicBezTo>
                                    <a:pt x="286" y="107"/>
                                    <a:pt x="286" y="107"/>
                                    <a:pt x="287" y="104"/>
                                  </a:cubicBezTo>
                                  <a:cubicBezTo>
                                    <a:pt x="287" y="103"/>
                                    <a:pt x="287" y="103"/>
                                    <a:pt x="287" y="103"/>
                                  </a:cubicBezTo>
                                  <a:cubicBezTo>
                                    <a:pt x="288" y="100"/>
                                    <a:pt x="287" y="100"/>
                                    <a:pt x="289" y="98"/>
                                  </a:cubicBezTo>
                                  <a:cubicBezTo>
                                    <a:pt x="289" y="97"/>
                                    <a:pt x="293" y="95"/>
                                    <a:pt x="290" y="94"/>
                                  </a:cubicBezTo>
                                  <a:cubicBezTo>
                                    <a:pt x="288" y="94"/>
                                    <a:pt x="285" y="95"/>
                                    <a:pt x="283" y="94"/>
                                  </a:cubicBezTo>
                                  <a:cubicBezTo>
                                    <a:pt x="282" y="94"/>
                                    <a:pt x="281" y="92"/>
                                    <a:pt x="280" y="92"/>
                                  </a:cubicBezTo>
                                  <a:cubicBezTo>
                                    <a:pt x="280" y="91"/>
                                    <a:pt x="280" y="92"/>
                                    <a:pt x="279" y="92"/>
                                  </a:cubicBezTo>
                                  <a:cubicBezTo>
                                    <a:pt x="279" y="91"/>
                                    <a:pt x="279" y="90"/>
                                    <a:pt x="278" y="90"/>
                                  </a:cubicBezTo>
                                  <a:cubicBezTo>
                                    <a:pt x="278" y="90"/>
                                    <a:pt x="274" y="89"/>
                                    <a:pt x="274" y="89"/>
                                  </a:cubicBezTo>
                                  <a:cubicBezTo>
                                    <a:pt x="271" y="89"/>
                                    <a:pt x="269" y="91"/>
                                    <a:pt x="267" y="92"/>
                                  </a:cubicBezTo>
                                  <a:cubicBezTo>
                                    <a:pt x="268" y="92"/>
                                    <a:pt x="268" y="92"/>
                                    <a:pt x="269" y="92"/>
                                  </a:cubicBezTo>
                                  <a:cubicBezTo>
                                    <a:pt x="269" y="92"/>
                                    <a:pt x="270" y="92"/>
                                    <a:pt x="270" y="93"/>
                                  </a:cubicBezTo>
                                  <a:cubicBezTo>
                                    <a:pt x="270" y="93"/>
                                    <a:pt x="269" y="95"/>
                                    <a:pt x="268" y="95"/>
                                  </a:cubicBezTo>
                                  <a:cubicBezTo>
                                    <a:pt x="268" y="95"/>
                                    <a:pt x="267" y="95"/>
                                    <a:pt x="267" y="95"/>
                                  </a:cubicBezTo>
                                  <a:cubicBezTo>
                                    <a:pt x="265" y="94"/>
                                    <a:pt x="264" y="93"/>
                                    <a:pt x="261" y="93"/>
                                  </a:cubicBezTo>
                                  <a:cubicBezTo>
                                    <a:pt x="261" y="94"/>
                                    <a:pt x="261" y="95"/>
                                    <a:pt x="260" y="96"/>
                                  </a:cubicBezTo>
                                  <a:cubicBezTo>
                                    <a:pt x="261" y="97"/>
                                    <a:pt x="262" y="96"/>
                                    <a:pt x="262" y="97"/>
                                  </a:cubicBezTo>
                                  <a:cubicBezTo>
                                    <a:pt x="263" y="97"/>
                                    <a:pt x="263" y="98"/>
                                    <a:pt x="263" y="98"/>
                                  </a:cubicBezTo>
                                  <a:cubicBezTo>
                                    <a:pt x="264" y="98"/>
                                    <a:pt x="264" y="98"/>
                                    <a:pt x="265" y="98"/>
                                  </a:cubicBezTo>
                                  <a:cubicBezTo>
                                    <a:pt x="265" y="98"/>
                                    <a:pt x="265" y="99"/>
                                    <a:pt x="266" y="99"/>
                                  </a:cubicBezTo>
                                  <a:cubicBezTo>
                                    <a:pt x="266" y="99"/>
                                    <a:pt x="267" y="99"/>
                                    <a:pt x="267" y="99"/>
                                  </a:cubicBezTo>
                                  <a:cubicBezTo>
                                    <a:pt x="267" y="99"/>
                                    <a:pt x="267" y="100"/>
                                    <a:pt x="268" y="101"/>
                                  </a:cubicBezTo>
                                  <a:cubicBezTo>
                                    <a:pt x="267" y="100"/>
                                    <a:pt x="267" y="101"/>
                                    <a:pt x="267" y="101"/>
                                  </a:cubicBezTo>
                                  <a:cubicBezTo>
                                    <a:pt x="267" y="101"/>
                                    <a:pt x="267" y="101"/>
                                    <a:pt x="267" y="101"/>
                                  </a:cubicBezTo>
                                  <a:cubicBezTo>
                                    <a:pt x="265" y="101"/>
                                    <a:pt x="263" y="101"/>
                                    <a:pt x="262" y="101"/>
                                  </a:cubicBezTo>
                                  <a:cubicBezTo>
                                    <a:pt x="262" y="101"/>
                                    <a:pt x="262" y="101"/>
                                    <a:pt x="262" y="101"/>
                                  </a:cubicBezTo>
                                  <a:cubicBezTo>
                                    <a:pt x="261" y="101"/>
                                    <a:pt x="259" y="100"/>
                                    <a:pt x="259" y="101"/>
                                  </a:cubicBezTo>
                                  <a:cubicBezTo>
                                    <a:pt x="258" y="101"/>
                                    <a:pt x="259" y="102"/>
                                    <a:pt x="257" y="101"/>
                                  </a:cubicBezTo>
                                  <a:cubicBezTo>
                                    <a:pt x="257" y="101"/>
                                    <a:pt x="256" y="100"/>
                                    <a:pt x="255" y="100"/>
                                  </a:cubicBezTo>
                                  <a:cubicBezTo>
                                    <a:pt x="255" y="100"/>
                                    <a:pt x="255" y="100"/>
                                    <a:pt x="255" y="100"/>
                                  </a:cubicBezTo>
                                  <a:cubicBezTo>
                                    <a:pt x="257" y="99"/>
                                    <a:pt x="254" y="96"/>
                                    <a:pt x="254" y="95"/>
                                  </a:cubicBezTo>
                                  <a:cubicBezTo>
                                    <a:pt x="254" y="95"/>
                                    <a:pt x="254" y="94"/>
                                    <a:pt x="254" y="93"/>
                                  </a:cubicBezTo>
                                  <a:cubicBezTo>
                                    <a:pt x="254" y="93"/>
                                    <a:pt x="254" y="93"/>
                                    <a:pt x="254" y="93"/>
                                  </a:cubicBezTo>
                                  <a:cubicBezTo>
                                    <a:pt x="253" y="93"/>
                                    <a:pt x="254" y="92"/>
                                    <a:pt x="254" y="92"/>
                                  </a:cubicBezTo>
                                  <a:cubicBezTo>
                                    <a:pt x="254" y="92"/>
                                    <a:pt x="255" y="91"/>
                                    <a:pt x="255" y="91"/>
                                  </a:cubicBezTo>
                                  <a:cubicBezTo>
                                    <a:pt x="254" y="90"/>
                                    <a:pt x="253" y="89"/>
                                    <a:pt x="254" y="88"/>
                                  </a:cubicBezTo>
                                  <a:cubicBezTo>
                                    <a:pt x="254" y="87"/>
                                    <a:pt x="254" y="88"/>
                                    <a:pt x="254" y="87"/>
                                  </a:cubicBezTo>
                                  <a:cubicBezTo>
                                    <a:pt x="254" y="87"/>
                                    <a:pt x="253" y="85"/>
                                    <a:pt x="253" y="85"/>
                                  </a:cubicBezTo>
                                  <a:cubicBezTo>
                                    <a:pt x="252" y="85"/>
                                    <a:pt x="252" y="85"/>
                                    <a:pt x="251" y="85"/>
                                  </a:cubicBezTo>
                                  <a:cubicBezTo>
                                    <a:pt x="252" y="87"/>
                                    <a:pt x="253" y="90"/>
                                    <a:pt x="252" y="93"/>
                                  </a:cubicBezTo>
                                  <a:cubicBezTo>
                                    <a:pt x="252" y="94"/>
                                    <a:pt x="250" y="96"/>
                                    <a:pt x="250" y="96"/>
                                  </a:cubicBezTo>
                                  <a:cubicBezTo>
                                    <a:pt x="249" y="96"/>
                                    <a:pt x="248" y="96"/>
                                    <a:pt x="248" y="97"/>
                                  </a:cubicBezTo>
                                  <a:cubicBezTo>
                                    <a:pt x="248" y="97"/>
                                    <a:pt x="248" y="98"/>
                                    <a:pt x="248" y="99"/>
                                  </a:cubicBezTo>
                                  <a:cubicBezTo>
                                    <a:pt x="248" y="99"/>
                                    <a:pt x="247" y="100"/>
                                    <a:pt x="247" y="101"/>
                                  </a:cubicBezTo>
                                  <a:cubicBezTo>
                                    <a:pt x="247" y="101"/>
                                    <a:pt x="247" y="101"/>
                                    <a:pt x="247" y="101"/>
                                  </a:cubicBezTo>
                                  <a:cubicBezTo>
                                    <a:pt x="247" y="102"/>
                                    <a:pt x="248" y="102"/>
                                    <a:pt x="249" y="103"/>
                                  </a:cubicBezTo>
                                  <a:cubicBezTo>
                                    <a:pt x="249" y="104"/>
                                    <a:pt x="250" y="106"/>
                                    <a:pt x="250" y="107"/>
                                  </a:cubicBezTo>
                                  <a:cubicBezTo>
                                    <a:pt x="250" y="107"/>
                                    <a:pt x="249" y="108"/>
                                    <a:pt x="249" y="109"/>
                                  </a:cubicBezTo>
                                  <a:cubicBezTo>
                                    <a:pt x="249" y="109"/>
                                    <a:pt x="249" y="111"/>
                                    <a:pt x="249" y="112"/>
                                  </a:cubicBezTo>
                                  <a:cubicBezTo>
                                    <a:pt x="250" y="112"/>
                                    <a:pt x="250" y="112"/>
                                    <a:pt x="250" y="112"/>
                                  </a:cubicBezTo>
                                  <a:cubicBezTo>
                                    <a:pt x="250" y="113"/>
                                    <a:pt x="250" y="114"/>
                                    <a:pt x="250" y="115"/>
                                  </a:cubicBezTo>
                                  <a:cubicBezTo>
                                    <a:pt x="250" y="114"/>
                                    <a:pt x="250" y="115"/>
                                    <a:pt x="251" y="115"/>
                                  </a:cubicBezTo>
                                  <a:cubicBezTo>
                                    <a:pt x="251" y="114"/>
                                    <a:pt x="251" y="114"/>
                                    <a:pt x="251" y="114"/>
                                  </a:cubicBezTo>
                                  <a:cubicBezTo>
                                    <a:pt x="252" y="114"/>
                                    <a:pt x="252" y="114"/>
                                    <a:pt x="252" y="114"/>
                                  </a:cubicBezTo>
                                  <a:cubicBezTo>
                                    <a:pt x="253" y="114"/>
                                    <a:pt x="254" y="114"/>
                                    <a:pt x="255" y="114"/>
                                  </a:cubicBezTo>
                                  <a:cubicBezTo>
                                    <a:pt x="256" y="114"/>
                                    <a:pt x="257" y="113"/>
                                    <a:pt x="257" y="113"/>
                                  </a:cubicBezTo>
                                  <a:cubicBezTo>
                                    <a:pt x="259" y="112"/>
                                    <a:pt x="265" y="114"/>
                                    <a:pt x="266" y="115"/>
                                  </a:cubicBezTo>
                                  <a:cubicBezTo>
                                    <a:pt x="267" y="115"/>
                                    <a:pt x="266" y="117"/>
                                    <a:pt x="267" y="118"/>
                                  </a:cubicBezTo>
                                  <a:cubicBezTo>
                                    <a:pt x="267" y="118"/>
                                    <a:pt x="268" y="118"/>
                                    <a:pt x="268" y="119"/>
                                  </a:cubicBezTo>
                                  <a:cubicBezTo>
                                    <a:pt x="269" y="119"/>
                                    <a:pt x="268" y="120"/>
                                    <a:pt x="269" y="121"/>
                                  </a:cubicBezTo>
                                  <a:cubicBezTo>
                                    <a:pt x="269" y="121"/>
                                    <a:pt x="269" y="121"/>
                                    <a:pt x="270" y="122"/>
                                  </a:cubicBezTo>
                                  <a:cubicBezTo>
                                    <a:pt x="268" y="123"/>
                                    <a:pt x="266" y="123"/>
                                    <a:pt x="267" y="126"/>
                                  </a:cubicBezTo>
                                  <a:cubicBezTo>
                                    <a:pt x="267" y="126"/>
                                    <a:pt x="268" y="126"/>
                                    <a:pt x="268" y="126"/>
                                  </a:cubicBezTo>
                                  <a:cubicBezTo>
                                    <a:pt x="268" y="126"/>
                                    <a:pt x="269" y="127"/>
                                    <a:pt x="269" y="127"/>
                                  </a:cubicBezTo>
                                  <a:cubicBezTo>
                                    <a:pt x="271" y="128"/>
                                    <a:pt x="274" y="128"/>
                                    <a:pt x="275" y="129"/>
                                  </a:cubicBezTo>
                                  <a:cubicBezTo>
                                    <a:pt x="276" y="129"/>
                                    <a:pt x="276" y="129"/>
                                    <a:pt x="276" y="130"/>
                                  </a:cubicBezTo>
                                  <a:cubicBezTo>
                                    <a:pt x="274" y="130"/>
                                    <a:pt x="272" y="130"/>
                                    <a:pt x="270" y="129"/>
                                  </a:cubicBezTo>
                                  <a:cubicBezTo>
                                    <a:pt x="270" y="129"/>
                                    <a:pt x="270" y="128"/>
                                    <a:pt x="270" y="128"/>
                                  </a:cubicBezTo>
                                  <a:cubicBezTo>
                                    <a:pt x="269" y="128"/>
                                    <a:pt x="268" y="128"/>
                                    <a:pt x="268" y="129"/>
                                  </a:cubicBezTo>
                                  <a:cubicBezTo>
                                    <a:pt x="268" y="129"/>
                                    <a:pt x="268" y="130"/>
                                    <a:pt x="268" y="130"/>
                                  </a:cubicBezTo>
                                  <a:cubicBezTo>
                                    <a:pt x="268" y="130"/>
                                    <a:pt x="268" y="131"/>
                                    <a:pt x="268" y="131"/>
                                  </a:cubicBezTo>
                                  <a:cubicBezTo>
                                    <a:pt x="268" y="131"/>
                                    <a:pt x="266" y="130"/>
                                    <a:pt x="266" y="129"/>
                                  </a:cubicBezTo>
                                  <a:cubicBezTo>
                                    <a:pt x="265" y="129"/>
                                    <a:pt x="265" y="128"/>
                                    <a:pt x="264" y="128"/>
                                  </a:cubicBezTo>
                                  <a:cubicBezTo>
                                    <a:pt x="264" y="125"/>
                                    <a:pt x="265" y="123"/>
                                    <a:pt x="264" y="119"/>
                                  </a:cubicBezTo>
                                  <a:cubicBezTo>
                                    <a:pt x="264" y="119"/>
                                    <a:pt x="264" y="119"/>
                                    <a:pt x="263" y="118"/>
                                  </a:cubicBezTo>
                                  <a:cubicBezTo>
                                    <a:pt x="263" y="118"/>
                                    <a:pt x="262" y="116"/>
                                    <a:pt x="262" y="115"/>
                                  </a:cubicBezTo>
                                  <a:cubicBezTo>
                                    <a:pt x="261" y="115"/>
                                    <a:pt x="260" y="115"/>
                                    <a:pt x="259" y="115"/>
                                  </a:cubicBezTo>
                                  <a:cubicBezTo>
                                    <a:pt x="259" y="115"/>
                                    <a:pt x="259" y="116"/>
                                    <a:pt x="259" y="116"/>
                                  </a:cubicBezTo>
                                  <a:cubicBezTo>
                                    <a:pt x="257" y="117"/>
                                    <a:pt x="254" y="116"/>
                                    <a:pt x="253" y="117"/>
                                  </a:cubicBezTo>
                                  <a:cubicBezTo>
                                    <a:pt x="252" y="118"/>
                                    <a:pt x="252" y="119"/>
                                    <a:pt x="252" y="120"/>
                                  </a:cubicBezTo>
                                  <a:cubicBezTo>
                                    <a:pt x="252" y="120"/>
                                    <a:pt x="251" y="121"/>
                                    <a:pt x="251" y="121"/>
                                  </a:cubicBezTo>
                                  <a:cubicBezTo>
                                    <a:pt x="252" y="121"/>
                                    <a:pt x="253" y="122"/>
                                    <a:pt x="253" y="122"/>
                                  </a:cubicBezTo>
                                  <a:cubicBezTo>
                                    <a:pt x="253" y="123"/>
                                    <a:pt x="252" y="125"/>
                                    <a:pt x="252" y="125"/>
                                  </a:cubicBezTo>
                                  <a:cubicBezTo>
                                    <a:pt x="252" y="126"/>
                                    <a:pt x="251" y="127"/>
                                    <a:pt x="251" y="127"/>
                                  </a:cubicBezTo>
                                  <a:cubicBezTo>
                                    <a:pt x="251" y="127"/>
                                    <a:pt x="251" y="128"/>
                                    <a:pt x="251" y="128"/>
                                  </a:cubicBezTo>
                                  <a:cubicBezTo>
                                    <a:pt x="251" y="128"/>
                                    <a:pt x="252" y="129"/>
                                    <a:pt x="251" y="129"/>
                                  </a:cubicBezTo>
                                  <a:cubicBezTo>
                                    <a:pt x="249" y="133"/>
                                    <a:pt x="249" y="133"/>
                                    <a:pt x="249" y="133"/>
                                  </a:cubicBezTo>
                                  <a:cubicBezTo>
                                    <a:pt x="248" y="133"/>
                                    <a:pt x="246" y="133"/>
                                    <a:pt x="245" y="133"/>
                                  </a:cubicBezTo>
                                  <a:cubicBezTo>
                                    <a:pt x="245" y="133"/>
                                    <a:pt x="242" y="134"/>
                                    <a:pt x="242" y="134"/>
                                  </a:cubicBezTo>
                                  <a:cubicBezTo>
                                    <a:pt x="242" y="134"/>
                                    <a:pt x="241" y="135"/>
                                    <a:pt x="241" y="135"/>
                                  </a:cubicBezTo>
                                  <a:cubicBezTo>
                                    <a:pt x="242" y="136"/>
                                    <a:pt x="242" y="136"/>
                                    <a:pt x="243" y="136"/>
                                  </a:cubicBezTo>
                                  <a:cubicBezTo>
                                    <a:pt x="244" y="138"/>
                                    <a:pt x="244" y="140"/>
                                    <a:pt x="245" y="141"/>
                                  </a:cubicBezTo>
                                  <a:cubicBezTo>
                                    <a:pt x="244" y="141"/>
                                    <a:pt x="244" y="141"/>
                                    <a:pt x="244" y="141"/>
                                  </a:cubicBezTo>
                                  <a:cubicBezTo>
                                    <a:pt x="244" y="140"/>
                                    <a:pt x="243" y="141"/>
                                    <a:pt x="243" y="141"/>
                                  </a:cubicBezTo>
                                  <a:cubicBezTo>
                                    <a:pt x="242" y="140"/>
                                    <a:pt x="242" y="139"/>
                                    <a:pt x="242" y="139"/>
                                  </a:cubicBezTo>
                                  <a:cubicBezTo>
                                    <a:pt x="242" y="138"/>
                                    <a:pt x="241" y="138"/>
                                    <a:pt x="241" y="138"/>
                                  </a:cubicBezTo>
                                  <a:cubicBezTo>
                                    <a:pt x="240" y="138"/>
                                    <a:pt x="240" y="137"/>
                                    <a:pt x="240" y="137"/>
                                  </a:cubicBezTo>
                                  <a:cubicBezTo>
                                    <a:pt x="239" y="136"/>
                                    <a:pt x="237" y="136"/>
                                    <a:pt x="236" y="136"/>
                                  </a:cubicBezTo>
                                  <a:cubicBezTo>
                                    <a:pt x="235" y="137"/>
                                    <a:pt x="235" y="137"/>
                                    <a:pt x="235" y="137"/>
                                  </a:cubicBezTo>
                                  <a:cubicBezTo>
                                    <a:pt x="233" y="137"/>
                                    <a:pt x="231" y="135"/>
                                    <a:pt x="229" y="134"/>
                                  </a:cubicBezTo>
                                  <a:cubicBezTo>
                                    <a:pt x="229" y="134"/>
                                    <a:pt x="229" y="133"/>
                                    <a:pt x="229" y="133"/>
                                  </a:cubicBezTo>
                                  <a:cubicBezTo>
                                    <a:pt x="232" y="133"/>
                                    <a:pt x="237" y="134"/>
                                    <a:pt x="238" y="133"/>
                                  </a:cubicBezTo>
                                  <a:cubicBezTo>
                                    <a:pt x="239" y="133"/>
                                    <a:pt x="239" y="131"/>
                                    <a:pt x="240" y="131"/>
                                  </a:cubicBezTo>
                                  <a:cubicBezTo>
                                    <a:pt x="241" y="131"/>
                                    <a:pt x="242" y="131"/>
                                    <a:pt x="243" y="132"/>
                                  </a:cubicBezTo>
                                  <a:cubicBezTo>
                                    <a:pt x="243" y="131"/>
                                    <a:pt x="243" y="131"/>
                                    <a:pt x="244" y="131"/>
                                  </a:cubicBezTo>
                                  <a:cubicBezTo>
                                    <a:pt x="243" y="130"/>
                                    <a:pt x="243" y="130"/>
                                    <a:pt x="243" y="130"/>
                                  </a:cubicBezTo>
                                  <a:cubicBezTo>
                                    <a:pt x="243" y="129"/>
                                    <a:pt x="245" y="129"/>
                                    <a:pt x="245" y="129"/>
                                  </a:cubicBezTo>
                                  <a:cubicBezTo>
                                    <a:pt x="245" y="129"/>
                                    <a:pt x="245" y="127"/>
                                    <a:pt x="245" y="127"/>
                                  </a:cubicBezTo>
                                  <a:cubicBezTo>
                                    <a:pt x="246" y="127"/>
                                    <a:pt x="246" y="127"/>
                                    <a:pt x="247" y="127"/>
                                  </a:cubicBezTo>
                                  <a:cubicBezTo>
                                    <a:pt x="245" y="123"/>
                                    <a:pt x="246" y="123"/>
                                    <a:pt x="247" y="119"/>
                                  </a:cubicBezTo>
                                  <a:cubicBezTo>
                                    <a:pt x="245" y="118"/>
                                    <a:pt x="244" y="117"/>
                                    <a:pt x="243" y="115"/>
                                  </a:cubicBezTo>
                                  <a:cubicBezTo>
                                    <a:pt x="243" y="114"/>
                                    <a:pt x="243" y="114"/>
                                    <a:pt x="243" y="114"/>
                                  </a:cubicBezTo>
                                  <a:cubicBezTo>
                                    <a:pt x="242" y="114"/>
                                    <a:pt x="243" y="113"/>
                                    <a:pt x="243" y="113"/>
                                  </a:cubicBezTo>
                                  <a:cubicBezTo>
                                    <a:pt x="243" y="112"/>
                                    <a:pt x="243" y="112"/>
                                    <a:pt x="243" y="112"/>
                                  </a:cubicBezTo>
                                  <a:cubicBezTo>
                                    <a:pt x="242" y="112"/>
                                    <a:pt x="243" y="110"/>
                                    <a:pt x="243" y="110"/>
                                  </a:cubicBezTo>
                                  <a:cubicBezTo>
                                    <a:pt x="243" y="109"/>
                                    <a:pt x="244" y="108"/>
                                    <a:pt x="244" y="108"/>
                                  </a:cubicBezTo>
                                  <a:cubicBezTo>
                                    <a:pt x="244" y="108"/>
                                    <a:pt x="244" y="106"/>
                                    <a:pt x="244" y="105"/>
                                  </a:cubicBezTo>
                                  <a:cubicBezTo>
                                    <a:pt x="244" y="105"/>
                                    <a:pt x="243" y="105"/>
                                    <a:pt x="243" y="105"/>
                                  </a:cubicBezTo>
                                  <a:cubicBezTo>
                                    <a:pt x="243" y="104"/>
                                    <a:pt x="243" y="103"/>
                                    <a:pt x="243" y="102"/>
                                  </a:cubicBezTo>
                                  <a:cubicBezTo>
                                    <a:pt x="242" y="102"/>
                                    <a:pt x="240" y="101"/>
                                    <a:pt x="240" y="100"/>
                                  </a:cubicBezTo>
                                  <a:cubicBezTo>
                                    <a:pt x="240" y="97"/>
                                    <a:pt x="242" y="97"/>
                                    <a:pt x="243" y="95"/>
                                  </a:cubicBezTo>
                                  <a:cubicBezTo>
                                    <a:pt x="244" y="93"/>
                                    <a:pt x="243" y="93"/>
                                    <a:pt x="243" y="91"/>
                                  </a:cubicBezTo>
                                  <a:cubicBezTo>
                                    <a:pt x="243" y="90"/>
                                    <a:pt x="244" y="90"/>
                                    <a:pt x="244" y="89"/>
                                  </a:cubicBezTo>
                                  <a:cubicBezTo>
                                    <a:pt x="244" y="89"/>
                                    <a:pt x="243" y="88"/>
                                    <a:pt x="244" y="87"/>
                                  </a:cubicBezTo>
                                  <a:cubicBezTo>
                                    <a:pt x="244" y="87"/>
                                    <a:pt x="245" y="87"/>
                                    <a:pt x="244" y="87"/>
                                  </a:cubicBezTo>
                                  <a:cubicBezTo>
                                    <a:pt x="244" y="87"/>
                                    <a:pt x="243" y="86"/>
                                    <a:pt x="243" y="85"/>
                                  </a:cubicBezTo>
                                  <a:cubicBezTo>
                                    <a:pt x="243" y="85"/>
                                    <a:pt x="243" y="84"/>
                                    <a:pt x="243" y="84"/>
                                  </a:cubicBezTo>
                                  <a:cubicBezTo>
                                    <a:pt x="243" y="84"/>
                                    <a:pt x="242" y="84"/>
                                    <a:pt x="242" y="84"/>
                                  </a:cubicBezTo>
                                  <a:cubicBezTo>
                                    <a:pt x="242" y="84"/>
                                    <a:pt x="240" y="83"/>
                                    <a:pt x="240" y="83"/>
                                  </a:cubicBezTo>
                                  <a:cubicBezTo>
                                    <a:pt x="239" y="82"/>
                                    <a:pt x="238" y="83"/>
                                    <a:pt x="238" y="83"/>
                                  </a:cubicBezTo>
                                  <a:cubicBezTo>
                                    <a:pt x="236" y="83"/>
                                    <a:pt x="234" y="83"/>
                                    <a:pt x="232" y="83"/>
                                  </a:cubicBezTo>
                                  <a:cubicBezTo>
                                    <a:pt x="232" y="83"/>
                                    <a:pt x="232" y="82"/>
                                    <a:pt x="231" y="83"/>
                                  </a:cubicBezTo>
                                  <a:cubicBezTo>
                                    <a:pt x="231" y="84"/>
                                    <a:pt x="231" y="84"/>
                                    <a:pt x="231" y="84"/>
                                  </a:cubicBezTo>
                                  <a:cubicBezTo>
                                    <a:pt x="230" y="84"/>
                                    <a:pt x="229" y="84"/>
                                    <a:pt x="229" y="85"/>
                                  </a:cubicBezTo>
                                  <a:cubicBezTo>
                                    <a:pt x="228" y="86"/>
                                    <a:pt x="228" y="88"/>
                                    <a:pt x="227" y="89"/>
                                  </a:cubicBezTo>
                                  <a:cubicBezTo>
                                    <a:pt x="226" y="91"/>
                                    <a:pt x="224" y="92"/>
                                    <a:pt x="223" y="93"/>
                                  </a:cubicBezTo>
                                  <a:cubicBezTo>
                                    <a:pt x="222" y="94"/>
                                    <a:pt x="222" y="95"/>
                                    <a:pt x="221" y="96"/>
                                  </a:cubicBezTo>
                                  <a:cubicBezTo>
                                    <a:pt x="220" y="96"/>
                                    <a:pt x="219" y="97"/>
                                    <a:pt x="218" y="97"/>
                                  </a:cubicBezTo>
                                  <a:cubicBezTo>
                                    <a:pt x="218" y="98"/>
                                    <a:pt x="218" y="99"/>
                                    <a:pt x="218" y="101"/>
                                  </a:cubicBezTo>
                                  <a:cubicBezTo>
                                    <a:pt x="218" y="101"/>
                                    <a:pt x="219" y="102"/>
                                    <a:pt x="219" y="103"/>
                                  </a:cubicBezTo>
                                  <a:cubicBezTo>
                                    <a:pt x="220" y="104"/>
                                    <a:pt x="219" y="105"/>
                                    <a:pt x="220" y="106"/>
                                  </a:cubicBezTo>
                                  <a:cubicBezTo>
                                    <a:pt x="217" y="107"/>
                                    <a:pt x="217" y="107"/>
                                    <a:pt x="217" y="111"/>
                                  </a:cubicBezTo>
                                  <a:cubicBezTo>
                                    <a:pt x="218" y="111"/>
                                    <a:pt x="218" y="110"/>
                                    <a:pt x="219" y="110"/>
                                  </a:cubicBezTo>
                                  <a:cubicBezTo>
                                    <a:pt x="219" y="111"/>
                                    <a:pt x="221" y="112"/>
                                    <a:pt x="221" y="112"/>
                                  </a:cubicBezTo>
                                  <a:cubicBezTo>
                                    <a:pt x="222" y="112"/>
                                    <a:pt x="221" y="111"/>
                                    <a:pt x="222" y="112"/>
                                  </a:cubicBezTo>
                                  <a:cubicBezTo>
                                    <a:pt x="221" y="111"/>
                                    <a:pt x="223" y="112"/>
                                    <a:pt x="223" y="112"/>
                                  </a:cubicBezTo>
                                  <a:cubicBezTo>
                                    <a:pt x="223" y="112"/>
                                    <a:pt x="223" y="113"/>
                                    <a:pt x="223" y="113"/>
                                  </a:cubicBezTo>
                                  <a:cubicBezTo>
                                    <a:pt x="222" y="113"/>
                                    <a:pt x="221" y="113"/>
                                    <a:pt x="222" y="115"/>
                                  </a:cubicBezTo>
                                  <a:cubicBezTo>
                                    <a:pt x="222" y="115"/>
                                    <a:pt x="222" y="115"/>
                                    <a:pt x="222" y="116"/>
                                  </a:cubicBezTo>
                                  <a:cubicBezTo>
                                    <a:pt x="222" y="116"/>
                                    <a:pt x="223" y="117"/>
                                    <a:pt x="223" y="118"/>
                                  </a:cubicBezTo>
                                  <a:cubicBezTo>
                                    <a:pt x="223" y="118"/>
                                    <a:pt x="224" y="117"/>
                                    <a:pt x="224" y="117"/>
                                  </a:cubicBezTo>
                                  <a:cubicBezTo>
                                    <a:pt x="225" y="117"/>
                                    <a:pt x="225" y="117"/>
                                    <a:pt x="225" y="117"/>
                                  </a:cubicBezTo>
                                  <a:cubicBezTo>
                                    <a:pt x="224" y="119"/>
                                    <a:pt x="224" y="121"/>
                                    <a:pt x="223" y="122"/>
                                  </a:cubicBezTo>
                                  <a:cubicBezTo>
                                    <a:pt x="222" y="123"/>
                                    <a:pt x="222" y="122"/>
                                    <a:pt x="221" y="123"/>
                                  </a:cubicBezTo>
                                  <a:cubicBezTo>
                                    <a:pt x="221" y="122"/>
                                    <a:pt x="221" y="121"/>
                                    <a:pt x="220" y="121"/>
                                  </a:cubicBezTo>
                                  <a:cubicBezTo>
                                    <a:pt x="220" y="121"/>
                                    <a:pt x="220" y="121"/>
                                    <a:pt x="219" y="121"/>
                                  </a:cubicBezTo>
                                  <a:cubicBezTo>
                                    <a:pt x="219" y="121"/>
                                    <a:pt x="219" y="120"/>
                                    <a:pt x="219" y="120"/>
                                  </a:cubicBezTo>
                                  <a:cubicBezTo>
                                    <a:pt x="217" y="118"/>
                                    <a:pt x="216" y="117"/>
                                    <a:pt x="212" y="116"/>
                                  </a:cubicBezTo>
                                  <a:cubicBezTo>
                                    <a:pt x="212" y="115"/>
                                    <a:pt x="212" y="115"/>
                                    <a:pt x="212" y="115"/>
                                  </a:cubicBezTo>
                                  <a:cubicBezTo>
                                    <a:pt x="213" y="115"/>
                                    <a:pt x="213" y="115"/>
                                    <a:pt x="213" y="115"/>
                                  </a:cubicBezTo>
                                  <a:cubicBezTo>
                                    <a:pt x="211" y="114"/>
                                    <a:pt x="210" y="114"/>
                                    <a:pt x="209" y="113"/>
                                  </a:cubicBezTo>
                                  <a:cubicBezTo>
                                    <a:pt x="208" y="116"/>
                                    <a:pt x="208" y="116"/>
                                    <a:pt x="208" y="116"/>
                                  </a:cubicBezTo>
                                  <a:cubicBezTo>
                                    <a:pt x="207" y="116"/>
                                    <a:pt x="207" y="116"/>
                                    <a:pt x="207" y="116"/>
                                  </a:cubicBezTo>
                                  <a:cubicBezTo>
                                    <a:pt x="207" y="115"/>
                                    <a:pt x="207" y="114"/>
                                    <a:pt x="207" y="112"/>
                                  </a:cubicBezTo>
                                  <a:cubicBezTo>
                                    <a:pt x="206" y="112"/>
                                    <a:pt x="204" y="112"/>
                                    <a:pt x="203" y="111"/>
                                  </a:cubicBezTo>
                                  <a:cubicBezTo>
                                    <a:pt x="202" y="111"/>
                                    <a:pt x="202" y="110"/>
                                    <a:pt x="202" y="110"/>
                                  </a:cubicBezTo>
                                  <a:cubicBezTo>
                                    <a:pt x="202" y="110"/>
                                    <a:pt x="201" y="111"/>
                                    <a:pt x="200" y="110"/>
                                  </a:cubicBezTo>
                                  <a:cubicBezTo>
                                    <a:pt x="200" y="110"/>
                                    <a:pt x="200" y="108"/>
                                    <a:pt x="198" y="109"/>
                                  </a:cubicBezTo>
                                  <a:cubicBezTo>
                                    <a:pt x="197" y="109"/>
                                    <a:pt x="198" y="111"/>
                                    <a:pt x="194" y="110"/>
                                  </a:cubicBezTo>
                                  <a:cubicBezTo>
                                    <a:pt x="193" y="110"/>
                                    <a:pt x="191" y="109"/>
                                    <a:pt x="191" y="109"/>
                                  </a:cubicBezTo>
                                  <a:cubicBezTo>
                                    <a:pt x="190" y="110"/>
                                    <a:pt x="190" y="111"/>
                                    <a:pt x="190" y="111"/>
                                  </a:cubicBezTo>
                                  <a:cubicBezTo>
                                    <a:pt x="189" y="111"/>
                                    <a:pt x="188" y="111"/>
                                    <a:pt x="187" y="111"/>
                                  </a:cubicBezTo>
                                  <a:cubicBezTo>
                                    <a:pt x="188" y="112"/>
                                    <a:pt x="187" y="112"/>
                                    <a:pt x="187" y="112"/>
                                  </a:cubicBezTo>
                                  <a:cubicBezTo>
                                    <a:pt x="187" y="113"/>
                                    <a:pt x="188" y="113"/>
                                    <a:pt x="188" y="113"/>
                                  </a:cubicBezTo>
                                  <a:cubicBezTo>
                                    <a:pt x="190" y="115"/>
                                    <a:pt x="189" y="117"/>
                                    <a:pt x="189" y="119"/>
                                  </a:cubicBezTo>
                                  <a:cubicBezTo>
                                    <a:pt x="189" y="119"/>
                                    <a:pt x="189" y="120"/>
                                    <a:pt x="188" y="120"/>
                                  </a:cubicBezTo>
                                  <a:cubicBezTo>
                                    <a:pt x="187" y="120"/>
                                    <a:pt x="186" y="119"/>
                                    <a:pt x="185" y="119"/>
                                  </a:cubicBezTo>
                                  <a:cubicBezTo>
                                    <a:pt x="185" y="119"/>
                                    <a:pt x="184" y="119"/>
                                    <a:pt x="184" y="119"/>
                                  </a:cubicBezTo>
                                  <a:cubicBezTo>
                                    <a:pt x="184" y="120"/>
                                    <a:pt x="184" y="122"/>
                                    <a:pt x="184" y="123"/>
                                  </a:cubicBezTo>
                                  <a:cubicBezTo>
                                    <a:pt x="183" y="122"/>
                                    <a:pt x="181" y="121"/>
                                    <a:pt x="181" y="121"/>
                                  </a:cubicBezTo>
                                  <a:cubicBezTo>
                                    <a:pt x="181" y="120"/>
                                    <a:pt x="181" y="117"/>
                                    <a:pt x="181" y="117"/>
                                  </a:cubicBezTo>
                                  <a:cubicBezTo>
                                    <a:pt x="181" y="117"/>
                                    <a:pt x="180" y="117"/>
                                    <a:pt x="180" y="117"/>
                                  </a:cubicBezTo>
                                  <a:cubicBezTo>
                                    <a:pt x="178" y="117"/>
                                    <a:pt x="177" y="119"/>
                                    <a:pt x="175" y="118"/>
                                  </a:cubicBezTo>
                                  <a:cubicBezTo>
                                    <a:pt x="175" y="118"/>
                                    <a:pt x="175" y="118"/>
                                    <a:pt x="175" y="118"/>
                                  </a:cubicBezTo>
                                  <a:cubicBezTo>
                                    <a:pt x="175" y="118"/>
                                    <a:pt x="175" y="118"/>
                                    <a:pt x="174" y="118"/>
                                  </a:cubicBezTo>
                                  <a:cubicBezTo>
                                    <a:pt x="174" y="118"/>
                                    <a:pt x="174" y="118"/>
                                    <a:pt x="174" y="118"/>
                                  </a:cubicBezTo>
                                  <a:cubicBezTo>
                                    <a:pt x="175" y="118"/>
                                    <a:pt x="175" y="119"/>
                                    <a:pt x="175" y="119"/>
                                  </a:cubicBezTo>
                                  <a:cubicBezTo>
                                    <a:pt x="175" y="119"/>
                                    <a:pt x="174" y="120"/>
                                    <a:pt x="174" y="120"/>
                                  </a:cubicBezTo>
                                  <a:cubicBezTo>
                                    <a:pt x="174" y="120"/>
                                    <a:pt x="173" y="120"/>
                                    <a:pt x="173" y="120"/>
                                  </a:cubicBezTo>
                                  <a:cubicBezTo>
                                    <a:pt x="172" y="119"/>
                                    <a:pt x="170" y="118"/>
                                    <a:pt x="168" y="118"/>
                                  </a:cubicBezTo>
                                  <a:cubicBezTo>
                                    <a:pt x="166" y="118"/>
                                    <a:pt x="164" y="119"/>
                                    <a:pt x="162" y="120"/>
                                  </a:cubicBezTo>
                                  <a:cubicBezTo>
                                    <a:pt x="162" y="121"/>
                                    <a:pt x="163" y="121"/>
                                    <a:pt x="163" y="121"/>
                                  </a:cubicBezTo>
                                  <a:cubicBezTo>
                                    <a:pt x="163" y="122"/>
                                    <a:pt x="162" y="122"/>
                                    <a:pt x="162" y="122"/>
                                  </a:cubicBezTo>
                                  <a:cubicBezTo>
                                    <a:pt x="162" y="122"/>
                                    <a:pt x="161" y="122"/>
                                    <a:pt x="161" y="122"/>
                                  </a:cubicBezTo>
                                  <a:cubicBezTo>
                                    <a:pt x="162" y="122"/>
                                    <a:pt x="160" y="121"/>
                                    <a:pt x="160" y="121"/>
                                  </a:cubicBezTo>
                                  <a:cubicBezTo>
                                    <a:pt x="160" y="121"/>
                                    <a:pt x="159" y="122"/>
                                    <a:pt x="159" y="122"/>
                                  </a:cubicBezTo>
                                  <a:cubicBezTo>
                                    <a:pt x="158" y="122"/>
                                    <a:pt x="155" y="122"/>
                                    <a:pt x="154" y="122"/>
                                  </a:cubicBezTo>
                                  <a:cubicBezTo>
                                    <a:pt x="154" y="122"/>
                                    <a:pt x="154" y="121"/>
                                    <a:pt x="154" y="121"/>
                                  </a:cubicBezTo>
                                  <a:cubicBezTo>
                                    <a:pt x="154" y="121"/>
                                    <a:pt x="155" y="121"/>
                                    <a:pt x="155" y="121"/>
                                  </a:cubicBezTo>
                                  <a:cubicBezTo>
                                    <a:pt x="155" y="121"/>
                                    <a:pt x="157" y="121"/>
                                    <a:pt x="157" y="121"/>
                                  </a:cubicBezTo>
                                  <a:cubicBezTo>
                                    <a:pt x="157" y="121"/>
                                    <a:pt x="157" y="120"/>
                                    <a:pt x="157" y="120"/>
                                  </a:cubicBezTo>
                                  <a:cubicBezTo>
                                    <a:pt x="157" y="120"/>
                                    <a:pt x="156" y="119"/>
                                    <a:pt x="156" y="119"/>
                                  </a:cubicBezTo>
                                  <a:cubicBezTo>
                                    <a:pt x="156" y="119"/>
                                    <a:pt x="156" y="118"/>
                                    <a:pt x="156" y="118"/>
                                  </a:cubicBezTo>
                                  <a:cubicBezTo>
                                    <a:pt x="156" y="117"/>
                                    <a:pt x="153" y="118"/>
                                    <a:pt x="155" y="117"/>
                                  </a:cubicBezTo>
                                  <a:cubicBezTo>
                                    <a:pt x="155" y="117"/>
                                    <a:pt x="154" y="117"/>
                                    <a:pt x="155" y="117"/>
                                  </a:cubicBezTo>
                                  <a:cubicBezTo>
                                    <a:pt x="155" y="117"/>
                                    <a:pt x="156" y="115"/>
                                    <a:pt x="154" y="116"/>
                                  </a:cubicBezTo>
                                  <a:cubicBezTo>
                                    <a:pt x="154" y="116"/>
                                    <a:pt x="153" y="117"/>
                                    <a:pt x="153" y="117"/>
                                  </a:cubicBezTo>
                                  <a:cubicBezTo>
                                    <a:pt x="153" y="118"/>
                                    <a:pt x="150" y="118"/>
                                    <a:pt x="150" y="118"/>
                                  </a:cubicBezTo>
                                  <a:cubicBezTo>
                                    <a:pt x="149" y="119"/>
                                    <a:pt x="151" y="120"/>
                                    <a:pt x="150" y="120"/>
                                  </a:cubicBezTo>
                                  <a:cubicBezTo>
                                    <a:pt x="150" y="121"/>
                                    <a:pt x="150" y="121"/>
                                    <a:pt x="150" y="121"/>
                                  </a:cubicBezTo>
                                  <a:cubicBezTo>
                                    <a:pt x="149" y="120"/>
                                    <a:pt x="149" y="120"/>
                                    <a:pt x="149" y="119"/>
                                  </a:cubicBezTo>
                                  <a:cubicBezTo>
                                    <a:pt x="148" y="120"/>
                                    <a:pt x="147" y="119"/>
                                    <a:pt x="146" y="120"/>
                                  </a:cubicBezTo>
                                  <a:cubicBezTo>
                                    <a:pt x="146" y="120"/>
                                    <a:pt x="145" y="121"/>
                                    <a:pt x="145" y="121"/>
                                  </a:cubicBezTo>
                                  <a:cubicBezTo>
                                    <a:pt x="145" y="121"/>
                                    <a:pt x="144" y="120"/>
                                    <a:pt x="143" y="121"/>
                                  </a:cubicBezTo>
                                  <a:cubicBezTo>
                                    <a:pt x="142" y="121"/>
                                    <a:pt x="142" y="122"/>
                                    <a:pt x="142" y="122"/>
                                  </a:cubicBezTo>
                                  <a:cubicBezTo>
                                    <a:pt x="141" y="122"/>
                                    <a:pt x="141" y="122"/>
                                    <a:pt x="140" y="122"/>
                                  </a:cubicBezTo>
                                  <a:cubicBezTo>
                                    <a:pt x="140" y="122"/>
                                    <a:pt x="139" y="123"/>
                                    <a:pt x="139" y="123"/>
                                  </a:cubicBezTo>
                                  <a:cubicBezTo>
                                    <a:pt x="137" y="124"/>
                                    <a:pt x="135" y="124"/>
                                    <a:pt x="133" y="124"/>
                                  </a:cubicBezTo>
                                  <a:cubicBezTo>
                                    <a:pt x="133" y="124"/>
                                    <a:pt x="133" y="125"/>
                                    <a:pt x="133" y="125"/>
                                  </a:cubicBezTo>
                                  <a:cubicBezTo>
                                    <a:pt x="132" y="126"/>
                                    <a:pt x="132" y="126"/>
                                    <a:pt x="131" y="126"/>
                                  </a:cubicBezTo>
                                  <a:cubicBezTo>
                                    <a:pt x="130" y="127"/>
                                    <a:pt x="130" y="126"/>
                                    <a:pt x="129" y="126"/>
                                  </a:cubicBezTo>
                                  <a:cubicBezTo>
                                    <a:pt x="129" y="128"/>
                                    <a:pt x="129" y="130"/>
                                    <a:pt x="129" y="133"/>
                                  </a:cubicBezTo>
                                  <a:cubicBezTo>
                                    <a:pt x="128" y="133"/>
                                    <a:pt x="127" y="132"/>
                                    <a:pt x="127" y="133"/>
                                  </a:cubicBezTo>
                                  <a:cubicBezTo>
                                    <a:pt x="127" y="133"/>
                                    <a:pt x="127" y="133"/>
                                    <a:pt x="127" y="133"/>
                                  </a:cubicBezTo>
                                  <a:cubicBezTo>
                                    <a:pt x="126" y="134"/>
                                    <a:pt x="125" y="134"/>
                                    <a:pt x="124" y="134"/>
                                  </a:cubicBezTo>
                                  <a:cubicBezTo>
                                    <a:pt x="122" y="135"/>
                                    <a:pt x="122" y="134"/>
                                    <a:pt x="120" y="135"/>
                                  </a:cubicBezTo>
                                  <a:cubicBezTo>
                                    <a:pt x="120" y="134"/>
                                    <a:pt x="120" y="132"/>
                                    <a:pt x="119" y="131"/>
                                  </a:cubicBezTo>
                                  <a:cubicBezTo>
                                    <a:pt x="119" y="131"/>
                                    <a:pt x="118" y="131"/>
                                    <a:pt x="118" y="129"/>
                                  </a:cubicBezTo>
                                  <a:cubicBezTo>
                                    <a:pt x="118" y="129"/>
                                    <a:pt x="119" y="128"/>
                                    <a:pt x="119" y="128"/>
                                  </a:cubicBezTo>
                                  <a:cubicBezTo>
                                    <a:pt x="120" y="128"/>
                                    <a:pt x="120" y="127"/>
                                    <a:pt x="120" y="127"/>
                                  </a:cubicBezTo>
                                  <a:cubicBezTo>
                                    <a:pt x="122" y="127"/>
                                    <a:pt x="123" y="127"/>
                                    <a:pt x="125" y="126"/>
                                  </a:cubicBezTo>
                                  <a:cubicBezTo>
                                    <a:pt x="125" y="125"/>
                                    <a:pt x="125" y="125"/>
                                    <a:pt x="125" y="125"/>
                                  </a:cubicBezTo>
                                  <a:cubicBezTo>
                                    <a:pt x="125" y="125"/>
                                    <a:pt x="125" y="125"/>
                                    <a:pt x="124" y="125"/>
                                  </a:cubicBezTo>
                                  <a:cubicBezTo>
                                    <a:pt x="124" y="124"/>
                                    <a:pt x="125" y="124"/>
                                    <a:pt x="124" y="124"/>
                                  </a:cubicBezTo>
                                  <a:cubicBezTo>
                                    <a:pt x="124" y="123"/>
                                    <a:pt x="124" y="123"/>
                                    <a:pt x="123" y="123"/>
                                  </a:cubicBezTo>
                                  <a:cubicBezTo>
                                    <a:pt x="123" y="122"/>
                                    <a:pt x="122" y="119"/>
                                    <a:pt x="120" y="119"/>
                                  </a:cubicBezTo>
                                  <a:cubicBezTo>
                                    <a:pt x="119" y="118"/>
                                    <a:pt x="118" y="119"/>
                                    <a:pt x="116" y="118"/>
                                  </a:cubicBezTo>
                                  <a:cubicBezTo>
                                    <a:pt x="115" y="118"/>
                                    <a:pt x="115" y="118"/>
                                    <a:pt x="115" y="118"/>
                                  </a:cubicBezTo>
                                  <a:cubicBezTo>
                                    <a:pt x="113" y="117"/>
                                    <a:pt x="112" y="117"/>
                                    <a:pt x="111" y="116"/>
                                  </a:cubicBezTo>
                                  <a:cubicBezTo>
                                    <a:pt x="111" y="117"/>
                                    <a:pt x="111" y="117"/>
                                    <a:pt x="111" y="117"/>
                                  </a:cubicBezTo>
                                  <a:cubicBezTo>
                                    <a:pt x="111" y="118"/>
                                    <a:pt x="113" y="119"/>
                                    <a:pt x="114" y="120"/>
                                  </a:cubicBezTo>
                                  <a:cubicBezTo>
                                    <a:pt x="114" y="122"/>
                                    <a:pt x="114" y="122"/>
                                    <a:pt x="114" y="123"/>
                                  </a:cubicBezTo>
                                  <a:cubicBezTo>
                                    <a:pt x="113" y="123"/>
                                    <a:pt x="113" y="123"/>
                                    <a:pt x="113" y="124"/>
                                  </a:cubicBezTo>
                                  <a:cubicBezTo>
                                    <a:pt x="113" y="124"/>
                                    <a:pt x="113" y="124"/>
                                    <a:pt x="113" y="125"/>
                                  </a:cubicBezTo>
                                  <a:cubicBezTo>
                                    <a:pt x="113" y="125"/>
                                    <a:pt x="112" y="125"/>
                                    <a:pt x="112" y="125"/>
                                  </a:cubicBezTo>
                                  <a:cubicBezTo>
                                    <a:pt x="111" y="126"/>
                                    <a:pt x="112" y="126"/>
                                    <a:pt x="111" y="127"/>
                                  </a:cubicBezTo>
                                  <a:cubicBezTo>
                                    <a:pt x="110" y="127"/>
                                    <a:pt x="113" y="130"/>
                                    <a:pt x="113" y="130"/>
                                  </a:cubicBezTo>
                                  <a:cubicBezTo>
                                    <a:pt x="113" y="130"/>
                                    <a:pt x="112" y="131"/>
                                    <a:pt x="112" y="131"/>
                                  </a:cubicBezTo>
                                  <a:cubicBezTo>
                                    <a:pt x="113" y="131"/>
                                    <a:pt x="113" y="131"/>
                                    <a:pt x="113" y="131"/>
                                  </a:cubicBezTo>
                                  <a:cubicBezTo>
                                    <a:pt x="113" y="132"/>
                                    <a:pt x="111" y="132"/>
                                    <a:pt x="111" y="133"/>
                                  </a:cubicBezTo>
                                  <a:cubicBezTo>
                                    <a:pt x="110" y="134"/>
                                    <a:pt x="110" y="136"/>
                                    <a:pt x="110" y="138"/>
                                  </a:cubicBezTo>
                                  <a:cubicBezTo>
                                    <a:pt x="109" y="138"/>
                                    <a:pt x="108" y="138"/>
                                    <a:pt x="108" y="138"/>
                                  </a:cubicBezTo>
                                  <a:cubicBezTo>
                                    <a:pt x="108" y="137"/>
                                    <a:pt x="108" y="137"/>
                                    <a:pt x="108" y="137"/>
                                  </a:cubicBezTo>
                                  <a:cubicBezTo>
                                    <a:pt x="108" y="137"/>
                                    <a:pt x="106" y="135"/>
                                    <a:pt x="106" y="135"/>
                                  </a:cubicBezTo>
                                  <a:cubicBezTo>
                                    <a:pt x="106" y="135"/>
                                    <a:pt x="105" y="135"/>
                                    <a:pt x="105" y="135"/>
                                  </a:cubicBezTo>
                                  <a:cubicBezTo>
                                    <a:pt x="104" y="135"/>
                                    <a:pt x="104" y="134"/>
                                    <a:pt x="104" y="134"/>
                                  </a:cubicBezTo>
                                  <a:cubicBezTo>
                                    <a:pt x="102" y="133"/>
                                    <a:pt x="101" y="135"/>
                                    <a:pt x="100" y="136"/>
                                  </a:cubicBezTo>
                                  <a:cubicBezTo>
                                    <a:pt x="99" y="136"/>
                                    <a:pt x="99" y="136"/>
                                    <a:pt x="98" y="136"/>
                                  </a:cubicBezTo>
                                  <a:cubicBezTo>
                                    <a:pt x="98" y="136"/>
                                    <a:pt x="98" y="137"/>
                                    <a:pt x="97" y="138"/>
                                  </a:cubicBezTo>
                                  <a:cubicBezTo>
                                    <a:pt x="97" y="138"/>
                                    <a:pt x="94" y="140"/>
                                    <a:pt x="93" y="140"/>
                                  </a:cubicBezTo>
                                  <a:cubicBezTo>
                                    <a:pt x="93" y="140"/>
                                    <a:pt x="93" y="141"/>
                                    <a:pt x="93" y="141"/>
                                  </a:cubicBezTo>
                                  <a:cubicBezTo>
                                    <a:pt x="94" y="143"/>
                                    <a:pt x="95" y="143"/>
                                    <a:pt x="96" y="144"/>
                                  </a:cubicBezTo>
                                  <a:cubicBezTo>
                                    <a:pt x="97" y="145"/>
                                    <a:pt x="97" y="146"/>
                                    <a:pt x="98" y="147"/>
                                  </a:cubicBezTo>
                                  <a:cubicBezTo>
                                    <a:pt x="96" y="147"/>
                                    <a:pt x="95" y="147"/>
                                    <a:pt x="93" y="147"/>
                                  </a:cubicBezTo>
                                  <a:cubicBezTo>
                                    <a:pt x="93" y="147"/>
                                    <a:pt x="92" y="146"/>
                                    <a:pt x="92" y="146"/>
                                  </a:cubicBezTo>
                                  <a:cubicBezTo>
                                    <a:pt x="91" y="145"/>
                                    <a:pt x="90" y="146"/>
                                    <a:pt x="89" y="145"/>
                                  </a:cubicBezTo>
                                  <a:cubicBezTo>
                                    <a:pt x="89" y="145"/>
                                    <a:pt x="89" y="145"/>
                                    <a:pt x="90" y="144"/>
                                  </a:cubicBezTo>
                                  <a:cubicBezTo>
                                    <a:pt x="89" y="144"/>
                                    <a:pt x="88" y="144"/>
                                    <a:pt x="87" y="143"/>
                                  </a:cubicBezTo>
                                  <a:cubicBezTo>
                                    <a:pt x="86" y="143"/>
                                    <a:pt x="86" y="142"/>
                                    <a:pt x="85" y="142"/>
                                  </a:cubicBezTo>
                                  <a:cubicBezTo>
                                    <a:pt x="83" y="141"/>
                                    <a:pt x="83" y="143"/>
                                    <a:pt x="84" y="143"/>
                                  </a:cubicBezTo>
                                  <a:cubicBezTo>
                                    <a:pt x="83" y="143"/>
                                    <a:pt x="84" y="144"/>
                                    <a:pt x="84" y="144"/>
                                  </a:cubicBezTo>
                                  <a:cubicBezTo>
                                    <a:pt x="83" y="144"/>
                                    <a:pt x="82" y="145"/>
                                    <a:pt x="82" y="145"/>
                                  </a:cubicBezTo>
                                  <a:cubicBezTo>
                                    <a:pt x="83" y="146"/>
                                    <a:pt x="83" y="148"/>
                                    <a:pt x="84" y="148"/>
                                  </a:cubicBezTo>
                                  <a:cubicBezTo>
                                    <a:pt x="85" y="148"/>
                                    <a:pt x="86" y="149"/>
                                    <a:pt x="87" y="149"/>
                                  </a:cubicBezTo>
                                  <a:cubicBezTo>
                                    <a:pt x="87" y="152"/>
                                    <a:pt x="87" y="152"/>
                                    <a:pt x="87" y="152"/>
                                  </a:cubicBezTo>
                                  <a:cubicBezTo>
                                    <a:pt x="87" y="152"/>
                                    <a:pt x="87" y="153"/>
                                    <a:pt x="87" y="153"/>
                                  </a:cubicBezTo>
                                  <a:cubicBezTo>
                                    <a:pt x="86" y="153"/>
                                    <a:pt x="85" y="153"/>
                                    <a:pt x="85" y="153"/>
                                  </a:cubicBezTo>
                                  <a:cubicBezTo>
                                    <a:pt x="84" y="154"/>
                                    <a:pt x="86" y="154"/>
                                    <a:pt x="84" y="154"/>
                                  </a:cubicBezTo>
                                  <a:cubicBezTo>
                                    <a:pt x="84" y="154"/>
                                    <a:pt x="84" y="154"/>
                                    <a:pt x="84" y="154"/>
                                  </a:cubicBezTo>
                                  <a:cubicBezTo>
                                    <a:pt x="83" y="153"/>
                                    <a:pt x="83" y="153"/>
                                    <a:pt x="83" y="153"/>
                                  </a:cubicBezTo>
                                  <a:cubicBezTo>
                                    <a:pt x="81" y="152"/>
                                    <a:pt x="79" y="153"/>
                                    <a:pt x="78" y="153"/>
                                  </a:cubicBezTo>
                                  <a:cubicBezTo>
                                    <a:pt x="78" y="153"/>
                                    <a:pt x="78" y="151"/>
                                    <a:pt x="78" y="151"/>
                                  </a:cubicBezTo>
                                  <a:cubicBezTo>
                                    <a:pt x="78" y="151"/>
                                    <a:pt x="77" y="150"/>
                                    <a:pt x="77" y="150"/>
                                  </a:cubicBezTo>
                                  <a:cubicBezTo>
                                    <a:pt x="77" y="150"/>
                                    <a:pt x="75" y="150"/>
                                    <a:pt x="75" y="150"/>
                                  </a:cubicBezTo>
                                  <a:cubicBezTo>
                                    <a:pt x="75" y="150"/>
                                    <a:pt x="75" y="150"/>
                                    <a:pt x="75" y="150"/>
                                  </a:cubicBezTo>
                                  <a:cubicBezTo>
                                    <a:pt x="75" y="150"/>
                                    <a:pt x="75" y="150"/>
                                    <a:pt x="74" y="150"/>
                                  </a:cubicBezTo>
                                  <a:cubicBezTo>
                                    <a:pt x="73" y="148"/>
                                    <a:pt x="74" y="147"/>
                                    <a:pt x="73" y="144"/>
                                  </a:cubicBezTo>
                                  <a:cubicBezTo>
                                    <a:pt x="73" y="144"/>
                                    <a:pt x="72" y="143"/>
                                    <a:pt x="72" y="142"/>
                                  </a:cubicBezTo>
                                  <a:cubicBezTo>
                                    <a:pt x="72" y="142"/>
                                    <a:pt x="73" y="140"/>
                                    <a:pt x="73" y="140"/>
                                  </a:cubicBezTo>
                                  <a:cubicBezTo>
                                    <a:pt x="73" y="139"/>
                                    <a:pt x="73" y="140"/>
                                    <a:pt x="73" y="139"/>
                                  </a:cubicBezTo>
                                  <a:cubicBezTo>
                                    <a:pt x="72" y="139"/>
                                    <a:pt x="72" y="139"/>
                                    <a:pt x="72" y="139"/>
                                  </a:cubicBezTo>
                                  <a:cubicBezTo>
                                    <a:pt x="71" y="139"/>
                                    <a:pt x="71" y="137"/>
                                    <a:pt x="71" y="137"/>
                                  </a:cubicBezTo>
                                  <a:cubicBezTo>
                                    <a:pt x="70" y="137"/>
                                    <a:pt x="69" y="137"/>
                                    <a:pt x="68" y="137"/>
                                  </a:cubicBezTo>
                                  <a:cubicBezTo>
                                    <a:pt x="67" y="137"/>
                                    <a:pt x="67" y="137"/>
                                    <a:pt x="67" y="137"/>
                                  </a:cubicBezTo>
                                  <a:cubicBezTo>
                                    <a:pt x="66" y="136"/>
                                    <a:pt x="65" y="136"/>
                                    <a:pt x="64" y="136"/>
                                  </a:cubicBezTo>
                                  <a:cubicBezTo>
                                    <a:pt x="64" y="136"/>
                                    <a:pt x="63" y="135"/>
                                    <a:pt x="63" y="135"/>
                                  </a:cubicBezTo>
                                  <a:cubicBezTo>
                                    <a:pt x="63" y="135"/>
                                    <a:pt x="64" y="135"/>
                                    <a:pt x="65" y="135"/>
                                  </a:cubicBezTo>
                                  <a:cubicBezTo>
                                    <a:pt x="65" y="134"/>
                                    <a:pt x="65" y="134"/>
                                    <a:pt x="65" y="134"/>
                                  </a:cubicBezTo>
                                  <a:cubicBezTo>
                                    <a:pt x="65" y="134"/>
                                    <a:pt x="64" y="135"/>
                                    <a:pt x="63" y="134"/>
                                  </a:cubicBezTo>
                                  <a:cubicBezTo>
                                    <a:pt x="62" y="134"/>
                                    <a:pt x="63" y="134"/>
                                    <a:pt x="62" y="133"/>
                                  </a:cubicBezTo>
                                  <a:cubicBezTo>
                                    <a:pt x="62" y="133"/>
                                    <a:pt x="62" y="133"/>
                                    <a:pt x="62" y="133"/>
                                  </a:cubicBezTo>
                                  <a:cubicBezTo>
                                    <a:pt x="65" y="131"/>
                                    <a:pt x="62" y="131"/>
                                    <a:pt x="60" y="132"/>
                                  </a:cubicBezTo>
                                  <a:cubicBezTo>
                                    <a:pt x="62" y="131"/>
                                    <a:pt x="60" y="129"/>
                                    <a:pt x="59" y="128"/>
                                  </a:cubicBezTo>
                                  <a:cubicBezTo>
                                    <a:pt x="59" y="128"/>
                                    <a:pt x="59" y="128"/>
                                    <a:pt x="59" y="128"/>
                                  </a:cubicBezTo>
                                  <a:cubicBezTo>
                                    <a:pt x="59" y="128"/>
                                    <a:pt x="59" y="127"/>
                                    <a:pt x="59" y="127"/>
                                  </a:cubicBezTo>
                                  <a:cubicBezTo>
                                    <a:pt x="60" y="127"/>
                                    <a:pt x="61" y="128"/>
                                    <a:pt x="61" y="128"/>
                                  </a:cubicBezTo>
                                  <a:cubicBezTo>
                                    <a:pt x="62" y="128"/>
                                    <a:pt x="62" y="129"/>
                                    <a:pt x="63" y="130"/>
                                  </a:cubicBezTo>
                                  <a:cubicBezTo>
                                    <a:pt x="64" y="131"/>
                                    <a:pt x="65" y="130"/>
                                    <a:pt x="66" y="130"/>
                                  </a:cubicBezTo>
                                  <a:cubicBezTo>
                                    <a:pt x="66" y="130"/>
                                    <a:pt x="67" y="131"/>
                                    <a:pt x="67" y="132"/>
                                  </a:cubicBezTo>
                                  <a:cubicBezTo>
                                    <a:pt x="68" y="132"/>
                                    <a:pt x="68" y="132"/>
                                    <a:pt x="68" y="132"/>
                                  </a:cubicBezTo>
                                  <a:cubicBezTo>
                                    <a:pt x="69" y="132"/>
                                    <a:pt x="68" y="133"/>
                                    <a:pt x="68" y="133"/>
                                  </a:cubicBezTo>
                                  <a:cubicBezTo>
                                    <a:pt x="69" y="133"/>
                                    <a:pt x="69" y="133"/>
                                    <a:pt x="69" y="133"/>
                                  </a:cubicBezTo>
                                  <a:cubicBezTo>
                                    <a:pt x="69" y="132"/>
                                    <a:pt x="69" y="132"/>
                                    <a:pt x="69" y="131"/>
                                  </a:cubicBezTo>
                                  <a:cubicBezTo>
                                    <a:pt x="70" y="131"/>
                                    <a:pt x="70" y="131"/>
                                    <a:pt x="70" y="131"/>
                                  </a:cubicBezTo>
                                  <a:cubicBezTo>
                                    <a:pt x="70" y="132"/>
                                    <a:pt x="71" y="133"/>
                                    <a:pt x="71" y="133"/>
                                  </a:cubicBezTo>
                                  <a:cubicBezTo>
                                    <a:pt x="73" y="134"/>
                                    <a:pt x="73" y="133"/>
                                    <a:pt x="74" y="134"/>
                                  </a:cubicBezTo>
                                  <a:cubicBezTo>
                                    <a:pt x="75" y="134"/>
                                    <a:pt x="75" y="134"/>
                                    <a:pt x="75" y="134"/>
                                  </a:cubicBezTo>
                                  <a:cubicBezTo>
                                    <a:pt x="76" y="135"/>
                                    <a:pt x="77" y="134"/>
                                    <a:pt x="78" y="134"/>
                                  </a:cubicBezTo>
                                  <a:cubicBezTo>
                                    <a:pt x="78" y="135"/>
                                    <a:pt x="79" y="136"/>
                                    <a:pt x="80" y="136"/>
                                  </a:cubicBezTo>
                                  <a:cubicBezTo>
                                    <a:pt x="83" y="136"/>
                                    <a:pt x="85" y="136"/>
                                    <a:pt x="88" y="136"/>
                                  </a:cubicBezTo>
                                  <a:cubicBezTo>
                                    <a:pt x="88" y="136"/>
                                    <a:pt x="89" y="137"/>
                                    <a:pt x="90" y="137"/>
                                  </a:cubicBezTo>
                                  <a:cubicBezTo>
                                    <a:pt x="90" y="137"/>
                                    <a:pt x="91" y="136"/>
                                    <a:pt x="91" y="136"/>
                                  </a:cubicBezTo>
                                  <a:cubicBezTo>
                                    <a:pt x="92" y="135"/>
                                    <a:pt x="93" y="135"/>
                                    <a:pt x="93" y="135"/>
                                  </a:cubicBezTo>
                                  <a:cubicBezTo>
                                    <a:pt x="94" y="135"/>
                                    <a:pt x="94" y="134"/>
                                    <a:pt x="95" y="133"/>
                                  </a:cubicBezTo>
                                  <a:cubicBezTo>
                                    <a:pt x="96" y="133"/>
                                    <a:pt x="96" y="133"/>
                                    <a:pt x="96" y="133"/>
                                  </a:cubicBezTo>
                                  <a:cubicBezTo>
                                    <a:pt x="96" y="133"/>
                                    <a:pt x="96" y="133"/>
                                    <a:pt x="96" y="133"/>
                                  </a:cubicBezTo>
                                  <a:cubicBezTo>
                                    <a:pt x="96" y="132"/>
                                    <a:pt x="97" y="132"/>
                                    <a:pt x="98" y="132"/>
                                  </a:cubicBezTo>
                                  <a:cubicBezTo>
                                    <a:pt x="99" y="131"/>
                                    <a:pt x="99" y="128"/>
                                    <a:pt x="98" y="126"/>
                                  </a:cubicBezTo>
                                  <a:cubicBezTo>
                                    <a:pt x="95" y="123"/>
                                    <a:pt x="95" y="123"/>
                                    <a:pt x="95" y="123"/>
                                  </a:cubicBezTo>
                                  <a:cubicBezTo>
                                    <a:pt x="94" y="123"/>
                                    <a:pt x="93" y="123"/>
                                    <a:pt x="93" y="123"/>
                                  </a:cubicBezTo>
                                  <a:cubicBezTo>
                                    <a:pt x="92" y="123"/>
                                    <a:pt x="92" y="121"/>
                                    <a:pt x="91" y="121"/>
                                  </a:cubicBezTo>
                                  <a:cubicBezTo>
                                    <a:pt x="91" y="121"/>
                                    <a:pt x="90" y="121"/>
                                    <a:pt x="90" y="121"/>
                                  </a:cubicBezTo>
                                  <a:cubicBezTo>
                                    <a:pt x="89" y="120"/>
                                    <a:pt x="87" y="118"/>
                                    <a:pt x="85" y="117"/>
                                  </a:cubicBezTo>
                                  <a:cubicBezTo>
                                    <a:pt x="84" y="117"/>
                                    <a:pt x="84" y="118"/>
                                    <a:pt x="83" y="117"/>
                                  </a:cubicBezTo>
                                  <a:cubicBezTo>
                                    <a:pt x="83" y="117"/>
                                    <a:pt x="82" y="116"/>
                                    <a:pt x="82" y="116"/>
                                  </a:cubicBezTo>
                                  <a:cubicBezTo>
                                    <a:pt x="81" y="116"/>
                                    <a:pt x="80" y="116"/>
                                    <a:pt x="79" y="116"/>
                                  </a:cubicBezTo>
                                  <a:cubicBezTo>
                                    <a:pt x="79" y="115"/>
                                    <a:pt x="77" y="114"/>
                                    <a:pt x="76" y="114"/>
                                  </a:cubicBezTo>
                                  <a:cubicBezTo>
                                    <a:pt x="75" y="114"/>
                                    <a:pt x="76" y="114"/>
                                    <a:pt x="75" y="114"/>
                                  </a:cubicBezTo>
                                  <a:cubicBezTo>
                                    <a:pt x="74" y="114"/>
                                    <a:pt x="74" y="113"/>
                                    <a:pt x="73" y="113"/>
                                  </a:cubicBezTo>
                                  <a:cubicBezTo>
                                    <a:pt x="73" y="112"/>
                                    <a:pt x="72" y="113"/>
                                    <a:pt x="72" y="113"/>
                                  </a:cubicBezTo>
                                  <a:cubicBezTo>
                                    <a:pt x="71" y="113"/>
                                    <a:pt x="70" y="112"/>
                                    <a:pt x="70" y="112"/>
                                  </a:cubicBezTo>
                                  <a:cubicBezTo>
                                    <a:pt x="68" y="111"/>
                                    <a:pt x="67" y="111"/>
                                    <a:pt x="65" y="111"/>
                                  </a:cubicBezTo>
                                  <a:cubicBezTo>
                                    <a:pt x="65" y="111"/>
                                    <a:pt x="65" y="110"/>
                                    <a:pt x="65" y="110"/>
                                  </a:cubicBezTo>
                                  <a:cubicBezTo>
                                    <a:pt x="65" y="110"/>
                                    <a:pt x="64" y="110"/>
                                    <a:pt x="64" y="110"/>
                                  </a:cubicBezTo>
                                  <a:cubicBezTo>
                                    <a:pt x="64" y="110"/>
                                    <a:pt x="63" y="110"/>
                                    <a:pt x="63" y="110"/>
                                  </a:cubicBezTo>
                                  <a:cubicBezTo>
                                    <a:pt x="61" y="110"/>
                                    <a:pt x="61" y="110"/>
                                    <a:pt x="59" y="110"/>
                                  </a:cubicBezTo>
                                  <a:cubicBezTo>
                                    <a:pt x="59" y="110"/>
                                    <a:pt x="59" y="109"/>
                                    <a:pt x="59" y="109"/>
                                  </a:cubicBezTo>
                                  <a:cubicBezTo>
                                    <a:pt x="61" y="108"/>
                                    <a:pt x="61" y="108"/>
                                    <a:pt x="62" y="108"/>
                                  </a:cubicBezTo>
                                  <a:cubicBezTo>
                                    <a:pt x="62" y="108"/>
                                    <a:pt x="58" y="106"/>
                                    <a:pt x="58" y="106"/>
                                  </a:cubicBezTo>
                                  <a:cubicBezTo>
                                    <a:pt x="58" y="106"/>
                                    <a:pt x="58" y="106"/>
                                    <a:pt x="58" y="106"/>
                                  </a:cubicBezTo>
                                  <a:cubicBezTo>
                                    <a:pt x="57" y="106"/>
                                    <a:pt x="58" y="107"/>
                                    <a:pt x="58" y="107"/>
                                  </a:cubicBezTo>
                                  <a:cubicBezTo>
                                    <a:pt x="58" y="107"/>
                                    <a:pt x="57" y="107"/>
                                    <a:pt x="56" y="107"/>
                                  </a:cubicBezTo>
                                  <a:cubicBezTo>
                                    <a:pt x="56" y="108"/>
                                    <a:pt x="56" y="108"/>
                                    <a:pt x="56" y="108"/>
                                  </a:cubicBezTo>
                                  <a:cubicBezTo>
                                    <a:pt x="55" y="108"/>
                                    <a:pt x="55" y="107"/>
                                    <a:pt x="55" y="107"/>
                                  </a:cubicBezTo>
                                  <a:cubicBezTo>
                                    <a:pt x="55" y="107"/>
                                    <a:pt x="54" y="107"/>
                                    <a:pt x="54" y="107"/>
                                  </a:cubicBezTo>
                                  <a:cubicBezTo>
                                    <a:pt x="54" y="107"/>
                                    <a:pt x="51" y="108"/>
                                    <a:pt x="50" y="108"/>
                                  </a:cubicBezTo>
                                  <a:cubicBezTo>
                                    <a:pt x="50" y="109"/>
                                    <a:pt x="49" y="109"/>
                                    <a:pt x="49" y="109"/>
                                  </a:cubicBezTo>
                                  <a:cubicBezTo>
                                    <a:pt x="49" y="109"/>
                                    <a:pt x="50" y="110"/>
                                    <a:pt x="50" y="111"/>
                                  </a:cubicBezTo>
                                  <a:cubicBezTo>
                                    <a:pt x="50" y="112"/>
                                    <a:pt x="50" y="113"/>
                                    <a:pt x="49" y="114"/>
                                  </a:cubicBezTo>
                                  <a:cubicBezTo>
                                    <a:pt x="48" y="115"/>
                                    <a:pt x="48" y="114"/>
                                    <a:pt x="48" y="114"/>
                                  </a:cubicBezTo>
                                  <a:cubicBezTo>
                                    <a:pt x="48" y="113"/>
                                    <a:pt x="48" y="113"/>
                                    <a:pt x="48" y="113"/>
                                  </a:cubicBezTo>
                                  <a:cubicBezTo>
                                    <a:pt x="46" y="114"/>
                                    <a:pt x="46" y="114"/>
                                    <a:pt x="46" y="114"/>
                                  </a:cubicBezTo>
                                  <a:cubicBezTo>
                                    <a:pt x="46" y="114"/>
                                    <a:pt x="45" y="118"/>
                                    <a:pt x="46" y="119"/>
                                  </a:cubicBezTo>
                                  <a:cubicBezTo>
                                    <a:pt x="47" y="120"/>
                                    <a:pt x="48" y="120"/>
                                    <a:pt x="48" y="120"/>
                                  </a:cubicBezTo>
                                  <a:cubicBezTo>
                                    <a:pt x="48" y="120"/>
                                    <a:pt x="49" y="122"/>
                                    <a:pt x="49" y="123"/>
                                  </a:cubicBezTo>
                                  <a:cubicBezTo>
                                    <a:pt x="48" y="124"/>
                                    <a:pt x="46" y="126"/>
                                    <a:pt x="46" y="127"/>
                                  </a:cubicBezTo>
                                  <a:cubicBezTo>
                                    <a:pt x="46" y="128"/>
                                    <a:pt x="49" y="135"/>
                                    <a:pt x="49" y="135"/>
                                  </a:cubicBezTo>
                                  <a:cubicBezTo>
                                    <a:pt x="49" y="135"/>
                                    <a:pt x="49" y="137"/>
                                    <a:pt x="49" y="138"/>
                                  </a:cubicBezTo>
                                  <a:cubicBezTo>
                                    <a:pt x="49" y="139"/>
                                    <a:pt x="50" y="139"/>
                                    <a:pt x="49" y="140"/>
                                  </a:cubicBezTo>
                                  <a:cubicBezTo>
                                    <a:pt x="49" y="141"/>
                                    <a:pt x="48" y="142"/>
                                    <a:pt x="49" y="143"/>
                                  </a:cubicBezTo>
                                  <a:cubicBezTo>
                                    <a:pt x="49" y="143"/>
                                    <a:pt x="49" y="145"/>
                                    <a:pt x="49" y="145"/>
                                  </a:cubicBezTo>
                                  <a:cubicBezTo>
                                    <a:pt x="49" y="145"/>
                                    <a:pt x="50" y="147"/>
                                    <a:pt x="51" y="148"/>
                                  </a:cubicBezTo>
                                  <a:cubicBezTo>
                                    <a:pt x="52" y="149"/>
                                    <a:pt x="52" y="148"/>
                                    <a:pt x="52" y="150"/>
                                  </a:cubicBezTo>
                                  <a:cubicBezTo>
                                    <a:pt x="52" y="151"/>
                                    <a:pt x="54" y="152"/>
                                    <a:pt x="53" y="153"/>
                                  </a:cubicBezTo>
                                  <a:cubicBezTo>
                                    <a:pt x="52" y="154"/>
                                    <a:pt x="52" y="154"/>
                                    <a:pt x="52" y="155"/>
                                  </a:cubicBezTo>
                                  <a:cubicBezTo>
                                    <a:pt x="52" y="156"/>
                                    <a:pt x="51" y="157"/>
                                    <a:pt x="52" y="158"/>
                                  </a:cubicBezTo>
                                  <a:cubicBezTo>
                                    <a:pt x="53" y="159"/>
                                    <a:pt x="55" y="158"/>
                                    <a:pt x="55" y="160"/>
                                  </a:cubicBezTo>
                                  <a:cubicBezTo>
                                    <a:pt x="55" y="161"/>
                                    <a:pt x="56" y="162"/>
                                    <a:pt x="56" y="163"/>
                                  </a:cubicBezTo>
                                  <a:cubicBezTo>
                                    <a:pt x="56" y="164"/>
                                    <a:pt x="40" y="172"/>
                                    <a:pt x="40" y="172"/>
                                  </a:cubicBezTo>
                                  <a:cubicBezTo>
                                    <a:pt x="37" y="174"/>
                                    <a:pt x="37" y="174"/>
                                    <a:pt x="37" y="174"/>
                                  </a:cubicBezTo>
                                  <a:cubicBezTo>
                                    <a:pt x="38" y="174"/>
                                    <a:pt x="38" y="174"/>
                                    <a:pt x="38" y="174"/>
                                  </a:cubicBezTo>
                                  <a:cubicBezTo>
                                    <a:pt x="38" y="174"/>
                                    <a:pt x="38" y="175"/>
                                    <a:pt x="38" y="174"/>
                                  </a:cubicBezTo>
                                  <a:cubicBezTo>
                                    <a:pt x="38" y="174"/>
                                    <a:pt x="38" y="174"/>
                                    <a:pt x="38" y="174"/>
                                  </a:cubicBezTo>
                                  <a:cubicBezTo>
                                    <a:pt x="39" y="174"/>
                                    <a:pt x="40" y="173"/>
                                    <a:pt x="41" y="173"/>
                                  </a:cubicBezTo>
                                  <a:cubicBezTo>
                                    <a:pt x="40" y="174"/>
                                    <a:pt x="41" y="174"/>
                                    <a:pt x="41" y="174"/>
                                  </a:cubicBezTo>
                                  <a:cubicBezTo>
                                    <a:pt x="41" y="174"/>
                                    <a:pt x="41" y="174"/>
                                    <a:pt x="40" y="174"/>
                                  </a:cubicBezTo>
                                  <a:cubicBezTo>
                                    <a:pt x="41" y="176"/>
                                    <a:pt x="43" y="176"/>
                                    <a:pt x="44" y="178"/>
                                  </a:cubicBezTo>
                                  <a:cubicBezTo>
                                    <a:pt x="45" y="177"/>
                                    <a:pt x="47" y="177"/>
                                    <a:pt x="47" y="177"/>
                                  </a:cubicBezTo>
                                  <a:cubicBezTo>
                                    <a:pt x="48" y="177"/>
                                    <a:pt x="49" y="179"/>
                                    <a:pt x="50" y="179"/>
                                  </a:cubicBezTo>
                                  <a:cubicBezTo>
                                    <a:pt x="50" y="179"/>
                                    <a:pt x="51" y="179"/>
                                    <a:pt x="51" y="180"/>
                                  </a:cubicBezTo>
                                  <a:cubicBezTo>
                                    <a:pt x="51" y="180"/>
                                    <a:pt x="50" y="180"/>
                                    <a:pt x="49" y="180"/>
                                  </a:cubicBezTo>
                                  <a:cubicBezTo>
                                    <a:pt x="48" y="180"/>
                                    <a:pt x="48" y="179"/>
                                    <a:pt x="47" y="180"/>
                                  </a:cubicBezTo>
                                  <a:cubicBezTo>
                                    <a:pt x="46" y="180"/>
                                    <a:pt x="45" y="181"/>
                                    <a:pt x="45" y="181"/>
                                  </a:cubicBezTo>
                                  <a:cubicBezTo>
                                    <a:pt x="43" y="181"/>
                                    <a:pt x="43" y="181"/>
                                    <a:pt x="42" y="181"/>
                                  </a:cubicBezTo>
                                  <a:cubicBezTo>
                                    <a:pt x="42" y="181"/>
                                    <a:pt x="42" y="181"/>
                                    <a:pt x="41" y="181"/>
                                  </a:cubicBezTo>
                                  <a:cubicBezTo>
                                    <a:pt x="41" y="181"/>
                                    <a:pt x="41" y="181"/>
                                    <a:pt x="41" y="181"/>
                                  </a:cubicBezTo>
                                  <a:cubicBezTo>
                                    <a:pt x="40" y="181"/>
                                    <a:pt x="40" y="183"/>
                                    <a:pt x="40" y="183"/>
                                  </a:cubicBezTo>
                                  <a:cubicBezTo>
                                    <a:pt x="40" y="183"/>
                                    <a:pt x="41" y="184"/>
                                    <a:pt x="41" y="185"/>
                                  </a:cubicBezTo>
                                  <a:cubicBezTo>
                                    <a:pt x="41" y="186"/>
                                    <a:pt x="40" y="187"/>
                                    <a:pt x="40" y="187"/>
                                  </a:cubicBezTo>
                                  <a:cubicBezTo>
                                    <a:pt x="39" y="188"/>
                                    <a:pt x="39" y="188"/>
                                    <a:pt x="39" y="188"/>
                                  </a:cubicBezTo>
                                  <a:cubicBezTo>
                                    <a:pt x="39" y="189"/>
                                    <a:pt x="39" y="191"/>
                                    <a:pt x="39" y="193"/>
                                  </a:cubicBezTo>
                                  <a:cubicBezTo>
                                    <a:pt x="39" y="193"/>
                                    <a:pt x="38" y="193"/>
                                    <a:pt x="38" y="193"/>
                                  </a:cubicBezTo>
                                  <a:cubicBezTo>
                                    <a:pt x="38" y="193"/>
                                    <a:pt x="37" y="194"/>
                                    <a:pt x="36" y="195"/>
                                  </a:cubicBezTo>
                                  <a:cubicBezTo>
                                    <a:pt x="35" y="195"/>
                                    <a:pt x="35" y="197"/>
                                    <a:pt x="35" y="197"/>
                                  </a:cubicBezTo>
                                  <a:cubicBezTo>
                                    <a:pt x="35" y="197"/>
                                    <a:pt x="35" y="198"/>
                                    <a:pt x="36" y="199"/>
                                  </a:cubicBezTo>
                                  <a:cubicBezTo>
                                    <a:pt x="36" y="200"/>
                                    <a:pt x="38" y="199"/>
                                    <a:pt x="38" y="199"/>
                                  </a:cubicBezTo>
                                  <a:cubicBezTo>
                                    <a:pt x="38" y="199"/>
                                    <a:pt x="38" y="201"/>
                                    <a:pt x="38" y="202"/>
                                  </a:cubicBezTo>
                                  <a:cubicBezTo>
                                    <a:pt x="38" y="203"/>
                                    <a:pt x="39" y="202"/>
                                    <a:pt x="40" y="203"/>
                                  </a:cubicBezTo>
                                  <a:cubicBezTo>
                                    <a:pt x="41" y="204"/>
                                    <a:pt x="42" y="205"/>
                                    <a:pt x="42" y="205"/>
                                  </a:cubicBezTo>
                                  <a:cubicBezTo>
                                    <a:pt x="42" y="207"/>
                                    <a:pt x="42" y="207"/>
                                    <a:pt x="42" y="207"/>
                                  </a:cubicBezTo>
                                  <a:cubicBezTo>
                                    <a:pt x="43" y="205"/>
                                    <a:pt x="42" y="209"/>
                                    <a:pt x="43" y="208"/>
                                  </a:cubicBezTo>
                                  <a:cubicBezTo>
                                    <a:pt x="44" y="207"/>
                                    <a:pt x="45" y="207"/>
                                    <a:pt x="45" y="207"/>
                                  </a:cubicBezTo>
                                  <a:cubicBezTo>
                                    <a:pt x="45" y="207"/>
                                    <a:pt x="47" y="207"/>
                                    <a:pt x="48" y="208"/>
                                  </a:cubicBezTo>
                                  <a:cubicBezTo>
                                    <a:pt x="49" y="208"/>
                                    <a:pt x="50" y="208"/>
                                    <a:pt x="50" y="209"/>
                                  </a:cubicBezTo>
                                  <a:cubicBezTo>
                                    <a:pt x="50" y="211"/>
                                    <a:pt x="52" y="210"/>
                                    <a:pt x="52" y="211"/>
                                  </a:cubicBezTo>
                                  <a:cubicBezTo>
                                    <a:pt x="52" y="213"/>
                                    <a:pt x="53" y="213"/>
                                    <a:pt x="53" y="215"/>
                                  </a:cubicBezTo>
                                  <a:cubicBezTo>
                                    <a:pt x="53" y="217"/>
                                    <a:pt x="52" y="218"/>
                                    <a:pt x="53" y="218"/>
                                  </a:cubicBezTo>
                                  <a:cubicBezTo>
                                    <a:pt x="55" y="219"/>
                                    <a:pt x="56" y="219"/>
                                    <a:pt x="56" y="221"/>
                                  </a:cubicBezTo>
                                  <a:cubicBezTo>
                                    <a:pt x="57" y="222"/>
                                    <a:pt x="58" y="224"/>
                                    <a:pt x="56" y="224"/>
                                  </a:cubicBezTo>
                                  <a:cubicBezTo>
                                    <a:pt x="55" y="224"/>
                                    <a:pt x="54" y="222"/>
                                    <a:pt x="53" y="224"/>
                                  </a:cubicBezTo>
                                  <a:cubicBezTo>
                                    <a:pt x="53" y="226"/>
                                    <a:pt x="55" y="226"/>
                                    <a:pt x="55" y="227"/>
                                  </a:cubicBezTo>
                                  <a:cubicBezTo>
                                    <a:pt x="55" y="232"/>
                                    <a:pt x="55" y="232"/>
                                    <a:pt x="55" y="232"/>
                                  </a:cubicBezTo>
                                  <a:cubicBezTo>
                                    <a:pt x="55" y="232"/>
                                    <a:pt x="56" y="234"/>
                                    <a:pt x="58" y="232"/>
                                  </a:cubicBezTo>
                                  <a:cubicBezTo>
                                    <a:pt x="59" y="231"/>
                                    <a:pt x="59" y="232"/>
                                    <a:pt x="60" y="232"/>
                                  </a:cubicBezTo>
                                  <a:cubicBezTo>
                                    <a:pt x="61" y="233"/>
                                    <a:pt x="62" y="232"/>
                                    <a:pt x="62" y="233"/>
                                  </a:cubicBezTo>
                                  <a:cubicBezTo>
                                    <a:pt x="62" y="234"/>
                                    <a:pt x="63" y="235"/>
                                    <a:pt x="63" y="235"/>
                                  </a:cubicBezTo>
                                  <a:cubicBezTo>
                                    <a:pt x="63" y="235"/>
                                    <a:pt x="63" y="237"/>
                                    <a:pt x="64" y="237"/>
                                  </a:cubicBezTo>
                                  <a:cubicBezTo>
                                    <a:pt x="64" y="237"/>
                                    <a:pt x="64" y="238"/>
                                    <a:pt x="65" y="238"/>
                                  </a:cubicBezTo>
                                  <a:cubicBezTo>
                                    <a:pt x="66" y="238"/>
                                    <a:pt x="67" y="238"/>
                                    <a:pt x="68" y="239"/>
                                  </a:cubicBezTo>
                                  <a:cubicBezTo>
                                    <a:pt x="70" y="240"/>
                                    <a:pt x="70" y="239"/>
                                    <a:pt x="71" y="239"/>
                                  </a:cubicBezTo>
                                  <a:cubicBezTo>
                                    <a:pt x="72" y="239"/>
                                    <a:pt x="72" y="240"/>
                                    <a:pt x="73" y="241"/>
                                  </a:cubicBezTo>
                                  <a:cubicBezTo>
                                    <a:pt x="74" y="242"/>
                                    <a:pt x="74" y="241"/>
                                    <a:pt x="75" y="242"/>
                                  </a:cubicBezTo>
                                  <a:cubicBezTo>
                                    <a:pt x="76" y="242"/>
                                    <a:pt x="76" y="244"/>
                                    <a:pt x="76" y="244"/>
                                  </a:cubicBezTo>
                                  <a:cubicBezTo>
                                    <a:pt x="76" y="244"/>
                                    <a:pt x="78" y="244"/>
                                    <a:pt x="79" y="244"/>
                                  </a:cubicBezTo>
                                  <a:cubicBezTo>
                                    <a:pt x="80" y="243"/>
                                    <a:pt x="81" y="243"/>
                                    <a:pt x="81" y="243"/>
                                  </a:cubicBezTo>
                                  <a:cubicBezTo>
                                    <a:pt x="81" y="243"/>
                                    <a:pt x="83" y="243"/>
                                    <a:pt x="83" y="243"/>
                                  </a:cubicBezTo>
                                  <a:cubicBezTo>
                                    <a:pt x="83" y="244"/>
                                    <a:pt x="83" y="244"/>
                                    <a:pt x="84" y="244"/>
                                  </a:cubicBezTo>
                                  <a:cubicBezTo>
                                    <a:pt x="85" y="244"/>
                                    <a:pt x="85" y="245"/>
                                    <a:pt x="86" y="246"/>
                                  </a:cubicBezTo>
                                  <a:cubicBezTo>
                                    <a:pt x="87" y="246"/>
                                    <a:pt x="91" y="247"/>
                                    <a:pt x="92" y="248"/>
                                  </a:cubicBezTo>
                                  <a:cubicBezTo>
                                    <a:pt x="94" y="249"/>
                                    <a:pt x="92" y="250"/>
                                    <a:pt x="93" y="250"/>
                                  </a:cubicBezTo>
                                  <a:cubicBezTo>
                                    <a:pt x="94" y="251"/>
                                    <a:pt x="95" y="250"/>
                                    <a:pt x="95" y="251"/>
                                  </a:cubicBezTo>
                                  <a:cubicBezTo>
                                    <a:pt x="94" y="252"/>
                                    <a:pt x="93" y="253"/>
                                    <a:pt x="94" y="253"/>
                                  </a:cubicBezTo>
                                  <a:cubicBezTo>
                                    <a:pt x="96" y="253"/>
                                    <a:pt x="94" y="255"/>
                                    <a:pt x="95" y="256"/>
                                  </a:cubicBezTo>
                                  <a:cubicBezTo>
                                    <a:pt x="95" y="257"/>
                                    <a:pt x="95" y="257"/>
                                    <a:pt x="95" y="258"/>
                                  </a:cubicBezTo>
                                  <a:cubicBezTo>
                                    <a:pt x="95" y="259"/>
                                    <a:pt x="95" y="260"/>
                                    <a:pt x="94" y="261"/>
                                  </a:cubicBezTo>
                                  <a:cubicBezTo>
                                    <a:pt x="94" y="262"/>
                                    <a:pt x="92" y="262"/>
                                    <a:pt x="91" y="262"/>
                                  </a:cubicBezTo>
                                  <a:cubicBezTo>
                                    <a:pt x="90" y="264"/>
                                    <a:pt x="90" y="264"/>
                                    <a:pt x="90" y="264"/>
                                  </a:cubicBezTo>
                                  <a:cubicBezTo>
                                    <a:pt x="89" y="265"/>
                                    <a:pt x="89" y="265"/>
                                    <a:pt x="89" y="265"/>
                                  </a:cubicBezTo>
                                  <a:cubicBezTo>
                                    <a:pt x="90" y="265"/>
                                    <a:pt x="90" y="265"/>
                                    <a:pt x="91" y="265"/>
                                  </a:cubicBezTo>
                                  <a:cubicBezTo>
                                    <a:pt x="91" y="264"/>
                                    <a:pt x="91" y="264"/>
                                    <a:pt x="91" y="264"/>
                                  </a:cubicBezTo>
                                  <a:cubicBezTo>
                                    <a:pt x="92" y="264"/>
                                    <a:pt x="91" y="265"/>
                                    <a:pt x="92" y="265"/>
                                  </a:cubicBezTo>
                                  <a:cubicBezTo>
                                    <a:pt x="92" y="265"/>
                                    <a:pt x="92" y="265"/>
                                    <a:pt x="92" y="265"/>
                                  </a:cubicBezTo>
                                  <a:cubicBezTo>
                                    <a:pt x="91" y="266"/>
                                    <a:pt x="90" y="266"/>
                                    <a:pt x="89" y="266"/>
                                  </a:cubicBezTo>
                                  <a:cubicBezTo>
                                    <a:pt x="89" y="266"/>
                                    <a:pt x="88" y="267"/>
                                    <a:pt x="88" y="268"/>
                                  </a:cubicBezTo>
                                  <a:cubicBezTo>
                                    <a:pt x="87" y="268"/>
                                    <a:pt x="88" y="267"/>
                                    <a:pt x="87" y="267"/>
                                  </a:cubicBezTo>
                                  <a:cubicBezTo>
                                    <a:pt x="87" y="268"/>
                                    <a:pt x="87" y="269"/>
                                    <a:pt x="87" y="269"/>
                                  </a:cubicBezTo>
                                  <a:cubicBezTo>
                                    <a:pt x="86" y="269"/>
                                    <a:pt x="83" y="269"/>
                                    <a:pt x="83" y="269"/>
                                  </a:cubicBezTo>
                                  <a:cubicBezTo>
                                    <a:pt x="83" y="270"/>
                                    <a:pt x="84" y="271"/>
                                    <a:pt x="84" y="271"/>
                                  </a:cubicBezTo>
                                  <a:cubicBezTo>
                                    <a:pt x="84" y="271"/>
                                    <a:pt x="85" y="271"/>
                                    <a:pt x="86" y="271"/>
                                  </a:cubicBezTo>
                                  <a:cubicBezTo>
                                    <a:pt x="86" y="272"/>
                                    <a:pt x="86" y="272"/>
                                    <a:pt x="85" y="273"/>
                                  </a:cubicBezTo>
                                  <a:cubicBezTo>
                                    <a:pt x="85" y="273"/>
                                    <a:pt x="84" y="273"/>
                                    <a:pt x="84" y="274"/>
                                  </a:cubicBezTo>
                                  <a:cubicBezTo>
                                    <a:pt x="84" y="274"/>
                                    <a:pt x="84" y="275"/>
                                    <a:pt x="84" y="275"/>
                                  </a:cubicBezTo>
                                  <a:cubicBezTo>
                                    <a:pt x="83" y="275"/>
                                    <a:pt x="82" y="275"/>
                                    <a:pt x="81" y="275"/>
                                  </a:cubicBezTo>
                                  <a:cubicBezTo>
                                    <a:pt x="81" y="275"/>
                                    <a:pt x="81" y="276"/>
                                    <a:pt x="81" y="277"/>
                                  </a:cubicBezTo>
                                  <a:cubicBezTo>
                                    <a:pt x="80" y="277"/>
                                    <a:pt x="80" y="277"/>
                                    <a:pt x="79" y="277"/>
                                  </a:cubicBezTo>
                                  <a:cubicBezTo>
                                    <a:pt x="79" y="277"/>
                                    <a:pt x="79" y="278"/>
                                    <a:pt x="79" y="278"/>
                                  </a:cubicBezTo>
                                  <a:cubicBezTo>
                                    <a:pt x="80" y="277"/>
                                    <a:pt x="81" y="277"/>
                                    <a:pt x="82" y="277"/>
                                  </a:cubicBezTo>
                                  <a:cubicBezTo>
                                    <a:pt x="82" y="277"/>
                                    <a:pt x="82" y="278"/>
                                    <a:pt x="82" y="278"/>
                                  </a:cubicBezTo>
                                  <a:cubicBezTo>
                                    <a:pt x="82" y="278"/>
                                    <a:pt x="83" y="280"/>
                                    <a:pt x="84" y="280"/>
                                  </a:cubicBezTo>
                                  <a:cubicBezTo>
                                    <a:pt x="84" y="280"/>
                                    <a:pt x="85" y="280"/>
                                    <a:pt x="85" y="280"/>
                                  </a:cubicBezTo>
                                  <a:cubicBezTo>
                                    <a:pt x="85" y="280"/>
                                    <a:pt x="85" y="281"/>
                                    <a:pt x="86" y="281"/>
                                  </a:cubicBezTo>
                                  <a:cubicBezTo>
                                    <a:pt x="86" y="282"/>
                                    <a:pt x="87" y="282"/>
                                    <a:pt x="87" y="282"/>
                                  </a:cubicBezTo>
                                  <a:cubicBezTo>
                                    <a:pt x="88" y="282"/>
                                    <a:pt x="88" y="283"/>
                                    <a:pt x="88" y="284"/>
                                  </a:cubicBezTo>
                                  <a:cubicBezTo>
                                    <a:pt x="89" y="284"/>
                                    <a:pt x="89" y="284"/>
                                    <a:pt x="90" y="284"/>
                                  </a:cubicBezTo>
                                  <a:cubicBezTo>
                                    <a:pt x="91" y="285"/>
                                    <a:pt x="91" y="286"/>
                                    <a:pt x="92" y="287"/>
                                  </a:cubicBezTo>
                                  <a:cubicBezTo>
                                    <a:pt x="93" y="287"/>
                                    <a:pt x="93" y="287"/>
                                    <a:pt x="93" y="287"/>
                                  </a:cubicBezTo>
                                  <a:cubicBezTo>
                                    <a:pt x="93" y="287"/>
                                    <a:pt x="94" y="285"/>
                                    <a:pt x="95" y="285"/>
                                  </a:cubicBezTo>
                                  <a:cubicBezTo>
                                    <a:pt x="95" y="284"/>
                                    <a:pt x="97" y="284"/>
                                    <a:pt x="98" y="285"/>
                                  </a:cubicBezTo>
                                  <a:cubicBezTo>
                                    <a:pt x="98" y="285"/>
                                    <a:pt x="99" y="285"/>
                                    <a:pt x="101" y="286"/>
                                  </a:cubicBezTo>
                                  <a:cubicBezTo>
                                    <a:pt x="103" y="286"/>
                                    <a:pt x="103" y="286"/>
                                    <a:pt x="105" y="286"/>
                                  </a:cubicBezTo>
                                  <a:cubicBezTo>
                                    <a:pt x="106" y="286"/>
                                    <a:pt x="106" y="286"/>
                                    <a:pt x="107" y="287"/>
                                  </a:cubicBezTo>
                                  <a:cubicBezTo>
                                    <a:pt x="108" y="288"/>
                                    <a:pt x="109" y="289"/>
                                    <a:pt x="111" y="289"/>
                                  </a:cubicBezTo>
                                  <a:cubicBezTo>
                                    <a:pt x="112" y="289"/>
                                    <a:pt x="113" y="288"/>
                                    <a:pt x="114" y="289"/>
                                  </a:cubicBezTo>
                                  <a:cubicBezTo>
                                    <a:pt x="115" y="290"/>
                                    <a:pt x="115" y="289"/>
                                    <a:pt x="116" y="288"/>
                                  </a:cubicBezTo>
                                  <a:cubicBezTo>
                                    <a:pt x="117" y="288"/>
                                    <a:pt x="118" y="288"/>
                                    <a:pt x="118" y="289"/>
                                  </a:cubicBezTo>
                                  <a:cubicBezTo>
                                    <a:pt x="119" y="290"/>
                                    <a:pt x="119" y="290"/>
                                    <a:pt x="120" y="291"/>
                                  </a:cubicBezTo>
                                  <a:cubicBezTo>
                                    <a:pt x="121" y="291"/>
                                    <a:pt x="121" y="292"/>
                                    <a:pt x="122" y="292"/>
                                  </a:cubicBezTo>
                                  <a:cubicBezTo>
                                    <a:pt x="123" y="292"/>
                                    <a:pt x="121" y="293"/>
                                    <a:pt x="122" y="294"/>
                                  </a:cubicBezTo>
                                  <a:cubicBezTo>
                                    <a:pt x="123" y="294"/>
                                    <a:pt x="124" y="293"/>
                                    <a:pt x="125" y="294"/>
                                  </a:cubicBezTo>
                                  <a:cubicBezTo>
                                    <a:pt x="126" y="295"/>
                                    <a:pt x="126" y="296"/>
                                    <a:pt x="126" y="296"/>
                                  </a:cubicBezTo>
                                  <a:cubicBezTo>
                                    <a:pt x="126" y="296"/>
                                    <a:pt x="127" y="296"/>
                                    <a:pt x="128" y="297"/>
                                  </a:cubicBezTo>
                                  <a:cubicBezTo>
                                    <a:pt x="129" y="298"/>
                                    <a:pt x="130" y="298"/>
                                    <a:pt x="130" y="299"/>
                                  </a:cubicBezTo>
                                  <a:cubicBezTo>
                                    <a:pt x="130" y="300"/>
                                    <a:pt x="131" y="301"/>
                                    <a:pt x="132" y="301"/>
                                  </a:cubicBezTo>
                                  <a:cubicBezTo>
                                    <a:pt x="133" y="301"/>
                                    <a:pt x="134" y="298"/>
                                    <a:pt x="134" y="298"/>
                                  </a:cubicBezTo>
                                  <a:cubicBezTo>
                                    <a:pt x="134" y="298"/>
                                    <a:pt x="134" y="297"/>
                                    <a:pt x="134" y="297"/>
                                  </a:cubicBezTo>
                                  <a:cubicBezTo>
                                    <a:pt x="133" y="296"/>
                                    <a:pt x="131" y="295"/>
                                    <a:pt x="131" y="295"/>
                                  </a:cubicBezTo>
                                  <a:cubicBezTo>
                                    <a:pt x="130" y="294"/>
                                    <a:pt x="130" y="293"/>
                                    <a:pt x="130" y="293"/>
                                  </a:cubicBezTo>
                                  <a:cubicBezTo>
                                    <a:pt x="129" y="292"/>
                                    <a:pt x="128" y="291"/>
                                    <a:pt x="128" y="290"/>
                                  </a:cubicBezTo>
                                  <a:cubicBezTo>
                                    <a:pt x="127" y="289"/>
                                    <a:pt x="127" y="286"/>
                                    <a:pt x="128" y="286"/>
                                  </a:cubicBezTo>
                                  <a:cubicBezTo>
                                    <a:pt x="127" y="285"/>
                                    <a:pt x="127" y="285"/>
                                    <a:pt x="127" y="285"/>
                                  </a:cubicBezTo>
                                  <a:cubicBezTo>
                                    <a:pt x="127" y="284"/>
                                    <a:pt x="127" y="283"/>
                                    <a:pt x="127" y="282"/>
                                  </a:cubicBezTo>
                                  <a:cubicBezTo>
                                    <a:pt x="126" y="282"/>
                                    <a:pt x="124" y="282"/>
                                    <a:pt x="123" y="282"/>
                                  </a:cubicBezTo>
                                  <a:cubicBezTo>
                                    <a:pt x="124" y="281"/>
                                    <a:pt x="123" y="281"/>
                                    <a:pt x="123" y="279"/>
                                  </a:cubicBezTo>
                                  <a:cubicBezTo>
                                    <a:pt x="123" y="279"/>
                                    <a:pt x="124" y="279"/>
                                    <a:pt x="124" y="279"/>
                                  </a:cubicBezTo>
                                  <a:cubicBezTo>
                                    <a:pt x="125" y="278"/>
                                    <a:pt x="124" y="278"/>
                                    <a:pt x="124" y="277"/>
                                  </a:cubicBezTo>
                                  <a:cubicBezTo>
                                    <a:pt x="125" y="276"/>
                                    <a:pt x="125" y="275"/>
                                    <a:pt x="126" y="274"/>
                                  </a:cubicBezTo>
                                  <a:cubicBezTo>
                                    <a:pt x="126" y="274"/>
                                    <a:pt x="127" y="273"/>
                                    <a:pt x="127" y="272"/>
                                  </a:cubicBezTo>
                                  <a:cubicBezTo>
                                    <a:pt x="127" y="272"/>
                                    <a:pt x="126" y="272"/>
                                    <a:pt x="126" y="272"/>
                                  </a:cubicBezTo>
                                  <a:cubicBezTo>
                                    <a:pt x="126" y="271"/>
                                    <a:pt x="126" y="271"/>
                                    <a:pt x="126" y="271"/>
                                  </a:cubicBezTo>
                                  <a:cubicBezTo>
                                    <a:pt x="127" y="271"/>
                                    <a:pt x="127" y="271"/>
                                    <a:pt x="127" y="271"/>
                                  </a:cubicBezTo>
                                  <a:cubicBezTo>
                                    <a:pt x="126" y="271"/>
                                    <a:pt x="127" y="270"/>
                                    <a:pt x="127" y="270"/>
                                  </a:cubicBezTo>
                                  <a:cubicBezTo>
                                    <a:pt x="127" y="270"/>
                                    <a:pt x="127" y="270"/>
                                    <a:pt x="127" y="271"/>
                                  </a:cubicBezTo>
                                  <a:cubicBezTo>
                                    <a:pt x="128" y="271"/>
                                    <a:pt x="128" y="270"/>
                                    <a:pt x="129" y="270"/>
                                  </a:cubicBezTo>
                                  <a:cubicBezTo>
                                    <a:pt x="129" y="270"/>
                                    <a:pt x="129" y="269"/>
                                    <a:pt x="129" y="269"/>
                                  </a:cubicBezTo>
                                  <a:cubicBezTo>
                                    <a:pt x="129" y="269"/>
                                    <a:pt x="129" y="269"/>
                                    <a:pt x="129" y="269"/>
                                  </a:cubicBezTo>
                                  <a:cubicBezTo>
                                    <a:pt x="130" y="269"/>
                                    <a:pt x="129" y="270"/>
                                    <a:pt x="129" y="271"/>
                                  </a:cubicBezTo>
                                  <a:cubicBezTo>
                                    <a:pt x="130" y="271"/>
                                    <a:pt x="131" y="271"/>
                                    <a:pt x="131" y="271"/>
                                  </a:cubicBezTo>
                                  <a:cubicBezTo>
                                    <a:pt x="130" y="271"/>
                                    <a:pt x="130" y="271"/>
                                    <a:pt x="131" y="272"/>
                                  </a:cubicBezTo>
                                  <a:cubicBezTo>
                                    <a:pt x="131" y="272"/>
                                    <a:pt x="132" y="271"/>
                                    <a:pt x="133" y="270"/>
                                  </a:cubicBezTo>
                                  <a:cubicBezTo>
                                    <a:pt x="133" y="270"/>
                                    <a:pt x="132" y="270"/>
                                    <a:pt x="133" y="269"/>
                                  </a:cubicBezTo>
                                  <a:cubicBezTo>
                                    <a:pt x="132" y="269"/>
                                    <a:pt x="131" y="269"/>
                                    <a:pt x="131" y="269"/>
                                  </a:cubicBezTo>
                                  <a:cubicBezTo>
                                    <a:pt x="131" y="269"/>
                                    <a:pt x="131" y="269"/>
                                    <a:pt x="131" y="269"/>
                                  </a:cubicBezTo>
                                  <a:cubicBezTo>
                                    <a:pt x="131" y="269"/>
                                    <a:pt x="131" y="268"/>
                                    <a:pt x="131" y="268"/>
                                  </a:cubicBezTo>
                                  <a:cubicBezTo>
                                    <a:pt x="132" y="268"/>
                                    <a:pt x="131" y="268"/>
                                    <a:pt x="132" y="269"/>
                                  </a:cubicBezTo>
                                  <a:cubicBezTo>
                                    <a:pt x="132" y="269"/>
                                    <a:pt x="133" y="269"/>
                                    <a:pt x="133" y="269"/>
                                  </a:cubicBezTo>
                                  <a:cubicBezTo>
                                    <a:pt x="133" y="269"/>
                                    <a:pt x="133" y="268"/>
                                    <a:pt x="133" y="268"/>
                                  </a:cubicBezTo>
                                  <a:cubicBezTo>
                                    <a:pt x="133" y="268"/>
                                    <a:pt x="132" y="267"/>
                                    <a:pt x="133" y="266"/>
                                  </a:cubicBezTo>
                                  <a:cubicBezTo>
                                    <a:pt x="133" y="265"/>
                                    <a:pt x="133" y="264"/>
                                    <a:pt x="133" y="264"/>
                                  </a:cubicBezTo>
                                  <a:cubicBezTo>
                                    <a:pt x="131" y="260"/>
                                    <a:pt x="131" y="260"/>
                                    <a:pt x="131" y="260"/>
                                  </a:cubicBezTo>
                                  <a:cubicBezTo>
                                    <a:pt x="131" y="260"/>
                                    <a:pt x="128" y="261"/>
                                    <a:pt x="128" y="260"/>
                                  </a:cubicBezTo>
                                  <a:cubicBezTo>
                                    <a:pt x="128" y="259"/>
                                    <a:pt x="129" y="257"/>
                                    <a:pt x="128" y="257"/>
                                  </a:cubicBezTo>
                                  <a:cubicBezTo>
                                    <a:pt x="126" y="256"/>
                                    <a:pt x="125" y="256"/>
                                    <a:pt x="126" y="255"/>
                                  </a:cubicBezTo>
                                  <a:cubicBezTo>
                                    <a:pt x="127" y="254"/>
                                    <a:pt x="128" y="252"/>
                                    <a:pt x="128" y="252"/>
                                  </a:cubicBezTo>
                                  <a:cubicBezTo>
                                    <a:pt x="128" y="252"/>
                                    <a:pt x="129" y="251"/>
                                    <a:pt x="129" y="250"/>
                                  </a:cubicBezTo>
                                  <a:cubicBezTo>
                                    <a:pt x="128" y="249"/>
                                    <a:pt x="127" y="249"/>
                                    <a:pt x="127" y="249"/>
                                  </a:cubicBezTo>
                                  <a:cubicBezTo>
                                    <a:pt x="127" y="249"/>
                                    <a:pt x="130" y="247"/>
                                    <a:pt x="129" y="245"/>
                                  </a:cubicBezTo>
                                  <a:cubicBezTo>
                                    <a:pt x="128" y="245"/>
                                    <a:pt x="131" y="245"/>
                                    <a:pt x="131" y="244"/>
                                  </a:cubicBezTo>
                                  <a:cubicBezTo>
                                    <a:pt x="131" y="243"/>
                                    <a:pt x="133" y="242"/>
                                    <a:pt x="133" y="243"/>
                                  </a:cubicBezTo>
                                  <a:cubicBezTo>
                                    <a:pt x="134" y="244"/>
                                    <a:pt x="135" y="246"/>
                                    <a:pt x="135" y="246"/>
                                  </a:cubicBezTo>
                                  <a:cubicBezTo>
                                    <a:pt x="138" y="244"/>
                                    <a:pt x="138" y="244"/>
                                    <a:pt x="138" y="244"/>
                                  </a:cubicBezTo>
                                  <a:cubicBezTo>
                                    <a:pt x="138" y="244"/>
                                    <a:pt x="135" y="243"/>
                                    <a:pt x="136" y="242"/>
                                  </a:cubicBezTo>
                                  <a:cubicBezTo>
                                    <a:pt x="136" y="241"/>
                                    <a:pt x="136" y="239"/>
                                    <a:pt x="137" y="239"/>
                                  </a:cubicBezTo>
                                  <a:cubicBezTo>
                                    <a:pt x="138" y="239"/>
                                    <a:pt x="138" y="237"/>
                                    <a:pt x="139" y="237"/>
                                  </a:cubicBezTo>
                                  <a:cubicBezTo>
                                    <a:pt x="140" y="238"/>
                                    <a:pt x="142" y="238"/>
                                    <a:pt x="142" y="238"/>
                                  </a:cubicBezTo>
                                  <a:cubicBezTo>
                                    <a:pt x="142" y="238"/>
                                    <a:pt x="146" y="235"/>
                                    <a:pt x="146" y="234"/>
                                  </a:cubicBezTo>
                                  <a:cubicBezTo>
                                    <a:pt x="147" y="233"/>
                                    <a:pt x="145" y="233"/>
                                    <a:pt x="145" y="233"/>
                                  </a:cubicBezTo>
                                  <a:cubicBezTo>
                                    <a:pt x="149" y="232"/>
                                    <a:pt x="149" y="232"/>
                                    <a:pt x="149" y="232"/>
                                  </a:cubicBezTo>
                                  <a:cubicBezTo>
                                    <a:pt x="149" y="233"/>
                                    <a:pt x="149" y="233"/>
                                    <a:pt x="149" y="233"/>
                                  </a:cubicBezTo>
                                  <a:cubicBezTo>
                                    <a:pt x="152" y="233"/>
                                    <a:pt x="152" y="233"/>
                                    <a:pt x="152" y="233"/>
                                  </a:cubicBezTo>
                                  <a:cubicBezTo>
                                    <a:pt x="152" y="233"/>
                                    <a:pt x="151" y="232"/>
                                    <a:pt x="152" y="232"/>
                                  </a:cubicBezTo>
                                  <a:cubicBezTo>
                                    <a:pt x="152" y="232"/>
                                    <a:pt x="153" y="232"/>
                                    <a:pt x="154" y="233"/>
                                  </a:cubicBezTo>
                                  <a:cubicBezTo>
                                    <a:pt x="155" y="234"/>
                                    <a:pt x="154" y="235"/>
                                    <a:pt x="154" y="235"/>
                                  </a:cubicBezTo>
                                  <a:cubicBezTo>
                                    <a:pt x="154" y="235"/>
                                    <a:pt x="156" y="235"/>
                                    <a:pt x="157" y="236"/>
                                  </a:cubicBezTo>
                                  <a:cubicBezTo>
                                    <a:pt x="158" y="236"/>
                                    <a:pt x="159" y="237"/>
                                    <a:pt x="159" y="238"/>
                                  </a:cubicBezTo>
                                  <a:cubicBezTo>
                                    <a:pt x="160" y="239"/>
                                    <a:pt x="160" y="239"/>
                                    <a:pt x="161" y="239"/>
                                  </a:cubicBezTo>
                                  <a:cubicBezTo>
                                    <a:pt x="162" y="239"/>
                                    <a:pt x="163" y="239"/>
                                    <a:pt x="164" y="240"/>
                                  </a:cubicBezTo>
                                  <a:cubicBezTo>
                                    <a:pt x="165" y="241"/>
                                    <a:pt x="163" y="242"/>
                                    <a:pt x="163" y="242"/>
                                  </a:cubicBezTo>
                                  <a:cubicBezTo>
                                    <a:pt x="166" y="243"/>
                                    <a:pt x="166" y="243"/>
                                    <a:pt x="166" y="243"/>
                                  </a:cubicBezTo>
                                  <a:cubicBezTo>
                                    <a:pt x="166" y="243"/>
                                    <a:pt x="165" y="240"/>
                                    <a:pt x="166" y="240"/>
                                  </a:cubicBezTo>
                                  <a:cubicBezTo>
                                    <a:pt x="167" y="240"/>
                                    <a:pt x="166" y="239"/>
                                    <a:pt x="168" y="240"/>
                                  </a:cubicBezTo>
                                  <a:cubicBezTo>
                                    <a:pt x="170" y="240"/>
                                    <a:pt x="172" y="241"/>
                                    <a:pt x="172" y="241"/>
                                  </a:cubicBezTo>
                                  <a:cubicBezTo>
                                    <a:pt x="173" y="240"/>
                                    <a:pt x="174" y="239"/>
                                    <a:pt x="176" y="239"/>
                                  </a:cubicBezTo>
                                  <a:cubicBezTo>
                                    <a:pt x="178" y="238"/>
                                    <a:pt x="178" y="240"/>
                                    <a:pt x="179" y="240"/>
                                  </a:cubicBezTo>
                                  <a:cubicBezTo>
                                    <a:pt x="180" y="239"/>
                                    <a:pt x="179" y="239"/>
                                    <a:pt x="181" y="239"/>
                                  </a:cubicBezTo>
                                  <a:cubicBezTo>
                                    <a:pt x="182" y="240"/>
                                    <a:pt x="183" y="243"/>
                                    <a:pt x="183" y="243"/>
                                  </a:cubicBezTo>
                                  <a:cubicBezTo>
                                    <a:pt x="186" y="243"/>
                                    <a:pt x="186" y="243"/>
                                    <a:pt x="186" y="243"/>
                                  </a:cubicBezTo>
                                  <a:cubicBezTo>
                                    <a:pt x="188" y="243"/>
                                    <a:pt x="188" y="243"/>
                                    <a:pt x="188" y="243"/>
                                  </a:cubicBezTo>
                                  <a:cubicBezTo>
                                    <a:pt x="188" y="243"/>
                                    <a:pt x="190" y="243"/>
                                    <a:pt x="190" y="241"/>
                                  </a:cubicBezTo>
                                  <a:cubicBezTo>
                                    <a:pt x="189" y="239"/>
                                    <a:pt x="187" y="239"/>
                                    <a:pt x="187" y="239"/>
                                  </a:cubicBezTo>
                                  <a:cubicBezTo>
                                    <a:pt x="185" y="237"/>
                                    <a:pt x="185" y="237"/>
                                    <a:pt x="185" y="237"/>
                                  </a:cubicBezTo>
                                  <a:cubicBezTo>
                                    <a:pt x="187" y="235"/>
                                    <a:pt x="187" y="235"/>
                                    <a:pt x="187" y="235"/>
                                  </a:cubicBezTo>
                                  <a:cubicBezTo>
                                    <a:pt x="187" y="233"/>
                                    <a:pt x="187" y="233"/>
                                    <a:pt x="187" y="233"/>
                                  </a:cubicBezTo>
                                  <a:cubicBezTo>
                                    <a:pt x="185" y="231"/>
                                    <a:pt x="185" y="231"/>
                                    <a:pt x="185" y="231"/>
                                  </a:cubicBezTo>
                                  <a:cubicBezTo>
                                    <a:pt x="185" y="229"/>
                                    <a:pt x="185" y="229"/>
                                    <a:pt x="185" y="229"/>
                                  </a:cubicBezTo>
                                  <a:cubicBezTo>
                                    <a:pt x="185" y="227"/>
                                    <a:pt x="185" y="227"/>
                                    <a:pt x="185" y="227"/>
                                  </a:cubicBezTo>
                                  <a:cubicBezTo>
                                    <a:pt x="185" y="225"/>
                                    <a:pt x="185" y="225"/>
                                    <a:pt x="185" y="225"/>
                                  </a:cubicBezTo>
                                  <a:cubicBezTo>
                                    <a:pt x="188" y="223"/>
                                    <a:pt x="188" y="223"/>
                                    <a:pt x="188" y="223"/>
                                  </a:cubicBezTo>
                                  <a:cubicBezTo>
                                    <a:pt x="188" y="221"/>
                                    <a:pt x="188" y="221"/>
                                    <a:pt x="188" y="221"/>
                                  </a:cubicBezTo>
                                  <a:cubicBezTo>
                                    <a:pt x="187" y="219"/>
                                    <a:pt x="187" y="219"/>
                                    <a:pt x="187" y="219"/>
                                  </a:cubicBezTo>
                                  <a:cubicBezTo>
                                    <a:pt x="189" y="218"/>
                                    <a:pt x="189" y="218"/>
                                    <a:pt x="189" y="218"/>
                                  </a:cubicBezTo>
                                  <a:cubicBezTo>
                                    <a:pt x="192" y="219"/>
                                    <a:pt x="192" y="219"/>
                                    <a:pt x="192" y="219"/>
                                  </a:cubicBezTo>
                                  <a:cubicBezTo>
                                    <a:pt x="194" y="219"/>
                                    <a:pt x="194" y="219"/>
                                    <a:pt x="194" y="219"/>
                                  </a:cubicBezTo>
                                  <a:cubicBezTo>
                                    <a:pt x="197" y="220"/>
                                    <a:pt x="197" y="220"/>
                                    <a:pt x="197" y="220"/>
                                  </a:cubicBezTo>
                                  <a:cubicBezTo>
                                    <a:pt x="201" y="220"/>
                                    <a:pt x="201" y="220"/>
                                    <a:pt x="201" y="220"/>
                                  </a:cubicBezTo>
                                  <a:cubicBezTo>
                                    <a:pt x="204" y="219"/>
                                    <a:pt x="204" y="219"/>
                                    <a:pt x="204" y="219"/>
                                  </a:cubicBezTo>
                                  <a:cubicBezTo>
                                    <a:pt x="208" y="219"/>
                                    <a:pt x="208" y="219"/>
                                    <a:pt x="208" y="219"/>
                                  </a:cubicBezTo>
                                  <a:cubicBezTo>
                                    <a:pt x="213" y="218"/>
                                    <a:pt x="213" y="218"/>
                                    <a:pt x="213" y="218"/>
                                  </a:cubicBezTo>
                                  <a:cubicBezTo>
                                    <a:pt x="214" y="218"/>
                                    <a:pt x="214" y="218"/>
                                    <a:pt x="214" y="218"/>
                                  </a:cubicBezTo>
                                  <a:cubicBezTo>
                                    <a:pt x="219" y="216"/>
                                    <a:pt x="219" y="216"/>
                                    <a:pt x="219" y="216"/>
                                  </a:cubicBezTo>
                                  <a:cubicBezTo>
                                    <a:pt x="222" y="215"/>
                                    <a:pt x="222" y="215"/>
                                    <a:pt x="222" y="215"/>
                                  </a:cubicBezTo>
                                  <a:cubicBezTo>
                                    <a:pt x="224" y="214"/>
                                    <a:pt x="224" y="214"/>
                                    <a:pt x="224" y="214"/>
                                  </a:cubicBezTo>
                                  <a:cubicBezTo>
                                    <a:pt x="225" y="215"/>
                                    <a:pt x="225" y="215"/>
                                    <a:pt x="225" y="215"/>
                                  </a:cubicBezTo>
                                  <a:cubicBezTo>
                                    <a:pt x="227" y="216"/>
                                    <a:pt x="227" y="216"/>
                                    <a:pt x="227" y="216"/>
                                  </a:cubicBezTo>
                                  <a:cubicBezTo>
                                    <a:pt x="227" y="217"/>
                                    <a:pt x="227" y="217"/>
                                    <a:pt x="227" y="217"/>
                                  </a:cubicBezTo>
                                  <a:cubicBezTo>
                                    <a:pt x="226" y="219"/>
                                    <a:pt x="226" y="219"/>
                                    <a:pt x="226" y="219"/>
                                  </a:cubicBezTo>
                                  <a:cubicBezTo>
                                    <a:pt x="227" y="219"/>
                                    <a:pt x="227" y="219"/>
                                    <a:pt x="227" y="219"/>
                                  </a:cubicBezTo>
                                  <a:cubicBezTo>
                                    <a:pt x="230" y="222"/>
                                    <a:pt x="230" y="222"/>
                                    <a:pt x="230" y="222"/>
                                  </a:cubicBezTo>
                                  <a:cubicBezTo>
                                    <a:pt x="231" y="221"/>
                                    <a:pt x="231" y="221"/>
                                    <a:pt x="231" y="221"/>
                                  </a:cubicBezTo>
                                  <a:cubicBezTo>
                                    <a:pt x="233" y="219"/>
                                    <a:pt x="233" y="219"/>
                                    <a:pt x="233" y="219"/>
                                  </a:cubicBezTo>
                                  <a:cubicBezTo>
                                    <a:pt x="236" y="220"/>
                                    <a:pt x="236" y="220"/>
                                    <a:pt x="236" y="220"/>
                                  </a:cubicBezTo>
                                  <a:cubicBezTo>
                                    <a:pt x="237" y="221"/>
                                    <a:pt x="237" y="221"/>
                                    <a:pt x="237" y="221"/>
                                  </a:cubicBezTo>
                                  <a:cubicBezTo>
                                    <a:pt x="239" y="220"/>
                                    <a:pt x="239" y="220"/>
                                    <a:pt x="239" y="220"/>
                                  </a:cubicBezTo>
                                  <a:cubicBezTo>
                                    <a:pt x="239" y="220"/>
                                    <a:pt x="240" y="220"/>
                                    <a:pt x="240" y="221"/>
                                  </a:cubicBezTo>
                                  <a:cubicBezTo>
                                    <a:pt x="241" y="222"/>
                                    <a:pt x="240" y="223"/>
                                    <a:pt x="240" y="223"/>
                                  </a:cubicBezTo>
                                  <a:cubicBezTo>
                                    <a:pt x="244" y="223"/>
                                    <a:pt x="244" y="223"/>
                                    <a:pt x="244" y="223"/>
                                  </a:cubicBezTo>
                                  <a:cubicBezTo>
                                    <a:pt x="248" y="221"/>
                                    <a:pt x="248" y="221"/>
                                    <a:pt x="248" y="221"/>
                                  </a:cubicBezTo>
                                  <a:cubicBezTo>
                                    <a:pt x="253" y="220"/>
                                    <a:pt x="253" y="220"/>
                                    <a:pt x="253" y="220"/>
                                  </a:cubicBezTo>
                                  <a:cubicBezTo>
                                    <a:pt x="256" y="218"/>
                                    <a:pt x="256" y="218"/>
                                    <a:pt x="256" y="218"/>
                                  </a:cubicBezTo>
                                  <a:cubicBezTo>
                                    <a:pt x="260" y="218"/>
                                    <a:pt x="260" y="218"/>
                                    <a:pt x="260" y="218"/>
                                  </a:cubicBezTo>
                                  <a:cubicBezTo>
                                    <a:pt x="260" y="218"/>
                                    <a:pt x="260" y="218"/>
                                    <a:pt x="260" y="218"/>
                                  </a:cubicBezTo>
                                  <a:cubicBezTo>
                                    <a:pt x="260" y="221"/>
                                    <a:pt x="260" y="221"/>
                                    <a:pt x="260" y="221"/>
                                  </a:cubicBezTo>
                                  <a:cubicBezTo>
                                    <a:pt x="263" y="225"/>
                                    <a:pt x="263" y="225"/>
                                    <a:pt x="263" y="225"/>
                                  </a:cubicBezTo>
                                  <a:cubicBezTo>
                                    <a:pt x="267" y="232"/>
                                    <a:pt x="267" y="232"/>
                                    <a:pt x="267" y="232"/>
                                  </a:cubicBezTo>
                                  <a:cubicBezTo>
                                    <a:pt x="269" y="237"/>
                                    <a:pt x="269" y="237"/>
                                    <a:pt x="269" y="237"/>
                                  </a:cubicBezTo>
                                  <a:cubicBezTo>
                                    <a:pt x="269" y="237"/>
                                    <a:pt x="271" y="240"/>
                                    <a:pt x="272" y="240"/>
                                  </a:cubicBezTo>
                                  <a:cubicBezTo>
                                    <a:pt x="273" y="240"/>
                                    <a:pt x="277" y="239"/>
                                    <a:pt x="277" y="239"/>
                                  </a:cubicBezTo>
                                  <a:cubicBezTo>
                                    <a:pt x="282" y="239"/>
                                    <a:pt x="282" y="239"/>
                                    <a:pt x="282" y="239"/>
                                  </a:cubicBezTo>
                                  <a:cubicBezTo>
                                    <a:pt x="283" y="239"/>
                                    <a:pt x="286" y="243"/>
                                    <a:pt x="286" y="243"/>
                                  </a:cubicBezTo>
                                  <a:cubicBezTo>
                                    <a:pt x="287" y="245"/>
                                    <a:pt x="287" y="245"/>
                                    <a:pt x="287" y="245"/>
                                  </a:cubicBezTo>
                                  <a:cubicBezTo>
                                    <a:pt x="288" y="248"/>
                                    <a:pt x="288" y="248"/>
                                    <a:pt x="288" y="248"/>
                                  </a:cubicBezTo>
                                  <a:cubicBezTo>
                                    <a:pt x="289" y="249"/>
                                    <a:pt x="289" y="249"/>
                                    <a:pt x="289" y="249"/>
                                  </a:cubicBezTo>
                                  <a:cubicBezTo>
                                    <a:pt x="291" y="251"/>
                                    <a:pt x="291" y="251"/>
                                    <a:pt x="291" y="251"/>
                                  </a:cubicBezTo>
                                  <a:cubicBezTo>
                                    <a:pt x="294" y="250"/>
                                    <a:pt x="294" y="250"/>
                                    <a:pt x="294" y="250"/>
                                  </a:cubicBezTo>
                                  <a:cubicBezTo>
                                    <a:pt x="300" y="248"/>
                                    <a:pt x="300" y="248"/>
                                    <a:pt x="300" y="248"/>
                                  </a:cubicBezTo>
                                  <a:cubicBezTo>
                                    <a:pt x="303" y="247"/>
                                    <a:pt x="303" y="247"/>
                                    <a:pt x="303" y="247"/>
                                  </a:cubicBezTo>
                                  <a:cubicBezTo>
                                    <a:pt x="306" y="247"/>
                                    <a:pt x="306" y="247"/>
                                    <a:pt x="306" y="247"/>
                                  </a:cubicBezTo>
                                  <a:cubicBezTo>
                                    <a:pt x="307" y="249"/>
                                    <a:pt x="307" y="249"/>
                                    <a:pt x="307" y="249"/>
                                  </a:cubicBezTo>
                                  <a:cubicBezTo>
                                    <a:pt x="308" y="251"/>
                                    <a:pt x="308" y="251"/>
                                    <a:pt x="308" y="251"/>
                                  </a:cubicBezTo>
                                  <a:cubicBezTo>
                                    <a:pt x="310" y="252"/>
                                    <a:pt x="310" y="252"/>
                                    <a:pt x="310" y="252"/>
                                  </a:cubicBezTo>
                                  <a:cubicBezTo>
                                    <a:pt x="313" y="253"/>
                                    <a:pt x="313" y="253"/>
                                    <a:pt x="313" y="253"/>
                                  </a:cubicBezTo>
                                  <a:cubicBezTo>
                                    <a:pt x="315" y="252"/>
                                    <a:pt x="315" y="252"/>
                                    <a:pt x="315" y="252"/>
                                  </a:cubicBezTo>
                                  <a:cubicBezTo>
                                    <a:pt x="317" y="251"/>
                                    <a:pt x="317" y="251"/>
                                    <a:pt x="317" y="251"/>
                                  </a:cubicBezTo>
                                  <a:cubicBezTo>
                                    <a:pt x="319" y="250"/>
                                    <a:pt x="319" y="250"/>
                                    <a:pt x="319" y="250"/>
                                  </a:cubicBezTo>
                                  <a:cubicBezTo>
                                    <a:pt x="320" y="249"/>
                                    <a:pt x="320" y="249"/>
                                    <a:pt x="320" y="249"/>
                                  </a:cubicBezTo>
                                  <a:cubicBezTo>
                                    <a:pt x="320" y="248"/>
                                    <a:pt x="320" y="248"/>
                                    <a:pt x="320" y="248"/>
                                  </a:cubicBezTo>
                                  <a:cubicBezTo>
                                    <a:pt x="321" y="246"/>
                                    <a:pt x="321" y="246"/>
                                    <a:pt x="321" y="246"/>
                                  </a:cubicBezTo>
                                  <a:cubicBezTo>
                                    <a:pt x="323" y="245"/>
                                    <a:pt x="323" y="245"/>
                                    <a:pt x="323" y="245"/>
                                  </a:cubicBezTo>
                                  <a:cubicBezTo>
                                    <a:pt x="325" y="244"/>
                                    <a:pt x="325" y="244"/>
                                    <a:pt x="325" y="244"/>
                                  </a:cubicBezTo>
                                  <a:cubicBezTo>
                                    <a:pt x="328" y="243"/>
                                    <a:pt x="328" y="243"/>
                                    <a:pt x="328" y="243"/>
                                  </a:cubicBezTo>
                                  <a:cubicBezTo>
                                    <a:pt x="329" y="242"/>
                                    <a:pt x="329" y="242"/>
                                    <a:pt x="329" y="242"/>
                                  </a:cubicBezTo>
                                  <a:cubicBezTo>
                                    <a:pt x="332" y="242"/>
                                    <a:pt x="332" y="242"/>
                                    <a:pt x="332" y="242"/>
                                  </a:cubicBezTo>
                                  <a:cubicBezTo>
                                    <a:pt x="335" y="242"/>
                                    <a:pt x="335" y="242"/>
                                    <a:pt x="335" y="242"/>
                                  </a:cubicBezTo>
                                  <a:cubicBezTo>
                                    <a:pt x="336" y="244"/>
                                    <a:pt x="336" y="244"/>
                                    <a:pt x="336" y="244"/>
                                  </a:cubicBezTo>
                                  <a:cubicBezTo>
                                    <a:pt x="339" y="243"/>
                                    <a:pt x="339" y="243"/>
                                    <a:pt x="339" y="243"/>
                                  </a:cubicBezTo>
                                  <a:cubicBezTo>
                                    <a:pt x="342" y="244"/>
                                    <a:pt x="342" y="244"/>
                                    <a:pt x="342" y="244"/>
                                  </a:cubicBezTo>
                                  <a:cubicBezTo>
                                    <a:pt x="345" y="245"/>
                                    <a:pt x="345" y="245"/>
                                    <a:pt x="345" y="245"/>
                                  </a:cubicBezTo>
                                  <a:cubicBezTo>
                                    <a:pt x="348" y="246"/>
                                    <a:pt x="348" y="246"/>
                                    <a:pt x="348" y="246"/>
                                  </a:cubicBezTo>
                                  <a:cubicBezTo>
                                    <a:pt x="351" y="246"/>
                                    <a:pt x="351" y="246"/>
                                    <a:pt x="351" y="246"/>
                                  </a:cubicBezTo>
                                  <a:cubicBezTo>
                                    <a:pt x="355" y="246"/>
                                    <a:pt x="355" y="246"/>
                                    <a:pt x="355" y="246"/>
                                  </a:cubicBezTo>
                                  <a:cubicBezTo>
                                    <a:pt x="359" y="246"/>
                                    <a:pt x="359" y="246"/>
                                    <a:pt x="359" y="246"/>
                                  </a:cubicBezTo>
                                  <a:cubicBezTo>
                                    <a:pt x="360" y="245"/>
                                    <a:pt x="360" y="245"/>
                                    <a:pt x="360" y="245"/>
                                  </a:cubicBezTo>
                                  <a:cubicBezTo>
                                    <a:pt x="359" y="242"/>
                                    <a:pt x="359" y="242"/>
                                    <a:pt x="359" y="242"/>
                                  </a:cubicBezTo>
                                  <a:cubicBezTo>
                                    <a:pt x="358" y="240"/>
                                    <a:pt x="358" y="240"/>
                                    <a:pt x="358" y="240"/>
                                  </a:cubicBezTo>
                                  <a:cubicBezTo>
                                    <a:pt x="356" y="239"/>
                                    <a:pt x="356" y="239"/>
                                    <a:pt x="356" y="239"/>
                                  </a:cubicBezTo>
                                  <a:cubicBezTo>
                                    <a:pt x="357" y="237"/>
                                    <a:pt x="357" y="237"/>
                                    <a:pt x="357" y="237"/>
                                  </a:cubicBezTo>
                                  <a:cubicBezTo>
                                    <a:pt x="358" y="235"/>
                                    <a:pt x="358" y="235"/>
                                    <a:pt x="358" y="235"/>
                                  </a:cubicBezTo>
                                  <a:cubicBezTo>
                                    <a:pt x="359" y="234"/>
                                    <a:pt x="359" y="234"/>
                                    <a:pt x="359" y="234"/>
                                  </a:cubicBezTo>
                                  <a:cubicBezTo>
                                    <a:pt x="362" y="234"/>
                                    <a:pt x="362" y="234"/>
                                    <a:pt x="362" y="234"/>
                                  </a:cubicBezTo>
                                  <a:cubicBezTo>
                                    <a:pt x="364" y="235"/>
                                    <a:pt x="364" y="235"/>
                                    <a:pt x="364" y="235"/>
                                  </a:cubicBezTo>
                                  <a:cubicBezTo>
                                    <a:pt x="367" y="235"/>
                                    <a:pt x="367" y="235"/>
                                    <a:pt x="367" y="235"/>
                                  </a:cubicBezTo>
                                  <a:cubicBezTo>
                                    <a:pt x="369" y="236"/>
                                    <a:pt x="369" y="236"/>
                                    <a:pt x="369" y="236"/>
                                  </a:cubicBezTo>
                                  <a:cubicBezTo>
                                    <a:pt x="372" y="236"/>
                                    <a:pt x="372" y="236"/>
                                    <a:pt x="372" y="236"/>
                                  </a:cubicBezTo>
                                  <a:cubicBezTo>
                                    <a:pt x="376" y="239"/>
                                    <a:pt x="376" y="239"/>
                                    <a:pt x="376" y="239"/>
                                  </a:cubicBezTo>
                                  <a:cubicBezTo>
                                    <a:pt x="379" y="242"/>
                                    <a:pt x="379" y="242"/>
                                    <a:pt x="379" y="242"/>
                                  </a:cubicBezTo>
                                  <a:cubicBezTo>
                                    <a:pt x="380" y="244"/>
                                    <a:pt x="380" y="244"/>
                                    <a:pt x="380" y="244"/>
                                  </a:cubicBezTo>
                                  <a:cubicBezTo>
                                    <a:pt x="382" y="245"/>
                                    <a:pt x="382" y="245"/>
                                    <a:pt x="382" y="245"/>
                                  </a:cubicBezTo>
                                  <a:cubicBezTo>
                                    <a:pt x="385" y="247"/>
                                    <a:pt x="385" y="247"/>
                                    <a:pt x="385" y="247"/>
                                  </a:cubicBezTo>
                                  <a:cubicBezTo>
                                    <a:pt x="387" y="247"/>
                                    <a:pt x="387" y="247"/>
                                    <a:pt x="387" y="247"/>
                                  </a:cubicBezTo>
                                  <a:cubicBezTo>
                                    <a:pt x="389" y="247"/>
                                    <a:pt x="389" y="247"/>
                                    <a:pt x="389" y="247"/>
                                  </a:cubicBezTo>
                                  <a:cubicBezTo>
                                    <a:pt x="392" y="246"/>
                                    <a:pt x="392" y="246"/>
                                    <a:pt x="392" y="246"/>
                                  </a:cubicBezTo>
                                  <a:cubicBezTo>
                                    <a:pt x="393" y="245"/>
                                    <a:pt x="393" y="245"/>
                                    <a:pt x="393" y="245"/>
                                  </a:cubicBezTo>
                                  <a:cubicBezTo>
                                    <a:pt x="396" y="246"/>
                                    <a:pt x="396" y="246"/>
                                    <a:pt x="396" y="246"/>
                                  </a:cubicBezTo>
                                  <a:cubicBezTo>
                                    <a:pt x="400" y="247"/>
                                    <a:pt x="400" y="247"/>
                                    <a:pt x="400" y="247"/>
                                  </a:cubicBezTo>
                                  <a:cubicBezTo>
                                    <a:pt x="402" y="247"/>
                                    <a:pt x="402" y="247"/>
                                    <a:pt x="402" y="247"/>
                                  </a:cubicBezTo>
                                  <a:cubicBezTo>
                                    <a:pt x="402" y="249"/>
                                    <a:pt x="402" y="249"/>
                                    <a:pt x="402" y="249"/>
                                  </a:cubicBezTo>
                                  <a:cubicBezTo>
                                    <a:pt x="404" y="250"/>
                                    <a:pt x="404" y="250"/>
                                    <a:pt x="404" y="250"/>
                                  </a:cubicBezTo>
                                  <a:cubicBezTo>
                                    <a:pt x="406" y="250"/>
                                    <a:pt x="406" y="250"/>
                                    <a:pt x="406" y="250"/>
                                  </a:cubicBezTo>
                                  <a:cubicBezTo>
                                    <a:pt x="408" y="251"/>
                                    <a:pt x="408" y="251"/>
                                    <a:pt x="408" y="251"/>
                                  </a:cubicBezTo>
                                  <a:cubicBezTo>
                                    <a:pt x="410" y="251"/>
                                    <a:pt x="410" y="251"/>
                                    <a:pt x="410" y="251"/>
                                  </a:cubicBezTo>
                                  <a:cubicBezTo>
                                    <a:pt x="413" y="251"/>
                                    <a:pt x="413" y="251"/>
                                    <a:pt x="413" y="251"/>
                                  </a:cubicBezTo>
                                  <a:cubicBezTo>
                                    <a:pt x="415" y="251"/>
                                    <a:pt x="415" y="251"/>
                                    <a:pt x="415" y="251"/>
                                  </a:cubicBezTo>
                                  <a:cubicBezTo>
                                    <a:pt x="418" y="252"/>
                                    <a:pt x="418" y="252"/>
                                    <a:pt x="418" y="252"/>
                                  </a:cubicBezTo>
                                  <a:cubicBezTo>
                                    <a:pt x="421" y="251"/>
                                    <a:pt x="421" y="251"/>
                                    <a:pt x="421" y="251"/>
                                  </a:cubicBezTo>
                                  <a:cubicBezTo>
                                    <a:pt x="423" y="250"/>
                                    <a:pt x="423" y="250"/>
                                    <a:pt x="423" y="250"/>
                                  </a:cubicBezTo>
                                  <a:cubicBezTo>
                                    <a:pt x="428" y="249"/>
                                    <a:pt x="428" y="249"/>
                                    <a:pt x="428" y="249"/>
                                  </a:cubicBezTo>
                                  <a:cubicBezTo>
                                    <a:pt x="432" y="247"/>
                                    <a:pt x="432" y="247"/>
                                    <a:pt x="432" y="247"/>
                                  </a:cubicBezTo>
                                  <a:cubicBezTo>
                                    <a:pt x="433" y="246"/>
                                    <a:pt x="433" y="246"/>
                                    <a:pt x="433" y="246"/>
                                  </a:cubicBezTo>
                                  <a:cubicBezTo>
                                    <a:pt x="436" y="248"/>
                                    <a:pt x="436" y="248"/>
                                    <a:pt x="436" y="248"/>
                                  </a:cubicBezTo>
                                  <a:cubicBezTo>
                                    <a:pt x="439" y="248"/>
                                    <a:pt x="439" y="248"/>
                                    <a:pt x="439" y="248"/>
                                  </a:cubicBezTo>
                                  <a:cubicBezTo>
                                    <a:pt x="442" y="249"/>
                                    <a:pt x="442" y="249"/>
                                    <a:pt x="442" y="249"/>
                                  </a:cubicBezTo>
                                  <a:cubicBezTo>
                                    <a:pt x="444" y="248"/>
                                    <a:pt x="444" y="248"/>
                                    <a:pt x="444" y="248"/>
                                  </a:cubicBezTo>
                                  <a:cubicBezTo>
                                    <a:pt x="447" y="250"/>
                                    <a:pt x="447" y="250"/>
                                    <a:pt x="447" y="250"/>
                                  </a:cubicBezTo>
                                  <a:cubicBezTo>
                                    <a:pt x="449" y="251"/>
                                    <a:pt x="449" y="251"/>
                                    <a:pt x="449" y="251"/>
                                  </a:cubicBezTo>
                                  <a:cubicBezTo>
                                    <a:pt x="452" y="249"/>
                                    <a:pt x="452" y="249"/>
                                    <a:pt x="452" y="249"/>
                                  </a:cubicBezTo>
                                  <a:cubicBezTo>
                                    <a:pt x="452" y="249"/>
                                    <a:pt x="455" y="248"/>
                                    <a:pt x="455" y="247"/>
                                  </a:cubicBezTo>
                                  <a:cubicBezTo>
                                    <a:pt x="453" y="246"/>
                                    <a:pt x="457" y="244"/>
                                    <a:pt x="457" y="244"/>
                                  </a:cubicBezTo>
                                  <a:cubicBezTo>
                                    <a:pt x="459" y="242"/>
                                    <a:pt x="459" y="242"/>
                                    <a:pt x="459" y="242"/>
                                  </a:cubicBezTo>
                                  <a:cubicBezTo>
                                    <a:pt x="460" y="240"/>
                                    <a:pt x="460" y="240"/>
                                    <a:pt x="460" y="240"/>
                                  </a:cubicBezTo>
                                  <a:cubicBezTo>
                                    <a:pt x="460" y="238"/>
                                    <a:pt x="460" y="238"/>
                                    <a:pt x="460" y="238"/>
                                  </a:cubicBezTo>
                                  <a:cubicBezTo>
                                    <a:pt x="461" y="237"/>
                                    <a:pt x="461" y="237"/>
                                    <a:pt x="461" y="237"/>
                                  </a:cubicBezTo>
                                  <a:cubicBezTo>
                                    <a:pt x="461" y="235"/>
                                    <a:pt x="461" y="235"/>
                                    <a:pt x="461" y="235"/>
                                  </a:cubicBezTo>
                                  <a:cubicBezTo>
                                    <a:pt x="461" y="232"/>
                                    <a:pt x="461" y="232"/>
                                    <a:pt x="461" y="232"/>
                                  </a:cubicBezTo>
                                  <a:cubicBezTo>
                                    <a:pt x="459" y="233"/>
                                    <a:pt x="459" y="233"/>
                                    <a:pt x="459" y="233"/>
                                  </a:cubicBezTo>
                                  <a:cubicBezTo>
                                    <a:pt x="460" y="231"/>
                                    <a:pt x="460" y="231"/>
                                    <a:pt x="460" y="231"/>
                                  </a:cubicBezTo>
                                  <a:cubicBezTo>
                                    <a:pt x="460" y="231"/>
                                    <a:pt x="460" y="231"/>
                                    <a:pt x="460" y="231"/>
                                  </a:cubicBezTo>
                                  <a:cubicBezTo>
                                    <a:pt x="462" y="229"/>
                                    <a:pt x="462" y="229"/>
                                    <a:pt x="462" y="229"/>
                                  </a:cubicBezTo>
                                  <a:cubicBezTo>
                                    <a:pt x="464" y="227"/>
                                    <a:pt x="464" y="227"/>
                                    <a:pt x="464" y="227"/>
                                  </a:cubicBezTo>
                                  <a:cubicBezTo>
                                    <a:pt x="466" y="226"/>
                                    <a:pt x="466" y="226"/>
                                    <a:pt x="466" y="226"/>
                                  </a:cubicBezTo>
                                  <a:cubicBezTo>
                                    <a:pt x="468" y="226"/>
                                    <a:pt x="468" y="226"/>
                                    <a:pt x="468" y="226"/>
                                  </a:cubicBezTo>
                                  <a:cubicBezTo>
                                    <a:pt x="471" y="225"/>
                                    <a:pt x="471" y="225"/>
                                    <a:pt x="471" y="225"/>
                                  </a:cubicBezTo>
                                  <a:cubicBezTo>
                                    <a:pt x="472" y="225"/>
                                    <a:pt x="472" y="225"/>
                                    <a:pt x="472" y="225"/>
                                  </a:cubicBezTo>
                                  <a:cubicBezTo>
                                    <a:pt x="475" y="225"/>
                                    <a:pt x="475" y="225"/>
                                    <a:pt x="475" y="225"/>
                                  </a:cubicBezTo>
                                  <a:cubicBezTo>
                                    <a:pt x="477" y="226"/>
                                    <a:pt x="477" y="226"/>
                                    <a:pt x="477" y="226"/>
                                  </a:cubicBezTo>
                                  <a:cubicBezTo>
                                    <a:pt x="479" y="228"/>
                                    <a:pt x="479" y="228"/>
                                    <a:pt x="479" y="228"/>
                                  </a:cubicBezTo>
                                  <a:cubicBezTo>
                                    <a:pt x="480" y="229"/>
                                    <a:pt x="480" y="229"/>
                                    <a:pt x="480" y="229"/>
                                  </a:cubicBezTo>
                                  <a:cubicBezTo>
                                    <a:pt x="484" y="230"/>
                                    <a:pt x="484" y="230"/>
                                    <a:pt x="484" y="230"/>
                                  </a:cubicBezTo>
                                  <a:cubicBezTo>
                                    <a:pt x="486" y="232"/>
                                    <a:pt x="486" y="232"/>
                                    <a:pt x="486" y="232"/>
                                  </a:cubicBezTo>
                                  <a:cubicBezTo>
                                    <a:pt x="487" y="233"/>
                                    <a:pt x="487" y="233"/>
                                    <a:pt x="487" y="233"/>
                                  </a:cubicBezTo>
                                  <a:cubicBezTo>
                                    <a:pt x="489" y="235"/>
                                    <a:pt x="489" y="235"/>
                                    <a:pt x="489" y="235"/>
                                  </a:cubicBezTo>
                                  <a:cubicBezTo>
                                    <a:pt x="489" y="237"/>
                                    <a:pt x="489" y="237"/>
                                    <a:pt x="489" y="237"/>
                                  </a:cubicBezTo>
                                  <a:cubicBezTo>
                                    <a:pt x="490" y="240"/>
                                    <a:pt x="490" y="240"/>
                                    <a:pt x="490" y="240"/>
                                  </a:cubicBezTo>
                                  <a:cubicBezTo>
                                    <a:pt x="492" y="243"/>
                                    <a:pt x="492" y="243"/>
                                    <a:pt x="492" y="243"/>
                                  </a:cubicBezTo>
                                  <a:cubicBezTo>
                                    <a:pt x="493" y="245"/>
                                    <a:pt x="493" y="245"/>
                                    <a:pt x="493" y="245"/>
                                  </a:cubicBezTo>
                                  <a:cubicBezTo>
                                    <a:pt x="495" y="247"/>
                                    <a:pt x="495" y="247"/>
                                    <a:pt x="495" y="247"/>
                                  </a:cubicBezTo>
                                  <a:cubicBezTo>
                                    <a:pt x="497" y="247"/>
                                    <a:pt x="497" y="247"/>
                                    <a:pt x="497" y="247"/>
                                  </a:cubicBezTo>
                                  <a:cubicBezTo>
                                    <a:pt x="499" y="247"/>
                                    <a:pt x="499" y="247"/>
                                    <a:pt x="499" y="247"/>
                                  </a:cubicBezTo>
                                  <a:cubicBezTo>
                                    <a:pt x="501" y="248"/>
                                    <a:pt x="501" y="248"/>
                                    <a:pt x="501" y="248"/>
                                  </a:cubicBezTo>
                                  <a:cubicBezTo>
                                    <a:pt x="503" y="249"/>
                                    <a:pt x="503" y="249"/>
                                    <a:pt x="503" y="249"/>
                                  </a:cubicBezTo>
                                  <a:cubicBezTo>
                                    <a:pt x="503" y="251"/>
                                    <a:pt x="503" y="251"/>
                                    <a:pt x="503" y="251"/>
                                  </a:cubicBezTo>
                                  <a:cubicBezTo>
                                    <a:pt x="504" y="253"/>
                                    <a:pt x="504" y="253"/>
                                    <a:pt x="504" y="253"/>
                                  </a:cubicBezTo>
                                  <a:cubicBezTo>
                                    <a:pt x="506" y="255"/>
                                    <a:pt x="506" y="255"/>
                                    <a:pt x="506" y="255"/>
                                  </a:cubicBezTo>
                                  <a:cubicBezTo>
                                    <a:pt x="507" y="256"/>
                                    <a:pt x="507" y="256"/>
                                    <a:pt x="507" y="256"/>
                                  </a:cubicBezTo>
                                  <a:cubicBezTo>
                                    <a:pt x="507" y="258"/>
                                    <a:pt x="507" y="258"/>
                                    <a:pt x="507" y="258"/>
                                  </a:cubicBezTo>
                                  <a:cubicBezTo>
                                    <a:pt x="508" y="260"/>
                                    <a:pt x="508" y="260"/>
                                    <a:pt x="508" y="260"/>
                                  </a:cubicBezTo>
                                  <a:cubicBezTo>
                                    <a:pt x="510" y="261"/>
                                    <a:pt x="510" y="261"/>
                                    <a:pt x="510" y="261"/>
                                  </a:cubicBezTo>
                                  <a:cubicBezTo>
                                    <a:pt x="512" y="262"/>
                                    <a:pt x="512" y="262"/>
                                    <a:pt x="512" y="262"/>
                                  </a:cubicBezTo>
                                  <a:cubicBezTo>
                                    <a:pt x="513" y="262"/>
                                    <a:pt x="513" y="262"/>
                                    <a:pt x="513" y="262"/>
                                  </a:cubicBezTo>
                                  <a:cubicBezTo>
                                    <a:pt x="515" y="261"/>
                                    <a:pt x="515" y="261"/>
                                    <a:pt x="515" y="261"/>
                                  </a:cubicBezTo>
                                  <a:cubicBezTo>
                                    <a:pt x="516" y="259"/>
                                    <a:pt x="516" y="259"/>
                                    <a:pt x="516" y="259"/>
                                  </a:cubicBezTo>
                                  <a:cubicBezTo>
                                    <a:pt x="518" y="258"/>
                                    <a:pt x="518" y="258"/>
                                    <a:pt x="518" y="258"/>
                                  </a:cubicBezTo>
                                  <a:cubicBezTo>
                                    <a:pt x="520" y="258"/>
                                    <a:pt x="520" y="258"/>
                                    <a:pt x="520" y="258"/>
                                  </a:cubicBezTo>
                                  <a:cubicBezTo>
                                    <a:pt x="522" y="258"/>
                                    <a:pt x="522" y="258"/>
                                    <a:pt x="522" y="258"/>
                                  </a:cubicBezTo>
                                  <a:cubicBezTo>
                                    <a:pt x="523" y="256"/>
                                    <a:pt x="523" y="256"/>
                                    <a:pt x="523" y="256"/>
                                  </a:cubicBezTo>
                                  <a:cubicBezTo>
                                    <a:pt x="525" y="256"/>
                                    <a:pt x="525" y="256"/>
                                    <a:pt x="525" y="256"/>
                                  </a:cubicBezTo>
                                  <a:cubicBezTo>
                                    <a:pt x="524" y="258"/>
                                    <a:pt x="524" y="258"/>
                                    <a:pt x="524" y="258"/>
                                  </a:cubicBezTo>
                                  <a:cubicBezTo>
                                    <a:pt x="524" y="260"/>
                                    <a:pt x="524" y="260"/>
                                    <a:pt x="524" y="260"/>
                                  </a:cubicBezTo>
                                  <a:cubicBezTo>
                                    <a:pt x="525" y="261"/>
                                    <a:pt x="525" y="261"/>
                                    <a:pt x="525" y="261"/>
                                  </a:cubicBezTo>
                                  <a:cubicBezTo>
                                    <a:pt x="525" y="263"/>
                                    <a:pt x="525" y="263"/>
                                    <a:pt x="525" y="263"/>
                                  </a:cubicBezTo>
                                  <a:cubicBezTo>
                                    <a:pt x="524" y="264"/>
                                    <a:pt x="524" y="264"/>
                                    <a:pt x="524" y="264"/>
                                  </a:cubicBezTo>
                                  <a:cubicBezTo>
                                    <a:pt x="524" y="266"/>
                                    <a:pt x="524" y="266"/>
                                    <a:pt x="524" y="266"/>
                                  </a:cubicBezTo>
                                  <a:cubicBezTo>
                                    <a:pt x="523" y="269"/>
                                    <a:pt x="523" y="269"/>
                                    <a:pt x="523" y="269"/>
                                  </a:cubicBezTo>
                                  <a:cubicBezTo>
                                    <a:pt x="522" y="271"/>
                                    <a:pt x="522" y="271"/>
                                    <a:pt x="522" y="271"/>
                                  </a:cubicBezTo>
                                  <a:cubicBezTo>
                                    <a:pt x="520" y="272"/>
                                    <a:pt x="520" y="272"/>
                                    <a:pt x="520" y="272"/>
                                  </a:cubicBezTo>
                                  <a:cubicBezTo>
                                    <a:pt x="519" y="273"/>
                                    <a:pt x="519" y="273"/>
                                    <a:pt x="519" y="273"/>
                                  </a:cubicBezTo>
                                  <a:cubicBezTo>
                                    <a:pt x="518" y="275"/>
                                    <a:pt x="518" y="275"/>
                                    <a:pt x="518" y="275"/>
                                  </a:cubicBezTo>
                                  <a:cubicBezTo>
                                    <a:pt x="516" y="276"/>
                                    <a:pt x="516" y="276"/>
                                    <a:pt x="516" y="276"/>
                                  </a:cubicBezTo>
                                  <a:cubicBezTo>
                                    <a:pt x="516" y="276"/>
                                    <a:pt x="515" y="277"/>
                                    <a:pt x="515" y="277"/>
                                  </a:cubicBezTo>
                                  <a:cubicBezTo>
                                    <a:pt x="515" y="278"/>
                                    <a:pt x="515" y="280"/>
                                    <a:pt x="515" y="281"/>
                                  </a:cubicBezTo>
                                  <a:cubicBezTo>
                                    <a:pt x="514" y="281"/>
                                    <a:pt x="514" y="281"/>
                                    <a:pt x="513" y="281"/>
                                  </a:cubicBezTo>
                                  <a:cubicBezTo>
                                    <a:pt x="513" y="280"/>
                                    <a:pt x="512" y="280"/>
                                    <a:pt x="513" y="279"/>
                                  </a:cubicBezTo>
                                  <a:cubicBezTo>
                                    <a:pt x="513" y="278"/>
                                    <a:pt x="513" y="278"/>
                                    <a:pt x="513" y="277"/>
                                  </a:cubicBezTo>
                                  <a:cubicBezTo>
                                    <a:pt x="513" y="277"/>
                                    <a:pt x="513" y="276"/>
                                    <a:pt x="513" y="276"/>
                                  </a:cubicBezTo>
                                  <a:cubicBezTo>
                                    <a:pt x="511" y="277"/>
                                    <a:pt x="511" y="277"/>
                                    <a:pt x="511" y="277"/>
                                  </a:cubicBezTo>
                                  <a:cubicBezTo>
                                    <a:pt x="510" y="278"/>
                                    <a:pt x="510" y="278"/>
                                    <a:pt x="510" y="278"/>
                                  </a:cubicBezTo>
                                  <a:cubicBezTo>
                                    <a:pt x="510" y="280"/>
                                    <a:pt x="510" y="280"/>
                                    <a:pt x="510" y="280"/>
                                  </a:cubicBezTo>
                                  <a:cubicBezTo>
                                    <a:pt x="509" y="282"/>
                                    <a:pt x="509" y="282"/>
                                    <a:pt x="509" y="282"/>
                                  </a:cubicBezTo>
                                  <a:cubicBezTo>
                                    <a:pt x="509" y="285"/>
                                    <a:pt x="509" y="285"/>
                                    <a:pt x="509" y="285"/>
                                  </a:cubicBezTo>
                                  <a:cubicBezTo>
                                    <a:pt x="509" y="287"/>
                                    <a:pt x="509" y="287"/>
                                    <a:pt x="509" y="287"/>
                                  </a:cubicBezTo>
                                  <a:cubicBezTo>
                                    <a:pt x="508" y="288"/>
                                    <a:pt x="508" y="288"/>
                                    <a:pt x="508" y="288"/>
                                  </a:cubicBezTo>
                                  <a:cubicBezTo>
                                    <a:pt x="508" y="289"/>
                                    <a:pt x="508" y="289"/>
                                    <a:pt x="508" y="289"/>
                                  </a:cubicBezTo>
                                  <a:cubicBezTo>
                                    <a:pt x="507" y="291"/>
                                    <a:pt x="507" y="291"/>
                                    <a:pt x="507" y="291"/>
                                  </a:cubicBezTo>
                                  <a:cubicBezTo>
                                    <a:pt x="507" y="291"/>
                                    <a:pt x="507" y="291"/>
                                    <a:pt x="507" y="291"/>
                                  </a:cubicBezTo>
                                  <a:cubicBezTo>
                                    <a:pt x="508" y="291"/>
                                    <a:pt x="509" y="291"/>
                                    <a:pt x="509" y="291"/>
                                  </a:cubicBezTo>
                                  <a:cubicBezTo>
                                    <a:pt x="509" y="291"/>
                                    <a:pt x="509" y="290"/>
                                    <a:pt x="509" y="289"/>
                                  </a:cubicBezTo>
                                  <a:cubicBezTo>
                                    <a:pt x="510" y="289"/>
                                    <a:pt x="510" y="289"/>
                                    <a:pt x="511" y="289"/>
                                  </a:cubicBezTo>
                                  <a:cubicBezTo>
                                    <a:pt x="512" y="289"/>
                                    <a:pt x="512" y="287"/>
                                    <a:pt x="513" y="286"/>
                                  </a:cubicBezTo>
                                  <a:cubicBezTo>
                                    <a:pt x="513" y="287"/>
                                    <a:pt x="513" y="286"/>
                                    <a:pt x="514" y="286"/>
                                  </a:cubicBezTo>
                                  <a:cubicBezTo>
                                    <a:pt x="514" y="287"/>
                                    <a:pt x="513" y="288"/>
                                    <a:pt x="515" y="287"/>
                                  </a:cubicBezTo>
                                  <a:cubicBezTo>
                                    <a:pt x="515" y="287"/>
                                    <a:pt x="516" y="287"/>
                                    <a:pt x="516" y="287"/>
                                  </a:cubicBezTo>
                                  <a:cubicBezTo>
                                    <a:pt x="516" y="289"/>
                                    <a:pt x="516" y="288"/>
                                    <a:pt x="516" y="290"/>
                                  </a:cubicBezTo>
                                  <a:cubicBezTo>
                                    <a:pt x="517" y="290"/>
                                    <a:pt x="517" y="290"/>
                                    <a:pt x="517" y="290"/>
                                  </a:cubicBezTo>
                                  <a:cubicBezTo>
                                    <a:pt x="518" y="290"/>
                                    <a:pt x="517" y="291"/>
                                    <a:pt x="518" y="291"/>
                                  </a:cubicBezTo>
                                  <a:cubicBezTo>
                                    <a:pt x="519" y="291"/>
                                    <a:pt x="519" y="291"/>
                                    <a:pt x="519" y="291"/>
                                  </a:cubicBezTo>
                                  <a:cubicBezTo>
                                    <a:pt x="520" y="291"/>
                                    <a:pt x="520" y="293"/>
                                    <a:pt x="522" y="292"/>
                                  </a:cubicBezTo>
                                  <a:cubicBezTo>
                                    <a:pt x="523" y="291"/>
                                    <a:pt x="525" y="288"/>
                                    <a:pt x="526" y="287"/>
                                  </a:cubicBezTo>
                                  <a:cubicBezTo>
                                    <a:pt x="527" y="287"/>
                                    <a:pt x="527" y="287"/>
                                    <a:pt x="527" y="287"/>
                                  </a:cubicBezTo>
                                  <a:cubicBezTo>
                                    <a:pt x="527" y="287"/>
                                    <a:pt x="527" y="286"/>
                                    <a:pt x="527" y="285"/>
                                  </a:cubicBezTo>
                                  <a:cubicBezTo>
                                    <a:pt x="527" y="285"/>
                                    <a:pt x="529" y="285"/>
                                    <a:pt x="529" y="285"/>
                                  </a:cubicBezTo>
                                  <a:cubicBezTo>
                                    <a:pt x="529" y="284"/>
                                    <a:pt x="529" y="283"/>
                                    <a:pt x="530" y="282"/>
                                  </a:cubicBezTo>
                                  <a:cubicBezTo>
                                    <a:pt x="530" y="282"/>
                                    <a:pt x="530" y="282"/>
                                    <a:pt x="531" y="282"/>
                                  </a:cubicBezTo>
                                  <a:cubicBezTo>
                                    <a:pt x="531" y="281"/>
                                    <a:pt x="531" y="281"/>
                                    <a:pt x="531" y="280"/>
                                  </a:cubicBezTo>
                                  <a:cubicBezTo>
                                    <a:pt x="531" y="280"/>
                                    <a:pt x="532" y="281"/>
                                    <a:pt x="532" y="280"/>
                                  </a:cubicBezTo>
                                  <a:cubicBezTo>
                                    <a:pt x="532" y="280"/>
                                    <a:pt x="533" y="278"/>
                                    <a:pt x="533" y="278"/>
                                  </a:cubicBezTo>
                                  <a:cubicBezTo>
                                    <a:pt x="536" y="275"/>
                                    <a:pt x="536" y="275"/>
                                    <a:pt x="536" y="275"/>
                                  </a:cubicBezTo>
                                  <a:cubicBezTo>
                                    <a:pt x="536" y="275"/>
                                    <a:pt x="537" y="275"/>
                                    <a:pt x="537" y="275"/>
                                  </a:cubicBezTo>
                                  <a:cubicBezTo>
                                    <a:pt x="538" y="275"/>
                                    <a:pt x="538" y="274"/>
                                    <a:pt x="538" y="273"/>
                                  </a:cubicBezTo>
                                  <a:cubicBezTo>
                                    <a:pt x="538" y="273"/>
                                    <a:pt x="540" y="272"/>
                                    <a:pt x="540" y="272"/>
                                  </a:cubicBezTo>
                                  <a:cubicBezTo>
                                    <a:pt x="542" y="268"/>
                                    <a:pt x="542" y="268"/>
                                    <a:pt x="542" y="268"/>
                                  </a:cubicBezTo>
                                  <a:cubicBezTo>
                                    <a:pt x="542" y="268"/>
                                    <a:pt x="542" y="268"/>
                                    <a:pt x="542" y="267"/>
                                  </a:cubicBezTo>
                                  <a:cubicBezTo>
                                    <a:pt x="542" y="266"/>
                                    <a:pt x="543" y="264"/>
                                    <a:pt x="544" y="263"/>
                                  </a:cubicBezTo>
                                  <a:cubicBezTo>
                                    <a:pt x="545" y="263"/>
                                    <a:pt x="545" y="263"/>
                                    <a:pt x="545" y="263"/>
                                  </a:cubicBezTo>
                                  <a:cubicBezTo>
                                    <a:pt x="546" y="262"/>
                                    <a:pt x="546" y="261"/>
                                    <a:pt x="546" y="260"/>
                                  </a:cubicBezTo>
                                  <a:cubicBezTo>
                                    <a:pt x="547" y="259"/>
                                    <a:pt x="549" y="258"/>
                                    <a:pt x="550" y="257"/>
                                  </a:cubicBezTo>
                                  <a:cubicBezTo>
                                    <a:pt x="550" y="256"/>
                                    <a:pt x="550" y="255"/>
                                    <a:pt x="550" y="254"/>
                                  </a:cubicBezTo>
                                  <a:cubicBezTo>
                                    <a:pt x="550" y="254"/>
                                    <a:pt x="551" y="254"/>
                                    <a:pt x="551" y="254"/>
                                  </a:cubicBezTo>
                                  <a:cubicBezTo>
                                    <a:pt x="551" y="254"/>
                                    <a:pt x="550" y="253"/>
                                    <a:pt x="550" y="253"/>
                                  </a:cubicBezTo>
                                  <a:cubicBezTo>
                                    <a:pt x="551" y="252"/>
                                    <a:pt x="552" y="251"/>
                                    <a:pt x="552" y="250"/>
                                  </a:cubicBezTo>
                                  <a:cubicBezTo>
                                    <a:pt x="552" y="249"/>
                                    <a:pt x="551" y="248"/>
                                    <a:pt x="551" y="247"/>
                                  </a:cubicBezTo>
                                  <a:cubicBezTo>
                                    <a:pt x="551" y="247"/>
                                    <a:pt x="552" y="246"/>
                                    <a:pt x="552" y="245"/>
                                  </a:cubicBezTo>
                                  <a:cubicBezTo>
                                    <a:pt x="551" y="245"/>
                                    <a:pt x="551" y="245"/>
                                    <a:pt x="551" y="245"/>
                                  </a:cubicBezTo>
                                  <a:cubicBezTo>
                                    <a:pt x="551" y="245"/>
                                    <a:pt x="551" y="244"/>
                                    <a:pt x="551" y="244"/>
                                  </a:cubicBezTo>
                                  <a:cubicBezTo>
                                    <a:pt x="552" y="242"/>
                                    <a:pt x="552" y="243"/>
                                    <a:pt x="551" y="241"/>
                                  </a:cubicBezTo>
                                  <a:cubicBezTo>
                                    <a:pt x="552" y="240"/>
                                    <a:pt x="554" y="239"/>
                                    <a:pt x="554" y="238"/>
                                  </a:cubicBezTo>
                                  <a:cubicBezTo>
                                    <a:pt x="554" y="238"/>
                                    <a:pt x="554" y="237"/>
                                    <a:pt x="554" y="237"/>
                                  </a:cubicBezTo>
                                  <a:cubicBezTo>
                                    <a:pt x="554" y="237"/>
                                    <a:pt x="555" y="237"/>
                                    <a:pt x="555" y="237"/>
                                  </a:cubicBezTo>
                                  <a:cubicBezTo>
                                    <a:pt x="555" y="236"/>
                                    <a:pt x="554" y="236"/>
                                    <a:pt x="554" y="236"/>
                                  </a:cubicBezTo>
                                  <a:cubicBezTo>
                                    <a:pt x="554" y="236"/>
                                    <a:pt x="554" y="234"/>
                                    <a:pt x="554" y="235"/>
                                  </a:cubicBezTo>
                                  <a:cubicBezTo>
                                    <a:pt x="554" y="234"/>
                                    <a:pt x="554" y="234"/>
                                    <a:pt x="554" y="234"/>
                                  </a:cubicBezTo>
                                  <a:cubicBezTo>
                                    <a:pt x="554" y="234"/>
                                    <a:pt x="554" y="234"/>
                                    <a:pt x="553" y="233"/>
                                  </a:cubicBezTo>
                                  <a:cubicBezTo>
                                    <a:pt x="553" y="233"/>
                                    <a:pt x="554" y="231"/>
                                    <a:pt x="554" y="231"/>
                                  </a:cubicBezTo>
                                  <a:cubicBezTo>
                                    <a:pt x="555" y="230"/>
                                    <a:pt x="556" y="231"/>
                                    <a:pt x="557" y="232"/>
                                  </a:cubicBezTo>
                                  <a:cubicBezTo>
                                    <a:pt x="557" y="230"/>
                                    <a:pt x="557" y="230"/>
                                    <a:pt x="557" y="230"/>
                                  </a:cubicBezTo>
                                  <a:cubicBezTo>
                                    <a:pt x="557" y="230"/>
                                    <a:pt x="557" y="230"/>
                                    <a:pt x="557" y="230"/>
                                  </a:cubicBezTo>
                                  <a:cubicBezTo>
                                    <a:pt x="556" y="230"/>
                                    <a:pt x="555" y="230"/>
                                    <a:pt x="554" y="229"/>
                                  </a:cubicBezTo>
                                  <a:cubicBezTo>
                                    <a:pt x="554" y="229"/>
                                    <a:pt x="554" y="229"/>
                                    <a:pt x="554" y="229"/>
                                  </a:cubicBezTo>
                                  <a:cubicBezTo>
                                    <a:pt x="554" y="228"/>
                                    <a:pt x="553" y="229"/>
                                    <a:pt x="553" y="229"/>
                                  </a:cubicBezTo>
                                  <a:cubicBezTo>
                                    <a:pt x="551" y="227"/>
                                    <a:pt x="551" y="227"/>
                                    <a:pt x="551" y="227"/>
                                  </a:cubicBezTo>
                                  <a:cubicBezTo>
                                    <a:pt x="550" y="226"/>
                                    <a:pt x="551" y="225"/>
                                    <a:pt x="550" y="225"/>
                                  </a:cubicBezTo>
                                  <a:cubicBezTo>
                                    <a:pt x="550" y="225"/>
                                    <a:pt x="548" y="225"/>
                                    <a:pt x="548" y="224"/>
                                  </a:cubicBezTo>
                                  <a:cubicBezTo>
                                    <a:pt x="548" y="224"/>
                                    <a:pt x="547" y="223"/>
                                    <a:pt x="547" y="223"/>
                                  </a:cubicBezTo>
                                  <a:cubicBezTo>
                                    <a:pt x="546" y="223"/>
                                    <a:pt x="544" y="223"/>
                                    <a:pt x="543" y="223"/>
                                  </a:cubicBezTo>
                                  <a:cubicBezTo>
                                    <a:pt x="543" y="224"/>
                                    <a:pt x="543" y="225"/>
                                    <a:pt x="543" y="226"/>
                                  </a:cubicBezTo>
                                  <a:cubicBezTo>
                                    <a:pt x="543" y="226"/>
                                    <a:pt x="542" y="226"/>
                                    <a:pt x="541" y="225"/>
                                  </a:cubicBezTo>
                                  <a:cubicBezTo>
                                    <a:pt x="541" y="226"/>
                                    <a:pt x="540" y="228"/>
                                    <a:pt x="539" y="228"/>
                                  </a:cubicBezTo>
                                  <a:cubicBezTo>
                                    <a:pt x="539" y="228"/>
                                    <a:pt x="538" y="228"/>
                                    <a:pt x="538" y="228"/>
                                  </a:cubicBezTo>
                                  <a:cubicBezTo>
                                    <a:pt x="539" y="225"/>
                                    <a:pt x="540" y="225"/>
                                    <a:pt x="537" y="223"/>
                                  </a:cubicBezTo>
                                  <a:cubicBezTo>
                                    <a:pt x="537" y="224"/>
                                    <a:pt x="536" y="225"/>
                                    <a:pt x="536" y="226"/>
                                  </a:cubicBezTo>
                                  <a:cubicBezTo>
                                    <a:pt x="536" y="226"/>
                                    <a:pt x="535" y="226"/>
                                    <a:pt x="535" y="226"/>
                                  </a:cubicBezTo>
                                  <a:cubicBezTo>
                                    <a:pt x="535" y="223"/>
                                    <a:pt x="535" y="222"/>
                                    <a:pt x="535" y="220"/>
                                  </a:cubicBezTo>
                                  <a:cubicBezTo>
                                    <a:pt x="532" y="220"/>
                                    <a:pt x="531" y="220"/>
                                    <a:pt x="528" y="220"/>
                                  </a:cubicBezTo>
                                  <a:cubicBezTo>
                                    <a:pt x="528" y="218"/>
                                    <a:pt x="529" y="216"/>
                                    <a:pt x="530" y="216"/>
                                  </a:cubicBezTo>
                                  <a:cubicBezTo>
                                    <a:pt x="531" y="215"/>
                                    <a:pt x="531" y="216"/>
                                    <a:pt x="531" y="215"/>
                                  </a:cubicBezTo>
                                  <a:cubicBezTo>
                                    <a:pt x="532" y="215"/>
                                    <a:pt x="532" y="213"/>
                                    <a:pt x="533" y="213"/>
                                  </a:cubicBezTo>
                                  <a:cubicBezTo>
                                    <a:pt x="534" y="213"/>
                                    <a:pt x="534" y="213"/>
                                    <a:pt x="535" y="213"/>
                                  </a:cubicBezTo>
                                  <a:cubicBezTo>
                                    <a:pt x="536" y="212"/>
                                    <a:pt x="536" y="211"/>
                                    <a:pt x="537" y="210"/>
                                  </a:cubicBezTo>
                                  <a:cubicBezTo>
                                    <a:pt x="538" y="210"/>
                                    <a:pt x="539" y="210"/>
                                    <a:pt x="539" y="209"/>
                                  </a:cubicBezTo>
                                  <a:cubicBezTo>
                                    <a:pt x="539" y="209"/>
                                    <a:pt x="539" y="208"/>
                                    <a:pt x="539" y="208"/>
                                  </a:cubicBezTo>
                                  <a:cubicBezTo>
                                    <a:pt x="539" y="207"/>
                                    <a:pt x="541" y="207"/>
                                    <a:pt x="541" y="206"/>
                                  </a:cubicBezTo>
                                  <a:cubicBezTo>
                                    <a:pt x="542" y="206"/>
                                    <a:pt x="541" y="205"/>
                                    <a:pt x="541" y="205"/>
                                  </a:cubicBezTo>
                                  <a:cubicBezTo>
                                    <a:pt x="542" y="205"/>
                                    <a:pt x="543" y="204"/>
                                    <a:pt x="543" y="204"/>
                                  </a:cubicBezTo>
                                  <a:cubicBezTo>
                                    <a:pt x="543" y="203"/>
                                    <a:pt x="542" y="203"/>
                                    <a:pt x="542" y="202"/>
                                  </a:cubicBezTo>
                                  <a:cubicBezTo>
                                    <a:pt x="542" y="202"/>
                                    <a:pt x="543" y="202"/>
                                    <a:pt x="543" y="202"/>
                                  </a:cubicBezTo>
                                  <a:cubicBezTo>
                                    <a:pt x="543" y="202"/>
                                    <a:pt x="543" y="202"/>
                                    <a:pt x="544" y="203"/>
                                  </a:cubicBezTo>
                                  <a:cubicBezTo>
                                    <a:pt x="544" y="202"/>
                                    <a:pt x="544" y="201"/>
                                    <a:pt x="545" y="201"/>
                                  </a:cubicBezTo>
                                  <a:cubicBezTo>
                                    <a:pt x="546" y="201"/>
                                    <a:pt x="546" y="201"/>
                                    <a:pt x="546" y="201"/>
                                  </a:cubicBezTo>
                                  <a:cubicBezTo>
                                    <a:pt x="546" y="200"/>
                                    <a:pt x="546" y="200"/>
                                    <a:pt x="546" y="200"/>
                                  </a:cubicBezTo>
                                  <a:cubicBezTo>
                                    <a:pt x="547" y="199"/>
                                    <a:pt x="547" y="199"/>
                                    <a:pt x="548" y="199"/>
                                  </a:cubicBezTo>
                                  <a:cubicBezTo>
                                    <a:pt x="548" y="199"/>
                                    <a:pt x="548" y="198"/>
                                    <a:pt x="549" y="198"/>
                                  </a:cubicBezTo>
                                  <a:cubicBezTo>
                                    <a:pt x="549" y="198"/>
                                    <a:pt x="550" y="198"/>
                                    <a:pt x="550" y="198"/>
                                  </a:cubicBezTo>
                                  <a:cubicBezTo>
                                    <a:pt x="550" y="197"/>
                                    <a:pt x="550" y="197"/>
                                    <a:pt x="550" y="196"/>
                                  </a:cubicBezTo>
                                  <a:cubicBezTo>
                                    <a:pt x="552" y="196"/>
                                    <a:pt x="552" y="196"/>
                                    <a:pt x="553" y="196"/>
                                  </a:cubicBezTo>
                                  <a:cubicBezTo>
                                    <a:pt x="554" y="193"/>
                                    <a:pt x="555" y="191"/>
                                    <a:pt x="556" y="189"/>
                                  </a:cubicBezTo>
                                  <a:cubicBezTo>
                                    <a:pt x="557" y="188"/>
                                    <a:pt x="558" y="188"/>
                                    <a:pt x="558" y="187"/>
                                  </a:cubicBezTo>
                                  <a:cubicBezTo>
                                    <a:pt x="559" y="186"/>
                                    <a:pt x="558" y="186"/>
                                    <a:pt x="558" y="186"/>
                                  </a:cubicBezTo>
                                  <a:cubicBezTo>
                                    <a:pt x="559" y="186"/>
                                    <a:pt x="559" y="186"/>
                                    <a:pt x="560" y="186"/>
                                  </a:cubicBezTo>
                                  <a:cubicBezTo>
                                    <a:pt x="561" y="186"/>
                                    <a:pt x="561" y="184"/>
                                    <a:pt x="562" y="184"/>
                                  </a:cubicBezTo>
                                  <a:cubicBezTo>
                                    <a:pt x="562" y="184"/>
                                    <a:pt x="563" y="184"/>
                                    <a:pt x="564" y="183"/>
                                  </a:cubicBezTo>
                                  <a:cubicBezTo>
                                    <a:pt x="564" y="183"/>
                                    <a:pt x="564" y="182"/>
                                    <a:pt x="564" y="182"/>
                                  </a:cubicBezTo>
                                  <a:cubicBezTo>
                                    <a:pt x="565" y="182"/>
                                    <a:pt x="565" y="182"/>
                                    <a:pt x="566" y="182"/>
                                  </a:cubicBezTo>
                                  <a:cubicBezTo>
                                    <a:pt x="566" y="182"/>
                                    <a:pt x="566" y="182"/>
                                    <a:pt x="566" y="182"/>
                                  </a:cubicBezTo>
                                  <a:cubicBezTo>
                                    <a:pt x="567" y="182"/>
                                    <a:pt x="567" y="183"/>
                                    <a:pt x="566" y="183"/>
                                  </a:cubicBezTo>
                                  <a:cubicBezTo>
                                    <a:pt x="571" y="182"/>
                                    <a:pt x="575" y="182"/>
                                    <a:pt x="578" y="183"/>
                                  </a:cubicBezTo>
                                  <a:cubicBezTo>
                                    <a:pt x="578" y="184"/>
                                    <a:pt x="578" y="185"/>
                                    <a:pt x="578" y="186"/>
                                  </a:cubicBezTo>
                                  <a:cubicBezTo>
                                    <a:pt x="579" y="186"/>
                                    <a:pt x="579" y="186"/>
                                    <a:pt x="579" y="186"/>
                                  </a:cubicBezTo>
                                  <a:cubicBezTo>
                                    <a:pt x="580" y="186"/>
                                    <a:pt x="580" y="186"/>
                                    <a:pt x="581" y="186"/>
                                  </a:cubicBezTo>
                                  <a:cubicBezTo>
                                    <a:pt x="582" y="183"/>
                                    <a:pt x="582" y="183"/>
                                    <a:pt x="582" y="183"/>
                                  </a:cubicBezTo>
                                  <a:cubicBezTo>
                                    <a:pt x="582" y="184"/>
                                    <a:pt x="582" y="183"/>
                                    <a:pt x="583" y="184"/>
                                  </a:cubicBezTo>
                                  <a:cubicBezTo>
                                    <a:pt x="583" y="184"/>
                                    <a:pt x="583" y="184"/>
                                    <a:pt x="583" y="184"/>
                                  </a:cubicBezTo>
                                  <a:cubicBezTo>
                                    <a:pt x="583" y="185"/>
                                    <a:pt x="586" y="186"/>
                                    <a:pt x="587" y="186"/>
                                  </a:cubicBezTo>
                                  <a:cubicBezTo>
                                    <a:pt x="588" y="186"/>
                                    <a:pt x="589" y="185"/>
                                    <a:pt x="590" y="185"/>
                                  </a:cubicBezTo>
                                  <a:cubicBezTo>
                                    <a:pt x="591" y="185"/>
                                    <a:pt x="590" y="186"/>
                                    <a:pt x="592" y="186"/>
                                  </a:cubicBezTo>
                                  <a:cubicBezTo>
                                    <a:pt x="593" y="186"/>
                                    <a:pt x="593" y="185"/>
                                    <a:pt x="592" y="185"/>
                                  </a:cubicBezTo>
                                  <a:cubicBezTo>
                                    <a:pt x="593" y="184"/>
                                    <a:pt x="592" y="185"/>
                                    <a:pt x="593" y="184"/>
                                  </a:cubicBezTo>
                                  <a:cubicBezTo>
                                    <a:pt x="593" y="184"/>
                                    <a:pt x="592" y="183"/>
                                    <a:pt x="593" y="182"/>
                                  </a:cubicBezTo>
                                  <a:cubicBezTo>
                                    <a:pt x="594" y="181"/>
                                    <a:pt x="595" y="183"/>
                                    <a:pt x="597" y="183"/>
                                  </a:cubicBezTo>
                                  <a:cubicBezTo>
                                    <a:pt x="599" y="183"/>
                                    <a:pt x="599" y="183"/>
                                    <a:pt x="601" y="182"/>
                                  </a:cubicBezTo>
                                  <a:cubicBezTo>
                                    <a:pt x="601" y="183"/>
                                    <a:pt x="600" y="183"/>
                                    <a:pt x="601" y="183"/>
                                  </a:cubicBezTo>
                                  <a:cubicBezTo>
                                    <a:pt x="600" y="183"/>
                                    <a:pt x="602" y="183"/>
                                    <a:pt x="602" y="183"/>
                                  </a:cubicBezTo>
                                  <a:cubicBezTo>
                                    <a:pt x="602" y="183"/>
                                    <a:pt x="602" y="183"/>
                                    <a:pt x="603" y="182"/>
                                  </a:cubicBezTo>
                                  <a:cubicBezTo>
                                    <a:pt x="603" y="182"/>
                                    <a:pt x="604" y="182"/>
                                    <a:pt x="605" y="182"/>
                                  </a:cubicBezTo>
                                  <a:cubicBezTo>
                                    <a:pt x="605" y="182"/>
                                    <a:pt x="605" y="183"/>
                                    <a:pt x="605" y="183"/>
                                  </a:cubicBezTo>
                                  <a:cubicBezTo>
                                    <a:pt x="606" y="184"/>
                                    <a:pt x="607" y="184"/>
                                    <a:pt x="608" y="185"/>
                                  </a:cubicBezTo>
                                  <a:cubicBezTo>
                                    <a:pt x="607" y="186"/>
                                    <a:pt x="607" y="186"/>
                                    <a:pt x="607" y="186"/>
                                  </a:cubicBezTo>
                                  <a:cubicBezTo>
                                    <a:pt x="605" y="186"/>
                                    <a:pt x="605" y="186"/>
                                    <a:pt x="603" y="186"/>
                                  </a:cubicBezTo>
                                  <a:cubicBezTo>
                                    <a:pt x="604" y="190"/>
                                    <a:pt x="603" y="189"/>
                                    <a:pt x="608" y="189"/>
                                  </a:cubicBezTo>
                                  <a:cubicBezTo>
                                    <a:pt x="608" y="188"/>
                                    <a:pt x="608" y="188"/>
                                    <a:pt x="608" y="188"/>
                                  </a:cubicBezTo>
                                  <a:cubicBezTo>
                                    <a:pt x="610" y="188"/>
                                    <a:pt x="610" y="188"/>
                                    <a:pt x="612" y="189"/>
                                  </a:cubicBezTo>
                                  <a:cubicBezTo>
                                    <a:pt x="612" y="188"/>
                                    <a:pt x="612" y="187"/>
                                    <a:pt x="612" y="187"/>
                                  </a:cubicBezTo>
                                  <a:cubicBezTo>
                                    <a:pt x="612" y="187"/>
                                    <a:pt x="613" y="187"/>
                                    <a:pt x="613" y="187"/>
                                  </a:cubicBezTo>
                                  <a:cubicBezTo>
                                    <a:pt x="614" y="187"/>
                                    <a:pt x="614" y="186"/>
                                    <a:pt x="614" y="186"/>
                                  </a:cubicBezTo>
                                  <a:cubicBezTo>
                                    <a:pt x="614" y="186"/>
                                    <a:pt x="615" y="186"/>
                                    <a:pt x="615" y="186"/>
                                  </a:cubicBezTo>
                                  <a:cubicBezTo>
                                    <a:pt x="615" y="186"/>
                                    <a:pt x="615" y="187"/>
                                    <a:pt x="615" y="187"/>
                                  </a:cubicBezTo>
                                  <a:cubicBezTo>
                                    <a:pt x="618" y="186"/>
                                    <a:pt x="618" y="186"/>
                                    <a:pt x="620" y="186"/>
                                  </a:cubicBezTo>
                                  <a:cubicBezTo>
                                    <a:pt x="620" y="185"/>
                                    <a:pt x="620" y="185"/>
                                    <a:pt x="620" y="184"/>
                                  </a:cubicBezTo>
                                  <a:cubicBezTo>
                                    <a:pt x="619" y="184"/>
                                    <a:pt x="619" y="184"/>
                                    <a:pt x="619" y="184"/>
                                  </a:cubicBezTo>
                                  <a:cubicBezTo>
                                    <a:pt x="620" y="184"/>
                                    <a:pt x="618" y="184"/>
                                    <a:pt x="618" y="184"/>
                                  </a:cubicBezTo>
                                  <a:cubicBezTo>
                                    <a:pt x="618" y="184"/>
                                    <a:pt x="617" y="185"/>
                                    <a:pt x="616" y="185"/>
                                  </a:cubicBezTo>
                                  <a:cubicBezTo>
                                    <a:pt x="616" y="185"/>
                                    <a:pt x="616" y="184"/>
                                    <a:pt x="615" y="184"/>
                                  </a:cubicBezTo>
                                  <a:cubicBezTo>
                                    <a:pt x="615" y="183"/>
                                    <a:pt x="616" y="181"/>
                                    <a:pt x="615" y="181"/>
                                  </a:cubicBezTo>
                                  <a:cubicBezTo>
                                    <a:pt x="616" y="180"/>
                                    <a:pt x="616" y="181"/>
                                    <a:pt x="617" y="181"/>
                                  </a:cubicBezTo>
                                  <a:cubicBezTo>
                                    <a:pt x="617" y="180"/>
                                    <a:pt x="617" y="178"/>
                                    <a:pt x="619" y="177"/>
                                  </a:cubicBezTo>
                                  <a:cubicBezTo>
                                    <a:pt x="619" y="177"/>
                                    <a:pt x="620" y="177"/>
                                    <a:pt x="620" y="177"/>
                                  </a:cubicBezTo>
                                  <a:cubicBezTo>
                                    <a:pt x="621" y="177"/>
                                    <a:pt x="621" y="176"/>
                                    <a:pt x="621" y="176"/>
                                  </a:cubicBezTo>
                                  <a:cubicBezTo>
                                    <a:pt x="622" y="176"/>
                                    <a:pt x="623" y="176"/>
                                    <a:pt x="623" y="176"/>
                                  </a:cubicBezTo>
                                  <a:cubicBezTo>
                                    <a:pt x="624" y="176"/>
                                    <a:pt x="624" y="175"/>
                                    <a:pt x="624" y="174"/>
                                  </a:cubicBezTo>
                                  <a:cubicBezTo>
                                    <a:pt x="625" y="174"/>
                                    <a:pt x="625" y="174"/>
                                    <a:pt x="625" y="174"/>
                                  </a:cubicBezTo>
                                  <a:cubicBezTo>
                                    <a:pt x="625" y="173"/>
                                    <a:pt x="624" y="173"/>
                                    <a:pt x="625" y="172"/>
                                  </a:cubicBezTo>
                                  <a:cubicBezTo>
                                    <a:pt x="625" y="172"/>
                                    <a:pt x="625" y="172"/>
                                    <a:pt x="625" y="172"/>
                                  </a:cubicBezTo>
                                  <a:cubicBezTo>
                                    <a:pt x="627" y="172"/>
                                    <a:pt x="627" y="170"/>
                                    <a:pt x="627" y="170"/>
                                  </a:cubicBezTo>
                                  <a:cubicBezTo>
                                    <a:pt x="628" y="169"/>
                                    <a:pt x="628" y="170"/>
                                    <a:pt x="628" y="170"/>
                                  </a:cubicBezTo>
                                  <a:cubicBezTo>
                                    <a:pt x="629" y="170"/>
                                    <a:pt x="630" y="169"/>
                                    <a:pt x="630" y="169"/>
                                  </a:cubicBezTo>
                                  <a:cubicBezTo>
                                    <a:pt x="631" y="168"/>
                                    <a:pt x="633" y="169"/>
                                    <a:pt x="634" y="168"/>
                                  </a:cubicBezTo>
                                  <a:cubicBezTo>
                                    <a:pt x="635" y="168"/>
                                    <a:pt x="637" y="167"/>
                                    <a:pt x="638" y="167"/>
                                  </a:cubicBezTo>
                                  <a:cubicBezTo>
                                    <a:pt x="639" y="168"/>
                                    <a:pt x="640" y="169"/>
                                    <a:pt x="640" y="170"/>
                                  </a:cubicBezTo>
                                  <a:cubicBezTo>
                                    <a:pt x="641" y="170"/>
                                    <a:pt x="642" y="169"/>
                                    <a:pt x="641" y="169"/>
                                  </a:cubicBezTo>
                                  <a:cubicBezTo>
                                    <a:pt x="642" y="169"/>
                                    <a:pt x="643" y="168"/>
                                    <a:pt x="644" y="168"/>
                                  </a:cubicBezTo>
                                  <a:cubicBezTo>
                                    <a:pt x="644" y="168"/>
                                    <a:pt x="644" y="170"/>
                                    <a:pt x="644" y="171"/>
                                  </a:cubicBezTo>
                                  <a:cubicBezTo>
                                    <a:pt x="644" y="171"/>
                                    <a:pt x="643" y="171"/>
                                    <a:pt x="643" y="171"/>
                                  </a:cubicBezTo>
                                  <a:cubicBezTo>
                                    <a:pt x="642" y="172"/>
                                    <a:pt x="642" y="173"/>
                                    <a:pt x="642" y="174"/>
                                  </a:cubicBezTo>
                                  <a:cubicBezTo>
                                    <a:pt x="642" y="174"/>
                                    <a:pt x="643" y="174"/>
                                    <a:pt x="644" y="174"/>
                                  </a:cubicBezTo>
                                  <a:cubicBezTo>
                                    <a:pt x="644" y="174"/>
                                    <a:pt x="645" y="172"/>
                                    <a:pt x="645" y="173"/>
                                  </a:cubicBezTo>
                                  <a:cubicBezTo>
                                    <a:pt x="644" y="174"/>
                                    <a:pt x="644" y="174"/>
                                    <a:pt x="644" y="174"/>
                                  </a:cubicBezTo>
                                  <a:cubicBezTo>
                                    <a:pt x="644" y="174"/>
                                    <a:pt x="644" y="175"/>
                                    <a:pt x="644" y="175"/>
                                  </a:cubicBezTo>
                                  <a:cubicBezTo>
                                    <a:pt x="644" y="175"/>
                                    <a:pt x="643" y="175"/>
                                    <a:pt x="643" y="175"/>
                                  </a:cubicBezTo>
                                  <a:cubicBezTo>
                                    <a:pt x="643" y="175"/>
                                    <a:pt x="643" y="176"/>
                                    <a:pt x="643" y="176"/>
                                  </a:cubicBezTo>
                                  <a:cubicBezTo>
                                    <a:pt x="644" y="177"/>
                                    <a:pt x="644" y="177"/>
                                    <a:pt x="644" y="177"/>
                                  </a:cubicBezTo>
                                  <a:cubicBezTo>
                                    <a:pt x="645" y="176"/>
                                    <a:pt x="646" y="175"/>
                                    <a:pt x="646" y="174"/>
                                  </a:cubicBezTo>
                                  <a:cubicBezTo>
                                    <a:pt x="647" y="174"/>
                                    <a:pt x="648" y="174"/>
                                    <a:pt x="648" y="173"/>
                                  </a:cubicBezTo>
                                  <a:cubicBezTo>
                                    <a:pt x="648" y="173"/>
                                    <a:pt x="648" y="173"/>
                                    <a:pt x="648" y="173"/>
                                  </a:cubicBezTo>
                                  <a:cubicBezTo>
                                    <a:pt x="648" y="172"/>
                                    <a:pt x="649" y="172"/>
                                    <a:pt x="649" y="172"/>
                                  </a:cubicBezTo>
                                  <a:cubicBezTo>
                                    <a:pt x="650" y="172"/>
                                    <a:pt x="650" y="171"/>
                                    <a:pt x="650" y="171"/>
                                  </a:cubicBezTo>
                                  <a:cubicBezTo>
                                    <a:pt x="651" y="170"/>
                                    <a:pt x="653" y="168"/>
                                    <a:pt x="654" y="168"/>
                                  </a:cubicBezTo>
                                  <a:cubicBezTo>
                                    <a:pt x="657" y="168"/>
                                    <a:pt x="655" y="171"/>
                                    <a:pt x="658" y="169"/>
                                  </a:cubicBezTo>
                                  <a:cubicBezTo>
                                    <a:pt x="658" y="169"/>
                                    <a:pt x="659" y="167"/>
                                    <a:pt x="658" y="168"/>
                                  </a:cubicBezTo>
                                  <a:cubicBezTo>
                                    <a:pt x="657" y="167"/>
                                    <a:pt x="657" y="166"/>
                                    <a:pt x="657" y="165"/>
                                  </a:cubicBezTo>
                                  <a:cubicBezTo>
                                    <a:pt x="658" y="165"/>
                                    <a:pt x="658" y="165"/>
                                    <a:pt x="658" y="165"/>
                                  </a:cubicBezTo>
                                  <a:cubicBezTo>
                                    <a:pt x="659" y="164"/>
                                    <a:pt x="658" y="163"/>
                                    <a:pt x="658" y="163"/>
                                  </a:cubicBezTo>
                                  <a:cubicBezTo>
                                    <a:pt x="658" y="163"/>
                                    <a:pt x="660" y="163"/>
                                    <a:pt x="660" y="163"/>
                                  </a:cubicBezTo>
                                  <a:cubicBezTo>
                                    <a:pt x="660" y="163"/>
                                    <a:pt x="662" y="162"/>
                                    <a:pt x="662" y="162"/>
                                  </a:cubicBezTo>
                                  <a:cubicBezTo>
                                    <a:pt x="664" y="162"/>
                                    <a:pt x="665" y="164"/>
                                    <a:pt x="667" y="164"/>
                                  </a:cubicBezTo>
                                  <a:cubicBezTo>
                                    <a:pt x="667" y="164"/>
                                    <a:pt x="666" y="164"/>
                                    <a:pt x="665" y="164"/>
                                  </a:cubicBezTo>
                                  <a:cubicBezTo>
                                    <a:pt x="663" y="164"/>
                                    <a:pt x="664" y="163"/>
                                    <a:pt x="662" y="165"/>
                                  </a:cubicBezTo>
                                  <a:cubicBezTo>
                                    <a:pt x="662" y="165"/>
                                    <a:pt x="661" y="165"/>
                                    <a:pt x="661" y="165"/>
                                  </a:cubicBezTo>
                                  <a:cubicBezTo>
                                    <a:pt x="660" y="167"/>
                                    <a:pt x="662" y="168"/>
                                    <a:pt x="661" y="169"/>
                                  </a:cubicBezTo>
                                  <a:cubicBezTo>
                                    <a:pt x="661" y="169"/>
                                    <a:pt x="661" y="170"/>
                                    <a:pt x="660" y="170"/>
                                  </a:cubicBezTo>
                                  <a:cubicBezTo>
                                    <a:pt x="660" y="172"/>
                                    <a:pt x="660" y="172"/>
                                    <a:pt x="660" y="173"/>
                                  </a:cubicBezTo>
                                  <a:cubicBezTo>
                                    <a:pt x="659" y="174"/>
                                    <a:pt x="659" y="174"/>
                                    <a:pt x="659" y="174"/>
                                  </a:cubicBezTo>
                                  <a:cubicBezTo>
                                    <a:pt x="659" y="174"/>
                                    <a:pt x="659" y="175"/>
                                    <a:pt x="659" y="175"/>
                                  </a:cubicBezTo>
                                  <a:cubicBezTo>
                                    <a:pt x="658" y="175"/>
                                    <a:pt x="656" y="175"/>
                                    <a:pt x="654" y="175"/>
                                  </a:cubicBezTo>
                                  <a:cubicBezTo>
                                    <a:pt x="654" y="175"/>
                                    <a:pt x="654" y="176"/>
                                    <a:pt x="653" y="176"/>
                                  </a:cubicBezTo>
                                  <a:cubicBezTo>
                                    <a:pt x="653" y="176"/>
                                    <a:pt x="652" y="176"/>
                                    <a:pt x="651" y="176"/>
                                  </a:cubicBezTo>
                                  <a:cubicBezTo>
                                    <a:pt x="651" y="176"/>
                                    <a:pt x="651" y="177"/>
                                    <a:pt x="650" y="177"/>
                                  </a:cubicBezTo>
                                  <a:cubicBezTo>
                                    <a:pt x="650" y="180"/>
                                    <a:pt x="650" y="180"/>
                                    <a:pt x="650" y="180"/>
                                  </a:cubicBezTo>
                                  <a:cubicBezTo>
                                    <a:pt x="650" y="180"/>
                                    <a:pt x="649" y="180"/>
                                    <a:pt x="648" y="180"/>
                                  </a:cubicBezTo>
                                  <a:cubicBezTo>
                                    <a:pt x="648" y="180"/>
                                    <a:pt x="649" y="181"/>
                                    <a:pt x="648" y="181"/>
                                  </a:cubicBezTo>
                                  <a:cubicBezTo>
                                    <a:pt x="647" y="183"/>
                                    <a:pt x="647" y="183"/>
                                    <a:pt x="647" y="183"/>
                                  </a:cubicBezTo>
                                  <a:cubicBezTo>
                                    <a:pt x="647" y="184"/>
                                    <a:pt x="646" y="184"/>
                                    <a:pt x="645" y="184"/>
                                  </a:cubicBezTo>
                                  <a:cubicBezTo>
                                    <a:pt x="644" y="184"/>
                                    <a:pt x="645" y="185"/>
                                    <a:pt x="644" y="186"/>
                                  </a:cubicBezTo>
                                  <a:cubicBezTo>
                                    <a:pt x="644" y="186"/>
                                    <a:pt x="643" y="187"/>
                                    <a:pt x="642" y="187"/>
                                  </a:cubicBezTo>
                                  <a:cubicBezTo>
                                    <a:pt x="642" y="187"/>
                                    <a:pt x="641" y="188"/>
                                    <a:pt x="641" y="189"/>
                                  </a:cubicBezTo>
                                  <a:cubicBezTo>
                                    <a:pt x="641" y="189"/>
                                    <a:pt x="641" y="189"/>
                                    <a:pt x="641" y="189"/>
                                  </a:cubicBezTo>
                                  <a:cubicBezTo>
                                    <a:pt x="640" y="191"/>
                                    <a:pt x="638" y="192"/>
                                    <a:pt x="637" y="193"/>
                                  </a:cubicBezTo>
                                  <a:cubicBezTo>
                                    <a:pt x="636" y="193"/>
                                    <a:pt x="636" y="194"/>
                                    <a:pt x="635" y="195"/>
                                  </a:cubicBezTo>
                                  <a:cubicBezTo>
                                    <a:pt x="634" y="195"/>
                                    <a:pt x="634" y="194"/>
                                    <a:pt x="633" y="194"/>
                                  </a:cubicBezTo>
                                  <a:cubicBezTo>
                                    <a:pt x="632" y="194"/>
                                    <a:pt x="632" y="196"/>
                                    <a:pt x="631" y="196"/>
                                  </a:cubicBezTo>
                                  <a:cubicBezTo>
                                    <a:pt x="631" y="196"/>
                                    <a:pt x="628" y="196"/>
                                    <a:pt x="627" y="196"/>
                                  </a:cubicBezTo>
                                  <a:cubicBezTo>
                                    <a:pt x="627" y="197"/>
                                    <a:pt x="627" y="197"/>
                                    <a:pt x="627" y="197"/>
                                  </a:cubicBezTo>
                                  <a:cubicBezTo>
                                    <a:pt x="627" y="197"/>
                                    <a:pt x="629" y="197"/>
                                    <a:pt x="629" y="197"/>
                                  </a:cubicBezTo>
                                  <a:cubicBezTo>
                                    <a:pt x="628" y="199"/>
                                    <a:pt x="628" y="201"/>
                                    <a:pt x="628" y="203"/>
                                  </a:cubicBezTo>
                                  <a:cubicBezTo>
                                    <a:pt x="625" y="203"/>
                                    <a:pt x="626" y="203"/>
                                    <a:pt x="625" y="204"/>
                                  </a:cubicBezTo>
                                  <a:cubicBezTo>
                                    <a:pt x="624" y="204"/>
                                    <a:pt x="624" y="204"/>
                                    <a:pt x="623" y="205"/>
                                  </a:cubicBezTo>
                                  <a:cubicBezTo>
                                    <a:pt x="623" y="206"/>
                                    <a:pt x="623" y="207"/>
                                    <a:pt x="623" y="208"/>
                                  </a:cubicBezTo>
                                  <a:cubicBezTo>
                                    <a:pt x="623" y="209"/>
                                    <a:pt x="622" y="210"/>
                                    <a:pt x="622" y="211"/>
                                  </a:cubicBezTo>
                                  <a:cubicBezTo>
                                    <a:pt x="621" y="213"/>
                                    <a:pt x="622" y="215"/>
                                    <a:pt x="622" y="217"/>
                                  </a:cubicBezTo>
                                  <a:cubicBezTo>
                                    <a:pt x="622" y="219"/>
                                    <a:pt x="624" y="220"/>
                                    <a:pt x="624" y="221"/>
                                  </a:cubicBezTo>
                                  <a:cubicBezTo>
                                    <a:pt x="624" y="224"/>
                                    <a:pt x="623" y="227"/>
                                    <a:pt x="624" y="229"/>
                                  </a:cubicBezTo>
                                  <a:cubicBezTo>
                                    <a:pt x="624" y="229"/>
                                    <a:pt x="624" y="233"/>
                                    <a:pt x="625" y="233"/>
                                  </a:cubicBezTo>
                                  <a:cubicBezTo>
                                    <a:pt x="625" y="234"/>
                                    <a:pt x="626" y="234"/>
                                    <a:pt x="626" y="235"/>
                                  </a:cubicBezTo>
                                  <a:cubicBezTo>
                                    <a:pt x="627" y="237"/>
                                    <a:pt x="626" y="238"/>
                                    <a:pt x="626" y="240"/>
                                  </a:cubicBezTo>
                                  <a:cubicBezTo>
                                    <a:pt x="626" y="240"/>
                                    <a:pt x="627" y="241"/>
                                    <a:pt x="627" y="241"/>
                                  </a:cubicBezTo>
                                  <a:cubicBezTo>
                                    <a:pt x="627" y="241"/>
                                    <a:pt x="627" y="242"/>
                                    <a:pt x="627" y="242"/>
                                  </a:cubicBezTo>
                                  <a:cubicBezTo>
                                    <a:pt x="627" y="242"/>
                                    <a:pt x="628" y="242"/>
                                    <a:pt x="628" y="242"/>
                                  </a:cubicBezTo>
                                  <a:cubicBezTo>
                                    <a:pt x="628" y="242"/>
                                    <a:pt x="634" y="237"/>
                                    <a:pt x="634" y="237"/>
                                  </a:cubicBezTo>
                                  <a:cubicBezTo>
                                    <a:pt x="635" y="235"/>
                                    <a:pt x="634" y="233"/>
                                    <a:pt x="635" y="231"/>
                                  </a:cubicBezTo>
                                  <a:cubicBezTo>
                                    <a:pt x="635" y="231"/>
                                    <a:pt x="636" y="231"/>
                                    <a:pt x="636" y="231"/>
                                  </a:cubicBezTo>
                                  <a:cubicBezTo>
                                    <a:pt x="636" y="231"/>
                                    <a:pt x="637" y="230"/>
                                    <a:pt x="638" y="230"/>
                                  </a:cubicBezTo>
                                  <a:cubicBezTo>
                                    <a:pt x="638" y="230"/>
                                    <a:pt x="640" y="230"/>
                                    <a:pt x="640" y="230"/>
                                  </a:cubicBezTo>
                                  <a:cubicBezTo>
                                    <a:pt x="640" y="229"/>
                                    <a:pt x="640" y="229"/>
                                    <a:pt x="640" y="229"/>
                                  </a:cubicBezTo>
                                  <a:cubicBezTo>
                                    <a:pt x="640" y="229"/>
                                    <a:pt x="640" y="227"/>
                                    <a:pt x="640" y="225"/>
                                  </a:cubicBezTo>
                                  <a:cubicBezTo>
                                    <a:pt x="640" y="225"/>
                                    <a:pt x="643" y="222"/>
                                    <a:pt x="643" y="221"/>
                                  </a:cubicBezTo>
                                  <a:cubicBezTo>
                                    <a:pt x="645" y="220"/>
                                    <a:pt x="647" y="220"/>
                                    <a:pt x="649" y="221"/>
                                  </a:cubicBezTo>
                                  <a:cubicBezTo>
                                    <a:pt x="650" y="220"/>
                                    <a:pt x="650" y="219"/>
                                    <a:pt x="651" y="219"/>
                                  </a:cubicBezTo>
                                  <a:cubicBezTo>
                                    <a:pt x="651" y="219"/>
                                    <a:pt x="651" y="219"/>
                                    <a:pt x="651" y="219"/>
                                  </a:cubicBezTo>
                                  <a:cubicBezTo>
                                    <a:pt x="651" y="218"/>
                                    <a:pt x="651" y="218"/>
                                    <a:pt x="651" y="217"/>
                                  </a:cubicBezTo>
                                  <a:cubicBezTo>
                                    <a:pt x="651" y="217"/>
                                    <a:pt x="649" y="216"/>
                                    <a:pt x="648" y="215"/>
                                  </a:cubicBezTo>
                                  <a:cubicBezTo>
                                    <a:pt x="649" y="214"/>
                                    <a:pt x="649" y="211"/>
                                    <a:pt x="650" y="210"/>
                                  </a:cubicBezTo>
                                  <a:cubicBezTo>
                                    <a:pt x="650" y="209"/>
                                    <a:pt x="651" y="209"/>
                                    <a:pt x="652" y="209"/>
                                  </a:cubicBezTo>
                                  <a:cubicBezTo>
                                    <a:pt x="652" y="209"/>
                                    <a:pt x="653" y="208"/>
                                    <a:pt x="653" y="208"/>
                                  </a:cubicBezTo>
                                  <a:cubicBezTo>
                                    <a:pt x="654" y="208"/>
                                    <a:pt x="655" y="209"/>
                                    <a:pt x="656" y="209"/>
                                  </a:cubicBezTo>
                                  <a:cubicBezTo>
                                    <a:pt x="656" y="209"/>
                                    <a:pt x="656" y="208"/>
                                    <a:pt x="657" y="208"/>
                                  </a:cubicBezTo>
                                  <a:cubicBezTo>
                                    <a:pt x="656" y="207"/>
                                    <a:pt x="657" y="206"/>
                                    <a:pt x="657" y="206"/>
                                  </a:cubicBezTo>
                                  <a:cubicBezTo>
                                    <a:pt x="655" y="206"/>
                                    <a:pt x="655" y="206"/>
                                    <a:pt x="654" y="206"/>
                                  </a:cubicBezTo>
                                  <a:cubicBezTo>
                                    <a:pt x="654" y="206"/>
                                    <a:pt x="654" y="205"/>
                                    <a:pt x="654" y="205"/>
                                  </a:cubicBezTo>
                                  <a:cubicBezTo>
                                    <a:pt x="654" y="204"/>
                                    <a:pt x="652" y="204"/>
                                    <a:pt x="652" y="203"/>
                                  </a:cubicBezTo>
                                  <a:cubicBezTo>
                                    <a:pt x="652" y="202"/>
                                    <a:pt x="653" y="202"/>
                                    <a:pt x="653" y="202"/>
                                  </a:cubicBezTo>
                                  <a:cubicBezTo>
                                    <a:pt x="653" y="201"/>
                                    <a:pt x="653" y="200"/>
                                    <a:pt x="653" y="199"/>
                                  </a:cubicBezTo>
                                  <a:cubicBezTo>
                                    <a:pt x="654" y="199"/>
                                    <a:pt x="654" y="199"/>
                                    <a:pt x="655" y="199"/>
                                  </a:cubicBezTo>
                                  <a:cubicBezTo>
                                    <a:pt x="655" y="198"/>
                                    <a:pt x="656" y="197"/>
                                    <a:pt x="656" y="197"/>
                                  </a:cubicBezTo>
                                  <a:cubicBezTo>
                                    <a:pt x="656" y="196"/>
                                    <a:pt x="656" y="196"/>
                                    <a:pt x="656" y="196"/>
                                  </a:cubicBezTo>
                                  <a:cubicBezTo>
                                    <a:pt x="655" y="195"/>
                                    <a:pt x="654" y="195"/>
                                    <a:pt x="653" y="195"/>
                                  </a:cubicBezTo>
                                  <a:cubicBezTo>
                                    <a:pt x="653" y="195"/>
                                    <a:pt x="653" y="195"/>
                                    <a:pt x="653" y="195"/>
                                  </a:cubicBezTo>
                                  <a:cubicBezTo>
                                    <a:pt x="652" y="195"/>
                                    <a:pt x="652" y="195"/>
                                    <a:pt x="652" y="195"/>
                                  </a:cubicBezTo>
                                  <a:cubicBezTo>
                                    <a:pt x="650" y="191"/>
                                    <a:pt x="651" y="190"/>
                                    <a:pt x="654" y="188"/>
                                  </a:cubicBezTo>
                                  <a:cubicBezTo>
                                    <a:pt x="654" y="188"/>
                                    <a:pt x="655" y="187"/>
                                    <a:pt x="655" y="187"/>
                                  </a:cubicBezTo>
                                  <a:cubicBezTo>
                                    <a:pt x="655" y="187"/>
                                    <a:pt x="655" y="186"/>
                                    <a:pt x="655" y="186"/>
                                  </a:cubicBezTo>
                                  <a:cubicBezTo>
                                    <a:pt x="655" y="186"/>
                                    <a:pt x="656" y="187"/>
                                    <a:pt x="656" y="186"/>
                                  </a:cubicBezTo>
                                  <a:cubicBezTo>
                                    <a:pt x="656" y="186"/>
                                    <a:pt x="656" y="185"/>
                                    <a:pt x="656" y="185"/>
                                  </a:cubicBezTo>
                                  <a:cubicBezTo>
                                    <a:pt x="656" y="185"/>
                                    <a:pt x="657" y="185"/>
                                    <a:pt x="657" y="185"/>
                                  </a:cubicBezTo>
                                  <a:cubicBezTo>
                                    <a:pt x="658" y="184"/>
                                    <a:pt x="657" y="184"/>
                                    <a:pt x="657" y="183"/>
                                  </a:cubicBezTo>
                                  <a:cubicBezTo>
                                    <a:pt x="657" y="183"/>
                                    <a:pt x="657" y="183"/>
                                    <a:pt x="657" y="183"/>
                                  </a:cubicBezTo>
                                  <a:cubicBezTo>
                                    <a:pt x="658" y="182"/>
                                    <a:pt x="658" y="181"/>
                                    <a:pt x="659" y="180"/>
                                  </a:cubicBezTo>
                                  <a:cubicBezTo>
                                    <a:pt x="659" y="180"/>
                                    <a:pt x="660" y="180"/>
                                    <a:pt x="660" y="180"/>
                                  </a:cubicBezTo>
                                  <a:cubicBezTo>
                                    <a:pt x="660" y="180"/>
                                    <a:pt x="661" y="181"/>
                                    <a:pt x="661" y="181"/>
                                  </a:cubicBezTo>
                                  <a:cubicBezTo>
                                    <a:pt x="662" y="181"/>
                                    <a:pt x="662" y="180"/>
                                    <a:pt x="663" y="181"/>
                                  </a:cubicBezTo>
                                  <a:cubicBezTo>
                                    <a:pt x="663" y="181"/>
                                    <a:pt x="664" y="181"/>
                                    <a:pt x="664" y="181"/>
                                  </a:cubicBezTo>
                                  <a:cubicBezTo>
                                    <a:pt x="664" y="182"/>
                                    <a:pt x="664" y="181"/>
                                    <a:pt x="665" y="181"/>
                                  </a:cubicBezTo>
                                  <a:cubicBezTo>
                                    <a:pt x="665" y="181"/>
                                    <a:pt x="665" y="180"/>
                                    <a:pt x="665" y="180"/>
                                  </a:cubicBezTo>
                                  <a:cubicBezTo>
                                    <a:pt x="665" y="180"/>
                                    <a:pt x="669" y="178"/>
                                    <a:pt x="669" y="178"/>
                                  </a:cubicBezTo>
                                  <a:cubicBezTo>
                                    <a:pt x="669" y="178"/>
                                    <a:pt x="670" y="176"/>
                                    <a:pt x="670" y="176"/>
                                  </a:cubicBezTo>
                                  <a:cubicBezTo>
                                    <a:pt x="672" y="175"/>
                                    <a:pt x="670" y="179"/>
                                    <a:pt x="670" y="180"/>
                                  </a:cubicBezTo>
                                  <a:cubicBezTo>
                                    <a:pt x="669" y="182"/>
                                    <a:pt x="670" y="183"/>
                                    <a:pt x="672" y="181"/>
                                  </a:cubicBezTo>
                                  <a:cubicBezTo>
                                    <a:pt x="675" y="178"/>
                                    <a:pt x="675" y="178"/>
                                    <a:pt x="675" y="178"/>
                                  </a:cubicBezTo>
                                  <a:cubicBezTo>
                                    <a:pt x="675" y="178"/>
                                    <a:pt x="675" y="177"/>
                                    <a:pt x="675" y="177"/>
                                  </a:cubicBezTo>
                                  <a:cubicBezTo>
                                    <a:pt x="676" y="176"/>
                                    <a:pt x="675" y="177"/>
                                    <a:pt x="676" y="177"/>
                                  </a:cubicBezTo>
                                  <a:cubicBezTo>
                                    <a:pt x="676" y="177"/>
                                    <a:pt x="676" y="176"/>
                                    <a:pt x="676" y="176"/>
                                  </a:cubicBezTo>
                                  <a:cubicBezTo>
                                    <a:pt x="677" y="176"/>
                                    <a:pt x="677" y="176"/>
                                    <a:pt x="677" y="176"/>
                                  </a:cubicBezTo>
                                  <a:cubicBezTo>
                                    <a:pt x="678" y="176"/>
                                    <a:pt x="678" y="175"/>
                                    <a:pt x="680" y="175"/>
                                  </a:cubicBezTo>
                                  <a:cubicBezTo>
                                    <a:pt x="681" y="175"/>
                                    <a:pt x="683" y="177"/>
                                    <a:pt x="683" y="177"/>
                                  </a:cubicBezTo>
                                  <a:cubicBezTo>
                                    <a:pt x="684" y="178"/>
                                    <a:pt x="685" y="177"/>
                                    <a:pt x="685" y="178"/>
                                  </a:cubicBezTo>
                                  <a:cubicBezTo>
                                    <a:pt x="686" y="178"/>
                                    <a:pt x="685" y="179"/>
                                    <a:pt x="685" y="180"/>
                                  </a:cubicBezTo>
                                  <a:cubicBezTo>
                                    <a:pt x="685" y="180"/>
                                    <a:pt x="689" y="181"/>
                                    <a:pt x="689" y="181"/>
                                  </a:cubicBezTo>
                                  <a:cubicBezTo>
                                    <a:pt x="690" y="181"/>
                                    <a:pt x="690" y="179"/>
                                    <a:pt x="690" y="178"/>
                                  </a:cubicBezTo>
                                  <a:cubicBezTo>
                                    <a:pt x="691" y="178"/>
                                    <a:pt x="692" y="177"/>
                                    <a:pt x="692" y="177"/>
                                  </a:cubicBezTo>
                                  <a:cubicBezTo>
                                    <a:pt x="692" y="176"/>
                                    <a:pt x="692" y="176"/>
                                    <a:pt x="692" y="176"/>
                                  </a:cubicBezTo>
                                  <a:cubicBezTo>
                                    <a:pt x="693" y="176"/>
                                    <a:pt x="694" y="176"/>
                                    <a:pt x="695" y="175"/>
                                  </a:cubicBezTo>
                                  <a:cubicBezTo>
                                    <a:pt x="695" y="175"/>
                                    <a:pt x="695" y="174"/>
                                    <a:pt x="695" y="174"/>
                                  </a:cubicBezTo>
                                  <a:cubicBezTo>
                                    <a:pt x="695" y="173"/>
                                    <a:pt x="695" y="173"/>
                                    <a:pt x="695" y="173"/>
                                  </a:cubicBezTo>
                                  <a:cubicBezTo>
                                    <a:pt x="695" y="173"/>
                                    <a:pt x="696" y="173"/>
                                    <a:pt x="697" y="173"/>
                                  </a:cubicBezTo>
                                  <a:cubicBezTo>
                                    <a:pt x="697" y="173"/>
                                    <a:pt x="698" y="173"/>
                                    <a:pt x="698" y="173"/>
                                  </a:cubicBezTo>
                                  <a:cubicBezTo>
                                    <a:pt x="698" y="173"/>
                                    <a:pt x="699" y="172"/>
                                    <a:pt x="700" y="172"/>
                                  </a:cubicBezTo>
                                  <a:cubicBezTo>
                                    <a:pt x="699" y="171"/>
                                    <a:pt x="699" y="171"/>
                                    <a:pt x="698" y="170"/>
                                  </a:cubicBezTo>
                                  <a:cubicBezTo>
                                    <a:pt x="702" y="172"/>
                                    <a:pt x="703" y="172"/>
                                    <a:pt x="702" y="168"/>
                                  </a:cubicBezTo>
                                  <a:cubicBezTo>
                                    <a:pt x="703" y="169"/>
                                    <a:pt x="704" y="169"/>
                                    <a:pt x="704" y="169"/>
                                  </a:cubicBezTo>
                                  <a:cubicBezTo>
                                    <a:pt x="705" y="169"/>
                                    <a:pt x="706" y="168"/>
                                    <a:pt x="706" y="168"/>
                                  </a:cubicBezTo>
                                  <a:close/>
                                  <a:moveTo>
                                    <a:pt x="178" y="0"/>
                                  </a:moveTo>
                                  <a:cubicBezTo>
                                    <a:pt x="178" y="1"/>
                                    <a:pt x="178" y="1"/>
                                    <a:pt x="178" y="1"/>
                                  </a:cubicBezTo>
                                  <a:cubicBezTo>
                                    <a:pt x="179" y="1"/>
                                    <a:pt x="181" y="1"/>
                                    <a:pt x="181" y="1"/>
                                  </a:cubicBezTo>
                                  <a:cubicBezTo>
                                    <a:pt x="182" y="1"/>
                                    <a:pt x="181" y="0"/>
                                    <a:pt x="181" y="0"/>
                                  </a:cubicBezTo>
                                  <a:cubicBezTo>
                                    <a:pt x="181" y="0"/>
                                    <a:pt x="179" y="0"/>
                                    <a:pt x="178" y="0"/>
                                  </a:cubicBezTo>
                                  <a:close/>
                                  <a:moveTo>
                                    <a:pt x="174" y="2"/>
                                  </a:moveTo>
                                  <a:cubicBezTo>
                                    <a:pt x="174" y="2"/>
                                    <a:pt x="173" y="3"/>
                                    <a:pt x="173" y="4"/>
                                  </a:cubicBezTo>
                                  <a:cubicBezTo>
                                    <a:pt x="174" y="4"/>
                                    <a:pt x="174" y="4"/>
                                    <a:pt x="174" y="5"/>
                                  </a:cubicBezTo>
                                  <a:cubicBezTo>
                                    <a:pt x="175" y="4"/>
                                    <a:pt x="177" y="4"/>
                                    <a:pt x="176" y="3"/>
                                  </a:cubicBezTo>
                                  <a:cubicBezTo>
                                    <a:pt x="175" y="3"/>
                                    <a:pt x="174" y="2"/>
                                    <a:pt x="174" y="2"/>
                                  </a:cubicBezTo>
                                  <a:close/>
                                  <a:moveTo>
                                    <a:pt x="169" y="4"/>
                                  </a:moveTo>
                                  <a:cubicBezTo>
                                    <a:pt x="169" y="4"/>
                                    <a:pt x="168" y="6"/>
                                    <a:pt x="168" y="6"/>
                                  </a:cubicBezTo>
                                  <a:cubicBezTo>
                                    <a:pt x="162" y="6"/>
                                    <a:pt x="167" y="8"/>
                                    <a:pt x="169" y="7"/>
                                  </a:cubicBezTo>
                                  <a:cubicBezTo>
                                    <a:pt x="170" y="7"/>
                                    <a:pt x="171" y="6"/>
                                    <a:pt x="172" y="5"/>
                                  </a:cubicBezTo>
                                  <a:cubicBezTo>
                                    <a:pt x="172" y="5"/>
                                    <a:pt x="172" y="5"/>
                                    <a:pt x="172" y="5"/>
                                  </a:cubicBezTo>
                                  <a:cubicBezTo>
                                    <a:pt x="171" y="5"/>
                                    <a:pt x="170" y="5"/>
                                    <a:pt x="170" y="5"/>
                                  </a:cubicBezTo>
                                  <a:cubicBezTo>
                                    <a:pt x="169" y="5"/>
                                    <a:pt x="170" y="4"/>
                                    <a:pt x="169" y="4"/>
                                  </a:cubicBezTo>
                                  <a:close/>
                                  <a:moveTo>
                                    <a:pt x="177" y="5"/>
                                  </a:moveTo>
                                  <a:cubicBezTo>
                                    <a:pt x="177" y="5"/>
                                    <a:pt x="176" y="6"/>
                                    <a:pt x="177" y="6"/>
                                  </a:cubicBezTo>
                                  <a:cubicBezTo>
                                    <a:pt x="178" y="6"/>
                                    <a:pt x="179" y="5"/>
                                    <a:pt x="177" y="5"/>
                                  </a:cubicBezTo>
                                  <a:close/>
                                  <a:moveTo>
                                    <a:pt x="172" y="6"/>
                                  </a:moveTo>
                                  <a:cubicBezTo>
                                    <a:pt x="172" y="6"/>
                                    <a:pt x="172" y="7"/>
                                    <a:pt x="172" y="7"/>
                                  </a:cubicBezTo>
                                  <a:cubicBezTo>
                                    <a:pt x="172" y="7"/>
                                    <a:pt x="172" y="8"/>
                                    <a:pt x="173" y="8"/>
                                  </a:cubicBezTo>
                                  <a:cubicBezTo>
                                    <a:pt x="173" y="7"/>
                                    <a:pt x="173" y="7"/>
                                    <a:pt x="173" y="6"/>
                                  </a:cubicBezTo>
                                  <a:cubicBezTo>
                                    <a:pt x="173" y="6"/>
                                    <a:pt x="172" y="6"/>
                                    <a:pt x="172" y="6"/>
                                  </a:cubicBezTo>
                                  <a:close/>
                                  <a:moveTo>
                                    <a:pt x="176" y="9"/>
                                  </a:moveTo>
                                  <a:cubicBezTo>
                                    <a:pt x="176" y="9"/>
                                    <a:pt x="176" y="10"/>
                                    <a:pt x="177" y="10"/>
                                  </a:cubicBezTo>
                                  <a:cubicBezTo>
                                    <a:pt x="177" y="10"/>
                                    <a:pt x="177" y="9"/>
                                    <a:pt x="177" y="9"/>
                                  </a:cubicBezTo>
                                  <a:cubicBezTo>
                                    <a:pt x="177" y="9"/>
                                    <a:pt x="176" y="9"/>
                                    <a:pt x="176" y="9"/>
                                  </a:cubicBezTo>
                                  <a:close/>
                                  <a:moveTo>
                                    <a:pt x="162" y="9"/>
                                  </a:moveTo>
                                  <a:cubicBezTo>
                                    <a:pt x="163" y="9"/>
                                    <a:pt x="162" y="9"/>
                                    <a:pt x="163" y="10"/>
                                  </a:cubicBezTo>
                                  <a:cubicBezTo>
                                    <a:pt x="163" y="11"/>
                                    <a:pt x="163" y="11"/>
                                    <a:pt x="163" y="11"/>
                                  </a:cubicBezTo>
                                  <a:cubicBezTo>
                                    <a:pt x="164" y="11"/>
                                    <a:pt x="166" y="10"/>
                                    <a:pt x="165" y="10"/>
                                  </a:cubicBezTo>
                                  <a:cubicBezTo>
                                    <a:pt x="166" y="11"/>
                                    <a:pt x="165" y="9"/>
                                    <a:pt x="165" y="9"/>
                                  </a:cubicBezTo>
                                  <a:cubicBezTo>
                                    <a:pt x="164" y="9"/>
                                    <a:pt x="163" y="9"/>
                                    <a:pt x="162" y="9"/>
                                  </a:cubicBezTo>
                                  <a:close/>
                                  <a:moveTo>
                                    <a:pt x="169" y="9"/>
                                  </a:moveTo>
                                  <a:cubicBezTo>
                                    <a:pt x="170" y="9"/>
                                    <a:pt x="170" y="10"/>
                                    <a:pt x="170" y="10"/>
                                  </a:cubicBezTo>
                                  <a:cubicBezTo>
                                    <a:pt x="171" y="11"/>
                                    <a:pt x="172" y="11"/>
                                    <a:pt x="173" y="11"/>
                                  </a:cubicBezTo>
                                  <a:cubicBezTo>
                                    <a:pt x="173" y="11"/>
                                    <a:pt x="173" y="12"/>
                                    <a:pt x="173" y="12"/>
                                  </a:cubicBezTo>
                                  <a:cubicBezTo>
                                    <a:pt x="174" y="12"/>
                                    <a:pt x="174" y="12"/>
                                    <a:pt x="175" y="12"/>
                                  </a:cubicBezTo>
                                  <a:cubicBezTo>
                                    <a:pt x="178" y="10"/>
                                    <a:pt x="171" y="9"/>
                                    <a:pt x="169" y="9"/>
                                  </a:cubicBezTo>
                                  <a:close/>
                                  <a:moveTo>
                                    <a:pt x="167" y="9"/>
                                  </a:moveTo>
                                  <a:cubicBezTo>
                                    <a:pt x="166" y="11"/>
                                    <a:pt x="166" y="11"/>
                                    <a:pt x="166" y="11"/>
                                  </a:cubicBezTo>
                                  <a:cubicBezTo>
                                    <a:pt x="166" y="11"/>
                                    <a:pt x="166" y="11"/>
                                    <a:pt x="167" y="12"/>
                                  </a:cubicBezTo>
                                  <a:cubicBezTo>
                                    <a:pt x="167" y="11"/>
                                    <a:pt x="168" y="11"/>
                                    <a:pt x="168" y="11"/>
                                  </a:cubicBezTo>
                                  <a:cubicBezTo>
                                    <a:pt x="168" y="11"/>
                                    <a:pt x="168" y="12"/>
                                    <a:pt x="168" y="13"/>
                                  </a:cubicBezTo>
                                  <a:cubicBezTo>
                                    <a:pt x="169" y="13"/>
                                    <a:pt x="169" y="12"/>
                                    <a:pt x="170" y="12"/>
                                  </a:cubicBezTo>
                                  <a:cubicBezTo>
                                    <a:pt x="171" y="12"/>
                                    <a:pt x="172" y="13"/>
                                    <a:pt x="172" y="13"/>
                                  </a:cubicBezTo>
                                  <a:cubicBezTo>
                                    <a:pt x="173" y="14"/>
                                    <a:pt x="174" y="13"/>
                                    <a:pt x="174" y="13"/>
                                  </a:cubicBezTo>
                                  <a:cubicBezTo>
                                    <a:pt x="173" y="12"/>
                                    <a:pt x="172" y="12"/>
                                    <a:pt x="171" y="11"/>
                                  </a:cubicBezTo>
                                  <a:cubicBezTo>
                                    <a:pt x="170" y="11"/>
                                    <a:pt x="169" y="10"/>
                                    <a:pt x="168" y="9"/>
                                  </a:cubicBezTo>
                                  <a:cubicBezTo>
                                    <a:pt x="168" y="9"/>
                                    <a:pt x="167" y="9"/>
                                    <a:pt x="167" y="9"/>
                                  </a:cubicBezTo>
                                  <a:close/>
                                  <a:moveTo>
                                    <a:pt x="177" y="11"/>
                                  </a:moveTo>
                                  <a:cubicBezTo>
                                    <a:pt x="177" y="11"/>
                                    <a:pt x="176" y="11"/>
                                    <a:pt x="176" y="11"/>
                                  </a:cubicBezTo>
                                  <a:cubicBezTo>
                                    <a:pt x="176" y="11"/>
                                    <a:pt x="175" y="12"/>
                                    <a:pt x="175" y="12"/>
                                  </a:cubicBezTo>
                                  <a:cubicBezTo>
                                    <a:pt x="176" y="12"/>
                                    <a:pt x="177" y="13"/>
                                    <a:pt x="177" y="13"/>
                                  </a:cubicBezTo>
                                  <a:cubicBezTo>
                                    <a:pt x="177" y="13"/>
                                    <a:pt x="179" y="10"/>
                                    <a:pt x="177" y="11"/>
                                  </a:cubicBezTo>
                                  <a:close/>
                                  <a:moveTo>
                                    <a:pt x="162" y="12"/>
                                  </a:moveTo>
                                  <a:cubicBezTo>
                                    <a:pt x="162" y="12"/>
                                    <a:pt x="162" y="13"/>
                                    <a:pt x="162" y="13"/>
                                  </a:cubicBezTo>
                                  <a:cubicBezTo>
                                    <a:pt x="161" y="14"/>
                                    <a:pt x="162" y="13"/>
                                    <a:pt x="163" y="13"/>
                                  </a:cubicBezTo>
                                  <a:cubicBezTo>
                                    <a:pt x="164" y="13"/>
                                    <a:pt x="163" y="14"/>
                                    <a:pt x="164" y="14"/>
                                  </a:cubicBezTo>
                                  <a:cubicBezTo>
                                    <a:pt x="165" y="13"/>
                                    <a:pt x="165" y="13"/>
                                    <a:pt x="165" y="13"/>
                                  </a:cubicBezTo>
                                  <a:cubicBezTo>
                                    <a:pt x="165" y="13"/>
                                    <a:pt x="166" y="13"/>
                                    <a:pt x="166" y="13"/>
                                  </a:cubicBezTo>
                                  <a:cubicBezTo>
                                    <a:pt x="166" y="13"/>
                                    <a:pt x="166" y="13"/>
                                    <a:pt x="166" y="13"/>
                                  </a:cubicBezTo>
                                  <a:cubicBezTo>
                                    <a:pt x="166" y="13"/>
                                    <a:pt x="163" y="12"/>
                                    <a:pt x="162" y="12"/>
                                  </a:cubicBezTo>
                                  <a:close/>
                                  <a:moveTo>
                                    <a:pt x="207" y="12"/>
                                  </a:moveTo>
                                  <a:cubicBezTo>
                                    <a:pt x="206" y="12"/>
                                    <a:pt x="205" y="14"/>
                                    <a:pt x="204" y="14"/>
                                  </a:cubicBezTo>
                                  <a:cubicBezTo>
                                    <a:pt x="203" y="15"/>
                                    <a:pt x="202" y="14"/>
                                    <a:pt x="201" y="14"/>
                                  </a:cubicBezTo>
                                  <a:cubicBezTo>
                                    <a:pt x="201" y="15"/>
                                    <a:pt x="202" y="16"/>
                                    <a:pt x="202" y="16"/>
                                  </a:cubicBezTo>
                                  <a:cubicBezTo>
                                    <a:pt x="202" y="16"/>
                                    <a:pt x="201" y="16"/>
                                    <a:pt x="200" y="16"/>
                                  </a:cubicBezTo>
                                  <a:cubicBezTo>
                                    <a:pt x="201" y="16"/>
                                    <a:pt x="200" y="16"/>
                                    <a:pt x="200" y="17"/>
                                  </a:cubicBezTo>
                                  <a:cubicBezTo>
                                    <a:pt x="201" y="17"/>
                                    <a:pt x="201" y="17"/>
                                    <a:pt x="201" y="17"/>
                                  </a:cubicBezTo>
                                  <a:cubicBezTo>
                                    <a:pt x="202" y="17"/>
                                    <a:pt x="202" y="18"/>
                                    <a:pt x="203" y="19"/>
                                  </a:cubicBezTo>
                                  <a:cubicBezTo>
                                    <a:pt x="203" y="19"/>
                                    <a:pt x="204" y="19"/>
                                    <a:pt x="204" y="19"/>
                                  </a:cubicBezTo>
                                  <a:cubicBezTo>
                                    <a:pt x="205" y="18"/>
                                    <a:pt x="206" y="17"/>
                                    <a:pt x="207" y="16"/>
                                  </a:cubicBezTo>
                                  <a:cubicBezTo>
                                    <a:pt x="207" y="16"/>
                                    <a:pt x="208" y="17"/>
                                    <a:pt x="209" y="16"/>
                                  </a:cubicBezTo>
                                  <a:cubicBezTo>
                                    <a:pt x="209" y="16"/>
                                    <a:pt x="210" y="15"/>
                                    <a:pt x="210" y="14"/>
                                  </a:cubicBezTo>
                                  <a:cubicBezTo>
                                    <a:pt x="211" y="14"/>
                                    <a:pt x="211" y="15"/>
                                    <a:pt x="212" y="14"/>
                                  </a:cubicBezTo>
                                  <a:cubicBezTo>
                                    <a:pt x="212" y="14"/>
                                    <a:pt x="212" y="13"/>
                                    <a:pt x="212" y="13"/>
                                  </a:cubicBezTo>
                                  <a:cubicBezTo>
                                    <a:pt x="210" y="13"/>
                                    <a:pt x="209" y="12"/>
                                    <a:pt x="207" y="12"/>
                                  </a:cubicBezTo>
                                  <a:close/>
                                  <a:moveTo>
                                    <a:pt x="169" y="13"/>
                                  </a:moveTo>
                                  <a:cubicBezTo>
                                    <a:pt x="169" y="13"/>
                                    <a:pt x="168" y="14"/>
                                    <a:pt x="167" y="14"/>
                                  </a:cubicBezTo>
                                  <a:cubicBezTo>
                                    <a:pt x="167" y="14"/>
                                    <a:pt x="167" y="15"/>
                                    <a:pt x="167" y="15"/>
                                  </a:cubicBezTo>
                                  <a:cubicBezTo>
                                    <a:pt x="168" y="15"/>
                                    <a:pt x="169" y="14"/>
                                    <a:pt x="170" y="14"/>
                                  </a:cubicBezTo>
                                  <a:cubicBezTo>
                                    <a:pt x="170" y="14"/>
                                    <a:pt x="171" y="15"/>
                                    <a:pt x="172" y="15"/>
                                  </a:cubicBezTo>
                                  <a:cubicBezTo>
                                    <a:pt x="173" y="15"/>
                                    <a:pt x="172" y="14"/>
                                    <a:pt x="172" y="14"/>
                                  </a:cubicBezTo>
                                  <a:cubicBezTo>
                                    <a:pt x="172" y="13"/>
                                    <a:pt x="172" y="13"/>
                                    <a:pt x="172" y="13"/>
                                  </a:cubicBezTo>
                                  <a:cubicBezTo>
                                    <a:pt x="171" y="13"/>
                                    <a:pt x="170" y="13"/>
                                    <a:pt x="169" y="13"/>
                                  </a:cubicBezTo>
                                  <a:close/>
                                  <a:moveTo>
                                    <a:pt x="350" y="14"/>
                                  </a:moveTo>
                                  <a:cubicBezTo>
                                    <a:pt x="349" y="16"/>
                                    <a:pt x="349" y="16"/>
                                    <a:pt x="346" y="17"/>
                                  </a:cubicBezTo>
                                  <a:cubicBezTo>
                                    <a:pt x="346" y="17"/>
                                    <a:pt x="346" y="17"/>
                                    <a:pt x="346" y="17"/>
                                  </a:cubicBezTo>
                                  <a:cubicBezTo>
                                    <a:pt x="345" y="17"/>
                                    <a:pt x="345" y="17"/>
                                    <a:pt x="344" y="17"/>
                                  </a:cubicBezTo>
                                  <a:cubicBezTo>
                                    <a:pt x="344" y="17"/>
                                    <a:pt x="344" y="18"/>
                                    <a:pt x="344" y="18"/>
                                  </a:cubicBezTo>
                                  <a:cubicBezTo>
                                    <a:pt x="343" y="19"/>
                                    <a:pt x="343" y="19"/>
                                    <a:pt x="343" y="19"/>
                                  </a:cubicBezTo>
                                  <a:cubicBezTo>
                                    <a:pt x="343" y="19"/>
                                    <a:pt x="343" y="21"/>
                                    <a:pt x="343" y="20"/>
                                  </a:cubicBezTo>
                                  <a:cubicBezTo>
                                    <a:pt x="343" y="20"/>
                                    <a:pt x="343" y="21"/>
                                    <a:pt x="343" y="21"/>
                                  </a:cubicBezTo>
                                  <a:cubicBezTo>
                                    <a:pt x="342" y="22"/>
                                    <a:pt x="340" y="21"/>
                                    <a:pt x="339" y="22"/>
                                  </a:cubicBezTo>
                                  <a:cubicBezTo>
                                    <a:pt x="338" y="22"/>
                                    <a:pt x="337" y="23"/>
                                    <a:pt x="337" y="23"/>
                                  </a:cubicBezTo>
                                  <a:cubicBezTo>
                                    <a:pt x="338" y="23"/>
                                    <a:pt x="339" y="23"/>
                                    <a:pt x="340" y="23"/>
                                  </a:cubicBezTo>
                                  <a:cubicBezTo>
                                    <a:pt x="340" y="23"/>
                                    <a:pt x="340" y="24"/>
                                    <a:pt x="341" y="24"/>
                                  </a:cubicBezTo>
                                  <a:cubicBezTo>
                                    <a:pt x="345" y="26"/>
                                    <a:pt x="345" y="26"/>
                                    <a:pt x="345" y="26"/>
                                  </a:cubicBezTo>
                                  <a:cubicBezTo>
                                    <a:pt x="347" y="26"/>
                                    <a:pt x="348" y="24"/>
                                    <a:pt x="350" y="24"/>
                                  </a:cubicBezTo>
                                  <a:cubicBezTo>
                                    <a:pt x="350" y="24"/>
                                    <a:pt x="351" y="24"/>
                                    <a:pt x="350" y="24"/>
                                  </a:cubicBezTo>
                                  <a:cubicBezTo>
                                    <a:pt x="352" y="25"/>
                                    <a:pt x="353" y="24"/>
                                    <a:pt x="354" y="25"/>
                                  </a:cubicBezTo>
                                  <a:cubicBezTo>
                                    <a:pt x="353" y="25"/>
                                    <a:pt x="351" y="26"/>
                                    <a:pt x="351" y="26"/>
                                  </a:cubicBezTo>
                                  <a:cubicBezTo>
                                    <a:pt x="350" y="26"/>
                                    <a:pt x="350" y="25"/>
                                    <a:pt x="349" y="26"/>
                                  </a:cubicBezTo>
                                  <a:cubicBezTo>
                                    <a:pt x="349" y="26"/>
                                    <a:pt x="348" y="26"/>
                                    <a:pt x="348" y="27"/>
                                  </a:cubicBezTo>
                                  <a:cubicBezTo>
                                    <a:pt x="347" y="27"/>
                                    <a:pt x="347" y="27"/>
                                    <a:pt x="346" y="28"/>
                                  </a:cubicBezTo>
                                  <a:cubicBezTo>
                                    <a:pt x="346" y="28"/>
                                    <a:pt x="346" y="29"/>
                                    <a:pt x="346" y="29"/>
                                  </a:cubicBezTo>
                                  <a:cubicBezTo>
                                    <a:pt x="342" y="29"/>
                                    <a:pt x="345" y="29"/>
                                    <a:pt x="343" y="30"/>
                                  </a:cubicBezTo>
                                  <a:cubicBezTo>
                                    <a:pt x="342" y="30"/>
                                    <a:pt x="342" y="30"/>
                                    <a:pt x="342" y="30"/>
                                  </a:cubicBezTo>
                                  <a:cubicBezTo>
                                    <a:pt x="341" y="31"/>
                                    <a:pt x="342" y="31"/>
                                    <a:pt x="342" y="31"/>
                                  </a:cubicBezTo>
                                  <a:cubicBezTo>
                                    <a:pt x="343" y="31"/>
                                    <a:pt x="344" y="31"/>
                                    <a:pt x="346" y="31"/>
                                  </a:cubicBezTo>
                                  <a:cubicBezTo>
                                    <a:pt x="346" y="31"/>
                                    <a:pt x="346" y="32"/>
                                    <a:pt x="345" y="32"/>
                                  </a:cubicBezTo>
                                  <a:cubicBezTo>
                                    <a:pt x="346" y="32"/>
                                    <a:pt x="346" y="32"/>
                                    <a:pt x="346" y="33"/>
                                  </a:cubicBezTo>
                                  <a:cubicBezTo>
                                    <a:pt x="347" y="33"/>
                                    <a:pt x="349" y="32"/>
                                    <a:pt x="350" y="32"/>
                                  </a:cubicBezTo>
                                  <a:cubicBezTo>
                                    <a:pt x="350" y="33"/>
                                    <a:pt x="350" y="33"/>
                                    <a:pt x="350" y="33"/>
                                  </a:cubicBezTo>
                                  <a:cubicBezTo>
                                    <a:pt x="351" y="33"/>
                                    <a:pt x="351" y="33"/>
                                    <a:pt x="352" y="33"/>
                                  </a:cubicBezTo>
                                  <a:cubicBezTo>
                                    <a:pt x="354" y="33"/>
                                    <a:pt x="358" y="35"/>
                                    <a:pt x="359" y="34"/>
                                  </a:cubicBezTo>
                                  <a:cubicBezTo>
                                    <a:pt x="360" y="33"/>
                                    <a:pt x="360" y="33"/>
                                    <a:pt x="360" y="33"/>
                                  </a:cubicBezTo>
                                  <a:cubicBezTo>
                                    <a:pt x="360" y="33"/>
                                    <a:pt x="360" y="33"/>
                                    <a:pt x="360" y="33"/>
                                  </a:cubicBezTo>
                                  <a:cubicBezTo>
                                    <a:pt x="361" y="34"/>
                                    <a:pt x="361" y="34"/>
                                    <a:pt x="362" y="35"/>
                                  </a:cubicBezTo>
                                  <a:cubicBezTo>
                                    <a:pt x="362" y="34"/>
                                    <a:pt x="362" y="34"/>
                                    <a:pt x="363" y="34"/>
                                  </a:cubicBezTo>
                                  <a:cubicBezTo>
                                    <a:pt x="364" y="33"/>
                                    <a:pt x="366" y="33"/>
                                    <a:pt x="367" y="33"/>
                                  </a:cubicBezTo>
                                  <a:cubicBezTo>
                                    <a:pt x="367" y="33"/>
                                    <a:pt x="367" y="32"/>
                                    <a:pt x="367" y="32"/>
                                  </a:cubicBezTo>
                                  <a:cubicBezTo>
                                    <a:pt x="367" y="32"/>
                                    <a:pt x="367" y="31"/>
                                    <a:pt x="367" y="31"/>
                                  </a:cubicBezTo>
                                  <a:cubicBezTo>
                                    <a:pt x="367" y="31"/>
                                    <a:pt x="368" y="31"/>
                                    <a:pt x="368" y="31"/>
                                  </a:cubicBezTo>
                                  <a:cubicBezTo>
                                    <a:pt x="369" y="29"/>
                                    <a:pt x="370" y="30"/>
                                    <a:pt x="368" y="28"/>
                                  </a:cubicBezTo>
                                  <a:cubicBezTo>
                                    <a:pt x="366" y="25"/>
                                    <a:pt x="366" y="27"/>
                                    <a:pt x="365" y="29"/>
                                  </a:cubicBezTo>
                                  <a:cubicBezTo>
                                    <a:pt x="364" y="29"/>
                                    <a:pt x="364" y="29"/>
                                    <a:pt x="363" y="29"/>
                                  </a:cubicBezTo>
                                  <a:cubicBezTo>
                                    <a:pt x="363" y="28"/>
                                    <a:pt x="364" y="28"/>
                                    <a:pt x="364" y="28"/>
                                  </a:cubicBezTo>
                                  <a:cubicBezTo>
                                    <a:pt x="364" y="28"/>
                                    <a:pt x="364" y="26"/>
                                    <a:pt x="364" y="26"/>
                                  </a:cubicBezTo>
                                  <a:cubicBezTo>
                                    <a:pt x="364" y="26"/>
                                    <a:pt x="364" y="25"/>
                                    <a:pt x="364" y="25"/>
                                  </a:cubicBezTo>
                                  <a:cubicBezTo>
                                    <a:pt x="363" y="25"/>
                                    <a:pt x="362" y="25"/>
                                    <a:pt x="361" y="24"/>
                                  </a:cubicBezTo>
                                  <a:cubicBezTo>
                                    <a:pt x="360" y="24"/>
                                    <a:pt x="360" y="25"/>
                                    <a:pt x="360" y="25"/>
                                  </a:cubicBezTo>
                                  <a:cubicBezTo>
                                    <a:pt x="359" y="26"/>
                                    <a:pt x="357" y="25"/>
                                    <a:pt x="356" y="25"/>
                                  </a:cubicBezTo>
                                  <a:cubicBezTo>
                                    <a:pt x="357" y="25"/>
                                    <a:pt x="357" y="25"/>
                                    <a:pt x="357" y="25"/>
                                  </a:cubicBezTo>
                                  <a:cubicBezTo>
                                    <a:pt x="360" y="24"/>
                                    <a:pt x="360" y="24"/>
                                    <a:pt x="361" y="21"/>
                                  </a:cubicBezTo>
                                  <a:cubicBezTo>
                                    <a:pt x="359" y="20"/>
                                    <a:pt x="357" y="19"/>
                                    <a:pt x="356" y="18"/>
                                  </a:cubicBezTo>
                                  <a:cubicBezTo>
                                    <a:pt x="356" y="18"/>
                                    <a:pt x="356" y="18"/>
                                    <a:pt x="356" y="17"/>
                                  </a:cubicBezTo>
                                  <a:cubicBezTo>
                                    <a:pt x="355" y="17"/>
                                    <a:pt x="354" y="17"/>
                                    <a:pt x="353" y="16"/>
                                  </a:cubicBezTo>
                                  <a:cubicBezTo>
                                    <a:pt x="353" y="16"/>
                                    <a:pt x="353" y="15"/>
                                    <a:pt x="353" y="15"/>
                                  </a:cubicBezTo>
                                  <a:cubicBezTo>
                                    <a:pt x="352" y="15"/>
                                    <a:pt x="352" y="15"/>
                                    <a:pt x="351" y="14"/>
                                  </a:cubicBezTo>
                                  <a:lnTo>
                                    <a:pt x="350" y="14"/>
                                  </a:lnTo>
                                  <a:close/>
                                  <a:moveTo>
                                    <a:pt x="118" y="16"/>
                                  </a:moveTo>
                                  <a:cubicBezTo>
                                    <a:pt x="117" y="16"/>
                                    <a:pt x="116" y="17"/>
                                    <a:pt x="116" y="17"/>
                                  </a:cubicBezTo>
                                  <a:cubicBezTo>
                                    <a:pt x="115" y="18"/>
                                    <a:pt x="114" y="17"/>
                                    <a:pt x="112" y="18"/>
                                  </a:cubicBezTo>
                                  <a:cubicBezTo>
                                    <a:pt x="112" y="18"/>
                                    <a:pt x="111" y="19"/>
                                    <a:pt x="111" y="19"/>
                                  </a:cubicBezTo>
                                  <a:cubicBezTo>
                                    <a:pt x="110" y="19"/>
                                    <a:pt x="109" y="18"/>
                                    <a:pt x="108" y="19"/>
                                  </a:cubicBezTo>
                                  <a:cubicBezTo>
                                    <a:pt x="107" y="19"/>
                                    <a:pt x="107" y="20"/>
                                    <a:pt x="106" y="20"/>
                                  </a:cubicBezTo>
                                  <a:cubicBezTo>
                                    <a:pt x="106" y="20"/>
                                    <a:pt x="106" y="21"/>
                                    <a:pt x="106" y="21"/>
                                  </a:cubicBezTo>
                                  <a:cubicBezTo>
                                    <a:pt x="106" y="21"/>
                                    <a:pt x="108" y="21"/>
                                    <a:pt x="108" y="21"/>
                                  </a:cubicBezTo>
                                  <a:cubicBezTo>
                                    <a:pt x="109" y="21"/>
                                    <a:pt x="112" y="22"/>
                                    <a:pt x="112" y="22"/>
                                  </a:cubicBezTo>
                                  <a:cubicBezTo>
                                    <a:pt x="112" y="22"/>
                                    <a:pt x="115" y="21"/>
                                    <a:pt x="116" y="21"/>
                                  </a:cubicBezTo>
                                  <a:cubicBezTo>
                                    <a:pt x="118" y="20"/>
                                    <a:pt x="118" y="21"/>
                                    <a:pt x="118" y="22"/>
                                  </a:cubicBezTo>
                                  <a:cubicBezTo>
                                    <a:pt x="119" y="22"/>
                                    <a:pt x="119" y="22"/>
                                    <a:pt x="120" y="22"/>
                                  </a:cubicBezTo>
                                  <a:cubicBezTo>
                                    <a:pt x="120" y="21"/>
                                    <a:pt x="120" y="21"/>
                                    <a:pt x="120" y="21"/>
                                  </a:cubicBezTo>
                                  <a:cubicBezTo>
                                    <a:pt x="122" y="21"/>
                                    <a:pt x="122" y="21"/>
                                    <a:pt x="123" y="19"/>
                                  </a:cubicBezTo>
                                  <a:cubicBezTo>
                                    <a:pt x="124" y="19"/>
                                    <a:pt x="125" y="20"/>
                                    <a:pt x="127" y="20"/>
                                  </a:cubicBezTo>
                                  <a:cubicBezTo>
                                    <a:pt x="127" y="20"/>
                                    <a:pt x="127" y="19"/>
                                    <a:pt x="128" y="19"/>
                                  </a:cubicBezTo>
                                  <a:cubicBezTo>
                                    <a:pt x="129" y="18"/>
                                    <a:pt x="132" y="19"/>
                                    <a:pt x="133" y="20"/>
                                  </a:cubicBezTo>
                                  <a:cubicBezTo>
                                    <a:pt x="133" y="20"/>
                                    <a:pt x="135" y="19"/>
                                    <a:pt x="136" y="19"/>
                                  </a:cubicBezTo>
                                  <a:cubicBezTo>
                                    <a:pt x="135" y="19"/>
                                    <a:pt x="133" y="18"/>
                                    <a:pt x="132" y="18"/>
                                  </a:cubicBezTo>
                                  <a:cubicBezTo>
                                    <a:pt x="132" y="17"/>
                                    <a:pt x="132" y="17"/>
                                    <a:pt x="132" y="17"/>
                                  </a:cubicBezTo>
                                  <a:cubicBezTo>
                                    <a:pt x="131" y="17"/>
                                    <a:pt x="130" y="17"/>
                                    <a:pt x="129" y="17"/>
                                  </a:cubicBezTo>
                                  <a:cubicBezTo>
                                    <a:pt x="129" y="16"/>
                                    <a:pt x="129" y="16"/>
                                    <a:pt x="129" y="16"/>
                                  </a:cubicBezTo>
                                  <a:cubicBezTo>
                                    <a:pt x="128" y="16"/>
                                    <a:pt x="124" y="16"/>
                                    <a:pt x="123" y="16"/>
                                  </a:cubicBezTo>
                                  <a:cubicBezTo>
                                    <a:pt x="123" y="16"/>
                                    <a:pt x="122" y="17"/>
                                    <a:pt x="122" y="17"/>
                                  </a:cubicBezTo>
                                  <a:cubicBezTo>
                                    <a:pt x="120" y="17"/>
                                    <a:pt x="119" y="16"/>
                                    <a:pt x="118" y="16"/>
                                  </a:cubicBezTo>
                                  <a:close/>
                                  <a:moveTo>
                                    <a:pt x="140" y="17"/>
                                  </a:moveTo>
                                  <a:cubicBezTo>
                                    <a:pt x="140" y="18"/>
                                    <a:pt x="139" y="18"/>
                                    <a:pt x="139" y="18"/>
                                  </a:cubicBezTo>
                                  <a:cubicBezTo>
                                    <a:pt x="140" y="18"/>
                                    <a:pt x="141" y="20"/>
                                    <a:pt x="140" y="19"/>
                                  </a:cubicBezTo>
                                  <a:cubicBezTo>
                                    <a:pt x="138" y="20"/>
                                    <a:pt x="137" y="21"/>
                                    <a:pt x="135" y="21"/>
                                  </a:cubicBezTo>
                                  <a:cubicBezTo>
                                    <a:pt x="133" y="21"/>
                                    <a:pt x="131" y="20"/>
                                    <a:pt x="130" y="20"/>
                                  </a:cubicBezTo>
                                  <a:cubicBezTo>
                                    <a:pt x="128" y="20"/>
                                    <a:pt x="127" y="20"/>
                                    <a:pt x="125" y="20"/>
                                  </a:cubicBezTo>
                                  <a:cubicBezTo>
                                    <a:pt x="125" y="21"/>
                                    <a:pt x="125" y="21"/>
                                    <a:pt x="125" y="21"/>
                                  </a:cubicBezTo>
                                  <a:cubicBezTo>
                                    <a:pt x="126" y="21"/>
                                    <a:pt x="127" y="21"/>
                                    <a:pt x="127" y="21"/>
                                  </a:cubicBezTo>
                                  <a:cubicBezTo>
                                    <a:pt x="127" y="21"/>
                                    <a:pt x="128" y="22"/>
                                    <a:pt x="128" y="22"/>
                                  </a:cubicBezTo>
                                  <a:cubicBezTo>
                                    <a:pt x="125" y="23"/>
                                    <a:pt x="129" y="24"/>
                                    <a:pt x="130" y="24"/>
                                  </a:cubicBezTo>
                                  <a:cubicBezTo>
                                    <a:pt x="130" y="24"/>
                                    <a:pt x="130" y="25"/>
                                    <a:pt x="130" y="25"/>
                                  </a:cubicBezTo>
                                  <a:cubicBezTo>
                                    <a:pt x="131" y="25"/>
                                    <a:pt x="131" y="24"/>
                                    <a:pt x="132" y="24"/>
                                  </a:cubicBezTo>
                                  <a:cubicBezTo>
                                    <a:pt x="132" y="24"/>
                                    <a:pt x="133" y="24"/>
                                    <a:pt x="133" y="24"/>
                                  </a:cubicBezTo>
                                  <a:cubicBezTo>
                                    <a:pt x="133" y="24"/>
                                    <a:pt x="134" y="24"/>
                                    <a:pt x="135" y="24"/>
                                  </a:cubicBezTo>
                                  <a:cubicBezTo>
                                    <a:pt x="135" y="24"/>
                                    <a:pt x="135" y="22"/>
                                    <a:pt x="135" y="22"/>
                                  </a:cubicBezTo>
                                  <a:cubicBezTo>
                                    <a:pt x="136" y="22"/>
                                    <a:pt x="139" y="23"/>
                                    <a:pt x="140" y="23"/>
                                  </a:cubicBezTo>
                                  <a:cubicBezTo>
                                    <a:pt x="140" y="23"/>
                                    <a:pt x="140" y="23"/>
                                    <a:pt x="141" y="23"/>
                                  </a:cubicBezTo>
                                  <a:cubicBezTo>
                                    <a:pt x="141" y="22"/>
                                    <a:pt x="141" y="21"/>
                                    <a:pt x="140" y="21"/>
                                  </a:cubicBezTo>
                                  <a:cubicBezTo>
                                    <a:pt x="142" y="21"/>
                                    <a:pt x="143" y="21"/>
                                    <a:pt x="144" y="21"/>
                                  </a:cubicBezTo>
                                  <a:cubicBezTo>
                                    <a:pt x="146" y="21"/>
                                    <a:pt x="146" y="21"/>
                                    <a:pt x="146" y="21"/>
                                  </a:cubicBezTo>
                                  <a:cubicBezTo>
                                    <a:pt x="147" y="20"/>
                                    <a:pt x="147" y="20"/>
                                    <a:pt x="147" y="20"/>
                                  </a:cubicBezTo>
                                  <a:cubicBezTo>
                                    <a:pt x="146" y="20"/>
                                    <a:pt x="147" y="19"/>
                                    <a:pt x="147" y="19"/>
                                  </a:cubicBezTo>
                                  <a:cubicBezTo>
                                    <a:pt x="146" y="19"/>
                                    <a:pt x="146" y="19"/>
                                    <a:pt x="146" y="18"/>
                                  </a:cubicBezTo>
                                  <a:cubicBezTo>
                                    <a:pt x="145" y="19"/>
                                    <a:pt x="144" y="19"/>
                                    <a:pt x="143" y="19"/>
                                  </a:cubicBezTo>
                                  <a:cubicBezTo>
                                    <a:pt x="143" y="18"/>
                                    <a:pt x="143" y="18"/>
                                    <a:pt x="143" y="18"/>
                                  </a:cubicBezTo>
                                  <a:cubicBezTo>
                                    <a:pt x="144" y="18"/>
                                    <a:pt x="144" y="18"/>
                                    <a:pt x="144" y="18"/>
                                  </a:cubicBezTo>
                                  <a:cubicBezTo>
                                    <a:pt x="142" y="18"/>
                                    <a:pt x="142" y="18"/>
                                    <a:pt x="140" y="17"/>
                                  </a:cubicBezTo>
                                  <a:close/>
                                  <a:moveTo>
                                    <a:pt x="156" y="18"/>
                                  </a:moveTo>
                                  <a:cubicBezTo>
                                    <a:pt x="155" y="18"/>
                                    <a:pt x="156" y="19"/>
                                    <a:pt x="156" y="19"/>
                                  </a:cubicBezTo>
                                  <a:cubicBezTo>
                                    <a:pt x="156" y="19"/>
                                    <a:pt x="157" y="18"/>
                                    <a:pt x="156" y="18"/>
                                  </a:cubicBezTo>
                                  <a:close/>
                                  <a:moveTo>
                                    <a:pt x="157" y="19"/>
                                  </a:moveTo>
                                  <a:cubicBezTo>
                                    <a:pt x="157" y="19"/>
                                    <a:pt x="157" y="20"/>
                                    <a:pt x="157" y="20"/>
                                  </a:cubicBezTo>
                                  <a:cubicBezTo>
                                    <a:pt x="158" y="20"/>
                                    <a:pt x="159" y="20"/>
                                    <a:pt x="159" y="20"/>
                                  </a:cubicBezTo>
                                  <a:cubicBezTo>
                                    <a:pt x="159" y="20"/>
                                    <a:pt x="159" y="19"/>
                                    <a:pt x="159" y="19"/>
                                  </a:cubicBezTo>
                                  <a:cubicBezTo>
                                    <a:pt x="158" y="19"/>
                                    <a:pt x="158" y="19"/>
                                    <a:pt x="157" y="19"/>
                                  </a:cubicBezTo>
                                  <a:close/>
                                  <a:moveTo>
                                    <a:pt x="175" y="19"/>
                                  </a:moveTo>
                                  <a:cubicBezTo>
                                    <a:pt x="174" y="19"/>
                                    <a:pt x="175" y="22"/>
                                    <a:pt x="175" y="23"/>
                                  </a:cubicBezTo>
                                  <a:cubicBezTo>
                                    <a:pt x="176" y="23"/>
                                    <a:pt x="176" y="23"/>
                                    <a:pt x="177" y="23"/>
                                  </a:cubicBezTo>
                                  <a:cubicBezTo>
                                    <a:pt x="177" y="23"/>
                                    <a:pt x="177" y="24"/>
                                    <a:pt x="178" y="24"/>
                                  </a:cubicBezTo>
                                  <a:cubicBezTo>
                                    <a:pt x="179" y="22"/>
                                    <a:pt x="179" y="22"/>
                                    <a:pt x="181" y="21"/>
                                  </a:cubicBezTo>
                                  <a:cubicBezTo>
                                    <a:pt x="181" y="21"/>
                                    <a:pt x="181" y="20"/>
                                    <a:pt x="181" y="20"/>
                                  </a:cubicBezTo>
                                  <a:cubicBezTo>
                                    <a:pt x="180" y="20"/>
                                    <a:pt x="179" y="20"/>
                                    <a:pt x="178" y="20"/>
                                  </a:cubicBezTo>
                                  <a:cubicBezTo>
                                    <a:pt x="178" y="20"/>
                                    <a:pt x="176" y="19"/>
                                    <a:pt x="175" y="19"/>
                                  </a:cubicBezTo>
                                  <a:close/>
                                  <a:moveTo>
                                    <a:pt x="153" y="20"/>
                                  </a:moveTo>
                                  <a:cubicBezTo>
                                    <a:pt x="153" y="20"/>
                                    <a:pt x="153" y="21"/>
                                    <a:pt x="153" y="21"/>
                                  </a:cubicBezTo>
                                  <a:cubicBezTo>
                                    <a:pt x="152" y="21"/>
                                    <a:pt x="151" y="21"/>
                                    <a:pt x="151" y="21"/>
                                  </a:cubicBezTo>
                                  <a:cubicBezTo>
                                    <a:pt x="151" y="21"/>
                                    <a:pt x="151" y="22"/>
                                    <a:pt x="151" y="22"/>
                                  </a:cubicBezTo>
                                  <a:cubicBezTo>
                                    <a:pt x="152" y="23"/>
                                    <a:pt x="155" y="23"/>
                                    <a:pt x="156" y="23"/>
                                  </a:cubicBezTo>
                                  <a:cubicBezTo>
                                    <a:pt x="156" y="23"/>
                                    <a:pt x="157" y="22"/>
                                    <a:pt x="157" y="21"/>
                                  </a:cubicBezTo>
                                  <a:cubicBezTo>
                                    <a:pt x="156" y="21"/>
                                    <a:pt x="154" y="20"/>
                                    <a:pt x="153" y="20"/>
                                  </a:cubicBezTo>
                                  <a:close/>
                                  <a:moveTo>
                                    <a:pt x="172" y="21"/>
                                  </a:moveTo>
                                  <a:cubicBezTo>
                                    <a:pt x="171" y="21"/>
                                    <a:pt x="170" y="22"/>
                                    <a:pt x="169" y="22"/>
                                  </a:cubicBezTo>
                                  <a:cubicBezTo>
                                    <a:pt x="166" y="24"/>
                                    <a:pt x="172" y="24"/>
                                    <a:pt x="173" y="24"/>
                                  </a:cubicBezTo>
                                  <a:cubicBezTo>
                                    <a:pt x="173" y="24"/>
                                    <a:pt x="174" y="24"/>
                                    <a:pt x="174" y="24"/>
                                  </a:cubicBezTo>
                                  <a:cubicBezTo>
                                    <a:pt x="173" y="23"/>
                                    <a:pt x="173" y="23"/>
                                    <a:pt x="173" y="23"/>
                                  </a:cubicBezTo>
                                  <a:cubicBezTo>
                                    <a:pt x="174" y="22"/>
                                    <a:pt x="176" y="20"/>
                                    <a:pt x="172" y="21"/>
                                  </a:cubicBezTo>
                                  <a:close/>
                                  <a:moveTo>
                                    <a:pt x="162" y="21"/>
                                  </a:moveTo>
                                  <a:cubicBezTo>
                                    <a:pt x="163" y="22"/>
                                    <a:pt x="163" y="23"/>
                                    <a:pt x="163" y="23"/>
                                  </a:cubicBezTo>
                                  <a:cubicBezTo>
                                    <a:pt x="164" y="23"/>
                                    <a:pt x="164" y="22"/>
                                    <a:pt x="164" y="21"/>
                                  </a:cubicBezTo>
                                  <a:cubicBezTo>
                                    <a:pt x="163" y="21"/>
                                    <a:pt x="163" y="22"/>
                                    <a:pt x="162" y="21"/>
                                  </a:cubicBezTo>
                                  <a:close/>
                                  <a:moveTo>
                                    <a:pt x="158" y="22"/>
                                  </a:moveTo>
                                  <a:cubicBezTo>
                                    <a:pt x="158" y="23"/>
                                    <a:pt x="158" y="23"/>
                                    <a:pt x="158" y="23"/>
                                  </a:cubicBezTo>
                                  <a:cubicBezTo>
                                    <a:pt x="158" y="22"/>
                                    <a:pt x="159" y="22"/>
                                    <a:pt x="158" y="22"/>
                                  </a:cubicBezTo>
                                  <a:close/>
                                  <a:moveTo>
                                    <a:pt x="141" y="23"/>
                                  </a:moveTo>
                                  <a:cubicBezTo>
                                    <a:pt x="138" y="25"/>
                                    <a:pt x="139" y="25"/>
                                    <a:pt x="142" y="25"/>
                                  </a:cubicBezTo>
                                  <a:cubicBezTo>
                                    <a:pt x="142" y="23"/>
                                    <a:pt x="142" y="23"/>
                                    <a:pt x="142" y="23"/>
                                  </a:cubicBezTo>
                                  <a:cubicBezTo>
                                    <a:pt x="142" y="23"/>
                                    <a:pt x="141" y="23"/>
                                    <a:pt x="141" y="23"/>
                                  </a:cubicBezTo>
                                  <a:close/>
                                  <a:moveTo>
                                    <a:pt x="182" y="24"/>
                                  </a:moveTo>
                                  <a:cubicBezTo>
                                    <a:pt x="181" y="24"/>
                                    <a:pt x="181" y="25"/>
                                    <a:pt x="180" y="26"/>
                                  </a:cubicBezTo>
                                  <a:cubicBezTo>
                                    <a:pt x="181" y="26"/>
                                    <a:pt x="182" y="28"/>
                                    <a:pt x="184" y="27"/>
                                  </a:cubicBezTo>
                                  <a:cubicBezTo>
                                    <a:pt x="185" y="27"/>
                                    <a:pt x="184" y="25"/>
                                    <a:pt x="184" y="25"/>
                                  </a:cubicBezTo>
                                  <a:cubicBezTo>
                                    <a:pt x="184" y="25"/>
                                    <a:pt x="184" y="25"/>
                                    <a:pt x="184" y="24"/>
                                  </a:cubicBezTo>
                                  <a:cubicBezTo>
                                    <a:pt x="183" y="24"/>
                                    <a:pt x="182" y="24"/>
                                    <a:pt x="182" y="24"/>
                                  </a:cubicBezTo>
                                  <a:close/>
                                  <a:moveTo>
                                    <a:pt x="146" y="25"/>
                                  </a:moveTo>
                                  <a:cubicBezTo>
                                    <a:pt x="145" y="25"/>
                                    <a:pt x="145" y="26"/>
                                    <a:pt x="144" y="27"/>
                                  </a:cubicBezTo>
                                  <a:cubicBezTo>
                                    <a:pt x="142" y="28"/>
                                    <a:pt x="146" y="27"/>
                                    <a:pt x="148" y="27"/>
                                  </a:cubicBezTo>
                                  <a:cubicBezTo>
                                    <a:pt x="147" y="26"/>
                                    <a:pt x="147" y="26"/>
                                    <a:pt x="147" y="25"/>
                                  </a:cubicBezTo>
                                  <a:cubicBezTo>
                                    <a:pt x="147" y="25"/>
                                    <a:pt x="146" y="25"/>
                                    <a:pt x="146" y="25"/>
                                  </a:cubicBezTo>
                                  <a:close/>
                                  <a:moveTo>
                                    <a:pt x="376" y="28"/>
                                  </a:moveTo>
                                  <a:cubicBezTo>
                                    <a:pt x="376" y="29"/>
                                    <a:pt x="376" y="29"/>
                                    <a:pt x="376" y="29"/>
                                  </a:cubicBezTo>
                                  <a:cubicBezTo>
                                    <a:pt x="376" y="29"/>
                                    <a:pt x="376" y="29"/>
                                    <a:pt x="376" y="29"/>
                                  </a:cubicBezTo>
                                  <a:cubicBezTo>
                                    <a:pt x="375" y="29"/>
                                    <a:pt x="375" y="29"/>
                                    <a:pt x="375" y="29"/>
                                  </a:cubicBezTo>
                                  <a:cubicBezTo>
                                    <a:pt x="375" y="29"/>
                                    <a:pt x="375" y="29"/>
                                    <a:pt x="374" y="29"/>
                                  </a:cubicBezTo>
                                  <a:cubicBezTo>
                                    <a:pt x="374" y="30"/>
                                    <a:pt x="375" y="31"/>
                                    <a:pt x="374" y="32"/>
                                  </a:cubicBezTo>
                                  <a:cubicBezTo>
                                    <a:pt x="374" y="33"/>
                                    <a:pt x="372" y="33"/>
                                    <a:pt x="372" y="34"/>
                                  </a:cubicBezTo>
                                  <a:cubicBezTo>
                                    <a:pt x="372" y="35"/>
                                    <a:pt x="373" y="35"/>
                                    <a:pt x="373" y="36"/>
                                  </a:cubicBezTo>
                                  <a:cubicBezTo>
                                    <a:pt x="372" y="36"/>
                                    <a:pt x="371" y="35"/>
                                    <a:pt x="371" y="35"/>
                                  </a:cubicBezTo>
                                  <a:cubicBezTo>
                                    <a:pt x="370" y="38"/>
                                    <a:pt x="369" y="39"/>
                                    <a:pt x="367" y="41"/>
                                  </a:cubicBezTo>
                                  <a:cubicBezTo>
                                    <a:pt x="367" y="41"/>
                                    <a:pt x="367" y="41"/>
                                    <a:pt x="367" y="42"/>
                                  </a:cubicBezTo>
                                  <a:cubicBezTo>
                                    <a:pt x="370" y="42"/>
                                    <a:pt x="372" y="41"/>
                                    <a:pt x="374" y="39"/>
                                  </a:cubicBezTo>
                                  <a:cubicBezTo>
                                    <a:pt x="374" y="39"/>
                                    <a:pt x="374" y="38"/>
                                    <a:pt x="374" y="38"/>
                                  </a:cubicBezTo>
                                  <a:cubicBezTo>
                                    <a:pt x="375" y="38"/>
                                    <a:pt x="380" y="40"/>
                                    <a:pt x="380" y="40"/>
                                  </a:cubicBezTo>
                                  <a:cubicBezTo>
                                    <a:pt x="381" y="40"/>
                                    <a:pt x="382" y="39"/>
                                    <a:pt x="382" y="39"/>
                                  </a:cubicBezTo>
                                  <a:cubicBezTo>
                                    <a:pt x="383" y="39"/>
                                    <a:pt x="383" y="39"/>
                                    <a:pt x="384" y="39"/>
                                  </a:cubicBezTo>
                                  <a:cubicBezTo>
                                    <a:pt x="386" y="38"/>
                                    <a:pt x="385" y="38"/>
                                    <a:pt x="388" y="38"/>
                                  </a:cubicBezTo>
                                  <a:cubicBezTo>
                                    <a:pt x="389" y="37"/>
                                    <a:pt x="389" y="36"/>
                                    <a:pt x="389" y="36"/>
                                  </a:cubicBezTo>
                                  <a:cubicBezTo>
                                    <a:pt x="389" y="33"/>
                                    <a:pt x="386" y="33"/>
                                    <a:pt x="383" y="32"/>
                                  </a:cubicBezTo>
                                  <a:cubicBezTo>
                                    <a:pt x="383" y="32"/>
                                    <a:pt x="382" y="32"/>
                                    <a:pt x="382" y="31"/>
                                  </a:cubicBezTo>
                                  <a:cubicBezTo>
                                    <a:pt x="382" y="30"/>
                                    <a:pt x="382" y="30"/>
                                    <a:pt x="382" y="30"/>
                                  </a:cubicBezTo>
                                  <a:cubicBezTo>
                                    <a:pt x="381" y="30"/>
                                    <a:pt x="381" y="31"/>
                                    <a:pt x="381" y="31"/>
                                  </a:cubicBezTo>
                                  <a:cubicBezTo>
                                    <a:pt x="379" y="31"/>
                                    <a:pt x="381" y="29"/>
                                    <a:pt x="378" y="31"/>
                                  </a:cubicBezTo>
                                  <a:cubicBezTo>
                                    <a:pt x="378" y="31"/>
                                    <a:pt x="378" y="31"/>
                                    <a:pt x="377" y="30"/>
                                  </a:cubicBezTo>
                                  <a:cubicBezTo>
                                    <a:pt x="379" y="30"/>
                                    <a:pt x="377" y="28"/>
                                    <a:pt x="376" y="28"/>
                                  </a:cubicBezTo>
                                  <a:close/>
                                  <a:moveTo>
                                    <a:pt x="218" y="50"/>
                                  </a:moveTo>
                                  <a:cubicBezTo>
                                    <a:pt x="217" y="50"/>
                                    <a:pt x="216" y="51"/>
                                    <a:pt x="216" y="51"/>
                                  </a:cubicBezTo>
                                  <a:cubicBezTo>
                                    <a:pt x="216" y="51"/>
                                    <a:pt x="215" y="51"/>
                                    <a:pt x="215" y="51"/>
                                  </a:cubicBezTo>
                                  <a:cubicBezTo>
                                    <a:pt x="214" y="51"/>
                                    <a:pt x="213" y="53"/>
                                    <a:pt x="213" y="53"/>
                                  </a:cubicBezTo>
                                  <a:cubicBezTo>
                                    <a:pt x="212" y="53"/>
                                    <a:pt x="212" y="53"/>
                                    <a:pt x="212" y="53"/>
                                  </a:cubicBezTo>
                                  <a:cubicBezTo>
                                    <a:pt x="210" y="53"/>
                                    <a:pt x="209" y="54"/>
                                    <a:pt x="208" y="54"/>
                                  </a:cubicBezTo>
                                  <a:cubicBezTo>
                                    <a:pt x="208" y="54"/>
                                    <a:pt x="208" y="54"/>
                                    <a:pt x="207" y="54"/>
                                  </a:cubicBezTo>
                                  <a:cubicBezTo>
                                    <a:pt x="206" y="54"/>
                                    <a:pt x="205" y="56"/>
                                    <a:pt x="204" y="56"/>
                                  </a:cubicBezTo>
                                  <a:cubicBezTo>
                                    <a:pt x="202" y="56"/>
                                    <a:pt x="202" y="56"/>
                                    <a:pt x="201" y="56"/>
                                  </a:cubicBezTo>
                                  <a:cubicBezTo>
                                    <a:pt x="201" y="56"/>
                                    <a:pt x="200" y="57"/>
                                    <a:pt x="200" y="57"/>
                                  </a:cubicBezTo>
                                  <a:cubicBezTo>
                                    <a:pt x="200" y="57"/>
                                    <a:pt x="196" y="57"/>
                                    <a:pt x="196" y="57"/>
                                  </a:cubicBezTo>
                                  <a:cubicBezTo>
                                    <a:pt x="196" y="56"/>
                                    <a:pt x="196" y="56"/>
                                    <a:pt x="196" y="56"/>
                                  </a:cubicBezTo>
                                  <a:cubicBezTo>
                                    <a:pt x="194" y="55"/>
                                    <a:pt x="194" y="55"/>
                                    <a:pt x="191" y="55"/>
                                  </a:cubicBezTo>
                                  <a:cubicBezTo>
                                    <a:pt x="191" y="56"/>
                                    <a:pt x="191" y="57"/>
                                    <a:pt x="191" y="58"/>
                                  </a:cubicBezTo>
                                  <a:cubicBezTo>
                                    <a:pt x="190" y="58"/>
                                    <a:pt x="188" y="58"/>
                                    <a:pt x="188" y="58"/>
                                  </a:cubicBezTo>
                                  <a:cubicBezTo>
                                    <a:pt x="188" y="58"/>
                                    <a:pt x="186" y="58"/>
                                    <a:pt x="187" y="58"/>
                                  </a:cubicBezTo>
                                  <a:cubicBezTo>
                                    <a:pt x="187" y="58"/>
                                    <a:pt x="186" y="58"/>
                                    <a:pt x="186" y="58"/>
                                  </a:cubicBezTo>
                                  <a:cubicBezTo>
                                    <a:pt x="185" y="58"/>
                                    <a:pt x="184" y="59"/>
                                    <a:pt x="184" y="59"/>
                                  </a:cubicBezTo>
                                  <a:cubicBezTo>
                                    <a:pt x="183" y="60"/>
                                    <a:pt x="182" y="59"/>
                                    <a:pt x="181" y="60"/>
                                  </a:cubicBezTo>
                                  <a:cubicBezTo>
                                    <a:pt x="181" y="60"/>
                                    <a:pt x="180" y="61"/>
                                    <a:pt x="180" y="61"/>
                                  </a:cubicBezTo>
                                  <a:cubicBezTo>
                                    <a:pt x="179" y="61"/>
                                    <a:pt x="178" y="61"/>
                                    <a:pt x="177" y="61"/>
                                  </a:cubicBezTo>
                                  <a:cubicBezTo>
                                    <a:pt x="177" y="62"/>
                                    <a:pt x="177" y="62"/>
                                    <a:pt x="177" y="62"/>
                                  </a:cubicBezTo>
                                  <a:cubicBezTo>
                                    <a:pt x="176" y="63"/>
                                    <a:pt x="175" y="63"/>
                                    <a:pt x="175" y="63"/>
                                  </a:cubicBezTo>
                                  <a:cubicBezTo>
                                    <a:pt x="175" y="63"/>
                                    <a:pt x="175" y="63"/>
                                    <a:pt x="175" y="63"/>
                                  </a:cubicBezTo>
                                  <a:cubicBezTo>
                                    <a:pt x="174" y="64"/>
                                    <a:pt x="172" y="62"/>
                                    <a:pt x="169" y="63"/>
                                  </a:cubicBezTo>
                                  <a:cubicBezTo>
                                    <a:pt x="169" y="63"/>
                                    <a:pt x="169" y="64"/>
                                    <a:pt x="169" y="64"/>
                                  </a:cubicBezTo>
                                  <a:cubicBezTo>
                                    <a:pt x="167" y="65"/>
                                    <a:pt x="166" y="65"/>
                                    <a:pt x="165" y="64"/>
                                  </a:cubicBezTo>
                                  <a:cubicBezTo>
                                    <a:pt x="164" y="66"/>
                                    <a:pt x="164" y="66"/>
                                    <a:pt x="164" y="66"/>
                                  </a:cubicBezTo>
                                  <a:cubicBezTo>
                                    <a:pt x="164" y="66"/>
                                    <a:pt x="164" y="66"/>
                                    <a:pt x="165" y="66"/>
                                  </a:cubicBezTo>
                                  <a:cubicBezTo>
                                    <a:pt x="164" y="67"/>
                                    <a:pt x="163" y="67"/>
                                    <a:pt x="165" y="68"/>
                                  </a:cubicBezTo>
                                  <a:cubicBezTo>
                                    <a:pt x="164" y="68"/>
                                    <a:pt x="163" y="68"/>
                                    <a:pt x="162" y="68"/>
                                  </a:cubicBezTo>
                                  <a:cubicBezTo>
                                    <a:pt x="163" y="67"/>
                                    <a:pt x="161" y="68"/>
                                    <a:pt x="161" y="68"/>
                                  </a:cubicBezTo>
                                  <a:cubicBezTo>
                                    <a:pt x="161" y="69"/>
                                    <a:pt x="162" y="70"/>
                                    <a:pt x="161" y="70"/>
                                  </a:cubicBezTo>
                                  <a:cubicBezTo>
                                    <a:pt x="161" y="70"/>
                                    <a:pt x="160" y="69"/>
                                    <a:pt x="160" y="69"/>
                                  </a:cubicBezTo>
                                  <a:cubicBezTo>
                                    <a:pt x="160" y="70"/>
                                    <a:pt x="159" y="72"/>
                                    <a:pt x="160" y="71"/>
                                  </a:cubicBezTo>
                                  <a:cubicBezTo>
                                    <a:pt x="159" y="71"/>
                                    <a:pt x="159" y="71"/>
                                    <a:pt x="159" y="70"/>
                                  </a:cubicBezTo>
                                  <a:cubicBezTo>
                                    <a:pt x="158" y="70"/>
                                    <a:pt x="158" y="71"/>
                                    <a:pt x="160" y="71"/>
                                  </a:cubicBezTo>
                                  <a:cubicBezTo>
                                    <a:pt x="160" y="72"/>
                                    <a:pt x="160" y="72"/>
                                    <a:pt x="160" y="72"/>
                                  </a:cubicBezTo>
                                  <a:cubicBezTo>
                                    <a:pt x="159" y="72"/>
                                    <a:pt x="159" y="71"/>
                                    <a:pt x="158" y="71"/>
                                  </a:cubicBezTo>
                                  <a:cubicBezTo>
                                    <a:pt x="157" y="72"/>
                                    <a:pt x="156" y="74"/>
                                    <a:pt x="155" y="74"/>
                                  </a:cubicBezTo>
                                  <a:cubicBezTo>
                                    <a:pt x="154" y="74"/>
                                    <a:pt x="153" y="74"/>
                                    <a:pt x="153" y="74"/>
                                  </a:cubicBezTo>
                                  <a:cubicBezTo>
                                    <a:pt x="153" y="74"/>
                                    <a:pt x="153" y="75"/>
                                    <a:pt x="153" y="75"/>
                                  </a:cubicBezTo>
                                  <a:cubicBezTo>
                                    <a:pt x="155" y="76"/>
                                    <a:pt x="156" y="75"/>
                                    <a:pt x="159" y="76"/>
                                  </a:cubicBezTo>
                                  <a:cubicBezTo>
                                    <a:pt x="156" y="76"/>
                                    <a:pt x="156" y="76"/>
                                    <a:pt x="155" y="79"/>
                                  </a:cubicBezTo>
                                  <a:cubicBezTo>
                                    <a:pt x="155" y="79"/>
                                    <a:pt x="155" y="79"/>
                                    <a:pt x="155" y="79"/>
                                  </a:cubicBezTo>
                                  <a:cubicBezTo>
                                    <a:pt x="156" y="79"/>
                                    <a:pt x="156" y="79"/>
                                    <a:pt x="157" y="79"/>
                                  </a:cubicBezTo>
                                  <a:cubicBezTo>
                                    <a:pt x="157" y="79"/>
                                    <a:pt x="156" y="81"/>
                                    <a:pt x="155" y="81"/>
                                  </a:cubicBezTo>
                                  <a:cubicBezTo>
                                    <a:pt x="155" y="81"/>
                                    <a:pt x="154" y="81"/>
                                    <a:pt x="154" y="81"/>
                                  </a:cubicBezTo>
                                  <a:cubicBezTo>
                                    <a:pt x="153" y="81"/>
                                    <a:pt x="152" y="81"/>
                                    <a:pt x="151" y="82"/>
                                  </a:cubicBezTo>
                                  <a:cubicBezTo>
                                    <a:pt x="151" y="84"/>
                                    <a:pt x="151" y="84"/>
                                    <a:pt x="152" y="85"/>
                                  </a:cubicBezTo>
                                  <a:cubicBezTo>
                                    <a:pt x="151" y="85"/>
                                    <a:pt x="151" y="85"/>
                                    <a:pt x="150" y="85"/>
                                  </a:cubicBezTo>
                                  <a:cubicBezTo>
                                    <a:pt x="150" y="86"/>
                                    <a:pt x="150" y="87"/>
                                    <a:pt x="150" y="87"/>
                                  </a:cubicBezTo>
                                  <a:cubicBezTo>
                                    <a:pt x="150" y="88"/>
                                    <a:pt x="149" y="87"/>
                                    <a:pt x="149" y="88"/>
                                  </a:cubicBezTo>
                                  <a:cubicBezTo>
                                    <a:pt x="149" y="88"/>
                                    <a:pt x="149" y="88"/>
                                    <a:pt x="149" y="88"/>
                                  </a:cubicBezTo>
                                  <a:cubicBezTo>
                                    <a:pt x="150" y="88"/>
                                    <a:pt x="150" y="89"/>
                                    <a:pt x="150" y="89"/>
                                  </a:cubicBezTo>
                                  <a:cubicBezTo>
                                    <a:pt x="150" y="89"/>
                                    <a:pt x="150" y="90"/>
                                    <a:pt x="150" y="90"/>
                                  </a:cubicBezTo>
                                  <a:cubicBezTo>
                                    <a:pt x="149" y="90"/>
                                    <a:pt x="148" y="90"/>
                                    <a:pt x="146" y="90"/>
                                  </a:cubicBezTo>
                                  <a:cubicBezTo>
                                    <a:pt x="145" y="92"/>
                                    <a:pt x="145" y="93"/>
                                    <a:pt x="147" y="96"/>
                                  </a:cubicBezTo>
                                  <a:cubicBezTo>
                                    <a:pt x="147" y="96"/>
                                    <a:pt x="148" y="96"/>
                                    <a:pt x="148" y="96"/>
                                  </a:cubicBezTo>
                                  <a:cubicBezTo>
                                    <a:pt x="148" y="96"/>
                                    <a:pt x="148" y="95"/>
                                    <a:pt x="148" y="95"/>
                                  </a:cubicBezTo>
                                  <a:cubicBezTo>
                                    <a:pt x="148" y="95"/>
                                    <a:pt x="149" y="95"/>
                                    <a:pt x="149" y="95"/>
                                  </a:cubicBezTo>
                                  <a:cubicBezTo>
                                    <a:pt x="149" y="95"/>
                                    <a:pt x="149" y="94"/>
                                    <a:pt x="149" y="94"/>
                                  </a:cubicBezTo>
                                  <a:cubicBezTo>
                                    <a:pt x="150" y="94"/>
                                    <a:pt x="150" y="94"/>
                                    <a:pt x="151" y="94"/>
                                  </a:cubicBezTo>
                                  <a:cubicBezTo>
                                    <a:pt x="151" y="95"/>
                                    <a:pt x="151" y="95"/>
                                    <a:pt x="151" y="95"/>
                                  </a:cubicBezTo>
                                  <a:cubicBezTo>
                                    <a:pt x="152" y="95"/>
                                    <a:pt x="152" y="94"/>
                                    <a:pt x="152" y="94"/>
                                  </a:cubicBezTo>
                                  <a:cubicBezTo>
                                    <a:pt x="153" y="94"/>
                                    <a:pt x="154" y="94"/>
                                    <a:pt x="155" y="94"/>
                                  </a:cubicBezTo>
                                  <a:cubicBezTo>
                                    <a:pt x="155" y="94"/>
                                    <a:pt x="154" y="95"/>
                                    <a:pt x="154" y="95"/>
                                  </a:cubicBezTo>
                                  <a:cubicBezTo>
                                    <a:pt x="154" y="95"/>
                                    <a:pt x="153" y="95"/>
                                    <a:pt x="154" y="95"/>
                                  </a:cubicBezTo>
                                  <a:cubicBezTo>
                                    <a:pt x="154" y="95"/>
                                    <a:pt x="155" y="97"/>
                                    <a:pt x="155" y="97"/>
                                  </a:cubicBezTo>
                                  <a:cubicBezTo>
                                    <a:pt x="157" y="97"/>
                                    <a:pt x="157" y="97"/>
                                    <a:pt x="158" y="97"/>
                                  </a:cubicBezTo>
                                  <a:cubicBezTo>
                                    <a:pt x="158" y="97"/>
                                    <a:pt x="158" y="98"/>
                                    <a:pt x="158" y="99"/>
                                  </a:cubicBezTo>
                                  <a:cubicBezTo>
                                    <a:pt x="157" y="99"/>
                                    <a:pt x="158" y="98"/>
                                    <a:pt x="157" y="98"/>
                                  </a:cubicBezTo>
                                  <a:cubicBezTo>
                                    <a:pt x="156" y="99"/>
                                    <a:pt x="156" y="99"/>
                                    <a:pt x="156" y="99"/>
                                  </a:cubicBezTo>
                                  <a:cubicBezTo>
                                    <a:pt x="155" y="99"/>
                                    <a:pt x="156" y="99"/>
                                    <a:pt x="155" y="99"/>
                                  </a:cubicBezTo>
                                  <a:cubicBezTo>
                                    <a:pt x="153" y="100"/>
                                    <a:pt x="156" y="100"/>
                                    <a:pt x="156" y="101"/>
                                  </a:cubicBezTo>
                                  <a:cubicBezTo>
                                    <a:pt x="156" y="101"/>
                                    <a:pt x="156" y="102"/>
                                    <a:pt x="156" y="101"/>
                                  </a:cubicBezTo>
                                  <a:cubicBezTo>
                                    <a:pt x="155" y="102"/>
                                    <a:pt x="155" y="102"/>
                                    <a:pt x="154" y="102"/>
                                  </a:cubicBezTo>
                                  <a:cubicBezTo>
                                    <a:pt x="155" y="103"/>
                                    <a:pt x="155" y="103"/>
                                    <a:pt x="155" y="103"/>
                                  </a:cubicBezTo>
                                  <a:cubicBezTo>
                                    <a:pt x="156" y="103"/>
                                    <a:pt x="158" y="102"/>
                                    <a:pt x="159" y="102"/>
                                  </a:cubicBezTo>
                                  <a:cubicBezTo>
                                    <a:pt x="160" y="102"/>
                                    <a:pt x="161" y="104"/>
                                    <a:pt x="161" y="104"/>
                                  </a:cubicBezTo>
                                  <a:cubicBezTo>
                                    <a:pt x="162" y="104"/>
                                    <a:pt x="162" y="104"/>
                                    <a:pt x="162" y="104"/>
                                  </a:cubicBezTo>
                                  <a:cubicBezTo>
                                    <a:pt x="162" y="104"/>
                                    <a:pt x="162" y="103"/>
                                    <a:pt x="162" y="103"/>
                                  </a:cubicBezTo>
                                  <a:cubicBezTo>
                                    <a:pt x="162" y="103"/>
                                    <a:pt x="163" y="102"/>
                                    <a:pt x="163" y="102"/>
                                  </a:cubicBezTo>
                                  <a:cubicBezTo>
                                    <a:pt x="165" y="103"/>
                                    <a:pt x="166" y="103"/>
                                    <a:pt x="169" y="102"/>
                                  </a:cubicBezTo>
                                  <a:cubicBezTo>
                                    <a:pt x="169" y="103"/>
                                    <a:pt x="169" y="103"/>
                                    <a:pt x="169" y="103"/>
                                  </a:cubicBezTo>
                                  <a:cubicBezTo>
                                    <a:pt x="169" y="103"/>
                                    <a:pt x="170" y="103"/>
                                    <a:pt x="169" y="102"/>
                                  </a:cubicBezTo>
                                  <a:cubicBezTo>
                                    <a:pt x="169" y="102"/>
                                    <a:pt x="169" y="102"/>
                                    <a:pt x="168" y="102"/>
                                  </a:cubicBezTo>
                                  <a:cubicBezTo>
                                    <a:pt x="168" y="102"/>
                                    <a:pt x="168" y="101"/>
                                    <a:pt x="168" y="101"/>
                                  </a:cubicBezTo>
                                  <a:cubicBezTo>
                                    <a:pt x="170" y="101"/>
                                    <a:pt x="170" y="100"/>
                                    <a:pt x="171" y="101"/>
                                  </a:cubicBezTo>
                                  <a:cubicBezTo>
                                    <a:pt x="172" y="101"/>
                                    <a:pt x="172" y="102"/>
                                    <a:pt x="173" y="102"/>
                                  </a:cubicBezTo>
                                  <a:cubicBezTo>
                                    <a:pt x="174" y="102"/>
                                    <a:pt x="175" y="101"/>
                                    <a:pt x="175" y="101"/>
                                  </a:cubicBezTo>
                                  <a:cubicBezTo>
                                    <a:pt x="171" y="99"/>
                                    <a:pt x="168" y="98"/>
                                    <a:pt x="166" y="95"/>
                                  </a:cubicBezTo>
                                  <a:cubicBezTo>
                                    <a:pt x="166" y="94"/>
                                    <a:pt x="166" y="94"/>
                                    <a:pt x="166" y="93"/>
                                  </a:cubicBezTo>
                                  <a:cubicBezTo>
                                    <a:pt x="165" y="93"/>
                                    <a:pt x="165" y="93"/>
                                    <a:pt x="165" y="93"/>
                                  </a:cubicBezTo>
                                  <a:cubicBezTo>
                                    <a:pt x="164" y="92"/>
                                    <a:pt x="166" y="91"/>
                                    <a:pt x="164" y="90"/>
                                  </a:cubicBezTo>
                                  <a:cubicBezTo>
                                    <a:pt x="164" y="90"/>
                                    <a:pt x="164" y="90"/>
                                    <a:pt x="164" y="90"/>
                                  </a:cubicBezTo>
                                  <a:cubicBezTo>
                                    <a:pt x="164" y="89"/>
                                    <a:pt x="165" y="89"/>
                                    <a:pt x="165" y="89"/>
                                  </a:cubicBezTo>
                                  <a:cubicBezTo>
                                    <a:pt x="165" y="89"/>
                                    <a:pt x="165" y="89"/>
                                    <a:pt x="165" y="89"/>
                                  </a:cubicBezTo>
                                  <a:cubicBezTo>
                                    <a:pt x="165" y="89"/>
                                    <a:pt x="166" y="87"/>
                                    <a:pt x="166" y="87"/>
                                  </a:cubicBezTo>
                                  <a:cubicBezTo>
                                    <a:pt x="165" y="87"/>
                                    <a:pt x="165" y="87"/>
                                    <a:pt x="165" y="87"/>
                                  </a:cubicBezTo>
                                  <a:cubicBezTo>
                                    <a:pt x="165" y="86"/>
                                    <a:pt x="165" y="86"/>
                                    <a:pt x="165" y="86"/>
                                  </a:cubicBezTo>
                                  <a:cubicBezTo>
                                    <a:pt x="165" y="86"/>
                                    <a:pt x="166" y="86"/>
                                    <a:pt x="166" y="86"/>
                                  </a:cubicBezTo>
                                  <a:cubicBezTo>
                                    <a:pt x="167" y="85"/>
                                    <a:pt x="166" y="83"/>
                                    <a:pt x="166" y="83"/>
                                  </a:cubicBezTo>
                                  <a:cubicBezTo>
                                    <a:pt x="166" y="83"/>
                                    <a:pt x="168" y="83"/>
                                    <a:pt x="168" y="82"/>
                                  </a:cubicBezTo>
                                  <a:cubicBezTo>
                                    <a:pt x="168" y="82"/>
                                    <a:pt x="168" y="81"/>
                                    <a:pt x="168" y="81"/>
                                  </a:cubicBezTo>
                                  <a:cubicBezTo>
                                    <a:pt x="168" y="81"/>
                                    <a:pt x="167" y="81"/>
                                    <a:pt x="167" y="81"/>
                                  </a:cubicBezTo>
                                  <a:cubicBezTo>
                                    <a:pt x="166" y="80"/>
                                    <a:pt x="166" y="81"/>
                                    <a:pt x="165" y="81"/>
                                  </a:cubicBezTo>
                                  <a:cubicBezTo>
                                    <a:pt x="165" y="81"/>
                                    <a:pt x="164" y="80"/>
                                    <a:pt x="164" y="80"/>
                                  </a:cubicBezTo>
                                  <a:cubicBezTo>
                                    <a:pt x="163" y="79"/>
                                    <a:pt x="161" y="80"/>
                                    <a:pt x="160" y="80"/>
                                  </a:cubicBezTo>
                                  <a:cubicBezTo>
                                    <a:pt x="160" y="78"/>
                                    <a:pt x="160" y="78"/>
                                    <a:pt x="160" y="78"/>
                                  </a:cubicBezTo>
                                  <a:cubicBezTo>
                                    <a:pt x="160" y="79"/>
                                    <a:pt x="162" y="80"/>
                                    <a:pt x="164" y="79"/>
                                  </a:cubicBezTo>
                                  <a:cubicBezTo>
                                    <a:pt x="164" y="79"/>
                                    <a:pt x="163" y="79"/>
                                    <a:pt x="165" y="79"/>
                                  </a:cubicBezTo>
                                  <a:cubicBezTo>
                                    <a:pt x="165" y="79"/>
                                    <a:pt x="165" y="80"/>
                                    <a:pt x="165" y="80"/>
                                  </a:cubicBezTo>
                                  <a:cubicBezTo>
                                    <a:pt x="166" y="80"/>
                                    <a:pt x="168" y="80"/>
                                    <a:pt x="168" y="80"/>
                                  </a:cubicBezTo>
                                  <a:cubicBezTo>
                                    <a:pt x="168" y="79"/>
                                    <a:pt x="169" y="79"/>
                                    <a:pt x="169" y="78"/>
                                  </a:cubicBezTo>
                                  <a:cubicBezTo>
                                    <a:pt x="170" y="78"/>
                                    <a:pt x="169" y="78"/>
                                    <a:pt x="169" y="77"/>
                                  </a:cubicBezTo>
                                  <a:cubicBezTo>
                                    <a:pt x="169" y="78"/>
                                    <a:pt x="169" y="77"/>
                                    <a:pt x="169" y="76"/>
                                  </a:cubicBezTo>
                                  <a:cubicBezTo>
                                    <a:pt x="169" y="76"/>
                                    <a:pt x="170" y="77"/>
                                    <a:pt x="170" y="77"/>
                                  </a:cubicBezTo>
                                  <a:cubicBezTo>
                                    <a:pt x="171" y="77"/>
                                    <a:pt x="171" y="77"/>
                                    <a:pt x="171" y="77"/>
                                  </a:cubicBezTo>
                                  <a:cubicBezTo>
                                    <a:pt x="173" y="76"/>
                                    <a:pt x="171" y="76"/>
                                    <a:pt x="172" y="75"/>
                                  </a:cubicBezTo>
                                  <a:cubicBezTo>
                                    <a:pt x="172" y="75"/>
                                    <a:pt x="173" y="75"/>
                                    <a:pt x="173" y="75"/>
                                  </a:cubicBezTo>
                                  <a:cubicBezTo>
                                    <a:pt x="173" y="75"/>
                                    <a:pt x="173" y="75"/>
                                    <a:pt x="173" y="75"/>
                                  </a:cubicBezTo>
                                  <a:cubicBezTo>
                                    <a:pt x="173" y="74"/>
                                    <a:pt x="173" y="73"/>
                                    <a:pt x="173" y="72"/>
                                  </a:cubicBezTo>
                                  <a:cubicBezTo>
                                    <a:pt x="173" y="73"/>
                                    <a:pt x="174" y="72"/>
                                    <a:pt x="174" y="72"/>
                                  </a:cubicBezTo>
                                  <a:cubicBezTo>
                                    <a:pt x="174" y="74"/>
                                    <a:pt x="174" y="74"/>
                                    <a:pt x="174" y="74"/>
                                  </a:cubicBezTo>
                                  <a:cubicBezTo>
                                    <a:pt x="176" y="73"/>
                                    <a:pt x="176" y="73"/>
                                    <a:pt x="176" y="73"/>
                                  </a:cubicBezTo>
                                  <a:cubicBezTo>
                                    <a:pt x="177" y="72"/>
                                    <a:pt x="176" y="71"/>
                                    <a:pt x="177" y="71"/>
                                  </a:cubicBezTo>
                                  <a:cubicBezTo>
                                    <a:pt x="177" y="71"/>
                                    <a:pt x="177" y="71"/>
                                    <a:pt x="178" y="71"/>
                                  </a:cubicBezTo>
                                  <a:cubicBezTo>
                                    <a:pt x="178" y="71"/>
                                    <a:pt x="178" y="70"/>
                                    <a:pt x="178" y="70"/>
                                  </a:cubicBezTo>
                                  <a:cubicBezTo>
                                    <a:pt x="177" y="70"/>
                                    <a:pt x="178" y="69"/>
                                    <a:pt x="177" y="69"/>
                                  </a:cubicBezTo>
                                  <a:cubicBezTo>
                                    <a:pt x="178" y="69"/>
                                    <a:pt x="179" y="69"/>
                                    <a:pt x="180" y="69"/>
                                  </a:cubicBezTo>
                                  <a:cubicBezTo>
                                    <a:pt x="180" y="68"/>
                                    <a:pt x="180" y="68"/>
                                    <a:pt x="180" y="68"/>
                                  </a:cubicBezTo>
                                  <a:cubicBezTo>
                                    <a:pt x="180" y="67"/>
                                    <a:pt x="182" y="68"/>
                                    <a:pt x="183" y="68"/>
                                  </a:cubicBezTo>
                                  <a:cubicBezTo>
                                    <a:pt x="183" y="67"/>
                                    <a:pt x="183" y="67"/>
                                    <a:pt x="184" y="67"/>
                                  </a:cubicBezTo>
                                  <a:cubicBezTo>
                                    <a:pt x="184" y="67"/>
                                    <a:pt x="185" y="68"/>
                                    <a:pt x="186" y="67"/>
                                  </a:cubicBezTo>
                                  <a:cubicBezTo>
                                    <a:pt x="187" y="67"/>
                                    <a:pt x="186" y="66"/>
                                    <a:pt x="186" y="66"/>
                                  </a:cubicBezTo>
                                  <a:cubicBezTo>
                                    <a:pt x="187" y="65"/>
                                    <a:pt x="187" y="66"/>
                                    <a:pt x="188" y="66"/>
                                  </a:cubicBezTo>
                                  <a:cubicBezTo>
                                    <a:pt x="188" y="65"/>
                                    <a:pt x="188" y="64"/>
                                    <a:pt x="189" y="64"/>
                                  </a:cubicBezTo>
                                  <a:cubicBezTo>
                                    <a:pt x="189" y="64"/>
                                    <a:pt x="190" y="64"/>
                                    <a:pt x="191" y="64"/>
                                  </a:cubicBezTo>
                                  <a:cubicBezTo>
                                    <a:pt x="191" y="63"/>
                                    <a:pt x="191" y="63"/>
                                    <a:pt x="191" y="63"/>
                                  </a:cubicBezTo>
                                  <a:cubicBezTo>
                                    <a:pt x="191" y="63"/>
                                    <a:pt x="194" y="62"/>
                                    <a:pt x="194" y="62"/>
                                  </a:cubicBezTo>
                                  <a:cubicBezTo>
                                    <a:pt x="196" y="62"/>
                                    <a:pt x="196" y="63"/>
                                    <a:pt x="197" y="62"/>
                                  </a:cubicBezTo>
                                  <a:cubicBezTo>
                                    <a:pt x="198" y="62"/>
                                    <a:pt x="200" y="61"/>
                                    <a:pt x="201" y="61"/>
                                  </a:cubicBezTo>
                                  <a:cubicBezTo>
                                    <a:pt x="202" y="60"/>
                                    <a:pt x="203" y="61"/>
                                    <a:pt x="203" y="61"/>
                                  </a:cubicBezTo>
                                  <a:cubicBezTo>
                                    <a:pt x="203" y="61"/>
                                    <a:pt x="203" y="61"/>
                                    <a:pt x="204" y="61"/>
                                  </a:cubicBezTo>
                                  <a:cubicBezTo>
                                    <a:pt x="204" y="60"/>
                                    <a:pt x="205" y="61"/>
                                    <a:pt x="205" y="61"/>
                                  </a:cubicBezTo>
                                  <a:cubicBezTo>
                                    <a:pt x="205" y="60"/>
                                    <a:pt x="206" y="60"/>
                                    <a:pt x="206" y="60"/>
                                  </a:cubicBezTo>
                                  <a:cubicBezTo>
                                    <a:pt x="208" y="59"/>
                                    <a:pt x="210" y="59"/>
                                    <a:pt x="212" y="59"/>
                                  </a:cubicBezTo>
                                  <a:cubicBezTo>
                                    <a:pt x="213" y="59"/>
                                    <a:pt x="214" y="58"/>
                                    <a:pt x="214" y="58"/>
                                  </a:cubicBezTo>
                                  <a:cubicBezTo>
                                    <a:pt x="215" y="58"/>
                                    <a:pt x="216" y="58"/>
                                    <a:pt x="216" y="58"/>
                                  </a:cubicBezTo>
                                  <a:cubicBezTo>
                                    <a:pt x="216" y="58"/>
                                    <a:pt x="217" y="57"/>
                                    <a:pt x="217" y="57"/>
                                  </a:cubicBezTo>
                                  <a:cubicBezTo>
                                    <a:pt x="218" y="57"/>
                                    <a:pt x="218" y="57"/>
                                    <a:pt x="219" y="57"/>
                                  </a:cubicBezTo>
                                  <a:cubicBezTo>
                                    <a:pt x="219" y="57"/>
                                    <a:pt x="219" y="56"/>
                                    <a:pt x="219" y="56"/>
                                  </a:cubicBezTo>
                                  <a:cubicBezTo>
                                    <a:pt x="220" y="56"/>
                                    <a:pt x="220" y="56"/>
                                    <a:pt x="221" y="55"/>
                                  </a:cubicBezTo>
                                  <a:cubicBezTo>
                                    <a:pt x="221" y="55"/>
                                    <a:pt x="222" y="53"/>
                                    <a:pt x="222" y="52"/>
                                  </a:cubicBezTo>
                                  <a:cubicBezTo>
                                    <a:pt x="221" y="52"/>
                                    <a:pt x="220" y="52"/>
                                    <a:pt x="220" y="52"/>
                                  </a:cubicBezTo>
                                  <a:cubicBezTo>
                                    <a:pt x="220" y="51"/>
                                    <a:pt x="220" y="50"/>
                                    <a:pt x="220" y="50"/>
                                  </a:cubicBezTo>
                                  <a:cubicBezTo>
                                    <a:pt x="219" y="50"/>
                                    <a:pt x="218" y="50"/>
                                    <a:pt x="218" y="50"/>
                                  </a:cubicBezTo>
                                  <a:close/>
                                  <a:moveTo>
                                    <a:pt x="544" y="57"/>
                                  </a:moveTo>
                                  <a:cubicBezTo>
                                    <a:pt x="543" y="58"/>
                                    <a:pt x="541" y="61"/>
                                    <a:pt x="540" y="61"/>
                                  </a:cubicBezTo>
                                  <a:cubicBezTo>
                                    <a:pt x="540" y="61"/>
                                    <a:pt x="540" y="61"/>
                                    <a:pt x="540" y="61"/>
                                  </a:cubicBezTo>
                                  <a:cubicBezTo>
                                    <a:pt x="539" y="62"/>
                                    <a:pt x="540" y="63"/>
                                    <a:pt x="540" y="63"/>
                                  </a:cubicBezTo>
                                  <a:cubicBezTo>
                                    <a:pt x="540" y="63"/>
                                    <a:pt x="538" y="64"/>
                                    <a:pt x="538" y="64"/>
                                  </a:cubicBezTo>
                                  <a:cubicBezTo>
                                    <a:pt x="538" y="65"/>
                                    <a:pt x="539" y="66"/>
                                    <a:pt x="539" y="67"/>
                                  </a:cubicBezTo>
                                  <a:cubicBezTo>
                                    <a:pt x="539" y="67"/>
                                    <a:pt x="538" y="67"/>
                                    <a:pt x="538" y="67"/>
                                  </a:cubicBezTo>
                                  <a:cubicBezTo>
                                    <a:pt x="538" y="67"/>
                                    <a:pt x="539" y="68"/>
                                    <a:pt x="539" y="68"/>
                                  </a:cubicBezTo>
                                  <a:cubicBezTo>
                                    <a:pt x="540" y="68"/>
                                    <a:pt x="539" y="68"/>
                                    <a:pt x="539" y="69"/>
                                  </a:cubicBezTo>
                                  <a:cubicBezTo>
                                    <a:pt x="540" y="69"/>
                                    <a:pt x="540" y="69"/>
                                    <a:pt x="540" y="69"/>
                                  </a:cubicBezTo>
                                  <a:cubicBezTo>
                                    <a:pt x="539" y="69"/>
                                    <a:pt x="540" y="70"/>
                                    <a:pt x="539" y="70"/>
                                  </a:cubicBezTo>
                                  <a:cubicBezTo>
                                    <a:pt x="539" y="70"/>
                                    <a:pt x="539" y="70"/>
                                    <a:pt x="539" y="70"/>
                                  </a:cubicBezTo>
                                  <a:cubicBezTo>
                                    <a:pt x="540" y="70"/>
                                    <a:pt x="540" y="70"/>
                                    <a:pt x="540" y="70"/>
                                  </a:cubicBezTo>
                                  <a:cubicBezTo>
                                    <a:pt x="541" y="71"/>
                                    <a:pt x="541" y="72"/>
                                    <a:pt x="541" y="72"/>
                                  </a:cubicBezTo>
                                  <a:cubicBezTo>
                                    <a:pt x="542" y="73"/>
                                    <a:pt x="543" y="73"/>
                                    <a:pt x="545" y="73"/>
                                  </a:cubicBezTo>
                                  <a:cubicBezTo>
                                    <a:pt x="546" y="73"/>
                                    <a:pt x="548" y="71"/>
                                    <a:pt x="548" y="70"/>
                                  </a:cubicBezTo>
                                  <a:cubicBezTo>
                                    <a:pt x="548" y="70"/>
                                    <a:pt x="548" y="69"/>
                                    <a:pt x="548" y="69"/>
                                  </a:cubicBezTo>
                                  <a:cubicBezTo>
                                    <a:pt x="549" y="69"/>
                                    <a:pt x="549" y="69"/>
                                    <a:pt x="549" y="69"/>
                                  </a:cubicBezTo>
                                  <a:cubicBezTo>
                                    <a:pt x="551" y="66"/>
                                    <a:pt x="551" y="66"/>
                                    <a:pt x="551" y="66"/>
                                  </a:cubicBezTo>
                                  <a:cubicBezTo>
                                    <a:pt x="551" y="66"/>
                                    <a:pt x="551" y="63"/>
                                    <a:pt x="550" y="63"/>
                                  </a:cubicBezTo>
                                  <a:cubicBezTo>
                                    <a:pt x="550" y="63"/>
                                    <a:pt x="549" y="63"/>
                                    <a:pt x="549" y="62"/>
                                  </a:cubicBezTo>
                                  <a:cubicBezTo>
                                    <a:pt x="548" y="62"/>
                                    <a:pt x="548" y="61"/>
                                    <a:pt x="548" y="61"/>
                                  </a:cubicBezTo>
                                  <a:cubicBezTo>
                                    <a:pt x="548" y="60"/>
                                    <a:pt x="547" y="61"/>
                                    <a:pt x="547" y="61"/>
                                  </a:cubicBezTo>
                                  <a:cubicBezTo>
                                    <a:pt x="546" y="60"/>
                                    <a:pt x="546" y="59"/>
                                    <a:pt x="545" y="59"/>
                                  </a:cubicBezTo>
                                  <a:cubicBezTo>
                                    <a:pt x="545" y="59"/>
                                    <a:pt x="544" y="59"/>
                                    <a:pt x="544" y="59"/>
                                  </a:cubicBezTo>
                                  <a:cubicBezTo>
                                    <a:pt x="544" y="58"/>
                                    <a:pt x="545" y="57"/>
                                    <a:pt x="544" y="57"/>
                                  </a:cubicBezTo>
                                  <a:close/>
                                  <a:moveTo>
                                    <a:pt x="385" y="59"/>
                                  </a:moveTo>
                                  <a:cubicBezTo>
                                    <a:pt x="388" y="59"/>
                                    <a:pt x="386" y="60"/>
                                    <a:pt x="387" y="60"/>
                                  </a:cubicBezTo>
                                  <a:cubicBezTo>
                                    <a:pt x="387" y="60"/>
                                    <a:pt x="388" y="60"/>
                                    <a:pt x="388" y="60"/>
                                  </a:cubicBezTo>
                                  <a:cubicBezTo>
                                    <a:pt x="388" y="61"/>
                                    <a:pt x="388" y="61"/>
                                    <a:pt x="388" y="61"/>
                                  </a:cubicBezTo>
                                  <a:cubicBezTo>
                                    <a:pt x="387" y="61"/>
                                    <a:pt x="386" y="62"/>
                                    <a:pt x="386" y="62"/>
                                  </a:cubicBezTo>
                                  <a:cubicBezTo>
                                    <a:pt x="386" y="62"/>
                                    <a:pt x="385" y="62"/>
                                    <a:pt x="385" y="62"/>
                                  </a:cubicBezTo>
                                  <a:cubicBezTo>
                                    <a:pt x="384" y="62"/>
                                    <a:pt x="384" y="63"/>
                                    <a:pt x="383" y="63"/>
                                  </a:cubicBezTo>
                                  <a:cubicBezTo>
                                    <a:pt x="383" y="63"/>
                                    <a:pt x="381" y="63"/>
                                    <a:pt x="381" y="64"/>
                                  </a:cubicBezTo>
                                  <a:cubicBezTo>
                                    <a:pt x="380" y="64"/>
                                    <a:pt x="381" y="65"/>
                                    <a:pt x="380" y="65"/>
                                  </a:cubicBezTo>
                                  <a:cubicBezTo>
                                    <a:pt x="380" y="65"/>
                                    <a:pt x="378" y="65"/>
                                    <a:pt x="378" y="66"/>
                                  </a:cubicBezTo>
                                  <a:cubicBezTo>
                                    <a:pt x="378" y="66"/>
                                    <a:pt x="378" y="67"/>
                                    <a:pt x="378" y="67"/>
                                  </a:cubicBezTo>
                                  <a:cubicBezTo>
                                    <a:pt x="378" y="67"/>
                                    <a:pt x="377" y="67"/>
                                    <a:pt x="377" y="67"/>
                                  </a:cubicBezTo>
                                  <a:cubicBezTo>
                                    <a:pt x="377" y="66"/>
                                    <a:pt x="377" y="66"/>
                                    <a:pt x="374" y="65"/>
                                  </a:cubicBezTo>
                                  <a:cubicBezTo>
                                    <a:pt x="375" y="64"/>
                                    <a:pt x="375" y="63"/>
                                    <a:pt x="375" y="62"/>
                                  </a:cubicBezTo>
                                  <a:cubicBezTo>
                                    <a:pt x="375" y="62"/>
                                    <a:pt x="376" y="61"/>
                                    <a:pt x="376" y="61"/>
                                  </a:cubicBezTo>
                                  <a:cubicBezTo>
                                    <a:pt x="376" y="62"/>
                                    <a:pt x="377" y="62"/>
                                    <a:pt x="377" y="63"/>
                                  </a:cubicBezTo>
                                  <a:cubicBezTo>
                                    <a:pt x="379" y="62"/>
                                    <a:pt x="381" y="62"/>
                                    <a:pt x="383" y="62"/>
                                  </a:cubicBezTo>
                                  <a:cubicBezTo>
                                    <a:pt x="384" y="61"/>
                                    <a:pt x="385" y="61"/>
                                    <a:pt x="386" y="61"/>
                                  </a:cubicBezTo>
                                  <a:cubicBezTo>
                                    <a:pt x="385" y="60"/>
                                    <a:pt x="386" y="59"/>
                                    <a:pt x="385" y="60"/>
                                  </a:cubicBezTo>
                                  <a:cubicBezTo>
                                    <a:pt x="385" y="59"/>
                                    <a:pt x="385" y="59"/>
                                    <a:pt x="385" y="59"/>
                                  </a:cubicBezTo>
                                  <a:close/>
                                  <a:moveTo>
                                    <a:pt x="563" y="61"/>
                                  </a:moveTo>
                                  <a:cubicBezTo>
                                    <a:pt x="563" y="61"/>
                                    <a:pt x="564" y="62"/>
                                    <a:pt x="564" y="62"/>
                                  </a:cubicBezTo>
                                  <a:cubicBezTo>
                                    <a:pt x="565" y="63"/>
                                    <a:pt x="564" y="65"/>
                                    <a:pt x="564" y="66"/>
                                  </a:cubicBezTo>
                                  <a:cubicBezTo>
                                    <a:pt x="564" y="66"/>
                                    <a:pt x="565" y="68"/>
                                    <a:pt x="565" y="68"/>
                                  </a:cubicBezTo>
                                  <a:cubicBezTo>
                                    <a:pt x="566" y="68"/>
                                    <a:pt x="567" y="68"/>
                                    <a:pt x="567" y="68"/>
                                  </a:cubicBezTo>
                                  <a:cubicBezTo>
                                    <a:pt x="567" y="68"/>
                                    <a:pt x="568" y="67"/>
                                    <a:pt x="569" y="67"/>
                                  </a:cubicBezTo>
                                  <a:cubicBezTo>
                                    <a:pt x="569" y="66"/>
                                    <a:pt x="570" y="66"/>
                                    <a:pt x="571" y="66"/>
                                  </a:cubicBezTo>
                                  <a:cubicBezTo>
                                    <a:pt x="571" y="64"/>
                                    <a:pt x="571" y="62"/>
                                    <a:pt x="568" y="62"/>
                                  </a:cubicBezTo>
                                  <a:cubicBezTo>
                                    <a:pt x="568" y="62"/>
                                    <a:pt x="567" y="63"/>
                                    <a:pt x="566" y="63"/>
                                  </a:cubicBezTo>
                                  <a:cubicBezTo>
                                    <a:pt x="566" y="63"/>
                                    <a:pt x="565" y="61"/>
                                    <a:pt x="565" y="61"/>
                                  </a:cubicBezTo>
                                  <a:cubicBezTo>
                                    <a:pt x="564" y="61"/>
                                    <a:pt x="564" y="61"/>
                                    <a:pt x="563" y="61"/>
                                  </a:cubicBezTo>
                                  <a:close/>
                                  <a:moveTo>
                                    <a:pt x="583" y="61"/>
                                  </a:moveTo>
                                  <a:cubicBezTo>
                                    <a:pt x="583" y="62"/>
                                    <a:pt x="583" y="64"/>
                                    <a:pt x="583" y="65"/>
                                  </a:cubicBezTo>
                                  <a:cubicBezTo>
                                    <a:pt x="583" y="65"/>
                                    <a:pt x="586" y="67"/>
                                    <a:pt x="586" y="67"/>
                                  </a:cubicBezTo>
                                  <a:cubicBezTo>
                                    <a:pt x="587" y="67"/>
                                    <a:pt x="588" y="67"/>
                                    <a:pt x="589" y="67"/>
                                  </a:cubicBezTo>
                                  <a:cubicBezTo>
                                    <a:pt x="590" y="67"/>
                                    <a:pt x="590" y="68"/>
                                    <a:pt x="590" y="68"/>
                                  </a:cubicBezTo>
                                  <a:cubicBezTo>
                                    <a:pt x="591" y="68"/>
                                    <a:pt x="594" y="68"/>
                                    <a:pt x="595" y="67"/>
                                  </a:cubicBezTo>
                                  <a:cubicBezTo>
                                    <a:pt x="595" y="67"/>
                                    <a:pt x="595" y="66"/>
                                    <a:pt x="595" y="66"/>
                                  </a:cubicBezTo>
                                  <a:cubicBezTo>
                                    <a:pt x="596" y="65"/>
                                    <a:pt x="598" y="65"/>
                                    <a:pt x="599" y="65"/>
                                  </a:cubicBezTo>
                                  <a:cubicBezTo>
                                    <a:pt x="598" y="64"/>
                                    <a:pt x="598" y="64"/>
                                    <a:pt x="598" y="64"/>
                                  </a:cubicBezTo>
                                  <a:cubicBezTo>
                                    <a:pt x="598" y="64"/>
                                    <a:pt x="598" y="63"/>
                                    <a:pt x="598" y="63"/>
                                  </a:cubicBezTo>
                                  <a:cubicBezTo>
                                    <a:pt x="596" y="62"/>
                                    <a:pt x="594" y="63"/>
                                    <a:pt x="593" y="62"/>
                                  </a:cubicBezTo>
                                  <a:cubicBezTo>
                                    <a:pt x="592" y="62"/>
                                    <a:pt x="591" y="61"/>
                                    <a:pt x="591" y="61"/>
                                  </a:cubicBezTo>
                                  <a:cubicBezTo>
                                    <a:pt x="590" y="61"/>
                                    <a:pt x="589" y="62"/>
                                    <a:pt x="588" y="62"/>
                                  </a:cubicBezTo>
                                  <a:cubicBezTo>
                                    <a:pt x="586" y="62"/>
                                    <a:pt x="585" y="62"/>
                                    <a:pt x="583" y="61"/>
                                  </a:cubicBezTo>
                                  <a:close/>
                                  <a:moveTo>
                                    <a:pt x="551" y="73"/>
                                  </a:moveTo>
                                  <a:cubicBezTo>
                                    <a:pt x="551" y="73"/>
                                    <a:pt x="550" y="73"/>
                                    <a:pt x="550" y="74"/>
                                  </a:cubicBezTo>
                                  <a:cubicBezTo>
                                    <a:pt x="550" y="75"/>
                                    <a:pt x="551" y="74"/>
                                    <a:pt x="551" y="75"/>
                                  </a:cubicBezTo>
                                  <a:cubicBezTo>
                                    <a:pt x="551" y="75"/>
                                    <a:pt x="552" y="76"/>
                                    <a:pt x="552" y="76"/>
                                  </a:cubicBezTo>
                                  <a:cubicBezTo>
                                    <a:pt x="552" y="75"/>
                                    <a:pt x="552" y="75"/>
                                    <a:pt x="553" y="75"/>
                                  </a:cubicBezTo>
                                  <a:cubicBezTo>
                                    <a:pt x="553" y="75"/>
                                    <a:pt x="553" y="74"/>
                                    <a:pt x="552" y="74"/>
                                  </a:cubicBezTo>
                                  <a:cubicBezTo>
                                    <a:pt x="552" y="74"/>
                                    <a:pt x="552" y="73"/>
                                    <a:pt x="552" y="73"/>
                                  </a:cubicBezTo>
                                  <a:cubicBezTo>
                                    <a:pt x="552" y="73"/>
                                    <a:pt x="551" y="73"/>
                                    <a:pt x="551" y="73"/>
                                  </a:cubicBezTo>
                                  <a:close/>
                                  <a:moveTo>
                                    <a:pt x="558" y="74"/>
                                  </a:moveTo>
                                  <a:cubicBezTo>
                                    <a:pt x="558" y="74"/>
                                    <a:pt x="557" y="75"/>
                                    <a:pt x="557" y="75"/>
                                  </a:cubicBezTo>
                                  <a:cubicBezTo>
                                    <a:pt x="556" y="76"/>
                                    <a:pt x="554" y="76"/>
                                    <a:pt x="553" y="77"/>
                                  </a:cubicBezTo>
                                  <a:cubicBezTo>
                                    <a:pt x="553" y="77"/>
                                    <a:pt x="553" y="78"/>
                                    <a:pt x="552" y="79"/>
                                  </a:cubicBezTo>
                                  <a:cubicBezTo>
                                    <a:pt x="551" y="79"/>
                                    <a:pt x="550" y="79"/>
                                    <a:pt x="550" y="79"/>
                                  </a:cubicBezTo>
                                  <a:cubicBezTo>
                                    <a:pt x="550" y="80"/>
                                    <a:pt x="550" y="80"/>
                                    <a:pt x="550" y="80"/>
                                  </a:cubicBezTo>
                                  <a:cubicBezTo>
                                    <a:pt x="551" y="80"/>
                                    <a:pt x="552" y="80"/>
                                    <a:pt x="552" y="80"/>
                                  </a:cubicBezTo>
                                  <a:cubicBezTo>
                                    <a:pt x="553" y="80"/>
                                    <a:pt x="554" y="81"/>
                                    <a:pt x="554" y="81"/>
                                  </a:cubicBezTo>
                                  <a:cubicBezTo>
                                    <a:pt x="556" y="81"/>
                                    <a:pt x="556" y="81"/>
                                    <a:pt x="557" y="81"/>
                                  </a:cubicBezTo>
                                  <a:cubicBezTo>
                                    <a:pt x="558" y="81"/>
                                    <a:pt x="558" y="82"/>
                                    <a:pt x="559" y="82"/>
                                  </a:cubicBezTo>
                                  <a:cubicBezTo>
                                    <a:pt x="561" y="82"/>
                                    <a:pt x="564" y="82"/>
                                    <a:pt x="566" y="82"/>
                                  </a:cubicBezTo>
                                  <a:cubicBezTo>
                                    <a:pt x="566" y="81"/>
                                    <a:pt x="567" y="80"/>
                                    <a:pt x="566" y="78"/>
                                  </a:cubicBezTo>
                                  <a:cubicBezTo>
                                    <a:pt x="565" y="78"/>
                                    <a:pt x="564" y="78"/>
                                    <a:pt x="564" y="77"/>
                                  </a:cubicBezTo>
                                  <a:cubicBezTo>
                                    <a:pt x="563" y="77"/>
                                    <a:pt x="563" y="77"/>
                                    <a:pt x="563" y="76"/>
                                  </a:cubicBezTo>
                                  <a:cubicBezTo>
                                    <a:pt x="562" y="75"/>
                                    <a:pt x="561" y="75"/>
                                    <a:pt x="559" y="75"/>
                                  </a:cubicBezTo>
                                  <a:cubicBezTo>
                                    <a:pt x="559" y="75"/>
                                    <a:pt x="558" y="74"/>
                                    <a:pt x="558" y="74"/>
                                  </a:cubicBezTo>
                                  <a:close/>
                                  <a:moveTo>
                                    <a:pt x="735" y="97"/>
                                  </a:moveTo>
                                  <a:cubicBezTo>
                                    <a:pt x="734" y="98"/>
                                    <a:pt x="734" y="99"/>
                                    <a:pt x="732" y="99"/>
                                  </a:cubicBezTo>
                                  <a:cubicBezTo>
                                    <a:pt x="732" y="99"/>
                                    <a:pt x="731" y="99"/>
                                    <a:pt x="731" y="99"/>
                                  </a:cubicBezTo>
                                  <a:cubicBezTo>
                                    <a:pt x="729" y="101"/>
                                    <a:pt x="729" y="101"/>
                                    <a:pt x="729" y="101"/>
                                  </a:cubicBezTo>
                                  <a:cubicBezTo>
                                    <a:pt x="729" y="102"/>
                                    <a:pt x="729" y="102"/>
                                    <a:pt x="729" y="102"/>
                                  </a:cubicBezTo>
                                  <a:cubicBezTo>
                                    <a:pt x="731" y="103"/>
                                    <a:pt x="733" y="103"/>
                                    <a:pt x="735" y="103"/>
                                  </a:cubicBezTo>
                                  <a:cubicBezTo>
                                    <a:pt x="735" y="103"/>
                                    <a:pt x="736" y="102"/>
                                    <a:pt x="737" y="102"/>
                                  </a:cubicBezTo>
                                  <a:cubicBezTo>
                                    <a:pt x="738" y="102"/>
                                    <a:pt x="738" y="102"/>
                                    <a:pt x="738" y="102"/>
                                  </a:cubicBezTo>
                                  <a:cubicBezTo>
                                    <a:pt x="739" y="103"/>
                                    <a:pt x="743" y="103"/>
                                    <a:pt x="744" y="103"/>
                                  </a:cubicBezTo>
                                  <a:cubicBezTo>
                                    <a:pt x="744" y="102"/>
                                    <a:pt x="745" y="102"/>
                                    <a:pt x="744" y="101"/>
                                  </a:cubicBezTo>
                                  <a:cubicBezTo>
                                    <a:pt x="744" y="100"/>
                                    <a:pt x="743" y="99"/>
                                    <a:pt x="743" y="99"/>
                                  </a:cubicBezTo>
                                  <a:cubicBezTo>
                                    <a:pt x="742" y="99"/>
                                    <a:pt x="740" y="99"/>
                                    <a:pt x="738" y="99"/>
                                  </a:cubicBezTo>
                                  <a:cubicBezTo>
                                    <a:pt x="737" y="98"/>
                                    <a:pt x="736" y="97"/>
                                    <a:pt x="735" y="97"/>
                                  </a:cubicBezTo>
                                  <a:close/>
                                  <a:moveTo>
                                    <a:pt x="681" y="105"/>
                                  </a:moveTo>
                                  <a:cubicBezTo>
                                    <a:pt x="680" y="105"/>
                                    <a:pt x="680" y="105"/>
                                    <a:pt x="680" y="106"/>
                                  </a:cubicBezTo>
                                  <a:cubicBezTo>
                                    <a:pt x="679" y="106"/>
                                    <a:pt x="680" y="107"/>
                                    <a:pt x="679" y="107"/>
                                  </a:cubicBezTo>
                                  <a:cubicBezTo>
                                    <a:pt x="681" y="108"/>
                                    <a:pt x="682" y="109"/>
                                    <a:pt x="684" y="108"/>
                                  </a:cubicBezTo>
                                  <a:cubicBezTo>
                                    <a:pt x="684" y="108"/>
                                    <a:pt x="684" y="107"/>
                                    <a:pt x="684" y="107"/>
                                  </a:cubicBezTo>
                                  <a:lnTo>
                                    <a:pt x="681" y="105"/>
                                  </a:lnTo>
                                  <a:close/>
                                  <a:moveTo>
                                    <a:pt x="71" y="161"/>
                                  </a:moveTo>
                                  <a:cubicBezTo>
                                    <a:pt x="71" y="161"/>
                                    <a:pt x="72" y="162"/>
                                    <a:pt x="72" y="162"/>
                                  </a:cubicBezTo>
                                  <a:cubicBezTo>
                                    <a:pt x="73" y="162"/>
                                    <a:pt x="74" y="162"/>
                                    <a:pt x="75" y="162"/>
                                  </a:cubicBezTo>
                                  <a:cubicBezTo>
                                    <a:pt x="75" y="162"/>
                                    <a:pt x="76" y="162"/>
                                    <a:pt x="76" y="163"/>
                                  </a:cubicBezTo>
                                  <a:cubicBezTo>
                                    <a:pt x="76" y="164"/>
                                    <a:pt x="75" y="165"/>
                                    <a:pt x="76" y="167"/>
                                  </a:cubicBezTo>
                                  <a:cubicBezTo>
                                    <a:pt x="76" y="167"/>
                                    <a:pt x="77" y="168"/>
                                    <a:pt x="78" y="168"/>
                                  </a:cubicBezTo>
                                  <a:cubicBezTo>
                                    <a:pt x="78" y="168"/>
                                    <a:pt x="79" y="170"/>
                                    <a:pt x="79" y="170"/>
                                  </a:cubicBezTo>
                                  <a:cubicBezTo>
                                    <a:pt x="78" y="171"/>
                                    <a:pt x="78" y="171"/>
                                    <a:pt x="78" y="172"/>
                                  </a:cubicBezTo>
                                  <a:cubicBezTo>
                                    <a:pt x="78" y="172"/>
                                    <a:pt x="77" y="173"/>
                                    <a:pt x="77" y="173"/>
                                  </a:cubicBezTo>
                                  <a:cubicBezTo>
                                    <a:pt x="77" y="173"/>
                                    <a:pt x="77" y="173"/>
                                    <a:pt x="77" y="173"/>
                                  </a:cubicBezTo>
                                  <a:cubicBezTo>
                                    <a:pt x="76" y="173"/>
                                    <a:pt x="75" y="172"/>
                                    <a:pt x="75" y="172"/>
                                  </a:cubicBezTo>
                                  <a:cubicBezTo>
                                    <a:pt x="75" y="171"/>
                                    <a:pt x="74" y="170"/>
                                    <a:pt x="73" y="170"/>
                                  </a:cubicBezTo>
                                  <a:cubicBezTo>
                                    <a:pt x="73" y="170"/>
                                    <a:pt x="73" y="170"/>
                                    <a:pt x="72" y="170"/>
                                  </a:cubicBezTo>
                                  <a:cubicBezTo>
                                    <a:pt x="72" y="169"/>
                                    <a:pt x="72" y="169"/>
                                    <a:pt x="72" y="168"/>
                                  </a:cubicBezTo>
                                  <a:cubicBezTo>
                                    <a:pt x="72" y="168"/>
                                    <a:pt x="70" y="168"/>
                                    <a:pt x="70" y="167"/>
                                  </a:cubicBezTo>
                                  <a:cubicBezTo>
                                    <a:pt x="70" y="167"/>
                                    <a:pt x="70" y="166"/>
                                    <a:pt x="70" y="166"/>
                                  </a:cubicBezTo>
                                  <a:cubicBezTo>
                                    <a:pt x="70" y="167"/>
                                    <a:pt x="71" y="166"/>
                                    <a:pt x="71" y="166"/>
                                  </a:cubicBezTo>
                                  <a:cubicBezTo>
                                    <a:pt x="71" y="167"/>
                                    <a:pt x="71" y="167"/>
                                    <a:pt x="72" y="167"/>
                                  </a:cubicBezTo>
                                  <a:cubicBezTo>
                                    <a:pt x="72" y="170"/>
                                    <a:pt x="72" y="167"/>
                                    <a:pt x="71" y="166"/>
                                  </a:cubicBezTo>
                                  <a:cubicBezTo>
                                    <a:pt x="72" y="166"/>
                                    <a:pt x="72" y="166"/>
                                    <a:pt x="72" y="166"/>
                                  </a:cubicBezTo>
                                  <a:cubicBezTo>
                                    <a:pt x="72" y="166"/>
                                    <a:pt x="72" y="166"/>
                                    <a:pt x="72" y="166"/>
                                  </a:cubicBezTo>
                                  <a:cubicBezTo>
                                    <a:pt x="75" y="165"/>
                                    <a:pt x="73" y="168"/>
                                    <a:pt x="74" y="163"/>
                                  </a:cubicBezTo>
                                  <a:cubicBezTo>
                                    <a:pt x="74" y="163"/>
                                    <a:pt x="73" y="163"/>
                                    <a:pt x="72" y="163"/>
                                  </a:cubicBezTo>
                                  <a:cubicBezTo>
                                    <a:pt x="72" y="163"/>
                                    <a:pt x="72" y="163"/>
                                    <a:pt x="72" y="163"/>
                                  </a:cubicBezTo>
                                  <a:cubicBezTo>
                                    <a:pt x="71" y="163"/>
                                    <a:pt x="71" y="163"/>
                                    <a:pt x="71" y="163"/>
                                  </a:cubicBezTo>
                                  <a:cubicBezTo>
                                    <a:pt x="71" y="162"/>
                                    <a:pt x="71" y="162"/>
                                    <a:pt x="71" y="161"/>
                                  </a:cubicBezTo>
                                  <a:cubicBezTo>
                                    <a:pt x="70" y="161"/>
                                    <a:pt x="70" y="161"/>
                                    <a:pt x="71" y="161"/>
                                  </a:cubicBezTo>
                                  <a:close/>
                                  <a:moveTo>
                                    <a:pt x="53" y="167"/>
                                  </a:moveTo>
                                  <a:cubicBezTo>
                                    <a:pt x="54" y="167"/>
                                    <a:pt x="53" y="167"/>
                                    <a:pt x="53" y="167"/>
                                  </a:cubicBezTo>
                                  <a:cubicBezTo>
                                    <a:pt x="54" y="168"/>
                                    <a:pt x="55" y="167"/>
                                    <a:pt x="55" y="167"/>
                                  </a:cubicBezTo>
                                  <a:cubicBezTo>
                                    <a:pt x="56" y="168"/>
                                    <a:pt x="56" y="169"/>
                                    <a:pt x="56" y="169"/>
                                  </a:cubicBezTo>
                                  <a:cubicBezTo>
                                    <a:pt x="57" y="169"/>
                                    <a:pt x="57" y="169"/>
                                    <a:pt x="58" y="169"/>
                                  </a:cubicBezTo>
                                  <a:cubicBezTo>
                                    <a:pt x="60" y="171"/>
                                    <a:pt x="61" y="173"/>
                                    <a:pt x="62" y="176"/>
                                  </a:cubicBezTo>
                                  <a:cubicBezTo>
                                    <a:pt x="61" y="176"/>
                                    <a:pt x="61" y="175"/>
                                    <a:pt x="60" y="175"/>
                                  </a:cubicBezTo>
                                  <a:cubicBezTo>
                                    <a:pt x="60" y="176"/>
                                    <a:pt x="61" y="177"/>
                                    <a:pt x="60" y="177"/>
                                  </a:cubicBezTo>
                                  <a:cubicBezTo>
                                    <a:pt x="60" y="178"/>
                                    <a:pt x="59" y="177"/>
                                    <a:pt x="59" y="177"/>
                                  </a:cubicBezTo>
                                  <a:cubicBezTo>
                                    <a:pt x="57" y="177"/>
                                    <a:pt x="57" y="178"/>
                                    <a:pt x="56" y="179"/>
                                  </a:cubicBezTo>
                                  <a:cubicBezTo>
                                    <a:pt x="55" y="178"/>
                                    <a:pt x="55" y="178"/>
                                    <a:pt x="54" y="178"/>
                                  </a:cubicBezTo>
                                  <a:cubicBezTo>
                                    <a:pt x="54" y="178"/>
                                    <a:pt x="54" y="177"/>
                                    <a:pt x="54" y="176"/>
                                  </a:cubicBezTo>
                                  <a:cubicBezTo>
                                    <a:pt x="54" y="176"/>
                                    <a:pt x="52" y="175"/>
                                    <a:pt x="52" y="174"/>
                                  </a:cubicBezTo>
                                  <a:cubicBezTo>
                                    <a:pt x="51" y="173"/>
                                    <a:pt x="52" y="172"/>
                                    <a:pt x="51" y="172"/>
                                  </a:cubicBezTo>
                                  <a:cubicBezTo>
                                    <a:pt x="51" y="171"/>
                                    <a:pt x="50" y="171"/>
                                    <a:pt x="49" y="171"/>
                                  </a:cubicBezTo>
                                  <a:cubicBezTo>
                                    <a:pt x="49" y="170"/>
                                    <a:pt x="49" y="169"/>
                                    <a:pt x="49" y="169"/>
                                  </a:cubicBezTo>
                                  <a:cubicBezTo>
                                    <a:pt x="49" y="169"/>
                                    <a:pt x="49" y="169"/>
                                    <a:pt x="49" y="169"/>
                                  </a:cubicBezTo>
                                  <a:cubicBezTo>
                                    <a:pt x="50" y="169"/>
                                    <a:pt x="50" y="168"/>
                                    <a:pt x="50" y="168"/>
                                  </a:cubicBezTo>
                                  <a:cubicBezTo>
                                    <a:pt x="50" y="168"/>
                                    <a:pt x="51" y="168"/>
                                    <a:pt x="51" y="168"/>
                                  </a:cubicBezTo>
                                  <a:cubicBezTo>
                                    <a:pt x="51" y="168"/>
                                    <a:pt x="52" y="168"/>
                                    <a:pt x="52" y="168"/>
                                  </a:cubicBezTo>
                                  <a:cubicBezTo>
                                    <a:pt x="52" y="167"/>
                                    <a:pt x="52" y="167"/>
                                    <a:pt x="53" y="167"/>
                                  </a:cubicBezTo>
                                  <a:close/>
                                  <a:moveTo>
                                    <a:pt x="660" y="186"/>
                                  </a:moveTo>
                                  <a:cubicBezTo>
                                    <a:pt x="659" y="186"/>
                                    <a:pt x="659" y="187"/>
                                    <a:pt x="659" y="187"/>
                                  </a:cubicBezTo>
                                  <a:cubicBezTo>
                                    <a:pt x="658" y="187"/>
                                    <a:pt x="657" y="187"/>
                                    <a:pt x="657" y="188"/>
                                  </a:cubicBezTo>
                                  <a:cubicBezTo>
                                    <a:pt x="656" y="189"/>
                                    <a:pt x="657" y="190"/>
                                    <a:pt x="657" y="191"/>
                                  </a:cubicBezTo>
                                  <a:cubicBezTo>
                                    <a:pt x="655" y="190"/>
                                    <a:pt x="657" y="192"/>
                                    <a:pt x="657" y="192"/>
                                  </a:cubicBezTo>
                                  <a:cubicBezTo>
                                    <a:pt x="658" y="190"/>
                                    <a:pt x="659" y="189"/>
                                    <a:pt x="661" y="188"/>
                                  </a:cubicBezTo>
                                  <a:cubicBezTo>
                                    <a:pt x="661" y="187"/>
                                    <a:pt x="661" y="187"/>
                                    <a:pt x="660" y="186"/>
                                  </a:cubicBezTo>
                                  <a:close/>
                                  <a:moveTo>
                                    <a:pt x="40" y="194"/>
                                  </a:moveTo>
                                  <a:cubicBezTo>
                                    <a:pt x="40" y="194"/>
                                    <a:pt x="41" y="195"/>
                                    <a:pt x="40" y="195"/>
                                  </a:cubicBezTo>
                                  <a:cubicBezTo>
                                    <a:pt x="40" y="195"/>
                                    <a:pt x="39" y="194"/>
                                    <a:pt x="40" y="194"/>
                                  </a:cubicBezTo>
                                  <a:close/>
                                  <a:moveTo>
                                    <a:pt x="411" y="211"/>
                                  </a:moveTo>
                                  <a:cubicBezTo>
                                    <a:pt x="411" y="211"/>
                                    <a:pt x="411" y="211"/>
                                    <a:pt x="411" y="211"/>
                                  </a:cubicBezTo>
                                  <a:cubicBezTo>
                                    <a:pt x="411" y="211"/>
                                    <a:pt x="412" y="212"/>
                                    <a:pt x="412" y="212"/>
                                  </a:cubicBezTo>
                                  <a:cubicBezTo>
                                    <a:pt x="412" y="213"/>
                                    <a:pt x="411" y="213"/>
                                    <a:pt x="411" y="213"/>
                                  </a:cubicBezTo>
                                  <a:cubicBezTo>
                                    <a:pt x="410" y="214"/>
                                    <a:pt x="410" y="218"/>
                                    <a:pt x="411" y="218"/>
                                  </a:cubicBezTo>
                                  <a:cubicBezTo>
                                    <a:pt x="411" y="218"/>
                                    <a:pt x="411" y="219"/>
                                    <a:pt x="411" y="220"/>
                                  </a:cubicBezTo>
                                  <a:cubicBezTo>
                                    <a:pt x="411" y="220"/>
                                    <a:pt x="410" y="221"/>
                                    <a:pt x="410" y="221"/>
                                  </a:cubicBezTo>
                                  <a:cubicBezTo>
                                    <a:pt x="409" y="222"/>
                                    <a:pt x="409" y="223"/>
                                    <a:pt x="409" y="223"/>
                                  </a:cubicBezTo>
                                  <a:cubicBezTo>
                                    <a:pt x="409" y="223"/>
                                    <a:pt x="409" y="223"/>
                                    <a:pt x="408" y="222"/>
                                  </a:cubicBezTo>
                                  <a:cubicBezTo>
                                    <a:pt x="408" y="223"/>
                                    <a:pt x="407" y="223"/>
                                    <a:pt x="407" y="223"/>
                                  </a:cubicBezTo>
                                  <a:cubicBezTo>
                                    <a:pt x="407" y="223"/>
                                    <a:pt x="407" y="224"/>
                                    <a:pt x="407" y="224"/>
                                  </a:cubicBezTo>
                                  <a:cubicBezTo>
                                    <a:pt x="407" y="224"/>
                                    <a:pt x="405" y="225"/>
                                    <a:pt x="407" y="225"/>
                                  </a:cubicBezTo>
                                  <a:cubicBezTo>
                                    <a:pt x="407" y="225"/>
                                    <a:pt x="407" y="225"/>
                                    <a:pt x="408" y="225"/>
                                  </a:cubicBezTo>
                                  <a:cubicBezTo>
                                    <a:pt x="408" y="225"/>
                                    <a:pt x="408" y="226"/>
                                    <a:pt x="408" y="226"/>
                                  </a:cubicBezTo>
                                  <a:cubicBezTo>
                                    <a:pt x="407" y="226"/>
                                    <a:pt x="406" y="226"/>
                                    <a:pt x="406" y="227"/>
                                  </a:cubicBezTo>
                                  <a:cubicBezTo>
                                    <a:pt x="405" y="227"/>
                                    <a:pt x="405" y="229"/>
                                    <a:pt x="405" y="229"/>
                                  </a:cubicBezTo>
                                  <a:cubicBezTo>
                                    <a:pt x="404" y="230"/>
                                    <a:pt x="402" y="229"/>
                                    <a:pt x="402" y="229"/>
                                  </a:cubicBezTo>
                                  <a:cubicBezTo>
                                    <a:pt x="402" y="230"/>
                                    <a:pt x="402" y="230"/>
                                    <a:pt x="402" y="230"/>
                                  </a:cubicBezTo>
                                  <a:cubicBezTo>
                                    <a:pt x="402" y="231"/>
                                    <a:pt x="399" y="233"/>
                                    <a:pt x="399" y="233"/>
                                  </a:cubicBezTo>
                                  <a:cubicBezTo>
                                    <a:pt x="398" y="233"/>
                                    <a:pt x="398" y="232"/>
                                    <a:pt x="397" y="232"/>
                                  </a:cubicBezTo>
                                  <a:cubicBezTo>
                                    <a:pt x="396" y="233"/>
                                    <a:pt x="395" y="234"/>
                                    <a:pt x="394" y="235"/>
                                  </a:cubicBezTo>
                                  <a:cubicBezTo>
                                    <a:pt x="394" y="236"/>
                                    <a:pt x="394" y="237"/>
                                    <a:pt x="394" y="237"/>
                                  </a:cubicBezTo>
                                  <a:cubicBezTo>
                                    <a:pt x="393" y="237"/>
                                    <a:pt x="393" y="237"/>
                                    <a:pt x="393" y="237"/>
                                  </a:cubicBezTo>
                                  <a:cubicBezTo>
                                    <a:pt x="393" y="237"/>
                                    <a:pt x="392" y="238"/>
                                    <a:pt x="392" y="238"/>
                                  </a:cubicBezTo>
                                  <a:cubicBezTo>
                                    <a:pt x="391" y="239"/>
                                    <a:pt x="389" y="241"/>
                                    <a:pt x="386" y="240"/>
                                  </a:cubicBezTo>
                                  <a:cubicBezTo>
                                    <a:pt x="385" y="240"/>
                                    <a:pt x="384" y="239"/>
                                    <a:pt x="383" y="239"/>
                                  </a:cubicBezTo>
                                  <a:cubicBezTo>
                                    <a:pt x="383" y="238"/>
                                    <a:pt x="383" y="238"/>
                                    <a:pt x="383" y="238"/>
                                  </a:cubicBezTo>
                                  <a:cubicBezTo>
                                    <a:pt x="387" y="238"/>
                                    <a:pt x="388" y="237"/>
                                    <a:pt x="390" y="235"/>
                                  </a:cubicBezTo>
                                  <a:cubicBezTo>
                                    <a:pt x="391" y="234"/>
                                    <a:pt x="392" y="233"/>
                                    <a:pt x="392" y="233"/>
                                  </a:cubicBezTo>
                                  <a:cubicBezTo>
                                    <a:pt x="393" y="232"/>
                                    <a:pt x="393" y="231"/>
                                    <a:pt x="394" y="230"/>
                                  </a:cubicBezTo>
                                  <a:cubicBezTo>
                                    <a:pt x="395" y="229"/>
                                    <a:pt x="396" y="230"/>
                                    <a:pt x="397" y="229"/>
                                  </a:cubicBezTo>
                                  <a:cubicBezTo>
                                    <a:pt x="398" y="228"/>
                                    <a:pt x="397" y="227"/>
                                    <a:pt x="398" y="227"/>
                                  </a:cubicBezTo>
                                  <a:cubicBezTo>
                                    <a:pt x="398" y="226"/>
                                    <a:pt x="399" y="226"/>
                                    <a:pt x="400" y="226"/>
                                  </a:cubicBezTo>
                                  <a:cubicBezTo>
                                    <a:pt x="401" y="225"/>
                                    <a:pt x="402" y="224"/>
                                    <a:pt x="402" y="223"/>
                                  </a:cubicBezTo>
                                  <a:cubicBezTo>
                                    <a:pt x="403" y="222"/>
                                    <a:pt x="404" y="222"/>
                                    <a:pt x="405" y="221"/>
                                  </a:cubicBezTo>
                                  <a:cubicBezTo>
                                    <a:pt x="405" y="221"/>
                                    <a:pt x="405" y="220"/>
                                    <a:pt x="405" y="219"/>
                                  </a:cubicBezTo>
                                  <a:cubicBezTo>
                                    <a:pt x="405" y="219"/>
                                    <a:pt x="406" y="219"/>
                                    <a:pt x="407" y="218"/>
                                  </a:cubicBezTo>
                                  <a:cubicBezTo>
                                    <a:pt x="407" y="218"/>
                                    <a:pt x="407" y="217"/>
                                    <a:pt x="407" y="216"/>
                                  </a:cubicBezTo>
                                  <a:cubicBezTo>
                                    <a:pt x="407" y="216"/>
                                    <a:pt x="408" y="216"/>
                                    <a:pt x="408" y="215"/>
                                  </a:cubicBezTo>
                                  <a:cubicBezTo>
                                    <a:pt x="409" y="214"/>
                                    <a:pt x="409" y="213"/>
                                    <a:pt x="409" y="212"/>
                                  </a:cubicBezTo>
                                  <a:cubicBezTo>
                                    <a:pt x="409" y="212"/>
                                    <a:pt x="410" y="211"/>
                                    <a:pt x="411" y="211"/>
                                  </a:cubicBezTo>
                                  <a:close/>
                                  <a:moveTo>
                                    <a:pt x="538" y="216"/>
                                  </a:moveTo>
                                  <a:cubicBezTo>
                                    <a:pt x="536" y="218"/>
                                    <a:pt x="537" y="218"/>
                                    <a:pt x="539" y="219"/>
                                  </a:cubicBezTo>
                                  <a:cubicBezTo>
                                    <a:pt x="540" y="219"/>
                                    <a:pt x="540" y="218"/>
                                    <a:pt x="541" y="217"/>
                                  </a:cubicBezTo>
                                  <a:cubicBezTo>
                                    <a:pt x="540" y="217"/>
                                    <a:pt x="539" y="216"/>
                                    <a:pt x="538" y="216"/>
                                  </a:cubicBezTo>
                                  <a:close/>
                                  <a:moveTo>
                                    <a:pt x="563" y="221"/>
                                  </a:moveTo>
                                  <a:cubicBezTo>
                                    <a:pt x="563" y="221"/>
                                    <a:pt x="563" y="222"/>
                                    <a:pt x="563" y="222"/>
                                  </a:cubicBezTo>
                                  <a:cubicBezTo>
                                    <a:pt x="562" y="222"/>
                                    <a:pt x="561" y="222"/>
                                    <a:pt x="561" y="222"/>
                                  </a:cubicBezTo>
                                  <a:cubicBezTo>
                                    <a:pt x="562" y="225"/>
                                    <a:pt x="562" y="226"/>
                                    <a:pt x="562" y="228"/>
                                  </a:cubicBezTo>
                                  <a:cubicBezTo>
                                    <a:pt x="561" y="228"/>
                                    <a:pt x="560" y="229"/>
                                    <a:pt x="559" y="229"/>
                                  </a:cubicBezTo>
                                  <a:cubicBezTo>
                                    <a:pt x="559" y="230"/>
                                    <a:pt x="560" y="230"/>
                                    <a:pt x="559" y="231"/>
                                  </a:cubicBezTo>
                                  <a:cubicBezTo>
                                    <a:pt x="559" y="231"/>
                                    <a:pt x="558" y="231"/>
                                    <a:pt x="558" y="231"/>
                                  </a:cubicBezTo>
                                  <a:cubicBezTo>
                                    <a:pt x="558" y="233"/>
                                    <a:pt x="559" y="233"/>
                                    <a:pt x="559" y="234"/>
                                  </a:cubicBezTo>
                                  <a:cubicBezTo>
                                    <a:pt x="559" y="235"/>
                                    <a:pt x="558" y="236"/>
                                    <a:pt x="558" y="237"/>
                                  </a:cubicBezTo>
                                  <a:cubicBezTo>
                                    <a:pt x="558" y="237"/>
                                    <a:pt x="559" y="239"/>
                                    <a:pt x="559" y="239"/>
                                  </a:cubicBezTo>
                                  <a:cubicBezTo>
                                    <a:pt x="560" y="241"/>
                                    <a:pt x="559" y="242"/>
                                    <a:pt x="559" y="244"/>
                                  </a:cubicBezTo>
                                  <a:cubicBezTo>
                                    <a:pt x="559" y="244"/>
                                    <a:pt x="560" y="246"/>
                                    <a:pt x="560" y="246"/>
                                  </a:cubicBezTo>
                                  <a:cubicBezTo>
                                    <a:pt x="560" y="248"/>
                                    <a:pt x="559" y="250"/>
                                    <a:pt x="559" y="252"/>
                                  </a:cubicBezTo>
                                  <a:cubicBezTo>
                                    <a:pt x="559" y="253"/>
                                    <a:pt x="560" y="255"/>
                                    <a:pt x="559" y="255"/>
                                  </a:cubicBezTo>
                                  <a:cubicBezTo>
                                    <a:pt x="559" y="255"/>
                                    <a:pt x="559" y="256"/>
                                    <a:pt x="559" y="256"/>
                                  </a:cubicBezTo>
                                  <a:cubicBezTo>
                                    <a:pt x="559" y="257"/>
                                    <a:pt x="560" y="259"/>
                                    <a:pt x="560" y="260"/>
                                  </a:cubicBezTo>
                                  <a:cubicBezTo>
                                    <a:pt x="560" y="261"/>
                                    <a:pt x="560" y="263"/>
                                    <a:pt x="559" y="264"/>
                                  </a:cubicBezTo>
                                  <a:cubicBezTo>
                                    <a:pt x="559" y="264"/>
                                    <a:pt x="559" y="264"/>
                                    <a:pt x="559" y="264"/>
                                  </a:cubicBezTo>
                                  <a:cubicBezTo>
                                    <a:pt x="559" y="266"/>
                                    <a:pt x="559" y="266"/>
                                    <a:pt x="559" y="268"/>
                                  </a:cubicBezTo>
                                  <a:cubicBezTo>
                                    <a:pt x="558" y="268"/>
                                    <a:pt x="558" y="268"/>
                                    <a:pt x="558" y="268"/>
                                  </a:cubicBezTo>
                                  <a:cubicBezTo>
                                    <a:pt x="558" y="270"/>
                                    <a:pt x="558" y="271"/>
                                    <a:pt x="558" y="272"/>
                                  </a:cubicBezTo>
                                  <a:cubicBezTo>
                                    <a:pt x="558" y="272"/>
                                    <a:pt x="559" y="272"/>
                                    <a:pt x="559" y="272"/>
                                  </a:cubicBezTo>
                                  <a:cubicBezTo>
                                    <a:pt x="559" y="272"/>
                                    <a:pt x="559" y="272"/>
                                    <a:pt x="559" y="271"/>
                                  </a:cubicBezTo>
                                  <a:cubicBezTo>
                                    <a:pt x="560" y="270"/>
                                    <a:pt x="560" y="269"/>
                                    <a:pt x="560" y="268"/>
                                  </a:cubicBezTo>
                                  <a:cubicBezTo>
                                    <a:pt x="561" y="268"/>
                                    <a:pt x="561" y="268"/>
                                    <a:pt x="562" y="268"/>
                                  </a:cubicBezTo>
                                  <a:cubicBezTo>
                                    <a:pt x="562" y="269"/>
                                    <a:pt x="562" y="269"/>
                                    <a:pt x="562" y="269"/>
                                  </a:cubicBezTo>
                                  <a:cubicBezTo>
                                    <a:pt x="562" y="270"/>
                                    <a:pt x="563" y="270"/>
                                    <a:pt x="563" y="270"/>
                                  </a:cubicBezTo>
                                  <a:cubicBezTo>
                                    <a:pt x="563" y="270"/>
                                    <a:pt x="563" y="271"/>
                                    <a:pt x="564" y="271"/>
                                  </a:cubicBezTo>
                                  <a:cubicBezTo>
                                    <a:pt x="564" y="271"/>
                                    <a:pt x="564" y="272"/>
                                    <a:pt x="564" y="273"/>
                                  </a:cubicBezTo>
                                  <a:cubicBezTo>
                                    <a:pt x="565" y="272"/>
                                    <a:pt x="565" y="272"/>
                                    <a:pt x="565" y="272"/>
                                  </a:cubicBezTo>
                                  <a:cubicBezTo>
                                    <a:pt x="565" y="271"/>
                                    <a:pt x="565" y="269"/>
                                    <a:pt x="565" y="268"/>
                                  </a:cubicBezTo>
                                  <a:cubicBezTo>
                                    <a:pt x="563" y="268"/>
                                    <a:pt x="563" y="268"/>
                                    <a:pt x="563" y="268"/>
                                  </a:cubicBezTo>
                                  <a:cubicBezTo>
                                    <a:pt x="563" y="266"/>
                                    <a:pt x="561" y="264"/>
                                    <a:pt x="562" y="262"/>
                                  </a:cubicBezTo>
                                  <a:cubicBezTo>
                                    <a:pt x="562" y="260"/>
                                    <a:pt x="563" y="258"/>
                                    <a:pt x="563" y="256"/>
                                  </a:cubicBezTo>
                                  <a:cubicBezTo>
                                    <a:pt x="564" y="255"/>
                                    <a:pt x="563" y="254"/>
                                    <a:pt x="564" y="253"/>
                                  </a:cubicBezTo>
                                  <a:cubicBezTo>
                                    <a:pt x="565" y="248"/>
                                    <a:pt x="569" y="252"/>
                                    <a:pt x="570" y="253"/>
                                  </a:cubicBezTo>
                                  <a:cubicBezTo>
                                    <a:pt x="570" y="252"/>
                                    <a:pt x="570" y="252"/>
                                    <a:pt x="570" y="251"/>
                                  </a:cubicBezTo>
                                  <a:cubicBezTo>
                                    <a:pt x="569" y="251"/>
                                    <a:pt x="569" y="251"/>
                                    <a:pt x="569" y="251"/>
                                  </a:cubicBezTo>
                                  <a:cubicBezTo>
                                    <a:pt x="568" y="250"/>
                                    <a:pt x="569" y="249"/>
                                    <a:pt x="568" y="249"/>
                                  </a:cubicBezTo>
                                  <a:cubicBezTo>
                                    <a:pt x="568" y="249"/>
                                    <a:pt x="567" y="249"/>
                                    <a:pt x="567" y="249"/>
                                  </a:cubicBezTo>
                                  <a:cubicBezTo>
                                    <a:pt x="565" y="247"/>
                                    <a:pt x="565" y="247"/>
                                    <a:pt x="565" y="247"/>
                                  </a:cubicBezTo>
                                  <a:cubicBezTo>
                                    <a:pt x="565" y="245"/>
                                    <a:pt x="566" y="245"/>
                                    <a:pt x="566" y="244"/>
                                  </a:cubicBezTo>
                                  <a:cubicBezTo>
                                    <a:pt x="567" y="243"/>
                                    <a:pt x="565" y="241"/>
                                    <a:pt x="565" y="241"/>
                                  </a:cubicBezTo>
                                  <a:cubicBezTo>
                                    <a:pt x="565" y="240"/>
                                    <a:pt x="566" y="238"/>
                                    <a:pt x="566" y="236"/>
                                  </a:cubicBezTo>
                                  <a:cubicBezTo>
                                    <a:pt x="566" y="236"/>
                                    <a:pt x="564" y="236"/>
                                    <a:pt x="565" y="236"/>
                                  </a:cubicBezTo>
                                  <a:cubicBezTo>
                                    <a:pt x="565" y="235"/>
                                    <a:pt x="566" y="233"/>
                                    <a:pt x="566" y="233"/>
                                  </a:cubicBezTo>
                                  <a:cubicBezTo>
                                    <a:pt x="566" y="230"/>
                                    <a:pt x="564" y="230"/>
                                    <a:pt x="564" y="228"/>
                                  </a:cubicBezTo>
                                  <a:cubicBezTo>
                                    <a:pt x="563" y="226"/>
                                    <a:pt x="565" y="226"/>
                                    <a:pt x="565" y="223"/>
                                  </a:cubicBezTo>
                                  <a:cubicBezTo>
                                    <a:pt x="565" y="223"/>
                                    <a:pt x="564" y="221"/>
                                    <a:pt x="563" y="221"/>
                                  </a:cubicBezTo>
                                  <a:close/>
                                  <a:moveTo>
                                    <a:pt x="623" y="243"/>
                                  </a:moveTo>
                                  <a:cubicBezTo>
                                    <a:pt x="623" y="243"/>
                                    <a:pt x="622" y="244"/>
                                    <a:pt x="622" y="244"/>
                                  </a:cubicBezTo>
                                  <a:cubicBezTo>
                                    <a:pt x="620" y="244"/>
                                    <a:pt x="619" y="244"/>
                                    <a:pt x="620" y="245"/>
                                  </a:cubicBezTo>
                                  <a:cubicBezTo>
                                    <a:pt x="620" y="245"/>
                                    <a:pt x="620" y="246"/>
                                    <a:pt x="621" y="245"/>
                                  </a:cubicBezTo>
                                  <a:cubicBezTo>
                                    <a:pt x="621" y="245"/>
                                    <a:pt x="625" y="242"/>
                                    <a:pt x="623" y="243"/>
                                  </a:cubicBezTo>
                                  <a:close/>
                                  <a:moveTo>
                                    <a:pt x="617" y="249"/>
                                  </a:moveTo>
                                  <a:cubicBezTo>
                                    <a:pt x="616" y="250"/>
                                    <a:pt x="616" y="250"/>
                                    <a:pt x="616" y="250"/>
                                  </a:cubicBezTo>
                                  <a:cubicBezTo>
                                    <a:pt x="617" y="250"/>
                                    <a:pt x="617" y="250"/>
                                    <a:pt x="617" y="251"/>
                                  </a:cubicBezTo>
                                  <a:cubicBezTo>
                                    <a:pt x="617" y="251"/>
                                    <a:pt x="618" y="249"/>
                                    <a:pt x="617" y="249"/>
                                  </a:cubicBezTo>
                                  <a:close/>
                                  <a:moveTo>
                                    <a:pt x="614" y="254"/>
                                  </a:moveTo>
                                  <a:cubicBezTo>
                                    <a:pt x="614" y="254"/>
                                    <a:pt x="614" y="254"/>
                                    <a:pt x="614" y="254"/>
                                  </a:cubicBezTo>
                                  <a:cubicBezTo>
                                    <a:pt x="614" y="254"/>
                                    <a:pt x="614" y="254"/>
                                    <a:pt x="614" y="254"/>
                                  </a:cubicBezTo>
                                  <a:close/>
                                  <a:moveTo>
                                    <a:pt x="604" y="265"/>
                                  </a:moveTo>
                                  <a:cubicBezTo>
                                    <a:pt x="603" y="265"/>
                                    <a:pt x="603" y="266"/>
                                    <a:pt x="603" y="266"/>
                                  </a:cubicBezTo>
                                  <a:cubicBezTo>
                                    <a:pt x="600" y="270"/>
                                    <a:pt x="604" y="266"/>
                                    <a:pt x="604" y="266"/>
                                  </a:cubicBezTo>
                                  <a:cubicBezTo>
                                    <a:pt x="605" y="265"/>
                                    <a:pt x="604" y="265"/>
                                    <a:pt x="604" y="265"/>
                                  </a:cubicBezTo>
                                  <a:close/>
                                  <a:moveTo>
                                    <a:pt x="596" y="270"/>
                                  </a:moveTo>
                                  <a:cubicBezTo>
                                    <a:pt x="595" y="270"/>
                                    <a:pt x="595" y="271"/>
                                    <a:pt x="594" y="272"/>
                                  </a:cubicBezTo>
                                  <a:cubicBezTo>
                                    <a:pt x="594" y="272"/>
                                    <a:pt x="594" y="272"/>
                                    <a:pt x="594" y="272"/>
                                  </a:cubicBezTo>
                                  <a:cubicBezTo>
                                    <a:pt x="593" y="272"/>
                                    <a:pt x="594" y="273"/>
                                    <a:pt x="594" y="273"/>
                                  </a:cubicBezTo>
                                  <a:cubicBezTo>
                                    <a:pt x="594" y="273"/>
                                    <a:pt x="592" y="275"/>
                                    <a:pt x="593" y="275"/>
                                  </a:cubicBezTo>
                                  <a:cubicBezTo>
                                    <a:pt x="594" y="274"/>
                                    <a:pt x="596" y="272"/>
                                    <a:pt x="596" y="271"/>
                                  </a:cubicBezTo>
                                  <a:cubicBezTo>
                                    <a:pt x="596" y="271"/>
                                    <a:pt x="597" y="270"/>
                                    <a:pt x="596" y="270"/>
                                  </a:cubicBezTo>
                                  <a:close/>
                                  <a:moveTo>
                                    <a:pt x="589" y="274"/>
                                  </a:moveTo>
                                  <a:cubicBezTo>
                                    <a:pt x="588" y="275"/>
                                    <a:pt x="588" y="276"/>
                                    <a:pt x="588" y="277"/>
                                  </a:cubicBezTo>
                                  <a:cubicBezTo>
                                    <a:pt x="587" y="277"/>
                                    <a:pt x="587" y="277"/>
                                    <a:pt x="587" y="277"/>
                                  </a:cubicBezTo>
                                  <a:cubicBezTo>
                                    <a:pt x="586" y="277"/>
                                    <a:pt x="586" y="277"/>
                                    <a:pt x="585" y="277"/>
                                  </a:cubicBezTo>
                                  <a:cubicBezTo>
                                    <a:pt x="585" y="277"/>
                                    <a:pt x="585" y="278"/>
                                    <a:pt x="585" y="278"/>
                                  </a:cubicBezTo>
                                  <a:cubicBezTo>
                                    <a:pt x="584" y="278"/>
                                    <a:pt x="583" y="278"/>
                                    <a:pt x="583" y="278"/>
                                  </a:cubicBezTo>
                                  <a:cubicBezTo>
                                    <a:pt x="583" y="279"/>
                                    <a:pt x="583" y="279"/>
                                    <a:pt x="583" y="279"/>
                                  </a:cubicBezTo>
                                  <a:cubicBezTo>
                                    <a:pt x="583" y="279"/>
                                    <a:pt x="582" y="280"/>
                                    <a:pt x="581" y="280"/>
                                  </a:cubicBezTo>
                                  <a:cubicBezTo>
                                    <a:pt x="580" y="281"/>
                                    <a:pt x="581" y="281"/>
                                    <a:pt x="582" y="281"/>
                                  </a:cubicBezTo>
                                  <a:cubicBezTo>
                                    <a:pt x="582" y="281"/>
                                    <a:pt x="583" y="280"/>
                                    <a:pt x="583" y="280"/>
                                  </a:cubicBezTo>
                                  <a:cubicBezTo>
                                    <a:pt x="584" y="279"/>
                                    <a:pt x="585" y="279"/>
                                    <a:pt x="585" y="279"/>
                                  </a:cubicBezTo>
                                  <a:cubicBezTo>
                                    <a:pt x="586" y="279"/>
                                    <a:pt x="586" y="278"/>
                                    <a:pt x="586" y="278"/>
                                  </a:cubicBezTo>
                                  <a:cubicBezTo>
                                    <a:pt x="587" y="278"/>
                                    <a:pt x="588" y="278"/>
                                    <a:pt x="589" y="277"/>
                                  </a:cubicBezTo>
                                  <a:cubicBezTo>
                                    <a:pt x="589" y="277"/>
                                    <a:pt x="589" y="276"/>
                                    <a:pt x="589" y="274"/>
                                  </a:cubicBezTo>
                                  <a:close/>
                                  <a:moveTo>
                                    <a:pt x="578" y="282"/>
                                  </a:moveTo>
                                  <a:cubicBezTo>
                                    <a:pt x="577" y="283"/>
                                    <a:pt x="576" y="283"/>
                                    <a:pt x="576" y="284"/>
                                  </a:cubicBezTo>
                                  <a:cubicBezTo>
                                    <a:pt x="576" y="284"/>
                                    <a:pt x="574" y="287"/>
                                    <a:pt x="576" y="286"/>
                                  </a:cubicBezTo>
                                  <a:cubicBezTo>
                                    <a:pt x="576" y="286"/>
                                    <a:pt x="576" y="285"/>
                                    <a:pt x="577" y="284"/>
                                  </a:cubicBezTo>
                                  <a:cubicBezTo>
                                    <a:pt x="577" y="284"/>
                                    <a:pt x="578" y="283"/>
                                    <a:pt x="579" y="283"/>
                                  </a:cubicBezTo>
                                  <a:cubicBezTo>
                                    <a:pt x="579" y="283"/>
                                    <a:pt x="579" y="283"/>
                                    <a:pt x="579" y="283"/>
                                  </a:cubicBezTo>
                                  <a:cubicBezTo>
                                    <a:pt x="579" y="282"/>
                                    <a:pt x="579" y="282"/>
                                    <a:pt x="579" y="282"/>
                                  </a:cubicBezTo>
                                  <a:cubicBezTo>
                                    <a:pt x="579" y="282"/>
                                    <a:pt x="578" y="282"/>
                                    <a:pt x="578" y="282"/>
                                  </a:cubicBezTo>
                                  <a:close/>
                                  <a:moveTo>
                                    <a:pt x="580" y="285"/>
                                  </a:moveTo>
                                  <a:cubicBezTo>
                                    <a:pt x="580" y="285"/>
                                    <a:pt x="580" y="286"/>
                                    <a:pt x="580" y="286"/>
                                  </a:cubicBezTo>
                                  <a:cubicBezTo>
                                    <a:pt x="581" y="287"/>
                                    <a:pt x="581" y="286"/>
                                    <a:pt x="581" y="286"/>
                                  </a:cubicBezTo>
                                  <a:cubicBezTo>
                                    <a:pt x="582" y="286"/>
                                    <a:pt x="580" y="286"/>
                                    <a:pt x="580" y="285"/>
                                  </a:cubicBezTo>
                                  <a:close/>
                                  <a:moveTo>
                                    <a:pt x="136" y="110"/>
                                  </a:moveTo>
                                  <a:cubicBezTo>
                                    <a:pt x="135" y="110"/>
                                    <a:pt x="134" y="111"/>
                                    <a:pt x="134" y="111"/>
                                  </a:cubicBezTo>
                                  <a:cubicBezTo>
                                    <a:pt x="134" y="111"/>
                                    <a:pt x="134" y="112"/>
                                    <a:pt x="134" y="112"/>
                                  </a:cubicBezTo>
                                  <a:cubicBezTo>
                                    <a:pt x="133" y="112"/>
                                    <a:pt x="134" y="113"/>
                                    <a:pt x="134" y="113"/>
                                  </a:cubicBezTo>
                                  <a:cubicBezTo>
                                    <a:pt x="134" y="114"/>
                                    <a:pt x="134" y="114"/>
                                    <a:pt x="134" y="115"/>
                                  </a:cubicBezTo>
                                  <a:cubicBezTo>
                                    <a:pt x="134" y="115"/>
                                    <a:pt x="135" y="115"/>
                                    <a:pt x="136" y="115"/>
                                  </a:cubicBezTo>
                                  <a:cubicBezTo>
                                    <a:pt x="136" y="115"/>
                                    <a:pt x="137" y="116"/>
                                    <a:pt x="137" y="116"/>
                                  </a:cubicBezTo>
                                  <a:cubicBezTo>
                                    <a:pt x="138" y="115"/>
                                    <a:pt x="141" y="112"/>
                                    <a:pt x="139" y="111"/>
                                  </a:cubicBezTo>
                                  <a:cubicBezTo>
                                    <a:pt x="139" y="110"/>
                                    <a:pt x="137" y="110"/>
                                    <a:pt x="136" y="110"/>
                                  </a:cubicBezTo>
                                  <a:close/>
                                  <a:moveTo>
                                    <a:pt x="89" y="145"/>
                                  </a:moveTo>
                                  <a:cubicBezTo>
                                    <a:pt x="89" y="145"/>
                                    <a:pt x="89" y="146"/>
                                    <a:pt x="89" y="146"/>
                                  </a:cubicBezTo>
                                  <a:cubicBezTo>
                                    <a:pt x="88" y="147"/>
                                    <a:pt x="88" y="145"/>
                                    <a:pt x="89" y="145"/>
                                  </a:cubicBezTo>
                                  <a:close/>
                                  <a:moveTo>
                                    <a:pt x="68" y="153"/>
                                  </a:moveTo>
                                  <a:cubicBezTo>
                                    <a:pt x="69" y="153"/>
                                    <a:pt x="70" y="154"/>
                                    <a:pt x="71" y="155"/>
                                  </a:cubicBezTo>
                                  <a:cubicBezTo>
                                    <a:pt x="72" y="155"/>
                                    <a:pt x="72" y="155"/>
                                    <a:pt x="72" y="156"/>
                                  </a:cubicBezTo>
                                  <a:cubicBezTo>
                                    <a:pt x="74" y="155"/>
                                    <a:pt x="73" y="157"/>
                                    <a:pt x="73" y="157"/>
                                  </a:cubicBezTo>
                                  <a:cubicBezTo>
                                    <a:pt x="70" y="157"/>
                                    <a:pt x="70" y="157"/>
                                    <a:pt x="70" y="157"/>
                                  </a:cubicBezTo>
                                  <a:cubicBezTo>
                                    <a:pt x="69" y="156"/>
                                    <a:pt x="69" y="155"/>
                                    <a:pt x="69" y="155"/>
                                  </a:cubicBezTo>
                                  <a:cubicBezTo>
                                    <a:pt x="69" y="155"/>
                                    <a:pt x="67" y="153"/>
                                    <a:pt x="68" y="153"/>
                                  </a:cubicBezTo>
                                  <a:close/>
                                  <a:moveTo>
                                    <a:pt x="82" y="176"/>
                                  </a:moveTo>
                                  <a:cubicBezTo>
                                    <a:pt x="85" y="176"/>
                                    <a:pt x="85" y="178"/>
                                    <a:pt x="82" y="178"/>
                                  </a:cubicBezTo>
                                  <a:cubicBezTo>
                                    <a:pt x="80" y="177"/>
                                    <a:pt x="80" y="176"/>
                                    <a:pt x="82" y="176"/>
                                  </a:cubicBezTo>
                                  <a:close/>
                                  <a:moveTo>
                                    <a:pt x="84" y="184"/>
                                  </a:moveTo>
                                  <a:cubicBezTo>
                                    <a:pt x="84" y="184"/>
                                    <a:pt x="86" y="186"/>
                                    <a:pt x="84" y="186"/>
                                  </a:cubicBezTo>
                                  <a:cubicBezTo>
                                    <a:pt x="84" y="186"/>
                                    <a:pt x="84" y="185"/>
                                    <a:pt x="84" y="185"/>
                                  </a:cubicBezTo>
                                  <a:cubicBezTo>
                                    <a:pt x="83" y="185"/>
                                    <a:pt x="82" y="185"/>
                                    <a:pt x="82" y="185"/>
                                  </a:cubicBezTo>
                                  <a:cubicBezTo>
                                    <a:pt x="82" y="185"/>
                                    <a:pt x="82" y="185"/>
                                    <a:pt x="82" y="185"/>
                                  </a:cubicBezTo>
                                  <a:cubicBezTo>
                                    <a:pt x="82" y="185"/>
                                    <a:pt x="83" y="185"/>
                                    <a:pt x="83" y="185"/>
                                  </a:cubicBezTo>
                                  <a:cubicBezTo>
                                    <a:pt x="83" y="185"/>
                                    <a:pt x="83" y="184"/>
                                    <a:pt x="84" y="184"/>
                                  </a:cubicBezTo>
                                  <a:close/>
                                  <a:moveTo>
                                    <a:pt x="85" y="186"/>
                                  </a:moveTo>
                                  <a:cubicBezTo>
                                    <a:pt x="87" y="187"/>
                                    <a:pt x="87" y="187"/>
                                    <a:pt x="90" y="188"/>
                                  </a:cubicBezTo>
                                  <a:cubicBezTo>
                                    <a:pt x="90" y="189"/>
                                    <a:pt x="90" y="189"/>
                                    <a:pt x="89" y="189"/>
                                  </a:cubicBezTo>
                                  <a:cubicBezTo>
                                    <a:pt x="89" y="190"/>
                                    <a:pt x="89" y="191"/>
                                    <a:pt x="89" y="191"/>
                                  </a:cubicBezTo>
                                  <a:cubicBezTo>
                                    <a:pt x="89" y="191"/>
                                    <a:pt x="88" y="191"/>
                                    <a:pt x="88" y="191"/>
                                  </a:cubicBezTo>
                                  <a:cubicBezTo>
                                    <a:pt x="88" y="191"/>
                                    <a:pt x="88" y="192"/>
                                    <a:pt x="88" y="192"/>
                                  </a:cubicBezTo>
                                  <a:cubicBezTo>
                                    <a:pt x="87" y="192"/>
                                    <a:pt x="86" y="192"/>
                                    <a:pt x="86" y="192"/>
                                  </a:cubicBezTo>
                                  <a:cubicBezTo>
                                    <a:pt x="85" y="192"/>
                                    <a:pt x="83" y="190"/>
                                    <a:pt x="83" y="190"/>
                                  </a:cubicBezTo>
                                  <a:cubicBezTo>
                                    <a:pt x="82" y="189"/>
                                    <a:pt x="82" y="189"/>
                                    <a:pt x="81" y="188"/>
                                  </a:cubicBezTo>
                                  <a:cubicBezTo>
                                    <a:pt x="79" y="186"/>
                                    <a:pt x="83" y="189"/>
                                    <a:pt x="83" y="189"/>
                                  </a:cubicBezTo>
                                  <a:cubicBezTo>
                                    <a:pt x="84" y="189"/>
                                    <a:pt x="84" y="188"/>
                                    <a:pt x="85" y="188"/>
                                  </a:cubicBezTo>
                                  <a:cubicBezTo>
                                    <a:pt x="85" y="187"/>
                                    <a:pt x="85" y="186"/>
                                    <a:pt x="85" y="186"/>
                                  </a:cubicBezTo>
                                  <a:close/>
                                  <a:moveTo>
                                    <a:pt x="400" y="227"/>
                                  </a:moveTo>
                                  <a:cubicBezTo>
                                    <a:pt x="399" y="227"/>
                                    <a:pt x="399" y="228"/>
                                    <a:pt x="400" y="228"/>
                                  </a:cubicBezTo>
                                  <a:cubicBezTo>
                                    <a:pt x="400" y="228"/>
                                    <a:pt x="401" y="227"/>
                                    <a:pt x="400" y="227"/>
                                  </a:cubicBezTo>
                                  <a:close/>
                                  <a:moveTo>
                                    <a:pt x="597" y="95"/>
                                  </a:moveTo>
                                  <a:cubicBezTo>
                                    <a:pt x="597" y="95"/>
                                    <a:pt x="596" y="97"/>
                                    <a:pt x="597" y="97"/>
                                  </a:cubicBezTo>
                                  <a:cubicBezTo>
                                    <a:pt x="597" y="97"/>
                                    <a:pt x="597" y="95"/>
                                    <a:pt x="597" y="95"/>
                                  </a:cubicBezTo>
                                  <a:close/>
                                  <a:moveTo>
                                    <a:pt x="598" y="95"/>
                                  </a:moveTo>
                                  <a:cubicBezTo>
                                    <a:pt x="598" y="95"/>
                                    <a:pt x="598" y="96"/>
                                    <a:pt x="598" y="97"/>
                                  </a:cubicBezTo>
                                  <a:cubicBezTo>
                                    <a:pt x="597" y="97"/>
                                    <a:pt x="596" y="98"/>
                                    <a:pt x="595" y="99"/>
                                  </a:cubicBezTo>
                                  <a:cubicBezTo>
                                    <a:pt x="592" y="100"/>
                                    <a:pt x="593" y="101"/>
                                    <a:pt x="593" y="101"/>
                                  </a:cubicBezTo>
                                  <a:cubicBezTo>
                                    <a:pt x="592" y="102"/>
                                    <a:pt x="593" y="102"/>
                                    <a:pt x="594" y="102"/>
                                  </a:cubicBezTo>
                                  <a:cubicBezTo>
                                    <a:pt x="594" y="102"/>
                                    <a:pt x="597" y="98"/>
                                    <a:pt x="598" y="97"/>
                                  </a:cubicBezTo>
                                  <a:cubicBezTo>
                                    <a:pt x="598" y="97"/>
                                    <a:pt x="599" y="95"/>
                                    <a:pt x="598" y="95"/>
                                  </a:cubicBezTo>
                                  <a:close/>
                                  <a:moveTo>
                                    <a:pt x="602" y="97"/>
                                  </a:moveTo>
                                  <a:cubicBezTo>
                                    <a:pt x="602" y="99"/>
                                    <a:pt x="601" y="100"/>
                                    <a:pt x="600" y="101"/>
                                  </a:cubicBezTo>
                                  <a:cubicBezTo>
                                    <a:pt x="601" y="101"/>
                                    <a:pt x="604" y="102"/>
                                    <a:pt x="606" y="101"/>
                                  </a:cubicBezTo>
                                  <a:cubicBezTo>
                                    <a:pt x="607" y="101"/>
                                    <a:pt x="607" y="100"/>
                                    <a:pt x="606" y="100"/>
                                  </a:cubicBezTo>
                                  <a:cubicBezTo>
                                    <a:pt x="604" y="98"/>
                                    <a:pt x="605" y="98"/>
                                    <a:pt x="602" y="97"/>
                                  </a:cubicBezTo>
                                  <a:close/>
                                  <a:moveTo>
                                    <a:pt x="599" y="98"/>
                                  </a:moveTo>
                                  <a:cubicBezTo>
                                    <a:pt x="598" y="99"/>
                                    <a:pt x="598" y="99"/>
                                    <a:pt x="598" y="99"/>
                                  </a:cubicBezTo>
                                  <a:cubicBezTo>
                                    <a:pt x="597" y="101"/>
                                    <a:pt x="597" y="101"/>
                                    <a:pt x="597" y="101"/>
                                  </a:cubicBezTo>
                                  <a:cubicBezTo>
                                    <a:pt x="598" y="100"/>
                                    <a:pt x="599" y="100"/>
                                    <a:pt x="600" y="100"/>
                                  </a:cubicBezTo>
                                  <a:cubicBezTo>
                                    <a:pt x="599" y="100"/>
                                    <a:pt x="600" y="98"/>
                                    <a:pt x="600" y="98"/>
                                  </a:cubicBezTo>
                                  <a:cubicBezTo>
                                    <a:pt x="600" y="98"/>
                                    <a:pt x="599" y="98"/>
                                    <a:pt x="599" y="98"/>
                                  </a:cubicBezTo>
                                  <a:close/>
                                  <a:moveTo>
                                    <a:pt x="596" y="101"/>
                                  </a:moveTo>
                                  <a:cubicBezTo>
                                    <a:pt x="596" y="101"/>
                                    <a:pt x="595" y="102"/>
                                    <a:pt x="596" y="101"/>
                                  </a:cubicBezTo>
                                  <a:cubicBezTo>
                                    <a:pt x="596" y="101"/>
                                    <a:pt x="597" y="100"/>
                                    <a:pt x="596" y="101"/>
                                  </a:cubicBezTo>
                                  <a:close/>
                                  <a:moveTo>
                                    <a:pt x="645" y="109"/>
                                  </a:moveTo>
                                  <a:cubicBezTo>
                                    <a:pt x="645" y="109"/>
                                    <a:pt x="645" y="109"/>
                                    <a:pt x="645" y="109"/>
                                  </a:cubicBezTo>
                                  <a:cubicBezTo>
                                    <a:pt x="645" y="109"/>
                                    <a:pt x="646" y="109"/>
                                    <a:pt x="645" y="109"/>
                                  </a:cubicBezTo>
                                  <a:close/>
                                  <a:moveTo>
                                    <a:pt x="646" y="111"/>
                                  </a:moveTo>
                                  <a:cubicBezTo>
                                    <a:pt x="646" y="111"/>
                                    <a:pt x="646" y="112"/>
                                    <a:pt x="646" y="112"/>
                                  </a:cubicBezTo>
                                  <a:cubicBezTo>
                                    <a:pt x="647" y="113"/>
                                    <a:pt x="646" y="112"/>
                                    <a:pt x="646" y="111"/>
                                  </a:cubicBezTo>
                                  <a:close/>
                                  <a:moveTo>
                                    <a:pt x="426" y="72"/>
                                  </a:moveTo>
                                  <a:cubicBezTo>
                                    <a:pt x="425" y="73"/>
                                    <a:pt x="425" y="73"/>
                                    <a:pt x="425" y="73"/>
                                  </a:cubicBezTo>
                                  <a:cubicBezTo>
                                    <a:pt x="425" y="73"/>
                                    <a:pt x="424" y="73"/>
                                    <a:pt x="424" y="73"/>
                                  </a:cubicBezTo>
                                  <a:cubicBezTo>
                                    <a:pt x="424" y="74"/>
                                    <a:pt x="424" y="74"/>
                                    <a:pt x="424" y="74"/>
                                  </a:cubicBezTo>
                                  <a:cubicBezTo>
                                    <a:pt x="423" y="74"/>
                                    <a:pt x="423" y="74"/>
                                    <a:pt x="423" y="75"/>
                                  </a:cubicBezTo>
                                  <a:cubicBezTo>
                                    <a:pt x="424" y="75"/>
                                    <a:pt x="424" y="75"/>
                                    <a:pt x="425" y="75"/>
                                  </a:cubicBezTo>
                                  <a:cubicBezTo>
                                    <a:pt x="425" y="75"/>
                                    <a:pt x="426" y="74"/>
                                    <a:pt x="426" y="74"/>
                                  </a:cubicBezTo>
                                  <a:cubicBezTo>
                                    <a:pt x="426" y="74"/>
                                    <a:pt x="426" y="73"/>
                                    <a:pt x="426" y="73"/>
                                  </a:cubicBezTo>
                                  <a:cubicBezTo>
                                    <a:pt x="426" y="73"/>
                                    <a:pt x="427" y="73"/>
                                    <a:pt x="426" y="72"/>
                                  </a:cubicBezTo>
                                  <a:close/>
                                  <a:moveTo>
                                    <a:pt x="416" y="80"/>
                                  </a:moveTo>
                                  <a:cubicBezTo>
                                    <a:pt x="416" y="80"/>
                                    <a:pt x="416" y="81"/>
                                    <a:pt x="415" y="81"/>
                                  </a:cubicBezTo>
                                  <a:cubicBezTo>
                                    <a:pt x="415" y="81"/>
                                    <a:pt x="416" y="80"/>
                                    <a:pt x="416" y="80"/>
                                  </a:cubicBezTo>
                                  <a:close/>
                                  <a:moveTo>
                                    <a:pt x="490" y="81"/>
                                  </a:moveTo>
                                  <a:cubicBezTo>
                                    <a:pt x="490" y="83"/>
                                    <a:pt x="490" y="83"/>
                                    <a:pt x="490" y="83"/>
                                  </a:cubicBezTo>
                                  <a:cubicBezTo>
                                    <a:pt x="490" y="82"/>
                                    <a:pt x="491" y="83"/>
                                    <a:pt x="492" y="83"/>
                                  </a:cubicBezTo>
                                  <a:cubicBezTo>
                                    <a:pt x="491" y="81"/>
                                    <a:pt x="491" y="81"/>
                                    <a:pt x="491" y="81"/>
                                  </a:cubicBezTo>
                                  <a:cubicBezTo>
                                    <a:pt x="491" y="81"/>
                                    <a:pt x="490" y="81"/>
                                    <a:pt x="490" y="81"/>
                                  </a:cubicBezTo>
                                  <a:close/>
                                  <a:moveTo>
                                    <a:pt x="428" y="83"/>
                                  </a:moveTo>
                                  <a:cubicBezTo>
                                    <a:pt x="428" y="83"/>
                                    <a:pt x="429" y="83"/>
                                    <a:pt x="429" y="84"/>
                                  </a:cubicBezTo>
                                  <a:cubicBezTo>
                                    <a:pt x="429" y="84"/>
                                    <a:pt x="429" y="85"/>
                                    <a:pt x="430" y="85"/>
                                  </a:cubicBezTo>
                                  <a:cubicBezTo>
                                    <a:pt x="429" y="86"/>
                                    <a:pt x="428" y="87"/>
                                    <a:pt x="426" y="88"/>
                                  </a:cubicBezTo>
                                  <a:cubicBezTo>
                                    <a:pt x="426" y="89"/>
                                    <a:pt x="427" y="89"/>
                                    <a:pt x="427" y="89"/>
                                  </a:cubicBezTo>
                                  <a:cubicBezTo>
                                    <a:pt x="426" y="89"/>
                                    <a:pt x="426" y="89"/>
                                    <a:pt x="426" y="89"/>
                                  </a:cubicBezTo>
                                  <a:cubicBezTo>
                                    <a:pt x="426" y="89"/>
                                    <a:pt x="426" y="88"/>
                                    <a:pt x="426" y="88"/>
                                  </a:cubicBezTo>
                                  <a:cubicBezTo>
                                    <a:pt x="426" y="88"/>
                                    <a:pt x="427" y="87"/>
                                    <a:pt x="427" y="87"/>
                                  </a:cubicBezTo>
                                  <a:cubicBezTo>
                                    <a:pt x="427" y="84"/>
                                    <a:pt x="424" y="85"/>
                                    <a:pt x="428" y="84"/>
                                  </a:cubicBezTo>
                                  <a:cubicBezTo>
                                    <a:pt x="428" y="83"/>
                                    <a:pt x="428" y="83"/>
                                    <a:pt x="428" y="83"/>
                                  </a:cubicBezTo>
                                  <a:close/>
                                  <a:moveTo>
                                    <a:pt x="487" y="83"/>
                                  </a:moveTo>
                                  <a:cubicBezTo>
                                    <a:pt x="486" y="83"/>
                                    <a:pt x="485" y="84"/>
                                    <a:pt x="487" y="84"/>
                                  </a:cubicBezTo>
                                  <a:cubicBezTo>
                                    <a:pt x="487" y="84"/>
                                    <a:pt x="488" y="82"/>
                                    <a:pt x="487" y="83"/>
                                  </a:cubicBezTo>
                                  <a:close/>
                                  <a:moveTo>
                                    <a:pt x="488" y="83"/>
                                  </a:moveTo>
                                  <a:cubicBezTo>
                                    <a:pt x="487" y="83"/>
                                    <a:pt x="488" y="84"/>
                                    <a:pt x="488" y="84"/>
                                  </a:cubicBezTo>
                                  <a:cubicBezTo>
                                    <a:pt x="488" y="84"/>
                                    <a:pt x="489" y="83"/>
                                    <a:pt x="488" y="83"/>
                                  </a:cubicBezTo>
                                  <a:close/>
                                  <a:moveTo>
                                    <a:pt x="492" y="83"/>
                                  </a:moveTo>
                                  <a:cubicBezTo>
                                    <a:pt x="492" y="83"/>
                                    <a:pt x="491" y="84"/>
                                    <a:pt x="492" y="84"/>
                                  </a:cubicBezTo>
                                  <a:cubicBezTo>
                                    <a:pt x="492" y="84"/>
                                    <a:pt x="493" y="83"/>
                                    <a:pt x="492" y="83"/>
                                  </a:cubicBezTo>
                                  <a:close/>
                                  <a:moveTo>
                                    <a:pt x="474" y="84"/>
                                  </a:moveTo>
                                  <a:cubicBezTo>
                                    <a:pt x="474" y="85"/>
                                    <a:pt x="474" y="85"/>
                                    <a:pt x="474" y="85"/>
                                  </a:cubicBezTo>
                                  <a:cubicBezTo>
                                    <a:pt x="476" y="84"/>
                                    <a:pt x="476" y="83"/>
                                    <a:pt x="474" y="84"/>
                                  </a:cubicBezTo>
                                  <a:close/>
                                  <a:moveTo>
                                    <a:pt x="493" y="84"/>
                                  </a:moveTo>
                                  <a:cubicBezTo>
                                    <a:pt x="493" y="84"/>
                                    <a:pt x="494" y="85"/>
                                    <a:pt x="494" y="85"/>
                                  </a:cubicBezTo>
                                  <a:cubicBezTo>
                                    <a:pt x="496" y="84"/>
                                    <a:pt x="496" y="84"/>
                                    <a:pt x="493" y="84"/>
                                  </a:cubicBezTo>
                                  <a:close/>
                                  <a:moveTo>
                                    <a:pt x="483" y="84"/>
                                  </a:moveTo>
                                  <a:cubicBezTo>
                                    <a:pt x="483" y="85"/>
                                    <a:pt x="482" y="87"/>
                                    <a:pt x="483" y="87"/>
                                  </a:cubicBezTo>
                                  <a:cubicBezTo>
                                    <a:pt x="483" y="87"/>
                                    <a:pt x="484" y="86"/>
                                    <a:pt x="484" y="86"/>
                                  </a:cubicBezTo>
                                  <a:cubicBezTo>
                                    <a:pt x="484" y="86"/>
                                    <a:pt x="485" y="86"/>
                                    <a:pt x="486" y="86"/>
                                  </a:cubicBezTo>
                                  <a:cubicBezTo>
                                    <a:pt x="485" y="85"/>
                                    <a:pt x="485" y="85"/>
                                    <a:pt x="484" y="84"/>
                                  </a:cubicBezTo>
                                  <a:cubicBezTo>
                                    <a:pt x="484" y="84"/>
                                    <a:pt x="483" y="84"/>
                                    <a:pt x="483" y="84"/>
                                  </a:cubicBezTo>
                                  <a:close/>
                                  <a:moveTo>
                                    <a:pt x="497" y="85"/>
                                  </a:moveTo>
                                  <a:cubicBezTo>
                                    <a:pt x="497" y="85"/>
                                    <a:pt x="496" y="85"/>
                                    <a:pt x="496" y="85"/>
                                  </a:cubicBezTo>
                                  <a:cubicBezTo>
                                    <a:pt x="496" y="85"/>
                                    <a:pt x="496" y="85"/>
                                    <a:pt x="496" y="85"/>
                                  </a:cubicBezTo>
                                  <a:cubicBezTo>
                                    <a:pt x="497" y="86"/>
                                    <a:pt x="498" y="86"/>
                                    <a:pt x="499" y="86"/>
                                  </a:cubicBezTo>
                                  <a:cubicBezTo>
                                    <a:pt x="499" y="86"/>
                                    <a:pt x="499" y="85"/>
                                    <a:pt x="499" y="85"/>
                                  </a:cubicBezTo>
                                  <a:cubicBezTo>
                                    <a:pt x="500" y="85"/>
                                    <a:pt x="499" y="85"/>
                                    <a:pt x="500" y="85"/>
                                  </a:cubicBezTo>
                                  <a:cubicBezTo>
                                    <a:pt x="498" y="85"/>
                                    <a:pt x="497" y="84"/>
                                    <a:pt x="497" y="85"/>
                                  </a:cubicBezTo>
                                  <a:close/>
                                  <a:moveTo>
                                    <a:pt x="491" y="85"/>
                                  </a:moveTo>
                                  <a:cubicBezTo>
                                    <a:pt x="491" y="86"/>
                                    <a:pt x="487" y="89"/>
                                    <a:pt x="490" y="88"/>
                                  </a:cubicBezTo>
                                  <a:cubicBezTo>
                                    <a:pt x="490" y="87"/>
                                    <a:pt x="490" y="87"/>
                                    <a:pt x="490" y="87"/>
                                  </a:cubicBezTo>
                                  <a:cubicBezTo>
                                    <a:pt x="491" y="87"/>
                                    <a:pt x="493" y="85"/>
                                    <a:pt x="491" y="85"/>
                                  </a:cubicBezTo>
                                  <a:close/>
                                  <a:moveTo>
                                    <a:pt x="471" y="86"/>
                                  </a:moveTo>
                                  <a:cubicBezTo>
                                    <a:pt x="472" y="86"/>
                                    <a:pt x="472" y="86"/>
                                    <a:pt x="472" y="86"/>
                                  </a:cubicBezTo>
                                  <a:cubicBezTo>
                                    <a:pt x="473" y="87"/>
                                    <a:pt x="473" y="86"/>
                                    <a:pt x="473" y="86"/>
                                  </a:cubicBezTo>
                                  <a:cubicBezTo>
                                    <a:pt x="473" y="86"/>
                                    <a:pt x="472" y="86"/>
                                    <a:pt x="471" y="86"/>
                                  </a:cubicBezTo>
                                  <a:close/>
                                  <a:moveTo>
                                    <a:pt x="487" y="87"/>
                                  </a:moveTo>
                                  <a:cubicBezTo>
                                    <a:pt x="487" y="87"/>
                                    <a:pt x="487" y="88"/>
                                    <a:pt x="487" y="88"/>
                                  </a:cubicBezTo>
                                  <a:cubicBezTo>
                                    <a:pt x="487" y="88"/>
                                    <a:pt x="487" y="89"/>
                                    <a:pt x="487" y="89"/>
                                  </a:cubicBezTo>
                                  <a:cubicBezTo>
                                    <a:pt x="489" y="89"/>
                                    <a:pt x="487" y="87"/>
                                    <a:pt x="487" y="87"/>
                                  </a:cubicBezTo>
                                  <a:close/>
                                  <a:moveTo>
                                    <a:pt x="494" y="87"/>
                                  </a:moveTo>
                                  <a:cubicBezTo>
                                    <a:pt x="495" y="88"/>
                                    <a:pt x="495" y="88"/>
                                    <a:pt x="495" y="88"/>
                                  </a:cubicBezTo>
                                  <a:cubicBezTo>
                                    <a:pt x="495" y="88"/>
                                    <a:pt x="496" y="87"/>
                                    <a:pt x="494" y="87"/>
                                  </a:cubicBezTo>
                                  <a:close/>
                                  <a:moveTo>
                                    <a:pt x="497" y="87"/>
                                  </a:moveTo>
                                  <a:cubicBezTo>
                                    <a:pt x="498" y="88"/>
                                    <a:pt x="497" y="89"/>
                                    <a:pt x="497" y="89"/>
                                  </a:cubicBezTo>
                                  <a:cubicBezTo>
                                    <a:pt x="498" y="90"/>
                                    <a:pt x="498" y="90"/>
                                    <a:pt x="498" y="90"/>
                                  </a:cubicBezTo>
                                  <a:cubicBezTo>
                                    <a:pt x="500" y="90"/>
                                    <a:pt x="500" y="90"/>
                                    <a:pt x="500" y="90"/>
                                  </a:cubicBezTo>
                                  <a:cubicBezTo>
                                    <a:pt x="500" y="90"/>
                                    <a:pt x="499" y="89"/>
                                    <a:pt x="500" y="89"/>
                                  </a:cubicBezTo>
                                  <a:cubicBezTo>
                                    <a:pt x="499" y="88"/>
                                    <a:pt x="499" y="88"/>
                                    <a:pt x="499" y="87"/>
                                  </a:cubicBezTo>
                                  <a:cubicBezTo>
                                    <a:pt x="498" y="87"/>
                                    <a:pt x="498" y="88"/>
                                    <a:pt x="497" y="87"/>
                                  </a:cubicBezTo>
                                  <a:close/>
                                  <a:moveTo>
                                    <a:pt x="493" y="88"/>
                                  </a:moveTo>
                                  <a:cubicBezTo>
                                    <a:pt x="493" y="89"/>
                                    <a:pt x="492" y="89"/>
                                    <a:pt x="492" y="90"/>
                                  </a:cubicBezTo>
                                  <a:cubicBezTo>
                                    <a:pt x="496" y="91"/>
                                    <a:pt x="498" y="90"/>
                                    <a:pt x="493" y="88"/>
                                  </a:cubicBezTo>
                                  <a:close/>
                                  <a:moveTo>
                                    <a:pt x="488" y="89"/>
                                  </a:moveTo>
                                  <a:cubicBezTo>
                                    <a:pt x="488" y="89"/>
                                    <a:pt x="487" y="91"/>
                                    <a:pt x="487" y="91"/>
                                  </a:cubicBezTo>
                                  <a:cubicBezTo>
                                    <a:pt x="488" y="91"/>
                                    <a:pt x="488" y="91"/>
                                    <a:pt x="488" y="92"/>
                                  </a:cubicBezTo>
                                  <a:cubicBezTo>
                                    <a:pt x="489" y="91"/>
                                    <a:pt x="489" y="91"/>
                                    <a:pt x="489" y="91"/>
                                  </a:cubicBezTo>
                                  <a:cubicBezTo>
                                    <a:pt x="489" y="91"/>
                                    <a:pt x="489" y="91"/>
                                    <a:pt x="489" y="91"/>
                                  </a:cubicBezTo>
                                  <a:cubicBezTo>
                                    <a:pt x="489" y="90"/>
                                    <a:pt x="488" y="89"/>
                                    <a:pt x="488" y="89"/>
                                  </a:cubicBezTo>
                                  <a:close/>
                                  <a:moveTo>
                                    <a:pt x="494" y="91"/>
                                  </a:moveTo>
                                  <a:cubicBezTo>
                                    <a:pt x="494" y="92"/>
                                    <a:pt x="494" y="92"/>
                                    <a:pt x="494" y="92"/>
                                  </a:cubicBezTo>
                                  <a:cubicBezTo>
                                    <a:pt x="495" y="92"/>
                                    <a:pt x="496" y="92"/>
                                    <a:pt x="496" y="92"/>
                                  </a:cubicBezTo>
                                  <a:cubicBezTo>
                                    <a:pt x="496" y="91"/>
                                    <a:pt x="496" y="91"/>
                                    <a:pt x="496" y="91"/>
                                  </a:cubicBezTo>
                                  <a:cubicBezTo>
                                    <a:pt x="495" y="91"/>
                                    <a:pt x="495" y="91"/>
                                    <a:pt x="494" y="91"/>
                                  </a:cubicBezTo>
                                  <a:close/>
                                  <a:moveTo>
                                    <a:pt x="497" y="92"/>
                                  </a:moveTo>
                                  <a:cubicBezTo>
                                    <a:pt x="497" y="92"/>
                                    <a:pt x="495" y="93"/>
                                    <a:pt x="497" y="93"/>
                                  </a:cubicBezTo>
                                  <a:cubicBezTo>
                                    <a:pt x="497" y="92"/>
                                    <a:pt x="498" y="91"/>
                                    <a:pt x="497" y="92"/>
                                  </a:cubicBezTo>
                                  <a:close/>
                                  <a:moveTo>
                                    <a:pt x="328" y="13"/>
                                  </a:moveTo>
                                  <a:cubicBezTo>
                                    <a:pt x="327" y="14"/>
                                    <a:pt x="327" y="14"/>
                                    <a:pt x="327" y="14"/>
                                  </a:cubicBezTo>
                                  <a:cubicBezTo>
                                    <a:pt x="325" y="15"/>
                                    <a:pt x="326" y="16"/>
                                    <a:pt x="329" y="16"/>
                                  </a:cubicBezTo>
                                  <a:cubicBezTo>
                                    <a:pt x="330" y="16"/>
                                    <a:pt x="331" y="14"/>
                                    <a:pt x="332" y="14"/>
                                  </a:cubicBezTo>
                                  <a:cubicBezTo>
                                    <a:pt x="332" y="14"/>
                                    <a:pt x="331" y="14"/>
                                    <a:pt x="331" y="14"/>
                                  </a:cubicBezTo>
                                  <a:cubicBezTo>
                                    <a:pt x="331" y="14"/>
                                    <a:pt x="330" y="14"/>
                                    <a:pt x="329" y="14"/>
                                  </a:cubicBezTo>
                                  <a:cubicBezTo>
                                    <a:pt x="329" y="14"/>
                                    <a:pt x="329" y="13"/>
                                    <a:pt x="328" y="13"/>
                                  </a:cubicBezTo>
                                  <a:close/>
                                  <a:moveTo>
                                    <a:pt x="332" y="25"/>
                                  </a:moveTo>
                                  <a:cubicBezTo>
                                    <a:pt x="331" y="25"/>
                                    <a:pt x="332" y="26"/>
                                    <a:pt x="332" y="27"/>
                                  </a:cubicBezTo>
                                  <a:cubicBezTo>
                                    <a:pt x="332" y="27"/>
                                    <a:pt x="331" y="27"/>
                                    <a:pt x="331" y="27"/>
                                  </a:cubicBezTo>
                                  <a:cubicBezTo>
                                    <a:pt x="331" y="28"/>
                                    <a:pt x="331" y="28"/>
                                    <a:pt x="331" y="29"/>
                                  </a:cubicBezTo>
                                  <a:cubicBezTo>
                                    <a:pt x="332" y="29"/>
                                    <a:pt x="332" y="29"/>
                                    <a:pt x="332" y="29"/>
                                  </a:cubicBezTo>
                                  <a:cubicBezTo>
                                    <a:pt x="332" y="30"/>
                                    <a:pt x="331" y="30"/>
                                    <a:pt x="331" y="30"/>
                                  </a:cubicBezTo>
                                  <a:cubicBezTo>
                                    <a:pt x="333" y="30"/>
                                    <a:pt x="338" y="31"/>
                                    <a:pt x="340" y="30"/>
                                  </a:cubicBezTo>
                                  <a:cubicBezTo>
                                    <a:pt x="344" y="28"/>
                                    <a:pt x="337" y="27"/>
                                    <a:pt x="337" y="26"/>
                                  </a:cubicBezTo>
                                  <a:cubicBezTo>
                                    <a:pt x="336" y="26"/>
                                    <a:pt x="336" y="25"/>
                                    <a:pt x="336" y="25"/>
                                  </a:cubicBezTo>
                                  <a:cubicBezTo>
                                    <a:pt x="335" y="25"/>
                                    <a:pt x="332" y="25"/>
                                    <a:pt x="332" y="25"/>
                                  </a:cubicBezTo>
                                  <a:close/>
                                  <a:moveTo>
                                    <a:pt x="354" y="54"/>
                                  </a:moveTo>
                                  <a:cubicBezTo>
                                    <a:pt x="354" y="54"/>
                                    <a:pt x="354" y="55"/>
                                    <a:pt x="354" y="55"/>
                                  </a:cubicBezTo>
                                  <a:cubicBezTo>
                                    <a:pt x="353" y="55"/>
                                    <a:pt x="352" y="55"/>
                                    <a:pt x="352" y="55"/>
                                  </a:cubicBezTo>
                                  <a:cubicBezTo>
                                    <a:pt x="352" y="55"/>
                                    <a:pt x="350" y="54"/>
                                    <a:pt x="350" y="54"/>
                                  </a:cubicBezTo>
                                  <a:cubicBezTo>
                                    <a:pt x="349" y="55"/>
                                    <a:pt x="349" y="55"/>
                                    <a:pt x="349" y="55"/>
                                  </a:cubicBezTo>
                                  <a:cubicBezTo>
                                    <a:pt x="350" y="56"/>
                                    <a:pt x="352" y="57"/>
                                    <a:pt x="354" y="56"/>
                                  </a:cubicBezTo>
                                  <a:cubicBezTo>
                                    <a:pt x="354" y="56"/>
                                    <a:pt x="358" y="54"/>
                                    <a:pt x="354" y="54"/>
                                  </a:cubicBezTo>
                                  <a:close/>
                                  <a:moveTo>
                                    <a:pt x="337" y="57"/>
                                  </a:moveTo>
                                  <a:cubicBezTo>
                                    <a:pt x="337" y="58"/>
                                    <a:pt x="337" y="58"/>
                                    <a:pt x="337" y="58"/>
                                  </a:cubicBezTo>
                                  <a:cubicBezTo>
                                    <a:pt x="339" y="58"/>
                                    <a:pt x="339" y="57"/>
                                    <a:pt x="337" y="57"/>
                                  </a:cubicBezTo>
                                  <a:close/>
                                  <a:moveTo>
                                    <a:pt x="305" y="79"/>
                                  </a:moveTo>
                                  <a:cubicBezTo>
                                    <a:pt x="306" y="78"/>
                                    <a:pt x="306" y="80"/>
                                    <a:pt x="306" y="80"/>
                                  </a:cubicBezTo>
                                  <a:cubicBezTo>
                                    <a:pt x="305" y="80"/>
                                    <a:pt x="305" y="80"/>
                                    <a:pt x="305" y="80"/>
                                  </a:cubicBezTo>
                                  <a:cubicBezTo>
                                    <a:pt x="304" y="80"/>
                                    <a:pt x="304" y="81"/>
                                    <a:pt x="304" y="81"/>
                                  </a:cubicBezTo>
                                  <a:cubicBezTo>
                                    <a:pt x="303" y="82"/>
                                    <a:pt x="304" y="79"/>
                                    <a:pt x="305" y="79"/>
                                  </a:cubicBezTo>
                                  <a:close/>
                                  <a:moveTo>
                                    <a:pt x="384" y="88"/>
                                  </a:moveTo>
                                  <a:cubicBezTo>
                                    <a:pt x="386" y="88"/>
                                    <a:pt x="389" y="89"/>
                                    <a:pt x="385" y="90"/>
                                  </a:cubicBezTo>
                                  <a:cubicBezTo>
                                    <a:pt x="383" y="90"/>
                                    <a:pt x="382" y="89"/>
                                    <a:pt x="384" y="88"/>
                                  </a:cubicBezTo>
                                  <a:close/>
                                  <a:moveTo>
                                    <a:pt x="377" y="92"/>
                                  </a:moveTo>
                                  <a:cubicBezTo>
                                    <a:pt x="377" y="92"/>
                                    <a:pt x="378" y="93"/>
                                    <a:pt x="378" y="93"/>
                                  </a:cubicBezTo>
                                  <a:cubicBezTo>
                                    <a:pt x="377" y="93"/>
                                    <a:pt x="376" y="92"/>
                                    <a:pt x="377" y="92"/>
                                  </a:cubicBezTo>
                                  <a:close/>
                                  <a:moveTo>
                                    <a:pt x="234" y="77"/>
                                  </a:moveTo>
                                  <a:cubicBezTo>
                                    <a:pt x="234" y="77"/>
                                    <a:pt x="234" y="77"/>
                                    <a:pt x="234" y="77"/>
                                  </a:cubicBezTo>
                                  <a:cubicBezTo>
                                    <a:pt x="233" y="78"/>
                                    <a:pt x="234" y="79"/>
                                    <a:pt x="234" y="79"/>
                                  </a:cubicBezTo>
                                  <a:cubicBezTo>
                                    <a:pt x="233" y="79"/>
                                    <a:pt x="232" y="80"/>
                                    <a:pt x="232" y="80"/>
                                  </a:cubicBezTo>
                                  <a:cubicBezTo>
                                    <a:pt x="232" y="80"/>
                                    <a:pt x="233" y="81"/>
                                    <a:pt x="232" y="81"/>
                                  </a:cubicBezTo>
                                  <a:cubicBezTo>
                                    <a:pt x="233" y="81"/>
                                    <a:pt x="234" y="81"/>
                                    <a:pt x="234" y="81"/>
                                  </a:cubicBezTo>
                                  <a:cubicBezTo>
                                    <a:pt x="237" y="80"/>
                                    <a:pt x="236" y="80"/>
                                    <a:pt x="237" y="77"/>
                                  </a:cubicBezTo>
                                  <a:cubicBezTo>
                                    <a:pt x="236" y="77"/>
                                    <a:pt x="235" y="77"/>
                                    <a:pt x="234" y="77"/>
                                  </a:cubicBezTo>
                                  <a:close/>
                                  <a:moveTo>
                                    <a:pt x="273" y="80"/>
                                  </a:moveTo>
                                  <a:cubicBezTo>
                                    <a:pt x="273" y="80"/>
                                    <a:pt x="272" y="81"/>
                                    <a:pt x="271" y="81"/>
                                  </a:cubicBezTo>
                                  <a:cubicBezTo>
                                    <a:pt x="271" y="82"/>
                                    <a:pt x="271" y="82"/>
                                    <a:pt x="271" y="82"/>
                                  </a:cubicBezTo>
                                  <a:cubicBezTo>
                                    <a:pt x="271" y="83"/>
                                    <a:pt x="272" y="83"/>
                                    <a:pt x="273" y="83"/>
                                  </a:cubicBezTo>
                                  <a:cubicBezTo>
                                    <a:pt x="273" y="83"/>
                                    <a:pt x="273" y="83"/>
                                    <a:pt x="273" y="84"/>
                                  </a:cubicBezTo>
                                  <a:cubicBezTo>
                                    <a:pt x="273" y="83"/>
                                    <a:pt x="274" y="84"/>
                                    <a:pt x="275" y="84"/>
                                  </a:cubicBezTo>
                                  <a:cubicBezTo>
                                    <a:pt x="275" y="83"/>
                                    <a:pt x="276" y="81"/>
                                    <a:pt x="275" y="80"/>
                                  </a:cubicBezTo>
                                  <a:cubicBezTo>
                                    <a:pt x="274" y="80"/>
                                    <a:pt x="274" y="80"/>
                                    <a:pt x="273" y="80"/>
                                  </a:cubicBezTo>
                                  <a:close/>
                                  <a:moveTo>
                                    <a:pt x="249" y="82"/>
                                  </a:moveTo>
                                  <a:cubicBezTo>
                                    <a:pt x="249" y="82"/>
                                    <a:pt x="249" y="83"/>
                                    <a:pt x="250" y="84"/>
                                  </a:cubicBezTo>
                                  <a:cubicBezTo>
                                    <a:pt x="250" y="84"/>
                                    <a:pt x="250" y="83"/>
                                    <a:pt x="250" y="83"/>
                                  </a:cubicBezTo>
                                  <a:cubicBezTo>
                                    <a:pt x="251" y="83"/>
                                    <a:pt x="250" y="82"/>
                                    <a:pt x="250" y="82"/>
                                  </a:cubicBezTo>
                                  <a:cubicBezTo>
                                    <a:pt x="250" y="82"/>
                                    <a:pt x="249" y="82"/>
                                    <a:pt x="249" y="82"/>
                                  </a:cubicBezTo>
                                  <a:close/>
                                  <a:moveTo>
                                    <a:pt x="268" y="85"/>
                                  </a:moveTo>
                                  <a:cubicBezTo>
                                    <a:pt x="268" y="85"/>
                                    <a:pt x="267" y="87"/>
                                    <a:pt x="266" y="87"/>
                                  </a:cubicBezTo>
                                  <a:cubicBezTo>
                                    <a:pt x="266" y="87"/>
                                    <a:pt x="265" y="87"/>
                                    <a:pt x="265" y="87"/>
                                  </a:cubicBezTo>
                                  <a:cubicBezTo>
                                    <a:pt x="265" y="88"/>
                                    <a:pt x="265" y="88"/>
                                    <a:pt x="265" y="89"/>
                                  </a:cubicBezTo>
                                  <a:cubicBezTo>
                                    <a:pt x="266" y="89"/>
                                    <a:pt x="266" y="89"/>
                                    <a:pt x="266" y="89"/>
                                  </a:cubicBezTo>
                                  <a:cubicBezTo>
                                    <a:pt x="267" y="89"/>
                                    <a:pt x="267" y="88"/>
                                    <a:pt x="268" y="88"/>
                                  </a:cubicBezTo>
                                  <a:cubicBezTo>
                                    <a:pt x="269" y="87"/>
                                    <a:pt x="269" y="88"/>
                                    <a:pt x="270" y="88"/>
                                  </a:cubicBezTo>
                                  <a:cubicBezTo>
                                    <a:pt x="270" y="88"/>
                                    <a:pt x="271" y="87"/>
                                    <a:pt x="272" y="87"/>
                                  </a:cubicBezTo>
                                  <a:cubicBezTo>
                                    <a:pt x="271" y="87"/>
                                    <a:pt x="271" y="86"/>
                                    <a:pt x="271" y="86"/>
                                  </a:cubicBezTo>
                                  <a:cubicBezTo>
                                    <a:pt x="270" y="85"/>
                                    <a:pt x="269" y="85"/>
                                    <a:pt x="268" y="85"/>
                                  </a:cubicBezTo>
                                  <a:close/>
                                  <a:moveTo>
                                    <a:pt x="268" y="101"/>
                                  </a:moveTo>
                                  <a:cubicBezTo>
                                    <a:pt x="268" y="102"/>
                                    <a:pt x="268" y="102"/>
                                    <a:pt x="268" y="102"/>
                                  </a:cubicBezTo>
                                  <a:cubicBezTo>
                                    <a:pt x="270" y="102"/>
                                    <a:pt x="269" y="102"/>
                                    <a:pt x="268" y="103"/>
                                  </a:cubicBezTo>
                                  <a:cubicBezTo>
                                    <a:pt x="268" y="103"/>
                                    <a:pt x="267" y="101"/>
                                    <a:pt x="268" y="101"/>
                                  </a:cubicBezTo>
                                  <a:close/>
                                  <a:moveTo>
                                    <a:pt x="171" y="101"/>
                                  </a:moveTo>
                                  <a:cubicBezTo>
                                    <a:pt x="171" y="102"/>
                                    <a:pt x="171" y="102"/>
                                    <a:pt x="171" y="102"/>
                                  </a:cubicBezTo>
                                  <a:cubicBezTo>
                                    <a:pt x="171" y="103"/>
                                    <a:pt x="173" y="103"/>
                                    <a:pt x="172" y="102"/>
                                  </a:cubicBezTo>
                                  <a:cubicBezTo>
                                    <a:pt x="171" y="102"/>
                                    <a:pt x="171" y="102"/>
                                    <a:pt x="171" y="101"/>
                                  </a:cubicBezTo>
                                  <a:close/>
                                  <a:moveTo>
                                    <a:pt x="179" y="104"/>
                                  </a:moveTo>
                                  <a:cubicBezTo>
                                    <a:pt x="179" y="104"/>
                                    <a:pt x="179" y="105"/>
                                    <a:pt x="179" y="105"/>
                                  </a:cubicBezTo>
                                  <a:cubicBezTo>
                                    <a:pt x="179" y="105"/>
                                    <a:pt x="179" y="105"/>
                                    <a:pt x="179" y="105"/>
                                  </a:cubicBezTo>
                                  <a:cubicBezTo>
                                    <a:pt x="179" y="105"/>
                                    <a:pt x="179" y="107"/>
                                    <a:pt x="179" y="106"/>
                                  </a:cubicBezTo>
                                  <a:cubicBezTo>
                                    <a:pt x="179" y="106"/>
                                    <a:pt x="179" y="107"/>
                                    <a:pt x="179" y="107"/>
                                  </a:cubicBezTo>
                                  <a:cubicBezTo>
                                    <a:pt x="179" y="107"/>
                                    <a:pt x="180" y="108"/>
                                    <a:pt x="180" y="108"/>
                                  </a:cubicBezTo>
                                  <a:cubicBezTo>
                                    <a:pt x="181" y="108"/>
                                    <a:pt x="182" y="108"/>
                                    <a:pt x="183" y="108"/>
                                  </a:cubicBezTo>
                                  <a:cubicBezTo>
                                    <a:pt x="183" y="108"/>
                                    <a:pt x="184" y="110"/>
                                    <a:pt x="184" y="110"/>
                                  </a:cubicBezTo>
                                  <a:cubicBezTo>
                                    <a:pt x="184" y="110"/>
                                    <a:pt x="186" y="110"/>
                                    <a:pt x="186" y="110"/>
                                  </a:cubicBezTo>
                                  <a:cubicBezTo>
                                    <a:pt x="186" y="110"/>
                                    <a:pt x="187" y="110"/>
                                    <a:pt x="188" y="110"/>
                                  </a:cubicBezTo>
                                  <a:cubicBezTo>
                                    <a:pt x="188" y="110"/>
                                    <a:pt x="188" y="110"/>
                                    <a:pt x="188" y="109"/>
                                  </a:cubicBezTo>
                                  <a:cubicBezTo>
                                    <a:pt x="188" y="108"/>
                                    <a:pt x="187" y="107"/>
                                    <a:pt x="185" y="107"/>
                                  </a:cubicBezTo>
                                  <a:cubicBezTo>
                                    <a:pt x="185" y="106"/>
                                    <a:pt x="184" y="106"/>
                                    <a:pt x="183" y="106"/>
                                  </a:cubicBezTo>
                                  <a:cubicBezTo>
                                    <a:pt x="182" y="105"/>
                                    <a:pt x="182" y="104"/>
                                    <a:pt x="181" y="104"/>
                                  </a:cubicBezTo>
                                  <a:cubicBezTo>
                                    <a:pt x="181" y="104"/>
                                    <a:pt x="180" y="104"/>
                                    <a:pt x="179" y="104"/>
                                  </a:cubicBezTo>
                                  <a:close/>
                                  <a:moveTo>
                                    <a:pt x="0" y="219"/>
                                  </a:moveTo>
                                  <a:cubicBezTo>
                                    <a:pt x="0" y="219"/>
                                    <a:pt x="2" y="221"/>
                                    <a:pt x="5" y="222"/>
                                  </a:cubicBezTo>
                                  <a:cubicBezTo>
                                    <a:pt x="9" y="222"/>
                                    <a:pt x="10" y="222"/>
                                    <a:pt x="12" y="222"/>
                                  </a:cubicBezTo>
                                  <a:cubicBezTo>
                                    <a:pt x="13" y="222"/>
                                    <a:pt x="14" y="222"/>
                                    <a:pt x="14" y="222"/>
                                  </a:cubicBezTo>
                                  <a:cubicBezTo>
                                    <a:pt x="16" y="222"/>
                                    <a:pt x="16" y="222"/>
                                    <a:pt x="16" y="222"/>
                                  </a:cubicBezTo>
                                  <a:cubicBezTo>
                                    <a:pt x="15" y="218"/>
                                    <a:pt x="15" y="218"/>
                                    <a:pt x="15" y="218"/>
                                  </a:cubicBezTo>
                                  <a:cubicBezTo>
                                    <a:pt x="15" y="218"/>
                                    <a:pt x="11" y="218"/>
                                    <a:pt x="10" y="217"/>
                                  </a:cubicBezTo>
                                  <a:cubicBezTo>
                                    <a:pt x="9" y="216"/>
                                    <a:pt x="6" y="213"/>
                                    <a:pt x="6" y="213"/>
                                  </a:cubicBezTo>
                                  <a:cubicBezTo>
                                    <a:pt x="6" y="213"/>
                                    <a:pt x="5" y="214"/>
                                    <a:pt x="4" y="214"/>
                                  </a:cubicBezTo>
                                  <a:cubicBezTo>
                                    <a:pt x="4" y="214"/>
                                    <a:pt x="6" y="211"/>
                                    <a:pt x="5" y="212"/>
                                  </a:cubicBezTo>
                                  <a:cubicBezTo>
                                    <a:pt x="5" y="212"/>
                                    <a:pt x="3" y="212"/>
                                    <a:pt x="4" y="213"/>
                                  </a:cubicBezTo>
                                  <a:cubicBezTo>
                                    <a:pt x="4" y="213"/>
                                    <a:pt x="3" y="213"/>
                                    <a:pt x="3" y="213"/>
                                  </a:cubicBezTo>
                                  <a:cubicBezTo>
                                    <a:pt x="2" y="213"/>
                                    <a:pt x="2" y="213"/>
                                    <a:pt x="2" y="213"/>
                                  </a:cubicBezTo>
                                  <a:cubicBezTo>
                                    <a:pt x="2" y="214"/>
                                    <a:pt x="2" y="215"/>
                                    <a:pt x="2" y="216"/>
                                  </a:cubicBezTo>
                                  <a:cubicBezTo>
                                    <a:pt x="2" y="216"/>
                                    <a:pt x="2" y="216"/>
                                    <a:pt x="3" y="216"/>
                                  </a:cubicBezTo>
                                  <a:cubicBezTo>
                                    <a:pt x="2" y="216"/>
                                    <a:pt x="2" y="216"/>
                                    <a:pt x="2" y="216"/>
                                  </a:cubicBezTo>
                                  <a:cubicBezTo>
                                    <a:pt x="1" y="217"/>
                                    <a:pt x="2" y="217"/>
                                    <a:pt x="2" y="218"/>
                                  </a:cubicBezTo>
                                  <a:cubicBezTo>
                                    <a:pt x="1" y="218"/>
                                    <a:pt x="1" y="218"/>
                                    <a:pt x="1" y="218"/>
                                  </a:cubicBezTo>
                                  <a:cubicBezTo>
                                    <a:pt x="0" y="219"/>
                                    <a:pt x="0" y="219"/>
                                    <a:pt x="0" y="219"/>
                                  </a:cubicBezTo>
                                  <a:close/>
                                  <a:moveTo>
                                    <a:pt x="188" y="22"/>
                                  </a:moveTo>
                                  <a:cubicBezTo>
                                    <a:pt x="189" y="22"/>
                                    <a:pt x="190" y="23"/>
                                    <a:pt x="191" y="23"/>
                                  </a:cubicBezTo>
                                  <a:cubicBezTo>
                                    <a:pt x="192" y="22"/>
                                    <a:pt x="191" y="19"/>
                                    <a:pt x="191" y="19"/>
                                  </a:cubicBezTo>
                                  <a:cubicBezTo>
                                    <a:pt x="191" y="19"/>
                                    <a:pt x="192" y="19"/>
                                    <a:pt x="193" y="19"/>
                                  </a:cubicBezTo>
                                  <a:cubicBezTo>
                                    <a:pt x="194" y="19"/>
                                    <a:pt x="194" y="19"/>
                                    <a:pt x="194" y="19"/>
                                  </a:cubicBezTo>
                                  <a:cubicBezTo>
                                    <a:pt x="195" y="18"/>
                                    <a:pt x="195" y="19"/>
                                    <a:pt x="196" y="19"/>
                                  </a:cubicBezTo>
                                  <a:cubicBezTo>
                                    <a:pt x="196" y="19"/>
                                    <a:pt x="196" y="18"/>
                                    <a:pt x="196" y="18"/>
                                  </a:cubicBezTo>
                                  <a:cubicBezTo>
                                    <a:pt x="196" y="17"/>
                                    <a:pt x="195" y="16"/>
                                    <a:pt x="194" y="16"/>
                                  </a:cubicBezTo>
                                  <a:cubicBezTo>
                                    <a:pt x="194" y="16"/>
                                    <a:pt x="193" y="16"/>
                                    <a:pt x="193" y="16"/>
                                  </a:cubicBezTo>
                                  <a:cubicBezTo>
                                    <a:pt x="192" y="15"/>
                                    <a:pt x="194" y="14"/>
                                    <a:pt x="191" y="14"/>
                                  </a:cubicBezTo>
                                  <a:cubicBezTo>
                                    <a:pt x="190" y="15"/>
                                    <a:pt x="190" y="15"/>
                                    <a:pt x="190" y="15"/>
                                  </a:cubicBezTo>
                                  <a:cubicBezTo>
                                    <a:pt x="188" y="15"/>
                                    <a:pt x="188" y="15"/>
                                    <a:pt x="187" y="15"/>
                                  </a:cubicBezTo>
                                  <a:cubicBezTo>
                                    <a:pt x="187" y="15"/>
                                    <a:pt x="187" y="16"/>
                                    <a:pt x="186" y="17"/>
                                  </a:cubicBezTo>
                                  <a:cubicBezTo>
                                    <a:pt x="186" y="18"/>
                                    <a:pt x="184" y="18"/>
                                    <a:pt x="184" y="20"/>
                                  </a:cubicBezTo>
                                  <a:cubicBezTo>
                                    <a:pt x="184" y="22"/>
                                    <a:pt x="185" y="23"/>
                                    <a:pt x="187" y="22"/>
                                  </a:cubicBezTo>
                                  <a:lnTo>
                                    <a:pt x="188" y="22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752" name="Freeform 61">
                              <a:extLst>
                                <a:ext uri="{FF2B5EF4-FFF2-40B4-BE49-F238E27FC236}">
                                  <a16:creationId xmlns:a16="http://schemas.microsoft.com/office/drawing/2014/main" id="{96D71FF1-F2E3-A5CB-5BD9-E27C17ADE862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6590831" y="429416"/>
                              <a:ext cx="855966" cy="1288535"/>
                            </a:xfrm>
                            <a:custGeom>
                              <a:avLst/>
                              <a:gdLst>
                                <a:gd name="T0" fmla="*/ 52 w 122"/>
                                <a:gd name="T1" fmla="*/ 17 h 177"/>
                                <a:gd name="T2" fmla="*/ 39 w 122"/>
                                <a:gd name="T3" fmla="*/ 10 h 177"/>
                                <a:gd name="T4" fmla="*/ 35 w 122"/>
                                <a:gd name="T5" fmla="*/ 11 h 177"/>
                                <a:gd name="T6" fmla="*/ 42 w 122"/>
                                <a:gd name="T7" fmla="*/ 20 h 177"/>
                                <a:gd name="T8" fmla="*/ 57 w 122"/>
                                <a:gd name="T9" fmla="*/ 21 h 177"/>
                                <a:gd name="T10" fmla="*/ 41 w 122"/>
                                <a:gd name="T11" fmla="*/ 26 h 177"/>
                                <a:gd name="T12" fmla="*/ 42 w 122"/>
                                <a:gd name="T13" fmla="*/ 33 h 177"/>
                                <a:gd name="T14" fmla="*/ 59 w 122"/>
                                <a:gd name="T15" fmla="*/ 35 h 177"/>
                                <a:gd name="T16" fmla="*/ 67 w 122"/>
                                <a:gd name="T17" fmla="*/ 18 h 177"/>
                                <a:gd name="T18" fmla="*/ 55 w 122"/>
                                <a:gd name="T19" fmla="*/ 7 h 177"/>
                                <a:gd name="T20" fmla="*/ 33 w 122"/>
                                <a:gd name="T21" fmla="*/ 14 h 177"/>
                                <a:gd name="T22" fmla="*/ 105 w 122"/>
                                <a:gd name="T23" fmla="*/ 20 h 177"/>
                                <a:gd name="T24" fmla="*/ 72 w 122"/>
                                <a:gd name="T25" fmla="*/ 22 h 177"/>
                                <a:gd name="T26" fmla="*/ 83 w 122"/>
                                <a:gd name="T27" fmla="*/ 79 h 177"/>
                                <a:gd name="T28" fmla="*/ 85 w 122"/>
                                <a:gd name="T29" fmla="*/ 85 h 177"/>
                                <a:gd name="T30" fmla="*/ 63 w 122"/>
                                <a:gd name="T31" fmla="*/ 90 h 177"/>
                                <a:gd name="T32" fmla="*/ 52 w 122"/>
                                <a:gd name="T33" fmla="*/ 97 h 177"/>
                                <a:gd name="T34" fmla="*/ 53 w 122"/>
                                <a:gd name="T35" fmla="*/ 99 h 177"/>
                                <a:gd name="T36" fmla="*/ 83 w 122"/>
                                <a:gd name="T37" fmla="*/ 84 h 177"/>
                                <a:gd name="T38" fmla="*/ 50 w 122"/>
                                <a:gd name="T39" fmla="*/ 99 h 177"/>
                                <a:gd name="T40" fmla="*/ 44 w 122"/>
                                <a:gd name="T41" fmla="*/ 105 h 177"/>
                                <a:gd name="T42" fmla="*/ 21 w 122"/>
                                <a:gd name="T43" fmla="*/ 135 h 177"/>
                                <a:gd name="T44" fmla="*/ 12 w 122"/>
                                <a:gd name="T45" fmla="*/ 147 h 177"/>
                                <a:gd name="T46" fmla="*/ 31 w 122"/>
                                <a:gd name="T47" fmla="*/ 171 h 177"/>
                                <a:gd name="T48" fmla="*/ 35 w 122"/>
                                <a:gd name="T49" fmla="*/ 150 h 177"/>
                                <a:gd name="T50" fmla="*/ 50 w 122"/>
                                <a:gd name="T51" fmla="*/ 122 h 177"/>
                                <a:gd name="T52" fmla="*/ 70 w 122"/>
                                <a:gd name="T53" fmla="*/ 103 h 177"/>
                                <a:gd name="T54" fmla="*/ 92 w 122"/>
                                <a:gd name="T55" fmla="*/ 100 h 177"/>
                                <a:gd name="T56" fmla="*/ 114 w 122"/>
                                <a:gd name="T57" fmla="*/ 94 h 177"/>
                                <a:gd name="T58" fmla="*/ 117 w 122"/>
                                <a:gd name="T59" fmla="*/ 89 h 177"/>
                                <a:gd name="T60" fmla="*/ 113 w 122"/>
                                <a:gd name="T61" fmla="*/ 80 h 177"/>
                                <a:gd name="T62" fmla="*/ 107 w 122"/>
                                <a:gd name="T63" fmla="*/ 77 h 177"/>
                                <a:gd name="T64" fmla="*/ 102 w 122"/>
                                <a:gd name="T65" fmla="*/ 83 h 177"/>
                                <a:gd name="T66" fmla="*/ 97 w 122"/>
                                <a:gd name="T67" fmla="*/ 86 h 177"/>
                                <a:gd name="T68" fmla="*/ 92 w 122"/>
                                <a:gd name="T69" fmla="*/ 81 h 177"/>
                                <a:gd name="T70" fmla="*/ 82 w 122"/>
                                <a:gd name="T71" fmla="*/ 86 h 177"/>
                                <a:gd name="T72" fmla="*/ 78 w 122"/>
                                <a:gd name="T73" fmla="*/ 87 h 177"/>
                                <a:gd name="T74" fmla="*/ 73 w 122"/>
                                <a:gd name="T75" fmla="*/ 90 h 177"/>
                                <a:gd name="T76" fmla="*/ 66 w 122"/>
                                <a:gd name="T77" fmla="*/ 92 h 177"/>
                                <a:gd name="T78" fmla="*/ 59 w 122"/>
                                <a:gd name="T79" fmla="*/ 101 h 177"/>
                                <a:gd name="T80" fmla="*/ 53 w 122"/>
                                <a:gd name="T81" fmla="*/ 106 h 177"/>
                                <a:gd name="T82" fmla="*/ 50 w 122"/>
                                <a:gd name="T83" fmla="*/ 115 h 177"/>
                                <a:gd name="T84" fmla="*/ 37 w 122"/>
                                <a:gd name="T85" fmla="*/ 125 h 177"/>
                                <a:gd name="T86" fmla="*/ 26 w 122"/>
                                <a:gd name="T87" fmla="*/ 135 h 177"/>
                                <a:gd name="T88" fmla="*/ 21 w 122"/>
                                <a:gd name="T89" fmla="*/ 139 h 177"/>
                                <a:gd name="T90" fmla="*/ 13 w 122"/>
                                <a:gd name="T91" fmla="*/ 145 h 177"/>
                                <a:gd name="T92" fmla="*/ 4 w 122"/>
                                <a:gd name="T93" fmla="*/ 150 h 177"/>
                                <a:gd name="T94" fmla="*/ 8 w 122"/>
                                <a:gd name="T95" fmla="*/ 153 h 177"/>
                                <a:gd name="T96" fmla="*/ 2 w 122"/>
                                <a:gd name="T97" fmla="*/ 155 h 177"/>
                                <a:gd name="T98" fmla="*/ 4 w 122"/>
                                <a:gd name="T99" fmla="*/ 160 h 177"/>
                                <a:gd name="T100" fmla="*/ 7 w 122"/>
                                <a:gd name="T101" fmla="*/ 163 h 177"/>
                                <a:gd name="T102" fmla="*/ 6 w 122"/>
                                <a:gd name="T103" fmla="*/ 172 h 177"/>
                                <a:gd name="T104" fmla="*/ 26 w 122"/>
                                <a:gd name="T105" fmla="*/ 172 h 177"/>
                                <a:gd name="T106" fmla="*/ 63 w 122"/>
                                <a:gd name="T107" fmla="*/ 5 h 177"/>
                                <a:gd name="T108" fmla="*/ 72 w 122"/>
                                <a:gd name="T109" fmla="*/ 11 h 177"/>
                                <a:gd name="T110" fmla="*/ 87 w 122"/>
                                <a:gd name="T111" fmla="*/ 16 h 177"/>
                                <a:gd name="T112" fmla="*/ 99 w 122"/>
                                <a:gd name="T113" fmla="*/ 5 h 177"/>
                                <a:gd name="T114" fmla="*/ 91 w 122"/>
                                <a:gd name="T115" fmla="*/ 6 h 177"/>
                                <a:gd name="T116" fmla="*/ 72 w 122"/>
                                <a:gd name="T117" fmla="*/ 0 h 177"/>
                                <a:gd name="T118" fmla="*/ 80 w 122"/>
                                <a:gd name="T119" fmla="*/ 33 h 177"/>
                                <a:gd name="T120" fmla="*/ 76 w 122"/>
                                <a:gd name="T121" fmla="*/ 27 h 177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  <a:cxn ang="0">
                                  <a:pos x="T94" y="T95"/>
                                </a:cxn>
                                <a:cxn ang="0">
                                  <a:pos x="T96" y="T97"/>
                                </a:cxn>
                                <a:cxn ang="0">
                                  <a:pos x="T98" y="T99"/>
                                </a:cxn>
                                <a:cxn ang="0">
                                  <a:pos x="T100" y="T101"/>
                                </a:cxn>
                                <a:cxn ang="0">
                                  <a:pos x="T102" y="T103"/>
                                </a:cxn>
                                <a:cxn ang="0">
                                  <a:pos x="T104" y="T105"/>
                                </a:cxn>
                                <a:cxn ang="0">
                                  <a:pos x="T106" y="T107"/>
                                </a:cxn>
                                <a:cxn ang="0">
                                  <a:pos x="T108" y="T109"/>
                                </a:cxn>
                                <a:cxn ang="0">
                                  <a:pos x="T110" y="T111"/>
                                </a:cxn>
                                <a:cxn ang="0">
                                  <a:pos x="T112" y="T113"/>
                                </a:cxn>
                                <a:cxn ang="0">
                                  <a:pos x="T114" y="T115"/>
                                </a:cxn>
                                <a:cxn ang="0">
                                  <a:pos x="T116" y="T117"/>
                                </a:cxn>
                                <a:cxn ang="0">
                                  <a:pos x="T118" y="T119"/>
                                </a:cxn>
                                <a:cxn ang="0">
                                  <a:pos x="T120" y="T121"/>
                                </a:cxn>
                              </a:cxnLst>
                              <a:rect l="0" t="0" r="r" b="b"/>
                              <a:pathLst>
                                <a:path w="122" h="177">
                                  <a:moveTo>
                                    <a:pt x="83" y="2"/>
                                  </a:moveTo>
                                  <a:cubicBezTo>
                                    <a:pt x="83" y="2"/>
                                    <a:pt x="83" y="3"/>
                                    <a:pt x="83" y="3"/>
                                  </a:cubicBezTo>
                                  <a:cubicBezTo>
                                    <a:pt x="85" y="4"/>
                                    <a:pt x="84" y="3"/>
                                    <a:pt x="83" y="2"/>
                                  </a:cubicBezTo>
                                  <a:close/>
                                  <a:moveTo>
                                    <a:pt x="54" y="5"/>
                                  </a:moveTo>
                                  <a:cubicBezTo>
                                    <a:pt x="54" y="5"/>
                                    <a:pt x="54" y="6"/>
                                    <a:pt x="54" y="6"/>
                                  </a:cubicBezTo>
                                  <a:cubicBezTo>
                                    <a:pt x="53" y="7"/>
                                    <a:pt x="53" y="7"/>
                                    <a:pt x="52" y="7"/>
                                  </a:cubicBezTo>
                                  <a:cubicBezTo>
                                    <a:pt x="52" y="7"/>
                                    <a:pt x="52" y="8"/>
                                    <a:pt x="52" y="8"/>
                                  </a:cubicBezTo>
                                  <a:cubicBezTo>
                                    <a:pt x="52" y="8"/>
                                    <a:pt x="50" y="9"/>
                                    <a:pt x="50" y="9"/>
                                  </a:cubicBezTo>
                                  <a:cubicBezTo>
                                    <a:pt x="50" y="10"/>
                                    <a:pt x="50" y="12"/>
                                    <a:pt x="50" y="13"/>
                                  </a:cubicBezTo>
                                  <a:cubicBezTo>
                                    <a:pt x="50" y="13"/>
                                    <a:pt x="51" y="14"/>
                                    <a:pt x="51" y="14"/>
                                  </a:cubicBezTo>
                                  <a:cubicBezTo>
                                    <a:pt x="52" y="15"/>
                                    <a:pt x="52" y="16"/>
                                    <a:pt x="52" y="17"/>
                                  </a:cubicBezTo>
                                  <a:cubicBezTo>
                                    <a:pt x="52" y="17"/>
                                    <a:pt x="51" y="16"/>
                                    <a:pt x="51" y="16"/>
                                  </a:cubicBezTo>
                                  <a:cubicBezTo>
                                    <a:pt x="50" y="15"/>
                                    <a:pt x="51" y="14"/>
                                    <a:pt x="50" y="13"/>
                                  </a:cubicBezTo>
                                  <a:cubicBezTo>
                                    <a:pt x="50" y="13"/>
                                    <a:pt x="49" y="13"/>
                                    <a:pt x="48" y="12"/>
                                  </a:cubicBezTo>
                                  <a:cubicBezTo>
                                    <a:pt x="47" y="11"/>
                                    <a:pt x="47" y="10"/>
                                    <a:pt x="46" y="8"/>
                                  </a:cubicBezTo>
                                  <a:cubicBezTo>
                                    <a:pt x="45" y="8"/>
                                    <a:pt x="45" y="9"/>
                                    <a:pt x="44" y="9"/>
                                  </a:cubicBezTo>
                                  <a:cubicBezTo>
                                    <a:pt x="43" y="10"/>
                                    <a:pt x="43" y="10"/>
                                    <a:pt x="43" y="12"/>
                                  </a:cubicBezTo>
                                  <a:cubicBezTo>
                                    <a:pt x="42" y="12"/>
                                    <a:pt x="42" y="12"/>
                                    <a:pt x="42" y="12"/>
                                  </a:cubicBezTo>
                                  <a:cubicBezTo>
                                    <a:pt x="42" y="12"/>
                                    <a:pt x="42" y="11"/>
                                    <a:pt x="42" y="11"/>
                                  </a:cubicBezTo>
                                  <a:cubicBezTo>
                                    <a:pt x="42" y="11"/>
                                    <a:pt x="41" y="11"/>
                                    <a:pt x="41" y="11"/>
                                  </a:cubicBezTo>
                                  <a:cubicBezTo>
                                    <a:pt x="41" y="11"/>
                                    <a:pt x="41" y="10"/>
                                    <a:pt x="41" y="10"/>
                                  </a:cubicBezTo>
                                  <a:cubicBezTo>
                                    <a:pt x="40" y="10"/>
                                    <a:pt x="39" y="10"/>
                                    <a:pt x="39" y="10"/>
                                  </a:cubicBezTo>
                                  <a:cubicBezTo>
                                    <a:pt x="40" y="9"/>
                                    <a:pt x="41" y="9"/>
                                    <a:pt x="42" y="9"/>
                                  </a:cubicBezTo>
                                  <a:cubicBezTo>
                                    <a:pt x="42" y="9"/>
                                    <a:pt x="42" y="8"/>
                                    <a:pt x="42" y="8"/>
                                  </a:cubicBezTo>
                                  <a:cubicBezTo>
                                    <a:pt x="41" y="7"/>
                                    <a:pt x="41" y="7"/>
                                    <a:pt x="41" y="7"/>
                                  </a:cubicBezTo>
                                  <a:cubicBezTo>
                                    <a:pt x="40" y="7"/>
                                    <a:pt x="40" y="8"/>
                                    <a:pt x="39" y="8"/>
                                  </a:cubicBezTo>
                                  <a:cubicBezTo>
                                    <a:pt x="39" y="8"/>
                                    <a:pt x="38" y="7"/>
                                    <a:pt x="37" y="7"/>
                                  </a:cubicBezTo>
                                  <a:cubicBezTo>
                                    <a:pt x="37" y="8"/>
                                    <a:pt x="37" y="8"/>
                                    <a:pt x="37" y="8"/>
                                  </a:cubicBezTo>
                                  <a:cubicBezTo>
                                    <a:pt x="37" y="8"/>
                                    <a:pt x="37" y="8"/>
                                    <a:pt x="36" y="8"/>
                                  </a:cubicBezTo>
                                  <a:cubicBezTo>
                                    <a:pt x="36" y="9"/>
                                    <a:pt x="36" y="9"/>
                                    <a:pt x="36" y="9"/>
                                  </a:cubicBezTo>
                                  <a:cubicBezTo>
                                    <a:pt x="36" y="9"/>
                                    <a:pt x="35" y="8"/>
                                    <a:pt x="34" y="8"/>
                                  </a:cubicBezTo>
                                  <a:cubicBezTo>
                                    <a:pt x="34" y="9"/>
                                    <a:pt x="34" y="10"/>
                                    <a:pt x="34" y="12"/>
                                  </a:cubicBezTo>
                                  <a:cubicBezTo>
                                    <a:pt x="35" y="11"/>
                                    <a:pt x="34" y="11"/>
                                    <a:pt x="35" y="11"/>
                                  </a:cubicBezTo>
                                  <a:cubicBezTo>
                                    <a:pt x="35" y="11"/>
                                    <a:pt x="35" y="11"/>
                                    <a:pt x="35" y="11"/>
                                  </a:cubicBezTo>
                                  <a:cubicBezTo>
                                    <a:pt x="35" y="11"/>
                                    <a:pt x="35" y="12"/>
                                    <a:pt x="35" y="13"/>
                                  </a:cubicBezTo>
                                  <a:cubicBezTo>
                                    <a:pt x="35" y="13"/>
                                    <a:pt x="36" y="13"/>
                                    <a:pt x="36" y="13"/>
                                  </a:cubicBezTo>
                                  <a:cubicBezTo>
                                    <a:pt x="36" y="14"/>
                                    <a:pt x="36" y="14"/>
                                    <a:pt x="35" y="14"/>
                                  </a:cubicBezTo>
                                  <a:cubicBezTo>
                                    <a:pt x="35" y="15"/>
                                    <a:pt x="35" y="15"/>
                                    <a:pt x="34" y="15"/>
                                  </a:cubicBezTo>
                                  <a:cubicBezTo>
                                    <a:pt x="35" y="15"/>
                                    <a:pt x="37" y="17"/>
                                    <a:pt x="37" y="17"/>
                                  </a:cubicBezTo>
                                  <a:cubicBezTo>
                                    <a:pt x="38" y="17"/>
                                    <a:pt x="37" y="17"/>
                                    <a:pt x="37" y="18"/>
                                  </a:cubicBezTo>
                                  <a:cubicBezTo>
                                    <a:pt x="38" y="19"/>
                                    <a:pt x="38" y="19"/>
                                    <a:pt x="38" y="19"/>
                                  </a:cubicBezTo>
                                  <a:cubicBezTo>
                                    <a:pt x="38" y="21"/>
                                    <a:pt x="36" y="21"/>
                                    <a:pt x="39" y="21"/>
                                  </a:cubicBezTo>
                                  <a:cubicBezTo>
                                    <a:pt x="40" y="21"/>
                                    <a:pt x="40" y="22"/>
                                    <a:pt x="41" y="21"/>
                                  </a:cubicBezTo>
                                  <a:cubicBezTo>
                                    <a:pt x="41" y="21"/>
                                    <a:pt x="41" y="21"/>
                                    <a:pt x="42" y="20"/>
                                  </a:cubicBezTo>
                                  <a:cubicBezTo>
                                    <a:pt x="42" y="20"/>
                                    <a:pt x="42" y="20"/>
                                    <a:pt x="42" y="20"/>
                                  </a:cubicBezTo>
                                  <a:cubicBezTo>
                                    <a:pt x="43" y="20"/>
                                    <a:pt x="44" y="20"/>
                                    <a:pt x="45" y="20"/>
                                  </a:cubicBezTo>
                                  <a:cubicBezTo>
                                    <a:pt x="45" y="19"/>
                                    <a:pt x="45" y="18"/>
                                    <a:pt x="45" y="18"/>
                                  </a:cubicBezTo>
                                  <a:cubicBezTo>
                                    <a:pt x="46" y="18"/>
                                    <a:pt x="45" y="17"/>
                                    <a:pt x="46" y="18"/>
                                  </a:cubicBezTo>
                                  <a:cubicBezTo>
                                    <a:pt x="46" y="18"/>
                                    <a:pt x="46" y="18"/>
                                    <a:pt x="47" y="18"/>
                                  </a:cubicBezTo>
                                  <a:cubicBezTo>
                                    <a:pt x="47" y="18"/>
                                    <a:pt x="47" y="17"/>
                                    <a:pt x="47" y="17"/>
                                  </a:cubicBezTo>
                                  <a:cubicBezTo>
                                    <a:pt x="48" y="17"/>
                                    <a:pt x="48" y="17"/>
                                    <a:pt x="48" y="17"/>
                                  </a:cubicBezTo>
                                  <a:cubicBezTo>
                                    <a:pt x="48" y="18"/>
                                    <a:pt x="48" y="19"/>
                                    <a:pt x="48" y="20"/>
                                  </a:cubicBezTo>
                                  <a:cubicBezTo>
                                    <a:pt x="49" y="20"/>
                                    <a:pt x="51" y="20"/>
                                    <a:pt x="52" y="20"/>
                                  </a:cubicBezTo>
                                  <a:cubicBezTo>
                                    <a:pt x="52" y="20"/>
                                    <a:pt x="52" y="21"/>
                                    <a:pt x="54" y="22"/>
                                  </a:cubicBezTo>
                                  <a:cubicBezTo>
                                    <a:pt x="55" y="22"/>
                                    <a:pt x="56" y="22"/>
                                    <a:pt x="57" y="21"/>
                                  </a:cubicBezTo>
                                  <a:cubicBezTo>
                                    <a:pt x="57" y="22"/>
                                    <a:pt x="57" y="23"/>
                                    <a:pt x="56" y="23"/>
                                  </a:cubicBezTo>
                                  <a:cubicBezTo>
                                    <a:pt x="55" y="23"/>
                                    <a:pt x="51" y="23"/>
                                    <a:pt x="50" y="23"/>
                                  </a:cubicBezTo>
                                  <a:cubicBezTo>
                                    <a:pt x="50" y="23"/>
                                    <a:pt x="49" y="22"/>
                                    <a:pt x="48" y="22"/>
                                  </a:cubicBezTo>
                                  <a:cubicBezTo>
                                    <a:pt x="48" y="22"/>
                                    <a:pt x="46" y="24"/>
                                    <a:pt x="46" y="24"/>
                                  </a:cubicBezTo>
                                  <a:cubicBezTo>
                                    <a:pt x="46" y="24"/>
                                    <a:pt x="45" y="24"/>
                                    <a:pt x="45" y="24"/>
                                  </a:cubicBezTo>
                                  <a:cubicBezTo>
                                    <a:pt x="44" y="24"/>
                                    <a:pt x="44" y="23"/>
                                    <a:pt x="44" y="23"/>
                                  </a:cubicBezTo>
                                  <a:cubicBezTo>
                                    <a:pt x="43" y="23"/>
                                    <a:pt x="43" y="23"/>
                                    <a:pt x="42" y="23"/>
                                  </a:cubicBezTo>
                                  <a:cubicBezTo>
                                    <a:pt x="42" y="23"/>
                                    <a:pt x="42" y="24"/>
                                    <a:pt x="42" y="24"/>
                                  </a:cubicBezTo>
                                  <a:cubicBezTo>
                                    <a:pt x="42" y="24"/>
                                    <a:pt x="42" y="23"/>
                                    <a:pt x="42" y="23"/>
                                  </a:cubicBezTo>
                                  <a:cubicBezTo>
                                    <a:pt x="42" y="23"/>
                                    <a:pt x="42" y="23"/>
                                    <a:pt x="41" y="23"/>
                                  </a:cubicBezTo>
                                  <a:cubicBezTo>
                                    <a:pt x="41" y="24"/>
                                    <a:pt x="41" y="25"/>
                                    <a:pt x="41" y="26"/>
                                  </a:cubicBezTo>
                                  <a:cubicBezTo>
                                    <a:pt x="41" y="29"/>
                                    <a:pt x="42" y="26"/>
                                    <a:pt x="43" y="26"/>
                                  </a:cubicBezTo>
                                  <a:cubicBezTo>
                                    <a:pt x="43" y="26"/>
                                    <a:pt x="44" y="26"/>
                                    <a:pt x="44" y="27"/>
                                  </a:cubicBezTo>
                                  <a:cubicBezTo>
                                    <a:pt x="45" y="27"/>
                                    <a:pt x="47" y="26"/>
                                    <a:pt x="48" y="26"/>
                                  </a:cubicBezTo>
                                  <a:cubicBezTo>
                                    <a:pt x="48" y="26"/>
                                    <a:pt x="52" y="26"/>
                                    <a:pt x="50" y="26"/>
                                  </a:cubicBezTo>
                                  <a:cubicBezTo>
                                    <a:pt x="49" y="26"/>
                                    <a:pt x="48" y="27"/>
                                    <a:pt x="47" y="27"/>
                                  </a:cubicBezTo>
                                  <a:cubicBezTo>
                                    <a:pt x="47" y="28"/>
                                    <a:pt x="47" y="27"/>
                                    <a:pt x="47" y="28"/>
                                  </a:cubicBezTo>
                                  <a:cubicBezTo>
                                    <a:pt x="47" y="29"/>
                                    <a:pt x="48" y="30"/>
                                    <a:pt x="48" y="30"/>
                                  </a:cubicBezTo>
                                  <a:cubicBezTo>
                                    <a:pt x="45" y="29"/>
                                    <a:pt x="44" y="30"/>
                                    <a:pt x="42" y="29"/>
                                  </a:cubicBezTo>
                                  <a:cubicBezTo>
                                    <a:pt x="42" y="29"/>
                                    <a:pt x="42" y="30"/>
                                    <a:pt x="42" y="31"/>
                                  </a:cubicBezTo>
                                  <a:cubicBezTo>
                                    <a:pt x="42" y="31"/>
                                    <a:pt x="42" y="31"/>
                                    <a:pt x="42" y="31"/>
                                  </a:cubicBezTo>
                                  <a:cubicBezTo>
                                    <a:pt x="43" y="32"/>
                                    <a:pt x="42" y="32"/>
                                    <a:pt x="42" y="33"/>
                                  </a:cubicBezTo>
                                  <a:cubicBezTo>
                                    <a:pt x="43" y="33"/>
                                    <a:pt x="47" y="33"/>
                                    <a:pt x="47" y="33"/>
                                  </a:cubicBezTo>
                                  <a:cubicBezTo>
                                    <a:pt x="48" y="33"/>
                                    <a:pt x="48" y="34"/>
                                    <a:pt x="48" y="35"/>
                                  </a:cubicBezTo>
                                  <a:cubicBezTo>
                                    <a:pt x="48" y="35"/>
                                    <a:pt x="49" y="34"/>
                                    <a:pt x="49" y="35"/>
                                  </a:cubicBezTo>
                                  <a:cubicBezTo>
                                    <a:pt x="49" y="35"/>
                                    <a:pt x="49" y="35"/>
                                    <a:pt x="49" y="35"/>
                                  </a:cubicBezTo>
                                  <a:cubicBezTo>
                                    <a:pt x="50" y="35"/>
                                    <a:pt x="51" y="35"/>
                                    <a:pt x="52" y="35"/>
                                  </a:cubicBezTo>
                                  <a:cubicBezTo>
                                    <a:pt x="52" y="37"/>
                                    <a:pt x="53" y="37"/>
                                    <a:pt x="54" y="39"/>
                                  </a:cubicBezTo>
                                  <a:cubicBezTo>
                                    <a:pt x="54" y="38"/>
                                    <a:pt x="54" y="38"/>
                                    <a:pt x="54" y="38"/>
                                  </a:cubicBezTo>
                                  <a:cubicBezTo>
                                    <a:pt x="54" y="38"/>
                                    <a:pt x="55" y="38"/>
                                    <a:pt x="56" y="37"/>
                                  </a:cubicBezTo>
                                  <a:cubicBezTo>
                                    <a:pt x="56" y="36"/>
                                    <a:pt x="56" y="36"/>
                                    <a:pt x="56" y="35"/>
                                  </a:cubicBezTo>
                                  <a:cubicBezTo>
                                    <a:pt x="56" y="35"/>
                                    <a:pt x="56" y="34"/>
                                    <a:pt x="57" y="34"/>
                                  </a:cubicBezTo>
                                  <a:cubicBezTo>
                                    <a:pt x="57" y="34"/>
                                    <a:pt x="58" y="35"/>
                                    <a:pt x="59" y="35"/>
                                  </a:cubicBezTo>
                                  <a:cubicBezTo>
                                    <a:pt x="60" y="34"/>
                                    <a:pt x="61" y="33"/>
                                    <a:pt x="61" y="33"/>
                                  </a:cubicBezTo>
                                  <a:cubicBezTo>
                                    <a:pt x="61" y="33"/>
                                    <a:pt x="61" y="33"/>
                                    <a:pt x="61" y="33"/>
                                  </a:cubicBezTo>
                                  <a:cubicBezTo>
                                    <a:pt x="61" y="32"/>
                                    <a:pt x="62" y="32"/>
                                    <a:pt x="62" y="31"/>
                                  </a:cubicBezTo>
                                  <a:cubicBezTo>
                                    <a:pt x="62" y="31"/>
                                    <a:pt x="62" y="31"/>
                                    <a:pt x="62" y="31"/>
                                  </a:cubicBezTo>
                                  <a:cubicBezTo>
                                    <a:pt x="62" y="31"/>
                                    <a:pt x="63" y="31"/>
                                    <a:pt x="64" y="31"/>
                                  </a:cubicBezTo>
                                  <a:cubicBezTo>
                                    <a:pt x="64" y="31"/>
                                    <a:pt x="64" y="30"/>
                                    <a:pt x="64" y="30"/>
                                  </a:cubicBezTo>
                                  <a:cubicBezTo>
                                    <a:pt x="65" y="30"/>
                                    <a:pt x="65" y="30"/>
                                    <a:pt x="65" y="30"/>
                                  </a:cubicBezTo>
                                  <a:cubicBezTo>
                                    <a:pt x="65" y="27"/>
                                    <a:pt x="64" y="28"/>
                                    <a:pt x="67" y="27"/>
                                  </a:cubicBezTo>
                                  <a:cubicBezTo>
                                    <a:pt x="65" y="22"/>
                                    <a:pt x="67" y="21"/>
                                    <a:pt x="73" y="20"/>
                                  </a:cubicBezTo>
                                  <a:cubicBezTo>
                                    <a:pt x="73" y="20"/>
                                    <a:pt x="73" y="19"/>
                                    <a:pt x="72" y="19"/>
                                  </a:cubicBezTo>
                                  <a:cubicBezTo>
                                    <a:pt x="71" y="18"/>
                                    <a:pt x="69" y="19"/>
                                    <a:pt x="67" y="18"/>
                                  </a:cubicBezTo>
                                  <a:cubicBezTo>
                                    <a:pt x="67" y="18"/>
                                    <a:pt x="66" y="17"/>
                                    <a:pt x="66" y="17"/>
                                  </a:cubicBezTo>
                                  <a:cubicBezTo>
                                    <a:pt x="65" y="17"/>
                                    <a:pt x="65" y="17"/>
                                    <a:pt x="65" y="17"/>
                                  </a:cubicBezTo>
                                  <a:cubicBezTo>
                                    <a:pt x="65" y="16"/>
                                    <a:pt x="66" y="16"/>
                                    <a:pt x="66" y="15"/>
                                  </a:cubicBezTo>
                                  <a:cubicBezTo>
                                    <a:pt x="66" y="15"/>
                                    <a:pt x="65" y="14"/>
                                    <a:pt x="65" y="13"/>
                                  </a:cubicBezTo>
                                  <a:cubicBezTo>
                                    <a:pt x="64" y="13"/>
                                    <a:pt x="64" y="13"/>
                                    <a:pt x="64" y="12"/>
                                  </a:cubicBezTo>
                                  <a:cubicBezTo>
                                    <a:pt x="64" y="13"/>
                                    <a:pt x="64" y="13"/>
                                    <a:pt x="63" y="13"/>
                                  </a:cubicBezTo>
                                  <a:cubicBezTo>
                                    <a:pt x="63" y="13"/>
                                    <a:pt x="63" y="13"/>
                                    <a:pt x="63" y="14"/>
                                  </a:cubicBezTo>
                                  <a:cubicBezTo>
                                    <a:pt x="63" y="14"/>
                                    <a:pt x="62" y="11"/>
                                    <a:pt x="63" y="10"/>
                                  </a:cubicBezTo>
                                  <a:cubicBezTo>
                                    <a:pt x="61" y="9"/>
                                    <a:pt x="60" y="8"/>
                                    <a:pt x="59" y="7"/>
                                  </a:cubicBezTo>
                                  <a:cubicBezTo>
                                    <a:pt x="58" y="7"/>
                                    <a:pt x="57" y="7"/>
                                    <a:pt x="56" y="8"/>
                                  </a:cubicBezTo>
                                  <a:cubicBezTo>
                                    <a:pt x="56" y="7"/>
                                    <a:pt x="56" y="7"/>
                                    <a:pt x="55" y="7"/>
                                  </a:cubicBezTo>
                                  <a:cubicBezTo>
                                    <a:pt x="55" y="6"/>
                                    <a:pt x="55" y="6"/>
                                    <a:pt x="55" y="5"/>
                                  </a:cubicBezTo>
                                  <a:cubicBezTo>
                                    <a:pt x="55" y="5"/>
                                    <a:pt x="54" y="5"/>
                                    <a:pt x="54" y="5"/>
                                  </a:cubicBezTo>
                                  <a:close/>
                                  <a:moveTo>
                                    <a:pt x="32" y="14"/>
                                  </a:moveTo>
                                  <a:cubicBezTo>
                                    <a:pt x="32" y="16"/>
                                    <a:pt x="32" y="17"/>
                                    <a:pt x="32" y="18"/>
                                  </a:cubicBezTo>
                                  <a:cubicBezTo>
                                    <a:pt x="32" y="18"/>
                                    <a:pt x="34" y="19"/>
                                    <a:pt x="34" y="19"/>
                                  </a:cubicBezTo>
                                  <a:cubicBezTo>
                                    <a:pt x="34" y="19"/>
                                    <a:pt x="34" y="20"/>
                                    <a:pt x="34" y="20"/>
                                  </a:cubicBezTo>
                                  <a:cubicBezTo>
                                    <a:pt x="34" y="20"/>
                                    <a:pt x="35" y="20"/>
                                    <a:pt x="35" y="20"/>
                                  </a:cubicBezTo>
                                  <a:cubicBezTo>
                                    <a:pt x="35" y="20"/>
                                    <a:pt x="35" y="20"/>
                                    <a:pt x="35" y="19"/>
                                  </a:cubicBezTo>
                                  <a:cubicBezTo>
                                    <a:pt x="34" y="19"/>
                                    <a:pt x="34" y="18"/>
                                    <a:pt x="34" y="17"/>
                                  </a:cubicBezTo>
                                  <a:cubicBezTo>
                                    <a:pt x="34" y="17"/>
                                    <a:pt x="33" y="17"/>
                                    <a:pt x="33" y="16"/>
                                  </a:cubicBezTo>
                                  <a:cubicBezTo>
                                    <a:pt x="32" y="16"/>
                                    <a:pt x="33" y="15"/>
                                    <a:pt x="33" y="14"/>
                                  </a:cubicBezTo>
                                  <a:lnTo>
                                    <a:pt x="32" y="14"/>
                                  </a:lnTo>
                                  <a:close/>
                                  <a:moveTo>
                                    <a:pt x="111" y="16"/>
                                  </a:moveTo>
                                  <a:cubicBezTo>
                                    <a:pt x="110" y="17"/>
                                    <a:pt x="111" y="17"/>
                                    <a:pt x="110" y="18"/>
                                  </a:cubicBezTo>
                                  <a:cubicBezTo>
                                    <a:pt x="113" y="18"/>
                                    <a:pt x="114" y="18"/>
                                    <a:pt x="116" y="18"/>
                                  </a:cubicBezTo>
                                  <a:cubicBezTo>
                                    <a:pt x="116" y="18"/>
                                    <a:pt x="117" y="17"/>
                                    <a:pt x="117" y="17"/>
                                  </a:cubicBezTo>
                                  <a:cubicBezTo>
                                    <a:pt x="116" y="17"/>
                                    <a:pt x="116" y="17"/>
                                    <a:pt x="115" y="17"/>
                                  </a:cubicBezTo>
                                  <a:cubicBezTo>
                                    <a:pt x="115" y="17"/>
                                    <a:pt x="114" y="16"/>
                                    <a:pt x="111" y="16"/>
                                  </a:cubicBezTo>
                                  <a:close/>
                                  <a:moveTo>
                                    <a:pt x="104" y="19"/>
                                  </a:moveTo>
                                  <a:cubicBezTo>
                                    <a:pt x="104" y="19"/>
                                    <a:pt x="103" y="19"/>
                                    <a:pt x="103" y="19"/>
                                  </a:cubicBezTo>
                                  <a:cubicBezTo>
                                    <a:pt x="104" y="20"/>
                                    <a:pt x="104" y="20"/>
                                    <a:pt x="104" y="20"/>
                                  </a:cubicBezTo>
                                  <a:cubicBezTo>
                                    <a:pt x="105" y="20"/>
                                    <a:pt x="106" y="21"/>
                                    <a:pt x="105" y="20"/>
                                  </a:cubicBezTo>
                                  <a:cubicBezTo>
                                    <a:pt x="104" y="20"/>
                                    <a:pt x="105" y="19"/>
                                    <a:pt x="104" y="19"/>
                                  </a:cubicBezTo>
                                  <a:close/>
                                  <a:moveTo>
                                    <a:pt x="72" y="22"/>
                                  </a:moveTo>
                                  <a:cubicBezTo>
                                    <a:pt x="72" y="22"/>
                                    <a:pt x="71" y="23"/>
                                    <a:pt x="71" y="23"/>
                                  </a:cubicBezTo>
                                  <a:cubicBezTo>
                                    <a:pt x="70" y="23"/>
                                    <a:pt x="70" y="23"/>
                                    <a:pt x="69" y="23"/>
                                  </a:cubicBezTo>
                                  <a:cubicBezTo>
                                    <a:pt x="70" y="23"/>
                                    <a:pt x="70" y="23"/>
                                    <a:pt x="70" y="23"/>
                                  </a:cubicBezTo>
                                  <a:cubicBezTo>
                                    <a:pt x="72" y="24"/>
                                    <a:pt x="72" y="24"/>
                                    <a:pt x="73" y="26"/>
                                  </a:cubicBezTo>
                                  <a:cubicBezTo>
                                    <a:pt x="74" y="26"/>
                                    <a:pt x="76" y="26"/>
                                    <a:pt x="78" y="26"/>
                                  </a:cubicBezTo>
                                  <a:cubicBezTo>
                                    <a:pt x="78" y="26"/>
                                    <a:pt x="78" y="25"/>
                                    <a:pt x="78" y="24"/>
                                  </a:cubicBezTo>
                                  <a:cubicBezTo>
                                    <a:pt x="79" y="24"/>
                                    <a:pt x="79" y="24"/>
                                    <a:pt x="79" y="24"/>
                                  </a:cubicBezTo>
                                  <a:cubicBezTo>
                                    <a:pt x="80" y="24"/>
                                    <a:pt x="79" y="23"/>
                                    <a:pt x="79" y="23"/>
                                  </a:cubicBezTo>
                                  <a:cubicBezTo>
                                    <a:pt x="78" y="22"/>
                                    <a:pt x="75" y="21"/>
                                    <a:pt x="72" y="22"/>
                                  </a:cubicBezTo>
                                  <a:close/>
                                  <a:moveTo>
                                    <a:pt x="97" y="77"/>
                                  </a:moveTo>
                                  <a:cubicBezTo>
                                    <a:pt x="97" y="78"/>
                                    <a:pt x="96" y="78"/>
                                    <a:pt x="96" y="78"/>
                                  </a:cubicBezTo>
                                  <a:cubicBezTo>
                                    <a:pt x="96" y="79"/>
                                    <a:pt x="97" y="79"/>
                                    <a:pt x="96" y="80"/>
                                  </a:cubicBezTo>
                                  <a:cubicBezTo>
                                    <a:pt x="97" y="80"/>
                                    <a:pt x="97" y="80"/>
                                    <a:pt x="97" y="80"/>
                                  </a:cubicBezTo>
                                  <a:cubicBezTo>
                                    <a:pt x="97" y="80"/>
                                    <a:pt x="97" y="80"/>
                                    <a:pt x="97" y="80"/>
                                  </a:cubicBezTo>
                                  <a:cubicBezTo>
                                    <a:pt x="98" y="80"/>
                                    <a:pt x="98" y="80"/>
                                    <a:pt x="99" y="80"/>
                                  </a:cubicBezTo>
                                  <a:cubicBezTo>
                                    <a:pt x="100" y="79"/>
                                    <a:pt x="100" y="79"/>
                                    <a:pt x="100" y="79"/>
                                  </a:cubicBezTo>
                                  <a:cubicBezTo>
                                    <a:pt x="99" y="79"/>
                                    <a:pt x="99" y="79"/>
                                    <a:pt x="98" y="79"/>
                                  </a:cubicBezTo>
                                  <a:cubicBezTo>
                                    <a:pt x="98" y="79"/>
                                    <a:pt x="99" y="79"/>
                                    <a:pt x="99" y="78"/>
                                  </a:cubicBezTo>
                                  <a:cubicBezTo>
                                    <a:pt x="98" y="78"/>
                                    <a:pt x="98" y="78"/>
                                    <a:pt x="97" y="77"/>
                                  </a:cubicBezTo>
                                  <a:close/>
                                  <a:moveTo>
                                    <a:pt x="83" y="79"/>
                                  </a:moveTo>
                                  <a:cubicBezTo>
                                    <a:pt x="82" y="79"/>
                                    <a:pt x="82" y="80"/>
                                    <a:pt x="82" y="80"/>
                                  </a:cubicBezTo>
                                  <a:cubicBezTo>
                                    <a:pt x="81" y="80"/>
                                    <a:pt x="80" y="80"/>
                                    <a:pt x="79" y="80"/>
                                  </a:cubicBezTo>
                                  <a:cubicBezTo>
                                    <a:pt x="79" y="81"/>
                                    <a:pt x="78" y="82"/>
                                    <a:pt x="79" y="83"/>
                                  </a:cubicBezTo>
                                  <a:cubicBezTo>
                                    <a:pt x="80" y="83"/>
                                    <a:pt x="81" y="81"/>
                                    <a:pt x="81" y="81"/>
                                  </a:cubicBezTo>
                                  <a:cubicBezTo>
                                    <a:pt x="82" y="81"/>
                                    <a:pt x="82" y="81"/>
                                    <a:pt x="83" y="81"/>
                                  </a:cubicBezTo>
                                  <a:cubicBezTo>
                                    <a:pt x="83" y="81"/>
                                    <a:pt x="85" y="78"/>
                                    <a:pt x="83" y="79"/>
                                  </a:cubicBezTo>
                                  <a:close/>
                                  <a:moveTo>
                                    <a:pt x="86" y="82"/>
                                  </a:moveTo>
                                  <a:cubicBezTo>
                                    <a:pt x="86" y="82"/>
                                    <a:pt x="86" y="82"/>
                                    <a:pt x="86" y="82"/>
                                  </a:cubicBezTo>
                                  <a:cubicBezTo>
                                    <a:pt x="85" y="82"/>
                                    <a:pt x="85" y="82"/>
                                    <a:pt x="84" y="82"/>
                                  </a:cubicBezTo>
                                  <a:cubicBezTo>
                                    <a:pt x="85" y="84"/>
                                    <a:pt x="83" y="83"/>
                                    <a:pt x="85" y="84"/>
                                  </a:cubicBezTo>
                                  <a:cubicBezTo>
                                    <a:pt x="85" y="85"/>
                                    <a:pt x="85" y="85"/>
                                    <a:pt x="85" y="85"/>
                                  </a:cubicBezTo>
                                  <a:cubicBezTo>
                                    <a:pt x="86" y="84"/>
                                    <a:pt x="88" y="82"/>
                                    <a:pt x="86" y="82"/>
                                  </a:cubicBezTo>
                                  <a:close/>
                                  <a:moveTo>
                                    <a:pt x="66" y="85"/>
                                  </a:moveTo>
                                  <a:cubicBezTo>
                                    <a:pt x="66" y="86"/>
                                    <a:pt x="65" y="87"/>
                                    <a:pt x="66" y="87"/>
                                  </a:cubicBezTo>
                                  <a:cubicBezTo>
                                    <a:pt x="66" y="87"/>
                                    <a:pt x="67" y="88"/>
                                    <a:pt x="67" y="88"/>
                                  </a:cubicBezTo>
                                  <a:cubicBezTo>
                                    <a:pt x="68" y="87"/>
                                    <a:pt x="67" y="87"/>
                                    <a:pt x="68" y="87"/>
                                  </a:cubicBezTo>
                                  <a:cubicBezTo>
                                    <a:pt x="68" y="86"/>
                                    <a:pt x="68" y="86"/>
                                    <a:pt x="68" y="86"/>
                                  </a:cubicBezTo>
                                  <a:cubicBezTo>
                                    <a:pt x="67" y="85"/>
                                    <a:pt x="67" y="85"/>
                                    <a:pt x="66" y="85"/>
                                  </a:cubicBezTo>
                                  <a:close/>
                                  <a:moveTo>
                                    <a:pt x="65" y="88"/>
                                  </a:moveTo>
                                  <a:cubicBezTo>
                                    <a:pt x="64" y="88"/>
                                    <a:pt x="64" y="88"/>
                                    <a:pt x="63" y="88"/>
                                  </a:cubicBezTo>
                                  <a:cubicBezTo>
                                    <a:pt x="63" y="88"/>
                                    <a:pt x="63" y="89"/>
                                    <a:pt x="63" y="89"/>
                                  </a:cubicBezTo>
                                  <a:cubicBezTo>
                                    <a:pt x="63" y="88"/>
                                    <a:pt x="63" y="90"/>
                                    <a:pt x="63" y="90"/>
                                  </a:cubicBezTo>
                                  <a:cubicBezTo>
                                    <a:pt x="63" y="90"/>
                                    <a:pt x="64" y="90"/>
                                    <a:pt x="64" y="91"/>
                                  </a:cubicBezTo>
                                  <a:cubicBezTo>
                                    <a:pt x="66" y="89"/>
                                    <a:pt x="65" y="90"/>
                                    <a:pt x="66" y="88"/>
                                  </a:cubicBezTo>
                                  <a:cubicBezTo>
                                    <a:pt x="66" y="88"/>
                                    <a:pt x="65" y="88"/>
                                    <a:pt x="65" y="88"/>
                                  </a:cubicBezTo>
                                  <a:close/>
                                  <a:moveTo>
                                    <a:pt x="61" y="91"/>
                                  </a:moveTo>
                                  <a:cubicBezTo>
                                    <a:pt x="58" y="93"/>
                                    <a:pt x="58" y="94"/>
                                    <a:pt x="58" y="97"/>
                                  </a:cubicBezTo>
                                  <a:cubicBezTo>
                                    <a:pt x="58" y="97"/>
                                    <a:pt x="58" y="97"/>
                                    <a:pt x="58" y="97"/>
                                  </a:cubicBezTo>
                                  <a:cubicBezTo>
                                    <a:pt x="59" y="97"/>
                                    <a:pt x="59" y="96"/>
                                    <a:pt x="59" y="96"/>
                                  </a:cubicBezTo>
                                  <a:cubicBezTo>
                                    <a:pt x="60" y="95"/>
                                    <a:pt x="60" y="96"/>
                                    <a:pt x="60" y="96"/>
                                  </a:cubicBezTo>
                                  <a:cubicBezTo>
                                    <a:pt x="61" y="95"/>
                                    <a:pt x="62" y="94"/>
                                    <a:pt x="62" y="91"/>
                                  </a:cubicBezTo>
                                  <a:lnTo>
                                    <a:pt x="61" y="91"/>
                                  </a:lnTo>
                                  <a:close/>
                                  <a:moveTo>
                                    <a:pt x="52" y="97"/>
                                  </a:moveTo>
                                  <a:cubicBezTo>
                                    <a:pt x="51" y="99"/>
                                    <a:pt x="50" y="100"/>
                                    <a:pt x="49" y="102"/>
                                  </a:cubicBezTo>
                                  <a:cubicBezTo>
                                    <a:pt x="50" y="102"/>
                                    <a:pt x="50" y="102"/>
                                    <a:pt x="51" y="102"/>
                                  </a:cubicBezTo>
                                  <a:cubicBezTo>
                                    <a:pt x="51" y="102"/>
                                    <a:pt x="51" y="103"/>
                                    <a:pt x="51" y="103"/>
                                  </a:cubicBezTo>
                                  <a:cubicBezTo>
                                    <a:pt x="51" y="103"/>
                                    <a:pt x="51" y="103"/>
                                    <a:pt x="52" y="103"/>
                                  </a:cubicBezTo>
                                  <a:cubicBezTo>
                                    <a:pt x="52" y="103"/>
                                    <a:pt x="52" y="102"/>
                                    <a:pt x="52" y="102"/>
                                  </a:cubicBezTo>
                                  <a:cubicBezTo>
                                    <a:pt x="52" y="102"/>
                                    <a:pt x="53" y="102"/>
                                    <a:pt x="52" y="102"/>
                                  </a:cubicBezTo>
                                  <a:cubicBezTo>
                                    <a:pt x="54" y="101"/>
                                    <a:pt x="55" y="101"/>
                                    <a:pt x="56" y="99"/>
                                  </a:cubicBezTo>
                                  <a:cubicBezTo>
                                    <a:pt x="56" y="98"/>
                                    <a:pt x="56" y="98"/>
                                    <a:pt x="56" y="98"/>
                                  </a:cubicBezTo>
                                  <a:cubicBezTo>
                                    <a:pt x="55" y="98"/>
                                    <a:pt x="55" y="98"/>
                                    <a:pt x="54" y="98"/>
                                  </a:cubicBezTo>
                                  <a:cubicBezTo>
                                    <a:pt x="54" y="99"/>
                                    <a:pt x="54" y="99"/>
                                    <a:pt x="54" y="99"/>
                                  </a:cubicBezTo>
                                  <a:cubicBezTo>
                                    <a:pt x="54" y="99"/>
                                    <a:pt x="53" y="98"/>
                                    <a:pt x="53" y="99"/>
                                  </a:cubicBezTo>
                                  <a:cubicBezTo>
                                    <a:pt x="53" y="98"/>
                                    <a:pt x="53" y="97"/>
                                    <a:pt x="53" y="97"/>
                                  </a:cubicBezTo>
                                  <a:lnTo>
                                    <a:pt x="52" y="97"/>
                                  </a:lnTo>
                                  <a:close/>
                                  <a:moveTo>
                                    <a:pt x="89" y="79"/>
                                  </a:moveTo>
                                  <a:cubicBezTo>
                                    <a:pt x="89" y="79"/>
                                    <a:pt x="89" y="80"/>
                                    <a:pt x="89" y="80"/>
                                  </a:cubicBezTo>
                                  <a:cubicBezTo>
                                    <a:pt x="90" y="81"/>
                                    <a:pt x="90" y="79"/>
                                    <a:pt x="90" y="79"/>
                                  </a:cubicBezTo>
                                  <a:lnTo>
                                    <a:pt x="89" y="79"/>
                                  </a:lnTo>
                                  <a:close/>
                                  <a:moveTo>
                                    <a:pt x="69" y="83"/>
                                  </a:moveTo>
                                  <a:cubicBezTo>
                                    <a:pt x="70" y="84"/>
                                    <a:pt x="70" y="84"/>
                                    <a:pt x="70" y="85"/>
                                  </a:cubicBezTo>
                                  <a:cubicBezTo>
                                    <a:pt x="73" y="85"/>
                                    <a:pt x="69" y="83"/>
                                    <a:pt x="69" y="83"/>
                                  </a:cubicBezTo>
                                  <a:close/>
                                  <a:moveTo>
                                    <a:pt x="81" y="83"/>
                                  </a:moveTo>
                                  <a:cubicBezTo>
                                    <a:pt x="79" y="83"/>
                                    <a:pt x="83" y="84"/>
                                    <a:pt x="83" y="84"/>
                                  </a:cubicBezTo>
                                  <a:cubicBezTo>
                                    <a:pt x="82" y="84"/>
                                    <a:pt x="83" y="83"/>
                                    <a:pt x="81" y="83"/>
                                  </a:cubicBezTo>
                                  <a:close/>
                                  <a:moveTo>
                                    <a:pt x="73" y="84"/>
                                  </a:moveTo>
                                  <a:cubicBezTo>
                                    <a:pt x="73" y="84"/>
                                    <a:pt x="73" y="84"/>
                                    <a:pt x="73" y="84"/>
                                  </a:cubicBezTo>
                                  <a:cubicBezTo>
                                    <a:pt x="73" y="84"/>
                                    <a:pt x="73" y="85"/>
                                    <a:pt x="73" y="85"/>
                                  </a:cubicBezTo>
                                  <a:cubicBezTo>
                                    <a:pt x="73" y="85"/>
                                    <a:pt x="74" y="83"/>
                                    <a:pt x="73" y="84"/>
                                  </a:cubicBezTo>
                                  <a:close/>
                                  <a:moveTo>
                                    <a:pt x="56" y="94"/>
                                  </a:moveTo>
                                  <a:cubicBezTo>
                                    <a:pt x="55" y="96"/>
                                    <a:pt x="55" y="96"/>
                                    <a:pt x="57" y="95"/>
                                  </a:cubicBezTo>
                                  <a:cubicBezTo>
                                    <a:pt x="57" y="95"/>
                                    <a:pt x="57" y="93"/>
                                    <a:pt x="56" y="94"/>
                                  </a:cubicBezTo>
                                  <a:close/>
                                  <a:moveTo>
                                    <a:pt x="49" y="98"/>
                                  </a:moveTo>
                                  <a:cubicBezTo>
                                    <a:pt x="49" y="98"/>
                                    <a:pt x="48" y="98"/>
                                    <a:pt x="48" y="99"/>
                                  </a:cubicBezTo>
                                  <a:cubicBezTo>
                                    <a:pt x="47" y="99"/>
                                    <a:pt x="49" y="99"/>
                                    <a:pt x="50" y="99"/>
                                  </a:cubicBezTo>
                                  <a:cubicBezTo>
                                    <a:pt x="50" y="98"/>
                                    <a:pt x="50" y="97"/>
                                    <a:pt x="49" y="98"/>
                                  </a:cubicBezTo>
                                  <a:close/>
                                  <a:moveTo>
                                    <a:pt x="48" y="101"/>
                                  </a:moveTo>
                                  <a:cubicBezTo>
                                    <a:pt x="47" y="101"/>
                                    <a:pt x="46" y="103"/>
                                    <a:pt x="46" y="103"/>
                                  </a:cubicBezTo>
                                  <a:cubicBezTo>
                                    <a:pt x="45" y="103"/>
                                    <a:pt x="45" y="103"/>
                                    <a:pt x="45" y="103"/>
                                  </a:cubicBezTo>
                                  <a:cubicBezTo>
                                    <a:pt x="45" y="103"/>
                                    <a:pt x="45" y="104"/>
                                    <a:pt x="45" y="104"/>
                                  </a:cubicBezTo>
                                  <a:cubicBezTo>
                                    <a:pt x="46" y="104"/>
                                    <a:pt x="45" y="104"/>
                                    <a:pt x="46" y="104"/>
                                  </a:cubicBezTo>
                                  <a:cubicBezTo>
                                    <a:pt x="47" y="104"/>
                                    <a:pt x="48" y="102"/>
                                    <a:pt x="48" y="102"/>
                                  </a:cubicBezTo>
                                  <a:cubicBezTo>
                                    <a:pt x="48" y="102"/>
                                    <a:pt x="48" y="101"/>
                                    <a:pt x="48" y="101"/>
                                  </a:cubicBezTo>
                                  <a:close/>
                                  <a:moveTo>
                                    <a:pt x="42" y="103"/>
                                  </a:moveTo>
                                  <a:cubicBezTo>
                                    <a:pt x="42" y="104"/>
                                    <a:pt x="42" y="104"/>
                                    <a:pt x="42" y="104"/>
                                  </a:cubicBezTo>
                                  <a:cubicBezTo>
                                    <a:pt x="41" y="104"/>
                                    <a:pt x="43" y="105"/>
                                    <a:pt x="44" y="105"/>
                                  </a:cubicBezTo>
                                  <a:cubicBezTo>
                                    <a:pt x="44" y="105"/>
                                    <a:pt x="44" y="104"/>
                                    <a:pt x="44" y="104"/>
                                  </a:cubicBezTo>
                                  <a:lnTo>
                                    <a:pt x="42" y="103"/>
                                  </a:lnTo>
                                  <a:close/>
                                  <a:moveTo>
                                    <a:pt x="46" y="120"/>
                                  </a:moveTo>
                                  <a:cubicBezTo>
                                    <a:pt x="48" y="120"/>
                                    <a:pt x="46" y="121"/>
                                    <a:pt x="46" y="121"/>
                                  </a:cubicBezTo>
                                  <a:cubicBezTo>
                                    <a:pt x="46" y="120"/>
                                    <a:pt x="46" y="120"/>
                                    <a:pt x="46" y="120"/>
                                  </a:cubicBezTo>
                                  <a:close/>
                                  <a:moveTo>
                                    <a:pt x="42" y="120"/>
                                  </a:moveTo>
                                  <a:cubicBezTo>
                                    <a:pt x="42" y="120"/>
                                    <a:pt x="42" y="121"/>
                                    <a:pt x="43" y="121"/>
                                  </a:cubicBezTo>
                                  <a:cubicBezTo>
                                    <a:pt x="43" y="121"/>
                                    <a:pt x="43" y="120"/>
                                    <a:pt x="42" y="120"/>
                                  </a:cubicBezTo>
                                  <a:close/>
                                  <a:moveTo>
                                    <a:pt x="21" y="135"/>
                                  </a:moveTo>
                                  <a:cubicBezTo>
                                    <a:pt x="20" y="135"/>
                                    <a:pt x="17" y="137"/>
                                    <a:pt x="20" y="137"/>
                                  </a:cubicBezTo>
                                  <a:cubicBezTo>
                                    <a:pt x="20" y="136"/>
                                    <a:pt x="22" y="135"/>
                                    <a:pt x="21" y="135"/>
                                  </a:cubicBezTo>
                                  <a:close/>
                                  <a:moveTo>
                                    <a:pt x="15" y="140"/>
                                  </a:moveTo>
                                  <a:cubicBezTo>
                                    <a:pt x="15" y="140"/>
                                    <a:pt x="15" y="140"/>
                                    <a:pt x="15" y="140"/>
                                  </a:cubicBezTo>
                                  <a:cubicBezTo>
                                    <a:pt x="16" y="141"/>
                                    <a:pt x="15" y="140"/>
                                    <a:pt x="15" y="140"/>
                                  </a:cubicBezTo>
                                  <a:close/>
                                  <a:moveTo>
                                    <a:pt x="19" y="141"/>
                                  </a:moveTo>
                                  <a:cubicBezTo>
                                    <a:pt x="20" y="141"/>
                                    <a:pt x="20" y="142"/>
                                    <a:pt x="19" y="141"/>
                                  </a:cubicBezTo>
                                  <a:cubicBezTo>
                                    <a:pt x="19" y="141"/>
                                    <a:pt x="18" y="141"/>
                                    <a:pt x="19" y="141"/>
                                  </a:cubicBezTo>
                                  <a:close/>
                                  <a:moveTo>
                                    <a:pt x="12" y="147"/>
                                  </a:moveTo>
                                  <a:cubicBezTo>
                                    <a:pt x="12" y="148"/>
                                    <a:pt x="13" y="147"/>
                                    <a:pt x="13" y="147"/>
                                  </a:cubicBezTo>
                                  <a:cubicBezTo>
                                    <a:pt x="13" y="148"/>
                                    <a:pt x="13" y="148"/>
                                    <a:pt x="13" y="148"/>
                                  </a:cubicBezTo>
                                  <a:cubicBezTo>
                                    <a:pt x="12" y="148"/>
                                    <a:pt x="12" y="149"/>
                                    <a:pt x="12" y="149"/>
                                  </a:cubicBezTo>
                                  <a:cubicBezTo>
                                    <a:pt x="12" y="148"/>
                                    <a:pt x="12" y="147"/>
                                    <a:pt x="12" y="147"/>
                                  </a:cubicBezTo>
                                  <a:close/>
                                  <a:moveTo>
                                    <a:pt x="5" y="162"/>
                                  </a:moveTo>
                                  <a:cubicBezTo>
                                    <a:pt x="5" y="162"/>
                                    <a:pt x="5" y="163"/>
                                    <a:pt x="5" y="163"/>
                                  </a:cubicBezTo>
                                  <a:cubicBezTo>
                                    <a:pt x="6" y="163"/>
                                    <a:pt x="6" y="162"/>
                                    <a:pt x="5" y="162"/>
                                  </a:cubicBezTo>
                                  <a:close/>
                                  <a:moveTo>
                                    <a:pt x="3" y="163"/>
                                  </a:moveTo>
                                  <a:cubicBezTo>
                                    <a:pt x="3" y="164"/>
                                    <a:pt x="3" y="164"/>
                                    <a:pt x="3" y="164"/>
                                  </a:cubicBezTo>
                                  <a:cubicBezTo>
                                    <a:pt x="4" y="164"/>
                                    <a:pt x="4" y="164"/>
                                    <a:pt x="4" y="164"/>
                                  </a:cubicBezTo>
                                  <a:cubicBezTo>
                                    <a:pt x="3" y="164"/>
                                    <a:pt x="4" y="163"/>
                                    <a:pt x="3" y="163"/>
                                  </a:cubicBezTo>
                                  <a:close/>
                                  <a:moveTo>
                                    <a:pt x="3" y="164"/>
                                  </a:moveTo>
                                  <a:cubicBezTo>
                                    <a:pt x="3" y="165"/>
                                    <a:pt x="3" y="165"/>
                                    <a:pt x="3" y="165"/>
                                  </a:cubicBezTo>
                                  <a:cubicBezTo>
                                    <a:pt x="3" y="165"/>
                                    <a:pt x="4" y="164"/>
                                    <a:pt x="3" y="164"/>
                                  </a:cubicBezTo>
                                  <a:close/>
                                  <a:moveTo>
                                    <a:pt x="31" y="171"/>
                                  </a:moveTo>
                                  <a:cubicBezTo>
                                    <a:pt x="31" y="171"/>
                                    <a:pt x="31" y="171"/>
                                    <a:pt x="32" y="171"/>
                                  </a:cubicBezTo>
                                  <a:cubicBezTo>
                                    <a:pt x="33" y="171"/>
                                    <a:pt x="33" y="169"/>
                                    <a:pt x="33" y="168"/>
                                  </a:cubicBezTo>
                                  <a:cubicBezTo>
                                    <a:pt x="33" y="167"/>
                                    <a:pt x="32" y="167"/>
                                    <a:pt x="32" y="166"/>
                                  </a:cubicBezTo>
                                  <a:cubicBezTo>
                                    <a:pt x="32" y="165"/>
                                    <a:pt x="31" y="165"/>
                                    <a:pt x="33" y="165"/>
                                  </a:cubicBezTo>
                                  <a:cubicBezTo>
                                    <a:pt x="34" y="164"/>
                                    <a:pt x="33" y="163"/>
                                    <a:pt x="34" y="163"/>
                                  </a:cubicBezTo>
                                  <a:cubicBezTo>
                                    <a:pt x="35" y="162"/>
                                    <a:pt x="35" y="162"/>
                                    <a:pt x="34" y="161"/>
                                  </a:cubicBezTo>
                                  <a:cubicBezTo>
                                    <a:pt x="33" y="160"/>
                                    <a:pt x="34" y="159"/>
                                    <a:pt x="34" y="158"/>
                                  </a:cubicBezTo>
                                  <a:cubicBezTo>
                                    <a:pt x="34" y="157"/>
                                    <a:pt x="34" y="156"/>
                                    <a:pt x="34" y="156"/>
                                  </a:cubicBezTo>
                                  <a:cubicBezTo>
                                    <a:pt x="34" y="156"/>
                                    <a:pt x="35" y="156"/>
                                    <a:pt x="36" y="155"/>
                                  </a:cubicBezTo>
                                  <a:cubicBezTo>
                                    <a:pt x="37" y="155"/>
                                    <a:pt x="36" y="154"/>
                                    <a:pt x="36" y="152"/>
                                  </a:cubicBezTo>
                                  <a:cubicBezTo>
                                    <a:pt x="36" y="151"/>
                                    <a:pt x="36" y="150"/>
                                    <a:pt x="35" y="150"/>
                                  </a:cubicBezTo>
                                  <a:cubicBezTo>
                                    <a:pt x="34" y="150"/>
                                    <a:pt x="34" y="149"/>
                                    <a:pt x="35" y="148"/>
                                  </a:cubicBezTo>
                                  <a:cubicBezTo>
                                    <a:pt x="35" y="147"/>
                                    <a:pt x="35" y="146"/>
                                    <a:pt x="35" y="144"/>
                                  </a:cubicBezTo>
                                  <a:cubicBezTo>
                                    <a:pt x="35" y="143"/>
                                    <a:pt x="35" y="142"/>
                                    <a:pt x="35" y="141"/>
                                  </a:cubicBezTo>
                                  <a:cubicBezTo>
                                    <a:pt x="35" y="140"/>
                                    <a:pt x="35" y="139"/>
                                    <a:pt x="35" y="138"/>
                                  </a:cubicBezTo>
                                  <a:cubicBezTo>
                                    <a:pt x="34" y="137"/>
                                    <a:pt x="37" y="136"/>
                                    <a:pt x="37" y="135"/>
                                  </a:cubicBezTo>
                                  <a:cubicBezTo>
                                    <a:pt x="37" y="134"/>
                                    <a:pt x="39" y="132"/>
                                    <a:pt x="39" y="131"/>
                                  </a:cubicBezTo>
                                  <a:cubicBezTo>
                                    <a:pt x="39" y="130"/>
                                    <a:pt x="42" y="129"/>
                                    <a:pt x="43" y="129"/>
                                  </a:cubicBezTo>
                                  <a:cubicBezTo>
                                    <a:pt x="44" y="128"/>
                                    <a:pt x="45" y="130"/>
                                    <a:pt x="46" y="131"/>
                                  </a:cubicBezTo>
                                  <a:cubicBezTo>
                                    <a:pt x="47" y="131"/>
                                    <a:pt x="47" y="130"/>
                                    <a:pt x="48" y="128"/>
                                  </a:cubicBezTo>
                                  <a:cubicBezTo>
                                    <a:pt x="48" y="127"/>
                                    <a:pt x="47" y="125"/>
                                    <a:pt x="47" y="124"/>
                                  </a:cubicBezTo>
                                  <a:cubicBezTo>
                                    <a:pt x="47" y="123"/>
                                    <a:pt x="49" y="123"/>
                                    <a:pt x="50" y="122"/>
                                  </a:cubicBezTo>
                                  <a:cubicBezTo>
                                    <a:pt x="51" y="121"/>
                                    <a:pt x="53" y="117"/>
                                    <a:pt x="53" y="117"/>
                                  </a:cubicBezTo>
                                  <a:cubicBezTo>
                                    <a:pt x="53" y="116"/>
                                    <a:pt x="53" y="113"/>
                                    <a:pt x="54" y="113"/>
                                  </a:cubicBezTo>
                                  <a:cubicBezTo>
                                    <a:pt x="55" y="113"/>
                                    <a:pt x="56" y="114"/>
                                    <a:pt x="56" y="113"/>
                                  </a:cubicBezTo>
                                  <a:cubicBezTo>
                                    <a:pt x="56" y="112"/>
                                    <a:pt x="57" y="111"/>
                                    <a:pt x="58" y="111"/>
                                  </a:cubicBezTo>
                                  <a:cubicBezTo>
                                    <a:pt x="59" y="110"/>
                                    <a:pt x="59" y="110"/>
                                    <a:pt x="59" y="109"/>
                                  </a:cubicBezTo>
                                  <a:cubicBezTo>
                                    <a:pt x="59" y="108"/>
                                    <a:pt x="60" y="106"/>
                                    <a:pt x="60" y="105"/>
                                  </a:cubicBezTo>
                                  <a:cubicBezTo>
                                    <a:pt x="61" y="104"/>
                                    <a:pt x="62" y="104"/>
                                    <a:pt x="62" y="104"/>
                                  </a:cubicBezTo>
                                  <a:cubicBezTo>
                                    <a:pt x="62" y="104"/>
                                    <a:pt x="67" y="107"/>
                                    <a:pt x="65" y="106"/>
                                  </a:cubicBezTo>
                                  <a:cubicBezTo>
                                    <a:pt x="65" y="105"/>
                                    <a:pt x="66" y="105"/>
                                    <a:pt x="66" y="104"/>
                                  </a:cubicBezTo>
                                  <a:cubicBezTo>
                                    <a:pt x="65" y="103"/>
                                    <a:pt x="67" y="103"/>
                                    <a:pt x="67" y="103"/>
                                  </a:cubicBezTo>
                                  <a:cubicBezTo>
                                    <a:pt x="67" y="102"/>
                                    <a:pt x="69" y="103"/>
                                    <a:pt x="70" y="103"/>
                                  </a:cubicBezTo>
                                  <a:cubicBezTo>
                                    <a:pt x="71" y="103"/>
                                    <a:pt x="72" y="101"/>
                                    <a:pt x="72" y="101"/>
                                  </a:cubicBezTo>
                                  <a:cubicBezTo>
                                    <a:pt x="73" y="99"/>
                                    <a:pt x="73" y="99"/>
                                    <a:pt x="73" y="99"/>
                                  </a:cubicBezTo>
                                  <a:cubicBezTo>
                                    <a:pt x="72" y="97"/>
                                    <a:pt x="72" y="97"/>
                                    <a:pt x="72" y="97"/>
                                  </a:cubicBezTo>
                                  <a:cubicBezTo>
                                    <a:pt x="74" y="97"/>
                                    <a:pt x="74" y="97"/>
                                    <a:pt x="74" y="97"/>
                                  </a:cubicBezTo>
                                  <a:cubicBezTo>
                                    <a:pt x="76" y="96"/>
                                    <a:pt x="76" y="96"/>
                                    <a:pt x="76" y="96"/>
                                  </a:cubicBezTo>
                                  <a:cubicBezTo>
                                    <a:pt x="76" y="95"/>
                                    <a:pt x="76" y="95"/>
                                    <a:pt x="76" y="95"/>
                                  </a:cubicBezTo>
                                  <a:cubicBezTo>
                                    <a:pt x="76" y="94"/>
                                    <a:pt x="78" y="95"/>
                                    <a:pt x="78" y="95"/>
                                  </a:cubicBezTo>
                                  <a:cubicBezTo>
                                    <a:pt x="84" y="100"/>
                                    <a:pt x="84" y="100"/>
                                    <a:pt x="84" y="100"/>
                                  </a:cubicBezTo>
                                  <a:cubicBezTo>
                                    <a:pt x="84" y="100"/>
                                    <a:pt x="87" y="99"/>
                                    <a:pt x="88" y="99"/>
                                  </a:cubicBezTo>
                                  <a:cubicBezTo>
                                    <a:pt x="91" y="100"/>
                                    <a:pt x="89" y="99"/>
                                    <a:pt x="90" y="99"/>
                                  </a:cubicBezTo>
                                  <a:cubicBezTo>
                                    <a:pt x="92" y="99"/>
                                    <a:pt x="92" y="100"/>
                                    <a:pt x="92" y="100"/>
                                  </a:cubicBezTo>
                                  <a:cubicBezTo>
                                    <a:pt x="95" y="101"/>
                                    <a:pt x="95" y="101"/>
                                    <a:pt x="95" y="101"/>
                                  </a:cubicBezTo>
                                  <a:cubicBezTo>
                                    <a:pt x="95" y="101"/>
                                    <a:pt x="94" y="101"/>
                                    <a:pt x="95" y="100"/>
                                  </a:cubicBezTo>
                                  <a:cubicBezTo>
                                    <a:pt x="96" y="99"/>
                                    <a:pt x="97" y="99"/>
                                    <a:pt x="98" y="97"/>
                                  </a:cubicBezTo>
                                  <a:cubicBezTo>
                                    <a:pt x="98" y="96"/>
                                    <a:pt x="97" y="96"/>
                                    <a:pt x="97" y="95"/>
                                  </a:cubicBezTo>
                                  <a:cubicBezTo>
                                    <a:pt x="97" y="94"/>
                                    <a:pt x="98" y="94"/>
                                    <a:pt x="98" y="93"/>
                                  </a:cubicBezTo>
                                  <a:cubicBezTo>
                                    <a:pt x="98" y="92"/>
                                    <a:pt x="99" y="92"/>
                                    <a:pt x="100" y="92"/>
                                  </a:cubicBezTo>
                                  <a:cubicBezTo>
                                    <a:pt x="101" y="91"/>
                                    <a:pt x="102" y="90"/>
                                    <a:pt x="102" y="90"/>
                                  </a:cubicBezTo>
                                  <a:cubicBezTo>
                                    <a:pt x="102" y="90"/>
                                    <a:pt x="104" y="90"/>
                                    <a:pt x="105" y="90"/>
                                  </a:cubicBezTo>
                                  <a:cubicBezTo>
                                    <a:pt x="106" y="91"/>
                                    <a:pt x="108" y="88"/>
                                    <a:pt x="108" y="88"/>
                                  </a:cubicBezTo>
                                  <a:cubicBezTo>
                                    <a:pt x="108" y="88"/>
                                    <a:pt x="110" y="92"/>
                                    <a:pt x="111" y="92"/>
                                  </a:cubicBezTo>
                                  <a:cubicBezTo>
                                    <a:pt x="112" y="93"/>
                                    <a:pt x="113" y="93"/>
                                    <a:pt x="114" y="94"/>
                                  </a:cubicBezTo>
                                  <a:cubicBezTo>
                                    <a:pt x="115" y="95"/>
                                    <a:pt x="116" y="94"/>
                                    <a:pt x="116" y="94"/>
                                  </a:cubicBezTo>
                                  <a:cubicBezTo>
                                    <a:pt x="116" y="96"/>
                                    <a:pt x="116" y="96"/>
                                    <a:pt x="116" y="96"/>
                                  </a:cubicBezTo>
                                  <a:cubicBezTo>
                                    <a:pt x="116" y="96"/>
                                    <a:pt x="116" y="97"/>
                                    <a:pt x="117" y="96"/>
                                  </a:cubicBezTo>
                                  <a:cubicBezTo>
                                    <a:pt x="118" y="95"/>
                                    <a:pt x="118" y="94"/>
                                    <a:pt x="118" y="93"/>
                                  </a:cubicBezTo>
                                  <a:cubicBezTo>
                                    <a:pt x="118" y="92"/>
                                    <a:pt x="117" y="91"/>
                                    <a:pt x="117" y="91"/>
                                  </a:cubicBezTo>
                                  <a:cubicBezTo>
                                    <a:pt x="117" y="91"/>
                                    <a:pt x="118" y="91"/>
                                    <a:pt x="118" y="90"/>
                                  </a:cubicBezTo>
                                  <a:cubicBezTo>
                                    <a:pt x="119" y="90"/>
                                    <a:pt x="122" y="89"/>
                                    <a:pt x="122" y="89"/>
                                  </a:cubicBezTo>
                                  <a:cubicBezTo>
                                    <a:pt x="121" y="89"/>
                                    <a:pt x="121" y="89"/>
                                    <a:pt x="121" y="89"/>
                                  </a:cubicBezTo>
                                  <a:cubicBezTo>
                                    <a:pt x="121" y="89"/>
                                    <a:pt x="120" y="88"/>
                                    <a:pt x="120" y="88"/>
                                  </a:cubicBezTo>
                                  <a:cubicBezTo>
                                    <a:pt x="119" y="89"/>
                                    <a:pt x="119" y="89"/>
                                    <a:pt x="119" y="90"/>
                                  </a:cubicBezTo>
                                  <a:cubicBezTo>
                                    <a:pt x="118" y="89"/>
                                    <a:pt x="118" y="89"/>
                                    <a:pt x="117" y="89"/>
                                  </a:cubicBezTo>
                                  <a:cubicBezTo>
                                    <a:pt x="117" y="89"/>
                                    <a:pt x="117" y="90"/>
                                    <a:pt x="117" y="90"/>
                                  </a:cubicBezTo>
                                  <a:cubicBezTo>
                                    <a:pt x="116" y="90"/>
                                    <a:pt x="116" y="90"/>
                                    <a:pt x="115" y="90"/>
                                  </a:cubicBezTo>
                                  <a:cubicBezTo>
                                    <a:pt x="115" y="90"/>
                                    <a:pt x="115" y="89"/>
                                    <a:pt x="115" y="89"/>
                                  </a:cubicBezTo>
                                  <a:cubicBezTo>
                                    <a:pt x="115" y="89"/>
                                    <a:pt x="115" y="88"/>
                                    <a:pt x="114" y="88"/>
                                  </a:cubicBezTo>
                                  <a:cubicBezTo>
                                    <a:pt x="116" y="88"/>
                                    <a:pt x="117" y="88"/>
                                    <a:pt x="118" y="87"/>
                                  </a:cubicBezTo>
                                  <a:cubicBezTo>
                                    <a:pt x="118" y="87"/>
                                    <a:pt x="118" y="86"/>
                                    <a:pt x="119" y="86"/>
                                  </a:cubicBezTo>
                                  <a:cubicBezTo>
                                    <a:pt x="120" y="86"/>
                                    <a:pt x="121" y="86"/>
                                    <a:pt x="122" y="86"/>
                                  </a:cubicBezTo>
                                  <a:cubicBezTo>
                                    <a:pt x="120" y="84"/>
                                    <a:pt x="121" y="84"/>
                                    <a:pt x="118" y="84"/>
                                  </a:cubicBezTo>
                                  <a:cubicBezTo>
                                    <a:pt x="119" y="81"/>
                                    <a:pt x="118" y="81"/>
                                    <a:pt x="116" y="83"/>
                                  </a:cubicBezTo>
                                  <a:cubicBezTo>
                                    <a:pt x="116" y="82"/>
                                    <a:pt x="115" y="80"/>
                                    <a:pt x="115" y="80"/>
                                  </a:cubicBezTo>
                                  <a:cubicBezTo>
                                    <a:pt x="114" y="80"/>
                                    <a:pt x="114" y="80"/>
                                    <a:pt x="113" y="80"/>
                                  </a:cubicBezTo>
                                  <a:cubicBezTo>
                                    <a:pt x="112" y="82"/>
                                    <a:pt x="112" y="81"/>
                                    <a:pt x="113" y="83"/>
                                  </a:cubicBezTo>
                                  <a:cubicBezTo>
                                    <a:pt x="113" y="84"/>
                                    <a:pt x="112" y="84"/>
                                    <a:pt x="111" y="84"/>
                                  </a:cubicBezTo>
                                  <a:cubicBezTo>
                                    <a:pt x="110" y="83"/>
                                    <a:pt x="113" y="81"/>
                                    <a:pt x="111" y="81"/>
                                  </a:cubicBezTo>
                                  <a:cubicBezTo>
                                    <a:pt x="111" y="81"/>
                                    <a:pt x="111" y="82"/>
                                    <a:pt x="110" y="82"/>
                                  </a:cubicBezTo>
                                  <a:cubicBezTo>
                                    <a:pt x="111" y="82"/>
                                    <a:pt x="110" y="82"/>
                                    <a:pt x="110" y="82"/>
                                  </a:cubicBezTo>
                                  <a:cubicBezTo>
                                    <a:pt x="110" y="82"/>
                                    <a:pt x="110" y="81"/>
                                    <a:pt x="109" y="81"/>
                                  </a:cubicBezTo>
                                  <a:cubicBezTo>
                                    <a:pt x="110" y="80"/>
                                    <a:pt x="112" y="80"/>
                                    <a:pt x="111" y="79"/>
                                  </a:cubicBezTo>
                                  <a:cubicBezTo>
                                    <a:pt x="111" y="79"/>
                                    <a:pt x="111" y="78"/>
                                    <a:pt x="111" y="78"/>
                                  </a:cubicBezTo>
                                  <a:cubicBezTo>
                                    <a:pt x="111" y="78"/>
                                    <a:pt x="109" y="78"/>
                                    <a:pt x="109" y="78"/>
                                  </a:cubicBezTo>
                                  <a:cubicBezTo>
                                    <a:pt x="109" y="77"/>
                                    <a:pt x="109" y="77"/>
                                    <a:pt x="109" y="77"/>
                                  </a:cubicBezTo>
                                  <a:cubicBezTo>
                                    <a:pt x="108" y="77"/>
                                    <a:pt x="108" y="78"/>
                                    <a:pt x="107" y="77"/>
                                  </a:cubicBezTo>
                                  <a:cubicBezTo>
                                    <a:pt x="107" y="78"/>
                                    <a:pt x="107" y="78"/>
                                    <a:pt x="107" y="79"/>
                                  </a:cubicBezTo>
                                  <a:cubicBezTo>
                                    <a:pt x="107" y="79"/>
                                    <a:pt x="107" y="79"/>
                                    <a:pt x="107" y="79"/>
                                  </a:cubicBezTo>
                                  <a:cubicBezTo>
                                    <a:pt x="107" y="79"/>
                                    <a:pt x="106" y="79"/>
                                    <a:pt x="106" y="79"/>
                                  </a:cubicBezTo>
                                  <a:cubicBezTo>
                                    <a:pt x="106" y="79"/>
                                    <a:pt x="106" y="80"/>
                                    <a:pt x="106" y="80"/>
                                  </a:cubicBezTo>
                                  <a:cubicBezTo>
                                    <a:pt x="106" y="81"/>
                                    <a:pt x="106" y="81"/>
                                    <a:pt x="107" y="81"/>
                                  </a:cubicBezTo>
                                  <a:cubicBezTo>
                                    <a:pt x="106" y="81"/>
                                    <a:pt x="105" y="82"/>
                                    <a:pt x="105" y="82"/>
                                  </a:cubicBezTo>
                                  <a:cubicBezTo>
                                    <a:pt x="104" y="83"/>
                                    <a:pt x="105" y="83"/>
                                    <a:pt x="104" y="84"/>
                                  </a:cubicBezTo>
                                  <a:cubicBezTo>
                                    <a:pt x="104" y="84"/>
                                    <a:pt x="102" y="85"/>
                                    <a:pt x="102" y="85"/>
                                  </a:cubicBezTo>
                                  <a:cubicBezTo>
                                    <a:pt x="102" y="85"/>
                                    <a:pt x="102" y="86"/>
                                    <a:pt x="102" y="86"/>
                                  </a:cubicBezTo>
                                  <a:cubicBezTo>
                                    <a:pt x="102" y="86"/>
                                    <a:pt x="102" y="84"/>
                                    <a:pt x="102" y="84"/>
                                  </a:cubicBezTo>
                                  <a:cubicBezTo>
                                    <a:pt x="102" y="83"/>
                                    <a:pt x="102" y="83"/>
                                    <a:pt x="102" y="83"/>
                                  </a:cubicBezTo>
                                  <a:cubicBezTo>
                                    <a:pt x="102" y="86"/>
                                    <a:pt x="103" y="84"/>
                                    <a:pt x="103" y="84"/>
                                  </a:cubicBezTo>
                                  <a:cubicBezTo>
                                    <a:pt x="103" y="83"/>
                                    <a:pt x="102" y="83"/>
                                    <a:pt x="102" y="82"/>
                                  </a:cubicBezTo>
                                  <a:cubicBezTo>
                                    <a:pt x="102" y="82"/>
                                    <a:pt x="103" y="81"/>
                                    <a:pt x="103" y="81"/>
                                  </a:cubicBezTo>
                                  <a:cubicBezTo>
                                    <a:pt x="104" y="80"/>
                                    <a:pt x="103" y="81"/>
                                    <a:pt x="103" y="80"/>
                                  </a:cubicBezTo>
                                  <a:cubicBezTo>
                                    <a:pt x="102" y="80"/>
                                    <a:pt x="102" y="80"/>
                                    <a:pt x="102" y="80"/>
                                  </a:cubicBezTo>
                                  <a:cubicBezTo>
                                    <a:pt x="102" y="80"/>
                                    <a:pt x="102" y="81"/>
                                    <a:pt x="102" y="81"/>
                                  </a:cubicBezTo>
                                  <a:cubicBezTo>
                                    <a:pt x="102" y="81"/>
                                    <a:pt x="102" y="81"/>
                                    <a:pt x="102" y="81"/>
                                  </a:cubicBezTo>
                                  <a:cubicBezTo>
                                    <a:pt x="101" y="81"/>
                                    <a:pt x="101" y="82"/>
                                    <a:pt x="101" y="83"/>
                                  </a:cubicBezTo>
                                  <a:cubicBezTo>
                                    <a:pt x="100" y="83"/>
                                    <a:pt x="100" y="83"/>
                                    <a:pt x="100" y="83"/>
                                  </a:cubicBezTo>
                                  <a:cubicBezTo>
                                    <a:pt x="100" y="83"/>
                                    <a:pt x="100" y="84"/>
                                    <a:pt x="99" y="85"/>
                                  </a:cubicBezTo>
                                  <a:cubicBezTo>
                                    <a:pt x="99" y="85"/>
                                    <a:pt x="98" y="86"/>
                                    <a:pt x="97" y="86"/>
                                  </a:cubicBezTo>
                                  <a:cubicBezTo>
                                    <a:pt x="97" y="87"/>
                                    <a:pt x="97" y="87"/>
                                    <a:pt x="97" y="88"/>
                                  </a:cubicBezTo>
                                  <a:cubicBezTo>
                                    <a:pt x="97" y="88"/>
                                    <a:pt x="96" y="89"/>
                                    <a:pt x="96" y="89"/>
                                  </a:cubicBezTo>
                                  <a:cubicBezTo>
                                    <a:pt x="95" y="89"/>
                                    <a:pt x="95" y="89"/>
                                    <a:pt x="95" y="89"/>
                                  </a:cubicBezTo>
                                  <a:cubicBezTo>
                                    <a:pt x="95" y="88"/>
                                    <a:pt x="96" y="86"/>
                                    <a:pt x="96" y="85"/>
                                  </a:cubicBezTo>
                                  <a:cubicBezTo>
                                    <a:pt x="96" y="85"/>
                                    <a:pt x="98" y="85"/>
                                    <a:pt x="98" y="84"/>
                                  </a:cubicBezTo>
                                  <a:cubicBezTo>
                                    <a:pt x="98" y="84"/>
                                    <a:pt x="98" y="82"/>
                                    <a:pt x="98" y="82"/>
                                  </a:cubicBezTo>
                                  <a:cubicBezTo>
                                    <a:pt x="98" y="82"/>
                                    <a:pt x="98" y="82"/>
                                    <a:pt x="97" y="82"/>
                                  </a:cubicBezTo>
                                  <a:cubicBezTo>
                                    <a:pt x="97" y="82"/>
                                    <a:pt x="97" y="81"/>
                                    <a:pt x="97" y="81"/>
                                  </a:cubicBezTo>
                                  <a:cubicBezTo>
                                    <a:pt x="96" y="81"/>
                                    <a:pt x="96" y="82"/>
                                    <a:pt x="96" y="82"/>
                                  </a:cubicBezTo>
                                  <a:cubicBezTo>
                                    <a:pt x="95" y="82"/>
                                    <a:pt x="94" y="81"/>
                                    <a:pt x="93" y="80"/>
                                  </a:cubicBezTo>
                                  <a:cubicBezTo>
                                    <a:pt x="93" y="80"/>
                                    <a:pt x="93" y="81"/>
                                    <a:pt x="92" y="81"/>
                                  </a:cubicBezTo>
                                  <a:cubicBezTo>
                                    <a:pt x="93" y="82"/>
                                    <a:pt x="93" y="82"/>
                                    <a:pt x="93" y="83"/>
                                  </a:cubicBezTo>
                                  <a:cubicBezTo>
                                    <a:pt x="92" y="83"/>
                                    <a:pt x="92" y="83"/>
                                    <a:pt x="92" y="83"/>
                                  </a:cubicBezTo>
                                  <a:cubicBezTo>
                                    <a:pt x="92" y="83"/>
                                    <a:pt x="92" y="84"/>
                                    <a:pt x="93" y="84"/>
                                  </a:cubicBezTo>
                                  <a:cubicBezTo>
                                    <a:pt x="93" y="84"/>
                                    <a:pt x="92" y="84"/>
                                    <a:pt x="91" y="84"/>
                                  </a:cubicBezTo>
                                  <a:cubicBezTo>
                                    <a:pt x="91" y="84"/>
                                    <a:pt x="91" y="82"/>
                                    <a:pt x="91" y="82"/>
                                  </a:cubicBezTo>
                                  <a:cubicBezTo>
                                    <a:pt x="91" y="82"/>
                                    <a:pt x="90" y="82"/>
                                    <a:pt x="90" y="82"/>
                                  </a:cubicBezTo>
                                  <a:cubicBezTo>
                                    <a:pt x="89" y="83"/>
                                    <a:pt x="90" y="83"/>
                                    <a:pt x="90" y="83"/>
                                  </a:cubicBezTo>
                                  <a:cubicBezTo>
                                    <a:pt x="90" y="84"/>
                                    <a:pt x="88" y="86"/>
                                    <a:pt x="87" y="86"/>
                                  </a:cubicBezTo>
                                  <a:cubicBezTo>
                                    <a:pt x="87" y="86"/>
                                    <a:pt x="86" y="86"/>
                                    <a:pt x="86" y="86"/>
                                  </a:cubicBezTo>
                                  <a:cubicBezTo>
                                    <a:pt x="86" y="86"/>
                                    <a:pt x="86" y="87"/>
                                    <a:pt x="85" y="87"/>
                                  </a:cubicBezTo>
                                  <a:cubicBezTo>
                                    <a:pt x="84" y="87"/>
                                    <a:pt x="83" y="87"/>
                                    <a:pt x="82" y="86"/>
                                  </a:cubicBezTo>
                                  <a:cubicBezTo>
                                    <a:pt x="82" y="86"/>
                                    <a:pt x="82" y="85"/>
                                    <a:pt x="82" y="85"/>
                                  </a:cubicBezTo>
                                  <a:cubicBezTo>
                                    <a:pt x="82" y="84"/>
                                    <a:pt x="81" y="85"/>
                                    <a:pt x="80" y="85"/>
                                  </a:cubicBezTo>
                                  <a:cubicBezTo>
                                    <a:pt x="80" y="85"/>
                                    <a:pt x="80" y="84"/>
                                    <a:pt x="79" y="84"/>
                                  </a:cubicBezTo>
                                  <a:cubicBezTo>
                                    <a:pt x="78" y="84"/>
                                    <a:pt x="78" y="84"/>
                                    <a:pt x="78" y="85"/>
                                  </a:cubicBezTo>
                                  <a:cubicBezTo>
                                    <a:pt x="78" y="85"/>
                                    <a:pt x="77" y="85"/>
                                    <a:pt x="77" y="85"/>
                                  </a:cubicBezTo>
                                  <a:cubicBezTo>
                                    <a:pt x="77" y="85"/>
                                    <a:pt x="77" y="86"/>
                                    <a:pt x="77" y="86"/>
                                  </a:cubicBezTo>
                                  <a:cubicBezTo>
                                    <a:pt x="77" y="86"/>
                                    <a:pt x="77" y="86"/>
                                    <a:pt x="77" y="86"/>
                                  </a:cubicBezTo>
                                  <a:cubicBezTo>
                                    <a:pt x="78" y="87"/>
                                    <a:pt x="79" y="85"/>
                                    <a:pt x="79" y="87"/>
                                  </a:cubicBezTo>
                                  <a:cubicBezTo>
                                    <a:pt x="80" y="87"/>
                                    <a:pt x="80" y="88"/>
                                    <a:pt x="80" y="88"/>
                                  </a:cubicBezTo>
                                  <a:cubicBezTo>
                                    <a:pt x="81" y="88"/>
                                    <a:pt x="80" y="89"/>
                                    <a:pt x="79" y="89"/>
                                  </a:cubicBezTo>
                                  <a:cubicBezTo>
                                    <a:pt x="79" y="89"/>
                                    <a:pt x="78" y="88"/>
                                    <a:pt x="78" y="87"/>
                                  </a:cubicBezTo>
                                  <a:cubicBezTo>
                                    <a:pt x="77" y="87"/>
                                    <a:pt x="77" y="87"/>
                                    <a:pt x="76" y="87"/>
                                  </a:cubicBezTo>
                                  <a:cubicBezTo>
                                    <a:pt x="76" y="87"/>
                                    <a:pt x="76" y="87"/>
                                    <a:pt x="76" y="88"/>
                                  </a:cubicBezTo>
                                  <a:cubicBezTo>
                                    <a:pt x="76" y="88"/>
                                    <a:pt x="76" y="88"/>
                                    <a:pt x="77" y="88"/>
                                  </a:cubicBezTo>
                                  <a:cubicBezTo>
                                    <a:pt x="77" y="88"/>
                                    <a:pt x="77" y="89"/>
                                    <a:pt x="77" y="89"/>
                                  </a:cubicBezTo>
                                  <a:cubicBezTo>
                                    <a:pt x="77" y="88"/>
                                    <a:pt x="77" y="90"/>
                                    <a:pt x="76" y="90"/>
                                  </a:cubicBezTo>
                                  <a:cubicBezTo>
                                    <a:pt x="76" y="90"/>
                                    <a:pt x="76" y="90"/>
                                    <a:pt x="75" y="90"/>
                                  </a:cubicBezTo>
                                  <a:cubicBezTo>
                                    <a:pt x="75" y="90"/>
                                    <a:pt x="75" y="87"/>
                                    <a:pt x="75" y="87"/>
                                  </a:cubicBezTo>
                                  <a:cubicBezTo>
                                    <a:pt x="75" y="87"/>
                                    <a:pt x="74" y="88"/>
                                    <a:pt x="75" y="88"/>
                                  </a:cubicBezTo>
                                  <a:cubicBezTo>
                                    <a:pt x="74" y="88"/>
                                    <a:pt x="74" y="88"/>
                                    <a:pt x="74" y="88"/>
                                  </a:cubicBezTo>
                                  <a:cubicBezTo>
                                    <a:pt x="74" y="88"/>
                                    <a:pt x="74" y="89"/>
                                    <a:pt x="74" y="89"/>
                                  </a:cubicBezTo>
                                  <a:cubicBezTo>
                                    <a:pt x="74" y="89"/>
                                    <a:pt x="73" y="90"/>
                                    <a:pt x="73" y="90"/>
                                  </a:cubicBezTo>
                                  <a:cubicBezTo>
                                    <a:pt x="73" y="91"/>
                                    <a:pt x="73" y="91"/>
                                    <a:pt x="73" y="91"/>
                                  </a:cubicBezTo>
                                  <a:cubicBezTo>
                                    <a:pt x="73" y="91"/>
                                    <a:pt x="73" y="88"/>
                                    <a:pt x="73" y="88"/>
                                  </a:cubicBezTo>
                                  <a:cubicBezTo>
                                    <a:pt x="72" y="88"/>
                                    <a:pt x="72" y="88"/>
                                    <a:pt x="72" y="88"/>
                                  </a:cubicBezTo>
                                  <a:cubicBezTo>
                                    <a:pt x="71" y="89"/>
                                    <a:pt x="70" y="90"/>
                                    <a:pt x="69" y="91"/>
                                  </a:cubicBezTo>
                                  <a:cubicBezTo>
                                    <a:pt x="69" y="91"/>
                                    <a:pt x="69" y="91"/>
                                    <a:pt x="69" y="91"/>
                                  </a:cubicBezTo>
                                  <a:cubicBezTo>
                                    <a:pt x="69" y="90"/>
                                    <a:pt x="69" y="89"/>
                                    <a:pt x="69" y="89"/>
                                  </a:cubicBezTo>
                                  <a:cubicBezTo>
                                    <a:pt x="68" y="89"/>
                                    <a:pt x="68" y="89"/>
                                    <a:pt x="67" y="89"/>
                                  </a:cubicBezTo>
                                  <a:cubicBezTo>
                                    <a:pt x="67" y="90"/>
                                    <a:pt x="66" y="90"/>
                                    <a:pt x="66" y="91"/>
                                  </a:cubicBezTo>
                                  <a:cubicBezTo>
                                    <a:pt x="66" y="92"/>
                                    <a:pt x="67" y="92"/>
                                    <a:pt x="67" y="92"/>
                                  </a:cubicBezTo>
                                  <a:cubicBezTo>
                                    <a:pt x="67" y="92"/>
                                    <a:pt x="68" y="94"/>
                                    <a:pt x="67" y="94"/>
                                  </a:cubicBezTo>
                                  <a:cubicBezTo>
                                    <a:pt x="67" y="93"/>
                                    <a:pt x="67" y="93"/>
                                    <a:pt x="66" y="92"/>
                                  </a:cubicBezTo>
                                  <a:cubicBezTo>
                                    <a:pt x="64" y="91"/>
                                    <a:pt x="65" y="93"/>
                                    <a:pt x="66" y="93"/>
                                  </a:cubicBezTo>
                                  <a:cubicBezTo>
                                    <a:pt x="67" y="93"/>
                                    <a:pt x="65" y="94"/>
                                    <a:pt x="65" y="94"/>
                                  </a:cubicBezTo>
                                  <a:cubicBezTo>
                                    <a:pt x="65" y="94"/>
                                    <a:pt x="64" y="94"/>
                                    <a:pt x="65" y="94"/>
                                  </a:cubicBezTo>
                                  <a:cubicBezTo>
                                    <a:pt x="65" y="94"/>
                                    <a:pt x="64" y="94"/>
                                    <a:pt x="64" y="94"/>
                                  </a:cubicBezTo>
                                  <a:cubicBezTo>
                                    <a:pt x="64" y="93"/>
                                    <a:pt x="64" y="93"/>
                                    <a:pt x="63" y="93"/>
                                  </a:cubicBezTo>
                                  <a:cubicBezTo>
                                    <a:pt x="63" y="94"/>
                                    <a:pt x="63" y="95"/>
                                    <a:pt x="63" y="96"/>
                                  </a:cubicBezTo>
                                  <a:cubicBezTo>
                                    <a:pt x="61" y="96"/>
                                    <a:pt x="61" y="96"/>
                                    <a:pt x="61" y="96"/>
                                  </a:cubicBezTo>
                                  <a:cubicBezTo>
                                    <a:pt x="61" y="97"/>
                                    <a:pt x="61" y="97"/>
                                    <a:pt x="61" y="98"/>
                                  </a:cubicBezTo>
                                  <a:cubicBezTo>
                                    <a:pt x="60" y="99"/>
                                    <a:pt x="60" y="99"/>
                                    <a:pt x="60" y="99"/>
                                  </a:cubicBezTo>
                                  <a:cubicBezTo>
                                    <a:pt x="61" y="99"/>
                                    <a:pt x="61" y="101"/>
                                    <a:pt x="60" y="101"/>
                                  </a:cubicBezTo>
                                  <a:cubicBezTo>
                                    <a:pt x="60" y="101"/>
                                    <a:pt x="60" y="101"/>
                                    <a:pt x="59" y="101"/>
                                  </a:cubicBezTo>
                                  <a:cubicBezTo>
                                    <a:pt x="59" y="101"/>
                                    <a:pt x="59" y="101"/>
                                    <a:pt x="59" y="101"/>
                                  </a:cubicBezTo>
                                  <a:cubicBezTo>
                                    <a:pt x="58" y="102"/>
                                    <a:pt x="57" y="101"/>
                                    <a:pt x="57" y="102"/>
                                  </a:cubicBezTo>
                                  <a:cubicBezTo>
                                    <a:pt x="56" y="102"/>
                                    <a:pt x="56" y="102"/>
                                    <a:pt x="56" y="103"/>
                                  </a:cubicBezTo>
                                  <a:cubicBezTo>
                                    <a:pt x="56" y="103"/>
                                    <a:pt x="56" y="103"/>
                                    <a:pt x="56" y="104"/>
                                  </a:cubicBezTo>
                                  <a:cubicBezTo>
                                    <a:pt x="56" y="104"/>
                                    <a:pt x="57" y="104"/>
                                    <a:pt x="58" y="104"/>
                                  </a:cubicBezTo>
                                  <a:cubicBezTo>
                                    <a:pt x="59" y="103"/>
                                    <a:pt x="59" y="102"/>
                                    <a:pt x="60" y="103"/>
                                  </a:cubicBezTo>
                                  <a:cubicBezTo>
                                    <a:pt x="61" y="103"/>
                                    <a:pt x="60" y="104"/>
                                    <a:pt x="60" y="104"/>
                                  </a:cubicBezTo>
                                  <a:cubicBezTo>
                                    <a:pt x="57" y="104"/>
                                    <a:pt x="57" y="104"/>
                                    <a:pt x="57" y="107"/>
                                  </a:cubicBezTo>
                                  <a:cubicBezTo>
                                    <a:pt x="56" y="105"/>
                                    <a:pt x="56" y="105"/>
                                    <a:pt x="53" y="105"/>
                                  </a:cubicBezTo>
                                  <a:cubicBezTo>
                                    <a:pt x="53" y="106"/>
                                    <a:pt x="53" y="106"/>
                                    <a:pt x="53" y="106"/>
                                  </a:cubicBezTo>
                                  <a:cubicBezTo>
                                    <a:pt x="53" y="106"/>
                                    <a:pt x="53" y="106"/>
                                    <a:pt x="53" y="106"/>
                                  </a:cubicBezTo>
                                  <a:cubicBezTo>
                                    <a:pt x="53" y="106"/>
                                    <a:pt x="54" y="106"/>
                                    <a:pt x="54" y="106"/>
                                  </a:cubicBezTo>
                                  <a:cubicBezTo>
                                    <a:pt x="54" y="107"/>
                                    <a:pt x="54" y="107"/>
                                    <a:pt x="54" y="107"/>
                                  </a:cubicBezTo>
                                  <a:cubicBezTo>
                                    <a:pt x="53" y="106"/>
                                    <a:pt x="54" y="107"/>
                                    <a:pt x="53" y="107"/>
                                  </a:cubicBezTo>
                                  <a:cubicBezTo>
                                    <a:pt x="54" y="107"/>
                                    <a:pt x="55" y="107"/>
                                    <a:pt x="55" y="107"/>
                                  </a:cubicBezTo>
                                  <a:cubicBezTo>
                                    <a:pt x="55" y="108"/>
                                    <a:pt x="54" y="110"/>
                                    <a:pt x="56" y="109"/>
                                  </a:cubicBezTo>
                                  <a:cubicBezTo>
                                    <a:pt x="56" y="109"/>
                                    <a:pt x="55" y="110"/>
                                    <a:pt x="56" y="110"/>
                                  </a:cubicBezTo>
                                  <a:cubicBezTo>
                                    <a:pt x="54" y="110"/>
                                    <a:pt x="53" y="110"/>
                                    <a:pt x="52" y="110"/>
                                  </a:cubicBezTo>
                                  <a:cubicBezTo>
                                    <a:pt x="52" y="111"/>
                                    <a:pt x="51" y="112"/>
                                    <a:pt x="53" y="112"/>
                                  </a:cubicBezTo>
                                  <a:cubicBezTo>
                                    <a:pt x="53" y="112"/>
                                    <a:pt x="52" y="113"/>
                                    <a:pt x="52" y="113"/>
                                  </a:cubicBezTo>
                                  <a:cubicBezTo>
                                    <a:pt x="52" y="113"/>
                                    <a:pt x="51" y="113"/>
                                    <a:pt x="51" y="113"/>
                                  </a:cubicBezTo>
                                  <a:cubicBezTo>
                                    <a:pt x="50" y="113"/>
                                    <a:pt x="50" y="114"/>
                                    <a:pt x="50" y="115"/>
                                  </a:cubicBezTo>
                                  <a:cubicBezTo>
                                    <a:pt x="49" y="115"/>
                                    <a:pt x="48" y="114"/>
                                    <a:pt x="47" y="115"/>
                                  </a:cubicBezTo>
                                  <a:cubicBezTo>
                                    <a:pt x="47" y="115"/>
                                    <a:pt x="47" y="116"/>
                                    <a:pt x="47" y="116"/>
                                  </a:cubicBezTo>
                                  <a:cubicBezTo>
                                    <a:pt x="46" y="116"/>
                                    <a:pt x="45" y="117"/>
                                    <a:pt x="44" y="117"/>
                                  </a:cubicBezTo>
                                  <a:cubicBezTo>
                                    <a:pt x="44" y="117"/>
                                    <a:pt x="44" y="118"/>
                                    <a:pt x="44" y="118"/>
                                  </a:cubicBezTo>
                                  <a:cubicBezTo>
                                    <a:pt x="46" y="118"/>
                                    <a:pt x="45" y="119"/>
                                    <a:pt x="44" y="119"/>
                                  </a:cubicBezTo>
                                  <a:cubicBezTo>
                                    <a:pt x="44" y="120"/>
                                    <a:pt x="44" y="120"/>
                                    <a:pt x="45" y="121"/>
                                  </a:cubicBezTo>
                                  <a:cubicBezTo>
                                    <a:pt x="44" y="121"/>
                                    <a:pt x="42" y="123"/>
                                    <a:pt x="42" y="123"/>
                                  </a:cubicBezTo>
                                  <a:cubicBezTo>
                                    <a:pt x="41" y="123"/>
                                    <a:pt x="41" y="123"/>
                                    <a:pt x="40" y="123"/>
                                  </a:cubicBezTo>
                                  <a:cubicBezTo>
                                    <a:pt x="40" y="123"/>
                                    <a:pt x="40" y="124"/>
                                    <a:pt x="40" y="124"/>
                                  </a:cubicBezTo>
                                  <a:cubicBezTo>
                                    <a:pt x="40" y="124"/>
                                    <a:pt x="39" y="124"/>
                                    <a:pt x="38" y="124"/>
                                  </a:cubicBezTo>
                                  <a:cubicBezTo>
                                    <a:pt x="38" y="124"/>
                                    <a:pt x="38" y="125"/>
                                    <a:pt x="37" y="125"/>
                                  </a:cubicBezTo>
                                  <a:cubicBezTo>
                                    <a:pt x="38" y="125"/>
                                    <a:pt x="39" y="127"/>
                                    <a:pt x="38" y="128"/>
                                  </a:cubicBezTo>
                                  <a:cubicBezTo>
                                    <a:pt x="37" y="128"/>
                                    <a:pt x="36" y="127"/>
                                    <a:pt x="35" y="127"/>
                                  </a:cubicBezTo>
                                  <a:cubicBezTo>
                                    <a:pt x="33" y="127"/>
                                    <a:pt x="34" y="129"/>
                                    <a:pt x="34" y="129"/>
                                  </a:cubicBezTo>
                                  <a:cubicBezTo>
                                    <a:pt x="34" y="129"/>
                                    <a:pt x="33" y="129"/>
                                    <a:pt x="33" y="129"/>
                                  </a:cubicBezTo>
                                  <a:cubicBezTo>
                                    <a:pt x="33" y="129"/>
                                    <a:pt x="33" y="130"/>
                                    <a:pt x="33" y="130"/>
                                  </a:cubicBezTo>
                                  <a:cubicBezTo>
                                    <a:pt x="32" y="130"/>
                                    <a:pt x="32" y="129"/>
                                    <a:pt x="31" y="130"/>
                                  </a:cubicBezTo>
                                  <a:cubicBezTo>
                                    <a:pt x="31" y="130"/>
                                    <a:pt x="31" y="131"/>
                                    <a:pt x="31" y="131"/>
                                  </a:cubicBezTo>
                                  <a:cubicBezTo>
                                    <a:pt x="31" y="131"/>
                                    <a:pt x="29" y="132"/>
                                    <a:pt x="29" y="132"/>
                                  </a:cubicBezTo>
                                  <a:cubicBezTo>
                                    <a:pt x="28" y="133"/>
                                    <a:pt x="28" y="134"/>
                                    <a:pt x="28" y="134"/>
                                  </a:cubicBezTo>
                                  <a:cubicBezTo>
                                    <a:pt x="27" y="135"/>
                                    <a:pt x="27" y="135"/>
                                    <a:pt x="27" y="135"/>
                                  </a:cubicBezTo>
                                  <a:cubicBezTo>
                                    <a:pt x="27" y="135"/>
                                    <a:pt x="26" y="134"/>
                                    <a:pt x="26" y="135"/>
                                  </a:cubicBezTo>
                                  <a:cubicBezTo>
                                    <a:pt x="26" y="136"/>
                                    <a:pt x="26" y="136"/>
                                    <a:pt x="27" y="137"/>
                                  </a:cubicBezTo>
                                  <a:cubicBezTo>
                                    <a:pt x="29" y="136"/>
                                    <a:pt x="31" y="135"/>
                                    <a:pt x="33" y="133"/>
                                  </a:cubicBezTo>
                                  <a:cubicBezTo>
                                    <a:pt x="32" y="134"/>
                                    <a:pt x="32" y="134"/>
                                    <a:pt x="32" y="135"/>
                                  </a:cubicBezTo>
                                  <a:cubicBezTo>
                                    <a:pt x="31" y="136"/>
                                    <a:pt x="30" y="136"/>
                                    <a:pt x="29" y="137"/>
                                  </a:cubicBezTo>
                                  <a:cubicBezTo>
                                    <a:pt x="29" y="137"/>
                                    <a:pt x="29" y="138"/>
                                    <a:pt x="29" y="138"/>
                                  </a:cubicBezTo>
                                  <a:cubicBezTo>
                                    <a:pt x="27" y="138"/>
                                    <a:pt x="27" y="138"/>
                                    <a:pt x="25" y="138"/>
                                  </a:cubicBezTo>
                                  <a:cubicBezTo>
                                    <a:pt x="25" y="137"/>
                                    <a:pt x="25" y="137"/>
                                    <a:pt x="25" y="136"/>
                                  </a:cubicBezTo>
                                  <a:cubicBezTo>
                                    <a:pt x="25" y="136"/>
                                    <a:pt x="25" y="136"/>
                                    <a:pt x="25" y="136"/>
                                  </a:cubicBezTo>
                                  <a:cubicBezTo>
                                    <a:pt x="23" y="137"/>
                                    <a:pt x="23" y="137"/>
                                    <a:pt x="21" y="136"/>
                                  </a:cubicBezTo>
                                  <a:cubicBezTo>
                                    <a:pt x="21" y="138"/>
                                    <a:pt x="21" y="138"/>
                                    <a:pt x="21" y="138"/>
                                  </a:cubicBezTo>
                                  <a:cubicBezTo>
                                    <a:pt x="21" y="138"/>
                                    <a:pt x="21" y="139"/>
                                    <a:pt x="21" y="139"/>
                                  </a:cubicBezTo>
                                  <a:cubicBezTo>
                                    <a:pt x="20" y="139"/>
                                    <a:pt x="19" y="139"/>
                                    <a:pt x="19" y="139"/>
                                  </a:cubicBezTo>
                                  <a:cubicBezTo>
                                    <a:pt x="18" y="140"/>
                                    <a:pt x="20" y="141"/>
                                    <a:pt x="18" y="140"/>
                                  </a:cubicBezTo>
                                  <a:cubicBezTo>
                                    <a:pt x="18" y="140"/>
                                    <a:pt x="18" y="140"/>
                                    <a:pt x="17" y="140"/>
                                  </a:cubicBezTo>
                                  <a:cubicBezTo>
                                    <a:pt x="17" y="140"/>
                                    <a:pt x="18" y="142"/>
                                    <a:pt x="17" y="142"/>
                                  </a:cubicBezTo>
                                  <a:cubicBezTo>
                                    <a:pt x="17" y="142"/>
                                    <a:pt x="17" y="141"/>
                                    <a:pt x="17" y="141"/>
                                  </a:cubicBezTo>
                                  <a:cubicBezTo>
                                    <a:pt x="16" y="141"/>
                                    <a:pt x="13" y="141"/>
                                    <a:pt x="13" y="141"/>
                                  </a:cubicBezTo>
                                  <a:cubicBezTo>
                                    <a:pt x="13" y="141"/>
                                    <a:pt x="13" y="142"/>
                                    <a:pt x="13" y="142"/>
                                  </a:cubicBezTo>
                                  <a:cubicBezTo>
                                    <a:pt x="13" y="142"/>
                                    <a:pt x="14" y="142"/>
                                    <a:pt x="14" y="142"/>
                                  </a:cubicBezTo>
                                  <a:cubicBezTo>
                                    <a:pt x="14" y="143"/>
                                    <a:pt x="14" y="143"/>
                                    <a:pt x="14" y="143"/>
                                  </a:cubicBezTo>
                                  <a:cubicBezTo>
                                    <a:pt x="14" y="144"/>
                                    <a:pt x="13" y="144"/>
                                    <a:pt x="13" y="144"/>
                                  </a:cubicBezTo>
                                  <a:cubicBezTo>
                                    <a:pt x="13" y="145"/>
                                    <a:pt x="13" y="145"/>
                                    <a:pt x="13" y="145"/>
                                  </a:cubicBezTo>
                                  <a:cubicBezTo>
                                    <a:pt x="13" y="145"/>
                                    <a:pt x="12" y="145"/>
                                    <a:pt x="12" y="145"/>
                                  </a:cubicBezTo>
                                  <a:cubicBezTo>
                                    <a:pt x="11" y="144"/>
                                    <a:pt x="10" y="145"/>
                                    <a:pt x="9" y="145"/>
                                  </a:cubicBezTo>
                                  <a:cubicBezTo>
                                    <a:pt x="10" y="145"/>
                                    <a:pt x="9" y="146"/>
                                    <a:pt x="9" y="146"/>
                                  </a:cubicBezTo>
                                  <a:cubicBezTo>
                                    <a:pt x="10" y="146"/>
                                    <a:pt x="14" y="146"/>
                                    <a:pt x="10" y="147"/>
                                  </a:cubicBezTo>
                                  <a:cubicBezTo>
                                    <a:pt x="10" y="148"/>
                                    <a:pt x="10" y="148"/>
                                    <a:pt x="10" y="148"/>
                                  </a:cubicBezTo>
                                  <a:cubicBezTo>
                                    <a:pt x="10" y="148"/>
                                    <a:pt x="9" y="147"/>
                                    <a:pt x="9" y="147"/>
                                  </a:cubicBezTo>
                                  <a:cubicBezTo>
                                    <a:pt x="9" y="147"/>
                                    <a:pt x="9" y="148"/>
                                    <a:pt x="9" y="148"/>
                                  </a:cubicBezTo>
                                  <a:cubicBezTo>
                                    <a:pt x="7" y="148"/>
                                    <a:pt x="7" y="148"/>
                                    <a:pt x="5" y="148"/>
                                  </a:cubicBezTo>
                                  <a:cubicBezTo>
                                    <a:pt x="5" y="148"/>
                                    <a:pt x="5" y="149"/>
                                    <a:pt x="5" y="149"/>
                                  </a:cubicBezTo>
                                  <a:cubicBezTo>
                                    <a:pt x="4" y="149"/>
                                    <a:pt x="4" y="148"/>
                                    <a:pt x="4" y="148"/>
                                  </a:cubicBezTo>
                                  <a:cubicBezTo>
                                    <a:pt x="4" y="148"/>
                                    <a:pt x="4" y="150"/>
                                    <a:pt x="4" y="150"/>
                                  </a:cubicBezTo>
                                  <a:cubicBezTo>
                                    <a:pt x="5" y="150"/>
                                    <a:pt x="6" y="150"/>
                                    <a:pt x="8" y="150"/>
                                  </a:cubicBezTo>
                                  <a:cubicBezTo>
                                    <a:pt x="7" y="150"/>
                                    <a:pt x="8" y="150"/>
                                    <a:pt x="8" y="150"/>
                                  </a:cubicBezTo>
                                  <a:cubicBezTo>
                                    <a:pt x="8" y="150"/>
                                    <a:pt x="8" y="151"/>
                                    <a:pt x="8" y="151"/>
                                  </a:cubicBezTo>
                                  <a:cubicBezTo>
                                    <a:pt x="6" y="151"/>
                                    <a:pt x="4" y="151"/>
                                    <a:pt x="2" y="151"/>
                                  </a:cubicBezTo>
                                  <a:cubicBezTo>
                                    <a:pt x="3" y="153"/>
                                    <a:pt x="3" y="153"/>
                                    <a:pt x="2" y="155"/>
                                  </a:cubicBezTo>
                                  <a:cubicBezTo>
                                    <a:pt x="3" y="154"/>
                                    <a:pt x="3" y="155"/>
                                    <a:pt x="3" y="155"/>
                                  </a:cubicBezTo>
                                  <a:cubicBezTo>
                                    <a:pt x="4" y="154"/>
                                    <a:pt x="4" y="153"/>
                                    <a:pt x="5" y="154"/>
                                  </a:cubicBezTo>
                                  <a:cubicBezTo>
                                    <a:pt x="5" y="154"/>
                                    <a:pt x="6" y="155"/>
                                    <a:pt x="6" y="155"/>
                                  </a:cubicBezTo>
                                  <a:cubicBezTo>
                                    <a:pt x="6" y="155"/>
                                    <a:pt x="7" y="155"/>
                                    <a:pt x="7" y="155"/>
                                  </a:cubicBezTo>
                                  <a:cubicBezTo>
                                    <a:pt x="8" y="154"/>
                                    <a:pt x="7" y="154"/>
                                    <a:pt x="8" y="154"/>
                                  </a:cubicBezTo>
                                  <a:cubicBezTo>
                                    <a:pt x="8" y="154"/>
                                    <a:pt x="8" y="153"/>
                                    <a:pt x="8" y="153"/>
                                  </a:cubicBezTo>
                                  <a:cubicBezTo>
                                    <a:pt x="8" y="153"/>
                                    <a:pt x="9" y="154"/>
                                    <a:pt x="9" y="154"/>
                                  </a:cubicBezTo>
                                  <a:cubicBezTo>
                                    <a:pt x="9" y="154"/>
                                    <a:pt x="10" y="154"/>
                                    <a:pt x="10" y="154"/>
                                  </a:cubicBezTo>
                                  <a:cubicBezTo>
                                    <a:pt x="11" y="154"/>
                                    <a:pt x="11" y="155"/>
                                    <a:pt x="11" y="155"/>
                                  </a:cubicBezTo>
                                  <a:cubicBezTo>
                                    <a:pt x="12" y="154"/>
                                    <a:pt x="11" y="154"/>
                                    <a:pt x="12" y="154"/>
                                  </a:cubicBezTo>
                                  <a:cubicBezTo>
                                    <a:pt x="12" y="154"/>
                                    <a:pt x="12" y="155"/>
                                    <a:pt x="12" y="155"/>
                                  </a:cubicBezTo>
                                  <a:cubicBezTo>
                                    <a:pt x="12" y="155"/>
                                    <a:pt x="11" y="155"/>
                                    <a:pt x="10" y="155"/>
                                  </a:cubicBezTo>
                                  <a:cubicBezTo>
                                    <a:pt x="10" y="156"/>
                                    <a:pt x="10" y="156"/>
                                    <a:pt x="10" y="156"/>
                                  </a:cubicBezTo>
                                  <a:cubicBezTo>
                                    <a:pt x="9" y="156"/>
                                    <a:pt x="9" y="155"/>
                                    <a:pt x="9" y="155"/>
                                  </a:cubicBezTo>
                                  <a:cubicBezTo>
                                    <a:pt x="9" y="155"/>
                                    <a:pt x="4" y="155"/>
                                    <a:pt x="4" y="155"/>
                                  </a:cubicBezTo>
                                  <a:cubicBezTo>
                                    <a:pt x="3" y="156"/>
                                    <a:pt x="3" y="156"/>
                                    <a:pt x="3" y="156"/>
                                  </a:cubicBezTo>
                                  <a:cubicBezTo>
                                    <a:pt x="2" y="156"/>
                                    <a:pt x="3" y="155"/>
                                    <a:pt x="2" y="155"/>
                                  </a:cubicBezTo>
                                  <a:cubicBezTo>
                                    <a:pt x="2" y="156"/>
                                    <a:pt x="2" y="156"/>
                                    <a:pt x="2" y="156"/>
                                  </a:cubicBezTo>
                                  <a:cubicBezTo>
                                    <a:pt x="3" y="156"/>
                                    <a:pt x="4" y="157"/>
                                    <a:pt x="4" y="157"/>
                                  </a:cubicBezTo>
                                  <a:cubicBezTo>
                                    <a:pt x="4" y="157"/>
                                    <a:pt x="5" y="157"/>
                                    <a:pt x="4" y="157"/>
                                  </a:cubicBezTo>
                                  <a:cubicBezTo>
                                    <a:pt x="4" y="157"/>
                                    <a:pt x="4" y="158"/>
                                    <a:pt x="4" y="158"/>
                                  </a:cubicBezTo>
                                  <a:cubicBezTo>
                                    <a:pt x="4" y="158"/>
                                    <a:pt x="3" y="158"/>
                                    <a:pt x="3" y="158"/>
                                  </a:cubicBezTo>
                                  <a:cubicBezTo>
                                    <a:pt x="2" y="158"/>
                                    <a:pt x="3" y="159"/>
                                    <a:pt x="3" y="159"/>
                                  </a:cubicBezTo>
                                  <a:cubicBezTo>
                                    <a:pt x="0" y="160"/>
                                    <a:pt x="3" y="159"/>
                                    <a:pt x="2" y="160"/>
                                  </a:cubicBezTo>
                                  <a:cubicBezTo>
                                    <a:pt x="3" y="160"/>
                                    <a:pt x="3" y="160"/>
                                    <a:pt x="4" y="160"/>
                                  </a:cubicBezTo>
                                  <a:cubicBezTo>
                                    <a:pt x="4" y="160"/>
                                    <a:pt x="4" y="159"/>
                                    <a:pt x="4" y="159"/>
                                  </a:cubicBezTo>
                                  <a:cubicBezTo>
                                    <a:pt x="5" y="159"/>
                                    <a:pt x="6" y="160"/>
                                    <a:pt x="5" y="160"/>
                                  </a:cubicBezTo>
                                  <a:cubicBezTo>
                                    <a:pt x="6" y="159"/>
                                    <a:pt x="6" y="160"/>
                                    <a:pt x="4" y="160"/>
                                  </a:cubicBezTo>
                                  <a:cubicBezTo>
                                    <a:pt x="4" y="160"/>
                                    <a:pt x="4" y="161"/>
                                    <a:pt x="4" y="161"/>
                                  </a:cubicBezTo>
                                  <a:cubicBezTo>
                                    <a:pt x="5" y="161"/>
                                    <a:pt x="5" y="161"/>
                                    <a:pt x="6" y="161"/>
                                  </a:cubicBezTo>
                                  <a:cubicBezTo>
                                    <a:pt x="6" y="161"/>
                                    <a:pt x="6" y="162"/>
                                    <a:pt x="7" y="162"/>
                                  </a:cubicBezTo>
                                  <a:cubicBezTo>
                                    <a:pt x="7" y="162"/>
                                    <a:pt x="7" y="162"/>
                                    <a:pt x="7" y="162"/>
                                  </a:cubicBezTo>
                                  <a:cubicBezTo>
                                    <a:pt x="8" y="162"/>
                                    <a:pt x="8" y="160"/>
                                    <a:pt x="10" y="160"/>
                                  </a:cubicBezTo>
                                  <a:cubicBezTo>
                                    <a:pt x="10" y="159"/>
                                    <a:pt x="11" y="159"/>
                                    <a:pt x="12" y="159"/>
                                  </a:cubicBezTo>
                                  <a:cubicBezTo>
                                    <a:pt x="12" y="159"/>
                                    <a:pt x="11" y="160"/>
                                    <a:pt x="11" y="161"/>
                                  </a:cubicBezTo>
                                  <a:cubicBezTo>
                                    <a:pt x="11" y="161"/>
                                    <a:pt x="10" y="160"/>
                                    <a:pt x="9" y="161"/>
                                  </a:cubicBezTo>
                                  <a:cubicBezTo>
                                    <a:pt x="9" y="161"/>
                                    <a:pt x="9" y="161"/>
                                    <a:pt x="9" y="162"/>
                                  </a:cubicBezTo>
                                  <a:cubicBezTo>
                                    <a:pt x="8" y="163"/>
                                    <a:pt x="8" y="163"/>
                                    <a:pt x="8" y="163"/>
                                  </a:cubicBezTo>
                                  <a:cubicBezTo>
                                    <a:pt x="8" y="163"/>
                                    <a:pt x="8" y="163"/>
                                    <a:pt x="7" y="163"/>
                                  </a:cubicBezTo>
                                  <a:cubicBezTo>
                                    <a:pt x="7" y="164"/>
                                    <a:pt x="8" y="164"/>
                                    <a:pt x="8" y="165"/>
                                  </a:cubicBezTo>
                                  <a:cubicBezTo>
                                    <a:pt x="7" y="166"/>
                                    <a:pt x="5" y="165"/>
                                    <a:pt x="4" y="166"/>
                                  </a:cubicBezTo>
                                  <a:cubicBezTo>
                                    <a:pt x="4" y="166"/>
                                    <a:pt x="4" y="167"/>
                                    <a:pt x="3" y="167"/>
                                  </a:cubicBezTo>
                                  <a:cubicBezTo>
                                    <a:pt x="4" y="167"/>
                                    <a:pt x="5" y="167"/>
                                    <a:pt x="5" y="168"/>
                                  </a:cubicBezTo>
                                  <a:cubicBezTo>
                                    <a:pt x="6" y="168"/>
                                    <a:pt x="4" y="168"/>
                                    <a:pt x="6" y="168"/>
                                  </a:cubicBezTo>
                                  <a:cubicBezTo>
                                    <a:pt x="6" y="168"/>
                                    <a:pt x="6" y="167"/>
                                    <a:pt x="6" y="167"/>
                                  </a:cubicBezTo>
                                  <a:cubicBezTo>
                                    <a:pt x="7" y="167"/>
                                    <a:pt x="7" y="167"/>
                                    <a:pt x="8" y="167"/>
                                  </a:cubicBezTo>
                                  <a:cubicBezTo>
                                    <a:pt x="8" y="167"/>
                                    <a:pt x="8" y="167"/>
                                    <a:pt x="8" y="166"/>
                                  </a:cubicBezTo>
                                  <a:cubicBezTo>
                                    <a:pt x="9" y="166"/>
                                    <a:pt x="8" y="167"/>
                                    <a:pt x="8" y="168"/>
                                  </a:cubicBezTo>
                                  <a:cubicBezTo>
                                    <a:pt x="9" y="168"/>
                                    <a:pt x="8" y="171"/>
                                    <a:pt x="7" y="171"/>
                                  </a:cubicBezTo>
                                  <a:cubicBezTo>
                                    <a:pt x="7" y="172"/>
                                    <a:pt x="7" y="172"/>
                                    <a:pt x="6" y="172"/>
                                  </a:cubicBezTo>
                                  <a:cubicBezTo>
                                    <a:pt x="6" y="172"/>
                                    <a:pt x="6" y="173"/>
                                    <a:pt x="6" y="174"/>
                                  </a:cubicBezTo>
                                  <a:cubicBezTo>
                                    <a:pt x="7" y="174"/>
                                    <a:pt x="9" y="177"/>
                                    <a:pt x="11" y="176"/>
                                  </a:cubicBezTo>
                                  <a:cubicBezTo>
                                    <a:pt x="11" y="176"/>
                                    <a:pt x="10" y="175"/>
                                    <a:pt x="12" y="175"/>
                                  </a:cubicBezTo>
                                  <a:cubicBezTo>
                                    <a:pt x="11" y="177"/>
                                    <a:pt x="11" y="177"/>
                                    <a:pt x="11" y="177"/>
                                  </a:cubicBezTo>
                                  <a:cubicBezTo>
                                    <a:pt x="12" y="177"/>
                                    <a:pt x="14" y="177"/>
                                    <a:pt x="15" y="177"/>
                                  </a:cubicBezTo>
                                  <a:cubicBezTo>
                                    <a:pt x="15" y="177"/>
                                    <a:pt x="16" y="176"/>
                                    <a:pt x="16" y="176"/>
                                  </a:cubicBezTo>
                                  <a:cubicBezTo>
                                    <a:pt x="16" y="176"/>
                                    <a:pt x="17" y="176"/>
                                    <a:pt x="17" y="176"/>
                                  </a:cubicBezTo>
                                  <a:cubicBezTo>
                                    <a:pt x="18" y="175"/>
                                    <a:pt x="19" y="175"/>
                                    <a:pt x="19" y="174"/>
                                  </a:cubicBezTo>
                                  <a:cubicBezTo>
                                    <a:pt x="20" y="174"/>
                                    <a:pt x="20" y="174"/>
                                    <a:pt x="21" y="174"/>
                                  </a:cubicBezTo>
                                  <a:cubicBezTo>
                                    <a:pt x="22" y="173"/>
                                    <a:pt x="23" y="172"/>
                                    <a:pt x="23" y="172"/>
                                  </a:cubicBezTo>
                                  <a:cubicBezTo>
                                    <a:pt x="24" y="172"/>
                                    <a:pt x="25" y="172"/>
                                    <a:pt x="26" y="172"/>
                                  </a:cubicBezTo>
                                  <a:cubicBezTo>
                                    <a:pt x="27" y="171"/>
                                    <a:pt x="29" y="170"/>
                                    <a:pt x="30" y="169"/>
                                  </a:cubicBezTo>
                                  <a:cubicBezTo>
                                    <a:pt x="30" y="169"/>
                                    <a:pt x="31" y="169"/>
                                    <a:pt x="31" y="169"/>
                                  </a:cubicBezTo>
                                  <a:cubicBezTo>
                                    <a:pt x="31" y="170"/>
                                    <a:pt x="31" y="170"/>
                                    <a:pt x="31" y="171"/>
                                  </a:cubicBezTo>
                                  <a:close/>
                                  <a:moveTo>
                                    <a:pt x="71" y="0"/>
                                  </a:moveTo>
                                  <a:cubicBezTo>
                                    <a:pt x="71" y="0"/>
                                    <a:pt x="71" y="2"/>
                                    <a:pt x="71" y="2"/>
                                  </a:cubicBezTo>
                                  <a:cubicBezTo>
                                    <a:pt x="72" y="3"/>
                                    <a:pt x="72" y="2"/>
                                    <a:pt x="72" y="3"/>
                                  </a:cubicBezTo>
                                  <a:cubicBezTo>
                                    <a:pt x="69" y="4"/>
                                    <a:pt x="70" y="3"/>
                                    <a:pt x="70" y="6"/>
                                  </a:cubicBezTo>
                                  <a:cubicBezTo>
                                    <a:pt x="69" y="5"/>
                                    <a:pt x="68" y="6"/>
                                    <a:pt x="68" y="6"/>
                                  </a:cubicBezTo>
                                  <a:cubicBezTo>
                                    <a:pt x="68" y="6"/>
                                    <a:pt x="67" y="5"/>
                                    <a:pt x="67" y="4"/>
                                  </a:cubicBezTo>
                                  <a:cubicBezTo>
                                    <a:pt x="65" y="4"/>
                                    <a:pt x="65" y="4"/>
                                    <a:pt x="63" y="4"/>
                                  </a:cubicBezTo>
                                  <a:cubicBezTo>
                                    <a:pt x="63" y="4"/>
                                    <a:pt x="63" y="5"/>
                                    <a:pt x="63" y="5"/>
                                  </a:cubicBezTo>
                                  <a:cubicBezTo>
                                    <a:pt x="63" y="5"/>
                                    <a:pt x="64" y="6"/>
                                    <a:pt x="64" y="6"/>
                                  </a:cubicBezTo>
                                  <a:cubicBezTo>
                                    <a:pt x="65" y="6"/>
                                    <a:pt x="66" y="6"/>
                                    <a:pt x="68" y="6"/>
                                  </a:cubicBezTo>
                                  <a:cubicBezTo>
                                    <a:pt x="68" y="6"/>
                                    <a:pt x="68" y="7"/>
                                    <a:pt x="68" y="7"/>
                                  </a:cubicBezTo>
                                  <a:cubicBezTo>
                                    <a:pt x="67" y="7"/>
                                    <a:pt x="68" y="7"/>
                                    <a:pt x="67" y="8"/>
                                  </a:cubicBezTo>
                                  <a:cubicBezTo>
                                    <a:pt x="67" y="8"/>
                                    <a:pt x="66" y="8"/>
                                    <a:pt x="65" y="8"/>
                                  </a:cubicBezTo>
                                  <a:cubicBezTo>
                                    <a:pt x="65" y="8"/>
                                    <a:pt x="65" y="9"/>
                                    <a:pt x="65" y="10"/>
                                  </a:cubicBezTo>
                                  <a:cubicBezTo>
                                    <a:pt x="66" y="10"/>
                                    <a:pt x="69" y="11"/>
                                    <a:pt x="70" y="11"/>
                                  </a:cubicBezTo>
                                  <a:cubicBezTo>
                                    <a:pt x="70" y="10"/>
                                    <a:pt x="71" y="10"/>
                                    <a:pt x="72" y="10"/>
                                  </a:cubicBezTo>
                                  <a:cubicBezTo>
                                    <a:pt x="74" y="9"/>
                                    <a:pt x="76" y="10"/>
                                    <a:pt x="78" y="10"/>
                                  </a:cubicBezTo>
                                  <a:cubicBezTo>
                                    <a:pt x="77" y="11"/>
                                    <a:pt x="77" y="11"/>
                                    <a:pt x="77" y="11"/>
                                  </a:cubicBezTo>
                                  <a:cubicBezTo>
                                    <a:pt x="76" y="11"/>
                                    <a:pt x="74" y="11"/>
                                    <a:pt x="72" y="11"/>
                                  </a:cubicBezTo>
                                  <a:cubicBezTo>
                                    <a:pt x="72" y="11"/>
                                    <a:pt x="73" y="12"/>
                                    <a:pt x="73" y="12"/>
                                  </a:cubicBezTo>
                                  <a:cubicBezTo>
                                    <a:pt x="73" y="12"/>
                                    <a:pt x="71" y="12"/>
                                    <a:pt x="71" y="12"/>
                                  </a:cubicBezTo>
                                  <a:cubicBezTo>
                                    <a:pt x="71" y="11"/>
                                    <a:pt x="70" y="11"/>
                                    <a:pt x="70" y="11"/>
                                  </a:cubicBezTo>
                                  <a:cubicBezTo>
                                    <a:pt x="69" y="11"/>
                                    <a:pt x="69" y="12"/>
                                    <a:pt x="69" y="12"/>
                                  </a:cubicBezTo>
                                  <a:cubicBezTo>
                                    <a:pt x="69" y="12"/>
                                    <a:pt x="69" y="13"/>
                                    <a:pt x="70" y="14"/>
                                  </a:cubicBezTo>
                                  <a:cubicBezTo>
                                    <a:pt x="72" y="15"/>
                                    <a:pt x="73" y="13"/>
                                    <a:pt x="76" y="14"/>
                                  </a:cubicBezTo>
                                  <a:cubicBezTo>
                                    <a:pt x="77" y="14"/>
                                    <a:pt x="77" y="14"/>
                                    <a:pt x="77" y="14"/>
                                  </a:cubicBezTo>
                                  <a:cubicBezTo>
                                    <a:pt x="78" y="15"/>
                                    <a:pt x="79" y="14"/>
                                    <a:pt x="80" y="14"/>
                                  </a:cubicBezTo>
                                  <a:cubicBezTo>
                                    <a:pt x="80" y="14"/>
                                    <a:pt x="81" y="15"/>
                                    <a:pt x="81" y="15"/>
                                  </a:cubicBezTo>
                                  <a:cubicBezTo>
                                    <a:pt x="82" y="16"/>
                                    <a:pt x="83" y="15"/>
                                    <a:pt x="84" y="15"/>
                                  </a:cubicBezTo>
                                  <a:cubicBezTo>
                                    <a:pt x="84" y="15"/>
                                    <a:pt x="86" y="16"/>
                                    <a:pt x="87" y="16"/>
                                  </a:cubicBezTo>
                                  <a:cubicBezTo>
                                    <a:pt x="89" y="16"/>
                                    <a:pt x="90" y="16"/>
                                    <a:pt x="91" y="16"/>
                                  </a:cubicBezTo>
                                  <a:cubicBezTo>
                                    <a:pt x="92" y="16"/>
                                    <a:pt x="93" y="16"/>
                                    <a:pt x="94" y="16"/>
                                  </a:cubicBezTo>
                                  <a:cubicBezTo>
                                    <a:pt x="96" y="16"/>
                                    <a:pt x="95" y="13"/>
                                    <a:pt x="95" y="13"/>
                                  </a:cubicBezTo>
                                  <a:cubicBezTo>
                                    <a:pt x="96" y="13"/>
                                    <a:pt x="100" y="13"/>
                                    <a:pt x="100" y="13"/>
                                  </a:cubicBezTo>
                                  <a:cubicBezTo>
                                    <a:pt x="100" y="13"/>
                                    <a:pt x="101" y="12"/>
                                    <a:pt x="101" y="12"/>
                                  </a:cubicBezTo>
                                  <a:cubicBezTo>
                                    <a:pt x="101" y="12"/>
                                    <a:pt x="100" y="12"/>
                                    <a:pt x="100" y="12"/>
                                  </a:cubicBezTo>
                                  <a:cubicBezTo>
                                    <a:pt x="100" y="11"/>
                                    <a:pt x="100" y="11"/>
                                    <a:pt x="100" y="11"/>
                                  </a:cubicBezTo>
                                  <a:cubicBezTo>
                                    <a:pt x="101" y="10"/>
                                    <a:pt x="102" y="11"/>
                                    <a:pt x="103" y="11"/>
                                  </a:cubicBezTo>
                                  <a:cubicBezTo>
                                    <a:pt x="103" y="10"/>
                                    <a:pt x="105" y="7"/>
                                    <a:pt x="106" y="6"/>
                                  </a:cubicBezTo>
                                  <a:cubicBezTo>
                                    <a:pt x="104" y="6"/>
                                    <a:pt x="104" y="6"/>
                                    <a:pt x="102" y="6"/>
                                  </a:cubicBezTo>
                                  <a:cubicBezTo>
                                    <a:pt x="102" y="6"/>
                                    <a:pt x="99" y="5"/>
                                    <a:pt x="99" y="5"/>
                                  </a:cubicBezTo>
                                  <a:cubicBezTo>
                                    <a:pt x="99" y="5"/>
                                    <a:pt x="100" y="5"/>
                                    <a:pt x="100" y="5"/>
                                  </a:cubicBezTo>
                                  <a:cubicBezTo>
                                    <a:pt x="100" y="4"/>
                                    <a:pt x="100" y="4"/>
                                    <a:pt x="100" y="4"/>
                                  </a:cubicBezTo>
                                  <a:cubicBezTo>
                                    <a:pt x="100" y="4"/>
                                    <a:pt x="100" y="4"/>
                                    <a:pt x="100" y="4"/>
                                  </a:cubicBezTo>
                                  <a:cubicBezTo>
                                    <a:pt x="100" y="4"/>
                                    <a:pt x="98" y="4"/>
                                    <a:pt x="99" y="4"/>
                                  </a:cubicBezTo>
                                  <a:cubicBezTo>
                                    <a:pt x="98" y="4"/>
                                    <a:pt x="98" y="5"/>
                                    <a:pt x="98" y="5"/>
                                  </a:cubicBezTo>
                                  <a:cubicBezTo>
                                    <a:pt x="97" y="5"/>
                                    <a:pt x="97" y="5"/>
                                    <a:pt x="96" y="5"/>
                                  </a:cubicBezTo>
                                  <a:cubicBezTo>
                                    <a:pt x="94" y="6"/>
                                    <a:pt x="97" y="5"/>
                                    <a:pt x="97" y="4"/>
                                  </a:cubicBezTo>
                                  <a:cubicBezTo>
                                    <a:pt x="97" y="4"/>
                                    <a:pt x="97" y="3"/>
                                    <a:pt x="97" y="3"/>
                                  </a:cubicBezTo>
                                  <a:cubicBezTo>
                                    <a:pt x="96" y="4"/>
                                    <a:pt x="95" y="4"/>
                                    <a:pt x="94" y="4"/>
                                  </a:cubicBezTo>
                                  <a:cubicBezTo>
                                    <a:pt x="94" y="5"/>
                                    <a:pt x="93" y="6"/>
                                    <a:pt x="92" y="6"/>
                                  </a:cubicBezTo>
                                  <a:cubicBezTo>
                                    <a:pt x="92" y="6"/>
                                    <a:pt x="91" y="6"/>
                                    <a:pt x="91" y="6"/>
                                  </a:cubicBezTo>
                                  <a:cubicBezTo>
                                    <a:pt x="92" y="4"/>
                                    <a:pt x="91" y="4"/>
                                    <a:pt x="90" y="2"/>
                                  </a:cubicBezTo>
                                  <a:cubicBezTo>
                                    <a:pt x="90" y="4"/>
                                    <a:pt x="90" y="7"/>
                                    <a:pt x="88" y="4"/>
                                  </a:cubicBezTo>
                                  <a:cubicBezTo>
                                    <a:pt x="87" y="5"/>
                                    <a:pt x="87" y="6"/>
                                    <a:pt x="86" y="7"/>
                                  </a:cubicBezTo>
                                  <a:cubicBezTo>
                                    <a:pt x="86" y="6"/>
                                    <a:pt x="85" y="6"/>
                                    <a:pt x="84" y="5"/>
                                  </a:cubicBezTo>
                                  <a:cubicBezTo>
                                    <a:pt x="84" y="5"/>
                                    <a:pt x="83" y="6"/>
                                    <a:pt x="83" y="5"/>
                                  </a:cubicBezTo>
                                  <a:cubicBezTo>
                                    <a:pt x="82" y="5"/>
                                    <a:pt x="82" y="4"/>
                                    <a:pt x="82" y="4"/>
                                  </a:cubicBezTo>
                                  <a:cubicBezTo>
                                    <a:pt x="81" y="4"/>
                                    <a:pt x="81" y="4"/>
                                    <a:pt x="80" y="4"/>
                                  </a:cubicBezTo>
                                  <a:cubicBezTo>
                                    <a:pt x="80" y="4"/>
                                    <a:pt x="77" y="3"/>
                                    <a:pt x="77" y="3"/>
                                  </a:cubicBezTo>
                                  <a:cubicBezTo>
                                    <a:pt x="76" y="2"/>
                                    <a:pt x="76" y="2"/>
                                    <a:pt x="76" y="2"/>
                                  </a:cubicBezTo>
                                  <a:cubicBezTo>
                                    <a:pt x="75" y="1"/>
                                    <a:pt x="74" y="2"/>
                                    <a:pt x="73" y="2"/>
                                  </a:cubicBezTo>
                                  <a:cubicBezTo>
                                    <a:pt x="73" y="2"/>
                                    <a:pt x="73" y="0"/>
                                    <a:pt x="72" y="0"/>
                                  </a:cubicBezTo>
                                  <a:cubicBezTo>
                                    <a:pt x="72" y="0"/>
                                    <a:pt x="72" y="0"/>
                                    <a:pt x="71" y="0"/>
                                  </a:cubicBezTo>
                                  <a:close/>
                                  <a:moveTo>
                                    <a:pt x="76" y="27"/>
                                  </a:moveTo>
                                  <a:cubicBezTo>
                                    <a:pt x="75" y="27"/>
                                    <a:pt x="75" y="28"/>
                                    <a:pt x="74" y="28"/>
                                  </a:cubicBezTo>
                                  <a:cubicBezTo>
                                    <a:pt x="74" y="27"/>
                                    <a:pt x="74" y="29"/>
                                    <a:pt x="74" y="29"/>
                                  </a:cubicBezTo>
                                  <a:cubicBezTo>
                                    <a:pt x="75" y="30"/>
                                    <a:pt x="75" y="29"/>
                                    <a:pt x="75" y="30"/>
                                  </a:cubicBezTo>
                                  <a:cubicBezTo>
                                    <a:pt x="75" y="30"/>
                                    <a:pt x="75" y="31"/>
                                    <a:pt x="75" y="31"/>
                                  </a:cubicBezTo>
                                  <a:cubicBezTo>
                                    <a:pt x="75" y="31"/>
                                    <a:pt x="74" y="31"/>
                                    <a:pt x="74" y="32"/>
                                  </a:cubicBezTo>
                                  <a:cubicBezTo>
                                    <a:pt x="74" y="32"/>
                                    <a:pt x="74" y="33"/>
                                    <a:pt x="74" y="33"/>
                                  </a:cubicBezTo>
                                  <a:cubicBezTo>
                                    <a:pt x="75" y="33"/>
                                    <a:pt x="79" y="31"/>
                                    <a:pt x="80" y="32"/>
                                  </a:cubicBezTo>
                                  <a:cubicBezTo>
                                    <a:pt x="80" y="32"/>
                                    <a:pt x="80" y="33"/>
                                    <a:pt x="80" y="33"/>
                                  </a:cubicBezTo>
                                  <a:cubicBezTo>
                                    <a:pt x="80" y="33"/>
                                    <a:pt x="80" y="33"/>
                                    <a:pt x="80" y="33"/>
                                  </a:cubicBezTo>
                                  <a:cubicBezTo>
                                    <a:pt x="80" y="33"/>
                                    <a:pt x="81" y="33"/>
                                    <a:pt x="82" y="33"/>
                                  </a:cubicBezTo>
                                  <a:cubicBezTo>
                                    <a:pt x="83" y="33"/>
                                    <a:pt x="83" y="33"/>
                                    <a:pt x="83" y="33"/>
                                  </a:cubicBezTo>
                                  <a:cubicBezTo>
                                    <a:pt x="83" y="32"/>
                                    <a:pt x="84" y="33"/>
                                    <a:pt x="85" y="33"/>
                                  </a:cubicBezTo>
                                  <a:cubicBezTo>
                                    <a:pt x="85" y="32"/>
                                    <a:pt x="86" y="32"/>
                                    <a:pt x="86" y="32"/>
                                  </a:cubicBezTo>
                                  <a:cubicBezTo>
                                    <a:pt x="87" y="31"/>
                                    <a:pt x="89" y="32"/>
                                    <a:pt x="90" y="32"/>
                                  </a:cubicBezTo>
                                  <a:cubicBezTo>
                                    <a:pt x="90" y="32"/>
                                    <a:pt x="90" y="31"/>
                                    <a:pt x="90" y="31"/>
                                  </a:cubicBezTo>
                                  <a:cubicBezTo>
                                    <a:pt x="91" y="30"/>
                                    <a:pt x="90" y="29"/>
                                    <a:pt x="90" y="29"/>
                                  </a:cubicBezTo>
                                  <a:cubicBezTo>
                                    <a:pt x="89" y="30"/>
                                    <a:pt x="88" y="30"/>
                                    <a:pt x="86" y="29"/>
                                  </a:cubicBezTo>
                                  <a:cubicBezTo>
                                    <a:pt x="84" y="28"/>
                                    <a:pt x="84" y="26"/>
                                    <a:pt x="81" y="26"/>
                                  </a:cubicBezTo>
                                  <a:cubicBezTo>
                                    <a:pt x="80" y="27"/>
                                    <a:pt x="80" y="27"/>
                                    <a:pt x="80" y="27"/>
                                  </a:cubicBezTo>
                                  <a:cubicBezTo>
                                    <a:pt x="79" y="27"/>
                                    <a:pt x="78" y="26"/>
                                    <a:pt x="76" y="2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753" name="Freeform 131">
                              <a:extLst>
                                <a:ext uri="{FF2B5EF4-FFF2-40B4-BE49-F238E27FC236}">
                                  <a16:creationId xmlns:a16="http://schemas.microsoft.com/office/drawing/2014/main" id="{31717E6E-E6FF-D798-C239-B0136A9D3253}"/>
                                </a:ext>
                              </a:extLst>
                            </p:cNvPr>
                            <p:cNvSpPr>
                              <a:spLocks noEditPoints="1"/>
                            </p:cNvSpPr>
                            <p:nvPr/>
                          </p:nvSpPr>
                          <p:spPr bwMode="auto">
                            <a:xfrm>
                              <a:off x="7145463" y="1623008"/>
                              <a:ext cx="211809" cy="115291"/>
                            </a:xfrm>
                            <a:custGeom>
                              <a:avLst/>
                              <a:gdLst>
                                <a:gd name="T0" fmla="*/ 28 w 30"/>
                                <a:gd name="T1" fmla="*/ 6 h 16"/>
                                <a:gd name="T2" fmla="*/ 29 w 30"/>
                                <a:gd name="T3" fmla="*/ 5 h 16"/>
                                <a:gd name="T4" fmla="*/ 30 w 30"/>
                                <a:gd name="T5" fmla="*/ 3 h 16"/>
                                <a:gd name="T6" fmla="*/ 29 w 30"/>
                                <a:gd name="T7" fmla="*/ 1 h 16"/>
                                <a:gd name="T8" fmla="*/ 25 w 30"/>
                                <a:gd name="T9" fmla="*/ 0 h 16"/>
                                <a:gd name="T10" fmla="*/ 24 w 30"/>
                                <a:gd name="T11" fmla="*/ 0 h 16"/>
                                <a:gd name="T12" fmla="*/ 23 w 30"/>
                                <a:gd name="T13" fmla="*/ 1 h 16"/>
                                <a:gd name="T14" fmla="*/ 19 w 30"/>
                                <a:gd name="T15" fmla="*/ 2 h 16"/>
                                <a:gd name="T16" fmla="*/ 18 w 30"/>
                                <a:gd name="T17" fmla="*/ 1 h 16"/>
                                <a:gd name="T18" fmla="*/ 17 w 30"/>
                                <a:gd name="T19" fmla="*/ 2 h 16"/>
                                <a:gd name="T20" fmla="*/ 9 w 30"/>
                                <a:gd name="T21" fmla="*/ 4 h 16"/>
                                <a:gd name="T22" fmla="*/ 9 w 30"/>
                                <a:gd name="T23" fmla="*/ 9 h 16"/>
                                <a:gd name="T24" fmla="*/ 11 w 30"/>
                                <a:gd name="T25" fmla="*/ 9 h 16"/>
                                <a:gd name="T26" fmla="*/ 10 w 30"/>
                                <a:gd name="T27" fmla="*/ 12 h 16"/>
                                <a:gd name="T28" fmla="*/ 13 w 30"/>
                                <a:gd name="T29" fmla="*/ 12 h 16"/>
                                <a:gd name="T30" fmla="*/ 14 w 30"/>
                                <a:gd name="T31" fmla="*/ 12 h 16"/>
                                <a:gd name="T32" fmla="*/ 17 w 30"/>
                                <a:gd name="T33" fmla="*/ 12 h 16"/>
                                <a:gd name="T34" fmla="*/ 19 w 30"/>
                                <a:gd name="T35" fmla="*/ 14 h 16"/>
                                <a:gd name="T36" fmla="*/ 20 w 30"/>
                                <a:gd name="T37" fmla="*/ 14 h 16"/>
                                <a:gd name="T38" fmla="*/ 21 w 30"/>
                                <a:gd name="T39" fmla="*/ 16 h 16"/>
                                <a:gd name="T40" fmla="*/ 24 w 30"/>
                                <a:gd name="T41" fmla="*/ 15 h 16"/>
                                <a:gd name="T42" fmla="*/ 25 w 30"/>
                                <a:gd name="T43" fmla="*/ 13 h 16"/>
                                <a:gd name="T44" fmla="*/ 27 w 30"/>
                                <a:gd name="T45" fmla="*/ 11 h 16"/>
                                <a:gd name="T46" fmla="*/ 27 w 30"/>
                                <a:gd name="T47" fmla="*/ 10 h 16"/>
                                <a:gd name="T48" fmla="*/ 26 w 30"/>
                                <a:gd name="T49" fmla="*/ 9 h 16"/>
                                <a:gd name="T50" fmla="*/ 25 w 30"/>
                                <a:gd name="T51" fmla="*/ 6 h 16"/>
                                <a:gd name="T52" fmla="*/ 26 w 30"/>
                                <a:gd name="T53" fmla="*/ 5 h 16"/>
                                <a:gd name="T54" fmla="*/ 28 w 30"/>
                                <a:gd name="T55" fmla="*/ 5 h 16"/>
                                <a:gd name="T56" fmla="*/ 28 w 30"/>
                                <a:gd name="T57" fmla="*/ 6 h 16"/>
                                <a:gd name="T58" fmla="*/ 1 w 30"/>
                                <a:gd name="T59" fmla="*/ 12 h 16"/>
                                <a:gd name="T60" fmla="*/ 1 w 30"/>
                                <a:gd name="T61" fmla="*/ 13 h 16"/>
                                <a:gd name="T62" fmla="*/ 1 w 30"/>
                                <a:gd name="T63" fmla="*/ 12 h 16"/>
                                <a:gd name="T64" fmla="*/ 3 w 30"/>
                                <a:gd name="T65" fmla="*/ 7 h 16"/>
                                <a:gd name="T66" fmla="*/ 0 w 30"/>
                                <a:gd name="T67" fmla="*/ 9 h 16"/>
                                <a:gd name="T68" fmla="*/ 0 w 30"/>
                                <a:gd name="T69" fmla="*/ 8 h 16"/>
                                <a:gd name="T70" fmla="*/ 1 w 30"/>
                                <a:gd name="T71" fmla="*/ 11 h 16"/>
                                <a:gd name="T72" fmla="*/ 2 w 30"/>
                                <a:gd name="T73" fmla="*/ 12 h 16"/>
                                <a:gd name="T74" fmla="*/ 3 w 30"/>
                                <a:gd name="T75" fmla="*/ 11 h 16"/>
                                <a:gd name="T76" fmla="*/ 5 w 30"/>
                                <a:gd name="T77" fmla="*/ 11 h 16"/>
                                <a:gd name="T78" fmla="*/ 6 w 30"/>
                                <a:gd name="T79" fmla="*/ 8 h 16"/>
                                <a:gd name="T80" fmla="*/ 3 w 30"/>
                                <a:gd name="T81" fmla="*/ 7 h 16"/>
                                <a:gd name="T82" fmla="*/ 4 w 30"/>
                                <a:gd name="T83" fmla="*/ 3 h 16"/>
                                <a:gd name="T84" fmla="*/ 3 w 30"/>
                                <a:gd name="T85" fmla="*/ 4 h 16"/>
                                <a:gd name="T86" fmla="*/ 1 w 30"/>
                                <a:gd name="T87" fmla="*/ 4 h 16"/>
                                <a:gd name="T88" fmla="*/ 3 w 30"/>
                                <a:gd name="T89" fmla="*/ 5 h 16"/>
                                <a:gd name="T90" fmla="*/ 3 w 30"/>
                                <a:gd name="T91" fmla="*/ 6 h 16"/>
                                <a:gd name="T92" fmla="*/ 4 w 30"/>
                                <a:gd name="T93" fmla="*/ 6 h 16"/>
                                <a:gd name="T94" fmla="*/ 4 w 30"/>
                                <a:gd name="T95" fmla="*/ 6 h 16"/>
                                <a:gd name="T96" fmla="*/ 5 w 30"/>
                                <a:gd name="T97" fmla="*/ 5 h 16"/>
                                <a:gd name="T98" fmla="*/ 4 w 30"/>
                                <a:gd name="T99" fmla="*/ 3 h 16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  <a:cxn ang="0">
                                  <a:pos x="T82" y="T83"/>
                                </a:cxn>
                                <a:cxn ang="0">
                                  <a:pos x="T84" y="T85"/>
                                </a:cxn>
                                <a:cxn ang="0">
                                  <a:pos x="T86" y="T87"/>
                                </a:cxn>
                                <a:cxn ang="0">
                                  <a:pos x="T88" y="T89"/>
                                </a:cxn>
                                <a:cxn ang="0">
                                  <a:pos x="T90" y="T91"/>
                                </a:cxn>
                                <a:cxn ang="0">
                                  <a:pos x="T92" y="T93"/>
                                </a:cxn>
                                <a:cxn ang="0">
                                  <a:pos x="T94" y="T95"/>
                                </a:cxn>
                                <a:cxn ang="0">
                                  <a:pos x="T96" y="T97"/>
                                </a:cxn>
                                <a:cxn ang="0">
                                  <a:pos x="T98" y="T99"/>
                                </a:cxn>
                              </a:cxnLst>
                              <a:rect l="0" t="0" r="r" b="b"/>
                              <a:pathLst>
                                <a:path w="30" h="16">
                                  <a:moveTo>
                                    <a:pt x="28" y="6"/>
                                  </a:moveTo>
                                  <a:cubicBezTo>
                                    <a:pt x="29" y="5"/>
                                    <a:pt x="29" y="5"/>
                                    <a:pt x="29" y="5"/>
                                  </a:cubicBezTo>
                                  <a:cubicBezTo>
                                    <a:pt x="29" y="5"/>
                                    <a:pt x="30" y="4"/>
                                    <a:pt x="30" y="3"/>
                                  </a:cubicBezTo>
                                  <a:cubicBezTo>
                                    <a:pt x="30" y="2"/>
                                    <a:pt x="29" y="1"/>
                                    <a:pt x="29" y="1"/>
                                  </a:cubicBezTo>
                                  <a:cubicBezTo>
                                    <a:pt x="26" y="1"/>
                                    <a:pt x="26" y="1"/>
                                    <a:pt x="25" y="0"/>
                                  </a:cubicBezTo>
                                  <a:cubicBezTo>
                                    <a:pt x="25" y="0"/>
                                    <a:pt x="24" y="0"/>
                                    <a:pt x="24" y="0"/>
                                  </a:cubicBezTo>
                                  <a:cubicBezTo>
                                    <a:pt x="23" y="0"/>
                                    <a:pt x="23" y="1"/>
                                    <a:pt x="23" y="1"/>
                                  </a:cubicBezTo>
                                  <a:cubicBezTo>
                                    <a:pt x="22" y="1"/>
                                    <a:pt x="20" y="2"/>
                                    <a:pt x="19" y="2"/>
                                  </a:cubicBezTo>
                                  <a:cubicBezTo>
                                    <a:pt x="18" y="2"/>
                                    <a:pt x="19" y="1"/>
                                    <a:pt x="18" y="1"/>
                                  </a:cubicBezTo>
                                  <a:cubicBezTo>
                                    <a:pt x="17" y="1"/>
                                    <a:pt x="17" y="1"/>
                                    <a:pt x="17" y="2"/>
                                  </a:cubicBezTo>
                                  <a:cubicBezTo>
                                    <a:pt x="13" y="2"/>
                                    <a:pt x="12" y="3"/>
                                    <a:pt x="9" y="4"/>
                                  </a:cubicBezTo>
                                  <a:cubicBezTo>
                                    <a:pt x="9" y="6"/>
                                    <a:pt x="9" y="7"/>
                                    <a:pt x="9" y="9"/>
                                  </a:cubicBezTo>
                                  <a:cubicBezTo>
                                    <a:pt x="10" y="9"/>
                                    <a:pt x="10" y="9"/>
                                    <a:pt x="11" y="9"/>
                                  </a:cubicBezTo>
                                  <a:cubicBezTo>
                                    <a:pt x="10" y="11"/>
                                    <a:pt x="10" y="12"/>
                                    <a:pt x="10" y="12"/>
                                  </a:cubicBezTo>
                                  <a:cubicBezTo>
                                    <a:pt x="10" y="12"/>
                                    <a:pt x="12" y="12"/>
                                    <a:pt x="13" y="12"/>
                                  </a:cubicBezTo>
                                  <a:cubicBezTo>
                                    <a:pt x="14" y="12"/>
                                    <a:pt x="14" y="12"/>
                                    <a:pt x="14" y="12"/>
                                  </a:cubicBezTo>
                                  <a:cubicBezTo>
                                    <a:pt x="14" y="12"/>
                                    <a:pt x="16" y="12"/>
                                    <a:pt x="17" y="12"/>
                                  </a:cubicBezTo>
                                  <a:cubicBezTo>
                                    <a:pt x="19" y="13"/>
                                    <a:pt x="19" y="14"/>
                                    <a:pt x="19" y="14"/>
                                  </a:cubicBezTo>
                                  <a:cubicBezTo>
                                    <a:pt x="20" y="14"/>
                                    <a:pt x="20" y="14"/>
                                    <a:pt x="20" y="14"/>
                                  </a:cubicBezTo>
                                  <a:cubicBezTo>
                                    <a:pt x="21" y="16"/>
                                    <a:pt x="21" y="16"/>
                                    <a:pt x="21" y="16"/>
                                  </a:cubicBezTo>
                                  <a:cubicBezTo>
                                    <a:pt x="24" y="15"/>
                                    <a:pt x="24" y="15"/>
                                    <a:pt x="24" y="15"/>
                                  </a:cubicBezTo>
                                  <a:cubicBezTo>
                                    <a:pt x="24" y="15"/>
                                    <a:pt x="24" y="13"/>
                                    <a:pt x="25" y="13"/>
                                  </a:cubicBezTo>
                                  <a:cubicBezTo>
                                    <a:pt x="26" y="12"/>
                                    <a:pt x="27" y="11"/>
                                    <a:pt x="27" y="11"/>
                                  </a:cubicBezTo>
                                  <a:cubicBezTo>
                                    <a:pt x="27" y="10"/>
                                    <a:pt x="27" y="10"/>
                                    <a:pt x="27" y="10"/>
                                  </a:cubicBezTo>
                                  <a:cubicBezTo>
                                    <a:pt x="27" y="10"/>
                                    <a:pt x="26" y="9"/>
                                    <a:pt x="26" y="9"/>
                                  </a:cubicBezTo>
                                  <a:cubicBezTo>
                                    <a:pt x="25" y="8"/>
                                    <a:pt x="26" y="7"/>
                                    <a:pt x="25" y="6"/>
                                  </a:cubicBezTo>
                                  <a:cubicBezTo>
                                    <a:pt x="25" y="5"/>
                                    <a:pt x="26" y="5"/>
                                    <a:pt x="26" y="5"/>
                                  </a:cubicBezTo>
                                  <a:cubicBezTo>
                                    <a:pt x="26" y="5"/>
                                    <a:pt x="27" y="5"/>
                                    <a:pt x="28" y="5"/>
                                  </a:cubicBezTo>
                                  <a:cubicBezTo>
                                    <a:pt x="28" y="5"/>
                                    <a:pt x="28" y="5"/>
                                    <a:pt x="28" y="6"/>
                                  </a:cubicBezTo>
                                  <a:close/>
                                  <a:moveTo>
                                    <a:pt x="1" y="12"/>
                                  </a:moveTo>
                                  <a:cubicBezTo>
                                    <a:pt x="0" y="12"/>
                                    <a:pt x="1" y="13"/>
                                    <a:pt x="1" y="13"/>
                                  </a:cubicBezTo>
                                  <a:cubicBezTo>
                                    <a:pt x="1" y="13"/>
                                    <a:pt x="2" y="12"/>
                                    <a:pt x="1" y="12"/>
                                  </a:cubicBezTo>
                                  <a:close/>
                                  <a:moveTo>
                                    <a:pt x="3" y="7"/>
                                  </a:moveTo>
                                  <a:cubicBezTo>
                                    <a:pt x="2" y="8"/>
                                    <a:pt x="1" y="8"/>
                                    <a:pt x="0" y="9"/>
                                  </a:cubicBezTo>
                                  <a:cubicBezTo>
                                    <a:pt x="0" y="8"/>
                                    <a:pt x="0" y="8"/>
                                    <a:pt x="0" y="8"/>
                                  </a:cubicBezTo>
                                  <a:cubicBezTo>
                                    <a:pt x="0" y="10"/>
                                    <a:pt x="0" y="10"/>
                                    <a:pt x="1" y="11"/>
                                  </a:cubicBezTo>
                                  <a:cubicBezTo>
                                    <a:pt x="1" y="11"/>
                                    <a:pt x="1" y="12"/>
                                    <a:pt x="2" y="12"/>
                                  </a:cubicBezTo>
                                  <a:cubicBezTo>
                                    <a:pt x="2" y="12"/>
                                    <a:pt x="3" y="11"/>
                                    <a:pt x="3" y="11"/>
                                  </a:cubicBezTo>
                                  <a:cubicBezTo>
                                    <a:pt x="3" y="11"/>
                                    <a:pt x="4" y="11"/>
                                    <a:pt x="5" y="11"/>
                                  </a:cubicBezTo>
                                  <a:cubicBezTo>
                                    <a:pt x="5" y="11"/>
                                    <a:pt x="6" y="8"/>
                                    <a:pt x="6" y="8"/>
                                  </a:cubicBezTo>
                                  <a:cubicBezTo>
                                    <a:pt x="5" y="8"/>
                                    <a:pt x="4" y="7"/>
                                    <a:pt x="3" y="7"/>
                                  </a:cubicBezTo>
                                  <a:close/>
                                  <a:moveTo>
                                    <a:pt x="4" y="3"/>
                                  </a:moveTo>
                                  <a:cubicBezTo>
                                    <a:pt x="3" y="3"/>
                                    <a:pt x="3" y="4"/>
                                    <a:pt x="3" y="4"/>
                                  </a:cubicBezTo>
                                  <a:cubicBezTo>
                                    <a:pt x="3" y="4"/>
                                    <a:pt x="2" y="4"/>
                                    <a:pt x="1" y="4"/>
                                  </a:cubicBezTo>
                                  <a:cubicBezTo>
                                    <a:pt x="2" y="5"/>
                                    <a:pt x="2" y="4"/>
                                    <a:pt x="3" y="5"/>
                                  </a:cubicBezTo>
                                  <a:cubicBezTo>
                                    <a:pt x="3" y="5"/>
                                    <a:pt x="3" y="6"/>
                                    <a:pt x="3" y="6"/>
                                  </a:cubicBezTo>
                                  <a:cubicBezTo>
                                    <a:pt x="4" y="6"/>
                                    <a:pt x="4" y="6"/>
                                    <a:pt x="4" y="6"/>
                                  </a:cubicBezTo>
                                  <a:cubicBezTo>
                                    <a:pt x="4" y="6"/>
                                    <a:pt x="4" y="5"/>
                                    <a:pt x="4" y="6"/>
                                  </a:cubicBezTo>
                                  <a:cubicBezTo>
                                    <a:pt x="5" y="5"/>
                                    <a:pt x="5" y="5"/>
                                    <a:pt x="5" y="5"/>
                                  </a:cubicBezTo>
                                  <a:lnTo>
                                    <a:pt x="4" y="3"/>
                                  </a:ln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  <p:sp>
                          <p:nvSpPr>
                            <p:cNvPr id="2754" name="Freeform 167">
                              <a:extLst>
                                <a:ext uri="{FF2B5EF4-FFF2-40B4-BE49-F238E27FC236}">
                                  <a16:creationId xmlns:a16="http://schemas.microsoft.com/office/drawing/2014/main" id="{1BA6E513-B7D1-8196-7404-748A4CC3DBF1}"/>
                                </a:ext>
                              </a:extLst>
                            </p:cNvPr>
                            <p:cNvSpPr>
                              <a:spLocks/>
                            </p:cNvSpPr>
                            <p:nvPr/>
                          </p:nvSpPr>
                          <p:spPr bwMode="auto">
                            <a:xfrm>
                              <a:off x="7230623" y="1790291"/>
                              <a:ext cx="244561" cy="223798"/>
                            </a:xfrm>
                            <a:custGeom>
                              <a:avLst/>
                              <a:gdLst>
                                <a:gd name="T0" fmla="*/ 10 w 35"/>
                                <a:gd name="T1" fmla="*/ 7 h 31"/>
                                <a:gd name="T2" fmla="*/ 13 w 35"/>
                                <a:gd name="T3" fmla="*/ 6 h 31"/>
                                <a:gd name="T4" fmla="*/ 15 w 35"/>
                                <a:gd name="T5" fmla="*/ 4 h 31"/>
                                <a:gd name="T6" fmla="*/ 16 w 35"/>
                                <a:gd name="T7" fmla="*/ 2 h 31"/>
                                <a:gd name="T8" fmla="*/ 19 w 35"/>
                                <a:gd name="T9" fmla="*/ 2 h 31"/>
                                <a:gd name="T10" fmla="*/ 20 w 35"/>
                                <a:gd name="T11" fmla="*/ 3 h 31"/>
                                <a:gd name="T12" fmla="*/ 22 w 35"/>
                                <a:gd name="T13" fmla="*/ 2 h 31"/>
                                <a:gd name="T14" fmla="*/ 25 w 35"/>
                                <a:gd name="T15" fmla="*/ 3 h 31"/>
                                <a:gd name="T16" fmla="*/ 27 w 35"/>
                                <a:gd name="T17" fmla="*/ 4 h 31"/>
                                <a:gd name="T18" fmla="*/ 29 w 35"/>
                                <a:gd name="T19" fmla="*/ 6 h 31"/>
                                <a:gd name="T20" fmla="*/ 30 w 35"/>
                                <a:gd name="T21" fmla="*/ 10 h 31"/>
                                <a:gd name="T22" fmla="*/ 30 w 35"/>
                                <a:gd name="T23" fmla="*/ 13 h 31"/>
                                <a:gd name="T24" fmla="*/ 33 w 35"/>
                                <a:gd name="T25" fmla="*/ 16 h 31"/>
                                <a:gd name="T26" fmla="*/ 33 w 35"/>
                                <a:gd name="T27" fmla="*/ 19 h 31"/>
                                <a:gd name="T28" fmla="*/ 30 w 35"/>
                                <a:gd name="T29" fmla="*/ 19 h 31"/>
                                <a:gd name="T30" fmla="*/ 32 w 35"/>
                                <a:gd name="T31" fmla="*/ 22 h 31"/>
                                <a:gd name="T32" fmla="*/ 32 w 35"/>
                                <a:gd name="T33" fmla="*/ 27 h 31"/>
                                <a:gd name="T34" fmla="*/ 30 w 35"/>
                                <a:gd name="T35" fmla="*/ 27 h 31"/>
                                <a:gd name="T36" fmla="*/ 29 w 35"/>
                                <a:gd name="T37" fmla="*/ 28 h 31"/>
                                <a:gd name="T38" fmla="*/ 28 w 35"/>
                                <a:gd name="T39" fmla="*/ 30 h 31"/>
                                <a:gd name="T40" fmla="*/ 24 w 35"/>
                                <a:gd name="T41" fmla="*/ 29 h 31"/>
                                <a:gd name="T42" fmla="*/ 22 w 35"/>
                                <a:gd name="T43" fmla="*/ 29 h 31"/>
                                <a:gd name="T44" fmla="*/ 20 w 35"/>
                                <a:gd name="T45" fmla="*/ 29 h 31"/>
                                <a:gd name="T46" fmla="*/ 19 w 35"/>
                                <a:gd name="T47" fmla="*/ 30 h 31"/>
                                <a:gd name="T48" fmla="*/ 19 w 35"/>
                                <a:gd name="T49" fmla="*/ 29 h 31"/>
                                <a:gd name="T50" fmla="*/ 17 w 35"/>
                                <a:gd name="T51" fmla="*/ 29 h 31"/>
                                <a:gd name="T52" fmla="*/ 13 w 35"/>
                                <a:gd name="T53" fmla="*/ 29 h 31"/>
                                <a:gd name="T54" fmla="*/ 8 w 35"/>
                                <a:gd name="T55" fmla="*/ 28 h 31"/>
                                <a:gd name="T56" fmla="*/ 5 w 35"/>
                                <a:gd name="T57" fmla="*/ 29 h 31"/>
                                <a:gd name="T58" fmla="*/ 3 w 35"/>
                                <a:gd name="T59" fmla="*/ 29 h 31"/>
                                <a:gd name="T60" fmla="*/ 0 w 35"/>
                                <a:gd name="T61" fmla="*/ 29 h 31"/>
                                <a:gd name="T62" fmla="*/ 0 w 35"/>
                                <a:gd name="T63" fmla="*/ 26 h 31"/>
                                <a:gd name="T64" fmla="*/ 1 w 35"/>
                                <a:gd name="T65" fmla="*/ 22 h 31"/>
                                <a:gd name="T66" fmla="*/ 0 w 35"/>
                                <a:gd name="T67" fmla="*/ 19 h 31"/>
                                <a:gd name="T68" fmla="*/ 2 w 35"/>
                                <a:gd name="T69" fmla="*/ 18 h 31"/>
                                <a:gd name="T70" fmla="*/ 5 w 35"/>
                                <a:gd name="T71" fmla="*/ 18 h 31"/>
                                <a:gd name="T72" fmla="*/ 6 w 35"/>
                                <a:gd name="T73" fmla="*/ 16 h 31"/>
                                <a:gd name="T74" fmla="*/ 7 w 35"/>
                                <a:gd name="T75" fmla="*/ 16 h 31"/>
                                <a:gd name="T76" fmla="*/ 7 w 35"/>
                                <a:gd name="T77" fmla="*/ 14 h 31"/>
                                <a:gd name="T78" fmla="*/ 9 w 35"/>
                                <a:gd name="T79" fmla="*/ 10 h 31"/>
                                <a:gd name="T80" fmla="*/ 10 w 35"/>
                                <a:gd name="T81" fmla="*/ 7 h 31"/>
                              </a:gdLst>
                              <a:ahLst/>
                              <a:cxnLst>
                                <a:cxn ang="0">
                                  <a:pos x="T0" y="T1"/>
                                </a:cxn>
                                <a:cxn ang="0">
                                  <a:pos x="T2" y="T3"/>
                                </a:cxn>
                                <a:cxn ang="0">
                                  <a:pos x="T4" y="T5"/>
                                </a:cxn>
                                <a:cxn ang="0">
                                  <a:pos x="T6" y="T7"/>
                                </a:cxn>
                                <a:cxn ang="0">
                                  <a:pos x="T8" y="T9"/>
                                </a:cxn>
                                <a:cxn ang="0">
                                  <a:pos x="T10" y="T11"/>
                                </a:cxn>
                                <a:cxn ang="0">
                                  <a:pos x="T12" y="T13"/>
                                </a:cxn>
                                <a:cxn ang="0">
                                  <a:pos x="T14" y="T15"/>
                                </a:cxn>
                                <a:cxn ang="0">
                                  <a:pos x="T16" y="T17"/>
                                </a:cxn>
                                <a:cxn ang="0">
                                  <a:pos x="T18" y="T19"/>
                                </a:cxn>
                                <a:cxn ang="0">
                                  <a:pos x="T20" y="T21"/>
                                </a:cxn>
                                <a:cxn ang="0">
                                  <a:pos x="T22" y="T23"/>
                                </a:cxn>
                                <a:cxn ang="0">
                                  <a:pos x="T24" y="T25"/>
                                </a:cxn>
                                <a:cxn ang="0">
                                  <a:pos x="T26" y="T27"/>
                                </a:cxn>
                                <a:cxn ang="0">
                                  <a:pos x="T28" y="T29"/>
                                </a:cxn>
                                <a:cxn ang="0">
                                  <a:pos x="T30" y="T31"/>
                                </a:cxn>
                                <a:cxn ang="0">
                                  <a:pos x="T32" y="T33"/>
                                </a:cxn>
                                <a:cxn ang="0">
                                  <a:pos x="T34" y="T35"/>
                                </a:cxn>
                                <a:cxn ang="0">
                                  <a:pos x="T36" y="T37"/>
                                </a:cxn>
                                <a:cxn ang="0">
                                  <a:pos x="T38" y="T39"/>
                                </a:cxn>
                                <a:cxn ang="0">
                                  <a:pos x="T40" y="T41"/>
                                </a:cxn>
                                <a:cxn ang="0">
                                  <a:pos x="T42" y="T43"/>
                                </a:cxn>
                                <a:cxn ang="0">
                                  <a:pos x="T44" y="T45"/>
                                </a:cxn>
                                <a:cxn ang="0">
                                  <a:pos x="T46" y="T47"/>
                                </a:cxn>
                                <a:cxn ang="0">
                                  <a:pos x="T48" y="T49"/>
                                </a:cxn>
                                <a:cxn ang="0">
                                  <a:pos x="T50" y="T51"/>
                                </a:cxn>
                                <a:cxn ang="0">
                                  <a:pos x="T52" y="T53"/>
                                </a:cxn>
                                <a:cxn ang="0">
                                  <a:pos x="T54" y="T55"/>
                                </a:cxn>
                                <a:cxn ang="0">
                                  <a:pos x="T56" y="T57"/>
                                </a:cxn>
                                <a:cxn ang="0">
                                  <a:pos x="T58" y="T59"/>
                                </a:cxn>
                                <a:cxn ang="0">
                                  <a:pos x="T60" y="T61"/>
                                </a:cxn>
                                <a:cxn ang="0">
                                  <a:pos x="T62" y="T63"/>
                                </a:cxn>
                                <a:cxn ang="0">
                                  <a:pos x="T64" y="T65"/>
                                </a:cxn>
                                <a:cxn ang="0">
                                  <a:pos x="T66" y="T67"/>
                                </a:cxn>
                                <a:cxn ang="0">
                                  <a:pos x="T68" y="T69"/>
                                </a:cxn>
                                <a:cxn ang="0">
                                  <a:pos x="T70" y="T71"/>
                                </a:cxn>
                                <a:cxn ang="0">
                                  <a:pos x="T72" y="T73"/>
                                </a:cxn>
                                <a:cxn ang="0">
                                  <a:pos x="T74" y="T75"/>
                                </a:cxn>
                                <a:cxn ang="0">
                                  <a:pos x="T76" y="T77"/>
                                </a:cxn>
                                <a:cxn ang="0">
                                  <a:pos x="T78" y="T79"/>
                                </a:cxn>
                                <a:cxn ang="0">
                                  <a:pos x="T80" y="T81"/>
                                </a:cxn>
                              </a:cxnLst>
                              <a:rect l="0" t="0" r="r" b="b"/>
                              <a:pathLst>
                                <a:path w="35" h="31">
                                  <a:moveTo>
                                    <a:pt x="10" y="7"/>
                                  </a:moveTo>
                                  <a:cubicBezTo>
                                    <a:pt x="10" y="7"/>
                                    <a:pt x="11" y="5"/>
                                    <a:pt x="13" y="6"/>
                                  </a:cubicBezTo>
                                  <a:cubicBezTo>
                                    <a:pt x="15" y="6"/>
                                    <a:pt x="15" y="6"/>
                                    <a:pt x="15" y="4"/>
                                  </a:cubicBezTo>
                                  <a:cubicBezTo>
                                    <a:pt x="15" y="2"/>
                                    <a:pt x="16" y="2"/>
                                    <a:pt x="16" y="2"/>
                                  </a:cubicBezTo>
                                  <a:cubicBezTo>
                                    <a:pt x="16" y="2"/>
                                    <a:pt x="18" y="3"/>
                                    <a:pt x="19" y="2"/>
                                  </a:cubicBezTo>
                                  <a:cubicBezTo>
                                    <a:pt x="20" y="0"/>
                                    <a:pt x="19" y="4"/>
                                    <a:pt x="20" y="3"/>
                                  </a:cubicBezTo>
                                  <a:cubicBezTo>
                                    <a:pt x="21" y="2"/>
                                    <a:pt x="22" y="2"/>
                                    <a:pt x="22" y="2"/>
                                  </a:cubicBezTo>
                                  <a:cubicBezTo>
                                    <a:pt x="22" y="2"/>
                                    <a:pt x="24" y="2"/>
                                    <a:pt x="25" y="3"/>
                                  </a:cubicBezTo>
                                  <a:cubicBezTo>
                                    <a:pt x="26" y="3"/>
                                    <a:pt x="27" y="3"/>
                                    <a:pt x="27" y="4"/>
                                  </a:cubicBezTo>
                                  <a:cubicBezTo>
                                    <a:pt x="27" y="6"/>
                                    <a:pt x="29" y="5"/>
                                    <a:pt x="29" y="6"/>
                                  </a:cubicBezTo>
                                  <a:cubicBezTo>
                                    <a:pt x="29" y="8"/>
                                    <a:pt x="30" y="8"/>
                                    <a:pt x="30" y="10"/>
                                  </a:cubicBezTo>
                                  <a:cubicBezTo>
                                    <a:pt x="30" y="12"/>
                                    <a:pt x="29" y="13"/>
                                    <a:pt x="30" y="13"/>
                                  </a:cubicBezTo>
                                  <a:cubicBezTo>
                                    <a:pt x="32" y="14"/>
                                    <a:pt x="33" y="14"/>
                                    <a:pt x="33" y="16"/>
                                  </a:cubicBezTo>
                                  <a:cubicBezTo>
                                    <a:pt x="34" y="17"/>
                                    <a:pt x="35" y="19"/>
                                    <a:pt x="33" y="19"/>
                                  </a:cubicBezTo>
                                  <a:cubicBezTo>
                                    <a:pt x="32" y="19"/>
                                    <a:pt x="31" y="17"/>
                                    <a:pt x="30" y="19"/>
                                  </a:cubicBezTo>
                                  <a:cubicBezTo>
                                    <a:pt x="30" y="21"/>
                                    <a:pt x="32" y="21"/>
                                    <a:pt x="32" y="22"/>
                                  </a:cubicBezTo>
                                  <a:cubicBezTo>
                                    <a:pt x="32" y="23"/>
                                    <a:pt x="32" y="27"/>
                                    <a:pt x="32" y="27"/>
                                  </a:cubicBezTo>
                                  <a:cubicBezTo>
                                    <a:pt x="32" y="27"/>
                                    <a:pt x="31" y="27"/>
                                    <a:pt x="30" y="27"/>
                                  </a:cubicBezTo>
                                  <a:cubicBezTo>
                                    <a:pt x="29" y="27"/>
                                    <a:pt x="29" y="27"/>
                                    <a:pt x="29" y="28"/>
                                  </a:cubicBezTo>
                                  <a:cubicBezTo>
                                    <a:pt x="29" y="30"/>
                                    <a:pt x="29" y="30"/>
                                    <a:pt x="28" y="30"/>
                                  </a:cubicBezTo>
                                  <a:cubicBezTo>
                                    <a:pt x="26" y="29"/>
                                    <a:pt x="25" y="29"/>
                                    <a:pt x="24" y="29"/>
                                  </a:cubicBezTo>
                                  <a:cubicBezTo>
                                    <a:pt x="23" y="30"/>
                                    <a:pt x="23" y="29"/>
                                    <a:pt x="22" y="29"/>
                                  </a:cubicBezTo>
                                  <a:cubicBezTo>
                                    <a:pt x="21" y="30"/>
                                    <a:pt x="20" y="29"/>
                                    <a:pt x="20" y="29"/>
                                  </a:cubicBezTo>
                                  <a:cubicBezTo>
                                    <a:pt x="19" y="29"/>
                                    <a:pt x="19" y="30"/>
                                    <a:pt x="19" y="30"/>
                                  </a:cubicBezTo>
                                  <a:cubicBezTo>
                                    <a:pt x="19" y="29"/>
                                    <a:pt x="19" y="29"/>
                                    <a:pt x="19" y="29"/>
                                  </a:cubicBezTo>
                                  <a:cubicBezTo>
                                    <a:pt x="19" y="29"/>
                                    <a:pt x="18" y="29"/>
                                    <a:pt x="17" y="29"/>
                                  </a:cubicBezTo>
                                  <a:cubicBezTo>
                                    <a:pt x="16" y="29"/>
                                    <a:pt x="14" y="29"/>
                                    <a:pt x="13" y="29"/>
                                  </a:cubicBezTo>
                                  <a:cubicBezTo>
                                    <a:pt x="12" y="29"/>
                                    <a:pt x="9" y="29"/>
                                    <a:pt x="8" y="28"/>
                                  </a:cubicBezTo>
                                  <a:cubicBezTo>
                                    <a:pt x="7" y="28"/>
                                    <a:pt x="5" y="29"/>
                                    <a:pt x="5" y="29"/>
                                  </a:cubicBezTo>
                                  <a:cubicBezTo>
                                    <a:pt x="5" y="29"/>
                                    <a:pt x="4" y="31"/>
                                    <a:pt x="3" y="29"/>
                                  </a:cubicBezTo>
                                  <a:cubicBezTo>
                                    <a:pt x="2" y="28"/>
                                    <a:pt x="0" y="29"/>
                                    <a:pt x="0" y="29"/>
                                  </a:cubicBezTo>
                                  <a:cubicBezTo>
                                    <a:pt x="0" y="29"/>
                                    <a:pt x="0" y="27"/>
                                    <a:pt x="0" y="26"/>
                                  </a:cubicBezTo>
                                  <a:cubicBezTo>
                                    <a:pt x="0" y="25"/>
                                    <a:pt x="2" y="23"/>
                                    <a:pt x="1" y="22"/>
                                  </a:cubicBezTo>
                                  <a:cubicBezTo>
                                    <a:pt x="0" y="21"/>
                                    <a:pt x="0" y="19"/>
                                    <a:pt x="0" y="19"/>
                                  </a:cubicBezTo>
                                  <a:cubicBezTo>
                                    <a:pt x="2" y="18"/>
                                    <a:pt x="2" y="18"/>
                                    <a:pt x="2" y="18"/>
                                  </a:cubicBezTo>
                                  <a:cubicBezTo>
                                    <a:pt x="2" y="18"/>
                                    <a:pt x="4" y="18"/>
                                    <a:pt x="5" y="18"/>
                                  </a:cubicBezTo>
                                  <a:cubicBezTo>
                                    <a:pt x="5" y="18"/>
                                    <a:pt x="6" y="16"/>
                                    <a:pt x="6" y="16"/>
                                  </a:cubicBezTo>
                                  <a:cubicBezTo>
                                    <a:pt x="7" y="16"/>
                                    <a:pt x="7" y="16"/>
                                    <a:pt x="7" y="16"/>
                                  </a:cubicBezTo>
                                  <a:cubicBezTo>
                                    <a:pt x="7" y="16"/>
                                    <a:pt x="8" y="15"/>
                                    <a:pt x="7" y="14"/>
                                  </a:cubicBezTo>
                                  <a:cubicBezTo>
                                    <a:pt x="7" y="12"/>
                                    <a:pt x="8" y="11"/>
                                    <a:pt x="9" y="10"/>
                                  </a:cubicBezTo>
                                  <a:cubicBezTo>
                                    <a:pt x="10" y="9"/>
                                    <a:pt x="10" y="7"/>
                                    <a:pt x="10" y="7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0">
                              <a:noFill/>
                            </a:ln>
                          </p:spPr>
                          <p:txBody>
                            <a:bodyPr vert="horz" wrap="square" lIns="91440" tIns="45720" rIns="91440" bIns="45720" numCol="1" anchor="t" anchorCtr="0" compatLnSpc="1">
                              <a:prstTxWarp prst="textNoShape">
                                <a:avLst/>
                              </a:prstTxWarp>
                            </a:bodyPr>
                            <a:lstStyle/>
                            <a:p>
                              <a:pPr marL="0" marR="0" lvl="0" indent="0" defTabSz="91440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Tx/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lang="en-GB" sz="1200" b="1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20272A"/>
                                </a:solidFill>
                                <a:effectLst/>
                                <a:uLnTx/>
                                <a:uFillTx/>
                                <a:latin typeface="Arial" panose="020B0604020202020204" pitchFamily="34" charset="0"/>
                              </a:endParaRPr>
                            </a:p>
                          </p:txBody>
                        </p:sp>
                      </p:grpSp>
                    </p:grpSp>
                  </p:grpSp>
                </p:grpSp>
                <p:sp>
                  <p:nvSpPr>
                    <p:cNvPr id="2737" name="Freeform 173">
                      <a:extLst>
                        <a:ext uri="{FF2B5EF4-FFF2-40B4-BE49-F238E27FC236}">
                          <a16:creationId xmlns:a16="http://schemas.microsoft.com/office/drawing/2014/main" id="{2CAA0080-7CD5-470E-A533-7A8E974D0D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67703" y="2124858"/>
                      <a:ext cx="224910" cy="122073"/>
                    </a:xfrm>
                    <a:custGeom>
                      <a:avLst/>
                      <a:gdLst>
                        <a:gd name="T0" fmla="*/ 0 w 32"/>
                        <a:gd name="T1" fmla="*/ 12 h 17"/>
                        <a:gd name="T2" fmla="*/ 1 w 32"/>
                        <a:gd name="T3" fmla="*/ 14 h 17"/>
                        <a:gd name="T4" fmla="*/ 4 w 32"/>
                        <a:gd name="T5" fmla="*/ 15 h 17"/>
                        <a:gd name="T6" fmla="*/ 5 w 32"/>
                        <a:gd name="T7" fmla="*/ 15 h 17"/>
                        <a:gd name="T8" fmla="*/ 7 w 32"/>
                        <a:gd name="T9" fmla="*/ 15 h 17"/>
                        <a:gd name="T10" fmla="*/ 9 w 32"/>
                        <a:gd name="T11" fmla="*/ 16 h 17"/>
                        <a:gd name="T12" fmla="*/ 11 w 32"/>
                        <a:gd name="T13" fmla="*/ 16 h 17"/>
                        <a:gd name="T14" fmla="*/ 14 w 32"/>
                        <a:gd name="T15" fmla="*/ 16 h 17"/>
                        <a:gd name="T16" fmla="*/ 16 w 32"/>
                        <a:gd name="T17" fmla="*/ 15 h 17"/>
                        <a:gd name="T18" fmla="*/ 18 w 32"/>
                        <a:gd name="T19" fmla="*/ 15 h 17"/>
                        <a:gd name="T20" fmla="*/ 21 w 32"/>
                        <a:gd name="T21" fmla="*/ 14 h 17"/>
                        <a:gd name="T22" fmla="*/ 23 w 32"/>
                        <a:gd name="T23" fmla="*/ 13 h 17"/>
                        <a:gd name="T24" fmla="*/ 26 w 32"/>
                        <a:gd name="T25" fmla="*/ 13 h 17"/>
                        <a:gd name="T26" fmla="*/ 28 w 32"/>
                        <a:gd name="T27" fmla="*/ 12 h 17"/>
                        <a:gd name="T28" fmla="*/ 30 w 32"/>
                        <a:gd name="T29" fmla="*/ 11 h 17"/>
                        <a:gd name="T30" fmla="*/ 31 w 32"/>
                        <a:gd name="T31" fmla="*/ 8 h 17"/>
                        <a:gd name="T32" fmla="*/ 32 w 32"/>
                        <a:gd name="T33" fmla="*/ 7 h 17"/>
                        <a:gd name="T34" fmla="*/ 31 w 32"/>
                        <a:gd name="T35" fmla="*/ 5 h 17"/>
                        <a:gd name="T36" fmla="*/ 31 w 32"/>
                        <a:gd name="T37" fmla="*/ 2 h 17"/>
                        <a:gd name="T38" fmla="*/ 28 w 32"/>
                        <a:gd name="T39" fmla="*/ 3 h 17"/>
                        <a:gd name="T40" fmla="*/ 24 w 32"/>
                        <a:gd name="T41" fmla="*/ 1 h 17"/>
                        <a:gd name="T42" fmla="*/ 21 w 32"/>
                        <a:gd name="T43" fmla="*/ 1 h 17"/>
                        <a:gd name="T44" fmla="*/ 20 w 32"/>
                        <a:gd name="T45" fmla="*/ 3 h 17"/>
                        <a:gd name="T46" fmla="*/ 16 w 32"/>
                        <a:gd name="T47" fmla="*/ 2 h 17"/>
                        <a:gd name="T48" fmla="*/ 14 w 32"/>
                        <a:gd name="T49" fmla="*/ 4 h 17"/>
                        <a:gd name="T50" fmla="*/ 13 w 32"/>
                        <a:gd name="T51" fmla="*/ 6 h 17"/>
                        <a:gd name="T52" fmla="*/ 11 w 32"/>
                        <a:gd name="T53" fmla="*/ 7 h 17"/>
                        <a:gd name="T54" fmla="*/ 12 w 32"/>
                        <a:gd name="T55" fmla="*/ 9 h 17"/>
                        <a:gd name="T56" fmla="*/ 11 w 32"/>
                        <a:gd name="T57" fmla="*/ 10 h 17"/>
                        <a:gd name="T58" fmla="*/ 9 w 32"/>
                        <a:gd name="T59" fmla="*/ 9 h 17"/>
                        <a:gd name="T60" fmla="*/ 6 w 32"/>
                        <a:gd name="T61" fmla="*/ 9 h 17"/>
                        <a:gd name="T62" fmla="*/ 5 w 32"/>
                        <a:gd name="T63" fmla="*/ 10 h 17"/>
                        <a:gd name="T64" fmla="*/ 2 w 32"/>
                        <a:gd name="T65" fmla="*/ 11 h 17"/>
                        <a:gd name="T66" fmla="*/ 0 w 32"/>
                        <a:gd name="T67" fmla="*/ 12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32" h="17">
                          <a:moveTo>
                            <a:pt x="0" y="12"/>
                          </a:moveTo>
                          <a:cubicBezTo>
                            <a:pt x="1" y="12"/>
                            <a:pt x="2" y="13"/>
                            <a:pt x="1" y="14"/>
                          </a:cubicBezTo>
                          <a:cubicBezTo>
                            <a:pt x="1" y="14"/>
                            <a:pt x="4" y="16"/>
                            <a:pt x="4" y="15"/>
                          </a:cubicBezTo>
                          <a:cubicBezTo>
                            <a:pt x="4" y="14"/>
                            <a:pt x="4" y="14"/>
                            <a:pt x="5" y="15"/>
                          </a:cubicBezTo>
                          <a:cubicBezTo>
                            <a:pt x="7" y="16"/>
                            <a:pt x="5" y="15"/>
                            <a:pt x="7" y="15"/>
                          </a:cubicBezTo>
                          <a:cubicBezTo>
                            <a:pt x="9" y="15"/>
                            <a:pt x="8" y="16"/>
                            <a:pt x="9" y="16"/>
                          </a:cubicBezTo>
                          <a:cubicBezTo>
                            <a:pt x="10" y="17"/>
                            <a:pt x="10" y="16"/>
                            <a:pt x="11" y="16"/>
                          </a:cubicBezTo>
                          <a:cubicBezTo>
                            <a:pt x="12" y="16"/>
                            <a:pt x="14" y="16"/>
                            <a:pt x="14" y="16"/>
                          </a:cubicBezTo>
                          <a:cubicBezTo>
                            <a:pt x="14" y="16"/>
                            <a:pt x="16" y="16"/>
                            <a:pt x="16" y="15"/>
                          </a:cubicBezTo>
                          <a:cubicBezTo>
                            <a:pt x="16" y="14"/>
                            <a:pt x="16" y="15"/>
                            <a:pt x="18" y="15"/>
                          </a:cubicBezTo>
                          <a:cubicBezTo>
                            <a:pt x="19" y="15"/>
                            <a:pt x="21" y="15"/>
                            <a:pt x="21" y="14"/>
                          </a:cubicBezTo>
                          <a:cubicBezTo>
                            <a:pt x="22" y="13"/>
                            <a:pt x="22" y="13"/>
                            <a:pt x="23" y="13"/>
                          </a:cubicBezTo>
                          <a:cubicBezTo>
                            <a:pt x="24" y="13"/>
                            <a:pt x="25" y="14"/>
                            <a:pt x="26" y="13"/>
                          </a:cubicBezTo>
                          <a:cubicBezTo>
                            <a:pt x="28" y="13"/>
                            <a:pt x="28" y="12"/>
                            <a:pt x="28" y="12"/>
                          </a:cubicBezTo>
                          <a:cubicBezTo>
                            <a:pt x="28" y="12"/>
                            <a:pt x="29" y="11"/>
                            <a:pt x="30" y="11"/>
                          </a:cubicBezTo>
                          <a:cubicBezTo>
                            <a:pt x="31" y="12"/>
                            <a:pt x="31" y="8"/>
                            <a:pt x="31" y="8"/>
                          </a:cubicBezTo>
                          <a:cubicBezTo>
                            <a:pt x="31" y="8"/>
                            <a:pt x="30" y="6"/>
                            <a:pt x="32" y="7"/>
                          </a:cubicBezTo>
                          <a:cubicBezTo>
                            <a:pt x="31" y="5"/>
                            <a:pt x="31" y="5"/>
                            <a:pt x="31" y="5"/>
                          </a:cubicBezTo>
                          <a:cubicBezTo>
                            <a:pt x="29" y="4"/>
                            <a:pt x="31" y="2"/>
                            <a:pt x="31" y="2"/>
                          </a:cubicBezTo>
                          <a:cubicBezTo>
                            <a:pt x="31" y="2"/>
                            <a:pt x="29" y="2"/>
                            <a:pt x="28" y="3"/>
                          </a:cubicBezTo>
                          <a:cubicBezTo>
                            <a:pt x="26" y="3"/>
                            <a:pt x="25" y="2"/>
                            <a:pt x="24" y="1"/>
                          </a:cubicBezTo>
                          <a:cubicBezTo>
                            <a:pt x="23" y="0"/>
                            <a:pt x="21" y="1"/>
                            <a:pt x="21" y="1"/>
                          </a:cubicBezTo>
                          <a:cubicBezTo>
                            <a:pt x="21" y="1"/>
                            <a:pt x="21" y="2"/>
                            <a:pt x="20" y="3"/>
                          </a:cubicBezTo>
                          <a:cubicBezTo>
                            <a:pt x="19" y="5"/>
                            <a:pt x="16" y="2"/>
                            <a:pt x="16" y="2"/>
                          </a:cubicBezTo>
                          <a:cubicBezTo>
                            <a:pt x="16" y="2"/>
                            <a:pt x="14" y="3"/>
                            <a:pt x="14" y="4"/>
                          </a:cubicBezTo>
                          <a:cubicBezTo>
                            <a:pt x="15" y="6"/>
                            <a:pt x="14" y="6"/>
                            <a:pt x="13" y="6"/>
                          </a:cubicBezTo>
                          <a:cubicBezTo>
                            <a:pt x="11" y="6"/>
                            <a:pt x="11" y="7"/>
                            <a:pt x="11" y="7"/>
                          </a:cubicBezTo>
                          <a:cubicBezTo>
                            <a:pt x="11" y="7"/>
                            <a:pt x="12" y="7"/>
                            <a:pt x="12" y="9"/>
                          </a:cubicBezTo>
                          <a:cubicBezTo>
                            <a:pt x="12" y="10"/>
                            <a:pt x="13" y="11"/>
                            <a:pt x="11" y="10"/>
                          </a:cubicBezTo>
                          <a:cubicBezTo>
                            <a:pt x="10" y="10"/>
                            <a:pt x="10" y="9"/>
                            <a:pt x="9" y="9"/>
                          </a:cubicBezTo>
                          <a:cubicBezTo>
                            <a:pt x="8" y="9"/>
                            <a:pt x="7" y="8"/>
                            <a:pt x="6" y="9"/>
                          </a:cubicBezTo>
                          <a:cubicBezTo>
                            <a:pt x="6" y="9"/>
                            <a:pt x="6" y="10"/>
                            <a:pt x="5" y="10"/>
                          </a:cubicBezTo>
                          <a:cubicBezTo>
                            <a:pt x="4" y="10"/>
                            <a:pt x="3" y="11"/>
                            <a:pt x="2" y="11"/>
                          </a:cubicBezTo>
                          <a:cubicBezTo>
                            <a:pt x="1" y="11"/>
                            <a:pt x="0" y="12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  <p:sp>
          <p:nvSpPr>
            <p:cNvPr id="2716" name="Freeform 101">
              <a:extLst>
                <a:ext uri="{FF2B5EF4-FFF2-40B4-BE49-F238E27FC236}">
                  <a16:creationId xmlns:a16="http://schemas.microsoft.com/office/drawing/2014/main" id="{1DFB377B-5B26-8D05-D90D-23E0D7E473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1411" y="2827901"/>
              <a:ext cx="49284" cy="140157"/>
            </a:xfrm>
            <a:custGeom>
              <a:avLst/>
              <a:gdLst>
                <a:gd name="T0" fmla="*/ 7 w 7"/>
                <a:gd name="T1" fmla="*/ 7 h 19"/>
                <a:gd name="T2" fmla="*/ 7 w 7"/>
                <a:gd name="T3" fmla="*/ 8 h 19"/>
                <a:gd name="T4" fmla="*/ 7 w 7"/>
                <a:gd name="T5" fmla="*/ 10 h 19"/>
                <a:gd name="T6" fmla="*/ 5 w 7"/>
                <a:gd name="T7" fmla="*/ 10 h 19"/>
                <a:gd name="T8" fmla="*/ 5 w 7"/>
                <a:gd name="T9" fmla="*/ 7 h 19"/>
                <a:gd name="T10" fmla="*/ 5 w 7"/>
                <a:gd name="T11" fmla="*/ 4 h 19"/>
                <a:gd name="T12" fmla="*/ 7 w 7"/>
                <a:gd name="T13" fmla="*/ 4 h 19"/>
                <a:gd name="T14" fmla="*/ 6 w 7"/>
                <a:gd name="T15" fmla="*/ 5 h 19"/>
                <a:gd name="T16" fmla="*/ 6 w 7"/>
                <a:gd name="T17" fmla="*/ 6 h 19"/>
                <a:gd name="T18" fmla="*/ 6 w 7"/>
                <a:gd name="T19" fmla="*/ 8 h 19"/>
                <a:gd name="T20" fmla="*/ 7 w 7"/>
                <a:gd name="T21" fmla="*/ 7 h 19"/>
                <a:gd name="T22" fmla="*/ 1 w 7"/>
                <a:gd name="T23" fmla="*/ 7 h 19"/>
                <a:gd name="T24" fmla="*/ 0 w 7"/>
                <a:gd name="T25" fmla="*/ 9 h 19"/>
                <a:gd name="T26" fmla="*/ 1 w 7"/>
                <a:gd name="T27" fmla="*/ 9 h 19"/>
                <a:gd name="T28" fmla="*/ 2 w 7"/>
                <a:gd name="T29" fmla="*/ 8 h 19"/>
                <a:gd name="T30" fmla="*/ 1 w 7"/>
                <a:gd name="T31" fmla="*/ 7 h 19"/>
                <a:gd name="T32" fmla="*/ 2 w 7"/>
                <a:gd name="T33" fmla="*/ 19 h 19"/>
                <a:gd name="T34" fmla="*/ 6 w 7"/>
                <a:gd name="T35" fmla="*/ 15 h 19"/>
                <a:gd name="T36" fmla="*/ 7 w 7"/>
                <a:gd name="T37" fmla="*/ 10 h 19"/>
                <a:gd name="T38" fmla="*/ 5 w 7"/>
                <a:gd name="T39" fmla="*/ 10 h 19"/>
                <a:gd name="T40" fmla="*/ 5 w 7"/>
                <a:gd name="T41" fmla="*/ 7 h 19"/>
                <a:gd name="T42" fmla="*/ 5 w 7"/>
                <a:gd name="T43" fmla="*/ 4 h 19"/>
                <a:gd name="T44" fmla="*/ 7 w 7"/>
                <a:gd name="T45" fmla="*/ 4 h 19"/>
                <a:gd name="T46" fmla="*/ 7 w 7"/>
                <a:gd name="T47" fmla="*/ 3 h 19"/>
                <a:gd name="T48" fmla="*/ 7 w 7"/>
                <a:gd name="T49" fmla="*/ 1 h 19"/>
                <a:gd name="T50" fmla="*/ 6 w 7"/>
                <a:gd name="T51" fmla="*/ 1 h 19"/>
                <a:gd name="T52" fmla="*/ 4 w 7"/>
                <a:gd name="T53" fmla="*/ 2 h 19"/>
                <a:gd name="T54" fmla="*/ 4 w 7"/>
                <a:gd name="T55" fmla="*/ 3 h 19"/>
                <a:gd name="T56" fmla="*/ 2 w 7"/>
                <a:gd name="T57" fmla="*/ 4 h 19"/>
                <a:gd name="T58" fmla="*/ 2 w 7"/>
                <a:gd name="T59" fmla="*/ 7 h 19"/>
                <a:gd name="T60" fmla="*/ 1 w 7"/>
                <a:gd name="T61" fmla="*/ 7 h 19"/>
                <a:gd name="T62" fmla="*/ 2 w 7"/>
                <a:gd name="T63" fmla="*/ 8 h 19"/>
                <a:gd name="T64" fmla="*/ 1 w 7"/>
                <a:gd name="T65" fmla="*/ 9 h 19"/>
                <a:gd name="T66" fmla="*/ 1 w 7"/>
                <a:gd name="T67" fmla="*/ 11 h 19"/>
                <a:gd name="T68" fmla="*/ 2 w 7"/>
                <a:gd name="T6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19">
                  <a:moveTo>
                    <a:pt x="7" y="7"/>
                  </a:move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lose/>
                  <a:moveTo>
                    <a:pt x="1" y="7"/>
                  </a:moveTo>
                  <a:cubicBezTo>
                    <a:pt x="1" y="8"/>
                    <a:pt x="0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7"/>
                  </a:lnTo>
                  <a:close/>
                  <a:moveTo>
                    <a:pt x="2" y="19"/>
                  </a:moveTo>
                  <a:cubicBezTo>
                    <a:pt x="2" y="19"/>
                    <a:pt x="6" y="16"/>
                    <a:pt x="6" y="15"/>
                  </a:cubicBezTo>
                  <a:cubicBezTo>
                    <a:pt x="5" y="12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7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755" name="50 AMERICA FILL">
            <a:extLst>
              <a:ext uri="{FF2B5EF4-FFF2-40B4-BE49-F238E27FC236}">
                <a16:creationId xmlns:a16="http://schemas.microsoft.com/office/drawing/2014/main" id="{E4FBDA51-478B-1F00-3902-BFEAF953DF29}"/>
              </a:ext>
            </a:extLst>
          </p:cNvPr>
          <p:cNvGrpSpPr/>
          <p:nvPr/>
        </p:nvGrpSpPr>
        <p:grpSpPr>
          <a:xfrm>
            <a:off x="1873575" y="260048"/>
            <a:ext cx="3372713" cy="6056118"/>
            <a:chOff x="1873575" y="260048"/>
            <a:chExt cx="3372713" cy="6056118"/>
          </a:xfrm>
          <a:solidFill>
            <a:schemeClr val="tx2"/>
          </a:solidFill>
        </p:grpSpPr>
        <p:sp>
          <p:nvSpPr>
            <p:cNvPr id="2756" name="Freeform 142">
              <a:extLst>
                <a:ext uri="{FF2B5EF4-FFF2-40B4-BE49-F238E27FC236}">
                  <a16:creationId xmlns:a16="http://schemas.microsoft.com/office/drawing/2014/main" id="{B2236314-5A1C-8A48-7FFF-BB3E1C10DF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4430" y="3191856"/>
              <a:ext cx="323558" cy="131114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757" name="50 AMERICA FILL">
              <a:extLst>
                <a:ext uri="{FF2B5EF4-FFF2-40B4-BE49-F238E27FC236}">
                  <a16:creationId xmlns:a16="http://schemas.microsoft.com/office/drawing/2014/main" id="{FD228D1A-D5F5-1604-01EA-7E2F9502BD28}"/>
                </a:ext>
              </a:extLst>
            </p:cNvPr>
            <p:cNvGrpSpPr/>
            <p:nvPr/>
          </p:nvGrpSpPr>
          <p:grpSpPr>
            <a:xfrm>
              <a:off x="1873575" y="260048"/>
              <a:ext cx="3372713" cy="6056118"/>
              <a:chOff x="1870221" y="255352"/>
              <a:chExt cx="3372713" cy="6056118"/>
            </a:xfrm>
            <a:grpFill/>
          </p:grpSpPr>
          <p:sp>
            <p:nvSpPr>
              <p:cNvPr id="2758" name="Freeform 151">
                <a:extLst>
                  <a:ext uri="{FF2B5EF4-FFF2-40B4-BE49-F238E27FC236}">
                    <a16:creationId xmlns:a16="http://schemas.microsoft.com/office/drawing/2014/main" id="{3B33C041-F685-C520-5C18-1EEC47F546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70221" y="255352"/>
                <a:ext cx="2843450" cy="2174686"/>
              </a:xfrm>
              <a:custGeom>
                <a:avLst/>
                <a:gdLst>
                  <a:gd name="T0" fmla="*/ 136 w 413"/>
                  <a:gd name="T1" fmla="*/ 122 h 299"/>
                  <a:gd name="T2" fmla="*/ 168 w 413"/>
                  <a:gd name="T3" fmla="*/ 96 h 299"/>
                  <a:gd name="T4" fmla="*/ 283 w 413"/>
                  <a:gd name="T5" fmla="*/ 93 h 299"/>
                  <a:gd name="T6" fmla="*/ 242 w 413"/>
                  <a:gd name="T7" fmla="*/ 87 h 299"/>
                  <a:gd name="T8" fmla="*/ 291 w 413"/>
                  <a:gd name="T9" fmla="*/ 105 h 299"/>
                  <a:gd name="T10" fmla="*/ 309 w 413"/>
                  <a:gd name="T11" fmla="*/ 151 h 299"/>
                  <a:gd name="T12" fmla="*/ 330 w 413"/>
                  <a:gd name="T13" fmla="*/ 167 h 299"/>
                  <a:gd name="T14" fmla="*/ 338 w 413"/>
                  <a:gd name="T15" fmla="*/ 138 h 299"/>
                  <a:gd name="T16" fmla="*/ 366 w 413"/>
                  <a:gd name="T17" fmla="*/ 131 h 299"/>
                  <a:gd name="T18" fmla="*/ 341 w 413"/>
                  <a:gd name="T19" fmla="*/ 117 h 299"/>
                  <a:gd name="T20" fmla="*/ 311 w 413"/>
                  <a:gd name="T21" fmla="*/ 92 h 299"/>
                  <a:gd name="T22" fmla="*/ 299 w 413"/>
                  <a:gd name="T23" fmla="*/ 20 h 299"/>
                  <a:gd name="T24" fmla="*/ 212 w 413"/>
                  <a:gd name="T25" fmla="*/ 21 h 299"/>
                  <a:gd name="T26" fmla="*/ 253 w 413"/>
                  <a:gd name="T27" fmla="*/ 39 h 299"/>
                  <a:gd name="T28" fmla="*/ 241 w 413"/>
                  <a:gd name="T29" fmla="*/ 59 h 299"/>
                  <a:gd name="T30" fmla="*/ 305 w 413"/>
                  <a:gd name="T31" fmla="*/ 39 h 299"/>
                  <a:gd name="T32" fmla="*/ 347 w 413"/>
                  <a:gd name="T33" fmla="*/ 16 h 299"/>
                  <a:gd name="T34" fmla="*/ 300 w 413"/>
                  <a:gd name="T35" fmla="*/ 10 h 299"/>
                  <a:gd name="T36" fmla="*/ 51 w 413"/>
                  <a:gd name="T37" fmla="*/ 223 h 299"/>
                  <a:gd name="T38" fmla="*/ 68 w 413"/>
                  <a:gd name="T39" fmla="*/ 247 h 299"/>
                  <a:gd name="T40" fmla="*/ 278 w 413"/>
                  <a:gd name="T41" fmla="*/ 276 h 299"/>
                  <a:gd name="T42" fmla="*/ 341 w 413"/>
                  <a:gd name="T43" fmla="*/ 281 h 299"/>
                  <a:gd name="T44" fmla="*/ 362 w 413"/>
                  <a:gd name="T45" fmla="*/ 279 h 299"/>
                  <a:gd name="T46" fmla="*/ 326 w 413"/>
                  <a:gd name="T47" fmla="*/ 268 h 299"/>
                  <a:gd name="T48" fmla="*/ 387 w 413"/>
                  <a:gd name="T49" fmla="*/ 227 h 299"/>
                  <a:gd name="T50" fmla="*/ 359 w 413"/>
                  <a:gd name="T51" fmla="*/ 192 h 299"/>
                  <a:gd name="T52" fmla="*/ 299 w 413"/>
                  <a:gd name="T53" fmla="*/ 168 h 299"/>
                  <a:gd name="T54" fmla="*/ 278 w 413"/>
                  <a:gd name="T55" fmla="*/ 240 h 299"/>
                  <a:gd name="T56" fmla="*/ 235 w 413"/>
                  <a:gd name="T57" fmla="*/ 164 h 299"/>
                  <a:gd name="T58" fmla="*/ 273 w 413"/>
                  <a:gd name="T59" fmla="*/ 127 h 299"/>
                  <a:gd name="T60" fmla="*/ 225 w 413"/>
                  <a:gd name="T61" fmla="*/ 113 h 299"/>
                  <a:gd name="T62" fmla="*/ 211 w 413"/>
                  <a:gd name="T63" fmla="*/ 97 h 299"/>
                  <a:gd name="T64" fmla="*/ 205 w 413"/>
                  <a:gd name="T65" fmla="*/ 127 h 299"/>
                  <a:gd name="T66" fmla="*/ 152 w 413"/>
                  <a:gd name="T67" fmla="*/ 132 h 299"/>
                  <a:gd name="T68" fmla="*/ 64 w 413"/>
                  <a:gd name="T69" fmla="*/ 104 h 299"/>
                  <a:gd name="T70" fmla="*/ 4 w 413"/>
                  <a:gd name="T71" fmla="*/ 112 h 299"/>
                  <a:gd name="T72" fmla="*/ 325 w 413"/>
                  <a:gd name="T73" fmla="*/ 269 h 299"/>
                  <a:gd name="T74" fmla="*/ 362 w 413"/>
                  <a:gd name="T75" fmla="*/ 276 h 299"/>
                  <a:gd name="T76" fmla="*/ 391 w 413"/>
                  <a:gd name="T77" fmla="*/ 240 h 299"/>
                  <a:gd name="T78" fmla="*/ 410 w 413"/>
                  <a:gd name="T79" fmla="*/ 263 h 299"/>
                  <a:gd name="T80" fmla="*/ 198 w 413"/>
                  <a:gd name="T81" fmla="*/ 245 h 299"/>
                  <a:gd name="T82" fmla="*/ 204 w 413"/>
                  <a:gd name="T83" fmla="*/ 240 h 299"/>
                  <a:gd name="T84" fmla="*/ 177 w 413"/>
                  <a:gd name="T85" fmla="*/ 194 h 299"/>
                  <a:gd name="T86" fmla="*/ 306 w 413"/>
                  <a:gd name="T87" fmla="*/ 35 h 299"/>
                  <a:gd name="T88" fmla="*/ 292 w 413"/>
                  <a:gd name="T89" fmla="*/ 162 h 299"/>
                  <a:gd name="T90" fmla="*/ 333 w 413"/>
                  <a:gd name="T91" fmla="*/ 137 h 299"/>
                  <a:gd name="T92" fmla="*/ 290 w 413"/>
                  <a:gd name="T93" fmla="*/ 114 h 299"/>
                  <a:gd name="T94" fmla="*/ 202 w 413"/>
                  <a:gd name="T95" fmla="*/ 74 h 299"/>
                  <a:gd name="T96" fmla="*/ 227 w 413"/>
                  <a:gd name="T97" fmla="*/ 64 h 299"/>
                  <a:gd name="T98" fmla="*/ 239 w 413"/>
                  <a:gd name="T99" fmla="*/ 65 h 299"/>
                  <a:gd name="T100" fmla="*/ 208 w 413"/>
                  <a:gd name="T101" fmla="*/ 48 h 299"/>
                  <a:gd name="T102" fmla="*/ 207 w 413"/>
                  <a:gd name="T103" fmla="*/ 95 h 299"/>
                  <a:gd name="T104" fmla="*/ 188 w 413"/>
                  <a:gd name="T105" fmla="*/ 58 h 299"/>
                  <a:gd name="T106" fmla="*/ 167 w 413"/>
                  <a:gd name="T107" fmla="*/ 49 h 299"/>
                  <a:gd name="T108" fmla="*/ 165 w 413"/>
                  <a:gd name="T109" fmla="*/ 35 h 299"/>
                  <a:gd name="T110" fmla="*/ 141 w 413"/>
                  <a:gd name="T111" fmla="*/ 167 h 299"/>
                  <a:gd name="T112" fmla="*/ 102 w 413"/>
                  <a:gd name="T113" fmla="*/ 147 h 299"/>
                  <a:gd name="T114" fmla="*/ 199 w 413"/>
                  <a:gd name="T115" fmla="*/ 113 h 299"/>
                  <a:gd name="T116" fmla="*/ 81 w 413"/>
                  <a:gd name="T117" fmla="*/ 98 h 299"/>
                  <a:gd name="T118" fmla="*/ 146 w 413"/>
                  <a:gd name="T119" fmla="*/ 54 h 299"/>
                  <a:gd name="T120" fmla="*/ 127 w 413"/>
                  <a:gd name="T121" fmla="*/ 76 h 299"/>
                  <a:gd name="T122" fmla="*/ 97 w 413"/>
                  <a:gd name="T123" fmla="*/ 64 h 299"/>
                  <a:gd name="T124" fmla="*/ 133 w 413"/>
                  <a:gd name="T125" fmla="*/ 4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3" h="299">
                    <a:moveTo>
                      <a:pt x="108" y="93"/>
                    </a:moveTo>
                    <a:cubicBezTo>
                      <a:pt x="108" y="93"/>
                      <a:pt x="107" y="93"/>
                      <a:pt x="106" y="93"/>
                    </a:cubicBezTo>
                    <a:cubicBezTo>
                      <a:pt x="106" y="94"/>
                      <a:pt x="106" y="94"/>
                      <a:pt x="106" y="95"/>
                    </a:cubicBezTo>
                    <a:cubicBezTo>
                      <a:pt x="105" y="96"/>
                      <a:pt x="104" y="96"/>
                      <a:pt x="103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3" y="98"/>
                      <a:pt x="102" y="99"/>
                      <a:pt x="105" y="99"/>
                    </a:cubicBezTo>
                    <a:cubicBezTo>
                      <a:pt x="108" y="99"/>
                      <a:pt x="107" y="98"/>
                      <a:pt x="108" y="98"/>
                    </a:cubicBezTo>
                    <a:cubicBezTo>
                      <a:pt x="109" y="97"/>
                      <a:pt x="110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10" y="99"/>
                      <a:pt x="110" y="100"/>
                      <a:pt x="110" y="100"/>
                    </a:cubicBezTo>
                    <a:cubicBezTo>
                      <a:pt x="109" y="100"/>
                      <a:pt x="108" y="100"/>
                      <a:pt x="108" y="100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11" y="101"/>
                      <a:pt x="111" y="101"/>
                      <a:pt x="111" y="101"/>
                    </a:cubicBezTo>
                    <a:cubicBezTo>
                      <a:pt x="112" y="101"/>
                      <a:pt x="112" y="100"/>
                      <a:pt x="112" y="99"/>
                    </a:cubicBezTo>
                    <a:cubicBezTo>
                      <a:pt x="113" y="99"/>
                      <a:pt x="115" y="100"/>
                      <a:pt x="116" y="100"/>
                    </a:cubicBezTo>
                    <a:cubicBezTo>
                      <a:pt x="117" y="100"/>
                      <a:pt x="117" y="99"/>
                      <a:pt x="118" y="99"/>
                    </a:cubicBezTo>
                    <a:cubicBezTo>
                      <a:pt x="120" y="98"/>
                      <a:pt x="122" y="99"/>
                      <a:pt x="123" y="99"/>
                    </a:cubicBezTo>
                    <a:cubicBezTo>
                      <a:pt x="123" y="99"/>
                      <a:pt x="123" y="100"/>
                      <a:pt x="123" y="100"/>
                    </a:cubicBezTo>
                    <a:cubicBezTo>
                      <a:pt x="121" y="100"/>
                      <a:pt x="120" y="99"/>
                      <a:pt x="118" y="100"/>
                    </a:cubicBezTo>
                    <a:cubicBezTo>
                      <a:pt x="118" y="100"/>
                      <a:pt x="118" y="101"/>
                      <a:pt x="118" y="101"/>
                    </a:cubicBezTo>
                    <a:cubicBezTo>
                      <a:pt x="117" y="102"/>
                      <a:pt x="116" y="101"/>
                      <a:pt x="116" y="101"/>
                    </a:cubicBezTo>
                    <a:cubicBezTo>
                      <a:pt x="115" y="101"/>
                      <a:pt x="115" y="101"/>
                      <a:pt x="114" y="102"/>
                    </a:cubicBezTo>
                    <a:cubicBezTo>
                      <a:pt x="112" y="102"/>
                      <a:pt x="107" y="103"/>
                      <a:pt x="110" y="105"/>
                    </a:cubicBezTo>
                    <a:cubicBezTo>
                      <a:pt x="111" y="105"/>
                      <a:pt x="111" y="105"/>
                      <a:pt x="113" y="106"/>
                    </a:cubicBezTo>
                    <a:cubicBezTo>
                      <a:pt x="113" y="105"/>
                      <a:pt x="113" y="105"/>
                      <a:pt x="114" y="105"/>
                    </a:cubicBezTo>
                    <a:cubicBezTo>
                      <a:pt x="114" y="105"/>
                      <a:pt x="115" y="106"/>
                      <a:pt x="116" y="106"/>
                    </a:cubicBezTo>
                    <a:cubicBezTo>
                      <a:pt x="116" y="106"/>
                      <a:pt x="117" y="105"/>
                      <a:pt x="118" y="105"/>
                    </a:cubicBezTo>
                    <a:cubicBezTo>
                      <a:pt x="119" y="105"/>
                      <a:pt x="122" y="105"/>
                      <a:pt x="122" y="105"/>
                    </a:cubicBezTo>
                    <a:cubicBezTo>
                      <a:pt x="123" y="105"/>
                      <a:pt x="123" y="106"/>
                      <a:pt x="124" y="106"/>
                    </a:cubicBezTo>
                    <a:cubicBezTo>
                      <a:pt x="125" y="106"/>
                      <a:pt x="127" y="104"/>
                      <a:pt x="128" y="105"/>
                    </a:cubicBezTo>
                    <a:cubicBezTo>
                      <a:pt x="128" y="105"/>
                      <a:pt x="128" y="106"/>
                      <a:pt x="130" y="106"/>
                    </a:cubicBezTo>
                    <a:cubicBezTo>
                      <a:pt x="130" y="106"/>
                      <a:pt x="131" y="105"/>
                      <a:pt x="131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104"/>
                      <a:pt x="134" y="105"/>
                      <a:pt x="134" y="105"/>
                    </a:cubicBezTo>
                    <a:cubicBezTo>
                      <a:pt x="134" y="105"/>
                      <a:pt x="134" y="106"/>
                      <a:pt x="134" y="106"/>
                    </a:cubicBezTo>
                    <a:cubicBezTo>
                      <a:pt x="135" y="106"/>
                      <a:pt x="135" y="106"/>
                      <a:pt x="136" y="106"/>
                    </a:cubicBezTo>
                    <a:cubicBezTo>
                      <a:pt x="136" y="106"/>
                      <a:pt x="137" y="105"/>
                      <a:pt x="138" y="105"/>
                    </a:cubicBezTo>
                    <a:cubicBezTo>
                      <a:pt x="139" y="105"/>
                      <a:pt x="138" y="105"/>
                      <a:pt x="139" y="105"/>
                    </a:cubicBezTo>
                    <a:cubicBezTo>
                      <a:pt x="139" y="105"/>
                      <a:pt x="139" y="106"/>
                      <a:pt x="139" y="106"/>
                    </a:cubicBezTo>
                    <a:cubicBezTo>
                      <a:pt x="139" y="106"/>
                      <a:pt x="138" y="106"/>
                      <a:pt x="137" y="106"/>
                    </a:cubicBezTo>
                    <a:cubicBezTo>
                      <a:pt x="137" y="108"/>
                      <a:pt x="138" y="107"/>
                      <a:pt x="136" y="108"/>
                    </a:cubicBezTo>
                    <a:cubicBezTo>
                      <a:pt x="136" y="108"/>
                      <a:pt x="135" y="109"/>
                      <a:pt x="135" y="109"/>
                    </a:cubicBezTo>
                    <a:cubicBezTo>
                      <a:pt x="134" y="109"/>
                      <a:pt x="131" y="109"/>
                      <a:pt x="129" y="109"/>
                    </a:cubicBezTo>
                    <a:cubicBezTo>
                      <a:pt x="129" y="109"/>
                      <a:pt x="128" y="108"/>
                      <a:pt x="128" y="108"/>
                    </a:cubicBezTo>
                    <a:cubicBezTo>
                      <a:pt x="127" y="108"/>
                      <a:pt x="123" y="108"/>
                      <a:pt x="122" y="109"/>
                    </a:cubicBezTo>
                    <a:cubicBezTo>
                      <a:pt x="122" y="109"/>
                      <a:pt x="122" y="110"/>
                      <a:pt x="122" y="110"/>
                    </a:cubicBezTo>
                    <a:cubicBezTo>
                      <a:pt x="120" y="110"/>
                      <a:pt x="116" y="110"/>
                      <a:pt x="114" y="110"/>
                    </a:cubicBezTo>
                    <a:cubicBezTo>
                      <a:pt x="114" y="110"/>
                      <a:pt x="113" y="112"/>
                      <a:pt x="113" y="112"/>
                    </a:cubicBezTo>
                    <a:cubicBezTo>
                      <a:pt x="113" y="114"/>
                      <a:pt x="114" y="113"/>
                      <a:pt x="114" y="113"/>
                    </a:cubicBezTo>
                    <a:cubicBezTo>
                      <a:pt x="114" y="113"/>
                      <a:pt x="114" y="114"/>
                      <a:pt x="114" y="114"/>
                    </a:cubicBezTo>
                    <a:cubicBezTo>
                      <a:pt x="115" y="114"/>
                      <a:pt x="116" y="115"/>
                      <a:pt x="116" y="115"/>
                    </a:cubicBezTo>
                    <a:cubicBezTo>
                      <a:pt x="116" y="115"/>
                      <a:pt x="116" y="116"/>
                      <a:pt x="116" y="116"/>
                    </a:cubicBezTo>
                    <a:cubicBezTo>
                      <a:pt x="117" y="117"/>
                      <a:pt x="119" y="118"/>
                      <a:pt x="121" y="118"/>
                    </a:cubicBezTo>
                    <a:cubicBezTo>
                      <a:pt x="121" y="118"/>
                      <a:pt x="123" y="117"/>
                      <a:pt x="123" y="117"/>
                    </a:cubicBezTo>
                    <a:cubicBezTo>
                      <a:pt x="124" y="118"/>
                      <a:pt x="126" y="118"/>
                      <a:pt x="127" y="118"/>
                    </a:cubicBezTo>
                    <a:cubicBezTo>
                      <a:pt x="127" y="119"/>
                      <a:pt x="127" y="121"/>
                      <a:pt x="128" y="122"/>
                    </a:cubicBezTo>
                    <a:cubicBezTo>
                      <a:pt x="128" y="122"/>
                      <a:pt x="129" y="122"/>
                      <a:pt x="130" y="122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1" y="123"/>
                      <a:pt x="131" y="123"/>
                      <a:pt x="131" y="123"/>
                    </a:cubicBezTo>
                    <a:cubicBezTo>
                      <a:pt x="131" y="123"/>
                      <a:pt x="131" y="123"/>
                      <a:pt x="131" y="123"/>
                    </a:cubicBezTo>
                    <a:cubicBezTo>
                      <a:pt x="132" y="123"/>
                      <a:pt x="135" y="123"/>
                      <a:pt x="136" y="123"/>
                    </a:cubicBezTo>
                    <a:cubicBezTo>
                      <a:pt x="136" y="123"/>
                      <a:pt x="136" y="122"/>
                      <a:pt x="136" y="122"/>
                    </a:cubicBezTo>
                    <a:cubicBezTo>
                      <a:pt x="136" y="122"/>
                      <a:pt x="137" y="122"/>
                      <a:pt x="137" y="122"/>
                    </a:cubicBezTo>
                    <a:cubicBezTo>
                      <a:pt x="138" y="121"/>
                      <a:pt x="138" y="122"/>
                      <a:pt x="139" y="122"/>
                    </a:cubicBezTo>
                    <a:cubicBezTo>
                      <a:pt x="139" y="122"/>
                      <a:pt x="142" y="122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4" y="121"/>
                      <a:pt x="146" y="121"/>
                      <a:pt x="147" y="121"/>
                    </a:cubicBezTo>
                    <a:cubicBezTo>
                      <a:pt x="147" y="121"/>
                      <a:pt x="148" y="121"/>
                      <a:pt x="148" y="121"/>
                    </a:cubicBezTo>
                    <a:cubicBezTo>
                      <a:pt x="149" y="119"/>
                      <a:pt x="149" y="119"/>
                      <a:pt x="149" y="119"/>
                    </a:cubicBezTo>
                    <a:cubicBezTo>
                      <a:pt x="149" y="119"/>
                      <a:pt x="149" y="120"/>
                      <a:pt x="150" y="120"/>
                    </a:cubicBezTo>
                    <a:cubicBezTo>
                      <a:pt x="151" y="119"/>
                      <a:pt x="153" y="118"/>
                      <a:pt x="154" y="118"/>
                    </a:cubicBezTo>
                    <a:cubicBezTo>
                      <a:pt x="156" y="117"/>
                      <a:pt x="157" y="118"/>
                      <a:pt x="158" y="117"/>
                    </a:cubicBezTo>
                    <a:cubicBezTo>
                      <a:pt x="158" y="117"/>
                      <a:pt x="159" y="115"/>
                      <a:pt x="159" y="115"/>
                    </a:cubicBezTo>
                    <a:cubicBezTo>
                      <a:pt x="160" y="115"/>
                      <a:pt x="160" y="115"/>
                      <a:pt x="161" y="115"/>
                    </a:cubicBezTo>
                    <a:cubicBezTo>
                      <a:pt x="162" y="114"/>
                      <a:pt x="163" y="114"/>
                      <a:pt x="163" y="113"/>
                    </a:cubicBezTo>
                    <a:cubicBezTo>
                      <a:pt x="163" y="113"/>
                      <a:pt x="163" y="113"/>
                      <a:pt x="163" y="113"/>
                    </a:cubicBezTo>
                    <a:cubicBezTo>
                      <a:pt x="165" y="113"/>
                      <a:pt x="165" y="113"/>
                      <a:pt x="166" y="113"/>
                    </a:cubicBezTo>
                    <a:cubicBezTo>
                      <a:pt x="165" y="114"/>
                      <a:pt x="164" y="115"/>
                      <a:pt x="164" y="116"/>
                    </a:cubicBezTo>
                    <a:cubicBezTo>
                      <a:pt x="164" y="116"/>
                      <a:pt x="164" y="117"/>
                      <a:pt x="165" y="117"/>
                    </a:cubicBezTo>
                    <a:cubicBezTo>
                      <a:pt x="166" y="117"/>
                      <a:pt x="167" y="117"/>
                      <a:pt x="168" y="117"/>
                    </a:cubicBezTo>
                    <a:cubicBezTo>
                      <a:pt x="168" y="118"/>
                      <a:pt x="168" y="119"/>
                      <a:pt x="168" y="119"/>
                    </a:cubicBezTo>
                    <a:cubicBezTo>
                      <a:pt x="169" y="119"/>
                      <a:pt x="169" y="119"/>
                      <a:pt x="170" y="119"/>
                    </a:cubicBezTo>
                    <a:cubicBezTo>
                      <a:pt x="170" y="119"/>
                      <a:pt x="170" y="118"/>
                      <a:pt x="171" y="118"/>
                    </a:cubicBezTo>
                    <a:cubicBezTo>
                      <a:pt x="171" y="118"/>
                      <a:pt x="173" y="120"/>
                      <a:pt x="173" y="120"/>
                    </a:cubicBezTo>
                    <a:cubicBezTo>
                      <a:pt x="174" y="120"/>
                      <a:pt x="174" y="119"/>
                      <a:pt x="175" y="119"/>
                    </a:cubicBezTo>
                    <a:cubicBezTo>
                      <a:pt x="176" y="119"/>
                      <a:pt x="176" y="120"/>
                      <a:pt x="177" y="120"/>
                    </a:cubicBezTo>
                    <a:cubicBezTo>
                      <a:pt x="178" y="120"/>
                      <a:pt x="177" y="119"/>
                      <a:pt x="178" y="119"/>
                    </a:cubicBezTo>
                    <a:cubicBezTo>
                      <a:pt x="179" y="119"/>
                      <a:pt x="180" y="119"/>
                      <a:pt x="181" y="119"/>
                    </a:cubicBezTo>
                    <a:cubicBezTo>
                      <a:pt x="181" y="118"/>
                      <a:pt x="181" y="118"/>
                      <a:pt x="181" y="118"/>
                    </a:cubicBezTo>
                    <a:cubicBezTo>
                      <a:pt x="182" y="118"/>
                      <a:pt x="182" y="118"/>
                      <a:pt x="183" y="118"/>
                    </a:cubicBezTo>
                    <a:cubicBezTo>
                      <a:pt x="184" y="117"/>
                      <a:pt x="183" y="117"/>
                      <a:pt x="184" y="116"/>
                    </a:cubicBezTo>
                    <a:cubicBezTo>
                      <a:pt x="184" y="116"/>
                      <a:pt x="183" y="116"/>
                      <a:pt x="183" y="116"/>
                    </a:cubicBezTo>
                    <a:cubicBezTo>
                      <a:pt x="183" y="116"/>
                      <a:pt x="183" y="115"/>
                      <a:pt x="183" y="115"/>
                    </a:cubicBezTo>
                    <a:cubicBezTo>
                      <a:pt x="182" y="115"/>
                      <a:pt x="181" y="115"/>
                      <a:pt x="180" y="115"/>
                    </a:cubicBezTo>
                    <a:cubicBezTo>
                      <a:pt x="179" y="116"/>
                      <a:pt x="181" y="117"/>
                      <a:pt x="178" y="116"/>
                    </a:cubicBezTo>
                    <a:cubicBezTo>
                      <a:pt x="177" y="116"/>
                      <a:pt x="178" y="115"/>
                      <a:pt x="177" y="115"/>
                    </a:cubicBezTo>
                    <a:cubicBezTo>
                      <a:pt x="177" y="114"/>
                      <a:pt x="176" y="114"/>
                      <a:pt x="175" y="114"/>
                    </a:cubicBezTo>
                    <a:cubicBezTo>
                      <a:pt x="176" y="113"/>
                      <a:pt x="176" y="113"/>
                      <a:pt x="176" y="113"/>
                    </a:cubicBezTo>
                    <a:cubicBezTo>
                      <a:pt x="177" y="113"/>
                      <a:pt x="177" y="113"/>
                      <a:pt x="178" y="113"/>
                    </a:cubicBezTo>
                    <a:cubicBezTo>
                      <a:pt x="178" y="113"/>
                      <a:pt x="179" y="114"/>
                      <a:pt x="179" y="114"/>
                    </a:cubicBezTo>
                    <a:cubicBezTo>
                      <a:pt x="180" y="115"/>
                      <a:pt x="182" y="114"/>
                      <a:pt x="184" y="115"/>
                    </a:cubicBezTo>
                    <a:cubicBezTo>
                      <a:pt x="184" y="114"/>
                      <a:pt x="184" y="114"/>
                      <a:pt x="184" y="114"/>
                    </a:cubicBezTo>
                    <a:cubicBezTo>
                      <a:pt x="183" y="113"/>
                      <a:pt x="182" y="113"/>
                      <a:pt x="182" y="113"/>
                    </a:cubicBezTo>
                    <a:cubicBezTo>
                      <a:pt x="180" y="113"/>
                      <a:pt x="182" y="112"/>
                      <a:pt x="183" y="112"/>
                    </a:cubicBezTo>
                    <a:cubicBezTo>
                      <a:pt x="183" y="112"/>
                      <a:pt x="184" y="112"/>
                      <a:pt x="184" y="112"/>
                    </a:cubicBezTo>
                    <a:cubicBezTo>
                      <a:pt x="185" y="112"/>
                      <a:pt x="185" y="113"/>
                      <a:pt x="186" y="113"/>
                    </a:cubicBezTo>
                    <a:cubicBezTo>
                      <a:pt x="186" y="113"/>
                      <a:pt x="186" y="114"/>
                      <a:pt x="186" y="115"/>
                    </a:cubicBezTo>
                    <a:cubicBezTo>
                      <a:pt x="187" y="115"/>
                      <a:pt x="188" y="115"/>
                      <a:pt x="188" y="115"/>
                    </a:cubicBezTo>
                    <a:cubicBezTo>
                      <a:pt x="188" y="115"/>
                      <a:pt x="188" y="114"/>
                      <a:pt x="189" y="114"/>
                    </a:cubicBezTo>
                    <a:cubicBezTo>
                      <a:pt x="189" y="114"/>
                      <a:pt x="189" y="114"/>
                      <a:pt x="189" y="113"/>
                    </a:cubicBezTo>
                    <a:cubicBezTo>
                      <a:pt x="189" y="113"/>
                      <a:pt x="188" y="113"/>
                      <a:pt x="188" y="113"/>
                    </a:cubicBezTo>
                    <a:cubicBezTo>
                      <a:pt x="188" y="111"/>
                      <a:pt x="188" y="111"/>
                      <a:pt x="188" y="109"/>
                    </a:cubicBezTo>
                    <a:cubicBezTo>
                      <a:pt x="188" y="109"/>
                      <a:pt x="187" y="109"/>
                      <a:pt x="187" y="109"/>
                    </a:cubicBezTo>
                    <a:cubicBezTo>
                      <a:pt x="186" y="109"/>
                      <a:pt x="186" y="109"/>
                      <a:pt x="185" y="109"/>
                    </a:cubicBezTo>
                    <a:cubicBezTo>
                      <a:pt x="181" y="110"/>
                      <a:pt x="179" y="107"/>
                      <a:pt x="178" y="105"/>
                    </a:cubicBezTo>
                    <a:cubicBezTo>
                      <a:pt x="177" y="105"/>
                      <a:pt x="177" y="105"/>
                      <a:pt x="177" y="105"/>
                    </a:cubicBezTo>
                    <a:cubicBezTo>
                      <a:pt x="177" y="105"/>
                      <a:pt x="177" y="106"/>
                      <a:pt x="177" y="107"/>
                    </a:cubicBezTo>
                    <a:cubicBezTo>
                      <a:pt x="176" y="107"/>
                      <a:pt x="176" y="107"/>
                      <a:pt x="176" y="107"/>
                    </a:cubicBezTo>
                    <a:cubicBezTo>
                      <a:pt x="175" y="106"/>
                      <a:pt x="174" y="107"/>
                      <a:pt x="173" y="106"/>
                    </a:cubicBezTo>
                    <a:cubicBezTo>
                      <a:pt x="173" y="106"/>
                      <a:pt x="173" y="105"/>
                      <a:pt x="173" y="105"/>
                    </a:cubicBezTo>
                    <a:cubicBezTo>
                      <a:pt x="172" y="104"/>
                      <a:pt x="171" y="103"/>
                      <a:pt x="171" y="102"/>
                    </a:cubicBezTo>
                    <a:cubicBezTo>
                      <a:pt x="170" y="101"/>
                      <a:pt x="170" y="100"/>
                      <a:pt x="170" y="99"/>
                    </a:cubicBezTo>
                    <a:cubicBezTo>
                      <a:pt x="169" y="99"/>
                      <a:pt x="168" y="99"/>
                      <a:pt x="168" y="98"/>
                    </a:cubicBezTo>
                    <a:cubicBezTo>
                      <a:pt x="167" y="97"/>
                      <a:pt x="168" y="96"/>
                      <a:pt x="168" y="96"/>
                    </a:cubicBezTo>
                    <a:cubicBezTo>
                      <a:pt x="168" y="95"/>
                      <a:pt x="167" y="94"/>
                      <a:pt x="166" y="94"/>
                    </a:cubicBezTo>
                    <a:cubicBezTo>
                      <a:pt x="166" y="94"/>
                      <a:pt x="166" y="93"/>
                      <a:pt x="166" y="93"/>
                    </a:cubicBezTo>
                    <a:cubicBezTo>
                      <a:pt x="165" y="93"/>
                      <a:pt x="164" y="93"/>
                      <a:pt x="163" y="93"/>
                    </a:cubicBezTo>
                    <a:cubicBezTo>
                      <a:pt x="163" y="93"/>
                      <a:pt x="161" y="92"/>
                      <a:pt x="160" y="92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59" y="93"/>
                      <a:pt x="159" y="94"/>
                      <a:pt x="158" y="93"/>
                    </a:cubicBezTo>
                    <a:cubicBezTo>
                      <a:pt x="158" y="92"/>
                      <a:pt x="158" y="92"/>
                      <a:pt x="158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7" y="93"/>
                      <a:pt x="155" y="95"/>
                      <a:pt x="155" y="95"/>
                    </a:cubicBezTo>
                    <a:cubicBezTo>
                      <a:pt x="155" y="95"/>
                      <a:pt x="155" y="96"/>
                      <a:pt x="155" y="96"/>
                    </a:cubicBezTo>
                    <a:cubicBezTo>
                      <a:pt x="155" y="97"/>
                      <a:pt x="153" y="97"/>
                      <a:pt x="152" y="98"/>
                    </a:cubicBezTo>
                    <a:cubicBezTo>
                      <a:pt x="151" y="95"/>
                      <a:pt x="153" y="93"/>
                      <a:pt x="154" y="91"/>
                    </a:cubicBezTo>
                    <a:cubicBezTo>
                      <a:pt x="154" y="90"/>
                      <a:pt x="153" y="91"/>
                      <a:pt x="153" y="91"/>
                    </a:cubicBezTo>
                    <a:cubicBezTo>
                      <a:pt x="151" y="88"/>
                      <a:pt x="151" y="88"/>
                      <a:pt x="151" y="88"/>
                    </a:cubicBezTo>
                    <a:cubicBezTo>
                      <a:pt x="151" y="88"/>
                      <a:pt x="151" y="87"/>
                      <a:pt x="151" y="87"/>
                    </a:cubicBezTo>
                    <a:cubicBezTo>
                      <a:pt x="151" y="87"/>
                      <a:pt x="149" y="86"/>
                      <a:pt x="150" y="87"/>
                    </a:cubicBezTo>
                    <a:cubicBezTo>
                      <a:pt x="149" y="87"/>
                      <a:pt x="149" y="86"/>
                      <a:pt x="148" y="86"/>
                    </a:cubicBezTo>
                    <a:cubicBezTo>
                      <a:pt x="148" y="86"/>
                      <a:pt x="147" y="86"/>
                      <a:pt x="147" y="86"/>
                    </a:cubicBezTo>
                    <a:cubicBezTo>
                      <a:pt x="147" y="86"/>
                      <a:pt x="147" y="87"/>
                      <a:pt x="147" y="87"/>
                    </a:cubicBezTo>
                    <a:cubicBezTo>
                      <a:pt x="146" y="88"/>
                      <a:pt x="145" y="88"/>
                      <a:pt x="144" y="89"/>
                    </a:cubicBezTo>
                    <a:cubicBezTo>
                      <a:pt x="144" y="89"/>
                      <a:pt x="145" y="90"/>
                      <a:pt x="144" y="90"/>
                    </a:cubicBezTo>
                    <a:cubicBezTo>
                      <a:pt x="144" y="90"/>
                      <a:pt x="143" y="90"/>
                      <a:pt x="143" y="90"/>
                    </a:cubicBezTo>
                    <a:cubicBezTo>
                      <a:pt x="143" y="90"/>
                      <a:pt x="143" y="90"/>
                      <a:pt x="142" y="90"/>
                    </a:cubicBezTo>
                    <a:cubicBezTo>
                      <a:pt x="142" y="89"/>
                      <a:pt x="142" y="89"/>
                      <a:pt x="142" y="88"/>
                    </a:cubicBezTo>
                    <a:cubicBezTo>
                      <a:pt x="142" y="87"/>
                      <a:pt x="139" y="86"/>
                      <a:pt x="139" y="86"/>
                    </a:cubicBezTo>
                    <a:cubicBezTo>
                      <a:pt x="137" y="85"/>
                      <a:pt x="137" y="85"/>
                      <a:pt x="135" y="85"/>
                    </a:cubicBezTo>
                    <a:cubicBezTo>
                      <a:pt x="135" y="86"/>
                      <a:pt x="135" y="88"/>
                      <a:pt x="135" y="89"/>
                    </a:cubicBezTo>
                    <a:cubicBezTo>
                      <a:pt x="135" y="90"/>
                      <a:pt x="135" y="90"/>
                      <a:pt x="135" y="91"/>
                    </a:cubicBezTo>
                    <a:cubicBezTo>
                      <a:pt x="135" y="91"/>
                      <a:pt x="135" y="92"/>
                      <a:pt x="135" y="93"/>
                    </a:cubicBezTo>
                    <a:cubicBezTo>
                      <a:pt x="135" y="93"/>
                      <a:pt x="134" y="94"/>
                      <a:pt x="134" y="94"/>
                    </a:cubicBezTo>
                    <a:cubicBezTo>
                      <a:pt x="134" y="94"/>
                      <a:pt x="133" y="93"/>
                      <a:pt x="133" y="93"/>
                    </a:cubicBezTo>
                    <a:cubicBezTo>
                      <a:pt x="133" y="92"/>
                      <a:pt x="132" y="93"/>
                      <a:pt x="131" y="92"/>
                    </a:cubicBezTo>
                    <a:cubicBezTo>
                      <a:pt x="131" y="92"/>
                      <a:pt x="128" y="90"/>
                      <a:pt x="128" y="90"/>
                    </a:cubicBezTo>
                    <a:cubicBezTo>
                      <a:pt x="127" y="88"/>
                      <a:pt x="128" y="88"/>
                      <a:pt x="128" y="87"/>
                    </a:cubicBezTo>
                    <a:cubicBezTo>
                      <a:pt x="129" y="85"/>
                      <a:pt x="128" y="84"/>
                      <a:pt x="128" y="83"/>
                    </a:cubicBezTo>
                    <a:cubicBezTo>
                      <a:pt x="126" y="82"/>
                      <a:pt x="126" y="82"/>
                      <a:pt x="124" y="82"/>
                    </a:cubicBezTo>
                    <a:cubicBezTo>
                      <a:pt x="123" y="84"/>
                      <a:pt x="122" y="85"/>
                      <a:pt x="120" y="86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7" y="87"/>
                      <a:pt x="116" y="86"/>
                      <a:pt x="115" y="86"/>
                    </a:cubicBezTo>
                    <a:cubicBezTo>
                      <a:pt x="114" y="87"/>
                      <a:pt x="113" y="88"/>
                      <a:pt x="112" y="88"/>
                    </a:cubicBezTo>
                    <a:cubicBezTo>
                      <a:pt x="111" y="88"/>
                      <a:pt x="110" y="88"/>
                      <a:pt x="110" y="88"/>
                    </a:cubicBezTo>
                    <a:cubicBezTo>
                      <a:pt x="108" y="89"/>
                      <a:pt x="108" y="91"/>
                      <a:pt x="108" y="93"/>
                    </a:cubicBezTo>
                    <a:close/>
                    <a:moveTo>
                      <a:pt x="300" y="90"/>
                    </a:moveTo>
                    <a:cubicBezTo>
                      <a:pt x="299" y="89"/>
                      <a:pt x="297" y="89"/>
                      <a:pt x="296" y="89"/>
                    </a:cubicBezTo>
                    <a:cubicBezTo>
                      <a:pt x="296" y="89"/>
                      <a:pt x="296" y="88"/>
                      <a:pt x="295" y="88"/>
                    </a:cubicBezTo>
                    <a:cubicBezTo>
                      <a:pt x="295" y="87"/>
                      <a:pt x="292" y="87"/>
                      <a:pt x="291" y="88"/>
                    </a:cubicBezTo>
                    <a:cubicBezTo>
                      <a:pt x="288" y="88"/>
                      <a:pt x="288" y="90"/>
                      <a:pt x="291" y="91"/>
                    </a:cubicBezTo>
                    <a:cubicBezTo>
                      <a:pt x="291" y="91"/>
                      <a:pt x="296" y="93"/>
                      <a:pt x="294" y="93"/>
                    </a:cubicBezTo>
                    <a:cubicBezTo>
                      <a:pt x="293" y="93"/>
                      <a:pt x="294" y="93"/>
                      <a:pt x="293" y="93"/>
                    </a:cubicBezTo>
                    <a:cubicBezTo>
                      <a:pt x="293" y="93"/>
                      <a:pt x="292" y="93"/>
                      <a:pt x="292" y="93"/>
                    </a:cubicBezTo>
                    <a:cubicBezTo>
                      <a:pt x="291" y="92"/>
                      <a:pt x="290" y="92"/>
                      <a:pt x="289" y="91"/>
                    </a:cubicBezTo>
                    <a:cubicBezTo>
                      <a:pt x="289" y="91"/>
                      <a:pt x="288" y="92"/>
                      <a:pt x="288" y="91"/>
                    </a:cubicBezTo>
                    <a:cubicBezTo>
                      <a:pt x="288" y="93"/>
                      <a:pt x="288" y="93"/>
                      <a:pt x="288" y="93"/>
                    </a:cubicBezTo>
                    <a:cubicBezTo>
                      <a:pt x="289" y="93"/>
                      <a:pt x="288" y="93"/>
                      <a:pt x="288" y="94"/>
                    </a:cubicBezTo>
                    <a:cubicBezTo>
                      <a:pt x="288" y="94"/>
                      <a:pt x="288" y="94"/>
                      <a:pt x="287" y="94"/>
                    </a:cubicBezTo>
                    <a:cubicBezTo>
                      <a:pt x="287" y="94"/>
                      <a:pt x="287" y="95"/>
                      <a:pt x="287" y="95"/>
                    </a:cubicBezTo>
                    <a:cubicBezTo>
                      <a:pt x="286" y="94"/>
                      <a:pt x="286" y="96"/>
                      <a:pt x="286" y="96"/>
                    </a:cubicBezTo>
                    <a:cubicBezTo>
                      <a:pt x="287" y="96"/>
                      <a:pt x="287" y="96"/>
                      <a:pt x="287" y="97"/>
                    </a:cubicBezTo>
                    <a:cubicBezTo>
                      <a:pt x="287" y="97"/>
                      <a:pt x="286" y="97"/>
                      <a:pt x="286" y="97"/>
                    </a:cubicBezTo>
                    <a:cubicBezTo>
                      <a:pt x="286" y="97"/>
                      <a:pt x="285" y="96"/>
                      <a:pt x="286" y="96"/>
                    </a:cubicBezTo>
                    <a:cubicBezTo>
                      <a:pt x="285" y="96"/>
                      <a:pt x="286" y="95"/>
                      <a:pt x="286" y="95"/>
                    </a:cubicBezTo>
                    <a:cubicBezTo>
                      <a:pt x="287" y="90"/>
                      <a:pt x="286" y="92"/>
                      <a:pt x="283" y="93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84" y="93"/>
                      <a:pt x="283" y="91"/>
                      <a:pt x="281" y="91"/>
                    </a:cubicBezTo>
                    <a:cubicBezTo>
                      <a:pt x="281" y="92"/>
                      <a:pt x="281" y="92"/>
                      <a:pt x="281" y="92"/>
                    </a:cubicBezTo>
                    <a:cubicBezTo>
                      <a:pt x="279" y="92"/>
                      <a:pt x="279" y="93"/>
                      <a:pt x="278" y="94"/>
                    </a:cubicBezTo>
                    <a:cubicBezTo>
                      <a:pt x="278" y="94"/>
                      <a:pt x="279" y="95"/>
                      <a:pt x="279" y="95"/>
                    </a:cubicBezTo>
                    <a:cubicBezTo>
                      <a:pt x="279" y="95"/>
                      <a:pt x="279" y="96"/>
                      <a:pt x="279" y="96"/>
                    </a:cubicBezTo>
                    <a:cubicBezTo>
                      <a:pt x="277" y="96"/>
                      <a:pt x="277" y="96"/>
                      <a:pt x="275" y="96"/>
                    </a:cubicBezTo>
                    <a:cubicBezTo>
                      <a:pt x="275" y="95"/>
                      <a:pt x="275" y="95"/>
                      <a:pt x="275" y="95"/>
                    </a:cubicBezTo>
                    <a:cubicBezTo>
                      <a:pt x="276" y="95"/>
                      <a:pt x="276" y="95"/>
                      <a:pt x="277" y="95"/>
                    </a:cubicBezTo>
                    <a:cubicBezTo>
                      <a:pt x="277" y="94"/>
                      <a:pt x="276" y="94"/>
                      <a:pt x="277" y="93"/>
                    </a:cubicBezTo>
                    <a:cubicBezTo>
                      <a:pt x="278" y="92"/>
                      <a:pt x="277" y="92"/>
                      <a:pt x="276" y="92"/>
                    </a:cubicBezTo>
                    <a:cubicBezTo>
                      <a:pt x="276" y="91"/>
                      <a:pt x="276" y="91"/>
                      <a:pt x="276" y="91"/>
                    </a:cubicBezTo>
                    <a:cubicBezTo>
                      <a:pt x="276" y="92"/>
                      <a:pt x="277" y="90"/>
                      <a:pt x="277" y="90"/>
                    </a:cubicBezTo>
                    <a:cubicBezTo>
                      <a:pt x="276" y="90"/>
                      <a:pt x="276" y="90"/>
                      <a:pt x="276" y="90"/>
                    </a:cubicBezTo>
                    <a:cubicBezTo>
                      <a:pt x="276" y="90"/>
                      <a:pt x="276" y="88"/>
                      <a:pt x="275" y="88"/>
                    </a:cubicBezTo>
                    <a:cubicBezTo>
                      <a:pt x="275" y="88"/>
                      <a:pt x="275" y="88"/>
                      <a:pt x="275" y="88"/>
                    </a:cubicBezTo>
                    <a:cubicBezTo>
                      <a:pt x="274" y="86"/>
                      <a:pt x="276" y="86"/>
                      <a:pt x="276" y="85"/>
                    </a:cubicBezTo>
                    <a:cubicBezTo>
                      <a:pt x="276" y="85"/>
                      <a:pt x="276" y="85"/>
                      <a:pt x="276" y="84"/>
                    </a:cubicBezTo>
                    <a:cubicBezTo>
                      <a:pt x="276" y="85"/>
                      <a:pt x="275" y="84"/>
                      <a:pt x="275" y="84"/>
                    </a:cubicBezTo>
                    <a:cubicBezTo>
                      <a:pt x="276" y="82"/>
                      <a:pt x="278" y="81"/>
                      <a:pt x="275" y="80"/>
                    </a:cubicBezTo>
                    <a:cubicBezTo>
                      <a:pt x="274" y="80"/>
                      <a:pt x="272" y="79"/>
                      <a:pt x="270" y="80"/>
                    </a:cubicBezTo>
                    <a:cubicBezTo>
                      <a:pt x="270" y="80"/>
                      <a:pt x="270" y="80"/>
                      <a:pt x="270" y="80"/>
                    </a:cubicBezTo>
                    <a:cubicBezTo>
                      <a:pt x="270" y="80"/>
                      <a:pt x="269" y="81"/>
                      <a:pt x="269" y="81"/>
                    </a:cubicBezTo>
                    <a:cubicBezTo>
                      <a:pt x="268" y="81"/>
                      <a:pt x="268" y="81"/>
                      <a:pt x="267" y="81"/>
                    </a:cubicBezTo>
                    <a:cubicBezTo>
                      <a:pt x="267" y="81"/>
                      <a:pt x="267" y="82"/>
                      <a:pt x="267" y="82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3" y="84"/>
                      <a:pt x="262" y="83"/>
                      <a:pt x="261" y="84"/>
                    </a:cubicBezTo>
                    <a:cubicBezTo>
                      <a:pt x="261" y="84"/>
                      <a:pt x="262" y="84"/>
                      <a:pt x="262" y="84"/>
                    </a:cubicBezTo>
                    <a:cubicBezTo>
                      <a:pt x="262" y="84"/>
                      <a:pt x="262" y="85"/>
                      <a:pt x="262" y="85"/>
                    </a:cubicBezTo>
                    <a:cubicBezTo>
                      <a:pt x="262" y="85"/>
                      <a:pt x="261" y="85"/>
                      <a:pt x="261" y="86"/>
                    </a:cubicBezTo>
                    <a:cubicBezTo>
                      <a:pt x="261" y="86"/>
                      <a:pt x="262" y="86"/>
                      <a:pt x="262" y="86"/>
                    </a:cubicBezTo>
                    <a:cubicBezTo>
                      <a:pt x="261" y="87"/>
                      <a:pt x="261" y="86"/>
                      <a:pt x="260" y="86"/>
                    </a:cubicBezTo>
                    <a:cubicBezTo>
                      <a:pt x="259" y="86"/>
                      <a:pt x="258" y="87"/>
                      <a:pt x="258" y="87"/>
                    </a:cubicBezTo>
                    <a:cubicBezTo>
                      <a:pt x="258" y="87"/>
                      <a:pt x="258" y="89"/>
                      <a:pt x="258" y="91"/>
                    </a:cubicBezTo>
                    <a:cubicBezTo>
                      <a:pt x="258" y="91"/>
                      <a:pt x="259" y="91"/>
                      <a:pt x="259" y="91"/>
                    </a:cubicBezTo>
                    <a:cubicBezTo>
                      <a:pt x="260" y="91"/>
                      <a:pt x="262" y="91"/>
                      <a:pt x="263" y="91"/>
                    </a:cubicBezTo>
                    <a:cubicBezTo>
                      <a:pt x="263" y="91"/>
                      <a:pt x="262" y="93"/>
                      <a:pt x="263" y="94"/>
                    </a:cubicBezTo>
                    <a:cubicBezTo>
                      <a:pt x="261" y="93"/>
                      <a:pt x="261" y="93"/>
                      <a:pt x="258" y="92"/>
                    </a:cubicBezTo>
                    <a:cubicBezTo>
                      <a:pt x="258" y="93"/>
                      <a:pt x="258" y="94"/>
                      <a:pt x="257" y="94"/>
                    </a:cubicBezTo>
                    <a:cubicBezTo>
                      <a:pt x="260" y="96"/>
                      <a:pt x="262" y="95"/>
                      <a:pt x="260" y="98"/>
                    </a:cubicBezTo>
                    <a:cubicBezTo>
                      <a:pt x="260" y="97"/>
                      <a:pt x="260" y="100"/>
                      <a:pt x="261" y="101"/>
                    </a:cubicBezTo>
                    <a:cubicBezTo>
                      <a:pt x="258" y="100"/>
                      <a:pt x="257" y="100"/>
                      <a:pt x="254" y="101"/>
                    </a:cubicBezTo>
                    <a:cubicBezTo>
                      <a:pt x="254" y="100"/>
                      <a:pt x="256" y="99"/>
                      <a:pt x="256" y="99"/>
                    </a:cubicBezTo>
                    <a:cubicBezTo>
                      <a:pt x="257" y="99"/>
                      <a:pt x="257" y="99"/>
                      <a:pt x="257" y="99"/>
                    </a:cubicBezTo>
                    <a:cubicBezTo>
                      <a:pt x="257" y="98"/>
                      <a:pt x="258" y="98"/>
                      <a:pt x="257" y="97"/>
                    </a:cubicBezTo>
                    <a:cubicBezTo>
                      <a:pt x="257" y="97"/>
                      <a:pt x="255" y="97"/>
                      <a:pt x="255" y="96"/>
                    </a:cubicBezTo>
                    <a:cubicBezTo>
                      <a:pt x="254" y="94"/>
                      <a:pt x="254" y="88"/>
                      <a:pt x="254" y="86"/>
                    </a:cubicBezTo>
                    <a:cubicBezTo>
                      <a:pt x="255" y="83"/>
                      <a:pt x="260" y="82"/>
                      <a:pt x="265" y="82"/>
                    </a:cubicBezTo>
                    <a:cubicBezTo>
                      <a:pt x="265" y="81"/>
                      <a:pt x="266" y="81"/>
                      <a:pt x="266" y="81"/>
                    </a:cubicBezTo>
                    <a:cubicBezTo>
                      <a:pt x="266" y="81"/>
                      <a:pt x="266" y="80"/>
                      <a:pt x="266" y="80"/>
                    </a:cubicBezTo>
                    <a:cubicBezTo>
                      <a:pt x="265" y="80"/>
                      <a:pt x="264" y="80"/>
                      <a:pt x="263" y="80"/>
                    </a:cubicBezTo>
                    <a:cubicBezTo>
                      <a:pt x="261" y="80"/>
                      <a:pt x="257" y="80"/>
                      <a:pt x="255" y="80"/>
                    </a:cubicBezTo>
                    <a:cubicBezTo>
                      <a:pt x="254" y="81"/>
                      <a:pt x="254" y="81"/>
                      <a:pt x="254" y="81"/>
                    </a:cubicBezTo>
                    <a:cubicBezTo>
                      <a:pt x="253" y="81"/>
                      <a:pt x="253" y="80"/>
                      <a:pt x="251" y="80"/>
                    </a:cubicBezTo>
                    <a:cubicBezTo>
                      <a:pt x="251" y="80"/>
                      <a:pt x="249" y="81"/>
                      <a:pt x="249" y="81"/>
                    </a:cubicBezTo>
                    <a:cubicBezTo>
                      <a:pt x="248" y="81"/>
                      <a:pt x="247" y="80"/>
                      <a:pt x="246" y="81"/>
                    </a:cubicBezTo>
                    <a:cubicBezTo>
                      <a:pt x="246" y="81"/>
                      <a:pt x="246" y="81"/>
                      <a:pt x="246" y="81"/>
                    </a:cubicBezTo>
                    <a:cubicBezTo>
                      <a:pt x="245" y="81"/>
                      <a:pt x="245" y="82"/>
                      <a:pt x="244" y="83"/>
                    </a:cubicBezTo>
                    <a:cubicBezTo>
                      <a:pt x="244" y="83"/>
                      <a:pt x="244" y="84"/>
                      <a:pt x="244" y="84"/>
                    </a:cubicBezTo>
                    <a:cubicBezTo>
                      <a:pt x="244" y="84"/>
                      <a:pt x="242" y="86"/>
                      <a:pt x="242" y="86"/>
                    </a:cubicBezTo>
                    <a:cubicBezTo>
                      <a:pt x="242" y="87"/>
                      <a:pt x="242" y="87"/>
                      <a:pt x="242" y="87"/>
                    </a:cubicBezTo>
                    <a:cubicBezTo>
                      <a:pt x="242" y="88"/>
                      <a:pt x="238" y="91"/>
                      <a:pt x="238" y="91"/>
                    </a:cubicBezTo>
                    <a:cubicBezTo>
                      <a:pt x="238" y="92"/>
                      <a:pt x="239" y="92"/>
                      <a:pt x="238" y="93"/>
                    </a:cubicBezTo>
                    <a:cubicBezTo>
                      <a:pt x="238" y="94"/>
                      <a:pt x="237" y="95"/>
                      <a:pt x="237" y="95"/>
                    </a:cubicBezTo>
                    <a:cubicBezTo>
                      <a:pt x="236" y="96"/>
                      <a:pt x="237" y="96"/>
                      <a:pt x="236" y="97"/>
                    </a:cubicBezTo>
                    <a:cubicBezTo>
                      <a:pt x="237" y="97"/>
                      <a:pt x="239" y="98"/>
                      <a:pt x="240" y="98"/>
                    </a:cubicBezTo>
                    <a:cubicBezTo>
                      <a:pt x="240" y="99"/>
                      <a:pt x="240" y="99"/>
                      <a:pt x="240" y="99"/>
                    </a:cubicBezTo>
                    <a:cubicBezTo>
                      <a:pt x="240" y="99"/>
                      <a:pt x="240" y="99"/>
                      <a:pt x="240" y="99"/>
                    </a:cubicBezTo>
                    <a:cubicBezTo>
                      <a:pt x="238" y="99"/>
                      <a:pt x="241" y="101"/>
                      <a:pt x="241" y="101"/>
                    </a:cubicBezTo>
                    <a:cubicBezTo>
                      <a:pt x="241" y="101"/>
                      <a:pt x="241" y="101"/>
                      <a:pt x="241" y="101"/>
                    </a:cubicBezTo>
                    <a:cubicBezTo>
                      <a:pt x="243" y="102"/>
                      <a:pt x="245" y="101"/>
                      <a:pt x="247" y="101"/>
                    </a:cubicBezTo>
                    <a:cubicBezTo>
                      <a:pt x="248" y="102"/>
                      <a:pt x="248" y="102"/>
                      <a:pt x="248" y="102"/>
                    </a:cubicBezTo>
                    <a:cubicBezTo>
                      <a:pt x="246" y="102"/>
                      <a:pt x="245" y="102"/>
                      <a:pt x="244" y="102"/>
                    </a:cubicBezTo>
                    <a:cubicBezTo>
                      <a:pt x="244" y="102"/>
                      <a:pt x="244" y="103"/>
                      <a:pt x="244" y="103"/>
                    </a:cubicBezTo>
                    <a:cubicBezTo>
                      <a:pt x="244" y="103"/>
                      <a:pt x="246" y="105"/>
                      <a:pt x="246" y="105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46" y="105"/>
                      <a:pt x="246" y="105"/>
                      <a:pt x="247" y="105"/>
                    </a:cubicBezTo>
                    <a:cubicBezTo>
                      <a:pt x="247" y="105"/>
                      <a:pt x="249" y="106"/>
                      <a:pt x="249" y="106"/>
                    </a:cubicBezTo>
                    <a:cubicBezTo>
                      <a:pt x="249" y="106"/>
                      <a:pt x="248" y="107"/>
                      <a:pt x="248" y="107"/>
                    </a:cubicBezTo>
                    <a:cubicBezTo>
                      <a:pt x="248" y="107"/>
                      <a:pt x="248" y="107"/>
                      <a:pt x="248" y="107"/>
                    </a:cubicBezTo>
                    <a:cubicBezTo>
                      <a:pt x="249" y="107"/>
                      <a:pt x="250" y="107"/>
                      <a:pt x="250" y="107"/>
                    </a:cubicBezTo>
                    <a:cubicBezTo>
                      <a:pt x="251" y="107"/>
                      <a:pt x="252" y="105"/>
                      <a:pt x="254" y="106"/>
                    </a:cubicBezTo>
                    <a:cubicBezTo>
                      <a:pt x="254" y="106"/>
                      <a:pt x="254" y="107"/>
                      <a:pt x="254" y="107"/>
                    </a:cubicBezTo>
                    <a:cubicBezTo>
                      <a:pt x="254" y="107"/>
                      <a:pt x="256" y="109"/>
                      <a:pt x="256" y="109"/>
                    </a:cubicBezTo>
                    <a:cubicBezTo>
                      <a:pt x="256" y="109"/>
                      <a:pt x="256" y="109"/>
                      <a:pt x="256" y="110"/>
                    </a:cubicBezTo>
                    <a:cubicBezTo>
                      <a:pt x="256" y="110"/>
                      <a:pt x="256" y="110"/>
                      <a:pt x="256" y="110"/>
                    </a:cubicBezTo>
                    <a:cubicBezTo>
                      <a:pt x="258" y="110"/>
                      <a:pt x="259" y="110"/>
                      <a:pt x="260" y="110"/>
                    </a:cubicBezTo>
                    <a:cubicBezTo>
                      <a:pt x="260" y="110"/>
                      <a:pt x="259" y="109"/>
                      <a:pt x="259" y="109"/>
                    </a:cubicBezTo>
                    <a:cubicBezTo>
                      <a:pt x="260" y="109"/>
                      <a:pt x="260" y="109"/>
                      <a:pt x="260" y="109"/>
                    </a:cubicBezTo>
                    <a:cubicBezTo>
                      <a:pt x="260" y="109"/>
                      <a:pt x="261" y="110"/>
                      <a:pt x="261" y="110"/>
                    </a:cubicBezTo>
                    <a:cubicBezTo>
                      <a:pt x="262" y="111"/>
                      <a:pt x="264" y="110"/>
                      <a:pt x="265" y="110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6" y="111"/>
                      <a:pt x="266" y="111"/>
                      <a:pt x="267" y="111"/>
                    </a:cubicBezTo>
                    <a:cubicBezTo>
                      <a:pt x="268" y="111"/>
                      <a:pt x="270" y="110"/>
                      <a:pt x="270" y="110"/>
                    </a:cubicBezTo>
                    <a:cubicBezTo>
                      <a:pt x="271" y="110"/>
                      <a:pt x="271" y="111"/>
                      <a:pt x="271" y="111"/>
                    </a:cubicBezTo>
                    <a:cubicBezTo>
                      <a:pt x="272" y="112"/>
                      <a:pt x="274" y="112"/>
                      <a:pt x="274" y="112"/>
                    </a:cubicBezTo>
                    <a:cubicBezTo>
                      <a:pt x="278" y="112"/>
                      <a:pt x="276" y="111"/>
                      <a:pt x="275" y="110"/>
                    </a:cubicBezTo>
                    <a:cubicBezTo>
                      <a:pt x="274" y="110"/>
                      <a:pt x="275" y="110"/>
                      <a:pt x="274" y="109"/>
                    </a:cubicBezTo>
                    <a:cubicBezTo>
                      <a:pt x="274" y="109"/>
                      <a:pt x="273" y="108"/>
                      <a:pt x="272" y="108"/>
                    </a:cubicBezTo>
                    <a:cubicBezTo>
                      <a:pt x="271" y="107"/>
                      <a:pt x="272" y="107"/>
                      <a:pt x="273" y="107"/>
                    </a:cubicBezTo>
                    <a:cubicBezTo>
                      <a:pt x="274" y="107"/>
                      <a:pt x="275" y="110"/>
                      <a:pt x="276" y="110"/>
                    </a:cubicBezTo>
                    <a:cubicBezTo>
                      <a:pt x="276" y="110"/>
                      <a:pt x="277" y="110"/>
                      <a:pt x="277" y="110"/>
                    </a:cubicBezTo>
                    <a:cubicBezTo>
                      <a:pt x="278" y="111"/>
                      <a:pt x="279" y="112"/>
                      <a:pt x="280" y="113"/>
                    </a:cubicBezTo>
                    <a:cubicBezTo>
                      <a:pt x="280" y="113"/>
                      <a:pt x="281" y="113"/>
                      <a:pt x="281" y="113"/>
                    </a:cubicBezTo>
                    <a:cubicBezTo>
                      <a:pt x="281" y="112"/>
                      <a:pt x="281" y="112"/>
                      <a:pt x="281" y="111"/>
                    </a:cubicBezTo>
                    <a:cubicBezTo>
                      <a:pt x="281" y="111"/>
                      <a:pt x="279" y="110"/>
                      <a:pt x="279" y="110"/>
                    </a:cubicBezTo>
                    <a:cubicBezTo>
                      <a:pt x="279" y="110"/>
                      <a:pt x="279" y="110"/>
                      <a:pt x="279" y="109"/>
                    </a:cubicBezTo>
                    <a:cubicBezTo>
                      <a:pt x="279" y="109"/>
                      <a:pt x="278" y="109"/>
                      <a:pt x="278" y="109"/>
                    </a:cubicBezTo>
                    <a:cubicBezTo>
                      <a:pt x="278" y="108"/>
                      <a:pt x="279" y="108"/>
                      <a:pt x="279" y="108"/>
                    </a:cubicBezTo>
                    <a:cubicBezTo>
                      <a:pt x="279" y="108"/>
                      <a:pt x="280" y="108"/>
                      <a:pt x="281" y="108"/>
                    </a:cubicBezTo>
                    <a:cubicBezTo>
                      <a:pt x="281" y="107"/>
                      <a:pt x="281" y="107"/>
                      <a:pt x="281" y="107"/>
                    </a:cubicBezTo>
                    <a:cubicBezTo>
                      <a:pt x="282" y="107"/>
                      <a:pt x="283" y="107"/>
                      <a:pt x="283" y="107"/>
                    </a:cubicBezTo>
                    <a:cubicBezTo>
                      <a:pt x="283" y="108"/>
                      <a:pt x="283" y="107"/>
                      <a:pt x="284" y="107"/>
                    </a:cubicBezTo>
                    <a:cubicBezTo>
                      <a:pt x="284" y="108"/>
                      <a:pt x="285" y="109"/>
                      <a:pt x="285" y="109"/>
                    </a:cubicBezTo>
                    <a:cubicBezTo>
                      <a:pt x="287" y="111"/>
                      <a:pt x="287" y="109"/>
                      <a:pt x="289" y="109"/>
                    </a:cubicBezTo>
                    <a:cubicBezTo>
                      <a:pt x="289" y="109"/>
                      <a:pt x="289" y="110"/>
                      <a:pt x="290" y="110"/>
                    </a:cubicBezTo>
                    <a:cubicBezTo>
                      <a:pt x="290" y="110"/>
                      <a:pt x="291" y="109"/>
                      <a:pt x="291" y="109"/>
                    </a:cubicBezTo>
                    <a:cubicBezTo>
                      <a:pt x="291" y="108"/>
                      <a:pt x="291" y="107"/>
                      <a:pt x="290" y="107"/>
                    </a:cubicBezTo>
                    <a:cubicBezTo>
                      <a:pt x="289" y="107"/>
                      <a:pt x="289" y="107"/>
                      <a:pt x="289" y="107"/>
                    </a:cubicBezTo>
                    <a:cubicBezTo>
                      <a:pt x="289" y="107"/>
                      <a:pt x="289" y="107"/>
                      <a:pt x="289" y="107"/>
                    </a:cubicBezTo>
                    <a:cubicBezTo>
                      <a:pt x="288" y="108"/>
                      <a:pt x="288" y="107"/>
                      <a:pt x="288" y="107"/>
                    </a:cubicBezTo>
                    <a:cubicBezTo>
                      <a:pt x="288" y="107"/>
                      <a:pt x="288" y="106"/>
                      <a:pt x="288" y="106"/>
                    </a:cubicBezTo>
                    <a:cubicBezTo>
                      <a:pt x="289" y="106"/>
                      <a:pt x="290" y="106"/>
                      <a:pt x="291" y="105"/>
                    </a:cubicBezTo>
                    <a:cubicBezTo>
                      <a:pt x="291" y="106"/>
                      <a:pt x="291" y="107"/>
                      <a:pt x="292" y="108"/>
                    </a:cubicBezTo>
                    <a:cubicBezTo>
                      <a:pt x="292" y="108"/>
                      <a:pt x="292" y="108"/>
                      <a:pt x="293" y="108"/>
                    </a:cubicBezTo>
                    <a:cubicBezTo>
                      <a:pt x="293" y="107"/>
                      <a:pt x="293" y="107"/>
                      <a:pt x="293" y="107"/>
                    </a:cubicBezTo>
                    <a:cubicBezTo>
                      <a:pt x="293" y="107"/>
                      <a:pt x="294" y="107"/>
                      <a:pt x="294" y="107"/>
                    </a:cubicBezTo>
                    <a:cubicBezTo>
                      <a:pt x="295" y="109"/>
                      <a:pt x="295" y="111"/>
                      <a:pt x="296" y="112"/>
                    </a:cubicBezTo>
                    <a:cubicBezTo>
                      <a:pt x="297" y="112"/>
                      <a:pt x="297" y="112"/>
                      <a:pt x="297" y="112"/>
                    </a:cubicBezTo>
                    <a:cubicBezTo>
                      <a:pt x="297" y="112"/>
                      <a:pt x="297" y="111"/>
                      <a:pt x="297" y="110"/>
                    </a:cubicBezTo>
                    <a:cubicBezTo>
                      <a:pt x="297" y="110"/>
                      <a:pt x="297" y="110"/>
                      <a:pt x="298" y="110"/>
                    </a:cubicBezTo>
                    <a:cubicBezTo>
                      <a:pt x="298" y="110"/>
                      <a:pt x="298" y="110"/>
                      <a:pt x="298" y="110"/>
                    </a:cubicBezTo>
                    <a:cubicBezTo>
                      <a:pt x="299" y="110"/>
                      <a:pt x="299" y="110"/>
                      <a:pt x="300" y="110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1" y="111"/>
                      <a:pt x="301" y="111"/>
                    </a:cubicBezTo>
                    <a:cubicBezTo>
                      <a:pt x="301" y="112"/>
                      <a:pt x="301" y="112"/>
                      <a:pt x="300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3" y="111"/>
                      <a:pt x="302" y="112"/>
                      <a:pt x="305" y="112"/>
                    </a:cubicBezTo>
                    <a:cubicBezTo>
                      <a:pt x="305" y="113"/>
                      <a:pt x="305" y="113"/>
                      <a:pt x="305" y="113"/>
                    </a:cubicBezTo>
                    <a:cubicBezTo>
                      <a:pt x="305" y="113"/>
                      <a:pt x="304" y="113"/>
                      <a:pt x="304" y="113"/>
                    </a:cubicBezTo>
                    <a:cubicBezTo>
                      <a:pt x="303" y="113"/>
                      <a:pt x="304" y="113"/>
                      <a:pt x="303" y="113"/>
                    </a:cubicBezTo>
                    <a:cubicBezTo>
                      <a:pt x="303" y="114"/>
                      <a:pt x="303" y="114"/>
                      <a:pt x="303" y="115"/>
                    </a:cubicBezTo>
                    <a:cubicBezTo>
                      <a:pt x="304" y="115"/>
                      <a:pt x="303" y="116"/>
                      <a:pt x="304" y="116"/>
                    </a:cubicBezTo>
                    <a:cubicBezTo>
                      <a:pt x="305" y="116"/>
                      <a:pt x="306" y="116"/>
                      <a:pt x="306" y="116"/>
                    </a:cubicBezTo>
                    <a:cubicBezTo>
                      <a:pt x="307" y="116"/>
                      <a:pt x="307" y="118"/>
                      <a:pt x="306" y="117"/>
                    </a:cubicBezTo>
                    <a:cubicBezTo>
                      <a:pt x="306" y="117"/>
                      <a:pt x="306" y="117"/>
                      <a:pt x="306" y="117"/>
                    </a:cubicBezTo>
                    <a:cubicBezTo>
                      <a:pt x="306" y="117"/>
                      <a:pt x="305" y="117"/>
                      <a:pt x="305" y="117"/>
                    </a:cubicBezTo>
                    <a:cubicBezTo>
                      <a:pt x="305" y="117"/>
                      <a:pt x="305" y="118"/>
                      <a:pt x="305" y="118"/>
                    </a:cubicBezTo>
                    <a:cubicBezTo>
                      <a:pt x="304" y="118"/>
                      <a:pt x="305" y="118"/>
                      <a:pt x="304" y="119"/>
                    </a:cubicBezTo>
                    <a:cubicBezTo>
                      <a:pt x="303" y="118"/>
                      <a:pt x="304" y="121"/>
                      <a:pt x="304" y="121"/>
                    </a:cubicBezTo>
                    <a:cubicBezTo>
                      <a:pt x="304" y="121"/>
                      <a:pt x="305" y="120"/>
                      <a:pt x="305" y="121"/>
                    </a:cubicBezTo>
                    <a:cubicBezTo>
                      <a:pt x="306" y="121"/>
                      <a:pt x="305" y="122"/>
                      <a:pt x="305" y="123"/>
                    </a:cubicBezTo>
                    <a:cubicBezTo>
                      <a:pt x="306" y="122"/>
                      <a:pt x="306" y="123"/>
                      <a:pt x="306" y="123"/>
                    </a:cubicBezTo>
                    <a:cubicBezTo>
                      <a:pt x="308" y="122"/>
                      <a:pt x="309" y="120"/>
                      <a:pt x="310" y="119"/>
                    </a:cubicBezTo>
                    <a:cubicBezTo>
                      <a:pt x="311" y="119"/>
                      <a:pt x="311" y="119"/>
                      <a:pt x="312" y="119"/>
                    </a:cubicBezTo>
                    <a:cubicBezTo>
                      <a:pt x="312" y="119"/>
                      <a:pt x="312" y="118"/>
                      <a:pt x="313" y="118"/>
                    </a:cubicBezTo>
                    <a:cubicBezTo>
                      <a:pt x="313" y="118"/>
                      <a:pt x="313" y="120"/>
                      <a:pt x="313" y="120"/>
                    </a:cubicBezTo>
                    <a:cubicBezTo>
                      <a:pt x="313" y="120"/>
                      <a:pt x="312" y="121"/>
                      <a:pt x="312" y="121"/>
                    </a:cubicBezTo>
                    <a:cubicBezTo>
                      <a:pt x="312" y="121"/>
                      <a:pt x="312" y="122"/>
                      <a:pt x="312" y="122"/>
                    </a:cubicBezTo>
                    <a:cubicBezTo>
                      <a:pt x="312" y="122"/>
                      <a:pt x="312" y="122"/>
                      <a:pt x="312" y="123"/>
                    </a:cubicBezTo>
                    <a:cubicBezTo>
                      <a:pt x="312" y="123"/>
                      <a:pt x="312" y="123"/>
                      <a:pt x="312" y="123"/>
                    </a:cubicBezTo>
                    <a:cubicBezTo>
                      <a:pt x="313" y="123"/>
                      <a:pt x="314" y="123"/>
                      <a:pt x="314" y="123"/>
                    </a:cubicBezTo>
                    <a:cubicBezTo>
                      <a:pt x="314" y="123"/>
                      <a:pt x="315" y="124"/>
                      <a:pt x="314" y="124"/>
                    </a:cubicBezTo>
                    <a:cubicBezTo>
                      <a:pt x="315" y="124"/>
                      <a:pt x="315" y="125"/>
                      <a:pt x="315" y="125"/>
                    </a:cubicBezTo>
                    <a:cubicBezTo>
                      <a:pt x="315" y="125"/>
                      <a:pt x="316" y="125"/>
                      <a:pt x="317" y="125"/>
                    </a:cubicBezTo>
                    <a:cubicBezTo>
                      <a:pt x="316" y="127"/>
                      <a:pt x="316" y="126"/>
                      <a:pt x="317" y="129"/>
                    </a:cubicBezTo>
                    <a:cubicBezTo>
                      <a:pt x="317" y="129"/>
                      <a:pt x="317" y="129"/>
                      <a:pt x="317" y="129"/>
                    </a:cubicBezTo>
                    <a:cubicBezTo>
                      <a:pt x="317" y="129"/>
                      <a:pt x="317" y="130"/>
                      <a:pt x="317" y="130"/>
                    </a:cubicBezTo>
                    <a:cubicBezTo>
                      <a:pt x="317" y="130"/>
                      <a:pt x="318" y="130"/>
                      <a:pt x="318" y="131"/>
                    </a:cubicBezTo>
                    <a:cubicBezTo>
                      <a:pt x="319" y="131"/>
                      <a:pt x="318" y="131"/>
                      <a:pt x="318" y="131"/>
                    </a:cubicBezTo>
                    <a:cubicBezTo>
                      <a:pt x="318" y="132"/>
                      <a:pt x="318" y="132"/>
                      <a:pt x="318" y="132"/>
                    </a:cubicBezTo>
                    <a:cubicBezTo>
                      <a:pt x="317" y="132"/>
                      <a:pt x="317" y="132"/>
                      <a:pt x="317" y="132"/>
                    </a:cubicBezTo>
                    <a:cubicBezTo>
                      <a:pt x="316" y="132"/>
                      <a:pt x="316" y="132"/>
                      <a:pt x="316" y="132"/>
                    </a:cubicBezTo>
                    <a:cubicBezTo>
                      <a:pt x="314" y="135"/>
                      <a:pt x="316" y="136"/>
                      <a:pt x="318" y="136"/>
                    </a:cubicBezTo>
                    <a:cubicBezTo>
                      <a:pt x="316" y="136"/>
                      <a:pt x="314" y="137"/>
                      <a:pt x="313" y="139"/>
                    </a:cubicBezTo>
                    <a:cubicBezTo>
                      <a:pt x="313" y="139"/>
                      <a:pt x="313" y="140"/>
                      <a:pt x="312" y="140"/>
                    </a:cubicBezTo>
                    <a:cubicBezTo>
                      <a:pt x="311" y="141"/>
                      <a:pt x="310" y="141"/>
                      <a:pt x="310" y="141"/>
                    </a:cubicBezTo>
                    <a:cubicBezTo>
                      <a:pt x="310" y="142"/>
                      <a:pt x="310" y="143"/>
                      <a:pt x="310" y="143"/>
                    </a:cubicBezTo>
                    <a:cubicBezTo>
                      <a:pt x="310" y="143"/>
                      <a:pt x="311" y="144"/>
                      <a:pt x="311" y="144"/>
                    </a:cubicBezTo>
                    <a:cubicBezTo>
                      <a:pt x="312" y="144"/>
                      <a:pt x="312" y="144"/>
                      <a:pt x="312" y="144"/>
                    </a:cubicBezTo>
                    <a:cubicBezTo>
                      <a:pt x="313" y="145"/>
                      <a:pt x="312" y="145"/>
                      <a:pt x="313" y="146"/>
                    </a:cubicBezTo>
                    <a:cubicBezTo>
                      <a:pt x="313" y="147"/>
                      <a:pt x="314" y="147"/>
                      <a:pt x="315" y="147"/>
                    </a:cubicBezTo>
                    <a:cubicBezTo>
                      <a:pt x="315" y="148"/>
                      <a:pt x="315" y="149"/>
                      <a:pt x="316" y="149"/>
                    </a:cubicBezTo>
                    <a:cubicBezTo>
                      <a:pt x="314" y="149"/>
                      <a:pt x="312" y="149"/>
                      <a:pt x="310" y="150"/>
                    </a:cubicBezTo>
                    <a:cubicBezTo>
                      <a:pt x="310" y="150"/>
                      <a:pt x="309" y="151"/>
                      <a:pt x="309" y="151"/>
                    </a:cubicBezTo>
                    <a:cubicBezTo>
                      <a:pt x="307" y="151"/>
                      <a:pt x="307" y="150"/>
                      <a:pt x="306" y="150"/>
                    </a:cubicBezTo>
                    <a:cubicBezTo>
                      <a:pt x="306" y="150"/>
                      <a:pt x="305" y="150"/>
                      <a:pt x="305" y="150"/>
                    </a:cubicBezTo>
                    <a:cubicBezTo>
                      <a:pt x="305" y="151"/>
                      <a:pt x="305" y="151"/>
                      <a:pt x="305" y="151"/>
                    </a:cubicBezTo>
                    <a:cubicBezTo>
                      <a:pt x="304" y="151"/>
                      <a:pt x="304" y="150"/>
                      <a:pt x="303" y="150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2" y="152"/>
                      <a:pt x="301" y="151"/>
                      <a:pt x="301" y="151"/>
                    </a:cubicBezTo>
                    <a:cubicBezTo>
                      <a:pt x="300" y="152"/>
                      <a:pt x="300" y="152"/>
                      <a:pt x="300" y="152"/>
                    </a:cubicBezTo>
                    <a:cubicBezTo>
                      <a:pt x="299" y="152"/>
                      <a:pt x="299" y="151"/>
                      <a:pt x="298" y="151"/>
                    </a:cubicBezTo>
                    <a:cubicBezTo>
                      <a:pt x="297" y="151"/>
                      <a:pt x="295" y="151"/>
                      <a:pt x="294" y="151"/>
                    </a:cubicBezTo>
                    <a:cubicBezTo>
                      <a:pt x="294" y="152"/>
                      <a:pt x="293" y="154"/>
                      <a:pt x="293" y="155"/>
                    </a:cubicBezTo>
                    <a:cubicBezTo>
                      <a:pt x="292" y="156"/>
                      <a:pt x="293" y="155"/>
                      <a:pt x="293" y="155"/>
                    </a:cubicBezTo>
                    <a:cubicBezTo>
                      <a:pt x="293" y="156"/>
                      <a:pt x="293" y="157"/>
                      <a:pt x="292" y="158"/>
                    </a:cubicBezTo>
                    <a:cubicBezTo>
                      <a:pt x="292" y="158"/>
                      <a:pt x="292" y="159"/>
                      <a:pt x="292" y="160"/>
                    </a:cubicBezTo>
                    <a:cubicBezTo>
                      <a:pt x="293" y="160"/>
                      <a:pt x="293" y="160"/>
                      <a:pt x="294" y="160"/>
                    </a:cubicBezTo>
                    <a:cubicBezTo>
                      <a:pt x="294" y="161"/>
                      <a:pt x="294" y="161"/>
                      <a:pt x="294" y="161"/>
                    </a:cubicBezTo>
                    <a:cubicBezTo>
                      <a:pt x="295" y="161"/>
                      <a:pt x="295" y="160"/>
                      <a:pt x="296" y="161"/>
                    </a:cubicBezTo>
                    <a:cubicBezTo>
                      <a:pt x="297" y="161"/>
                      <a:pt x="297" y="161"/>
                      <a:pt x="297" y="161"/>
                    </a:cubicBezTo>
                    <a:cubicBezTo>
                      <a:pt x="298" y="161"/>
                      <a:pt x="298" y="161"/>
                      <a:pt x="300" y="161"/>
                    </a:cubicBezTo>
                    <a:cubicBezTo>
                      <a:pt x="300" y="160"/>
                      <a:pt x="300" y="160"/>
                      <a:pt x="300" y="160"/>
                    </a:cubicBezTo>
                    <a:cubicBezTo>
                      <a:pt x="301" y="160"/>
                      <a:pt x="301" y="160"/>
                      <a:pt x="302" y="160"/>
                    </a:cubicBezTo>
                    <a:cubicBezTo>
                      <a:pt x="302" y="159"/>
                      <a:pt x="302" y="159"/>
                      <a:pt x="302" y="159"/>
                    </a:cubicBezTo>
                    <a:cubicBezTo>
                      <a:pt x="302" y="159"/>
                      <a:pt x="303" y="158"/>
                      <a:pt x="303" y="158"/>
                    </a:cubicBezTo>
                    <a:cubicBezTo>
                      <a:pt x="303" y="158"/>
                      <a:pt x="303" y="157"/>
                      <a:pt x="304" y="157"/>
                    </a:cubicBezTo>
                    <a:cubicBezTo>
                      <a:pt x="304" y="158"/>
                      <a:pt x="304" y="158"/>
                      <a:pt x="304" y="158"/>
                    </a:cubicBezTo>
                    <a:cubicBezTo>
                      <a:pt x="305" y="158"/>
                      <a:pt x="306" y="159"/>
                      <a:pt x="307" y="159"/>
                    </a:cubicBezTo>
                    <a:cubicBezTo>
                      <a:pt x="307" y="159"/>
                      <a:pt x="307" y="158"/>
                      <a:pt x="307" y="158"/>
                    </a:cubicBezTo>
                    <a:cubicBezTo>
                      <a:pt x="307" y="158"/>
                      <a:pt x="307" y="157"/>
                      <a:pt x="307" y="157"/>
                    </a:cubicBezTo>
                    <a:cubicBezTo>
                      <a:pt x="307" y="157"/>
                      <a:pt x="306" y="157"/>
                      <a:pt x="305" y="156"/>
                    </a:cubicBezTo>
                    <a:cubicBezTo>
                      <a:pt x="305" y="155"/>
                      <a:pt x="305" y="155"/>
                      <a:pt x="305" y="155"/>
                    </a:cubicBezTo>
                    <a:cubicBezTo>
                      <a:pt x="306" y="155"/>
                      <a:pt x="306" y="155"/>
                      <a:pt x="306" y="155"/>
                    </a:cubicBezTo>
                    <a:cubicBezTo>
                      <a:pt x="307" y="155"/>
                      <a:pt x="307" y="155"/>
                      <a:pt x="307" y="155"/>
                    </a:cubicBezTo>
                    <a:cubicBezTo>
                      <a:pt x="307" y="155"/>
                      <a:pt x="307" y="155"/>
                      <a:pt x="307" y="156"/>
                    </a:cubicBezTo>
                    <a:cubicBezTo>
                      <a:pt x="307" y="156"/>
                      <a:pt x="308" y="157"/>
                      <a:pt x="308" y="157"/>
                    </a:cubicBezTo>
                    <a:cubicBezTo>
                      <a:pt x="309" y="157"/>
                      <a:pt x="309" y="157"/>
                      <a:pt x="310" y="157"/>
                    </a:cubicBezTo>
                    <a:cubicBezTo>
                      <a:pt x="310" y="157"/>
                      <a:pt x="310" y="156"/>
                      <a:pt x="310" y="155"/>
                    </a:cubicBezTo>
                    <a:cubicBezTo>
                      <a:pt x="310" y="156"/>
                      <a:pt x="311" y="156"/>
                      <a:pt x="311" y="156"/>
                    </a:cubicBezTo>
                    <a:cubicBezTo>
                      <a:pt x="311" y="156"/>
                      <a:pt x="311" y="157"/>
                      <a:pt x="311" y="157"/>
                    </a:cubicBezTo>
                    <a:cubicBezTo>
                      <a:pt x="311" y="157"/>
                      <a:pt x="312" y="157"/>
                      <a:pt x="312" y="157"/>
                    </a:cubicBezTo>
                    <a:cubicBezTo>
                      <a:pt x="312" y="157"/>
                      <a:pt x="312" y="159"/>
                      <a:pt x="312" y="159"/>
                    </a:cubicBezTo>
                    <a:cubicBezTo>
                      <a:pt x="312" y="158"/>
                      <a:pt x="313" y="157"/>
                      <a:pt x="313" y="157"/>
                    </a:cubicBezTo>
                    <a:cubicBezTo>
                      <a:pt x="313" y="157"/>
                      <a:pt x="314" y="158"/>
                      <a:pt x="314" y="157"/>
                    </a:cubicBezTo>
                    <a:cubicBezTo>
                      <a:pt x="315" y="158"/>
                      <a:pt x="316" y="161"/>
                      <a:pt x="316" y="161"/>
                    </a:cubicBezTo>
                    <a:cubicBezTo>
                      <a:pt x="316" y="161"/>
                      <a:pt x="317" y="161"/>
                      <a:pt x="317" y="161"/>
                    </a:cubicBezTo>
                    <a:cubicBezTo>
                      <a:pt x="317" y="162"/>
                      <a:pt x="318" y="164"/>
                      <a:pt x="318" y="165"/>
                    </a:cubicBezTo>
                    <a:cubicBezTo>
                      <a:pt x="319" y="165"/>
                      <a:pt x="319" y="164"/>
                      <a:pt x="319" y="164"/>
                    </a:cubicBezTo>
                    <a:cubicBezTo>
                      <a:pt x="319" y="165"/>
                      <a:pt x="319" y="165"/>
                      <a:pt x="319" y="165"/>
                    </a:cubicBezTo>
                    <a:cubicBezTo>
                      <a:pt x="320" y="166"/>
                      <a:pt x="320" y="166"/>
                      <a:pt x="320" y="166"/>
                    </a:cubicBezTo>
                    <a:cubicBezTo>
                      <a:pt x="321" y="165"/>
                      <a:pt x="321" y="166"/>
                      <a:pt x="321" y="165"/>
                    </a:cubicBezTo>
                    <a:cubicBezTo>
                      <a:pt x="321" y="165"/>
                      <a:pt x="321" y="164"/>
                      <a:pt x="321" y="164"/>
                    </a:cubicBezTo>
                    <a:cubicBezTo>
                      <a:pt x="322" y="164"/>
                      <a:pt x="322" y="165"/>
                      <a:pt x="322" y="165"/>
                    </a:cubicBezTo>
                    <a:cubicBezTo>
                      <a:pt x="322" y="165"/>
                      <a:pt x="323" y="165"/>
                      <a:pt x="323" y="165"/>
                    </a:cubicBezTo>
                    <a:cubicBezTo>
                      <a:pt x="323" y="165"/>
                      <a:pt x="324" y="165"/>
                      <a:pt x="324" y="165"/>
                    </a:cubicBezTo>
                    <a:cubicBezTo>
                      <a:pt x="323" y="166"/>
                      <a:pt x="323" y="166"/>
                      <a:pt x="323" y="166"/>
                    </a:cubicBezTo>
                    <a:cubicBezTo>
                      <a:pt x="322" y="166"/>
                      <a:pt x="321" y="167"/>
                      <a:pt x="320" y="167"/>
                    </a:cubicBezTo>
                    <a:cubicBezTo>
                      <a:pt x="320" y="168"/>
                      <a:pt x="320" y="168"/>
                      <a:pt x="320" y="168"/>
                    </a:cubicBezTo>
                    <a:cubicBezTo>
                      <a:pt x="321" y="168"/>
                      <a:pt x="321" y="168"/>
                      <a:pt x="322" y="168"/>
                    </a:cubicBezTo>
                    <a:cubicBezTo>
                      <a:pt x="322" y="168"/>
                      <a:pt x="323" y="169"/>
                      <a:pt x="323" y="169"/>
                    </a:cubicBezTo>
                    <a:cubicBezTo>
                      <a:pt x="324" y="169"/>
                      <a:pt x="324" y="168"/>
                      <a:pt x="325" y="168"/>
                    </a:cubicBezTo>
                    <a:cubicBezTo>
                      <a:pt x="325" y="168"/>
                      <a:pt x="326" y="169"/>
                      <a:pt x="326" y="169"/>
                    </a:cubicBezTo>
                    <a:cubicBezTo>
                      <a:pt x="327" y="169"/>
                      <a:pt x="328" y="169"/>
                      <a:pt x="329" y="169"/>
                    </a:cubicBezTo>
                    <a:cubicBezTo>
                      <a:pt x="329" y="169"/>
                      <a:pt x="329" y="167"/>
                      <a:pt x="330" y="167"/>
                    </a:cubicBezTo>
                    <a:cubicBezTo>
                      <a:pt x="330" y="167"/>
                      <a:pt x="330" y="168"/>
                      <a:pt x="331" y="168"/>
                    </a:cubicBezTo>
                    <a:cubicBezTo>
                      <a:pt x="331" y="168"/>
                      <a:pt x="331" y="168"/>
                      <a:pt x="332" y="168"/>
                    </a:cubicBezTo>
                    <a:cubicBezTo>
                      <a:pt x="333" y="168"/>
                      <a:pt x="334" y="169"/>
                      <a:pt x="336" y="169"/>
                    </a:cubicBezTo>
                    <a:cubicBezTo>
                      <a:pt x="336" y="169"/>
                      <a:pt x="336" y="168"/>
                      <a:pt x="336" y="168"/>
                    </a:cubicBezTo>
                    <a:cubicBezTo>
                      <a:pt x="336" y="168"/>
                      <a:pt x="338" y="169"/>
                      <a:pt x="338" y="169"/>
                    </a:cubicBezTo>
                    <a:cubicBezTo>
                      <a:pt x="339" y="169"/>
                      <a:pt x="340" y="168"/>
                      <a:pt x="341" y="169"/>
                    </a:cubicBezTo>
                    <a:cubicBezTo>
                      <a:pt x="342" y="169"/>
                      <a:pt x="343" y="170"/>
                      <a:pt x="344" y="170"/>
                    </a:cubicBezTo>
                    <a:cubicBezTo>
                      <a:pt x="344" y="170"/>
                      <a:pt x="344" y="169"/>
                      <a:pt x="345" y="170"/>
                    </a:cubicBezTo>
                    <a:cubicBezTo>
                      <a:pt x="345" y="170"/>
                      <a:pt x="346" y="170"/>
                      <a:pt x="347" y="171"/>
                    </a:cubicBezTo>
                    <a:cubicBezTo>
                      <a:pt x="348" y="170"/>
                      <a:pt x="348" y="169"/>
                      <a:pt x="348" y="168"/>
                    </a:cubicBezTo>
                    <a:cubicBezTo>
                      <a:pt x="348" y="168"/>
                      <a:pt x="348" y="168"/>
                      <a:pt x="348" y="168"/>
                    </a:cubicBezTo>
                    <a:cubicBezTo>
                      <a:pt x="349" y="168"/>
                      <a:pt x="348" y="167"/>
                      <a:pt x="348" y="167"/>
                    </a:cubicBezTo>
                    <a:cubicBezTo>
                      <a:pt x="347" y="167"/>
                      <a:pt x="345" y="167"/>
                      <a:pt x="344" y="167"/>
                    </a:cubicBezTo>
                    <a:cubicBezTo>
                      <a:pt x="343" y="166"/>
                      <a:pt x="344" y="166"/>
                      <a:pt x="344" y="165"/>
                    </a:cubicBezTo>
                    <a:cubicBezTo>
                      <a:pt x="343" y="165"/>
                      <a:pt x="343" y="165"/>
                      <a:pt x="343" y="165"/>
                    </a:cubicBezTo>
                    <a:cubicBezTo>
                      <a:pt x="343" y="165"/>
                      <a:pt x="342" y="164"/>
                      <a:pt x="342" y="164"/>
                    </a:cubicBezTo>
                    <a:cubicBezTo>
                      <a:pt x="341" y="163"/>
                      <a:pt x="339" y="164"/>
                      <a:pt x="339" y="164"/>
                    </a:cubicBezTo>
                    <a:cubicBezTo>
                      <a:pt x="339" y="164"/>
                      <a:pt x="339" y="163"/>
                      <a:pt x="339" y="163"/>
                    </a:cubicBezTo>
                    <a:cubicBezTo>
                      <a:pt x="338" y="163"/>
                      <a:pt x="338" y="163"/>
                      <a:pt x="338" y="163"/>
                    </a:cubicBezTo>
                    <a:cubicBezTo>
                      <a:pt x="336" y="162"/>
                      <a:pt x="334" y="160"/>
                      <a:pt x="332" y="159"/>
                    </a:cubicBezTo>
                    <a:cubicBezTo>
                      <a:pt x="332" y="159"/>
                      <a:pt x="332" y="158"/>
                      <a:pt x="332" y="158"/>
                    </a:cubicBezTo>
                    <a:cubicBezTo>
                      <a:pt x="332" y="158"/>
                      <a:pt x="333" y="157"/>
                      <a:pt x="333" y="157"/>
                    </a:cubicBezTo>
                    <a:cubicBezTo>
                      <a:pt x="335" y="157"/>
                      <a:pt x="338" y="159"/>
                      <a:pt x="339" y="159"/>
                    </a:cubicBezTo>
                    <a:cubicBezTo>
                      <a:pt x="339" y="159"/>
                      <a:pt x="339" y="158"/>
                      <a:pt x="339" y="158"/>
                    </a:cubicBezTo>
                    <a:cubicBezTo>
                      <a:pt x="340" y="158"/>
                      <a:pt x="340" y="158"/>
                      <a:pt x="340" y="158"/>
                    </a:cubicBezTo>
                    <a:cubicBezTo>
                      <a:pt x="340" y="158"/>
                      <a:pt x="341" y="160"/>
                      <a:pt x="342" y="160"/>
                    </a:cubicBezTo>
                    <a:cubicBezTo>
                      <a:pt x="343" y="160"/>
                      <a:pt x="343" y="159"/>
                      <a:pt x="343" y="159"/>
                    </a:cubicBezTo>
                    <a:cubicBezTo>
                      <a:pt x="344" y="159"/>
                      <a:pt x="345" y="159"/>
                      <a:pt x="347" y="159"/>
                    </a:cubicBezTo>
                    <a:cubicBezTo>
                      <a:pt x="347" y="159"/>
                      <a:pt x="347" y="160"/>
                      <a:pt x="347" y="160"/>
                    </a:cubicBezTo>
                    <a:cubicBezTo>
                      <a:pt x="348" y="160"/>
                      <a:pt x="348" y="160"/>
                      <a:pt x="348" y="160"/>
                    </a:cubicBezTo>
                    <a:cubicBezTo>
                      <a:pt x="349" y="160"/>
                      <a:pt x="350" y="161"/>
                      <a:pt x="350" y="162"/>
                    </a:cubicBezTo>
                    <a:cubicBezTo>
                      <a:pt x="351" y="162"/>
                      <a:pt x="352" y="162"/>
                      <a:pt x="352" y="162"/>
                    </a:cubicBezTo>
                    <a:cubicBezTo>
                      <a:pt x="352" y="161"/>
                      <a:pt x="352" y="161"/>
                      <a:pt x="352" y="161"/>
                    </a:cubicBezTo>
                    <a:cubicBezTo>
                      <a:pt x="352" y="161"/>
                      <a:pt x="351" y="161"/>
                      <a:pt x="351" y="162"/>
                    </a:cubicBezTo>
                    <a:cubicBezTo>
                      <a:pt x="350" y="161"/>
                      <a:pt x="350" y="160"/>
                      <a:pt x="350" y="159"/>
                    </a:cubicBezTo>
                    <a:cubicBezTo>
                      <a:pt x="349" y="159"/>
                      <a:pt x="349" y="159"/>
                      <a:pt x="348" y="159"/>
                    </a:cubicBezTo>
                    <a:cubicBezTo>
                      <a:pt x="348" y="159"/>
                      <a:pt x="348" y="158"/>
                      <a:pt x="348" y="158"/>
                    </a:cubicBezTo>
                    <a:cubicBezTo>
                      <a:pt x="351" y="158"/>
                      <a:pt x="351" y="159"/>
                      <a:pt x="350" y="156"/>
                    </a:cubicBezTo>
                    <a:cubicBezTo>
                      <a:pt x="350" y="156"/>
                      <a:pt x="349" y="155"/>
                      <a:pt x="350" y="155"/>
                    </a:cubicBezTo>
                    <a:cubicBezTo>
                      <a:pt x="350" y="155"/>
                      <a:pt x="351" y="156"/>
                      <a:pt x="351" y="156"/>
                    </a:cubicBezTo>
                    <a:cubicBezTo>
                      <a:pt x="352" y="156"/>
                      <a:pt x="352" y="155"/>
                      <a:pt x="352" y="155"/>
                    </a:cubicBezTo>
                    <a:cubicBezTo>
                      <a:pt x="351" y="154"/>
                      <a:pt x="351" y="153"/>
                      <a:pt x="350" y="152"/>
                    </a:cubicBezTo>
                    <a:cubicBezTo>
                      <a:pt x="349" y="152"/>
                      <a:pt x="350" y="151"/>
                      <a:pt x="349" y="151"/>
                    </a:cubicBezTo>
                    <a:cubicBezTo>
                      <a:pt x="349" y="151"/>
                      <a:pt x="348" y="152"/>
                      <a:pt x="349" y="152"/>
                    </a:cubicBezTo>
                    <a:cubicBezTo>
                      <a:pt x="349" y="152"/>
                      <a:pt x="349" y="153"/>
                      <a:pt x="350" y="153"/>
                    </a:cubicBezTo>
                    <a:cubicBezTo>
                      <a:pt x="350" y="153"/>
                      <a:pt x="350" y="153"/>
                      <a:pt x="349" y="153"/>
                    </a:cubicBezTo>
                    <a:cubicBezTo>
                      <a:pt x="348" y="153"/>
                      <a:pt x="349" y="152"/>
                      <a:pt x="348" y="152"/>
                    </a:cubicBezTo>
                    <a:cubicBezTo>
                      <a:pt x="348" y="152"/>
                      <a:pt x="347" y="152"/>
                      <a:pt x="347" y="152"/>
                    </a:cubicBezTo>
                    <a:cubicBezTo>
                      <a:pt x="347" y="152"/>
                      <a:pt x="347" y="151"/>
                      <a:pt x="347" y="151"/>
                    </a:cubicBezTo>
                    <a:cubicBezTo>
                      <a:pt x="347" y="151"/>
                      <a:pt x="346" y="150"/>
                      <a:pt x="345" y="150"/>
                    </a:cubicBezTo>
                    <a:cubicBezTo>
                      <a:pt x="345" y="150"/>
                      <a:pt x="344" y="150"/>
                      <a:pt x="344" y="150"/>
                    </a:cubicBezTo>
                    <a:cubicBezTo>
                      <a:pt x="343" y="150"/>
                      <a:pt x="344" y="149"/>
                      <a:pt x="343" y="149"/>
                    </a:cubicBezTo>
                    <a:cubicBezTo>
                      <a:pt x="343" y="148"/>
                      <a:pt x="342" y="148"/>
                      <a:pt x="342" y="148"/>
                    </a:cubicBezTo>
                    <a:cubicBezTo>
                      <a:pt x="341" y="147"/>
                      <a:pt x="341" y="146"/>
                      <a:pt x="341" y="145"/>
                    </a:cubicBezTo>
                    <a:cubicBezTo>
                      <a:pt x="338" y="145"/>
                      <a:pt x="338" y="144"/>
                      <a:pt x="337" y="142"/>
                    </a:cubicBezTo>
                    <a:cubicBezTo>
                      <a:pt x="338" y="142"/>
                      <a:pt x="338" y="141"/>
                      <a:pt x="338" y="142"/>
                    </a:cubicBezTo>
                    <a:cubicBezTo>
                      <a:pt x="339" y="143"/>
                      <a:pt x="339" y="143"/>
                      <a:pt x="339" y="143"/>
                    </a:cubicBezTo>
                    <a:cubicBezTo>
                      <a:pt x="339" y="142"/>
                      <a:pt x="340" y="143"/>
                      <a:pt x="341" y="143"/>
                    </a:cubicBezTo>
                    <a:cubicBezTo>
                      <a:pt x="341" y="143"/>
                      <a:pt x="340" y="142"/>
                      <a:pt x="341" y="142"/>
                    </a:cubicBezTo>
                    <a:cubicBezTo>
                      <a:pt x="341" y="142"/>
                      <a:pt x="340" y="141"/>
                      <a:pt x="340" y="141"/>
                    </a:cubicBezTo>
                    <a:cubicBezTo>
                      <a:pt x="340" y="141"/>
                      <a:pt x="340" y="141"/>
                      <a:pt x="340" y="141"/>
                    </a:cubicBezTo>
                    <a:cubicBezTo>
                      <a:pt x="339" y="140"/>
                      <a:pt x="339" y="139"/>
                      <a:pt x="338" y="138"/>
                    </a:cubicBezTo>
                    <a:cubicBezTo>
                      <a:pt x="339" y="138"/>
                      <a:pt x="339" y="138"/>
                      <a:pt x="339" y="138"/>
                    </a:cubicBezTo>
                    <a:cubicBezTo>
                      <a:pt x="340" y="139"/>
                      <a:pt x="340" y="139"/>
                      <a:pt x="340" y="1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41" y="139"/>
                      <a:pt x="341" y="139"/>
                      <a:pt x="341" y="139"/>
                    </a:cubicBezTo>
                    <a:cubicBezTo>
                      <a:pt x="341" y="139"/>
                      <a:pt x="341" y="138"/>
                      <a:pt x="341" y="138"/>
                    </a:cubicBezTo>
                    <a:cubicBezTo>
                      <a:pt x="341" y="137"/>
                      <a:pt x="340" y="137"/>
                      <a:pt x="341" y="137"/>
                    </a:cubicBezTo>
                    <a:cubicBezTo>
                      <a:pt x="342" y="138"/>
                      <a:pt x="342" y="138"/>
                      <a:pt x="342" y="138"/>
                    </a:cubicBezTo>
                    <a:cubicBezTo>
                      <a:pt x="342" y="138"/>
                      <a:pt x="342" y="137"/>
                      <a:pt x="343" y="137"/>
                    </a:cubicBezTo>
                    <a:cubicBezTo>
                      <a:pt x="343" y="137"/>
                      <a:pt x="342" y="138"/>
                      <a:pt x="343" y="139"/>
                    </a:cubicBezTo>
                    <a:cubicBezTo>
                      <a:pt x="343" y="139"/>
                      <a:pt x="343" y="139"/>
                      <a:pt x="344" y="139"/>
                    </a:cubicBezTo>
                    <a:cubicBezTo>
                      <a:pt x="344" y="140"/>
                      <a:pt x="344" y="141"/>
                      <a:pt x="344" y="141"/>
                    </a:cubicBezTo>
                    <a:cubicBezTo>
                      <a:pt x="345" y="142"/>
                      <a:pt x="345" y="141"/>
                      <a:pt x="346" y="142"/>
                    </a:cubicBezTo>
                    <a:cubicBezTo>
                      <a:pt x="346" y="142"/>
                      <a:pt x="347" y="143"/>
                      <a:pt x="347" y="143"/>
                    </a:cubicBezTo>
                    <a:cubicBezTo>
                      <a:pt x="349" y="143"/>
                      <a:pt x="350" y="142"/>
                      <a:pt x="351" y="142"/>
                    </a:cubicBezTo>
                    <a:cubicBezTo>
                      <a:pt x="351" y="142"/>
                      <a:pt x="351" y="143"/>
                      <a:pt x="350" y="143"/>
                    </a:cubicBezTo>
                    <a:cubicBezTo>
                      <a:pt x="350" y="143"/>
                      <a:pt x="350" y="143"/>
                      <a:pt x="349" y="143"/>
                    </a:cubicBezTo>
                    <a:cubicBezTo>
                      <a:pt x="349" y="144"/>
                      <a:pt x="349" y="144"/>
                      <a:pt x="349" y="144"/>
                    </a:cubicBezTo>
                    <a:cubicBezTo>
                      <a:pt x="350" y="144"/>
                      <a:pt x="351" y="144"/>
                      <a:pt x="351" y="144"/>
                    </a:cubicBezTo>
                    <a:cubicBezTo>
                      <a:pt x="351" y="145"/>
                      <a:pt x="351" y="145"/>
                      <a:pt x="351" y="145"/>
                    </a:cubicBezTo>
                    <a:cubicBezTo>
                      <a:pt x="351" y="145"/>
                      <a:pt x="352" y="145"/>
                      <a:pt x="352" y="145"/>
                    </a:cubicBezTo>
                    <a:cubicBezTo>
                      <a:pt x="352" y="145"/>
                      <a:pt x="353" y="144"/>
                      <a:pt x="353" y="144"/>
                    </a:cubicBezTo>
                    <a:cubicBezTo>
                      <a:pt x="353" y="145"/>
                      <a:pt x="353" y="146"/>
                      <a:pt x="352" y="146"/>
                    </a:cubicBezTo>
                    <a:cubicBezTo>
                      <a:pt x="352" y="146"/>
                      <a:pt x="352" y="146"/>
                      <a:pt x="352" y="147"/>
                    </a:cubicBezTo>
                    <a:cubicBezTo>
                      <a:pt x="353" y="146"/>
                      <a:pt x="358" y="145"/>
                      <a:pt x="355" y="147"/>
                    </a:cubicBezTo>
                    <a:cubicBezTo>
                      <a:pt x="353" y="148"/>
                      <a:pt x="354" y="148"/>
                      <a:pt x="355" y="148"/>
                    </a:cubicBezTo>
                    <a:cubicBezTo>
                      <a:pt x="355" y="148"/>
                      <a:pt x="355" y="148"/>
                      <a:pt x="356" y="147"/>
                    </a:cubicBezTo>
                    <a:cubicBezTo>
                      <a:pt x="356" y="148"/>
                      <a:pt x="356" y="148"/>
                      <a:pt x="356" y="148"/>
                    </a:cubicBezTo>
                    <a:cubicBezTo>
                      <a:pt x="357" y="149"/>
                      <a:pt x="357" y="149"/>
                      <a:pt x="357" y="149"/>
                    </a:cubicBezTo>
                    <a:cubicBezTo>
                      <a:pt x="358" y="150"/>
                      <a:pt x="358" y="149"/>
                      <a:pt x="358" y="14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61" y="150"/>
                      <a:pt x="359" y="150"/>
                      <a:pt x="360" y="149"/>
                    </a:cubicBezTo>
                    <a:cubicBezTo>
                      <a:pt x="362" y="148"/>
                      <a:pt x="360" y="148"/>
                      <a:pt x="360" y="147"/>
                    </a:cubicBezTo>
                    <a:cubicBezTo>
                      <a:pt x="360" y="146"/>
                      <a:pt x="360" y="146"/>
                      <a:pt x="360" y="146"/>
                    </a:cubicBezTo>
                    <a:cubicBezTo>
                      <a:pt x="360" y="145"/>
                      <a:pt x="359" y="145"/>
                      <a:pt x="359" y="145"/>
                    </a:cubicBezTo>
                    <a:cubicBezTo>
                      <a:pt x="359" y="145"/>
                      <a:pt x="360" y="143"/>
                      <a:pt x="360" y="144"/>
                    </a:cubicBezTo>
                    <a:cubicBezTo>
                      <a:pt x="360" y="144"/>
                      <a:pt x="360" y="144"/>
                      <a:pt x="360" y="145"/>
                    </a:cubicBezTo>
                    <a:cubicBezTo>
                      <a:pt x="360" y="145"/>
                      <a:pt x="363" y="144"/>
                      <a:pt x="362" y="144"/>
                    </a:cubicBezTo>
                    <a:cubicBezTo>
                      <a:pt x="362" y="144"/>
                      <a:pt x="363" y="144"/>
                      <a:pt x="363" y="145"/>
                    </a:cubicBezTo>
                    <a:cubicBezTo>
                      <a:pt x="363" y="144"/>
                      <a:pt x="364" y="144"/>
                      <a:pt x="363" y="144"/>
                    </a:cubicBezTo>
                    <a:cubicBezTo>
                      <a:pt x="363" y="143"/>
                      <a:pt x="363" y="143"/>
                      <a:pt x="362" y="143"/>
                    </a:cubicBezTo>
                    <a:cubicBezTo>
                      <a:pt x="362" y="143"/>
                      <a:pt x="362" y="143"/>
                      <a:pt x="362" y="143"/>
                    </a:cubicBezTo>
                    <a:cubicBezTo>
                      <a:pt x="361" y="142"/>
                      <a:pt x="363" y="142"/>
                      <a:pt x="363" y="142"/>
                    </a:cubicBezTo>
                    <a:cubicBezTo>
                      <a:pt x="363" y="142"/>
                      <a:pt x="363" y="142"/>
                      <a:pt x="363" y="142"/>
                    </a:cubicBezTo>
                    <a:cubicBezTo>
                      <a:pt x="363" y="142"/>
                      <a:pt x="363" y="142"/>
                      <a:pt x="363" y="141"/>
                    </a:cubicBezTo>
                    <a:cubicBezTo>
                      <a:pt x="363" y="141"/>
                      <a:pt x="363" y="140"/>
                      <a:pt x="363" y="140"/>
                    </a:cubicBezTo>
                    <a:cubicBezTo>
                      <a:pt x="363" y="140"/>
                      <a:pt x="364" y="140"/>
                      <a:pt x="365" y="140"/>
                    </a:cubicBezTo>
                    <a:cubicBezTo>
                      <a:pt x="365" y="140"/>
                      <a:pt x="366" y="138"/>
                      <a:pt x="364" y="139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365" y="138"/>
                      <a:pt x="366" y="138"/>
                      <a:pt x="366" y="138"/>
                    </a:cubicBezTo>
                    <a:cubicBezTo>
                      <a:pt x="367" y="139"/>
                      <a:pt x="367" y="139"/>
                      <a:pt x="367" y="139"/>
                    </a:cubicBezTo>
                    <a:cubicBezTo>
                      <a:pt x="367" y="139"/>
                      <a:pt x="368" y="139"/>
                      <a:pt x="368" y="139"/>
                    </a:cubicBezTo>
                    <a:cubicBezTo>
                      <a:pt x="368" y="139"/>
                      <a:pt x="369" y="139"/>
                      <a:pt x="369" y="139"/>
                    </a:cubicBezTo>
                    <a:cubicBezTo>
                      <a:pt x="367" y="138"/>
                      <a:pt x="369" y="138"/>
                      <a:pt x="368" y="137"/>
                    </a:cubicBezTo>
                    <a:cubicBezTo>
                      <a:pt x="368" y="136"/>
                      <a:pt x="368" y="136"/>
                      <a:pt x="368" y="136"/>
                    </a:cubicBezTo>
                    <a:cubicBezTo>
                      <a:pt x="368" y="136"/>
                      <a:pt x="368" y="136"/>
                      <a:pt x="369" y="136"/>
                    </a:cubicBezTo>
                    <a:cubicBezTo>
                      <a:pt x="368" y="137"/>
                      <a:pt x="370" y="137"/>
                      <a:pt x="370" y="137"/>
                    </a:cubicBezTo>
                    <a:cubicBezTo>
                      <a:pt x="370" y="136"/>
                      <a:pt x="369" y="136"/>
                      <a:pt x="370" y="136"/>
                    </a:cubicBezTo>
                    <a:cubicBezTo>
                      <a:pt x="370" y="135"/>
                      <a:pt x="370" y="135"/>
                      <a:pt x="370" y="135"/>
                    </a:cubicBezTo>
                    <a:cubicBezTo>
                      <a:pt x="369" y="135"/>
                      <a:pt x="369" y="135"/>
                      <a:pt x="369" y="135"/>
                    </a:cubicBezTo>
                    <a:cubicBezTo>
                      <a:pt x="369" y="134"/>
                      <a:pt x="369" y="133"/>
                      <a:pt x="368" y="133"/>
                    </a:cubicBezTo>
                    <a:cubicBezTo>
                      <a:pt x="368" y="132"/>
                      <a:pt x="367" y="132"/>
                      <a:pt x="366" y="132"/>
                    </a:cubicBezTo>
                    <a:cubicBezTo>
                      <a:pt x="366" y="132"/>
                      <a:pt x="366" y="131"/>
                      <a:pt x="366" y="131"/>
                    </a:cubicBezTo>
                    <a:cubicBezTo>
                      <a:pt x="365" y="131"/>
                      <a:pt x="366" y="133"/>
                      <a:pt x="366" y="134"/>
                    </a:cubicBezTo>
                    <a:cubicBezTo>
                      <a:pt x="365" y="134"/>
                      <a:pt x="365" y="133"/>
                      <a:pt x="365" y="133"/>
                    </a:cubicBezTo>
                    <a:cubicBezTo>
                      <a:pt x="365" y="133"/>
                      <a:pt x="364" y="134"/>
                      <a:pt x="363" y="134"/>
                    </a:cubicBezTo>
                    <a:cubicBezTo>
                      <a:pt x="363" y="133"/>
                      <a:pt x="363" y="133"/>
                      <a:pt x="363" y="133"/>
                    </a:cubicBezTo>
                    <a:cubicBezTo>
                      <a:pt x="363" y="133"/>
                      <a:pt x="363" y="133"/>
                      <a:pt x="363" y="133"/>
                    </a:cubicBezTo>
                    <a:cubicBezTo>
                      <a:pt x="364" y="133"/>
                      <a:pt x="362" y="134"/>
                      <a:pt x="362" y="134"/>
                    </a:cubicBezTo>
                    <a:cubicBezTo>
                      <a:pt x="362" y="134"/>
                      <a:pt x="362" y="135"/>
                      <a:pt x="362" y="135"/>
                    </a:cubicBezTo>
                    <a:cubicBezTo>
                      <a:pt x="362" y="135"/>
                      <a:pt x="361" y="135"/>
                      <a:pt x="361" y="135"/>
                    </a:cubicBezTo>
                    <a:cubicBezTo>
                      <a:pt x="361" y="135"/>
                      <a:pt x="361" y="134"/>
                      <a:pt x="361" y="133"/>
                    </a:cubicBezTo>
                    <a:cubicBezTo>
                      <a:pt x="361" y="133"/>
                      <a:pt x="362" y="132"/>
                      <a:pt x="362" y="132"/>
                    </a:cubicBezTo>
                    <a:cubicBezTo>
                      <a:pt x="362" y="132"/>
                      <a:pt x="362" y="131"/>
                      <a:pt x="362" y="132"/>
                    </a:cubicBezTo>
                    <a:cubicBezTo>
                      <a:pt x="362" y="132"/>
                      <a:pt x="362" y="132"/>
                      <a:pt x="362" y="132"/>
                    </a:cubicBezTo>
                    <a:cubicBezTo>
                      <a:pt x="361" y="132"/>
                      <a:pt x="361" y="132"/>
                      <a:pt x="360" y="131"/>
                    </a:cubicBezTo>
                    <a:cubicBezTo>
                      <a:pt x="360" y="132"/>
                      <a:pt x="360" y="132"/>
                      <a:pt x="360" y="132"/>
                    </a:cubicBezTo>
                    <a:cubicBezTo>
                      <a:pt x="360" y="132"/>
                      <a:pt x="360" y="132"/>
                      <a:pt x="360" y="132"/>
                    </a:cubicBezTo>
                    <a:cubicBezTo>
                      <a:pt x="360" y="133"/>
                      <a:pt x="360" y="133"/>
                      <a:pt x="360" y="134"/>
                    </a:cubicBezTo>
                    <a:cubicBezTo>
                      <a:pt x="357" y="132"/>
                      <a:pt x="359" y="133"/>
                      <a:pt x="356" y="133"/>
                    </a:cubicBezTo>
                    <a:cubicBezTo>
                      <a:pt x="356" y="132"/>
                      <a:pt x="356" y="132"/>
                      <a:pt x="356" y="132"/>
                    </a:cubicBezTo>
                    <a:cubicBezTo>
                      <a:pt x="355" y="132"/>
                      <a:pt x="355" y="133"/>
                      <a:pt x="355" y="133"/>
                    </a:cubicBezTo>
                    <a:cubicBezTo>
                      <a:pt x="354" y="132"/>
                      <a:pt x="354" y="132"/>
                      <a:pt x="354" y="132"/>
                    </a:cubicBezTo>
                    <a:cubicBezTo>
                      <a:pt x="355" y="132"/>
                      <a:pt x="356" y="132"/>
                      <a:pt x="356" y="131"/>
                    </a:cubicBezTo>
                    <a:cubicBezTo>
                      <a:pt x="356" y="131"/>
                      <a:pt x="355" y="131"/>
                      <a:pt x="355" y="131"/>
                    </a:cubicBezTo>
                    <a:cubicBezTo>
                      <a:pt x="355" y="131"/>
                      <a:pt x="356" y="130"/>
                      <a:pt x="356" y="130"/>
                    </a:cubicBezTo>
                    <a:cubicBezTo>
                      <a:pt x="354" y="129"/>
                      <a:pt x="354" y="129"/>
                      <a:pt x="353" y="128"/>
                    </a:cubicBezTo>
                    <a:cubicBezTo>
                      <a:pt x="353" y="129"/>
                      <a:pt x="353" y="129"/>
                      <a:pt x="353" y="130"/>
                    </a:cubicBezTo>
                    <a:cubicBezTo>
                      <a:pt x="353" y="130"/>
                      <a:pt x="351" y="130"/>
                      <a:pt x="351" y="130"/>
                    </a:cubicBezTo>
                    <a:cubicBezTo>
                      <a:pt x="351" y="130"/>
                      <a:pt x="352" y="127"/>
                      <a:pt x="352" y="127"/>
                    </a:cubicBezTo>
                    <a:cubicBezTo>
                      <a:pt x="352" y="127"/>
                      <a:pt x="352" y="126"/>
                      <a:pt x="351" y="126"/>
                    </a:cubicBezTo>
                    <a:cubicBezTo>
                      <a:pt x="351" y="126"/>
                      <a:pt x="350" y="128"/>
                      <a:pt x="350" y="128"/>
                    </a:cubicBezTo>
                    <a:cubicBezTo>
                      <a:pt x="350" y="128"/>
                      <a:pt x="350" y="128"/>
                      <a:pt x="350" y="129"/>
                    </a:cubicBezTo>
                    <a:cubicBezTo>
                      <a:pt x="350" y="129"/>
                      <a:pt x="349" y="129"/>
                      <a:pt x="349" y="129"/>
                    </a:cubicBezTo>
                    <a:cubicBezTo>
                      <a:pt x="349" y="129"/>
                      <a:pt x="349" y="128"/>
                      <a:pt x="349" y="128"/>
                    </a:cubicBezTo>
                    <a:cubicBezTo>
                      <a:pt x="349" y="128"/>
                      <a:pt x="348" y="127"/>
                      <a:pt x="348" y="127"/>
                    </a:cubicBezTo>
                    <a:cubicBezTo>
                      <a:pt x="348" y="128"/>
                      <a:pt x="348" y="128"/>
                      <a:pt x="348" y="128"/>
                    </a:cubicBezTo>
                    <a:cubicBezTo>
                      <a:pt x="348" y="128"/>
                      <a:pt x="347" y="129"/>
                      <a:pt x="347" y="129"/>
                    </a:cubicBezTo>
                    <a:cubicBezTo>
                      <a:pt x="347" y="129"/>
                      <a:pt x="347" y="129"/>
                      <a:pt x="347" y="128"/>
                    </a:cubicBezTo>
                    <a:cubicBezTo>
                      <a:pt x="346" y="128"/>
                      <a:pt x="346" y="128"/>
                      <a:pt x="346" y="128"/>
                    </a:cubicBezTo>
                    <a:cubicBezTo>
                      <a:pt x="346" y="129"/>
                      <a:pt x="346" y="129"/>
                      <a:pt x="345" y="130"/>
                    </a:cubicBezTo>
                    <a:cubicBezTo>
                      <a:pt x="345" y="130"/>
                      <a:pt x="345" y="130"/>
                      <a:pt x="344" y="130"/>
                    </a:cubicBezTo>
                    <a:cubicBezTo>
                      <a:pt x="345" y="129"/>
                      <a:pt x="345" y="128"/>
                      <a:pt x="345" y="127"/>
                    </a:cubicBezTo>
                    <a:cubicBezTo>
                      <a:pt x="346" y="127"/>
                      <a:pt x="345" y="127"/>
                      <a:pt x="344" y="127"/>
                    </a:cubicBezTo>
                    <a:cubicBezTo>
                      <a:pt x="344" y="127"/>
                      <a:pt x="345" y="127"/>
                      <a:pt x="344" y="128"/>
                    </a:cubicBezTo>
                    <a:cubicBezTo>
                      <a:pt x="344" y="128"/>
                      <a:pt x="344" y="127"/>
                      <a:pt x="344" y="127"/>
                    </a:cubicBezTo>
                    <a:cubicBezTo>
                      <a:pt x="344" y="126"/>
                      <a:pt x="343" y="127"/>
                      <a:pt x="343" y="127"/>
                    </a:cubicBezTo>
                    <a:cubicBezTo>
                      <a:pt x="343" y="127"/>
                      <a:pt x="343" y="126"/>
                      <a:pt x="343" y="126"/>
                    </a:cubicBezTo>
                    <a:cubicBezTo>
                      <a:pt x="342" y="126"/>
                      <a:pt x="341" y="126"/>
                      <a:pt x="341" y="126"/>
                    </a:cubicBezTo>
                    <a:cubicBezTo>
                      <a:pt x="343" y="124"/>
                      <a:pt x="342" y="125"/>
                      <a:pt x="341" y="124"/>
                    </a:cubicBezTo>
                    <a:cubicBezTo>
                      <a:pt x="340" y="124"/>
                      <a:pt x="340" y="125"/>
                      <a:pt x="340" y="125"/>
                    </a:cubicBezTo>
                    <a:cubicBezTo>
                      <a:pt x="340" y="124"/>
                      <a:pt x="340" y="124"/>
                      <a:pt x="340" y="123"/>
                    </a:cubicBezTo>
                    <a:cubicBezTo>
                      <a:pt x="339" y="123"/>
                      <a:pt x="337" y="123"/>
                      <a:pt x="336" y="123"/>
                    </a:cubicBezTo>
                    <a:cubicBezTo>
                      <a:pt x="335" y="123"/>
                      <a:pt x="336" y="122"/>
                      <a:pt x="336" y="122"/>
                    </a:cubicBezTo>
                    <a:cubicBezTo>
                      <a:pt x="335" y="121"/>
                      <a:pt x="335" y="122"/>
                      <a:pt x="334" y="122"/>
                    </a:cubicBezTo>
                    <a:cubicBezTo>
                      <a:pt x="334" y="121"/>
                      <a:pt x="334" y="121"/>
                      <a:pt x="334" y="121"/>
                    </a:cubicBezTo>
                    <a:cubicBezTo>
                      <a:pt x="335" y="121"/>
                      <a:pt x="337" y="121"/>
                      <a:pt x="338" y="121"/>
                    </a:cubicBezTo>
                    <a:cubicBezTo>
                      <a:pt x="338" y="120"/>
                      <a:pt x="338" y="120"/>
                      <a:pt x="338" y="120"/>
                    </a:cubicBezTo>
                    <a:cubicBezTo>
                      <a:pt x="338" y="119"/>
                      <a:pt x="339" y="119"/>
                      <a:pt x="339" y="119"/>
                    </a:cubicBezTo>
                    <a:cubicBezTo>
                      <a:pt x="339" y="119"/>
                      <a:pt x="339" y="119"/>
                      <a:pt x="339" y="119"/>
                    </a:cubicBezTo>
                    <a:cubicBezTo>
                      <a:pt x="339" y="118"/>
                      <a:pt x="337" y="118"/>
                      <a:pt x="337" y="117"/>
                    </a:cubicBezTo>
                    <a:cubicBezTo>
                      <a:pt x="337" y="116"/>
                      <a:pt x="337" y="116"/>
                      <a:pt x="337" y="116"/>
                    </a:cubicBezTo>
                    <a:cubicBezTo>
                      <a:pt x="336" y="116"/>
                      <a:pt x="336" y="116"/>
                      <a:pt x="337" y="116"/>
                    </a:cubicBezTo>
                    <a:cubicBezTo>
                      <a:pt x="338" y="117"/>
                      <a:pt x="338" y="117"/>
                      <a:pt x="338" y="117"/>
                    </a:cubicBezTo>
                    <a:cubicBezTo>
                      <a:pt x="339" y="117"/>
                      <a:pt x="340" y="117"/>
                      <a:pt x="341" y="117"/>
                    </a:cubicBezTo>
                    <a:cubicBezTo>
                      <a:pt x="344" y="116"/>
                      <a:pt x="339" y="114"/>
                      <a:pt x="338" y="114"/>
                    </a:cubicBezTo>
                    <a:cubicBezTo>
                      <a:pt x="337" y="114"/>
                      <a:pt x="336" y="115"/>
                      <a:pt x="336" y="115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6" y="114"/>
                      <a:pt x="334" y="113"/>
                      <a:pt x="334" y="113"/>
                    </a:cubicBezTo>
                    <a:cubicBezTo>
                      <a:pt x="335" y="113"/>
                      <a:pt x="336" y="113"/>
                      <a:pt x="337" y="113"/>
                    </a:cubicBezTo>
                    <a:cubicBezTo>
                      <a:pt x="337" y="113"/>
                      <a:pt x="337" y="112"/>
                      <a:pt x="338" y="112"/>
                    </a:cubicBezTo>
                    <a:cubicBezTo>
                      <a:pt x="338" y="111"/>
                      <a:pt x="339" y="112"/>
                      <a:pt x="339" y="112"/>
                    </a:cubicBezTo>
                    <a:cubicBezTo>
                      <a:pt x="340" y="111"/>
                      <a:pt x="340" y="110"/>
                      <a:pt x="340" y="109"/>
                    </a:cubicBezTo>
                    <a:cubicBezTo>
                      <a:pt x="340" y="109"/>
                      <a:pt x="339" y="108"/>
                      <a:pt x="338" y="108"/>
                    </a:cubicBezTo>
                    <a:cubicBezTo>
                      <a:pt x="338" y="108"/>
                      <a:pt x="338" y="107"/>
                      <a:pt x="338" y="107"/>
                    </a:cubicBezTo>
                    <a:cubicBezTo>
                      <a:pt x="338" y="107"/>
                      <a:pt x="336" y="107"/>
                      <a:pt x="337" y="107"/>
                    </a:cubicBezTo>
                    <a:cubicBezTo>
                      <a:pt x="337" y="108"/>
                      <a:pt x="335" y="110"/>
                      <a:pt x="335" y="110"/>
                    </a:cubicBezTo>
                    <a:cubicBezTo>
                      <a:pt x="333" y="110"/>
                      <a:pt x="335" y="109"/>
                      <a:pt x="334" y="108"/>
                    </a:cubicBezTo>
                    <a:cubicBezTo>
                      <a:pt x="333" y="108"/>
                      <a:pt x="332" y="108"/>
                      <a:pt x="332" y="108"/>
                    </a:cubicBezTo>
                    <a:cubicBezTo>
                      <a:pt x="332" y="108"/>
                      <a:pt x="332" y="108"/>
                      <a:pt x="332" y="108"/>
                    </a:cubicBezTo>
                    <a:cubicBezTo>
                      <a:pt x="333" y="108"/>
                      <a:pt x="333" y="108"/>
                      <a:pt x="333" y="107"/>
                    </a:cubicBezTo>
                    <a:cubicBezTo>
                      <a:pt x="334" y="107"/>
                      <a:pt x="334" y="107"/>
                      <a:pt x="334" y="107"/>
                    </a:cubicBezTo>
                    <a:cubicBezTo>
                      <a:pt x="334" y="106"/>
                      <a:pt x="335" y="107"/>
                      <a:pt x="336" y="107"/>
                    </a:cubicBezTo>
                    <a:cubicBezTo>
                      <a:pt x="335" y="107"/>
                      <a:pt x="335" y="106"/>
                      <a:pt x="335" y="106"/>
                    </a:cubicBezTo>
                    <a:cubicBezTo>
                      <a:pt x="335" y="105"/>
                      <a:pt x="334" y="106"/>
                      <a:pt x="333" y="106"/>
                    </a:cubicBezTo>
                    <a:cubicBezTo>
                      <a:pt x="333" y="105"/>
                      <a:pt x="332" y="104"/>
                      <a:pt x="332" y="104"/>
                    </a:cubicBezTo>
                    <a:cubicBezTo>
                      <a:pt x="331" y="104"/>
                      <a:pt x="331" y="104"/>
                      <a:pt x="330" y="104"/>
                    </a:cubicBezTo>
                    <a:cubicBezTo>
                      <a:pt x="330" y="104"/>
                      <a:pt x="329" y="105"/>
                      <a:pt x="329" y="105"/>
                    </a:cubicBezTo>
                    <a:cubicBezTo>
                      <a:pt x="328" y="105"/>
                      <a:pt x="328" y="105"/>
                      <a:pt x="329" y="105"/>
                    </a:cubicBezTo>
                    <a:cubicBezTo>
                      <a:pt x="329" y="105"/>
                      <a:pt x="329" y="104"/>
                      <a:pt x="329" y="104"/>
                    </a:cubicBezTo>
                    <a:cubicBezTo>
                      <a:pt x="328" y="104"/>
                      <a:pt x="326" y="103"/>
                      <a:pt x="326" y="105"/>
                    </a:cubicBezTo>
                    <a:cubicBezTo>
                      <a:pt x="326" y="106"/>
                      <a:pt x="326" y="106"/>
                      <a:pt x="326" y="106"/>
                    </a:cubicBezTo>
                    <a:cubicBezTo>
                      <a:pt x="325" y="106"/>
                      <a:pt x="325" y="106"/>
                      <a:pt x="325" y="106"/>
                    </a:cubicBezTo>
                    <a:cubicBezTo>
                      <a:pt x="325" y="105"/>
                      <a:pt x="325" y="104"/>
                      <a:pt x="325" y="104"/>
                    </a:cubicBezTo>
                    <a:cubicBezTo>
                      <a:pt x="325" y="104"/>
                      <a:pt x="326" y="104"/>
                      <a:pt x="326" y="104"/>
                    </a:cubicBezTo>
                    <a:cubicBezTo>
                      <a:pt x="326" y="104"/>
                      <a:pt x="327" y="103"/>
                      <a:pt x="327" y="103"/>
                    </a:cubicBezTo>
                    <a:cubicBezTo>
                      <a:pt x="327" y="102"/>
                      <a:pt x="327" y="102"/>
                      <a:pt x="327" y="102"/>
                    </a:cubicBezTo>
                    <a:cubicBezTo>
                      <a:pt x="327" y="102"/>
                      <a:pt x="326" y="102"/>
                      <a:pt x="326" y="102"/>
                    </a:cubicBezTo>
                    <a:cubicBezTo>
                      <a:pt x="326" y="102"/>
                      <a:pt x="325" y="102"/>
                      <a:pt x="325" y="102"/>
                    </a:cubicBezTo>
                    <a:cubicBezTo>
                      <a:pt x="325" y="102"/>
                      <a:pt x="325" y="102"/>
                      <a:pt x="325" y="101"/>
                    </a:cubicBezTo>
                    <a:cubicBezTo>
                      <a:pt x="325" y="101"/>
                      <a:pt x="324" y="102"/>
                      <a:pt x="324" y="102"/>
                    </a:cubicBezTo>
                    <a:cubicBezTo>
                      <a:pt x="324" y="102"/>
                      <a:pt x="324" y="102"/>
                      <a:pt x="324" y="102"/>
                    </a:cubicBezTo>
                    <a:cubicBezTo>
                      <a:pt x="324" y="102"/>
                      <a:pt x="324" y="103"/>
                      <a:pt x="324" y="103"/>
                    </a:cubicBezTo>
                    <a:cubicBezTo>
                      <a:pt x="324" y="103"/>
                      <a:pt x="323" y="103"/>
                      <a:pt x="323" y="103"/>
                    </a:cubicBezTo>
                    <a:cubicBezTo>
                      <a:pt x="321" y="103"/>
                      <a:pt x="321" y="103"/>
                      <a:pt x="322" y="102"/>
                    </a:cubicBezTo>
                    <a:cubicBezTo>
                      <a:pt x="323" y="102"/>
                      <a:pt x="323" y="102"/>
                      <a:pt x="324" y="101"/>
                    </a:cubicBezTo>
                    <a:cubicBezTo>
                      <a:pt x="324" y="101"/>
                      <a:pt x="324" y="100"/>
                      <a:pt x="323" y="101"/>
                    </a:cubicBezTo>
                    <a:cubicBezTo>
                      <a:pt x="323" y="101"/>
                      <a:pt x="321" y="101"/>
                      <a:pt x="321" y="100"/>
                    </a:cubicBezTo>
                    <a:cubicBezTo>
                      <a:pt x="321" y="100"/>
                      <a:pt x="320" y="99"/>
                      <a:pt x="320" y="99"/>
                    </a:cubicBezTo>
                    <a:cubicBezTo>
                      <a:pt x="320" y="99"/>
                      <a:pt x="320" y="98"/>
                      <a:pt x="319" y="98"/>
                    </a:cubicBezTo>
                    <a:cubicBezTo>
                      <a:pt x="317" y="98"/>
                      <a:pt x="318" y="100"/>
                      <a:pt x="318" y="101"/>
                    </a:cubicBezTo>
                    <a:cubicBezTo>
                      <a:pt x="317" y="102"/>
                      <a:pt x="317" y="102"/>
                      <a:pt x="317" y="102"/>
                    </a:cubicBezTo>
                    <a:cubicBezTo>
                      <a:pt x="317" y="102"/>
                      <a:pt x="317" y="101"/>
                      <a:pt x="317" y="101"/>
                    </a:cubicBezTo>
                    <a:cubicBezTo>
                      <a:pt x="316" y="101"/>
                      <a:pt x="317" y="100"/>
                      <a:pt x="316" y="100"/>
                    </a:cubicBezTo>
                    <a:cubicBezTo>
                      <a:pt x="316" y="100"/>
                      <a:pt x="315" y="101"/>
                      <a:pt x="315" y="101"/>
                    </a:cubicBezTo>
                    <a:cubicBezTo>
                      <a:pt x="314" y="100"/>
                      <a:pt x="314" y="96"/>
                      <a:pt x="313" y="99"/>
                    </a:cubicBezTo>
                    <a:cubicBezTo>
                      <a:pt x="312" y="100"/>
                      <a:pt x="313" y="100"/>
                      <a:pt x="312" y="101"/>
                    </a:cubicBezTo>
                    <a:cubicBezTo>
                      <a:pt x="312" y="101"/>
                      <a:pt x="311" y="101"/>
                      <a:pt x="311" y="101"/>
                    </a:cubicBezTo>
                    <a:cubicBezTo>
                      <a:pt x="312" y="101"/>
                      <a:pt x="311" y="100"/>
                      <a:pt x="311" y="100"/>
                    </a:cubicBezTo>
                    <a:cubicBezTo>
                      <a:pt x="311" y="100"/>
                      <a:pt x="311" y="100"/>
                      <a:pt x="311" y="99"/>
                    </a:cubicBezTo>
                    <a:cubicBezTo>
                      <a:pt x="312" y="100"/>
                      <a:pt x="311" y="99"/>
                      <a:pt x="311" y="99"/>
                    </a:cubicBezTo>
                    <a:cubicBezTo>
                      <a:pt x="311" y="99"/>
                      <a:pt x="310" y="99"/>
                      <a:pt x="310" y="99"/>
                    </a:cubicBezTo>
                    <a:cubicBezTo>
                      <a:pt x="310" y="99"/>
                      <a:pt x="310" y="98"/>
                      <a:pt x="310" y="98"/>
                    </a:cubicBezTo>
                    <a:cubicBezTo>
                      <a:pt x="311" y="98"/>
                      <a:pt x="311" y="97"/>
                      <a:pt x="312" y="97"/>
                    </a:cubicBezTo>
                    <a:cubicBezTo>
                      <a:pt x="312" y="94"/>
                      <a:pt x="312" y="93"/>
                      <a:pt x="309" y="93"/>
                    </a:cubicBezTo>
                    <a:cubicBezTo>
                      <a:pt x="310" y="93"/>
                      <a:pt x="310" y="93"/>
                      <a:pt x="311" y="93"/>
                    </a:cubicBezTo>
                    <a:cubicBezTo>
                      <a:pt x="310" y="93"/>
                      <a:pt x="311" y="92"/>
                      <a:pt x="311" y="92"/>
                    </a:cubicBezTo>
                    <a:cubicBezTo>
                      <a:pt x="310" y="92"/>
                      <a:pt x="310" y="92"/>
                      <a:pt x="310" y="92"/>
                    </a:cubicBezTo>
                    <a:cubicBezTo>
                      <a:pt x="310" y="92"/>
                      <a:pt x="309" y="90"/>
                      <a:pt x="309" y="90"/>
                    </a:cubicBezTo>
                    <a:cubicBezTo>
                      <a:pt x="308" y="90"/>
                      <a:pt x="307" y="90"/>
                      <a:pt x="306" y="90"/>
                    </a:cubicBezTo>
                    <a:cubicBezTo>
                      <a:pt x="306" y="90"/>
                      <a:pt x="305" y="90"/>
                      <a:pt x="305" y="90"/>
                    </a:cubicBezTo>
                    <a:cubicBezTo>
                      <a:pt x="304" y="90"/>
                      <a:pt x="303" y="91"/>
                      <a:pt x="302" y="91"/>
                    </a:cubicBezTo>
                    <a:cubicBezTo>
                      <a:pt x="301" y="91"/>
                      <a:pt x="300" y="90"/>
                      <a:pt x="300" y="90"/>
                    </a:cubicBezTo>
                    <a:close/>
                    <a:moveTo>
                      <a:pt x="251" y="14"/>
                    </a:moveTo>
                    <a:cubicBezTo>
                      <a:pt x="250" y="14"/>
                      <a:pt x="248" y="11"/>
                      <a:pt x="246" y="11"/>
                    </a:cubicBezTo>
                    <a:cubicBezTo>
                      <a:pt x="246" y="11"/>
                      <a:pt x="246" y="11"/>
                      <a:pt x="246" y="11"/>
                    </a:cubicBezTo>
                    <a:cubicBezTo>
                      <a:pt x="245" y="11"/>
                      <a:pt x="244" y="11"/>
                      <a:pt x="243" y="11"/>
                    </a:cubicBezTo>
                    <a:cubicBezTo>
                      <a:pt x="242" y="12"/>
                      <a:pt x="240" y="14"/>
                      <a:pt x="239" y="15"/>
                    </a:cubicBezTo>
                    <a:cubicBezTo>
                      <a:pt x="238" y="14"/>
                      <a:pt x="235" y="13"/>
                      <a:pt x="233" y="13"/>
                    </a:cubicBezTo>
                    <a:cubicBezTo>
                      <a:pt x="233" y="13"/>
                      <a:pt x="232" y="14"/>
                      <a:pt x="231" y="14"/>
                    </a:cubicBezTo>
                    <a:cubicBezTo>
                      <a:pt x="231" y="14"/>
                      <a:pt x="230" y="14"/>
                      <a:pt x="230" y="14"/>
                    </a:cubicBezTo>
                    <a:cubicBezTo>
                      <a:pt x="229" y="14"/>
                      <a:pt x="229" y="16"/>
                      <a:pt x="229" y="16"/>
                    </a:cubicBezTo>
                    <a:cubicBezTo>
                      <a:pt x="231" y="15"/>
                      <a:pt x="233" y="15"/>
                      <a:pt x="235" y="15"/>
                    </a:cubicBezTo>
                    <a:cubicBezTo>
                      <a:pt x="235" y="15"/>
                      <a:pt x="233" y="16"/>
                      <a:pt x="232" y="16"/>
                    </a:cubicBezTo>
                    <a:cubicBezTo>
                      <a:pt x="232" y="16"/>
                      <a:pt x="232" y="17"/>
                      <a:pt x="232" y="17"/>
                    </a:cubicBezTo>
                    <a:cubicBezTo>
                      <a:pt x="234" y="17"/>
                      <a:pt x="236" y="16"/>
                      <a:pt x="238" y="16"/>
                    </a:cubicBezTo>
                    <a:cubicBezTo>
                      <a:pt x="239" y="16"/>
                      <a:pt x="241" y="17"/>
                      <a:pt x="242" y="17"/>
                    </a:cubicBezTo>
                    <a:cubicBezTo>
                      <a:pt x="239" y="17"/>
                      <a:pt x="236" y="18"/>
                      <a:pt x="233" y="19"/>
                    </a:cubicBezTo>
                    <a:cubicBezTo>
                      <a:pt x="233" y="19"/>
                      <a:pt x="233" y="20"/>
                      <a:pt x="233" y="20"/>
                    </a:cubicBezTo>
                    <a:cubicBezTo>
                      <a:pt x="233" y="20"/>
                      <a:pt x="234" y="21"/>
                      <a:pt x="234" y="20"/>
                    </a:cubicBezTo>
                    <a:cubicBezTo>
                      <a:pt x="234" y="20"/>
                      <a:pt x="234" y="20"/>
                      <a:pt x="235" y="19"/>
                    </a:cubicBezTo>
                    <a:cubicBezTo>
                      <a:pt x="238" y="18"/>
                      <a:pt x="242" y="18"/>
                      <a:pt x="246" y="17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4" y="18"/>
                      <a:pt x="244" y="19"/>
                    </a:cubicBezTo>
                    <a:cubicBezTo>
                      <a:pt x="243" y="19"/>
                      <a:pt x="242" y="18"/>
                      <a:pt x="241" y="19"/>
                    </a:cubicBezTo>
                    <a:cubicBezTo>
                      <a:pt x="240" y="19"/>
                      <a:pt x="239" y="20"/>
                      <a:pt x="238" y="20"/>
                    </a:cubicBezTo>
                    <a:cubicBezTo>
                      <a:pt x="238" y="20"/>
                      <a:pt x="237" y="20"/>
                      <a:pt x="236" y="20"/>
                    </a:cubicBezTo>
                    <a:cubicBezTo>
                      <a:pt x="236" y="20"/>
                      <a:pt x="235" y="21"/>
                      <a:pt x="234" y="21"/>
                    </a:cubicBezTo>
                    <a:cubicBezTo>
                      <a:pt x="235" y="22"/>
                      <a:pt x="235" y="23"/>
                      <a:pt x="236" y="23"/>
                    </a:cubicBezTo>
                    <a:cubicBezTo>
                      <a:pt x="237" y="23"/>
                      <a:pt x="238" y="22"/>
                      <a:pt x="238" y="22"/>
                    </a:cubicBezTo>
                    <a:cubicBezTo>
                      <a:pt x="240" y="21"/>
                      <a:pt x="243" y="22"/>
                      <a:pt x="244" y="22"/>
                    </a:cubicBezTo>
                    <a:cubicBezTo>
                      <a:pt x="246" y="22"/>
                      <a:pt x="246" y="22"/>
                      <a:pt x="246" y="22"/>
                    </a:cubicBezTo>
                    <a:cubicBezTo>
                      <a:pt x="246" y="22"/>
                      <a:pt x="246" y="22"/>
                      <a:pt x="247" y="22"/>
                    </a:cubicBezTo>
                    <a:cubicBezTo>
                      <a:pt x="248" y="22"/>
                      <a:pt x="247" y="21"/>
                      <a:pt x="248" y="21"/>
                    </a:cubicBezTo>
                    <a:cubicBezTo>
                      <a:pt x="249" y="21"/>
                      <a:pt x="249" y="22"/>
                      <a:pt x="249" y="22"/>
                    </a:cubicBezTo>
                    <a:cubicBezTo>
                      <a:pt x="250" y="22"/>
                      <a:pt x="250" y="23"/>
                      <a:pt x="251" y="23"/>
                    </a:cubicBezTo>
                    <a:cubicBezTo>
                      <a:pt x="252" y="23"/>
                      <a:pt x="254" y="21"/>
                      <a:pt x="254" y="21"/>
                    </a:cubicBezTo>
                    <a:cubicBezTo>
                      <a:pt x="254" y="21"/>
                      <a:pt x="254" y="23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9" y="23"/>
                      <a:pt x="260" y="23"/>
                    </a:cubicBezTo>
                    <a:cubicBezTo>
                      <a:pt x="260" y="23"/>
                      <a:pt x="261" y="24"/>
                      <a:pt x="261" y="24"/>
                    </a:cubicBezTo>
                    <a:cubicBezTo>
                      <a:pt x="262" y="22"/>
                      <a:pt x="262" y="23"/>
                      <a:pt x="263" y="22"/>
                    </a:cubicBezTo>
                    <a:cubicBezTo>
                      <a:pt x="263" y="21"/>
                      <a:pt x="263" y="20"/>
                      <a:pt x="263" y="20"/>
                    </a:cubicBezTo>
                    <a:cubicBezTo>
                      <a:pt x="264" y="20"/>
                      <a:pt x="264" y="20"/>
                      <a:pt x="264" y="20"/>
                    </a:cubicBezTo>
                    <a:cubicBezTo>
                      <a:pt x="264" y="20"/>
                      <a:pt x="264" y="20"/>
                      <a:pt x="265" y="20"/>
                    </a:cubicBezTo>
                    <a:cubicBezTo>
                      <a:pt x="265" y="20"/>
                      <a:pt x="265" y="20"/>
                      <a:pt x="265" y="20"/>
                    </a:cubicBezTo>
                    <a:cubicBezTo>
                      <a:pt x="265" y="20"/>
                      <a:pt x="265" y="22"/>
                      <a:pt x="265" y="22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9" y="22"/>
                      <a:pt x="273" y="21"/>
                      <a:pt x="276" y="20"/>
                    </a:cubicBezTo>
                    <a:cubicBezTo>
                      <a:pt x="280" y="20"/>
                      <a:pt x="282" y="21"/>
                      <a:pt x="285" y="20"/>
                    </a:cubicBezTo>
                    <a:cubicBezTo>
                      <a:pt x="288" y="20"/>
                      <a:pt x="291" y="19"/>
                      <a:pt x="294" y="18"/>
                    </a:cubicBezTo>
                    <a:cubicBezTo>
                      <a:pt x="294" y="18"/>
                      <a:pt x="294" y="18"/>
                      <a:pt x="294" y="18"/>
                    </a:cubicBezTo>
                    <a:cubicBezTo>
                      <a:pt x="295" y="17"/>
                      <a:pt x="296" y="18"/>
                      <a:pt x="297" y="18"/>
                    </a:cubicBezTo>
                    <a:cubicBezTo>
                      <a:pt x="298" y="18"/>
                      <a:pt x="300" y="17"/>
                      <a:pt x="301" y="17"/>
                    </a:cubicBezTo>
                    <a:cubicBezTo>
                      <a:pt x="301" y="17"/>
                      <a:pt x="300" y="18"/>
                      <a:pt x="299" y="18"/>
                    </a:cubicBezTo>
                    <a:cubicBezTo>
                      <a:pt x="298" y="18"/>
                      <a:pt x="297" y="18"/>
                      <a:pt x="296" y="18"/>
                    </a:cubicBezTo>
                    <a:cubicBezTo>
                      <a:pt x="296" y="18"/>
                      <a:pt x="295" y="19"/>
                      <a:pt x="294" y="19"/>
                    </a:cubicBezTo>
                    <a:cubicBezTo>
                      <a:pt x="294" y="19"/>
                      <a:pt x="295" y="19"/>
                      <a:pt x="295" y="19"/>
                    </a:cubicBezTo>
                    <a:cubicBezTo>
                      <a:pt x="296" y="20"/>
                      <a:pt x="298" y="20"/>
                      <a:pt x="299" y="20"/>
                    </a:cubicBezTo>
                    <a:cubicBezTo>
                      <a:pt x="299" y="20"/>
                      <a:pt x="299" y="20"/>
                      <a:pt x="299" y="20"/>
                    </a:cubicBezTo>
                    <a:cubicBezTo>
                      <a:pt x="298" y="20"/>
                      <a:pt x="295" y="20"/>
                      <a:pt x="294" y="20"/>
                    </a:cubicBezTo>
                    <a:cubicBezTo>
                      <a:pt x="294" y="20"/>
                      <a:pt x="293" y="21"/>
                      <a:pt x="293" y="21"/>
                    </a:cubicBezTo>
                    <a:cubicBezTo>
                      <a:pt x="292" y="22"/>
                      <a:pt x="291" y="21"/>
                      <a:pt x="289" y="22"/>
                    </a:cubicBezTo>
                    <a:cubicBezTo>
                      <a:pt x="284" y="23"/>
                      <a:pt x="295" y="23"/>
                      <a:pt x="296" y="23"/>
                    </a:cubicBezTo>
                    <a:cubicBezTo>
                      <a:pt x="294" y="23"/>
                      <a:pt x="291" y="25"/>
                      <a:pt x="288" y="25"/>
                    </a:cubicBezTo>
                    <a:cubicBezTo>
                      <a:pt x="288" y="25"/>
                      <a:pt x="287" y="24"/>
                      <a:pt x="286" y="24"/>
                    </a:cubicBezTo>
                    <a:cubicBezTo>
                      <a:pt x="286" y="24"/>
                      <a:pt x="286" y="25"/>
                      <a:pt x="286" y="25"/>
                    </a:cubicBezTo>
                    <a:cubicBezTo>
                      <a:pt x="282" y="24"/>
                      <a:pt x="278" y="25"/>
                      <a:pt x="274" y="26"/>
                    </a:cubicBezTo>
                    <a:cubicBezTo>
                      <a:pt x="274" y="26"/>
                      <a:pt x="274" y="26"/>
                      <a:pt x="274" y="27"/>
                    </a:cubicBezTo>
                    <a:cubicBezTo>
                      <a:pt x="274" y="27"/>
                      <a:pt x="275" y="27"/>
                      <a:pt x="275" y="28"/>
                    </a:cubicBezTo>
                    <a:cubicBezTo>
                      <a:pt x="275" y="29"/>
                      <a:pt x="274" y="29"/>
                      <a:pt x="274" y="29"/>
                    </a:cubicBezTo>
                    <a:cubicBezTo>
                      <a:pt x="274" y="30"/>
                      <a:pt x="275" y="30"/>
                      <a:pt x="275" y="30"/>
                    </a:cubicBezTo>
                    <a:cubicBezTo>
                      <a:pt x="277" y="30"/>
                      <a:pt x="282" y="30"/>
                      <a:pt x="280" y="30"/>
                    </a:cubicBezTo>
                    <a:cubicBezTo>
                      <a:pt x="281" y="31"/>
                      <a:pt x="281" y="30"/>
                      <a:pt x="282" y="31"/>
                    </a:cubicBezTo>
                    <a:cubicBezTo>
                      <a:pt x="282" y="31"/>
                      <a:pt x="282" y="31"/>
                      <a:pt x="282" y="31"/>
                    </a:cubicBezTo>
                    <a:cubicBezTo>
                      <a:pt x="282" y="31"/>
                      <a:pt x="281" y="31"/>
                      <a:pt x="281" y="31"/>
                    </a:cubicBezTo>
                    <a:cubicBezTo>
                      <a:pt x="280" y="32"/>
                      <a:pt x="281" y="31"/>
                      <a:pt x="280" y="31"/>
                    </a:cubicBezTo>
                    <a:cubicBezTo>
                      <a:pt x="280" y="32"/>
                      <a:pt x="280" y="32"/>
                      <a:pt x="280" y="32"/>
                    </a:cubicBezTo>
                    <a:cubicBezTo>
                      <a:pt x="279" y="32"/>
                      <a:pt x="279" y="32"/>
                      <a:pt x="278" y="32"/>
                    </a:cubicBezTo>
                    <a:cubicBezTo>
                      <a:pt x="277" y="32"/>
                      <a:pt x="276" y="32"/>
                      <a:pt x="276" y="32"/>
                    </a:cubicBezTo>
                    <a:cubicBezTo>
                      <a:pt x="276" y="31"/>
                      <a:pt x="276" y="31"/>
                      <a:pt x="276" y="31"/>
                    </a:cubicBezTo>
                    <a:cubicBezTo>
                      <a:pt x="275" y="31"/>
                      <a:pt x="275" y="31"/>
                      <a:pt x="274" y="31"/>
                    </a:cubicBezTo>
                    <a:cubicBezTo>
                      <a:pt x="273" y="31"/>
                      <a:pt x="274" y="29"/>
                      <a:pt x="273" y="27"/>
                    </a:cubicBezTo>
                    <a:cubicBezTo>
                      <a:pt x="270" y="26"/>
                      <a:pt x="270" y="26"/>
                      <a:pt x="270" y="26"/>
                    </a:cubicBezTo>
                    <a:cubicBezTo>
                      <a:pt x="270" y="25"/>
                      <a:pt x="270" y="25"/>
                      <a:pt x="270" y="25"/>
                    </a:cubicBezTo>
                    <a:cubicBezTo>
                      <a:pt x="268" y="24"/>
                      <a:pt x="259" y="25"/>
                      <a:pt x="256" y="25"/>
                    </a:cubicBezTo>
                    <a:cubicBezTo>
                      <a:pt x="256" y="27"/>
                      <a:pt x="256" y="27"/>
                      <a:pt x="256" y="27"/>
                    </a:cubicBezTo>
                    <a:cubicBezTo>
                      <a:pt x="256" y="27"/>
                      <a:pt x="256" y="27"/>
                      <a:pt x="256" y="27"/>
                    </a:cubicBezTo>
                    <a:cubicBezTo>
                      <a:pt x="256" y="27"/>
                      <a:pt x="256" y="29"/>
                      <a:pt x="255" y="29"/>
                    </a:cubicBezTo>
                    <a:cubicBezTo>
                      <a:pt x="255" y="29"/>
                      <a:pt x="254" y="29"/>
                      <a:pt x="254" y="29"/>
                    </a:cubicBezTo>
                    <a:cubicBezTo>
                      <a:pt x="253" y="30"/>
                      <a:pt x="253" y="31"/>
                      <a:pt x="253" y="31"/>
                    </a:cubicBezTo>
                    <a:cubicBezTo>
                      <a:pt x="253" y="31"/>
                      <a:pt x="252" y="30"/>
                      <a:pt x="252" y="30"/>
                    </a:cubicBezTo>
                    <a:cubicBezTo>
                      <a:pt x="252" y="29"/>
                      <a:pt x="253" y="29"/>
                      <a:pt x="253" y="28"/>
                    </a:cubicBezTo>
                    <a:cubicBezTo>
                      <a:pt x="253" y="28"/>
                      <a:pt x="252" y="27"/>
                      <a:pt x="252" y="27"/>
                    </a:cubicBezTo>
                    <a:cubicBezTo>
                      <a:pt x="252" y="27"/>
                      <a:pt x="251" y="27"/>
                      <a:pt x="251" y="27"/>
                    </a:cubicBezTo>
                    <a:cubicBezTo>
                      <a:pt x="250" y="26"/>
                      <a:pt x="251" y="25"/>
                      <a:pt x="251" y="25"/>
                    </a:cubicBezTo>
                    <a:cubicBezTo>
                      <a:pt x="250" y="25"/>
                      <a:pt x="250" y="25"/>
                      <a:pt x="250" y="25"/>
                    </a:cubicBezTo>
                    <a:cubicBezTo>
                      <a:pt x="250" y="25"/>
                      <a:pt x="250" y="26"/>
                      <a:pt x="250" y="26"/>
                    </a:cubicBezTo>
                    <a:cubicBezTo>
                      <a:pt x="249" y="26"/>
                      <a:pt x="248" y="26"/>
                      <a:pt x="248" y="26"/>
                    </a:cubicBezTo>
                    <a:cubicBezTo>
                      <a:pt x="247" y="25"/>
                      <a:pt x="248" y="25"/>
                      <a:pt x="247" y="24"/>
                    </a:cubicBezTo>
                    <a:cubicBezTo>
                      <a:pt x="247" y="25"/>
                      <a:pt x="246" y="25"/>
                      <a:pt x="246" y="25"/>
                    </a:cubicBezTo>
                    <a:cubicBezTo>
                      <a:pt x="246" y="26"/>
                      <a:pt x="246" y="26"/>
                      <a:pt x="246" y="26"/>
                    </a:cubicBezTo>
                    <a:cubicBezTo>
                      <a:pt x="246" y="26"/>
                      <a:pt x="235" y="26"/>
                      <a:pt x="235" y="26"/>
                    </a:cubicBezTo>
                    <a:cubicBezTo>
                      <a:pt x="234" y="25"/>
                      <a:pt x="232" y="24"/>
                      <a:pt x="231" y="24"/>
                    </a:cubicBezTo>
                    <a:cubicBezTo>
                      <a:pt x="231" y="23"/>
                      <a:pt x="232" y="23"/>
                      <a:pt x="231" y="22"/>
                    </a:cubicBezTo>
                    <a:cubicBezTo>
                      <a:pt x="229" y="18"/>
                      <a:pt x="229" y="18"/>
                      <a:pt x="229" y="18"/>
                    </a:cubicBezTo>
                    <a:cubicBezTo>
                      <a:pt x="227" y="17"/>
                      <a:pt x="224" y="18"/>
                      <a:pt x="221" y="17"/>
                    </a:cubicBezTo>
                    <a:cubicBezTo>
                      <a:pt x="221" y="17"/>
                      <a:pt x="220" y="16"/>
                      <a:pt x="219" y="16"/>
                    </a:cubicBezTo>
                    <a:cubicBezTo>
                      <a:pt x="217" y="16"/>
                      <a:pt x="212" y="16"/>
                      <a:pt x="210" y="16"/>
                    </a:cubicBezTo>
                    <a:cubicBezTo>
                      <a:pt x="210" y="16"/>
                      <a:pt x="210" y="17"/>
                      <a:pt x="210" y="17"/>
                    </a:cubicBezTo>
                    <a:cubicBezTo>
                      <a:pt x="212" y="17"/>
                      <a:pt x="213" y="17"/>
                      <a:pt x="215" y="17"/>
                    </a:cubicBezTo>
                    <a:cubicBezTo>
                      <a:pt x="215" y="17"/>
                      <a:pt x="217" y="17"/>
                      <a:pt x="217" y="17"/>
                    </a:cubicBezTo>
                    <a:cubicBezTo>
                      <a:pt x="217" y="17"/>
                      <a:pt x="217" y="18"/>
                      <a:pt x="217" y="18"/>
                    </a:cubicBezTo>
                    <a:cubicBezTo>
                      <a:pt x="218" y="17"/>
                      <a:pt x="218" y="19"/>
                      <a:pt x="218" y="19"/>
                    </a:cubicBezTo>
                    <a:cubicBezTo>
                      <a:pt x="217" y="19"/>
                      <a:pt x="217" y="19"/>
                      <a:pt x="217" y="19"/>
                    </a:cubicBezTo>
                    <a:cubicBezTo>
                      <a:pt x="218" y="20"/>
                      <a:pt x="218" y="20"/>
                      <a:pt x="218" y="20"/>
                    </a:cubicBezTo>
                    <a:cubicBezTo>
                      <a:pt x="216" y="20"/>
                      <a:pt x="215" y="20"/>
                      <a:pt x="212" y="20"/>
                    </a:cubicBezTo>
                    <a:cubicBezTo>
                      <a:pt x="211" y="19"/>
                      <a:pt x="211" y="19"/>
                      <a:pt x="211" y="19"/>
                    </a:cubicBezTo>
                    <a:cubicBezTo>
                      <a:pt x="211" y="19"/>
                      <a:pt x="210" y="20"/>
                      <a:pt x="210" y="19"/>
                    </a:cubicBezTo>
                    <a:cubicBezTo>
                      <a:pt x="210" y="20"/>
                      <a:pt x="210" y="21"/>
                      <a:pt x="210" y="21"/>
                    </a:cubicBezTo>
                    <a:cubicBezTo>
                      <a:pt x="211" y="22"/>
                      <a:pt x="212" y="21"/>
                      <a:pt x="212" y="21"/>
                    </a:cubicBezTo>
                    <a:cubicBezTo>
                      <a:pt x="212" y="21"/>
                      <a:pt x="212" y="22"/>
                      <a:pt x="212" y="22"/>
                    </a:cubicBezTo>
                    <a:cubicBezTo>
                      <a:pt x="214" y="23"/>
                      <a:pt x="214" y="22"/>
                      <a:pt x="215" y="21"/>
                    </a:cubicBezTo>
                    <a:cubicBezTo>
                      <a:pt x="217" y="22"/>
                      <a:pt x="217" y="22"/>
                      <a:pt x="220" y="22"/>
                    </a:cubicBezTo>
                    <a:cubicBezTo>
                      <a:pt x="220" y="22"/>
                      <a:pt x="220" y="21"/>
                      <a:pt x="221" y="21"/>
                    </a:cubicBezTo>
                    <a:cubicBezTo>
                      <a:pt x="221" y="22"/>
                      <a:pt x="221" y="22"/>
                      <a:pt x="221" y="23"/>
                    </a:cubicBezTo>
                    <a:cubicBezTo>
                      <a:pt x="221" y="23"/>
                      <a:pt x="222" y="23"/>
                      <a:pt x="222" y="23"/>
                    </a:cubicBezTo>
                    <a:cubicBezTo>
                      <a:pt x="222" y="23"/>
                      <a:pt x="222" y="24"/>
                      <a:pt x="222" y="24"/>
                    </a:cubicBezTo>
                    <a:cubicBezTo>
                      <a:pt x="219" y="24"/>
                      <a:pt x="216" y="25"/>
                      <a:pt x="214" y="25"/>
                    </a:cubicBezTo>
                    <a:cubicBezTo>
                      <a:pt x="214" y="25"/>
                      <a:pt x="215" y="26"/>
                      <a:pt x="215" y="27"/>
                    </a:cubicBezTo>
                    <a:cubicBezTo>
                      <a:pt x="215" y="27"/>
                      <a:pt x="215" y="27"/>
                      <a:pt x="215" y="27"/>
                    </a:cubicBezTo>
                    <a:cubicBezTo>
                      <a:pt x="214" y="27"/>
                      <a:pt x="215" y="27"/>
                      <a:pt x="214" y="27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1" y="28"/>
                      <a:pt x="218" y="29"/>
                      <a:pt x="218" y="29"/>
                    </a:cubicBezTo>
                    <a:cubicBezTo>
                      <a:pt x="219" y="29"/>
                      <a:pt x="219" y="28"/>
                      <a:pt x="219" y="27"/>
                    </a:cubicBezTo>
                    <a:cubicBezTo>
                      <a:pt x="220" y="28"/>
                      <a:pt x="219" y="29"/>
                      <a:pt x="219" y="29"/>
                    </a:cubicBezTo>
                    <a:cubicBezTo>
                      <a:pt x="220" y="29"/>
                      <a:pt x="220" y="30"/>
                      <a:pt x="221" y="29"/>
                    </a:cubicBezTo>
                    <a:cubicBezTo>
                      <a:pt x="222" y="29"/>
                      <a:pt x="222" y="29"/>
                      <a:pt x="222" y="29"/>
                    </a:cubicBezTo>
                    <a:cubicBezTo>
                      <a:pt x="222" y="29"/>
                      <a:pt x="223" y="29"/>
                      <a:pt x="223" y="29"/>
                    </a:cubicBezTo>
                    <a:cubicBezTo>
                      <a:pt x="223" y="29"/>
                      <a:pt x="223" y="30"/>
                      <a:pt x="223" y="30"/>
                    </a:cubicBezTo>
                    <a:cubicBezTo>
                      <a:pt x="221" y="30"/>
                      <a:pt x="220" y="30"/>
                      <a:pt x="218" y="30"/>
                    </a:cubicBezTo>
                    <a:cubicBezTo>
                      <a:pt x="218" y="30"/>
                      <a:pt x="217" y="29"/>
                      <a:pt x="217" y="29"/>
                    </a:cubicBezTo>
                    <a:cubicBezTo>
                      <a:pt x="213" y="29"/>
                      <a:pt x="214" y="31"/>
                      <a:pt x="215" y="31"/>
                    </a:cubicBezTo>
                    <a:cubicBezTo>
                      <a:pt x="215" y="31"/>
                      <a:pt x="215" y="33"/>
                      <a:pt x="215" y="32"/>
                    </a:cubicBezTo>
                    <a:cubicBezTo>
                      <a:pt x="215" y="32"/>
                      <a:pt x="215" y="33"/>
                      <a:pt x="216" y="33"/>
                    </a:cubicBezTo>
                    <a:cubicBezTo>
                      <a:pt x="218" y="35"/>
                      <a:pt x="221" y="35"/>
                      <a:pt x="224" y="35"/>
                    </a:cubicBezTo>
                    <a:cubicBezTo>
                      <a:pt x="224" y="35"/>
                      <a:pt x="224" y="35"/>
                      <a:pt x="224" y="35"/>
                    </a:cubicBezTo>
                    <a:cubicBezTo>
                      <a:pt x="224" y="36"/>
                      <a:pt x="223" y="36"/>
                      <a:pt x="223" y="36"/>
                    </a:cubicBezTo>
                    <a:cubicBezTo>
                      <a:pt x="222" y="36"/>
                      <a:pt x="220" y="35"/>
                      <a:pt x="219" y="36"/>
                    </a:cubicBezTo>
                    <a:cubicBezTo>
                      <a:pt x="219" y="36"/>
                      <a:pt x="218" y="37"/>
                      <a:pt x="219" y="37"/>
                    </a:cubicBezTo>
                    <a:cubicBezTo>
                      <a:pt x="219" y="38"/>
                      <a:pt x="219" y="38"/>
                      <a:pt x="219" y="38"/>
                    </a:cubicBezTo>
                    <a:cubicBezTo>
                      <a:pt x="220" y="38"/>
                      <a:pt x="225" y="38"/>
                      <a:pt x="225" y="37"/>
                    </a:cubicBezTo>
                    <a:cubicBezTo>
                      <a:pt x="226" y="37"/>
                      <a:pt x="226" y="36"/>
                      <a:pt x="226" y="36"/>
                    </a:cubicBezTo>
                    <a:cubicBezTo>
                      <a:pt x="228" y="36"/>
                      <a:pt x="230" y="36"/>
                      <a:pt x="231" y="36"/>
                    </a:cubicBezTo>
                    <a:cubicBezTo>
                      <a:pt x="231" y="36"/>
                      <a:pt x="231" y="37"/>
                      <a:pt x="231" y="37"/>
                    </a:cubicBezTo>
                    <a:cubicBezTo>
                      <a:pt x="228" y="38"/>
                      <a:pt x="227" y="38"/>
                      <a:pt x="224" y="39"/>
                    </a:cubicBezTo>
                    <a:cubicBezTo>
                      <a:pt x="224" y="39"/>
                      <a:pt x="224" y="39"/>
                      <a:pt x="224" y="39"/>
                    </a:cubicBezTo>
                    <a:cubicBezTo>
                      <a:pt x="224" y="40"/>
                      <a:pt x="225" y="40"/>
                      <a:pt x="225" y="41"/>
                    </a:cubicBezTo>
                    <a:cubicBezTo>
                      <a:pt x="225" y="41"/>
                      <a:pt x="226" y="41"/>
                      <a:pt x="226" y="41"/>
                    </a:cubicBezTo>
                    <a:cubicBezTo>
                      <a:pt x="226" y="42"/>
                      <a:pt x="226" y="43"/>
                      <a:pt x="226" y="43"/>
                    </a:cubicBezTo>
                    <a:cubicBezTo>
                      <a:pt x="227" y="43"/>
                      <a:pt x="228" y="43"/>
                      <a:pt x="228" y="43"/>
                    </a:cubicBezTo>
                    <a:cubicBezTo>
                      <a:pt x="228" y="44"/>
                      <a:pt x="228" y="44"/>
                      <a:pt x="228" y="44"/>
                    </a:cubicBezTo>
                    <a:cubicBezTo>
                      <a:pt x="227" y="44"/>
                      <a:pt x="227" y="44"/>
                      <a:pt x="226" y="44"/>
                    </a:cubicBezTo>
                    <a:cubicBezTo>
                      <a:pt x="226" y="45"/>
                      <a:pt x="227" y="46"/>
                      <a:pt x="226" y="46"/>
                    </a:cubicBezTo>
                    <a:cubicBezTo>
                      <a:pt x="230" y="46"/>
                      <a:pt x="231" y="46"/>
                      <a:pt x="234" y="45"/>
                    </a:cubicBezTo>
                    <a:cubicBezTo>
                      <a:pt x="234" y="45"/>
                      <a:pt x="233" y="44"/>
                      <a:pt x="234" y="44"/>
                    </a:cubicBezTo>
                    <a:cubicBezTo>
                      <a:pt x="234" y="44"/>
                      <a:pt x="234" y="44"/>
                      <a:pt x="235" y="44"/>
                    </a:cubicBezTo>
                    <a:cubicBezTo>
                      <a:pt x="235" y="44"/>
                      <a:pt x="235" y="45"/>
                      <a:pt x="235" y="45"/>
                    </a:cubicBezTo>
                    <a:cubicBezTo>
                      <a:pt x="236" y="45"/>
                      <a:pt x="237" y="45"/>
                      <a:pt x="237" y="45"/>
                    </a:cubicBezTo>
                    <a:cubicBezTo>
                      <a:pt x="236" y="46"/>
                      <a:pt x="238" y="46"/>
                      <a:pt x="238" y="46"/>
                    </a:cubicBezTo>
                    <a:cubicBezTo>
                      <a:pt x="238" y="46"/>
                      <a:pt x="238" y="45"/>
                      <a:pt x="238" y="45"/>
                    </a:cubicBezTo>
                    <a:cubicBezTo>
                      <a:pt x="238" y="45"/>
                      <a:pt x="239" y="46"/>
                      <a:pt x="240" y="45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1" y="42"/>
                      <a:pt x="242" y="43"/>
                      <a:pt x="243" y="43"/>
                    </a:cubicBezTo>
                    <a:cubicBezTo>
                      <a:pt x="243" y="42"/>
                      <a:pt x="244" y="42"/>
                      <a:pt x="245" y="42"/>
                    </a:cubicBezTo>
                    <a:cubicBezTo>
                      <a:pt x="244" y="41"/>
                      <a:pt x="245" y="39"/>
                      <a:pt x="246" y="38"/>
                    </a:cubicBezTo>
                    <a:cubicBezTo>
                      <a:pt x="246" y="38"/>
                      <a:pt x="246" y="40"/>
                      <a:pt x="246" y="40"/>
                    </a:cubicBezTo>
                    <a:cubicBezTo>
                      <a:pt x="246" y="40"/>
                      <a:pt x="247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50" y="38"/>
                      <a:pt x="250" y="38"/>
                    </a:cubicBezTo>
                    <a:cubicBezTo>
                      <a:pt x="251" y="38"/>
                      <a:pt x="251" y="39"/>
                      <a:pt x="251" y="39"/>
                    </a:cubicBezTo>
                    <a:cubicBezTo>
                      <a:pt x="252" y="39"/>
                      <a:pt x="253" y="38"/>
                      <a:pt x="254" y="38"/>
                    </a:cubicBezTo>
                    <a:cubicBezTo>
                      <a:pt x="254" y="38"/>
                      <a:pt x="253" y="39"/>
                      <a:pt x="253" y="39"/>
                    </a:cubicBezTo>
                    <a:cubicBezTo>
                      <a:pt x="255" y="39"/>
                      <a:pt x="255" y="38"/>
                      <a:pt x="254" y="38"/>
                    </a:cubicBezTo>
                    <a:cubicBezTo>
                      <a:pt x="255" y="38"/>
                      <a:pt x="256" y="38"/>
                      <a:pt x="256" y="38"/>
                    </a:cubicBezTo>
                    <a:cubicBezTo>
                      <a:pt x="256" y="38"/>
                      <a:pt x="256" y="38"/>
                      <a:pt x="256" y="38"/>
                    </a:cubicBezTo>
                    <a:cubicBezTo>
                      <a:pt x="258" y="37"/>
                      <a:pt x="260" y="37"/>
                      <a:pt x="261" y="36"/>
                    </a:cubicBezTo>
                    <a:cubicBezTo>
                      <a:pt x="261" y="36"/>
                      <a:pt x="261" y="35"/>
                      <a:pt x="261" y="35"/>
                    </a:cubicBezTo>
                    <a:cubicBezTo>
                      <a:pt x="261" y="35"/>
                      <a:pt x="259" y="32"/>
                      <a:pt x="259" y="31"/>
                    </a:cubicBezTo>
                    <a:cubicBezTo>
                      <a:pt x="259" y="31"/>
                      <a:pt x="260" y="31"/>
                      <a:pt x="260" y="31"/>
                    </a:cubicBezTo>
                    <a:cubicBezTo>
                      <a:pt x="261" y="33"/>
                      <a:pt x="262" y="34"/>
                      <a:pt x="262" y="35"/>
                    </a:cubicBezTo>
                    <a:cubicBezTo>
                      <a:pt x="263" y="35"/>
                      <a:pt x="263" y="36"/>
                      <a:pt x="263" y="35"/>
                    </a:cubicBezTo>
                    <a:cubicBezTo>
                      <a:pt x="263" y="35"/>
                      <a:pt x="265" y="35"/>
                      <a:pt x="265" y="35"/>
                    </a:cubicBezTo>
                    <a:cubicBezTo>
                      <a:pt x="265" y="35"/>
                      <a:pt x="265" y="35"/>
                      <a:pt x="265" y="35"/>
                    </a:cubicBezTo>
                    <a:cubicBezTo>
                      <a:pt x="265" y="35"/>
                      <a:pt x="265" y="35"/>
                      <a:pt x="265" y="35"/>
                    </a:cubicBezTo>
                    <a:cubicBezTo>
                      <a:pt x="266" y="36"/>
                      <a:pt x="266" y="36"/>
                      <a:pt x="266" y="36"/>
                    </a:cubicBezTo>
                    <a:cubicBezTo>
                      <a:pt x="266" y="36"/>
                      <a:pt x="260" y="37"/>
                      <a:pt x="262" y="37"/>
                    </a:cubicBezTo>
                    <a:cubicBezTo>
                      <a:pt x="265" y="38"/>
                      <a:pt x="269" y="38"/>
                      <a:pt x="272" y="38"/>
                    </a:cubicBezTo>
                    <a:cubicBezTo>
                      <a:pt x="271" y="39"/>
                      <a:pt x="272" y="40"/>
                      <a:pt x="272" y="40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68" y="39"/>
                      <a:pt x="265" y="39"/>
                      <a:pt x="262" y="39"/>
                    </a:cubicBezTo>
                    <a:cubicBezTo>
                      <a:pt x="262" y="39"/>
                      <a:pt x="260" y="40"/>
                      <a:pt x="259" y="39"/>
                    </a:cubicBezTo>
                    <a:cubicBezTo>
                      <a:pt x="258" y="39"/>
                      <a:pt x="258" y="38"/>
                      <a:pt x="257" y="38"/>
                    </a:cubicBezTo>
                    <a:cubicBezTo>
                      <a:pt x="257" y="38"/>
                      <a:pt x="252" y="40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0" y="41"/>
                      <a:pt x="250" y="41"/>
                      <a:pt x="249" y="41"/>
                    </a:cubicBezTo>
                    <a:cubicBezTo>
                      <a:pt x="250" y="41"/>
                      <a:pt x="248" y="41"/>
                      <a:pt x="248" y="41"/>
                    </a:cubicBezTo>
                    <a:cubicBezTo>
                      <a:pt x="247" y="43"/>
                      <a:pt x="247" y="44"/>
                      <a:pt x="247" y="46"/>
                    </a:cubicBezTo>
                    <a:cubicBezTo>
                      <a:pt x="248" y="46"/>
                      <a:pt x="248" y="45"/>
                      <a:pt x="248" y="46"/>
                    </a:cubicBezTo>
                    <a:cubicBezTo>
                      <a:pt x="248" y="46"/>
                      <a:pt x="249" y="46"/>
                      <a:pt x="249" y="46"/>
                    </a:cubicBezTo>
                    <a:cubicBezTo>
                      <a:pt x="251" y="46"/>
                      <a:pt x="252" y="44"/>
                      <a:pt x="254" y="44"/>
                    </a:cubicBezTo>
                    <a:cubicBezTo>
                      <a:pt x="255" y="44"/>
                      <a:pt x="253" y="45"/>
                      <a:pt x="254" y="45"/>
                    </a:cubicBezTo>
                    <a:cubicBezTo>
                      <a:pt x="256" y="46"/>
                      <a:pt x="258" y="45"/>
                      <a:pt x="259" y="44"/>
                    </a:cubicBezTo>
                    <a:cubicBezTo>
                      <a:pt x="260" y="43"/>
                      <a:pt x="261" y="43"/>
                      <a:pt x="262" y="42"/>
                    </a:cubicBezTo>
                    <a:cubicBezTo>
                      <a:pt x="262" y="44"/>
                      <a:pt x="262" y="44"/>
                      <a:pt x="260" y="46"/>
                    </a:cubicBezTo>
                    <a:cubicBezTo>
                      <a:pt x="261" y="46"/>
                      <a:pt x="261" y="46"/>
                      <a:pt x="262" y="46"/>
                    </a:cubicBezTo>
                    <a:cubicBezTo>
                      <a:pt x="262" y="47"/>
                      <a:pt x="262" y="48"/>
                      <a:pt x="262" y="48"/>
                    </a:cubicBezTo>
                    <a:cubicBezTo>
                      <a:pt x="262" y="48"/>
                      <a:pt x="263" y="49"/>
                      <a:pt x="263" y="49"/>
                    </a:cubicBezTo>
                    <a:cubicBezTo>
                      <a:pt x="263" y="49"/>
                      <a:pt x="264" y="48"/>
                      <a:pt x="264" y="48"/>
                    </a:cubicBezTo>
                    <a:cubicBezTo>
                      <a:pt x="265" y="48"/>
                      <a:pt x="265" y="48"/>
                      <a:pt x="265" y="48"/>
                    </a:cubicBezTo>
                    <a:cubicBezTo>
                      <a:pt x="265" y="49"/>
                      <a:pt x="265" y="49"/>
                      <a:pt x="265" y="49"/>
                    </a:cubicBezTo>
                    <a:cubicBezTo>
                      <a:pt x="267" y="49"/>
                      <a:pt x="270" y="48"/>
                      <a:pt x="269" y="49"/>
                    </a:cubicBezTo>
                    <a:cubicBezTo>
                      <a:pt x="269" y="49"/>
                      <a:pt x="268" y="49"/>
                      <a:pt x="268" y="50"/>
                    </a:cubicBezTo>
                    <a:cubicBezTo>
                      <a:pt x="268" y="50"/>
                      <a:pt x="269" y="50"/>
                      <a:pt x="268" y="51"/>
                    </a:cubicBezTo>
                    <a:cubicBezTo>
                      <a:pt x="268" y="51"/>
                      <a:pt x="267" y="51"/>
                      <a:pt x="267" y="51"/>
                    </a:cubicBezTo>
                    <a:cubicBezTo>
                      <a:pt x="267" y="52"/>
                      <a:pt x="267" y="52"/>
                      <a:pt x="267" y="52"/>
                    </a:cubicBezTo>
                    <a:cubicBezTo>
                      <a:pt x="265" y="52"/>
                      <a:pt x="265" y="51"/>
                      <a:pt x="265" y="51"/>
                    </a:cubicBezTo>
                    <a:cubicBezTo>
                      <a:pt x="264" y="51"/>
                      <a:pt x="261" y="52"/>
                      <a:pt x="260" y="51"/>
                    </a:cubicBezTo>
                    <a:cubicBezTo>
                      <a:pt x="260" y="51"/>
                      <a:pt x="259" y="49"/>
                      <a:pt x="259" y="49"/>
                    </a:cubicBezTo>
                    <a:cubicBezTo>
                      <a:pt x="258" y="49"/>
                      <a:pt x="257" y="49"/>
                      <a:pt x="257" y="49"/>
                    </a:cubicBezTo>
                    <a:cubicBezTo>
                      <a:pt x="256" y="49"/>
                      <a:pt x="255" y="47"/>
                      <a:pt x="254" y="47"/>
                    </a:cubicBezTo>
                    <a:cubicBezTo>
                      <a:pt x="252" y="46"/>
                      <a:pt x="248" y="47"/>
                      <a:pt x="246" y="48"/>
                    </a:cubicBezTo>
                    <a:cubicBezTo>
                      <a:pt x="246" y="48"/>
                      <a:pt x="247" y="49"/>
                      <a:pt x="246" y="50"/>
                    </a:cubicBezTo>
                    <a:cubicBezTo>
                      <a:pt x="246" y="50"/>
                      <a:pt x="247" y="50"/>
                      <a:pt x="247" y="51"/>
                    </a:cubicBezTo>
                    <a:cubicBezTo>
                      <a:pt x="248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2"/>
                      <a:pt x="250" y="53"/>
                    </a:cubicBezTo>
                    <a:cubicBezTo>
                      <a:pt x="244" y="54"/>
                      <a:pt x="242" y="53"/>
                      <a:pt x="239" y="56"/>
                    </a:cubicBezTo>
                    <a:cubicBezTo>
                      <a:pt x="239" y="56"/>
                      <a:pt x="238" y="57"/>
                      <a:pt x="238" y="57"/>
                    </a:cubicBezTo>
                    <a:cubicBezTo>
                      <a:pt x="238" y="58"/>
                      <a:pt x="239" y="59"/>
                      <a:pt x="240" y="60"/>
                    </a:cubicBezTo>
                    <a:cubicBezTo>
                      <a:pt x="240" y="60"/>
                      <a:pt x="240" y="60"/>
                      <a:pt x="241" y="60"/>
                    </a:cubicBezTo>
                    <a:cubicBezTo>
                      <a:pt x="241" y="60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1" y="59"/>
                      <a:pt x="242" y="59"/>
                      <a:pt x="241" y="59"/>
                    </a:cubicBezTo>
                    <a:cubicBezTo>
                      <a:pt x="242" y="59"/>
                      <a:pt x="242" y="59"/>
                      <a:pt x="242" y="59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4" y="61"/>
                      <a:pt x="246" y="60"/>
                      <a:pt x="247" y="60"/>
                    </a:cubicBezTo>
                    <a:cubicBezTo>
                      <a:pt x="247" y="60"/>
                      <a:pt x="247" y="59"/>
                      <a:pt x="247" y="59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247" y="58"/>
                      <a:pt x="247" y="58"/>
                      <a:pt x="248" y="58"/>
                    </a:cubicBezTo>
                    <a:cubicBezTo>
                      <a:pt x="248" y="58"/>
                      <a:pt x="249" y="58"/>
                      <a:pt x="249" y="59"/>
                    </a:cubicBezTo>
                    <a:cubicBezTo>
                      <a:pt x="249" y="59"/>
                      <a:pt x="249" y="60"/>
                      <a:pt x="249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1" y="59"/>
                    </a:cubicBezTo>
                    <a:cubicBezTo>
                      <a:pt x="251" y="58"/>
                      <a:pt x="251" y="58"/>
                      <a:pt x="251" y="58"/>
                    </a:cubicBezTo>
                    <a:cubicBezTo>
                      <a:pt x="252" y="58"/>
                      <a:pt x="251" y="59"/>
                      <a:pt x="251" y="59"/>
                    </a:cubicBezTo>
                    <a:cubicBezTo>
                      <a:pt x="252" y="60"/>
                      <a:pt x="254" y="60"/>
                      <a:pt x="254" y="60"/>
                    </a:cubicBezTo>
                    <a:cubicBezTo>
                      <a:pt x="256" y="61"/>
                      <a:pt x="257" y="60"/>
                      <a:pt x="258" y="61"/>
                    </a:cubicBezTo>
                    <a:cubicBezTo>
                      <a:pt x="259" y="61"/>
                      <a:pt x="258" y="61"/>
                      <a:pt x="259" y="62"/>
                    </a:cubicBezTo>
                    <a:cubicBezTo>
                      <a:pt x="259" y="61"/>
                      <a:pt x="259" y="61"/>
                      <a:pt x="259" y="60"/>
                    </a:cubicBezTo>
                    <a:cubicBezTo>
                      <a:pt x="262" y="59"/>
                      <a:pt x="262" y="60"/>
                      <a:pt x="260" y="57"/>
                    </a:cubicBezTo>
                    <a:cubicBezTo>
                      <a:pt x="263" y="58"/>
                      <a:pt x="262" y="58"/>
                      <a:pt x="263" y="57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5" y="55"/>
                      <a:pt x="264" y="58"/>
                      <a:pt x="265" y="58"/>
                    </a:cubicBezTo>
                    <a:cubicBezTo>
                      <a:pt x="265" y="58"/>
                      <a:pt x="265" y="59"/>
                      <a:pt x="265" y="59"/>
                    </a:cubicBezTo>
                    <a:cubicBezTo>
                      <a:pt x="266" y="59"/>
                      <a:pt x="268" y="58"/>
                      <a:pt x="269" y="58"/>
                    </a:cubicBezTo>
                    <a:cubicBezTo>
                      <a:pt x="269" y="58"/>
                      <a:pt x="270" y="59"/>
                      <a:pt x="270" y="59"/>
                    </a:cubicBezTo>
                    <a:cubicBezTo>
                      <a:pt x="271" y="59"/>
                      <a:pt x="272" y="58"/>
                      <a:pt x="272" y="58"/>
                    </a:cubicBezTo>
                    <a:cubicBezTo>
                      <a:pt x="273" y="58"/>
                      <a:pt x="273" y="58"/>
                      <a:pt x="273" y="59"/>
                    </a:cubicBezTo>
                    <a:cubicBezTo>
                      <a:pt x="273" y="58"/>
                      <a:pt x="273" y="58"/>
                      <a:pt x="274" y="58"/>
                    </a:cubicBezTo>
                    <a:cubicBezTo>
                      <a:pt x="273" y="57"/>
                      <a:pt x="273" y="56"/>
                      <a:pt x="273" y="55"/>
                    </a:cubicBezTo>
                    <a:cubicBezTo>
                      <a:pt x="274" y="55"/>
                      <a:pt x="274" y="56"/>
                      <a:pt x="275" y="56"/>
                    </a:cubicBezTo>
                    <a:cubicBezTo>
                      <a:pt x="275" y="56"/>
                      <a:pt x="274" y="57"/>
                      <a:pt x="274" y="57"/>
                    </a:cubicBezTo>
                    <a:cubicBezTo>
                      <a:pt x="276" y="59"/>
                      <a:pt x="276" y="58"/>
                      <a:pt x="277" y="58"/>
                    </a:cubicBezTo>
                    <a:cubicBezTo>
                      <a:pt x="277" y="57"/>
                      <a:pt x="278" y="57"/>
                      <a:pt x="278" y="57"/>
                    </a:cubicBezTo>
                    <a:cubicBezTo>
                      <a:pt x="278" y="57"/>
                      <a:pt x="278" y="58"/>
                      <a:pt x="279" y="58"/>
                    </a:cubicBezTo>
                    <a:cubicBezTo>
                      <a:pt x="279" y="60"/>
                      <a:pt x="279" y="60"/>
                      <a:pt x="279" y="62"/>
                    </a:cubicBezTo>
                    <a:cubicBezTo>
                      <a:pt x="279" y="62"/>
                      <a:pt x="281" y="62"/>
                      <a:pt x="280" y="62"/>
                    </a:cubicBezTo>
                    <a:cubicBezTo>
                      <a:pt x="280" y="62"/>
                      <a:pt x="281" y="62"/>
                      <a:pt x="281" y="62"/>
                    </a:cubicBezTo>
                    <a:cubicBezTo>
                      <a:pt x="282" y="62"/>
                      <a:pt x="282" y="61"/>
                      <a:pt x="282" y="60"/>
                    </a:cubicBezTo>
                    <a:cubicBezTo>
                      <a:pt x="283" y="60"/>
                      <a:pt x="284" y="59"/>
                      <a:pt x="285" y="59"/>
                    </a:cubicBezTo>
                    <a:cubicBezTo>
                      <a:pt x="286" y="59"/>
                      <a:pt x="286" y="59"/>
                      <a:pt x="286" y="59"/>
                    </a:cubicBezTo>
                    <a:cubicBezTo>
                      <a:pt x="286" y="58"/>
                      <a:pt x="286" y="58"/>
                      <a:pt x="286" y="58"/>
                    </a:cubicBezTo>
                    <a:cubicBezTo>
                      <a:pt x="286" y="58"/>
                      <a:pt x="286" y="59"/>
                      <a:pt x="287" y="59"/>
                    </a:cubicBezTo>
                    <a:cubicBezTo>
                      <a:pt x="287" y="59"/>
                      <a:pt x="288" y="59"/>
                      <a:pt x="288" y="59"/>
                    </a:cubicBezTo>
                    <a:cubicBezTo>
                      <a:pt x="288" y="59"/>
                      <a:pt x="289" y="58"/>
                      <a:pt x="289" y="58"/>
                    </a:cubicBezTo>
                    <a:cubicBezTo>
                      <a:pt x="290" y="57"/>
                      <a:pt x="291" y="57"/>
                      <a:pt x="293" y="56"/>
                    </a:cubicBezTo>
                    <a:cubicBezTo>
                      <a:pt x="292" y="56"/>
                      <a:pt x="292" y="55"/>
                      <a:pt x="292" y="55"/>
                    </a:cubicBezTo>
                    <a:cubicBezTo>
                      <a:pt x="291" y="55"/>
                      <a:pt x="290" y="55"/>
                      <a:pt x="289" y="55"/>
                    </a:cubicBezTo>
                    <a:cubicBezTo>
                      <a:pt x="289" y="55"/>
                      <a:pt x="288" y="53"/>
                      <a:pt x="287" y="52"/>
                    </a:cubicBezTo>
                    <a:cubicBezTo>
                      <a:pt x="286" y="52"/>
                      <a:pt x="284" y="52"/>
                      <a:pt x="282" y="52"/>
                    </a:cubicBezTo>
                    <a:cubicBezTo>
                      <a:pt x="285" y="51"/>
                      <a:pt x="289" y="51"/>
                      <a:pt x="292" y="50"/>
                    </a:cubicBezTo>
                    <a:cubicBezTo>
                      <a:pt x="292" y="49"/>
                      <a:pt x="292" y="47"/>
                      <a:pt x="292" y="47"/>
                    </a:cubicBezTo>
                    <a:cubicBezTo>
                      <a:pt x="294" y="47"/>
                      <a:pt x="296" y="48"/>
                      <a:pt x="299" y="47"/>
                    </a:cubicBezTo>
                    <a:cubicBezTo>
                      <a:pt x="299" y="47"/>
                      <a:pt x="299" y="47"/>
                      <a:pt x="299" y="47"/>
                    </a:cubicBezTo>
                    <a:cubicBezTo>
                      <a:pt x="300" y="47"/>
                      <a:pt x="301" y="47"/>
                      <a:pt x="301" y="47"/>
                    </a:cubicBezTo>
                    <a:cubicBezTo>
                      <a:pt x="302" y="47"/>
                      <a:pt x="302" y="46"/>
                      <a:pt x="302" y="46"/>
                    </a:cubicBezTo>
                    <a:cubicBezTo>
                      <a:pt x="302" y="46"/>
                      <a:pt x="302" y="45"/>
                      <a:pt x="303" y="45"/>
                    </a:cubicBezTo>
                    <a:cubicBezTo>
                      <a:pt x="301" y="45"/>
                      <a:pt x="298" y="44"/>
                      <a:pt x="301" y="44"/>
                    </a:cubicBezTo>
                    <a:cubicBezTo>
                      <a:pt x="303" y="44"/>
                      <a:pt x="307" y="44"/>
                      <a:pt x="304" y="43"/>
                    </a:cubicBezTo>
                    <a:cubicBezTo>
                      <a:pt x="304" y="42"/>
                      <a:pt x="304" y="42"/>
                      <a:pt x="304" y="42"/>
                    </a:cubicBezTo>
                    <a:cubicBezTo>
                      <a:pt x="307" y="42"/>
                      <a:pt x="308" y="42"/>
                      <a:pt x="310" y="41"/>
                    </a:cubicBezTo>
                    <a:cubicBezTo>
                      <a:pt x="310" y="40"/>
                      <a:pt x="310" y="40"/>
                      <a:pt x="310" y="40"/>
                    </a:cubicBezTo>
                    <a:cubicBezTo>
                      <a:pt x="309" y="40"/>
                      <a:pt x="309" y="40"/>
                      <a:pt x="309" y="39"/>
                    </a:cubicBezTo>
                    <a:cubicBezTo>
                      <a:pt x="308" y="39"/>
                      <a:pt x="307" y="40"/>
                      <a:pt x="305" y="39"/>
                    </a:cubicBezTo>
                    <a:cubicBezTo>
                      <a:pt x="305" y="39"/>
                      <a:pt x="305" y="38"/>
                      <a:pt x="305" y="38"/>
                    </a:cubicBezTo>
                    <a:cubicBezTo>
                      <a:pt x="304" y="38"/>
                      <a:pt x="302" y="38"/>
                      <a:pt x="302" y="38"/>
                    </a:cubicBezTo>
                    <a:cubicBezTo>
                      <a:pt x="301" y="38"/>
                      <a:pt x="301" y="38"/>
                      <a:pt x="301" y="38"/>
                    </a:cubicBezTo>
                    <a:cubicBezTo>
                      <a:pt x="300" y="38"/>
                      <a:pt x="299" y="38"/>
                      <a:pt x="299" y="38"/>
                    </a:cubicBezTo>
                    <a:cubicBezTo>
                      <a:pt x="298" y="39"/>
                      <a:pt x="298" y="39"/>
                      <a:pt x="298" y="39"/>
                    </a:cubicBezTo>
                    <a:cubicBezTo>
                      <a:pt x="296" y="40"/>
                      <a:pt x="295" y="40"/>
                      <a:pt x="293" y="40"/>
                    </a:cubicBezTo>
                    <a:cubicBezTo>
                      <a:pt x="293" y="40"/>
                      <a:pt x="293" y="39"/>
                      <a:pt x="293" y="39"/>
                    </a:cubicBezTo>
                    <a:cubicBezTo>
                      <a:pt x="293" y="39"/>
                      <a:pt x="295" y="38"/>
                      <a:pt x="295" y="38"/>
                    </a:cubicBezTo>
                    <a:cubicBezTo>
                      <a:pt x="296" y="38"/>
                      <a:pt x="295" y="37"/>
                      <a:pt x="295" y="37"/>
                    </a:cubicBezTo>
                    <a:cubicBezTo>
                      <a:pt x="293" y="37"/>
                      <a:pt x="292" y="37"/>
                      <a:pt x="290" y="36"/>
                    </a:cubicBezTo>
                    <a:cubicBezTo>
                      <a:pt x="290" y="36"/>
                      <a:pt x="291" y="36"/>
                      <a:pt x="291" y="36"/>
                    </a:cubicBezTo>
                    <a:cubicBezTo>
                      <a:pt x="291" y="36"/>
                      <a:pt x="296" y="37"/>
                      <a:pt x="296" y="37"/>
                    </a:cubicBezTo>
                    <a:cubicBezTo>
                      <a:pt x="296" y="37"/>
                      <a:pt x="297" y="38"/>
                      <a:pt x="297" y="38"/>
                    </a:cubicBezTo>
                    <a:cubicBezTo>
                      <a:pt x="298" y="38"/>
                      <a:pt x="299" y="37"/>
                      <a:pt x="300" y="37"/>
                    </a:cubicBezTo>
                    <a:cubicBezTo>
                      <a:pt x="300" y="37"/>
                      <a:pt x="304" y="37"/>
                      <a:pt x="301" y="35"/>
                    </a:cubicBezTo>
                    <a:cubicBezTo>
                      <a:pt x="300" y="35"/>
                      <a:pt x="299" y="35"/>
                      <a:pt x="298" y="35"/>
                    </a:cubicBezTo>
                    <a:cubicBezTo>
                      <a:pt x="298" y="35"/>
                      <a:pt x="297" y="34"/>
                      <a:pt x="297" y="34"/>
                    </a:cubicBezTo>
                    <a:cubicBezTo>
                      <a:pt x="299" y="34"/>
                      <a:pt x="300" y="34"/>
                      <a:pt x="303" y="35"/>
                    </a:cubicBezTo>
                    <a:cubicBezTo>
                      <a:pt x="303" y="35"/>
                      <a:pt x="304" y="35"/>
                      <a:pt x="304" y="35"/>
                    </a:cubicBezTo>
                    <a:cubicBezTo>
                      <a:pt x="304" y="35"/>
                      <a:pt x="305" y="35"/>
                      <a:pt x="305" y="35"/>
                    </a:cubicBezTo>
                    <a:cubicBezTo>
                      <a:pt x="305" y="34"/>
                      <a:pt x="305" y="34"/>
                      <a:pt x="305" y="34"/>
                    </a:cubicBezTo>
                    <a:cubicBezTo>
                      <a:pt x="302" y="33"/>
                      <a:pt x="300" y="33"/>
                      <a:pt x="297" y="33"/>
                    </a:cubicBezTo>
                    <a:cubicBezTo>
                      <a:pt x="297" y="33"/>
                      <a:pt x="297" y="32"/>
                      <a:pt x="297" y="32"/>
                    </a:cubicBezTo>
                    <a:cubicBezTo>
                      <a:pt x="298" y="32"/>
                      <a:pt x="299" y="32"/>
                      <a:pt x="300" y="33"/>
                    </a:cubicBezTo>
                    <a:cubicBezTo>
                      <a:pt x="300" y="32"/>
                      <a:pt x="301" y="31"/>
                      <a:pt x="301" y="31"/>
                    </a:cubicBezTo>
                    <a:cubicBezTo>
                      <a:pt x="301" y="31"/>
                      <a:pt x="301" y="32"/>
                      <a:pt x="302" y="31"/>
                    </a:cubicBezTo>
                    <a:cubicBezTo>
                      <a:pt x="302" y="31"/>
                      <a:pt x="302" y="32"/>
                      <a:pt x="302" y="32"/>
                    </a:cubicBezTo>
                    <a:cubicBezTo>
                      <a:pt x="303" y="33"/>
                      <a:pt x="305" y="34"/>
                      <a:pt x="306" y="33"/>
                    </a:cubicBezTo>
                    <a:cubicBezTo>
                      <a:pt x="306" y="33"/>
                      <a:pt x="305" y="32"/>
                      <a:pt x="307" y="32"/>
                    </a:cubicBezTo>
                    <a:cubicBezTo>
                      <a:pt x="307" y="32"/>
                      <a:pt x="309" y="33"/>
                      <a:pt x="309" y="34"/>
                    </a:cubicBezTo>
                    <a:cubicBezTo>
                      <a:pt x="310" y="33"/>
                      <a:pt x="311" y="32"/>
                      <a:pt x="311" y="32"/>
                    </a:cubicBezTo>
                    <a:cubicBezTo>
                      <a:pt x="311" y="32"/>
                      <a:pt x="311" y="33"/>
                      <a:pt x="312" y="33"/>
                    </a:cubicBezTo>
                    <a:cubicBezTo>
                      <a:pt x="314" y="34"/>
                      <a:pt x="316" y="33"/>
                      <a:pt x="318" y="33"/>
                    </a:cubicBezTo>
                    <a:cubicBezTo>
                      <a:pt x="318" y="33"/>
                      <a:pt x="318" y="32"/>
                      <a:pt x="318" y="31"/>
                    </a:cubicBezTo>
                    <a:cubicBezTo>
                      <a:pt x="318" y="31"/>
                      <a:pt x="318" y="31"/>
                      <a:pt x="318" y="31"/>
                    </a:cubicBezTo>
                    <a:cubicBezTo>
                      <a:pt x="316" y="31"/>
                      <a:pt x="320" y="31"/>
                      <a:pt x="320" y="31"/>
                    </a:cubicBezTo>
                    <a:cubicBezTo>
                      <a:pt x="320" y="31"/>
                      <a:pt x="321" y="29"/>
                      <a:pt x="321" y="29"/>
                    </a:cubicBezTo>
                    <a:cubicBezTo>
                      <a:pt x="321" y="29"/>
                      <a:pt x="326" y="29"/>
                      <a:pt x="324" y="28"/>
                    </a:cubicBezTo>
                    <a:cubicBezTo>
                      <a:pt x="323" y="28"/>
                      <a:pt x="322" y="28"/>
                      <a:pt x="322" y="28"/>
                    </a:cubicBezTo>
                    <a:cubicBezTo>
                      <a:pt x="322" y="28"/>
                      <a:pt x="322" y="27"/>
                      <a:pt x="322" y="27"/>
                    </a:cubicBezTo>
                    <a:cubicBezTo>
                      <a:pt x="323" y="27"/>
                      <a:pt x="323" y="27"/>
                      <a:pt x="323" y="27"/>
                    </a:cubicBezTo>
                    <a:cubicBezTo>
                      <a:pt x="323" y="26"/>
                      <a:pt x="324" y="27"/>
                      <a:pt x="324" y="27"/>
                    </a:cubicBezTo>
                    <a:cubicBezTo>
                      <a:pt x="326" y="28"/>
                      <a:pt x="327" y="27"/>
                      <a:pt x="328" y="27"/>
                    </a:cubicBezTo>
                    <a:cubicBezTo>
                      <a:pt x="328" y="26"/>
                      <a:pt x="328" y="26"/>
                      <a:pt x="328" y="26"/>
                    </a:cubicBezTo>
                    <a:cubicBezTo>
                      <a:pt x="328" y="26"/>
                      <a:pt x="329" y="26"/>
                      <a:pt x="330" y="26"/>
                    </a:cubicBezTo>
                    <a:cubicBezTo>
                      <a:pt x="330" y="25"/>
                      <a:pt x="329" y="25"/>
                      <a:pt x="329" y="25"/>
                    </a:cubicBezTo>
                    <a:cubicBezTo>
                      <a:pt x="330" y="24"/>
                      <a:pt x="330" y="24"/>
                      <a:pt x="330" y="24"/>
                    </a:cubicBezTo>
                    <a:cubicBezTo>
                      <a:pt x="332" y="26"/>
                      <a:pt x="333" y="25"/>
                      <a:pt x="332" y="25"/>
                    </a:cubicBezTo>
                    <a:cubicBezTo>
                      <a:pt x="333" y="25"/>
                      <a:pt x="333" y="25"/>
                      <a:pt x="333" y="25"/>
                    </a:cubicBezTo>
                    <a:cubicBezTo>
                      <a:pt x="334" y="25"/>
                      <a:pt x="334" y="24"/>
                      <a:pt x="334" y="24"/>
                    </a:cubicBezTo>
                    <a:cubicBezTo>
                      <a:pt x="335" y="23"/>
                      <a:pt x="336" y="23"/>
                      <a:pt x="338" y="23"/>
                    </a:cubicBezTo>
                    <a:cubicBezTo>
                      <a:pt x="338" y="22"/>
                      <a:pt x="338" y="22"/>
                      <a:pt x="339" y="21"/>
                    </a:cubicBezTo>
                    <a:cubicBezTo>
                      <a:pt x="339" y="21"/>
                      <a:pt x="340" y="21"/>
                      <a:pt x="341" y="21"/>
                    </a:cubicBezTo>
                    <a:cubicBezTo>
                      <a:pt x="341" y="21"/>
                      <a:pt x="341" y="20"/>
                      <a:pt x="341" y="20"/>
                    </a:cubicBezTo>
                    <a:cubicBezTo>
                      <a:pt x="342" y="20"/>
                      <a:pt x="343" y="20"/>
                      <a:pt x="344" y="20"/>
                    </a:cubicBezTo>
                    <a:cubicBezTo>
                      <a:pt x="345" y="20"/>
                      <a:pt x="347" y="19"/>
                      <a:pt x="348" y="19"/>
                    </a:cubicBezTo>
                    <a:cubicBezTo>
                      <a:pt x="351" y="18"/>
                      <a:pt x="354" y="18"/>
                      <a:pt x="356" y="17"/>
                    </a:cubicBezTo>
                    <a:cubicBezTo>
                      <a:pt x="357" y="16"/>
                      <a:pt x="357" y="15"/>
                      <a:pt x="357" y="15"/>
                    </a:cubicBezTo>
                    <a:cubicBezTo>
                      <a:pt x="357" y="15"/>
                      <a:pt x="356" y="15"/>
                      <a:pt x="355" y="15"/>
                    </a:cubicBezTo>
                    <a:cubicBezTo>
                      <a:pt x="354" y="15"/>
                      <a:pt x="352" y="16"/>
                      <a:pt x="351" y="17"/>
                    </a:cubicBezTo>
                    <a:cubicBezTo>
                      <a:pt x="349" y="17"/>
                      <a:pt x="346" y="17"/>
                      <a:pt x="346" y="17"/>
                    </a:cubicBezTo>
                    <a:cubicBezTo>
                      <a:pt x="347" y="16"/>
                      <a:pt x="347" y="16"/>
                      <a:pt x="347" y="16"/>
                    </a:cubicBezTo>
                    <a:cubicBezTo>
                      <a:pt x="349" y="15"/>
                      <a:pt x="350" y="16"/>
                      <a:pt x="352" y="15"/>
                    </a:cubicBezTo>
                    <a:cubicBezTo>
                      <a:pt x="352" y="15"/>
                      <a:pt x="352" y="15"/>
                      <a:pt x="352" y="15"/>
                    </a:cubicBezTo>
                    <a:cubicBezTo>
                      <a:pt x="352" y="15"/>
                      <a:pt x="351" y="14"/>
                      <a:pt x="352" y="14"/>
                    </a:cubicBezTo>
                    <a:cubicBezTo>
                      <a:pt x="352" y="14"/>
                      <a:pt x="353" y="15"/>
                      <a:pt x="354" y="15"/>
                    </a:cubicBezTo>
                    <a:cubicBezTo>
                      <a:pt x="354" y="15"/>
                      <a:pt x="357" y="14"/>
                      <a:pt x="357" y="14"/>
                    </a:cubicBezTo>
                    <a:cubicBezTo>
                      <a:pt x="358" y="14"/>
                      <a:pt x="359" y="12"/>
                      <a:pt x="359" y="12"/>
                    </a:cubicBezTo>
                    <a:cubicBezTo>
                      <a:pt x="360" y="12"/>
                      <a:pt x="361" y="12"/>
                      <a:pt x="362" y="12"/>
                    </a:cubicBezTo>
                    <a:cubicBezTo>
                      <a:pt x="362" y="11"/>
                      <a:pt x="362" y="11"/>
                      <a:pt x="362" y="11"/>
                    </a:cubicBezTo>
                    <a:cubicBezTo>
                      <a:pt x="363" y="11"/>
                      <a:pt x="363" y="11"/>
                      <a:pt x="364" y="11"/>
                    </a:cubicBezTo>
                    <a:cubicBezTo>
                      <a:pt x="364" y="11"/>
                      <a:pt x="365" y="10"/>
                      <a:pt x="365" y="10"/>
                    </a:cubicBezTo>
                    <a:cubicBezTo>
                      <a:pt x="366" y="10"/>
                      <a:pt x="367" y="10"/>
                      <a:pt x="367" y="10"/>
                    </a:cubicBezTo>
                    <a:cubicBezTo>
                      <a:pt x="368" y="9"/>
                      <a:pt x="368" y="9"/>
                      <a:pt x="368" y="9"/>
                    </a:cubicBezTo>
                    <a:cubicBezTo>
                      <a:pt x="368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8"/>
                      <a:pt x="370" y="8"/>
                      <a:pt x="370" y="8"/>
                    </a:cubicBezTo>
                    <a:cubicBezTo>
                      <a:pt x="370" y="7"/>
                      <a:pt x="370" y="7"/>
                      <a:pt x="370" y="7"/>
                    </a:cubicBezTo>
                    <a:cubicBezTo>
                      <a:pt x="368" y="6"/>
                      <a:pt x="367" y="7"/>
                      <a:pt x="366" y="6"/>
                    </a:cubicBezTo>
                    <a:cubicBezTo>
                      <a:pt x="366" y="6"/>
                      <a:pt x="366" y="6"/>
                      <a:pt x="366" y="6"/>
                    </a:cubicBezTo>
                    <a:cubicBezTo>
                      <a:pt x="365" y="6"/>
                      <a:pt x="364" y="5"/>
                      <a:pt x="364" y="5"/>
                    </a:cubicBezTo>
                    <a:cubicBezTo>
                      <a:pt x="363" y="5"/>
                      <a:pt x="363" y="6"/>
                      <a:pt x="362" y="6"/>
                    </a:cubicBezTo>
                    <a:cubicBezTo>
                      <a:pt x="362" y="5"/>
                      <a:pt x="362" y="5"/>
                      <a:pt x="362" y="5"/>
                    </a:cubicBezTo>
                    <a:cubicBezTo>
                      <a:pt x="361" y="5"/>
                      <a:pt x="361" y="5"/>
                      <a:pt x="361" y="4"/>
                    </a:cubicBezTo>
                    <a:cubicBezTo>
                      <a:pt x="360" y="4"/>
                      <a:pt x="360" y="4"/>
                      <a:pt x="359" y="4"/>
                    </a:cubicBezTo>
                    <a:cubicBezTo>
                      <a:pt x="359" y="3"/>
                      <a:pt x="359" y="3"/>
                      <a:pt x="359" y="3"/>
                    </a:cubicBezTo>
                    <a:cubicBezTo>
                      <a:pt x="358" y="3"/>
                      <a:pt x="356" y="3"/>
                      <a:pt x="355" y="3"/>
                    </a:cubicBezTo>
                    <a:cubicBezTo>
                      <a:pt x="354" y="3"/>
                      <a:pt x="353" y="2"/>
                      <a:pt x="353" y="2"/>
                    </a:cubicBezTo>
                    <a:cubicBezTo>
                      <a:pt x="351" y="1"/>
                      <a:pt x="346" y="1"/>
                      <a:pt x="346" y="2"/>
                    </a:cubicBezTo>
                    <a:cubicBezTo>
                      <a:pt x="345" y="2"/>
                      <a:pt x="344" y="4"/>
                      <a:pt x="343" y="4"/>
                    </a:cubicBezTo>
                    <a:cubicBezTo>
                      <a:pt x="342" y="5"/>
                      <a:pt x="341" y="5"/>
                      <a:pt x="341" y="5"/>
                    </a:cubicBezTo>
                    <a:cubicBezTo>
                      <a:pt x="340" y="5"/>
                      <a:pt x="340" y="6"/>
                      <a:pt x="339" y="6"/>
                    </a:cubicBezTo>
                    <a:cubicBezTo>
                      <a:pt x="338" y="7"/>
                      <a:pt x="338" y="6"/>
                      <a:pt x="338" y="6"/>
                    </a:cubicBezTo>
                    <a:cubicBezTo>
                      <a:pt x="337" y="6"/>
                      <a:pt x="337" y="7"/>
                      <a:pt x="336" y="7"/>
                    </a:cubicBezTo>
                    <a:cubicBezTo>
                      <a:pt x="334" y="7"/>
                      <a:pt x="334" y="7"/>
                      <a:pt x="332" y="8"/>
                    </a:cubicBezTo>
                    <a:cubicBezTo>
                      <a:pt x="333" y="8"/>
                      <a:pt x="332" y="7"/>
                      <a:pt x="332" y="7"/>
                    </a:cubicBezTo>
                    <a:cubicBezTo>
                      <a:pt x="333" y="7"/>
                      <a:pt x="334" y="6"/>
                      <a:pt x="335" y="5"/>
                    </a:cubicBezTo>
                    <a:cubicBezTo>
                      <a:pt x="336" y="5"/>
                      <a:pt x="337" y="6"/>
                      <a:pt x="338" y="5"/>
                    </a:cubicBezTo>
                    <a:cubicBezTo>
                      <a:pt x="339" y="5"/>
                      <a:pt x="343" y="3"/>
                      <a:pt x="343" y="3"/>
                    </a:cubicBezTo>
                    <a:cubicBezTo>
                      <a:pt x="343" y="2"/>
                      <a:pt x="343" y="2"/>
                      <a:pt x="343" y="2"/>
                    </a:cubicBezTo>
                    <a:cubicBezTo>
                      <a:pt x="343" y="1"/>
                      <a:pt x="342" y="1"/>
                      <a:pt x="341" y="1"/>
                    </a:cubicBezTo>
                    <a:cubicBezTo>
                      <a:pt x="339" y="0"/>
                      <a:pt x="338" y="1"/>
                      <a:pt x="335" y="1"/>
                    </a:cubicBezTo>
                    <a:cubicBezTo>
                      <a:pt x="334" y="1"/>
                      <a:pt x="333" y="1"/>
                      <a:pt x="333" y="1"/>
                    </a:cubicBezTo>
                    <a:cubicBezTo>
                      <a:pt x="333" y="2"/>
                      <a:pt x="333" y="2"/>
                      <a:pt x="333" y="2"/>
                    </a:cubicBezTo>
                    <a:cubicBezTo>
                      <a:pt x="332" y="2"/>
                      <a:pt x="330" y="1"/>
                      <a:pt x="330" y="1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9" y="0"/>
                      <a:pt x="328" y="1"/>
                      <a:pt x="328" y="1"/>
                    </a:cubicBezTo>
                    <a:cubicBezTo>
                      <a:pt x="327" y="0"/>
                      <a:pt x="325" y="0"/>
                      <a:pt x="324" y="0"/>
                    </a:cubicBezTo>
                    <a:cubicBezTo>
                      <a:pt x="323" y="0"/>
                      <a:pt x="321" y="1"/>
                      <a:pt x="321" y="2"/>
                    </a:cubicBezTo>
                    <a:cubicBezTo>
                      <a:pt x="321" y="2"/>
                      <a:pt x="321" y="3"/>
                      <a:pt x="321" y="3"/>
                    </a:cubicBezTo>
                    <a:cubicBezTo>
                      <a:pt x="320" y="3"/>
                      <a:pt x="321" y="3"/>
                      <a:pt x="320" y="3"/>
                    </a:cubicBezTo>
                    <a:cubicBezTo>
                      <a:pt x="319" y="2"/>
                      <a:pt x="312" y="3"/>
                      <a:pt x="315" y="6"/>
                    </a:cubicBezTo>
                    <a:cubicBezTo>
                      <a:pt x="314" y="5"/>
                      <a:pt x="313" y="5"/>
                      <a:pt x="312" y="4"/>
                    </a:cubicBezTo>
                    <a:cubicBezTo>
                      <a:pt x="311" y="4"/>
                      <a:pt x="311" y="3"/>
                      <a:pt x="310" y="3"/>
                    </a:cubicBezTo>
                    <a:cubicBezTo>
                      <a:pt x="310" y="3"/>
                      <a:pt x="309" y="3"/>
                      <a:pt x="309" y="3"/>
                    </a:cubicBezTo>
                    <a:cubicBezTo>
                      <a:pt x="304" y="4"/>
                      <a:pt x="300" y="3"/>
                      <a:pt x="297" y="3"/>
                    </a:cubicBezTo>
                    <a:cubicBezTo>
                      <a:pt x="296" y="3"/>
                      <a:pt x="295" y="4"/>
                      <a:pt x="294" y="4"/>
                    </a:cubicBezTo>
                    <a:cubicBezTo>
                      <a:pt x="294" y="5"/>
                      <a:pt x="294" y="5"/>
                      <a:pt x="294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6" y="6"/>
                      <a:pt x="295" y="6"/>
                      <a:pt x="296" y="6"/>
                    </a:cubicBezTo>
                    <a:cubicBezTo>
                      <a:pt x="296" y="7"/>
                      <a:pt x="297" y="6"/>
                      <a:pt x="298" y="6"/>
                    </a:cubicBezTo>
                    <a:cubicBezTo>
                      <a:pt x="298" y="6"/>
                      <a:pt x="298" y="7"/>
                      <a:pt x="298" y="7"/>
                    </a:cubicBezTo>
                    <a:cubicBezTo>
                      <a:pt x="299" y="7"/>
                      <a:pt x="300" y="8"/>
                      <a:pt x="300" y="8"/>
                    </a:cubicBezTo>
                    <a:cubicBezTo>
                      <a:pt x="300" y="8"/>
                      <a:pt x="300" y="10"/>
                      <a:pt x="300" y="10"/>
                    </a:cubicBezTo>
                    <a:cubicBezTo>
                      <a:pt x="299" y="8"/>
                      <a:pt x="298" y="7"/>
                      <a:pt x="297" y="7"/>
                    </a:cubicBezTo>
                    <a:cubicBezTo>
                      <a:pt x="296" y="7"/>
                      <a:pt x="295" y="7"/>
                      <a:pt x="295" y="7"/>
                    </a:cubicBezTo>
                    <a:cubicBezTo>
                      <a:pt x="295" y="7"/>
                      <a:pt x="294" y="6"/>
                      <a:pt x="294" y="5"/>
                    </a:cubicBezTo>
                    <a:cubicBezTo>
                      <a:pt x="293" y="6"/>
                      <a:pt x="293" y="5"/>
                      <a:pt x="293" y="5"/>
                    </a:cubicBezTo>
                    <a:cubicBezTo>
                      <a:pt x="292" y="5"/>
                      <a:pt x="292" y="6"/>
                      <a:pt x="292" y="6"/>
                    </a:cubicBezTo>
                    <a:cubicBezTo>
                      <a:pt x="291" y="7"/>
                      <a:pt x="290" y="6"/>
                      <a:pt x="289" y="6"/>
                    </a:cubicBezTo>
                    <a:cubicBezTo>
                      <a:pt x="288" y="6"/>
                      <a:pt x="288" y="5"/>
                      <a:pt x="288" y="5"/>
                    </a:cubicBezTo>
                    <a:cubicBezTo>
                      <a:pt x="288" y="5"/>
                      <a:pt x="288" y="6"/>
                      <a:pt x="288" y="6"/>
                    </a:cubicBezTo>
                    <a:cubicBezTo>
                      <a:pt x="288" y="7"/>
                      <a:pt x="286" y="8"/>
                      <a:pt x="286" y="8"/>
                    </a:cubicBezTo>
                    <a:cubicBezTo>
                      <a:pt x="285" y="8"/>
                      <a:pt x="284" y="8"/>
                      <a:pt x="284" y="8"/>
                    </a:cubicBezTo>
                    <a:cubicBezTo>
                      <a:pt x="284" y="8"/>
                      <a:pt x="284" y="7"/>
                      <a:pt x="284" y="7"/>
                    </a:cubicBezTo>
                    <a:cubicBezTo>
                      <a:pt x="283" y="7"/>
                      <a:pt x="282" y="7"/>
                      <a:pt x="282" y="7"/>
                    </a:cubicBezTo>
                    <a:cubicBezTo>
                      <a:pt x="282" y="7"/>
                      <a:pt x="281" y="8"/>
                      <a:pt x="281" y="8"/>
                    </a:cubicBezTo>
                    <a:cubicBezTo>
                      <a:pt x="282" y="8"/>
                      <a:pt x="282" y="9"/>
                      <a:pt x="282" y="9"/>
                    </a:cubicBezTo>
                    <a:cubicBezTo>
                      <a:pt x="283" y="9"/>
                      <a:pt x="283" y="9"/>
                      <a:pt x="284" y="9"/>
                    </a:cubicBezTo>
                    <a:cubicBezTo>
                      <a:pt x="284" y="10"/>
                      <a:pt x="284" y="10"/>
                      <a:pt x="284" y="10"/>
                    </a:cubicBezTo>
                    <a:cubicBezTo>
                      <a:pt x="282" y="9"/>
                      <a:pt x="281" y="8"/>
                      <a:pt x="279" y="8"/>
                    </a:cubicBezTo>
                    <a:cubicBezTo>
                      <a:pt x="279" y="8"/>
                      <a:pt x="278" y="8"/>
                      <a:pt x="278" y="8"/>
                    </a:cubicBezTo>
                    <a:cubicBezTo>
                      <a:pt x="277" y="8"/>
                      <a:pt x="276" y="7"/>
                      <a:pt x="276" y="7"/>
                    </a:cubicBezTo>
                    <a:cubicBezTo>
                      <a:pt x="275" y="6"/>
                      <a:pt x="275" y="7"/>
                      <a:pt x="274" y="7"/>
                    </a:cubicBezTo>
                    <a:cubicBezTo>
                      <a:pt x="274" y="8"/>
                      <a:pt x="274" y="10"/>
                      <a:pt x="275" y="11"/>
                    </a:cubicBezTo>
                    <a:cubicBezTo>
                      <a:pt x="275" y="11"/>
                      <a:pt x="276" y="12"/>
                      <a:pt x="276" y="12"/>
                    </a:cubicBezTo>
                    <a:cubicBezTo>
                      <a:pt x="276" y="12"/>
                      <a:pt x="276" y="13"/>
                      <a:pt x="276" y="13"/>
                    </a:cubicBezTo>
                    <a:cubicBezTo>
                      <a:pt x="276" y="12"/>
                      <a:pt x="275" y="12"/>
                      <a:pt x="274" y="11"/>
                    </a:cubicBezTo>
                    <a:cubicBezTo>
                      <a:pt x="274" y="11"/>
                      <a:pt x="274" y="11"/>
                      <a:pt x="274" y="11"/>
                    </a:cubicBezTo>
                    <a:cubicBezTo>
                      <a:pt x="273" y="11"/>
                      <a:pt x="273" y="10"/>
                      <a:pt x="273" y="10"/>
                    </a:cubicBezTo>
                    <a:cubicBezTo>
                      <a:pt x="273" y="10"/>
                      <a:pt x="273" y="12"/>
                      <a:pt x="273" y="12"/>
                    </a:cubicBezTo>
                    <a:cubicBezTo>
                      <a:pt x="272" y="12"/>
                      <a:pt x="272" y="12"/>
                      <a:pt x="272" y="12"/>
                    </a:cubicBezTo>
                    <a:cubicBezTo>
                      <a:pt x="270" y="10"/>
                      <a:pt x="270" y="9"/>
                      <a:pt x="267" y="9"/>
                    </a:cubicBezTo>
                    <a:cubicBezTo>
                      <a:pt x="267" y="8"/>
                      <a:pt x="267" y="8"/>
                      <a:pt x="267" y="8"/>
                    </a:cubicBezTo>
                    <a:cubicBezTo>
                      <a:pt x="265" y="8"/>
                      <a:pt x="264" y="8"/>
                      <a:pt x="262" y="8"/>
                    </a:cubicBezTo>
                    <a:cubicBezTo>
                      <a:pt x="260" y="7"/>
                      <a:pt x="260" y="7"/>
                      <a:pt x="260" y="7"/>
                    </a:cubicBezTo>
                    <a:cubicBezTo>
                      <a:pt x="260" y="7"/>
                      <a:pt x="260" y="6"/>
                      <a:pt x="260" y="6"/>
                    </a:cubicBezTo>
                    <a:cubicBezTo>
                      <a:pt x="260" y="6"/>
                      <a:pt x="260" y="6"/>
                      <a:pt x="260" y="6"/>
                    </a:cubicBezTo>
                    <a:cubicBezTo>
                      <a:pt x="259" y="5"/>
                      <a:pt x="257" y="6"/>
                      <a:pt x="256" y="6"/>
                    </a:cubicBezTo>
                    <a:cubicBezTo>
                      <a:pt x="256" y="6"/>
                      <a:pt x="256" y="6"/>
                      <a:pt x="256" y="7"/>
                    </a:cubicBezTo>
                    <a:cubicBezTo>
                      <a:pt x="256" y="7"/>
                      <a:pt x="257" y="9"/>
                      <a:pt x="257" y="9"/>
                    </a:cubicBezTo>
                    <a:cubicBezTo>
                      <a:pt x="254" y="8"/>
                      <a:pt x="253" y="9"/>
                      <a:pt x="249" y="9"/>
                    </a:cubicBezTo>
                    <a:cubicBezTo>
                      <a:pt x="250" y="10"/>
                      <a:pt x="250" y="10"/>
                      <a:pt x="250" y="11"/>
                    </a:cubicBezTo>
                    <a:cubicBezTo>
                      <a:pt x="251" y="11"/>
                      <a:pt x="251" y="11"/>
                      <a:pt x="253" y="11"/>
                    </a:cubicBezTo>
                    <a:cubicBezTo>
                      <a:pt x="253" y="11"/>
                      <a:pt x="253" y="12"/>
                      <a:pt x="254" y="12"/>
                    </a:cubicBezTo>
                    <a:cubicBezTo>
                      <a:pt x="255" y="12"/>
                      <a:pt x="256" y="11"/>
                      <a:pt x="256" y="11"/>
                    </a:cubicBezTo>
                    <a:cubicBezTo>
                      <a:pt x="257" y="11"/>
                      <a:pt x="258" y="12"/>
                      <a:pt x="259" y="11"/>
                    </a:cubicBezTo>
                    <a:cubicBezTo>
                      <a:pt x="260" y="11"/>
                      <a:pt x="260" y="10"/>
                      <a:pt x="261" y="11"/>
                    </a:cubicBezTo>
                    <a:cubicBezTo>
                      <a:pt x="262" y="11"/>
                      <a:pt x="262" y="11"/>
                      <a:pt x="262" y="11"/>
                    </a:cubicBezTo>
                    <a:cubicBezTo>
                      <a:pt x="262" y="12"/>
                      <a:pt x="262" y="12"/>
                      <a:pt x="262" y="12"/>
                    </a:cubicBezTo>
                    <a:cubicBezTo>
                      <a:pt x="262" y="12"/>
                      <a:pt x="261" y="12"/>
                      <a:pt x="261" y="12"/>
                    </a:cubicBezTo>
                    <a:cubicBezTo>
                      <a:pt x="261" y="12"/>
                      <a:pt x="261" y="15"/>
                      <a:pt x="261" y="15"/>
                    </a:cubicBezTo>
                    <a:cubicBezTo>
                      <a:pt x="260" y="15"/>
                      <a:pt x="260" y="15"/>
                      <a:pt x="260" y="15"/>
                    </a:cubicBezTo>
                    <a:cubicBezTo>
                      <a:pt x="260" y="14"/>
                      <a:pt x="260" y="13"/>
                      <a:pt x="259" y="12"/>
                    </a:cubicBezTo>
                    <a:cubicBezTo>
                      <a:pt x="258" y="13"/>
                      <a:pt x="257" y="13"/>
                      <a:pt x="256" y="13"/>
                    </a:cubicBezTo>
                    <a:cubicBezTo>
                      <a:pt x="256" y="14"/>
                      <a:pt x="256" y="14"/>
                      <a:pt x="256" y="14"/>
                    </a:cubicBezTo>
                    <a:cubicBezTo>
                      <a:pt x="256" y="14"/>
                      <a:pt x="252" y="12"/>
                      <a:pt x="251" y="12"/>
                    </a:cubicBezTo>
                    <a:cubicBezTo>
                      <a:pt x="252" y="12"/>
                      <a:pt x="250" y="13"/>
                      <a:pt x="251" y="13"/>
                    </a:cubicBezTo>
                    <a:cubicBezTo>
                      <a:pt x="251" y="13"/>
                      <a:pt x="252" y="15"/>
                      <a:pt x="251" y="14"/>
                    </a:cubicBezTo>
                    <a:close/>
                    <a:moveTo>
                      <a:pt x="54" y="218"/>
                    </a:moveTo>
                    <a:cubicBezTo>
                      <a:pt x="54" y="218"/>
                      <a:pt x="54" y="218"/>
                      <a:pt x="54" y="218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54" y="218"/>
                      <a:pt x="55" y="218"/>
                      <a:pt x="55" y="218"/>
                    </a:cubicBezTo>
                    <a:cubicBezTo>
                      <a:pt x="55" y="218"/>
                      <a:pt x="55" y="219"/>
                      <a:pt x="55" y="219"/>
                    </a:cubicBezTo>
                    <a:cubicBezTo>
                      <a:pt x="55" y="219"/>
                      <a:pt x="54" y="219"/>
                      <a:pt x="54" y="219"/>
                    </a:cubicBezTo>
                    <a:cubicBezTo>
                      <a:pt x="53" y="219"/>
                      <a:pt x="52" y="222"/>
                      <a:pt x="51" y="223"/>
                    </a:cubicBezTo>
                    <a:cubicBezTo>
                      <a:pt x="52" y="224"/>
                      <a:pt x="53" y="224"/>
                      <a:pt x="53" y="224"/>
                    </a:cubicBezTo>
                    <a:cubicBezTo>
                      <a:pt x="53" y="225"/>
                      <a:pt x="53" y="225"/>
                      <a:pt x="53" y="225"/>
                    </a:cubicBezTo>
                    <a:cubicBezTo>
                      <a:pt x="53" y="225"/>
                      <a:pt x="53" y="226"/>
                      <a:pt x="53" y="226"/>
                    </a:cubicBezTo>
                    <a:cubicBezTo>
                      <a:pt x="53" y="226"/>
                      <a:pt x="54" y="226"/>
                      <a:pt x="54" y="226"/>
                    </a:cubicBezTo>
                    <a:cubicBezTo>
                      <a:pt x="54" y="227"/>
                      <a:pt x="54" y="227"/>
                      <a:pt x="54" y="227"/>
                    </a:cubicBezTo>
                    <a:cubicBezTo>
                      <a:pt x="52" y="226"/>
                      <a:pt x="53" y="229"/>
                      <a:pt x="54" y="230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56" y="231"/>
                      <a:pt x="56" y="231"/>
                      <a:pt x="57" y="231"/>
                    </a:cubicBezTo>
                    <a:cubicBezTo>
                      <a:pt x="57" y="230"/>
                      <a:pt x="56" y="230"/>
                      <a:pt x="56" y="230"/>
                    </a:cubicBezTo>
                    <a:cubicBezTo>
                      <a:pt x="57" y="229"/>
                      <a:pt x="57" y="229"/>
                      <a:pt x="57" y="229"/>
                    </a:cubicBezTo>
                    <a:cubicBezTo>
                      <a:pt x="58" y="228"/>
                      <a:pt x="59" y="229"/>
                      <a:pt x="59" y="229"/>
                    </a:cubicBezTo>
                    <a:cubicBezTo>
                      <a:pt x="59" y="229"/>
                      <a:pt x="59" y="229"/>
                      <a:pt x="58" y="230"/>
                    </a:cubicBezTo>
                    <a:cubicBezTo>
                      <a:pt x="58" y="230"/>
                      <a:pt x="58" y="232"/>
                      <a:pt x="58" y="232"/>
                    </a:cubicBezTo>
                    <a:cubicBezTo>
                      <a:pt x="58" y="232"/>
                      <a:pt x="57" y="232"/>
                      <a:pt x="57" y="232"/>
                    </a:cubicBezTo>
                    <a:cubicBezTo>
                      <a:pt x="57" y="232"/>
                      <a:pt x="57" y="233"/>
                      <a:pt x="57" y="233"/>
                    </a:cubicBezTo>
                    <a:cubicBezTo>
                      <a:pt x="57" y="233"/>
                      <a:pt x="58" y="234"/>
                      <a:pt x="58" y="234"/>
                    </a:cubicBezTo>
                    <a:cubicBezTo>
                      <a:pt x="58" y="235"/>
                      <a:pt x="58" y="235"/>
                      <a:pt x="58" y="235"/>
                    </a:cubicBezTo>
                    <a:cubicBezTo>
                      <a:pt x="59" y="235"/>
                      <a:pt x="59" y="235"/>
                      <a:pt x="59" y="235"/>
                    </a:cubicBezTo>
                    <a:cubicBezTo>
                      <a:pt x="59" y="234"/>
                      <a:pt x="60" y="235"/>
                      <a:pt x="60" y="235"/>
                    </a:cubicBezTo>
                    <a:cubicBezTo>
                      <a:pt x="60" y="234"/>
                      <a:pt x="60" y="234"/>
                      <a:pt x="61" y="234"/>
                    </a:cubicBezTo>
                    <a:cubicBezTo>
                      <a:pt x="61" y="234"/>
                      <a:pt x="61" y="236"/>
                      <a:pt x="61" y="236"/>
                    </a:cubicBezTo>
                    <a:cubicBezTo>
                      <a:pt x="62" y="237"/>
                      <a:pt x="63" y="237"/>
                      <a:pt x="64" y="237"/>
                    </a:cubicBezTo>
                    <a:cubicBezTo>
                      <a:pt x="63" y="238"/>
                      <a:pt x="63" y="238"/>
                      <a:pt x="63" y="238"/>
                    </a:cubicBezTo>
                    <a:cubicBezTo>
                      <a:pt x="63" y="238"/>
                      <a:pt x="63" y="238"/>
                      <a:pt x="64" y="238"/>
                    </a:cubicBezTo>
                    <a:cubicBezTo>
                      <a:pt x="64" y="239"/>
                      <a:pt x="64" y="239"/>
                      <a:pt x="64" y="239"/>
                    </a:cubicBezTo>
                    <a:cubicBezTo>
                      <a:pt x="64" y="239"/>
                      <a:pt x="64" y="240"/>
                      <a:pt x="64" y="241"/>
                    </a:cubicBezTo>
                    <a:cubicBezTo>
                      <a:pt x="64" y="241"/>
                      <a:pt x="65" y="241"/>
                      <a:pt x="65" y="241"/>
                    </a:cubicBezTo>
                    <a:cubicBezTo>
                      <a:pt x="65" y="241"/>
                      <a:pt x="64" y="241"/>
                      <a:pt x="64" y="242"/>
                    </a:cubicBezTo>
                    <a:cubicBezTo>
                      <a:pt x="63" y="242"/>
                      <a:pt x="65" y="242"/>
                      <a:pt x="64" y="242"/>
                    </a:cubicBezTo>
                    <a:cubicBezTo>
                      <a:pt x="64" y="242"/>
                      <a:pt x="63" y="242"/>
                      <a:pt x="63" y="243"/>
                    </a:cubicBezTo>
                    <a:cubicBezTo>
                      <a:pt x="62" y="243"/>
                      <a:pt x="63" y="245"/>
                      <a:pt x="63" y="245"/>
                    </a:cubicBezTo>
                    <a:cubicBezTo>
                      <a:pt x="62" y="245"/>
                      <a:pt x="62" y="245"/>
                      <a:pt x="61" y="245"/>
                    </a:cubicBezTo>
                    <a:cubicBezTo>
                      <a:pt x="61" y="245"/>
                      <a:pt x="60" y="246"/>
                      <a:pt x="60" y="24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2" y="248"/>
                      <a:pt x="61" y="249"/>
                      <a:pt x="62" y="250"/>
                    </a:cubicBezTo>
                    <a:cubicBezTo>
                      <a:pt x="62" y="250"/>
                      <a:pt x="62" y="251"/>
                      <a:pt x="63" y="251"/>
                    </a:cubicBezTo>
                    <a:cubicBezTo>
                      <a:pt x="63" y="250"/>
                      <a:pt x="64" y="250"/>
                      <a:pt x="64" y="250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6" y="250"/>
                      <a:pt x="67" y="250"/>
                      <a:pt x="69" y="251"/>
                    </a:cubicBezTo>
                    <a:cubicBezTo>
                      <a:pt x="68" y="252"/>
                      <a:pt x="69" y="253"/>
                      <a:pt x="68" y="253"/>
                    </a:cubicBezTo>
                    <a:cubicBezTo>
                      <a:pt x="70" y="253"/>
                      <a:pt x="70" y="253"/>
                      <a:pt x="72" y="253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2" y="253"/>
                      <a:pt x="73" y="253"/>
                      <a:pt x="73" y="253"/>
                    </a:cubicBezTo>
                    <a:cubicBezTo>
                      <a:pt x="73" y="253"/>
                      <a:pt x="73" y="254"/>
                      <a:pt x="73" y="255"/>
                    </a:cubicBezTo>
                    <a:cubicBezTo>
                      <a:pt x="74" y="255"/>
                      <a:pt x="75" y="255"/>
                      <a:pt x="76" y="255"/>
                    </a:cubicBezTo>
                    <a:cubicBezTo>
                      <a:pt x="76" y="257"/>
                      <a:pt x="75" y="257"/>
                      <a:pt x="78" y="259"/>
                    </a:cubicBezTo>
                    <a:cubicBezTo>
                      <a:pt x="78" y="259"/>
                      <a:pt x="79" y="258"/>
                      <a:pt x="79" y="259"/>
                    </a:cubicBezTo>
                    <a:cubicBezTo>
                      <a:pt x="79" y="259"/>
                      <a:pt x="79" y="259"/>
                      <a:pt x="79" y="259"/>
                    </a:cubicBezTo>
                    <a:cubicBezTo>
                      <a:pt x="83" y="259"/>
                      <a:pt x="84" y="260"/>
                      <a:pt x="86" y="260"/>
                    </a:cubicBezTo>
                    <a:cubicBezTo>
                      <a:pt x="86" y="259"/>
                      <a:pt x="86" y="259"/>
                      <a:pt x="86" y="258"/>
                    </a:cubicBezTo>
                    <a:cubicBezTo>
                      <a:pt x="86" y="258"/>
                      <a:pt x="85" y="258"/>
                      <a:pt x="85" y="258"/>
                    </a:cubicBezTo>
                    <a:cubicBezTo>
                      <a:pt x="85" y="257"/>
                      <a:pt x="83" y="256"/>
                      <a:pt x="83" y="256"/>
                    </a:cubicBezTo>
                    <a:cubicBezTo>
                      <a:pt x="83" y="256"/>
                      <a:pt x="84" y="255"/>
                      <a:pt x="84" y="255"/>
                    </a:cubicBezTo>
                    <a:cubicBezTo>
                      <a:pt x="83" y="255"/>
                      <a:pt x="80" y="253"/>
                      <a:pt x="79" y="253"/>
                    </a:cubicBezTo>
                    <a:cubicBezTo>
                      <a:pt x="78" y="252"/>
                      <a:pt x="77" y="253"/>
                      <a:pt x="76" y="252"/>
                    </a:cubicBezTo>
                    <a:cubicBezTo>
                      <a:pt x="76" y="252"/>
                      <a:pt x="76" y="250"/>
                      <a:pt x="76" y="250"/>
                    </a:cubicBezTo>
                    <a:cubicBezTo>
                      <a:pt x="76" y="250"/>
                      <a:pt x="75" y="250"/>
                      <a:pt x="74" y="250"/>
                    </a:cubicBezTo>
                    <a:cubicBezTo>
                      <a:pt x="74" y="250"/>
                      <a:pt x="74" y="248"/>
                      <a:pt x="74" y="249"/>
                    </a:cubicBezTo>
                    <a:cubicBezTo>
                      <a:pt x="74" y="248"/>
                      <a:pt x="74" y="248"/>
                      <a:pt x="74" y="248"/>
                    </a:cubicBezTo>
                    <a:cubicBezTo>
                      <a:pt x="74" y="248"/>
                      <a:pt x="74" y="248"/>
                      <a:pt x="73" y="248"/>
                    </a:cubicBezTo>
                    <a:cubicBezTo>
                      <a:pt x="73" y="248"/>
                      <a:pt x="72" y="247"/>
                      <a:pt x="72" y="247"/>
                    </a:cubicBezTo>
                    <a:cubicBezTo>
                      <a:pt x="71" y="247"/>
                      <a:pt x="69" y="248"/>
                      <a:pt x="68" y="247"/>
                    </a:cubicBezTo>
                    <a:cubicBezTo>
                      <a:pt x="67" y="247"/>
                      <a:pt x="64" y="246"/>
                      <a:pt x="63" y="246"/>
                    </a:cubicBezTo>
                    <a:cubicBezTo>
                      <a:pt x="64" y="245"/>
                      <a:pt x="66" y="244"/>
                      <a:pt x="67" y="244"/>
                    </a:cubicBezTo>
                    <a:cubicBezTo>
                      <a:pt x="70" y="245"/>
                      <a:pt x="69" y="245"/>
                      <a:pt x="68" y="246"/>
                    </a:cubicBezTo>
                    <a:cubicBezTo>
                      <a:pt x="69" y="246"/>
                      <a:pt x="69" y="247"/>
                      <a:pt x="69" y="247"/>
                    </a:cubicBezTo>
                    <a:cubicBezTo>
                      <a:pt x="70" y="247"/>
                      <a:pt x="73" y="246"/>
                      <a:pt x="74" y="246"/>
                    </a:cubicBezTo>
                    <a:cubicBezTo>
                      <a:pt x="75" y="246"/>
                      <a:pt x="75" y="246"/>
                      <a:pt x="76" y="245"/>
                    </a:cubicBezTo>
                    <a:cubicBezTo>
                      <a:pt x="76" y="246"/>
                      <a:pt x="75" y="246"/>
                      <a:pt x="76" y="247"/>
                    </a:cubicBezTo>
                    <a:cubicBezTo>
                      <a:pt x="76" y="247"/>
                      <a:pt x="77" y="247"/>
                      <a:pt x="77" y="247"/>
                    </a:cubicBezTo>
                    <a:cubicBezTo>
                      <a:pt x="77" y="248"/>
                      <a:pt x="77" y="248"/>
                      <a:pt x="77" y="248"/>
                    </a:cubicBezTo>
                    <a:cubicBezTo>
                      <a:pt x="78" y="249"/>
                      <a:pt x="78" y="249"/>
                      <a:pt x="80" y="249"/>
                    </a:cubicBezTo>
                    <a:cubicBezTo>
                      <a:pt x="80" y="250"/>
                      <a:pt x="80" y="250"/>
                      <a:pt x="80" y="250"/>
                    </a:cubicBezTo>
                    <a:cubicBezTo>
                      <a:pt x="82" y="250"/>
                      <a:pt x="79" y="252"/>
                      <a:pt x="81" y="252"/>
                    </a:cubicBezTo>
                    <a:cubicBezTo>
                      <a:pt x="82" y="252"/>
                      <a:pt x="82" y="251"/>
                      <a:pt x="83" y="251"/>
                    </a:cubicBezTo>
                    <a:cubicBezTo>
                      <a:pt x="83" y="250"/>
                      <a:pt x="83" y="251"/>
                      <a:pt x="84" y="251"/>
                    </a:cubicBezTo>
                    <a:cubicBezTo>
                      <a:pt x="84" y="251"/>
                      <a:pt x="84" y="251"/>
                      <a:pt x="84" y="251"/>
                    </a:cubicBezTo>
                    <a:cubicBezTo>
                      <a:pt x="83" y="251"/>
                      <a:pt x="83" y="252"/>
                      <a:pt x="83" y="252"/>
                    </a:cubicBezTo>
                    <a:cubicBezTo>
                      <a:pt x="84" y="253"/>
                      <a:pt x="84" y="253"/>
                      <a:pt x="85" y="253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5" y="254"/>
                      <a:pt x="86" y="254"/>
                      <a:pt x="86" y="254"/>
                    </a:cubicBezTo>
                    <a:cubicBezTo>
                      <a:pt x="86" y="254"/>
                      <a:pt x="86" y="255"/>
                      <a:pt x="86" y="255"/>
                    </a:cubicBezTo>
                    <a:cubicBezTo>
                      <a:pt x="86" y="255"/>
                      <a:pt x="88" y="256"/>
                      <a:pt x="88" y="256"/>
                    </a:cubicBezTo>
                    <a:cubicBezTo>
                      <a:pt x="214" y="258"/>
                      <a:pt x="214" y="258"/>
                      <a:pt x="214" y="258"/>
                    </a:cubicBezTo>
                    <a:cubicBezTo>
                      <a:pt x="214" y="258"/>
                      <a:pt x="213" y="256"/>
                      <a:pt x="215" y="256"/>
                    </a:cubicBezTo>
                    <a:cubicBezTo>
                      <a:pt x="216" y="256"/>
                      <a:pt x="217" y="260"/>
                      <a:pt x="217" y="260"/>
                    </a:cubicBezTo>
                    <a:cubicBezTo>
                      <a:pt x="217" y="260"/>
                      <a:pt x="217" y="260"/>
                      <a:pt x="219" y="260"/>
                    </a:cubicBezTo>
                    <a:cubicBezTo>
                      <a:pt x="220" y="260"/>
                      <a:pt x="222" y="262"/>
                      <a:pt x="222" y="261"/>
                    </a:cubicBezTo>
                    <a:cubicBezTo>
                      <a:pt x="222" y="260"/>
                      <a:pt x="224" y="259"/>
                      <a:pt x="224" y="260"/>
                    </a:cubicBezTo>
                    <a:cubicBezTo>
                      <a:pt x="225" y="260"/>
                      <a:pt x="227" y="261"/>
                      <a:pt x="228" y="261"/>
                    </a:cubicBezTo>
                    <a:cubicBezTo>
                      <a:pt x="229" y="261"/>
                      <a:pt x="229" y="262"/>
                      <a:pt x="231" y="262"/>
                    </a:cubicBezTo>
                    <a:cubicBezTo>
                      <a:pt x="232" y="262"/>
                      <a:pt x="232" y="262"/>
                      <a:pt x="233" y="262"/>
                    </a:cubicBezTo>
                    <a:cubicBezTo>
                      <a:pt x="234" y="262"/>
                      <a:pt x="235" y="261"/>
                      <a:pt x="236" y="262"/>
                    </a:cubicBezTo>
                    <a:cubicBezTo>
                      <a:pt x="237" y="263"/>
                      <a:pt x="237" y="263"/>
                      <a:pt x="238" y="263"/>
                    </a:cubicBezTo>
                    <a:cubicBezTo>
                      <a:pt x="239" y="263"/>
                      <a:pt x="239" y="262"/>
                      <a:pt x="240" y="260"/>
                    </a:cubicBezTo>
                    <a:cubicBezTo>
                      <a:pt x="240" y="260"/>
                      <a:pt x="241" y="260"/>
                      <a:pt x="242" y="260"/>
                    </a:cubicBezTo>
                    <a:cubicBezTo>
                      <a:pt x="242" y="260"/>
                      <a:pt x="242" y="260"/>
                      <a:pt x="242" y="259"/>
                    </a:cubicBezTo>
                    <a:cubicBezTo>
                      <a:pt x="243" y="259"/>
                      <a:pt x="243" y="259"/>
                      <a:pt x="243" y="259"/>
                    </a:cubicBezTo>
                    <a:cubicBezTo>
                      <a:pt x="243" y="259"/>
                      <a:pt x="243" y="258"/>
                      <a:pt x="243" y="258"/>
                    </a:cubicBezTo>
                    <a:cubicBezTo>
                      <a:pt x="244" y="258"/>
                      <a:pt x="244" y="258"/>
                      <a:pt x="244" y="258"/>
                    </a:cubicBezTo>
                    <a:cubicBezTo>
                      <a:pt x="244" y="258"/>
                      <a:pt x="244" y="259"/>
                      <a:pt x="244" y="259"/>
                    </a:cubicBezTo>
                    <a:cubicBezTo>
                      <a:pt x="244" y="259"/>
                      <a:pt x="245" y="259"/>
                      <a:pt x="245" y="259"/>
                    </a:cubicBezTo>
                    <a:cubicBezTo>
                      <a:pt x="245" y="259"/>
                      <a:pt x="245" y="259"/>
                      <a:pt x="245" y="259"/>
                    </a:cubicBezTo>
                    <a:cubicBezTo>
                      <a:pt x="245" y="259"/>
                      <a:pt x="244" y="258"/>
                      <a:pt x="244" y="258"/>
                    </a:cubicBezTo>
                    <a:cubicBezTo>
                      <a:pt x="245" y="257"/>
                      <a:pt x="245" y="257"/>
                      <a:pt x="245" y="257"/>
                    </a:cubicBezTo>
                    <a:cubicBezTo>
                      <a:pt x="246" y="257"/>
                      <a:pt x="246" y="258"/>
                      <a:pt x="247" y="258"/>
                    </a:cubicBezTo>
                    <a:cubicBezTo>
                      <a:pt x="248" y="258"/>
                      <a:pt x="248" y="257"/>
                      <a:pt x="249" y="257"/>
                    </a:cubicBezTo>
                    <a:cubicBezTo>
                      <a:pt x="250" y="257"/>
                      <a:pt x="249" y="258"/>
                      <a:pt x="250" y="258"/>
                    </a:cubicBezTo>
                    <a:cubicBezTo>
                      <a:pt x="251" y="258"/>
                      <a:pt x="251" y="257"/>
                      <a:pt x="251" y="257"/>
                    </a:cubicBezTo>
                    <a:cubicBezTo>
                      <a:pt x="252" y="259"/>
                      <a:pt x="254" y="263"/>
                      <a:pt x="256" y="264"/>
                    </a:cubicBezTo>
                    <a:cubicBezTo>
                      <a:pt x="257" y="264"/>
                      <a:pt x="257" y="263"/>
                      <a:pt x="259" y="263"/>
                    </a:cubicBezTo>
                    <a:cubicBezTo>
                      <a:pt x="259" y="263"/>
                      <a:pt x="259" y="264"/>
                      <a:pt x="259" y="264"/>
                    </a:cubicBezTo>
                    <a:cubicBezTo>
                      <a:pt x="259" y="267"/>
                      <a:pt x="259" y="266"/>
                      <a:pt x="261" y="267"/>
                    </a:cubicBezTo>
                    <a:cubicBezTo>
                      <a:pt x="261" y="268"/>
                      <a:pt x="261" y="268"/>
                      <a:pt x="260" y="268"/>
                    </a:cubicBezTo>
                    <a:cubicBezTo>
                      <a:pt x="261" y="270"/>
                      <a:pt x="261" y="270"/>
                      <a:pt x="261" y="272"/>
                    </a:cubicBezTo>
                    <a:cubicBezTo>
                      <a:pt x="262" y="272"/>
                      <a:pt x="263" y="272"/>
                      <a:pt x="263" y="273"/>
                    </a:cubicBezTo>
                    <a:cubicBezTo>
                      <a:pt x="264" y="273"/>
                      <a:pt x="265" y="274"/>
                      <a:pt x="266" y="275"/>
                    </a:cubicBezTo>
                    <a:cubicBezTo>
                      <a:pt x="267" y="275"/>
                      <a:pt x="266" y="274"/>
                      <a:pt x="267" y="274"/>
                    </a:cubicBezTo>
                    <a:cubicBezTo>
                      <a:pt x="267" y="274"/>
                      <a:pt x="269" y="274"/>
                      <a:pt x="270" y="275"/>
                    </a:cubicBezTo>
                    <a:cubicBezTo>
                      <a:pt x="270" y="275"/>
                      <a:pt x="270" y="275"/>
                      <a:pt x="270" y="275"/>
                    </a:cubicBezTo>
                    <a:cubicBezTo>
                      <a:pt x="271" y="275"/>
                      <a:pt x="272" y="275"/>
                      <a:pt x="273" y="275"/>
                    </a:cubicBezTo>
                    <a:cubicBezTo>
                      <a:pt x="273" y="275"/>
                      <a:pt x="274" y="276"/>
                      <a:pt x="274" y="276"/>
                    </a:cubicBezTo>
                    <a:cubicBezTo>
                      <a:pt x="276" y="276"/>
                      <a:pt x="277" y="275"/>
                      <a:pt x="278" y="275"/>
                    </a:cubicBezTo>
                    <a:cubicBezTo>
                      <a:pt x="278" y="276"/>
                      <a:pt x="278" y="276"/>
                      <a:pt x="278" y="276"/>
                    </a:cubicBezTo>
                    <a:cubicBezTo>
                      <a:pt x="278" y="277"/>
                      <a:pt x="280" y="277"/>
                      <a:pt x="280" y="277"/>
                    </a:cubicBezTo>
                    <a:cubicBezTo>
                      <a:pt x="280" y="278"/>
                      <a:pt x="280" y="278"/>
                      <a:pt x="280" y="278"/>
                    </a:cubicBezTo>
                    <a:cubicBezTo>
                      <a:pt x="281" y="278"/>
                      <a:pt x="282" y="278"/>
                      <a:pt x="282" y="278"/>
                    </a:cubicBezTo>
                    <a:cubicBezTo>
                      <a:pt x="282" y="281"/>
                      <a:pt x="282" y="281"/>
                      <a:pt x="284" y="282"/>
                    </a:cubicBezTo>
                    <a:cubicBezTo>
                      <a:pt x="284" y="282"/>
                      <a:pt x="284" y="283"/>
                      <a:pt x="284" y="283"/>
                    </a:cubicBezTo>
                    <a:cubicBezTo>
                      <a:pt x="284" y="283"/>
                      <a:pt x="284" y="284"/>
                      <a:pt x="284" y="284"/>
                    </a:cubicBezTo>
                    <a:cubicBezTo>
                      <a:pt x="283" y="284"/>
                      <a:pt x="282" y="284"/>
                      <a:pt x="282" y="284"/>
                    </a:cubicBezTo>
                    <a:cubicBezTo>
                      <a:pt x="282" y="284"/>
                      <a:pt x="282" y="284"/>
                      <a:pt x="282" y="284"/>
                    </a:cubicBezTo>
                    <a:cubicBezTo>
                      <a:pt x="282" y="284"/>
                      <a:pt x="282" y="285"/>
                      <a:pt x="282" y="285"/>
                    </a:cubicBezTo>
                    <a:cubicBezTo>
                      <a:pt x="282" y="285"/>
                      <a:pt x="282" y="285"/>
                      <a:pt x="282" y="286"/>
                    </a:cubicBezTo>
                    <a:cubicBezTo>
                      <a:pt x="282" y="286"/>
                      <a:pt x="281" y="286"/>
                      <a:pt x="281" y="286"/>
                    </a:cubicBezTo>
                    <a:cubicBezTo>
                      <a:pt x="280" y="286"/>
                      <a:pt x="281" y="285"/>
                      <a:pt x="280" y="285"/>
                    </a:cubicBezTo>
                    <a:cubicBezTo>
                      <a:pt x="280" y="284"/>
                      <a:pt x="278" y="284"/>
                      <a:pt x="278" y="284"/>
                    </a:cubicBezTo>
                    <a:cubicBezTo>
                      <a:pt x="277" y="284"/>
                      <a:pt x="278" y="284"/>
                      <a:pt x="278" y="283"/>
                    </a:cubicBezTo>
                    <a:cubicBezTo>
                      <a:pt x="277" y="283"/>
                      <a:pt x="277" y="283"/>
                      <a:pt x="276" y="283"/>
                    </a:cubicBezTo>
                    <a:cubicBezTo>
                      <a:pt x="276" y="284"/>
                      <a:pt x="274" y="285"/>
                      <a:pt x="274" y="286"/>
                    </a:cubicBezTo>
                    <a:cubicBezTo>
                      <a:pt x="273" y="288"/>
                      <a:pt x="274" y="289"/>
                      <a:pt x="274" y="291"/>
                    </a:cubicBezTo>
                    <a:cubicBezTo>
                      <a:pt x="274" y="291"/>
                      <a:pt x="273" y="292"/>
                      <a:pt x="273" y="292"/>
                    </a:cubicBezTo>
                    <a:cubicBezTo>
                      <a:pt x="272" y="293"/>
                      <a:pt x="271" y="293"/>
                      <a:pt x="271" y="293"/>
                    </a:cubicBezTo>
                    <a:cubicBezTo>
                      <a:pt x="271" y="293"/>
                      <a:pt x="270" y="295"/>
                      <a:pt x="270" y="296"/>
                    </a:cubicBezTo>
                    <a:cubicBezTo>
                      <a:pt x="270" y="297"/>
                      <a:pt x="269" y="297"/>
                      <a:pt x="268" y="298"/>
                    </a:cubicBezTo>
                    <a:cubicBezTo>
                      <a:pt x="268" y="298"/>
                      <a:pt x="268" y="299"/>
                      <a:pt x="268" y="299"/>
                    </a:cubicBezTo>
                    <a:cubicBezTo>
                      <a:pt x="271" y="299"/>
                      <a:pt x="271" y="299"/>
                      <a:pt x="272" y="298"/>
                    </a:cubicBezTo>
                    <a:cubicBezTo>
                      <a:pt x="273" y="298"/>
                      <a:pt x="273" y="297"/>
                      <a:pt x="274" y="297"/>
                    </a:cubicBezTo>
                    <a:cubicBezTo>
                      <a:pt x="274" y="297"/>
                      <a:pt x="275" y="297"/>
                      <a:pt x="275" y="297"/>
                    </a:cubicBezTo>
                    <a:cubicBezTo>
                      <a:pt x="275" y="296"/>
                      <a:pt x="276" y="295"/>
                      <a:pt x="276" y="295"/>
                    </a:cubicBezTo>
                    <a:cubicBezTo>
                      <a:pt x="277" y="295"/>
                      <a:pt x="278" y="295"/>
                      <a:pt x="280" y="295"/>
                    </a:cubicBezTo>
                    <a:cubicBezTo>
                      <a:pt x="280" y="295"/>
                      <a:pt x="280" y="294"/>
                      <a:pt x="280" y="294"/>
                    </a:cubicBezTo>
                    <a:cubicBezTo>
                      <a:pt x="281" y="293"/>
                      <a:pt x="283" y="293"/>
                      <a:pt x="285" y="294"/>
                    </a:cubicBezTo>
                    <a:cubicBezTo>
                      <a:pt x="284" y="293"/>
                      <a:pt x="285" y="292"/>
                      <a:pt x="285" y="292"/>
                    </a:cubicBezTo>
                    <a:cubicBezTo>
                      <a:pt x="284" y="292"/>
                      <a:pt x="284" y="292"/>
                      <a:pt x="283" y="292"/>
                    </a:cubicBezTo>
                    <a:cubicBezTo>
                      <a:pt x="283" y="291"/>
                      <a:pt x="283" y="291"/>
                      <a:pt x="283" y="291"/>
                    </a:cubicBezTo>
                    <a:cubicBezTo>
                      <a:pt x="285" y="290"/>
                      <a:pt x="289" y="288"/>
                      <a:pt x="293" y="289"/>
                    </a:cubicBezTo>
                    <a:cubicBezTo>
                      <a:pt x="293" y="289"/>
                      <a:pt x="293" y="290"/>
                      <a:pt x="293" y="290"/>
                    </a:cubicBezTo>
                    <a:cubicBezTo>
                      <a:pt x="294" y="290"/>
                      <a:pt x="294" y="290"/>
                      <a:pt x="295" y="290"/>
                    </a:cubicBezTo>
                    <a:cubicBezTo>
                      <a:pt x="295" y="289"/>
                      <a:pt x="295" y="289"/>
                      <a:pt x="296" y="289"/>
                    </a:cubicBezTo>
                    <a:cubicBezTo>
                      <a:pt x="297" y="288"/>
                      <a:pt x="295" y="288"/>
                      <a:pt x="295" y="288"/>
                    </a:cubicBezTo>
                    <a:cubicBezTo>
                      <a:pt x="295" y="289"/>
                      <a:pt x="295" y="288"/>
                      <a:pt x="294" y="289"/>
                    </a:cubicBezTo>
                    <a:cubicBezTo>
                      <a:pt x="294" y="289"/>
                      <a:pt x="294" y="288"/>
                      <a:pt x="294" y="288"/>
                    </a:cubicBezTo>
                    <a:cubicBezTo>
                      <a:pt x="293" y="287"/>
                      <a:pt x="293" y="288"/>
                      <a:pt x="292" y="287"/>
                    </a:cubicBezTo>
                    <a:cubicBezTo>
                      <a:pt x="292" y="287"/>
                      <a:pt x="292" y="287"/>
                      <a:pt x="292" y="287"/>
                    </a:cubicBezTo>
                    <a:cubicBezTo>
                      <a:pt x="293" y="287"/>
                      <a:pt x="294" y="286"/>
                      <a:pt x="295" y="286"/>
                    </a:cubicBezTo>
                    <a:cubicBezTo>
                      <a:pt x="295" y="286"/>
                      <a:pt x="297" y="287"/>
                      <a:pt x="298" y="287"/>
                    </a:cubicBezTo>
                    <a:cubicBezTo>
                      <a:pt x="299" y="287"/>
                      <a:pt x="299" y="286"/>
                      <a:pt x="300" y="286"/>
                    </a:cubicBezTo>
                    <a:cubicBezTo>
                      <a:pt x="300" y="286"/>
                      <a:pt x="300" y="286"/>
                      <a:pt x="300" y="286"/>
                    </a:cubicBezTo>
                    <a:cubicBezTo>
                      <a:pt x="300" y="286"/>
                      <a:pt x="300" y="285"/>
                      <a:pt x="304" y="283"/>
                    </a:cubicBezTo>
                    <a:cubicBezTo>
                      <a:pt x="306" y="282"/>
                      <a:pt x="307" y="281"/>
                      <a:pt x="308" y="281"/>
                    </a:cubicBezTo>
                    <a:cubicBezTo>
                      <a:pt x="308" y="281"/>
                      <a:pt x="309" y="280"/>
                      <a:pt x="309" y="280"/>
                    </a:cubicBezTo>
                    <a:cubicBezTo>
                      <a:pt x="310" y="280"/>
                      <a:pt x="309" y="281"/>
                      <a:pt x="308" y="281"/>
                    </a:cubicBezTo>
                    <a:cubicBezTo>
                      <a:pt x="309" y="281"/>
                      <a:pt x="309" y="281"/>
                      <a:pt x="309" y="281"/>
                    </a:cubicBezTo>
                    <a:cubicBezTo>
                      <a:pt x="310" y="282"/>
                      <a:pt x="322" y="280"/>
                      <a:pt x="322" y="280"/>
                    </a:cubicBezTo>
                    <a:cubicBezTo>
                      <a:pt x="322" y="280"/>
                      <a:pt x="323" y="279"/>
                      <a:pt x="324" y="278"/>
                    </a:cubicBezTo>
                    <a:cubicBezTo>
                      <a:pt x="325" y="278"/>
                      <a:pt x="328" y="275"/>
                      <a:pt x="328" y="275"/>
                    </a:cubicBezTo>
                    <a:cubicBezTo>
                      <a:pt x="328" y="274"/>
                      <a:pt x="329" y="272"/>
                      <a:pt x="329" y="272"/>
                    </a:cubicBezTo>
                    <a:cubicBezTo>
                      <a:pt x="330" y="269"/>
                      <a:pt x="330" y="269"/>
                      <a:pt x="330" y="269"/>
                    </a:cubicBezTo>
                    <a:cubicBezTo>
                      <a:pt x="330" y="269"/>
                      <a:pt x="332" y="268"/>
                      <a:pt x="332" y="270"/>
                    </a:cubicBezTo>
                    <a:cubicBezTo>
                      <a:pt x="332" y="272"/>
                      <a:pt x="333" y="268"/>
                      <a:pt x="335" y="269"/>
                    </a:cubicBezTo>
                    <a:cubicBezTo>
                      <a:pt x="336" y="269"/>
                      <a:pt x="338" y="270"/>
                      <a:pt x="338" y="272"/>
                    </a:cubicBezTo>
                    <a:cubicBezTo>
                      <a:pt x="337" y="274"/>
                      <a:pt x="338" y="278"/>
                      <a:pt x="338" y="278"/>
                    </a:cubicBezTo>
                    <a:cubicBezTo>
                      <a:pt x="338" y="278"/>
                      <a:pt x="339" y="277"/>
                      <a:pt x="339" y="278"/>
                    </a:cubicBezTo>
                    <a:cubicBezTo>
                      <a:pt x="339" y="279"/>
                      <a:pt x="339" y="281"/>
                      <a:pt x="340" y="281"/>
                    </a:cubicBezTo>
                    <a:cubicBezTo>
                      <a:pt x="340" y="281"/>
                      <a:pt x="340" y="281"/>
                      <a:pt x="341" y="281"/>
                    </a:cubicBezTo>
                    <a:cubicBezTo>
                      <a:pt x="341" y="281"/>
                      <a:pt x="341" y="281"/>
                      <a:pt x="342" y="281"/>
                    </a:cubicBezTo>
                    <a:cubicBezTo>
                      <a:pt x="342" y="281"/>
                      <a:pt x="343" y="282"/>
                      <a:pt x="344" y="282"/>
                    </a:cubicBezTo>
                    <a:cubicBezTo>
                      <a:pt x="344" y="282"/>
                      <a:pt x="345" y="282"/>
                      <a:pt x="344" y="282"/>
                    </a:cubicBezTo>
                    <a:cubicBezTo>
                      <a:pt x="345" y="282"/>
                      <a:pt x="347" y="281"/>
                      <a:pt x="346" y="281"/>
                    </a:cubicBezTo>
                    <a:cubicBezTo>
                      <a:pt x="346" y="281"/>
                      <a:pt x="345" y="281"/>
                      <a:pt x="345" y="281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345" y="280"/>
                      <a:pt x="346" y="280"/>
                      <a:pt x="346" y="280"/>
                    </a:cubicBezTo>
                    <a:cubicBezTo>
                      <a:pt x="346" y="279"/>
                      <a:pt x="346" y="279"/>
                      <a:pt x="346" y="278"/>
                    </a:cubicBezTo>
                    <a:cubicBezTo>
                      <a:pt x="346" y="278"/>
                      <a:pt x="347" y="279"/>
                      <a:pt x="347" y="279"/>
                    </a:cubicBezTo>
                    <a:cubicBezTo>
                      <a:pt x="347" y="279"/>
                      <a:pt x="347" y="279"/>
                      <a:pt x="347" y="279"/>
                    </a:cubicBezTo>
                    <a:cubicBezTo>
                      <a:pt x="347" y="279"/>
                      <a:pt x="346" y="279"/>
                      <a:pt x="347" y="280"/>
                    </a:cubicBezTo>
                    <a:cubicBezTo>
                      <a:pt x="346" y="279"/>
                      <a:pt x="347" y="281"/>
                      <a:pt x="347" y="281"/>
                    </a:cubicBezTo>
                    <a:cubicBezTo>
                      <a:pt x="348" y="281"/>
                      <a:pt x="348" y="281"/>
                      <a:pt x="348" y="281"/>
                    </a:cubicBezTo>
                    <a:cubicBezTo>
                      <a:pt x="348" y="281"/>
                      <a:pt x="348" y="279"/>
                      <a:pt x="350" y="279"/>
                    </a:cubicBezTo>
                    <a:cubicBezTo>
                      <a:pt x="350" y="278"/>
                      <a:pt x="350" y="278"/>
                      <a:pt x="350" y="278"/>
                    </a:cubicBezTo>
                    <a:cubicBezTo>
                      <a:pt x="350" y="278"/>
                      <a:pt x="350" y="277"/>
                      <a:pt x="350" y="277"/>
                    </a:cubicBezTo>
                    <a:cubicBezTo>
                      <a:pt x="351" y="277"/>
                      <a:pt x="351" y="277"/>
                      <a:pt x="351" y="277"/>
                    </a:cubicBezTo>
                    <a:cubicBezTo>
                      <a:pt x="351" y="276"/>
                      <a:pt x="351" y="276"/>
                      <a:pt x="351" y="275"/>
                    </a:cubicBezTo>
                    <a:cubicBezTo>
                      <a:pt x="351" y="276"/>
                      <a:pt x="351" y="276"/>
                      <a:pt x="351" y="276"/>
                    </a:cubicBezTo>
                    <a:cubicBezTo>
                      <a:pt x="352" y="276"/>
                      <a:pt x="352" y="276"/>
                      <a:pt x="353" y="276"/>
                    </a:cubicBezTo>
                    <a:cubicBezTo>
                      <a:pt x="353" y="276"/>
                      <a:pt x="353" y="277"/>
                      <a:pt x="353" y="277"/>
                    </a:cubicBezTo>
                    <a:cubicBezTo>
                      <a:pt x="353" y="277"/>
                      <a:pt x="352" y="277"/>
                      <a:pt x="352" y="277"/>
                    </a:cubicBezTo>
                    <a:cubicBezTo>
                      <a:pt x="352" y="278"/>
                      <a:pt x="352" y="278"/>
                      <a:pt x="352" y="278"/>
                    </a:cubicBezTo>
                    <a:cubicBezTo>
                      <a:pt x="352" y="278"/>
                      <a:pt x="351" y="279"/>
                      <a:pt x="351" y="279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3" y="279"/>
                      <a:pt x="356" y="280"/>
                      <a:pt x="358" y="280"/>
                    </a:cubicBezTo>
                    <a:cubicBezTo>
                      <a:pt x="358" y="280"/>
                      <a:pt x="357" y="280"/>
                      <a:pt x="357" y="280"/>
                    </a:cubicBezTo>
                    <a:cubicBezTo>
                      <a:pt x="356" y="281"/>
                      <a:pt x="356" y="281"/>
                      <a:pt x="355" y="282"/>
                    </a:cubicBezTo>
                    <a:cubicBezTo>
                      <a:pt x="355" y="282"/>
                      <a:pt x="354" y="282"/>
                      <a:pt x="354" y="282"/>
                    </a:cubicBezTo>
                    <a:cubicBezTo>
                      <a:pt x="354" y="282"/>
                      <a:pt x="354" y="281"/>
                      <a:pt x="354" y="281"/>
                    </a:cubicBezTo>
                    <a:cubicBezTo>
                      <a:pt x="352" y="281"/>
                      <a:pt x="349" y="282"/>
                      <a:pt x="349" y="283"/>
                    </a:cubicBezTo>
                    <a:cubicBezTo>
                      <a:pt x="349" y="283"/>
                      <a:pt x="349" y="284"/>
                      <a:pt x="349" y="284"/>
                    </a:cubicBezTo>
                    <a:cubicBezTo>
                      <a:pt x="348" y="284"/>
                      <a:pt x="347" y="284"/>
                      <a:pt x="347" y="284"/>
                    </a:cubicBezTo>
                    <a:cubicBezTo>
                      <a:pt x="346" y="284"/>
                      <a:pt x="346" y="286"/>
                      <a:pt x="346" y="286"/>
                    </a:cubicBezTo>
                    <a:cubicBezTo>
                      <a:pt x="344" y="288"/>
                      <a:pt x="344" y="287"/>
                      <a:pt x="345" y="290"/>
                    </a:cubicBezTo>
                    <a:cubicBezTo>
                      <a:pt x="346" y="290"/>
                      <a:pt x="346" y="289"/>
                      <a:pt x="347" y="290"/>
                    </a:cubicBezTo>
                    <a:cubicBezTo>
                      <a:pt x="347" y="290"/>
                      <a:pt x="347" y="290"/>
                      <a:pt x="348" y="291"/>
                    </a:cubicBezTo>
                    <a:cubicBezTo>
                      <a:pt x="348" y="291"/>
                      <a:pt x="348" y="291"/>
                      <a:pt x="348" y="291"/>
                    </a:cubicBezTo>
                    <a:cubicBezTo>
                      <a:pt x="348" y="291"/>
                      <a:pt x="349" y="291"/>
                      <a:pt x="349" y="291"/>
                    </a:cubicBezTo>
                    <a:cubicBezTo>
                      <a:pt x="349" y="291"/>
                      <a:pt x="349" y="290"/>
                      <a:pt x="350" y="290"/>
                    </a:cubicBezTo>
                    <a:cubicBezTo>
                      <a:pt x="350" y="290"/>
                      <a:pt x="350" y="290"/>
                      <a:pt x="350" y="290"/>
                    </a:cubicBezTo>
                    <a:cubicBezTo>
                      <a:pt x="350" y="291"/>
                      <a:pt x="350" y="291"/>
                      <a:pt x="350" y="291"/>
                    </a:cubicBezTo>
                    <a:cubicBezTo>
                      <a:pt x="350" y="291"/>
                      <a:pt x="351" y="291"/>
                      <a:pt x="351" y="291"/>
                    </a:cubicBezTo>
                    <a:cubicBezTo>
                      <a:pt x="351" y="291"/>
                      <a:pt x="352" y="291"/>
                      <a:pt x="352" y="290"/>
                    </a:cubicBezTo>
                    <a:cubicBezTo>
                      <a:pt x="352" y="290"/>
                      <a:pt x="353" y="289"/>
                      <a:pt x="353" y="289"/>
                    </a:cubicBezTo>
                    <a:cubicBezTo>
                      <a:pt x="353" y="289"/>
                      <a:pt x="354" y="289"/>
                      <a:pt x="354" y="290"/>
                    </a:cubicBezTo>
                    <a:cubicBezTo>
                      <a:pt x="354" y="290"/>
                      <a:pt x="354" y="290"/>
                      <a:pt x="354" y="290"/>
                    </a:cubicBezTo>
                    <a:cubicBezTo>
                      <a:pt x="355" y="289"/>
                      <a:pt x="354" y="289"/>
                      <a:pt x="354" y="289"/>
                    </a:cubicBezTo>
                    <a:cubicBezTo>
                      <a:pt x="354" y="288"/>
                      <a:pt x="354" y="287"/>
                      <a:pt x="354" y="286"/>
                    </a:cubicBezTo>
                    <a:cubicBezTo>
                      <a:pt x="354" y="286"/>
                      <a:pt x="355" y="287"/>
                      <a:pt x="355" y="286"/>
                    </a:cubicBezTo>
                    <a:cubicBezTo>
                      <a:pt x="356" y="286"/>
                      <a:pt x="355" y="285"/>
                      <a:pt x="356" y="285"/>
                    </a:cubicBezTo>
                    <a:cubicBezTo>
                      <a:pt x="356" y="286"/>
                      <a:pt x="357" y="286"/>
                      <a:pt x="357" y="287"/>
                    </a:cubicBezTo>
                    <a:cubicBezTo>
                      <a:pt x="357" y="287"/>
                      <a:pt x="358" y="286"/>
                      <a:pt x="357" y="285"/>
                    </a:cubicBezTo>
                    <a:cubicBezTo>
                      <a:pt x="358" y="285"/>
                      <a:pt x="358" y="285"/>
                      <a:pt x="358" y="285"/>
                    </a:cubicBezTo>
                    <a:cubicBezTo>
                      <a:pt x="363" y="284"/>
                      <a:pt x="365" y="283"/>
                      <a:pt x="366" y="280"/>
                    </a:cubicBezTo>
                    <a:cubicBezTo>
                      <a:pt x="366" y="280"/>
                      <a:pt x="367" y="280"/>
                      <a:pt x="367" y="280"/>
                    </a:cubicBezTo>
                    <a:cubicBezTo>
                      <a:pt x="367" y="280"/>
                      <a:pt x="367" y="279"/>
                      <a:pt x="367" y="279"/>
                    </a:cubicBezTo>
                    <a:cubicBezTo>
                      <a:pt x="367" y="279"/>
                      <a:pt x="366" y="279"/>
                      <a:pt x="366" y="279"/>
                    </a:cubicBezTo>
                    <a:cubicBezTo>
                      <a:pt x="366" y="278"/>
                      <a:pt x="366" y="277"/>
                      <a:pt x="366" y="276"/>
                    </a:cubicBezTo>
                    <a:cubicBezTo>
                      <a:pt x="366" y="277"/>
                      <a:pt x="365" y="276"/>
                      <a:pt x="365" y="276"/>
                    </a:cubicBezTo>
                    <a:cubicBezTo>
                      <a:pt x="364" y="277"/>
                      <a:pt x="363" y="279"/>
                      <a:pt x="362" y="279"/>
                    </a:cubicBezTo>
                    <a:cubicBezTo>
                      <a:pt x="362" y="279"/>
                      <a:pt x="361" y="279"/>
                      <a:pt x="361" y="279"/>
                    </a:cubicBezTo>
                    <a:cubicBezTo>
                      <a:pt x="361" y="279"/>
                      <a:pt x="361" y="278"/>
                      <a:pt x="361" y="278"/>
                    </a:cubicBezTo>
                    <a:cubicBezTo>
                      <a:pt x="361" y="278"/>
                      <a:pt x="360" y="278"/>
                      <a:pt x="360" y="278"/>
                    </a:cubicBezTo>
                    <a:cubicBezTo>
                      <a:pt x="359" y="278"/>
                      <a:pt x="358" y="277"/>
                      <a:pt x="357" y="277"/>
                    </a:cubicBezTo>
                    <a:cubicBezTo>
                      <a:pt x="357" y="277"/>
                      <a:pt x="357" y="277"/>
                      <a:pt x="357" y="277"/>
                    </a:cubicBezTo>
                    <a:cubicBezTo>
                      <a:pt x="357" y="277"/>
                      <a:pt x="357" y="277"/>
                      <a:pt x="356" y="277"/>
                    </a:cubicBezTo>
                    <a:cubicBezTo>
                      <a:pt x="356" y="276"/>
                      <a:pt x="356" y="276"/>
                      <a:pt x="356" y="276"/>
                    </a:cubicBezTo>
                    <a:cubicBezTo>
                      <a:pt x="356" y="276"/>
                      <a:pt x="357" y="276"/>
                      <a:pt x="357" y="276"/>
                    </a:cubicBezTo>
                    <a:cubicBezTo>
                      <a:pt x="357" y="276"/>
                      <a:pt x="357" y="275"/>
                      <a:pt x="357" y="275"/>
                    </a:cubicBezTo>
                    <a:cubicBezTo>
                      <a:pt x="356" y="275"/>
                      <a:pt x="355" y="275"/>
                      <a:pt x="354" y="275"/>
                    </a:cubicBezTo>
                    <a:cubicBezTo>
                      <a:pt x="354" y="274"/>
                      <a:pt x="354" y="274"/>
                      <a:pt x="354" y="274"/>
                    </a:cubicBezTo>
                    <a:cubicBezTo>
                      <a:pt x="353" y="273"/>
                      <a:pt x="353" y="274"/>
                      <a:pt x="352" y="274"/>
                    </a:cubicBezTo>
                    <a:cubicBezTo>
                      <a:pt x="353" y="273"/>
                      <a:pt x="353" y="271"/>
                      <a:pt x="352" y="271"/>
                    </a:cubicBezTo>
                    <a:cubicBezTo>
                      <a:pt x="354" y="270"/>
                      <a:pt x="354" y="270"/>
                      <a:pt x="354" y="270"/>
                    </a:cubicBezTo>
                    <a:cubicBezTo>
                      <a:pt x="354" y="270"/>
                      <a:pt x="353" y="269"/>
                      <a:pt x="354" y="269"/>
                    </a:cubicBezTo>
                    <a:cubicBezTo>
                      <a:pt x="353" y="269"/>
                      <a:pt x="352" y="270"/>
                      <a:pt x="351" y="270"/>
                    </a:cubicBezTo>
                    <a:cubicBezTo>
                      <a:pt x="351" y="270"/>
                      <a:pt x="349" y="269"/>
                      <a:pt x="351" y="269"/>
                    </a:cubicBezTo>
                    <a:cubicBezTo>
                      <a:pt x="351" y="268"/>
                      <a:pt x="351" y="268"/>
                      <a:pt x="351" y="268"/>
                    </a:cubicBezTo>
                    <a:cubicBezTo>
                      <a:pt x="351" y="268"/>
                      <a:pt x="352" y="268"/>
                      <a:pt x="352" y="268"/>
                    </a:cubicBezTo>
                    <a:cubicBezTo>
                      <a:pt x="352" y="267"/>
                      <a:pt x="352" y="267"/>
                      <a:pt x="352" y="267"/>
                    </a:cubicBezTo>
                    <a:cubicBezTo>
                      <a:pt x="352" y="268"/>
                      <a:pt x="352" y="266"/>
                      <a:pt x="352" y="266"/>
                    </a:cubicBezTo>
                    <a:cubicBezTo>
                      <a:pt x="353" y="266"/>
                      <a:pt x="353" y="266"/>
                      <a:pt x="353" y="266"/>
                    </a:cubicBezTo>
                    <a:cubicBezTo>
                      <a:pt x="353" y="265"/>
                      <a:pt x="352" y="265"/>
                      <a:pt x="352" y="264"/>
                    </a:cubicBezTo>
                    <a:cubicBezTo>
                      <a:pt x="352" y="264"/>
                      <a:pt x="351" y="264"/>
                      <a:pt x="350" y="264"/>
                    </a:cubicBezTo>
                    <a:cubicBezTo>
                      <a:pt x="349" y="264"/>
                      <a:pt x="349" y="265"/>
                      <a:pt x="349" y="265"/>
                    </a:cubicBezTo>
                    <a:cubicBezTo>
                      <a:pt x="346" y="266"/>
                      <a:pt x="346" y="264"/>
                      <a:pt x="347" y="264"/>
                    </a:cubicBezTo>
                    <a:cubicBezTo>
                      <a:pt x="347" y="264"/>
                      <a:pt x="347" y="264"/>
                      <a:pt x="347" y="264"/>
                    </a:cubicBezTo>
                    <a:cubicBezTo>
                      <a:pt x="347" y="263"/>
                      <a:pt x="346" y="263"/>
                      <a:pt x="346" y="263"/>
                    </a:cubicBezTo>
                    <a:cubicBezTo>
                      <a:pt x="346" y="262"/>
                      <a:pt x="346" y="262"/>
                      <a:pt x="346" y="262"/>
                    </a:cubicBezTo>
                    <a:cubicBezTo>
                      <a:pt x="347" y="262"/>
                      <a:pt x="347" y="262"/>
                      <a:pt x="347" y="261"/>
                    </a:cubicBezTo>
                    <a:cubicBezTo>
                      <a:pt x="347" y="261"/>
                      <a:pt x="348" y="262"/>
                      <a:pt x="348" y="262"/>
                    </a:cubicBezTo>
                    <a:cubicBezTo>
                      <a:pt x="348" y="262"/>
                      <a:pt x="347" y="263"/>
                      <a:pt x="348" y="263"/>
                    </a:cubicBezTo>
                    <a:cubicBezTo>
                      <a:pt x="348" y="263"/>
                      <a:pt x="349" y="264"/>
                      <a:pt x="349" y="264"/>
                    </a:cubicBezTo>
                    <a:cubicBezTo>
                      <a:pt x="349" y="263"/>
                      <a:pt x="349" y="263"/>
                      <a:pt x="349" y="263"/>
                    </a:cubicBezTo>
                    <a:cubicBezTo>
                      <a:pt x="350" y="263"/>
                      <a:pt x="351" y="263"/>
                      <a:pt x="351" y="263"/>
                    </a:cubicBezTo>
                    <a:cubicBezTo>
                      <a:pt x="351" y="262"/>
                      <a:pt x="351" y="261"/>
                      <a:pt x="351" y="260"/>
                    </a:cubicBezTo>
                    <a:cubicBezTo>
                      <a:pt x="352" y="260"/>
                      <a:pt x="353" y="260"/>
                      <a:pt x="354" y="260"/>
                    </a:cubicBezTo>
                    <a:cubicBezTo>
                      <a:pt x="354" y="259"/>
                      <a:pt x="354" y="259"/>
                      <a:pt x="354" y="257"/>
                    </a:cubicBezTo>
                    <a:cubicBezTo>
                      <a:pt x="354" y="257"/>
                      <a:pt x="355" y="257"/>
                      <a:pt x="355" y="257"/>
                    </a:cubicBezTo>
                    <a:cubicBezTo>
                      <a:pt x="355" y="257"/>
                      <a:pt x="355" y="256"/>
                      <a:pt x="355" y="256"/>
                    </a:cubicBezTo>
                    <a:cubicBezTo>
                      <a:pt x="355" y="256"/>
                      <a:pt x="355" y="256"/>
                      <a:pt x="354" y="255"/>
                    </a:cubicBezTo>
                    <a:cubicBezTo>
                      <a:pt x="353" y="255"/>
                      <a:pt x="353" y="255"/>
                      <a:pt x="353" y="255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2" y="254"/>
                      <a:pt x="350" y="254"/>
                      <a:pt x="349" y="254"/>
                    </a:cubicBezTo>
                    <a:cubicBezTo>
                      <a:pt x="348" y="254"/>
                      <a:pt x="348" y="253"/>
                      <a:pt x="348" y="253"/>
                    </a:cubicBezTo>
                    <a:cubicBezTo>
                      <a:pt x="347" y="254"/>
                      <a:pt x="347" y="254"/>
                      <a:pt x="347" y="254"/>
                    </a:cubicBezTo>
                    <a:cubicBezTo>
                      <a:pt x="345" y="255"/>
                      <a:pt x="343" y="255"/>
                      <a:pt x="342" y="256"/>
                    </a:cubicBezTo>
                    <a:cubicBezTo>
                      <a:pt x="341" y="256"/>
                      <a:pt x="341" y="256"/>
                      <a:pt x="341" y="257"/>
                    </a:cubicBezTo>
                    <a:cubicBezTo>
                      <a:pt x="340" y="257"/>
                      <a:pt x="340" y="257"/>
                      <a:pt x="339" y="257"/>
                    </a:cubicBezTo>
                    <a:cubicBezTo>
                      <a:pt x="339" y="257"/>
                      <a:pt x="339" y="258"/>
                      <a:pt x="338" y="258"/>
                    </a:cubicBezTo>
                    <a:cubicBezTo>
                      <a:pt x="338" y="258"/>
                      <a:pt x="338" y="258"/>
                      <a:pt x="337" y="258"/>
                    </a:cubicBezTo>
                    <a:cubicBezTo>
                      <a:pt x="337" y="258"/>
                      <a:pt x="337" y="259"/>
                      <a:pt x="336" y="260"/>
                    </a:cubicBezTo>
                    <a:cubicBezTo>
                      <a:pt x="335" y="260"/>
                      <a:pt x="333" y="261"/>
                      <a:pt x="333" y="261"/>
                    </a:cubicBezTo>
                    <a:cubicBezTo>
                      <a:pt x="332" y="261"/>
                      <a:pt x="333" y="263"/>
                      <a:pt x="333" y="263"/>
                    </a:cubicBezTo>
                    <a:cubicBezTo>
                      <a:pt x="332" y="263"/>
                      <a:pt x="330" y="263"/>
                      <a:pt x="330" y="263"/>
                    </a:cubicBezTo>
                    <a:cubicBezTo>
                      <a:pt x="330" y="264"/>
                      <a:pt x="330" y="265"/>
                      <a:pt x="330" y="266"/>
                    </a:cubicBezTo>
                    <a:cubicBezTo>
                      <a:pt x="330" y="266"/>
                      <a:pt x="327" y="268"/>
                      <a:pt x="327" y="268"/>
                    </a:cubicBezTo>
                    <a:cubicBezTo>
                      <a:pt x="327" y="268"/>
                      <a:pt x="327" y="268"/>
                      <a:pt x="327" y="268"/>
                    </a:cubicBezTo>
                    <a:cubicBezTo>
                      <a:pt x="327" y="269"/>
                      <a:pt x="327" y="269"/>
                      <a:pt x="327" y="269"/>
                    </a:cubicBezTo>
                    <a:cubicBezTo>
                      <a:pt x="327" y="269"/>
                      <a:pt x="326" y="268"/>
                      <a:pt x="326" y="268"/>
                    </a:cubicBezTo>
                    <a:cubicBezTo>
                      <a:pt x="328" y="266"/>
                      <a:pt x="329" y="265"/>
                      <a:pt x="330" y="262"/>
                    </a:cubicBezTo>
                    <a:cubicBezTo>
                      <a:pt x="329" y="262"/>
                      <a:pt x="329" y="262"/>
                      <a:pt x="328" y="261"/>
                    </a:cubicBezTo>
                    <a:cubicBezTo>
                      <a:pt x="329" y="261"/>
                      <a:pt x="329" y="261"/>
                      <a:pt x="330" y="261"/>
                    </a:cubicBezTo>
                    <a:cubicBezTo>
                      <a:pt x="331" y="261"/>
                      <a:pt x="331" y="259"/>
                      <a:pt x="332" y="259"/>
                    </a:cubicBezTo>
                    <a:cubicBezTo>
                      <a:pt x="332" y="258"/>
                      <a:pt x="333" y="258"/>
                      <a:pt x="333" y="258"/>
                    </a:cubicBezTo>
                    <a:cubicBezTo>
                      <a:pt x="333" y="258"/>
                      <a:pt x="333" y="257"/>
                      <a:pt x="333" y="257"/>
                    </a:cubicBezTo>
                    <a:cubicBezTo>
                      <a:pt x="334" y="257"/>
                      <a:pt x="335" y="257"/>
                      <a:pt x="336" y="257"/>
                    </a:cubicBezTo>
                    <a:cubicBezTo>
                      <a:pt x="336" y="257"/>
                      <a:pt x="335" y="256"/>
                      <a:pt x="336" y="256"/>
                    </a:cubicBezTo>
                    <a:cubicBezTo>
                      <a:pt x="336" y="255"/>
                      <a:pt x="336" y="255"/>
                      <a:pt x="336" y="255"/>
                    </a:cubicBezTo>
                    <a:cubicBezTo>
                      <a:pt x="337" y="255"/>
                      <a:pt x="337" y="255"/>
                      <a:pt x="338" y="255"/>
                    </a:cubicBezTo>
                    <a:cubicBezTo>
                      <a:pt x="338" y="255"/>
                      <a:pt x="338" y="254"/>
                      <a:pt x="338" y="254"/>
                    </a:cubicBezTo>
                    <a:cubicBezTo>
                      <a:pt x="339" y="253"/>
                      <a:pt x="340" y="254"/>
                      <a:pt x="340" y="253"/>
                    </a:cubicBezTo>
                    <a:cubicBezTo>
                      <a:pt x="341" y="253"/>
                      <a:pt x="341" y="250"/>
                      <a:pt x="341" y="250"/>
                    </a:cubicBezTo>
                    <a:cubicBezTo>
                      <a:pt x="342" y="250"/>
                      <a:pt x="342" y="250"/>
                      <a:pt x="342" y="250"/>
                    </a:cubicBezTo>
                    <a:cubicBezTo>
                      <a:pt x="342" y="250"/>
                      <a:pt x="342" y="250"/>
                      <a:pt x="342" y="250"/>
                    </a:cubicBezTo>
                    <a:cubicBezTo>
                      <a:pt x="342" y="249"/>
                      <a:pt x="342" y="250"/>
                      <a:pt x="342" y="250"/>
                    </a:cubicBezTo>
                    <a:cubicBezTo>
                      <a:pt x="343" y="250"/>
                      <a:pt x="343" y="249"/>
                      <a:pt x="344" y="249"/>
                    </a:cubicBezTo>
                    <a:cubicBezTo>
                      <a:pt x="344" y="248"/>
                      <a:pt x="344" y="248"/>
                      <a:pt x="344" y="248"/>
                    </a:cubicBezTo>
                    <a:cubicBezTo>
                      <a:pt x="344" y="248"/>
                      <a:pt x="347" y="249"/>
                      <a:pt x="349" y="249"/>
                    </a:cubicBezTo>
                    <a:cubicBezTo>
                      <a:pt x="349" y="249"/>
                      <a:pt x="349" y="249"/>
                      <a:pt x="349" y="249"/>
                    </a:cubicBezTo>
                    <a:cubicBezTo>
                      <a:pt x="350" y="249"/>
                      <a:pt x="351" y="249"/>
                      <a:pt x="352" y="249"/>
                    </a:cubicBezTo>
                    <a:cubicBezTo>
                      <a:pt x="352" y="249"/>
                      <a:pt x="352" y="248"/>
                      <a:pt x="352" y="248"/>
                    </a:cubicBezTo>
                    <a:cubicBezTo>
                      <a:pt x="353" y="248"/>
                      <a:pt x="354" y="249"/>
                      <a:pt x="354" y="249"/>
                    </a:cubicBezTo>
                    <a:cubicBezTo>
                      <a:pt x="355" y="249"/>
                      <a:pt x="356" y="248"/>
                      <a:pt x="356" y="248"/>
                    </a:cubicBezTo>
                    <a:cubicBezTo>
                      <a:pt x="357" y="248"/>
                      <a:pt x="358" y="249"/>
                      <a:pt x="359" y="249"/>
                    </a:cubicBezTo>
                    <a:cubicBezTo>
                      <a:pt x="359" y="249"/>
                      <a:pt x="359" y="248"/>
                      <a:pt x="360" y="248"/>
                    </a:cubicBezTo>
                    <a:cubicBezTo>
                      <a:pt x="363" y="247"/>
                      <a:pt x="362" y="249"/>
                      <a:pt x="366" y="248"/>
                    </a:cubicBezTo>
                    <a:cubicBezTo>
                      <a:pt x="366" y="248"/>
                      <a:pt x="366" y="249"/>
                      <a:pt x="366" y="249"/>
                    </a:cubicBezTo>
                    <a:cubicBezTo>
                      <a:pt x="367" y="249"/>
                      <a:pt x="367" y="249"/>
                      <a:pt x="368" y="249"/>
                    </a:cubicBezTo>
                    <a:cubicBezTo>
                      <a:pt x="368" y="250"/>
                      <a:pt x="369" y="249"/>
                      <a:pt x="369" y="249"/>
                    </a:cubicBezTo>
                    <a:cubicBezTo>
                      <a:pt x="369" y="249"/>
                      <a:pt x="369" y="248"/>
                      <a:pt x="369" y="248"/>
                    </a:cubicBezTo>
                    <a:cubicBezTo>
                      <a:pt x="369" y="248"/>
                      <a:pt x="370" y="248"/>
                      <a:pt x="370" y="248"/>
                    </a:cubicBezTo>
                    <a:cubicBezTo>
                      <a:pt x="370" y="248"/>
                      <a:pt x="371" y="249"/>
                      <a:pt x="372" y="249"/>
                    </a:cubicBezTo>
                    <a:cubicBezTo>
                      <a:pt x="372" y="249"/>
                      <a:pt x="372" y="248"/>
                      <a:pt x="373" y="248"/>
                    </a:cubicBezTo>
                    <a:cubicBezTo>
                      <a:pt x="374" y="248"/>
                      <a:pt x="374" y="248"/>
                      <a:pt x="375" y="248"/>
                    </a:cubicBezTo>
                    <a:cubicBezTo>
                      <a:pt x="375" y="247"/>
                      <a:pt x="376" y="247"/>
                      <a:pt x="376" y="247"/>
                    </a:cubicBezTo>
                    <a:cubicBezTo>
                      <a:pt x="376" y="247"/>
                      <a:pt x="375" y="246"/>
                      <a:pt x="376" y="245"/>
                    </a:cubicBezTo>
                    <a:cubicBezTo>
                      <a:pt x="376" y="245"/>
                      <a:pt x="378" y="246"/>
                      <a:pt x="379" y="244"/>
                    </a:cubicBezTo>
                    <a:cubicBezTo>
                      <a:pt x="379" y="244"/>
                      <a:pt x="378" y="244"/>
                      <a:pt x="379" y="243"/>
                    </a:cubicBezTo>
                    <a:cubicBezTo>
                      <a:pt x="379" y="242"/>
                      <a:pt x="380" y="242"/>
                      <a:pt x="380" y="242"/>
                    </a:cubicBezTo>
                    <a:cubicBezTo>
                      <a:pt x="380" y="242"/>
                      <a:pt x="380" y="241"/>
                      <a:pt x="380" y="241"/>
                    </a:cubicBezTo>
                    <a:cubicBezTo>
                      <a:pt x="380" y="240"/>
                      <a:pt x="381" y="241"/>
                      <a:pt x="382" y="240"/>
                    </a:cubicBezTo>
                    <a:cubicBezTo>
                      <a:pt x="382" y="240"/>
                      <a:pt x="382" y="239"/>
                      <a:pt x="382" y="239"/>
                    </a:cubicBezTo>
                    <a:cubicBezTo>
                      <a:pt x="383" y="239"/>
                      <a:pt x="382" y="239"/>
                      <a:pt x="382" y="240"/>
                    </a:cubicBezTo>
                    <a:cubicBezTo>
                      <a:pt x="384" y="240"/>
                      <a:pt x="384" y="238"/>
                      <a:pt x="386" y="239"/>
                    </a:cubicBezTo>
                    <a:cubicBezTo>
                      <a:pt x="386" y="239"/>
                      <a:pt x="387" y="239"/>
                      <a:pt x="388" y="239"/>
                    </a:cubicBezTo>
                    <a:cubicBezTo>
                      <a:pt x="389" y="238"/>
                      <a:pt x="389" y="238"/>
                      <a:pt x="389" y="238"/>
                    </a:cubicBezTo>
                    <a:cubicBezTo>
                      <a:pt x="389" y="237"/>
                      <a:pt x="390" y="238"/>
                      <a:pt x="391" y="237"/>
                    </a:cubicBezTo>
                    <a:cubicBezTo>
                      <a:pt x="391" y="237"/>
                      <a:pt x="391" y="237"/>
                      <a:pt x="391" y="236"/>
                    </a:cubicBezTo>
                    <a:cubicBezTo>
                      <a:pt x="391" y="236"/>
                      <a:pt x="392" y="237"/>
                      <a:pt x="392" y="236"/>
                    </a:cubicBezTo>
                    <a:cubicBezTo>
                      <a:pt x="392" y="236"/>
                      <a:pt x="392" y="236"/>
                      <a:pt x="392" y="236"/>
                    </a:cubicBezTo>
                    <a:cubicBezTo>
                      <a:pt x="393" y="235"/>
                      <a:pt x="393" y="235"/>
                      <a:pt x="393" y="235"/>
                    </a:cubicBezTo>
                    <a:cubicBezTo>
                      <a:pt x="394" y="234"/>
                      <a:pt x="393" y="234"/>
                      <a:pt x="392" y="233"/>
                    </a:cubicBezTo>
                    <a:cubicBezTo>
                      <a:pt x="393" y="233"/>
                      <a:pt x="393" y="232"/>
                      <a:pt x="392" y="232"/>
                    </a:cubicBezTo>
                    <a:cubicBezTo>
                      <a:pt x="392" y="232"/>
                      <a:pt x="392" y="232"/>
                      <a:pt x="392" y="232"/>
                    </a:cubicBezTo>
                    <a:cubicBezTo>
                      <a:pt x="393" y="231"/>
                      <a:pt x="393" y="230"/>
                      <a:pt x="393" y="229"/>
                    </a:cubicBezTo>
                    <a:cubicBezTo>
                      <a:pt x="392" y="229"/>
                      <a:pt x="393" y="229"/>
                      <a:pt x="392" y="228"/>
                    </a:cubicBezTo>
                    <a:cubicBezTo>
                      <a:pt x="392" y="229"/>
                      <a:pt x="391" y="228"/>
                      <a:pt x="391" y="229"/>
                    </a:cubicBezTo>
                    <a:cubicBezTo>
                      <a:pt x="391" y="229"/>
                      <a:pt x="391" y="230"/>
                      <a:pt x="391" y="230"/>
                    </a:cubicBezTo>
                    <a:cubicBezTo>
                      <a:pt x="390" y="230"/>
                      <a:pt x="390" y="230"/>
                      <a:pt x="390" y="230"/>
                    </a:cubicBezTo>
                    <a:cubicBezTo>
                      <a:pt x="390" y="229"/>
                      <a:pt x="390" y="229"/>
                      <a:pt x="390" y="228"/>
                    </a:cubicBezTo>
                    <a:cubicBezTo>
                      <a:pt x="389" y="228"/>
                      <a:pt x="388" y="227"/>
                      <a:pt x="387" y="227"/>
                    </a:cubicBezTo>
                    <a:cubicBezTo>
                      <a:pt x="387" y="227"/>
                      <a:pt x="387" y="226"/>
                      <a:pt x="387" y="226"/>
                    </a:cubicBezTo>
                    <a:cubicBezTo>
                      <a:pt x="385" y="225"/>
                      <a:pt x="384" y="226"/>
                      <a:pt x="383" y="226"/>
                    </a:cubicBezTo>
                    <a:cubicBezTo>
                      <a:pt x="383" y="227"/>
                      <a:pt x="383" y="227"/>
                      <a:pt x="383" y="227"/>
                    </a:cubicBezTo>
                    <a:cubicBezTo>
                      <a:pt x="383" y="227"/>
                      <a:pt x="381" y="227"/>
                      <a:pt x="381" y="227"/>
                    </a:cubicBezTo>
                    <a:cubicBezTo>
                      <a:pt x="379" y="227"/>
                      <a:pt x="378" y="229"/>
                      <a:pt x="376" y="230"/>
                    </a:cubicBezTo>
                    <a:cubicBezTo>
                      <a:pt x="376" y="230"/>
                      <a:pt x="375" y="230"/>
                      <a:pt x="374" y="230"/>
                    </a:cubicBezTo>
                    <a:cubicBezTo>
                      <a:pt x="374" y="230"/>
                      <a:pt x="374" y="231"/>
                      <a:pt x="374" y="232"/>
                    </a:cubicBezTo>
                    <a:cubicBezTo>
                      <a:pt x="373" y="232"/>
                      <a:pt x="373" y="231"/>
                      <a:pt x="372" y="232"/>
                    </a:cubicBezTo>
                    <a:cubicBezTo>
                      <a:pt x="372" y="231"/>
                      <a:pt x="372" y="230"/>
                      <a:pt x="371" y="229"/>
                    </a:cubicBezTo>
                    <a:cubicBezTo>
                      <a:pt x="372" y="229"/>
                      <a:pt x="374" y="229"/>
                      <a:pt x="375" y="229"/>
                    </a:cubicBezTo>
                    <a:cubicBezTo>
                      <a:pt x="376" y="229"/>
                      <a:pt x="378" y="227"/>
                      <a:pt x="378" y="227"/>
                    </a:cubicBezTo>
                    <a:cubicBezTo>
                      <a:pt x="379" y="227"/>
                      <a:pt x="379" y="227"/>
                      <a:pt x="379" y="227"/>
                    </a:cubicBezTo>
                    <a:cubicBezTo>
                      <a:pt x="380" y="227"/>
                      <a:pt x="380" y="226"/>
                      <a:pt x="380" y="226"/>
                    </a:cubicBezTo>
                    <a:cubicBezTo>
                      <a:pt x="381" y="225"/>
                      <a:pt x="381" y="226"/>
                      <a:pt x="382" y="226"/>
                    </a:cubicBezTo>
                    <a:cubicBezTo>
                      <a:pt x="382" y="225"/>
                      <a:pt x="382" y="225"/>
                      <a:pt x="382" y="225"/>
                    </a:cubicBezTo>
                    <a:cubicBezTo>
                      <a:pt x="383" y="225"/>
                      <a:pt x="384" y="225"/>
                      <a:pt x="384" y="225"/>
                    </a:cubicBezTo>
                    <a:cubicBezTo>
                      <a:pt x="385" y="225"/>
                      <a:pt x="385" y="223"/>
                      <a:pt x="386" y="223"/>
                    </a:cubicBezTo>
                    <a:cubicBezTo>
                      <a:pt x="386" y="223"/>
                      <a:pt x="385" y="223"/>
                      <a:pt x="385" y="223"/>
                    </a:cubicBezTo>
                    <a:cubicBezTo>
                      <a:pt x="385" y="223"/>
                      <a:pt x="384" y="223"/>
                      <a:pt x="384" y="222"/>
                    </a:cubicBezTo>
                    <a:cubicBezTo>
                      <a:pt x="384" y="222"/>
                      <a:pt x="384" y="221"/>
                      <a:pt x="383" y="220"/>
                    </a:cubicBezTo>
                    <a:cubicBezTo>
                      <a:pt x="383" y="221"/>
                      <a:pt x="383" y="221"/>
                      <a:pt x="382" y="221"/>
                    </a:cubicBezTo>
                    <a:cubicBezTo>
                      <a:pt x="382" y="221"/>
                      <a:pt x="382" y="222"/>
                      <a:pt x="382" y="222"/>
                    </a:cubicBezTo>
                    <a:cubicBezTo>
                      <a:pt x="380" y="222"/>
                      <a:pt x="380" y="222"/>
                      <a:pt x="380" y="221"/>
                    </a:cubicBezTo>
                    <a:cubicBezTo>
                      <a:pt x="379" y="220"/>
                      <a:pt x="379" y="220"/>
                      <a:pt x="379" y="220"/>
                    </a:cubicBezTo>
                    <a:cubicBezTo>
                      <a:pt x="379" y="220"/>
                      <a:pt x="379" y="219"/>
                      <a:pt x="379" y="219"/>
                    </a:cubicBezTo>
                    <a:cubicBezTo>
                      <a:pt x="378" y="219"/>
                      <a:pt x="378" y="219"/>
                      <a:pt x="378" y="219"/>
                    </a:cubicBezTo>
                    <a:cubicBezTo>
                      <a:pt x="377" y="219"/>
                      <a:pt x="378" y="219"/>
                      <a:pt x="377" y="219"/>
                    </a:cubicBezTo>
                    <a:cubicBezTo>
                      <a:pt x="377" y="219"/>
                      <a:pt x="376" y="220"/>
                      <a:pt x="376" y="220"/>
                    </a:cubicBezTo>
                    <a:cubicBezTo>
                      <a:pt x="376" y="220"/>
                      <a:pt x="376" y="219"/>
                      <a:pt x="376" y="219"/>
                    </a:cubicBezTo>
                    <a:cubicBezTo>
                      <a:pt x="374" y="219"/>
                      <a:pt x="374" y="219"/>
                      <a:pt x="372" y="219"/>
                    </a:cubicBezTo>
                    <a:cubicBezTo>
                      <a:pt x="372" y="218"/>
                      <a:pt x="372" y="217"/>
                      <a:pt x="372" y="217"/>
                    </a:cubicBezTo>
                    <a:cubicBezTo>
                      <a:pt x="372" y="217"/>
                      <a:pt x="372" y="215"/>
                      <a:pt x="372" y="215"/>
                    </a:cubicBezTo>
                    <a:cubicBezTo>
                      <a:pt x="372" y="215"/>
                      <a:pt x="371" y="215"/>
                      <a:pt x="371" y="215"/>
                    </a:cubicBezTo>
                    <a:cubicBezTo>
                      <a:pt x="370" y="215"/>
                      <a:pt x="370" y="214"/>
                      <a:pt x="370" y="214"/>
                    </a:cubicBezTo>
                    <a:cubicBezTo>
                      <a:pt x="369" y="214"/>
                      <a:pt x="368" y="214"/>
                      <a:pt x="367" y="214"/>
                    </a:cubicBezTo>
                    <a:cubicBezTo>
                      <a:pt x="366" y="213"/>
                      <a:pt x="367" y="212"/>
                      <a:pt x="367" y="211"/>
                    </a:cubicBezTo>
                    <a:cubicBezTo>
                      <a:pt x="366" y="211"/>
                      <a:pt x="365" y="212"/>
                      <a:pt x="365" y="211"/>
                    </a:cubicBezTo>
                    <a:cubicBezTo>
                      <a:pt x="365" y="211"/>
                      <a:pt x="365" y="211"/>
                      <a:pt x="366" y="211"/>
                    </a:cubicBezTo>
                    <a:cubicBezTo>
                      <a:pt x="366" y="209"/>
                      <a:pt x="364" y="211"/>
                      <a:pt x="364" y="211"/>
                    </a:cubicBezTo>
                    <a:cubicBezTo>
                      <a:pt x="364" y="209"/>
                      <a:pt x="365" y="209"/>
                      <a:pt x="363" y="209"/>
                    </a:cubicBezTo>
                    <a:cubicBezTo>
                      <a:pt x="363" y="208"/>
                      <a:pt x="363" y="208"/>
                      <a:pt x="363" y="208"/>
                    </a:cubicBezTo>
                    <a:cubicBezTo>
                      <a:pt x="364" y="208"/>
                      <a:pt x="365" y="208"/>
                      <a:pt x="366" y="208"/>
                    </a:cubicBezTo>
                    <a:cubicBezTo>
                      <a:pt x="366" y="208"/>
                      <a:pt x="366" y="207"/>
                      <a:pt x="367" y="207"/>
                    </a:cubicBezTo>
                    <a:cubicBezTo>
                      <a:pt x="367" y="207"/>
                      <a:pt x="367" y="208"/>
                      <a:pt x="368" y="208"/>
                    </a:cubicBezTo>
                    <a:cubicBezTo>
                      <a:pt x="368" y="207"/>
                      <a:pt x="367" y="207"/>
                      <a:pt x="368" y="207"/>
                    </a:cubicBezTo>
                    <a:cubicBezTo>
                      <a:pt x="368" y="207"/>
                      <a:pt x="368" y="206"/>
                      <a:pt x="367" y="205"/>
                    </a:cubicBezTo>
                    <a:cubicBezTo>
                      <a:pt x="367" y="205"/>
                      <a:pt x="366" y="205"/>
                      <a:pt x="366" y="205"/>
                    </a:cubicBezTo>
                    <a:cubicBezTo>
                      <a:pt x="365" y="205"/>
                      <a:pt x="365" y="204"/>
                      <a:pt x="365" y="204"/>
                    </a:cubicBezTo>
                    <a:cubicBezTo>
                      <a:pt x="364" y="204"/>
                      <a:pt x="364" y="204"/>
                      <a:pt x="363" y="204"/>
                    </a:cubicBezTo>
                    <a:cubicBezTo>
                      <a:pt x="364" y="203"/>
                      <a:pt x="364" y="203"/>
                      <a:pt x="365" y="201"/>
                    </a:cubicBezTo>
                    <a:cubicBezTo>
                      <a:pt x="364" y="201"/>
                      <a:pt x="364" y="201"/>
                      <a:pt x="364" y="201"/>
                    </a:cubicBezTo>
                    <a:cubicBezTo>
                      <a:pt x="364" y="200"/>
                      <a:pt x="363" y="200"/>
                      <a:pt x="363" y="200"/>
                    </a:cubicBezTo>
                    <a:cubicBezTo>
                      <a:pt x="363" y="199"/>
                      <a:pt x="362" y="200"/>
                      <a:pt x="362" y="200"/>
                    </a:cubicBezTo>
                    <a:cubicBezTo>
                      <a:pt x="362" y="200"/>
                      <a:pt x="362" y="198"/>
                      <a:pt x="362" y="198"/>
                    </a:cubicBezTo>
                    <a:cubicBezTo>
                      <a:pt x="361" y="198"/>
                      <a:pt x="361" y="198"/>
                      <a:pt x="361" y="198"/>
                    </a:cubicBezTo>
                    <a:cubicBezTo>
                      <a:pt x="361" y="198"/>
                      <a:pt x="362" y="197"/>
                      <a:pt x="362" y="197"/>
                    </a:cubicBezTo>
                    <a:cubicBezTo>
                      <a:pt x="362" y="197"/>
                      <a:pt x="362" y="196"/>
                      <a:pt x="362" y="196"/>
                    </a:cubicBezTo>
                    <a:cubicBezTo>
                      <a:pt x="360" y="196"/>
                      <a:pt x="359" y="196"/>
                      <a:pt x="357" y="196"/>
                    </a:cubicBezTo>
                    <a:cubicBezTo>
                      <a:pt x="357" y="196"/>
                      <a:pt x="358" y="195"/>
                      <a:pt x="358" y="195"/>
                    </a:cubicBezTo>
                    <a:cubicBezTo>
                      <a:pt x="358" y="195"/>
                      <a:pt x="359" y="195"/>
                      <a:pt x="360" y="195"/>
                    </a:cubicBezTo>
                    <a:cubicBezTo>
                      <a:pt x="361" y="193"/>
                      <a:pt x="359" y="193"/>
                      <a:pt x="358" y="193"/>
                    </a:cubicBezTo>
                    <a:cubicBezTo>
                      <a:pt x="358" y="192"/>
                      <a:pt x="359" y="192"/>
                      <a:pt x="359" y="192"/>
                    </a:cubicBezTo>
                    <a:cubicBezTo>
                      <a:pt x="359" y="191"/>
                      <a:pt x="359" y="191"/>
                      <a:pt x="359" y="191"/>
                    </a:cubicBezTo>
                    <a:cubicBezTo>
                      <a:pt x="359" y="191"/>
                      <a:pt x="359" y="192"/>
                      <a:pt x="358" y="191"/>
                    </a:cubicBezTo>
                    <a:cubicBezTo>
                      <a:pt x="358" y="191"/>
                      <a:pt x="358" y="190"/>
                      <a:pt x="358" y="190"/>
                    </a:cubicBezTo>
                    <a:cubicBezTo>
                      <a:pt x="357" y="190"/>
                      <a:pt x="358" y="190"/>
                      <a:pt x="357" y="190"/>
                    </a:cubicBezTo>
                    <a:cubicBezTo>
                      <a:pt x="357" y="190"/>
                      <a:pt x="356" y="191"/>
                      <a:pt x="356" y="191"/>
                    </a:cubicBezTo>
                    <a:cubicBezTo>
                      <a:pt x="356" y="190"/>
                      <a:pt x="356" y="190"/>
                      <a:pt x="356" y="189"/>
                    </a:cubicBezTo>
                    <a:cubicBezTo>
                      <a:pt x="355" y="189"/>
                      <a:pt x="355" y="189"/>
                      <a:pt x="355" y="189"/>
                    </a:cubicBezTo>
                    <a:cubicBezTo>
                      <a:pt x="355" y="188"/>
                      <a:pt x="354" y="187"/>
                      <a:pt x="354" y="186"/>
                    </a:cubicBezTo>
                    <a:cubicBezTo>
                      <a:pt x="354" y="186"/>
                      <a:pt x="355" y="185"/>
                      <a:pt x="355" y="184"/>
                    </a:cubicBezTo>
                    <a:cubicBezTo>
                      <a:pt x="355" y="184"/>
                      <a:pt x="354" y="184"/>
                      <a:pt x="354" y="184"/>
                    </a:cubicBezTo>
                    <a:cubicBezTo>
                      <a:pt x="354" y="182"/>
                      <a:pt x="354" y="182"/>
                      <a:pt x="354" y="181"/>
                    </a:cubicBezTo>
                    <a:cubicBezTo>
                      <a:pt x="353" y="181"/>
                      <a:pt x="353" y="181"/>
                      <a:pt x="352" y="181"/>
                    </a:cubicBezTo>
                    <a:cubicBezTo>
                      <a:pt x="351" y="182"/>
                      <a:pt x="352" y="182"/>
                      <a:pt x="351" y="183"/>
                    </a:cubicBezTo>
                    <a:cubicBezTo>
                      <a:pt x="351" y="183"/>
                      <a:pt x="351" y="183"/>
                      <a:pt x="350" y="184"/>
                    </a:cubicBezTo>
                    <a:cubicBezTo>
                      <a:pt x="350" y="184"/>
                      <a:pt x="351" y="185"/>
                      <a:pt x="350" y="185"/>
                    </a:cubicBezTo>
                    <a:cubicBezTo>
                      <a:pt x="350" y="185"/>
                      <a:pt x="349" y="186"/>
                      <a:pt x="349" y="186"/>
                    </a:cubicBezTo>
                    <a:cubicBezTo>
                      <a:pt x="349" y="187"/>
                      <a:pt x="350" y="187"/>
                      <a:pt x="350" y="188"/>
                    </a:cubicBezTo>
                    <a:cubicBezTo>
                      <a:pt x="349" y="188"/>
                      <a:pt x="349" y="188"/>
                      <a:pt x="349" y="188"/>
                    </a:cubicBezTo>
                    <a:cubicBezTo>
                      <a:pt x="348" y="190"/>
                      <a:pt x="348" y="190"/>
                      <a:pt x="347" y="191"/>
                    </a:cubicBezTo>
                    <a:cubicBezTo>
                      <a:pt x="347" y="191"/>
                      <a:pt x="347" y="192"/>
                      <a:pt x="347" y="193"/>
                    </a:cubicBezTo>
                    <a:cubicBezTo>
                      <a:pt x="346" y="193"/>
                      <a:pt x="345" y="192"/>
                      <a:pt x="345" y="192"/>
                    </a:cubicBezTo>
                    <a:cubicBezTo>
                      <a:pt x="345" y="193"/>
                      <a:pt x="344" y="195"/>
                      <a:pt x="343" y="195"/>
                    </a:cubicBezTo>
                    <a:cubicBezTo>
                      <a:pt x="343" y="195"/>
                      <a:pt x="342" y="195"/>
                      <a:pt x="342" y="195"/>
                    </a:cubicBezTo>
                    <a:cubicBezTo>
                      <a:pt x="342" y="195"/>
                      <a:pt x="342" y="196"/>
                      <a:pt x="341" y="196"/>
                    </a:cubicBezTo>
                    <a:cubicBezTo>
                      <a:pt x="341" y="196"/>
                      <a:pt x="340" y="195"/>
                      <a:pt x="340" y="194"/>
                    </a:cubicBezTo>
                    <a:cubicBezTo>
                      <a:pt x="339" y="194"/>
                      <a:pt x="339" y="194"/>
                      <a:pt x="339" y="194"/>
                    </a:cubicBezTo>
                    <a:cubicBezTo>
                      <a:pt x="339" y="194"/>
                      <a:pt x="339" y="193"/>
                      <a:pt x="339" y="193"/>
                    </a:cubicBezTo>
                    <a:cubicBezTo>
                      <a:pt x="339" y="193"/>
                      <a:pt x="338" y="193"/>
                      <a:pt x="338" y="193"/>
                    </a:cubicBezTo>
                    <a:cubicBezTo>
                      <a:pt x="338" y="193"/>
                      <a:pt x="338" y="193"/>
                      <a:pt x="338" y="193"/>
                    </a:cubicBezTo>
                    <a:cubicBezTo>
                      <a:pt x="338" y="194"/>
                      <a:pt x="337" y="194"/>
                      <a:pt x="337" y="194"/>
                    </a:cubicBezTo>
                    <a:cubicBezTo>
                      <a:pt x="337" y="193"/>
                      <a:pt x="336" y="192"/>
                      <a:pt x="336" y="191"/>
                    </a:cubicBezTo>
                    <a:cubicBezTo>
                      <a:pt x="335" y="191"/>
                      <a:pt x="334" y="191"/>
                      <a:pt x="333" y="191"/>
                    </a:cubicBezTo>
                    <a:cubicBezTo>
                      <a:pt x="333" y="190"/>
                      <a:pt x="333" y="190"/>
                      <a:pt x="333" y="190"/>
                    </a:cubicBezTo>
                    <a:cubicBezTo>
                      <a:pt x="332" y="190"/>
                      <a:pt x="332" y="190"/>
                      <a:pt x="332" y="190"/>
                    </a:cubicBezTo>
                    <a:cubicBezTo>
                      <a:pt x="331" y="190"/>
                      <a:pt x="330" y="189"/>
                      <a:pt x="330" y="189"/>
                    </a:cubicBezTo>
                    <a:cubicBezTo>
                      <a:pt x="330" y="188"/>
                      <a:pt x="329" y="189"/>
                      <a:pt x="329" y="188"/>
                    </a:cubicBezTo>
                    <a:cubicBezTo>
                      <a:pt x="329" y="188"/>
                      <a:pt x="330" y="187"/>
                      <a:pt x="330" y="187"/>
                    </a:cubicBezTo>
                    <a:cubicBezTo>
                      <a:pt x="330" y="187"/>
                      <a:pt x="330" y="185"/>
                      <a:pt x="330" y="185"/>
                    </a:cubicBezTo>
                    <a:cubicBezTo>
                      <a:pt x="330" y="184"/>
                      <a:pt x="329" y="184"/>
                      <a:pt x="329" y="184"/>
                    </a:cubicBezTo>
                    <a:cubicBezTo>
                      <a:pt x="329" y="184"/>
                      <a:pt x="329" y="182"/>
                      <a:pt x="329" y="182"/>
                    </a:cubicBezTo>
                    <a:cubicBezTo>
                      <a:pt x="329" y="182"/>
                      <a:pt x="331" y="182"/>
                      <a:pt x="331" y="182"/>
                    </a:cubicBezTo>
                    <a:cubicBezTo>
                      <a:pt x="331" y="182"/>
                      <a:pt x="331" y="181"/>
                      <a:pt x="331" y="181"/>
                    </a:cubicBezTo>
                    <a:cubicBezTo>
                      <a:pt x="328" y="182"/>
                      <a:pt x="332" y="177"/>
                      <a:pt x="332" y="177"/>
                    </a:cubicBezTo>
                    <a:cubicBezTo>
                      <a:pt x="332" y="177"/>
                      <a:pt x="331" y="177"/>
                      <a:pt x="331" y="177"/>
                    </a:cubicBezTo>
                    <a:cubicBezTo>
                      <a:pt x="331" y="177"/>
                      <a:pt x="330" y="178"/>
                      <a:pt x="330" y="178"/>
                    </a:cubicBezTo>
                    <a:cubicBezTo>
                      <a:pt x="330" y="178"/>
                      <a:pt x="329" y="177"/>
                      <a:pt x="329" y="177"/>
                    </a:cubicBezTo>
                    <a:cubicBezTo>
                      <a:pt x="327" y="177"/>
                      <a:pt x="325" y="177"/>
                      <a:pt x="328" y="176"/>
                    </a:cubicBezTo>
                    <a:cubicBezTo>
                      <a:pt x="328" y="175"/>
                      <a:pt x="328" y="175"/>
                      <a:pt x="328" y="175"/>
                    </a:cubicBezTo>
                    <a:cubicBezTo>
                      <a:pt x="326" y="175"/>
                      <a:pt x="324" y="175"/>
                      <a:pt x="321" y="175"/>
                    </a:cubicBezTo>
                    <a:cubicBezTo>
                      <a:pt x="321" y="174"/>
                      <a:pt x="321" y="173"/>
                      <a:pt x="321" y="173"/>
                    </a:cubicBezTo>
                    <a:cubicBezTo>
                      <a:pt x="321" y="173"/>
                      <a:pt x="320" y="173"/>
                      <a:pt x="320" y="173"/>
                    </a:cubicBezTo>
                    <a:cubicBezTo>
                      <a:pt x="320" y="173"/>
                      <a:pt x="320" y="172"/>
                      <a:pt x="319" y="171"/>
                    </a:cubicBezTo>
                    <a:cubicBezTo>
                      <a:pt x="319" y="171"/>
                      <a:pt x="318" y="171"/>
                      <a:pt x="317" y="171"/>
                    </a:cubicBezTo>
                    <a:cubicBezTo>
                      <a:pt x="317" y="170"/>
                      <a:pt x="317" y="169"/>
                      <a:pt x="317" y="169"/>
                    </a:cubicBezTo>
                    <a:cubicBezTo>
                      <a:pt x="317" y="169"/>
                      <a:pt x="317" y="169"/>
                      <a:pt x="316" y="169"/>
                    </a:cubicBezTo>
                    <a:cubicBezTo>
                      <a:pt x="316" y="169"/>
                      <a:pt x="315" y="168"/>
                      <a:pt x="315" y="168"/>
                    </a:cubicBezTo>
                    <a:cubicBezTo>
                      <a:pt x="314" y="167"/>
                      <a:pt x="313" y="167"/>
                      <a:pt x="312" y="167"/>
                    </a:cubicBezTo>
                    <a:cubicBezTo>
                      <a:pt x="312" y="166"/>
                      <a:pt x="312" y="166"/>
                      <a:pt x="312" y="166"/>
                    </a:cubicBezTo>
                    <a:cubicBezTo>
                      <a:pt x="311" y="166"/>
                      <a:pt x="308" y="169"/>
                      <a:pt x="308" y="169"/>
                    </a:cubicBezTo>
                    <a:cubicBezTo>
                      <a:pt x="306" y="170"/>
                      <a:pt x="305" y="169"/>
                      <a:pt x="304" y="169"/>
                    </a:cubicBezTo>
                    <a:cubicBezTo>
                      <a:pt x="302" y="168"/>
                      <a:pt x="302" y="169"/>
                      <a:pt x="300" y="169"/>
                    </a:cubicBezTo>
                    <a:cubicBezTo>
                      <a:pt x="300" y="169"/>
                      <a:pt x="299" y="168"/>
                      <a:pt x="299" y="168"/>
                    </a:cubicBezTo>
                    <a:cubicBezTo>
                      <a:pt x="299" y="168"/>
                      <a:pt x="298" y="168"/>
                      <a:pt x="297" y="168"/>
                    </a:cubicBezTo>
                    <a:cubicBezTo>
                      <a:pt x="296" y="168"/>
                      <a:pt x="296" y="168"/>
                      <a:pt x="296" y="168"/>
                    </a:cubicBezTo>
                    <a:cubicBezTo>
                      <a:pt x="294" y="167"/>
                      <a:pt x="294" y="168"/>
                      <a:pt x="293" y="169"/>
                    </a:cubicBezTo>
                    <a:cubicBezTo>
                      <a:pt x="293" y="169"/>
                      <a:pt x="292" y="168"/>
                      <a:pt x="292" y="169"/>
                    </a:cubicBezTo>
                    <a:cubicBezTo>
                      <a:pt x="292" y="169"/>
                      <a:pt x="291" y="169"/>
                      <a:pt x="292" y="170"/>
                    </a:cubicBezTo>
                    <a:cubicBezTo>
                      <a:pt x="292" y="170"/>
                      <a:pt x="292" y="171"/>
                      <a:pt x="293" y="171"/>
                    </a:cubicBezTo>
                    <a:cubicBezTo>
                      <a:pt x="293" y="171"/>
                      <a:pt x="294" y="171"/>
                      <a:pt x="294" y="171"/>
                    </a:cubicBezTo>
                    <a:cubicBezTo>
                      <a:pt x="294" y="171"/>
                      <a:pt x="294" y="172"/>
                      <a:pt x="294" y="172"/>
                    </a:cubicBezTo>
                    <a:cubicBezTo>
                      <a:pt x="293" y="172"/>
                      <a:pt x="293" y="172"/>
                      <a:pt x="293" y="172"/>
                    </a:cubicBezTo>
                    <a:cubicBezTo>
                      <a:pt x="293" y="172"/>
                      <a:pt x="293" y="173"/>
                      <a:pt x="293" y="174"/>
                    </a:cubicBezTo>
                    <a:cubicBezTo>
                      <a:pt x="293" y="174"/>
                      <a:pt x="291" y="176"/>
                      <a:pt x="291" y="177"/>
                    </a:cubicBezTo>
                    <a:cubicBezTo>
                      <a:pt x="291" y="177"/>
                      <a:pt x="291" y="178"/>
                      <a:pt x="292" y="178"/>
                    </a:cubicBezTo>
                    <a:cubicBezTo>
                      <a:pt x="292" y="178"/>
                      <a:pt x="293" y="178"/>
                      <a:pt x="293" y="178"/>
                    </a:cubicBezTo>
                    <a:cubicBezTo>
                      <a:pt x="293" y="178"/>
                      <a:pt x="293" y="178"/>
                      <a:pt x="292" y="179"/>
                    </a:cubicBezTo>
                    <a:cubicBezTo>
                      <a:pt x="292" y="180"/>
                      <a:pt x="292" y="182"/>
                      <a:pt x="293" y="182"/>
                    </a:cubicBezTo>
                    <a:cubicBezTo>
                      <a:pt x="293" y="182"/>
                      <a:pt x="293" y="183"/>
                      <a:pt x="293" y="183"/>
                    </a:cubicBezTo>
                    <a:cubicBezTo>
                      <a:pt x="293" y="183"/>
                      <a:pt x="294" y="183"/>
                      <a:pt x="294" y="183"/>
                    </a:cubicBezTo>
                    <a:cubicBezTo>
                      <a:pt x="294" y="183"/>
                      <a:pt x="294" y="184"/>
                      <a:pt x="294" y="185"/>
                    </a:cubicBezTo>
                    <a:cubicBezTo>
                      <a:pt x="293" y="185"/>
                      <a:pt x="293" y="185"/>
                      <a:pt x="293" y="185"/>
                    </a:cubicBezTo>
                    <a:cubicBezTo>
                      <a:pt x="293" y="185"/>
                      <a:pt x="293" y="186"/>
                      <a:pt x="293" y="186"/>
                    </a:cubicBezTo>
                    <a:cubicBezTo>
                      <a:pt x="292" y="186"/>
                      <a:pt x="292" y="186"/>
                      <a:pt x="292" y="186"/>
                    </a:cubicBezTo>
                    <a:cubicBezTo>
                      <a:pt x="292" y="186"/>
                      <a:pt x="291" y="187"/>
                      <a:pt x="292" y="187"/>
                    </a:cubicBezTo>
                    <a:cubicBezTo>
                      <a:pt x="292" y="187"/>
                      <a:pt x="292" y="188"/>
                      <a:pt x="292" y="188"/>
                    </a:cubicBezTo>
                    <a:cubicBezTo>
                      <a:pt x="289" y="189"/>
                      <a:pt x="288" y="189"/>
                      <a:pt x="287" y="192"/>
                    </a:cubicBezTo>
                    <a:cubicBezTo>
                      <a:pt x="288" y="192"/>
                      <a:pt x="287" y="192"/>
                      <a:pt x="288" y="193"/>
                    </a:cubicBezTo>
                    <a:cubicBezTo>
                      <a:pt x="289" y="193"/>
                      <a:pt x="289" y="193"/>
                      <a:pt x="290" y="193"/>
                    </a:cubicBezTo>
                    <a:cubicBezTo>
                      <a:pt x="290" y="194"/>
                      <a:pt x="290" y="195"/>
                      <a:pt x="291" y="195"/>
                    </a:cubicBezTo>
                    <a:cubicBezTo>
                      <a:pt x="291" y="195"/>
                      <a:pt x="292" y="195"/>
                      <a:pt x="293" y="195"/>
                    </a:cubicBezTo>
                    <a:cubicBezTo>
                      <a:pt x="293" y="195"/>
                      <a:pt x="293" y="196"/>
                      <a:pt x="293" y="197"/>
                    </a:cubicBezTo>
                    <a:cubicBezTo>
                      <a:pt x="293" y="197"/>
                      <a:pt x="294" y="197"/>
                      <a:pt x="294" y="197"/>
                    </a:cubicBezTo>
                    <a:cubicBezTo>
                      <a:pt x="294" y="198"/>
                      <a:pt x="294" y="198"/>
                      <a:pt x="294" y="199"/>
                    </a:cubicBezTo>
                    <a:cubicBezTo>
                      <a:pt x="294" y="199"/>
                      <a:pt x="295" y="199"/>
                      <a:pt x="295" y="200"/>
                    </a:cubicBezTo>
                    <a:cubicBezTo>
                      <a:pt x="296" y="201"/>
                      <a:pt x="295" y="202"/>
                      <a:pt x="296" y="203"/>
                    </a:cubicBezTo>
                    <a:cubicBezTo>
                      <a:pt x="297" y="204"/>
                      <a:pt x="298" y="204"/>
                      <a:pt x="298" y="204"/>
                    </a:cubicBezTo>
                    <a:cubicBezTo>
                      <a:pt x="297" y="206"/>
                      <a:pt x="297" y="207"/>
                      <a:pt x="297" y="210"/>
                    </a:cubicBezTo>
                    <a:cubicBezTo>
                      <a:pt x="298" y="210"/>
                      <a:pt x="298" y="210"/>
                      <a:pt x="298" y="210"/>
                    </a:cubicBezTo>
                    <a:cubicBezTo>
                      <a:pt x="298" y="207"/>
                      <a:pt x="298" y="209"/>
                      <a:pt x="299" y="211"/>
                    </a:cubicBezTo>
                    <a:cubicBezTo>
                      <a:pt x="298" y="211"/>
                      <a:pt x="298" y="211"/>
                      <a:pt x="297" y="211"/>
                    </a:cubicBezTo>
                    <a:cubicBezTo>
                      <a:pt x="296" y="212"/>
                      <a:pt x="296" y="212"/>
                      <a:pt x="296" y="213"/>
                    </a:cubicBezTo>
                    <a:cubicBezTo>
                      <a:pt x="296" y="213"/>
                      <a:pt x="294" y="214"/>
                      <a:pt x="294" y="214"/>
                    </a:cubicBezTo>
                    <a:cubicBezTo>
                      <a:pt x="294" y="215"/>
                      <a:pt x="294" y="215"/>
                      <a:pt x="293" y="216"/>
                    </a:cubicBezTo>
                    <a:cubicBezTo>
                      <a:pt x="293" y="216"/>
                      <a:pt x="291" y="217"/>
                      <a:pt x="291" y="218"/>
                    </a:cubicBezTo>
                    <a:cubicBezTo>
                      <a:pt x="291" y="218"/>
                      <a:pt x="291" y="218"/>
                      <a:pt x="291" y="219"/>
                    </a:cubicBezTo>
                    <a:cubicBezTo>
                      <a:pt x="290" y="219"/>
                      <a:pt x="289" y="218"/>
                      <a:pt x="289" y="219"/>
                    </a:cubicBezTo>
                    <a:cubicBezTo>
                      <a:pt x="289" y="219"/>
                      <a:pt x="288" y="220"/>
                      <a:pt x="288" y="220"/>
                    </a:cubicBezTo>
                    <a:cubicBezTo>
                      <a:pt x="287" y="220"/>
                      <a:pt x="286" y="220"/>
                      <a:pt x="285" y="221"/>
                    </a:cubicBezTo>
                    <a:cubicBezTo>
                      <a:pt x="285" y="221"/>
                      <a:pt x="285" y="221"/>
                      <a:pt x="285" y="221"/>
                    </a:cubicBezTo>
                    <a:cubicBezTo>
                      <a:pt x="285" y="222"/>
                      <a:pt x="285" y="225"/>
                      <a:pt x="285" y="225"/>
                    </a:cubicBezTo>
                    <a:cubicBezTo>
                      <a:pt x="287" y="227"/>
                      <a:pt x="287" y="227"/>
                      <a:pt x="287" y="227"/>
                    </a:cubicBezTo>
                    <a:cubicBezTo>
                      <a:pt x="288" y="228"/>
                      <a:pt x="287" y="231"/>
                      <a:pt x="287" y="233"/>
                    </a:cubicBezTo>
                    <a:cubicBezTo>
                      <a:pt x="287" y="233"/>
                      <a:pt x="288" y="233"/>
                      <a:pt x="288" y="233"/>
                    </a:cubicBezTo>
                    <a:cubicBezTo>
                      <a:pt x="288" y="234"/>
                      <a:pt x="287" y="235"/>
                      <a:pt x="288" y="235"/>
                    </a:cubicBezTo>
                    <a:cubicBezTo>
                      <a:pt x="288" y="235"/>
                      <a:pt x="289" y="236"/>
                      <a:pt x="288" y="236"/>
                    </a:cubicBezTo>
                    <a:cubicBezTo>
                      <a:pt x="287" y="239"/>
                      <a:pt x="287" y="239"/>
                      <a:pt x="287" y="239"/>
                    </a:cubicBezTo>
                    <a:cubicBezTo>
                      <a:pt x="287" y="239"/>
                      <a:pt x="287" y="240"/>
                      <a:pt x="287" y="240"/>
                    </a:cubicBezTo>
                    <a:cubicBezTo>
                      <a:pt x="287" y="241"/>
                      <a:pt x="287" y="241"/>
                      <a:pt x="287" y="241"/>
                    </a:cubicBezTo>
                    <a:cubicBezTo>
                      <a:pt x="286" y="241"/>
                      <a:pt x="286" y="240"/>
                      <a:pt x="285" y="241"/>
                    </a:cubicBezTo>
                    <a:cubicBezTo>
                      <a:pt x="285" y="241"/>
                      <a:pt x="284" y="241"/>
                      <a:pt x="284" y="242"/>
                    </a:cubicBezTo>
                    <a:cubicBezTo>
                      <a:pt x="284" y="242"/>
                      <a:pt x="284" y="242"/>
                      <a:pt x="284" y="243"/>
                    </a:cubicBezTo>
                    <a:cubicBezTo>
                      <a:pt x="282" y="242"/>
                      <a:pt x="281" y="242"/>
                      <a:pt x="279" y="242"/>
                    </a:cubicBezTo>
                    <a:cubicBezTo>
                      <a:pt x="279" y="242"/>
                      <a:pt x="279" y="242"/>
                      <a:pt x="280" y="242"/>
                    </a:cubicBezTo>
                    <a:cubicBezTo>
                      <a:pt x="280" y="241"/>
                      <a:pt x="278" y="240"/>
                      <a:pt x="278" y="240"/>
                    </a:cubicBezTo>
                    <a:cubicBezTo>
                      <a:pt x="278" y="240"/>
                      <a:pt x="275" y="237"/>
                      <a:pt x="275" y="237"/>
                    </a:cubicBezTo>
                    <a:cubicBezTo>
                      <a:pt x="274" y="237"/>
                      <a:pt x="275" y="237"/>
                      <a:pt x="275" y="236"/>
                    </a:cubicBezTo>
                    <a:cubicBezTo>
                      <a:pt x="276" y="236"/>
                      <a:pt x="274" y="233"/>
                      <a:pt x="273" y="233"/>
                    </a:cubicBezTo>
                    <a:cubicBezTo>
                      <a:pt x="273" y="233"/>
                      <a:pt x="273" y="233"/>
                      <a:pt x="272" y="233"/>
                    </a:cubicBezTo>
                    <a:cubicBezTo>
                      <a:pt x="272" y="232"/>
                      <a:pt x="273" y="227"/>
                      <a:pt x="273" y="226"/>
                    </a:cubicBezTo>
                    <a:cubicBezTo>
                      <a:pt x="273" y="225"/>
                      <a:pt x="272" y="225"/>
                      <a:pt x="272" y="225"/>
                    </a:cubicBezTo>
                    <a:cubicBezTo>
                      <a:pt x="271" y="224"/>
                      <a:pt x="272" y="222"/>
                      <a:pt x="273" y="222"/>
                    </a:cubicBezTo>
                    <a:cubicBezTo>
                      <a:pt x="273" y="221"/>
                      <a:pt x="273" y="220"/>
                      <a:pt x="273" y="219"/>
                    </a:cubicBezTo>
                    <a:cubicBezTo>
                      <a:pt x="272" y="219"/>
                      <a:pt x="269" y="218"/>
                      <a:pt x="269" y="218"/>
                    </a:cubicBezTo>
                    <a:cubicBezTo>
                      <a:pt x="268" y="217"/>
                      <a:pt x="268" y="218"/>
                      <a:pt x="267" y="218"/>
                    </a:cubicBezTo>
                    <a:cubicBezTo>
                      <a:pt x="267" y="218"/>
                      <a:pt x="266" y="217"/>
                      <a:pt x="266" y="217"/>
                    </a:cubicBezTo>
                    <a:cubicBezTo>
                      <a:pt x="264" y="217"/>
                      <a:pt x="262" y="218"/>
                      <a:pt x="260" y="217"/>
                    </a:cubicBezTo>
                    <a:cubicBezTo>
                      <a:pt x="260" y="217"/>
                      <a:pt x="259" y="216"/>
                      <a:pt x="259" y="216"/>
                    </a:cubicBezTo>
                    <a:cubicBezTo>
                      <a:pt x="259" y="216"/>
                      <a:pt x="259" y="216"/>
                      <a:pt x="259" y="216"/>
                    </a:cubicBezTo>
                    <a:cubicBezTo>
                      <a:pt x="258" y="215"/>
                      <a:pt x="257" y="216"/>
                      <a:pt x="256" y="215"/>
                    </a:cubicBezTo>
                    <a:cubicBezTo>
                      <a:pt x="256" y="215"/>
                      <a:pt x="256" y="214"/>
                      <a:pt x="255" y="214"/>
                    </a:cubicBezTo>
                    <a:cubicBezTo>
                      <a:pt x="254" y="214"/>
                      <a:pt x="254" y="215"/>
                      <a:pt x="252" y="214"/>
                    </a:cubicBezTo>
                    <a:cubicBezTo>
                      <a:pt x="251" y="214"/>
                      <a:pt x="251" y="212"/>
                      <a:pt x="250" y="212"/>
                    </a:cubicBezTo>
                    <a:cubicBezTo>
                      <a:pt x="249" y="212"/>
                      <a:pt x="249" y="212"/>
                      <a:pt x="247" y="212"/>
                    </a:cubicBezTo>
                    <a:cubicBezTo>
                      <a:pt x="247" y="211"/>
                      <a:pt x="247" y="211"/>
                      <a:pt x="247" y="210"/>
                    </a:cubicBezTo>
                    <a:cubicBezTo>
                      <a:pt x="247" y="210"/>
                      <a:pt x="246" y="209"/>
                      <a:pt x="246" y="209"/>
                    </a:cubicBezTo>
                    <a:cubicBezTo>
                      <a:pt x="246" y="208"/>
                      <a:pt x="246" y="208"/>
                      <a:pt x="246" y="208"/>
                    </a:cubicBezTo>
                    <a:cubicBezTo>
                      <a:pt x="245" y="207"/>
                      <a:pt x="244" y="208"/>
                      <a:pt x="243" y="207"/>
                    </a:cubicBezTo>
                    <a:cubicBezTo>
                      <a:pt x="243" y="207"/>
                      <a:pt x="242" y="206"/>
                      <a:pt x="242" y="206"/>
                    </a:cubicBezTo>
                    <a:cubicBezTo>
                      <a:pt x="241" y="206"/>
                      <a:pt x="240" y="206"/>
                      <a:pt x="240" y="206"/>
                    </a:cubicBezTo>
                    <a:cubicBezTo>
                      <a:pt x="239" y="206"/>
                      <a:pt x="238" y="204"/>
                      <a:pt x="237" y="204"/>
                    </a:cubicBezTo>
                    <a:cubicBezTo>
                      <a:pt x="237" y="204"/>
                      <a:pt x="236" y="204"/>
                      <a:pt x="236" y="204"/>
                    </a:cubicBezTo>
                    <a:cubicBezTo>
                      <a:pt x="235" y="204"/>
                      <a:pt x="234" y="202"/>
                      <a:pt x="233" y="202"/>
                    </a:cubicBezTo>
                    <a:cubicBezTo>
                      <a:pt x="231" y="202"/>
                      <a:pt x="228" y="203"/>
                      <a:pt x="226" y="204"/>
                    </a:cubicBezTo>
                    <a:cubicBezTo>
                      <a:pt x="226" y="203"/>
                      <a:pt x="226" y="201"/>
                      <a:pt x="226" y="200"/>
                    </a:cubicBezTo>
                    <a:cubicBezTo>
                      <a:pt x="226" y="199"/>
                      <a:pt x="225" y="199"/>
                      <a:pt x="224" y="198"/>
                    </a:cubicBezTo>
                    <a:cubicBezTo>
                      <a:pt x="224" y="198"/>
                      <a:pt x="225" y="197"/>
                      <a:pt x="224" y="196"/>
                    </a:cubicBezTo>
                    <a:cubicBezTo>
                      <a:pt x="224" y="196"/>
                      <a:pt x="223" y="196"/>
                      <a:pt x="223" y="196"/>
                    </a:cubicBezTo>
                    <a:cubicBezTo>
                      <a:pt x="223" y="196"/>
                      <a:pt x="223" y="195"/>
                      <a:pt x="223" y="195"/>
                    </a:cubicBezTo>
                    <a:cubicBezTo>
                      <a:pt x="223" y="194"/>
                      <a:pt x="222" y="193"/>
                      <a:pt x="222" y="192"/>
                    </a:cubicBezTo>
                    <a:cubicBezTo>
                      <a:pt x="219" y="192"/>
                      <a:pt x="215" y="193"/>
                      <a:pt x="215" y="191"/>
                    </a:cubicBezTo>
                    <a:cubicBezTo>
                      <a:pt x="214" y="190"/>
                      <a:pt x="215" y="189"/>
                      <a:pt x="214" y="188"/>
                    </a:cubicBezTo>
                    <a:cubicBezTo>
                      <a:pt x="214" y="188"/>
                      <a:pt x="212" y="187"/>
                      <a:pt x="213" y="187"/>
                    </a:cubicBezTo>
                    <a:cubicBezTo>
                      <a:pt x="213" y="187"/>
                      <a:pt x="214" y="186"/>
                      <a:pt x="214" y="186"/>
                    </a:cubicBezTo>
                    <a:cubicBezTo>
                      <a:pt x="214" y="185"/>
                      <a:pt x="214" y="184"/>
                      <a:pt x="214" y="183"/>
                    </a:cubicBezTo>
                    <a:cubicBezTo>
                      <a:pt x="214" y="183"/>
                      <a:pt x="216" y="181"/>
                      <a:pt x="216" y="181"/>
                    </a:cubicBezTo>
                    <a:cubicBezTo>
                      <a:pt x="216" y="181"/>
                      <a:pt x="216" y="180"/>
                      <a:pt x="216" y="180"/>
                    </a:cubicBezTo>
                    <a:cubicBezTo>
                      <a:pt x="215" y="180"/>
                      <a:pt x="215" y="180"/>
                      <a:pt x="215" y="180"/>
                    </a:cubicBezTo>
                    <a:cubicBezTo>
                      <a:pt x="215" y="180"/>
                      <a:pt x="215" y="179"/>
                      <a:pt x="215" y="179"/>
                    </a:cubicBezTo>
                    <a:cubicBezTo>
                      <a:pt x="216" y="179"/>
                      <a:pt x="217" y="179"/>
                      <a:pt x="218" y="179"/>
                    </a:cubicBezTo>
                    <a:cubicBezTo>
                      <a:pt x="218" y="178"/>
                      <a:pt x="217" y="177"/>
                      <a:pt x="218" y="177"/>
                    </a:cubicBezTo>
                    <a:cubicBezTo>
                      <a:pt x="218" y="176"/>
                      <a:pt x="221" y="174"/>
                      <a:pt x="221" y="174"/>
                    </a:cubicBezTo>
                    <a:cubicBezTo>
                      <a:pt x="221" y="174"/>
                      <a:pt x="221" y="173"/>
                      <a:pt x="221" y="173"/>
                    </a:cubicBezTo>
                    <a:cubicBezTo>
                      <a:pt x="221" y="173"/>
                      <a:pt x="223" y="173"/>
                      <a:pt x="223" y="173"/>
                    </a:cubicBezTo>
                    <a:cubicBezTo>
                      <a:pt x="223" y="172"/>
                      <a:pt x="224" y="171"/>
                      <a:pt x="224" y="170"/>
                    </a:cubicBezTo>
                    <a:cubicBezTo>
                      <a:pt x="224" y="170"/>
                      <a:pt x="225" y="170"/>
                      <a:pt x="225" y="170"/>
                    </a:cubicBezTo>
                    <a:cubicBezTo>
                      <a:pt x="225" y="170"/>
                      <a:pt x="225" y="169"/>
                      <a:pt x="225" y="169"/>
                    </a:cubicBezTo>
                    <a:cubicBezTo>
                      <a:pt x="225" y="169"/>
                      <a:pt x="226" y="168"/>
                      <a:pt x="226" y="169"/>
                    </a:cubicBezTo>
                    <a:cubicBezTo>
                      <a:pt x="226" y="169"/>
                      <a:pt x="227" y="169"/>
                      <a:pt x="228" y="169"/>
                    </a:cubicBezTo>
                    <a:cubicBezTo>
                      <a:pt x="227" y="169"/>
                      <a:pt x="228" y="168"/>
                      <a:pt x="227" y="168"/>
                    </a:cubicBezTo>
                    <a:cubicBezTo>
                      <a:pt x="227" y="168"/>
                      <a:pt x="227" y="168"/>
                      <a:pt x="226" y="168"/>
                    </a:cubicBezTo>
                    <a:cubicBezTo>
                      <a:pt x="227" y="167"/>
                      <a:pt x="228" y="168"/>
                      <a:pt x="229" y="168"/>
                    </a:cubicBezTo>
                    <a:cubicBezTo>
                      <a:pt x="229" y="168"/>
                      <a:pt x="230" y="166"/>
                      <a:pt x="228" y="167"/>
                    </a:cubicBezTo>
                    <a:cubicBezTo>
                      <a:pt x="228" y="166"/>
                      <a:pt x="228" y="166"/>
                      <a:pt x="228" y="166"/>
                    </a:cubicBezTo>
                    <a:cubicBezTo>
                      <a:pt x="231" y="166"/>
                      <a:pt x="231" y="166"/>
                      <a:pt x="234" y="165"/>
                    </a:cubicBezTo>
                    <a:cubicBezTo>
                      <a:pt x="234" y="165"/>
                      <a:pt x="234" y="165"/>
                      <a:pt x="235" y="165"/>
                    </a:cubicBezTo>
                    <a:cubicBezTo>
                      <a:pt x="235" y="165"/>
                      <a:pt x="235" y="164"/>
                      <a:pt x="235" y="164"/>
                    </a:cubicBezTo>
                    <a:cubicBezTo>
                      <a:pt x="235" y="164"/>
                      <a:pt x="235" y="163"/>
                      <a:pt x="235" y="163"/>
                    </a:cubicBezTo>
                    <a:cubicBezTo>
                      <a:pt x="234" y="163"/>
                      <a:pt x="233" y="163"/>
                      <a:pt x="233" y="163"/>
                    </a:cubicBezTo>
                    <a:cubicBezTo>
                      <a:pt x="233" y="162"/>
                      <a:pt x="233" y="161"/>
                      <a:pt x="233" y="161"/>
                    </a:cubicBezTo>
                    <a:cubicBezTo>
                      <a:pt x="232" y="160"/>
                      <a:pt x="235" y="161"/>
                      <a:pt x="235" y="161"/>
                    </a:cubicBezTo>
                    <a:cubicBezTo>
                      <a:pt x="236" y="160"/>
                      <a:pt x="236" y="160"/>
                      <a:pt x="236" y="160"/>
                    </a:cubicBezTo>
                    <a:cubicBezTo>
                      <a:pt x="236" y="160"/>
                      <a:pt x="236" y="160"/>
                      <a:pt x="236" y="160"/>
                    </a:cubicBezTo>
                    <a:cubicBezTo>
                      <a:pt x="236" y="159"/>
                      <a:pt x="237" y="159"/>
                      <a:pt x="237" y="158"/>
                    </a:cubicBezTo>
                    <a:cubicBezTo>
                      <a:pt x="235" y="158"/>
                      <a:pt x="236" y="157"/>
                      <a:pt x="236" y="156"/>
                    </a:cubicBezTo>
                    <a:cubicBezTo>
                      <a:pt x="237" y="156"/>
                      <a:pt x="238" y="156"/>
                      <a:pt x="239" y="156"/>
                    </a:cubicBezTo>
                    <a:cubicBezTo>
                      <a:pt x="239" y="155"/>
                      <a:pt x="239" y="155"/>
                      <a:pt x="239" y="155"/>
                    </a:cubicBezTo>
                    <a:cubicBezTo>
                      <a:pt x="239" y="154"/>
                      <a:pt x="243" y="155"/>
                      <a:pt x="243" y="155"/>
                    </a:cubicBezTo>
                    <a:cubicBezTo>
                      <a:pt x="244" y="156"/>
                      <a:pt x="243" y="156"/>
                      <a:pt x="244" y="156"/>
                    </a:cubicBezTo>
                    <a:cubicBezTo>
                      <a:pt x="244" y="155"/>
                      <a:pt x="244" y="155"/>
                      <a:pt x="244" y="155"/>
                    </a:cubicBezTo>
                    <a:cubicBezTo>
                      <a:pt x="245" y="155"/>
                      <a:pt x="246" y="155"/>
                      <a:pt x="247" y="155"/>
                    </a:cubicBezTo>
                    <a:cubicBezTo>
                      <a:pt x="247" y="155"/>
                      <a:pt x="248" y="154"/>
                      <a:pt x="249" y="154"/>
                    </a:cubicBezTo>
                    <a:cubicBezTo>
                      <a:pt x="248" y="151"/>
                      <a:pt x="249" y="150"/>
                      <a:pt x="250" y="149"/>
                    </a:cubicBezTo>
                    <a:cubicBezTo>
                      <a:pt x="248" y="149"/>
                      <a:pt x="247" y="148"/>
                      <a:pt x="244" y="148"/>
                    </a:cubicBezTo>
                    <a:cubicBezTo>
                      <a:pt x="241" y="148"/>
                      <a:pt x="237" y="148"/>
                      <a:pt x="235" y="148"/>
                    </a:cubicBezTo>
                    <a:cubicBezTo>
                      <a:pt x="235" y="148"/>
                      <a:pt x="235" y="147"/>
                      <a:pt x="235" y="147"/>
                    </a:cubicBezTo>
                    <a:cubicBezTo>
                      <a:pt x="236" y="147"/>
                      <a:pt x="236" y="148"/>
                      <a:pt x="237" y="147"/>
                    </a:cubicBezTo>
                    <a:cubicBezTo>
                      <a:pt x="238" y="147"/>
                      <a:pt x="239" y="147"/>
                      <a:pt x="240" y="147"/>
                    </a:cubicBezTo>
                    <a:cubicBezTo>
                      <a:pt x="240" y="146"/>
                      <a:pt x="240" y="146"/>
                      <a:pt x="240" y="146"/>
                    </a:cubicBezTo>
                    <a:cubicBezTo>
                      <a:pt x="239" y="146"/>
                      <a:pt x="238" y="146"/>
                      <a:pt x="239" y="146"/>
                    </a:cubicBezTo>
                    <a:cubicBezTo>
                      <a:pt x="239" y="145"/>
                      <a:pt x="239" y="145"/>
                      <a:pt x="239" y="144"/>
                    </a:cubicBezTo>
                    <a:cubicBezTo>
                      <a:pt x="240" y="145"/>
                      <a:pt x="241" y="146"/>
                      <a:pt x="243" y="146"/>
                    </a:cubicBezTo>
                    <a:cubicBezTo>
                      <a:pt x="243" y="145"/>
                      <a:pt x="243" y="145"/>
                      <a:pt x="244" y="145"/>
                    </a:cubicBezTo>
                    <a:cubicBezTo>
                      <a:pt x="244" y="145"/>
                      <a:pt x="246" y="146"/>
                      <a:pt x="246" y="146"/>
                    </a:cubicBezTo>
                    <a:cubicBezTo>
                      <a:pt x="247" y="146"/>
                      <a:pt x="247" y="145"/>
                      <a:pt x="248" y="146"/>
                    </a:cubicBezTo>
                    <a:cubicBezTo>
                      <a:pt x="248" y="146"/>
                      <a:pt x="250" y="148"/>
                      <a:pt x="251" y="148"/>
                    </a:cubicBezTo>
                    <a:cubicBezTo>
                      <a:pt x="251" y="148"/>
                      <a:pt x="252" y="148"/>
                      <a:pt x="252" y="148"/>
                    </a:cubicBezTo>
                    <a:cubicBezTo>
                      <a:pt x="252" y="147"/>
                      <a:pt x="252" y="147"/>
                      <a:pt x="252" y="147"/>
                    </a:cubicBezTo>
                    <a:cubicBezTo>
                      <a:pt x="253" y="145"/>
                      <a:pt x="255" y="145"/>
                      <a:pt x="254" y="143"/>
                    </a:cubicBezTo>
                    <a:cubicBezTo>
                      <a:pt x="254" y="143"/>
                      <a:pt x="253" y="142"/>
                      <a:pt x="252" y="141"/>
                    </a:cubicBezTo>
                    <a:cubicBezTo>
                      <a:pt x="253" y="141"/>
                      <a:pt x="256" y="140"/>
                      <a:pt x="256" y="140"/>
                    </a:cubicBezTo>
                    <a:cubicBezTo>
                      <a:pt x="256" y="140"/>
                      <a:pt x="260" y="143"/>
                      <a:pt x="260" y="143"/>
                    </a:cubicBezTo>
                    <a:cubicBezTo>
                      <a:pt x="260" y="143"/>
                      <a:pt x="261" y="144"/>
                      <a:pt x="262" y="144"/>
                    </a:cubicBezTo>
                    <a:cubicBezTo>
                      <a:pt x="262" y="143"/>
                      <a:pt x="262" y="143"/>
                      <a:pt x="262" y="143"/>
                    </a:cubicBezTo>
                    <a:cubicBezTo>
                      <a:pt x="263" y="143"/>
                      <a:pt x="264" y="143"/>
                      <a:pt x="265" y="142"/>
                    </a:cubicBezTo>
                    <a:cubicBezTo>
                      <a:pt x="264" y="142"/>
                      <a:pt x="264" y="142"/>
                      <a:pt x="264" y="142"/>
                    </a:cubicBezTo>
                    <a:cubicBezTo>
                      <a:pt x="264" y="142"/>
                      <a:pt x="263" y="142"/>
                      <a:pt x="263" y="142"/>
                    </a:cubicBezTo>
                    <a:cubicBezTo>
                      <a:pt x="263" y="141"/>
                      <a:pt x="263" y="141"/>
                      <a:pt x="263" y="141"/>
                    </a:cubicBezTo>
                    <a:cubicBezTo>
                      <a:pt x="263" y="141"/>
                      <a:pt x="262" y="141"/>
                      <a:pt x="262" y="141"/>
                    </a:cubicBezTo>
                    <a:cubicBezTo>
                      <a:pt x="262" y="141"/>
                      <a:pt x="261" y="140"/>
                      <a:pt x="261" y="140"/>
                    </a:cubicBezTo>
                    <a:cubicBezTo>
                      <a:pt x="261" y="139"/>
                      <a:pt x="261" y="139"/>
                      <a:pt x="261" y="139"/>
                    </a:cubicBezTo>
                    <a:cubicBezTo>
                      <a:pt x="260" y="139"/>
                      <a:pt x="260" y="139"/>
                      <a:pt x="259" y="139"/>
                    </a:cubicBezTo>
                    <a:cubicBezTo>
                      <a:pt x="260" y="139"/>
                      <a:pt x="259" y="139"/>
                      <a:pt x="260" y="138"/>
                    </a:cubicBezTo>
                    <a:cubicBezTo>
                      <a:pt x="260" y="138"/>
                      <a:pt x="261" y="138"/>
                      <a:pt x="261" y="138"/>
                    </a:cubicBezTo>
                    <a:cubicBezTo>
                      <a:pt x="261" y="138"/>
                      <a:pt x="262" y="138"/>
                      <a:pt x="262" y="139"/>
                    </a:cubicBezTo>
                    <a:cubicBezTo>
                      <a:pt x="262" y="139"/>
                      <a:pt x="262" y="138"/>
                      <a:pt x="263" y="138"/>
                    </a:cubicBezTo>
                    <a:cubicBezTo>
                      <a:pt x="263" y="139"/>
                      <a:pt x="263" y="140"/>
                      <a:pt x="263" y="140"/>
                    </a:cubicBezTo>
                    <a:cubicBezTo>
                      <a:pt x="264" y="140"/>
                      <a:pt x="265" y="140"/>
                      <a:pt x="265" y="140"/>
                    </a:cubicBezTo>
                    <a:cubicBezTo>
                      <a:pt x="266" y="141"/>
                      <a:pt x="266" y="142"/>
                      <a:pt x="266" y="142"/>
                    </a:cubicBezTo>
                    <a:cubicBezTo>
                      <a:pt x="267" y="142"/>
                      <a:pt x="267" y="142"/>
                      <a:pt x="267" y="142"/>
                    </a:cubicBezTo>
                    <a:cubicBezTo>
                      <a:pt x="267" y="142"/>
                      <a:pt x="268" y="139"/>
                      <a:pt x="269" y="139"/>
                    </a:cubicBezTo>
                    <a:cubicBezTo>
                      <a:pt x="269" y="139"/>
                      <a:pt x="269" y="139"/>
                      <a:pt x="269" y="139"/>
                    </a:cubicBezTo>
                    <a:cubicBezTo>
                      <a:pt x="270" y="138"/>
                      <a:pt x="271" y="138"/>
                      <a:pt x="272" y="138"/>
                    </a:cubicBezTo>
                    <a:cubicBezTo>
                      <a:pt x="272" y="138"/>
                      <a:pt x="274" y="136"/>
                      <a:pt x="274" y="136"/>
                    </a:cubicBezTo>
                    <a:cubicBezTo>
                      <a:pt x="276" y="136"/>
                      <a:pt x="276" y="137"/>
                      <a:pt x="277" y="136"/>
                    </a:cubicBezTo>
                    <a:cubicBezTo>
                      <a:pt x="278" y="136"/>
                      <a:pt x="279" y="134"/>
                      <a:pt x="279" y="132"/>
                    </a:cubicBezTo>
                    <a:cubicBezTo>
                      <a:pt x="278" y="131"/>
                      <a:pt x="278" y="131"/>
                      <a:pt x="278" y="131"/>
                    </a:cubicBezTo>
                    <a:cubicBezTo>
                      <a:pt x="277" y="130"/>
                      <a:pt x="277" y="131"/>
                      <a:pt x="275" y="130"/>
                    </a:cubicBezTo>
                    <a:cubicBezTo>
                      <a:pt x="275" y="130"/>
                      <a:pt x="274" y="127"/>
                      <a:pt x="273" y="127"/>
                    </a:cubicBezTo>
                    <a:cubicBezTo>
                      <a:pt x="274" y="126"/>
                      <a:pt x="273" y="125"/>
                      <a:pt x="274" y="124"/>
                    </a:cubicBezTo>
                    <a:cubicBezTo>
                      <a:pt x="274" y="124"/>
                      <a:pt x="275" y="124"/>
                      <a:pt x="276" y="124"/>
                    </a:cubicBezTo>
                    <a:cubicBezTo>
                      <a:pt x="276" y="122"/>
                      <a:pt x="276" y="122"/>
                      <a:pt x="276" y="122"/>
                    </a:cubicBezTo>
                    <a:cubicBezTo>
                      <a:pt x="276" y="122"/>
                      <a:pt x="275" y="122"/>
                      <a:pt x="274" y="122"/>
                    </a:cubicBezTo>
                    <a:cubicBezTo>
                      <a:pt x="275" y="122"/>
                      <a:pt x="274" y="122"/>
                      <a:pt x="274" y="121"/>
                    </a:cubicBezTo>
                    <a:cubicBezTo>
                      <a:pt x="274" y="121"/>
                      <a:pt x="279" y="117"/>
                      <a:pt x="276" y="117"/>
                    </a:cubicBezTo>
                    <a:cubicBezTo>
                      <a:pt x="275" y="117"/>
                      <a:pt x="273" y="117"/>
                      <a:pt x="272" y="117"/>
                    </a:cubicBezTo>
                    <a:cubicBezTo>
                      <a:pt x="272" y="116"/>
                      <a:pt x="271" y="115"/>
                      <a:pt x="272" y="115"/>
                    </a:cubicBezTo>
                    <a:cubicBezTo>
                      <a:pt x="272" y="115"/>
                      <a:pt x="271" y="114"/>
                      <a:pt x="270" y="114"/>
                    </a:cubicBezTo>
                    <a:cubicBezTo>
                      <a:pt x="270" y="114"/>
                      <a:pt x="271" y="113"/>
                      <a:pt x="270" y="113"/>
                    </a:cubicBezTo>
                    <a:cubicBezTo>
                      <a:pt x="269" y="113"/>
                      <a:pt x="268" y="113"/>
                      <a:pt x="267" y="113"/>
                    </a:cubicBezTo>
                    <a:cubicBezTo>
                      <a:pt x="267" y="113"/>
                      <a:pt x="267" y="114"/>
                      <a:pt x="266" y="114"/>
                    </a:cubicBezTo>
                    <a:cubicBezTo>
                      <a:pt x="266" y="114"/>
                      <a:pt x="265" y="113"/>
                      <a:pt x="265" y="113"/>
                    </a:cubicBezTo>
                    <a:cubicBezTo>
                      <a:pt x="263" y="112"/>
                      <a:pt x="261" y="112"/>
                      <a:pt x="259" y="112"/>
                    </a:cubicBezTo>
                    <a:cubicBezTo>
                      <a:pt x="259" y="113"/>
                      <a:pt x="259" y="113"/>
                      <a:pt x="260" y="113"/>
                    </a:cubicBezTo>
                    <a:cubicBezTo>
                      <a:pt x="260" y="113"/>
                      <a:pt x="259" y="116"/>
                      <a:pt x="260" y="117"/>
                    </a:cubicBezTo>
                    <a:cubicBezTo>
                      <a:pt x="261" y="118"/>
                      <a:pt x="261" y="118"/>
                      <a:pt x="261" y="118"/>
                    </a:cubicBezTo>
                    <a:cubicBezTo>
                      <a:pt x="261" y="119"/>
                      <a:pt x="262" y="119"/>
                      <a:pt x="262" y="119"/>
                    </a:cubicBezTo>
                    <a:cubicBezTo>
                      <a:pt x="261" y="119"/>
                      <a:pt x="261" y="120"/>
                      <a:pt x="261" y="120"/>
                    </a:cubicBezTo>
                    <a:cubicBezTo>
                      <a:pt x="261" y="120"/>
                      <a:pt x="262" y="120"/>
                      <a:pt x="262" y="121"/>
                    </a:cubicBezTo>
                    <a:cubicBezTo>
                      <a:pt x="262" y="121"/>
                      <a:pt x="261" y="120"/>
                      <a:pt x="261" y="121"/>
                    </a:cubicBezTo>
                    <a:cubicBezTo>
                      <a:pt x="261" y="121"/>
                      <a:pt x="261" y="121"/>
                      <a:pt x="261" y="121"/>
                    </a:cubicBezTo>
                    <a:cubicBezTo>
                      <a:pt x="262" y="121"/>
                      <a:pt x="261" y="122"/>
                      <a:pt x="261" y="122"/>
                    </a:cubicBezTo>
                    <a:cubicBezTo>
                      <a:pt x="261" y="122"/>
                      <a:pt x="259" y="122"/>
                      <a:pt x="259" y="122"/>
                    </a:cubicBezTo>
                    <a:cubicBezTo>
                      <a:pt x="258" y="123"/>
                      <a:pt x="258" y="124"/>
                      <a:pt x="258" y="125"/>
                    </a:cubicBezTo>
                    <a:cubicBezTo>
                      <a:pt x="258" y="125"/>
                      <a:pt x="257" y="125"/>
                      <a:pt x="257" y="125"/>
                    </a:cubicBezTo>
                    <a:cubicBezTo>
                      <a:pt x="257" y="126"/>
                      <a:pt x="258" y="126"/>
                      <a:pt x="257" y="127"/>
                    </a:cubicBezTo>
                    <a:cubicBezTo>
                      <a:pt x="257" y="127"/>
                      <a:pt x="256" y="127"/>
                      <a:pt x="256" y="127"/>
                    </a:cubicBezTo>
                    <a:cubicBezTo>
                      <a:pt x="256" y="127"/>
                      <a:pt x="256" y="128"/>
                      <a:pt x="256" y="128"/>
                    </a:cubicBezTo>
                    <a:cubicBezTo>
                      <a:pt x="255" y="129"/>
                      <a:pt x="254" y="130"/>
                      <a:pt x="254" y="132"/>
                    </a:cubicBezTo>
                    <a:cubicBezTo>
                      <a:pt x="254" y="132"/>
                      <a:pt x="255" y="132"/>
                      <a:pt x="255" y="133"/>
                    </a:cubicBezTo>
                    <a:cubicBezTo>
                      <a:pt x="253" y="133"/>
                      <a:pt x="253" y="133"/>
                      <a:pt x="251" y="134"/>
                    </a:cubicBezTo>
                    <a:cubicBezTo>
                      <a:pt x="252" y="134"/>
                      <a:pt x="252" y="135"/>
                      <a:pt x="252" y="135"/>
                    </a:cubicBezTo>
                    <a:cubicBezTo>
                      <a:pt x="251" y="135"/>
                      <a:pt x="251" y="134"/>
                      <a:pt x="250" y="134"/>
                    </a:cubicBezTo>
                    <a:cubicBezTo>
                      <a:pt x="250" y="134"/>
                      <a:pt x="249" y="134"/>
                      <a:pt x="249" y="135"/>
                    </a:cubicBezTo>
                    <a:cubicBezTo>
                      <a:pt x="248" y="134"/>
                      <a:pt x="247" y="132"/>
                      <a:pt x="247" y="131"/>
                    </a:cubicBezTo>
                    <a:cubicBezTo>
                      <a:pt x="247" y="131"/>
                      <a:pt x="245" y="131"/>
                      <a:pt x="245" y="131"/>
                    </a:cubicBezTo>
                    <a:cubicBezTo>
                      <a:pt x="245" y="131"/>
                      <a:pt x="243" y="128"/>
                      <a:pt x="243" y="127"/>
                    </a:cubicBezTo>
                    <a:cubicBezTo>
                      <a:pt x="244" y="126"/>
                      <a:pt x="244" y="126"/>
                      <a:pt x="245" y="125"/>
                    </a:cubicBezTo>
                    <a:cubicBezTo>
                      <a:pt x="245" y="125"/>
                      <a:pt x="245" y="125"/>
                      <a:pt x="245" y="125"/>
                    </a:cubicBezTo>
                    <a:cubicBezTo>
                      <a:pt x="245" y="125"/>
                      <a:pt x="245" y="124"/>
                      <a:pt x="245" y="123"/>
                    </a:cubicBezTo>
                    <a:cubicBezTo>
                      <a:pt x="245" y="123"/>
                      <a:pt x="246" y="122"/>
                      <a:pt x="246" y="122"/>
                    </a:cubicBezTo>
                    <a:cubicBezTo>
                      <a:pt x="247" y="121"/>
                      <a:pt x="247" y="121"/>
                      <a:pt x="247" y="121"/>
                    </a:cubicBezTo>
                    <a:cubicBezTo>
                      <a:pt x="247" y="120"/>
                      <a:pt x="247" y="119"/>
                      <a:pt x="247" y="119"/>
                    </a:cubicBezTo>
                    <a:cubicBezTo>
                      <a:pt x="246" y="118"/>
                      <a:pt x="245" y="117"/>
                      <a:pt x="245" y="116"/>
                    </a:cubicBezTo>
                    <a:cubicBezTo>
                      <a:pt x="244" y="117"/>
                      <a:pt x="241" y="117"/>
                      <a:pt x="241" y="118"/>
                    </a:cubicBezTo>
                    <a:cubicBezTo>
                      <a:pt x="240" y="118"/>
                      <a:pt x="240" y="120"/>
                      <a:pt x="240" y="121"/>
                    </a:cubicBezTo>
                    <a:cubicBezTo>
                      <a:pt x="241" y="121"/>
                      <a:pt x="240" y="123"/>
                      <a:pt x="240" y="123"/>
                    </a:cubicBezTo>
                    <a:cubicBezTo>
                      <a:pt x="239" y="124"/>
                      <a:pt x="240" y="123"/>
                      <a:pt x="239" y="124"/>
                    </a:cubicBezTo>
                    <a:cubicBezTo>
                      <a:pt x="238" y="124"/>
                      <a:pt x="238" y="124"/>
                      <a:pt x="238" y="124"/>
                    </a:cubicBezTo>
                    <a:cubicBezTo>
                      <a:pt x="238" y="127"/>
                      <a:pt x="239" y="126"/>
                      <a:pt x="236" y="126"/>
                    </a:cubicBezTo>
                    <a:cubicBezTo>
                      <a:pt x="236" y="125"/>
                      <a:pt x="236" y="125"/>
                      <a:pt x="236" y="125"/>
                    </a:cubicBezTo>
                    <a:cubicBezTo>
                      <a:pt x="236" y="126"/>
                      <a:pt x="236" y="124"/>
                      <a:pt x="236" y="124"/>
                    </a:cubicBezTo>
                    <a:cubicBezTo>
                      <a:pt x="236" y="124"/>
                      <a:pt x="236" y="122"/>
                      <a:pt x="235" y="122"/>
                    </a:cubicBezTo>
                    <a:cubicBezTo>
                      <a:pt x="235" y="121"/>
                      <a:pt x="235" y="121"/>
                      <a:pt x="234" y="121"/>
                    </a:cubicBezTo>
                    <a:cubicBezTo>
                      <a:pt x="236" y="121"/>
                      <a:pt x="234" y="119"/>
                      <a:pt x="234" y="118"/>
                    </a:cubicBezTo>
                    <a:cubicBezTo>
                      <a:pt x="233" y="118"/>
                      <a:pt x="233" y="117"/>
                      <a:pt x="233" y="116"/>
                    </a:cubicBezTo>
                    <a:cubicBezTo>
                      <a:pt x="231" y="116"/>
                      <a:pt x="230" y="116"/>
                      <a:pt x="229" y="116"/>
                    </a:cubicBezTo>
                    <a:cubicBezTo>
                      <a:pt x="228" y="116"/>
                      <a:pt x="228" y="115"/>
                      <a:pt x="228" y="115"/>
                    </a:cubicBezTo>
                    <a:cubicBezTo>
                      <a:pt x="227" y="114"/>
                      <a:pt x="226" y="114"/>
                      <a:pt x="226" y="114"/>
                    </a:cubicBezTo>
                    <a:cubicBezTo>
                      <a:pt x="226" y="114"/>
                      <a:pt x="226" y="113"/>
                      <a:pt x="226" y="113"/>
                    </a:cubicBezTo>
                    <a:cubicBezTo>
                      <a:pt x="225" y="113"/>
                      <a:pt x="225" y="113"/>
                      <a:pt x="225" y="113"/>
                    </a:cubicBezTo>
                    <a:cubicBezTo>
                      <a:pt x="226" y="113"/>
                      <a:pt x="226" y="112"/>
                      <a:pt x="226" y="112"/>
                    </a:cubicBezTo>
                    <a:cubicBezTo>
                      <a:pt x="227" y="112"/>
                      <a:pt x="227" y="112"/>
                      <a:pt x="228" y="112"/>
                    </a:cubicBezTo>
                    <a:cubicBezTo>
                      <a:pt x="228" y="112"/>
                      <a:pt x="229" y="111"/>
                      <a:pt x="229" y="111"/>
                    </a:cubicBezTo>
                    <a:cubicBezTo>
                      <a:pt x="229" y="111"/>
                      <a:pt x="230" y="109"/>
                      <a:pt x="230" y="109"/>
                    </a:cubicBezTo>
                    <a:cubicBezTo>
                      <a:pt x="230" y="109"/>
                      <a:pt x="228" y="109"/>
                      <a:pt x="229" y="109"/>
                    </a:cubicBezTo>
                    <a:cubicBezTo>
                      <a:pt x="228" y="110"/>
                      <a:pt x="228" y="110"/>
                      <a:pt x="227" y="110"/>
                    </a:cubicBezTo>
                    <a:cubicBezTo>
                      <a:pt x="227" y="109"/>
                      <a:pt x="227" y="108"/>
                      <a:pt x="228" y="107"/>
                    </a:cubicBezTo>
                    <a:cubicBezTo>
                      <a:pt x="228" y="107"/>
                      <a:pt x="229" y="108"/>
                      <a:pt x="229" y="107"/>
                    </a:cubicBezTo>
                    <a:cubicBezTo>
                      <a:pt x="229" y="108"/>
                      <a:pt x="229" y="108"/>
                      <a:pt x="229" y="108"/>
                    </a:cubicBezTo>
                    <a:cubicBezTo>
                      <a:pt x="230" y="108"/>
                      <a:pt x="231" y="108"/>
                      <a:pt x="232" y="108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1" y="106"/>
                      <a:pt x="231" y="106"/>
                      <a:pt x="230" y="106"/>
                    </a:cubicBezTo>
                    <a:cubicBezTo>
                      <a:pt x="229" y="104"/>
                      <a:pt x="229" y="104"/>
                      <a:pt x="229" y="104"/>
                    </a:cubicBezTo>
                    <a:cubicBezTo>
                      <a:pt x="229" y="104"/>
                      <a:pt x="228" y="105"/>
                      <a:pt x="227" y="104"/>
                    </a:cubicBezTo>
                    <a:cubicBezTo>
                      <a:pt x="227" y="104"/>
                      <a:pt x="226" y="102"/>
                      <a:pt x="225" y="102"/>
                    </a:cubicBezTo>
                    <a:cubicBezTo>
                      <a:pt x="224" y="102"/>
                      <a:pt x="224" y="102"/>
                      <a:pt x="223" y="102"/>
                    </a:cubicBezTo>
                    <a:cubicBezTo>
                      <a:pt x="223" y="102"/>
                      <a:pt x="223" y="102"/>
                      <a:pt x="223" y="102"/>
                    </a:cubicBezTo>
                    <a:cubicBezTo>
                      <a:pt x="222" y="101"/>
                      <a:pt x="222" y="101"/>
                      <a:pt x="221" y="100"/>
                    </a:cubicBezTo>
                    <a:cubicBezTo>
                      <a:pt x="221" y="100"/>
                      <a:pt x="220" y="101"/>
                      <a:pt x="220" y="100"/>
                    </a:cubicBezTo>
                    <a:cubicBezTo>
                      <a:pt x="220" y="100"/>
                      <a:pt x="220" y="100"/>
                      <a:pt x="220" y="100"/>
                    </a:cubicBezTo>
                    <a:cubicBezTo>
                      <a:pt x="218" y="98"/>
                      <a:pt x="218" y="98"/>
                      <a:pt x="218" y="98"/>
                    </a:cubicBezTo>
                    <a:cubicBezTo>
                      <a:pt x="218" y="98"/>
                      <a:pt x="217" y="98"/>
                      <a:pt x="217" y="98"/>
                    </a:cubicBezTo>
                    <a:cubicBezTo>
                      <a:pt x="217" y="98"/>
                      <a:pt x="217" y="97"/>
                      <a:pt x="217" y="97"/>
                    </a:cubicBezTo>
                    <a:cubicBezTo>
                      <a:pt x="216" y="97"/>
                      <a:pt x="216" y="98"/>
                      <a:pt x="215" y="97"/>
                    </a:cubicBezTo>
                    <a:cubicBezTo>
                      <a:pt x="215" y="97"/>
                      <a:pt x="215" y="96"/>
                      <a:pt x="215" y="96"/>
                    </a:cubicBezTo>
                    <a:cubicBezTo>
                      <a:pt x="215" y="96"/>
                      <a:pt x="216" y="96"/>
                      <a:pt x="217" y="96"/>
                    </a:cubicBezTo>
                    <a:cubicBezTo>
                      <a:pt x="216" y="96"/>
                      <a:pt x="217" y="95"/>
                      <a:pt x="217" y="95"/>
                    </a:cubicBezTo>
                    <a:cubicBezTo>
                      <a:pt x="218" y="95"/>
                      <a:pt x="216" y="95"/>
                      <a:pt x="216" y="95"/>
                    </a:cubicBezTo>
                    <a:cubicBezTo>
                      <a:pt x="216" y="95"/>
                      <a:pt x="217" y="94"/>
                      <a:pt x="217" y="94"/>
                    </a:cubicBezTo>
                    <a:cubicBezTo>
                      <a:pt x="217" y="93"/>
                      <a:pt x="218" y="93"/>
                      <a:pt x="219" y="93"/>
                    </a:cubicBezTo>
                    <a:cubicBezTo>
                      <a:pt x="219" y="93"/>
                      <a:pt x="219" y="93"/>
                      <a:pt x="219" y="93"/>
                    </a:cubicBezTo>
                    <a:cubicBezTo>
                      <a:pt x="220" y="92"/>
                      <a:pt x="217" y="91"/>
                      <a:pt x="217" y="91"/>
                    </a:cubicBezTo>
                    <a:cubicBezTo>
                      <a:pt x="217" y="91"/>
                      <a:pt x="217" y="90"/>
                      <a:pt x="217" y="90"/>
                    </a:cubicBezTo>
                    <a:cubicBezTo>
                      <a:pt x="217" y="90"/>
                      <a:pt x="218" y="90"/>
                      <a:pt x="217" y="90"/>
                    </a:cubicBezTo>
                    <a:cubicBezTo>
                      <a:pt x="218" y="89"/>
                      <a:pt x="218" y="89"/>
                      <a:pt x="218" y="89"/>
                    </a:cubicBezTo>
                    <a:cubicBezTo>
                      <a:pt x="219" y="88"/>
                      <a:pt x="221" y="89"/>
                      <a:pt x="223" y="89"/>
                    </a:cubicBezTo>
                    <a:cubicBezTo>
                      <a:pt x="224" y="89"/>
                      <a:pt x="229" y="88"/>
                      <a:pt x="230" y="88"/>
                    </a:cubicBezTo>
                    <a:cubicBezTo>
                      <a:pt x="231" y="87"/>
                      <a:pt x="231" y="86"/>
                      <a:pt x="232" y="85"/>
                    </a:cubicBezTo>
                    <a:cubicBezTo>
                      <a:pt x="232" y="85"/>
                      <a:pt x="233" y="85"/>
                      <a:pt x="234" y="84"/>
                    </a:cubicBezTo>
                    <a:cubicBezTo>
                      <a:pt x="234" y="84"/>
                      <a:pt x="233" y="83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35" y="82"/>
                      <a:pt x="235" y="81"/>
                      <a:pt x="235" y="80"/>
                    </a:cubicBezTo>
                    <a:cubicBezTo>
                      <a:pt x="232" y="79"/>
                      <a:pt x="231" y="79"/>
                      <a:pt x="228" y="79"/>
                    </a:cubicBezTo>
                    <a:cubicBezTo>
                      <a:pt x="228" y="79"/>
                      <a:pt x="228" y="79"/>
                      <a:pt x="227" y="80"/>
                    </a:cubicBezTo>
                    <a:cubicBezTo>
                      <a:pt x="227" y="79"/>
                      <a:pt x="227" y="79"/>
                      <a:pt x="226" y="78"/>
                    </a:cubicBezTo>
                    <a:cubicBezTo>
                      <a:pt x="225" y="78"/>
                      <a:pt x="220" y="77"/>
                      <a:pt x="218" y="77"/>
                    </a:cubicBezTo>
                    <a:cubicBezTo>
                      <a:pt x="218" y="78"/>
                      <a:pt x="217" y="78"/>
                      <a:pt x="217" y="79"/>
                    </a:cubicBezTo>
                    <a:cubicBezTo>
                      <a:pt x="216" y="79"/>
                      <a:pt x="216" y="79"/>
                      <a:pt x="216" y="78"/>
                    </a:cubicBezTo>
                    <a:cubicBezTo>
                      <a:pt x="214" y="78"/>
                      <a:pt x="213" y="78"/>
                      <a:pt x="211" y="79"/>
                    </a:cubicBezTo>
                    <a:cubicBezTo>
                      <a:pt x="212" y="82"/>
                      <a:pt x="213" y="81"/>
                      <a:pt x="210" y="81"/>
                    </a:cubicBezTo>
                    <a:cubicBezTo>
                      <a:pt x="210" y="81"/>
                      <a:pt x="210" y="82"/>
                      <a:pt x="210" y="83"/>
                    </a:cubicBezTo>
                    <a:cubicBezTo>
                      <a:pt x="211" y="83"/>
                      <a:pt x="211" y="83"/>
                      <a:pt x="211" y="83"/>
                    </a:cubicBezTo>
                    <a:cubicBezTo>
                      <a:pt x="211" y="83"/>
                      <a:pt x="211" y="83"/>
                      <a:pt x="211" y="84"/>
                    </a:cubicBezTo>
                    <a:cubicBezTo>
                      <a:pt x="211" y="84"/>
                      <a:pt x="212" y="85"/>
                      <a:pt x="212" y="85"/>
                    </a:cubicBezTo>
                    <a:cubicBezTo>
                      <a:pt x="212" y="86"/>
                      <a:pt x="212" y="87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3" y="88"/>
                      <a:pt x="213" y="89"/>
                      <a:pt x="213" y="90"/>
                    </a:cubicBezTo>
                    <a:cubicBezTo>
                      <a:pt x="212" y="90"/>
                      <a:pt x="212" y="90"/>
                      <a:pt x="212" y="91"/>
                    </a:cubicBezTo>
                    <a:cubicBezTo>
                      <a:pt x="212" y="91"/>
                      <a:pt x="213" y="91"/>
                      <a:pt x="213" y="92"/>
                    </a:cubicBezTo>
                    <a:cubicBezTo>
                      <a:pt x="214" y="92"/>
                      <a:pt x="213" y="96"/>
                      <a:pt x="213" y="96"/>
                    </a:cubicBezTo>
                    <a:cubicBezTo>
                      <a:pt x="213" y="96"/>
                      <a:pt x="213" y="96"/>
                      <a:pt x="213" y="97"/>
                    </a:cubicBezTo>
                    <a:cubicBezTo>
                      <a:pt x="212" y="97"/>
                      <a:pt x="212" y="97"/>
                      <a:pt x="211" y="97"/>
                    </a:cubicBezTo>
                    <a:cubicBezTo>
                      <a:pt x="211" y="97"/>
                      <a:pt x="211" y="98"/>
                      <a:pt x="210" y="99"/>
                    </a:cubicBezTo>
                    <a:cubicBezTo>
                      <a:pt x="211" y="99"/>
                      <a:pt x="212" y="100"/>
                      <a:pt x="213" y="101"/>
                    </a:cubicBezTo>
                    <a:cubicBezTo>
                      <a:pt x="212" y="101"/>
                      <a:pt x="212" y="101"/>
                      <a:pt x="212" y="101"/>
                    </a:cubicBezTo>
                    <a:cubicBezTo>
                      <a:pt x="211" y="101"/>
                      <a:pt x="211" y="100"/>
                      <a:pt x="210" y="100"/>
                    </a:cubicBezTo>
                    <a:cubicBezTo>
                      <a:pt x="210" y="100"/>
                      <a:pt x="209" y="100"/>
                      <a:pt x="209" y="100"/>
                    </a:cubicBezTo>
                    <a:cubicBezTo>
                      <a:pt x="209" y="100"/>
                      <a:pt x="209" y="101"/>
                      <a:pt x="209" y="101"/>
                    </a:cubicBezTo>
                    <a:cubicBezTo>
                      <a:pt x="209" y="101"/>
                      <a:pt x="208" y="101"/>
                      <a:pt x="208" y="101"/>
                    </a:cubicBezTo>
                    <a:cubicBezTo>
                      <a:pt x="208" y="102"/>
                      <a:pt x="208" y="102"/>
                      <a:pt x="208" y="103"/>
                    </a:cubicBezTo>
                    <a:cubicBezTo>
                      <a:pt x="208" y="102"/>
                      <a:pt x="209" y="103"/>
                      <a:pt x="209" y="103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6"/>
                      <a:pt x="208" y="105"/>
                      <a:pt x="209" y="107"/>
                    </a:cubicBezTo>
                    <a:cubicBezTo>
                      <a:pt x="208" y="107"/>
                      <a:pt x="208" y="107"/>
                      <a:pt x="206" y="107"/>
                    </a:cubicBezTo>
                    <a:cubicBezTo>
                      <a:pt x="207" y="108"/>
                      <a:pt x="206" y="109"/>
                      <a:pt x="207" y="108"/>
                    </a:cubicBezTo>
                    <a:cubicBezTo>
                      <a:pt x="207" y="109"/>
                      <a:pt x="207" y="109"/>
                      <a:pt x="207" y="109"/>
                    </a:cubicBezTo>
                    <a:cubicBezTo>
                      <a:pt x="209" y="111"/>
                      <a:pt x="209" y="111"/>
                      <a:pt x="209" y="111"/>
                    </a:cubicBezTo>
                    <a:cubicBezTo>
                      <a:pt x="209" y="111"/>
                      <a:pt x="210" y="111"/>
                      <a:pt x="210" y="111"/>
                    </a:cubicBezTo>
                    <a:cubicBezTo>
                      <a:pt x="210" y="111"/>
                      <a:pt x="210" y="112"/>
                      <a:pt x="210" y="112"/>
                    </a:cubicBezTo>
                    <a:cubicBezTo>
                      <a:pt x="210" y="112"/>
                      <a:pt x="209" y="112"/>
                      <a:pt x="209" y="112"/>
                    </a:cubicBezTo>
                    <a:cubicBezTo>
                      <a:pt x="209" y="113"/>
                      <a:pt x="208" y="115"/>
                      <a:pt x="210" y="114"/>
                    </a:cubicBezTo>
                    <a:cubicBezTo>
                      <a:pt x="210" y="114"/>
                      <a:pt x="210" y="113"/>
                      <a:pt x="210" y="113"/>
                    </a:cubicBezTo>
                    <a:cubicBezTo>
                      <a:pt x="211" y="114"/>
                      <a:pt x="210" y="114"/>
                      <a:pt x="211" y="114"/>
                    </a:cubicBezTo>
                    <a:cubicBezTo>
                      <a:pt x="211" y="114"/>
                      <a:pt x="212" y="114"/>
                      <a:pt x="211" y="113"/>
                    </a:cubicBezTo>
                    <a:cubicBezTo>
                      <a:pt x="211" y="113"/>
                      <a:pt x="211" y="112"/>
                      <a:pt x="211" y="112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5" y="112"/>
                      <a:pt x="216" y="114"/>
                      <a:pt x="217" y="115"/>
                    </a:cubicBezTo>
                    <a:cubicBezTo>
                      <a:pt x="218" y="115"/>
                      <a:pt x="218" y="115"/>
                      <a:pt x="219" y="115"/>
                    </a:cubicBezTo>
                    <a:cubicBezTo>
                      <a:pt x="220" y="114"/>
                      <a:pt x="222" y="113"/>
                      <a:pt x="223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3"/>
                      <a:pt x="224" y="114"/>
                      <a:pt x="224" y="114"/>
                    </a:cubicBezTo>
                    <a:cubicBezTo>
                      <a:pt x="223" y="114"/>
                      <a:pt x="222" y="114"/>
                      <a:pt x="222" y="114"/>
                    </a:cubicBezTo>
                    <a:cubicBezTo>
                      <a:pt x="222" y="114"/>
                      <a:pt x="221" y="115"/>
                      <a:pt x="221" y="115"/>
                    </a:cubicBezTo>
                    <a:cubicBezTo>
                      <a:pt x="220" y="116"/>
                      <a:pt x="221" y="117"/>
                      <a:pt x="221" y="118"/>
                    </a:cubicBezTo>
                    <a:cubicBezTo>
                      <a:pt x="220" y="118"/>
                      <a:pt x="218" y="117"/>
                      <a:pt x="217" y="117"/>
                    </a:cubicBezTo>
                    <a:cubicBezTo>
                      <a:pt x="217" y="117"/>
                      <a:pt x="216" y="118"/>
                      <a:pt x="216" y="118"/>
                    </a:cubicBezTo>
                    <a:cubicBezTo>
                      <a:pt x="216" y="118"/>
                      <a:pt x="216" y="119"/>
                      <a:pt x="216" y="119"/>
                    </a:cubicBezTo>
                    <a:cubicBezTo>
                      <a:pt x="216" y="119"/>
                      <a:pt x="217" y="120"/>
                      <a:pt x="217" y="120"/>
                    </a:cubicBezTo>
                    <a:cubicBezTo>
                      <a:pt x="215" y="121"/>
                      <a:pt x="215" y="123"/>
                      <a:pt x="218" y="123"/>
                    </a:cubicBezTo>
                    <a:cubicBezTo>
                      <a:pt x="218" y="122"/>
                      <a:pt x="219" y="121"/>
                      <a:pt x="220" y="121"/>
                    </a:cubicBezTo>
                    <a:cubicBezTo>
                      <a:pt x="220" y="122"/>
                      <a:pt x="220" y="122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219" y="124"/>
                      <a:pt x="218" y="125"/>
                      <a:pt x="217" y="125"/>
                    </a:cubicBezTo>
                    <a:cubicBezTo>
                      <a:pt x="217" y="125"/>
                      <a:pt x="216" y="125"/>
                      <a:pt x="216" y="125"/>
                    </a:cubicBezTo>
                    <a:cubicBezTo>
                      <a:pt x="214" y="125"/>
                      <a:pt x="214" y="128"/>
                      <a:pt x="213" y="128"/>
                    </a:cubicBezTo>
                    <a:cubicBezTo>
                      <a:pt x="213" y="128"/>
                      <a:pt x="211" y="128"/>
                      <a:pt x="211" y="128"/>
                    </a:cubicBezTo>
                    <a:cubicBezTo>
                      <a:pt x="211" y="129"/>
                      <a:pt x="211" y="129"/>
                      <a:pt x="211" y="129"/>
                    </a:cubicBezTo>
                    <a:cubicBezTo>
                      <a:pt x="211" y="129"/>
                      <a:pt x="211" y="128"/>
                      <a:pt x="211" y="129"/>
                    </a:cubicBezTo>
                    <a:cubicBezTo>
                      <a:pt x="211" y="129"/>
                      <a:pt x="210" y="129"/>
                      <a:pt x="210" y="130"/>
                    </a:cubicBezTo>
                    <a:cubicBezTo>
                      <a:pt x="210" y="130"/>
                      <a:pt x="210" y="130"/>
                      <a:pt x="210" y="131"/>
                    </a:cubicBezTo>
                    <a:cubicBezTo>
                      <a:pt x="210" y="131"/>
                      <a:pt x="209" y="131"/>
                      <a:pt x="209" y="131"/>
                    </a:cubicBezTo>
                    <a:cubicBezTo>
                      <a:pt x="209" y="132"/>
                      <a:pt x="209" y="132"/>
                      <a:pt x="209" y="132"/>
                    </a:cubicBezTo>
                    <a:cubicBezTo>
                      <a:pt x="209" y="132"/>
                      <a:pt x="210" y="132"/>
                      <a:pt x="210" y="133"/>
                    </a:cubicBezTo>
                    <a:cubicBezTo>
                      <a:pt x="210" y="133"/>
                      <a:pt x="210" y="134"/>
                      <a:pt x="210" y="134"/>
                    </a:cubicBezTo>
                    <a:cubicBezTo>
                      <a:pt x="211" y="135"/>
                      <a:pt x="211" y="135"/>
                      <a:pt x="212" y="135"/>
                    </a:cubicBezTo>
                    <a:cubicBezTo>
                      <a:pt x="212" y="136"/>
                      <a:pt x="212" y="136"/>
                      <a:pt x="212" y="136"/>
                    </a:cubicBezTo>
                    <a:cubicBezTo>
                      <a:pt x="211" y="136"/>
                      <a:pt x="211" y="136"/>
                      <a:pt x="211" y="136"/>
                    </a:cubicBezTo>
                    <a:cubicBezTo>
                      <a:pt x="211" y="136"/>
                      <a:pt x="211" y="136"/>
                      <a:pt x="211" y="136"/>
                    </a:cubicBezTo>
                    <a:cubicBezTo>
                      <a:pt x="210" y="136"/>
                      <a:pt x="208" y="135"/>
                      <a:pt x="207" y="135"/>
                    </a:cubicBezTo>
                    <a:cubicBezTo>
                      <a:pt x="208" y="135"/>
                      <a:pt x="208" y="134"/>
                      <a:pt x="207" y="134"/>
                    </a:cubicBezTo>
                    <a:cubicBezTo>
                      <a:pt x="207" y="134"/>
                      <a:pt x="207" y="134"/>
                      <a:pt x="206" y="134"/>
                    </a:cubicBezTo>
                    <a:cubicBezTo>
                      <a:pt x="206" y="134"/>
                      <a:pt x="205" y="132"/>
                      <a:pt x="204" y="132"/>
                    </a:cubicBezTo>
                    <a:cubicBezTo>
                      <a:pt x="205" y="130"/>
                      <a:pt x="205" y="129"/>
                      <a:pt x="206" y="127"/>
                    </a:cubicBezTo>
                    <a:cubicBezTo>
                      <a:pt x="206" y="127"/>
                      <a:pt x="205" y="127"/>
                      <a:pt x="205" y="127"/>
                    </a:cubicBezTo>
                    <a:cubicBezTo>
                      <a:pt x="205" y="127"/>
                      <a:pt x="204" y="127"/>
                      <a:pt x="205" y="127"/>
                    </a:cubicBezTo>
                    <a:cubicBezTo>
                      <a:pt x="205" y="125"/>
                      <a:pt x="205" y="125"/>
                      <a:pt x="205" y="125"/>
                    </a:cubicBezTo>
                    <a:cubicBezTo>
                      <a:pt x="204" y="125"/>
                      <a:pt x="204" y="126"/>
                      <a:pt x="204" y="126"/>
                    </a:cubicBezTo>
                    <a:cubicBezTo>
                      <a:pt x="204" y="127"/>
                      <a:pt x="204" y="127"/>
                      <a:pt x="204" y="127"/>
                    </a:cubicBezTo>
                    <a:cubicBezTo>
                      <a:pt x="204" y="127"/>
                      <a:pt x="201" y="126"/>
                      <a:pt x="202" y="126"/>
                    </a:cubicBezTo>
                    <a:cubicBezTo>
                      <a:pt x="202" y="126"/>
                      <a:pt x="201" y="126"/>
                      <a:pt x="201" y="125"/>
                    </a:cubicBezTo>
                    <a:cubicBezTo>
                      <a:pt x="201" y="125"/>
                      <a:pt x="201" y="125"/>
                      <a:pt x="201" y="125"/>
                    </a:cubicBezTo>
                    <a:cubicBezTo>
                      <a:pt x="201" y="125"/>
                      <a:pt x="200" y="125"/>
                      <a:pt x="200" y="125"/>
                    </a:cubicBezTo>
                    <a:cubicBezTo>
                      <a:pt x="199" y="125"/>
                      <a:pt x="198" y="124"/>
                      <a:pt x="198" y="123"/>
                    </a:cubicBezTo>
                    <a:cubicBezTo>
                      <a:pt x="197" y="123"/>
                      <a:pt x="197" y="125"/>
                      <a:pt x="198" y="125"/>
                    </a:cubicBezTo>
                    <a:cubicBezTo>
                      <a:pt x="198" y="125"/>
                      <a:pt x="197" y="125"/>
                      <a:pt x="197" y="124"/>
                    </a:cubicBezTo>
                    <a:cubicBezTo>
                      <a:pt x="197" y="126"/>
                      <a:pt x="197" y="128"/>
                      <a:pt x="198" y="129"/>
                    </a:cubicBezTo>
                    <a:cubicBezTo>
                      <a:pt x="198" y="129"/>
                      <a:pt x="197" y="129"/>
                      <a:pt x="197" y="129"/>
                    </a:cubicBezTo>
                    <a:cubicBezTo>
                      <a:pt x="197" y="129"/>
                      <a:pt x="197" y="129"/>
                      <a:pt x="196" y="129"/>
                    </a:cubicBezTo>
                    <a:cubicBezTo>
                      <a:pt x="195" y="129"/>
                      <a:pt x="195" y="130"/>
                      <a:pt x="195" y="130"/>
                    </a:cubicBezTo>
                    <a:cubicBezTo>
                      <a:pt x="194" y="130"/>
                      <a:pt x="193" y="130"/>
                      <a:pt x="192" y="130"/>
                    </a:cubicBezTo>
                    <a:cubicBezTo>
                      <a:pt x="187" y="129"/>
                      <a:pt x="186" y="128"/>
                      <a:pt x="183" y="131"/>
                    </a:cubicBezTo>
                    <a:cubicBezTo>
                      <a:pt x="182" y="131"/>
                      <a:pt x="182" y="131"/>
                      <a:pt x="182" y="131"/>
                    </a:cubicBezTo>
                    <a:cubicBezTo>
                      <a:pt x="182" y="130"/>
                      <a:pt x="181" y="129"/>
                      <a:pt x="181" y="129"/>
                    </a:cubicBezTo>
                    <a:cubicBezTo>
                      <a:pt x="181" y="129"/>
                      <a:pt x="181" y="130"/>
                      <a:pt x="180" y="130"/>
                    </a:cubicBezTo>
                    <a:cubicBezTo>
                      <a:pt x="180" y="130"/>
                      <a:pt x="180" y="130"/>
                      <a:pt x="179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8" y="129"/>
                      <a:pt x="177" y="129"/>
                      <a:pt x="177" y="129"/>
                    </a:cubicBezTo>
                    <a:cubicBezTo>
                      <a:pt x="176" y="129"/>
                      <a:pt x="176" y="128"/>
                      <a:pt x="176" y="128"/>
                    </a:cubicBezTo>
                    <a:cubicBezTo>
                      <a:pt x="176" y="128"/>
                      <a:pt x="175" y="128"/>
                      <a:pt x="175" y="128"/>
                    </a:cubicBezTo>
                    <a:cubicBezTo>
                      <a:pt x="175" y="128"/>
                      <a:pt x="175" y="127"/>
                      <a:pt x="175" y="127"/>
                    </a:cubicBezTo>
                    <a:cubicBezTo>
                      <a:pt x="174" y="127"/>
                      <a:pt x="174" y="127"/>
                      <a:pt x="174" y="127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7"/>
                      <a:pt x="173" y="127"/>
                    </a:cubicBezTo>
                    <a:cubicBezTo>
                      <a:pt x="172" y="128"/>
                      <a:pt x="170" y="128"/>
                      <a:pt x="169" y="128"/>
                    </a:cubicBezTo>
                    <a:cubicBezTo>
                      <a:pt x="170" y="125"/>
                      <a:pt x="170" y="127"/>
                      <a:pt x="169" y="125"/>
                    </a:cubicBezTo>
                    <a:cubicBezTo>
                      <a:pt x="168" y="126"/>
                      <a:pt x="167" y="127"/>
                      <a:pt x="165" y="126"/>
                    </a:cubicBezTo>
                    <a:cubicBezTo>
                      <a:pt x="165" y="125"/>
                      <a:pt x="165" y="121"/>
                      <a:pt x="163" y="121"/>
                    </a:cubicBezTo>
                    <a:cubicBezTo>
                      <a:pt x="161" y="120"/>
                      <a:pt x="160" y="121"/>
                      <a:pt x="158" y="121"/>
                    </a:cubicBezTo>
                    <a:cubicBezTo>
                      <a:pt x="158" y="121"/>
                      <a:pt x="157" y="120"/>
                      <a:pt x="156" y="120"/>
                    </a:cubicBezTo>
                    <a:cubicBezTo>
                      <a:pt x="156" y="120"/>
                      <a:pt x="155" y="121"/>
                      <a:pt x="155" y="121"/>
                    </a:cubicBezTo>
                    <a:cubicBezTo>
                      <a:pt x="154" y="121"/>
                      <a:pt x="152" y="121"/>
                      <a:pt x="151" y="121"/>
                    </a:cubicBezTo>
                    <a:cubicBezTo>
                      <a:pt x="151" y="121"/>
                      <a:pt x="151" y="124"/>
                      <a:pt x="150" y="125"/>
                    </a:cubicBezTo>
                    <a:cubicBezTo>
                      <a:pt x="150" y="125"/>
                      <a:pt x="149" y="125"/>
                      <a:pt x="149" y="125"/>
                    </a:cubicBezTo>
                    <a:cubicBezTo>
                      <a:pt x="149" y="126"/>
                      <a:pt x="149" y="126"/>
                      <a:pt x="149" y="126"/>
                    </a:cubicBezTo>
                    <a:cubicBezTo>
                      <a:pt x="150" y="126"/>
                      <a:pt x="149" y="127"/>
                      <a:pt x="150" y="127"/>
                    </a:cubicBezTo>
                    <a:cubicBezTo>
                      <a:pt x="150" y="127"/>
                      <a:pt x="150" y="126"/>
                      <a:pt x="151" y="126"/>
                    </a:cubicBezTo>
                    <a:cubicBezTo>
                      <a:pt x="151" y="126"/>
                      <a:pt x="152" y="127"/>
                      <a:pt x="152" y="127"/>
                    </a:cubicBezTo>
                    <a:cubicBezTo>
                      <a:pt x="152" y="126"/>
                      <a:pt x="152" y="126"/>
                      <a:pt x="152" y="126"/>
                    </a:cubicBezTo>
                    <a:cubicBezTo>
                      <a:pt x="151" y="126"/>
                      <a:pt x="152" y="125"/>
                      <a:pt x="152" y="125"/>
                    </a:cubicBezTo>
                    <a:cubicBezTo>
                      <a:pt x="152" y="125"/>
                      <a:pt x="153" y="124"/>
                      <a:pt x="153" y="125"/>
                    </a:cubicBezTo>
                    <a:cubicBezTo>
                      <a:pt x="153" y="125"/>
                      <a:pt x="154" y="125"/>
                      <a:pt x="154" y="125"/>
                    </a:cubicBezTo>
                    <a:cubicBezTo>
                      <a:pt x="157" y="123"/>
                      <a:pt x="156" y="124"/>
                      <a:pt x="160" y="124"/>
                    </a:cubicBezTo>
                    <a:cubicBezTo>
                      <a:pt x="160" y="124"/>
                      <a:pt x="160" y="123"/>
                      <a:pt x="160" y="123"/>
                    </a:cubicBezTo>
                    <a:cubicBezTo>
                      <a:pt x="159" y="123"/>
                      <a:pt x="159" y="121"/>
                      <a:pt x="161" y="122"/>
                    </a:cubicBezTo>
                    <a:cubicBezTo>
                      <a:pt x="161" y="122"/>
                      <a:pt x="162" y="123"/>
                      <a:pt x="162" y="123"/>
                    </a:cubicBezTo>
                    <a:cubicBezTo>
                      <a:pt x="163" y="124"/>
                      <a:pt x="161" y="123"/>
                      <a:pt x="160" y="124"/>
                    </a:cubicBezTo>
                    <a:cubicBezTo>
                      <a:pt x="160" y="124"/>
                      <a:pt x="160" y="125"/>
                      <a:pt x="160" y="125"/>
                    </a:cubicBezTo>
                    <a:cubicBezTo>
                      <a:pt x="159" y="125"/>
                      <a:pt x="158" y="125"/>
                      <a:pt x="158" y="125"/>
                    </a:cubicBezTo>
                    <a:cubicBezTo>
                      <a:pt x="158" y="125"/>
                      <a:pt x="157" y="126"/>
                      <a:pt x="156" y="126"/>
                    </a:cubicBezTo>
                    <a:cubicBezTo>
                      <a:pt x="156" y="127"/>
                      <a:pt x="156" y="127"/>
                      <a:pt x="156" y="127"/>
                    </a:cubicBezTo>
                    <a:cubicBezTo>
                      <a:pt x="156" y="127"/>
                      <a:pt x="155" y="127"/>
                      <a:pt x="154" y="127"/>
                    </a:cubicBezTo>
                    <a:cubicBezTo>
                      <a:pt x="154" y="127"/>
                      <a:pt x="154" y="128"/>
                      <a:pt x="153" y="128"/>
                    </a:cubicBezTo>
                    <a:cubicBezTo>
                      <a:pt x="153" y="128"/>
                      <a:pt x="152" y="128"/>
                      <a:pt x="152" y="128"/>
                    </a:cubicBezTo>
                    <a:cubicBezTo>
                      <a:pt x="152" y="128"/>
                      <a:pt x="152" y="129"/>
                      <a:pt x="152" y="129"/>
                    </a:cubicBezTo>
                    <a:cubicBezTo>
                      <a:pt x="151" y="129"/>
                      <a:pt x="151" y="130"/>
                      <a:pt x="150" y="130"/>
                    </a:cubicBezTo>
                    <a:cubicBezTo>
                      <a:pt x="151" y="131"/>
                      <a:pt x="151" y="132"/>
                      <a:pt x="152" y="132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4"/>
                      <a:pt x="151" y="134"/>
                    </a:cubicBezTo>
                    <a:cubicBezTo>
                      <a:pt x="152" y="135"/>
                      <a:pt x="153" y="135"/>
                      <a:pt x="153" y="135"/>
                    </a:cubicBezTo>
                    <a:cubicBezTo>
                      <a:pt x="153" y="136"/>
                      <a:pt x="153" y="136"/>
                      <a:pt x="153" y="136"/>
                    </a:cubicBezTo>
                    <a:cubicBezTo>
                      <a:pt x="153" y="136"/>
                      <a:pt x="152" y="136"/>
                      <a:pt x="152" y="136"/>
                    </a:cubicBezTo>
                    <a:cubicBezTo>
                      <a:pt x="151" y="136"/>
                      <a:pt x="151" y="138"/>
                      <a:pt x="151" y="138"/>
                    </a:cubicBezTo>
                    <a:cubicBezTo>
                      <a:pt x="149" y="136"/>
                      <a:pt x="149" y="134"/>
                      <a:pt x="148" y="131"/>
                    </a:cubicBezTo>
                    <a:cubicBezTo>
                      <a:pt x="148" y="131"/>
                      <a:pt x="148" y="132"/>
                      <a:pt x="147" y="134"/>
                    </a:cubicBezTo>
                    <a:cubicBezTo>
                      <a:pt x="146" y="134"/>
                      <a:pt x="146" y="134"/>
                      <a:pt x="146" y="134"/>
                    </a:cubicBezTo>
                    <a:cubicBezTo>
                      <a:pt x="146" y="134"/>
                      <a:pt x="146" y="132"/>
                      <a:pt x="146" y="132"/>
                    </a:cubicBezTo>
                    <a:cubicBezTo>
                      <a:pt x="146" y="132"/>
                      <a:pt x="146" y="132"/>
                      <a:pt x="146" y="131"/>
                    </a:cubicBezTo>
                    <a:cubicBezTo>
                      <a:pt x="146" y="132"/>
                      <a:pt x="146" y="130"/>
                      <a:pt x="146" y="130"/>
                    </a:cubicBezTo>
                    <a:cubicBezTo>
                      <a:pt x="145" y="130"/>
                      <a:pt x="144" y="130"/>
                      <a:pt x="144" y="130"/>
                    </a:cubicBezTo>
                    <a:cubicBezTo>
                      <a:pt x="142" y="129"/>
                      <a:pt x="142" y="128"/>
                      <a:pt x="141" y="127"/>
                    </a:cubicBezTo>
                    <a:cubicBezTo>
                      <a:pt x="141" y="127"/>
                      <a:pt x="140" y="127"/>
                      <a:pt x="139" y="128"/>
                    </a:cubicBezTo>
                    <a:cubicBezTo>
                      <a:pt x="139" y="128"/>
                      <a:pt x="139" y="129"/>
                      <a:pt x="138" y="129"/>
                    </a:cubicBezTo>
                    <a:cubicBezTo>
                      <a:pt x="137" y="129"/>
                      <a:pt x="136" y="129"/>
                      <a:pt x="136" y="129"/>
                    </a:cubicBezTo>
                    <a:cubicBezTo>
                      <a:pt x="135" y="129"/>
                      <a:pt x="134" y="130"/>
                      <a:pt x="133" y="130"/>
                    </a:cubicBezTo>
                    <a:cubicBezTo>
                      <a:pt x="132" y="130"/>
                      <a:pt x="133" y="130"/>
                      <a:pt x="132" y="130"/>
                    </a:cubicBezTo>
                    <a:cubicBezTo>
                      <a:pt x="131" y="130"/>
                      <a:pt x="131" y="130"/>
                      <a:pt x="131" y="130"/>
                    </a:cubicBezTo>
                    <a:cubicBezTo>
                      <a:pt x="128" y="131"/>
                      <a:pt x="124" y="131"/>
                      <a:pt x="121" y="130"/>
                    </a:cubicBezTo>
                    <a:cubicBezTo>
                      <a:pt x="121" y="128"/>
                      <a:pt x="121" y="128"/>
                      <a:pt x="123" y="127"/>
                    </a:cubicBezTo>
                    <a:cubicBezTo>
                      <a:pt x="123" y="127"/>
                      <a:pt x="123" y="126"/>
                      <a:pt x="123" y="126"/>
                    </a:cubicBezTo>
                    <a:cubicBezTo>
                      <a:pt x="124" y="126"/>
                      <a:pt x="125" y="126"/>
                      <a:pt x="126" y="126"/>
                    </a:cubicBezTo>
                    <a:cubicBezTo>
                      <a:pt x="126" y="125"/>
                      <a:pt x="126" y="125"/>
                      <a:pt x="126" y="125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24"/>
                      <a:pt x="125" y="124"/>
                      <a:pt x="125" y="123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2" y="121"/>
                      <a:pt x="122" y="122"/>
                      <a:pt x="121" y="122"/>
                    </a:cubicBezTo>
                    <a:cubicBezTo>
                      <a:pt x="121" y="121"/>
                      <a:pt x="121" y="120"/>
                      <a:pt x="120" y="120"/>
                    </a:cubicBezTo>
                    <a:cubicBezTo>
                      <a:pt x="119" y="120"/>
                      <a:pt x="119" y="121"/>
                      <a:pt x="119" y="121"/>
                    </a:cubicBezTo>
                    <a:cubicBezTo>
                      <a:pt x="118" y="121"/>
                      <a:pt x="118" y="121"/>
                      <a:pt x="117" y="121"/>
                    </a:cubicBezTo>
                    <a:cubicBezTo>
                      <a:pt x="117" y="121"/>
                      <a:pt x="117" y="122"/>
                      <a:pt x="118" y="122"/>
                    </a:cubicBezTo>
                    <a:cubicBezTo>
                      <a:pt x="118" y="122"/>
                      <a:pt x="119" y="122"/>
                      <a:pt x="117" y="123"/>
                    </a:cubicBezTo>
                    <a:cubicBezTo>
                      <a:pt x="117" y="123"/>
                      <a:pt x="116" y="122"/>
                      <a:pt x="115" y="122"/>
                    </a:cubicBezTo>
                    <a:cubicBezTo>
                      <a:pt x="115" y="122"/>
                      <a:pt x="115" y="122"/>
                      <a:pt x="115" y="122"/>
                    </a:cubicBezTo>
                    <a:cubicBezTo>
                      <a:pt x="114" y="121"/>
                      <a:pt x="113" y="122"/>
                      <a:pt x="112" y="121"/>
                    </a:cubicBezTo>
                    <a:cubicBezTo>
                      <a:pt x="112" y="121"/>
                      <a:pt x="111" y="120"/>
                      <a:pt x="110" y="120"/>
                    </a:cubicBezTo>
                    <a:cubicBezTo>
                      <a:pt x="110" y="120"/>
                      <a:pt x="107" y="120"/>
                      <a:pt x="106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3" y="118"/>
                      <a:pt x="100" y="117"/>
                      <a:pt x="98" y="116"/>
                    </a:cubicBezTo>
                    <a:cubicBezTo>
                      <a:pt x="98" y="115"/>
                      <a:pt x="97" y="115"/>
                      <a:pt x="97" y="115"/>
                    </a:cubicBezTo>
                    <a:cubicBezTo>
                      <a:pt x="97" y="114"/>
                      <a:pt x="96" y="115"/>
                      <a:pt x="96" y="115"/>
                    </a:cubicBezTo>
                    <a:cubicBezTo>
                      <a:pt x="94" y="114"/>
                      <a:pt x="93" y="113"/>
                      <a:pt x="92" y="113"/>
                    </a:cubicBezTo>
                    <a:cubicBezTo>
                      <a:pt x="90" y="113"/>
                      <a:pt x="89" y="113"/>
                      <a:pt x="87" y="113"/>
                    </a:cubicBezTo>
                    <a:cubicBezTo>
                      <a:pt x="87" y="113"/>
                      <a:pt x="87" y="114"/>
                      <a:pt x="87" y="114"/>
                    </a:cubicBezTo>
                    <a:cubicBezTo>
                      <a:pt x="86" y="115"/>
                      <a:pt x="84" y="115"/>
                      <a:pt x="83" y="116"/>
                    </a:cubicBezTo>
                    <a:cubicBezTo>
                      <a:pt x="82" y="114"/>
                      <a:pt x="82" y="113"/>
                      <a:pt x="81" y="111"/>
                    </a:cubicBezTo>
                    <a:cubicBezTo>
                      <a:pt x="82" y="111"/>
                      <a:pt x="82" y="111"/>
                      <a:pt x="83" y="110"/>
                    </a:cubicBezTo>
                    <a:cubicBezTo>
                      <a:pt x="82" y="110"/>
                      <a:pt x="81" y="110"/>
                      <a:pt x="81" y="110"/>
                    </a:cubicBezTo>
                    <a:cubicBezTo>
                      <a:pt x="81" y="111"/>
                      <a:pt x="79" y="112"/>
                      <a:pt x="81" y="113"/>
                    </a:cubicBezTo>
                    <a:cubicBezTo>
                      <a:pt x="79" y="113"/>
                      <a:pt x="80" y="114"/>
                      <a:pt x="80" y="115"/>
                    </a:cubicBezTo>
                    <a:cubicBezTo>
                      <a:pt x="80" y="115"/>
                      <a:pt x="79" y="115"/>
                      <a:pt x="79" y="115"/>
                    </a:cubicBezTo>
                    <a:cubicBezTo>
                      <a:pt x="79" y="116"/>
                      <a:pt x="80" y="116"/>
                      <a:pt x="80" y="117"/>
                    </a:cubicBezTo>
                    <a:cubicBezTo>
                      <a:pt x="80" y="117"/>
                      <a:pt x="79" y="117"/>
                      <a:pt x="78" y="117"/>
                    </a:cubicBezTo>
                    <a:cubicBezTo>
                      <a:pt x="77" y="115"/>
                      <a:pt x="75" y="114"/>
                      <a:pt x="73" y="112"/>
                    </a:cubicBezTo>
                    <a:cubicBezTo>
                      <a:pt x="72" y="112"/>
                      <a:pt x="72" y="111"/>
                      <a:pt x="72" y="111"/>
                    </a:cubicBezTo>
                    <a:cubicBezTo>
                      <a:pt x="72" y="111"/>
                      <a:pt x="71" y="111"/>
                      <a:pt x="71" y="111"/>
                    </a:cubicBezTo>
                    <a:cubicBezTo>
                      <a:pt x="71" y="111"/>
                      <a:pt x="71" y="110"/>
                      <a:pt x="70" y="109"/>
                    </a:cubicBezTo>
                    <a:cubicBezTo>
                      <a:pt x="70" y="109"/>
                      <a:pt x="69" y="109"/>
                      <a:pt x="68" y="109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4" y="106"/>
                      <a:pt x="64" y="105"/>
                      <a:pt x="64" y="104"/>
                    </a:cubicBezTo>
                    <a:cubicBezTo>
                      <a:pt x="63" y="104"/>
                      <a:pt x="62" y="103"/>
                      <a:pt x="61" y="102"/>
                    </a:cubicBezTo>
                    <a:cubicBezTo>
                      <a:pt x="60" y="103"/>
                      <a:pt x="59" y="104"/>
                      <a:pt x="60" y="106"/>
                    </a:cubicBez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58" y="110"/>
                      <a:pt x="58" y="111"/>
                    </a:cubicBezTo>
                    <a:cubicBezTo>
                      <a:pt x="57" y="111"/>
                      <a:pt x="52" y="112"/>
                      <a:pt x="51" y="113"/>
                    </a:cubicBezTo>
                    <a:cubicBezTo>
                      <a:pt x="51" y="113"/>
                      <a:pt x="51" y="115"/>
                      <a:pt x="51" y="115"/>
                    </a:cubicBezTo>
                    <a:cubicBezTo>
                      <a:pt x="50" y="115"/>
                      <a:pt x="47" y="116"/>
                      <a:pt x="47" y="116"/>
                    </a:cubicBezTo>
                    <a:cubicBezTo>
                      <a:pt x="47" y="116"/>
                      <a:pt x="47" y="115"/>
                      <a:pt x="47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5" y="116"/>
                      <a:pt x="45" y="115"/>
                      <a:pt x="45" y="115"/>
                    </a:cubicBezTo>
                    <a:cubicBezTo>
                      <a:pt x="45" y="116"/>
                      <a:pt x="45" y="116"/>
                      <a:pt x="45" y="116"/>
                    </a:cubicBezTo>
                    <a:cubicBezTo>
                      <a:pt x="45" y="116"/>
                      <a:pt x="45" y="117"/>
                      <a:pt x="45" y="117"/>
                    </a:cubicBezTo>
                    <a:cubicBezTo>
                      <a:pt x="45" y="117"/>
                      <a:pt x="44" y="117"/>
                      <a:pt x="44" y="117"/>
                    </a:cubicBezTo>
                    <a:cubicBezTo>
                      <a:pt x="44" y="117"/>
                      <a:pt x="44" y="118"/>
                      <a:pt x="43" y="118"/>
                    </a:cubicBezTo>
                    <a:cubicBezTo>
                      <a:pt x="43" y="118"/>
                      <a:pt x="42" y="118"/>
                      <a:pt x="43" y="117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19"/>
                      <a:pt x="41" y="119"/>
                      <a:pt x="41" y="120"/>
                    </a:cubicBezTo>
                    <a:cubicBezTo>
                      <a:pt x="41" y="120"/>
                      <a:pt x="41" y="121"/>
                      <a:pt x="41" y="121"/>
                    </a:cubicBezTo>
                    <a:cubicBezTo>
                      <a:pt x="40" y="122"/>
                      <a:pt x="39" y="122"/>
                      <a:pt x="38" y="122"/>
                    </a:cubicBezTo>
                    <a:cubicBezTo>
                      <a:pt x="39" y="119"/>
                      <a:pt x="38" y="120"/>
                      <a:pt x="40" y="119"/>
                    </a:cubicBezTo>
                    <a:cubicBezTo>
                      <a:pt x="40" y="118"/>
                      <a:pt x="40" y="117"/>
                      <a:pt x="40" y="117"/>
                    </a:cubicBezTo>
                    <a:cubicBezTo>
                      <a:pt x="40" y="117"/>
                      <a:pt x="42" y="117"/>
                      <a:pt x="42" y="116"/>
                    </a:cubicBezTo>
                    <a:cubicBezTo>
                      <a:pt x="42" y="116"/>
                      <a:pt x="42" y="114"/>
                      <a:pt x="42" y="114"/>
                    </a:cubicBezTo>
                    <a:cubicBezTo>
                      <a:pt x="45" y="114"/>
                      <a:pt x="47" y="113"/>
                      <a:pt x="48" y="113"/>
                    </a:cubicBezTo>
                    <a:cubicBezTo>
                      <a:pt x="49" y="112"/>
                      <a:pt x="49" y="113"/>
                      <a:pt x="51" y="113"/>
                    </a:cubicBezTo>
                    <a:cubicBezTo>
                      <a:pt x="51" y="113"/>
                      <a:pt x="52" y="111"/>
                      <a:pt x="52" y="110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2" y="108"/>
                      <a:pt x="50" y="108"/>
                      <a:pt x="48" y="107"/>
                    </a:cubicBezTo>
                    <a:cubicBezTo>
                      <a:pt x="48" y="109"/>
                      <a:pt x="48" y="110"/>
                      <a:pt x="47" y="111"/>
                    </a:cubicBezTo>
                    <a:cubicBezTo>
                      <a:pt x="45" y="111"/>
                      <a:pt x="45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2" y="111"/>
                      <a:pt x="42" y="111"/>
                      <a:pt x="41" y="111"/>
                    </a:cubicBezTo>
                    <a:cubicBezTo>
                      <a:pt x="41" y="112"/>
                      <a:pt x="41" y="112"/>
                      <a:pt x="41" y="112"/>
                    </a:cubicBezTo>
                    <a:cubicBezTo>
                      <a:pt x="40" y="112"/>
                      <a:pt x="39" y="112"/>
                      <a:pt x="39" y="112"/>
                    </a:cubicBezTo>
                    <a:cubicBezTo>
                      <a:pt x="38" y="113"/>
                      <a:pt x="39" y="114"/>
                      <a:pt x="39" y="115"/>
                    </a:cubicBezTo>
                    <a:cubicBezTo>
                      <a:pt x="37" y="115"/>
                      <a:pt x="36" y="115"/>
                      <a:pt x="35" y="115"/>
                    </a:cubicBezTo>
                    <a:cubicBezTo>
                      <a:pt x="35" y="115"/>
                      <a:pt x="35" y="114"/>
                      <a:pt x="35" y="114"/>
                    </a:cubicBezTo>
                    <a:cubicBezTo>
                      <a:pt x="35" y="114"/>
                      <a:pt x="33" y="113"/>
                      <a:pt x="33" y="113"/>
                    </a:cubicBezTo>
                    <a:cubicBezTo>
                      <a:pt x="32" y="112"/>
                      <a:pt x="33" y="112"/>
                      <a:pt x="32" y="112"/>
                    </a:cubicBezTo>
                    <a:cubicBezTo>
                      <a:pt x="32" y="113"/>
                      <a:pt x="32" y="114"/>
                      <a:pt x="32" y="114"/>
                    </a:cubicBezTo>
                    <a:cubicBezTo>
                      <a:pt x="32" y="114"/>
                      <a:pt x="31" y="115"/>
                      <a:pt x="31" y="115"/>
                    </a:cubicBezTo>
                    <a:cubicBezTo>
                      <a:pt x="31" y="115"/>
                      <a:pt x="31" y="115"/>
                      <a:pt x="31" y="116"/>
                    </a:cubicBezTo>
                    <a:cubicBezTo>
                      <a:pt x="30" y="116"/>
                      <a:pt x="30" y="115"/>
                      <a:pt x="29" y="115"/>
                    </a:cubicBezTo>
                    <a:cubicBezTo>
                      <a:pt x="29" y="116"/>
                      <a:pt x="30" y="117"/>
                      <a:pt x="29" y="117"/>
                    </a:cubicBezTo>
                    <a:cubicBezTo>
                      <a:pt x="29" y="117"/>
                      <a:pt x="29" y="118"/>
                      <a:pt x="28" y="117"/>
                    </a:cubicBezTo>
                    <a:cubicBezTo>
                      <a:pt x="28" y="117"/>
                      <a:pt x="28" y="117"/>
                      <a:pt x="28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7"/>
                      <a:pt x="25" y="118"/>
                      <a:pt x="25" y="118"/>
                    </a:cubicBezTo>
                    <a:cubicBezTo>
                      <a:pt x="28" y="119"/>
                      <a:pt x="28" y="119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7" y="121"/>
                      <a:pt x="26" y="120"/>
                      <a:pt x="26" y="119"/>
                    </a:cubicBezTo>
                    <a:cubicBezTo>
                      <a:pt x="25" y="119"/>
                      <a:pt x="20" y="117"/>
                      <a:pt x="20" y="117"/>
                    </a:cubicBezTo>
                    <a:cubicBezTo>
                      <a:pt x="20" y="117"/>
                      <a:pt x="19" y="117"/>
                      <a:pt x="19" y="117"/>
                    </a:cubicBezTo>
                    <a:cubicBezTo>
                      <a:pt x="18" y="116"/>
                      <a:pt x="18" y="115"/>
                      <a:pt x="17" y="115"/>
                    </a:cubicBezTo>
                    <a:cubicBezTo>
                      <a:pt x="16" y="115"/>
                      <a:pt x="16" y="115"/>
                      <a:pt x="15" y="115"/>
                    </a:cubicBezTo>
                    <a:cubicBezTo>
                      <a:pt x="15" y="115"/>
                      <a:pt x="14" y="114"/>
                      <a:pt x="14" y="114"/>
                    </a:cubicBezTo>
                    <a:cubicBezTo>
                      <a:pt x="13" y="113"/>
                      <a:pt x="12" y="114"/>
                      <a:pt x="12" y="114"/>
                    </a:cubicBezTo>
                    <a:cubicBezTo>
                      <a:pt x="11" y="113"/>
                      <a:pt x="11" y="112"/>
                      <a:pt x="10" y="112"/>
                    </a:cubicBezTo>
                    <a:cubicBezTo>
                      <a:pt x="8" y="111"/>
                      <a:pt x="6" y="112"/>
                      <a:pt x="4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2" y="111"/>
                      <a:pt x="2" y="111"/>
                      <a:pt x="0" y="111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78"/>
                      <a:pt x="5" y="177"/>
                      <a:pt x="6" y="177"/>
                    </a:cubicBezTo>
                    <a:cubicBezTo>
                      <a:pt x="7" y="178"/>
                      <a:pt x="8" y="179"/>
                      <a:pt x="9" y="178"/>
                    </a:cubicBezTo>
                    <a:cubicBezTo>
                      <a:pt x="12" y="175"/>
                      <a:pt x="10" y="178"/>
                      <a:pt x="11" y="180"/>
                    </a:cubicBezTo>
                    <a:cubicBezTo>
                      <a:pt x="12" y="181"/>
                      <a:pt x="12" y="181"/>
                      <a:pt x="12" y="182"/>
                    </a:cubicBezTo>
                    <a:cubicBezTo>
                      <a:pt x="13" y="184"/>
                      <a:pt x="17" y="185"/>
                      <a:pt x="18" y="187"/>
                    </a:cubicBezTo>
                    <a:cubicBezTo>
                      <a:pt x="19" y="188"/>
                      <a:pt x="17" y="190"/>
                      <a:pt x="20" y="188"/>
                    </a:cubicBezTo>
                    <a:cubicBezTo>
                      <a:pt x="21" y="187"/>
                      <a:pt x="23" y="187"/>
                      <a:pt x="24" y="186"/>
                    </a:cubicBezTo>
                    <a:cubicBezTo>
                      <a:pt x="24" y="184"/>
                      <a:pt x="22" y="183"/>
                      <a:pt x="24" y="183"/>
                    </a:cubicBezTo>
                    <a:cubicBezTo>
                      <a:pt x="25" y="183"/>
                      <a:pt x="27" y="182"/>
                      <a:pt x="28" y="183"/>
                    </a:cubicBezTo>
                    <a:cubicBezTo>
                      <a:pt x="28" y="185"/>
                      <a:pt x="31" y="184"/>
                      <a:pt x="31" y="186"/>
                    </a:cubicBezTo>
                    <a:cubicBezTo>
                      <a:pt x="31" y="187"/>
                      <a:pt x="31" y="188"/>
                      <a:pt x="33" y="188"/>
                    </a:cubicBezTo>
                    <a:cubicBezTo>
                      <a:pt x="34" y="188"/>
                      <a:pt x="36" y="190"/>
                      <a:pt x="37" y="191"/>
                    </a:cubicBezTo>
                    <a:cubicBezTo>
                      <a:pt x="38" y="192"/>
                      <a:pt x="41" y="195"/>
                      <a:pt x="42" y="197"/>
                    </a:cubicBezTo>
                    <a:cubicBezTo>
                      <a:pt x="43" y="198"/>
                      <a:pt x="43" y="200"/>
                      <a:pt x="45" y="201"/>
                    </a:cubicBezTo>
                    <a:cubicBezTo>
                      <a:pt x="47" y="202"/>
                      <a:pt x="47" y="204"/>
                      <a:pt x="48" y="205"/>
                    </a:cubicBezTo>
                    <a:cubicBezTo>
                      <a:pt x="50" y="205"/>
                      <a:pt x="52" y="203"/>
                      <a:pt x="52" y="205"/>
                    </a:cubicBezTo>
                    <a:cubicBezTo>
                      <a:pt x="52" y="206"/>
                      <a:pt x="52" y="207"/>
                      <a:pt x="53" y="208"/>
                    </a:cubicBezTo>
                    <a:cubicBezTo>
                      <a:pt x="53" y="210"/>
                      <a:pt x="53" y="209"/>
                      <a:pt x="54" y="210"/>
                    </a:cubicBezTo>
                    <a:cubicBezTo>
                      <a:pt x="56" y="210"/>
                      <a:pt x="55" y="212"/>
                      <a:pt x="56" y="212"/>
                    </a:cubicBezTo>
                    <a:cubicBezTo>
                      <a:pt x="57" y="212"/>
                      <a:pt x="55" y="213"/>
                      <a:pt x="55" y="214"/>
                    </a:cubicBezTo>
                    <a:cubicBezTo>
                      <a:pt x="56" y="215"/>
                      <a:pt x="56" y="215"/>
                      <a:pt x="55" y="216"/>
                    </a:cubicBezTo>
                    <a:cubicBezTo>
                      <a:pt x="55" y="217"/>
                      <a:pt x="54" y="218"/>
                      <a:pt x="54" y="218"/>
                    </a:cubicBezTo>
                    <a:close/>
                    <a:moveTo>
                      <a:pt x="268" y="299"/>
                    </a:moveTo>
                    <a:cubicBezTo>
                      <a:pt x="268" y="298"/>
                      <a:pt x="268" y="298"/>
                      <a:pt x="268" y="298"/>
                    </a:cubicBezTo>
                    <a:cubicBezTo>
                      <a:pt x="268" y="298"/>
                      <a:pt x="268" y="299"/>
                      <a:pt x="268" y="299"/>
                    </a:cubicBezTo>
                    <a:close/>
                    <a:moveTo>
                      <a:pt x="348" y="14"/>
                    </a:moveTo>
                    <a:cubicBezTo>
                      <a:pt x="348" y="14"/>
                      <a:pt x="348" y="14"/>
                      <a:pt x="348" y="15"/>
                    </a:cubicBezTo>
                    <a:cubicBezTo>
                      <a:pt x="346" y="15"/>
                      <a:pt x="346" y="14"/>
                      <a:pt x="348" y="14"/>
                    </a:cubicBezTo>
                    <a:close/>
                    <a:moveTo>
                      <a:pt x="205" y="127"/>
                    </a:moveTo>
                    <a:cubicBezTo>
                      <a:pt x="205" y="128"/>
                      <a:pt x="205" y="128"/>
                      <a:pt x="205" y="128"/>
                    </a:cubicBezTo>
                    <a:cubicBezTo>
                      <a:pt x="204" y="128"/>
                      <a:pt x="204" y="127"/>
                      <a:pt x="205" y="127"/>
                    </a:cubicBezTo>
                    <a:close/>
                    <a:moveTo>
                      <a:pt x="50" y="116"/>
                    </a:moveTo>
                    <a:cubicBezTo>
                      <a:pt x="51" y="116"/>
                      <a:pt x="50" y="116"/>
                      <a:pt x="50" y="116"/>
                    </a:cubicBezTo>
                    <a:cubicBezTo>
                      <a:pt x="50" y="116"/>
                      <a:pt x="50" y="116"/>
                      <a:pt x="50" y="116"/>
                    </a:cubicBezTo>
                    <a:close/>
                    <a:moveTo>
                      <a:pt x="78" y="250"/>
                    </a:moveTo>
                    <a:cubicBezTo>
                      <a:pt x="78" y="250"/>
                      <a:pt x="78" y="251"/>
                      <a:pt x="78" y="251"/>
                    </a:cubicBezTo>
                    <a:cubicBezTo>
                      <a:pt x="79" y="251"/>
                      <a:pt x="79" y="252"/>
                      <a:pt x="79" y="252"/>
                    </a:cubicBezTo>
                    <a:cubicBezTo>
                      <a:pt x="82" y="253"/>
                      <a:pt x="78" y="250"/>
                      <a:pt x="78" y="250"/>
                    </a:cubicBezTo>
                    <a:close/>
                    <a:moveTo>
                      <a:pt x="60" y="237"/>
                    </a:moveTo>
                    <a:cubicBezTo>
                      <a:pt x="60" y="237"/>
                      <a:pt x="60" y="238"/>
                      <a:pt x="60" y="238"/>
                    </a:cubicBezTo>
                    <a:cubicBezTo>
                      <a:pt x="60" y="238"/>
                      <a:pt x="61" y="236"/>
                      <a:pt x="60" y="237"/>
                    </a:cubicBezTo>
                    <a:close/>
                    <a:moveTo>
                      <a:pt x="59" y="227"/>
                    </a:moveTo>
                    <a:cubicBezTo>
                      <a:pt x="59" y="227"/>
                      <a:pt x="59" y="228"/>
                      <a:pt x="59" y="228"/>
                    </a:cubicBezTo>
                    <a:cubicBezTo>
                      <a:pt x="59" y="228"/>
                      <a:pt x="58" y="227"/>
                      <a:pt x="59" y="227"/>
                    </a:cubicBezTo>
                    <a:close/>
                    <a:moveTo>
                      <a:pt x="240" y="261"/>
                    </a:moveTo>
                    <a:cubicBezTo>
                      <a:pt x="240" y="261"/>
                      <a:pt x="241" y="262"/>
                      <a:pt x="241" y="262"/>
                    </a:cubicBezTo>
                    <a:cubicBezTo>
                      <a:pt x="241" y="262"/>
                      <a:pt x="241" y="261"/>
                      <a:pt x="240" y="261"/>
                    </a:cubicBezTo>
                    <a:close/>
                    <a:moveTo>
                      <a:pt x="246" y="258"/>
                    </a:moveTo>
                    <a:cubicBezTo>
                      <a:pt x="246" y="258"/>
                      <a:pt x="246" y="258"/>
                      <a:pt x="246" y="259"/>
                    </a:cubicBezTo>
                    <a:cubicBezTo>
                      <a:pt x="247" y="258"/>
                      <a:pt x="247" y="258"/>
                      <a:pt x="246" y="258"/>
                    </a:cubicBezTo>
                    <a:close/>
                    <a:moveTo>
                      <a:pt x="338" y="276"/>
                    </a:moveTo>
                    <a:cubicBezTo>
                      <a:pt x="339" y="276"/>
                      <a:pt x="338" y="276"/>
                      <a:pt x="338" y="276"/>
                    </a:cubicBezTo>
                    <a:cubicBezTo>
                      <a:pt x="338" y="276"/>
                      <a:pt x="337" y="276"/>
                      <a:pt x="338" y="276"/>
                    </a:cubicBezTo>
                    <a:close/>
                    <a:moveTo>
                      <a:pt x="367" y="281"/>
                    </a:moveTo>
                    <a:cubicBezTo>
                      <a:pt x="367" y="281"/>
                      <a:pt x="367" y="281"/>
                      <a:pt x="367" y="281"/>
                    </a:cubicBezTo>
                    <a:cubicBezTo>
                      <a:pt x="368" y="281"/>
                      <a:pt x="368" y="281"/>
                      <a:pt x="368" y="281"/>
                    </a:cubicBezTo>
                    <a:cubicBezTo>
                      <a:pt x="367" y="281"/>
                      <a:pt x="368" y="281"/>
                      <a:pt x="367" y="281"/>
                    </a:cubicBezTo>
                    <a:close/>
                    <a:moveTo>
                      <a:pt x="325" y="269"/>
                    </a:moveTo>
                    <a:cubicBezTo>
                      <a:pt x="327" y="268"/>
                      <a:pt x="324" y="271"/>
                      <a:pt x="324" y="271"/>
                    </a:cubicBezTo>
                    <a:cubicBezTo>
                      <a:pt x="321" y="272"/>
                      <a:pt x="324" y="269"/>
                      <a:pt x="325" y="269"/>
                    </a:cubicBezTo>
                    <a:close/>
                    <a:moveTo>
                      <a:pt x="353" y="251"/>
                    </a:moveTo>
                    <a:cubicBezTo>
                      <a:pt x="353" y="251"/>
                      <a:pt x="353" y="252"/>
                      <a:pt x="353" y="252"/>
                    </a:cubicBezTo>
                    <a:cubicBezTo>
                      <a:pt x="354" y="252"/>
                      <a:pt x="355" y="252"/>
                      <a:pt x="355" y="252"/>
                    </a:cubicBezTo>
                    <a:cubicBezTo>
                      <a:pt x="357" y="254"/>
                      <a:pt x="357" y="254"/>
                      <a:pt x="357" y="254"/>
                    </a:cubicBezTo>
                    <a:cubicBezTo>
                      <a:pt x="357" y="254"/>
                      <a:pt x="357" y="255"/>
                      <a:pt x="357" y="255"/>
                    </a:cubicBezTo>
                    <a:cubicBezTo>
                      <a:pt x="358" y="255"/>
                      <a:pt x="359" y="255"/>
                      <a:pt x="360" y="255"/>
                    </a:cubicBezTo>
                    <a:cubicBezTo>
                      <a:pt x="361" y="256"/>
                      <a:pt x="362" y="257"/>
                      <a:pt x="363" y="257"/>
                    </a:cubicBezTo>
                    <a:cubicBezTo>
                      <a:pt x="364" y="257"/>
                      <a:pt x="364" y="257"/>
                      <a:pt x="365" y="257"/>
                    </a:cubicBezTo>
                    <a:cubicBezTo>
                      <a:pt x="365" y="257"/>
                      <a:pt x="365" y="256"/>
                      <a:pt x="366" y="256"/>
                    </a:cubicBezTo>
                    <a:cubicBezTo>
                      <a:pt x="364" y="255"/>
                      <a:pt x="364" y="255"/>
                      <a:pt x="364" y="255"/>
                    </a:cubicBezTo>
                    <a:cubicBezTo>
                      <a:pt x="364" y="255"/>
                      <a:pt x="363" y="255"/>
                      <a:pt x="363" y="255"/>
                    </a:cubicBezTo>
                    <a:cubicBezTo>
                      <a:pt x="362" y="254"/>
                      <a:pt x="362" y="253"/>
                      <a:pt x="361" y="252"/>
                    </a:cubicBezTo>
                    <a:cubicBezTo>
                      <a:pt x="361" y="252"/>
                      <a:pt x="360" y="252"/>
                      <a:pt x="360" y="252"/>
                    </a:cubicBezTo>
                    <a:cubicBezTo>
                      <a:pt x="358" y="252"/>
                      <a:pt x="357" y="251"/>
                      <a:pt x="356" y="251"/>
                    </a:cubicBezTo>
                    <a:cubicBezTo>
                      <a:pt x="355" y="251"/>
                      <a:pt x="354" y="251"/>
                      <a:pt x="353" y="251"/>
                    </a:cubicBezTo>
                    <a:close/>
                    <a:moveTo>
                      <a:pt x="285" y="284"/>
                    </a:moveTo>
                    <a:cubicBezTo>
                      <a:pt x="285" y="285"/>
                      <a:pt x="286" y="285"/>
                      <a:pt x="286" y="285"/>
                    </a:cubicBezTo>
                    <a:cubicBezTo>
                      <a:pt x="285" y="287"/>
                      <a:pt x="285" y="287"/>
                      <a:pt x="285" y="287"/>
                    </a:cubicBezTo>
                    <a:cubicBezTo>
                      <a:pt x="283" y="286"/>
                      <a:pt x="285" y="285"/>
                      <a:pt x="285" y="284"/>
                    </a:cubicBezTo>
                    <a:close/>
                    <a:moveTo>
                      <a:pt x="275" y="281"/>
                    </a:moveTo>
                    <a:cubicBezTo>
                      <a:pt x="275" y="281"/>
                      <a:pt x="275" y="282"/>
                      <a:pt x="275" y="282"/>
                    </a:cubicBezTo>
                    <a:cubicBezTo>
                      <a:pt x="277" y="282"/>
                      <a:pt x="276" y="281"/>
                      <a:pt x="275" y="281"/>
                    </a:cubicBezTo>
                    <a:close/>
                    <a:moveTo>
                      <a:pt x="309" y="278"/>
                    </a:moveTo>
                    <a:cubicBezTo>
                      <a:pt x="309" y="278"/>
                      <a:pt x="311" y="279"/>
                      <a:pt x="311" y="279"/>
                    </a:cubicBezTo>
                    <a:cubicBezTo>
                      <a:pt x="311" y="280"/>
                      <a:pt x="310" y="280"/>
                      <a:pt x="309" y="280"/>
                    </a:cubicBezTo>
                    <a:cubicBezTo>
                      <a:pt x="309" y="280"/>
                      <a:pt x="309" y="280"/>
                      <a:pt x="310" y="279"/>
                    </a:cubicBezTo>
                    <a:cubicBezTo>
                      <a:pt x="309" y="279"/>
                      <a:pt x="307" y="279"/>
                      <a:pt x="309" y="279"/>
                    </a:cubicBezTo>
                    <a:cubicBezTo>
                      <a:pt x="309" y="278"/>
                      <a:pt x="308" y="278"/>
                      <a:pt x="309" y="278"/>
                    </a:cubicBezTo>
                    <a:close/>
                    <a:moveTo>
                      <a:pt x="268" y="277"/>
                    </a:moveTo>
                    <a:cubicBezTo>
                      <a:pt x="268" y="277"/>
                      <a:pt x="268" y="277"/>
                      <a:pt x="268" y="277"/>
                    </a:cubicBezTo>
                    <a:cubicBezTo>
                      <a:pt x="269" y="278"/>
                      <a:pt x="270" y="278"/>
                      <a:pt x="270" y="278"/>
                    </a:cubicBezTo>
                    <a:cubicBezTo>
                      <a:pt x="271" y="279"/>
                      <a:pt x="274" y="279"/>
                      <a:pt x="274" y="279"/>
                    </a:cubicBezTo>
                    <a:cubicBezTo>
                      <a:pt x="275" y="279"/>
                      <a:pt x="273" y="278"/>
                      <a:pt x="273" y="278"/>
                    </a:cubicBezTo>
                    <a:cubicBezTo>
                      <a:pt x="272" y="277"/>
                      <a:pt x="270" y="277"/>
                      <a:pt x="268" y="277"/>
                    </a:cubicBezTo>
                    <a:close/>
                    <a:moveTo>
                      <a:pt x="375" y="274"/>
                    </a:moveTo>
                    <a:cubicBezTo>
                      <a:pt x="375" y="274"/>
                      <a:pt x="375" y="274"/>
                      <a:pt x="375" y="275"/>
                    </a:cubicBezTo>
                    <a:cubicBezTo>
                      <a:pt x="374" y="275"/>
                      <a:pt x="373" y="275"/>
                      <a:pt x="373" y="275"/>
                    </a:cubicBezTo>
                    <a:cubicBezTo>
                      <a:pt x="373" y="275"/>
                      <a:pt x="372" y="275"/>
                      <a:pt x="372" y="276"/>
                    </a:cubicBezTo>
                    <a:cubicBezTo>
                      <a:pt x="372" y="276"/>
                      <a:pt x="372" y="276"/>
                      <a:pt x="372" y="276"/>
                    </a:cubicBezTo>
                    <a:cubicBezTo>
                      <a:pt x="372" y="277"/>
                      <a:pt x="372" y="278"/>
                      <a:pt x="371" y="279"/>
                    </a:cubicBezTo>
                    <a:cubicBezTo>
                      <a:pt x="372" y="278"/>
                      <a:pt x="373" y="279"/>
                      <a:pt x="374" y="278"/>
                    </a:cubicBezTo>
                    <a:cubicBezTo>
                      <a:pt x="374" y="278"/>
                      <a:pt x="374" y="277"/>
                      <a:pt x="374" y="277"/>
                    </a:cubicBezTo>
                    <a:cubicBezTo>
                      <a:pt x="374" y="277"/>
                      <a:pt x="378" y="275"/>
                      <a:pt x="375" y="276"/>
                    </a:cubicBezTo>
                    <a:cubicBezTo>
                      <a:pt x="375" y="276"/>
                      <a:pt x="375" y="275"/>
                      <a:pt x="375" y="275"/>
                    </a:cubicBezTo>
                    <a:cubicBezTo>
                      <a:pt x="377" y="275"/>
                      <a:pt x="376" y="274"/>
                      <a:pt x="375" y="274"/>
                    </a:cubicBezTo>
                    <a:close/>
                    <a:moveTo>
                      <a:pt x="282" y="273"/>
                    </a:moveTo>
                    <a:cubicBezTo>
                      <a:pt x="284" y="273"/>
                      <a:pt x="284" y="274"/>
                      <a:pt x="282" y="275"/>
                    </a:cubicBezTo>
                    <a:cubicBezTo>
                      <a:pt x="282" y="274"/>
                      <a:pt x="282" y="274"/>
                      <a:pt x="282" y="274"/>
                    </a:cubicBezTo>
                    <a:cubicBezTo>
                      <a:pt x="281" y="274"/>
                      <a:pt x="280" y="274"/>
                      <a:pt x="279" y="274"/>
                    </a:cubicBezTo>
                    <a:cubicBezTo>
                      <a:pt x="279" y="273"/>
                      <a:pt x="279" y="273"/>
                      <a:pt x="279" y="273"/>
                    </a:cubicBezTo>
                    <a:cubicBezTo>
                      <a:pt x="280" y="273"/>
                      <a:pt x="281" y="273"/>
                      <a:pt x="282" y="273"/>
                    </a:cubicBezTo>
                    <a:close/>
                    <a:moveTo>
                      <a:pt x="355" y="269"/>
                    </a:moveTo>
                    <a:cubicBezTo>
                      <a:pt x="355" y="270"/>
                      <a:pt x="355" y="270"/>
                      <a:pt x="355" y="271"/>
                    </a:cubicBezTo>
                    <a:cubicBezTo>
                      <a:pt x="355" y="271"/>
                      <a:pt x="354" y="271"/>
                      <a:pt x="354" y="272"/>
                    </a:cubicBezTo>
                    <a:cubicBezTo>
                      <a:pt x="354" y="273"/>
                      <a:pt x="354" y="273"/>
                      <a:pt x="354" y="273"/>
                    </a:cubicBezTo>
                    <a:cubicBezTo>
                      <a:pt x="354" y="273"/>
                      <a:pt x="355" y="272"/>
                      <a:pt x="356" y="273"/>
                    </a:cubicBezTo>
                    <a:cubicBezTo>
                      <a:pt x="356" y="273"/>
                      <a:pt x="356" y="274"/>
                      <a:pt x="356" y="274"/>
                    </a:cubicBezTo>
                    <a:cubicBezTo>
                      <a:pt x="356" y="274"/>
                      <a:pt x="357" y="274"/>
                      <a:pt x="357" y="274"/>
                    </a:cubicBezTo>
                    <a:cubicBezTo>
                      <a:pt x="360" y="274"/>
                      <a:pt x="359" y="274"/>
                      <a:pt x="362" y="274"/>
                    </a:cubicBezTo>
                    <a:cubicBezTo>
                      <a:pt x="362" y="274"/>
                      <a:pt x="362" y="274"/>
                      <a:pt x="361" y="275"/>
                    </a:cubicBezTo>
                    <a:cubicBezTo>
                      <a:pt x="361" y="275"/>
                      <a:pt x="361" y="275"/>
                      <a:pt x="361" y="275"/>
                    </a:cubicBezTo>
                    <a:cubicBezTo>
                      <a:pt x="362" y="275"/>
                      <a:pt x="362" y="276"/>
                      <a:pt x="362" y="276"/>
                    </a:cubicBezTo>
                    <a:cubicBezTo>
                      <a:pt x="362" y="276"/>
                      <a:pt x="363" y="276"/>
                      <a:pt x="363" y="276"/>
                    </a:cubicBezTo>
                    <a:cubicBezTo>
                      <a:pt x="363" y="276"/>
                      <a:pt x="364" y="275"/>
                      <a:pt x="364" y="275"/>
                    </a:cubicBezTo>
                    <a:cubicBezTo>
                      <a:pt x="364" y="275"/>
                      <a:pt x="364" y="275"/>
                      <a:pt x="364" y="275"/>
                    </a:cubicBezTo>
                    <a:cubicBezTo>
                      <a:pt x="364" y="275"/>
                      <a:pt x="363" y="274"/>
                      <a:pt x="363" y="274"/>
                    </a:cubicBezTo>
                    <a:cubicBezTo>
                      <a:pt x="363" y="274"/>
                      <a:pt x="363" y="273"/>
                      <a:pt x="363" y="273"/>
                    </a:cubicBezTo>
                    <a:cubicBezTo>
                      <a:pt x="363" y="273"/>
                      <a:pt x="364" y="273"/>
                      <a:pt x="363" y="273"/>
                    </a:cubicBezTo>
                    <a:cubicBezTo>
                      <a:pt x="362" y="273"/>
                      <a:pt x="360" y="273"/>
                      <a:pt x="359" y="273"/>
                    </a:cubicBezTo>
                    <a:cubicBezTo>
                      <a:pt x="359" y="272"/>
                      <a:pt x="359" y="272"/>
                      <a:pt x="359" y="272"/>
                    </a:cubicBezTo>
                    <a:cubicBezTo>
                      <a:pt x="358" y="272"/>
                      <a:pt x="358" y="273"/>
                      <a:pt x="358" y="273"/>
                    </a:cubicBezTo>
                    <a:cubicBezTo>
                      <a:pt x="357" y="273"/>
                      <a:pt x="356" y="272"/>
                      <a:pt x="355" y="272"/>
                    </a:cubicBezTo>
                    <a:cubicBezTo>
                      <a:pt x="355" y="272"/>
                      <a:pt x="356" y="271"/>
                      <a:pt x="356" y="270"/>
                    </a:cubicBezTo>
                    <a:cubicBezTo>
                      <a:pt x="356" y="271"/>
                      <a:pt x="356" y="269"/>
                      <a:pt x="355" y="269"/>
                    </a:cubicBezTo>
                    <a:close/>
                    <a:moveTo>
                      <a:pt x="375" y="269"/>
                    </a:moveTo>
                    <a:cubicBezTo>
                      <a:pt x="374" y="269"/>
                      <a:pt x="374" y="269"/>
                      <a:pt x="374" y="269"/>
                    </a:cubicBezTo>
                    <a:cubicBezTo>
                      <a:pt x="372" y="270"/>
                      <a:pt x="372" y="269"/>
                      <a:pt x="371" y="269"/>
                    </a:cubicBezTo>
                    <a:cubicBezTo>
                      <a:pt x="370" y="270"/>
                      <a:pt x="370" y="270"/>
                      <a:pt x="369" y="271"/>
                    </a:cubicBezTo>
                    <a:cubicBezTo>
                      <a:pt x="370" y="271"/>
                      <a:pt x="370" y="272"/>
                      <a:pt x="369" y="273"/>
                    </a:cubicBezTo>
                    <a:cubicBezTo>
                      <a:pt x="368" y="273"/>
                      <a:pt x="368" y="273"/>
                      <a:pt x="368" y="273"/>
                    </a:cubicBezTo>
                    <a:cubicBezTo>
                      <a:pt x="368" y="273"/>
                      <a:pt x="368" y="273"/>
                      <a:pt x="368" y="274"/>
                    </a:cubicBezTo>
                    <a:cubicBezTo>
                      <a:pt x="367" y="274"/>
                      <a:pt x="368" y="275"/>
                      <a:pt x="368" y="275"/>
                    </a:cubicBezTo>
                    <a:cubicBezTo>
                      <a:pt x="367" y="275"/>
                      <a:pt x="367" y="275"/>
                      <a:pt x="367" y="275"/>
                    </a:cubicBezTo>
                    <a:cubicBezTo>
                      <a:pt x="367" y="277"/>
                      <a:pt x="367" y="278"/>
                      <a:pt x="368" y="279"/>
                    </a:cubicBezTo>
                    <a:cubicBezTo>
                      <a:pt x="369" y="279"/>
                      <a:pt x="369" y="279"/>
                      <a:pt x="370" y="279"/>
                    </a:cubicBezTo>
                    <a:cubicBezTo>
                      <a:pt x="370" y="279"/>
                      <a:pt x="370" y="278"/>
                      <a:pt x="370" y="278"/>
                    </a:cubicBezTo>
                    <a:cubicBezTo>
                      <a:pt x="368" y="277"/>
                      <a:pt x="371" y="275"/>
                      <a:pt x="371" y="275"/>
                    </a:cubicBezTo>
                    <a:cubicBezTo>
                      <a:pt x="371" y="274"/>
                      <a:pt x="371" y="274"/>
                      <a:pt x="371" y="274"/>
                    </a:cubicBezTo>
                    <a:cubicBezTo>
                      <a:pt x="371" y="274"/>
                      <a:pt x="371" y="274"/>
                      <a:pt x="370" y="274"/>
                    </a:cubicBezTo>
                    <a:cubicBezTo>
                      <a:pt x="371" y="273"/>
                      <a:pt x="372" y="271"/>
                      <a:pt x="373" y="270"/>
                    </a:cubicBezTo>
                    <a:cubicBezTo>
                      <a:pt x="373" y="270"/>
                      <a:pt x="374" y="270"/>
                      <a:pt x="375" y="270"/>
                    </a:cubicBezTo>
                    <a:cubicBezTo>
                      <a:pt x="375" y="269"/>
                      <a:pt x="375" y="270"/>
                      <a:pt x="376" y="269"/>
                    </a:cubicBezTo>
                    <a:cubicBezTo>
                      <a:pt x="376" y="269"/>
                      <a:pt x="375" y="269"/>
                      <a:pt x="375" y="269"/>
                    </a:cubicBezTo>
                    <a:close/>
                    <a:moveTo>
                      <a:pt x="396" y="267"/>
                    </a:moveTo>
                    <a:cubicBezTo>
                      <a:pt x="396" y="267"/>
                      <a:pt x="395" y="269"/>
                      <a:pt x="396" y="269"/>
                    </a:cubicBezTo>
                    <a:cubicBezTo>
                      <a:pt x="397" y="268"/>
                      <a:pt x="397" y="268"/>
                      <a:pt x="397" y="267"/>
                    </a:cubicBezTo>
                    <a:cubicBezTo>
                      <a:pt x="396" y="267"/>
                      <a:pt x="396" y="267"/>
                      <a:pt x="396" y="267"/>
                    </a:cubicBezTo>
                    <a:close/>
                    <a:moveTo>
                      <a:pt x="367" y="264"/>
                    </a:moveTo>
                    <a:cubicBezTo>
                      <a:pt x="366" y="264"/>
                      <a:pt x="364" y="267"/>
                      <a:pt x="366" y="266"/>
                    </a:cubicBezTo>
                    <a:cubicBezTo>
                      <a:pt x="366" y="266"/>
                      <a:pt x="369" y="263"/>
                      <a:pt x="367" y="264"/>
                    </a:cubicBezTo>
                    <a:close/>
                    <a:moveTo>
                      <a:pt x="244" y="249"/>
                    </a:moveTo>
                    <a:cubicBezTo>
                      <a:pt x="246" y="250"/>
                      <a:pt x="246" y="251"/>
                      <a:pt x="247" y="253"/>
                    </a:cubicBezTo>
                    <a:cubicBezTo>
                      <a:pt x="246" y="253"/>
                      <a:pt x="245" y="253"/>
                      <a:pt x="245" y="253"/>
                    </a:cubicBezTo>
                    <a:cubicBezTo>
                      <a:pt x="245" y="253"/>
                      <a:pt x="244" y="253"/>
                      <a:pt x="245" y="253"/>
                    </a:cubicBezTo>
                    <a:cubicBezTo>
                      <a:pt x="244" y="253"/>
                      <a:pt x="243" y="253"/>
                      <a:pt x="243" y="253"/>
                    </a:cubicBezTo>
                    <a:cubicBezTo>
                      <a:pt x="243" y="252"/>
                      <a:pt x="243" y="252"/>
                      <a:pt x="243" y="252"/>
                    </a:cubicBezTo>
                    <a:cubicBezTo>
                      <a:pt x="242" y="251"/>
                      <a:pt x="243" y="253"/>
                      <a:pt x="243" y="253"/>
                    </a:cubicBezTo>
                    <a:cubicBezTo>
                      <a:pt x="242" y="253"/>
                      <a:pt x="242" y="253"/>
                      <a:pt x="242" y="253"/>
                    </a:cubicBezTo>
                    <a:cubicBezTo>
                      <a:pt x="242" y="253"/>
                      <a:pt x="242" y="250"/>
                      <a:pt x="242" y="250"/>
                    </a:cubicBezTo>
                    <a:cubicBezTo>
                      <a:pt x="243" y="249"/>
                      <a:pt x="244" y="249"/>
                      <a:pt x="244" y="249"/>
                    </a:cubicBezTo>
                    <a:close/>
                    <a:moveTo>
                      <a:pt x="320" y="243"/>
                    </a:moveTo>
                    <a:cubicBezTo>
                      <a:pt x="322" y="242"/>
                      <a:pt x="318" y="245"/>
                      <a:pt x="318" y="245"/>
                    </a:cubicBezTo>
                    <a:cubicBezTo>
                      <a:pt x="318" y="245"/>
                      <a:pt x="318" y="244"/>
                      <a:pt x="318" y="243"/>
                    </a:cubicBezTo>
                    <a:cubicBezTo>
                      <a:pt x="319" y="243"/>
                      <a:pt x="319" y="243"/>
                      <a:pt x="320" y="243"/>
                    </a:cubicBezTo>
                    <a:close/>
                    <a:moveTo>
                      <a:pt x="317" y="242"/>
                    </a:moveTo>
                    <a:cubicBezTo>
                      <a:pt x="317" y="242"/>
                      <a:pt x="316" y="241"/>
                      <a:pt x="317" y="242"/>
                    </a:cubicBezTo>
                    <a:cubicBezTo>
                      <a:pt x="318" y="242"/>
                      <a:pt x="318" y="243"/>
                      <a:pt x="318" y="243"/>
                    </a:cubicBezTo>
                    <a:cubicBezTo>
                      <a:pt x="318" y="243"/>
                      <a:pt x="314" y="246"/>
                      <a:pt x="313" y="246"/>
                    </a:cubicBezTo>
                    <a:cubicBezTo>
                      <a:pt x="313" y="246"/>
                      <a:pt x="313" y="246"/>
                      <a:pt x="312" y="246"/>
                    </a:cubicBezTo>
                    <a:cubicBezTo>
                      <a:pt x="312" y="246"/>
                      <a:pt x="312" y="246"/>
                      <a:pt x="311" y="246"/>
                    </a:cubicBezTo>
                    <a:cubicBezTo>
                      <a:pt x="312" y="245"/>
                      <a:pt x="313" y="243"/>
                      <a:pt x="314" y="243"/>
                    </a:cubicBezTo>
                    <a:cubicBezTo>
                      <a:pt x="315" y="243"/>
                      <a:pt x="316" y="243"/>
                      <a:pt x="316" y="243"/>
                    </a:cubicBezTo>
                    <a:cubicBezTo>
                      <a:pt x="316" y="242"/>
                      <a:pt x="316" y="242"/>
                      <a:pt x="317" y="242"/>
                    </a:cubicBezTo>
                    <a:close/>
                    <a:moveTo>
                      <a:pt x="391" y="240"/>
                    </a:moveTo>
                    <a:cubicBezTo>
                      <a:pt x="390" y="240"/>
                      <a:pt x="388" y="242"/>
                      <a:pt x="388" y="242"/>
                    </a:cubicBezTo>
                    <a:cubicBezTo>
                      <a:pt x="388" y="243"/>
                      <a:pt x="388" y="243"/>
                      <a:pt x="388" y="243"/>
                    </a:cubicBezTo>
                    <a:cubicBezTo>
                      <a:pt x="388" y="244"/>
                      <a:pt x="387" y="244"/>
                      <a:pt x="386" y="244"/>
                    </a:cubicBezTo>
                    <a:cubicBezTo>
                      <a:pt x="386" y="245"/>
                      <a:pt x="386" y="246"/>
                      <a:pt x="386" y="247"/>
                    </a:cubicBezTo>
                    <a:cubicBezTo>
                      <a:pt x="385" y="248"/>
                      <a:pt x="385" y="248"/>
                      <a:pt x="385" y="248"/>
                    </a:cubicBezTo>
                    <a:cubicBezTo>
                      <a:pt x="385" y="249"/>
                      <a:pt x="386" y="250"/>
                      <a:pt x="385" y="252"/>
                    </a:cubicBezTo>
                    <a:cubicBezTo>
                      <a:pt x="384" y="253"/>
                      <a:pt x="384" y="253"/>
                      <a:pt x="384" y="253"/>
                    </a:cubicBezTo>
                    <a:cubicBezTo>
                      <a:pt x="384" y="253"/>
                      <a:pt x="384" y="253"/>
                      <a:pt x="384" y="253"/>
                    </a:cubicBezTo>
                    <a:cubicBezTo>
                      <a:pt x="385" y="254"/>
                      <a:pt x="386" y="254"/>
                      <a:pt x="386" y="254"/>
                    </a:cubicBezTo>
                    <a:cubicBezTo>
                      <a:pt x="386" y="254"/>
                      <a:pt x="386" y="254"/>
                      <a:pt x="385" y="255"/>
                    </a:cubicBezTo>
                    <a:cubicBezTo>
                      <a:pt x="386" y="255"/>
                      <a:pt x="385" y="256"/>
                      <a:pt x="385" y="256"/>
                    </a:cubicBezTo>
                    <a:cubicBezTo>
                      <a:pt x="384" y="255"/>
                      <a:pt x="384" y="254"/>
                      <a:pt x="383" y="255"/>
                    </a:cubicBezTo>
                    <a:cubicBezTo>
                      <a:pt x="383" y="255"/>
                      <a:pt x="383" y="255"/>
                      <a:pt x="383" y="255"/>
                    </a:cubicBezTo>
                    <a:cubicBezTo>
                      <a:pt x="382" y="255"/>
                      <a:pt x="382" y="256"/>
                      <a:pt x="382" y="256"/>
                    </a:cubicBezTo>
                    <a:cubicBezTo>
                      <a:pt x="383" y="256"/>
                      <a:pt x="384" y="257"/>
                      <a:pt x="382" y="257"/>
                    </a:cubicBezTo>
                    <a:cubicBezTo>
                      <a:pt x="382" y="257"/>
                      <a:pt x="381" y="257"/>
                      <a:pt x="380" y="257"/>
                    </a:cubicBezTo>
                    <a:cubicBezTo>
                      <a:pt x="380" y="257"/>
                      <a:pt x="380" y="258"/>
                      <a:pt x="380" y="258"/>
                    </a:cubicBezTo>
                    <a:cubicBezTo>
                      <a:pt x="380" y="258"/>
                      <a:pt x="381" y="258"/>
                      <a:pt x="381" y="258"/>
                    </a:cubicBezTo>
                    <a:cubicBezTo>
                      <a:pt x="382" y="258"/>
                      <a:pt x="382" y="258"/>
                      <a:pt x="383" y="258"/>
                    </a:cubicBezTo>
                    <a:cubicBezTo>
                      <a:pt x="383" y="258"/>
                      <a:pt x="383" y="259"/>
                      <a:pt x="382" y="259"/>
                    </a:cubicBezTo>
                    <a:cubicBezTo>
                      <a:pt x="382" y="258"/>
                      <a:pt x="382" y="258"/>
                      <a:pt x="382" y="258"/>
                    </a:cubicBezTo>
                    <a:cubicBezTo>
                      <a:pt x="382" y="258"/>
                      <a:pt x="381" y="258"/>
                      <a:pt x="381" y="259"/>
                    </a:cubicBezTo>
                    <a:cubicBezTo>
                      <a:pt x="381" y="259"/>
                      <a:pt x="382" y="259"/>
                      <a:pt x="381" y="260"/>
                    </a:cubicBezTo>
                    <a:cubicBezTo>
                      <a:pt x="380" y="261"/>
                      <a:pt x="380" y="261"/>
                      <a:pt x="380" y="261"/>
                    </a:cubicBezTo>
                    <a:cubicBezTo>
                      <a:pt x="379" y="261"/>
                      <a:pt x="379" y="262"/>
                      <a:pt x="379" y="262"/>
                    </a:cubicBezTo>
                    <a:cubicBezTo>
                      <a:pt x="380" y="264"/>
                      <a:pt x="379" y="264"/>
                      <a:pt x="382" y="263"/>
                    </a:cubicBezTo>
                    <a:cubicBezTo>
                      <a:pt x="382" y="263"/>
                      <a:pt x="382" y="263"/>
                      <a:pt x="382" y="263"/>
                    </a:cubicBezTo>
                    <a:cubicBezTo>
                      <a:pt x="383" y="263"/>
                      <a:pt x="385" y="263"/>
                      <a:pt x="387" y="263"/>
                    </a:cubicBezTo>
                    <a:cubicBezTo>
                      <a:pt x="388" y="263"/>
                      <a:pt x="388" y="263"/>
                      <a:pt x="390" y="263"/>
                    </a:cubicBezTo>
                    <a:cubicBezTo>
                      <a:pt x="390" y="263"/>
                      <a:pt x="390" y="264"/>
                      <a:pt x="390" y="264"/>
                    </a:cubicBezTo>
                    <a:cubicBezTo>
                      <a:pt x="391" y="264"/>
                      <a:pt x="392" y="262"/>
                      <a:pt x="392" y="262"/>
                    </a:cubicBezTo>
                    <a:cubicBezTo>
                      <a:pt x="392" y="262"/>
                      <a:pt x="393" y="263"/>
                      <a:pt x="393" y="263"/>
                    </a:cubicBezTo>
                    <a:cubicBezTo>
                      <a:pt x="395" y="263"/>
                      <a:pt x="397" y="263"/>
                      <a:pt x="399" y="262"/>
                    </a:cubicBezTo>
                    <a:cubicBezTo>
                      <a:pt x="399" y="265"/>
                      <a:pt x="398" y="264"/>
                      <a:pt x="400" y="264"/>
                    </a:cubicBezTo>
                    <a:cubicBezTo>
                      <a:pt x="401" y="264"/>
                      <a:pt x="401" y="263"/>
                      <a:pt x="401" y="262"/>
                    </a:cubicBezTo>
                    <a:cubicBezTo>
                      <a:pt x="402" y="262"/>
                      <a:pt x="402" y="262"/>
                      <a:pt x="402" y="262"/>
                    </a:cubicBezTo>
                    <a:cubicBezTo>
                      <a:pt x="402" y="263"/>
                      <a:pt x="402" y="263"/>
                      <a:pt x="402" y="264"/>
                    </a:cubicBezTo>
                    <a:cubicBezTo>
                      <a:pt x="402" y="264"/>
                      <a:pt x="401" y="264"/>
                      <a:pt x="400" y="265"/>
                    </a:cubicBezTo>
                    <a:cubicBezTo>
                      <a:pt x="400" y="265"/>
                      <a:pt x="400" y="266"/>
                      <a:pt x="400" y="266"/>
                    </a:cubicBezTo>
                    <a:cubicBezTo>
                      <a:pt x="400" y="266"/>
                      <a:pt x="399" y="267"/>
                      <a:pt x="399" y="267"/>
                    </a:cubicBezTo>
                    <a:cubicBezTo>
                      <a:pt x="399" y="267"/>
                      <a:pt x="399" y="268"/>
                      <a:pt x="399" y="268"/>
                    </a:cubicBezTo>
                    <a:cubicBezTo>
                      <a:pt x="399" y="268"/>
                      <a:pt x="399" y="268"/>
                      <a:pt x="400" y="268"/>
                    </a:cubicBezTo>
                    <a:cubicBezTo>
                      <a:pt x="401" y="267"/>
                      <a:pt x="401" y="266"/>
                      <a:pt x="402" y="265"/>
                    </a:cubicBezTo>
                    <a:cubicBezTo>
                      <a:pt x="402" y="266"/>
                      <a:pt x="402" y="264"/>
                      <a:pt x="402" y="264"/>
                    </a:cubicBezTo>
                    <a:cubicBezTo>
                      <a:pt x="403" y="264"/>
                      <a:pt x="404" y="264"/>
                      <a:pt x="404" y="264"/>
                    </a:cubicBezTo>
                    <a:cubicBezTo>
                      <a:pt x="405" y="264"/>
                      <a:pt x="405" y="262"/>
                      <a:pt x="405" y="262"/>
                    </a:cubicBezTo>
                    <a:cubicBezTo>
                      <a:pt x="406" y="262"/>
                      <a:pt x="406" y="262"/>
                      <a:pt x="406" y="262"/>
                    </a:cubicBezTo>
                    <a:cubicBezTo>
                      <a:pt x="406" y="262"/>
                      <a:pt x="406" y="263"/>
                      <a:pt x="406" y="263"/>
                    </a:cubicBezTo>
                    <a:cubicBezTo>
                      <a:pt x="407" y="264"/>
                      <a:pt x="407" y="264"/>
                      <a:pt x="407" y="264"/>
                    </a:cubicBezTo>
                    <a:cubicBezTo>
                      <a:pt x="407" y="264"/>
                      <a:pt x="407" y="265"/>
                      <a:pt x="407" y="265"/>
                    </a:cubicBezTo>
                    <a:cubicBezTo>
                      <a:pt x="407" y="266"/>
                      <a:pt x="406" y="265"/>
                      <a:pt x="406" y="266"/>
                    </a:cubicBezTo>
                    <a:cubicBezTo>
                      <a:pt x="406" y="266"/>
                      <a:pt x="406" y="267"/>
                      <a:pt x="406" y="268"/>
                    </a:cubicBezTo>
                    <a:cubicBezTo>
                      <a:pt x="406" y="268"/>
                      <a:pt x="407" y="268"/>
                      <a:pt x="407" y="267"/>
                    </a:cubicBezTo>
                    <a:cubicBezTo>
                      <a:pt x="407" y="267"/>
                      <a:pt x="407" y="266"/>
                      <a:pt x="407" y="266"/>
                    </a:cubicBezTo>
                    <a:cubicBezTo>
                      <a:pt x="409" y="267"/>
                      <a:pt x="409" y="266"/>
                      <a:pt x="408" y="269"/>
                    </a:cubicBezTo>
                    <a:cubicBezTo>
                      <a:pt x="409" y="269"/>
                      <a:pt x="410" y="268"/>
                      <a:pt x="411" y="268"/>
                    </a:cubicBezTo>
                    <a:cubicBezTo>
                      <a:pt x="411" y="268"/>
                      <a:pt x="411" y="268"/>
                      <a:pt x="412" y="267"/>
                    </a:cubicBezTo>
                    <a:cubicBezTo>
                      <a:pt x="412" y="266"/>
                      <a:pt x="413" y="264"/>
                      <a:pt x="413" y="264"/>
                    </a:cubicBezTo>
                    <a:cubicBezTo>
                      <a:pt x="413" y="263"/>
                      <a:pt x="413" y="263"/>
                      <a:pt x="413" y="263"/>
                    </a:cubicBezTo>
                    <a:cubicBezTo>
                      <a:pt x="413" y="263"/>
                      <a:pt x="412" y="263"/>
                      <a:pt x="412" y="263"/>
                    </a:cubicBezTo>
                    <a:cubicBezTo>
                      <a:pt x="412" y="264"/>
                      <a:pt x="412" y="264"/>
                      <a:pt x="412" y="265"/>
                    </a:cubicBezTo>
                    <a:cubicBezTo>
                      <a:pt x="412" y="264"/>
                      <a:pt x="410" y="265"/>
                      <a:pt x="410" y="263"/>
                    </a:cubicBezTo>
                    <a:cubicBezTo>
                      <a:pt x="410" y="262"/>
                      <a:pt x="412" y="261"/>
                      <a:pt x="412" y="261"/>
                    </a:cubicBezTo>
                    <a:cubicBezTo>
                      <a:pt x="412" y="261"/>
                      <a:pt x="412" y="260"/>
                      <a:pt x="412" y="260"/>
                    </a:cubicBezTo>
                    <a:cubicBezTo>
                      <a:pt x="412" y="260"/>
                      <a:pt x="411" y="260"/>
                      <a:pt x="411" y="260"/>
                    </a:cubicBezTo>
                    <a:cubicBezTo>
                      <a:pt x="411" y="261"/>
                      <a:pt x="411" y="261"/>
                      <a:pt x="411" y="261"/>
                    </a:cubicBezTo>
                    <a:cubicBezTo>
                      <a:pt x="411" y="261"/>
                      <a:pt x="410" y="261"/>
                      <a:pt x="410" y="262"/>
                    </a:cubicBezTo>
                    <a:cubicBezTo>
                      <a:pt x="409" y="262"/>
                      <a:pt x="410" y="263"/>
                      <a:pt x="410" y="264"/>
                    </a:cubicBezTo>
                    <a:cubicBezTo>
                      <a:pt x="409" y="264"/>
                      <a:pt x="408" y="264"/>
                      <a:pt x="407" y="264"/>
                    </a:cubicBezTo>
                    <a:cubicBezTo>
                      <a:pt x="407" y="263"/>
                      <a:pt x="407" y="263"/>
                      <a:pt x="407" y="263"/>
                    </a:cubicBezTo>
                    <a:cubicBezTo>
                      <a:pt x="407" y="263"/>
                      <a:pt x="408" y="263"/>
                      <a:pt x="408" y="263"/>
                    </a:cubicBezTo>
                    <a:cubicBezTo>
                      <a:pt x="408" y="263"/>
                      <a:pt x="409" y="262"/>
                      <a:pt x="409" y="262"/>
                    </a:cubicBezTo>
                    <a:cubicBezTo>
                      <a:pt x="408" y="261"/>
                      <a:pt x="408" y="261"/>
                      <a:pt x="407" y="261"/>
                    </a:cubicBezTo>
                    <a:cubicBezTo>
                      <a:pt x="408" y="261"/>
                      <a:pt x="407" y="260"/>
                      <a:pt x="407" y="260"/>
                    </a:cubicBezTo>
                    <a:cubicBezTo>
                      <a:pt x="407" y="260"/>
                      <a:pt x="408" y="260"/>
                      <a:pt x="408" y="260"/>
                    </a:cubicBezTo>
                    <a:cubicBezTo>
                      <a:pt x="409" y="259"/>
                      <a:pt x="409" y="258"/>
                      <a:pt x="410" y="258"/>
                    </a:cubicBezTo>
                    <a:cubicBezTo>
                      <a:pt x="408" y="258"/>
                      <a:pt x="409" y="258"/>
                      <a:pt x="408" y="258"/>
                    </a:cubicBezTo>
                    <a:cubicBezTo>
                      <a:pt x="408" y="259"/>
                      <a:pt x="408" y="259"/>
                      <a:pt x="408" y="259"/>
                    </a:cubicBezTo>
                    <a:cubicBezTo>
                      <a:pt x="407" y="259"/>
                      <a:pt x="407" y="258"/>
                      <a:pt x="407" y="259"/>
                    </a:cubicBezTo>
                    <a:cubicBezTo>
                      <a:pt x="406" y="259"/>
                      <a:pt x="405" y="259"/>
                      <a:pt x="405" y="259"/>
                    </a:cubicBezTo>
                    <a:cubicBezTo>
                      <a:pt x="405" y="260"/>
                      <a:pt x="405" y="259"/>
                      <a:pt x="404" y="259"/>
                    </a:cubicBezTo>
                    <a:cubicBezTo>
                      <a:pt x="405" y="258"/>
                      <a:pt x="405" y="258"/>
                      <a:pt x="405" y="257"/>
                    </a:cubicBezTo>
                    <a:cubicBezTo>
                      <a:pt x="405" y="257"/>
                      <a:pt x="405" y="257"/>
                      <a:pt x="405" y="258"/>
                    </a:cubicBezTo>
                    <a:cubicBezTo>
                      <a:pt x="404" y="257"/>
                      <a:pt x="404" y="258"/>
                      <a:pt x="404" y="258"/>
                    </a:cubicBezTo>
                    <a:cubicBezTo>
                      <a:pt x="404" y="258"/>
                      <a:pt x="404" y="257"/>
                      <a:pt x="404" y="257"/>
                    </a:cubicBezTo>
                    <a:cubicBezTo>
                      <a:pt x="403" y="256"/>
                      <a:pt x="403" y="256"/>
                      <a:pt x="402" y="256"/>
                    </a:cubicBezTo>
                    <a:cubicBezTo>
                      <a:pt x="404" y="256"/>
                      <a:pt x="404" y="256"/>
                      <a:pt x="404" y="256"/>
                    </a:cubicBezTo>
                    <a:cubicBezTo>
                      <a:pt x="404" y="255"/>
                      <a:pt x="404" y="254"/>
                      <a:pt x="405" y="253"/>
                    </a:cubicBezTo>
                    <a:cubicBezTo>
                      <a:pt x="404" y="253"/>
                      <a:pt x="404" y="253"/>
                      <a:pt x="403" y="252"/>
                    </a:cubicBezTo>
                    <a:cubicBezTo>
                      <a:pt x="402" y="252"/>
                      <a:pt x="402" y="252"/>
                      <a:pt x="402" y="252"/>
                    </a:cubicBezTo>
                    <a:cubicBezTo>
                      <a:pt x="402" y="253"/>
                      <a:pt x="402" y="253"/>
                      <a:pt x="402" y="253"/>
                    </a:cubicBezTo>
                    <a:cubicBezTo>
                      <a:pt x="400" y="254"/>
                      <a:pt x="400" y="252"/>
                      <a:pt x="400" y="252"/>
                    </a:cubicBezTo>
                    <a:cubicBezTo>
                      <a:pt x="398" y="253"/>
                      <a:pt x="400" y="252"/>
                      <a:pt x="397" y="253"/>
                    </a:cubicBezTo>
                    <a:cubicBezTo>
                      <a:pt x="397" y="253"/>
                      <a:pt x="397" y="254"/>
                      <a:pt x="397" y="254"/>
                    </a:cubicBezTo>
                    <a:cubicBezTo>
                      <a:pt x="397" y="254"/>
                      <a:pt x="397" y="254"/>
                      <a:pt x="396" y="253"/>
                    </a:cubicBezTo>
                    <a:cubicBezTo>
                      <a:pt x="396" y="253"/>
                      <a:pt x="395" y="254"/>
                      <a:pt x="394" y="254"/>
                    </a:cubicBezTo>
                    <a:cubicBezTo>
                      <a:pt x="394" y="254"/>
                      <a:pt x="395" y="253"/>
                      <a:pt x="395" y="253"/>
                    </a:cubicBezTo>
                    <a:cubicBezTo>
                      <a:pt x="395" y="252"/>
                      <a:pt x="395" y="252"/>
                      <a:pt x="395" y="252"/>
                    </a:cubicBezTo>
                    <a:cubicBezTo>
                      <a:pt x="394" y="253"/>
                      <a:pt x="394" y="253"/>
                      <a:pt x="393" y="253"/>
                    </a:cubicBezTo>
                    <a:cubicBezTo>
                      <a:pt x="395" y="251"/>
                      <a:pt x="395" y="251"/>
                      <a:pt x="392" y="249"/>
                    </a:cubicBezTo>
                    <a:cubicBezTo>
                      <a:pt x="392" y="249"/>
                      <a:pt x="392" y="250"/>
                      <a:pt x="392" y="250"/>
                    </a:cubicBezTo>
                    <a:cubicBezTo>
                      <a:pt x="392" y="250"/>
                      <a:pt x="391" y="250"/>
                      <a:pt x="391" y="250"/>
                    </a:cubicBezTo>
                    <a:cubicBezTo>
                      <a:pt x="390" y="251"/>
                      <a:pt x="390" y="252"/>
                      <a:pt x="389" y="253"/>
                    </a:cubicBezTo>
                    <a:cubicBezTo>
                      <a:pt x="389" y="253"/>
                      <a:pt x="389" y="251"/>
                      <a:pt x="389" y="251"/>
                    </a:cubicBezTo>
                    <a:cubicBezTo>
                      <a:pt x="389" y="252"/>
                      <a:pt x="389" y="250"/>
                      <a:pt x="389" y="251"/>
                    </a:cubicBezTo>
                    <a:cubicBezTo>
                      <a:pt x="389" y="250"/>
                      <a:pt x="389" y="250"/>
                      <a:pt x="389" y="249"/>
                    </a:cubicBezTo>
                    <a:cubicBezTo>
                      <a:pt x="389" y="248"/>
                      <a:pt x="390" y="248"/>
                      <a:pt x="391" y="247"/>
                    </a:cubicBezTo>
                    <a:cubicBezTo>
                      <a:pt x="391" y="247"/>
                      <a:pt x="390" y="245"/>
                      <a:pt x="391" y="244"/>
                    </a:cubicBezTo>
                    <a:cubicBezTo>
                      <a:pt x="391" y="244"/>
                      <a:pt x="391" y="244"/>
                      <a:pt x="391" y="244"/>
                    </a:cubicBezTo>
                    <a:cubicBezTo>
                      <a:pt x="391" y="245"/>
                      <a:pt x="392" y="244"/>
                      <a:pt x="392" y="244"/>
                    </a:cubicBezTo>
                    <a:cubicBezTo>
                      <a:pt x="393" y="244"/>
                      <a:pt x="393" y="243"/>
                      <a:pt x="392" y="243"/>
                    </a:cubicBezTo>
                    <a:cubicBezTo>
                      <a:pt x="392" y="242"/>
                      <a:pt x="392" y="242"/>
                      <a:pt x="392" y="242"/>
                    </a:cubicBezTo>
                    <a:cubicBezTo>
                      <a:pt x="392" y="242"/>
                      <a:pt x="393" y="242"/>
                      <a:pt x="393" y="242"/>
                    </a:cubicBezTo>
                    <a:cubicBezTo>
                      <a:pt x="393" y="241"/>
                      <a:pt x="393" y="241"/>
                      <a:pt x="393" y="241"/>
                    </a:cubicBezTo>
                    <a:cubicBezTo>
                      <a:pt x="394" y="241"/>
                      <a:pt x="394" y="241"/>
                      <a:pt x="394" y="241"/>
                    </a:cubicBezTo>
                    <a:cubicBezTo>
                      <a:pt x="394" y="241"/>
                      <a:pt x="394" y="240"/>
                      <a:pt x="394" y="240"/>
                    </a:cubicBezTo>
                    <a:cubicBezTo>
                      <a:pt x="394" y="240"/>
                      <a:pt x="392" y="241"/>
                      <a:pt x="393" y="241"/>
                    </a:cubicBezTo>
                    <a:cubicBezTo>
                      <a:pt x="392" y="240"/>
                      <a:pt x="391" y="240"/>
                      <a:pt x="391" y="240"/>
                    </a:cubicBezTo>
                    <a:close/>
                    <a:moveTo>
                      <a:pt x="193" y="238"/>
                    </a:moveTo>
                    <a:cubicBezTo>
                      <a:pt x="194" y="238"/>
                      <a:pt x="194" y="239"/>
                      <a:pt x="195" y="240"/>
                    </a:cubicBezTo>
                    <a:cubicBezTo>
                      <a:pt x="195" y="240"/>
                      <a:pt x="196" y="239"/>
                      <a:pt x="196" y="239"/>
                    </a:cubicBezTo>
                    <a:cubicBezTo>
                      <a:pt x="196" y="240"/>
                      <a:pt x="196" y="241"/>
                      <a:pt x="196" y="242"/>
                    </a:cubicBezTo>
                    <a:cubicBezTo>
                      <a:pt x="196" y="242"/>
                      <a:pt x="197" y="242"/>
                      <a:pt x="198" y="243"/>
                    </a:cubicBezTo>
                    <a:cubicBezTo>
                      <a:pt x="198" y="244"/>
                      <a:pt x="198" y="244"/>
                      <a:pt x="198" y="245"/>
                    </a:cubicBezTo>
                    <a:cubicBezTo>
                      <a:pt x="198" y="245"/>
                      <a:pt x="199" y="246"/>
                      <a:pt x="199" y="247"/>
                    </a:cubicBezTo>
                    <a:cubicBezTo>
                      <a:pt x="199" y="247"/>
                      <a:pt x="199" y="247"/>
                      <a:pt x="199" y="248"/>
                    </a:cubicBezTo>
                    <a:cubicBezTo>
                      <a:pt x="198" y="248"/>
                      <a:pt x="197" y="248"/>
                      <a:pt x="197" y="248"/>
                    </a:cubicBezTo>
                    <a:cubicBezTo>
                      <a:pt x="196" y="246"/>
                      <a:pt x="197" y="245"/>
                      <a:pt x="196" y="243"/>
                    </a:cubicBezTo>
                    <a:cubicBezTo>
                      <a:pt x="196" y="243"/>
                      <a:pt x="195" y="243"/>
                      <a:pt x="195" y="243"/>
                    </a:cubicBezTo>
                    <a:cubicBezTo>
                      <a:pt x="195" y="243"/>
                      <a:pt x="195" y="242"/>
                      <a:pt x="195" y="242"/>
                    </a:cubicBezTo>
                    <a:cubicBezTo>
                      <a:pt x="194" y="241"/>
                      <a:pt x="192" y="240"/>
                      <a:pt x="192" y="239"/>
                    </a:cubicBezTo>
                    <a:cubicBezTo>
                      <a:pt x="192" y="238"/>
                      <a:pt x="192" y="238"/>
                      <a:pt x="193" y="238"/>
                    </a:cubicBezTo>
                    <a:close/>
                    <a:moveTo>
                      <a:pt x="331" y="231"/>
                    </a:moveTo>
                    <a:cubicBezTo>
                      <a:pt x="331" y="232"/>
                      <a:pt x="332" y="232"/>
                      <a:pt x="332" y="232"/>
                    </a:cubicBezTo>
                    <a:cubicBezTo>
                      <a:pt x="332" y="233"/>
                      <a:pt x="332" y="234"/>
                      <a:pt x="332" y="235"/>
                    </a:cubicBezTo>
                    <a:cubicBezTo>
                      <a:pt x="331" y="235"/>
                      <a:pt x="331" y="234"/>
                      <a:pt x="330" y="235"/>
                    </a:cubicBezTo>
                    <a:cubicBezTo>
                      <a:pt x="330" y="235"/>
                      <a:pt x="330" y="235"/>
                      <a:pt x="329" y="235"/>
                    </a:cubicBezTo>
                    <a:cubicBezTo>
                      <a:pt x="329" y="235"/>
                      <a:pt x="329" y="235"/>
                      <a:pt x="329" y="234"/>
                    </a:cubicBezTo>
                    <a:cubicBezTo>
                      <a:pt x="329" y="233"/>
                      <a:pt x="331" y="232"/>
                      <a:pt x="331" y="231"/>
                    </a:cubicBezTo>
                    <a:close/>
                    <a:moveTo>
                      <a:pt x="275" y="231"/>
                    </a:moveTo>
                    <a:cubicBezTo>
                      <a:pt x="275" y="231"/>
                      <a:pt x="274" y="232"/>
                      <a:pt x="274" y="233"/>
                    </a:cubicBezTo>
                    <a:cubicBezTo>
                      <a:pt x="276" y="233"/>
                      <a:pt x="277" y="233"/>
                      <a:pt x="279" y="234"/>
                    </a:cubicBezTo>
                    <a:cubicBezTo>
                      <a:pt x="279" y="234"/>
                      <a:pt x="279" y="233"/>
                      <a:pt x="279" y="233"/>
                    </a:cubicBezTo>
                    <a:cubicBezTo>
                      <a:pt x="278" y="232"/>
                      <a:pt x="278" y="233"/>
                      <a:pt x="278" y="232"/>
                    </a:cubicBezTo>
                    <a:cubicBezTo>
                      <a:pt x="277" y="231"/>
                      <a:pt x="276" y="232"/>
                      <a:pt x="275" y="231"/>
                    </a:cubicBezTo>
                    <a:close/>
                    <a:moveTo>
                      <a:pt x="189" y="228"/>
                    </a:moveTo>
                    <a:cubicBezTo>
                      <a:pt x="191" y="228"/>
                      <a:pt x="190" y="230"/>
                      <a:pt x="190" y="230"/>
                    </a:cubicBezTo>
                    <a:cubicBezTo>
                      <a:pt x="190" y="230"/>
                      <a:pt x="191" y="231"/>
                      <a:pt x="192" y="231"/>
                    </a:cubicBezTo>
                    <a:cubicBezTo>
                      <a:pt x="192" y="234"/>
                      <a:pt x="191" y="236"/>
                      <a:pt x="192" y="238"/>
                    </a:cubicBezTo>
                    <a:cubicBezTo>
                      <a:pt x="191" y="238"/>
                      <a:pt x="190" y="238"/>
                      <a:pt x="190" y="238"/>
                    </a:cubicBezTo>
                    <a:cubicBezTo>
                      <a:pt x="189" y="237"/>
                      <a:pt x="189" y="237"/>
                      <a:pt x="189" y="237"/>
                    </a:cubicBezTo>
                    <a:cubicBezTo>
                      <a:pt x="189" y="236"/>
                      <a:pt x="189" y="236"/>
                      <a:pt x="190" y="235"/>
                    </a:cubicBezTo>
                    <a:cubicBezTo>
                      <a:pt x="190" y="233"/>
                      <a:pt x="188" y="231"/>
                      <a:pt x="186" y="230"/>
                    </a:cubicBezTo>
                    <a:cubicBezTo>
                      <a:pt x="187" y="230"/>
                      <a:pt x="188" y="230"/>
                      <a:pt x="189" y="230"/>
                    </a:cubicBezTo>
                    <a:cubicBezTo>
                      <a:pt x="189" y="229"/>
                      <a:pt x="188" y="228"/>
                      <a:pt x="189" y="228"/>
                    </a:cubicBezTo>
                    <a:close/>
                    <a:moveTo>
                      <a:pt x="354" y="228"/>
                    </a:moveTo>
                    <a:cubicBezTo>
                      <a:pt x="354" y="228"/>
                      <a:pt x="356" y="229"/>
                      <a:pt x="356" y="229"/>
                    </a:cubicBezTo>
                    <a:cubicBezTo>
                      <a:pt x="356" y="229"/>
                      <a:pt x="356" y="230"/>
                      <a:pt x="356" y="230"/>
                    </a:cubicBezTo>
                    <a:cubicBezTo>
                      <a:pt x="356" y="230"/>
                      <a:pt x="355" y="230"/>
                      <a:pt x="354" y="231"/>
                    </a:cubicBezTo>
                    <a:cubicBezTo>
                      <a:pt x="354" y="230"/>
                      <a:pt x="353" y="228"/>
                      <a:pt x="354" y="228"/>
                    </a:cubicBezTo>
                    <a:close/>
                    <a:moveTo>
                      <a:pt x="336" y="223"/>
                    </a:moveTo>
                    <a:cubicBezTo>
                      <a:pt x="336" y="224"/>
                      <a:pt x="336" y="225"/>
                      <a:pt x="336" y="226"/>
                    </a:cubicBezTo>
                    <a:cubicBezTo>
                      <a:pt x="335" y="226"/>
                      <a:pt x="335" y="226"/>
                      <a:pt x="335" y="226"/>
                    </a:cubicBezTo>
                    <a:cubicBezTo>
                      <a:pt x="335" y="226"/>
                      <a:pt x="336" y="226"/>
                      <a:pt x="336" y="227"/>
                    </a:cubicBezTo>
                    <a:cubicBezTo>
                      <a:pt x="334" y="227"/>
                      <a:pt x="333" y="228"/>
                      <a:pt x="334" y="225"/>
                    </a:cubicBezTo>
                    <a:cubicBezTo>
                      <a:pt x="334" y="225"/>
                      <a:pt x="335" y="225"/>
                      <a:pt x="335" y="225"/>
                    </a:cubicBezTo>
                    <a:cubicBezTo>
                      <a:pt x="335" y="224"/>
                      <a:pt x="335" y="224"/>
                      <a:pt x="335" y="223"/>
                    </a:cubicBezTo>
                    <a:cubicBezTo>
                      <a:pt x="335" y="223"/>
                      <a:pt x="336" y="223"/>
                      <a:pt x="336" y="223"/>
                    </a:cubicBezTo>
                    <a:close/>
                    <a:moveTo>
                      <a:pt x="198" y="222"/>
                    </a:moveTo>
                    <a:cubicBezTo>
                      <a:pt x="198" y="222"/>
                      <a:pt x="198" y="223"/>
                      <a:pt x="198" y="223"/>
                    </a:cubicBezTo>
                    <a:cubicBezTo>
                      <a:pt x="199" y="223"/>
                      <a:pt x="199" y="223"/>
                      <a:pt x="199" y="223"/>
                    </a:cubicBezTo>
                    <a:cubicBezTo>
                      <a:pt x="199" y="225"/>
                      <a:pt x="199" y="226"/>
                      <a:pt x="200" y="228"/>
                    </a:cubicBezTo>
                    <a:cubicBezTo>
                      <a:pt x="200" y="228"/>
                      <a:pt x="201" y="229"/>
                      <a:pt x="201" y="229"/>
                    </a:cubicBezTo>
                    <a:cubicBezTo>
                      <a:pt x="201" y="229"/>
                      <a:pt x="201" y="230"/>
                      <a:pt x="201" y="230"/>
                    </a:cubicBezTo>
                    <a:cubicBezTo>
                      <a:pt x="201" y="230"/>
                      <a:pt x="201" y="230"/>
                      <a:pt x="201" y="230"/>
                    </a:cubicBezTo>
                    <a:cubicBezTo>
                      <a:pt x="202" y="231"/>
                      <a:pt x="202" y="233"/>
                      <a:pt x="203" y="234"/>
                    </a:cubicBezTo>
                    <a:cubicBezTo>
                      <a:pt x="204" y="234"/>
                      <a:pt x="204" y="234"/>
                      <a:pt x="204" y="234"/>
                    </a:cubicBezTo>
                    <a:cubicBezTo>
                      <a:pt x="204" y="235"/>
                      <a:pt x="203" y="235"/>
                      <a:pt x="203" y="235"/>
                    </a:cubicBezTo>
                    <a:cubicBezTo>
                      <a:pt x="203" y="236"/>
                      <a:pt x="205" y="239"/>
                      <a:pt x="206" y="239"/>
                    </a:cubicBezTo>
                    <a:cubicBezTo>
                      <a:pt x="206" y="240"/>
                      <a:pt x="206" y="240"/>
                      <a:pt x="206" y="240"/>
                    </a:cubicBezTo>
                    <a:cubicBezTo>
                      <a:pt x="207" y="240"/>
                      <a:pt x="208" y="240"/>
                      <a:pt x="209" y="240"/>
                    </a:cubicBezTo>
                    <a:cubicBezTo>
                      <a:pt x="207" y="242"/>
                      <a:pt x="208" y="243"/>
                      <a:pt x="208" y="245"/>
                    </a:cubicBezTo>
                    <a:cubicBezTo>
                      <a:pt x="208" y="246"/>
                      <a:pt x="207" y="246"/>
                      <a:pt x="206" y="246"/>
                    </a:cubicBezTo>
                    <a:cubicBezTo>
                      <a:pt x="206" y="246"/>
                      <a:pt x="206" y="247"/>
                      <a:pt x="206" y="247"/>
                    </a:cubicBezTo>
                    <a:cubicBezTo>
                      <a:pt x="206" y="247"/>
                      <a:pt x="205" y="246"/>
                      <a:pt x="205" y="247"/>
                    </a:cubicBezTo>
                    <a:cubicBezTo>
                      <a:pt x="204" y="244"/>
                      <a:pt x="205" y="242"/>
                      <a:pt x="204" y="240"/>
                    </a:cubicBezTo>
                    <a:cubicBezTo>
                      <a:pt x="204" y="240"/>
                      <a:pt x="203" y="240"/>
                      <a:pt x="203" y="240"/>
                    </a:cubicBezTo>
                    <a:cubicBezTo>
                      <a:pt x="203" y="240"/>
                      <a:pt x="203" y="239"/>
                      <a:pt x="203" y="239"/>
                    </a:cubicBezTo>
                    <a:cubicBezTo>
                      <a:pt x="203" y="238"/>
                      <a:pt x="203" y="238"/>
                      <a:pt x="203" y="238"/>
                    </a:cubicBezTo>
                    <a:cubicBezTo>
                      <a:pt x="202" y="238"/>
                      <a:pt x="201" y="238"/>
                      <a:pt x="201" y="238"/>
                    </a:cubicBezTo>
                    <a:cubicBezTo>
                      <a:pt x="201" y="236"/>
                      <a:pt x="201" y="237"/>
                      <a:pt x="202" y="235"/>
                    </a:cubicBezTo>
                    <a:cubicBezTo>
                      <a:pt x="201" y="235"/>
                      <a:pt x="200" y="234"/>
                      <a:pt x="199" y="235"/>
                    </a:cubicBezTo>
                    <a:cubicBezTo>
                      <a:pt x="199" y="235"/>
                      <a:pt x="200" y="235"/>
                      <a:pt x="199" y="235"/>
                    </a:cubicBezTo>
                    <a:cubicBezTo>
                      <a:pt x="199" y="235"/>
                      <a:pt x="198" y="234"/>
                      <a:pt x="198" y="233"/>
                    </a:cubicBezTo>
                    <a:cubicBezTo>
                      <a:pt x="197" y="233"/>
                      <a:pt x="196" y="233"/>
                      <a:pt x="195" y="232"/>
                    </a:cubicBezTo>
                    <a:cubicBezTo>
                      <a:pt x="195" y="231"/>
                      <a:pt x="195" y="231"/>
                      <a:pt x="195" y="230"/>
                    </a:cubicBezTo>
                    <a:cubicBezTo>
                      <a:pt x="195" y="230"/>
                      <a:pt x="196" y="230"/>
                      <a:pt x="196" y="229"/>
                    </a:cubicBezTo>
                    <a:cubicBezTo>
                      <a:pt x="193" y="229"/>
                      <a:pt x="194" y="230"/>
                      <a:pt x="193" y="228"/>
                    </a:cubicBezTo>
                    <a:cubicBezTo>
                      <a:pt x="194" y="227"/>
                      <a:pt x="194" y="225"/>
                      <a:pt x="195" y="224"/>
                    </a:cubicBezTo>
                    <a:cubicBezTo>
                      <a:pt x="196" y="224"/>
                      <a:pt x="197" y="224"/>
                      <a:pt x="198" y="224"/>
                    </a:cubicBezTo>
                    <a:cubicBezTo>
                      <a:pt x="198" y="224"/>
                      <a:pt x="198" y="223"/>
                      <a:pt x="198" y="223"/>
                    </a:cubicBezTo>
                    <a:cubicBezTo>
                      <a:pt x="198" y="223"/>
                      <a:pt x="197" y="223"/>
                      <a:pt x="197" y="222"/>
                    </a:cubicBezTo>
                    <a:lnTo>
                      <a:pt x="198" y="222"/>
                    </a:lnTo>
                    <a:close/>
                    <a:moveTo>
                      <a:pt x="314" y="220"/>
                    </a:moveTo>
                    <a:cubicBezTo>
                      <a:pt x="315" y="220"/>
                      <a:pt x="314" y="221"/>
                      <a:pt x="314" y="221"/>
                    </a:cubicBezTo>
                    <a:cubicBezTo>
                      <a:pt x="313" y="221"/>
                      <a:pt x="313" y="220"/>
                      <a:pt x="314" y="220"/>
                    </a:cubicBezTo>
                    <a:close/>
                    <a:moveTo>
                      <a:pt x="345" y="218"/>
                    </a:moveTo>
                    <a:cubicBezTo>
                      <a:pt x="346" y="218"/>
                      <a:pt x="346" y="220"/>
                      <a:pt x="345" y="219"/>
                    </a:cubicBezTo>
                    <a:cubicBezTo>
                      <a:pt x="345" y="219"/>
                      <a:pt x="344" y="218"/>
                      <a:pt x="345" y="218"/>
                    </a:cubicBezTo>
                    <a:close/>
                    <a:moveTo>
                      <a:pt x="313" y="213"/>
                    </a:moveTo>
                    <a:cubicBezTo>
                      <a:pt x="313" y="213"/>
                      <a:pt x="313" y="213"/>
                      <a:pt x="313" y="213"/>
                    </a:cubicBezTo>
                    <a:cubicBezTo>
                      <a:pt x="313" y="214"/>
                      <a:pt x="314" y="214"/>
                      <a:pt x="312" y="215"/>
                    </a:cubicBezTo>
                    <a:cubicBezTo>
                      <a:pt x="311" y="215"/>
                      <a:pt x="312" y="213"/>
                      <a:pt x="313" y="213"/>
                    </a:cubicBezTo>
                    <a:close/>
                    <a:moveTo>
                      <a:pt x="284" y="211"/>
                    </a:moveTo>
                    <a:cubicBezTo>
                      <a:pt x="283" y="211"/>
                      <a:pt x="283" y="212"/>
                      <a:pt x="284" y="212"/>
                    </a:cubicBezTo>
                    <a:cubicBezTo>
                      <a:pt x="284" y="212"/>
                      <a:pt x="285" y="211"/>
                      <a:pt x="284" y="211"/>
                    </a:cubicBezTo>
                    <a:close/>
                    <a:moveTo>
                      <a:pt x="307" y="210"/>
                    </a:moveTo>
                    <a:cubicBezTo>
                      <a:pt x="308" y="209"/>
                      <a:pt x="308" y="210"/>
                      <a:pt x="309" y="211"/>
                    </a:cubicBezTo>
                    <a:cubicBezTo>
                      <a:pt x="309" y="211"/>
                      <a:pt x="309" y="211"/>
                      <a:pt x="309" y="211"/>
                    </a:cubicBezTo>
                    <a:cubicBezTo>
                      <a:pt x="308" y="211"/>
                      <a:pt x="308" y="211"/>
                      <a:pt x="306" y="211"/>
                    </a:cubicBezTo>
                    <a:cubicBezTo>
                      <a:pt x="307" y="211"/>
                      <a:pt x="305" y="210"/>
                      <a:pt x="307" y="210"/>
                    </a:cubicBezTo>
                    <a:close/>
                    <a:moveTo>
                      <a:pt x="283" y="209"/>
                    </a:moveTo>
                    <a:cubicBezTo>
                      <a:pt x="282" y="209"/>
                      <a:pt x="282" y="210"/>
                      <a:pt x="283" y="210"/>
                    </a:cubicBezTo>
                    <a:cubicBezTo>
                      <a:pt x="283" y="210"/>
                      <a:pt x="284" y="209"/>
                      <a:pt x="283" y="209"/>
                    </a:cubicBezTo>
                    <a:close/>
                    <a:moveTo>
                      <a:pt x="175" y="208"/>
                    </a:moveTo>
                    <a:cubicBezTo>
                      <a:pt x="175" y="208"/>
                      <a:pt x="175" y="208"/>
                      <a:pt x="175" y="208"/>
                    </a:cubicBezTo>
                    <a:cubicBezTo>
                      <a:pt x="177" y="208"/>
                      <a:pt x="175" y="210"/>
                      <a:pt x="175" y="210"/>
                    </a:cubicBezTo>
                    <a:cubicBezTo>
                      <a:pt x="174" y="209"/>
                      <a:pt x="174" y="208"/>
                      <a:pt x="175" y="208"/>
                    </a:cubicBezTo>
                    <a:close/>
                    <a:moveTo>
                      <a:pt x="285" y="207"/>
                    </a:moveTo>
                    <a:cubicBezTo>
                      <a:pt x="285" y="209"/>
                      <a:pt x="285" y="210"/>
                      <a:pt x="285" y="212"/>
                    </a:cubicBezTo>
                    <a:cubicBezTo>
                      <a:pt x="285" y="212"/>
                      <a:pt x="286" y="212"/>
                      <a:pt x="286" y="212"/>
                    </a:cubicBezTo>
                    <a:cubicBezTo>
                      <a:pt x="286" y="210"/>
                      <a:pt x="286" y="209"/>
                      <a:pt x="287" y="207"/>
                    </a:cubicBezTo>
                    <a:cubicBezTo>
                      <a:pt x="286" y="207"/>
                      <a:pt x="286" y="207"/>
                      <a:pt x="285" y="207"/>
                    </a:cubicBezTo>
                    <a:close/>
                    <a:moveTo>
                      <a:pt x="284" y="207"/>
                    </a:moveTo>
                    <a:cubicBezTo>
                      <a:pt x="283" y="207"/>
                      <a:pt x="282" y="209"/>
                      <a:pt x="284" y="208"/>
                    </a:cubicBezTo>
                    <a:cubicBezTo>
                      <a:pt x="284" y="208"/>
                      <a:pt x="285" y="206"/>
                      <a:pt x="284" y="207"/>
                    </a:cubicBezTo>
                    <a:close/>
                    <a:moveTo>
                      <a:pt x="181" y="197"/>
                    </a:moveTo>
                    <a:cubicBezTo>
                      <a:pt x="181" y="197"/>
                      <a:pt x="181" y="198"/>
                      <a:pt x="181" y="198"/>
                    </a:cubicBezTo>
                    <a:cubicBezTo>
                      <a:pt x="182" y="198"/>
                      <a:pt x="183" y="198"/>
                      <a:pt x="183" y="198"/>
                    </a:cubicBezTo>
                    <a:cubicBezTo>
                      <a:pt x="183" y="199"/>
                      <a:pt x="183" y="199"/>
                      <a:pt x="182" y="200"/>
                    </a:cubicBezTo>
                    <a:cubicBezTo>
                      <a:pt x="182" y="200"/>
                      <a:pt x="181" y="200"/>
                      <a:pt x="181" y="201"/>
                    </a:cubicBezTo>
                    <a:cubicBezTo>
                      <a:pt x="181" y="202"/>
                      <a:pt x="182" y="202"/>
                      <a:pt x="182" y="203"/>
                    </a:cubicBezTo>
                    <a:cubicBezTo>
                      <a:pt x="182" y="203"/>
                      <a:pt x="181" y="203"/>
                      <a:pt x="181" y="203"/>
                    </a:cubicBezTo>
                    <a:cubicBezTo>
                      <a:pt x="179" y="206"/>
                      <a:pt x="181" y="206"/>
                      <a:pt x="178" y="207"/>
                    </a:cubicBezTo>
                    <a:cubicBezTo>
                      <a:pt x="178" y="206"/>
                      <a:pt x="178" y="206"/>
                      <a:pt x="178" y="205"/>
                    </a:cubicBezTo>
                    <a:cubicBezTo>
                      <a:pt x="177" y="203"/>
                      <a:pt x="176" y="203"/>
                      <a:pt x="178" y="201"/>
                    </a:cubicBezTo>
                    <a:cubicBezTo>
                      <a:pt x="178" y="200"/>
                      <a:pt x="180" y="198"/>
                      <a:pt x="181" y="197"/>
                    </a:cubicBezTo>
                    <a:close/>
                    <a:moveTo>
                      <a:pt x="177" y="194"/>
                    </a:moveTo>
                    <a:cubicBezTo>
                      <a:pt x="177" y="194"/>
                      <a:pt x="179" y="196"/>
                      <a:pt x="176" y="197"/>
                    </a:cubicBezTo>
                    <a:cubicBezTo>
                      <a:pt x="175" y="197"/>
                      <a:pt x="175" y="196"/>
                      <a:pt x="175" y="195"/>
                    </a:cubicBezTo>
                    <a:cubicBezTo>
                      <a:pt x="175" y="194"/>
                      <a:pt x="176" y="194"/>
                      <a:pt x="177" y="194"/>
                    </a:cubicBezTo>
                    <a:close/>
                    <a:moveTo>
                      <a:pt x="332" y="188"/>
                    </a:moveTo>
                    <a:cubicBezTo>
                      <a:pt x="332" y="189"/>
                      <a:pt x="332" y="189"/>
                      <a:pt x="332" y="189"/>
                    </a:cubicBezTo>
                    <a:cubicBezTo>
                      <a:pt x="332" y="188"/>
                      <a:pt x="332" y="188"/>
                      <a:pt x="332" y="188"/>
                    </a:cubicBezTo>
                    <a:close/>
                    <a:moveTo>
                      <a:pt x="336" y="180"/>
                    </a:moveTo>
                    <a:cubicBezTo>
                      <a:pt x="336" y="181"/>
                      <a:pt x="336" y="181"/>
                      <a:pt x="336" y="181"/>
                    </a:cubicBezTo>
                    <a:cubicBezTo>
                      <a:pt x="338" y="180"/>
                      <a:pt x="338" y="180"/>
                      <a:pt x="336" y="180"/>
                    </a:cubicBezTo>
                    <a:close/>
                    <a:moveTo>
                      <a:pt x="324" y="170"/>
                    </a:moveTo>
                    <a:cubicBezTo>
                      <a:pt x="324" y="170"/>
                      <a:pt x="325" y="171"/>
                      <a:pt x="325" y="171"/>
                    </a:cubicBezTo>
                    <a:cubicBezTo>
                      <a:pt x="328" y="170"/>
                      <a:pt x="325" y="170"/>
                      <a:pt x="324" y="170"/>
                    </a:cubicBezTo>
                    <a:close/>
                    <a:moveTo>
                      <a:pt x="311" y="158"/>
                    </a:moveTo>
                    <a:cubicBezTo>
                      <a:pt x="310" y="158"/>
                      <a:pt x="311" y="159"/>
                      <a:pt x="311" y="159"/>
                    </a:cubicBezTo>
                    <a:cubicBezTo>
                      <a:pt x="311" y="159"/>
                      <a:pt x="312" y="157"/>
                      <a:pt x="311" y="158"/>
                    </a:cubicBezTo>
                    <a:close/>
                    <a:moveTo>
                      <a:pt x="348" y="154"/>
                    </a:moveTo>
                    <a:cubicBezTo>
                      <a:pt x="348" y="154"/>
                      <a:pt x="349" y="156"/>
                      <a:pt x="348" y="155"/>
                    </a:cubicBezTo>
                    <a:cubicBezTo>
                      <a:pt x="348" y="155"/>
                      <a:pt x="347" y="154"/>
                      <a:pt x="348" y="154"/>
                    </a:cubicBezTo>
                    <a:close/>
                    <a:moveTo>
                      <a:pt x="257" y="144"/>
                    </a:moveTo>
                    <a:cubicBezTo>
                      <a:pt x="257" y="144"/>
                      <a:pt x="258" y="146"/>
                      <a:pt x="259" y="146"/>
                    </a:cubicBezTo>
                    <a:cubicBezTo>
                      <a:pt x="260" y="146"/>
                      <a:pt x="260" y="145"/>
                      <a:pt x="259" y="145"/>
                    </a:cubicBezTo>
                    <a:cubicBezTo>
                      <a:pt x="259" y="145"/>
                      <a:pt x="259" y="144"/>
                      <a:pt x="259" y="144"/>
                    </a:cubicBezTo>
                    <a:cubicBezTo>
                      <a:pt x="259" y="144"/>
                      <a:pt x="258" y="144"/>
                      <a:pt x="257" y="144"/>
                    </a:cubicBezTo>
                    <a:close/>
                    <a:moveTo>
                      <a:pt x="262" y="139"/>
                    </a:move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3" y="140"/>
                      <a:pt x="263" y="139"/>
                      <a:pt x="262" y="139"/>
                    </a:cubicBezTo>
                    <a:close/>
                    <a:moveTo>
                      <a:pt x="281" y="114"/>
                    </a:moveTo>
                    <a:cubicBezTo>
                      <a:pt x="281" y="114"/>
                      <a:pt x="281" y="114"/>
                      <a:pt x="281" y="114"/>
                    </a:cubicBezTo>
                    <a:cubicBezTo>
                      <a:pt x="281" y="114"/>
                      <a:pt x="282" y="114"/>
                      <a:pt x="281" y="114"/>
                    </a:cubicBezTo>
                    <a:close/>
                    <a:moveTo>
                      <a:pt x="230" y="111"/>
                    </a:moveTo>
                    <a:cubicBezTo>
                      <a:pt x="230" y="112"/>
                      <a:pt x="230" y="112"/>
                      <a:pt x="230" y="112"/>
                    </a:cubicBezTo>
                    <a:cubicBezTo>
                      <a:pt x="230" y="112"/>
                      <a:pt x="231" y="111"/>
                      <a:pt x="230" y="111"/>
                    </a:cubicBezTo>
                    <a:close/>
                    <a:moveTo>
                      <a:pt x="253" y="109"/>
                    </a:moveTo>
                    <a:cubicBezTo>
                      <a:pt x="253" y="109"/>
                      <a:pt x="253" y="110"/>
                      <a:pt x="253" y="110"/>
                    </a:cubicBezTo>
                    <a:cubicBezTo>
                      <a:pt x="253" y="110"/>
                      <a:pt x="255" y="109"/>
                      <a:pt x="254" y="109"/>
                    </a:cubicBezTo>
                    <a:cubicBezTo>
                      <a:pt x="254" y="109"/>
                      <a:pt x="253" y="109"/>
                      <a:pt x="253" y="109"/>
                    </a:cubicBezTo>
                    <a:close/>
                    <a:moveTo>
                      <a:pt x="316" y="99"/>
                    </a:moveTo>
                    <a:cubicBezTo>
                      <a:pt x="316" y="99"/>
                      <a:pt x="316" y="99"/>
                      <a:pt x="316" y="99"/>
                    </a:cubicBezTo>
                    <a:cubicBezTo>
                      <a:pt x="316" y="99"/>
                      <a:pt x="316" y="100"/>
                      <a:pt x="317" y="100"/>
                    </a:cubicBezTo>
                    <a:cubicBezTo>
                      <a:pt x="317" y="100"/>
                      <a:pt x="317" y="98"/>
                      <a:pt x="316" y="99"/>
                    </a:cubicBezTo>
                    <a:close/>
                    <a:moveTo>
                      <a:pt x="289" y="95"/>
                    </a:moveTo>
                    <a:cubicBezTo>
                      <a:pt x="290" y="96"/>
                      <a:pt x="289" y="96"/>
                      <a:pt x="289" y="96"/>
                    </a:cubicBezTo>
                    <a:cubicBezTo>
                      <a:pt x="289" y="96"/>
                      <a:pt x="289" y="95"/>
                      <a:pt x="289" y="95"/>
                    </a:cubicBezTo>
                    <a:close/>
                    <a:moveTo>
                      <a:pt x="289" y="94"/>
                    </a:moveTo>
                    <a:cubicBezTo>
                      <a:pt x="289" y="94"/>
                      <a:pt x="288" y="95"/>
                      <a:pt x="288" y="95"/>
                    </a:cubicBezTo>
                    <a:cubicBezTo>
                      <a:pt x="288" y="94"/>
                      <a:pt x="288" y="94"/>
                      <a:pt x="289" y="94"/>
                    </a:cubicBezTo>
                    <a:close/>
                    <a:moveTo>
                      <a:pt x="282" y="72"/>
                    </a:moveTo>
                    <a:cubicBezTo>
                      <a:pt x="283" y="73"/>
                      <a:pt x="283" y="73"/>
                      <a:pt x="283" y="73"/>
                    </a:cubicBezTo>
                    <a:cubicBezTo>
                      <a:pt x="285" y="72"/>
                      <a:pt x="285" y="72"/>
                      <a:pt x="282" y="72"/>
                    </a:cubicBezTo>
                    <a:close/>
                    <a:moveTo>
                      <a:pt x="237" y="63"/>
                    </a:moveTo>
                    <a:cubicBezTo>
                      <a:pt x="238" y="64"/>
                      <a:pt x="237" y="64"/>
                      <a:pt x="237" y="64"/>
                    </a:cubicBezTo>
                    <a:cubicBezTo>
                      <a:pt x="237" y="64"/>
                      <a:pt x="237" y="63"/>
                      <a:pt x="237" y="63"/>
                    </a:cubicBezTo>
                    <a:close/>
                    <a:moveTo>
                      <a:pt x="267" y="55"/>
                    </a:moveTo>
                    <a:cubicBezTo>
                      <a:pt x="268" y="55"/>
                      <a:pt x="271" y="58"/>
                      <a:pt x="268" y="58"/>
                    </a:cubicBezTo>
                    <a:cubicBezTo>
                      <a:pt x="268" y="58"/>
                      <a:pt x="265" y="54"/>
                      <a:pt x="267" y="55"/>
                    </a:cubicBezTo>
                    <a:close/>
                    <a:moveTo>
                      <a:pt x="238" y="44"/>
                    </a:moveTo>
                    <a:cubicBezTo>
                      <a:pt x="238" y="44"/>
                      <a:pt x="238" y="45"/>
                      <a:pt x="237" y="45"/>
                    </a:cubicBezTo>
                    <a:cubicBezTo>
                      <a:pt x="238" y="44"/>
                      <a:pt x="237" y="44"/>
                      <a:pt x="238" y="44"/>
                    </a:cubicBezTo>
                    <a:close/>
                    <a:moveTo>
                      <a:pt x="237" y="43"/>
                    </a:moveTo>
                    <a:cubicBezTo>
                      <a:pt x="237" y="43"/>
                      <a:pt x="236" y="43"/>
                      <a:pt x="236" y="43"/>
                    </a:cubicBezTo>
                    <a:cubicBezTo>
                      <a:pt x="236" y="43"/>
                      <a:pt x="236" y="42"/>
                      <a:pt x="237" y="43"/>
                    </a:cubicBezTo>
                    <a:close/>
                    <a:moveTo>
                      <a:pt x="306" y="35"/>
                    </a:moveTo>
                    <a:cubicBezTo>
                      <a:pt x="306" y="35"/>
                      <a:pt x="306" y="36"/>
                      <a:pt x="305" y="36"/>
                    </a:cubicBezTo>
                    <a:cubicBezTo>
                      <a:pt x="307" y="37"/>
                      <a:pt x="308" y="37"/>
                      <a:pt x="310" y="37"/>
                    </a:cubicBezTo>
                    <a:cubicBezTo>
                      <a:pt x="310" y="38"/>
                      <a:pt x="310" y="38"/>
                      <a:pt x="310" y="38"/>
                    </a:cubicBezTo>
                    <a:cubicBezTo>
                      <a:pt x="311" y="38"/>
                      <a:pt x="310" y="38"/>
                      <a:pt x="311" y="38"/>
                    </a:cubicBezTo>
                    <a:cubicBezTo>
                      <a:pt x="311" y="37"/>
                      <a:pt x="311" y="37"/>
                      <a:pt x="311" y="35"/>
                    </a:cubicBezTo>
                    <a:cubicBezTo>
                      <a:pt x="312" y="35"/>
                      <a:pt x="311" y="35"/>
                      <a:pt x="311" y="35"/>
                    </a:cubicBezTo>
                    <a:cubicBezTo>
                      <a:pt x="309" y="35"/>
                      <a:pt x="308" y="35"/>
                      <a:pt x="306" y="35"/>
                    </a:cubicBezTo>
                    <a:close/>
                    <a:moveTo>
                      <a:pt x="224" y="27"/>
                    </a:moveTo>
                    <a:cubicBezTo>
                      <a:pt x="226" y="26"/>
                      <a:pt x="224" y="28"/>
                      <a:pt x="223" y="28"/>
                    </a:cubicBezTo>
                    <a:cubicBezTo>
                      <a:pt x="223" y="28"/>
                      <a:pt x="224" y="27"/>
                      <a:pt x="224" y="27"/>
                    </a:cubicBezTo>
                    <a:close/>
                    <a:moveTo>
                      <a:pt x="257" y="14"/>
                    </a:moveTo>
                    <a:cubicBezTo>
                      <a:pt x="257" y="14"/>
                      <a:pt x="259" y="17"/>
                      <a:pt x="257" y="16"/>
                    </a:cubicBezTo>
                    <a:cubicBezTo>
                      <a:pt x="257" y="16"/>
                      <a:pt x="255" y="13"/>
                      <a:pt x="257" y="14"/>
                    </a:cubicBezTo>
                    <a:close/>
                    <a:moveTo>
                      <a:pt x="264" y="13"/>
                    </a:moveTo>
                    <a:cubicBezTo>
                      <a:pt x="265" y="13"/>
                      <a:pt x="265" y="14"/>
                      <a:pt x="264" y="14"/>
                    </a:cubicBezTo>
                    <a:cubicBezTo>
                      <a:pt x="264" y="13"/>
                      <a:pt x="263" y="13"/>
                      <a:pt x="264" y="13"/>
                    </a:cubicBezTo>
                    <a:close/>
                    <a:moveTo>
                      <a:pt x="285" y="10"/>
                    </a:moveTo>
                    <a:cubicBezTo>
                      <a:pt x="286" y="10"/>
                      <a:pt x="287" y="10"/>
                      <a:pt x="288" y="11"/>
                    </a:cubicBezTo>
                    <a:cubicBezTo>
                      <a:pt x="287" y="11"/>
                      <a:pt x="286" y="11"/>
                      <a:pt x="286" y="11"/>
                    </a:cubicBezTo>
                    <a:cubicBezTo>
                      <a:pt x="286" y="11"/>
                      <a:pt x="286" y="11"/>
                      <a:pt x="286" y="11"/>
                    </a:cubicBezTo>
                    <a:cubicBezTo>
                      <a:pt x="285" y="10"/>
                      <a:pt x="284" y="10"/>
                      <a:pt x="285" y="10"/>
                    </a:cubicBezTo>
                    <a:close/>
                    <a:moveTo>
                      <a:pt x="350" y="173"/>
                    </a:moveTo>
                    <a:cubicBezTo>
                      <a:pt x="350" y="174"/>
                      <a:pt x="350" y="174"/>
                      <a:pt x="350" y="174"/>
                    </a:cubicBezTo>
                    <a:cubicBezTo>
                      <a:pt x="350" y="174"/>
                      <a:pt x="351" y="174"/>
                      <a:pt x="351" y="174"/>
                    </a:cubicBezTo>
                    <a:cubicBezTo>
                      <a:pt x="351" y="174"/>
                      <a:pt x="352" y="173"/>
                      <a:pt x="352" y="173"/>
                    </a:cubicBezTo>
                    <a:cubicBezTo>
                      <a:pt x="351" y="173"/>
                      <a:pt x="350" y="173"/>
                      <a:pt x="350" y="173"/>
                    </a:cubicBezTo>
                    <a:close/>
                    <a:moveTo>
                      <a:pt x="285" y="168"/>
                    </a:moveTo>
                    <a:cubicBezTo>
                      <a:pt x="284" y="168"/>
                      <a:pt x="283" y="171"/>
                      <a:pt x="282" y="171"/>
                    </a:cubicBezTo>
                    <a:cubicBezTo>
                      <a:pt x="283" y="172"/>
                      <a:pt x="284" y="172"/>
                      <a:pt x="284" y="172"/>
                    </a:cubicBezTo>
                    <a:cubicBezTo>
                      <a:pt x="284" y="172"/>
                      <a:pt x="286" y="167"/>
                      <a:pt x="285" y="168"/>
                    </a:cubicBezTo>
                    <a:close/>
                    <a:moveTo>
                      <a:pt x="310" y="165"/>
                    </a:moveTo>
                    <a:cubicBezTo>
                      <a:pt x="309" y="165"/>
                      <a:pt x="309" y="166"/>
                      <a:pt x="310" y="166"/>
                    </a:cubicBezTo>
                    <a:cubicBezTo>
                      <a:pt x="310" y="165"/>
                      <a:pt x="311" y="165"/>
                      <a:pt x="310" y="165"/>
                    </a:cubicBezTo>
                    <a:close/>
                    <a:moveTo>
                      <a:pt x="292" y="164"/>
                    </a:moveTo>
                    <a:cubicBezTo>
                      <a:pt x="292" y="165"/>
                      <a:pt x="292" y="165"/>
                      <a:pt x="292" y="165"/>
                    </a:cubicBezTo>
                    <a:cubicBezTo>
                      <a:pt x="292" y="165"/>
                      <a:pt x="293" y="166"/>
                      <a:pt x="294" y="166"/>
                    </a:cubicBezTo>
                    <a:cubicBezTo>
                      <a:pt x="294" y="165"/>
                      <a:pt x="293" y="165"/>
                      <a:pt x="293" y="165"/>
                    </a:cubicBezTo>
                    <a:cubicBezTo>
                      <a:pt x="293" y="165"/>
                      <a:pt x="293" y="165"/>
                      <a:pt x="292" y="164"/>
                    </a:cubicBezTo>
                    <a:close/>
                    <a:moveTo>
                      <a:pt x="297" y="164"/>
                    </a:moveTo>
                    <a:cubicBezTo>
                      <a:pt x="297" y="165"/>
                      <a:pt x="297" y="165"/>
                      <a:pt x="298" y="165"/>
                    </a:cubicBezTo>
                    <a:cubicBezTo>
                      <a:pt x="298" y="166"/>
                      <a:pt x="298" y="164"/>
                      <a:pt x="298" y="164"/>
                    </a:cubicBezTo>
                    <a:cubicBezTo>
                      <a:pt x="297" y="164"/>
                      <a:pt x="297" y="164"/>
                      <a:pt x="297" y="164"/>
                    </a:cubicBezTo>
                    <a:close/>
                    <a:moveTo>
                      <a:pt x="269" y="163"/>
                    </a:moveTo>
                    <a:cubicBezTo>
                      <a:pt x="269" y="164"/>
                      <a:pt x="269" y="165"/>
                      <a:pt x="269" y="165"/>
                    </a:cubicBezTo>
                    <a:cubicBezTo>
                      <a:pt x="269" y="165"/>
                      <a:pt x="266" y="166"/>
                      <a:pt x="266" y="166"/>
                    </a:cubicBezTo>
                    <a:cubicBezTo>
                      <a:pt x="265" y="167"/>
                      <a:pt x="264" y="167"/>
                      <a:pt x="263" y="167"/>
                    </a:cubicBezTo>
                    <a:cubicBezTo>
                      <a:pt x="262" y="168"/>
                      <a:pt x="262" y="168"/>
                      <a:pt x="261" y="168"/>
                    </a:cubicBezTo>
                    <a:cubicBezTo>
                      <a:pt x="262" y="168"/>
                      <a:pt x="261" y="169"/>
                      <a:pt x="261" y="169"/>
                    </a:cubicBezTo>
                    <a:cubicBezTo>
                      <a:pt x="265" y="169"/>
                      <a:pt x="263" y="169"/>
                      <a:pt x="265" y="168"/>
                    </a:cubicBezTo>
                    <a:cubicBezTo>
                      <a:pt x="266" y="168"/>
                      <a:pt x="267" y="168"/>
                      <a:pt x="268" y="168"/>
                    </a:cubicBezTo>
                    <a:cubicBezTo>
                      <a:pt x="268" y="167"/>
                      <a:pt x="268" y="166"/>
                      <a:pt x="269" y="165"/>
                    </a:cubicBezTo>
                    <a:cubicBezTo>
                      <a:pt x="269" y="165"/>
                      <a:pt x="273" y="165"/>
                      <a:pt x="269" y="163"/>
                    </a:cubicBezTo>
                    <a:close/>
                    <a:moveTo>
                      <a:pt x="354" y="162"/>
                    </a:move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53" y="162"/>
                      <a:pt x="353" y="164"/>
                      <a:pt x="354" y="164"/>
                    </a:cubicBezTo>
                    <a:cubicBezTo>
                      <a:pt x="354" y="164"/>
                      <a:pt x="354" y="165"/>
                      <a:pt x="354" y="165"/>
                    </a:cubicBezTo>
                    <a:cubicBezTo>
                      <a:pt x="354" y="165"/>
                      <a:pt x="355" y="165"/>
                      <a:pt x="356" y="165"/>
                    </a:cubicBezTo>
                    <a:cubicBezTo>
                      <a:pt x="356" y="165"/>
                      <a:pt x="357" y="164"/>
                      <a:pt x="357" y="164"/>
                    </a:cubicBezTo>
                    <a:cubicBezTo>
                      <a:pt x="357" y="164"/>
                      <a:pt x="357" y="161"/>
                      <a:pt x="357" y="163"/>
                    </a:cubicBezTo>
                    <a:cubicBezTo>
                      <a:pt x="356" y="163"/>
                      <a:pt x="355" y="163"/>
                      <a:pt x="355" y="163"/>
                    </a:cubicBezTo>
                    <a:cubicBezTo>
                      <a:pt x="354" y="162"/>
                      <a:pt x="354" y="162"/>
                      <a:pt x="354" y="162"/>
                    </a:cubicBezTo>
                    <a:close/>
                    <a:moveTo>
                      <a:pt x="292" y="162"/>
                    </a:moveTo>
                    <a:cubicBezTo>
                      <a:pt x="292" y="163"/>
                      <a:pt x="292" y="163"/>
                      <a:pt x="292" y="163"/>
                    </a:cubicBezTo>
                    <a:cubicBezTo>
                      <a:pt x="293" y="163"/>
                      <a:pt x="294" y="163"/>
                      <a:pt x="293" y="163"/>
                    </a:cubicBezTo>
                    <a:cubicBezTo>
                      <a:pt x="294" y="164"/>
                      <a:pt x="293" y="162"/>
                      <a:pt x="292" y="162"/>
                    </a:cubicBezTo>
                    <a:close/>
                    <a:moveTo>
                      <a:pt x="322" y="148"/>
                    </a:moveTo>
                    <a:cubicBezTo>
                      <a:pt x="322" y="148"/>
                      <a:pt x="323" y="149"/>
                      <a:pt x="323" y="149"/>
                    </a:cubicBezTo>
                    <a:cubicBezTo>
                      <a:pt x="324" y="149"/>
                      <a:pt x="325" y="148"/>
                      <a:pt x="325" y="148"/>
                    </a:cubicBezTo>
                    <a:cubicBezTo>
                      <a:pt x="326" y="149"/>
                      <a:pt x="326" y="149"/>
                      <a:pt x="326" y="149"/>
                    </a:cubicBezTo>
                    <a:cubicBezTo>
                      <a:pt x="327" y="151"/>
                      <a:pt x="327" y="152"/>
                      <a:pt x="327" y="155"/>
                    </a:cubicBezTo>
                    <a:cubicBezTo>
                      <a:pt x="327" y="154"/>
                      <a:pt x="326" y="155"/>
                      <a:pt x="326" y="155"/>
                    </a:cubicBezTo>
                    <a:cubicBezTo>
                      <a:pt x="326" y="154"/>
                      <a:pt x="326" y="154"/>
                      <a:pt x="326" y="154"/>
                    </a:cubicBezTo>
                    <a:cubicBezTo>
                      <a:pt x="325" y="153"/>
                      <a:pt x="325" y="154"/>
                      <a:pt x="324" y="155"/>
                    </a:cubicBezTo>
                    <a:cubicBezTo>
                      <a:pt x="324" y="155"/>
                      <a:pt x="322" y="154"/>
                      <a:pt x="322" y="154"/>
                    </a:cubicBezTo>
                    <a:cubicBezTo>
                      <a:pt x="321" y="153"/>
                      <a:pt x="321" y="153"/>
                      <a:pt x="321" y="153"/>
                    </a:cubicBezTo>
                    <a:cubicBezTo>
                      <a:pt x="322" y="153"/>
                      <a:pt x="322" y="153"/>
                      <a:pt x="323" y="152"/>
                    </a:cubicBezTo>
                    <a:cubicBezTo>
                      <a:pt x="322" y="151"/>
                      <a:pt x="321" y="148"/>
                      <a:pt x="322" y="149"/>
                    </a:cubicBezTo>
                    <a:cubicBezTo>
                      <a:pt x="321" y="148"/>
                      <a:pt x="321" y="148"/>
                      <a:pt x="322" y="148"/>
                    </a:cubicBezTo>
                    <a:close/>
                    <a:moveTo>
                      <a:pt x="256" y="146"/>
                    </a:moveTo>
                    <a:cubicBezTo>
                      <a:pt x="256" y="149"/>
                      <a:pt x="255" y="153"/>
                      <a:pt x="256" y="156"/>
                    </a:cubicBezTo>
                    <a:cubicBezTo>
                      <a:pt x="255" y="157"/>
                      <a:pt x="253" y="158"/>
                      <a:pt x="252" y="158"/>
                    </a:cubicBezTo>
                    <a:cubicBezTo>
                      <a:pt x="252" y="158"/>
                      <a:pt x="251" y="160"/>
                      <a:pt x="252" y="161"/>
                    </a:cubicBezTo>
                    <a:cubicBezTo>
                      <a:pt x="253" y="161"/>
                      <a:pt x="254" y="160"/>
                      <a:pt x="256" y="160"/>
                    </a:cubicBezTo>
                    <a:cubicBezTo>
                      <a:pt x="257" y="160"/>
                      <a:pt x="256" y="161"/>
                      <a:pt x="256" y="161"/>
                    </a:cubicBezTo>
                    <a:cubicBezTo>
                      <a:pt x="256" y="162"/>
                      <a:pt x="256" y="162"/>
                      <a:pt x="256" y="163"/>
                    </a:cubicBezTo>
                    <a:cubicBezTo>
                      <a:pt x="258" y="163"/>
                      <a:pt x="258" y="163"/>
                      <a:pt x="260" y="163"/>
                    </a:cubicBezTo>
                    <a:cubicBezTo>
                      <a:pt x="260" y="162"/>
                      <a:pt x="260" y="162"/>
                      <a:pt x="260" y="162"/>
                    </a:cubicBezTo>
                    <a:cubicBezTo>
                      <a:pt x="260" y="161"/>
                      <a:pt x="261" y="161"/>
                      <a:pt x="261" y="161"/>
                    </a:cubicBezTo>
                    <a:cubicBezTo>
                      <a:pt x="262" y="159"/>
                      <a:pt x="261" y="158"/>
                      <a:pt x="261" y="156"/>
                    </a:cubicBezTo>
                    <a:cubicBezTo>
                      <a:pt x="261" y="156"/>
                      <a:pt x="263" y="155"/>
                      <a:pt x="263" y="155"/>
                    </a:cubicBezTo>
                    <a:cubicBezTo>
                      <a:pt x="263" y="155"/>
                      <a:pt x="264" y="155"/>
                      <a:pt x="265" y="155"/>
                    </a:cubicBezTo>
                    <a:cubicBezTo>
                      <a:pt x="264" y="154"/>
                      <a:pt x="265" y="155"/>
                      <a:pt x="266" y="155"/>
                    </a:cubicBezTo>
                    <a:cubicBezTo>
                      <a:pt x="266" y="156"/>
                      <a:pt x="266" y="155"/>
                      <a:pt x="266" y="156"/>
                    </a:cubicBezTo>
                    <a:cubicBezTo>
                      <a:pt x="266" y="156"/>
                      <a:pt x="266" y="157"/>
                      <a:pt x="266" y="157"/>
                    </a:cubicBezTo>
                    <a:cubicBezTo>
                      <a:pt x="266" y="157"/>
                      <a:pt x="265" y="158"/>
                      <a:pt x="265" y="158"/>
                    </a:cubicBezTo>
                    <a:cubicBezTo>
                      <a:pt x="265" y="158"/>
                      <a:pt x="265" y="159"/>
                      <a:pt x="265" y="159"/>
                    </a:cubicBezTo>
                    <a:cubicBezTo>
                      <a:pt x="265" y="159"/>
                      <a:pt x="266" y="159"/>
                      <a:pt x="266" y="159"/>
                    </a:cubicBezTo>
                    <a:cubicBezTo>
                      <a:pt x="267" y="159"/>
                      <a:pt x="267" y="160"/>
                      <a:pt x="267" y="160"/>
                    </a:cubicBezTo>
                    <a:cubicBezTo>
                      <a:pt x="270" y="160"/>
                      <a:pt x="271" y="160"/>
                      <a:pt x="273" y="161"/>
                    </a:cubicBezTo>
                    <a:cubicBezTo>
                      <a:pt x="273" y="161"/>
                      <a:pt x="274" y="160"/>
                      <a:pt x="274" y="160"/>
                    </a:cubicBezTo>
                    <a:cubicBezTo>
                      <a:pt x="274" y="160"/>
                      <a:pt x="274" y="158"/>
                      <a:pt x="274" y="158"/>
                    </a:cubicBezTo>
                    <a:cubicBezTo>
                      <a:pt x="275" y="159"/>
                      <a:pt x="275" y="157"/>
                      <a:pt x="275" y="157"/>
                    </a:cubicBezTo>
                    <a:cubicBezTo>
                      <a:pt x="274" y="157"/>
                      <a:pt x="273" y="157"/>
                      <a:pt x="273" y="157"/>
                    </a:cubicBezTo>
                    <a:cubicBezTo>
                      <a:pt x="272" y="157"/>
                      <a:pt x="271" y="157"/>
                      <a:pt x="271" y="157"/>
                    </a:cubicBezTo>
                    <a:cubicBezTo>
                      <a:pt x="271" y="157"/>
                      <a:pt x="270" y="158"/>
                      <a:pt x="270" y="158"/>
                    </a:cubicBezTo>
                    <a:cubicBezTo>
                      <a:pt x="269" y="156"/>
                      <a:pt x="270" y="155"/>
                      <a:pt x="269" y="154"/>
                    </a:cubicBezTo>
                    <a:cubicBezTo>
                      <a:pt x="268" y="154"/>
                      <a:pt x="268" y="154"/>
                      <a:pt x="268" y="154"/>
                    </a:cubicBezTo>
                    <a:cubicBezTo>
                      <a:pt x="268" y="153"/>
                      <a:pt x="268" y="153"/>
                      <a:pt x="268" y="153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4" y="150"/>
                      <a:pt x="265" y="150"/>
                      <a:pt x="264" y="149"/>
                    </a:cubicBezTo>
                    <a:cubicBezTo>
                      <a:pt x="263" y="149"/>
                      <a:pt x="262" y="149"/>
                      <a:pt x="261" y="149"/>
                    </a:cubicBezTo>
                    <a:cubicBezTo>
                      <a:pt x="260" y="148"/>
                      <a:pt x="260" y="148"/>
                      <a:pt x="260" y="148"/>
                    </a:cubicBezTo>
                    <a:cubicBezTo>
                      <a:pt x="259" y="148"/>
                      <a:pt x="260" y="149"/>
                      <a:pt x="259" y="150"/>
                    </a:cubicBezTo>
                    <a:cubicBezTo>
                      <a:pt x="258" y="149"/>
                      <a:pt x="258" y="149"/>
                      <a:pt x="257" y="149"/>
                    </a:cubicBezTo>
                    <a:cubicBezTo>
                      <a:pt x="257" y="148"/>
                      <a:pt x="257" y="148"/>
                      <a:pt x="257" y="148"/>
                    </a:cubicBezTo>
                    <a:cubicBezTo>
                      <a:pt x="258" y="147"/>
                      <a:pt x="260" y="147"/>
                      <a:pt x="257" y="146"/>
                    </a:cubicBezTo>
                    <a:lnTo>
                      <a:pt x="256" y="146"/>
                    </a:lnTo>
                    <a:close/>
                    <a:moveTo>
                      <a:pt x="325" y="132"/>
                    </a:moveTo>
                    <a:cubicBezTo>
                      <a:pt x="325" y="133"/>
                      <a:pt x="327" y="135"/>
                      <a:pt x="327" y="135"/>
                    </a:cubicBezTo>
                    <a:cubicBezTo>
                      <a:pt x="328" y="136"/>
                      <a:pt x="329" y="135"/>
                      <a:pt x="330" y="135"/>
                    </a:cubicBezTo>
                    <a:cubicBezTo>
                      <a:pt x="330" y="136"/>
                      <a:pt x="330" y="136"/>
                      <a:pt x="330" y="136"/>
                    </a:cubicBezTo>
                    <a:cubicBezTo>
                      <a:pt x="331" y="136"/>
                      <a:pt x="332" y="136"/>
                      <a:pt x="333" y="137"/>
                    </a:cubicBezTo>
                    <a:cubicBezTo>
                      <a:pt x="333" y="137"/>
                      <a:pt x="333" y="137"/>
                      <a:pt x="333" y="138"/>
                    </a:cubicBezTo>
                    <a:cubicBezTo>
                      <a:pt x="333" y="138"/>
                      <a:pt x="334" y="138"/>
                      <a:pt x="334" y="138"/>
                    </a:cubicBezTo>
                    <a:cubicBezTo>
                      <a:pt x="334" y="138"/>
                      <a:pt x="335" y="139"/>
                      <a:pt x="335" y="139"/>
                    </a:cubicBezTo>
                    <a:cubicBezTo>
                      <a:pt x="334" y="139"/>
                      <a:pt x="335" y="139"/>
                      <a:pt x="335" y="140"/>
                    </a:cubicBezTo>
                    <a:cubicBezTo>
                      <a:pt x="334" y="140"/>
                      <a:pt x="333" y="140"/>
                      <a:pt x="332" y="140"/>
                    </a:cubicBezTo>
                    <a:cubicBezTo>
                      <a:pt x="332" y="140"/>
                      <a:pt x="332" y="139"/>
                      <a:pt x="332" y="139"/>
                    </a:cubicBezTo>
                    <a:cubicBezTo>
                      <a:pt x="332" y="139"/>
                      <a:pt x="331" y="140"/>
                      <a:pt x="331" y="140"/>
                    </a:cubicBezTo>
                    <a:cubicBezTo>
                      <a:pt x="331" y="140"/>
                      <a:pt x="330" y="140"/>
                      <a:pt x="330" y="140"/>
                    </a:cubicBezTo>
                    <a:cubicBezTo>
                      <a:pt x="330" y="140"/>
                      <a:pt x="328" y="140"/>
                      <a:pt x="329" y="140"/>
                    </a:cubicBezTo>
                    <a:cubicBezTo>
                      <a:pt x="328" y="140"/>
                      <a:pt x="328" y="141"/>
                      <a:pt x="328" y="141"/>
                    </a:cubicBezTo>
                    <a:cubicBezTo>
                      <a:pt x="327" y="141"/>
                      <a:pt x="327" y="142"/>
                      <a:pt x="327" y="142"/>
                    </a:cubicBezTo>
                    <a:cubicBezTo>
                      <a:pt x="326" y="142"/>
                      <a:pt x="326" y="142"/>
                      <a:pt x="325" y="141"/>
                    </a:cubicBezTo>
                    <a:cubicBezTo>
                      <a:pt x="324" y="140"/>
                      <a:pt x="326" y="141"/>
                      <a:pt x="325" y="139"/>
                    </a:cubicBezTo>
                    <a:cubicBezTo>
                      <a:pt x="325" y="139"/>
                      <a:pt x="324" y="138"/>
                      <a:pt x="324" y="138"/>
                    </a:cubicBezTo>
                    <a:cubicBezTo>
                      <a:pt x="323" y="137"/>
                      <a:pt x="323" y="136"/>
                      <a:pt x="323" y="136"/>
                    </a:cubicBezTo>
                    <a:cubicBezTo>
                      <a:pt x="324" y="137"/>
                      <a:pt x="324" y="133"/>
                      <a:pt x="324" y="133"/>
                    </a:cubicBezTo>
                    <a:lnTo>
                      <a:pt x="325" y="132"/>
                    </a:lnTo>
                    <a:close/>
                    <a:moveTo>
                      <a:pt x="251" y="130"/>
                    </a:moveTo>
                    <a:cubicBezTo>
                      <a:pt x="251" y="131"/>
                      <a:pt x="251" y="131"/>
                      <a:pt x="251" y="131"/>
                    </a:cubicBezTo>
                    <a:cubicBezTo>
                      <a:pt x="251" y="131"/>
                      <a:pt x="252" y="131"/>
                      <a:pt x="252" y="131"/>
                    </a:cubicBezTo>
                    <a:cubicBezTo>
                      <a:pt x="252" y="131"/>
                      <a:pt x="253" y="130"/>
                      <a:pt x="251" y="130"/>
                    </a:cubicBezTo>
                    <a:close/>
                    <a:moveTo>
                      <a:pt x="309" y="126"/>
                    </a:moveTo>
                    <a:cubicBezTo>
                      <a:pt x="309" y="126"/>
                      <a:pt x="308" y="127"/>
                      <a:pt x="308" y="128"/>
                    </a:cubicBezTo>
                    <a:cubicBezTo>
                      <a:pt x="308" y="128"/>
                      <a:pt x="310" y="128"/>
                      <a:pt x="310" y="128"/>
                    </a:cubicBezTo>
                    <a:cubicBezTo>
                      <a:pt x="311" y="128"/>
                      <a:pt x="311" y="128"/>
                      <a:pt x="311" y="128"/>
                    </a:cubicBezTo>
                    <a:cubicBezTo>
                      <a:pt x="311" y="127"/>
                      <a:pt x="311" y="126"/>
                      <a:pt x="311" y="126"/>
                    </a:cubicBezTo>
                    <a:cubicBezTo>
                      <a:pt x="310" y="126"/>
                      <a:pt x="310" y="126"/>
                      <a:pt x="309" y="126"/>
                    </a:cubicBezTo>
                    <a:close/>
                    <a:moveTo>
                      <a:pt x="302" y="124"/>
                    </a:moveTo>
                    <a:cubicBezTo>
                      <a:pt x="301" y="125"/>
                      <a:pt x="298" y="126"/>
                      <a:pt x="299" y="129"/>
                    </a:cubicBezTo>
                    <a:cubicBezTo>
                      <a:pt x="300" y="129"/>
                      <a:pt x="300" y="129"/>
                      <a:pt x="300" y="129"/>
                    </a:cubicBezTo>
                    <a:cubicBezTo>
                      <a:pt x="300" y="129"/>
                      <a:pt x="300" y="130"/>
                      <a:pt x="300" y="130"/>
                    </a:cubicBezTo>
                    <a:cubicBezTo>
                      <a:pt x="300" y="131"/>
                      <a:pt x="301" y="131"/>
                      <a:pt x="301" y="131"/>
                    </a:cubicBezTo>
                    <a:cubicBezTo>
                      <a:pt x="302" y="131"/>
                      <a:pt x="303" y="130"/>
                      <a:pt x="304" y="130"/>
                    </a:cubicBezTo>
                    <a:cubicBezTo>
                      <a:pt x="304" y="129"/>
                      <a:pt x="304" y="129"/>
                      <a:pt x="304" y="128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305" y="127"/>
                      <a:pt x="305" y="126"/>
                      <a:pt x="305" y="126"/>
                    </a:cubicBezTo>
                    <a:cubicBezTo>
                      <a:pt x="304" y="126"/>
                      <a:pt x="304" y="126"/>
                      <a:pt x="304" y="126"/>
                    </a:cubicBezTo>
                    <a:cubicBezTo>
                      <a:pt x="303" y="125"/>
                      <a:pt x="303" y="125"/>
                      <a:pt x="303" y="124"/>
                    </a:cubicBezTo>
                    <a:cubicBezTo>
                      <a:pt x="302" y="124"/>
                      <a:pt x="302" y="125"/>
                      <a:pt x="302" y="124"/>
                    </a:cubicBezTo>
                    <a:close/>
                    <a:moveTo>
                      <a:pt x="310" y="122"/>
                    </a:moveTo>
                    <a:cubicBezTo>
                      <a:pt x="310" y="123"/>
                      <a:pt x="310" y="123"/>
                      <a:pt x="310" y="124"/>
                    </a:cubicBezTo>
                    <a:cubicBezTo>
                      <a:pt x="311" y="124"/>
                      <a:pt x="310" y="124"/>
                      <a:pt x="310" y="124"/>
                    </a:cubicBezTo>
                    <a:cubicBezTo>
                      <a:pt x="310" y="124"/>
                      <a:pt x="311" y="124"/>
                      <a:pt x="311" y="124"/>
                    </a:cubicBezTo>
                    <a:cubicBezTo>
                      <a:pt x="311" y="124"/>
                      <a:pt x="311" y="123"/>
                      <a:pt x="311" y="123"/>
                    </a:cubicBezTo>
                    <a:cubicBezTo>
                      <a:pt x="311" y="123"/>
                      <a:pt x="310" y="122"/>
                      <a:pt x="310" y="122"/>
                    </a:cubicBezTo>
                    <a:close/>
                    <a:moveTo>
                      <a:pt x="285" y="121"/>
                    </a:moveTo>
                    <a:cubicBezTo>
                      <a:pt x="285" y="121"/>
                      <a:pt x="285" y="122"/>
                      <a:pt x="285" y="122"/>
                    </a:cubicBezTo>
                    <a:cubicBezTo>
                      <a:pt x="285" y="122"/>
                      <a:pt x="286" y="122"/>
                      <a:pt x="286" y="122"/>
                    </a:cubicBezTo>
                    <a:cubicBezTo>
                      <a:pt x="286" y="122"/>
                      <a:pt x="288" y="122"/>
                      <a:pt x="287" y="122"/>
                    </a:cubicBezTo>
                    <a:cubicBezTo>
                      <a:pt x="288" y="123"/>
                      <a:pt x="288" y="121"/>
                      <a:pt x="288" y="121"/>
                    </a:cubicBezTo>
                    <a:cubicBezTo>
                      <a:pt x="287" y="121"/>
                      <a:pt x="286" y="121"/>
                      <a:pt x="285" y="121"/>
                    </a:cubicBezTo>
                    <a:close/>
                    <a:moveTo>
                      <a:pt x="288" y="116"/>
                    </a:moveTo>
                    <a:cubicBezTo>
                      <a:pt x="288" y="116"/>
                      <a:pt x="288" y="117"/>
                      <a:pt x="289" y="117"/>
                    </a:cubicBezTo>
                    <a:cubicBezTo>
                      <a:pt x="289" y="117"/>
                      <a:pt x="289" y="116"/>
                      <a:pt x="289" y="116"/>
                    </a:cubicBezTo>
                    <a:lnTo>
                      <a:pt x="288" y="116"/>
                    </a:lnTo>
                    <a:close/>
                    <a:moveTo>
                      <a:pt x="300" y="115"/>
                    </a:moveTo>
                    <a:cubicBezTo>
                      <a:pt x="301" y="115"/>
                      <a:pt x="300" y="116"/>
                      <a:pt x="300" y="116"/>
                    </a:cubicBezTo>
                    <a:cubicBezTo>
                      <a:pt x="300" y="116"/>
                      <a:pt x="300" y="116"/>
                      <a:pt x="300" y="116"/>
                    </a:cubicBezTo>
                    <a:cubicBezTo>
                      <a:pt x="300" y="116"/>
                      <a:pt x="301" y="116"/>
                      <a:pt x="301" y="116"/>
                    </a:cubicBezTo>
                    <a:cubicBezTo>
                      <a:pt x="302" y="115"/>
                      <a:pt x="302" y="115"/>
                      <a:pt x="302" y="115"/>
                    </a:cubicBezTo>
                    <a:cubicBezTo>
                      <a:pt x="301" y="115"/>
                      <a:pt x="301" y="115"/>
                      <a:pt x="300" y="115"/>
                    </a:cubicBezTo>
                    <a:close/>
                    <a:moveTo>
                      <a:pt x="290" y="114"/>
                    </a:moveTo>
                    <a:cubicBezTo>
                      <a:pt x="290" y="114"/>
                      <a:pt x="290" y="115"/>
                      <a:pt x="290" y="115"/>
                    </a:cubicBezTo>
                    <a:cubicBezTo>
                      <a:pt x="292" y="115"/>
                      <a:pt x="292" y="115"/>
                      <a:pt x="292" y="115"/>
                    </a:cubicBezTo>
                    <a:cubicBezTo>
                      <a:pt x="292" y="115"/>
                      <a:pt x="291" y="114"/>
                      <a:pt x="292" y="114"/>
                    </a:cubicBezTo>
                    <a:cubicBezTo>
                      <a:pt x="291" y="114"/>
                      <a:pt x="291" y="114"/>
                      <a:pt x="290" y="114"/>
                    </a:cubicBezTo>
                    <a:close/>
                    <a:moveTo>
                      <a:pt x="287" y="112"/>
                    </a:moveTo>
                    <a:cubicBezTo>
                      <a:pt x="287" y="112"/>
                      <a:pt x="286" y="113"/>
                      <a:pt x="285" y="113"/>
                    </a:cubicBezTo>
                    <a:cubicBezTo>
                      <a:pt x="284" y="113"/>
                      <a:pt x="283" y="113"/>
                      <a:pt x="282" y="113"/>
                    </a:cubicBezTo>
                    <a:cubicBezTo>
                      <a:pt x="282" y="114"/>
                      <a:pt x="281" y="114"/>
                      <a:pt x="282" y="114"/>
                    </a:cubicBezTo>
                    <a:cubicBezTo>
                      <a:pt x="282" y="114"/>
                      <a:pt x="282" y="115"/>
                      <a:pt x="282" y="115"/>
                    </a:cubicBezTo>
                    <a:cubicBezTo>
                      <a:pt x="282" y="115"/>
                      <a:pt x="283" y="115"/>
                      <a:pt x="283" y="115"/>
                    </a:cubicBezTo>
                    <a:cubicBezTo>
                      <a:pt x="283" y="114"/>
                      <a:pt x="284" y="114"/>
                      <a:pt x="284" y="114"/>
                    </a:cubicBezTo>
                    <a:cubicBezTo>
                      <a:pt x="284" y="114"/>
                      <a:pt x="284" y="115"/>
                      <a:pt x="285" y="115"/>
                    </a:cubicBezTo>
                    <a:cubicBezTo>
                      <a:pt x="285" y="115"/>
                      <a:pt x="285" y="115"/>
                      <a:pt x="285" y="115"/>
                    </a:cubicBezTo>
                    <a:cubicBezTo>
                      <a:pt x="286" y="115"/>
                      <a:pt x="292" y="111"/>
                      <a:pt x="287" y="112"/>
                    </a:cubicBezTo>
                    <a:close/>
                    <a:moveTo>
                      <a:pt x="330" y="112"/>
                    </a:moveTo>
                    <a:cubicBezTo>
                      <a:pt x="333" y="112"/>
                      <a:pt x="332" y="112"/>
                      <a:pt x="333" y="113"/>
                    </a:cubicBezTo>
                    <a:cubicBezTo>
                      <a:pt x="333" y="113"/>
                      <a:pt x="328" y="112"/>
                      <a:pt x="330" y="112"/>
                    </a:cubicBezTo>
                    <a:close/>
                    <a:moveTo>
                      <a:pt x="251" y="110"/>
                    </a:moveTo>
                    <a:cubicBezTo>
                      <a:pt x="252" y="114"/>
                      <a:pt x="251" y="114"/>
                      <a:pt x="255" y="114"/>
                    </a:cubicBezTo>
                    <a:cubicBezTo>
                      <a:pt x="254" y="113"/>
                      <a:pt x="252" y="112"/>
                      <a:pt x="251" y="110"/>
                    </a:cubicBezTo>
                    <a:close/>
                    <a:moveTo>
                      <a:pt x="330" y="109"/>
                    </a:moveTo>
                    <a:cubicBezTo>
                      <a:pt x="330" y="109"/>
                      <a:pt x="330" y="110"/>
                      <a:pt x="330" y="110"/>
                    </a:cubicBezTo>
                    <a:cubicBezTo>
                      <a:pt x="328" y="111"/>
                      <a:pt x="329" y="109"/>
                      <a:pt x="330" y="109"/>
                    </a:cubicBezTo>
                    <a:close/>
                    <a:moveTo>
                      <a:pt x="326" y="106"/>
                    </a:moveTo>
                    <a:cubicBezTo>
                      <a:pt x="328" y="106"/>
                      <a:pt x="326" y="107"/>
                      <a:pt x="326" y="107"/>
                    </a:cubicBezTo>
                    <a:cubicBezTo>
                      <a:pt x="326" y="107"/>
                      <a:pt x="326" y="107"/>
                      <a:pt x="325" y="107"/>
                    </a:cubicBezTo>
                    <a:cubicBezTo>
                      <a:pt x="325" y="107"/>
                      <a:pt x="325" y="106"/>
                      <a:pt x="326" y="106"/>
                    </a:cubicBezTo>
                    <a:close/>
                    <a:moveTo>
                      <a:pt x="320" y="104"/>
                    </a:moveTo>
                    <a:cubicBezTo>
                      <a:pt x="320" y="104"/>
                      <a:pt x="320" y="105"/>
                      <a:pt x="320" y="105"/>
                    </a:cubicBezTo>
                    <a:cubicBezTo>
                      <a:pt x="319" y="105"/>
                      <a:pt x="319" y="104"/>
                      <a:pt x="320" y="104"/>
                    </a:cubicBezTo>
                    <a:close/>
                    <a:moveTo>
                      <a:pt x="205" y="83"/>
                    </a:moveTo>
                    <a:cubicBezTo>
                      <a:pt x="205" y="85"/>
                      <a:pt x="205" y="85"/>
                      <a:pt x="205" y="85"/>
                    </a:cubicBezTo>
                    <a:cubicBezTo>
                      <a:pt x="205" y="85"/>
                      <a:pt x="206" y="85"/>
                      <a:pt x="206" y="85"/>
                    </a:cubicBezTo>
                    <a:cubicBezTo>
                      <a:pt x="206" y="83"/>
                      <a:pt x="206" y="83"/>
                      <a:pt x="206" y="83"/>
                    </a:cubicBezTo>
                    <a:cubicBezTo>
                      <a:pt x="206" y="83"/>
                      <a:pt x="205" y="84"/>
                      <a:pt x="205" y="83"/>
                    </a:cubicBezTo>
                    <a:close/>
                    <a:moveTo>
                      <a:pt x="291" y="78"/>
                    </a:moveTo>
                    <a:cubicBezTo>
                      <a:pt x="290" y="78"/>
                      <a:pt x="288" y="79"/>
                      <a:pt x="287" y="80"/>
                    </a:cubicBezTo>
                    <a:cubicBezTo>
                      <a:pt x="287" y="80"/>
                      <a:pt x="287" y="80"/>
                      <a:pt x="287" y="80"/>
                    </a:cubicBezTo>
                    <a:cubicBezTo>
                      <a:pt x="285" y="80"/>
                      <a:pt x="285" y="79"/>
                      <a:pt x="284" y="79"/>
                    </a:cubicBezTo>
                    <a:cubicBezTo>
                      <a:pt x="282" y="79"/>
                      <a:pt x="282" y="79"/>
                      <a:pt x="281" y="80"/>
                    </a:cubicBezTo>
                    <a:cubicBezTo>
                      <a:pt x="280" y="80"/>
                      <a:pt x="280" y="80"/>
                      <a:pt x="279" y="80"/>
                    </a:cubicBezTo>
                    <a:cubicBezTo>
                      <a:pt x="277" y="81"/>
                      <a:pt x="277" y="84"/>
                      <a:pt x="276" y="86"/>
                    </a:cubicBezTo>
                    <a:cubicBezTo>
                      <a:pt x="276" y="85"/>
                      <a:pt x="276" y="89"/>
                      <a:pt x="278" y="90"/>
                    </a:cubicBezTo>
                    <a:cubicBezTo>
                      <a:pt x="280" y="90"/>
                      <a:pt x="281" y="89"/>
                      <a:pt x="282" y="89"/>
                    </a:cubicBezTo>
                    <a:cubicBezTo>
                      <a:pt x="283" y="88"/>
                      <a:pt x="285" y="89"/>
                      <a:pt x="286" y="89"/>
                    </a:cubicBezTo>
                    <a:cubicBezTo>
                      <a:pt x="288" y="89"/>
                      <a:pt x="289" y="87"/>
                      <a:pt x="290" y="87"/>
                    </a:cubicBezTo>
                    <a:cubicBezTo>
                      <a:pt x="291" y="86"/>
                      <a:pt x="292" y="87"/>
                      <a:pt x="292" y="87"/>
                    </a:cubicBezTo>
                    <a:cubicBezTo>
                      <a:pt x="292" y="87"/>
                      <a:pt x="293" y="86"/>
                      <a:pt x="293" y="86"/>
                    </a:cubicBezTo>
                    <a:cubicBezTo>
                      <a:pt x="294" y="86"/>
                      <a:pt x="294" y="86"/>
                      <a:pt x="295" y="86"/>
                    </a:cubicBezTo>
                    <a:cubicBezTo>
                      <a:pt x="296" y="86"/>
                      <a:pt x="296" y="85"/>
                      <a:pt x="297" y="85"/>
                    </a:cubicBezTo>
                    <a:cubicBezTo>
                      <a:pt x="296" y="85"/>
                      <a:pt x="297" y="84"/>
                      <a:pt x="297" y="84"/>
                    </a:cubicBezTo>
                    <a:cubicBezTo>
                      <a:pt x="296" y="84"/>
                      <a:pt x="296" y="84"/>
                      <a:pt x="296" y="84"/>
                    </a:cubicBezTo>
                    <a:cubicBezTo>
                      <a:pt x="295" y="83"/>
                      <a:pt x="295" y="81"/>
                      <a:pt x="294" y="81"/>
                    </a:cubicBezTo>
                    <a:cubicBezTo>
                      <a:pt x="294" y="80"/>
                      <a:pt x="294" y="80"/>
                      <a:pt x="294" y="79"/>
                    </a:cubicBezTo>
                    <a:cubicBezTo>
                      <a:pt x="293" y="79"/>
                      <a:pt x="293" y="79"/>
                      <a:pt x="292" y="79"/>
                    </a:cubicBezTo>
                    <a:cubicBezTo>
                      <a:pt x="292" y="79"/>
                      <a:pt x="292" y="78"/>
                      <a:pt x="291" y="78"/>
                    </a:cubicBezTo>
                    <a:close/>
                    <a:moveTo>
                      <a:pt x="210" y="75"/>
                    </a:moveTo>
                    <a:cubicBezTo>
                      <a:pt x="210" y="75"/>
                      <a:pt x="210" y="76"/>
                      <a:pt x="211" y="76"/>
                    </a:cubicBezTo>
                    <a:cubicBezTo>
                      <a:pt x="212" y="76"/>
                      <a:pt x="211" y="75"/>
                      <a:pt x="210" y="75"/>
                    </a:cubicBezTo>
                    <a:close/>
                    <a:moveTo>
                      <a:pt x="202" y="74"/>
                    </a:moveTo>
                    <a:cubicBezTo>
                      <a:pt x="201" y="74"/>
                      <a:pt x="201" y="75"/>
                      <a:pt x="202" y="75"/>
                    </a:cubicBezTo>
                    <a:cubicBezTo>
                      <a:pt x="202" y="75"/>
                      <a:pt x="203" y="73"/>
                      <a:pt x="202" y="74"/>
                    </a:cubicBezTo>
                    <a:close/>
                    <a:moveTo>
                      <a:pt x="212" y="65"/>
                    </a:moveTo>
                    <a:cubicBezTo>
                      <a:pt x="211" y="66"/>
                      <a:pt x="211" y="68"/>
                      <a:pt x="210" y="68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8" y="69"/>
                      <a:pt x="209" y="69"/>
                      <a:pt x="209" y="70"/>
                    </a:cubicBezTo>
                    <a:cubicBezTo>
                      <a:pt x="208" y="70"/>
                      <a:pt x="208" y="71"/>
                      <a:pt x="207" y="71"/>
                    </a:cubicBezTo>
                    <a:cubicBezTo>
                      <a:pt x="207" y="71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09" y="72"/>
                      <a:pt x="210" y="72"/>
                      <a:pt x="210" y="72"/>
                    </a:cubicBezTo>
                    <a:cubicBezTo>
                      <a:pt x="210" y="72"/>
                      <a:pt x="210" y="73"/>
                      <a:pt x="211" y="73"/>
                    </a:cubicBezTo>
                    <a:cubicBezTo>
                      <a:pt x="211" y="73"/>
                      <a:pt x="214" y="74"/>
                      <a:pt x="215" y="74"/>
                    </a:cubicBezTo>
                    <a:cubicBezTo>
                      <a:pt x="215" y="74"/>
                      <a:pt x="214" y="73"/>
                      <a:pt x="216" y="74"/>
                    </a:cubicBezTo>
                    <a:cubicBezTo>
                      <a:pt x="216" y="74"/>
                      <a:pt x="216" y="75"/>
                      <a:pt x="217" y="75"/>
                    </a:cubicBezTo>
                    <a:cubicBezTo>
                      <a:pt x="217" y="75"/>
                      <a:pt x="218" y="74"/>
                      <a:pt x="218" y="75"/>
                    </a:cubicBezTo>
                    <a:cubicBezTo>
                      <a:pt x="219" y="73"/>
                      <a:pt x="220" y="70"/>
                      <a:pt x="219" y="68"/>
                    </a:cubicBezTo>
                    <a:cubicBezTo>
                      <a:pt x="219" y="67"/>
                      <a:pt x="218" y="67"/>
                      <a:pt x="217" y="67"/>
                    </a:cubicBezTo>
                    <a:cubicBezTo>
                      <a:pt x="217" y="66"/>
                      <a:pt x="217" y="66"/>
                      <a:pt x="217" y="66"/>
                    </a:cubicBezTo>
                    <a:cubicBezTo>
                      <a:pt x="216" y="65"/>
                      <a:pt x="213" y="65"/>
                      <a:pt x="212" y="65"/>
                    </a:cubicBezTo>
                    <a:close/>
                    <a:moveTo>
                      <a:pt x="209" y="64"/>
                    </a:moveTo>
                    <a:cubicBezTo>
                      <a:pt x="209" y="64"/>
                      <a:pt x="209" y="65"/>
                      <a:pt x="209" y="65"/>
                    </a:cubicBezTo>
                    <a:cubicBezTo>
                      <a:pt x="208" y="66"/>
                      <a:pt x="207" y="66"/>
                      <a:pt x="206" y="66"/>
                    </a:cubicBezTo>
                    <a:cubicBezTo>
                      <a:pt x="206" y="67"/>
                      <a:pt x="205" y="67"/>
                      <a:pt x="206" y="67"/>
                    </a:cubicBezTo>
                    <a:cubicBezTo>
                      <a:pt x="206" y="67"/>
                      <a:pt x="207" y="67"/>
                      <a:pt x="207" y="67"/>
                    </a:cubicBezTo>
                    <a:cubicBezTo>
                      <a:pt x="207" y="67"/>
                      <a:pt x="208" y="66"/>
                      <a:pt x="208" y="66"/>
                    </a:cubicBezTo>
                    <a:cubicBezTo>
                      <a:pt x="208" y="66"/>
                      <a:pt x="209" y="66"/>
                      <a:pt x="210" y="66"/>
                    </a:cubicBezTo>
                    <a:cubicBezTo>
                      <a:pt x="209" y="66"/>
                      <a:pt x="211" y="64"/>
                      <a:pt x="209" y="64"/>
                    </a:cubicBezTo>
                    <a:close/>
                    <a:moveTo>
                      <a:pt x="206" y="64"/>
                    </a:moveTo>
                    <a:cubicBezTo>
                      <a:pt x="207" y="64"/>
                      <a:pt x="207" y="64"/>
                      <a:pt x="207" y="64"/>
                    </a:cubicBezTo>
                    <a:cubicBezTo>
                      <a:pt x="207" y="64"/>
                      <a:pt x="207" y="64"/>
                      <a:pt x="206" y="64"/>
                    </a:cubicBezTo>
                    <a:close/>
                    <a:moveTo>
                      <a:pt x="205" y="64"/>
                    </a:moveTo>
                    <a:cubicBezTo>
                      <a:pt x="205" y="64"/>
                      <a:pt x="205" y="65"/>
                      <a:pt x="205" y="65"/>
                    </a:cubicBezTo>
                    <a:cubicBezTo>
                      <a:pt x="206" y="65"/>
                      <a:pt x="205" y="64"/>
                      <a:pt x="205" y="64"/>
                    </a:cubicBezTo>
                    <a:close/>
                    <a:moveTo>
                      <a:pt x="214" y="63"/>
                    </a:moveTo>
                    <a:cubicBezTo>
                      <a:pt x="213" y="63"/>
                      <a:pt x="214" y="64"/>
                      <a:pt x="215" y="64"/>
                    </a:cubicBezTo>
                    <a:cubicBezTo>
                      <a:pt x="215" y="64"/>
                      <a:pt x="215" y="63"/>
                      <a:pt x="214" y="63"/>
                    </a:cubicBezTo>
                    <a:close/>
                    <a:moveTo>
                      <a:pt x="285" y="61"/>
                    </a:moveTo>
                    <a:cubicBezTo>
                      <a:pt x="285" y="61"/>
                      <a:pt x="284" y="62"/>
                      <a:pt x="284" y="62"/>
                    </a:cubicBezTo>
                    <a:cubicBezTo>
                      <a:pt x="283" y="62"/>
                      <a:pt x="283" y="62"/>
                      <a:pt x="282" y="62"/>
                    </a:cubicBezTo>
                    <a:cubicBezTo>
                      <a:pt x="283" y="63"/>
                      <a:pt x="282" y="63"/>
                      <a:pt x="282" y="63"/>
                    </a:cubicBezTo>
                    <a:cubicBezTo>
                      <a:pt x="282" y="64"/>
                      <a:pt x="282" y="64"/>
                      <a:pt x="282" y="64"/>
                    </a:cubicBezTo>
                    <a:cubicBezTo>
                      <a:pt x="283" y="63"/>
                      <a:pt x="283" y="63"/>
                      <a:pt x="284" y="63"/>
                    </a:cubicBezTo>
                    <a:cubicBezTo>
                      <a:pt x="284" y="63"/>
                      <a:pt x="284" y="64"/>
                      <a:pt x="285" y="64"/>
                    </a:cubicBezTo>
                    <a:cubicBezTo>
                      <a:pt x="285" y="64"/>
                      <a:pt x="285" y="63"/>
                      <a:pt x="285" y="63"/>
                    </a:cubicBezTo>
                    <a:cubicBezTo>
                      <a:pt x="285" y="63"/>
                      <a:pt x="288" y="61"/>
                      <a:pt x="285" y="61"/>
                    </a:cubicBezTo>
                    <a:close/>
                    <a:moveTo>
                      <a:pt x="235" y="55"/>
                    </a:moveTo>
                    <a:cubicBezTo>
                      <a:pt x="234" y="55"/>
                      <a:pt x="234" y="55"/>
                      <a:pt x="233" y="55"/>
                    </a:cubicBezTo>
                    <a:cubicBezTo>
                      <a:pt x="233" y="56"/>
                      <a:pt x="233" y="56"/>
                      <a:pt x="233" y="56"/>
                    </a:cubicBezTo>
                    <a:cubicBezTo>
                      <a:pt x="234" y="57"/>
                      <a:pt x="234" y="57"/>
                      <a:pt x="236" y="58"/>
                    </a:cubicBezTo>
                    <a:cubicBezTo>
                      <a:pt x="236" y="58"/>
                      <a:pt x="236" y="57"/>
                      <a:pt x="236" y="57"/>
                    </a:cubicBezTo>
                    <a:cubicBezTo>
                      <a:pt x="236" y="57"/>
                      <a:pt x="236" y="55"/>
                      <a:pt x="236" y="55"/>
                    </a:cubicBezTo>
                    <a:cubicBezTo>
                      <a:pt x="236" y="55"/>
                      <a:pt x="235" y="55"/>
                      <a:pt x="235" y="55"/>
                    </a:cubicBezTo>
                    <a:close/>
                    <a:moveTo>
                      <a:pt x="210" y="53"/>
                    </a:moveTo>
                    <a:cubicBezTo>
                      <a:pt x="209" y="54"/>
                      <a:pt x="209" y="55"/>
                      <a:pt x="208" y="55"/>
                    </a:cubicBezTo>
                    <a:cubicBezTo>
                      <a:pt x="208" y="55"/>
                      <a:pt x="208" y="56"/>
                      <a:pt x="207" y="56"/>
                    </a:cubicBezTo>
                    <a:cubicBezTo>
                      <a:pt x="208" y="57"/>
                      <a:pt x="209" y="57"/>
                      <a:pt x="210" y="57"/>
                    </a:cubicBezTo>
                    <a:cubicBezTo>
                      <a:pt x="210" y="58"/>
                      <a:pt x="210" y="59"/>
                      <a:pt x="211" y="59"/>
                    </a:cubicBezTo>
                    <a:cubicBezTo>
                      <a:pt x="212" y="60"/>
                      <a:pt x="213" y="60"/>
                      <a:pt x="215" y="60"/>
                    </a:cubicBezTo>
                    <a:cubicBezTo>
                      <a:pt x="216" y="60"/>
                      <a:pt x="218" y="61"/>
                      <a:pt x="218" y="61"/>
                    </a:cubicBezTo>
                    <a:cubicBezTo>
                      <a:pt x="219" y="61"/>
                      <a:pt x="219" y="61"/>
                      <a:pt x="219" y="61"/>
                    </a:cubicBezTo>
                    <a:cubicBezTo>
                      <a:pt x="220" y="61"/>
                      <a:pt x="219" y="60"/>
                      <a:pt x="222" y="60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3" y="61"/>
                      <a:pt x="227" y="62"/>
                      <a:pt x="227" y="63"/>
                    </a:cubicBezTo>
                    <a:cubicBezTo>
                      <a:pt x="227" y="63"/>
                      <a:pt x="227" y="63"/>
                      <a:pt x="227" y="64"/>
                    </a:cubicBezTo>
                    <a:cubicBezTo>
                      <a:pt x="227" y="64"/>
                      <a:pt x="228" y="64"/>
                      <a:pt x="229" y="64"/>
                    </a:cubicBezTo>
                    <a:cubicBezTo>
                      <a:pt x="230" y="66"/>
                      <a:pt x="228" y="67"/>
                      <a:pt x="228" y="68"/>
                    </a:cubicBezTo>
                    <a:cubicBezTo>
                      <a:pt x="228" y="69"/>
                      <a:pt x="228" y="69"/>
                      <a:pt x="228" y="69"/>
                    </a:cubicBezTo>
                    <a:cubicBezTo>
                      <a:pt x="228" y="70"/>
                      <a:pt x="228" y="71"/>
                      <a:pt x="228" y="71"/>
                    </a:cubicBezTo>
                    <a:cubicBezTo>
                      <a:pt x="227" y="72"/>
                      <a:pt x="228" y="73"/>
                      <a:pt x="228" y="73"/>
                    </a:cubicBezTo>
                    <a:cubicBezTo>
                      <a:pt x="228" y="73"/>
                      <a:pt x="228" y="74"/>
                      <a:pt x="228" y="74"/>
                    </a:cubicBezTo>
                    <a:cubicBezTo>
                      <a:pt x="228" y="74"/>
                      <a:pt x="229" y="76"/>
                      <a:pt x="229" y="76"/>
                    </a:cubicBezTo>
                    <a:cubicBezTo>
                      <a:pt x="229" y="76"/>
                      <a:pt x="230" y="76"/>
                      <a:pt x="231" y="76"/>
                    </a:cubicBezTo>
                    <a:cubicBezTo>
                      <a:pt x="231" y="75"/>
                      <a:pt x="231" y="75"/>
                      <a:pt x="231" y="75"/>
                    </a:cubicBezTo>
                    <a:cubicBezTo>
                      <a:pt x="233" y="74"/>
                      <a:pt x="233" y="76"/>
                      <a:pt x="233" y="76"/>
                    </a:cubicBezTo>
                    <a:cubicBezTo>
                      <a:pt x="233" y="76"/>
                      <a:pt x="233" y="76"/>
                      <a:pt x="233" y="76"/>
                    </a:cubicBezTo>
                    <a:cubicBezTo>
                      <a:pt x="233" y="76"/>
                      <a:pt x="239" y="75"/>
                      <a:pt x="239" y="75"/>
                    </a:cubicBezTo>
                    <a:cubicBezTo>
                      <a:pt x="240" y="75"/>
                      <a:pt x="239" y="74"/>
                      <a:pt x="240" y="73"/>
                    </a:cubicBezTo>
                    <a:cubicBezTo>
                      <a:pt x="241" y="72"/>
                      <a:pt x="241" y="72"/>
                      <a:pt x="241" y="72"/>
                    </a:cubicBezTo>
                    <a:cubicBezTo>
                      <a:pt x="241" y="73"/>
                      <a:pt x="242" y="75"/>
                      <a:pt x="242" y="75"/>
                    </a:cubicBezTo>
                    <a:cubicBezTo>
                      <a:pt x="243" y="76"/>
                      <a:pt x="244" y="76"/>
                      <a:pt x="245" y="76"/>
                    </a:cubicBezTo>
                    <a:cubicBezTo>
                      <a:pt x="245" y="76"/>
                      <a:pt x="246" y="75"/>
                      <a:pt x="247" y="75"/>
                    </a:cubicBezTo>
                    <a:cubicBezTo>
                      <a:pt x="247" y="75"/>
                      <a:pt x="248" y="76"/>
                      <a:pt x="249" y="75"/>
                    </a:cubicBezTo>
                    <a:cubicBezTo>
                      <a:pt x="250" y="74"/>
                      <a:pt x="250" y="74"/>
                      <a:pt x="250" y="74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2" y="74"/>
                      <a:pt x="252" y="75"/>
                      <a:pt x="252" y="75"/>
                    </a:cubicBezTo>
                    <a:cubicBezTo>
                      <a:pt x="253" y="75"/>
                      <a:pt x="255" y="75"/>
                      <a:pt x="255" y="75"/>
                    </a:cubicBezTo>
                    <a:cubicBezTo>
                      <a:pt x="256" y="74"/>
                      <a:pt x="256" y="74"/>
                      <a:pt x="256" y="74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8" y="75"/>
                      <a:pt x="259" y="75"/>
                      <a:pt x="260" y="75"/>
                    </a:cubicBezTo>
                    <a:cubicBezTo>
                      <a:pt x="262" y="75"/>
                      <a:pt x="264" y="75"/>
                      <a:pt x="266" y="75"/>
                    </a:cubicBezTo>
                    <a:cubicBezTo>
                      <a:pt x="266" y="74"/>
                      <a:pt x="266" y="75"/>
                      <a:pt x="267" y="75"/>
                    </a:cubicBezTo>
                    <a:cubicBezTo>
                      <a:pt x="267" y="74"/>
                      <a:pt x="267" y="73"/>
                      <a:pt x="266" y="73"/>
                    </a:cubicBezTo>
                    <a:cubicBezTo>
                      <a:pt x="266" y="73"/>
                      <a:pt x="267" y="73"/>
                      <a:pt x="267" y="73"/>
                    </a:cubicBezTo>
                    <a:cubicBezTo>
                      <a:pt x="267" y="73"/>
                      <a:pt x="268" y="74"/>
                      <a:pt x="268" y="74"/>
                    </a:cubicBezTo>
                    <a:cubicBezTo>
                      <a:pt x="268" y="74"/>
                      <a:pt x="269" y="75"/>
                      <a:pt x="269" y="75"/>
                    </a:cubicBezTo>
                    <a:cubicBezTo>
                      <a:pt x="270" y="75"/>
                      <a:pt x="270" y="74"/>
                      <a:pt x="270" y="75"/>
                    </a:cubicBezTo>
                    <a:cubicBezTo>
                      <a:pt x="271" y="74"/>
                      <a:pt x="270" y="74"/>
                      <a:pt x="271" y="74"/>
                    </a:cubicBezTo>
                    <a:cubicBezTo>
                      <a:pt x="271" y="74"/>
                      <a:pt x="271" y="75"/>
                      <a:pt x="272" y="75"/>
                    </a:cubicBezTo>
                    <a:cubicBezTo>
                      <a:pt x="272" y="75"/>
                      <a:pt x="279" y="75"/>
                      <a:pt x="280" y="74"/>
                    </a:cubicBezTo>
                    <a:cubicBezTo>
                      <a:pt x="280" y="74"/>
                      <a:pt x="281" y="73"/>
                      <a:pt x="281" y="73"/>
                    </a:cubicBezTo>
                    <a:cubicBezTo>
                      <a:pt x="281" y="75"/>
                      <a:pt x="281" y="72"/>
                      <a:pt x="281" y="71"/>
                    </a:cubicBezTo>
                    <a:cubicBezTo>
                      <a:pt x="281" y="71"/>
                      <a:pt x="281" y="72"/>
                      <a:pt x="281" y="72"/>
                    </a:cubicBezTo>
                    <a:cubicBezTo>
                      <a:pt x="282" y="71"/>
                      <a:pt x="283" y="71"/>
                      <a:pt x="284" y="70"/>
                    </a:cubicBezTo>
                    <a:cubicBezTo>
                      <a:pt x="285" y="69"/>
                      <a:pt x="284" y="68"/>
                      <a:pt x="284" y="67"/>
                    </a:cubicBezTo>
                    <a:cubicBezTo>
                      <a:pt x="283" y="67"/>
                      <a:pt x="283" y="67"/>
                      <a:pt x="282" y="67"/>
                    </a:cubicBezTo>
                    <a:cubicBezTo>
                      <a:pt x="281" y="66"/>
                      <a:pt x="279" y="65"/>
                      <a:pt x="278" y="65"/>
                    </a:cubicBezTo>
                    <a:cubicBezTo>
                      <a:pt x="277" y="65"/>
                      <a:pt x="276" y="66"/>
                      <a:pt x="275" y="66"/>
                    </a:cubicBezTo>
                    <a:cubicBezTo>
                      <a:pt x="274" y="65"/>
                      <a:pt x="274" y="65"/>
                      <a:pt x="274" y="65"/>
                    </a:cubicBezTo>
                    <a:cubicBezTo>
                      <a:pt x="274" y="64"/>
                      <a:pt x="274" y="64"/>
                      <a:pt x="274" y="64"/>
                    </a:cubicBezTo>
                    <a:cubicBezTo>
                      <a:pt x="273" y="63"/>
                      <a:pt x="269" y="63"/>
                      <a:pt x="268" y="63"/>
                    </a:cubicBezTo>
                    <a:cubicBezTo>
                      <a:pt x="268" y="63"/>
                      <a:pt x="268" y="64"/>
                      <a:pt x="267" y="64"/>
                    </a:cubicBezTo>
                    <a:cubicBezTo>
                      <a:pt x="266" y="64"/>
                      <a:pt x="266" y="63"/>
                      <a:pt x="263" y="63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2" y="64"/>
                      <a:pt x="261" y="63"/>
                      <a:pt x="261" y="64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59" y="65"/>
                      <a:pt x="257" y="64"/>
                      <a:pt x="256" y="65"/>
                    </a:cubicBezTo>
                    <a:cubicBezTo>
                      <a:pt x="255" y="65"/>
                      <a:pt x="255" y="65"/>
                      <a:pt x="254" y="65"/>
                    </a:cubicBezTo>
                    <a:cubicBezTo>
                      <a:pt x="254" y="65"/>
                      <a:pt x="254" y="66"/>
                      <a:pt x="254" y="66"/>
                    </a:cubicBezTo>
                    <a:cubicBezTo>
                      <a:pt x="253" y="66"/>
                      <a:pt x="249" y="65"/>
                      <a:pt x="248" y="65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247" y="66"/>
                      <a:pt x="247" y="65"/>
                      <a:pt x="246" y="66"/>
                    </a:cubicBezTo>
                    <a:cubicBezTo>
                      <a:pt x="245" y="66"/>
                      <a:pt x="245" y="66"/>
                      <a:pt x="244" y="66"/>
                    </a:cubicBezTo>
                    <a:cubicBezTo>
                      <a:pt x="244" y="66"/>
                      <a:pt x="244" y="66"/>
                      <a:pt x="244" y="66"/>
                    </a:cubicBezTo>
                    <a:cubicBezTo>
                      <a:pt x="243" y="65"/>
                      <a:pt x="242" y="65"/>
                      <a:pt x="240" y="64"/>
                    </a:cubicBezTo>
                    <a:cubicBezTo>
                      <a:pt x="240" y="65"/>
                      <a:pt x="240" y="65"/>
                      <a:pt x="239" y="65"/>
                    </a:cubicBezTo>
                    <a:cubicBezTo>
                      <a:pt x="239" y="65"/>
                      <a:pt x="239" y="64"/>
                      <a:pt x="239" y="63"/>
                    </a:cubicBezTo>
                    <a:cubicBezTo>
                      <a:pt x="238" y="63"/>
                      <a:pt x="237" y="62"/>
                      <a:pt x="235" y="63"/>
                    </a:cubicBezTo>
                    <a:cubicBezTo>
                      <a:pt x="235" y="63"/>
                      <a:pt x="235" y="64"/>
                      <a:pt x="235" y="64"/>
                    </a:cubicBezTo>
                    <a:cubicBezTo>
                      <a:pt x="233" y="65"/>
                      <a:pt x="234" y="63"/>
                      <a:pt x="235" y="63"/>
                    </a:cubicBezTo>
                    <a:cubicBezTo>
                      <a:pt x="234" y="63"/>
                      <a:pt x="233" y="63"/>
                      <a:pt x="233" y="62"/>
                    </a:cubicBezTo>
                    <a:cubicBezTo>
                      <a:pt x="233" y="61"/>
                      <a:pt x="233" y="61"/>
                      <a:pt x="233" y="61"/>
                    </a:cubicBezTo>
                    <a:cubicBezTo>
                      <a:pt x="235" y="62"/>
                      <a:pt x="236" y="62"/>
                      <a:pt x="238" y="61"/>
                    </a:cubicBezTo>
                    <a:cubicBezTo>
                      <a:pt x="238" y="61"/>
                      <a:pt x="238" y="60"/>
                      <a:pt x="238" y="60"/>
                    </a:cubicBezTo>
                    <a:cubicBezTo>
                      <a:pt x="237" y="60"/>
                      <a:pt x="236" y="60"/>
                      <a:pt x="235" y="59"/>
                    </a:cubicBezTo>
                    <a:cubicBezTo>
                      <a:pt x="234" y="59"/>
                      <a:pt x="234" y="58"/>
                      <a:pt x="234" y="58"/>
                    </a:cubicBezTo>
                    <a:cubicBezTo>
                      <a:pt x="233" y="58"/>
                      <a:pt x="232" y="58"/>
                      <a:pt x="231" y="58"/>
                    </a:cubicBezTo>
                    <a:cubicBezTo>
                      <a:pt x="231" y="58"/>
                      <a:pt x="231" y="57"/>
                      <a:pt x="230" y="56"/>
                    </a:cubicBezTo>
                    <a:cubicBezTo>
                      <a:pt x="229" y="57"/>
                      <a:pt x="223" y="58"/>
                      <a:pt x="222" y="57"/>
                    </a:cubicBezTo>
                    <a:cubicBezTo>
                      <a:pt x="222" y="57"/>
                      <a:pt x="222" y="56"/>
                      <a:pt x="222" y="56"/>
                    </a:cubicBezTo>
                    <a:cubicBezTo>
                      <a:pt x="222" y="56"/>
                      <a:pt x="220" y="55"/>
                      <a:pt x="220" y="55"/>
                    </a:cubicBezTo>
                    <a:cubicBezTo>
                      <a:pt x="219" y="54"/>
                      <a:pt x="218" y="55"/>
                      <a:pt x="217" y="55"/>
                    </a:cubicBezTo>
                    <a:cubicBezTo>
                      <a:pt x="216" y="55"/>
                      <a:pt x="214" y="55"/>
                      <a:pt x="213" y="54"/>
                    </a:cubicBezTo>
                    <a:cubicBezTo>
                      <a:pt x="213" y="54"/>
                      <a:pt x="213" y="54"/>
                      <a:pt x="213" y="54"/>
                    </a:cubicBezTo>
                    <a:cubicBezTo>
                      <a:pt x="213" y="54"/>
                      <a:pt x="212" y="54"/>
                      <a:pt x="212" y="54"/>
                    </a:cubicBezTo>
                    <a:cubicBezTo>
                      <a:pt x="212" y="54"/>
                      <a:pt x="210" y="54"/>
                      <a:pt x="210" y="53"/>
                    </a:cubicBezTo>
                    <a:close/>
                    <a:moveTo>
                      <a:pt x="277" y="49"/>
                    </a:moveTo>
                    <a:cubicBezTo>
                      <a:pt x="278" y="49"/>
                      <a:pt x="278" y="50"/>
                      <a:pt x="278" y="50"/>
                    </a:cubicBezTo>
                    <a:cubicBezTo>
                      <a:pt x="278" y="50"/>
                      <a:pt x="278" y="50"/>
                      <a:pt x="279" y="51"/>
                    </a:cubicBezTo>
                    <a:cubicBezTo>
                      <a:pt x="277" y="50"/>
                      <a:pt x="276" y="51"/>
                      <a:pt x="275" y="51"/>
                    </a:cubicBezTo>
                    <a:cubicBezTo>
                      <a:pt x="275" y="50"/>
                      <a:pt x="274" y="50"/>
                      <a:pt x="274" y="50"/>
                    </a:cubicBezTo>
                    <a:cubicBezTo>
                      <a:pt x="275" y="50"/>
                      <a:pt x="277" y="49"/>
                      <a:pt x="277" y="49"/>
                    </a:cubicBezTo>
                    <a:close/>
                    <a:moveTo>
                      <a:pt x="218" y="48"/>
                    </a:moveTo>
                    <a:cubicBezTo>
                      <a:pt x="218" y="48"/>
                      <a:pt x="218" y="48"/>
                      <a:pt x="218" y="48"/>
                    </a:cubicBezTo>
                    <a:cubicBezTo>
                      <a:pt x="217" y="49"/>
                      <a:pt x="215" y="49"/>
                      <a:pt x="215" y="49"/>
                    </a:cubicBezTo>
                    <a:cubicBezTo>
                      <a:pt x="215" y="49"/>
                      <a:pt x="215" y="49"/>
                      <a:pt x="215" y="49"/>
                    </a:cubicBezTo>
                    <a:cubicBezTo>
                      <a:pt x="213" y="49"/>
                      <a:pt x="212" y="49"/>
                      <a:pt x="210" y="49"/>
                    </a:cubicBezTo>
                    <a:cubicBezTo>
                      <a:pt x="211" y="49"/>
                      <a:pt x="209" y="50"/>
                      <a:pt x="209" y="50"/>
                    </a:cubicBezTo>
                    <a:cubicBezTo>
                      <a:pt x="209" y="50"/>
                      <a:pt x="209" y="51"/>
                      <a:pt x="209" y="51"/>
                    </a:cubicBezTo>
                    <a:cubicBezTo>
                      <a:pt x="214" y="50"/>
                      <a:pt x="219" y="53"/>
                      <a:pt x="223" y="51"/>
                    </a:cubicBezTo>
                    <a:cubicBezTo>
                      <a:pt x="224" y="51"/>
                      <a:pt x="224" y="51"/>
                      <a:pt x="224" y="51"/>
                    </a:cubicBezTo>
                    <a:cubicBezTo>
                      <a:pt x="225" y="49"/>
                      <a:pt x="225" y="49"/>
                      <a:pt x="225" y="49"/>
                    </a:cubicBezTo>
                    <a:cubicBezTo>
                      <a:pt x="227" y="49"/>
                      <a:pt x="223" y="48"/>
                      <a:pt x="223" y="48"/>
                    </a:cubicBezTo>
                    <a:cubicBezTo>
                      <a:pt x="223" y="48"/>
                      <a:pt x="223" y="48"/>
                      <a:pt x="223" y="48"/>
                    </a:cubicBezTo>
                    <a:cubicBezTo>
                      <a:pt x="221" y="48"/>
                      <a:pt x="221" y="49"/>
                      <a:pt x="219" y="48"/>
                    </a:cubicBezTo>
                    <a:cubicBezTo>
                      <a:pt x="219" y="48"/>
                      <a:pt x="219" y="48"/>
                      <a:pt x="218" y="48"/>
                    </a:cubicBezTo>
                    <a:close/>
                    <a:moveTo>
                      <a:pt x="234" y="46"/>
                    </a:moveTo>
                    <a:cubicBezTo>
                      <a:pt x="234" y="47"/>
                      <a:pt x="234" y="47"/>
                      <a:pt x="234" y="47"/>
                    </a:cubicBezTo>
                    <a:cubicBezTo>
                      <a:pt x="234" y="48"/>
                      <a:pt x="233" y="48"/>
                      <a:pt x="233" y="48"/>
                    </a:cubicBezTo>
                    <a:cubicBezTo>
                      <a:pt x="233" y="49"/>
                      <a:pt x="233" y="50"/>
                      <a:pt x="233" y="49"/>
                    </a:cubicBezTo>
                    <a:cubicBezTo>
                      <a:pt x="233" y="50"/>
                      <a:pt x="233" y="51"/>
                      <a:pt x="233" y="52"/>
                    </a:cubicBezTo>
                    <a:cubicBezTo>
                      <a:pt x="234" y="52"/>
                      <a:pt x="234" y="51"/>
                      <a:pt x="234" y="51"/>
                    </a:cubicBezTo>
                    <a:cubicBezTo>
                      <a:pt x="234" y="51"/>
                      <a:pt x="235" y="51"/>
                      <a:pt x="236" y="51"/>
                    </a:cubicBezTo>
                    <a:cubicBezTo>
                      <a:pt x="236" y="50"/>
                      <a:pt x="237" y="49"/>
                      <a:pt x="237" y="48"/>
                    </a:cubicBezTo>
                    <a:cubicBezTo>
                      <a:pt x="236" y="47"/>
                      <a:pt x="235" y="47"/>
                      <a:pt x="234" y="46"/>
                    </a:cubicBezTo>
                    <a:close/>
                    <a:moveTo>
                      <a:pt x="270" y="45"/>
                    </a:moveTo>
                    <a:cubicBezTo>
                      <a:pt x="271" y="45"/>
                      <a:pt x="270" y="46"/>
                      <a:pt x="270" y="46"/>
                    </a:cubicBezTo>
                    <a:cubicBezTo>
                      <a:pt x="269" y="46"/>
                      <a:pt x="270" y="45"/>
                      <a:pt x="270" y="45"/>
                    </a:cubicBezTo>
                    <a:close/>
                    <a:moveTo>
                      <a:pt x="200" y="38"/>
                    </a:moveTo>
                    <a:cubicBezTo>
                      <a:pt x="198" y="42"/>
                      <a:pt x="198" y="44"/>
                      <a:pt x="204" y="44"/>
                    </a:cubicBezTo>
                    <a:cubicBezTo>
                      <a:pt x="204" y="44"/>
                      <a:pt x="204" y="45"/>
                      <a:pt x="204" y="45"/>
                    </a:cubicBezTo>
                    <a:cubicBezTo>
                      <a:pt x="204" y="45"/>
                      <a:pt x="203" y="45"/>
                      <a:pt x="203" y="45"/>
                    </a:cubicBezTo>
                    <a:cubicBezTo>
                      <a:pt x="202" y="45"/>
                      <a:pt x="202" y="46"/>
                      <a:pt x="203" y="46"/>
                    </a:cubicBezTo>
                    <a:cubicBezTo>
                      <a:pt x="203" y="46"/>
                      <a:pt x="203" y="47"/>
                      <a:pt x="204" y="47"/>
                    </a:cubicBezTo>
                    <a:cubicBezTo>
                      <a:pt x="204" y="48"/>
                      <a:pt x="205" y="48"/>
                      <a:pt x="206" y="49"/>
                    </a:cubicBezTo>
                    <a:cubicBezTo>
                      <a:pt x="206" y="49"/>
                      <a:pt x="205" y="49"/>
                      <a:pt x="206" y="50"/>
                    </a:cubicBezTo>
                    <a:cubicBezTo>
                      <a:pt x="206" y="49"/>
                      <a:pt x="207" y="50"/>
                      <a:pt x="207" y="50"/>
                    </a:cubicBezTo>
                    <a:cubicBezTo>
                      <a:pt x="208" y="49"/>
                      <a:pt x="208" y="48"/>
                      <a:pt x="208" y="48"/>
                    </a:cubicBezTo>
                    <a:cubicBezTo>
                      <a:pt x="209" y="48"/>
                      <a:pt x="213" y="48"/>
                      <a:pt x="214" y="48"/>
                    </a:cubicBezTo>
                    <a:cubicBezTo>
                      <a:pt x="214" y="47"/>
                      <a:pt x="214" y="47"/>
                      <a:pt x="214" y="46"/>
                    </a:cubicBezTo>
                    <a:cubicBezTo>
                      <a:pt x="214" y="46"/>
                      <a:pt x="213" y="46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3"/>
                      <a:pt x="213" y="43"/>
                    </a:cubicBezTo>
                    <a:cubicBezTo>
                      <a:pt x="213" y="43"/>
                      <a:pt x="212" y="43"/>
                      <a:pt x="212" y="43"/>
                    </a:cubicBezTo>
                    <a:cubicBezTo>
                      <a:pt x="212" y="43"/>
                      <a:pt x="211" y="42"/>
                      <a:pt x="211" y="42"/>
                    </a:cubicBezTo>
                    <a:cubicBezTo>
                      <a:pt x="210" y="42"/>
                      <a:pt x="210" y="43"/>
                      <a:pt x="209" y="43"/>
                    </a:cubicBezTo>
                    <a:cubicBezTo>
                      <a:pt x="209" y="42"/>
                      <a:pt x="209" y="42"/>
                      <a:pt x="209" y="42"/>
                    </a:cubicBezTo>
                    <a:cubicBezTo>
                      <a:pt x="209" y="42"/>
                      <a:pt x="208" y="41"/>
                      <a:pt x="208" y="41"/>
                    </a:cubicBezTo>
                    <a:cubicBezTo>
                      <a:pt x="206" y="40"/>
                      <a:pt x="205" y="41"/>
                      <a:pt x="203" y="40"/>
                    </a:cubicBezTo>
                    <a:cubicBezTo>
                      <a:pt x="202" y="40"/>
                      <a:pt x="201" y="39"/>
                      <a:pt x="200" y="38"/>
                    </a:cubicBezTo>
                    <a:close/>
                    <a:moveTo>
                      <a:pt x="193" y="27"/>
                    </a:moveTo>
                    <a:cubicBezTo>
                      <a:pt x="193" y="29"/>
                      <a:pt x="193" y="30"/>
                      <a:pt x="193" y="31"/>
                    </a:cubicBezTo>
                    <a:cubicBezTo>
                      <a:pt x="194" y="31"/>
                      <a:pt x="195" y="31"/>
                      <a:pt x="195" y="31"/>
                    </a:cubicBezTo>
                    <a:cubicBezTo>
                      <a:pt x="195" y="31"/>
                      <a:pt x="195" y="32"/>
                      <a:pt x="196" y="33"/>
                    </a:cubicBezTo>
                    <a:cubicBezTo>
                      <a:pt x="196" y="33"/>
                      <a:pt x="196" y="32"/>
                      <a:pt x="197" y="33"/>
                    </a:cubicBezTo>
                    <a:cubicBezTo>
                      <a:pt x="196" y="32"/>
                      <a:pt x="197" y="31"/>
                      <a:pt x="196" y="30"/>
                    </a:cubicBezTo>
                    <a:cubicBezTo>
                      <a:pt x="196" y="30"/>
                      <a:pt x="195" y="30"/>
                      <a:pt x="194" y="29"/>
                    </a:cubicBezTo>
                    <a:cubicBezTo>
                      <a:pt x="194" y="29"/>
                      <a:pt x="195" y="28"/>
                      <a:pt x="194" y="27"/>
                    </a:cubicBezTo>
                    <a:cubicBezTo>
                      <a:pt x="194" y="27"/>
                      <a:pt x="193" y="28"/>
                      <a:pt x="193" y="27"/>
                    </a:cubicBezTo>
                    <a:close/>
                    <a:moveTo>
                      <a:pt x="306" y="19"/>
                    </a:moveTo>
                    <a:cubicBezTo>
                      <a:pt x="308" y="19"/>
                      <a:pt x="307" y="20"/>
                      <a:pt x="307" y="20"/>
                    </a:cubicBezTo>
                    <a:cubicBezTo>
                      <a:pt x="304" y="20"/>
                      <a:pt x="304" y="19"/>
                      <a:pt x="306" y="19"/>
                    </a:cubicBezTo>
                    <a:close/>
                    <a:moveTo>
                      <a:pt x="198" y="77"/>
                    </a:moveTo>
                    <a:cubicBezTo>
                      <a:pt x="198" y="77"/>
                      <a:pt x="197" y="78"/>
                      <a:pt x="197" y="79"/>
                    </a:cubicBezTo>
                    <a:cubicBezTo>
                      <a:pt x="196" y="79"/>
                      <a:pt x="190" y="80"/>
                      <a:pt x="193" y="80"/>
                    </a:cubicBezTo>
                    <a:cubicBezTo>
                      <a:pt x="193" y="80"/>
                      <a:pt x="193" y="81"/>
                      <a:pt x="193" y="81"/>
                    </a:cubicBezTo>
                    <a:cubicBezTo>
                      <a:pt x="192" y="81"/>
                      <a:pt x="191" y="81"/>
                      <a:pt x="190" y="81"/>
                    </a:cubicBezTo>
                    <a:cubicBezTo>
                      <a:pt x="189" y="80"/>
                      <a:pt x="189" y="80"/>
                      <a:pt x="188" y="79"/>
                    </a:cubicBezTo>
                    <a:cubicBezTo>
                      <a:pt x="187" y="80"/>
                      <a:pt x="184" y="82"/>
                      <a:pt x="184" y="84"/>
                    </a:cubicBezTo>
                    <a:cubicBezTo>
                      <a:pt x="184" y="84"/>
                      <a:pt x="185" y="84"/>
                      <a:pt x="185" y="85"/>
                    </a:cubicBezTo>
                    <a:cubicBezTo>
                      <a:pt x="186" y="85"/>
                      <a:pt x="187" y="85"/>
                      <a:pt x="187" y="85"/>
                    </a:cubicBezTo>
                    <a:cubicBezTo>
                      <a:pt x="188" y="85"/>
                      <a:pt x="189" y="85"/>
                      <a:pt x="190" y="86"/>
                    </a:cubicBezTo>
                    <a:cubicBezTo>
                      <a:pt x="190" y="86"/>
                      <a:pt x="190" y="87"/>
                      <a:pt x="190" y="87"/>
                    </a:cubicBezTo>
                    <a:cubicBezTo>
                      <a:pt x="189" y="87"/>
                      <a:pt x="190" y="89"/>
                      <a:pt x="190" y="89"/>
                    </a:cubicBezTo>
                    <a:cubicBezTo>
                      <a:pt x="189" y="90"/>
                      <a:pt x="184" y="89"/>
                      <a:pt x="182" y="90"/>
                    </a:cubicBezTo>
                    <a:cubicBezTo>
                      <a:pt x="182" y="89"/>
                      <a:pt x="181" y="88"/>
                      <a:pt x="180" y="87"/>
                    </a:cubicBezTo>
                    <a:cubicBezTo>
                      <a:pt x="180" y="87"/>
                      <a:pt x="179" y="87"/>
                      <a:pt x="179" y="87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8" y="87"/>
                      <a:pt x="177" y="88"/>
                      <a:pt x="178" y="89"/>
                    </a:cubicBezTo>
                    <a:cubicBezTo>
                      <a:pt x="178" y="89"/>
                      <a:pt x="178" y="89"/>
                      <a:pt x="178" y="90"/>
                    </a:cubicBezTo>
                    <a:cubicBezTo>
                      <a:pt x="178" y="90"/>
                      <a:pt x="178" y="90"/>
                      <a:pt x="178" y="91"/>
                    </a:cubicBezTo>
                    <a:cubicBezTo>
                      <a:pt x="178" y="91"/>
                      <a:pt x="179" y="92"/>
                      <a:pt x="179" y="92"/>
                    </a:cubicBezTo>
                    <a:cubicBezTo>
                      <a:pt x="179" y="92"/>
                      <a:pt x="181" y="93"/>
                      <a:pt x="181" y="93"/>
                    </a:cubicBezTo>
                    <a:cubicBezTo>
                      <a:pt x="181" y="94"/>
                      <a:pt x="182" y="93"/>
                      <a:pt x="183" y="93"/>
                    </a:cubicBezTo>
                    <a:cubicBezTo>
                      <a:pt x="183" y="93"/>
                      <a:pt x="183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3"/>
                      <a:pt x="184" y="93"/>
                    </a:cubicBezTo>
                    <a:cubicBezTo>
                      <a:pt x="185" y="93"/>
                      <a:pt x="186" y="93"/>
                      <a:pt x="186" y="93"/>
                    </a:cubicBezTo>
                    <a:cubicBezTo>
                      <a:pt x="187" y="93"/>
                      <a:pt x="187" y="94"/>
                      <a:pt x="188" y="94"/>
                    </a:cubicBezTo>
                    <a:cubicBezTo>
                      <a:pt x="188" y="95"/>
                      <a:pt x="189" y="96"/>
                      <a:pt x="189" y="96"/>
                    </a:cubicBezTo>
                    <a:cubicBezTo>
                      <a:pt x="190" y="96"/>
                      <a:pt x="190" y="96"/>
                      <a:pt x="191" y="96"/>
                    </a:cubicBezTo>
                    <a:cubicBezTo>
                      <a:pt x="191" y="96"/>
                      <a:pt x="193" y="97"/>
                      <a:pt x="193" y="98"/>
                    </a:cubicBezTo>
                    <a:cubicBezTo>
                      <a:pt x="193" y="98"/>
                      <a:pt x="193" y="99"/>
                      <a:pt x="193" y="99"/>
                    </a:cubicBezTo>
                    <a:cubicBezTo>
                      <a:pt x="193" y="100"/>
                      <a:pt x="194" y="101"/>
                      <a:pt x="194" y="101"/>
                    </a:cubicBezTo>
                    <a:cubicBezTo>
                      <a:pt x="196" y="101"/>
                      <a:pt x="196" y="102"/>
                      <a:pt x="197" y="101"/>
                    </a:cubicBezTo>
                    <a:cubicBezTo>
                      <a:pt x="198" y="101"/>
                      <a:pt x="199" y="99"/>
                      <a:pt x="200" y="99"/>
                    </a:cubicBezTo>
                    <a:cubicBezTo>
                      <a:pt x="201" y="98"/>
                      <a:pt x="201" y="99"/>
                      <a:pt x="202" y="99"/>
                    </a:cubicBezTo>
                    <a:cubicBezTo>
                      <a:pt x="202" y="98"/>
                      <a:pt x="203" y="98"/>
                      <a:pt x="203" y="98"/>
                    </a:cubicBezTo>
                    <a:cubicBezTo>
                      <a:pt x="205" y="97"/>
                      <a:pt x="206" y="97"/>
                      <a:pt x="207" y="97"/>
                    </a:cubicBezTo>
                    <a:cubicBezTo>
                      <a:pt x="207" y="95"/>
                      <a:pt x="207" y="96"/>
                      <a:pt x="207" y="95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4"/>
                      <a:pt x="209" y="92"/>
                      <a:pt x="209" y="92"/>
                    </a:cubicBezTo>
                    <a:cubicBezTo>
                      <a:pt x="208" y="91"/>
                      <a:pt x="208" y="91"/>
                      <a:pt x="208" y="91"/>
                    </a:cubicBezTo>
                    <a:cubicBezTo>
                      <a:pt x="208" y="90"/>
                      <a:pt x="208" y="90"/>
                      <a:pt x="208" y="89"/>
                    </a:cubicBezTo>
                    <a:cubicBezTo>
                      <a:pt x="208" y="89"/>
                      <a:pt x="207" y="88"/>
                      <a:pt x="207" y="88"/>
                    </a:cubicBezTo>
                    <a:cubicBezTo>
                      <a:pt x="205" y="89"/>
                      <a:pt x="206" y="89"/>
                      <a:pt x="204" y="90"/>
                    </a:cubicBezTo>
                    <a:cubicBezTo>
                      <a:pt x="203" y="89"/>
                      <a:pt x="203" y="88"/>
                      <a:pt x="203" y="86"/>
                    </a:cubicBezTo>
                    <a:cubicBezTo>
                      <a:pt x="200" y="88"/>
                      <a:pt x="201" y="88"/>
                      <a:pt x="200" y="85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1" y="84"/>
                      <a:pt x="202" y="84"/>
                      <a:pt x="204" y="84"/>
                    </a:cubicBezTo>
                    <a:cubicBezTo>
                      <a:pt x="204" y="84"/>
                      <a:pt x="204" y="82"/>
                      <a:pt x="203" y="83"/>
                    </a:cubicBezTo>
                    <a:cubicBezTo>
                      <a:pt x="203" y="82"/>
                      <a:pt x="204" y="81"/>
                      <a:pt x="204" y="81"/>
                    </a:cubicBezTo>
                    <a:cubicBezTo>
                      <a:pt x="204" y="81"/>
                      <a:pt x="203" y="81"/>
                      <a:pt x="203" y="81"/>
                    </a:cubicBezTo>
                    <a:cubicBezTo>
                      <a:pt x="202" y="81"/>
                      <a:pt x="202" y="80"/>
                      <a:pt x="202" y="80"/>
                    </a:cubicBezTo>
                    <a:cubicBezTo>
                      <a:pt x="201" y="79"/>
                      <a:pt x="199" y="80"/>
                      <a:pt x="198" y="80"/>
                    </a:cubicBezTo>
                    <a:cubicBezTo>
                      <a:pt x="197" y="81"/>
                      <a:pt x="197" y="81"/>
                      <a:pt x="197" y="81"/>
                    </a:cubicBezTo>
                    <a:cubicBezTo>
                      <a:pt x="197" y="81"/>
                      <a:pt x="196" y="80"/>
                      <a:pt x="195" y="81"/>
                    </a:cubicBezTo>
                    <a:cubicBezTo>
                      <a:pt x="196" y="80"/>
                      <a:pt x="196" y="80"/>
                      <a:pt x="197" y="80"/>
                    </a:cubicBezTo>
                    <a:cubicBezTo>
                      <a:pt x="197" y="80"/>
                      <a:pt x="198" y="79"/>
                      <a:pt x="198" y="79"/>
                    </a:cubicBezTo>
                    <a:cubicBezTo>
                      <a:pt x="199" y="79"/>
                      <a:pt x="199" y="79"/>
                      <a:pt x="200" y="79"/>
                    </a:cubicBezTo>
                    <a:cubicBezTo>
                      <a:pt x="201" y="78"/>
                      <a:pt x="201" y="76"/>
                      <a:pt x="198" y="77"/>
                    </a:cubicBezTo>
                    <a:close/>
                    <a:moveTo>
                      <a:pt x="156" y="63"/>
                    </a:moveTo>
                    <a:cubicBezTo>
                      <a:pt x="156" y="63"/>
                      <a:pt x="156" y="64"/>
                      <a:pt x="156" y="64"/>
                    </a:cubicBezTo>
                    <a:cubicBezTo>
                      <a:pt x="155" y="64"/>
                      <a:pt x="155" y="63"/>
                      <a:pt x="156" y="63"/>
                    </a:cubicBezTo>
                    <a:close/>
                    <a:moveTo>
                      <a:pt x="100" y="58"/>
                    </a:moveTo>
                    <a:cubicBezTo>
                      <a:pt x="100" y="58"/>
                      <a:pt x="99" y="59"/>
                      <a:pt x="99" y="59"/>
                    </a:cubicBezTo>
                    <a:cubicBezTo>
                      <a:pt x="99" y="58"/>
                      <a:pt x="99" y="58"/>
                      <a:pt x="100" y="58"/>
                    </a:cubicBezTo>
                    <a:close/>
                    <a:moveTo>
                      <a:pt x="178" y="57"/>
                    </a:moveTo>
                    <a:cubicBezTo>
                      <a:pt x="177" y="57"/>
                      <a:pt x="174" y="58"/>
                      <a:pt x="173" y="59"/>
                    </a:cubicBezTo>
                    <a:cubicBezTo>
                      <a:pt x="172" y="59"/>
                      <a:pt x="172" y="59"/>
                      <a:pt x="172" y="59"/>
                    </a:cubicBezTo>
                    <a:cubicBezTo>
                      <a:pt x="171" y="59"/>
                      <a:pt x="170" y="60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4" y="61"/>
                      <a:pt x="175" y="61"/>
                      <a:pt x="177" y="61"/>
                    </a:cubicBezTo>
                    <a:cubicBezTo>
                      <a:pt x="177" y="61"/>
                      <a:pt x="176" y="61"/>
                      <a:pt x="176" y="61"/>
                    </a:cubicBezTo>
                    <a:cubicBezTo>
                      <a:pt x="175" y="62"/>
                      <a:pt x="174" y="62"/>
                      <a:pt x="173" y="63"/>
                    </a:cubicBezTo>
                    <a:cubicBezTo>
                      <a:pt x="172" y="64"/>
                      <a:pt x="172" y="64"/>
                      <a:pt x="172" y="64"/>
                    </a:cubicBezTo>
                    <a:cubicBezTo>
                      <a:pt x="175" y="63"/>
                      <a:pt x="178" y="63"/>
                      <a:pt x="177" y="63"/>
                    </a:cubicBezTo>
                    <a:cubicBezTo>
                      <a:pt x="177" y="63"/>
                      <a:pt x="176" y="64"/>
                      <a:pt x="175" y="64"/>
                    </a:cubicBezTo>
                    <a:cubicBezTo>
                      <a:pt x="175" y="64"/>
                      <a:pt x="175" y="65"/>
                      <a:pt x="175" y="65"/>
                    </a:cubicBezTo>
                    <a:cubicBezTo>
                      <a:pt x="174" y="65"/>
                      <a:pt x="173" y="65"/>
                      <a:pt x="173" y="66"/>
                    </a:cubicBezTo>
                    <a:cubicBezTo>
                      <a:pt x="173" y="66"/>
                      <a:pt x="174" y="66"/>
                      <a:pt x="173" y="67"/>
                    </a:cubicBezTo>
                    <a:cubicBezTo>
                      <a:pt x="175" y="66"/>
                      <a:pt x="176" y="67"/>
                      <a:pt x="178" y="66"/>
                    </a:cubicBezTo>
                    <a:cubicBezTo>
                      <a:pt x="178" y="66"/>
                      <a:pt x="178" y="65"/>
                      <a:pt x="179" y="65"/>
                    </a:cubicBezTo>
                    <a:cubicBezTo>
                      <a:pt x="180" y="64"/>
                      <a:pt x="181" y="64"/>
                      <a:pt x="181" y="64"/>
                    </a:cubicBezTo>
                    <a:cubicBezTo>
                      <a:pt x="181" y="64"/>
                      <a:pt x="182" y="62"/>
                      <a:pt x="181" y="63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1"/>
                      <a:pt x="183" y="60"/>
                      <a:pt x="180" y="60"/>
                    </a:cubicBezTo>
                    <a:cubicBezTo>
                      <a:pt x="179" y="60"/>
                      <a:pt x="179" y="60"/>
                      <a:pt x="178" y="60"/>
                    </a:cubicBezTo>
                    <a:cubicBezTo>
                      <a:pt x="179" y="59"/>
                      <a:pt x="181" y="58"/>
                      <a:pt x="178" y="57"/>
                    </a:cubicBezTo>
                    <a:close/>
                    <a:moveTo>
                      <a:pt x="172" y="55"/>
                    </a:moveTo>
                    <a:cubicBezTo>
                      <a:pt x="172" y="56"/>
                      <a:pt x="171" y="57"/>
                      <a:pt x="171" y="58"/>
                    </a:cubicBezTo>
                    <a:cubicBezTo>
                      <a:pt x="175" y="57"/>
                      <a:pt x="179" y="56"/>
                      <a:pt x="172" y="55"/>
                    </a:cubicBezTo>
                    <a:close/>
                    <a:moveTo>
                      <a:pt x="192" y="54"/>
                    </a:moveTo>
                    <a:cubicBezTo>
                      <a:pt x="191" y="55"/>
                      <a:pt x="191" y="55"/>
                      <a:pt x="191" y="55"/>
                    </a:cubicBezTo>
                    <a:cubicBezTo>
                      <a:pt x="190" y="55"/>
                      <a:pt x="190" y="55"/>
                      <a:pt x="189" y="55"/>
                    </a:cubicBezTo>
                    <a:cubicBezTo>
                      <a:pt x="190" y="55"/>
                      <a:pt x="189" y="56"/>
                      <a:pt x="189" y="56"/>
                    </a:cubicBezTo>
                    <a:cubicBezTo>
                      <a:pt x="189" y="57"/>
                      <a:pt x="189" y="57"/>
                      <a:pt x="189" y="57"/>
                    </a:cubicBezTo>
                    <a:cubicBezTo>
                      <a:pt x="191" y="57"/>
                      <a:pt x="192" y="57"/>
                      <a:pt x="192" y="57"/>
                    </a:cubicBezTo>
                    <a:cubicBezTo>
                      <a:pt x="192" y="57"/>
                      <a:pt x="192" y="57"/>
                      <a:pt x="192" y="58"/>
                    </a:cubicBezTo>
                    <a:cubicBezTo>
                      <a:pt x="191" y="58"/>
                      <a:pt x="189" y="58"/>
                      <a:pt x="188" y="58"/>
                    </a:cubicBezTo>
                    <a:cubicBezTo>
                      <a:pt x="189" y="58"/>
                      <a:pt x="188" y="59"/>
                      <a:pt x="188" y="59"/>
                    </a:cubicBezTo>
                    <a:cubicBezTo>
                      <a:pt x="189" y="60"/>
                      <a:pt x="190" y="60"/>
                      <a:pt x="191" y="60"/>
                    </a:cubicBezTo>
                    <a:cubicBezTo>
                      <a:pt x="191" y="61"/>
                      <a:pt x="191" y="62"/>
                      <a:pt x="191" y="63"/>
                    </a:cubicBezTo>
                    <a:cubicBezTo>
                      <a:pt x="192" y="63"/>
                      <a:pt x="192" y="64"/>
                      <a:pt x="191" y="65"/>
                    </a:cubicBezTo>
                    <a:cubicBezTo>
                      <a:pt x="191" y="65"/>
                      <a:pt x="190" y="64"/>
                      <a:pt x="189" y="64"/>
                    </a:cubicBezTo>
                    <a:cubicBezTo>
                      <a:pt x="189" y="64"/>
                      <a:pt x="190" y="63"/>
                      <a:pt x="190" y="62"/>
                    </a:cubicBezTo>
                    <a:cubicBezTo>
                      <a:pt x="190" y="62"/>
                      <a:pt x="186" y="61"/>
                      <a:pt x="186" y="60"/>
                    </a:cubicBezTo>
                    <a:cubicBezTo>
                      <a:pt x="186" y="60"/>
                      <a:pt x="185" y="58"/>
                      <a:pt x="185" y="58"/>
                    </a:cubicBezTo>
                    <a:cubicBezTo>
                      <a:pt x="183" y="56"/>
                      <a:pt x="183" y="58"/>
                      <a:pt x="183" y="58"/>
                    </a:cubicBezTo>
                    <a:cubicBezTo>
                      <a:pt x="182" y="58"/>
                      <a:pt x="182" y="59"/>
                      <a:pt x="182" y="59"/>
                    </a:cubicBezTo>
                    <a:cubicBezTo>
                      <a:pt x="182" y="59"/>
                      <a:pt x="183" y="59"/>
                      <a:pt x="183" y="59"/>
                    </a:cubicBezTo>
                    <a:cubicBezTo>
                      <a:pt x="183" y="61"/>
                      <a:pt x="183" y="61"/>
                      <a:pt x="184" y="63"/>
                    </a:cubicBezTo>
                    <a:cubicBezTo>
                      <a:pt x="184" y="63"/>
                      <a:pt x="185" y="63"/>
                      <a:pt x="185" y="63"/>
                    </a:cubicBezTo>
                    <a:cubicBezTo>
                      <a:pt x="185" y="63"/>
                      <a:pt x="185" y="65"/>
                      <a:pt x="185" y="65"/>
                    </a:cubicBezTo>
                    <a:cubicBezTo>
                      <a:pt x="185" y="65"/>
                      <a:pt x="185" y="65"/>
                      <a:pt x="184" y="65"/>
                    </a:cubicBezTo>
                    <a:cubicBezTo>
                      <a:pt x="184" y="65"/>
                      <a:pt x="184" y="65"/>
                      <a:pt x="184" y="65"/>
                    </a:cubicBezTo>
                    <a:cubicBezTo>
                      <a:pt x="182" y="65"/>
                      <a:pt x="182" y="65"/>
                      <a:pt x="180" y="65"/>
                    </a:cubicBezTo>
                    <a:cubicBezTo>
                      <a:pt x="181" y="66"/>
                      <a:pt x="180" y="65"/>
                      <a:pt x="181" y="66"/>
                    </a:cubicBezTo>
                    <a:cubicBezTo>
                      <a:pt x="181" y="67"/>
                      <a:pt x="181" y="67"/>
                      <a:pt x="181" y="67"/>
                    </a:cubicBezTo>
                    <a:cubicBezTo>
                      <a:pt x="180" y="67"/>
                      <a:pt x="180" y="67"/>
                      <a:pt x="179" y="67"/>
                    </a:cubicBezTo>
                    <a:cubicBezTo>
                      <a:pt x="179" y="67"/>
                      <a:pt x="180" y="68"/>
                      <a:pt x="179" y="68"/>
                    </a:cubicBezTo>
                    <a:cubicBezTo>
                      <a:pt x="180" y="69"/>
                      <a:pt x="180" y="69"/>
                      <a:pt x="181" y="69"/>
                    </a:cubicBezTo>
                    <a:cubicBezTo>
                      <a:pt x="182" y="69"/>
                      <a:pt x="184" y="67"/>
                      <a:pt x="185" y="67"/>
                    </a:cubicBezTo>
                    <a:cubicBezTo>
                      <a:pt x="186" y="67"/>
                      <a:pt x="187" y="67"/>
                      <a:pt x="189" y="67"/>
                    </a:cubicBezTo>
                    <a:cubicBezTo>
                      <a:pt x="190" y="67"/>
                      <a:pt x="191" y="66"/>
                      <a:pt x="192" y="66"/>
                    </a:cubicBezTo>
                    <a:cubicBezTo>
                      <a:pt x="192" y="66"/>
                      <a:pt x="192" y="67"/>
                      <a:pt x="192" y="67"/>
                    </a:cubicBezTo>
                    <a:cubicBezTo>
                      <a:pt x="191" y="67"/>
                      <a:pt x="191" y="67"/>
                      <a:pt x="191" y="67"/>
                    </a:cubicBezTo>
                    <a:cubicBezTo>
                      <a:pt x="191" y="67"/>
                      <a:pt x="190" y="68"/>
                      <a:pt x="190" y="68"/>
                    </a:cubicBezTo>
                    <a:cubicBezTo>
                      <a:pt x="190" y="69"/>
                      <a:pt x="189" y="69"/>
                      <a:pt x="188" y="69"/>
                    </a:cubicBezTo>
                    <a:cubicBezTo>
                      <a:pt x="188" y="73"/>
                      <a:pt x="189" y="72"/>
                      <a:pt x="193" y="72"/>
                    </a:cubicBezTo>
                    <a:cubicBezTo>
                      <a:pt x="194" y="72"/>
                      <a:pt x="195" y="72"/>
                      <a:pt x="195" y="72"/>
                    </a:cubicBezTo>
                    <a:cubicBezTo>
                      <a:pt x="198" y="71"/>
                      <a:pt x="200" y="72"/>
                      <a:pt x="203" y="72"/>
                    </a:cubicBezTo>
                    <a:cubicBezTo>
                      <a:pt x="203" y="71"/>
                      <a:pt x="203" y="71"/>
                      <a:pt x="204" y="71"/>
                    </a:cubicBezTo>
                    <a:cubicBezTo>
                      <a:pt x="204" y="71"/>
                      <a:pt x="203" y="70"/>
                      <a:pt x="203" y="70"/>
                    </a:cubicBezTo>
                    <a:cubicBezTo>
                      <a:pt x="203" y="70"/>
                      <a:pt x="203" y="70"/>
                      <a:pt x="203" y="70"/>
                    </a:cubicBezTo>
                    <a:cubicBezTo>
                      <a:pt x="203" y="70"/>
                      <a:pt x="204" y="70"/>
                      <a:pt x="204" y="70"/>
                    </a:cubicBezTo>
                    <a:cubicBezTo>
                      <a:pt x="204" y="69"/>
                      <a:pt x="204" y="69"/>
                      <a:pt x="204" y="68"/>
                    </a:cubicBezTo>
                    <a:cubicBezTo>
                      <a:pt x="204" y="68"/>
                      <a:pt x="203" y="68"/>
                      <a:pt x="203" y="68"/>
                    </a:cubicBezTo>
                    <a:cubicBezTo>
                      <a:pt x="202" y="67"/>
                      <a:pt x="203" y="67"/>
                      <a:pt x="203" y="66"/>
                    </a:cubicBezTo>
                    <a:cubicBezTo>
                      <a:pt x="204" y="67"/>
                      <a:pt x="203" y="65"/>
                      <a:pt x="203" y="65"/>
                    </a:cubicBezTo>
                    <a:cubicBezTo>
                      <a:pt x="202" y="65"/>
                      <a:pt x="202" y="65"/>
                      <a:pt x="201" y="65"/>
                    </a:cubicBezTo>
                    <a:cubicBezTo>
                      <a:pt x="201" y="64"/>
                      <a:pt x="202" y="63"/>
                      <a:pt x="202" y="62"/>
                    </a:cubicBezTo>
                    <a:cubicBezTo>
                      <a:pt x="201" y="61"/>
                      <a:pt x="201" y="61"/>
                      <a:pt x="201" y="61"/>
                    </a:cubicBezTo>
                    <a:cubicBezTo>
                      <a:pt x="201" y="61"/>
                      <a:pt x="200" y="58"/>
                      <a:pt x="201" y="58"/>
                    </a:cubicBezTo>
                    <a:cubicBezTo>
                      <a:pt x="200" y="58"/>
                      <a:pt x="198" y="57"/>
                      <a:pt x="198" y="57"/>
                    </a:cubicBezTo>
                    <a:cubicBezTo>
                      <a:pt x="198" y="57"/>
                      <a:pt x="199" y="57"/>
                      <a:pt x="198" y="56"/>
                    </a:cubicBezTo>
                    <a:cubicBezTo>
                      <a:pt x="198" y="56"/>
                      <a:pt x="196" y="55"/>
                      <a:pt x="196" y="55"/>
                    </a:cubicBezTo>
                    <a:cubicBezTo>
                      <a:pt x="195" y="55"/>
                      <a:pt x="195" y="56"/>
                      <a:pt x="195" y="57"/>
                    </a:cubicBezTo>
                    <a:cubicBezTo>
                      <a:pt x="195" y="57"/>
                      <a:pt x="195" y="57"/>
                      <a:pt x="196" y="58"/>
                    </a:cubicBezTo>
                    <a:cubicBezTo>
                      <a:pt x="196" y="58"/>
                      <a:pt x="194" y="58"/>
                      <a:pt x="193" y="58"/>
                    </a:cubicBezTo>
                    <a:cubicBezTo>
                      <a:pt x="193" y="58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6"/>
                      <a:pt x="192" y="55"/>
                      <a:pt x="192" y="54"/>
                    </a:cubicBezTo>
                    <a:close/>
                    <a:moveTo>
                      <a:pt x="183" y="47"/>
                    </a:moveTo>
                    <a:cubicBezTo>
                      <a:pt x="183" y="47"/>
                      <a:pt x="182" y="48"/>
                      <a:pt x="183" y="48"/>
                    </a:cubicBezTo>
                    <a:cubicBezTo>
                      <a:pt x="183" y="48"/>
                      <a:pt x="182" y="49"/>
                      <a:pt x="183" y="48"/>
                    </a:cubicBezTo>
                    <a:cubicBezTo>
                      <a:pt x="183" y="48"/>
                      <a:pt x="184" y="49"/>
                      <a:pt x="184" y="50"/>
                    </a:cubicBezTo>
                    <a:cubicBezTo>
                      <a:pt x="185" y="49"/>
                      <a:pt x="188" y="49"/>
                      <a:pt x="186" y="48"/>
                    </a:cubicBezTo>
                    <a:cubicBezTo>
                      <a:pt x="185" y="47"/>
                      <a:pt x="184" y="47"/>
                      <a:pt x="183" y="47"/>
                    </a:cubicBezTo>
                    <a:close/>
                    <a:moveTo>
                      <a:pt x="168" y="47"/>
                    </a:moveTo>
                    <a:cubicBezTo>
                      <a:pt x="168" y="47"/>
                      <a:pt x="168" y="47"/>
                      <a:pt x="167" y="47"/>
                    </a:cubicBezTo>
                    <a:cubicBezTo>
                      <a:pt x="167" y="48"/>
                      <a:pt x="167" y="49"/>
                      <a:pt x="167" y="49"/>
                    </a:cubicBezTo>
                    <a:cubicBezTo>
                      <a:pt x="167" y="50"/>
                      <a:pt x="168" y="50"/>
                      <a:pt x="168" y="50"/>
                    </a:cubicBezTo>
                    <a:cubicBezTo>
                      <a:pt x="169" y="50"/>
                      <a:pt x="169" y="51"/>
                      <a:pt x="169" y="52"/>
                    </a:cubicBezTo>
                    <a:cubicBezTo>
                      <a:pt x="169" y="52"/>
                      <a:pt x="170" y="51"/>
                      <a:pt x="170" y="51"/>
                    </a:cubicBezTo>
                    <a:cubicBezTo>
                      <a:pt x="170" y="50"/>
                      <a:pt x="170" y="50"/>
                      <a:pt x="170" y="49"/>
                    </a:cubicBezTo>
                    <a:cubicBezTo>
                      <a:pt x="170" y="49"/>
                      <a:pt x="169" y="48"/>
                      <a:pt x="169" y="48"/>
                    </a:cubicBezTo>
                    <a:cubicBezTo>
                      <a:pt x="169" y="48"/>
                      <a:pt x="169" y="48"/>
                      <a:pt x="169" y="47"/>
                    </a:cubicBezTo>
                    <a:cubicBezTo>
                      <a:pt x="169" y="47"/>
                      <a:pt x="168" y="47"/>
                      <a:pt x="168" y="47"/>
                    </a:cubicBezTo>
                    <a:close/>
                    <a:moveTo>
                      <a:pt x="145" y="38"/>
                    </a:moveTo>
                    <a:cubicBezTo>
                      <a:pt x="145" y="38"/>
                      <a:pt x="144" y="39"/>
                      <a:pt x="144" y="39"/>
                    </a:cubicBezTo>
                    <a:cubicBezTo>
                      <a:pt x="143" y="39"/>
                      <a:pt x="143" y="39"/>
                      <a:pt x="142" y="39"/>
                    </a:cubicBezTo>
                    <a:cubicBezTo>
                      <a:pt x="142" y="39"/>
                      <a:pt x="142" y="40"/>
                      <a:pt x="141" y="40"/>
                    </a:cubicBezTo>
                    <a:cubicBezTo>
                      <a:pt x="140" y="41"/>
                      <a:pt x="140" y="41"/>
                      <a:pt x="139" y="43"/>
                    </a:cubicBezTo>
                    <a:cubicBezTo>
                      <a:pt x="141" y="43"/>
                      <a:pt x="143" y="44"/>
                      <a:pt x="145" y="44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7" y="43"/>
                      <a:pt x="148" y="43"/>
                      <a:pt x="148" y="43"/>
                    </a:cubicBezTo>
                    <a:cubicBezTo>
                      <a:pt x="149" y="42"/>
                      <a:pt x="150" y="41"/>
                      <a:pt x="149" y="40"/>
                    </a:cubicBezTo>
                    <a:cubicBezTo>
                      <a:pt x="149" y="40"/>
                      <a:pt x="148" y="40"/>
                      <a:pt x="148" y="39"/>
                    </a:cubicBezTo>
                    <a:cubicBezTo>
                      <a:pt x="148" y="39"/>
                      <a:pt x="147" y="39"/>
                      <a:pt x="147" y="39"/>
                    </a:cubicBezTo>
                    <a:cubicBezTo>
                      <a:pt x="146" y="39"/>
                      <a:pt x="146" y="38"/>
                      <a:pt x="145" y="38"/>
                    </a:cubicBezTo>
                    <a:close/>
                    <a:moveTo>
                      <a:pt x="165" y="35"/>
                    </a:moveTo>
                    <a:cubicBezTo>
                      <a:pt x="162" y="37"/>
                      <a:pt x="163" y="37"/>
                      <a:pt x="163" y="39"/>
                    </a:cubicBezTo>
                    <a:cubicBezTo>
                      <a:pt x="164" y="39"/>
                      <a:pt x="165" y="38"/>
                      <a:pt x="165" y="38"/>
                    </a:cubicBezTo>
                    <a:cubicBezTo>
                      <a:pt x="165" y="39"/>
                      <a:pt x="165" y="40"/>
                      <a:pt x="165" y="40"/>
                    </a:cubicBezTo>
                    <a:cubicBezTo>
                      <a:pt x="166" y="40"/>
                      <a:pt x="166" y="39"/>
                      <a:pt x="167" y="40"/>
                    </a:cubicBezTo>
                    <a:cubicBezTo>
                      <a:pt x="168" y="40"/>
                      <a:pt x="167" y="41"/>
                      <a:pt x="167" y="42"/>
                    </a:cubicBezTo>
                    <a:cubicBezTo>
                      <a:pt x="167" y="41"/>
                      <a:pt x="168" y="42"/>
                      <a:pt x="168" y="42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9" y="41"/>
                      <a:pt x="170" y="42"/>
                      <a:pt x="170" y="42"/>
                    </a:cubicBezTo>
                    <a:cubicBezTo>
                      <a:pt x="170" y="42"/>
                      <a:pt x="170" y="42"/>
                      <a:pt x="169" y="42"/>
                    </a:cubicBezTo>
                    <a:cubicBezTo>
                      <a:pt x="168" y="42"/>
                      <a:pt x="170" y="43"/>
                      <a:pt x="170" y="43"/>
                    </a:cubicBezTo>
                    <a:cubicBezTo>
                      <a:pt x="169" y="43"/>
                      <a:pt x="169" y="43"/>
                      <a:pt x="167" y="43"/>
                    </a:cubicBezTo>
                    <a:cubicBezTo>
                      <a:pt x="167" y="43"/>
                      <a:pt x="168" y="44"/>
                      <a:pt x="168" y="44"/>
                    </a:cubicBezTo>
                    <a:cubicBezTo>
                      <a:pt x="168" y="45"/>
                      <a:pt x="168" y="44"/>
                      <a:pt x="168" y="45"/>
                    </a:cubicBezTo>
                    <a:cubicBezTo>
                      <a:pt x="169" y="45"/>
                      <a:pt x="170" y="45"/>
                      <a:pt x="170" y="44"/>
                    </a:cubicBezTo>
                    <a:cubicBezTo>
                      <a:pt x="171" y="44"/>
                      <a:pt x="171" y="43"/>
                      <a:pt x="172" y="43"/>
                    </a:cubicBezTo>
                    <a:cubicBezTo>
                      <a:pt x="173" y="43"/>
                      <a:pt x="173" y="43"/>
                      <a:pt x="174" y="43"/>
                    </a:cubicBezTo>
                    <a:cubicBezTo>
                      <a:pt x="174" y="43"/>
                      <a:pt x="174" y="43"/>
                      <a:pt x="174" y="43"/>
                    </a:cubicBezTo>
                    <a:cubicBezTo>
                      <a:pt x="176" y="43"/>
                      <a:pt x="175" y="44"/>
                      <a:pt x="177" y="43"/>
                    </a:cubicBezTo>
                    <a:cubicBezTo>
                      <a:pt x="177" y="43"/>
                      <a:pt x="177" y="42"/>
                      <a:pt x="177" y="42"/>
                    </a:cubicBezTo>
                    <a:cubicBezTo>
                      <a:pt x="178" y="42"/>
                      <a:pt x="178" y="43"/>
                      <a:pt x="178" y="43"/>
                    </a:cubicBezTo>
                    <a:cubicBezTo>
                      <a:pt x="179" y="43"/>
                      <a:pt x="180" y="43"/>
                      <a:pt x="181" y="43"/>
                    </a:cubicBezTo>
                    <a:cubicBezTo>
                      <a:pt x="182" y="43"/>
                      <a:pt x="182" y="44"/>
                      <a:pt x="183" y="44"/>
                    </a:cubicBezTo>
                    <a:cubicBezTo>
                      <a:pt x="183" y="44"/>
                      <a:pt x="184" y="44"/>
                      <a:pt x="184" y="44"/>
                    </a:cubicBezTo>
                    <a:cubicBezTo>
                      <a:pt x="185" y="45"/>
                      <a:pt x="186" y="46"/>
                      <a:pt x="187" y="47"/>
                    </a:cubicBezTo>
                    <a:cubicBezTo>
                      <a:pt x="188" y="47"/>
                      <a:pt x="188" y="47"/>
                      <a:pt x="189" y="47"/>
                    </a:cubicBezTo>
                    <a:cubicBezTo>
                      <a:pt x="190" y="48"/>
                      <a:pt x="191" y="50"/>
                      <a:pt x="193" y="50"/>
                    </a:cubicBezTo>
                    <a:cubicBezTo>
                      <a:pt x="197" y="50"/>
                      <a:pt x="195" y="45"/>
                      <a:pt x="194" y="44"/>
                    </a:cubicBezTo>
                    <a:cubicBezTo>
                      <a:pt x="193" y="42"/>
                      <a:pt x="191" y="41"/>
                      <a:pt x="188" y="42"/>
                    </a:cubicBezTo>
                    <a:cubicBezTo>
                      <a:pt x="188" y="42"/>
                      <a:pt x="188" y="42"/>
                      <a:pt x="187" y="42"/>
                    </a:cubicBezTo>
                    <a:cubicBezTo>
                      <a:pt x="187" y="42"/>
                      <a:pt x="186" y="40"/>
                      <a:pt x="186" y="40"/>
                    </a:cubicBezTo>
                    <a:cubicBezTo>
                      <a:pt x="185" y="39"/>
                      <a:pt x="183" y="40"/>
                      <a:pt x="183" y="39"/>
                    </a:cubicBezTo>
                    <a:cubicBezTo>
                      <a:pt x="182" y="39"/>
                      <a:pt x="182" y="38"/>
                      <a:pt x="182" y="38"/>
                    </a:cubicBezTo>
                    <a:cubicBezTo>
                      <a:pt x="180" y="37"/>
                      <a:pt x="179" y="39"/>
                      <a:pt x="178" y="39"/>
                    </a:cubicBezTo>
                    <a:cubicBezTo>
                      <a:pt x="178" y="39"/>
                      <a:pt x="178" y="39"/>
                      <a:pt x="177" y="39"/>
                    </a:cubicBezTo>
                    <a:cubicBezTo>
                      <a:pt x="177" y="39"/>
                      <a:pt x="177" y="38"/>
                      <a:pt x="177" y="38"/>
                    </a:cubicBezTo>
                    <a:cubicBezTo>
                      <a:pt x="176" y="37"/>
                      <a:pt x="174" y="37"/>
                      <a:pt x="173" y="36"/>
                    </a:cubicBezTo>
                    <a:cubicBezTo>
                      <a:pt x="173" y="36"/>
                      <a:pt x="173" y="37"/>
                      <a:pt x="173" y="37"/>
                    </a:cubicBezTo>
                    <a:cubicBezTo>
                      <a:pt x="172" y="37"/>
                      <a:pt x="173" y="38"/>
                      <a:pt x="173" y="39"/>
                    </a:cubicBezTo>
                    <a:cubicBezTo>
                      <a:pt x="171" y="39"/>
                      <a:pt x="171" y="39"/>
                      <a:pt x="171" y="39"/>
                    </a:cubicBezTo>
                    <a:cubicBezTo>
                      <a:pt x="171" y="38"/>
                      <a:pt x="170" y="36"/>
                      <a:pt x="169" y="36"/>
                    </a:cubicBezTo>
                    <a:cubicBezTo>
                      <a:pt x="169" y="36"/>
                      <a:pt x="168" y="36"/>
                      <a:pt x="167" y="36"/>
                    </a:cubicBezTo>
                    <a:cubicBezTo>
                      <a:pt x="166" y="36"/>
                      <a:pt x="165" y="35"/>
                      <a:pt x="165" y="35"/>
                    </a:cubicBezTo>
                    <a:close/>
                    <a:moveTo>
                      <a:pt x="44" y="230"/>
                    </a:moveTo>
                    <a:cubicBezTo>
                      <a:pt x="44" y="230"/>
                      <a:pt x="43" y="231"/>
                      <a:pt x="42" y="231"/>
                    </a:cubicBezTo>
                    <a:cubicBezTo>
                      <a:pt x="43" y="232"/>
                      <a:pt x="42" y="231"/>
                      <a:pt x="43" y="232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3" y="231"/>
                      <a:pt x="42" y="234"/>
                      <a:pt x="43" y="235"/>
                    </a:cubicBezTo>
                    <a:cubicBezTo>
                      <a:pt x="43" y="235"/>
                      <a:pt x="46" y="236"/>
                      <a:pt x="47" y="237"/>
                    </a:cubicBezTo>
                    <a:cubicBezTo>
                      <a:pt x="47" y="237"/>
                      <a:pt x="47" y="236"/>
                      <a:pt x="47" y="236"/>
                    </a:cubicBezTo>
                    <a:cubicBezTo>
                      <a:pt x="47" y="235"/>
                      <a:pt x="46" y="235"/>
                      <a:pt x="46" y="235"/>
                    </a:cubicBezTo>
                    <a:cubicBezTo>
                      <a:pt x="46" y="235"/>
                      <a:pt x="46" y="235"/>
                      <a:pt x="47" y="234"/>
                    </a:cubicBezTo>
                    <a:cubicBezTo>
                      <a:pt x="47" y="234"/>
                      <a:pt x="47" y="234"/>
                      <a:pt x="46" y="234"/>
                    </a:cubicBezTo>
                    <a:cubicBezTo>
                      <a:pt x="46" y="233"/>
                      <a:pt x="47" y="232"/>
                      <a:pt x="46" y="232"/>
                    </a:cubicBezTo>
                    <a:cubicBezTo>
                      <a:pt x="46" y="232"/>
                      <a:pt x="46" y="232"/>
                      <a:pt x="45" y="232"/>
                    </a:cubicBezTo>
                    <a:cubicBezTo>
                      <a:pt x="45" y="231"/>
                      <a:pt x="46" y="231"/>
                      <a:pt x="46" y="231"/>
                    </a:cubicBezTo>
                    <a:cubicBezTo>
                      <a:pt x="45" y="230"/>
                      <a:pt x="45" y="230"/>
                      <a:pt x="44" y="230"/>
                    </a:cubicBezTo>
                    <a:close/>
                    <a:moveTo>
                      <a:pt x="51" y="226"/>
                    </a:moveTo>
                    <a:cubicBezTo>
                      <a:pt x="51" y="226"/>
                      <a:pt x="51" y="226"/>
                      <a:pt x="51" y="226"/>
                    </a:cubicBezTo>
                    <a:cubicBezTo>
                      <a:pt x="50" y="226"/>
                      <a:pt x="51" y="226"/>
                      <a:pt x="52" y="227"/>
                    </a:cubicBezTo>
                    <a:cubicBezTo>
                      <a:pt x="52" y="227"/>
                      <a:pt x="52" y="225"/>
                      <a:pt x="51" y="226"/>
                    </a:cubicBezTo>
                    <a:close/>
                    <a:moveTo>
                      <a:pt x="39" y="225"/>
                    </a:moveTo>
                    <a:cubicBezTo>
                      <a:pt x="39" y="226"/>
                      <a:pt x="40" y="228"/>
                      <a:pt x="40" y="228"/>
                    </a:cubicBezTo>
                    <a:cubicBezTo>
                      <a:pt x="40" y="229"/>
                      <a:pt x="39" y="229"/>
                      <a:pt x="40" y="229"/>
                    </a:cubicBezTo>
                    <a:cubicBezTo>
                      <a:pt x="41" y="230"/>
                      <a:pt x="41" y="230"/>
                      <a:pt x="41" y="230"/>
                    </a:cubicBezTo>
                    <a:cubicBezTo>
                      <a:pt x="41" y="230"/>
                      <a:pt x="41" y="231"/>
                      <a:pt x="40" y="230"/>
                    </a:cubicBezTo>
                    <a:cubicBezTo>
                      <a:pt x="40" y="230"/>
                      <a:pt x="40" y="231"/>
                      <a:pt x="40" y="231"/>
                    </a:cubicBezTo>
                    <a:cubicBezTo>
                      <a:pt x="41" y="231"/>
                      <a:pt x="42" y="230"/>
                      <a:pt x="42" y="230"/>
                    </a:cubicBezTo>
                    <a:cubicBezTo>
                      <a:pt x="42" y="230"/>
                      <a:pt x="44" y="230"/>
                      <a:pt x="44" y="230"/>
                    </a:cubicBezTo>
                    <a:cubicBezTo>
                      <a:pt x="44" y="229"/>
                      <a:pt x="44" y="228"/>
                      <a:pt x="44" y="227"/>
                    </a:cubicBezTo>
                    <a:cubicBezTo>
                      <a:pt x="44" y="227"/>
                      <a:pt x="45" y="226"/>
                      <a:pt x="45" y="225"/>
                    </a:cubicBezTo>
                    <a:cubicBezTo>
                      <a:pt x="42" y="225"/>
                      <a:pt x="42" y="226"/>
                      <a:pt x="39" y="225"/>
                    </a:cubicBezTo>
                    <a:close/>
                    <a:moveTo>
                      <a:pt x="148" y="185"/>
                    </a:moveTo>
                    <a:cubicBezTo>
                      <a:pt x="148" y="185"/>
                      <a:pt x="149" y="185"/>
                      <a:pt x="149" y="185"/>
                    </a:cubicBezTo>
                    <a:cubicBezTo>
                      <a:pt x="149" y="185"/>
                      <a:pt x="150" y="186"/>
                      <a:pt x="150" y="187"/>
                    </a:cubicBezTo>
                    <a:cubicBezTo>
                      <a:pt x="150" y="187"/>
                      <a:pt x="152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4" y="185"/>
                      <a:pt x="156" y="185"/>
                      <a:pt x="157" y="186"/>
                    </a:cubicBezTo>
                    <a:cubicBezTo>
                      <a:pt x="157" y="186"/>
                      <a:pt x="161" y="187"/>
                      <a:pt x="159" y="187"/>
                    </a:cubicBezTo>
                    <a:cubicBezTo>
                      <a:pt x="159" y="187"/>
                      <a:pt x="157" y="187"/>
                      <a:pt x="157" y="187"/>
                    </a:cubicBezTo>
                    <a:cubicBezTo>
                      <a:pt x="157" y="187"/>
                      <a:pt x="155" y="186"/>
                      <a:pt x="154" y="187"/>
                    </a:cubicBezTo>
                    <a:cubicBezTo>
                      <a:pt x="154" y="187"/>
                      <a:pt x="154" y="187"/>
                      <a:pt x="154" y="187"/>
                    </a:cubicBezTo>
                    <a:cubicBezTo>
                      <a:pt x="153" y="188"/>
                      <a:pt x="153" y="187"/>
                      <a:pt x="152" y="188"/>
                    </a:cubicBezTo>
                    <a:cubicBezTo>
                      <a:pt x="151" y="188"/>
                      <a:pt x="150" y="189"/>
                      <a:pt x="149" y="189"/>
                    </a:cubicBezTo>
                    <a:cubicBezTo>
                      <a:pt x="148" y="190"/>
                      <a:pt x="146" y="191"/>
                      <a:pt x="145" y="192"/>
                    </a:cubicBezTo>
                    <a:cubicBezTo>
                      <a:pt x="144" y="192"/>
                      <a:pt x="143" y="194"/>
                      <a:pt x="143" y="194"/>
                    </a:cubicBezTo>
                    <a:cubicBezTo>
                      <a:pt x="143" y="194"/>
                      <a:pt x="143" y="195"/>
                      <a:pt x="143" y="195"/>
                    </a:cubicBezTo>
                    <a:cubicBezTo>
                      <a:pt x="142" y="195"/>
                      <a:pt x="141" y="195"/>
                      <a:pt x="140" y="195"/>
                    </a:cubicBezTo>
                    <a:cubicBezTo>
                      <a:pt x="140" y="195"/>
                      <a:pt x="140" y="195"/>
                      <a:pt x="140" y="195"/>
                    </a:cubicBezTo>
                    <a:cubicBezTo>
                      <a:pt x="139" y="195"/>
                      <a:pt x="139" y="194"/>
                      <a:pt x="139" y="194"/>
                    </a:cubicBezTo>
                    <a:cubicBezTo>
                      <a:pt x="139" y="193"/>
                      <a:pt x="140" y="194"/>
                      <a:pt x="140" y="193"/>
                    </a:cubicBezTo>
                    <a:cubicBezTo>
                      <a:pt x="141" y="193"/>
                      <a:pt x="142" y="191"/>
                      <a:pt x="142" y="190"/>
                    </a:cubicBezTo>
                    <a:cubicBezTo>
                      <a:pt x="143" y="190"/>
                      <a:pt x="145" y="189"/>
                      <a:pt x="146" y="188"/>
                    </a:cubicBezTo>
                    <a:cubicBezTo>
                      <a:pt x="146" y="188"/>
                      <a:pt x="146" y="187"/>
                      <a:pt x="146" y="187"/>
                    </a:cubicBezTo>
                    <a:cubicBezTo>
                      <a:pt x="146" y="186"/>
                      <a:pt x="147" y="186"/>
                      <a:pt x="148" y="185"/>
                    </a:cubicBezTo>
                    <a:close/>
                    <a:moveTo>
                      <a:pt x="146" y="160"/>
                    </a:moveTo>
                    <a:cubicBezTo>
                      <a:pt x="147" y="160"/>
                      <a:pt x="147" y="160"/>
                      <a:pt x="148" y="161"/>
                    </a:cubicBezTo>
                    <a:cubicBezTo>
                      <a:pt x="148" y="161"/>
                      <a:pt x="148" y="161"/>
                      <a:pt x="148" y="161"/>
                    </a:cubicBezTo>
                    <a:cubicBezTo>
                      <a:pt x="148" y="161"/>
                      <a:pt x="147" y="161"/>
                      <a:pt x="146" y="161"/>
                    </a:cubicBezTo>
                    <a:cubicBezTo>
                      <a:pt x="146" y="161"/>
                      <a:pt x="146" y="162"/>
                      <a:pt x="147" y="162"/>
                    </a:cubicBezTo>
                    <a:cubicBezTo>
                      <a:pt x="147" y="162"/>
                      <a:pt x="147" y="162"/>
                      <a:pt x="147" y="163"/>
                    </a:cubicBezTo>
                    <a:cubicBezTo>
                      <a:pt x="146" y="163"/>
                      <a:pt x="145" y="162"/>
                      <a:pt x="145" y="163"/>
                    </a:cubicBezTo>
                    <a:cubicBezTo>
                      <a:pt x="144" y="163"/>
                      <a:pt x="145" y="164"/>
                      <a:pt x="144" y="164"/>
                    </a:cubicBezTo>
                    <a:cubicBezTo>
                      <a:pt x="144" y="164"/>
                      <a:pt x="143" y="164"/>
                      <a:pt x="143" y="164"/>
                    </a:cubicBezTo>
                    <a:cubicBezTo>
                      <a:pt x="142" y="165"/>
                      <a:pt x="142" y="166"/>
                      <a:pt x="141" y="167"/>
                    </a:cubicBezTo>
                    <a:cubicBezTo>
                      <a:pt x="140" y="167"/>
                      <a:pt x="140" y="167"/>
                      <a:pt x="139" y="167"/>
                    </a:cubicBezTo>
                    <a:cubicBezTo>
                      <a:pt x="139" y="167"/>
                      <a:pt x="135" y="171"/>
                      <a:pt x="135" y="171"/>
                    </a:cubicBezTo>
                    <a:cubicBezTo>
                      <a:pt x="134" y="171"/>
                      <a:pt x="135" y="172"/>
                      <a:pt x="134" y="172"/>
                    </a:cubicBezTo>
                    <a:cubicBezTo>
                      <a:pt x="134" y="173"/>
                      <a:pt x="132" y="173"/>
                      <a:pt x="131" y="173"/>
                    </a:cubicBezTo>
                    <a:cubicBezTo>
                      <a:pt x="131" y="173"/>
                      <a:pt x="131" y="172"/>
                      <a:pt x="131" y="172"/>
                    </a:cubicBezTo>
                    <a:cubicBezTo>
                      <a:pt x="130" y="172"/>
                      <a:pt x="130" y="172"/>
                      <a:pt x="129" y="172"/>
                    </a:cubicBezTo>
                    <a:cubicBezTo>
                      <a:pt x="128" y="173"/>
                      <a:pt x="127" y="176"/>
                      <a:pt x="126" y="176"/>
                    </a:cubicBezTo>
                    <a:cubicBezTo>
                      <a:pt x="126" y="176"/>
                      <a:pt x="124" y="176"/>
                      <a:pt x="124" y="176"/>
                    </a:cubicBezTo>
                    <a:cubicBezTo>
                      <a:pt x="121" y="176"/>
                      <a:pt x="120" y="176"/>
                      <a:pt x="118" y="177"/>
                    </a:cubicBezTo>
                    <a:cubicBezTo>
                      <a:pt x="118" y="177"/>
                      <a:pt x="117" y="177"/>
                      <a:pt x="117" y="176"/>
                    </a:cubicBezTo>
                    <a:cubicBezTo>
                      <a:pt x="116" y="176"/>
                      <a:pt x="116" y="174"/>
                      <a:pt x="116" y="174"/>
                    </a:cubicBezTo>
                    <a:cubicBezTo>
                      <a:pt x="115" y="174"/>
                      <a:pt x="113" y="174"/>
                      <a:pt x="112" y="174"/>
                    </a:cubicBezTo>
                    <a:cubicBezTo>
                      <a:pt x="112" y="174"/>
                      <a:pt x="111" y="173"/>
                      <a:pt x="111" y="173"/>
                    </a:cubicBezTo>
                    <a:cubicBezTo>
                      <a:pt x="109" y="170"/>
                      <a:pt x="114" y="173"/>
                      <a:pt x="116" y="172"/>
                    </a:cubicBezTo>
                    <a:cubicBezTo>
                      <a:pt x="116" y="172"/>
                      <a:pt x="117" y="172"/>
                      <a:pt x="117" y="171"/>
                    </a:cubicBezTo>
                    <a:cubicBezTo>
                      <a:pt x="118" y="171"/>
                      <a:pt x="119" y="170"/>
                      <a:pt x="120" y="170"/>
                    </a:cubicBezTo>
                    <a:cubicBezTo>
                      <a:pt x="120" y="169"/>
                      <a:pt x="121" y="168"/>
                      <a:pt x="121" y="168"/>
                    </a:cubicBezTo>
                    <a:cubicBezTo>
                      <a:pt x="122" y="168"/>
                      <a:pt x="123" y="168"/>
                      <a:pt x="124" y="169"/>
                    </a:cubicBezTo>
                    <a:cubicBezTo>
                      <a:pt x="124" y="168"/>
                      <a:pt x="124" y="168"/>
                      <a:pt x="124" y="167"/>
                    </a:cubicBezTo>
                    <a:cubicBezTo>
                      <a:pt x="123" y="166"/>
                      <a:pt x="122" y="165"/>
                      <a:pt x="121" y="163"/>
                    </a:cubicBezTo>
                    <a:cubicBezTo>
                      <a:pt x="121" y="163"/>
                      <a:pt x="121" y="163"/>
                      <a:pt x="121" y="162"/>
                    </a:cubicBezTo>
                    <a:cubicBezTo>
                      <a:pt x="121" y="162"/>
                      <a:pt x="120" y="161"/>
                      <a:pt x="120" y="161"/>
                    </a:cubicBezTo>
                    <a:cubicBezTo>
                      <a:pt x="119" y="160"/>
                      <a:pt x="119" y="160"/>
                      <a:pt x="119" y="160"/>
                    </a:cubicBezTo>
                    <a:cubicBezTo>
                      <a:pt x="120" y="161"/>
                      <a:pt x="122" y="160"/>
                      <a:pt x="123" y="161"/>
                    </a:cubicBezTo>
                    <a:cubicBezTo>
                      <a:pt x="123" y="161"/>
                      <a:pt x="123" y="162"/>
                      <a:pt x="123" y="162"/>
                    </a:cubicBezTo>
                    <a:cubicBezTo>
                      <a:pt x="124" y="163"/>
                      <a:pt x="124" y="162"/>
                      <a:pt x="125" y="162"/>
                    </a:cubicBezTo>
                    <a:cubicBezTo>
                      <a:pt x="125" y="163"/>
                      <a:pt x="125" y="165"/>
                      <a:pt x="126" y="166"/>
                    </a:cubicBezTo>
                    <a:cubicBezTo>
                      <a:pt x="129" y="166"/>
                      <a:pt x="133" y="167"/>
                      <a:pt x="134" y="167"/>
                    </a:cubicBezTo>
                    <a:cubicBezTo>
                      <a:pt x="136" y="166"/>
                      <a:pt x="137" y="164"/>
                      <a:pt x="138" y="163"/>
                    </a:cubicBezTo>
                    <a:cubicBezTo>
                      <a:pt x="138" y="163"/>
                      <a:pt x="139" y="163"/>
                      <a:pt x="140" y="163"/>
                    </a:cubicBezTo>
                    <a:cubicBezTo>
                      <a:pt x="141" y="162"/>
                      <a:pt x="141" y="161"/>
                      <a:pt x="142" y="161"/>
                    </a:cubicBezTo>
                    <a:cubicBezTo>
                      <a:pt x="143" y="160"/>
                      <a:pt x="144" y="161"/>
                      <a:pt x="144" y="161"/>
                    </a:cubicBezTo>
                    <a:cubicBezTo>
                      <a:pt x="145" y="161"/>
                      <a:pt x="145" y="160"/>
                      <a:pt x="146" y="160"/>
                    </a:cubicBezTo>
                    <a:close/>
                    <a:moveTo>
                      <a:pt x="100" y="158"/>
                    </a:moveTo>
                    <a:cubicBezTo>
                      <a:pt x="101" y="158"/>
                      <a:pt x="103" y="159"/>
                      <a:pt x="104" y="159"/>
                    </a:cubicBezTo>
                    <a:cubicBezTo>
                      <a:pt x="104" y="159"/>
                      <a:pt x="104" y="160"/>
                      <a:pt x="104" y="160"/>
                    </a:cubicBezTo>
                    <a:cubicBezTo>
                      <a:pt x="106" y="160"/>
                      <a:pt x="107" y="160"/>
                      <a:pt x="109" y="160"/>
                    </a:cubicBezTo>
                    <a:cubicBezTo>
                      <a:pt x="109" y="161"/>
                      <a:pt x="109" y="161"/>
                      <a:pt x="109" y="161"/>
                    </a:cubicBezTo>
                    <a:cubicBezTo>
                      <a:pt x="107" y="161"/>
                      <a:pt x="106" y="161"/>
                      <a:pt x="105" y="162"/>
                    </a:cubicBezTo>
                    <a:cubicBezTo>
                      <a:pt x="102" y="162"/>
                      <a:pt x="101" y="161"/>
                      <a:pt x="100" y="161"/>
                    </a:cubicBezTo>
                    <a:cubicBezTo>
                      <a:pt x="99" y="161"/>
                      <a:pt x="99" y="161"/>
                      <a:pt x="98" y="161"/>
                    </a:cubicBezTo>
                    <a:cubicBezTo>
                      <a:pt x="97" y="161"/>
                      <a:pt x="97" y="160"/>
                      <a:pt x="96" y="160"/>
                    </a:cubicBezTo>
                    <a:cubicBezTo>
                      <a:pt x="97" y="160"/>
                      <a:pt x="97" y="160"/>
                      <a:pt x="98" y="159"/>
                    </a:cubicBezTo>
                    <a:cubicBezTo>
                      <a:pt x="98" y="159"/>
                      <a:pt x="99" y="159"/>
                      <a:pt x="100" y="159"/>
                    </a:cubicBezTo>
                    <a:cubicBezTo>
                      <a:pt x="100" y="159"/>
                      <a:pt x="100" y="158"/>
                      <a:pt x="100" y="158"/>
                    </a:cubicBezTo>
                    <a:close/>
                    <a:moveTo>
                      <a:pt x="98" y="134"/>
                    </a:moveTo>
                    <a:cubicBezTo>
                      <a:pt x="100" y="134"/>
                      <a:pt x="101" y="135"/>
                      <a:pt x="102" y="135"/>
                    </a:cubicBezTo>
                    <a:cubicBezTo>
                      <a:pt x="103" y="135"/>
                      <a:pt x="104" y="135"/>
                      <a:pt x="104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3" y="136"/>
                      <a:pt x="97" y="137"/>
                      <a:pt x="100" y="138"/>
                    </a:cubicBezTo>
                    <a:cubicBezTo>
                      <a:pt x="101" y="138"/>
                      <a:pt x="101" y="138"/>
                      <a:pt x="102" y="138"/>
                    </a:cubicBezTo>
                    <a:cubicBezTo>
                      <a:pt x="103" y="138"/>
                      <a:pt x="104" y="139"/>
                      <a:pt x="105" y="139"/>
                    </a:cubicBezTo>
                    <a:cubicBezTo>
                      <a:pt x="107" y="140"/>
                      <a:pt x="109" y="139"/>
                      <a:pt x="110" y="139"/>
                    </a:cubicBezTo>
                    <a:cubicBezTo>
                      <a:pt x="110" y="139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09" y="144"/>
                    </a:cubicBezTo>
                    <a:cubicBezTo>
                      <a:pt x="109" y="144"/>
                      <a:pt x="110" y="144"/>
                      <a:pt x="110" y="144"/>
                    </a:cubicBezTo>
                    <a:cubicBezTo>
                      <a:pt x="110" y="144"/>
                      <a:pt x="110" y="145"/>
                      <a:pt x="110" y="145"/>
                    </a:cubicBezTo>
                    <a:cubicBezTo>
                      <a:pt x="109" y="145"/>
                      <a:pt x="107" y="146"/>
                      <a:pt x="105" y="146"/>
                    </a:cubicBezTo>
                    <a:cubicBezTo>
                      <a:pt x="105" y="145"/>
                      <a:pt x="104" y="145"/>
                      <a:pt x="104" y="145"/>
                    </a:cubicBezTo>
                    <a:cubicBezTo>
                      <a:pt x="103" y="144"/>
                      <a:pt x="103" y="145"/>
                      <a:pt x="102" y="145"/>
                    </a:cubicBezTo>
                    <a:cubicBezTo>
                      <a:pt x="102" y="145"/>
                      <a:pt x="102" y="146"/>
                      <a:pt x="102" y="147"/>
                    </a:cubicBezTo>
                    <a:cubicBezTo>
                      <a:pt x="102" y="147"/>
                      <a:pt x="108" y="149"/>
                      <a:pt x="105" y="149"/>
                    </a:cubicBezTo>
                    <a:cubicBezTo>
                      <a:pt x="105" y="149"/>
                      <a:pt x="104" y="148"/>
                      <a:pt x="104" y="148"/>
                    </a:cubicBezTo>
                    <a:cubicBezTo>
                      <a:pt x="103" y="148"/>
                      <a:pt x="102" y="148"/>
                      <a:pt x="102" y="148"/>
                    </a:cubicBezTo>
                    <a:cubicBezTo>
                      <a:pt x="100" y="149"/>
                      <a:pt x="98" y="149"/>
                      <a:pt x="97" y="150"/>
                    </a:cubicBezTo>
                    <a:cubicBezTo>
                      <a:pt x="96" y="150"/>
                      <a:pt x="95" y="152"/>
                      <a:pt x="94" y="152"/>
                    </a:cubicBezTo>
                    <a:cubicBezTo>
                      <a:pt x="94" y="152"/>
                      <a:pt x="94" y="151"/>
                      <a:pt x="94" y="150"/>
                    </a:cubicBezTo>
                    <a:cubicBezTo>
                      <a:pt x="95" y="150"/>
                      <a:pt x="95" y="151"/>
                      <a:pt x="96" y="150"/>
                    </a:cubicBezTo>
                    <a:cubicBezTo>
                      <a:pt x="96" y="150"/>
                      <a:pt x="96" y="149"/>
                      <a:pt x="96" y="149"/>
                    </a:cubicBezTo>
                    <a:cubicBezTo>
                      <a:pt x="97" y="148"/>
                      <a:pt x="98" y="148"/>
                      <a:pt x="100" y="147"/>
                    </a:cubicBezTo>
                    <a:cubicBezTo>
                      <a:pt x="100" y="147"/>
                      <a:pt x="100" y="147"/>
                      <a:pt x="100" y="147"/>
                    </a:cubicBezTo>
                    <a:cubicBezTo>
                      <a:pt x="97" y="146"/>
                      <a:pt x="97" y="146"/>
                      <a:pt x="95" y="147"/>
                    </a:cubicBezTo>
                    <a:cubicBezTo>
                      <a:pt x="94" y="148"/>
                      <a:pt x="93" y="148"/>
                      <a:pt x="93" y="149"/>
                    </a:cubicBezTo>
                    <a:cubicBezTo>
                      <a:pt x="93" y="149"/>
                      <a:pt x="93" y="150"/>
                      <a:pt x="93" y="150"/>
                    </a:cubicBezTo>
                    <a:cubicBezTo>
                      <a:pt x="93" y="151"/>
                      <a:pt x="92" y="151"/>
                      <a:pt x="92" y="151"/>
                    </a:cubicBezTo>
                    <a:cubicBezTo>
                      <a:pt x="89" y="151"/>
                      <a:pt x="88" y="150"/>
                      <a:pt x="86" y="149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7" y="148"/>
                      <a:pt x="87" y="148"/>
                      <a:pt x="86" y="146"/>
                    </a:cubicBezTo>
                    <a:cubicBezTo>
                      <a:pt x="87" y="146"/>
                      <a:pt x="88" y="145"/>
                      <a:pt x="89" y="144"/>
                    </a:cubicBezTo>
                    <a:cubicBezTo>
                      <a:pt x="89" y="144"/>
                      <a:pt x="89" y="144"/>
                      <a:pt x="89" y="143"/>
                    </a:cubicBezTo>
                    <a:cubicBezTo>
                      <a:pt x="89" y="143"/>
                      <a:pt x="88" y="142"/>
                      <a:pt x="87" y="142"/>
                    </a:cubicBezTo>
                    <a:cubicBezTo>
                      <a:pt x="86" y="140"/>
                      <a:pt x="89" y="142"/>
                      <a:pt x="90" y="142"/>
                    </a:cubicBezTo>
                    <a:cubicBezTo>
                      <a:pt x="91" y="142"/>
                      <a:pt x="92" y="142"/>
                      <a:pt x="93" y="142"/>
                    </a:cubicBezTo>
                    <a:cubicBezTo>
                      <a:pt x="92" y="141"/>
                      <a:pt x="94" y="141"/>
                      <a:pt x="92" y="141"/>
                    </a:cubicBezTo>
                    <a:cubicBezTo>
                      <a:pt x="92" y="141"/>
                      <a:pt x="92" y="140"/>
                      <a:pt x="92" y="140"/>
                    </a:cubicBezTo>
                    <a:cubicBezTo>
                      <a:pt x="90" y="138"/>
                      <a:pt x="83" y="138"/>
                      <a:pt x="81" y="139"/>
                    </a:cubicBezTo>
                    <a:cubicBezTo>
                      <a:pt x="81" y="138"/>
                      <a:pt x="81" y="136"/>
                      <a:pt x="82" y="137"/>
                    </a:cubicBezTo>
                    <a:cubicBezTo>
                      <a:pt x="82" y="137"/>
                      <a:pt x="83" y="137"/>
                      <a:pt x="84" y="137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6"/>
                      <a:pt x="85" y="137"/>
                      <a:pt x="85" y="136"/>
                    </a:cubicBezTo>
                    <a:cubicBezTo>
                      <a:pt x="86" y="136"/>
                      <a:pt x="87" y="137"/>
                      <a:pt x="89" y="137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0" y="136"/>
                      <a:pt x="92" y="136"/>
                      <a:pt x="92" y="136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4" y="135"/>
                      <a:pt x="95" y="135"/>
                      <a:pt x="96" y="135"/>
                    </a:cubicBezTo>
                    <a:cubicBezTo>
                      <a:pt x="97" y="135"/>
                      <a:pt x="98" y="134"/>
                      <a:pt x="98" y="134"/>
                    </a:cubicBezTo>
                    <a:close/>
                    <a:moveTo>
                      <a:pt x="193" y="126"/>
                    </a:moveTo>
                    <a:cubicBezTo>
                      <a:pt x="194" y="126"/>
                      <a:pt x="194" y="127"/>
                      <a:pt x="194" y="127"/>
                    </a:cubicBezTo>
                    <a:cubicBezTo>
                      <a:pt x="195" y="128"/>
                      <a:pt x="194" y="127"/>
                      <a:pt x="194" y="127"/>
                    </a:cubicBezTo>
                    <a:cubicBezTo>
                      <a:pt x="194" y="127"/>
                      <a:pt x="194" y="127"/>
                      <a:pt x="193" y="126"/>
                    </a:cubicBezTo>
                    <a:close/>
                    <a:moveTo>
                      <a:pt x="191" y="124"/>
                    </a:moveTo>
                    <a:cubicBezTo>
                      <a:pt x="192" y="126"/>
                      <a:pt x="192" y="127"/>
                      <a:pt x="192" y="124"/>
                    </a:cubicBezTo>
                    <a:lnTo>
                      <a:pt x="191" y="124"/>
                    </a:lnTo>
                    <a:close/>
                    <a:moveTo>
                      <a:pt x="169" y="122"/>
                    </a:moveTo>
                    <a:cubicBezTo>
                      <a:pt x="168" y="122"/>
                      <a:pt x="168" y="122"/>
                      <a:pt x="168" y="122"/>
                    </a:cubicBezTo>
                    <a:cubicBezTo>
                      <a:pt x="167" y="123"/>
                      <a:pt x="166" y="122"/>
                      <a:pt x="167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ubicBezTo>
                      <a:pt x="169" y="123"/>
                      <a:pt x="171" y="123"/>
                      <a:pt x="170" y="122"/>
                    </a:cubicBezTo>
                    <a:cubicBezTo>
                      <a:pt x="169" y="122"/>
                      <a:pt x="170" y="122"/>
                      <a:pt x="169" y="122"/>
                    </a:cubicBezTo>
                    <a:close/>
                    <a:moveTo>
                      <a:pt x="183" y="120"/>
                    </a:moveTo>
                    <a:cubicBezTo>
                      <a:pt x="182" y="120"/>
                      <a:pt x="181" y="122"/>
                      <a:pt x="183" y="122"/>
                    </a:cubicBezTo>
                    <a:cubicBezTo>
                      <a:pt x="183" y="121"/>
                      <a:pt x="185" y="119"/>
                      <a:pt x="183" y="120"/>
                    </a:cubicBezTo>
                    <a:close/>
                    <a:moveTo>
                      <a:pt x="190" y="118"/>
                    </a:moveTo>
                    <a:cubicBezTo>
                      <a:pt x="189" y="119"/>
                      <a:pt x="189" y="119"/>
                      <a:pt x="189" y="119"/>
                    </a:cubicBezTo>
                    <a:cubicBezTo>
                      <a:pt x="189" y="119"/>
                      <a:pt x="188" y="118"/>
                      <a:pt x="187" y="118"/>
                    </a:cubicBezTo>
                    <a:cubicBezTo>
                      <a:pt x="187" y="119"/>
                      <a:pt x="187" y="119"/>
                      <a:pt x="187" y="119"/>
                    </a:cubicBezTo>
                    <a:cubicBezTo>
                      <a:pt x="188" y="119"/>
                      <a:pt x="189" y="120"/>
                      <a:pt x="190" y="120"/>
                    </a:cubicBezTo>
                    <a:cubicBezTo>
                      <a:pt x="191" y="119"/>
                      <a:pt x="190" y="118"/>
                      <a:pt x="190" y="118"/>
                    </a:cubicBezTo>
                    <a:close/>
                    <a:moveTo>
                      <a:pt x="187" y="116"/>
                    </a:moveTo>
                    <a:cubicBezTo>
                      <a:pt x="187" y="116"/>
                      <a:pt x="187" y="117"/>
                      <a:pt x="187" y="117"/>
                    </a:cubicBezTo>
                    <a:cubicBezTo>
                      <a:pt x="188" y="117"/>
                      <a:pt x="187" y="116"/>
                      <a:pt x="187" y="116"/>
                    </a:cubicBezTo>
                    <a:close/>
                    <a:moveTo>
                      <a:pt x="200" y="112"/>
                    </a:moveTo>
                    <a:cubicBezTo>
                      <a:pt x="200" y="112"/>
                      <a:pt x="199" y="112"/>
                      <a:pt x="199" y="113"/>
                    </a:cubicBezTo>
                    <a:cubicBezTo>
                      <a:pt x="199" y="113"/>
                      <a:pt x="200" y="114"/>
                      <a:pt x="199" y="114"/>
                    </a:cubicBezTo>
                    <a:cubicBezTo>
                      <a:pt x="199" y="114"/>
                      <a:pt x="199" y="114"/>
                      <a:pt x="199" y="114"/>
                    </a:cubicBezTo>
                    <a:cubicBezTo>
                      <a:pt x="198" y="113"/>
                      <a:pt x="198" y="114"/>
                      <a:pt x="197" y="114"/>
                    </a:cubicBezTo>
                    <a:cubicBezTo>
                      <a:pt x="197" y="116"/>
                      <a:pt x="197" y="118"/>
                      <a:pt x="195" y="118"/>
                    </a:cubicBezTo>
                    <a:cubicBezTo>
                      <a:pt x="195" y="118"/>
                      <a:pt x="194" y="118"/>
                      <a:pt x="194" y="118"/>
                    </a:cubicBezTo>
                    <a:cubicBezTo>
                      <a:pt x="194" y="118"/>
                      <a:pt x="194" y="119"/>
                      <a:pt x="194" y="119"/>
                    </a:cubicBezTo>
                    <a:cubicBezTo>
                      <a:pt x="195" y="119"/>
                      <a:pt x="194" y="119"/>
                      <a:pt x="194" y="120"/>
                    </a:cubicBezTo>
                    <a:cubicBezTo>
                      <a:pt x="195" y="120"/>
                      <a:pt x="195" y="120"/>
                      <a:pt x="196" y="119"/>
                    </a:cubicBezTo>
                    <a:cubicBezTo>
                      <a:pt x="196" y="120"/>
                      <a:pt x="196" y="120"/>
                      <a:pt x="196" y="120"/>
                    </a:cubicBezTo>
                    <a:cubicBezTo>
                      <a:pt x="196" y="120"/>
                      <a:pt x="197" y="120"/>
                      <a:pt x="197" y="121"/>
                    </a:cubicBezTo>
                    <a:cubicBezTo>
                      <a:pt x="197" y="120"/>
                      <a:pt x="198" y="119"/>
                      <a:pt x="199" y="119"/>
                    </a:cubicBezTo>
                    <a:cubicBezTo>
                      <a:pt x="200" y="119"/>
                      <a:pt x="199" y="121"/>
                      <a:pt x="199" y="121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01" y="122"/>
                      <a:pt x="200" y="122"/>
                      <a:pt x="201" y="123"/>
                    </a:cubicBezTo>
                    <a:cubicBezTo>
                      <a:pt x="201" y="123"/>
                      <a:pt x="203" y="124"/>
                      <a:pt x="202" y="123"/>
                    </a:cubicBezTo>
                    <a:cubicBezTo>
                      <a:pt x="203" y="123"/>
                      <a:pt x="203" y="124"/>
                      <a:pt x="204" y="123"/>
                    </a:cubicBezTo>
                    <a:cubicBezTo>
                      <a:pt x="204" y="123"/>
                      <a:pt x="205" y="122"/>
                      <a:pt x="204" y="123"/>
                    </a:cubicBezTo>
                    <a:cubicBezTo>
                      <a:pt x="204" y="122"/>
                      <a:pt x="204" y="122"/>
                      <a:pt x="204" y="122"/>
                    </a:cubicBezTo>
                    <a:cubicBezTo>
                      <a:pt x="207" y="122"/>
                      <a:pt x="206" y="122"/>
                      <a:pt x="208" y="122"/>
                    </a:cubicBezTo>
                    <a:cubicBezTo>
                      <a:pt x="209" y="121"/>
                      <a:pt x="210" y="121"/>
                      <a:pt x="211" y="121"/>
                    </a:cubicBezTo>
                    <a:cubicBezTo>
                      <a:pt x="211" y="121"/>
                      <a:pt x="211" y="120"/>
                      <a:pt x="211" y="120"/>
                    </a:cubicBezTo>
                    <a:cubicBezTo>
                      <a:pt x="210" y="120"/>
                      <a:pt x="210" y="120"/>
                      <a:pt x="210" y="120"/>
                    </a:cubicBezTo>
                    <a:cubicBezTo>
                      <a:pt x="210" y="119"/>
                      <a:pt x="210" y="117"/>
                      <a:pt x="210" y="116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5" y="113"/>
                      <a:pt x="204" y="113"/>
                      <a:pt x="204" y="113"/>
                    </a:cubicBezTo>
                    <a:cubicBezTo>
                      <a:pt x="203" y="113"/>
                      <a:pt x="203" y="113"/>
                      <a:pt x="203" y="113"/>
                    </a:cubicBezTo>
                    <a:cubicBezTo>
                      <a:pt x="202" y="112"/>
                      <a:pt x="202" y="113"/>
                      <a:pt x="202" y="113"/>
                    </a:cubicBezTo>
                    <a:cubicBezTo>
                      <a:pt x="202" y="113"/>
                      <a:pt x="202" y="112"/>
                      <a:pt x="202" y="112"/>
                    </a:cubicBezTo>
                    <a:cubicBezTo>
                      <a:pt x="201" y="112"/>
                      <a:pt x="200" y="112"/>
                      <a:pt x="200" y="112"/>
                    </a:cubicBezTo>
                    <a:close/>
                    <a:moveTo>
                      <a:pt x="188" y="105"/>
                    </a:moveTo>
                    <a:cubicBezTo>
                      <a:pt x="188" y="106"/>
                      <a:pt x="188" y="106"/>
                      <a:pt x="188" y="106"/>
                    </a:cubicBezTo>
                    <a:cubicBezTo>
                      <a:pt x="186" y="107"/>
                      <a:pt x="187" y="106"/>
                      <a:pt x="187" y="108"/>
                    </a:cubicBezTo>
                    <a:cubicBezTo>
                      <a:pt x="187" y="108"/>
                      <a:pt x="188" y="107"/>
                      <a:pt x="188" y="107"/>
                    </a:cubicBezTo>
                    <a:cubicBezTo>
                      <a:pt x="188" y="107"/>
                      <a:pt x="189" y="104"/>
                      <a:pt x="188" y="105"/>
                    </a:cubicBezTo>
                    <a:close/>
                    <a:moveTo>
                      <a:pt x="156" y="83"/>
                    </a:moveTo>
                    <a:cubicBezTo>
                      <a:pt x="156" y="86"/>
                      <a:pt x="156" y="88"/>
                      <a:pt x="157" y="91"/>
                    </a:cubicBezTo>
                    <a:cubicBezTo>
                      <a:pt x="158" y="91"/>
                      <a:pt x="160" y="91"/>
                      <a:pt x="161" y="91"/>
                    </a:cubicBezTo>
                    <a:cubicBezTo>
                      <a:pt x="161" y="91"/>
                      <a:pt x="162" y="92"/>
                      <a:pt x="162" y="92"/>
                    </a:cubicBezTo>
                    <a:cubicBezTo>
                      <a:pt x="163" y="92"/>
                      <a:pt x="163" y="92"/>
                      <a:pt x="164" y="92"/>
                    </a:cubicBezTo>
                    <a:cubicBezTo>
                      <a:pt x="164" y="92"/>
                      <a:pt x="165" y="91"/>
                      <a:pt x="165" y="91"/>
                    </a:cubicBezTo>
                    <a:cubicBezTo>
                      <a:pt x="164" y="90"/>
                      <a:pt x="165" y="90"/>
                      <a:pt x="164" y="89"/>
                    </a:cubicBezTo>
                    <a:cubicBezTo>
                      <a:pt x="164" y="89"/>
                      <a:pt x="162" y="88"/>
                      <a:pt x="162" y="88"/>
                    </a:cubicBezTo>
                    <a:cubicBezTo>
                      <a:pt x="161" y="87"/>
                      <a:pt x="162" y="86"/>
                      <a:pt x="161" y="85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57" y="82"/>
                      <a:pt x="157" y="83"/>
                      <a:pt x="156" y="83"/>
                    </a:cubicBezTo>
                    <a:close/>
                    <a:moveTo>
                      <a:pt x="94" y="74"/>
                    </a:moveTo>
                    <a:cubicBezTo>
                      <a:pt x="93" y="74"/>
                      <a:pt x="92" y="75"/>
                      <a:pt x="91" y="75"/>
                    </a:cubicBezTo>
                    <a:cubicBezTo>
                      <a:pt x="90" y="75"/>
                      <a:pt x="88" y="75"/>
                      <a:pt x="86" y="75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5" y="76"/>
                      <a:pt x="84" y="76"/>
                      <a:pt x="83" y="76"/>
                    </a:cubicBezTo>
                    <a:cubicBezTo>
                      <a:pt x="82" y="77"/>
                      <a:pt x="81" y="78"/>
                      <a:pt x="80" y="78"/>
                    </a:cubicBezTo>
                    <a:cubicBezTo>
                      <a:pt x="80" y="79"/>
                      <a:pt x="81" y="81"/>
                      <a:pt x="81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4"/>
                      <a:pt x="80" y="85"/>
                      <a:pt x="80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1" y="87"/>
                      <a:pt x="81" y="87"/>
                      <a:pt x="81" y="87"/>
                    </a:cubicBezTo>
                    <a:cubicBezTo>
                      <a:pt x="81" y="87"/>
                      <a:pt x="80" y="87"/>
                      <a:pt x="79" y="87"/>
                    </a:cubicBezTo>
                    <a:cubicBezTo>
                      <a:pt x="80" y="89"/>
                      <a:pt x="81" y="90"/>
                      <a:pt x="80" y="92"/>
                    </a:cubicBezTo>
                    <a:cubicBezTo>
                      <a:pt x="80" y="92"/>
                      <a:pt x="79" y="93"/>
                      <a:pt x="79" y="93"/>
                    </a:cubicBezTo>
                    <a:cubicBezTo>
                      <a:pt x="78" y="94"/>
                      <a:pt x="78" y="95"/>
                      <a:pt x="78" y="96"/>
                    </a:cubicBezTo>
                    <a:cubicBezTo>
                      <a:pt x="78" y="96"/>
                      <a:pt x="79" y="96"/>
                      <a:pt x="79" y="96"/>
                    </a:cubicBezTo>
                    <a:cubicBezTo>
                      <a:pt x="80" y="97"/>
                      <a:pt x="80" y="97"/>
                      <a:pt x="81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9"/>
                      <a:pt x="83" y="102"/>
                      <a:pt x="84" y="102"/>
                    </a:cubicBezTo>
                    <a:cubicBezTo>
                      <a:pt x="88" y="103"/>
                      <a:pt x="90" y="99"/>
                      <a:pt x="91" y="98"/>
                    </a:cubicBezTo>
                    <a:cubicBezTo>
                      <a:pt x="92" y="98"/>
                      <a:pt x="92" y="98"/>
                      <a:pt x="92" y="98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5" y="99"/>
                      <a:pt x="96" y="99"/>
                      <a:pt x="98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100" y="97"/>
                      <a:pt x="99" y="97"/>
                      <a:pt x="100" y="96"/>
                    </a:cubicBezTo>
                    <a:cubicBezTo>
                      <a:pt x="100" y="96"/>
                      <a:pt x="101" y="96"/>
                      <a:pt x="101" y="96"/>
                    </a:cubicBezTo>
                    <a:cubicBezTo>
                      <a:pt x="101" y="95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2"/>
                      <a:pt x="102" y="93"/>
                      <a:pt x="102" y="92"/>
                    </a:cubicBezTo>
                    <a:cubicBezTo>
                      <a:pt x="103" y="92"/>
                      <a:pt x="103" y="91"/>
                      <a:pt x="103" y="91"/>
                    </a:cubicBezTo>
                    <a:cubicBezTo>
                      <a:pt x="104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9" y="86"/>
                      <a:pt x="110" y="86"/>
                      <a:pt x="111" y="86"/>
                    </a:cubicBezTo>
                    <a:cubicBezTo>
                      <a:pt x="112" y="86"/>
                      <a:pt x="113" y="84"/>
                      <a:pt x="114" y="84"/>
                    </a:cubicBezTo>
                    <a:cubicBezTo>
                      <a:pt x="115" y="84"/>
                      <a:pt x="116" y="84"/>
                      <a:pt x="116" y="84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8" y="84"/>
                      <a:pt x="119" y="84"/>
                      <a:pt x="120" y="84"/>
                    </a:cubicBezTo>
                    <a:cubicBezTo>
                      <a:pt x="120" y="84"/>
                      <a:pt x="121" y="83"/>
                      <a:pt x="121" y="83"/>
                    </a:cubicBezTo>
                    <a:cubicBezTo>
                      <a:pt x="121" y="83"/>
                      <a:pt x="121" y="82"/>
                      <a:pt x="121" y="82"/>
                    </a:cubicBezTo>
                    <a:cubicBezTo>
                      <a:pt x="120" y="81"/>
                      <a:pt x="119" y="81"/>
                      <a:pt x="118" y="81"/>
                    </a:cubicBezTo>
                    <a:cubicBezTo>
                      <a:pt x="118" y="80"/>
                      <a:pt x="118" y="79"/>
                      <a:pt x="117" y="79"/>
                    </a:cubicBezTo>
                    <a:cubicBezTo>
                      <a:pt x="116" y="78"/>
                      <a:pt x="110" y="77"/>
                      <a:pt x="108" y="77"/>
                    </a:cubicBezTo>
                    <a:cubicBezTo>
                      <a:pt x="108" y="77"/>
                      <a:pt x="107" y="78"/>
                      <a:pt x="107" y="78"/>
                    </a:cubicBezTo>
                    <a:cubicBezTo>
                      <a:pt x="104" y="77"/>
                      <a:pt x="100" y="77"/>
                      <a:pt x="97" y="75"/>
                    </a:cubicBezTo>
                    <a:cubicBezTo>
                      <a:pt x="96" y="75"/>
                      <a:pt x="95" y="74"/>
                      <a:pt x="94" y="74"/>
                    </a:cubicBezTo>
                    <a:close/>
                    <a:moveTo>
                      <a:pt x="147" y="72"/>
                    </a:moveTo>
                    <a:cubicBezTo>
                      <a:pt x="146" y="72"/>
                      <a:pt x="146" y="73"/>
                      <a:pt x="147" y="73"/>
                    </a:cubicBezTo>
                    <a:cubicBezTo>
                      <a:pt x="148" y="72"/>
                      <a:pt x="148" y="71"/>
                      <a:pt x="147" y="72"/>
                    </a:cubicBezTo>
                    <a:close/>
                    <a:moveTo>
                      <a:pt x="172" y="68"/>
                    </a:moveTo>
                    <a:cubicBezTo>
                      <a:pt x="172" y="68"/>
                      <a:pt x="172" y="70"/>
                      <a:pt x="172" y="70"/>
                    </a:cubicBezTo>
                    <a:cubicBezTo>
                      <a:pt x="173" y="70"/>
                      <a:pt x="173" y="70"/>
                      <a:pt x="173" y="70"/>
                    </a:cubicBezTo>
                    <a:cubicBezTo>
                      <a:pt x="172" y="71"/>
                      <a:pt x="174" y="70"/>
                      <a:pt x="173" y="70"/>
                    </a:cubicBezTo>
                    <a:cubicBezTo>
                      <a:pt x="173" y="70"/>
                      <a:pt x="174" y="69"/>
                      <a:pt x="173" y="68"/>
                    </a:cubicBezTo>
                    <a:cubicBezTo>
                      <a:pt x="173" y="68"/>
                      <a:pt x="172" y="68"/>
                      <a:pt x="172" y="68"/>
                    </a:cubicBezTo>
                    <a:close/>
                    <a:moveTo>
                      <a:pt x="109" y="61"/>
                    </a:moveTo>
                    <a:cubicBezTo>
                      <a:pt x="109" y="61"/>
                      <a:pt x="108" y="62"/>
                      <a:pt x="108" y="62"/>
                    </a:cubicBezTo>
                    <a:cubicBezTo>
                      <a:pt x="108" y="62"/>
                      <a:pt x="108" y="63"/>
                      <a:pt x="108" y="63"/>
                    </a:cubicBezTo>
                    <a:cubicBezTo>
                      <a:pt x="108" y="63"/>
                      <a:pt x="106" y="64"/>
                      <a:pt x="106" y="64"/>
                    </a:cubicBezTo>
                    <a:cubicBezTo>
                      <a:pt x="105" y="65"/>
                      <a:pt x="105" y="65"/>
                      <a:pt x="105" y="66"/>
                    </a:cubicBezTo>
                    <a:cubicBezTo>
                      <a:pt x="104" y="66"/>
                      <a:pt x="104" y="67"/>
                      <a:pt x="104" y="67"/>
                    </a:cubicBezTo>
                    <a:cubicBezTo>
                      <a:pt x="106" y="68"/>
                      <a:pt x="107" y="68"/>
                      <a:pt x="108" y="68"/>
                    </a:cubicBezTo>
                    <a:cubicBezTo>
                      <a:pt x="109" y="67"/>
                      <a:pt x="108" y="65"/>
                      <a:pt x="109" y="64"/>
                    </a:cubicBezTo>
                    <a:cubicBezTo>
                      <a:pt x="109" y="64"/>
                      <a:pt x="110" y="64"/>
                      <a:pt x="110" y="64"/>
                    </a:cubicBezTo>
                    <a:cubicBezTo>
                      <a:pt x="111" y="63"/>
                      <a:pt x="110" y="62"/>
                      <a:pt x="111" y="61"/>
                    </a:cubicBezTo>
                    <a:cubicBezTo>
                      <a:pt x="111" y="61"/>
                      <a:pt x="109" y="61"/>
                      <a:pt x="109" y="61"/>
                    </a:cubicBezTo>
                    <a:close/>
                    <a:moveTo>
                      <a:pt x="118" y="58"/>
                    </a:moveTo>
                    <a:cubicBezTo>
                      <a:pt x="116" y="59"/>
                      <a:pt x="119" y="59"/>
                      <a:pt x="119" y="60"/>
                    </a:cubicBezTo>
                    <a:cubicBezTo>
                      <a:pt x="120" y="58"/>
                      <a:pt x="120" y="58"/>
                      <a:pt x="120" y="58"/>
                    </a:cubicBezTo>
                    <a:lnTo>
                      <a:pt x="118" y="58"/>
                    </a:lnTo>
                    <a:close/>
                    <a:moveTo>
                      <a:pt x="122" y="54"/>
                    </a:moveTo>
                    <a:cubicBezTo>
                      <a:pt x="122" y="54"/>
                      <a:pt x="122" y="55"/>
                      <a:pt x="122" y="55"/>
                    </a:cubicBezTo>
                    <a:cubicBezTo>
                      <a:pt x="121" y="55"/>
                      <a:pt x="122" y="56"/>
                      <a:pt x="122" y="56"/>
                    </a:cubicBezTo>
                    <a:cubicBezTo>
                      <a:pt x="123" y="56"/>
                      <a:pt x="123" y="56"/>
                      <a:pt x="124" y="56"/>
                    </a:cubicBezTo>
                    <a:cubicBezTo>
                      <a:pt x="124" y="55"/>
                      <a:pt x="124" y="53"/>
                      <a:pt x="122" y="54"/>
                    </a:cubicBezTo>
                    <a:close/>
                    <a:moveTo>
                      <a:pt x="146" y="53"/>
                    </a:moveTo>
                    <a:cubicBezTo>
                      <a:pt x="146" y="54"/>
                      <a:pt x="146" y="54"/>
                      <a:pt x="146" y="54"/>
                    </a:cubicBezTo>
                    <a:cubicBezTo>
                      <a:pt x="146" y="54"/>
                      <a:pt x="146" y="54"/>
                      <a:pt x="146" y="54"/>
                    </a:cubicBezTo>
                    <a:cubicBezTo>
                      <a:pt x="146" y="54"/>
                      <a:pt x="145" y="54"/>
                      <a:pt x="144" y="54"/>
                    </a:cubicBezTo>
                    <a:cubicBezTo>
                      <a:pt x="145" y="55"/>
                      <a:pt x="145" y="55"/>
                      <a:pt x="146" y="57"/>
                    </a:cubicBezTo>
                    <a:cubicBezTo>
                      <a:pt x="144" y="57"/>
                      <a:pt x="145" y="56"/>
                      <a:pt x="144" y="57"/>
                    </a:cubicBezTo>
                    <a:cubicBezTo>
                      <a:pt x="146" y="57"/>
                      <a:pt x="145" y="60"/>
                      <a:pt x="144" y="60"/>
                    </a:cubicBezTo>
                    <a:cubicBezTo>
                      <a:pt x="146" y="61"/>
                      <a:pt x="147" y="61"/>
                      <a:pt x="148" y="62"/>
                    </a:cubicBezTo>
                    <a:cubicBezTo>
                      <a:pt x="147" y="62"/>
                      <a:pt x="147" y="63"/>
                      <a:pt x="146" y="64"/>
                    </a:cubicBezTo>
                    <a:cubicBezTo>
                      <a:pt x="147" y="64"/>
                      <a:pt x="148" y="64"/>
                      <a:pt x="148" y="64"/>
                    </a:cubicBezTo>
                    <a:cubicBezTo>
                      <a:pt x="148" y="64"/>
                      <a:pt x="148" y="64"/>
                      <a:pt x="149" y="65"/>
                    </a:cubicBezTo>
                    <a:cubicBezTo>
                      <a:pt x="149" y="65"/>
                      <a:pt x="149" y="66"/>
                      <a:pt x="149" y="66"/>
                    </a:cubicBezTo>
                    <a:cubicBezTo>
                      <a:pt x="147" y="66"/>
                      <a:pt x="143" y="65"/>
                      <a:pt x="142" y="65"/>
                    </a:cubicBezTo>
                    <a:cubicBezTo>
                      <a:pt x="141" y="65"/>
                      <a:pt x="139" y="66"/>
                      <a:pt x="138" y="65"/>
                    </a:cubicBezTo>
                    <a:cubicBezTo>
                      <a:pt x="138" y="65"/>
                      <a:pt x="138" y="64"/>
                      <a:pt x="138" y="64"/>
                    </a:cubicBezTo>
                    <a:cubicBezTo>
                      <a:pt x="137" y="64"/>
                      <a:pt x="137" y="64"/>
                      <a:pt x="136" y="64"/>
                    </a:cubicBezTo>
                    <a:cubicBezTo>
                      <a:pt x="136" y="64"/>
                      <a:pt x="135" y="63"/>
                      <a:pt x="135" y="63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4" y="62"/>
                      <a:pt x="133" y="63"/>
                      <a:pt x="131" y="62"/>
                    </a:cubicBezTo>
                    <a:cubicBezTo>
                      <a:pt x="130" y="62"/>
                      <a:pt x="130" y="61"/>
                      <a:pt x="129" y="61"/>
                    </a:cubicBezTo>
                    <a:cubicBezTo>
                      <a:pt x="127" y="60"/>
                      <a:pt x="125" y="61"/>
                      <a:pt x="124" y="61"/>
                    </a:cubicBezTo>
                    <a:cubicBezTo>
                      <a:pt x="124" y="61"/>
                      <a:pt x="123" y="60"/>
                      <a:pt x="123" y="60"/>
                    </a:cubicBezTo>
                    <a:cubicBezTo>
                      <a:pt x="122" y="60"/>
                      <a:pt x="121" y="60"/>
                      <a:pt x="121" y="60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19" y="61"/>
                      <a:pt x="118" y="61"/>
                      <a:pt x="117" y="60"/>
                    </a:cubicBezTo>
                    <a:cubicBezTo>
                      <a:pt x="117" y="63"/>
                      <a:pt x="116" y="63"/>
                      <a:pt x="119" y="64"/>
                    </a:cubicBezTo>
                    <a:cubicBezTo>
                      <a:pt x="119" y="64"/>
                      <a:pt x="117" y="65"/>
                      <a:pt x="117" y="65"/>
                    </a:cubicBezTo>
                    <a:cubicBezTo>
                      <a:pt x="116" y="65"/>
                      <a:pt x="115" y="65"/>
                      <a:pt x="115" y="65"/>
                    </a:cubicBezTo>
                    <a:cubicBezTo>
                      <a:pt x="115" y="65"/>
                      <a:pt x="115" y="65"/>
                      <a:pt x="114" y="65"/>
                    </a:cubicBezTo>
                    <a:cubicBezTo>
                      <a:pt x="115" y="67"/>
                      <a:pt x="115" y="67"/>
                      <a:pt x="115" y="67"/>
                    </a:cubicBezTo>
                    <a:cubicBezTo>
                      <a:pt x="116" y="66"/>
                      <a:pt x="120" y="66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6" y="68"/>
                      <a:pt x="115" y="68"/>
                      <a:pt x="114" y="68"/>
                    </a:cubicBezTo>
                    <a:cubicBezTo>
                      <a:pt x="114" y="68"/>
                      <a:pt x="114" y="68"/>
                      <a:pt x="113" y="68"/>
                    </a:cubicBezTo>
                    <a:cubicBezTo>
                      <a:pt x="113" y="69"/>
                      <a:pt x="113" y="69"/>
                      <a:pt x="114" y="69"/>
                    </a:cubicBezTo>
                    <a:cubicBezTo>
                      <a:pt x="115" y="70"/>
                      <a:pt x="117" y="70"/>
                      <a:pt x="119" y="69"/>
                    </a:cubicBezTo>
                    <a:cubicBezTo>
                      <a:pt x="119" y="70"/>
                      <a:pt x="119" y="69"/>
                      <a:pt x="120" y="69"/>
                    </a:cubicBezTo>
                    <a:cubicBezTo>
                      <a:pt x="120" y="70"/>
                      <a:pt x="119" y="71"/>
                      <a:pt x="120" y="71"/>
                    </a:cubicBezTo>
                    <a:cubicBezTo>
                      <a:pt x="120" y="71"/>
                      <a:pt x="120" y="70"/>
                      <a:pt x="121" y="71"/>
                    </a:cubicBezTo>
                    <a:cubicBezTo>
                      <a:pt x="121" y="70"/>
                      <a:pt x="120" y="69"/>
                      <a:pt x="121" y="69"/>
                    </a:cubicBezTo>
                    <a:cubicBezTo>
                      <a:pt x="121" y="69"/>
                      <a:pt x="122" y="69"/>
                      <a:pt x="122" y="69"/>
                    </a:cubicBezTo>
                    <a:cubicBezTo>
                      <a:pt x="122" y="69"/>
                      <a:pt x="122" y="71"/>
                      <a:pt x="122" y="71"/>
                    </a:cubicBezTo>
                    <a:cubicBezTo>
                      <a:pt x="122" y="71"/>
                      <a:pt x="123" y="71"/>
                      <a:pt x="123" y="71"/>
                    </a:cubicBezTo>
                    <a:cubicBezTo>
                      <a:pt x="123" y="71"/>
                      <a:pt x="124" y="70"/>
                      <a:pt x="124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5" y="69"/>
                      <a:pt x="123" y="67"/>
                      <a:pt x="125" y="67"/>
                    </a:cubicBezTo>
                    <a:cubicBezTo>
                      <a:pt x="125" y="67"/>
                      <a:pt x="125" y="66"/>
                      <a:pt x="124" y="66"/>
                    </a:cubicBezTo>
                    <a:cubicBezTo>
                      <a:pt x="124" y="66"/>
                      <a:pt x="124" y="65"/>
                      <a:pt x="124" y="65"/>
                    </a:cubicBezTo>
                    <a:cubicBezTo>
                      <a:pt x="125" y="65"/>
                      <a:pt x="126" y="65"/>
                      <a:pt x="126" y="65"/>
                    </a:cubicBezTo>
                    <a:cubicBezTo>
                      <a:pt x="126" y="66"/>
                      <a:pt x="126" y="68"/>
                      <a:pt x="126" y="69"/>
                    </a:cubicBezTo>
                    <a:cubicBezTo>
                      <a:pt x="129" y="69"/>
                      <a:pt x="130" y="70"/>
                      <a:pt x="133" y="68"/>
                    </a:cubicBezTo>
                    <a:cubicBezTo>
                      <a:pt x="133" y="68"/>
                      <a:pt x="133" y="68"/>
                      <a:pt x="133" y="67"/>
                    </a:cubicBezTo>
                    <a:cubicBezTo>
                      <a:pt x="134" y="67"/>
                      <a:pt x="134" y="68"/>
                      <a:pt x="135" y="67"/>
                    </a:cubicBezTo>
                    <a:cubicBezTo>
                      <a:pt x="135" y="68"/>
                      <a:pt x="136" y="68"/>
                      <a:pt x="136" y="68"/>
                    </a:cubicBezTo>
                    <a:cubicBezTo>
                      <a:pt x="136" y="68"/>
                      <a:pt x="137" y="68"/>
                      <a:pt x="137" y="68"/>
                    </a:cubicBezTo>
                    <a:cubicBezTo>
                      <a:pt x="139" y="69"/>
                      <a:pt x="139" y="68"/>
                      <a:pt x="141" y="68"/>
                    </a:cubicBezTo>
                    <a:cubicBezTo>
                      <a:pt x="141" y="68"/>
                      <a:pt x="140" y="67"/>
                      <a:pt x="141" y="67"/>
                    </a:cubicBezTo>
                    <a:cubicBezTo>
                      <a:pt x="141" y="67"/>
                      <a:pt x="142" y="67"/>
                      <a:pt x="142" y="67"/>
                    </a:cubicBezTo>
                    <a:cubicBezTo>
                      <a:pt x="142" y="67"/>
                      <a:pt x="142" y="67"/>
                      <a:pt x="142" y="68"/>
                    </a:cubicBezTo>
                    <a:cubicBezTo>
                      <a:pt x="141" y="69"/>
                      <a:pt x="139" y="70"/>
                      <a:pt x="139" y="71"/>
                    </a:cubicBezTo>
                    <a:cubicBezTo>
                      <a:pt x="136" y="71"/>
                      <a:pt x="135" y="70"/>
                      <a:pt x="133" y="71"/>
                    </a:cubicBezTo>
                    <a:cubicBezTo>
                      <a:pt x="133" y="71"/>
                      <a:pt x="131" y="71"/>
                      <a:pt x="131" y="72"/>
                    </a:cubicBezTo>
                    <a:cubicBezTo>
                      <a:pt x="130" y="72"/>
                      <a:pt x="130" y="72"/>
                      <a:pt x="130" y="73"/>
                    </a:cubicBezTo>
                    <a:cubicBezTo>
                      <a:pt x="130" y="73"/>
                      <a:pt x="129" y="72"/>
                      <a:pt x="128" y="73"/>
                    </a:cubicBezTo>
                    <a:cubicBezTo>
                      <a:pt x="127" y="73"/>
                      <a:pt x="126" y="75"/>
                      <a:pt x="127" y="76"/>
                    </a:cubicBezTo>
                    <a:cubicBezTo>
                      <a:pt x="127" y="76"/>
                      <a:pt x="128" y="77"/>
                      <a:pt x="129" y="77"/>
                    </a:cubicBezTo>
                    <a:cubicBezTo>
                      <a:pt x="130" y="77"/>
                      <a:pt x="133" y="77"/>
                      <a:pt x="134" y="76"/>
                    </a:cubicBezTo>
                    <a:cubicBezTo>
                      <a:pt x="135" y="76"/>
                      <a:pt x="135" y="75"/>
                      <a:pt x="135" y="75"/>
                    </a:cubicBezTo>
                    <a:cubicBezTo>
                      <a:pt x="136" y="74"/>
                      <a:pt x="137" y="75"/>
                      <a:pt x="138" y="74"/>
                    </a:cubicBezTo>
                    <a:cubicBezTo>
                      <a:pt x="138" y="73"/>
                      <a:pt x="139" y="72"/>
                      <a:pt x="140" y="72"/>
                    </a:cubicBezTo>
                    <a:cubicBezTo>
                      <a:pt x="141" y="71"/>
                      <a:pt x="142" y="72"/>
                      <a:pt x="143" y="72"/>
                    </a:cubicBezTo>
                    <a:cubicBezTo>
                      <a:pt x="143" y="72"/>
                      <a:pt x="144" y="71"/>
                      <a:pt x="144" y="71"/>
                    </a:cubicBezTo>
                    <a:cubicBezTo>
                      <a:pt x="146" y="71"/>
                      <a:pt x="147" y="71"/>
                      <a:pt x="148" y="71"/>
                    </a:cubicBezTo>
                    <a:cubicBezTo>
                      <a:pt x="148" y="71"/>
                      <a:pt x="149" y="70"/>
                      <a:pt x="149" y="70"/>
                    </a:cubicBezTo>
                    <a:cubicBezTo>
                      <a:pt x="149" y="70"/>
                      <a:pt x="150" y="70"/>
                      <a:pt x="150" y="70"/>
                    </a:cubicBezTo>
                    <a:cubicBezTo>
                      <a:pt x="151" y="71"/>
                      <a:pt x="150" y="72"/>
                      <a:pt x="153" y="71"/>
                    </a:cubicBezTo>
                    <a:cubicBezTo>
                      <a:pt x="154" y="71"/>
                      <a:pt x="155" y="69"/>
                      <a:pt x="155" y="69"/>
                    </a:cubicBezTo>
                    <a:cubicBezTo>
                      <a:pt x="156" y="69"/>
                      <a:pt x="157" y="70"/>
                      <a:pt x="157" y="70"/>
                    </a:cubicBezTo>
                    <a:cubicBezTo>
                      <a:pt x="159" y="70"/>
                      <a:pt x="160" y="69"/>
                      <a:pt x="162" y="70"/>
                    </a:cubicBezTo>
                    <a:cubicBezTo>
                      <a:pt x="162" y="70"/>
                      <a:pt x="162" y="70"/>
                      <a:pt x="162" y="70"/>
                    </a:cubicBezTo>
                    <a:cubicBezTo>
                      <a:pt x="162" y="70"/>
                      <a:pt x="163" y="69"/>
                      <a:pt x="163" y="69"/>
                    </a:cubicBezTo>
                    <a:cubicBezTo>
                      <a:pt x="164" y="69"/>
                      <a:pt x="164" y="69"/>
                      <a:pt x="164" y="68"/>
                    </a:cubicBezTo>
                    <a:cubicBezTo>
                      <a:pt x="164" y="66"/>
                      <a:pt x="164" y="62"/>
                      <a:pt x="162" y="61"/>
                    </a:cubicBezTo>
                    <a:cubicBezTo>
                      <a:pt x="162" y="60"/>
                      <a:pt x="161" y="60"/>
                      <a:pt x="161" y="60"/>
                    </a:cubicBezTo>
                    <a:cubicBezTo>
                      <a:pt x="161" y="59"/>
                      <a:pt x="160" y="60"/>
                      <a:pt x="160" y="60"/>
                    </a:cubicBezTo>
                    <a:cubicBezTo>
                      <a:pt x="160" y="60"/>
                      <a:pt x="160" y="61"/>
                      <a:pt x="160" y="62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63"/>
                      <a:pt x="160" y="63"/>
                      <a:pt x="159" y="63"/>
                    </a:cubicBezTo>
                    <a:cubicBezTo>
                      <a:pt x="159" y="64"/>
                      <a:pt x="159" y="64"/>
                      <a:pt x="159" y="65"/>
                    </a:cubicBezTo>
                    <a:cubicBezTo>
                      <a:pt x="159" y="64"/>
                      <a:pt x="159" y="65"/>
                      <a:pt x="159" y="65"/>
                    </a:cubicBezTo>
                    <a:cubicBezTo>
                      <a:pt x="158" y="64"/>
                      <a:pt x="158" y="64"/>
                      <a:pt x="158" y="62"/>
                    </a:cubicBezTo>
                    <a:cubicBezTo>
                      <a:pt x="157" y="63"/>
                      <a:pt x="156" y="63"/>
                      <a:pt x="156" y="63"/>
                    </a:cubicBezTo>
                    <a:cubicBezTo>
                      <a:pt x="156" y="62"/>
                      <a:pt x="156" y="61"/>
                      <a:pt x="156" y="60"/>
                    </a:cubicBezTo>
                    <a:cubicBezTo>
                      <a:pt x="156" y="59"/>
                      <a:pt x="156" y="59"/>
                      <a:pt x="156" y="59"/>
                    </a:cubicBezTo>
                    <a:cubicBezTo>
                      <a:pt x="155" y="59"/>
                      <a:pt x="155" y="59"/>
                      <a:pt x="154" y="59"/>
                    </a:cubicBezTo>
                    <a:cubicBezTo>
                      <a:pt x="154" y="59"/>
                      <a:pt x="154" y="60"/>
                      <a:pt x="154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2" y="60"/>
                      <a:pt x="151" y="59"/>
                      <a:pt x="150" y="58"/>
                    </a:cubicBezTo>
                    <a:cubicBezTo>
                      <a:pt x="150" y="58"/>
                      <a:pt x="149" y="58"/>
                      <a:pt x="148" y="57"/>
                    </a:cubicBezTo>
                    <a:cubicBezTo>
                      <a:pt x="147" y="56"/>
                      <a:pt x="149" y="53"/>
                      <a:pt x="146" y="53"/>
                    </a:cubicBezTo>
                    <a:close/>
                    <a:moveTo>
                      <a:pt x="113" y="45"/>
                    </a:moveTo>
                    <a:cubicBezTo>
                      <a:pt x="113" y="45"/>
                      <a:pt x="113" y="46"/>
                      <a:pt x="112" y="46"/>
                    </a:cubicBezTo>
                    <a:cubicBezTo>
                      <a:pt x="112" y="47"/>
                      <a:pt x="111" y="46"/>
                      <a:pt x="110" y="47"/>
                    </a:cubicBezTo>
                    <a:cubicBezTo>
                      <a:pt x="112" y="47"/>
                      <a:pt x="111" y="48"/>
                      <a:pt x="110" y="49"/>
                    </a:cubicBezTo>
                    <a:cubicBezTo>
                      <a:pt x="107" y="48"/>
                      <a:pt x="104" y="48"/>
                      <a:pt x="100" y="49"/>
                    </a:cubicBezTo>
                    <a:cubicBezTo>
                      <a:pt x="98" y="49"/>
                      <a:pt x="97" y="51"/>
                      <a:pt x="95" y="52"/>
                    </a:cubicBezTo>
                    <a:cubicBezTo>
                      <a:pt x="93" y="53"/>
                      <a:pt x="93" y="53"/>
                      <a:pt x="91" y="53"/>
                    </a:cubicBezTo>
                    <a:cubicBezTo>
                      <a:pt x="90" y="54"/>
                      <a:pt x="91" y="55"/>
                      <a:pt x="90" y="55"/>
                    </a:cubicBezTo>
                    <a:cubicBezTo>
                      <a:pt x="90" y="55"/>
                      <a:pt x="89" y="55"/>
                      <a:pt x="89" y="55"/>
                    </a:cubicBezTo>
                    <a:cubicBezTo>
                      <a:pt x="87" y="56"/>
                      <a:pt x="88" y="57"/>
                      <a:pt x="87" y="58"/>
                    </a:cubicBezTo>
                    <a:cubicBezTo>
                      <a:pt x="86" y="58"/>
                      <a:pt x="85" y="57"/>
                      <a:pt x="84" y="58"/>
                    </a:cubicBezTo>
                    <a:cubicBezTo>
                      <a:pt x="84" y="58"/>
                      <a:pt x="84" y="59"/>
                      <a:pt x="83" y="59"/>
                    </a:cubicBezTo>
                    <a:cubicBezTo>
                      <a:pt x="82" y="59"/>
                      <a:pt x="82" y="59"/>
                      <a:pt x="81" y="59"/>
                    </a:cubicBezTo>
                    <a:cubicBezTo>
                      <a:pt x="81" y="59"/>
                      <a:pt x="81" y="60"/>
                      <a:pt x="81" y="60"/>
                    </a:cubicBezTo>
                    <a:cubicBezTo>
                      <a:pt x="81" y="60"/>
                      <a:pt x="82" y="60"/>
                      <a:pt x="83" y="60"/>
                    </a:cubicBezTo>
                    <a:cubicBezTo>
                      <a:pt x="83" y="61"/>
                      <a:pt x="85" y="64"/>
                      <a:pt x="85" y="64"/>
                    </a:cubicBezTo>
                    <a:cubicBezTo>
                      <a:pt x="86" y="64"/>
                      <a:pt x="86" y="64"/>
                      <a:pt x="87" y="64"/>
                    </a:cubicBezTo>
                    <a:cubicBezTo>
                      <a:pt x="87" y="64"/>
                      <a:pt x="87" y="63"/>
                      <a:pt x="88" y="63"/>
                    </a:cubicBezTo>
                    <a:cubicBezTo>
                      <a:pt x="90" y="63"/>
                      <a:pt x="90" y="64"/>
                      <a:pt x="90" y="64"/>
                    </a:cubicBezTo>
                    <a:cubicBezTo>
                      <a:pt x="90" y="64"/>
                      <a:pt x="92" y="64"/>
                      <a:pt x="91" y="64"/>
                    </a:cubicBezTo>
                    <a:cubicBezTo>
                      <a:pt x="91" y="64"/>
                      <a:pt x="92" y="64"/>
                      <a:pt x="92" y="64"/>
                    </a:cubicBezTo>
                    <a:cubicBezTo>
                      <a:pt x="93" y="63"/>
                      <a:pt x="93" y="63"/>
                      <a:pt x="93" y="62"/>
                    </a:cubicBezTo>
                    <a:cubicBezTo>
                      <a:pt x="94" y="63"/>
                      <a:pt x="93" y="63"/>
                      <a:pt x="94" y="63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2"/>
                      <a:pt x="94" y="60"/>
                      <a:pt x="95" y="60"/>
                    </a:cubicBezTo>
                    <a:cubicBezTo>
                      <a:pt x="95" y="61"/>
                      <a:pt x="96" y="63"/>
                      <a:pt x="96" y="64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9" y="63"/>
                      <a:pt x="100" y="62"/>
                      <a:pt x="100" y="59"/>
                    </a:cubicBezTo>
                    <a:cubicBezTo>
                      <a:pt x="100" y="59"/>
                      <a:pt x="101" y="60"/>
                      <a:pt x="101" y="60"/>
                    </a:cubicBezTo>
                    <a:cubicBezTo>
                      <a:pt x="100" y="61"/>
                      <a:pt x="102" y="60"/>
                      <a:pt x="102" y="60"/>
                    </a:cubicBezTo>
                    <a:cubicBezTo>
                      <a:pt x="102" y="60"/>
                      <a:pt x="102" y="60"/>
                      <a:pt x="102" y="59"/>
                    </a:cubicBezTo>
                    <a:cubicBezTo>
                      <a:pt x="102" y="59"/>
                      <a:pt x="103" y="59"/>
                      <a:pt x="103" y="59"/>
                    </a:cubicBezTo>
                    <a:cubicBezTo>
                      <a:pt x="103" y="58"/>
                      <a:pt x="103" y="58"/>
                      <a:pt x="103" y="56"/>
                    </a:cubicBezTo>
                    <a:cubicBezTo>
                      <a:pt x="103" y="56"/>
                      <a:pt x="103" y="56"/>
                      <a:pt x="104" y="56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5" y="56"/>
                      <a:pt x="105" y="56"/>
                    </a:cubicBezTo>
                    <a:cubicBezTo>
                      <a:pt x="106" y="56"/>
                      <a:pt x="105" y="55"/>
                      <a:pt x="106" y="54"/>
                    </a:cubicBezTo>
                    <a:cubicBezTo>
                      <a:pt x="106" y="54"/>
                      <a:pt x="107" y="54"/>
                      <a:pt x="107" y="54"/>
                    </a:cubicBezTo>
                    <a:cubicBezTo>
                      <a:pt x="107" y="54"/>
                      <a:pt x="108" y="54"/>
                      <a:pt x="108" y="54"/>
                    </a:cubicBezTo>
                    <a:cubicBezTo>
                      <a:pt x="107" y="55"/>
                      <a:pt x="107" y="56"/>
                      <a:pt x="106" y="58"/>
                    </a:cubicBezTo>
                    <a:cubicBezTo>
                      <a:pt x="107" y="58"/>
                      <a:pt x="108" y="59"/>
                      <a:pt x="109" y="59"/>
                    </a:cubicBezTo>
                    <a:cubicBezTo>
                      <a:pt x="110" y="56"/>
                      <a:pt x="109" y="58"/>
                      <a:pt x="112" y="57"/>
                    </a:cubicBezTo>
                    <a:cubicBezTo>
                      <a:pt x="114" y="56"/>
                      <a:pt x="113" y="52"/>
                      <a:pt x="114" y="52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117" y="52"/>
                      <a:pt x="117" y="52"/>
                      <a:pt x="117" y="52"/>
                    </a:cubicBezTo>
                    <a:cubicBezTo>
                      <a:pt x="117" y="51"/>
                      <a:pt x="117" y="52"/>
                      <a:pt x="118" y="51"/>
                    </a:cubicBezTo>
                    <a:cubicBezTo>
                      <a:pt x="118" y="51"/>
                      <a:pt x="119" y="49"/>
                      <a:pt x="119" y="49"/>
                    </a:cubicBezTo>
                    <a:cubicBezTo>
                      <a:pt x="118" y="48"/>
                      <a:pt x="116" y="45"/>
                      <a:pt x="113" y="45"/>
                    </a:cubicBezTo>
                    <a:close/>
                    <a:moveTo>
                      <a:pt x="143" y="44"/>
                    </a:moveTo>
                    <a:cubicBezTo>
                      <a:pt x="142" y="44"/>
                      <a:pt x="141" y="45"/>
                      <a:pt x="141" y="45"/>
                    </a:cubicBezTo>
                    <a:cubicBezTo>
                      <a:pt x="140" y="46"/>
                      <a:pt x="140" y="45"/>
                      <a:pt x="139" y="45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7" y="46"/>
                      <a:pt x="137" y="46"/>
                      <a:pt x="136" y="46"/>
                    </a:cubicBezTo>
                    <a:cubicBezTo>
                      <a:pt x="136" y="46"/>
                      <a:pt x="136" y="47"/>
                      <a:pt x="136" y="47"/>
                    </a:cubicBezTo>
                    <a:cubicBezTo>
                      <a:pt x="134" y="48"/>
                      <a:pt x="132" y="48"/>
                      <a:pt x="130" y="48"/>
                    </a:cubicBezTo>
                    <a:cubicBezTo>
                      <a:pt x="130" y="50"/>
                      <a:pt x="130" y="51"/>
                      <a:pt x="130" y="53"/>
                    </a:cubicBezTo>
                    <a:cubicBezTo>
                      <a:pt x="130" y="53"/>
                      <a:pt x="131" y="53"/>
                      <a:pt x="131" y="53"/>
                    </a:cubicBezTo>
                    <a:cubicBezTo>
                      <a:pt x="132" y="54"/>
                      <a:pt x="134" y="55"/>
                      <a:pt x="135" y="55"/>
                    </a:cubicBezTo>
                    <a:cubicBezTo>
                      <a:pt x="137" y="55"/>
                      <a:pt x="139" y="53"/>
                      <a:pt x="140" y="53"/>
                    </a:cubicBezTo>
                    <a:cubicBezTo>
                      <a:pt x="140" y="53"/>
                      <a:pt x="141" y="53"/>
                      <a:pt x="142" y="53"/>
                    </a:cubicBezTo>
                    <a:cubicBezTo>
                      <a:pt x="142" y="53"/>
                      <a:pt x="143" y="52"/>
                      <a:pt x="144" y="51"/>
                    </a:cubicBezTo>
                    <a:cubicBezTo>
                      <a:pt x="144" y="51"/>
                      <a:pt x="144" y="50"/>
                      <a:pt x="144" y="50"/>
                    </a:cubicBezTo>
                    <a:cubicBezTo>
                      <a:pt x="144" y="50"/>
                      <a:pt x="141" y="49"/>
                      <a:pt x="142" y="48"/>
                    </a:cubicBezTo>
                    <a:cubicBezTo>
                      <a:pt x="143" y="48"/>
                      <a:pt x="145" y="48"/>
                      <a:pt x="145" y="48"/>
                    </a:cubicBezTo>
                    <a:cubicBezTo>
                      <a:pt x="146" y="48"/>
                      <a:pt x="146" y="46"/>
                      <a:pt x="147" y="45"/>
                    </a:cubicBezTo>
                    <a:cubicBezTo>
                      <a:pt x="146" y="45"/>
                      <a:pt x="145" y="45"/>
                      <a:pt x="144" y="45"/>
                    </a:cubicBezTo>
                    <a:cubicBezTo>
                      <a:pt x="144" y="45"/>
                      <a:pt x="144" y="44"/>
                      <a:pt x="143" y="44"/>
                    </a:cubicBezTo>
                    <a:close/>
                    <a:moveTo>
                      <a:pt x="123" y="43"/>
                    </a:moveTo>
                    <a:cubicBezTo>
                      <a:pt x="120" y="44"/>
                      <a:pt x="119" y="47"/>
                      <a:pt x="121" y="48"/>
                    </a:cubicBezTo>
                    <a:cubicBezTo>
                      <a:pt x="122" y="48"/>
                      <a:pt x="123" y="48"/>
                      <a:pt x="124" y="48"/>
                    </a:cubicBezTo>
                    <a:cubicBezTo>
                      <a:pt x="125" y="48"/>
                      <a:pt x="126" y="47"/>
                      <a:pt x="126" y="47"/>
                    </a:cubicBezTo>
                    <a:cubicBezTo>
                      <a:pt x="126" y="45"/>
                      <a:pt x="124" y="43"/>
                      <a:pt x="123" y="43"/>
                    </a:cubicBezTo>
                    <a:close/>
                    <a:moveTo>
                      <a:pt x="133" y="40"/>
                    </a:moveTo>
                    <a:cubicBezTo>
                      <a:pt x="133" y="41"/>
                      <a:pt x="133" y="41"/>
                      <a:pt x="133" y="41"/>
                    </a:cubicBezTo>
                    <a:cubicBezTo>
                      <a:pt x="130" y="41"/>
                      <a:pt x="130" y="41"/>
                      <a:pt x="129" y="42"/>
                    </a:cubicBezTo>
                    <a:cubicBezTo>
                      <a:pt x="128" y="42"/>
                      <a:pt x="128" y="42"/>
                      <a:pt x="128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4" y="43"/>
                      <a:pt x="134" y="43"/>
                    </a:cubicBezTo>
                    <a:cubicBezTo>
                      <a:pt x="135" y="43"/>
                      <a:pt x="135" y="44"/>
                      <a:pt x="135" y="44"/>
                    </a:cubicBezTo>
                    <a:cubicBezTo>
                      <a:pt x="136" y="44"/>
                      <a:pt x="136" y="44"/>
                      <a:pt x="137" y="44"/>
                    </a:cubicBezTo>
                    <a:cubicBezTo>
                      <a:pt x="137" y="44"/>
                      <a:pt x="137" y="44"/>
                      <a:pt x="137" y="43"/>
                    </a:cubicBezTo>
                    <a:cubicBezTo>
                      <a:pt x="137" y="43"/>
                      <a:pt x="138" y="43"/>
                      <a:pt x="139" y="43"/>
                    </a:cubicBezTo>
                    <a:cubicBezTo>
                      <a:pt x="138" y="42"/>
                      <a:pt x="139" y="42"/>
                      <a:pt x="138" y="42"/>
                    </a:cubicBezTo>
                    <a:cubicBezTo>
                      <a:pt x="138" y="41"/>
                      <a:pt x="138" y="42"/>
                      <a:pt x="138" y="41"/>
                    </a:cubicBezTo>
                    <a:cubicBezTo>
                      <a:pt x="137" y="41"/>
                      <a:pt x="136" y="41"/>
                      <a:pt x="136" y="41"/>
                    </a:cubicBezTo>
                    <a:cubicBezTo>
                      <a:pt x="135" y="41"/>
                      <a:pt x="134" y="40"/>
                      <a:pt x="133" y="4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59" name="Freeform 159">
                <a:extLst>
                  <a:ext uri="{FF2B5EF4-FFF2-40B4-BE49-F238E27FC236}">
                    <a16:creationId xmlns:a16="http://schemas.microsoft.com/office/drawing/2014/main" id="{3B618C9A-03CE-FA1C-7D75-E7578EA336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6560" y="3897161"/>
                <a:ext cx="1266374" cy="1482946"/>
              </a:xfrm>
              <a:custGeom>
                <a:avLst/>
                <a:gdLst>
                  <a:gd name="T0" fmla="*/ 109 w 184"/>
                  <a:gd name="T1" fmla="*/ 34 h 204"/>
                  <a:gd name="T2" fmla="*/ 107 w 184"/>
                  <a:gd name="T3" fmla="*/ 30 h 204"/>
                  <a:gd name="T4" fmla="*/ 105 w 184"/>
                  <a:gd name="T5" fmla="*/ 195 h 204"/>
                  <a:gd name="T6" fmla="*/ 93 w 184"/>
                  <a:gd name="T7" fmla="*/ 37 h 204"/>
                  <a:gd name="T8" fmla="*/ 123 w 184"/>
                  <a:gd name="T9" fmla="*/ 156 h 204"/>
                  <a:gd name="T10" fmla="*/ 136 w 184"/>
                  <a:gd name="T11" fmla="*/ 149 h 204"/>
                  <a:gd name="T12" fmla="*/ 145 w 184"/>
                  <a:gd name="T13" fmla="*/ 146 h 204"/>
                  <a:gd name="T14" fmla="*/ 151 w 184"/>
                  <a:gd name="T15" fmla="*/ 142 h 204"/>
                  <a:gd name="T16" fmla="*/ 155 w 184"/>
                  <a:gd name="T17" fmla="*/ 131 h 204"/>
                  <a:gd name="T18" fmla="*/ 163 w 184"/>
                  <a:gd name="T19" fmla="*/ 113 h 204"/>
                  <a:gd name="T20" fmla="*/ 163 w 184"/>
                  <a:gd name="T21" fmla="*/ 94 h 204"/>
                  <a:gd name="T22" fmla="*/ 170 w 184"/>
                  <a:gd name="T23" fmla="*/ 86 h 204"/>
                  <a:gd name="T24" fmla="*/ 180 w 184"/>
                  <a:gd name="T25" fmla="*/ 75 h 204"/>
                  <a:gd name="T26" fmla="*/ 183 w 184"/>
                  <a:gd name="T27" fmla="*/ 59 h 204"/>
                  <a:gd name="T28" fmla="*/ 174 w 184"/>
                  <a:gd name="T29" fmla="*/ 51 h 204"/>
                  <a:gd name="T30" fmla="*/ 163 w 184"/>
                  <a:gd name="T31" fmla="*/ 43 h 204"/>
                  <a:gd name="T32" fmla="*/ 143 w 184"/>
                  <a:gd name="T33" fmla="*/ 38 h 204"/>
                  <a:gd name="T34" fmla="*/ 137 w 184"/>
                  <a:gd name="T35" fmla="*/ 36 h 204"/>
                  <a:gd name="T36" fmla="*/ 132 w 184"/>
                  <a:gd name="T37" fmla="*/ 31 h 204"/>
                  <a:gd name="T38" fmla="*/ 118 w 184"/>
                  <a:gd name="T39" fmla="*/ 35 h 204"/>
                  <a:gd name="T40" fmla="*/ 118 w 184"/>
                  <a:gd name="T41" fmla="*/ 34 h 204"/>
                  <a:gd name="T42" fmla="*/ 120 w 184"/>
                  <a:gd name="T43" fmla="*/ 26 h 204"/>
                  <a:gd name="T44" fmla="*/ 109 w 184"/>
                  <a:gd name="T45" fmla="*/ 33 h 204"/>
                  <a:gd name="T46" fmla="*/ 105 w 184"/>
                  <a:gd name="T47" fmla="*/ 33 h 204"/>
                  <a:gd name="T48" fmla="*/ 105 w 184"/>
                  <a:gd name="T49" fmla="*/ 29 h 204"/>
                  <a:gd name="T50" fmla="*/ 113 w 184"/>
                  <a:gd name="T51" fmla="*/ 25 h 204"/>
                  <a:gd name="T52" fmla="*/ 112 w 184"/>
                  <a:gd name="T53" fmla="*/ 22 h 204"/>
                  <a:gd name="T54" fmla="*/ 109 w 184"/>
                  <a:gd name="T55" fmla="*/ 8 h 204"/>
                  <a:gd name="T56" fmla="*/ 99 w 184"/>
                  <a:gd name="T57" fmla="*/ 17 h 204"/>
                  <a:gd name="T58" fmla="*/ 87 w 184"/>
                  <a:gd name="T59" fmla="*/ 15 h 204"/>
                  <a:gd name="T60" fmla="*/ 76 w 184"/>
                  <a:gd name="T61" fmla="*/ 18 h 204"/>
                  <a:gd name="T62" fmla="*/ 65 w 184"/>
                  <a:gd name="T63" fmla="*/ 10 h 204"/>
                  <a:gd name="T64" fmla="*/ 63 w 184"/>
                  <a:gd name="T65" fmla="*/ 0 h 204"/>
                  <a:gd name="T66" fmla="*/ 52 w 184"/>
                  <a:gd name="T67" fmla="*/ 6 h 204"/>
                  <a:gd name="T68" fmla="*/ 45 w 184"/>
                  <a:gd name="T69" fmla="*/ 10 h 204"/>
                  <a:gd name="T70" fmla="*/ 45 w 184"/>
                  <a:gd name="T71" fmla="*/ 21 h 204"/>
                  <a:gd name="T72" fmla="*/ 33 w 184"/>
                  <a:gd name="T73" fmla="*/ 22 h 204"/>
                  <a:gd name="T74" fmla="*/ 24 w 184"/>
                  <a:gd name="T75" fmla="*/ 24 h 204"/>
                  <a:gd name="T76" fmla="*/ 18 w 184"/>
                  <a:gd name="T77" fmla="*/ 48 h 204"/>
                  <a:gd name="T78" fmla="*/ 2 w 184"/>
                  <a:gd name="T79" fmla="*/ 62 h 204"/>
                  <a:gd name="T80" fmla="*/ 8 w 184"/>
                  <a:gd name="T81" fmla="*/ 76 h 204"/>
                  <a:gd name="T82" fmla="*/ 26 w 184"/>
                  <a:gd name="T83" fmla="*/ 89 h 204"/>
                  <a:gd name="T84" fmla="*/ 40 w 184"/>
                  <a:gd name="T85" fmla="*/ 86 h 204"/>
                  <a:gd name="T86" fmla="*/ 60 w 184"/>
                  <a:gd name="T87" fmla="*/ 96 h 204"/>
                  <a:gd name="T88" fmla="*/ 72 w 184"/>
                  <a:gd name="T89" fmla="*/ 110 h 204"/>
                  <a:gd name="T90" fmla="*/ 74 w 184"/>
                  <a:gd name="T91" fmla="*/ 128 h 204"/>
                  <a:gd name="T92" fmla="*/ 84 w 184"/>
                  <a:gd name="T93" fmla="*/ 140 h 204"/>
                  <a:gd name="T94" fmla="*/ 90 w 184"/>
                  <a:gd name="T95" fmla="*/ 159 h 204"/>
                  <a:gd name="T96" fmla="*/ 87 w 184"/>
                  <a:gd name="T97" fmla="*/ 174 h 204"/>
                  <a:gd name="T98" fmla="*/ 85 w 184"/>
                  <a:gd name="T99" fmla="*/ 188 h 204"/>
                  <a:gd name="T100" fmla="*/ 96 w 184"/>
                  <a:gd name="T101" fmla="*/ 202 h 204"/>
                  <a:gd name="T102" fmla="*/ 104 w 184"/>
                  <a:gd name="T103" fmla="*/ 191 h 204"/>
                  <a:gd name="T104" fmla="*/ 109 w 184"/>
                  <a:gd name="T105" fmla="*/ 189 h 204"/>
                  <a:gd name="T106" fmla="*/ 117 w 184"/>
                  <a:gd name="T107" fmla="*/ 179 h 204"/>
                  <a:gd name="T108" fmla="*/ 117 w 184"/>
                  <a:gd name="T109" fmla="*/ 16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4" h="204">
                    <a:moveTo>
                      <a:pt x="96" y="34"/>
                    </a:moveTo>
                    <a:cubicBezTo>
                      <a:pt x="97" y="33"/>
                      <a:pt x="97" y="34"/>
                      <a:pt x="97" y="34"/>
                    </a:cubicBezTo>
                    <a:cubicBezTo>
                      <a:pt x="97" y="34"/>
                      <a:pt x="96" y="34"/>
                      <a:pt x="95" y="35"/>
                    </a:cubicBezTo>
                    <a:cubicBezTo>
                      <a:pt x="95" y="35"/>
                      <a:pt x="95" y="36"/>
                      <a:pt x="95" y="36"/>
                    </a:cubicBezTo>
                    <a:cubicBezTo>
                      <a:pt x="94" y="37"/>
                      <a:pt x="95" y="34"/>
                      <a:pt x="96" y="34"/>
                    </a:cubicBezTo>
                    <a:close/>
                    <a:moveTo>
                      <a:pt x="110" y="33"/>
                    </a:moveTo>
                    <a:cubicBezTo>
                      <a:pt x="110" y="33"/>
                      <a:pt x="109" y="34"/>
                      <a:pt x="109" y="34"/>
                    </a:cubicBezTo>
                    <a:cubicBezTo>
                      <a:pt x="110" y="33"/>
                      <a:pt x="109" y="33"/>
                      <a:pt x="110" y="33"/>
                    </a:cubicBezTo>
                    <a:close/>
                    <a:moveTo>
                      <a:pt x="106" y="31"/>
                    </a:moveTo>
                    <a:cubicBezTo>
                      <a:pt x="105" y="31"/>
                      <a:pt x="105" y="32"/>
                      <a:pt x="106" y="32"/>
                    </a:cubicBezTo>
                    <a:cubicBezTo>
                      <a:pt x="106" y="32"/>
                      <a:pt x="107" y="31"/>
                      <a:pt x="106" y="31"/>
                    </a:cubicBezTo>
                    <a:close/>
                    <a:moveTo>
                      <a:pt x="107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close/>
                    <a:moveTo>
                      <a:pt x="101" y="198"/>
                    </a:moveTo>
                    <a:cubicBezTo>
                      <a:pt x="100" y="198"/>
                      <a:pt x="99" y="199"/>
                      <a:pt x="101" y="198"/>
                    </a:cubicBezTo>
                    <a:cubicBezTo>
                      <a:pt x="101" y="198"/>
                      <a:pt x="102" y="197"/>
                      <a:pt x="101" y="198"/>
                    </a:cubicBezTo>
                    <a:close/>
                    <a:moveTo>
                      <a:pt x="104" y="197"/>
                    </a:moveTo>
                    <a:cubicBezTo>
                      <a:pt x="102" y="197"/>
                      <a:pt x="101" y="198"/>
                      <a:pt x="104" y="198"/>
                    </a:cubicBezTo>
                    <a:cubicBezTo>
                      <a:pt x="105" y="198"/>
                      <a:pt x="106" y="197"/>
                      <a:pt x="104" y="197"/>
                    </a:cubicBezTo>
                    <a:close/>
                    <a:moveTo>
                      <a:pt x="105" y="195"/>
                    </a:move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5" y="196"/>
                      <a:pt x="108" y="195"/>
                      <a:pt x="105" y="195"/>
                    </a:cubicBezTo>
                    <a:close/>
                    <a:moveTo>
                      <a:pt x="94" y="37"/>
                    </a:moveTo>
                    <a:cubicBezTo>
                      <a:pt x="94" y="38"/>
                      <a:pt x="94" y="38"/>
                      <a:pt x="94" y="38"/>
                    </a:cubicBezTo>
                    <a:cubicBezTo>
                      <a:pt x="91" y="38"/>
                      <a:pt x="88" y="37"/>
                      <a:pt x="86" y="38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9" y="37"/>
                      <a:pt x="91" y="38"/>
                      <a:pt x="93" y="37"/>
                    </a:cubicBezTo>
                    <a:cubicBezTo>
                      <a:pt x="93" y="37"/>
                      <a:pt x="94" y="37"/>
                      <a:pt x="94" y="37"/>
                    </a:cubicBezTo>
                    <a:close/>
                    <a:moveTo>
                      <a:pt x="106" y="28"/>
                    </a:moveTo>
                    <a:cubicBezTo>
                      <a:pt x="106" y="28"/>
                      <a:pt x="106" y="28"/>
                      <a:pt x="107" y="29"/>
                    </a:cubicBezTo>
                    <a:cubicBezTo>
                      <a:pt x="107" y="29"/>
                      <a:pt x="108" y="27"/>
                      <a:pt x="106" y="28"/>
                    </a:cubicBezTo>
                    <a:close/>
                    <a:moveTo>
                      <a:pt x="117" y="160"/>
                    </a:moveTo>
                    <a:cubicBezTo>
                      <a:pt x="119" y="159"/>
                      <a:pt x="121" y="159"/>
                      <a:pt x="122" y="158"/>
                    </a:cubicBezTo>
                    <a:cubicBezTo>
                      <a:pt x="122" y="157"/>
                      <a:pt x="123" y="156"/>
                      <a:pt x="123" y="156"/>
                    </a:cubicBezTo>
                    <a:cubicBezTo>
                      <a:pt x="124" y="156"/>
                      <a:pt x="126" y="156"/>
                      <a:pt x="127" y="155"/>
                    </a:cubicBezTo>
                    <a:cubicBezTo>
                      <a:pt x="128" y="155"/>
                      <a:pt x="128" y="153"/>
                      <a:pt x="128" y="153"/>
                    </a:cubicBezTo>
                    <a:cubicBezTo>
                      <a:pt x="129" y="152"/>
                      <a:pt x="131" y="153"/>
                      <a:pt x="132" y="152"/>
                    </a:cubicBezTo>
                    <a:cubicBezTo>
                      <a:pt x="132" y="152"/>
                      <a:pt x="132" y="152"/>
                      <a:pt x="133" y="151"/>
                    </a:cubicBezTo>
                    <a:cubicBezTo>
                      <a:pt x="134" y="151"/>
                      <a:pt x="135" y="151"/>
                      <a:pt x="136" y="151"/>
                    </a:cubicBezTo>
                    <a:cubicBezTo>
                      <a:pt x="136" y="150"/>
                      <a:pt x="136" y="150"/>
                      <a:pt x="135" y="149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6" y="149"/>
                      <a:pt x="137" y="148"/>
                      <a:pt x="137" y="148"/>
                    </a:cubicBezTo>
                    <a:cubicBezTo>
                      <a:pt x="138" y="148"/>
                      <a:pt x="138" y="148"/>
                      <a:pt x="139" y="148"/>
                    </a:cubicBezTo>
                    <a:cubicBezTo>
                      <a:pt x="139" y="148"/>
                      <a:pt x="140" y="147"/>
                      <a:pt x="140" y="147"/>
                    </a:cubicBezTo>
                    <a:cubicBezTo>
                      <a:pt x="141" y="147"/>
                      <a:pt x="142" y="147"/>
                      <a:pt x="144" y="147"/>
                    </a:cubicBezTo>
                    <a:cubicBezTo>
                      <a:pt x="144" y="147"/>
                      <a:pt x="144" y="146"/>
                      <a:pt x="144" y="146"/>
                    </a:cubicBezTo>
                    <a:cubicBezTo>
                      <a:pt x="144" y="146"/>
                      <a:pt x="144" y="146"/>
                      <a:pt x="145" y="146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5" y="146"/>
                      <a:pt x="145" y="147"/>
                      <a:pt x="145" y="147"/>
                    </a:cubicBezTo>
                    <a:cubicBezTo>
                      <a:pt x="146" y="147"/>
                      <a:pt x="147" y="147"/>
                      <a:pt x="148" y="147"/>
                    </a:cubicBezTo>
                    <a:cubicBezTo>
                      <a:pt x="148" y="147"/>
                      <a:pt x="149" y="146"/>
                      <a:pt x="149" y="146"/>
                    </a:cubicBezTo>
                    <a:cubicBezTo>
                      <a:pt x="149" y="145"/>
                      <a:pt x="149" y="144"/>
                      <a:pt x="149" y="144"/>
                    </a:cubicBezTo>
                    <a:cubicBezTo>
                      <a:pt x="151" y="143"/>
                      <a:pt x="151" y="143"/>
                      <a:pt x="151" y="143"/>
                    </a:cubicBezTo>
                    <a:cubicBezTo>
                      <a:pt x="151" y="142"/>
                      <a:pt x="152" y="142"/>
                      <a:pt x="152" y="142"/>
                    </a:cubicBezTo>
                    <a:cubicBezTo>
                      <a:pt x="151" y="142"/>
                      <a:pt x="151" y="142"/>
                      <a:pt x="151" y="142"/>
                    </a:cubicBezTo>
                    <a:cubicBezTo>
                      <a:pt x="151" y="141"/>
                      <a:pt x="151" y="141"/>
                      <a:pt x="151" y="139"/>
                    </a:cubicBezTo>
                    <a:cubicBezTo>
                      <a:pt x="150" y="139"/>
                      <a:pt x="151" y="139"/>
                      <a:pt x="151" y="139"/>
                    </a:cubicBezTo>
                    <a:cubicBezTo>
                      <a:pt x="151" y="139"/>
                      <a:pt x="151" y="138"/>
                      <a:pt x="151" y="138"/>
                    </a:cubicBezTo>
                    <a:cubicBezTo>
                      <a:pt x="151" y="138"/>
                      <a:pt x="152" y="137"/>
                      <a:pt x="152" y="137"/>
                    </a:cubicBezTo>
                    <a:cubicBezTo>
                      <a:pt x="153" y="136"/>
                      <a:pt x="152" y="135"/>
                      <a:pt x="153" y="134"/>
                    </a:cubicBezTo>
                    <a:cubicBezTo>
                      <a:pt x="153" y="134"/>
                      <a:pt x="155" y="133"/>
                      <a:pt x="155" y="132"/>
                    </a:cubicBezTo>
                    <a:cubicBezTo>
                      <a:pt x="155" y="132"/>
                      <a:pt x="155" y="131"/>
                      <a:pt x="155" y="131"/>
                    </a:cubicBezTo>
                    <a:cubicBezTo>
                      <a:pt x="155" y="131"/>
                      <a:pt x="156" y="131"/>
                      <a:pt x="156" y="131"/>
                    </a:cubicBezTo>
                    <a:cubicBezTo>
                      <a:pt x="157" y="130"/>
                      <a:pt x="156" y="130"/>
                      <a:pt x="156" y="130"/>
                    </a:cubicBezTo>
                    <a:cubicBezTo>
                      <a:pt x="157" y="129"/>
                      <a:pt x="159" y="128"/>
                      <a:pt x="159" y="127"/>
                    </a:cubicBezTo>
                    <a:cubicBezTo>
                      <a:pt x="160" y="126"/>
                      <a:pt x="159" y="123"/>
                      <a:pt x="159" y="122"/>
                    </a:cubicBezTo>
                    <a:cubicBezTo>
                      <a:pt x="160" y="121"/>
                      <a:pt x="161" y="120"/>
                      <a:pt x="162" y="119"/>
                    </a:cubicBezTo>
                    <a:cubicBezTo>
                      <a:pt x="161" y="118"/>
                      <a:pt x="160" y="115"/>
                      <a:pt x="162" y="114"/>
                    </a:cubicBezTo>
                    <a:cubicBezTo>
                      <a:pt x="162" y="113"/>
                      <a:pt x="163" y="113"/>
                      <a:pt x="163" y="113"/>
                    </a:cubicBezTo>
                    <a:cubicBezTo>
                      <a:pt x="163" y="113"/>
                      <a:pt x="163" y="110"/>
                      <a:pt x="163" y="110"/>
                    </a:cubicBezTo>
                    <a:cubicBezTo>
                      <a:pt x="163" y="109"/>
                      <a:pt x="163" y="109"/>
                      <a:pt x="163" y="107"/>
                    </a:cubicBezTo>
                    <a:cubicBezTo>
                      <a:pt x="163" y="106"/>
                      <a:pt x="163" y="106"/>
                      <a:pt x="163" y="106"/>
                    </a:cubicBezTo>
                    <a:cubicBezTo>
                      <a:pt x="162" y="103"/>
                      <a:pt x="162" y="101"/>
                      <a:pt x="163" y="99"/>
                    </a:cubicBezTo>
                    <a:cubicBezTo>
                      <a:pt x="162" y="99"/>
                      <a:pt x="162" y="99"/>
                      <a:pt x="161" y="98"/>
                    </a:cubicBezTo>
                    <a:cubicBezTo>
                      <a:pt x="161" y="98"/>
                      <a:pt x="163" y="97"/>
                      <a:pt x="163" y="97"/>
                    </a:cubicBezTo>
                    <a:cubicBezTo>
                      <a:pt x="163" y="96"/>
                      <a:pt x="162" y="96"/>
                      <a:pt x="163" y="94"/>
                    </a:cubicBezTo>
                    <a:cubicBezTo>
                      <a:pt x="163" y="94"/>
                      <a:pt x="164" y="94"/>
                      <a:pt x="164" y="93"/>
                    </a:cubicBezTo>
                    <a:cubicBezTo>
                      <a:pt x="165" y="93"/>
                      <a:pt x="164" y="91"/>
                      <a:pt x="164" y="91"/>
                    </a:cubicBezTo>
                    <a:cubicBezTo>
                      <a:pt x="166" y="92"/>
                      <a:pt x="166" y="91"/>
                      <a:pt x="167" y="93"/>
                    </a:cubicBezTo>
                    <a:cubicBezTo>
                      <a:pt x="167" y="92"/>
                      <a:pt x="168" y="91"/>
                      <a:pt x="169" y="90"/>
                    </a:cubicBezTo>
                    <a:cubicBezTo>
                      <a:pt x="169" y="90"/>
                      <a:pt x="169" y="90"/>
                      <a:pt x="169" y="89"/>
                    </a:cubicBezTo>
                    <a:cubicBezTo>
                      <a:pt x="169" y="89"/>
                      <a:pt x="170" y="89"/>
                      <a:pt x="170" y="89"/>
                    </a:cubicBezTo>
                    <a:cubicBezTo>
                      <a:pt x="170" y="88"/>
                      <a:pt x="170" y="87"/>
                      <a:pt x="170" y="86"/>
                    </a:cubicBezTo>
                    <a:cubicBezTo>
                      <a:pt x="170" y="85"/>
                      <a:pt x="171" y="85"/>
                      <a:pt x="172" y="84"/>
                    </a:cubicBezTo>
                    <a:cubicBezTo>
                      <a:pt x="172" y="83"/>
                      <a:pt x="172" y="82"/>
                      <a:pt x="172" y="82"/>
                    </a:cubicBezTo>
                    <a:cubicBezTo>
                      <a:pt x="173" y="81"/>
                      <a:pt x="175" y="79"/>
                      <a:pt x="176" y="79"/>
                    </a:cubicBezTo>
                    <a:cubicBezTo>
                      <a:pt x="176" y="79"/>
                      <a:pt x="177" y="79"/>
                      <a:pt x="177" y="79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178" y="77"/>
                      <a:pt x="180" y="77"/>
                      <a:pt x="180" y="76"/>
                    </a:cubicBezTo>
                    <a:cubicBezTo>
                      <a:pt x="180" y="76"/>
                      <a:pt x="180" y="75"/>
                      <a:pt x="180" y="75"/>
                    </a:cubicBezTo>
                    <a:cubicBezTo>
                      <a:pt x="180" y="75"/>
                      <a:pt x="181" y="75"/>
                      <a:pt x="181" y="74"/>
                    </a:cubicBezTo>
                    <a:cubicBezTo>
                      <a:pt x="182" y="73"/>
                      <a:pt x="182" y="72"/>
                      <a:pt x="183" y="70"/>
                    </a:cubicBezTo>
                    <a:cubicBezTo>
                      <a:pt x="183" y="69"/>
                      <a:pt x="183" y="69"/>
                      <a:pt x="183" y="69"/>
                    </a:cubicBezTo>
                    <a:cubicBezTo>
                      <a:pt x="184" y="68"/>
                      <a:pt x="183" y="67"/>
                      <a:pt x="183" y="67"/>
                    </a:cubicBezTo>
                    <a:cubicBezTo>
                      <a:pt x="183" y="66"/>
                      <a:pt x="184" y="64"/>
                      <a:pt x="183" y="63"/>
                    </a:cubicBezTo>
                    <a:cubicBezTo>
                      <a:pt x="182" y="63"/>
                      <a:pt x="182" y="63"/>
                      <a:pt x="182" y="63"/>
                    </a:cubicBezTo>
                    <a:cubicBezTo>
                      <a:pt x="182" y="62"/>
                      <a:pt x="183" y="61"/>
                      <a:pt x="183" y="59"/>
                    </a:cubicBezTo>
                    <a:cubicBezTo>
                      <a:pt x="182" y="59"/>
                      <a:pt x="181" y="58"/>
                      <a:pt x="181" y="58"/>
                    </a:cubicBezTo>
                    <a:cubicBezTo>
                      <a:pt x="181" y="57"/>
                      <a:pt x="181" y="57"/>
                      <a:pt x="181" y="57"/>
                    </a:cubicBezTo>
                    <a:cubicBezTo>
                      <a:pt x="181" y="57"/>
                      <a:pt x="180" y="57"/>
                      <a:pt x="180" y="56"/>
                    </a:cubicBezTo>
                    <a:cubicBezTo>
                      <a:pt x="179" y="55"/>
                      <a:pt x="179" y="52"/>
                      <a:pt x="177" y="52"/>
                    </a:cubicBezTo>
                    <a:cubicBezTo>
                      <a:pt x="176" y="52"/>
                      <a:pt x="175" y="53"/>
                      <a:pt x="175" y="53"/>
                    </a:cubicBezTo>
                    <a:cubicBezTo>
                      <a:pt x="175" y="53"/>
                      <a:pt x="175" y="52"/>
                      <a:pt x="175" y="52"/>
                    </a:cubicBezTo>
                    <a:cubicBezTo>
                      <a:pt x="175" y="52"/>
                      <a:pt x="174" y="51"/>
                      <a:pt x="174" y="51"/>
                    </a:cubicBezTo>
                    <a:cubicBezTo>
                      <a:pt x="173" y="50"/>
                      <a:pt x="172" y="52"/>
                      <a:pt x="171" y="52"/>
                    </a:cubicBezTo>
                    <a:cubicBezTo>
                      <a:pt x="171" y="52"/>
                      <a:pt x="172" y="51"/>
                      <a:pt x="172" y="51"/>
                    </a:cubicBezTo>
                    <a:cubicBezTo>
                      <a:pt x="171" y="51"/>
                      <a:pt x="171" y="51"/>
                      <a:pt x="170" y="50"/>
                    </a:cubicBezTo>
                    <a:cubicBezTo>
                      <a:pt x="170" y="50"/>
                      <a:pt x="170" y="50"/>
                      <a:pt x="170" y="49"/>
                    </a:cubicBezTo>
                    <a:cubicBezTo>
                      <a:pt x="168" y="47"/>
                      <a:pt x="168" y="47"/>
                      <a:pt x="168" y="47"/>
                    </a:cubicBezTo>
                    <a:cubicBezTo>
                      <a:pt x="168" y="47"/>
                      <a:pt x="168" y="47"/>
                      <a:pt x="168" y="47"/>
                    </a:cubicBezTo>
                    <a:cubicBezTo>
                      <a:pt x="166" y="46"/>
                      <a:pt x="165" y="44"/>
                      <a:pt x="163" y="43"/>
                    </a:cubicBezTo>
                    <a:cubicBezTo>
                      <a:pt x="162" y="43"/>
                      <a:pt x="161" y="43"/>
                      <a:pt x="160" y="43"/>
                    </a:cubicBezTo>
                    <a:cubicBezTo>
                      <a:pt x="160" y="42"/>
                      <a:pt x="159" y="41"/>
                      <a:pt x="159" y="41"/>
                    </a:cubicBezTo>
                    <a:cubicBezTo>
                      <a:pt x="157" y="41"/>
                      <a:pt x="156" y="42"/>
                      <a:pt x="154" y="41"/>
                    </a:cubicBezTo>
                    <a:cubicBezTo>
                      <a:pt x="150" y="41"/>
                      <a:pt x="151" y="40"/>
                      <a:pt x="148" y="41"/>
                    </a:cubicBezTo>
                    <a:cubicBezTo>
                      <a:pt x="147" y="40"/>
                      <a:pt x="147" y="39"/>
                      <a:pt x="146" y="38"/>
                    </a:cubicBezTo>
                    <a:cubicBezTo>
                      <a:pt x="145" y="38"/>
                      <a:pt x="144" y="39"/>
                      <a:pt x="144" y="39"/>
                    </a:cubicBezTo>
                    <a:cubicBezTo>
                      <a:pt x="144" y="39"/>
                      <a:pt x="143" y="39"/>
                      <a:pt x="143" y="38"/>
                    </a:cubicBezTo>
                    <a:cubicBezTo>
                      <a:pt x="142" y="40"/>
                      <a:pt x="141" y="42"/>
                      <a:pt x="139" y="41"/>
                    </a:cubicBezTo>
                    <a:cubicBezTo>
                      <a:pt x="138" y="41"/>
                      <a:pt x="139" y="39"/>
                      <a:pt x="139" y="39"/>
                    </a:cubicBezTo>
                    <a:cubicBezTo>
                      <a:pt x="139" y="39"/>
                      <a:pt x="138" y="39"/>
                      <a:pt x="138" y="38"/>
                    </a:cubicBezTo>
                    <a:cubicBezTo>
                      <a:pt x="138" y="38"/>
                      <a:pt x="139" y="38"/>
                      <a:pt x="139" y="38"/>
                    </a:cubicBezTo>
                    <a:cubicBezTo>
                      <a:pt x="139" y="37"/>
                      <a:pt x="138" y="37"/>
                      <a:pt x="138" y="36"/>
                    </a:cubicBezTo>
                    <a:cubicBezTo>
                      <a:pt x="138" y="36"/>
                      <a:pt x="138" y="37"/>
                      <a:pt x="138" y="36"/>
                    </a:cubicBezTo>
                    <a:cubicBezTo>
                      <a:pt x="137" y="36"/>
                      <a:pt x="137" y="36"/>
                      <a:pt x="137" y="36"/>
                    </a:cubicBezTo>
                    <a:cubicBezTo>
                      <a:pt x="137" y="36"/>
                      <a:pt x="137" y="35"/>
                      <a:pt x="137" y="35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6" y="34"/>
                      <a:pt x="135" y="33"/>
                      <a:pt x="135" y="34"/>
                    </a:cubicBezTo>
                    <a:cubicBezTo>
                      <a:pt x="135" y="34"/>
                      <a:pt x="134" y="35"/>
                      <a:pt x="134" y="35"/>
                    </a:cubicBezTo>
                    <a:cubicBezTo>
                      <a:pt x="134" y="34"/>
                      <a:pt x="134" y="34"/>
                      <a:pt x="134" y="33"/>
                    </a:cubicBezTo>
                    <a:cubicBezTo>
                      <a:pt x="133" y="33"/>
                      <a:pt x="133" y="32"/>
                      <a:pt x="132" y="32"/>
                    </a:cubicBezTo>
                    <a:cubicBezTo>
                      <a:pt x="132" y="32"/>
                      <a:pt x="132" y="31"/>
                      <a:pt x="132" y="31"/>
                    </a:cubicBezTo>
                    <a:cubicBezTo>
                      <a:pt x="131" y="31"/>
                      <a:pt x="131" y="32"/>
                      <a:pt x="130" y="31"/>
                    </a:cubicBezTo>
                    <a:cubicBezTo>
                      <a:pt x="129" y="31"/>
                      <a:pt x="128" y="30"/>
                      <a:pt x="128" y="30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3" y="28"/>
                      <a:pt x="122" y="31"/>
                      <a:pt x="120" y="31"/>
                    </a:cubicBezTo>
                    <a:cubicBezTo>
                      <a:pt x="120" y="32"/>
                      <a:pt x="121" y="32"/>
                      <a:pt x="121" y="33"/>
                    </a:cubicBezTo>
                    <a:cubicBezTo>
                      <a:pt x="121" y="33"/>
                      <a:pt x="120" y="33"/>
                      <a:pt x="119" y="33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9" y="35"/>
                      <a:pt x="115" y="36"/>
                      <a:pt x="117" y="35"/>
                    </a:cubicBezTo>
                    <a:cubicBezTo>
                      <a:pt x="115" y="35"/>
                      <a:pt x="113" y="35"/>
                      <a:pt x="111" y="36"/>
                    </a:cubicBezTo>
                    <a:cubicBezTo>
                      <a:pt x="111" y="35"/>
                      <a:pt x="110" y="34"/>
                      <a:pt x="110" y="34"/>
                    </a:cubicBezTo>
                    <a:cubicBezTo>
                      <a:pt x="112" y="35"/>
                      <a:pt x="111" y="35"/>
                      <a:pt x="114" y="34"/>
                    </a:cubicBezTo>
                    <a:cubicBezTo>
                      <a:pt x="114" y="34"/>
                      <a:pt x="115" y="35"/>
                      <a:pt x="116" y="35"/>
                    </a:cubicBezTo>
                    <a:cubicBezTo>
                      <a:pt x="116" y="34"/>
                      <a:pt x="116" y="34"/>
                      <a:pt x="117" y="34"/>
                    </a:cubicBezTo>
                    <a:cubicBezTo>
                      <a:pt x="117" y="34"/>
                      <a:pt x="117" y="34"/>
                      <a:pt x="118" y="34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9" y="33"/>
                      <a:pt x="119" y="33"/>
                    </a:cubicBezTo>
                    <a:cubicBezTo>
                      <a:pt x="119" y="32"/>
                      <a:pt x="119" y="32"/>
                      <a:pt x="119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0" y="30"/>
                      <a:pt x="120" y="29"/>
                      <a:pt x="120" y="28"/>
                    </a:cubicBezTo>
                    <a:cubicBezTo>
                      <a:pt x="121" y="28"/>
                      <a:pt x="120" y="27"/>
                      <a:pt x="120" y="27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18" y="26"/>
                      <a:pt x="118" y="26"/>
                      <a:pt x="116" y="26"/>
                    </a:cubicBezTo>
                    <a:cubicBezTo>
                      <a:pt x="117" y="26"/>
                      <a:pt x="117" y="24"/>
                      <a:pt x="116" y="24"/>
                    </a:cubicBezTo>
                    <a:cubicBezTo>
                      <a:pt x="114" y="24"/>
                      <a:pt x="114" y="26"/>
                      <a:pt x="113" y="27"/>
                    </a:cubicBezTo>
                    <a:cubicBezTo>
                      <a:pt x="112" y="27"/>
                      <a:pt x="111" y="27"/>
                      <a:pt x="111" y="27"/>
                    </a:cubicBezTo>
                    <a:cubicBezTo>
                      <a:pt x="111" y="28"/>
                      <a:pt x="111" y="28"/>
                      <a:pt x="111" y="29"/>
                    </a:cubicBezTo>
                    <a:cubicBezTo>
                      <a:pt x="110" y="29"/>
                      <a:pt x="109" y="29"/>
                      <a:pt x="109" y="30"/>
                    </a:cubicBezTo>
                    <a:cubicBezTo>
                      <a:pt x="109" y="31"/>
                      <a:pt x="109" y="32"/>
                      <a:pt x="109" y="33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0"/>
                      <a:pt x="108" y="31"/>
                      <a:pt x="107" y="32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5" y="33"/>
                      <a:pt x="106" y="35"/>
                      <a:pt x="106" y="36"/>
                    </a:cubicBezTo>
                    <a:cubicBezTo>
                      <a:pt x="106" y="37"/>
                      <a:pt x="105" y="37"/>
                      <a:pt x="105" y="38"/>
                    </a:cubicBezTo>
                    <a:cubicBezTo>
                      <a:pt x="104" y="39"/>
                      <a:pt x="105" y="36"/>
                      <a:pt x="105" y="36"/>
                    </a:cubicBezTo>
                    <a:cubicBezTo>
                      <a:pt x="105" y="35"/>
                      <a:pt x="105" y="33"/>
                      <a:pt x="105" y="33"/>
                    </a:cubicBezTo>
                    <a:cubicBezTo>
                      <a:pt x="105" y="33"/>
                      <a:pt x="105" y="32"/>
                      <a:pt x="105" y="32"/>
                    </a:cubicBezTo>
                    <a:cubicBezTo>
                      <a:pt x="104" y="32"/>
                      <a:pt x="103" y="32"/>
                      <a:pt x="103" y="32"/>
                    </a:cubicBezTo>
                    <a:cubicBezTo>
                      <a:pt x="102" y="32"/>
                      <a:pt x="101" y="33"/>
                      <a:pt x="100" y="33"/>
                    </a:cubicBezTo>
                    <a:cubicBezTo>
                      <a:pt x="99" y="34"/>
                      <a:pt x="98" y="33"/>
                      <a:pt x="97" y="34"/>
                    </a:cubicBezTo>
                    <a:cubicBezTo>
                      <a:pt x="99" y="33"/>
                      <a:pt x="101" y="32"/>
                      <a:pt x="102" y="31"/>
                    </a:cubicBezTo>
                    <a:cubicBezTo>
                      <a:pt x="103" y="31"/>
                      <a:pt x="104" y="32"/>
                      <a:pt x="104" y="31"/>
                    </a:cubicBezTo>
                    <a:cubicBezTo>
                      <a:pt x="104" y="31"/>
                      <a:pt x="104" y="30"/>
                      <a:pt x="105" y="29"/>
                    </a:cubicBezTo>
                    <a:cubicBezTo>
                      <a:pt x="105" y="28"/>
                      <a:pt x="106" y="27"/>
                      <a:pt x="106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5"/>
                      <a:pt x="108" y="25"/>
                      <a:pt x="108" y="24"/>
                    </a:cubicBezTo>
                    <a:cubicBezTo>
                      <a:pt x="109" y="24"/>
                      <a:pt x="109" y="23"/>
                      <a:pt x="109" y="23"/>
                    </a:cubicBezTo>
                    <a:cubicBezTo>
                      <a:pt x="110" y="23"/>
                      <a:pt x="110" y="24"/>
                      <a:pt x="109" y="24"/>
                    </a:cubicBezTo>
                    <a:cubicBezTo>
                      <a:pt x="110" y="24"/>
                      <a:pt x="110" y="25"/>
                      <a:pt x="110" y="25"/>
                    </a:cubicBezTo>
                    <a:cubicBezTo>
                      <a:pt x="111" y="25"/>
                      <a:pt x="113" y="26"/>
                      <a:pt x="113" y="25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3"/>
                      <a:pt x="112" y="22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2"/>
                      <a:pt x="113" y="21"/>
                      <a:pt x="114" y="20"/>
                    </a:cubicBezTo>
                    <a:cubicBezTo>
                      <a:pt x="113" y="20"/>
                      <a:pt x="113" y="20"/>
                      <a:pt x="112" y="20"/>
                    </a:cubicBezTo>
                    <a:cubicBezTo>
                      <a:pt x="112" y="20"/>
                      <a:pt x="112" y="21"/>
                      <a:pt x="111" y="21"/>
                    </a:cubicBezTo>
                    <a:cubicBezTo>
                      <a:pt x="111" y="21"/>
                      <a:pt x="112" y="21"/>
                      <a:pt x="112" y="22"/>
                    </a:cubicBezTo>
                    <a:cubicBezTo>
                      <a:pt x="111" y="22"/>
                      <a:pt x="110" y="22"/>
                      <a:pt x="110" y="22"/>
                    </a:cubicBezTo>
                    <a:cubicBezTo>
                      <a:pt x="111" y="20"/>
                      <a:pt x="112" y="20"/>
                      <a:pt x="110" y="18"/>
                    </a:cubicBezTo>
                    <a:cubicBezTo>
                      <a:pt x="113" y="17"/>
                      <a:pt x="112" y="18"/>
                      <a:pt x="113" y="15"/>
                    </a:cubicBezTo>
                    <a:cubicBezTo>
                      <a:pt x="112" y="15"/>
                      <a:pt x="111" y="15"/>
                      <a:pt x="110" y="15"/>
                    </a:cubicBezTo>
                    <a:cubicBezTo>
                      <a:pt x="110" y="14"/>
                      <a:pt x="110" y="13"/>
                      <a:pt x="110" y="12"/>
                    </a:cubicBezTo>
                    <a:cubicBezTo>
                      <a:pt x="110" y="12"/>
                      <a:pt x="109" y="11"/>
                      <a:pt x="109" y="11"/>
                    </a:cubicBezTo>
                    <a:cubicBezTo>
                      <a:pt x="108" y="10"/>
                      <a:pt x="109" y="9"/>
                      <a:pt x="109" y="8"/>
                    </a:cubicBezTo>
                    <a:cubicBezTo>
                      <a:pt x="109" y="7"/>
                      <a:pt x="107" y="6"/>
                      <a:pt x="107" y="5"/>
                    </a:cubicBezTo>
                    <a:cubicBezTo>
                      <a:pt x="107" y="5"/>
                      <a:pt x="107" y="4"/>
                      <a:pt x="107" y="4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9"/>
                      <a:pt x="102" y="13"/>
                      <a:pt x="102" y="14"/>
                    </a:cubicBezTo>
                    <a:cubicBezTo>
                      <a:pt x="102" y="15"/>
                      <a:pt x="99" y="17"/>
                      <a:pt x="99" y="17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4" y="18"/>
                      <a:pt x="92" y="17"/>
                    </a:cubicBezTo>
                    <a:cubicBezTo>
                      <a:pt x="91" y="17"/>
                      <a:pt x="91" y="15"/>
                      <a:pt x="91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8" y="18"/>
                      <a:pt x="77" y="19"/>
                      <a:pt x="76" y="18"/>
                    </a:cubicBezTo>
                    <a:cubicBezTo>
                      <a:pt x="75" y="17"/>
                      <a:pt x="75" y="19"/>
                      <a:pt x="74" y="19"/>
                    </a:cubicBezTo>
                    <a:cubicBezTo>
                      <a:pt x="73" y="19"/>
                      <a:pt x="74" y="21"/>
                      <a:pt x="73" y="20"/>
                    </a:cubicBezTo>
                    <a:cubicBezTo>
                      <a:pt x="72" y="20"/>
                      <a:pt x="71" y="22"/>
                      <a:pt x="71" y="22"/>
                    </a:cubicBezTo>
                    <a:cubicBezTo>
                      <a:pt x="70" y="22"/>
                      <a:pt x="69" y="21"/>
                      <a:pt x="69" y="20"/>
                    </a:cubicBezTo>
                    <a:cubicBezTo>
                      <a:pt x="69" y="20"/>
                      <a:pt x="67" y="19"/>
                      <a:pt x="67" y="19"/>
                    </a:cubicBezTo>
                    <a:cubicBezTo>
                      <a:pt x="66" y="18"/>
                      <a:pt x="65" y="17"/>
                      <a:pt x="65" y="16"/>
                    </a:cubicBezTo>
                    <a:cubicBezTo>
                      <a:pt x="66" y="15"/>
                      <a:pt x="65" y="10"/>
                      <a:pt x="65" y="10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7"/>
                      <a:pt x="69" y="7"/>
                      <a:pt x="68" y="6"/>
                    </a:cubicBezTo>
                    <a:cubicBezTo>
                      <a:pt x="67" y="5"/>
                      <a:pt x="69" y="4"/>
                      <a:pt x="68" y="4"/>
                    </a:cubicBezTo>
                    <a:cubicBezTo>
                      <a:pt x="67" y="4"/>
                      <a:pt x="66" y="3"/>
                      <a:pt x="66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0"/>
                      <a:pt x="66" y="1"/>
                    </a:cubicBezTo>
                    <a:cubicBezTo>
                      <a:pt x="65" y="1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1" y="3"/>
                      <a:pt x="60" y="3"/>
                    </a:cubicBezTo>
                    <a:cubicBezTo>
                      <a:pt x="59" y="3"/>
                      <a:pt x="59" y="5"/>
                      <a:pt x="58" y="5"/>
                    </a:cubicBezTo>
                    <a:cubicBezTo>
                      <a:pt x="57" y="5"/>
                      <a:pt x="57" y="6"/>
                      <a:pt x="56" y="6"/>
                    </a:cubicBezTo>
                    <a:cubicBezTo>
                      <a:pt x="55" y="6"/>
                      <a:pt x="53" y="6"/>
                      <a:pt x="53" y="6"/>
                    </a:cubicBezTo>
                    <a:cubicBezTo>
                      <a:pt x="53" y="6"/>
                      <a:pt x="52" y="6"/>
                      <a:pt x="52" y="6"/>
                    </a:cubicBezTo>
                    <a:cubicBezTo>
                      <a:pt x="51" y="7"/>
                      <a:pt x="52" y="8"/>
                      <a:pt x="52" y="8"/>
                    </a:cubicBezTo>
                    <a:cubicBezTo>
                      <a:pt x="52" y="8"/>
                      <a:pt x="50" y="8"/>
                      <a:pt x="50" y="7"/>
                    </a:cubicBezTo>
                    <a:cubicBezTo>
                      <a:pt x="49" y="6"/>
                      <a:pt x="47" y="6"/>
                      <a:pt x="47" y="6"/>
                    </a:cubicBezTo>
                    <a:cubicBezTo>
                      <a:pt x="47" y="6"/>
                      <a:pt x="45" y="5"/>
                      <a:pt x="43" y="5"/>
                    </a:cubicBezTo>
                    <a:cubicBezTo>
                      <a:pt x="41" y="5"/>
                      <a:pt x="42" y="6"/>
                      <a:pt x="43" y="6"/>
                    </a:cubicBezTo>
                    <a:cubicBezTo>
                      <a:pt x="44" y="6"/>
                      <a:pt x="43" y="7"/>
                      <a:pt x="44" y="8"/>
                    </a:cubicBezTo>
                    <a:cubicBezTo>
                      <a:pt x="45" y="9"/>
                      <a:pt x="45" y="10"/>
                      <a:pt x="45" y="10"/>
                    </a:cubicBezTo>
                    <a:cubicBezTo>
                      <a:pt x="45" y="11"/>
                      <a:pt x="44" y="13"/>
                      <a:pt x="44" y="14"/>
                    </a:cubicBezTo>
                    <a:cubicBezTo>
                      <a:pt x="45" y="15"/>
                      <a:pt x="45" y="15"/>
                      <a:pt x="46" y="16"/>
                    </a:cubicBezTo>
                    <a:cubicBezTo>
                      <a:pt x="47" y="16"/>
                      <a:pt x="48" y="15"/>
                      <a:pt x="50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7"/>
                      <a:pt x="50" y="17"/>
                    </a:cubicBezTo>
                    <a:cubicBezTo>
                      <a:pt x="48" y="17"/>
                      <a:pt x="48" y="20"/>
                      <a:pt x="47" y="20"/>
                    </a:cubicBezTo>
                    <a:cubicBezTo>
                      <a:pt x="46" y="20"/>
                      <a:pt x="46" y="21"/>
                      <a:pt x="45" y="21"/>
                    </a:cubicBezTo>
                    <a:cubicBezTo>
                      <a:pt x="43" y="21"/>
                      <a:pt x="43" y="23"/>
                      <a:pt x="42" y="23"/>
                    </a:cubicBezTo>
                    <a:cubicBezTo>
                      <a:pt x="41" y="23"/>
                      <a:pt x="39" y="24"/>
                      <a:pt x="39" y="24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6" y="23"/>
                      <a:pt x="25" y="23"/>
                    </a:cubicBezTo>
                    <a:cubicBezTo>
                      <a:pt x="24" y="23"/>
                      <a:pt x="22" y="22"/>
                      <a:pt x="22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4" y="31"/>
                      <a:pt x="24" y="32"/>
                    </a:cubicBezTo>
                    <a:cubicBezTo>
                      <a:pt x="25" y="33"/>
                      <a:pt x="23" y="35"/>
                      <a:pt x="23" y="36"/>
                    </a:cubicBezTo>
                    <a:cubicBezTo>
                      <a:pt x="23" y="37"/>
                      <a:pt x="18" y="48"/>
                      <a:pt x="18" y="48"/>
                    </a:cubicBezTo>
                    <a:cubicBezTo>
                      <a:pt x="18" y="48"/>
                      <a:pt x="18" y="49"/>
                      <a:pt x="17" y="49"/>
                    </a:cubicBezTo>
                    <a:cubicBezTo>
                      <a:pt x="15" y="49"/>
                      <a:pt x="14" y="49"/>
                      <a:pt x="13" y="50"/>
                    </a:cubicBezTo>
                    <a:cubicBezTo>
                      <a:pt x="12" y="50"/>
                      <a:pt x="10" y="50"/>
                      <a:pt x="9" y="51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5" y="56"/>
                      <a:pt x="4" y="57"/>
                    </a:cubicBezTo>
                    <a:cubicBezTo>
                      <a:pt x="3" y="59"/>
                      <a:pt x="3" y="59"/>
                      <a:pt x="2" y="60"/>
                    </a:cubicBezTo>
                    <a:cubicBezTo>
                      <a:pt x="2" y="61"/>
                      <a:pt x="2" y="62"/>
                      <a:pt x="2" y="62"/>
                    </a:cubicBezTo>
                    <a:cubicBezTo>
                      <a:pt x="2" y="62"/>
                      <a:pt x="0" y="62"/>
                      <a:pt x="0" y="62"/>
                    </a:cubicBezTo>
                    <a:cubicBezTo>
                      <a:pt x="1" y="63"/>
                      <a:pt x="1" y="65"/>
                      <a:pt x="1" y="65"/>
                    </a:cubicBezTo>
                    <a:cubicBezTo>
                      <a:pt x="2" y="66"/>
                      <a:pt x="2" y="68"/>
                      <a:pt x="2" y="68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4" y="70"/>
                      <a:pt x="4" y="72"/>
                    </a:cubicBezTo>
                    <a:cubicBezTo>
                      <a:pt x="4" y="73"/>
                      <a:pt x="7" y="73"/>
                      <a:pt x="7" y="74"/>
                    </a:cubicBezTo>
                    <a:cubicBezTo>
                      <a:pt x="7" y="75"/>
                      <a:pt x="8" y="76"/>
                      <a:pt x="8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76"/>
                      <a:pt x="15" y="75"/>
                      <a:pt x="16" y="74"/>
                    </a:cubicBezTo>
                    <a:cubicBezTo>
                      <a:pt x="17" y="73"/>
                      <a:pt x="17" y="75"/>
                      <a:pt x="17" y="75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2" y="89"/>
                      <a:pt x="23" y="90"/>
                    </a:cubicBezTo>
                    <a:cubicBezTo>
                      <a:pt x="24" y="90"/>
                      <a:pt x="26" y="89"/>
                      <a:pt x="26" y="89"/>
                    </a:cubicBezTo>
                    <a:cubicBezTo>
                      <a:pt x="25" y="88"/>
                      <a:pt x="26" y="87"/>
                      <a:pt x="26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31" y="82"/>
                      <a:pt x="33" y="82"/>
                    </a:cubicBezTo>
                    <a:cubicBezTo>
                      <a:pt x="35" y="82"/>
                      <a:pt x="37" y="81"/>
                      <a:pt x="38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1" y="82"/>
                      <a:pt x="39" y="85"/>
                      <a:pt x="40" y="86"/>
                    </a:cubicBezTo>
                    <a:cubicBezTo>
                      <a:pt x="40" y="87"/>
                      <a:pt x="41" y="88"/>
                      <a:pt x="42" y="89"/>
                    </a:cubicBezTo>
                    <a:cubicBezTo>
                      <a:pt x="43" y="89"/>
                      <a:pt x="43" y="89"/>
                      <a:pt x="44" y="89"/>
                    </a:cubicBezTo>
                    <a:cubicBezTo>
                      <a:pt x="45" y="90"/>
                      <a:pt x="46" y="88"/>
                      <a:pt x="47" y="89"/>
                    </a:cubicBezTo>
                    <a:cubicBezTo>
                      <a:pt x="48" y="91"/>
                      <a:pt x="49" y="91"/>
                      <a:pt x="51" y="92"/>
                    </a:cubicBezTo>
                    <a:cubicBezTo>
                      <a:pt x="52" y="93"/>
                      <a:pt x="52" y="93"/>
                      <a:pt x="53" y="94"/>
                    </a:cubicBezTo>
                    <a:cubicBezTo>
                      <a:pt x="54" y="94"/>
                      <a:pt x="55" y="96"/>
                      <a:pt x="56" y="96"/>
                    </a:cubicBezTo>
                    <a:cubicBezTo>
                      <a:pt x="58" y="96"/>
                      <a:pt x="59" y="96"/>
                      <a:pt x="60" y="96"/>
                    </a:cubicBezTo>
                    <a:cubicBezTo>
                      <a:pt x="61" y="96"/>
                      <a:pt x="62" y="96"/>
                      <a:pt x="63" y="96"/>
                    </a:cubicBezTo>
                    <a:cubicBezTo>
                      <a:pt x="64" y="97"/>
                      <a:pt x="64" y="99"/>
                      <a:pt x="64" y="100"/>
                    </a:cubicBezTo>
                    <a:cubicBezTo>
                      <a:pt x="65" y="101"/>
                      <a:pt x="65" y="103"/>
                      <a:pt x="65" y="103"/>
                    </a:cubicBezTo>
                    <a:cubicBezTo>
                      <a:pt x="65" y="103"/>
                      <a:pt x="64" y="104"/>
                      <a:pt x="64" y="105"/>
                    </a:cubicBezTo>
                    <a:cubicBezTo>
                      <a:pt x="63" y="106"/>
                      <a:pt x="64" y="107"/>
                      <a:pt x="65" y="108"/>
                    </a:cubicBezTo>
                    <a:cubicBezTo>
                      <a:pt x="66" y="110"/>
                      <a:pt x="65" y="111"/>
                      <a:pt x="65" y="111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0"/>
                      <a:pt x="72" y="112"/>
                      <a:pt x="72" y="113"/>
                    </a:cubicBezTo>
                    <a:cubicBezTo>
                      <a:pt x="72" y="114"/>
                      <a:pt x="72" y="115"/>
                      <a:pt x="74" y="116"/>
                    </a:cubicBezTo>
                    <a:cubicBezTo>
                      <a:pt x="75" y="117"/>
                      <a:pt x="75" y="117"/>
                      <a:pt x="76" y="118"/>
                    </a:cubicBezTo>
                    <a:cubicBezTo>
                      <a:pt x="76" y="119"/>
                      <a:pt x="76" y="120"/>
                      <a:pt x="76" y="121"/>
                    </a:cubicBezTo>
                    <a:cubicBezTo>
                      <a:pt x="76" y="122"/>
                      <a:pt x="74" y="126"/>
                      <a:pt x="74" y="126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29"/>
                      <a:pt x="75" y="130"/>
                      <a:pt x="76" y="131"/>
                    </a:cubicBezTo>
                    <a:cubicBezTo>
                      <a:pt x="77" y="132"/>
                      <a:pt x="77" y="133"/>
                      <a:pt x="76" y="135"/>
                    </a:cubicBezTo>
                    <a:cubicBezTo>
                      <a:pt x="76" y="137"/>
                      <a:pt x="77" y="137"/>
                      <a:pt x="77" y="139"/>
                    </a:cubicBezTo>
                    <a:cubicBezTo>
                      <a:pt x="77" y="140"/>
                      <a:pt x="82" y="140"/>
                      <a:pt x="82" y="140"/>
                    </a:cubicBezTo>
                    <a:cubicBezTo>
                      <a:pt x="83" y="139"/>
                      <a:pt x="83" y="139"/>
                      <a:pt x="83" y="139"/>
                    </a:cubicBezTo>
                    <a:cubicBezTo>
                      <a:pt x="84" y="140"/>
                      <a:pt x="84" y="140"/>
                      <a:pt x="84" y="140"/>
                    </a:cubicBezTo>
                    <a:cubicBezTo>
                      <a:pt x="84" y="140"/>
                      <a:pt x="84" y="141"/>
                      <a:pt x="85" y="142"/>
                    </a:cubicBezTo>
                    <a:cubicBezTo>
                      <a:pt x="87" y="142"/>
                      <a:pt x="88" y="142"/>
                      <a:pt x="88" y="144"/>
                    </a:cubicBezTo>
                    <a:cubicBezTo>
                      <a:pt x="88" y="145"/>
                      <a:pt x="87" y="147"/>
                      <a:pt x="88" y="148"/>
                    </a:cubicBezTo>
                    <a:cubicBezTo>
                      <a:pt x="88" y="150"/>
                      <a:pt x="88" y="151"/>
                      <a:pt x="89" y="151"/>
                    </a:cubicBezTo>
                    <a:cubicBezTo>
                      <a:pt x="90" y="150"/>
                      <a:pt x="92" y="150"/>
                      <a:pt x="92" y="150"/>
                    </a:cubicBezTo>
                    <a:cubicBezTo>
                      <a:pt x="92" y="151"/>
                      <a:pt x="92" y="154"/>
                      <a:pt x="91" y="155"/>
                    </a:cubicBezTo>
                    <a:cubicBezTo>
                      <a:pt x="90" y="156"/>
                      <a:pt x="90" y="159"/>
                      <a:pt x="90" y="159"/>
                    </a:cubicBezTo>
                    <a:cubicBezTo>
                      <a:pt x="90" y="159"/>
                      <a:pt x="93" y="161"/>
                      <a:pt x="93" y="160"/>
                    </a:cubicBezTo>
                    <a:cubicBezTo>
                      <a:pt x="92" y="159"/>
                      <a:pt x="94" y="160"/>
                      <a:pt x="94" y="160"/>
                    </a:cubicBezTo>
                    <a:cubicBezTo>
                      <a:pt x="94" y="160"/>
                      <a:pt x="94" y="162"/>
                      <a:pt x="94" y="163"/>
                    </a:cubicBezTo>
                    <a:cubicBezTo>
                      <a:pt x="95" y="165"/>
                      <a:pt x="95" y="167"/>
                      <a:pt x="95" y="168"/>
                    </a:cubicBezTo>
                    <a:cubicBezTo>
                      <a:pt x="95" y="168"/>
                      <a:pt x="94" y="168"/>
                      <a:pt x="93" y="169"/>
                    </a:cubicBezTo>
                    <a:cubicBezTo>
                      <a:pt x="93" y="170"/>
                      <a:pt x="90" y="170"/>
                      <a:pt x="89" y="171"/>
                    </a:cubicBezTo>
                    <a:cubicBezTo>
                      <a:pt x="89" y="172"/>
                      <a:pt x="88" y="173"/>
                      <a:pt x="87" y="174"/>
                    </a:cubicBezTo>
                    <a:cubicBezTo>
                      <a:pt x="86" y="175"/>
                      <a:pt x="85" y="175"/>
                      <a:pt x="85" y="176"/>
                    </a:cubicBezTo>
                    <a:cubicBezTo>
                      <a:pt x="85" y="177"/>
                      <a:pt x="82" y="176"/>
                      <a:pt x="82" y="178"/>
                    </a:cubicBezTo>
                    <a:cubicBezTo>
                      <a:pt x="82" y="179"/>
                      <a:pt x="81" y="180"/>
                      <a:pt x="80" y="181"/>
                    </a:cubicBezTo>
                    <a:cubicBezTo>
                      <a:pt x="79" y="182"/>
                      <a:pt x="78" y="182"/>
                      <a:pt x="78" y="183"/>
                    </a:cubicBezTo>
                    <a:cubicBezTo>
                      <a:pt x="78" y="184"/>
                      <a:pt x="77" y="186"/>
                      <a:pt x="77" y="186"/>
                    </a:cubicBezTo>
                    <a:cubicBezTo>
                      <a:pt x="81" y="185"/>
                      <a:pt x="81" y="185"/>
                      <a:pt x="81" y="185"/>
                    </a:cubicBezTo>
                    <a:cubicBezTo>
                      <a:pt x="85" y="188"/>
                      <a:pt x="85" y="188"/>
                      <a:pt x="85" y="188"/>
                    </a:cubicBezTo>
                    <a:cubicBezTo>
                      <a:pt x="85" y="188"/>
                      <a:pt x="85" y="189"/>
                      <a:pt x="85" y="190"/>
                    </a:cubicBezTo>
                    <a:cubicBezTo>
                      <a:pt x="86" y="191"/>
                      <a:pt x="88" y="190"/>
                      <a:pt x="89" y="191"/>
                    </a:cubicBezTo>
                    <a:cubicBezTo>
                      <a:pt x="89" y="192"/>
                      <a:pt x="90" y="193"/>
                      <a:pt x="91" y="194"/>
                    </a:cubicBezTo>
                    <a:cubicBezTo>
                      <a:pt x="93" y="194"/>
                      <a:pt x="94" y="194"/>
                      <a:pt x="94" y="195"/>
                    </a:cubicBezTo>
                    <a:cubicBezTo>
                      <a:pt x="95" y="197"/>
                      <a:pt x="95" y="198"/>
                      <a:pt x="96" y="198"/>
                    </a:cubicBezTo>
                    <a:cubicBezTo>
                      <a:pt x="98" y="199"/>
                      <a:pt x="98" y="199"/>
                      <a:pt x="98" y="199"/>
                    </a:cubicBezTo>
                    <a:cubicBezTo>
                      <a:pt x="96" y="202"/>
                      <a:pt x="96" y="202"/>
                      <a:pt x="96" y="202"/>
                    </a:cubicBezTo>
                    <a:cubicBezTo>
                      <a:pt x="97" y="204"/>
                      <a:pt x="97" y="204"/>
                      <a:pt x="97" y="204"/>
                    </a:cubicBezTo>
                    <a:cubicBezTo>
                      <a:pt x="98" y="203"/>
                      <a:pt x="99" y="202"/>
                      <a:pt x="100" y="200"/>
                    </a:cubicBezTo>
                    <a:cubicBezTo>
                      <a:pt x="100" y="199"/>
                      <a:pt x="99" y="198"/>
                      <a:pt x="99" y="197"/>
                    </a:cubicBezTo>
                    <a:cubicBezTo>
                      <a:pt x="100" y="196"/>
                      <a:pt x="102" y="195"/>
                      <a:pt x="102" y="194"/>
                    </a:cubicBezTo>
                    <a:cubicBezTo>
                      <a:pt x="102" y="193"/>
                      <a:pt x="102" y="193"/>
                      <a:pt x="102" y="192"/>
                    </a:cubicBezTo>
                    <a:cubicBezTo>
                      <a:pt x="102" y="192"/>
                      <a:pt x="103" y="192"/>
                      <a:pt x="104" y="192"/>
                    </a:cubicBezTo>
                    <a:cubicBezTo>
                      <a:pt x="104" y="191"/>
                      <a:pt x="104" y="191"/>
                      <a:pt x="104" y="191"/>
                    </a:cubicBezTo>
                    <a:cubicBezTo>
                      <a:pt x="106" y="190"/>
                      <a:pt x="105" y="189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8"/>
                      <a:pt x="107" y="188"/>
                      <a:pt x="107" y="188"/>
                    </a:cubicBezTo>
                    <a:cubicBezTo>
                      <a:pt x="107" y="188"/>
                      <a:pt x="108" y="188"/>
                      <a:pt x="108" y="188"/>
                    </a:cubicBezTo>
                    <a:cubicBezTo>
                      <a:pt x="108" y="188"/>
                      <a:pt x="109" y="187"/>
                      <a:pt x="108" y="187"/>
                    </a:cubicBezTo>
                    <a:cubicBezTo>
                      <a:pt x="109" y="188"/>
                      <a:pt x="109" y="188"/>
                      <a:pt x="109" y="188"/>
                    </a:cubicBezTo>
                    <a:cubicBezTo>
                      <a:pt x="109" y="188"/>
                      <a:pt x="109" y="189"/>
                      <a:pt x="109" y="189"/>
                    </a:cubicBezTo>
                    <a:cubicBezTo>
                      <a:pt x="108" y="191"/>
                      <a:pt x="108" y="191"/>
                      <a:pt x="108" y="192"/>
                    </a:cubicBezTo>
                    <a:cubicBezTo>
                      <a:pt x="108" y="193"/>
                      <a:pt x="107" y="193"/>
                      <a:pt x="107" y="193"/>
                    </a:cubicBezTo>
                    <a:cubicBezTo>
                      <a:pt x="106" y="196"/>
                      <a:pt x="109" y="192"/>
                      <a:pt x="109" y="192"/>
                    </a:cubicBezTo>
                    <a:cubicBezTo>
                      <a:pt x="110" y="191"/>
                      <a:pt x="110" y="188"/>
                      <a:pt x="111" y="187"/>
                    </a:cubicBezTo>
                    <a:cubicBezTo>
                      <a:pt x="112" y="185"/>
                      <a:pt x="112" y="183"/>
                      <a:pt x="113" y="182"/>
                    </a:cubicBezTo>
                    <a:cubicBezTo>
                      <a:pt x="113" y="182"/>
                      <a:pt x="115" y="179"/>
                      <a:pt x="116" y="179"/>
                    </a:cubicBezTo>
                    <a:cubicBezTo>
                      <a:pt x="116" y="179"/>
                      <a:pt x="117" y="179"/>
                      <a:pt x="117" y="179"/>
                    </a:cubicBezTo>
                    <a:cubicBezTo>
                      <a:pt x="117" y="178"/>
                      <a:pt x="117" y="177"/>
                      <a:pt x="117" y="177"/>
                    </a:cubicBezTo>
                    <a:cubicBezTo>
                      <a:pt x="117" y="177"/>
                      <a:pt x="118" y="176"/>
                      <a:pt x="118" y="176"/>
                    </a:cubicBezTo>
                    <a:cubicBezTo>
                      <a:pt x="117" y="176"/>
                      <a:pt x="118" y="172"/>
                      <a:pt x="118" y="170"/>
                    </a:cubicBezTo>
                    <a:cubicBezTo>
                      <a:pt x="118" y="170"/>
                      <a:pt x="117" y="170"/>
                      <a:pt x="117" y="170"/>
                    </a:cubicBezTo>
                    <a:cubicBezTo>
                      <a:pt x="117" y="169"/>
                      <a:pt x="117" y="168"/>
                      <a:pt x="117" y="168"/>
                    </a:cubicBezTo>
                    <a:cubicBezTo>
                      <a:pt x="117" y="168"/>
                      <a:pt x="117" y="168"/>
                      <a:pt x="117" y="168"/>
                    </a:cubicBezTo>
                    <a:cubicBezTo>
                      <a:pt x="116" y="168"/>
                      <a:pt x="117" y="167"/>
                      <a:pt x="117" y="167"/>
                    </a:cubicBezTo>
                    <a:cubicBezTo>
                      <a:pt x="117" y="167"/>
                      <a:pt x="117" y="167"/>
                      <a:pt x="117" y="166"/>
                    </a:cubicBezTo>
                    <a:cubicBezTo>
                      <a:pt x="117" y="166"/>
                      <a:pt x="117" y="165"/>
                      <a:pt x="117" y="164"/>
                    </a:cubicBezTo>
                    <a:cubicBezTo>
                      <a:pt x="117" y="164"/>
                      <a:pt x="116" y="164"/>
                      <a:pt x="116" y="163"/>
                    </a:cubicBezTo>
                    <a:cubicBezTo>
                      <a:pt x="116" y="163"/>
                      <a:pt x="117" y="163"/>
                      <a:pt x="117" y="162"/>
                    </a:cubicBezTo>
                    <a:cubicBezTo>
                      <a:pt x="118" y="161"/>
                      <a:pt x="117" y="161"/>
                      <a:pt x="117" y="16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60" name="Freeform 176">
                <a:extLst>
                  <a:ext uri="{FF2B5EF4-FFF2-40B4-BE49-F238E27FC236}">
                    <a16:creationId xmlns:a16="http://schemas.microsoft.com/office/drawing/2014/main" id="{7DBE6FE9-162C-300D-2B9B-02FC57601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0845" y="4900861"/>
                <a:ext cx="619260" cy="1410609"/>
              </a:xfrm>
              <a:custGeom>
                <a:avLst/>
                <a:gdLst>
                  <a:gd name="T0" fmla="*/ 40 w 90"/>
                  <a:gd name="T1" fmla="*/ 4 h 194"/>
                  <a:gd name="T2" fmla="*/ 28 w 90"/>
                  <a:gd name="T3" fmla="*/ 3 h 194"/>
                  <a:gd name="T4" fmla="*/ 23 w 90"/>
                  <a:gd name="T5" fmla="*/ 16 h 194"/>
                  <a:gd name="T6" fmla="*/ 23 w 90"/>
                  <a:gd name="T7" fmla="*/ 31 h 194"/>
                  <a:gd name="T8" fmla="*/ 18 w 90"/>
                  <a:gd name="T9" fmla="*/ 49 h 194"/>
                  <a:gd name="T10" fmla="*/ 16 w 90"/>
                  <a:gd name="T11" fmla="*/ 64 h 194"/>
                  <a:gd name="T12" fmla="*/ 14 w 90"/>
                  <a:gd name="T13" fmla="*/ 81 h 194"/>
                  <a:gd name="T14" fmla="*/ 11 w 90"/>
                  <a:gd name="T15" fmla="*/ 92 h 194"/>
                  <a:gd name="T16" fmla="*/ 7 w 90"/>
                  <a:gd name="T17" fmla="*/ 106 h 194"/>
                  <a:gd name="T18" fmla="*/ 7 w 90"/>
                  <a:gd name="T19" fmla="*/ 120 h 194"/>
                  <a:gd name="T20" fmla="*/ 8 w 90"/>
                  <a:gd name="T21" fmla="*/ 132 h 194"/>
                  <a:gd name="T22" fmla="*/ 7 w 90"/>
                  <a:gd name="T23" fmla="*/ 141 h 194"/>
                  <a:gd name="T24" fmla="*/ 5 w 90"/>
                  <a:gd name="T25" fmla="*/ 151 h 194"/>
                  <a:gd name="T26" fmla="*/ 1 w 90"/>
                  <a:gd name="T27" fmla="*/ 164 h 194"/>
                  <a:gd name="T28" fmla="*/ 4 w 90"/>
                  <a:gd name="T29" fmla="*/ 172 h 194"/>
                  <a:gd name="T30" fmla="*/ 21 w 90"/>
                  <a:gd name="T31" fmla="*/ 174 h 194"/>
                  <a:gd name="T32" fmla="*/ 18 w 90"/>
                  <a:gd name="T33" fmla="*/ 170 h 194"/>
                  <a:gd name="T34" fmla="*/ 22 w 90"/>
                  <a:gd name="T35" fmla="*/ 166 h 194"/>
                  <a:gd name="T36" fmla="*/ 21 w 90"/>
                  <a:gd name="T37" fmla="*/ 162 h 194"/>
                  <a:gd name="T38" fmla="*/ 26 w 90"/>
                  <a:gd name="T39" fmla="*/ 160 h 194"/>
                  <a:gd name="T40" fmla="*/ 29 w 90"/>
                  <a:gd name="T41" fmla="*/ 155 h 194"/>
                  <a:gd name="T42" fmla="*/ 36 w 90"/>
                  <a:gd name="T43" fmla="*/ 151 h 194"/>
                  <a:gd name="T44" fmla="*/ 29 w 90"/>
                  <a:gd name="T45" fmla="*/ 143 h 194"/>
                  <a:gd name="T46" fmla="*/ 28 w 90"/>
                  <a:gd name="T47" fmla="*/ 138 h 194"/>
                  <a:gd name="T48" fmla="*/ 36 w 90"/>
                  <a:gd name="T49" fmla="*/ 131 h 194"/>
                  <a:gd name="T50" fmla="*/ 41 w 90"/>
                  <a:gd name="T51" fmla="*/ 120 h 194"/>
                  <a:gd name="T52" fmla="*/ 42 w 90"/>
                  <a:gd name="T53" fmla="*/ 118 h 194"/>
                  <a:gd name="T54" fmla="*/ 46 w 90"/>
                  <a:gd name="T55" fmla="*/ 116 h 194"/>
                  <a:gd name="T56" fmla="*/ 42 w 90"/>
                  <a:gd name="T57" fmla="*/ 117 h 194"/>
                  <a:gd name="T58" fmla="*/ 38 w 90"/>
                  <a:gd name="T59" fmla="*/ 112 h 194"/>
                  <a:gd name="T60" fmla="*/ 40 w 90"/>
                  <a:gd name="T61" fmla="*/ 108 h 194"/>
                  <a:gd name="T62" fmla="*/ 49 w 90"/>
                  <a:gd name="T63" fmla="*/ 108 h 194"/>
                  <a:gd name="T64" fmla="*/ 52 w 90"/>
                  <a:gd name="T65" fmla="*/ 99 h 194"/>
                  <a:gd name="T66" fmla="*/ 51 w 90"/>
                  <a:gd name="T67" fmla="*/ 95 h 194"/>
                  <a:gd name="T68" fmla="*/ 57 w 90"/>
                  <a:gd name="T69" fmla="*/ 95 h 194"/>
                  <a:gd name="T70" fmla="*/ 70 w 90"/>
                  <a:gd name="T71" fmla="*/ 93 h 194"/>
                  <a:gd name="T72" fmla="*/ 74 w 90"/>
                  <a:gd name="T73" fmla="*/ 80 h 194"/>
                  <a:gd name="T74" fmla="*/ 74 w 90"/>
                  <a:gd name="T75" fmla="*/ 77 h 194"/>
                  <a:gd name="T76" fmla="*/ 69 w 90"/>
                  <a:gd name="T77" fmla="*/ 70 h 194"/>
                  <a:gd name="T78" fmla="*/ 68 w 90"/>
                  <a:gd name="T79" fmla="*/ 67 h 194"/>
                  <a:gd name="T80" fmla="*/ 70 w 90"/>
                  <a:gd name="T81" fmla="*/ 55 h 194"/>
                  <a:gd name="T82" fmla="*/ 75 w 90"/>
                  <a:gd name="T83" fmla="*/ 43 h 194"/>
                  <a:gd name="T84" fmla="*/ 84 w 90"/>
                  <a:gd name="T85" fmla="*/ 33 h 194"/>
                  <a:gd name="T86" fmla="*/ 89 w 90"/>
                  <a:gd name="T87" fmla="*/ 22 h 194"/>
                  <a:gd name="T88" fmla="*/ 84 w 90"/>
                  <a:gd name="T89" fmla="*/ 28 h 194"/>
                  <a:gd name="T90" fmla="*/ 75 w 90"/>
                  <a:gd name="T91" fmla="*/ 31 h 194"/>
                  <a:gd name="T92" fmla="*/ 69 w 90"/>
                  <a:gd name="T93" fmla="*/ 27 h 194"/>
                  <a:gd name="T94" fmla="*/ 66 w 90"/>
                  <a:gd name="T95" fmla="*/ 15 h 194"/>
                  <a:gd name="T96" fmla="*/ 56 w 90"/>
                  <a:gd name="T97" fmla="*/ 7 h 194"/>
                  <a:gd name="T98" fmla="*/ 25 w 90"/>
                  <a:gd name="T99" fmla="*/ 193 h 194"/>
                  <a:gd name="T100" fmla="*/ 28 w 90"/>
                  <a:gd name="T101" fmla="*/ 193 h 194"/>
                  <a:gd name="T102" fmla="*/ 36 w 90"/>
                  <a:gd name="T103" fmla="*/ 193 h 194"/>
                  <a:gd name="T104" fmla="*/ 30 w 90"/>
                  <a:gd name="T105" fmla="*/ 191 h 194"/>
                  <a:gd name="T106" fmla="*/ 24 w 90"/>
                  <a:gd name="T107" fmla="*/ 186 h 194"/>
                  <a:gd name="T108" fmla="*/ 21 w 90"/>
                  <a:gd name="T109" fmla="*/ 180 h 194"/>
                  <a:gd name="T110" fmla="*/ 41 w 90"/>
                  <a:gd name="T111" fmla="*/ 191 h 194"/>
                  <a:gd name="T112" fmla="*/ 44 w 90"/>
                  <a:gd name="T113" fmla="*/ 192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0" h="194">
                    <a:moveTo>
                      <a:pt x="50" y="2"/>
                    </a:move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0"/>
                      <a:pt x="42" y="3"/>
                    </a:cubicBezTo>
                    <a:cubicBezTo>
                      <a:pt x="40" y="5"/>
                      <a:pt x="40" y="5"/>
                      <a:pt x="40" y="4"/>
                    </a:cubicBezTo>
                    <a:cubicBezTo>
                      <a:pt x="40" y="4"/>
                      <a:pt x="38" y="2"/>
                      <a:pt x="38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1" y="1"/>
                      <a:pt x="31" y="1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7" y="6"/>
                      <a:pt x="29" y="7"/>
                    </a:cubicBezTo>
                    <a:cubicBezTo>
                      <a:pt x="31" y="8"/>
                      <a:pt x="30" y="10"/>
                      <a:pt x="30" y="11"/>
                    </a:cubicBezTo>
                    <a:cubicBezTo>
                      <a:pt x="29" y="13"/>
                      <a:pt x="27" y="12"/>
                      <a:pt x="27" y="14"/>
                    </a:cubicBezTo>
                    <a:cubicBezTo>
                      <a:pt x="26" y="15"/>
                      <a:pt x="24" y="15"/>
                      <a:pt x="23" y="16"/>
                    </a:cubicBezTo>
                    <a:cubicBezTo>
                      <a:pt x="23" y="17"/>
                      <a:pt x="23" y="20"/>
                      <a:pt x="23" y="21"/>
                    </a:cubicBezTo>
                    <a:cubicBezTo>
                      <a:pt x="24" y="23"/>
                      <a:pt x="25" y="24"/>
                      <a:pt x="24" y="25"/>
                    </a:cubicBezTo>
                    <a:cubicBezTo>
                      <a:pt x="23" y="25"/>
                      <a:pt x="23" y="26"/>
                      <a:pt x="24" y="27"/>
                    </a:cubicBezTo>
                    <a:cubicBezTo>
                      <a:pt x="24" y="29"/>
                      <a:pt x="24" y="30"/>
                      <a:pt x="23" y="31"/>
                    </a:cubicBezTo>
                    <a:cubicBezTo>
                      <a:pt x="23" y="33"/>
                      <a:pt x="22" y="33"/>
                      <a:pt x="21" y="35"/>
                    </a:cubicBezTo>
                    <a:cubicBezTo>
                      <a:pt x="20" y="37"/>
                      <a:pt x="19" y="36"/>
                      <a:pt x="18" y="39"/>
                    </a:cubicBezTo>
                    <a:cubicBezTo>
                      <a:pt x="18" y="41"/>
                      <a:pt x="18" y="43"/>
                      <a:pt x="18" y="45"/>
                    </a:cubicBezTo>
                    <a:cubicBezTo>
                      <a:pt x="18" y="47"/>
                      <a:pt x="18" y="47"/>
                      <a:pt x="18" y="49"/>
                    </a:cubicBezTo>
                    <a:cubicBezTo>
                      <a:pt x="17" y="50"/>
                      <a:pt x="17" y="50"/>
                      <a:pt x="17" y="52"/>
                    </a:cubicBezTo>
                    <a:cubicBezTo>
                      <a:pt x="17" y="55"/>
                      <a:pt x="16" y="55"/>
                      <a:pt x="16" y="57"/>
                    </a:cubicBezTo>
                    <a:cubicBezTo>
                      <a:pt x="16" y="59"/>
                      <a:pt x="17" y="60"/>
                      <a:pt x="16" y="61"/>
                    </a:cubicBezTo>
                    <a:cubicBezTo>
                      <a:pt x="15" y="62"/>
                      <a:pt x="15" y="63"/>
                      <a:pt x="16" y="64"/>
                    </a:cubicBezTo>
                    <a:cubicBezTo>
                      <a:pt x="16" y="66"/>
                      <a:pt x="16" y="66"/>
                      <a:pt x="16" y="68"/>
                    </a:cubicBezTo>
                    <a:cubicBezTo>
                      <a:pt x="16" y="70"/>
                      <a:pt x="14" y="73"/>
                      <a:pt x="14" y="74"/>
                    </a:cubicBezTo>
                    <a:cubicBezTo>
                      <a:pt x="13" y="76"/>
                      <a:pt x="13" y="76"/>
                      <a:pt x="14" y="78"/>
                    </a:cubicBezTo>
                    <a:cubicBezTo>
                      <a:pt x="14" y="79"/>
                      <a:pt x="14" y="79"/>
                      <a:pt x="14" y="81"/>
                    </a:cubicBezTo>
                    <a:cubicBezTo>
                      <a:pt x="13" y="82"/>
                      <a:pt x="12" y="81"/>
                      <a:pt x="12" y="81"/>
                    </a:cubicBezTo>
                    <a:cubicBezTo>
                      <a:pt x="12" y="81"/>
                      <a:pt x="10" y="83"/>
                      <a:pt x="10" y="84"/>
                    </a:cubicBezTo>
                    <a:cubicBezTo>
                      <a:pt x="10" y="86"/>
                      <a:pt x="10" y="87"/>
                      <a:pt x="9" y="88"/>
                    </a:cubicBezTo>
                    <a:cubicBezTo>
                      <a:pt x="9" y="90"/>
                      <a:pt x="11" y="90"/>
                      <a:pt x="11" y="92"/>
                    </a:cubicBezTo>
                    <a:cubicBezTo>
                      <a:pt x="11" y="93"/>
                      <a:pt x="10" y="92"/>
                      <a:pt x="9" y="93"/>
                    </a:cubicBezTo>
                    <a:cubicBezTo>
                      <a:pt x="8" y="95"/>
                      <a:pt x="8" y="98"/>
                      <a:pt x="8" y="99"/>
                    </a:cubicBezTo>
                    <a:cubicBezTo>
                      <a:pt x="7" y="101"/>
                      <a:pt x="8" y="101"/>
                      <a:pt x="6" y="102"/>
                    </a:cubicBezTo>
                    <a:cubicBezTo>
                      <a:pt x="5" y="104"/>
                      <a:pt x="7" y="105"/>
                      <a:pt x="7" y="106"/>
                    </a:cubicBezTo>
                    <a:cubicBezTo>
                      <a:pt x="7" y="108"/>
                      <a:pt x="6" y="110"/>
                      <a:pt x="7" y="110"/>
                    </a:cubicBezTo>
                    <a:cubicBezTo>
                      <a:pt x="8" y="111"/>
                      <a:pt x="8" y="110"/>
                      <a:pt x="8" y="112"/>
                    </a:cubicBezTo>
                    <a:cubicBezTo>
                      <a:pt x="8" y="113"/>
                      <a:pt x="8" y="114"/>
                      <a:pt x="8" y="115"/>
                    </a:cubicBezTo>
                    <a:cubicBezTo>
                      <a:pt x="8" y="117"/>
                      <a:pt x="6" y="119"/>
                      <a:pt x="7" y="120"/>
                    </a:cubicBezTo>
                    <a:cubicBezTo>
                      <a:pt x="7" y="121"/>
                      <a:pt x="9" y="122"/>
                      <a:pt x="8" y="123"/>
                    </a:cubicBezTo>
                    <a:cubicBezTo>
                      <a:pt x="8" y="124"/>
                      <a:pt x="8" y="124"/>
                      <a:pt x="8" y="126"/>
                    </a:cubicBezTo>
                    <a:cubicBezTo>
                      <a:pt x="8" y="127"/>
                      <a:pt x="10" y="128"/>
                      <a:pt x="9" y="129"/>
                    </a:cubicBezTo>
                    <a:cubicBezTo>
                      <a:pt x="8" y="130"/>
                      <a:pt x="8" y="131"/>
                      <a:pt x="8" y="132"/>
                    </a:cubicBezTo>
                    <a:cubicBezTo>
                      <a:pt x="8" y="132"/>
                      <a:pt x="9" y="133"/>
                      <a:pt x="8" y="133"/>
                    </a:cubicBezTo>
                    <a:cubicBezTo>
                      <a:pt x="7" y="133"/>
                      <a:pt x="8" y="135"/>
                      <a:pt x="7" y="135"/>
                    </a:cubicBezTo>
                    <a:cubicBezTo>
                      <a:pt x="6" y="135"/>
                      <a:pt x="7" y="136"/>
                      <a:pt x="7" y="138"/>
                    </a:cubicBezTo>
                    <a:cubicBezTo>
                      <a:pt x="8" y="139"/>
                      <a:pt x="8" y="139"/>
                      <a:pt x="7" y="141"/>
                    </a:cubicBezTo>
                    <a:cubicBezTo>
                      <a:pt x="7" y="142"/>
                      <a:pt x="7" y="144"/>
                      <a:pt x="7" y="145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6" y="147"/>
                      <a:pt x="5" y="148"/>
                    </a:cubicBezTo>
                    <a:cubicBezTo>
                      <a:pt x="4" y="149"/>
                      <a:pt x="5" y="150"/>
                      <a:pt x="5" y="151"/>
                    </a:cubicBezTo>
                    <a:cubicBezTo>
                      <a:pt x="5" y="152"/>
                      <a:pt x="5" y="153"/>
                      <a:pt x="4" y="154"/>
                    </a:cubicBezTo>
                    <a:cubicBezTo>
                      <a:pt x="3" y="155"/>
                      <a:pt x="0" y="155"/>
                      <a:pt x="1" y="157"/>
                    </a:cubicBezTo>
                    <a:cubicBezTo>
                      <a:pt x="2" y="158"/>
                      <a:pt x="2" y="159"/>
                      <a:pt x="2" y="160"/>
                    </a:cubicBezTo>
                    <a:cubicBezTo>
                      <a:pt x="1" y="162"/>
                      <a:pt x="1" y="162"/>
                      <a:pt x="1" y="164"/>
                    </a:cubicBezTo>
                    <a:cubicBezTo>
                      <a:pt x="1" y="165"/>
                      <a:pt x="0" y="166"/>
                      <a:pt x="2" y="166"/>
                    </a:cubicBezTo>
                    <a:cubicBezTo>
                      <a:pt x="3" y="166"/>
                      <a:pt x="3" y="165"/>
                      <a:pt x="4" y="166"/>
                    </a:cubicBezTo>
                    <a:cubicBezTo>
                      <a:pt x="5" y="167"/>
                      <a:pt x="5" y="168"/>
                      <a:pt x="4" y="169"/>
                    </a:cubicBezTo>
                    <a:cubicBezTo>
                      <a:pt x="3" y="170"/>
                      <a:pt x="4" y="170"/>
                      <a:pt x="4" y="172"/>
                    </a:cubicBezTo>
                    <a:cubicBezTo>
                      <a:pt x="5" y="173"/>
                      <a:pt x="8" y="176"/>
                      <a:pt x="8" y="176"/>
                    </a:cubicBezTo>
                    <a:cubicBezTo>
                      <a:pt x="8" y="176"/>
                      <a:pt x="13" y="176"/>
                      <a:pt x="14" y="176"/>
                    </a:cubicBezTo>
                    <a:cubicBezTo>
                      <a:pt x="16" y="176"/>
                      <a:pt x="22" y="177"/>
                      <a:pt x="22" y="177"/>
                    </a:cubicBezTo>
                    <a:cubicBezTo>
                      <a:pt x="22" y="176"/>
                      <a:pt x="22" y="175"/>
                      <a:pt x="21" y="174"/>
                    </a:cubicBezTo>
                    <a:cubicBezTo>
                      <a:pt x="20" y="174"/>
                      <a:pt x="20" y="174"/>
                      <a:pt x="19" y="174"/>
                    </a:cubicBezTo>
                    <a:cubicBezTo>
                      <a:pt x="20" y="172"/>
                      <a:pt x="20" y="173"/>
                      <a:pt x="19" y="170"/>
                    </a:cubicBezTo>
                    <a:cubicBezTo>
                      <a:pt x="19" y="170"/>
                      <a:pt x="18" y="171"/>
                      <a:pt x="18" y="171"/>
                    </a:cubicBezTo>
                    <a:cubicBezTo>
                      <a:pt x="18" y="170"/>
                      <a:pt x="18" y="170"/>
                      <a:pt x="18" y="170"/>
                    </a:cubicBezTo>
                    <a:cubicBezTo>
                      <a:pt x="18" y="170"/>
                      <a:pt x="19" y="170"/>
                      <a:pt x="20" y="169"/>
                    </a:cubicBezTo>
                    <a:cubicBezTo>
                      <a:pt x="20" y="168"/>
                      <a:pt x="20" y="167"/>
                      <a:pt x="21" y="167"/>
                    </a:cubicBezTo>
                    <a:cubicBezTo>
                      <a:pt x="21" y="166"/>
                      <a:pt x="21" y="166"/>
                      <a:pt x="21" y="166"/>
                    </a:cubicBezTo>
                    <a:cubicBezTo>
                      <a:pt x="21" y="166"/>
                      <a:pt x="22" y="166"/>
                      <a:pt x="22" y="166"/>
                    </a:cubicBezTo>
                    <a:cubicBezTo>
                      <a:pt x="22" y="166"/>
                      <a:pt x="23" y="165"/>
                      <a:pt x="22" y="165"/>
                    </a:cubicBezTo>
                    <a:cubicBezTo>
                      <a:pt x="22" y="165"/>
                      <a:pt x="21" y="164"/>
                      <a:pt x="21" y="164"/>
                    </a:cubicBezTo>
                    <a:cubicBezTo>
                      <a:pt x="21" y="164"/>
                      <a:pt x="21" y="163"/>
                      <a:pt x="21" y="163"/>
                    </a:cubicBezTo>
                    <a:cubicBezTo>
                      <a:pt x="21" y="163"/>
                      <a:pt x="21" y="162"/>
                      <a:pt x="21" y="162"/>
                    </a:cubicBezTo>
                    <a:cubicBezTo>
                      <a:pt x="22" y="162"/>
                      <a:pt x="22" y="162"/>
                      <a:pt x="22" y="163"/>
                    </a:cubicBezTo>
                    <a:cubicBezTo>
                      <a:pt x="23" y="163"/>
                      <a:pt x="23" y="164"/>
                      <a:pt x="23" y="164"/>
                    </a:cubicBezTo>
                    <a:cubicBezTo>
                      <a:pt x="24" y="164"/>
                      <a:pt x="26" y="164"/>
                      <a:pt x="26" y="163"/>
                    </a:cubicBezTo>
                    <a:cubicBezTo>
                      <a:pt x="27" y="162"/>
                      <a:pt x="27" y="160"/>
                      <a:pt x="26" y="160"/>
                    </a:cubicBezTo>
                    <a:cubicBezTo>
                      <a:pt x="26" y="160"/>
                      <a:pt x="26" y="161"/>
                      <a:pt x="25" y="160"/>
                    </a:cubicBezTo>
                    <a:cubicBezTo>
                      <a:pt x="25" y="160"/>
                      <a:pt x="25" y="160"/>
                      <a:pt x="25" y="160"/>
                    </a:cubicBezTo>
                    <a:cubicBezTo>
                      <a:pt x="26" y="159"/>
                      <a:pt x="28" y="158"/>
                      <a:pt x="28" y="156"/>
                    </a:cubicBezTo>
                    <a:cubicBezTo>
                      <a:pt x="29" y="156"/>
                      <a:pt x="28" y="155"/>
                      <a:pt x="29" y="155"/>
                    </a:cubicBezTo>
                    <a:cubicBezTo>
                      <a:pt x="29" y="155"/>
                      <a:pt x="30" y="155"/>
                      <a:pt x="30" y="155"/>
                    </a:cubicBezTo>
                    <a:cubicBezTo>
                      <a:pt x="30" y="155"/>
                      <a:pt x="31" y="154"/>
                      <a:pt x="31" y="153"/>
                    </a:cubicBezTo>
                    <a:cubicBezTo>
                      <a:pt x="32" y="153"/>
                      <a:pt x="32" y="153"/>
                      <a:pt x="32" y="153"/>
                    </a:cubicBezTo>
                    <a:cubicBezTo>
                      <a:pt x="33" y="153"/>
                      <a:pt x="35" y="151"/>
                      <a:pt x="36" y="151"/>
                    </a:cubicBezTo>
                    <a:cubicBezTo>
                      <a:pt x="35" y="150"/>
                      <a:pt x="34" y="150"/>
                      <a:pt x="34" y="149"/>
                    </a:cubicBezTo>
                    <a:cubicBezTo>
                      <a:pt x="33" y="150"/>
                      <a:pt x="35" y="148"/>
                      <a:pt x="34" y="146"/>
                    </a:cubicBezTo>
                    <a:cubicBezTo>
                      <a:pt x="33" y="145"/>
                      <a:pt x="32" y="146"/>
                      <a:pt x="30" y="145"/>
                    </a:cubicBezTo>
                    <a:cubicBezTo>
                      <a:pt x="30" y="145"/>
                      <a:pt x="30" y="144"/>
                      <a:pt x="29" y="143"/>
                    </a:cubicBezTo>
                    <a:cubicBezTo>
                      <a:pt x="29" y="143"/>
                      <a:pt x="28" y="143"/>
                      <a:pt x="28" y="143"/>
                    </a:cubicBezTo>
                    <a:cubicBezTo>
                      <a:pt x="27" y="143"/>
                      <a:pt x="27" y="141"/>
                      <a:pt x="27" y="141"/>
                    </a:cubicBezTo>
                    <a:cubicBezTo>
                      <a:pt x="26" y="139"/>
                      <a:pt x="26" y="139"/>
                      <a:pt x="27" y="138"/>
                    </a:cubicBezTo>
                    <a:cubicBezTo>
                      <a:pt x="28" y="138"/>
                      <a:pt x="28" y="138"/>
                      <a:pt x="28" y="138"/>
                    </a:cubicBezTo>
                    <a:cubicBezTo>
                      <a:pt x="28" y="137"/>
                      <a:pt x="28" y="137"/>
                      <a:pt x="28" y="136"/>
                    </a:cubicBezTo>
                    <a:cubicBezTo>
                      <a:pt x="28" y="136"/>
                      <a:pt x="30" y="135"/>
                      <a:pt x="30" y="135"/>
                    </a:cubicBezTo>
                    <a:cubicBezTo>
                      <a:pt x="32" y="133"/>
                      <a:pt x="32" y="132"/>
                      <a:pt x="36" y="133"/>
                    </a:cubicBezTo>
                    <a:cubicBezTo>
                      <a:pt x="36" y="132"/>
                      <a:pt x="36" y="132"/>
                      <a:pt x="36" y="131"/>
                    </a:cubicBezTo>
                    <a:cubicBezTo>
                      <a:pt x="33" y="131"/>
                      <a:pt x="37" y="129"/>
                      <a:pt x="38" y="128"/>
                    </a:cubicBezTo>
                    <a:cubicBezTo>
                      <a:pt x="38" y="128"/>
                      <a:pt x="37" y="126"/>
                      <a:pt x="37" y="126"/>
                    </a:cubicBezTo>
                    <a:cubicBezTo>
                      <a:pt x="37" y="124"/>
                      <a:pt x="38" y="121"/>
                      <a:pt x="40" y="120"/>
                    </a:cubicBezTo>
                    <a:cubicBezTo>
                      <a:pt x="40" y="120"/>
                      <a:pt x="41" y="120"/>
                      <a:pt x="41" y="120"/>
                    </a:cubicBezTo>
                    <a:cubicBezTo>
                      <a:pt x="41" y="120"/>
                      <a:pt x="41" y="119"/>
                      <a:pt x="41" y="119"/>
                    </a:cubicBezTo>
                    <a:cubicBezTo>
                      <a:pt x="40" y="119"/>
                      <a:pt x="39" y="119"/>
                      <a:pt x="39" y="119"/>
                    </a:cubicBezTo>
                    <a:cubicBezTo>
                      <a:pt x="38" y="119"/>
                      <a:pt x="39" y="118"/>
                      <a:pt x="39" y="118"/>
                    </a:cubicBezTo>
                    <a:cubicBezTo>
                      <a:pt x="40" y="118"/>
                      <a:pt x="41" y="117"/>
                      <a:pt x="42" y="118"/>
                    </a:cubicBezTo>
                    <a:cubicBezTo>
                      <a:pt x="42" y="118"/>
                      <a:pt x="43" y="118"/>
                      <a:pt x="43" y="118"/>
                    </a:cubicBezTo>
                    <a:cubicBezTo>
                      <a:pt x="43" y="119"/>
                      <a:pt x="43" y="119"/>
                      <a:pt x="43" y="120"/>
                    </a:cubicBezTo>
                    <a:cubicBezTo>
                      <a:pt x="44" y="119"/>
                      <a:pt x="45" y="120"/>
                      <a:pt x="46" y="118"/>
                    </a:cubicBezTo>
                    <a:cubicBezTo>
                      <a:pt x="46" y="117"/>
                      <a:pt x="46" y="117"/>
                      <a:pt x="46" y="116"/>
                    </a:cubicBezTo>
                    <a:cubicBezTo>
                      <a:pt x="45" y="116"/>
                      <a:pt x="45" y="116"/>
                      <a:pt x="45" y="116"/>
                    </a:cubicBezTo>
                    <a:cubicBezTo>
                      <a:pt x="45" y="116"/>
                      <a:pt x="44" y="115"/>
                      <a:pt x="43" y="116"/>
                    </a:cubicBezTo>
                    <a:cubicBezTo>
                      <a:pt x="43" y="116"/>
                      <a:pt x="43" y="117"/>
                      <a:pt x="43" y="117"/>
                    </a:cubicBezTo>
                    <a:cubicBezTo>
                      <a:pt x="43" y="117"/>
                      <a:pt x="42" y="117"/>
                      <a:pt x="42" y="117"/>
                    </a:cubicBezTo>
                    <a:cubicBezTo>
                      <a:pt x="42" y="116"/>
                      <a:pt x="41" y="116"/>
                      <a:pt x="40" y="116"/>
                    </a:cubicBezTo>
                    <a:cubicBezTo>
                      <a:pt x="40" y="115"/>
                      <a:pt x="40" y="116"/>
                      <a:pt x="39" y="116"/>
                    </a:cubicBezTo>
                    <a:cubicBezTo>
                      <a:pt x="39" y="115"/>
                      <a:pt x="39" y="113"/>
                      <a:pt x="39" y="112"/>
                    </a:cubicBezTo>
                    <a:cubicBezTo>
                      <a:pt x="39" y="112"/>
                      <a:pt x="38" y="112"/>
                      <a:pt x="38" y="112"/>
                    </a:cubicBezTo>
                    <a:cubicBezTo>
                      <a:pt x="38" y="112"/>
                      <a:pt x="37" y="112"/>
                      <a:pt x="37" y="111"/>
                    </a:cubicBezTo>
                    <a:cubicBezTo>
                      <a:pt x="39" y="111"/>
                      <a:pt x="39" y="109"/>
                      <a:pt x="39" y="108"/>
                    </a:cubicBezTo>
                    <a:cubicBezTo>
                      <a:pt x="39" y="108"/>
                      <a:pt x="39" y="107"/>
                      <a:pt x="40" y="107"/>
                    </a:cubicBezTo>
                    <a:cubicBezTo>
                      <a:pt x="40" y="107"/>
                      <a:pt x="40" y="108"/>
                      <a:pt x="40" y="108"/>
                    </a:cubicBezTo>
                    <a:cubicBezTo>
                      <a:pt x="41" y="108"/>
                      <a:pt x="42" y="108"/>
                      <a:pt x="42" y="108"/>
                    </a:cubicBezTo>
                    <a:cubicBezTo>
                      <a:pt x="43" y="110"/>
                      <a:pt x="43" y="111"/>
                      <a:pt x="46" y="110"/>
                    </a:cubicBezTo>
                    <a:cubicBezTo>
                      <a:pt x="47" y="110"/>
                      <a:pt x="48" y="110"/>
                      <a:pt x="49" y="109"/>
                    </a:cubicBezTo>
                    <a:cubicBezTo>
                      <a:pt x="49" y="109"/>
                      <a:pt x="48" y="109"/>
                      <a:pt x="49" y="108"/>
                    </a:cubicBezTo>
                    <a:cubicBezTo>
                      <a:pt x="49" y="108"/>
                      <a:pt x="50" y="108"/>
                      <a:pt x="51" y="107"/>
                    </a:cubicBezTo>
                    <a:cubicBezTo>
                      <a:pt x="52" y="105"/>
                      <a:pt x="50" y="103"/>
                      <a:pt x="51" y="101"/>
                    </a:cubicBezTo>
                    <a:cubicBezTo>
                      <a:pt x="51" y="101"/>
                      <a:pt x="51" y="101"/>
                      <a:pt x="51" y="101"/>
                    </a:cubicBezTo>
                    <a:cubicBezTo>
                      <a:pt x="51" y="100"/>
                      <a:pt x="51" y="100"/>
                      <a:pt x="52" y="99"/>
                    </a:cubicBezTo>
                    <a:cubicBezTo>
                      <a:pt x="51" y="98"/>
                      <a:pt x="50" y="98"/>
                      <a:pt x="50" y="98"/>
                    </a:cubicBezTo>
                    <a:cubicBezTo>
                      <a:pt x="49" y="97"/>
                      <a:pt x="50" y="96"/>
                      <a:pt x="50" y="96"/>
                    </a:cubicBezTo>
                    <a:cubicBezTo>
                      <a:pt x="50" y="96"/>
                      <a:pt x="50" y="96"/>
                      <a:pt x="50" y="95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4" y="97"/>
                      <a:pt x="53" y="96"/>
                      <a:pt x="53" y="96"/>
                    </a:cubicBezTo>
                    <a:cubicBezTo>
                      <a:pt x="53" y="96"/>
                      <a:pt x="54" y="96"/>
                      <a:pt x="54" y="96"/>
                    </a:cubicBezTo>
                    <a:cubicBezTo>
                      <a:pt x="55" y="96"/>
                      <a:pt x="57" y="95"/>
                      <a:pt x="57" y="95"/>
                    </a:cubicBezTo>
                    <a:cubicBezTo>
                      <a:pt x="59" y="95"/>
                      <a:pt x="60" y="96"/>
                      <a:pt x="62" y="95"/>
                    </a:cubicBezTo>
                    <a:cubicBezTo>
                      <a:pt x="62" y="95"/>
                      <a:pt x="64" y="95"/>
                      <a:pt x="65" y="95"/>
                    </a:cubicBezTo>
                    <a:cubicBezTo>
                      <a:pt x="65" y="95"/>
                      <a:pt x="65" y="94"/>
                      <a:pt x="65" y="94"/>
                    </a:cubicBezTo>
                    <a:cubicBezTo>
                      <a:pt x="67" y="94"/>
                      <a:pt x="68" y="94"/>
                      <a:pt x="70" y="93"/>
                    </a:cubicBezTo>
                    <a:cubicBezTo>
                      <a:pt x="73" y="92"/>
                      <a:pt x="76" y="85"/>
                      <a:pt x="77" y="82"/>
                    </a:cubicBezTo>
                    <a:cubicBezTo>
                      <a:pt x="76" y="82"/>
                      <a:pt x="76" y="81"/>
                      <a:pt x="76" y="81"/>
                    </a:cubicBezTo>
                    <a:cubicBezTo>
                      <a:pt x="75" y="81"/>
                      <a:pt x="75" y="81"/>
                      <a:pt x="74" y="81"/>
                    </a:cubicBezTo>
                    <a:cubicBezTo>
                      <a:pt x="73" y="80"/>
                      <a:pt x="74" y="80"/>
                      <a:pt x="74" y="8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3" y="80"/>
                      <a:pt x="73" y="80"/>
                      <a:pt x="73" y="80"/>
                    </a:cubicBezTo>
                    <a:cubicBezTo>
                      <a:pt x="72" y="79"/>
                      <a:pt x="73" y="78"/>
                      <a:pt x="72" y="78"/>
                    </a:cubicBezTo>
                    <a:cubicBezTo>
                      <a:pt x="73" y="78"/>
                      <a:pt x="73" y="77"/>
                      <a:pt x="74" y="77"/>
                    </a:cubicBezTo>
                    <a:cubicBezTo>
                      <a:pt x="74" y="77"/>
                      <a:pt x="73" y="76"/>
                      <a:pt x="74" y="76"/>
                    </a:cubicBezTo>
                    <a:cubicBezTo>
                      <a:pt x="73" y="75"/>
                      <a:pt x="72" y="75"/>
                      <a:pt x="71" y="74"/>
                    </a:cubicBezTo>
                    <a:cubicBezTo>
                      <a:pt x="71" y="73"/>
                      <a:pt x="70" y="73"/>
                      <a:pt x="69" y="73"/>
                    </a:cubicBezTo>
                    <a:cubicBezTo>
                      <a:pt x="69" y="72"/>
                      <a:pt x="69" y="71"/>
                      <a:pt x="69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69"/>
                      <a:pt x="68" y="70"/>
                      <a:pt x="68" y="69"/>
                    </a:cubicBezTo>
                    <a:cubicBezTo>
                      <a:pt x="68" y="68"/>
                      <a:pt x="67" y="68"/>
                      <a:pt x="67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8" y="65"/>
                      <a:pt x="69" y="64"/>
                      <a:pt x="69" y="62"/>
                    </a:cubicBezTo>
                    <a:cubicBezTo>
                      <a:pt x="69" y="62"/>
                      <a:pt x="69" y="62"/>
                      <a:pt x="69" y="62"/>
                    </a:cubicBezTo>
                    <a:cubicBezTo>
                      <a:pt x="69" y="62"/>
                      <a:pt x="70" y="59"/>
                      <a:pt x="69" y="58"/>
                    </a:cubicBezTo>
                    <a:cubicBezTo>
                      <a:pt x="69" y="57"/>
                      <a:pt x="70" y="57"/>
                      <a:pt x="70" y="55"/>
                    </a:cubicBezTo>
                    <a:cubicBezTo>
                      <a:pt x="70" y="53"/>
                      <a:pt x="72" y="53"/>
                      <a:pt x="71" y="51"/>
                    </a:cubicBezTo>
                    <a:cubicBezTo>
                      <a:pt x="71" y="50"/>
                      <a:pt x="72" y="48"/>
                      <a:pt x="72" y="48"/>
                    </a:cubicBezTo>
                    <a:cubicBezTo>
                      <a:pt x="72" y="48"/>
                      <a:pt x="73" y="46"/>
                      <a:pt x="73" y="45"/>
                    </a:cubicBezTo>
                    <a:cubicBezTo>
                      <a:pt x="73" y="44"/>
                      <a:pt x="74" y="44"/>
                      <a:pt x="75" y="43"/>
                    </a:cubicBezTo>
                    <a:cubicBezTo>
                      <a:pt x="76" y="42"/>
                      <a:pt x="77" y="41"/>
                      <a:pt x="77" y="40"/>
                    </a:cubicBezTo>
                    <a:cubicBezTo>
                      <a:pt x="77" y="38"/>
                      <a:pt x="80" y="39"/>
                      <a:pt x="80" y="38"/>
                    </a:cubicBezTo>
                    <a:cubicBezTo>
                      <a:pt x="80" y="37"/>
                      <a:pt x="81" y="37"/>
                      <a:pt x="82" y="36"/>
                    </a:cubicBezTo>
                    <a:cubicBezTo>
                      <a:pt x="83" y="35"/>
                      <a:pt x="84" y="34"/>
                      <a:pt x="84" y="33"/>
                    </a:cubicBezTo>
                    <a:cubicBezTo>
                      <a:pt x="85" y="32"/>
                      <a:pt x="88" y="32"/>
                      <a:pt x="88" y="31"/>
                    </a:cubicBezTo>
                    <a:cubicBezTo>
                      <a:pt x="89" y="30"/>
                      <a:pt x="90" y="30"/>
                      <a:pt x="90" y="30"/>
                    </a:cubicBezTo>
                    <a:cubicBezTo>
                      <a:pt x="90" y="29"/>
                      <a:pt x="90" y="27"/>
                      <a:pt x="89" y="25"/>
                    </a:cubicBezTo>
                    <a:cubicBezTo>
                      <a:pt x="89" y="24"/>
                      <a:pt x="89" y="22"/>
                      <a:pt x="89" y="22"/>
                    </a:cubicBezTo>
                    <a:cubicBezTo>
                      <a:pt x="89" y="22"/>
                      <a:pt x="87" y="21"/>
                      <a:pt x="88" y="22"/>
                    </a:cubicBezTo>
                    <a:cubicBezTo>
                      <a:pt x="88" y="23"/>
                      <a:pt x="85" y="21"/>
                      <a:pt x="85" y="21"/>
                    </a:cubicBezTo>
                    <a:cubicBezTo>
                      <a:pt x="85" y="21"/>
                      <a:pt x="84" y="23"/>
                      <a:pt x="84" y="24"/>
                    </a:cubicBezTo>
                    <a:cubicBezTo>
                      <a:pt x="85" y="24"/>
                      <a:pt x="85" y="27"/>
                      <a:pt x="84" y="28"/>
                    </a:cubicBezTo>
                    <a:cubicBezTo>
                      <a:pt x="83" y="28"/>
                      <a:pt x="82" y="29"/>
                      <a:pt x="82" y="30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1"/>
                      <a:pt x="80" y="32"/>
                      <a:pt x="79" y="31"/>
                    </a:cubicBezTo>
                    <a:cubicBezTo>
                      <a:pt x="77" y="31"/>
                      <a:pt x="76" y="31"/>
                      <a:pt x="75" y="31"/>
                    </a:cubicBezTo>
                    <a:cubicBezTo>
                      <a:pt x="74" y="31"/>
                      <a:pt x="73" y="31"/>
                      <a:pt x="72" y="31"/>
                    </a:cubicBezTo>
                    <a:cubicBezTo>
                      <a:pt x="71" y="30"/>
                      <a:pt x="69" y="30"/>
                      <a:pt x="68" y="30"/>
                    </a:cubicBezTo>
                    <a:cubicBezTo>
                      <a:pt x="67" y="31"/>
                      <a:pt x="67" y="30"/>
                      <a:pt x="67" y="30"/>
                    </a:cubicBezTo>
                    <a:cubicBezTo>
                      <a:pt x="67" y="30"/>
                      <a:pt x="68" y="28"/>
                      <a:pt x="69" y="27"/>
                    </a:cubicBezTo>
                    <a:cubicBezTo>
                      <a:pt x="69" y="26"/>
                      <a:pt x="71" y="24"/>
                      <a:pt x="71" y="23"/>
                    </a:cubicBezTo>
                    <a:cubicBezTo>
                      <a:pt x="71" y="22"/>
                      <a:pt x="72" y="21"/>
                      <a:pt x="70" y="20"/>
                    </a:cubicBezTo>
                    <a:cubicBezTo>
                      <a:pt x="69" y="19"/>
                      <a:pt x="68" y="17"/>
                      <a:pt x="67" y="17"/>
                    </a:cubicBezTo>
                    <a:cubicBezTo>
                      <a:pt x="67" y="16"/>
                      <a:pt x="67" y="16"/>
                      <a:pt x="66" y="15"/>
                    </a:cubicBezTo>
                    <a:cubicBezTo>
                      <a:pt x="65" y="14"/>
                      <a:pt x="64" y="16"/>
                      <a:pt x="62" y="14"/>
                    </a:cubicBezTo>
                    <a:cubicBezTo>
                      <a:pt x="61" y="13"/>
                      <a:pt x="61" y="12"/>
                      <a:pt x="60" y="12"/>
                    </a:cubicBezTo>
                    <a:cubicBezTo>
                      <a:pt x="58" y="12"/>
                      <a:pt x="58" y="10"/>
                      <a:pt x="58" y="9"/>
                    </a:cubicBezTo>
                    <a:cubicBezTo>
                      <a:pt x="57" y="8"/>
                      <a:pt x="57" y="7"/>
                      <a:pt x="56" y="7"/>
                    </a:cubicBezTo>
                    <a:cubicBezTo>
                      <a:pt x="55" y="7"/>
                      <a:pt x="55" y="6"/>
                      <a:pt x="54" y="5"/>
                    </a:cubicBezTo>
                    <a:cubicBezTo>
                      <a:pt x="54" y="4"/>
                      <a:pt x="53" y="3"/>
                      <a:pt x="53" y="3"/>
                    </a:cubicBezTo>
                    <a:lnTo>
                      <a:pt x="50" y="2"/>
                    </a:lnTo>
                    <a:close/>
                    <a:moveTo>
                      <a:pt x="25" y="193"/>
                    </a:move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3"/>
                      <a:pt x="27" y="193"/>
                      <a:pt x="27" y="193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28" y="193"/>
                      <a:pt x="28" y="193"/>
                      <a:pt x="28" y="193"/>
                    </a:cubicBezTo>
                    <a:cubicBezTo>
                      <a:pt x="28" y="193"/>
                      <a:pt x="30" y="194"/>
                      <a:pt x="30" y="194"/>
                    </a:cubicBezTo>
                    <a:cubicBezTo>
                      <a:pt x="30" y="194"/>
                      <a:pt x="32" y="194"/>
                      <a:pt x="32" y="194"/>
                    </a:cubicBezTo>
                    <a:cubicBezTo>
                      <a:pt x="32" y="193"/>
                      <a:pt x="32" y="193"/>
                      <a:pt x="32" y="193"/>
                    </a:cubicBezTo>
                    <a:cubicBezTo>
                      <a:pt x="33" y="193"/>
                      <a:pt x="35" y="193"/>
                      <a:pt x="36" y="193"/>
                    </a:cubicBezTo>
                    <a:cubicBezTo>
                      <a:pt x="35" y="194"/>
                      <a:pt x="36" y="194"/>
                      <a:pt x="36" y="194"/>
                    </a:cubicBezTo>
                    <a:cubicBezTo>
                      <a:pt x="36" y="193"/>
                      <a:pt x="36" y="193"/>
                      <a:pt x="37" y="192"/>
                    </a:cubicBezTo>
                    <a:cubicBezTo>
                      <a:pt x="35" y="192"/>
                      <a:pt x="33" y="191"/>
                      <a:pt x="32" y="191"/>
                    </a:cubicBezTo>
                    <a:cubicBezTo>
                      <a:pt x="31" y="191"/>
                      <a:pt x="30" y="191"/>
                      <a:pt x="30" y="191"/>
                    </a:cubicBezTo>
                    <a:cubicBezTo>
                      <a:pt x="29" y="191"/>
                      <a:pt x="29" y="189"/>
                      <a:pt x="28" y="189"/>
                    </a:cubicBezTo>
                    <a:cubicBezTo>
                      <a:pt x="28" y="189"/>
                      <a:pt x="27" y="189"/>
                      <a:pt x="26" y="188"/>
                    </a:cubicBezTo>
                    <a:cubicBezTo>
                      <a:pt x="26" y="188"/>
                      <a:pt x="26" y="187"/>
                      <a:pt x="26" y="187"/>
                    </a:cubicBezTo>
                    <a:cubicBezTo>
                      <a:pt x="25" y="186"/>
                      <a:pt x="25" y="187"/>
                      <a:pt x="24" y="186"/>
                    </a:cubicBezTo>
                    <a:cubicBezTo>
                      <a:pt x="23" y="186"/>
                      <a:pt x="23" y="184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3" y="182"/>
                      <a:pt x="23" y="182"/>
                    </a:cubicBezTo>
                    <a:cubicBezTo>
                      <a:pt x="22" y="181"/>
                      <a:pt x="22" y="180"/>
                      <a:pt x="21" y="180"/>
                    </a:cubicBezTo>
                    <a:cubicBezTo>
                      <a:pt x="21" y="180"/>
                      <a:pt x="22" y="179"/>
                      <a:pt x="21" y="179"/>
                    </a:cubicBezTo>
                    <a:cubicBezTo>
                      <a:pt x="22" y="193"/>
                      <a:pt x="22" y="193"/>
                      <a:pt x="22" y="193"/>
                    </a:cubicBezTo>
                    <a:cubicBezTo>
                      <a:pt x="22" y="193"/>
                      <a:pt x="23" y="193"/>
                      <a:pt x="25" y="193"/>
                    </a:cubicBezTo>
                    <a:close/>
                    <a:moveTo>
                      <a:pt x="41" y="191"/>
                    </a:moveTo>
                    <a:cubicBezTo>
                      <a:pt x="41" y="192"/>
                      <a:pt x="41" y="192"/>
                      <a:pt x="41" y="192"/>
                    </a:cubicBezTo>
                    <a:cubicBezTo>
                      <a:pt x="38" y="192"/>
                      <a:pt x="42" y="193"/>
                      <a:pt x="42" y="193"/>
                    </a:cubicBezTo>
                    <a:cubicBezTo>
                      <a:pt x="43" y="193"/>
                      <a:pt x="43" y="193"/>
                      <a:pt x="43" y="193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45" y="192"/>
                      <a:pt x="43" y="192"/>
                      <a:pt x="42" y="192"/>
                    </a:cubicBezTo>
                    <a:cubicBezTo>
                      <a:pt x="42" y="192"/>
                      <a:pt x="42" y="191"/>
                      <a:pt x="41" y="19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2761" name="50 EUROPE FILL">
            <a:extLst>
              <a:ext uri="{FF2B5EF4-FFF2-40B4-BE49-F238E27FC236}">
                <a16:creationId xmlns:a16="http://schemas.microsoft.com/office/drawing/2014/main" id="{07124402-4416-1612-8670-FA33B57B2D84}"/>
              </a:ext>
            </a:extLst>
          </p:cNvPr>
          <p:cNvGrpSpPr/>
          <p:nvPr/>
        </p:nvGrpSpPr>
        <p:grpSpPr>
          <a:xfrm>
            <a:off x="6008655" y="1557576"/>
            <a:ext cx="2093484" cy="1919239"/>
            <a:chOff x="6007900" y="1557450"/>
            <a:chExt cx="2093484" cy="1919239"/>
          </a:xfrm>
          <a:solidFill>
            <a:schemeClr val="tx2"/>
          </a:solidFill>
        </p:grpSpPr>
        <p:sp>
          <p:nvSpPr>
            <p:cNvPr id="2762" name="Freeform 17">
              <a:extLst>
                <a:ext uri="{FF2B5EF4-FFF2-40B4-BE49-F238E27FC236}">
                  <a16:creationId xmlns:a16="http://schemas.microsoft.com/office/drawing/2014/main" id="{22D574B2-2F41-2693-6A0E-B930C971A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469" y="1557450"/>
              <a:ext cx="317130" cy="528977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63" name="Freeform 18">
              <a:extLst>
                <a:ext uri="{FF2B5EF4-FFF2-40B4-BE49-F238E27FC236}">
                  <a16:creationId xmlns:a16="http://schemas.microsoft.com/office/drawing/2014/main" id="{85276CBE-BC2A-F7E6-EB30-8BEBC8CB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819" y="3105951"/>
              <a:ext cx="173565" cy="108509"/>
            </a:xfrm>
            <a:custGeom>
              <a:avLst/>
              <a:gdLst>
                <a:gd name="T0" fmla="*/ 25 w 25"/>
                <a:gd name="T1" fmla="*/ 4 h 15"/>
                <a:gd name="T2" fmla="*/ 24 w 25"/>
                <a:gd name="T3" fmla="*/ 2 h 15"/>
                <a:gd name="T4" fmla="*/ 23 w 25"/>
                <a:gd name="T5" fmla="*/ 2 h 15"/>
                <a:gd name="T6" fmla="*/ 23 w 25"/>
                <a:gd name="T7" fmla="*/ 0 h 15"/>
                <a:gd name="T8" fmla="*/ 23 w 25"/>
                <a:gd name="T9" fmla="*/ 0 h 15"/>
                <a:gd name="T10" fmla="*/ 23 w 25"/>
                <a:gd name="T11" fmla="*/ 0 h 15"/>
                <a:gd name="T12" fmla="*/ 20 w 25"/>
                <a:gd name="T13" fmla="*/ 2 h 15"/>
                <a:gd name="T14" fmla="*/ 18 w 25"/>
                <a:gd name="T15" fmla="*/ 5 h 15"/>
                <a:gd name="T16" fmla="*/ 14 w 25"/>
                <a:gd name="T17" fmla="*/ 7 h 15"/>
                <a:gd name="T18" fmla="*/ 14 w 25"/>
                <a:gd name="T19" fmla="*/ 8 h 15"/>
                <a:gd name="T20" fmla="*/ 13 w 25"/>
                <a:gd name="T21" fmla="*/ 8 h 15"/>
                <a:gd name="T22" fmla="*/ 13 w 25"/>
                <a:gd name="T23" fmla="*/ 9 h 15"/>
                <a:gd name="T24" fmla="*/ 8 w 25"/>
                <a:gd name="T25" fmla="*/ 7 h 15"/>
                <a:gd name="T26" fmla="*/ 6 w 25"/>
                <a:gd name="T27" fmla="*/ 8 h 15"/>
                <a:gd name="T28" fmla="*/ 4 w 25"/>
                <a:gd name="T29" fmla="*/ 8 h 15"/>
                <a:gd name="T30" fmla="*/ 3 w 25"/>
                <a:gd name="T31" fmla="*/ 7 h 15"/>
                <a:gd name="T32" fmla="*/ 1 w 25"/>
                <a:gd name="T33" fmla="*/ 7 h 15"/>
                <a:gd name="T34" fmla="*/ 2 w 25"/>
                <a:gd name="T35" fmla="*/ 4 h 15"/>
                <a:gd name="T36" fmla="*/ 1 w 25"/>
                <a:gd name="T37" fmla="*/ 4 h 15"/>
                <a:gd name="T38" fmla="*/ 0 w 25"/>
                <a:gd name="T39" fmla="*/ 6 h 15"/>
                <a:gd name="T40" fmla="*/ 3 w 25"/>
                <a:gd name="T41" fmla="*/ 8 h 15"/>
                <a:gd name="T42" fmla="*/ 3 w 25"/>
                <a:gd name="T43" fmla="*/ 13 h 15"/>
                <a:gd name="T44" fmla="*/ 18 w 25"/>
                <a:gd name="T45" fmla="*/ 15 h 15"/>
                <a:gd name="T46" fmla="*/ 20 w 25"/>
                <a:gd name="T47" fmla="*/ 15 h 15"/>
                <a:gd name="T48" fmla="*/ 21 w 25"/>
                <a:gd name="T49" fmla="*/ 12 h 15"/>
                <a:gd name="T50" fmla="*/ 21 w 25"/>
                <a:gd name="T51" fmla="*/ 8 h 15"/>
                <a:gd name="T52" fmla="*/ 21 w 25"/>
                <a:gd name="T53" fmla="*/ 7 h 15"/>
                <a:gd name="T54" fmla="*/ 22 w 25"/>
                <a:gd name="T55" fmla="*/ 6 h 15"/>
                <a:gd name="T56" fmla="*/ 21 w 25"/>
                <a:gd name="T57" fmla="*/ 5 h 15"/>
                <a:gd name="T58" fmla="*/ 22 w 25"/>
                <a:gd name="T59" fmla="*/ 4 h 15"/>
                <a:gd name="T60" fmla="*/ 24 w 25"/>
                <a:gd name="T61" fmla="*/ 5 h 15"/>
                <a:gd name="T62" fmla="*/ 25 w 25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15">
                  <a:moveTo>
                    <a:pt x="25" y="4"/>
                  </a:moveTo>
                  <a:cubicBezTo>
                    <a:pt x="25" y="3"/>
                    <a:pt x="24" y="3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19" y="3"/>
                    <a:pt x="19" y="5"/>
                    <a:pt x="18" y="5"/>
                  </a:cubicBezTo>
                  <a:cubicBezTo>
                    <a:pt x="17" y="6"/>
                    <a:pt x="16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1" y="9"/>
                    <a:pt x="9" y="7"/>
                    <a:pt x="8" y="7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17" y="15"/>
                    <a:pt x="18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0" y="13"/>
                    <a:pt x="21" y="12"/>
                  </a:cubicBezTo>
                  <a:cubicBezTo>
                    <a:pt x="22" y="10"/>
                    <a:pt x="22" y="8"/>
                    <a:pt x="21" y="8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6"/>
                    <a:pt x="24" y="5"/>
                  </a:cubicBezTo>
                  <a:cubicBezTo>
                    <a:pt x="24" y="4"/>
                    <a:pt x="25" y="4"/>
                    <a:pt x="25" y="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64" name="Freeform 23">
              <a:extLst>
                <a:ext uri="{FF2B5EF4-FFF2-40B4-BE49-F238E27FC236}">
                  <a16:creationId xmlns:a16="http://schemas.microsoft.com/office/drawing/2014/main" id="{9CE285CE-7C4F-62F6-76B9-78DD2D02B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2163" y="2647055"/>
              <a:ext cx="143566" cy="269011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65" name="Freeform 46">
              <a:extLst>
                <a:ext uri="{FF2B5EF4-FFF2-40B4-BE49-F238E27FC236}">
                  <a16:creationId xmlns:a16="http://schemas.microsoft.com/office/drawing/2014/main" id="{439E1D22-5AA9-E773-4B58-48FEA8D89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983" y="2866330"/>
              <a:ext cx="666401" cy="610359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66" name="Freeform 53">
              <a:extLst>
                <a:ext uri="{FF2B5EF4-FFF2-40B4-BE49-F238E27FC236}">
                  <a16:creationId xmlns:a16="http://schemas.microsoft.com/office/drawing/2014/main" id="{09E7FDA6-F772-5C20-3C24-3B8B97F8F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867" y="1876192"/>
              <a:ext cx="342843" cy="269011"/>
            </a:xfrm>
            <a:custGeom>
              <a:avLst/>
              <a:gdLst>
                <a:gd name="T0" fmla="*/ 25 w 50"/>
                <a:gd name="T1" fmla="*/ 3 h 37"/>
                <a:gd name="T2" fmla="*/ 25 w 50"/>
                <a:gd name="T3" fmla="*/ 1 h 37"/>
                <a:gd name="T4" fmla="*/ 23 w 50"/>
                <a:gd name="T5" fmla="*/ 2 h 37"/>
                <a:gd name="T6" fmla="*/ 22 w 50"/>
                <a:gd name="T7" fmla="*/ 3 h 37"/>
                <a:gd name="T8" fmla="*/ 20 w 50"/>
                <a:gd name="T9" fmla="*/ 2 h 37"/>
                <a:gd name="T10" fmla="*/ 20 w 50"/>
                <a:gd name="T11" fmla="*/ 1 h 37"/>
                <a:gd name="T12" fmla="*/ 21 w 50"/>
                <a:gd name="T13" fmla="*/ 1 h 37"/>
                <a:gd name="T14" fmla="*/ 21 w 50"/>
                <a:gd name="T15" fmla="*/ 1 h 37"/>
                <a:gd name="T16" fmla="*/ 20 w 50"/>
                <a:gd name="T17" fmla="*/ 0 h 37"/>
                <a:gd name="T18" fmla="*/ 15 w 50"/>
                <a:gd name="T19" fmla="*/ 1 h 37"/>
                <a:gd name="T20" fmla="*/ 14 w 50"/>
                <a:gd name="T21" fmla="*/ 2 h 37"/>
                <a:gd name="T22" fmla="*/ 12 w 50"/>
                <a:gd name="T23" fmla="*/ 2 h 37"/>
                <a:gd name="T24" fmla="*/ 10 w 50"/>
                <a:gd name="T25" fmla="*/ 4 h 37"/>
                <a:gd name="T26" fmla="*/ 8 w 50"/>
                <a:gd name="T27" fmla="*/ 3 h 37"/>
                <a:gd name="T28" fmla="*/ 8 w 50"/>
                <a:gd name="T29" fmla="*/ 4 h 37"/>
                <a:gd name="T30" fmla="*/ 3 w 50"/>
                <a:gd name="T31" fmla="*/ 5 h 37"/>
                <a:gd name="T32" fmla="*/ 1 w 50"/>
                <a:gd name="T33" fmla="*/ 5 h 37"/>
                <a:gd name="T34" fmla="*/ 0 w 50"/>
                <a:gd name="T35" fmla="*/ 9 h 37"/>
                <a:gd name="T36" fmla="*/ 1 w 50"/>
                <a:gd name="T37" fmla="*/ 12 h 37"/>
                <a:gd name="T38" fmla="*/ 1 w 50"/>
                <a:gd name="T39" fmla="*/ 15 h 37"/>
                <a:gd name="T40" fmla="*/ 2 w 50"/>
                <a:gd name="T41" fmla="*/ 18 h 37"/>
                <a:gd name="T42" fmla="*/ 2 w 50"/>
                <a:gd name="T43" fmla="*/ 23 h 37"/>
                <a:gd name="T44" fmla="*/ 4 w 50"/>
                <a:gd name="T45" fmla="*/ 24 h 37"/>
                <a:gd name="T46" fmla="*/ 6 w 50"/>
                <a:gd name="T47" fmla="*/ 24 h 37"/>
                <a:gd name="T48" fmla="*/ 8 w 50"/>
                <a:gd name="T49" fmla="*/ 25 h 37"/>
                <a:gd name="T50" fmla="*/ 11 w 50"/>
                <a:gd name="T51" fmla="*/ 27 h 37"/>
                <a:gd name="T52" fmla="*/ 14 w 50"/>
                <a:gd name="T53" fmla="*/ 27 h 37"/>
                <a:gd name="T54" fmla="*/ 17 w 50"/>
                <a:gd name="T55" fmla="*/ 29 h 37"/>
                <a:gd name="T56" fmla="*/ 19 w 50"/>
                <a:gd name="T57" fmla="*/ 32 h 37"/>
                <a:gd name="T58" fmla="*/ 20 w 50"/>
                <a:gd name="T59" fmla="*/ 32 h 37"/>
                <a:gd name="T60" fmla="*/ 23 w 50"/>
                <a:gd name="T61" fmla="*/ 32 h 37"/>
                <a:gd name="T62" fmla="*/ 26 w 50"/>
                <a:gd name="T63" fmla="*/ 33 h 37"/>
                <a:gd name="T64" fmla="*/ 29 w 50"/>
                <a:gd name="T65" fmla="*/ 33 h 37"/>
                <a:gd name="T66" fmla="*/ 32 w 50"/>
                <a:gd name="T67" fmla="*/ 32 h 37"/>
                <a:gd name="T68" fmla="*/ 36 w 50"/>
                <a:gd name="T69" fmla="*/ 30 h 37"/>
                <a:gd name="T70" fmla="*/ 39 w 50"/>
                <a:gd name="T71" fmla="*/ 32 h 37"/>
                <a:gd name="T72" fmla="*/ 41 w 50"/>
                <a:gd name="T73" fmla="*/ 34 h 37"/>
                <a:gd name="T74" fmla="*/ 43 w 50"/>
                <a:gd name="T75" fmla="*/ 35 h 37"/>
                <a:gd name="T76" fmla="*/ 45 w 50"/>
                <a:gd name="T77" fmla="*/ 37 h 37"/>
                <a:gd name="T78" fmla="*/ 47 w 50"/>
                <a:gd name="T79" fmla="*/ 36 h 37"/>
                <a:gd name="T80" fmla="*/ 47 w 50"/>
                <a:gd name="T81" fmla="*/ 33 h 37"/>
                <a:gd name="T82" fmla="*/ 48 w 50"/>
                <a:gd name="T83" fmla="*/ 30 h 37"/>
                <a:gd name="T84" fmla="*/ 49 w 50"/>
                <a:gd name="T85" fmla="*/ 28 h 37"/>
                <a:gd name="T86" fmla="*/ 48 w 50"/>
                <a:gd name="T87" fmla="*/ 24 h 37"/>
                <a:gd name="T88" fmla="*/ 48 w 50"/>
                <a:gd name="T89" fmla="*/ 21 h 37"/>
                <a:gd name="T90" fmla="*/ 49 w 50"/>
                <a:gd name="T91" fmla="*/ 20 h 37"/>
                <a:gd name="T92" fmla="*/ 48 w 50"/>
                <a:gd name="T93" fmla="*/ 17 h 37"/>
                <a:gd name="T94" fmla="*/ 48 w 50"/>
                <a:gd name="T95" fmla="*/ 14 h 37"/>
                <a:gd name="T96" fmla="*/ 49 w 50"/>
                <a:gd name="T97" fmla="*/ 10 h 37"/>
                <a:gd name="T98" fmla="*/ 48 w 50"/>
                <a:gd name="T99" fmla="*/ 7 h 37"/>
                <a:gd name="T100" fmla="*/ 47 w 50"/>
                <a:gd name="T101" fmla="*/ 5 h 37"/>
                <a:gd name="T102" fmla="*/ 41 w 50"/>
                <a:gd name="T103" fmla="*/ 5 h 37"/>
                <a:gd name="T104" fmla="*/ 39 w 50"/>
                <a:gd name="T105" fmla="*/ 5 h 37"/>
                <a:gd name="T106" fmla="*/ 37 w 50"/>
                <a:gd name="T107" fmla="*/ 5 h 37"/>
                <a:gd name="T108" fmla="*/ 30 w 50"/>
                <a:gd name="T109" fmla="*/ 5 h 37"/>
                <a:gd name="T110" fmla="*/ 25 w 50"/>
                <a:gd name="T111" fmla="*/ 2 h 37"/>
                <a:gd name="T112" fmla="*/ 25 w 50"/>
                <a:gd name="T1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7">
                  <a:moveTo>
                    <a:pt x="25" y="3"/>
                  </a:moveTo>
                  <a:cubicBezTo>
                    <a:pt x="24" y="2"/>
                    <a:pt x="25" y="1"/>
                    <a:pt x="25" y="1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20" y="0"/>
                    <a:pt x="16" y="0"/>
                    <a:pt x="15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3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9"/>
                    <a:pt x="0" y="9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2" y="19"/>
                    <a:pt x="2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7" y="24"/>
                    <a:pt x="7" y="26"/>
                    <a:pt x="8" y="25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5" y="27"/>
                    <a:pt x="16" y="30"/>
                    <a:pt x="17" y="29"/>
                  </a:cubicBezTo>
                  <a:cubicBezTo>
                    <a:pt x="18" y="29"/>
                    <a:pt x="19" y="32"/>
                    <a:pt x="19" y="32"/>
                  </a:cubicBezTo>
                  <a:cubicBezTo>
                    <a:pt x="19" y="32"/>
                    <a:pt x="18" y="32"/>
                    <a:pt x="20" y="32"/>
                  </a:cubicBezTo>
                  <a:cubicBezTo>
                    <a:pt x="22" y="32"/>
                    <a:pt x="21" y="31"/>
                    <a:pt x="23" y="32"/>
                  </a:cubicBezTo>
                  <a:cubicBezTo>
                    <a:pt x="24" y="32"/>
                    <a:pt x="25" y="33"/>
                    <a:pt x="26" y="33"/>
                  </a:cubicBezTo>
                  <a:cubicBezTo>
                    <a:pt x="27" y="34"/>
                    <a:pt x="28" y="34"/>
                    <a:pt x="29" y="33"/>
                  </a:cubicBezTo>
                  <a:cubicBezTo>
                    <a:pt x="30" y="32"/>
                    <a:pt x="30" y="32"/>
                    <a:pt x="32" y="32"/>
                  </a:cubicBezTo>
                  <a:cubicBezTo>
                    <a:pt x="34" y="32"/>
                    <a:pt x="35" y="29"/>
                    <a:pt x="36" y="30"/>
                  </a:cubicBezTo>
                  <a:cubicBezTo>
                    <a:pt x="37" y="31"/>
                    <a:pt x="38" y="32"/>
                    <a:pt x="39" y="32"/>
                  </a:cubicBezTo>
                  <a:cubicBezTo>
                    <a:pt x="40" y="32"/>
                    <a:pt x="40" y="33"/>
                    <a:pt x="41" y="34"/>
                  </a:cubicBezTo>
                  <a:cubicBezTo>
                    <a:pt x="43" y="34"/>
                    <a:pt x="42" y="34"/>
                    <a:pt x="43" y="35"/>
                  </a:cubicBezTo>
                  <a:cubicBezTo>
                    <a:pt x="43" y="37"/>
                    <a:pt x="45" y="37"/>
                    <a:pt x="45" y="37"/>
                  </a:cubicBezTo>
                  <a:cubicBezTo>
                    <a:pt x="45" y="37"/>
                    <a:pt x="48" y="37"/>
                    <a:pt x="47" y="36"/>
                  </a:cubicBezTo>
                  <a:cubicBezTo>
                    <a:pt x="47" y="35"/>
                    <a:pt x="46" y="34"/>
                    <a:pt x="47" y="33"/>
                  </a:cubicBezTo>
                  <a:cubicBezTo>
                    <a:pt x="48" y="32"/>
                    <a:pt x="48" y="31"/>
                    <a:pt x="48" y="30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47" y="25"/>
                    <a:pt x="48" y="24"/>
                  </a:cubicBezTo>
                  <a:cubicBezTo>
                    <a:pt x="48" y="23"/>
                    <a:pt x="49" y="23"/>
                    <a:pt x="48" y="21"/>
                  </a:cubicBezTo>
                  <a:cubicBezTo>
                    <a:pt x="48" y="20"/>
                    <a:pt x="49" y="21"/>
                    <a:pt x="49" y="20"/>
                  </a:cubicBezTo>
                  <a:cubicBezTo>
                    <a:pt x="48" y="19"/>
                    <a:pt x="47" y="18"/>
                    <a:pt x="48" y="17"/>
                  </a:cubicBezTo>
                  <a:cubicBezTo>
                    <a:pt x="48" y="17"/>
                    <a:pt x="48" y="15"/>
                    <a:pt x="48" y="14"/>
                  </a:cubicBezTo>
                  <a:cubicBezTo>
                    <a:pt x="48" y="13"/>
                    <a:pt x="50" y="11"/>
                    <a:pt x="49" y="10"/>
                  </a:cubicBezTo>
                  <a:cubicBezTo>
                    <a:pt x="48" y="9"/>
                    <a:pt x="48" y="7"/>
                    <a:pt x="48" y="7"/>
                  </a:cubicBezTo>
                  <a:cubicBezTo>
                    <a:pt x="48" y="7"/>
                    <a:pt x="49" y="6"/>
                    <a:pt x="47" y="5"/>
                  </a:cubicBezTo>
                  <a:cubicBezTo>
                    <a:pt x="46" y="5"/>
                    <a:pt x="41" y="5"/>
                    <a:pt x="41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4" y="5"/>
                    <a:pt x="30" y="5"/>
                  </a:cubicBezTo>
                  <a:cubicBezTo>
                    <a:pt x="27" y="4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67" name="Freeform 89">
              <a:extLst>
                <a:ext uri="{FF2B5EF4-FFF2-40B4-BE49-F238E27FC236}">
                  <a16:creationId xmlns:a16="http://schemas.microsoft.com/office/drawing/2014/main" id="{CCA1314F-7A0B-06F2-62F1-B46F282E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839" y="2748780"/>
              <a:ext cx="68569" cy="94944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68" name="Freeform 102">
              <a:extLst>
                <a:ext uri="{FF2B5EF4-FFF2-40B4-BE49-F238E27FC236}">
                  <a16:creationId xmlns:a16="http://schemas.microsoft.com/office/drawing/2014/main" id="{3E93BC01-8336-8A7B-B812-7C5394D690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7900" y="1840024"/>
              <a:ext cx="124280" cy="189888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69" name="Freeform 161">
              <a:extLst>
                <a:ext uri="{FF2B5EF4-FFF2-40B4-BE49-F238E27FC236}">
                  <a16:creationId xmlns:a16="http://schemas.microsoft.com/office/drawing/2014/main" id="{D73DBA77-28EC-7043-53F4-B868EBC4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436" y="2305705"/>
              <a:ext cx="124280" cy="124333"/>
            </a:xfrm>
            <a:custGeom>
              <a:avLst/>
              <a:gdLst>
                <a:gd name="T0" fmla="*/ 16 w 18"/>
                <a:gd name="T1" fmla="*/ 4 h 17"/>
                <a:gd name="T2" fmla="*/ 12 w 18"/>
                <a:gd name="T3" fmla="*/ 4 h 17"/>
                <a:gd name="T4" fmla="*/ 11 w 18"/>
                <a:gd name="T5" fmla="*/ 3 h 17"/>
                <a:gd name="T6" fmla="*/ 9 w 18"/>
                <a:gd name="T7" fmla="*/ 2 h 17"/>
                <a:gd name="T8" fmla="*/ 5 w 18"/>
                <a:gd name="T9" fmla="*/ 3 h 17"/>
                <a:gd name="T10" fmla="*/ 3 w 18"/>
                <a:gd name="T11" fmla="*/ 2 h 17"/>
                <a:gd name="T12" fmla="*/ 1 w 18"/>
                <a:gd name="T13" fmla="*/ 1 h 17"/>
                <a:gd name="T14" fmla="*/ 0 w 18"/>
                <a:gd name="T15" fmla="*/ 1 h 17"/>
                <a:gd name="T16" fmla="*/ 0 w 18"/>
                <a:gd name="T17" fmla="*/ 3 h 17"/>
                <a:gd name="T18" fmla="*/ 2 w 18"/>
                <a:gd name="T19" fmla="*/ 6 h 17"/>
                <a:gd name="T20" fmla="*/ 2 w 18"/>
                <a:gd name="T21" fmla="*/ 8 h 17"/>
                <a:gd name="T22" fmla="*/ 6 w 18"/>
                <a:gd name="T23" fmla="*/ 12 h 17"/>
                <a:gd name="T24" fmla="*/ 8 w 18"/>
                <a:gd name="T25" fmla="*/ 14 h 17"/>
                <a:gd name="T26" fmla="*/ 10 w 18"/>
                <a:gd name="T27" fmla="*/ 15 h 17"/>
                <a:gd name="T28" fmla="*/ 11 w 18"/>
                <a:gd name="T29" fmla="*/ 16 h 17"/>
                <a:gd name="T30" fmla="*/ 12 w 18"/>
                <a:gd name="T31" fmla="*/ 17 h 17"/>
                <a:gd name="T32" fmla="*/ 12 w 18"/>
                <a:gd name="T33" fmla="*/ 15 h 17"/>
                <a:gd name="T34" fmla="*/ 13 w 18"/>
                <a:gd name="T35" fmla="*/ 13 h 17"/>
                <a:gd name="T36" fmla="*/ 15 w 18"/>
                <a:gd name="T37" fmla="*/ 12 h 17"/>
                <a:gd name="T38" fmla="*/ 16 w 18"/>
                <a:gd name="T39" fmla="*/ 11 h 17"/>
                <a:gd name="T40" fmla="*/ 18 w 18"/>
                <a:gd name="T41" fmla="*/ 10 h 17"/>
                <a:gd name="T42" fmla="*/ 16 w 18"/>
                <a:gd name="T43" fmla="*/ 8 h 17"/>
                <a:gd name="T44" fmla="*/ 17 w 18"/>
                <a:gd name="T45" fmla="*/ 7 h 17"/>
                <a:gd name="T46" fmla="*/ 16 w 18"/>
                <a:gd name="T47" fmla="*/ 5 h 17"/>
                <a:gd name="T48" fmla="*/ 16 w 18"/>
                <a:gd name="T4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7">
                  <a:moveTo>
                    <a:pt x="16" y="4"/>
                  </a:moveTo>
                  <a:cubicBezTo>
                    <a:pt x="16" y="4"/>
                    <a:pt x="13" y="5"/>
                    <a:pt x="12" y="4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5" y="3"/>
                    <a:pt x="5" y="3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8"/>
                    <a:pt x="1" y="6"/>
                    <a:pt x="2" y="8"/>
                  </a:cubicBezTo>
                  <a:cubicBezTo>
                    <a:pt x="3" y="9"/>
                    <a:pt x="5" y="11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9"/>
                    <a:pt x="15" y="9"/>
                    <a:pt x="16" y="8"/>
                  </a:cubicBezTo>
                  <a:cubicBezTo>
                    <a:pt x="16" y="7"/>
                    <a:pt x="17" y="8"/>
                    <a:pt x="17" y="7"/>
                  </a:cubicBezTo>
                  <a:cubicBezTo>
                    <a:pt x="18" y="6"/>
                    <a:pt x="16" y="6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770" name="50 APAC FILL">
            <a:extLst>
              <a:ext uri="{FF2B5EF4-FFF2-40B4-BE49-F238E27FC236}">
                <a16:creationId xmlns:a16="http://schemas.microsoft.com/office/drawing/2014/main" id="{101E226F-E9E8-C0BA-5D6C-B22BE9681427}"/>
              </a:ext>
            </a:extLst>
          </p:cNvPr>
          <p:cNvGrpSpPr/>
          <p:nvPr/>
        </p:nvGrpSpPr>
        <p:grpSpPr>
          <a:xfrm>
            <a:off x="8629074" y="1938347"/>
            <a:ext cx="3312715" cy="4048716"/>
            <a:chOff x="8624216" y="1934966"/>
            <a:chExt cx="3312715" cy="4048716"/>
          </a:xfrm>
          <a:solidFill>
            <a:schemeClr val="tx2"/>
          </a:solidFill>
        </p:grpSpPr>
        <p:sp>
          <p:nvSpPr>
            <p:cNvPr id="2771" name="Freeform 29">
              <a:extLst>
                <a:ext uri="{FF2B5EF4-FFF2-40B4-BE49-F238E27FC236}">
                  <a16:creationId xmlns:a16="http://schemas.microsoft.com/office/drawing/2014/main" id="{822319AA-0987-6129-D775-C73335F1E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8438" y="3126299"/>
              <a:ext cx="68569" cy="117549"/>
            </a:xfrm>
            <a:custGeom>
              <a:avLst/>
              <a:gdLst>
                <a:gd name="T0" fmla="*/ 7 w 10"/>
                <a:gd name="T1" fmla="*/ 0 h 16"/>
                <a:gd name="T2" fmla="*/ 6 w 10"/>
                <a:gd name="T3" fmla="*/ 1 h 16"/>
                <a:gd name="T4" fmla="*/ 5 w 10"/>
                <a:gd name="T5" fmla="*/ 3 h 16"/>
                <a:gd name="T6" fmla="*/ 3 w 10"/>
                <a:gd name="T7" fmla="*/ 5 h 16"/>
                <a:gd name="T8" fmla="*/ 3 w 10"/>
                <a:gd name="T9" fmla="*/ 7 h 16"/>
                <a:gd name="T10" fmla="*/ 1 w 10"/>
                <a:gd name="T11" fmla="*/ 8 h 16"/>
                <a:gd name="T12" fmla="*/ 1 w 10"/>
                <a:gd name="T13" fmla="*/ 13 h 16"/>
                <a:gd name="T14" fmla="*/ 3 w 10"/>
                <a:gd name="T15" fmla="*/ 15 h 16"/>
                <a:gd name="T16" fmla="*/ 4 w 10"/>
                <a:gd name="T17" fmla="*/ 16 h 16"/>
                <a:gd name="T18" fmla="*/ 5 w 10"/>
                <a:gd name="T19" fmla="*/ 15 h 16"/>
                <a:gd name="T20" fmla="*/ 6 w 10"/>
                <a:gd name="T21" fmla="*/ 14 h 16"/>
                <a:gd name="T22" fmla="*/ 6 w 10"/>
                <a:gd name="T23" fmla="*/ 12 h 16"/>
                <a:gd name="T24" fmla="*/ 7 w 10"/>
                <a:gd name="T25" fmla="*/ 11 h 16"/>
                <a:gd name="T26" fmla="*/ 7 w 10"/>
                <a:gd name="T27" fmla="*/ 7 h 16"/>
                <a:gd name="T28" fmla="*/ 10 w 10"/>
                <a:gd name="T29" fmla="*/ 1 h 16"/>
                <a:gd name="T30" fmla="*/ 7 w 10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9"/>
                    <a:pt x="0" y="12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7"/>
                  </a:cubicBezTo>
                  <a:cubicBezTo>
                    <a:pt x="8" y="6"/>
                    <a:pt x="10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72" name="Freeform 38">
              <a:extLst>
                <a:ext uri="{FF2B5EF4-FFF2-40B4-BE49-F238E27FC236}">
                  <a16:creationId xmlns:a16="http://schemas.microsoft.com/office/drawing/2014/main" id="{80115E3A-9860-1CF4-C215-C5D006057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1287" y="2604102"/>
              <a:ext cx="102853" cy="210235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73" name="Freeform 66">
              <a:extLst>
                <a:ext uri="{FF2B5EF4-FFF2-40B4-BE49-F238E27FC236}">
                  <a16:creationId xmlns:a16="http://schemas.microsoft.com/office/drawing/2014/main" id="{1970930C-72A0-9C6E-A4BC-B860958AA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44804" y="5429838"/>
              <a:ext cx="392127" cy="553844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74" name="Freeform 97">
              <a:extLst>
                <a:ext uri="{FF2B5EF4-FFF2-40B4-BE49-F238E27FC236}">
                  <a16:creationId xmlns:a16="http://schemas.microsoft.com/office/drawing/2014/main" id="{90B90181-8947-B6E1-2185-AE73F325EB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9146" y="2292141"/>
              <a:ext cx="591402" cy="784424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75" name="Freeform 147">
              <a:extLst>
                <a:ext uri="{FF2B5EF4-FFF2-40B4-BE49-F238E27FC236}">
                  <a16:creationId xmlns:a16="http://schemas.microsoft.com/office/drawing/2014/main" id="{4A7EC202-22A7-7D8A-22BD-F8A04B6293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24216" y="1934966"/>
              <a:ext cx="1934916" cy="1482946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76" name="Freeform 174">
              <a:extLst>
                <a:ext uri="{FF2B5EF4-FFF2-40B4-BE49-F238E27FC236}">
                  <a16:creationId xmlns:a16="http://schemas.microsoft.com/office/drawing/2014/main" id="{D141992D-8E08-90D9-3B46-F2D0F7ADD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7734" y="4523344"/>
              <a:ext cx="1259944" cy="1286276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777" name="Freeform 175">
            <a:extLst>
              <a:ext uri="{FF2B5EF4-FFF2-40B4-BE49-F238E27FC236}">
                <a16:creationId xmlns:a16="http://schemas.microsoft.com/office/drawing/2014/main" id="{43BABD08-89A2-971E-D6A2-8CCB10E4B111}"/>
              </a:ext>
            </a:extLst>
          </p:cNvPr>
          <p:cNvSpPr>
            <a:spLocks noEditPoints="1"/>
          </p:cNvSpPr>
          <p:nvPr/>
        </p:nvSpPr>
        <p:spPr bwMode="auto">
          <a:xfrm>
            <a:off x="7700685" y="2472990"/>
            <a:ext cx="111423" cy="101727"/>
          </a:xfrm>
          <a:custGeom>
            <a:avLst/>
            <a:gdLst>
              <a:gd name="T0" fmla="*/ 2 w 16"/>
              <a:gd name="T1" fmla="*/ 0 h 14"/>
              <a:gd name="T2" fmla="*/ 2 w 16"/>
              <a:gd name="T3" fmla="*/ 3 h 14"/>
              <a:gd name="T4" fmla="*/ 1 w 16"/>
              <a:gd name="T5" fmla="*/ 5 h 14"/>
              <a:gd name="T6" fmla="*/ 6 w 16"/>
              <a:gd name="T7" fmla="*/ 8 h 14"/>
              <a:gd name="T8" fmla="*/ 7 w 16"/>
              <a:gd name="T9" fmla="*/ 10 h 14"/>
              <a:gd name="T10" fmla="*/ 9 w 16"/>
              <a:gd name="T11" fmla="*/ 10 h 14"/>
              <a:gd name="T12" fmla="*/ 10 w 16"/>
              <a:gd name="T13" fmla="*/ 10 h 14"/>
              <a:gd name="T14" fmla="*/ 12 w 16"/>
              <a:gd name="T15" fmla="*/ 12 h 14"/>
              <a:gd name="T16" fmla="*/ 14 w 16"/>
              <a:gd name="T17" fmla="*/ 14 h 14"/>
              <a:gd name="T18" fmla="*/ 15 w 16"/>
              <a:gd name="T19" fmla="*/ 13 h 14"/>
              <a:gd name="T20" fmla="*/ 16 w 16"/>
              <a:gd name="T21" fmla="*/ 12 h 14"/>
              <a:gd name="T22" fmla="*/ 16 w 16"/>
              <a:gd name="T23" fmla="*/ 10 h 14"/>
              <a:gd name="T24" fmla="*/ 14 w 16"/>
              <a:gd name="T25" fmla="*/ 9 h 14"/>
              <a:gd name="T26" fmla="*/ 13 w 16"/>
              <a:gd name="T27" fmla="*/ 8 h 14"/>
              <a:gd name="T28" fmla="*/ 14 w 16"/>
              <a:gd name="T29" fmla="*/ 7 h 14"/>
              <a:gd name="T30" fmla="*/ 13 w 16"/>
              <a:gd name="T31" fmla="*/ 6 h 14"/>
              <a:gd name="T32" fmla="*/ 10 w 16"/>
              <a:gd name="T33" fmla="*/ 5 h 14"/>
              <a:gd name="T34" fmla="*/ 11 w 16"/>
              <a:gd name="T35" fmla="*/ 3 h 14"/>
              <a:gd name="T36" fmla="*/ 10 w 16"/>
              <a:gd name="T37" fmla="*/ 2 h 14"/>
              <a:gd name="T38" fmla="*/ 8 w 16"/>
              <a:gd name="T39" fmla="*/ 1 h 14"/>
              <a:gd name="T40" fmla="*/ 8 w 16"/>
              <a:gd name="T41" fmla="*/ 0 h 14"/>
              <a:gd name="T42" fmla="*/ 5 w 16"/>
              <a:gd name="T43" fmla="*/ 0 h 14"/>
              <a:gd name="T44" fmla="*/ 2 w 16"/>
              <a:gd name="T45" fmla="*/ 0 h 14"/>
              <a:gd name="T46" fmla="*/ 5 w 16"/>
              <a:gd name="T47" fmla="*/ 5 h 14"/>
              <a:gd name="T48" fmla="*/ 8 w 16"/>
              <a:gd name="T49" fmla="*/ 7 h 14"/>
              <a:gd name="T50" fmla="*/ 6 w 16"/>
              <a:gd name="T51" fmla="*/ 7 h 14"/>
              <a:gd name="T52" fmla="*/ 5 w 16"/>
              <a:gd name="T53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" h="14">
                <a:moveTo>
                  <a:pt x="2" y="0"/>
                </a:moveTo>
                <a:cubicBezTo>
                  <a:pt x="2" y="0"/>
                  <a:pt x="3" y="2"/>
                  <a:pt x="2" y="3"/>
                </a:cubicBezTo>
                <a:cubicBezTo>
                  <a:pt x="0" y="4"/>
                  <a:pt x="1" y="4"/>
                  <a:pt x="1" y="5"/>
                </a:cubicBezTo>
                <a:cubicBezTo>
                  <a:pt x="0" y="7"/>
                  <a:pt x="4" y="7"/>
                  <a:pt x="6" y="8"/>
                </a:cubicBezTo>
                <a:cubicBezTo>
                  <a:pt x="7" y="9"/>
                  <a:pt x="7" y="10"/>
                  <a:pt x="7" y="10"/>
                </a:cubicBezTo>
                <a:cubicBezTo>
                  <a:pt x="7" y="10"/>
                  <a:pt x="8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1"/>
                  <a:pt x="12" y="12"/>
                </a:cubicBezTo>
                <a:cubicBezTo>
                  <a:pt x="14" y="13"/>
                  <a:pt x="14" y="14"/>
                  <a:pt x="14" y="14"/>
                </a:cubicBezTo>
                <a:cubicBezTo>
                  <a:pt x="14" y="14"/>
                  <a:pt x="14" y="14"/>
                  <a:pt x="15" y="13"/>
                </a:cubicBezTo>
                <a:cubicBezTo>
                  <a:pt x="16" y="13"/>
                  <a:pt x="16" y="12"/>
                  <a:pt x="16" y="12"/>
                </a:cubicBezTo>
                <a:cubicBezTo>
                  <a:pt x="16" y="12"/>
                  <a:pt x="15" y="11"/>
                  <a:pt x="16" y="10"/>
                </a:cubicBezTo>
                <a:cubicBezTo>
                  <a:pt x="16" y="9"/>
                  <a:pt x="15" y="10"/>
                  <a:pt x="14" y="9"/>
                </a:cubicBezTo>
                <a:cubicBezTo>
                  <a:pt x="13" y="9"/>
                  <a:pt x="13" y="8"/>
                  <a:pt x="13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6"/>
                  <a:pt x="13" y="6"/>
                </a:cubicBezTo>
                <a:cubicBezTo>
                  <a:pt x="12" y="5"/>
                  <a:pt x="10" y="5"/>
                  <a:pt x="10" y="5"/>
                </a:cubicBezTo>
                <a:cubicBezTo>
                  <a:pt x="10" y="5"/>
                  <a:pt x="12" y="3"/>
                  <a:pt x="11" y="3"/>
                </a:cubicBezTo>
                <a:cubicBezTo>
                  <a:pt x="10" y="3"/>
                  <a:pt x="10" y="1"/>
                  <a:pt x="10" y="2"/>
                </a:cubicBezTo>
                <a:cubicBezTo>
                  <a:pt x="9" y="3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6" y="0"/>
                  <a:pt x="5" y="0"/>
                </a:cubicBezTo>
                <a:cubicBezTo>
                  <a:pt x="4" y="0"/>
                  <a:pt x="2" y="0"/>
                  <a:pt x="2" y="0"/>
                </a:cubicBezTo>
                <a:close/>
                <a:moveTo>
                  <a:pt x="5" y="5"/>
                </a:moveTo>
                <a:cubicBezTo>
                  <a:pt x="7" y="5"/>
                  <a:pt x="7" y="6"/>
                  <a:pt x="8" y="7"/>
                </a:cubicBezTo>
                <a:cubicBezTo>
                  <a:pt x="7" y="7"/>
                  <a:pt x="7" y="7"/>
                  <a:pt x="6" y="7"/>
                </a:cubicBezTo>
                <a:cubicBezTo>
                  <a:pt x="6" y="7"/>
                  <a:pt x="5" y="5"/>
                  <a:pt x="5" y="5"/>
                </a:cubicBezTo>
                <a:close/>
              </a:path>
            </a:pathLst>
          </a:custGeom>
          <a:solidFill>
            <a:schemeClr val="accent2">
              <a:lumMod val="25000"/>
            </a:schemeClr>
          </a:solidFill>
          <a:ln w="0">
            <a:solidFill>
              <a:srgbClr val="1436FF">
                <a:lumMod val="90000"/>
              </a:srgb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1" i="0" u="none" strike="noStrike" kern="0" cap="none" spc="0" normalizeH="0" baseline="0" noProof="0">
              <a:ln>
                <a:noFill/>
              </a:ln>
              <a:solidFill>
                <a:srgbClr val="20272A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2778" name="25 EUROPE FILL">
            <a:extLst>
              <a:ext uri="{FF2B5EF4-FFF2-40B4-BE49-F238E27FC236}">
                <a16:creationId xmlns:a16="http://schemas.microsoft.com/office/drawing/2014/main" id="{521EDC45-9974-86E7-954F-8B25AAB5850A}"/>
              </a:ext>
            </a:extLst>
          </p:cNvPr>
          <p:cNvGrpSpPr/>
          <p:nvPr/>
        </p:nvGrpSpPr>
        <p:grpSpPr>
          <a:xfrm>
            <a:off x="6070317" y="1856172"/>
            <a:ext cx="3704841" cy="1975756"/>
            <a:chOff x="6070041" y="1855847"/>
            <a:chExt cx="3704841" cy="1975756"/>
          </a:xfrm>
          <a:solidFill>
            <a:schemeClr val="accent2"/>
          </a:solidFill>
        </p:grpSpPr>
        <p:sp>
          <p:nvSpPr>
            <p:cNvPr id="2779" name="Freeform 50">
              <a:extLst>
                <a:ext uri="{FF2B5EF4-FFF2-40B4-BE49-F238E27FC236}">
                  <a16:creationId xmlns:a16="http://schemas.microsoft.com/office/drawing/2014/main" id="{BC8F59B2-1184-DCCA-C033-E4F47611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4963" y="3096911"/>
              <a:ext cx="27856" cy="36171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3 h 5"/>
                <a:gd name="T4" fmla="*/ 3 w 4"/>
                <a:gd name="T5" fmla="*/ 0 h 5"/>
                <a:gd name="T6" fmla="*/ 4 w 4"/>
                <a:gd name="T7" fmla="*/ 0 h 5"/>
                <a:gd name="T8" fmla="*/ 4 w 4"/>
                <a:gd name="T9" fmla="*/ 5 h 5"/>
                <a:gd name="T10" fmla="*/ 2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80" name="Freeform 93">
              <a:extLst>
                <a:ext uri="{FF2B5EF4-FFF2-40B4-BE49-F238E27FC236}">
                  <a16:creationId xmlns:a16="http://schemas.microsoft.com/office/drawing/2014/main" id="{7DC2D7A4-C484-B429-5ECA-4A0C98F1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1395" y="2916064"/>
              <a:ext cx="81425" cy="65558"/>
            </a:xfrm>
            <a:custGeom>
              <a:avLst/>
              <a:gdLst>
                <a:gd name="T0" fmla="*/ 10 w 12"/>
                <a:gd name="T1" fmla="*/ 1 h 9"/>
                <a:gd name="T2" fmla="*/ 8 w 12"/>
                <a:gd name="T3" fmla="*/ 0 h 9"/>
                <a:gd name="T4" fmla="*/ 4 w 12"/>
                <a:gd name="T5" fmla="*/ 3 h 9"/>
                <a:gd name="T6" fmla="*/ 0 w 12"/>
                <a:gd name="T7" fmla="*/ 7 h 9"/>
                <a:gd name="T8" fmla="*/ 6 w 12"/>
                <a:gd name="T9" fmla="*/ 8 h 9"/>
                <a:gd name="T10" fmla="*/ 7 w 12"/>
                <a:gd name="T11" fmla="*/ 9 h 9"/>
                <a:gd name="T12" fmla="*/ 11 w 12"/>
                <a:gd name="T13" fmla="*/ 9 h 9"/>
                <a:gd name="T14" fmla="*/ 10 w 12"/>
                <a:gd name="T15" fmla="*/ 7 h 9"/>
                <a:gd name="T16" fmla="*/ 9 w 12"/>
                <a:gd name="T17" fmla="*/ 7 h 9"/>
                <a:gd name="T18" fmla="*/ 10 w 12"/>
                <a:gd name="T19" fmla="*/ 3 h 9"/>
                <a:gd name="T20" fmla="*/ 11 w 12"/>
                <a:gd name="T21" fmla="*/ 4 h 9"/>
                <a:gd name="T22" fmla="*/ 12 w 12"/>
                <a:gd name="T23" fmla="*/ 4 h 9"/>
                <a:gd name="T24" fmla="*/ 12 w 12"/>
                <a:gd name="T25" fmla="*/ 3 h 9"/>
                <a:gd name="T26" fmla="*/ 11 w 12"/>
                <a:gd name="T27" fmla="*/ 3 h 9"/>
                <a:gd name="T28" fmla="*/ 10 w 12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10" y="1"/>
                  </a:moveTo>
                  <a:cubicBezTo>
                    <a:pt x="10" y="1"/>
                    <a:pt x="9" y="1"/>
                    <a:pt x="8" y="0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3" y="5"/>
                    <a:pt x="0" y="7"/>
                    <a:pt x="0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4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0" y="1"/>
                    <a:pt x="10" y="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781" name="Group 2780">
              <a:extLst>
                <a:ext uri="{FF2B5EF4-FFF2-40B4-BE49-F238E27FC236}">
                  <a16:creationId xmlns:a16="http://schemas.microsoft.com/office/drawing/2014/main" id="{06510855-A26D-2D63-B9D6-CEF31B210B96}"/>
                </a:ext>
              </a:extLst>
            </p:cNvPr>
            <p:cNvGrpSpPr/>
            <p:nvPr/>
          </p:nvGrpSpPr>
          <p:grpSpPr>
            <a:xfrm>
              <a:off x="6070041" y="1855847"/>
              <a:ext cx="3704841" cy="1975756"/>
              <a:chOff x="6070041" y="1855847"/>
              <a:chExt cx="3704841" cy="1975756"/>
            </a:xfrm>
            <a:grpFill/>
          </p:grpSpPr>
          <p:sp>
            <p:nvSpPr>
              <p:cNvPr id="2782" name="Freeform 11">
                <a:extLst>
                  <a:ext uri="{FF2B5EF4-FFF2-40B4-BE49-F238E27FC236}">
                    <a16:creationId xmlns:a16="http://schemas.microsoft.com/office/drawing/2014/main" id="{273EA40D-529E-774C-76DC-0E749B0210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47749" y="3221242"/>
                <a:ext cx="227133" cy="560625"/>
              </a:xfrm>
              <a:custGeom>
                <a:avLst/>
                <a:gdLst>
                  <a:gd name="T0" fmla="*/ 24 w 33"/>
                  <a:gd name="T1" fmla="*/ 8 h 77"/>
                  <a:gd name="T2" fmla="*/ 21 w 33"/>
                  <a:gd name="T3" fmla="*/ 7 h 77"/>
                  <a:gd name="T4" fmla="*/ 18 w 33"/>
                  <a:gd name="T5" fmla="*/ 4 h 77"/>
                  <a:gd name="T6" fmla="*/ 17 w 33"/>
                  <a:gd name="T7" fmla="*/ 1 h 77"/>
                  <a:gd name="T8" fmla="*/ 13 w 33"/>
                  <a:gd name="T9" fmla="*/ 0 h 77"/>
                  <a:gd name="T10" fmla="*/ 8 w 33"/>
                  <a:gd name="T11" fmla="*/ 2 h 77"/>
                  <a:gd name="T12" fmla="*/ 2 w 33"/>
                  <a:gd name="T13" fmla="*/ 1 h 77"/>
                  <a:gd name="T14" fmla="*/ 2 w 33"/>
                  <a:gd name="T15" fmla="*/ 6 h 77"/>
                  <a:gd name="T16" fmla="*/ 3 w 33"/>
                  <a:gd name="T17" fmla="*/ 9 h 77"/>
                  <a:gd name="T18" fmla="*/ 5 w 33"/>
                  <a:gd name="T19" fmla="*/ 11 h 77"/>
                  <a:gd name="T20" fmla="*/ 9 w 33"/>
                  <a:gd name="T21" fmla="*/ 10 h 77"/>
                  <a:gd name="T22" fmla="*/ 12 w 33"/>
                  <a:gd name="T23" fmla="*/ 12 h 77"/>
                  <a:gd name="T24" fmla="*/ 11 w 33"/>
                  <a:gd name="T25" fmla="*/ 15 h 77"/>
                  <a:gd name="T26" fmla="*/ 8 w 33"/>
                  <a:gd name="T27" fmla="*/ 17 h 77"/>
                  <a:gd name="T28" fmla="*/ 10 w 33"/>
                  <a:gd name="T29" fmla="*/ 21 h 77"/>
                  <a:gd name="T30" fmla="*/ 13 w 33"/>
                  <a:gd name="T31" fmla="*/ 27 h 77"/>
                  <a:gd name="T32" fmla="*/ 15 w 33"/>
                  <a:gd name="T33" fmla="*/ 29 h 77"/>
                  <a:gd name="T34" fmla="*/ 19 w 33"/>
                  <a:gd name="T35" fmla="*/ 32 h 77"/>
                  <a:gd name="T36" fmla="*/ 21 w 33"/>
                  <a:gd name="T37" fmla="*/ 36 h 77"/>
                  <a:gd name="T38" fmla="*/ 23 w 33"/>
                  <a:gd name="T39" fmla="*/ 39 h 77"/>
                  <a:gd name="T40" fmla="*/ 23 w 33"/>
                  <a:gd name="T41" fmla="*/ 43 h 77"/>
                  <a:gd name="T42" fmla="*/ 24 w 33"/>
                  <a:gd name="T43" fmla="*/ 48 h 77"/>
                  <a:gd name="T44" fmla="*/ 25 w 33"/>
                  <a:gd name="T45" fmla="*/ 52 h 77"/>
                  <a:gd name="T46" fmla="*/ 23 w 33"/>
                  <a:gd name="T47" fmla="*/ 57 h 77"/>
                  <a:gd name="T48" fmla="*/ 22 w 33"/>
                  <a:gd name="T49" fmla="*/ 60 h 77"/>
                  <a:gd name="T50" fmla="*/ 18 w 33"/>
                  <a:gd name="T51" fmla="*/ 61 h 77"/>
                  <a:gd name="T52" fmla="*/ 16 w 33"/>
                  <a:gd name="T53" fmla="*/ 62 h 77"/>
                  <a:gd name="T54" fmla="*/ 13 w 33"/>
                  <a:gd name="T55" fmla="*/ 64 h 77"/>
                  <a:gd name="T56" fmla="*/ 9 w 33"/>
                  <a:gd name="T57" fmla="*/ 67 h 77"/>
                  <a:gd name="T58" fmla="*/ 11 w 33"/>
                  <a:gd name="T59" fmla="*/ 73 h 77"/>
                  <a:gd name="T60" fmla="*/ 12 w 33"/>
                  <a:gd name="T61" fmla="*/ 75 h 77"/>
                  <a:gd name="T62" fmla="*/ 14 w 33"/>
                  <a:gd name="T63" fmla="*/ 74 h 77"/>
                  <a:gd name="T64" fmla="*/ 15 w 33"/>
                  <a:gd name="T65" fmla="*/ 71 h 77"/>
                  <a:gd name="T66" fmla="*/ 17 w 33"/>
                  <a:gd name="T67" fmla="*/ 71 h 77"/>
                  <a:gd name="T68" fmla="*/ 18 w 33"/>
                  <a:gd name="T69" fmla="*/ 71 h 77"/>
                  <a:gd name="T70" fmla="*/ 18 w 33"/>
                  <a:gd name="T71" fmla="*/ 70 h 77"/>
                  <a:gd name="T72" fmla="*/ 16 w 33"/>
                  <a:gd name="T73" fmla="*/ 68 h 77"/>
                  <a:gd name="T74" fmla="*/ 20 w 33"/>
                  <a:gd name="T75" fmla="*/ 68 h 77"/>
                  <a:gd name="T76" fmla="*/ 22 w 33"/>
                  <a:gd name="T77" fmla="*/ 67 h 77"/>
                  <a:gd name="T78" fmla="*/ 23 w 33"/>
                  <a:gd name="T79" fmla="*/ 67 h 77"/>
                  <a:gd name="T80" fmla="*/ 27 w 33"/>
                  <a:gd name="T81" fmla="*/ 65 h 77"/>
                  <a:gd name="T82" fmla="*/ 31 w 33"/>
                  <a:gd name="T83" fmla="*/ 60 h 77"/>
                  <a:gd name="T84" fmla="*/ 31 w 33"/>
                  <a:gd name="T85" fmla="*/ 56 h 77"/>
                  <a:gd name="T86" fmla="*/ 33 w 33"/>
                  <a:gd name="T87" fmla="*/ 54 h 77"/>
                  <a:gd name="T88" fmla="*/ 31 w 33"/>
                  <a:gd name="T89" fmla="*/ 51 h 77"/>
                  <a:gd name="T90" fmla="*/ 30 w 33"/>
                  <a:gd name="T91" fmla="*/ 47 h 77"/>
                  <a:gd name="T92" fmla="*/ 29 w 33"/>
                  <a:gd name="T93" fmla="*/ 45 h 77"/>
                  <a:gd name="T94" fmla="*/ 27 w 33"/>
                  <a:gd name="T95" fmla="*/ 40 h 77"/>
                  <a:gd name="T96" fmla="*/ 24 w 33"/>
                  <a:gd name="T97" fmla="*/ 36 h 77"/>
                  <a:gd name="T98" fmla="*/ 22 w 33"/>
                  <a:gd name="T99" fmla="*/ 32 h 77"/>
                  <a:gd name="T100" fmla="*/ 17 w 33"/>
                  <a:gd name="T101" fmla="*/ 27 h 77"/>
                  <a:gd name="T102" fmla="*/ 15 w 33"/>
                  <a:gd name="T103" fmla="*/ 21 h 77"/>
                  <a:gd name="T104" fmla="*/ 17 w 33"/>
                  <a:gd name="T105" fmla="*/ 17 h 77"/>
                  <a:gd name="T106" fmla="*/ 21 w 33"/>
                  <a:gd name="T107" fmla="*/ 12 h 77"/>
                  <a:gd name="T108" fmla="*/ 24 w 33"/>
                  <a:gd name="T109" fmla="*/ 10 h 77"/>
                  <a:gd name="T110" fmla="*/ 26 w 33"/>
                  <a:gd name="T111" fmla="*/ 8 h 77"/>
                  <a:gd name="T112" fmla="*/ 13 w 33"/>
                  <a:gd name="T113" fmla="*/ 6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" h="77">
                    <a:moveTo>
                      <a:pt x="26" y="8"/>
                    </a:move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0" y="67"/>
                      <a:pt x="11" y="69"/>
                    </a:cubicBezTo>
                    <a:cubicBezTo>
                      <a:pt x="11" y="68"/>
                      <a:pt x="11" y="74"/>
                      <a:pt x="11" y="73"/>
                    </a:cubicBezTo>
                    <a:cubicBezTo>
                      <a:pt x="11" y="73"/>
                      <a:pt x="11" y="74"/>
                      <a:pt x="11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5"/>
                      <a:pt x="10" y="77"/>
                      <a:pt x="12" y="76"/>
                    </a:cubicBezTo>
                    <a:cubicBezTo>
                      <a:pt x="13" y="76"/>
                      <a:pt x="14" y="74"/>
                      <a:pt x="14" y="74"/>
                    </a:cubicBezTo>
                    <a:cubicBezTo>
                      <a:pt x="15" y="74"/>
                      <a:pt x="16" y="74"/>
                      <a:pt x="16" y="74"/>
                    </a:cubicBezTo>
                    <a:cubicBezTo>
                      <a:pt x="16" y="73"/>
                      <a:pt x="16" y="72"/>
                      <a:pt x="15" y="71"/>
                    </a:cubicBezTo>
                    <a:cubicBezTo>
                      <a:pt x="15" y="70"/>
                      <a:pt x="14" y="68"/>
                      <a:pt x="15" y="68"/>
                    </a:cubicBezTo>
                    <a:cubicBezTo>
                      <a:pt x="16" y="69"/>
                      <a:pt x="16" y="70"/>
                      <a:pt x="17" y="71"/>
                    </a:cubicBezTo>
                    <a:cubicBezTo>
                      <a:pt x="17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69"/>
                      <a:pt x="16" y="69"/>
                      <a:pt x="16" y="68"/>
                    </a:cubicBezTo>
                    <a:cubicBezTo>
                      <a:pt x="16" y="68"/>
                      <a:pt x="16" y="68"/>
                      <a:pt x="16" y="68"/>
                    </a:cubicBezTo>
                    <a:cubicBezTo>
                      <a:pt x="16" y="67"/>
                      <a:pt x="15" y="67"/>
                      <a:pt x="15" y="67"/>
                    </a:cubicBezTo>
                    <a:cubicBezTo>
                      <a:pt x="17" y="67"/>
                      <a:pt x="18" y="68"/>
                      <a:pt x="20" y="68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1" y="67"/>
                      <a:pt x="21" y="68"/>
                      <a:pt x="22" y="67"/>
                    </a:cubicBezTo>
                    <a:cubicBezTo>
                      <a:pt x="22" y="67"/>
                      <a:pt x="21" y="67"/>
                      <a:pt x="21" y="67"/>
                    </a:cubicBezTo>
                    <a:cubicBezTo>
                      <a:pt x="22" y="66"/>
                      <a:pt x="23" y="67"/>
                      <a:pt x="23" y="67"/>
                    </a:cubicBezTo>
                    <a:cubicBezTo>
                      <a:pt x="24" y="67"/>
                      <a:pt x="24" y="66"/>
                      <a:pt x="25" y="65"/>
                    </a:cubicBezTo>
                    <a:cubicBezTo>
                      <a:pt x="25" y="65"/>
                      <a:pt x="26" y="65"/>
                      <a:pt x="27" y="65"/>
                    </a:cubicBezTo>
                    <a:cubicBezTo>
                      <a:pt x="27" y="65"/>
                      <a:pt x="30" y="62"/>
                      <a:pt x="31" y="61"/>
                    </a:cubicBezTo>
                    <a:cubicBezTo>
                      <a:pt x="31" y="61"/>
                      <a:pt x="31" y="60"/>
                      <a:pt x="31" y="60"/>
                    </a:cubicBezTo>
                    <a:cubicBezTo>
                      <a:pt x="31" y="60"/>
                      <a:pt x="32" y="59"/>
                      <a:pt x="32" y="59"/>
                    </a:cubicBezTo>
                    <a:cubicBezTo>
                      <a:pt x="33" y="57"/>
                      <a:pt x="31" y="57"/>
                      <a:pt x="31" y="56"/>
                    </a:cubicBezTo>
                    <a:cubicBezTo>
                      <a:pt x="32" y="55"/>
                      <a:pt x="33" y="55"/>
                      <a:pt x="33" y="55"/>
                    </a:cubicBezTo>
                    <a:cubicBezTo>
                      <a:pt x="33" y="55"/>
                      <a:pt x="33" y="54"/>
                      <a:pt x="33" y="54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1" y="51"/>
                      <a:pt x="31" y="51"/>
                    </a:cubicBezTo>
                    <a:cubicBezTo>
                      <a:pt x="31" y="50"/>
                      <a:pt x="31" y="49"/>
                      <a:pt x="31" y="48"/>
                    </a:cubicBezTo>
                    <a:cubicBezTo>
                      <a:pt x="31" y="48"/>
                      <a:pt x="30" y="47"/>
                      <a:pt x="30" y="47"/>
                    </a:cubicBezTo>
                    <a:cubicBezTo>
                      <a:pt x="30" y="46"/>
                      <a:pt x="30" y="46"/>
                      <a:pt x="30" y="45"/>
                    </a:cubicBezTo>
                    <a:cubicBezTo>
                      <a:pt x="30" y="45"/>
                      <a:pt x="29" y="45"/>
                      <a:pt x="29" y="45"/>
                    </a:cubicBezTo>
                    <a:cubicBezTo>
                      <a:pt x="29" y="44"/>
                      <a:pt x="30" y="43"/>
                      <a:pt x="29" y="42"/>
                    </a:cubicBezTo>
                    <a:cubicBezTo>
                      <a:pt x="29" y="42"/>
                      <a:pt x="27" y="40"/>
                      <a:pt x="27" y="40"/>
                    </a:cubicBezTo>
                    <a:cubicBezTo>
                      <a:pt x="26" y="39"/>
                      <a:pt x="27" y="38"/>
                      <a:pt x="26" y="37"/>
                    </a:cubicBezTo>
                    <a:cubicBezTo>
                      <a:pt x="26" y="37"/>
                      <a:pt x="24" y="36"/>
                      <a:pt x="24" y="36"/>
                    </a:cubicBezTo>
                    <a:cubicBezTo>
                      <a:pt x="24" y="36"/>
                      <a:pt x="22" y="33"/>
                      <a:pt x="22" y="33"/>
                    </a:cubicBezTo>
                    <a:cubicBezTo>
                      <a:pt x="22" y="33"/>
                      <a:pt x="22" y="32"/>
                      <a:pt x="22" y="32"/>
                    </a:cubicBezTo>
                    <a:cubicBezTo>
                      <a:pt x="21" y="31"/>
                      <a:pt x="19" y="30"/>
                      <a:pt x="18" y="29"/>
                    </a:cubicBezTo>
                    <a:cubicBezTo>
                      <a:pt x="17" y="28"/>
                      <a:pt x="18" y="28"/>
                      <a:pt x="17" y="27"/>
                    </a:cubicBezTo>
                    <a:cubicBezTo>
                      <a:pt x="16" y="26"/>
                      <a:pt x="14" y="24"/>
                      <a:pt x="14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19"/>
                      <a:pt x="15" y="18"/>
                    </a:cubicBezTo>
                    <a:cubicBezTo>
                      <a:pt x="15" y="17"/>
                      <a:pt x="17" y="17"/>
                      <a:pt x="17" y="17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0" y="12"/>
                      <a:pt x="21" y="12"/>
                    </a:cubicBezTo>
                    <a:cubicBezTo>
                      <a:pt x="21" y="11"/>
                      <a:pt x="22" y="12"/>
                      <a:pt x="23" y="11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6" y="9"/>
                      <a:pt x="27" y="9"/>
                      <a:pt x="26" y="8"/>
                    </a:cubicBezTo>
                    <a:close/>
                    <a:moveTo>
                      <a:pt x="13" y="65"/>
                    </a:moveTo>
                    <a:cubicBezTo>
                      <a:pt x="14" y="65"/>
                      <a:pt x="15" y="67"/>
                      <a:pt x="13" y="67"/>
                    </a:cubicBezTo>
                    <a:cubicBezTo>
                      <a:pt x="13" y="67"/>
                      <a:pt x="12" y="65"/>
                      <a:pt x="13" y="65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83" name="Freeform 22">
                <a:extLst>
                  <a:ext uri="{FF2B5EF4-FFF2-40B4-BE49-F238E27FC236}">
                    <a16:creationId xmlns:a16="http://schemas.microsoft.com/office/drawing/2014/main" id="{2B65E5A5-12B4-DCD8-CA7E-C1E1877260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58566" y="2443602"/>
                <a:ext cx="591402" cy="269011"/>
              </a:xfrm>
              <a:custGeom>
                <a:avLst/>
                <a:gdLst>
                  <a:gd name="T0" fmla="*/ 3 w 86"/>
                  <a:gd name="T1" fmla="*/ 2 h 37"/>
                  <a:gd name="T2" fmla="*/ 4 w 86"/>
                  <a:gd name="T3" fmla="*/ 5 h 37"/>
                  <a:gd name="T4" fmla="*/ 1 w 86"/>
                  <a:gd name="T5" fmla="*/ 8 h 37"/>
                  <a:gd name="T6" fmla="*/ 1 w 86"/>
                  <a:gd name="T7" fmla="*/ 11 h 37"/>
                  <a:gd name="T8" fmla="*/ 7 w 86"/>
                  <a:gd name="T9" fmla="*/ 7 h 37"/>
                  <a:gd name="T10" fmla="*/ 8 w 86"/>
                  <a:gd name="T11" fmla="*/ 2 h 37"/>
                  <a:gd name="T12" fmla="*/ 45 w 86"/>
                  <a:gd name="T13" fmla="*/ 37 h 37"/>
                  <a:gd name="T14" fmla="*/ 48 w 86"/>
                  <a:gd name="T15" fmla="*/ 32 h 37"/>
                  <a:gd name="T16" fmla="*/ 56 w 86"/>
                  <a:gd name="T17" fmla="*/ 31 h 37"/>
                  <a:gd name="T18" fmla="*/ 72 w 86"/>
                  <a:gd name="T19" fmla="*/ 27 h 37"/>
                  <a:gd name="T20" fmla="*/ 74 w 86"/>
                  <a:gd name="T21" fmla="*/ 28 h 37"/>
                  <a:gd name="T22" fmla="*/ 79 w 86"/>
                  <a:gd name="T23" fmla="*/ 28 h 37"/>
                  <a:gd name="T24" fmla="*/ 83 w 86"/>
                  <a:gd name="T25" fmla="*/ 28 h 37"/>
                  <a:gd name="T26" fmla="*/ 81 w 86"/>
                  <a:gd name="T27" fmla="*/ 21 h 37"/>
                  <a:gd name="T28" fmla="*/ 82 w 86"/>
                  <a:gd name="T29" fmla="*/ 16 h 37"/>
                  <a:gd name="T30" fmla="*/ 86 w 86"/>
                  <a:gd name="T31" fmla="*/ 14 h 37"/>
                  <a:gd name="T32" fmla="*/ 81 w 86"/>
                  <a:gd name="T33" fmla="*/ 7 h 37"/>
                  <a:gd name="T34" fmla="*/ 79 w 86"/>
                  <a:gd name="T35" fmla="*/ 3 h 37"/>
                  <a:gd name="T36" fmla="*/ 72 w 86"/>
                  <a:gd name="T37" fmla="*/ 3 h 37"/>
                  <a:gd name="T38" fmla="*/ 68 w 86"/>
                  <a:gd name="T39" fmla="*/ 3 h 37"/>
                  <a:gd name="T40" fmla="*/ 62 w 86"/>
                  <a:gd name="T41" fmla="*/ 6 h 37"/>
                  <a:gd name="T42" fmla="*/ 54 w 86"/>
                  <a:gd name="T43" fmla="*/ 6 h 37"/>
                  <a:gd name="T44" fmla="*/ 51 w 86"/>
                  <a:gd name="T45" fmla="*/ 4 h 37"/>
                  <a:gd name="T46" fmla="*/ 46 w 86"/>
                  <a:gd name="T47" fmla="*/ 5 h 37"/>
                  <a:gd name="T48" fmla="*/ 41 w 86"/>
                  <a:gd name="T49" fmla="*/ 0 h 37"/>
                  <a:gd name="T50" fmla="*/ 32 w 86"/>
                  <a:gd name="T51" fmla="*/ 0 h 37"/>
                  <a:gd name="T52" fmla="*/ 25 w 86"/>
                  <a:gd name="T53" fmla="*/ 3 h 37"/>
                  <a:gd name="T54" fmla="*/ 19 w 86"/>
                  <a:gd name="T55" fmla="*/ 5 h 37"/>
                  <a:gd name="T56" fmla="*/ 14 w 86"/>
                  <a:gd name="T57" fmla="*/ 5 h 37"/>
                  <a:gd name="T58" fmla="*/ 14 w 86"/>
                  <a:gd name="T59" fmla="*/ 7 h 37"/>
                  <a:gd name="T60" fmla="*/ 11 w 86"/>
                  <a:gd name="T61" fmla="*/ 9 h 37"/>
                  <a:gd name="T62" fmla="*/ 1 w 86"/>
                  <a:gd name="T63" fmla="*/ 12 h 37"/>
                  <a:gd name="T64" fmla="*/ 3 w 86"/>
                  <a:gd name="T65" fmla="*/ 20 h 37"/>
                  <a:gd name="T66" fmla="*/ 3 w 86"/>
                  <a:gd name="T67" fmla="*/ 22 h 37"/>
                  <a:gd name="T68" fmla="*/ 1 w 86"/>
                  <a:gd name="T69" fmla="*/ 22 h 37"/>
                  <a:gd name="T70" fmla="*/ 5 w 86"/>
                  <a:gd name="T71" fmla="*/ 24 h 37"/>
                  <a:gd name="T72" fmla="*/ 9 w 86"/>
                  <a:gd name="T73" fmla="*/ 31 h 37"/>
                  <a:gd name="T74" fmla="*/ 13 w 86"/>
                  <a:gd name="T75" fmla="*/ 32 h 37"/>
                  <a:gd name="T76" fmla="*/ 21 w 86"/>
                  <a:gd name="T77" fmla="*/ 31 h 37"/>
                  <a:gd name="T78" fmla="*/ 37 w 86"/>
                  <a:gd name="T79" fmla="*/ 34 h 37"/>
                  <a:gd name="T80" fmla="*/ 43 w 86"/>
                  <a:gd name="T81" fmla="*/ 30 h 37"/>
                  <a:gd name="T82" fmla="*/ 43 w 86"/>
                  <a:gd name="T83" fmla="*/ 34 h 37"/>
                  <a:gd name="T84" fmla="*/ 44 w 86"/>
                  <a:gd name="T85" fmla="*/ 37 h 37"/>
                  <a:gd name="T86" fmla="*/ 77 w 86"/>
                  <a:gd name="T87" fmla="*/ 21 h 37"/>
                  <a:gd name="T88" fmla="*/ 71 w 86"/>
                  <a:gd name="T89" fmla="*/ 21 h 37"/>
                  <a:gd name="T90" fmla="*/ 77 w 86"/>
                  <a:gd name="T9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6" h="37">
                    <a:moveTo>
                      <a:pt x="8" y="2"/>
                    </a:moveTo>
                    <a:cubicBezTo>
                      <a:pt x="8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5"/>
                      <a:pt x="4" y="5"/>
                    </a:cubicBezTo>
                    <a:cubicBezTo>
                      <a:pt x="3" y="6"/>
                      <a:pt x="2" y="4"/>
                      <a:pt x="2" y="6"/>
                    </a:cubicBezTo>
                    <a:cubicBezTo>
                      <a:pt x="2" y="7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3" y="9"/>
                      <a:pt x="4" y="9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9" y="6"/>
                      <a:pt x="11" y="7"/>
                      <a:pt x="12" y="6"/>
                    </a:cubicBezTo>
                    <a:cubicBezTo>
                      <a:pt x="12" y="6"/>
                      <a:pt x="13" y="5"/>
                      <a:pt x="13" y="5"/>
                    </a:cubicBezTo>
                    <a:cubicBezTo>
                      <a:pt x="11" y="4"/>
                      <a:pt x="9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  <a:moveTo>
                      <a:pt x="44" y="37"/>
                    </a:moveTo>
                    <a:cubicBezTo>
                      <a:pt x="44" y="37"/>
                      <a:pt x="44" y="37"/>
                      <a:pt x="45" y="37"/>
                    </a:cubicBezTo>
                    <a:cubicBezTo>
                      <a:pt x="47" y="36"/>
                      <a:pt x="46" y="35"/>
                      <a:pt x="47" y="35"/>
                    </a:cubicBezTo>
                    <a:cubicBezTo>
                      <a:pt x="48" y="35"/>
                      <a:pt x="48" y="34"/>
                      <a:pt x="48" y="34"/>
                    </a:cubicBezTo>
                    <a:cubicBezTo>
                      <a:pt x="48" y="33"/>
                      <a:pt x="47" y="32"/>
                      <a:pt x="48" y="32"/>
                    </a:cubicBezTo>
                    <a:cubicBezTo>
                      <a:pt x="49" y="31"/>
                      <a:pt x="50" y="32"/>
                      <a:pt x="51" y="32"/>
                    </a:cubicBezTo>
                    <a:cubicBezTo>
                      <a:pt x="51" y="31"/>
                      <a:pt x="52" y="31"/>
                      <a:pt x="53" y="31"/>
                    </a:cubicBezTo>
                    <a:cubicBezTo>
                      <a:pt x="53" y="31"/>
                      <a:pt x="54" y="32"/>
                      <a:pt x="56" y="31"/>
                    </a:cubicBezTo>
                    <a:cubicBezTo>
                      <a:pt x="57" y="30"/>
                      <a:pt x="59" y="31"/>
                      <a:pt x="62" y="29"/>
                    </a:cubicBezTo>
                    <a:cubicBezTo>
                      <a:pt x="62" y="29"/>
                      <a:pt x="67" y="29"/>
                      <a:pt x="68" y="28"/>
                    </a:cubicBezTo>
                    <a:cubicBezTo>
                      <a:pt x="69" y="28"/>
                      <a:pt x="71" y="27"/>
                      <a:pt x="72" y="27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3" y="28"/>
                      <a:pt x="73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5" y="27"/>
                      <a:pt x="77" y="29"/>
                      <a:pt x="77" y="28"/>
                    </a:cubicBezTo>
                    <a:cubicBezTo>
                      <a:pt x="78" y="28"/>
                      <a:pt x="78" y="27"/>
                      <a:pt x="78" y="27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4" y="27"/>
                      <a:pt x="84" y="27"/>
                    </a:cubicBezTo>
                    <a:cubicBezTo>
                      <a:pt x="83" y="26"/>
                      <a:pt x="83" y="25"/>
                      <a:pt x="83" y="24"/>
                    </a:cubicBezTo>
                    <a:cubicBezTo>
                      <a:pt x="82" y="23"/>
                      <a:pt x="81" y="22"/>
                      <a:pt x="81" y="21"/>
                    </a:cubicBezTo>
                    <a:cubicBezTo>
                      <a:pt x="82" y="20"/>
                      <a:pt x="83" y="20"/>
                      <a:pt x="82" y="19"/>
                    </a:cubicBezTo>
                    <a:cubicBezTo>
                      <a:pt x="82" y="18"/>
                      <a:pt x="83" y="19"/>
                      <a:pt x="82" y="18"/>
                    </a:cubicBezTo>
                    <a:cubicBezTo>
                      <a:pt x="82" y="17"/>
                      <a:pt x="81" y="17"/>
                      <a:pt x="82" y="16"/>
                    </a:cubicBezTo>
                    <a:cubicBezTo>
                      <a:pt x="83" y="15"/>
                      <a:pt x="83" y="14"/>
                      <a:pt x="84" y="15"/>
                    </a:cubicBezTo>
                    <a:cubicBezTo>
                      <a:pt x="84" y="16"/>
                      <a:pt x="85" y="16"/>
                      <a:pt x="85" y="16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14"/>
                      <a:pt x="86" y="13"/>
                      <a:pt x="85" y="12"/>
                    </a:cubicBezTo>
                    <a:cubicBezTo>
                      <a:pt x="83" y="11"/>
                      <a:pt x="79" y="11"/>
                      <a:pt x="80" y="9"/>
                    </a:cubicBezTo>
                    <a:cubicBezTo>
                      <a:pt x="80" y="8"/>
                      <a:pt x="79" y="8"/>
                      <a:pt x="81" y="7"/>
                    </a:cubicBezTo>
                    <a:cubicBezTo>
                      <a:pt x="82" y="6"/>
                      <a:pt x="80" y="4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0" y="4"/>
                      <a:pt x="80" y="3"/>
                      <a:pt x="79" y="3"/>
                    </a:cubicBezTo>
                    <a:cubicBezTo>
                      <a:pt x="78" y="3"/>
                      <a:pt x="76" y="3"/>
                      <a:pt x="76" y="3"/>
                    </a:cubicBezTo>
                    <a:cubicBezTo>
                      <a:pt x="76" y="3"/>
                      <a:pt x="75" y="3"/>
                      <a:pt x="74" y="3"/>
                    </a:cubicBezTo>
                    <a:cubicBezTo>
                      <a:pt x="73" y="3"/>
                      <a:pt x="73" y="2"/>
                      <a:pt x="72" y="3"/>
                    </a:cubicBezTo>
                    <a:cubicBezTo>
                      <a:pt x="70" y="3"/>
                      <a:pt x="70" y="2"/>
                      <a:pt x="70" y="2"/>
                    </a:cubicBezTo>
                    <a:cubicBezTo>
                      <a:pt x="70" y="2"/>
                      <a:pt x="70" y="2"/>
                      <a:pt x="69" y="3"/>
                    </a:cubicBezTo>
                    <a:cubicBezTo>
                      <a:pt x="69" y="3"/>
                      <a:pt x="69" y="3"/>
                      <a:pt x="68" y="3"/>
                    </a:cubicBezTo>
                    <a:cubicBezTo>
                      <a:pt x="68" y="3"/>
                      <a:pt x="68" y="4"/>
                      <a:pt x="68" y="4"/>
                    </a:cubicBezTo>
                    <a:cubicBezTo>
                      <a:pt x="67" y="5"/>
                      <a:pt x="66" y="4"/>
                      <a:pt x="65" y="5"/>
                    </a:cubicBezTo>
                    <a:cubicBezTo>
                      <a:pt x="64" y="5"/>
                      <a:pt x="64" y="6"/>
                      <a:pt x="62" y="6"/>
                    </a:cubicBezTo>
                    <a:cubicBezTo>
                      <a:pt x="62" y="6"/>
                      <a:pt x="61" y="5"/>
                      <a:pt x="60" y="5"/>
                    </a:cubicBezTo>
                    <a:cubicBezTo>
                      <a:pt x="60" y="5"/>
                      <a:pt x="59" y="6"/>
                      <a:pt x="59" y="6"/>
                    </a:cubicBezTo>
                    <a:cubicBezTo>
                      <a:pt x="58" y="6"/>
                      <a:pt x="56" y="6"/>
                      <a:pt x="54" y="6"/>
                    </a:cubicBezTo>
                    <a:cubicBezTo>
                      <a:pt x="54" y="6"/>
                      <a:pt x="53" y="5"/>
                      <a:pt x="53" y="5"/>
                    </a:cubicBezTo>
                    <a:cubicBezTo>
                      <a:pt x="53" y="5"/>
                      <a:pt x="52" y="5"/>
                      <a:pt x="52" y="5"/>
                    </a:cubicBezTo>
                    <a:cubicBezTo>
                      <a:pt x="51" y="5"/>
                      <a:pt x="51" y="4"/>
                      <a:pt x="51" y="4"/>
                    </a:cubicBezTo>
                    <a:cubicBezTo>
                      <a:pt x="50" y="4"/>
                      <a:pt x="49" y="4"/>
                      <a:pt x="48" y="4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4"/>
                      <a:pt x="46" y="5"/>
                    </a:cubicBezTo>
                    <a:cubicBezTo>
                      <a:pt x="46" y="4"/>
                      <a:pt x="45" y="3"/>
                      <a:pt x="44" y="2"/>
                    </a:cubicBezTo>
                    <a:cubicBezTo>
                      <a:pt x="42" y="2"/>
                      <a:pt x="43" y="2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0" y="0"/>
                      <a:pt x="39" y="1"/>
                      <a:pt x="37" y="1"/>
                    </a:cubicBezTo>
                    <a:cubicBezTo>
                      <a:pt x="36" y="1"/>
                      <a:pt x="35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1"/>
                      <a:pt x="29" y="1"/>
                      <a:pt x="28" y="1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3" y="5"/>
                      <a:pt x="23" y="5"/>
                    </a:cubicBezTo>
                    <a:cubicBezTo>
                      <a:pt x="21" y="5"/>
                      <a:pt x="20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5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6" y="7"/>
                      <a:pt x="17" y="7"/>
                    </a:cubicBezTo>
                    <a:cubicBezTo>
                      <a:pt x="16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8"/>
                      <a:pt x="14" y="8"/>
                    </a:cubicBezTo>
                    <a:cubicBezTo>
                      <a:pt x="13" y="8"/>
                      <a:pt x="11" y="9"/>
                      <a:pt x="11" y="9"/>
                    </a:cubicBezTo>
                    <a:cubicBezTo>
                      <a:pt x="9" y="9"/>
                      <a:pt x="9" y="8"/>
                      <a:pt x="8" y="8"/>
                    </a:cubicBezTo>
                    <a:cubicBezTo>
                      <a:pt x="7" y="8"/>
                      <a:pt x="8" y="10"/>
                      <a:pt x="8" y="10"/>
                    </a:cubicBezTo>
                    <a:cubicBezTo>
                      <a:pt x="3" y="9"/>
                      <a:pt x="3" y="10"/>
                      <a:pt x="1" y="12"/>
                    </a:cubicBezTo>
                    <a:cubicBezTo>
                      <a:pt x="2" y="13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4" y="18"/>
                      <a:pt x="4" y="18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3" y="22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2" y="21"/>
                      <a:pt x="2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3" y="23"/>
                      <a:pt x="3" y="23"/>
                      <a:pt x="4" y="23"/>
                    </a:cubicBezTo>
                    <a:cubicBezTo>
                      <a:pt x="4" y="23"/>
                      <a:pt x="5" y="24"/>
                      <a:pt x="5" y="24"/>
                    </a:cubicBezTo>
                    <a:cubicBezTo>
                      <a:pt x="5" y="26"/>
                      <a:pt x="5" y="27"/>
                      <a:pt x="5" y="29"/>
                    </a:cubicBezTo>
                    <a:cubicBezTo>
                      <a:pt x="6" y="29"/>
                      <a:pt x="7" y="29"/>
                      <a:pt x="9" y="29"/>
                    </a:cubicBezTo>
                    <a:cubicBezTo>
                      <a:pt x="8" y="29"/>
                      <a:pt x="8" y="31"/>
                      <a:pt x="9" y="31"/>
                    </a:cubicBezTo>
                    <a:cubicBezTo>
                      <a:pt x="9" y="31"/>
                      <a:pt x="10" y="30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2" y="32"/>
                      <a:pt x="12" y="32"/>
                      <a:pt x="13" y="32"/>
                    </a:cubicBezTo>
                    <a:cubicBezTo>
                      <a:pt x="13" y="32"/>
                      <a:pt x="14" y="33"/>
                      <a:pt x="13" y="33"/>
                    </a:cubicBezTo>
                    <a:cubicBezTo>
                      <a:pt x="14" y="34"/>
                      <a:pt x="15" y="35"/>
                      <a:pt x="16" y="36"/>
                    </a:cubicBezTo>
                    <a:cubicBezTo>
                      <a:pt x="19" y="34"/>
                      <a:pt x="19" y="34"/>
                      <a:pt x="21" y="31"/>
                    </a:cubicBezTo>
                    <a:cubicBezTo>
                      <a:pt x="23" y="31"/>
                      <a:pt x="25" y="32"/>
                      <a:pt x="27" y="33"/>
                    </a:cubicBezTo>
                    <a:cubicBezTo>
                      <a:pt x="27" y="33"/>
                      <a:pt x="29" y="35"/>
                      <a:pt x="30" y="35"/>
                    </a:cubicBezTo>
                    <a:cubicBezTo>
                      <a:pt x="32" y="35"/>
                      <a:pt x="36" y="34"/>
                      <a:pt x="37" y="34"/>
                    </a:cubicBezTo>
                    <a:cubicBezTo>
                      <a:pt x="37" y="33"/>
                      <a:pt x="38" y="32"/>
                      <a:pt x="39" y="32"/>
                    </a:cubicBezTo>
                    <a:cubicBezTo>
                      <a:pt x="40" y="31"/>
                      <a:pt x="40" y="32"/>
                      <a:pt x="41" y="32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4" y="30"/>
                      <a:pt x="44" y="30"/>
                    </a:cubicBezTo>
                    <a:cubicBezTo>
                      <a:pt x="44" y="31"/>
                      <a:pt x="45" y="32"/>
                      <a:pt x="44" y="33"/>
                    </a:cubicBezTo>
                    <a:cubicBezTo>
                      <a:pt x="44" y="33"/>
                      <a:pt x="43" y="34"/>
                      <a:pt x="43" y="34"/>
                    </a:cubicBezTo>
                    <a:cubicBezTo>
                      <a:pt x="43" y="34"/>
                      <a:pt x="43" y="35"/>
                      <a:pt x="43" y="35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4" y="36"/>
                      <a:pt x="44" y="37"/>
                    </a:cubicBezTo>
                    <a:close/>
                    <a:moveTo>
                      <a:pt x="77" y="18"/>
                    </a:moveTo>
                    <a:cubicBezTo>
                      <a:pt x="79" y="18"/>
                      <a:pt x="77" y="20"/>
                      <a:pt x="77" y="20"/>
                    </a:cubicBezTo>
                    <a:cubicBezTo>
                      <a:pt x="76" y="21"/>
                      <a:pt x="77" y="21"/>
                      <a:pt x="77" y="21"/>
                    </a:cubicBezTo>
                    <a:cubicBezTo>
                      <a:pt x="77" y="22"/>
                      <a:pt x="77" y="21"/>
                      <a:pt x="77" y="22"/>
                    </a:cubicBezTo>
                    <a:cubicBezTo>
                      <a:pt x="74" y="21"/>
                      <a:pt x="74" y="22"/>
                      <a:pt x="71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1"/>
                      <a:pt x="72" y="20"/>
                      <a:pt x="72" y="20"/>
                    </a:cubicBezTo>
                    <a:cubicBezTo>
                      <a:pt x="73" y="19"/>
                      <a:pt x="75" y="20"/>
                      <a:pt x="76" y="20"/>
                    </a:cubicBezTo>
                    <a:cubicBezTo>
                      <a:pt x="76" y="19"/>
                      <a:pt x="77" y="18"/>
                      <a:pt x="77" y="18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84" name="Freeform 95">
                <a:extLst>
                  <a:ext uri="{FF2B5EF4-FFF2-40B4-BE49-F238E27FC236}">
                    <a16:creationId xmlns:a16="http://schemas.microsoft.com/office/drawing/2014/main" id="{C898C317-4B73-AE3C-597C-7A1D69C588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5680" y="1855847"/>
                <a:ext cx="1294229" cy="630705"/>
              </a:xfrm>
              <a:custGeom>
                <a:avLst/>
                <a:gdLst>
                  <a:gd name="T0" fmla="*/ 175 w 188"/>
                  <a:gd name="T1" fmla="*/ 44 h 87"/>
                  <a:gd name="T2" fmla="*/ 165 w 188"/>
                  <a:gd name="T3" fmla="*/ 50 h 87"/>
                  <a:gd name="T4" fmla="*/ 163 w 188"/>
                  <a:gd name="T5" fmla="*/ 61 h 87"/>
                  <a:gd name="T6" fmla="*/ 150 w 188"/>
                  <a:gd name="T7" fmla="*/ 66 h 87"/>
                  <a:gd name="T8" fmla="*/ 152 w 188"/>
                  <a:gd name="T9" fmla="*/ 78 h 87"/>
                  <a:gd name="T10" fmla="*/ 134 w 188"/>
                  <a:gd name="T11" fmla="*/ 75 h 87"/>
                  <a:gd name="T12" fmla="*/ 121 w 188"/>
                  <a:gd name="T13" fmla="*/ 77 h 87"/>
                  <a:gd name="T14" fmla="*/ 105 w 188"/>
                  <a:gd name="T15" fmla="*/ 80 h 87"/>
                  <a:gd name="T16" fmla="*/ 95 w 188"/>
                  <a:gd name="T17" fmla="*/ 87 h 87"/>
                  <a:gd name="T18" fmla="*/ 86 w 188"/>
                  <a:gd name="T19" fmla="*/ 82 h 87"/>
                  <a:gd name="T20" fmla="*/ 78 w 188"/>
                  <a:gd name="T21" fmla="*/ 78 h 87"/>
                  <a:gd name="T22" fmla="*/ 66 w 188"/>
                  <a:gd name="T23" fmla="*/ 69 h 87"/>
                  <a:gd name="T24" fmla="*/ 65 w 188"/>
                  <a:gd name="T25" fmla="*/ 60 h 87"/>
                  <a:gd name="T26" fmla="*/ 65 w 188"/>
                  <a:gd name="T27" fmla="*/ 54 h 87"/>
                  <a:gd name="T28" fmla="*/ 59 w 188"/>
                  <a:gd name="T29" fmla="*/ 57 h 87"/>
                  <a:gd name="T30" fmla="*/ 55 w 188"/>
                  <a:gd name="T31" fmla="*/ 59 h 87"/>
                  <a:gd name="T32" fmla="*/ 47 w 188"/>
                  <a:gd name="T33" fmla="*/ 61 h 87"/>
                  <a:gd name="T34" fmla="*/ 26 w 188"/>
                  <a:gd name="T35" fmla="*/ 81 h 87"/>
                  <a:gd name="T36" fmla="*/ 20 w 188"/>
                  <a:gd name="T37" fmla="*/ 74 h 87"/>
                  <a:gd name="T38" fmla="*/ 21 w 188"/>
                  <a:gd name="T39" fmla="*/ 68 h 87"/>
                  <a:gd name="T40" fmla="*/ 20 w 188"/>
                  <a:gd name="T41" fmla="*/ 64 h 87"/>
                  <a:gd name="T42" fmla="*/ 27 w 188"/>
                  <a:gd name="T43" fmla="*/ 63 h 87"/>
                  <a:gd name="T44" fmla="*/ 34 w 188"/>
                  <a:gd name="T45" fmla="*/ 64 h 87"/>
                  <a:gd name="T46" fmla="*/ 31 w 188"/>
                  <a:gd name="T47" fmla="*/ 55 h 87"/>
                  <a:gd name="T48" fmla="*/ 24 w 188"/>
                  <a:gd name="T49" fmla="*/ 52 h 87"/>
                  <a:gd name="T50" fmla="*/ 18 w 188"/>
                  <a:gd name="T51" fmla="*/ 49 h 87"/>
                  <a:gd name="T52" fmla="*/ 11 w 188"/>
                  <a:gd name="T53" fmla="*/ 53 h 87"/>
                  <a:gd name="T54" fmla="*/ 6 w 188"/>
                  <a:gd name="T55" fmla="*/ 46 h 87"/>
                  <a:gd name="T56" fmla="*/ 4 w 188"/>
                  <a:gd name="T57" fmla="*/ 36 h 87"/>
                  <a:gd name="T58" fmla="*/ 10 w 188"/>
                  <a:gd name="T59" fmla="*/ 32 h 87"/>
                  <a:gd name="T60" fmla="*/ 17 w 188"/>
                  <a:gd name="T61" fmla="*/ 24 h 87"/>
                  <a:gd name="T62" fmla="*/ 27 w 188"/>
                  <a:gd name="T63" fmla="*/ 19 h 87"/>
                  <a:gd name="T64" fmla="*/ 34 w 188"/>
                  <a:gd name="T65" fmla="*/ 24 h 87"/>
                  <a:gd name="T66" fmla="*/ 41 w 188"/>
                  <a:gd name="T67" fmla="*/ 26 h 87"/>
                  <a:gd name="T68" fmla="*/ 56 w 188"/>
                  <a:gd name="T69" fmla="*/ 25 h 87"/>
                  <a:gd name="T70" fmla="*/ 62 w 188"/>
                  <a:gd name="T71" fmla="*/ 25 h 87"/>
                  <a:gd name="T72" fmla="*/ 60 w 188"/>
                  <a:gd name="T73" fmla="*/ 15 h 87"/>
                  <a:gd name="T74" fmla="*/ 62 w 188"/>
                  <a:gd name="T75" fmla="*/ 5 h 87"/>
                  <a:gd name="T76" fmla="*/ 76 w 188"/>
                  <a:gd name="T77" fmla="*/ 6 h 87"/>
                  <a:gd name="T78" fmla="*/ 94 w 188"/>
                  <a:gd name="T79" fmla="*/ 2 h 87"/>
                  <a:gd name="T80" fmla="*/ 102 w 188"/>
                  <a:gd name="T81" fmla="*/ 3 h 87"/>
                  <a:gd name="T82" fmla="*/ 108 w 188"/>
                  <a:gd name="T83" fmla="*/ 5 h 87"/>
                  <a:gd name="T84" fmla="*/ 115 w 188"/>
                  <a:gd name="T85" fmla="*/ 9 h 87"/>
                  <a:gd name="T86" fmla="*/ 135 w 188"/>
                  <a:gd name="T87" fmla="*/ 4 h 87"/>
                  <a:gd name="T88" fmla="*/ 144 w 188"/>
                  <a:gd name="T89" fmla="*/ 23 h 87"/>
                  <a:gd name="T90" fmla="*/ 162 w 188"/>
                  <a:gd name="T91" fmla="*/ 31 h 87"/>
                  <a:gd name="T92" fmla="*/ 175 w 188"/>
                  <a:gd name="T93" fmla="*/ 34 h 87"/>
                  <a:gd name="T94" fmla="*/ 185 w 188"/>
                  <a:gd name="T95" fmla="*/ 38 h 87"/>
                  <a:gd name="T96" fmla="*/ 29 w 188"/>
                  <a:gd name="T97" fmla="*/ 65 h 87"/>
                  <a:gd name="T98" fmla="*/ 151 w 188"/>
                  <a:gd name="T99" fmla="*/ 49 h 87"/>
                  <a:gd name="T100" fmla="*/ 144 w 188"/>
                  <a:gd name="T101" fmla="*/ 52 h 87"/>
                  <a:gd name="T102" fmla="*/ 134 w 188"/>
                  <a:gd name="T103" fmla="*/ 51 h 87"/>
                  <a:gd name="T104" fmla="*/ 125 w 188"/>
                  <a:gd name="T105" fmla="*/ 57 h 87"/>
                  <a:gd name="T106" fmla="*/ 122 w 188"/>
                  <a:gd name="T107" fmla="*/ 63 h 87"/>
                  <a:gd name="T108" fmla="*/ 120 w 188"/>
                  <a:gd name="T109" fmla="*/ 60 h 87"/>
                  <a:gd name="T110" fmla="*/ 123 w 188"/>
                  <a:gd name="T111" fmla="*/ 54 h 87"/>
                  <a:gd name="T112" fmla="*/ 133 w 188"/>
                  <a:gd name="T113" fmla="*/ 51 h 87"/>
                  <a:gd name="T114" fmla="*/ 140 w 188"/>
                  <a:gd name="T115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8" h="87">
                    <a:moveTo>
                      <a:pt x="188" y="39"/>
                    </a:moveTo>
                    <a:cubicBezTo>
                      <a:pt x="181" y="40"/>
                      <a:pt x="181" y="40"/>
                      <a:pt x="181" y="40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7" y="43"/>
                      <a:pt x="177" y="43"/>
                      <a:pt x="177" y="43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4" y="46"/>
                      <a:pt x="174" y="46"/>
                      <a:pt x="174" y="46"/>
                    </a:cubicBezTo>
                    <a:cubicBezTo>
                      <a:pt x="174" y="48"/>
                      <a:pt x="174" y="48"/>
                      <a:pt x="174" y="48"/>
                    </a:cubicBezTo>
                    <a:cubicBezTo>
                      <a:pt x="170" y="49"/>
                      <a:pt x="170" y="49"/>
                      <a:pt x="170" y="49"/>
                    </a:cubicBezTo>
                    <a:cubicBezTo>
                      <a:pt x="167" y="49"/>
                      <a:pt x="167" y="49"/>
                      <a:pt x="167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3"/>
                      <a:pt x="164" y="53"/>
                      <a:pt x="164" y="53"/>
                    </a:cubicBezTo>
                    <a:cubicBezTo>
                      <a:pt x="162" y="54"/>
                      <a:pt x="162" y="54"/>
                      <a:pt x="162" y="54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2" y="60"/>
                      <a:pt x="162" y="60"/>
                      <a:pt x="162" y="60"/>
                    </a:cubicBezTo>
                    <a:cubicBezTo>
                      <a:pt x="163" y="61"/>
                      <a:pt x="163" y="61"/>
                      <a:pt x="163" y="61"/>
                    </a:cubicBezTo>
                    <a:cubicBezTo>
                      <a:pt x="162" y="63"/>
                      <a:pt x="162" y="63"/>
                      <a:pt x="162" y="63"/>
                    </a:cubicBezTo>
                    <a:cubicBezTo>
                      <a:pt x="158" y="63"/>
                      <a:pt x="158" y="63"/>
                      <a:pt x="158" y="63"/>
                    </a:cubicBezTo>
                    <a:cubicBezTo>
                      <a:pt x="154" y="64"/>
                      <a:pt x="154" y="64"/>
                      <a:pt x="154" y="64"/>
                    </a:cubicBezTo>
                    <a:cubicBezTo>
                      <a:pt x="151" y="65"/>
                      <a:pt x="151" y="65"/>
                      <a:pt x="151" y="65"/>
                    </a:cubicBezTo>
                    <a:cubicBezTo>
                      <a:pt x="150" y="66"/>
                      <a:pt x="150" y="66"/>
                      <a:pt x="150" y="66"/>
                    </a:cubicBezTo>
                    <a:cubicBezTo>
                      <a:pt x="150" y="68"/>
                      <a:pt x="150" y="68"/>
                      <a:pt x="150" y="68"/>
                    </a:cubicBezTo>
                    <a:cubicBezTo>
                      <a:pt x="153" y="70"/>
                      <a:pt x="153" y="70"/>
                      <a:pt x="153" y="70"/>
                    </a:cubicBezTo>
                    <a:cubicBezTo>
                      <a:pt x="154" y="71"/>
                      <a:pt x="154" y="71"/>
                      <a:pt x="154" y="71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2" y="78"/>
                      <a:pt x="152" y="78"/>
                      <a:pt x="152" y="78"/>
                    </a:cubicBezTo>
                    <a:cubicBezTo>
                      <a:pt x="150" y="77"/>
                      <a:pt x="150" y="77"/>
                      <a:pt x="150" y="77"/>
                    </a:cubicBezTo>
                    <a:cubicBezTo>
                      <a:pt x="150" y="77"/>
                      <a:pt x="147" y="77"/>
                      <a:pt x="147" y="76"/>
                    </a:cubicBezTo>
                    <a:cubicBezTo>
                      <a:pt x="147" y="76"/>
                      <a:pt x="145" y="75"/>
                      <a:pt x="144" y="75"/>
                    </a:cubicBezTo>
                    <a:cubicBezTo>
                      <a:pt x="143" y="75"/>
                      <a:pt x="142" y="74"/>
                      <a:pt x="140" y="74"/>
                    </a:cubicBezTo>
                    <a:cubicBezTo>
                      <a:pt x="138" y="75"/>
                      <a:pt x="135" y="75"/>
                      <a:pt x="134" y="75"/>
                    </a:cubicBezTo>
                    <a:cubicBezTo>
                      <a:pt x="133" y="75"/>
                      <a:pt x="131" y="77"/>
                      <a:pt x="129" y="77"/>
                    </a:cubicBezTo>
                    <a:cubicBezTo>
                      <a:pt x="128" y="77"/>
                      <a:pt x="129" y="76"/>
                      <a:pt x="127" y="76"/>
                    </a:cubicBezTo>
                    <a:cubicBezTo>
                      <a:pt x="126" y="76"/>
                      <a:pt x="126" y="74"/>
                      <a:pt x="125" y="75"/>
                    </a:cubicBezTo>
                    <a:cubicBezTo>
                      <a:pt x="123" y="76"/>
                      <a:pt x="124" y="76"/>
                      <a:pt x="123" y="76"/>
                    </a:cubicBezTo>
                    <a:cubicBezTo>
                      <a:pt x="122" y="76"/>
                      <a:pt x="121" y="77"/>
                      <a:pt x="121" y="77"/>
                    </a:cubicBezTo>
                    <a:cubicBezTo>
                      <a:pt x="121" y="77"/>
                      <a:pt x="120" y="78"/>
                      <a:pt x="120" y="79"/>
                    </a:cubicBezTo>
                    <a:cubicBezTo>
                      <a:pt x="120" y="80"/>
                      <a:pt x="116" y="76"/>
                      <a:pt x="115" y="76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0" y="76"/>
                      <a:pt x="107" y="79"/>
                      <a:pt x="107" y="79"/>
                    </a:cubicBezTo>
                    <a:cubicBezTo>
                      <a:pt x="106" y="80"/>
                      <a:pt x="106" y="80"/>
                      <a:pt x="105" y="80"/>
                    </a:cubicBezTo>
                    <a:cubicBezTo>
                      <a:pt x="104" y="80"/>
                      <a:pt x="102" y="80"/>
                      <a:pt x="102" y="81"/>
                    </a:cubicBezTo>
                    <a:cubicBezTo>
                      <a:pt x="102" y="82"/>
                      <a:pt x="100" y="82"/>
                      <a:pt x="100" y="82"/>
                    </a:cubicBezTo>
                    <a:cubicBezTo>
                      <a:pt x="99" y="82"/>
                      <a:pt x="98" y="85"/>
                      <a:pt x="98" y="85"/>
                    </a:cubicBezTo>
                    <a:cubicBezTo>
                      <a:pt x="98" y="85"/>
                      <a:pt x="96" y="85"/>
                      <a:pt x="95" y="85"/>
                    </a:cubicBezTo>
                    <a:cubicBezTo>
                      <a:pt x="95" y="87"/>
                      <a:pt x="95" y="87"/>
                      <a:pt x="95" y="87"/>
                    </a:cubicBezTo>
                    <a:cubicBezTo>
                      <a:pt x="95" y="87"/>
                      <a:pt x="94" y="87"/>
                      <a:pt x="94" y="87"/>
                    </a:cubicBezTo>
                    <a:cubicBezTo>
                      <a:pt x="93" y="87"/>
                      <a:pt x="94" y="86"/>
                      <a:pt x="93" y="85"/>
                    </a:cubicBezTo>
                    <a:cubicBezTo>
                      <a:pt x="93" y="84"/>
                      <a:pt x="91" y="84"/>
                      <a:pt x="90" y="84"/>
                    </a:cubicBezTo>
                    <a:cubicBezTo>
                      <a:pt x="89" y="85"/>
                      <a:pt x="87" y="84"/>
                      <a:pt x="86" y="83"/>
                    </a:cubicBezTo>
                    <a:cubicBezTo>
                      <a:pt x="85" y="83"/>
                      <a:pt x="86" y="82"/>
                      <a:pt x="86" y="82"/>
                    </a:cubicBezTo>
                    <a:cubicBezTo>
                      <a:pt x="86" y="81"/>
                      <a:pt x="85" y="82"/>
                      <a:pt x="85" y="81"/>
                    </a:cubicBezTo>
                    <a:cubicBezTo>
                      <a:pt x="85" y="80"/>
                      <a:pt x="84" y="80"/>
                      <a:pt x="83" y="80"/>
                    </a:cubicBezTo>
                    <a:cubicBezTo>
                      <a:pt x="82" y="80"/>
                      <a:pt x="81" y="80"/>
                      <a:pt x="81" y="79"/>
                    </a:cubicBezTo>
                    <a:cubicBezTo>
                      <a:pt x="80" y="78"/>
                      <a:pt x="79" y="77"/>
                      <a:pt x="79" y="77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8" y="78"/>
                      <a:pt x="74" y="77"/>
                      <a:pt x="73" y="77"/>
                    </a:cubicBezTo>
                    <a:cubicBezTo>
                      <a:pt x="71" y="76"/>
                      <a:pt x="68" y="76"/>
                      <a:pt x="68" y="76"/>
                    </a:cubicBezTo>
                    <a:cubicBezTo>
                      <a:pt x="68" y="76"/>
                      <a:pt x="67" y="73"/>
                      <a:pt x="67" y="72"/>
                    </a:cubicBezTo>
                    <a:cubicBezTo>
                      <a:pt x="67" y="71"/>
                      <a:pt x="67" y="69"/>
                      <a:pt x="67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8"/>
                      <a:pt x="67" y="68"/>
                      <a:pt x="68" y="68"/>
                    </a:cubicBezTo>
                    <a:cubicBezTo>
                      <a:pt x="67" y="66"/>
                      <a:pt x="67" y="67"/>
                      <a:pt x="69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7" y="65"/>
                      <a:pt x="65" y="64"/>
                      <a:pt x="65" y="63"/>
                    </a:cubicBezTo>
                    <a:cubicBezTo>
                      <a:pt x="64" y="62"/>
                      <a:pt x="65" y="60"/>
                      <a:pt x="65" y="60"/>
                    </a:cubicBezTo>
                    <a:cubicBezTo>
                      <a:pt x="65" y="60"/>
                      <a:pt x="64" y="58"/>
                      <a:pt x="65" y="58"/>
                    </a:cubicBezTo>
                    <a:cubicBezTo>
                      <a:pt x="65" y="57"/>
                      <a:pt x="67" y="54"/>
                      <a:pt x="67" y="54"/>
                    </a:cubicBezTo>
                    <a:cubicBezTo>
                      <a:pt x="67" y="53"/>
                      <a:pt x="66" y="54"/>
                      <a:pt x="66" y="54"/>
                    </a:cubicBezTo>
                    <a:cubicBezTo>
                      <a:pt x="66" y="54"/>
                      <a:pt x="65" y="53"/>
                      <a:pt x="65" y="53"/>
                    </a:cubicBezTo>
                    <a:cubicBezTo>
                      <a:pt x="64" y="53"/>
                      <a:pt x="65" y="54"/>
                      <a:pt x="65" y="54"/>
                    </a:cubicBezTo>
                    <a:cubicBezTo>
                      <a:pt x="63" y="54"/>
                      <a:pt x="63" y="54"/>
                      <a:pt x="61" y="54"/>
                    </a:cubicBezTo>
                    <a:cubicBezTo>
                      <a:pt x="61" y="54"/>
                      <a:pt x="61" y="55"/>
                      <a:pt x="62" y="55"/>
                    </a:cubicBezTo>
                    <a:cubicBezTo>
                      <a:pt x="62" y="56"/>
                      <a:pt x="61" y="56"/>
                      <a:pt x="61" y="56"/>
                    </a:cubicBezTo>
                    <a:cubicBezTo>
                      <a:pt x="60" y="56"/>
                      <a:pt x="60" y="56"/>
                      <a:pt x="59" y="56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7"/>
                      <a:pt x="58" y="57"/>
                      <a:pt x="57" y="57"/>
                    </a:cubicBezTo>
                    <a:cubicBezTo>
                      <a:pt x="57" y="58"/>
                      <a:pt x="57" y="58"/>
                      <a:pt x="57" y="59"/>
                    </a:cubicBezTo>
                    <a:cubicBezTo>
                      <a:pt x="57" y="60"/>
                      <a:pt x="57" y="60"/>
                      <a:pt x="56" y="60"/>
                    </a:cubicBezTo>
                    <a:cubicBezTo>
                      <a:pt x="55" y="61"/>
                      <a:pt x="56" y="59"/>
                      <a:pt x="56" y="58"/>
                    </a:cubicBezTo>
                    <a:cubicBezTo>
                      <a:pt x="56" y="58"/>
                      <a:pt x="54" y="59"/>
                      <a:pt x="55" y="59"/>
                    </a:cubicBezTo>
                    <a:cubicBezTo>
                      <a:pt x="55" y="59"/>
                      <a:pt x="54" y="59"/>
                      <a:pt x="54" y="59"/>
                    </a:cubicBezTo>
                    <a:cubicBezTo>
                      <a:pt x="53" y="59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1" y="61"/>
                      <a:pt x="51" y="61"/>
                    </a:cubicBezTo>
                    <a:cubicBezTo>
                      <a:pt x="50" y="60"/>
                      <a:pt x="48" y="61"/>
                      <a:pt x="47" y="61"/>
                    </a:cubicBezTo>
                    <a:cubicBezTo>
                      <a:pt x="46" y="61"/>
                      <a:pt x="42" y="63"/>
                      <a:pt x="42" y="63"/>
                    </a:cubicBezTo>
                    <a:cubicBezTo>
                      <a:pt x="42" y="83"/>
                      <a:pt x="42" y="83"/>
                      <a:pt x="42" y="83"/>
                    </a:cubicBezTo>
                    <a:cubicBezTo>
                      <a:pt x="42" y="83"/>
                      <a:pt x="38" y="83"/>
                      <a:pt x="38" y="83"/>
                    </a:cubicBezTo>
                    <a:cubicBezTo>
                      <a:pt x="37" y="82"/>
                      <a:pt x="36" y="78"/>
                      <a:pt x="31" y="78"/>
                    </a:cubicBezTo>
                    <a:cubicBezTo>
                      <a:pt x="29" y="79"/>
                      <a:pt x="26" y="78"/>
                      <a:pt x="26" y="81"/>
                    </a:cubicBezTo>
                    <a:cubicBezTo>
                      <a:pt x="26" y="82"/>
                      <a:pt x="25" y="82"/>
                      <a:pt x="25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0"/>
                      <a:pt x="26" y="78"/>
                      <a:pt x="27" y="77"/>
                    </a:cubicBezTo>
                    <a:cubicBezTo>
                      <a:pt x="26" y="76"/>
                      <a:pt x="24" y="76"/>
                      <a:pt x="23" y="76"/>
                    </a:cubicBezTo>
                    <a:cubicBezTo>
                      <a:pt x="21" y="75"/>
                      <a:pt x="24" y="74"/>
                      <a:pt x="20" y="74"/>
                    </a:cubicBezTo>
                    <a:cubicBezTo>
                      <a:pt x="20" y="74"/>
                      <a:pt x="21" y="73"/>
                      <a:pt x="21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19" y="71"/>
                      <a:pt x="18" y="69"/>
                      <a:pt x="15" y="69"/>
                    </a:cubicBezTo>
                    <a:cubicBezTo>
                      <a:pt x="15" y="69"/>
                      <a:pt x="16" y="67"/>
                      <a:pt x="16" y="67"/>
                    </a:cubicBezTo>
                    <a:cubicBezTo>
                      <a:pt x="18" y="68"/>
                      <a:pt x="19" y="68"/>
                      <a:pt x="21" y="68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1" y="67"/>
                      <a:pt x="20" y="67"/>
                      <a:pt x="19" y="67"/>
                    </a:cubicBezTo>
                    <a:cubicBezTo>
                      <a:pt x="19" y="66"/>
                      <a:pt x="18" y="65"/>
                      <a:pt x="18" y="65"/>
                    </a:cubicBezTo>
                    <a:cubicBezTo>
                      <a:pt x="18" y="64"/>
                      <a:pt x="19" y="64"/>
                      <a:pt x="19" y="64"/>
                    </a:cubicBezTo>
                    <a:cubicBezTo>
                      <a:pt x="19" y="64"/>
                      <a:pt x="20" y="64"/>
                      <a:pt x="20" y="64"/>
                    </a:cubicBezTo>
                    <a:cubicBezTo>
                      <a:pt x="21" y="65"/>
                      <a:pt x="21" y="64"/>
                      <a:pt x="22" y="64"/>
                    </a:cubicBezTo>
                    <a:cubicBezTo>
                      <a:pt x="22" y="64"/>
                      <a:pt x="23" y="64"/>
                      <a:pt x="23" y="64"/>
                    </a:cubicBezTo>
                    <a:cubicBezTo>
                      <a:pt x="23" y="63"/>
                      <a:pt x="23" y="62"/>
                      <a:pt x="23" y="62"/>
                    </a:cubicBezTo>
                    <a:cubicBezTo>
                      <a:pt x="24" y="62"/>
                      <a:pt x="24" y="61"/>
                      <a:pt x="25" y="62"/>
                    </a:cubicBezTo>
                    <a:cubicBezTo>
                      <a:pt x="26" y="62"/>
                      <a:pt x="26" y="63"/>
                      <a:pt x="27" y="63"/>
                    </a:cubicBezTo>
                    <a:cubicBezTo>
                      <a:pt x="28" y="63"/>
                      <a:pt x="30" y="63"/>
                      <a:pt x="30" y="63"/>
                    </a:cubicBezTo>
                    <a:cubicBezTo>
                      <a:pt x="30" y="64"/>
                      <a:pt x="30" y="65"/>
                      <a:pt x="29" y="65"/>
                    </a:cubicBezTo>
                    <a:cubicBezTo>
                      <a:pt x="30" y="65"/>
                      <a:pt x="31" y="64"/>
                      <a:pt x="32" y="64"/>
                    </a:cubicBezTo>
                    <a:cubicBezTo>
                      <a:pt x="32" y="64"/>
                      <a:pt x="32" y="65"/>
                      <a:pt x="33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4" y="62"/>
                      <a:pt x="34" y="62"/>
                      <a:pt x="34" y="61"/>
                    </a:cubicBezTo>
                    <a:cubicBezTo>
                      <a:pt x="34" y="61"/>
                      <a:pt x="33" y="60"/>
                      <a:pt x="33" y="60"/>
                    </a:cubicBezTo>
                    <a:cubicBezTo>
                      <a:pt x="33" y="60"/>
                      <a:pt x="33" y="59"/>
                      <a:pt x="33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1" y="58"/>
                      <a:pt x="32" y="56"/>
                      <a:pt x="31" y="55"/>
                    </a:cubicBezTo>
                    <a:cubicBezTo>
                      <a:pt x="31" y="55"/>
                      <a:pt x="30" y="56"/>
                      <a:pt x="29" y="55"/>
                    </a:cubicBezTo>
                    <a:cubicBezTo>
                      <a:pt x="29" y="55"/>
                      <a:pt x="29" y="54"/>
                      <a:pt x="28" y="54"/>
                    </a:cubicBezTo>
                    <a:cubicBezTo>
                      <a:pt x="28" y="53"/>
                      <a:pt x="28" y="53"/>
                      <a:pt x="27" y="53"/>
                    </a:cubicBezTo>
                    <a:cubicBezTo>
                      <a:pt x="27" y="53"/>
                      <a:pt x="26" y="52"/>
                      <a:pt x="26" y="52"/>
                    </a:cubicBezTo>
                    <a:cubicBezTo>
                      <a:pt x="25" y="51"/>
                      <a:pt x="25" y="52"/>
                      <a:pt x="24" y="52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23" y="51"/>
                      <a:pt x="22" y="51"/>
                      <a:pt x="21" y="51"/>
                    </a:cubicBezTo>
                    <a:cubicBezTo>
                      <a:pt x="21" y="51"/>
                      <a:pt x="21" y="50"/>
                      <a:pt x="21" y="50"/>
                    </a:cubicBezTo>
                    <a:cubicBezTo>
                      <a:pt x="21" y="50"/>
                      <a:pt x="20" y="49"/>
                      <a:pt x="19" y="49"/>
                    </a:cubicBezTo>
                    <a:cubicBezTo>
                      <a:pt x="19" y="49"/>
                      <a:pt x="18" y="49"/>
                      <a:pt x="18" y="49"/>
                    </a:cubicBezTo>
                    <a:cubicBezTo>
                      <a:pt x="18" y="49"/>
                      <a:pt x="17" y="49"/>
                      <a:pt x="17" y="49"/>
                    </a:cubicBezTo>
                    <a:cubicBezTo>
                      <a:pt x="17" y="49"/>
                      <a:pt x="18" y="50"/>
                      <a:pt x="17" y="51"/>
                    </a:cubicBezTo>
                    <a:cubicBezTo>
                      <a:pt x="17" y="51"/>
                      <a:pt x="16" y="51"/>
                      <a:pt x="15" y="52"/>
                    </a:cubicBezTo>
                    <a:cubicBezTo>
                      <a:pt x="15" y="52"/>
                      <a:pt x="14" y="53"/>
                      <a:pt x="14" y="53"/>
                    </a:cubicBezTo>
                    <a:cubicBezTo>
                      <a:pt x="13" y="53"/>
                      <a:pt x="12" y="53"/>
                      <a:pt x="11" y="53"/>
                    </a:cubicBezTo>
                    <a:cubicBezTo>
                      <a:pt x="11" y="53"/>
                      <a:pt x="11" y="54"/>
                      <a:pt x="10" y="54"/>
                    </a:cubicBezTo>
                    <a:cubicBezTo>
                      <a:pt x="9" y="55"/>
                      <a:pt x="9" y="54"/>
                      <a:pt x="8" y="54"/>
                    </a:cubicBezTo>
                    <a:cubicBezTo>
                      <a:pt x="8" y="54"/>
                      <a:pt x="7" y="53"/>
                      <a:pt x="8" y="52"/>
                    </a:cubicBezTo>
                    <a:cubicBezTo>
                      <a:pt x="8" y="51"/>
                      <a:pt x="8" y="50"/>
                      <a:pt x="8" y="50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3" y="47"/>
                      <a:pt x="3" y="46"/>
                    </a:cubicBezTo>
                    <a:cubicBezTo>
                      <a:pt x="3" y="45"/>
                      <a:pt x="4" y="43"/>
                      <a:pt x="3" y="43"/>
                    </a:cubicBezTo>
                    <a:cubicBezTo>
                      <a:pt x="1" y="42"/>
                      <a:pt x="0" y="42"/>
                      <a:pt x="1" y="41"/>
                    </a:cubicBezTo>
                    <a:cubicBezTo>
                      <a:pt x="2" y="40"/>
                      <a:pt x="3" y="38"/>
                      <a:pt x="3" y="38"/>
                    </a:cubicBezTo>
                    <a:cubicBezTo>
                      <a:pt x="3" y="38"/>
                      <a:pt x="4" y="37"/>
                      <a:pt x="4" y="36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5"/>
                      <a:pt x="5" y="33"/>
                      <a:pt x="4" y="31"/>
                    </a:cubicBezTo>
                    <a:cubicBezTo>
                      <a:pt x="3" y="31"/>
                      <a:pt x="6" y="31"/>
                      <a:pt x="6" y="30"/>
                    </a:cubicBezTo>
                    <a:cubicBezTo>
                      <a:pt x="6" y="29"/>
                      <a:pt x="8" y="28"/>
                      <a:pt x="8" y="29"/>
                    </a:cubicBezTo>
                    <a:cubicBezTo>
                      <a:pt x="9" y="30"/>
                      <a:pt x="10" y="32"/>
                      <a:pt x="10" y="32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0" y="29"/>
                      <a:pt x="11" y="28"/>
                    </a:cubicBezTo>
                    <a:cubicBezTo>
                      <a:pt x="11" y="27"/>
                      <a:pt x="11" y="25"/>
                      <a:pt x="12" y="25"/>
                    </a:cubicBezTo>
                    <a:cubicBezTo>
                      <a:pt x="13" y="25"/>
                      <a:pt x="13" y="23"/>
                      <a:pt x="14" y="23"/>
                    </a:cubicBezTo>
                    <a:cubicBezTo>
                      <a:pt x="15" y="24"/>
                      <a:pt x="17" y="24"/>
                      <a:pt x="17" y="24"/>
                    </a:cubicBezTo>
                    <a:cubicBezTo>
                      <a:pt x="17" y="24"/>
                      <a:pt x="21" y="21"/>
                      <a:pt x="21" y="20"/>
                    </a:cubicBezTo>
                    <a:cubicBezTo>
                      <a:pt x="22" y="19"/>
                      <a:pt x="20" y="19"/>
                      <a:pt x="20" y="19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6" y="18"/>
                      <a:pt x="27" y="18"/>
                    </a:cubicBezTo>
                    <a:cubicBezTo>
                      <a:pt x="27" y="18"/>
                      <a:pt x="28" y="18"/>
                      <a:pt x="29" y="19"/>
                    </a:cubicBezTo>
                    <a:cubicBezTo>
                      <a:pt x="30" y="20"/>
                      <a:pt x="29" y="21"/>
                      <a:pt x="29" y="21"/>
                    </a:cubicBezTo>
                    <a:cubicBezTo>
                      <a:pt x="29" y="21"/>
                      <a:pt x="31" y="21"/>
                      <a:pt x="32" y="22"/>
                    </a:cubicBezTo>
                    <a:cubicBezTo>
                      <a:pt x="33" y="22"/>
                      <a:pt x="34" y="23"/>
                      <a:pt x="34" y="24"/>
                    </a:cubicBezTo>
                    <a:cubicBezTo>
                      <a:pt x="35" y="25"/>
                      <a:pt x="35" y="25"/>
                      <a:pt x="36" y="25"/>
                    </a:cubicBezTo>
                    <a:cubicBezTo>
                      <a:pt x="37" y="25"/>
                      <a:pt x="38" y="25"/>
                      <a:pt x="39" y="26"/>
                    </a:cubicBezTo>
                    <a:cubicBezTo>
                      <a:pt x="40" y="27"/>
                      <a:pt x="38" y="28"/>
                      <a:pt x="38" y="28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0" y="26"/>
                      <a:pt x="41" y="26"/>
                    </a:cubicBezTo>
                    <a:cubicBezTo>
                      <a:pt x="42" y="26"/>
                      <a:pt x="41" y="25"/>
                      <a:pt x="43" y="26"/>
                    </a:cubicBezTo>
                    <a:cubicBezTo>
                      <a:pt x="45" y="26"/>
                      <a:pt x="47" y="27"/>
                      <a:pt x="47" y="27"/>
                    </a:cubicBezTo>
                    <a:cubicBezTo>
                      <a:pt x="48" y="26"/>
                      <a:pt x="49" y="25"/>
                      <a:pt x="51" y="25"/>
                    </a:cubicBezTo>
                    <a:cubicBezTo>
                      <a:pt x="53" y="24"/>
                      <a:pt x="53" y="26"/>
                      <a:pt x="54" y="26"/>
                    </a:cubicBezTo>
                    <a:cubicBezTo>
                      <a:pt x="55" y="25"/>
                      <a:pt x="54" y="25"/>
                      <a:pt x="56" y="25"/>
                    </a:cubicBezTo>
                    <a:cubicBezTo>
                      <a:pt x="57" y="26"/>
                      <a:pt x="58" y="29"/>
                      <a:pt x="58" y="29"/>
                    </a:cubicBezTo>
                    <a:cubicBezTo>
                      <a:pt x="61" y="29"/>
                      <a:pt x="61" y="29"/>
                      <a:pt x="61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5" y="29"/>
                      <a:pt x="65" y="27"/>
                    </a:cubicBezTo>
                    <a:cubicBezTo>
                      <a:pt x="64" y="25"/>
                      <a:pt x="62" y="25"/>
                      <a:pt x="62" y="25"/>
                    </a:cubicBezTo>
                    <a:cubicBezTo>
                      <a:pt x="60" y="23"/>
                      <a:pt x="60" y="23"/>
                      <a:pt x="60" y="23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2" y="5"/>
                      <a:pt x="62" y="5"/>
                      <a:pt x="62" y="5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2" y="5"/>
                      <a:pt x="102" y="5"/>
                      <a:pt x="102" y="5"/>
                    </a:cubicBezTo>
                    <a:cubicBezTo>
                      <a:pt x="105" y="8"/>
                      <a:pt x="105" y="8"/>
                      <a:pt x="105" y="8"/>
                    </a:cubicBezTo>
                    <a:cubicBezTo>
                      <a:pt x="106" y="7"/>
                      <a:pt x="106" y="7"/>
                      <a:pt x="106" y="7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15" y="6"/>
                      <a:pt x="115" y="7"/>
                    </a:cubicBezTo>
                    <a:cubicBezTo>
                      <a:pt x="116" y="8"/>
                      <a:pt x="115" y="9"/>
                      <a:pt x="115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35" y="7"/>
                      <a:pt x="135" y="7"/>
                      <a:pt x="135" y="7"/>
                    </a:cubicBezTo>
                    <a:cubicBezTo>
                      <a:pt x="138" y="11"/>
                      <a:pt x="138" y="11"/>
                      <a:pt x="138" y="11"/>
                    </a:cubicBezTo>
                    <a:cubicBezTo>
                      <a:pt x="142" y="18"/>
                      <a:pt x="142" y="18"/>
                      <a:pt x="142" y="18"/>
                    </a:cubicBezTo>
                    <a:cubicBezTo>
                      <a:pt x="144" y="23"/>
                      <a:pt x="144" y="23"/>
                      <a:pt x="144" y="23"/>
                    </a:cubicBezTo>
                    <a:cubicBezTo>
                      <a:pt x="144" y="23"/>
                      <a:pt x="146" y="26"/>
                      <a:pt x="147" y="26"/>
                    </a:cubicBezTo>
                    <a:cubicBezTo>
                      <a:pt x="148" y="26"/>
                      <a:pt x="152" y="25"/>
                      <a:pt x="152" y="25"/>
                    </a:cubicBezTo>
                    <a:cubicBezTo>
                      <a:pt x="157" y="25"/>
                      <a:pt x="157" y="25"/>
                      <a:pt x="157" y="25"/>
                    </a:cubicBezTo>
                    <a:cubicBezTo>
                      <a:pt x="158" y="25"/>
                      <a:pt x="161" y="29"/>
                      <a:pt x="161" y="29"/>
                    </a:cubicBezTo>
                    <a:cubicBezTo>
                      <a:pt x="162" y="31"/>
                      <a:pt x="162" y="31"/>
                      <a:pt x="162" y="31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6" y="37"/>
                      <a:pt x="166" y="37"/>
                      <a:pt x="166" y="37"/>
                    </a:cubicBezTo>
                    <a:cubicBezTo>
                      <a:pt x="169" y="36"/>
                      <a:pt x="169" y="36"/>
                      <a:pt x="169" y="36"/>
                    </a:cubicBezTo>
                    <a:cubicBezTo>
                      <a:pt x="175" y="34"/>
                      <a:pt x="175" y="34"/>
                      <a:pt x="175" y="34"/>
                    </a:cubicBezTo>
                    <a:cubicBezTo>
                      <a:pt x="178" y="33"/>
                      <a:pt x="178" y="33"/>
                      <a:pt x="178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5" y="38"/>
                      <a:pt x="185" y="38"/>
                      <a:pt x="185" y="38"/>
                    </a:cubicBezTo>
                    <a:cubicBezTo>
                      <a:pt x="188" y="39"/>
                      <a:pt x="188" y="39"/>
                      <a:pt x="188" y="39"/>
                    </a:cubicBezTo>
                    <a:close/>
                    <a:moveTo>
                      <a:pt x="29" y="65"/>
                    </a:moveTo>
                    <a:cubicBezTo>
                      <a:pt x="29" y="65"/>
                      <a:pt x="28" y="67"/>
                      <a:pt x="28" y="67"/>
                    </a:cubicBezTo>
                    <a:cubicBezTo>
                      <a:pt x="26" y="69"/>
                      <a:pt x="26" y="68"/>
                      <a:pt x="24" y="67"/>
                    </a:cubicBezTo>
                    <a:cubicBezTo>
                      <a:pt x="27" y="67"/>
                      <a:pt x="27" y="66"/>
                      <a:pt x="29" y="65"/>
                    </a:cubicBezTo>
                    <a:close/>
                    <a:moveTo>
                      <a:pt x="63" y="56"/>
                    </a:moveTo>
                    <a:cubicBezTo>
                      <a:pt x="63" y="57"/>
                      <a:pt x="63" y="57"/>
                      <a:pt x="63" y="57"/>
                    </a:cubicBezTo>
                    <a:cubicBezTo>
                      <a:pt x="64" y="57"/>
                      <a:pt x="64" y="56"/>
                      <a:pt x="63" y="56"/>
                    </a:cubicBezTo>
                    <a:close/>
                    <a:moveTo>
                      <a:pt x="150" y="48"/>
                    </a:moveTo>
                    <a:cubicBezTo>
                      <a:pt x="150" y="48"/>
                      <a:pt x="151" y="49"/>
                      <a:pt x="151" y="49"/>
                    </a:cubicBezTo>
                    <a:cubicBezTo>
                      <a:pt x="151" y="49"/>
                      <a:pt x="150" y="49"/>
                      <a:pt x="149" y="50"/>
                    </a:cubicBezTo>
                    <a:cubicBezTo>
                      <a:pt x="149" y="50"/>
                      <a:pt x="149" y="51"/>
                      <a:pt x="149" y="51"/>
                    </a:cubicBezTo>
                    <a:cubicBezTo>
                      <a:pt x="148" y="51"/>
                      <a:pt x="147" y="52"/>
                      <a:pt x="146" y="52"/>
                    </a:cubicBezTo>
                    <a:cubicBezTo>
                      <a:pt x="146" y="52"/>
                      <a:pt x="146" y="53"/>
                      <a:pt x="146" y="53"/>
                    </a:cubicBezTo>
                    <a:cubicBezTo>
                      <a:pt x="145" y="53"/>
                      <a:pt x="144" y="52"/>
                      <a:pt x="144" y="52"/>
                    </a:cubicBezTo>
                    <a:cubicBezTo>
                      <a:pt x="143" y="52"/>
                      <a:pt x="140" y="53"/>
                      <a:pt x="139" y="53"/>
                    </a:cubicBezTo>
                    <a:cubicBezTo>
                      <a:pt x="138" y="53"/>
                      <a:pt x="136" y="51"/>
                      <a:pt x="135" y="52"/>
                    </a:cubicBezTo>
                    <a:cubicBezTo>
                      <a:pt x="135" y="52"/>
                      <a:pt x="136" y="52"/>
                      <a:pt x="135" y="52"/>
                    </a:cubicBezTo>
                    <a:cubicBezTo>
                      <a:pt x="135" y="52"/>
                      <a:pt x="135" y="51"/>
                      <a:pt x="135" y="51"/>
                    </a:cubicBezTo>
                    <a:cubicBezTo>
                      <a:pt x="135" y="51"/>
                      <a:pt x="134" y="51"/>
                      <a:pt x="134" y="51"/>
                    </a:cubicBezTo>
                    <a:cubicBezTo>
                      <a:pt x="133" y="52"/>
                      <a:pt x="134" y="52"/>
                      <a:pt x="134" y="53"/>
                    </a:cubicBezTo>
                    <a:cubicBezTo>
                      <a:pt x="133" y="53"/>
                      <a:pt x="132" y="54"/>
                      <a:pt x="132" y="54"/>
                    </a:cubicBezTo>
                    <a:cubicBezTo>
                      <a:pt x="131" y="54"/>
                      <a:pt x="131" y="53"/>
                      <a:pt x="130" y="54"/>
                    </a:cubicBezTo>
                    <a:cubicBezTo>
                      <a:pt x="130" y="54"/>
                      <a:pt x="128" y="56"/>
                      <a:pt x="128" y="56"/>
                    </a:cubicBezTo>
                    <a:cubicBezTo>
                      <a:pt x="127" y="57"/>
                      <a:pt x="126" y="56"/>
                      <a:pt x="125" y="57"/>
                    </a:cubicBezTo>
                    <a:cubicBezTo>
                      <a:pt x="125" y="57"/>
                      <a:pt x="124" y="59"/>
                      <a:pt x="123" y="59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2" y="60"/>
                      <a:pt x="122" y="60"/>
                      <a:pt x="122" y="61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121" y="62"/>
                      <a:pt x="122" y="62"/>
                      <a:pt x="122" y="63"/>
                    </a:cubicBezTo>
                    <a:cubicBezTo>
                      <a:pt x="122" y="63"/>
                      <a:pt x="123" y="63"/>
                      <a:pt x="123" y="63"/>
                    </a:cubicBezTo>
                    <a:cubicBezTo>
                      <a:pt x="123" y="63"/>
                      <a:pt x="123" y="64"/>
                      <a:pt x="123" y="64"/>
                    </a:cubicBezTo>
                    <a:cubicBezTo>
                      <a:pt x="122" y="63"/>
                      <a:pt x="121" y="63"/>
                      <a:pt x="120" y="63"/>
                    </a:cubicBezTo>
                    <a:cubicBezTo>
                      <a:pt x="120" y="63"/>
                      <a:pt x="121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59"/>
                      <a:pt x="119" y="60"/>
                      <a:pt x="119" y="60"/>
                    </a:cubicBezTo>
                    <a:cubicBezTo>
                      <a:pt x="119" y="59"/>
                      <a:pt x="118" y="59"/>
                      <a:pt x="118" y="58"/>
                    </a:cubicBezTo>
                    <a:cubicBezTo>
                      <a:pt x="119" y="57"/>
                      <a:pt x="120" y="57"/>
                      <a:pt x="121" y="57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2" y="55"/>
                      <a:pt x="122" y="55"/>
                      <a:pt x="123" y="54"/>
                    </a:cubicBezTo>
                    <a:cubicBezTo>
                      <a:pt x="123" y="54"/>
                      <a:pt x="124" y="54"/>
                      <a:pt x="124" y="54"/>
                    </a:cubicBezTo>
                    <a:cubicBezTo>
                      <a:pt x="124" y="54"/>
                      <a:pt x="124" y="53"/>
                      <a:pt x="125" y="53"/>
                    </a:cubicBezTo>
                    <a:cubicBezTo>
                      <a:pt x="125" y="52"/>
                      <a:pt x="126" y="52"/>
                      <a:pt x="127" y="52"/>
                    </a:cubicBezTo>
                    <a:cubicBezTo>
                      <a:pt x="127" y="52"/>
                      <a:pt x="127" y="51"/>
                      <a:pt x="128" y="51"/>
                    </a:cubicBezTo>
                    <a:cubicBezTo>
                      <a:pt x="129" y="50"/>
                      <a:pt x="131" y="51"/>
                      <a:pt x="133" y="5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34" y="50"/>
                      <a:pt x="137" y="50"/>
                      <a:pt x="137" y="50"/>
                    </a:cubicBezTo>
                    <a:cubicBezTo>
                      <a:pt x="137" y="51"/>
                      <a:pt x="137" y="51"/>
                      <a:pt x="137" y="51"/>
                    </a:cubicBezTo>
                    <a:cubicBezTo>
                      <a:pt x="138" y="51"/>
                      <a:pt x="138" y="50"/>
                      <a:pt x="139" y="50"/>
                    </a:cubicBezTo>
                    <a:cubicBezTo>
                      <a:pt x="139" y="50"/>
                      <a:pt x="140" y="51"/>
                      <a:pt x="140" y="51"/>
                    </a:cubicBezTo>
                    <a:cubicBezTo>
                      <a:pt x="141" y="51"/>
                      <a:pt x="143" y="51"/>
                      <a:pt x="143" y="51"/>
                    </a:cubicBezTo>
                    <a:cubicBezTo>
                      <a:pt x="146" y="51"/>
                      <a:pt x="146" y="51"/>
                      <a:pt x="146" y="51"/>
                    </a:cubicBezTo>
                    <a:cubicBezTo>
                      <a:pt x="147" y="49"/>
                      <a:pt x="147" y="49"/>
                      <a:pt x="150" y="48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85" name="Freeform 100">
                <a:extLst>
                  <a:ext uri="{FF2B5EF4-FFF2-40B4-BE49-F238E27FC236}">
                    <a16:creationId xmlns:a16="http://schemas.microsoft.com/office/drawing/2014/main" id="{97924BEC-B7F6-0AA2-B2B9-DB468BBA1E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37164" y="2226584"/>
                <a:ext cx="357843" cy="443073"/>
              </a:xfrm>
              <a:custGeom>
                <a:avLst/>
                <a:gdLst>
                  <a:gd name="T0" fmla="*/ 26 w 52"/>
                  <a:gd name="T1" fmla="*/ 53 h 61"/>
                  <a:gd name="T2" fmla="*/ 29 w 52"/>
                  <a:gd name="T3" fmla="*/ 57 h 61"/>
                  <a:gd name="T4" fmla="*/ 31 w 52"/>
                  <a:gd name="T5" fmla="*/ 59 h 61"/>
                  <a:gd name="T6" fmla="*/ 36 w 52"/>
                  <a:gd name="T7" fmla="*/ 60 h 61"/>
                  <a:gd name="T8" fmla="*/ 38 w 52"/>
                  <a:gd name="T9" fmla="*/ 61 h 61"/>
                  <a:gd name="T10" fmla="*/ 39 w 52"/>
                  <a:gd name="T11" fmla="*/ 59 h 61"/>
                  <a:gd name="T12" fmla="*/ 39 w 52"/>
                  <a:gd name="T13" fmla="*/ 55 h 61"/>
                  <a:gd name="T14" fmla="*/ 39 w 52"/>
                  <a:gd name="T15" fmla="*/ 53 h 61"/>
                  <a:gd name="T16" fmla="*/ 30 w 52"/>
                  <a:gd name="T17" fmla="*/ 53 h 61"/>
                  <a:gd name="T18" fmla="*/ 27 w 52"/>
                  <a:gd name="T19" fmla="*/ 53 h 61"/>
                  <a:gd name="T20" fmla="*/ 4 w 52"/>
                  <a:gd name="T21" fmla="*/ 20 h 61"/>
                  <a:gd name="T22" fmla="*/ 6 w 52"/>
                  <a:gd name="T23" fmla="*/ 19 h 61"/>
                  <a:gd name="T24" fmla="*/ 8 w 52"/>
                  <a:gd name="T25" fmla="*/ 17 h 61"/>
                  <a:gd name="T26" fmla="*/ 12 w 52"/>
                  <a:gd name="T27" fmla="*/ 17 h 61"/>
                  <a:gd name="T28" fmla="*/ 16 w 52"/>
                  <a:gd name="T29" fmla="*/ 19 h 61"/>
                  <a:gd name="T30" fmla="*/ 16 w 52"/>
                  <a:gd name="T31" fmla="*/ 19 h 61"/>
                  <a:gd name="T32" fmla="*/ 18 w 52"/>
                  <a:gd name="T33" fmla="*/ 23 h 61"/>
                  <a:gd name="T34" fmla="*/ 19 w 52"/>
                  <a:gd name="T35" fmla="*/ 25 h 61"/>
                  <a:gd name="T36" fmla="*/ 24 w 52"/>
                  <a:gd name="T37" fmla="*/ 32 h 61"/>
                  <a:gd name="T38" fmla="*/ 30 w 52"/>
                  <a:gd name="T39" fmla="*/ 36 h 61"/>
                  <a:gd name="T40" fmla="*/ 32 w 52"/>
                  <a:gd name="T41" fmla="*/ 36 h 61"/>
                  <a:gd name="T42" fmla="*/ 35 w 52"/>
                  <a:gd name="T43" fmla="*/ 38 h 61"/>
                  <a:gd name="T44" fmla="*/ 37 w 52"/>
                  <a:gd name="T45" fmla="*/ 39 h 61"/>
                  <a:gd name="T46" fmla="*/ 41 w 52"/>
                  <a:gd name="T47" fmla="*/ 43 h 61"/>
                  <a:gd name="T48" fmla="*/ 41 w 52"/>
                  <a:gd name="T49" fmla="*/ 50 h 61"/>
                  <a:gd name="T50" fmla="*/ 40 w 52"/>
                  <a:gd name="T51" fmla="*/ 53 h 61"/>
                  <a:gd name="T52" fmla="*/ 43 w 52"/>
                  <a:gd name="T53" fmla="*/ 55 h 61"/>
                  <a:gd name="T54" fmla="*/ 45 w 52"/>
                  <a:gd name="T55" fmla="*/ 52 h 61"/>
                  <a:gd name="T56" fmla="*/ 47 w 52"/>
                  <a:gd name="T57" fmla="*/ 49 h 61"/>
                  <a:gd name="T58" fmla="*/ 46 w 52"/>
                  <a:gd name="T59" fmla="*/ 46 h 61"/>
                  <a:gd name="T60" fmla="*/ 44 w 52"/>
                  <a:gd name="T61" fmla="*/ 44 h 61"/>
                  <a:gd name="T62" fmla="*/ 47 w 52"/>
                  <a:gd name="T63" fmla="*/ 40 h 61"/>
                  <a:gd name="T64" fmla="*/ 51 w 52"/>
                  <a:gd name="T65" fmla="*/ 43 h 61"/>
                  <a:gd name="T66" fmla="*/ 52 w 52"/>
                  <a:gd name="T67" fmla="*/ 42 h 61"/>
                  <a:gd name="T68" fmla="*/ 52 w 52"/>
                  <a:gd name="T69" fmla="*/ 40 h 61"/>
                  <a:gd name="T70" fmla="*/ 49 w 52"/>
                  <a:gd name="T71" fmla="*/ 37 h 61"/>
                  <a:gd name="T72" fmla="*/ 43 w 52"/>
                  <a:gd name="T73" fmla="*/ 32 h 61"/>
                  <a:gd name="T74" fmla="*/ 32 w 52"/>
                  <a:gd name="T75" fmla="*/ 26 h 61"/>
                  <a:gd name="T76" fmla="*/ 31 w 52"/>
                  <a:gd name="T77" fmla="*/ 23 h 61"/>
                  <a:gd name="T78" fmla="*/ 29 w 52"/>
                  <a:gd name="T79" fmla="*/ 21 h 61"/>
                  <a:gd name="T80" fmla="*/ 25 w 52"/>
                  <a:gd name="T81" fmla="*/ 18 h 61"/>
                  <a:gd name="T82" fmla="*/ 26 w 52"/>
                  <a:gd name="T83" fmla="*/ 13 h 61"/>
                  <a:gd name="T84" fmla="*/ 25 w 52"/>
                  <a:gd name="T85" fmla="*/ 10 h 61"/>
                  <a:gd name="T86" fmla="*/ 31 w 52"/>
                  <a:gd name="T87" fmla="*/ 9 h 61"/>
                  <a:gd name="T88" fmla="*/ 30 w 52"/>
                  <a:gd name="T89" fmla="*/ 5 h 61"/>
                  <a:gd name="T90" fmla="*/ 27 w 52"/>
                  <a:gd name="T91" fmla="*/ 2 h 61"/>
                  <a:gd name="T92" fmla="*/ 23 w 52"/>
                  <a:gd name="T93" fmla="*/ 1 h 61"/>
                  <a:gd name="T94" fmla="*/ 20 w 52"/>
                  <a:gd name="T95" fmla="*/ 1 h 61"/>
                  <a:gd name="T96" fmla="*/ 17 w 52"/>
                  <a:gd name="T97" fmla="*/ 2 h 61"/>
                  <a:gd name="T98" fmla="*/ 16 w 52"/>
                  <a:gd name="T99" fmla="*/ 4 h 61"/>
                  <a:gd name="T100" fmla="*/ 12 w 52"/>
                  <a:gd name="T101" fmla="*/ 6 h 61"/>
                  <a:gd name="T102" fmla="*/ 9 w 52"/>
                  <a:gd name="T103" fmla="*/ 7 h 61"/>
                  <a:gd name="T104" fmla="*/ 7 w 52"/>
                  <a:gd name="T105" fmla="*/ 7 h 61"/>
                  <a:gd name="T106" fmla="*/ 2 w 52"/>
                  <a:gd name="T107" fmla="*/ 10 h 61"/>
                  <a:gd name="T108" fmla="*/ 1 w 52"/>
                  <a:gd name="T109" fmla="*/ 14 h 61"/>
                  <a:gd name="T110" fmla="*/ 3 w 52"/>
                  <a:gd name="T111" fmla="*/ 18 h 61"/>
                  <a:gd name="T112" fmla="*/ 3 w 52"/>
                  <a:gd name="T113" fmla="*/ 20 h 61"/>
                  <a:gd name="T114" fmla="*/ 8 w 52"/>
                  <a:gd name="T115" fmla="*/ 37 h 61"/>
                  <a:gd name="T116" fmla="*/ 8 w 52"/>
                  <a:gd name="T117" fmla="*/ 40 h 61"/>
                  <a:gd name="T118" fmla="*/ 11 w 52"/>
                  <a:gd name="T119" fmla="*/ 48 h 61"/>
                  <a:gd name="T120" fmla="*/ 13 w 52"/>
                  <a:gd name="T121" fmla="*/ 47 h 61"/>
                  <a:gd name="T122" fmla="*/ 15 w 52"/>
                  <a:gd name="T123" fmla="*/ 38 h 61"/>
                  <a:gd name="T124" fmla="*/ 13 w 52"/>
                  <a:gd name="T125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61">
                    <a:moveTo>
                      <a:pt x="27" y="53"/>
                    </a:moveTo>
                    <a:cubicBezTo>
                      <a:pt x="27" y="54"/>
                      <a:pt x="27" y="53"/>
                      <a:pt x="26" y="53"/>
                    </a:cubicBezTo>
                    <a:cubicBezTo>
                      <a:pt x="26" y="54"/>
                      <a:pt x="27" y="55"/>
                      <a:pt x="26" y="55"/>
                    </a:cubicBezTo>
                    <a:cubicBezTo>
                      <a:pt x="27" y="55"/>
                      <a:pt x="28" y="56"/>
                      <a:pt x="29" y="57"/>
                    </a:cubicBezTo>
                    <a:cubicBezTo>
                      <a:pt x="29" y="57"/>
                      <a:pt x="30" y="57"/>
                      <a:pt x="31" y="57"/>
                    </a:cubicBezTo>
                    <a:cubicBezTo>
                      <a:pt x="31" y="57"/>
                      <a:pt x="31" y="59"/>
                      <a:pt x="31" y="59"/>
                    </a:cubicBezTo>
                    <a:cubicBezTo>
                      <a:pt x="32" y="59"/>
                      <a:pt x="33" y="58"/>
                      <a:pt x="33" y="59"/>
                    </a:cubicBezTo>
                    <a:cubicBezTo>
                      <a:pt x="34" y="59"/>
                      <a:pt x="34" y="60"/>
                      <a:pt x="36" y="60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7" y="61"/>
                      <a:pt x="37" y="61"/>
                      <a:pt x="38" y="61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9" y="59"/>
                      <a:pt x="39" y="59"/>
                    </a:cubicBezTo>
                    <a:cubicBezTo>
                      <a:pt x="39" y="58"/>
                      <a:pt x="39" y="57"/>
                      <a:pt x="39" y="56"/>
                    </a:cubicBezTo>
                    <a:cubicBezTo>
                      <a:pt x="38" y="56"/>
                      <a:pt x="39" y="56"/>
                      <a:pt x="39" y="55"/>
                    </a:cubicBezTo>
                    <a:cubicBezTo>
                      <a:pt x="38" y="54"/>
                      <a:pt x="39" y="55"/>
                      <a:pt x="39" y="54"/>
                    </a:cubicBezTo>
                    <a:cubicBezTo>
                      <a:pt x="40" y="54"/>
                      <a:pt x="39" y="53"/>
                      <a:pt x="39" y="53"/>
                    </a:cubicBezTo>
                    <a:cubicBezTo>
                      <a:pt x="38" y="54"/>
                      <a:pt x="34" y="55"/>
                      <a:pt x="31" y="54"/>
                    </a:cubicBezTo>
                    <a:cubicBezTo>
                      <a:pt x="31" y="54"/>
                      <a:pt x="31" y="53"/>
                      <a:pt x="30" y="53"/>
                    </a:cubicBezTo>
                    <a:cubicBezTo>
                      <a:pt x="29" y="53"/>
                      <a:pt x="29" y="54"/>
                      <a:pt x="28" y="54"/>
                    </a:cubicBezTo>
                    <a:cubicBezTo>
                      <a:pt x="28" y="54"/>
                      <a:pt x="28" y="53"/>
                      <a:pt x="27" y="5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9" y="16"/>
                      <a:pt x="9" y="16"/>
                      <a:pt x="11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5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20"/>
                      <a:pt x="16" y="21"/>
                      <a:pt x="17" y="21"/>
                    </a:cubicBezTo>
                    <a:cubicBezTo>
                      <a:pt x="17" y="22"/>
                      <a:pt x="18" y="22"/>
                      <a:pt x="18" y="23"/>
                    </a:cubicBez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4"/>
                      <a:pt x="19" y="25"/>
                      <a:pt x="19" y="25"/>
                    </a:cubicBezTo>
                    <a:cubicBezTo>
                      <a:pt x="20" y="26"/>
                      <a:pt x="19" y="27"/>
                      <a:pt x="20" y="28"/>
                    </a:cubicBezTo>
                    <a:cubicBezTo>
                      <a:pt x="21" y="29"/>
                      <a:pt x="23" y="30"/>
                      <a:pt x="24" y="32"/>
                    </a:cubicBezTo>
                    <a:cubicBezTo>
                      <a:pt x="25" y="33"/>
                      <a:pt x="25" y="34"/>
                      <a:pt x="26" y="34"/>
                    </a:cubicBezTo>
                    <a:cubicBezTo>
                      <a:pt x="27" y="35"/>
                      <a:pt x="29" y="35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1" y="35"/>
                      <a:pt x="32" y="36"/>
                    </a:cubicBezTo>
                    <a:cubicBezTo>
                      <a:pt x="32" y="36"/>
                      <a:pt x="33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4" y="39"/>
                      <a:pt x="35" y="39"/>
                    </a:cubicBezTo>
                    <a:cubicBezTo>
                      <a:pt x="36" y="39"/>
                      <a:pt x="36" y="39"/>
                      <a:pt x="37" y="39"/>
                    </a:cubicBezTo>
                    <a:cubicBezTo>
                      <a:pt x="37" y="40"/>
                      <a:pt x="37" y="41"/>
                      <a:pt x="37" y="42"/>
                    </a:cubicBezTo>
                    <a:cubicBezTo>
                      <a:pt x="38" y="42"/>
                      <a:pt x="40" y="42"/>
                      <a:pt x="41" y="43"/>
                    </a:cubicBezTo>
                    <a:cubicBezTo>
                      <a:pt x="41" y="43"/>
                      <a:pt x="42" y="49"/>
                      <a:pt x="42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1"/>
                      <a:pt x="41" y="51"/>
                      <a:pt x="41" y="52"/>
                    </a:cubicBezTo>
                    <a:cubicBezTo>
                      <a:pt x="41" y="52"/>
                      <a:pt x="40" y="53"/>
                      <a:pt x="40" y="53"/>
                    </a:cubicBezTo>
                    <a:cubicBezTo>
                      <a:pt x="40" y="55"/>
                      <a:pt x="41" y="55"/>
                      <a:pt x="41" y="55"/>
                    </a:cubicBezTo>
                    <a:cubicBezTo>
                      <a:pt x="41" y="55"/>
                      <a:pt x="42" y="55"/>
                      <a:pt x="43" y="55"/>
                    </a:cubicBezTo>
                    <a:cubicBezTo>
                      <a:pt x="43" y="55"/>
                      <a:pt x="43" y="54"/>
                      <a:pt x="43" y="53"/>
                    </a:cubicBezTo>
                    <a:cubicBezTo>
                      <a:pt x="43" y="53"/>
                      <a:pt x="45" y="52"/>
                      <a:pt x="45" y="52"/>
                    </a:cubicBezTo>
                    <a:cubicBezTo>
                      <a:pt x="45" y="52"/>
                      <a:pt x="45" y="51"/>
                      <a:pt x="45" y="50"/>
                    </a:cubicBezTo>
                    <a:cubicBezTo>
                      <a:pt x="45" y="49"/>
                      <a:pt x="47" y="49"/>
                      <a:pt x="47" y="49"/>
                    </a:cubicBezTo>
                    <a:cubicBezTo>
                      <a:pt x="47" y="48"/>
                      <a:pt x="47" y="47"/>
                      <a:pt x="47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5"/>
                      <a:pt x="46" y="45"/>
                      <a:pt x="45" y="44"/>
                    </a:cubicBezTo>
                    <a:cubicBezTo>
                      <a:pt x="45" y="44"/>
                      <a:pt x="44" y="44"/>
                      <a:pt x="44" y="44"/>
                    </a:cubicBezTo>
                    <a:cubicBezTo>
                      <a:pt x="45" y="42"/>
                      <a:pt x="45" y="39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41"/>
                      <a:pt x="49" y="41"/>
                      <a:pt x="50" y="41"/>
                    </a:cubicBezTo>
                    <a:cubicBezTo>
                      <a:pt x="50" y="41"/>
                      <a:pt x="50" y="42"/>
                      <a:pt x="51" y="43"/>
                    </a:cubicBezTo>
                    <a:cubicBezTo>
                      <a:pt x="51" y="43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52" y="41"/>
                      <a:pt x="52" y="41"/>
                    </a:cubicBezTo>
                    <a:cubicBezTo>
                      <a:pt x="52" y="41"/>
                      <a:pt x="52" y="40"/>
                      <a:pt x="52" y="40"/>
                    </a:cubicBezTo>
                    <a:cubicBezTo>
                      <a:pt x="52" y="40"/>
                      <a:pt x="51" y="40"/>
                      <a:pt x="51" y="39"/>
                    </a:cubicBezTo>
                    <a:cubicBezTo>
                      <a:pt x="50" y="39"/>
                      <a:pt x="49" y="38"/>
                      <a:pt x="49" y="37"/>
                    </a:cubicBezTo>
                    <a:cubicBezTo>
                      <a:pt x="47" y="36"/>
                      <a:pt x="44" y="35"/>
                      <a:pt x="42" y="34"/>
                    </a:cubicBezTo>
                    <a:cubicBezTo>
                      <a:pt x="42" y="33"/>
                      <a:pt x="43" y="32"/>
                      <a:pt x="43" y="32"/>
                    </a:cubicBezTo>
                    <a:cubicBezTo>
                      <a:pt x="40" y="32"/>
                      <a:pt x="38" y="32"/>
                      <a:pt x="37" y="31"/>
                    </a:cubicBezTo>
                    <a:cubicBezTo>
                      <a:pt x="36" y="30"/>
                      <a:pt x="33" y="27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6" y="20"/>
                      <a:pt x="25" y="18"/>
                    </a:cubicBez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6"/>
                      <a:pt x="26" y="14"/>
                      <a:pt x="26" y="13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8" y="10"/>
                      <a:pt x="29" y="9"/>
                      <a:pt x="31" y="9"/>
                    </a:cubicBezTo>
                    <a:cubicBezTo>
                      <a:pt x="30" y="8"/>
                      <a:pt x="31" y="7"/>
                      <a:pt x="31" y="6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28" y="5"/>
                      <a:pt x="30" y="2"/>
                      <a:pt x="30" y="2"/>
                    </a:cubicBezTo>
                    <a:cubicBezTo>
                      <a:pt x="30" y="2"/>
                      <a:pt x="28" y="2"/>
                      <a:pt x="27" y="2"/>
                    </a:cubicBezTo>
                    <a:cubicBezTo>
                      <a:pt x="26" y="2"/>
                      <a:pt x="26" y="3"/>
                      <a:pt x="25" y="2"/>
                    </a:cubicBezTo>
                    <a:cubicBezTo>
                      <a:pt x="24" y="2"/>
                      <a:pt x="25" y="1"/>
                      <a:pt x="23" y="1"/>
                    </a:cubicBezTo>
                    <a:cubicBezTo>
                      <a:pt x="21" y="1"/>
                      <a:pt x="23" y="2"/>
                      <a:pt x="21" y="1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2"/>
                      <a:pt x="17" y="1"/>
                      <a:pt x="17" y="1"/>
                    </a:cubicBezTo>
                    <a:cubicBezTo>
                      <a:pt x="17" y="1"/>
                      <a:pt x="18" y="1"/>
                      <a:pt x="17" y="2"/>
                    </a:cubicBezTo>
                    <a:cubicBezTo>
                      <a:pt x="16" y="3"/>
                      <a:pt x="18" y="2"/>
                      <a:pt x="17" y="3"/>
                    </a:cubicBezTo>
                    <a:cubicBezTo>
                      <a:pt x="16" y="4"/>
                      <a:pt x="17" y="4"/>
                      <a:pt x="16" y="4"/>
                    </a:cubicBezTo>
                    <a:cubicBezTo>
                      <a:pt x="15" y="3"/>
                      <a:pt x="14" y="4"/>
                      <a:pt x="14" y="5"/>
                    </a:cubicBezTo>
                    <a:cubicBezTo>
                      <a:pt x="13" y="6"/>
                      <a:pt x="12" y="5"/>
                      <a:pt x="12" y="6"/>
                    </a:cubicBezTo>
                    <a:cubicBezTo>
                      <a:pt x="12" y="8"/>
                      <a:pt x="12" y="7"/>
                      <a:pt x="12" y="8"/>
                    </a:cubicBezTo>
                    <a:cubicBezTo>
                      <a:pt x="11" y="8"/>
                      <a:pt x="11" y="7"/>
                      <a:pt x="9" y="7"/>
                    </a:cubicBezTo>
                    <a:cubicBezTo>
                      <a:pt x="8" y="7"/>
                      <a:pt x="9" y="7"/>
                      <a:pt x="8" y="6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8"/>
                      <a:pt x="4" y="8"/>
                      <a:pt x="4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2"/>
                      <a:pt x="1" y="12"/>
                    </a:cubicBezTo>
                    <a:cubicBezTo>
                      <a:pt x="0" y="12"/>
                      <a:pt x="0" y="14"/>
                      <a:pt x="1" y="14"/>
                    </a:cubicBezTo>
                    <a:cubicBezTo>
                      <a:pt x="2" y="14"/>
                      <a:pt x="0" y="17"/>
                      <a:pt x="1" y="18"/>
                    </a:cubicBezTo>
                    <a:cubicBezTo>
                      <a:pt x="2" y="18"/>
                      <a:pt x="4" y="17"/>
                      <a:pt x="3" y="18"/>
                    </a:cubicBezTo>
                    <a:cubicBezTo>
                      <a:pt x="2" y="19"/>
                      <a:pt x="3" y="18"/>
                      <a:pt x="2" y="19"/>
                    </a:cubicBezTo>
                    <a:cubicBezTo>
                      <a:pt x="1" y="20"/>
                      <a:pt x="3" y="20"/>
                      <a:pt x="3" y="20"/>
                    </a:cubicBezTo>
                    <a:close/>
                    <a:moveTo>
                      <a:pt x="12" y="35"/>
                    </a:moveTo>
                    <a:cubicBezTo>
                      <a:pt x="11" y="35"/>
                      <a:pt x="9" y="37"/>
                      <a:pt x="8" y="37"/>
                    </a:cubicBezTo>
                    <a:cubicBezTo>
                      <a:pt x="8" y="38"/>
                      <a:pt x="8" y="37"/>
                      <a:pt x="7" y="37"/>
                    </a:cubicBezTo>
                    <a:cubicBezTo>
                      <a:pt x="8" y="39"/>
                      <a:pt x="8" y="39"/>
                      <a:pt x="8" y="40"/>
                    </a:cubicBezTo>
                    <a:cubicBezTo>
                      <a:pt x="9" y="42"/>
                      <a:pt x="8" y="45"/>
                      <a:pt x="9" y="47"/>
                    </a:cubicBezTo>
                    <a:cubicBezTo>
                      <a:pt x="10" y="47"/>
                      <a:pt x="10" y="47"/>
                      <a:pt x="11" y="48"/>
                    </a:cubicBezTo>
                    <a:cubicBezTo>
                      <a:pt x="10" y="48"/>
                      <a:pt x="12" y="48"/>
                      <a:pt x="12" y="48"/>
                    </a:cubicBezTo>
                    <a:cubicBezTo>
                      <a:pt x="12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6"/>
                      <a:pt x="15" y="39"/>
                      <a:pt x="15" y="38"/>
                    </a:cubicBezTo>
                    <a:cubicBezTo>
                      <a:pt x="15" y="38"/>
                      <a:pt x="14" y="37"/>
                      <a:pt x="14" y="37"/>
                    </a:cubicBezTo>
                    <a:cubicBezTo>
                      <a:pt x="13" y="36"/>
                      <a:pt x="14" y="36"/>
                      <a:pt x="13" y="35"/>
                    </a:cubicBezTo>
                    <a:cubicBezTo>
                      <a:pt x="13" y="35"/>
                      <a:pt x="12" y="35"/>
                      <a:pt x="12" y="35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86" name="Freeform 104">
                <a:extLst>
                  <a:ext uri="{FF2B5EF4-FFF2-40B4-BE49-F238E27FC236}">
                    <a16:creationId xmlns:a16="http://schemas.microsoft.com/office/drawing/2014/main" id="{D6633B5D-79A8-7AF4-0712-D2B71E805B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5685" y="2538546"/>
                <a:ext cx="612831" cy="603578"/>
              </a:xfrm>
              <a:custGeom>
                <a:avLst/>
                <a:gdLst>
                  <a:gd name="T0" fmla="*/ 82 w 89"/>
                  <a:gd name="T1" fmla="*/ 74 h 83"/>
                  <a:gd name="T2" fmla="*/ 89 w 89"/>
                  <a:gd name="T3" fmla="*/ 71 h 83"/>
                  <a:gd name="T4" fmla="*/ 87 w 89"/>
                  <a:gd name="T5" fmla="*/ 66 h 83"/>
                  <a:gd name="T6" fmla="*/ 82 w 89"/>
                  <a:gd name="T7" fmla="*/ 61 h 83"/>
                  <a:gd name="T8" fmla="*/ 80 w 89"/>
                  <a:gd name="T9" fmla="*/ 54 h 83"/>
                  <a:gd name="T10" fmla="*/ 84 w 89"/>
                  <a:gd name="T11" fmla="*/ 47 h 83"/>
                  <a:gd name="T12" fmla="*/ 79 w 89"/>
                  <a:gd name="T13" fmla="*/ 43 h 83"/>
                  <a:gd name="T14" fmla="*/ 76 w 89"/>
                  <a:gd name="T15" fmla="*/ 36 h 83"/>
                  <a:gd name="T16" fmla="*/ 76 w 89"/>
                  <a:gd name="T17" fmla="*/ 33 h 83"/>
                  <a:gd name="T18" fmla="*/ 79 w 89"/>
                  <a:gd name="T19" fmla="*/ 28 h 83"/>
                  <a:gd name="T20" fmla="*/ 82 w 89"/>
                  <a:gd name="T21" fmla="*/ 24 h 83"/>
                  <a:gd name="T22" fmla="*/ 82 w 89"/>
                  <a:gd name="T23" fmla="*/ 19 h 83"/>
                  <a:gd name="T24" fmla="*/ 78 w 89"/>
                  <a:gd name="T25" fmla="*/ 15 h 83"/>
                  <a:gd name="T26" fmla="*/ 71 w 89"/>
                  <a:gd name="T27" fmla="*/ 11 h 83"/>
                  <a:gd name="T28" fmla="*/ 63 w 89"/>
                  <a:gd name="T29" fmla="*/ 9 h 83"/>
                  <a:gd name="T30" fmla="*/ 54 w 89"/>
                  <a:gd name="T31" fmla="*/ 9 h 83"/>
                  <a:gd name="T32" fmla="*/ 49 w 89"/>
                  <a:gd name="T33" fmla="*/ 11 h 83"/>
                  <a:gd name="T34" fmla="*/ 45 w 89"/>
                  <a:gd name="T35" fmla="*/ 13 h 83"/>
                  <a:gd name="T36" fmla="*/ 42 w 89"/>
                  <a:gd name="T37" fmla="*/ 17 h 83"/>
                  <a:gd name="T38" fmla="*/ 29 w 89"/>
                  <a:gd name="T39" fmla="*/ 15 h 83"/>
                  <a:gd name="T40" fmla="*/ 26 w 89"/>
                  <a:gd name="T41" fmla="*/ 13 h 83"/>
                  <a:gd name="T42" fmla="*/ 21 w 89"/>
                  <a:gd name="T43" fmla="*/ 7 h 83"/>
                  <a:gd name="T44" fmla="*/ 19 w 89"/>
                  <a:gd name="T45" fmla="*/ 3 h 83"/>
                  <a:gd name="T46" fmla="*/ 14 w 89"/>
                  <a:gd name="T47" fmla="*/ 3 h 83"/>
                  <a:gd name="T48" fmla="*/ 9 w 89"/>
                  <a:gd name="T49" fmla="*/ 5 h 83"/>
                  <a:gd name="T50" fmla="*/ 5 w 89"/>
                  <a:gd name="T51" fmla="*/ 1 h 83"/>
                  <a:gd name="T52" fmla="*/ 3 w 89"/>
                  <a:gd name="T53" fmla="*/ 2 h 83"/>
                  <a:gd name="T54" fmla="*/ 1 w 89"/>
                  <a:gd name="T55" fmla="*/ 6 h 83"/>
                  <a:gd name="T56" fmla="*/ 3 w 89"/>
                  <a:gd name="T57" fmla="*/ 14 h 83"/>
                  <a:gd name="T58" fmla="*/ 3 w 89"/>
                  <a:gd name="T59" fmla="*/ 19 h 83"/>
                  <a:gd name="T60" fmla="*/ 7 w 89"/>
                  <a:gd name="T61" fmla="*/ 23 h 83"/>
                  <a:gd name="T62" fmla="*/ 11 w 89"/>
                  <a:gd name="T63" fmla="*/ 25 h 83"/>
                  <a:gd name="T64" fmla="*/ 7 w 89"/>
                  <a:gd name="T65" fmla="*/ 28 h 83"/>
                  <a:gd name="T66" fmla="*/ 10 w 89"/>
                  <a:gd name="T67" fmla="*/ 36 h 83"/>
                  <a:gd name="T68" fmla="*/ 16 w 89"/>
                  <a:gd name="T69" fmla="*/ 41 h 83"/>
                  <a:gd name="T70" fmla="*/ 20 w 89"/>
                  <a:gd name="T71" fmla="*/ 49 h 83"/>
                  <a:gd name="T72" fmla="*/ 23 w 89"/>
                  <a:gd name="T73" fmla="*/ 53 h 83"/>
                  <a:gd name="T74" fmla="*/ 28 w 89"/>
                  <a:gd name="T75" fmla="*/ 54 h 83"/>
                  <a:gd name="T76" fmla="*/ 31 w 89"/>
                  <a:gd name="T77" fmla="*/ 60 h 83"/>
                  <a:gd name="T78" fmla="*/ 33 w 89"/>
                  <a:gd name="T79" fmla="*/ 65 h 83"/>
                  <a:gd name="T80" fmla="*/ 37 w 89"/>
                  <a:gd name="T81" fmla="*/ 70 h 83"/>
                  <a:gd name="T82" fmla="*/ 41 w 89"/>
                  <a:gd name="T83" fmla="*/ 73 h 83"/>
                  <a:gd name="T84" fmla="*/ 45 w 89"/>
                  <a:gd name="T85" fmla="*/ 74 h 83"/>
                  <a:gd name="T86" fmla="*/ 57 w 89"/>
                  <a:gd name="T87" fmla="*/ 71 h 83"/>
                  <a:gd name="T88" fmla="*/ 69 w 89"/>
                  <a:gd name="T89" fmla="*/ 81 h 83"/>
                  <a:gd name="T90" fmla="*/ 77 w 89"/>
                  <a:gd name="T91" fmla="*/ 82 h 83"/>
                  <a:gd name="T92" fmla="*/ 3 w 89"/>
                  <a:gd name="T93" fmla="*/ 9 h 83"/>
                  <a:gd name="T94" fmla="*/ 8 w 89"/>
                  <a:gd name="T95" fmla="*/ 15 h 83"/>
                  <a:gd name="T96" fmla="*/ 5 w 89"/>
                  <a:gd name="T97" fmla="*/ 15 h 83"/>
                  <a:gd name="T98" fmla="*/ 4 w 89"/>
                  <a:gd name="T99" fmla="*/ 1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9" h="83">
                    <a:moveTo>
                      <a:pt x="78" y="82"/>
                    </a:moveTo>
                    <a:cubicBezTo>
                      <a:pt x="79" y="78"/>
                      <a:pt x="79" y="78"/>
                      <a:pt x="79" y="78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9" y="71"/>
                      <a:pt x="89" y="71"/>
                      <a:pt x="89" y="71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6"/>
                      <a:pt x="87" y="66"/>
                      <a:pt x="87" y="66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1"/>
                      <a:pt x="82" y="61"/>
                      <a:pt x="82" y="61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0" y="54"/>
                      <a:pt x="80" y="54"/>
                      <a:pt x="80" y="54"/>
                    </a:cubicBezTo>
                    <a:cubicBezTo>
                      <a:pt x="85" y="49"/>
                      <a:pt x="85" y="49"/>
                      <a:pt x="85" y="49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4" y="47"/>
                      <a:pt x="84" y="47"/>
                      <a:pt x="84" y="47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6" y="33"/>
                      <a:pt x="76" y="33"/>
                      <a:pt x="76" y="33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4"/>
                      <a:pt x="45" y="15"/>
                      <a:pt x="45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3" y="17"/>
                      <a:pt x="42" y="17"/>
                      <a:pt x="42" y="17"/>
                    </a:cubicBezTo>
                    <a:cubicBezTo>
                      <a:pt x="43" y="17"/>
                      <a:pt x="43" y="16"/>
                      <a:pt x="41" y="16"/>
                    </a:cubicBezTo>
                    <a:cubicBezTo>
                      <a:pt x="40" y="16"/>
                      <a:pt x="37" y="18"/>
                      <a:pt x="36" y="18"/>
                    </a:cubicBezTo>
                    <a:cubicBezTo>
                      <a:pt x="35" y="18"/>
                      <a:pt x="30" y="16"/>
                      <a:pt x="29" y="15"/>
                    </a:cubicBezTo>
                    <a:cubicBezTo>
                      <a:pt x="29" y="15"/>
                      <a:pt x="28" y="14"/>
                      <a:pt x="28" y="14"/>
                    </a:cubicBezTo>
                    <a:cubicBezTo>
                      <a:pt x="28" y="13"/>
                      <a:pt x="27" y="14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5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1"/>
                      <a:pt x="21" y="9"/>
                      <a:pt x="21" y="7"/>
                    </a:cubicBezTo>
                    <a:cubicBezTo>
                      <a:pt x="21" y="7"/>
                      <a:pt x="20" y="6"/>
                      <a:pt x="20" y="6"/>
                    </a:cubicBezTo>
                    <a:cubicBezTo>
                      <a:pt x="19" y="5"/>
                      <a:pt x="19" y="5"/>
                      <a:pt x="18" y="4"/>
                    </a:cubicBezTo>
                    <a:cubicBezTo>
                      <a:pt x="19" y="3"/>
                      <a:pt x="17" y="3"/>
                      <a:pt x="19" y="3"/>
                    </a:cubicBezTo>
                    <a:cubicBezTo>
                      <a:pt x="19" y="3"/>
                      <a:pt x="18" y="2"/>
                      <a:pt x="18" y="1"/>
                    </a:cubicBezTo>
                    <a:cubicBezTo>
                      <a:pt x="17" y="0"/>
                      <a:pt x="18" y="1"/>
                      <a:pt x="16" y="1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4" y="4"/>
                      <a:pt x="13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8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2" y="6"/>
                      <a:pt x="1" y="5"/>
                      <a:pt x="1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0" y="9"/>
                      <a:pt x="1" y="10"/>
                      <a:pt x="2" y="11"/>
                    </a:cubicBezTo>
                    <a:cubicBezTo>
                      <a:pt x="2" y="12"/>
                      <a:pt x="2" y="13"/>
                      <a:pt x="3" y="14"/>
                    </a:cubicBezTo>
                    <a:cubicBezTo>
                      <a:pt x="3" y="14"/>
                      <a:pt x="2" y="15"/>
                      <a:pt x="2" y="15"/>
                    </a:cubicBezTo>
                    <a:cubicBezTo>
                      <a:pt x="2" y="15"/>
                      <a:pt x="3" y="17"/>
                      <a:pt x="3" y="17"/>
                    </a:cubicBezTo>
                    <a:cubicBezTo>
                      <a:pt x="4" y="18"/>
                      <a:pt x="2" y="19"/>
                      <a:pt x="3" y="19"/>
                    </a:cubicBezTo>
                    <a:cubicBezTo>
                      <a:pt x="4" y="19"/>
                      <a:pt x="3" y="20"/>
                      <a:pt x="4" y="21"/>
                    </a:cubicBezTo>
                    <a:cubicBezTo>
                      <a:pt x="5" y="21"/>
                      <a:pt x="4" y="22"/>
                      <a:pt x="5" y="22"/>
                    </a:cubicBezTo>
                    <a:cubicBezTo>
                      <a:pt x="6" y="22"/>
                      <a:pt x="6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0" y="24"/>
                      <a:pt x="11" y="23"/>
                      <a:pt x="11" y="23"/>
                    </a:cubicBezTo>
                    <a:cubicBezTo>
                      <a:pt x="11" y="23"/>
                      <a:pt x="12" y="24"/>
                      <a:pt x="11" y="25"/>
                    </a:cubicBezTo>
                    <a:cubicBezTo>
                      <a:pt x="10" y="25"/>
                      <a:pt x="8" y="24"/>
                      <a:pt x="9" y="25"/>
                    </a:cubicBezTo>
                    <a:cubicBezTo>
                      <a:pt x="10" y="27"/>
                      <a:pt x="10" y="27"/>
                      <a:pt x="9" y="28"/>
                    </a:cubicBezTo>
                    <a:cubicBezTo>
                      <a:pt x="9" y="29"/>
                      <a:pt x="7" y="27"/>
                      <a:pt x="7" y="28"/>
                    </a:cubicBezTo>
                    <a:cubicBezTo>
                      <a:pt x="8" y="30"/>
                      <a:pt x="6" y="30"/>
                      <a:pt x="7" y="30"/>
                    </a:cubicBezTo>
                    <a:cubicBezTo>
                      <a:pt x="8" y="31"/>
                      <a:pt x="7" y="32"/>
                      <a:pt x="8" y="32"/>
                    </a:cubicBezTo>
                    <a:cubicBezTo>
                      <a:pt x="9" y="33"/>
                      <a:pt x="9" y="36"/>
                      <a:pt x="10" y="36"/>
                    </a:cubicBezTo>
                    <a:cubicBezTo>
                      <a:pt x="12" y="36"/>
                      <a:pt x="14" y="38"/>
                      <a:pt x="14" y="39"/>
                    </a:cubicBezTo>
                    <a:cubicBezTo>
                      <a:pt x="14" y="40"/>
                      <a:pt x="12" y="40"/>
                      <a:pt x="14" y="40"/>
                    </a:cubicBezTo>
                    <a:cubicBezTo>
                      <a:pt x="15" y="40"/>
                      <a:pt x="16" y="40"/>
                      <a:pt x="16" y="41"/>
                    </a:cubicBezTo>
                    <a:cubicBezTo>
                      <a:pt x="17" y="42"/>
                      <a:pt x="17" y="42"/>
                      <a:pt x="18" y="43"/>
                    </a:cubicBezTo>
                    <a:cubicBezTo>
                      <a:pt x="19" y="45"/>
                      <a:pt x="19" y="45"/>
                      <a:pt x="19" y="46"/>
                    </a:cubicBezTo>
                    <a:cubicBezTo>
                      <a:pt x="19" y="47"/>
                      <a:pt x="19" y="48"/>
                      <a:pt x="20" y="49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2" y="52"/>
                      <a:pt x="23" y="53"/>
                    </a:cubicBezTo>
                    <a:cubicBezTo>
                      <a:pt x="23" y="53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5" y="55"/>
                      <a:pt x="26" y="55"/>
                      <a:pt x="28" y="54"/>
                    </a:cubicBezTo>
                    <a:cubicBezTo>
                      <a:pt x="28" y="55"/>
                      <a:pt x="29" y="57"/>
                      <a:pt x="30" y="57"/>
                    </a:cubicBezTo>
                    <a:cubicBezTo>
                      <a:pt x="30" y="58"/>
                      <a:pt x="30" y="59"/>
                      <a:pt x="30" y="60"/>
                    </a:cubicBezTo>
                    <a:cubicBezTo>
                      <a:pt x="30" y="60"/>
                      <a:pt x="31" y="60"/>
                      <a:pt x="31" y="60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3" y="63"/>
                      <a:pt x="33" y="63"/>
                    </a:cubicBezTo>
                    <a:cubicBezTo>
                      <a:pt x="33" y="64"/>
                      <a:pt x="33" y="64"/>
                      <a:pt x="33" y="65"/>
                    </a:cubicBezTo>
                    <a:cubicBezTo>
                      <a:pt x="33" y="65"/>
                      <a:pt x="34" y="65"/>
                      <a:pt x="35" y="65"/>
                    </a:cubicBezTo>
                    <a:cubicBezTo>
                      <a:pt x="35" y="66"/>
                      <a:pt x="35" y="67"/>
                      <a:pt x="35" y="67"/>
                    </a:cubicBezTo>
                    <a:cubicBezTo>
                      <a:pt x="35" y="68"/>
                      <a:pt x="37" y="70"/>
                      <a:pt x="37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1"/>
                      <a:pt x="38" y="71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4"/>
                      <a:pt x="42" y="73"/>
                      <a:pt x="42" y="73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4" y="75"/>
                      <a:pt x="44" y="74"/>
                      <a:pt x="45" y="74"/>
                    </a:cubicBezTo>
                    <a:cubicBezTo>
                      <a:pt x="46" y="75"/>
                      <a:pt x="47" y="76"/>
                      <a:pt x="49" y="75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51" y="73"/>
                      <a:pt x="54" y="72"/>
                      <a:pt x="57" y="71"/>
                    </a:cubicBezTo>
                    <a:cubicBezTo>
                      <a:pt x="58" y="72"/>
                      <a:pt x="59" y="73"/>
                      <a:pt x="60" y="74"/>
                    </a:cubicBezTo>
                    <a:cubicBezTo>
                      <a:pt x="61" y="77"/>
                      <a:pt x="60" y="79"/>
                      <a:pt x="63" y="80"/>
                    </a:cubicBezTo>
                    <a:cubicBezTo>
                      <a:pt x="64" y="81"/>
                      <a:pt x="66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1" y="81"/>
                      <a:pt x="73" y="81"/>
                      <a:pt x="75" y="81"/>
                    </a:cubicBezTo>
                    <a:cubicBezTo>
                      <a:pt x="75" y="81"/>
                      <a:pt x="76" y="82"/>
                      <a:pt x="77" y="82"/>
                    </a:cubicBezTo>
                    <a:cubicBezTo>
                      <a:pt x="77" y="82"/>
                      <a:pt x="77" y="82"/>
                      <a:pt x="77" y="82"/>
                    </a:cubicBezTo>
                    <a:cubicBezTo>
                      <a:pt x="77" y="83"/>
                      <a:pt x="78" y="83"/>
                      <a:pt x="78" y="82"/>
                    </a:cubicBezTo>
                    <a:close/>
                    <a:moveTo>
                      <a:pt x="3" y="9"/>
                    </a:moveTo>
                    <a:cubicBezTo>
                      <a:pt x="5" y="9"/>
                      <a:pt x="5" y="10"/>
                      <a:pt x="6" y="12"/>
                    </a:cubicBezTo>
                    <a:cubicBezTo>
                      <a:pt x="7" y="12"/>
                      <a:pt x="8" y="12"/>
                      <a:pt x="8" y="13"/>
                    </a:cubicBezTo>
                    <a:cubicBezTo>
                      <a:pt x="8" y="13"/>
                      <a:pt x="8" y="14"/>
                      <a:pt x="8" y="15"/>
                    </a:cubicBezTo>
                    <a:cubicBezTo>
                      <a:pt x="8" y="15"/>
                      <a:pt x="12" y="15"/>
                      <a:pt x="9" y="17"/>
                    </a:cubicBezTo>
                    <a:cubicBezTo>
                      <a:pt x="8" y="18"/>
                      <a:pt x="9" y="17"/>
                      <a:pt x="6" y="18"/>
                    </a:cubicBezTo>
                    <a:cubicBezTo>
                      <a:pt x="6" y="17"/>
                      <a:pt x="5" y="16"/>
                      <a:pt x="5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3" y="12"/>
                      <a:pt x="4" y="11"/>
                      <a:pt x="4" y="11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3" y="9"/>
                      <a:pt x="2" y="8"/>
                      <a:pt x="3" y="9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87" name="Freeform 106">
                <a:extLst>
                  <a:ext uri="{FF2B5EF4-FFF2-40B4-BE49-F238E27FC236}">
                    <a16:creationId xmlns:a16="http://schemas.microsoft.com/office/drawing/2014/main" id="{B45C20B4-C979-2362-15BA-55C6AFCD68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80652" y="2699048"/>
                <a:ext cx="914962" cy="1132555"/>
              </a:xfrm>
              <a:custGeom>
                <a:avLst/>
                <a:gdLst>
                  <a:gd name="T0" fmla="*/ 113 w 133"/>
                  <a:gd name="T1" fmla="*/ 129 h 156"/>
                  <a:gd name="T2" fmla="*/ 111 w 133"/>
                  <a:gd name="T3" fmla="*/ 137 h 156"/>
                  <a:gd name="T4" fmla="*/ 117 w 133"/>
                  <a:gd name="T5" fmla="*/ 155 h 156"/>
                  <a:gd name="T6" fmla="*/ 1 w 133"/>
                  <a:gd name="T7" fmla="*/ 71 h 156"/>
                  <a:gd name="T8" fmla="*/ 9 w 133"/>
                  <a:gd name="T9" fmla="*/ 74 h 156"/>
                  <a:gd name="T10" fmla="*/ 3 w 133"/>
                  <a:gd name="T11" fmla="*/ 76 h 156"/>
                  <a:gd name="T12" fmla="*/ 17 w 133"/>
                  <a:gd name="T13" fmla="*/ 80 h 156"/>
                  <a:gd name="T14" fmla="*/ 19 w 133"/>
                  <a:gd name="T15" fmla="*/ 77 h 156"/>
                  <a:gd name="T16" fmla="*/ 19 w 133"/>
                  <a:gd name="T17" fmla="*/ 82 h 156"/>
                  <a:gd name="T18" fmla="*/ 20 w 133"/>
                  <a:gd name="T19" fmla="*/ 92 h 156"/>
                  <a:gd name="T20" fmla="*/ 22 w 133"/>
                  <a:gd name="T21" fmla="*/ 103 h 156"/>
                  <a:gd name="T22" fmla="*/ 29 w 133"/>
                  <a:gd name="T23" fmla="*/ 128 h 156"/>
                  <a:gd name="T24" fmla="*/ 36 w 133"/>
                  <a:gd name="T25" fmla="*/ 140 h 156"/>
                  <a:gd name="T26" fmla="*/ 46 w 133"/>
                  <a:gd name="T27" fmla="*/ 145 h 156"/>
                  <a:gd name="T28" fmla="*/ 52 w 133"/>
                  <a:gd name="T29" fmla="*/ 130 h 156"/>
                  <a:gd name="T30" fmla="*/ 53 w 133"/>
                  <a:gd name="T31" fmla="*/ 114 h 156"/>
                  <a:gd name="T32" fmla="*/ 58 w 133"/>
                  <a:gd name="T33" fmla="*/ 107 h 156"/>
                  <a:gd name="T34" fmla="*/ 68 w 133"/>
                  <a:gd name="T35" fmla="*/ 100 h 156"/>
                  <a:gd name="T36" fmla="*/ 75 w 133"/>
                  <a:gd name="T37" fmla="*/ 94 h 156"/>
                  <a:gd name="T38" fmla="*/ 82 w 133"/>
                  <a:gd name="T39" fmla="*/ 89 h 156"/>
                  <a:gd name="T40" fmla="*/ 89 w 133"/>
                  <a:gd name="T41" fmla="*/ 81 h 156"/>
                  <a:gd name="T42" fmla="*/ 93 w 133"/>
                  <a:gd name="T43" fmla="*/ 77 h 156"/>
                  <a:gd name="T44" fmla="*/ 89 w 133"/>
                  <a:gd name="T45" fmla="*/ 66 h 156"/>
                  <a:gd name="T46" fmla="*/ 93 w 133"/>
                  <a:gd name="T47" fmla="*/ 58 h 156"/>
                  <a:gd name="T48" fmla="*/ 99 w 133"/>
                  <a:gd name="T49" fmla="*/ 57 h 156"/>
                  <a:gd name="T50" fmla="*/ 106 w 133"/>
                  <a:gd name="T51" fmla="*/ 63 h 156"/>
                  <a:gd name="T52" fmla="*/ 108 w 133"/>
                  <a:gd name="T53" fmla="*/ 68 h 156"/>
                  <a:gd name="T54" fmla="*/ 110 w 133"/>
                  <a:gd name="T55" fmla="*/ 72 h 156"/>
                  <a:gd name="T56" fmla="*/ 114 w 133"/>
                  <a:gd name="T57" fmla="*/ 80 h 156"/>
                  <a:gd name="T58" fmla="*/ 116 w 133"/>
                  <a:gd name="T59" fmla="*/ 73 h 156"/>
                  <a:gd name="T60" fmla="*/ 121 w 133"/>
                  <a:gd name="T61" fmla="*/ 64 h 156"/>
                  <a:gd name="T62" fmla="*/ 126 w 133"/>
                  <a:gd name="T63" fmla="*/ 59 h 156"/>
                  <a:gd name="T64" fmla="*/ 133 w 133"/>
                  <a:gd name="T65" fmla="*/ 52 h 156"/>
                  <a:gd name="T66" fmla="*/ 129 w 133"/>
                  <a:gd name="T67" fmla="*/ 46 h 156"/>
                  <a:gd name="T68" fmla="*/ 123 w 133"/>
                  <a:gd name="T69" fmla="*/ 42 h 156"/>
                  <a:gd name="T70" fmla="*/ 114 w 133"/>
                  <a:gd name="T71" fmla="*/ 43 h 156"/>
                  <a:gd name="T72" fmla="*/ 108 w 133"/>
                  <a:gd name="T73" fmla="*/ 51 h 156"/>
                  <a:gd name="T74" fmla="*/ 96 w 133"/>
                  <a:gd name="T75" fmla="*/ 49 h 156"/>
                  <a:gd name="T76" fmla="*/ 90 w 133"/>
                  <a:gd name="T77" fmla="*/ 47 h 156"/>
                  <a:gd name="T78" fmla="*/ 91 w 133"/>
                  <a:gd name="T79" fmla="*/ 53 h 156"/>
                  <a:gd name="T80" fmla="*/ 79 w 133"/>
                  <a:gd name="T81" fmla="*/ 52 h 156"/>
                  <a:gd name="T82" fmla="*/ 68 w 133"/>
                  <a:gd name="T83" fmla="*/ 47 h 156"/>
                  <a:gd name="T84" fmla="*/ 57 w 133"/>
                  <a:gd name="T85" fmla="*/ 42 h 156"/>
                  <a:gd name="T86" fmla="*/ 56 w 133"/>
                  <a:gd name="T87" fmla="*/ 33 h 156"/>
                  <a:gd name="T88" fmla="*/ 47 w 133"/>
                  <a:gd name="T89" fmla="*/ 27 h 156"/>
                  <a:gd name="T90" fmla="*/ 48 w 133"/>
                  <a:gd name="T91" fmla="*/ 21 h 156"/>
                  <a:gd name="T92" fmla="*/ 44 w 133"/>
                  <a:gd name="T93" fmla="*/ 13 h 156"/>
                  <a:gd name="T94" fmla="*/ 49 w 133"/>
                  <a:gd name="T95" fmla="*/ 6 h 156"/>
                  <a:gd name="T96" fmla="*/ 45 w 133"/>
                  <a:gd name="T97" fmla="*/ 0 h 156"/>
                  <a:gd name="T98" fmla="*/ 36 w 133"/>
                  <a:gd name="T99" fmla="*/ 4 h 156"/>
                  <a:gd name="T100" fmla="*/ 26 w 133"/>
                  <a:gd name="T101" fmla="*/ 10 h 156"/>
                  <a:gd name="T102" fmla="*/ 20 w 133"/>
                  <a:gd name="T103" fmla="*/ 13 h 156"/>
                  <a:gd name="T104" fmla="*/ 24 w 133"/>
                  <a:gd name="T105" fmla="*/ 22 h 156"/>
                  <a:gd name="T106" fmla="*/ 23 w 133"/>
                  <a:gd name="T107" fmla="*/ 33 h 156"/>
                  <a:gd name="T108" fmla="*/ 15 w 133"/>
                  <a:gd name="T109" fmla="*/ 41 h 156"/>
                  <a:gd name="T110" fmla="*/ 7 w 133"/>
                  <a:gd name="T111" fmla="*/ 48 h 156"/>
                  <a:gd name="T112" fmla="*/ 6 w 133"/>
                  <a:gd name="T113" fmla="*/ 55 h 156"/>
                  <a:gd name="T114" fmla="*/ 7 w 133"/>
                  <a:gd name="T115" fmla="*/ 64 h 156"/>
                  <a:gd name="T116" fmla="*/ 113 w 133"/>
                  <a:gd name="T117" fmla="*/ 12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3" h="156">
                    <a:moveTo>
                      <a:pt x="113" y="125"/>
                    </a:move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6"/>
                      <a:pt x="114" y="125"/>
                      <a:pt x="113" y="125"/>
                    </a:cubicBezTo>
                    <a:close/>
                    <a:moveTo>
                      <a:pt x="113" y="127"/>
                    </a:moveTo>
                    <a:cubicBezTo>
                      <a:pt x="113" y="127"/>
                      <a:pt x="113" y="128"/>
                      <a:pt x="113" y="129"/>
                    </a:cubicBezTo>
                    <a:cubicBezTo>
                      <a:pt x="114" y="129"/>
                      <a:pt x="113" y="127"/>
                      <a:pt x="113" y="127"/>
                    </a:cubicBezTo>
                    <a:close/>
                    <a:moveTo>
                      <a:pt x="112" y="130"/>
                    </a:moveTo>
                    <a:cubicBezTo>
                      <a:pt x="112" y="130"/>
                      <a:pt x="112" y="131"/>
                      <a:pt x="113" y="131"/>
                    </a:cubicBezTo>
                    <a:cubicBezTo>
                      <a:pt x="113" y="131"/>
                      <a:pt x="113" y="130"/>
                      <a:pt x="112" y="130"/>
                    </a:cubicBezTo>
                    <a:close/>
                    <a:moveTo>
                      <a:pt x="111" y="137"/>
                    </a:moveTo>
                    <a:cubicBezTo>
                      <a:pt x="111" y="137"/>
                      <a:pt x="111" y="137"/>
                      <a:pt x="111" y="137"/>
                    </a:cubicBezTo>
                    <a:cubicBezTo>
                      <a:pt x="112" y="137"/>
                      <a:pt x="112" y="137"/>
                      <a:pt x="111" y="137"/>
                    </a:cubicBezTo>
                    <a:close/>
                    <a:moveTo>
                      <a:pt x="116" y="155"/>
                    </a:move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17" y="156"/>
                      <a:pt x="117" y="155"/>
                      <a:pt x="117" y="155"/>
                    </a:cubicBezTo>
                    <a:cubicBezTo>
                      <a:pt x="117" y="155"/>
                      <a:pt x="116" y="155"/>
                      <a:pt x="116" y="155"/>
                    </a:cubicBezTo>
                    <a:close/>
                    <a:moveTo>
                      <a:pt x="0" y="67"/>
                    </a:moveTo>
                    <a:cubicBezTo>
                      <a:pt x="1" y="67"/>
                      <a:pt x="1" y="67"/>
                      <a:pt x="1" y="67"/>
                    </a:cubicBezTo>
                    <a:cubicBezTo>
                      <a:pt x="1" y="68"/>
                      <a:pt x="1" y="68"/>
                      <a:pt x="0" y="68"/>
                    </a:cubicBezTo>
                    <a:cubicBezTo>
                      <a:pt x="1" y="69"/>
                      <a:pt x="1" y="70"/>
                      <a:pt x="1" y="71"/>
                    </a:cubicBezTo>
                    <a:cubicBezTo>
                      <a:pt x="2" y="72"/>
                      <a:pt x="6" y="74"/>
                      <a:pt x="9" y="73"/>
                    </a:cubicBezTo>
                    <a:cubicBezTo>
                      <a:pt x="10" y="72"/>
                      <a:pt x="10" y="71"/>
                      <a:pt x="11" y="70"/>
                    </a:cubicBezTo>
                    <a:cubicBezTo>
                      <a:pt x="11" y="70"/>
                      <a:pt x="11" y="71"/>
                      <a:pt x="12" y="70"/>
                    </a:cubicBezTo>
                    <a:cubicBezTo>
                      <a:pt x="11" y="71"/>
                      <a:pt x="11" y="72"/>
                      <a:pt x="10" y="73"/>
                    </a:cubicBezTo>
                    <a:cubicBezTo>
                      <a:pt x="10" y="73"/>
                      <a:pt x="9" y="73"/>
                      <a:pt x="9" y="74"/>
                    </a:cubicBezTo>
                    <a:cubicBezTo>
                      <a:pt x="8" y="74"/>
                      <a:pt x="9" y="75"/>
                      <a:pt x="8" y="75"/>
                    </a:cubicBezTo>
                    <a:cubicBezTo>
                      <a:pt x="8" y="75"/>
                      <a:pt x="7" y="75"/>
                      <a:pt x="6" y="75"/>
                    </a:cubicBezTo>
                    <a:cubicBezTo>
                      <a:pt x="6" y="75"/>
                      <a:pt x="5" y="76"/>
                      <a:pt x="5" y="76"/>
                    </a:cubicBezTo>
                    <a:cubicBezTo>
                      <a:pt x="4" y="76"/>
                      <a:pt x="5" y="76"/>
                      <a:pt x="4" y="76"/>
                    </a:cubicBezTo>
                    <a:cubicBezTo>
                      <a:pt x="4" y="76"/>
                      <a:pt x="3" y="76"/>
                      <a:pt x="3" y="76"/>
                    </a:cubicBezTo>
                    <a:cubicBezTo>
                      <a:pt x="3" y="77"/>
                      <a:pt x="4" y="78"/>
                      <a:pt x="4" y="78"/>
                    </a:cubicBezTo>
                    <a:cubicBezTo>
                      <a:pt x="6" y="81"/>
                      <a:pt x="8" y="82"/>
                      <a:pt x="10" y="85"/>
                    </a:cubicBezTo>
                    <a:cubicBezTo>
                      <a:pt x="10" y="85"/>
                      <a:pt x="11" y="85"/>
                      <a:pt x="12" y="85"/>
                    </a:cubicBezTo>
                    <a:cubicBezTo>
                      <a:pt x="12" y="85"/>
                      <a:pt x="12" y="84"/>
                      <a:pt x="13" y="84"/>
                    </a:cubicBezTo>
                    <a:cubicBezTo>
                      <a:pt x="15" y="83"/>
                      <a:pt x="17" y="82"/>
                      <a:pt x="17" y="80"/>
                    </a:cubicBezTo>
                    <a:cubicBezTo>
                      <a:pt x="18" y="78"/>
                      <a:pt x="17" y="77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6"/>
                      <a:pt x="18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19" y="77"/>
                      <a:pt x="19" y="77"/>
                    </a:cubicBezTo>
                    <a:cubicBezTo>
                      <a:pt x="19" y="77"/>
                      <a:pt x="19" y="77"/>
                      <a:pt x="19" y="78"/>
                    </a:cubicBezTo>
                    <a:cubicBezTo>
                      <a:pt x="20" y="79"/>
                      <a:pt x="20" y="80"/>
                      <a:pt x="19" y="79"/>
                    </a:cubicBezTo>
                    <a:cubicBezTo>
                      <a:pt x="19" y="79"/>
                      <a:pt x="20" y="80"/>
                      <a:pt x="19" y="80"/>
                    </a:cubicBezTo>
                    <a:cubicBezTo>
                      <a:pt x="19" y="80"/>
                      <a:pt x="19" y="81"/>
                      <a:pt x="19" y="80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0" y="82"/>
                      <a:pt x="21" y="82"/>
                      <a:pt x="21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20" y="85"/>
                      <a:pt x="18" y="89"/>
                      <a:pt x="18" y="90"/>
                    </a:cubicBezTo>
                    <a:cubicBezTo>
                      <a:pt x="18" y="90"/>
                      <a:pt x="20" y="91"/>
                      <a:pt x="20" y="91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1" y="93"/>
                      <a:pt x="20" y="95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7"/>
                      <a:pt x="20" y="100"/>
                      <a:pt x="21" y="100"/>
                    </a:cubicBezTo>
                    <a:cubicBezTo>
                      <a:pt x="21" y="100"/>
                      <a:pt x="21" y="101"/>
                      <a:pt x="21" y="101"/>
                    </a:cubicBezTo>
                    <a:cubicBezTo>
                      <a:pt x="21" y="102"/>
                      <a:pt x="22" y="103"/>
                      <a:pt x="22" y="103"/>
                    </a:cubicBezTo>
                    <a:cubicBezTo>
                      <a:pt x="22" y="105"/>
                      <a:pt x="22" y="106"/>
                      <a:pt x="22" y="107"/>
                    </a:cubicBezTo>
                    <a:cubicBezTo>
                      <a:pt x="23" y="111"/>
                      <a:pt x="25" y="114"/>
                      <a:pt x="26" y="117"/>
                    </a:cubicBezTo>
                    <a:cubicBezTo>
                      <a:pt x="27" y="120"/>
                      <a:pt x="27" y="121"/>
                      <a:pt x="27" y="124"/>
                    </a:cubicBezTo>
                    <a:cubicBezTo>
                      <a:pt x="27" y="125"/>
                      <a:pt x="28" y="126"/>
                      <a:pt x="28" y="126"/>
                    </a:cubicBezTo>
                    <a:cubicBezTo>
                      <a:pt x="29" y="127"/>
                      <a:pt x="28" y="127"/>
                      <a:pt x="29" y="128"/>
                    </a:cubicBezTo>
                    <a:cubicBezTo>
                      <a:pt x="29" y="129"/>
                      <a:pt x="30" y="129"/>
                      <a:pt x="31" y="130"/>
                    </a:cubicBezTo>
                    <a:cubicBezTo>
                      <a:pt x="31" y="130"/>
                      <a:pt x="31" y="131"/>
                      <a:pt x="31" y="131"/>
                    </a:cubicBezTo>
                    <a:cubicBezTo>
                      <a:pt x="31" y="132"/>
                      <a:pt x="32" y="133"/>
                      <a:pt x="33" y="134"/>
                    </a:cubicBezTo>
                    <a:cubicBezTo>
                      <a:pt x="33" y="135"/>
                      <a:pt x="33" y="136"/>
                      <a:pt x="33" y="137"/>
                    </a:cubicBezTo>
                    <a:cubicBezTo>
                      <a:pt x="34" y="138"/>
                      <a:pt x="36" y="139"/>
                      <a:pt x="36" y="140"/>
                    </a:cubicBezTo>
                    <a:cubicBezTo>
                      <a:pt x="36" y="141"/>
                      <a:pt x="35" y="141"/>
                      <a:pt x="35" y="141"/>
                    </a:cubicBezTo>
                    <a:cubicBezTo>
                      <a:pt x="36" y="144"/>
                      <a:pt x="38" y="147"/>
                      <a:pt x="40" y="149"/>
                    </a:cubicBezTo>
                    <a:cubicBezTo>
                      <a:pt x="41" y="149"/>
                      <a:pt x="41" y="149"/>
                      <a:pt x="42" y="149"/>
                    </a:cubicBezTo>
                    <a:cubicBezTo>
                      <a:pt x="43" y="148"/>
                      <a:pt x="43" y="146"/>
                      <a:pt x="44" y="146"/>
                    </a:cubicBezTo>
                    <a:cubicBezTo>
                      <a:pt x="45" y="145"/>
                      <a:pt x="46" y="145"/>
                      <a:pt x="46" y="145"/>
                    </a:cubicBezTo>
                    <a:cubicBezTo>
                      <a:pt x="46" y="145"/>
                      <a:pt x="46" y="144"/>
                      <a:pt x="46" y="144"/>
                    </a:cubicBezTo>
                    <a:cubicBezTo>
                      <a:pt x="46" y="144"/>
                      <a:pt x="49" y="140"/>
                      <a:pt x="49" y="140"/>
                    </a:cubicBezTo>
                    <a:cubicBezTo>
                      <a:pt x="49" y="140"/>
                      <a:pt x="51" y="140"/>
                      <a:pt x="51" y="139"/>
                    </a:cubicBezTo>
                    <a:cubicBezTo>
                      <a:pt x="51" y="137"/>
                      <a:pt x="50" y="134"/>
                      <a:pt x="50" y="132"/>
                    </a:cubicBezTo>
                    <a:cubicBezTo>
                      <a:pt x="51" y="131"/>
                      <a:pt x="52" y="131"/>
                      <a:pt x="52" y="130"/>
                    </a:cubicBezTo>
                    <a:cubicBezTo>
                      <a:pt x="53" y="129"/>
                      <a:pt x="52" y="129"/>
                      <a:pt x="52" y="128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6"/>
                      <a:pt x="53" y="125"/>
                      <a:pt x="52" y="124"/>
                    </a:cubicBezTo>
                    <a:cubicBezTo>
                      <a:pt x="52" y="122"/>
                      <a:pt x="52" y="120"/>
                      <a:pt x="52" y="117"/>
                    </a:cubicBezTo>
                    <a:cubicBezTo>
                      <a:pt x="52" y="116"/>
                      <a:pt x="53" y="115"/>
                      <a:pt x="53" y="114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3" y="113"/>
                      <a:pt x="52" y="112"/>
                      <a:pt x="52" y="111"/>
                    </a:cubicBezTo>
                    <a:cubicBezTo>
                      <a:pt x="52" y="111"/>
                      <a:pt x="53" y="110"/>
                      <a:pt x="53" y="110"/>
                    </a:cubicBezTo>
                    <a:cubicBezTo>
                      <a:pt x="55" y="109"/>
                      <a:pt x="55" y="110"/>
                      <a:pt x="56" y="109"/>
                    </a:cubicBezTo>
                    <a:cubicBezTo>
                      <a:pt x="57" y="109"/>
                      <a:pt x="57" y="108"/>
                      <a:pt x="58" y="107"/>
                    </a:cubicBezTo>
                    <a:cubicBezTo>
                      <a:pt x="59" y="107"/>
                      <a:pt x="60" y="107"/>
                      <a:pt x="61" y="107"/>
                    </a:cubicBezTo>
                    <a:cubicBezTo>
                      <a:pt x="62" y="106"/>
                      <a:pt x="62" y="103"/>
                      <a:pt x="63" y="102"/>
                    </a:cubicBezTo>
                    <a:cubicBezTo>
                      <a:pt x="64" y="101"/>
                      <a:pt x="66" y="102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8" y="100"/>
                      <a:pt x="68" y="100"/>
                    </a:cubicBezTo>
                    <a:cubicBezTo>
                      <a:pt x="69" y="99"/>
                      <a:pt x="70" y="100"/>
                      <a:pt x="71" y="99"/>
                    </a:cubicBezTo>
                    <a:cubicBezTo>
                      <a:pt x="72" y="99"/>
                      <a:pt x="71" y="98"/>
                      <a:pt x="72" y="97"/>
                    </a:cubicBezTo>
                    <a:cubicBezTo>
                      <a:pt x="72" y="97"/>
                      <a:pt x="73" y="96"/>
                      <a:pt x="74" y="96"/>
                    </a:cubicBezTo>
                    <a:cubicBezTo>
                      <a:pt x="74" y="95"/>
                      <a:pt x="74" y="95"/>
                      <a:pt x="74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5" y="93"/>
                      <a:pt x="76" y="93"/>
                      <a:pt x="77" y="92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0"/>
                      <a:pt x="79" y="91"/>
                      <a:pt x="80" y="91"/>
                    </a:cubicBezTo>
                    <a:cubicBezTo>
                      <a:pt x="80" y="90"/>
                      <a:pt x="81" y="89"/>
                      <a:pt x="82" y="89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6" y="87"/>
                      <a:pt x="85" y="86"/>
                      <a:pt x="85" y="83"/>
                    </a:cubicBezTo>
                    <a:cubicBezTo>
                      <a:pt x="85" y="83"/>
                      <a:pt x="86" y="82"/>
                      <a:pt x="87" y="82"/>
                    </a:cubicBezTo>
                    <a:cubicBezTo>
                      <a:pt x="87" y="82"/>
                      <a:pt x="86" y="81"/>
                      <a:pt x="87" y="81"/>
                    </a:cubicBezTo>
                    <a:cubicBezTo>
                      <a:pt x="87" y="80"/>
                      <a:pt x="88" y="81"/>
                      <a:pt x="89" y="81"/>
                    </a:cubicBezTo>
                    <a:cubicBezTo>
                      <a:pt x="89" y="80"/>
                      <a:pt x="90" y="79"/>
                      <a:pt x="90" y="79"/>
                    </a:cubicBezTo>
                    <a:cubicBezTo>
                      <a:pt x="90" y="79"/>
                      <a:pt x="90" y="80"/>
                      <a:pt x="90" y="80"/>
                    </a:cubicBezTo>
                    <a:cubicBezTo>
                      <a:pt x="91" y="80"/>
                      <a:pt x="91" y="80"/>
                      <a:pt x="92" y="80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7" y="56"/>
                      <a:pt x="97" y="56"/>
                      <a:pt x="97" y="56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103" y="63"/>
                      <a:pt x="103" y="63"/>
                      <a:pt x="103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09" y="66"/>
                      <a:pt x="108" y="68"/>
                      <a:pt x="108" y="68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6" y="73"/>
                      <a:pt x="106" y="73"/>
                      <a:pt x="106" y="7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8"/>
                      <a:pt x="112" y="78"/>
                      <a:pt x="112" y="78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6" y="79"/>
                      <a:pt x="116" y="79"/>
                      <a:pt x="116" y="79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21" y="66"/>
                      <a:pt x="121" y="66"/>
                      <a:pt x="121" y="66"/>
                    </a:cubicBezTo>
                    <a:cubicBezTo>
                      <a:pt x="121" y="64"/>
                      <a:pt x="121" y="64"/>
                      <a:pt x="121" y="64"/>
                    </a:cubicBezTo>
                    <a:cubicBezTo>
                      <a:pt x="120" y="64"/>
                      <a:pt x="120" y="64"/>
                      <a:pt x="120" y="64"/>
                    </a:cubicBezTo>
                    <a:cubicBezTo>
                      <a:pt x="121" y="63"/>
                      <a:pt x="121" y="63"/>
                      <a:pt x="121" y="63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46"/>
                      <a:pt x="131" y="46"/>
                      <a:pt x="131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5" y="42"/>
                      <a:pt x="115" y="42"/>
                      <a:pt x="115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08" y="51"/>
                      <a:pt x="108" y="51"/>
                      <a:pt x="108" y="51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1" y="50"/>
                      <a:pt x="101" y="50"/>
                      <a:pt x="101" y="50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" y="65"/>
                      <a:pt x="1" y="65"/>
                      <a:pt x="1" y="65"/>
                    </a:cubicBezTo>
                    <a:lnTo>
                      <a:pt x="0" y="67"/>
                    </a:lnTo>
                    <a:close/>
                    <a:moveTo>
                      <a:pt x="113" y="121"/>
                    </a:moveTo>
                    <a:cubicBezTo>
                      <a:pt x="113" y="121"/>
                      <a:pt x="113" y="122"/>
                      <a:pt x="113" y="122"/>
                    </a:cubicBezTo>
                    <a:cubicBezTo>
                      <a:pt x="113" y="122"/>
                      <a:pt x="114" y="121"/>
                      <a:pt x="113" y="12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88" name="Freeform 179">
                <a:extLst>
                  <a:ext uri="{FF2B5EF4-FFF2-40B4-BE49-F238E27FC236}">
                    <a16:creationId xmlns:a16="http://schemas.microsoft.com/office/drawing/2014/main" id="{C7B48BC6-D161-CE53-B02B-14D150C09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0041" y="2647055"/>
                <a:ext cx="619260" cy="712086"/>
              </a:xfrm>
              <a:custGeom>
                <a:avLst/>
                <a:gdLst>
                  <a:gd name="T0" fmla="*/ 65 w 90"/>
                  <a:gd name="T1" fmla="*/ 91 h 98"/>
                  <a:gd name="T2" fmla="*/ 56 w 90"/>
                  <a:gd name="T3" fmla="*/ 97 h 98"/>
                  <a:gd name="T4" fmla="*/ 51 w 90"/>
                  <a:gd name="T5" fmla="*/ 95 h 98"/>
                  <a:gd name="T6" fmla="*/ 50 w 90"/>
                  <a:gd name="T7" fmla="*/ 90 h 98"/>
                  <a:gd name="T8" fmla="*/ 45 w 90"/>
                  <a:gd name="T9" fmla="*/ 87 h 98"/>
                  <a:gd name="T10" fmla="*/ 0 w 90"/>
                  <a:gd name="T11" fmla="*/ 56 h 98"/>
                  <a:gd name="T12" fmla="*/ 0 w 90"/>
                  <a:gd name="T13" fmla="*/ 48 h 98"/>
                  <a:gd name="T14" fmla="*/ 4 w 90"/>
                  <a:gd name="T15" fmla="*/ 45 h 98"/>
                  <a:gd name="T16" fmla="*/ 12 w 90"/>
                  <a:gd name="T17" fmla="*/ 41 h 98"/>
                  <a:gd name="T18" fmla="*/ 18 w 90"/>
                  <a:gd name="T19" fmla="*/ 39 h 98"/>
                  <a:gd name="T20" fmla="*/ 24 w 90"/>
                  <a:gd name="T21" fmla="*/ 33 h 98"/>
                  <a:gd name="T22" fmla="*/ 28 w 90"/>
                  <a:gd name="T23" fmla="*/ 28 h 98"/>
                  <a:gd name="T24" fmla="*/ 30 w 90"/>
                  <a:gd name="T25" fmla="*/ 23 h 98"/>
                  <a:gd name="T26" fmla="*/ 28 w 90"/>
                  <a:gd name="T27" fmla="*/ 17 h 98"/>
                  <a:gd name="T28" fmla="*/ 27 w 90"/>
                  <a:gd name="T29" fmla="*/ 11 h 98"/>
                  <a:gd name="T30" fmla="*/ 30 w 90"/>
                  <a:gd name="T31" fmla="*/ 10 h 98"/>
                  <a:gd name="T32" fmla="*/ 37 w 90"/>
                  <a:gd name="T33" fmla="*/ 7 h 98"/>
                  <a:gd name="T34" fmla="*/ 42 w 90"/>
                  <a:gd name="T35" fmla="*/ 5 h 98"/>
                  <a:gd name="T36" fmla="*/ 45 w 90"/>
                  <a:gd name="T37" fmla="*/ 3 h 98"/>
                  <a:gd name="T38" fmla="*/ 50 w 90"/>
                  <a:gd name="T39" fmla="*/ 2 h 98"/>
                  <a:gd name="T40" fmla="*/ 61 w 90"/>
                  <a:gd name="T41" fmla="*/ 1 h 98"/>
                  <a:gd name="T42" fmla="*/ 63 w 90"/>
                  <a:gd name="T43" fmla="*/ 1 h 98"/>
                  <a:gd name="T44" fmla="*/ 66 w 90"/>
                  <a:gd name="T45" fmla="*/ 1 h 98"/>
                  <a:gd name="T46" fmla="*/ 70 w 90"/>
                  <a:gd name="T47" fmla="*/ 2 h 98"/>
                  <a:gd name="T48" fmla="*/ 72 w 90"/>
                  <a:gd name="T49" fmla="*/ 1 h 98"/>
                  <a:gd name="T50" fmla="*/ 74 w 90"/>
                  <a:gd name="T51" fmla="*/ 5 h 98"/>
                  <a:gd name="T52" fmla="*/ 76 w 90"/>
                  <a:gd name="T53" fmla="*/ 12 h 98"/>
                  <a:gd name="T54" fmla="*/ 72 w 90"/>
                  <a:gd name="T55" fmla="*/ 16 h 98"/>
                  <a:gd name="T56" fmla="*/ 71 w 90"/>
                  <a:gd name="T57" fmla="*/ 22 h 98"/>
                  <a:gd name="T58" fmla="*/ 74 w 90"/>
                  <a:gd name="T59" fmla="*/ 27 h 98"/>
                  <a:gd name="T60" fmla="*/ 79 w 90"/>
                  <a:gd name="T61" fmla="*/ 37 h 98"/>
                  <a:gd name="T62" fmla="*/ 79 w 90"/>
                  <a:gd name="T63" fmla="*/ 39 h 98"/>
                  <a:gd name="T64" fmla="*/ 80 w 90"/>
                  <a:gd name="T65" fmla="*/ 49 h 98"/>
                  <a:gd name="T66" fmla="*/ 79 w 90"/>
                  <a:gd name="T67" fmla="*/ 52 h 98"/>
                  <a:gd name="T68" fmla="*/ 75 w 90"/>
                  <a:gd name="T69" fmla="*/ 60 h 98"/>
                  <a:gd name="T70" fmla="*/ 79 w 90"/>
                  <a:gd name="T71" fmla="*/ 65 h 98"/>
                  <a:gd name="T72" fmla="*/ 82 w 90"/>
                  <a:gd name="T73" fmla="*/ 70 h 98"/>
                  <a:gd name="T74" fmla="*/ 87 w 90"/>
                  <a:gd name="T75" fmla="*/ 7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8">
                    <a:moveTo>
                      <a:pt x="90" y="74"/>
                    </a:moveTo>
                    <a:cubicBezTo>
                      <a:pt x="65" y="91"/>
                      <a:pt x="65" y="91"/>
                      <a:pt x="65" y="91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56" y="97"/>
                      <a:pt x="56" y="97"/>
                      <a:pt x="56" y="97"/>
                    </a:cubicBezTo>
                    <a:cubicBezTo>
                      <a:pt x="56" y="97"/>
                      <a:pt x="51" y="98"/>
                      <a:pt x="51" y="97"/>
                    </a:cubicBezTo>
                    <a:cubicBezTo>
                      <a:pt x="51" y="97"/>
                      <a:pt x="52" y="96"/>
                      <a:pt x="51" y="95"/>
                    </a:cubicBezTo>
                    <a:cubicBezTo>
                      <a:pt x="51" y="94"/>
                      <a:pt x="51" y="95"/>
                      <a:pt x="51" y="93"/>
                    </a:cubicBezTo>
                    <a:cubicBezTo>
                      <a:pt x="51" y="91"/>
                      <a:pt x="50" y="91"/>
                      <a:pt x="50" y="90"/>
                    </a:cubicBezTo>
                    <a:cubicBezTo>
                      <a:pt x="49" y="90"/>
                      <a:pt x="47" y="90"/>
                      <a:pt x="46" y="89"/>
                    </a:cubicBezTo>
                    <a:cubicBezTo>
                      <a:pt x="45" y="88"/>
                      <a:pt x="45" y="87"/>
                      <a:pt x="45" y="87"/>
                    </a:cubicBezTo>
                    <a:cubicBezTo>
                      <a:pt x="16" y="67"/>
                      <a:pt x="16" y="67"/>
                      <a:pt x="16" y="67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1" y="48"/>
                      <a:pt x="2" y="47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6" y="44"/>
                      <a:pt x="7" y="43"/>
                    </a:cubicBezTo>
                    <a:cubicBezTo>
                      <a:pt x="9" y="43"/>
                      <a:pt x="11" y="43"/>
                      <a:pt x="12" y="41"/>
                    </a:cubicBezTo>
                    <a:cubicBezTo>
                      <a:pt x="13" y="40"/>
                      <a:pt x="13" y="41"/>
                      <a:pt x="15" y="40"/>
                    </a:cubicBezTo>
                    <a:cubicBezTo>
                      <a:pt x="16" y="40"/>
                      <a:pt x="16" y="40"/>
                      <a:pt x="18" y="39"/>
                    </a:cubicBezTo>
                    <a:cubicBezTo>
                      <a:pt x="20" y="38"/>
                      <a:pt x="22" y="34"/>
                      <a:pt x="22" y="34"/>
                    </a:cubicBezTo>
                    <a:cubicBezTo>
                      <a:pt x="22" y="34"/>
                      <a:pt x="23" y="34"/>
                      <a:pt x="24" y="33"/>
                    </a:cubicBezTo>
                    <a:cubicBezTo>
                      <a:pt x="26" y="32"/>
                      <a:pt x="25" y="32"/>
                      <a:pt x="25" y="30"/>
                    </a:cubicBezTo>
                    <a:cubicBezTo>
                      <a:pt x="25" y="29"/>
                      <a:pt x="28" y="29"/>
                      <a:pt x="28" y="28"/>
                    </a:cubicBezTo>
                    <a:cubicBezTo>
                      <a:pt x="28" y="27"/>
                      <a:pt x="30" y="26"/>
                      <a:pt x="31" y="25"/>
                    </a:cubicBezTo>
                    <a:cubicBezTo>
                      <a:pt x="32" y="25"/>
                      <a:pt x="31" y="24"/>
                      <a:pt x="30" y="23"/>
                    </a:cubicBezTo>
                    <a:cubicBezTo>
                      <a:pt x="29" y="22"/>
                      <a:pt x="29" y="21"/>
                      <a:pt x="29" y="20"/>
                    </a:cubicBezTo>
                    <a:cubicBezTo>
                      <a:pt x="29" y="19"/>
                      <a:pt x="28" y="19"/>
                      <a:pt x="28" y="17"/>
                    </a:cubicBezTo>
                    <a:cubicBezTo>
                      <a:pt x="28" y="16"/>
                      <a:pt x="28" y="15"/>
                      <a:pt x="29" y="14"/>
                    </a:cubicBezTo>
                    <a:cubicBezTo>
                      <a:pt x="29" y="13"/>
                      <a:pt x="27" y="11"/>
                      <a:pt x="27" y="11"/>
                    </a:cubicBezTo>
                    <a:cubicBezTo>
                      <a:pt x="28" y="11"/>
                      <a:pt x="28" y="10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2" y="10"/>
                      <a:pt x="32" y="8"/>
                      <a:pt x="34" y="7"/>
                    </a:cubicBezTo>
                    <a:cubicBezTo>
                      <a:pt x="35" y="6"/>
                      <a:pt x="36" y="7"/>
                      <a:pt x="37" y="7"/>
                    </a:cubicBezTo>
                    <a:cubicBezTo>
                      <a:pt x="38" y="6"/>
                      <a:pt x="39" y="5"/>
                      <a:pt x="40" y="5"/>
                    </a:cubicBezTo>
                    <a:cubicBezTo>
                      <a:pt x="40" y="4"/>
                      <a:pt x="41" y="5"/>
                      <a:pt x="42" y="5"/>
                    </a:cubicBezTo>
                    <a:cubicBezTo>
                      <a:pt x="42" y="5"/>
                      <a:pt x="42" y="4"/>
                      <a:pt x="42" y="4"/>
                    </a:cubicBezTo>
                    <a:cubicBezTo>
                      <a:pt x="43" y="3"/>
                      <a:pt x="44" y="3"/>
                      <a:pt x="45" y="3"/>
                    </a:cubicBezTo>
                    <a:cubicBezTo>
                      <a:pt x="45" y="3"/>
                      <a:pt x="46" y="2"/>
                      <a:pt x="46" y="2"/>
                    </a:cubicBezTo>
                    <a:cubicBezTo>
                      <a:pt x="47" y="2"/>
                      <a:pt x="49" y="2"/>
                      <a:pt x="50" y="2"/>
                    </a:cubicBezTo>
                    <a:cubicBezTo>
                      <a:pt x="53" y="3"/>
                      <a:pt x="54" y="1"/>
                      <a:pt x="56" y="1"/>
                    </a:cubicBezTo>
                    <a:cubicBezTo>
                      <a:pt x="58" y="1"/>
                      <a:pt x="59" y="1"/>
                      <a:pt x="61" y="1"/>
                    </a:cubicBezTo>
                    <a:cubicBezTo>
                      <a:pt x="61" y="1"/>
                      <a:pt x="61" y="2"/>
                      <a:pt x="61" y="2"/>
                    </a:cubicBezTo>
                    <a:cubicBezTo>
                      <a:pt x="62" y="2"/>
                      <a:pt x="63" y="1"/>
                      <a:pt x="63" y="1"/>
                    </a:cubicBezTo>
                    <a:cubicBezTo>
                      <a:pt x="65" y="1"/>
                      <a:pt x="65" y="2"/>
                      <a:pt x="66" y="2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7" y="1"/>
                      <a:pt x="67" y="1"/>
                      <a:pt x="68" y="0"/>
                    </a:cubicBezTo>
                    <a:cubicBezTo>
                      <a:pt x="69" y="1"/>
                      <a:pt x="69" y="1"/>
                      <a:pt x="70" y="2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1" y="2"/>
                      <a:pt x="71" y="1"/>
                      <a:pt x="72" y="1"/>
                    </a:cubicBezTo>
                    <a:cubicBezTo>
                      <a:pt x="72" y="1"/>
                      <a:pt x="73" y="1"/>
                      <a:pt x="74" y="1"/>
                    </a:cubicBezTo>
                    <a:cubicBezTo>
                      <a:pt x="74" y="1"/>
                      <a:pt x="73" y="4"/>
                      <a:pt x="74" y="5"/>
                    </a:cubicBezTo>
                    <a:cubicBezTo>
                      <a:pt x="75" y="5"/>
                      <a:pt x="74" y="6"/>
                      <a:pt x="74" y="7"/>
                    </a:cubicBezTo>
                    <a:cubicBezTo>
                      <a:pt x="74" y="9"/>
                      <a:pt x="75" y="10"/>
                      <a:pt x="76" y="12"/>
                    </a:cubicBezTo>
                    <a:cubicBezTo>
                      <a:pt x="76" y="13"/>
                      <a:pt x="74" y="13"/>
                      <a:pt x="74" y="14"/>
                    </a:cubicBezTo>
                    <a:cubicBezTo>
                      <a:pt x="74" y="15"/>
                      <a:pt x="73" y="16"/>
                      <a:pt x="72" y="16"/>
                    </a:cubicBezTo>
                    <a:cubicBezTo>
                      <a:pt x="71" y="17"/>
                      <a:pt x="70" y="16"/>
                      <a:pt x="70" y="18"/>
                    </a:cubicBezTo>
                    <a:cubicBezTo>
                      <a:pt x="70" y="19"/>
                      <a:pt x="71" y="22"/>
                      <a:pt x="71" y="22"/>
                    </a:cubicBezTo>
                    <a:cubicBezTo>
                      <a:pt x="71" y="22"/>
                      <a:pt x="73" y="22"/>
                      <a:pt x="73" y="23"/>
                    </a:cubicBezTo>
                    <a:cubicBezTo>
                      <a:pt x="74" y="24"/>
                      <a:pt x="74" y="27"/>
                      <a:pt x="74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7" y="38"/>
                      <a:pt x="79" y="39"/>
                      <a:pt x="79" y="39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0" y="49"/>
                      <a:pt x="77" y="51"/>
                      <a:pt x="78" y="51"/>
                    </a:cubicBezTo>
                    <a:cubicBezTo>
                      <a:pt x="79" y="51"/>
                      <a:pt x="79" y="52"/>
                      <a:pt x="79" y="52"/>
                    </a:cubicBezTo>
                    <a:cubicBezTo>
                      <a:pt x="79" y="52"/>
                      <a:pt x="79" y="56"/>
                      <a:pt x="78" y="58"/>
                    </a:cubicBezTo>
                    <a:cubicBezTo>
                      <a:pt x="78" y="60"/>
                      <a:pt x="75" y="60"/>
                      <a:pt x="75" y="60"/>
                    </a:cubicBezTo>
                    <a:cubicBezTo>
                      <a:pt x="75" y="60"/>
                      <a:pt x="76" y="61"/>
                      <a:pt x="77" y="62"/>
                    </a:cubicBezTo>
                    <a:cubicBezTo>
                      <a:pt x="78" y="63"/>
                      <a:pt x="78" y="64"/>
                      <a:pt x="79" y="65"/>
                    </a:cubicBezTo>
                    <a:cubicBezTo>
                      <a:pt x="80" y="66"/>
                      <a:pt x="80" y="66"/>
                      <a:pt x="80" y="67"/>
                    </a:cubicBezTo>
                    <a:cubicBezTo>
                      <a:pt x="80" y="69"/>
                      <a:pt x="81" y="70"/>
                      <a:pt x="82" y="70"/>
                    </a:cubicBezTo>
                    <a:cubicBezTo>
                      <a:pt x="83" y="70"/>
                      <a:pt x="84" y="70"/>
                      <a:pt x="85" y="71"/>
                    </a:cubicBezTo>
                    <a:cubicBezTo>
                      <a:pt x="86" y="71"/>
                      <a:pt x="86" y="72"/>
                      <a:pt x="87" y="72"/>
                    </a:cubicBezTo>
                    <a:cubicBezTo>
                      <a:pt x="88" y="72"/>
                      <a:pt x="90" y="74"/>
                      <a:pt x="90" y="74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2789" name="25 AMERICA FILL">
            <a:extLst>
              <a:ext uri="{FF2B5EF4-FFF2-40B4-BE49-F238E27FC236}">
                <a16:creationId xmlns:a16="http://schemas.microsoft.com/office/drawing/2014/main" id="{5A95D5F0-1867-EC68-43EC-B514950866A2}"/>
              </a:ext>
            </a:extLst>
          </p:cNvPr>
          <p:cNvGrpSpPr/>
          <p:nvPr/>
        </p:nvGrpSpPr>
        <p:grpSpPr>
          <a:xfrm>
            <a:off x="2641472" y="2825886"/>
            <a:ext cx="2009914" cy="3540082"/>
            <a:chOff x="2641617" y="2821118"/>
            <a:chExt cx="2009914" cy="3540082"/>
          </a:xfrm>
          <a:solidFill>
            <a:schemeClr val="accent2"/>
          </a:solidFill>
        </p:grpSpPr>
        <p:sp>
          <p:nvSpPr>
            <p:cNvPr id="2790" name="Freeform 16">
              <a:extLst>
                <a:ext uri="{FF2B5EF4-FFF2-40B4-BE49-F238E27FC236}">
                  <a16:creationId xmlns:a16="http://schemas.microsoft.com/office/drawing/2014/main" id="{A2653895-2247-FEE8-C36B-E534569CE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110" y="5242211"/>
              <a:ext cx="171421" cy="187629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1" name="Freeform 58">
              <a:extLst>
                <a:ext uri="{FF2B5EF4-FFF2-40B4-BE49-F238E27FC236}">
                  <a16:creationId xmlns:a16="http://schemas.microsoft.com/office/drawing/2014/main" id="{28DB76DE-84E1-E60A-BA01-08BE90933B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713" y="3716312"/>
              <a:ext cx="184278" cy="101727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2" name="Freeform 65">
              <a:extLst>
                <a:ext uri="{FF2B5EF4-FFF2-40B4-BE49-F238E27FC236}">
                  <a16:creationId xmlns:a16="http://schemas.microsoft.com/office/drawing/2014/main" id="{CBC2E9A0-9BFA-F282-45B4-87705A6058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8006" y="3526422"/>
              <a:ext cx="130710" cy="137896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3" name="Freeform 76">
              <a:extLst>
                <a:ext uri="{FF2B5EF4-FFF2-40B4-BE49-F238E27FC236}">
                  <a16:creationId xmlns:a16="http://schemas.microsoft.com/office/drawing/2014/main" id="{8CF923D1-063B-220D-5AAE-700395E26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617" y="2821118"/>
              <a:ext cx="962101" cy="691740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4" name="Freeform 98">
              <a:extLst>
                <a:ext uri="{FF2B5EF4-FFF2-40B4-BE49-F238E27FC236}">
                  <a16:creationId xmlns:a16="http://schemas.microsoft.com/office/drawing/2014/main" id="{1D86B29F-22DF-3ED7-5AC3-28DD88E96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708" y="3365921"/>
              <a:ext cx="77140" cy="36171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5" name="Freeform 112">
              <a:extLst>
                <a:ext uri="{FF2B5EF4-FFF2-40B4-BE49-F238E27FC236}">
                  <a16:creationId xmlns:a16="http://schemas.microsoft.com/office/drawing/2014/main" id="{AC1FF188-E8E9-C24B-6954-FC6CC89A2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417" y="3322971"/>
              <a:ext cx="89997" cy="65558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6" name="Freeform 144">
              <a:extLst>
                <a:ext uri="{FF2B5EF4-FFF2-40B4-BE49-F238E27FC236}">
                  <a16:creationId xmlns:a16="http://schemas.microsoft.com/office/drawing/2014/main" id="{4262F267-E2E6-F784-0705-C02FCEBA0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718" y="3650755"/>
              <a:ext cx="109281" cy="122073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7" name="Freeform 146">
              <a:extLst>
                <a:ext uri="{FF2B5EF4-FFF2-40B4-BE49-F238E27FC236}">
                  <a16:creationId xmlns:a16="http://schemas.microsoft.com/office/drawing/2014/main" id="{9CBCC93C-7D6E-09A9-2744-13BCCBA16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853" y="3621367"/>
              <a:ext cx="400698" cy="623924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8" name="Freeform 148">
              <a:extLst>
                <a:ext uri="{FF2B5EF4-FFF2-40B4-BE49-F238E27FC236}">
                  <a16:creationId xmlns:a16="http://schemas.microsoft.com/office/drawing/2014/main" id="{33607B14-F653-681C-3D01-FC1F00666E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2276" y="4747140"/>
              <a:ext cx="282844" cy="1614060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799" name="Freeform 165">
            <a:extLst>
              <a:ext uri="{FF2B5EF4-FFF2-40B4-BE49-F238E27FC236}">
                <a16:creationId xmlns:a16="http://schemas.microsoft.com/office/drawing/2014/main" id="{B309F078-3680-8D12-42AE-415EA48E8A52}"/>
              </a:ext>
            </a:extLst>
          </p:cNvPr>
          <p:cNvSpPr>
            <a:spLocks/>
          </p:cNvSpPr>
          <p:nvPr/>
        </p:nvSpPr>
        <p:spPr bwMode="auto">
          <a:xfrm>
            <a:off x="3515864" y="3388527"/>
            <a:ext cx="40713" cy="94944"/>
          </a:xfrm>
          <a:custGeom>
            <a:avLst/>
            <a:gdLst>
              <a:gd name="T0" fmla="*/ 2 w 6"/>
              <a:gd name="T1" fmla="*/ 13 h 13"/>
              <a:gd name="T2" fmla="*/ 4 w 6"/>
              <a:gd name="T3" fmla="*/ 7 h 13"/>
              <a:gd name="T4" fmla="*/ 5 w 6"/>
              <a:gd name="T5" fmla="*/ 5 h 13"/>
              <a:gd name="T6" fmla="*/ 5 w 6"/>
              <a:gd name="T7" fmla="*/ 1 h 13"/>
              <a:gd name="T8" fmla="*/ 4 w 6"/>
              <a:gd name="T9" fmla="*/ 0 h 13"/>
              <a:gd name="T10" fmla="*/ 4 w 6"/>
              <a:gd name="T11" fmla="*/ 0 h 13"/>
              <a:gd name="T12" fmla="*/ 2 w 6"/>
              <a:gd name="T13" fmla="*/ 1 h 13"/>
              <a:gd name="T14" fmla="*/ 0 w 6"/>
              <a:gd name="T15" fmla="*/ 2 h 13"/>
              <a:gd name="T16" fmla="*/ 0 w 6"/>
              <a:gd name="T17" fmla="*/ 13 h 13"/>
              <a:gd name="T18" fmla="*/ 2 w 6"/>
              <a:gd name="T1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" h="13">
                <a:moveTo>
                  <a:pt x="2" y="13"/>
                </a:moveTo>
                <a:cubicBezTo>
                  <a:pt x="3" y="12"/>
                  <a:pt x="6" y="8"/>
                  <a:pt x="4" y="7"/>
                </a:cubicBezTo>
                <a:cubicBezTo>
                  <a:pt x="4" y="7"/>
                  <a:pt x="5" y="5"/>
                  <a:pt x="5" y="5"/>
                </a:cubicBezTo>
                <a:cubicBezTo>
                  <a:pt x="6" y="4"/>
                  <a:pt x="6" y="3"/>
                  <a:pt x="5" y="1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1"/>
                  <a:pt x="2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13"/>
                  <a:pt x="0" y="13"/>
                  <a:pt x="0" y="13"/>
                </a:cubicBezTo>
                <a:lnTo>
                  <a:pt x="2" y="13"/>
                </a:lnTo>
                <a:close/>
              </a:path>
            </a:pathLst>
          </a:custGeom>
          <a:solidFill>
            <a:schemeClr val="accent2">
              <a:lumMod val="25000"/>
            </a:schemeClr>
          </a:solidFill>
          <a:ln w="0">
            <a:solidFill>
              <a:srgbClr val="1436FF">
                <a:lumMod val="90000"/>
              </a:srgb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1" i="0" u="none" strike="noStrike" kern="0" cap="none" spc="0" normalizeH="0" baseline="0" noProof="0">
              <a:ln>
                <a:noFill/>
              </a:ln>
              <a:solidFill>
                <a:srgbClr val="20272A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2800" name="10 america FILL">
            <a:extLst>
              <a:ext uri="{FF2B5EF4-FFF2-40B4-BE49-F238E27FC236}">
                <a16:creationId xmlns:a16="http://schemas.microsoft.com/office/drawing/2014/main" id="{0C36A16E-D7D2-3FDA-AD6A-A6E3C81E5F5D}"/>
              </a:ext>
            </a:extLst>
          </p:cNvPr>
          <p:cNvGrpSpPr/>
          <p:nvPr/>
        </p:nvGrpSpPr>
        <p:grpSpPr>
          <a:xfrm>
            <a:off x="3762284" y="3133080"/>
            <a:ext cx="861393" cy="1803950"/>
            <a:chOff x="3762284" y="3133080"/>
            <a:chExt cx="861393" cy="1803950"/>
          </a:xfrm>
          <a:solidFill>
            <a:srgbClr val="FFFFFF">
              <a:lumMod val="85000"/>
            </a:srgbClr>
          </a:solidFill>
        </p:grpSpPr>
        <p:sp>
          <p:nvSpPr>
            <p:cNvPr id="2801" name="Freeform 12">
              <a:extLst>
                <a:ext uri="{FF2B5EF4-FFF2-40B4-BE49-F238E27FC236}">
                  <a16:creationId xmlns:a16="http://schemas.microsoft.com/office/drawing/2014/main" id="{6A06BD97-AB5F-E049-23AB-CF8AAE3C2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7988" y="3634931"/>
              <a:ext cx="432838" cy="436294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02" name="Freeform 24">
              <a:extLst>
                <a:ext uri="{FF2B5EF4-FFF2-40B4-BE49-F238E27FC236}">
                  <a16:creationId xmlns:a16="http://schemas.microsoft.com/office/drawing/2014/main" id="{F34AFA43-AD2D-609B-F83C-52A5BD85A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544" y="3671099"/>
              <a:ext cx="12856" cy="29388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03" name="Freeform 34">
              <a:extLst>
                <a:ext uri="{FF2B5EF4-FFF2-40B4-BE49-F238E27FC236}">
                  <a16:creationId xmlns:a16="http://schemas.microsoft.com/office/drawing/2014/main" id="{24977DC1-9F1D-4446-09AA-70ABE01C6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967" y="3831603"/>
              <a:ext cx="130710" cy="203454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04" name="Freeform 51">
              <a:extLst>
                <a:ext uri="{FF2B5EF4-FFF2-40B4-BE49-F238E27FC236}">
                  <a16:creationId xmlns:a16="http://schemas.microsoft.com/office/drawing/2014/main" id="{BD7DF70A-1D82-6EEE-B84B-A29E3FB47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121" y="3374964"/>
              <a:ext cx="53569" cy="27127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05" name="Freeform 55">
              <a:extLst>
                <a:ext uri="{FF2B5EF4-FFF2-40B4-BE49-F238E27FC236}">
                  <a16:creationId xmlns:a16="http://schemas.microsoft.com/office/drawing/2014/main" id="{8B2C58F9-3E33-89F9-A45D-C5786BDB8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284" y="4093830"/>
              <a:ext cx="385698" cy="675916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06" name="Freeform 113">
              <a:extLst>
                <a:ext uri="{FF2B5EF4-FFF2-40B4-BE49-F238E27FC236}">
                  <a16:creationId xmlns:a16="http://schemas.microsoft.com/office/drawing/2014/main" id="{7E714438-7E56-2B93-22C3-07C6CA02F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688" y="3766045"/>
              <a:ext cx="149994" cy="291617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07" name="Freeform 136">
              <a:extLst>
                <a:ext uri="{FF2B5EF4-FFF2-40B4-BE49-F238E27FC236}">
                  <a16:creationId xmlns:a16="http://schemas.microsoft.com/office/drawing/2014/main" id="{BDBE11D2-A40F-117F-141A-47C9BBC46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857" y="4028271"/>
              <a:ext cx="171421" cy="253187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08" name="Freeform 137">
              <a:extLst>
                <a:ext uri="{FF2B5EF4-FFF2-40B4-BE49-F238E27FC236}">
                  <a16:creationId xmlns:a16="http://schemas.microsoft.com/office/drawing/2014/main" id="{B502F58B-829C-BE34-CC7C-81556331D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984" y="3322971"/>
              <a:ext cx="124280" cy="72338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09" name="Freeform 162">
              <a:extLst>
                <a:ext uri="{FF2B5EF4-FFF2-40B4-BE49-F238E27FC236}">
                  <a16:creationId xmlns:a16="http://schemas.microsoft.com/office/drawing/2014/main" id="{EEDBDB37-88E3-A1CA-BCB7-7FE0F7DAE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0126" y="4487173"/>
              <a:ext cx="379270" cy="449857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10" name="Freeform 170">
              <a:extLst>
                <a:ext uri="{FF2B5EF4-FFF2-40B4-BE49-F238E27FC236}">
                  <a16:creationId xmlns:a16="http://schemas.microsoft.com/office/drawing/2014/main" id="{F4602F43-28C7-73A4-3B84-490FDF33D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708" y="3133080"/>
              <a:ext cx="21428" cy="22605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11" name="10 europe FILL">
            <a:extLst>
              <a:ext uri="{FF2B5EF4-FFF2-40B4-BE49-F238E27FC236}">
                <a16:creationId xmlns:a16="http://schemas.microsoft.com/office/drawing/2014/main" id="{C1C16E57-F365-D66D-8943-DB13C2411213}"/>
              </a:ext>
            </a:extLst>
          </p:cNvPr>
          <p:cNvGrpSpPr/>
          <p:nvPr/>
        </p:nvGrpSpPr>
        <p:grpSpPr>
          <a:xfrm>
            <a:off x="5787195" y="2420995"/>
            <a:ext cx="4510520" cy="2995282"/>
            <a:chOff x="5787195" y="2420995"/>
            <a:chExt cx="4510520" cy="2995282"/>
          </a:xfrm>
          <a:solidFill>
            <a:srgbClr val="FFFFFF">
              <a:lumMod val="85000"/>
            </a:srgbClr>
          </a:solidFill>
        </p:grpSpPr>
        <p:sp>
          <p:nvSpPr>
            <p:cNvPr id="2812" name="Freeform 10">
              <a:extLst>
                <a:ext uri="{FF2B5EF4-FFF2-40B4-BE49-F238E27FC236}">
                  <a16:creationId xmlns:a16="http://schemas.microsoft.com/office/drawing/2014/main" id="{E1B9B12A-2CA2-1717-AAFE-30E771386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195" y="3031355"/>
              <a:ext cx="289274" cy="255446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13" name="Freeform 26">
              <a:extLst>
                <a:ext uri="{FF2B5EF4-FFF2-40B4-BE49-F238E27FC236}">
                  <a16:creationId xmlns:a16="http://schemas.microsoft.com/office/drawing/2014/main" id="{61BD733A-8D05-0FF4-D8C0-EB38C61E81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08467" y="3329752"/>
              <a:ext cx="227133" cy="560625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14" name="Freeform 39">
              <a:extLst>
                <a:ext uri="{FF2B5EF4-FFF2-40B4-BE49-F238E27FC236}">
                  <a16:creationId xmlns:a16="http://schemas.microsoft.com/office/drawing/2014/main" id="{369F2E7B-C07A-C1AF-3C00-0EBA8C9A8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435" y="4921207"/>
              <a:ext cx="509978" cy="495070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15" name="Freeform 54">
              <a:extLst>
                <a:ext uri="{FF2B5EF4-FFF2-40B4-BE49-F238E27FC236}">
                  <a16:creationId xmlns:a16="http://schemas.microsoft.com/office/drawing/2014/main" id="{4ED038EE-4811-FCD9-35DC-9056075925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5585" y="3381744"/>
              <a:ext cx="302130" cy="501850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16" name="Freeform 72">
              <a:extLst>
                <a:ext uri="{FF2B5EF4-FFF2-40B4-BE49-F238E27FC236}">
                  <a16:creationId xmlns:a16="http://schemas.microsoft.com/office/drawing/2014/main" id="{00D6B0B6-6B02-7D20-9E73-F4835B70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332" y="2699048"/>
              <a:ext cx="351413" cy="332307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17" name="Freeform 79">
              <a:extLst>
                <a:ext uri="{FF2B5EF4-FFF2-40B4-BE49-F238E27FC236}">
                  <a16:creationId xmlns:a16="http://schemas.microsoft.com/office/drawing/2014/main" id="{5541486F-020F-B9F4-2856-5B2E57A32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5606" y="3824820"/>
              <a:ext cx="584976" cy="232842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18" name="Freeform 141">
              <a:extLst>
                <a:ext uri="{FF2B5EF4-FFF2-40B4-BE49-F238E27FC236}">
                  <a16:creationId xmlns:a16="http://schemas.microsoft.com/office/drawing/2014/main" id="{0E2FFFB9-6FB2-4E8E-A86A-EDE9A43C1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1414" y="2712610"/>
              <a:ext cx="81425" cy="51994"/>
            </a:xfrm>
            <a:custGeom>
              <a:avLst/>
              <a:gdLst>
                <a:gd name="T0" fmla="*/ 8 w 12"/>
                <a:gd name="T1" fmla="*/ 4 h 7"/>
                <a:gd name="T2" fmla="*/ 8 w 12"/>
                <a:gd name="T3" fmla="*/ 2 h 7"/>
                <a:gd name="T4" fmla="*/ 9 w 12"/>
                <a:gd name="T5" fmla="*/ 2 h 7"/>
                <a:gd name="T6" fmla="*/ 10 w 12"/>
                <a:gd name="T7" fmla="*/ 0 h 7"/>
                <a:gd name="T8" fmla="*/ 7 w 12"/>
                <a:gd name="T9" fmla="*/ 2 h 7"/>
                <a:gd name="T10" fmla="*/ 3 w 12"/>
                <a:gd name="T11" fmla="*/ 2 h 7"/>
                <a:gd name="T12" fmla="*/ 3 w 12"/>
                <a:gd name="T13" fmla="*/ 3 h 7"/>
                <a:gd name="T14" fmla="*/ 2 w 12"/>
                <a:gd name="T15" fmla="*/ 3 h 7"/>
                <a:gd name="T16" fmla="*/ 4 w 12"/>
                <a:gd name="T17" fmla="*/ 4 h 7"/>
                <a:gd name="T18" fmla="*/ 5 w 12"/>
                <a:gd name="T19" fmla="*/ 3 h 7"/>
                <a:gd name="T20" fmla="*/ 7 w 12"/>
                <a:gd name="T21" fmla="*/ 3 h 7"/>
                <a:gd name="T22" fmla="*/ 8 w 12"/>
                <a:gd name="T23" fmla="*/ 4 h 7"/>
                <a:gd name="T24" fmla="*/ 8 w 12"/>
                <a:gd name="T25" fmla="*/ 4 h 7"/>
                <a:gd name="T26" fmla="*/ 8 w 12"/>
                <a:gd name="T27" fmla="*/ 4 h 7"/>
                <a:gd name="T28" fmla="*/ 6 w 12"/>
                <a:gd name="T29" fmla="*/ 5 h 7"/>
                <a:gd name="T30" fmla="*/ 0 w 12"/>
                <a:gd name="T31" fmla="*/ 5 h 7"/>
                <a:gd name="T32" fmla="*/ 0 w 12"/>
                <a:gd name="T33" fmla="*/ 4 h 7"/>
                <a:gd name="T34" fmla="*/ 2 w 12"/>
                <a:gd name="T35" fmla="*/ 3 h 7"/>
                <a:gd name="T36" fmla="*/ 4 w 12"/>
                <a:gd name="T37" fmla="*/ 4 h 7"/>
                <a:gd name="T38" fmla="*/ 5 w 12"/>
                <a:gd name="T39" fmla="*/ 3 h 7"/>
                <a:gd name="T40" fmla="*/ 7 w 12"/>
                <a:gd name="T41" fmla="*/ 3 h 7"/>
                <a:gd name="T42" fmla="*/ 8 w 12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8" y="4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2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19" name="Freeform 180">
              <a:extLst>
                <a:ext uri="{FF2B5EF4-FFF2-40B4-BE49-F238E27FC236}">
                  <a16:creationId xmlns:a16="http://schemas.microsoft.com/office/drawing/2014/main" id="{69072DB0-E7E9-77DD-2456-C3EEFDB4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433" y="2420995"/>
              <a:ext cx="59997" cy="124333"/>
            </a:xfrm>
            <a:custGeom>
              <a:avLst/>
              <a:gdLst>
                <a:gd name="T0" fmla="*/ 0 w 9"/>
                <a:gd name="T1" fmla="*/ 4 h 17"/>
                <a:gd name="T2" fmla="*/ 1 w 9"/>
                <a:gd name="T3" fmla="*/ 4 h 17"/>
                <a:gd name="T4" fmla="*/ 3 w 9"/>
                <a:gd name="T5" fmla="*/ 4 h 17"/>
                <a:gd name="T6" fmla="*/ 3 w 9"/>
                <a:gd name="T7" fmla="*/ 8 h 17"/>
                <a:gd name="T8" fmla="*/ 1 w 9"/>
                <a:gd name="T9" fmla="*/ 12 h 17"/>
                <a:gd name="T10" fmla="*/ 5 w 9"/>
                <a:gd name="T11" fmla="*/ 16 h 17"/>
                <a:gd name="T12" fmla="*/ 5 w 9"/>
                <a:gd name="T13" fmla="*/ 17 h 17"/>
                <a:gd name="T14" fmla="*/ 7 w 9"/>
                <a:gd name="T15" fmla="*/ 17 h 17"/>
                <a:gd name="T16" fmla="*/ 7 w 9"/>
                <a:gd name="T17" fmla="*/ 16 h 17"/>
                <a:gd name="T18" fmla="*/ 8 w 9"/>
                <a:gd name="T19" fmla="*/ 15 h 17"/>
                <a:gd name="T20" fmla="*/ 9 w 9"/>
                <a:gd name="T21" fmla="*/ 13 h 17"/>
                <a:gd name="T22" fmla="*/ 9 w 9"/>
                <a:gd name="T23" fmla="*/ 12 h 17"/>
                <a:gd name="T24" fmla="*/ 8 w 9"/>
                <a:gd name="T25" fmla="*/ 10 h 17"/>
                <a:gd name="T26" fmla="*/ 8 w 9"/>
                <a:gd name="T27" fmla="*/ 8 h 17"/>
                <a:gd name="T28" fmla="*/ 8 w 9"/>
                <a:gd name="T29" fmla="*/ 5 h 17"/>
                <a:gd name="T30" fmla="*/ 7 w 9"/>
                <a:gd name="T31" fmla="*/ 3 h 17"/>
                <a:gd name="T32" fmla="*/ 5 w 9"/>
                <a:gd name="T33" fmla="*/ 1 h 17"/>
                <a:gd name="T34" fmla="*/ 4 w 9"/>
                <a:gd name="T35" fmla="*/ 2 h 17"/>
                <a:gd name="T36" fmla="*/ 4 w 9"/>
                <a:gd name="T37" fmla="*/ 0 h 17"/>
                <a:gd name="T38" fmla="*/ 1 w 9"/>
                <a:gd name="T39" fmla="*/ 2 h 17"/>
                <a:gd name="T40" fmla="*/ 0 w 9"/>
                <a:gd name="T4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7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2" y="14"/>
                    <a:pt x="4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7" y="16"/>
                    <a:pt x="7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9" y="15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20" name="0 country fill">
            <a:extLst>
              <a:ext uri="{FF2B5EF4-FFF2-40B4-BE49-F238E27FC236}">
                <a16:creationId xmlns:a16="http://schemas.microsoft.com/office/drawing/2014/main" id="{7E4E3A72-A474-ABBC-7DD7-8440840C2762}"/>
              </a:ext>
            </a:extLst>
          </p:cNvPr>
          <p:cNvGrpSpPr/>
          <p:nvPr/>
        </p:nvGrpSpPr>
        <p:grpSpPr>
          <a:xfrm>
            <a:off x="3410872" y="2669662"/>
            <a:ext cx="7334680" cy="3524255"/>
            <a:chOff x="3410872" y="2669662"/>
            <a:chExt cx="7334680" cy="3524255"/>
          </a:xfrm>
          <a:solidFill>
            <a:srgbClr val="CCCCCC"/>
          </a:solidFill>
        </p:grpSpPr>
        <p:sp>
          <p:nvSpPr>
            <p:cNvPr id="2821" name="Freeform 134">
              <a:extLst>
                <a:ext uri="{FF2B5EF4-FFF2-40B4-BE49-F238E27FC236}">
                  <a16:creationId xmlns:a16="http://schemas.microsoft.com/office/drawing/2014/main" id="{F4C3858B-FAF4-0BE5-D277-7C9EBC436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581" y="3533205"/>
              <a:ext cx="96424" cy="51994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2822" name="Group 2821">
              <a:extLst>
                <a:ext uri="{FF2B5EF4-FFF2-40B4-BE49-F238E27FC236}">
                  <a16:creationId xmlns:a16="http://schemas.microsoft.com/office/drawing/2014/main" id="{93EDD6D5-D5A0-7CDC-8929-47D6AA26ACB2}"/>
                </a:ext>
              </a:extLst>
            </p:cNvPr>
            <p:cNvGrpSpPr/>
            <p:nvPr/>
          </p:nvGrpSpPr>
          <p:grpSpPr>
            <a:xfrm>
              <a:off x="3410872" y="2669662"/>
              <a:ext cx="7334680" cy="3524255"/>
              <a:chOff x="3410872" y="2669662"/>
              <a:chExt cx="7334680" cy="3524255"/>
            </a:xfrm>
            <a:grpFill/>
          </p:grpSpPr>
          <p:sp>
            <p:nvSpPr>
              <p:cNvPr id="2823" name="Freeform 133">
                <a:extLst>
                  <a:ext uri="{FF2B5EF4-FFF2-40B4-BE49-F238E27FC236}">
                    <a16:creationId xmlns:a16="http://schemas.microsoft.com/office/drawing/2014/main" id="{D3B7CD8B-3E42-2A15-5818-D41CA507A1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6447" y="3940111"/>
                <a:ext cx="102853" cy="88164"/>
              </a:xfrm>
              <a:custGeom>
                <a:avLst/>
                <a:gdLst>
                  <a:gd name="T0" fmla="*/ 7 w 15"/>
                  <a:gd name="T1" fmla="*/ 6 h 12"/>
                  <a:gd name="T2" fmla="*/ 7 w 15"/>
                  <a:gd name="T3" fmla="*/ 8 h 12"/>
                  <a:gd name="T4" fmla="*/ 6 w 15"/>
                  <a:gd name="T5" fmla="*/ 8 h 12"/>
                  <a:gd name="T6" fmla="*/ 7 w 15"/>
                  <a:gd name="T7" fmla="*/ 10 h 12"/>
                  <a:gd name="T8" fmla="*/ 6 w 15"/>
                  <a:gd name="T9" fmla="*/ 12 h 12"/>
                  <a:gd name="T10" fmla="*/ 15 w 15"/>
                  <a:gd name="T11" fmla="*/ 12 h 12"/>
                  <a:gd name="T12" fmla="*/ 15 w 15"/>
                  <a:gd name="T13" fmla="*/ 7 h 12"/>
                  <a:gd name="T14" fmla="*/ 7 w 15"/>
                  <a:gd name="T15" fmla="*/ 6 h 12"/>
                  <a:gd name="T16" fmla="*/ 1 w 15"/>
                  <a:gd name="T17" fmla="*/ 0 h 12"/>
                  <a:gd name="T18" fmla="*/ 0 w 15"/>
                  <a:gd name="T19" fmla="*/ 1 h 12"/>
                  <a:gd name="T20" fmla="*/ 1 w 15"/>
                  <a:gd name="T21" fmla="*/ 1 h 12"/>
                  <a:gd name="T22" fmla="*/ 2 w 15"/>
                  <a:gd name="T23" fmla="*/ 1 h 12"/>
                  <a:gd name="T24" fmla="*/ 2 w 15"/>
                  <a:gd name="T25" fmla="*/ 0 h 12"/>
                  <a:gd name="T26" fmla="*/ 1 w 1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2">
                    <a:moveTo>
                      <a:pt x="7" y="6"/>
                    </a:move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1"/>
                      <a:pt x="6" y="12"/>
                      <a:pt x="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7"/>
                      <a:pt x="15" y="7"/>
                      <a:pt x="15" y="7"/>
                    </a:cubicBezTo>
                    <a:lnTo>
                      <a:pt x="7" y="6"/>
                    </a:lnTo>
                    <a:close/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GB" sz="1200" b="1">
                  <a:solidFill>
                    <a:srgbClr val="20272A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2824" name="Group 2823">
                <a:extLst>
                  <a:ext uri="{FF2B5EF4-FFF2-40B4-BE49-F238E27FC236}">
                    <a16:creationId xmlns:a16="http://schemas.microsoft.com/office/drawing/2014/main" id="{224FB199-ED86-97C5-44E2-D52045897BB6}"/>
                  </a:ext>
                </a:extLst>
              </p:cNvPr>
              <p:cNvGrpSpPr/>
              <p:nvPr/>
            </p:nvGrpSpPr>
            <p:grpSpPr>
              <a:xfrm>
                <a:off x="3410872" y="2669662"/>
                <a:ext cx="7334680" cy="3524255"/>
                <a:chOff x="3410872" y="2669662"/>
                <a:chExt cx="7334680" cy="3524255"/>
              </a:xfrm>
              <a:grpFill/>
            </p:grpSpPr>
            <p:grpSp>
              <p:nvGrpSpPr>
                <p:cNvPr id="2825" name="Group 2824">
                  <a:extLst>
                    <a:ext uri="{FF2B5EF4-FFF2-40B4-BE49-F238E27FC236}">
                      <a16:creationId xmlns:a16="http://schemas.microsoft.com/office/drawing/2014/main" id="{71E1AAEF-1D3C-BC85-5557-DD082F971B27}"/>
                    </a:ext>
                  </a:extLst>
                </p:cNvPr>
                <p:cNvGrpSpPr/>
                <p:nvPr/>
              </p:nvGrpSpPr>
              <p:grpSpPr>
                <a:xfrm>
                  <a:off x="3410872" y="3402092"/>
                  <a:ext cx="1199945" cy="2791825"/>
                  <a:chOff x="3410872" y="3402092"/>
                  <a:chExt cx="1199945" cy="2791825"/>
                </a:xfrm>
                <a:grpFill/>
              </p:grpSpPr>
              <p:sp>
                <p:nvSpPr>
                  <p:cNvPr id="2867" name="Freeform 56">
                    <a:extLst>
                      <a:ext uri="{FF2B5EF4-FFF2-40B4-BE49-F238E27FC236}">
                        <a16:creationId xmlns:a16="http://schemas.microsoft.com/office/drawing/2014/main" id="{6E432B8B-EBDB-C298-43B6-8BD091EFFE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55828" y="4805916"/>
                    <a:ext cx="254989" cy="327787"/>
                  </a:xfrm>
                  <a:custGeom>
                    <a:avLst/>
                    <a:gdLst>
                      <a:gd name="T0" fmla="*/ 19 w 37"/>
                      <a:gd name="T1" fmla="*/ 3 h 45"/>
                      <a:gd name="T2" fmla="*/ 17 w 37"/>
                      <a:gd name="T3" fmla="*/ 1 h 45"/>
                      <a:gd name="T4" fmla="*/ 13 w 37"/>
                      <a:gd name="T5" fmla="*/ 0 h 45"/>
                      <a:gd name="T6" fmla="*/ 7 w 37"/>
                      <a:gd name="T7" fmla="*/ 1 h 45"/>
                      <a:gd name="T8" fmla="*/ 5 w 37"/>
                      <a:gd name="T9" fmla="*/ 4 h 45"/>
                      <a:gd name="T10" fmla="*/ 3 w 37"/>
                      <a:gd name="T11" fmla="*/ 7 h 45"/>
                      <a:gd name="T12" fmla="*/ 3 w 37"/>
                      <a:gd name="T13" fmla="*/ 9 h 45"/>
                      <a:gd name="T14" fmla="*/ 0 w 37"/>
                      <a:gd name="T15" fmla="*/ 15 h 45"/>
                      <a:gd name="T16" fmla="*/ 3 w 37"/>
                      <a:gd name="T17" fmla="*/ 16 h 45"/>
                      <a:gd name="T18" fmla="*/ 4 w 37"/>
                      <a:gd name="T19" fmla="*/ 18 h 45"/>
                      <a:gd name="T20" fmla="*/ 6 w 37"/>
                      <a:gd name="T21" fmla="*/ 20 h 45"/>
                      <a:gd name="T22" fmla="*/ 8 w 37"/>
                      <a:gd name="T23" fmla="*/ 22 h 45"/>
                      <a:gd name="T24" fmla="*/ 10 w 37"/>
                      <a:gd name="T25" fmla="*/ 25 h 45"/>
                      <a:gd name="T26" fmla="*/ 12 w 37"/>
                      <a:gd name="T27" fmla="*/ 27 h 45"/>
                      <a:gd name="T28" fmla="*/ 16 w 37"/>
                      <a:gd name="T29" fmla="*/ 28 h 45"/>
                      <a:gd name="T30" fmla="*/ 17 w 37"/>
                      <a:gd name="T31" fmla="*/ 30 h 45"/>
                      <a:gd name="T32" fmla="*/ 20 w 37"/>
                      <a:gd name="T33" fmla="*/ 33 h 45"/>
                      <a:gd name="T34" fmla="*/ 21 w 37"/>
                      <a:gd name="T35" fmla="*/ 36 h 45"/>
                      <a:gd name="T36" fmla="*/ 19 w 37"/>
                      <a:gd name="T37" fmla="*/ 40 h 45"/>
                      <a:gd name="T38" fmla="*/ 17 w 37"/>
                      <a:gd name="T39" fmla="*/ 43 h 45"/>
                      <a:gd name="T40" fmla="*/ 18 w 37"/>
                      <a:gd name="T41" fmla="*/ 43 h 45"/>
                      <a:gd name="T42" fmla="*/ 22 w 37"/>
                      <a:gd name="T43" fmla="*/ 44 h 45"/>
                      <a:gd name="T44" fmla="*/ 25 w 37"/>
                      <a:gd name="T45" fmla="*/ 44 h 45"/>
                      <a:gd name="T46" fmla="*/ 29 w 37"/>
                      <a:gd name="T47" fmla="*/ 44 h 45"/>
                      <a:gd name="T48" fmla="*/ 31 w 37"/>
                      <a:gd name="T49" fmla="*/ 44 h 45"/>
                      <a:gd name="T50" fmla="*/ 32 w 37"/>
                      <a:gd name="T51" fmla="*/ 43 h 45"/>
                      <a:gd name="T52" fmla="*/ 34 w 37"/>
                      <a:gd name="T53" fmla="*/ 41 h 45"/>
                      <a:gd name="T54" fmla="*/ 34 w 37"/>
                      <a:gd name="T55" fmla="*/ 37 h 45"/>
                      <a:gd name="T56" fmla="*/ 35 w 37"/>
                      <a:gd name="T57" fmla="*/ 34 h 45"/>
                      <a:gd name="T58" fmla="*/ 36 w 37"/>
                      <a:gd name="T59" fmla="*/ 30 h 45"/>
                      <a:gd name="T60" fmla="*/ 37 w 37"/>
                      <a:gd name="T61" fmla="*/ 25 h 45"/>
                      <a:gd name="T62" fmla="*/ 34 w 37"/>
                      <a:gd name="T63" fmla="*/ 26 h 45"/>
                      <a:gd name="T64" fmla="*/ 33 w 37"/>
                      <a:gd name="T65" fmla="*/ 23 h 45"/>
                      <a:gd name="T66" fmla="*/ 33 w 37"/>
                      <a:gd name="T67" fmla="*/ 19 h 45"/>
                      <a:gd name="T68" fmla="*/ 30 w 37"/>
                      <a:gd name="T69" fmla="*/ 17 h 45"/>
                      <a:gd name="T70" fmla="*/ 29 w 37"/>
                      <a:gd name="T71" fmla="*/ 15 h 45"/>
                      <a:gd name="T72" fmla="*/ 28 w 37"/>
                      <a:gd name="T73" fmla="*/ 14 h 45"/>
                      <a:gd name="T74" fmla="*/ 27 w 37"/>
                      <a:gd name="T75" fmla="*/ 15 h 45"/>
                      <a:gd name="T76" fmla="*/ 22 w 37"/>
                      <a:gd name="T77" fmla="*/ 14 h 45"/>
                      <a:gd name="T78" fmla="*/ 21 w 37"/>
                      <a:gd name="T79" fmla="*/ 10 h 45"/>
                      <a:gd name="T80" fmla="*/ 21 w 37"/>
                      <a:gd name="T81" fmla="*/ 6 h 45"/>
                      <a:gd name="T82" fmla="*/ 20 w 37"/>
                      <a:gd name="T83" fmla="*/ 4 h 45"/>
                      <a:gd name="T84" fmla="*/ 19 w 37"/>
                      <a:gd name="T85" fmla="*/ 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7" h="45">
                        <a:moveTo>
                          <a:pt x="19" y="3"/>
                        </a:move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5" y="4"/>
                          <a:pt x="5" y="4"/>
                        </a:cubicBezTo>
                        <a:cubicBezTo>
                          <a:pt x="5" y="5"/>
                          <a:pt x="3" y="7"/>
                          <a:pt x="3" y="7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4" y="17"/>
                          <a:pt x="4" y="18"/>
                        </a:cubicBezTo>
                        <a:cubicBezTo>
                          <a:pt x="5" y="19"/>
                          <a:pt x="5" y="20"/>
                          <a:pt x="6" y="20"/>
                        </a:cubicBezTo>
                        <a:cubicBezTo>
                          <a:pt x="7" y="20"/>
                          <a:pt x="7" y="21"/>
                          <a:pt x="8" y="22"/>
                        </a:cubicBezTo>
                        <a:cubicBezTo>
                          <a:pt x="8" y="23"/>
                          <a:pt x="8" y="25"/>
                          <a:pt x="10" y="25"/>
                        </a:cubicBezTo>
                        <a:cubicBezTo>
                          <a:pt x="11" y="25"/>
                          <a:pt x="11" y="26"/>
                          <a:pt x="12" y="27"/>
                        </a:cubicBezTo>
                        <a:cubicBezTo>
                          <a:pt x="14" y="29"/>
                          <a:pt x="15" y="27"/>
                          <a:pt x="16" y="28"/>
                        </a:cubicBezTo>
                        <a:cubicBezTo>
                          <a:pt x="17" y="29"/>
                          <a:pt x="17" y="29"/>
                          <a:pt x="17" y="30"/>
                        </a:cubicBezTo>
                        <a:cubicBezTo>
                          <a:pt x="18" y="30"/>
                          <a:pt x="19" y="32"/>
                          <a:pt x="20" y="33"/>
                        </a:cubicBezTo>
                        <a:cubicBezTo>
                          <a:pt x="22" y="34"/>
                          <a:pt x="21" y="35"/>
                          <a:pt x="21" y="36"/>
                        </a:cubicBezTo>
                        <a:cubicBezTo>
                          <a:pt x="21" y="37"/>
                          <a:pt x="19" y="39"/>
                          <a:pt x="19" y="40"/>
                        </a:cubicBezTo>
                        <a:cubicBezTo>
                          <a:pt x="18" y="41"/>
                          <a:pt x="17" y="43"/>
                          <a:pt x="17" y="43"/>
                        </a:cubicBezTo>
                        <a:cubicBezTo>
                          <a:pt x="17" y="43"/>
                          <a:pt x="17" y="44"/>
                          <a:pt x="18" y="43"/>
                        </a:cubicBezTo>
                        <a:cubicBezTo>
                          <a:pt x="19" y="43"/>
                          <a:pt x="21" y="43"/>
                          <a:pt x="22" y="44"/>
                        </a:cubicBezTo>
                        <a:cubicBezTo>
                          <a:pt x="23" y="44"/>
                          <a:pt x="24" y="44"/>
                          <a:pt x="25" y="44"/>
                        </a:cubicBezTo>
                        <a:cubicBezTo>
                          <a:pt x="26" y="44"/>
                          <a:pt x="27" y="44"/>
                          <a:pt x="29" y="44"/>
                        </a:cubicBezTo>
                        <a:cubicBezTo>
                          <a:pt x="30" y="45"/>
                          <a:pt x="31" y="44"/>
                          <a:pt x="31" y="44"/>
                        </a:cubicBezTo>
                        <a:cubicBezTo>
                          <a:pt x="31" y="44"/>
                          <a:pt x="31" y="44"/>
                          <a:pt x="32" y="43"/>
                        </a:cubicBezTo>
                        <a:cubicBezTo>
                          <a:pt x="32" y="42"/>
                          <a:pt x="33" y="41"/>
                          <a:pt x="34" y="41"/>
                        </a:cubicBezTo>
                        <a:cubicBezTo>
                          <a:pt x="35" y="40"/>
                          <a:pt x="35" y="37"/>
                          <a:pt x="34" y="37"/>
                        </a:cubicBezTo>
                        <a:cubicBezTo>
                          <a:pt x="34" y="36"/>
                          <a:pt x="35" y="34"/>
                          <a:pt x="35" y="34"/>
                        </a:cubicBezTo>
                        <a:cubicBezTo>
                          <a:pt x="35" y="34"/>
                          <a:pt x="35" y="31"/>
                          <a:pt x="36" y="30"/>
                        </a:cubicBezTo>
                        <a:cubicBezTo>
                          <a:pt x="37" y="29"/>
                          <a:pt x="37" y="26"/>
                          <a:pt x="37" y="25"/>
                        </a:cubicBezTo>
                        <a:cubicBezTo>
                          <a:pt x="37" y="25"/>
                          <a:pt x="35" y="25"/>
                          <a:pt x="34" y="26"/>
                        </a:cubicBezTo>
                        <a:cubicBezTo>
                          <a:pt x="33" y="26"/>
                          <a:pt x="33" y="25"/>
                          <a:pt x="33" y="23"/>
                        </a:cubicBezTo>
                        <a:cubicBezTo>
                          <a:pt x="32" y="22"/>
                          <a:pt x="33" y="20"/>
                          <a:pt x="33" y="19"/>
                        </a:cubicBezTo>
                        <a:cubicBezTo>
                          <a:pt x="33" y="17"/>
                          <a:pt x="32" y="17"/>
                          <a:pt x="30" y="17"/>
                        </a:cubicBezTo>
                        <a:cubicBezTo>
                          <a:pt x="29" y="16"/>
                          <a:pt x="29" y="15"/>
                          <a:pt x="29" y="15"/>
                        </a:cubicBezTo>
                        <a:cubicBezTo>
                          <a:pt x="28" y="14"/>
                          <a:pt x="28" y="14"/>
                          <a:pt x="28" y="14"/>
                        </a:cubicBezTo>
                        <a:cubicBezTo>
                          <a:pt x="27" y="15"/>
                          <a:pt x="27" y="15"/>
                          <a:pt x="27" y="15"/>
                        </a:cubicBezTo>
                        <a:cubicBezTo>
                          <a:pt x="27" y="15"/>
                          <a:pt x="22" y="15"/>
                          <a:pt x="22" y="14"/>
                        </a:cubicBezTo>
                        <a:cubicBezTo>
                          <a:pt x="22" y="12"/>
                          <a:pt x="21" y="12"/>
                          <a:pt x="21" y="10"/>
                        </a:cubicBezTo>
                        <a:cubicBezTo>
                          <a:pt x="22" y="8"/>
                          <a:pt x="22" y="7"/>
                          <a:pt x="21" y="6"/>
                        </a:cubicBezTo>
                        <a:cubicBezTo>
                          <a:pt x="20" y="5"/>
                          <a:pt x="20" y="4"/>
                          <a:pt x="20" y="4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868" name="Freeform 110">
                    <a:extLst>
                      <a:ext uri="{FF2B5EF4-FFF2-40B4-BE49-F238E27FC236}">
                        <a16:creationId xmlns:a16="http://schemas.microsoft.com/office/drawing/2014/main" id="{071342BC-0E9E-49AB-0E07-720178E193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864" y="3476689"/>
                    <a:ext cx="192848" cy="115291"/>
                  </a:xfrm>
                  <a:custGeom>
                    <a:avLst/>
                    <a:gdLst>
                      <a:gd name="T0" fmla="*/ 28 w 28"/>
                      <a:gd name="T1" fmla="*/ 7 h 16"/>
                      <a:gd name="T2" fmla="*/ 27 w 28"/>
                      <a:gd name="T3" fmla="*/ 5 h 16"/>
                      <a:gd name="T4" fmla="*/ 24 w 28"/>
                      <a:gd name="T5" fmla="*/ 4 h 16"/>
                      <a:gd name="T6" fmla="*/ 23 w 28"/>
                      <a:gd name="T7" fmla="*/ 2 h 16"/>
                      <a:gd name="T8" fmla="*/ 22 w 28"/>
                      <a:gd name="T9" fmla="*/ 2 h 16"/>
                      <a:gd name="T10" fmla="*/ 22 w 28"/>
                      <a:gd name="T11" fmla="*/ 1 h 16"/>
                      <a:gd name="T12" fmla="*/ 17 w 28"/>
                      <a:gd name="T13" fmla="*/ 1 h 16"/>
                      <a:gd name="T14" fmla="*/ 16 w 28"/>
                      <a:gd name="T15" fmla="*/ 0 h 16"/>
                      <a:gd name="T16" fmla="*/ 16 w 28"/>
                      <a:gd name="T17" fmla="*/ 1 h 16"/>
                      <a:gd name="T18" fmla="*/ 11 w 28"/>
                      <a:gd name="T19" fmla="*/ 1 h 16"/>
                      <a:gd name="T20" fmla="*/ 11 w 28"/>
                      <a:gd name="T21" fmla="*/ 2 h 16"/>
                      <a:gd name="T22" fmla="*/ 4 w 28"/>
                      <a:gd name="T23" fmla="*/ 2 h 16"/>
                      <a:gd name="T24" fmla="*/ 3 w 28"/>
                      <a:gd name="T25" fmla="*/ 3 h 16"/>
                      <a:gd name="T26" fmla="*/ 1 w 28"/>
                      <a:gd name="T27" fmla="*/ 5 h 16"/>
                      <a:gd name="T28" fmla="*/ 0 w 28"/>
                      <a:gd name="T29" fmla="*/ 8 h 16"/>
                      <a:gd name="T30" fmla="*/ 4 w 28"/>
                      <a:gd name="T31" fmla="*/ 9 h 16"/>
                      <a:gd name="T32" fmla="*/ 7 w 28"/>
                      <a:gd name="T33" fmla="*/ 10 h 16"/>
                      <a:gd name="T34" fmla="*/ 9 w 28"/>
                      <a:gd name="T35" fmla="*/ 11 h 16"/>
                      <a:gd name="T36" fmla="*/ 9 w 28"/>
                      <a:gd name="T37" fmla="*/ 14 h 16"/>
                      <a:gd name="T38" fmla="*/ 10 w 28"/>
                      <a:gd name="T39" fmla="*/ 14 h 16"/>
                      <a:gd name="T40" fmla="*/ 9 w 28"/>
                      <a:gd name="T41" fmla="*/ 15 h 16"/>
                      <a:gd name="T42" fmla="*/ 11 w 28"/>
                      <a:gd name="T43" fmla="*/ 15 h 16"/>
                      <a:gd name="T44" fmla="*/ 11 w 28"/>
                      <a:gd name="T45" fmla="*/ 11 h 16"/>
                      <a:gd name="T46" fmla="*/ 15 w 28"/>
                      <a:gd name="T47" fmla="*/ 10 h 16"/>
                      <a:gd name="T48" fmla="*/ 17 w 28"/>
                      <a:gd name="T49" fmla="*/ 10 h 16"/>
                      <a:gd name="T50" fmla="*/ 20 w 28"/>
                      <a:gd name="T51" fmla="*/ 10 h 16"/>
                      <a:gd name="T52" fmla="*/ 23 w 28"/>
                      <a:gd name="T53" fmla="*/ 9 h 16"/>
                      <a:gd name="T54" fmla="*/ 25 w 28"/>
                      <a:gd name="T55" fmla="*/ 7 h 16"/>
                      <a:gd name="T56" fmla="*/ 28 w 28"/>
                      <a:gd name="T57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8" h="16">
                        <a:moveTo>
                          <a:pt x="28" y="7"/>
                        </a:moveTo>
                        <a:cubicBezTo>
                          <a:pt x="27" y="5"/>
                          <a:pt x="28" y="6"/>
                          <a:pt x="27" y="5"/>
                        </a:cubicBezTo>
                        <a:cubicBezTo>
                          <a:pt x="27" y="5"/>
                          <a:pt x="25" y="5"/>
                          <a:pt x="24" y="4"/>
                        </a:cubicBezTo>
                        <a:cubicBezTo>
                          <a:pt x="24" y="4"/>
                          <a:pt x="24" y="2"/>
                          <a:pt x="23" y="2"/>
                        </a:cubicBezTo>
                        <a:cubicBezTo>
                          <a:pt x="23" y="2"/>
                          <a:pt x="23" y="2"/>
                          <a:pt x="22" y="2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0" y="1"/>
                          <a:pt x="19" y="1"/>
                          <a:pt x="17" y="1"/>
                        </a:cubicBezTo>
                        <a:cubicBezTo>
                          <a:pt x="17" y="1"/>
                          <a:pt x="17" y="0"/>
                          <a:pt x="16" y="0"/>
                        </a:cubicBezTo>
                        <a:cubicBezTo>
                          <a:pt x="16" y="0"/>
                          <a:pt x="16" y="1"/>
                          <a:pt x="16" y="1"/>
                        </a:cubicBezTo>
                        <a:cubicBezTo>
                          <a:pt x="14" y="1"/>
                          <a:pt x="13" y="1"/>
                          <a:pt x="11" y="1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9" y="2"/>
                          <a:pt x="6" y="2"/>
                          <a:pt x="4" y="2"/>
                        </a:cubicBezTo>
                        <a:cubicBezTo>
                          <a:pt x="4" y="2"/>
                          <a:pt x="4" y="3"/>
                          <a:pt x="3" y="3"/>
                        </a:cubicBezTo>
                        <a:cubicBezTo>
                          <a:pt x="1" y="3"/>
                          <a:pt x="1" y="4"/>
                          <a:pt x="1" y="5"/>
                        </a:cubicBezTo>
                        <a:cubicBezTo>
                          <a:pt x="1" y="6"/>
                          <a:pt x="0" y="8"/>
                          <a:pt x="0" y="8"/>
                        </a:cubicBezTo>
                        <a:cubicBezTo>
                          <a:pt x="0" y="8"/>
                          <a:pt x="3" y="8"/>
                          <a:pt x="4" y="9"/>
                        </a:cubicBezTo>
                        <a:cubicBezTo>
                          <a:pt x="5" y="10"/>
                          <a:pt x="5" y="10"/>
                          <a:pt x="7" y="10"/>
                        </a:cubicBezTo>
                        <a:cubicBezTo>
                          <a:pt x="8" y="10"/>
                          <a:pt x="9" y="11"/>
                          <a:pt x="9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10" y="14"/>
                        </a:cubicBezTo>
                        <a:cubicBezTo>
                          <a:pt x="10" y="14"/>
                          <a:pt x="9" y="15"/>
                          <a:pt x="9" y="15"/>
                        </a:cubicBezTo>
                        <a:cubicBezTo>
                          <a:pt x="9" y="15"/>
                          <a:pt x="11" y="16"/>
                          <a:pt x="11" y="15"/>
                        </a:cubicBezTo>
                        <a:cubicBezTo>
                          <a:pt x="12" y="14"/>
                          <a:pt x="11" y="11"/>
                          <a:pt x="11" y="11"/>
                        </a:cubicBezTo>
                        <a:cubicBezTo>
                          <a:pt x="11" y="11"/>
                          <a:pt x="13" y="10"/>
                          <a:pt x="15" y="10"/>
                        </a:cubicBezTo>
                        <a:cubicBezTo>
                          <a:pt x="16" y="9"/>
                          <a:pt x="17" y="9"/>
                          <a:pt x="17" y="10"/>
                        </a:cubicBezTo>
                        <a:cubicBezTo>
                          <a:pt x="18" y="11"/>
                          <a:pt x="19" y="10"/>
                          <a:pt x="20" y="10"/>
                        </a:cubicBezTo>
                        <a:cubicBezTo>
                          <a:pt x="21" y="10"/>
                          <a:pt x="23" y="9"/>
                          <a:pt x="23" y="9"/>
                        </a:cubicBezTo>
                        <a:cubicBezTo>
                          <a:pt x="23" y="8"/>
                          <a:pt x="25" y="7"/>
                          <a:pt x="25" y="7"/>
                        </a:cubicBezTo>
                        <a:lnTo>
                          <a:pt x="28" y="7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869" name="Freeform 116">
                    <a:extLst>
                      <a:ext uri="{FF2B5EF4-FFF2-40B4-BE49-F238E27FC236}">
                        <a16:creationId xmlns:a16="http://schemas.microsoft.com/office/drawing/2014/main" id="{36C5EB1A-6DE6-D665-9035-F368B49DBB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0872" y="3402092"/>
                    <a:ext cx="132851" cy="153720"/>
                  </a:xfrm>
                  <a:custGeom>
                    <a:avLst/>
                    <a:gdLst>
                      <a:gd name="T0" fmla="*/ 10 w 19"/>
                      <a:gd name="T1" fmla="*/ 21 h 21"/>
                      <a:gd name="T2" fmla="*/ 13 w 19"/>
                      <a:gd name="T3" fmla="*/ 20 h 21"/>
                      <a:gd name="T4" fmla="*/ 15 w 19"/>
                      <a:gd name="T5" fmla="*/ 18 h 21"/>
                      <a:gd name="T6" fmla="*/ 16 w 19"/>
                      <a:gd name="T7" fmla="*/ 15 h 21"/>
                      <a:gd name="T8" fmla="*/ 18 w 19"/>
                      <a:gd name="T9" fmla="*/ 13 h 21"/>
                      <a:gd name="T10" fmla="*/ 19 w 19"/>
                      <a:gd name="T11" fmla="*/ 12 h 21"/>
                      <a:gd name="T12" fmla="*/ 17 w 19"/>
                      <a:gd name="T13" fmla="*/ 12 h 21"/>
                      <a:gd name="T14" fmla="*/ 17 w 19"/>
                      <a:gd name="T15" fmla="*/ 11 h 21"/>
                      <a:gd name="T16" fmla="*/ 15 w 19"/>
                      <a:gd name="T17" fmla="*/ 11 h 21"/>
                      <a:gd name="T18" fmla="*/ 15 w 19"/>
                      <a:gd name="T19" fmla="*/ 0 h 21"/>
                      <a:gd name="T20" fmla="*/ 8 w 19"/>
                      <a:gd name="T21" fmla="*/ 0 h 21"/>
                      <a:gd name="T22" fmla="*/ 7 w 19"/>
                      <a:gd name="T23" fmla="*/ 2 h 21"/>
                      <a:gd name="T24" fmla="*/ 5 w 19"/>
                      <a:gd name="T25" fmla="*/ 2 h 21"/>
                      <a:gd name="T26" fmla="*/ 6 w 19"/>
                      <a:gd name="T27" fmla="*/ 3 h 21"/>
                      <a:gd name="T28" fmla="*/ 8 w 19"/>
                      <a:gd name="T29" fmla="*/ 6 h 21"/>
                      <a:gd name="T30" fmla="*/ 9 w 19"/>
                      <a:gd name="T31" fmla="*/ 9 h 21"/>
                      <a:gd name="T32" fmla="*/ 4 w 19"/>
                      <a:gd name="T33" fmla="*/ 8 h 21"/>
                      <a:gd name="T34" fmla="*/ 1 w 19"/>
                      <a:gd name="T35" fmla="*/ 12 h 21"/>
                      <a:gd name="T36" fmla="*/ 0 w 19"/>
                      <a:gd name="T37" fmla="*/ 15 h 21"/>
                      <a:gd name="T38" fmla="*/ 1 w 19"/>
                      <a:gd name="T39" fmla="*/ 15 h 21"/>
                      <a:gd name="T40" fmla="*/ 2 w 19"/>
                      <a:gd name="T41" fmla="*/ 16 h 21"/>
                      <a:gd name="T42" fmla="*/ 4 w 19"/>
                      <a:gd name="T43" fmla="*/ 18 h 21"/>
                      <a:gd name="T44" fmla="*/ 6 w 19"/>
                      <a:gd name="T45" fmla="*/ 19 h 21"/>
                      <a:gd name="T46" fmla="*/ 7 w 19"/>
                      <a:gd name="T47" fmla="*/ 20 h 21"/>
                      <a:gd name="T48" fmla="*/ 7 w 19"/>
                      <a:gd name="T49" fmla="*/ 21 h 21"/>
                      <a:gd name="T50" fmla="*/ 9 w 19"/>
                      <a:gd name="T51" fmla="*/ 21 h 21"/>
                      <a:gd name="T52" fmla="*/ 10 w 19"/>
                      <a:gd name="T5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9" h="21">
                        <a:moveTo>
                          <a:pt x="10" y="21"/>
                        </a:moveTo>
                        <a:cubicBezTo>
                          <a:pt x="10" y="20"/>
                          <a:pt x="13" y="21"/>
                          <a:pt x="13" y="20"/>
                        </a:cubicBezTo>
                        <a:cubicBezTo>
                          <a:pt x="12" y="19"/>
                          <a:pt x="15" y="18"/>
                          <a:pt x="15" y="18"/>
                        </a:cubicBezTo>
                        <a:cubicBezTo>
                          <a:pt x="15" y="18"/>
                          <a:pt x="16" y="16"/>
                          <a:pt x="16" y="15"/>
                        </a:cubicBezTo>
                        <a:cubicBezTo>
                          <a:pt x="16" y="14"/>
                          <a:pt x="16" y="13"/>
                          <a:pt x="18" y="13"/>
                        </a:cubicBezTo>
                        <a:cubicBezTo>
                          <a:pt x="19" y="13"/>
                          <a:pt x="19" y="12"/>
                          <a:pt x="19" y="12"/>
                        </a:cubicBezTo>
                        <a:cubicBezTo>
                          <a:pt x="18" y="12"/>
                          <a:pt x="17" y="12"/>
                          <a:pt x="17" y="12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7" y="5"/>
                          <a:pt x="8" y="6"/>
                        </a:cubicBezTo>
                        <a:cubicBezTo>
                          <a:pt x="9" y="7"/>
                          <a:pt x="9" y="9"/>
                          <a:pt x="9" y="9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0" y="12"/>
                          <a:pt x="1" y="12"/>
                        </a:cubicBezTo>
                        <a:cubicBezTo>
                          <a:pt x="2" y="13"/>
                          <a:pt x="0" y="15"/>
                          <a:pt x="0" y="15"/>
                        </a:cubicBezTo>
                        <a:cubicBezTo>
                          <a:pt x="0" y="15"/>
                          <a:pt x="1" y="15"/>
                          <a:pt x="1" y="15"/>
                        </a:cubicBezTo>
                        <a:cubicBezTo>
                          <a:pt x="1" y="15"/>
                          <a:pt x="2" y="16"/>
                          <a:pt x="2" y="16"/>
                        </a:cubicBezTo>
                        <a:cubicBezTo>
                          <a:pt x="3" y="17"/>
                          <a:pt x="3" y="18"/>
                          <a:pt x="4" y="18"/>
                        </a:cubicBezTo>
                        <a:cubicBezTo>
                          <a:pt x="5" y="19"/>
                          <a:pt x="6" y="19"/>
                          <a:pt x="6" y="19"/>
                        </a:cubicBezTo>
                        <a:cubicBezTo>
                          <a:pt x="7" y="20"/>
                          <a:pt x="6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8" y="21"/>
                          <a:pt x="8" y="20"/>
                          <a:pt x="9" y="21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870" name="Freeform 128">
                    <a:extLst>
                      <a:ext uri="{FF2B5EF4-FFF2-40B4-BE49-F238E27FC236}">
                        <a16:creationId xmlns:a16="http://schemas.microsoft.com/office/drawing/2014/main" id="{76E8049D-A8A9-652E-A294-0091DA740B4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383688" y="6144184"/>
                    <a:ext cx="115710" cy="49733"/>
                  </a:xfrm>
                  <a:custGeom>
                    <a:avLst/>
                    <a:gdLst>
                      <a:gd name="T0" fmla="*/ 12 w 17"/>
                      <a:gd name="T1" fmla="*/ 0 h 7"/>
                      <a:gd name="T2" fmla="*/ 10 w 17"/>
                      <a:gd name="T3" fmla="*/ 1 h 7"/>
                      <a:gd name="T4" fmla="*/ 10 w 17"/>
                      <a:gd name="T5" fmla="*/ 2 h 7"/>
                      <a:gd name="T6" fmla="*/ 10 w 17"/>
                      <a:gd name="T7" fmla="*/ 3 h 7"/>
                      <a:gd name="T8" fmla="*/ 9 w 17"/>
                      <a:gd name="T9" fmla="*/ 3 h 7"/>
                      <a:gd name="T10" fmla="*/ 8 w 17"/>
                      <a:gd name="T11" fmla="*/ 5 h 7"/>
                      <a:gd name="T12" fmla="*/ 7 w 17"/>
                      <a:gd name="T13" fmla="*/ 6 h 7"/>
                      <a:gd name="T14" fmla="*/ 7 w 17"/>
                      <a:gd name="T15" fmla="*/ 7 h 7"/>
                      <a:gd name="T16" fmla="*/ 9 w 17"/>
                      <a:gd name="T17" fmla="*/ 7 h 7"/>
                      <a:gd name="T18" fmla="*/ 9 w 17"/>
                      <a:gd name="T19" fmla="*/ 7 h 7"/>
                      <a:gd name="T20" fmla="*/ 9 w 17"/>
                      <a:gd name="T21" fmla="*/ 6 h 7"/>
                      <a:gd name="T22" fmla="*/ 9 w 17"/>
                      <a:gd name="T23" fmla="*/ 6 h 7"/>
                      <a:gd name="T24" fmla="*/ 12 w 17"/>
                      <a:gd name="T25" fmla="*/ 6 h 7"/>
                      <a:gd name="T26" fmla="*/ 11 w 17"/>
                      <a:gd name="T27" fmla="*/ 4 h 7"/>
                      <a:gd name="T28" fmla="*/ 15 w 17"/>
                      <a:gd name="T29" fmla="*/ 4 h 7"/>
                      <a:gd name="T30" fmla="*/ 15 w 17"/>
                      <a:gd name="T31" fmla="*/ 3 h 7"/>
                      <a:gd name="T32" fmla="*/ 17 w 17"/>
                      <a:gd name="T33" fmla="*/ 3 h 7"/>
                      <a:gd name="T34" fmla="*/ 17 w 17"/>
                      <a:gd name="T35" fmla="*/ 3 h 7"/>
                      <a:gd name="T36" fmla="*/ 16 w 17"/>
                      <a:gd name="T37" fmla="*/ 2 h 7"/>
                      <a:gd name="T38" fmla="*/ 16 w 17"/>
                      <a:gd name="T39" fmla="*/ 1 h 7"/>
                      <a:gd name="T40" fmla="*/ 15 w 17"/>
                      <a:gd name="T41" fmla="*/ 1 h 7"/>
                      <a:gd name="T42" fmla="*/ 14 w 17"/>
                      <a:gd name="T43" fmla="*/ 2 h 7"/>
                      <a:gd name="T44" fmla="*/ 13 w 17"/>
                      <a:gd name="T45" fmla="*/ 2 h 7"/>
                      <a:gd name="T46" fmla="*/ 14 w 17"/>
                      <a:gd name="T47" fmla="*/ 1 h 7"/>
                      <a:gd name="T48" fmla="*/ 14 w 17"/>
                      <a:gd name="T49" fmla="*/ 1 h 7"/>
                      <a:gd name="T50" fmla="*/ 12 w 17"/>
                      <a:gd name="T51" fmla="*/ 0 h 7"/>
                      <a:gd name="T52" fmla="*/ 3 w 17"/>
                      <a:gd name="T53" fmla="*/ 0 h 7"/>
                      <a:gd name="T54" fmla="*/ 4 w 17"/>
                      <a:gd name="T55" fmla="*/ 2 h 7"/>
                      <a:gd name="T56" fmla="*/ 3 w 17"/>
                      <a:gd name="T57" fmla="*/ 2 h 7"/>
                      <a:gd name="T58" fmla="*/ 4 w 17"/>
                      <a:gd name="T59" fmla="*/ 2 h 7"/>
                      <a:gd name="T60" fmla="*/ 4 w 17"/>
                      <a:gd name="T61" fmla="*/ 3 h 7"/>
                      <a:gd name="T62" fmla="*/ 2 w 17"/>
                      <a:gd name="T63" fmla="*/ 6 h 7"/>
                      <a:gd name="T64" fmla="*/ 4 w 17"/>
                      <a:gd name="T65" fmla="*/ 5 h 7"/>
                      <a:gd name="T66" fmla="*/ 4 w 17"/>
                      <a:gd name="T67" fmla="*/ 5 h 7"/>
                      <a:gd name="T68" fmla="*/ 5 w 17"/>
                      <a:gd name="T69" fmla="*/ 5 h 7"/>
                      <a:gd name="T70" fmla="*/ 6 w 17"/>
                      <a:gd name="T71" fmla="*/ 5 h 7"/>
                      <a:gd name="T72" fmla="*/ 7 w 17"/>
                      <a:gd name="T73" fmla="*/ 2 h 7"/>
                      <a:gd name="T74" fmla="*/ 8 w 17"/>
                      <a:gd name="T75" fmla="*/ 2 h 7"/>
                      <a:gd name="T76" fmla="*/ 9 w 17"/>
                      <a:gd name="T77" fmla="*/ 1 h 7"/>
                      <a:gd name="T78" fmla="*/ 3 w 17"/>
                      <a:gd name="T7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7" h="7">
                        <a:moveTo>
                          <a:pt x="12" y="0"/>
                        </a:moveTo>
                        <a:cubicBezTo>
                          <a:pt x="12" y="0"/>
                          <a:pt x="10" y="1"/>
                          <a:pt x="10" y="1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1" y="3"/>
                          <a:pt x="10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8" y="3"/>
                          <a:pt x="8" y="5"/>
                          <a:pt x="8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7" y="5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10" y="5"/>
                          <a:pt x="11" y="6"/>
                          <a:pt x="12" y="6"/>
                        </a:cubicBezTo>
                        <a:cubicBezTo>
                          <a:pt x="12" y="5"/>
                          <a:pt x="12" y="5"/>
                          <a:pt x="11" y="4"/>
                        </a:cubicBezTo>
                        <a:cubicBezTo>
                          <a:pt x="14" y="5"/>
                          <a:pt x="13" y="5"/>
                          <a:pt x="15" y="4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6" y="3"/>
                          <a:pt x="16" y="4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6" y="3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6" y="1"/>
                          <a:pt x="15" y="1"/>
                          <a:pt x="15" y="1"/>
                        </a:cubicBezTo>
                        <a:cubicBezTo>
                          <a:pt x="15" y="2"/>
                          <a:pt x="14" y="2"/>
                          <a:pt x="14" y="2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0"/>
                          <a:pt x="13" y="0"/>
                          <a:pt x="12" y="0"/>
                        </a:cubicBezTo>
                        <a:close/>
                        <a:moveTo>
                          <a:pt x="3" y="0"/>
                        </a:moveTo>
                        <a:cubicBezTo>
                          <a:pt x="3" y="1"/>
                          <a:pt x="4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4" y="2"/>
                          <a:pt x="4" y="2"/>
                        </a:cubicBezTo>
                        <a:cubicBezTo>
                          <a:pt x="4" y="2"/>
                          <a:pt x="4" y="3"/>
                          <a:pt x="4" y="3"/>
                        </a:cubicBezTo>
                        <a:cubicBezTo>
                          <a:pt x="3" y="4"/>
                          <a:pt x="0" y="5"/>
                          <a:pt x="2" y="6"/>
                        </a:cubicBezTo>
                        <a:cubicBezTo>
                          <a:pt x="3" y="6"/>
                          <a:pt x="4" y="6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5"/>
                          <a:pt x="5" y="5"/>
                        </a:cubicBezTo>
                        <a:cubicBezTo>
                          <a:pt x="5" y="4"/>
                          <a:pt x="5" y="4"/>
                          <a:pt x="6" y="5"/>
                        </a:cubicBezTo>
                        <a:cubicBezTo>
                          <a:pt x="6" y="4"/>
                          <a:pt x="7" y="3"/>
                          <a:pt x="7" y="2"/>
                        </a:cubicBezTo>
                        <a:cubicBezTo>
                          <a:pt x="7" y="2"/>
                          <a:pt x="8" y="2"/>
                          <a:pt x="8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7" y="1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826" name="Group 2825">
                  <a:extLst>
                    <a:ext uri="{FF2B5EF4-FFF2-40B4-BE49-F238E27FC236}">
                      <a16:creationId xmlns:a16="http://schemas.microsoft.com/office/drawing/2014/main" id="{E6681EC6-11DE-3BC5-892D-4C0FB5FA2595}"/>
                    </a:ext>
                  </a:extLst>
                </p:cNvPr>
                <p:cNvGrpSpPr/>
                <p:nvPr/>
              </p:nvGrpSpPr>
              <p:grpSpPr>
                <a:xfrm>
                  <a:off x="5780767" y="2669662"/>
                  <a:ext cx="4964785" cy="2441433"/>
                  <a:chOff x="5780767" y="2669662"/>
                  <a:chExt cx="4964785" cy="2441433"/>
                </a:xfrm>
                <a:grpFill/>
              </p:grpSpPr>
              <p:grpSp>
                <p:nvGrpSpPr>
                  <p:cNvPr id="2827" name="Group 2826">
                    <a:extLst>
                      <a:ext uri="{FF2B5EF4-FFF2-40B4-BE49-F238E27FC236}">
                        <a16:creationId xmlns:a16="http://schemas.microsoft.com/office/drawing/2014/main" id="{F3BDA8C8-FCCA-CFD0-0E27-8825639168BC}"/>
                      </a:ext>
                    </a:extLst>
                  </p:cNvPr>
                  <p:cNvGrpSpPr/>
                  <p:nvPr/>
                </p:nvGrpSpPr>
                <p:grpSpPr>
                  <a:xfrm>
                    <a:off x="5780767" y="2807555"/>
                    <a:ext cx="1673500" cy="1184551"/>
                    <a:chOff x="5780767" y="2807555"/>
                    <a:chExt cx="1673500" cy="1184551"/>
                  </a:xfrm>
                  <a:grpFill/>
                </p:grpSpPr>
                <p:grpSp>
                  <p:nvGrpSpPr>
                    <p:cNvPr id="2851" name="Group 2850">
                      <a:extLst>
                        <a:ext uri="{FF2B5EF4-FFF2-40B4-BE49-F238E27FC236}">
                          <a16:creationId xmlns:a16="http://schemas.microsoft.com/office/drawing/2014/main" id="{53069C4C-1995-5B1E-9EB3-620C3ED403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80767" y="3440520"/>
                      <a:ext cx="227136" cy="391083"/>
                      <a:chOff x="5780767" y="3440520"/>
                      <a:chExt cx="227136" cy="391083"/>
                    </a:xfrm>
                    <a:grpFill/>
                  </p:grpSpPr>
                  <p:sp>
                    <p:nvSpPr>
                      <p:cNvPr id="2865" name="Freeform 44">
                        <a:extLst>
                          <a:ext uri="{FF2B5EF4-FFF2-40B4-BE49-F238E27FC236}">
                            <a16:creationId xmlns:a16="http://schemas.microsoft.com/office/drawing/2014/main" id="{55B8786F-E1F7-3A04-B298-1C3B4B38967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890049" y="3693707"/>
                        <a:ext cx="117854" cy="137896"/>
                      </a:xfrm>
                      <a:custGeom>
                        <a:avLst/>
                        <a:gdLst>
                          <a:gd name="T0" fmla="*/ 1 w 17"/>
                          <a:gd name="T1" fmla="*/ 6 h 19"/>
                          <a:gd name="T2" fmla="*/ 3 w 17"/>
                          <a:gd name="T3" fmla="*/ 11 h 19"/>
                          <a:gd name="T4" fmla="*/ 2 w 17"/>
                          <a:gd name="T5" fmla="*/ 12 h 19"/>
                          <a:gd name="T6" fmla="*/ 4 w 17"/>
                          <a:gd name="T7" fmla="*/ 12 h 19"/>
                          <a:gd name="T8" fmla="*/ 4 w 17"/>
                          <a:gd name="T9" fmla="*/ 16 h 19"/>
                          <a:gd name="T10" fmla="*/ 5 w 17"/>
                          <a:gd name="T11" fmla="*/ 15 h 19"/>
                          <a:gd name="T12" fmla="*/ 5 w 17"/>
                          <a:gd name="T13" fmla="*/ 15 h 19"/>
                          <a:gd name="T14" fmla="*/ 7 w 17"/>
                          <a:gd name="T15" fmla="*/ 18 h 19"/>
                          <a:gd name="T16" fmla="*/ 10 w 17"/>
                          <a:gd name="T17" fmla="*/ 19 h 19"/>
                          <a:gd name="T18" fmla="*/ 12 w 17"/>
                          <a:gd name="T19" fmla="*/ 16 h 19"/>
                          <a:gd name="T20" fmla="*/ 14 w 17"/>
                          <a:gd name="T21" fmla="*/ 13 h 19"/>
                          <a:gd name="T22" fmla="*/ 16 w 17"/>
                          <a:gd name="T23" fmla="*/ 11 h 19"/>
                          <a:gd name="T24" fmla="*/ 17 w 17"/>
                          <a:gd name="T25" fmla="*/ 10 h 19"/>
                          <a:gd name="T26" fmla="*/ 14 w 17"/>
                          <a:gd name="T27" fmla="*/ 10 h 19"/>
                          <a:gd name="T28" fmla="*/ 15 w 17"/>
                          <a:gd name="T29" fmla="*/ 7 h 19"/>
                          <a:gd name="T30" fmla="*/ 14 w 17"/>
                          <a:gd name="T31" fmla="*/ 5 h 19"/>
                          <a:gd name="T32" fmla="*/ 13 w 17"/>
                          <a:gd name="T33" fmla="*/ 3 h 19"/>
                          <a:gd name="T34" fmla="*/ 11 w 17"/>
                          <a:gd name="T35" fmla="*/ 1 h 19"/>
                          <a:gd name="T36" fmla="*/ 9 w 17"/>
                          <a:gd name="T37" fmla="*/ 1 h 19"/>
                          <a:gd name="T38" fmla="*/ 5 w 17"/>
                          <a:gd name="T39" fmla="*/ 2 h 19"/>
                          <a:gd name="T40" fmla="*/ 4 w 17"/>
                          <a:gd name="T41" fmla="*/ 5 h 19"/>
                          <a:gd name="T42" fmla="*/ 3 w 17"/>
                          <a:gd name="T43" fmla="*/ 6 h 19"/>
                          <a:gd name="T44" fmla="*/ 1 w 17"/>
                          <a:gd name="T45" fmla="*/ 6 h 1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</a:cxnLst>
                        <a:rect l="0" t="0" r="r" b="b"/>
                        <a:pathLst>
                          <a:path w="17" h="19">
                            <a:moveTo>
                              <a:pt x="1" y="6"/>
                            </a:moveTo>
                            <a:cubicBezTo>
                              <a:pt x="0" y="7"/>
                              <a:pt x="2" y="10"/>
                              <a:pt x="3" y="11"/>
                            </a:cubicBezTo>
                            <a:cubicBezTo>
                              <a:pt x="2" y="11"/>
                              <a:pt x="2" y="12"/>
                              <a:pt x="2" y="12"/>
                            </a:cubicBezTo>
                            <a:cubicBezTo>
                              <a:pt x="2" y="12"/>
                              <a:pt x="4" y="12"/>
                              <a:pt x="4" y="12"/>
                            </a:cubicBezTo>
                            <a:cubicBezTo>
                              <a:pt x="4" y="13"/>
                              <a:pt x="4" y="16"/>
                              <a:pt x="4" y="16"/>
                            </a:cubicBezTo>
                            <a:cubicBezTo>
                              <a:pt x="4" y="15"/>
                              <a:pt x="4" y="15"/>
                              <a:pt x="5" y="15"/>
                            </a:cubicBezTo>
                            <a:cubicBezTo>
                              <a:pt x="4" y="15"/>
                              <a:pt x="4" y="15"/>
                              <a:pt x="5" y="15"/>
                            </a:cubicBezTo>
                            <a:cubicBezTo>
                              <a:pt x="6" y="16"/>
                              <a:pt x="6" y="18"/>
                              <a:pt x="7" y="18"/>
                            </a:cubicBezTo>
                            <a:cubicBezTo>
                              <a:pt x="9" y="19"/>
                              <a:pt x="9" y="18"/>
                              <a:pt x="10" y="19"/>
                            </a:cubicBezTo>
                            <a:cubicBezTo>
                              <a:pt x="10" y="19"/>
                              <a:pt x="10" y="17"/>
                              <a:pt x="12" y="16"/>
                            </a:cubicBezTo>
                            <a:cubicBezTo>
                              <a:pt x="13" y="14"/>
                              <a:pt x="14" y="13"/>
                              <a:pt x="14" y="13"/>
                            </a:cubicBezTo>
                            <a:cubicBezTo>
                              <a:pt x="14" y="13"/>
                              <a:pt x="15" y="11"/>
                              <a:pt x="16" y="11"/>
                            </a:cubicBezTo>
                            <a:cubicBezTo>
                              <a:pt x="17" y="11"/>
                              <a:pt x="17" y="10"/>
                              <a:pt x="17" y="10"/>
                            </a:cubicBezTo>
                            <a:cubicBezTo>
                              <a:pt x="14" y="10"/>
                              <a:pt x="14" y="10"/>
                              <a:pt x="14" y="10"/>
                            </a:cubicBezTo>
                            <a:cubicBezTo>
                              <a:pt x="14" y="10"/>
                              <a:pt x="16" y="8"/>
                              <a:pt x="15" y="7"/>
                            </a:cubicBezTo>
                            <a:cubicBezTo>
                              <a:pt x="15" y="6"/>
                              <a:pt x="15" y="7"/>
                              <a:pt x="14" y="5"/>
                            </a:cubicBezTo>
                            <a:cubicBezTo>
                              <a:pt x="14" y="4"/>
                              <a:pt x="13" y="5"/>
                              <a:pt x="13" y="3"/>
                            </a:cubicBezTo>
                            <a:cubicBezTo>
                              <a:pt x="13" y="2"/>
                              <a:pt x="12" y="1"/>
                              <a:pt x="11" y="1"/>
                            </a:cubicBezTo>
                            <a:cubicBezTo>
                              <a:pt x="10" y="1"/>
                              <a:pt x="10" y="2"/>
                              <a:pt x="9" y="1"/>
                            </a:cubicBezTo>
                            <a:cubicBezTo>
                              <a:pt x="7" y="0"/>
                              <a:pt x="6" y="0"/>
                              <a:pt x="5" y="2"/>
                            </a:cubicBezTo>
                            <a:cubicBezTo>
                              <a:pt x="5" y="3"/>
                              <a:pt x="5" y="4"/>
                              <a:pt x="4" y="5"/>
                            </a:cubicBezTo>
                            <a:cubicBezTo>
                              <a:pt x="3" y="5"/>
                              <a:pt x="4" y="6"/>
                              <a:pt x="3" y="6"/>
                            </a:cubicBezTo>
                            <a:cubicBezTo>
                              <a:pt x="2" y="7"/>
                              <a:pt x="1" y="6"/>
                              <a:pt x="1" y="6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66" name="Freeform 45">
                        <a:extLst>
                          <a:ext uri="{FF2B5EF4-FFF2-40B4-BE49-F238E27FC236}">
                            <a16:creationId xmlns:a16="http://schemas.microsoft.com/office/drawing/2014/main" id="{B23C016B-FB8D-E4AA-AE36-1911E66273D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780767" y="3440520"/>
                        <a:ext cx="177850" cy="174067"/>
                      </a:xfrm>
                      <a:custGeom>
                        <a:avLst/>
                        <a:gdLst>
                          <a:gd name="T0" fmla="*/ 4 w 26"/>
                          <a:gd name="T1" fmla="*/ 3 h 24"/>
                          <a:gd name="T2" fmla="*/ 3 w 26"/>
                          <a:gd name="T3" fmla="*/ 5 h 24"/>
                          <a:gd name="T4" fmla="*/ 3 w 26"/>
                          <a:gd name="T5" fmla="*/ 8 h 24"/>
                          <a:gd name="T6" fmla="*/ 2 w 26"/>
                          <a:gd name="T7" fmla="*/ 11 h 24"/>
                          <a:gd name="T8" fmla="*/ 1 w 26"/>
                          <a:gd name="T9" fmla="*/ 11 h 24"/>
                          <a:gd name="T10" fmla="*/ 1 w 26"/>
                          <a:gd name="T11" fmla="*/ 13 h 24"/>
                          <a:gd name="T12" fmla="*/ 0 w 26"/>
                          <a:gd name="T13" fmla="*/ 13 h 24"/>
                          <a:gd name="T14" fmla="*/ 1 w 26"/>
                          <a:gd name="T15" fmla="*/ 14 h 24"/>
                          <a:gd name="T16" fmla="*/ 2 w 26"/>
                          <a:gd name="T17" fmla="*/ 18 h 24"/>
                          <a:gd name="T18" fmla="*/ 2 w 26"/>
                          <a:gd name="T19" fmla="*/ 18 h 24"/>
                          <a:gd name="T20" fmla="*/ 5 w 26"/>
                          <a:gd name="T21" fmla="*/ 18 h 24"/>
                          <a:gd name="T22" fmla="*/ 7 w 26"/>
                          <a:gd name="T23" fmla="*/ 17 h 24"/>
                          <a:gd name="T24" fmla="*/ 8 w 26"/>
                          <a:gd name="T25" fmla="*/ 17 h 24"/>
                          <a:gd name="T26" fmla="*/ 13 w 26"/>
                          <a:gd name="T27" fmla="*/ 17 h 24"/>
                          <a:gd name="T28" fmla="*/ 16 w 26"/>
                          <a:gd name="T29" fmla="*/ 17 h 24"/>
                          <a:gd name="T30" fmla="*/ 17 w 26"/>
                          <a:gd name="T31" fmla="*/ 18 h 24"/>
                          <a:gd name="T32" fmla="*/ 15 w 26"/>
                          <a:gd name="T33" fmla="*/ 20 h 24"/>
                          <a:gd name="T34" fmla="*/ 8 w 26"/>
                          <a:gd name="T35" fmla="*/ 20 h 24"/>
                          <a:gd name="T36" fmla="*/ 6 w 26"/>
                          <a:gd name="T37" fmla="*/ 21 h 24"/>
                          <a:gd name="T38" fmla="*/ 3 w 26"/>
                          <a:gd name="T39" fmla="*/ 21 h 24"/>
                          <a:gd name="T40" fmla="*/ 3 w 26"/>
                          <a:gd name="T41" fmla="*/ 22 h 24"/>
                          <a:gd name="T42" fmla="*/ 3 w 26"/>
                          <a:gd name="T43" fmla="*/ 22 h 24"/>
                          <a:gd name="T44" fmla="*/ 4 w 26"/>
                          <a:gd name="T45" fmla="*/ 24 h 24"/>
                          <a:gd name="T46" fmla="*/ 6 w 26"/>
                          <a:gd name="T47" fmla="*/ 24 h 24"/>
                          <a:gd name="T48" fmla="*/ 8 w 26"/>
                          <a:gd name="T49" fmla="*/ 22 h 24"/>
                          <a:gd name="T50" fmla="*/ 16 w 26"/>
                          <a:gd name="T51" fmla="*/ 23 h 24"/>
                          <a:gd name="T52" fmla="*/ 19 w 26"/>
                          <a:gd name="T53" fmla="*/ 23 h 24"/>
                          <a:gd name="T54" fmla="*/ 22 w 26"/>
                          <a:gd name="T55" fmla="*/ 24 h 24"/>
                          <a:gd name="T56" fmla="*/ 26 w 26"/>
                          <a:gd name="T57" fmla="*/ 23 h 24"/>
                          <a:gd name="T58" fmla="*/ 26 w 26"/>
                          <a:gd name="T59" fmla="*/ 20 h 24"/>
                          <a:gd name="T60" fmla="*/ 24 w 26"/>
                          <a:gd name="T61" fmla="*/ 18 h 24"/>
                          <a:gd name="T62" fmla="*/ 23 w 26"/>
                          <a:gd name="T63" fmla="*/ 17 h 24"/>
                          <a:gd name="T64" fmla="*/ 24 w 26"/>
                          <a:gd name="T65" fmla="*/ 13 h 24"/>
                          <a:gd name="T66" fmla="*/ 24 w 26"/>
                          <a:gd name="T67" fmla="*/ 11 h 24"/>
                          <a:gd name="T68" fmla="*/ 23 w 26"/>
                          <a:gd name="T69" fmla="*/ 9 h 24"/>
                          <a:gd name="T70" fmla="*/ 20 w 26"/>
                          <a:gd name="T71" fmla="*/ 8 h 24"/>
                          <a:gd name="T72" fmla="*/ 19 w 26"/>
                          <a:gd name="T73" fmla="*/ 5 h 24"/>
                          <a:gd name="T74" fmla="*/ 17 w 26"/>
                          <a:gd name="T75" fmla="*/ 4 h 24"/>
                          <a:gd name="T76" fmla="*/ 16 w 26"/>
                          <a:gd name="T77" fmla="*/ 2 h 24"/>
                          <a:gd name="T78" fmla="*/ 13 w 26"/>
                          <a:gd name="T79" fmla="*/ 1 h 24"/>
                          <a:gd name="T80" fmla="*/ 10 w 26"/>
                          <a:gd name="T81" fmla="*/ 1 h 24"/>
                          <a:gd name="T82" fmla="*/ 7 w 26"/>
                          <a:gd name="T83" fmla="*/ 1 h 24"/>
                          <a:gd name="T84" fmla="*/ 5 w 26"/>
                          <a:gd name="T85" fmla="*/ 2 h 24"/>
                          <a:gd name="T86" fmla="*/ 4 w 26"/>
                          <a:gd name="T87" fmla="*/ 3 h 2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</a:cxnLst>
                        <a:rect l="0" t="0" r="r" b="b"/>
                        <a:pathLst>
                          <a:path w="26" h="24">
                            <a:moveTo>
                              <a:pt x="4" y="3"/>
                            </a:moveTo>
                            <a:cubicBezTo>
                              <a:pt x="3" y="4"/>
                              <a:pt x="3" y="4"/>
                              <a:pt x="3" y="5"/>
                            </a:cubicBezTo>
                            <a:cubicBezTo>
                              <a:pt x="3" y="6"/>
                              <a:pt x="4" y="7"/>
                              <a:pt x="3" y="8"/>
                            </a:cubicBezTo>
                            <a:cubicBezTo>
                              <a:pt x="2" y="11"/>
                              <a:pt x="2" y="11"/>
                              <a:pt x="2" y="11"/>
                            </a:cubicBezTo>
                            <a:cubicBezTo>
                              <a:pt x="2" y="11"/>
                              <a:pt x="1" y="11"/>
                              <a:pt x="1" y="11"/>
                            </a:cubicBezTo>
                            <a:cubicBezTo>
                              <a:pt x="1" y="11"/>
                              <a:pt x="1" y="12"/>
                              <a:pt x="1" y="13"/>
                            </a:cubicBezTo>
                            <a:cubicBezTo>
                              <a:pt x="0" y="13"/>
                              <a:pt x="0" y="12"/>
                              <a:pt x="0" y="13"/>
                            </a:cubicBezTo>
                            <a:cubicBezTo>
                              <a:pt x="1" y="14"/>
                              <a:pt x="1" y="14"/>
                              <a:pt x="1" y="14"/>
                            </a:cubicBezTo>
                            <a:cubicBezTo>
                              <a:pt x="2" y="15"/>
                              <a:pt x="1" y="17"/>
                              <a:pt x="2" y="18"/>
                            </a:cubicBezTo>
                            <a:cubicBezTo>
                              <a:pt x="2" y="18"/>
                              <a:pt x="2" y="18"/>
                              <a:pt x="2" y="18"/>
                            </a:cubicBezTo>
                            <a:cubicBezTo>
                              <a:pt x="2" y="18"/>
                              <a:pt x="3" y="18"/>
                              <a:pt x="5" y="18"/>
                            </a:cubicBezTo>
                            <a:cubicBezTo>
                              <a:pt x="6" y="18"/>
                              <a:pt x="6" y="18"/>
                              <a:pt x="7" y="17"/>
                            </a:cubicBezTo>
                            <a:cubicBezTo>
                              <a:pt x="8" y="17"/>
                              <a:pt x="7" y="16"/>
                              <a:pt x="8" y="17"/>
                            </a:cubicBezTo>
                            <a:cubicBezTo>
                              <a:pt x="9" y="18"/>
                              <a:pt x="11" y="17"/>
                              <a:pt x="13" y="17"/>
                            </a:cubicBezTo>
                            <a:cubicBezTo>
                              <a:pt x="14" y="17"/>
                              <a:pt x="15" y="17"/>
                              <a:pt x="16" y="17"/>
                            </a:cubicBezTo>
                            <a:cubicBezTo>
                              <a:pt x="17" y="17"/>
                              <a:pt x="17" y="16"/>
                              <a:pt x="17" y="18"/>
                            </a:cubicBezTo>
                            <a:cubicBezTo>
                              <a:pt x="17" y="19"/>
                              <a:pt x="17" y="20"/>
                              <a:pt x="15" y="20"/>
                            </a:cubicBezTo>
                            <a:cubicBezTo>
                              <a:pt x="14" y="20"/>
                              <a:pt x="10" y="20"/>
                              <a:pt x="8" y="20"/>
                            </a:cubicBezTo>
                            <a:cubicBezTo>
                              <a:pt x="7" y="20"/>
                              <a:pt x="6" y="21"/>
                              <a:pt x="6" y="21"/>
                            </a:cubicBezTo>
                            <a:cubicBezTo>
                              <a:pt x="3" y="21"/>
                              <a:pt x="3" y="21"/>
                              <a:pt x="3" y="21"/>
                            </a:cubicBezTo>
                            <a:cubicBezTo>
                              <a:pt x="3" y="21"/>
                              <a:pt x="3" y="22"/>
                              <a:pt x="3" y="22"/>
                            </a:cubicBezTo>
                            <a:cubicBezTo>
                              <a:pt x="3" y="22"/>
                              <a:pt x="3" y="22"/>
                              <a:pt x="3" y="22"/>
                            </a:cubicBezTo>
                            <a:cubicBezTo>
                              <a:pt x="2" y="23"/>
                              <a:pt x="4" y="24"/>
                              <a:pt x="4" y="24"/>
                            </a:cubicBezTo>
                            <a:cubicBezTo>
                              <a:pt x="6" y="24"/>
                              <a:pt x="6" y="24"/>
                              <a:pt x="6" y="24"/>
                            </a:cubicBezTo>
                            <a:cubicBezTo>
                              <a:pt x="8" y="22"/>
                              <a:pt x="8" y="22"/>
                              <a:pt x="8" y="22"/>
                            </a:cubicBezTo>
                            <a:cubicBezTo>
                              <a:pt x="8" y="22"/>
                              <a:pt x="14" y="22"/>
                              <a:pt x="16" y="23"/>
                            </a:cubicBezTo>
                            <a:cubicBezTo>
                              <a:pt x="17" y="23"/>
                              <a:pt x="18" y="24"/>
                              <a:pt x="19" y="23"/>
                            </a:cubicBezTo>
                            <a:cubicBezTo>
                              <a:pt x="20" y="23"/>
                              <a:pt x="21" y="23"/>
                              <a:pt x="22" y="24"/>
                            </a:cubicBezTo>
                            <a:cubicBezTo>
                              <a:pt x="22" y="24"/>
                              <a:pt x="26" y="23"/>
                              <a:pt x="26" y="23"/>
                            </a:cubicBezTo>
                            <a:cubicBezTo>
                              <a:pt x="26" y="23"/>
                              <a:pt x="26" y="21"/>
                              <a:pt x="26" y="20"/>
                            </a:cubicBezTo>
                            <a:cubicBezTo>
                              <a:pt x="26" y="19"/>
                              <a:pt x="25" y="19"/>
                              <a:pt x="24" y="18"/>
                            </a:cubicBezTo>
                            <a:cubicBezTo>
                              <a:pt x="23" y="18"/>
                              <a:pt x="23" y="17"/>
                              <a:pt x="23" y="17"/>
                            </a:cubicBezTo>
                            <a:cubicBezTo>
                              <a:pt x="23" y="17"/>
                              <a:pt x="25" y="13"/>
                              <a:pt x="24" y="13"/>
                            </a:cubicBezTo>
                            <a:cubicBezTo>
                              <a:pt x="23" y="13"/>
                              <a:pt x="24" y="11"/>
                              <a:pt x="24" y="11"/>
                            </a:cubicBezTo>
                            <a:cubicBezTo>
                              <a:pt x="24" y="11"/>
                              <a:pt x="23" y="10"/>
                              <a:pt x="23" y="9"/>
                            </a:cubicBezTo>
                            <a:cubicBezTo>
                              <a:pt x="22" y="8"/>
                              <a:pt x="20" y="9"/>
                              <a:pt x="20" y="8"/>
                            </a:cubicBezTo>
                            <a:cubicBezTo>
                              <a:pt x="20" y="7"/>
                              <a:pt x="20" y="6"/>
                              <a:pt x="19" y="5"/>
                            </a:cubicBezTo>
                            <a:cubicBezTo>
                              <a:pt x="18" y="5"/>
                              <a:pt x="17" y="6"/>
                              <a:pt x="17" y="4"/>
                            </a:cubicBezTo>
                            <a:cubicBezTo>
                              <a:pt x="17" y="3"/>
                              <a:pt x="17" y="2"/>
                              <a:pt x="16" y="2"/>
                            </a:cubicBezTo>
                            <a:cubicBezTo>
                              <a:pt x="15" y="1"/>
                              <a:pt x="15" y="0"/>
                              <a:pt x="13" y="1"/>
                            </a:cubicBezTo>
                            <a:cubicBezTo>
                              <a:pt x="11" y="1"/>
                              <a:pt x="11" y="1"/>
                              <a:pt x="10" y="1"/>
                            </a:cubicBezTo>
                            <a:cubicBezTo>
                              <a:pt x="8" y="1"/>
                              <a:pt x="8" y="0"/>
                              <a:pt x="7" y="1"/>
                            </a:cubicBezTo>
                            <a:cubicBezTo>
                              <a:pt x="7" y="2"/>
                              <a:pt x="5" y="2"/>
                              <a:pt x="5" y="2"/>
                            </a:cubicBezTo>
                            <a:lnTo>
                              <a:pt x="4" y="3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852" name="Group 2851">
                      <a:extLst>
                        <a:ext uri="{FF2B5EF4-FFF2-40B4-BE49-F238E27FC236}">
                          <a16:creationId xmlns:a16="http://schemas.microsoft.com/office/drawing/2014/main" id="{8B9DE1EF-2186-186A-1FFC-6C52B62119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87195" y="2807555"/>
                      <a:ext cx="1667072" cy="1184551"/>
                      <a:chOff x="5787195" y="2807555"/>
                      <a:chExt cx="1667072" cy="1184551"/>
                    </a:xfrm>
                    <a:grpFill/>
                  </p:grpSpPr>
                  <p:sp>
                    <p:nvSpPr>
                      <p:cNvPr id="2853" name="Freeform 99">
                        <a:extLst>
                          <a:ext uri="{FF2B5EF4-FFF2-40B4-BE49-F238E27FC236}">
                            <a16:creationId xmlns:a16="http://schemas.microsoft.com/office/drawing/2014/main" id="{91650C09-63E7-CAE2-F721-44E818A47BF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048613" y="3680141"/>
                        <a:ext cx="199279" cy="246405"/>
                      </a:xfrm>
                      <a:custGeom>
                        <a:avLst/>
                        <a:gdLst>
                          <a:gd name="T0" fmla="*/ 5 w 29"/>
                          <a:gd name="T1" fmla="*/ 34 h 34"/>
                          <a:gd name="T2" fmla="*/ 11 w 29"/>
                          <a:gd name="T3" fmla="*/ 31 h 34"/>
                          <a:gd name="T4" fmla="*/ 13 w 29"/>
                          <a:gd name="T5" fmla="*/ 29 h 34"/>
                          <a:gd name="T6" fmla="*/ 20 w 29"/>
                          <a:gd name="T7" fmla="*/ 29 h 34"/>
                          <a:gd name="T8" fmla="*/ 23 w 29"/>
                          <a:gd name="T9" fmla="*/ 31 h 34"/>
                          <a:gd name="T10" fmla="*/ 24 w 29"/>
                          <a:gd name="T11" fmla="*/ 29 h 34"/>
                          <a:gd name="T12" fmla="*/ 24 w 29"/>
                          <a:gd name="T13" fmla="*/ 27 h 34"/>
                          <a:gd name="T14" fmla="*/ 24 w 29"/>
                          <a:gd name="T15" fmla="*/ 23 h 34"/>
                          <a:gd name="T16" fmla="*/ 25 w 29"/>
                          <a:gd name="T17" fmla="*/ 21 h 34"/>
                          <a:gd name="T18" fmla="*/ 26 w 29"/>
                          <a:gd name="T19" fmla="*/ 17 h 34"/>
                          <a:gd name="T20" fmla="*/ 27 w 29"/>
                          <a:gd name="T21" fmla="*/ 14 h 34"/>
                          <a:gd name="T22" fmla="*/ 29 w 29"/>
                          <a:gd name="T23" fmla="*/ 12 h 34"/>
                          <a:gd name="T24" fmla="*/ 29 w 29"/>
                          <a:gd name="T25" fmla="*/ 8 h 34"/>
                          <a:gd name="T26" fmla="*/ 28 w 29"/>
                          <a:gd name="T27" fmla="*/ 5 h 34"/>
                          <a:gd name="T28" fmla="*/ 28 w 29"/>
                          <a:gd name="T29" fmla="*/ 3 h 34"/>
                          <a:gd name="T30" fmla="*/ 24 w 29"/>
                          <a:gd name="T31" fmla="*/ 3 h 34"/>
                          <a:gd name="T32" fmla="*/ 24 w 29"/>
                          <a:gd name="T33" fmla="*/ 1 h 34"/>
                          <a:gd name="T34" fmla="*/ 22 w 29"/>
                          <a:gd name="T35" fmla="*/ 1 h 34"/>
                          <a:gd name="T36" fmla="*/ 20 w 29"/>
                          <a:gd name="T37" fmla="*/ 2 h 34"/>
                          <a:gd name="T38" fmla="*/ 19 w 29"/>
                          <a:gd name="T39" fmla="*/ 2 h 34"/>
                          <a:gd name="T40" fmla="*/ 18 w 29"/>
                          <a:gd name="T41" fmla="*/ 0 h 34"/>
                          <a:gd name="T42" fmla="*/ 14 w 29"/>
                          <a:gd name="T43" fmla="*/ 0 h 34"/>
                          <a:gd name="T44" fmla="*/ 13 w 29"/>
                          <a:gd name="T45" fmla="*/ 1 h 34"/>
                          <a:gd name="T46" fmla="*/ 12 w 29"/>
                          <a:gd name="T47" fmla="*/ 3 h 34"/>
                          <a:gd name="T48" fmla="*/ 10 w 29"/>
                          <a:gd name="T49" fmla="*/ 2 h 34"/>
                          <a:gd name="T50" fmla="*/ 9 w 29"/>
                          <a:gd name="T51" fmla="*/ 2 h 34"/>
                          <a:gd name="T52" fmla="*/ 9 w 29"/>
                          <a:gd name="T53" fmla="*/ 5 h 34"/>
                          <a:gd name="T54" fmla="*/ 7 w 29"/>
                          <a:gd name="T55" fmla="*/ 4 h 34"/>
                          <a:gd name="T56" fmla="*/ 5 w 29"/>
                          <a:gd name="T57" fmla="*/ 6 h 34"/>
                          <a:gd name="T58" fmla="*/ 4 w 29"/>
                          <a:gd name="T59" fmla="*/ 8 h 34"/>
                          <a:gd name="T60" fmla="*/ 5 w 29"/>
                          <a:gd name="T61" fmla="*/ 11 h 34"/>
                          <a:gd name="T62" fmla="*/ 2 w 29"/>
                          <a:gd name="T63" fmla="*/ 12 h 34"/>
                          <a:gd name="T64" fmla="*/ 3 w 29"/>
                          <a:gd name="T65" fmla="*/ 14 h 34"/>
                          <a:gd name="T66" fmla="*/ 1 w 29"/>
                          <a:gd name="T67" fmla="*/ 15 h 34"/>
                          <a:gd name="T68" fmla="*/ 2 w 29"/>
                          <a:gd name="T69" fmla="*/ 18 h 34"/>
                          <a:gd name="T70" fmla="*/ 0 w 29"/>
                          <a:gd name="T71" fmla="*/ 21 h 34"/>
                          <a:gd name="T72" fmla="*/ 2 w 29"/>
                          <a:gd name="T73" fmla="*/ 22 h 34"/>
                          <a:gd name="T74" fmla="*/ 4 w 29"/>
                          <a:gd name="T75" fmla="*/ 24 h 34"/>
                          <a:gd name="T76" fmla="*/ 6 w 29"/>
                          <a:gd name="T77" fmla="*/ 27 h 34"/>
                          <a:gd name="T78" fmla="*/ 6 w 29"/>
                          <a:gd name="T79" fmla="*/ 28 h 34"/>
                          <a:gd name="T80" fmla="*/ 5 w 29"/>
                          <a:gd name="T81" fmla="*/ 30 h 34"/>
                          <a:gd name="T82" fmla="*/ 5 w 29"/>
                          <a:gd name="T83" fmla="*/ 32 h 34"/>
                          <a:gd name="T84" fmla="*/ 5 w 29"/>
                          <a:gd name="T85" fmla="*/ 34 h 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</a:cxnLst>
                        <a:rect l="0" t="0" r="r" b="b"/>
                        <a:pathLst>
                          <a:path w="29" h="34">
                            <a:moveTo>
                              <a:pt x="5" y="34"/>
                            </a:moveTo>
                            <a:cubicBezTo>
                              <a:pt x="7" y="33"/>
                              <a:pt x="10" y="32"/>
                              <a:pt x="11" y="31"/>
                            </a:cubicBezTo>
                            <a:cubicBezTo>
                              <a:pt x="12" y="31"/>
                              <a:pt x="12" y="30"/>
                              <a:pt x="13" y="29"/>
                            </a:cubicBezTo>
                            <a:cubicBezTo>
                              <a:pt x="14" y="29"/>
                              <a:pt x="18" y="29"/>
                              <a:pt x="20" y="29"/>
                            </a:cubicBezTo>
                            <a:cubicBezTo>
                              <a:pt x="21" y="30"/>
                              <a:pt x="22" y="31"/>
                              <a:pt x="23" y="31"/>
                            </a:cubicBezTo>
                            <a:cubicBezTo>
                              <a:pt x="23" y="31"/>
                              <a:pt x="24" y="30"/>
                              <a:pt x="24" y="29"/>
                            </a:cubicBezTo>
                            <a:cubicBezTo>
                              <a:pt x="25" y="28"/>
                              <a:pt x="24" y="27"/>
                              <a:pt x="24" y="27"/>
                            </a:cubicBezTo>
                            <a:cubicBezTo>
                              <a:pt x="24" y="23"/>
                              <a:pt x="24" y="23"/>
                              <a:pt x="24" y="23"/>
                            </a:cubicBezTo>
                            <a:cubicBezTo>
                              <a:pt x="25" y="21"/>
                              <a:pt x="25" y="21"/>
                              <a:pt x="25" y="21"/>
                            </a:cubicBezTo>
                            <a:cubicBezTo>
                              <a:pt x="25" y="21"/>
                              <a:pt x="26" y="19"/>
                              <a:pt x="26" y="17"/>
                            </a:cubicBezTo>
                            <a:cubicBezTo>
                              <a:pt x="27" y="16"/>
                              <a:pt x="27" y="15"/>
                              <a:pt x="27" y="14"/>
                            </a:cubicBezTo>
                            <a:cubicBezTo>
                              <a:pt x="28" y="13"/>
                              <a:pt x="29" y="12"/>
                              <a:pt x="29" y="12"/>
                            </a:cubicBezTo>
                            <a:cubicBezTo>
                              <a:pt x="29" y="12"/>
                              <a:pt x="29" y="10"/>
                              <a:pt x="29" y="8"/>
                            </a:cubicBezTo>
                            <a:cubicBezTo>
                              <a:pt x="29" y="7"/>
                              <a:pt x="28" y="6"/>
                              <a:pt x="28" y="5"/>
                            </a:cubicBezTo>
                            <a:cubicBezTo>
                              <a:pt x="29" y="5"/>
                              <a:pt x="28" y="3"/>
                              <a:pt x="28" y="3"/>
                            </a:cubicBezTo>
                            <a:cubicBezTo>
                              <a:pt x="28" y="3"/>
                              <a:pt x="25" y="3"/>
                              <a:pt x="24" y="3"/>
                            </a:cubicBezTo>
                            <a:cubicBezTo>
                              <a:pt x="24" y="3"/>
                              <a:pt x="24" y="1"/>
                              <a:pt x="24" y="1"/>
                            </a:cubicBezTo>
                            <a:cubicBezTo>
                              <a:pt x="22" y="1"/>
                              <a:pt x="22" y="1"/>
                              <a:pt x="22" y="1"/>
                            </a:cubicBezTo>
                            <a:cubicBezTo>
                              <a:pt x="20" y="2"/>
                              <a:pt x="20" y="2"/>
                              <a:pt x="20" y="2"/>
                            </a:cubicBezTo>
                            <a:cubicBezTo>
                              <a:pt x="19" y="2"/>
                              <a:pt x="19" y="2"/>
                              <a:pt x="19" y="2"/>
                            </a:cubicBezTo>
                            <a:cubicBezTo>
                              <a:pt x="18" y="0"/>
                              <a:pt x="18" y="0"/>
                              <a:pt x="18" y="0"/>
                            </a:cubicBezTo>
                            <a:cubicBezTo>
                              <a:pt x="14" y="0"/>
                              <a:pt x="14" y="0"/>
                              <a:pt x="14" y="0"/>
                            </a:cubicBezTo>
                            <a:cubicBezTo>
                              <a:pt x="13" y="1"/>
                              <a:pt x="13" y="1"/>
                              <a:pt x="13" y="1"/>
                            </a:cubicBezTo>
                            <a:cubicBezTo>
                              <a:pt x="13" y="1"/>
                              <a:pt x="14" y="3"/>
                              <a:pt x="12" y="3"/>
                            </a:cubicBezTo>
                            <a:cubicBezTo>
                              <a:pt x="11" y="3"/>
                              <a:pt x="10" y="2"/>
                              <a:pt x="10" y="2"/>
                            </a:cubicBezTo>
                            <a:cubicBezTo>
                              <a:pt x="9" y="2"/>
                              <a:pt x="9" y="2"/>
                              <a:pt x="9" y="2"/>
                            </a:cubicBezTo>
                            <a:cubicBezTo>
                              <a:pt x="9" y="5"/>
                              <a:pt x="9" y="5"/>
                              <a:pt x="9" y="5"/>
                            </a:cubicBezTo>
                            <a:cubicBezTo>
                              <a:pt x="9" y="5"/>
                              <a:pt x="9" y="4"/>
                              <a:pt x="7" y="4"/>
                            </a:cubicBezTo>
                            <a:cubicBezTo>
                              <a:pt x="6" y="5"/>
                              <a:pt x="5" y="6"/>
                              <a:pt x="5" y="6"/>
                            </a:cubicBezTo>
                            <a:cubicBezTo>
                              <a:pt x="5" y="6"/>
                              <a:pt x="3" y="7"/>
                              <a:pt x="4" y="8"/>
                            </a:cubicBezTo>
                            <a:cubicBezTo>
                              <a:pt x="5" y="9"/>
                              <a:pt x="6" y="9"/>
                              <a:pt x="5" y="11"/>
                            </a:cubicBezTo>
                            <a:cubicBezTo>
                              <a:pt x="5" y="12"/>
                              <a:pt x="2" y="12"/>
                              <a:pt x="2" y="12"/>
                            </a:cubicBezTo>
                            <a:cubicBezTo>
                              <a:pt x="2" y="13"/>
                              <a:pt x="3" y="14"/>
                              <a:pt x="3" y="14"/>
                            </a:cubicBezTo>
                            <a:cubicBezTo>
                              <a:pt x="1" y="15"/>
                              <a:pt x="1" y="15"/>
                              <a:pt x="1" y="15"/>
                            </a:cubicBezTo>
                            <a:cubicBezTo>
                              <a:pt x="1" y="15"/>
                              <a:pt x="3" y="17"/>
                              <a:pt x="2" y="18"/>
                            </a:cubicBezTo>
                            <a:cubicBezTo>
                              <a:pt x="1" y="19"/>
                              <a:pt x="0" y="21"/>
                              <a:pt x="0" y="21"/>
                            </a:cubicBezTo>
                            <a:cubicBezTo>
                              <a:pt x="0" y="21"/>
                              <a:pt x="2" y="22"/>
                              <a:pt x="2" y="22"/>
                            </a:cubicBezTo>
                            <a:cubicBezTo>
                              <a:pt x="3" y="22"/>
                              <a:pt x="4" y="23"/>
                              <a:pt x="4" y="24"/>
                            </a:cubicBezTo>
                            <a:cubicBezTo>
                              <a:pt x="5" y="25"/>
                              <a:pt x="5" y="27"/>
                              <a:pt x="6" y="27"/>
                            </a:cubicBezTo>
                            <a:cubicBezTo>
                              <a:pt x="7" y="27"/>
                              <a:pt x="7" y="27"/>
                              <a:pt x="6" y="28"/>
                            </a:cubicBezTo>
                            <a:cubicBezTo>
                              <a:pt x="6" y="29"/>
                              <a:pt x="6" y="30"/>
                              <a:pt x="5" y="30"/>
                            </a:cubicBezTo>
                            <a:cubicBezTo>
                              <a:pt x="4" y="31"/>
                              <a:pt x="5" y="32"/>
                              <a:pt x="5" y="32"/>
                            </a:cubicBezTo>
                            <a:cubicBezTo>
                              <a:pt x="5" y="33"/>
                              <a:pt x="5" y="34"/>
                              <a:pt x="5" y="34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54" name="Freeform 119">
                        <a:extLst>
                          <a:ext uri="{FF2B5EF4-FFF2-40B4-BE49-F238E27FC236}">
                            <a16:creationId xmlns:a16="http://schemas.microsoft.com/office/drawing/2014/main" id="{6A306011-DF85-6162-0BF0-B1C6542266E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207177" y="3634931"/>
                        <a:ext cx="152136" cy="269011"/>
                      </a:xfrm>
                      <a:custGeom>
                        <a:avLst/>
                        <a:gdLst>
                          <a:gd name="T0" fmla="*/ 22 w 22"/>
                          <a:gd name="T1" fmla="*/ 31 h 37"/>
                          <a:gd name="T2" fmla="*/ 19 w 22"/>
                          <a:gd name="T3" fmla="*/ 27 h 37"/>
                          <a:gd name="T4" fmla="*/ 19 w 22"/>
                          <a:gd name="T5" fmla="*/ 26 h 37"/>
                          <a:gd name="T6" fmla="*/ 19 w 22"/>
                          <a:gd name="T7" fmla="*/ 24 h 37"/>
                          <a:gd name="T8" fmla="*/ 20 w 22"/>
                          <a:gd name="T9" fmla="*/ 19 h 37"/>
                          <a:gd name="T10" fmla="*/ 18 w 22"/>
                          <a:gd name="T11" fmla="*/ 17 h 37"/>
                          <a:gd name="T12" fmla="*/ 19 w 22"/>
                          <a:gd name="T13" fmla="*/ 13 h 37"/>
                          <a:gd name="T14" fmla="*/ 18 w 22"/>
                          <a:gd name="T15" fmla="*/ 11 h 37"/>
                          <a:gd name="T16" fmla="*/ 18 w 22"/>
                          <a:gd name="T17" fmla="*/ 7 h 37"/>
                          <a:gd name="T18" fmla="*/ 17 w 22"/>
                          <a:gd name="T19" fmla="*/ 5 h 37"/>
                          <a:gd name="T20" fmla="*/ 17 w 22"/>
                          <a:gd name="T21" fmla="*/ 1 h 37"/>
                          <a:gd name="T22" fmla="*/ 13 w 22"/>
                          <a:gd name="T23" fmla="*/ 0 h 37"/>
                          <a:gd name="T24" fmla="*/ 13 w 22"/>
                          <a:gd name="T25" fmla="*/ 1 h 37"/>
                          <a:gd name="T26" fmla="*/ 6 w 22"/>
                          <a:gd name="T27" fmla="*/ 1 h 37"/>
                          <a:gd name="T28" fmla="*/ 5 w 22"/>
                          <a:gd name="T29" fmla="*/ 3 h 37"/>
                          <a:gd name="T30" fmla="*/ 5 w 22"/>
                          <a:gd name="T31" fmla="*/ 6 h 37"/>
                          <a:gd name="T32" fmla="*/ 5 w 22"/>
                          <a:gd name="T33" fmla="*/ 9 h 37"/>
                          <a:gd name="T34" fmla="*/ 5 w 22"/>
                          <a:gd name="T35" fmla="*/ 11 h 37"/>
                          <a:gd name="T36" fmla="*/ 6 w 22"/>
                          <a:gd name="T37" fmla="*/ 14 h 37"/>
                          <a:gd name="T38" fmla="*/ 6 w 22"/>
                          <a:gd name="T39" fmla="*/ 18 h 37"/>
                          <a:gd name="T40" fmla="*/ 4 w 22"/>
                          <a:gd name="T41" fmla="*/ 20 h 37"/>
                          <a:gd name="T42" fmla="*/ 3 w 22"/>
                          <a:gd name="T43" fmla="*/ 23 h 37"/>
                          <a:gd name="T44" fmla="*/ 2 w 22"/>
                          <a:gd name="T45" fmla="*/ 27 h 37"/>
                          <a:gd name="T46" fmla="*/ 1 w 22"/>
                          <a:gd name="T47" fmla="*/ 29 h 37"/>
                          <a:gd name="T48" fmla="*/ 1 w 22"/>
                          <a:gd name="T49" fmla="*/ 33 h 37"/>
                          <a:gd name="T50" fmla="*/ 1 w 22"/>
                          <a:gd name="T51" fmla="*/ 35 h 37"/>
                          <a:gd name="T52" fmla="*/ 0 w 22"/>
                          <a:gd name="T53" fmla="*/ 37 h 37"/>
                          <a:gd name="T54" fmla="*/ 4 w 22"/>
                          <a:gd name="T55" fmla="*/ 37 h 37"/>
                          <a:gd name="T56" fmla="*/ 7 w 22"/>
                          <a:gd name="T57" fmla="*/ 35 h 37"/>
                          <a:gd name="T58" fmla="*/ 10 w 22"/>
                          <a:gd name="T59" fmla="*/ 35 h 37"/>
                          <a:gd name="T60" fmla="*/ 12 w 22"/>
                          <a:gd name="T61" fmla="*/ 34 h 37"/>
                          <a:gd name="T62" fmla="*/ 16 w 22"/>
                          <a:gd name="T63" fmla="*/ 34 h 37"/>
                          <a:gd name="T64" fmla="*/ 18 w 22"/>
                          <a:gd name="T65" fmla="*/ 33 h 37"/>
                          <a:gd name="T66" fmla="*/ 20 w 22"/>
                          <a:gd name="T67" fmla="*/ 33 h 37"/>
                          <a:gd name="T68" fmla="*/ 20 w 22"/>
                          <a:gd name="T69" fmla="*/ 31 h 37"/>
                          <a:gd name="T70" fmla="*/ 19 w 22"/>
                          <a:gd name="T71" fmla="*/ 30 h 37"/>
                          <a:gd name="T72" fmla="*/ 20 w 22"/>
                          <a:gd name="T73" fmla="*/ 30 h 37"/>
                          <a:gd name="T74" fmla="*/ 21 w 22"/>
                          <a:gd name="T75" fmla="*/ 32 h 37"/>
                          <a:gd name="T76" fmla="*/ 22 w 22"/>
                          <a:gd name="T77" fmla="*/ 32 h 37"/>
                          <a:gd name="T78" fmla="*/ 22 w 22"/>
                          <a:gd name="T79" fmla="*/ 31 h 3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</a:cxnLst>
                        <a:rect l="0" t="0" r="r" b="b"/>
                        <a:pathLst>
                          <a:path w="22" h="37">
                            <a:moveTo>
                              <a:pt x="22" y="31"/>
                            </a:moveTo>
                            <a:cubicBezTo>
                              <a:pt x="22" y="31"/>
                              <a:pt x="20" y="27"/>
                              <a:pt x="19" y="27"/>
                            </a:cubicBezTo>
                            <a:cubicBezTo>
                              <a:pt x="19" y="26"/>
                              <a:pt x="20" y="26"/>
                              <a:pt x="19" y="26"/>
                            </a:cubicBezTo>
                            <a:cubicBezTo>
                              <a:pt x="19" y="25"/>
                              <a:pt x="19" y="24"/>
                              <a:pt x="19" y="24"/>
                            </a:cubicBezTo>
                            <a:cubicBezTo>
                              <a:pt x="19" y="23"/>
                              <a:pt x="20" y="21"/>
                              <a:pt x="20" y="19"/>
                            </a:cubicBezTo>
                            <a:cubicBezTo>
                              <a:pt x="20" y="18"/>
                              <a:pt x="19" y="18"/>
                              <a:pt x="18" y="17"/>
                            </a:cubicBezTo>
                            <a:cubicBezTo>
                              <a:pt x="17" y="15"/>
                              <a:pt x="18" y="14"/>
                              <a:pt x="19" y="13"/>
                            </a:cubicBezTo>
                            <a:cubicBezTo>
                              <a:pt x="19" y="12"/>
                              <a:pt x="17" y="12"/>
                              <a:pt x="18" y="11"/>
                            </a:cubicBezTo>
                            <a:cubicBezTo>
                              <a:pt x="19" y="10"/>
                              <a:pt x="18" y="9"/>
                              <a:pt x="18" y="7"/>
                            </a:cubicBezTo>
                            <a:cubicBezTo>
                              <a:pt x="18" y="6"/>
                              <a:pt x="17" y="5"/>
                              <a:pt x="17" y="5"/>
                            </a:cubicBezTo>
                            <a:cubicBezTo>
                              <a:pt x="16" y="4"/>
                              <a:pt x="17" y="1"/>
                              <a:pt x="17" y="1"/>
                            </a:cubicBezTo>
                            <a:cubicBezTo>
                              <a:pt x="13" y="0"/>
                              <a:pt x="13" y="0"/>
                              <a:pt x="13" y="0"/>
                            </a:cubicBezTo>
                            <a:cubicBezTo>
                              <a:pt x="13" y="1"/>
                              <a:pt x="13" y="1"/>
                              <a:pt x="13" y="1"/>
                            </a:cubicBezTo>
                            <a:cubicBezTo>
                              <a:pt x="13" y="1"/>
                              <a:pt x="7" y="1"/>
                              <a:pt x="6" y="1"/>
                            </a:cubicBezTo>
                            <a:cubicBezTo>
                              <a:pt x="6" y="1"/>
                              <a:pt x="5" y="2"/>
                              <a:pt x="5" y="3"/>
                            </a:cubicBezTo>
                            <a:cubicBezTo>
                              <a:pt x="5" y="4"/>
                              <a:pt x="6" y="5"/>
                              <a:pt x="5" y="6"/>
                            </a:cubicBezTo>
                            <a:cubicBezTo>
                              <a:pt x="5" y="7"/>
                              <a:pt x="5" y="9"/>
                              <a:pt x="5" y="9"/>
                            </a:cubicBezTo>
                            <a:cubicBezTo>
                              <a:pt x="5" y="9"/>
                              <a:pt x="6" y="11"/>
                              <a:pt x="5" y="11"/>
                            </a:cubicBezTo>
                            <a:cubicBezTo>
                              <a:pt x="5" y="12"/>
                              <a:pt x="6" y="13"/>
                              <a:pt x="6" y="14"/>
                            </a:cubicBezTo>
                            <a:cubicBezTo>
                              <a:pt x="6" y="16"/>
                              <a:pt x="6" y="18"/>
                              <a:pt x="6" y="18"/>
                            </a:cubicBezTo>
                            <a:cubicBezTo>
                              <a:pt x="6" y="18"/>
                              <a:pt x="5" y="19"/>
                              <a:pt x="4" y="20"/>
                            </a:cubicBezTo>
                            <a:cubicBezTo>
                              <a:pt x="4" y="21"/>
                              <a:pt x="4" y="22"/>
                              <a:pt x="3" y="23"/>
                            </a:cubicBezTo>
                            <a:cubicBezTo>
                              <a:pt x="3" y="25"/>
                              <a:pt x="2" y="27"/>
                              <a:pt x="2" y="27"/>
                            </a:cubicBezTo>
                            <a:cubicBezTo>
                              <a:pt x="1" y="29"/>
                              <a:pt x="1" y="29"/>
                              <a:pt x="1" y="29"/>
                            </a:cubicBezTo>
                            <a:cubicBezTo>
                              <a:pt x="1" y="33"/>
                              <a:pt x="1" y="33"/>
                              <a:pt x="1" y="33"/>
                            </a:cubicBezTo>
                            <a:cubicBezTo>
                              <a:pt x="1" y="33"/>
                              <a:pt x="2" y="34"/>
                              <a:pt x="1" y="35"/>
                            </a:cubicBezTo>
                            <a:cubicBezTo>
                              <a:pt x="1" y="36"/>
                              <a:pt x="0" y="37"/>
                              <a:pt x="0" y="37"/>
                            </a:cubicBezTo>
                            <a:cubicBezTo>
                              <a:pt x="1" y="37"/>
                              <a:pt x="2" y="37"/>
                              <a:pt x="4" y="37"/>
                            </a:cubicBezTo>
                            <a:cubicBezTo>
                              <a:pt x="5" y="37"/>
                              <a:pt x="6" y="36"/>
                              <a:pt x="7" y="35"/>
                            </a:cubicBezTo>
                            <a:cubicBezTo>
                              <a:pt x="8" y="35"/>
                              <a:pt x="9" y="35"/>
                              <a:pt x="10" y="35"/>
                            </a:cubicBezTo>
                            <a:cubicBezTo>
                              <a:pt x="10" y="35"/>
                              <a:pt x="11" y="34"/>
                              <a:pt x="12" y="34"/>
                            </a:cubicBezTo>
                            <a:cubicBezTo>
                              <a:pt x="13" y="33"/>
                              <a:pt x="15" y="34"/>
                              <a:pt x="16" y="34"/>
                            </a:cubicBezTo>
                            <a:cubicBezTo>
                              <a:pt x="16" y="33"/>
                              <a:pt x="18" y="33"/>
                              <a:pt x="18" y="33"/>
                            </a:cubicBezTo>
                            <a:cubicBezTo>
                              <a:pt x="18" y="32"/>
                              <a:pt x="19" y="33"/>
                              <a:pt x="20" y="33"/>
                            </a:cubicBezTo>
                            <a:cubicBezTo>
                              <a:pt x="20" y="32"/>
                              <a:pt x="20" y="31"/>
                              <a:pt x="20" y="31"/>
                            </a:cubicBezTo>
                            <a:cubicBezTo>
                              <a:pt x="20" y="31"/>
                              <a:pt x="19" y="30"/>
                              <a:pt x="19" y="30"/>
                            </a:cubicBezTo>
                            <a:cubicBezTo>
                              <a:pt x="19" y="30"/>
                              <a:pt x="20" y="30"/>
                              <a:pt x="20" y="30"/>
                            </a:cubicBezTo>
                            <a:cubicBezTo>
                              <a:pt x="20" y="30"/>
                              <a:pt x="21" y="31"/>
                              <a:pt x="21" y="32"/>
                            </a:cubicBezTo>
                            <a:cubicBezTo>
                              <a:pt x="21" y="32"/>
                              <a:pt x="22" y="32"/>
                              <a:pt x="22" y="32"/>
                            </a:cubicBezTo>
                            <a:lnTo>
                              <a:pt x="22" y="31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grpSp>
                    <p:nvGrpSpPr>
                      <p:cNvPr id="2855" name="Group 2854">
                        <a:extLst>
                          <a:ext uri="{FF2B5EF4-FFF2-40B4-BE49-F238E27FC236}">
                            <a16:creationId xmlns:a16="http://schemas.microsoft.com/office/drawing/2014/main" id="{D64576A0-316C-E1BE-693E-AB9B6E3D45E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787195" y="2807555"/>
                        <a:ext cx="1667072" cy="1184551"/>
                        <a:chOff x="5787195" y="2807555"/>
                        <a:chExt cx="1667072" cy="1184551"/>
                      </a:xfrm>
                      <a:grpFill/>
                    </p:grpSpPr>
                    <p:sp>
                      <p:nvSpPr>
                        <p:cNvPr id="2857" name="Freeform 77">
                          <a:extLst>
                            <a:ext uri="{FF2B5EF4-FFF2-40B4-BE49-F238E27FC236}">
                              <a16:creationId xmlns:a16="http://schemas.microsoft.com/office/drawing/2014/main" id="{6E5DE674-C0D5-AA6E-EBAC-39E2C28D5FF6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787195" y="3053960"/>
                          <a:ext cx="392127" cy="465682"/>
                        </a:xfrm>
                        <a:custGeom>
                          <a:avLst/>
                          <a:gdLst>
                            <a:gd name="T0" fmla="*/ 3 w 57"/>
                            <a:gd name="T1" fmla="*/ 56 h 64"/>
                            <a:gd name="T2" fmla="*/ 4 w 57"/>
                            <a:gd name="T3" fmla="*/ 55 h 64"/>
                            <a:gd name="T4" fmla="*/ 6 w 57"/>
                            <a:gd name="T5" fmla="*/ 54 h 64"/>
                            <a:gd name="T6" fmla="*/ 9 w 57"/>
                            <a:gd name="T7" fmla="*/ 54 h 64"/>
                            <a:gd name="T8" fmla="*/ 12 w 57"/>
                            <a:gd name="T9" fmla="*/ 54 h 64"/>
                            <a:gd name="T10" fmla="*/ 15 w 57"/>
                            <a:gd name="T11" fmla="*/ 55 h 64"/>
                            <a:gd name="T12" fmla="*/ 16 w 57"/>
                            <a:gd name="T13" fmla="*/ 57 h 64"/>
                            <a:gd name="T14" fmla="*/ 18 w 57"/>
                            <a:gd name="T15" fmla="*/ 58 h 64"/>
                            <a:gd name="T16" fmla="*/ 19 w 57"/>
                            <a:gd name="T17" fmla="*/ 61 h 64"/>
                            <a:gd name="T18" fmla="*/ 22 w 57"/>
                            <a:gd name="T19" fmla="*/ 62 h 64"/>
                            <a:gd name="T20" fmla="*/ 23 w 57"/>
                            <a:gd name="T21" fmla="*/ 64 h 64"/>
                            <a:gd name="T22" fmla="*/ 25 w 57"/>
                            <a:gd name="T23" fmla="*/ 63 h 64"/>
                            <a:gd name="T24" fmla="*/ 25 w 57"/>
                            <a:gd name="T25" fmla="*/ 60 h 64"/>
                            <a:gd name="T26" fmla="*/ 26 w 57"/>
                            <a:gd name="T27" fmla="*/ 59 h 64"/>
                            <a:gd name="T28" fmla="*/ 29 w 57"/>
                            <a:gd name="T29" fmla="*/ 59 h 64"/>
                            <a:gd name="T30" fmla="*/ 32 w 57"/>
                            <a:gd name="T31" fmla="*/ 59 h 64"/>
                            <a:gd name="T32" fmla="*/ 33 w 57"/>
                            <a:gd name="T33" fmla="*/ 59 h 64"/>
                            <a:gd name="T34" fmla="*/ 33 w 57"/>
                            <a:gd name="T35" fmla="*/ 57 h 64"/>
                            <a:gd name="T36" fmla="*/ 35 w 57"/>
                            <a:gd name="T37" fmla="*/ 58 h 64"/>
                            <a:gd name="T38" fmla="*/ 52 w 57"/>
                            <a:gd name="T39" fmla="*/ 57 h 64"/>
                            <a:gd name="T40" fmla="*/ 53 w 57"/>
                            <a:gd name="T41" fmla="*/ 55 h 64"/>
                            <a:gd name="T42" fmla="*/ 51 w 57"/>
                            <a:gd name="T43" fmla="*/ 53 h 64"/>
                            <a:gd name="T44" fmla="*/ 49 w 57"/>
                            <a:gd name="T45" fmla="*/ 11 h 64"/>
                            <a:gd name="T46" fmla="*/ 57 w 57"/>
                            <a:gd name="T47" fmla="*/ 11 h 64"/>
                            <a:gd name="T48" fmla="*/ 41 w 57"/>
                            <a:gd name="T49" fmla="*/ 0 h 64"/>
                            <a:gd name="T50" fmla="*/ 42 w 57"/>
                            <a:gd name="T51" fmla="*/ 8 h 64"/>
                            <a:gd name="T52" fmla="*/ 24 w 57"/>
                            <a:gd name="T53" fmla="*/ 8 h 64"/>
                            <a:gd name="T54" fmla="*/ 24 w 57"/>
                            <a:gd name="T55" fmla="*/ 19 h 64"/>
                            <a:gd name="T56" fmla="*/ 18 w 57"/>
                            <a:gd name="T57" fmla="*/ 22 h 64"/>
                            <a:gd name="T58" fmla="*/ 19 w 57"/>
                            <a:gd name="T59" fmla="*/ 30 h 64"/>
                            <a:gd name="T60" fmla="*/ 2 w 57"/>
                            <a:gd name="T61" fmla="*/ 31 h 64"/>
                            <a:gd name="T62" fmla="*/ 0 w 57"/>
                            <a:gd name="T63" fmla="*/ 32 h 64"/>
                            <a:gd name="T64" fmla="*/ 2 w 57"/>
                            <a:gd name="T65" fmla="*/ 34 h 64"/>
                            <a:gd name="T66" fmla="*/ 3 w 57"/>
                            <a:gd name="T67" fmla="*/ 36 h 64"/>
                            <a:gd name="T68" fmla="*/ 2 w 57"/>
                            <a:gd name="T69" fmla="*/ 38 h 64"/>
                            <a:gd name="T70" fmla="*/ 3 w 57"/>
                            <a:gd name="T71" fmla="*/ 40 h 64"/>
                            <a:gd name="T72" fmla="*/ 3 w 57"/>
                            <a:gd name="T73" fmla="*/ 40 h 64"/>
                            <a:gd name="T74" fmla="*/ 2 w 57"/>
                            <a:gd name="T75" fmla="*/ 42 h 64"/>
                            <a:gd name="T76" fmla="*/ 4 w 57"/>
                            <a:gd name="T77" fmla="*/ 45 h 64"/>
                            <a:gd name="T78" fmla="*/ 3 w 57"/>
                            <a:gd name="T79" fmla="*/ 48 h 64"/>
                            <a:gd name="T80" fmla="*/ 4 w 57"/>
                            <a:gd name="T81" fmla="*/ 49 h 64"/>
                            <a:gd name="T82" fmla="*/ 4 w 57"/>
                            <a:gd name="T83" fmla="*/ 49 h 64"/>
                            <a:gd name="T84" fmla="*/ 3 w 57"/>
                            <a:gd name="T85" fmla="*/ 50 h 64"/>
                            <a:gd name="T86" fmla="*/ 4 w 57"/>
                            <a:gd name="T87" fmla="*/ 53 h 64"/>
                            <a:gd name="T88" fmla="*/ 3 w 57"/>
                            <a:gd name="T89" fmla="*/ 56 h 6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</a:cxnLst>
                          <a:rect l="0" t="0" r="r" b="b"/>
                          <a:pathLst>
                            <a:path w="57" h="64">
                              <a:moveTo>
                                <a:pt x="3" y="56"/>
                              </a:moveTo>
                              <a:cubicBezTo>
                                <a:pt x="4" y="55"/>
                                <a:pt x="4" y="55"/>
                                <a:pt x="4" y="55"/>
                              </a:cubicBezTo>
                              <a:cubicBezTo>
                                <a:pt x="4" y="55"/>
                                <a:pt x="6" y="55"/>
                                <a:pt x="6" y="54"/>
                              </a:cubicBezTo>
                              <a:cubicBezTo>
                                <a:pt x="7" y="53"/>
                                <a:pt x="7" y="54"/>
                                <a:pt x="9" y="54"/>
                              </a:cubicBezTo>
                              <a:cubicBezTo>
                                <a:pt x="10" y="54"/>
                                <a:pt x="10" y="54"/>
                                <a:pt x="12" y="54"/>
                              </a:cubicBezTo>
                              <a:cubicBezTo>
                                <a:pt x="14" y="53"/>
                                <a:pt x="14" y="54"/>
                                <a:pt x="15" y="55"/>
                              </a:cubicBezTo>
                              <a:cubicBezTo>
                                <a:pt x="16" y="55"/>
                                <a:pt x="16" y="56"/>
                                <a:pt x="16" y="57"/>
                              </a:cubicBezTo>
                              <a:cubicBezTo>
                                <a:pt x="16" y="59"/>
                                <a:pt x="17" y="58"/>
                                <a:pt x="18" y="58"/>
                              </a:cubicBezTo>
                              <a:cubicBezTo>
                                <a:pt x="19" y="59"/>
                                <a:pt x="19" y="60"/>
                                <a:pt x="19" y="61"/>
                              </a:cubicBezTo>
                              <a:cubicBezTo>
                                <a:pt x="19" y="62"/>
                                <a:pt x="21" y="61"/>
                                <a:pt x="22" y="62"/>
                              </a:cubicBezTo>
                              <a:cubicBezTo>
                                <a:pt x="22" y="63"/>
                                <a:pt x="23" y="64"/>
                                <a:pt x="23" y="64"/>
                              </a:cubicBezTo>
                              <a:cubicBezTo>
                                <a:pt x="23" y="64"/>
                                <a:pt x="24" y="64"/>
                                <a:pt x="25" y="63"/>
                              </a:cubicBezTo>
                              <a:cubicBezTo>
                                <a:pt x="25" y="63"/>
                                <a:pt x="25" y="62"/>
                                <a:pt x="25" y="60"/>
                              </a:cubicBezTo>
                              <a:cubicBezTo>
                                <a:pt x="26" y="59"/>
                                <a:pt x="25" y="59"/>
                                <a:pt x="26" y="59"/>
                              </a:cubicBezTo>
                              <a:cubicBezTo>
                                <a:pt x="27" y="59"/>
                                <a:pt x="27" y="59"/>
                                <a:pt x="29" y="59"/>
                              </a:cubicBezTo>
                              <a:cubicBezTo>
                                <a:pt x="31" y="60"/>
                                <a:pt x="32" y="59"/>
                                <a:pt x="32" y="59"/>
                              </a:cubicBezTo>
                              <a:cubicBezTo>
                                <a:pt x="32" y="59"/>
                                <a:pt x="34" y="60"/>
                                <a:pt x="33" y="59"/>
                              </a:cubicBezTo>
                              <a:cubicBezTo>
                                <a:pt x="32" y="58"/>
                                <a:pt x="32" y="57"/>
                                <a:pt x="33" y="57"/>
                              </a:cubicBezTo>
                              <a:cubicBezTo>
                                <a:pt x="34" y="56"/>
                                <a:pt x="35" y="58"/>
                                <a:pt x="35" y="58"/>
                              </a:cubicBezTo>
                              <a:cubicBezTo>
                                <a:pt x="52" y="57"/>
                                <a:pt x="52" y="57"/>
                                <a:pt x="52" y="57"/>
                              </a:cubicBezTo>
                              <a:cubicBezTo>
                                <a:pt x="52" y="57"/>
                                <a:pt x="52" y="57"/>
                                <a:pt x="53" y="55"/>
                              </a:cubicBezTo>
                              <a:cubicBezTo>
                                <a:pt x="54" y="53"/>
                                <a:pt x="51" y="53"/>
                                <a:pt x="51" y="53"/>
                              </a:cubicBezTo>
                              <a:cubicBezTo>
                                <a:pt x="49" y="11"/>
                                <a:pt x="49" y="11"/>
                                <a:pt x="49" y="11"/>
                              </a:cubicBezTo>
                              <a:cubicBezTo>
                                <a:pt x="57" y="11"/>
                                <a:pt x="57" y="11"/>
                                <a:pt x="57" y="11"/>
                              </a:cubicBezTo>
                              <a:cubicBezTo>
                                <a:pt x="41" y="0"/>
                                <a:pt x="41" y="0"/>
                                <a:pt x="41" y="0"/>
                              </a:cubicBezTo>
                              <a:cubicBezTo>
                                <a:pt x="42" y="8"/>
                                <a:pt x="42" y="8"/>
                                <a:pt x="42" y="8"/>
                              </a:cubicBezTo>
                              <a:cubicBezTo>
                                <a:pt x="24" y="8"/>
                                <a:pt x="24" y="8"/>
                                <a:pt x="24" y="8"/>
                              </a:cubicBezTo>
                              <a:cubicBezTo>
                                <a:pt x="24" y="19"/>
                                <a:pt x="24" y="19"/>
                                <a:pt x="24" y="19"/>
                              </a:cubicBezTo>
                              <a:cubicBezTo>
                                <a:pt x="24" y="19"/>
                                <a:pt x="18" y="19"/>
                                <a:pt x="18" y="22"/>
                              </a:cubicBezTo>
                              <a:cubicBezTo>
                                <a:pt x="18" y="25"/>
                                <a:pt x="19" y="30"/>
                                <a:pt x="19" y="30"/>
                              </a:cubicBezTo>
                              <a:cubicBezTo>
                                <a:pt x="2" y="31"/>
                                <a:pt x="2" y="31"/>
                                <a:pt x="2" y="31"/>
                              </a:cubicBezTo>
                              <a:cubicBezTo>
                                <a:pt x="2" y="31"/>
                                <a:pt x="2" y="30"/>
                                <a:pt x="0" y="32"/>
                              </a:cubicBezTo>
                              <a:cubicBezTo>
                                <a:pt x="1" y="33"/>
                                <a:pt x="1" y="33"/>
                                <a:pt x="2" y="34"/>
                              </a:cubicBezTo>
                              <a:cubicBezTo>
                                <a:pt x="2" y="34"/>
                                <a:pt x="3" y="35"/>
                                <a:pt x="3" y="36"/>
                              </a:cubicBezTo>
                              <a:cubicBezTo>
                                <a:pt x="3" y="37"/>
                                <a:pt x="2" y="37"/>
                                <a:pt x="2" y="38"/>
                              </a:cubicBezTo>
                              <a:cubicBezTo>
                                <a:pt x="2" y="38"/>
                                <a:pt x="3" y="39"/>
                                <a:pt x="3" y="40"/>
                              </a:cubicBezTo>
                              <a:cubicBezTo>
                                <a:pt x="3" y="40"/>
                                <a:pt x="3" y="40"/>
                                <a:pt x="3" y="40"/>
                              </a:cubicBezTo>
                              <a:cubicBezTo>
                                <a:pt x="3" y="40"/>
                                <a:pt x="2" y="41"/>
                                <a:pt x="2" y="42"/>
                              </a:cubicBezTo>
                              <a:cubicBezTo>
                                <a:pt x="3" y="43"/>
                                <a:pt x="4" y="44"/>
                                <a:pt x="4" y="45"/>
                              </a:cubicBezTo>
                              <a:cubicBezTo>
                                <a:pt x="4" y="46"/>
                                <a:pt x="4" y="47"/>
                                <a:pt x="3" y="48"/>
                              </a:cubicBezTo>
                              <a:cubicBezTo>
                                <a:pt x="4" y="48"/>
                                <a:pt x="4" y="48"/>
                                <a:pt x="4" y="49"/>
                              </a:cubicBezTo>
                              <a:cubicBezTo>
                                <a:pt x="4" y="49"/>
                                <a:pt x="4" y="49"/>
                                <a:pt x="4" y="49"/>
                              </a:cubicBezTo>
                              <a:cubicBezTo>
                                <a:pt x="4" y="50"/>
                                <a:pt x="3" y="49"/>
                                <a:pt x="3" y="50"/>
                              </a:cubicBezTo>
                              <a:cubicBezTo>
                                <a:pt x="3" y="51"/>
                                <a:pt x="4" y="52"/>
                                <a:pt x="4" y="53"/>
                              </a:cubicBezTo>
                              <a:cubicBezTo>
                                <a:pt x="4" y="54"/>
                                <a:pt x="3" y="55"/>
                                <a:pt x="3" y="56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>
                            <a:defRPr/>
                          </a:pPr>
                          <a:endParaRPr lang="en-GB" sz="1200" b="1">
                            <a:solidFill>
                              <a:srgbClr val="20272A"/>
                            </a:solidFill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858" name="Freeform 78">
                          <a:extLst>
                            <a:ext uri="{FF2B5EF4-FFF2-40B4-BE49-F238E27FC236}">
                              <a16:creationId xmlns:a16="http://schemas.microsoft.com/office/drawing/2014/main" id="{7A14BCD6-885B-B035-4236-43905E096C20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939332" y="3133080"/>
                          <a:ext cx="522834" cy="590015"/>
                        </a:xfrm>
                        <a:custGeom>
                          <a:avLst/>
                          <a:gdLst>
                            <a:gd name="T0" fmla="*/ 31 w 76"/>
                            <a:gd name="T1" fmla="*/ 71 h 81"/>
                            <a:gd name="T2" fmla="*/ 32 w 76"/>
                            <a:gd name="T3" fmla="*/ 67 h 81"/>
                            <a:gd name="T4" fmla="*/ 35 w 76"/>
                            <a:gd name="T5" fmla="*/ 66 h 81"/>
                            <a:gd name="T6" fmla="*/ 37 w 76"/>
                            <a:gd name="T7" fmla="*/ 60 h 81"/>
                            <a:gd name="T8" fmla="*/ 43 w 76"/>
                            <a:gd name="T9" fmla="*/ 57 h 81"/>
                            <a:gd name="T10" fmla="*/ 47 w 76"/>
                            <a:gd name="T11" fmla="*/ 53 h 81"/>
                            <a:gd name="T12" fmla="*/ 51 w 76"/>
                            <a:gd name="T13" fmla="*/ 49 h 81"/>
                            <a:gd name="T14" fmla="*/ 54 w 76"/>
                            <a:gd name="T15" fmla="*/ 48 h 81"/>
                            <a:gd name="T16" fmla="*/ 56 w 76"/>
                            <a:gd name="T17" fmla="*/ 50 h 81"/>
                            <a:gd name="T18" fmla="*/ 60 w 76"/>
                            <a:gd name="T19" fmla="*/ 49 h 81"/>
                            <a:gd name="T20" fmla="*/ 71 w 76"/>
                            <a:gd name="T21" fmla="*/ 46 h 81"/>
                            <a:gd name="T22" fmla="*/ 74 w 76"/>
                            <a:gd name="T23" fmla="*/ 45 h 81"/>
                            <a:gd name="T24" fmla="*/ 76 w 76"/>
                            <a:gd name="T25" fmla="*/ 42 h 81"/>
                            <a:gd name="T26" fmla="*/ 70 w 76"/>
                            <a:gd name="T27" fmla="*/ 30 h 81"/>
                            <a:gd name="T28" fmla="*/ 70 w 76"/>
                            <a:gd name="T29" fmla="*/ 26 h 81"/>
                            <a:gd name="T30" fmla="*/ 65 w 76"/>
                            <a:gd name="T31" fmla="*/ 22 h 81"/>
                            <a:gd name="T32" fmla="*/ 35 w 76"/>
                            <a:gd name="T33" fmla="*/ 0 h 81"/>
                            <a:gd name="T34" fmla="*/ 29 w 76"/>
                            <a:gd name="T35" fmla="*/ 42 h 81"/>
                            <a:gd name="T36" fmla="*/ 30 w 76"/>
                            <a:gd name="T37" fmla="*/ 46 h 81"/>
                            <a:gd name="T38" fmla="*/ 11 w 76"/>
                            <a:gd name="T39" fmla="*/ 46 h 81"/>
                            <a:gd name="T40" fmla="*/ 10 w 76"/>
                            <a:gd name="T41" fmla="*/ 48 h 81"/>
                            <a:gd name="T42" fmla="*/ 4 w 76"/>
                            <a:gd name="T43" fmla="*/ 48 h 81"/>
                            <a:gd name="T44" fmla="*/ 3 w 76"/>
                            <a:gd name="T45" fmla="*/ 52 h 81"/>
                            <a:gd name="T46" fmla="*/ 1 w 76"/>
                            <a:gd name="T47" fmla="*/ 55 h 81"/>
                            <a:gd name="T48" fmla="*/ 1 w 76"/>
                            <a:gd name="T49" fmla="*/ 60 h 81"/>
                            <a:gd name="T50" fmla="*/ 3 w 76"/>
                            <a:gd name="T51" fmla="*/ 65 h 81"/>
                            <a:gd name="T52" fmla="*/ 4 w 76"/>
                            <a:gd name="T53" fmla="*/ 67 h 81"/>
                            <a:gd name="T54" fmla="*/ 8 w 76"/>
                            <a:gd name="T55" fmla="*/ 67 h 81"/>
                            <a:gd name="T56" fmla="*/ 11 w 76"/>
                            <a:gd name="T57" fmla="*/ 66 h 81"/>
                            <a:gd name="T58" fmla="*/ 14 w 76"/>
                            <a:gd name="T59" fmla="*/ 69 h 81"/>
                            <a:gd name="T60" fmla="*/ 14 w 76"/>
                            <a:gd name="T61" fmla="*/ 74 h 81"/>
                            <a:gd name="T62" fmla="*/ 13 w 76"/>
                            <a:gd name="T63" fmla="*/ 76 h 81"/>
                            <a:gd name="T64" fmla="*/ 16 w 76"/>
                            <a:gd name="T65" fmla="*/ 77 h 81"/>
                            <a:gd name="T66" fmla="*/ 20 w 76"/>
                            <a:gd name="T67" fmla="*/ 80 h 81"/>
                            <a:gd name="T68" fmla="*/ 23 w 76"/>
                            <a:gd name="T69" fmla="*/ 79 h 81"/>
                            <a:gd name="T70" fmla="*/ 25 w 76"/>
                            <a:gd name="T71" fmla="*/ 77 h 81"/>
                            <a:gd name="T72" fmla="*/ 28 w 76"/>
                            <a:gd name="T73" fmla="*/ 78 h 81"/>
                            <a:gd name="T74" fmla="*/ 30 w 76"/>
                            <a:gd name="T75" fmla="*/ 75 h 81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</a:cxnLst>
                          <a:rect l="0" t="0" r="r" b="b"/>
                          <a:pathLst>
                            <a:path w="76" h="81">
                              <a:moveTo>
                                <a:pt x="30" y="75"/>
                              </a:moveTo>
                              <a:cubicBezTo>
                                <a:pt x="30" y="75"/>
                                <a:pt x="30" y="72"/>
                                <a:pt x="31" y="71"/>
                              </a:cubicBezTo>
                              <a:cubicBezTo>
                                <a:pt x="32" y="71"/>
                                <a:pt x="32" y="70"/>
                                <a:pt x="32" y="69"/>
                              </a:cubicBezTo>
                              <a:cubicBezTo>
                                <a:pt x="31" y="68"/>
                                <a:pt x="32" y="67"/>
                                <a:pt x="32" y="67"/>
                              </a:cubicBezTo>
                              <a:cubicBezTo>
                                <a:pt x="32" y="67"/>
                                <a:pt x="32" y="66"/>
                                <a:pt x="33" y="65"/>
                              </a:cubicBezTo>
                              <a:cubicBezTo>
                                <a:pt x="34" y="65"/>
                                <a:pt x="35" y="66"/>
                                <a:pt x="35" y="66"/>
                              </a:cubicBezTo>
                              <a:cubicBezTo>
                                <a:pt x="35" y="66"/>
                                <a:pt x="35" y="63"/>
                                <a:pt x="36" y="62"/>
                              </a:cubicBezTo>
                              <a:cubicBezTo>
                                <a:pt x="36" y="61"/>
                                <a:pt x="36" y="61"/>
                                <a:pt x="37" y="60"/>
                              </a:cubicBezTo>
                              <a:cubicBezTo>
                                <a:pt x="38" y="60"/>
                                <a:pt x="40" y="59"/>
                                <a:pt x="41" y="59"/>
                              </a:cubicBezTo>
                              <a:cubicBezTo>
                                <a:pt x="42" y="59"/>
                                <a:pt x="43" y="58"/>
                                <a:pt x="43" y="57"/>
                              </a:cubicBezTo>
                              <a:cubicBezTo>
                                <a:pt x="43" y="56"/>
                                <a:pt x="43" y="56"/>
                                <a:pt x="44" y="55"/>
                              </a:cubicBezTo>
                              <a:cubicBezTo>
                                <a:pt x="46" y="54"/>
                                <a:pt x="47" y="54"/>
                                <a:pt x="47" y="53"/>
                              </a:cubicBezTo>
                              <a:cubicBezTo>
                                <a:pt x="47" y="52"/>
                                <a:pt x="47" y="50"/>
                                <a:pt x="49" y="50"/>
                              </a:cubicBezTo>
                              <a:cubicBezTo>
                                <a:pt x="50" y="50"/>
                                <a:pt x="51" y="50"/>
                                <a:pt x="51" y="49"/>
                              </a:cubicBezTo>
                              <a:cubicBezTo>
                                <a:pt x="51" y="48"/>
                                <a:pt x="52" y="47"/>
                                <a:pt x="53" y="48"/>
                              </a:cubicBezTo>
                              <a:cubicBezTo>
                                <a:pt x="53" y="49"/>
                                <a:pt x="54" y="48"/>
                                <a:pt x="54" y="48"/>
                              </a:cubicBezTo>
                              <a:cubicBezTo>
                                <a:pt x="55" y="49"/>
                                <a:pt x="56" y="50"/>
                                <a:pt x="56" y="50"/>
                              </a:cubicBezTo>
                              <a:cubicBezTo>
                                <a:pt x="56" y="50"/>
                                <a:pt x="56" y="50"/>
                                <a:pt x="56" y="50"/>
                              </a:cubicBezTo>
                              <a:cubicBezTo>
                                <a:pt x="57" y="49"/>
                                <a:pt x="57" y="49"/>
                                <a:pt x="57" y="49"/>
                              </a:cubicBezTo>
                              <a:cubicBezTo>
                                <a:pt x="57" y="49"/>
                                <a:pt x="59" y="49"/>
                                <a:pt x="60" y="49"/>
                              </a:cubicBezTo>
                              <a:cubicBezTo>
                                <a:pt x="61" y="48"/>
                                <a:pt x="63" y="48"/>
                                <a:pt x="65" y="48"/>
                              </a:cubicBezTo>
                              <a:cubicBezTo>
                                <a:pt x="66" y="48"/>
                                <a:pt x="71" y="46"/>
                                <a:pt x="71" y="46"/>
                              </a:cubicBezTo>
                              <a:cubicBezTo>
                                <a:pt x="73" y="46"/>
                                <a:pt x="73" y="46"/>
                                <a:pt x="73" y="46"/>
                              </a:cubicBezTo>
                              <a:cubicBezTo>
                                <a:pt x="73" y="46"/>
                                <a:pt x="74" y="46"/>
                                <a:pt x="74" y="45"/>
                              </a:cubicBezTo>
                              <a:cubicBezTo>
                                <a:pt x="74" y="44"/>
                                <a:pt x="74" y="43"/>
                                <a:pt x="74" y="43"/>
                              </a:cubicBezTo>
                              <a:cubicBezTo>
                                <a:pt x="76" y="42"/>
                                <a:pt x="76" y="42"/>
                                <a:pt x="76" y="42"/>
                              </a:cubicBezTo>
                              <a:cubicBezTo>
                                <a:pt x="75" y="30"/>
                                <a:pt x="75" y="30"/>
                                <a:pt x="75" y="30"/>
                              </a:cubicBezTo>
                              <a:cubicBezTo>
                                <a:pt x="75" y="30"/>
                                <a:pt x="70" y="31"/>
                                <a:pt x="70" y="30"/>
                              </a:cubicBezTo>
                              <a:cubicBezTo>
                                <a:pt x="70" y="30"/>
                                <a:pt x="71" y="29"/>
                                <a:pt x="70" y="28"/>
                              </a:cubicBezTo>
                              <a:cubicBezTo>
                                <a:pt x="70" y="27"/>
                                <a:pt x="70" y="28"/>
                                <a:pt x="70" y="26"/>
                              </a:cubicBezTo>
                              <a:cubicBezTo>
                                <a:pt x="70" y="24"/>
                                <a:pt x="69" y="24"/>
                                <a:pt x="69" y="23"/>
                              </a:cubicBezTo>
                              <a:cubicBezTo>
                                <a:pt x="68" y="23"/>
                                <a:pt x="66" y="23"/>
                                <a:pt x="65" y="22"/>
                              </a:cubicBezTo>
                              <a:cubicBezTo>
                                <a:pt x="64" y="21"/>
                                <a:pt x="64" y="20"/>
                                <a:pt x="64" y="20"/>
                              </a:cubicBezTo>
                              <a:cubicBezTo>
                                <a:pt x="35" y="0"/>
                                <a:pt x="35" y="0"/>
                                <a:pt x="35" y="0"/>
                              </a:cubicBezTo>
                              <a:cubicBezTo>
                                <a:pt x="27" y="0"/>
                                <a:pt x="27" y="0"/>
                                <a:pt x="27" y="0"/>
                              </a:cubicBezTo>
                              <a:cubicBezTo>
                                <a:pt x="29" y="42"/>
                                <a:pt x="29" y="42"/>
                                <a:pt x="29" y="42"/>
                              </a:cubicBezTo>
                              <a:cubicBezTo>
                                <a:pt x="29" y="42"/>
                                <a:pt x="32" y="42"/>
                                <a:pt x="31" y="44"/>
                              </a:cubicBezTo>
                              <a:cubicBezTo>
                                <a:pt x="30" y="46"/>
                                <a:pt x="30" y="46"/>
                                <a:pt x="30" y="46"/>
                              </a:cubicBezTo>
                              <a:cubicBezTo>
                                <a:pt x="13" y="47"/>
                                <a:pt x="13" y="47"/>
                                <a:pt x="13" y="47"/>
                              </a:cubicBezTo>
                              <a:cubicBezTo>
                                <a:pt x="13" y="47"/>
                                <a:pt x="12" y="45"/>
                                <a:pt x="11" y="46"/>
                              </a:cubicBezTo>
                              <a:cubicBezTo>
                                <a:pt x="10" y="46"/>
                                <a:pt x="10" y="47"/>
                                <a:pt x="11" y="48"/>
                              </a:cubicBezTo>
                              <a:cubicBezTo>
                                <a:pt x="12" y="49"/>
                                <a:pt x="10" y="48"/>
                                <a:pt x="10" y="48"/>
                              </a:cubicBezTo>
                              <a:cubicBezTo>
                                <a:pt x="10" y="48"/>
                                <a:pt x="9" y="49"/>
                                <a:pt x="7" y="48"/>
                              </a:cubicBezTo>
                              <a:cubicBezTo>
                                <a:pt x="5" y="48"/>
                                <a:pt x="5" y="48"/>
                                <a:pt x="4" y="48"/>
                              </a:cubicBezTo>
                              <a:cubicBezTo>
                                <a:pt x="3" y="48"/>
                                <a:pt x="4" y="48"/>
                                <a:pt x="3" y="49"/>
                              </a:cubicBezTo>
                              <a:cubicBezTo>
                                <a:pt x="3" y="51"/>
                                <a:pt x="3" y="52"/>
                                <a:pt x="3" y="52"/>
                              </a:cubicBezTo>
                              <a:cubicBezTo>
                                <a:pt x="2" y="53"/>
                                <a:pt x="1" y="53"/>
                                <a:pt x="1" y="53"/>
                              </a:cubicBezTo>
                              <a:cubicBezTo>
                                <a:pt x="1" y="53"/>
                                <a:pt x="0" y="55"/>
                                <a:pt x="1" y="55"/>
                              </a:cubicBezTo>
                              <a:cubicBezTo>
                                <a:pt x="2" y="55"/>
                                <a:pt x="0" y="59"/>
                                <a:pt x="0" y="59"/>
                              </a:cubicBezTo>
                              <a:cubicBezTo>
                                <a:pt x="0" y="59"/>
                                <a:pt x="0" y="60"/>
                                <a:pt x="1" y="60"/>
                              </a:cubicBezTo>
                              <a:cubicBezTo>
                                <a:pt x="2" y="61"/>
                                <a:pt x="3" y="61"/>
                                <a:pt x="3" y="62"/>
                              </a:cubicBezTo>
                              <a:cubicBezTo>
                                <a:pt x="3" y="63"/>
                                <a:pt x="3" y="65"/>
                                <a:pt x="3" y="65"/>
                              </a:cubicBezTo>
                              <a:cubicBezTo>
                                <a:pt x="3" y="67"/>
                                <a:pt x="3" y="67"/>
                                <a:pt x="3" y="67"/>
                              </a:cubicBezTo>
                              <a:cubicBezTo>
                                <a:pt x="4" y="67"/>
                                <a:pt x="4" y="67"/>
                                <a:pt x="4" y="67"/>
                              </a:cubicBezTo>
                              <a:cubicBezTo>
                                <a:pt x="4" y="67"/>
                                <a:pt x="5" y="66"/>
                                <a:pt x="6" y="66"/>
                              </a:cubicBezTo>
                              <a:cubicBezTo>
                                <a:pt x="7" y="66"/>
                                <a:pt x="7" y="67"/>
                                <a:pt x="8" y="67"/>
                              </a:cubicBezTo>
                              <a:cubicBezTo>
                                <a:pt x="8" y="67"/>
                                <a:pt x="9" y="66"/>
                                <a:pt x="9" y="66"/>
                              </a:cubicBezTo>
                              <a:cubicBezTo>
                                <a:pt x="9" y="66"/>
                                <a:pt x="10" y="67"/>
                                <a:pt x="11" y="66"/>
                              </a:cubicBezTo>
                              <a:cubicBezTo>
                                <a:pt x="13" y="66"/>
                                <a:pt x="13" y="67"/>
                                <a:pt x="13" y="67"/>
                              </a:cubicBezTo>
                              <a:cubicBezTo>
                                <a:pt x="13" y="67"/>
                                <a:pt x="14" y="68"/>
                                <a:pt x="14" y="69"/>
                              </a:cubicBezTo>
                              <a:cubicBezTo>
                                <a:pt x="14" y="70"/>
                                <a:pt x="12" y="71"/>
                                <a:pt x="13" y="72"/>
                              </a:cubicBezTo>
                              <a:cubicBezTo>
                                <a:pt x="14" y="72"/>
                                <a:pt x="15" y="73"/>
                                <a:pt x="14" y="74"/>
                              </a:cubicBezTo>
                              <a:cubicBezTo>
                                <a:pt x="14" y="75"/>
                                <a:pt x="16" y="74"/>
                                <a:pt x="16" y="74"/>
                              </a:cubicBezTo>
                              <a:cubicBezTo>
                                <a:pt x="13" y="76"/>
                                <a:pt x="13" y="76"/>
                                <a:pt x="13" y="76"/>
                              </a:cubicBezTo>
                              <a:cubicBezTo>
                                <a:pt x="13" y="76"/>
                                <a:pt x="13" y="77"/>
                                <a:pt x="14" y="77"/>
                              </a:cubicBezTo>
                              <a:cubicBezTo>
                                <a:pt x="15" y="77"/>
                                <a:pt x="15" y="76"/>
                                <a:pt x="16" y="77"/>
                              </a:cubicBezTo>
                              <a:cubicBezTo>
                                <a:pt x="16" y="78"/>
                                <a:pt x="17" y="77"/>
                                <a:pt x="18" y="78"/>
                              </a:cubicBezTo>
                              <a:cubicBezTo>
                                <a:pt x="18" y="79"/>
                                <a:pt x="19" y="80"/>
                                <a:pt x="20" y="80"/>
                              </a:cubicBezTo>
                              <a:cubicBezTo>
                                <a:pt x="21" y="80"/>
                                <a:pt x="21" y="81"/>
                                <a:pt x="21" y="81"/>
                              </a:cubicBezTo>
                              <a:cubicBezTo>
                                <a:pt x="21" y="81"/>
                                <a:pt x="22" y="80"/>
                                <a:pt x="23" y="79"/>
                              </a:cubicBezTo>
                              <a:cubicBezTo>
                                <a:pt x="25" y="79"/>
                                <a:pt x="25" y="80"/>
                                <a:pt x="25" y="80"/>
                              </a:cubicBezTo>
                              <a:cubicBezTo>
                                <a:pt x="25" y="77"/>
                                <a:pt x="25" y="77"/>
                                <a:pt x="25" y="77"/>
                              </a:cubicBezTo>
                              <a:cubicBezTo>
                                <a:pt x="26" y="77"/>
                                <a:pt x="26" y="77"/>
                                <a:pt x="26" y="77"/>
                              </a:cubicBezTo>
                              <a:cubicBezTo>
                                <a:pt x="26" y="77"/>
                                <a:pt x="27" y="78"/>
                                <a:pt x="28" y="78"/>
                              </a:cubicBezTo>
                              <a:cubicBezTo>
                                <a:pt x="30" y="78"/>
                                <a:pt x="29" y="76"/>
                                <a:pt x="29" y="76"/>
                              </a:cubicBezTo>
                              <a:lnTo>
                                <a:pt x="30" y="75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>
                            <a:defRPr/>
                          </a:pPr>
                          <a:endParaRPr lang="en-GB" sz="1200" b="1">
                            <a:solidFill>
                              <a:srgbClr val="20272A"/>
                            </a:solidFill>
                            <a:latin typeface="Arial" panose="020B0604020202020204" pitchFamily="34" charset="0"/>
                          </a:endParaRPr>
                        </a:p>
                      </p:txBody>
                    </p:sp>
                    <p:grpSp>
                      <p:nvGrpSpPr>
                        <p:cNvPr id="2859" name="Group 2858">
                          <a:extLst>
                            <a:ext uri="{FF2B5EF4-FFF2-40B4-BE49-F238E27FC236}">
                              <a16:creationId xmlns:a16="http://schemas.microsoft.com/office/drawing/2014/main" id="{D4912BB4-0C0A-D742-AF77-D169C7BB00E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318601" y="2807555"/>
                          <a:ext cx="1135666" cy="1184551"/>
                          <a:chOff x="6318601" y="2807555"/>
                          <a:chExt cx="1135666" cy="1184551"/>
                        </a:xfrm>
                        <a:grpFill/>
                      </p:grpSpPr>
                      <p:sp>
                        <p:nvSpPr>
                          <p:cNvPr id="2860" name="Freeform 63">
                            <a:extLst>
                              <a:ext uri="{FF2B5EF4-FFF2-40B4-BE49-F238E27FC236}">
                                <a16:creationId xmlns:a16="http://schemas.microsoft.com/office/drawing/2014/main" id="{20D61F16-9129-5016-2EA0-D97E8B65FAB1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400026" y="3549029"/>
                            <a:ext cx="385698" cy="377519"/>
                          </a:xfrm>
                          <a:custGeom>
                            <a:avLst/>
                            <a:gdLst>
                              <a:gd name="T0" fmla="*/ 27 w 56"/>
                              <a:gd name="T1" fmla="*/ 48 h 52"/>
                              <a:gd name="T2" fmla="*/ 27 w 56"/>
                              <a:gd name="T3" fmla="*/ 45 h 52"/>
                              <a:gd name="T4" fmla="*/ 29 w 56"/>
                              <a:gd name="T5" fmla="*/ 41 h 52"/>
                              <a:gd name="T6" fmla="*/ 34 w 56"/>
                              <a:gd name="T7" fmla="*/ 38 h 52"/>
                              <a:gd name="T8" fmla="*/ 36 w 56"/>
                              <a:gd name="T9" fmla="*/ 42 h 52"/>
                              <a:gd name="T10" fmla="*/ 39 w 56"/>
                              <a:gd name="T11" fmla="*/ 37 h 52"/>
                              <a:gd name="T12" fmla="*/ 42 w 56"/>
                              <a:gd name="T13" fmla="*/ 32 h 52"/>
                              <a:gd name="T14" fmla="*/ 44 w 56"/>
                              <a:gd name="T15" fmla="*/ 27 h 52"/>
                              <a:gd name="T16" fmla="*/ 49 w 56"/>
                              <a:gd name="T17" fmla="*/ 24 h 52"/>
                              <a:gd name="T18" fmla="*/ 50 w 56"/>
                              <a:gd name="T19" fmla="*/ 20 h 52"/>
                              <a:gd name="T20" fmla="*/ 51 w 56"/>
                              <a:gd name="T21" fmla="*/ 16 h 52"/>
                              <a:gd name="T22" fmla="*/ 54 w 56"/>
                              <a:gd name="T23" fmla="*/ 13 h 52"/>
                              <a:gd name="T24" fmla="*/ 55 w 56"/>
                              <a:gd name="T25" fmla="*/ 8 h 52"/>
                              <a:gd name="T26" fmla="*/ 53 w 56"/>
                              <a:gd name="T27" fmla="*/ 0 h 52"/>
                              <a:gd name="T28" fmla="*/ 47 w 56"/>
                              <a:gd name="T29" fmla="*/ 2 h 52"/>
                              <a:gd name="T30" fmla="*/ 37 w 56"/>
                              <a:gd name="T31" fmla="*/ 2 h 52"/>
                              <a:gd name="T32" fmla="*/ 30 w 56"/>
                              <a:gd name="T33" fmla="*/ 4 h 52"/>
                              <a:gd name="T34" fmla="*/ 24 w 56"/>
                              <a:gd name="T35" fmla="*/ 3 h 52"/>
                              <a:gd name="T36" fmla="*/ 18 w 56"/>
                              <a:gd name="T37" fmla="*/ 1 h 52"/>
                              <a:gd name="T38" fmla="*/ 13 w 56"/>
                              <a:gd name="T39" fmla="*/ 0 h 52"/>
                              <a:gd name="T40" fmla="*/ 8 w 56"/>
                              <a:gd name="T41" fmla="*/ 5 h 52"/>
                              <a:gd name="T42" fmla="*/ 4 w 56"/>
                              <a:gd name="T43" fmla="*/ 10 h 52"/>
                              <a:gd name="T44" fmla="*/ 5 w 56"/>
                              <a:gd name="T45" fmla="*/ 14 h 52"/>
                              <a:gd name="T46" fmla="*/ 5 w 56"/>
                              <a:gd name="T47" fmla="*/ 19 h 52"/>
                              <a:gd name="T48" fmla="*/ 4 w 56"/>
                              <a:gd name="T49" fmla="*/ 24 h 52"/>
                              <a:gd name="T50" fmla="*/ 2 w 56"/>
                              <a:gd name="T51" fmla="*/ 27 h 52"/>
                              <a:gd name="T52" fmla="*/ 1 w 56"/>
                              <a:gd name="T53" fmla="*/ 34 h 52"/>
                              <a:gd name="T54" fmla="*/ 1 w 56"/>
                              <a:gd name="T55" fmla="*/ 41 h 52"/>
                              <a:gd name="T56" fmla="*/ 5 w 56"/>
                              <a:gd name="T57" fmla="*/ 41 h 52"/>
                              <a:gd name="T58" fmla="*/ 12 w 56"/>
                              <a:gd name="T59" fmla="*/ 43 h 52"/>
                              <a:gd name="T60" fmla="*/ 14 w 56"/>
                              <a:gd name="T61" fmla="*/ 45 h 52"/>
                              <a:gd name="T62" fmla="*/ 15 w 56"/>
                              <a:gd name="T63" fmla="*/ 46 h 52"/>
                              <a:gd name="T64" fmla="*/ 14 w 56"/>
                              <a:gd name="T65" fmla="*/ 47 h 52"/>
                              <a:gd name="T66" fmla="*/ 20 w 56"/>
                              <a:gd name="T67" fmla="*/ 52 h 52"/>
                              <a:gd name="T68" fmla="*/ 22 w 56"/>
                              <a:gd name="T69" fmla="*/ 51 h 52"/>
                              <a:gd name="T70" fmla="*/ 24 w 56"/>
                              <a:gd name="T71" fmla="*/ 51 h 52"/>
                              <a:gd name="T72" fmla="*/ 26 w 56"/>
                              <a:gd name="T73" fmla="*/ 49 h 52"/>
                              <a:gd name="T74" fmla="*/ 27 w 56"/>
                              <a:gd name="T75" fmla="*/ 49 h 52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</a:cxnLst>
                            <a:rect l="0" t="0" r="r" b="b"/>
                            <a:pathLst>
                              <a:path w="56" h="52">
                                <a:moveTo>
                                  <a:pt x="27" y="49"/>
                                </a:moveTo>
                                <a:cubicBezTo>
                                  <a:pt x="27" y="48"/>
                                  <a:pt x="27" y="48"/>
                                  <a:pt x="27" y="48"/>
                                </a:cubicBezTo>
                                <a:cubicBezTo>
                                  <a:pt x="28" y="46"/>
                                  <a:pt x="28" y="46"/>
                                  <a:pt x="28" y="46"/>
                                </a:cubicBezTo>
                                <a:cubicBezTo>
                                  <a:pt x="28" y="46"/>
                                  <a:pt x="27" y="46"/>
                                  <a:pt x="27" y="45"/>
                                </a:cubicBezTo>
                                <a:cubicBezTo>
                                  <a:pt x="27" y="44"/>
                                  <a:pt x="27" y="44"/>
                                  <a:pt x="28" y="43"/>
                                </a:cubicBezTo>
                                <a:cubicBezTo>
                                  <a:pt x="29" y="43"/>
                                  <a:pt x="29" y="42"/>
                                  <a:pt x="29" y="41"/>
                                </a:cubicBezTo>
                                <a:cubicBezTo>
                                  <a:pt x="29" y="40"/>
                                  <a:pt x="31" y="40"/>
                                  <a:pt x="32" y="39"/>
                                </a:cubicBezTo>
                                <a:cubicBezTo>
                                  <a:pt x="33" y="38"/>
                                  <a:pt x="34" y="38"/>
                                  <a:pt x="34" y="38"/>
                                </a:cubicBezTo>
                                <a:cubicBezTo>
                                  <a:pt x="34" y="38"/>
                                  <a:pt x="34" y="38"/>
                                  <a:pt x="35" y="39"/>
                                </a:cubicBezTo>
                                <a:cubicBezTo>
                                  <a:pt x="37" y="39"/>
                                  <a:pt x="36" y="41"/>
                                  <a:pt x="36" y="42"/>
                                </a:cubicBezTo>
                                <a:cubicBezTo>
                                  <a:pt x="38" y="42"/>
                                  <a:pt x="38" y="40"/>
                                  <a:pt x="39" y="39"/>
                                </a:cubicBezTo>
                                <a:cubicBezTo>
                                  <a:pt x="40" y="39"/>
                                  <a:pt x="39" y="38"/>
                                  <a:pt x="39" y="37"/>
                                </a:cubicBezTo>
                                <a:cubicBezTo>
                                  <a:pt x="39" y="36"/>
                                  <a:pt x="40" y="35"/>
                                  <a:pt x="40" y="34"/>
                                </a:cubicBezTo>
                                <a:cubicBezTo>
                                  <a:pt x="41" y="33"/>
                                  <a:pt x="42" y="34"/>
                                  <a:pt x="42" y="32"/>
                                </a:cubicBezTo>
                                <a:cubicBezTo>
                                  <a:pt x="43" y="31"/>
                                  <a:pt x="42" y="31"/>
                                  <a:pt x="43" y="30"/>
                                </a:cubicBezTo>
                                <a:cubicBezTo>
                                  <a:pt x="44" y="29"/>
                                  <a:pt x="44" y="29"/>
                                  <a:pt x="44" y="27"/>
                                </a:cubicBezTo>
                                <a:cubicBezTo>
                                  <a:pt x="44" y="26"/>
                                  <a:pt x="44" y="26"/>
                                  <a:pt x="46" y="26"/>
                                </a:cubicBezTo>
                                <a:cubicBezTo>
                                  <a:pt x="47" y="25"/>
                                  <a:pt x="48" y="24"/>
                                  <a:pt x="49" y="24"/>
                                </a:cubicBezTo>
                                <a:cubicBezTo>
                                  <a:pt x="50" y="24"/>
                                  <a:pt x="49" y="22"/>
                                  <a:pt x="49" y="22"/>
                                </a:cubicBezTo>
                                <a:cubicBezTo>
                                  <a:pt x="49" y="22"/>
                                  <a:pt x="49" y="20"/>
                                  <a:pt x="50" y="20"/>
                                </a:cubicBezTo>
                                <a:cubicBezTo>
                                  <a:pt x="50" y="20"/>
                                  <a:pt x="50" y="19"/>
                                  <a:pt x="51" y="18"/>
                                </a:cubicBezTo>
                                <a:cubicBezTo>
                                  <a:pt x="51" y="17"/>
                                  <a:pt x="50" y="17"/>
                                  <a:pt x="51" y="16"/>
                                </a:cubicBezTo>
                                <a:cubicBezTo>
                                  <a:pt x="52" y="15"/>
                                  <a:pt x="53" y="15"/>
                                  <a:pt x="53" y="14"/>
                                </a:cubicBezTo>
                                <a:cubicBezTo>
                                  <a:pt x="53" y="13"/>
                                  <a:pt x="53" y="13"/>
                                  <a:pt x="54" y="13"/>
                                </a:cubicBezTo>
                                <a:cubicBezTo>
                                  <a:pt x="55" y="13"/>
                                  <a:pt x="56" y="10"/>
                                  <a:pt x="56" y="9"/>
                                </a:cubicBezTo>
                                <a:cubicBezTo>
                                  <a:pt x="56" y="8"/>
                                  <a:pt x="55" y="8"/>
                                  <a:pt x="55" y="8"/>
                                </a:cubicBezTo>
                                <a:cubicBezTo>
                                  <a:pt x="55" y="4"/>
                                  <a:pt x="55" y="4"/>
                                  <a:pt x="55" y="4"/>
                                </a:cubicBezTo>
                                <a:cubicBezTo>
                                  <a:pt x="53" y="0"/>
                                  <a:pt x="53" y="0"/>
                                  <a:pt x="53" y="0"/>
                                </a:cubicBezTo>
                                <a:cubicBezTo>
                                  <a:pt x="49" y="1"/>
                                  <a:pt x="49" y="1"/>
                                  <a:pt x="49" y="1"/>
                                </a:cubicBezTo>
                                <a:cubicBezTo>
                                  <a:pt x="49" y="1"/>
                                  <a:pt x="49" y="2"/>
                                  <a:pt x="47" y="2"/>
                                </a:cubicBezTo>
                                <a:cubicBezTo>
                                  <a:pt x="46" y="2"/>
                                  <a:pt x="44" y="3"/>
                                  <a:pt x="42" y="2"/>
                                </a:cubicBezTo>
                                <a:cubicBezTo>
                                  <a:pt x="40" y="2"/>
                                  <a:pt x="38" y="2"/>
                                  <a:pt x="37" y="2"/>
                                </a:cubicBezTo>
                                <a:cubicBezTo>
                                  <a:pt x="36" y="2"/>
                                  <a:pt x="34" y="3"/>
                                  <a:pt x="34" y="4"/>
                                </a:cubicBezTo>
                                <a:cubicBezTo>
                                  <a:pt x="34" y="4"/>
                                  <a:pt x="32" y="4"/>
                                  <a:pt x="30" y="4"/>
                                </a:cubicBezTo>
                                <a:cubicBezTo>
                                  <a:pt x="27" y="4"/>
                                  <a:pt x="28" y="3"/>
                                  <a:pt x="27" y="3"/>
                                </a:cubicBezTo>
                                <a:cubicBezTo>
                                  <a:pt x="26" y="2"/>
                                  <a:pt x="25" y="2"/>
                                  <a:pt x="24" y="3"/>
                                </a:cubicBezTo>
                                <a:cubicBezTo>
                                  <a:pt x="22" y="4"/>
                                  <a:pt x="21" y="3"/>
                                  <a:pt x="21" y="3"/>
                                </a:cubicBezTo>
                                <a:cubicBezTo>
                                  <a:pt x="21" y="3"/>
                                  <a:pt x="19" y="1"/>
                                  <a:pt x="18" y="1"/>
                                </a:cubicBezTo>
                                <a:cubicBezTo>
                                  <a:pt x="18" y="1"/>
                                  <a:pt x="18" y="0"/>
                                  <a:pt x="16" y="0"/>
                                </a:cubicBezTo>
                                <a:cubicBezTo>
                                  <a:pt x="15" y="0"/>
                                  <a:pt x="14" y="0"/>
                                  <a:pt x="13" y="0"/>
                                </a:cubicBezTo>
                                <a:cubicBezTo>
                                  <a:pt x="11" y="1"/>
                                  <a:pt x="8" y="2"/>
                                  <a:pt x="8" y="2"/>
                                </a:cubicBezTo>
                                <a:cubicBezTo>
                                  <a:pt x="8" y="2"/>
                                  <a:pt x="8" y="4"/>
                                  <a:pt x="8" y="5"/>
                                </a:cubicBezTo>
                                <a:cubicBezTo>
                                  <a:pt x="8" y="6"/>
                                  <a:pt x="6" y="7"/>
                                  <a:pt x="6" y="7"/>
                                </a:cubicBezTo>
                                <a:cubicBezTo>
                                  <a:pt x="4" y="10"/>
                                  <a:pt x="4" y="10"/>
                                  <a:pt x="4" y="10"/>
                                </a:cubicBezTo>
                                <a:cubicBezTo>
                                  <a:pt x="4" y="10"/>
                                  <a:pt x="5" y="12"/>
                                  <a:pt x="4" y="13"/>
                                </a:cubicBezTo>
                                <a:cubicBezTo>
                                  <a:pt x="3" y="14"/>
                                  <a:pt x="4" y="14"/>
                                  <a:pt x="5" y="14"/>
                                </a:cubicBezTo>
                                <a:cubicBezTo>
                                  <a:pt x="6" y="15"/>
                                  <a:pt x="6" y="15"/>
                                  <a:pt x="5" y="17"/>
                                </a:cubicBezTo>
                                <a:cubicBezTo>
                                  <a:pt x="4" y="18"/>
                                  <a:pt x="6" y="19"/>
                                  <a:pt x="5" y="19"/>
                                </a:cubicBezTo>
                                <a:cubicBezTo>
                                  <a:pt x="4" y="19"/>
                                  <a:pt x="4" y="20"/>
                                  <a:pt x="4" y="21"/>
                                </a:cubicBezTo>
                                <a:cubicBezTo>
                                  <a:pt x="4" y="22"/>
                                  <a:pt x="4" y="23"/>
                                  <a:pt x="4" y="24"/>
                                </a:cubicBezTo>
                                <a:cubicBezTo>
                                  <a:pt x="3" y="25"/>
                                  <a:pt x="2" y="25"/>
                                  <a:pt x="3" y="25"/>
                                </a:cubicBezTo>
                                <a:cubicBezTo>
                                  <a:pt x="3" y="26"/>
                                  <a:pt x="3" y="27"/>
                                  <a:pt x="2" y="27"/>
                                </a:cubicBezTo>
                                <a:cubicBezTo>
                                  <a:pt x="1" y="26"/>
                                  <a:pt x="1" y="27"/>
                                  <a:pt x="2" y="28"/>
                                </a:cubicBezTo>
                                <a:cubicBezTo>
                                  <a:pt x="2" y="29"/>
                                  <a:pt x="0" y="33"/>
                                  <a:pt x="1" y="34"/>
                                </a:cubicBezTo>
                                <a:cubicBezTo>
                                  <a:pt x="2" y="35"/>
                                  <a:pt x="2" y="36"/>
                                  <a:pt x="2" y="37"/>
                                </a:cubicBezTo>
                                <a:cubicBezTo>
                                  <a:pt x="2" y="38"/>
                                  <a:pt x="1" y="41"/>
                                  <a:pt x="1" y="41"/>
                                </a:cubicBezTo>
                                <a:cubicBezTo>
                                  <a:pt x="3" y="40"/>
                                  <a:pt x="5" y="40"/>
                                  <a:pt x="5" y="40"/>
                                </a:cubicBezTo>
                                <a:cubicBezTo>
                                  <a:pt x="5" y="40"/>
                                  <a:pt x="5" y="41"/>
                                  <a:pt x="5" y="41"/>
                                </a:cubicBezTo>
                                <a:cubicBezTo>
                                  <a:pt x="6" y="41"/>
                                  <a:pt x="8" y="40"/>
                                  <a:pt x="9" y="41"/>
                                </a:cubicBezTo>
                                <a:cubicBezTo>
                                  <a:pt x="11" y="41"/>
                                  <a:pt x="11" y="43"/>
                                  <a:pt x="12" y="43"/>
                                </a:cubicBezTo>
                                <a:cubicBezTo>
                                  <a:pt x="13" y="43"/>
                                  <a:pt x="13" y="43"/>
                                  <a:pt x="14" y="43"/>
                                </a:cubicBezTo>
                                <a:cubicBezTo>
                                  <a:pt x="14" y="43"/>
                                  <a:pt x="14" y="44"/>
                                  <a:pt x="14" y="45"/>
                                </a:cubicBezTo>
                                <a:cubicBezTo>
                                  <a:pt x="14" y="45"/>
                                  <a:pt x="14" y="45"/>
                                  <a:pt x="14" y="45"/>
                                </a:cubicBezTo>
                                <a:cubicBezTo>
                                  <a:pt x="15" y="45"/>
                                  <a:pt x="15" y="46"/>
                                  <a:pt x="15" y="46"/>
                                </a:cubicBezTo>
                                <a:cubicBezTo>
                                  <a:pt x="15" y="46"/>
                                  <a:pt x="15" y="46"/>
                                  <a:pt x="15" y="46"/>
                                </a:cubicBezTo>
                                <a:cubicBezTo>
                                  <a:pt x="15" y="47"/>
                                  <a:pt x="15" y="47"/>
                                  <a:pt x="14" y="47"/>
                                </a:cubicBezTo>
                                <a:cubicBezTo>
                                  <a:pt x="15" y="49"/>
                                  <a:pt x="16" y="51"/>
                                  <a:pt x="17" y="52"/>
                                </a:cubicBezTo>
                                <a:cubicBezTo>
                                  <a:pt x="18" y="52"/>
                                  <a:pt x="19" y="52"/>
                                  <a:pt x="20" y="52"/>
                                </a:cubicBezTo>
                                <a:cubicBezTo>
                                  <a:pt x="20" y="51"/>
                                  <a:pt x="20" y="51"/>
                                  <a:pt x="20" y="51"/>
                                </a:cubicBezTo>
                                <a:cubicBezTo>
                                  <a:pt x="21" y="51"/>
                                  <a:pt x="21" y="52"/>
                                  <a:pt x="22" y="51"/>
                                </a:cubicBezTo>
                                <a:cubicBezTo>
                                  <a:pt x="23" y="51"/>
                                  <a:pt x="23" y="51"/>
                                  <a:pt x="23" y="51"/>
                                </a:cubicBezTo>
                                <a:cubicBezTo>
                                  <a:pt x="23" y="51"/>
                                  <a:pt x="23" y="51"/>
                                  <a:pt x="24" y="51"/>
                                </a:cubicBezTo>
                                <a:cubicBezTo>
                                  <a:pt x="24" y="51"/>
                                  <a:pt x="24" y="50"/>
                                  <a:pt x="25" y="49"/>
                                </a:cubicBezTo>
                                <a:cubicBezTo>
                                  <a:pt x="25" y="49"/>
                                  <a:pt x="26" y="50"/>
                                  <a:pt x="26" y="49"/>
                                </a:cubicBezTo>
                                <a:cubicBezTo>
                                  <a:pt x="26" y="50"/>
                                  <a:pt x="26" y="50"/>
                                  <a:pt x="27" y="51"/>
                                </a:cubicBezTo>
                                <a:cubicBezTo>
                                  <a:pt x="27" y="50"/>
                                  <a:pt x="27" y="49"/>
                                  <a:pt x="27" y="4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2861" name="Freeform 64">
                            <a:extLst>
                              <a:ext uri="{FF2B5EF4-FFF2-40B4-BE49-F238E27FC236}">
                                <a16:creationId xmlns:a16="http://schemas.microsoft.com/office/drawing/2014/main" id="{AD9A0392-7D9D-377D-966D-E6B4391B9F77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318601" y="3185075"/>
                            <a:ext cx="507835" cy="436294"/>
                          </a:xfrm>
                          <a:custGeom>
                            <a:avLst/>
                            <a:gdLst>
                              <a:gd name="T0" fmla="*/ 68 w 74"/>
                              <a:gd name="T1" fmla="*/ 3 h 60"/>
                              <a:gd name="T2" fmla="*/ 65 w 74"/>
                              <a:gd name="T3" fmla="*/ 5 h 60"/>
                              <a:gd name="T4" fmla="*/ 65 w 74"/>
                              <a:gd name="T5" fmla="*/ 6 h 60"/>
                              <a:gd name="T6" fmla="*/ 54 w 74"/>
                              <a:gd name="T7" fmla="*/ 0 h 60"/>
                              <a:gd name="T8" fmla="*/ 29 w 74"/>
                              <a:gd name="T9" fmla="*/ 17 h 60"/>
                              <a:gd name="T10" fmla="*/ 26 w 74"/>
                              <a:gd name="T11" fmla="*/ 21 h 60"/>
                              <a:gd name="T12" fmla="*/ 20 w 74"/>
                              <a:gd name="T13" fmla="*/ 23 h 60"/>
                              <a:gd name="T14" fmla="*/ 21 w 74"/>
                              <a:gd name="T15" fmla="*/ 35 h 60"/>
                              <a:gd name="T16" fmla="*/ 19 w 74"/>
                              <a:gd name="T17" fmla="*/ 36 h 60"/>
                              <a:gd name="T18" fmla="*/ 19 w 74"/>
                              <a:gd name="T19" fmla="*/ 38 h 60"/>
                              <a:gd name="T20" fmla="*/ 18 w 74"/>
                              <a:gd name="T21" fmla="*/ 39 h 60"/>
                              <a:gd name="T22" fmla="*/ 16 w 74"/>
                              <a:gd name="T23" fmla="*/ 39 h 60"/>
                              <a:gd name="T24" fmla="*/ 10 w 74"/>
                              <a:gd name="T25" fmla="*/ 41 h 60"/>
                              <a:gd name="T26" fmla="*/ 5 w 74"/>
                              <a:gd name="T27" fmla="*/ 42 h 60"/>
                              <a:gd name="T28" fmla="*/ 2 w 74"/>
                              <a:gd name="T29" fmla="*/ 42 h 60"/>
                              <a:gd name="T30" fmla="*/ 1 w 74"/>
                              <a:gd name="T31" fmla="*/ 43 h 60"/>
                              <a:gd name="T32" fmla="*/ 1 w 74"/>
                              <a:gd name="T33" fmla="*/ 43 h 60"/>
                              <a:gd name="T34" fmla="*/ 0 w 74"/>
                              <a:gd name="T35" fmla="*/ 44 h 60"/>
                              <a:gd name="T36" fmla="*/ 1 w 74"/>
                              <a:gd name="T37" fmla="*/ 46 h 60"/>
                              <a:gd name="T38" fmla="*/ 5 w 74"/>
                              <a:gd name="T39" fmla="*/ 48 h 60"/>
                              <a:gd name="T40" fmla="*/ 4 w 74"/>
                              <a:gd name="T41" fmla="*/ 50 h 60"/>
                              <a:gd name="T42" fmla="*/ 6 w 74"/>
                              <a:gd name="T43" fmla="*/ 54 h 60"/>
                              <a:gd name="T44" fmla="*/ 8 w 74"/>
                              <a:gd name="T45" fmla="*/ 54 h 60"/>
                              <a:gd name="T46" fmla="*/ 8 w 74"/>
                              <a:gd name="T47" fmla="*/ 56 h 60"/>
                              <a:gd name="T48" fmla="*/ 9 w 74"/>
                              <a:gd name="T49" fmla="*/ 60 h 60"/>
                              <a:gd name="T50" fmla="*/ 11 w 74"/>
                              <a:gd name="T51" fmla="*/ 58 h 60"/>
                              <a:gd name="T52" fmla="*/ 13 w 74"/>
                              <a:gd name="T53" fmla="*/ 58 h 60"/>
                              <a:gd name="T54" fmla="*/ 13 w 74"/>
                              <a:gd name="T55" fmla="*/ 59 h 60"/>
                              <a:gd name="T56" fmla="*/ 16 w 74"/>
                              <a:gd name="T57" fmla="*/ 60 h 60"/>
                              <a:gd name="T58" fmla="*/ 18 w 74"/>
                              <a:gd name="T59" fmla="*/ 57 h 60"/>
                              <a:gd name="T60" fmla="*/ 20 w 74"/>
                              <a:gd name="T61" fmla="*/ 55 h 60"/>
                              <a:gd name="T62" fmla="*/ 20 w 74"/>
                              <a:gd name="T63" fmla="*/ 52 h 60"/>
                              <a:gd name="T64" fmla="*/ 25 w 74"/>
                              <a:gd name="T65" fmla="*/ 50 h 60"/>
                              <a:gd name="T66" fmla="*/ 28 w 74"/>
                              <a:gd name="T67" fmla="*/ 50 h 60"/>
                              <a:gd name="T68" fmla="*/ 30 w 74"/>
                              <a:gd name="T69" fmla="*/ 51 h 60"/>
                              <a:gd name="T70" fmla="*/ 33 w 74"/>
                              <a:gd name="T71" fmla="*/ 53 h 60"/>
                              <a:gd name="T72" fmla="*/ 36 w 74"/>
                              <a:gd name="T73" fmla="*/ 53 h 60"/>
                              <a:gd name="T74" fmla="*/ 39 w 74"/>
                              <a:gd name="T75" fmla="*/ 53 h 60"/>
                              <a:gd name="T76" fmla="*/ 42 w 74"/>
                              <a:gd name="T77" fmla="*/ 54 h 60"/>
                              <a:gd name="T78" fmla="*/ 46 w 74"/>
                              <a:gd name="T79" fmla="*/ 54 h 60"/>
                              <a:gd name="T80" fmla="*/ 49 w 74"/>
                              <a:gd name="T81" fmla="*/ 52 h 60"/>
                              <a:gd name="T82" fmla="*/ 54 w 74"/>
                              <a:gd name="T83" fmla="*/ 52 h 60"/>
                              <a:gd name="T84" fmla="*/ 59 w 74"/>
                              <a:gd name="T85" fmla="*/ 52 h 60"/>
                              <a:gd name="T86" fmla="*/ 61 w 74"/>
                              <a:gd name="T87" fmla="*/ 51 h 60"/>
                              <a:gd name="T88" fmla="*/ 64 w 74"/>
                              <a:gd name="T89" fmla="*/ 50 h 60"/>
                              <a:gd name="T90" fmla="*/ 64 w 74"/>
                              <a:gd name="T91" fmla="*/ 45 h 60"/>
                              <a:gd name="T92" fmla="*/ 71 w 74"/>
                              <a:gd name="T93" fmla="*/ 39 h 60"/>
                              <a:gd name="T94" fmla="*/ 71 w 74"/>
                              <a:gd name="T95" fmla="*/ 22 h 60"/>
                              <a:gd name="T96" fmla="*/ 73 w 74"/>
                              <a:gd name="T97" fmla="*/ 18 h 60"/>
                              <a:gd name="T98" fmla="*/ 71 w 74"/>
                              <a:gd name="T99" fmla="*/ 13 h 60"/>
                              <a:gd name="T100" fmla="*/ 68 w 74"/>
                              <a:gd name="T101" fmla="*/ 3 h 60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</a:cxnLst>
                            <a:rect l="0" t="0" r="r" b="b"/>
                            <a:pathLst>
                              <a:path w="74" h="60">
                                <a:moveTo>
                                  <a:pt x="68" y="3"/>
                                </a:moveTo>
                                <a:cubicBezTo>
                                  <a:pt x="65" y="5"/>
                                  <a:pt x="65" y="5"/>
                                  <a:pt x="65" y="5"/>
                                </a:cubicBezTo>
                                <a:cubicBezTo>
                                  <a:pt x="65" y="6"/>
                                  <a:pt x="65" y="6"/>
                                  <a:pt x="65" y="6"/>
                                </a:cubicBezTo>
                                <a:cubicBezTo>
                                  <a:pt x="54" y="0"/>
                                  <a:pt x="54" y="0"/>
                                  <a:pt x="54" y="0"/>
                                </a:cubicBezTo>
                                <a:cubicBezTo>
                                  <a:pt x="29" y="17"/>
                                  <a:pt x="29" y="17"/>
                                  <a:pt x="29" y="17"/>
                                </a:cubicBezTo>
                                <a:cubicBezTo>
                                  <a:pt x="26" y="21"/>
                                  <a:pt x="26" y="21"/>
                                  <a:pt x="26" y="21"/>
                                </a:cubicBezTo>
                                <a:cubicBezTo>
                                  <a:pt x="20" y="23"/>
                                  <a:pt x="20" y="23"/>
                                  <a:pt x="20" y="23"/>
                                </a:cubicBezTo>
                                <a:cubicBezTo>
                                  <a:pt x="21" y="35"/>
                                  <a:pt x="21" y="35"/>
                                  <a:pt x="21" y="35"/>
                                </a:cubicBezTo>
                                <a:cubicBezTo>
                                  <a:pt x="19" y="36"/>
                                  <a:pt x="19" y="36"/>
                                  <a:pt x="19" y="36"/>
                                </a:cubicBezTo>
                                <a:cubicBezTo>
                                  <a:pt x="19" y="36"/>
                                  <a:pt x="19" y="37"/>
                                  <a:pt x="19" y="38"/>
                                </a:cubicBezTo>
                                <a:cubicBezTo>
                                  <a:pt x="19" y="39"/>
                                  <a:pt x="18" y="39"/>
                                  <a:pt x="18" y="39"/>
                                </a:cubicBezTo>
                                <a:cubicBezTo>
                                  <a:pt x="16" y="39"/>
                                  <a:pt x="16" y="39"/>
                                  <a:pt x="16" y="39"/>
                                </a:cubicBezTo>
                                <a:cubicBezTo>
                                  <a:pt x="16" y="39"/>
                                  <a:pt x="11" y="41"/>
                                  <a:pt x="10" y="41"/>
                                </a:cubicBezTo>
                                <a:cubicBezTo>
                                  <a:pt x="8" y="41"/>
                                  <a:pt x="6" y="41"/>
                                  <a:pt x="5" y="42"/>
                                </a:cubicBezTo>
                                <a:cubicBezTo>
                                  <a:pt x="4" y="42"/>
                                  <a:pt x="2" y="42"/>
                                  <a:pt x="2" y="42"/>
                                </a:cubicBezTo>
                                <a:cubicBezTo>
                                  <a:pt x="1" y="43"/>
                                  <a:pt x="1" y="43"/>
                                  <a:pt x="1" y="43"/>
                                </a:cubicBezTo>
                                <a:cubicBezTo>
                                  <a:pt x="1" y="43"/>
                                  <a:pt x="1" y="43"/>
                                  <a:pt x="1" y="43"/>
                                </a:cubicBezTo>
                                <a:cubicBezTo>
                                  <a:pt x="0" y="44"/>
                                  <a:pt x="0" y="44"/>
                                  <a:pt x="0" y="44"/>
                                </a:cubicBezTo>
                                <a:cubicBezTo>
                                  <a:pt x="1" y="46"/>
                                  <a:pt x="1" y="46"/>
                                  <a:pt x="1" y="46"/>
                                </a:cubicBezTo>
                                <a:cubicBezTo>
                                  <a:pt x="5" y="48"/>
                                  <a:pt x="5" y="48"/>
                                  <a:pt x="5" y="48"/>
                                </a:cubicBezTo>
                                <a:cubicBezTo>
                                  <a:pt x="4" y="50"/>
                                  <a:pt x="4" y="50"/>
                                  <a:pt x="4" y="50"/>
                                </a:cubicBezTo>
                                <a:cubicBezTo>
                                  <a:pt x="6" y="54"/>
                                  <a:pt x="6" y="54"/>
                                  <a:pt x="6" y="54"/>
                                </a:cubicBezTo>
                                <a:cubicBezTo>
                                  <a:pt x="6" y="54"/>
                                  <a:pt x="8" y="53"/>
                                  <a:pt x="8" y="54"/>
                                </a:cubicBezTo>
                                <a:cubicBezTo>
                                  <a:pt x="8" y="55"/>
                                  <a:pt x="8" y="56"/>
                                  <a:pt x="8" y="56"/>
                                </a:cubicBezTo>
                                <a:cubicBezTo>
                                  <a:pt x="9" y="60"/>
                                  <a:pt x="9" y="60"/>
                                  <a:pt x="9" y="60"/>
                                </a:cubicBezTo>
                                <a:cubicBezTo>
                                  <a:pt x="11" y="58"/>
                                  <a:pt x="11" y="58"/>
                                  <a:pt x="11" y="58"/>
                                </a:cubicBezTo>
                                <a:cubicBezTo>
                                  <a:pt x="11" y="58"/>
                                  <a:pt x="12" y="57"/>
                                  <a:pt x="13" y="58"/>
                                </a:cubicBezTo>
                                <a:cubicBezTo>
                                  <a:pt x="14" y="59"/>
                                  <a:pt x="13" y="59"/>
                                  <a:pt x="13" y="59"/>
                                </a:cubicBezTo>
                                <a:cubicBezTo>
                                  <a:pt x="16" y="60"/>
                                  <a:pt x="16" y="60"/>
                                  <a:pt x="16" y="60"/>
                                </a:cubicBezTo>
                                <a:cubicBezTo>
                                  <a:pt x="18" y="57"/>
                                  <a:pt x="18" y="57"/>
                                  <a:pt x="18" y="57"/>
                                </a:cubicBezTo>
                                <a:cubicBezTo>
                                  <a:pt x="18" y="57"/>
                                  <a:pt x="20" y="56"/>
                                  <a:pt x="20" y="55"/>
                                </a:cubicBezTo>
                                <a:cubicBezTo>
                                  <a:pt x="20" y="54"/>
                                  <a:pt x="20" y="52"/>
                                  <a:pt x="20" y="52"/>
                                </a:cubicBezTo>
                                <a:cubicBezTo>
                                  <a:pt x="20" y="52"/>
                                  <a:pt x="23" y="51"/>
                                  <a:pt x="25" y="50"/>
                                </a:cubicBezTo>
                                <a:cubicBezTo>
                                  <a:pt x="26" y="50"/>
                                  <a:pt x="27" y="50"/>
                                  <a:pt x="28" y="50"/>
                                </a:cubicBezTo>
                                <a:cubicBezTo>
                                  <a:pt x="30" y="50"/>
                                  <a:pt x="30" y="51"/>
                                  <a:pt x="30" y="51"/>
                                </a:cubicBezTo>
                                <a:cubicBezTo>
                                  <a:pt x="31" y="51"/>
                                  <a:pt x="33" y="53"/>
                                  <a:pt x="33" y="53"/>
                                </a:cubicBezTo>
                                <a:cubicBezTo>
                                  <a:pt x="33" y="53"/>
                                  <a:pt x="34" y="54"/>
                                  <a:pt x="36" y="53"/>
                                </a:cubicBezTo>
                                <a:cubicBezTo>
                                  <a:pt x="37" y="52"/>
                                  <a:pt x="38" y="52"/>
                                  <a:pt x="39" y="53"/>
                                </a:cubicBezTo>
                                <a:cubicBezTo>
                                  <a:pt x="40" y="53"/>
                                  <a:pt x="39" y="54"/>
                                  <a:pt x="42" y="54"/>
                                </a:cubicBezTo>
                                <a:cubicBezTo>
                                  <a:pt x="44" y="54"/>
                                  <a:pt x="46" y="54"/>
                                  <a:pt x="46" y="54"/>
                                </a:cubicBezTo>
                                <a:cubicBezTo>
                                  <a:pt x="46" y="53"/>
                                  <a:pt x="48" y="52"/>
                                  <a:pt x="49" y="52"/>
                                </a:cubicBezTo>
                                <a:cubicBezTo>
                                  <a:pt x="50" y="52"/>
                                  <a:pt x="52" y="52"/>
                                  <a:pt x="54" y="52"/>
                                </a:cubicBezTo>
                                <a:cubicBezTo>
                                  <a:pt x="56" y="53"/>
                                  <a:pt x="58" y="52"/>
                                  <a:pt x="59" y="52"/>
                                </a:cubicBezTo>
                                <a:cubicBezTo>
                                  <a:pt x="61" y="52"/>
                                  <a:pt x="61" y="51"/>
                                  <a:pt x="61" y="51"/>
                                </a:cubicBezTo>
                                <a:cubicBezTo>
                                  <a:pt x="64" y="50"/>
                                  <a:pt x="64" y="50"/>
                                  <a:pt x="64" y="50"/>
                                </a:cubicBezTo>
                                <a:cubicBezTo>
                                  <a:pt x="64" y="45"/>
                                  <a:pt x="64" y="45"/>
                                  <a:pt x="64" y="45"/>
                                </a:cubicBezTo>
                                <a:cubicBezTo>
                                  <a:pt x="71" y="39"/>
                                  <a:pt x="71" y="39"/>
                                  <a:pt x="71" y="39"/>
                                </a:cubicBezTo>
                                <a:cubicBezTo>
                                  <a:pt x="71" y="39"/>
                                  <a:pt x="71" y="24"/>
                                  <a:pt x="71" y="22"/>
                                </a:cubicBezTo>
                                <a:cubicBezTo>
                                  <a:pt x="72" y="20"/>
                                  <a:pt x="72" y="19"/>
                                  <a:pt x="73" y="18"/>
                                </a:cubicBezTo>
                                <a:cubicBezTo>
                                  <a:pt x="74" y="17"/>
                                  <a:pt x="71" y="13"/>
                                  <a:pt x="71" y="13"/>
                                </a:cubicBezTo>
                                <a:lnTo>
                                  <a:pt x="68" y="3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2862" name="Freeform 86">
                            <a:extLst>
                              <a:ext uri="{FF2B5EF4-FFF2-40B4-BE49-F238E27FC236}">
                                <a16:creationId xmlns:a16="http://schemas.microsoft.com/office/drawing/2014/main" id="{5F347C81-2F4D-BFC3-1F7A-FB73A33C247A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586447" y="2807555"/>
                            <a:ext cx="537834" cy="531238"/>
                          </a:xfrm>
                          <a:custGeom>
                            <a:avLst/>
                            <a:gdLst>
                              <a:gd name="T0" fmla="*/ 13 w 78"/>
                              <a:gd name="T1" fmla="*/ 2 h 73"/>
                              <a:gd name="T2" fmla="*/ 9 w 78"/>
                              <a:gd name="T3" fmla="*/ 6 h 73"/>
                              <a:gd name="T4" fmla="*/ 7 w 78"/>
                              <a:gd name="T5" fmla="*/ 11 h 73"/>
                              <a:gd name="T6" fmla="*/ 4 w 78"/>
                              <a:gd name="T7" fmla="*/ 15 h 73"/>
                              <a:gd name="T8" fmla="*/ 4 w 78"/>
                              <a:gd name="T9" fmla="*/ 17 h 73"/>
                              <a:gd name="T10" fmla="*/ 5 w 78"/>
                              <a:gd name="T11" fmla="*/ 27 h 73"/>
                              <a:gd name="T12" fmla="*/ 4 w 78"/>
                              <a:gd name="T13" fmla="*/ 30 h 73"/>
                              <a:gd name="T14" fmla="*/ 0 w 78"/>
                              <a:gd name="T15" fmla="*/ 38 h 73"/>
                              <a:gd name="T16" fmla="*/ 4 w 78"/>
                              <a:gd name="T17" fmla="*/ 43 h 73"/>
                              <a:gd name="T18" fmla="*/ 7 w 78"/>
                              <a:gd name="T19" fmla="*/ 48 h 73"/>
                              <a:gd name="T20" fmla="*/ 12 w 78"/>
                              <a:gd name="T21" fmla="*/ 50 h 73"/>
                              <a:gd name="T22" fmla="*/ 26 w 78"/>
                              <a:gd name="T23" fmla="*/ 58 h 73"/>
                              <a:gd name="T24" fmla="*/ 29 w 78"/>
                              <a:gd name="T25" fmla="*/ 55 h 73"/>
                              <a:gd name="T26" fmla="*/ 73 w 78"/>
                              <a:gd name="T27" fmla="*/ 73 h 73"/>
                              <a:gd name="T28" fmla="*/ 78 w 78"/>
                              <a:gd name="T29" fmla="*/ 70 h 73"/>
                              <a:gd name="T30" fmla="*/ 77 w 78"/>
                              <a:gd name="T31" fmla="*/ 22 h 73"/>
                              <a:gd name="T32" fmla="*/ 76 w 78"/>
                              <a:gd name="T33" fmla="*/ 18 h 73"/>
                              <a:gd name="T34" fmla="*/ 76 w 78"/>
                              <a:gd name="T35" fmla="*/ 11 h 73"/>
                              <a:gd name="T36" fmla="*/ 74 w 78"/>
                              <a:gd name="T37" fmla="*/ 8 h 73"/>
                              <a:gd name="T38" fmla="*/ 69 w 78"/>
                              <a:gd name="T39" fmla="*/ 7 h 73"/>
                              <a:gd name="T40" fmla="*/ 68 w 78"/>
                              <a:gd name="T41" fmla="*/ 5 h 73"/>
                              <a:gd name="T42" fmla="*/ 65 w 78"/>
                              <a:gd name="T43" fmla="*/ 4 h 73"/>
                              <a:gd name="T44" fmla="*/ 61 w 78"/>
                              <a:gd name="T45" fmla="*/ 2 h 73"/>
                              <a:gd name="T46" fmla="*/ 59 w 78"/>
                              <a:gd name="T47" fmla="*/ 3 h 73"/>
                              <a:gd name="T48" fmla="*/ 56 w 78"/>
                              <a:gd name="T49" fmla="*/ 4 h 73"/>
                              <a:gd name="T50" fmla="*/ 53 w 78"/>
                              <a:gd name="T51" fmla="*/ 8 h 73"/>
                              <a:gd name="T52" fmla="*/ 51 w 78"/>
                              <a:gd name="T53" fmla="*/ 16 h 73"/>
                              <a:gd name="T54" fmla="*/ 40 w 78"/>
                              <a:gd name="T55" fmla="*/ 13 h 73"/>
                              <a:gd name="T56" fmla="*/ 36 w 78"/>
                              <a:gd name="T57" fmla="*/ 12 h 73"/>
                              <a:gd name="T58" fmla="*/ 31 w 78"/>
                              <a:gd name="T59" fmla="*/ 8 h 73"/>
                              <a:gd name="T60" fmla="*/ 29 w 78"/>
                              <a:gd name="T61" fmla="*/ 6 h 73"/>
                              <a:gd name="T62" fmla="*/ 26 w 78"/>
                              <a:gd name="T63" fmla="*/ 5 h 73"/>
                              <a:gd name="T64" fmla="*/ 23 w 78"/>
                              <a:gd name="T65" fmla="*/ 4 h 73"/>
                              <a:gd name="T66" fmla="*/ 18 w 78"/>
                              <a:gd name="T67" fmla="*/ 3 h 73"/>
                              <a:gd name="T68" fmla="*/ 15 w 78"/>
                              <a:gd name="T69" fmla="*/ 1 h 73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</a:cxnLst>
                            <a:rect l="0" t="0" r="r" b="b"/>
                            <a:pathLst>
                              <a:path w="78" h="73">
                                <a:moveTo>
                                  <a:pt x="14" y="0"/>
                                </a:moveTo>
                                <a:cubicBezTo>
                                  <a:pt x="13" y="2"/>
                                  <a:pt x="13" y="2"/>
                                  <a:pt x="13" y="2"/>
                                </a:cubicBezTo>
                                <a:cubicBezTo>
                                  <a:pt x="13" y="2"/>
                                  <a:pt x="14" y="4"/>
                                  <a:pt x="12" y="4"/>
                                </a:cubicBezTo>
                                <a:cubicBezTo>
                                  <a:pt x="11" y="5"/>
                                  <a:pt x="10" y="6"/>
                                  <a:pt x="9" y="6"/>
                                </a:cubicBezTo>
                                <a:cubicBezTo>
                                  <a:pt x="8" y="6"/>
                                  <a:pt x="7" y="7"/>
                                  <a:pt x="7" y="7"/>
                                </a:cubicBezTo>
                                <a:cubicBezTo>
                                  <a:pt x="7" y="7"/>
                                  <a:pt x="7" y="9"/>
                                  <a:pt x="7" y="11"/>
                                </a:cubicBezTo>
                                <a:cubicBezTo>
                                  <a:pt x="8" y="12"/>
                                  <a:pt x="6" y="12"/>
                                  <a:pt x="6" y="13"/>
                                </a:cubicBezTo>
                                <a:cubicBezTo>
                                  <a:pt x="6" y="14"/>
                                  <a:pt x="4" y="15"/>
                                  <a:pt x="4" y="15"/>
                                </a:cubicBezTo>
                                <a:cubicBezTo>
                                  <a:pt x="4" y="15"/>
                                  <a:pt x="3" y="15"/>
                                  <a:pt x="3" y="15"/>
                                </a:cubicBezTo>
                                <a:cubicBezTo>
                                  <a:pt x="2" y="16"/>
                                  <a:pt x="4" y="17"/>
                                  <a:pt x="4" y="17"/>
                                </a:cubicBezTo>
                                <a:cubicBezTo>
                                  <a:pt x="3" y="26"/>
                                  <a:pt x="3" y="26"/>
                                  <a:pt x="3" y="26"/>
                                </a:cubicBezTo>
                                <a:cubicBezTo>
                                  <a:pt x="5" y="27"/>
                                  <a:pt x="5" y="27"/>
                                  <a:pt x="5" y="27"/>
                                </a:cubicBezTo>
                                <a:cubicBezTo>
                                  <a:pt x="5" y="27"/>
                                  <a:pt x="2" y="29"/>
                                  <a:pt x="3" y="29"/>
                                </a:cubicBezTo>
                                <a:cubicBezTo>
                                  <a:pt x="4" y="29"/>
                                  <a:pt x="4" y="30"/>
                                  <a:pt x="4" y="30"/>
                                </a:cubicBezTo>
                                <a:cubicBezTo>
                                  <a:pt x="4" y="30"/>
                                  <a:pt x="4" y="34"/>
                                  <a:pt x="3" y="36"/>
                                </a:cubicBezTo>
                                <a:cubicBezTo>
                                  <a:pt x="3" y="38"/>
                                  <a:pt x="0" y="38"/>
                                  <a:pt x="0" y="38"/>
                                </a:cubicBezTo>
                                <a:cubicBezTo>
                                  <a:pt x="0" y="38"/>
                                  <a:pt x="1" y="39"/>
                                  <a:pt x="2" y="40"/>
                                </a:cubicBezTo>
                                <a:cubicBezTo>
                                  <a:pt x="3" y="41"/>
                                  <a:pt x="3" y="42"/>
                                  <a:pt x="4" y="43"/>
                                </a:cubicBezTo>
                                <a:cubicBezTo>
                                  <a:pt x="5" y="44"/>
                                  <a:pt x="5" y="44"/>
                                  <a:pt x="5" y="45"/>
                                </a:cubicBezTo>
                                <a:cubicBezTo>
                                  <a:pt x="5" y="47"/>
                                  <a:pt x="6" y="48"/>
                                  <a:pt x="7" y="48"/>
                                </a:cubicBezTo>
                                <a:cubicBezTo>
                                  <a:pt x="8" y="48"/>
                                  <a:pt x="9" y="48"/>
                                  <a:pt x="10" y="49"/>
                                </a:cubicBezTo>
                                <a:cubicBezTo>
                                  <a:pt x="11" y="49"/>
                                  <a:pt x="11" y="50"/>
                                  <a:pt x="12" y="50"/>
                                </a:cubicBezTo>
                                <a:cubicBezTo>
                                  <a:pt x="13" y="50"/>
                                  <a:pt x="15" y="52"/>
                                  <a:pt x="15" y="52"/>
                                </a:cubicBezTo>
                                <a:cubicBezTo>
                                  <a:pt x="26" y="58"/>
                                  <a:pt x="26" y="58"/>
                                  <a:pt x="26" y="58"/>
                                </a:cubicBezTo>
                                <a:cubicBezTo>
                                  <a:pt x="26" y="57"/>
                                  <a:pt x="26" y="57"/>
                                  <a:pt x="26" y="57"/>
                                </a:cubicBezTo>
                                <a:cubicBezTo>
                                  <a:pt x="29" y="55"/>
                                  <a:pt x="29" y="55"/>
                                  <a:pt x="29" y="55"/>
                                </a:cubicBezTo>
                                <a:cubicBezTo>
                                  <a:pt x="34" y="52"/>
                                  <a:pt x="34" y="52"/>
                                  <a:pt x="34" y="52"/>
                                </a:cubicBezTo>
                                <a:cubicBezTo>
                                  <a:pt x="73" y="73"/>
                                  <a:pt x="73" y="73"/>
                                  <a:pt x="73" y="73"/>
                                </a:cubicBezTo>
                                <a:cubicBezTo>
                                  <a:pt x="73" y="70"/>
                                  <a:pt x="73" y="70"/>
                                  <a:pt x="73" y="70"/>
                                </a:cubicBezTo>
                                <a:cubicBezTo>
                                  <a:pt x="78" y="70"/>
                                  <a:pt x="78" y="70"/>
                                  <a:pt x="78" y="70"/>
                                </a:cubicBezTo>
                                <a:cubicBezTo>
                                  <a:pt x="78" y="60"/>
                                  <a:pt x="78" y="60"/>
                                  <a:pt x="78" y="60"/>
                                </a:cubicBezTo>
                                <a:cubicBezTo>
                                  <a:pt x="77" y="22"/>
                                  <a:pt x="77" y="22"/>
                                  <a:pt x="77" y="22"/>
                                </a:cubicBezTo>
                                <a:cubicBezTo>
                                  <a:pt x="77" y="22"/>
                                  <a:pt x="77" y="22"/>
                                  <a:pt x="77" y="21"/>
                                </a:cubicBezTo>
                                <a:cubicBezTo>
                                  <a:pt x="76" y="20"/>
                                  <a:pt x="76" y="20"/>
                                  <a:pt x="76" y="18"/>
                                </a:cubicBezTo>
                                <a:cubicBezTo>
                                  <a:pt x="76" y="17"/>
                                  <a:pt x="76" y="16"/>
                                  <a:pt x="77" y="15"/>
                                </a:cubicBezTo>
                                <a:cubicBezTo>
                                  <a:pt x="78" y="14"/>
                                  <a:pt x="76" y="12"/>
                                  <a:pt x="76" y="11"/>
                                </a:cubicBezTo>
                                <a:cubicBezTo>
                                  <a:pt x="75" y="10"/>
                                  <a:pt x="75" y="8"/>
                                  <a:pt x="75" y="8"/>
                                </a:cubicBezTo>
                                <a:cubicBezTo>
                                  <a:pt x="75" y="8"/>
                                  <a:pt x="74" y="8"/>
                                  <a:pt x="74" y="8"/>
                                </a:cubicBezTo>
                                <a:cubicBezTo>
                                  <a:pt x="74" y="8"/>
                                  <a:pt x="74" y="7"/>
                                  <a:pt x="74" y="7"/>
                                </a:cubicBezTo>
                                <a:cubicBezTo>
                                  <a:pt x="72" y="6"/>
                                  <a:pt x="70" y="7"/>
                                  <a:pt x="69" y="7"/>
                                </a:cubicBezTo>
                                <a:cubicBezTo>
                                  <a:pt x="69" y="7"/>
                                  <a:pt x="68" y="6"/>
                                  <a:pt x="69" y="5"/>
                                </a:cubicBezTo>
                                <a:cubicBezTo>
                                  <a:pt x="68" y="5"/>
                                  <a:pt x="68" y="5"/>
                                  <a:pt x="68" y="5"/>
                                </a:cubicBezTo>
                                <a:cubicBezTo>
                                  <a:pt x="67" y="5"/>
                                  <a:pt x="68" y="4"/>
                                  <a:pt x="67" y="4"/>
                                </a:cubicBezTo>
                                <a:cubicBezTo>
                                  <a:pt x="67" y="4"/>
                                  <a:pt x="66" y="4"/>
                                  <a:pt x="65" y="4"/>
                                </a:cubicBezTo>
                                <a:cubicBezTo>
                                  <a:pt x="64" y="4"/>
                                  <a:pt x="63" y="3"/>
                                  <a:pt x="62" y="3"/>
                                </a:cubicBezTo>
                                <a:cubicBezTo>
                                  <a:pt x="61" y="2"/>
                                  <a:pt x="61" y="2"/>
                                  <a:pt x="61" y="2"/>
                                </a:cubicBezTo>
                                <a:cubicBezTo>
                                  <a:pt x="60" y="3"/>
                                  <a:pt x="60" y="3"/>
                                  <a:pt x="60" y="3"/>
                                </a:cubicBezTo>
                                <a:cubicBezTo>
                                  <a:pt x="59" y="3"/>
                                  <a:pt x="59" y="3"/>
                                  <a:pt x="59" y="3"/>
                                </a:cubicBezTo>
                                <a:cubicBezTo>
                                  <a:pt x="58" y="3"/>
                                  <a:pt x="58" y="4"/>
                                  <a:pt x="57" y="4"/>
                                </a:cubicBezTo>
                                <a:cubicBezTo>
                                  <a:pt x="57" y="5"/>
                                  <a:pt x="56" y="4"/>
                                  <a:pt x="56" y="4"/>
                                </a:cubicBezTo>
                                <a:cubicBezTo>
                                  <a:pt x="55" y="5"/>
                                  <a:pt x="55" y="6"/>
                                  <a:pt x="54" y="7"/>
                                </a:cubicBezTo>
                                <a:cubicBezTo>
                                  <a:pt x="54" y="7"/>
                                  <a:pt x="54" y="7"/>
                                  <a:pt x="53" y="8"/>
                                </a:cubicBezTo>
                                <a:cubicBezTo>
                                  <a:pt x="55" y="11"/>
                                  <a:pt x="56" y="12"/>
                                  <a:pt x="53" y="15"/>
                                </a:cubicBezTo>
                                <a:cubicBezTo>
                                  <a:pt x="52" y="15"/>
                                  <a:pt x="52" y="16"/>
                                  <a:pt x="51" y="16"/>
                                </a:cubicBezTo>
                                <a:cubicBezTo>
                                  <a:pt x="49" y="17"/>
                                  <a:pt x="43" y="14"/>
                                  <a:pt x="42" y="13"/>
                                </a:cubicBezTo>
                                <a:cubicBezTo>
                                  <a:pt x="41" y="13"/>
                                  <a:pt x="41" y="14"/>
                                  <a:pt x="40" y="13"/>
                                </a:cubicBezTo>
                                <a:cubicBezTo>
                                  <a:pt x="40" y="13"/>
                                  <a:pt x="39" y="13"/>
                                  <a:pt x="39" y="12"/>
                                </a:cubicBezTo>
                                <a:cubicBezTo>
                                  <a:pt x="38" y="12"/>
                                  <a:pt x="37" y="13"/>
                                  <a:pt x="36" y="12"/>
                                </a:cubicBezTo>
                                <a:cubicBezTo>
                                  <a:pt x="34" y="11"/>
                                  <a:pt x="33" y="9"/>
                                  <a:pt x="31" y="8"/>
                                </a:cubicBezTo>
                                <a:cubicBezTo>
                                  <a:pt x="31" y="8"/>
                                  <a:pt x="31" y="8"/>
                                  <a:pt x="31" y="8"/>
                                </a:cubicBezTo>
                                <a:cubicBezTo>
                                  <a:pt x="31" y="7"/>
                                  <a:pt x="31" y="7"/>
                                  <a:pt x="31" y="6"/>
                                </a:cubicBezTo>
                                <a:cubicBezTo>
                                  <a:pt x="30" y="6"/>
                                  <a:pt x="30" y="6"/>
                                  <a:pt x="29" y="6"/>
                                </a:cubicBezTo>
                                <a:cubicBezTo>
                                  <a:pt x="29" y="6"/>
                                  <a:pt x="28" y="5"/>
                                  <a:pt x="28" y="5"/>
                                </a:cubicBezTo>
                                <a:cubicBezTo>
                                  <a:pt x="28" y="5"/>
                                  <a:pt x="27" y="5"/>
                                  <a:pt x="26" y="5"/>
                                </a:cubicBezTo>
                                <a:cubicBezTo>
                                  <a:pt x="26" y="4"/>
                                  <a:pt x="26" y="4"/>
                                  <a:pt x="26" y="4"/>
                                </a:cubicBezTo>
                                <a:cubicBezTo>
                                  <a:pt x="25" y="4"/>
                                  <a:pt x="24" y="4"/>
                                  <a:pt x="23" y="4"/>
                                </a:cubicBezTo>
                                <a:cubicBezTo>
                                  <a:pt x="23" y="3"/>
                                  <a:pt x="23" y="3"/>
                                  <a:pt x="23" y="3"/>
                                </a:cubicBezTo>
                                <a:cubicBezTo>
                                  <a:pt x="21" y="3"/>
                                  <a:pt x="20" y="4"/>
                                  <a:pt x="18" y="3"/>
                                </a:cubicBezTo>
                                <a:cubicBezTo>
                                  <a:pt x="18" y="3"/>
                                  <a:pt x="17" y="2"/>
                                  <a:pt x="17" y="2"/>
                                </a:cubicBezTo>
                                <a:cubicBezTo>
                                  <a:pt x="16" y="1"/>
                                  <a:pt x="15" y="2"/>
                                  <a:pt x="15" y="1"/>
                                </a:cubicBezTo>
                                <a:cubicBezTo>
                                  <a:pt x="14" y="1"/>
                                  <a:pt x="14" y="0"/>
                                  <a:pt x="14" y="0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2863" name="Freeform 135">
                            <a:extLst>
                              <a:ext uri="{FF2B5EF4-FFF2-40B4-BE49-F238E27FC236}">
                                <a16:creationId xmlns:a16="http://schemas.microsoft.com/office/drawing/2014/main" id="{C27E9E26-309D-589E-442E-49FA33EF6223}"/>
                              </a:ext>
                            </a:extLst>
                          </p:cNvPr>
                          <p:cNvSpPr>
                            <a:spLocks noEditPoints="1"/>
                          </p:cNvSpPr>
                          <p:nvPr/>
                        </p:nvSpPr>
                        <p:spPr bwMode="auto">
                          <a:xfrm>
                            <a:off x="7102854" y="2866330"/>
                            <a:ext cx="351413" cy="384299"/>
                          </a:xfrm>
                          <a:custGeom>
                            <a:avLst/>
                            <a:gdLst>
                              <a:gd name="T0" fmla="*/ 50 w 51"/>
                              <a:gd name="T1" fmla="*/ 45 h 53"/>
                              <a:gd name="T2" fmla="*/ 51 w 51"/>
                              <a:gd name="T3" fmla="*/ 41 h 53"/>
                              <a:gd name="T4" fmla="*/ 50 w 51"/>
                              <a:gd name="T5" fmla="*/ 39 h 53"/>
                              <a:gd name="T6" fmla="*/ 46 w 51"/>
                              <a:gd name="T7" fmla="*/ 33 h 53"/>
                              <a:gd name="T8" fmla="*/ 43 w 51"/>
                              <a:gd name="T9" fmla="*/ 27 h 53"/>
                              <a:gd name="T10" fmla="*/ 42 w 51"/>
                              <a:gd name="T11" fmla="*/ 24 h 53"/>
                              <a:gd name="T12" fmla="*/ 41 w 51"/>
                              <a:gd name="T13" fmla="*/ 20 h 53"/>
                              <a:gd name="T14" fmla="*/ 37 w 51"/>
                              <a:gd name="T15" fmla="*/ 15 h 53"/>
                              <a:gd name="T16" fmla="*/ 40 w 51"/>
                              <a:gd name="T17" fmla="*/ 16 h 53"/>
                              <a:gd name="T18" fmla="*/ 43 w 51"/>
                              <a:gd name="T19" fmla="*/ 21 h 53"/>
                              <a:gd name="T20" fmla="*/ 47 w 51"/>
                              <a:gd name="T21" fmla="*/ 18 h 53"/>
                              <a:gd name="T22" fmla="*/ 47 w 51"/>
                              <a:gd name="T23" fmla="*/ 13 h 53"/>
                              <a:gd name="T24" fmla="*/ 46 w 51"/>
                              <a:gd name="T25" fmla="*/ 4 h 53"/>
                              <a:gd name="T26" fmla="*/ 43 w 51"/>
                              <a:gd name="T27" fmla="*/ 4 h 53"/>
                              <a:gd name="T28" fmla="*/ 38 w 51"/>
                              <a:gd name="T29" fmla="*/ 4 h 53"/>
                              <a:gd name="T30" fmla="*/ 35 w 51"/>
                              <a:gd name="T31" fmla="*/ 4 h 53"/>
                              <a:gd name="T32" fmla="*/ 33 w 51"/>
                              <a:gd name="T33" fmla="*/ 4 h 53"/>
                              <a:gd name="T34" fmla="*/ 32 w 51"/>
                              <a:gd name="T35" fmla="*/ 3 h 53"/>
                              <a:gd name="T36" fmla="*/ 31 w 51"/>
                              <a:gd name="T37" fmla="*/ 5 h 53"/>
                              <a:gd name="T38" fmla="*/ 31 w 51"/>
                              <a:gd name="T39" fmla="*/ 4 h 53"/>
                              <a:gd name="T40" fmla="*/ 26 w 51"/>
                              <a:gd name="T41" fmla="*/ 5 h 53"/>
                              <a:gd name="T42" fmla="*/ 21 w 51"/>
                              <a:gd name="T43" fmla="*/ 5 h 53"/>
                              <a:gd name="T44" fmla="*/ 14 w 51"/>
                              <a:gd name="T45" fmla="*/ 4 h 53"/>
                              <a:gd name="T46" fmla="*/ 11 w 51"/>
                              <a:gd name="T47" fmla="*/ 3 h 53"/>
                              <a:gd name="T48" fmla="*/ 4 w 51"/>
                              <a:gd name="T49" fmla="*/ 2 h 53"/>
                              <a:gd name="T50" fmla="*/ 0 w 51"/>
                              <a:gd name="T51" fmla="*/ 0 h 53"/>
                              <a:gd name="T52" fmla="*/ 2 w 51"/>
                              <a:gd name="T53" fmla="*/ 7 h 53"/>
                              <a:gd name="T54" fmla="*/ 2 w 51"/>
                              <a:gd name="T55" fmla="*/ 13 h 53"/>
                              <a:gd name="T56" fmla="*/ 3 w 51"/>
                              <a:gd name="T57" fmla="*/ 52 h 53"/>
                              <a:gd name="T58" fmla="*/ 37 w 51"/>
                              <a:gd name="T59" fmla="*/ 51 h 53"/>
                              <a:gd name="T60" fmla="*/ 41 w 51"/>
                              <a:gd name="T61" fmla="*/ 52 h 53"/>
                              <a:gd name="T62" fmla="*/ 43 w 51"/>
                              <a:gd name="T63" fmla="*/ 53 h 53"/>
                              <a:gd name="T64" fmla="*/ 46 w 51"/>
                              <a:gd name="T65" fmla="*/ 50 h 53"/>
                              <a:gd name="T66" fmla="*/ 48 w 51"/>
                              <a:gd name="T67" fmla="*/ 47 h 53"/>
                              <a:gd name="T68" fmla="*/ 37 w 51"/>
                              <a:gd name="T69" fmla="*/ 11 h 53"/>
                              <a:gd name="T70" fmla="*/ 37 w 51"/>
                              <a:gd name="T71" fmla="*/ 11 h 53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</a:cxnLst>
                            <a:rect l="0" t="0" r="r" b="b"/>
                            <a:pathLst>
                              <a:path w="51" h="53">
                                <a:moveTo>
                                  <a:pt x="51" y="46"/>
                                </a:moveTo>
                                <a:cubicBezTo>
                                  <a:pt x="51" y="46"/>
                                  <a:pt x="50" y="45"/>
                                  <a:pt x="50" y="45"/>
                                </a:cubicBezTo>
                                <a:cubicBezTo>
                                  <a:pt x="50" y="44"/>
                                  <a:pt x="50" y="43"/>
                                  <a:pt x="50" y="42"/>
                                </a:cubicBezTo>
                                <a:cubicBezTo>
                                  <a:pt x="51" y="41"/>
                                  <a:pt x="51" y="42"/>
                                  <a:pt x="51" y="41"/>
                                </a:cubicBezTo>
                                <a:cubicBezTo>
                                  <a:pt x="51" y="41"/>
                                  <a:pt x="50" y="41"/>
                                  <a:pt x="50" y="40"/>
                                </a:cubicBezTo>
                                <a:cubicBezTo>
                                  <a:pt x="50" y="40"/>
                                  <a:pt x="50" y="39"/>
                                  <a:pt x="50" y="39"/>
                                </a:cubicBezTo>
                                <a:cubicBezTo>
                                  <a:pt x="50" y="38"/>
                                  <a:pt x="48" y="35"/>
                                  <a:pt x="47" y="34"/>
                                </a:cubicBezTo>
                                <a:cubicBezTo>
                                  <a:pt x="47" y="34"/>
                                  <a:pt x="46" y="34"/>
                                  <a:pt x="46" y="33"/>
                                </a:cubicBezTo>
                                <a:cubicBezTo>
                                  <a:pt x="46" y="33"/>
                                  <a:pt x="44" y="31"/>
                                  <a:pt x="44" y="31"/>
                                </a:cubicBezTo>
                                <a:cubicBezTo>
                                  <a:pt x="44" y="30"/>
                                  <a:pt x="44" y="28"/>
                                  <a:pt x="43" y="27"/>
                                </a:cubicBezTo>
                                <a:cubicBezTo>
                                  <a:pt x="43" y="27"/>
                                  <a:pt x="42" y="26"/>
                                  <a:pt x="42" y="25"/>
                                </a:cubicBezTo>
                                <a:cubicBezTo>
                                  <a:pt x="42" y="25"/>
                                  <a:pt x="42" y="25"/>
                                  <a:pt x="42" y="24"/>
                                </a:cubicBezTo>
                                <a:cubicBezTo>
                                  <a:pt x="42" y="24"/>
                                  <a:pt x="41" y="24"/>
                                  <a:pt x="41" y="24"/>
                                </a:cubicBezTo>
                                <a:cubicBezTo>
                                  <a:pt x="41" y="23"/>
                                  <a:pt x="41" y="21"/>
                                  <a:pt x="41" y="20"/>
                                </a:cubicBezTo>
                                <a:cubicBezTo>
                                  <a:pt x="41" y="20"/>
                                  <a:pt x="40" y="20"/>
                                  <a:pt x="40" y="20"/>
                                </a:cubicBezTo>
                                <a:cubicBezTo>
                                  <a:pt x="39" y="19"/>
                                  <a:pt x="37" y="16"/>
                                  <a:pt x="37" y="15"/>
                                </a:cubicBezTo>
                                <a:cubicBezTo>
                                  <a:pt x="37" y="15"/>
                                  <a:pt x="38" y="14"/>
                                  <a:pt x="37" y="14"/>
                                </a:cubicBezTo>
                                <a:cubicBezTo>
                                  <a:pt x="38" y="14"/>
                                  <a:pt x="39" y="15"/>
                                  <a:pt x="40" y="16"/>
                                </a:cubicBezTo>
                                <a:cubicBezTo>
                                  <a:pt x="40" y="17"/>
                                  <a:pt x="40" y="18"/>
                                  <a:pt x="41" y="19"/>
                                </a:cubicBezTo>
                                <a:cubicBezTo>
                                  <a:pt x="41" y="19"/>
                                  <a:pt x="43" y="21"/>
                                  <a:pt x="43" y="21"/>
                                </a:cubicBezTo>
                                <a:cubicBezTo>
                                  <a:pt x="44" y="22"/>
                                  <a:pt x="45" y="21"/>
                                  <a:pt x="45" y="21"/>
                                </a:cubicBezTo>
                                <a:cubicBezTo>
                                  <a:pt x="46" y="20"/>
                                  <a:pt x="46" y="19"/>
                                  <a:pt x="47" y="18"/>
                                </a:cubicBezTo>
                                <a:cubicBezTo>
                                  <a:pt x="47" y="16"/>
                                  <a:pt x="47" y="16"/>
                                  <a:pt x="48" y="15"/>
                                </a:cubicBezTo>
                                <a:cubicBezTo>
                                  <a:pt x="47" y="14"/>
                                  <a:pt x="47" y="13"/>
                                  <a:pt x="47" y="13"/>
                                </a:cubicBezTo>
                                <a:cubicBezTo>
                                  <a:pt x="46" y="6"/>
                                  <a:pt x="46" y="6"/>
                                  <a:pt x="46" y="6"/>
                                </a:cubicBezTo>
                                <a:cubicBezTo>
                                  <a:pt x="46" y="4"/>
                                  <a:pt x="46" y="4"/>
                                  <a:pt x="46" y="4"/>
                                </a:cubicBezTo>
                                <a:cubicBezTo>
                                  <a:pt x="45" y="4"/>
                                  <a:pt x="45" y="4"/>
                                  <a:pt x="45" y="4"/>
                                </a:cubicBezTo>
                                <a:cubicBezTo>
                                  <a:pt x="44" y="4"/>
                                  <a:pt x="43" y="3"/>
                                  <a:pt x="43" y="4"/>
                                </a:cubicBezTo>
                                <a:cubicBezTo>
                                  <a:pt x="42" y="4"/>
                                  <a:pt x="40" y="5"/>
                                  <a:pt x="39" y="4"/>
                                </a:cubicBezTo>
                                <a:cubicBezTo>
                                  <a:pt x="39" y="4"/>
                                  <a:pt x="40" y="3"/>
                                  <a:pt x="38" y="4"/>
                                </a:cubicBezTo>
                                <a:cubicBezTo>
                                  <a:pt x="37" y="4"/>
                                  <a:pt x="36" y="5"/>
                                  <a:pt x="35" y="5"/>
                                </a:cubicBezTo>
                                <a:cubicBezTo>
                                  <a:pt x="35" y="4"/>
                                  <a:pt x="35" y="4"/>
                                  <a:pt x="35" y="4"/>
                                </a:cubicBezTo>
                                <a:cubicBezTo>
                                  <a:pt x="34" y="4"/>
                                  <a:pt x="34" y="4"/>
                                  <a:pt x="33" y="4"/>
                                </a:cubicBezTo>
                                <a:cubicBezTo>
                                  <a:pt x="33" y="4"/>
                                  <a:pt x="33" y="3"/>
                                  <a:pt x="33" y="4"/>
                                </a:cubicBezTo>
                                <a:cubicBezTo>
                                  <a:pt x="33" y="3"/>
                                  <a:pt x="33" y="3"/>
                                  <a:pt x="33" y="3"/>
                                </a:cubicBezTo>
                                <a:cubicBezTo>
                                  <a:pt x="33" y="3"/>
                                  <a:pt x="32" y="3"/>
                                  <a:pt x="32" y="3"/>
                                </a:cubicBezTo>
                                <a:cubicBezTo>
                                  <a:pt x="31" y="2"/>
                                  <a:pt x="30" y="3"/>
                                  <a:pt x="31" y="4"/>
                                </a:cubicBezTo>
                                <a:cubicBezTo>
                                  <a:pt x="32" y="4"/>
                                  <a:pt x="31" y="5"/>
                                  <a:pt x="31" y="5"/>
                                </a:cubicBezTo>
                                <a:cubicBezTo>
                                  <a:pt x="30" y="5"/>
                                  <a:pt x="30" y="5"/>
                                  <a:pt x="30" y="5"/>
                                </a:cubicBezTo>
                                <a:cubicBezTo>
                                  <a:pt x="30" y="4"/>
                                  <a:pt x="31" y="4"/>
                                  <a:pt x="31" y="4"/>
                                </a:cubicBezTo>
                                <a:cubicBezTo>
                                  <a:pt x="29" y="4"/>
                                  <a:pt x="29" y="4"/>
                                  <a:pt x="27" y="4"/>
                                </a:cubicBezTo>
                                <a:cubicBezTo>
                                  <a:pt x="27" y="4"/>
                                  <a:pt x="26" y="5"/>
                                  <a:pt x="26" y="5"/>
                                </a:cubicBezTo>
                                <a:cubicBezTo>
                                  <a:pt x="25" y="5"/>
                                  <a:pt x="25" y="5"/>
                                  <a:pt x="24" y="5"/>
                                </a:cubicBezTo>
                                <a:cubicBezTo>
                                  <a:pt x="23" y="5"/>
                                  <a:pt x="22" y="6"/>
                                  <a:pt x="21" y="5"/>
                                </a:cubicBezTo>
                                <a:cubicBezTo>
                                  <a:pt x="21" y="5"/>
                                  <a:pt x="20" y="4"/>
                                  <a:pt x="19" y="4"/>
                                </a:cubicBezTo>
                                <a:cubicBezTo>
                                  <a:pt x="18" y="4"/>
                                  <a:pt x="16" y="5"/>
                                  <a:pt x="14" y="4"/>
                                </a:cubicBezTo>
                                <a:cubicBezTo>
                                  <a:pt x="13" y="4"/>
                                  <a:pt x="13" y="4"/>
                                  <a:pt x="13" y="4"/>
                                </a:cubicBezTo>
                                <a:cubicBezTo>
                                  <a:pt x="12" y="3"/>
                                  <a:pt x="12" y="4"/>
                                  <a:pt x="11" y="3"/>
                                </a:cubicBezTo>
                                <a:cubicBezTo>
                                  <a:pt x="10" y="3"/>
                                  <a:pt x="10" y="2"/>
                                  <a:pt x="10" y="2"/>
                                </a:cubicBezTo>
                                <a:cubicBezTo>
                                  <a:pt x="8" y="1"/>
                                  <a:pt x="6" y="2"/>
                                  <a:pt x="4" y="2"/>
                                </a:cubicBezTo>
                                <a:cubicBezTo>
                                  <a:pt x="3" y="0"/>
                                  <a:pt x="3" y="0"/>
                                  <a:pt x="3" y="0"/>
                                </a:cubicBezTo>
                                <a:cubicBezTo>
                                  <a:pt x="2" y="0"/>
                                  <a:pt x="1" y="0"/>
                                  <a:pt x="0" y="0"/>
                                </a:cubicBezTo>
                                <a:cubicBezTo>
                                  <a:pt x="0" y="0"/>
                                  <a:pt x="0" y="2"/>
                                  <a:pt x="1" y="3"/>
                                </a:cubicBezTo>
                                <a:cubicBezTo>
                                  <a:pt x="1" y="4"/>
                                  <a:pt x="3" y="6"/>
                                  <a:pt x="2" y="7"/>
                                </a:cubicBezTo>
                                <a:cubicBezTo>
                                  <a:pt x="1" y="8"/>
                                  <a:pt x="1" y="9"/>
                                  <a:pt x="1" y="10"/>
                                </a:cubicBezTo>
                                <a:cubicBezTo>
                                  <a:pt x="1" y="12"/>
                                  <a:pt x="1" y="12"/>
                                  <a:pt x="2" y="13"/>
                                </a:cubicBezTo>
                                <a:cubicBezTo>
                                  <a:pt x="2" y="14"/>
                                  <a:pt x="2" y="14"/>
                                  <a:pt x="2" y="14"/>
                                </a:cubicBezTo>
                                <a:cubicBezTo>
                                  <a:pt x="3" y="52"/>
                                  <a:pt x="3" y="52"/>
                                  <a:pt x="3" y="52"/>
                                </a:cubicBezTo>
                                <a:cubicBezTo>
                                  <a:pt x="35" y="52"/>
                                  <a:pt x="35" y="52"/>
                                  <a:pt x="35" y="52"/>
                                </a:cubicBezTo>
                                <a:cubicBezTo>
                                  <a:pt x="37" y="51"/>
                                  <a:pt x="37" y="51"/>
                                  <a:pt x="37" y="51"/>
                                </a:cubicBezTo>
                                <a:cubicBezTo>
                                  <a:pt x="37" y="52"/>
                                  <a:pt x="37" y="52"/>
                                  <a:pt x="37" y="52"/>
                                </a:cubicBezTo>
                                <a:cubicBezTo>
                                  <a:pt x="41" y="52"/>
                                  <a:pt x="41" y="52"/>
                                  <a:pt x="41" y="52"/>
                                </a:cubicBezTo>
                                <a:cubicBezTo>
                                  <a:pt x="42" y="53"/>
                                  <a:pt x="42" y="53"/>
                                  <a:pt x="42" y="53"/>
                                </a:cubicBezTo>
                                <a:cubicBezTo>
                                  <a:pt x="43" y="53"/>
                                  <a:pt x="43" y="53"/>
                                  <a:pt x="43" y="53"/>
                                </a:cubicBezTo>
                                <a:cubicBezTo>
                                  <a:pt x="44" y="50"/>
                                  <a:pt x="44" y="50"/>
                                  <a:pt x="44" y="50"/>
                                </a:cubicBezTo>
                                <a:cubicBezTo>
                                  <a:pt x="46" y="50"/>
                                  <a:pt x="46" y="50"/>
                                  <a:pt x="46" y="50"/>
                                </a:cubicBezTo>
                                <a:cubicBezTo>
                                  <a:pt x="47" y="47"/>
                                  <a:pt x="47" y="47"/>
                                  <a:pt x="47" y="47"/>
                                </a:cubicBezTo>
                                <a:cubicBezTo>
                                  <a:pt x="48" y="47"/>
                                  <a:pt x="48" y="47"/>
                                  <a:pt x="48" y="47"/>
                                </a:cubicBezTo>
                                <a:lnTo>
                                  <a:pt x="51" y="46"/>
                                </a:lnTo>
                                <a:close/>
                                <a:moveTo>
                                  <a:pt x="37" y="11"/>
                                </a:moveTo>
                                <a:cubicBezTo>
                                  <a:pt x="37" y="11"/>
                                  <a:pt x="37" y="13"/>
                                  <a:pt x="37" y="13"/>
                                </a:cubicBezTo>
                                <a:cubicBezTo>
                                  <a:pt x="36" y="13"/>
                                  <a:pt x="36" y="11"/>
                                  <a:pt x="37" y="1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  <p:sp>
                        <p:nvSpPr>
                          <p:cNvPr id="2864" name="Freeform 152">
                            <a:extLst>
                              <a:ext uri="{FF2B5EF4-FFF2-40B4-BE49-F238E27FC236}">
                                <a16:creationId xmlns:a16="http://schemas.microsoft.com/office/drawing/2014/main" id="{34AAB2F8-36DF-767E-E6AE-4FEFE4470D39}"/>
                              </a:ext>
                            </a:extLst>
                          </p:cNvPr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6586447" y="3578418"/>
                            <a:ext cx="261418" cy="413688"/>
                          </a:xfrm>
                          <a:custGeom>
                            <a:avLst/>
                            <a:gdLst>
                              <a:gd name="T0" fmla="*/ 1 w 38"/>
                              <a:gd name="T1" fmla="*/ 47 h 57"/>
                              <a:gd name="T2" fmla="*/ 3 w 38"/>
                              <a:gd name="T3" fmla="*/ 46 h 57"/>
                              <a:gd name="T4" fmla="*/ 6 w 38"/>
                              <a:gd name="T5" fmla="*/ 49 h 57"/>
                              <a:gd name="T6" fmla="*/ 8 w 38"/>
                              <a:gd name="T7" fmla="*/ 53 h 57"/>
                              <a:gd name="T8" fmla="*/ 15 w 38"/>
                              <a:gd name="T9" fmla="*/ 57 h 57"/>
                              <a:gd name="T10" fmla="*/ 21 w 38"/>
                              <a:gd name="T11" fmla="*/ 56 h 57"/>
                              <a:gd name="T12" fmla="*/ 27 w 38"/>
                              <a:gd name="T13" fmla="*/ 56 h 57"/>
                              <a:gd name="T14" fmla="*/ 32 w 38"/>
                              <a:gd name="T15" fmla="*/ 57 h 57"/>
                              <a:gd name="T16" fmla="*/ 38 w 38"/>
                              <a:gd name="T17" fmla="*/ 57 h 57"/>
                              <a:gd name="T18" fmla="*/ 38 w 38"/>
                              <a:gd name="T19" fmla="*/ 53 h 57"/>
                              <a:gd name="T20" fmla="*/ 32 w 38"/>
                              <a:gd name="T21" fmla="*/ 47 h 57"/>
                              <a:gd name="T22" fmla="*/ 28 w 38"/>
                              <a:gd name="T23" fmla="*/ 40 h 57"/>
                              <a:gd name="T24" fmla="*/ 27 w 38"/>
                              <a:gd name="T25" fmla="*/ 36 h 57"/>
                              <a:gd name="T26" fmla="*/ 32 w 38"/>
                              <a:gd name="T27" fmla="*/ 28 h 57"/>
                              <a:gd name="T28" fmla="*/ 27 w 38"/>
                              <a:gd name="T29" fmla="*/ 21 h 57"/>
                              <a:gd name="T30" fmla="*/ 34 w 38"/>
                              <a:gd name="T31" fmla="*/ 18 h 57"/>
                              <a:gd name="T32" fmla="*/ 33 w 38"/>
                              <a:gd name="T33" fmla="*/ 14 h 57"/>
                              <a:gd name="T34" fmla="*/ 32 w 38"/>
                              <a:gd name="T35" fmla="*/ 9 h 57"/>
                              <a:gd name="T36" fmla="*/ 32 w 38"/>
                              <a:gd name="T37" fmla="*/ 5 h 57"/>
                              <a:gd name="T38" fmla="*/ 28 w 38"/>
                              <a:gd name="T39" fmla="*/ 0 h 57"/>
                              <a:gd name="T40" fmla="*/ 29 w 38"/>
                              <a:gd name="T41" fmla="*/ 5 h 57"/>
                              <a:gd name="T42" fmla="*/ 26 w 38"/>
                              <a:gd name="T43" fmla="*/ 10 h 57"/>
                              <a:gd name="T44" fmla="*/ 24 w 38"/>
                              <a:gd name="T45" fmla="*/ 14 h 57"/>
                              <a:gd name="T46" fmla="*/ 22 w 38"/>
                              <a:gd name="T47" fmla="*/ 18 h 57"/>
                              <a:gd name="T48" fmla="*/ 19 w 38"/>
                              <a:gd name="T49" fmla="*/ 22 h 57"/>
                              <a:gd name="T50" fmla="*/ 16 w 38"/>
                              <a:gd name="T51" fmla="*/ 26 h 57"/>
                              <a:gd name="T52" fmla="*/ 13 w 38"/>
                              <a:gd name="T53" fmla="*/ 30 h 57"/>
                              <a:gd name="T54" fmla="*/ 12 w 38"/>
                              <a:gd name="T55" fmla="*/ 35 h 57"/>
                              <a:gd name="T56" fmla="*/ 8 w 38"/>
                              <a:gd name="T57" fmla="*/ 35 h 57"/>
                              <a:gd name="T58" fmla="*/ 5 w 38"/>
                              <a:gd name="T59" fmla="*/ 35 h 57"/>
                              <a:gd name="T60" fmla="*/ 1 w 38"/>
                              <a:gd name="T61" fmla="*/ 39 h 57"/>
                              <a:gd name="T62" fmla="*/ 1 w 38"/>
                              <a:gd name="T63" fmla="*/ 42 h 57"/>
                              <a:gd name="T64" fmla="*/ 0 w 38"/>
                              <a:gd name="T65" fmla="*/ 45 h 5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</a:cxnLst>
                            <a:rect l="0" t="0" r="r" b="b"/>
                            <a:pathLst>
                              <a:path w="38" h="57">
                                <a:moveTo>
                                  <a:pt x="0" y="45"/>
                                </a:moveTo>
                                <a:cubicBezTo>
                                  <a:pt x="1" y="45"/>
                                  <a:pt x="1" y="46"/>
                                  <a:pt x="1" y="47"/>
                                </a:cubicBezTo>
                                <a:cubicBezTo>
                                  <a:pt x="2" y="46"/>
                                  <a:pt x="3" y="46"/>
                                  <a:pt x="3" y="46"/>
                                </a:cubicBezTo>
                                <a:cubicBezTo>
                                  <a:pt x="4" y="46"/>
                                  <a:pt x="3" y="46"/>
                                  <a:pt x="3" y="46"/>
                                </a:cubicBezTo>
                                <a:cubicBezTo>
                                  <a:pt x="2" y="49"/>
                                  <a:pt x="5" y="48"/>
                                  <a:pt x="7" y="48"/>
                                </a:cubicBezTo>
                                <a:cubicBezTo>
                                  <a:pt x="6" y="49"/>
                                  <a:pt x="6" y="49"/>
                                  <a:pt x="6" y="49"/>
                                </a:cubicBezTo>
                                <a:cubicBezTo>
                                  <a:pt x="6" y="49"/>
                                  <a:pt x="7" y="52"/>
                                  <a:pt x="7" y="52"/>
                                </a:cubicBezTo>
                                <a:cubicBezTo>
                                  <a:pt x="8" y="53"/>
                                  <a:pt x="8" y="53"/>
                                  <a:pt x="8" y="53"/>
                                </a:cubicBezTo>
                                <a:cubicBezTo>
                                  <a:pt x="8" y="53"/>
                                  <a:pt x="8" y="55"/>
                                  <a:pt x="7" y="57"/>
                                </a:cubicBezTo>
                                <a:cubicBezTo>
                                  <a:pt x="15" y="57"/>
                                  <a:pt x="15" y="57"/>
                                  <a:pt x="15" y="57"/>
                                </a:cubicBezTo>
                                <a:cubicBezTo>
                                  <a:pt x="15" y="57"/>
                                  <a:pt x="17" y="56"/>
                                  <a:pt x="18" y="56"/>
                                </a:cubicBezTo>
                                <a:cubicBezTo>
                                  <a:pt x="19" y="55"/>
                                  <a:pt x="19" y="56"/>
                                  <a:pt x="21" y="56"/>
                                </a:cubicBezTo>
                                <a:cubicBezTo>
                                  <a:pt x="22" y="55"/>
                                  <a:pt x="24" y="56"/>
                                  <a:pt x="24" y="56"/>
                                </a:cubicBezTo>
                                <a:cubicBezTo>
                                  <a:pt x="27" y="56"/>
                                  <a:pt x="27" y="56"/>
                                  <a:pt x="27" y="56"/>
                                </a:cubicBezTo>
                                <a:cubicBezTo>
                                  <a:pt x="29" y="55"/>
                                  <a:pt x="30" y="56"/>
                                  <a:pt x="31" y="56"/>
                                </a:cubicBezTo>
                                <a:cubicBezTo>
                                  <a:pt x="31" y="57"/>
                                  <a:pt x="31" y="57"/>
                                  <a:pt x="32" y="57"/>
                                </a:cubicBezTo>
                                <a:cubicBezTo>
                                  <a:pt x="33" y="57"/>
                                  <a:pt x="34" y="57"/>
                                  <a:pt x="35" y="57"/>
                                </a:cubicBezTo>
                                <a:cubicBezTo>
                                  <a:pt x="36" y="57"/>
                                  <a:pt x="38" y="57"/>
                                  <a:pt x="38" y="57"/>
                                </a:cubicBezTo>
                                <a:cubicBezTo>
                                  <a:pt x="38" y="57"/>
                                  <a:pt x="37" y="56"/>
                                  <a:pt x="37" y="55"/>
                                </a:cubicBezTo>
                                <a:cubicBezTo>
                                  <a:pt x="37" y="55"/>
                                  <a:pt x="38" y="53"/>
                                  <a:pt x="38" y="53"/>
                                </a:cubicBezTo>
                                <a:cubicBezTo>
                                  <a:pt x="38" y="53"/>
                                  <a:pt x="36" y="52"/>
                                  <a:pt x="35" y="50"/>
                                </a:cubicBezTo>
                                <a:cubicBezTo>
                                  <a:pt x="34" y="48"/>
                                  <a:pt x="34" y="49"/>
                                  <a:pt x="32" y="47"/>
                                </a:cubicBezTo>
                                <a:cubicBezTo>
                                  <a:pt x="31" y="46"/>
                                  <a:pt x="31" y="46"/>
                                  <a:pt x="30" y="44"/>
                                </a:cubicBezTo>
                                <a:cubicBezTo>
                                  <a:pt x="29" y="43"/>
                                  <a:pt x="28" y="41"/>
                                  <a:pt x="28" y="40"/>
                                </a:cubicBezTo>
                                <a:cubicBezTo>
                                  <a:pt x="28" y="39"/>
                                  <a:pt x="27" y="39"/>
                                  <a:pt x="26" y="38"/>
                                </a:cubicBezTo>
                                <a:cubicBezTo>
                                  <a:pt x="25" y="38"/>
                                  <a:pt x="26" y="37"/>
                                  <a:pt x="27" y="36"/>
                                </a:cubicBezTo>
                                <a:cubicBezTo>
                                  <a:pt x="29" y="36"/>
                                  <a:pt x="30" y="31"/>
                                  <a:pt x="30" y="31"/>
                                </a:cubicBezTo>
                                <a:cubicBezTo>
                                  <a:pt x="32" y="28"/>
                                  <a:pt x="32" y="28"/>
                                  <a:pt x="32" y="28"/>
                                </a:cubicBezTo>
                                <a:cubicBezTo>
                                  <a:pt x="32" y="28"/>
                                  <a:pt x="31" y="25"/>
                                  <a:pt x="30" y="24"/>
                                </a:cubicBezTo>
                                <a:cubicBezTo>
                                  <a:pt x="30" y="24"/>
                                  <a:pt x="28" y="21"/>
                                  <a:pt x="27" y="21"/>
                                </a:cubicBezTo>
                                <a:cubicBezTo>
                                  <a:pt x="26" y="20"/>
                                  <a:pt x="27" y="19"/>
                                  <a:pt x="28" y="18"/>
                                </a:cubicBezTo>
                                <a:cubicBezTo>
                                  <a:pt x="29" y="18"/>
                                  <a:pt x="34" y="18"/>
                                  <a:pt x="34" y="18"/>
                                </a:cubicBezTo>
                                <a:cubicBezTo>
                                  <a:pt x="34" y="18"/>
                                  <a:pt x="34" y="17"/>
                                  <a:pt x="33" y="16"/>
                                </a:cubicBezTo>
                                <a:cubicBezTo>
                                  <a:pt x="32" y="15"/>
                                  <a:pt x="33" y="14"/>
                                  <a:pt x="33" y="14"/>
                                </a:cubicBezTo>
                                <a:cubicBezTo>
                                  <a:pt x="32" y="13"/>
                                  <a:pt x="32" y="11"/>
                                  <a:pt x="32" y="10"/>
                                </a:cubicBezTo>
                                <a:cubicBezTo>
                                  <a:pt x="32" y="9"/>
                                  <a:pt x="32" y="9"/>
                                  <a:pt x="32" y="9"/>
                                </a:cubicBezTo>
                                <a:cubicBezTo>
                                  <a:pt x="32" y="9"/>
                                  <a:pt x="32" y="8"/>
                                  <a:pt x="32" y="7"/>
                                </a:cubicBezTo>
                                <a:cubicBezTo>
                                  <a:pt x="32" y="6"/>
                                  <a:pt x="32" y="6"/>
                                  <a:pt x="32" y="5"/>
                                </a:cubicBezTo>
                                <a:cubicBezTo>
                                  <a:pt x="31" y="4"/>
                                  <a:pt x="32" y="3"/>
                                  <a:pt x="31" y="3"/>
                                </a:cubicBezTo>
                                <a:cubicBezTo>
                                  <a:pt x="30" y="2"/>
                                  <a:pt x="28" y="0"/>
                                  <a:pt x="28" y="0"/>
                                </a:cubicBezTo>
                                <a:cubicBezTo>
                                  <a:pt x="28" y="4"/>
                                  <a:pt x="28" y="4"/>
                                  <a:pt x="28" y="4"/>
                                </a:cubicBezTo>
                                <a:cubicBezTo>
                                  <a:pt x="28" y="4"/>
                                  <a:pt x="29" y="4"/>
                                  <a:pt x="29" y="5"/>
                                </a:cubicBezTo>
                                <a:cubicBezTo>
                                  <a:pt x="29" y="6"/>
                                  <a:pt x="28" y="9"/>
                                  <a:pt x="27" y="9"/>
                                </a:cubicBezTo>
                                <a:cubicBezTo>
                                  <a:pt x="26" y="9"/>
                                  <a:pt x="26" y="9"/>
                                  <a:pt x="26" y="10"/>
                                </a:cubicBezTo>
                                <a:cubicBezTo>
                                  <a:pt x="26" y="11"/>
                                  <a:pt x="25" y="11"/>
                                  <a:pt x="24" y="12"/>
                                </a:cubicBezTo>
                                <a:cubicBezTo>
                                  <a:pt x="23" y="13"/>
                                  <a:pt x="24" y="13"/>
                                  <a:pt x="24" y="14"/>
                                </a:cubicBezTo>
                                <a:cubicBezTo>
                                  <a:pt x="23" y="15"/>
                                  <a:pt x="23" y="16"/>
                                  <a:pt x="23" y="16"/>
                                </a:cubicBezTo>
                                <a:cubicBezTo>
                                  <a:pt x="22" y="16"/>
                                  <a:pt x="22" y="18"/>
                                  <a:pt x="22" y="18"/>
                                </a:cubicBezTo>
                                <a:cubicBezTo>
                                  <a:pt x="22" y="18"/>
                                  <a:pt x="23" y="20"/>
                                  <a:pt x="22" y="20"/>
                                </a:cubicBezTo>
                                <a:cubicBezTo>
                                  <a:pt x="21" y="20"/>
                                  <a:pt x="20" y="21"/>
                                  <a:pt x="19" y="22"/>
                                </a:cubicBezTo>
                                <a:cubicBezTo>
                                  <a:pt x="17" y="22"/>
                                  <a:pt x="17" y="22"/>
                                  <a:pt x="17" y="23"/>
                                </a:cubicBezTo>
                                <a:cubicBezTo>
                                  <a:pt x="17" y="25"/>
                                  <a:pt x="17" y="25"/>
                                  <a:pt x="16" y="26"/>
                                </a:cubicBezTo>
                                <a:cubicBezTo>
                                  <a:pt x="15" y="27"/>
                                  <a:pt x="16" y="27"/>
                                  <a:pt x="15" y="28"/>
                                </a:cubicBezTo>
                                <a:cubicBezTo>
                                  <a:pt x="15" y="30"/>
                                  <a:pt x="14" y="29"/>
                                  <a:pt x="13" y="30"/>
                                </a:cubicBezTo>
                                <a:cubicBezTo>
                                  <a:pt x="13" y="31"/>
                                  <a:pt x="12" y="32"/>
                                  <a:pt x="12" y="33"/>
                                </a:cubicBezTo>
                                <a:cubicBezTo>
                                  <a:pt x="12" y="34"/>
                                  <a:pt x="13" y="35"/>
                                  <a:pt x="12" y="35"/>
                                </a:cubicBezTo>
                                <a:cubicBezTo>
                                  <a:pt x="11" y="36"/>
                                  <a:pt x="11" y="38"/>
                                  <a:pt x="9" y="38"/>
                                </a:cubicBezTo>
                                <a:cubicBezTo>
                                  <a:pt x="9" y="37"/>
                                  <a:pt x="10" y="35"/>
                                  <a:pt x="8" y="35"/>
                                </a:cubicBezTo>
                                <a:cubicBezTo>
                                  <a:pt x="7" y="34"/>
                                  <a:pt x="7" y="34"/>
                                  <a:pt x="7" y="34"/>
                                </a:cubicBezTo>
                                <a:cubicBezTo>
                                  <a:pt x="7" y="34"/>
                                  <a:pt x="6" y="34"/>
                                  <a:pt x="5" y="35"/>
                                </a:cubicBezTo>
                                <a:cubicBezTo>
                                  <a:pt x="4" y="36"/>
                                  <a:pt x="2" y="36"/>
                                  <a:pt x="2" y="37"/>
                                </a:cubicBezTo>
                                <a:cubicBezTo>
                                  <a:pt x="2" y="38"/>
                                  <a:pt x="2" y="39"/>
                                  <a:pt x="1" y="39"/>
                                </a:cubicBezTo>
                                <a:cubicBezTo>
                                  <a:pt x="0" y="40"/>
                                  <a:pt x="0" y="40"/>
                                  <a:pt x="0" y="41"/>
                                </a:cubicBezTo>
                                <a:cubicBezTo>
                                  <a:pt x="0" y="42"/>
                                  <a:pt x="1" y="42"/>
                                  <a:pt x="1" y="42"/>
                                </a:cubicBezTo>
                                <a:cubicBezTo>
                                  <a:pt x="0" y="44"/>
                                  <a:pt x="0" y="44"/>
                                  <a:pt x="0" y="44"/>
                                </a:cubicBezTo>
                                <a:lnTo>
                                  <a:pt x="0" y="4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0">
                            <a:noFill/>
                          </a:ln>
                        </p:spPr>
                        <p:txBody>
                          <a:bodyPr vert="horz" wrap="square" lIns="91440" tIns="45720" rIns="91440" bIns="45720" numCol="1" anchor="t" anchorCtr="0" compatLnSpc="1">
                            <a:prstTxWarp prst="textNoShape">
                              <a:avLst/>
                            </a:prstTxWarp>
                          </a:bodyPr>
                          <a:lstStyle/>
                          <a:p>
                            <a:pPr>
                              <a:defRPr/>
                            </a:pPr>
                            <a:endParaRPr lang="en-GB" sz="1200" b="1">
                              <a:solidFill>
                                <a:srgbClr val="20272A"/>
                              </a:solidFill>
                              <a:latin typeface="Arial" panose="020B0604020202020204" pitchFamily="34" charset="0"/>
                            </a:endParaRPr>
                          </a:p>
                        </p:txBody>
                      </p:sp>
                    </p:grpSp>
                  </p:grpSp>
                  <p:sp>
                    <p:nvSpPr>
                      <p:cNvPr id="2856" name="Freeform 156">
                        <a:extLst>
                          <a:ext uri="{FF2B5EF4-FFF2-40B4-BE49-F238E27FC236}">
                            <a16:creationId xmlns:a16="http://schemas.microsoft.com/office/drawing/2014/main" id="{65C5C1DC-E71B-895A-5B24-BB5D3C93F77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145038" y="3476690"/>
                        <a:ext cx="233563" cy="223798"/>
                      </a:xfrm>
                      <a:custGeom>
                        <a:avLst/>
                        <a:gdLst>
                          <a:gd name="T0" fmla="*/ 26 w 34"/>
                          <a:gd name="T1" fmla="*/ 23 h 31"/>
                          <a:gd name="T2" fmla="*/ 22 w 34"/>
                          <a:gd name="T3" fmla="*/ 22 h 31"/>
                          <a:gd name="T4" fmla="*/ 22 w 34"/>
                          <a:gd name="T5" fmla="*/ 23 h 31"/>
                          <a:gd name="T6" fmla="*/ 15 w 34"/>
                          <a:gd name="T7" fmla="*/ 23 h 31"/>
                          <a:gd name="T8" fmla="*/ 14 w 34"/>
                          <a:gd name="T9" fmla="*/ 25 h 31"/>
                          <a:gd name="T10" fmla="*/ 14 w 34"/>
                          <a:gd name="T11" fmla="*/ 28 h 31"/>
                          <a:gd name="T12" fmla="*/ 14 w 34"/>
                          <a:gd name="T13" fmla="*/ 31 h 31"/>
                          <a:gd name="T14" fmla="*/ 10 w 34"/>
                          <a:gd name="T15" fmla="*/ 31 h 31"/>
                          <a:gd name="T16" fmla="*/ 10 w 34"/>
                          <a:gd name="T17" fmla="*/ 29 h 31"/>
                          <a:gd name="T18" fmla="*/ 8 w 34"/>
                          <a:gd name="T19" fmla="*/ 29 h 31"/>
                          <a:gd name="T20" fmla="*/ 6 w 34"/>
                          <a:gd name="T21" fmla="*/ 30 h 31"/>
                          <a:gd name="T22" fmla="*/ 5 w 34"/>
                          <a:gd name="T23" fmla="*/ 30 h 31"/>
                          <a:gd name="T24" fmla="*/ 4 w 34"/>
                          <a:gd name="T25" fmla="*/ 28 h 31"/>
                          <a:gd name="T26" fmla="*/ 0 w 34"/>
                          <a:gd name="T27" fmla="*/ 28 h 31"/>
                          <a:gd name="T28" fmla="*/ 1 w 34"/>
                          <a:gd name="T29" fmla="*/ 24 h 31"/>
                          <a:gd name="T30" fmla="*/ 2 w 34"/>
                          <a:gd name="T31" fmla="*/ 22 h 31"/>
                          <a:gd name="T32" fmla="*/ 2 w 34"/>
                          <a:gd name="T33" fmla="*/ 20 h 31"/>
                          <a:gd name="T34" fmla="*/ 3 w 34"/>
                          <a:gd name="T35" fmla="*/ 18 h 31"/>
                          <a:gd name="T36" fmla="*/ 5 w 34"/>
                          <a:gd name="T37" fmla="*/ 19 h 31"/>
                          <a:gd name="T38" fmla="*/ 6 w 34"/>
                          <a:gd name="T39" fmla="*/ 15 h 31"/>
                          <a:gd name="T40" fmla="*/ 7 w 34"/>
                          <a:gd name="T41" fmla="*/ 13 h 31"/>
                          <a:gd name="T42" fmla="*/ 11 w 34"/>
                          <a:gd name="T43" fmla="*/ 12 h 31"/>
                          <a:gd name="T44" fmla="*/ 13 w 34"/>
                          <a:gd name="T45" fmla="*/ 10 h 31"/>
                          <a:gd name="T46" fmla="*/ 14 w 34"/>
                          <a:gd name="T47" fmla="*/ 8 h 31"/>
                          <a:gd name="T48" fmla="*/ 17 w 34"/>
                          <a:gd name="T49" fmla="*/ 6 h 31"/>
                          <a:gd name="T50" fmla="*/ 19 w 34"/>
                          <a:gd name="T51" fmla="*/ 3 h 31"/>
                          <a:gd name="T52" fmla="*/ 21 w 34"/>
                          <a:gd name="T53" fmla="*/ 2 h 31"/>
                          <a:gd name="T54" fmla="*/ 23 w 34"/>
                          <a:gd name="T55" fmla="*/ 1 h 31"/>
                          <a:gd name="T56" fmla="*/ 24 w 34"/>
                          <a:gd name="T57" fmla="*/ 1 h 31"/>
                          <a:gd name="T58" fmla="*/ 26 w 34"/>
                          <a:gd name="T59" fmla="*/ 3 h 31"/>
                          <a:gd name="T60" fmla="*/ 25 w 34"/>
                          <a:gd name="T61" fmla="*/ 4 h 31"/>
                          <a:gd name="T62" fmla="*/ 26 w 34"/>
                          <a:gd name="T63" fmla="*/ 6 h 31"/>
                          <a:gd name="T64" fmla="*/ 30 w 34"/>
                          <a:gd name="T65" fmla="*/ 8 h 31"/>
                          <a:gd name="T66" fmla="*/ 29 w 34"/>
                          <a:gd name="T67" fmla="*/ 10 h 31"/>
                          <a:gd name="T68" fmla="*/ 31 w 34"/>
                          <a:gd name="T69" fmla="*/ 14 h 31"/>
                          <a:gd name="T70" fmla="*/ 33 w 34"/>
                          <a:gd name="T71" fmla="*/ 14 h 31"/>
                          <a:gd name="T72" fmla="*/ 33 w 34"/>
                          <a:gd name="T73" fmla="*/ 16 h 31"/>
                          <a:gd name="T74" fmla="*/ 34 w 34"/>
                          <a:gd name="T75" fmla="*/ 20 h 31"/>
                          <a:gd name="T76" fmla="*/ 33 w 34"/>
                          <a:gd name="T77" fmla="*/ 21 h 31"/>
                          <a:gd name="T78" fmla="*/ 32 w 34"/>
                          <a:gd name="T79" fmla="*/ 22 h 31"/>
                          <a:gd name="T80" fmla="*/ 31 w 34"/>
                          <a:gd name="T81" fmla="*/ 23 h 31"/>
                          <a:gd name="T82" fmla="*/ 30 w 34"/>
                          <a:gd name="T83" fmla="*/ 23 h 31"/>
                          <a:gd name="T84" fmla="*/ 28 w 34"/>
                          <a:gd name="T85" fmla="*/ 23 h 31"/>
                          <a:gd name="T86" fmla="*/ 26 w 34"/>
                          <a:gd name="T87" fmla="*/ 23 h 3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</a:cxnLst>
                        <a:rect l="0" t="0" r="r" b="b"/>
                        <a:pathLst>
                          <a:path w="34" h="31">
                            <a:moveTo>
                              <a:pt x="26" y="23"/>
                            </a:moveTo>
                            <a:cubicBezTo>
                              <a:pt x="22" y="22"/>
                              <a:pt x="22" y="22"/>
                              <a:pt x="22" y="22"/>
                            </a:cubicBezTo>
                            <a:cubicBezTo>
                              <a:pt x="22" y="23"/>
                              <a:pt x="22" y="23"/>
                              <a:pt x="22" y="23"/>
                            </a:cubicBezTo>
                            <a:cubicBezTo>
                              <a:pt x="22" y="23"/>
                              <a:pt x="16" y="23"/>
                              <a:pt x="15" y="23"/>
                            </a:cubicBezTo>
                            <a:cubicBezTo>
                              <a:pt x="15" y="23"/>
                              <a:pt x="14" y="24"/>
                              <a:pt x="14" y="25"/>
                            </a:cubicBezTo>
                            <a:cubicBezTo>
                              <a:pt x="14" y="26"/>
                              <a:pt x="15" y="27"/>
                              <a:pt x="14" y="28"/>
                            </a:cubicBezTo>
                            <a:cubicBezTo>
                              <a:pt x="14" y="29"/>
                              <a:pt x="14" y="31"/>
                              <a:pt x="14" y="31"/>
                            </a:cubicBezTo>
                            <a:cubicBezTo>
                              <a:pt x="14" y="31"/>
                              <a:pt x="11" y="31"/>
                              <a:pt x="10" y="31"/>
                            </a:cubicBezTo>
                            <a:cubicBezTo>
                              <a:pt x="10" y="31"/>
                              <a:pt x="10" y="29"/>
                              <a:pt x="10" y="29"/>
                            </a:cubicBezTo>
                            <a:cubicBezTo>
                              <a:pt x="8" y="29"/>
                              <a:pt x="8" y="29"/>
                              <a:pt x="8" y="29"/>
                            </a:cubicBezTo>
                            <a:cubicBezTo>
                              <a:pt x="6" y="30"/>
                              <a:pt x="6" y="30"/>
                              <a:pt x="6" y="30"/>
                            </a:cubicBezTo>
                            <a:cubicBezTo>
                              <a:pt x="5" y="30"/>
                              <a:pt x="5" y="30"/>
                              <a:pt x="5" y="30"/>
                            </a:cubicBezTo>
                            <a:cubicBezTo>
                              <a:pt x="4" y="28"/>
                              <a:pt x="4" y="28"/>
                              <a:pt x="4" y="28"/>
                            </a:cubicBezTo>
                            <a:cubicBezTo>
                              <a:pt x="0" y="28"/>
                              <a:pt x="0" y="28"/>
                              <a:pt x="0" y="28"/>
                            </a:cubicBezTo>
                            <a:cubicBezTo>
                              <a:pt x="0" y="28"/>
                              <a:pt x="0" y="25"/>
                              <a:pt x="1" y="24"/>
                            </a:cubicBezTo>
                            <a:cubicBezTo>
                              <a:pt x="2" y="24"/>
                              <a:pt x="2" y="23"/>
                              <a:pt x="2" y="22"/>
                            </a:cubicBezTo>
                            <a:cubicBezTo>
                              <a:pt x="1" y="21"/>
                              <a:pt x="2" y="20"/>
                              <a:pt x="2" y="20"/>
                            </a:cubicBezTo>
                            <a:cubicBezTo>
                              <a:pt x="2" y="20"/>
                              <a:pt x="2" y="19"/>
                              <a:pt x="3" y="18"/>
                            </a:cubicBezTo>
                            <a:cubicBezTo>
                              <a:pt x="4" y="18"/>
                              <a:pt x="5" y="19"/>
                              <a:pt x="5" y="19"/>
                            </a:cubicBezTo>
                            <a:cubicBezTo>
                              <a:pt x="5" y="19"/>
                              <a:pt x="5" y="16"/>
                              <a:pt x="6" y="15"/>
                            </a:cubicBezTo>
                            <a:cubicBezTo>
                              <a:pt x="6" y="14"/>
                              <a:pt x="6" y="14"/>
                              <a:pt x="7" y="13"/>
                            </a:cubicBezTo>
                            <a:cubicBezTo>
                              <a:pt x="8" y="13"/>
                              <a:pt x="10" y="12"/>
                              <a:pt x="11" y="12"/>
                            </a:cubicBezTo>
                            <a:cubicBezTo>
                              <a:pt x="12" y="12"/>
                              <a:pt x="13" y="11"/>
                              <a:pt x="13" y="10"/>
                            </a:cubicBezTo>
                            <a:cubicBezTo>
                              <a:pt x="13" y="9"/>
                              <a:pt x="13" y="9"/>
                              <a:pt x="14" y="8"/>
                            </a:cubicBezTo>
                            <a:cubicBezTo>
                              <a:pt x="16" y="7"/>
                              <a:pt x="17" y="7"/>
                              <a:pt x="17" y="6"/>
                            </a:cubicBezTo>
                            <a:cubicBezTo>
                              <a:pt x="17" y="5"/>
                              <a:pt x="17" y="3"/>
                              <a:pt x="19" y="3"/>
                            </a:cubicBezTo>
                            <a:cubicBezTo>
                              <a:pt x="20" y="3"/>
                              <a:pt x="21" y="3"/>
                              <a:pt x="21" y="2"/>
                            </a:cubicBezTo>
                            <a:cubicBezTo>
                              <a:pt x="21" y="1"/>
                              <a:pt x="22" y="0"/>
                              <a:pt x="23" y="1"/>
                            </a:cubicBezTo>
                            <a:cubicBezTo>
                              <a:pt x="23" y="2"/>
                              <a:pt x="24" y="1"/>
                              <a:pt x="24" y="1"/>
                            </a:cubicBezTo>
                            <a:cubicBezTo>
                              <a:pt x="25" y="2"/>
                              <a:pt x="26" y="3"/>
                              <a:pt x="26" y="3"/>
                            </a:cubicBezTo>
                            <a:cubicBezTo>
                              <a:pt x="25" y="4"/>
                              <a:pt x="25" y="4"/>
                              <a:pt x="25" y="4"/>
                            </a:cubicBezTo>
                            <a:cubicBezTo>
                              <a:pt x="26" y="6"/>
                              <a:pt x="26" y="6"/>
                              <a:pt x="26" y="6"/>
                            </a:cubicBezTo>
                            <a:cubicBezTo>
                              <a:pt x="30" y="8"/>
                              <a:pt x="30" y="8"/>
                              <a:pt x="30" y="8"/>
                            </a:cubicBezTo>
                            <a:cubicBezTo>
                              <a:pt x="29" y="10"/>
                              <a:pt x="29" y="10"/>
                              <a:pt x="29" y="10"/>
                            </a:cubicBezTo>
                            <a:cubicBezTo>
                              <a:pt x="31" y="14"/>
                              <a:pt x="31" y="14"/>
                              <a:pt x="31" y="14"/>
                            </a:cubicBezTo>
                            <a:cubicBezTo>
                              <a:pt x="31" y="14"/>
                              <a:pt x="33" y="13"/>
                              <a:pt x="33" y="14"/>
                            </a:cubicBezTo>
                            <a:cubicBezTo>
                              <a:pt x="33" y="15"/>
                              <a:pt x="33" y="16"/>
                              <a:pt x="33" y="16"/>
                            </a:cubicBezTo>
                            <a:cubicBezTo>
                              <a:pt x="34" y="20"/>
                              <a:pt x="34" y="20"/>
                              <a:pt x="34" y="20"/>
                            </a:cubicBezTo>
                            <a:cubicBezTo>
                              <a:pt x="34" y="20"/>
                              <a:pt x="34" y="20"/>
                              <a:pt x="33" y="21"/>
                            </a:cubicBezTo>
                            <a:cubicBezTo>
                              <a:pt x="32" y="22"/>
                              <a:pt x="32" y="22"/>
                              <a:pt x="32" y="22"/>
                            </a:cubicBezTo>
                            <a:cubicBezTo>
                              <a:pt x="32" y="22"/>
                              <a:pt x="32" y="23"/>
                              <a:pt x="31" y="23"/>
                            </a:cubicBezTo>
                            <a:cubicBezTo>
                              <a:pt x="30" y="23"/>
                              <a:pt x="30" y="23"/>
                              <a:pt x="30" y="23"/>
                            </a:cubicBezTo>
                            <a:cubicBezTo>
                              <a:pt x="30" y="23"/>
                              <a:pt x="29" y="23"/>
                              <a:pt x="28" y="23"/>
                            </a:cubicBezTo>
                            <a:cubicBezTo>
                              <a:pt x="27" y="23"/>
                              <a:pt x="26" y="23"/>
                              <a:pt x="26" y="23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</p:grpSp>
              <p:grpSp>
                <p:nvGrpSpPr>
                  <p:cNvPr id="2828" name="Group 2827">
                    <a:extLst>
                      <a:ext uri="{FF2B5EF4-FFF2-40B4-BE49-F238E27FC236}">
                        <a16:creationId xmlns:a16="http://schemas.microsoft.com/office/drawing/2014/main" id="{49FD9C56-B238-4D49-601E-45E31921383C}"/>
                      </a:ext>
                    </a:extLst>
                  </p:cNvPr>
                  <p:cNvGrpSpPr/>
                  <p:nvPr/>
                </p:nvGrpSpPr>
                <p:grpSpPr>
                  <a:xfrm>
                    <a:off x="6695730" y="2669662"/>
                    <a:ext cx="4049822" cy="2441433"/>
                    <a:chOff x="6695730" y="2669662"/>
                    <a:chExt cx="4049822" cy="2441433"/>
                  </a:xfrm>
                  <a:grpFill/>
                </p:grpSpPr>
                <p:sp>
                  <p:nvSpPr>
                    <p:cNvPr id="2829" name="Freeform 5">
                      <a:extLst>
                        <a:ext uri="{FF2B5EF4-FFF2-40B4-BE49-F238E27FC236}">
                          <a16:creationId xmlns:a16="http://schemas.microsoft.com/office/drawing/2014/main" id="{FF58F20B-4D20-1BE9-6E8B-21F00917F2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115710" y="4668021"/>
                      <a:ext cx="248561" cy="269011"/>
                    </a:xfrm>
                    <a:custGeom>
                      <a:avLst/>
                      <a:gdLst>
                        <a:gd name="T0" fmla="*/ 25 w 36"/>
                        <a:gd name="T1" fmla="*/ 0 h 37"/>
                        <a:gd name="T2" fmla="*/ 24 w 36"/>
                        <a:gd name="T3" fmla="*/ 3 h 37"/>
                        <a:gd name="T4" fmla="*/ 26 w 36"/>
                        <a:gd name="T5" fmla="*/ 3 h 37"/>
                        <a:gd name="T6" fmla="*/ 28 w 36"/>
                        <a:gd name="T7" fmla="*/ 4 h 37"/>
                        <a:gd name="T8" fmla="*/ 31 w 36"/>
                        <a:gd name="T9" fmla="*/ 5 h 37"/>
                        <a:gd name="T10" fmla="*/ 34 w 36"/>
                        <a:gd name="T11" fmla="*/ 7 h 37"/>
                        <a:gd name="T12" fmla="*/ 35 w 36"/>
                        <a:gd name="T13" fmla="*/ 9 h 37"/>
                        <a:gd name="T14" fmla="*/ 34 w 36"/>
                        <a:gd name="T15" fmla="*/ 11 h 37"/>
                        <a:gd name="T16" fmla="*/ 34 w 36"/>
                        <a:gd name="T17" fmla="*/ 14 h 37"/>
                        <a:gd name="T18" fmla="*/ 36 w 36"/>
                        <a:gd name="T19" fmla="*/ 16 h 37"/>
                        <a:gd name="T20" fmla="*/ 34 w 36"/>
                        <a:gd name="T21" fmla="*/ 18 h 37"/>
                        <a:gd name="T22" fmla="*/ 33 w 36"/>
                        <a:gd name="T23" fmla="*/ 20 h 37"/>
                        <a:gd name="T24" fmla="*/ 34 w 36"/>
                        <a:gd name="T25" fmla="*/ 22 h 37"/>
                        <a:gd name="T26" fmla="*/ 34 w 36"/>
                        <a:gd name="T27" fmla="*/ 24 h 37"/>
                        <a:gd name="T28" fmla="*/ 34 w 36"/>
                        <a:gd name="T29" fmla="*/ 27 h 37"/>
                        <a:gd name="T30" fmla="*/ 33 w 36"/>
                        <a:gd name="T31" fmla="*/ 29 h 37"/>
                        <a:gd name="T32" fmla="*/ 35 w 36"/>
                        <a:gd name="T33" fmla="*/ 30 h 37"/>
                        <a:gd name="T34" fmla="*/ 33 w 36"/>
                        <a:gd name="T35" fmla="*/ 33 h 37"/>
                        <a:gd name="T36" fmla="*/ 29 w 36"/>
                        <a:gd name="T37" fmla="*/ 37 h 37"/>
                        <a:gd name="T38" fmla="*/ 27 w 36"/>
                        <a:gd name="T39" fmla="*/ 36 h 37"/>
                        <a:gd name="T40" fmla="*/ 25 w 36"/>
                        <a:gd name="T41" fmla="*/ 35 h 37"/>
                        <a:gd name="T42" fmla="*/ 22 w 36"/>
                        <a:gd name="T43" fmla="*/ 36 h 37"/>
                        <a:gd name="T44" fmla="*/ 20 w 36"/>
                        <a:gd name="T45" fmla="*/ 35 h 37"/>
                        <a:gd name="T46" fmla="*/ 18 w 36"/>
                        <a:gd name="T47" fmla="*/ 34 h 37"/>
                        <a:gd name="T48" fmla="*/ 16 w 36"/>
                        <a:gd name="T49" fmla="*/ 34 h 37"/>
                        <a:gd name="T50" fmla="*/ 14 w 36"/>
                        <a:gd name="T51" fmla="*/ 32 h 37"/>
                        <a:gd name="T52" fmla="*/ 14 w 36"/>
                        <a:gd name="T53" fmla="*/ 29 h 37"/>
                        <a:gd name="T54" fmla="*/ 13 w 36"/>
                        <a:gd name="T55" fmla="*/ 28 h 37"/>
                        <a:gd name="T56" fmla="*/ 11 w 36"/>
                        <a:gd name="T57" fmla="*/ 26 h 37"/>
                        <a:gd name="T58" fmla="*/ 11 w 36"/>
                        <a:gd name="T59" fmla="*/ 24 h 37"/>
                        <a:gd name="T60" fmla="*/ 8 w 36"/>
                        <a:gd name="T61" fmla="*/ 22 h 37"/>
                        <a:gd name="T62" fmla="*/ 7 w 36"/>
                        <a:gd name="T63" fmla="*/ 23 h 37"/>
                        <a:gd name="T64" fmla="*/ 5 w 36"/>
                        <a:gd name="T65" fmla="*/ 21 h 37"/>
                        <a:gd name="T66" fmla="*/ 3 w 36"/>
                        <a:gd name="T67" fmla="*/ 18 h 37"/>
                        <a:gd name="T68" fmla="*/ 2 w 36"/>
                        <a:gd name="T69" fmla="*/ 16 h 37"/>
                        <a:gd name="T70" fmla="*/ 0 w 36"/>
                        <a:gd name="T71" fmla="*/ 13 h 37"/>
                        <a:gd name="T72" fmla="*/ 2 w 36"/>
                        <a:gd name="T73" fmla="*/ 13 h 37"/>
                        <a:gd name="T74" fmla="*/ 5 w 36"/>
                        <a:gd name="T75" fmla="*/ 13 h 37"/>
                        <a:gd name="T76" fmla="*/ 8 w 36"/>
                        <a:gd name="T77" fmla="*/ 13 h 37"/>
                        <a:gd name="T78" fmla="*/ 11 w 36"/>
                        <a:gd name="T79" fmla="*/ 12 h 37"/>
                        <a:gd name="T80" fmla="*/ 14 w 36"/>
                        <a:gd name="T81" fmla="*/ 11 h 37"/>
                        <a:gd name="T82" fmla="*/ 15 w 36"/>
                        <a:gd name="T83" fmla="*/ 7 h 37"/>
                        <a:gd name="T84" fmla="*/ 16 w 36"/>
                        <a:gd name="T85" fmla="*/ 6 h 37"/>
                        <a:gd name="T86" fmla="*/ 17 w 36"/>
                        <a:gd name="T87" fmla="*/ 4 h 37"/>
                        <a:gd name="T88" fmla="*/ 19 w 36"/>
                        <a:gd name="T89" fmla="*/ 3 h 37"/>
                        <a:gd name="T90" fmla="*/ 21 w 36"/>
                        <a:gd name="T91" fmla="*/ 1 h 37"/>
                        <a:gd name="T92" fmla="*/ 25 w 36"/>
                        <a:gd name="T9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36" h="37">
                          <a:moveTo>
                            <a:pt x="25" y="0"/>
                          </a:moveTo>
                          <a:cubicBezTo>
                            <a:pt x="24" y="3"/>
                            <a:pt x="24" y="3"/>
                            <a:pt x="24" y="3"/>
                          </a:cubicBezTo>
                          <a:cubicBezTo>
                            <a:pt x="24" y="3"/>
                            <a:pt x="25" y="3"/>
                            <a:pt x="26" y="3"/>
                          </a:cubicBezTo>
                          <a:cubicBezTo>
                            <a:pt x="27" y="3"/>
                            <a:pt x="28" y="3"/>
                            <a:pt x="28" y="4"/>
                          </a:cubicBezTo>
                          <a:cubicBezTo>
                            <a:pt x="29" y="4"/>
                            <a:pt x="30" y="5"/>
                            <a:pt x="31" y="5"/>
                          </a:cubicBezTo>
                          <a:cubicBezTo>
                            <a:pt x="32" y="6"/>
                            <a:pt x="33" y="6"/>
                            <a:pt x="34" y="7"/>
                          </a:cubicBezTo>
                          <a:cubicBezTo>
                            <a:pt x="35" y="7"/>
                            <a:pt x="35" y="9"/>
                            <a:pt x="35" y="9"/>
                          </a:cubicBezTo>
                          <a:cubicBezTo>
                            <a:pt x="35" y="9"/>
                            <a:pt x="33" y="10"/>
                            <a:pt x="34" y="11"/>
                          </a:cubicBezTo>
                          <a:cubicBezTo>
                            <a:pt x="34" y="12"/>
                            <a:pt x="33" y="13"/>
                            <a:pt x="34" y="14"/>
                          </a:cubicBezTo>
                          <a:cubicBezTo>
                            <a:pt x="34" y="15"/>
                            <a:pt x="36" y="16"/>
                            <a:pt x="36" y="16"/>
                          </a:cubicBezTo>
                          <a:cubicBezTo>
                            <a:pt x="36" y="16"/>
                            <a:pt x="35" y="17"/>
                            <a:pt x="34" y="18"/>
                          </a:cubicBezTo>
                          <a:cubicBezTo>
                            <a:pt x="34" y="19"/>
                            <a:pt x="33" y="19"/>
                            <a:pt x="33" y="20"/>
                          </a:cubicBezTo>
                          <a:cubicBezTo>
                            <a:pt x="34" y="21"/>
                            <a:pt x="35" y="21"/>
                            <a:pt x="34" y="22"/>
                          </a:cubicBezTo>
                          <a:cubicBezTo>
                            <a:pt x="33" y="23"/>
                            <a:pt x="34" y="23"/>
                            <a:pt x="34" y="24"/>
                          </a:cubicBezTo>
                          <a:cubicBezTo>
                            <a:pt x="33" y="26"/>
                            <a:pt x="34" y="26"/>
                            <a:pt x="34" y="27"/>
                          </a:cubicBezTo>
                          <a:cubicBezTo>
                            <a:pt x="34" y="30"/>
                            <a:pt x="33" y="28"/>
                            <a:pt x="33" y="29"/>
                          </a:cubicBezTo>
                          <a:cubicBezTo>
                            <a:pt x="34" y="30"/>
                            <a:pt x="36" y="29"/>
                            <a:pt x="35" y="30"/>
                          </a:cubicBezTo>
                          <a:cubicBezTo>
                            <a:pt x="34" y="31"/>
                            <a:pt x="33" y="33"/>
                            <a:pt x="33" y="33"/>
                          </a:cubicBezTo>
                          <a:cubicBezTo>
                            <a:pt x="29" y="37"/>
                            <a:pt x="29" y="37"/>
                            <a:pt x="29" y="37"/>
                          </a:cubicBezTo>
                          <a:cubicBezTo>
                            <a:pt x="29" y="37"/>
                            <a:pt x="28" y="36"/>
                            <a:pt x="27" y="36"/>
                          </a:cubicBezTo>
                          <a:cubicBezTo>
                            <a:pt x="25" y="36"/>
                            <a:pt x="25" y="35"/>
                            <a:pt x="25" y="35"/>
                          </a:cubicBezTo>
                          <a:cubicBezTo>
                            <a:pt x="25" y="35"/>
                            <a:pt x="23" y="35"/>
                            <a:pt x="22" y="36"/>
                          </a:cubicBezTo>
                          <a:cubicBezTo>
                            <a:pt x="21" y="36"/>
                            <a:pt x="20" y="35"/>
                            <a:pt x="20" y="35"/>
                          </a:cubicBezTo>
                          <a:cubicBezTo>
                            <a:pt x="20" y="35"/>
                            <a:pt x="19" y="35"/>
                            <a:pt x="18" y="34"/>
                          </a:cubicBezTo>
                          <a:cubicBezTo>
                            <a:pt x="17" y="33"/>
                            <a:pt x="17" y="35"/>
                            <a:pt x="16" y="34"/>
                          </a:cubicBezTo>
                          <a:cubicBezTo>
                            <a:pt x="15" y="33"/>
                            <a:pt x="14" y="34"/>
                            <a:pt x="14" y="32"/>
                          </a:cubicBezTo>
                          <a:cubicBezTo>
                            <a:pt x="14" y="31"/>
                            <a:pt x="14" y="30"/>
                            <a:pt x="14" y="29"/>
                          </a:cubicBezTo>
                          <a:cubicBezTo>
                            <a:pt x="15" y="28"/>
                            <a:pt x="13" y="29"/>
                            <a:pt x="13" y="28"/>
                          </a:cubicBezTo>
                          <a:cubicBezTo>
                            <a:pt x="13" y="27"/>
                            <a:pt x="12" y="27"/>
                            <a:pt x="11" y="26"/>
                          </a:cubicBezTo>
                          <a:cubicBezTo>
                            <a:pt x="11" y="26"/>
                            <a:pt x="11" y="24"/>
                            <a:pt x="11" y="24"/>
                          </a:cubicBezTo>
                          <a:cubicBezTo>
                            <a:pt x="11" y="24"/>
                            <a:pt x="9" y="23"/>
                            <a:pt x="8" y="22"/>
                          </a:cubicBezTo>
                          <a:cubicBezTo>
                            <a:pt x="8" y="21"/>
                            <a:pt x="8" y="23"/>
                            <a:pt x="7" y="23"/>
                          </a:cubicBezTo>
                          <a:cubicBezTo>
                            <a:pt x="5" y="22"/>
                            <a:pt x="6" y="21"/>
                            <a:pt x="5" y="21"/>
                          </a:cubicBezTo>
                          <a:cubicBezTo>
                            <a:pt x="4" y="21"/>
                            <a:pt x="3" y="18"/>
                            <a:pt x="3" y="18"/>
                          </a:cubicBezTo>
                          <a:cubicBezTo>
                            <a:pt x="3" y="18"/>
                            <a:pt x="3" y="16"/>
                            <a:pt x="2" y="16"/>
                          </a:cubicBezTo>
                          <a:cubicBezTo>
                            <a:pt x="0" y="16"/>
                            <a:pt x="0" y="13"/>
                            <a:pt x="0" y="13"/>
                          </a:cubicBezTo>
                          <a:cubicBezTo>
                            <a:pt x="0" y="13"/>
                            <a:pt x="2" y="13"/>
                            <a:pt x="2" y="13"/>
                          </a:cubicBezTo>
                          <a:cubicBezTo>
                            <a:pt x="3" y="13"/>
                            <a:pt x="4" y="14"/>
                            <a:pt x="5" y="13"/>
                          </a:cubicBezTo>
                          <a:cubicBezTo>
                            <a:pt x="5" y="12"/>
                            <a:pt x="7" y="13"/>
                            <a:pt x="8" y="13"/>
                          </a:cubicBezTo>
                          <a:cubicBezTo>
                            <a:pt x="8" y="13"/>
                            <a:pt x="10" y="12"/>
                            <a:pt x="11" y="12"/>
                          </a:cubicBezTo>
                          <a:cubicBezTo>
                            <a:pt x="12" y="11"/>
                            <a:pt x="13" y="12"/>
                            <a:pt x="14" y="11"/>
                          </a:cubicBezTo>
                          <a:cubicBezTo>
                            <a:pt x="14" y="10"/>
                            <a:pt x="14" y="7"/>
                            <a:pt x="15" y="7"/>
                          </a:cubicBezTo>
                          <a:cubicBezTo>
                            <a:pt x="16" y="7"/>
                            <a:pt x="15" y="6"/>
                            <a:pt x="16" y="6"/>
                          </a:cubicBezTo>
                          <a:cubicBezTo>
                            <a:pt x="17" y="5"/>
                            <a:pt x="17" y="5"/>
                            <a:pt x="17" y="4"/>
                          </a:cubicBezTo>
                          <a:cubicBezTo>
                            <a:pt x="17" y="3"/>
                            <a:pt x="18" y="3"/>
                            <a:pt x="19" y="3"/>
                          </a:cubicBezTo>
                          <a:cubicBezTo>
                            <a:pt x="20" y="3"/>
                            <a:pt x="21" y="1"/>
                            <a:pt x="21" y="1"/>
                          </a:cubicBezTo>
                          <a:lnTo>
                            <a:pt x="25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0" name="Freeform 6">
                      <a:extLst>
                        <a:ext uri="{FF2B5EF4-FFF2-40B4-BE49-F238E27FC236}">
                          <a16:creationId xmlns:a16="http://schemas.microsoft.com/office/drawing/2014/main" id="{11FC66A0-B741-8711-F337-B70645F577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019286" y="4399010"/>
                      <a:ext cx="366413" cy="370737"/>
                    </a:xfrm>
                    <a:custGeom>
                      <a:avLst/>
                      <a:gdLst>
                        <a:gd name="T0" fmla="*/ 11 w 53"/>
                        <a:gd name="T1" fmla="*/ 48 h 51"/>
                        <a:gd name="T2" fmla="*/ 14 w 53"/>
                        <a:gd name="T3" fmla="*/ 50 h 51"/>
                        <a:gd name="T4" fmla="*/ 19 w 53"/>
                        <a:gd name="T5" fmla="*/ 50 h 51"/>
                        <a:gd name="T6" fmla="*/ 25 w 53"/>
                        <a:gd name="T7" fmla="*/ 49 h 51"/>
                        <a:gd name="T8" fmla="*/ 29 w 53"/>
                        <a:gd name="T9" fmla="*/ 44 h 51"/>
                        <a:gd name="T10" fmla="*/ 31 w 53"/>
                        <a:gd name="T11" fmla="*/ 41 h 51"/>
                        <a:gd name="T12" fmla="*/ 35 w 53"/>
                        <a:gd name="T13" fmla="*/ 38 h 51"/>
                        <a:gd name="T14" fmla="*/ 38 w 53"/>
                        <a:gd name="T15" fmla="*/ 37 h 51"/>
                        <a:gd name="T16" fmla="*/ 48 w 53"/>
                        <a:gd name="T17" fmla="*/ 31 h 51"/>
                        <a:gd name="T18" fmla="*/ 48 w 53"/>
                        <a:gd name="T19" fmla="*/ 26 h 51"/>
                        <a:gd name="T20" fmla="*/ 51 w 53"/>
                        <a:gd name="T21" fmla="*/ 20 h 51"/>
                        <a:gd name="T22" fmla="*/ 49 w 53"/>
                        <a:gd name="T23" fmla="*/ 15 h 51"/>
                        <a:gd name="T24" fmla="*/ 52 w 53"/>
                        <a:gd name="T25" fmla="*/ 11 h 51"/>
                        <a:gd name="T26" fmla="*/ 50 w 53"/>
                        <a:gd name="T27" fmla="*/ 6 h 51"/>
                        <a:gd name="T28" fmla="*/ 45 w 53"/>
                        <a:gd name="T29" fmla="*/ 4 h 51"/>
                        <a:gd name="T30" fmla="*/ 45 w 53"/>
                        <a:gd name="T31" fmla="*/ 2 h 51"/>
                        <a:gd name="T32" fmla="*/ 43 w 53"/>
                        <a:gd name="T33" fmla="*/ 2 h 51"/>
                        <a:gd name="T34" fmla="*/ 40 w 53"/>
                        <a:gd name="T35" fmla="*/ 2 h 51"/>
                        <a:gd name="T36" fmla="*/ 40 w 53"/>
                        <a:gd name="T37" fmla="*/ 0 h 51"/>
                        <a:gd name="T38" fmla="*/ 31 w 53"/>
                        <a:gd name="T39" fmla="*/ 2 h 51"/>
                        <a:gd name="T40" fmla="*/ 29 w 53"/>
                        <a:gd name="T41" fmla="*/ 5 h 51"/>
                        <a:gd name="T42" fmla="*/ 28 w 53"/>
                        <a:gd name="T43" fmla="*/ 6 h 51"/>
                        <a:gd name="T44" fmla="*/ 27 w 53"/>
                        <a:gd name="T45" fmla="*/ 8 h 51"/>
                        <a:gd name="T46" fmla="*/ 29 w 53"/>
                        <a:gd name="T47" fmla="*/ 12 h 51"/>
                        <a:gd name="T48" fmla="*/ 30 w 53"/>
                        <a:gd name="T49" fmla="*/ 16 h 51"/>
                        <a:gd name="T50" fmla="*/ 35 w 53"/>
                        <a:gd name="T51" fmla="*/ 19 h 51"/>
                        <a:gd name="T52" fmla="*/ 37 w 53"/>
                        <a:gd name="T53" fmla="*/ 24 h 51"/>
                        <a:gd name="T54" fmla="*/ 34 w 53"/>
                        <a:gd name="T55" fmla="*/ 24 h 51"/>
                        <a:gd name="T56" fmla="*/ 31 w 53"/>
                        <a:gd name="T57" fmla="*/ 21 h 51"/>
                        <a:gd name="T58" fmla="*/ 26 w 53"/>
                        <a:gd name="T59" fmla="*/ 17 h 51"/>
                        <a:gd name="T60" fmla="*/ 23 w 53"/>
                        <a:gd name="T61" fmla="*/ 16 h 51"/>
                        <a:gd name="T62" fmla="*/ 18 w 53"/>
                        <a:gd name="T63" fmla="*/ 17 h 51"/>
                        <a:gd name="T64" fmla="*/ 17 w 53"/>
                        <a:gd name="T65" fmla="*/ 15 h 51"/>
                        <a:gd name="T66" fmla="*/ 13 w 53"/>
                        <a:gd name="T67" fmla="*/ 14 h 51"/>
                        <a:gd name="T68" fmla="*/ 10 w 53"/>
                        <a:gd name="T69" fmla="*/ 12 h 51"/>
                        <a:gd name="T70" fmla="*/ 10 w 53"/>
                        <a:gd name="T71" fmla="*/ 18 h 51"/>
                        <a:gd name="T72" fmla="*/ 10 w 53"/>
                        <a:gd name="T73" fmla="*/ 22 h 51"/>
                        <a:gd name="T74" fmla="*/ 0 w 53"/>
                        <a:gd name="T75" fmla="*/ 40 h 51"/>
                        <a:gd name="T76" fmla="*/ 3 w 53"/>
                        <a:gd name="T77" fmla="*/ 46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53" h="51">
                          <a:moveTo>
                            <a:pt x="6" y="49"/>
                          </a:moveTo>
                          <a:cubicBezTo>
                            <a:pt x="11" y="48"/>
                            <a:pt x="11" y="48"/>
                            <a:pt x="11" y="48"/>
                          </a:cubicBezTo>
                          <a:cubicBezTo>
                            <a:pt x="11" y="48"/>
                            <a:pt x="12" y="48"/>
                            <a:pt x="13" y="49"/>
                          </a:cubicBezTo>
                          <a:cubicBezTo>
                            <a:pt x="13" y="50"/>
                            <a:pt x="14" y="50"/>
                            <a:pt x="14" y="50"/>
                          </a:cubicBezTo>
                          <a:cubicBezTo>
                            <a:pt x="14" y="50"/>
                            <a:pt x="16" y="50"/>
                            <a:pt x="16" y="50"/>
                          </a:cubicBezTo>
                          <a:cubicBezTo>
                            <a:pt x="17" y="50"/>
                            <a:pt x="18" y="51"/>
                            <a:pt x="19" y="50"/>
                          </a:cubicBezTo>
                          <a:cubicBezTo>
                            <a:pt x="19" y="49"/>
                            <a:pt x="21" y="50"/>
                            <a:pt x="22" y="50"/>
                          </a:cubicBezTo>
                          <a:cubicBezTo>
                            <a:pt x="22" y="50"/>
                            <a:pt x="24" y="49"/>
                            <a:pt x="25" y="49"/>
                          </a:cubicBezTo>
                          <a:cubicBezTo>
                            <a:pt x="26" y="48"/>
                            <a:pt x="27" y="49"/>
                            <a:pt x="28" y="48"/>
                          </a:cubicBezTo>
                          <a:cubicBezTo>
                            <a:pt x="28" y="47"/>
                            <a:pt x="28" y="44"/>
                            <a:pt x="29" y="44"/>
                          </a:cubicBezTo>
                          <a:cubicBezTo>
                            <a:pt x="30" y="44"/>
                            <a:pt x="29" y="43"/>
                            <a:pt x="30" y="43"/>
                          </a:cubicBezTo>
                          <a:cubicBezTo>
                            <a:pt x="31" y="42"/>
                            <a:pt x="31" y="42"/>
                            <a:pt x="31" y="41"/>
                          </a:cubicBezTo>
                          <a:cubicBezTo>
                            <a:pt x="31" y="40"/>
                            <a:pt x="32" y="40"/>
                            <a:pt x="33" y="40"/>
                          </a:cubicBezTo>
                          <a:cubicBezTo>
                            <a:pt x="34" y="40"/>
                            <a:pt x="35" y="38"/>
                            <a:pt x="35" y="38"/>
                          </a:cubicBezTo>
                          <a:cubicBezTo>
                            <a:pt x="38" y="37"/>
                            <a:pt x="38" y="37"/>
                            <a:pt x="38" y="37"/>
                          </a:cubicBezTo>
                          <a:cubicBezTo>
                            <a:pt x="38" y="37"/>
                            <a:pt x="38" y="37"/>
                            <a:pt x="38" y="37"/>
                          </a:cubicBezTo>
                          <a:cubicBezTo>
                            <a:pt x="39" y="36"/>
                            <a:pt x="37" y="34"/>
                            <a:pt x="37" y="34"/>
                          </a:cubicBezTo>
                          <a:cubicBezTo>
                            <a:pt x="48" y="31"/>
                            <a:pt x="48" y="31"/>
                            <a:pt x="48" y="31"/>
                          </a:cubicBezTo>
                          <a:cubicBezTo>
                            <a:pt x="48" y="31"/>
                            <a:pt x="47" y="29"/>
                            <a:pt x="47" y="28"/>
                          </a:cubicBezTo>
                          <a:cubicBezTo>
                            <a:pt x="47" y="28"/>
                            <a:pt x="48" y="27"/>
                            <a:pt x="48" y="26"/>
                          </a:cubicBezTo>
                          <a:cubicBezTo>
                            <a:pt x="47" y="25"/>
                            <a:pt x="47" y="23"/>
                            <a:pt x="48" y="22"/>
                          </a:cubicBezTo>
                          <a:cubicBezTo>
                            <a:pt x="49" y="22"/>
                            <a:pt x="51" y="21"/>
                            <a:pt x="51" y="20"/>
                          </a:cubicBezTo>
                          <a:cubicBezTo>
                            <a:pt x="51" y="18"/>
                            <a:pt x="49" y="20"/>
                            <a:pt x="50" y="19"/>
                          </a:cubicBezTo>
                          <a:cubicBezTo>
                            <a:pt x="50" y="17"/>
                            <a:pt x="50" y="16"/>
                            <a:pt x="49" y="15"/>
                          </a:cubicBezTo>
                          <a:cubicBezTo>
                            <a:pt x="49" y="14"/>
                            <a:pt x="51" y="14"/>
                            <a:pt x="51" y="14"/>
                          </a:cubicBezTo>
                          <a:cubicBezTo>
                            <a:pt x="51" y="13"/>
                            <a:pt x="53" y="12"/>
                            <a:pt x="52" y="11"/>
                          </a:cubicBezTo>
                          <a:cubicBezTo>
                            <a:pt x="51" y="11"/>
                            <a:pt x="52" y="9"/>
                            <a:pt x="51" y="8"/>
                          </a:cubicBezTo>
                          <a:cubicBezTo>
                            <a:pt x="50" y="8"/>
                            <a:pt x="50" y="6"/>
                            <a:pt x="50" y="6"/>
                          </a:cubicBezTo>
                          <a:cubicBezTo>
                            <a:pt x="50" y="6"/>
                            <a:pt x="48" y="6"/>
                            <a:pt x="47" y="5"/>
                          </a:cubicBezTo>
                          <a:cubicBezTo>
                            <a:pt x="47" y="5"/>
                            <a:pt x="46" y="4"/>
                            <a:pt x="45" y="4"/>
                          </a:cubicBezTo>
                          <a:cubicBezTo>
                            <a:pt x="45" y="4"/>
                            <a:pt x="45" y="2"/>
                            <a:pt x="45" y="2"/>
                          </a:cubicBezTo>
                          <a:cubicBezTo>
                            <a:pt x="45" y="2"/>
                            <a:pt x="45" y="2"/>
                            <a:pt x="45" y="2"/>
                          </a:cubicBezTo>
                          <a:cubicBezTo>
                            <a:pt x="45" y="2"/>
                            <a:pt x="45" y="2"/>
                            <a:pt x="45" y="2"/>
                          </a:cubicBezTo>
                          <a:cubicBezTo>
                            <a:pt x="45" y="2"/>
                            <a:pt x="44" y="2"/>
                            <a:pt x="43" y="2"/>
                          </a:cubicBezTo>
                          <a:cubicBezTo>
                            <a:pt x="42" y="2"/>
                            <a:pt x="42" y="2"/>
                            <a:pt x="41" y="2"/>
                          </a:cubicBezTo>
                          <a:cubicBezTo>
                            <a:pt x="41" y="2"/>
                            <a:pt x="40" y="2"/>
                            <a:pt x="40" y="2"/>
                          </a:cubicBezTo>
                          <a:cubicBezTo>
                            <a:pt x="40" y="2"/>
                            <a:pt x="40" y="2"/>
                            <a:pt x="40" y="2"/>
                          </a:cubicBezTo>
                          <a:cubicBezTo>
                            <a:pt x="40" y="2"/>
                            <a:pt x="41" y="0"/>
                            <a:pt x="40" y="0"/>
                          </a:cubicBezTo>
                          <a:cubicBezTo>
                            <a:pt x="40" y="0"/>
                            <a:pt x="40" y="0"/>
                            <a:pt x="40" y="0"/>
                          </a:cubicBezTo>
                          <a:cubicBezTo>
                            <a:pt x="31" y="2"/>
                            <a:pt x="31" y="2"/>
                            <a:pt x="31" y="2"/>
                          </a:cubicBezTo>
                          <a:cubicBezTo>
                            <a:pt x="31" y="2"/>
                            <a:pt x="31" y="2"/>
                            <a:pt x="31" y="3"/>
                          </a:cubicBezTo>
                          <a:cubicBezTo>
                            <a:pt x="32" y="3"/>
                            <a:pt x="29" y="5"/>
                            <a:pt x="29" y="5"/>
                          </a:cubicBezTo>
                          <a:cubicBezTo>
                            <a:pt x="29" y="6"/>
                            <a:pt x="29" y="6"/>
                            <a:pt x="29" y="6"/>
                          </a:cubicBezTo>
                          <a:cubicBezTo>
                            <a:pt x="28" y="6"/>
                            <a:pt x="28" y="5"/>
                            <a:pt x="28" y="6"/>
                          </a:cubicBezTo>
                          <a:cubicBezTo>
                            <a:pt x="27" y="5"/>
                            <a:pt x="27" y="5"/>
                            <a:pt x="27" y="5"/>
                          </a:cubicBezTo>
                          <a:cubicBezTo>
                            <a:pt x="27" y="6"/>
                            <a:pt x="27" y="7"/>
                            <a:pt x="27" y="8"/>
                          </a:cubicBezTo>
                          <a:cubicBezTo>
                            <a:pt x="28" y="8"/>
                            <a:pt x="28" y="8"/>
                            <a:pt x="28" y="9"/>
                          </a:cubicBezTo>
                          <a:cubicBezTo>
                            <a:pt x="28" y="10"/>
                            <a:pt x="29" y="11"/>
                            <a:pt x="29" y="12"/>
                          </a:cubicBezTo>
                          <a:cubicBezTo>
                            <a:pt x="28" y="13"/>
                            <a:pt x="28" y="14"/>
                            <a:pt x="28" y="14"/>
                          </a:cubicBezTo>
                          <a:cubicBezTo>
                            <a:pt x="28" y="15"/>
                            <a:pt x="29" y="16"/>
                            <a:pt x="30" y="16"/>
                          </a:cubicBezTo>
                          <a:cubicBezTo>
                            <a:pt x="31" y="17"/>
                            <a:pt x="32" y="17"/>
                            <a:pt x="33" y="18"/>
                          </a:cubicBezTo>
                          <a:cubicBezTo>
                            <a:pt x="34" y="20"/>
                            <a:pt x="34" y="19"/>
                            <a:pt x="35" y="19"/>
                          </a:cubicBezTo>
                          <a:cubicBezTo>
                            <a:pt x="36" y="19"/>
                            <a:pt x="37" y="19"/>
                            <a:pt x="37" y="19"/>
                          </a:cubicBezTo>
                          <a:cubicBezTo>
                            <a:pt x="37" y="24"/>
                            <a:pt x="37" y="24"/>
                            <a:pt x="37" y="24"/>
                          </a:cubicBezTo>
                          <a:cubicBezTo>
                            <a:pt x="35" y="23"/>
                            <a:pt x="35" y="23"/>
                            <a:pt x="35" y="23"/>
                          </a:cubicBezTo>
                          <a:cubicBezTo>
                            <a:pt x="35" y="23"/>
                            <a:pt x="35" y="23"/>
                            <a:pt x="34" y="24"/>
                          </a:cubicBezTo>
                          <a:cubicBezTo>
                            <a:pt x="33" y="24"/>
                            <a:pt x="31" y="24"/>
                            <a:pt x="31" y="23"/>
                          </a:cubicBezTo>
                          <a:cubicBezTo>
                            <a:pt x="31" y="22"/>
                            <a:pt x="32" y="22"/>
                            <a:pt x="31" y="21"/>
                          </a:cubicBezTo>
                          <a:cubicBezTo>
                            <a:pt x="30" y="20"/>
                            <a:pt x="28" y="20"/>
                            <a:pt x="28" y="19"/>
                          </a:cubicBezTo>
                          <a:cubicBezTo>
                            <a:pt x="27" y="18"/>
                            <a:pt x="26" y="18"/>
                            <a:pt x="26" y="17"/>
                          </a:cubicBezTo>
                          <a:cubicBezTo>
                            <a:pt x="26" y="16"/>
                            <a:pt x="26" y="16"/>
                            <a:pt x="25" y="16"/>
                          </a:cubicBezTo>
                          <a:cubicBezTo>
                            <a:pt x="24" y="16"/>
                            <a:pt x="24" y="15"/>
                            <a:pt x="23" y="16"/>
                          </a:cubicBezTo>
                          <a:cubicBezTo>
                            <a:pt x="23" y="17"/>
                            <a:pt x="23" y="17"/>
                            <a:pt x="21" y="17"/>
                          </a:cubicBezTo>
                          <a:cubicBezTo>
                            <a:pt x="20" y="17"/>
                            <a:pt x="19" y="17"/>
                            <a:pt x="18" y="17"/>
                          </a:cubicBezTo>
                          <a:cubicBezTo>
                            <a:pt x="17" y="17"/>
                            <a:pt x="16" y="16"/>
                            <a:pt x="16" y="16"/>
                          </a:cubicBezTo>
                          <a:cubicBezTo>
                            <a:pt x="16" y="16"/>
                            <a:pt x="17" y="16"/>
                            <a:pt x="17" y="15"/>
                          </a:cubicBezTo>
                          <a:cubicBezTo>
                            <a:pt x="17" y="14"/>
                            <a:pt x="16" y="14"/>
                            <a:pt x="15" y="14"/>
                          </a:cubicBezTo>
                          <a:cubicBezTo>
                            <a:pt x="14" y="15"/>
                            <a:pt x="13" y="15"/>
                            <a:pt x="13" y="14"/>
                          </a:cubicBezTo>
                          <a:cubicBezTo>
                            <a:pt x="13" y="13"/>
                            <a:pt x="12" y="12"/>
                            <a:pt x="12" y="12"/>
                          </a:cubicBezTo>
                          <a:cubicBezTo>
                            <a:pt x="10" y="12"/>
                            <a:pt x="10" y="12"/>
                            <a:pt x="10" y="12"/>
                          </a:cubicBezTo>
                          <a:cubicBezTo>
                            <a:pt x="10" y="12"/>
                            <a:pt x="11" y="15"/>
                            <a:pt x="11" y="16"/>
                          </a:cubicBezTo>
                          <a:cubicBezTo>
                            <a:pt x="11" y="17"/>
                            <a:pt x="10" y="17"/>
                            <a:pt x="10" y="18"/>
                          </a:cubicBezTo>
                          <a:cubicBezTo>
                            <a:pt x="10" y="19"/>
                            <a:pt x="10" y="19"/>
                            <a:pt x="10" y="20"/>
                          </a:cubicBezTo>
                          <a:cubicBezTo>
                            <a:pt x="10" y="21"/>
                            <a:pt x="10" y="22"/>
                            <a:pt x="10" y="22"/>
                          </a:cubicBezTo>
                          <a:cubicBezTo>
                            <a:pt x="0" y="22"/>
                            <a:pt x="0" y="22"/>
                            <a:pt x="0" y="22"/>
                          </a:cubicBezTo>
                          <a:cubicBezTo>
                            <a:pt x="0" y="40"/>
                            <a:pt x="0" y="40"/>
                            <a:pt x="0" y="40"/>
                          </a:cubicBezTo>
                          <a:cubicBezTo>
                            <a:pt x="0" y="40"/>
                            <a:pt x="0" y="41"/>
                            <a:pt x="1" y="43"/>
                          </a:cubicBezTo>
                          <a:cubicBezTo>
                            <a:pt x="1" y="45"/>
                            <a:pt x="1" y="44"/>
                            <a:pt x="3" y="46"/>
                          </a:cubicBezTo>
                          <a:cubicBezTo>
                            <a:pt x="5" y="47"/>
                            <a:pt x="4" y="49"/>
                            <a:pt x="6" y="4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1" name="Freeform 7">
                      <a:extLst>
                        <a:ext uri="{FF2B5EF4-FFF2-40B4-BE49-F238E27FC236}">
                          <a16:creationId xmlns:a16="http://schemas.microsoft.com/office/drawing/2014/main" id="{CEB160C7-0C4E-7185-4F2F-C8329639B9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02158" y="3867773"/>
                      <a:ext cx="627831" cy="705304"/>
                    </a:xfrm>
                    <a:custGeom>
                      <a:avLst/>
                      <a:gdLst>
                        <a:gd name="T0" fmla="*/ 2 w 91"/>
                        <a:gd name="T1" fmla="*/ 59 h 97"/>
                        <a:gd name="T2" fmla="*/ 10 w 91"/>
                        <a:gd name="T3" fmla="*/ 58 h 97"/>
                        <a:gd name="T4" fmla="*/ 26 w 91"/>
                        <a:gd name="T5" fmla="*/ 61 h 97"/>
                        <a:gd name="T6" fmla="*/ 28 w 91"/>
                        <a:gd name="T7" fmla="*/ 69 h 97"/>
                        <a:gd name="T8" fmla="*/ 35 w 91"/>
                        <a:gd name="T9" fmla="*/ 68 h 97"/>
                        <a:gd name="T10" fmla="*/ 41 w 91"/>
                        <a:gd name="T11" fmla="*/ 65 h 97"/>
                        <a:gd name="T12" fmla="*/ 45 w 91"/>
                        <a:gd name="T13" fmla="*/ 70 h 97"/>
                        <a:gd name="T14" fmla="*/ 47 w 91"/>
                        <a:gd name="T15" fmla="*/ 78 h 97"/>
                        <a:gd name="T16" fmla="*/ 48 w 91"/>
                        <a:gd name="T17" fmla="*/ 86 h 97"/>
                        <a:gd name="T18" fmla="*/ 56 w 91"/>
                        <a:gd name="T19" fmla="*/ 85 h 97"/>
                        <a:gd name="T20" fmla="*/ 61 w 91"/>
                        <a:gd name="T21" fmla="*/ 87 h 97"/>
                        <a:gd name="T22" fmla="*/ 64 w 91"/>
                        <a:gd name="T23" fmla="*/ 90 h 97"/>
                        <a:gd name="T24" fmla="*/ 71 w 91"/>
                        <a:gd name="T25" fmla="*/ 89 h 97"/>
                        <a:gd name="T26" fmla="*/ 77 w 91"/>
                        <a:gd name="T27" fmla="*/ 94 h 97"/>
                        <a:gd name="T28" fmla="*/ 81 w 91"/>
                        <a:gd name="T29" fmla="*/ 96 h 97"/>
                        <a:gd name="T30" fmla="*/ 81 w 91"/>
                        <a:gd name="T31" fmla="*/ 92 h 97"/>
                        <a:gd name="T32" fmla="*/ 74 w 91"/>
                        <a:gd name="T33" fmla="*/ 87 h 97"/>
                        <a:gd name="T34" fmla="*/ 73 w 91"/>
                        <a:gd name="T35" fmla="*/ 81 h 97"/>
                        <a:gd name="T36" fmla="*/ 76 w 91"/>
                        <a:gd name="T37" fmla="*/ 75 h 97"/>
                        <a:gd name="T38" fmla="*/ 86 w 91"/>
                        <a:gd name="T39" fmla="*/ 73 h 97"/>
                        <a:gd name="T40" fmla="*/ 85 w 91"/>
                        <a:gd name="T41" fmla="*/ 69 h 97"/>
                        <a:gd name="T42" fmla="*/ 81 w 91"/>
                        <a:gd name="T43" fmla="*/ 66 h 97"/>
                        <a:gd name="T44" fmla="*/ 78 w 91"/>
                        <a:gd name="T45" fmla="*/ 55 h 97"/>
                        <a:gd name="T46" fmla="*/ 78 w 91"/>
                        <a:gd name="T47" fmla="*/ 48 h 97"/>
                        <a:gd name="T48" fmla="*/ 76 w 91"/>
                        <a:gd name="T49" fmla="*/ 45 h 97"/>
                        <a:gd name="T50" fmla="*/ 77 w 91"/>
                        <a:gd name="T51" fmla="*/ 43 h 97"/>
                        <a:gd name="T52" fmla="*/ 79 w 91"/>
                        <a:gd name="T53" fmla="*/ 40 h 97"/>
                        <a:gd name="T54" fmla="*/ 79 w 91"/>
                        <a:gd name="T55" fmla="*/ 36 h 97"/>
                        <a:gd name="T56" fmla="*/ 79 w 91"/>
                        <a:gd name="T57" fmla="*/ 34 h 97"/>
                        <a:gd name="T58" fmla="*/ 80 w 91"/>
                        <a:gd name="T59" fmla="*/ 32 h 97"/>
                        <a:gd name="T60" fmla="*/ 84 w 91"/>
                        <a:gd name="T61" fmla="*/ 26 h 97"/>
                        <a:gd name="T62" fmla="*/ 88 w 91"/>
                        <a:gd name="T63" fmla="*/ 22 h 97"/>
                        <a:gd name="T64" fmla="*/ 88 w 91"/>
                        <a:gd name="T65" fmla="*/ 17 h 97"/>
                        <a:gd name="T66" fmla="*/ 90 w 91"/>
                        <a:gd name="T67" fmla="*/ 10 h 97"/>
                        <a:gd name="T68" fmla="*/ 83 w 91"/>
                        <a:gd name="T69" fmla="*/ 8 h 97"/>
                        <a:gd name="T70" fmla="*/ 77 w 91"/>
                        <a:gd name="T71" fmla="*/ 5 h 97"/>
                        <a:gd name="T72" fmla="*/ 71 w 91"/>
                        <a:gd name="T73" fmla="*/ 3 h 97"/>
                        <a:gd name="T74" fmla="*/ 66 w 91"/>
                        <a:gd name="T75" fmla="*/ 0 h 97"/>
                        <a:gd name="T76" fmla="*/ 58 w 91"/>
                        <a:gd name="T77" fmla="*/ 2 h 97"/>
                        <a:gd name="T78" fmla="*/ 52 w 91"/>
                        <a:gd name="T79" fmla="*/ 3 h 97"/>
                        <a:gd name="T80" fmla="*/ 45 w 91"/>
                        <a:gd name="T81" fmla="*/ 4 h 97"/>
                        <a:gd name="T82" fmla="*/ 35 w 91"/>
                        <a:gd name="T83" fmla="*/ 1 h 97"/>
                        <a:gd name="T84" fmla="*/ 30 w 91"/>
                        <a:gd name="T85" fmla="*/ 10 h 97"/>
                        <a:gd name="T86" fmla="*/ 28 w 91"/>
                        <a:gd name="T87" fmla="*/ 15 h 97"/>
                        <a:gd name="T88" fmla="*/ 27 w 91"/>
                        <a:gd name="T89" fmla="*/ 21 h 97"/>
                        <a:gd name="T90" fmla="*/ 27 w 91"/>
                        <a:gd name="T91" fmla="*/ 27 h 97"/>
                        <a:gd name="T92" fmla="*/ 25 w 91"/>
                        <a:gd name="T93" fmla="*/ 32 h 97"/>
                        <a:gd name="T94" fmla="*/ 23 w 91"/>
                        <a:gd name="T95" fmla="*/ 36 h 97"/>
                        <a:gd name="T96" fmla="*/ 22 w 91"/>
                        <a:gd name="T97" fmla="*/ 41 h 97"/>
                        <a:gd name="T98" fmla="*/ 21 w 91"/>
                        <a:gd name="T99" fmla="*/ 45 h 97"/>
                        <a:gd name="T100" fmla="*/ 19 w 91"/>
                        <a:gd name="T101" fmla="*/ 50 h 97"/>
                        <a:gd name="T102" fmla="*/ 13 w 91"/>
                        <a:gd name="T103" fmla="*/ 53 h 97"/>
                        <a:gd name="T104" fmla="*/ 11 w 91"/>
                        <a:gd name="T105" fmla="*/ 49 h 97"/>
                        <a:gd name="T106" fmla="*/ 6 w 91"/>
                        <a:gd name="T107" fmla="*/ 51 h 97"/>
                        <a:gd name="T108" fmla="*/ 3 w 91"/>
                        <a:gd name="T109" fmla="*/ 55 h 9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91" h="97">
                          <a:moveTo>
                            <a:pt x="1" y="55"/>
                          </a:moveTo>
                          <a:cubicBezTo>
                            <a:pt x="2" y="56"/>
                            <a:pt x="0" y="56"/>
                            <a:pt x="1" y="58"/>
                          </a:cubicBezTo>
                          <a:cubicBezTo>
                            <a:pt x="1" y="58"/>
                            <a:pt x="2" y="59"/>
                            <a:pt x="2" y="59"/>
                          </a:cubicBezTo>
                          <a:cubicBezTo>
                            <a:pt x="3" y="59"/>
                            <a:pt x="2" y="60"/>
                            <a:pt x="3" y="61"/>
                          </a:cubicBezTo>
                          <a:cubicBezTo>
                            <a:pt x="3" y="61"/>
                            <a:pt x="4" y="60"/>
                            <a:pt x="5" y="59"/>
                          </a:cubicBezTo>
                          <a:cubicBezTo>
                            <a:pt x="6" y="59"/>
                            <a:pt x="8" y="58"/>
                            <a:pt x="10" y="58"/>
                          </a:cubicBezTo>
                          <a:cubicBezTo>
                            <a:pt x="12" y="58"/>
                            <a:pt x="16" y="58"/>
                            <a:pt x="16" y="58"/>
                          </a:cubicBezTo>
                          <a:cubicBezTo>
                            <a:pt x="25" y="58"/>
                            <a:pt x="25" y="58"/>
                            <a:pt x="25" y="58"/>
                          </a:cubicBezTo>
                          <a:cubicBezTo>
                            <a:pt x="25" y="58"/>
                            <a:pt x="26" y="60"/>
                            <a:pt x="26" y="61"/>
                          </a:cubicBezTo>
                          <a:cubicBezTo>
                            <a:pt x="26" y="62"/>
                            <a:pt x="26" y="62"/>
                            <a:pt x="26" y="64"/>
                          </a:cubicBezTo>
                          <a:cubicBezTo>
                            <a:pt x="27" y="65"/>
                            <a:pt x="26" y="65"/>
                            <a:pt x="27" y="67"/>
                          </a:cubicBezTo>
                          <a:cubicBezTo>
                            <a:pt x="27" y="69"/>
                            <a:pt x="27" y="68"/>
                            <a:pt x="28" y="69"/>
                          </a:cubicBezTo>
                          <a:cubicBezTo>
                            <a:pt x="29" y="70"/>
                            <a:pt x="30" y="70"/>
                            <a:pt x="31" y="70"/>
                          </a:cubicBezTo>
                          <a:cubicBezTo>
                            <a:pt x="32" y="70"/>
                            <a:pt x="33" y="68"/>
                            <a:pt x="34" y="69"/>
                          </a:cubicBezTo>
                          <a:cubicBezTo>
                            <a:pt x="34" y="69"/>
                            <a:pt x="36" y="69"/>
                            <a:pt x="35" y="68"/>
                          </a:cubicBezTo>
                          <a:cubicBezTo>
                            <a:pt x="35" y="67"/>
                            <a:pt x="34" y="66"/>
                            <a:pt x="35" y="65"/>
                          </a:cubicBezTo>
                          <a:cubicBezTo>
                            <a:pt x="36" y="64"/>
                            <a:pt x="36" y="65"/>
                            <a:pt x="38" y="65"/>
                          </a:cubicBezTo>
                          <a:cubicBezTo>
                            <a:pt x="40" y="65"/>
                            <a:pt x="41" y="64"/>
                            <a:pt x="41" y="65"/>
                          </a:cubicBezTo>
                          <a:cubicBezTo>
                            <a:pt x="41" y="66"/>
                            <a:pt x="41" y="66"/>
                            <a:pt x="41" y="66"/>
                          </a:cubicBezTo>
                          <a:cubicBezTo>
                            <a:pt x="41" y="66"/>
                            <a:pt x="44" y="65"/>
                            <a:pt x="45" y="67"/>
                          </a:cubicBezTo>
                          <a:cubicBezTo>
                            <a:pt x="45" y="68"/>
                            <a:pt x="44" y="70"/>
                            <a:pt x="45" y="70"/>
                          </a:cubicBezTo>
                          <a:cubicBezTo>
                            <a:pt x="46" y="70"/>
                            <a:pt x="46" y="71"/>
                            <a:pt x="46" y="73"/>
                          </a:cubicBezTo>
                          <a:cubicBezTo>
                            <a:pt x="46" y="74"/>
                            <a:pt x="46" y="74"/>
                            <a:pt x="47" y="75"/>
                          </a:cubicBezTo>
                          <a:cubicBezTo>
                            <a:pt x="47" y="77"/>
                            <a:pt x="46" y="77"/>
                            <a:pt x="47" y="78"/>
                          </a:cubicBezTo>
                          <a:cubicBezTo>
                            <a:pt x="48" y="79"/>
                            <a:pt x="48" y="80"/>
                            <a:pt x="48" y="80"/>
                          </a:cubicBezTo>
                          <a:cubicBezTo>
                            <a:pt x="48" y="81"/>
                            <a:pt x="47" y="81"/>
                            <a:pt x="48" y="83"/>
                          </a:cubicBezTo>
                          <a:cubicBezTo>
                            <a:pt x="48" y="84"/>
                            <a:pt x="48" y="85"/>
                            <a:pt x="48" y="86"/>
                          </a:cubicBezTo>
                          <a:cubicBezTo>
                            <a:pt x="49" y="86"/>
                            <a:pt x="50" y="87"/>
                            <a:pt x="51" y="86"/>
                          </a:cubicBezTo>
                          <a:cubicBezTo>
                            <a:pt x="51" y="85"/>
                            <a:pt x="52" y="85"/>
                            <a:pt x="53" y="85"/>
                          </a:cubicBezTo>
                          <a:cubicBezTo>
                            <a:pt x="53" y="86"/>
                            <a:pt x="56" y="85"/>
                            <a:pt x="56" y="85"/>
                          </a:cubicBezTo>
                          <a:cubicBezTo>
                            <a:pt x="58" y="85"/>
                            <a:pt x="58" y="85"/>
                            <a:pt x="58" y="85"/>
                          </a:cubicBezTo>
                          <a:cubicBezTo>
                            <a:pt x="58" y="85"/>
                            <a:pt x="59" y="86"/>
                            <a:pt x="59" y="87"/>
                          </a:cubicBezTo>
                          <a:cubicBezTo>
                            <a:pt x="59" y="88"/>
                            <a:pt x="60" y="88"/>
                            <a:pt x="61" y="87"/>
                          </a:cubicBezTo>
                          <a:cubicBezTo>
                            <a:pt x="62" y="87"/>
                            <a:pt x="63" y="87"/>
                            <a:pt x="63" y="88"/>
                          </a:cubicBezTo>
                          <a:cubicBezTo>
                            <a:pt x="63" y="89"/>
                            <a:pt x="62" y="89"/>
                            <a:pt x="62" y="89"/>
                          </a:cubicBezTo>
                          <a:cubicBezTo>
                            <a:pt x="62" y="89"/>
                            <a:pt x="63" y="90"/>
                            <a:pt x="64" y="90"/>
                          </a:cubicBezTo>
                          <a:cubicBezTo>
                            <a:pt x="65" y="90"/>
                            <a:pt x="66" y="90"/>
                            <a:pt x="67" y="90"/>
                          </a:cubicBezTo>
                          <a:cubicBezTo>
                            <a:pt x="69" y="90"/>
                            <a:pt x="69" y="90"/>
                            <a:pt x="69" y="89"/>
                          </a:cubicBezTo>
                          <a:cubicBezTo>
                            <a:pt x="70" y="88"/>
                            <a:pt x="70" y="89"/>
                            <a:pt x="71" y="89"/>
                          </a:cubicBezTo>
                          <a:cubicBezTo>
                            <a:pt x="72" y="89"/>
                            <a:pt x="72" y="89"/>
                            <a:pt x="72" y="90"/>
                          </a:cubicBezTo>
                          <a:cubicBezTo>
                            <a:pt x="72" y="91"/>
                            <a:pt x="73" y="91"/>
                            <a:pt x="74" y="92"/>
                          </a:cubicBezTo>
                          <a:cubicBezTo>
                            <a:pt x="74" y="93"/>
                            <a:pt x="76" y="93"/>
                            <a:pt x="77" y="94"/>
                          </a:cubicBezTo>
                          <a:cubicBezTo>
                            <a:pt x="78" y="95"/>
                            <a:pt x="77" y="95"/>
                            <a:pt x="77" y="96"/>
                          </a:cubicBezTo>
                          <a:cubicBezTo>
                            <a:pt x="77" y="97"/>
                            <a:pt x="79" y="97"/>
                            <a:pt x="80" y="97"/>
                          </a:cubicBezTo>
                          <a:cubicBezTo>
                            <a:pt x="81" y="96"/>
                            <a:pt x="81" y="96"/>
                            <a:pt x="81" y="96"/>
                          </a:cubicBezTo>
                          <a:cubicBezTo>
                            <a:pt x="83" y="97"/>
                            <a:pt x="83" y="97"/>
                            <a:pt x="83" y="97"/>
                          </a:cubicBezTo>
                          <a:cubicBezTo>
                            <a:pt x="83" y="92"/>
                            <a:pt x="83" y="92"/>
                            <a:pt x="83" y="92"/>
                          </a:cubicBezTo>
                          <a:cubicBezTo>
                            <a:pt x="83" y="92"/>
                            <a:pt x="82" y="92"/>
                            <a:pt x="81" y="92"/>
                          </a:cubicBezTo>
                          <a:cubicBezTo>
                            <a:pt x="80" y="92"/>
                            <a:pt x="80" y="93"/>
                            <a:pt x="79" y="91"/>
                          </a:cubicBezTo>
                          <a:cubicBezTo>
                            <a:pt x="78" y="90"/>
                            <a:pt x="77" y="90"/>
                            <a:pt x="76" y="89"/>
                          </a:cubicBezTo>
                          <a:cubicBezTo>
                            <a:pt x="75" y="89"/>
                            <a:pt x="74" y="88"/>
                            <a:pt x="74" y="87"/>
                          </a:cubicBezTo>
                          <a:cubicBezTo>
                            <a:pt x="74" y="87"/>
                            <a:pt x="74" y="86"/>
                            <a:pt x="75" y="85"/>
                          </a:cubicBezTo>
                          <a:cubicBezTo>
                            <a:pt x="75" y="84"/>
                            <a:pt x="74" y="83"/>
                            <a:pt x="74" y="82"/>
                          </a:cubicBezTo>
                          <a:cubicBezTo>
                            <a:pt x="74" y="81"/>
                            <a:pt x="74" y="81"/>
                            <a:pt x="73" y="81"/>
                          </a:cubicBezTo>
                          <a:cubicBezTo>
                            <a:pt x="73" y="80"/>
                            <a:pt x="73" y="79"/>
                            <a:pt x="73" y="78"/>
                          </a:cubicBezTo>
                          <a:cubicBezTo>
                            <a:pt x="73" y="78"/>
                            <a:pt x="73" y="77"/>
                            <a:pt x="73" y="77"/>
                          </a:cubicBezTo>
                          <a:cubicBezTo>
                            <a:pt x="74" y="76"/>
                            <a:pt x="75" y="75"/>
                            <a:pt x="76" y="75"/>
                          </a:cubicBezTo>
                          <a:cubicBezTo>
                            <a:pt x="76" y="75"/>
                            <a:pt x="77" y="75"/>
                            <a:pt x="77" y="76"/>
                          </a:cubicBezTo>
                          <a:cubicBezTo>
                            <a:pt x="77" y="75"/>
                            <a:pt x="77" y="75"/>
                            <a:pt x="77" y="75"/>
                          </a:cubicBezTo>
                          <a:cubicBezTo>
                            <a:pt x="86" y="73"/>
                            <a:pt x="86" y="73"/>
                            <a:pt x="86" y="73"/>
                          </a:cubicBezTo>
                          <a:cubicBezTo>
                            <a:pt x="86" y="72"/>
                            <a:pt x="86" y="72"/>
                            <a:pt x="86" y="71"/>
                          </a:cubicBezTo>
                          <a:cubicBezTo>
                            <a:pt x="86" y="71"/>
                            <a:pt x="85" y="70"/>
                            <a:pt x="85" y="70"/>
                          </a:cubicBezTo>
                          <a:cubicBezTo>
                            <a:pt x="85" y="69"/>
                            <a:pt x="85" y="69"/>
                            <a:pt x="85" y="69"/>
                          </a:cubicBezTo>
                          <a:cubicBezTo>
                            <a:pt x="84" y="68"/>
                            <a:pt x="83" y="68"/>
                            <a:pt x="83" y="67"/>
                          </a:cubicBezTo>
                          <a:cubicBezTo>
                            <a:pt x="83" y="67"/>
                            <a:pt x="83" y="67"/>
                            <a:pt x="83" y="67"/>
                          </a:cubicBezTo>
                          <a:cubicBezTo>
                            <a:pt x="82" y="66"/>
                            <a:pt x="81" y="66"/>
                            <a:pt x="81" y="66"/>
                          </a:cubicBezTo>
                          <a:cubicBezTo>
                            <a:pt x="81" y="65"/>
                            <a:pt x="79" y="60"/>
                            <a:pt x="79" y="59"/>
                          </a:cubicBezTo>
                          <a:cubicBezTo>
                            <a:pt x="79" y="59"/>
                            <a:pt x="80" y="58"/>
                            <a:pt x="80" y="57"/>
                          </a:cubicBezTo>
                          <a:cubicBezTo>
                            <a:pt x="79" y="57"/>
                            <a:pt x="79" y="56"/>
                            <a:pt x="78" y="55"/>
                          </a:cubicBezTo>
                          <a:cubicBezTo>
                            <a:pt x="78" y="54"/>
                            <a:pt x="79" y="54"/>
                            <a:pt x="79" y="53"/>
                          </a:cubicBezTo>
                          <a:cubicBezTo>
                            <a:pt x="78" y="52"/>
                            <a:pt x="78" y="53"/>
                            <a:pt x="78" y="52"/>
                          </a:cubicBezTo>
                          <a:cubicBezTo>
                            <a:pt x="78" y="52"/>
                            <a:pt x="78" y="49"/>
                            <a:pt x="78" y="48"/>
                          </a:cubicBezTo>
                          <a:cubicBezTo>
                            <a:pt x="79" y="48"/>
                            <a:pt x="79" y="48"/>
                            <a:pt x="79" y="48"/>
                          </a:cubicBezTo>
                          <a:cubicBezTo>
                            <a:pt x="78" y="46"/>
                            <a:pt x="78" y="46"/>
                            <a:pt x="78" y="46"/>
                          </a:cubicBezTo>
                          <a:cubicBezTo>
                            <a:pt x="78" y="46"/>
                            <a:pt x="76" y="45"/>
                            <a:pt x="76" y="45"/>
                          </a:cubicBezTo>
                          <a:cubicBezTo>
                            <a:pt x="76" y="44"/>
                            <a:pt x="77" y="43"/>
                            <a:pt x="77" y="43"/>
                          </a:cubicBezTo>
                          <a:cubicBezTo>
                            <a:pt x="77" y="43"/>
                            <a:pt x="77" y="43"/>
                            <a:pt x="77" y="43"/>
                          </a:cubicBezTo>
                          <a:cubicBezTo>
                            <a:pt x="77" y="43"/>
                            <a:pt x="77" y="43"/>
                            <a:pt x="77" y="43"/>
                          </a:cubicBezTo>
                          <a:cubicBezTo>
                            <a:pt x="77" y="42"/>
                            <a:pt x="77" y="40"/>
                            <a:pt x="77" y="39"/>
                          </a:cubicBezTo>
                          <a:cubicBezTo>
                            <a:pt x="77" y="39"/>
                            <a:pt x="77" y="39"/>
                            <a:pt x="77" y="39"/>
                          </a:cubicBezTo>
                          <a:cubicBezTo>
                            <a:pt x="78" y="39"/>
                            <a:pt x="78" y="40"/>
                            <a:pt x="79" y="40"/>
                          </a:cubicBezTo>
                          <a:cubicBezTo>
                            <a:pt x="79" y="39"/>
                            <a:pt x="79" y="39"/>
                            <a:pt x="79" y="39"/>
                          </a:cubicBezTo>
                          <a:cubicBezTo>
                            <a:pt x="79" y="39"/>
                            <a:pt x="77" y="38"/>
                            <a:pt x="79" y="36"/>
                          </a:cubicBezTo>
                          <a:cubicBezTo>
                            <a:pt x="79" y="36"/>
                            <a:pt x="79" y="36"/>
                            <a:pt x="79" y="36"/>
                          </a:cubicBezTo>
                          <a:cubicBezTo>
                            <a:pt x="78" y="36"/>
                            <a:pt x="78" y="36"/>
                            <a:pt x="78" y="36"/>
                          </a:cubicBezTo>
                          <a:cubicBezTo>
                            <a:pt x="78" y="36"/>
                            <a:pt x="78" y="34"/>
                            <a:pt x="78" y="34"/>
                          </a:cubicBezTo>
                          <a:cubicBezTo>
                            <a:pt x="78" y="34"/>
                            <a:pt x="79" y="34"/>
                            <a:pt x="79" y="34"/>
                          </a:cubicBezTo>
                          <a:cubicBezTo>
                            <a:pt x="79" y="34"/>
                            <a:pt x="79" y="33"/>
                            <a:pt x="79" y="33"/>
                          </a:cubicBezTo>
                          <a:cubicBezTo>
                            <a:pt x="80" y="32"/>
                            <a:pt x="80" y="32"/>
                            <a:pt x="80" y="32"/>
                          </a:cubicBezTo>
                          <a:cubicBezTo>
                            <a:pt x="80" y="32"/>
                            <a:pt x="80" y="32"/>
                            <a:pt x="80" y="32"/>
                          </a:cubicBezTo>
                          <a:cubicBezTo>
                            <a:pt x="81" y="31"/>
                            <a:pt x="81" y="30"/>
                            <a:pt x="81" y="29"/>
                          </a:cubicBezTo>
                          <a:cubicBezTo>
                            <a:pt x="81" y="28"/>
                            <a:pt x="82" y="27"/>
                            <a:pt x="82" y="27"/>
                          </a:cubicBezTo>
                          <a:cubicBezTo>
                            <a:pt x="84" y="26"/>
                            <a:pt x="84" y="26"/>
                            <a:pt x="84" y="26"/>
                          </a:cubicBezTo>
                          <a:cubicBezTo>
                            <a:pt x="84" y="26"/>
                            <a:pt x="85" y="25"/>
                            <a:pt x="85" y="25"/>
                          </a:cubicBezTo>
                          <a:cubicBezTo>
                            <a:pt x="85" y="24"/>
                            <a:pt x="86" y="24"/>
                            <a:pt x="87" y="23"/>
                          </a:cubicBezTo>
                          <a:cubicBezTo>
                            <a:pt x="87" y="23"/>
                            <a:pt x="87" y="22"/>
                            <a:pt x="88" y="22"/>
                          </a:cubicBezTo>
                          <a:cubicBezTo>
                            <a:pt x="88" y="22"/>
                            <a:pt x="88" y="21"/>
                            <a:pt x="89" y="21"/>
                          </a:cubicBezTo>
                          <a:cubicBezTo>
                            <a:pt x="89" y="20"/>
                            <a:pt x="88" y="20"/>
                            <a:pt x="88" y="20"/>
                          </a:cubicBezTo>
                          <a:cubicBezTo>
                            <a:pt x="87" y="20"/>
                            <a:pt x="88" y="17"/>
                            <a:pt x="88" y="17"/>
                          </a:cubicBezTo>
                          <a:cubicBezTo>
                            <a:pt x="88" y="16"/>
                            <a:pt x="90" y="15"/>
                            <a:pt x="89" y="15"/>
                          </a:cubicBezTo>
                          <a:cubicBezTo>
                            <a:pt x="87" y="15"/>
                            <a:pt x="90" y="13"/>
                            <a:pt x="90" y="12"/>
                          </a:cubicBezTo>
                          <a:cubicBezTo>
                            <a:pt x="91" y="11"/>
                            <a:pt x="90" y="10"/>
                            <a:pt x="90" y="10"/>
                          </a:cubicBezTo>
                          <a:cubicBezTo>
                            <a:pt x="88" y="9"/>
                            <a:pt x="88" y="9"/>
                            <a:pt x="88" y="9"/>
                          </a:cubicBezTo>
                          <a:cubicBezTo>
                            <a:pt x="88" y="9"/>
                            <a:pt x="87" y="10"/>
                            <a:pt x="86" y="9"/>
                          </a:cubicBezTo>
                          <a:cubicBezTo>
                            <a:pt x="85" y="8"/>
                            <a:pt x="84" y="8"/>
                            <a:pt x="83" y="8"/>
                          </a:cubicBezTo>
                          <a:cubicBezTo>
                            <a:pt x="82" y="7"/>
                            <a:pt x="82" y="6"/>
                            <a:pt x="81" y="5"/>
                          </a:cubicBezTo>
                          <a:cubicBezTo>
                            <a:pt x="81" y="4"/>
                            <a:pt x="79" y="3"/>
                            <a:pt x="79" y="4"/>
                          </a:cubicBezTo>
                          <a:cubicBezTo>
                            <a:pt x="78" y="5"/>
                            <a:pt x="78" y="5"/>
                            <a:pt x="77" y="5"/>
                          </a:cubicBezTo>
                          <a:cubicBezTo>
                            <a:pt x="76" y="4"/>
                            <a:pt x="74" y="3"/>
                            <a:pt x="74" y="4"/>
                          </a:cubicBezTo>
                          <a:cubicBezTo>
                            <a:pt x="74" y="5"/>
                            <a:pt x="73" y="5"/>
                            <a:pt x="72" y="5"/>
                          </a:cubicBezTo>
                          <a:cubicBezTo>
                            <a:pt x="72" y="4"/>
                            <a:pt x="71" y="3"/>
                            <a:pt x="71" y="3"/>
                          </a:cubicBezTo>
                          <a:cubicBezTo>
                            <a:pt x="70" y="1"/>
                            <a:pt x="70" y="1"/>
                            <a:pt x="70" y="1"/>
                          </a:cubicBezTo>
                          <a:cubicBezTo>
                            <a:pt x="70" y="1"/>
                            <a:pt x="68" y="1"/>
                            <a:pt x="67" y="1"/>
                          </a:cubicBezTo>
                          <a:cubicBezTo>
                            <a:pt x="66" y="1"/>
                            <a:pt x="67" y="0"/>
                            <a:pt x="66" y="0"/>
                          </a:cubicBezTo>
                          <a:cubicBezTo>
                            <a:pt x="64" y="0"/>
                            <a:pt x="63" y="0"/>
                            <a:pt x="62" y="0"/>
                          </a:cubicBezTo>
                          <a:cubicBezTo>
                            <a:pt x="61" y="0"/>
                            <a:pt x="61" y="1"/>
                            <a:pt x="60" y="2"/>
                          </a:cubicBezTo>
                          <a:cubicBezTo>
                            <a:pt x="58" y="3"/>
                            <a:pt x="59" y="1"/>
                            <a:pt x="58" y="2"/>
                          </a:cubicBezTo>
                          <a:cubicBezTo>
                            <a:pt x="57" y="2"/>
                            <a:pt x="57" y="3"/>
                            <a:pt x="57" y="3"/>
                          </a:cubicBezTo>
                          <a:cubicBezTo>
                            <a:pt x="57" y="3"/>
                            <a:pt x="56" y="3"/>
                            <a:pt x="55" y="4"/>
                          </a:cubicBezTo>
                          <a:cubicBezTo>
                            <a:pt x="53" y="4"/>
                            <a:pt x="53" y="3"/>
                            <a:pt x="52" y="3"/>
                          </a:cubicBezTo>
                          <a:cubicBezTo>
                            <a:pt x="50" y="3"/>
                            <a:pt x="51" y="5"/>
                            <a:pt x="51" y="5"/>
                          </a:cubicBezTo>
                          <a:cubicBezTo>
                            <a:pt x="51" y="5"/>
                            <a:pt x="49" y="5"/>
                            <a:pt x="48" y="5"/>
                          </a:cubicBezTo>
                          <a:cubicBezTo>
                            <a:pt x="46" y="4"/>
                            <a:pt x="46" y="4"/>
                            <a:pt x="45" y="4"/>
                          </a:cubicBezTo>
                          <a:cubicBezTo>
                            <a:pt x="44" y="4"/>
                            <a:pt x="42" y="4"/>
                            <a:pt x="41" y="4"/>
                          </a:cubicBezTo>
                          <a:cubicBezTo>
                            <a:pt x="40" y="3"/>
                            <a:pt x="40" y="2"/>
                            <a:pt x="38" y="1"/>
                          </a:cubicBezTo>
                          <a:cubicBezTo>
                            <a:pt x="37" y="1"/>
                            <a:pt x="35" y="1"/>
                            <a:pt x="35" y="1"/>
                          </a:cubicBezTo>
                          <a:cubicBezTo>
                            <a:pt x="34" y="1"/>
                            <a:pt x="33" y="2"/>
                            <a:pt x="33" y="3"/>
                          </a:cubicBezTo>
                          <a:cubicBezTo>
                            <a:pt x="33" y="5"/>
                            <a:pt x="30" y="6"/>
                            <a:pt x="30" y="6"/>
                          </a:cubicBezTo>
                          <a:cubicBezTo>
                            <a:pt x="30" y="10"/>
                            <a:pt x="30" y="10"/>
                            <a:pt x="30" y="10"/>
                          </a:cubicBezTo>
                          <a:cubicBezTo>
                            <a:pt x="30" y="12"/>
                            <a:pt x="30" y="12"/>
                            <a:pt x="30" y="12"/>
                          </a:cubicBezTo>
                          <a:cubicBezTo>
                            <a:pt x="29" y="14"/>
                            <a:pt x="29" y="14"/>
                            <a:pt x="29" y="14"/>
                          </a:cubicBezTo>
                          <a:cubicBezTo>
                            <a:pt x="28" y="15"/>
                            <a:pt x="28" y="15"/>
                            <a:pt x="28" y="15"/>
                          </a:cubicBezTo>
                          <a:cubicBezTo>
                            <a:pt x="28" y="17"/>
                            <a:pt x="28" y="17"/>
                            <a:pt x="28" y="17"/>
                          </a:cubicBezTo>
                          <a:cubicBezTo>
                            <a:pt x="27" y="19"/>
                            <a:pt x="27" y="19"/>
                            <a:pt x="27" y="19"/>
                          </a:cubicBezTo>
                          <a:cubicBezTo>
                            <a:pt x="27" y="21"/>
                            <a:pt x="27" y="21"/>
                            <a:pt x="27" y="21"/>
                          </a:cubicBezTo>
                          <a:cubicBezTo>
                            <a:pt x="27" y="22"/>
                            <a:pt x="27" y="22"/>
                            <a:pt x="27" y="22"/>
                          </a:cubicBezTo>
                          <a:cubicBezTo>
                            <a:pt x="27" y="25"/>
                            <a:pt x="27" y="25"/>
                            <a:pt x="27" y="25"/>
                          </a:cubicBezTo>
                          <a:cubicBezTo>
                            <a:pt x="27" y="27"/>
                            <a:pt x="27" y="27"/>
                            <a:pt x="27" y="27"/>
                          </a:cubicBezTo>
                          <a:cubicBezTo>
                            <a:pt x="27" y="29"/>
                            <a:pt x="27" y="29"/>
                            <a:pt x="27" y="29"/>
                          </a:cubicBezTo>
                          <a:cubicBezTo>
                            <a:pt x="25" y="31"/>
                            <a:pt x="25" y="31"/>
                            <a:pt x="25" y="31"/>
                          </a:cubicBezTo>
                          <a:cubicBezTo>
                            <a:pt x="25" y="32"/>
                            <a:pt x="25" y="32"/>
                            <a:pt x="25" y="32"/>
                          </a:cubicBezTo>
                          <a:cubicBezTo>
                            <a:pt x="25" y="35"/>
                            <a:pt x="25" y="35"/>
                            <a:pt x="25" y="35"/>
                          </a:cubicBezTo>
                          <a:cubicBezTo>
                            <a:pt x="25" y="34"/>
                            <a:pt x="25" y="34"/>
                            <a:pt x="25" y="34"/>
                          </a:cubicBezTo>
                          <a:cubicBezTo>
                            <a:pt x="23" y="36"/>
                            <a:pt x="23" y="36"/>
                            <a:pt x="23" y="36"/>
                          </a:cubicBezTo>
                          <a:cubicBezTo>
                            <a:pt x="23" y="38"/>
                            <a:pt x="23" y="38"/>
                            <a:pt x="23" y="38"/>
                          </a:cubicBezTo>
                          <a:cubicBezTo>
                            <a:pt x="22" y="39"/>
                            <a:pt x="22" y="39"/>
                            <a:pt x="22" y="39"/>
                          </a:cubicBezTo>
                          <a:cubicBezTo>
                            <a:pt x="22" y="41"/>
                            <a:pt x="22" y="41"/>
                            <a:pt x="22" y="41"/>
                          </a:cubicBezTo>
                          <a:cubicBezTo>
                            <a:pt x="22" y="42"/>
                            <a:pt x="22" y="42"/>
                            <a:pt x="22" y="42"/>
                          </a:cubicBezTo>
                          <a:cubicBezTo>
                            <a:pt x="22" y="44"/>
                            <a:pt x="22" y="44"/>
                            <a:pt x="22" y="44"/>
                          </a:cubicBezTo>
                          <a:cubicBezTo>
                            <a:pt x="21" y="45"/>
                            <a:pt x="21" y="45"/>
                            <a:pt x="21" y="45"/>
                          </a:cubicBezTo>
                          <a:cubicBezTo>
                            <a:pt x="21" y="47"/>
                            <a:pt x="21" y="47"/>
                            <a:pt x="21" y="47"/>
                          </a:cubicBezTo>
                          <a:cubicBezTo>
                            <a:pt x="20" y="48"/>
                            <a:pt x="20" y="48"/>
                            <a:pt x="20" y="48"/>
                          </a:cubicBezTo>
                          <a:cubicBezTo>
                            <a:pt x="19" y="50"/>
                            <a:pt x="19" y="50"/>
                            <a:pt x="19" y="50"/>
                          </a:cubicBezTo>
                          <a:cubicBezTo>
                            <a:pt x="18" y="52"/>
                            <a:pt x="18" y="52"/>
                            <a:pt x="18" y="52"/>
                          </a:cubicBezTo>
                          <a:cubicBezTo>
                            <a:pt x="15" y="52"/>
                            <a:pt x="15" y="52"/>
                            <a:pt x="15" y="52"/>
                          </a:cubicBezTo>
                          <a:cubicBezTo>
                            <a:pt x="13" y="53"/>
                            <a:pt x="13" y="53"/>
                            <a:pt x="13" y="53"/>
                          </a:cubicBezTo>
                          <a:cubicBezTo>
                            <a:pt x="13" y="52"/>
                            <a:pt x="13" y="52"/>
                            <a:pt x="13" y="52"/>
                          </a:cubicBezTo>
                          <a:cubicBezTo>
                            <a:pt x="13" y="49"/>
                            <a:pt x="13" y="49"/>
                            <a:pt x="13" y="49"/>
                          </a:cubicBezTo>
                          <a:cubicBezTo>
                            <a:pt x="13" y="49"/>
                            <a:pt x="12" y="49"/>
                            <a:pt x="11" y="49"/>
                          </a:cubicBezTo>
                          <a:cubicBezTo>
                            <a:pt x="10" y="49"/>
                            <a:pt x="9" y="49"/>
                            <a:pt x="9" y="49"/>
                          </a:cubicBezTo>
                          <a:cubicBezTo>
                            <a:pt x="9" y="49"/>
                            <a:pt x="10" y="51"/>
                            <a:pt x="9" y="51"/>
                          </a:cubicBezTo>
                          <a:cubicBezTo>
                            <a:pt x="8" y="51"/>
                            <a:pt x="7" y="50"/>
                            <a:pt x="6" y="51"/>
                          </a:cubicBezTo>
                          <a:cubicBezTo>
                            <a:pt x="5" y="52"/>
                            <a:pt x="5" y="51"/>
                            <a:pt x="5" y="51"/>
                          </a:cubicBezTo>
                          <a:cubicBezTo>
                            <a:pt x="5" y="51"/>
                            <a:pt x="3" y="52"/>
                            <a:pt x="3" y="53"/>
                          </a:cubicBezTo>
                          <a:cubicBezTo>
                            <a:pt x="4" y="55"/>
                            <a:pt x="3" y="55"/>
                            <a:pt x="3" y="55"/>
                          </a:cubicBezTo>
                          <a:lnTo>
                            <a:pt x="1" y="55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2" name="Freeform 20">
                      <a:extLst>
                        <a:ext uri="{FF2B5EF4-FFF2-40B4-BE49-F238E27FC236}">
                          <a16:creationId xmlns:a16="http://schemas.microsoft.com/office/drawing/2014/main" id="{C7969CF1-D94D-D3FD-52CC-6471A1BA37B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233562" y="3919765"/>
                      <a:ext cx="186421" cy="246405"/>
                    </a:xfrm>
                    <a:custGeom>
                      <a:avLst/>
                      <a:gdLst>
                        <a:gd name="T0" fmla="*/ 24 w 27"/>
                        <a:gd name="T1" fmla="*/ 25 h 34"/>
                        <a:gd name="T2" fmla="*/ 24 w 27"/>
                        <a:gd name="T3" fmla="*/ 23 h 34"/>
                        <a:gd name="T4" fmla="*/ 24 w 27"/>
                        <a:gd name="T5" fmla="*/ 20 h 34"/>
                        <a:gd name="T6" fmla="*/ 25 w 27"/>
                        <a:gd name="T7" fmla="*/ 16 h 34"/>
                        <a:gd name="T8" fmla="*/ 26 w 27"/>
                        <a:gd name="T9" fmla="*/ 15 h 34"/>
                        <a:gd name="T10" fmla="*/ 27 w 27"/>
                        <a:gd name="T11" fmla="*/ 12 h 34"/>
                        <a:gd name="T12" fmla="*/ 26 w 27"/>
                        <a:gd name="T13" fmla="*/ 9 h 34"/>
                        <a:gd name="T14" fmla="*/ 25 w 27"/>
                        <a:gd name="T15" fmla="*/ 6 h 34"/>
                        <a:gd name="T16" fmla="*/ 25 w 27"/>
                        <a:gd name="T17" fmla="*/ 4 h 34"/>
                        <a:gd name="T18" fmla="*/ 24 w 27"/>
                        <a:gd name="T19" fmla="*/ 3 h 34"/>
                        <a:gd name="T20" fmla="*/ 23 w 27"/>
                        <a:gd name="T21" fmla="*/ 2 h 34"/>
                        <a:gd name="T22" fmla="*/ 23 w 27"/>
                        <a:gd name="T23" fmla="*/ 1 h 34"/>
                        <a:gd name="T24" fmla="*/ 21 w 27"/>
                        <a:gd name="T25" fmla="*/ 2 h 34"/>
                        <a:gd name="T26" fmla="*/ 18 w 27"/>
                        <a:gd name="T27" fmla="*/ 1 h 34"/>
                        <a:gd name="T28" fmla="*/ 16 w 27"/>
                        <a:gd name="T29" fmla="*/ 1 h 34"/>
                        <a:gd name="T30" fmla="*/ 13 w 27"/>
                        <a:gd name="T31" fmla="*/ 3 h 34"/>
                        <a:gd name="T32" fmla="*/ 13 w 27"/>
                        <a:gd name="T33" fmla="*/ 5 h 34"/>
                        <a:gd name="T34" fmla="*/ 12 w 27"/>
                        <a:gd name="T35" fmla="*/ 8 h 34"/>
                        <a:gd name="T36" fmla="*/ 11 w 27"/>
                        <a:gd name="T37" fmla="*/ 10 h 34"/>
                        <a:gd name="T38" fmla="*/ 11 w 27"/>
                        <a:gd name="T39" fmla="*/ 13 h 34"/>
                        <a:gd name="T40" fmla="*/ 12 w 27"/>
                        <a:gd name="T41" fmla="*/ 14 h 34"/>
                        <a:gd name="T42" fmla="*/ 12 w 27"/>
                        <a:gd name="T43" fmla="*/ 15 h 34"/>
                        <a:gd name="T44" fmla="*/ 10 w 27"/>
                        <a:gd name="T45" fmla="*/ 18 h 34"/>
                        <a:gd name="T46" fmla="*/ 10 w 27"/>
                        <a:gd name="T47" fmla="*/ 18 h 34"/>
                        <a:gd name="T48" fmla="*/ 9 w 27"/>
                        <a:gd name="T49" fmla="*/ 18 h 34"/>
                        <a:gd name="T50" fmla="*/ 8 w 27"/>
                        <a:gd name="T51" fmla="*/ 18 h 34"/>
                        <a:gd name="T52" fmla="*/ 7 w 27"/>
                        <a:gd name="T53" fmla="*/ 19 h 34"/>
                        <a:gd name="T54" fmla="*/ 5 w 27"/>
                        <a:gd name="T55" fmla="*/ 20 h 34"/>
                        <a:gd name="T56" fmla="*/ 4 w 27"/>
                        <a:gd name="T57" fmla="*/ 22 h 34"/>
                        <a:gd name="T58" fmla="*/ 3 w 27"/>
                        <a:gd name="T59" fmla="*/ 25 h 34"/>
                        <a:gd name="T60" fmla="*/ 4 w 27"/>
                        <a:gd name="T61" fmla="*/ 25 h 34"/>
                        <a:gd name="T62" fmla="*/ 3 w 27"/>
                        <a:gd name="T63" fmla="*/ 28 h 34"/>
                        <a:gd name="T64" fmla="*/ 2 w 27"/>
                        <a:gd name="T65" fmla="*/ 29 h 34"/>
                        <a:gd name="T66" fmla="*/ 2 w 27"/>
                        <a:gd name="T67" fmla="*/ 29 h 34"/>
                        <a:gd name="T68" fmla="*/ 2 w 27"/>
                        <a:gd name="T69" fmla="*/ 32 h 34"/>
                        <a:gd name="T70" fmla="*/ 2 w 27"/>
                        <a:gd name="T71" fmla="*/ 32 h 34"/>
                        <a:gd name="T72" fmla="*/ 4 w 27"/>
                        <a:gd name="T73" fmla="*/ 33 h 34"/>
                        <a:gd name="T74" fmla="*/ 7 w 27"/>
                        <a:gd name="T75" fmla="*/ 34 h 34"/>
                        <a:gd name="T76" fmla="*/ 9 w 27"/>
                        <a:gd name="T77" fmla="*/ 32 h 34"/>
                        <a:gd name="T78" fmla="*/ 15 w 27"/>
                        <a:gd name="T79" fmla="*/ 32 h 34"/>
                        <a:gd name="T80" fmla="*/ 15 w 27"/>
                        <a:gd name="T81" fmla="*/ 31 h 34"/>
                        <a:gd name="T82" fmla="*/ 13 w 27"/>
                        <a:gd name="T83" fmla="*/ 30 h 34"/>
                        <a:gd name="T84" fmla="*/ 14 w 27"/>
                        <a:gd name="T85" fmla="*/ 28 h 34"/>
                        <a:gd name="T86" fmla="*/ 14 w 27"/>
                        <a:gd name="T87" fmla="*/ 25 h 34"/>
                        <a:gd name="T88" fmla="*/ 14 w 27"/>
                        <a:gd name="T89" fmla="*/ 24 h 34"/>
                        <a:gd name="T90" fmla="*/ 21 w 27"/>
                        <a:gd name="T91" fmla="*/ 24 h 34"/>
                        <a:gd name="T92" fmla="*/ 22 w 27"/>
                        <a:gd name="T93" fmla="*/ 22 h 34"/>
                        <a:gd name="T94" fmla="*/ 23 w 27"/>
                        <a:gd name="T95" fmla="*/ 22 h 34"/>
                        <a:gd name="T96" fmla="*/ 23 w 27"/>
                        <a:gd name="T97" fmla="*/ 23 h 34"/>
                        <a:gd name="T98" fmla="*/ 24 w 27"/>
                        <a:gd name="T99" fmla="*/ 23 h 34"/>
                        <a:gd name="T100" fmla="*/ 24 w 27"/>
                        <a:gd name="T101" fmla="*/ 25 h 34"/>
                        <a:gd name="T102" fmla="*/ 24 w 27"/>
                        <a:gd name="T103" fmla="*/ 25 h 34"/>
                        <a:gd name="T104" fmla="*/ 11 w 27"/>
                        <a:gd name="T105" fmla="*/ 15 h 34"/>
                        <a:gd name="T106" fmla="*/ 10 w 27"/>
                        <a:gd name="T107" fmla="*/ 16 h 34"/>
                        <a:gd name="T108" fmla="*/ 10 w 27"/>
                        <a:gd name="T109" fmla="*/ 16 h 34"/>
                        <a:gd name="T110" fmla="*/ 11 w 27"/>
                        <a:gd name="T111" fmla="*/ 15 h 34"/>
                        <a:gd name="T112" fmla="*/ 17 w 27"/>
                        <a:gd name="T113" fmla="*/ 15 h 34"/>
                        <a:gd name="T114" fmla="*/ 18 w 27"/>
                        <a:gd name="T115" fmla="*/ 15 h 34"/>
                        <a:gd name="T116" fmla="*/ 18 w 27"/>
                        <a:gd name="T117" fmla="*/ 17 h 34"/>
                        <a:gd name="T118" fmla="*/ 18 w 27"/>
                        <a:gd name="T119" fmla="*/ 17 h 34"/>
                        <a:gd name="T120" fmla="*/ 16 w 27"/>
                        <a:gd name="T121" fmla="*/ 17 h 34"/>
                        <a:gd name="T122" fmla="*/ 16 w 27"/>
                        <a:gd name="T123" fmla="*/ 16 h 34"/>
                        <a:gd name="T124" fmla="*/ 17 w 27"/>
                        <a:gd name="T125" fmla="*/ 15 h 3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  <a:cxn ang="0">
                          <a:pos x="T124" y="T125"/>
                        </a:cxn>
                      </a:cxnLst>
                      <a:rect l="0" t="0" r="r" b="b"/>
                      <a:pathLst>
                        <a:path w="27" h="34">
                          <a:moveTo>
                            <a:pt x="24" y="25"/>
                          </a:moveTo>
                          <a:cubicBezTo>
                            <a:pt x="24" y="25"/>
                            <a:pt x="24" y="24"/>
                            <a:pt x="24" y="23"/>
                          </a:cubicBezTo>
                          <a:cubicBezTo>
                            <a:pt x="25" y="23"/>
                            <a:pt x="23" y="20"/>
                            <a:pt x="24" y="20"/>
                          </a:cubicBezTo>
                          <a:cubicBezTo>
                            <a:pt x="25" y="19"/>
                            <a:pt x="24" y="18"/>
                            <a:pt x="25" y="16"/>
                          </a:cubicBezTo>
                          <a:cubicBezTo>
                            <a:pt x="25" y="14"/>
                            <a:pt x="26" y="15"/>
                            <a:pt x="26" y="15"/>
                          </a:cubicBezTo>
                          <a:cubicBezTo>
                            <a:pt x="27" y="14"/>
                            <a:pt x="27" y="13"/>
                            <a:pt x="27" y="12"/>
                          </a:cubicBezTo>
                          <a:cubicBezTo>
                            <a:pt x="27" y="11"/>
                            <a:pt x="27" y="10"/>
                            <a:pt x="26" y="9"/>
                          </a:cubicBezTo>
                          <a:cubicBezTo>
                            <a:pt x="25" y="9"/>
                            <a:pt x="25" y="8"/>
                            <a:pt x="25" y="6"/>
                          </a:cubicBezTo>
                          <a:cubicBezTo>
                            <a:pt x="26" y="5"/>
                            <a:pt x="26" y="5"/>
                            <a:pt x="25" y="4"/>
                          </a:cubicBezTo>
                          <a:cubicBezTo>
                            <a:pt x="25" y="3"/>
                            <a:pt x="26" y="4"/>
                            <a:pt x="24" y="3"/>
                          </a:cubicBezTo>
                          <a:cubicBezTo>
                            <a:pt x="24" y="2"/>
                            <a:pt x="23" y="2"/>
                            <a:pt x="23" y="2"/>
                          </a:cubicBezTo>
                          <a:cubicBezTo>
                            <a:pt x="23" y="1"/>
                            <a:pt x="23" y="1"/>
                            <a:pt x="23" y="1"/>
                          </a:cubicBezTo>
                          <a:cubicBezTo>
                            <a:pt x="21" y="2"/>
                            <a:pt x="21" y="2"/>
                            <a:pt x="21" y="2"/>
                          </a:cubicBezTo>
                          <a:cubicBezTo>
                            <a:pt x="21" y="2"/>
                            <a:pt x="19" y="0"/>
                            <a:pt x="18" y="1"/>
                          </a:cubicBezTo>
                          <a:cubicBezTo>
                            <a:pt x="17" y="2"/>
                            <a:pt x="18" y="2"/>
                            <a:pt x="16" y="1"/>
                          </a:cubicBezTo>
                          <a:cubicBezTo>
                            <a:pt x="15" y="1"/>
                            <a:pt x="13" y="3"/>
                            <a:pt x="13" y="3"/>
                          </a:cubicBezTo>
                          <a:cubicBezTo>
                            <a:pt x="13" y="4"/>
                            <a:pt x="14" y="4"/>
                            <a:pt x="13" y="5"/>
                          </a:cubicBezTo>
                          <a:cubicBezTo>
                            <a:pt x="13" y="6"/>
                            <a:pt x="10" y="8"/>
                            <a:pt x="12" y="8"/>
                          </a:cubicBezTo>
                          <a:cubicBezTo>
                            <a:pt x="13" y="8"/>
                            <a:pt x="11" y="9"/>
                            <a:pt x="11" y="10"/>
                          </a:cubicBezTo>
                          <a:cubicBezTo>
                            <a:pt x="11" y="10"/>
                            <a:pt x="10" y="13"/>
                            <a:pt x="11" y="13"/>
                          </a:cubicBezTo>
                          <a:cubicBezTo>
                            <a:pt x="11" y="13"/>
                            <a:pt x="12" y="13"/>
                            <a:pt x="12" y="14"/>
                          </a:cubicBezTo>
                          <a:cubicBezTo>
                            <a:pt x="12" y="13"/>
                            <a:pt x="12" y="14"/>
                            <a:pt x="12" y="15"/>
                          </a:cubicBezTo>
                          <a:cubicBezTo>
                            <a:pt x="12" y="16"/>
                            <a:pt x="10" y="17"/>
                            <a:pt x="10" y="18"/>
                          </a:cubicBezTo>
                          <a:cubicBezTo>
                            <a:pt x="10" y="18"/>
                            <a:pt x="10" y="18"/>
                            <a:pt x="10" y="18"/>
                          </a:cubicBezTo>
                          <a:cubicBezTo>
                            <a:pt x="9" y="18"/>
                            <a:pt x="9" y="18"/>
                            <a:pt x="9" y="18"/>
                          </a:cubicBezTo>
                          <a:cubicBezTo>
                            <a:pt x="9" y="18"/>
                            <a:pt x="8" y="18"/>
                            <a:pt x="8" y="18"/>
                          </a:cubicBezTo>
                          <a:cubicBezTo>
                            <a:pt x="8" y="18"/>
                            <a:pt x="7" y="19"/>
                            <a:pt x="7" y="19"/>
                          </a:cubicBezTo>
                          <a:cubicBezTo>
                            <a:pt x="5" y="20"/>
                            <a:pt x="5" y="20"/>
                            <a:pt x="5" y="20"/>
                          </a:cubicBezTo>
                          <a:cubicBezTo>
                            <a:pt x="5" y="20"/>
                            <a:pt x="4" y="21"/>
                            <a:pt x="4" y="22"/>
                          </a:cubicBezTo>
                          <a:cubicBezTo>
                            <a:pt x="4" y="23"/>
                            <a:pt x="4" y="24"/>
                            <a:pt x="3" y="25"/>
                          </a:cubicBezTo>
                          <a:cubicBezTo>
                            <a:pt x="3" y="25"/>
                            <a:pt x="4" y="25"/>
                            <a:pt x="4" y="25"/>
                          </a:cubicBezTo>
                          <a:cubicBezTo>
                            <a:pt x="4" y="26"/>
                            <a:pt x="4" y="27"/>
                            <a:pt x="3" y="28"/>
                          </a:cubicBezTo>
                          <a:cubicBezTo>
                            <a:pt x="3" y="28"/>
                            <a:pt x="2" y="28"/>
                            <a:pt x="2" y="29"/>
                          </a:cubicBezTo>
                          <a:cubicBezTo>
                            <a:pt x="2" y="29"/>
                            <a:pt x="2" y="29"/>
                            <a:pt x="2" y="29"/>
                          </a:cubicBezTo>
                          <a:cubicBezTo>
                            <a:pt x="0" y="31"/>
                            <a:pt x="2" y="32"/>
                            <a:pt x="2" y="32"/>
                          </a:cubicBezTo>
                          <a:cubicBezTo>
                            <a:pt x="2" y="32"/>
                            <a:pt x="2" y="32"/>
                            <a:pt x="2" y="32"/>
                          </a:cubicBezTo>
                          <a:cubicBezTo>
                            <a:pt x="2" y="32"/>
                            <a:pt x="3" y="33"/>
                            <a:pt x="4" y="33"/>
                          </a:cubicBezTo>
                          <a:cubicBezTo>
                            <a:pt x="5" y="34"/>
                            <a:pt x="6" y="34"/>
                            <a:pt x="7" y="34"/>
                          </a:cubicBezTo>
                          <a:cubicBezTo>
                            <a:pt x="7" y="33"/>
                            <a:pt x="9" y="32"/>
                            <a:pt x="9" y="32"/>
                          </a:cubicBezTo>
                          <a:cubicBezTo>
                            <a:pt x="15" y="32"/>
                            <a:pt x="15" y="32"/>
                            <a:pt x="15" y="32"/>
                          </a:cubicBezTo>
                          <a:cubicBezTo>
                            <a:pt x="15" y="33"/>
                            <a:pt x="15" y="31"/>
                            <a:pt x="15" y="31"/>
                          </a:cubicBezTo>
                          <a:cubicBezTo>
                            <a:pt x="14" y="31"/>
                            <a:pt x="14" y="30"/>
                            <a:pt x="13" y="30"/>
                          </a:cubicBezTo>
                          <a:cubicBezTo>
                            <a:pt x="13" y="29"/>
                            <a:pt x="14" y="28"/>
                            <a:pt x="14" y="28"/>
                          </a:cubicBezTo>
                          <a:cubicBezTo>
                            <a:pt x="14" y="28"/>
                            <a:pt x="13" y="25"/>
                            <a:pt x="14" y="25"/>
                          </a:cubicBezTo>
                          <a:cubicBezTo>
                            <a:pt x="14" y="25"/>
                            <a:pt x="14" y="24"/>
                            <a:pt x="14" y="24"/>
                          </a:cubicBezTo>
                          <a:cubicBezTo>
                            <a:pt x="16" y="23"/>
                            <a:pt x="19" y="23"/>
                            <a:pt x="21" y="24"/>
                          </a:cubicBezTo>
                          <a:cubicBezTo>
                            <a:pt x="21" y="23"/>
                            <a:pt x="22" y="22"/>
                            <a:pt x="22" y="22"/>
                          </a:cubicBezTo>
                          <a:cubicBezTo>
                            <a:pt x="23" y="22"/>
                            <a:pt x="23" y="22"/>
                            <a:pt x="23" y="22"/>
                          </a:cubicBezTo>
                          <a:cubicBezTo>
                            <a:pt x="23" y="22"/>
                            <a:pt x="23" y="23"/>
                            <a:pt x="23" y="23"/>
                          </a:cubicBezTo>
                          <a:cubicBezTo>
                            <a:pt x="23" y="23"/>
                            <a:pt x="24" y="23"/>
                            <a:pt x="24" y="23"/>
                          </a:cubicBezTo>
                          <a:cubicBezTo>
                            <a:pt x="24" y="24"/>
                            <a:pt x="24" y="24"/>
                            <a:pt x="24" y="25"/>
                          </a:cubicBezTo>
                          <a:cubicBezTo>
                            <a:pt x="24" y="25"/>
                            <a:pt x="24" y="25"/>
                            <a:pt x="24" y="25"/>
                          </a:cubicBezTo>
                          <a:close/>
                          <a:moveTo>
                            <a:pt x="11" y="15"/>
                          </a:moveTo>
                          <a:cubicBezTo>
                            <a:pt x="10" y="15"/>
                            <a:pt x="10" y="16"/>
                            <a:pt x="10" y="16"/>
                          </a:cubicBezTo>
                          <a:cubicBezTo>
                            <a:pt x="10" y="16"/>
                            <a:pt x="10" y="16"/>
                            <a:pt x="10" y="16"/>
                          </a:cubicBezTo>
                          <a:cubicBezTo>
                            <a:pt x="10" y="15"/>
                            <a:pt x="11" y="15"/>
                            <a:pt x="11" y="15"/>
                          </a:cubicBezTo>
                          <a:close/>
                          <a:moveTo>
                            <a:pt x="17" y="15"/>
                          </a:moveTo>
                          <a:cubicBezTo>
                            <a:pt x="17" y="15"/>
                            <a:pt x="18" y="15"/>
                            <a:pt x="18" y="15"/>
                          </a:cubicBezTo>
                          <a:cubicBezTo>
                            <a:pt x="18" y="16"/>
                            <a:pt x="18" y="16"/>
                            <a:pt x="18" y="17"/>
                          </a:cubicBezTo>
                          <a:cubicBezTo>
                            <a:pt x="18" y="17"/>
                            <a:pt x="18" y="17"/>
                            <a:pt x="18" y="17"/>
                          </a:cubicBezTo>
                          <a:cubicBezTo>
                            <a:pt x="19" y="17"/>
                            <a:pt x="16" y="17"/>
                            <a:pt x="16" y="17"/>
                          </a:cubicBezTo>
                          <a:cubicBezTo>
                            <a:pt x="16" y="16"/>
                            <a:pt x="15" y="16"/>
                            <a:pt x="16" y="16"/>
                          </a:cubicBezTo>
                          <a:cubicBezTo>
                            <a:pt x="16" y="16"/>
                            <a:pt x="16" y="16"/>
                            <a:pt x="17" y="15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3" name="Freeform 27">
                      <a:extLst>
                        <a:ext uri="{FF2B5EF4-FFF2-40B4-BE49-F238E27FC236}">
                          <a16:creationId xmlns:a16="http://schemas.microsoft.com/office/drawing/2014/main" id="{69168634-B0F8-C779-AFBB-AEB29ED0638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261418" y="4152607"/>
                      <a:ext cx="336415" cy="391083"/>
                    </a:xfrm>
                    <a:custGeom>
                      <a:avLst/>
                      <a:gdLst>
                        <a:gd name="T0" fmla="*/ 44 w 49"/>
                        <a:gd name="T1" fmla="*/ 17 h 54"/>
                        <a:gd name="T2" fmla="*/ 44 w 49"/>
                        <a:gd name="T3" fmla="*/ 18 h 54"/>
                        <a:gd name="T4" fmla="*/ 41 w 49"/>
                        <a:gd name="T5" fmla="*/ 22 h 54"/>
                        <a:gd name="T6" fmla="*/ 42 w 49"/>
                        <a:gd name="T7" fmla="*/ 25 h 54"/>
                        <a:gd name="T8" fmla="*/ 45 w 49"/>
                        <a:gd name="T9" fmla="*/ 32 h 54"/>
                        <a:gd name="T10" fmla="*/ 46 w 49"/>
                        <a:gd name="T11" fmla="*/ 43 h 54"/>
                        <a:gd name="T12" fmla="*/ 49 w 49"/>
                        <a:gd name="T13" fmla="*/ 45 h 54"/>
                        <a:gd name="T14" fmla="*/ 49 w 49"/>
                        <a:gd name="T15" fmla="*/ 47 h 54"/>
                        <a:gd name="T16" fmla="*/ 41 w 49"/>
                        <a:gd name="T17" fmla="*/ 50 h 54"/>
                        <a:gd name="T18" fmla="*/ 37 w 49"/>
                        <a:gd name="T19" fmla="*/ 52 h 54"/>
                        <a:gd name="T20" fmla="*/ 32 w 49"/>
                        <a:gd name="T21" fmla="*/ 53 h 54"/>
                        <a:gd name="T22" fmla="*/ 26 w 49"/>
                        <a:gd name="T23" fmla="*/ 52 h 54"/>
                        <a:gd name="T24" fmla="*/ 22 w 49"/>
                        <a:gd name="T25" fmla="*/ 53 h 54"/>
                        <a:gd name="T26" fmla="*/ 23 w 49"/>
                        <a:gd name="T27" fmla="*/ 43 h 54"/>
                        <a:gd name="T28" fmla="*/ 20 w 49"/>
                        <a:gd name="T29" fmla="*/ 41 h 54"/>
                        <a:gd name="T30" fmla="*/ 15 w 49"/>
                        <a:gd name="T31" fmla="*/ 40 h 54"/>
                        <a:gd name="T32" fmla="*/ 10 w 49"/>
                        <a:gd name="T33" fmla="*/ 38 h 54"/>
                        <a:gd name="T34" fmla="*/ 9 w 49"/>
                        <a:gd name="T35" fmla="*/ 35 h 54"/>
                        <a:gd name="T36" fmla="*/ 8 w 49"/>
                        <a:gd name="T37" fmla="*/ 33 h 54"/>
                        <a:gd name="T38" fmla="*/ 6 w 49"/>
                        <a:gd name="T39" fmla="*/ 31 h 54"/>
                        <a:gd name="T40" fmla="*/ 6 w 49"/>
                        <a:gd name="T41" fmla="*/ 27 h 54"/>
                        <a:gd name="T42" fmla="*/ 1 w 49"/>
                        <a:gd name="T43" fmla="*/ 19 h 54"/>
                        <a:gd name="T44" fmla="*/ 1 w 49"/>
                        <a:gd name="T45" fmla="*/ 18 h 54"/>
                        <a:gd name="T46" fmla="*/ 0 w 49"/>
                        <a:gd name="T47" fmla="*/ 16 h 54"/>
                        <a:gd name="T48" fmla="*/ 4 w 49"/>
                        <a:gd name="T49" fmla="*/ 16 h 54"/>
                        <a:gd name="T50" fmla="*/ 7 w 49"/>
                        <a:gd name="T51" fmla="*/ 12 h 54"/>
                        <a:gd name="T52" fmla="*/ 6 w 49"/>
                        <a:gd name="T53" fmla="*/ 9 h 54"/>
                        <a:gd name="T54" fmla="*/ 6 w 49"/>
                        <a:gd name="T55" fmla="*/ 5 h 54"/>
                        <a:gd name="T56" fmla="*/ 5 w 49"/>
                        <a:gd name="T57" fmla="*/ 0 h 54"/>
                        <a:gd name="T58" fmla="*/ 10 w 49"/>
                        <a:gd name="T59" fmla="*/ 3 h 54"/>
                        <a:gd name="T60" fmla="*/ 14 w 49"/>
                        <a:gd name="T61" fmla="*/ 8 h 54"/>
                        <a:gd name="T62" fmla="*/ 15 w 49"/>
                        <a:gd name="T63" fmla="*/ 6 h 54"/>
                        <a:gd name="T64" fmla="*/ 15 w 49"/>
                        <a:gd name="T65" fmla="*/ 5 h 54"/>
                        <a:gd name="T66" fmla="*/ 19 w 49"/>
                        <a:gd name="T67" fmla="*/ 8 h 54"/>
                        <a:gd name="T68" fmla="*/ 23 w 49"/>
                        <a:gd name="T69" fmla="*/ 5 h 54"/>
                        <a:gd name="T70" fmla="*/ 23 w 49"/>
                        <a:gd name="T71" fmla="*/ 4 h 54"/>
                        <a:gd name="T72" fmla="*/ 21 w 49"/>
                        <a:gd name="T73" fmla="*/ 3 h 54"/>
                        <a:gd name="T74" fmla="*/ 20 w 49"/>
                        <a:gd name="T75" fmla="*/ 3 h 54"/>
                        <a:gd name="T76" fmla="*/ 36 w 49"/>
                        <a:gd name="T77" fmla="*/ 6 h 54"/>
                        <a:gd name="T78" fmla="*/ 38 w 49"/>
                        <a:gd name="T79" fmla="*/ 11 h 54"/>
                        <a:gd name="T80" fmla="*/ 45 w 49"/>
                        <a:gd name="T81" fmla="*/ 15 h 54"/>
                        <a:gd name="T82" fmla="*/ 17 w 49"/>
                        <a:gd name="T83" fmla="*/ 33 h 54"/>
                        <a:gd name="T84" fmla="*/ 15 w 49"/>
                        <a:gd name="T85" fmla="*/ 31 h 54"/>
                        <a:gd name="T86" fmla="*/ 44 w 49"/>
                        <a:gd name="T87" fmla="*/ 24 h 54"/>
                        <a:gd name="T88" fmla="*/ 44 w 49"/>
                        <a:gd name="T89" fmla="*/ 23 h 54"/>
                        <a:gd name="T90" fmla="*/ 25 w 49"/>
                        <a:gd name="T91" fmla="*/ 13 h 54"/>
                        <a:gd name="T92" fmla="*/ 17 w 49"/>
                        <a:gd name="T93" fmla="*/ 2 h 54"/>
                        <a:gd name="T94" fmla="*/ 19 w 49"/>
                        <a:gd name="T95" fmla="*/ 3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49" h="54">
                          <a:moveTo>
                            <a:pt x="45" y="15"/>
                          </a:moveTo>
                          <a:cubicBezTo>
                            <a:pt x="44" y="15"/>
                            <a:pt x="44" y="16"/>
                            <a:pt x="44" y="17"/>
                          </a:cubicBezTo>
                          <a:cubicBezTo>
                            <a:pt x="43" y="17"/>
                            <a:pt x="43" y="17"/>
                            <a:pt x="43" y="17"/>
                          </a:cubicBezTo>
                          <a:cubicBezTo>
                            <a:pt x="43" y="18"/>
                            <a:pt x="44" y="18"/>
                            <a:pt x="44" y="18"/>
                          </a:cubicBezTo>
                          <a:cubicBezTo>
                            <a:pt x="43" y="19"/>
                            <a:pt x="43" y="20"/>
                            <a:pt x="43" y="21"/>
                          </a:cubicBezTo>
                          <a:cubicBezTo>
                            <a:pt x="42" y="21"/>
                            <a:pt x="41" y="22"/>
                            <a:pt x="41" y="22"/>
                          </a:cubicBezTo>
                          <a:cubicBezTo>
                            <a:pt x="41" y="23"/>
                            <a:pt x="41" y="23"/>
                            <a:pt x="41" y="23"/>
                          </a:cubicBezTo>
                          <a:cubicBezTo>
                            <a:pt x="42" y="23"/>
                            <a:pt x="42" y="24"/>
                            <a:pt x="42" y="25"/>
                          </a:cubicBezTo>
                          <a:cubicBezTo>
                            <a:pt x="43" y="26"/>
                            <a:pt x="46" y="28"/>
                            <a:pt x="46" y="28"/>
                          </a:cubicBezTo>
                          <a:cubicBezTo>
                            <a:pt x="46" y="30"/>
                            <a:pt x="45" y="31"/>
                            <a:pt x="45" y="32"/>
                          </a:cubicBezTo>
                          <a:cubicBezTo>
                            <a:pt x="44" y="34"/>
                            <a:pt x="44" y="36"/>
                            <a:pt x="45" y="38"/>
                          </a:cubicBezTo>
                          <a:cubicBezTo>
                            <a:pt x="45" y="39"/>
                            <a:pt x="45" y="42"/>
                            <a:pt x="46" y="43"/>
                          </a:cubicBezTo>
                          <a:cubicBezTo>
                            <a:pt x="46" y="43"/>
                            <a:pt x="48" y="44"/>
                            <a:pt x="49" y="44"/>
                          </a:cubicBezTo>
                          <a:cubicBezTo>
                            <a:pt x="49" y="45"/>
                            <a:pt x="48" y="45"/>
                            <a:pt x="49" y="45"/>
                          </a:cubicBezTo>
                          <a:cubicBezTo>
                            <a:pt x="49" y="45"/>
                            <a:pt x="49" y="45"/>
                            <a:pt x="49" y="45"/>
                          </a:cubicBezTo>
                          <a:cubicBezTo>
                            <a:pt x="49" y="46"/>
                            <a:pt x="49" y="47"/>
                            <a:pt x="49" y="47"/>
                          </a:cubicBezTo>
                          <a:cubicBezTo>
                            <a:pt x="49" y="47"/>
                            <a:pt x="46" y="49"/>
                            <a:pt x="45" y="49"/>
                          </a:cubicBezTo>
                          <a:cubicBezTo>
                            <a:pt x="44" y="50"/>
                            <a:pt x="43" y="50"/>
                            <a:pt x="41" y="50"/>
                          </a:cubicBezTo>
                          <a:cubicBezTo>
                            <a:pt x="40" y="50"/>
                            <a:pt x="40" y="51"/>
                            <a:pt x="39" y="52"/>
                          </a:cubicBezTo>
                          <a:cubicBezTo>
                            <a:pt x="38" y="52"/>
                            <a:pt x="38" y="52"/>
                            <a:pt x="37" y="52"/>
                          </a:cubicBezTo>
                          <a:cubicBezTo>
                            <a:pt x="36" y="51"/>
                            <a:pt x="36" y="52"/>
                            <a:pt x="35" y="53"/>
                          </a:cubicBezTo>
                          <a:cubicBezTo>
                            <a:pt x="34" y="53"/>
                            <a:pt x="33" y="53"/>
                            <a:pt x="32" y="53"/>
                          </a:cubicBezTo>
                          <a:cubicBezTo>
                            <a:pt x="31" y="53"/>
                            <a:pt x="30" y="54"/>
                            <a:pt x="29" y="54"/>
                          </a:cubicBezTo>
                          <a:cubicBezTo>
                            <a:pt x="27" y="54"/>
                            <a:pt x="28" y="52"/>
                            <a:pt x="26" y="52"/>
                          </a:cubicBezTo>
                          <a:cubicBezTo>
                            <a:pt x="25" y="52"/>
                            <a:pt x="26" y="52"/>
                            <a:pt x="25" y="53"/>
                          </a:cubicBezTo>
                          <a:cubicBezTo>
                            <a:pt x="23" y="53"/>
                            <a:pt x="22" y="53"/>
                            <a:pt x="22" y="53"/>
                          </a:cubicBezTo>
                          <a:cubicBezTo>
                            <a:pt x="23" y="52"/>
                            <a:pt x="23" y="52"/>
                            <a:pt x="23" y="52"/>
                          </a:cubicBezTo>
                          <a:cubicBezTo>
                            <a:pt x="23" y="48"/>
                            <a:pt x="22" y="46"/>
                            <a:pt x="23" y="43"/>
                          </a:cubicBezTo>
                          <a:cubicBezTo>
                            <a:pt x="22" y="43"/>
                            <a:pt x="21" y="42"/>
                            <a:pt x="21" y="42"/>
                          </a:cubicBezTo>
                          <a:cubicBezTo>
                            <a:pt x="21" y="41"/>
                            <a:pt x="21" y="41"/>
                            <a:pt x="20" y="41"/>
                          </a:cubicBezTo>
                          <a:cubicBezTo>
                            <a:pt x="19" y="41"/>
                            <a:pt x="19" y="41"/>
                            <a:pt x="19" y="41"/>
                          </a:cubicBezTo>
                          <a:cubicBezTo>
                            <a:pt x="15" y="40"/>
                            <a:pt x="15" y="40"/>
                            <a:pt x="15" y="40"/>
                          </a:cubicBezTo>
                          <a:cubicBezTo>
                            <a:pt x="15" y="40"/>
                            <a:pt x="13" y="40"/>
                            <a:pt x="12" y="39"/>
                          </a:cubicBezTo>
                          <a:cubicBezTo>
                            <a:pt x="12" y="39"/>
                            <a:pt x="11" y="38"/>
                            <a:pt x="10" y="38"/>
                          </a:cubicBezTo>
                          <a:cubicBezTo>
                            <a:pt x="10" y="38"/>
                            <a:pt x="10" y="36"/>
                            <a:pt x="10" y="36"/>
                          </a:cubicBezTo>
                          <a:cubicBezTo>
                            <a:pt x="10" y="35"/>
                            <a:pt x="10" y="35"/>
                            <a:pt x="9" y="35"/>
                          </a:cubicBezTo>
                          <a:cubicBezTo>
                            <a:pt x="9" y="34"/>
                            <a:pt x="8" y="34"/>
                            <a:pt x="8" y="34"/>
                          </a:cubicBezTo>
                          <a:cubicBezTo>
                            <a:pt x="8" y="34"/>
                            <a:pt x="8" y="33"/>
                            <a:pt x="8" y="33"/>
                          </a:cubicBezTo>
                          <a:cubicBezTo>
                            <a:pt x="8" y="33"/>
                            <a:pt x="7" y="33"/>
                            <a:pt x="7" y="33"/>
                          </a:cubicBezTo>
                          <a:cubicBezTo>
                            <a:pt x="6" y="32"/>
                            <a:pt x="7" y="31"/>
                            <a:pt x="6" y="31"/>
                          </a:cubicBezTo>
                          <a:cubicBezTo>
                            <a:pt x="6" y="31"/>
                            <a:pt x="5" y="30"/>
                            <a:pt x="5" y="30"/>
                          </a:cubicBezTo>
                          <a:cubicBezTo>
                            <a:pt x="4" y="29"/>
                            <a:pt x="5" y="27"/>
                            <a:pt x="6" y="27"/>
                          </a:cubicBezTo>
                          <a:cubicBezTo>
                            <a:pt x="3" y="25"/>
                            <a:pt x="3" y="24"/>
                            <a:pt x="0" y="23"/>
                          </a:cubicBezTo>
                          <a:cubicBezTo>
                            <a:pt x="1" y="21"/>
                            <a:pt x="1" y="18"/>
                            <a:pt x="1" y="19"/>
                          </a:cubicBezTo>
                          <a:cubicBezTo>
                            <a:pt x="0" y="19"/>
                            <a:pt x="1" y="19"/>
                            <a:pt x="0" y="19"/>
                          </a:cubicBezTo>
                          <a:cubicBezTo>
                            <a:pt x="0" y="19"/>
                            <a:pt x="0" y="18"/>
                            <a:pt x="1" y="18"/>
                          </a:cubicBezTo>
                          <a:cubicBezTo>
                            <a:pt x="1" y="18"/>
                            <a:pt x="1" y="17"/>
                            <a:pt x="1" y="17"/>
                          </a:cubicBezTo>
                          <a:cubicBezTo>
                            <a:pt x="0" y="17"/>
                            <a:pt x="0" y="17"/>
                            <a:pt x="0" y="16"/>
                          </a:cubicBezTo>
                          <a:cubicBezTo>
                            <a:pt x="1" y="16"/>
                            <a:pt x="2" y="16"/>
                            <a:pt x="2" y="16"/>
                          </a:cubicBezTo>
                          <a:cubicBezTo>
                            <a:pt x="3" y="16"/>
                            <a:pt x="4" y="16"/>
                            <a:pt x="4" y="16"/>
                          </a:cubicBezTo>
                          <a:cubicBezTo>
                            <a:pt x="5" y="13"/>
                            <a:pt x="5" y="13"/>
                            <a:pt x="5" y="13"/>
                          </a:cubicBezTo>
                          <a:cubicBezTo>
                            <a:pt x="5" y="13"/>
                            <a:pt x="6" y="12"/>
                            <a:pt x="7" y="12"/>
                          </a:cubicBezTo>
                          <a:cubicBezTo>
                            <a:pt x="8" y="11"/>
                            <a:pt x="8" y="10"/>
                            <a:pt x="8" y="10"/>
                          </a:cubicBezTo>
                          <a:cubicBezTo>
                            <a:pt x="8" y="10"/>
                            <a:pt x="8" y="10"/>
                            <a:pt x="6" y="9"/>
                          </a:cubicBezTo>
                          <a:cubicBezTo>
                            <a:pt x="5" y="9"/>
                            <a:pt x="6" y="7"/>
                            <a:pt x="6" y="7"/>
                          </a:cubicBezTo>
                          <a:cubicBezTo>
                            <a:pt x="6" y="7"/>
                            <a:pt x="6" y="6"/>
                            <a:pt x="6" y="5"/>
                          </a:cubicBezTo>
                          <a:cubicBezTo>
                            <a:pt x="6" y="4"/>
                            <a:pt x="6" y="3"/>
                            <a:pt x="6" y="3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11" y="0"/>
                            <a:pt x="11" y="0"/>
                            <a:pt x="11" y="0"/>
                          </a:cubicBezTo>
                          <a:cubicBezTo>
                            <a:pt x="11" y="1"/>
                            <a:pt x="10" y="3"/>
                            <a:pt x="10" y="3"/>
                          </a:cubicBezTo>
                          <a:cubicBezTo>
                            <a:pt x="10" y="4"/>
                            <a:pt x="11" y="7"/>
                            <a:pt x="11" y="6"/>
                          </a:cubicBezTo>
                          <a:cubicBezTo>
                            <a:pt x="12" y="7"/>
                            <a:pt x="12" y="9"/>
                            <a:pt x="14" y="8"/>
                          </a:cubicBezTo>
                          <a:cubicBezTo>
                            <a:pt x="14" y="8"/>
                            <a:pt x="13" y="7"/>
                            <a:pt x="13" y="7"/>
                          </a:cubicBezTo>
                          <a:cubicBezTo>
                            <a:pt x="13" y="6"/>
                            <a:pt x="14" y="7"/>
                            <a:pt x="15" y="6"/>
                          </a:cubicBezTo>
                          <a:cubicBezTo>
                            <a:pt x="15" y="6"/>
                            <a:pt x="15" y="6"/>
                            <a:pt x="15" y="6"/>
                          </a:cubicBezTo>
                          <a:cubicBezTo>
                            <a:pt x="15" y="6"/>
                            <a:pt x="14" y="5"/>
                            <a:pt x="15" y="5"/>
                          </a:cubicBezTo>
                          <a:cubicBezTo>
                            <a:pt x="16" y="5"/>
                            <a:pt x="18" y="6"/>
                            <a:pt x="19" y="6"/>
                          </a:cubicBezTo>
                          <a:cubicBezTo>
                            <a:pt x="19" y="7"/>
                            <a:pt x="19" y="8"/>
                            <a:pt x="19" y="8"/>
                          </a:cubicBezTo>
                          <a:cubicBezTo>
                            <a:pt x="19" y="8"/>
                            <a:pt x="20" y="9"/>
                            <a:pt x="20" y="9"/>
                          </a:cubicBezTo>
                          <a:cubicBezTo>
                            <a:pt x="20" y="6"/>
                            <a:pt x="19" y="5"/>
                            <a:pt x="23" y="5"/>
                          </a:cubicBezTo>
                          <a:cubicBezTo>
                            <a:pt x="23" y="5"/>
                            <a:pt x="22" y="5"/>
                            <a:pt x="23" y="5"/>
                          </a:cubicBezTo>
                          <a:cubicBezTo>
                            <a:pt x="23" y="4"/>
                            <a:pt x="23" y="4"/>
                            <a:pt x="23" y="4"/>
                          </a:cubicBezTo>
                          <a:cubicBezTo>
                            <a:pt x="23" y="4"/>
                            <a:pt x="22" y="4"/>
                            <a:pt x="21" y="4"/>
                          </a:cubicBezTo>
                          <a:cubicBezTo>
                            <a:pt x="21" y="4"/>
                            <a:pt x="21" y="4"/>
                            <a:pt x="21" y="3"/>
                          </a:cubicBezTo>
                          <a:cubicBezTo>
                            <a:pt x="22" y="4"/>
                            <a:pt x="22" y="3"/>
                            <a:pt x="22" y="3"/>
                          </a:cubicBezTo>
                          <a:cubicBezTo>
                            <a:pt x="21" y="3"/>
                            <a:pt x="21" y="3"/>
                            <a:pt x="20" y="3"/>
                          </a:cubicBezTo>
                          <a:cubicBezTo>
                            <a:pt x="21" y="2"/>
                            <a:pt x="22" y="1"/>
                            <a:pt x="22" y="0"/>
                          </a:cubicBezTo>
                          <a:cubicBezTo>
                            <a:pt x="36" y="6"/>
                            <a:pt x="36" y="6"/>
                            <a:pt x="36" y="6"/>
                          </a:cubicBezTo>
                          <a:cubicBezTo>
                            <a:pt x="36" y="6"/>
                            <a:pt x="37" y="7"/>
                            <a:pt x="37" y="9"/>
                          </a:cubicBezTo>
                          <a:cubicBezTo>
                            <a:pt x="37" y="10"/>
                            <a:pt x="37" y="11"/>
                            <a:pt x="38" y="11"/>
                          </a:cubicBezTo>
                          <a:cubicBezTo>
                            <a:pt x="39" y="11"/>
                            <a:pt x="39" y="12"/>
                            <a:pt x="39" y="12"/>
                          </a:cubicBezTo>
                          <a:lnTo>
                            <a:pt x="45" y="15"/>
                          </a:lnTo>
                          <a:close/>
                          <a:moveTo>
                            <a:pt x="15" y="31"/>
                          </a:moveTo>
                          <a:cubicBezTo>
                            <a:pt x="16" y="31"/>
                            <a:pt x="17" y="32"/>
                            <a:pt x="17" y="33"/>
                          </a:cubicBezTo>
                          <a:cubicBezTo>
                            <a:pt x="17" y="33"/>
                            <a:pt x="16" y="33"/>
                            <a:pt x="16" y="33"/>
                          </a:cubicBezTo>
                          <a:cubicBezTo>
                            <a:pt x="16" y="33"/>
                            <a:pt x="14" y="30"/>
                            <a:pt x="15" y="31"/>
                          </a:cubicBezTo>
                          <a:close/>
                          <a:moveTo>
                            <a:pt x="44" y="23"/>
                          </a:moveTo>
                          <a:cubicBezTo>
                            <a:pt x="44" y="24"/>
                            <a:pt x="44" y="23"/>
                            <a:pt x="44" y="24"/>
                          </a:cubicBezTo>
                          <a:cubicBezTo>
                            <a:pt x="45" y="27"/>
                            <a:pt x="46" y="24"/>
                            <a:pt x="46" y="24"/>
                          </a:cubicBezTo>
                          <a:cubicBezTo>
                            <a:pt x="45" y="24"/>
                            <a:pt x="45" y="23"/>
                            <a:pt x="44" y="23"/>
                          </a:cubicBezTo>
                          <a:close/>
                          <a:moveTo>
                            <a:pt x="25" y="12"/>
                          </a:moveTo>
                          <a:cubicBezTo>
                            <a:pt x="26" y="11"/>
                            <a:pt x="25" y="13"/>
                            <a:pt x="25" y="13"/>
                          </a:cubicBezTo>
                          <a:cubicBezTo>
                            <a:pt x="23" y="14"/>
                            <a:pt x="24" y="12"/>
                            <a:pt x="25" y="12"/>
                          </a:cubicBezTo>
                          <a:close/>
                          <a:moveTo>
                            <a:pt x="17" y="2"/>
                          </a:moveTo>
                          <a:cubicBezTo>
                            <a:pt x="17" y="2"/>
                            <a:pt x="18" y="3"/>
                            <a:pt x="18" y="3"/>
                          </a:cubicBezTo>
                          <a:cubicBezTo>
                            <a:pt x="20" y="4"/>
                            <a:pt x="19" y="3"/>
                            <a:pt x="19" y="3"/>
                          </a:cubicBezTo>
                          <a:cubicBezTo>
                            <a:pt x="18" y="2"/>
                            <a:pt x="18" y="2"/>
                            <a:pt x="17" y="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4" name="Freeform 33">
                      <a:extLst>
                        <a:ext uri="{FF2B5EF4-FFF2-40B4-BE49-F238E27FC236}">
                          <a16:creationId xmlns:a16="http://schemas.microsoft.com/office/drawing/2014/main" id="{362709EA-C799-1AA4-FAA9-73EFC34D9C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95702" y="5061362"/>
                      <a:ext cx="40713" cy="49733"/>
                    </a:xfrm>
                    <a:custGeom>
                      <a:avLst/>
                      <a:gdLst>
                        <a:gd name="T0" fmla="*/ 5 w 6"/>
                        <a:gd name="T1" fmla="*/ 5 h 7"/>
                        <a:gd name="T2" fmla="*/ 6 w 6"/>
                        <a:gd name="T3" fmla="*/ 2 h 7"/>
                        <a:gd name="T4" fmla="*/ 4 w 6"/>
                        <a:gd name="T5" fmla="*/ 0 h 7"/>
                        <a:gd name="T6" fmla="*/ 1 w 6"/>
                        <a:gd name="T7" fmla="*/ 0 h 7"/>
                        <a:gd name="T8" fmla="*/ 0 w 6"/>
                        <a:gd name="T9" fmla="*/ 2 h 7"/>
                        <a:gd name="T10" fmla="*/ 0 w 6"/>
                        <a:gd name="T11" fmla="*/ 5 h 7"/>
                        <a:gd name="T12" fmla="*/ 2 w 6"/>
                        <a:gd name="T13" fmla="*/ 6 h 7"/>
                        <a:gd name="T14" fmla="*/ 5 w 6"/>
                        <a:gd name="T15" fmla="*/ 7 h 7"/>
                        <a:gd name="T16" fmla="*/ 5 w 6"/>
                        <a:gd name="T17" fmla="*/ 5 h 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6" h="7">
                          <a:moveTo>
                            <a:pt x="5" y="5"/>
                          </a:moveTo>
                          <a:cubicBezTo>
                            <a:pt x="5" y="5"/>
                            <a:pt x="6" y="3"/>
                            <a:pt x="6" y="2"/>
                          </a:cubicBezTo>
                          <a:cubicBezTo>
                            <a:pt x="6" y="1"/>
                            <a:pt x="4" y="0"/>
                            <a:pt x="4" y="0"/>
                          </a:cubicBezTo>
                          <a:cubicBezTo>
                            <a:pt x="4" y="0"/>
                            <a:pt x="2" y="1"/>
                            <a:pt x="1" y="0"/>
                          </a:cubicBezTo>
                          <a:cubicBezTo>
                            <a:pt x="1" y="0"/>
                            <a:pt x="0" y="1"/>
                            <a:pt x="0" y="2"/>
                          </a:cubicBezTo>
                          <a:cubicBezTo>
                            <a:pt x="0" y="4"/>
                            <a:pt x="0" y="4"/>
                            <a:pt x="0" y="5"/>
                          </a:cubicBezTo>
                          <a:cubicBezTo>
                            <a:pt x="1" y="6"/>
                            <a:pt x="1" y="6"/>
                            <a:pt x="2" y="6"/>
                          </a:cubicBezTo>
                          <a:cubicBezTo>
                            <a:pt x="3" y="7"/>
                            <a:pt x="5" y="7"/>
                            <a:pt x="5" y="7"/>
                          </a:cubicBezTo>
                          <a:lnTo>
                            <a:pt x="5" y="5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5" name="Freeform 47">
                      <a:extLst>
                        <a:ext uri="{FF2B5EF4-FFF2-40B4-BE49-F238E27FC236}">
                          <a16:creationId xmlns:a16="http://schemas.microsoft.com/office/drawing/2014/main" id="{127A5F61-901C-9F12-CDD1-61C3449262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27133" y="4152607"/>
                      <a:ext cx="74997" cy="65558"/>
                    </a:xfrm>
                    <a:custGeom>
                      <a:avLst/>
                      <a:gdLst>
                        <a:gd name="T0" fmla="*/ 1 w 11"/>
                        <a:gd name="T1" fmla="*/ 4 h 9"/>
                        <a:gd name="T2" fmla="*/ 1 w 11"/>
                        <a:gd name="T3" fmla="*/ 4 h 9"/>
                        <a:gd name="T4" fmla="*/ 0 w 11"/>
                        <a:gd name="T5" fmla="*/ 6 h 9"/>
                        <a:gd name="T6" fmla="*/ 3 w 11"/>
                        <a:gd name="T7" fmla="*/ 7 h 9"/>
                        <a:gd name="T8" fmla="*/ 4 w 11"/>
                        <a:gd name="T9" fmla="*/ 7 h 9"/>
                        <a:gd name="T10" fmla="*/ 6 w 11"/>
                        <a:gd name="T11" fmla="*/ 8 h 9"/>
                        <a:gd name="T12" fmla="*/ 8 w 11"/>
                        <a:gd name="T13" fmla="*/ 6 h 9"/>
                        <a:gd name="T14" fmla="*/ 11 w 11"/>
                        <a:gd name="T15" fmla="*/ 7 h 9"/>
                        <a:gd name="T16" fmla="*/ 11 w 11"/>
                        <a:gd name="T17" fmla="*/ 5 h 9"/>
                        <a:gd name="T18" fmla="*/ 11 w 11"/>
                        <a:gd name="T19" fmla="*/ 3 h 9"/>
                        <a:gd name="T20" fmla="*/ 10 w 11"/>
                        <a:gd name="T21" fmla="*/ 0 h 9"/>
                        <a:gd name="T22" fmla="*/ 8 w 11"/>
                        <a:gd name="T23" fmla="*/ 2 h 9"/>
                        <a:gd name="T24" fmla="*/ 5 w 11"/>
                        <a:gd name="T25" fmla="*/ 1 h 9"/>
                        <a:gd name="T26" fmla="*/ 3 w 11"/>
                        <a:gd name="T27" fmla="*/ 0 h 9"/>
                        <a:gd name="T28" fmla="*/ 3 w 11"/>
                        <a:gd name="T29" fmla="*/ 1 h 9"/>
                        <a:gd name="T30" fmla="*/ 3 w 11"/>
                        <a:gd name="T31" fmla="*/ 4 h 9"/>
                        <a:gd name="T32" fmla="*/ 1 w 11"/>
                        <a:gd name="T33" fmla="*/ 4 h 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11" h="9">
                          <a:moveTo>
                            <a:pt x="1" y="4"/>
                          </a:move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0" y="5"/>
                            <a:pt x="0" y="6"/>
                          </a:cubicBezTo>
                          <a:cubicBezTo>
                            <a:pt x="0" y="6"/>
                            <a:pt x="3" y="7"/>
                            <a:pt x="3" y="7"/>
                          </a:cubicBezTo>
                          <a:cubicBezTo>
                            <a:pt x="3" y="7"/>
                            <a:pt x="3" y="6"/>
                            <a:pt x="4" y="7"/>
                          </a:cubicBezTo>
                          <a:cubicBezTo>
                            <a:pt x="6" y="8"/>
                            <a:pt x="5" y="9"/>
                            <a:pt x="6" y="8"/>
                          </a:cubicBezTo>
                          <a:cubicBezTo>
                            <a:pt x="8" y="7"/>
                            <a:pt x="7" y="5"/>
                            <a:pt x="8" y="6"/>
                          </a:cubicBezTo>
                          <a:cubicBezTo>
                            <a:pt x="9" y="6"/>
                            <a:pt x="11" y="7"/>
                            <a:pt x="11" y="7"/>
                          </a:cubicBezTo>
                          <a:cubicBezTo>
                            <a:pt x="11" y="7"/>
                            <a:pt x="11" y="6"/>
                            <a:pt x="11" y="5"/>
                          </a:cubicBezTo>
                          <a:cubicBezTo>
                            <a:pt x="11" y="4"/>
                            <a:pt x="11" y="3"/>
                            <a:pt x="11" y="3"/>
                          </a:cubicBezTo>
                          <a:cubicBezTo>
                            <a:pt x="10" y="0"/>
                            <a:pt x="10" y="0"/>
                            <a:pt x="10" y="0"/>
                          </a:cubicBezTo>
                          <a:cubicBezTo>
                            <a:pt x="10" y="0"/>
                            <a:pt x="8" y="1"/>
                            <a:pt x="8" y="2"/>
                          </a:cubicBezTo>
                          <a:cubicBezTo>
                            <a:pt x="7" y="2"/>
                            <a:pt x="6" y="2"/>
                            <a:pt x="5" y="1"/>
                          </a:cubicBezTo>
                          <a:cubicBezTo>
                            <a:pt x="4" y="1"/>
                            <a:pt x="3" y="0"/>
                            <a:pt x="3" y="0"/>
                          </a:cubicBezTo>
                          <a:cubicBezTo>
                            <a:pt x="3" y="0"/>
                            <a:pt x="3" y="0"/>
                            <a:pt x="3" y="1"/>
                          </a:cubicBezTo>
                          <a:cubicBezTo>
                            <a:pt x="4" y="2"/>
                            <a:pt x="3" y="2"/>
                            <a:pt x="3" y="4"/>
                          </a:cubicBezTo>
                          <a:cubicBezTo>
                            <a:pt x="2" y="4"/>
                            <a:pt x="1" y="4"/>
                            <a:pt x="1" y="4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6" name="Freeform 71">
                      <a:extLst>
                        <a:ext uri="{FF2B5EF4-FFF2-40B4-BE49-F238E27FC236}">
                          <a16:creationId xmlns:a16="http://schemas.microsoft.com/office/drawing/2014/main" id="{042FB67D-5442-2D08-F434-3193B7710C4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74273" y="4493954"/>
                      <a:ext cx="338557" cy="603578"/>
                    </a:xfrm>
                    <a:custGeom>
                      <a:avLst/>
                      <a:gdLst>
                        <a:gd name="T0" fmla="*/ 22 w 49"/>
                        <a:gd name="T1" fmla="*/ 15 h 83"/>
                        <a:gd name="T2" fmla="*/ 25 w 49"/>
                        <a:gd name="T3" fmla="*/ 20 h 83"/>
                        <a:gd name="T4" fmla="*/ 25 w 49"/>
                        <a:gd name="T5" fmla="*/ 25 h 83"/>
                        <a:gd name="T6" fmla="*/ 23 w 49"/>
                        <a:gd name="T7" fmla="*/ 30 h 83"/>
                        <a:gd name="T8" fmla="*/ 21 w 49"/>
                        <a:gd name="T9" fmla="*/ 30 h 83"/>
                        <a:gd name="T10" fmla="*/ 17 w 49"/>
                        <a:gd name="T11" fmla="*/ 27 h 83"/>
                        <a:gd name="T12" fmla="*/ 17 w 49"/>
                        <a:gd name="T13" fmla="*/ 22 h 83"/>
                        <a:gd name="T14" fmla="*/ 13 w 49"/>
                        <a:gd name="T15" fmla="*/ 21 h 83"/>
                        <a:gd name="T16" fmla="*/ 11 w 49"/>
                        <a:gd name="T17" fmla="*/ 18 h 83"/>
                        <a:gd name="T18" fmla="*/ 1 w 49"/>
                        <a:gd name="T19" fmla="*/ 24 h 83"/>
                        <a:gd name="T20" fmla="*/ 1 w 49"/>
                        <a:gd name="T21" fmla="*/ 27 h 83"/>
                        <a:gd name="T22" fmla="*/ 5 w 49"/>
                        <a:gd name="T23" fmla="*/ 28 h 83"/>
                        <a:gd name="T24" fmla="*/ 11 w 49"/>
                        <a:gd name="T25" fmla="*/ 31 h 83"/>
                        <a:gd name="T26" fmla="*/ 11 w 49"/>
                        <a:gd name="T27" fmla="*/ 35 h 83"/>
                        <a:gd name="T28" fmla="*/ 13 w 49"/>
                        <a:gd name="T29" fmla="*/ 40 h 83"/>
                        <a:gd name="T30" fmla="*/ 10 w 49"/>
                        <a:gd name="T31" fmla="*/ 44 h 83"/>
                        <a:gd name="T32" fmla="*/ 11 w 49"/>
                        <a:gd name="T33" fmla="*/ 48 h 83"/>
                        <a:gd name="T34" fmla="*/ 10 w 49"/>
                        <a:gd name="T35" fmla="*/ 53 h 83"/>
                        <a:gd name="T36" fmla="*/ 10 w 49"/>
                        <a:gd name="T37" fmla="*/ 57 h 83"/>
                        <a:gd name="T38" fmla="*/ 6 w 49"/>
                        <a:gd name="T39" fmla="*/ 65 h 83"/>
                        <a:gd name="T40" fmla="*/ 6 w 49"/>
                        <a:gd name="T41" fmla="*/ 74 h 83"/>
                        <a:gd name="T42" fmla="*/ 7 w 49"/>
                        <a:gd name="T43" fmla="*/ 78 h 83"/>
                        <a:gd name="T44" fmla="*/ 8 w 49"/>
                        <a:gd name="T45" fmla="*/ 83 h 83"/>
                        <a:gd name="T46" fmla="*/ 12 w 49"/>
                        <a:gd name="T47" fmla="*/ 81 h 83"/>
                        <a:gd name="T48" fmla="*/ 10 w 49"/>
                        <a:gd name="T49" fmla="*/ 79 h 83"/>
                        <a:gd name="T50" fmla="*/ 24 w 49"/>
                        <a:gd name="T51" fmla="*/ 71 h 83"/>
                        <a:gd name="T52" fmla="*/ 23 w 49"/>
                        <a:gd name="T53" fmla="*/ 61 h 83"/>
                        <a:gd name="T54" fmla="*/ 22 w 49"/>
                        <a:gd name="T55" fmla="*/ 53 h 83"/>
                        <a:gd name="T56" fmla="*/ 20 w 49"/>
                        <a:gd name="T57" fmla="*/ 47 h 83"/>
                        <a:gd name="T58" fmla="*/ 24 w 49"/>
                        <a:gd name="T59" fmla="*/ 43 h 83"/>
                        <a:gd name="T60" fmla="*/ 26 w 49"/>
                        <a:gd name="T61" fmla="*/ 38 h 83"/>
                        <a:gd name="T62" fmla="*/ 31 w 49"/>
                        <a:gd name="T63" fmla="*/ 37 h 83"/>
                        <a:gd name="T64" fmla="*/ 33 w 49"/>
                        <a:gd name="T65" fmla="*/ 37 h 83"/>
                        <a:gd name="T66" fmla="*/ 36 w 49"/>
                        <a:gd name="T67" fmla="*/ 35 h 83"/>
                        <a:gd name="T68" fmla="*/ 42 w 49"/>
                        <a:gd name="T69" fmla="*/ 31 h 83"/>
                        <a:gd name="T70" fmla="*/ 45 w 49"/>
                        <a:gd name="T71" fmla="*/ 28 h 83"/>
                        <a:gd name="T72" fmla="*/ 47 w 49"/>
                        <a:gd name="T73" fmla="*/ 25 h 83"/>
                        <a:gd name="T74" fmla="*/ 48 w 49"/>
                        <a:gd name="T75" fmla="*/ 23 h 83"/>
                        <a:gd name="T76" fmla="*/ 47 w 49"/>
                        <a:gd name="T77" fmla="*/ 21 h 83"/>
                        <a:gd name="T78" fmla="*/ 49 w 49"/>
                        <a:gd name="T79" fmla="*/ 14 h 83"/>
                        <a:gd name="T80" fmla="*/ 47 w 49"/>
                        <a:gd name="T81" fmla="*/ 2 h 83"/>
                        <a:gd name="T82" fmla="*/ 43 w 49"/>
                        <a:gd name="T83" fmla="*/ 2 h 83"/>
                        <a:gd name="T84" fmla="*/ 37 w 49"/>
                        <a:gd name="T85" fmla="*/ 5 h 83"/>
                        <a:gd name="T86" fmla="*/ 33 w 49"/>
                        <a:gd name="T87" fmla="*/ 6 h 83"/>
                        <a:gd name="T88" fmla="*/ 27 w 49"/>
                        <a:gd name="T89" fmla="*/ 7 h 83"/>
                        <a:gd name="T90" fmla="*/ 23 w 49"/>
                        <a:gd name="T91" fmla="*/ 6 h 83"/>
                        <a:gd name="T92" fmla="*/ 20 w 49"/>
                        <a:gd name="T93" fmla="*/ 9 h 83"/>
                        <a:gd name="T94" fmla="*/ 21 w 49"/>
                        <a:gd name="T95" fmla="*/ 12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49" h="83">
                          <a:moveTo>
                            <a:pt x="21" y="14"/>
                          </a:moveTo>
                          <a:cubicBezTo>
                            <a:pt x="21" y="14"/>
                            <a:pt x="22" y="15"/>
                            <a:pt x="22" y="15"/>
                          </a:cubicBezTo>
                          <a:cubicBezTo>
                            <a:pt x="23" y="16"/>
                            <a:pt x="23" y="16"/>
                            <a:pt x="23" y="18"/>
                          </a:cubicBezTo>
                          <a:cubicBezTo>
                            <a:pt x="24" y="19"/>
                            <a:pt x="24" y="19"/>
                            <a:pt x="25" y="20"/>
                          </a:cubicBezTo>
                          <a:cubicBezTo>
                            <a:pt x="26" y="20"/>
                            <a:pt x="26" y="21"/>
                            <a:pt x="25" y="23"/>
                          </a:cubicBezTo>
                          <a:cubicBezTo>
                            <a:pt x="25" y="25"/>
                            <a:pt x="25" y="24"/>
                            <a:pt x="25" y="25"/>
                          </a:cubicBezTo>
                          <a:cubicBezTo>
                            <a:pt x="25" y="27"/>
                            <a:pt x="23" y="27"/>
                            <a:pt x="23" y="26"/>
                          </a:cubicBezTo>
                          <a:cubicBezTo>
                            <a:pt x="22" y="26"/>
                            <a:pt x="22" y="29"/>
                            <a:pt x="23" y="30"/>
                          </a:cubicBezTo>
                          <a:cubicBezTo>
                            <a:pt x="24" y="31"/>
                            <a:pt x="23" y="32"/>
                            <a:pt x="22" y="32"/>
                          </a:cubicBezTo>
                          <a:cubicBezTo>
                            <a:pt x="21" y="32"/>
                            <a:pt x="21" y="30"/>
                            <a:pt x="21" y="30"/>
                          </a:cubicBezTo>
                          <a:cubicBezTo>
                            <a:pt x="21" y="30"/>
                            <a:pt x="21" y="30"/>
                            <a:pt x="19" y="30"/>
                          </a:cubicBezTo>
                          <a:cubicBezTo>
                            <a:pt x="18" y="29"/>
                            <a:pt x="17" y="28"/>
                            <a:pt x="17" y="27"/>
                          </a:cubicBezTo>
                          <a:cubicBezTo>
                            <a:pt x="16" y="27"/>
                            <a:pt x="16" y="26"/>
                            <a:pt x="17" y="25"/>
                          </a:cubicBezTo>
                          <a:cubicBezTo>
                            <a:pt x="17" y="24"/>
                            <a:pt x="17" y="23"/>
                            <a:pt x="17" y="22"/>
                          </a:cubicBezTo>
                          <a:cubicBezTo>
                            <a:pt x="17" y="21"/>
                            <a:pt x="16" y="20"/>
                            <a:pt x="16" y="20"/>
                          </a:cubicBezTo>
                          <a:cubicBezTo>
                            <a:pt x="16" y="20"/>
                            <a:pt x="14" y="21"/>
                            <a:pt x="13" y="21"/>
                          </a:cubicBezTo>
                          <a:cubicBezTo>
                            <a:pt x="12" y="22"/>
                            <a:pt x="13" y="21"/>
                            <a:pt x="13" y="20"/>
                          </a:cubicBezTo>
                          <a:cubicBezTo>
                            <a:pt x="12" y="19"/>
                            <a:pt x="11" y="18"/>
                            <a:pt x="11" y="18"/>
                          </a:cubicBezTo>
                          <a:cubicBezTo>
                            <a:pt x="0" y="21"/>
                            <a:pt x="0" y="21"/>
                            <a:pt x="0" y="21"/>
                          </a:cubicBezTo>
                          <a:cubicBezTo>
                            <a:pt x="0" y="21"/>
                            <a:pt x="2" y="23"/>
                            <a:pt x="1" y="24"/>
                          </a:cubicBezTo>
                          <a:cubicBezTo>
                            <a:pt x="2" y="24"/>
                            <a:pt x="2" y="24"/>
                            <a:pt x="2" y="24"/>
                          </a:cubicBezTo>
                          <a:cubicBezTo>
                            <a:pt x="1" y="27"/>
                            <a:pt x="1" y="27"/>
                            <a:pt x="1" y="27"/>
                          </a:cubicBezTo>
                          <a:cubicBezTo>
                            <a:pt x="1" y="27"/>
                            <a:pt x="2" y="27"/>
                            <a:pt x="3" y="27"/>
                          </a:cubicBezTo>
                          <a:cubicBezTo>
                            <a:pt x="4" y="27"/>
                            <a:pt x="5" y="27"/>
                            <a:pt x="5" y="28"/>
                          </a:cubicBezTo>
                          <a:cubicBezTo>
                            <a:pt x="6" y="28"/>
                            <a:pt x="7" y="29"/>
                            <a:pt x="8" y="29"/>
                          </a:cubicBezTo>
                          <a:cubicBezTo>
                            <a:pt x="9" y="30"/>
                            <a:pt x="10" y="30"/>
                            <a:pt x="11" y="31"/>
                          </a:cubicBezTo>
                          <a:cubicBezTo>
                            <a:pt x="12" y="31"/>
                            <a:pt x="12" y="33"/>
                            <a:pt x="12" y="33"/>
                          </a:cubicBezTo>
                          <a:cubicBezTo>
                            <a:pt x="12" y="33"/>
                            <a:pt x="10" y="34"/>
                            <a:pt x="11" y="35"/>
                          </a:cubicBezTo>
                          <a:cubicBezTo>
                            <a:pt x="11" y="36"/>
                            <a:pt x="10" y="37"/>
                            <a:pt x="11" y="38"/>
                          </a:cubicBezTo>
                          <a:cubicBezTo>
                            <a:pt x="11" y="39"/>
                            <a:pt x="13" y="40"/>
                            <a:pt x="13" y="40"/>
                          </a:cubicBezTo>
                          <a:cubicBezTo>
                            <a:pt x="13" y="40"/>
                            <a:pt x="12" y="41"/>
                            <a:pt x="11" y="42"/>
                          </a:cubicBezTo>
                          <a:cubicBezTo>
                            <a:pt x="11" y="43"/>
                            <a:pt x="10" y="43"/>
                            <a:pt x="10" y="44"/>
                          </a:cubicBezTo>
                          <a:cubicBezTo>
                            <a:pt x="11" y="45"/>
                            <a:pt x="12" y="45"/>
                            <a:pt x="11" y="46"/>
                          </a:cubicBezTo>
                          <a:cubicBezTo>
                            <a:pt x="10" y="47"/>
                            <a:pt x="11" y="47"/>
                            <a:pt x="11" y="48"/>
                          </a:cubicBezTo>
                          <a:cubicBezTo>
                            <a:pt x="10" y="50"/>
                            <a:pt x="11" y="50"/>
                            <a:pt x="11" y="51"/>
                          </a:cubicBezTo>
                          <a:cubicBezTo>
                            <a:pt x="11" y="54"/>
                            <a:pt x="10" y="52"/>
                            <a:pt x="10" y="53"/>
                          </a:cubicBezTo>
                          <a:cubicBezTo>
                            <a:pt x="11" y="54"/>
                            <a:pt x="13" y="53"/>
                            <a:pt x="12" y="54"/>
                          </a:cubicBezTo>
                          <a:cubicBezTo>
                            <a:pt x="11" y="55"/>
                            <a:pt x="10" y="57"/>
                            <a:pt x="10" y="57"/>
                          </a:cubicBezTo>
                          <a:cubicBezTo>
                            <a:pt x="6" y="61"/>
                            <a:pt x="6" y="61"/>
                            <a:pt x="6" y="61"/>
                          </a:cubicBezTo>
                          <a:cubicBezTo>
                            <a:pt x="6" y="61"/>
                            <a:pt x="7" y="64"/>
                            <a:pt x="6" y="65"/>
                          </a:cubicBezTo>
                          <a:cubicBezTo>
                            <a:pt x="5" y="66"/>
                            <a:pt x="6" y="68"/>
                            <a:pt x="6" y="70"/>
                          </a:cubicBezTo>
                          <a:cubicBezTo>
                            <a:pt x="7" y="72"/>
                            <a:pt x="6" y="73"/>
                            <a:pt x="6" y="74"/>
                          </a:cubicBezTo>
                          <a:cubicBezTo>
                            <a:pt x="6" y="75"/>
                            <a:pt x="5" y="76"/>
                            <a:pt x="6" y="76"/>
                          </a:cubicBezTo>
                          <a:cubicBezTo>
                            <a:pt x="7" y="77"/>
                            <a:pt x="7" y="78"/>
                            <a:pt x="7" y="78"/>
                          </a:cubicBezTo>
                          <a:cubicBezTo>
                            <a:pt x="7" y="78"/>
                            <a:pt x="9" y="79"/>
                            <a:pt x="9" y="80"/>
                          </a:cubicBezTo>
                          <a:cubicBezTo>
                            <a:pt x="9" y="81"/>
                            <a:pt x="8" y="83"/>
                            <a:pt x="8" y="83"/>
                          </a:cubicBezTo>
                          <a:cubicBezTo>
                            <a:pt x="11" y="83"/>
                            <a:pt x="11" y="83"/>
                            <a:pt x="11" y="83"/>
                          </a:cubicBezTo>
                          <a:cubicBezTo>
                            <a:pt x="11" y="82"/>
                            <a:pt x="11" y="82"/>
                            <a:pt x="12" y="81"/>
                          </a:cubicBezTo>
                          <a:cubicBezTo>
                            <a:pt x="11" y="81"/>
                            <a:pt x="10" y="81"/>
                            <a:pt x="10" y="80"/>
                          </a:cubicBezTo>
                          <a:cubicBezTo>
                            <a:pt x="10" y="80"/>
                            <a:pt x="10" y="79"/>
                            <a:pt x="10" y="79"/>
                          </a:cubicBezTo>
                          <a:cubicBezTo>
                            <a:pt x="13" y="75"/>
                            <a:pt x="20" y="76"/>
                            <a:pt x="23" y="72"/>
                          </a:cubicBezTo>
                          <a:cubicBezTo>
                            <a:pt x="23" y="72"/>
                            <a:pt x="24" y="71"/>
                            <a:pt x="24" y="71"/>
                          </a:cubicBezTo>
                          <a:cubicBezTo>
                            <a:pt x="24" y="70"/>
                            <a:pt x="23" y="70"/>
                            <a:pt x="23" y="69"/>
                          </a:cubicBezTo>
                          <a:cubicBezTo>
                            <a:pt x="23" y="67"/>
                            <a:pt x="24" y="63"/>
                            <a:pt x="23" y="61"/>
                          </a:cubicBezTo>
                          <a:cubicBezTo>
                            <a:pt x="23" y="60"/>
                            <a:pt x="22" y="58"/>
                            <a:pt x="22" y="57"/>
                          </a:cubicBezTo>
                          <a:cubicBezTo>
                            <a:pt x="21" y="56"/>
                            <a:pt x="22" y="53"/>
                            <a:pt x="22" y="53"/>
                          </a:cubicBezTo>
                          <a:cubicBezTo>
                            <a:pt x="21" y="53"/>
                            <a:pt x="20" y="52"/>
                            <a:pt x="20" y="52"/>
                          </a:cubicBezTo>
                          <a:cubicBezTo>
                            <a:pt x="20" y="52"/>
                            <a:pt x="19" y="47"/>
                            <a:pt x="20" y="47"/>
                          </a:cubicBezTo>
                          <a:cubicBezTo>
                            <a:pt x="20" y="47"/>
                            <a:pt x="22" y="46"/>
                            <a:pt x="22" y="46"/>
                          </a:cubicBezTo>
                          <a:cubicBezTo>
                            <a:pt x="23" y="45"/>
                            <a:pt x="23" y="44"/>
                            <a:pt x="24" y="43"/>
                          </a:cubicBezTo>
                          <a:cubicBezTo>
                            <a:pt x="24" y="43"/>
                            <a:pt x="25" y="43"/>
                            <a:pt x="25" y="43"/>
                          </a:cubicBezTo>
                          <a:cubicBezTo>
                            <a:pt x="27" y="42"/>
                            <a:pt x="26" y="39"/>
                            <a:pt x="26" y="38"/>
                          </a:cubicBezTo>
                          <a:cubicBezTo>
                            <a:pt x="28" y="38"/>
                            <a:pt x="29" y="38"/>
                            <a:pt x="30" y="38"/>
                          </a:cubicBezTo>
                          <a:cubicBezTo>
                            <a:pt x="30" y="38"/>
                            <a:pt x="31" y="37"/>
                            <a:pt x="31" y="37"/>
                          </a:cubicBezTo>
                          <a:cubicBezTo>
                            <a:pt x="31" y="37"/>
                            <a:pt x="32" y="38"/>
                            <a:pt x="33" y="37"/>
                          </a:cubicBezTo>
                          <a:cubicBezTo>
                            <a:pt x="33" y="37"/>
                            <a:pt x="33" y="37"/>
                            <a:pt x="33" y="37"/>
                          </a:cubicBezTo>
                          <a:cubicBezTo>
                            <a:pt x="34" y="36"/>
                            <a:pt x="34" y="37"/>
                            <a:pt x="35" y="36"/>
                          </a:cubicBezTo>
                          <a:cubicBezTo>
                            <a:pt x="35" y="36"/>
                            <a:pt x="36" y="35"/>
                            <a:pt x="36" y="35"/>
                          </a:cubicBezTo>
                          <a:cubicBezTo>
                            <a:pt x="37" y="34"/>
                            <a:pt x="39" y="35"/>
                            <a:pt x="40" y="34"/>
                          </a:cubicBezTo>
                          <a:cubicBezTo>
                            <a:pt x="41" y="33"/>
                            <a:pt x="41" y="32"/>
                            <a:pt x="42" y="31"/>
                          </a:cubicBezTo>
                          <a:cubicBezTo>
                            <a:pt x="43" y="31"/>
                            <a:pt x="44" y="31"/>
                            <a:pt x="44" y="30"/>
                          </a:cubicBezTo>
                          <a:cubicBezTo>
                            <a:pt x="45" y="30"/>
                            <a:pt x="44" y="29"/>
                            <a:pt x="45" y="28"/>
                          </a:cubicBezTo>
                          <a:cubicBezTo>
                            <a:pt x="45" y="28"/>
                            <a:pt x="46" y="28"/>
                            <a:pt x="47" y="28"/>
                          </a:cubicBezTo>
                          <a:cubicBezTo>
                            <a:pt x="47" y="26"/>
                            <a:pt x="46" y="26"/>
                            <a:pt x="47" y="25"/>
                          </a:cubicBezTo>
                          <a:cubicBezTo>
                            <a:pt x="47" y="24"/>
                            <a:pt x="48" y="24"/>
                            <a:pt x="48" y="24"/>
                          </a:cubicBezTo>
                          <a:cubicBezTo>
                            <a:pt x="48" y="24"/>
                            <a:pt x="48" y="23"/>
                            <a:pt x="48" y="23"/>
                          </a:cubicBezTo>
                          <a:cubicBezTo>
                            <a:pt x="48" y="23"/>
                            <a:pt x="48" y="23"/>
                            <a:pt x="48" y="23"/>
                          </a:cubicBezTo>
                          <a:cubicBezTo>
                            <a:pt x="48" y="23"/>
                            <a:pt x="46" y="21"/>
                            <a:pt x="47" y="21"/>
                          </a:cubicBezTo>
                          <a:cubicBezTo>
                            <a:pt x="48" y="21"/>
                            <a:pt x="48" y="15"/>
                            <a:pt x="48" y="15"/>
                          </a:cubicBezTo>
                          <a:cubicBezTo>
                            <a:pt x="48" y="15"/>
                            <a:pt x="49" y="15"/>
                            <a:pt x="49" y="14"/>
                          </a:cubicBezTo>
                          <a:cubicBezTo>
                            <a:pt x="47" y="14"/>
                            <a:pt x="48" y="11"/>
                            <a:pt x="48" y="11"/>
                          </a:cubicBezTo>
                          <a:cubicBezTo>
                            <a:pt x="48" y="8"/>
                            <a:pt x="48" y="3"/>
                            <a:pt x="47" y="2"/>
                          </a:cubicBezTo>
                          <a:cubicBezTo>
                            <a:pt x="46" y="2"/>
                            <a:pt x="47" y="1"/>
                            <a:pt x="47" y="0"/>
                          </a:cubicBezTo>
                          <a:cubicBezTo>
                            <a:pt x="47" y="0"/>
                            <a:pt x="44" y="2"/>
                            <a:pt x="43" y="2"/>
                          </a:cubicBezTo>
                          <a:cubicBezTo>
                            <a:pt x="42" y="3"/>
                            <a:pt x="41" y="3"/>
                            <a:pt x="39" y="3"/>
                          </a:cubicBezTo>
                          <a:cubicBezTo>
                            <a:pt x="38" y="3"/>
                            <a:pt x="38" y="4"/>
                            <a:pt x="37" y="5"/>
                          </a:cubicBezTo>
                          <a:cubicBezTo>
                            <a:pt x="36" y="5"/>
                            <a:pt x="36" y="5"/>
                            <a:pt x="35" y="5"/>
                          </a:cubicBezTo>
                          <a:cubicBezTo>
                            <a:pt x="34" y="4"/>
                            <a:pt x="34" y="5"/>
                            <a:pt x="33" y="6"/>
                          </a:cubicBezTo>
                          <a:cubicBezTo>
                            <a:pt x="32" y="6"/>
                            <a:pt x="31" y="6"/>
                            <a:pt x="30" y="6"/>
                          </a:cubicBezTo>
                          <a:cubicBezTo>
                            <a:pt x="29" y="6"/>
                            <a:pt x="28" y="7"/>
                            <a:pt x="27" y="7"/>
                          </a:cubicBezTo>
                          <a:cubicBezTo>
                            <a:pt x="25" y="7"/>
                            <a:pt x="26" y="5"/>
                            <a:pt x="24" y="5"/>
                          </a:cubicBezTo>
                          <a:cubicBezTo>
                            <a:pt x="23" y="5"/>
                            <a:pt x="24" y="5"/>
                            <a:pt x="23" y="6"/>
                          </a:cubicBezTo>
                          <a:cubicBezTo>
                            <a:pt x="22" y="6"/>
                            <a:pt x="21" y="6"/>
                            <a:pt x="20" y="6"/>
                          </a:cubicBezTo>
                          <a:cubicBezTo>
                            <a:pt x="20" y="7"/>
                            <a:pt x="20" y="8"/>
                            <a:pt x="20" y="9"/>
                          </a:cubicBezTo>
                          <a:cubicBezTo>
                            <a:pt x="20" y="9"/>
                            <a:pt x="21" y="9"/>
                            <a:pt x="21" y="10"/>
                          </a:cubicBezTo>
                          <a:cubicBezTo>
                            <a:pt x="21" y="11"/>
                            <a:pt x="21" y="11"/>
                            <a:pt x="21" y="12"/>
                          </a:cubicBezTo>
                          <a:cubicBezTo>
                            <a:pt x="21" y="12"/>
                            <a:pt x="21" y="13"/>
                            <a:pt x="21" y="14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7" name="Freeform 80">
                      <a:extLst>
                        <a:ext uri="{FF2B5EF4-FFF2-40B4-BE49-F238E27FC236}">
                          <a16:creationId xmlns:a16="http://schemas.microsoft.com/office/drawing/2014/main" id="{3D590CBF-C71B-398D-9075-D8F45CCE6F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342843" y="4441961"/>
                      <a:ext cx="111423" cy="284834"/>
                    </a:xfrm>
                    <a:custGeom>
                      <a:avLst/>
                      <a:gdLst>
                        <a:gd name="T0" fmla="*/ 8 w 16"/>
                        <a:gd name="T1" fmla="*/ 1 h 39"/>
                        <a:gd name="T2" fmla="*/ 7 w 16"/>
                        <a:gd name="T3" fmla="*/ 1 h 39"/>
                        <a:gd name="T4" fmla="*/ 3 w 16"/>
                        <a:gd name="T5" fmla="*/ 0 h 39"/>
                        <a:gd name="T6" fmla="*/ 4 w 16"/>
                        <a:gd name="T7" fmla="*/ 2 h 39"/>
                        <a:gd name="T8" fmla="*/ 5 w 16"/>
                        <a:gd name="T9" fmla="*/ 5 h 39"/>
                        <a:gd name="T10" fmla="*/ 4 w 16"/>
                        <a:gd name="T11" fmla="*/ 8 h 39"/>
                        <a:gd name="T12" fmla="*/ 2 w 16"/>
                        <a:gd name="T13" fmla="*/ 9 h 39"/>
                        <a:gd name="T14" fmla="*/ 3 w 16"/>
                        <a:gd name="T15" fmla="*/ 13 h 39"/>
                        <a:gd name="T16" fmla="*/ 4 w 16"/>
                        <a:gd name="T17" fmla="*/ 14 h 39"/>
                        <a:gd name="T18" fmla="*/ 1 w 16"/>
                        <a:gd name="T19" fmla="*/ 16 h 39"/>
                        <a:gd name="T20" fmla="*/ 1 w 16"/>
                        <a:gd name="T21" fmla="*/ 20 h 39"/>
                        <a:gd name="T22" fmla="*/ 0 w 16"/>
                        <a:gd name="T23" fmla="*/ 22 h 39"/>
                        <a:gd name="T24" fmla="*/ 1 w 16"/>
                        <a:gd name="T25" fmla="*/ 25 h 39"/>
                        <a:gd name="T26" fmla="*/ 3 w 16"/>
                        <a:gd name="T27" fmla="*/ 27 h 39"/>
                        <a:gd name="T28" fmla="*/ 3 w 16"/>
                        <a:gd name="T29" fmla="*/ 28 h 39"/>
                        <a:gd name="T30" fmla="*/ 6 w 16"/>
                        <a:gd name="T31" fmla="*/ 27 h 39"/>
                        <a:gd name="T32" fmla="*/ 7 w 16"/>
                        <a:gd name="T33" fmla="*/ 29 h 39"/>
                        <a:gd name="T34" fmla="*/ 7 w 16"/>
                        <a:gd name="T35" fmla="*/ 32 h 39"/>
                        <a:gd name="T36" fmla="*/ 7 w 16"/>
                        <a:gd name="T37" fmla="*/ 34 h 39"/>
                        <a:gd name="T38" fmla="*/ 9 w 16"/>
                        <a:gd name="T39" fmla="*/ 37 h 39"/>
                        <a:gd name="T40" fmla="*/ 11 w 16"/>
                        <a:gd name="T41" fmla="*/ 37 h 39"/>
                        <a:gd name="T42" fmla="*/ 12 w 16"/>
                        <a:gd name="T43" fmla="*/ 39 h 39"/>
                        <a:gd name="T44" fmla="*/ 13 w 16"/>
                        <a:gd name="T45" fmla="*/ 37 h 39"/>
                        <a:gd name="T46" fmla="*/ 13 w 16"/>
                        <a:gd name="T47" fmla="*/ 33 h 39"/>
                        <a:gd name="T48" fmla="*/ 15 w 16"/>
                        <a:gd name="T49" fmla="*/ 32 h 39"/>
                        <a:gd name="T50" fmla="*/ 15 w 16"/>
                        <a:gd name="T51" fmla="*/ 30 h 39"/>
                        <a:gd name="T52" fmla="*/ 15 w 16"/>
                        <a:gd name="T53" fmla="*/ 27 h 39"/>
                        <a:gd name="T54" fmla="*/ 13 w 16"/>
                        <a:gd name="T55" fmla="*/ 25 h 39"/>
                        <a:gd name="T56" fmla="*/ 12 w 16"/>
                        <a:gd name="T57" fmla="*/ 22 h 39"/>
                        <a:gd name="T58" fmla="*/ 11 w 16"/>
                        <a:gd name="T59" fmla="*/ 21 h 39"/>
                        <a:gd name="T60" fmla="*/ 12 w 16"/>
                        <a:gd name="T61" fmla="*/ 22 h 39"/>
                        <a:gd name="T62" fmla="*/ 12 w 16"/>
                        <a:gd name="T63" fmla="*/ 22 h 39"/>
                        <a:gd name="T64" fmla="*/ 12 w 16"/>
                        <a:gd name="T65" fmla="*/ 24 h 39"/>
                        <a:gd name="T66" fmla="*/ 11 w 16"/>
                        <a:gd name="T67" fmla="*/ 23 h 39"/>
                        <a:gd name="T68" fmla="*/ 10 w 16"/>
                        <a:gd name="T69" fmla="*/ 23 h 39"/>
                        <a:gd name="T70" fmla="*/ 10 w 16"/>
                        <a:gd name="T71" fmla="*/ 21 h 39"/>
                        <a:gd name="T72" fmla="*/ 9 w 16"/>
                        <a:gd name="T73" fmla="*/ 20 h 39"/>
                        <a:gd name="T74" fmla="*/ 9 w 16"/>
                        <a:gd name="T75" fmla="*/ 18 h 39"/>
                        <a:gd name="T76" fmla="*/ 8 w 16"/>
                        <a:gd name="T77" fmla="*/ 16 h 39"/>
                        <a:gd name="T78" fmla="*/ 9 w 16"/>
                        <a:gd name="T79" fmla="*/ 13 h 39"/>
                        <a:gd name="T80" fmla="*/ 7 w 16"/>
                        <a:gd name="T81" fmla="*/ 13 h 39"/>
                        <a:gd name="T82" fmla="*/ 7 w 16"/>
                        <a:gd name="T83" fmla="*/ 12 h 39"/>
                        <a:gd name="T84" fmla="*/ 9 w 16"/>
                        <a:gd name="T85" fmla="*/ 10 h 39"/>
                        <a:gd name="T86" fmla="*/ 8 w 16"/>
                        <a:gd name="T87" fmla="*/ 3 h 39"/>
                        <a:gd name="T88" fmla="*/ 8 w 16"/>
                        <a:gd name="T89" fmla="*/ 1 h 3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16" h="39">
                          <a:moveTo>
                            <a:pt x="8" y="1"/>
                          </a:move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3" y="0"/>
                            <a:pt x="3" y="0"/>
                            <a:pt x="3" y="0"/>
                          </a:cubicBezTo>
                          <a:cubicBezTo>
                            <a:pt x="3" y="0"/>
                            <a:pt x="3" y="2"/>
                            <a:pt x="4" y="2"/>
                          </a:cubicBezTo>
                          <a:cubicBezTo>
                            <a:pt x="5" y="3"/>
                            <a:pt x="4" y="5"/>
                            <a:pt x="5" y="5"/>
                          </a:cubicBezTo>
                          <a:cubicBezTo>
                            <a:pt x="6" y="6"/>
                            <a:pt x="4" y="7"/>
                            <a:pt x="4" y="8"/>
                          </a:cubicBezTo>
                          <a:cubicBezTo>
                            <a:pt x="4" y="8"/>
                            <a:pt x="2" y="8"/>
                            <a:pt x="2" y="9"/>
                          </a:cubicBezTo>
                          <a:cubicBezTo>
                            <a:pt x="3" y="10"/>
                            <a:pt x="3" y="11"/>
                            <a:pt x="3" y="13"/>
                          </a:cubicBezTo>
                          <a:cubicBezTo>
                            <a:pt x="2" y="14"/>
                            <a:pt x="4" y="12"/>
                            <a:pt x="4" y="14"/>
                          </a:cubicBezTo>
                          <a:cubicBezTo>
                            <a:pt x="4" y="15"/>
                            <a:pt x="2" y="16"/>
                            <a:pt x="1" y="16"/>
                          </a:cubicBezTo>
                          <a:cubicBezTo>
                            <a:pt x="0" y="17"/>
                            <a:pt x="0" y="19"/>
                            <a:pt x="1" y="20"/>
                          </a:cubicBezTo>
                          <a:cubicBezTo>
                            <a:pt x="1" y="21"/>
                            <a:pt x="0" y="22"/>
                            <a:pt x="0" y="22"/>
                          </a:cubicBezTo>
                          <a:cubicBezTo>
                            <a:pt x="0" y="23"/>
                            <a:pt x="1" y="25"/>
                            <a:pt x="1" y="25"/>
                          </a:cubicBezTo>
                          <a:cubicBezTo>
                            <a:pt x="1" y="25"/>
                            <a:pt x="2" y="26"/>
                            <a:pt x="3" y="27"/>
                          </a:cubicBezTo>
                          <a:cubicBezTo>
                            <a:pt x="3" y="28"/>
                            <a:pt x="2" y="29"/>
                            <a:pt x="3" y="28"/>
                          </a:cubicBezTo>
                          <a:cubicBezTo>
                            <a:pt x="4" y="28"/>
                            <a:pt x="6" y="27"/>
                            <a:pt x="6" y="27"/>
                          </a:cubicBezTo>
                          <a:cubicBezTo>
                            <a:pt x="6" y="27"/>
                            <a:pt x="7" y="28"/>
                            <a:pt x="7" y="29"/>
                          </a:cubicBezTo>
                          <a:cubicBezTo>
                            <a:pt x="7" y="30"/>
                            <a:pt x="7" y="31"/>
                            <a:pt x="7" y="32"/>
                          </a:cubicBezTo>
                          <a:cubicBezTo>
                            <a:pt x="6" y="33"/>
                            <a:pt x="6" y="34"/>
                            <a:pt x="7" y="34"/>
                          </a:cubicBezTo>
                          <a:cubicBezTo>
                            <a:pt x="7" y="35"/>
                            <a:pt x="8" y="36"/>
                            <a:pt x="9" y="37"/>
                          </a:cubicBezTo>
                          <a:cubicBezTo>
                            <a:pt x="11" y="37"/>
                            <a:pt x="11" y="37"/>
                            <a:pt x="11" y="37"/>
                          </a:cubicBezTo>
                          <a:cubicBezTo>
                            <a:pt x="11" y="37"/>
                            <a:pt x="11" y="39"/>
                            <a:pt x="12" y="39"/>
                          </a:cubicBezTo>
                          <a:cubicBezTo>
                            <a:pt x="13" y="39"/>
                            <a:pt x="14" y="38"/>
                            <a:pt x="13" y="37"/>
                          </a:cubicBezTo>
                          <a:cubicBezTo>
                            <a:pt x="12" y="36"/>
                            <a:pt x="12" y="33"/>
                            <a:pt x="13" y="33"/>
                          </a:cubicBezTo>
                          <a:cubicBezTo>
                            <a:pt x="13" y="34"/>
                            <a:pt x="15" y="34"/>
                            <a:pt x="15" y="32"/>
                          </a:cubicBezTo>
                          <a:cubicBezTo>
                            <a:pt x="15" y="31"/>
                            <a:pt x="15" y="32"/>
                            <a:pt x="15" y="30"/>
                          </a:cubicBezTo>
                          <a:cubicBezTo>
                            <a:pt x="16" y="28"/>
                            <a:pt x="16" y="27"/>
                            <a:pt x="15" y="27"/>
                          </a:cubicBezTo>
                          <a:cubicBezTo>
                            <a:pt x="14" y="26"/>
                            <a:pt x="14" y="26"/>
                            <a:pt x="13" y="25"/>
                          </a:cubicBezTo>
                          <a:cubicBezTo>
                            <a:pt x="13" y="23"/>
                            <a:pt x="13" y="23"/>
                            <a:pt x="12" y="22"/>
                          </a:cubicBezTo>
                          <a:cubicBezTo>
                            <a:pt x="12" y="22"/>
                            <a:pt x="11" y="21"/>
                            <a:pt x="11" y="21"/>
                          </a:cubicBezTo>
                          <a:cubicBezTo>
                            <a:pt x="11" y="21"/>
                            <a:pt x="11" y="22"/>
                            <a:pt x="12" y="22"/>
                          </a:cubicBezTo>
                          <a:cubicBezTo>
                            <a:pt x="12" y="22"/>
                            <a:pt x="12" y="22"/>
                            <a:pt x="12" y="22"/>
                          </a:cubicBezTo>
                          <a:cubicBezTo>
                            <a:pt x="12" y="23"/>
                            <a:pt x="12" y="23"/>
                            <a:pt x="12" y="24"/>
                          </a:cubicBezTo>
                          <a:cubicBezTo>
                            <a:pt x="12" y="24"/>
                            <a:pt x="11" y="23"/>
                            <a:pt x="11" y="23"/>
                          </a:cubicBezTo>
                          <a:cubicBezTo>
                            <a:pt x="10" y="23"/>
                            <a:pt x="11" y="24"/>
                            <a:pt x="10" y="23"/>
                          </a:cubicBezTo>
                          <a:cubicBezTo>
                            <a:pt x="10" y="23"/>
                            <a:pt x="10" y="21"/>
                            <a:pt x="10" y="21"/>
                          </a:cubicBezTo>
                          <a:cubicBezTo>
                            <a:pt x="10" y="21"/>
                            <a:pt x="9" y="20"/>
                            <a:pt x="9" y="20"/>
                          </a:cubicBezTo>
                          <a:cubicBezTo>
                            <a:pt x="9" y="20"/>
                            <a:pt x="8" y="18"/>
                            <a:pt x="9" y="18"/>
                          </a:cubicBezTo>
                          <a:cubicBezTo>
                            <a:pt x="10" y="18"/>
                            <a:pt x="8" y="16"/>
                            <a:pt x="8" y="16"/>
                          </a:cubicBezTo>
                          <a:cubicBezTo>
                            <a:pt x="8" y="15"/>
                            <a:pt x="9" y="14"/>
                            <a:pt x="9" y="13"/>
                          </a:cubicBezTo>
                          <a:cubicBezTo>
                            <a:pt x="8" y="13"/>
                            <a:pt x="8" y="13"/>
                            <a:pt x="7" y="13"/>
                          </a:cubicBezTo>
                          <a:cubicBezTo>
                            <a:pt x="7" y="13"/>
                            <a:pt x="7" y="12"/>
                            <a:pt x="7" y="12"/>
                          </a:cubicBezTo>
                          <a:cubicBezTo>
                            <a:pt x="9" y="10"/>
                            <a:pt x="9" y="10"/>
                            <a:pt x="9" y="10"/>
                          </a:cubicBezTo>
                          <a:cubicBezTo>
                            <a:pt x="9" y="8"/>
                            <a:pt x="9" y="5"/>
                            <a:pt x="8" y="3"/>
                          </a:cubicBezTo>
                          <a:cubicBezTo>
                            <a:pt x="8" y="3"/>
                            <a:pt x="7" y="0"/>
                            <a:pt x="8" y="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8" name="Freeform 94">
                      <a:extLst>
                        <a:ext uri="{FF2B5EF4-FFF2-40B4-BE49-F238E27FC236}">
                          <a16:creationId xmlns:a16="http://schemas.microsoft.com/office/drawing/2014/main" id="{0F99DBB7-AD2A-4EB9-F1F5-B00574E8FA7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392127" y="3912983"/>
                      <a:ext cx="274273" cy="348131"/>
                    </a:xfrm>
                    <a:custGeom>
                      <a:avLst/>
                      <a:gdLst>
                        <a:gd name="T0" fmla="*/ 3 w 40"/>
                        <a:gd name="T1" fmla="*/ 28 h 48"/>
                        <a:gd name="T2" fmla="*/ 4 w 40"/>
                        <a:gd name="T3" fmla="*/ 27 h 48"/>
                        <a:gd name="T4" fmla="*/ 5 w 40"/>
                        <a:gd name="T5" fmla="*/ 28 h 48"/>
                        <a:gd name="T6" fmla="*/ 3 w 40"/>
                        <a:gd name="T7" fmla="*/ 31 h 48"/>
                        <a:gd name="T8" fmla="*/ 17 w 40"/>
                        <a:gd name="T9" fmla="*/ 39 h 48"/>
                        <a:gd name="T10" fmla="*/ 19 w 40"/>
                        <a:gd name="T11" fmla="*/ 44 h 48"/>
                        <a:gd name="T12" fmla="*/ 26 w 40"/>
                        <a:gd name="T13" fmla="*/ 48 h 48"/>
                        <a:gd name="T14" fmla="*/ 27 w 40"/>
                        <a:gd name="T15" fmla="*/ 43 h 48"/>
                        <a:gd name="T16" fmla="*/ 30 w 40"/>
                        <a:gd name="T17" fmla="*/ 39 h 48"/>
                        <a:gd name="T18" fmla="*/ 34 w 40"/>
                        <a:gd name="T19" fmla="*/ 35 h 48"/>
                        <a:gd name="T20" fmla="*/ 37 w 40"/>
                        <a:gd name="T21" fmla="*/ 31 h 48"/>
                        <a:gd name="T22" fmla="*/ 38 w 40"/>
                        <a:gd name="T23" fmla="*/ 29 h 48"/>
                        <a:gd name="T24" fmla="*/ 35 w 40"/>
                        <a:gd name="T25" fmla="*/ 25 h 48"/>
                        <a:gd name="T26" fmla="*/ 37 w 40"/>
                        <a:gd name="T27" fmla="*/ 6 h 48"/>
                        <a:gd name="T28" fmla="*/ 35 w 40"/>
                        <a:gd name="T29" fmla="*/ 1 h 48"/>
                        <a:gd name="T30" fmla="*/ 31 w 40"/>
                        <a:gd name="T31" fmla="*/ 1 h 48"/>
                        <a:gd name="T32" fmla="*/ 26 w 40"/>
                        <a:gd name="T33" fmla="*/ 2 h 48"/>
                        <a:gd name="T34" fmla="*/ 20 w 40"/>
                        <a:gd name="T35" fmla="*/ 1 h 48"/>
                        <a:gd name="T36" fmla="*/ 14 w 40"/>
                        <a:gd name="T37" fmla="*/ 2 h 48"/>
                        <a:gd name="T38" fmla="*/ 8 w 40"/>
                        <a:gd name="T39" fmla="*/ 0 h 48"/>
                        <a:gd name="T40" fmla="*/ 4 w 40"/>
                        <a:gd name="T41" fmla="*/ 0 h 48"/>
                        <a:gd name="T42" fmla="*/ 0 w 40"/>
                        <a:gd name="T43" fmla="*/ 2 h 48"/>
                        <a:gd name="T44" fmla="*/ 1 w 40"/>
                        <a:gd name="T45" fmla="*/ 4 h 48"/>
                        <a:gd name="T46" fmla="*/ 2 w 40"/>
                        <a:gd name="T47" fmla="*/ 7 h 48"/>
                        <a:gd name="T48" fmla="*/ 4 w 40"/>
                        <a:gd name="T49" fmla="*/ 13 h 48"/>
                        <a:gd name="T50" fmla="*/ 2 w 40"/>
                        <a:gd name="T51" fmla="*/ 17 h 48"/>
                        <a:gd name="T52" fmla="*/ 1 w 40"/>
                        <a:gd name="T53" fmla="*/ 24 h 48"/>
                        <a:gd name="T54" fmla="*/ 2 w 40"/>
                        <a:gd name="T55" fmla="*/ 26 h 48"/>
                        <a:gd name="T56" fmla="*/ 12 w 40"/>
                        <a:gd name="T57" fmla="*/ 3 h 48"/>
                        <a:gd name="T58" fmla="*/ 14 w 40"/>
                        <a:gd name="T59" fmla="*/ 10 h 48"/>
                        <a:gd name="T60" fmla="*/ 14 w 40"/>
                        <a:gd name="T61" fmla="*/ 12 h 48"/>
                        <a:gd name="T62" fmla="*/ 10 w 40"/>
                        <a:gd name="T63" fmla="*/ 8 h 48"/>
                        <a:gd name="T64" fmla="*/ 10 w 40"/>
                        <a:gd name="T65" fmla="*/ 7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40" h="48">
                          <a:moveTo>
                            <a:pt x="2" y="26"/>
                          </a:moveTo>
                          <a:cubicBezTo>
                            <a:pt x="2" y="26"/>
                            <a:pt x="2" y="28"/>
                            <a:pt x="3" y="28"/>
                          </a:cubicBezTo>
                          <a:cubicBezTo>
                            <a:pt x="3" y="28"/>
                            <a:pt x="3" y="28"/>
                            <a:pt x="3" y="28"/>
                          </a:cubicBezTo>
                          <a:cubicBezTo>
                            <a:pt x="4" y="28"/>
                            <a:pt x="4" y="27"/>
                            <a:pt x="4" y="27"/>
                          </a:cubicBezTo>
                          <a:cubicBezTo>
                            <a:pt x="5" y="27"/>
                            <a:pt x="5" y="27"/>
                            <a:pt x="6" y="27"/>
                          </a:cubicBezTo>
                          <a:cubicBezTo>
                            <a:pt x="5" y="28"/>
                            <a:pt x="5" y="27"/>
                            <a:pt x="5" y="28"/>
                          </a:cubicBezTo>
                          <a:cubicBezTo>
                            <a:pt x="4" y="28"/>
                            <a:pt x="5" y="29"/>
                            <a:pt x="4" y="30"/>
                          </a:cubicBezTo>
                          <a:cubicBezTo>
                            <a:pt x="4" y="30"/>
                            <a:pt x="3" y="30"/>
                            <a:pt x="3" y="31"/>
                          </a:cubicBezTo>
                          <a:cubicBezTo>
                            <a:pt x="3" y="32"/>
                            <a:pt x="3" y="33"/>
                            <a:pt x="3" y="33"/>
                          </a:cubicBezTo>
                          <a:cubicBezTo>
                            <a:pt x="17" y="39"/>
                            <a:pt x="17" y="39"/>
                            <a:pt x="17" y="39"/>
                          </a:cubicBezTo>
                          <a:cubicBezTo>
                            <a:pt x="17" y="39"/>
                            <a:pt x="18" y="40"/>
                            <a:pt x="18" y="42"/>
                          </a:cubicBezTo>
                          <a:cubicBezTo>
                            <a:pt x="18" y="43"/>
                            <a:pt x="18" y="44"/>
                            <a:pt x="19" y="44"/>
                          </a:cubicBezTo>
                          <a:cubicBezTo>
                            <a:pt x="20" y="44"/>
                            <a:pt x="20" y="45"/>
                            <a:pt x="20" y="45"/>
                          </a:cubicBezTo>
                          <a:cubicBezTo>
                            <a:pt x="26" y="48"/>
                            <a:pt x="26" y="48"/>
                            <a:pt x="26" y="48"/>
                          </a:cubicBezTo>
                          <a:cubicBezTo>
                            <a:pt x="26" y="47"/>
                            <a:pt x="27" y="47"/>
                            <a:pt x="27" y="47"/>
                          </a:cubicBezTo>
                          <a:cubicBezTo>
                            <a:pt x="27" y="45"/>
                            <a:pt x="26" y="44"/>
                            <a:pt x="27" y="43"/>
                          </a:cubicBezTo>
                          <a:cubicBezTo>
                            <a:pt x="27" y="43"/>
                            <a:pt x="27" y="43"/>
                            <a:pt x="27" y="43"/>
                          </a:cubicBezTo>
                          <a:cubicBezTo>
                            <a:pt x="28" y="41"/>
                            <a:pt x="28" y="40"/>
                            <a:pt x="30" y="39"/>
                          </a:cubicBezTo>
                          <a:cubicBezTo>
                            <a:pt x="30" y="39"/>
                            <a:pt x="31" y="39"/>
                            <a:pt x="32" y="38"/>
                          </a:cubicBezTo>
                          <a:cubicBezTo>
                            <a:pt x="32" y="38"/>
                            <a:pt x="33" y="36"/>
                            <a:pt x="34" y="35"/>
                          </a:cubicBezTo>
                          <a:cubicBezTo>
                            <a:pt x="34" y="35"/>
                            <a:pt x="35" y="35"/>
                            <a:pt x="36" y="35"/>
                          </a:cubicBezTo>
                          <a:cubicBezTo>
                            <a:pt x="36" y="34"/>
                            <a:pt x="36" y="32"/>
                            <a:pt x="37" y="31"/>
                          </a:cubicBezTo>
                          <a:cubicBezTo>
                            <a:pt x="37" y="31"/>
                            <a:pt x="38" y="30"/>
                            <a:pt x="38" y="30"/>
                          </a:cubicBezTo>
                          <a:cubicBezTo>
                            <a:pt x="39" y="29"/>
                            <a:pt x="38" y="30"/>
                            <a:pt x="38" y="29"/>
                          </a:cubicBezTo>
                          <a:cubicBezTo>
                            <a:pt x="38" y="29"/>
                            <a:pt x="38" y="29"/>
                            <a:pt x="39" y="28"/>
                          </a:cubicBezTo>
                          <a:cubicBezTo>
                            <a:pt x="35" y="25"/>
                            <a:pt x="35" y="25"/>
                            <a:pt x="35" y="25"/>
                          </a:cubicBezTo>
                          <a:cubicBezTo>
                            <a:pt x="35" y="8"/>
                            <a:pt x="35" y="8"/>
                            <a:pt x="35" y="8"/>
                          </a:cubicBezTo>
                          <a:cubicBezTo>
                            <a:pt x="37" y="6"/>
                            <a:pt x="37" y="6"/>
                            <a:pt x="37" y="6"/>
                          </a:cubicBezTo>
                          <a:cubicBezTo>
                            <a:pt x="40" y="1"/>
                            <a:pt x="40" y="1"/>
                            <a:pt x="40" y="1"/>
                          </a:cubicBezTo>
                          <a:cubicBezTo>
                            <a:pt x="40" y="1"/>
                            <a:pt x="36" y="2"/>
                            <a:pt x="35" y="1"/>
                          </a:cubicBezTo>
                          <a:cubicBezTo>
                            <a:pt x="34" y="1"/>
                            <a:pt x="34" y="0"/>
                            <a:pt x="34" y="0"/>
                          </a:cubicBezTo>
                          <a:cubicBezTo>
                            <a:pt x="34" y="0"/>
                            <a:pt x="32" y="1"/>
                            <a:pt x="31" y="1"/>
                          </a:cubicBezTo>
                          <a:cubicBezTo>
                            <a:pt x="29" y="0"/>
                            <a:pt x="29" y="2"/>
                            <a:pt x="29" y="2"/>
                          </a:cubicBezTo>
                          <a:cubicBezTo>
                            <a:pt x="29" y="2"/>
                            <a:pt x="28" y="2"/>
                            <a:pt x="26" y="2"/>
                          </a:cubicBezTo>
                          <a:cubicBezTo>
                            <a:pt x="25" y="2"/>
                            <a:pt x="24" y="3"/>
                            <a:pt x="24" y="2"/>
                          </a:cubicBezTo>
                          <a:cubicBezTo>
                            <a:pt x="23" y="1"/>
                            <a:pt x="20" y="1"/>
                            <a:pt x="20" y="1"/>
                          </a:cubicBezTo>
                          <a:cubicBezTo>
                            <a:pt x="20" y="1"/>
                            <a:pt x="18" y="2"/>
                            <a:pt x="17" y="2"/>
                          </a:cubicBezTo>
                          <a:cubicBezTo>
                            <a:pt x="16" y="1"/>
                            <a:pt x="14" y="2"/>
                            <a:pt x="14" y="2"/>
                          </a:cubicBezTo>
                          <a:cubicBezTo>
                            <a:pt x="13" y="2"/>
                            <a:pt x="10" y="2"/>
                            <a:pt x="10" y="2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6" y="0"/>
                            <a:pt x="5" y="0"/>
                            <a:pt x="4" y="0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0" y="3"/>
                            <a:pt x="1" y="3"/>
                            <a:pt x="1" y="4"/>
                          </a:cubicBezTo>
                          <a:cubicBezTo>
                            <a:pt x="3" y="5"/>
                            <a:pt x="2" y="4"/>
                            <a:pt x="2" y="5"/>
                          </a:cubicBezTo>
                          <a:cubicBezTo>
                            <a:pt x="3" y="6"/>
                            <a:pt x="3" y="6"/>
                            <a:pt x="2" y="7"/>
                          </a:cubicBezTo>
                          <a:cubicBezTo>
                            <a:pt x="2" y="9"/>
                            <a:pt x="2" y="10"/>
                            <a:pt x="3" y="10"/>
                          </a:cubicBezTo>
                          <a:cubicBezTo>
                            <a:pt x="4" y="11"/>
                            <a:pt x="4" y="12"/>
                            <a:pt x="4" y="13"/>
                          </a:cubicBezTo>
                          <a:cubicBezTo>
                            <a:pt x="4" y="14"/>
                            <a:pt x="4" y="15"/>
                            <a:pt x="3" y="16"/>
                          </a:cubicBezTo>
                          <a:cubicBezTo>
                            <a:pt x="3" y="16"/>
                            <a:pt x="2" y="15"/>
                            <a:pt x="2" y="17"/>
                          </a:cubicBezTo>
                          <a:cubicBezTo>
                            <a:pt x="1" y="19"/>
                            <a:pt x="2" y="20"/>
                            <a:pt x="1" y="21"/>
                          </a:cubicBezTo>
                          <a:cubicBezTo>
                            <a:pt x="0" y="21"/>
                            <a:pt x="2" y="24"/>
                            <a:pt x="1" y="24"/>
                          </a:cubicBezTo>
                          <a:cubicBezTo>
                            <a:pt x="1" y="25"/>
                            <a:pt x="1" y="26"/>
                            <a:pt x="1" y="26"/>
                          </a:cubicBezTo>
                          <a:cubicBezTo>
                            <a:pt x="2" y="26"/>
                            <a:pt x="2" y="26"/>
                            <a:pt x="2" y="26"/>
                          </a:cubicBezTo>
                          <a:close/>
                          <a:moveTo>
                            <a:pt x="11" y="2"/>
                          </a:moveTo>
                          <a:cubicBezTo>
                            <a:pt x="11" y="2"/>
                            <a:pt x="12" y="2"/>
                            <a:pt x="12" y="3"/>
                          </a:cubicBezTo>
                          <a:cubicBezTo>
                            <a:pt x="13" y="5"/>
                            <a:pt x="12" y="6"/>
                            <a:pt x="12" y="7"/>
                          </a:cubicBezTo>
                          <a:cubicBezTo>
                            <a:pt x="12" y="8"/>
                            <a:pt x="14" y="9"/>
                            <a:pt x="14" y="10"/>
                          </a:cubicBezTo>
                          <a:cubicBezTo>
                            <a:pt x="14" y="10"/>
                            <a:pt x="14" y="12"/>
                            <a:pt x="14" y="12"/>
                          </a:cubicBezTo>
                          <a:cubicBezTo>
                            <a:pt x="14" y="12"/>
                            <a:pt x="14" y="12"/>
                            <a:pt x="14" y="12"/>
                          </a:cubicBezTo>
                          <a:cubicBezTo>
                            <a:pt x="13" y="12"/>
                            <a:pt x="13" y="10"/>
                            <a:pt x="13" y="10"/>
                          </a:cubicBezTo>
                          <a:cubicBezTo>
                            <a:pt x="12" y="9"/>
                            <a:pt x="11" y="9"/>
                            <a:pt x="10" y="8"/>
                          </a:cubicBezTo>
                          <a:cubicBezTo>
                            <a:pt x="10" y="8"/>
                            <a:pt x="11" y="7"/>
                            <a:pt x="10" y="7"/>
                          </a:cubicBezTo>
                          <a:cubicBezTo>
                            <a:pt x="10" y="7"/>
                            <a:pt x="10" y="7"/>
                            <a:pt x="10" y="7"/>
                          </a:cubicBezTo>
                          <a:cubicBezTo>
                            <a:pt x="9" y="6"/>
                            <a:pt x="11" y="3"/>
                            <a:pt x="11" y="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9" name="Freeform 154">
                      <a:extLst>
                        <a:ext uri="{FF2B5EF4-FFF2-40B4-BE49-F238E27FC236}">
                          <a16:creationId xmlns:a16="http://schemas.microsoft.com/office/drawing/2014/main" id="{C759749B-24BC-0927-E4F3-56FC83E8BC0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9989" y="4188776"/>
                      <a:ext cx="74997" cy="79121"/>
                    </a:xfrm>
                    <a:custGeom>
                      <a:avLst/>
                      <a:gdLst>
                        <a:gd name="T0" fmla="*/ 1 w 11"/>
                        <a:gd name="T1" fmla="*/ 2 h 11"/>
                        <a:gd name="T2" fmla="*/ 2 w 11"/>
                        <a:gd name="T3" fmla="*/ 2 h 11"/>
                        <a:gd name="T4" fmla="*/ 4 w 11"/>
                        <a:gd name="T5" fmla="*/ 3 h 11"/>
                        <a:gd name="T6" fmla="*/ 6 w 11"/>
                        <a:gd name="T7" fmla="*/ 1 h 11"/>
                        <a:gd name="T8" fmla="*/ 9 w 11"/>
                        <a:gd name="T9" fmla="*/ 2 h 11"/>
                        <a:gd name="T10" fmla="*/ 9 w 11"/>
                        <a:gd name="T11" fmla="*/ 4 h 11"/>
                        <a:gd name="T12" fmla="*/ 11 w 11"/>
                        <a:gd name="T13" fmla="*/ 5 h 11"/>
                        <a:gd name="T14" fmla="*/ 10 w 11"/>
                        <a:gd name="T15" fmla="*/ 7 h 11"/>
                        <a:gd name="T16" fmla="*/ 8 w 11"/>
                        <a:gd name="T17" fmla="*/ 8 h 11"/>
                        <a:gd name="T18" fmla="*/ 7 w 11"/>
                        <a:gd name="T19" fmla="*/ 11 h 11"/>
                        <a:gd name="T20" fmla="*/ 5 w 11"/>
                        <a:gd name="T21" fmla="*/ 11 h 11"/>
                        <a:gd name="T22" fmla="*/ 3 w 11"/>
                        <a:gd name="T23" fmla="*/ 11 h 11"/>
                        <a:gd name="T24" fmla="*/ 3 w 11"/>
                        <a:gd name="T25" fmla="*/ 4 h 11"/>
                        <a:gd name="T26" fmla="*/ 1 w 11"/>
                        <a:gd name="T27" fmla="*/ 4 h 11"/>
                        <a:gd name="T28" fmla="*/ 1 w 11"/>
                        <a:gd name="T29" fmla="*/ 4 h 11"/>
                        <a:gd name="T30" fmla="*/ 0 w 11"/>
                        <a:gd name="T31" fmla="*/ 2 h 11"/>
                        <a:gd name="T32" fmla="*/ 1 w 11"/>
                        <a:gd name="T33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2"/>
                          </a:cubicBezTo>
                          <a:cubicBezTo>
                            <a:pt x="4" y="3"/>
                            <a:pt x="3" y="4"/>
                            <a:pt x="4" y="3"/>
                          </a:cubicBezTo>
                          <a:cubicBezTo>
                            <a:pt x="6" y="2"/>
                            <a:pt x="5" y="0"/>
                            <a:pt x="6" y="1"/>
                          </a:cubicBezTo>
                          <a:cubicBezTo>
                            <a:pt x="7" y="1"/>
                            <a:pt x="9" y="2"/>
                            <a:pt x="9" y="2"/>
                          </a:cubicBezTo>
                          <a:cubicBezTo>
                            <a:pt x="9" y="2"/>
                            <a:pt x="8" y="4"/>
                            <a:pt x="9" y="4"/>
                          </a:cubicBezTo>
                          <a:cubicBezTo>
                            <a:pt x="11" y="5"/>
                            <a:pt x="11" y="5"/>
                            <a:pt x="11" y="5"/>
                          </a:cubicBezTo>
                          <a:cubicBezTo>
                            <a:pt x="11" y="5"/>
                            <a:pt x="11" y="6"/>
                            <a:pt x="10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11"/>
                            <a:pt x="7" y="11"/>
                            <a:pt x="7" y="11"/>
                          </a:cubicBezTo>
                          <a:cubicBezTo>
                            <a:pt x="7" y="11"/>
                            <a:pt x="6" y="11"/>
                            <a:pt x="5" y="11"/>
                          </a:cubicBezTo>
                          <a:cubicBezTo>
                            <a:pt x="5" y="11"/>
                            <a:pt x="4" y="11"/>
                            <a:pt x="3" y="11"/>
                          </a:cubicBezTo>
                          <a:cubicBezTo>
                            <a:pt x="3" y="8"/>
                            <a:pt x="3" y="7"/>
                            <a:pt x="3" y="4"/>
                          </a:cubicBezTo>
                          <a:cubicBezTo>
                            <a:pt x="2" y="4"/>
                            <a:pt x="2" y="4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lnTo>
                            <a:pt x="1" y="2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840" name="Group 2839">
                      <a:extLst>
                        <a:ext uri="{FF2B5EF4-FFF2-40B4-BE49-F238E27FC236}">
                          <a16:creationId xmlns:a16="http://schemas.microsoft.com/office/drawing/2014/main" id="{D65DCB2A-49CA-9CC7-1D08-1058879393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351414" y="2669662"/>
                      <a:ext cx="3394138" cy="1844639"/>
                      <a:chOff x="7351414" y="2669662"/>
                      <a:chExt cx="3394138" cy="1844639"/>
                    </a:xfrm>
                    <a:grpFill/>
                  </p:grpSpPr>
                  <p:sp>
                    <p:nvSpPr>
                      <p:cNvPr id="2842" name="Freeform 9">
                        <a:extLst>
                          <a:ext uri="{FF2B5EF4-FFF2-40B4-BE49-F238E27FC236}">
                            <a16:creationId xmlns:a16="http://schemas.microsoft.com/office/drawing/2014/main" id="{3B36CF25-0A76-C70E-0E86-0C57CB19AE24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666400" y="3374964"/>
                        <a:ext cx="379270" cy="259969"/>
                      </a:xfrm>
                      <a:custGeom>
                        <a:avLst/>
                        <a:gdLst>
                          <a:gd name="T0" fmla="*/ 1 w 55"/>
                          <a:gd name="T1" fmla="*/ 11 h 36"/>
                          <a:gd name="T2" fmla="*/ 2 w 55"/>
                          <a:gd name="T3" fmla="*/ 9 h 36"/>
                          <a:gd name="T4" fmla="*/ 3 w 55"/>
                          <a:gd name="T5" fmla="*/ 8 h 36"/>
                          <a:gd name="T6" fmla="*/ 4 w 55"/>
                          <a:gd name="T7" fmla="*/ 7 h 36"/>
                          <a:gd name="T8" fmla="*/ 5 w 55"/>
                          <a:gd name="T9" fmla="*/ 6 h 36"/>
                          <a:gd name="T10" fmla="*/ 6 w 55"/>
                          <a:gd name="T11" fmla="*/ 7 h 36"/>
                          <a:gd name="T12" fmla="*/ 9 w 55"/>
                          <a:gd name="T13" fmla="*/ 7 h 36"/>
                          <a:gd name="T14" fmla="*/ 17 w 55"/>
                          <a:gd name="T15" fmla="*/ 9 h 36"/>
                          <a:gd name="T16" fmla="*/ 18 w 55"/>
                          <a:gd name="T17" fmla="*/ 14 h 36"/>
                          <a:gd name="T18" fmla="*/ 21 w 55"/>
                          <a:gd name="T19" fmla="*/ 12 h 36"/>
                          <a:gd name="T20" fmla="*/ 27 w 55"/>
                          <a:gd name="T21" fmla="*/ 5 h 36"/>
                          <a:gd name="T22" fmla="*/ 43 w 55"/>
                          <a:gd name="T23" fmla="*/ 0 h 36"/>
                          <a:gd name="T24" fmla="*/ 42 w 55"/>
                          <a:gd name="T25" fmla="*/ 1 h 36"/>
                          <a:gd name="T26" fmla="*/ 48 w 55"/>
                          <a:gd name="T27" fmla="*/ 10 h 36"/>
                          <a:gd name="T28" fmla="*/ 50 w 55"/>
                          <a:gd name="T29" fmla="*/ 11 h 36"/>
                          <a:gd name="T30" fmla="*/ 49 w 55"/>
                          <a:gd name="T31" fmla="*/ 11 h 36"/>
                          <a:gd name="T32" fmla="*/ 48 w 55"/>
                          <a:gd name="T33" fmla="*/ 12 h 36"/>
                          <a:gd name="T34" fmla="*/ 46 w 55"/>
                          <a:gd name="T35" fmla="*/ 13 h 36"/>
                          <a:gd name="T36" fmla="*/ 45 w 55"/>
                          <a:gd name="T37" fmla="*/ 16 h 36"/>
                          <a:gd name="T38" fmla="*/ 44 w 55"/>
                          <a:gd name="T39" fmla="*/ 16 h 36"/>
                          <a:gd name="T40" fmla="*/ 42 w 55"/>
                          <a:gd name="T41" fmla="*/ 19 h 36"/>
                          <a:gd name="T42" fmla="*/ 35 w 55"/>
                          <a:gd name="T43" fmla="*/ 22 h 36"/>
                          <a:gd name="T44" fmla="*/ 33 w 55"/>
                          <a:gd name="T45" fmla="*/ 23 h 36"/>
                          <a:gd name="T46" fmla="*/ 32 w 55"/>
                          <a:gd name="T47" fmla="*/ 23 h 36"/>
                          <a:gd name="T48" fmla="*/ 28 w 55"/>
                          <a:gd name="T49" fmla="*/ 25 h 36"/>
                          <a:gd name="T50" fmla="*/ 28 w 55"/>
                          <a:gd name="T51" fmla="*/ 26 h 36"/>
                          <a:gd name="T52" fmla="*/ 24 w 55"/>
                          <a:gd name="T53" fmla="*/ 26 h 36"/>
                          <a:gd name="T54" fmla="*/ 24 w 55"/>
                          <a:gd name="T55" fmla="*/ 27 h 36"/>
                          <a:gd name="T56" fmla="*/ 20 w 55"/>
                          <a:gd name="T57" fmla="*/ 29 h 36"/>
                          <a:gd name="T58" fmla="*/ 14 w 55"/>
                          <a:gd name="T59" fmla="*/ 30 h 36"/>
                          <a:gd name="T60" fmla="*/ 12 w 55"/>
                          <a:gd name="T61" fmla="*/ 32 h 36"/>
                          <a:gd name="T62" fmla="*/ 10 w 55"/>
                          <a:gd name="T63" fmla="*/ 32 h 36"/>
                          <a:gd name="T64" fmla="*/ 9 w 55"/>
                          <a:gd name="T65" fmla="*/ 33 h 36"/>
                          <a:gd name="T66" fmla="*/ 4 w 55"/>
                          <a:gd name="T67" fmla="*/ 32 h 36"/>
                          <a:gd name="T68" fmla="*/ 3 w 55"/>
                          <a:gd name="T69" fmla="*/ 28 h 36"/>
                          <a:gd name="T70" fmla="*/ 4 w 55"/>
                          <a:gd name="T71" fmla="*/ 27 h 36"/>
                          <a:gd name="T72" fmla="*/ 2 w 55"/>
                          <a:gd name="T73" fmla="*/ 25 h 36"/>
                          <a:gd name="T74" fmla="*/ 1 w 55"/>
                          <a:gd name="T75" fmla="*/ 20 h 36"/>
                          <a:gd name="T76" fmla="*/ 1 w 55"/>
                          <a:gd name="T77" fmla="*/ 20 h 36"/>
                          <a:gd name="T78" fmla="*/ 1 w 55"/>
                          <a:gd name="T79" fmla="*/ 17 h 36"/>
                          <a:gd name="T80" fmla="*/ 1 w 55"/>
                          <a:gd name="T81" fmla="*/ 16 h 36"/>
                          <a:gd name="T82" fmla="*/ 1 w 55"/>
                          <a:gd name="T83" fmla="*/ 11 h 36"/>
                          <a:gd name="T84" fmla="*/ 50 w 55"/>
                          <a:gd name="T85" fmla="*/ 34 h 36"/>
                          <a:gd name="T86" fmla="*/ 51 w 55"/>
                          <a:gd name="T87" fmla="*/ 35 h 36"/>
                          <a:gd name="T88" fmla="*/ 53 w 55"/>
                          <a:gd name="T89" fmla="*/ 35 h 36"/>
                          <a:gd name="T90" fmla="*/ 50 w 55"/>
                          <a:gd name="T91" fmla="*/ 34 h 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</a:cxnLst>
                        <a:rect l="0" t="0" r="r" b="b"/>
                        <a:pathLst>
                          <a:path w="55" h="36">
                            <a:moveTo>
                              <a:pt x="1" y="11"/>
                            </a:moveTo>
                            <a:cubicBezTo>
                              <a:pt x="1" y="11"/>
                              <a:pt x="2" y="10"/>
                              <a:pt x="2" y="9"/>
                            </a:cubicBezTo>
                            <a:cubicBezTo>
                              <a:pt x="2" y="8"/>
                              <a:pt x="3" y="9"/>
                              <a:pt x="3" y="8"/>
                            </a:cubicBezTo>
                            <a:cubicBezTo>
                              <a:pt x="3" y="7"/>
                              <a:pt x="3" y="7"/>
                              <a:pt x="4" y="7"/>
                            </a:cubicBezTo>
                            <a:cubicBezTo>
                              <a:pt x="4" y="6"/>
                              <a:pt x="4" y="6"/>
                              <a:pt x="5" y="6"/>
                            </a:cubicBezTo>
                            <a:cubicBezTo>
                              <a:pt x="7" y="5"/>
                              <a:pt x="5" y="7"/>
                              <a:pt x="6" y="7"/>
                            </a:cubicBezTo>
                            <a:cubicBezTo>
                              <a:pt x="7" y="8"/>
                              <a:pt x="8" y="7"/>
                              <a:pt x="9" y="7"/>
                            </a:cubicBezTo>
                            <a:cubicBezTo>
                              <a:pt x="11" y="7"/>
                              <a:pt x="17" y="9"/>
                              <a:pt x="17" y="9"/>
                            </a:cubicBezTo>
                            <a:cubicBezTo>
                              <a:pt x="18" y="14"/>
                              <a:pt x="18" y="14"/>
                              <a:pt x="18" y="14"/>
                            </a:cubicBezTo>
                            <a:cubicBezTo>
                              <a:pt x="18" y="14"/>
                              <a:pt x="21" y="12"/>
                              <a:pt x="21" y="12"/>
                            </a:cubicBezTo>
                            <a:cubicBezTo>
                              <a:pt x="27" y="5"/>
                              <a:pt x="27" y="5"/>
                              <a:pt x="27" y="5"/>
                            </a:cubicBezTo>
                            <a:cubicBezTo>
                              <a:pt x="43" y="0"/>
                              <a:pt x="43" y="0"/>
                              <a:pt x="43" y="0"/>
                            </a:cubicBezTo>
                            <a:cubicBezTo>
                              <a:pt x="42" y="1"/>
                              <a:pt x="42" y="1"/>
                              <a:pt x="42" y="1"/>
                            </a:cubicBezTo>
                            <a:cubicBezTo>
                              <a:pt x="48" y="10"/>
                              <a:pt x="48" y="10"/>
                              <a:pt x="48" y="10"/>
                            </a:cubicBezTo>
                            <a:cubicBezTo>
                              <a:pt x="50" y="11"/>
                              <a:pt x="50" y="11"/>
                              <a:pt x="50" y="11"/>
                            </a:cubicBezTo>
                            <a:cubicBezTo>
                              <a:pt x="50" y="11"/>
                              <a:pt x="49" y="11"/>
                              <a:pt x="49" y="11"/>
                            </a:cubicBezTo>
                            <a:cubicBezTo>
                              <a:pt x="49" y="11"/>
                              <a:pt x="49" y="12"/>
                              <a:pt x="48" y="12"/>
                            </a:cubicBezTo>
                            <a:cubicBezTo>
                              <a:pt x="47" y="13"/>
                              <a:pt x="47" y="12"/>
                              <a:pt x="46" y="13"/>
                            </a:cubicBezTo>
                            <a:cubicBezTo>
                              <a:pt x="44" y="14"/>
                              <a:pt x="45" y="15"/>
                              <a:pt x="45" y="16"/>
                            </a:cubicBezTo>
                            <a:cubicBezTo>
                              <a:pt x="45" y="16"/>
                              <a:pt x="44" y="16"/>
                              <a:pt x="44" y="16"/>
                            </a:cubicBezTo>
                            <a:cubicBezTo>
                              <a:pt x="44" y="16"/>
                              <a:pt x="42" y="19"/>
                              <a:pt x="42" y="19"/>
                            </a:cubicBezTo>
                            <a:cubicBezTo>
                              <a:pt x="40" y="20"/>
                              <a:pt x="38" y="21"/>
                              <a:pt x="35" y="22"/>
                            </a:cubicBezTo>
                            <a:cubicBezTo>
                              <a:pt x="35" y="22"/>
                              <a:pt x="34" y="23"/>
                              <a:pt x="33" y="23"/>
                            </a:cubicBezTo>
                            <a:cubicBezTo>
                              <a:pt x="33" y="23"/>
                              <a:pt x="32" y="23"/>
                              <a:pt x="32" y="23"/>
                            </a:cubicBezTo>
                            <a:cubicBezTo>
                              <a:pt x="31" y="23"/>
                              <a:pt x="28" y="25"/>
                              <a:pt x="28" y="25"/>
                            </a:cubicBezTo>
                            <a:cubicBezTo>
                              <a:pt x="28" y="26"/>
                              <a:pt x="28" y="26"/>
                              <a:pt x="28" y="26"/>
                            </a:cubicBezTo>
                            <a:cubicBezTo>
                              <a:pt x="27" y="27"/>
                              <a:pt x="26" y="26"/>
                              <a:pt x="24" y="26"/>
                            </a:cubicBezTo>
                            <a:cubicBezTo>
                              <a:pt x="24" y="26"/>
                              <a:pt x="24" y="27"/>
                              <a:pt x="24" y="27"/>
                            </a:cubicBezTo>
                            <a:cubicBezTo>
                              <a:pt x="23" y="28"/>
                              <a:pt x="21" y="29"/>
                              <a:pt x="20" y="29"/>
                            </a:cubicBezTo>
                            <a:cubicBezTo>
                              <a:pt x="18" y="29"/>
                              <a:pt x="16" y="29"/>
                              <a:pt x="14" y="30"/>
                            </a:cubicBezTo>
                            <a:cubicBezTo>
                              <a:pt x="13" y="30"/>
                              <a:pt x="13" y="31"/>
                              <a:pt x="12" y="32"/>
                            </a:cubicBezTo>
                            <a:cubicBezTo>
                              <a:pt x="12" y="32"/>
                              <a:pt x="11" y="32"/>
                              <a:pt x="10" y="32"/>
                            </a:cubicBezTo>
                            <a:cubicBezTo>
                              <a:pt x="10" y="32"/>
                              <a:pt x="9" y="33"/>
                              <a:pt x="9" y="33"/>
                            </a:cubicBezTo>
                            <a:cubicBezTo>
                              <a:pt x="8" y="33"/>
                              <a:pt x="5" y="32"/>
                              <a:pt x="4" y="32"/>
                            </a:cubicBezTo>
                            <a:cubicBezTo>
                              <a:pt x="3" y="30"/>
                              <a:pt x="3" y="30"/>
                              <a:pt x="3" y="28"/>
                            </a:cubicBezTo>
                            <a:cubicBezTo>
                              <a:pt x="3" y="28"/>
                              <a:pt x="4" y="27"/>
                              <a:pt x="4" y="27"/>
                            </a:cubicBezTo>
                            <a:cubicBezTo>
                              <a:pt x="3" y="26"/>
                              <a:pt x="2" y="25"/>
                              <a:pt x="2" y="25"/>
                            </a:cubicBezTo>
                            <a:cubicBezTo>
                              <a:pt x="3" y="25"/>
                              <a:pt x="1" y="21"/>
                              <a:pt x="1" y="20"/>
                            </a:cubicBezTo>
                            <a:cubicBezTo>
                              <a:pt x="0" y="20"/>
                              <a:pt x="1" y="20"/>
                              <a:pt x="1" y="20"/>
                            </a:cubicBezTo>
                            <a:cubicBezTo>
                              <a:pt x="2" y="19"/>
                              <a:pt x="1" y="18"/>
                              <a:pt x="1" y="17"/>
                            </a:cubicBezTo>
                            <a:cubicBezTo>
                              <a:pt x="1" y="16"/>
                              <a:pt x="1" y="16"/>
                              <a:pt x="1" y="16"/>
                            </a:cubicBezTo>
                            <a:cubicBezTo>
                              <a:pt x="1" y="15"/>
                              <a:pt x="2" y="13"/>
                              <a:pt x="1" y="11"/>
                            </a:cubicBezTo>
                            <a:close/>
                            <a:moveTo>
                              <a:pt x="50" y="34"/>
                            </a:moveTo>
                            <a:cubicBezTo>
                              <a:pt x="50" y="34"/>
                              <a:pt x="51" y="35"/>
                              <a:pt x="51" y="35"/>
                            </a:cubicBezTo>
                            <a:cubicBezTo>
                              <a:pt x="53" y="36"/>
                              <a:pt x="55" y="35"/>
                              <a:pt x="53" y="35"/>
                            </a:cubicBezTo>
                            <a:cubicBezTo>
                              <a:pt x="52" y="34"/>
                              <a:pt x="51" y="34"/>
                              <a:pt x="50" y="34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43" name="Freeform 36">
                        <a:extLst>
                          <a:ext uri="{FF2B5EF4-FFF2-40B4-BE49-F238E27FC236}">
                            <a16:creationId xmlns:a16="http://schemas.microsoft.com/office/drawing/2014/main" id="{4B24EF9E-8733-67B7-CC36-75489966305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17065" y="3723095"/>
                        <a:ext cx="74997" cy="144678"/>
                      </a:xfrm>
                      <a:custGeom>
                        <a:avLst/>
                        <a:gdLst>
                          <a:gd name="T0" fmla="*/ 2 w 11"/>
                          <a:gd name="T1" fmla="*/ 0 h 20"/>
                          <a:gd name="T2" fmla="*/ 2 w 11"/>
                          <a:gd name="T3" fmla="*/ 1 h 20"/>
                          <a:gd name="T4" fmla="*/ 2 w 11"/>
                          <a:gd name="T5" fmla="*/ 3 h 20"/>
                          <a:gd name="T6" fmla="*/ 2 w 11"/>
                          <a:gd name="T7" fmla="*/ 4 h 20"/>
                          <a:gd name="T8" fmla="*/ 2 w 11"/>
                          <a:gd name="T9" fmla="*/ 4 h 20"/>
                          <a:gd name="T10" fmla="*/ 2 w 11"/>
                          <a:gd name="T11" fmla="*/ 6 h 20"/>
                          <a:gd name="T12" fmla="*/ 1 w 11"/>
                          <a:gd name="T13" fmla="*/ 9 h 20"/>
                          <a:gd name="T14" fmla="*/ 0 w 11"/>
                          <a:gd name="T15" fmla="*/ 9 h 20"/>
                          <a:gd name="T16" fmla="*/ 1 w 11"/>
                          <a:gd name="T17" fmla="*/ 14 h 20"/>
                          <a:gd name="T18" fmla="*/ 2 w 11"/>
                          <a:gd name="T19" fmla="*/ 18 h 20"/>
                          <a:gd name="T20" fmla="*/ 3 w 11"/>
                          <a:gd name="T21" fmla="*/ 18 h 20"/>
                          <a:gd name="T22" fmla="*/ 3 w 11"/>
                          <a:gd name="T23" fmla="*/ 20 h 20"/>
                          <a:gd name="T24" fmla="*/ 5 w 11"/>
                          <a:gd name="T25" fmla="*/ 20 h 20"/>
                          <a:gd name="T26" fmla="*/ 9 w 11"/>
                          <a:gd name="T27" fmla="*/ 18 h 20"/>
                          <a:gd name="T28" fmla="*/ 11 w 11"/>
                          <a:gd name="T29" fmla="*/ 12 h 20"/>
                          <a:gd name="T30" fmla="*/ 10 w 11"/>
                          <a:gd name="T31" fmla="*/ 12 h 20"/>
                          <a:gd name="T32" fmla="*/ 10 w 11"/>
                          <a:gd name="T33" fmla="*/ 10 h 20"/>
                          <a:gd name="T34" fmla="*/ 8 w 11"/>
                          <a:gd name="T35" fmla="*/ 8 h 20"/>
                          <a:gd name="T36" fmla="*/ 8 w 11"/>
                          <a:gd name="T37" fmla="*/ 7 h 20"/>
                          <a:gd name="T38" fmla="*/ 6 w 11"/>
                          <a:gd name="T39" fmla="*/ 6 h 20"/>
                          <a:gd name="T40" fmla="*/ 6 w 11"/>
                          <a:gd name="T41" fmla="*/ 5 h 20"/>
                          <a:gd name="T42" fmla="*/ 5 w 11"/>
                          <a:gd name="T43" fmla="*/ 4 h 20"/>
                          <a:gd name="T44" fmla="*/ 3 w 11"/>
                          <a:gd name="T45" fmla="*/ 0 h 20"/>
                          <a:gd name="T46" fmla="*/ 2 w 11"/>
                          <a:gd name="T47" fmla="*/ 0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</a:cxnLst>
                        <a:rect l="0" t="0" r="r" b="b"/>
                        <a:pathLst>
                          <a:path w="11" h="20">
                            <a:moveTo>
                              <a:pt x="2" y="0"/>
                            </a:moveTo>
                            <a:cubicBezTo>
                              <a:pt x="2" y="0"/>
                              <a:pt x="2" y="1"/>
                              <a:pt x="2" y="1"/>
                            </a:cubicBezTo>
                            <a:cubicBezTo>
                              <a:pt x="2" y="2"/>
                              <a:pt x="2" y="2"/>
                              <a:pt x="2" y="3"/>
                            </a:cubicBezTo>
                            <a:cubicBezTo>
                              <a:pt x="2" y="4"/>
                              <a:pt x="2" y="4"/>
                              <a:pt x="2" y="4"/>
                            </a:cubicBezTo>
                            <a:cubicBezTo>
                              <a:pt x="2" y="4"/>
                              <a:pt x="2" y="4"/>
                              <a:pt x="2" y="4"/>
                            </a:cubicBezTo>
                            <a:cubicBezTo>
                              <a:pt x="2" y="4"/>
                              <a:pt x="2" y="6"/>
                              <a:pt x="2" y="6"/>
                            </a:cubicBezTo>
                            <a:cubicBezTo>
                              <a:pt x="2" y="7"/>
                              <a:pt x="1" y="8"/>
                              <a:pt x="1" y="9"/>
                            </a:cubicBezTo>
                            <a:cubicBezTo>
                              <a:pt x="0" y="9"/>
                              <a:pt x="0" y="9"/>
                              <a:pt x="0" y="9"/>
                            </a:cubicBezTo>
                            <a:cubicBezTo>
                              <a:pt x="0" y="10"/>
                              <a:pt x="1" y="12"/>
                              <a:pt x="1" y="14"/>
                            </a:cubicBezTo>
                            <a:cubicBezTo>
                              <a:pt x="2" y="15"/>
                              <a:pt x="1" y="17"/>
                              <a:pt x="2" y="18"/>
                            </a:cubicBezTo>
                            <a:cubicBezTo>
                              <a:pt x="3" y="18"/>
                              <a:pt x="3" y="18"/>
                              <a:pt x="3" y="18"/>
                            </a:cubicBezTo>
                            <a:cubicBezTo>
                              <a:pt x="3" y="19"/>
                              <a:pt x="3" y="19"/>
                              <a:pt x="3" y="20"/>
                            </a:cubicBezTo>
                            <a:cubicBezTo>
                              <a:pt x="4" y="20"/>
                              <a:pt x="4" y="20"/>
                              <a:pt x="5" y="20"/>
                            </a:cubicBezTo>
                            <a:cubicBezTo>
                              <a:pt x="6" y="20"/>
                              <a:pt x="9" y="18"/>
                              <a:pt x="9" y="18"/>
                            </a:cubicBezTo>
                            <a:cubicBezTo>
                              <a:pt x="11" y="16"/>
                              <a:pt x="10" y="14"/>
                              <a:pt x="11" y="12"/>
                            </a:cubicBezTo>
                            <a:cubicBezTo>
                              <a:pt x="11" y="12"/>
                              <a:pt x="10" y="12"/>
                              <a:pt x="10" y="12"/>
                            </a:cubicBezTo>
                            <a:cubicBezTo>
                              <a:pt x="10" y="11"/>
                              <a:pt x="10" y="10"/>
                              <a:pt x="10" y="10"/>
                            </a:cubicBezTo>
                            <a:cubicBezTo>
                              <a:pt x="10" y="9"/>
                              <a:pt x="8" y="9"/>
                              <a:pt x="8" y="8"/>
                            </a:cubicBezTo>
                            <a:cubicBezTo>
                              <a:pt x="8" y="8"/>
                              <a:pt x="8" y="7"/>
                              <a:pt x="8" y="7"/>
                            </a:cubicBezTo>
                            <a:cubicBezTo>
                              <a:pt x="8" y="7"/>
                              <a:pt x="6" y="6"/>
                              <a:pt x="6" y="6"/>
                            </a:cubicBezTo>
                            <a:cubicBezTo>
                              <a:pt x="6" y="5"/>
                              <a:pt x="6" y="5"/>
                              <a:pt x="6" y="5"/>
                            </a:cubicBezTo>
                            <a:cubicBezTo>
                              <a:pt x="6" y="4"/>
                              <a:pt x="5" y="4"/>
                              <a:pt x="5" y="4"/>
                            </a:cubicBezTo>
                            <a:cubicBezTo>
                              <a:pt x="4" y="3"/>
                              <a:pt x="4" y="1"/>
                              <a:pt x="3" y="0"/>
                            </a:cubicBezTo>
                            <a:cubicBezTo>
                              <a:pt x="3" y="0"/>
                              <a:pt x="2" y="1"/>
                              <a:pt x="2" y="0"/>
                            </a:cubicBez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44" name="Freeform 59">
                        <a:extLst>
                          <a:ext uri="{FF2B5EF4-FFF2-40B4-BE49-F238E27FC236}">
                            <a16:creationId xmlns:a16="http://schemas.microsoft.com/office/drawing/2014/main" id="{01192DF9-34E8-97E0-862D-3542EC4FA63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253517" y="2669662"/>
                        <a:ext cx="488551" cy="515414"/>
                      </a:xfrm>
                      <a:custGeom>
                        <a:avLst/>
                        <a:gdLst>
                          <a:gd name="T0" fmla="*/ 69 w 71"/>
                          <a:gd name="T1" fmla="*/ 8 h 71"/>
                          <a:gd name="T2" fmla="*/ 67 w 71"/>
                          <a:gd name="T3" fmla="*/ 11 h 71"/>
                          <a:gd name="T4" fmla="*/ 62 w 71"/>
                          <a:gd name="T5" fmla="*/ 13 h 71"/>
                          <a:gd name="T6" fmla="*/ 59 w 71"/>
                          <a:gd name="T7" fmla="*/ 15 h 71"/>
                          <a:gd name="T8" fmla="*/ 56 w 71"/>
                          <a:gd name="T9" fmla="*/ 15 h 71"/>
                          <a:gd name="T10" fmla="*/ 53 w 71"/>
                          <a:gd name="T11" fmla="*/ 17 h 71"/>
                          <a:gd name="T12" fmla="*/ 54 w 71"/>
                          <a:gd name="T13" fmla="*/ 20 h 71"/>
                          <a:gd name="T14" fmla="*/ 56 w 71"/>
                          <a:gd name="T15" fmla="*/ 25 h 71"/>
                          <a:gd name="T16" fmla="*/ 59 w 71"/>
                          <a:gd name="T17" fmla="*/ 28 h 71"/>
                          <a:gd name="T18" fmla="*/ 58 w 71"/>
                          <a:gd name="T19" fmla="*/ 32 h 71"/>
                          <a:gd name="T20" fmla="*/ 56 w 71"/>
                          <a:gd name="T21" fmla="*/ 37 h 71"/>
                          <a:gd name="T22" fmla="*/ 54 w 71"/>
                          <a:gd name="T23" fmla="*/ 41 h 71"/>
                          <a:gd name="T24" fmla="*/ 51 w 71"/>
                          <a:gd name="T25" fmla="*/ 44 h 71"/>
                          <a:gd name="T26" fmla="*/ 46 w 71"/>
                          <a:gd name="T27" fmla="*/ 48 h 71"/>
                          <a:gd name="T28" fmla="*/ 42 w 71"/>
                          <a:gd name="T29" fmla="*/ 51 h 71"/>
                          <a:gd name="T30" fmla="*/ 40 w 71"/>
                          <a:gd name="T31" fmla="*/ 52 h 71"/>
                          <a:gd name="T32" fmla="*/ 37 w 71"/>
                          <a:gd name="T33" fmla="*/ 56 h 71"/>
                          <a:gd name="T34" fmla="*/ 39 w 71"/>
                          <a:gd name="T35" fmla="*/ 58 h 71"/>
                          <a:gd name="T36" fmla="*/ 39 w 71"/>
                          <a:gd name="T37" fmla="*/ 61 h 71"/>
                          <a:gd name="T38" fmla="*/ 41 w 71"/>
                          <a:gd name="T39" fmla="*/ 64 h 71"/>
                          <a:gd name="T40" fmla="*/ 40 w 71"/>
                          <a:gd name="T41" fmla="*/ 68 h 71"/>
                          <a:gd name="T42" fmla="*/ 36 w 71"/>
                          <a:gd name="T43" fmla="*/ 68 h 71"/>
                          <a:gd name="T44" fmla="*/ 33 w 71"/>
                          <a:gd name="T45" fmla="*/ 71 h 71"/>
                          <a:gd name="T46" fmla="*/ 31 w 71"/>
                          <a:gd name="T47" fmla="*/ 70 h 71"/>
                          <a:gd name="T48" fmla="*/ 29 w 71"/>
                          <a:gd name="T49" fmla="*/ 70 h 71"/>
                          <a:gd name="T50" fmla="*/ 28 w 71"/>
                          <a:gd name="T51" fmla="*/ 67 h 71"/>
                          <a:gd name="T52" fmla="*/ 24 w 71"/>
                          <a:gd name="T53" fmla="*/ 63 h 71"/>
                          <a:gd name="T54" fmla="*/ 23 w 71"/>
                          <a:gd name="T55" fmla="*/ 62 h 71"/>
                          <a:gd name="T56" fmla="*/ 18 w 71"/>
                          <a:gd name="T57" fmla="*/ 62 h 71"/>
                          <a:gd name="T58" fmla="*/ 10 w 71"/>
                          <a:gd name="T59" fmla="*/ 63 h 71"/>
                          <a:gd name="T60" fmla="*/ 5 w 71"/>
                          <a:gd name="T61" fmla="*/ 63 h 71"/>
                          <a:gd name="T62" fmla="*/ 3 w 71"/>
                          <a:gd name="T63" fmla="*/ 64 h 71"/>
                          <a:gd name="T64" fmla="*/ 0 w 71"/>
                          <a:gd name="T65" fmla="*/ 64 h 71"/>
                          <a:gd name="T66" fmla="*/ 4 w 71"/>
                          <a:gd name="T67" fmla="*/ 56 h 71"/>
                          <a:gd name="T68" fmla="*/ 10 w 71"/>
                          <a:gd name="T69" fmla="*/ 55 h 71"/>
                          <a:gd name="T70" fmla="*/ 11 w 71"/>
                          <a:gd name="T71" fmla="*/ 52 h 71"/>
                          <a:gd name="T72" fmla="*/ 9 w 71"/>
                          <a:gd name="T73" fmla="*/ 48 h 71"/>
                          <a:gd name="T74" fmla="*/ 6 w 71"/>
                          <a:gd name="T75" fmla="*/ 46 h 71"/>
                          <a:gd name="T76" fmla="*/ 3 w 71"/>
                          <a:gd name="T77" fmla="*/ 42 h 71"/>
                          <a:gd name="T78" fmla="*/ 2 w 71"/>
                          <a:gd name="T79" fmla="*/ 36 h 71"/>
                          <a:gd name="T80" fmla="*/ 8 w 71"/>
                          <a:gd name="T81" fmla="*/ 38 h 71"/>
                          <a:gd name="T82" fmla="*/ 14 w 71"/>
                          <a:gd name="T83" fmla="*/ 38 h 71"/>
                          <a:gd name="T84" fmla="*/ 17 w 71"/>
                          <a:gd name="T85" fmla="*/ 37 h 71"/>
                          <a:gd name="T86" fmla="*/ 20 w 71"/>
                          <a:gd name="T87" fmla="*/ 35 h 71"/>
                          <a:gd name="T88" fmla="*/ 23 w 71"/>
                          <a:gd name="T89" fmla="*/ 32 h 71"/>
                          <a:gd name="T90" fmla="*/ 27 w 71"/>
                          <a:gd name="T91" fmla="*/ 28 h 71"/>
                          <a:gd name="T92" fmla="*/ 29 w 71"/>
                          <a:gd name="T93" fmla="*/ 27 h 71"/>
                          <a:gd name="T94" fmla="*/ 30 w 71"/>
                          <a:gd name="T95" fmla="*/ 24 h 71"/>
                          <a:gd name="T96" fmla="*/ 32 w 71"/>
                          <a:gd name="T97" fmla="*/ 23 h 71"/>
                          <a:gd name="T98" fmla="*/ 35 w 71"/>
                          <a:gd name="T99" fmla="*/ 24 h 71"/>
                          <a:gd name="T100" fmla="*/ 36 w 71"/>
                          <a:gd name="T101" fmla="*/ 20 h 71"/>
                          <a:gd name="T102" fmla="*/ 38 w 71"/>
                          <a:gd name="T103" fmla="*/ 16 h 71"/>
                          <a:gd name="T104" fmla="*/ 37 w 71"/>
                          <a:gd name="T105" fmla="*/ 13 h 71"/>
                          <a:gd name="T106" fmla="*/ 42 w 71"/>
                          <a:gd name="T107" fmla="*/ 13 h 71"/>
                          <a:gd name="T108" fmla="*/ 41 w 71"/>
                          <a:gd name="T109" fmla="*/ 9 h 71"/>
                          <a:gd name="T110" fmla="*/ 43 w 71"/>
                          <a:gd name="T111" fmla="*/ 5 h 71"/>
                          <a:gd name="T112" fmla="*/ 51 w 71"/>
                          <a:gd name="T113" fmla="*/ 2 h 71"/>
                          <a:gd name="T114" fmla="*/ 57 w 71"/>
                          <a:gd name="T115" fmla="*/ 1 h 71"/>
                          <a:gd name="T116" fmla="*/ 59 w 71"/>
                          <a:gd name="T117" fmla="*/ 0 h 71"/>
                          <a:gd name="T118" fmla="*/ 68 w 71"/>
                          <a:gd name="T119" fmla="*/ 3 h 71"/>
                          <a:gd name="T120" fmla="*/ 71 w 71"/>
                          <a:gd name="T121" fmla="*/ 6 h 7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  <a:cxn ang="0">
                            <a:pos x="T120" y="T121"/>
                          </a:cxn>
                        </a:cxnLst>
                        <a:rect l="0" t="0" r="r" b="b"/>
                        <a:pathLst>
                          <a:path w="71" h="71">
                            <a:moveTo>
                              <a:pt x="71" y="6"/>
                            </a:moveTo>
                            <a:cubicBezTo>
                              <a:pt x="69" y="8"/>
                              <a:pt x="69" y="8"/>
                              <a:pt x="69" y="8"/>
                            </a:cubicBezTo>
                            <a:cubicBezTo>
                              <a:pt x="68" y="10"/>
                              <a:pt x="68" y="10"/>
                              <a:pt x="68" y="10"/>
                            </a:cubicBezTo>
                            <a:cubicBezTo>
                              <a:pt x="67" y="11"/>
                              <a:pt x="67" y="11"/>
                              <a:pt x="67" y="11"/>
                            </a:cubicBezTo>
                            <a:cubicBezTo>
                              <a:pt x="65" y="12"/>
                              <a:pt x="65" y="12"/>
                              <a:pt x="65" y="12"/>
                            </a:cubicBezTo>
                            <a:cubicBezTo>
                              <a:pt x="62" y="13"/>
                              <a:pt x="62" y="13"/>
                              <a:pt x="62" y="13"/>
                            </a:cubicBezTo>
                            <a:cubicBezTo>
                              <a:pt x="59" y="14"/>
                              <a:pt x="59" y="14"/>
                              <a:pt x="59" y="14"/>
                            </a:cubicBezTo>
                            <a:cubicBezTo>
                              <a:pt x="59" y="15"/>
                              <a:pt x="59" y="15"/>
                              <a:pt x="59" y="15"/>
                            </a:cubicBezTo>
                            <a:cubicBezTo>
                              <a:pt x="58" y="16"/>
                              <a:pt x="58" y="16"/>
                              <a:pt x="58" y="16"/>
                            </a:cubicBezTo>
                            <a:cubicBezTo>
                              <a:pt x="56" y="15"/>
                              <a:pt x="56" y="15"/>
                              <a:pt x="56" y="15"/>
                            </a:cubicBezTo>
                            <a:cubicBezTo>
                              <a:pt x="55" y="16"/>
                              <a:pt x="55" y="16"/>
                              <a:pt x="55" y="16"/>
                            </a:cubicBezTo>
                            <a:cubicBezTo>
                              <a:pt x="53" y="17"/>
                              <a:pt x="53" y="17"/>
                              <a:pt x="53" y="17"/>
                            </a:cubicBezTo>
                            <a:cubicBezTo>
                              <a:pt x="52" y="18"/>
                              <a:pt x="52" y="18"/>
                              <a:pt x="52" y="18"/>
                            </a:cubicBezTo>
                            <a:cubicBezTo>
                              <a:pt x="54" y="20"/>
                              <a:pt x="54" y="20"/>
                              <a:pt x="54" y="20"/>
                            </a:cubicBezTo>
                            <a:cubicBezTo>
                              <a:pt x="55" y="24"/>
                              <a:pt x="55" y="24"/>
                              <a:pt x="55" y="24"/>
                            </a:cubicBezTo>
                            <a:cubicBezTo>
                              <a:pt x="56" y="25"/>
                              <a:pt x="56" y="25"/>
                              <a:pt x="56" y="25"/>
                            </a:cubicBezTo>
                            <a:cubicBezTo>
                              <a:pt x="57" y="26"/>
                              <a:pt x="57" y="26"/>
                              <a:pt x="57" y="26"/>
                            </a:cubicBezTo>
                            <a:cubicBezTo>
                              <a:pt x="59" y="28"/>
                              <a:pt x="59" y="28"/>
                              <a:pt x="59" y="28"/>
                            </a:cubicBezTo>
                            <a:cubicBezTo>
                              <a:pt x="59" y="30"/>
                              <a:pt x="59" y="30"/>
                              <a:pt x="59" y="30"/>
                            </a:cubicBezTo>
                            <a:cubicBezTo>
                              <a:pt x="58" y="32"/>
                              <a:pt x="58" y="32"/>
                              <a:pt x="58" y="32"/>
                            </a:cubicBezTo>
                            <a:cubicBezTo>
                              <a:pt x="56" y="34"/>
                              <a:pt x="56" y="34"/>
                              <a:pt x="56" y="34"/>
                            </a:cubicBezTo>
                            <a:cubicBezTo>
                              <a:pt x="56" y="37"/>
                              <a:pt x="56" y="37"/>
                              <a:pt x="56" y="37"/>
                            </a:cubicBezTo>
                            <a:cubicBezTo>
                              <a:pt x="56" y="39"/>
                              <a:pt x="56" y="39"/>
                              <a:pt x="56" y="39"/>
                            </a:cubicBezTo>
                            <a:cubicBezTo>
                              <a:pt x="54" y="41"/>
                              <a:pt x="54" y="41"/>
                              <a:pt x="54" y="41"/>
                            </a:cubicBezTo>
                            <a:cubicBezTo>
                              <a:pt x="52" y="42"/>
                              <a:pt x="52" y="42"/>
                              <a:pt x="52" y="42"/>
                            </a:cubicBezTo>
                            <a:cubicBezTo>
                              <a:pt x="51" y="44"/>
                              <a:pt x="51" y="44"/>
                              <a:pt x="51" y="44"/>
                            </a:cubicBezTo>
                            <a:cubicBezTo>
                              <a:pt x="48" y="45"/>
                              <a:pt x="48" y="45"/>
                              <a:pt x="48" y="45"/>
                            </a:cubicBezTo>
                            <a:cubicBezTo>
                              <a:pt x="46" y="48"/>
                              <a:pt x="46" y="48"/>
                              <a:pt x="46" y="48"/>
                            </a:cubicBezTo>
                            <a:cubicBezTo>
                              <a:pt x="44" y="50"/>
                              <a:pt x="44" y="50"/>
                              <a:pt x="44" y="50"/>
                            </a:cubicBezTo>
                            <a:cubicBezTo>
                              <a:pt x="42" y="51"/>
                              <a:pt x="42" y="51"/>
                              <a:pt x="42" y="51"/>
                            </a:cubicBezTo>
                            <a:cubicBezTo>
                              <a:pt x="41" y="50"/>
                              <a:pt x="41" y="50"/>
                              <a:pt x="41" y="50"/>
                            </a:cubicBezTo>
                            <a:cubicBezTo>
                              <a:pt x="40" y="52"/>
                              <a:pt x="40" y="52"/>
                              <a:pt x="40" y="52"/>
                            </a:cubicBezTo>
                            <a:cubicBezTo>
                              <a:pt x="39" y="53"/>
                              <a:pt x="39" y="53"/>
                              <a:pt x="39" y="53"/>
                            </a:cubicBezTo>
                            <a:cubicBezTo>
                              <a:pt x="37" y="56"/>
                              <a:pt x="37" y="56"/>
                              <a:pt x="37" y="56"/>
                            </a:cubicBezTo>
                            <a:cubicBezTo>
                              <a:pt x="38" y="57"/>
                              <a:pt x="38" y="57"/>
                              <a:pt x="38" y="57"/>
                            </a:cubicBezTo>
                            <a:cubicBezTo>
                              <a:pt x="39" y="58"/>
                              <a:pt x="39" y="58"/>
                              <a:pt x="39" y="58"/>
                            </a:cubicBezTo>
                            <a:cubicBezTo>
                              <a:pt x="39" y="59"/>
                              <a:pt x="39" y="59"/>
                              <a:pt x="39" y="59"/>
                            </a:cubicBezTo>
                            <a:cubicBezTo>
                              <a:pt x="39" y="61"/>
                              <a:pt x="39" y="61"/>
                              <a:pt x="39" y="61"/>
                            </a:cubicBezTo>
                            <a:cubicBezTo>
                              <a:pt x="41" y="62"/>
                              <a:pt x="41" y="62"/>
                              <a:pt x="41" y="62"/>
                            </a:cubicBezTo>
                            <a:cubicBezTo>
                              <a:pt x="41" y="64"/>
                              <a:pt x="41" y="64"/>
                              <a:pt x="41" y="64"/>
                            </a:cubicBezTo>
                            <a:cubicBezTo>
                              <a:pt x="41" y="69"/>
                              <a:pt x="41" y="69"/>
                              <a:pt x="41" y="69"/>
                            </a:cubicBezTo>
                            <a:cubicBezTo>
                              <a:pt x="40" y="68"/>
                              <a:pt x="40" y="68"/>
                              <a:pt x="40" y="68"/>
                            </a:cubicBezTo>
                            <a:cubicBezTo>
                              <a:pt x="37" y="68"/>
                              <a:pt x="37" y="68"/>
                              <a:pt x="37" y="68"/>
                            </a:cubicBezTo>
                            <a:cubicBezTo>
                              <a:pt x="36" y="68"/>
                              <a:pt x="36" y="68"/>
                              <a:pt x="36" y="68"/>
                            </a:cubicBezTo>
                            <a:cubicBezTo>
                              <a:pt x="34" y="69"/>
                              <a:pt x="34" y="69"/>
                              <a:pt x="34" y="69"/>
                            </a:cubicBezTo>
                            <a:cubicBezTo>
                              <a:pt x="33" y="71"/>
                              <a:pt x="33" y="71"/>
                              <a:pt x="33" y="71"/>
                            </a:cubicBezTo>
                            <a:cubicBezTo>
                              <a:pt x="31" y="71"/>
                              <a:pt x="31" y="71"/>
                              <a:pt x="31" y="71"/>
                            </a:cubicBezTo>
                            <a:cubicBezTo>
                              <a:pt x="31" y="70"/>
                              <a:pt x="31" y="70"/>
                              <a:pt x="31" y="70"/>
                            </a:cubicBezTo>
                            <a:cubicBezTo>
                              <a:pt x="31" y="70"/>
                              <a:pt x="31" y="70"/>
                              <a:pt x="31" y="70"/>
                            </a:cubicBezTo>
                            <a:cubicBezTo>
                              <a:pt x="30" y="70"/>
                              <a:pt x="29" y="70"/>
                              <a:pt x="29" y="70"/>
                            </a:cubicBezTo>
                            <a:cubicBezTo>
                              <a:pt x="29" y="70"/>
                              <a:pt x="29" y="69"/>
                              <a:pt x="29" y="69"/>
                            </a:cubicBezTo>
                            <a:cubicBezTo>
                              <a:pt x="28" y="68"/>
                              <a:pt x="28" y="68"/>
                              <a:pt x="28" y="67"/>
                            </a:cubicBezTo>
                            <a:cubicBezTo>
                              <a:pt x="27" y="67"/>
                              <a:pt x="26" y="66"/>
                              <a:pt x="24" y="66"/>
                            </a:cubicBezTo>
                            <a:cubicBezTo>
                              <a:pt x="25" y="66"/>
                              <a:pt x="25" y="63"/>
                              <a:pt x="24" y="63"/>
                            </a:cubicBezTo>
                            <a:cubicBezTo>
                              <a:pt x="23" y="63"/>
                              <a:pt x="23" y="63"/>
                              <a:pt x="23" y="63"/>
                            </a:cubicBezTo>
                            <a:cubicBezTo>
                              <a:pt x="23" y="63"/>
                              <a:pt x="24" y="62"/>
                              <a:pt x="23" y="62"/>
                            </a:cubicBezTo>
                            <a:cubicBezTo>
                              <a:pt x="22" y="62"/>
                              <a:pt x="21" y="62"/>
                              <a:pt x="20" y="62"/>
                            </a:cubicBezTo>
                            <a:cubicBezTo>
                              <a:pt x="19" y="62"/>
                              <a:pt x="19" y="62"/>
                              <a:pt x="18" y="62"/>
                            </a:cubicBezTo>
                            <a:cubicBezTo>
                              <a:pt x="17" y="62"/>
                              <a:pt x="16" y="63"/>
                              <a:pt x="16" y="63"/>
                            </a:cubicBezTo>
                            <a:cubicBezTo>
                              <a:pt x="14" y="64"/>
                              <a:pt x="12" y="63"/>
                              <a:pt x="10" y="63"/>
                            </a:cubicBezTo>
                            <a:cubicBezTo>
                              <a:pt x="9" y="64"/>
                              <a:pt x="9" y="64"/>
                              <a:pt x="9" y="64"/>
                            </a:cubicBezTo>
                            <a:cubicBezTo>
                              <a:pt x="8" y="64"/>
                              <a:pt x="6" y="63"/>
                              <a:pt x="5" y="63"/>
                            </a:cubicBezTo>
                            <a:cubicBezTo>
                              <a:pt x="4" y="64"/>
                              <a:pt x="4" y="64"/>
                              <a:pt x="4" y="64"/>
                            </a:cubicBezTo>
                            <a:cubicBezTo>
                              <a:pt x="4" y="64"/>
                              <a:pt x="4" y="64"/>
                              <a:pt x="3" y="64"/>
                            </a:cubicBezTo>
                            <a:cubicBezTo>
                              <a:pt x="3" y="64"/>
                              <a:pt x="2" y="64"/>
                              <a:pt x="2" y="64"/>
                            </a:cubicBezTo>
                            <a:cubicBezTo>
                              <a:pt x="2" y="64"/>
                              <a:pt x="1" y="64"/>
                              <a:pt x="0" y="64"/>
                            </a:cubicBezTo>
                            <a:cubicBezTo>
                              <a:pt x="1" y="60"/>
                              <a:pt x="1" y="60"/>
                              <a:pt x="1" y="60"/>
                            </a:cubicBezTo>
                            <a:cubicBezTo>
                              <a:pt x="4" y="56"/>
                              <a:pt x="4" y="56"/>
                              <a:pt x="4" y="56"/>
                            </a:cubicBezTo>
                            <a:cubicBezTo>
                              <a:pt x="7" y="55"/>
                              <a:pt x="7" y="55"/>
                              <a:pt x="7" y="55"/>
                            </a:cubicBezTo>
                            <a:cubicBezTo>
                              <a:pt x="10" y="55"/>
                              <a:pt x="10" y="55"/>
                              <a:pt x="10" y="55"/>
                            </a:cubicBezTo>
                            <a:cubicBezTo>
                              <a:pt x="11" y="53"/>
                              <a:pt x="11" y="53"/>
                              <a:pt x="11" y="53"/>
                            </a:cubicBezTo>
                            <a:cubicBezTo>
                              <a:pt x="11" y="52"/>
                              <a:pt x="11" y="52"/>
                              <a:pt x="11" y="52"/>
                            </a:cubicBezTo>
                            <a:cubicBezTo>
                              <a:pt x="9" y="51"/>
                              <a:pt x="9" y="51"/>
                              <a:pt x="9" y="51"/>
                            </a:cubicBezTo>
                            <a:cubicBezTo>
                              <a:pt x="9" y="48"/>
                              <a:pt x="9" y="48"/>
                              <a:pt x="9" y="48"/>
                            </a:cubicBezTo>
                            <a:cubicBezTo>
                              <a:pt x="8" y="46"/>
                              <a:pt x="8" y="46"/>
                              <a:pt x="8" y="46"/>
                            </a:cubicBezTo>
                            <a:cubicBezTo>
                              <a:pt x="6" y="46"/>
                              <a:pt x="6" y="46"/>
                              <a:pt x="6" y="46"/>
                            </a:cubicBezTo>
                            <a:cubicBezTo>
                              <a:pt x="4" y="43"/>
                              <a:pt x="4" y="43"/>
                              <a:pt x="4" y="43"/>
                            </a:cubicBezTo>
                            <a:cubicBezTo>
                              <a:pt x="3" y="42"/>
                              <a:pt x="3" y="42"/>
                              <a:pt x="3" y="42"/>
                            </a:cubicBezTo>
                            <a:cubicBezTo>
                              <a:pt x="4" y="41"/>
                              <a:pt x="4" y="41"/>
                              <a:pt x="4" y="41"/>
                            </a:cubicBezTo>
                            <a:cubicBezTo>
                              <a:pt x="2" y="36"/>
                              <a:pt x="2" y="36"/>
                              <a:pt x="2" y="36"/>
                            </a:cubicBezTo>
                            <a:cubicBezTo>
                              <a:pt x="7" y="39"/>
                              <a:pt x="7" y="39"/>
                              <a:pt x="7" y="39"/>
                            </a:cubicBezTo>
                            <a:cubicBezTo>
                              <a:pt x="8" y="38"/>
                              <a:pt x="8" y="38"/>
                              <a:pt x="8" y="38"/>
                            </a:cubicBezTo>
                            <a:cubicBezTo>
                              <a:pt x="10" y="38"/>
                              <a:pt x="10" y="38"/>
                              <a:pt x="10" y="38"/>
                            </a:cubicBezTo>
                            <a:cubicBezTo>
                              <a:pt x="14" y="38"/>
                              <a:pt x="14" y="38"/>
                              <a:pt x="14" y="38"/>
                            </a:cubicBezTo>
                            <a:cubicBezTo>
                              <a:pt x="16" y="39"/>
                              <a:pt x="16" y="39"/>
                              <a:pt x="16" y="39"/>
                            </a:cubicBezTo>
                            <a:cubicBezTo>
                              <a:pt x="17" y="37"/>
                              <a:pt x="17" y="37"/>
                              <a:pt x="17" y="37"/>
                            </a:cubicBezTo>
                            <a:cubicBezTo>
                              <a:pt x="20" y="36"/>
                              <a:pt x="20" y="36"/>
                              <a:pt x="20" y="36"/>
                            </a:cubicBezTo>
                            <a:cubicBezTo>
                              <a:pt x="20" y="35"/>
                              <a:pt x="20" y="35"/>
                              <a:pt x="20" y="35"/>
                            </a:cubicBezTo>
                            <a:cubicBezTo>
                              <a:pt x="20" y="33"/>
                              <a:pt x="20" y="33"/>
                              <a:pt x="20" y="33"/>
                            </a:cubicBezTo>
                            <a:cubicBezTo>
                              <a:pt x="23" y="32"/>
                              <a:pt x="23" y="32"/>
                              <a:pt x="23" y="32"/>
                            </a:cubicBezTo>
                            <a:cubicBezTo>
                              <a:pt x="26" y="28"/>
                              <a:pt x="26" y="28"/>
                              <a:pt x="26" y="28"/>
                            </a:cubicBezTo>
                            <a:cubicBezTo>
                              <a:pt x="27" y="28"/>
                              <a:pt x="27" y="28"/>
                              <a:pt x="27" y="28"/>
                            </a:cubicBezTo>
                            <a:cubicBezTo>
                              <a:pt x="28" y="28"/>
                              <a:pt x="28" y="28"/>
                              <a:pt x="28" y="28"/>
                            </a:cubicBezTo>
                            <a:cubicBezTo>
                              <a:pt x="29" y="27"/>
                              <a:pt x="29" y="27"/>
                              <a:pt x="29" y="27"/>
                            </a:cubicBezTo>
                            <a:cubicBezTo>
                              <a:pt x="27" y="25"/>
                              <a:pt x="27" y="25"/>
                              <a:pt x="27" y="25"/>
                            </a:cubicBezTo>
                            <a:cubicBezTo>
                              <a:pt x="30" y="24"/>
                              <a:pt x="30" y="24"/>
                              <a:pt x="30" y="24"/>
                            </a:cubicBezTo>
                            <a:cubicBezTo>
                              <a:pt x="31" y="22"/>
                              <a:pt x="31" y="22"/>
                              <a:pt x="31" y="22"/>
                            </a:cubicBezTo>
                            <a:cubicBezTo>
                              <a:pt x="32" y="23"/>
                              <a:pt x="32" y="23"/>
                              <a:pt x="32" y="23"/>
                            </a:cubicBezTo>
                            <a:cubicBezTo>
                              <a:pt x="34" y="24"/>
                              <a:pt x="34" y="24"/>
                              <a:pt x="34" y="24"/>
                            </a:cubicBezTo>
                            <a:cubicBezTo>
                              <a:pt x="35" y="24"/>
                              <a:pt x="35" y="24"/>
                              <a:pt x="35" y="24"/>
                            </a:cubicBezTo>
                            <a:cubicBezTo>
                              <a:pt x="36" y="22"/>
                              <a:pt x="36" y="22"/>
                              <a:pt x="36" y="22"/>
                            </a:cubicBezTo>
                            <a:cubicBezTo>
                              <a:pt x="36" y="20"/>
                              <a:pt x="36" y="20"/>
                              <a:pt x="36" y="20"/>
                            </a:cubicBezTo>
                            <a:cubicBezTo>
                              <a:pt x="38" y="19"/>
                              <a:pt x="38" y="19"/>
                              <a:pt x="38" y="19"/>
                            </a:cubicBezTo>
                            <a:cubicBezTo>
                              <a:pt x="38" y="16"/>
                              <a:pt x="38" y="16"/>
                              <a:pt x="38" y="16"/>
                            </a:cubicBezTo>
                            <a:cubicBezTo>
                              <a:pt x="36" y="15"/>
                              <a:pt x="36" y="15"/>
                              <a:pt x="36" y="15"/>
                            </a:cubicBezTo>
                            <a:cubicBezTo>
                              <a:pt x="37" y="13"/>
                              <a:pt x="37" y="13"/>
                              <a:pt x="37" y="13"/>
                            </a:cubicBezTo>
                            <a:cubicBezTo>
                              <a:pt x="39" y="13"/>
                              <a:pt x="39" y="13"/>
                              <a:pt x="39" y="13"/>
                            </a:cubicBezTo>
                            <a:cubicBezTo>
                              <a:pt x="42" y="13"/>
                              <a:pt x="42" y="13"/>
                              <a:pt x="42" y="13"/>
                            </a:cubicBezTo>
                            <a:cubicBezTo>
                              <a:pt x="42" y="10"/>
                              <a:pt x="42" y="10"/>
                              <a:pt x="42" y="10"/>
                            </a:cubicBezTo>
                            <a:cubicBezTo>
                              <a:pt x="41" y="9"/>
                              <a:pt x="41" y="9"/>
                              <a:pt x="41" y="9"/>
                            </a:cubicBezTo>
                            <a:cubicBezTo>
                              <a:pt x="43" y="8"/>
                              <a:pt x="43" y="8"/>
                              <a:pt x="43" y="8"/>
                            </a:cubicBezTo>
                            <a:cubicBezTo>
                              <a:pt x="43" y="5"/>
                              <a:pt x="43" y="5"/>
                              <a:pt x="43" y="5"/>
                            </a:cubicBezTo>
                            <a:cubicBezTo>
                              <a:pt x="48" y="3"/>
                              <a:pt x="48" y="3"/>
                              <a:pt x="48" y="3"/>
                            </a:cubicBezTo>
                            <a:cubicBezTo>
                              <a:pt x="51" y="2"/>
                              <a:pt x="51" y="2"/>
                              <a:pt x="51" y="2"/>
                            </a:cubicBezTo>
                            <a:cubicBezTo>
                              <a:pt x="54" y="1"/>
                              <a:pt x="54" y="1"/>
                              <a:pt x="54" y="1"/>
                            </a:cubicBezTo>
                            <a:cubicBezTo>
                              <a:pt x="57" y="1"/>
                              <a:pt x="57" y="1"/>
                              <a:pt x="57" y="1"/>
                            </a:cubicBezTo>
                            <a:cubicBezTo>
                              <a:pt x="58" y="1"/>
                              <a:pt x="58" y="1"/>
                              <a:pt x="58" y="1"/>
                            </a:cubicBezTo>
                            <a:cubicBezTo>
                              <a:pt x="59" y="0"/>
                              <a:pt x="59" y="0"/>
                              <a:pt x="59" y="0"/>
                            </a:cubicBezTo>
                            <a:cubicBezTo>
                              <a:pt x="62" y="0"/>
                              <a:pt x="62" y="0"/>
                              <a:pt x="62" y="0"/>
                            </a:cubicBezTo>
                            <a:cubicBezTo>
                              <a:pt x="68" y="3"/>
                              <a:pt x="68" y="3"/>
                              <a:pt x="68" y="3"/>
                            </a:cubicBezTo>
                            <a:cubicBezTo>
                              <a:pt x="69" y="4"/>
                              <a:pt x="69" y="4"/>
                              <a:pt x="69" y="4"/>
                            </a:cubicBezTo>
                            <a:lnTo>
                              <a:pt x="71" y="6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45" name="Freeform 68">
                        <a:extLst>
                          <a:ext uri="{FF2B5EF4-FFF2-40B4-BE49-F238E27FC236}">
                            <a16:creationId xmlns:a16="http://schemas.microsoft.com/office/drawing/2014/main" id="{CD14A4F8-33E7-24BD-1ECD-A24EB900101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844921" y="2945453"/>
                        <a:ext cx="261418" cy="144678"/>
                      </a:xfrm>
                      <a:custGeom>
                        <a:avLst/>
                        <a:gdLst>
                          <a:gd name="T0" fmla="*/ 122 w 122"/>
                          <a:gd name="T1" fmla="*/ 42 h 64"/>
                          <a:gd name="T2" fmla="*/ 109 w 122"/>
                          <a:gd name="T3" fmla="*/ 38 h 64"/>
                          <a:gd name="T4" fmla="*/ 96 w 122"/>
                          <a:gd name="T5" fmla="*/ 38 h 64"/>
                          <a:gd name="T6" fmla="*/ 90 w 122"/>
                          <a:gd name="T7" fmla="*/ 35 h 64"/>
                          <a:gd name="T8" fmla="*/ 83 w 122"/>
                          <a:gd name="T9" fmla="*/ 32 h 64"/>
                          <a:gd name="T10" fmla="*/ 80 w 122"/>
                          <a:gd name="T11" fmla="*/ 29 h 64"/>
                          <a:gd name="T12" fmla="*/ 74 w 122"/>
                          <a:gd name="T13" fmla="*/ 22 h 64"/>
                          <a:gd name="T14" fmla="*/ 64 w 122"/>
                          <a:gd name="T15" fmla="*/ 19 h 64"/>
                          <a:gd name="T16" fmla="*/ 64 w 122"/>
                          <a:gd name="T17" fmla="*/ 13 h 64"/>
                          <a:gd name="T18" fmla="*/ 61 w 122"/>
                          <a:gd name="T19" fmla="*/ 10 h 64"/>
                          <a:gd name="T20" fmla="*/ 51 w 122"/>
                          <a:gd name="T21" fmla="*/ 10 h 64"/>
                          <a:gd name="T22" fmla="*/ 45 w 122"/>
                          <a:gd name="T23" fmla="*/ 10 h 64"/>
                          <a:gd name="T24" fmla="*/ 38 w 122"/>
                          <a:gd name="T25" fmla="*/ 0 h 64"/>
                          <a:gd name="T26" fmla="*/ 32 w 122"/>
                          <a:gd name="T27" fmla="*/ 0 h 64"/>
                          <a:gd name="T28" fmla="*/ 26 w 122"/>
                          <a:gd name="T29" fmla="*/ 0 h 64"/>
                          <a:gd name="T30" fmla="*/ 19 w 122"/>
                          <a:gd name="T31" fmla="*/ 0 h 64"/>
                          <a:gd name="T32" fmla="*/ 16 w 122"/>
                          <a:gd name="T33" fmla="*/ 0 h 64"/>
                          <a:gd name="T34" fmla="*/ 6 w 122"/>
                          <a:gd name="T35" fmla="*/ 6 h 64"/>
                          <a:gd name="T36" fmla="*/ 0 w 122"/>
                          <a:gd name="T37" fmla="*/ 13 h 64"/>
                          <a:gd name="T38" fmla="*/ 3 w 122"/>
                          <a:gd name="T39" fmla="*/ 22 h 64"/>
                          <a:gd name="T40" fmla="*/ 13 w 122"/>
                          <a:gd name="T41" fmla="*/ 26 h 64"/>
                          <a:gd name="T42" fmla="*/ 13 w 122"/>
                          <a:gd name="T43" fmla="*/ 29 h 64"/>
                          <a:gd name="T44" fmla="*/ 22 w 122"/>
                          <a:gd name="T45" fmla="*/ 32 h 64"/>
                          <a:gd name="T46" fmla="*/ 29 w 122"/>
                          <a:gd name="T47" fmla="*/ 35 h 64"/>
                          <a:gd name="T48" fmla="*/ 38 w 122"/>
                          <a:gd name="T49" fmla="*/ 42 h 64"/>
                          <a:gd name="T50" fmla="*/ 48 w 122"/>
                          <a:gd name="T51" fmla="*/ 42 h 64"/>
                          <a:gd name="T52" fmla="*/ 55 w 122"/>
                          <a:gd name="T53" fmla="*/ 45 h 64"/>
                          <a:gd name="T54" fmla="*/ 58 w 122"/>
                          <a:gd name="T55" fmla="*/ 51 h 64"/>
                          <a:gd name="T56" fmla="*/ 64 w 122"/>
                          <a:gd name="T57" fmla="*/ 51 h 64"/>
                          <a:gd name="T58" fmla="*/ 71 w 122"/>
                          <a:gd name="T59" fmla="*/ 58 h 64"/>
                          <a:gd name="T60" fmla="*/ 83 w 122"/>
                          <a:gd name="T61" fmla="*/ 58 h 64"/>
                          <a:gd name="T62" fmla="*/ 96 w 122"/>
                          <a:gd name="T63" fmla="*/ 64 h 64"/>
                          <a:gd name="T64" fmla="*/ 103 w 122"/>
                          <a:gd name="T65" fmla="*/ 64 h 64"/>
                          <a:gd name="T66" fmla="*/ 112 w 122"/>
                          <a:gd name="T67" fmla="*/ 64 h 64"/>
                          <a:gd name="T68" fmla="*/ 119 w 122"/>
                          <a:gd name="T69" fmla="*/ 64 h 64"/>
                          <a:gd name="T70" fmla="*/ 122 w 122"/>
                          <a:gd name="T71" fmla="*/ 61 h 64"/>
                          <a:gd name="T72" fmla="*/ 122 w 122"/>
                          <a:gd name="T73" fmla="*/ 58 h 64"/>
                          <a:gd name="T74" fmla="*/ 119 w 122"/>
                          <a:gd name="T75" fmla="*/ 51 h 64"/>
                          <a:gd name="T76" fmla="*/ 119 w 122"/>
                          <a:gd name="T77" fmla="*/ 48 h 64"/>
                          <a:gd name="T78" fmla="*/ 122 w 122"/>
                          <a:gd name="T79" fmla="*/ 42 h 6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</a:cxnLst>
                        <a:rect l="0" t="0" r="r" b="b"/>
                        <a:pathLst>
                          <a:path w="122" h="64">
                            <a:moveTo>
                              <a:pt x="122" y="42"/>
                            </a:moveTo>
                            <a:lnTo>
                              <a:pt x="109" y="38"/>
                            </a:lnTo>
                            <a:lnTo>
                              <a:pt x="96" y="38"/>
                            </a:lnTo>
                            <a:lnTo>
                              <a:pt x="90" y="35"/>
                            </a:lnTo>
                            <a:lnTo>
                              <a:pt x="83" y="32"/>
                            </a:lnTo>
                            <a:lnTo>
                              <a:pt x="80" y="29"/>
                            </a:lnTo>
                            <a:lnTo>
                              <a:pt x="74" y="22"/>
                            </a:lnTo>
                            <a:lnTo>
                              <a:pt x="64" y="19"/>
                            </a:lnTo>
                            <a:lnTo>
                              <a:pt x="64" y="13"/>
                            </a:lnTo>
                            <a:lnTo>
                              <a:pt x="61" y="10"/>
                            </a:lnTo>
                            <a:lnTo>
                              <a:pt x="51" y="10"/>
                            </a:lnTo>
                            <a:lnTo>
                              <a:pt x="45" y="10"/>
                            </a:lnTo>
                            <a:lnTo>
                              <a:pt x="38" y="0"/>
                            </a:lnTo>
                            <a:lnTo>
                              <a:pt x="32" y="0"/>
                            </a:lnTo>
                            <a:lnTo>
                              <a:pt x="26" y="0"/>
                            </a:lnTo>
                            <a:lnTo>
                              <a:pt x="19" y="0"/>
                            </a:lnTo>
                            <a:lnTo>
                              <a:pt x="16" y="0"/>
                            </a:lnTo>
                            <a:lnTo>
                              <a:pt x="6" y="6"/>
                            </a:lnTo>
                            <a:lnTo>
                              <a:pt x="0" y="13"/>
                            </a:lnTo>
                            <a:lnTo>
                              <a:pt x="3" y="22"/>
                            </a:lnTo>
                            <a:lnTo>
                              <a:pt x="13" y="26"/>
                            </a:lnTo>
                            <a:lnTo>
                              <a:pt x="13" y="29"/>
                            </a:lnTo>
                            <a:lnTo>
                              <a:pt x="22" y="32"/>
                            </a:lnTo>
                            <a:lnTo>
                              <a:pt x="29" y="35"/>
                            </a:lnTo>
                            <a:lnTo>
                              <a:pt x="38" y="42"/>
                            </a:lnTo>
                            <a:lnTo>
                              <a:pt x="48" y="42"/>
                            </a:lnTo>
                            <a:lnTo>
                              <a:pt x="55" y="45"/>
                            </a:lnTo>
                            <a:lnTo>
                              <a:pt x="58" y="51"/>
                            </a:lnTo>
                            <a:lnTo>
                              <a:pt x="64" y="51"/>
                            </a:lnTo>
                            <a:lnTo>
                              <a:pt x="71" y="58"/>
                            </a:lnTo>
                            <a:lnTo>
                              <a:pt x="83" y="58"/>
                            </a:lnTo>
                            <a:lnTo>
                              <a:pt x="96" y="64"/>
                            </a:lnTo>
                            <a:lnTo>
                              <a:pt x="103" y="64"/>
                            </a:lnTo>
                            <a:lnTo>
                              <a:pt x="112" y="64"/>
                            </a:lnTo>
                            <a:lnTo>
                              <a:pt x="119" y="64"/>
                            </a:lnTo>
                            <a:lnTo>
                              <a:pt x="122" y="61"/>
                            </a:lnTo>
                            <a:lnTo>
                              <a:pt x="122" y="58"/>
                            </a:lnTo>
                            <a:lnTo>
                              <a:pt x="119" y="51"/>
                            </a:lnTo>
                            <a:lnTo>
                              <a:pt x="119" y="48"/>
                            </a:lnTo>
                            <a:lnTo>
                              <a:pt x="122" y="42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46" name="Freeform 105">
                        <a:extLst>
                          <a:ext uri="{FF2B5EF4-FFF2-40B4-BE49-F238E27FC236}">
                            <a16:creationId xmlns:a16="http://schemas.microsoft.com/office/drawing/2014/main" id="{91394C26-E26B-0062-A687-AF7743A977D8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9312043" y="3867773"/>
                        <a:ext cx="1433509" cy="646528"/>
                      </a:xfrm>
                      <a:custGeom>
                        <a:avLst/>
                        <a:gdLst>
                          <a:gd name="T0" fmla="*/ 11 w 208"/>
                          <a:gd name="T1" fmla="*/ 14 h 89"/>
                          <a:gd name="T2" fmla="*/ 22 w 208"/>
                          <a:gd name="T3" fmla="*/ 32 h 89"/>
                          <a:gd name="T4" fmla="*/ 38 w 208"/>
                          <a:gd name="T5" fmla="*/ 56 h 89"/>
                          <a:gd name="T6" fmla="*/ 49 w 208"/>
                          <a:gd name="T7" fmla="*/ 46 h 89"/>
                          <a:gd name="T8" fmla="*/ 39 w 208"/>
                          <a:gd name="T9" fmla="*/ 35 h 89"/>
                          <a:gd name="T10" fmla="*/ 34 w 208"/>
                          <a:gd name="T11" fmla="*/ 26 h 89"/>
                          <a:gd name="T12" fmla="*/ 25 w 208"/>
                          <a:gd name="T13" fmla="*/ 15 h 89"/>
                          <a:gd name="T14" fmla="*/ 4 w 208"/>
                          <a:gd name="T15" fmla="*/ 15 h 89"/>
                          <a:gd name="T16" fmla="*/ 147 w 208"/>
                          <a:gd name="T17" fmla="*/ 27 h 89"/>
                          <a:gd name="T18" fmla="*/ 152 w 208"/>
                          <a:gd name="T19" fmla="*/ 29 h 89"/>
                          <a:gd name="T20" fmla="*/ 150 w 208"/>
                          <a:gd name="T21" fmla="*/ 20 h 89"/>
                          <a:gd name="T22" fmla="*/ 10 w 208"/>
                          <a:gd name="T23" fmla="*/ 22 h 89"/>
                          <a:gd name="T24" fmla="*/ 134 w 208"/>
                          <a:gd name="T25" fmla="*/ 24 h 89"/>
                          <a:gd name="T26" fmla="*/ 112 w 208"/>
                          <a:gd name="T27" fmla="*/ 28 h 89"/>
                          <a:gd name="T28" fmla="*/ 110 w 208"/>
                          <a:gd name="T29" fmla="*/ 51 h 89"/>
                          <a:gd name="T30" fmla="*/ 118 w 208"/>
                          <a:gd name="T31" fmla="*/ 48 h 89"/>
                          <a:gd name="T32" fmla="*/ 125 w 208"/>
                          <a:gd name="T33" fmla="*/ 48 h 89"/>
                          <a:gd name="T34" fmla="*/ 119 w 208"/>
                          <a:gd name="T35" fmla="*/ 37 h 89"/>
                          <a:gd name="T36" fmla="*/ 131 w 208"/>
                          <a:gd name="T37" fmla="*/ 30 h 89"/>
                          <a:gd name="T38" fmla="*/ 43 w 208"/>
                          <a:gd name="T39" fmla="*/ 24 h 89"/>
                          <a:gd name="T40" fmla="*/ 18 w 208"/>
                          <a:gd name="T41" fmla="*/ 40 h 89"/>
                          <a:gd name="T42" fmla="*/ 162 w 208"/>
                          <a:gd name="T43" fmla="*/ 39 h 89"/>
                          <a:gd name="T44" fmla="*/ 128 w 208"/>
                          <a:gd name="T45" fmla="*/ 40 h 89"/>
                          <a:gd name="T46" fmla="*/ 49 w 208"/>
                          <a:gd name="T47" fmla="*/ 39 h 89"/>
                          <a:gd name="T48" fmla="*/ 132 w 208"/>
                          <a:gd name="T49" fmla="*/ 40 h 89"/>
                          <a:gd name="T50" fmla="*/ 149 w 208"/>
                          <a:gd name="T51" fmla="*/ 48 h 89"/>
                          <a:gd name="T52" fmla="*/ 151 w 208"/>
                          <a:gd name="T53" fmla="*/ 46 h 89"/>
                          <a:gd name="T54" fmla="*/ 127 w 208"/>
                          <a:gd name="T55" fmla="*/ 55 h 89"/>
                          <a:gd name="T56" fmla="*/ 54 w 208"/>
                          <a:gd name="T57" fmla="*/ 59 h 89"/>
                          <a:gd name="T58" fmla="*/ 65 w 208"/>
                          <a:gd name="T59" fmla="*/ 69 h 89"/>
                          <a:gd name="T60" fmla="*/ 88 w 208"/>
                          <a:gd name="T61" fmla="*/ 72 h 89"/>
                          <a:gd name="T62" fmla="*/ 70 w 208"/>
                          <a:gd name="T63" fmla="*/ 63 h 89"/>
                          <a:gd name="T64" fmla="*/ 177 w 208"/>
                          <a:gd name="T65" fmla="*/ 62 h 89"/>
                          <a:gd name="T66" fmla="*/ 85 w 208"/>
                          <a:gd name="T67" fmla="*/ 65 h 89"/>
                          <a:gd name="T68" fmla="*/ 89 w 208"/>
                          <a:gd name="T69" fmla="*/ 72 h 89"/>
                          <a:gd name="T70" fmla="*/ 143 w 208"/>
                          <a:gd name="T71" fmla="*/ 73 h 89"/>
                          <a:gd name="T72" fmla="*/ 99 w 208"/>
                          <a:gd name="T73" fmla="*/ 76 h 89"/>
                          <a:gd name="T74" fmla="*/ 149 w 208"/>
                          <a:gd name="T75" fmla="*/ 75 h 89"/>
                          <a:gd name="T76" fmla="*/ 120 w 208"/>
                          <a:gd name="T77" fmla="*/ 75 h 89"/>
                          <a:gd name="T78" fmla="*/ 131 w 208"/>
                          <a:gd name="T79" fmla="*/ 76 h 89"/>
                          <a:gd name="T80" fmla="*/ 128 w 208"/>
                          <a:gd name="T81" fmla="*/ 83 h 89"/>
                          <a:gd name="T82" fmla="*/ 138 w 208"/>
                          <a:gd name="T83" fmla="*/ 81 h 89"/>
                          <a:gd name="T84" fmla="*/ 110 w 208"/>
                          <a:gd name="T85" fmla="*/ 82 h 89"/>
                          <a:gd name="T86" fmla="*/ 66 w 208"/>
                          <a:gd name="T87" fmla="*/ 20 h 89"/>
                          <a:gd name="T88" fmla="*/ 65 w 208"/>
                          <a:gd name="T89" fmla="*/ 38 h 89"/>
                          <a:gd name="T90" fmla="*/ 77 w 208"/>
                          <a:gd name="T91" fmla="*/ 48 h 89"/>
                          <a:gd name="T92" fmla="*/ 92 w 208"/>
                          <a:gd name="T93" fmla="*/ 49 h 89"/>
                          <a:gd name="T94" fmla="*/ 103 w 208"/>
                          <a:gd name="T95" fmla="*/ 22 h 89"/>
                          <a:gd name="T96" fmla="*/ 94 w 208"/>
                          <a:gd name="T97" fmla="*/ 11 h 89"/>
                          <a:gd name="T98" fmla="*/ 81 w 208"/>
                          <a:gd name="T99" fmla="*/ 24 h 89"/>
                          <a:gd name="T100" fmla="*/ 164 w 208"/>
                          <a:gd name="T101" fmla="*/ 36 h 89"/>
                          <a:gd name="T102" fmla="*/ 171 w 208"/>
                          <a:gd name="T103" fmla="*/ 45 h 89"/>
                          <a:gd name="T104" fmla="*/ 176 w 208"/>
                          <a:gd name="T105" fmla="*/ 50 h 89"/>
                          <a:gd name="T106" fmla="*/ 196 w 208"/>
                          <a:gd name="T107" fmla="*/ 61 h 89"/>
                          <a:gd name="T108" fmla="*/ 198 w 208"/>
                          <a:gd name="T109" fmla="*/ 73 h 89"/>
                          <a:gd name="T110" fmla="*/ 207 w 208"/>
                          <a:gd name="T111" fmla="*/ 45 h 89"/>
                          <a:gd name="T112" fmla="*/ 182 w 208"/>
                          <a:gd name="T113" fmla="*/ 49 h 89"/>
                          <a:gd name="T114" fmla="*/ 174 w 208"/>
                          <a:gd name="T115" fmla="*/ 35 h 8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</a:cxnLst>
                        <a:rect l="0" t="0" r="r" b="b"/>
                        <a:pathLst>
                          <a:path w="208" h="89">
                            <a:moveTo>
                              <a:pt x="6" y="2"/>
                            </a:moveTo>
                            <a:cubicBezTo>
                              <a:pt x="5" y="2"/>
                              <a:pt x="5" y="0"/>
                              <a:pt x="4" y="0"/>
                            </a:cubicBezTo>
                            <a:cubicBezTo>
                              <a:pt x="3" y="0"/>
                              <a:pt x="2" y="0"/>
                              <a:pt x="0" y="0"/>
                            </a:cubicBezTo>
                            <a:cubicBezTo>
                              <a:pt x="0" y="1"/>
                              <a:pt x="0" y="2"/>
                              <a:pt x="0" y="3"/>
                            </a:cubicBezTo>
                            <a:cubicBezTo>
                              <a:pt x="1" y="3"/>
                              <a:pt x="1" y="3"/>
                              <a:pt x="1" y="3"/>
                            </a:cubicBezTo>
                            <a:cubicBezTo>
                              <a:pt x="2" y="5"/>
                              <a:pt x="2" y="7"/>
                              <a:pt x="4" y="8"/>
                            </a:cubicBezTo>
                            <a:cubicBezTo>
                              <a:pt x="4" y="8"/>
                              <a:pt x="5" y="8"/>
                              <a:pt x="5" y="8"/>
                            </a:cubicBezTo>
                            <a:cubicBezTo>
                              <a:pt x="6" y="9"/>
                              <a:pt x="6" y="10"/>
                              <a:pt x="6" y="10"/>
                            </a:cubicBezTo>
                            <a:cubicBezTo>
                              <a:pt x="7" y="11"/>
                              <a:pt x="8" y="11"/>
                              <a:pt x="8" y="11"/>
                            </a:cubicBezTo>
                            <a:cubicBezTo>
                              <a:pt x="9" y="12"/>
                              <a:pt x="9" y="12"/>
                              <a:pt x="9" y="13"/>
                            </a:cubicBezTo>
                            <a:cubicBezTo>
                              <a:pt x="9" y="13"/>
                              <a:pt x="10" y="14"/>
                              <a:pt x="11" y="14"/>
                            </a:cubicBezTo>
                            <a:cubicBezTo>
                              <a:pt x="11" y="15"/>
                              <a:pt x="11" y="15"/>
                              <a:pt x="11" y="16"/>
                            </a:cubicBezTo>
                            <a:cubicBezTo>
                              <a:pt x="11" y="16"/>
                              <a:pt x="12" y="16"/>
                              <a:pt x="12" y="16"/>
                            </a:cubicBezTo>
                            <a:cubicBezTo>
                              <a:pt x="13" y="17"/>
                              <a:pt x="12" y="18"/>
                              <a:pt x="13" y="19"/>
                            </a:cubicBezTo>
                            <a:cubicBezTo>
                              <a:pt x="14" y="19"/>
                              <a:pt x="15" y="19"/>
                              <a:pt x="16" y="19"/>
                            </a:cubicBezTo>
                            <a:cubicBezTo>
                              <a:pt x="16" y="20"/>
                              <a:pt x="16" y="21"/>
                              <a:pt x="17" y="21"/>
                            </a:cubicBezTo>
                            <a:cubicBezTo>
                              <a:pt x="17" y="21"/>
                              <a:pt x="17" y="21"/>
                              <a:pt x="18" y="21"/>
                            </a:cubicBezTo>
                            <a:cubicBezTo>
                              <a:pt x="18" y="22"/>
                              <a:pt x="17" y="24"/>
                              <a:pt x="18" y="25"/>
                            </a:cubicBezTo>
                            <a:cubicBezTo>
                              <a:pt x="18" y="25"/>
                              <a:pt x="19" y="26"/>
                              <a:pt x="19" y="27"/>
                            </a:cubicBezTo>
                            <a:cubicBezTo>
                              <a:pt x="19" y="27"/>
                              <a:pt x="19" y="28"/>
                              <a:pt x="19" y="28"/>
                            </a:cubicBezTo>
                            <a:cubicBezTo>
                              <a:pt x="19" y="29"/>
                              <a:pt x="20" y="29"/>
                              <a:pt x="21" y="29"/>
                            </a:cubicBezTo>
                            <a:cubicBezTo>
                              <a:pt x="22" y="30"/>
                              <a:pt x="21" y="31"/>
                              <a:pt x="22" y="32"/>
                            </a:cubicBezTo>
                            <a:cubicBezTo>
                              <a:pt x="23" y="33"/>
                              <a:pt x="24" y="33"/>
                              <a:pt x="25" y="34"/>
                            </a:cubicBezTo>
                            <a:cubicBezTo>
                              <a:pt x="25" y="34"/>
                              <a:pt x="27" y="39"/>
                              <a:pt x="28" y="39"/>
                            </a:cubicBezTo>
                            <a:cubicBezTo>
                              <a:pt x="28" y="39"/>
                              <a:pt x="28" y="39"/>
                              <a:pt x="28" y="39"/>
                            </a:cubicBezTo>
                            <a:cubicBezTo>
                              <a:pt x="28" y="40"/>
                              <a:pt x="28" y="41"/>
                              <a:pt x="28" y="42"/>
                            </a:cubicBezTo>
                            <a:cubicBezTo>
                              <a:pt x="28" y="42"/>
                              <a:pt x="29" y="42"/>
                              <a:pt x="29" y="42"/>
                            </a:cubicBezTo>
                            <a:cubicBezTo>
                              <a:pt x="30" y="44"/>
                              <a:pt x="31" y="46"/>
                              <a:pt x="31" y="47"/>
                            </a:cubicBezTo>
                            <a:cubicBezTo>
                              <a:pt x="31" y="47"/>
                              <a:pt x="32" y="47"/>
                              <a:pt x="32" y="47"/>
                            </a:cubicBezTo>
                            <a:cubicBezTo>
                              <a:pt x="33" y="49"/>
                              <a:pt x="33" y="50"/>
                              <a:pt x="34" y="52"/>
                            </a:cubicBezTo>
                            <a:cubicBezTo>
                              <a:pt x="34" y="52"/>
                              <a:pt x="35" y="53"/>
                              <a:pt x="35" y="54"/>
                            </a:cubicBezTo>
                            <a:cubicBezTo>
                              <a:pt x="35" y="54"/>
                              <a:pt x="35" y="54"/>
                              <a:pt x="35" y="54"/>
                            </a:cubicBezTo>
                            <a:cubicBezTo>
                              <a:pt x="36" y="55"/>
                              <a:pt x="38" y="55"/>
                              <a:pt x="38" y="56"/>
                            </a:cubicBezTo>
                            <a:cubicBezTo>
                              <a:pt x="39" y="56"/>
                              <a:pt x="39" y="56"/>
                              <a:pt x="40" y="56"/>
                            </a:cubicBezTo>
                            <a:cubicBezTo>
                              <a:pt x="40" y="56"/>
                              <a:pt x="42" y="58"/>
                              <a:pt x="42" y="58"/>
                            </a:cubicBezTo>
                            <a:cubicBezTo>
                              <a:pt x="43" y="59"/>
                              <a:pt x="44" y="59"/>
                              <a:pt x="45" y="59"/>
                            </a:cubicBezTo>
                            <a:cubicBezTo>
                              <a:pt x="44" y="59"/>
                              <a:pt x="45" y="58"/>
                              <a:pt x="44" y="58"/>
                            </a:cubicBezTo>
                            <a:cubicBezTo>
                              <a:pt x="44" y="57"/>
                              <a:pt x="44" y="57"/>
                              <a:pt x="45" y="57"/>
                            </a:cubicBezTo>
                            <a:cubicBezTo>
                              <a:pt x="45" y="57"/>
                              <a:pt x="46" y="58"/>
                              <a:pt x="47" y="58"/>
                            </a:cubicBezTo>
                            <a:cubicBezTo>
                              <a:pt x="47" y="58"/>
                              <a:pt x="47" y="57"/>
                              <a:pt x="48" y="57"/>
                            </a:cubicBezTo>
                            <a:cubicBezTo>
                              <a:pt x="48" y="58"/>
                              <a:pt x="48" y="58"/>
                              <a:pt x="48" y="58"/>
                            </a:cubicBezTo>
                            <a:cubicBezTo>
                              <a:pt x="49" y="58"/>
                              <a:pt x="49" y="57"/>
                              <a:pt x="50" y="58"/>
                            </a:cubicBezTo>
                            <a:cubicBezTo>
                              <a:pt x="49" y="57"/>
                              <a:pt x="50" y="49"/>
                              <a:pt x="51" y="47"/>
                            </a:cubicBezTo>
                            <a:cubicBezTo>
                              <a:pt x="50" y="47"/>
                              <a:pt x="50" y="47"/>
                              <a:pt x="49" y="46"/>
                            </a:cubicBezTo>
                            <a:cubicBezTo>
                              <a:pt x="49" y="46"/>
                              <a:pt x="48" y="43"/>
                              <a:pt x="48" y="43"/>
                            </a:cubicBezTo>
                            <a:cubicBezTo>
                              <a:pt x="47" y="43"/>
                              <a:pt x="46" y="43"/>
                              <a:pt x="46" y="43"/>
                            </a:cubicBezTo>
                            <a:cubicBezTo>
                              <a:pt x="46" y="43"/>
                              <a:pt x="45" y="42"/>
                              <a:pt x="45" y="42"/>
                            </a:cubicBezTo>
                            <a:cubicBezTo>
                              <a:pt x="45" y="42"/>
                              <a:pt x="45" y="41"/>
                              <a:pt x="45" y="41"/>
                            </a:cubicBezTo>
                            <a:cubicBezTo>
                              <a:pt x="45" y="41"/>
                              <a:pt x="44" y="40"/>
                              <a:pt x="43" y="40"/>
                            </a:cubicBezTo>
                            <a:cubicBezTo>
                              <a:pt x="43" y="39"/>
                              <a:pt x="44" y="37"/>
                              <a:pt x="44" y="36"/>
                            </a:cubicBezTo>
                            <a:cubicBezTo>
                              <a:pt x="43" y="36"/>
                              <a:pt x="42" y="36"/>
                              <a:pt x="42" y="36"/>
                            </a:cubicBezTo>
                            <a:cubicBezTo>
                              <a:pt x="42" y="36"/>
                              <a:pt x="42" y="36"/>
                              <a:pt x="42" y="36"/>
                            </a:cubicBezTo>
                            <a:cubicBezTo>
                              <a:pt x="41" y="36"/>
                              <a:pt x="41" y="36"/>
                              <a:pt x="41" y="36"/>
                            </a:cubicBezTo>
                            <a:cubicBezTo>
                              <a:pt x="41" y="36"/>
                              <a:pt x="41" y="36"/>
                              <a:pt x="40" y="36"/>
                            </a:cubicBezTo>
                            <a:cubicBezTo>
                              <a:pt x="40" y="36"/>
                              <a:pt x="39" y="36"/>
                              <a:pt x="39" y="35"/>
                            </a:cubicBezTo>
                            <a:cubicBezTo>
                              <a:pt x="39" y="35"/>
                              <a:pt x="38" y="34"/>
                              <a:pt x="39" y="33"/>
                            </a:cubicBezTo>
                            <a:cubicBezTo>
                              <a:pt x="39" y="33"/>
                              <a:pt x="40" y="32"/>
                              <a:pt x="40" y="32"/>
                            </a:cubicBezTo>
                            <a:cubicBezTo>
                              <a:pt x="40" y="32"/>
                              <a:pt x="40" y="31"/>
                              <a:pt x="40" y="31"/>
                            </a:cubicBezTo>
                            <a:cubicBezTo>
                              <a:pt x="40" y="30"/>
                              <a:pt x="38" y="28"/>
                              <a:pt x="38" y="28"/>
                            </a:cubicBezTo>
                            <a:cubicBezTo>
                              <a:pt x="38" y="28"/>
                              <a:pt x="39" y="27"/>
                              <a:pt x="38" y="27"/>
                            </a:cubicBezTo>
                            <a:cubicBezTo>
                              <a:pt x="38" y="26"/>
                              <a:pt x="37" y="27"/>
                              <a:pt x="36" y="26"/>
                            </a:cubicBezTo>
                            <a:cubicBezTo>
                              <a:pt x="37" y="26"/>
                              <a:pt x="37" y="26"/>
                              <a:pt x="37" y="25"/>
                            </a:cubicBezTo>
                            <a:cubicBezTo>
                              <a:pt x="37" y="25"/>
                              <a:pt x="36" y="24"/>
                              <a:pt x="36" y="24"/>
                            </a:cubicBezTo>
                            <a:cubicBezTo>
                              <a:pt x="36" y="25"/>
                              <a:pt x="36" y="25"/>
                              <a:pt x="36" y="26"/>
                            </a:cubicBezTo>
                            <a:cubicBezTo>
                              <a:pt x="35" y="26"/>
                              <a:pt x="35" y="26"/>
                              <a:pt x="35" y="26"/>
                            </a:cubicBezTo>
                            <a:cubicBezTo>
                              <a:pt x="34" y="26"/>
                              <a:pt x="34" y="26"/>
                              <a:pt x="34" y="26"/>
                            </a:cubicBezTo>
                            <a:cubicBezTo>
                              <a:pt x="34" y="26"/>
                              <a:pt x="33" y="26"/>
                              <a:pt x="33" y="26"/>
                            </a:cubicBezTo>
                            <a:cubicBezTo>
                              <a:pt x="32" y="25"/>
                              <a:pt x="33" y="24"/>
                              <a:pt x="32" y="23"/>
                            </a:cubicBezTo>
                            <a:cubicBezTo>
                              <a:pt x="32" y="22"/>
                              <a:pt x="30" y="22"/>
                              <a:pt x="30" y="21"/>
                            </a:cubicBezTo>
                            <a:cubicBezTo>
                              <a:pt x="29" y="21"/>
                              <a:pt x="29" y="20"/>
                              <a:pt x="29" y="19"/>
                            </a:cubicBezTo>
                            <a:cubicBezTo>
                              <a:pt x="27" y="19"/>
                              <a:pt x="27" y="19"/>
                              <a:pt x="27" y="19"/>
                            </a:cubicBezTo>
                            <a:cubicBezTo>
                              <a:pt x="27" y="19"/>
                              <a:pt x="27" y="19"/>
                              <a:pt x="27" y="19"/>
                            </a:cubicBezTo>
                            <a:cubicBezTo>
                              <a:pt x="29" y="19"/>
                              <a:pt x="26" y="20"/>
                              <a:pt x="27" y="19"/>
                            </a:cubicBezTo>
                            <a:cubicBezTo>
                              <a:pt x="27" y="19"/>
                              <a:pt x="27" y="19"/>
                              <a:pt x="26" y="19"/>
                            </a:cubicBezTo>
                            <a:cubicBezTo>
                              <a:pt x="26" y="19"/>
                              <a:pt x="26" y="17"/>
                              <a:pt x="25" y="17"/>
                            </a:cubicBezTo>
                            <a:cubicBezTo>
                              <a:pt x="25" y="17"/>
                              <a:pt x="25" y="17"/>
                              <a:pt x="25" y="17"/>
                            </a:cubicBezTo>
                            <a:cubicBezTo>
                              <a:pt x="24" y="16"/>
                              <a:pt x="25" y="15"/>
                              <a:pt x="25" y="15"/>
                            </a:cubicBezTo>
                            <a:cubicBezTo>
                              <a:pt x="23" y="14"/>
                              <a:pt x="23" y="14"/>
                              <a:pt x="23" y="14"/>
                            </a:cubicBezTo>
                            <a:cubicBezTo>
                              <a:pt x="23" y="14"/>
                              <a:pt x="23" y="13"/>
                              <a:pt x="23" y="13"/>
                            </a:cubicBezTo>
                            <a:cubicBezTo>
                              <a:pt x="22" y="12"/>
                              <a:pt x="19" y="11"/>
                              <a:pt x="18" y="10"/>
                            </a:cubicBezTo>
                            <a:cubicBezTo>
                              <a:pt x="18" y="10"/>
                              <a:pt x="18" y="9"/>
                              <a:pt x="18" y="9"/>
                            </a:cubicBezTo>
                            <a:cubicBezTo>
                              <a:pt x="18" y="8"/>
                              <a:pt x="17" y="8"/>
                              <a:pt x="17" y="8"/>
                            </a:cubicBezTo>
                            <a:cubicBezTo>
                              <a:pt x="16" y="7"/>
                              <a:pt x="16" y="6"/>
                              <a:pt x="16" y="6"/>
                            </a:cubicBezTo>
                            <a:cubicBezTo>
                              <a:pt x="15" y="6"/>
                              <a:pt x="14" y="6"/>
                              <a:pt x="14" y="6"/>
                            </a:cubicBezTo>
                            <a:cubicBezTo>
                              <a:pt x="14" y="6"/>
                              <a:pt x="14" y="5"/>
                              <a:pt x="14" y="5"/>
                            </a:cubicBezTo>
                            <a:cubicBezTo>
                              <a:pt x="12" y="2"/>
                              <a:pt x="12" y="2"/>
                              <a:pt x="12" y="2"/>
                            </a:cubicBezTo>
                            <a:cubicBezTo>
                              <a:pt x="10" y="1"/>
                              <a:pt x="8" y="2"/>
                              <a:pt x="6" y="2"/>
                            </a:cubicBezTo>
                            <a:close/>
                            <a:moveTo>
                              <a:pt x="4" y="15"/>
                            </a:moveTo>
                            <a:cubicBezTo>
                              <a:pt x="5" y="16"/>
                              <a:pt x="6" y="18"/>
                              <a:pt x="4" y="15"/>
                            </a:cubicBezTo>
                            <a:close/>
                            <a:moveTo>
                              <a:pt x="151" y="17"/>
                            </a:moveTo>
                            <a:cubicBezTo>
                              <a:pt x="151" y="18"/>
                              <a:pt x="151" y="19"/>
                              <a:pt x="151" y="20"/>
                            </a:cubicBezTo>
                            <a:cubicBezTo>
                              <a:pt x="152" y="20"/>
                              <a:pt x="153" y="20"/>
                              <a:pt x="153" y="20"/>
                            </a:cubicBezTo>
                            <a:cubicBezTo>
                              <a:pt x="153" y="20"/>
                              <a:pt x="153" y="19"/>
                              <a:pt x="153" y="19"/>
                            </a:cubicBezTo>
                            <a:cubicBezTo>
                              <a:pt x="153" y="19"/>
                              <a:pt x="153" y="18"/>
                              <a:pt x="153" y="18"/>
                            </a:cubicBezTo>
                            <a:cubicBezTo>
                              <a:pt x="152" y="17"/>
                              <a:pt x="151" y="17"/>
                              <a:pt x="151" y="17"/>
                            </a:cubicBezTo>
                            <a:close/>
                            <a:moveTo>
                              <a:pt x="148" y="18"/>
                            </a:moveTo>
                            <a:cubicBezTo>
                              <a:pt x="147" y="20"/>
                              <a:pt x="146" y="22"/>
                              <a:pt x="146" y="25"/>
                            </a:cubicBezTo>
                            <a:cubicBezTo>
                              <a:pt x="146" y="25"/>
                              <a:pt x="147" y="26"/>
                              <a:pt x="148" y="26"/>
                            </a:cubicBezTo>
                            <a:cubicBezTo>
                              <a:pt x="148" y="27"/>
                              <a:pt x="147" y="27"/>
                              <a:pt x="147" y="27"/>
                            </a:cubicBezTo>
                            <a:cubicBezTo>
                              <a:pt x="147" y="28"/>
                              <a:pt x="147" y="28"/>
                              <a:pt x="147" y="28"/>
                            </a:cubicBezTo>
                            <a:cubicBezTo>
                              <a:pt x="147" y="28"/>
                              <a:pt x="147" y="30"/>
                              <a:pt x="146" y="30"/>
                            </a:cubicBezTo>
                            <a:cubicBezTo>
                              <a:pt x="146" y="30"/>
                              <a:pt x="146" y="30"/>
                              <a:pt x="146" y="30"/>
                            </a:cubicBezTo>
                            <a:cubicBezTo>
                              <a:pt x="147" y="31"/>
                              <a:pt x="148" y="32"/>
                              <a:pt x="148" y="33"/>
                            </a:cubicBezTo>
                            <a:cubicBezTo>
                              <a:pt x="149" y="33"/>
                              <a:pt x="149" y="33"/>
                              <a:pt x="150" y="34"/>
                            </a:cubicBezTo>
                            <a:cubicBezTo>
                              <a:pt x="151" y="34"/>
                              <a:pt x="148" y="32"/>
                              <a:pt x="148" y="31"/>
                            </a:cubicBezTo>
                            <a:cubicBezTo>
                              <a:pt x="148" y="31"/>
                              <a:pt x="148" y="30"/>
                              <a:pt x="148" y="29"/>
                            </a:cubicBezTo>
                            <a:cubicBezTo>
                              <a:pt x="148" y="29"/>
                              <a:pt x="150" y="28"/>
                              <a:pt x="149" y="28"/>
                            </a:cubicBezTo>
                            <a:cubicBezTo>
                              <a:pt x="150" y="28"/>
                              <a:pt x="150" y="28"/>
                              <a:pt x="150" y="28"/>
                            </a:cubicBezTo>
                            <a:cubicBezTo>
                              <a:pt x="151" y="28"/>
                              <a:pt x="151" y="29"/>
                              <a:pt x="151" y="29"/>
                            </a:cubicBezTo>
                            <a:cubicBezTo>
                              <a:pt x="152" y="29"/>
                              <a:pt x="152" y="29"/>
                              <a:pt x="152" y="29"/>
                            </a:cubicBezTo>
                            <a:cubicBezTo>
                              <a:pt x="152" y="28"/>
                              <a:pt x="152" y="28"/>
                              <a:pt x="152" y="27"/>
                            </a:cubicBezTo>
                            <a:cubicBezTo>
                              <a:pt x="151" y="27"/>
                              <a:pt x="150" y="27"/>
                              <a:pt x="150" y="27"/>
                            </a:cubicBezTo>
                            <a:cubicBezTo>
                              <a:pt x="151" y="26"/>
                              <a:pt x="151" y="25"/>
                              <a:pt x="152" y="25"/>
                            </a:cubicBezTo>
                            <a:cubicBezTo>
                              <a:pt x="152" y="24"/>
                              <a:pt x="153" y="24"/>
                              <a:pt x="151" y="24"/>
                            </a:cubicBezTo>
                            <a:cubicBezTo>
                              <a:pt x="151" y="23"/>
                              <a:pt x="151" y="23"/>
                              <a:pt x="151" y="23"/>
                            </a:cubicBezTo>
                            <a:cubicBezTo>
                              <a:pt x="151" y="24"/>
                              <a:pt x="150" y="24"/>
                              <a:pt x="150" y="25"/>
                            </a:cubicBezTo>
                            <a:cubicBezTo>
                              <a:pt x="150" y="25"/>
                              <a:pt x="150" y="25"/>
                              <a:pt x="150" y="26"/>
                            </a:cubicBezTo>
                            <a:cubicBezTo>
                              <a:pt x="149" y="26"/>
                              <a:pt x="149" y="26"/>
                              <a:pt x="149" y="26"/>
                            </a:cubicBezTo>
                            <a:cubicBezTo>
                              <a:pt x="149" y="24"/>
                              <a:pt x="150" y="22"/>
                              <a:pt x="149" y="21"/>
                            </a:cubicBezTo>
                            <a:cubicBezTo>
                              <a:pt x="149" y="21"/>
                              <a:pt x="149" y="20"/>
                              <a:pt x="149" y="20"/>
                            </a:cubicBezTo>
                            <a:cubicBezTo>
                              <a:pt x="150" y="20"/>
                              <a:pt x="150" y="20"/>
                              <a:pt x="150" y="20"/>
                            </a:cubicBezTo>
                            <a:cubicBezTo>
                              <a:pt x="149" y="20"/>
                              <a:pt x="149" y="20"/>
                              <a:pt x="149" y="19"/>
                            </a:cubicBezTo>
                            <a:lnTo>
                              <a:pt x="148" y="18"/>
                            </a:lnTo>
                            <a:close/>
                            <a:moveTo>
                              <a:pt x="30" y="19"/>
                            </a:moveTo>
                            <a:cubicBezTo>
                              <a:pt x="30" y="19"/>
                              <a:pt x="30" y="20"/>
                              <a:pt x="30" y="20"/>
                            </a:cubicBezTo>
                            <a:cubicBezTo>
                              <a:pt x="30" y="20"/>
                              <a:pt x="31" y="21"/>
                              <a:pt x="31" y="21"/>
                            </a:cubicBezTo>
                            <a:cubicBezTo>
                              <a:pt x="31" y="20"/>
                              <a:pt x="31" y="20"/>
                              <a:pt x="30" y="19"/>
                            </a:cubicBezTo>
                            <a:close/>
                            <a:moveTo>
                              <a:pt x="33" y="21"/>
                            </a:moveTo>
                            <a:cubicBezTo>
                              <a:pt x="33" y="21"/>
                              <a:pt x="33" y="22"/>
                              <a:pt x="33" y="22"/>
                            </a:cubicBezTo>
                            <a:cubicBezTo>
                              <a:pt x="34" y="22"/>
                              <a:pt x="34" y="23"/>
                              <a:pt x="35" y="23"/>
                            </a:cubicBezTo>
                            <a:cubicBezTo>
                              <a:pt x="36" y="23"/>
                              <a:pt x="33" y="22"/>
                              <a:pt x="33" y="21"/>
                            </a:cubicBezTo>
                            <a:close/>
                            <a:moveTo>
                              <a:pt x="10" y="22"/>
                            </a:moveTo>
                            <a:cubicBezTo>
                              <a:pt x="10" y="23"/>
                              <a:pt x="10" y="23"/>
                              <a:pt x="10" y="23"/>
                            </a:cubicBezTo>
                            <a:cubicBezTo>
                              <a:pt x="10" y="23"/>
                              <a:pt x="11" y="23"/>
                              <a:pt x="11" y="24"/>
                            </a:cubicBezTo>
                            <a:cubicBezTo>
                              <a:pt x="12" y="24"/>
                              <a:pt x="13" y="26"/>
                              <a:pt x="13" y="26"/>
                            </a:cubicBezTo>
                            <a:cubicBezTo>
                              <a:pt x="14" y="26"/>
                              <a:pt x="14" y="25"/>
                              <a:pt x="13" y="24"/>
                            </a:cubicBezTo>
                            <a:cubicBezTo>
                              <a:pt x="13" y="24"/>
                              <a:pt x="13" y="24"/>
                              <a:pt x="13" y="24"/>
                            </a:cubicBezTo>
                            <a:cubicBezTo>
                              <a:pt x="12" y="24"/>
                              <a:pt x="12" y="23"/>
                              <a:pt x="12" y="23"/>
                            </a:cubicBezTo>
                            <a:cubicBezTo>
                              <a:pt x="11" y="23"/>
                              <a:pt x="11" y="23"/>
                              <a:pt x="11" y="23"/>
                            </a:cubicBezTo>
                            <a:cubicBezTo>
                              <a:pt x="11" y="22"/>
                              <a:pt x="11" y="22"/>
                              <a:pt x="11" y="22"/>
                            </a:cubicBezTo>
                            <a:cubicBezTo>
                              <a:pt x="11" y="22"/>
                              <a:pt x="10" y="22"/>
                              <a:pt x="10" y="22"/>
                            </a:cubicBezTo>
                            <a:close/>
                            <a:moveTo>
                              <a:pt x="134" y="22"/>
                            </a:moveTo>
                            <a:cubicBezTo>
                              <a:pt x="134" y="22"/>
                              <a:pt x="134" y="23"/>
                              <a:pt x="134" y="24"/>
                            </a:cubicBezTo>
                            <a:cubicBezTo>
                              <a:pt x="134" y="24"/>
                              <a:pt x="133" y="24"/>
                              <a:pt x="133" y="24"/>
                            </a:cubicBezTo>
                            <a:cubicBezTo>
                              <a:pt x="133" y="24"/>
                              <a:pt x="133" y="25"/>
                              <a:pt x="133" y="25"/>
                            </a:cubicBezTo>
                            <a:cubicBezTo>
                              <a:pt x="132" y="25"/>
                              <a:pt x="130" y="26"/>
                              <a:pt x="130" y="26"/>
                            </a:cubicBezTo>
                            <a:cubicBezTo>
                              <a:pt x="126" y="27"/>
                              <a:pt x="124" y="26"/>
                              <a:pt x="121" y="26"/>
                            </a:cubicBezTo>
                            <a:cubicBezTo>
                              <a:pt x="120" y="26"/>
                              <a:pt x="120" y="26"/>
                              <a:pt x="120" y="26"/>
                            </a:cubicBezTo>
                            <a:cubicBezTo>
                              <a:pt x="120" y="25"/>
                              <a:pt x="120" y="26"/>
                              <a:pt x="119" y="26"/>
                            </a:cubicBezTo>
                            <a:cubicBezTo>
                              <a:pt x="119" y="25"/>
                              <a:pt x="119" y="25"/>
                              <a:pt x="119" y="25"/>
                            </a:cubicBezTo>
                            <a:cubicBezTo>
                              <a:pt x="117" y="24"/>
                              <a:pt x="116" y="25"/>
                              <a:pt x="114" y="26"/>
                            </a:cubicBezTo>
                            <a:cubicBezTo>
                              <a:pt x="114" y="26"/>
                              <a:pt x="114" y="26"/>
                              <a:pt x="114" y="26"/>
                            </a:cubicBezTo>
                            <a:cubicBezTo>
                              <a:pt x="114" y="26"/>
                              <a:pt x="114" y="26"/>
                              <a:pt x="113" y="26"/>
                            </a:cubicBezTo>
                            <a:cubicBezTo>
                              <a:pt x="113" y="27"/>
                              <a:pt x="112" y="27"/>
                              <a:pt x="112" y="28"/>
                            </a:cubicBezTo>
                            <a:cubicBezTo>
                              <a:pt x="112" y="28"/>
                              <a:pt x="111" y="28"/>
                              <a:pt x="111" y="28"/>
                            </a:cubicBezTo>
                            <a:cubicBezTo>
                              <a:pt x="111" y="29"/>
                              <a:pt x="112" y="30"/>
                              <a:pt x="112" y="30"/>
                            </a:cubicBezTo>
                            <a:cubicBezTo>
                              <a:pt x="112" y="31"/>
                              <a:pt x="112" y="34"/>
                              <a:pt x="111" y="36"/>
                            </a:cubicBezTo>
                            <a:cubicBezTo>
                              <a:pt x="110" y="36"/>
                              <a:pt x="110" y="36"/>
                              <a:pt x="110" y="36"/>
                            </a:cubicBezTo>
                            <a:cubicBezTo>
                              <a:pt x="110" y="37"/>
                              <a:pt x="110" y="39"/>
                              <a:pt x="109" y="41"/>
                            </a:cubicBezTo>
                            <a:cubicBezTo>
                              <a:pt x="109" y="42"/>
                              <a:pt x="109" y="43"/>
                              <a:pt x="109" y="44"/>
                            </a:cubicBezTo>
                            <a:cubicBezTo>
                              <a:pt x="108" y="44"/>
                              <a:pt x="108" y="44"/>
                              <a:pt x="108" y="44"/>
                            </a:cubicBezTo>
                            <a:cubicBezTo>
                              <a:pt x="107" y="46"/>
                              <a:pt x="108" y="47"/>
                              <a:pt x="108" y="49"/>
                            </a:cubicBezTo>
                            <a:cubicBezTo>
                              <a:pt x="109" y="49"/>
                              <a:pt x="110" y="49"/>
                              <a:pt x="110" y="49"/>
                            </a:cubicBezTo>
                            <a:cubicBezTo>
                              <a:pt x="111" y="50"/>
                              <a:pt x="111" y="50"/>
                              <a:pt x="111" y="50"/>
                            </a:cubicBezTo>
                            <a:cubicBezTo>
                              <a:pt x="111" y="50"/>
                              <a:pt x="110" y="51"/>
                              <a:pt x="110" y="51"/>
                            </a:cubicBezTo>
                            <a:cubicBezTo>
                              <a:pt x="111" y="52"/>
                              <a:pt x="111" y="52"/>
                              <a:pt x="111" y="52"/>
                            </a:cubicBezTo>
                            <a:cubicBezTo>
                              <a:pt x="111" y="53"/>
                              <a:pt x="109" y="54"/>
                              <a:pt x="109" y="55"/>
                            </a:cubicBezTo>
                            <a:cubicBezTo>
                              <a:pt x="109" y="56"/>
                              <a:pt x="109" y="58"/>
                              <a:pt x="109" y="59"/>
                            </a:cubicBezTo>
                            <a:cubicBezTo>
                              <a:pt x="111" y="59"/>
                              <a:pt x="113" y="59"/>
                              <a:pt x="115" y="59"/>
                            </a:cubicBezTo>
                            <a:cubicBezTo>
                              <a:pt x="115" y="58"/>
                              <a:pt x="115" y="58"/>
                              <a:pt x="115" y="57"/>
                            </a:cubicBezTo>
                            <a:cubicBezTo>
                              <a:pt x="115" y="57"/>
                              <a:pt x="114" y="57"/>
                              <a:pt x="114" y="57"/>
                            </a:cubicBezTo>
                            <a:cubicBezTo>
                              <a:pt x="114" y="57"/>
                              <a:pt x="116" y="55"/>
                              <a:pt x="115" y="55"/>
                            </a:cubicBezTo>
                            <a:cubicBezTo>
                              <a:pt x="115" y="55"/>
                              <a:pt x="114" y="53"/>
                              <a:pt x="114" y="52"/>
                            </a:cubicBezTo>
                            <a:cubicBezTo>
                              <a:pt x="114" y="52"/>
                              <a:pt x="115" y="52"/>
                              <a:pt x="115" y="51"/>
                            </a:cubicBezTo>
                            <a:cubicBezTo>
                              <a:pt x="116" y="50"/>
                              <a:pt x="115" y="49"/>
                              <a:pt x="115" y="48"/>
                            </a:cubicBezTo>
                            <a:cubicBezTo>
                              <a:pt x="116" y="48"/>
                              <a:pt x="117" y="48"/>
                              <a:pt x="118" y="48"/>
                            </a:cubicBezTo>
                            <a:cubicBezTo>
                              <a:pt x="119" y="49"/>
                              <a:pt x="119" y="51"/>
                              <a:pt x="119" y="52"/>
                            </a:cubicBezTo>
                            <a:cubicBezTo>
                              <a:pt x="120" y="53"/>
                              <a:pt x="120" y="55"/>
                              <a:pt x="120" y="57"/>
                            </a:cubicBezTo>
                            <a:cubicBezTo>
                              <a:pt x="121" y="57"/>
                              <a:pt x="122" y="57"/>
                              <a:pt x="123" y="57"/>
                            </a:cubicBezTo>
                            <a:cubicBezTo>
                              <a:pt x="123" y="57"/>
                              <a:pt x="123" y="57"/>
                              <a:pt x="123" y="57"/>
                            </a:cubicBezTo>
                            <a:cubicBezTo>
                              <a:pt x="124" y="56"/>
                              <a:pt x="123" y="56"/>
                              <a:pt x="123" y="55"/>
                            </a:cubicBezTo>
                            <a:cubicBezTo>
                              <a:pt x="123" y="55"/>
                              <a:pt x="123" y="55"/>
                              <a:pt x="123" y="55"/>
                            </a:cubicBezTo>
                            <a:cubicBezTo>
                              <a:pt x="124" y="54"/>
                              <a:pt x="125" y="54"/>
                              <a:pt x="127" y="54"/>
                            </a:cubicBezTo>
                            <a:cubicBezTo>
                              <a:pt x="127" y="53"/>
                              <a:pt x="127" y="53"/>
                              <a:pt x="127" y="53"/>
                            </a:cubicBezTo>
                            <a:cubicBezTo>
                              <a:pt x="126" y="53"/>
                              <a:pt x="126" y="53"/>
                              <a:pt x="126" y="53"/>
                            </a:cubicBezTo>
                            <a:cubicBezTo>
                              <a:pt x="126" y="53"/>
                              <a:pt x="125" y="51"/>
                              <a:pt x="125" y="51"/>
                            </a:cubicBezTo>
                            <a:cubicBezTo>
                              <a:pt x="124" y="50"/>
                              <a:pt x="124" y="50"/>
                              <a:pt x="125" y="48"/>
                            </a:cubicBezTo>
                            <a:cubicBezTo>
                              <a:pt x="124" y="48"/>
                              <a:pt x="124" y="48"/>
                              <a:pt x="124" y="48"/>
                            </a:cubicBezTo>
                            <a:cubicBezTo>
                              <a:pt x="124" y="48"/>
                              <a:pt x="124" y="47"/>
                              <a:pt x="124" y="47"/>
                            </a:cubicBezTo>
                            <a:cubicBezTo>
                              <a:pt x="123" y="47"/>
                              <a:pt x="122" y="47"/>
                              <a:pt x="122" y="47"/>
                            </a:cubicBezTo>
                            <a:cubicBezTo>
                              <a:pt x="121" y="46"/>
                              <a:pt x="122" y="44"/>
                              <a:pt x="121" y="44"/>
                            </a:cubicBezTo>
                            <a:cubicBezTo>
                              <a:pt x="121" y="44"/>
                              <a:pt x="118" y="43"/>
                              <a:pt x="118" y="42"/>
                            </a:cubicBezTo>
                            <a:cubicBezTo>
                              <a:pt x="118" y="42"/>
                              <a:pt x="119" y="42"/>
                              <a:pt x="119" y="42"/>
                            </a:cubicBezTo>
                            <a:cubicBezTo>
                              <a:pt x="119" y="42"/>
                              <a:pt x="120" y="42"/>
                              <a:pt x="121" y="42"/>
                            </a:cubicBezTo>
                            <a:cubicBezTo>
                              <a:pt x="125" y="40"/>
                              <a:pt x="124" y="38"/>
                              <a:pt x="128" y="37"/>
                            </a:cubicBezTo>
                            <a:cubicBezTo>
                              <a:pt x="128" y="36"/>
                              <a:pt x="128" y="36"/>
                              <a:pt x="128" y="36"/>
                            </a:cubicBezTo>
                            <a:cubicBezTo>
                              <a:pt x="125" y="36"/>
                              <a:pt x="123" y="36"/>
                              <a:pt x="120" y="35"/>
                            </a:cubicBezTo>
                            <a:cubicBezTo>
                              <a:pt x="119" y="36"/>
                              <a:pt x="120" y="36"/>
                              <a:pt x="119" y="37"/>
                            </a:cubicBezTo>
                            <a:cubicBezTo>
                              <a:pt x="119" y="37"/>
                              <a:pt x="118" y="37"/>
                              <a:pt x="118" y="37"/>
                            </a:cubicBezTo>
                            <a:cubicBezTo>
                              <a:pt x="117" y="37"/>
                              <a:pt x="117" y="36"/>
                              <a:pt x="117" y="36"/>
                            </a:cubicBezTo>
                            <a:cubicBezTo>
                              <a:pt x="116" y="35"/>
                              <a:pt x="116" y="36"/>
                              <a:pt x="115" y="35"/>
                            </a:cubicBezTo>
                            <a:cubicBezTo>
                              <a:pt x="115" y="35"/>
                              <a:pt x="114" y="34"/>
                              <a:pt x="114" y="34"/>
                            </a:cubicBezTo>
                            <a:cubicBezTo>
                              <a:pt x="114" y="33"/>
                              <a:pt x="115" y="32"/>
                              <a:pt x="115" y="31"/>
                            </a:cubicBezTo>
                            <a:cubicBezTo>
                              <a:pt x="115" y="30"/>
                              <a:pt x="115" y="30"/>
                              <a:pt x="115" y="29"/>
                            </a:cubicBezTo>
                            <a:cubicBezTo>
                              <a:pt x="116" y="29"/>
                              <a:pt x="116" y="29"/>
                              <a:pt x="117" y="29"/>
                            </a:cubicBezTo>
                            <a:cubicBezTo>
                              <a:pt x="117" y="29"/>
                              <a:pt x="119" y="28"/>
                              <a:pt x="119" y="28"/>
                            </a:cubicBezTo>
                            <a:cubicBezTo>
                              <a:pt x="120" y="28"/>
                              <a:pt x="120" y="29"/>
                              <a:pt x="121" y="29"/>
                            </a:cubicBezTo>
                            <a:cubicBezTo>
                              <a:pt x="122" y="29"/>
                              <a:pt x="124" y="28"/>
                              <a:pt x="126" y="29"/>
                            </a:cubicBezTo>
                            <a:cubicBezTo>
                              <a:pt x="127" y="29"/>
                              <a:pt x="129" y="30"/>
                              <a:pt x="131" y="30"/>
                            </a:cubicBezTo>
                            <a:cubicBezTo>
                              <a:pt x="131" y="29"/>
                              <a:pt x="131" y="29"/>
                              <a:pt x="131" y="29"/>
                            </a:cubicBezTo>
                            <a:cubicBezTo>
                              <a:pt x="132" y="29"/>
                              <a:pt x="132" y="29"/>
                              <a:pt x="133" y="29"/>
                            </a:cubicBezTo>
                            <a:cubicBezTo>
                              <a:pt x="134" y="28"/>
                              <a:pt x="134" y="27"/>
                              <a:pt x="134" y="26"/>
                            </a:cubicBezTo>
                            <a:cubicBezTo>
                              <a:pt x="134" y="26"/>
                              <a:pt x="135" y="26"/>
                              <a:pt x="135" y="26"/>
                            </a:cubicBezTo>
                            <a:cubicBezTo>
                              <a:pt x="136" y="25"/>
                              <a:pt x="136" y="25"/>
                              <a:pt x="136" y="25"/>
                            </a:cubicBezTo>
                            <a:cubicBezTo>
                              <a:pt x="136" y="25"/>
                              <a:pt x="136" y="23"/>
                              <a:pt x="136" y="23"/>
                            </a:cubicBezTo>
                            <a:cubicBezTo>
                              <a:pt x="136" y="23"/>
                              <a:pt x="136" y="23"/>
                              <a:pt x="136" y="22"/>
                            </a:cubicBezTo>
                            <a:cubicBezTo>
                              <a:pt x="135" y="22"/>
                              <a:pt x="135" y="22"/>
                              <a:pt x="134" y="22"/>
                            </a:cubicBezTo>
                            <a:close/>
                            <a:moveTo>
                              <a:pt x="43" y="24"/>
                            </a:moveTo>
                            <a:cubicBezTo>
                              <a:pt x="43" y="24"/>
                              <a:pt x="43" y="24"/>
                              <a:pt x="43" y="24"/>
                            </a:cubicBezTo>
                            <a:cubicBezTo>
                              <a:pt x="44" y="24"/>
                              <a:pt x="44" y="24"/>
                              <a:pt x="43" y="24"/>
                            </a:cubicBezTo>
                            <a:close/>
                            <a:moveTo>
                              <a:pt x="161" y="31"/>
                            </a:moveTo>
                            <a:cubicBezTo>
                              <a:pt x="160" y="32"/>
                              <a:pt x="160" y="32"/>
                              <a:pt x="160" y="32"/>
                            </a:cubicBezTo>
                            <a:cubicBezTo>
                              <a:pt x="156" y="33"/>
                              <a:pt x="162" y="33"/>
                              <a:pt x="164" y="33"/>
                            </a:cubicBezTo>
                            <a:cubicBezTo>
                              <a:pt x="164" y="33"/>
                              <a:pt x="164" y="32"/>
                              <a:pt x="164" y="32"/>
                            </a:cubicBezTo>
                            <a:cubicBezTo>
                              <a:pt x="163" y="32"/>
                              <a:pt x="161" y="31"/>
                              <a:pt x="161" y="31"/>
                            </a:cubicBezTo>
                            <a:close/>
                            <a:moveTo>
                              <a:pt x="146" y="33"/>
                            </a:moveTo>
                            <a:cubicBezTo>
                              <a:pt x="147" y="34"/>
                              <a:pt x="146" y="35"/>
                              <a:pt x="146" y="35"/>
                            </a:cubicBezTo>
                            <a:cubicBezTo>
                              <a:pt x="149" y="35"/>
                              <a:pt x="148" y="35"/>
                              <a:pt x="146" y="33"/>
                            </a:cubicBezTo>
                            <a:close/>
                            <a:moveTo>
                              <a:pt x="17" y="36"/>
                            </a:moveTo>
                            <a:cubicBezTo>
                              <a:pt x="17" y="37"/>
                              <a:pt x="17" y="36"/>
                              <a:pt x="17" y="37"/>
                            </a:cubicBezTo>
                            <a:cubicBezTo>
                              <a:pt x="17" y="37"/>
                              <a:pt x="18" y="39"/>
                              <a:pt x="18" y="40"/>
                            </a:cubicBezTo>
                            <a:cubicBezTo>
                              <a:pt x="18" y="40"/>
                              <a:pt x="19" y="40"/>
                              <a:pt x="20" y="40"/>
                            </a:cubicBezTo>
                            <a:cubicBezTo>
                              <a:pt x="20" y="40"/>
                              <a:pt x="20" y="40"/>
                              <a:pt x="20" y="40"/>
                            </a:cubicBezTo>
                            <a:cubicBezTo>
                              <a:pt x="19" y="38"/>
                              <a:pt x="19" y="38"/>
                              <a:pt x="19" y="36"/>
                            </a:cubicBezTo>
                            <a:cubicBezTo>
                              <a:pt x="18" y="36"/>
                              <a:pt x="17" y="36"/>
                              <a:pt x="17" y="36"/>
                            </a:cubicBezTo>
                            <a:close/>
                            <a:moveTo>
                              <a:pt x="159" y="36"/>
                            </a:moveTo>
                            <a:cubicBezTo>
                              <a:pt x="159" y="36"/>
                              <a:pt x="160" y="37"/>
                              <a:pt x="160" y="37"/>
                            </a:cubicBezTo>
                            <a:cubicBezTo>
                              <a:pt x="160" y="37"/>
                              <a:pt x="161" y="36"/>
                              <a:pt x="159" y="36"/>
                            </a:cubicBezTo>
                            <a:close/>
                            <a:moveTo>
                              <a:pt x="162" y="37"/>
                            </a:moveTo>
                            <a:cubicBezTo>
                              <a:pt x="161" y="37"/>
                              <a:pt x="161" y="37"/>
                              <a:pt x="161" y="37"/>
                            </a:cubicBezTo>
                            <a:cubicBezTo>
                              <a:pt x="161" y="38"/>
                              <a:pt x="161" y="38"/>
                              <a:pt x="161" y="38"/>
                            </a:cubicBezTo>
                            <a:cubicBezTo>
                              <a:pt x="161" y="38"/>
                              <a:pt x="162" y="38"/>
                              <a:pt x="162" y="39"/>
                            </a:cubicBezTo>
                            <a:cubicBezTo>
                              <a:pt x="162" y="38"/>
                              <a:pt x="164" y="38"/>
                              <a:pt x="162" y="37"/>
                            </a:cubicBezTo>
                            <a:close/>
                            <a:moveTo>
                              <a:pt x="148" y="38"/>
                            </a:moveTo>
                            <a:cubicBezTo>
                              <a:pt x="147" y="38"/>
                              <a:pt x="148" y="38"/>
                              <a:pt x="149" y="38"/>
                            </a:cubicBezTo>
                            <a:cubicBezTo>
                              <a:pt x="148" y="38"/>
                              <a:pt x="149" y="37"/>
                              <a:pt x="148" y="38"/>
                            </a:cubicBezTo>
                            <a:close/>
                            <a:moveTo>
                              <a:pt x="126" y="39"/>
                            </a:moveTo>
                            <a:cubicBezTo>
                              <a:pt x="126" y="39"/>
                              <a:pt x="125" y="39"/>
                              <a:pt x="125" y="39"/>
                            </a:cubicBezTo>
                            <a:cubicBezTo>
                              <a:pt x="125" y="39"/>
                              <a:pt x="125" y="40"/>
                              <a:pt x="125" y="40"/>
                            </a:cubicBezTo>
                            <a:cubicBezTo>
                              <a:pt x="125" y="41"/>
                              <a:pt x="125" y="41"/>
                              <a:pt x="125" y="41"/>
                            </a:cubicBezTo>
                            <a:cubicBezTo>
                              <a:pt x="126" y="40"/>
                              <a:pt x="126" y="40"/>
                              <a:pt x="127" y="40"/>
                            </a:cubicBezTo>
                            <a:cubicBezTo>
                              <a:pt x="127" y="40"/>
                              <a:pt x="127" y="41"/>
                              <a:pt x="128" y="41"/>
                            </a:cubicBezTo>
                            <a:cubicBezTo>
                              <a:pt x="128" y="41"/>
                              <a:pt x="128" y="40"/>
                              <a:pt x="128" y="40"/>
                            </a:cubicBezTo>
                            <a:cubicBezTo>
                              <a:pt x="129" y="40"/>
                              <a:pt x="129" y="39"/>
                              <a:pt x="129" y="39"/>
                            </a:cubicBezTo>
                            <a:cubicBezTo>
                              <a:pt x="128" y="39"/>
                              <a:pt x="126" y="38"/>
                              <a:pt x="126" y="39"/>
                            </a:cubicBezTo>
                            <a:close/>
                            <a:moveTo>
                              <a:pt x="49" y="39"/>
                            </a:moveTo>
                            <a:cubicBezTo>
                              <a:pt x="48" y="40"/>
                              <a:pt x="48" y="40"/>
                              <a:pt x="48" y="42"/>
                            </a:cubicBezTo>
                            <a:cubicBezTo>
                              <a:pt x="49" y="42"/>
                              <a:pt x="49" y="42"/>
                              <a:pt x="50" y="42"/>
                            </a:cubicBezTo>
                            <a:cubicBezTo>
                              <a:pt x="50" y="43"/>
                              <a:pt x="49" y="43"/>
                              <a:pt x="50" y="44"/>
                            </a:cubicBezTo>
                            <a:cubicBezTo>
                              <a:pt x="50" y="45"/>
                              <a:pt x="51" y="45"/>
                              <a:pt x="51" y="46"/>
                            </a:cubicBezTo>
                            <a:cubicBezTo>
                              <a:pt x="52" y="46"/>
                              <a:pt x="52" y="46"/>
                              <a:pt x="52" y="47"/>
                            </a:cubicBezTo>
                            <a:cubicBezTo>
                              <a:pt x="53" y="46"/>
                              <a:pt x="53" y="46"/>
                              <a:pt x="53" y="46"/>
                            </a:cubicBezTo>
                            <a:cubicBezTo>
                              <a:pt x="53" y="44"/>
                              <a:pt x="52" y="43"/>
                              <a:pt x="51" y="41"/>
                            </a:cubicBezTo>
                            <a:cubicBezTo>
                              <a:pt x="50" y="40"/>
                              <a:pt x="50" y="40"/>
                              <a:pt x="49" y="39"/>
                            </a:cubicBezTo>
                            <a:close/>
                            <a:moveTo>
                              <a:pt x="158" y="39"/>
                            </a:moveTo>
                            <a:cubicBezTo>
                              <a:pt x="158" y="41"/>
                              <a:pt x="158" y="41"/>
                              <a:pt x="158" y="41"/>
                            </a:cubicBezTo>
                            <a:cubicBezTo>
                              <a:pt x="158" y="40"/>
                              <a:pt x="159" y="41"/>
                              <a:pt x="159" y="41"/>
                            </a:cubicBezTo>
                            <a:cubicBezTo>
                              <a:pt x="159" y="41"/>
                              <a:pt x="159" y="40"/>
                              <a:pt x="159" y="40"/>
                            </a:cubicBezTo>
                            <a:cubicBezTo>
                              <a:pt x="159" y="40"/>
                              <a:pt x="159" y="39"/>
                              <a:pt x="158" y="39"/>
                            </a:cubicBezTo>
                            <a:close/>
                            <a:moveTo>
                              <a:pt x="138" y="40"/>
                            </a:moveTo>
                            <a:cubicBezTo>
                              <a:pt x="138" y="40"/>
                              <a:pt x="137" y="40"/>
                              <a:pt x="137" y="40"/>
                            </a:cubicBezTo>
                            <a:cubicBezTo>
                              <a:pt x="141" y="40"/>
                              <a:pt x="142" y="40"/>
                              <a:pt x="138" y="40"/>
                            </a:cubicBezTo>
                            <a:close/>
                            <a:moveTo>
                              <a:pt x="132" y="40"/>
                            </a:moveTo>
                            <a:cubicBezTo>
                              <a:pt x="132" y="40"/>
                              <a:pt x="132" y="42"/>
                              <a:pt x="132" y="42"/>
                            </a:cubicBezTo>
                            <a:cubicBezTo>
                              <a:pt x="137" y="41"/>
                              <a:pt x="137" y="41"/>
                              <a:pt x="132" y="40"/>
                            </a:cubicBezTo>
                            <a:close/>
                            <a:moveTo>
                              <a:pt x="23" y="44"/>
                            </a:moveTo>
                            <a:cubicBezTo>
                              <a:pt x="23" y="45"/>
                              <a:pt x="23" y="45"/>
                              <a:pt x="23" y="45"/>
                            </a:cubicBezTo>
                            <a:cubicBezTo>
                              <a:pt x="24" y="46"/>
                              <a:pt x="24" y="44"/>
                              <a:pt x="23" y="44"/>
                            </a:cubicBezTo>
                            <a:close/>
                            <a:moveTo>
                              <a:pt x="57" y="45"/>
                            </a:moveTo>
                            <a:cubicBezTo>
                              <a:pt x="56" y="48"/>
                              <a:pt x="57" y="48"/>
                              <a:pt x="60" y="47"/>
                            </a:cubicBezTo>
                            <a:cubicBezTo>
                              <a:pt x="60" y="46"/>
                              <a:pt x="60" y="45"/>
                              <a:pt x="60" y="45"/>
                            </a:cubicBezTo>
                            <a:cubicBezTo>
                              <a:pt x="59" y="45"/>
                              <a:pt x="58" y="45"/>
                              <a:pt x="57" y="45"/>
                            </a:cubicBezTo>
                            <a:close/>
                            <a:moveTo>
                              <a:pt x="151" y="46"/>
                            </a:moveTo>
                            <a:cubicBezTo>
                              <a:pt x="151" y="46"/>
                              <a:pt x="150" y="47"/>
                              <a:pt x="150" y="47"/>
                            </a:cubicBezTo>
                            <a:cubicBezTo>
                              <a:pt x="150" y="47"/>
                              <a:pt x="150" y="47"/>
                              <a:pt x="149" y="47"/>
                            </a:cubicBezTo>
                            <a:cubicBezTo>
                              <a:pt x="149" y="48"/>
                              <a:pt x="149" y="48"/>
                              <a:pt x="149" y="48"/>
                            </a:cubicBezTo>
                            <a:cubicBezTo>
                              <a:pt x="149" y="48"/>
                              <a:pt x="150" y="48"/>
                              <a:pt x="150" y="48"/>
                            </a:cubicBezTo>
                            <a:cubicBezTo>
                              <a:pt x="150" y="48"/>
                              <a:pt x="151" y="49"/>
                              <a:pt x="151" y="49"/>
                            </a:cubicBezTo>
                            <a:cubicBezTo>
                              <a:pt x="152" y="49"/>
                              <a:pt x="152" y="48"/>
                              <a:pt x="152" y="48"/>
                            </a:cubicBezTo>
                            <a:cubicBezTo>
                              <a:pt x="154" y="48"/>
                              <a:pt x="154" y="49"/>
                              <a:pt x="155" y="49"/>
                            </a:cubicBezTo>
                            <a:cubicBezTo>
                              <a:pt x="156" y="49"/>
                              <a:pt x="156" y="48"/>
                              <a:pt x="157" y="48"/>
                            </a:cubicBezTo>
                            <a:cubicBezTo>
                              <a:pt x="158" y="48"/>
                              <a:pt x="160" y="49"/>
                              <a:pt x="161" y="50"/>
                            </a:cubicBezTo>
                            <a:cubicBezTo>
                              <a:pt x="161" y="49"/>
                              <a:pt x="161" y="49"/>
                              <a:pt x="161" y="48"/>
                            </a:cubicBezTo>
                            <a:cubicBezTo>
                              <a:pt x="161" y="48"/>
                              <a:pt x="161" y="48"/>
                              <a:pt x="161" y="47"/>
                            </a:cubicBezTo>
                            <a:cubicBezTo>
                              <a:pt x="158" y="47"/>
                              <a:pt x="157" y="47"/>
                              <a:pt x="155" y="47"/>
                            </a:cubicBezTo>
                            <a:cubicBezTo>
                              <a:pt x="154" y="46"/>
                              <a:pt x="154" y="46"/>
                              <a:pt x="154" y="46"/>
                            </a:cubicBezTo>
                            <a:cubicBezTo>
                              <a:pt x="154" y="46"/>
                              <a:pt x="151" y="46"/>
                              <a:pt x="151" y="46"/>
                            </a:cubicBezTo>
                            <a:close/>
                            <a:moveTo>
                              <a:pt x="144" y="47"/>
                            </a:moveTo>
                            <a:cubicBezTo>
                              <a:pt x="143" y="46"/>
                              <a:pt x="140" y="47"/>
                              <a:pt x="139" y="47"/>
                            </a:cubicBezTo>
                            <a:cubicBezTo>
                              <a:pt x="139" y="47"/>
                              <a:pt x="139" y="48"/>
                              <a:pt x="139" y="48"/>
                            </a:cubicBezTo>
                            <a:cubicBezTo>
                              <a:pt x="140" y="48"/>
                              <a:pt x="141" y="49"/>
                              <a:pt x="142" y="49"/>
                            </a:cubicBezTo>
                            <a:cubicBezTo>
                              <a:pt x="142" y="49"/>
                              <a:pt x="142" y="50"/>
                              <a:pt x="142" y="50"/>
                            </a:cubicBezTo>
                            <a:cubicBezTo>
                              <a:pt x="143" y="50"/>
                              <a:pt x="145" y="49"/>
                              <a:pt x="146" y="49"/>
                            </a:cubicBezTo>
                            <a:cubicBezTo>
                              <a:pt x="146" y="49"/>
                              <a:pt x="146" y="48"/>
                              <a:pt x="146" y="48"/>
                            </a:cubicBezTo>
                            <a:cubicBezTo>
                              <a:pt x="146" y="48"/>
                              <a:pt x="145" y="48"/>
                              <a:pt x="145" y="48"/>
                            </a:cubicBezTo>
                            <a:cubicBezTo>
                              <a:pt x="145" y="47"/>
                              <a:pt x="146" y="47"/>
                              <a:pt x="144" y="47"/>
                            </a:cubicBezTo>
                            <a:close/>
                            <a:moveTo>
                              <a:pt x="128" y="54"/>
                            </a:moveTo>
                            <a:cubicBezTo>
                              <a:pt x="128" y="55"/>
                              <a:pt x="128" y="54"/>
                              <a:pt x="127" y="55"/>
                            </a:cubicBezTo>
                            <a:cubicBezTo>
                              <a:pt x="127" y="55"/>
                              <a:pt x="127" y="56"/>
                              <a:pt x="127" y="57"/>
                            </a:cubicBezTo>
                            <a:cubicBezTo>
                              <a:pt x="127" y="57"/>
                              <a:pt x="126" y="58"/>
                              <a:pt x="126" y="57"/>
                            </a:cubicBezTo>
                            <a:cubicBezTo>
                              <a:pt x="126" y="57"/>
                              <a:pt x="126" y="56"/>
                              <a:pt x="126" y="56"/>
                            </a:cubicBezTo>
                            <a:cubicBezTo>
                              <a:pt x="126" y="56"/>
                              <a:pt x="125" y="56"/>
                              <a:pt x="125" y="56"/>
                            </a:cubicBezTo>
                            <a:cubicBezTo>
                              <a:pt x="125" y="57"/>
                              <a:pt x="125" y="57"/>
                              <a:pt x="125" y="58"/>
                            </a:cubicBezTo>
                            <a:cubicBezTo>
                              <a:pt x="127" y="59"/>
                              <a:pt x="125" y="58"/>
                              <a:pt x="126" y="60"/>
                            </a:cubicBezTo>
                            <a:cubicBezTo>
                              <a:pt x="127" y="60"/>
                              <a:pt x="127" y="60"/>
                              <a:pt x="128" y="60"/>
                            </a:cubicBezTo>
                            <a:cubicBezTo>
                              <a:pt x="128" y="60"/>
                              <a:pt x="129" y="59"/>
                              <a:pt x="129" y="58"/>
                            </a:cubicBezTo>
                            <a:cubicBezTo>
                              <a:pt x="129" y="58"/>
                              <a:pt x="128" y="58"/>
                              <a:pt x="128" y="57"/>
                            </a:cubicBezTo>
                            <a:cubicBezTo>
                              <a:pt x="128" y="55"/>
                              <a:pt x="130" y="55"/>
                              <a:pt x="128" y="54"/>
                            </a:cubicBezTo>
                            <a:close/>
                            <a:moveTo>
                              <a:pt x="54" y="59"/>
                            </a:moveTo>
                            <a:cubicBezTo>
                              <a:pt x="54" y="60"/>
                              <a:pt x="54" y="60"/>
                              <a:pt x="54" y="60"/>
                            </a:cubicBezTo>
                            <a:cubicBezTo>
                              <a:pt x="51" y="60"/>
                              <a:pt x="50" y="60"/>
                              <a:pt x="48" y="59"/>
                            </a:cubicBezTo>
                            <a:cubicBezTo>
                              <a:pt x="48" y="62"/>
                              <a:pt x="47" y="62"/>
                              <a:pt x="46" y="64"/>
                            </a:cubicBezTo>
                            <a:cubicBezTo>
                              <a:pt x="46" y="64"/>
                              <a:pt x="46" y="65"/>
                              <a:pt x="46" y="65"/>
                            </a:cubicBezTo>
                            <a:cubicBezTo>
                              <a:pt x="48" y="65"/>
                              <a:pt x="49" y="65"/>
                              <a:pt x="51" y="65"/>
                            </a:cubicBezTo>
                            <a:cubicBezTo>
                              <a:pt x="50" y="66"/>
                              <a:pt x="51" y="65"/>
                              <a:pt x="50" y="66"/>
                            </a:cubicBezTo>
                            <a:cubicBezTo>
                              <a:pt x="50" y="66"/>
                              <a:pt x="50" y="67"/>
                              <a:pt x="50" y="67"/>
                            </a:cubicBezTo>
                            <a:cubicBezTo>
                              <a:pt x="52" y="67"/>
                              <a:pt x="55" y="67"/>
                              <a:pt x="56" y="68"/>
                            </a:cubicBezTo>
                            <a:cubicBezTo>
                              <a:pt x="57" y="68"/>
                              <a:pt x="57" y="69"/>
                              <a:pt x="57" y="69"/>
                            </a:cubicBezTo>
                            <a:cubicBezTo>
                              <a:pt x="64" y="69"/>
                              <a:pt x="64" y="69"/>
                              <a:pt x="64" y="69"/>
                            </a:cubicBezTo>
                            <a:cubicBezTo>
                              <a:pt x="64" y="69"/>
                              <a:pt x="65" y="69"/>
                              <a:pt x="65" y="69"/>
                            </a:cubicBezTo>
                            <a:cubicBezTo>
                              <a:pt x="66" y="69"/>
                              <a:pt x="66" y="69"/>
                              <a:pt x="66" y="69"/>
                            </a:cubicBezTo>
                            <a:cubicBezTo>
                              <a:pt x="68" y="70"/>
                              <a:pt x="69" y="70"/>
                              <a:pt x="71" y="71"/>
                            </a:cubicBezTo>
                            <a:cubicBezTo>
                              <a:pt x="72" y="71"/>
                              <a:pt x="73" y="72"/>
                              <a:pt x="74" y="72"/>
                            </a:cubicBezTo>
                            <a:cubicBezTo>
                              <a:pt x="75" y="72"/>
                              <a:pt x="75" y="71"/>
                              <a:pt x="76" y="71"/>
                            </a:cubicBezTo>
                            <a:cubicBezTo>
                              <a:pt x="77" y="71"/>
                              <a:pt x="79" y="73"/>
                              <a:pt x="81" y="73"/>
                            </a:cubicBezTo>
                            <a:cubicBezTo>
                              <a:pt x="81" y="73"/>
                              <a:pt x="82" y="72"/>
                              <a:pt x="83" y="72"/>
                            </a:cubicBezTo>
                            <a:cubicBezTo>
                              <a:pt x="84" y="72"/>
                              <a:pt x="84" y="73"/>
                              <a:pt x="85" y="74"/>
                            </a:cubicBezTo>
                            <a:cubicBezTo>
                              <a:pt x="86" y="74"/>
                              <a:pt x="87" y="74"/>
                              <a:pt x="88" y="74"/>
                            </a:cubicBezTo>
                            <a:cubicBezTo>
                              <a:pt x="88" y="74"/>
                              <a:pt x="89" y="75"/>
                              <a:pt x="89" y="75"/>
                            </a:cubicBezTo>
                            <a:cubicBezTo>
                              <a:pt x="89" y="74"/>
                              <a:pt x="89" y="73"/>
                              <a:pt x="89" y="73"/>
                            </a:cubicBezTo>
                            <a:cubicBezTo>
                              <a:pt x="89" y="72"/>
                              <a:pt x="88" y="72"/>
                              <a:pt x="88" y="72"/>
                            </a:cubicBezTo>
                            <a:cubicBezTo>
                              <a:pt x="88" y="71"/>
                              <a:pt x="88" y="70"/>
                              <a:pt x="88" y="69"/>
                            </a:cubicBezTo>
                            <a:cubicBezTo>
                              <a:pt x="86" y="68"/>
                              <a:pt x="84" y="68"/>
                              <a:pt x="81" y="68"/>
                            </a:cubicBezTo>
                            <a:cubicBezTo>
                              <a:pt x="81" y="68"/>
                              <a:pt x="81" y="65"/>
                              <a:pt x="81" y="65"/>
                            </a:cubicBezTo>
                            <a:cubicBezTo>
                              <a:pt x="81" y="65"/>
                              <a:pt x="80" y="65"/>
                              <a:pt x="80" y="65"/>
                            </a:cubicBezTo>
                            <a:cubicBezTo>
                              <a:pt x="80" y="64"/>
                              <a:pt x="80" y="64"/>
                              <a:pt x="80" y="63"/>
                            </a:cubicBezTo>
                            <a:cubicBezTo>
                              <a:pt x="80" y="63"/>
                              <a:pt x="78" y="64"/>
                              <a:pt x="77" y="64"/>
                            </a:cubicBezTo>
                            <a:cubicBezTo>
                              <a:pt x="77" y="64"/>
                              <a:pt x="77" y="63"/>
                              <a:pt x="77" y="63"/>
                            </a:cubicBezTo>
                            <a:cubicBezTo>
                              <a:pt x="77" y="62"/>
                              <a:pt x="76" y="63"/>
                              <a:pt x="76" y="63"/>
                            </a:cubicBezTo>
                            <a:cubicBezTo>
                              <a:pt x="75" y="62"/>
                              <a:pt x="75" y="62"/>
                              <a:pt x="75" y="62"/>
                            </a:cubicBezTo>
                            <a:cubicBezTo>
                              <a:pt x="73" y="62"/>
                              <a:pt x="73" y="62"/>
                              <a:pt x="71" y="61"/>
                            </a:cubicBezTo>
                            <a:cubicBezTo>
                              <a:pt x="71" y="62"/>
                              <a:pt x="71" y="62"/>
                              <a:pt x="70" y="63"/>
                            </a:cubicBezTo>
                            <a:cubicBezTo>
                              <a:pt x="69" y="63"/>
                              <a:pt x="67" y="63"/>
                              <a:pt x="65" y="63"/>
                            </a:cubicBezTo>
                            <a:cubicBezTo>
                              <a:pt x="64" y="62"/>
                              <a:pt x="64" y="62"/>
                              <a:pt x="64" y="62"/>
                            </a:cubicBezTo>
                            <a:cubicBezTo>
                              <a:pt x="62" y="62"/>
                              <a:pt x="61" y="62"/>
                              <a:pt x="61" y="60"/>
                            </a:cubicBezTo>
                            <a:cubicBezTo>
                              <a:pt x="60" y="60"/>
                              <a:pt x="58" y="60"/>
                              <a:pt x="57" y="60"/>
                            </a:cubicBezTo>
                            <a:cubicBezTo>
                              <a:pt x="57" y="59"/>
                              <a:pt x="57" y="59"/>
                              <a:pt x="57" y="59"/>
                            </a:cubicBezTo>
                            <a:cubicBezTo>
                              <a:pt x="56" y="59"/>
                              <a:pt x="55" y="59"/>
                              <a:pt x="54" y="59"/>
                            </a:cubicBezTo>
                            <a:close/>
                            <a:moveTo>
                              <a:pt x="121" y="59"/>
                            </a:moveTo>
                            <a:cubicBezTo>
                              <a:pt x="122" y="60"/>
                              <a:pt x="122" y="60"/>
                              <a:pt x="122" y="60"/>
                            </a:cubicBezTo>
                            <a:cubicBezTo>
                              <a:pt x="122" y="60"/>
                              <a:pt x="122" y="59"/>
                              <a:pt x="121" y="59"/>
                            </a:cubicBezTo>
                            <a:close/>
                            <a:moveTo>
                              <a:pt x="177" y="61"/>
                            </a:moveTo>
                            <a:cubicBezTo>
                              <a:pt x="178" y="61"/>
                              <a:pt x="177" y="61"/>
                              <a:pt x="177" y="62"/>
                            </a:cubicBezTo>
                            <a:cubicBezTo>
                              <a:pt x="179" y="62"/>
                              <a:pt x="178" y="64"/>
                              <a:pt x="178" y="66"/>
                            </a:cubicBezTo>
                            <a:cubicBezTo>
                              <a:pt x="177" y="66"/>
                              <a:pt x="177" y="66"/>
                              <a:pt x="176" y="66"/>
                            </a:cubicBezTo>
                            <a:cubicBezTo>
                              <a:pt x="177" y="66"/>
                              <a:pt x="177" y="67"/>
                              <a:pt x="177" y="67"/>
                            </a:cubicBezTo>
                            <a:cubicBezTo>
                              <a:pt x="177" y="68"/>
                              <a:pt x="178" y="68"/>
                              <a:pt x="178" y="68"/>
                            </a:cubicBezTo>
                            <a:cubicBezTo>
                              <a:pt x="179" y="66"/>
                              <a:pt x="178" y="66"/>
                              <a:pt x="180" y="65"/>
                            </a:cubicBezTo>
                            <a:cubicBezTo>
                              <a:pt x="180" y="65"/>
                              <a:pt x="180" y="64"/>
                              <a:pt x="180" y="64"/>
                            </a:cubicBezTo>
                            <a:cubicBezTo>
                              <a:pt x="178" y="65"/>
                              <a:pt x="181" y="63"/>
                              <a:pt x="180" y="62"/>
                            </a:cubicBezTo>
                            <a:cubicBezTo>
                              <a:pt x="179" y="61"/>
                              <a:pt x="179" y="61"/>
                              <a:pt x="177" y="61"/>
                            </a:cubicBezTo>
                            <a:close/>
                            <a:moveTo>
                              <a:pt x="82" y="64"/>
                            </a:moveTo>
                            <a:cubicBezTo>
                              <a:pt x="82" y="64"/>
                              <a:pt x="81" y="65"/>
                              <a:pt x="82" y="65"/>
                            </a:cubicBezTo>
                            <a:cubicBezTo>
                              <a:pt x="83" y="65"/>
                              <a:pt x="85" y="65"/>
                              <a:pt x="85" y="65"/>
                            </a:cubicBezTo>
                            <a:cubicBezTo>
                              <a:pt x="87" y="65"/>
                              <a:pt x="86" y="64"/>
                              <a:pt x="86" y="64"/>
                            </a:cubicBezTo>
                            <a:cubicBezTo>
                              <a:pt x="84" y="64"/>
                              <a:pt x="83" y="64"/>
                              <a:pt x="82" y="64"/>
                            </a:cubicBezTo>
                            <a:close/>
                            <a:moveTo>
                              <a:pt x="196" y="68"/>
                            </a:moveTo>
                            <a:cubicBezTo>
                              <a:pt x="196" y="70"/>
                              <a:pt x="196" y="70"/>
                              <a:pt x="196" y="70"/>
                            </a:cubicBezTo>
                            <a:cubicBezTo>
                              <a:pt x="196" y="70"/>
                              <a:pt x="197" y="70"/>
                              <a:pt x="197" y="70"/>
                            </a:cubicBezTo>
                            <a:cubicBezTo>
                              <a:pt x="197" y="69"/>
                              <a:pt x="197" y="68"/>
                              <a:pt x="196" y="68"/>
                            </a:cubicBezTo>
                            <a:close/>
                            <a:moveTo>
                              <a:pt x="164" y="70"/>
                            </a:moveTo>
                            <a:cubicBezTo>
                              <a:pt x="163" y="71"/>
                              <a:pt x="163" y="71"/>
                              <a:pt x="163" y="72"/>
                            </a:cubicBezTo>
                            <a:cubicBezTo>
                              <a:pt x="163" y="72"/>
                              <a:pt x="160" y="73"/>
                              <a:pt x="163" y="74"/>
                            </a:cubicBezTo>
                            <a:cubicBezTo>
                              <a:pt x="163" y="74"/>
                              <a:pt x="166" y="69"/>
                              <a:pt x="164" y="70"/>
                            </a:cubicBezTo>
                            <a:close/>
                            <a:moveTo>
                              <a:pt x="89" y="72"/>
                            </a:moveTo>
                            <a:cubicBezTo>
                              <a:pt x="90" y="72"/>
                              <a:pt x="89" y="73"/>
                              <a:pt x="89" y="73"/>
                            </a:cubicBezTo>
                            <a:cubicBezTo>
                              <a:pt x="90" y="74"/>
                              <a:pt x="90" y="73"/>
                              <a:pt x="90" y="74"/>
                            </a:cubicBezTo>
                            <a:cubicBezTo>
                              <a:pt x="91" y="74"/>
                              <a:pt x="91" y="75"/>
                              <a:pt x="91" y="76"/>
                            </a:cubicBezTo>
                            <a:cubicBezTo>
                              <a:pt x="91" y="76"/>
                              <a:pt x="92" y="75"/>
                              <a:pt x="92" y="75"/>
                            </a:cubicBezTo>
                            <a:cubicBezTo>
                              <a:pt x="92" y="75"/>
                              <a:pt x="93" y="74"/>
                              <a:pt x="93" y="74"/>
                            </a:cubicBezTo>
                            <a:cubicBezTo>
                              <a:pt x="93" y="73"/>
                              <a:pt x="93" y="73"/>
                              <a:pt x="93" y="72"/>
                            </a:cubicBezTo>
                            <a:cubicBezTo>
                              <a:pt x="91" y="72"/>
                              <a:pt x="91" y="72"/>
                              <a:pt x="89" y="72"/>
                            </a:cubicBezTo>
                            <a:close/>
                            <a:moveTo>
                              <a:pt x="139" y="73"/>
                            </a:moveTo>
                            <a:cubicBezTo>
                              <a:pt x="139" y="73"/>
                              <a:pt x="139" y="74"/>
                              <a:pt x="139" y="74"/>
                            </a:cubicBezTo>
                            <a:cubicBezTo>
                              <a:pt x="144" y="74"/>
                              <a:pt x="144" y="74"/>
                              <a:pt x="144" y="74"/>
                            </a:cubicBezTo>
                            <a:cubicBezTo>
                              <a:pt x="143" y="74"/>
                              <a:pt x="143" y="73"/>
                              <a:pt x="143" y="73"/>
                            </a:cubicBezTo>
                            <a:cubicBezTo>
                              <a:pt x="141" y="73"/>
                              <a:pt x="141" y="73"/>
                              <a:pt x="139" y="73"/>
                            </a:cubicBezTo>
                            <a:close/>
                            <a:moveTo>
                              <a:pt x="96" y="74"/>
                            </a:moveTo>
                            <a:cubicBezTo>
                              <a:pt x="96" y="75"/>
                              <a:pt x="96" y="76"/>
                              <a:pt x="95" y="77"/>
                            </a:cubicBezTo>
                            <a:cubicBezTo>
                              <a:pt x="98" y="77"/>
                              <a:pt x="98" y="77"/>
                              <a:pt x="98" y="74"/>
                            </a:cubicBezTo>
                            <a:cubicBezTo>
                              <a:pt x="98" y="74"/>
                              <a:pt x="97" y="74"/>
                              <a:pt x="96" y="74"/>
                            </a:cubicBezTo>
                            <a:close/>
                            <a:moveTo>
                              <a:pt x="103" y="74"/>
                            </a:moveTo>
                            <a:cubicBezTo>
                              <a:pt x="103" y="74"/>
                              <a:pt x="103" y="75"/>
                              <a:pt x="102" y="76"/>
                            </a:cubicBezTo>
                            <a:cubicBezTo>
                              <a:pt x="103" y="76"/>
                              <a:pt x="104" y="76"/>
                              <a:pt x="104" y="76"/>
                            </a:cubicBezTo>
                            <a:cubicBezTo>
                              <a:pt x="103" y="76"/>
                              <a:pt x="105" y="77"/>
                              <a:pt x="102" y="77"/>
                            </a:cubicBezTo>
                            <a:cubicBezTo>
                              <a:pt x="101" y="77"/>
                              <a:pt x="100" y="76"/>
                              <a:pt x="100" y="76"/>
                            </a:cubicBezTo>
                            <a:cubicBezTo>
                              <a:pt x="99" y="76"/>
                              <a:pt x="100" y="76"/>
                              <a:pt x="99" y="76"/>
                            </a:cubicBezTo>
                            <a:cubicBezTo>
                              <a:pt x="99" y="77"/>
                              <a:pt x="98" y="78"/>
                              <a:pt x="98" y="79"/>
                            </a:cubicBezTo>
                            <a:cubicBezTo>
                              <a:pt x="99" y="79"/>
                              <a:pt x="100" y="79"/>
                              <a:pt x="100" y="79"/>
                            </a:cubicBezTo>
                            <a:cubicBezTo>
                              <a:pt x="101" y="79"/>
                              <a:pt x="101" y="79"/>
                              <a:pt x="102" y="79"/>
                            </a:cubicBezTo>
                            <a:cubicBezTo>
                              <a:pt x="102" y="79"/>
                              <a:pt x="102" y="79"/>
                              <a:pt x="102" y="79"/>
                            </a:cubicBezTo>
                            <a:cubicBezTo>
                              <a:pt x="104" y="78"/>
                              <a:pt x="108" y="78"/>
                              <a:pt x="109" y="78"/>
                            </a:cubicBezTo>
                            <a:cubicBezTo>
                              <a:pt x="108" y="77"/>
                              <a:pt x="108" y="77"/>
                              <a:pt x="108" y="76"/>
                            </a:cubicBezTo>
                            <a:cubicBezTo>
                              <a:pt x="105" y="76"/>
                              <a:pt x="105" y="75"/>
                              <a:pt x="103" y="74"/>
                            </a:cubicBezTo>
                            <a:close/>
                            <a:moveTo>
                              <a:pt x="149" y="75"/>
                            </a:moveTo>
                            <a:cubicBezTo>
                              <a:pt x="149" y="75"/>
                              <a:pt x="149" y="75"/>
                              <a:pt x="149" y="75"/>
                            </a:cubicBezTo>
                            <a:cubicBezTo>
                              <a:pt x="150" y="75"/>
                              <a:pt x="150" y="75"/>
                              <a:pt x="150" y="75"/>
                            </a:cubicBezTo>
                            <a:cubicBezTo>
                              <a:pt x="149" y="75"/>
                              <a:pt x="150" y="75"/>
                              <a:pt x="149" y="75"/>
                            </a:cubicBezTo>
                            <a:close/>
                            <a:moveTo>
                              <a:pt x="114" y="75"/>
                            </a:moveTo>
                            <a:cubicBezTo>
                              <a:pt x="113" y="75"/>
                              <a:pt x="112" y="76"/>
                              <a:pt x="112" y="76"/>
                            </a:cubicBezTo>
                            <a:cubicBezTo>
                              <a:pt x="112" y="76"/>
                              <a:pt x="112" y="77"/>
                              <a:pt x="112" y="77"/>
                            </a:cubicBezTo>
                            <a:cubicBezTo>
                              <a:pt x="115" y="78"/>
                              <a:pt x="116" y="78"/>
                              <a:pt x="119" y="78"/>
                            </a:cubicBezTo>
                            <a:cubicBezTo>
                              <a:pt x="119" y="79"/>
                              <a:pt x="119" y="79"/>
                              <a:pt x="119" y="79"/>
                            </a:cubicBezTo>
                            <a:cubicBezTo>
                              <a:pt x="121" y="79"/>
                              <a:pt x="123" y="77"/>
                              <a:pt x="125" y="77"/>
                            </a:cubicBezTo>
                            <a:cubicBezTo>
                              <a:pt x="125" y="77"/>
                              <a:pt x="126" y="78"/>
                              <a:pt x="126" y="78"/>
                            </a:cubicBezTo>
                            <a:cubicBezTo>
                              <a:pt x="126" y="77"/>
                              <a:pt x="126" y="76"/>
                              <a:pt x="126" y="76"/>
                            </a:cubicBezTo>
                            <a:cubicBezTo>
                              <a:pt x="126" y="76"/>
                              <a:pt x="125" y="76"/>
                              <a:pt x="124" y="76"/>
                            </a:cubicBezTo>
                            <a:cubicBezTo>
                              <a:pt x="124" y="76"/>
                              <a:pt x="123" y="76"/>
                              <a:pt x="122" y="76"/>
                            </a:cubicBezTo>
                            <a:cubicBezTo>
                              <a:pt x="122" y="76"/>
                              <a:pt x="121" y="75"/>
                              <a:pt x="120" y="75"/>
                            </a:cubicBezTo>
                            <a:cubicBezTo>
                              <a:pt x="119" y="75"/>
                              <a:pt x="119" y="76"/>
                              <a:pt x="118" y="76"/>
                            </a:cubicBezTo>
                            <a:cubicBezTo>
                              <a:pt x="117" y="76"/>
                              <a:pt x="115" y="75"/>
                              <a:pt x="114" y="75"/>
                            </a:cubicBezTo>
                            <a:close/>
                            <a:moveTo>
                              <a:pt x="133" y="76"/>
                            </a:moveTo>
                            <a:cubicBezTo>
                              <a:pt x="133" y="76"/>
                              <a:pt x="133" y="76"/>
                              <a:pt x="133" y="76"/>
                            </a:cubicBezTo>
                            <a:cubicBezTo>
                              <a:pt x="134" y="76"/>
                              <a:pt x="135" y="76"/>
                              <a:pt x="135" y="76"/>
                            </a:cubicBezTo>
                            <a:cubicBezTo>
                              <a:pt x="135" y="76"/>
                              <a:pt x="135" y="76"/>
                              <a:pt x="134" y="76"/>
                            </a:cubicBezTo>
                            <a:cubicBezTo>
                              <a:pt x="134" y="76"/>
                              <a:pt x="133" y="76"/>
                              <a:pt x="133" y="76"/>
                            </a:cubicBezTo>
                            <a:close/>
                            <a:moveTo>
                              <a:pt x="129" y="76"/>
                            </a:moveTo>
                            <a:cubicBezTo>
                              <a:pt x="128" y="76"/>
                              <a:pt x="129" y="77"/>
                              <a:pt x="129" y="77"/>
                            </a:cubicBezTo>
                            <a:cubicBezTo>
                              <a:pt x="129" y="77"/>
                              <a:pt x="130" y="76"/>
                              <a:pt x="129" y="76"/>
                            </a:cubicBezTo>
                            <a:close/>
                            <a:moveTo>
                              <a:pt x="131" y="76"/>
                            </a:moveTo>
                            <a:cubicBezTo>
                              <a:pt x="131" y="76"/>
                              <a:pt x="131" y="77"/>
                              <a:pt x="132" y="77"/>
                            </a:cubicBezTo>
                            <a:cubicBezTo>
                              <a:pt x="132" y="77"/>
                              <a:pt x="132" y="76"/>
                              <a:pt x="131" y="76"/>
                            </a:cubicBezTo>
                            <a:close/>
                            <a:moveTo>
                              <a:pt x="144" y="76"/>
                            </a:moveTo>
                            <a:cubicBezTo>
                              <a:pt x="143" y="77"/>
                              <a:pt x="143" y="77"/>
                              <a:pt x="143" y="77"/>
                            </a:cubicBezTo>
                            <a:cubicBezTo>
                              <a:pt x="142" y="77"/>
                              <a:pt x="141" y="76"/>
                              <a:pt x="140" y="77"/>
                            </a:cubicBezTo>
                            <a:cubicBezTo>
                              <a:pt x="140" y="77"/>
                              <a:pt x="140" y="78"/>
                              <a:pt x="139" y="78"/>
                            </a:cubicBezTo>
                            <a:cubicBezTo>
                              <a:pt x="138" y="78"/>
                              <a:pt x="136" y="77"/>
                              <a:pt x="135" y="78"/>
                            </a:cubicBezTo>
                            <a:cubicBezTo>
                              <a:pt x="134" y="78"/>
                              <a:pt x="135" y="79"/>
                              <a:pt x="134" y="80"/>
                            </a:cubicBezTo>
                            <a:cubicBezTo>
                              <a:pt x="134" y="80"/>
                              <a:pt x="133" y="80"/>
                              <a:pt x="132" y="80"/>
                            </a:cubicBezTo>
                            <a:cubicBezTo>
                              <a:pt x="132" y="80"/>
                              <a:pt x="132" y="81"/>
                              <a:pt x="132" y="82"/>
                            </a:cubicBezTo>
                            <a:cubicBezTo>
                              <a:pt x="132" y="82"/>
                              <a:pt x="129" y="83"/>
                              <a:pt x="128" y="83"/>
                            </a:cubicBezTo>
                            <a:cubicBezTo>
                              <a:pt x="128" y="84"/>
                              <a:pt x="129" y="85"/>
                              <a:pt x="129" y="85"/>
                            </a:cubicBezTo>
                            <a:cubicBezTo>
                              <a:pt x="127" y="86"/>
                              <a:pt x="127" y="87"/>
                              <a:pt x="124" y="87"/>
                            </a:cubicBezTo>
                            <a:cubicBezTo>
                              <a:pt x="124" y="87"/>
                              <a:pt x="124" y="87"/>
                              <a:pt x="124" y="88"/>
                            </a:cubicBezTo>
                            <a:cubicBezTo>
                              <a:pt x="124" y="88"/>
                              <a:pt x="124" y="88"/>
                              <a:pt x="125" y="89"/>
                            </a:cubicBezTo>
                            <a:cubicBezTo>
                              <a:pt x="126" y="89"/>
                              <a:pt x="127" y="88"/>
                              <a:pt x="128" y="88"/>
                            </a:cubicBezTo>
                            <a:cubicBezTo>
                              <a:pt x="128" y="88"/>
                              <a:pt x="128" y="87"/>
                              <a:pt x="128" y="87"/>
                            </a:cubicBezTo>
                            <a:cubicBezTo>
                              <a:pt x="128" y="87"/>
                              <a:pt x="130" y="85"/>
                              <a:pt x="130" y="85"/>
                            </a:cubicBezTo>
                            <a:cubicBezTo>
                              <a:pt x="131" y="85"/>
                              <a:pt x="133" y="85"/>
                              <a:pt x="134" y="85"/>
                            </a:cubicBezTo>
                            <a:cubicBezTo>
                              <a:pt x="135" y="84"/>
                              <a:pt x="135" y="83"/>
                              <a:pt x="136" y="82"/>
                            </a:cubicBezTo>
                            <a:cubicBezTo>
                              <a:pt x="136" y="82"/>
                              <a:pt x="137" y="82"/>
                              <a:pt x="137" y="82"/>
                            </a:cubicBezTo>
                            <a:cubicBezTo>
                              <a:pt x="138" y="82"/>
                              <a:pt x="137" y="81"/>
                              <a:pt x="138" y="81"/>
                            </a:cubicBezTo>
                            <a:cubicBezTo>
                              <a:pt x="138" y="81"/>
                              <a:pt x="139" y="81"/>
                              <a:pt x="140" y="81"/>
                            </a:cubicBezTo>
                            <a:cubicBezTo>
                              <a:pt x="140" y="80"/>
                              <a:pt x="140" y="80"/>
                              <a:pt x="140" y="79"/>
                            </a:cubicBezTo>
                            <a:cubicBezTo>
                              <a:pt x="141" y="79"/>
                              <a:pt x="142" y="79"/>
                              <a:pt x="143" y="79"/>
                            </a:cubicBezTo>
                            <a:cubicBezTo>
                              <a:pt x="143" y="79"/>
                              <a:pt x="143" y="78"/>
                              <a:pt x="144" y="78"/>
                            </a:cubicBezTo>
                            <a:cubicBezTo>
                              <a:pt x="144" y="77"/>
                              <a:pt x="146" y="76"/>
                              <a:pt x="144" y="76"/>
                            </a:cubicBezTo>
                            <a:close/>
                            <a:moveTo>
                              <a:pt x="110" y="82"/>
                            </a:moveTo>
                            <a:cubicBezTo>
                              <a:pt x="109" y="83"/>
                              <a:pt x="109" y="83"/>
                              <a:pt x="109" y="83"/>
                            </a:cubicBezTo>
                            <a:cubicBezTo>
                              <a:pt x="112" y="85"/>
                              <a:pt x="112" y="86"/>
                              <a:pt x="117" y="86"/>
                            </a:cubicBezTo>
                            <a:cubicBezTo>
                              <a:pt x="116" y="86"/>
                              <a:pt x="117" y="83"/>
                              <a:pt x="116" y="84"/>
                            </a:cubicBezTo>
                            <a:cubicBezTo>
                              <a:pt x="116" y="83"/>
                              <a:pt x="116" y="83"/>
                              <a:pt x="116" y="83"/>
                            </a:cubicBezTo>
                            <a:cubicBezTo>
                              <a:pt x="114" y="83"/>
                              <a:pt x="112" y="82"/>
                              <a:pt x="110" y="82"/>
                            </a:cubicBezTo>
                            <a:close/>
                            <a:moveTo>
                              <a:pt x="33" y="24"/>
                            </a:moveTo>
                            <a:cubicBezTo>
                              <a:pt x="34" y="24"/>
                              <a:pt x="33" y="25"/>
                              <a:pt x="33" y="25"/>
                            </a:cubicBezTo>
                            <a:cubicBezTo>
                              <a:pt x="33" y="25"/>
                              <a:pt x="34" y="25"/>
                              <a:pt x="35" y="25"/>
                            </a:cubicBezTo>
                            <a:cubicBezTo>
                              <a:pt x="35" y="25"/>
                              <a:pt x="35" y="24"/>
                              <a:pt x="35" y="24"/>
                            </a:cubicBezTo>
                            <a:lnTo>
                              <a:pt x="33" y="24"/>
                            </a:lnTo>
                            <a:close/>
                            <a:moveTo>
                              <a:pt x="40" y="33"/>
                            </a:moveTo>
                            <a:cubicBezTo>
                              <a:pt x="40" y="34"/>
                              <a:pt x="40" y="34"/>
                              <a:pt x="40" y="34"/>
                            </a:cubicBezTo>
                            <a:cubicBezTo>
                              <a:pt x="41" y="34"/>
                              <a:pt x="41" y="33"/>
                              <a:pt x="40" y="33"/>
                            </a:cubicBezTo>
                            <a:close/>
                            <a:moveTo>
                              <a:pt x="67" y="20"/>
                            </a:moveTo>
                            <a:cubicBezTo>
                              <a:pt x="67" y="20"/>
                              <a:pt x="67" y="20"/>
                              <a:pt x="67" y="20"/>
                            </a:cubicBezTo>
                            <a:cubicBezTo>
                              <a:pt x="67" y="20"/>
                              <a:pt x="66" y="20"/>
                              <a:pt x="66" y="20"/>
                            </a:cubicBezTo>
                            <a:cubicBezTo>
                              <a:pt x="66" y="20"/>
                              <a:pt x="66" y="21"/>
                              <a:pt x="65" y="21"/>
                            </a:cubicBezTo>
                            <a:cubicBezTo>
                              <a:pt x="65" y="21"/>
                              <a:pt x="65" y="22"/>
                              <a:pt x="64" y="22"/>
                            </a:cubicBezTo>
                            <a:cubicBezTo>
                              <a:pt x="64" y="22"/>
                              <a:pt x="64" y="23"/>
                              <a:pt x="63" y="24"/>
                            </a:cubicBezTo>
                            <a:cubicBezTo>
                              <a:pt x="63" y="25"/>
                              <a:pt x="63" y="25"/>
                              <a:pt x="63" y="25"/>
                            </a:cubicBezTo>
                            <a:cubicBezTo>
                              <a:pt x="63" y="25"/>
                              <a:pt x="62" y="29"/>
                              <a:pt x="63" y="29"/>
                            </a:cubicBezTo>
                            <a:cubicBezTo>
                              <a:pt x="63" y="30"/>
                              <a:pt x="64" y="30"/>
                              <a:pt x="64" y="31"/>
                            </a:cubicBezTo>
                            <a:cubicBezTo>
                              <a:pt x="64" y="32"/>
                              <a:pt x="64" y="33"/>
                              <a:pt x="64" y="33"/>
                            </a:cubicBezTo>
                            <a:cubicBezTo>
                              <a:pt x="64" y="33"/>
                              <a:pt x="65" y="34"/>
                              <a:pt x="65" y="34"/>
                            </a:cubicBezTo>
                            <a:cubicBezTo>
                              <a:pt x="65" y="35"/>
                              <a:pt x="64" y="35"/>
                              <a:pt x="64" y="35"/>
                            </a:cubicBezTo>
                            <a:cubicBezTo>
                              <a:pt x="65" y="35"/>
                              <a:pt x="65" y="36"/>
                              <a:pt x="65" y="36"/>
                            </a:cubicBezTo>
                            <a:cubicBezTo>
                              <a:pt x="65" y="37"/>
                              <a:pt x="65" y="37"/>
                              <a:pt x="65" y="38"/>
                            </a:cubicBezTo>
                            <a:cubicBezTo>
                              <a:pt x="65" y="37"/>
                              <a:pt x="65" y="38"/>
                              <a:pt x="66" y="38"/>
                            </a:cubicBezTo>
                            <a:cubicBezTo>
                              <a:pt x="66" y="38"/>
                              <a:pt x="67" y="37"/>
                              <a:pt x="67" y="37"/>
                            </a:cubicBezTo>
                            <a:cubicBezTo>
                              <a:pt x="68" y="37"/>
                              <a:pt x="67" y="37"/>
                              <a:pt x="68" y="37"/>
                            </a:cubicBezTo>
                            <a:cubicBezTo>
                              <a:pt x="69" y="39"/>
                              <a:pt x="68" y="40"/>
                              <a:pt x="69" y="42"/>
                            </a:cubicBezTo>
                            <a:cubicBezTo>
                              <a:pt x="69" y="42"/>
                              <a:pt x="70" y="43"/>
                              <a:pt x="70" y="43"/>
                            </a:cubicBezTo>
                            <a:cubicBezTo>
                              <a:pt x="70" y="44"/>
                              <a:pt x="70" y="45"/>
                              <a:pt x="70" y="46"/>
                            </a:cubicBezTo>
                            <a:cubicBezTo>
                              <a:pt x="71" y="46"/>
                              <a:pt x="73" y="47"/>
                              <a:pt x="74" y="47"/>
                            </a:cubicBezTo>
                            <a:cubicBezTo>
                              <a:pt x="75" y="47"/>
                              <a:pt x="74" y="46"/>
                              <a:pt x="76" y="46"/>
                            </a:cubicBezTo>
                            <a:cubicBezTo>
                              <a:pt x="76" y="46"/>
                              <a:pt x="76" y="46"/>
                              <a:pt x="76" y="46"/>
                            </a:cubicBezTo>
                            <a:cubicBezTo>
                              <a:pt x="76" y="46"/>
                              <a:pt x="76" y="46"/>
                              <a:pt x="77" y="46"/>
                            </a:cubicBezTo>
                            <a:cubicBezTo>
                              <a:pt x="77" y="47"/>
                              <a:pt x="77" y="48"/>
                              <a:pt x="77" y="48"/>
                            </a:cubicBezTo>
                            <a:cubicBezTo>
                              <a:pt x="78" y="48"/>
                              <a:pt x="78" y="48"/>
                              <a:pt x="79" y="48"/>
                            </a:cubicBezTo>
                            <a:cubicBezTo>
                              <a:pt x="80" y="48"/>
                              <a:pt x="80" y="48"/>
                              <a:pt x="82" y="48"/>
                            </a:cubicBezTo>
                            <a:cubicBezTo>
                              <a:pt x="83" y="47"/>
                              <a:pt x="83" y="47"/>
                              <a:pt x="83" y="47"/>
                            </a:cubicBezTo>
                            <a:cubicBezTo>
                              <a:pt x="83" y="47"/>
                              <a:pt x="83" y="47"/>
                              <a:pt x="84" y="47"/>
                            </a:cubicBezTo>
                            <a:cubicBezTo>
                              <a:pt x="85" y="47"/>
                              <a:pt x="85" y="49"/>
                              <a:pt x="87" y="48"/>
                            </a:cubicBezTo>
                            <a:cubicBezTo>
                              <a:pt x="87" y="48"/>
                              <a:pt x="87" y="47"/>
                              <a:pt x="87" y="47"/>
                            </a:cubicBezTo>
                            <a:cubicBezTo>
                              <a:pt x="88" y="48"/>
                              <a:pt x="88" y="48"/>
                              <a:pt x="88" y="48"/>
                            </a:cubicBezTo>
                            <a:cubicBezTo>
                              <a:pt x="90" y="48"/>
                              <a:pt x="89" y="48"/>
                              <a:pt x="90" y="49"/>
                            </a:cubicBezTo>
                            <a:cubicBezTo>
                              <a:pt x="90" y="50"/>
                              <a:pt x="90" y="50"/>
                              <a:pt x="90" y="50"/>
                            </a:cubicBezTo>
                            <a:cubicBezTo>
                              <a:pt x="91" y="49"/>
                              <a:pt x="91" y="50"/>
                              <a:pt x="91" y="50"/>
                            </a:cubicBezTo>
                            <a:cubicBezTo>
                              <a:pt x="91" y="49"/>
                              <a:pt x="92" y="49"/>
                              <a:pt x="92" y="49"/>
                            </a:cubicBezTo>
                            <a:cubicBezTo>
                              <a:pt x="93" y="48"/>
                              <a:pt x="95" y="48"/>
                              <a:pt x="96" y="48"/>
                            </a:cubicBezTo>
                            <a:cubicBezTo>
                              <a:pt x="97" y="45"/>
                              <a:pt x="98" y="43"/>
                              <a:pt x="101" y="42"/>
                            </a:cubicBezTo>
                            <a:cubicBezTo>
                              <a:pt x="100" y="41"/>
                              <a:pt x="100" y="41"/>
                              <a:pt x="99" y="40"/>
                            </a:cubicBezTo>
                            <a:cubicBezTo>
                              <a:pt x="100" y="39"/>
                              <a:pt x="101" y="38"/>
                              <a:pt x="102" y="36"/>
                            </a:cubicBezTo>
                            <a:cubicBezTo>
                              <a:pt x="102" y="36"/>
                              <a:pt x="102" y="35"/>
                              <a:pt x="102" y="35"/>
                            </a:cubicBezTo>
                            <a:cubicBezTo>
                              <a:pt x="102" y="35"/>
                              <a:pt x="101" y="34"/>
                              <a:pt x="101" y="34"/>
                            </a:cubicBezTo>
                            <a:cubicBezTo>
                              <a:pt x="101" y="34"/>
                              <a:pt x="102" y="34"/>
                              <a:pt x="102" y="34"/>
                            </a:cubicBezTo>
                            <a:cubicBezTo>
                              <a:pt x="103" y="32"/>
                              <a:pt x="103" y="30"/>
                              <a:pt x="102" y="28"/>
                            </a:cubicBezTo>
                            <a:cubicBezTo>
                              <a:pt x="104" y="27"/>
                              <a:pt x="105" y="26"/>
                              <a:pt x="108" y="26"/>
                            </a:cubicBezTo>
                            <a:cubicBezTo>
                              <a:pt x="108" y="26"/>
                              <a:pt x="108" y="25"/>
                              <a:pt x="107" y="25"/>
                            </a:cubicBezTo>
                            <a:cubicBezTo>
                              <a:pt x="106" y="24"/>
                              <a:pt x="104" y="23"/>
                              <a:pt x="103" y="22"/>
                            </a:cubicBezTo>
                            <a:cubicBezTo>
                              <a:pt x="103" y="21"/>
                              <a:pt x="104" y="20"/>
                              <a:pt x="104" y="19"/>
                            </a:cubicBezTo>
                            <a:cubicBezTo>
                              <a:pt x="104" y="18"/>
                              <a:pt x="103" y="16"/>
                              <a:pt x="101" y="14"/>
                            </a:cubicBezTo>
                            <a:cubicBezTo>
                              <a:pt x="102" y="14"/>
                              <a:pt x="101" y="13"/>
                              <a:pt x="101" y="13"/>
                            </a:cubicBezTo>
                            <a:cubicBezTo>
                              <a:pt x="101" y="13"/>
                              <a:pt x="102" y="13"/>
                              <a:pt x="102" y="12"/>
                            </a:cubicBezTo>
                            <a:cubicBezTo>
                              <a:pt x="103" y="13"/>
                              <a:pt x="102" y="12"/>
                              <a:pt x="102" y="12"/>
                            </a:cubicBezTo>
                            <a:cubicBezTo>
                              <a:pt x="103" y="12"/>
                              <a:pt x="103" y="11"/>
                              <a:pt x="103" y="11"/>
                            </a:cubicBezTo>
                            <a:cubicBezTo>
                              <a:pt x="102" y="11"/>
                              <a:pt x="101" y="11"/>
                              <a:pt x="101" y="11"/>
                            </a:cubicBezTo>
                            <a:cubicBezTo>
                              <a:pt x="101" y="11"/>
                              <a:pt x="101" y="10"/>
                              <a:pt x="101" y="10"/>
                            </a:cubicBezTo>
                            <a:cubicBezTo>
                              <a:pt x="98" y="10"/>
                              <a:pt x="98" y="10"/>
                              <a:pt x="98" y="10"/>
                            </a:cubicBezTo>
                            <a:cubicBezTo>
                              <a:pt x="95" y="10"/>
                              <a:pt x="95" y="10"/>
                              <a:pt x="95" y="10"/>
                            </a:cubicBezTo>
                            <a:cubicBezTo>
                              <a:pt x="94" y="11"/>
                              <a:pt x="94" y="11"/>
                              <a:pt x="94" y="11"/>
                            </a:cubicBezTo>
                            <a:cubicBezTo>
                              <a:pt x="94" y="14"/>
                              <a:pt x="94" y="14"/>
                              <a:pt x="94" y="14"/>
                            </a:cubicBezTo>
                            <a:cubicBezTo>
                              <a:pt x="93" y="15"/>
                              <a:pt x="93" y="15"/>
                              <a:pt x="93" y="15"/>
                            </a:cubicBezTo>
                            <a:cubicBezTo>
                              <a:pt x="91" y="17"/>
                              <a:pt x="91" y="17"/>
                              <a:pt x="91" y="17"/>
                            </a:cubicBezTo>
                            <a:cubicBezTo>
                              <a:pt x="91" y="18"/>
                              <a:pt x="91" y="18"/>
                              <a:pt x="91" y="18"/>
                            </a:cubicBezTo>
                            <a:cubicBezTo>
                              <a:pt x="89" y="19"/>
                              <a:pt x="89" y="19"/>
                              <a:pt x="89" y="19"/>
                            </a:cubicBezTo>
                            <a:cubicBezTo>
                              <a:pt x="89" y="20"/>
                              <a:pt x="89" y="20"/>
                              <a:pt x="89" y="20"/>
                            </a:cubicBezTo>
                            <a:cubicBezTo>
                              <a:pt x="88" y="22"/>
                              <a:pt x="88" y="22"/>
                              <a:pt x="88" y="22"/>
                            </a:cubicBezTo>
                            <a:cubicBezTo>
                              <a:pt x="87" y="23"/>
                              <a:pt x="87" y="23"/>
                              <a:pt x="87" y="23"/>
                            </a:cubicBezTo>
                            <a:cubicBezTo>
                              <a:pt x="85" y="24"/>
                              <a:pt x="85" y="24"/>
                              <a:pt x="85" y="24"/>
                            </a:cubicBezTo>
                            <a:cubicBezTo>
                              <a:pt x="83" y="24"/>
                              <a:pt x="83" y="24"/>
                              <a:pt x="83" y="24"/>
                            </a:cubicBezTo>
                            <a:cubicBezTo>
                              <a:pt x="81" y="24"/>
                              <a:pt x="81" y="24"/>
                              <a:pt x="81" y="24"/>
                            </a:cubicBezTo>
                            <a:cubicBezTo>
                              <a:pt x="79" y="24"/>
                              <a:pt x="79" y="24"/>
                              <a:pt x="79" y="24"/>
                            </a:cubicBezTo>
                            <a:cubicBezTo>
                              <a:pt x="78" y="25"/>
                              <a:pt x="78" y="25"/>
                              <a:pt x="78" y="25"/>
                            </a:cubicBezTo>
                            <a:cubicBezTo>
                              <a:pt x="75" y="26"/>
                              <a:pt x="75" y="26"/>
                              <a:pt x="75" y="26"/>
                            </a:cubicBezTo>
                            <a:cubicBezTo>
                              <a:pt x="73" y="26"/>
                              <a:pt x="73" y="26"/>
                              <a:pt x="73" y="26"/>
                            </a:cubicBezTo>
                            <a:cubicBezTo>
                              <a:pt x="71" y="26"/>
                              <a:pt x="71" y="26"/>
                              <a:pt x="71" y="26"/>
                            </a:cubicBezTo>
                            <a:cubicBezTo>
                              <a:pt x="70" y="25"/>
                              <a:pt x="70" y="25"/>
                              <a:pt x="70" y="25"/>
                            </a:cubicBezTo>
                            <a:cubicBezTo>
                              <a:pt x="68" y="24"/>
                              <a:pt x="68" y="24"/>
                              <a:pt x="68" y="24"/>
                            </a:cubicBezTo>
                            <a:cubicBezTo>
                              <a:pt x="67" y="22"/>
                              <a:pt x="67" y="22"/>
                              <a:pt x="67" y="22"/>
                            </a:cubicBezTo>
                            <a:lnTo>
                              <a:pt x="67" y="20"/>
                            </a:lnTo>
                            <a:close/>
                            <a:moveTo>
                              <a:pt x="167" y="36"/>
                            </a:moveTo>
                            <a:cubicBezTo>
                              <a:pt x="166" y="36"/>
                              <a:pt x="164" y="36"/>
                              <a:pt x="164" y="36"/>
                            </a:cubicBezTo>
                            <a:cubicBezTo>
                              <a:pt x="164" y="36"/>
                              <a:pt x="163" y="39"/>
                              <a:pt x="163" y="39"/>
                            </a:cubicBezTo>
                            <a:cubicBezTo>
                              <a:pt x="163" y="39"/>
                              <a:pt x="163" y="40"/>
                              <a:pt x="163" y="40"/>
                            </a:cubicBezTo>
                            <a:cubicBezTo>
                              <a:pt x="164" y="40"/>
                              <a:pt x="166" y="40"/>
                              <a:pt x="167" y="40"/>
                            </a:cubicBezTo>
                            <a:cubicBezTo>
                              <a:pt x="167" y="40"/>
                              <a:pt x="167" y="40"/>
                              <a:pt x="168" y="41"/>
                            </a:cubicBezTo>
                            <a:cubicBezTo>
                              <a:pt x="167" y="41"/>
                              <a:pt x="168" y="42"/>
                              <a:pt x="168" y="42"/>
                            </a:cubicBezTo>
                            <a:cubicBezTo>
                              <a:pt x="168" y="42"/>
                              <a:pt x="167" y="42"/>
                              <a:pt x="167" y="42"/>
                            </a:cubicBezTo>
                            <a:cubicBezTo>
                              <a:pt x="169" y="43"/>
                              <a:pt x="171" y="42"/>
                              <a:pt x="172" y="42"/>
                            </a:cubicBezTo>
                            <a:cubicBezTo>
                              <a:pt x="173" y="43"/>
                              <a:pt x="175" y="43"/>
                              <a:pt x="176" y="43"/>
                            </a:cubicBezTo>
                            <a:cubicBezTo>
                              <a:pt x="176" y="44"/>
                              <a:pt x="176" y="44"/>
                              <a:pt x="176" y="44"/>
                            </a:cubicBezTo>
                            <a:cubicBezTo>
                              <a:pt x="174" y="44"/>
                              <a:pt x="173" y="44"/>
                              <a:pt x="172" y="44"/>
                            </a:cubicBezTo>
                            <a:cubicBezTo>
                              <a:pt x="171" y="45"/>
                              <a:pt x="171" y="45"/>
                              <a:pt x="171" y="45"/>
                            </a:cubicBezTo>
                            <a:cubicBezTo>
                              <a:pt x="170" y="45"/>
                              <a:pt x="167" y="45"/>
                              <a:pt x="167" y="45"/>
                            </a:cubicBezTo>
                            <a:cubicBezTo>
                              <a:pt x="167" y="46"/>
                              <a:pt x="167" y="46"/>
                              <a:pt x="167" y="46"/>
                            </a:cubicBezTo>
                            <a:cubicBezTo>
                              <a:pt x="168" y="46"/>
                              <a:pt x="168" y="46"/>
                              <a:pt x="169" y="46"/>
                            </a:cubicBezTo>
                            <a:cubicBezTo>
                              <a:pt x="170" y="48"/>
                              <a:pt x="169" y="47"/>
                              <a:pt x="171" y="48"/>
                            </a:cubicBezTo>
                            <a:cubicBezTo>
                              <a:pt x="171" y="49"/>
                              <a:pt x="171" y="49"/>
                              <a:pt x="171" y="50"/>
                            </a:cubicBezTo>
                            <a:cubicBezTo>
                              <a:pt x="171" y="50"/>
                              <a:pt x="171" y="51"/>
                              <a:pt x="171" y="51"/>
                            </a:cubicBezTo>
                            <a:cubicBezTo>
                              <a:pt x="172" y="51"/>
                              <a:pt x="172" y="51"/>
                              <a:pt x="172" y="51"/>
                            </a:cubicBezTo>
                            <a:cubicBezTo>
                              <a:pt x="173" y="50"/>
                              <a:pt x="173" y="49"/>
                              <a:pt x="174" y="48"/>
                            </a:cubicBezTo>
                            <a:cubicBezTo>
                              <a:pt x="174" y="48"/>
                              <a:pt x="174" y="48"/>
                              <a:pt x="174" y="48"/>
                            </a:cubicBezTo>
                            <a:cubicBezTo>
                              <a:pt x="174" y="48"/>
                              <a:pt x="174" y="49"/>
                              <a:pt x="174" y="49"/>
                            </a:cubicBezTo>
                            <a:cubicBezTo>
                              <a:pt x="176" y="50"/>
                              <a:pt x="176" y="50"/>
                              <a:pt x="176" y="50"/>
                            </a:cubicBezTo>
                            <a:cubicBezTo>
                              <a:pt x="176" y="50"/>
                              <a:pt x="176" y="50"/>
                              <a:pt x="176" y="50"/>
                            </a:cubicBezTo>
                            <a:cubicBezTo>
                              <a:pt x="178" y="51"/>
                              <a:pt x="179" y="50"/>
                              <a:pt x="179" y="50"/>
                            </a:cubicBezTo>
                            <a:cubicBezTo>
                              <a:pt x="179" y="50"/>
                              <a:pt x="178" y="53"/>
                              <a:pt x="180" y="54"/>
                            </a:cubicBezTo>
                            <a:cubicBezTo>
                              <a:pt x="181" y="54"/>
                              <a:pt x="181" y="53"/>
                              <a:pt x="182" y="53"/>
                            </a:cubicBezTo>
                            <a:cubicBezTo>
                              <a:pt x="183" y="54"/>
                              <a:pt x="183" y="54"/>
                              <a:pt x="183" y="54"/>
                            </a:cubicBezTo>
                            <a:cubicBezTo>
                              <a:pt x="184" y="54"/>
                              <a:pt x="184" y="53"/>
                              <a:pt x="186" y="54"/>
                            </a:cubicBezTo>
                            <a:cubicBezTo>
                              <a:pt x="186" y="54"/>
                              <a:pt x="186" y="54"/>
                              <a:pt x="186" y="54"/>
                            </a:cubicBezTo>
                            <a:cubicBezTo>
                              <a:pt x="188" y="55"/>
                              <a:pt x="188" y="56"/>
                              <a:pt x="189" y="58"/>
                            </a:cubicBezTo>
                            <a:cubicBezTo>
                              <a:pt x="192" y="57"/>
                              <a:pt x="191" y="57"/>
                              <a:pt x="193" y="58"/>
                            </a:cubicBezTo>
                            <a:cubicBezTo>
                              <a:pt x="194" y="58"/>
                              <a:pt x="194" y="58"/>
                              <a:pt x="195" y="58"/>
                            </a:cubicBezTo>
                            <a:cubicBezTo>
                              <a:pt x="196" y="61"/>
                              <a:pt x="196" y="61"/>
                              <a:pt x="196" y="61"/>
                            </a:cubicBezTo>
                            <a:cubicBezTo>
                              <a:pt x="196" y="64"/>
                              <a:pt x="196" y="64"/>
                              <a:pt x="196" y="64"/>
                            </a:cubicBezTo>
                            <a:cubicBezTo>
                              <a:pt x="196" y="64"/>
                              <a:pt x="196" y="64"/>
                              <a:pt x="196" y="65"/>
                            </a:cubicBezTo>
                            <a:cubicBezTo>
                              <a:pt x="196" y="65"/>
                              <a:pt x="197" y="65"/>
                              <a:pt x="197" y="66"/>
                            </a:cubicBezTo>
                            <a:cubicBezTo>
                              <a:pt x="197" y="66"/>
                              <a:pt x="197" y="67"/>
                              <a:pt x="197" y="67"/>
                            </a:cubicBezTo>
                            <a:cubicBezTo>
                              <a:pt x="197" y="68"/>
                              <a:pt x="198" y="68"/>
                              <a:pt x="198" y="69"/>
                            </a:cubicBezTo>
                            <a:cubicBezTo>
                              <a:pt x="199" y="71"/>
                              <a:pt x="198" y="71"/>
                              <a:pt x="199" y="73"/>
                            </a:cubicBezTo>
                            <a:cubicBezTo>
                              <a:pt x="198" y="72"/>
                              <a:pt x="198" y="72"/>
                              <a:pt x="197" y="71"/>
                            </a:cubicBezTo>
                            <a:cubicBezTo>
                              <a:pt x="196" y="72"/>
                              <a:pt x="196" y="71"/>
                              <a:pt x="195" y="72"/>
                            </a:cubicBezTo>
                            <a:cubicBezTo>
                              <a:pt x="195" y="72"/>
                              <a:pt x="193" y="74"/>
                              <a:pt x="193" y="75"/>
                            </a:cubicBezTo>
                            <a:cubicBezTo>
                              <a:pt x="194" y="75"/>
                              <a:pt x="196" y="74"/>
                              <a:pt x="197" y="74"/>
                            </a:cubicBezTo>
                            <a:cubicBezTo>
                              <a:pt x="198" y="74"/>
                              <a:pt x="198" y="73"/>
                              <a:pt x="198" y="73"/>
                            </a:cubicBezTo>
                            <a:cubicBezTo>
                              <a:pt x="198" y="73"/>
                              <a:pt x="198" y="73"/>
                              <a:pt x="199" y="74"/>
                            </a:cubicBezTo>
                            <a:cubicBezTo>
                              <a:pt x="200" y="74"/>
                              <a:pt x="201" y="73"/>
                              <a:pt x="202" y="73"/>
                            </a:cubicBezTo>
                            <a:cubicBezTo>
                              <a:pt x="203" y="73"/>
                              <a:pt x="205" y="75"/>
                              <a:pt x="205" y="76"/>
                            </a:cubicBezTo>
                            <a:cubicBezTo>
                              <a:pt x="205" y="76"/>
                              <a:pt x="205" y="77"/>
                              <a:pt x="205" y="77"/>
                            </a:cubicBezTo>
                            <a:cubicBezTo>
                              <a:pt x="206" y="77"/>
                              <a:pt x="206" y="77"/>
                              <a:pt x="206" y="77"/>
                            </a:cubicBezTo>
                            <a:cubicBezTo>
                              <a:pt x="206" y="77"/>
                              <a:pt x="206" y="78"/>
                              <a:pt x="206" y="78"/>
                            </a:cubicBezTo>
                            <a:cubicBezTo>
                              <a:pt x="207" y="78"/>
                              <a:pt x="207" y="79"/>
                              <a:pt x="208" y="79"/>
                            </a:cubicBezTo>
                            <a:cubicBezTo>
                              <a:pt x="207" y="68"/>
                              <a:pt x="207" y="68"/>
                              <a:pt x="207" y="68"/>
                            </a:cubicBezTo>
                            <a:cubicBezTo>
                              <a:pt x="207" y="66"/>
                              <a:pt x="207" y="66"/>
                              <a:pt x="207" y="66"/>
                            </a:cubicBezTo>
                            <a:cubicBezTo>
                              <a:pt x="207" y="64"/>
                              <a:pt x="207" y="64"/>
                              <a:pt x="207" y="64"/>
                            </a:cubicBezTo>
                            <a:cubicBezTo>
                              <a:pt x="207" y="45"/>
                              <a:pt x="207" y="45"/>
                              <a:pt x="207" y="45"/>
                            </a:cubicBezTo>
                            <a:cubicBezTo>
                              <a:pt x="207" y="45"/>
                              <a:pt x="207" y="46"/>
                              <a:pt x="207" y="45"/>
                            </a:cubicBezTo>
                            <a:cubicBezTo>
                              <a:pt x="207" y="45"/>
                              <a:pt x="206" y="44"/>
                              <a:pt x="205" y="44"/>
                            </a:cubicBezTo>
                            <a:cubicBezTo>
                              <a:pt x="204" y="43"/>
                              <a:pt x="204" y="44"/>
                              <a:pt x="203" y="44"/>
                            </a:cubicBezTo>
                            <a:cubicBezTo>
                              <a:pt x="202" y="44"/>
                              <a:pt x="199" y="43"/>
                              <a:pt x="198" y="43"/>
                            </a:cubicBezTo>
                            <a:cubicBezTo>
                              <a:pt x="197" y="42"/>
                              <a:pt x="194" y="40"/>
                              <a:pt x="192" y="40"/>
                            </a:cubicBezTo>
                            <a:cubicBezTo>
                              <a:pt x="192" y="41"/>
                              <a:pt x="192" y="41"/>
                              <a:pt x="192" y="41"/>
                            </a:cubicBezTo>
                            <a:cubicBezTo>
                              <a:pt x="192" y="41"/>
                              <a:pt x="191" y="41"/>
                              <a:pt x="191" y="41"/>
                            </a:cubicBezTo>
                            <a:cubicBezTo>
                              <a:pt x="190" y="41"/>
                              <a:pt x="190" y="42"/>
                              <a:pt x="189" y="43"/>
                            </a:cubicBezTo>
                            <a:cubicBezTo>
                              <a:pt x="188" y="43"/>
                              <a:pt x="187" y="43"/>
                              <a:pt x="187" y="44"/>
                            </a:cubicBezTo>
                            <a:cubicBezTo>
                              <a:pt x="186" y="44"/>
                              <a:pt x="185" y="47"/>
                              <a:pt x="184" y="47"/>
                            </a:cubicBezTo>
                            <a:cubicBezTo>
                              <a:pt x="184" y="48"/>
                              <a:pt x="182" y="48"/>
                              <a:pt x="182" y="49"/>
                            </a:cubicBezTo>
                            <a:cubicBezTo>
                              <a:pt x="181" y="48"/>
                              <a:pt x="182" y="48"/>
                              <a:pt x="181" y="48"/>
                            </a:cubicBezTo>
                            <a:cubicBezTo>
                              <a:pt x="181" y="47"/>
                              <a:pt x="181" y="47"/>
                              <a:pt x="181" y="47"/>
                            </a:cubicBezTo>
                            <a:cubicBezTo>
                              <a:pt x="180" y="47"/>
                              <a:pt x="180" y="47"/>
                              <a:pt x="180" y="47"/>
                            </a:cubicBezTo>
                            <a:cubicBezTo>
                              <a:pt x="179" y="46"/>
                              <a:pt x="180" y="45"/>
                              <a:pt x="180" y="45"/>
                            </a:cubicBezTo>
                            <a:cubicBezTo>
                              <a:pt x="178" y="44"/>
                              <a:pt x="178" y="44"/>
                              <a:pt x="178" y="44"/>
                            </a:cubicBezTo>
                            <a:cubicBezTo>
                              <a:pt x="178" y="45"/>
                              <a:pt x="179" y="45"/>
                              <a:pt x="178" y="45"/>
                            </a:cubicBezTo>
                            <a:cubicBezTo>
                              <a:pt x="177" y="43"/>
                              <a:pt x="177" y="42"/>
                              <a:pt x="177" y="39"/>
                            </a:cubicBezTo>
                            <a:cubicBezTo>
                              <a:pt x="177" y="39"/>
                              <a:pt x="178" y="39"/>
                              <a:pt x="178" y="38"/>
                            </a:cubicBezTo>
                            <a:cubicBezTo>
                              <a:pt x="178" y="37"/>
                              <a:pt x="177" y="35"/>
                              <a:pt x="176" y="35"/>
                            </a:cubicBezTo>
                            <a:cubicBezTo>
                              <a:pt x="175" y="35"/>
                              <a:pt x="175" y="35"/>
                              <a:pt x="175" y="35"/>
                            </a:cubicBezTo>
                            <a:cubicBezTo>
                              <a:pt x="176" y="35"/>
                              <a:pt x="175" y="36"/>
                              <a:pt x="174" y="35"/>
                            </a:cubicBezTo>
                            <a:cubicBezTo>
                              <a:pt x="174" y="35"/>
                              <a:pt x="174" y="34"/>
                              <a:pt x="173" y="35"/>
                            </a:cubicBezTo>
                            <a:cubicBezTo>
                              <a:pt x="173" y="35"/>
                              <a:pt x="173" y="36"/>
                              <a:pt x="172" y="35"/>
                            </a:cubicBezTo>
                            <a:cubicBezTo>
                              <a:pt x="172" y="35"/>
                              <a:pt x="170" y="34"/>
                              <a:pt x="169" y="34"/>
                            </a:cubicBezTo>
                            <a:cubicBezTo>
                              <a:pt x="167" y="34"/>
                              <a:pt x="167" y="36"/>
                              <a:pt x="167" y="36"/>
                            </a:cubicBezTo>
                            <a:close/>
                            <a:moveTo>
                              <a:pt x="58" y="9"/>
                            </a:moveTo>
                            <a:cubicBezTo>
                              <a:pt x="59" y="9"/>
                              <a:pt x="58" y="10"/>
                              <a:pt x="58" y="11"/>
                            </a:cubicBezTo>
                            <a:cubicBezTo>
                              <a:pt x="58" y="11"/>
                              <a:pt x="60" y="10"/>
                              <a:pt x="60" y="10"/>
                            </a:cubicBezTo>
                            <a:cubicBezTo>
                              <a:pt x="60" y="10"/>
                              <a:pt x="60" y="9"/>
                              <a:pt x="60" y="9"/>
                            </a:cubicBezTo>
                            <a:lnTo>
                              <a:pt x="58" y="9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47" name="Freeform 130">
                        <a:extLst>
                          <a:ext uri="{FF2B5EF4-FFF2-40B4-BE49-F238E27FC236}">
                            <a16:creationId xmlns:a16="http://schemas.microsoft.com/office/drawing/2014/main" id="{E5162A45-3FFC-7C1B-C24C-90B2349EEF1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351414" y="3519641"/>
                        <a:ext cx="488551" cy="413688"/>
                      </a:xfrm>
                      <a:custGeom>
                        <a:avLst/>
                        <a:gdLst>
                          <a:gd name="T0" fmla="*/ 47 w 71"/>
                          <a:gd name="T1" fmla="*/ 22 h 57"/>
                          <a:gd name="T2" fmla="*/ 46 w 71"/>
                          <a:gd name="T3" fmla="*/ 24 h 57"/>
                          <a:gd name="T4" fmla="*/ 48 w 71"/>
                          <a:gd name="T5" fmla="*/ 26 h 57"/>
                          <a:gd name="T6" fmla="*/ 49 w 71"/>
                          <a:gd name="T7" fmla="*/ 28 h 57"/>
                          <a:gd name="T8" fmla="*/ 53 w 71"/>
                          <a:gd name="T9" fmla="*/ 31 h 57"/>
                          <a:gd name="T10" fmla="*/ 65 w 71"/>
                          <a:gd name="T11" fmla="*/ 36 h 57"/>
                          <a:gd name="T12" fmla="*/ 71 w 71"/>
                          <a:gd name="T13" fmla="*/ 36 h 57"/>
                          <a:gd name="T14" fmla="*/ 59 w 71"/>
                          <a:gd name="T15" fmla="*/ 52 h 57"/>
                          <a:gd name="T16" fmla="*/ 54 w 71"/>
                          <a:gd name="T17" fmla="*/ 52 h 57"/>
                          <a:gd name="T18" fmla="*/ 52 w 71"/>
                          <a:gd name="T19" fmla="*/ 54 h 57"/>
                          <a:gd name="T20" fmla="*/ 47 w 71"/>
                          <a:gd name="T21" fmla="*/ 54 h 57"/>
                          <a:gd name="T22" fmla="*/ 46 w 71"/>
                          <a:gd name="T23" fmla="*/ 55 h 57"/>
                          <a:gd name="T24" fmla="*/ 41 w 71"/>
                          <a:gd name="T25" fmla="*/ 55 h 57"/>
                          <a:gd name="T26" fmla="*/ 40 w 71"/>
                          <a:gd name="T27" fmla="*/ 54 h 57"/>
                          <a:gd name="T28" fmla="*/ 37 w 71"/>
                          <a:gd name="T29" fmla="*/ 55 h 57"/>
                          <a:gd name="T30" fmla="*/ 35 w 71"/>
                          <a:gd name="T31" fmla="*/ 56 h 57"/>
                          <a:gd name="T32" fmla="*/ 32 w 71"/>
                          <a:gd name="T33" fmla="*/ 56 h 57"/>
                          <a:gd name="T34" fmla="*/ 30 w 71"/>
                          <a:gd name="T35" fmla="*/ 56 h 57"/>
                          <a:gd name="T36" fmla="*/ 26 w 71"/>
                          <a:gd name="T37" fmla="*/ 55 h 57"/>
                          <a:gd name="T38" fmla="*/ 23 w 71"/>
                          <a:gd name="T39" fmla="*/ 56 h 57"/>
                          <a:gd name="T40" fmla="*/ 20 w 71"/>
                          <a:gd name="T41" fmla="*/ 56 h 57"/>
                          <a:gd name="T42" fmla="*/ 16 w 71"/>
                          <a:gd name="T43" fmla="*/ 56 h 57"/>
                          <a:gd name="T44" fmla="*/ 16 w 71"/>
                          <a:gd name="T45" fmla="*/ 54 h 57"/>
                          <a:gd name="T46" fmla="*/ 15 w 71"/>
                          <a:gd name="T47" fmla="*/ 52 h 57"/>
                          <a:gd name="T48" fmla="*/ 14 w 71"/>
                          <a:gd name="T49" fmla="*/ 52 h 57"/>
                          <a:gd name="T50" fmla="*/ 11 w 71"/>
                          <a:gd name="T51" fmla="*/ 50 h 57"/>
                          <a:gd name="T52" fmla="*/ 9 w 71"/>
                          <a:gd name="T53" fmla="*/ 46 h 57"/>
                          <a:gd name="T54" fmla="*/ 8 w 71"/>
                          <a:gd name="T55" fmla="*/ 44 h 57"/>
                          <a:gd name="T56" fmla="*/ 6 w 71"/>
                          <a:gd name="T57" fmla="*/ 41 h 57"/>
                          <a:gd name="T58" fmla="*/ 3 w 71"/>
                          <a:gd name="T59" fmla="*/ 40 h 57"/>
                          <a:gd name="T60" fmla="*/ 0 w 71"/>
                          <a:gd name="T61" fmla="*/ 39 h 57"/>
                          <a:gd name="T62" fmla="*/ 1 w 71"/>
                          <a:gd name="T63" fmla="*/ 37 h 57"/>
                          <a:gd name="T64" fmla="*/ 3 w 71"/>
                          <a:gd name="T65" fmla="*/ 36 h 57"/>
                          <a:gd name="T66" fmla="*/ 5 w 71"/>
                          <a:gd name="T67" fmla="*/ 36 h 57"/>
                          <a:gd name="T68" fmla="*/ 6 w 71"/>
                          <a:gd name="T69" fmla="*/ 33 h 57"/>
                          <a:gd name="T70" fmla="*/ 6 w 71"/>
                          <a:gd name="T71" fmla="*/ 28 h 57"/>
                          <a:gd name="T72" fmla="*/ 8 w 71"/>
                          <a:gd name="T73" fmla="*/ 23 h 57"/>
                          <a:gd name="T74" fmla="*/ 8 w 71"/>
                          <a:gd name="T75" fmla="*/ 21 h 57"/>
                          <a:gd name="T76" fmla="*/ 10 w 71"/>
                          <a:gd name="T77" fmla="*/ 19 h 57"/>
                          <a:gd name="T78" fmla="*/ 12 w 71"/>
                          <a:gd name="T79" fmla="*/ 18 h 57"/>
                          <a:gd name="T80" fmla="*/ 13 w 71"/>
                          <a:gd name="T81" fmla="*/ 15 h 57"/>
                          <a:gd name="T82" fmla="*/ 15 w 71"/>
                          <a:gd name="T83" fmla="*/ 11 h 57"/>
                          <a:gd name="T84" fmla="*/ 17 w 71"/>
                          <a:gd name="T85" fmla="*/ 8 h 57"/>
                          <a:gd name="T86" fmla="*/ 19 w 71"/>
                          <a:gd name="T87" fmla="*/ 4 h 57"/>
                          <a:gd name="T88" fmla="*/ 22 w 71"/>
                          <a:gd name="T89" fmla="*/ 3 h 57"/>
                          <a:gd name="T90" fmla="*/ 24 w 71"/>
                          <a:gd name="T91" fmla="*/ 4 h 57"/>
                          <a:gd name="T92" fmla="*/ 25 w 71"/>
                          <a:gd name="T93" fmla="*/ 5 h 57"/>
                          <a:gd name="T94" fmla="*/ 26 w 71"/>
                          <a:gd name="T95" fmla="*/ 1 h 57"/>
                          <a:gd name="T96" fmla="*/ 28 w 71"/>
                          <a:gd name="T97" fmla="*/ 1 h 57"/>
                          <a:gd name="T98" fmla="*/ 30 w 71"/>
                          <a:gd name="T99" fmla="*/ 3 h 57"/>
                          <a:gd name="T100" fmla="*/ 33 w 71"/>
                          <a:gd name="T101" fmla="*/ 4 h 57"/>
                          <a:gd name="T102" fmla="*/ 38 w 71"/>
                          <a:gd name="T103" fmla="*/ 5 h 57"/>
                          <a:gd name="T104" fmla="*/ 41 w 71"/>
                          <a:gd name="T105" fmla="*/ 8 h 57"/>
                          <a:gd name="T106" fmla="*/ 43 w 71"/>
                          <a:gd name="T107" fmla="*/ 11 h 57"/>
                          <a:gd name="T108" fmla="*/ 45 w 71"/>
                          <a:gd name="T109" fmla="*/ 13 h 57"/>
                          <a:gd name="T110" fmla="*/ 42 w 71"/>
                          <a:gd name="T111" fmla="*/ 17 h 57"/>
                          <a:gd name="T112" fmla="*/ 41 w 71"/>
                          <a:gd name="T113" fmla="*/ 21 h 57"/>
                          <a:gd name="T114" fmla="*/ 44 w 71"/>
                          <a:gd name="T115" fmla="*/ 22 h 57"/>
                          <a:gd name="T116" fmla="*/ 46 w 71"/>
                          <a:gd name="T117" fmla="*/ 22 h 57"/>
                          <a:gd name="T118" fmla="*/ 47 w 71"/>
                          <a:gd name="T119" fmla="*/ 22 h 5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</a:cxnLst>
                        <a:rect l="0" t="0" r="r" b="b"/>
                        <a:pathLst>
                          <a:path w="71" h="57">
                            <a:moveTo>
                              <a:pt x="47" y="22"/>
                            </a:moveTo>
                            <a:cubicBezTo>
                              <a:pt x="46" y="24"/>
                              <a:pt x="46" y="24"/>
                              <a:pt x="46" y="24"/>
                            </a:cubicBezTo>
                            <a:cubicBezTo>
                              <a:pt x="46" y="24"/>
                              <a:pt x="47" y="25"/>
                              <a:pt x="48" y="26"/>
                            </a:cubicBezTo>
                            <a:cubicBezTo>
                              <a:pt x="49" y="27"/>
                              <a:pt x="48" y="28"/>
                              <a:pt x="49" y="28"/>
                            </a:cubicBezTo>
                            <a:cubicBezTo>
                              <a:pt x="51" y="29"/>
                              <a:pt x="51" y="30"/>
                              <a:pt x="53" y="31"/>
                            </a:cubicBezTo>
                            <a:cubicBezTo>
                              <a:pt x="54" y="31"/>
                              <a:pt x="65" y="36"/>
                              <a:pt x="65" y="36"/>
                            </a:cubicBezTo>
                            <a:cubicBezTo>
                              <a:pt x="71" y="36"/>
                              <a:pt x="71" y="36"/>
                              <a:pt x="71" y="36"/>
                            </a:cubicBezTo>
                            <a:cubicBezTo>
                              <a:pt x="59" y="52"/>
                              <a:pt x="59" y="52"/>
                              <a:pt x="59" y="52"/>
                            </a:cubicBezTo>
                            <a:cubicBezTo>
                              <a:pt x="54" y="52"/>
                              <a:pt x="54" y="52"/>
                              <a:pt x="54" y="52"/>
                            </a:cubicBezTo>
                            <a:cubicBezTo>
                              <a:pt x="52" y="54"/>
                              <a:pt x="52" y="54"/>
                              <a:pt x="52" y="54"/>
                            </a:cubicBezTo>
                            <a:cubicBezTo>
                              <a:pt x="47" y="54"/>
                              <a:pt x="47" y="54"/>
                              <a:pt x="47" y="54"/>
                            </a:cubicBezTo>
                            <a:cubicBezTo>
                              <a:pt x="46" y="55"/>
                              <a:pt x="46" y="55"/>
                              <a:pt x="46" y="55"/>
                            </a:cubicBezTo>
                            <a:cubicBezTo>
                              <a:pt x="46" y="55"/>
                              <a:pt x="42" y="56"/>
                              <a:pt x="41" y="55"/>
                            </a:cubicBezTo>
                            <a:cubicBezTo>
                              <a:pt x="40" y="55"/>
                              <a:pt x="40" y="54"/>
                              <a:pt x="40" y="54"/>
                            </a:cubicBezTo>
                            <a:cubicBezTo>
                              <a:pt x="40" y="54"/>
                              <a:pt x="38" y="55"/>
                              <a:pt x="37" y="55"/>
                            </a:cubicBezTo>
                            <a:cubicBezTo>
                              <a:pt x="35" y="54"/>
                              <a:pt x="35" y="56"/>
                              <a:pt x="35" y="56"/>
                            </a:cubicBezTo>
                            <a:cubicBezTo>
                              <a:pt x="35" y="56"/>
                              <a:pt x="34" y="56"/>
                              <a:pt x="32" y="56"/>
                            </a:cubicBezTo>
                            <a:cubicBezTo>
                              <a:pt x="31" y="56"/>
                              <a:pt x="30" y="57"/>
                              <a:pt x="30" y="56"/>
                            </a:cubicBezTo>
                            <a:cubicBezTo>
                              <a:pt x="29" y="55"/>
                              <a:pt x="26" y="55"/>
                              <a:pt x="26" y="55"/>
                            </a:cubicBezTo>
                            <a:cubicBezTo>
                              <a:pt x="26" y="55"/>
                              <a:pt x="24" y="56"/>
                              <a:pt x="23" y="56"/>
                            </a:cubicBezTo>
                            <a:cubicBezTo>
                              <a:pt x="22" y="55"/>
                              <a:pt x="20" y="56"/>
                              <a:pt x="20" y="56"/>
                            </a:cubicBezTo>
                            <a:cubicBezTo>
                              <a:pt x="19" y="56"/>
                              <a:pt x="16" y="56"/>
                              <a:pt x="16" y="56"/>
                            </a:cubicBezTo>
                            <a:cubicBezTo>
                              <a:pt x="16" y="54"/>
                              <a:pt x="16" y="54"/>
                              <a:pt x="16" y="54"/>
                            </a:cubicBezTo>
                            <a:cubicBezTo>
                              <a:pt x="16" y="54"/>
                              <a:pt x="16" y="52"/>
                              <a:pt x="15" y="52"/>
                            </a:cubicBezTo>
                            <a:cubicBezTo>
                              <a:pt x="15" y="52"/>
                              <a:pt x="14" y="52"/>
                              <a:pt x="14" y="52"/>
                            </a:cubicBezTo>
                            <a:cubicBezTo>
                              <a:pt x="13" y="52"/>
                              <a:pt x="11" y="52"/>
                              <a:pt x="11" y="50"/>
                            </a:cubicBezTo>
                            <a:cubicBezTo>
                              <a:pt x="11" y="49"/>
                              <a:pt x="9" y="47"/>
                              <a:pt x="9" y="46"/>
                            </a:cubicBezTo>
                            <a:cubicBezTo>
                              <a:pt x="9" y="45"/>
                              <a:pt x="9" y="44"/>
                              <a:pt x="8" y="44"/>
                            </a:cubicBezTo>
                            <a:cubicBezTo>
                              <a:pt x="7" y="43"/>
                              <a:pt x="7" y="42"/>
                              <a:pt x="6" y="41"/>
                            </a:cubicBezTo>
                            <a:cubicBezTo>
                              <a:pt x="5" y="40"/>
                              <a:pt x="4" y="40"/>
                              <a:pt x="3" y="40"/>
                            </a:cubicBezTo>
                            <a:cubicBezTo>
                              <a:pt x="3" y="39"/>
                              <a:pt x="0" y="40"/>
                              <a:pt x="0" y="39"/>
                            </a:cubicBezTo>
                            <a:cubicBezTo>
                              <a:pt x="1" y="38"/>
                              <a:pt x="1" y="37"/>
                              <a:pt x="1" y="37"/>
                            </a:cubicBezTo>
                            <a:cubicBezTo>
                              <a:pt x="1" y="37"/>
                              <a:pt x="1" y="36"/>
                              <a:pt x="3" y="36"/>
                            </a:cubicBezTo>
                            <a:cubicBezTo>
                              <a:pt x="4" y="36"/>
                              <a:pt x="5" y="36"/>
                              <a:pt x="5" y="36"/>
                            </a:cubicBezTo>
                            <a:cubicBezTo>
                              <a:pt x="5" y="36"/>
                              <a:pt x="6" y="34"/>
                              <a:pt x="6" y="33"/>
                            </a:cubicBezTo>
                            <a:cubicBezTo>
                              <a:pt x="6" y="32"/>
                              <a:pt x="6" y="29"/>
                              <a:pt x="6" y="28"/>
                            </a:cubicBezTo>
                            <a:cubicBezTo>
                              <a:pt x="6" y="27"/>
                              <a:pt x="8" y="25"/>
                              <a:pt x="8" y="23"/>
                            </a:cubicBezTo>
                            <a:cubicBezTo>
                              <a:pt x="8" y="22"/>
                              <a:pt x="8" y="21"/>
                              <a:pt x="8" y="21"/>
                            </a:cubicBezTo>
                            <a:cubicBezTo>
                              <a:pt x="8" y="21"/>
                              <a:pt x="9" y="20"/>
                              <a:pt x="10" y="19"/>
                            </a:cubicBezTo>
                            <a:cubicBezTo>
                              <a:pt x="11" y="19"/>
                              <a:pt x="12" y="19"/>
                              <a:pt x="12" y="18"/>
                            </a:cubicBezTo>
                            <a:cubicBezTo>
                              <a:pt x="12" y="17"/>
                              <a:pt x="13" y="16"/>
                              <a:pt x="13" y="15"/>
                            </a:cubicBezTo>
                            <a:cubicBezTo>
                              <a:pt x="14" y="14"/>
                              <a:pt x="15" y="13"/>
                              <a:pt x="15" y="11"/>
                            </a:cubicBezTo>
                            <a:cubicBezTo>
                              <a:pt x="15" y="10"/>
                              <a:pt x="16" y="9"/>
                              <a:pt x="17" y="8"/>
                            </a:cubicBezTo>
                            <a:cubicBezTo>
                              <a:pt x="18" y="6"/>
                              <a:pt x="19" y="4"/>
                              <a:pt x="19" y="4"/>
                            </a:cubicBezTo>
                            <a:cubicBezTo>
                              <a:pt x="22" y="3"/>
                              <a:pt x="22" y="3"/>
                              <a:pt x="22" y="3"/>
                            </a:cubicBezTo>
                            <a:cubicBezTo>
                              <a:pt x="22" y="3"/>
                              <a:pt x="24" y="3"/>
                              <a:pt x="24" y="4"/>
                            </a:cubicBezTo>
                            <a:cubicBezTo>
                              <a:pt x="25" y="4"/>
                              <a:pt x="25" y="5"/>
                              <a:pt x="25" y="5"/>
                            </a:cubicBezTo>
                            <a:cubicBezTo>
                              <a:pt x="26" y="1"/>
                              <a:pt x="26" y="1"/>
                              <a:pt x="26" y="1"/>
                            </a:cubicBezTo>
                            <a:cubicBezTo>
                              <a:pt x="26" y="1"/>
                              <a:pt x="27" y="0"/>
                              <a:pt x="28" y="1"/>
                            </a:cubicBezTo>
                            <a:cubicBezTo>
                              <a:pt x="29" y="2"/>
                              <a:pt x="29" y="3"/>
                              <a:pt x="30" y="3"/>
                            </a:cubicBezTo>
                            <a:cubicBezTo>
                              <a:pt x="31" y="3"/>
                              <a:pt x="32" y="3"/>
                              <a:pt x="33" y="4"/>
                            </a:cubicBezTo>
                            <a:cubicBezTo>
                              <a:pt x="33" y="5"/>
                              <a:pt x="36" y="5"/>
                              <a:pt x="38" y="5"/>
                            </a:cubicBezTo>
                            <a:cubicBezTo>
                              <a:pt x="39" y="6"/>
                              <a:pt x="39" y="7"/>
                              <a:pt x="41" y="8"/>
                            </a:cubicBezTo>
                            <a:cubicBezTo>
                              <a:pt x="42" y="9"/>
                              <a:pt x="42" y="11"/>
                              <a:pt x="43" y="11"/>
                            </a:cubicBezTo>
                            <a:cubicBezTo>
                              <a:pt x="43" y="12"/>
                              <a:pt x="45" y="13"/>
                              <a:pt x="45" y="13"/>
                            </a:cubicBezTo>
                            <a:cubicBezTo>
                              <a:pt x="45" y="13"/>
                              <a:pt x="42" y="16"/>
                              <a:pt x="42" y="17"/>
                            </a:cubicBezTo>
                            <a:cubicBezTo>
                              <a:pt x="43" y="18"/>
                              <a:pt x="41" y="20"/>
                              <a:pt x="41" y="21"/>
                            </a:cubicBezTo>
                            <a:cubicBezTo>
                              <a:pt x="42" y="22"/>
                              <a:pt x="43" y="22"/>
                              <a:pt x="44" y="22"/>
                            </a:cubicBezTo>
                            <a:cubicBezTo>
                              <a:pt x="45" y="22"/>
                              <a:pt x="46" y="22"/>
                              <a:pt x="46" y="22"/>
                            </a:cubicBezTo>
                            <a:lnTo>
                              <a:pt x="47" y="22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48" name="Freeform 155">
                        <a:extLst>
                          <a:ext uri="{FF2B5EF4-FFF2-40B4-BE49-F238E27FC236}">
                            <a16:creationId xmlns:a16="http://schemas.microsoft.com/office/drawing/2014/main" id="{FA64A6E0-50B4-FFCB-1E5C-1DD8FE26627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243476" y="3053961"/>
                        <a:ext cx="269989" cy="617141"/>
                      </a:xfrm>
                      <a:custGeom>
                        <a:avLst/>
                        <a:gdLst>
                          <a:gd name="T0" fmla="*/ 30 w 39"/>
                          <a:gd name="T1" fmla="*/ 84 h 85"/>
                          <a:gd name="T2" fmla="*/ 33 w 39"/>
                          <a:gd name="T3" fmla="*/ 79 h 85"/>
                          <a:gd name="T4" fmla="*/ 31 w 39"/>
                          <a:gd name="T5" fmla="*/ 73 h 85"/>
                          <a:gd name="T6" fmla="*/ 27 w 39"/>
                          <a:gd name="T7" fmla="*/ 67 h 85"/>
                          <a:gd name="T8" fmla="*/ 29 w 39"/>
                          <a:gd name="T9" fmla="*/ 62 h 85"/>
                          <a:gd name="T10" fmla="*/ 27 w 39"/>
                          <a:gd name="T11" fmla="*/ 58 h 85"/>
                          <a:gd name="T12" fmla="*/ 24 w 39"/>
                          <a:gd name="T13" fmla="*/ 52 h 85"/>
                          <a:gd name="T14" fmla="*/ 25 w 39"/>
                          <a:gd name="T15" fmla="*/ 47 h 85"/>
                          <a:gd name="T16" fmla="*/ 24 w 39"/>
                          <a:gd name="T17" fmla="*/ 43 h 85"/>
                          <a:gd name="T18" fmla="*/ 28 w 39"/>
                          <a:gd name="T19" fmla="*/ 42 h 85"/>
                          <a:gd name="T20" fmla="*/ 29 w 39"/>
                          <a:gd name="T21" fmla="*/ 40 h 85"/>
                          <a:gd name="T22" fmla="*/ 31 w 39"/>
                          <a:gd name="T23" fmla="*/ 38 h 85"/>
                          <a:gd name="T24" fmla="*/ 36 w 39"/>
                          <a:gd name="T25" fmla="*/ 39 h 85"/>
                          <a:gd name="T26" fmla="*/ 36 w 39"/>
                          <a:gd name="T27" fmla="*/ 36 h 85"/>
                          <a:gd name="T28" fmla="*/ 39 w 39"/>
                          <a:gd name="T29" fmla="*/ 33 h 85"/>
                          <a:gd name="T30" fmla="*/ 35 w 39"/>
                          <a:gd name="T31" fmla="*/ 30 h 85"/>
                          <a:gd name="T32" fmla="*/ 33 w 39"/>
                          <a:gd name="T33" fmla="*/ 27 h 85"/>
                          <a:gd name="T34" fmla="*/ 31 w 39"/>
                          <a:gd name="T35" fmla="*/ 26 h 85"/>
                          <a:gd name="T36" fmla="*/ 32 w 39"/>
                          <a:gd name="T37" fmla="*/ 23 h 85"/>
                          <a:gd name="T38" fmla="*/ 30 w 39"/>
                          <a:gd name="T39" fmla="*/ 21 h 85"/>
                          <a:gd name="T40" fmla="*/ 29 w 39"/>
                          <a:gd name="T41" fmla="*/ 19 h 85"/>
                          <a:gd name="T42" fmla="*/ 26 w 39"/>
                          <a:gd name="T43" fmla="*/ 19 h 85"/>
                          <a:gd name="T44" fmla="*/ 24 w 39"/>
                          <a:gd name="T45" fmla="*/ 20 h 85"/>
                          <a:gd name="T46" fmla="*/ 24 w 39"/>
                          <a:gd name="T47" fmla="*/ 18 h 85"/>
                          <a:gd name="T48" fmla="*/ 23 w 39"/>
                          <a:gd name="T49" fmla="*/ 15 h 85"/>
                          <a:gd name="T50" fmla="*/ 26 w 39"/>
                          <a:gd name="T51" fmla="*/ 11 h 85"/>
                          <a:gd name="T52" fmla="*/ 27 w 39"/>
                          <a:gd name="T53" fmla="*/ 7 h 85"/>
                          <a:gd name="T54" fmla="*/ 27 w 39"/>
                          <a:gd name="T55" fmla="*/ 3 h 85"/>
                          <a:gd name="T56" fmla="*/ 25 w 39"/>
                          <a:gd name="T57" fmla="*/ 0 h 85"/>
                          <a:gd name="T58" fmla="*/ 22 w 39"/>
                          <a:gd name="T59" fmla="*/ 1 h 85"/>
                          <a:gd name="T60" fmla="*/ 21 w 39"/>
                          <a:gd name="T61" fmla="*/ 6 h 85"/>
                          <a:gd name="T62" fmla="*/ 16 w 39"/>
                          <a:gd name="T63" fmla="*/ 6 h 85"/>
                          <a:gd name="T64" fmla="*/ 15 w 39"/>
                          <a:gd name="T65" fmla="*/ 10 h 85"/>
                          <a:gd name="T66" fmla="*/ 11 w 39"/>
                          <a:gd name="T67" fmla="*/ 13 h 85"/>
                          <a:gd name="T68" fmla="*/ 9 w 39"/>
                          <a:gd name="T69" fmla="*/ 15 h 85"/>
                          <a:gd name="T70" fmla="*/ 10 w 39"/>
                          <a:gd name="T71" fmla="*/ 17 h 85"/>
                          <a:gd name="T72" fmla="*/ 7 w 39"/>
                          <a:gd name="T73" fmla="*/ 22 h 85"/>
                          <a:gd name="T74" fmla="*/ 5 w 39"/>
                          <a:gd name="T75" fmla="*/ 24 h 85"/>
                          <a:gd name="T76" fmla="*/ 6 w 39"/>
                          <a:gd name="T77" fmla="*/ 28 h 85"/>
                          <a:gd name="T78" fmla="*/ 5 w 39"/>
                          <a:gd name="T79" fmla="*/ 30 h 85"/>
                          <a:gd name="T80" fmla="*/ 2 w 39"/>
                          <a:gd name="T81" fmla="*/ 30 h 85"/>
                          <a:gd name="T82" fmla="*/ 1 w 39"/>
                          <a:gd name="T83" fmla="*/ 32 h 85"/>
                          <a:gd name="T84" fmla="*/ 2 w 39"/>
                          <a:gd name="T85" fmla="*/ 36 h 85"/>
                          <a:gd name="T86" fmla="*/ 0 w 39"/>
                          <a:gd name="T87" fmla="*/ 35 h 85"/>
                          <a:gd name="T88" fmla="*/ 0 w 39"/>
                          <a:gd name="T89" fmla="*/ 38 h 85"/>
                          <a:gd name="T90" fmla="*/ 2 w 39"/>
                          <a:gd name="T91" fmla="*/ 40 h 85"/>
                          <a:gd name="T92" fmla="*/ 3 w 39"/>
                          <a:gd name="T93" fmla="*/ 39 h 85"/>
                          <a:gd name="T94" fmla="*/ 4 w 39"/>
                          <a:gd name="T95" fmla="*/ 38 h 85"/>
                          <a:gd name="T96" fmla="*/ 5 w 39"/>
                          <a:gd name="T97" fmla="*/ 41 h 85"/>
                          <a:gd name="T98" fmla="*/ 7 w 39"/>
                          <a:gd name="T99" fmla="*/ 44 h 85"/>
                          <a:gd name="T100" fmla="*/ 8 w 39"/>
                          <a:gd name="T101" fmla="*/ 48 h 85"/>
                          <a:gd name="T102" fmla="*/ 7 w 39"/>
                          <a:gd name="T103" fmla="*/ 59 h 85"/>
                          <a:gd name="T104" fmla="*/ 9 w 39"/>
                          <a:gd name="T105" fmla="*/ 60 h 85"/>
                          <a:gd name="T106" fmla="*/ 13 w 39"/>
                          <a:gd name="T107" fmla="*/ 60 h 85"/>
                          <a:gd name="T108" fmla="*/ 15 w 39"/>
                          <a:gd name="T109" fmla="*/ 59 h 85"/>
                          <a:gd name="T110" fmla="*/ 18 w 39"/>
                          <a:gd name="T111" fmla="*/ 54 h 85"/>
                          <a:gd name="T112" fmla="*/ 21 w 39"/>
                          <a:gd name="T113" fmla="*/ 58 h 85"/>
                          <a:gd name="T114" fmla="*/ 22 w 39"/>
                          <a:gd name="T115" fmla="*/ 61 h 85"/>
                          <a:gd name="T116" fmla="*/ 25 w 39"/>
                          <a:gd name="T117" fmla="*/ 70 h 85"/>
                          <a:gd name="T118" fmla="*/ 27 w 39"/>
                          <a:gd name="T119" fmla="*/ 72 h 85"/>
                          <a:gd name="T120" fmla="*/ 27 w 39"/>
                          <a:gd name="T121" fmla="*/ 81 h 85"/>
                          <a:gd name="T122" fmla="*/ 29 w 39"/>
                          <a:gd name="T123" fmla="*/ 85 h 8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  <a:cxn ang="0">
                            <a:pos x="T120" y="T121"/>
                          </a:cxn>
                          <a:cxn ang="0">
                            <a:pos x="T122" y="T123"/>
                          </a:cxn>
                        </a:cxnLst>
                        <a:rect l="0" t="0" r="r" b="b"/>
                        <a:pathLst>
                          <a:path w="39" h="85">
                            <a:moveTo>
                              <a:pt x="30" y="85"/>
                            </a:moveTo>
                            <a:cubicBezTo>
                              <a:pt x="30" y="84"/>
                              <a:pt x="30" y="84"/>
                              <a:pt x="30" y="84"/>
                            </a:cubicBezTo>
                            <a:cubicBezTo>
                              <a:pt x="31" y="81"/>
                              <a:pt x="31" y="81"/>
                              <a:pt x="31" y="81"/>
                            </a:cubicBezTo>
                            <a:cubicBezTo>
                              <a:pt x="33" y="79"/>
                              <a:pt x="33" y="79"/>
                              <a:pt x="33" y="79"/>
                            </a:cubicBezTo>
                            <a:cubicBezTo>
                              <a:pt x="33" y="76"/>
                              <a:pt x="33" y="76"/>
                              <a:pt x="33" y="76"/>
                            </a:cubicBezTo>
                            <a:cubicBezTo>
                              <a:pt x="31" y="73"/>
                              <a:pt x="31" y="73"/>
                              <a:pt x="31" y="73"/>
                            </a:cubicBezTo>
                            <a:cubicBezTo>
                              <a:pt x="28" y="71"/>
                              <a:pt x="28" y="71"/>
                              <a:pt x="28" y="71"/>
                            </a:cubicBezTo>
                            <a:cubicBezTo>
                              <a:pt x="27" y="67"/>
                              <a:pt x="27" y="67"/>
                              <a:pt x="27" y="67"/>
                            </a:cubicBezTo>
                            <a:cubicBezTo>
                              <a:pt x="26" y="63"/>
                              <a:pt x="26" y="63"/>
                              <a:pt x="26" y="63"/>
                            </a:cubicBezTo>
                            <a:cubicBezTo>
                              <a:pt x="29" y="62"/>
                              <a:pt x="29" y="62"/>
                              <a:pt x="29" y="62"/>
                            </a:cubicBezTo>
                            <a:cubicBezTo>
                              <a:pt x="29" y="60"/>
                              <a:pt x="29" y="60"/>
                              <a:pt x="29" y="60"/>
                            </a:cubicBezTo>
                            <a:cubicBezTo>
                              <a:pt x="27" y="58"/>
                              <a:pt x="27" y="58"/>
                              <a:pt x="27" y="58"/>
                            </a:cubicBezTo>
                            <a:cubicBezTo>
                              <a:pt x="24" y="56"/>
                              <a:pt x="24" y="56"/>
                              <a:pt x="24" y="56"/>
                            </a:cubicBezTo>
                            <a:cubicBezTo>
                              <a:pt x="24" y="52"/>
                              <a:pt x="24" y="52"/>
                              <a:pt x="24" y="52"/>
                            </a:cubicBezTo>
                            <a:cubicBezTo>
                              <a:pt x="24" y="49"/>
                              <a:pt x="24" y="49"/>
                              <a:pt x="24" y="49"/>
                            </a:cubicBezTo>
                            <a:cubicBezTo>
                              <a:pt x="25" y="47"/>
                              <a:pt x="25" y="47"/>
                              <a:pt x="25" y="47"/>
                            </a:cubicBezTo>
                            <a:cubicBezTo>
                              <a:pt x="24" y="45"/>
                              <a:pt x="24" y="45"/>
                              <a:pt x="24" y="45"/>
                            </a:cubicBezTo>
                            <a:cubicBezTo>
                              <a:pt x="24" y="43"/>
                              <a:pt x="24" y="43"/>
                              <a:pt x="24" y="43"/>
                            </a:cubicBezTo>
                            <a:cubicBezTo>
                              <a:pt x="26" y="43"/>
                              <a:pt x="26" y="43"/>
                              <a:pt x="26" y="43"/>
                            </a:cubicBezTo>
                            <a:cubicBezTo>
                              <a:pt x="28" y="42"/>
                              <a:pt x="28" y="42"/>
                              <a:pt x="28" y="42"/>
                            </a:cubicBezTo>
                            <a:cubicBezTo>
                              <a:pt x="29" y="41"/>
                              <a:pt x="29" y="41"/>
                              <a:pt x="29" y="41"/>
                            </a:cubicBezTo>
                            <a:cubicBezTo>
                              <a:pt x="29" y="40"/>
                              <a:pt x="29" y="40"/>
                              <a:pt x="29" y="40"/>
                            </a:cubicBezTo>
                            <a:cubicBezTo>
                              <a:pt x="29" y="38"/>
                              <a:pt x="29" y="38"/>
                              <a:pt x="29" y="38"/>
                            </a:cubicBezTo>
                            <a:cubicBezTo>
                              <a:pt x="31" y="38"/>
                              <a:pt x="31" y="38"/>
                              <a:pt x="31" y="38"/>
                            </a:cubicBezTo>
                            <a:cubicBezTo>
                              <a:pt x="32" y="39"/>
                              <a:pt x="32" y="39"/>
                              <a:pt x="32" y="39"/>
                            </a:cubicBezTo>
                            <a:cubicBezTo>
                              <a:pt x="36" y="39"/>
                              <a:pt x="36" y="39"/>
                              <a:pt x="36" y="39"/>
                            </a:cubicBezTo>
                            <a:cubicBezTo>
                              <a:pt x="36" y="38"/>
                              <a:pt x="36" y="38"/>
                              <a:pt x="36" y="38"/>
                            </a:cubicBezTo>
                            <a:cubicBezTo>
                              <a:pt x="36" y="36"/>
                              <a:pt x="36" y="36"/>
                              <a:pt x="36" y="36"/>
                            </a:cubicBezTo>
                            <a:cubicBezTo>
                              <a:pt x="38" y="34"/>
                              <a:pt x="38" y="34"/>
                              <a:pt x="38" y="34"/>
                            </a:cubicBezTo>
                            <a:cubicBezTo>
                              <a:pt x="39" y="33"/>
                              <a:pt x="39" y="33"/>
                              <a:pt x="39" y="33"/>
                            </a:cubicBezTo>
                            <a:cubicBezTo>
                              <a:pt x="35" y="32"/>
                              <a:pt x="35" y="32"/>
                              <a:pt x="35" y="32"/>
                            </a:cubicBezTo>
                            <a:cubicBezTo>
                              <a:pt x="35" y="30"/>
                              <a:pt x="35" y="30"/>
                              <a:pt x="35" y="30"/>
                            </a:cubicBezTo>
                            <a:cubicBezTo>
                              <a:pt x="34" y="28"/>
                              <a:pt x="34" y="28"/>
                              <a:pt x="34" y="28"/>
                            </a:cubicBezTo>
                            <a:cubicBezTo>
                              <a:pt x="33" y="27"/>
                              <a:pt x="33" y="27"/>
                              <a:pt x="33" y="27"/>
                            </a:cubicBezTo>
                            <a:cubicBezTo>
                              <a:pt x="31" y="27"/>
                              <a:pt x="31" y="27"/>
                              <a:pt x="31" y="27"/>
                            </a:cubicBezTo>
                            <a:cubicBezTo>
                              <a:pt x="31" y="26"/>
                              <a:pt x="31" y="26"/>
                              <a:pt x="31" y="26"/>
                            </a:cubicBezTo>
                            <a:cubicBezTo>
                              <a:pt x="32" y="24"/>
                              <a:pt x="32" y="24"/>
                              <a:pt x="32" y="24"/>
                            </a:cubicBezTo>
                            <a:cubicBezTo>
                              <a:pt x="32" y="23"/>
                              <a:pt x="32" y="23"/>
                              <a:pt x="32" y="23"/>
                            </a:cubicBezTo>
                            <a:cubicBezTo>
                              <a:pt x="30" y="23"/>
                              <a:pt x="30" y="23"/>
                              <a:pt x="30" y="23"/>
                            </a:cubicBezTo>
                            <a:cubicBezTo>
                              <a:pt x="30" y="21"/>
                              <a:pt x="30" y="21"/>
                              <a:pt x="30" y="21"/>
                            </a:cubicBezTo>
                            <a:cubicBezTo>
                              <a:pt x="30" y="20"/>
                              <a:pt x="30" y="20"/>
                              <a:pt x="30" y="20"/>
                            </a:cubicBezTo>
                            <a:cubicBezTo>
                              <a:pt x="29" y="19"/>
                              <a:pt x="29" y="19"/>
                              <a:pt x="29" y="19"/>
                            </a:cubicBezTo>
                            <a:cubicBezTo>
                              <a:pt x="28" y="18"/>
                              <a:pt x="28" y="18"/>
                              <a:pt x="28" y="18"/>
                            </a:cubicBezTo>
                            <a:cubicBezTo>
                              <a:pt x="26" y="19"/>
                              <a:pt x="26" y="19"/>
                              <a:pt x="26" y="19"/>
                            </a:cubicBezTo>
                            <a:cubicBezTo>
                              <a:pt x="25" y="20"/>
                              <a:pt x="25" y="20"/>
                              <a:pt x="25" y="20"/>
                            </a:cubicBezTo>
                            <a:cubicBezTo>
                              <a:pt x="24" y="20"/>
                              <a:pt x="24" y="20"/>
                              <a:pt x="24" y="20"/>
                            </a:cubicBezTo>
                            <a:cubicBezTo>
                              <a:pt x="24" y="19"/>
                              <a:pt x="24" y="19"/>
                              <a:pt x="24" y="19"/>
                            </a:cubicBezTo>
                            <a:cubicBezTo>
                              <a:pt x="24" y="18"/>
                              <a:pt x="24" y="18"/>
                              <a:pt x="24" y="18"/>
                            </a:cubicBezTo>
                            <a:cubicBezTo>
                              <a:pt x="23" y="17"/>
                              <a:pt x="23" y="17"/>
                              <a:pt x="23" y="17"/>
                            </a:cubicBezTo>
                            <a:cubicBezTo>
                              <a:pt x="23" y="15"/>
                              <a:pt x="23" y="15"/>
                              <a:pt x="23" y="15"/>
                            </a:cubicBezTo>
                            <a:cubicBezTo>
                              <a:pt x="25" y="13"/>
                              <a:pt x="25" y="13"/>
                              <a:pt x="25" y="13"/>
                            </a:cubicBezTo>
                            <a:cubicBezTo>
                              <a:pt x="26" y="11"/>
                              <a:pt x="26" y="11"/>
                              <a:pt x="26" y="11"/>
                            </a:cubicBezTo>
                            <a:cubicBezTo>
                              <a:pt x="26" y="9"/>
                              <a:pt x="26" y="9"/>
                              <a:pt x="26" y="9"/>
                            </a:cubicBezTo>
                            <a:cubicBezTo>
                              <a:pt x="27" y="7"/>
                              <a:pt x="27" y="7"/>
                              <a:pt x="27" y="7"/>
                            </a:cubicBezTo>
                            <a:cubicBezTo>
                              <a:pt x="26" y="6"/>
                              <a:pt x="26" y="6"/>
                              <a:pt x="26" y="6"/>
                            </a:cubicBezTo>
                            <a:cubicBezTo>
                              <a:pt x="27" y="3"/>
                              <a:pt x="27" y="3"/>
                              <a:pt x="27" y="3"/>
                            </a:cubicBezTo>
                            <a:cubicBezTo>
                              <a:pt x="26" y="2"/>
                              <a:pt x="26" y="2"/>
                              <a:pt x="26" y="2"/>
                            </a:cubicBezTo>
                            <a:cubicBezTo>
                              <a:pt x="25" y="0"/>
                              <a:pt x="25" y="0"/>
                              <a:pt x="25" y="0"/>
                            </a:cubicBezTo>
                            <a:cubicBezTo>
                              <a:pt x="24" y="0"/>
                              <a:pt x="24" y="0"/>
                              <a:pt x="24" y="0"/>
                            </a:cubicBezTo>
                            <a:cubicBezTo>
                              <a:pt x="22" y="1"/>
                              <a:pt x="22" y="1"/>
                              <a:pt x="22" y="1"/>
                            </a:cubicBezTo>
                            <a:cubicBezTo>
                              <a:pt x="22" y="3"/>
                              <a:pt x="22" y="3"/>
                              <a:pt x="22" y="3"/>
                            </a:cubicBezTo>
                            <a:cubicBezTo>
                              <a:pt x="21" y="6"/>
                              <a:pt x="21" y="6"/>
                              <a:pt x="21" y="6"/>
                            </a:cubicBezTo>
                            <a:cubicBezTo>
                              <a:pt x="19" y="5"/>
                              <a:pt x="19" y="5"/>
                              <a:pt x="19" y="5"/>
                            </a:cubicBezTo>
                            <a:cubicBezTo>
                              <a:pt x="16" y="6"/>
                              <a:pt x="16" y="6"/>
                              <a:pt x="16" y="6"/>
                            </a:cubicBezTo>
                            <a:cubicBezTo>
                              <a:pt x="15" y="8"/>
                              <a:pt x="15" y="8"/>
                              <a:pt x="15" y="8"/>
                            </a:cubicBezTo>
                            <a:cubicBezTo>
                              <a:pt x="15" y="10"/>
                              <a:pt x="15" y="10"/>
                              <a:pt x="15" y="10"/>
                            </a:cubicBezTo>
                            <a:cubicBezTo>
                              <a:pt x="13" y="11"/>
                              <a:pt x="13" y="11"/>
                              <a:pt x="13" y="11"/>
                            </a:cubicBezTo>
                            <a:cubicBezTo>
                              <a:pt x="11" y="13"/>
                              <a:pt x="11" y="13"/>
                              <a:pt x="11" y="13"/>
                            </a:cubicBezTo>
                            <a:cubicBezTo>
                              <a:pt x="10" y="14"/>
                              <a:pt x="10" y="14"/>
                              <a:pt x="10" y="14"/>
                            </a:cubicBezTo>
                            <a:cubicBezTo>
                              <a:pt x="9" y="15"/>
                              <a:pt x="9" y="15"/>
                              <a:pt x="9" y="15"/>
                            </a:cubicBezTo>
                            <a:cubicBezTo>
                              <a:pt x="10" y="15"/>
                              <a:pt x="10" y="15"/>
                              <a:pt x="10" y="15"/>
                            </a:cubicBezTo>
                            <a:cubicBezTo>
                              <a:pt x="10" y="17"/>
                              <a:pt x="10" y="17"/>
                              <a:pt x="10" y="17"/>
                            </a:cubicBezTo>
                            <a:cubicBezTo>
                              <a:pt x="8" y="19"/>
                              <a:pt x="8" y="19"/>
                              <a:pt x="8" y="19"/>
                            </a:cubicBezTo>
                            <a:cubicBezTo>
                              <a:pt x="7" y="22"/>
                              <a:pt x="7" y="22"/>
                              <a:pt x="7" y="22"/>
                            </a:cubicBezTo>
                            <a:cubicBezTo>
                              <a:pt x="5" y="20"/>
                              <a:pt x="5" y="20"/>
                              <a:pt x="5" y="20"/>
                            </a:cubicBezTo>
                            <a:cubicBezTo>
                              <a:pt x="5" y="24"/>
                              <a:pt x="5" y="24"/>
                              <a:pt x="5" y="24"/>
                            </a:cubicBezTo>
                            <a:cubicBezTo>
                              <a:pt x="5" y="26"/>
                              <a:pt x="5" y="26"/>
                              <a:pt x="5" y="26"/>
                            </a:cubicBezTo>
                            <a:cubicBezTo>
                              <a:pt x="6" y="28"/>
                              <a:pt x="6" y="28"/>
                              <a:pt x="6" y="28"/>
                            </a:cubicBezTo>
                            <a:cubicBezTo>
                              <a:pt x="5" y="29"/>
                              <a:pt x="5" y="29"/>
                              <a:pt x="5" y="29"/>
                            </a:cubicBezTo>
                            <a:cubicBezTo>
                              <a:pt x="5" y="30"/>
                              <a:pt x="5" y="30"/>
                              <a:pt x="5" y="30"/>
                            </a:cubicBezTo>
                            <a:cubicBezTo>
                              <a:pt x="3" y="31"/>
                              <a:pt x="3" y="31"/>
                              <a:pt x="3" y="31"/>
                            </a:cubicBezTo>
                            <a:cubicBezTo>
                              <a:pt x="2" y="30"/>
                              <a:pt x="2" y="30"/>
                              <a:pt x="2" y="30"/>
                            </a:cubicBezTo>
                            <a:cubicBezTo>
                              <a:pt x="1" y="30"/>
                              <a:pt x="1" y="30"/>
                              <a:pt x="1" y="30"/>
                            </a:cubicBezTo>
                            <a:cubicBezTo>
                              <a:pt x="1" y="32"/>
                              <a:pt x="1" y="32"/>
                              <a:pt x="1" y="32"/>
                            </a:cubicBezTo>
                            <a:cubicBezTo>
                              <a:pt x="2" y="34"/>
                              <a:pt x="2" y="34"/>
                              <a:pt x="2" y="34"/>
                            </a:cubicBezTo>
                            <a:cubicBezTo>
                              <a:pt x="2" y="36"/>
                              <a:pt x="2" y="36"/>
                              <a:pt x="2" y="36"/>
                            </a:cubicBezTo>
                            <a:cubicBezTo>
                              <a:pt x="2" y="36"/>
                              <a:pt x="2" y="36"/>
                              <a:pt x="2" y="36"/>
                            </a:cubicBezTo>
                            <a:cubicBezTo>
                              <a:pt x="0" y="35"/>
                              <a:pt x="0" y="35"/>
                              <a:pt x="0" y="35"/>
                            </a:cubicBezTo>
                            <a:cubicBezTo>
                              <a:pt x="0" y="36"/>
                              <a:pt x="0" y="36"/>
                              <a:pt x="0" y="36"/>
                            </a:cubicBezTo>
                            <a:cubicBezTo>
                              <a:pt x="0" y="38"/>
                              <a:pt x="0" y="38"/>
                              <a:pt x="0" y="38"/>
                            </a:cubicBezTo>
                            <a:cubicBezTo>
                              <a:pt x="0" y="39"/>
                              <a:pt x="1" y="39"/>
                              <a:pt x="1" y="40"/>
                            </a:cubicBezTo>
                            <a:cubicBezTo>
                              <a:pt x="2" y="40"/>
                              <a:pt x="2" y="40"/>
                              <a:pt x="2" y="40"/>
                            </a:cubicBezTo>
                            <a:cubicBezTo>
                              <a:pt x="2" y="40"/>
                              <a:pt x="2" y="39"/>
                              <a:pt x="2" y="39"/>
                            </a:cubicBezTo>
                            <a:cubicBezTo>
                              <a:pt x="2" y="39"/>
                              <a:pt x="3" y="39"/>
                              <a:pt x="3" y="39"/>
                            </a:cubicBezTo>
                            <a:cubicBezTo>
                              <a:pt x="3" y="38"/>
                              <a:pt x="3" y="38"/>
                              <a:pt x="3" y="38"/>
                            </a:cubicBezTo>
                            <a:cubicBezTo>
                              <a:pt x="3" y="38"/>
                              <a:pt x="4" y="38"/>
                              <a:pt x="4" y="38"/>
                            </a:cubicBezTo>
                            <a:cubicBezTo>
                              <a:pt x="4" y="39"/>
                              <a:pt x="4" y="40"/>
                              <a:pt x="4" y="41"/>
                            </a:cubicBezTo>
                            <a:cubicBezTo>
                              <a:pt x="5" y="41"/>
                              <a:pt x="5" y="41"/>
                              <a:pt x="5" y="41"/>
                            </a:cubicBezTo>
                            <a:cubicBezTo>
                              <a:pt x="6" y="42"/>
                              <a:pt x="5" y="43"/>
                              <a:pt x="5" y="43"/>
                            </a:cubicBezTo>
                            <a:cubicBezTo>
                              <a:pt x="6" y="43"/>
                              <a:pt x="6" y="44"/>
                              <a:pt x="7" y="44"/>
                            </a:cubicBezTo>
                            <a:cubicBezTo>
                              <a:pt x="7" y="45"/>
                              <a:pt x="6" y="46"/>
                              <a:pt x="7" y="48"/>
                            </a:cubicBezTo>
                            <a:cubicBezTo>
                              <a:pt x="7" y="48"/>
                              <a:pt x="8" y="48"/>
                              <a:pt x="8" y="48"/>
                            </a:cubicBezTo>
                            <a:cubicBezTo>
                              <a:pt x="8" y="49"/>
                              <a:pt x="9" y="50"/>
                              <a:pt x="9" y="50"/>
                            </a:cubicBezTo>
                            <a:cubicBezTo>
                              <a:pt x="9" y="53"/>
                              <a:pt x="7" y="56"/>
                              <a:pt x="7" y="59"/>
                            </a:cubicBezTo>
                            <a:cubicBezTo>
                              <a:pt x="7" y="59"/>
                              <a:pt x="7" y="60"/>
                              <a:pt x="8" y="60"/>
                            </a:cubicBezTo>
                            <a:cubicBezTo>
                              <a:pt x="8" y="60"/>
                              <a:pt x="9" y="60"/>
                              <a:pt x="9" y="60"/>
                            </a:cubicBezTo>
                            <a:cubicBezTo>
                              <a:pt x="9" y="60"/>
                              <a:pt x="9" y="60"/>
                              <a:pt x="9" y="60"/>
                            </a:cubicBezTo>
                            <a:cubicBezTo>
                              <a:pt x="11" y="60"/>
                              <a:pt x="11" y="60"/>
                              <a:pt x="13" y="60"/>
                            </a:cubicBezTo>
                            <a:cubicBezTo>
                              <a:pt x="13" y="60"/>
                              <a:pt x="13" y="59"/>
                              <a:pt x="14" y="59"/>
                            </a:cubicBezTo>
                            <a:cubicBezTo>
                              <a:pt x="14" y="59"/>
                              <a:pt x="14" y="59"/>
                              <a:pt x="15" y="59"/>
                            </a:cubicBezTo>
                            <a:cubicBezTo>
                              <a:pt x="16" y="58"/>
                              <a:pt x="16" y="57"/>
                              <a:pt x="17" y="55"/>
                            </a:cubicBezTo>
                            <a:cubicBezTo>
                              <a:pt x="18" y="54"/>
                              <a:pt x="18" y="54"/>
                              <a:pt x="18" y="54"/>
                            </a:cubicBezTo>
                            <a:cubicBezTo>
                              <a:pt x="18" y="55"/>
                              <a:pt x="20" y="56"/>
                              <a:pt x="20" y="56"/>
                            </a:cubicBezTo>
                            <a:cubicBezTo>
                              <a:pt x="21" y="57"/>
                              <a:pt x="20" y="57"/>
                              <a:pt x="21" y="58"/>
                            </a:cubicBezTo>
                            <a:cubicBezTo>
                              <a:pt x="21" y="58"/>
                              <a:pt x="22" y="58"/>
                              <a:pt x="22" y="58"/>
                            </a:cubicBezTo>
                            <a:cubicBezTo>
                              <a:pt x="22" y="59"/>
                              <a:pt x="22" y="60"/>
                              <a:pt x="22" y="61"/>
                            </a:cubicBezTo>
                            <a:cubicBezTo>
                              <a:pt x="22" y="62"/>
                              <a:pt x="23" y="62"/>
                              <a:pt x="23" y="62"/>
                            </a:cubicBezTo>
                            <a:cubicBezTo>
                              <a:pt x="24" y="63"/>
                              <a:pt x="25" y="69"/>
                              <a:pt x="25" y="70"/>
                            </a:cubicBezTo>
                            <a:cubicBezTo>
                              <a:pt x="25" y="70"/>
                              <a:pt x="25" y="71"/>
                              <a:pt x="25" y="71"/>
                            </a:cubicBezTo>
                            <a:cubicBezTo>
                              <a:pt x="25" y="72"/>
                              <a:pt x="26" y="72"/>
                              <a:pt x="27" y="72"/>
                            </a:cubicBezTo>
                            <a:cubicBezTo>
                              <a:pt x="27" y="72"/>
                              <a:pt x="28" y="80"/>
                              <a:pt x="28" y="80"/>
                            </a:cubicBezTo>
                            <a:cubicBezTo>
                              <a:pt x="28" y="80"/>
                              <a:pt x="27" y="81"/>
                              <a:pt x="27" y="81"/>
                            </a:cubicBezTo>
                            <a:cubicBezTo>
                              <a:pt x="27" y="81"/>
                              <a:pt x="28" y="81"/>
                              <a:pt x="28" y="82"/>
                            </a:cubicBezTo>
                            <a:cubicBezTo>
                              <a:pt x="28" y="82"/>
                              <a:pt x="29" y="84"/>
                              <a:pt x="29" y="85"/>
                            </a:cubicBezTo>
                            <a:lnTo>
                              <a:pt x="30" y="85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49" name="Freeform 163">
                        <a:extLst>
                          <a:ext uri="{FF2B5EF4-FFF2-40B4-BE49-F238E27FC236}">
                            <a16:creationId xmlns:a16="http://schemas.microsoft.com/office/drawing/2014/main" id="{8ACCDAF7-8DB4-4DCB-BB8F-617C9C27FDB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140625" y="3017791"/>
                        <a:ext cx="89997" cy="51994"/>
                      </a:xfrm>
                      <a:custGeom>
                        <a:avLst/>
                        <a:gdLst>
                          <a:gd name="T0" fmla="*/ 0 w 42"/>
                          <a:gd name="T1" fmla="*/ 10 h 23"/>
                          <a:gd name="T2" fmla="*/ 0 w 42"/>
                          <a:gd name="T3" fmla="*/ 16 h 23"/>
                          <a:gd name="T4" fmla="*/ 3 w 42"/>
                          <a:gd name="T5" fmla="*/ 23 h 23"/>
                          <a:gd name="T6" fmla="*/ 10 w 42"/>
                          <a:gd name="T7" fmla="*/ 19 h 23"/>
                          <a:gd name="T8" fmla="*/ 16 w 42"/>
                          <a:gd name="T9" fmla="*/ 19 h 23"/>
                          <a:gd name="T10" fmla="*/ 26 w 42"/>
                          <a:gd name="T11" fmla="*/ 23 h 23"/>
                          <a:gd name="T12" fmla="*/ 39 w 42"/>
                          <a:gd name="T13" fmla="*/ 23 h 23"/>
                          <a:gd name="T14" fmla="*/ 42 w 42"/>
                          <a:gd name="T15" fmla="*/ 19 h 23"/>
                          <a:gd name="T16" fmla="*/ 42 w 42"/>
                          <a:gd name="T17" fmla="*/ 13 h 23"/>
                          <a:gd name="T18" fmla="*/ 42 w 42"/>
                          <a:gd name="T19" fmla="*/ 3 h 23"/>
                          <a:gd name="T20" fmla="*/ 32 w 42"/>
                          <a:gd name="T21" fmla="*/ 3 h 23"/>
                          <a:gd name="T22" fmla="*/ 26 w 42"/>
                          <a:gd name="T23" fmla="*/ 3 h 23"/>
                          <a:gd name="T24" fmla="*/ 16 w 42"/>
                          <a:gd name="T25" fmla="*/ 0 h 23"/>
                          <a:gd name="T26" fmla="*/ 10 w 42"/>
                          <a:gd name="T27" fmla="*/ 0 h 23"/>
                          <a:gd name="T28" fmla="*/ 3 w 42"/>
                          <a:gd name="T29" fmla="*/ 3 h 23"/>
                          <a:gd name="T30" fmla="*/ 0 w 42"/>
                          <a:gd name="T31" fmla="*/ 10 h 2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</a:cxnLst>
                        <a:rect l="0" t="0" r="r" b="b"/>
                        <a:pathLst>
                          <a:path w="42" h="23">
                            <a:moveTo>
                              <a:pt x="0" y="10"/>
                            </a:moveTo>
                            <a:lnTo>
                              <a:pt x="0" y="16"/>
                            </a:lnTo>
                            <a:lnTo>
                              <a:pt x="3" y="23"/>
                            </a:lnTo>
                            <a:lnTo>
                              <a:pt x="10" y="19"/>
                            </a:lnTo>
                            <a:lnTo>
                              <a:pt x="16" y="19"/>
                            </a:lnTo>
                            <a:lnTo>
                              <a:pt x="26" y="23"/>
                            </a:lnTo>
                            <a:lnTo>
                              <a:pt x="39" y="23"/>
                            </a:lnTo>
                            <a:lnTo>
                              <a:pt x="42" y="19"/>
                            </a:lnTo>
                            <a:lnTo>
                              <a:pt x="42" y="13"/>
                            </a:lnTo>
                            <a:lnTo>
                              <a:pt x="42" y="3"/>
                            </a:lnTo>
                            <a:lnTo>
                              <a:pt x="32" y="3"/>
                            </a:lnTo>
                            <a:lnTo>
                              <a:pt x="26" y="3"/>
                            </a:lnTo>
                            <a:lnTo>
                              <a:pt x="16" y="0"/>
                            </a:lnTo>
                            <a:lnTo>
                              <a:pt x="10" y="0"/>
                            </a:lnTo>
                            <a:lnTo>
                              <a:pt x="3" y="3"/>
                            </a:lnTo>
                            <a:lnTo>
                              <a:pt x="0" y="10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50" name="Freeform 171">
                        <a:extLst>
                          <a:ext uri="{FF2B5EF4-FFF2-40B4-BE49-F238E27FC236}">
                            <a16:creationId xmlns:a16="http://schemas.microsoft.com/office/drawing/2014/main" id="{8C7DEF90-B15B-6D78-E3DC-E29A6FD46A0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9084911" y="3090130"/>
                        <a:ext cx="173565" cy="239622"/>
                      </a:xfrm>
                      <a:custGeom>
                        <a:avLst/>
                        <a:gdLst>
                          <a:gd name="T0" fmla="*/ 5 w 25"/>
                          <a:gd name="T1" fmla="*/ 27 h 33"/>
                          <a:gd name="T2" fmla="*/ 9 w 25"/>
                          <a:gd name="T3" fmla="*/ 26 h 33"/>
                          <a:gd name="T4" fmla="*/ 10 w 25"/>
                          <a:gd name="T5" fmla="*/ 25 h 33"/>
                          <a:gd name="T6" fmla="*/ 11 w 25"/>
                          <a:gd name="T7" fmla="*/ 25 h 33"/>
                          <a:gd name="T8" fmla="*/ 13 w 25"/>
                          <a:gd name="T9" fmla="*/ 23 h 33"/>
                          <a:gd name="T10" fmla="*/ 13 w 25"/>
                          <a:gd name="T11" fmla="*/ 21 h 33"/>
                          <a:gd name="T12" fmla="*/ 14 w 25"/>
                          <a:gd name="T13" fmla="*/ 20 h 33"/>
                          <a:gd name="T14" fmla="*/ 13 w 25"/>
                          <a:gd name="T15" fmla="*/ 17 h 33"/>
                          <a:gd name="T16" fmla="*/ 17 w 25"/>
                          <a:gd name="T17" fmla="*/ 20 h 33"/>
                          <a:gd name="T18" fmla="*/ 20 w 25"/>
                          <a:gd name="T19" fmla="*/ 23 h 33"/>
                          <a:gd name="T20" fmla="*/ 20 w 25"/>
                          <a:gd name="T21" fmla="*/ 24 h 33"/>
                          <a:gd name="T22" fmla="*/ 22 w 25"/>
                          <a:gd name="T23" fmla="*/ 30 h 33"/>
                          <a:gd name="T24" fmla="*/ 23 w 25"/>
                          <a:gd name="T25" fmla="*/ 31 h 33"/>
                          <a:gd name="T26" fmla="*/ 25 w 25"/>
                          <a:gd name="T27" fmla="*/ 31 h 33"/>
                          <a:gd name="T28" fmla="*/ 25 w 25"/>
                          <a:gd name="T29" fmla="*/ 29 h 33"/>
                          <a:gd name="T30" fmla="*/ 24 w 25"/>
                          <a:gd name="T31" fmla="*/ 25 h 33"/>
                          <a:gd name="T32" fmla="*/ 24 w 25"/>
                          <a:gd name="T33" fmla="*/ 21 h 33"/>
                          <a:gd name="T34" fmla="*/ 21 w 25"/>
                          <a:gd name="T35" fmla="*/ 20 h 33"/>
                          <a:gd name="T36" fmla="*/ 18 w 25"/>
                          <a:gd name="T37" fmla="*/ 19 h 33"/>
                          <a:gd name="T38" fmla="*/ 20 w 25"/>
                          <a:gd name="T39" fmla="*/ 14 h 33"/>
                          <a:gd name="T40" fmla="*/ 21 w 25"/>
                          <a:gd name="T41" fmla="*/ 10 h 33"/>
                          <a:gd name="T42" fmla="*/ 20 w 25"/>
                          <a:gd name="T43" fmla="*/ 8 h 33"/>
                          <a:gd name="T44" fmla="*/ 15 w 25"/>
                          <a:gd name="T45" fmla="*/ 9 h 33"/>
                          <a:gd name="T46" fmla="*/ 10 w 25"/>
                          <a:gd name="T47" fmla="*/ 9 h 33"/>
                          <a:gd name="T48" fmla="*/ 11 w 25"/>
                          <a:gd name="T49" fmla="*/ 3 h 33"/>
                          <a:gd name="T50" fmla="*/ 6 w 25"/>
                          <a:gd name="T51" fmla="*/ 2 h 33"/>
                          <a:gd name="T52" fmla="*/ 3 w 25"/>
                          <a:gd name="T53" fmla="*/ 2 h 33"/>
                          <a:gd name="T54" fmla="*/ 4 w 25"/>
                          <a:gd name="T55" fmla="*/ 6 h 33"/>
                          <a:gd name="T56" fmla="*/ 0 w 25"/>
                          <a:gd name="T57" fmla="*/ 8 h 33"/>
                          <a:gd name="T58" fmla="*/ 1 w 25"/>
                          <a:gd name="T59" fmla="*/ 12 h 33"/>
                          <a:gd name="T60" fmla="*/ 5 w 25"/>
                          <a:gd name="T61" fmla="*/ 15 h 33"/>
                          <a:gd name="T62" fmla="*/ 5 w 25"/>
                          <a:gd name="T63" fmla="*/ 20 h 33"/>
                          <a:gd name="T64" fmla="*/ 4 w 25"/>
                          <a:gd name="T65" fmla="*/ 24 h 33"/>
                          <a:gd name="T66" fmla="*/ 5 w 25"/>
                          <a:gd name="T67" fmla="*/ 26 h 3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</a:cxnLst>
                        <a:rect l="0" t="0" r="r" b="b"/>
                        <a:pathLst>
                          <a:path w="25" h="33">
                            <a:moveTo>
                              <a:pt x="5" y="26"/>
                            </a:moveTo>
                            <a:cubicBezTo>
                              <a:pt x="5" y="26"/>
                              <a:pt x="4" y="27"/>
                              <a:pt x="5" y="27"/>
                            </a:cubicBezTo>
                            <a:cubicBezTo>
                              <a:pt x="7" y="27"/>
                              <a:pt x="7" y="26"/>
                              <a:pt x="7" y="26"/>
                            </a:cubicBezTo>
                            <a:cubicBezTo>
                              <a:pt x="8" y="25"/>
                              <a:pt x="8" y="26"/>
                              <a:pt x="9" y="26"/>
                            </a:cubicBezTo>
                            <a:cubicBezTo>
                              <a:pt x="9" y="25"/>
                              <a:pt x="9" y="25"/>
                              <a:pt x="9" y="25"/>
                            </a:cubicBezTo>
                            <a:cubicBezTo>
                              <a:pt x="9" y="25"/>
                              <a:pt x="9" y="25"/>
                              <a:pt x="10" y="25"/>
                            </a:cubicBezTo>
                            <a:cubicBezTo>
                              <a:pt x="10" y="24"/>
                              <a:pt x="10" y="24"/>
                              <a:pt x="10" y="24"/>
                            </a:cubicBezTo>
                            <a:cubicBezTo>
                              <a:pt x="11" y="24"/>
                              <a:pt x="11" y="25"/>
                              <a:pt x="11" y="25"/>
                            </a:cubicBezTo>
                            <a:cubicBezTo>
                              <a:pt x="12" y="25"/>
                              <a:pt x="13" y="25"/>
                              <a:pt x="13" y="25"/>
                            </a:cubicBezTo>
                            <a:cubicBezTo>
                              <a:pt x="13" y="24"/>
                              <a:pt x="14" y="23"/>
                              <a:pt x="13" y="23"/>
                            </a:cubicBezTo>
                            <a:cubicBezTo>
                              <a:pt x="13" y="23"/>
                              <a:pt x="13" y="23"/>
                              <a:pt x="13" y="22"/>
                            </a:cubicBezTo>
                            <a:cubicBezTo>
                              <a:pt x="12" y="22"/>
                              <a:pt x="13" y="22"/>
                              <a:pt x="13" y="21"/>
                            </a:cubicBezTo>
                            <a:cubicBezTo>
                              <a:pt x="12" y="22"/>
                              <a:pt x="12" y="21"/>
                              <a:pt x="12" y="21"/>
                            </a:cubicBezTo>
                            <a:cubicBezTo>
                              <a:pt x="13" y="21"/>
                              <a:pt x="14" y="20"/>
                              <a:pt x="14" y="20"/>
                            </a:cubicBezTo>
                            <a:cubicBezTo>
                              <a:pt x="13" y="19"/>
                              <a:pt x="13" y="19"/>
                              <a:pt x="13" y="18"/>
                            </a:cubicBezTo>
                            <a:cubicBezTo>
                              <a:pt x="12" y="18"/>
                              <a:pt x="13" y="17"/>
                              <a:pt x="13" y="17"/>
                            </a:cubicBezTo>
                            <a:cubicBezTo>
                              <a:pt x="14" y="18"/>
                              <a:pt x="15" y="19"/>
                              <a:pt x="15" y="20"/>
                            </a:cubicBezTo>
                            <a:cubicBezTo>
                              <a:pt x="16" y="20"/>
                              <a:pt x="17" y="20"/>
                              <a:pt x="17" y="20"/>
                            </a:cubicBezTo>
                            <a:cubicBezTo>
                              <a:pt x="18" y="20"/>
                              <a:pt x="17" y="21"/>
                              <a:pt x="18" y="21"/>
                            </a:cubicBezTo>
                            <a:cubicBezTo>
                              <a:pt x="18" y="21"/>
                              <a:pt x="19" y="22"/>
                              <a:pt x="20" y="23"/>
                            </a:cubicBezTo>
                            <a:cubicBezTo>
                              <a:pt x="20" y="23"/>
                              <a:pt x="20" y="24"/>
                              <a:pt x="20" y="24"/>
                            </a:cubicBezTo>
                            <a:cubicBezTo>
                              <a:pt x="20" y="24"/>
                              <a:pt x="20" y="24"/>
                              <a:pt x="20" y="24"/>
                            </a:cubicBezTo>
                            <a:cubicBezTo>
                              <a:pt x="21" y="26"/>
                              <a:pt x="20" y="28"/>
                              <a:pt x="21" y="29"/>
                            </a:cubicBezTo>
                            <a:cubicBezTo>
                              <a:pt x="21" y="30"/>
                              <a:pt x="22" y="30"/>
                              <a:pt x="22" y="30"/>
                            </a:cubicBezTo>
                            <a:cubicBezTo>
                              <a:pt x="22" y="31"/>
                              <a:pt x="23" y="32"/>
                              <a:pt x="23" y="33"/>
                            </a:cubicBezTo>
                            <a:cubicBezTo>
                              <a:pt x="23" y="31"/>
                              <a:pt x="23" y="31"/>
                              <a:pt x="23" y="31"/>
                            </a:cubicBezTo>
                            <a:cubicBezTo>
                              <a:pt x="23" y="30"/>
                              <a:pt x="23" y="30"/>
                              <a:pt x="23" y="30"/>
                            </a:cubicBezTo>
                            <a:cubicBezTo>
                              <a:pt x="25" y="31"/>
                              <a:pt x="25" y="31"/>
                              <a:pt x="25" y="31"/>
                            </a:cubicBezTo>
                            <a:cubicBezTo>
                              <a:pt x="25" y="31"/>
                              <a:pt x="25" y="31"/>
                              <a:pt x="25" y="31"/>
                            </a:cubicBezTo>
                            <a:cubicBezTo>
                              <a:pt x="25" y="29"/>
                              <a:pt x="25" y="29"/>
                              <a:pt x="25" y="29"/>
                            </a:cubicBezTo>
                            <a:cubicBezTo>
                              <a:pt x="24" y="27"/>
                              <a:pt x="24" y="27"/>
                              <a:pt x="24" y="27"/>
                            </a:cubicBezTo>
                            <a:cubicBezTo>
                              <a:pt x="24" y="25"/>
                              <a:pt x="24" y="25"/>
                              <a:pt x="24" y="25"/>
                            </a:cubicBezTo>
                            <a:cubicBezTo>
                              <a:pt x="24" y="24"/>
                              <a:pt x="24" y="24"/>
                              <a:pt x="24" y="24"/>
                            </a:cubicBezTo>
                            <a:cubicBezTo>
                              <a:pt x="24" y="21"/>
                              <a:pt x="24" y="21"/>
                              <a:pt x="24" y="21"/>
                            </a:cubicBezTo>
                            <a:cubicBezTo>
                              <a:pt x="22" y="18"/>
                              <a:pt x="22" y="18"/>
                              <a:pt x="22" y="18"/>
                            </a:cubicBezTo>
                            <a:cubicBezTo>
                              <a:pt x="21" y="20"/>
                              <a:pt x="21" y="20"/>
                              <a:pt x="21" y="20"/>
                            </a:cubicBezTo>
                            <a:cubicBezTo>
                              <a:pt x="19" y="20"/>
                              <a:pt x="19" y="20"/>
                              <a:pt x="19" y="20"/>
                            </a:cubicBezTo>
                            <a:cubicBezTo>
                              <a:pt x="18" y="19"/>
                              <a:pt x="18" y="19"/>
                              <a:pt x="18" y="19"/>
                            </a:cubicBezTo>
                            <a:cubicBezTo>
                              <a:pt x="19" y="16"/>
                              <a:pt x="19" y="16"/>
                              <a:pt x="19" y="16"/>
                            </a:cubicBezTo>
                            <a:cubicBezTo>
                              <a:pt x="20" y="14"/>
                              <a:pt x="20" y="14"/>
                              <a:pt x="20" y="14"/>
                            </a:cubicBezTo>
                            <a:cubicBezTo>
                              <a:pt x="20" y="14"/>
                              <a:pt x="21" y="12"/>
                              <a:pt x="22" y="11"/>
                            </a:cubicBezTo>
                            <a:cubicBezTo>
                              <a:pt x="21" y="10"/>
                              <a:pt x="21" y="10"/>
                              <a:pt x="21" y="10"/>
                            </a:cubicBezTo>
                            <a:cubicBezTo>
                              <a:pt x="23" y="8"/>
                              <a:pt x="23" y="8"/>
                              <a:pt x="23" y="8"/>
                            </a:cubicBezTo>
                            <a:cubicBezTo>
                              <a:pt x="20" y="8"/>
                              <a:pt x="20" y="8"/>
                              <a:pt x="20" y="8"/>
                            </a:cubicBezTo>
                            <a:cubicBezTo>
                              <a:pt x="18" y="9"/>
                              <a:pt x="18" y="9"/>
                              <a:pt x="18" y="9"/>
                            </a:cubicBezTo>
                            <a:cubicBezTo>
                              <a:pt x="15" y="9"/>
                              <a:pt x="15" y="9"/>
                              <a:pt x="15" y="9"/>
                            </a:cubicBezTo>
                            <a:cubicBezTo>
                              <a:pt x="12" y="9"/>
                              <a:pt x="12" y="9"/>
                              <a:pt x="12" y="9"/>
                            </a:cubicBezTo>
                            <a:cubicBezTo>
                              <a:pt x="10" y="9"/>
                              <a:pt x="10" y="9"/>
                              <a:pt x="10" y="9"/>
                            </a:cubicBezTo>
                            <a:cubicBezTo>
                              <a:pt x="10" y="5"/>
                              <a:pt x="10" y="5"/>
                              <a:pt x="10" y="5"/>
                            </a:cubicBezTo>
                            <a:cubicBezTo>
                              <a:pt x="11" y="3"/>
                              <a:pt x="11" y="3"/>
                              <a:pt x="11" y="3"/>
                            </a:cubicBezTo>
                            <a:cubicBezTo>
                              <a:pt x="9" y="2"/>
                              <a:pt x="9" y="2"/>
                              <a:pt x="9" y="2"/>
                            </a:cubicBezTo>
                            <a:cubicBezTo>
                              <a:pt x="6" y="2"/>
                              <a:pt x="6" y="2"/>
                              <a:pt x="6" y="2"/>
                            </a:cubicBezTo>
                            <a:cubicBezTo>
                              <a:pt x="4" y="0"/>
                              <a:pt x="4" y="0"/>
                              <a:pt x="4" y="0"/>
                            </a:cubicBezTo>
                            <a:cubicBezTo>
                              <a:pt x="3" y="2"/>
                              <a:pt x="3" y="2"/>
                              <a:pt x="3" y="2"/>
                            </a:cubicBezTo>
                            <a:cubicBezTo>
                              <a:pt x="5" y="4"/>
                              <a:pt x="5" y="4"/>
                              <a:pt x="5" y="4"/>
                            </a:cubicBezTo>
                            <a:cubicBezTo>
                              <a:pt x="4" y="6"/>
                              <a:pt x="4" y="6"/>
                              <a:pt x="4" y="6"/>
                            </a:cubicBezTo>
                            <a:cubicBezTo>
                              <a:pt x="2" y="7"/>
                              <a:pt x="2" y="7"/>
                              <a:pt x="2" y="7"/>
                            </a:cubicBezTo>
                            <a:cubicBezTo>
                              <a:pt x="0" y="8"/>
                              <a:pt x="0" y="8"/>
                              <a:pt x="0" y="8"/>
                            </a:cubicBezTo>
                            <a:cubicBezTo>
                              <a:pt x="0" y="11"/>
                              <a:pt x="0" y="11"/>
                              <a:pt x="0" y="11"/>
                            </a:cubicBezTo>
                            <a:cubicBezTo>
                              <a:pt x="1" y="12"/>
                              <a:pt x="1" y="12"/>
                              <a:pt x="1" y="12"/>
                            </a:cubicBezTo>
                            <a:cubicBezTo>
                              <a:pt x="4" y="14"/>
                              <a:pt x="4" y="14"/>
                              <a:pt x="4" y="14"/>
                            </a:cubicBezTo>
                            <a:cubicBezTo>
                              <a:pt x="5" y="15"/>
                              <a:pt x="5" y="15"/>
                              <a:pt x="5" y="15"/>
                            </a:cubicBezTo>
                            <a:cubicBezTo>
                              <a:pt x="4" y="18"/>
                              <a:pt x="4" y="18"/>
                              <a:pt x="4" y="18"/>
                            </a:cubicBezTo>
                            <a:cubicBezTo>
                              <a:pt x="5" y="20"/>
                              <a:pt x="5" y="20"/>
                              <a:pt x="5" y="20"/>
                            </a:cubicBezTo>
                            <a:cubicBezTo>
                              <a:pt x="5" y="23"/>
                              <a:pt x="5" y="23"/>
                              <a:pt x="5" y="23"/>
                            </a:cubicBezTo>
                            <a:cubicBezTo>
                              <a:pt x="4" y="24"/>
                              <a:pt x="4" y="24"/>
                              <a:pt x="4" y="24"/>
                            </a:cubicBezTo>
                            <a:cubicBezTo>
                              <a:pt x="4" y="26"/>
                              <a:pt x="4" y="26"/>
                              <a:pt x="4" y="26"/>
                            </a:cubicBezTo>
                            <a:lnTo>
                              <a:pt x="5" y="26"/>
                            </a:lnTo>
                            <a:close/>
                          </a:path>
                        </a:pathLst>
                      </a:custGeom>
                      <a:grpFill/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defRPr/>
                        </a:pPr>
                        <a:endParaRPr lang="en-GB" sz="1200" b="1">
                          <a:solidFill>
                            <a:srgbClr val="20272A"/>
                          </a:solidFill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2841" name="Freeform 177">
                      <a:extLst>
                        <a:ext uri="{FF2B5EF4-FFF2-40B4-BE49-F238E27FC236}">
                          <a16:creationId xmlns:a16="http://schemas.microsoft.com/office/drawing/2014/main" id="{4D89F5C6-02D7-7FEF-AEBE-0EE2027B4C5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95730" y="4231727"/>
                      <a:ext cx="400698" cy="538020"/>
                    </a:xfrm>
                    <a:custGeom>
                      <a:avLst/>
                      <a:gdLst>
                        <a:gd name="T0" fmla="*/ 4 w 58"/>
                        <a:gd name="T1" fmla="*/ 5 h 74"/>
                        <a:gd name="T2" fmla="*/ 6 w 58"/>
                        <a:gd name="T3" fmla="*/ 1 h 74"/>
                        <a:gd name="T4" fmla="*/ 3 w 58"/>
                        <a:gd name="T5" fmla="*/ 2 h 74"/>
                        <a:gd name="T6" fmla="*/ 1 w 58"/>
                        <a:gd name="T7" fmla="*/ 2 h 74"/>
                        <a:gd name="T8" fmla="*/ 2 w 58"/>
                        <a:gd name="T9" fmla="*/ 5 h 74"/>
                        <a:gd name="T10" fmla="*/ 4 w 58"/>
                        <a:gd name="T11" fmla="*/ 12 h 74"/>
                        <a:gd name="T12" fmla="*/ 6 w 58"/>
                        <a:gd name="T13" fmla="*/ 16 h 74"/>
                        <a:gd name="T14" fmla="*/ 8 w 58"/>
                        <a:gd name="T15" fmla="*/ 20 h 74"/>
                        <a:gd name="T16" fmla="*/ 8 w 58"/>
                        <a:gd name="T17" fmla="*/ 23 h 74"/>
                        <a:gd name="T18" fmla="*/ 8 w 58"/>
                        <a:gd name="T19" fmla="*/ 25 h 74"/>
                        <a:gd name="T20" fmla="*/ 7 w 58"/>
                        <a:gd name="T21" fmla="*/ 29 h 74"/>
                        <a:gd name="T22" fmla="*/ 7 w 58"/>
                        <a:gd name="T23" fmla="*/ 32 h 74"/>
                        <a:gd name="T24" fmla="*/ 9 w 58"/>
                        <a:gd name="T25" fmla="*/ 44 h 74"/>
                        <a:gd name="T26" fmla="*/ 7 w 58"/>
                        <a:gd name="T27" fmla="*/ 48 h 74"/>
                        <a:gd name="T28" fmla="*/ 4 w 58"/>
                        <a:gd name="T29" fmla="*/ 56 h 74"/>
                        <a:gd name="T30" fmla="*/ 2 w 58"/>
                        <a:gd name="T31" fmla="*/ 58 h 74"/>
                        <a:gd name="T32" fmla="*/ 1 w 58"/>
                        <a:gd name="T33" fmla="*/ 66 h 74"/>
                        <a:gd name="T34" fmla="*/ 0 w 58"/>
                        <a:gd name="T35" fmla="*/ 69 h 74"/>
                        <a:gd name="T36" fmla="*/ 6 w 58"/>
                        <a:gd name="T37" fmla="*/ 68 h 74"/>
                        <a:gd name="T38" fmla="*/ 29 w 58"/>
                        <a:gd name="T39" fmla="*/ 69 h 74"/>
                        <a:gd name="T40" fmla="*/ 33 w 58"/>
                        <a:gd name="T41" fmla="*/ 72 h 74"/>
                        <a:gd name="T42" fmla="*/ 38 w 58"/>
                        <a:gd name="T43" fmla="*/ 73 h 74"/>
                        <a:gd name="T44" fmla="*/ 53 w 58"/>
                        <a:gd name="T45" fmla="*/ 72 h 74"/>
                        <a:gd name="T46" fmla="*/ 48 w 58"/>
                        <a:gd name="T47" fmla="*/ 66 h 74"/>
                        <a:gd name="T48" fmla="*/ 47 w 58"/>
                        <a:gd name="T49" fmla="*/ 45 h 74"/>
                        <a:gd name="T50" fmla="*/ 57 w 58"/>
                        <a:gd name="T51" fmla="*/ 43 h 74"/>
                        <a:gd name="T52" fmla="*/ 58 w 58"/>
                        <a:gd name="T53" fmla="*/ 39 h 74"/>
                        <a:gd name="T54" fmla="*/ 54 w 58"/>
                        <a:gd name="T55" fmla="*/ 35 h 74"/>
                        <a:gd name="T56" fmla="*/ 49 w 58"/>
                        <a:gd name="T57" fmla="*/ 36 h 74"/>
                        <a:gd name="T58" fmla="*/ 49 w 58"/>
                        <a:gd name="T59" fmla="*/ 30 h 74"/>
                        <a:gd name="T60" fmla="*/ 48 w 58"/>
                        <a:gd name="T61" fmla="*/ 25 h 74"/>
                        <a:gd name="T62" fmla="*/ 46 w 58"/>
                        <a:gd name="T63" fmla="*/ 20 h 74"/>
                        <a:gd name="T64" fmla="*/ 42 w 58"/>
                        <a:gd name="T65" fmla="*/ 16 h 74"/>
                        <a:gd name="T66" fmla="*/ 39 w 58"/>
                        <a:gd name="T67" fmla="*/ 15 h 74"/>
                        <a:gd name="T68" fmla="*/ 36 w 58"/>
                        <a:gd name="T69" fmla="*/ 18 h 74"/>
                        <a:gd name="T70" fmla="*/ 32 w 58"/>
                        <a:gd name="T71" fmla="*/ 20 h 74"/>
                        <a:gd name="T72" fmla="*/ 28 w 58"/>
                        <a:gd name="T73" fmla="*/ 17 h 74"/>
                        <a:gd name="T74" fmla="*/ 27 w 58"/>
                        <a:gd name="T75" fmla="*/ 11 h 74"/>
                        <a:gd name="T76" fmla="*/ 17 w 58"/>
                        <a:gd name="T77" fmla="*/ 8 h 74"/>
                        <a:gd name="T78" fmla="*/ 6 w 58"/>
                        <a:gd name="T79" fmla="*/ 9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58" h="74">
                          <a:moveTo>
                            <a:pt x="2" y="5"/>
                          </a:moveTo>
                          <a:cubicBezTo>
                            <a:pt x="4" y="5"/>
                            <a:pt x="4" y="5"/>
                            <a:pt x="4" y="5"/>
                          </a:cubicBezTo>
                          <a:cubicBezTo>
                            <a:pt x="4" y="5"/>
                            <a:pt x="5" y="5"/>
                            <a:pt x="4" y="3"/>
                          </a:cubicBezTo>
                          <a:cubicBezTo>
                            <a:pt x="4" y="2"/>
                            <a:pt x="6" y="1"/>
                            <a:pt x="6" y="1"/>
                          </a:cubicBezTo>
                          <a:cubicBezTo>
                            <a:pt x="6" y="1"/>
                            <a:pt x="5" y="0"/>
                            <a:pt x="4" y="1"/>
                          </a:cubicBezTo>
                          <a:cubicBezTo>
                            <a:pt x="3" y="1"/>
                            <a:pt x="3" y="2"/>
                            <a:pt x="3" y="2"/>
                          </a:cubicBezTo>
                          <a:cubicBezTo>
                            <a:pt x="3" y="2"/>
                            <a:pt x="3" y="2"/>
                            <a:pt x="2" y="2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cubicBezTo>
                            <a:pt x="1" y="3"/>
                            <a:pt x="0" y="4"/>
                            <a:pt x="1" y="5"/>
                          </a:cubicBezTo>
                          <a:cubicBezTo>
                            <a:pt x="1" y="5"/>
                            <a:pt x="2" y="5"/>
                            <a:pt x="2" y="5"/>
                          </a:cubicBezTo>
                          <a:close/>
                          <a:moveTo>
                            <a:pt x="4" y="11"/>
                          </a:moveTo>
                          <a:cubicBezTo>
                            <a:pt x="4" y="11"/>
                            <a:pt x="4" y="12"/>
                            <a:pt x="4" y="12"/>
                          </a:cubicBezTo>
                          <a:cubicBezTo>
                            <a:pt x="4" y="13"/>
                            <a:pt x="5" y="15"/>
                            <a:pt x="5" y="16"/>
                          </a:cubicBezTo>
                          <a:cubicBezTo>
                            <a:pt x="5" y="16"/>
                            <a:pt x="6" y="16"/>
                            <a:pt x="6" y="16"/>
                          </a:cubicBezTo>
                          <a:cubicBezTo>
                            <a:pt x="7" y="18"/>
                            <a:pt x="6" y="18"/>
                            <a:pt x="7" y="19"/>
                          </a:cubicBezTo>
                          <a:cubicBezTo>
                            <a:pt x="7" y="20"/>
                            <a:pt x="8" y="20"/>
                            <a:pt x="8" y="20"/>
                          </a:cubicBezTo>
                          <a:cubicBezTo>
                            <a:pt x="8" y="21"/>
                            <a:pt x="7" y="21"/>
                            <a:pt x="7" y="22"/>
                          </a:cubicBezTo>
                          <a:cubicBezTo>
                            <a:pt x="7" y="22"/>
                            <a:pt x="8" y="23"/>
                            <a:pt x="8" y="23"/>
                          </a:cubicBezTo>
                          <a:cubicBezTo>
                            <a:pt x="8" y="24"/>
                            <a:pt x="8" y="24"/>
                            <a:pt x="8" y="24"/>
                          </a:cubicBezTo>
                          <a:cubicBezTo>
                            <a:pt x="7" y="25"/>
                            <a:pt x="8" y="25"/>
                            <a:pt x="8" y="25"/>
                          </a:cubicBezTo>
                          <a:cubicBezTo>
                            <a:pt x="8" y="25"/>
                            <a:pt x="7" y="26"/>
                            <a:pt x="7" y="26"/>
                          </a:cubicBezTo>
                          <a:cubicBezTo>
                            <a:pt x="7" y="26"/>
                            <a:pt x="7" y="28"/>
                            <a:pt x="7" y="29"/>
                          </a:cubicBezTo>
                          <a:cubicBezTo>
                            <a:pt x="8" y="31"/>
                            <a:pt x="8" y="31"/>
                            <a:pt x="8" y="31"/>
                          </a:cubicBezTo>
                          <a:cubicBezTo>
                            <a:pt x="8" y="31"/>
                            <a:pt x="7" y="31"/>
                            <a:pt x="7" y="32"/>
                          </a:cubicBezTo>
                          <a:cubicBezTo>
                            <a:pt x="7" y="33"/>
                            <a:pt x="9" y="34"/>
                            <a:pt x="9" y="34"/>
                          </a:cubicBezTo>
                          <a:cubicBezTo>
                            <a:pt x="10" y="37"/>
                            <a:pt x="10" y="41"/>
                            <a:pt x="9" y="44"/>
                          </a:cubicBezTo>
                          <a:cubicBezTo>
                            <a:pt x="9" y="45"/>
                            <a:pt x="7" y="45"/>
                            <a:pt x="7" y="46"/>
                          </a:cubicBezTo>
                          <a:cubicBezTo>
                            <a:pt x="6" y="46"/>
                            <a:pt x="7" y="47"/>
                            <a:pt x="7" y="48"/>
                          </a:cubicBezTo>
                          <a:cubicBezTo>
                            <a:pt x="6" y="49"/>
                            <a:pt x="4" y="49"/>
                            <a:pt x="4" y="50"/>
                          </a:cubicBezTo>
                          <a:cubicBezTo>
                            <a:pt x="3" y="52"/>
                            <a:pt x="4" y="54"/>
                            <a:pt x="4" y="56"/>
                          </a:cubicBezTo>
                          <a:cubicBezTo>
                            <a:pt x="4" y="56"/>
                            <a:pt x="3" y="56"/>
                            <a:pt x="3" y="56"/>
                          </a:cubicBezTo>
                          <a:cubicBezTo>
                            <a:pt x="2" y="57"/>
                            <a:pt x="3" y="58"/>
                            <a:pt x="2" y="58"/>
                          </a:cubicBezTo>
                          <a:cubicBezTo>
                            <a:pt x="2" y="59"/>
                            <a:pt x="0" y="61"/>
                            <a:pt x="0" y="62"/>
                          </a:cubicBezTo>
                          <a:cubicBezTo>
                            <a:pt x="0" y="64"/>
                            <a:pt x="1" y="65"/>
                            <a:pt x="1" y="66"/>
                          </a:cubicBezTo>
                          <a:cubicBezTo>
                            <a:pt x="1" y="67"/>
                            <a:pt x="0" y="67"/>
                            <a:pt x="0" y="67"/>
                          </a:cubicBezTo>
                          <a:cubicBezTo>
                            <a:pt x="0" y="67"/>
                            <a:pt x="0" y="68"/>
                            <a:pt x="0" y="69"/>
                          </a:cubicBezTo>
                          <a:cubicBezTo>
                            <a:pt x="0" y="69"/>
                            <a:pt x="2" y="69"/>
                            <a:pt x="4" y="69"/>
                          </a:cubicBezTo>
                          <a:cubicBezTo>
                            <a:pt x="5" y="69"/>
                            <a:pt x="5" y="68"/>
                            <a:pt x="6" y="68"/>
                          </a:cubicBezTo>
                          <a:cubicBezTo>
                            <a:pt x="7" y="68"/>
                            <a:pt x="9" y="69"/>
                            <a:pt x="9" y="69"/>
                          </a:cubicBezTo>
                          <a:cubicBezTo>
                            <a:pt x="29" y="69"/>
                            <a:pt x="29" y="69"/>
                            <a:pt x="29" y="69"/>
                          </a:cubicBezTo>
                          <a:cubicBezTo>
                            <a:pt x="29" y="69"/>
                            <a:pt x="30" y="71"/>
                            <a:pt x="31" y="71"/>
                          </a:cubicBezTo>
                          <a:cubicBezTo>
                            <a:pt x="32" y="71"/>
                            <a:pt x="32" y="72"/>
                            <a:pt x="33" y="72"/>
                          </a:cubicBezTo>
                          <a:cubicBezTo>
                            <a:pt x="35" y="71"/>
                            <a:pt x="35" y="73"/>
                            <a:pt x="37" y="73"/>
                          </a:cubicBezTo>
                          <a:cubicBezTo>
                            <a:pt x="38" y="72"/>
                            <a:pt x="37" y="73"/>
                            <a:pt x="38" y="73"/>
                          </a:cubicBezTo>
                          <a:cubicBezTo>
                            <a:pt x="40" y="72"/>
                            <a:pt x="42" y="74"/>
                            <a:pt x="42" y="74"/>
                          </a:cubicBezTo>
                          <a:cubicBezTo>
                            <a:pt x="42" y="74"/>
                            <a:pt x="50" y="72"/>
                            <a:pt x="53" y="72"/>
                          </a:cubicBezTo>
                          <a:cubicBezTo>
                            <a:pt x="51" y="72"/>
                            <a:pt x="52" y="70"/>
                            <a:pt x="50" y="69"/>
                          </a:cubicBezTo>
                          <a:cubicBezTo>
                            <a:pt x="48" y="67"/>
                            <a:pt x="48" y="68"/>
                            <a:pt x="48" y="66"/>
                          </a:cubicBezTo>
                          <a:cubicBezTo>
                            <a:pt x="47" y="64"/>
                            <a:pt x="47" y="63"/>
                            <a:pt x="47" y="63"/>
                          </a:cubicBezTo>
                          <a:cubicBezTo>
                            <a:pt x="47" y="45"/>
                            <a:pt x="47" y="45"/>
                            <a:pt x="47" y="45"/>
                          </a:cubicBezTo>
                          <a:cubicBezTo>
                            <a:pt x="57" y="45"/>
                            <a:pt x="57" y="45"/>
                            <a:pt x="57" y="45"/>
                          </a:cubicBezTo>
                          <a:cubicBezTo>
                            <a:pt x="57" y="45"/>
                            <a:pt x="57" y="44"/>
                            <a:pt x="57" y="43"/>
                          </a:cubicBezTo>
                          <a:cubicBezTo>
                            <a:pt x="57" y="42"/>
                            <a:pt x="57" y="42"/>
                            <a:pt x="57" y="41"/>
                          </a:cubicBezTo>
                          <a:cubicBezTo>
                            <a:pt x="57" y="40"/>
                            <a:pt x="58" y="40"/>
                            <a:pt x="58" y="39"/>
                          </a:cubicBezTo>
                          <a:cubicBezTo>
                            <a:pt x="58" y="38"/>
                            <a:pt x="57" y="35"/>
                            <a:pt x="57" y="35"/>
                          </a:cubicBezTo>
                          <a:cubicBezTo>
                            <a:pt x="57" y="35"/>
                            <a:pt x="54" y="36"/>
                            <a:pt x="54" y="35"/>
                          </a:cubicBezTo>
                          <a:cubicBezTo>
                            <a:pt x="53" y="35"/>
                            <a:pt x="52" y="35"/>
                            <a:pt x="52" y="36"/>
                          </a:cubicBezTo>
                          <a:cubicBezTo>
                            <a:pt x="51" y="37"/>
                            <a:pt x="50" y="36"/>
                            <a:pt x="49" y="36"/>
                          </a:cubicBezTo>
                          <a:cubicBezTo>
                            <a:pt x="49" y="35"/>
                            <a:pt x="49" y="34"/>
                            <a:pt x="49" y="33"/>
                          </a:cubicBezTo>
                          <a:cubicBezTo>
                            <a:pt x="48" y="31"/>
                            <a:pt x="49" y="31"/>
                            <a:pt x="49" y="30"/>
                          </a:cubicBezTo>
                          <a:cubicBezTo>
                            <a:pt x="49" y="30"/>
                            <a:pt x="49" y="29"/>
                            <a:pt x="48" y="28"/>
                          </a:cubicBezTo>
                          <a:cubicBezTo>
                            <a:pt x="47" y="27"/>
                            <a:pt x="48" y="27"/>
                            <a:pt x="48" y="25"/>
                          </a:cubicBezTo>
                          <a:cubicBezTo>
                            <a:pt x="47" y="24"/>
                            <a:pt x="47" y="24"/>
                            <a:pt x="47" y="23"/>
                          </a:cubicBezTo>
                          <a:cubicBezTo>
                            <a:pt x="47" y="21"/>
                            <a:pt x="47" y="20"/>
                            <a:pt x="46" y="20"/>
                          </a:cubicBezTo>
                          <a:cubicBezTo>
                            <a:pt x="45" y="20"/>
                            <a:pt x="46" y="18"/>
                            <a:pt x="46" y="17"/>
                          </a:cubicBezTo>
                          <a:cubicBezTo>
                            <a:pt x="45" y="15"/>
                            <a:pt x="42" y="16"/>
                            <a:pt x="42" y="16"/>
                          </a:cubicBezTo>
                          <a:cubicBezTo>
                            <a:pt x="42" y="15"/>
                            <a:pt x="42" y="15"/>
                            <a:pt x="42" y="15"/>
                          </a:cubicBezTo>
                          <a:cubicBezTo>
                            <a:pt x="42" y="14"/>
                            <a:pt x="41" y="15"/>
                            <a:pt x="39" y="15"/>
                          </a:cubicBezTo>
                          <a:cubicBezTo>
                            <a:pt x="37" y="15"/>
                            <a:pt x="37" y="14"/>
                            <a:pt x="36" y="15"/>
                          </a:cubicBezTo>
                          <a:cubicBezTo>
                            <a:pt x="35" y="16"/>
                            <a:pt x="36" y="17"/>
                            <a:pt x="36" y="18"/>
                          </a:cubicBezTo>
                          <a:cubicBezTo>
                            <a:pt x="37" y="19"/>
                            <a:pt x="35" y="19"/>
                            <a:pt x="35" y="19"/>
                          </a:cubicBezTo>
                          <a:cubicBezTo>
                            <a:pt x="34" y="18"/>
                            <a:pt x="33" y="20"/>
                            <a:pt x="32" y="20"/>
                          </a:cubicBezTo>
                          <a:cubicBezTo>
                            <a:pt x="31" y="20"/>
                            <a:pt x="30" y="20"/>
                            <a:pt x="29" y="19"/>
                          </a:cubicBezTo>
                          <a:cubicBezTo>
                            <a:pt x="28" y="18"/>
                            <a:pt x="28" y="19"/>
                            <a:pt x="28" y="17"/>
                          </a:cubicBezTo>
                          <a:cubicBezTo>
                            <a:pt x="27" y="15"/>
                            <a:pt x="28" y="15"/>
                            <a:pt x="27" y="14"/>
                          </a:cubicBezTo>
                          <a:cubicBezTo>
                            <a:pt x="27" y="12"/>
                            <a:pt x="27" y="12"/>
                            <a:pt x="27" y="11"/>
                          </a:cubicBezTo>
                          <a:cubicBezTo>
                            <a:pt x="27" y="10"/>
                            <a:pt x="26" y="8"/>
                            <a:pt x="26" y="8"/>
                          </a:cubicBezTo>
                          <a:cubicBezTo>
                            <a:pt x="17" y="8"/>
                            <a:pt x="17" y="8"/>
                            <a:pt x="17" y="8"/>
                          </a:cubicBezTo>
                          <a:cubicBezTo>
                            <a:pt x="17" y="8"/>
                            <a:pt x="13" y="8"/>
                            <a:pt x="11" y="8"/>
                          </a:cubicBezTo>
                          <a:cubicBezTo>
                            <a:pt x="9" y="8"/>
                            <a:pt x="7" y="9"/>
                            <a:pt x="6" y="9"/>
                          </a:cubicBezTo>
                          <a:cubicBezTo>
                            <a:pt x="5" y="10"/>
                            <a:pt x="4" y="11"/>
                            <a:pt x="4" y="1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en-GB" sz="1200" b="1">
                        <a:solidFill>
                          <a:srgbClr val="20272A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2871" name="GREY FILL">
            <a:extLst>
              <a:ext uri="{FF2B5EF4-FFF2-40B4-BE49-F238E27FC236}">
                <a16:creationId xmlns:a16="http://schemas.microsoft.com/office/drawing/2014/main" id="{487E5773-BB59-D0C8-B6F9-130E98AD5D51}"/>
              </a:ext>
            </a:extLst>
          </p:cNvPr>
          <p:cNvGrpSpPr/>
          <p:nvPr/>
        </p:nvGrpSpPr>
        <p:grpSpPr>
          <a:xfrm>
            <a:off x="4048793" y="211303"/>
            <a:ext cx="7932514" cy="5036592"/>
            <a:chOff x="4051557" y="212400"/>
            <a:chExt cx="7932514" cy="5036592"/>
          </a:xfrm>
          <a:solidFill>
            <a:srgbClr val="BFBFBF"/>
          </a:solidFill>
        </p:grpSpPr>
        <p:sp>
          <p:nvSpPr>
            <p:cNvPr id="2872" name="Freeform 8">
              <a:extLst>
                <a:ext uri="{FF2B5EF4-FFF2-40B4-BE49-F238E27FC236}">
                  <a16:creationId xmlns:a16="http://schemas.microsoft.com/office/drawing/2014/main" id="{31851A9E-7A8A-D7FE-748F-C731027B8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0005" y="2283098"/>
              <a:ext cx="164994" cy="174067"/>
            </a:xfrm>
            <a:custGeom>
              <a:avLst/>
              <a:gdLst>
                <a:gd name="T0" fmla="*/ 23 w 24"/>
                <a:gd name="T1" fmla="*/ 9 h 24"/>
                <a:gd name="T2" fmla="*/ 21 w 24"/>
                <a:gd name="T3" fmla="*/ 8 h 24"/>
                <a:gd name="T4" fmla="*/ 22 w 24"/>
                <a:gd name="T5" fmla="*/ 6 h 24"/>
                <a:gd name="T6" fmla="*/ 22 w 24"/>
                <a:gd name="T7" fmla="*/ 6 h 24"/>
                <a:gd name="T8" fmla="*/ 19 w 24"/>
                <a:gd name="T9" fmla="*/ 5 h 24"/>
                <a:gd name="T10" fmla="*/ 17 w 24"/>
                <a:gd name="T11" fmla="*/ 6 h 24"/>
                <a:gd name="T12" fmla="*/ 15 w 24"/>
                <a:gd name="T13" fmla="*/ 5 h 24"/>
                <a:gd name="T14" fmla="*/ 15 w 24"/>
                <a:gd name="T15" fmla="*/ 3 h 24"/>
                <a:gd name="T16" fmla="*/ 12 w 24"/>
                <a:gd name="T17" fmla="*/ 0 h 24"/>
                <a:gd name="T18" fmla="*/ 10 w 24"/>
                <a:gd name="T19" fmla="*/ 0 h 24"/>
                <a:gd name="T20" fmla="*/ 7 w 24"/>
                <a:gd name="T21" fmla="*/ 1 h 24"/>
                <a:gd name="T22" fmla="*/ 5 w 24"/>
                <a:gd name="T23" fmla="*/ 2 h 24"/>
                <a:gd name="T24" fmla="*/ 4 w 24"/>
                <a:gd name="T25" fmla="*/ 5 h 24"/>
                <a:gd name="T26" fmla="*/ 4 w 24"/>
                <a:gd name="T27" fmla="*/ 7 h 24"/>
                <a:gd name="T28" fmla="*/ 4 w 24"/>
                <a:gd name="T29" fmla="*/ 8 h 24"/>
                <a:gd name="T30" fmla="*/ 5 w 24"/>
                <a:gd name="T31" fmla="*/ 10 h 24"/>
                <a:gd name="T32" fmla="*/ 4 w 24"/>
                <a:gd name="T33" fmla="*/ 11 h 24"/>
                <a:gd name="T34" fmla="*/ 6 w 24"/>
                <a:gd name="T35" fmla="*/ 13 h 24"/>
                <a:gd name="T36" fmla="*/ 4 w 24"/>
                <a:gd name="T37" fmla="*/ 14 h 24"/>
                <a:gd name="T38" fmla="*/ 3 w 24"/>
                <a:gd name="T39" fmla="*/ 15 h 24"/>
                <a:gd name="T40" fmla="*/ 1 w 24"/>
                <a:gd name="T41" fmla="*/ 16 h 24"/>
                <a:gd name="T42" fmla="*/ 0 w 24"/>
                <a:gd name="T43" fmla="*/ 18 h 24"/>
                <a:gd name="T44" fmla="*/ 0 w 24"/>
                <a:gd name="T45" fmla="*/ 21 h 24"/>
                <a:gd name="T46" fmla="*/ 2 w 24"/>
                <a:gd name="T47" fmla="*/ 21 h 24"/>
                <a:gd name="T48" fmla="*/ 3 w 24"/>
                <a:gd name="T49" fmla="*/ 22 h 24"/>
                <a:gd name="T50" fmla="*/ 3 w 24"/>
                <a:gd name="T51" fmla="*/ 23 h 24"/>
                <a:gd name="T52" fmla="*/ 4 w 24"/>
                <a:gd name="T53" fmla="*/ 21 h 24"/>
                <a:gd name="T54" fmla="*/ 7 w 24"/>
                <a:gd name="T55" fmla="*/ 19 h 24"/>
                <a:gd name="T56" fmla="*/ 7 w 24"/>
                <a:gd name="T57" fmla="*/ 21 h 24"/>
                <a:gd name="T58" fmla="*/ 8 w 24"/>
                <a:gd name="T59" fmla="*/ 20 h 24"/>
                <a:gd name="T60" fmla="*/ 10 w 24"/>
                <a:gd name="T61" fmla="*/ 22 h 24"/>
                <a:gd name="T62" fmla="*/ 11 w 24"/>
                <a:gd name="T63" fmla="*/ 24 h 24"/>
                <a:gd name="T64" fmla="*/ 11 w 24"/>
                <a:gd name="T65" fmla="*/ 24 h 24"/>
                <a:gd name="T66" fmla="*/ 13 w 24"/>
                <a:gd name="T67" fmla="*/ 23 h 24"/>
                <a:gd name="T68" fmla="*/ 14 w 24"/>
                <a:gd name="T69" fmla="*/ 22 h 24"/>
                <a:gd name="T70" fmla="*/ 15 w 24"/>
                <a:gd name="T71" fmla="*/ 23 h 24"/>
                <a:gd name="T72" fmla="*/ 16 w 24"/>
                <a:gd name="T73" fmla="*/ 21 h 24"/>
                <a:gd name="T74" fmla="*/ 17 w 24"/>
                <a:gd name="T75" fmla="*/ 21 h 24"/>
                <a:gd name="T76" fmla="*/ 19 w 24"/>
                <a:gd name="T77" fmla="*/ 21 h 24"/>
                <a:gd name="T78" fmla="*/ 20 w 24"/>
                <a:gd name="T79" fmla="*/ 21 h 24"/>
                <a:gd name="T80" fmla="*/ 21 w 24"/>
                <a:gd name="T81" fmla="*/ 20 h 24"/>
                <a:gd name="T82" fmla="*/ 22 w 24"/>
                <a:gd name="T83" fmla="*/ 19 h 24"/>
                <a:gd name="T84" fmla="*/ 23 w 24"/>
                <a:gd name="T85" fmla="*/ 16 h 24"/>
                <a:gd name="T86" fmla="*/ 20 w 24"/>
                <a:gd name="T87" fmla="*/ 15 h 24"/>
                <a:gd name="T88" fmla="*/ 20 w 24"/>
                <a:gd name="T89" fmla="*/ 13 h 24"/>
                <a:gd name="T90" fmla="*/ 22 w 24"/>
                <a:gd name="T91" fmla="*/ 11 h 24"/>
                <a:gd name="T92" fmla="*/ 23 w 24"/>
                <a:gd name="T9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24">
                  <a:moveTo>
                    <a:pt x="23" y="9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0" y="7"/>
                    <a:pt x="20" y="6"/>
                    <a:pt x="22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1" y="5"/>
                    <a:pt x="19" y="4"/>
                    <a:pt x="19" y="5"/>
                  </a:cubicBezTo>
                  <a:cubicBezTo>
                    <a:pt x="18" y="6"/>
                    <a:pt x="18" y="7"/>
                    <a:pt x="17" y="6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2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3" y="4"/>
                    <a:pt x="4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6" y="9"/>
                    <a:pt x="5" y="10"/>
                  </a:cubicBezTo>
                  <a:cubicBezTo>
                    <a:pt x="5" y="11"/>
                    <a:pt x="4" y="10"/>
                    <a:pt x="4" y="11"/>
                  </a:cubicBezTo>
                  <a:cubicBezTo>
                    <a:pt x="3" y="12"/>
                    <a:pt x="6" y="12"/>
                    <a:pt x="6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8"/>
                    <a:pt x="24" y="16"/>
                    <a:pt x="23" y="16"/>
                  </a:cubicBezTo>
                  <a:cubicBezTo>
                    <a:pt x="22" y="16"/>
                    <a:pt x="21" y="16"/>
                    <a:pt x="20" y="15"/>
                  </a:cubicBezTo>
                  <a:cubicBezTo>
                    <a:pt x="20" y="14"/>
                    <a:pt x="19" y="13"/>
                    <a:pt x="20" y="13"/>
                  </a:cubicBezTo>
                  <a:cubicBezTo>
                    <a:pt x="21" y="12"/>
                    <a:pt x="21" y="12"/>
                    <a:pt x="22" y="11"/>
                  </a:cubicBezTo>
                  <a:cubicBezTo>
                    <a:pt x="23" y="10"/>
                    <a:pt x="23" y="9"/>
                    <a:pt x="23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73" name="Freeform 13">
              <a:extLst>
                <a:ext uri="{FF2B5EF4-FFF2-40B4-BE49-F238E27FC236}">
                  <a16:creationId xmlns:a16="http://schemas.microsoft.com/office/drawing/2014/main" id="{19E8853E-DC26-4DCE-7B56-5D0FED16E3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91946" y="4697408"/>
              <a:ext cx="34285" cy="72338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74" name="Freeform 14">
              <a:extLst>
                <a:ext uri="{FF2B5EF4-FFF2-40B4-BE49-F238E27FC236}">
                  <a16:creationId xmlns:a16="http://schemas.microsoft.com/office/drawing/2014/main" id="{826CC295-193F-4A5B-C346-293F1D37B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954" y="2292141"/>
              <a:ext cx="522834" cy="361693"/>
            </a:xfrm>
            <a:custGeom>
              <a:avLst/>
              <a:gdLst>
                <a:gd name="T0" fmla="*/ 65 w 76"/>
                <a:gd name="T1" fmla="*/ 19 h 50"/>
                <a:gd name="T2" fmla="*/ 60 w 76"/>
                <a:gd name="T3" fmla="*/ 21 h 50"/>
                <a:gd name="T4" fmla="*/ 56 w 76"/>
                <a:gd name="T5" fmla="*/ 25 h 50"/>
                <a:gd name="T6" fmla="*/ 53 w 76"/>
                <a:gd name="T7" fmla="*/ 27 h 50"/>
                <a:gd name="T8" fmla="*/ 51 w 76"/>
                <a:gd name="T9" fmla="*/ 25 h 50"/>
                <a:gd name="T10" fmla="*/ 44 w 76"/>
                <a:gd name="T11" fmla="*/ 23 h 50"/>
                <a:gd name="T12" fmla="*/ 43 w 76"/>
                <a:gd name="T13" fmla="*/ 21 h 50"/>
                <a:gd name="T14" fmla="*/ 39 w 76"/>
                <a:gd name="T15" fmla="*/ 19 h 50"/>
                <a:gd name="T16" fmla="*/ 36 w 76"/>
                <a:gd name="T17" fmla="*/ 18 h 50"/>
                <a:gd name="T18" fmla="*/ 26 w 76"/>
                <a:gd name="T19" fmla="*/ 16 h 50"/>
                <a:gd name="T20" fmla="*/ 25 w 76"/>
                <a:gd name="T21" fmla="*/ 9 h 50"/>
                <a:gd name="T22" fmla="*/ 21 w 76"/>
                <a:gd name="T23" fmla="*/ 13 h 50"/>
                <a:gd name="T24" fmla="*/ 17 w 76"/>
                <a:gd name="T25" fmla="*/ 11 h 50"/>
                <a:gd name="T26" fmla="*/ 13 w 76"/>
                <a:gd name="T27" fmla="*/ 14 h 50"/>
                <a:gd name="T28" fmla="*/ 14 w 76"/>
                <a:gd name="T29" fmla="*/ 13 h 50"/>
                <a:gd name="T30" fmla="*/ 13 w 76"/>
                <a:gd name="T31" fmla="*/ 10 h 50"/>
                <a:gd name="T32" fmla="*/ 10 w 76"/>
                <a:gd name="T33" fmla="*/ 10 h 50"/>
                <a:gd name="T34" fmla="*/ 10 w 76"/>
                <a:gd name="T35" fmla="*/ 8 h 50"/>
                <a:gd name="T36" fmla="*/ 10 w 76"/>
                <a:gd name="T37" fmla="*/ 5 h 50"/>
                <a:gd name="T38" fmla="*/ 11 w 76"/>
                <a:gd name="T39" fmla="*/ 1 h 50"/>
                <a:gd name="T40" fmla="*/ 5 w 76"/>
                <a:gd name="T41" fmla="*/ 1 h 50"/>
                <a:gd name="T42" fmla="*/ 0 w 76"/>
                <a:gd name="T43" fmla="*/ 23 h 50"/>
                <a:gd name="T44" fmla="*/ 5 w 76"/>
                <a:gd name="T45" fmla="*/ 22 h 50"/>
                <a:gd name="T46" fmla="*/ 3 w 76"/>
                <a:gd name="T47" fmla="*/ 20 h 50"/>
                <a:gd name="T48" fmla="*/ 7 w 76"/>
                <a:gd name="T49" fmla="*/ 19 h 50"/>
                <a:gd name="T50" fmla="*/ 9 w 76"/>
                <a:gd name="T51" fmla="*/ 16 h 50"/>
                <a:gd name="T52" fmla="*/ 12 w 76"/>
                <a:gd name="T53" fmla="*/ 17 h 50"/>
                <a:gd name="T54" fmla="*/ 13 w 76"/>
                <a:gd name="T55" fmla="*/ 22 h 50"/>
                <a:gd name="T56" fmla="*/ 16 w 76"/>
                <a:gd name="T57" fmla="*/ 25 h 50"/>
                <a:gd name="T58" fmla="*/ 16 w 76"/>
                <a:gd name="T59" fmla="*/ 27 h 50"/>
                <a:gd name="T60" fmla="*/ 20 w 76"/>
                <a:gd name="T61" fmla="*/ 27 h 50"/>
                <a:gd name="T62" fmla="*/ 24 w 76"/>
                <a:gd name="T63" fmla="*/ 26 h 50"/>
                <a:gd name="T64" fmla="*/ 28 w 76"/>
                <a:gd name="T65" fmla="*/ 28 h 50"/>
                <a:gd name="T66" fmla="*/ 29 w 76"/>
                <a:gd name="T67" fmla="*/ 32 h 50"/>
                <a:gd name="T68" fmla="*/ 31 w 76"/>
                <a:gd name="T69" fmla="*/ 35 h 50"/>
                <a:gd name="T70" fmla="*/ 34 w 76"/>
                <a:gd name="T71" fmla="*/ 37 h 50"/>
                <a:gd name="T72" fmla="*/ 38 w 76"/>
                <a:gd name="T73" fmla="*/ 41 h 50"/>
                <a:gd name="T74" fmla="*/ 42 w 76"/>
                <a:gd name="T75" fmla="*/ 41 h 50"/>
                <a:gd name="T76" fmla="*/ 45 w 76"/>
                <a:gd name="T77" fmla="*/ 42 h 50"/>
                <a:gd name="T78" fmla="*/ 48 w 76"/>
                <a:gd name="T79" fmla="*/ 43 h 50"/>
                <a:gd name="T80" fmla="*/ 45 w 76"/>
                <a:gd name="T81" fmla="*/ 46 h 50"/>
                <a:gd name="T82" fmla="*/ 47 w 76"/>
                <a:gd name="T83" fmla="*/ 48 h 50"/>
                <a:gd name="T84" fmla="*/ 51 w 76"/>
                <a:gd name="T85" fmla="*/ 50 h 50"/>
                <a:gd name="T86" fmla="*/ 53 w 76"/>
                <a:gd name="T87" fmla="*/ 47 h 50"/>
                <a:gd name="T88" fmla="*/ 55 w 76"/>
                <a:gd name="T89" fmla="*/ 44 h 50"/>
                <a:gd name="T90" fmla="*/ 53 w 76"/>
                <a:gd name="T91" fmla="*/ 40 h 50"/>
                <a:gd name="T92" fmla="*/ 51 w 76"/>
                <a:gd name="T93" fmla="*/ 37 h 50"/>
                <a:gd name="T94" fmla="*/ 57 w 76"/>
                <a:gd name="T95" fmla="*/ 35 h 50"/>
                <a:gd name="T96" fmla="*/ 58 w 76"/>
                <a:gd name="T97" fmla="*/ 32 h 50"/>
                <a:gd name="T98" fmla="*/ 58 w 76"/>
                <a:gd name="T99" fmla="*/ 29 h 50"/>
                <a:gd name="T100" fmla="*/ 62 w 76"/>
                <a:gd name="T101" fmla="*/ 29 h 50"/>
                <a:gd name="T102" fmla="*/ 66 w 76"/>
                <a:gd name="T103" fmla="*/ 27 h 50"/>
                <a:gd name="T104" fmla="*/ 64 w 76"/>
                <a:gd name="T105" fmla="*/ 30 h 50"/>
                <a:gd name="T106" fmla="*/ 66 w 76"/>
                <a:gd name="T107" fmla="*/ 33 h 50"/>
                <a:gd name="T108" fmla="*/ 71 w 76"/>
                <a:gd name="T109" fmla="*/ 31 h 50"/>
                <a:gd name="T110" fmla="*/ 73 w 76"/>
                <a:gd name="T111" fmla="*/ 27 h 50"/>
                <a:gd name="T112" fmla="*/ 69 w 76"/>
                <a:gd name="T113" fmla="*/ 24 h 50"/>
                <a:gd name="T114" fmla="*/ 64 w 76"/>
                <a:gd name="T115" fmla="*/ 23 h 50"/>
                <a:gd name="T116" fmla="*/ 68 w 76"/>
                <a:gd name="T117" fmla="*/ 20 h 50"/>
                <a:gd name="T118" fmla="*/ 65 w 76"/>
                <a:gd name="T11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50">
                  <a:moveTo>
                    <a:pt x="68" y="19"/>
                  </a:moveTo>
                  <a:cubicBezTo>
                    <a:pt x="68" y="19"/>
                    <a:pt x="67" y="19"/>
                    <a:pt x="65" y="19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2" y="20"/>
                    <a:pt x="60" y="20"/>
                    <a:pt x="60" y="21"/>
                  </a:cubicBezTo>
                  <a:cubicBezTo>
                    <a:pt x="60" y="22"/>
                    <a:pt x="58" y="22"/>
                    <a:pt x="58" y="22"/>
                  </a:cubicBezTo>
                  <a:cubicBezTo>
                    <a:pt x="57" y="22"/>
                    <a:pt x="56" y="25"/>
                    <a:pt x="56" y="25"/>
                  </a:cubicBezTo>
                  <a:cubicBezTo>
                    <a:pt x="56" y="25"/>
                    <a:pt x="54" y="25"/>
                    <a:pt x="53" y="25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7"/>
                    <a:pt x="52" y="26"/>
                    <a:pt x="51" y="25"/>
                  </a:cubicBezTo>
                  <a:cubicBezTo>
                    <a:pt x="51" y="24"/>
                    <a:pt x="49" y="24"/>
                    <a:pt x="48" y="24"/>
                  </a:cubicBezTo>
                  <a:cubicBezTo>
                    <a:pt x="47" y="25"/>
                    <a:pt x="45" y="24"/>
                    <a:pt x="44" y="23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1"/>
                    <a:pt x="43" y="22"/>
                    <a:pt x="43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8"/>
                    <a:pt x="37" y="17"/>
                    <a:pt x="37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2" y="17"/>
                    <a:pt x="31" y="17"/>
                  </a:cubicBezTo>
                  <a:cubicBezTo>
                    <a:pt x="29" y="16"/>
                    <a:pt x="26" y="16"/>
                    <a:pt x="26" y="16"/>
                  </a:cubicBezTo>
                  <a:cubicBezTo>
                    <a:pt x="26" y="16"/>
                    <a:pt x="25" y="13"/>
                    <a:pt x="25" y="12"/>
                  </a:cubicBezTo>
                  <a:cubicBezTo>
                    <a:pt x="25" y="11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1" y="12"/>
                    <a:pt x="21" y="13"/>
                  </a:cubicBezTo>
                  <a:cubicBezTo>
                    <a:pt x="20" y="13"/>
                    <a:pt x="18" y="13"/>
                    <a:pt x="17" y="13"/>
                  </a:cubicBezTo>
                  <a:cubicBezTo>
                    <a:pt x="17" y="13"/>
                    <a:pt x="18" y="11"/>
                    <a:pt x="17" y="11"/>
                  </a:cubicBezTo>
                  <a:cubicBezTo>
                    <a:pt x="16" y="11"/>
                    <a:pt x="15" y="14"/>
                    <a:pt x="14" y="15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4" y="1"/>
                    <a:pt x="0" y="3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8"/>
                    <a:pt x="53" y="47"/>
                  </a:cubicBezTo>
                  <a:cubicBezTo>
                    <a:pt x="53" y="46"/>
                    <a:pt x="54" y="46"/>
                    <a:pt x="55" y="46"/>
                  </a:cubicBezTo>
                  <a:cubicBezTo>
                    <a:pt x="56" y="45"/>
                    <a:pt x="56" y="44"/>
                    <a:pt x="55" y="44"/>
                  </a:cubicBezTo>
                  <a:cubicBezTo>
                    <a:pt x="54" y="43"/>
                    <a:pt x="55" y="42"/>
                    <a:pt x="55" y="41"/>
                  </a:cubicBezTo>
                  <a:cubicBezTo>
                    <a:pt x="56" y="40"/>
                    <a:pt x="54" y="40"/>
                    <a:pt x="53" y="40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2" y="36"/>
                    <a:pt x="54" y="36"/>
                    <a:pt x="54" y="37"/>
                  </a:cubicBezTo>
                  <a:cubicBezTo>
                    <a:pt x="53" y="38"/>
                    <a:pt x="56" y="36"/>
                    <a:pt x="57" y="35"/>
                  </a:cubicBezTo>
                  <a:cubicBezTo>
                    <a:pt x="57" y="35"/>
                    <a:pt x="58" y="33"/>
                    <a:pt x="57" y="34"/>
                  </a:cubicBezTo>
                  <a:cubicBezTo>
                    <a:pt x="57" y="35"/>
                    <a:pt x="57" y="32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58" y="29"/>
                    <a:pt x="58" y="29"/>
                  </a:cubicBezTo>
                  <a:cubicBezTo>
                    <a:pt x="58" y="28"/>
                    <a:pt x="60" y="28"/>
                    <a:pt x="60" y="28"/>
                  </a:cubicBezTo>
                  <a:cubicBezTo>
                    <a:pt x="60" y="28"/>
                    <a:pt x="60" y="29"/>
                    <a:pt x="62" y="29"/>
                  </a:cubicBezTo>
                  <a:cubicBezTo>
                    <a:pt x="63" y="30"/>
                    <a:pt x="63" y="28"/>
                    <a:pt x="63" y="28"/>
                  </a:cubicBezTo>
                  <a:cubicBezTo>
                    <a:pt x="64" y="28"/>
                    <a:pt x="66" y="27"/>
                    <a:pt x="66" y="27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6" y="32"/>
                    <a:pt x="66" y="33"/>
                  </a:cubicBezTo>
                  <a:cubicBezTo>
                    <a:pt x="66" y="34"/>
                    <a:pt x="68" y="32"/>
                    <a:pt x="68" y="32"/>
                  </a:cubicBezTo>
                  <a:cubicBezTo>
                    <a:pt x="68" y="32"/>
                    <a:pt x="69" y="31"/>
                    <a:pt x="71" y="31"/>
                  </a:cubicBezTo>
                  <a:cubicBezTo>
                    <a:pt x="72" y="31"/>
                    <a:pt x="74" y="29"/>
                    <a:pt x="75" y="28"/>
                  </a:cubicBezTo>
                  <a:cubicBezTo>
                    <a:pt x="76" y="27"/>
                    <a:pt x="75" y="28"/>
                    <a:pt x="73" y="27"/>
                  </a:cubicBezTo>
                  <a:cubicBezTo>
                    <a:pt x="71" y="26"/>
                    <a:pt x="71" y="26"/>
                    <a:pt x="70" y="26"/>
                  </a:cubicBezTo>
                  <a:cubicBezTo>
                    <a:pt x="68" y="26"/>
                    <a:pt x="69" y="25"/>
                    <a:pt x="69" y="24"/>
                  </a:cubicBezTo>
                  <a:cubicBezTo>
                    <a:pt x="69" y="23"/>
                    <a:pt x="68" y="24"/>
                    <a:pt x="67" y="24"/>
                  </a:cubicBezTo>
                  <a:cubicBezTo>
                    <a:pt x="66" y="25"/>
                    <a:pt x="66" y="23"/>
                    <a:pt x="64" y="23"/>
                  </a:cubicBezTo>
                  <a:cubicBezTo>
                    <a:pt x="63" y="23"/>
                    <a:pt x="65" y="22"/>
                    <a:pt x="66" y="22"/>
                  </a:cubicBezTo>
                  <a:cubicBezTo>
                    <a:pt x="67" y="21"/>
                    <a:pt x="67" y="21"/>
                    <a:pt x="68" y="20"/>
                  </a:cubicBezTo>
                  <a:cubicBezTo>
                    <a:pt x="69" y="19"/>
                    <a:pt x="67" y="19"/>
                    <a:pt x="67" y="19"/>
                  </a:cubicBezTo>
                  <a:cubicBezTo>
                    <a:pt x="67" y="19"/>
                    <a:pt x="67" y="19"/>
                    <a:pt x="65" y="19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75" name="Freeform 21">
              <a:extLst>
                <a:ext uri="{FF2B5EF4-FFF2-40B4-BE49-F238E27FC236}">
                  <a16:creationId xmlns:a16="http://schemas.microsoft.com/office/drawing/2014/main" id="{C6839463-6141-E0CB-EE26-533B27F134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7100" y="2407431"/>
              <a:ext cx="447838" cy="311960"/>
            </a:xfrm>
            <a:custGeom>
              <a:avLst/>
              <a:gdLst>
                <a:gd name="T0" fmla="*/ 1 w 65"/>
                <a:gd name="T1" fmla="*/ 8 h 43"/>
                <a:gd name="T2" fmla="*/ 2 w 65"/>
                <a:gd name="T3" fmla="*/ 6 h 43"/>
                <a:gd name="T4" fmla="*/ 4 w 65"/>
                <a:gd name="T5" fmla="*/ 4 h 43"/>
                <a:gd name="T6" fmla="*/ 7 w 65"/>
                <a:gd name="T7" fmla="*/ 7 h 43"/>
                <a:gd name="T8" fmla="*/ 10 w 65"/>
                <a:gd name="T9" fmla="*/ 11 h 43"/>
                <a:gd name="T10" fmla="*/ 9 w 65"/>
                <a:gd name="T11" fmla="*/ 12 h 43"/>
                <a:gd name="T12" fmla="*/ 3 w 65"/>
                <a:gd name="T13" fmla="*/ 12 h 43"/>
                <a:gd name="T14" fmla="*/ 2 w 65"/>
                <a:gd name="T15" fmla="*/ 11 h 43"/>
                <a:gd name="T16" fmla="*/ 0 w 65"/>
                <a:gd name="T17" fmla="*/ 17 h 43"/>
                <a:gd name="T18" fmla="*/ 2 w 65"/>
                <a:gd name="T19" fmla="*/ 18 h 43"/>
                <a:gd name="T20" fmla="*/ 7 w 65"/>
                <a:gd name="T21" fmla="*/ 17 h 43"/>
                <a:gd name="T22" fmla="*/ 4 w 65"/>
                <a:gd name="T23" fmla="*/ 18 h 43"/>
                <a:gd name="T24" fmla="*/ 7 w 65"/>
                <a:gd name="T25" fmla="*/ 25 h 43"/>
                <a:gd name="T26" fmla="*/ 6 w 65"/>
                <a:gd name="T27" fmla="*/ 30 h 43"/>
                <a:gd name="T28" fmla="*/ 10 w 65"/>
                <a:gd name="T29" fmla="*/ 32 h 43"/>
                <a:gd name="T30" fmla="*/ 11 w 65"/>
                <a:gd name="T31" fmla="*/ 29 h 43"/>
                <a:gd name="T32" fmla="*/ 13 w 65"/>
                <a:gd name="T33" fmla="*/ 27 h 43"/>
                <a:gd name="T34" fmla="*/ 18 w 65"/>
                <a:gd name="T35" fmla="*/ 27 h 43"/>
                <a:gd name="T36" fmla="*/ 25 w 65"/>
                <a:gd name="T37" fmla="*/ 27 h 43"/>
                <a:gd name="T38" fmla="*/ 29 w 65"/>
                <a:gd name="T39" fmla="*/ 28 h 43"/>
                <a:gd name="T40" fmla="*/ 36 w 65"/>
                <a:gd name="T41" fmla="*/ 30 h 43"/>
                <a:gd name="T42" fmla="*/ 40 w 65"/>
                <a:gd name="T43" fmla="*/ 33 h 43"/>
                <a:gd name="T44" fmla="*/ 42 w 65"/>
                <a:gd name="T45" fmla="*/ 36 h 43"/>
                <a:gd name="T46" fmla="*/ 44 w 65"/>
                <a:gd name="T47" fmla="*/ 39 h 43"/>
                <a:gd name="T48" fmla="*/ 44 w 65"/>
                <a:gd name="T49" fmla="*/ 42 h 43"/>
                <a:gd name="T50" fmla="*/ 47 w 65"/>
                <a:gd name="T51" fmla="*/ 42 h 43"/>
                <a:gd name="T52" fmla="*/ 53 w 65"/>
                <a:gd name="T53" fmla="*/ 41 h 43"/>
                <a:gd name="T54" fmla="*/ 55 w 65"/>
                <a:gd name="T55" fmla="*/ 37 h 43"/>
                <a:gd name="T56" fmla="*/ 55 w 65"/>
                <a:gd name="T57" fmla="*/ 33 h 43"/>
                <a:gd name="T58" fmla="*/ 57 w 65"/>
                <a:gd name="T59" fmla="*/ 30 h 43"/>
                <a:gd name="T60" fmla="*/ 60 w 65"/>
                <a:gd name="T61" fmla="*/ 32 h 43"/>
                <a:gd name="T62" fmla="*/ 62 w 65"/>
                <a:gd name="T63" fmla="*/ 30 h 43"/>
                <a:gd name="T64" fmla="*/ 65 w 65"/>
                <a:gd name="T65" fmla="*/ 27 h 43"/>
                <a:gd name="T66" fmla="*/ 62 w 65"/>
                <a:gd name="T67" fmla="*/ 26 h 43"/>
                <a:gd name="T68" fmla="*/ 59 w 65"/>
                <a:gd name="T69" fmla="*/ 25 h 43"/>
                <a:gd name="T70" fmla="*/ 55 w 65"/>
                <a:gd name="T71" fmla="*/ 25 h 43"/>
                <a:gd name="T72" fmla="*/ 51 w 65"/>
                <a:gd name="T73" fmla="*/ 21 h 43"/>
                <a:gd name="T74" fmla="*/ 48 w 65"/>
                <a:gd name="T75" fmla="*/ 19 h 43"/>
                <a:gd name="T76" fmla="*/ 46 w 65"/>
                <a:gd name="T77" fmla="*/ 16 h 43"/>
                <a:gd name="T78" fmla="*/ 45 w 65"/>
                <a:gd name="T79" fmla="*/ 12 h 43"/>
                <a:gd name="T80" fmla="*/ 41 w 65"/>
                <a:gd name="T81" fmla="*/ 10 h 43"/>
                <a:gd name="T82" fmla="*/ 37 w 65"/>
                <a:gd name="T83" fmla="*/ 11 h 43"/>
                <a:gd name="T84" fmla="*/ 33 w 65"/>
                <a:gd name="T85" fmla="*/ 11 h 43"/>
                <a:gd name="T86" fmla="*/ 33 w 65"/>
                <a:gd name="T87" fmla="*/ 9 h 43"/>
                <a:gd name="T88" fmla="*/ 30 w 65"/>
                <a:gd name="T89" fmla="*/ 6 h 43"/>
                <a:gd name="T90" fmla="*/ 29 w 65"/>
                <a:gd name="T91" fmla="*/ 1 h 43"/>
                <a:gd name="T92" fmla="*/ 26 w 65"/>
                <a:gd name="T93" fmla="*/ 0 h 43"/>
                <a:gd name="T94" fmla="*/ 24 w 65"/>
                <a:gd name="T95" fmla="*/ 3 h 43"/>
                <a:gd name="T96" fmla="*/ 20 w 65"/>
                <a:gd name="T97" fmla="*/ 4 h 43"/>
                <a:gd name="T98" fmla="*/ 22 w 65"/>
                <a:gd name="T99" fmla="*/ 6 h 43"/>
                <a:gd name="T100" fmla="*/ 17 w 65"/>
                <a:gd name="T101" fmla="*/ 7 h 43"/>
                <a:gd name="T102" fmla="*/ 6 w 65"/>
                <a:gd name="T103" fmla="*/ 2 h 43"/>
                <a:gd name="T104" fmla="*/ 0 w 65"/>
                <a:gd name="T105" fmla="*/ 6 h 43"/>
                <a:gd name="T106" fmla="*/ 3 w 65"/>
                <a:gd name="T10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43">
                  <a:moveTo>
                    <a:pt x="0" y="6"/>
                  </a:move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10" y="9"/>
                    <a:pt x="11" y="10"/>
                  </a:cubicBezTo>
                  <a:cubicBezTo>
                    <a:pt x="10" y="10"/>
                    <a:pt x="11" y="11"/>
                    <a:pt x="10" y="11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6" y="13"/>
                    <a:pt x="6" y="13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1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1" y="18"/>
                    <a:pt x="2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9"/>
                    <a:pt x="6" y="19"/>
                    <a:pt x="5" y="21"/>
                  </a:cubicBezTo>
                  <a:cubicBezTo>
                    <a:pt x="7" y="22"/>
                    <a:pt x="8" y="22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8"/>
                    <a:pt x="6" y="28"/>
                    <a:pt x="6" y="30"/>
                  </a:cubicBezTo>
                  <a:cubicBezTo>
                    <a:pt x="7" y="30"/>
                    <a:pt x="7" y="31"/>
                    <a:pt x="7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3" y="7"/>
                    <a:pt x="13" y="7"/>
                  </a:cubicBezTo>
                  <a:cubicBezTo>
                    <a:pt x="12" y="6"/>
                    <a:pt x="11" y="2"/>
                    <a:pt x="6" y="2"/>
                  </a:cubicBezTo>
                  <a:cubicBezTo>
                    <a:pt x="4" y="3"/>
                    <a:pt x="1" y="2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lose/>
                  <a:moveTo>
                    <a:pt x="3" y="19"/>
                  </a:moveTo>
                  <a:cubicBezTo>
                    <a:pt x="3" y="19"/>
                    <a:pt x="2" y="21"/>
                    <a:pt x="3" y="21"/>
                  </a:cubicBezTo>
                  <a:cubicBezTo>
                    <a:pt x="3" y="21"/>
                    <a:pt x="4" y="19"/>
                    <a:pt x="3" y="1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76" name="Freeform 25">
              <a:extLst>
                <a:ext uri="{FF2B5EF4-FFF2-40B4-BE49-F238E27FC236}">
                  <a16:creationId xmlns:a16="http://schemas.microsoft.com/office/drawing/2014/main" id="{CF79ED49-F93A-EC31-A4D9-2B3FCB77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601" y="3643974"/>
              <a:ext cx="68569" cy="230580"/>
            </a:xfrm>
            <a:custGeom>
              <a:avLst/>
              <a:gdLst>
                <a:gd name="T0" fmla="*/ 6 w 10"/>
                <a:gd name="T1" fmla="*/ 30 h 32"/>
                <a:gd name="T2" fmla="*/ 7 w 10"/>
                <a:gd name="T3" fmla="*/ 29 h 32"/>
                <a:gd name="T4" fmla="*/ 7 w 10"/>
                <a:gd name="T5" fmla="*/ 30 h 32"/>
                <a:gd name="T6" fmla="*/ 7 w 10"/>
                <a:gd name="T7" fmla="*/ 31 h 32"/>
                <a:gd name="T8" fmla="*/ 8 w 10"/>
                <a:gd name="T9" fmla="*/ 30 h 32"/>
                <a:gd name="T10" fmla="*/ 10 w 10"/>
                <a:gd name="T11" fmla="*/ 30 h 32"/>
                <a:gd name="T12" fmla="*/ 9 w 10"/>
                <a:gd name="T13" fmla="*/ 27 h 32"/>
                <a:gd name="T14" fmla="*/ 8 w 10"/>
                <a:gd name="T15" fmla="*/ 26 h 32"/>
                <a:gd name="T16" fmla="*/ 8 w 10"/>
                <a:gd name="T17" fmla="*/ 24 h 32"/>
                <a:gd name="T18" fmla="*/ 8 w 10"/>
                <a:gd name="T19" fmla="*/ 21 h 32"/>
                <a:gd name="T20" fmla="*/ 9 w 10"/>
                <a:gd name="T21" fmla="*/ 17 h 32"/>
                <a:gd name="T22" fmla="*/ 9 w 10"/>
                <a:gd name="T23" fmla="*/ 14 h 32"/>
                <a:gd name="T24" fmla="*/ 9 w 10"/>
                <a:gd name="T25" fmla="*/ 11 h 32"/>
                <a:gd name="T26" fmla="*/ 8 w 10"/>
                <a:gd name="T27" fmla="*/ 8 h 32"/>
                <a:gd name="T28" fmla="*/ 8 w 10"/>
                <a:gd name="T29" fmla="*/ 5 h 32"/>
                <a:gd name="T30" fmla="*/ 5 w 10"/>
                <a:gd name="T31" fmla="*/ 5 h 32"/>
                <a:gd name="T32" fmla="*/ 5 w 10"/>
                <a:gd name="T33" fmla="*/ 0 h 32"/>
                <a:gd name="T34" fmla="*/ 3 w 10"/>
                <a:gd name="T35" fmla="*/ 0 h 32"/>
                <a:gd name="T36" fmla="*/ 1 w 10"/>
                <a:gd name="T37" fmla="*/ 0 h 32"/>
                <a:gd name="T38" fmla="*/ 1 w 10"/>
                <a:gd name="T39" fmla="*/ 4 h 32"/>
                <a:gd name="T40" fmla="*/ 2 w 10"/>
                <a:gd name="T41" fmla="*/ 6 h 32"/>
                <a:gd name="T42" fmla="*/ 2 w 10"/>
                <a:gd name="T43" fmla="*/ 10 h 32"/>
                <a:gd name="T44" fmla="*/ 3 w 10"/>
                <a:gd name="T45" fmla="*/ 12 h 32"/>
                <a:gd name="T46" fmla="*/ 2 w 10"/>
                <a:gd name="T47" fmla="*/ 16 h 32"/>
                <a:gd name="T48" fmla="*/ 4 w 10"/>
                <a:gd name="T49" fmla="*/ 18 h 32"/>
                <a:gd name="T50" fmla="*/ 3 w 10"/>
                <a:gd name="T51" fmla="*/ 23 h 32"/>
                <a:gd name="T52" fmla="*/ 3 w 10"/>
                <a:gd name="T53" fmla="*/ 25 h 32"/>
                <a:gd name="T54" fmla="*/ 3 w 10"/>
                <a:gd name="T55" fmla="*/ 26 h 32"/>
                <a:gd name="T56" fmla="*/ 6 w 10"/>
                <a:gd name="T5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32">
                  <a:moveTo>
                    <a:pt x="6" y="30"/>
                  </a:moveTo>
                  <a:cubicBezTo>
                    <a:pt x="6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6" y="32"/>
                    <a:pt x="7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28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5"/>
                    <a:pt x="8" y="24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19"/>
                    <a:pt x="9" y="19"/>
                    <a:pt x="9" y="17"/>
                  </a:cubicBezTo>
                  <a:cubicBezTo>
                    <a:pt x="9" y="16"/>
                    <a:pt x="8" y="16"/>
                    <a:pt x="9" y="14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9" y="7"/>
                    <a:pt x="8" y="5"/>
                    <a:pt x="8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8"/>
                    <a:pt x="3" y="9"/>
                    <a:pt x="2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2" y="13"/>
                    <a:pt x="1" y="14"/>
                    <a:pt x="2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4" y="20"/>
                    <a:pt x="3" y="22"/>
                    <a:pt x="3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4" y="26"/>
                    <a:pt x="6" y="30"/>
                    <a:pt x="6" y="3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77" name="Freeform 28">
              <a:extLst>
                <a:ext uri="{FF2B5EF4-FFF2-40B4-BE49-F238E27FC236}">
                  <a16:creationId xmlns:a16="http://schemas.microsoft.com/office/drawing/2014/main" id="{B745A79B-FBEA-B752-83E3-0318023A6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1366" y="2486552"/>
              <a:ext cx="242133" cy="212496"/>
            </a:xfrm>
            <a:custGeom>
              <a:avLst/>
              <a:gdLst>
                <a:gd name="T0" fmla="*/ 15 w 35"/>
                <a:gd name="T1" fmla="*/ 5 h 29"/>
                <a:gd name="T2" fmla="*/ 15 w 35"/>
                <a:gd name="T3" fmla="*/ 3 h 29"/>
                <a:gd name="T4" fmla="*/ 18 w 35"/>
                <a:gd name="T5" fmla="*/ 3 h 29"/>
                <a:gd name="T6" fmla="*/ 17 w 35"/>
                <a:gd name="T7" fmla="*/ 0 h 29"/>
                <a:gd name="T8" fmla="*/ 14 w 35"/>
                <a:gd name="T9" fmla="*/ 1 h 29"/>
                <a:gd name="T10" fmla="*/ 13 w 35"/>
                <a:gd name="T11" fmla="*/ 2 h 29"/>
                <a:gd name="T12" fmla="*/ 11 w 35"/>
                <a:gd name="T13" fmla="*/ 1 h 29"/>
                <a:gd name="T14" fmla="*/ 9 w 35"/>
                <a:gd name="T15" fmla="*/ 2 h 29"/>
                <a:gd name="T16" fmla="*/ 10 w 35"/>
                <a:gd name="T17" fmla="*/ 4 h 29"/>
                <a:gd name="T18" fmla="*/ 9 w 35"/>
                <a:gd name="T19" fmla="*/ 5 h 29"/>
                <a:gd name="T20" fmla="*/ 8 w 35"/>
                <a:gd name="T21" fmla="*/ 7 h 29"/>
                <a:gd name="T22" fmla="*/ 8 w 35"/>
                <a:gd name="T23" fmla="*/ 8 h 29"/>
                <a:gd name="T24" fmla="*/ 5 w 35"/>
                <a:gd name="T25" fmla="*/ 10 h 29"/>
                <a:gd name="T26" fmla="*/ 2 w 35"/>
                <a:gd name="T27" fmla="*/ 10 h 29"/>
                <a:gd name="T28" fmla="*/ 2 w 35"/>
                <a:gd name="T29" fmla="*/ 12 h 29"/>
                <a:gd name="T30" fmla="*/ 4 w 35"/>
                <a:gd name="T31" fmla="*/ 13 h 29"/>
                <a:gd name="T32" fmla="*/ 6 w 35"/>
                <a:gd name="T33" fmla="*/ 14 h 29"/>
                <a:gd name="T34" fmla="*/ 6 w 35"/>
                <a:gd name="T35" fmla="*/ 17 h 29"/>
                <a:gd name="T36" fmla="*/ 6 w 35"/>
                <a:gd name="T37" fmla="*/ 19 h 29"/>
                <a:gd name="T38" fmla="*/ 4 w 35"/>
                <a:gd name="T39" fmla="*/ 20 h 29"/>
                <a:gd name="T40" fmla="*/ 3 w 35"/>
                <a:gd name="T41" fmla="*/ 22 h 29"/>
                <a:gd name="T42" fmla="*/ 5 w 35"/>
                <a:gd name="T43" fmla="*/ 22 h 29"/>
                <a:gd name="T44" fmla="*/ 7 w 35"/>
                <a:gd name="T45" fmla="*/ 22 h 29"/>
                <a:gd name="T46" fmla="*/ 8 w 35"/>
                <a:gd name="T47" fmla="*/ 21 h 29"/>
                <a:gd name="T48" fmla="*/ 9 w 35"/>
                <a:gd name="T49" fmla="*/ 20 h 29"/>
                <a:gd name="T50" fmla="*/ 11 w 35"/>
                <a:gd name="T51" fmla="*/ 19 h 29"/>
                <a:gd name="T52" fmla="*/ 12 w 35"/>
                <a:gd name="T53" fmla="*/ 20 h 29"/>
                <a:gd name="T54" fmla="*/ 13 w 35"/>
                <a:gd name="T55" fmla="*/ 21 h 29"/>
                <a:gd name="T56" fmla="*/ 14 w 35"/>
                <a:gd name="T57" fmla="*/ 23 h 29"/>
                <a:gd name="T58" fmla="*/ 13 w 35"/>
                <a:gd name="T59" fmla="*/ 24 h 29"/>
                <a:gd name="T60" fmla="*/ 12 w 35"/>
                <a:gd name="T61" fmla="*/ 27 h 29"/>
                <a:gd name="T62" fmla="*/ 15 w 35"/>
                <a:gd name="T63" fmla="*/ 29 h 29"/>
                <a:gd name="T64" fmla="*/ 17 w 35"/>
                <a:gd name="T65" fmla="*/ 28 h 29"/>
                <a:gd name="T66" fmla="*/ 19 w 35"/>
                <a:gd name="T67" fmla="*/ 27 h 29"/>
                <a:gd name="T68" fmla="*/ 20 w 35"/>
                <a:gd name="T69" fmla="*/ 25 h 29"/>
                <a:gd name="T70" fmla="*/ 22 w 35"/>
                <a:gd name="T71" fmla="*/ 25 h 29"/>
                <a:gd name="T72" fmla="*/ 25 w 35"/>
                <a:gd name="T73" fmla="*/ 23 h 29"/>
                <a:gd name="T74" fmla="*/ 27 w 35"/>
                <a:gd name="T75" fmla="*/ 23 h 29"/>
                <a:gd name="T76" fmla="*/ 30 w 35"/>
                <a:gd name="T77" fmla="*/ 24 h 29"/>
                <a:gd name="T78" fmla="*/ 33 w 35"/>
                <a:gd name="T79" fmla="*/ 23 h 29"/>
                <a:gd name="T80" fmla="*/ 35 w 35"/>
                <a:gd name="T81" fmla="*/ 23 h 29"/>
                <a:gd name="T82" fmla="*/ 35 w 35"/>
                <a:gd name="T83" fmla="*/ 22 h 29"/>
                <a:gd name="T84" fmla="*/ 34 w 35"/>
                <a:gd name="T85" fmla="*/ 21 h 29"/>
                <a:gd name="T86" fmla="*/ 33 w 35"/>
                <a:gd name="T87" fmla="*/ 19 h 29"/>
                <a:gd name="T88" fmla="*/ 32 w 35"/>
                <a:gd name="T89" fmla="*/ 16 h 29"/>
                <a:gd name="T90" fmla="*/ 33 w 35"/>
                <a:gd name="T91" fmla="*/ 14 h 29"/>
                <a:gd name="T92" fmla="*/ 33 w 35"/>
                <a:gd name="T93" fmla="*/ 13 h 29"/>
                <a:gd name="T94" fmla="*/ 33 w 35"/>
                <a:gd name="T95" fmla="*/ 13 h 29"/>
                <a:gd name="T96" fmla="*/ 29 w 35"/>
                <a:gd name="T97" fmla="*/ 14 h 29"/>
                <a:gd name="T98" fmla="*/ 28 w 35"/>
                <a:gd name="T99" fmla="*/ 13 h 29"/>
                <a:gd name="T100" fmla="*/ 28 w 35"/>
                <a:gd name="T101" fmla="*/ 11 h 29"/>
                <a:gd name="T102" fmla="*/ 28 w 35"/>
                <a:gd name="T103" fmla="*/ 9 h 29"/>
                <a:gd name="T104" fmla="*/ 24 w 35"/>
                <a:gd name="T105" fmla="*/ 9 h 29"/>
                <a:gd name="T106" fmla="*/ 22 w 35"/>
                <a:gd name="T107" fmla="*/ 9 h 29"/>
                <a:gd name="T108" fmla="*/ 20 w 35"/>
                <a:gd name="T109" fmla="*/ 9 h 29"/>
                <a:gd name="T110" fmla="*/ 17 w 35"/>
                <a:gd name="T111" fmla="*/ 9 h 29"/>
                <a:gd name="T112" fmla="*/ 15 w 35"/>
                <a:gd name="T113" fmla="*/ 8 h 29"/>
                <a:gd name="T114" fmla="*/ 12 w 35"/>
                <a:gd name="T115" fmla="*/ 8 h 29"/>
                <a:gd name="T116" fmla="*/ 11 w 35"/>
                <a:gd name="T117" fmla="*/ 6 h 29"/>
                <a:gd name="T118" fmla="*/ 14 w 35"/>
                <a:gd name="T119" fmla="*/ 5 h 29"/>
                <a:gd name="T120" fmla="*/ 15 w 35"/>
                <a:gd name="T121" fmla="*/ 6 h 29"/>
                <a:gd name="T122" fmla="*/ 15 w 35"/>
                <a:gd name="T1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29">
                  <a:moveTo>
                    <a:pt x="15" y="5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1"/>
                    <a:pt x="14" y="3"/>
                    <a:pt x="13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2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8" y="5"/>
                    <a:pt x="8" y="8"/>
                    <a:pt x="8" y="7"/>
                  </a:cubicBezTo>
                  <a:cubicBezTo>
                    <a:pt x="9" y="6"/>
                    <a:pt x="8" y="8"/>
                    <a:pt x="8" y="8"/>
                  </a:cubicBezTo>
                  <a:cubicBezTo>
                    <a:pt x="7" y="9"/>
                    <a:pt x="4" y="11"/>
                    <a:pt x="5" y="10"/>
                  </a:cubicBezTo>
                  <a:cubicBezTo>
                    <a:pt x="5" y="9"/>
                    <a:pt x="3" y="9"/>
                    <a:pt x="2" y="10"/>
                  </a:cubicBezTo>
                  <a:cubicBezTo>
                    <a:pt x="1" y="10"/>
                    <a:pt x="0" y="11"/>
                    <a:pt x="2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3"/>
                    <a:pt x="7" y="13"/>
                    <a:pt x="6" y="14"/>
                  </a:cubicBezTo>
                  <a:cubicBezTo>
                    <a:pt x="6" y="15"/>
                    <a:pt x="5" y="16"/>
                    <a:pt x="6" y="17"/>
                  </a:cubicBezTo>
                  <a:cubicBezTo>
                    <a:pt x="7" y="17"/>
                    <a:pt x="7" y="18"/>
                    <a:pt x="6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9"/>
                    <a:pt x="20" y="10"/>
                    <a:pt x="20" y="9"/>
                  </a:cubicBezTo>
                  <a:cubicBezTo>
                    <a:pt x="19" y="8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lnTo>
                    <a:pt x="15" y="5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78" name="Freeform 30">
              <a:extLst>
                <a:ext uri="{FF2B5EF4-FFF2-40B4-BE49-F238E27FC236}">
                  <a16:creationId xmlns:a16="http://schemas.microsoft.com/office/drawing/2014/main" id="{A731A6BF-432C-EBE5-96BD-0EA6C4663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266" y="2640272"/>
              <a:ext cx="205705" cy="210235"/>
            </a:xfrm>
            <a:custGeom>
              <a:avLst/>
              <a:gdLst>
                <a:gd name="T0" fmla="*/ 1 w 30"/>
                <a:gd name="T1" fmla="*/ 10 h 29"/>
                <a:gd name="T2" fmla="*/ 0 w 30"/>
                <a:gd name="T3" fmla="*/ 11 h 29"/>
                <a:gd name="T4" fmla="*/ 0 w 30"/>
                <a:gd name="T5" fmla="*/ 12 h 29"/>
                <a:gd name="T6" fmla="*/ 1 w 30"/>
                <a:gd name="T7" fmla="*/ 12 h 29"/>
                <a:gd name="T8" fmla="*/ 1 w 30"/>
                <a:gd name="T9" fmla="*/ 14 h 29"/>
                <a:gd name="T10" fmla="*/ 1 w 30"/>
                <a:gd name="T11" fmla="*/ 15 h 29"/>
                <a:gd name="T12" fmla="*/ 1 w 30"/>
                <a:gd name="T13" fmla="*/ 15 h 29"/>
                <a:gd name="T14" fmla="*/ 1 w 30"/>
                <a:gd name="T15" fmla="*/ 16 h 29"/>
                <a:gd name="T16" fmla="*/ 2 w 30"/>
                <a:gd name="T17" fmla="*/ 17 h 29"/>
                <a:gd name="T18" fmla="*/ 4 w 30"/>
                <a:gd name="T19" fmla="*/ 16 h 29"/>
                <a:gd name="T20" fmla="*/ 6 w 30"/>
                <a:gd name="T21" fmla="*/ 17 h 29"/>
                <a:gd name="T22" fmla="*/ 4 w 30"/>
                <a:gd name="T23" fmla="*/ 21 h 29"/>
                <a:gd name="T24" fmla="*/ 4 w 30"/>
                <a:gd name="T25" fmla="*/ 24 h 29"/>
                <a:gd name="T26" fmla="*/ 2 w 30"/>
                <a:gd name="T27" fmla="*/ 25 h 29"/>
                <a:gd name="T28" fmla="*/ 1 w 30"/>
                <a:gd name="T29" fmla="*/ 27 h 29"/>
                <a:gd name="T30" fmla="*/ 1 w 30"/>
                <a:gd name="T31" fmla="*/ 28 h 29"/>
                <a:gd name="T32" fmla="*/ 4 w 30"/>
                <a:gd name="T33" fmla="*/ 28 h 29"/>
                <a:gd name="T34" fmla="*/ 8 w 30"/>
                <a:gd name="T35" fmla="*/ 29 h 29"/>
                <a:gd name="T36" fmla="*/ 15 w 30"/>
                <a:gd name="T37" fmla="*/ 24 h 29"/>
                <a:gd name="T38" fmla="*/ 24 w 30"/>
                <a:gd name="T39" fmla="*/ 17 h 29"/>
                <a:gd name="T40" fmla="*/ 25 w 30"/>
                <a:gd name="T41" fmla="*/ 16 h 29"/>
                <a:gd name="T42" fmla="*/ 26 w 30"/>
                <a:gd name="T43" fmla="*/ 13 h 29"/>
                <a:gd name="T44" fmla="*/ 26 w 30"/>
                <a:gd name="T45" fmla="*/ 11 h 29"/>
                <a:gd name="T46" fmla="*/ 27 w 30"/>
                <a:gd name="T47" fmla="*/ 9 h 29"/>
                <a:gd name="T48" fmla="*/ 27 w 30"/>
                <a:gd name="T49" fmla="*/ 6 h 29"/>
                <a:gd name="T50" fmla="*/ 29 w 30"/>
                <a:gd name="T51" fmla="*/ 4 h 29"/>
                <a:gd name="T52" fmla="*/ 30 w 30"/>
                <a:gd name="T53" fmla="*/ 1 h 29"/>
                <a:gd name="T54" fmla="*/ 29 w 30"/>
                <a:gd name="T55" fmla="*/ 1 h 29"/>
                <a:gd name="T56" fmla="*/ 29 w 30"/>
                <a:gd name="T57" fmla="*/ 1 h 29"/>
                <a:gd name="T58" fmla="*/ 29 w 30"/>
                <a:gd name="T59" fmla="*/ 0 h 29"/>
                <a:gd name="T60" fmla="*/ 25 w 30"/>
                <a:gd name="T61" fmla="*/ 1 h 29"/>
                <a:gd name="T62" fmla="*/ 19 w 30"/>
                <a:gd name="T63" fmla="*/ 2 h 29"/>
                <a:gd name="T64" fmla="*/ 13 w 30"/>
                <a:gd name="T65" fmla="*/ 4 h 29"/>
                <a:gd name="T66" fmla="*/ 10 w 30"/>
                <a:gd name="T67" fmla="*/ 4 h 29"/>
                <a:gd name="T68" fmla="*/ 8 w 30"/>
                <a:gd name="T69" fmla="*/ 5 h 29"/>
                <a:gd name="T70" fmla="*/ 5 w 30"/>
                <a:gd name="T71" fmla="*/ 5 h 29"/>
                <a:gd name="T72" fmla="*/ 5 w 30"/>
                <a:gd name="T73" fmla="*/ 7 h 29"/>
                <a:gd name="T74" fmla="*/ 4 w 30"/>
                <a:gd name="T75" fmla="*/ 8 h 29"/>
                <a:gd name="T76" fmla="*/ 2 w 30"/>
                <a:gd name="T77" fmla="*/ 10 h 29"/>
                <a:gd name="T78" fmla="*/ 1 w 30"/>
                <a:gd name="T7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9">
                  <a:moveTo>
                    <a:pt x="1" y="10"/>
                  </a:move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3" y="15"/>
                    <a:pt x="4" y="16"/>
                  </a:cubicBezTo>
                  <a:cubicBezTo>
                    <a:pt x="5" y="16"/>
                    <a:pt x="7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4"/>
                    <a:pt x="2" y="25"/>
                  </a:cubicBezTo>
                  <a:cubicBezTo>
                    <a:pt x="2" y="26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3" y="27"/>
                    <a:pt x="4" y="28"/>
                  </a:cubicBezTo>
                  <a:cubicBezTo>
                    <a:pt x="5" y="28"/>
                    <a:pt x="8" y="29"/>
                    <a:pt x="8" y="2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5"/>
                    <a:pt x="26" y="15"/>
                    <a:pt x="26" y="13"/>
                  </a:cubicBezTo>
                  <a:cubicBezTo>
                    <a:pt x="27" y="12"/>
                    <a:pt x="27" y="13"/>
                    <a:pt x="26" y="11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8"/>
                    <a:pt x="27" y="8"/>
                    <a:pt x="27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3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6" y="1"/>
                    <a:pt x="25" y="1"/>
                  </a:cubicBezTo>
                  <a:cubicBezTo>
                    <a:pt x="24" y="2"/>
                    <a:pt x="19" y="2"/>
                    <a:pt x="19" y="2"/>
                  </a:cubicBezTo>
                  <a:cubicBezTo>
                    <a:pt x="16" y="4"/>
                    <a:pt x="14" y="3"/>
                    <a:pt x="13" y="4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4"/>
                    <a:pt x="5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3" y="8"/>
                    <a:pt x="4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79" name="Freeform 35">
              <a:extLst>
                <a:ext uri="{FF2B5EF4-FFF2-40B4-BE49-F238E27FC236}">
                  <a16:creationId xmlns:a16="http://schemas.microsoft.com/office/drawing/2014/main" id="{C3D2A496-04B2-18D8-20F3-D66D8B19E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429" y="3198637"/>
              <a:ext cx="537834" cy="741472"/>
            </a:xfrm>
            <a:custGeom>
              <a:avLst/>
              <a:gdLst>
                <a:gd name="T0" fmla="*/ 76 w 78"/>
                <a:gd name="T1" fmla="*/ 25 h 102"/>
                <a:gd name="T2" fmla="*/ 73 w 78"/>
                <a:gd name="T3" fmla="*/ 21 h 102"/>
                <a:gd name="T4" fmla="*/ 72 w 78"/>
                <a:gd name="T5" fmla="*/ 17 h 102"/>
                <a:gd name="T6" fmla="*/ 73 w 78"/>
                <a:gd name="T7" fmla="*/ 16 h 102"/>
                <a:gd name="T8" fmla="*/ 72 w 78"/>
                <a:gd name="T9" fmla="*/ 12 h 102"/>
                <a:gd name="T10" fmla="*/ 71 w 78"/>
                <a:gd name="T11" fmla="*/ 9 h 102"/>
                <a:gd name="T12" fmla="*/ 69 w 78"/>
                <a:gd name="T13" fmla="*/ 5 h 102"/>
                <a:gd name="T14" fmla="*/ 65 w 78"/>
                <a:gd name="T15" fmla="*/ 1 h 102"/>
                <a:gd name="T16" fmla="*/ 65 w 78"/>
                <a:gd name="T17" fmla="*/ 0 h 102"/>
                <a:gd name="T18" fmla="*/ 61 w 78"/>
                <a:gd name="T19" fmla="*/ 1 h 102"/>
                <a:gd name="T20" fmla="*/ 58 w 78"/>
                <a:gd name="T21" fmla="*/ 4 h 102"/>
                <a:gd name="T22" fmla="*/ 56 w 78"/>
                <a:gd name="T23" fmla="*/ 7 h 102"/>
                <a:gd name="T24" fmla="*/ 51 w 78"/>
                <a:gd name="T25" fmla="*/ 6 h 102"/>
                <a:gd name="T26" fmla="*/ 49 w 78"/>
                <a:gd name="T27" fmla="*/ 6 h 102"/>
                <a:gd name="T28" fmla="*/ 17 w 78"/>
                <a:gd name="T29" fmla="*/ 16 h 102"/>
                <a:gd name="T30" fmla="*/ 12 w 78"/>
                <a:gd name="T31" fmla="*/ 19 h 102"/>
                <a:gd name="T32" fmla="*/ 9 w 78"/>
                <a:gd name="T33" fmla="*/ 39 h 102"/>
                <a:gd name="T34" fmla="*/ 6 w 78"/>
                <a:gd name="T35" fmla="*/ 42 h 102"/>
                <a:gd name="T36" fmla="*/ 4 w 78"/>
                <a:gd name="T37" fmla="*/ 46 h 102"/>
                <a:gd name="T38" fmla="*/ 2 w 78"/>
                <a:gd name="T39" fmla="*/ 51 h 102"/>
                <a:gd name="T40" fmla="*/ 0 w 78"/>
                <a:gd name="T41" fmla="*/ 54 h 102"/>
                <a:gd name="T42" fmla="*/ 4 w 78"/>
                <a:gd name="T43" fmla="*/ 56 h 102"/>
                <a:gd name="T44" fmla="*/ 3 w 78"/>
                <a:gd name="T45" fmla="*/ 59 h 102"/>
                <a:gd name="T46" fmla="*/ 4 w 78"/>
                <a:gd name="T47" fmla="*/ 63 h 102"/>
                <a:gd name="T48" fmla="*/ 7 w 78"/>
                <a:gd name="T49" fmla="*/ 67 h 102"/>
                <a:gd name="T50" fmla="*/ 8 w 78"/>
                <a:gd name="T51" fmla="*/ 72 h 102"/>
                <a:gd name="T52" fmla="*/ 11 w 78"/>
                <a:gd name="T53" fmla="*/ 78 h 102"/>
                <a:gd name="T54" fmla="*/ 15 w 78"/>
                <a:gd name="T55" fmla="*/ 81 h 102"/>
                <a:gd name="T56" fmla="*/ 19 w 78"/>
                <a:gd name="T57" fmla="*/ 83 h 102"/>
                <a:gd name="T58" fmla="*/ 24 w 78"/>
                <a:gd name="T59" fmla="*/ 88 h 102"/>
                <a:gd name="T60" fmla="*/ 26 w 78"/>
                <a:gd name="T61" fmla="*/ 93 h 102"/>
                <a:gd name="T62" fmla="*/ 28 w 78"/>
                <a:gd name="T63" fmla="*/ 97 h 102"/>
                <a:gd name="T64" fmla="*/ 33 w 78"/>
                <a:gd name="T65" fmla="*/ 97 h 102"/>
                <a:gd name="T66" fmla="*/ 37 w 78"/>
                <a:gd name="T67" fmla="*/ 97 h 102"/>
                <a:gd name="T68" fmla="*/ 42 w 78"/>
                <a:gd name="T69" fmla="*/ 101 h 102"/>
                <a:gd name="T70" fmla="*/ 46 w 78"/>
                <a:gd name="T71" fmla="*/ 102 h 102"/>
                <a:gd name="T72" fmla="*/ 51 w 78"/>
                <a:gd name="T73" fmla="*/ 100 h 102"/>
                <a:gd name="T74" fmla="*/ 56 w 78"/>
                <a:gd name="T75" fmla="*/ 100 h 102"/>
                <a:gd name="T76" fmla="*/ 60 w 78"/>
                <a:gd name="T77" fmla="*/ 98 h 102"/>
                <a:gd name="T78" fmla="*/ 64 w 78"/>
                <a:gd name="T79" fmla="*/ 98 h 102"/>
                <a:gd name="T80" fmla="*/ 66 w 78"/>
                <a:gd name="T81" fmla="*/ 98 h 102"/>
                <a:gd name="T82" fmla="*/ 64 w 78"/>
                <a:gd name="T83" fmla="*/ 96 h 102"/>
                <a:gd name="T84" fmla="*/ 59 w 78"/>
                <a:gd name="T85" fmla="*/ 90 h 102"/>
                <a:gd name="T86" fmla="*/ 56 w 78"/>
                <a:gd name="T87" fmla="*/ 85 h 102"/>
                <a:gd name="T88" fmla="*/ 50 w 78"/>
                <a:gd name="T89" fmla="*/ 83 h 102"/>
                <a:gd name="T90" fmla="*/ 53 w 78"/>
                <a:gd name="T91" fmla="*/ 80 h 102"/>
                <a:gd name="T92" fmla="*/ 56 w 78"/>
                <a:gd name="T93" fmla="*/ 77 h 102"/>
                <a:gd name="T94" fmla="*/ 58 w 78"/>
                <a:gd name="T95" fmla="*/ 67 h 102"/>
                <a:gd name="T96" fmla="*/ 60 w 78"/>
                <a:gd name="T97" fmla="*/ 63 h 102"/>
                <a:gd name="T98" fmla="*/ 63 w 78"/>
                <a:gd name="T99" fmla="*/ 59 h 102"/>
                <a:gd name="T100" fmla="*/ 67 w 78"/>
                <a:gd name="T101" fmla="*/ 52 h 102"/>
                <a:gd name="T102" fmla="*/ 69 w 78"/>
                <a:gd name="T103" fmla="*/ 43 h 102"/>
                <a:gd name="T104" fmla="*/ 71 w 78"/>
                <a:gd name="T105" fmla="*/ 36 h 102"/>
                <a:gd name="T106" fmla="*/ 72 w 78"/>
                <a:gd name="T107" fmla="*/ 31 h 102"/>
                <a:gd name="T108" fmla="*/ 74 w 78"/>
                <a:gd name="T109" fmla="*/ 28 h 102"/>
                <a:gd name="T110" fmla="*/ 78 w 78"/>
                <a:gd name="T111" fmla="*/ 27 h 102"/>
                <a:gd name="T112" fmla="*/ 50 w 78"/>
                <a:gd name="T11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" h="102">
                  <a:moveTo>
                    <a:pt x="78" y="27"/>
                  </a:moveTo>
                  <a:cubicBezTo>
                    <a:pt x="77" y="26"/>
                    <a:pt x="77" y="25"/>
                    <a:pt x="76" y="25"/>
                  </a:cubicBezTo>
                  <a:cubicBezTo>
                    <a:pt x="76" y="24"/>
                    <a:pt x="74" y="24"/>
                    <a:pt x="74" y="24"/>
                  </a:cubicBezTo>
                  <a:cubicBezTo>
                    <a:pt x="73" y="23"/>
                    <a:pt x="73" y="22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0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3" y="16"/>
                    <a:pt x="73" y="13"/>
                    <a:pt x="73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0"/>
                    <a:pt x="72" y="10"/>
                  </a:cubicBezTo>
                  <a:cubicBezTo>
                    <a:pt x="72" y="10"/>
                    <a:pt x="72" y="10"/>
                    <a:pt x="71" y="9"/>
                  </a:cubicBezTo>
                  <a:cubicBezTo>
                    <a:pt x="71" y="8"/>
                    <a:pt x="71" y="7"/>
                    <a:pt x="70" y="6"/>
                  </a:cubicBezTo>
                  <a:cubicBezTo>
                    <a:pt x="70" y="5"/>
                    <a:pt x="69" y="5"/>
                    <a:pt x="69" y="5"/>
                  </a:cubicBezTo>
                  <a:cubicBezTo>
                    <a:pt x="68" y="4"/>
                    <a:pt x="67" y="3"/>
                    <a:pt x="66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0" y="39"/>
                    <a:pt x="9" y="39"/>
                  </a:cubicBezTo>
                  <a:cubicBezTo>
                    <a:pt x="8" y="38"/>
                    <a:pt x="7" y="38"/>
                    <a:pt x="7" y="39"/>
                  </a:cubicBezTo>
                  <a:cubicBezTo>
                    <a:pt x="6" y="40"/>
                    <a:pt x="5" y="41"/>
                    <a:pt x="6" y="42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7"/>
                    <a:pt x="4" y="48"/>
                    <a:pt x="3" y="49"/>
                  </a:cubicBezTo>
                  <a:cubicBezTo>
                    <a:pt x="2" y="50"/>
                    <a:pt x="2" y="49"/>
                    <a:pt x="2" y="51"/>
                  </a:cubicBezTo>
                  <a:cubicBezTo>
                    <a:pt x="2" y="52"/>
                    <a:pt x="2" y="52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5"/>
                    <a:pt x="1" y="54"/>
                    <a:pt x="2" y="54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5" y="56"/>
                    <a:pt x="3" y="57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3" y="62"/>
                    <a:pt x="3" y="62"/>
                    <a:pt x="4" y="63"/>
                  </a:cubicBezTo>
                  <a:cubicBezTo>
                    <a:pt x="5" y="64"/>
                    <a:pt x="4" y="65"/>
                    <a:pt x="4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8" y="69"/>
                    <a:pt x="7" y="70"/>
                  </a:cubicBezTo>
                  <a:cubicBezTo>
                    <a:pt x="7" y="71"/>
                    <a:pt x="6" y="71"/>
                    <a:pt x="8" y="72"/>
                  </a:cubicBezTo>
                  <a:cubicBezTo>
                    <a:pt x="9" y="73"/>
                    <a:pt x="9" y="73"/>
                    <a:pt x="9" y="75"/>
                  </a:cubicBezTo>
                  <a:cubicBezTo>
                    <a:pt x="8" y="76"/>
                    <a:pt x="10" y="78"/>
                    <a:pt x="11" y="78"/>
                  </a:cubicBezTo>
                  <a:cubicBezTo>
                    <a:pt x="12" y="79"/>
                    <a:pt x="12" y="80"/>
                    <a:pt x="13" y="80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8" y="82"/>
                    <a:pt x="19" y="82"/>
                    <a:pt x="19" y="83"/>
                  </a:cubicBezTo>
                  <a:cubicBezTo>
                    <a:pt x="20" y="84"/>
                    <a:pt x="20" y="86"/>
                    <a:pt x="21" y="86"/>
                  </a:cubicBezTo>
                  <a:cubicBezTo>
                    <a:pt x="23" y="86"/>
                    <a:pt x="24" y="87"/>
                    <a:pt x="24" y="88"/>
                  </a:cubicBezTo>
                  <a:cubicBezTo>
                    <a:pt x="25" y="90"/>
                    <a:pt x="24" y="91"/>
                    <a:pt x="25" y="91"/>
                  </a:cubicBezTo>
                  <a:cubicBezTo>
                    <a:pt x="26" y="91"/>
                    <a:pt x="26" y="93"/>
                    <a:pt x="26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8" y="96"/>
                    <a:pt x="28" y="97"/>
                  </a:cubicBezTo>
                  <a:cubicBezTo>
                    <a:pt x="29" y="97"/>
                    <a:pt x="30" y="97"/>
                    <a:pt x="30" y="96"/>
                  </a:cubicBezTo>
                  <a:cubicBezTo>
                    <a:pt x="30" y="95"/>
                    <a:pt x="32" y="96"/>
                    <a:pt x="33" y="97"/>
                  </a:cubicBezTo>
                  <a:cubicBezTo>
                    <a:pt x="34" y="97"/>
                    <a:pt x="34" y="97"/>
                    <a:pt x="35" y="96"/>
                  </a:cubicBezTo>
                  <a:cubicBezTo>
                    <a:pt x="35" y="95"/>
                    <a:pt x="37" y="96"/>
                    <a:pt x="37" y="97"/>
                  </a:cubicBezTo>
                  <a:cubicBezTo>
                    <a:pt x="38" y="98"/>
                    <a:pt x="38" y="99"/>
                    <a:pt x="39" y="100"/>
                  </a:cubicBezTo>
                  <a:cubicBezTo>
                    <a:pt x="40" y="100"/>
                    <a:pt x="41" y="100"/>
                    <a:pt x="42" y="101"/>
                  </a:cubicBezTo>
                  <a:cubicBezTo>
                    <a:pt x="43" y="102"/>
                    <a:pt x="44" y="101"/>
                    <a:pt x="44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8" y="100"/>
                    <a:pt x="49" y="100"/>
                  </a:cubicBezTo>
                  <a:cubicBezTo>
                    <a:pt x="51" y="101"/>
                    <a:pt x="50" y="101"/>
                    <a:pt x="51" y="100"/>
                  </a:cubicBezTo>
                  <a:cubicBezTo>
                    <a:pt x="52" y="99"/>
                    <a:pt x="54" y="101"/>
                    <a:pt x="54" y="10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2" y="98"/>
                    <a:pt x="62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98"/>
                    <a:pt x="66" y="96"/>
                    <a:pt x="65" y="96"/>
                  </a:cubicBezTo>
                  <a:cubicBezTo>
                    <a:pt x="65" y="96"/>
                    <a:pt x="64" y="96"/>
                    <a:pt x="64" y="96"/>
                  </a:cubicBezTo>
                  <a:cubicBezTo>
                    <a:pt x="63" y="96"/>
                    <a:pt x="61" y="96"/>
                    <a:pt x="61" y="94"/>
                  </a:cubicBezTo>
                  <a:cubicBezTo>
                    <a:pt x="61" y="93"/>
                    <a:pt x="59" y="91"/>
                    <a:pt x="59" y="90"/>
                  </a:cubicBezTo>
                  <a:cubicBezTo>
                    <a:pt x="59" y="89"/>
                    <a:pt x="59" y="88"/>
                    <a:pt x="58" y="88"/>
                  </a:cubicBezTo>
                  <a:cubicBezTo>
                    <a:pt x="57" y="87"/>
                    <a:pt x="57" y="86"/>
                    <a:pt x="56" y="85"/>
                  </a:cubicBezTo>
                  <a:cubicBezTo>
                    <a:pt x="55" y="84"/>
                    <a:pt x="54" y="84"/>
                    <a:pt x="53" y="84"/>
                  </a:cubicBezTo>
                  <a:cubicBezTo>
                    <a:pt x="53" y="83"/>
                    <a:pt x="50" y="84"/>
                    <a:pt x="50" y="83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1" y="80"/>
                    <a:pt x="53" y="80"/>
                  </a:cubicBezTo>
                  <a:cubicBezTo>
                    <a:pt x="54" y="80"/>
                    <a:pt x="55" y="80"/>
                    <a:pt x="55" y="80"/>
                  </a:cubicBezTo>
                  <a:cubicBezTo>
                    <a:pt x="55" y="80"/>
                    <a:pt x="56" y="78"/>
                    <a:pt x="56" y="77"/>
                  </a:cubicBezTo>
                  <a:cubicBezTo>
                    <a:pt x="56" y="76"/>
                    <a:pt x="56" y="73"/>
                    <a:pt x="56" y="72"/>
                  </a:cubicBezTo>
                  <a:cubicBezTo>
                    <a:pt x="56" y="71"/>
                    <a:pt x="58" y="69"/>
                    <a:pt x="58" y="67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5"/>
                    <a:pt x="59" y="64"/>
                    <a:pt x="60" y="63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2" y="61"/>
                    <a:pt x="63" y="60"/>
                    <a:pt x="63" y="59"/>
                  </a:cubicBezTo>
                  <a:cubicBezTo>
                    <a:pt x="64" y="58"/>
                    <a:pt x="65" y="57"/>
                    <a:pt x="65" y="55"/>
                  </a:cubicBezTo>
                  <a:cubicBezTo>
                    <a:pt x="65" y="54"/>
                    <a:pt x="66" y="53"/>
                    <a:pt x="67" y="52"/>
                  </a:cubicBezTo>
                  <a:cubicBezTo>
                    <a:pt x="68" y="50"/>
                    <a:pt x="69" y="48"/>
                    <a:pt x="69" y="48"/>
                  </a:cubicBezTo>
                  <a:cubicBezTo>
                    <a:pt x="69" y="48"/>
                    <a:pt x="70" y="44"/>
                    <a:pt x="69" y="43"/>
                  </a:cubicBezTo>
                  <a:cubicBezTo>
                    <a:pt x="69" y="43"/>
                    <a:pt x="69" y="41"/>
                    <a:pt x="70" y="40"/>
                  </a:cubicBezTo>
                  <a:cubicBezTo>
                    <a:pt x="70" y="38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31"/>
                    <a:pt x="71" y="31"/>
                    <a:pt x="72" y="31"/>
                  </a:cubicBezTo>
                  <a:cubicBezTo>
                    <a:pt x="73" y="31"/>
                    <a:pt x="72" y="30"/>
                    <a:pt x="73" y="29"/>
                  </a:cubicBezTo>
                  <a:cubicBezTo>
                    <a:pt x="73" y="28"/>
                    <a:pt x="74" y="28"/>
                    <a:pt x="74" y="28"/>
                  </a:cubicBezTo>
                  <a:cubicBezTo>
                    <a:pt x="76" y="29"/>
                    <a:pt x="76" y="29"/>
                    <a:pt x="76" y="29"/>
                  </a:cubicBezTo>
                  <a:lnTo>
                    <a:pt x="78" y="27"/>
                  </a:lnTo>
                  <a:close/>
                  <a:moveTo>
                    <a:pt x="50" y="63"/>
                  </a:moveTo>
                  <a:cubicBezTo>
                    <a:pt x="50" y="63"/>
                    <a:pt x="51" y="64"/>
                    <a:pt x="50" y="64"/>
                  </a:cubicBezTo>
                  <a:cubicBezTo>
                    <a:pt x="50" y="64"/>
                    <a:pt x="49" y="63"/>
                    <a:pt x="50" y="6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0" name="Freeform 40">
              <a:extLst>
                <a:ext uri="{FF2B5EF4-FFF2-40B4-BE49-F238E27FC236}">
                  <a16:creationId xmlns:a16="http://schemas.microsoft.com/office/drawing/2014/main" id="{BCC41F67-A87B-A90E-8AAA-10B747B39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116" y="3643974"/>
              <a:ext cx="304273" cy="472462"/>
            </a:xfrm>
            <a:custGeom>
              <a:avLst/>
              <a:gdLst>
                <a:gd name="T0" fmla="*/ 4 w 44"/>
                <a:gd name="T1" fmla="*/ 65 h 65"/>
                <a:gd name="T2" fmla="*/ 5 w 44"/>
                <a:gd name="T3" fmla="*/ 63 h 65"/>
                <a:gd name="T4" fmla="*/ 5 w 44"/>
                <a:gd name="T5" fmla="*/ 63 h 65"/>
                <a:gd name="T6" fmla="*/ 6 w 44"/>
                <a:gd name="T7" fmla="*/ 62 h 65"/>
                <a:gd name="T8" fmla="*/ 6 w 44"/>
                <a:gd name="T9" fmla="*/ 61 h 65"/>
                <a:gd name="T10" fmla="*/ 9 w 44"/>
                <a:gd name="T11" fmla="*/ 59 h 65"/>
                <a:gd name="T12" fmla="*/ 9 w 44"/>
                <a:gd name="T13" fmla="*/ 58 h 65"/>
                <a:gd name="T14" fmla="*/ 11 w 44"/>
                <a:gd name="T15" fmla="*/ 57 h 65"/>
                <a:gd name="T16" fmla="*/ 14 w 44"/>
                <a:gd name="T17" fmla="*/ 54 h 65"/>
                <a:gd name="T18" fmla="*/ 18 w 44"/>
                <a:gd name="T19" fmla="*/ 51 h 65"/>
                <a:gd name="T20" fmla="*/ 19 w 44"/>
                <a:gd name="T21" fmla="*/ 50 h 65"/>
                <a:gd name="T22" fmla="*/ 23 w 44"/>
                <a:gd name="T23" fmla="*/ 47 h 65"/>
                <a:gd name="T24" fmla="*/ 24 w 44"/>
                <a:gd name="T25" fmla="*/ 45 h 65"/>
                <a:gd name="T26" fmla="*/ 25 w 44"/>
                <a:gd name="T27" fmla="*/ 45 h 65"/>
                <a:gd name="T28" fmla="*/ 27 w 44"/>
                <a:gd name="T29" fmla="*/ 44 h 65"/>
                <a:gd name="T30" fmla="*/ 27 w 44"/>
                <a:gd name="T31" fmla="*/ 41 h 65"/>
                <a:gd name="T32" fmla="*/ 30 w 44"/>
                <a:gd name="T33" fmla="*/ 40 h 65"/>
                <a:gd name="T34" fmla="*/ 30 w 44"/>
                <a:gd name="T35" fmla="*/ 38 h 65"/>
                <a:gd name="T36" fmla="*/ 32 w 44"/>
                <a:gd name="T37" fmla="*/ 35 h 65"/>
                <a:gd name="T38" fmla="*/ 33 w 44"/>
                <a:gd name="T39" fmla="*/ 35 h 65"/>
                <a:gd name="T40" fmla="*/ 33 w 44"/>
                <a:gd name="T41" fmla="*/ 33 h 65"/>
                <a:gd name="T42" fmla="*/ 35 w 44"/>
                <a:gd name="T43" fmla="*/ 30 h 65"/>
                <a:gd name="T44" fmla="*/ 35 w 44"/>
                <a:gd name="T45" fmla="*/ 28 h 65"/>
                <a:gd name="T46" fmla="*/ 36 w 44"/>
                <a:gd name="T47" fmla="*/ 25 h 65"/>
                <a:gd name="T48" fmla="*/ 37 w 44"/>
                <a:gd name="T49" fmla="*/ 22 h 65"/>
                <a:gd name="T50" fmla="*/ 38 w 44"/>
                <a:gd name="T51" fmla="*/ 22 h 65"/>
                <a:gd name="T52" fmla="*/ 38 w 44"/>
                <a:gd name="T53" fmla="*/ 20 h 65"/>
                <a:gd name="T54" fmla="*/ 41 w 44"/>
                <a:gd name="T55" fmla="*/ 17 h 65"/>
                <a:gd name="T56" fmla="*/ 41 w 44"/>
                <a:gd name="T57" fmla="*/ 14 h 65"/>
                <a:gd name="T58" fmla="*/ 42 w 44"/>
                <a:gd name="T59" fmla="*/ 14 h 65"/>
                <a:gd name="T60" fmla="*/ 42 w 44"/>
                <a:gd name="T61" fmla="*/ 12 h 65"/>
                <a:gd name="T62" fmla="*/ 43 w 44"/>
                <a:gd name="T63" fmla="*/ 9 h 65"/>
                <a:gd name="T64" fmla="*/ 44 w 44"/>
                <a:gd name="T65" fmla="*/ 1 h 65"/>
                <a:gd name="T66" fmla="*/ 42 w 44"/>
                <a:gd name="T67" fmla="*/ 1 h 65"/>
                <a:gd name="T68" fmla="*/ 42 w 44"/>
                <a:gd name="T69" fmla="*/ 1 h 65"/>
                <a:gd name="T70" fmla="*/ 37 w 44"/>
                <a:gd name="T71" fmla="*/ 3 h 65"/>
                <a:gd name="T72" fmla="*/ 32 w 44"/>
                <a:gd name="T73" fmla="*/ 3 h 65"/>
                <a:gd name="T74" fmla="*/ 31 w 44"/>
                <a:gd name="T75" fmla="*/ 4 h 65"/>
                <a:gd name="T76" fmla="*/ 27 w 44"/>
                <a:gd name="T77" fmla="*/ 5 h 65"/>
                <a:gd name="T78" fmla="*/ 27 w 44"/>
                <a:gd name="T79" fmla="*/ 6 h 65"/>
                <a:gd name="T80" fmla="*/ 24 w 44"/>
                <a:gd name="T81" fmla="*/ 6 h 65"/>
                <a:gd name="T82" fmla="*/ 24 w 44"/>
                <a:gd name="T83" fmla="*/ 7 h 65"/>
                <a:gd name="T84" fmla="*/ 21 w 44"/>
                <a:gd name="T85" fmla="*/ 6 h 65"/>
                <a:gd name="T86" fmla="*/ 14 w 44"/>
                <a:gd name="T87" fmla="*/ 7 h 65"/>
                <a:gd name="T88" fmla="*/ 13 w 44"/>
                <a:gd name="T89" fmla="*/ 7 h 65"/>
                <a:gd name="T90" fmla="*/ 9 w 44"/>
                <a:gd name="T91" fmla="*/ 2 h 65"/>
                <a:gd name="T92" fmla="*/ 6 w 44"/>
                <a:gd name="T93" fmla="*/ 5 h 65"/>
                <a:gd name="T94" fmla="*/ 5 w 44"/>
                <a:gd name="T95" fmla="*/ 7 h 65"/>
                <a:gd name="T96" fmla="*/ 7 w 44"/>
                <a:gd name="T97" fmla="*/ 9 h 65"/>
                <a:gd name="T98" fmla="*/ 8 w 44"/>
                <a:gd name="T99" fmla="*/ 11 h 65"/>
                <a:gd name="T100" fmla="*/ 12 w 44"/>
                <a:gd name="T101" fmla="*/ 14 h 65"/>
                <a:gd name="T102" fmla="*/ 24 w 44"/>
                <a:gd name="T103" fmla="*/ 19 h 65"/>
                <a:gd name="T104" fmla="*/ 30 w 44"/>
                <a:gd name="T105" fmla="*/ 19 h 65"/>
                <a:gd name="T106" fmla="*/ 18 w 44"/>
                <a:gd name="T107" fmla="*/ 35 h 65"/>
                <a:gd name="T108" fmla="*/ 13 w 44"/>
                <a:gd name="T109" fmla="*/ 35 h 65"/>
                <a:gd name="T110" fmla="*/ 11 w 44"/>
                <a:gd name="T111" fmla="*/ 37 h 65"/>
                <a:gd name="T112" fmla="*/ 6 w 44"/>
                <a:gd name="T113" fmla="*/ 37 h 65"/>
                <a:gd name="T114" fmla="*/ 5 w 44"/>
                <a:gd name="T115" fmla="*/ 38 h 65"/>
                <a:gd name="T116" fmla="*/ 2 w 44"/>
                <a:gd name="T117" fmla="*/ 43 h 65"/>
                <a:gd name="T118" fmla="*/ 0 w 44"/>
                <a:gd name="T119" fmla="*/ 45 h 65"/>
                <a:gd name="T120" fmla="*/ 0 w 44"/>
                <a:gd name="T121" fmla="*/ 62 h 65"/>
                <a:gd name="T122" fmla="*/ 3 w 44"/>
                <a:gd name="T123" fmla="*/ 65 h 65"/>
                <a:gd name="T124" fmla="*/ 4 w 44"/>
                <a:gd name="T1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65">
                  <a:moveTo>
                    <a:pt x="4" y="65"/>
                  </a:moveTo>
                  <a:cubicBezTo>
                    <a:pt x="4" y="65"/>
                    <a:pt x="5" y="64"/>
                    <a:pt x="5" y="63"/>
                  </a:cubicBezTo>
                  <a:cubicBezTo>
                    <a:pt x="5" y="63"/>
                    <a:pt x="4" y="63"/>
                    <a:pt x="5" y="63"/>
                  </a:cubicBezTo>
                  <a:cubicBezTo>
                    <a:pt x="5" y="62"/>
                    <a:pt x="6" y="62"/>
                    <a:pt x="6" y="62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0"/>
                    <a:pt x="8" y="60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2" y="56"/>
                    <a:pt x="13" y="55"/>
                    <a:pt x="14" y="54"/>
                  </a:cubicBezTo>
                  <a:cubicBezTo>
                    <a:pt x="15" y="53"/>
                    <a:pt x="17" y="53"/>
                    <a:pt x="18" y="51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20" y="49"/>
                    <a:pt x="22" y="48"/>
                    <a:pt x="23" y="47"/>
                  </a:cubicBezTo>
                  <a:cubicBezTo>
                    <a:pt x="24" y="46"/>
                    <a:pt x="23" y="46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7" y="43"/>
                    <a:pt x="26" y="42"/>
                    <a:pt x="27" y="41"/>
                  </a:cubicBezTo>
                  <a:cubicBezTo>
                    <a:pt x="28" y="40"/>
                    <a:pt x="30" y="41"/>
                    <a:pt x="30" y="40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5" y="31"/>
                    <a:pt x="35" y="30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8"/>
                    <a:pt x="36" y="26"/>
                    <a:pt x="36" y="25"/>
                  </a:cubicBezTo>
                  <a:cubicBezTo>
                    <a:pt x="37" y="24"/>
                    <a:pt x="37" y="23"/>
                    <a:pt x="37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9" y="19"/>
                    <a:pt x="41" y="18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1"/>
                    <a:pt x="43" y="10"/>
                    <a:pt x="43" y="9"/>
                  </a:cubicBezTo>
                  <a:cubicBezTo>
                    <a:pt x="44" y="6"/>
                    <a:pt x="44" y="3"/>
                    <a:pt x="44" y="1"/>
                  </a:cubicBezTo>
                  <a:cubicBezTo>
                    <a:pt x="44" y="1"/>
                    <a:pt x="44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38" y="3"/>
                    <a:pt x="37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4"/>
                    <a:pt x="28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18" y="5"/>
                    <a:pt x="16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10" y="12"/>
                    <a:pt x="10" y="13"/>
                    <a:pt x="12" y="14"/>
                  </a:cubicBezTo>
                  <a:cubicBezTo>
                    <a:pt x="13" y="14"/>
                    <a:pt x="24" y="19"/>
                    <a:pt x="2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5"/>
                    <a:pt x="3" y="65"/>
                    <a:pt x="3" y="65"/>
                  </a:cubicBezTo>
                  <a:lnTo>
                    <a:pt x="4" y="65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1" name="Freeform 41">
              <a:extLst>
                <a:ext uri="{FF2B5EF4-FFF2-40B4-BE49-F238E27FC236}">
                  <a16:creationId xmlns:a16="http://schemas.microsoft.com/office/drawing/2014/main" id="{4C183FA2-7221-9066-DFC9-5EFF0EA8CB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27676" y="4356060"/>
              <a:ext cx="192848" cy="158241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2" name="Freeform 43">
              <a:extLst>
                <a:ext uri="{FF2B5EF4-FFF2-40B4-BE49-F238E27FC236}">
                  <a16:creationId xmlns:a16="http://schemas.microsoft.com/office/drawing/2014/main" id="{A7B48EB1-4A60-B88C-82E2-10F86CB11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7865" y="2086429"/>
              <a:ext cx="233563" cy="103987"/>
            </a:xfrm>
            <a:custGeom>
              <a:avLst/>
              <a:gdLst>
                <a:gd name="T0" fmla="*/ 34 w 34"/>
                <a:gd name="T1" fmla="*/ 8 h 14"/>
                <a:gd name="T2" fmla="*/ 32 w 34"/>
                <a:gd name="T3" fmla="*/ 9 h 14"/>
                <a:gd name="T4" fmla="*/ 32 w 34"/>
                <a:gd name="T5" fmla="*/ 11 h 14"/>
                <a:gd name="T6" fmla="*/ 29 w 34"/>
                <a:gd name="T7" fmla="*/ 10 h 14"/>
                <a:gd name="T8" fmla="*/ 26 w 34"/>
                <a:gd name="T9" fmla="*/ 10 h 14"/>
                <a:gd name="T10" fmla="*/ 22 w 34"/>
                <a:gd name="T11" fmla="*/ 11 h 14"/>
                <a:gd name="T12" fmla="*/ 20 w 34"/>
                <a:gd name="T13" fmla="*/ 12 h 14"/>
                <a:gd name="T14" fmla="*/ 18 w 34"/>
                <a:gd name="T15" fmla="*/ 11 h 14"/>
                <a:gd name="T16" fmla="*/ 15 w 34"/>
                <a:gd name="T17" fmla="*/ 12 h 14"/>
                <a:gd name="T18" fmla="*/ 12 w 34"/>
                <a:gd name="T19" fmla="*/ 12 h 14"/>
                <a:gd name="T20" fmla="*/ 13 w 34"/>
                <a:gd name="T21" fmla="*/ 14 h 14"/>
                <a:gd name="T22" fmla="*/ 10 w 34"/>
                <a:gd name="T23" fmla="*/ 13 h 14"/>
                <a:gd name="T24" fmla="*/ 6 w 34"/>
                <a:gd name="T25" fmla="*/ 13 h 14"/>
                <a:gd name="T26" fmla="*/ 3 w 34"/>
                <a:gd name="T27" fmla="*/ 12 h 14"/>
                <a:gd name="T28" fmla="*/ 2 w 34"/>
                <a:gd name="T29" fmla="*/ 10 h 14"/>
                <a:gd name="T30" fmla="*/ 2 w 34"/>
                <a:gd name="T31" fmla="*/ 7 h 14"/>
                <a:gd name="T32" fmla="*/ 4 w 34"/>
                <a:gd name="T33" fmla="*/ 5 h 14"/>
                <a:gd name="T34" fmla="*/ 5 w 34"/>
                <a:gd name="T35" fmla="*/ 4 h 14"/>
                <a:gd name="T36" fmla="*/ 8 w 34"/>
                <a:gd name="T37" fmla="*/ 3 h 14"/>
                <a:gd name="T38" fmla="*/ 9 w 34"/>
                <a:gd name="T39" fmla="*/ 3 h 14"/>
                <a:gd name="T40" fmla="*/ 12 w 34"/>
                <a:gd name="T41" fmla="*/ 3 h 14"/>
                <a:gd name="T42" fmla="*/ 15 w 34"/>
                <a:gd name="T43" fmla="*/ 4 h 14"/>
                <a:gd name="T44" fmla="*/ 18 w 34"/>
                <a:gd name="T45" fmla="*/ 4 h 14"/>
                <a:gd name="T46" fmla="*/ 21 w 34"/>
                <a:gd name="T47" fmla="*/ 3 h 14"/>
                <a:gd name="T48" fmla="*/ 25 w 34"/>
                <a:gd name="T49" fmla="*/ 1 h 14"/>
                <a:gd name="T50" fmla="*/ 28 w 34"/>
                <a:gd name="T51" fmla="*/ 3 h 14"/>
                <a:gd name="T52" fmla="*/ 30 w 34"/>
                <a:gd name="T53" fmla="*/ 5 h 14"/>
                <a:gd name="T54" fmla="*/ 32 w 34"/>
                <a:gd name="T55" fmla="*/ 6 h 14"/>
                <a:gd name="T56" fmla="*/ 34 w 34"/>
                <a:gd name="T5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14">
                  <a:moveTo>
                    <a:pt x="34" y="8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0" y="11"/>
                    <a:pt x="29" y="10"/>
                  </a:cubicBezTo>
                  <a:cubicBezTo>
                    <a:pt x="28" y="9"/>
                    <a:pt x="28" y="10"/>
                    <a:pt x="26" y="10"/>
                  </a:cubicBezTo>
                  <a:cubicBezTo>
                    <a:pt x="24" y="10"/>
                    <a:pt x="24" y="10"/>
                    <a:pt x="22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0"/>
                    <a:pt x="17" y="11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0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9"/>
                    <a:pt x="2" y="7"/>
                    <a:pt x="2" y="7"/>
                  </a:cubicBezTo>
                  <a:cubicBezTo>
                    <a:pt x="2" y="7"/>
                    <a:pt x="3" y="5"/>
                    <a:pt x="4" y="5"/>
                  </a:cubicBezTo>
                  <a:cubicBezTo>
                    <a:pt x="5" y="5"/>
                    <a:pt x="4" y="4"/>
                    <a:pt x="5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8" y="3"/>
                    <a:pt x="7" y="3"/>
                    <a:pt x="9" y="3"/>
                  </a:cubicBezTo>
                  <a:cubicBezTo>
                    <a:pt x="11" y="3"/>
                    <a:pt x="10" y="2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9" y="3"/>
                    <a:pt x="19" y="3"/>
                    <a:pt x="21" y="3"/>
                  </a:cubicBezTo>
                  <a:cubicBezTo>
                    <a:pt x="23" y="3"/>
                    <a:pt x="24" y="0"/>
                    <a:pt x="25" y="1"/>
                  </a:cubicBezTo>
                  <a:cubicBezTo>
                    <a:pt x="26" y="2"/>
                    <a:pt x="27" y="3"/>
                    <a:pt x="28" y="3"/>
                  </a:cubicBezTo>
                  <a:cubicBezTo>
                    <a:pt x="29" y="3"/>
                    <a:pt x="29" y="4"/>
                    <a:pt x="30" y="5"/>
                  </a:cubicBezTo>
                  <a:cubicBezTo>
                    <a:pt x="32" y="5"/>
                    <a:pt x="31" y="5"/>
                    <a:pt x="32" y="6"/>
                  </a:cubicBezTo>
                  <a:cubicBezTo>
                    <a:pt x="32" y="8"/>
                    <a:pt x="34" y="8"/>
                    <a:pt x="34" y="8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3" name="Freeform 57">
              <a:extLst>
                <a:ext uri="{FF2B5EF4-FFF2-40B4-BE49-F238E27FC236}">
                  <a16:creationId xmlns:a16="http://schemas.microsoft.com/office/drawing/2014/main" id="{DED83CA3-45B6-4861-3926-3E2E153779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9126" y="4179733"/>
              <a:ext cx="473553" cy="32100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4" name="Freeform 60">
              <a:extLst>
                <a:ext uri="{FF2B5EF4-FFF2-40B4-BE49-F238E27FC236}">
                  <a16:creationId xmlns:a16="http://schemas.microsoft.com/office/drawing/2014/main" id="{4CCE610B-D5D9-A915-DA7C-3B847F3B21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5675" y="3090129"/>
              <a:ext cx="254989" cy="363955"/>
            </a:xfrm>
            <a:custGeom>
              <a:avLst/>
              <a:gdLst>
                <a:gd name="T0" fmla="*/ 19 w 37"/>
                <a:gd name="T1" fmla="*/ 2 h 50"/>
                <a:gd name="T2" fmla="*/ 19 w 37"/>
                <a:gd name="T3" fmla="*/ 2 h 50"/>
                <a:gd name="T4" fmla="*/ 19 w 37"/>
                <a:gd name="T5" fmla="*/ 4 h 50"/>
                <a:gd name="T6" fmla="*/ 20 w 37"/>
                <a:gd name="T7" fmla="*/ 4 h 50"/>
                <a:gd name="T8" fmla="*/ 20 w 37"/>
                <a:gd name="T9" fmla="*/ 0 h 50"/>
                <a:gd name="T10" fmla="*/ 19 w 37"/>
                <a:gd name="T11" fmla="*/ 1 h 50"/>
                <a:gd name="T12" fmla="*/ 19 w 37"/>
                <a:gd name="T13" fmla="*/ 2 h 50"/>
                <a:gd name="T14" fmla="*/ 21 w 37"/>
                <a:gd name="T15" fmla="*/ 6 h 50"/>
                <a:gd name="T16" fmla="*/ 22 w 37"/>
                <a:gd name="T17" fmla="*/ 8 h 50"/>
                <a:gd name="T18" fmla="*/ 24 w 37"/>
                <a:gd name="T19" fmla="*/ 9 h 50"/>
                <a:gd name="T20" fmla="*/ 26 w 37"/>
                <a:gd name="T21" fmla="*/ 12 h 50"/>
                <a:gd name="T22" fmla="*/ 27 w 37"/>
                <a:gd name="T23" fmla="*/ 12 h 50"/>
                <a:gd name="T24" fmla="*/ 31 w 37"/>
                <a:gd name="T25" fmla="*/ 13 h 50"/>
                <a:gd name="T26" fmla="*/ 32 w 37"/>
                <a:gd name="T27" fmla="*/ 15 h 50"/>
                <a:gd name="T28" fmla="*/ 33 w 37"/>
                <a:gd name="T29" fmla="*/ 15 h 50"/>
                <a:gd name="T30" fmla="*/ 33 w 37"/>
                <a:gd name="T31" fmla="*/ 15 h 50"/>
                <a:gd name="T32" fmla="*/ 35 w 37"/>
                <a:gd name="T33" fmla="*/ 17 h 50"/>
                <a:gd name="T34" fmla="*/ 35 w 37"/>
                <a:gd name="T35" fmla="*/ 19 h 50"/>
                <a:gd name="T36" fmla="*/ 37 w 37"/>
                <a:gd name="T37" fmla="*/ 20 h 50"/>
                <a:gd name="T38" fmla="*/ 37 w 37"/>
                <a:gd name="T39" fmla="*/ 21 h 50"/>
                <a:gd name="T40" fmla="*/ 35 w 37"/>
                <a:gd name="T41" fmla="*/ 23 h 50"/>
                <a:gd name="T42" fmla="*/ 35 w 37"/>
                <a:gd name="T43" fmla="*/ 24 h 50"/>
                <a:gd name="T44" fmla="*/ 34 w 37"/>
                <a:gd name="T45" fmla="*/ 25 h 50"/>
                <a:gd name="T46" fmla="*/ 34 w 37"/>
                <a:gd name="T47" fmla="*/ 26 h 50"/>
                <a:gd name="T48" fmla="*/ 33 w 37"/>
                <a:gd name="T49" fmla="*/ 27 h 50"/>
                <a:gd name="T50" fmla="*/ 32 w 37"/>
                <a:gd name="T51" fmla="*/ 29 h 50"/>
                <a:gd name="T52" fmla="*/ 31 w 37"/>
                <a:gd name="T53" fmla="*/ 30 h 50"/>
                <a:gd name="T54" fmla="*/ 31 w 37"/>
                <a:gd name="T55" fmla="*/ 32 h 50"/>
                <a:gd name="T56" fmla="*/ 30 w 37"/>
                <a:gd name="T57" fmla="*/ 32 h 50"/>
                <a:gd name="T58" fmla="*/ 28 w 37"/>
                <a:gd name="T59" fmla="*/ 39 h 50"/>
                <a:gd name="T60" fmla="*/ 24 w 37"/>
                <a:gd name="T61" fmla="*/ 40 h 50"/>
                <a:gd name="T62" fmla="*/ 24 w 37"/>
                <a:gd name="T63" fmla="*/ 41 h 50"/>
                <a:gd name="T64" fmla="*/ 22 w 37"/>
                <a:gd name="T65" fmla="*/ 42 h 50"/>
                <a:gd name="T66" fmla="*/ 22 w 37"/>
                <a:gd name="T67" fmla="*/ 44 h 50"/>
                <a:gd name="T68" fmla="*/ 17 w 37"/>
                <a:gd name="T69" fmla="*/ 45 h 50"/>
                <a:gd name="T70" fmla="*/ 15 w 37"/>
                <a:gd name="T71" fmla="*/ 48 h 50"/>
                <a:gd name="T72" fmla="*/ 12 w 37"/>
                <a:gd name="T73" fmla="*/ 49 h 50"/>
                <a:gd name="T74" fmla="*/ 10 w 37"/>
                <a:gd name="T75" fmla="*/ 49 h 50"/>
                <a:gd name="T76" fmla="*/ 10 w 37"/>
                <a:gd name="T77" fmla="*/ 50 h 50"/>
                <a:gd name="T78" fmla="*/ 8 w 37"/>
                <a:gd name="T79" fmla="*/ 50 h 50"/>
                <a:gd name="T80" fmla="*/ 6 w 37"/>
                <a:gd name="T81" fmla="*/ 49 h 50"/>
                <a:gd name="T82" fmla="*/ 0 w 37"/>
                <a:gd name="T83" fmla="*/ 40 h 50"/>
                <a:gd name="T84" fmla="*/ 1 w 37"/>
                <a:gd name="T85" fmla="*/ 39 h 50"/>
                <a:gd name="T86" fmla="*/ 16 w 37"/>
                <a:gd name="T87" fmla="*/ 33 h 50"/>
                <a:gd name="T88" fmla="*/ 19 w 37"/>
                <a:gd name="T89" fmla="*/ 20 h 50"/>
                <a:gd name="T90" fmla="*/ 16 w 37"/>
                <a:gd name="T91" fmla="*/ 17 h 50"/>
                <a:gd name="T92" fmla="*/ 17 w 37"/>
                <a:gd name="T93" fmla="*/ 14 h 50"/>
                <a:gd name="T94" fmla="*/ 17 w 37"/>
                <a:gd name="T95" fmla="*/ 10 h 50"/>
                <a:gd name="T96" fmla="*/ 17 w 37"/>
                <a:gd name="T97" fmla="*/ 9 h 50"/>
                <a:gd name="T98" fmla="*/ 18 w 37"/>
                <a:gd name="T99" fmla="*/ 8 h 50"/>
                <a:gd name="T100" fmla="*/ 17 w 37"/>
                <a:gd name="T101" fmla="*/ 7 h 50"/>
                <a:gd name="T102" fmla="*/ 18 w 37"/>
                <a:gd name="T103" fmla="*/ 6 h 50"/>
                <a:gd name="T104" fmla="*/ 20 w 37"/>
                <a:gd name="T105" fmla="*/ 7 h 50"/>
                <a:gd name="T106" fmla="*/ 21 w 37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50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25" y="10"/>
                    <a:pt x="25" y="11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4" y="18"/>
                    <a:pt x="35" y="19"/>
                  </a:cubicBezTo>
                  <a:cubicBezTo>
                    <a:pt x="35" y="19"/>
                    <a:pt x="36" y="19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6" y="22"/>
                    <a:pt x="35" y="23"/>
                  </a:cubicBezTo>
                  <a:cubicBezTo>
                    <a:pt x="35" y="23"/>
                    <a:pt x="36" y="24"/>
                    <a:pt x="35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4" y="25"/>
                    <a:pt x="35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28" y="35"/>
                    <a:pt x="28" y="36"/>
                    <a:pt x="28" y="39"/>
                  </a:cubicBezTo>
                  <a:cubicBezTo>
                    <a:pt x="27" y="39"/>
                    <a:pt x="25" y="39"/>
                    <a:pt x="24" y="40"/>
                  </a:cubicBezTo>
                  <a:cubicBezTo>
                    <a:pt x="23" y="40"/>
                    <a:pt x="24" y="41"/>
                    <a:pt x="24" y="41"/>
                  </a:cubicBezTo>
                  <a:cubicBezTo>
                    <a:pt x="23" y="41"/>
                    <a:pt x="22" y="42"/>
                    <a:pt x="22" y="42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1" y="44"/>
                    <a:pt x="19" y="45"/>
                    <a:pt x="17" y="45"/>
                  </a:cubicBezTo>
                  <a:cubicBezTo>
                    <a:pt x="16" y="45"/>
                    <a:pt x="16" y="47"/>
                    <a:pt x="15" y="48"/>
                  </a:cubicBezTo>
                  <a:cubicBezTo>
                    <a:pt x="14" y="49"/>
                    <a:pt x="13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8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3" y="34"/>
                    <a:pt x="16" y="33"/>
                  </a:cubicBezTo>
                  <a:cubicBezTo>
                    <a:pt x="17" y="32"/>
                    <a:pt x="18" y="21"/>
                    <a:pt x="19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5"/>
                    <a:pt x="17" y="14"/>
                  </a:cubicBezTo>
                  <a:cubicBezTo>
                    <a:pt x="18" y="12"/>
                    <a:pt x="18" y="10"/>
                    <a:pt x="17" y="10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7"/>
                    <a:pt x="19" y="8"/>
                    <a:pt x="20" y="7"/>
                  </a:cubicBezTo>
                  <a:cubicBezTo>
                    <a:pt x="20" y="6"/>
                    <a:pt x="21" y="6"/>
                    <a:pt x="21" y="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5" name="Freeform 62">
              <a:extLst>
                <a:ext uri="{FF2B5EF4-FFF2-40B4-BE49-F238E27FC236}">
                  <a16:creationId xmlns:a16="http://schemas.microsoft.com/office/drawing/2014/main" id="{2520CF6B-B774-0B74-AE1D-CE68F398A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431" y="2384827"/>
              <a:ext cx="192848" cy="248663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6" name="Freeform 69">
              <a:extLst>
                <a:ext uri="{FF2B5EF4-FFF2-40B4-BE49-F238E27FC236}">
                  <a16:creationId xmlns:a16="http://schemas.microsoft.com/office/drawing/2014/main" id="{038012ED-48C3-80CD-CEE4-5EDC390EBF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5730" y="4726797"/>
              <a:ext cx="419981" cy="463422"/>
            </a:xfrm>
            <a:custGeom>
              <a:avLst/>
              <a:gdLst>
                <a:gd name="T0" fmla="*/ 1 w 61"/>
                <a:gd name="T1" fmla="*/ 2 h 64"/>
                <a:gd name="T2" fmla="*/ 0 w 61"/>
                <a:gd name="T3" fmla="*/ 7 h 64"/>
                <a:gd name="T4" fmla="*/ 4 w 61"/>
                <a:gd name="T5" fmla="*/ 11 h 64"/>
                <a:gd name="T6" fmla="*/ 5 w 61"/>
                <a:gd name="T7" fmla="*/ 14 h 64"/>
                <a:gd name="T8" fmla="*/ 6 w 61"/>
                <a:gd name="T9" fmla="*/ 18 h 64"/>
                <a:gd name="T10" fmla="*/ 9 w 61"/>
                <a:gd name="T11" fmla="*/ 21 h 64"/>
                <a:gd name="T12" fmla="*/ 10 w 61"/>
                <a:gd name="T13" fmla="*/ 25 h 64"/>
                <a:gd name="T14" fmla="*/ 12 w 61"/>
                <a:gd name="T15" fmla="*/ 28 h 64"/>
                <a:gd name="T16" fmla="*/ 13 w 61"/>
                <a:gd name="T17" fmla="*/ 28 h 64"/>
                <a:gd name="T18" fmla="*/ 12 w 61"/>
                <a:gd name="T19" fmla="*/ 30 h 64"/>
                <a:gd name="T20" fmla="*/ 12 w 61"/>
                <a:gd name="T21" fmla="*/ 34 h 64"/>
                <a:gd name="T22" fmla="*/ 12 w 61"/>
                <a:gd name="T23" fmla="*/ 35 h 64"/>
                <a:gd name="T24" fmla="*/ 13 w 61"/>
                <a:gd name="T25" fmla="*/ 39 h 64"/>
                <a:gd name="T26" fmla="*/ 14 w 61"/>
                <a:gd name="T27" fmla="*/ 46 h 64"/>
                <a:gd name="T28" fmla="*/ 15 w 61"/>
                <a:gd name="T29" fmla="*/ 48 h 64"/>
                <a:gd name="T30" fmla="*/ 15 w 61"/>
                <a:gd name="T31" fmla="*/ 52 h 64"/>
                <a:gd name="T32" fmla="*/ 19 w 61"/>
                <a:gd name="T33" fmla="*/ 60 h 64"/>
                <a:gd name="T34" fmla="*/ 21 w 61"/>
                <a:gd name="T35" fmla="*/ 61 h 64"/>
                <a:gd name="T36" fmla="*/ 24 w 61"/>
                <a:gd name="T37" fmla="*/ 61 h 64"/>
                <a:gd name="T38" fmla="*/ 26 w 61"/>
                <a:gd name="T39" fmla="*/ 62 h 64"/>
                <a:gd name="T40" fmla="*/ 31 w 61"/>
                <a:gd name="T41" fmla="*/ 63 h 64"/>
                <a:gd name="T42" fmla="*/ 35 w 61"/>
                <a:gd name="T43" fmla="*/ 60 h 64"/>
                <a:gd name="T44" fmla="*/ 36 w 61"/>
                <a:gd name="T45" fmla="*/ 25 h 64"/>
                <a:gd name="T46" fmla="*/ 41 w 61"/>
                <a:gd name="T47" fmla="*/ 8 h 64"/>
                <a:gd name="T48" fmla="*/ 55 w 61"/>
                <a:gd name="T49" fmla="*/ 7 h 64"/>
                <a:gd name="T50" fmla="*/ 59 w 61"/>
                <a:gd name="T51" fmla="*/ 6 h 64"/>
                <a:gd name="T52" fmla="*/ 60 w 61"/>
                <a:gd name="T53" fmla="*/ 4 h 64"/>
                <a:gd name="T54" fmla="*/ 52 w 61"/>
                <a:gd name="T55" fmla="*/ 4 h 64"/>
                <a:gd name="T56" fmla="*/ 38 w 61"/>
                <a:gd name="T57" fmla="*/ 5 h 64"/>
                <a:gd name="T58" fmla="*/ 33 w 61"/>
                <a:gd name="T59" fmla="*/ 4 h 64"/>
                <a:gd name="T60" fmla="*/ 29 w 61"/>
                <a:gd name="T61" fmla="*/ 1 h 64"/>
                <a:gd name="T62" fmla="*/ 6 w 61"/>
                <a:gd name="T63" fmla="*/ 0 h 64"/>
                <a:gd name="T64" fmla="*/ 0 w 61"/>
                <a:gd name="T65" fmla="*/ 1 h 64"/>
                <a:gd name="T66" fmla="*/ 13 w 61"/>
                <a:gd name="T67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4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4" y="11"/>
                    <a:pt x="5" y="11"/>
                    <a:pt x="6" y="12"/>
                  </a:cubicBezTo>
                  <a:cubicBezTo>
                    <a:pt x="6" y="12"/>
                    <a:pt x="5" y="14"/>
                    <a:pt x="5" y="14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0" y="23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3" y="29"/>
                  </a:cubicBezTo>
                  <a:cubicBezTo>
                    <a:pt x="13" y="29"/>
                    <a:pt x="12" y="30"/>
                    <a:pt x="12" y="30"/>
                  </a:cubicBezTo>
                  <a:cubicBezTo>
                    <a:pt x="12" y="30"/>
                    <a:pt x="13" y="31"/>
                    <a:pt x="13" y="31"/>
                  </a:cubicBezTo>
                  <a:cubicBezTo>
                    <a:pt x="13" y="31"/>
                    <a:pt x="12" y="33"/>
                    <a:pt x="12" y="34"/>
                  </a:cubicBezTo>
                  <a:cubicBezTo>
                    <a:pt x="12" y="34"/>
                    <a:pt x="13" y="34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7"/>
                    <a:pt x="13" y="37"/>
                  </a:cubicBezTo>
                  <a:cubicBezTo>
                    <a:pt x="13" y="38"/>
                    <a:pt x="12" y="38"/>
                    <a:pt x="13" y="39"/>
                  </a:cubicBezTo>
                  <a:cubicBezTo>
                    <a:pt x="13" y="40"/>
                    <a:pt x="14" y="41"/>
                    <a:pt x="14" y="42"/>
                  </a:cubicBezTo>
                  <a:cubicBezTo>
                    <a:pt x="14" y="43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4" y="47"/>
                    <a:pt x="15" y="48"/>
                  </a:cubicBezTo>
                  <a:cubicBezTo>
                    <a:pt x="14" y="48"/>
                    <a:pt x="14" y="5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3"/>
                    <a:pt x="15" y="54"/>
                    <a:pt x="16" y="55"/>
                  </a:cubicBezTo>
                  <a:cubicBezTo>
                    <a:pt x="16" y="56"/>
                    <a:pt x="18" y="59"/>
                    <a:pt x="19" y="60"/>
                  </a:cubicBezTo>
                  <a:cubicBezTo>
                    <a:pt x="19" y="60"/>
                    <a:pt x="20" y="59"/>
                    <a:pt x="20" y="60"/>
                  </a:cubicBezTo>
                  <a:cubicBezTo>
                    <a:pt x="21" y="60"/>
                    <a:pt x="20" y="61"/>
                    <a:pt x="21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3" y="61"/>
                    <a:pt x="24" y="61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6" y="60"/>
                    <a:pt x="25" y="61"/>
                    <a:pt x="26" y="62"/>
                  </a:cubicBezTo>
                  <a:cubicBezTo>
                    <a:pt x="26" y="63"/>
                    <a:pt x="26" y="63"/>
                    <a:pt x="28" y="63"/>
                  </a:cubicBezTo>
                  <a:cubicBezTo>
                    <a:pt x="30" y="63"/>
                    <a:pt x="30" y="64"/>
                    <a:pt x="31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0"/>
                    <a:pt x="35" y="60"/>
                    <a:pt x="35" y="6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6" y="8"/>
                    <a:pt x="56" y="6"/>
                  </a:cubicBezTo>
                  <a:cubicBezTo>
                    <a:pt x="57" y="5"/>
                    <a:pt x="59" y="8"/>
                    <a:pt x="59" y="6"/>
                  </a:cubicBezTo>
                  <a:cubicBezTo>
                    <a:pt x="59" y="5"/>
                    <a:pt x="61" y="5"/>
                    <a:pt x="61" y="5"/>
                  </a:cubicBezTo>
                  <a:cubicBezTo>
                    <a:pt x="61" y="5"/>
                    <a:pt x="60" y="5"/>
                    <a:pt x="60" y="4"/>
                  </a:cubicBezTo>
                  <a:cubicBezTo>
                    <a:pt x="59" y="3"/>
                    <a:pt x="58" y="3"/>
                    <a:pt x="58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0" y="4"/>
                    <a:pt x="38" y="5"/>
                  </a:cubicBezTo>
                  <a:cubicBezTo>
                    <a:pt x="37" y="5"/>
                    <a:pt x="38" y="4"/>
                    <a:pt x="37" y="5"/>
                  </a:cubicBezTo>
                  <a:cubicBezTo>
                    <a:pt x="35" y="5"/>
                    <a:pt x="35" y="3"/>
                    <a:pt x="33" y="4"/>
                  </a:cubicBezTo>
                  <a:cubicBezTo>
                    <a:pt x="32" y="4"/>
                    <a:pt x="32" y="3"/>
                    <a:pt x="31" y="3"/>
                  </a:cubicBezTo>
                  <a:cubicBezTo>
                    <a:pt x="30" y="3"/>
                    <a:pt x="29" y="1"/>
                    <a:pt x="2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  <a:moveTo>
                    <a:pt x="13" y="14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4"/>
                    <a:pt x="13" y="1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7" name="Freeform 70">
              <a:extLst>
                <a:ext uri="{FF2B5EF4-FFF2-40B4-BE49-F238E27FC236}">
                  <a16:creationId xmlns:a16="http://schemas.microsoft.com/office/drawing/2014/main" id="{CAA1920B-E509-A123-6AF7-B94D40B9F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680" y="2509157"/>
              <a:ext cx="27856" cy="36171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2 w 4"/>
                <a:gd name="T5" fmla="*/ 0 h 5"/>
                <a:gd name="T6" fmla="*/ 3 w 4"/>
                <a:gd name="T7" fmla="*/ 2 h 5"/>
                <a:gd name="T8" fmla="*/ 2 w 4"/>
                <a:gd name="T9" fmla="*/ 2 h 5"/>
                <a:gd name="T10" fmla="*/ 2 w 4"/>
                <a:gd name="T11" fmla="*/ 3 h 5"/>
                <a:gd name="T12" fmla="*/ 4 w 4"/>
                <a:gd name="T13" fmla="*/ 4 h 5"/>
                <a:gd name="T14" fmla="*/ 3 w 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8" name="Freeform 73">
              <a:extLst>
                <a:ext uri="{FF2B5EF4-FFF2-40B4-BE49-F238E27FC236}">
                  <a16:creationId xmlns:a16="http://schemas.microsoft.com/office/drawing/2014/main" id="{93E62B29-E527-C2ED-90C3-2F632F3442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6338" y="2000526"/>
              <a:ext cx="992100" cy="465682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9" name="Freeform 81">
              <a:extLst>
                <a:ext uri="{FF2B5EF4-FFF2-40B4-BE49-F238E27FC236}">
                  <a16:creationId xmlns:a16="http://schemas.microsoft.com/office/drawing/2014/main" id="{67DE1136-ECCC-DDDD-E0D3-B21ECEA52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6400" y="4559511"/>
              <a:ext cx="248561" cy="508633"/>
            </a:xfrm>
            <a:custGeom>
              <a:avLst/>
              <a:gdLst>
                <a:gd name="T0" fmla="*/ 33 w 36"/>
                <a:gd name="T1" fmla="*/ 26 h 70"/>
                <a:gd name="T2" fmla="*/ 29 w 36"/>
                <a:gd name="T3" fmla="*/ 0 h 70"/>
                <a:gd name="T4" fmla="*/ 27 w 36"/>
                <a:gd name="T5" fmla="*/ 8 h 70"/>
                <a:gd name="T6" fmla="*/ 25 w 36"/>
                <a:gd name="T7" fmla="*/ 9 h 70"/>
                <a:gd name="T8" fmla="*/ 24 w 36"/>
                <a:gd name="T9" fmla="*/ 11 h 70"/>
                <a:gd name="T10" fmla="*/ 23 w 36"/>
                <a:gd name="T11" fmla="*/ 13 h 70"/>
                <a:gd name="T12" fmla="*/ 22 w 36"/>
                <a:gd name="T13" fmla="*/ 14 h 70"/>
                <a:gd name="T14" fmla="*/ 20 w 36"/>
                <a:gd name="T15" fmla="*/ 14 h 70"/>
                <a:gd name="T16" fmla="*/ 19 w 36"/>
                <a:gd name="T17" fmla="*/ 17 h 70"/>
                <a:gd name="T18" fmla="*/ 16 w 36"/>
                <a:gd name="T19" fmla="*/ 19 h 70"/>
                <a:gd name="T20" fmla="*/ 13 w 36"/>
                <a:gd name="T21" fmla="*/ 19 h 70"/>
                <a:gd name="T22" fmla="*/ 11 w 36"/>
                <a:gd name="T23" fmla="*/ 19 h 70"/>
                <a:gd name="T24" fmla="*/ 9 w 36"/>
                <a:gd name="T25" fmla="*/ 21 h 70"/>
                <a:gd name="T26" fmla="*/ 6 w 36"/>
                <a:gd name="T27" fmla="*/ 22 h 70"/>
                <a:gd name="T28" fmla="*/ 4 w 36"/>
                <a:gd name="T29" fmla="*/ 26 h 70"/>
                <a:gd name="T30" fmla="*/ 6 w 36"/>
                <a:gd name="T31" fmla="*/ 35 h 70"/>
                <a:gd name="T32" fmla="*/ 7 w 36"/>
                <a:gd name="T33" fmla="*/ 39 h 70"/>
                <a:gd name="T34" fmla="*/ 6 w 36"/>
                <a:gd name="T35" fmla="*/ 41 h 70"/>
                <a:gd name="T36" fmla="*/ 4 w 36"/>
                <a:gd name="T37" fmla="*/ 44 h 70"/>
                <a:gd name="T38" fmla="*/ 1 w 36"/>
                <a:gd name="T39" fmla="*/ 47 h 70"/>
                <a:gd name="T40" fmla="*/ 0 w 36"/>
                <a:gd name="T41" fmla="*/ 50 h 70"/>
                <a:gd name="T42" fmla="*/ 3 w 36"/>
                <a:gd name="T43" fmla="*/ 58 h 70"/>
                <a:gd name="T44" fmla="*/ 4 w 36"/>
                <a:gd name="T45" fmla="*/ 60 h 70"/>
                <a:gd name="T46" fmla="*/ 10 w 36"/>
                <a:gd name="T47" fmla="*/ 68 h 70"/>
                <a:gd name="T48" fmla="*/ 14 w 36"/>
                <a:gd name="T49" fmla="*/ 68 h 70"/>
                <a:gd name="T50" fmla="*/ 19 w 36"/>
                <a:gd name="T51" fmla="*/ 65 h 70"/>
                <a:gd name="T52" fmla="*/ 21 w 36"/>
                <a:gd name="T53" fmla="*/ 61 h 70"/>
                <a:gd name="T54" fmla="*/ 23 w 36"/>
                <a:gd name="T55" fmla="*/ 55 h 70"/>
                <a:gd name="T56" fmla="*/ 24 w 36"/>
                <a:gd name="T57" fmla="*/ 50 h 70"/>
                <a:gd name="T58" fmla="*/ 24 w 36"/>
                <a:gd name="T59" fmla="*/ 48 h 70"/>
                <a:gd name="T60" fmla="*/ 26 w 36"/>
                <a:gd name="T61" fmla="*/ 44 h 70"/>
                <a:gd name="T62" fmla="*/ 26 w 36"/>
                <a:gd name="T63" fmla="*/ 39 h 70"/>
                <a:gd name="T64" fmla="*/ 28 w 36"/>
                <a:gd name="T65" fmla="*/ 35 h 70"/>
                <a:gd name="T66" fmla="*/ 30 w 36"/>
                <a:gd name="T67" fmla="*/ 32 h 70"/>
                <a:gd name="T68" fmla="*/ 31 w 36"/>
                <a:gd name="T69" fmla="*/ 26 h 70"/>
                <a:gd name="T70" fmla="*/ 32 w 36"/>
                <a:gd name="T71" fmla="*/ 24 h 70"/>
                <a:gd name="T72" fmla="*/ 33 w 36"/>
                <a:gd name="T73" fmla="*/ 21 h 70"/>
                <a:gd name="T74" fmla="*/ 31 w 36"/>
                <a:gd name="T75" fmla="*/ 17 h 70"/>
                <a:gd name="T76" fmla="*/ 33 w 36"/>
                <a:gd name="T77" fmla="*/ 19 h 70"/>
                <a:gd name="T78" fmla="*/ 35 w 36"/>
                <a:gd name="T79" fmla="*/ 12 h 70"/>
                <a:gd name="T80" fmla="*/ 34 w 36"/>
                <a:gd name="T81" fmla="*/ 9 h 70"/>
                <a:gd name="T82" fmla="*/ 33 w 36"/>
                <a:gd name="T83" fmla="*/ 3 h 70"/>
                <a:gd name="T84" fmla="*/ 30 w 36"/>
                <a:gd name="T85" fmla="*/ 2 h 70"/>
                <a:gd name="T86" fmla="*/ 29 w 36"/>
                <a:gd name="T8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70">
                  <a:moveTo>
                    <a:pt x="34" y="24"/>
                  </a:moveTo>
                  <a:cubicBezTo>
                    <a:pt x="34" y="24"/>
                    <a:pt x="33" y="26"/>
                    <a:pt x="33" y="26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9" y="0"/>
                  </a:moveTo>
                  <a:cubicBezTo>
                    <a:pt x="29" y="0"/>
                    <a:pt x="28" y="1"/>
                    <a:pt x="28" y="2"/>
                  </a:cubicBezTo>
                  <a:cubicBezTo>
                    <a:pt x="27" y="4"/>
                    <a:pt x="27" y="6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6" y="24"/>
                    <a:pt x="4" y="25"/>
                    <a:pt x="4" y="26"/>
                  </a:cubicBezTo>
                  <a:cubicBezTo>
                    <a:pt x="4" y="28"/>
                    <a:pt x="5" y="30"/>
                    <a:pt x="6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7"/>
                    <a:pt x="8" y="38"/>
                    <a:pt x="7" y="39"/>
                  </a:cubicBezTo>
                  <a:cubicBezTo>
                    <a:pt x="7" y="39"/>
                    <a:pt x="6" y="39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3" y="43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2" y="48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52"/>
                    <a:pt x="1" y="56"/>
                    <a:pt x="2" y="57"/>
                  </a:cubicBezTo>
                  <a:cubicBezTo>
                    <a:pt x="2" y="57"/>
                    <a:pt x="3" y="58"/>
                    <a:pt x="3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2"/>
                    <a:pt x="5" y="65"/>
                    <a:pt x="6" y="67"/>
                  </a:cubicBezTo>
                  <a:cubicBezTo>
                    <a:pt x="7" y="67"/>
                    <a:pt x="8" y="67"/>
                    <a:pt x="10" y="68"/>
                  </a:cubicBezTo>
                  <a:cubicBezTo>
                    <a:pt x="10" y="68"/>
                    <a:pt x="11" y="69"/>
                    <a:pt x="11" y="69"/>
                  </a:cubicBezTo>
                  <a:cubicBezTo>
                    <a:pt x="13" y="70"/>
                    <a:pt x="13" y="68"/>
                    <a:pt x="14" y="68"/>
                  </a:cubicBezTo>
                  <a:cubicBezTo>
                    <a:pt x="16" y="67"/>
                    <a:pt x="18" y="67"/>
                    <a:pt x="19" y="66"/>
                  </a:cubicBezTo>
                  <a:cubicBezTo>
                    <a:pt x="19" y="66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21" y="62"/>
                    <a:pt x="21" y="61"/>
                  </a:cubicBezTo>
                  <a:cubicBezTo>
                    <a:pt x="21" y="59"/>
                    <a:pt x="21" y="59"/>
                    <a:pt x="21" y="58"/>
                  </a:cubicBezTo>
                  <a:cubicBezTo>
                    <a:pt x="21" y="57"/>
                    <a:pt x="23" y="55"/>
                    <a:pt x="23" y="55"/>
                  </a:cubicBezTo>
                  <a:cubicBezTo>
                    <a:pt x="24" y="53"/>
                    <a:pt x="23" y="52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6" y="44"/>
                    <a:pt x="27" y="42"/>
                    <a:pt x="27" y="41"/>
                  </a:cubicBezTo>
                  <a:cubicBezTo>
                    <a:pt x="27" y="40"/>
                    <a:pt x="26" y="40"/>
                    <a:pt x="26" y="39"/>
                  </a:cubicBezTo>
                  <a:cubicBezTo>
                    <a:pt x="27" y="38"/>
                    <a:pt x="28" y="37"/>
                    <a:pt x="28" y="37"/>
                  </a:cubicBez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9" y="34"/>
                    <a:pt x="29" y="34"/>
                  </a:cubicBezTo>
                  <a:cubicBezTo>
                    <a:pt x="30" y="33"/>
                    <a:pt x="29" y="33"/>
                    <a:pt x="30" y="32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1" y="29"/>
                    <a:pt x="30" y="28"/>
                    <a:pt x="31" y="26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1" y="24"/>
                    <a:pt x="33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3" y="17"/>
                    <a:pt x="33" y="18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7"/>
                    <a:pt x="36" y="15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3" y="4"/>
                    <a:pt x="33" y="3"/>
                  </a:cubicBezTo>
                  <a:cubicBezTo>
                    <a:pt x="32" y="2"/>
                    <a:pt x="32" y="3"/>
                    <a:pt x="31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30" y="1"/>
                    <a:pt x="29" y="0"/>
                    <a:pt x="29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90" name="Freeform 87">
              <a:extLst>
                <a:ext uri="{FF2B5EF4-FFF2-40B4-BE49-F238E27FC236}">
                  <a16:creationId xmlns:a16="http://schemas.microsoft.com/office/drawing/2014/main" id="{0D9AD445-409B-CB69-D1D4-F9D5BD775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8616" y="3752482"/>
              <a:ext cx="139280" cy="174067"/>
            </a:xfrm>
            <a:custGeom>
              <a:avLst/>
              <a:gdLst>
                <a:gd name="T0" fmla="*/ 0 w 20"/>
                <a:gd name="T1" fmla="*/ 11 h 24"/>
                <a:gd name="T2" fmla="*/ 3 w 20"/>
                <a:gd name="T3" fmla="*/ 15 h 24"/>
                <a:gd name="T4" fmla="*/ 4 w 20"/>
                <a:gd name="T5" fmla="*/ 15 h 24"/>
                <a:gd name="T6" fmla="*/ 4 w 20"/>
                <a:gd name="T7" fmla="*/ 15 h 24"/>
                <a:gd name="T8" fmla="*/ 8 w 20"/>
                <a:gd name="T9" fmla="*/ 18 h 24"/>
                <a:gd name="T10" fmla="*/ 8 w 20"/>
                <a:gd name="T11" fmla="*/ 18 h 24"/>
                <a:gd name="T12" fmla="*/ 9 w 20"/>
                <a:gd name="T13" fmla="*/ 19 h 24"/>
                <a:gd name="T14" fmla="*/ 13 w 20"/>
                <a:gd name="T15" fmla="*/ 22 h 24"/>
                <a:gd name="T16" fmla="*/ 15 w 20"/>
                <a:gd name="T17" fmla="*/ 22 h 24"/>
                <a:gd name="T18" fmla="*/ 16 w 20"/>
                <a:gd name="T19" fmla="*/ 24 h 24"/>
                <a:gd name="T20" fmla="*/ 18 w 20"/>
                <a:gd name="T21" fmla="*/ 24 h 24"/>
                <a:gd name="T22" fmla="*/ 18 w 20"/>
                <a:gd name="T23" fmla="*/ 22 h 24"/>
                <a:gd name="T24" fmla="*/ 18 w 20"/>
                <a:gd name="T25" fmla="*/ 20 h 24"/>
                <a:gd name="T26" fmla="*/ 19 w 20"/>
                <a:gd name="T27" fmla="*/ 18 h 24"/>
                <a:gd name="T28" fmla="*/ 19 w 20"/>
                <a:gd name="T29" fmla="*/ 17 h 24"/>
                <a:gd name="T30" fmla="*/ 17 w 20"/>
                <a:gd name="T31" fmla="*/ 14 h 24"/>
                <a:gd name="T32" fmla="*/ 15 w 20"/>
                <a:gd name="T33" fmla="*/ 12 h 24"/>
                <a:gd name="T34" fmla="*/ 13 w 20"/>
                <a:gd name="T35" fmla="*/ 11 h 24"/>
                <a:gd name="T36" fmla="*/ 15 w 20"/>
                <a:gd name="T37" fmla="*/ 8 h 24"/>
                <a:gd name="T38" fmla="*/ 14 w 20"/>
                <a:gd name="T39" fmla="*/ 5 h 24"/>
                <a:gd name="T40" fmla="*/ 13 w 20"/>
                <a:gd name="T41" fmla="*/ 5 h 24"/>
                <a:gd name="T42" fmla="*/ 11 w 20"/>
                <a:gd name="T43" fmla="*/ 7 h 24"/>
                <a:gd name="T44" fmla="*/ 10 w 20"/>
                <a:gd name="T45" fmla="*/ 6 h 24"/>
                <a:gd name="T46" fmla="*/ 11 w 20"/>
                <a:gd name="T47" fmla="*/ 3 h 24"/>
                <a:gd name="T48" fmla="*/ 9 w 20"/>
                <a:gd name="T49" fmla="*/ 0 h 24"/>
                <a:gd name="T50" fmla="*/ 9 w 20"/>
                <a:gd name="T51" fmla="*/ 2 h 24"/>
                <a:gd name="T52" fmla="*/ 7 w 20"/>
                <a:gd name="T53" fmla="*/ 2 h 24"/>
                <a:gd name="T54" fmla="*/ 6 w 20"/>
                <a:gd name="T55" fmla="*/ 3 h 24"/>
                <a:gd name="T56" fmla="*/ 4 w 20"/>
                <a:gd name="T57" fmla="*/ 5 h 24"/>
                <a:gd name="T58" fmla="*/ 2 w 20"/>
                <a:gd name="T59" fmla="*/ 8 h 24"/>
                <a:gd name="T60" fmla="*/ 0 w 20"/>
                <a:gd name="T6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" h="24">
                  <a:moveTo>
                    <a:pt x="0" y="11"/>
                  </a:moveTo>
                  <a:cubicBezTo>
                    <a:pt x="2" y="12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4" y="22"/>
                    <a:pt x="15" y="22"/>
                  </a:cubicBezTo>
                  <a:cubicBezTo>
                    <a:pt x="15" y="22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8" y="22"/>
                    <a:pt x="17" y="21"/>
                    <a:pt x="18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8" y="17"/>
                    <a:pt x="18" y="15"/>
                    <a:pt x="17" y="14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2"/>
                    <a:pt x="13" y="11"/>
                    <a:pt x="13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4" y="5"/>
                    <a:pt x="14" y="3"/>
                    <a:pt x="13" y="5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4"/>
                    <a:pt x="11" y="3"/>
                  </a:cubicBezTo>
                  <a:cubicBezTo>
                    <a:pt x="10" y="2"/>
                    <a:pt x="9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3"/>
                    <a:pt x="4" y="5"/>
                    <a:pt x="4" y="5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91" name="Freeform 88">
              <a:extLst>
                <a:ext uri="{FF2B5EF4-FFF2-40B4-BE49-F238E27FC236}">
                  <a16:creationId xmlns:a16="http://schemas.microsoft.com/office/drawing/2014/main" id="{07C5AD63-8B4D-5EFD-155E-515C0DA92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994" y="5190216"/>
              <a:ext cx="68569" cy="58776"/>
            </a:xfrm>
            <a:custGeom>
              <a:avLst/>
              <a:gdLst>
                <a:gd name="T0" fmla="*/ 5 w 10"/>
                <a:gd name="T1" fmla="*/ 7 h 8"/>
                <a:gd name="T2" fmla="*/ 6 w 10"/>
                <a:gd name="T3" fmla="*/ 6 h 8"/>
                <a:gd name="T4" fmla="*/ 7 w 10"/>
                <a:gd name="T5" fmla="*/ 5 h 8"/>
                <a:gd name="T6" fmla="*/ 9 w 10"/>
                <a:gd name="T7" fmla="*/ 5 h 8"/>
                <a:gd name="T8" fmla="*/ 9 w 10"/>
                <a:gd name="T9" fmla="*/ 3 h 8"/>
                <a:gd name="T10" fmla="*/ 7 w 10"/>
                <a:gd name="T11" fmla="*/ 1 h 8"/>
                <a:gd name="T12" fmla="*/ 7 w 10"/>
                <a:gd name="T13" fmla="*/ 0 h 8"/>
                <a:gd name="T14" fmla="*/ 4 w 10"/>
                <a:gd name="T15" fmla="*/ 2 h 8"/>
                <a:gd name="T16" fmla="*/ 2 w 10"/>
                <a:gd name="T17" fmla="*/ 3 h 8"/>
                <a:gd name="T18" fmla="*/ 1 w 10"/>
                <a:gd name="T19" fmla="*/ 5 h 8"/>
                <a:gd name="T20" fmla="*/ 2 w 10"/>
                <a:gd name="T21" fmla="*/ 6 h 8"/>
                <a:gd name="T22" fmla="*/ 3 w 10"/>
                <a:gd name="T23" fmla="*/ 8 h 8"/>
                <a:gd name="T24" fmla="*/ 5 w 1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5" y="8"/>
                    <a:pt x="4" y="7"/>
                    <a:pt x="5" y="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92" name="Freeform 91">
              <a:extLst>
                <a:ext uri="{FF2B5EF4-FFF2-40B4-BE49-F238E27FC236}">
                  <a16:creationId xmlns:a16="http://schemas.microsoft.com/office/drawing/2014/main" id="{B9224D74-B878-DC0B-EE61-243C92DD2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2036" y="3234808"/>
              <a:ext cx="214277" cy="321003"/>
            </a:xfrm>
            <a:custGeom>
              <a:avLst/>
              <a:gdLst>
                <a:gd name="T0" fmla="*/ 0 w 31"/>
                <a:gd name="T1" fmla="*/ 11 h 44"/>
                <a:gd name="T2" fmla="*/ 0 w 31"/>
                <a:gd name="T3" fmla="*/ 14 h 44"/>
                <a:gd name="T4" fmla="*/ 1 w 31"/>
                <a:gd name="T5" fmla="*/ 15 h 44"/>
                <a:gd name="T6" fmla="*/ 3 w 31"/>
                <a:gd name="T7" fmla="*/ 17 h 44"/>
                <a:gd name="T8" fmla="*/ 2 w 31"/>
                <a:gd name="T9" fmla="*/ 20 h 44"/>
                <a:gd name="T10" fmla="*/ 3 w 31"/>
                <a:gd name="T11" fmla="*/ 22 h 44"/>
                <a:gd name="T12" fmla="*/ 3 w 31"/>
                <a:gd name="T13" fmla="*/ 24 h 44"/>
                <a:gd name="T14" fmla="*/ 5 w 31"/>
                <a:gd name="T15" fmla="*/ 24 h 44"/>
                <a:gd name="T16" fmla="*/ 9 w 31"/>
                <a:gd name="T17" fmla="*/ 21 h 44"/>
                <a:gd name="T18" fmla="*/ 11 w 31"/>
                <a:gd name="T19" fmla="*/ 22 h 44"/>
                <a:gd name="T20" fmla="*/ 13 w 31"/>
                <a:gd name="T21" fmla="*/ 24 h 44"/>
                <a:gd name="T22" fmla="*/ 17 w 31"/>
                <a:gd name="T23" fmla="*/ 27 h 44"/>
                <a:gd name="T24" fmla="*/ 17 w 31"/>
                <a:gd name="T25" fmla="*/ 31 h 44"/>
                <a:gd name="T26" fmla="*/ 20 w 31"/>
                <a:gd name="T27" fmla="*/ 34 h 44"/>
                <a:gd name="T28" fmla="*/ 21 w 31"/>
                <a:gd name="T29" fmla="*/ 37 h 44"/>
                <a:gd name="T30" fmla="*/ 20 w 31"/>
                <a:gd name="T31" fmla="*/ 39 h 44"/>
                <a:gd name="T32" fmla="*/ 19 w 31"/>
                <a:gd name="T33" fmla="*/ 42 h 44"/>
                <a:gd name="T34" fmla="*/ 22 w 31"/>
                <a:gd name="T35" fmla="*/ 43 h 44"/>
                <a:gd name="T36" fmla="*/ 25 w 31"/>
                <a:gd name="T37" fmla="*/ 44 h 44"/>
                <a:gd name="T38" fmla="*/ 26 w 31"/>
                <a:gd name="T39" fmla="*/ 40 h 44"/>
                <a:gd name="T40" fmla="*/ 29 w 31"/>
                <a:gd name="T41" fmla="*/ 42 h 44"/>
                <a:gd name="T42" fmla="*/ 31 w 31"/>
                <a:gd name="T43" fmla="*/ 40 h 44"/>
                <a:gd name="T44" fmla="*/ 30 w 31"/>
                <a:gd name="T45" fmla="*/ 35 h 44"/>
                <a:gd name="T46" fmla="*/ 28 w 31"/>
                <a:gd name="T47" fmla="*/ 32 h 44"/>
                <a:gd name="T48" fmla="*/ 25 w 31"/>
                <a:gd name="T49" fmla="*/ 29 h 44"/>
                <a:gd name="T50" fmla="*/ 23 w 31"/>
                <a:gd name="T51" fmla="*/ 26 h 44"/>
                <a:gd name="T52" fmla="*/ 20 w 31"/>
                <a:gd name="T53" fmla="*/ 22 h 44"/>
                <a:gd name="T54" fmla="*/ 16 w 31"/>
                <a:gd name="T55" fmla="*/ 17 h 44"/>
                <a:gd name="T56" fmla="*/ 17 w 31"/>
                <a:gd name="T57" fmla="*/ 14 h 44"/>
                <a:gd name="T58" fmla="*/ 20 w 31"/>
                <a:gd name="T59" fmla="*/ 13 h 44"/>
                <a:gd name="T60" fmla="*/ 19 w 31"/>
                <a:gd name="T61" fmla="*/ 9 h 44"/>
                <a:gd name="T62" fmla="*/ 15 w 31"/>
                <a:gd name="T63" fmla="*/ 9 h 44"/>
                <a:gd name="T64" fmla="*/ 13 w 31"/>
                <a:gd name="T65" fmla="*/ 8 h 44"/>
                <a:gd name="T66" fmla="*/ 10 w 31"/>
                <a:gd name="T67" fmla="*/ 5 h 44"/>
                <a:gd name="T68" fmla="*/ 8 w 31"/>
                <a:gd name="T69" fmla="*/ 1 h 44"/>
                <a:gd name="T70" fmla="*/ 5 w 31"/>
                <a:gd name="T71" fmla="*/ 2 h 44"/>
                <a:gd name="T72" fmla="*/ 6 w 31"/>
                <a:gd name="T73" fmla="*/ 7 h 44"/>
                <a:gd name="T74" fmla="*/ 2 w 31"/>
                <a:gd name="T7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44">
                  <a:moveTo>
                    <a:pt x="2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3" y="9"/>
                    <a:pt x="2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93" name="Freeform 96">
              <a:extLst>
                <a:ext uri="{FF2B5EF4-FFF2-40B4-BE49-F238E27FC236}">
                  <a16:creationId xmlns:a16="http://schemas.microsoft.com/office/drawing/2014/main" id="{DD7D0A64-BF4F-40DA-FC09-48A9CD215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411" y="2814339"/>
              <a:ext cx="143566" cy="16050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94" name="Freeform 103">
              <a:extLst>
                <a:ext uri="{FF2B5EF4-FFF2-40B4-BE49-F238E27FC236}">
                  <a16:creationId xmlns:a16="http://schemas.microsoft.com/office/drawing/2014/main" id="{F867B1F4-68CE-CD40-2A18-678926EAE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120" y="2640272"/>
              <a:ext cx="323558" cy="327787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95" name="Freeform 107">
              <a:extLst>
                <a:ext uri="{FF2B5EF4-FFF2-40B4-BE49-F238E27FC236}">
                  <a16:creationId xmlns:a16="http://schemas.microsoft.com/office/drawing/2014/main" id="{A3044AF0-8CB0-96A9-5BC9-FF05B1F21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490" y="1265834"/>
              <a:ext cx="323558" cy="167283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96" name="Freeform 108">
              <a:extLst>
                <a:ext uri="{FF2B5EF4-FFF2-40B4-BE49-F238E27FC236}">
                  <a16:creationId xmlns:a16="http://schemas.microsoft.com/office/drawing/2014/main" id="{A32B93FF-2941-4E1A-D1AF-B40FFF6E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435" y="2151985"/>
              <a:ext cx="227133" cy="153720"/>
            </a:xfrm>
            <a:custGeom>
              <a:avLst/>
              <a:gdLst>
                <a:gd name="T0" fmla="*/ 14 w 33"/>
                <a:gd name="T1" fmla="*/ 21 h 21"/>
                <a:gd name="T2" fmla="*/ 11 w 33"/>
                <a:gd name="T3" fmla="*/ 20 h 21"/>
                <a:gd name="T4" fmla="*/ 7 w 33"/>
                <a:gd name="T5" fmla="*/ 18 h 21"/>
                <a:gd name="T6" fmla="*/ 4 w 33"/>
                <a:gd name="T7" fmla="*/ 14 h 21"/>
                <a:gd name="T8" fmla="*/ 1 w 33"/>
                <a:gd name="T9" fmla="*/ 12 h 21"/>
                <a:gd name="T10" fmla="*/ 1 w 33"/>
                <a:gd name="T11" fmla="*/ 10 h 21"/>
                <a:gd name="T12" fmla="*/ 0 w 33"/>
                <a:gd name="T13" fmla="*/ 8 h 21"/>
                <a:gd name="T14" fmla="*/ 2 w 33"/>
                <a:gd name="T15" fmla="*/ 7 h 21"/>
                <a:gd name="T16" fmla="*/ 3 w 33"/>
                <a:gd name="T17" fmla="*/ 4 h 21"/>
                <a:gd name="T18" fmla="*/ 4 w 33"/>
                <a:gd name="T19" fmla="*/ 3 h 21"/>
                <a:gd name="T20" fmla="*/ 7 w 33"/>
                <a:gd name="T21" fmla="*/ 4 h 21"/>
                <a:gd name="T22" fmla="*/ 11 w 33"/>
                <a:gd name="T23" fmla="*/ 4 h 21"/>
                <a:gd name="T24" fmla="*/ 14 w 33"/>
                <a:gd name="T25" fmla="*/ 5 h 21"/>
                <a:gd name="T26" fmla="*/ 13 w 33"/>
                <a:gd name="T27" fmla="*/ 3 h 21"/>
                <a:gd name="T28" fmla="*/ 16 w 33"/>
                <a:gd name="T29" fmla="*/ 3 h 21"/>
                <a:gd name="T30" fmla="*/ 19 w 33"/>
                <a:gd name="T31" fmla="*/ 2 h 21"/>
                <a:gd name="T32" fmla="*/ 21 w 33"/>
                <a:gd name="T33" fmla="*/ 3 h 21"/>
                <a:gd name="T34" fmla="*/ 23 w 33"/>
                <a:gd name="T35" fmla="*/ 2 h 21"/>
                <a:gd name="T36" fmla="*/ 27 w 33"/>
                <a:gd name="T37" fmla="*/ 1 h 21"/>
                <a:gd name="T38" fmla="*/ 30 w 33"/>
                <a:gd name="T39" fmla="*/ 1 h 21"/>
                <a:gd name="T40" fmla="*/ 33 w 33"/>
                <a:gd name="T41" fmla="*/ 2 h 21"/>
                <a:gd name="T42" fmla="*/ 32 w 33"/>
                <a:gd name="T43" fmla="*/ 6 h 21"/>
                <a:gd name="T44" fmla="*/ 29 w 33"/>
                <a:gd name="T45" fmla="*/ 8 h 21"/>
                <a:gd name="T46" fmla="*/ 27 w 33"/>
                <a:gd name="T47" fmla="*/ 16 h 21"/>
                <a:gd name="T48" fmla="*/ 24 w 33"/>
                <a:gd name="T49" fmla="*/ 18 h 21"/>
                <a:gd name="T50" fmla="*/ 23 w 33"/>
                <a:gd name="T51" fmla="*/ 18 h 21"/>
                <a:gd name="T52" fmla="*/ 20 w 33"/>
                <a:gd name="T53" fmla="*/ 18 h 21"/>
                <a:gd name="T54" fmla="*/ 17 w 33"/>
                <a:gd name="T55" fmla="*/ 19 h 21"/>
                <a:gd name="T56" fmla="*/ 15 w 33"/>
                <a:gd name="T57" fmla="*/ 21 h 21"/>
                <a:gd name="T58" fmla="*/ 14 w 33"/>
                <a:gd name="T5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21">
                  <a:moveTo>
                    <a:pt x="14" y="21"/>
                  </a:moveTo>
                  <a:cubicBezTo>
                    <a:pt x="14" y="21"/>
                    <a:pt x="12" y="21"/>
                    <a:pt x="11" y="20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5" y="17"/>
                    <a:pt x="4" y="16"/>
                    <a:pt x="4" y="14"/>
                  </a:cubicBezTo>
                  <a:cubicBezTo>
                    <a:pt x="4" y="13"/>
                    <a:pt x="1" y="12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8"/>
                    <a:pt x="3" y="4"/>
                    <a:pt x="3" y="4"/>
                  </a:cubicBezTo>
                  <a:cubicBezTo>
                    <a:pt x="3" y="4"/>
                    <a:pt x="2" y="2"/>
                    <a:pt x="4" y="3"/>
                  </a:cubicBezTo>
                  <a:cubicBezTo>
                    <a:pt x="4" y="3"/>
                    <a:pt x="6" y="4"/>
                    <a:pt x="7" y="4"/>
                  </a:cubicBezTo>
                  <a:cubicBezTo>
                    <a:pt x="8" y="4"/>
                    <a:pt x="8" y="4"/>
                    <a:pt x="11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6" y="3"/>
                  </a:cubicBezTo>
                  <a:cubicBezTo>
                    <a:pt x="18" y="2"/>
                    <a:pt x="18" y="1"/>
                    <a:pt x="19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2"/>
                    <a:pt x="23" y="2"/>
                  </a:cubicBezTo>
                  <a:cubicBezTo>
                    <a:pt x="25" y="1"/>
                    <a:pt x="25" y="1"/>
                    <a:pt x="27" y="1"/>
                  </a:cubicBezTo>
                  <a:cubicBezTo>
                    <a:pt x="29" y="1"/>
                    <a:pt x="29" y="0"/>
                    <a:pt x="30" y="1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2"/>
                    <a:pt x="32" y="5"/>
                    <a:pt x="32" y="6"/>
                  </a:cubicBezTo>
                  <a:cubicBezTo>
                    <a:pt x="32" y="7"/>
                    <a:pt x="31" y="7"/>
                    <a:pt x="29" y="8"/>
                  </a:cubicBezTo>
                  <a:cubicBezTo>
                    <a:pt x="27" y="10"/>
                    <a:pt x="29" y="13"/>
                    <a:pt x="27" y="16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9" y="18"/>
                    <a:pt x="17" y="18"/>
                    <a:pt x="17" y="19"/>
                  </a:cubicBezTo>
                  <a:cubicBezTo>
                    <a:pt x="16" y="20"/>
                    <a:pt x="15" y="21"/>
                    <a:pt x="15" y="21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pic>
          <p:nvPicPr>
            <p:cNvPr id="2897" name="Picture 2896">
              <a:extLst>
                <a:ext uri="{FF2B5EF4-FFF2-40B4-BE49-F238E27FC236}">
                  <a16:creationId xmlns:a16="http://schemas.microsoft.com/office/drawing/2014/main" id="{FD0D0FFC-2C9D-AD78-9DAA-889F4E90B2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5589" y="3228024"/>
              <a:ext cx="34285" cy="29388"/>
            </a:xfrm>
            <a:prstGeom prst="rect">
              <a:avLst/>
            </a:prstGeom>
            <a:grpFill/>
            <a:ln w="0">
              <a:noFill/>
            </a:ln>
          </p:spPr>
        </p:pic>
        <p:sp>
          <p:nvSpPr>
            <p:cNvPr id="2898" name="Freeform 114">
              <a:extLst>
                <a:ext uri="{FF2B5EF4-FFF2-40B4-BE49-F238E27FC236}">
                  <a16:creationId xmlns:a16="http://schemas.microsoft.com/office/drawing/2014/main" id="{580D5CF1-54B2-A35D-6573-7EF1E69A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623" y="3598760"/>
              <a:ext cx="81425" cy="65558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99" name="Freeform 115">
              <a:extLst>
                <a:ext uri="{FF2B5EF4-FFF2-40B4-BE49-F238E27FC236}">
                  <a16:creationId xmlns:a16="http://schemas.microsoft.com/office/drawing/2014/main" id="{40B976F0-CFDF-9597-B833-9CF3157B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766" y="3605543"/>
              <a:ext cx="235704" cy="196672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0" name="Freeform 117">
              <a:extLst>
                <a:ext uri="{FF2B5EF4-FFF2-40B4-BE49-F238E27FC236}">
                  <a16:creationId xmlns:a16="http://schemas.microsoft.com/office/drawing/2014/main" id="{61425250-E8F4-A351-AFEC-4EE6004D39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1557" y="212400"/>
              <a:ext cx="1900633" cy="1403826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1" name="Freeform 122">
              <a:extLst>
                <a:ext uri="{FF2B5EF4-FFF2-40B4-BE49-F238E27FC236}">
                  <a16:creationId xmlns:a16="http://schemas.microsoft.com/office/drawing/2014/main" id="{0AF2228D-93F5-0DA1-4558-2DC0281CC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625" y="3555811"/>
              <a:ext cx="104996" cy="36171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2" name="Freeform 123">
              <a:extLst>
                <a:ext uri="{FF2B5EF4-FFF2-40B4-BE49-F238E27FC236}">
                  <a16:creationId xmlns:a16="http://schemas.microsoft.com/office/drawing/2014/main" id="{EA042F10-60C8-B8D0-5526-7BCF198A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9303" y="3976281"/>
              <a:ext cx="192848" cy="248663"/>
            </a:xfrm>
            <a:custGeom>
              <a:avLst/>
              <a:gdLst>
                <a:gd name="T0" fmla="*/ 11 w 28"/>
                <a:gd name="T1" fmla="*/ 34 h 34"/>
                <a:gd name="T2" fmla="*/ 12 w 28"/>
                <a:gd name="T3" fmla="*/ 31 h 34"/>
                <a:gd name="T4" fmla="*/ 15 w 28"/>
                <a:gd name="T5" fmla="*/ 32 h 34"/>
                <a:gd name="T6" fmla="*/ 16 w 28"/>
                <a:gd name="T7" fmla="*/ 30 h 34"/>
                <a:gd name="T8" fmla="*/ 15 w 28"/>
                <a:gd name="T9" fmla="*/ 27 h 34"/>
                <a:gd name="T10" fmla="*/ 15 w 28"/>
                <a:gd name="T11" fmla="*/ 26 h 34"/>
                <a:gd name="T12" fmla="*/ 18 w 28"/>
                <a:gd name="T13" fmla="*/ 25 h 34"/>
                <a:gd name="T14" fmla="*/ 18 w 28"/>
                <a:gd name="T15" fmla="*/ 23 h 34"/>
                <a:gd name="T16" fmla="*/ 20 w 28"/>
                <a:gd name="T17" fmla="*/ 25 h 34"/>
                <a:gd name="T18" fmla="*/ 23 w 28"/>
                <a:gd name="T19" fmla="*/ 24 h 34"/>
                <a:gd name="T20" fmla="*/ 25 w 28"/>
                <a:gd name="T21" fmla="*/ 26 h 34"/>
                <a:gd name="T22" fmla="*/ 26 w 28"/>
                <a:gd name="T23" fmla="*/ 24 h 34"/>
                <a:gd name="T24" fmla="*/ 25 w 28"/>
                <a:gd name="T25" fmla="*/ 22 h 34"/>
                <a:gd name="T26" fmla="*/ 26 w 28"/>
                <a:gd name="T27" fmla="*/ 20 h 34"/>
                <a:gd name="T28" fmla="*/ 25 w 28"/>
                <a:gd name="T29" fmla="*/ 17 h 34"/>
                <a:gd name="T30" fmla="*/ 25 w 28"/>
                <a:gd name="T31" fmla="*/ 15 h 34"/>
                <a:gd name="T32" fmla="*/ 23 w 28"/>
                <a:gd name="T33" fmla="*/ 13 h 34"/>
                <a:gd name="T34" fmla="*/ 24 w 28"/>
                <a:gd name="T35" fmla="*/ 13 h 34"/>
                <a:gd name="T36" fmla="*/ 23 w 28"/>
                <a:gd name="T37" fmla="*/ 10 h 34"/>
                <a:gd name="T38" fmla="*/ 25 w 28"/>
                <a:gd name="T39" fmla="*/ 9 h 34"/>
                <a:gd name="T40" fmla="*/ 27 w 28"/>
                <a:gd name="T41" fmla="*/ 9 h 34"/>
                <a:gd name="T42" fmla="*/ 28 w 28"/>
                <a:gd name="T43" fmla="*/ 6 h 34"/>
                <a:gd name="T44" fmla="*/ 25 w 28"/>
                <a:gd name="T45" fmla="*/ 5 h 34"/>
                <a:gd name="T46" fmla="*/ 22 w 28"/>
                <a:gd name="T47" fmla="*/ 5 h 34"/>
                <a:gd name="T48" fmla="*/ 22 w 28"/>
                <a:gd name="T49" fmla="*/ 4 h 34"/>
                <a:gd name="T50" fmla="*/ 22 w 28"/>
                <a:gd name="T51" fmla="*/ 1 h 34"/>
                <a:gd name="T52" fmla="*/ 19 w 28"/>
                <a:gd name="T53" fmla="*/ 1 h 34"/>
                <a:gd name="T54" fmla="*/ 16 w 28"/>
                <a:gd name="T55" fmla="*/ 1 h 34"/>
                <a:gd name="T56" fmla="*/ 13 w 28"/>
                <a:gd name="T57" fmla="*/ 2 h 34"/>
                <a:gd name="T58" fmla="*/ 13 w 28"/>
                <a:gd name="T59" fmla="*/ 7 h 34"/>
                <a:gd name="T60" fmla="*/ 4 w 28"/>
                <a:gd name="T61" fmla="*/ 7 h 34"/>
                <a:gd name="T62" fmla="*/ 3 w 28"/>
                <a:gd name="T63" fmla="*/ 8 h 34"/>
                <a:gd name="T64" fmla="*/ 3 w 28"/>
                <a:gd name="T65" fmla="*/ 9 h 34"/>
                <a:gd name="T66" fmla="*/ 4 w 28"/>
                <a:gd name="T67" fmla="*/ 10 h 34"/>
                <a:gd name="T68" fmla="*/ 4 w 28"/>
                <a:gd name="T69" fmla="*/ 12 h 34"/>
                <a:gd name="T70" fmla="*/ 2 w 28"/>
                <a:gd name="T71" fmla="*/ 12 h 34"/>
                <a:gd name="T72" fmla="*/ 3 w 28"/>
                <a:gd name="T73" fmla="*/ 13 h 34"/>
                <a:gd name="T74" fmla="*/ 2 w 28"/>
                <a:gd name="T75" fmla="*/ 14 h 34"/>
                <a:gd name="T76" fmla="*/ 3 w 28"/>
                <a:gd name="T77" fmla="*/ 15 h 34"/>
                <a:gd name="T78" fmla="*/ 2 w 28"/>
                <a:gd name="T79" fmla="*/ 19 h 34"/>
                <a:gd name="T80" fmla="*/ 0 w 28"/>
                <a:gd name="T81" fmla="*/ 19 h 34"/>
                <a:gd name="T82" fmla="*/ 0 w 28"/>
                <a:gd name="T83" fmla="*/ 21 h 34"/>
                <a:gd name="T84" fmla="*/ 2 w 28"/>
                <a:gd name="T85" fmla="*/ 21 h 34"/>
                <a:gd name="T86" fmla="*/ 2 w 28"/>
                <a:gd name="T87" fmla="*/ 23 h 34"/>
                <a:gd name="T88" fmla="*/ 3 w 28"/>
                <a:gd name="T89" fmla="*/ 23 h 34"/>
                <a:gd name="T90" fmla="*/ 3 w 28"/>
                <a:gd name="T91" fmla="*/ 24 h 34"/>
                <a:gd name="T92" fmla="*/ 4 w 28"/>
                <a:gd name="T93" fmla="*/ 24 h 34"/>
                <a:gd name="T94" fmla="*/ 2 w 28"/>
                <a:gd name="T95" fmla="*/ 24 h 34"/>
                <a:gd name="T96" fmla="*/ 2 w 28"/>
                <a:gd name="T97" fmla="*/ 25 h 34"/>
                <a:gd name="T98" fmla="*/ 10 w 28"/>
                <a:gd name="T99" fmla="*/ 31 h 34"/>
                <a:gd name="T100" fmla="*/ 10 w 28"/>
                <a:gd name="T101" fmla="*/ 33 h 34"/>
                <a:gd name="T102" fmla="*/ 11 w 28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" h="34">
                  <a:moveTo>
                    <a:pt x="11" y="34"/>
                  </a:moveTo>
                  <a:cubicBezTo>
                    <a:pt x="11" y="34"/>
                    <a:pt x="11" y="31"/>
                    <a:pt x="12" y="31"/>
                  </a:cubicBezTo>
                  <a:cubicBezTo>
                    <a:pt x="13" y="31"/>
                    <a:pt x="13" y="32"/>
                    <a:pt x="15" y="32"/>
                  </a:cubicBezTo>
                  <a:cubicBezTo>
                    <a:pt x="17" y="33"/>
                    <a:pt x="16" y="32"/>
                    <a:pt x="16" y="30"/>
                  </a:cubicBezTo>
                  <a:cubicBezTo>
                    <a:pt x="16" y="29"/>
                    <a:pt x="14" y="28"/>
                    <a:pt x="15" y="27"/>
                  </a:cubicBezTo>
                  <a:cubicBezTo>
                    <a:pt x="15" y="26"/>
                    <a:pt x="16" y="27"/>
                    <a:pt x="15" y="26"/>
                  </a:cubicBezTo>
                  <a:cubicBezTo>
                    <a:pt x="14" y="24"/>
                    <a:pt x="17" y="25"/>
                    <a:pt x="18" y="25"/>
                  </a:cubicBezTo>
                  <a:cubicBezTo>
                    <a:pt x="19" y="25"/>
                    <a:pt x="17" y="23"/>
                    <a:pt x="18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0" y="25"/>
                    <a:pt x="22" y="24"/>
                    <a:pt x="23" y="24"/>
                  </a:cubicBezTo>
                  <a:cubicBezTo>
                    <a:pt x="24" y="24"/>
                    <a:pt x="24" y="26"/>
                    <a:pt x="25" y="26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7" y="22"/>
                    <a:pt x="26" y="22"/>
                    <a:pt x="25" y="22"/>
                  </a:cubicBezTo>
                  <a:cubicBezTo>
                    <a:pt x="24" y="21"/>
                    <a:pt x="26" y="21"/>
                    <a:pt x="26" y="20"/>
                  </a:cubicBezTo>
                  <a:cubicBezTo>
                    <a:pt x="25" y="19"/>
                    <a:pt x="25" y="19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4"/>
                    <a:pt x="24" y="13"/>
                    <a:pt x="23" y="13"/>
                  </a:cubicBezTo>
                  <a:cubicBezTo>
                    <a:pt x="22" y="13"/>
                    <a:pt x="24" y="13"/>
                    <a:pt x="24" y="13"/>
                  </a:cubicBezTo>
                  <a:cubicBezTo>
                    <a:pt x="24" y="13"/>
                    <a:pt x="23" y="11"/>
                    <a:pt x="23" y="10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6" y="5"/>
                    <a:pt x="25" y="5"/>
                  </a:cubicBezTo>
                  <a:cubicBezTo>
                    <a:pt x="24" y="5"/>
                    <a:pt x="24" y="5"/>
                    <a:pt x="22" y="5"/>
                  </a:cubicBezTo>
                  <a:cubicBezTo>
                    <a:pt x="21" y="6"/>
                    <a:pt x="22" y="5"/>
                    <a:pt x="22" y="4"/>
                  </a:cubicBezTo>
                  <a:cubicBezTo>
                    <a:pt x="22" y="3"/>
                    <a:pt x="22" y="1"/>
                    <a:pt x="22" y="1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5" y="1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4" y="14"/>
                    <a:pt x="2" y="14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6"/>
                    <a:pt x="2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3" y="26"/>
                    <a:pt x="10" y="31"/>
                    <a:pt x="10" y="31"/>
                  </a:cubicBezTo>
                  <a:cubicBezTo>
                    <a:pt x="10" y="32"/>
                    <a:pt x="9" y="32"/>
                    <a:pt x="10" y="33"/>
                  </a:cubicBezTo>
                  <a:cubicBezTo>
                    <a:pt x="10" y="34"/>
                    <a:pt x="10" y="34"/>
                    <a:pt x="11" y="3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3" name="Freeform 124">
              <a:extLst>
                <a:ext uri="{FF2B5EF4-FFF2-40B4-BE49-F238E27FC236}">
                  <a16:creationId xmlns:a16="http://schemas.microsoft.com/office/drawing/2014/main" id="{ED106ED6-14DA-7396-B1F4-F6ED3B3AB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247" y="3847424"/>
              <a:ext cx="104996" cy="180849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4" name="Freeform 127">
              <a:extLst>
                <a:ext uri="{FF2B5EF4-FFF2-40B4-BE49-F238E27FC236}">
                  <a16:creationId xmlns:a16="http://schemas.microsoft.com/office/drawing/2014/main" id="{2AD17B7A-8C52-A7D9-574F-28FB7B01E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87647" y="4726797"/>
              <a:ext cx="96424" cy="79121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5" name="Freeform 132">
              <a:extLst>
                <a:ext uri="{FF2B5EF4-FFF2-40B4-BE49-F238E27FC236}">
                  <a16:creationId xmlns:a16="http://schemas.microsoft.com/office/drawing/2014/main" id="{A577B7E5-1425-8E69-EE84-38114A70D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2124" y="3395309"/>
              <a:ext cx="205705" cy="219279"/>
            </a:xfrm>
            <a:custGeom>
              <a:avLst/>
              <a:gdLst>
                <a:gd name="T0" fmla="*/ 9 w 30"/>
                <a:gd name="T1" fmla="*/ 0 h 30"/>
                <a:gd name="T2" fmla="*/ 7 w 30"/>
                <a:gd name="T3" fmla="*/ 2 h 30"/>
                <a:gd name="T4" fmla="*/ 5 w 30"/>
                <a:gd name="T5" fmla="*/ 1 h 30"/>
                <a:gd name="T6" fmla="*/ 4 w 30"/>
                <a:gd name="T7" fmla="*/ 2 h 30"/>
                <a:gd name="T8" fmla="*/ 3 w 30"/>
                <a:gd name="T9" fmla="*/ 4 h 30"/>
                <a:gd name="T10" fmla="*/ 2 w 30"/>
                <a:gd name="T11" fmla="*/ 6 h 30"/>
                <a:gd name="T12" fmla="*/ 2 w 30"/>
                <a:gd name="T13" fmla="*/ 9 h 30"/>
                <a:gd name="T14" fmla="*/ 1 w 30"/>
                <a:gd name="T15" fmla="*/ 13 h 30"/>
                <a:gd name="T16" fmla="*/ 0 w 30"/>
                <a:gd name="T17" fmla="*/ 16 h 30"/>
                <a:gd name="T18" fmla="*/ 0 w 30"/>
                <a:gd name="T19" fmla="*/ 21 h 30"/>
                <a:gd name="T20" fmla="*/ 3 w 30"/>
                <a:gd name="T21" fmla="*/ 20 h 30"/>
                <a:gd name="T22" fmla="*/ 5 w 30"/>
                <a:gd name="T23" fmla="*/ 21 h 30"/>
                <a:gd name="T24" fmla="*/ 6 w 30"/>
                <a:gd name="T25" fmla="*/ 22 h 30"/>
                <a:gd name="T26" fmla="*/ 7 w 30"/>
                <a:gd name="T27" fmla="*/ 18 h 30"/>
                <a:gd name="T28" fmla="*/ 9 w 30"/>
                <a:gd name="T29" fmla="*/ 18 h 30"/>
                <a:gd name="T30" fmla="*/ 11 w 30"/>
                <a:gd name="T31" fmla="*/ 20 h 30"/>
                <a:gd name="T32" fmla="*/ 14 w 30"/>
                <a:gd name="T33" fmla="*/ 21 h 30"/>
                <a:gd name="T34" fmla="*/ 19 w 30"/>
                <a:gd name="T35" fmla="*/ 22 h 30"/>
                <a:gd name="T36" fmla="*/ 22 w 30"/>
                <a:gd name="T37" fmla="*/ 25 h 30"/>
                <a:gd name="T38" fmla="*/ 24 w 30"/>
                <a:gd name="T39" fmla="*/ 28 h 30"/>
                <a:gd name="T40" fmla="*/ 26 w 30"/>
                <a:gd name="T41" fmla="*/ 30 h 30"/>
                <a:gd name="T42" fmla="*/ 27 w 30"/>
                <a:gd name="T43" fmla="*/ 29 h 30"/>
                <a:gd name="T44" fmla="*/ 28 w 30"/>
                <a:gd name="T45" fmla="*/ 30 h 30"/>
                <a:gd name="T46" fmla="*/ 30 w 30"/>
                <a:gd name="T47" fmla="*/ 29 h 30"/>
                <a:gd name="T48" fmla="*/ 29 w 30"/>
                <a:gd name="T49" fmla="*/ 28 h 30"/>
                <a:gd name="T50" fmla="*/ 27 w 30"/>
                <a:gd name="T51" fmla="*/ 27 h 30"/>
                <a:gd name="T52" fmla="*/ 26 w 30"/>
                <a:gd name="T53" fmla="*/ 27 h 30"/>
                <a:gd name="T54" fmla="*/ 26 w 30"/>
                <a:gd name="T55" fmla="*/ 24 h 30"/>
                <a:gd name="T56" fmla="*/ 22 w 30"/>
                <a:gd name="T57" fmla="*/ 22 h 30"/>
                <a:gd name="T58" fmla="*/ 21 w 30"/>
                <a:gd name="T59" fmla="*/ 19 h 30"/>
                <a:gd name="T60" fmla="*/ 18 w 30"/>
                <a:gd name="T61" fmla="*/ 18 h 30"/>
                <a:gd name="T62" fmla="*/ 18 w 30"/>
                <a:gd name="T63" fmla="*/ 16 h 30"/>
                <a:gd name="T64" fmla="*/ 16 w 30"/>
                <a:gd name="T65" fmla="*/ 16 h 30"/>
                <a:gd name="T66" fmla="*/ 15 w 30"/>
                <a:gd name="T67" fmla="*/ 14 h 30"/>
                <a:gd name="T68" fmla="*/ 15 w 30"/>
                <a:gd name="T69" fmla="*/ 15 h 30"/>
                <a:gd name="T70" fmla="*/ 13 w 30"/>
                <a:gd name="T71" fmla="*/ 13 h 30"/>
                <a:gd name="T72" fmla="*/ 13 w 30"/>
                <a:gd name="T73" fmla="*/ 11 h 30"/>
                <a:gd name="T74" fmla="*/ 12 w 30"/>
                <a:gd name="T75" fmla="*/ 7 h 30"/>
                <a:gd name="T76" fmla="*/ 12 w 30"/>
                <a:gd name="T77" fmla="*/ 5 h 30"/>
                <a:gd name="T78" fmla="*/ 11 w 30"/>
                <a:gd name="T79" fmla="*/ 3 h 30"/>
                <a:gd name="T80" fmla="*/ 11 w 30"/>
                <a:gd name="T81" fmla="*/ 1 h 30"/>
                <a:gd name="T82" fmla="*/ 9 w 30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0">
                  <a:moveTo>
                    <a:pt x="9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2" y="4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1"/>
                    <a:pt x="1" y="11"/>
                    <a:pt x="1" y="13"/>
                  </a:cubicBezTo>
                  <a:cubicBezTo>
                    <a:pt x="0" y="14"/>
                    <a:pt x="0" y="16"/>
                    <a:pt x="0" y="16"/>
                  </a:cubicBezTo>
                  <a:cubicBezTo>
                    <a:pt x="1" y="17"/>
                    <a:pt x="0" y="21"/>
                    <a:pt x="0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5" y="20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9" y="18"/>
                  </a:cubicBezTo>
                  <a:cubicBezTo>
                    <a:pt x="10" y="19"/>
                    <a:pt x="10" y="20"/>
                    <a:pt x="11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0" y="23"/>
                    <a:pt x="20" y="24"/>
                    <a:pt x="22" y="25"/>
                  </a:cubicBezTo>
                  <a:cubicBezTo>
                    <a:pt x="23" y="26"/>
                    <a:pt x="23" y="28"/>
                    <a:pt x="24" y="28"/>
                  </a:cubicBezTo>
                  <a:cubicBezTo>
                    <a:pt x="24" y="29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4"/>
                    <a:pt x="26" y="24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2" y="21"/>
                    <a:pt x="22" y="19"/>
                    <a:pt x="21" y="19"/>
                  </a:cubicBezTo>
                  <a:cubicBezTo>
                    <a:pt x="20" y="18"/>
                    <a:pt x="20" y="18"/>
                    <a:pt x="18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3" y="10"/>
                    <a:pt x="12" y="8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0"/>
                    <a:pt x="10" y="1"/>
                    <a:pt x="9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6" name="Freeform 138">
              <a:extLst>
                <a:ext uri="{FF2B5EF4-FFF2-40B4-BE49-F238E27FC236}">
                  <a16:creationId xmlns:a16="http://schemas.microsoft.com/office/drawing/2014/main" id="{836E56DC-34CF-A6B5-A5B1-3E69AEDDC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116" y="3605543"/>
              <a:ext cx="68569" cy="74601"/>
            </a:xfrm>
            <a:custGeom>
              <a:avLst/>
              <a:gdLst>
                <a:gd name="T0" fmla="*/ 9 w 10"/>
                <a:gd name="T1" fmla="*/ 7 h 10"/>
                <a:gd name="T2" fmla="*/ 8 w 10"/>
                <a:gd name="T3" fmla="*/ 6 h 10"/>
                <a:gd name="T4" fmla="*/ 7 w 10"/>
                <a:gd name="T5" fmla="*/ 6 h 10"/>
                <a:gd name="T6" fmla="*/ 7 w 10"/>
                <a:gd name="T7" fmla="*/ 6 h 10"/>
                <a:gd name="T8" fmla="*/ 9 w 10"/>
                <a:gd name="T9" fmla="*/ 1 h 10"/>
                <a:gd name="T10" fmla="*/ 8 w 10"/>
                <a:gd name="T11" fmla="*/ 0 h 10"/>
                <a:gd name="T12" fmla="*/ 6 w 10"/>
                <a:gd name="T13" fmla="*/ 1 h 10"/>
                <a:gd name="T14" fmla="*/ 5 w 10"/>
                <a:gd name="T15" fmla="*/ 0 h 10"/>
                <a:gd name="T16" fmla="*/ 4 w 10"/>
                <a:gd name="T17" fmla="*/ 1 h 10"/>
                <a:gd name="T18" fmla="*/ 1 w 10"/>
                <a:gd name="T19" fmla="*/ 5 h 10"/>
                <a:gd name="T20" fmla="*/ 0 w 10"/>
                <a:gd name="T21" fmla="*/ 9 h 10"/>
                <a:gd name="T22" fmla="*/ 3 w 10"/>
                <a:gd name="T23" fmla="*/ 10 h 10"/>
                <a:gd name="T24" fmla="*/ 5 w 10"/>
                <a:gd name="T25" fmla="*/ 10 h 10"/>
                <a:gd name="T26" fmla="*/ 6 w 10"/>
                <a:gd name="T27" fmla="*/ 10 h 10"/>
                <a:gd name="T28" fmla="*/ 9 w 10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9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10" y="3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" y="4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7" name="Freeform 145">
              <a:extLst>
                <a:ext uri="{FF2B5EF4-FFF2-40B4-BE49-F238E27FC236}">
                  <a16:creationId xmlns:a16="http://schemas.microsoft.com/office/drawing/2014/main" id="{A2866AB1-DB3B-6564-335A-238E30DA0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443" y="3940111"/>
              <a:ext cx="233563" cy="314223"/>
            </a:xfrm>
            <a:custGeom>
              <a:avLst/>
              <a:gdLst>
                <a:gd name="T0" fmla="*/ 5 w 34"/>
                <a:gd name="T1" fmla="*/ 42 h 43"/>
                <a:gd name="T2" fmla="*/ 9 w 34"/>
                <a:gd name="T3" fmla="*/ 41 h 43"/>
                <a:gd name="T4" fmla="*/ 13 w 34"/>
                <a:gd name="T5" fmla="*/ 41 h 43"/>
                <a:gd name="T6" fmla="*/ 15 w 34"/>
                <a:gd name="T7" fmla="*/ 39 h 43"/>
                <a:gd name="T8" fmla="*/ 17 w 34"/>
                <a:gd name="T9" fmla="*/ 42 h 43"/>
                <a:gd name="T10" fmla="*/ 19 w 34"/>
                <a:gd name="T11" fmla="*/ 42 h 43"/>
                <a:gd name="T12" fmla="*/ 23 w 34"/>
                <a:gd name="T13" fmla="*/ 40 h 43"/>
                <a:gd name="T14" fmla="*/ 25 w 34"/>
                <a:gd name="T15" fmla="*/ 37 h 43"/>
                <a:gd name="T16" fmla="*/ 26 w 34"/>
                <a:gd name="T17" fmla="*/ 34 h 43"/>
                <a:gd name="T18" fmla="*/ 26 w 34"/>
                <a:gd name="T19" fmla="*/ 31 h 43"/>
                <a:gd name="T20" fmla="*/ 27 w 34"/>
                <a:gd name="T21" fmla="*/ 28 h 43"/>
                <a:gd name="T22" fmla="*/ 29 w 34"/>
                <a:gd name="T23" fmla="*/ 24 h 43"/>
                <a:gd name="T24" fmla="*/ 29 w 34"/>
                <a:gd name="T25" fmla="*/ 22 h 43"/>
                <a:gd name="T26" fmla="*/ 31 w 34"/>
                <a:gd name="T27" fmla="*/ 19 h 43"/>
                <a:gd name="T28" fmla="*/ 31 w 34"/>
                <a:gd name="T29" fmla="*/ 15 h 43"/>
                <a:gd name="T30" fmla="*/ 31 w 34"/>
                <a:gd name="T31" fmla="*/ 11 h 43"/>
                <a:gd name="T32" fmla="*/ 32 w 34"/>
                <a:gd name="T33" fmla="*/ 7 h 43"/>
                <a:gd name="T34" fmla="*/ 33 w 34"/>
                <a:gd name="T35" fmla="*/ 4 h 43"/>
                <a:gd name="T36" fmla="*/ 34 w 34"/>
                <a:gd name="T37" fmla="*/ 0 h 43"/>
                <a:gd name="T38" fmla="*/ 28 w 34"/>
                <a:gd name="T39" fmla="*/ 0 h 43"/>
                <a:gd name="T40" fmla="*/ 25 w 34"/>
                <a:gd name="T41" fmla="*/ 3 h 43"/>
                <a:gd name="T42" fmla="*/ 25 w 34"/>
                <a:gd name="T43" fmla="*/ 7 h 43"/>
                <a:gd name="T44" fmla="*/ 19 w 34"/>
                <a:gd name="T45" fmla="*/ 7 h 43"/>
                <a:gd name="T46" fmla="*/ 14 w 34"/>
                <a:gd name="T47" fmla="*/ 6 h 43"/>
                <a:gd name="T48" fmla="*/ 11 w 34"/>
                <a:gd name="T49" fmla="*/ 9 h 43"/>
                <a:gd name="T50" fmla="*/ 14 w 34"/>
                <a:gd name="T51" fmla="*/ 10 h 43"/>
                <a:gd name="T52" fmla="*/ 16 w 34"/>
                <a:gd name="T53" fmla="*/ 14 h 43"/>
                <a:gd name="T54" fmla="*/ 12 w 34"/>
                <a:gd name="T55" fmla="*/ 15 h 43"/>
                <a:gd name="T56" fmla="*/ 12 w 34"/>
                <a:gd name="T57" fmla="*/ 18 h 43"/>
                <a:gd name="T58" fmla="*/ 14 w 34"/>
                <a:gd name="T59" fmla="*/ 22 h 43"/>
                <a:gd name="T60" fmla="*/ 14 w 34"/>
                <a:gd name="T61" fmla="*/ 27 h 43"/>
                <a:gd name="T62" fmla="*/ 14 w 34"/>
                <a:gd name="T63" fmla="*/ 31 h 43"/>
                <a:gd name="T64" fmla="*/ 9 w 34"/>
                <a:gd name="T65" fmla="*/ 30 h 43"/>
                <a:gd name="T66" fmla="*/ 7 w 34"/>
                <a:gd name="T67" fmla="*/ 30 h 43"/>
                <a:gd name="T68" fmla="*/ 4 w 34"/>
                <a:gd name="T69" fmla="*/ 32 h 43"/>
                <a:gd name="T70" fmla="*/ 4 w 34"/>
                <a:gd name="T71" fmla="*/ 37 h 43"/>
                <a:gd name="T72" fmla="*/ 0 w 34"/>
                <a:gd name="T73" fmla="*/ 39 h 43"/>
                <a:gd name="T74" fmla="*/ 2 w 34"/>
                <a:gd name="T75" fmla="*/ 41 h 43"/>
                <a:gd name="T76" fmla="*/ 3 w 34"/>
                <a:gd name="T7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43">
                  <a:moveTo>
                    <a:pt x="4" y="42"/>
                  </a:moveTo>
                  <a:cubicBezTo>
                    <a:pt x="4" y="42"/>
                    <a:pt x="4" y="42"/>
                    <a:pt x="5" y="42"/>
                  </a:cubicBezTo>
                  <a:cubicBezTo>
                    <a:pt x="7" y="42"/>
                    <a:pt x="5" y="42"/>
                    <a:pt x="7" y="41"/>
                  </a:cubicBezTo>
                  <a:cubicBezTo>
                    <a:pt x="8" y="40"/>
                    <a:pt x="9" y="41"/>
                    <a:pt x="9" y="41"/>
                  </a:cubicBezTo>
                  <a:cubicBezTo>
                    <a:pt x="9" y="41"/>
                    <a:pt x="9" y="42"/>
                    <a:pt x="10" y="41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3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2" y="0"/>
                    <a:pt x="31" y="1"/>
                  </a:cubicBezTo>
                  <a:cubicBezTo>
                    <a:pt x="30" y="1"/>
                    <a:pt x="30" y="0"/>
                    <a:pt x="28" y="0"/>
                  </a:cubicBezTo>
                  <a:cubicBezTo>
                    <a:pt x="27" y="1"/>
                    <a:pt x="28" y="1"/>
                    <a:pt x="27" y="2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4" y="5"/>
                    <a:pt x="24" y="5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6" y="5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8"/>
                    <a:pt x="11" y="9"/>
                  </a:cubicBezTo>
                  <a:cubicBezTo>
                    <a:pt x="11" y="10"/>
                    <a:pt x="10" y="11"/>
                    <a:pt x="11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6"/>
                    <a:pt x="13" y="18"/>
                    <a:pt x="13" y="18"/>
                  </a:cubicBezTo>
                  <a:cubicBezTo>
                    <a:pt x="13" y="18"/>
                    <a:pt x="11" y="18"/>
                    <a:pt x="12" y="18"/>
                  </a:cubicBezTo>
                  <a:cubicBezTo>
                    <a:pt x="13" y="18"/>
                    <a:pt x="14" y="19"/>
                    <a:pt x="14" y="20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4"/>
                    <a:pt x="14" y="24"/>
                    <a:pt x="15" y="25"/>
                  </a:cubicBezTo>
                  <a:cubicBezTo>
                    <a:pt x="15" y="26"/>
                    <a:pt x="13" y="26"/>
                    <a:pt x="14" y="27"/>
                  </a:cubicBezTo>
                  <a:cubicBezTo>
                    <a:pt x="15" y="27"/>
                    <a:pt x="16" y="27"/>
                    <a:pt x="15" y="29"/>
                  </a:cubicBezTo>
                  <a:cubicBezTo>
                    <a:pt x="15" y="31"/>
                    <a:pt x="15" y="32"/>
                    <a:pt x="14" y="31"/>
                  </a:cubicBezTo>
                  <a:cubicBezTo>
                    <a:pt x="13" y="31"/>
                    <a:pt x="13" y="29"/>
                    <a:pt x="12" y="29"/>
                  </a:cubicBezTo>
                  <a:cubicBezTo>
                    <a:pt x="11" y="29"/>
                    <a:pt x="9" y="30"/>
                    <a:pt x="9" y="30"/>
                  </a:cubicBezTo>
                  <a:cubicBezTo>
                    <a:pt x="9" y="30"/>
                    <a:pt x="8" y="29"/>
                    <a:pt x="7" y="28"/>
                  </a:cubicBezTo>
                  <a:cubicBezTo>
                    <a:pt x="6" y="28"/>
                    <a:pt x="8" y="30"/>
                    <a:pt x="7" y="30"/>
                  </a:cubicBezTo>
                  <a:cubicBezTo>
                    <a:pt x="6" y="30"/>
                    <a:pt x="3" y="29"/>
                    <a:pt x="4" y="31"/>
                  </a:cubicBezTo>
                  <a:cubicBezTo>
                    <a:pt x="5" y="32"/>
                    <a:pt x="4" y="31"/>
                    <a:pt x="4" y="32"/>
                  </a:cubicBezTo>
                  <a:cubicBezTo>
                    <a:pt x="3" y="33"/>
                    <a:pt x="5" y="34"/>
                    <a:pt x="5" y="35"/>
                  </a:cubicBezTo>
                  <a:cubicBezTo>
                    <a:pt x="5" y="37"/>
                    <a:pt x="6" y="38"/>
                    <a:pt x="4" y="37"/>
                  </a:cubicBezTo>
                  <a:cubicBezTo>
                    <a:pt x="2" y="37"/>
                    <a:pt x="2" y="36"/>
                    <a:pt x="1" y="36"/>
                  </a:cubicBezTo>
                  <a:cubicBezTo>
                    <a:pt x="0" y="36"/>
                    <a:pt x="0" y="39"/>
                    <a:pt x="0" y="39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8" name="Freeform 149">
              <a:extLst>
                <a:ext uri="{FF2B5EF4-FFF2-40B4-BE49-F238E27FC236}">
                  <a16:creationId xmlns:a16="http://schemas.microsoft.com/office/drawing/2014/main" id="{F52C51CA-7583-72FF-C35B-BBFA6A15BE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7869" y="3185075"/>
              <a:ext cx="329987" cy="617141"/>
            </a:xfrm>
            <a:custGeom>
              <a:avLst/>
              <a:gdLst>
                <a:gd name="T0" fmla="*/ 6 w 48"/>
                <a:gd name="T1" fmla="*/ 57 h 85"/>
                <a:gd name="T2" fmla="*/ 7 w 48"/>
                <a:gd name="T3" fmla="*/ 61 h 85"/>
                <a:gd name="T4" fmla="*/ 7 w 48"/>
                <a:gd name="T5" fmla="*/ 64 h 85"/>
                <a:gd name="T6" fmla="*/ 8 w 48"/>
                <a:gd name="T7" fmla="*/ 70 h 85"/>
                <a:gd name="T8" fmla="*/ 3 w 48"/>
                <a:gd name="T9" fmla="*/ 72 h 85"/>
                <a:gd name="T10" fmla="*/ 5 w 48"/>
                <a:gd name="T11" fmla="*/ 78 h 85"/>
                <a:gd name="T12" fmla="*/ 5 w 48"/>
                <a:gd name="T13" fmla="*/ 85 h 85"/>
                <a:gd name="T14" fmla="*/ 10 w 48"/>
                <a:gd name="T15" fmla="*/ 85 h 85"/>
                <a:gd name="T16" fmla="*/ 13 w 48"/>
                <a:gd name="T17" fmla="*/ 84 h 85"/>
                <a:gd name="T18" fmla="*/ 22 w 48"/>
                <a:gd name="T19" fmla="*/ 81 h 85"/>
                <a:gd name="T20" fmla="*/ 24 w 48"/>
                <a:gd name="T21" fmla="*/ 76 h 85"/>
                <a:gd name="T22" fmla="*/ 32 w 48"/>
                <a:gd name="T23" fmla="*/ 73 h 85"/>
                <a:gd name="T24" fmla="*/ 37 w 48"/>
                <a:gd name="T25" fmla="*/ 70 h 85"/>
                <a:gd name="T26" fmla="*/ 40 w 48"/>
                <a:gd name="T27" fmla="*/ 67 h 85"/>
                <a:gd name="T28" fmla="*/ 39 w 48"/>
                <a:gd name="T29" fmla="*/ 63 h 85"/>
                <a:gd name="T30" fmla="*/ 39 w 48"/>
                <a:gd name="T31" fmla="*/ 60 h 85"/>
                <a:gd name="T32" fmla="*/ 38 w 48"/>
                <a:gd name="T33" fmla="*/ 56 h 85"/>
                <a:gd name="T34" fmla="*/ 37 w 48"/>
                <a:gd name="T35" fmla="*/ 55 h 85"/>
                <a:gd name="T36" fmla="*/ 39 w 48"/>
                <a:gd name="T37" fmla="*/ 51 h 85"/>
                <a:gd name="T38" fmla="*/ 41 w 48"/>
                <a:gd name="T39" fmla="*/ 46 h 85"/>
                <a:gd name="T40" fmla="*/ 43 w 48"/>
                <a:gd name="T41" fmla="*/ 41 h 85"/>
                <a:gd name="T42" fmla="*/ 48 w 48"/>
                <a:gd name="T43" fmla="*/ 41 h 85"/>
                <a:gd name="T44" fmla="*/ 9 w 48"/>
                <a:gd name="T45" fmla="*/ 0 h 85"/>
                <a:gd name="T46" fmla="*/ 7 w 48"/>
                <a:gd name="T47" fmla="*/ 13 h 85"/>
                <a:gd name="T48" fmla="*/ 7 w 48"/>
                <a:gd name="T49" fmla="*/ 22 h 85"/>
                <a:gd name="T50" fmla="*/ 0 w 48"/>
                <a:gd name="T51" fmla="*/ 45 h 85"/>
                <a:gd name="T52" fmla="*/ 3 w 48"/>
                <a:gd name="T53" fmla="*/ 54 h 85"/>
                <a:gd name="T54" fmla="*/ 2 w 48"/>
                <a:gd name="T55" fmla="*/ 49 h 85"/>
                <a:gd name="T56" fmla="*/ 5 w 48"/>
                <a:gd name="T57" fmla="*/ 52 h 85"/>
                <a:gd name="T58" fmla="*/ 9 w 48"/>
                <a:gd name="T59" fmla="*/ 54 h 85"/>
                <a:gd name="T60" fmla="*/ 7 w 48"/>
                <a:gd name="T61" fmla="*/ 53 h 85"/>
                <a:gd name="T62" fmla="*/ 1 w 48"/>
                <a:gd name="T6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85">
                  <a:moveTo>
                    <a:pt x="3" y="54"/>
                  </a:moveTo>
                  <a:cubicBezTo>
                    <a:pt x="3" y="54"/>
                    <a:pt x="5" y="56"/>
                    <a:pt x="6" y="57"/>
                  </a:cubicBezTo>
                  <a:cubicBezTo>
                    <a:pt x="7" y="57"/>
                    <a:pt x="6" y="58"/>
                    <a:pt x="7" y="59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2"/>
                    <a:pt x="7" y="63"/>
                    <a:pt x="7" y="63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5"/>
                    <a:pt x="7" y="67"/>
                    <a:pt x="8" y="68"/>
                  </a:cubicBezTo>
                  <a:cubicBezTo>
                    <a:pt x="8" y="68"/>
                    <a:pt x="7" y="69"/>
                    <a:pt x="8" y="70"/>
                  </a:cubicBezTo>
                  <a:cubicBezTo>
                    <a:pt x="9" y="71"/>
                    <a:pt x="9" y="72"/>
                    <a:pt x="9" y="72"/>
                  </a:cubicBezTo>
                  <a:cubicBezTo>
                    <a:pt x="9" y="72"/>
                    <a:pt x="4" y="72"/>
                    <a:pt x="3" y="72"/>
                  </a:cubicBezTo>
                  <a:cubicBezTo>
                    <a:pt x="2" y="73"/>
                    <a:pt x="1" y="74"/>
                    <a:pt x="2" y="75"/>
                  </a:cubicBezTo>
                  <a:cubicBezTo>
                    <a:pt x="3" y="75"/>
                    <a:pt x="5" y="78"/>
                    <a:pt x="5" y="78"/>
                  </a:cubicBezTo>
                  <a:cubicBezTo>
                    <a:pt x="6" y="79"/>
                    <a:pt x="7" y="82"/>
                    <a:pt x="7" y="82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2" y="84"/>
                    <a:pt x="13" y="84"/>
                  </a:cubicBezTo>
                  <a:cubicBezTo>
                    <a:pt x="14" y="84"/>
                    <a:pt x="17" y="83"/>
                    <a:pt x="18" y="83"/>
                  </a:cubicBezTo>
                  <a:cubicBezTo>
                    <a:pt x="20" y="83"/>
                    <a:pt x="21" y="82"/>
                    <a:pt x="22" y="81"/>
                  </a:cubicBezTo>
                  <a:cubicBezTo>
                    <a:pt x="23" y="79"/>
                    <a:pt x="24" y="80"/>
                    <a:pt x="25" y="79"/>
                  </a:cubicBezTo>
                  <a:cubicBezTo>
                    <a:pt x="27" y="78"/>
                    <a:pt x="23" y="78"/>
                    <a:pt x="24" y="76"/>
                  </a:cubicBezTo>
                  <a:cubicBezTo>
                    <a:pt x="25" y="75"/>
                    <a:pt x="28" y="75"/>
                    <a:pt x="30" y="74"/>
                  </a:cubicBezTo>
                  <a:cubicBezTo>
                    <a:pt x="31" y="73"/>
                    <a:pt x="31" y="73"/>
                    <a:pt x="32" y="73"/>
                  </a:cubicBezTo>
                  <a:cubicBezTo>
                    <a:pt x="34" y="73"/>
                    <a:pt x="33" y="72"/>
                    <a:pt x="34" y="71"/>
                  </a:cubicBezTo>
                  <a:cubicBezTo>
                    <a:pt x="35" y="71"/>
                    <a:pt x="36" y="70"/>
                    <a:pt x="37" y="70"/>
                  </a:cubicBezTo>
                  <a:cubicBezTo>
                    <a:pt x="38" y="70"/>
                    <a:pt x="38" y="70"/>
                    <a:pt x="38" y="68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0" y="67"/>
                    <a:pt x="41" y="66"/>
                    <a:pt x="40" y="65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40" y="62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41" y="58"/>
                    <a:pt x="40" y="58"/>
                  </a:cubicBezTo>
                  <a:cubicBezTo>
                    <a:pt x="40" y="57"/>
                    <a:pt x="39" y="56"/>
                    <a:pt x="38" y="56"/>
                  </a:cubicBezTo>
                  <a:cubicBezTo>
                    <a:pt x="37" y="56"/>
                    <a:pt x="36" y="57"/>
                    <a:pt x="36" y="56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1"/>
                    <a:pt x="38" y="52"/>
                    <a:pt x="39" y="51"/>
                  </a:cubicBezTo>
                  <a:cubicBezTo>
                    <a:pt x="40" y="50"/>
                    <a:pt x="40" y="49"/>
                    <a:pt x="40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3" y="45"/>
                    <a:pt x="42" y="44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0"/>
                    <a:pt x="44" y="40"/>
                    <a:pt x="45" y="41"/>
                  </a:cubicBezTo>
                  <a:cubicBezTo>
                    <a:pt x="46" y="41"/>
                    <a:pt x="48" y="41"/>
                    <a:pt x="48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17"/>
                    <a:pt x="9" y="18"/>
                  </a:cubicBezTo>
                  <a:cubicBezTo>
                    <a:pt x="8" y="19"/>
                    <a:pt x="8" y="20"/>
                    <a:pt x="7" y="22"/>
                  </a:cubicBezTo>
                  <a:cubicBezTo>
                    <a:pt x="7" y="24"/>
                    <a:pt x="7" y="39"/>
                    <a:pt x="7" y="3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3" y="54"/>
                  </a:lnTo>
                  <a:close/>
                  <a:moveTo>
                    <a:pt x="1" y="49"/>
                  </a:moveTo>
                  <a:cubicBezTo>
                    <a:pt x="1" y="50"/>
                    <a:pt x="2" y="49"/>
                    <a:pt x="2" y="49"/>
                  </a:cubicBezTo>
                  <a:cubicBezTo>
                    <a:pt x="2" y="49"/>
                    <a:pt x="2" y="51"/>
                    <a:pt x="2" y="51"/>
                  </a:cubicBezTo>
                  <a:cubicBezTo>
                    <a:pt x="3" y="51"/>
                    <a:pt x="4" y="52"/>
                    <a:pt x="5" y="52"/>
                  </a:cubicBezTo>
                  <a:cubicBezTo>
                    <a:pt x="5" y="52"/>
                    <a:pt x="7" y="52"/>
                    <a:pt x="8" y="52"/>
                  </a:cubicBezTo>
                  <a:cubicBezTo>
                    <a:pt x="8" y="52"/>
                    <a:pt x="8" y="53"/>
                    <a:pt x="9" y="54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5" y="53"/>
                    <a:pt x="4" y="53"/>
                    <a:pt x="3" y="54"/>
                  </a:cubicBezTo>
                  <a:cubicBezTo>
                    <a:pt x="3" y="53"/>
                    <a:pt x="0" y="49"/>
                    <a:pt x="1" y="49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09" name="Freeform 150">
              <a:extLst>
                <a:ext uri="{FF2B5EF4-FFF2-40B4-BE49-F238E27FC236}">
                  <a16:creationId xmlns:a16="http://schemas.microsoft.com/office/drawing/2014/main" id="{DACBE0B1-6A3C-019B-0AD4-9EA8B12B0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869" y="3671099"/>
              <a:ext cx="426412" cy="291617"/>
            </a:xfrm>
            <a:custGeom>
              <a:avLst/>
              <a:gdLst>
                <a:gd name="T0" fmla="*/ 22 w 62"/>
                <a:gd name="T1" fmla="*/ 37 h 40"/>
                <a:gd name="T2" fmla="*/ 22 w 62"/>
                <a:gd name="T3" fmla="*/ 33 h 40"/>
                <a:gd name="T4" fmla="*/ 25 w 62"/>
                <a:gd name="T5" fmla="*/ 30 h 40"/>
                <a:gd name="T6" fmla="*/ 27 w 62"/>
                <a:gd name="T7" fmla="*/ 28 h 40"/>
                <a:gd name="T8" fmla="*/ 30 w 62"/>
                <a:gd name="T9" fmla="*/ 28 h 40"/>
                <a:gd name="T10" fmla="*/ 33 w 62"/>
                <a:gd name="T11" fmla="*/ 31 h 40"/>
                <a:gd name="T12" fmla="*/ 37 w 62"/>
                <a:gd name="T13" fmla="*/ 31 h 40"/>
                <a:gd name="T14" fmla="*/ 40 w 62"/>
                <a:gd name="T15" fmla="*/ 32 h 40"/>
                <a:gd name="T16" fmla="*/ 43 w 62"/>
                <a:gd name="T17" fmla="*/ 32 h 40"/>
                <a:gd name="T18" fmla="*/ 44 w 62"/>
                <a:gd name="T19" fmla="*/ 30 h 40"/>
                <a:gd name="T20" fmla="*/ 47 w 62"/>
                <a:gd name="T21" fmla="*/ 31 h 40"/>
                <a:gd name="T22" fmla="*/ 49 w 62"/>
                <a:gd name="T23" fmla="*/ 30 h 40"/>
                <a:gd name="T24" fmla="*/ 50 w 62"/>
                <a:gd name="T25" fmla="*/ 29 h 40"/>
                <a:gd name="T26" fmla="*/ 52 w 62"/>
                <a:gd name="T27" fmla="*/ 29 h 40"/>
                <a:gd name="T28" fmla="*/ 54 w 62"/>
                <a:gd name="T29" fmla="*/ 27 h 40"/>
                <a:gd name="T30" fmla="*/ 58 w 62"/>
                <a:gd name="T31" fmla="*/ 27 h 40"/>
                <a:gd name="T32" fmla="*/ 59 w 62"/>
                <a:gd name="T33" fmla="*/ 28 h 40"/>
                <a:gd name="T34" fmla="*/ 62 w 62"/>
                <a:gd name="T35" fmla="*/ 28 h 40"/>
                <a:gd name="T36" fmla="*/ 61 w 62"/>
                <a:gd name="T37" fmla="*/ 26 h 40"/>
                <a:gd name="T38" fmla="*/ 60 w 62"/>
                <a:gd name="T39" fmla="*/ 23 h 40"/>
                <a:gd name="T40" fmla="*/ 57 w 62"/>
                <a:gd name="T41" fmla="*/ 21 h 40"/>
                <a:gd name="T42" fmla="*/ 55 w 62"/>
                <a:gd name="T43" fmla="*/ 18 h 40"/>
                <a:gd name="T44" fmla="*/ 53 w 62"/>
                <a:gd name="T45" fmla="*/ 17 h 40"/>
                <a:gd name="T46" fmla="*/ 51 w 62"/>
                <a:gd name="T47" fmla="*/ 16 h 40"/>
                <a:gd name="T48" fmla="*/ 49 w 62"/>
                <a:gd name="T49" fmla="*/ 15 h 40"/>
                <a:gd name="T50" fmla="*/ 47 w 62"/>
                <a:gd name="T51" fmla="*/ 13 h 40"/>
                <a:gd name="T52" fmla="*/ 45 w 62"/>
                <a:gd name="T53" fmla="*/ 10 h 40"/>
                <a:gd name="T54" fmla="*/ 44 w 62"/>
                <a:gd name="T55" fmla="*/ 7 h 40"/>
                <a:gd name="T56" fmla="*/ 43 w 62"/>
                <a:gd name="T57" fmla="*/ 5 h 40"/>
                <a:gd name="T58" fmla="*/ 43 w 62"/>
                <a:gd name="T59" fmla="*/ 2 h 40"/>
                <a:gd name="T60" fmla="*/ 40 w 62"/>
                <a:gd name="T61" fmla="*/ 0 h 40"/>
                <a:gd name="T62" fmla="*/ 38 w 62"/>
                <a:gd name="T63" fmla="*/ 1 h 40"/>
                <a:gd name="T64" fmla="*/ 37 w 62"/>
                <a:gd name="T65" fmla="*/ 3 h 40"/>
                <a:gd name="T66" fmla="*/ 34 w 62"/>
                <a:gd name="T67" fmla="*/ 4 h 40"/>
                <a:gd name="T68" fmla="*/ 32 w 62"/>
                <a:gd name="T69" fmla="*/ 6 h 40"/>
                <a:gd name="T70" fmla="*/ 30 w 62"/>
                <a:gd name="T71" fmla="*/ 7 h 40"/>
                <a:gd name="T72" fmla="*/ 24 w 62"/>
                <a:gd name="T73" fmla="*/ 9 h 40"/>
                <a:gd name="T74" fmla="*/ 25 w 62"/>
                <a:gd name="T75" fmla="*/ 12 h 40"/>
                <a:gd name="T76" fmla="*/ 22 w 62"/>
                <a:gd name="T77" fmla="*/ 14 h 40"/>
                <a:gd name="T78" fmla="*/ 18 w 62"/>
                <a:gd name="T79" fmla="*/ 16 h 40"/>
                <a:gd name="T80" fmla="*/ 13 w 62"/>
                <a:gd name="T81" fmla="*/ 17 h 40"/>
                <a:gd name="T82" fmla="*/ 11 w 62"/>
                <a:gd name="T83" fmla="*/ 16 h 40"/>
                <a:gd name="T84" fmla="*/ 10 w 62"/>
                <a:gd name="T85" fmla="*/ 18 h 40"/>
                <a:gd name="T86" fmla="*/ 7 w 62"/>
                <a:gd name="T87" fmla="*/ 18 h 40"/>
                <a:gd name="T88" fmla="*/ 5 w 62"/>
                <a:gd name="T89" fmla="*/ 18 h 40"/>
                <a:gd name="T90" fmla="*/ 2 w 62"/>
                <a:gd name="T91" fmla="*/ 23 h 40"/>
                <a:gd name="T92" fmla="*/ 1 w 62"/>
                <a:gd name="T93" fmla="*/ 25 h 40"/>
                <a:gd name="T94" fmla="*/ 3 w 62"/>
                <a:gd name="T95" fmla="*/ 27 h 40"/>
                <a:gd name="T96" fmla="*/ 5 w 62"/>
                <a:gd name="T97" fmla="*/ 31 h 40"/>
                <a:gd name="T98" fmla="*/ 7 w 62"/>
                <a:gd name="T99" fmla="*/ 34 h 40"/>
                <a:gd name="T100" fmla="*/ 10 w 62"/>
                <a:gd name="T101" fmla="*/ 37 h 40"/>
                <a:gd name="T102" fmla="*/ 13 w 62"/>
                <a:gd name="T103" fmla="*/ 40 h 40"/>
                <a:gd name="T104" fmla="*/ 15 w 62"/>
                <a:gd name="T105" fmla="*/ 39 h 40"/>
                <a:gd name="T106" fmla="*/ 16 w 62"/>
                <a:gd name="T107" fmla="*/ 37 h 40"/>
                <a:gd name="T108" fmla="*/ 19 w 62"/>
                <a:gd name="T109" fmla="*/ 38 h 40"/>
                <a:gd name="T110" fmla="*/ 22 w 62"/>
                <a:gd name="T11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0">
                  <a:moveTo>
                    <a:pt x="22" y="37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5" y="32"/>
                    <a:pt x="25" y="30"/>
                  </a:cubicBezTo>
                  <a:cubicBezTo>
                    <a:pt x="25" y="29"/>
                    <a:pt x="26" y="28"/>
                    <a:pt x="27" y="28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2" y="29"/>
                    <a:pt x="32" y="30"/>
                    <a:pt x="33" y="31"/>
                  </a:cubicBezTo>
                  <a:cubicBezTo>
                    <a:pt x="34" y="31"/>
                    <a:pt x="36" y="31"/>
                    <a:pt x="37" y="31"/>
                  </a:cubicBezTo>
                  <a:cubicBezTo>
                    <a:pt x="38" y="31"/>
                    <a:pt x="38" y="31"/>
                    <a:pt x="40" y="32"/>
                  </a:cubicBezTo>
                  <a:cubicBezTo>
                    <a:pt x="41" y="32"/>
                    <a:pt x="43" y="32"/>
                    <a:pt x="43" y="32"/>
                  </a:cubicBezTo>
                  <a:cubicBezTo>
                    <a:pt x="43" y="32"/>
                    <a:pt x="42" y="30"/>
                    <a:pt x="44" y="30"/>
                  </a:cubicBezTo>
                  <a:cubicBezTo>
                    <a:pt x="45" y="30"/>
                    <a:pt x="45" y="31"/>
                    <a:pt x="47" y="31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49" y="30"/>
                    <a:pt x="49" y="29"/>
                    <a:pt x="50" y="29"/>
                  </a:cubicBezTo>
                  <a:cubicBezTo>
                    <a:pt x="51" y="28"/>
                    <a:pt x="50" y="30"/>
                    <a:pt x="52" y="29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5" y="27"/>
                    <a:pt x="56" y="27"/>
                    <a:pt x="58" y="27"/>
                  </a:cubicBezTo>
                  <a:cubicBezTo>
                    <a:pt x="59" y="27"/>
                    <a:pt x="58" y="28"/>
                    <a:pt x="59" y="28"/>
                  </a:cubicBezTo>
                  <a:cubicBezTo>
                    <a:pt x="60" y="28"/>
                    <a:pt x="62" y="28"/>
                    <a:pt x="62" y="28"/>
                  </a:cubicBezTo>
                  <a:cubicBezTo>
                    <a:pt x="62" y="28"/>
                    <a:pt x="62" y="26"/>
                    <a:pt x="61" y="26"/>
                  </a:cubicBezTo>
                  <a:cubicBezTo>
                    <a:pt x="60" y="26"/>
                    <a:pt x="61" y="25"/>
                    <a:pt x="60" y="23"/>
                  </a:cubicBezTo>
                  <a:cubicBezTo>
                    <a:pt x="60" y="22"/>
                    <a:pt x="59" y="21"/>
                    <a:pt x="57" y="21"/>
                  </a:cubicBezTo>
                  <a:cubicBezTo>
                    <a:pt x="56" y="21"/>
                    <a:pt x="56" y="19"/>
                    <a:pt x="55" y="18"/>
                  </a:cubicBezTo>
                  <a:cubicBezTo>
                    <a:pt x="55" y="17"/>
                    <a:pt x="54" y="17"/>
                    <a:pt x="53" y="17"/>
                  </a:cubicBezTo>
                  <a:cubicBezTo>
                    <a:pt x="52" y="17"/>
                    <a:pt x="52" y="17"/>
                    <a:pt x="51" y="16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8" y="15"/>
                    <a:pt x="48" y="14"/>
                    <a:pt x="47" y="13"/>
                  </a:cubicBezTo>
                  <a:cubicBezTo>
                    <a:pt x="46" y="13"/>
                    <a:pt x="44" y="11"/>
                    <a:pt x="45" y="10"/>
                  </a:cubicBezTo>
                  <a:cubicBezTo>
                    <a:pt x="45" y="8"/>
                    <a:pt x="45" y="8"/>
                    <a:pt x="44" y="7"/>
                  </a:cubicBezTo>
                  <a:cubicBezTo>
                    <a:pt x="42" y="6"/>
                    <a:pt x="43" y="6"/>
                    <a:pt x="43" y="5"/>
                  </a:cubicBezTo>
                  <a:cubicBezTo>
                    <a:pt x="44" y="4"/>
                    <a:pt x="43" y="2"/>
                    <a:pt x="43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5"/>
                    <a:pt x="34" y="6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28" y="8"/>
                    <a:pt x="25" y="8"/>
                    <a:pt x="24" y="9"/>
                  </a:cubicBezTo>
                  <a:cubicBezTo>
                    <a:pt x="23" y="11"/>
                    <a:pt x="27" y="11"/>
                    <a:pt x="25" y="12"/>
                  </a:cubicBezTo>
                  <a:cubicBezTo>
                    <a:pt x="24" y="13"/>
                    <a:pt x="23" y="12"/>
                    <a:pt x="22" y="14"/>
                  </a:cubicBezTo>
                  <a:cubicBezTo>
                    <a:pt x="21" y="15"/>
                    <a:pt x="20" y="16"/>
                    <a:pt x="18" y="16"/>
                  </a:cubicBezTo>
                  <a:cubicBezTo>
                    <a:pt x="17" y="16"/>
                    <a:pt x="14" y="17"/>
                    <a:pt x="13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23"/>
                    <a:pt x="2" y="23"/>
                  </a:cubicBezTo>
                  <a:cubicBezTo>
                    <a:pt x="1" y="24"/>
                    <a:pt x="0" y="25"/>
                    <a:pt x="1" y="25"/>
                  </a:cubicBezTo>
                  <a:cubicBezTo>
                    <a:pt x="2" y="26"/>
                    <a:pt x="3" y="26"/>
                    <a:pt x="3" y="27"/>
                  </a:cubicBezTo>
                  <a:cubicBezTo>
                    <a:pt x="3" y="28"/>
                    <a:pt x="4" y="30"/>
                    <a:pt x="5" y="31"/>
                  </a:cubicBezTo>
                  <a:cubicBezTo>
                    <a:pt x="6" y="33"/>
                    <a:pt x="6" y="33"/>
                    <a:pt x="7" y="34"/>
                  </a:cubicBezTo>
                  <a:cubicBezTo>
                    <a:pt x="9" y="36"/>
                    <a:pt x="9" y="35"/>
                    <a:pt x="10" y="37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4" y="40"/>
                    <a:pt x="15" y="39"/>
                  </a:cubicBezTo>
                  <a:cubicBezTo>
                    <a:pt x="16" y="38"/>
                    <a:pt x="15" y="38"/>
                    <a:pt x="16" y="37"/>
                  </a:cubicBezTo>
                  <a:cubicBezTo>
                    <a:pt x="18" y="37"/>
                    <a:pt x="18" y="38"/>
                    <a:pt x="19" y="38"/>
                  </a:cubicBezTo>
                  <a:cubicBezTo>
                    <a:pt x="20" y="37"/>
                    <a:pt x="22" y="37"/>
                    <a:pt x="22" y="3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0" name="Freeform 153">
              <a:extLst>
                <a:ext uri="{FF2B5EF4-FFF2-40B4-BE49-F238E27FC236}">
                  <a16:creationId xmlns:a16="http://schemas.microsoft.com/office/drawing/2014/main" id="{43846408-EE68-839C-5350-A9BF8608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750" y="3526423"/>
              <a:ext cx="171421" cy="180849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1" name="Freeform 158">
              <a:extLst>
                <a:ext uri="{FF2B5EF4-FFF2-40B4-BE49-F238E27FC236}">
                  <a16:creationId xmlns:a16="http://schemas.microsoft.com/office/drawing/2014/main" id="{858C4CB5-EB33-D9BF-E2D9-1788C5410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2018" y="3912984"/>
              <a:ext cx="47140" cy="27127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4 w 7"/>
                <a:gd name="T5" fmla="*/ 4 h 4"/>
                <a:gd name="T6" fmla="*/ 4 w 7"/>
                <a:gd name="T7" fmla="*/ 3 h 4"/>
                <a:gd name="T8" fmla="*/ 5 w 7"/>
                <a:gd name="T9" fmla="*/ 2 h 4"/>
                <a:gd name="T10" fmla="*/ 6 w 7"/>
                <a:gd name="T11" fmla="*/ 3 h 4"/>
                <a:gd name="T12" fmla="*/ 7 w 7"/>
                <a:gd name="T13" fmla="*/ 3 h 4"/>
                <a:gd name="T14" fmla="*/ 6 w 7"/>
                <a:gd name="T15" fmla="*/ 0 h 4"/>
                <a:gd name="T16" fmla="*/ 4 w 7"/>
                <a:gd name="T17" fmla="*/ 0 h 4"/>
                <a:gd name="T18" fmla="*/ 3 w 7"/>
                <a:gd name="T19" fmla="*/ 2 h 4"/>
                <a:gd name="T20" fmla="*/ 0 w 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2" name="Freeform 160">
              <a:extLst>
                <a:ext uri="{FF2B5EF4-FFF2-40B4-BE49-F238E27FC236}">
                  <a16:creationId xmlns:a16="http://schemas.microsoft.com/office/drawing/2014/main" id="{C4B6A2CE-19B2-AD68-20DA-1EE41077F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4289" y="4762965"/>
              <a:ext cx="310702" cy="348131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3" name="Freeform 164">
              <a:extLst>
                <a:ext uri="{FF2B5EF4-FFF2-40B4-BE49-F238E27FC236}">
                  <a16:creationId xmlns:a16="http://schemas.microsoft.com/office/drawing/2014/main" id="{CDC46489-9F61-5FE1-15E9-1C8D2DEAA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2886" y="3598762"/>
              <a:ext cx="87854" cy="262229"/>
            </a:xfrm>
            <a:custGeom>
              <a:avLst/>
              <a:gdLst>
                <a:gd name="T0" fmla="*/ 8 w 13"/>
                <a:gd name="T1" fmla="*/ 34 h 36"/>
                <a:gd name="T2" fmla="*/ 9 w 13"/>
                <a:gd name="T3" fmla="*/ 30 h 36"/>
                <a:gd name="T4" fmla="*/ 8 w 13"/>
                <a:gd name="T5" fmla="*/ 27 h 36"/>
                <a:gd name="T6" fmla="*/ 9 w 13"/>
                <a:gd name="T7" fmla="*/ 21 h 36"/>
                <a:gd name="T8" fmla="*/ 9 w 13"/>
                <a:gd name="T9" fmla="*/ 20 h 36"/>
                <a:gd name="T10" fmla="*/ 10 w 13"/>
                <a:gd name="T11" fmla="*/ 18 h 36"/>
                <a:gd name="T12" fmla="*/ 11 w 13"/>
                <a:gd name="T13" fmla="*/ 17 h 36"/>
                <a:gd name="T14" fmla="*/ 11 w 13"/>
                <a:gd name="T15" fmla="*/ 14 h 36"/>
                <a:gd name="T16" fmla="*/ 12 w 13"/>
                <a:gd name="T17" fmla="*/ 12 h 36"/>
                <a:gd name="T18" fmla="*/ 12 w 13"/>
                <a:gd name="T19" fmla="*/ 10 h 36"/>
                <a:gd name="T20" fmla="*/ 12 w 13"/>
                <a:gd name="T21" fmla="*/ 7 h 36"/>
                <a:gd name="T22" fmla="*/ 11 w 13"/>
                <a:gd name="T23" fmla="*/ 6 h 36"/>
                <a:gd name="T24" fmla="*/ 11 w 13"/>
                <a:gd name="T25" fmla="*/ 3 h 36"/>
                <a:gd name="T26" fmla="*/ 8 w 13"/>
                <a:gd name="T27" fmla="*/ 2 h 36"/>
                <a:gd name="T28" fmla="*/ 8 w 13"/>
                <a:gd name="T29" fmla="*/ 1 h 36"/>
                <a:gd name="T30" fmla="*/ 6 w 13"/>
                <a:gd name="T31" fmla="*/ 1 h 36"/>
                <a:gd name="T32" fmla="*/ 4 w 13"/>
                <a:gd name="T33" fmla="*/ 3 h 36"/>
                <a:gd name="T34" fmla="*/ 3 w 13"/>
                <a:gd name="T35" fmla="*/ 4 h 36"/>
                <a:gd name="T36" fmla="*/ 2 w 13"/>
                <a:gd name="T37" fmla="*/ 5 h 36"/>
                <a:gd name="T38" fmla="*/ 1 w 13"/>
                <a:gd name="T39" fmla="*/ 6 h 36"/>
                <a:gd name="T40" fmla="*/ 0 w 13"/>
                <a:gd name="T41" fmla="*/ 6 h 36"/>
                <a:gd name="T42" fmla="*/ 0 w 13"/>
                <a:gd name="T43" fmla="*/ 11 h 36"/>
                <a:gd name="T44" fmla="*/ 3 w 13"/>
                <a:gd name="T45" fmla="*/ 11 h 36"/>
                <a:gd name="T46" fmla="*/ 3 w 13"/>
                <a:gd name="T47" fmla="*/ 14 h 36"/>
                <a:gd name="T48" fmla="*/ 4 w 13"/>
                <a:gd name="T49" fmla="*/ 17 h 36"/>
                <a:gd name="T50" fmla="*/ 4 w 13"/>
                <a:gd name="T51" fmla="*/ 20 h 36"/>
                <a:gd name="T52" fmla="*/ 4 w 13"/>
                <a:gd name="T53" fmla="*/ 23 h 36"/>
                <a:gd name="T54" fmla="*/ 3 w 13"/>
                <a:gd name="T55" fmla="*/ 27 h 36"/>
                <a:gd name="T56" fmla="*/ 3 w 13"/>
                <a:gd name="T57" fmla="*/ 30 h 36"/>
                <a:gd name="T58" fmla="*/ 3 w 13"/>
                <a:gd name="T59" fmla="*/ 32 h 36"/>
                <a:gd name="T60" fmla="*/ 4 w 13"/>
                <a:gd name="T61" fmla="*/ 33 h 36"/>
                <a:gd name="T62" fmla="*/ 5 w 13"/>
                <a:gd name="T63" fmla="*/ 36 h 36"/>
                <a:gd name="T64" fmla="*/ 5 w 13"/>
                <a:gd name="T65" fmla="*/ 36 h 36"/>
                <a:gd name="T66" fmla="*/ 6 w 13"/>
                <a:gd name="T67" fmla="*/ 34 h 36"/>
                <a:gd name="T68" fmla="*/ 8 w 13"/>
                <a:gd name="T6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6">
                  <a:moveTo>
                    <a:pt x="8" y="34"/>
                  </a:moveTo>
                  <a:cubicBezTo>
                    <a:pt x="8" y="34"/>
                    <a:pt x="9" y="31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7" y="26"/>
                    <a:pt x="9" y="22"/>
                    <a:pt x="9" y="21"/>
                  </a:cubicBezTo>
                  <a:cubicBezTo>
                    <a:pt x="8" y="20"/>
                    <a:pt x="8" y="19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3" y="12"/>
                    <a:pt x="11" y="11"/>
                    <a:pt x="12" y="10"/>
                  </a:cubicBezTo>
                  <a:cubicBezTo>
                    <a:pt x="13" y="8"/>
                    <a:pt x="13" y="8"/>
                    <a:pt x="12" y="7"/>
                  </a:cubicBezTo>
                  <a:cubicBezTo>
                    <a:pt x="11" y="7"/>
                    <a:pt x="10" y="7"/>
                    <a:pt x="11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8" y="1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3"/>
                    <a:pt x="3" y="14"/>
                  </a:cubicBezTo>
                  <a:cubicBezTo>
                    <a:pt x="3" y="15"/>
                    <a:pt x="4" y="17"/>
                    <a:pt x="4" y="17"/>
                  </a:cubicBezTo>
                  <a:cubicBezTo>
                    <a:pt x="4" y="17"/>
                    <a:pt x="4" y="18"/>
                    <a:pt x="4" y="20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5"/>
                    <a:pt x="4" y="25"/>
                    <a:pt x="3" y="27"/>
                  </a:cubicBezTo>
                  <a:cubicBezTo>
                    <a:pt x="3" y="28"/>
                    <a:pt x="3" y="28"/>
                    <a:pt x="3" y="30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3" y="32"/>
                    <a:pt x="3" y="32"/>
                    <a:pt x="4" y="33"/>
                  </a:cubicBezTo>
                  <a:cubicBezTo>
                    <a:pt x="5" y="34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6" y="34"/>
                    <a:pt x="6" y="34"/>
                  </a:cubicBezTo>
                  <a:cubicBezTo>
                    <a:pt x="6" y="34"/>
                    <a:pt x="7" y="34"/>
                    <a:pt x="8" y="34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4" name="Freeform 168">
              <a:extLst>
                <a:ext uri="{FF2B5EF4-FFF2-40B4-BE49-F238E27FC236}">
                  <a16:creationId xmlns:a16="http://schemas.microsoft.com/office/drawing/2014/main" id="{98DA123D-4CCF-8BB2-0274-08EB2402B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4963" y="3083346"/>
              <a:ext cx="6430" cy="1356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5" name="Freeform 169">
              <a:extLst>
                <a:ext uri="{FF2B5EF4-FFF2-40B4-BE49-F238E27FC236}">
                  <a16:creationId xmlns:a16="http://schemas.microsoft.com/office/drawing/2014/main" id="{E3579125-091C-FA97-612A-32DBDA2B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91" y="3076568"/>
              <a:ext cx="0" cy="678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6" name="Freeform 172">
              <a:extLst>
                <a:ext uri="{FF2B5EF4-FFF2-40B4-BE49-F238E27FC236}">
                  <a16:creationId xmlns:a16="http://schemas.microsoft.com/office/drawing/2014/main" id="{6693BEB9-031A-E824-E131-2ADA2D5E45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9968" y="2450382"/>
              <a:ext cx="158565" cy="137896"/>
            </a:xfrm>
            <a:custGeom>
              <a:avLst/>
              <a:gdLst>
                <a:gd name="T0" fmla="*/ 17 w 23"/>
                <a:gd name="T1" fmla="*/ 2 h 19"/>
                <a:gd name="T2" fmla="*/ 15 w 23"/>
                <a:gd name="T3" fmla="*/ 5 h 19"/>
                <a:gd name="T4" fmla="*/ 13 w 23"/>
                <a:gd name="T5" fmla="*/ 3 h 19"/>
                <a:gd name="T6" fmla="*/ 11 w 23"/>
                <a:gd name="T7" fmla="*/ 1 h 19"/>
                <a:gd name="T8" fmla="*/ 9 w 23"/>
                <a:gd name="T9" fmla="*/ 0 h 19"/>
                <a:gd name="T10" fmla="*/ 8 w 23"/>
                <a:gd name="T11" fmla="*/ 1 h 19"/>
                <a:gd name="T12" fmla="*/ 9 w 23"/>
                <a:gd name="T13" fmla="*/ 3 h 19"/>
                <a:gd name="T14" fmla="*/ 6 w 23"/>
                <a:gd name="T15" fmla="*/ 2 h 19"/>
                <a:gd name="T16" fmla="*/ 4 w 23"/>
                <a:gd name="T17" fmla="*/ 1 h 19"/>
                <a:gd name="T18" fmla="*/ 2 w 23"/>
                <a:gd name="T19" fmla="*/ 1 h 19"/>
                <a:gd name="T20" fmla="*/ 1 w 23"/>
                <a:gd name="T21" fmla="*/ 3 h 19"/>
                <a:gd name="T22" fmla="*/ 1 w 23"/>
                <a:gd name="T23" fmla="*/ 4 h 19"/>
                <a:gd name="T24" fmla="*/ 3 w 23"/>
                <a:gd name="T25" fmla="*/ 5 h 19"/>
                <a:gd name="T26" fmla="*/ 4 w 23"/>
                <a:gd name="T27" fmla="*/ 6 h 19"/>
                <a:gd name="T28" fmla="*/ 3 w 23"/>
                <a:gd name="T29" fmla="*/ 8 h 19"/>
                <a:gd name="T30" fmla="*/ 6 w 23"/>
                <a:gd name="T31" fmla="*/ 9 h 19"/>
                <a:gd name="T32" fmla="*/ 7 w 23"/>
                <a:gd name="T33" fmla="*/ 10 h 19"/>
                <a:gd name="T34" fmla="*/ 6 w 23"/>
                <a:gd name="T35" fmla="*/ 11 h 19"/>
                <a:gd name="T36" fmla="*/ 7 w 23"/>
                <a:gd name="T37" fmla="*/ 12 h 19"/>
                <a:gd name="T38" fmla="*/ 9 w 23"/>
                <a:gd name="T39" fmla="*/ 13 h 19"/>
                <a:gd name="T40" fmla="*/ 9 w 23"/>
                <a:gd name="T41" fmla="*/ 15 h 19"/>
                <a:gd name="T42" fmla="*/ 11 w 23"/>
                <a:gd name="T43" fmla="*/ 13 h 19"/>
                <a:gd name="T44" fmla="*/ 13 w 23"/>
                <a:gd name="T45" fmla="*/ 13 h 19"/>
                <a:gd name="T46" fmla="*/ 14 w 23"/>
                <a:gd name="T47" fmla="*/ 15 h 19"/>
                <a:gd name="T48" fmla="*/ 13 w 23"/>
                <a:gd name="T49" fmla="*/ 16 h 19"/>
                <a:gd name="T50" fmla="*/ 15 w 23"/>
                <a:gd name="T51" fmla="*/ 18 h 19"/>
                <a:gd name="T52" fmla="*/ 16 w 23"/>
                <a:gd name="T53" fmla="*/ 19 h 19"/>
                <a:gd name="T54" fmla="*/ 16 w 23"/>
                <a:gd name="T55" fmla="*/ 16 h 19"/>
                <a:gd name="T56" fmla="*/ 18 w 23"/>
                <a:gd name="T57" fmla="*/ 15 h 19"/>
                <a:gd name="T58" fmla="*/ 17 w 23"/>
                <a:gd name="T59" fmla="*/ 14 h 19"/>
                <a:gd name="T60" fmla="*/ 19 w 23"/>
                <a:gd name="T61" fmla="*/ 12 h 19"/>
                <a:gd name="T62" fmla="*/ 19 w 23"/>
                <a:gd name="T63" fmla="*/ 10 h 19"/>
                <a:gd name="T64" fmla="*/ 23 w 23"/>
                <a:gd name="T65" fmla="*/ 7 h 19"/>
                <a:gd name="T66" fmla="*/ 22 w 23"/>
                <a:gd name="T67" fmla="*/ 6 h 19"/>
                <a:gd name="T68" fmla="*/ 21 w 23"/>
                <a:gd name="T69" fmla="*/ 6 h 19"/>
                <a:gd name="T70" fmla="*/ 18 w 23"/>
                <a:gd name="T71" fmla="*/ 4 h 19"/>
                <a:gd name="T72" fmla="*/ 17 w 23"/>
                <a:gd name="T73" fmla="*/ 2 h 19"/>
                <a:gd name="T74" fmla="*/ 0 w 23"/>
                <a:gd name="T75" fmla="*/ 13 h 19"/>
                <a:gd name="T76" fmla="*/ 1 w 23"/>
                <a:gd name="T77" fmla="*/ 15 h 19"/>
                <a:gd name="T78" fmla="*/ 3 w 23"/>
                <a:gd name="T79" fmla="*/ 16 h 19"/>
                <a:gd name="T80" fmla="*/ 4 w 23"/>
                <a:gd name="T81" fmla="*/ 17 h 19"/>
                <a:gd name="T82" fmla="*/ 7 w 23"/>
                <a:gd name="T83" fmla="*/ 17 h 19"/>
                <a:gd name="T84" fmla="*/ 5 w 23"/>
                <a:gd name="T85" fmla="*/ 15 h 19"/>
                <a:gd name="T86" fmla="*/ 4 w 23"/>
                <a:gd name="T87" fmla="*/ 13 h 19"/>
                <a:gd name="T88" fmla="*/ 2 w 23"/>
                <a:gd name="T89" fmla="*/ 13 h 19"/>
                <a:gd name="T90" fmla="*/ 0 w 23"/>
                <a:gd name="T91" fmla="*/ 13 h 19"/>
                <a:gd name="T92" fmla="*/ 11 w 23"/>
                <a:gd name="T93" fmla="*/ 13 h 19"/>
                <a:gd name="T94" fmla="*/ 8 w 23"/>
                <a:gd name="T95" fmla="*/ 9 h 19"/>
                <a:gd name="T96" fmla="*/ 10 w 23"/>
                <a:gd name="T97" fmla="*/ 8 h 19"/>
                <a:gd name="T98" fmla="*/ 11 w 23"/>
                <a:gd name="T99" fmla="*/ 10 h 19"/>
                <a:gd name="T100" fmla="*/ 10 w 23"/>
                <a:gd name="T101" fmla="*/ 10 h 19"/>
                <a:gd name="T102" fmla="*/ 10 w 23"/>
                <a:gd name="T103" fmla="*/ 11 h 19"/>
                <a:gd name="T104" fmla="*/ 12 w 23"/>
                <a:gd name="T105" fmla="*/ 12 h 19"/>
                <a:gd name="T106" fmla="*/ 11 w 23"/>
                <a:gd name="T10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19">
                  <a:moveTo>
                    <a:pt x="17" y="2"/>
                  </a:moveTo>
                  <a:cubicBezTo>
                    <a:pt x="17" y="2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7" y="0"/>
                    <a:pt x="8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6" y="2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3" y="5"/>
                  </a:cubicBezTo>
                  <a:cubicBezTo>
                    <a:pt x="3" y="4"/>
                    <a:pt x="3" y="6"/>
                    <a:pt x="4" y="6"/>
                  </a:cubicBezTo>
                  <a:cubicBezTo>
                    <a:pt x="5" y="6"/>
                    <a:pt x="3" y="8"/>
                    <a:pt x="3" y="8"/>
                  </a:cubicBezTo>
                  <a:cubicBezTo>
                    <a:pt x="3" y="8"/>
                    <a:pt x="5" y="8"/>
                    <a:pt x="6" y="9"/>
                  </a:cubicBezTo>
                  <a:cubicBezTo>
                    <a:pt x="6" y="9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9" y="12"/>
                    <a:pt x="9" y="13"/>
                  </a:cubicBezTo>
                  <a:cubicBezTo>
                    <a:pt x="8" y="14"/>
                    <a:pt x="9" y="15"/>
                    <a:pt x="9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3" y="13"/>
                    <a:pt x="12" y="12"/>
                    <a:pt x="13" y="13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2" y="15"/>
                    <a:pt x="14" y="15"/>
                    <a:pt x="13" y="16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6" y="19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4"/>
                    <a:pt x="19" y="12"/>
                    <a:pt x="19" y="12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2" y="7"/>
                    <a:pt x="23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5"/>
                    <a:pt x="18" y="4"/>
                  </a:cubicBezTo>
                  <a:cubicBezTo>
                    <a:pt x="18" y="3"/>
                    <a:pt x="18" y="3"/>
                    <a:pt x="17" y="2"/>
                  </a:cubicBezTo>
                  <a:close/>
                  <a:moveTo>
                    <a:pt x="0" y="13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7" y="17"/>
                    <a:pt x="7" y="17"/>
                  </a:cubicBezTo>
                  <a:cubicBezTo>
                    <a:pt x="7" y="17"/>
                    <a:pt x="7" y="16"/>
                    <a:pt x="5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  <a:moveTo>
                    <a:pt x="11" y="13"/>
                  </a:moveTo>
                  <a:cubicBezTo>
                    <a:pt x="10" y="12"/>
                    <a:pt x="8" y="10"/>
                    <a:pt x="8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1" y="13"/>
                    <a:pt x="11" y="1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7" name="Freeform 178">
              <a:extLst>
                <a:ext uri="{FF2B5EF4-FFF2-40B4-BE49-F238E27FC236}">
                  <a16:creationId xmlns:a16="http://schemas.microsoft.com/office/drawing/2014/main" id="{1E6C54DA-E4C7-231B-6F55-E26C29F0E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599" y="2420995"/>
              <a:ext cx="14999" cy="904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8" name="Freeform 182">
              <a:extLst>
                <a:ext uri="{FF2B5EF4-FFF2-40B4-BE49-F238E27FC236}">
                  <a16:creationId xmlns:a16="http://schemas.microsoft.com/office/drawing/2014/main" id="{0061CAF7-49BF-88BC-329D-E515D0834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8518" y="2624455"/>
              <a:ext cx="419981" cy="327787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9" name="Rectangle 2918">
              <a:extLst>
                <a:ext uri="{FF2B5EF4-FFF2-40B4-BE49-F238E27FC236}">
                  <a16:creationId xmlns:a16="http://schemas.microsoft.com/office/drawing/2014/main" id="{3AABF3CA-F234-641B-0357-69BF37F0B8E9}"/>
                </a:ext>
              </a:extLst>
            </p:cNvPr>
            <p:cNvSpPr/>
            <p:nvPr/>
          </p:nvSpPr>
          <p:spPr>
            <a:xfrm>
              <a:off x="6602716" y="212400"/>
              <a:ext cx="786396" cy="558362"/>
            </a:xfrm>
            <a:prstGeom prst="rect">
              <a:avLst/>
            </a:prstGeom>
            <a:no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</p:grpSp>
      <p:grpSp>
        <p:nvGrpSpPr>
          <p:cNvPr id="2920" name="&gt;100.0">
            <a:extLst>
              <a:ext uri="{FF2B5EF4-FFF2-40B4-BE49-F238E27FC236}">
                <a16:creationId xmlns:a16="http://schemas.microsoft.com/office/drawing/2014/main" id="{A770C392-8E08-8251-30DF-8FE5836F3DE9}"/>
              </a:ext>
            </a:extLst>
          </p:cNvPr>
          <p:cNvGrpSpPr/>
          <p:nvPr/>
        </p:nvGrpSpPr>
        <p:grpSpPr>
          <a:xfrm>
            <a:off x="462090" y="4279543"/>
            <a:ext cx="745957" cy="169192"/>
            <a:chOff x="-2860668" y="-2333862"/>
            <a:chExt cx="745957" cy="169192"/>
          </a:xfrm>
        </p:grpSpPr>
        <p:sp>
          <p:nvSpPr>
            <p:cNvPr id="2921" name="Rectangle 2920">
              <a:extLst>
                <a:ext uri="{FF2B5EF4-FFF2-40B4-BE49-F238E27FC236}">
                  <a16:creationId xmlns:a16="http://schemas.microsoft.com/office/drawing/2014/main" id="{33989A18-9D3D-D57E-C29D-C8625F581182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accent2">
                <a:lumMod val="2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922" name="TextBox 2921">
              <a:extLst>
                <a:ext uri="{FF2B5EF4-FFF2-40B4-BE49-F238E27FC236}">
                  <a16:creationId xmlns:a16="http://schemas.microsoft.com/office/drawing/2014/main" id="{7AA4B390-2E30-AD46-AAA7-1A5B7F73C3CC}"/>
                </a:ext>
              </a:extLst>
            </p:cNvPr>
            <p:cNvSpPr txBox="1"/>
            <p:nvPr/>
          </p:nvSpPr>
          <p:spPr>
            <a:xfrm>
              <a:off x="-2598319" y="-2326351"/>
              <a:ext cx="483608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&gt;100.0</a:t>
              </a:r>
            </a:p>
          </p:txBody>
        </p:sp>
      </p:grpSp>
      <p:sp>
        <p:nvSpPr>
          <p:cNvPr id="2923" name="Radiologist caption">
            <a:extLst>
              <a:ext uri="{FF2B5EF4-FFF2-40B4-BE49-F238E27FC236}">
                <a16:creationId xmlns:a16="http://schemas.microsoft.com/office/drawing/2014/main" id="{BF2FE8EF-5FD3-3CC1-E123-E372C1B5FF62}"/>
              </a:ext>
            </a:extLst>
          </p:cNvPr>
          <p:cNvSpPr txBox="1"/>
          <p:nvPr/>
        </p:nvSpPr>
        <p:spPr>
          <a:xfrm>
            <a:off x="446454" y="3780594"/>
            <a:ext cx="142000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AU" sz="1200" dirty="0">
                <a:solidFill>
                  <a:prstClr val="black"/>
                </a:solidFill>
                <a:ea typeface="Inter Light" panose="02000403000000020004" pitchFamily="50" charset="0"/>
                <a:cs typeface="Inter Light" panose="02000403000000020004" pitchFamily="50" charset="0"/>
              </a:rPr>
              <a:t>Radiologists per million inhabitants</a:t>
            </a:r>
          </a:p>
        </p:txBody>
      </p:sp>
      <p:grpSp>
        <p:nvGrpSpPr>
          <p:cNvPr id="2924" name="50.0 - 100.0">
            <a:extLst>
              <a:ext uri="{FF2B5EF4-FFF2-40B4-BE49-F238E27FC236}">
                <a16:creationId xmlns:a16="http://schemas.microsoft.com/office/drawing/2014/main" id="{5FA30E53-1BB7-FBFD-C165-3027C256135D}"/>
              </a:ext>
            </a:extLst>
          </p:cNvPr>
          <p:cNvGrpSpPr/>
          <p:nvPr/>
        </p:nvGrpSpPr>
        <p:grpSpPr>
          <a:xfrm>
            <a:off x="462090" y="4634620"/>
            <a:ext cx="1150395" cy="169192"/>
            <a:chOff x="-2860668" y="-2333862"/>
            <a:chExt cx="1150395" cy="169192"/>
          </a:xfrm>
        </p:grpSpPr>
        <p:sp>
          <p:nvSpPr>
            <p:cNvPr id="2925" name="Rectangle 2924">
              <a:extLst>
                <a:ext uri="{FF2B5EF4-FFF2-40B4-BE49-F238E27FC236}">
                  <a16:creationId xmlns:a16="http://schemas.microsoft.com/office/drawing/2014/main" id="{C4CD62AA-16F3-34C3-230B-A0B60ECBC17E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926" name="TextBox 2925">
              <a:extLst>
                <a:ext uri="{FF2B5EF4-FFF2-40B4-BE49-F238E27FC236}">
                  <a16:creationId xmlns:a16="http://schemas.microsoft.com/office/drawing/2014/main" id="{D250ACBD-489A-91E2-DBBC-D1D96791F730}"/>
                </a:ext>
              </a:extLst>
            </p:cNvPr>
            <p:cNvSpPr txBox="1"/>
            <p:nvPr/>
          </p:nvSpPr>
          <p:spPr>
            <a:xfrm>
              <a:off x="-2598320" y="-2326351"/>
              <a:ext cx="888047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50.0 - 100.0</a:t>
              </a:r>
            </a:p>
          </p:txBody>
        </p:sp>
      </p:grpSp>
      <p:grpSp>
        <p:nvGrpSpPr>
          <p:cNvPr id="2927" name="25.0 – 49.9">
            <a:extLst>
              <a:ext uri="{FF2B5EF4-FFF2-40B4-BE49-F238E27FC236}">
                <a16:creationId xmlns:a16="http://schemas.microsoft.com/office/drawing/2014/main" id="{24488009-EFE9-C376-71F2-EEDEDE79386C}"/>
              </a:ext>
            </a:extLst>
          </p:cNvPr>
          <p:cNvGrpSpPr/>
          <p:nvPr/>
        </p:nvGrpSpPr>
        <p:grpSpPr>
          <a:xfrm>
            <a:off x="462090" y="4989697"/>
            <a:ext cx="972579" cy="169192"/>
            <a:chOff x="-2860668" y="-2333862"/>
            <a:chExt cx="972579" cy="169192"/>
          </a:xfrm>
        </p:grpSpPr>
        <p:sp>
          <p:nvSpPr>
            <p:cNvPr id="2928" name="Rectangle 2927">
              <a:extLst>
                <a:ext uri="{FF2B5EF4-FFF2-40B4-BE49-F238E27FC236}">
                  <a16:creationId xmlns:a16="http://schemas.microsoft.com/office/drawing/2014/main" id="{5F58220D-4F21-C010-E5F7-31399A9E2E6D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929" name="TextBox 2928">
              <a:extLst>
                <a:ext uri="{FF2B5EF4-FFF2-40B4-BE49-F238E27FC236}">
                  <a16:creationId xmlns:a16="http://schemas.microsoft.com/office/drawing/2014/main" id="{2BF3DF45-B6FF-DBE1-38A2-BDDBDE28FFEC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25.0 – 49.9</a:t>
              </a:r>
            </a:p>
          </p:txBody>
        </p:sp>
      </p:grpSp>
      <p:grpSp>
        <p:nvGrpSpPr>
          <p:cNvPr id="2930" name="10.0 – 24.9">
            <a:extLst>
              <a:ext uri="{FF2B5EF4-FFF2-40B4-BE49-F238E27FC236}">
                <a16:creationId xmlns:a16="http://schemas.microsoft.com/office/drawing/2014/main" id="{2453D425-1CFF-B641-5BC4-F1C1B86CE9CE}"/>
              </a:ext>
            </a:extLst>
          </p:cNvPr>
          <p:cNvGrpSpPr/>
          <p:nvPr/>
        </p:nvGrpSpPr>
        <p:grpSpPr>
          <a:xfrm>
            <a:off x="462090" y="5344774"/>
            <a:ext cx="972579" cy="169192"/>
            <a:chOff x="-2860668" y="-2333862"/>
            <a:chExt cx="972579" cy="169192"/>
          </a:xfrm>
        </p:grpSpPr>
        <p:sp>
          <p:nvSpPr>
            <p:cNvPr id="2931" name="Rectangle 2930">
              <a:extLst>
                <a:ext uri="{FF2B5EF4-FFF2-40B4-BE49-F238E27FC236}">
                  <a16:creationId xmlns:a16="http://schemas.microsoft.com/office/drawing/2014/main" id="{1743F702-7BE5-32A6-6E4D-B147C4359B65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FFFFFF">
                <a:lumMod val="8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932" name="TextBox 2931">
              <a:extLst>
                <a:ext uri="{FF2B5EF4-FFF2-40B4-BE49-F238E27FC236}">
                  <a16:creationId xmlns:a16="http://schemas.microsoft.com/office/drawing/2014/main" id="{935404E9-D643-97FF-7BFD-93A7BCF74EAE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10.0 – 24.9</a:t>
              </a:r>
            </a:p>
          </p:txBody>
        </p:sp>
      </p:grpSp>
      <p:grpSp>
        <p:nvGrpSpPr>
          <p:cNvPr id="2933" name="0.0 – 9.9">
            <a:extLst>
              <a:ext uri="{FF2B5EF4-FFF2-40B4-BE49-F238E27FC236}">
                <a16:creationId xmlns:a16="http://schemas.microsoft.com/office/drawing/2014/main" id="{1D95390C-DEA6-35AF-2E10-CCEC11919E86}"/>
              </a:ext>
            </a:extLst>
          </p:cNvPr>
          <p:cNvGrpSpPr/>
          <p:nvPr/>
        </p:nvGrpSpPr>
        <p:grpSpPr>
          <a:xfrm>
            <a:off x="462090" y="5699851"/>
            <a:ext cx="972579" cy="169192"/>
            <a:chOff x="-2860668" y="-2333862"/>
            <a:chExt cx="972579" cy="169192"/>
          </a:xfrm>
        </p:grpSpPr>
        <p:sp>
          <p:nvSpPr>
            <p:cNvPr id="2934" name="Rectangle 2933">
              <a:extLst>
                <a:ext uri="{FF2B5EF4-FFF2-40B4-BE49-F238E27FC236}">
                  <a16:creationId xmlns:a16="http://schemas.microsoft.com/office/drawing/2014/main" id="{4A4E63FB-F809-4587-0305-C5EE0C06914F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CCCCCC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935" name="TextBox 2934">
              <a:extLst>
                <a:ext uri="{FF2B5EF4-FFF2-40B4-BE49-F238E27FC236}">
                  <a16:creationId xmlns:a16="http://schemas.microsoft.com/office/drawing/2014/main" id="{09515943-267D-3B05-3F67-A2786A0E0BC3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0.0 – 9.9</a:t>
              </a:r>
            </a:p>
          </p:txBody>
        </p:sp>
      </p:grpSp>
      <p:grpSp>
        <p:nvGrpSpPr>
          <p:cNvPr id="2936" name="Data not available">
            <a:extLst>
              <a:ext uri="{FF2B5EF4-FFF2-40B4-BE49-F238E27FC236}">
                <a16:creationId xmlns:a16="http://schemas.microsoft.com/office/drawing/2014/main" id="{596E9C05-35B0-7A8A-E65E-EF87C9C53F1A}"/>
              </a:ext>
            </a:extLst>
          </p:cNvPr>
          <p:cNvGrpSpPr/>
          <p:nvPr/>
        </p:nvGrpSpPr>
        <p:grpSpPr>
          <a:xfrm>
            <a:off x="462090" y="6054928"/>
            <a:ext cx="1512759" cy="169192"/>
            <a:chOff x="-2860668" y="-2333862"/>
            <a:chExt cx="1512759" cy="169192"/>
          </a:xfrm>
        </p:grpSpPr>
        <p:sp>
          <p:nvSpPr>
            <p:cNvPr id="2937" name="Rectangle 2936">
              <a:extLst>
                <a:ext uri="{FF2B5EF4-FFF2-40B4-BE49-F238E27FC236}">
                  <a16:creationId xmlns:a16="http://schemas.microsoft.com/office/drawing/2014/main" id="{74046299-BC54-EF8C-3979-69AA3D15337F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A6A6A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938" name="TextBox 2937">
              <a:extLst>
                <a:ext uri="{FF2B5EF4-FFF2-40B4-BE49-F238E27FC236}">
                  <a16:creationId xmlns:a16="http://schemas.microsoft.com/office/drawing/2014/main" id="{268A3D69-CC32-4F3D-AFF0-B3C9F00C54A9}"/>
                </a:ext>
              </a:extLst>
            </p:cNvPr>
            <p:cNvSpPr txBox="1"/>
            <p:nvPr/>
          </p:nvSpPr>
          <p:spPr>
            <a:xfrm>
              <a:off x="-2598320" y="-2326351"/>
              <a:ext cx="1250411" cy="16158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Data not available</a:t>
              </a:r>
            </a:p>
          </p:txBody>
        </p:sp>
      </p:grpSp>
      <p:sp>
        <p:nvSpPr>
          <p:cNvPr id="2939" name="!! TITLE">
            <a:extLst>
              <a:ext uri="{FF2B5EF4-FFF2-40B4-BE49-F238E27FC236}">
                <a16:creationId xmlns:a16="http://schemas.microsoft.com/office/drawing/2014/main" id="{F6F6D610-4B50-3649-0C4C-2EACF4278CCA}"/>
              </a:ext>
            </a:extLst>
          </p:cNvPr>
          <p:cNvSpPr txBox="1"/>
          <p:nvPr/>
        </p:nvSpPr>
        <p:spPr>
          <a:xfrm>
            <a:off x="442482" y="2808228"/>
            <a:ext cx="1862285" cy="86177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latin typeface="Inter Semi Bold"/>
              </a:rPr>
              <a:t>The majority of the world </a:t>
            </a:r>
            <a:r>
              <a:rPr lang="en-US" sz="1400" dirty="0">
                <a:solidFill>
                  <a:schemeClr val="tx2"/>
                </a:solidFill>
                <a:latin typeface="Inter Semi Bold"/>
              </a:rPr>
              <a:t>do not have access </a:t>
            </a:r>
            <a:r>
              <a:rPr lang="en-US" sz="1400" dirty="0">
                <a:solidFill>
                  <a:prstClr val="black"/>
                </a:solidFill>
                <a:latin typeface="Inter Semi Bold"/>
              </a:rPr>
              <a:t>to enough radiologists</a:t>
            </a:r>
            <a:endParaRPr lang="en-AU" sz="1400" dirty="0">
              <a:solidFill>
                <a:prstClr val="black"/>
              </a:solidFill>
              <a:latin typeface="Inter Semi Bold"/>
            </a:endParaRPr>
          </a:p>
        </p:txBody>
      </p:sp>
      <p:sp>
        <p:nvSpPr>
          <p:cNvPr id="2940" name="Footer Placeholder 2939">
            <a:extLst>
              <a:ext uri="{FF2B5EF4-FFF2-40B4-BE49-F238E27FC236}">
                <a16:creationId xmlns:a16="http://schemas.microsoft.com/office/drawing/2014/main" id="{9D46FCF4-3D30-3A47-865A-BF3B5563D5D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2941" name="Slide Number Placeholder 2940">
            <a:extLst>
              <a:ext uri="{FF2B5EF4-FFF2-40B4-BE49-F238E27FC236}">
                <a16:creationId xmlns:a16="http://schemas.microsoft.com/office/drawing/2014/main" id="{7FCDA400-37FE-E5B8-B2BC-0A28722A560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2942" name="TextBox 2941">
            <a:extLst>
              <a:ext uri="{FF2B5EF4-FFF2-40B4-BE49-F238E27FC236}">
                <a16:creationId xmlns:a16="http://schemas.microsoft.com/office/drawing/2014/main" id="{21CA076E-8672-B01E-3922-3B1460E0FB43}"/>
              </a:ext>
            </a:extLst>
          </p:cNvPr>
          <p:cNvSpPr txBox="1"/>
          <p:nvPr/>
        </p:nvSpPr>
        <p:spPr>
          <a:xfrm>
            <a:off x="8045670" y="6380358"/>
            <a:ext cx="3689130" cy="217292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pPr algn="r">
              <a:spcBef>
                <a:spcPts val="2000"/>
              </a:spcBef>
              <a:spcAft>
                <a:spcPts val="1000"/>
              </a:spcAft>
              <a:defRPr/>
            </a:pPr>
            <a:r>
              <a:rPr lang="en-GB" sz="700" b="0" dirty="0">
                <a:solidFill>
                  <a:srgbClr val="FFFFFF">
                    <a:lumMod val="50000"/>
                  </a:srgbClr>
                </a:solidFill>
                <a:ea typeface="Inter Light" panose="02000403000000020004" pitchFamily="50" charset="0"/>
                <a:cs typeface="Inter Light" panose="02000403000000020004" pitchFamily="50" charset="0"/>
              </a:rPr>
              <a:t>Source: </a:t>
            </a:r>
            <a:r>
              <a:rPr lang="en-GB" sz="700" b="0" dirty="0">
                <a:solidFill>
                  <a:srgbClr val="FFFFFF">
                    <a:lumMod val="50000"/>
                  </a:srgbClr>
                </a:solidFill>
                <a:ea typeface="Inter Light" panose="02000403000000020004" pitchFamily="50" charset="0"/>
                <a:cs typeface="Inter Light" panose="02000403000000020004" pitchFamily="50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Medical imaging and nuclear medicine: a Lancet Oncology Commission</a:t>
            </a:r>
            <a:endParaRPr lang="en-GB" sz="700" b="0" dirty="0">
              <a:solidFill>
                <a:srgbClr val="FFFFFF">
                  <a:lumMod val="50000"/>
                </a:srgbClr>
              </a:solidFill>
              <a:ea typeface="Inter Light" panose="02000403000000020004" pitchFamily="50" charset="0"/>
              <a:cs typeface="Inter Light" panose="02000403000000020004" pitchFamily="50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17A43BC-1712-D047-7495-53053FE83399}"/>
              </a:ext>
            </a:extLst>
          </p:cNvPr>
          <p:cNvSpPr txBox="1"/>
          <p:nvPr userDrawn="1"/>
        </p:nvSpPr>
        <p:spPr>
          <a:xfrm>
            <a:off x="12329738" y="-38832"/>
            <a:ext cx="17571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000" dirty="0">
                <a:solidFill>
                  <a:schemeClr val="tx2"/>
                </a:solidFill>
                <a:latin typeface="+mj-lt"/>
              </a:rPr>
              <a:t>Please note </a:t>
            </a:r>
            <a:r>
              <a:rPr lang="en-AU" sz="1000" dirty="0"/>
              <a:t>that this slide </a:t>
            </a:r>
            <a:r>
              <a:rPr lang="en-AU" sz="1000" dirty="0">
                <a:solidFill>
                  <a:schemeClr val="tx2"/>
                </a:solidFill>
                <a:latin typeface="+mj-lt"/>
              </a:rPr>
              <a:t>is</a:t>
            </a:r>
            <a:r>
              <a:rPr lang="en-AU" sz="1000" dirty="0"/>
              <a:t> animated. If you wish to have no animation, select layout </a:t>
            </a:r>
            <a:r>
              <a:rPr lang="en-AU" sz="1000" dirty="0">
                <a:solidFill>
                  <a:schemeClr val="tx2"/>
                </a:solidFill>
              </a:rPr>
              <a:t>11_Map_Radiologist</a:t>
            </a:r>
          </a:p>
        </p:txBody>
      </p:sp>
    </p:spTree>
    <p:extLst>
      <p:ext uri="{BB962C8B-B14F-4D97-AF65-F5344CB8AC3E}">
        <p14:creationId xmlns:p14="http://schemas.microsoft.com/office/powerpoint/2010/main" val="1263812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9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7" grpId="0" animBg="1"/>
      <p:bldP spid="2799" grpId="0" animBg="1"/>
      <p:bldP spid="2923" grpId="0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Map_Pathologists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" name="Freeform: Shape 2538">
            <a:extLst>
              <a:ext uri="{FF2B5EF4-FFF2-40B4-BE49-F238E27FC236}">
                <a16:creationId xmlns:a16="http://schemas.microsoft.com/office/drawing/2014/main" id="{A7094D5E-358A-FD16-3069-2F6D5DB817D3}"/>
              </a:ext>
            </a:extLst>
          </p:cNvPr>
          <p:cNvSpPr/>
          <p:nvPr/>
        </p:nvSpPr>
        <p:spPr>
          <a:xfrm>
            <a:off x="0" y="2560909"/>
            <a:ext cx="2397575" cy="4304983"/>
          </a:xfrm>
          <a:custGeom>
            <a:avLst/>
            <a:gdLst>
              <a:gd name="connsiteX0" fmla="*/ 0 w 2397575"/>
              <a:gd name="connsiteY0" fmla="*/ 0 h 4304983"/>
              <a:gd name="connsiteX1" fmla="*/ 2166586 w 2397575"/>
              <a:gd name="connsiteY1" fmla="*/ 0 h 4304983"/>
              <a:gd name="connsiteX2" fmla="*/ 2397575 w 2397575"/>
              <a:gd name="connsiteY2" fmla="*/ 230989 h 4304983"/>
              <a:gd name="connsiteX3" fmla="*/ 2397575 w 2397575"/>
              <a:gd name="connsiteY3" fmla="*/ 4304983 h 4304983"/>
              <a:gd name="connsiteX4" fmla="*/ 0 w 2397575"/>
              <a:gd name="connsiteY4" fmla="*/ 4304983 h 430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575" h="4304983">
                <a:moveTo>
                  <a:pt x="0" y="0"/>
                </a:moveTo>
                <a:lnTo>
                  <a:pt x="2166586" y="0"/>
                </a:lnTo>
                <a:cubicBezTo>
                  <a:pt x="2294158" y="0"/>
                  <a:pt x="2397575" y="103417"/>
                  <a:pt x="2397575" y="230989"/>
                </a:cubicBezTo>
                <a:lnTo>
                  <a:pt x="2397575" y="4304983"/>
                </a:lnTo>
                <a:lnTo>
                  <a:pt x="0" y="4304983"/>
                </a:ln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lIns="900000" tIns="144000" rtlCol="0" anchor="t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nter Semi Bold"/>
              <a:ea typeface="+mn-ea"/>
              <a:cs typeface="+mn-cs"/>
            </a:endParaRPr>
          </a:p>
        </p:txBody>
      </p:sp>
      <p:grpSp>
        <p:nvGrpSpPr>
          <p:cNvPr id="1826" name="World Map">
            <a:extLst>
              <a:ext uri="{FF2B5EF4-FFF2-40B4-BE49-F238E27FC236}">
                <a16:creationId xmlns:a16="http://schemas.microsoft.com/office/drawing/2014/main" id="{F02331DB-D625-1B8A-47FA-E9022716D53C}"/>
              </a:ext>
            </a:extLst>
          </p:cNvPr>
          <p:cNvGrpSpPr/>
          <p:nvPr/>
        </p:nvGrpSpPr>
        <p:grpSpPr>
          <a:xfrm>
            <a:off x="388635" y="209735"/>
            <a:ext cx="11906252" cy="6149186"/>
            <a:chOff x="1116530" y="302414"/>
            <a:chExt cx="11075469" cy="5720114"/>
          </a:xfrm>
          <a:noFill/>
        </p:grpSpPr>
        <p:sp>
          <p:nvSpPr>
            <p:cNvPr id="1827" name="Freeform 181">
              <a:extLst>
                <a:ext uri="{FF2B5EF4-FFF2-40B4-BE49-F238E27FC236}">
                  <a16:creationId xmlns:a16="http://schemas.microsoft.com/office/drawing/2014/main" id="{289012C6-057E-DB81-5859-36AD3DE805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530" y="1019531"/>
              <a:ext cx="1736274" cy="952652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28" name="Freeform 5">
              <a:extLst>
                <a:ext uri="{FF2B5EF4-FFF2-40B4-BE49-F238E27FC236}">
                  <a16:creationId xmlns:a16="http://schemas.microsoft.com/office/drawing/2014/main" id="{26E7CAEF-EE0B-A093-98F6-3D729EE7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911" y="4447395"/>
              <a:ext cx="231237" cy="250256"/>
            </a:xfrm>
            <a:custGeom>
              <a:avLst/>
              <a:gdLst>
                <a:gd name="T0" fmla="*/ 25 w 36"/>
                <a:gd name="T1" fmla="*/ 0 h 37"/>
                <a:gd name="T2" fmla="*/ 24 w 36"/>
                <a:gd name="T3" fmla="*/ 3 h 37"/>
                <a:gd name="T4" fmla="*/ 26 w 36"/>
                <a:gd name="T5" fmla="*/ 3 h 37"/>
                <a:gd name="T6" fmla="*/ 28 w 36"/>
                <a:gd name="T7" fmla="*/ 4 h 37"/>
                <a:gd name="T8" fmla="*/ 31 w 36"/>
                <a:gd name="T9" fmla="*/ 5 h 37"/>
                <a:gd name="T10" fmla="*/ 34 w 36"/>
                <a:gd name="T11" fmla="*/ 7 h 37"/>
                <a:gd name="T12" fmla="*/ 35 w 36"/>
                <a:gd name="T13" fmla="*/ 9 h 37"/>
                <a:gd name="T14" fmla="*/ 34 w 36"/>
                <a:gd name="T15" fmla="*/ 11 h 37"/>
                <a:gd name="T16" fmla="*/ 34 w 36"/>
                <a:gd name="T17" fmla="*/ 14 h 37"/>
                <a:gd name="T18" fmla="*/ 36 w 36"/>
                <a:gd name="T19" fmla="*/ 16 h 37"/>
                <a:gd name="T20" fmla="*/ 34 w 36"/>
                <a:gd name="T21" fmla="*/ 18 h 37"/>
                <a:gd name="T22" fmla="*/ 33 w 36"/>
                <a:gd name="T23" fmla="*/ 20 h 37"/>
                <a:gd name="T24" fmla="*/ 34 w 36"/>
                <a:gd name="T25" fmla="*/ 22 h 37"/>
                <a:gd name="T26" fmla="*/ 34 w 36"/>
                <a:gd name="T27" fmla="*/ 24 h 37"/>
                <a:gd name="T28" fmla="*/ 34 w 36"/>
                <a:gd name="T29" fmla="*/ 27 h 37"/>
                <a:gd name="T30" fmla="*/ 33 w 36"/>
                <a:gd name="T31" fmla="*/ 29 h 37"/>
                <a:gd name="T32" fmla="*/ 35 w 36"/>
                <a:gd name="T33" fmla="*/ 30 h 37"/>
                <a:gd name="T34" fmla="*/ 33 w 36"/>
                <a:gd name="T35" fmla="*/ 33 h 37"/>
                <a:gd name="T36" fmla="*/ 29 w 36"/>
                <a:gd name="T37" fmla="*/ 37 h 37"/>
                <a:gd name="T38" fmla="*/ 27 w 36"/>
                <a:gd name="T39" fmla="*/ 36 h 37"/>
                <a:gd name="T40" fmla="*/ 25 w 36"/>
                <a:gd name="T41" fmla="*/ 35 h 37"/>
                <a:gd name="T42" fmla="*/ 22 w 36"/>
                <a:gd name="T43" fmla="*/ 36 h 37"/>
                <a:gd name="T44" fmla="*/ 20 w 36"/>
                <a:gd name="T45" fmla="*/ 35 h 37"/>
                <a:gd name="T46" fmla="*/ 18 w 36"/>
                <a:gd name="T47" fmla="*/ 34 h 37"/>
                <a:gd name="T48" fmla="*/ 16 w 36"/>
                <a:gd name="T49" fmla="*/ 34 h 37"/>
                <a:gd name="T50" fmla="*/ 14 w 36"/>
                <a:gd name="T51" fmla="*/ 32 h 37"/>
                <a:gd name="T52" fmla="*/ 14 w 36"/>
                <a:gd name="T53" fmla="*/ 29 h 37"/>
                <a:gd name="T54" fmla="*/ 13 w 36"/>
                <a:gd name="T55" fmla="*/ 28 h 37"/>
                <a:gd name="T56" fmla="*/ 11 w 36"/>
                <a:gd name="T57" fmla="*/ 26 h 37"/>
                <a:gd name="T58" fmla="*/ 11 w 36"/>
                <a:gd name="T59" fmla="*/ 24 h 37"/>
                <a:gd name="T60" fmla="*/ 8 w 36"/>
                <a:gd name="T61" fmla="*/ 22 h 37"/>
                <a:gd name="T62" fmla="*/ 7 w 36"/>
                <a:gd name="T63" fmla="*/ 23 h 37"/>
                <a:gd name="T64" fmla="*/ 5 w 36"/>
                <a:gd name="T65" fmla="*/ 21 h 37"/>
                <a:gd name="T66" fmla="*/ 3 w 36"/>
                <a:gd name="T67" fmla="*/ 18 h 37"/>
                <a:gd name="T68" fmla="*/ 2 w 36"/>
                <a:gd name="T69" fmla="*/ 16 h 37"/>
                <a:gd name="T70" fmla="*/ 0 w 36"/>
                <a:gd name="T71" fmla="*/ 13 h 37"/>
                <a:gd name="T72" fmla="*/ 2 w 36"/>
                <a:gd name="T73" fmla="*/ 13 h 37"/>
                <a:gd name="T74" fmla="*/ 5 w 36"/>
                <a:gd name="T75" fmla="*/ 13 h 37"/>
                <a:gd name="T76" fmla="*/ 8 w 36"/>
                <a:gd name="T77" fmla="*/ 13 h 37"/>
                <a:gd name="T78" fmla="*/ 11 w 36"/>
                <a:gd name="T79" fmla="*/ 12 h 37"/>
                <a:gd name="T80" fmla="*/ 14 w 36"/>
                <a:gd name="T81" fmla="*/ 11 h 37"/>
                <a:gd name="T82" fmla="*/ 15 w 36"/>
                <a:gd name="T83" fmla="*/ 7 h 37"/>
                <a:gd name="T84" fmla="*/ 16 w 36"/>
                <a:gd name="T85" fmla="*/ 6 h 37"/>
                <a:gd name="T86" fmla="*/ 17 w 36"/>
                <a:gd name="T87" fmla="*/ 4 h 37"/>
                <a:gd name="T88" fmla="*/ 19 w 36"/>
                <a:gd name="T89" fmla="*/ 3 h 37"/>
                <a:gd name="T90" fmla="*/ 21 w 36"/>
                <a:gd name="T91" fmla="*/ 1 h 37"/>
                <a:gd name="T92" fmla="*/ 25 w 36"/>
                <a:gd name="T9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7">
                  <a:moveTo>
                    <a:pt x="25" y="0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9" y="4"/>
                    <a:pt x="30" y="5"/>
                    <a:pt x="31" y="5"/>
                  </a:cubicBezTo>
                  <a:cubicBezTo>
                    <a:pt x="32" y="6"/>
                    <a:pt x="33" y="6"/>
                    <a:pt x="34" y="7"/>
                  </a:cubicBezTo>
                  <a:cubicBezTo>
                    <a:pt x="35" y="7"/>
                    <a:pt x="35" y="9"/>
                    <a:pt x="35" y="9"/>
                  </a:cubicBezTo>
                  <a:cubicBezTo>
                    <a:pt x="35" y="9"/>
                    <a:pt x="33" y="10"/>
                    <a:pt x="34" y="11"/>
                  </a:cubicBezTo>
                  <a:cubicBezTo>
                    <a:pt x="34" y="12"/>
                    <a:pt x="33" y="13"/>
                    <a:pt x="34" y="14"/>
                  </a:cubicBezTo>
                  <a:cubicBezTo>
                    <a:pt x="34" y="15"/>
                    <a:pt x="36" y="16"/>
                    <a:pt x="36" y="16"/>
                  </a:cubicBezTo>
                  <a:cubicBezTo>
                    <a:pt x="36" y="16"/>
                    <a:pt x="35" y="17"/>
                    <a:pt x="34" y="18"/>
                  </a:cubicBezTo>
                  <a:cubicBezTo>
                    <a:pt x="34" y="19"/>
                    <a:pt x="33" y="19"/>
                    <a:pt x="33" y="20"/>
                  </a:cubicBezTo>
                  <a:cubicBezTo>
                    <a:pt x="34" y="21"/>
                    <a:pt x="35" y="21"/>
                    <a:pt x="34" y="22"/>
                  </a:cubicBezTo>
                  <a:cubicBezTo>
                    <a:pt x="33" y="23"/>
                    <a:pt x="34" y="23"/>
                    <a:pt x="34" y="24"/>
                  </a:cubicBezTo>
                  <a:cubicBezTo>
                    <a:pt x="33" y="26"/>
                    <a:pt x="34" y="26"/>
                    <a:pt x="34" y="27"/>
                  </a:cubicBezTo>
                  <a:cubicBezTo>
                    <a:pt x="34" y="30"/>
                    <a:pt x="33" y="28"/>
                    <a:pt x="33" y="29"/>
                  </a:cubicBezTo>
                  <a:cubicBezTo>
                    <a:pt x="34" y="30"/>
                    <a:pt x="36" y="29"/>
                    <a:pt x="35" y="30"/>
                  </a:cubicBezTo>
                  <a:cubicBezTo>
                    <a:pt x="34" y="31"/>
                    <a:pt x="33" y="33"/>
                    <a:pt x="33" y="3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8" y="36"/>
                    <a:pt x="27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5"/>
                    <a:pt x="23" y="35"/>
                    <a:pt x="22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7" y="35"/>
                    <a:pt x="16" y="34"/>
                  </a:cubicBezTo>
                  <a:cubicBezTo>
                    <a:pt x="15" y="33"/>
                    <a:pt x="14" y="34"/>
                    <a:pt x="14" y="32"/>
                  </a:cubicBezTo>
                  <a:cubicBezTo>
                    <a:pt x="14" y="31"/>
                    <a:pt x="14" y="30"/>
                    <a:pt x="14" y="29"/>
                  </a:cubicBezTo>
                  <a:cubicBezTo>
                    <a:pt x="15" y="28"/>
                    <a:pt x="13" y="29"/>
                    <a:pt x="13" y="28"/>
                  </a:cubicBezTo>
                  <a:cubicBezTo>
                    <a:pt x="13" y="27"/>
                    <a:pt x="12" y="27"/>
                    <a:pt x="11" y="26"/>
                  </a:cubicBezTo>
                  <a:cubicBezTo>
                    <a:pt x="11" y="26"/>
                    <a:pt x="11" y="24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8" y="21"/>
                    <a:pt x="8" y="23"/>
                    <a:pt x="7" y="23"/>
                  </a:cubicBezTo>
                  <a:cubicBezTo>
                    <a:pt x="5" y="22"/>
                    <a:pt x="6" y="21"/>
                    <a:pt x="5" y="21"/>
                  </a:cubicBezTo>
                  <a:cubicBezTo>
                    <a:pt x="4" y="21"/>
                    <a:pt x="3" y="18"/>
                    <a:pt x="3" y="18"/>
                  </a:cubicBezTo>
                  <a:cubicBezTo>
                    <a:pt x="3" y="18"/>
                    <a:pt x="3" y="16"/>
                    <a:pt x="2" y="16"/>
                  </a:cubicBezTo>
                  <a:cubicBezTo>
                    <a:pt x="0" y="16"/>
                    <a:pt x="0" y="13"/>
                    <a:pt x="0" y="13"/>
                  </a:cubicBezTo>
                  <a:cubicBezTo>
                    <a:pt x="0" y="13"/>
                    <a:pt x="2" y="13"/>
                    <a:pt x="2" y="13"/>
                  </a:cubicBezTo>
                  <a:cubicBezTo>
                    <a:pt x="3" y="13"/>
                    <a:pt x="4" y="14"/>
                    <a:pt x="5" y="13"/>
                  </a:cubicBezTo>
                  <a:cubicBezTo>
                    <a:pt x="5" y="12"/>
                    <a:pt x="7" y="13"/>
                    <a:pt x="8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1"/>
                    <a:pt x="13" y="12"/>
                    <a:pt x="14" y="11"/>
                  </a:cubicBezTo>
                  <a:cubicBezTo>
                    <a:pt x="14" y="10"/>
                    <a:pt x="14" y="7"/>
                    <a:pt x="15" y="7"/>
                  </a:cubicBezTo>
                  <a:cubicBezTo>
                    <a:pt x="16" y="7"/>
                    <a:pt x="15" y="6"/>
                    <a:pt x="16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0" y="3"/>
                    <a:pt x="21" y="1"/>
                    <a:pt x="21" y="1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29" name="Freeform 6">
              <a:extLst>
                <a:ext uri="{FF2B5EF4-FFF2-40B4-BE49-F238E27FC236}">
                  <a16:creationId xmlns:a16="http://schemas.microsoft.com/office/drawing/2014/main" id="{E88ADED4-B925-2D54-182D-CD3580B84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8207" y="4197139"/>
              <a:ext cx="340876" cy="344890"/>
            </a:xfrm>
            <a:custGeom>
              <a:avLst/>
              <a:gdLst>
                <a:gd name="T0" fmla="*/ 11 w 53"/>
                <a:gd name="T1" fmla="*/ 48 h 51"/>
                <a:gd name="T2" fmla="*/ 14 w 53"/>
                <a:gd name="T3" fmla="*/ 50 h 51"/>
                <a:gd name="T4" fmla="*/ 19 w 53"/>
                <a:gd name="T5" fmla="*/ 50 h 51"/>
                <a:gd name="T6" fmla="*/ 25 w 53"/>
                <a:gd name="T7" fmla="*/ 49 h 51"/>
                <a:gd name="T8" fmla="*/ 29 w 53"/>
                <a:gd name="T9" fmla="*/ 44 h 51"/>
                <a:gd name="T10" fmla="*/ 31 w 53"/>
                <a:gd name="T11" fmla="*/ 41 h 51"/>
                <a:gd name="T12" fmla="*/ 35 w 53"/>
                <a:gd name="T13" fmla="*/ 38 h 51"/>
                <a:gd name="T14" fmla="*/ 38 w 53"/>
                <a:gd name="T15" fmla="*/ 37 h 51"/>
                <a:gd name="T16" fmla="*/ 48 w 53"/>
                <a:gd name="T17" fmla="*/ 31 h 51"/>
                <a:gd name="T18" fmla="*/ 48 w 53"/>
                <a:gd name="T19" fmla="*/ 26 h 51"/>
                <a:gd name="T20" fmla="*/ 51 w 53"/>
                <a:gd name="T21" fmla="*/ 20 h 51"/>
                <a:gd name="T22" fmla="*/ 49 w 53"/>
                <a:gd name="T23" fmla="*/ 15 h 51"/>
                <a:gd name="T24" fmla="*/ 52 w 53"/>
                <a:gd name="T25" fmla="*/ 11 h 51"/>
                <a:gd name="T26" fmla="*/ 50 w 53"/>
                <a:gd name="T27" fmla="*/ 6 h 51"/>
                <a:gd name="T28" fmla="*/ 45 w 53"/>
                <a:gd name="T29" fmla="*/ 4 h 51"/>
                <a:gd name="T30" fmla="*/ 45 w 53"/>
                <a:gd name="T31" fmla="*/ 2 h 51"/>
                <a:gd name="T32" fmla="*/ 43 w 53"/>
                <a:gd name="T33" fmla="*/ 2 h 51"/>
                <a:gd name="T34" fmla="*/ 40 w 53"/>
                <a:gd name="T35" fmla="*/ 2 h 51"/>
                <a:gd name="T36" fmla="*/ 40 w 53"/>
                <a:gd name="T37" fmla="*/ 0 h 51"/>
                <a:gd name="T38" fmla="*/ 31 w 53"/>
                <a:gd name="T39" fmla="*/ 2 h 51"/>
                <a:gd name="T40" fmla="*/ 29 w 53"/>
                <a:gd name="T41" fmla="*/ 5 h 51"/>
                <a:gd name="T42" fmla="*/ 28 w 53"/>
                <a:gd name="T43" fmla="*/ 6 h 51"/>
                <a:gd name="T44" fmla="*/ 27 w 53"/>
                <a:gd name="T45" fmla="*/ 8 h 51"/>
                <a:gd name="T46" fmla="*/ 29 w 53"/>
                <a:gd name="T47" fmla="*/ 12 h 51"/>
                <a:gd name="T48" fmla="*/ 30 w 53"/>
                <a:gd name="T49" fmla="*/ 16 h 51"/>
                <a:gd name="T50" fmla="*/ 35 w 53"/>
                <a:gd name="T51" fmla="*/ 19 h 51"/>
                <a:gd name="T52" fmla="*/ 37 w 53"/>
                <a:gd name="T53" fmla="*/ 24 h 51"/>
                <a:gd name="T54" fmla="*/ 34 w 53"/>
                <a:gd name="T55" fmla="*/ 24 h 51"/>
                <a:gd name="T56" fmla="*/ 31 w 53"/>
                <a:gd name="T57" fmla="*/ 21 h 51"/>
                <a:gd name="T58" fmla="*/ 26 w 53"/>
                <a:gd name="T59" fmla="*/ 17 h 51"/>
                <a:gd name="T60" fmla="*/ 23 w 53"/>
                <a:gd name="T61" fmla="*/ 16 h 51"/>
                <a:gd name="T62" fmla="*/ 18 w 53"/>
                <a:gd name="T63" fmla="*/ 17 h 51"/>
                <a:gd name="T64" fmla="*/ 17 w 53"/>
                <a:gd name="T65" fmla="*/ 15 h 51"/>
                <a:gd name="T66" fmla="*/ 13 w 53"/>
                <a:gd name="T67" fmla="*/ 14 h 51"/>
                <a:gd name="T68" fmla="*/ 10 w 53"/>
                <a:gd name="T69" fmla="*/ 12 h 51"/>
                <a:gd name="T70" fmla="*/ 10 w 53"/>
                <a:gd name="T71" fmla="*/ 18 h 51"/>
                <a:gd name="T72" fmla="*/ 10 w 53"/>
                <a:gd name="T73" fmla="*/ 22 h 51"/>
                <a:gd name="T74" fmla="*/ 0 w 53"/>
                <a:gd name="T75" fmla="*/ 40 h 51"/>
                <a:gd name="T76" fmla="*/ 3 w 53"/>
                <a:gd name="T77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3" h="51">
                  <a:moveTo>
                    <a:pt x="6" y="49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3" y="49"/>
                  </a:cubicBezTo>
                  <a:cubicBezTo>
                    <a:pt x="13" y="50"/>
                    <a:pt x="14" y="50"/>
                    <a:pt x="14" y="50"/>
                  </a:cubicBezTo>
                  <a:cubicBezTo>
                    <a:pt x="14" y="50"/>
                    <a:pt x="16" y="50"/>
                    <a:pt x="16" y="50"/>
                  </a:cubicBezTo>
                  <a:cubicBezTo>
                    <a:pt x="17" y="50"/>
                    <a:pt x="18" y="51"/>
                    <a:pt x="19" y="50"/>
                  </a:cubicBezTo>
                  <a:cubicBezTo>
                    <a:pt x="19" y="49"/>
                    <a:pt x="21" y="50"/>
                    <a:pt x="22" y="50"/>
                  </a:cubicBezTo>
                  <a:cubicBezTo>
                    <a:pt x="22" y="50"/>
                    <a:pt x="24" y="49"/>
                    <a:pt x="25" y="49"/>
                  </a:cubicBezTo>
                  <a:cubicBezTo>
                    <a:pt x="26" y="48"/>
                    <a:pt x="27" y="49"/>
                    <a:pt x="28" y="48"/>
                  </a:cubicBezTo>
                  <a:cubicBezTo>
                    <a:pt x="28" y="47"/>
                    <a:pt x="28" y="44"/>
                    <a:pt x="29" y="44"/>
                  </a:cubicBezTo>
                  <a:cubicBezTo>
                    <a:pt x="30" y="44"/>
                    <a:pt x="29" y="43"/>
                    <a:pt x="30" y="43"/>
                  </a:cubicBezTo>
                  <a:cubicBezTo>
                    <a:pt x="31" y="42"/>
                    <a:pt x="31" y="42"/>
                    <a:pt x="31" y="41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40"/>
                    <a:pt x="35" y="38"/>
                    <a:pt x="35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7" y="34"/>
                    <a:pt x="37" y="34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7" y="29"/>
                    <a:pt x="47" y="28"/>
                  </a:cubicBezTo>
                  <a:cubicBezTo>
                    <a:pt x="47" y="28"/>
                    <a:pt x="48" y="27"/>
                    <a:pt x="48" y="26"/>
                  </a:cubicBezTo>
                  <a:cubicBezTo>
                    <a:pt x="47" y="25"/>
                    <a:pt x="47" y="23"/>
                    <a:pt x="48" y="22"/>
                  </a:cubicBezTo>
                  <a:cubicBezTo>
                    <a:pt x="49" y="22"/>
                    <a:pt x="51" y="21"/>
                    <a:pt x="51" y="20"/>
                  </a:cubicBezTo>
                  <a:cubicBezTo>
                    <a:pt x="51" y="18"/>
                    <a:pt x="49" y="20"/>
                    <a:pt x="50" y="19"/>
                  </a:cubicBezTo>
                  <a:cubicBezTo>
                    <a:pt x="50" y="17"/>
                    <a:pt x="50" y="16"/>
                    <a:pt x="49" y="15"/>
                  </a:cubicBezTo>
                  <a:cubicBezTo>
                    <a:pt x="49" y="14"/>
                    <a:pt x="51" y="14"/>
                    <a:pt x="51" y="14"/>
                  </a:cubicBezTo>
                  <a:cubicBezTo>
                    <a:pt x="51" y="13"/>
                    <a:pt x="53" y="12"/>
                    <a:pt x="52" y="11"/>
                  </a:cubicBezTo>
                  <a:cubicBezTo>
                    <a:pt x="51" y="11"/>
                    <a:pt x="52" y="9"/>
                    <a:pt x="51" y="8"/>
                  </a:cubicBezTo>
                  <a:cubicBezTo>
                    <a:pt x="50" y="8"/>
                    <a:pt x="50" y="6"/>
                    <a:pt x="50" y="6"/>
                  </a:cubicBezTo>
                  <a:cubicBezTo>
                    <a:pt x="50" y="6"/>
                    <a:pt x="48" y="6"/>
                    <a:pt x="47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5" y="4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4" y="2"/>
                    <a:pt x="43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1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2" y="3"/>
                    <a:pt x="29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5"/>
                    <a:pt x="28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7" y="8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10"/>
                    <a:pt x="29" y="11"/>
                    <a:pt x="29" y="12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5"/>
                    <a:pt x="29" y="16"/>
                    <a:pt x="30" y="16"/>
                  </a:cubicBezTo>
                  <a:cubicBezTo>
                    <a:pt x="31" y="17"/>
                    <a:pt x="32" y="17"/>
                    <a:pt x="33" y="18"/>
                  </a:cubicBezTo>
                  <a:cubicBezTo>
                    <a:pt x="34" y="20"/>
                    <a:pt x="34" y="19"/>
                    <a:pt x="35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4"/>
                  </a:cubicBezTo>
                  <a:cubicBezTo>
                    <a:pt x="33" y="24"/>
                    <a:pt x="31" y="24"/>
                    <a:pt x="31" y="23"/>
                  </a:cubicBezTo>
                  <a:cubicBezTo>
                    <a:pt x="31" y="22"/>
                    <a:pt x="32" y="22"/>
                    <a:pt x="31" y="21"/>
                  </a:cubicBezTo>
                  <a:cubicBezTo>
                    <a:pt x="30" y="20"/>
                    <a:pt x="28" y="20"/>
                    <a:pt x="28" y="19"/>
                  </a:cubicBezTo>
                  <a:cubicBezTo>
                    <a:pt x="27" y="18"/>
                    <a:pt x="26" y="18"/>
                    <a:pt x="26" y="17"/>
                  </a:cubicBezTo>
                  <a:cubicBezTo>
                    <a:pt x="26" y="16"/>
                    <a:pt x="26" y="16"/>
                    <a:pt x="25" y="16"/>
                  </a:cubicBezTo>
                  <a:cubicBezTo>
                    <a:pt x="24" y="16"/>
                    <a:pt x="24" y="15"/>
                    <a:pt x="23" y="16"/>
                  </a:cubicBezTo>
                  <a:cubicBezTo>
                    <a:pt x="23" y="17"/>
                    <a:pt x="23" y="17"/>
                    <a:pt x="21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7" y="16"/>
                    <a:pt x="17" y="15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5"/>
                    <a:pt x="11" y="16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1"/>
                    <a:pt x="1" y="43"/>
                  </a:cubicBezTo>
                  <a:cubicBezTo>
                    <a:pt x="1" y="45"/>
                    <a:pt x="1" y="44"/>
                    <a:pt x="3" y="46"/>
                  </a:cubicBezTo>
                  <a:cubicBezTo>
                    <a:pt x="5" y="47"/>
                    <a:pt x="4" y="49"/>
                    <a:pt x="6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0" name="Freeform 7">
              <a:extLst>
                <a:ext uri="{FF2B5EF4-FFF2-40B4-BE49-F238E27FC236}">
                  <a16:creationId xmlns:a16="http://schemas.microsoft.com/office/drawing/2014/main" id="{E39B997C-06AA-9C79-8C48-1348D6B6F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181" y="3702939"/>
              <a:ext cx="584074" cy="656131"/>
            </a:xfrm>
            <a:custGeom>
              <a:avLst/>
              <a:gdLst>
                <a:gd name="T0" fmla="*/ 2 w 91"/>
                <a:gd name="T1" fmla="*/ 59 h 97"/>
                <a:gd name="T2" fmla="*/ 10 w 91"/>
                <a:gd name="T3" fmla="*/ 58 h 97"/>
                <a:gd name="T4" fmla="*/ 26 w 91"/>
                <a:gd name="T5" fmla="*/ 61 h 97"/>
                <a:gd name="T6" fmla="*/ 28 w 91"/>
                <a:gd name="T7" fmla="*/ 69 h 97"/>
                <a:gd name="T8" fmla="*/ 35 w 91"/>
                <a:gd name="T9" fmla="*/ 68 h 97"/>
                <a:gd name="T10" fmla="*/ 41 w 91"/>
                <a:gd name="T11" fmla="*/ 65 h 97"/>
                <a:gd name="T12" fmla="*/ 45 w 91"/>
                <a:gd name="T13" fmla="*/ 70 h 97"/>
                <a:gd name="T14" fmla="*/ 47 w 91"/>
                <a:gd name="T15" fmla="*/ 78 h 97"/>
                <a:gd name="T16" fmla="*/ 48 w 91"/>
                <a:gd name="T17" fmla="*/ 86 h 97"/>
                <a:gd name="T18" fmla="*/ 56 w 91"/>
                <a:gd name="T19" fmla="*/ 85 h 97"/>
                <a:gd name="T20" fmla="*/ 61 w 91"/>
                <a:gd name="T21" fmla="*/ 87 h 97"/>
                <a:gd name="T22" fmla="*/ 64 w 91"/>
                <a:gd name="T23" fmla="*/ 90 h 97"/>
                <a:gd name="T24" fmla="*/ 71 w 91"/>
                <a:gd name="T25" fmla="*/ 89 h 97"/>
                <a:gd name="T26" fmla="*/ 77 w 91"/>
                <a:gd name="T27" fmla="*/ 94 h 97"/>
                <a:gd name="T28" fmla="*/ 81 w 91"/>
                <a:gd name="T29" fmla="*/ 96 h 97"/>
                <a:gd name="T30" fmla="*/ 81 w 91"/>
                <a:gd name="T31" fmla="*/ 92 h 97"/>
                <a:gd name="T32" fmla="*/ 74 w 91"/>
                <a:gd name="T33" fmla="*/ 87 h 97"/>
                <a:gd name="T34" fmla="*/ 73 w 91"/>
                <a:gd name="T35" fmla="*/ 81 h 97"/>
                <a:gd name="T36" fmla="*/ 76 w 91"/>
                <a:gd name="T37" fmla="*/ 75 h 97"/>
                <a:gd name="T38" fmla="*/ 86 w 91"/>
                <a:gd name="T39" fmla="*/ 73 h 97"/>
                <a:gd name="T40" fmla="*/ 85 w 91"/>
                <a:gd name="T41" fmla="*/ 69 h 97"/>
                <a:gd name="T42" fmla="*/ 81 w 91"/>
                <a:gd name="T43" fmla="*/ 66 h 97"/>
                <a:gd name="T44" fmla="*/ 78 w 91"/>
                <a:gd name="T45" fmla="*/ 55 h 97"/>
                <a:gd name="T46" fmla="*/ 78 w 91"/>
                <a:gd name="T47" fmla="*/ 48 h 97"/>
                <a:gd name="T48" fmla="*/ 76 w 91"/>
                <a:gd name="T49" fmla="*/ 45 h 97"/>
                <a:gd name="T50" fmla="*/ 77 w 91"/>
                <a:gd name="T51" fmla="*/ 43 h 97"/>
                <a:gd name="T52" fmla="*/ 79 w 91"/>
                <a:gd name="T53" fmla="*/ 40 h 97"/>
                <a:gd name="T54" fmla="*/ 79 w 91"/>
                <a:gd name="T55" fmla="*/ 36 h 97"/>
                <a:gd name="T56" fmla="*/ 79 w 91"/>
                <a:gd name="T57" fmla="*/ 34 h 97"/>
                <a:gd name="T58" fmla="*/ 80 w 91"/>
                <a:gd name="T59" fmla="*/ 32 h 97"/>
                <a:gd name="T60" fmla="*/ 84 w 91"/>
                <a:gd name="T61" fmla="*/ 26 h 97"/>
                <a:gd name="T62" fmla="*/ 88 w 91"/>
                <a:gd name="T63" fmla="*/ 22 h 97"/>
                <a:gd name="T64" fmla="*/ 88 w 91"/>
                <a:gd name="T65" fmla="*/ 17 h 97"/>
                <a:gd name="T66" fmla="*/ 90 w 91"/>
                <a:gd name="T67" fmla="*/ 10 h 97"/>
                <a:gd name="T68" fmla="*/ 83 w 91"/>
                <a:gd name="T69" fmla="*/ 8 h 97"/>
                <a:gd name="T70" fmla="*/ 77 w 91"/>
                <a:gd name="T71" fmla="*/ 5 h 97"/>
                <a:gd name="T72" fmla="*/ 71 w 91"/>
                <a:gd name="T73" fmla="*/ 3 h 97"/>
                <a:gd name="T74" fmla="*/ 66 w 91"/>
                <a:gd name="T75" fmla="*/ 0 h 97"/>
                <a:gd name="T76" fmla="*/ 58 w 91"/>
                <a:gd name="T77" fmla="*/ 2 h 97"/>
                <a:gd name="T78" fmla="*/ 52 w 91"/>
                <a:gd name="T79" fmla="*/ 3 h 97"/>
                <a:gd name="T80" fmla="*/ 45 w 91"/>
                <a:gd name="T81" fmla="*/ 4 h 97"/>
                <a:gd name="T82" fmla="*/ 35 w 91"/>
                <a:gd name="T83" fmla="*/ 1 h 97"/>
                <a:gd name="T84" fmla="*/ 30 w 91"/>
                <a:gd name="T85" fmla="*/ 10 h 97"/>
                <a:gd name="T86" fmla="*/ 28 w 91"/>
                <a:gd name="T87" fmla="*/ 15 h 97"/>
                <a:gd name="T88" fmla="*/ 27 w 91"/>
                <a:gd name="T89" fmla="*/ 21 h 97"/>
                <a:gd name="T90" fmla="*/ 27 w 91"/>
                <a:gd name="T91" fmla="*/ 27 h 97"/>
                <a:gd name="T92" fmla="*/ 25 w 91"/>
                <a:gd name="T93" fmla="*/ 32 h 97"/>
                <a:gd name="T94" fmla="*/ 23 w 91"/>
                <a:gd name="T95" fmla="*/ 36 h 97"/>
                <a:gd name="T96" fmla="*/ 22 w 91"/>
                <a:gd name="T97" fmla="*/ 41 h 97"/>
                <a:gd name="T98" fmla="*/ 21 w 91"/>
                <a:gd name="T99" fmla="*/ 45 h 97"/>
                <a:gd name="T100" fmla="*/ 19 w 91"/>
                <a:gd name="T101" fmla="*/ 50 h 97"/>
                <a:gd name="T102" fmla="*/ 13 w 91"/>
                <a:gd name="T103" fmla="*/ 53 h 97"/>
                <a:gd name="T104" fmla="*/ 11 w 91"/>
                <a:gd name="T105" fmla="*/ 49 h 97"/>
                <a:gd name="T106" fmla="*/ 6 w 91"/>
                <a:gd name="T107" fmla="*/ 51 h 97"/>
                <a:gd name="T108" fmla="*/ 3 w 91"/>
                <a:gd name="T109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97">
                  <a:moveTo>
                    <a:pt x="1" y="55"/>
                  </a:moveTo>
                  <a:cubicBezTo>
                    <a:pt x="2" y="56"/>
                    <a:pt x="0" y="56"/>
                    <a:pt x="1" y="58"/>
                  </a:cubicBezTo>
                  <a:cubicBezTo>
                    <a:pt x="1" y="58"/>
                    <a:pt x="2" y="59"/>
                    <a:pt x="2" y="59"/>
                  </a:cubicBezTo>
                  <a:cubicBezTo>
                    <a:pt x="3" y="59"/>
                    <a:pt x="2" y="60"/>
                    <a:pt x="3" y="61"/>
                  </a:cubicBezTo>
                  <a:cubicBezTo>
                    <a:pt x="3" y="61"/>
                    <a:pt x="4" y="60"/>
                    <a:pt x="5" y="59"/>
                  </a:cubicBezTo>
                  <a:cubicBezTo>
                    <a:pt x="6" y="59"/>
                    <a:pt x="8" y="58"/>
                    <a:pt x="10" y="58"/>
                  </a:cubicBezTo>
                  <a:cubicBezTo>
                    <a:pt x="12" y="58"/>
                    <a:pt x="16" y="58"/>
                    <a:pt x="16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6" y="60"/>
                    <a:pt x="26" y="61"/>
                  </a:cubicBezTo>
                  <a:cubicBezTo>
                    <a:pt x="26" y="62"/>
                    <a:pt x="26" y="62"/>
                    <a:pt x="26" y="64"/>
                  </a:cubicBezTo>
                  <a:cubicBezTo>
                    <a:pt x="27" y="65"/>
                    <a:pt x="26" y="65"/>
                    <a:pt x="27" y="67"/>
                  </a:cubicBezTo>
                  <a:cubicBezTo>
                    <a:pt x="27" y="69"/>
                    <a:pt x="27" y="68"/>
                    <a:pt x="28" y="69"/>
                  </a:cubicBezTo>
                  <a:cubicBezTo>
                    <a:pt x="29" y="70"/>
                    <a:pt x="30" y="70"/>
                    <a:pt x="31" y="70"/>
                  </a:cubicBezTo>
                  <a:cubicBezTo>
                    <a:pt x="32" y="70"/>
                    <a:pt x="33" y="68"/>
                    <a:pt x="34" y="69"/>
                  </a:cubicBezTo>
                  <a:cubicBezTo>
                    <a:pt x="34" y="69"/>
                    <a:pt x="36" y="69"/>
                    <a:pt x="35" y="68"/>
                  </a:cubicBezTo>
                  <a:cubicBezTo>
                    <a:pt x="35" y="67"/>
                    <a:pt x="34" y="66"/>
                    <a:pt x="35" y="65"/>
                  </a:cubicBezTo>
                  <a:cubicBezTo>
                    <a:pt x="36" y="64"/>
                    <a:pt x="36" y="65"/>
                    <a:pt x="38" y="65"/>
                  </a:cubicBezTo>
                  <a:cubicBezTo>
                    <a:pt x="40" y="65"/>
                    <a:pt x="41" y="64"/>
                    <a:pt x="41" y="65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4" y="65"/>
                    <a:pt x="45" y="67"/>
                  </a:cubicBezTo>
                  <a:cubicBezTo>
                    <a:pt x="45" y="68"/>
                    <a:pt x="44" y="70"/>
                    <a:pt x="45" y="70"/>
                  </a:cubicBezTo>
                  <a:cubicBezTo>
                    <a:pt x="46" y="70"/>
                    <a:pt x="46" y="71"/>
                    <a:pt x="46" y="73"/>
                  </a:cubicBezTo>
                  <a:cubicBezTo>
                    <a:pt x="46" y="74"/>
                    <a:pt x="46" y="74"/>
                    <a:pt x="47" y="75"/>
                  </a:cubicBezTo>
                  <a:cubicBezTo>
                    <a:pt x="47" y="77"/>
                    <a:pt x="46" y="77"/>
                    <a:pt x="47" y="78"/>
                  </a:cubicBezTo>
                  <a:cubicBezTo>
                    <a:pt x="48" y="79"/>
                    <a:pt x="48" y="80"/>
                    <a:pt x="48" y="80"/>
                  </a:cubicBezTo>
                  <a:cubicBezTo>
                    <a:pt x="48" y="81"/>
                    <a:pt x="47" y="81"/>
                    <a:pt x="48" y="83"/>
                  </a:cubicBezTo>
                  <a:cubicBezTo>
                    <a:pt x="48" y="84"/>
                    <a:pt x="48" y="85"/>
                    <a:pt x="48" y="86"/>
                  </a:cubicBezTo>
                  <a:cubicBezTo>
                    <a:pt x="49" y="86"/>
                    <a:pt x="50" y="87"/>
                    <a:pt x="51" y="86"/>
                  </a:cubicBezTo>
                  <a:cubicBezTo>
                    <a:pt x="51" y="85"/>
                    <a:pt x="52" y="85"/>
                    <a:pt x="53" y="85"/>
                  </a:cubicBezTo>
                  <a:cubicBezTo>
                    <a:pt x="53" y="86"/>
                    <a:pt x="56" y="85"/>
                    <a:pt x="56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5"/>
                    <a:pt x="59" y="86"/>
                    <a:pt x="59" y="87"/>
                  </a:cubicBezTo>
                  <a:cubicBezTo>
                    <a:pt x="59" y="88"/>
                    <a:pt x="60" y="88"/>
                    <a:pt x="61" y="87"/>
                  </a:cubicBezTo>
                  <a:cubicBezTo>
                    <a:pt x="62" y="87"/>
                    <a:pt x="63" y="87"/>
                    <a:pt x="63" y="88"/>
                  </a:cubicBezTo>
                  <a:cubicBezTo>
                    <a:pt x="63" y="89"/>
                    <a:pt x="62" y="89"/>
                    <a:pt x="62" y="89"/>
                  </a:cubicBezTo>
                  <a:cubicBezTo>
                    <a:pt x="62" y="89"/>
                    <a:pt x="63" y="90"/>
                    <a:pt x="64" y="90"/>
                  </a:cubicBezTo>
                  <a:cubicBezTo>
                    <a:pt x="65" y="90"/>
                    <a:pt x="66" y="90"/>
                    <a:pt x="67" y="90"/>
                  </a:cubicBezTo>
                  <a:cubicBezTo>
                    <a:pt x="69" y="90"/>
                    <a:pt x="69" y="90"/>
                    <a:pt x="69" y="89"/>
                  </a:cubicBezTo>
                  <a:cubicBezTo>
                    <a:pt x="70" y="88"/>
                    <a:pt x="70" y="89"/>
                    <a:pt x="71" y="89"/>
                  </a:cubicBezTo>
                  <a:cubicBezTo>
                    <a:pt x="72" y="89"/>
                    <a:pt x="72" y="89"/>
                    <a:pt x="72" y="90"/>
                  </a:cubicBezTo>
                  <a:cubicBezTo>
                    <a:pt x="72" y="91"/>
                    <a:pt x="73" y="91"/>
                    <a:pt x="74" y="92"/>
                  </a:cubicBezTo>
                  <a:cubicBezTo>
                    <a:pt x="74" y="93"/>
                    <a:pt x="76" y="93"/>
                    <a:pt x="77" y="94"/>
                  </a:cubicBezTo>
                  <a:cubicBezTo>
                    <a:pt x="78" y="95"/>
                    <a:pt x="77" y="95"/>
                    <a:pt x="77" y="96"/>
                  </a:cubicBezTo>
                  <a:cubicBezTo>
                    <a:pt x="77" y="97"/>
                    <a:pt x="79" y="97"/>
                    <a:pt x="80" y="97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2" y="92"/>
                    <a:pt x="81" y="92"/>
                  </a:cubicBezTo>
                  <a:cubicBezTo>
                    <a:pt x="80" y="92"/>
                    <a:pt x="80" y="93"/>
                    <a:pt x="79" y="91"/>
                  </a:cubicBezTo>
                  <a:cubicBezTo>
                    <a:pt x="78" y="90"/>
                    <a:pt x="77" y="90"/>
                    <a:pt x="76" y="89"/>
                  </a:cubicBezTo>
                  <a:cubicBezTo>
                    <a:pt x="75" y="89"/>
                    <a:pt x="74" y="88"/>
                    <a:pt x="74" y="87"/>
                  </a:cubicBezTo>
                  <a:cubicBezTo>
                    <a:pt x="74" y="87"/>
                    <a:pt x="74" y="86"/>
                    <a:pt x="75" y="85"/>
                  </a:cubicBezTo>
                  <a:cubicBezTo>
                    <a:pt x="75" y="84"/>
                    <a:pt x="74" y="83"/>
                    <a:pt x="74" y="82"/>
                  </a:cubicBezTo>
                  <a:cubicBezTo>
                    <a:pt x="74" y="81"/>
                    <a:pt x="74" y="81"/>
                    <a:pt x="73" y="81"/>
                  </a:cubicBezTo>
                  <a:cubicBezTo>
                    <a:pt x="73" y="80"/>
                    <a:pt x="73" y="79"/>
                    <a:pt x="73" y="78"/>
                  </a:cubicBezTo>
                  <a:cubicBezTo>
                    <a:pt x="73" y="78"/>
                    <a:pt x="73" y="77"/>
                    <a:pt x="73" y="77"/>
                  </a:cubicBezTo>
                  <a:cubicBezTo>
                    <a:pt x="74" y="76"/>
                    <a:pt x="75" y="75"/>
                    <a:pt x="76" y="75"/>
                  </a:cubicBezTo>
                  <a:cubicBezTo>
                    <a:pt x="76" y="75"/>
                    <a:pt x="77" y="75"/>
                    <a:pt x="77" y="76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2"/>
                    <a:pt x="86" y="72"/>
                    <a:pt x="86" y="71"/>
                  </a:cubicBezTo>
                  <a:cubicBezTo>
                    <a:pt x="86" y="71"/>
                    <a:pt x="85" y="70"/>
                    <a:pt x="85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8"/>
                    <a:pt x="83" y="68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2" y="66"/>
                    <a:pt x="81" y="66"/>
                    <a:pt x="81" y="66"/>
                  </a:cubicBezTo>
                  <a:cubicBezTo>
                    <a:pt x="81" y="65"/>
                    <a:pt x="79" y="60"/>
                    <a:pt x="79" y="59"/>
                  </a:cubicBezTo>
                  <a:cubicBezTo>
                    <a:pt x="79" y="59"/>
                    <a:pt x="80" y="58"/>
                    <a:pt x="80" y="57"/>
                  </a:cubicBezTo>
                  <a:cubicBezTo>
                    <a:pt x="79" y="57"/>
                    <a:pt x="79" y="56"/>
                    <a:pt x="78" y="55"/>
                  </a:cubicBezTo>
                  <a:cubicBezTo>
                    <a:pt x="78" y="54"/>
                    <a:pt x="79" y="54"/>
                    <a:pt x="79" y="53"/>
                  </a:cubicBezTo>
                  <a:cubicBezTo>
                    <a:pt x="78" y="52"/>
                    <a:pt x="78" y="53"/>
                    <a:pt x="78" y="52"/>
                  </a:cubicBezTo>
                  <a:cubicBezTo>
                    <a:pt x="78" y="52"/>
                    <a:pt x="78" y="49"/>
                    <a:pt x="78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6" y="45"/>
                    <a:pt x="76" y="45"/>
                  </a:cubicBezTo>
                  <a:cubicBezTo>
                    <a:pt x="76" y="44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7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8" y="39"/>
                    <a:pt x="78" y="40"/>
                    <a:pt x="79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7" y="38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79" y="34"/>
                    <a:pt x="79" y="33"/>
                    <a:pt x="79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1" y="31"/>
                    <a:pt x="81" y="30"/>
                    <a:pt x="81" y="29"/>
                  </a:cubicBezTo>
                  <a:cubicBezTo>
                    <a:pt x="81" y="28"/>
                    <a:pt x="82" y="27"/>
                    <a:pt x="82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5" y="25"/>
                    <a:pt x="85" y="25"/>
                  </a:cubicBezTo>
                  <a:cubicBezTo>
                    <a:pt x="85" y="24"/>
                    <a:pt x="86" y="24"/>
                    <a:pt x="87" y="23"/>
                  </a:cubicBezTo>
                  <a:cubicBezTo>
                    <a:pt x="87" y="23"/>
                    <a:pt x="87" y="22"/>
                    <a:pt x="88" y="22"/>
                  </a:cubicBezTo>
                  <a:cubicBezTo>
                    <a:pt x="88" y="22"/>
                    <a:pt x="88" y="21"/>
                    <a:pt x="89" y="21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8" y="17"/>
                    <a:pt x="88" y="17"/>
                  </a:cubicBezTo>
                  <a:cubicBezTo>
                    <a:pt x="88" y="16"/>
                    <a:pt x="90" y="15"/>
                    <a:pt x="89" y="15"/>
                  </a:cubicBezTo>
                  <a:cubicBezTo>
                    <a:pt x="87" y="15"/>
                    <a:pt x="90" y="13"/>
                    <a:pt x="90" y="12"/>
                  </a:cubicBezTo>
                  <a:cubicBezTo>
                    <a:pt x="91" y="11"/>
                    <a:pt x="90" y="10"/>
                    <a:pt x="90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7" y="10"/>
                    <a:pt x="86" y="9"/>
                  </a:cubicBezTo>
                  <a:cubicBezTo>
                    <a:pt x="85" y="8"/>
                    <a:pt x="84" y="8"/>
                    <a:pt x="83" y="8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1" y="4"/>
                    <a:pt x="79" y="3"/>
                    <a:pt x="79" y="4"/>
                  </a:cubicBezTo>
                  <a:cubicBezTo>
                    <a:pt x="78" y="5"/>
                    <a:pt x="78" y="5"/>
                    <a:pt x="77" y="5"/>
                  </a:cubicBezTo>
                  <a:cubicBezTo>
                    <a:pt x="76" y="4"/>
                    <a:pt x="74" y="3"/>
                    <a:pt x="74" y="4"/>
                  </a:cubicBezTo>
                  <a:cubicBezTo>
                    <a:pt x="74" y="5"/>
                    <a:pt x="73" y="5"/>
                    <a:pt x="72" y="5"/>
                  </a:cubicBezTo>
                  <a:cubicBezTo>
                    <a:pt x="72" y="4"/>
                    <a:pt x="71" y="3"/>
                    <a:pt x="71" y="3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68" y="1"/>
                    <a:pt x="67" y="1"/>
                  </a:cubicBezTo>
                  <a:cubicBezTo>
                    <a:pt x="66" y="1"/>
                    <a:pt x="67" y="0"/>
                    <a:pt x="66" y="0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61" y="0"/>
                    <a:pt x="61" y="1"/>
                    <a:pt x="60" y="2"/>
                  </a:cubicBezTo>
                  <a:cubicBezTo>
                    <a:pt x="58" y="3"/>
                    <a:pt x="59" y="1"/>
                    <a:pt x="58" y="2"/>
                  </a:cubicBezTo>
                  <a:cubicBezTo>
                    <a:pt x="57" y="2"/>
                    <a:pt x="57" y="3"/>
                    <a:pt x="57" y="3"/>
                  </a:cubicBezTo>
                  <a:cubicBezTo>
                    <a:pt x="57" y="3"/>
                    <a:pt x="56" y="3"/>
                    <a:pt x="55" y="4"/>
                  </a:cubicBezTo>
                  <a:cubicBezTo>
                    <a:pt x="53" y="4"/>
                    <a:pt x="53" y="3"/>
                    <a:pt x="52" y="3"/>
                  </a:cubicBezTo>
                  <a:cubicBezTo>
                    <a:pt x="50" y="3"/>
                    <a:pt x="51" y="5"/>
                    <a:pt x="51" y="5"/>
                  </a:cubicBezTo>
                  <a:cubicBezTo>
                    <a:pt x="51" y="5"/>
                    <a:pt x="49" y="5"/>
                    <a:pt x="48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40" y="3"/>
                    <a:pt x="40" y="2"/>
                    <a:pt x="38" y="1"/>
                  </a:cubicBezTo>
                  <a:cubicBezTo>
                    <a:pt x="37" y="1"/>
                    <a:pt x="35" y="1"/>
                    <a:pt x="35" y="1"/>
                  </a:cubicBezTo>
                  <a:cubicBezTo>
                    <a:pt x="34" y="1"/>
                    <a:pt x="33" y="2"/>
                    <a:pt x="33" y="3"/>
                  </a:cubicBezTo>
                  <a:cubicBezTo>
                    <a:pt x="33" y="5"/>
                    <a:pt x="30" y="6"/>
                    <a:pt x="30" y="6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2" y="49"/>
                    <a:pt x="11" y="49"/>
                  </a:cubicBezTo>
                  <a:cubicBezTo>
                    <a:pt x="10" y="49"/>
                    <a:pt x="9" y="49"/>
                    <a:pt x="9" y="49"/>
                  </a:cubicBezTo>
                  <a:cubicBezTo>
                    <a:pt x="9" y="49"/>
                    <a:pt x="10" y="51"/>
                    <a:pt x="9" y="51"/>
                  </a:cubicBezTo>
                  <a:cubicBezTo>
                    <a:pt x="8" y="51"/>
                    <a:pt x="7" y="50"/>
                    <a:pt x="6" y="51"/>
                  </a:cubicBezTo>
                  <a:cubicBezTo>
                    <a:pt x="5" y="52"/>
                    <a:pt x="5" y="51"/>
                    <a:pt x="5" y="51"/>
                  </a:cubicBezTo>
                  <a:cubicBezTo>
                    <a:pt x="5" y="51"/>
                    <a:pt x="3" y="52"/>
                    <a:pt x="3" y="53"/>
                  </a:cubicBezTo>
                  <a:cubicBezTo>
                    <a:pt x="4" y="55"/>
                    <a:pt x="3" y="55"/>
                    <a:pt x="3" y="55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1" name="Freeform 8">
              <a:extLst>
                <a:ext uri="{FF2B5EF4-FFF2-40B4-BE49-F238E27FC236}">
                  <a16:creationId xmlns:a16="http://schemas.microsoft.com/office/drawing/2014/main" id="{94D9CC9D-1733-C6D9-A9B8-3A5B258F3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6542" y="2228746"/>
              <a:ext cx="153495" cy="161931"/>
            </a:xfrm>
            <a:custGeom>
              <a:avLst/>
              <a:gdLst>
                <a:gd name="T0" fmla="*/ 23 w 24"/>
                <a:gd name="T1" fmla="*/ 9 h 24"/>
                <a:gd name="T2" fmla="*/ 21 w 24"/>
                <a:gd name="T3" fmla="*/ 8 h 24"/>
                <a:gd name="T4" fmla="*/ 22 w 24"/>
                <a:gd name="T5" fmla="*/ 6 h 24"/>
                <a:gd name="T6" fmla="*/ 22 w 24"/>
                <a:gd name="T7" fmla="*/ 6 h 24"/>
                <a:gd name="T8" fmla="*/ 19 w 24"/>
                <a:gd name="T9" fmla="*/ 5 h 24"/>
                <a:gd name="T10" fmla="*/ 17 w 24"/>
                <a:gd name="T11" fmla="*/ 6 h 24"/>
                <a:gd name="T12" fmla="*/ 15 w 24"/>
                <a:gd name="T13" fmla="*/ 5 h 24"/>
                <a:gd name="T14" fmla="*/ 15 w 24"/>
                <a:gd name="T15" fmla="*/ 3 h 24"/>
                <a:gd name="T16" fmla="*/ 12 w 24"/>
                <a:gd name="T17" fmla="*/ 0 h 24"/>
                <a:gd name="T18" fmla="*/ 10 w 24"/>
                <a:gd name="T19" fmla="*/ 0 h 24"/>
                <a:gd name="T20" fmla="*/ 7 w 24"/>
                <a:gd name="T21" fmla="*/ 1 h 24"/>
                <a:gd name="T22" fmla="*/ 5 w 24"/>
                <a:gd name="T23" fmla="*/ 2 h 24"/>
                <a:gd name="T24" fmla="*/ 4 w 24"/>
                <a:gd name="T25" fmla="*/ 5 h 24"/>
                <a:gd name="T26" fmla="*/ 4 w 24"/>
                <a:gd name="T27" fmla="*/ 7 h 24"/>
                <a:gd name="T28" fmla="*/ 4 w 24"/>
                <a:gd name="T29" fmla="*/ 8 h 24"/>
                <a:gd name="T30" fmla="*/ 5 w 24"/>
                <a:gd name="T31" fmla="*/ 10 h 24"/>
                <a:gd name="T32" fmla="*/ 4 w 24"/>
                <a:gd name="T33" fmla="*/ 11 h 24"/>
                <a:gd name="T34" fmla="*/ 6 w 24"/>
                <a:gd name="T35" fmla="*/ 13 h 24"/>
                <a:gd name="T36" fmla="*/ 4 w 24"/>
                <a:gd name="T37" fmla="*/ 14 h 24"/>
                <a:gd name="T38" fmla="*/ 3 w 24"/>
                <a:gd name="T39" fmla="*/ 15 h 24"/>
                <a:gd name="T40" fmla="*/ 1 w 24"/>
                <a:gd name="T41" fmla="*/ 16 h 24"/>
                <a:gd name="T42" fmla="*/ 0 w 24"/>
                <a:gd name="T43" fmla="*/ 18 h 24"/>
                <a:gd name="T44" fmla="*/ 0 w 24"/>
                <a:gd name="T45" fmla="*/ 21 h 24"/>
                <a:gd name="T46" fmla="*/ 2 w 24"/>
                <a:gd name="T47" fmla="*/ 21 h 24"/>
                <a:gd name="T48" fmla="*/ 3 w 24"/>
                <a:gd name="T49" fmla="*/ 22 h 24"/>
                <a:gd name="T50" fmla="*/ 3 w 24"/>
                <a:gd name="T51" fmla="*/ 23 h 24"/>
                <a:gd name="T52" fmla="*/ 4 w 24"/>
                <a:gd name="T53" fmla="*/ 21 h 24"/>
                <a:gd name="T54" fmla="*/ 7 w 24"/>
                <a:gd name="T55" fmla="*/ 19 h 24"/>
                <a:gd name="T56" fmla="*/ 7 w 24"/>
                <a:gd name="T57" fmla="*/ 21 h 24"/>
                <a:gd name="T58" fmla="*/ 8 w 24"/>
                <a:gd name="T59" fmla="*/ 20 h 24"/>
                <a:gd name="T60" fmla="*/ 10 w 24"/>
                <a:gd name="T61" fmla="*/ 22 h 24"/>
                <a:gd name="T62" fmla="*/ 11 w 24"/>
                <a:gd name="T63" fmla="*/ 24 h 24"/>
                <a:gd name="T64" fmla="*/ 11 w 24"/>
                <a:gd name="T65" fmla="*/ 24 h 24"/>
                <a:gd name="T66" fmla="*/ 13 w 24"/>
                <a:gd name="T67" fmla="*/ 23 h 24"/>
                <a:gd name="T68" fmla="*/ 14 w 24"/>
                <a:gd name="T69" fmla="*/ 22 h 24"/>
                <a:gd name="T70" fmla="*/ 15 w 24"/>
                <a:gd name="T71" fmla="*/ 23 h 24"/>
                <a:gd name="T72" fmla="*/ 16 w 24"/>
                <a:gd name="T73" fmla="*/ 21 h 24"/>
                <a:gd name="T74" fmla="*/ 17 w 24"/>
                <a:gd name="T75" fmla="*/ 21 h 24"/>
                <a:gd name="T76" fmla="*/ 19 w 24"/>
                <a:gd name="T77" fmla="*/ 21 h 24"/>
                <a:gd name="T78" fmla="*/ 20 w 24"/>
                <a:gd name="T79" fmla="*/ 21 h 24"/>
                <a:gd name="T80" fmla="*/ 21 w 24"/>
                <a:gd name="T81" fmla="*/ 20 h 24"/>
                <a:gd name="T82" fmla="*/ 22 w 24"/>
                <a:gd name="T83" fmla="*/ 19 h 24"/>
                <a:gd name="T84" fmla="*/ 23 w 24"/>
                <a:gd name="T85" fmla="*/ 16 h 24"/>
                <a:gd name="T86" fmla="*/ 20 w 24"/>
                <a:gd name="T87" fmla="*/ 15 h 24"/>
                <a:gd name="T88" fmla="*/ 20 w 24"/>
                <a:gd name="T89" fmla="*/ 13 h 24"/>
                <a:gd name="T90" fmla="*/ 22 w 24"/>
                <a:gd name="T91" fmla="*/ 11 h 24"/>
                <a:gd name="T92" fmla="*/ 23 w 24"/>
                <a:gd name="T9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24">
                  <a:moveTo>
                    <a:pt x="23" y="9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0" y="7"/>
                    <a:pt x="20" y="6"/>
                    <a:pt x="22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1" y="5"/>
                    <a:pt x="19" y="4"/>
                    <a:pt x="19" y="5"/>
                  </a:cubicBezTo>
                  <a:cubicBezTo>
                    <a:pt x="18" y="6"/>
                    <a:pt x="18" y="7"/>
                    <a:pt x="17" y="6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2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3" y="4"/>
                    <a:pt x="4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6" y="9"/>
                    <a:pt x="5" y="10"/>
                  </a:cubicBezTo>
                  <a:cubicBezTo>
                    <a:pt x="5" y="11"/>
                    <a:pt x="4" y="10"/>
                    <a:pt x="4" y="11"/>
                  </a:cubicBezTo>
                  <a:cubicBezTo>
                    <a:pt x="3" y="12"/>
                    <a:pt x="6" y="12"/>
                    <a:pt x="6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8"/>
                    <a:pt x="24" y="16"/>
                    <a:pt x="23" y="16"/>
                  </a:cubicBezTo>
                  <a:cubicBezTo>
                    <a:pt x="22" y="16"/>
                    <a:pt x="21" y="16"/>
                    <a:pt x="20" y="15"/>
                  </a:cubicBezTo>
                  <a:cubicBezTo>
                    <a:pt x="20" y="14"/>
                    <a:pt x="19" y="13"/>
                    <a:pt x="20" y="13"/>
                  </a:cubicBezTo>
                  <a:cubicBezTo>
                    <a:pt x="21" y="12"/>
                    <a:pt x="21" y="12"/>
                    <a:pt x="22" y="11"/>
                  </a:cubicBezTo>
                  <a:cubicBezTo>
                    <a:pt x="23" y="10"/>
                    <a:pt x="23" y="9"/>
                    <a:pt x="2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2" name="Freeform 9">
              <a:extLst>
                <a:ext uri="{FF2B5EF4-FFF2-40B4-BE49-F238E27FC236}">
                  <a16:creationId xmlns:a16="http://schemas.microsoft.com/office/drawing/2014/main" id="{FDEAAB52-9267-D88C-DA57-54D3376A8A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0221" y="3244488"/>
              <a:ext cx="352837" cy="241844"/>
            </a:xfrm>
            <a:custGeom>
              <a:avLst/>
              <a:gdLst>
                <a:gd name="T0" fmla="*/ 1 w 55"/>
                <a:gd name="T1" fmla="*/ 11 h 36"/>
                <a:gd name="T2" fmla="*/ 2 w 55"/>
                <a:gd name="T3" fmla="*/ 9 h 36"/>
                <a:gd name="T4" fmla="*/ 3 w 55"/>
                <a:gd name="T5" fmla="*/ 8 h 36"/>
                <a:gd name="T6" fmla="*/ 4 w 55"/>
                <a:gd name="T7" fmla="*/ 7 h 36"/>
                <a:gd name="T8" fmla="*/ 5 w 55"/>
                <a:gd name="T9" fmla="*/ 6 h 36"/>
                <a:gd name="T10" fmla="*/ 6 w 55"/>
                <a:gd name="T11" fmla="*/ 7 h 36"/>
                <a:gd name="T12" fmla="*/ 9 w 55"/>
                <a:gd name="T13" fmla="*/ 7 h 36"/>
                <a:gd name="T14" fmla="*/ 17 w 55"/>
                <a:gd name="T15" fmla="*/ 9 h 36"/>
                <a:gd name="T16" fmla="*/ 18 w 55"/>
                <a:gd name="T17" fmla="*/ 14 h 36"/>
                <a:gd name="T18" fmla="*/ 21 w 55"/>
                <a:gd name="T19" fmla="*/ 12 h 36"/>
                <a:gd name="T20" fmla="*/ 27 w 55"/>
                <a:gd name="T21" fmla="*/ 5 h 36"/>
                <a:gd name="T22" fmla="*/ 43 w 55"/>
                <a:gd name="T23" fmla="*/ 0 h 36"/>
                <a:gd name="T24" fmla="*/ 42 w 55"/>
                <a:gd name="T25" fmla="*/ 1 h 36"/>
                <a:gd name="T26" fmla="*/ 48 w 55"/>
                <a:gd name="T27" fmla="*/ 10 h 36"/>
                <a:gd name="T28" fmla="*/ 50 w 55"/>
                <a:gd name="T29" fmla="*/ 11 h 36"/>
                <a:gd name="T30" fmla="*/ 49 w 55"/>
                <a:gd name="T31" fmla="*/ 11 h 36"/>
                <a:gd name="T32" fmla="*/ 48 w 55"/>
                <a:gd name="T33" fmla="*/ 12 h 36"/>
                <a:gd name="T34" fmla="*/ 46 w 55"/>
                <a:gd name="T35" fmla="*/ 13 h 36"/>
                <a:gd name="T36" fmla="*/ 45 w 55"/>
                <a:gd name="T37" fmla="*/ 16 h 36"/>
                <a:gd name="T38" fmla="*/ 44 w 55"/>
                <a:gd name="T39" fmla="*/ 16 h 36"/>
                <a:gd name="T40" fmla="*/ 42 w 55"/>
                <a:gd name="T41" fmla="*/ 19 h 36"/>
                <a:gd name="T42" fmla="*/ 35 w 55"/>
                <a:gd name="T43" fmla="*/ 22 h 36"/>
                <a:gd name="T44" fmla="*/ 33 w 55"/>
                <a:gd name="T45" fmla="*/ 23 h 36"/>
                <a:gd name="T46" fmla="*/ 32 w 55"/>
                <a:gd name="T47" fmla="*/ 23 h 36"/>
                <a:gd name="T48" fmla="*/ 28 w 55"/>
                <a:gd name="T49" fmla="*/ 25 h 36"/>
                <a:gd name="T50" fmla="*/ 28 w 55"/>
                <a:gd name="T51" fmla="*/ 26 h 36"/>
                <a:gd name="T52" fmla="*/ 24 w 55"/>
                <a:gd name="T53" fmla="*/ 26 h 36"/>
                <a:gd name="T54" fmla="*/ 24 w 55"/>
                <a:gd name="T55" fmla="*/ 27 h 36"/>
                <a:gd name="T56" fmla="*/ 20 w 55"/>
                <a:gd name="T57" fmla="*/ 29 h 36"/>
                <a:gd name="T58" fmla="*/ 14 w 55"/>
                <a:gd name="T59" fmla="*/ 30 h 36"/>
                <a:gd name="T60" fmla="*/ 12 w 55"/>
                <a:gd name="T61" fmla="*/ 32 h 36"/>
                <a:gd name="T62" fmla="*/ 10 w 55"/>
                <a:gd name="T63" fmla="*/ 32 h 36"/>
                <a:gd name="T64" fmla="*/ 9 w 55"/>
                <a:gd name="T65" fmla="*/ 33 h 36"/>
                <a:gd name="T66" fmla="*/ 4 w 55"/>
                <a:gd name="T67" fmla="*/ 32 h 36"/>
                <a:gd name="T68" fmla="*/ 3 w 55"/>
                <a:gd name="T69" fmla="*/ 28 h 36"/>
                <a:gd name="T70" fmla="*/ 4 w 55"/>
                <a:gd name="T71" fmla="*/ 27 h 36"/>
                <a:gd name="T72" fmla="*/ 2 w 55"/>
                <a:gd name="T73" fmla="*/ 25 h 36"/>
                <a:gd name="T74" fmla="*/ 1 w 55"/>
                <a:gd name="T75" fmla="*/ 20 h 36"/>
                <a:gd name="T76" fmla="*/ 1 w 55"/>
                <a:gd name="T77" fmla="*/ 20 h 36"/>
                <a:gd name="T78" fmla="*/ 1 w 55"/>
                <a:gd name="T79" fmla="*/ 17 h 36"/>
                <a:gd name="T80" fmla="*/ 1 w 55"/>
                <a:gd name="T81" fmla="*/ 16 h 36"/>
                <a:gd name="T82" fmla="*/ 1 w 55"/>
                <a:gd name="T83" fmla="*/ 11 h 36"/>
                <a:gd name="T84" fmla="*/ 50 w 55"/>
                <a:gd name="T85" fmla="*/ 34 h 36"/>
                <a:gd name="T86" fmla="*/ 51 w 55"/>
                <a:gd name="T87" fmla="*/ 35 h 36"/>
                <a:gd name="T88" fmla="*/ 53 w 55"/>
                <a:gd name="T89" fmla="*/ 35 h 36"/>
                <a:gd name="T90" fmla="*/ 50 w 55"/>
                <a:gd name="T9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36">
                  <a:moveTo>
                    <a:pt x="1" y="11"/>
                  </a:moveTo>
                  <a:cubicBezTo>
                    <a:pt x="1" y="11"/>
                    <a:pt x="2" y="10"/>
                    <a:pt x="2" y="9"/>
                  </a:cubicBezTo>
                  <a:cubicBezTo>
                    <a:pt x="2" y="8"/>
                    <a:pt x="3" y="9"/>
                    <a:pt x="3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7" y="5"/>
                    <a:pt x="5" y="7"/>
                    <a:pt x="6" y="7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1" y="7"/>
                    <a:pt x="17" y="9"/>
                    <a:pt x="17" y="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21" y="12"/>
                    <a:pt x="21" y="1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9" y="11"/>
                    <a:pt x="49" y="12"/>
                    <a:pt x="48" y="12"/>
                  </a:cubicBezTo>
                  <a:cubicBezTo>
                    <a:pt x="47" y="13"/>
                    <a:pt x="47" y="12"/>
                    <a:pt x="46" y="13"/>
                  </a:cubicBezTo>
                  <a:cubicBezTo>
                    <a:pt x="44" y="14"/>
                    <a:pt x="45" y="15"/>
                    <a:pt x="45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2" y="19"/>
                    <a:pt x="42" y="19"/>
                  </a:cubicBezTo>
                  <a:cubicBezTo>
                    <a:pt x="40" y="20"/>
                    <a:pt x="38" y="21"/>
                    <a:pt x="35" y="22"/>
                  </a:cubicBezTo>
                  <a:cubicBezTo>
                    <a:pt x="35" y="22"/>
                    <a:pt x="34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1" y="23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6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3" y="28"/>
                    <a:pt x="21" y="29"/>
                    <a:pt x="20" y="29"/>
                  </a:cubicBezTo>
                  <a:cubicBezTo>
                    <a:pt x="18" y="29"/>
                    <a:pt x="16" y="29"/>
                    <a:pt x="14" y="30"/>
                  </a:cubicBezTo>
                  <a:cubicBezTo>
                    <a:pt x="13" y="30"/>
                    <a:pt x="13" y="31"/>
                    <a:pt x="12" y="32"/>
                  </a:cubicBezTo>
                  <a:cubicBezTo>
                    <a:pt x="12" y="32"/>
                    <a:pt x="11" y="32"/>
                    <a:pt x="10" y="32"/>
                  </a:cubicBezTo>
                  <a:cubicBezTo>
                    <a:pt x="10" y="32"/>
                    <a:pt x="9" y="33"/>
                    <a:pt x="9" y="33"/>
                  </a:cubicBezTo>
                  <a:cubicBezTo>
                    <a:pt x="8" y="33"/>
                    <a:pt x="5" y="32"/>
                    <a:pt x="4" y="32"/>
                  </a:cubicBezTo>
                  <a:cubicBezTo>
                    <a:pt x="3" y="30"/>
                    <a:pt x="3" y="30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3" y="25"/>
                    <a:pt x="1" y="21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2" y="13"/>
                    <a:pt x="1" y="11"/>
                  </a:cubicBezTo>
                  <a:close/>
                  <a:moveTo>
                    <a:pt x="50" y="34"/>
                  </a:moveTo>
                  <a:cubicBezTo>
                    <a:pt x="50" y="34"/>
                    <a:pt x="51" y="35"/>
                    <a:pt x="51" y="35"/>
                  </a:cubicBezTo>
                  <a:cubicBezTo>
                    <a:pt x="53" y="36"/>
                    <a:pt x="55" y="35"/>
                    <a:pt x="53" y="35"/>
                  </a:cubicBezTo>
                  <a:cubicBezTo>
                    <a:pt x="52" y="34"/>
                    <a:pt x="51" y="34"/>
                    <a:pt x="50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3" name="Freeform 10">
              <a:extLst>
                <a:ext uri="{FF2B5EF4-FFF2-40B4-BE49-F238E27FC236}">
                  <a16:creationId xmlns:a16="http://schemas.microsoft.com/office/drawing/2014/main" id="{6F77E274-769F-2FAF-3830-A90CA2268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987" y="2924835"/>
              <a:ext cx="269113" cy="237637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4" name="Freeform 11">
              <a:extLst>
                <a:ext uri="{FF2B5EF4-FFF2-40B4-BE49-F238E27FC236}">
                  <a16:creationId xmlns:a16="http://schemas.microsoft.com/office/drawing/2014/main" id="{F33EA041-97D8-B940-9B02-69F7948FF9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0449" y="3101484"/>
              <a:ext cx="211303" cy="521539"/>
            </a:xfrm>
            <a:custGeom>
              <a:avLst/>
              <a:gdLst>
                <a:gd name="T0" fmla="*/ 24 w 33"/>
                <a:gd name="T1" fmla="*/ 8 h 77"/>
                <a:gd name="T2" fmla="*/ 21 w 33"/>
                <a:gd name="T3" fmla="*/ 7 h 77"/>
                <a:gd name="T4" fmla="*/ 18 w 33"/>
                <a:gd name="T5" fmla="*/ 4 h 77"/>
                <a:gd name="T6" fmla="*/ 17 w 33"/>
                <a:gd name="T7" fmla="*/ 1 h 77"/>
                <a:gd name="T8" fmla="*/ 13 w 33"/>
                <a:gd name="T9" fmla="*/ 0 h 77"/>
                <a:gd name="T10" fmla="*/ 8 w 33"/>
                <a:gd name="T11" fmla="*/ 2 h 77"/>
                <a:gd name="T12" fmla="*/ 2 w 33"/>
                <a:gd name="T13" fmla="*/ 1 h 77"/>
                <a:gd name="T14" fmla="*/ 2 w 33"/>
                <a:gd name="T15" fmla="*/ 6 h 77"/>
                <a:gd name="T16" fmla="*/ 3 w 33"/>
                <a:gd name="T17" fmla="*/ 9 h 77"/>
                <a:gd name="T18" fmla="*/ 5 w 33"/>
                <a:gd name="T19" fmla="*/ 11 h 77"/>
                <a:gd name="T20" fmla="*/ 9 w 33"/>
                <a:gd name="T21" fmla="*/ 10 h 77"/>
                <a:gd name="T22" fmla="*/ 12 w 33"/>
                <a:gd name="T23" fmla="*/ 12 h 77"/>
                <a:gd name="T24" fmla="*/ 11 w 33"/>
                <a:gd name="T25" fmla="*/ 15 h 77"/>
                <a:gd name="T26" fmla="*/ 8 w 33"/>
                <a:gd name="T27" fmla="*/ 17 h 77"/>
                <a:gd name="T28" fmla="*/ 10 w 33"/>
                <a:gd name="T29" fmla="*/ 21 h 77"/>
                <a:gd name="T30" fmla="*/ 13 w 33"/>
                <a:gd name="T31" fmla="*/ 27 h 77"/>
                <a:gd name="T32" fmla="*/ 15 w 33"/>
                <a:gd name="T33" fmla="*/ 29 h 77"/>
                <a:gd name="T34" fmla="*/ 19 w 33"/>
                <a:gd name="T35" fmla="*/ 32 h 77"/>
                <a:gd name="T36" fmla="*/ 21 w 33"/>
                <a:gd name="T37" fmla="*/ 36 h 77"/>
                <a:gd name="T38" fmla="*/ 23 w 33"/>
                <a:gd name="T39" fmla="*/ 39 h 77"/>
                <a:gd name="T40" fmla="*/ 23 w 33"/>
                <a:gd name="T41" fmla="*/ 43 h 77"/>
                <a:gd name="T42" fmla="*/ 24 w 33"/>
                <a:gd name="T43" fmla="*/ 48 h 77"/>
                <a:gd name="T44" fmla="*/ 25 w 33"/>
                <a:gd name="T45" fmla="*/ 52 h 77"/>
                <a:gd name="T46" fmla="*/ 23 w 33"/>
                <a:gd name="T47" fmla="*/ 57 h 77"/>
                <a:gd name="T48" fmla="*/ 22 w 33"/>
                <a:gd name="T49" fmla="*/ 60 h 77"/>
                <a:gd name="T50" fmla="*/ 18 w 33"/>
                <a:gd name="T51" fmla="*/ 61 h 77"/>
                <a:gd name="T52" fmla="*/ 16 w 33"/>
                <a:gd name="T53" fmla="*/ 62 h 77"/>
                <a:gd name="T54" fmla="*/ 13 w 33"/>
                <a:gd name="T55" fmla="*/ 64 h 77"/>
                <a:gd name="T56" fmla="*/ 9 w 33"/>
                <a:gd name="T57" fmla="*/ 67 h 77"/>
                <a:gd name="T58" fmla="*/ 11 w 33"/>
                <a:gd name="T59" fmla="*/ 73 h 77"/>
                <a:gd name="T60" fmla="*/ 12 w 33"/>
                <a:gd name="T61" fmla="*/ 75 h 77"/>
                <a:gd name="T62" fmla="*/ 14 w 33"/>
                <a:gd name="T63" fmla="*/ 74 h 77"/>
                <a:gd name="T64" fmla="*/ 15 w 33"/>
                <a:gd name="T65" fmla="*/ 71 h 77"/>
                <a:gd name="T66" fmla="*/ 17 w 33"/>
                <a:gd name="T67" fmla="*/ 71 h 77"/>
                <a:gd name="T68" fmla="*/ 18 w 33"/>
                <a:gd name="T69" fmla="*/ 71 h 77"/>
                <a:gd name="T70" fmla="*/ 18 w 33"/>
                <a:gd name="T71" fmla="*/ 70 h 77"/>
                <a:gd name="T72" fmla="*/ 16 w 33"/>
                <a:gd name="T73" fmla="*/ 68 h 77"/>
                <a:gd name="T74" fmla="*/ 20 w 33"/>
                <a:gd name="T75" fmla="*/ 68 h 77"/>
                <a:gd name="T76" fmla="*/ 22 w 33"/>
                <a:gd name="T77" fmla="*/ 67 h 77"/>
                <a:gd name="T78" fmla="*/ 23 w 33"/>
                <a:gd name="T79" fmla="*/ 67 h 77"/>
                <a:gd name="T80" fmla="*/ 27 w 33"/>
                <a:gd name="T81" fmla="*/ 65 h 77"/>
                <a:gd name="T82" fmla="*/ 31 w 33"/>
                <a:gd name="T83" fmla="*/ 60 h 77"/>
                <a:gd name="T84" fmla="*/ 31 w 33"/>
                <a:gd name="T85" fmla="*/ 56 h 77"/>
                <a:gd name="T86" fmla="*/ 33 w 33"/>
                <a:gd name="T87" fmla="*/ 54 h 77"/>
                <a:gd name="T88" fmla="*/ 31 w 33"/>
                <a:gd name="T89" fmla="*/ 51 h 77"/>
                <a:gd name="T90" fmla="*/ 30 w 33"/>
                <a:gd name="T91" fmla="*/ 47 h 77"/>
                <a:gd name="T92" fmla="*/ 29 w 33"/>
                <a:gd name="T93" fmla="*/ 45 h 77"/>
                <a:gd name="T94" fmla="*/ 27 w 33"/>
                <a:gd name="T95" fmla="*/ 40 h 77"/>
                <a:gd name="T96" fmla="*/ 24 w 33"/>
                <a:gd name="T97" fmla="*/ 36 h 77"/>
                <a:gd name="T98" fmla="*/ 22 w 33"/>
                <a:gd name="T99" fmla="*/ 32 h 77"/>
                <a:gd name="T100" fmla="*/ 17 w 33"/>
                <a:gd name="T101" fmla="*/ 27 h 77"/>
                <a:gd name="T102" fmla="*/ 15 w 33"/>
                <a:gd name="T103" fmla="*/ 21 h 77"/>
                <a:gd name="T104" fmla="*/ 17 w 33"/>
                <a:gd name="T105" fmla="*/ 17 h 77"/>
                <a:gd name="T106" fmla="*/ 21 w 33"/>
                <a:gd name="T107" fmla="*/ 12 h 77"/>
                <a:gd name="T108" fmla="*/ 24 w 33"/>
                <a:gd name="T109" fmla="*/ 10 h 77"/>
                <a:gd name="T110" fmla="*/ 26 w 33"/>
                <a:gd name="T111" fmla="*/ 8 h 77"/>
                <a:gd name="T112" fmla="*/ 13 w 33"/>
                <a:gd name="T113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77">
                  <a:moveTo>
                    <a:pt x="26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1" y="69"/>
                  </a:cubicBezTo>
                  <a:cubicBezTo>
                    <a:pt x="11" y="68"/>
                    <a:pt x="11" y="74"/>
                    <a:pt x="11" y="73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0" y="77"/>
                    <a:pt x="12" y="76"/>
                  </a:cubicBezTo>
                  <a:cubicBezTo>
                    <a:pt x="13" y="76"/>
                    <a:pt x="14" y="74"/>
                    <a:pt x="14" y="74"/>
                  </a:cubicBezTo>
                  <a:cubicBezTo>
                    <a:pt x="15" y="74"/>
                    <a:pt x="16" y="74"/>
                    <a:pt x="16" y="74"/>
                  </a:cubicBezTo>
                  <a:cubicBezTo>
                    <a:pt x="16" y="73"/>
                    <a:pt x="16" y="72"/>
                    <a:pt x="15" y="71"/>
                  </a:cubicBezTo>
                  <a:cubicBezTo>
                    <a:pt x="15" y="70"/>
                    <a:pt x="14" y="68"/>
                    <a:pt x="15" y="68"/>
                  </a:cubicBezTo>
                  <a:cubicBezTo>
                    <a:pt x="16" y="69"/>
                    <a:pt x="16" y="70"/>
                    <a:pt x="17" y="71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6" y="69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5" y="67"/>
                    <a:pt x="15" y="67"/>
                  </a:cubicBezTo>
                  <a:cubicBezTo>
                    <a:pt x="17" y="67"/>
                    <a:pt x="18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8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2" y="66"/>
                    <a:pt x="23" y="67"/>
                    <a:pt x="23" y="67"/>
                  </a:cubicBezTo>
                  <a:cubicBezTo>
                    <a:pt x="24" y="67"/>
                    <a:pt x="24" y="66"/>
                    <a:pt x="25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5"/>
                    <a:pt x="30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3" y="57"/>
                    <a:pt x="31" y="57"/>
                    <a:pt x="31" y="56"/>
                  </a:cubicBezTo>
                  <a:cubicBezTo>
                    <a:pt x="32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2"/>
                    <a:pt x="31" y="51"/>
                    <a:pt x="31" y="51"/>
                  </a:cubicBezTo>
                  <a:cubicBezTo>
                    <a:pt x="31" y="50"/>
                    <a:pt x="31" y="49"/>
                    <a:pt x="31" y="48"/>
                  </a:cubicBezTo>
                  <a:cubicBezTo>
                    <a:pt x="31" y="48"/>
                    <a:pt x="30" y="47"/>
                    <a:pt x="30" y="47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30" y="43"/>
                    <a:pt x="29" y="42"/>
                  </a:cubicBezTo>
                  <a:cubicBezTo>
                    <a:pt x="29" y="42"/>
                    <a:pt x="27" y="40"/>
                    <a:pt x="27" y="40"/>
                  </a:cubicBezTo>
                  <a:cubicBezTo>
                    <a:pt x="26" y="39"/>
                    <a:pt x="27" y="38"/>
                    <a:pt x="26" y="37"/>
                  </a:cubicBezTo>
                  <a:cubicBezTo>
                    <a:pt x="26" y="37"/>
                    <a:pt x="24" y="36"/>
                    <a:pt x="24" y="36"/>
                  </a:cubicBezTo>
                  <a:cubicBezTo>
                    <a:pt x="24" y="36"/>
                    <a:pt x="22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7" y="28"/>
                    <a:pt x="18" y="28"/>
                    <a:pt x="17" y="27"/>
                  </a:cubicBezTo>
                  <a:cubicBezTo>
                    <a:pt x="16" y="26"/>
                    <a:pt x="14" y="24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7"/>
                    <a:pt x="17" y="17"/>
                    <a:pt x="17" y="17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2"/>
                    <a:pt x="21" y="12"/>
                  </a:cubicBezTo>
                  <a:cubicBezTo>
                    <a:pt x="21" y="11"/>
                    <a:pt x="22" y="12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7" y="9"/>
                    <a:pt x="26" y="8"/>
                  </a:cubicBezTo>
                  <a:close/>
                  <a:moveTo>
                    <a:pt x="13" y="65"/>
                  </a:moveTo>
                  <a:cubicBezTo>
                    <a:pt x="14" y="65"/>
                    <a:pt x="15" y="67"/>
                    <a:pt x="13" y="67"/>
                  </a:cubicBezTo>
                  <a:cubicBezTo>
                    <a:pt x="13" y="67"/>
                    <a:pt x="12" y="65"/>
                    <a:pt x="13" y="6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5" name="Freeform 12">
              <a:extLst>
                <a:ext uri="{FF2B5EF4-FFF2-40B4-BE49-F238E27FC236}">
                  <a16:creationId xmlns:a16="http://schemas.microsoft.com/office/drawing/2014/main" id="{02259443-4F30-F5D1-4F09-24B934691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7478" y="3486331"/>
              <a:ext cx="402672" cy="405876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6" name="Freeform 13">
              <a:extLst>
                <a:ext uri="{FF2B5EF4-FFF2-40B4-BE49-F238E27FC236}">
                  <a16:creationId xmlns:a16="http://schemas.microsoft.com/office/drawing/2014/main" id="{05574A78-39E4-52DE-FB34-018B89056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2176" y="4474733"/>
              <a:ext cx="31895" cy="67295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7" name="Freeform 14">
              <a:extLst>
                <a:ext uri="{FF2B5EF4-FFF2-40B4-BE49-F238E27FC236}">
                  <a16:creationId xmlns:a16="http://schemas.microsoft.com/office/drawing/2014/main" id="{3B17976B-DF09-4310-C93A-55ECD3FE0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907" y="2237158"/>
              <a:ext cx="486395" cy="336476"/>
            </a:xfrm>
            <a:custGeom>
              <a:avLst/>
              <a:gdLst>
                <a:gd name="T0" fmla="*/ 65 w 76"/>
                <a:gd name="T1" fmla="*/ 19 h 50"/>
                <a:gd name="T2" fmla="*/ 60 w 76"/>
                <a:gd name="T3" fmla="*/ 21 h 50"/>
                <a:gd name="T4" fmla="*/ 56 w 76"/>
                <a:gd name="T5" fmla="*/ 25 h 50"/>
                <a:gd name="T6" fmla="*/ 53 w 76"/>
                <a:gd name="T7" fmla="*/ 27 h 50"/>
                <a:gd name="T8" fmla="*/ 51 w 76"/>
                <a:gd name="T9" fmla="*/ 25 h 50"/>
                <a:gd name="T10" fmla="*/ 44 w 76"/>
                <a:gd name="T11" fmla="*/ 23 h 50"/>
                <a:gd name="T12" fmla="*/ 43 w 76"/>
                <a:gd name="T13" fmla="*/ 21 h 50"/>
                <a:gd name="T14" fmla="*/ 39 w 76"/>
                <a:gd name="T15" fmla="*/ 19 h 50"/>
                <a:gd name="T16" fmla="*/ 36 w 76"/>
                <a:gd name="T17" fmla="*/ 18 h 50"/>
                <a:gd name="T18" fmla="*/ 26 w 76"/>
                <a:gd name="T19" fmla="*/ 16 h 50"/>
                <a:gd name="T20" fmla="*/ 25 w 76"/>
                <a:gd name="T21" fmla="*/ 9 h 50"/>
                <a:gd name="T22" fmla="*/ 21 w 76"/>
                <a:gd name="T23" fmla="*/ 13 h 50"/>
                <a:gd name="T24" fmla="*/ 17 w 76"/>
                <a:gd name="T25" fmla="*/ 11 h 50"/>
                <a:gd name="T26" fmla="*/ 13 w 76"/>
                <a:gd name="T27" fmla="*/ 14 h 50"/>
                <a:gd name="T28" fmla="*/ 14 w 76"/>
                <a:gd name="T29" fmla="*/ 13 h 50"/>
                <a:gd name="T30" fmla="*/ 13 w 76"/>
                <a:gd name="T31" fmla="*/ 10 h 50"/>
                <a:gd name="T32" fmla="*/ 10 w 76"/>
                <a:gd name="T33" fmla="*/ 10 h 50"/>
                <a:gd name="T34" fmla="*/ 10 w 76"/>
                <a:gd name="T35" fmla="*/ 8 h 50"/>
                <a:gd name="T36" fmla="*/ 10 w 76"/>
                <a:gd name="T37" fmla="*/ 5 h 50"/>
                <a:gd name="T38" fmla="*/ 11 w 76"/>
                <a:gd name="T39" fmla="*/ 1 h 50"/>
                <a:gd name="T40" fmla="*/ 5 w 76"/>
                <a:gd name="T41" fmla="*/ 1 h 50"/>
                <a:gd name="T42" fmla="*/ 0 w 76"/>
                <a:gd name="T43" fmla="*/ 23 h 50"/>
                <a:gd name="T44" fmla="*/ 5 w 76"/>
                <a:gd name="T45" fmla="*/ 22 h 50"/>
                <a:gd name="T46" fmla="*/ 3 w 76"/>
                <a:gd name="T47" fmla="*/ 20 h 50"/>
                <a:gd name="T48" fmla="*/ 7 w 76"/>
                <a:gd name="T49" fmla="*/ 19 h 50"/>
                <a:gd name="T50" fmla="*/ 9 w 76"/>
                <a:gd name="T51" fmla="*/ 16 h 50"/>
                <a:gd name="T52" fmla="*/ 12 w 76"/>
                <a:gd name="T53" fmla="*/ 17 h 50"/>
                <a:gd name="T54" fmla="*/ 13 w 76"/>
                <a:gd name="T55" fmla="*/ 22 h 50"/>
                <a:gd name="T56" fmla="*/ 16 w 76"/>
                <a:gd name="T57" fmla="*/ 25 h 50"/>
                <a:gd name="T58" fmla="*/ 16 w 76"/>
                <a:gd name="T59" fmla="*/ 27 h 50"/>
                <a:gd name="T60" fmla="*/ 20 w 76"/>
                <a:gd name="T61" fmla="*/ 27 h 50"/>
                <a:gd name="T62" fmla="*/ 24 w 76"/>
                <a:gd name="T63" fmla="*/ 26 h 50"/>
                <a:gd name="T64" fmla="*/ 28 w 76"/>
                <a:gd name="T65" fmla="*/ 28 h 50"/>
                <a:gd name="T66" fmla="*/ 29 w 76"/>
                <a:gd name="T67" fmla="*/ 32 h 50"/>
                <a:gd name="T68" fmla="*/ 31 w 76"/>
                <a:gd name="T69" fmla="*/ 35 h 50"/>
                <a:gd name="T70" fmla="*/ 34 w 76"/>
                <a:gd name="T71" fmla="*/ 37 h 50"/>
                <a:gd name="T72" fmla="*/ 38 w 76"/>
                <a:gd name="T73" fmla="*/ 41 h 50"/>
                <a:gd name="T74" fmla="*/ 42 w 76"/>
                <a:gd name="T75" fmla="*/ 41 h 50"/>
                <a:gd name="T76" fmla="*/ 45 w 76"/>
                <a:gd name="T77" fmla="*/ 42 h 50"/>
                <a:gd name="T78" fmla="*/ 48 w 76"/>
                <a:gd name="T79" fmla="*/ 43 h 50"/>
                <a:gd name="T80" fmla="*/ 45 w 76"/>
                <a:gd name="T81" fmla="*/ 46 h 50"/>
                <a:gd name="T82" fmla="*/ 47 w 76"/>
                <a:gd name="T83" fmla="*/ 48 h 50"/>
                <a:gd name="T84" fmla="*/ 51 w 76"/>
                <a:gd name="T85" fmla="*/ 50 h 50"/>
                <a:gd name="T86" fmla="*/ 53 w 76"/>
                <a:gd name="T87" fmla="*/ 47 h 50"/>
                <a:gd name="T88" fmla="*/ 55 w 76"/>
                <a:gd name="T89" fmla="*/ 44 h 50"/>
                <a:gd name="T90" fmla="*/ 53 w 76"/>
                <a:gd name="T91" fmla="*/ 40 h 50"/>
                <a:gd name="T92" fmla="*/ 51 w 76"/>
                <a:gd name="T93" fmla="*/ 37 h 50"/>
                <a:gd name="T94" fmla="*/ 57 w 76"/>
                <a:gd name="T95" fmla="*/ 35 h 50"/>
                <a:gd name="T96" fmla="*/ 58 w 76"/>
                <a:gd name="T97" fmla="*/ 32 h 50"/>
                <a:gd name="T98" fmla="*/ 58 w 76"/>
                <a:gd name="T99" fmla="*/ 29 h 50"/>
                <a:gd name="T100" fmla="*/ 62 w 76"/>
                <a:gd name="T101" fmla="*/ 29 h 50"/>
                <a:gd name="T102" fmla="*/ 66 w 76"/>
                <a:gd name="T103" fmla="*/ 27 h 50"/>
                <a:gd name="T104" fmla="*/ 64 w 76"/>
                <a:gd name="T105" fmla="*/ 30 h 50"/>
                <a:gd name="T106" fmla="*/ 66 w 76"/>
                <a:gd name="T107" fmla="*/ 33 h 50"/>
                <a:gd name="T108" fmla="*/ 71 w 76"/>
                <a:gd name="T109" fmla="*/ 31 h 50"/>
                <a:gd name="T110" fmla="*/ 73 w 76"/>
                <a:gd name="T111" fmla="*/ 27 h 50"/>
                <a:gd name="T112" fmla="*/ 69 w 76"/>
                <a:gd name="T113" fmla="*/ 24 h 50"/>
                <a:gd name="T114" fmla="*/ 64 w 76"/>
                <a:gd name="T115" fmla="*/ 23 h 50"/>
                <a:gd name="T116" fmla="*/ 68 w 76"/>
                <a:gd name="T117" fmla="*/ 20 h 50"/>
                <a:gd name="T118" fmla="*/ 65 w 76"/>
                <a:gd name="T11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50">
                  <a:moveTo>
                    <a:pt x="68" y="19"/>
                  </a:moveTo>
                  <a:cubicBezTo>
                    <a:pt x="68" y="19"/>
                    <a:pt x="67" y="19"/>
                    <a:pt x="65" y="19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2" y="20"/>
                    <a:pt x="60" y="20"/>
                    <a:pt x="60" y="21"/>
                  </a:cubicBezTo>
                  <a:cubicBezTo>
                    <a:pt x="60" y="22"/>
                    <a:pt x="58" y="22"/>
                    <a:pt x="58" y="22"/>
                  </a:cubicBezTo>
                  <a:cubicBezTo>
                    <a:pt x="57" y="22"/>
                    <a:pt x="56" y="25"/>
                    <a:pt x="56" y="25"/>
                  </a:cubicBezTo>
                  <a:cubicBezTo>
                    <a:pt x="56" y="25"/>
                    <a:pt x="54" y="25"/>
                    <a:pt x="53" y="25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7"/>
                    <a:pt x="52" y="26"/>
                    <a:pt x="51" y="25"/>
                  </a:cubicBezTo>
                  <a:cubicBezTo>
                    <a:pt x="51" y="24"/>
                    <a:pt x="49" y="24"/>
                    <a:pt x="48" y="24"/>
                  </a:cubicBezTo>
                  <a:cubicBezTo>
                    <a:pt x="47" y="25"/>
                    <a:pt x="45" y="24"/>
                    <a:pt x="44" y="23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1"/>
                    <a:pt x="43" y="22"/>
                    <a:pt x="43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8"/>
                    <a:pt x="37" y="17"/>
                    <a:pt x="37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2" y="17"/>
                    <a:pt x="31" y="17"/>
                  </a:cubicBezTo>
                  <a:cubicBezTo>
                    <a:pt x="29" y="16"/>
                    <a:pt x="26" y="16"/>
                    <a:pt x="26" y="16"/>
                  </a:cubicBezTo>
                  <a:cubicBezTo>
                    <a:pt x="26" y="16"/>
                    <a:pt x="25" y="13"/>
                    <a:pt x="25" y="12"/>
                  </a:cubicBezTo>
                  <a:cubicBezTo>
                    <a:pt x="25" y="11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1" y="12"/>
                    <a:pt x="21" y="13"/>
                  </a:cubicBezTo>
                  <a:cubicBezTo>
                    <a:pt x="20" y="13"/>
                    <a:pt x="18" y="13"/>
                    <a:pt x="17" y="13"/>
                  </a:cubicBezTo>
                  <a:cubicBezTo>
                    <a:pt x="17" y="13"/>
                    <a:pt x="18" y="11"/>
                    <a:pt x="17" y="11"/>
                  </a:cubicBezTo>
                  <a:cubicBezTo>
                    <a:pt x="16" y="11"/>
                    <a:pt x="15" y="14"/>
                    <a:pt x="14" y="15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4" y="1"/>
                    <a:pt x="0" y="3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8"/>
                    <a:pt x="53" y="47"/>
                  </a:cubicBezTo>
                  <a:cubicBezTo>
                    <a:pt x="53" y="46"/>
                    <a:pt x="54" y="46"/>
                    <a:pt x="55" y="46"/>
                  </a:cubicBezTo>
                  <a:cubicBezTo>
                    <a:pt x="56" y="45"/>
                    <a:pt x="56" y="44"/>
                    <a:pt x="55" y="44"/>
                  </a:cubicBezTo>
                  <a:cubicBezTo>
                    <a:pt x="54" y="43"/>
                    <a:pt x="55" y="42"/>
                    <a:pt x="55" y="41"/>
                  </a:cubicBezTo>
                  <a:cubicBezTo>
                    <a:pt x="56" y="40"/>
                    <a:pt x="54" y="40"/>
                    <a:pt x="53" y="40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2" y="36"/>
                    <a:pt x="54" y="36"/>
                    <a:pt x="54" y="37"/>
                  </a:cubicBezTo>
                  <a:cubicBezTo>
                    <a:pt x="53" y="38"/>
                    <a:pt x="56" y="36"/>
                    <a:pt x="57" y="35"/>
                  </a:cubicBezTo>
                  <a:cubicBezTo>
                    <a:pt x="57" y="35"/>
                    <a:pt x="58" y="33"/>
                    <a:pt x="57" y="34"/>
                  </a:cubicBezTo>
                  <a:cubicBezTo>
                    <a:pt x="57" y="35"/>
                    <a:pt x="57" y="32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58" y="29"/>
                    <a:pt x="58" y="29"/>
                  </a:cubicBezTo>
                  <a:cubicBezTo>
                    <a:pt x="58" y="28"/>
                    <a:pt x="60" y="28"/>
                    <a:pt x="60" y="28"/>
                  </a:cubicBezTo>
                  <a:cubicBezTo>
                    <a:pt x="60" y="28"/>
                    <a:pt x="60" y="29"/>
                    <a:pt x="62" y="29"/>
                  </a:cubicBezTo>
                  <a:cubicBezTo>
                    <a:pt x="63" y="30"/>
                    <a:pt x="63" y="28"/>
                    <a:pt x="63" y="28"/>
                  </a:cubicBezTo>
                  <a:cubicBezTo>
                    <a:pt x="64" y="28"/>
                    <a:pt x="66" y="27"/>
                    <a:pt x="66" y="27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6" y="32"/>
                    <a:pt x="66" y="33"/>
                  </a:cubicBezTo>
                  <a:cubicBezTo>
                    <a:pt x="66" y="34"/>
                    <a:pt x="68" y="32"/>
                    <a:pt x="68" y="32"/>
                  </a:cubicBezTo>
                  <a:cubicBezTo>
                    <a:pt x="68" y="32"/>
                    <a:pt x="69" y="31"/>
                    <a:pt x="71" y="31"/>
                  </a:cubicBezTo>
                  <a:cubicBezTo>
                    <a:pt x="72" y="31"/>
                    <a:pt x="74" y="29"/>
                    <a:pt x="75" y="28"/>
                  </a:cubicBezTo>
                  <a:cubicBezTo>
                    <a:pt x="76" y="27"/>
                    <a:pt x="75" y="28"/>
                    <a:pt x="73" y="27"/>
                  </a:cubicBezTo>
                  <a:cubicBezTo>
                    <a:pt x="71" y="26"/>
                    <a:pt x="71" y="26"/>
                    <a:pt x="70" y="26"/>
                  </a:cubicBezTo>
                  <a:cubicBezTo>
                    <a:pt x="68" y="26"/>
                    <a:pt x="69" y="25"/>
                    <a:pt x="69" y="24"/>
                  </a:cubicBezTo>
                  <a:cubicBezTo>
                    <a:pt x="69" y="23"/>
                    <a:pt x="68" y="24"/>
                    <a:pt x="67" y="24"/>
                  </a:cubicBezTo>
                  <a:cubicBezTo>
                    <a:pt x="66" y="25"/>
                    <a:pt x="66" y="23"/>
                    <a:pt x="64" y="23"/>
                  </a:cubicBezTo>
                  <a:cubicBezTo>
                    <a:pt x="63" y="23"/>
                    <a:pt x="65" y="22"/>
                    <a:pt x="66" y="22"/>
                  </a:cubicBezTo>
                  <a:cubicBezTo>
                    <a:pt x="67" y="21"/>
                    <a:pt x="67" y="21"/>
                    <a:pt x="68" y="20"/>
                  </a:cubicBezTo>
                  <a:cubicBezTo>
                    <a:pt x="69" y="19"/>
                    <a:pt x="67" y="19"/>
                    <a:pt x="67" y="19"/>
                  </a:cubicBezTo>
                  <a:cubicBezTo>
                    <a:pt x="67" y="19"/>
                    <a:pt x="67" y="19"/>
                    <a:pt x="65" y="19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8" name="Freeform 15">
              <a:extLst>
                <a:ext uri="{FF2B5EF4-FFF2-40B4-BE49-F238E27FC236}">
                  <a16:creationId xmlns:a16="http://schemas.microsoft.com/office/drawing/2014/main" id="{A9F14720-D4BF-F77F-F7A1-E8BDCFCBB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0383" y="2073126"/>
              <a:ext cx="1690425" cy="933725"/>
            </a:xfrm>
            <a:custGeom>
              <a:avLst/>
              <a:gdLst>
                <a:gd name="T0" fmla="*/ 10 w 264"/>
                <a:gd name="T1" fmla="*/ 7 h 138"/>
                <a:gd name="T2" fmla="*/ 9 w 264"/>
                <a:gd name="T3" fmla="*/ 11 h 138"/>
                <a:gd name="T4" fmla="*/ 58 w 264"/>
                <a:gd name="T5" fmla="*/ 46 h 138"/>
                <a:gd name="T6" fmla="*/ 236 w 264"/>
                <a:gd name="T7" fmla="*/ 50 h 138"/>
                <a:gd name="T8" fmla="*/ 152 w 264"/>
                <a:gd name="T9" fmla="*/ 113 h 138"/>
                <a:gd name="T10" fmla="*/ 176 w 264"/>
                <a:gd name="T11" fmla="*/ 21 h 138"/>
                <a:gd name="T12" fmla="*/ 226 w 264"/>
                <a:gd name="T13" fmla="*/ 70 h 138"/>
                <a:gd name="T14" fmla="*/ 155 w 264"/>
                <a:gd name="T15" fmla="*/ 116 h 138"/>
                <a:gd name="T16" fmla="*/ 164 w 264"/>
                <a:gd name="T17" fmla="*/ 117 h 138"/>
                <a:gd name="T18" fmla="*/ 160 w 264"/>
                <a:gd name="T19" fmla="*/ 111 h 138"/>
                <a:gd name="T20" fmla="*/ 169 w 264"/>
                <a:gd name="T21" fmla="*/ 108 h 138"/>
                <a:gd name="T22" fmla="*/ 177 w 264"/>
                <a:gd name="T23" fmla="*/ 109 h 138"/>
                <a:gd name="T24" fmla="*/ 190 w 264"/>
                <a:gd name="T25" fmla="*/ 115 h 138"/>
                <a:gd name="T26" fmla="*/ 197 w 264"/>
                <a:gd name="T27" fmla="*/ 133 h 138"/>
                <a:gd name="T28" fmla="*/ 204 w 264"/>
                <a:gd name="T29" fmla="*/ 134 h 138"/>
                <a:gd name="T30" fmla="*/ 201 w 264"/>
                <a:gd name="T31" fmla="*/ 118 h 138"/>
                <a:gd name="T32" fmla="*/ 200 w 264"/>
                <a:gd name="T33" fmla="*/ 102 h 138"/>
                <a:gd name="T34" fmla="*/ 209 w 264"/>
                <a:gd name="T35" fmla="*/ 92 h 138"/>
                <a:gd name="T36" fmla="*/ 219 w 264"/>
                <a:gd name="T37" fmla="*/ 84 h 138"/>
                <a:gd name="T38" fmla="*/ 220 w 264"/>
                <a:gd name="T39" fmla="*/ 79 h 138"/>
                <a:gd name="T40" fmla="*/ 219 w 264"/>
                <a:gd name="T41" fmla="*/ 69 h 138"/>
                <a:gd name="T42" fmla="*/ 222 w 264"/>
                <a:gd name="T43" fmla="*/ 58 h 138"/>
                <a:gd name="T44" fmla="*/ 221 w 264"/>
                <a:gd name="T45" fmla="*/ 67 h 138"/>
                <a:gd name="T46" fmla="*/ 227 w 264"/>
                <a:gd name="T47" fmla="*/ 64 h 138"/>
                <a:gd name="T48" fmla="*/ 233 w 264"/>
                <a:gd name="T49" fmla="*/ 57 h 138"/>
                <a:gd name="T50" fmla="*/ 237 w 264"/>
                <a:gd name="T51" fmla="*/ 48 h 138"/>
                <a:gd name="T52" fmla="*/ 247 w 264"/>
                <a:gd name="T53" fmla="*/ 45 h 138"/>
                <a:gd name="T54" fmla="*/ 251 w 264"/>
                <a:gd name="T55" fmla="*/ 35 h 138"/>
                <a:gd name="T56" fmla="*/ 257 w 264"/>
                <a:gd name="T57" fmla="*/ 29 h 138"/>
                <a:gd name="T58" fmla="*/ 263 w 264"/>
                <a:gd name="T59" fmla="*/ 25 h 138"/>
                <a:gd name="T60" fmla="*/ 252 w 264"/>
                <a:gd name="T61" fmla="*/ 16 h 138"/>
                <a:gd name="T62" fmla="*/ 224 w 264"/>
                <a:gd name="T63" fmla="*/ 31 h 138"/>
                <a:gd name="T64" fmla="*/ 209 w 264"/>
                <a:gd name="T65" fmla="*/ 36 h 138"/>
                <a:gd name="T66" fmla="*/ 192 w 264"/>
                <a:gd name="T67" fmla="*/ 47 h 138"/>
                <a:gd name="T68" fmla="*/ 194 w 264"/>
                <a:gd name="T69" fmla="*/ 37 h 138"/>
                <a:gd name="T70" fmla="*/ 188 w 264"/>
                <a:gd name="T71" fmla="*/ 26 h 138"/>
                <a:gd name="T72" fmla="*/ 179 w 264"/>
                <a:gd name="T73" fmla="*/ 26 h 138"/>
                <a:gd name="T74" fmla="*/ 170 w 264"/>
                <a:gd name="T75" fmla="*/ 44 h 138"/>
                <a:gd name="T76" fmla="*/ 168 w 264"/>
                <a:gd name="T77" fmla="*/ 27 h 138"/>
                <a:gd name="T78" fmla="*/ 184 w 264"/>
                <a:gd name="T79" fmla="*/ 19 h 138"/>
                <a:gd name="T80" fmla="*/ 166 w 264"/>
                <a:gd name="T81" fmla="*/ 14 h 138"/>
                <a:gd name="T82" fmla="*/ 160 w 264"/>
                <a:gd name="T83" fmla="*/ 15 h 138"/>
                <a:gd name="T84" fmla="*/ 157 w 264"/>
                <a:gd name="T85" fmla="*/ 9 h 138"/>
                <a:gd name="T86" fmla="*/ 145 w 264"/>
                <a:gd name="T87" fmla="*/ 5 h 138"/>
                <a:gd name="T88" fmla="*/ 11 w 264"/>
                <a:gd name="T89" fmla="*/ 4 h 138"/>
                <a:gd name="T90" fmla="*/ 4 w 264"/>
                <a:gd name="T91" fmla="*/ 13 h 138"/>
                <a:gd name="T92" fmla="*/ 3 w 264"/>
                <a:gd name="T93" fmla="*/ 35 h 138"/>
                <a:gd name="T94" fmla="*/ 4 w 264"/>
                <a:gd name="T95" fmla="*/ 56 h 138"/>
                <a:gd name="T96" fmla="*/ 10 w 264"/>
                <a:gd name="T97" fmla="*/ 67 h 138"/>
                <a:gd name="T98" fmla="*/ 14 w 264"/>
                <a:gd name="T99" fmla="*/ 71 h 138"/>
                <a:gd name="T100" fmla="*/ 18 w 264"/>
                <a:gd name="T101" fmla="*/ 83 h 138"/>
                <a:gd name="T102" fmla="*/ 35 w 264"/>
                <a:gd name="T103" fmla="*/ 96 h 138"/>
                <a:gd name="T104" fmla="*/ 88 w 264"/>
                <a:gd name="T105" fmla="*/ 105 h 138"/>
                <a:gd name="T106" fmla="*/ 98 w 264"/>
                <a:gd name="T107" fmla="*/ 117 h 138"/>
                <a:gd name="T108" fmla="*/ 110 w 264"/>
                <a:gd name="T109" fmla="*/ 118 h 138"/>
                <a:gd name="T110" fmla="*/ 119 w 264"/>
                <a:gd name="T111" fmla="*/ 133 h 138"/>
                <a:gd name="T112" fmla="*/ 125 w 264"/>
                <a:gd name="T113" fmla="*/ 131 h 138"/>
                <a:gd name="T114" fmla="*/ 129 w 264"/>
                <a:gd name="T115" fmla="*/ 119 h 138"/>
                <a:gd name="T116" fmla="*/ 141 w 264"/>
                <a:gd name="T117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138">
                  <a:moveTo>
                    <a:pt x="192" y="39"/>
                  </a:moveTo>
                  <a:cubicBezTo>
                    <a:pt x="194" y="38"/>
                    <a:pt x="192" y="41"/>
                    <a:pt x="192" y="42"/>
                  </a:cubicBezTo>
                  <a:cubicBezTo>
                    <a:pt x="191" y="42"/>
                    <a:pt x="192" y="39"/>
                    <a:pt x="192" y="39"/>
                  </a:cubicBezTo>
                  <a:close/>
                  <a:moveTo>
                    <a:pt x="12" y="4"/>
                  </a:moveTo>
                  <a:cubicBezTo>
                    <a:pt x="12" y="5"/>
                    <a:pt x="12" y="4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1" y="7"/>
                    <a:pt x="12" y="9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1" y="8"/>
                    <a:pt x="10" y="7"/>
                  </a:cubicBezTo>
                  <a:cubicBezTo>
                    <a:pt x="10" y="7"/>
                    <a:pt x="9" y="5"/>
                    <a:pt x="10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lose/>
                  <a:moveTo>
                    <a:pt x="10" y="10"/>
                  </a:moveTo>
                  <a:cubicBezTo>
                    <a:pt x="10" y="10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lose/>
                  <a:moveTo>
                    <a:pt x="236" y="27"/>
                  </a:moveTo>
                  <a:cubicBezTo>
                    <a:pt x="236" y="28"/>
                    <a:pt x="237" y="29"/>
                    <a:pt x="236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29"/>
                    <a:pt x="236" y="28"/>
                    <a:pt x="236" y="28"/>
                  </a:cubicBezTo>
                  <a:lnTo>
                    <a:pt x="236" y="27"/>
                  </a:lnTo>
                  <a:close/>
                  <a:moveTo>
                    <a:pt x="54" y="43"/>
                  </a:moveTo>
                  <a:cubicBezTo>
                    <a:pt x="55" y="46"/>
                    <a:pt x="55" y="45"/>
                    <a:pt x="58" y="44"/>
                  </a:cubicBezTo>
                  <a:cubicBezTo>
                    <a:pt x="57" y="45"/>
                    <a:pt x="57" y="45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8" y="48"/>
                    <a:pt x="58" y="48"/>
                  </a:cubicBezTo>
                  <a:cubicBezTo>
                    <a:pt x="58" y="48"/>
                    <a:pt x="57" y="48"/>
                    <a:pt x="57" y="48"/>
                  </a:cubicBezTo>
                  <a:cubicBezTo>
                    <a:pt x="56" y="47"/>
                    <a:pt x="53" y="45"/>
                    <a:pt x="54" y="44"/>
                  </a:cubicBezTo>
                  <a:lnTo>
                    <a:pt x="54" y="43"/>
                  </a:lnTo>
                  <a:close/>
                  <a:moveTo>
                    <a:pt x="243" y="49"/>
                  </a:move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39" y="49"/>
                    <a:pt x="238" y="49"/>
                  </a:cubicBezTo>
                  <a:cubicBezTo>
                    <a:pt x="238" y="49"/>
                    <a:pt x="237" y="50"/>
                    <a:pt x="236" y="50"/>
                  </a:cubicBezTo>
                  <a:cubicBezTo>
                    <a:pt x="236" y="50"/>
                    <a:pt x="235" y="50"/>
                    <a:pt x="235" y="51"/>
                  </a:cubicBezTo>
                  <a:cubicBezTo>
                    <a:pt x="234" y="51"/>
                    <a:pt x="235" y="52"/>
                    <a:pt x="234" y="52"/>
                  </a:cubicBezTo>
                  <a:cubicBezTo>
                    <a:pt x="235" y="52"/>
                    <a:pt x="236" y="52"/>
                    <a:pt x="237" y="52"/>
                  </a:cubicBezTo>
                  <a:cubicBezTo>
                    <a:pt x="237" y="52"/>
                    <a:pt x="238" y="51"/>
                    <a:pt x="239" y="51"/>
                  </a:cubicBezTo>
                  <a:cubicBezTo>
                    <a:pt x="240" y="51"/>
                    <a:pt x="240" y="51"/>
                    <a:pt x="241" y="51"/>
                  </a:cubicBezTo>
                  <a:cubicBezTo>
                    <a:pt x="242" y="51"/>
                    <a:pt x="242" y="50"/>
                    <a:pt x="242" y="50"/>
                  </a:cubicBezTo>
                  <a:cubicBezTo>
                    <a:pt x="242" y="50"/>
                    <a:pt x="244" y="49"/>
                    <a:pt x="243" y="49"/>
                  </a:cubicBezTo>
                  <a:close/>
                  <a:moveTo>
                    <a:pt x="152" y="112"/>
                  </a:moveTo>
                  <a:cubicBezTo>
                    <a:pt x="152" y="112"/>
                    <a:pt x="153" y="113"/>
                    <a:pt x="152" y="113"/>
                  </a:cubicBezTo>
                  <a:cubicBezTo>
                    <a:pt x="152" y="113"/>
                    <a:pt x="151" y="111"/>
                    <a:pt x="152" y="112"/>
                  </a:cubicBezTo>
                  <a:close/>
                  <a:moveTo>
                    <a:pt x="158" y="115"/>
                  </a:moveTo>
                  <a:cubicBezTo>
                    <a:pt x="158" y="115"/>
                    <a:pt x="158" y="115"/>
                    <a:pt x="158" y="115"/>
                  </a:cubicBezTo>
                  <a:cubicBezTo>
                    <a:pt x="158" y="115"/>
                    <a:pt x="158" y="116"/>
                    <a:pt x="158" y="116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9" y="116"/>
                    <a:pt x="159" y="117"/>
                    <a:pt x="159" y="117"/>
                  </a:cubicBezTo>
                  <a:cubicBezTo>
                    <a:pt x="160" y="117"/>
                    <a:pt x="159" y="115"/>
                    <a:pt x="159" y="115"/>
                  </a:cubicBezTo>
                  <a:cubicBezTo>
                    <a:pt x="159" y="115"/>
                    <a:pt x="158" y="115"/>
                    <a:pt x="158" y="115"/>
                  </a:cubicBezTo>
                  <a:close/>
                  <a:moveTo>
                    <a:pt x="176" y="21"/>
                  </a:moveTo>
                  <a:cubicBezTo>
                    <a:pt x="176" y="21"/>
                    <a:pt x="175" y="22"/>
                    <a:pt x="175" y="22"/>
                  </a:cubicBezTo>
                  <a:cubicBezTo>
                    <a:pt x="177" y="22"/>
                    <a:pt x="176" y="21"/>
                    <a:pt x="176" y="21"/>
                  </a:cubicBezTo>
                  <a:cubicBezTo>
                    <a:pt x="176" y="21"/>
                    <a:pt x="176" y="21"/>
                    <a:pt x="176" y="21"/>
                  </a:cubicBezTo>
                  <a:close/>
                  <a:moveTo>
                    <a:pt x="252" y="43"/>
                  </a:moveTo>
                  <a:cubicBezTo>
                    <a:pt x="251" y="44"/>
                    <a:pt x="250" y="45"/>
                    <a:pt x="252" y="44"/>
                  </a:cubicBezTo>
                  <a:cubicBezTo>
                    <a:pt x="252" y="44"/>
                    <a:pt x="253" y="43"/>
                    <a:pt x="252" y="43"/>
                  </a:cubicBezTo>
                  <a:close/>
                  <a:moveTo>
                    <a:pt x="225" y="68"/>
                  </a:moveTo>
                  <a:cubicBezTo>
                    <a:pt x="225" y="68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70"/>
                    <a:pt x="225" y="68"/>
                    <a:pt x="225" y="68"/>
                  </a:cubicBezTo>
                  <a:close/>
                  <a:moveTo>
                    <a:pt x="220" y="86"/>
                  </a:moveTo>
                  <a:cubicBezTo>
                    <a:pt x="218" y="86"/>
                    <a:pt x="220" y="87"/>
                    <a:pt x="220" y="87"/>
                  </a:cubicBezTo>
                  <a:cubicBezTo>
                    <a:pt x="220" y="87"/>
                    <a:pt x="221" y="86"/>
                    <a:pt x="220" y="86"/>
                  </a:cubicBezTo>
                  <a:close/>
                  <a:moveTo>
                    <a:pt x="153" y="114"/>
                  </a:moveTo>
                  <a:cubicBezTo>
                    <a:pt x="153" y="114"/>
                    <a:pt x="153" y="114"/>
                    <a:pt x="153" y="114"/>
                  </a:cubicBezTo>
                  <a:cubicBezTo>
                    <a:pt x="152" y="114"/>
                    <a:pt x="153" y="114"/>
                    <a:pt x="153" y="114"/>
                  </a:cubicBezTo>
                  <a:close/>
                  <a:moveTo>
                    <a:pt x="153" y="116"/>
                  </a:moveTo>
                  <a:cubicBezTo>
                    <a:pt x="153" y="117"/>
                    <a:pt x="154" y="116"/>
                    <a:pt x="155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7" y="116"/>
                    <a:pt x="156" y="116"/>
                    <a:pt x="157" y="116"/>
                  </a:cubicBezTo>
                  <a:cubicBezTo>
                    <a:pt x="157" y="114"/>
                    <a:pt x="157" y="115"/>
                    <a:pt x="158" y="113"/>
                  </a:cubicBezTo>
                  <a:cubicBezTo>
                    <a:pt x="158" y="113"/>
                    <a:pt x="160" y="114"/>
                    <a:pt x="161" y="114"/>
                  </a:cubicBezTo>
                  <a:cubicBezTo>
                    <a:pt x="161" y="115"/>
                    <a:pt x="160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6"/>
                    <a:pt x="162" y="115"/>
                    <a:pt x="163" y="115"/>
                  </a:cubicBezTo>
                  <a:cubicBezTo>
                    <a:pt x="163" y="116"/>
                    <a:pt x="163" y="117"/>
                    <a:pt x="163" y="117"/>
                  </a:cubicBezTo>
                  <a:cubicBezTo>
                    <a:pt x="163" y="117"/>
                    <a:pt x="164" y="117"/>
                    <a:pt x="164" y="117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4" y="115"/>
                    <a:pt x="163" y="115"/>
                    <a:pt x="163" y="115"/>
                  </a:cubicBezTo>
                  <a:cubicBezTo>
                    <a:pt x="162" y="115"/>
                    <a:pt x="162" y="113"/>
                    <a:pt x="163" y="114"/>
                  </a:cubicBezTo>
                  <a:cubicBezTo>
                    <a:pt x="163" y="113"/>
                    <a:pt x="163" y="113"/>
                    <a:pt x="164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2" y="112"/>
                    <a:pt x="162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61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59" y="110"/>
                    <a:pt x="159" y="111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10"/>
                    <a:pt x="161" y="110"/>
                    <a:pt x="162" y="110"/>
                  </a:cubicBezTo>
                  <a:cubicBezTo>
                    <a:pt x="162" y="110"/>
                    <a:pt x="163" y="109"/>
                    <a:pt x="163" y="109"/>
                  </a:cubicBezTo>
                  <a:cubicBezTo>
                    <a:pt x="163" y="109"/>
                    <a:pt x="164" y="108"/>
                    <a:pt x="164" y="108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7" y="109"/>
                    <a:pt x="168" y="110"/>
                    <a:pt x="169" y="109"/>
                  </a:cubicBezTo>
                  <a:cubicBezTo>
                    <a:pt x="169" y="109"/>
                    <a:pt x="168" y="108"/>
                    <a:pt x="169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70" y="109"/>
                    <a:pt x="169" y="109"/>
                    <a:pt x="170" y="110"/>
                  </a:cubicBezTo>
                  <a:cubicBezTo>
                    <a:pt x="170" y="110"/>
                    <a:pt x="171" y="110"/>
                    <a:pt x="171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9"/>
                    <a:pt x="173" y="109"/>
                  </a:cubicBezTo>
                  <a:cubicBezTo>
                    <a:pt x="173" y="109"/>
                    <a:pt x="174" y="109"/>
                    <a:pt x="174" y="109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8"/>
                    <a:pt x="176" y="109"/>
                    <a:pt x="176" y="108"/>
                  </a:cubicBezTo>
                  <a:cubicBezTo>
                    <a:pt x="176" y="109"/>
                    <a:pt x="176" y="109"/>
                    <a:pt x="177" y="109"/>
                  </a:cubicBezTo>
                  <a:cubicBezTo>
                    <a:pt x="177" y="109"/>
                    <a:pt x="176" y="109"/>
                    <a:pt x="177" y="110"/>
                  </a:cubicBezTo>
                  <a:cubicBezTo>
                    <a:pt x="177" y="110"/>
                    <a:pt x="177" y="110"/>
                    <a:pt x="177" y="111"/>
                  </a:cubicBezTo>
                  <a:cubicBezTo>
                    <a:pt x="178" y="111"/>
                    <a:pt x="179" y="111"/>
                    <a:pt x="180" y="111"/>
                  </a:cubicBezTo>
                  <a:cubicBezTo>
                    <a:pt x="181" y="111"/>
                    <a:pt x="180" y="112"/>
                    <a:pt x="180" y="112"/>
                  </a:cubicBezTo>
                  <a:cubicBezTo>
                    <a:pt x="181" y="113"/>
                    <a:pt x="184" y="114"/>
                    <a:pt x="185" y="114"/>
                  </a:cubicBezTo>
                  <a:cubicBezTo>
                    <a:pt x="185" y="113"/>
                    <a:pt x="186" y="112"/>
                    <a:pt x="186" y="112"/>
                  </a:cubicBezTo>
                  <a:cubicBezTo>
                    <a:pt x="187" y="111"/>
                    <a:pt x="188" y="112"/>
                    <a:pt x="188" y="112"/>
                  </a:cubicBezTo>
                  <a:cubicBezTo>
                    <a:pt x="188" y="112"/>
                    <a:pt x="189" y="112"/>
                    <a:pt x="189" y="113"/>
                  </a:cubicBezTo>
                  <a:cubicBezTo>
                    <a:pt x="190" y="114"/>
                    <a:pt x="189" y="114"/>
                    <a:pt x="190" y="115"/>
                  </a:cubicBezTo>
                  <a:cubicBezTo>
                    <a:pt x="190" y="116"/>
                    <a:pt x="192" y="116"/>
                    <a:pt x="192" y="116"/>
                  </a:cubicBezTo>
                  <a:cubicBezTo>
                    <a:pt x="192" y="116"/>
                    <a:pt x="193" y="120"/>
                    <a:pt x="192" y="121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3"/>
                    <a:pt x="192" y="124"/>
                    <a:pt x="192" y="124"/>
                  </a:cubicBezTo>
                  <a:cubicBezTo>
                    <a:pt x="193" y="124"/>
                    <a:pt x="193" y="123"/>
                    <a:pt x="193" y="123"/>
                  </a:cubicBezTo>
                  <a:cubicBezTo>
                    <a:pt x="194" y="123"/>
                    <a:pt x="195" y="123"/>
                    <a:pt x="195" y="123"/>
                  </a:cubicBezTo>
                  <a:cubicBezTo>
                    <a:pt x="194" y="125"/>
                    <a:pt x="194" y="125"/>
                    <a:pt x="193" y="128"/>
                  </a:cubicBezTo>
                  <a:cubicBezTo>
                    <a:pt x="194" y="128"/>
                    <a:pt x="196" y="129"/>
                    <a:pt x="196" y="130"/>
                  </a:cubicBezTo>
                  <a:cubicBezTo>
                    <a:pt x="197" y="130"/>
                    <a:pt x="197" y="132"/>
                    <a:pt x="197" y="133"/>
                  </a:cubicBezTo>
                  <a:cubicBezTo>
                    <a:pt x="197" y="134"/>
                    <a:pt x="198" y="134"/>
                    <a:pt x="198" y="134"/>
                  </a:cubicBezTo>
                  <a:cubicBezTo>
                    <a:pt x="199" y="135"/>
                    <a:pt x="199" y="135"/>
                    <a:pt x="199" y="136"/>
                  </a:cubicBezTo>
                  <a:cubicBezTo>
                    <a:pt x="199" y="136"/>
                    <a:pt x="200" y="136"/>
                    <a:pt x="200" y="136"/>
                  </a:cubicBezTo>
                  <a:cubicBezTo>
                    <a:pt x="201" y="137"/>
                    <a:pt x="201" y="138"/>
                    <a:pt x="201" y="138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2" y="137"/>
                    <a:pt x="202" y="137"/>
                    <a:pt x="203" y="137"/>
                  </a:cubicBezTo>
                  <a:cubicBezTo>
                    <a:pt x="202" y="137"/>
                    <a:pt x="202" y="136"/>
                    <a:pt x="202" y="136"/>
                  </a:cubicBezTo>
                  <a:cubicBezTo>
                    <a:pt x="203" y="135"/>
                    <a:pt x="203" y="135"/>
                    <a:pt x="203" y="135"/>
                  </a:cubicBezTo>
                  <a:cubicBezTo>
                    <a:pt x="203" y="135"/>
                    <a:pt x="204" y="134"/>
                    <a:pt x="204" y="134"/>
                  </a:cubicBezTo>
                  <a:cubicBezTo>
                    <a:pt x="204" y="133"/>
                    <a:pt x="204" y="132"/>
                    <a:pt x="204" y="13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29"/>
                    <a:pt x="204" y="128"/>
                    <a:pt x="204" y="128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203" y="126"/>
                    <a:pt x="203" y="125"/>
                    <a:pt x="203" y="124"/>
                  </a:cubicBezTo>
                  <a:cubicBezTo>
                    <a:pt x="203" y="124"/>
                    <a:pt x="202" y="123"/>
                    <a:pt x="202" y="123"/>
                  </a:cubicBezTo>
                  <a:cubicBezTo>
                    <a:pt x="201" y="122"/>
                    <a:pt x="202" y="122"/>
                    <a:pt x="202" y="121"/>
                  </a:cubicBezTo>
                  <a:cubicBezTo>
                    <a:pt x="202" y="120"/>
                    <a:pt x="201" y="120"/>
                    <a:pt x="201" y="120"/>
                  </a:cubicBezTo>
                  <a:cubicBezTo>
                    <a:pt x="201" y="120"/>
                    <a:pt x="201" y="118"/>
                    <a:pt x="201" y="118"/>
                  </a:cubicBezTo>
                  <a:cubicBezTo>
                    <a:pt x="201" y="117"/>
                    <a:pt x="199" y="116"/>
                    <a:pt x="199" y="115"/>
                  </a:cubicBezTo>
                  <a:cubicBezTo>
                    <a:pt x="199" y="113"/>
                    <a:pt x="199" y="112"/>
                    <a:pt x="199" y="111"/>
                  </a:cubicBezTo>
                  <a:cubicBezTo>
                    <a:pt x="199" y="110"/>
                    <a:pt x="198" y="110"/>
                    <a:pt x="197" y="110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9" y="109"/>
                    <a:pt x="199" y="108"/>
                  </a:cubicBezTo>
                  <a:cubicBezTo>
                    <a:pt x="199" y="107"/>
                    <a:pt x="198" y="107"/>
                    <a:pt x="198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5"/>
                    <a:pt x="200" y="101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2" y="99"/>
                    <a:pt x="202" y="99"/>
                    <a:pt x="203" y="99"/>
                  </a:cubicBezTo>
                  <a:cubicBezTo>
                    <a:pt x="204" y="99"/>
                    <a:pt x="203" y="98"/>
                    <a:pt x="204" y="97"/>
                  </a:cubicBezTo>
                  <a:cubicBezTo>
                    <a:pt x="204" y="97"/>
                    <a:pt x="205" y="98"/>
                    <a:pt x="205" y="97"/>
                  </a:cubicBezTo>
                  <a:cubicBezTo>
                    <a:pt x="205" y="97"/>
                    <a:pt x="207" y="96"/>
                    <a:pt x="207" y="96"/>
                  </a:cubicBezTo>
                  <a:cubicBezTo>
                    <a:pt x="207" y="96"/>
                    <a:pt x="207" y="95"/>
                    <a:pt x="207" y="95"/>
                  </a:cubicBezTo>
                  <a:cubicBezTo>
                    <a:pt x="207" y="95"/>
                    <a:pt x="208" y="95"/>
                    <a:pt x="208" y="95"/>
                  </a:cubicBezTo>
                  <a:cubicBezTo>
                    <a:pt x="208" y="95"/>
                    <a:pt x="209" y="93"/>
                    <a:pt x="209" y="92"/>
                  </a:cubicBezTo>
                  <a:cubicBezTo>
                    <a:pt x="210" y="92"/>
                    <a:pt x="209" y="93"/>
                    <a:pt x="210" y="93"/>
                  </a:cubicBezTo>
                  <a:cubicBezTo>
                    <a:pt x="211" y="93"/>
                    <a:pt x="211" y="92"/>
                    <a:pt x="212" y="91"/>
                  </a:cubicBezTo>
                  <a:cubicBezTo>
                    <a:pt x="213" y="91"/>
                    <a:pt x="213" y="92"/>
                    <a:pt x="214" y="91"/>
                  </a:cubicBezTo>
                  <a:cubicBezTo>
                    <a:pt x="216" y="89"/>
                    <a:pt x="216" y="89"/>
                    <a:pt x="216" y="89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8" y="86"/>
                    <a:pt x="218" y="85"/>
                    <a:pt x="217" y="84"/>
                  </a:cubicBezTo>
                  <a:cubicBezTo>
                    <a:pt x="218" y="84"/>
                    <a:pt x="219" y="85"/>
                    <a:pt x="219" y="84"/>
                  </a:cubicBezTo>
                  <a:cubicBezTo>
                    <a:pt x="219" y="84"/>
                    <a:pt x="219" y="84"/>
                    <a:pt x="219" y="84"/>
                  </a:cubicBezTo>
                  <a:cubicBezTo>
                    <a:pt x="220" y="84"/>
                    <a:pt x="220" y="84"/>
                    <a:pt x="220" y="84"/>
                  </a:cubicBezTo>
                  <a:cubicBezTo>
                    <a:pt x="219" y="83"/>
                    <a:pt x="219" y="83"/>
                    <a:pt x="218" y="82"/>
                  </a:cubicBezTo>
                  <a:cubicBezTo>
                    <a:pt x="219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3"/>
                    <a:pt x="222" y="82"/>
                    <a:pt x="222" y="83"/>
                  </a:cubicBezTo>
                  <a:cubicBezTo>
                    <a:pt x="222" y="82"/>
                    <a:pt x="225" y="80"/>
                    <a:pt x="223" y="81"/>
                  </a:cubicBezTo>
                  <a:cubicBezTo>
                    <a:pt x="223" y="81"/>
                    <a:pt x="223" y="80"/>
                    <a:pt x="223" y="80"/>
                  </a:cubicBezTo>
                  <a:cubicBezTo>
                    <a:pt x="220" y="80"/>
                    <a:pt x="220" y="80"/>
                    <a:pt x="220" y="80"/>
                  </a:cubicBezTo>
                  <a:cubicBezTo>
                    <a:pt x="220" y="80"/>
                    <a:pt x="220" y="79"/>
                    <a:pt x="220" y="79"/>
                  </a:cubicBezTo>
                  <a:cubicBezTo>
                    <a:pt x="221" y="78"/>
                    <a:pt x="222" y="79"/>
                    <a:pt x="222" y="78"/>
                  </a:cubicBezTo>
                  <a:cubicBezTo>
                    <a:pt x="223" y="78"/>
                    <a:pt x="223" y="77"/>
                    <a:pt x="223" y="77"/>
                  </a:cubicBezTo>
                  <a:cubicBezTo>
                    <a:pt x="222" y="77"/>
                    <a:pt x="222" y="77"/>
                    <a:pt x="222" y="76"/>
                  </a:cubicBezTo>
                  <a:cubicBezTo>
                    <a:pt x="222" y="76"/>
                    <a:pt x="223" y="76"/>
                    <a:pt x="222" y="75"/>
                  </a:cubicBezTo>
                  <a:cubicBezTo>
                    <a:pt x="219" y="74"/>
                    <a:pt x="219" y="74"/>
                    <a:pt x="219" y="74"/>
                  </a:cubicBezTo>
                  <a:cubicBezTo>
                    <a:pt x="219" y="74"/>
                    <a:pt x="219" y="73"/>
                    <a:pt x="219" y="73"/>
                  </a:cubicBezTo>
                  <a:cubicBezTo>
                    <a:pt x="219" y="73"/>
                    <a:pt x="218" y="72"/>
                    <a:pt x="218" y="72"/>
                  </a:cubicBezTo>
                  <a:cubicBezTo>
                    <a:pt x="219" y="72"/>
                    <a:pt x="220" y="72"/>
                    <a:pt x="221" y="72"/>
                  </a:cubicBezTo>
                  <a:cubicBezTo>
                    <a:pt x="220" y="71"/>
                    <a:pt x="220" y="70"/>
                    <a:pt x="219" y="69"/>
                  </a:cubicBezTo>
                  <a:cubicBezTo>
                    <a:pt x="219" y="69"/>
                    <a:pt x="220" y="69"/>
                    <a:pt x="220" y="69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8" y="67"/>
                    <a:pt x="217" y="67"/>
                  </a:cubicBezTo>
                  <a:cubicBezTo>
                    <a:pt x="218" y="66"/>
                    <a:pt x="217" y="67"/>
                    <a:pt x="218" y="66"/>
                  </a:cubicBezTo>
                  <a:cubicBezTo>
                    <a:pt x="218" y="66"/>
                    <a:pt x="218" y="64"/>
                    <a:pt x="218" y="64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20" y="62"/>
                    <a:pt x="220" y="61"/>
                    <a:pt x="220" y="59"/>
                  </a:cubicBezTo>
                  <a:cubicBezTo>
                    <a:pt x="220" y="59"/>
                    <a:pt x="220" y="59"/>
                    <a:pt x="221" y="59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3" y="58"/>
                    <a:pt x="223" y="58"/>
                  </a:cubicBezTo>
                  <a:cubicBezTo>
                    <a:pt x="224" y="57"/>
                    <a:pt x="223" y="57"/>
                    <a:pt x="224" y="57"/>
                  </a:cubicBezTo>
                  <a:cubicBezTo>
                    <a:pt x="224" y="57"/>
                    <a:pt x="224" y="58"/>
                    <a:pt x="224" y="58"/>
                  </a:cubicBezTo>
                  <a:cubicBezTo>
                    <a:pt x="223" y="59"/>
                    <a:pt x="222" y="60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22" y="62"/>
                    <a:pt x="221" y="62"/>
                    <a:pt x="221" y="63"/>
                  </a:cubicBezTo>
                  <a:cubicBezTo>
                    <a:pt x="220" y="64"/>
                    <a:pt x="221" y="64"/>
                    <a:pt x="221" y="64"/>
                  </a:cubicBezTo>
                  <a:cubicBezTo>
                    <a:pt x="222" y="65"/>
                    <a:pt x="221" y="65"/>
                    <a:pt x="221" y="65"/>
                  </a:cubicBezTo>
                  <a:cubicBezTo>
                    <a:pt x="221" y="65"/>
                    <a:pt x="221" y="67"/>
                    <a:pt x="221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4" y="67"/>
                  </a:cubicBezTo>
                  <a:cubicBezTo>
                    <a:pt x="224" y="67"/>
                    <a:pt x="224" y="69"/>
                    <a:pt x="224" y="69"/>
                  </a:cubicBezTo>
                  <a:cubicBezTo>
                    <a:pt x="224" y="68"/>
                    <a:pt x="226" y="68"/>
                    <a:pt x="227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6" y="67"/>
                    <a:pt x="226" y="66"/>
                  </a:cubicBezTo>
                  <a:cubicBezTo>
                    <a:pt x="226" y="66"/>
                    <a:pt x="226" y="66"/>
                    <a:pt x="227" y="66"/>
                  </a:cubicBezTo>
                  <a:cubicBezTo>
                    <a:pt x="227" y="66"/>
                    <a:pt x="227" y="65"/>
                    <a:pt x="227" y="6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7" y="63"/>
                    <a:pt x="227" y="63"/>
                    <a:pt x="227" y="6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6" y="62"/>
                    <a:pt x="226" y="61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59"/>
                    <a:pt x="226" y="59"/>
                  </a:cubicBezTo>
                  <a:cubicBezTo>
                    <a:pt x="227" y="59"/>
                    <a:pt x="228" y="60"/>
                    <a:pt x="228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59"/>
                    <a:pt x="231" y="58"/>
                    <a:pt x="232" y="57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3" y="57"/>
                    <a:pt x="233" y="56"/>
                    <a:pt x="234" y="56"/>
                  </a:cubicBezTo>
                  <a:cubicBezTo>
                    <a:pt x="234" y="55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3" y="52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0"/>
                    <a:pt x="236" y="48"/>
                    <a:pt x="236" y="48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6" y="47"/>
                    <a:pt x="237" y="48"/>
                    <a:pt x="237" y="48"/>
                  </a:cubicBezTo>
                  <a:cubicBezTo>
                    <a:pt x="238" y="48"/>
                    <a:pt x="238" y="47"/>
                    <a:pt x="239" y="47"/>
                  </a:cubicBezTo>
                  <a:cubicBezTo>
                    <a:pt x="239" y="47"/>
                    <a:pt x="240" y="47"/>
                    <a:pt x="240" y="47"/>
                  </a:cubicBezTo>
                  <a:cubicBezTo>
                    <a:pt x="240" y="47"/>
                    <a:pt x="240" y="46"/>
                    <a:pt x="241" y="46"/>
                  </a:cubicBezTo>
                  <a:cubicBezTo>
                    <a:pt x="242" y="45"/>
                    <a:pt x="243" y="46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7"/>
                    <a:pt x="244" y="46"/>
                    <a:pt x="245" y="46"/>
                  </a:cubicBezTo>
                  <a:cubicBezTo>
                    <a:pt x="244" y="46"/>
                    <a:pt x="245" y="44"/>
                    <a:pt x="245" y="43"/>
                  </a:cubicBezTo>
                  <a:cubicBezTo>
                    <a:pt x="245" y="44"/>
                    <a:pt x="246" y="43"/>
                    <a:pt x="247" y="44"/>
                  </a:cubicBezTo>
                  <a:cubicBezTo>
                    <a:pt x="247" y="44"/>
                    <a:pt x="247" y="45"/>
                    <a:pt x="247" y="45"/>
                  </a:cubicBezTo>
                  <a:cubicBezTo>
                    <a:pt x="247" y="45"/>
                    <a:pt x="247" y="45"/>
                    <a:pt x="248" y="45"/>
                  </a:cubicBezTo>
                  <a:cubicBezTo>
                    <a:pt x="248" y="45"/>
                    <a:pt x="249" y="44"/>
                    <a:pt x="249" y="44"/>
                  </a:cubicBezTo>
                  <a:cubicBezTo>
                    <a:pt x="249" y="44"/>
                    <a:pt x="250" y="44"/>
                    <a:pt x="250" y="44"/>
                  </a:cubicBezTo>
                  <a:cubicBezTo>
                    <a:pt x="250" y="44"/>
                    <a:pt x="250" y="43"/>
                    <a:pt x="249" y="43"/>
                  </a:cubicBezTo>
                  <a:cubicBezTo>
                    <a:pt x="249" y="43"/>
                    <a:pt x="247" y="42"/>
                    <a:pt x="247" y="42"/>
                  </a:cubicBezTo>
                  <a:cubicBezTo>
                    <a:pt x="246" y="42"/>
                    <a:pt x="247" y="41"/>
                    <a:pt x="247" y="41"/>
                  </a:cubicBezTo>
                  <a:cubicBezTo>
                    <a:pt x="247" y="41"/>
                    <a:pt x="248" y="41"/>
                    <a:pt x="249" y="40"/>
                  </a:cubicBezTo>
                  <a:cubicBezTo>
                    <a:pt x="247" y="38"/>
                    <a:pt x="249" y="38"/>
                    <a:pt x="251" y="36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4"/>
                    <a:pt x="251" y="33"/>
                  </a:cubicBezTo>
                  <a:cubicBezTo>
                    <a:pt x="252" y="33"/>
                    <a:pt x="252" y="33"/>
                    <a:pt x="252" y="33"/>
                  </a:cubicBezTo>
                  <a:cubicBezTo>
                    <a:pt x="252" y="34"/>
                    <a:pt x="253" y="33"/>
                    <a:pt x="253" y="33"/>
                  </a:cubicBezTo>
                  <a:cubicBezTo>
                    <a:pt x="254" y="33"/>
                    <a:pt x="253" y="33"/>
                    <a:pt x="254" y="34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5" y="33"/>
                    <a:pt x="255" y="33"/>
                    <a:pt x="256" y="33"/>
                  </a:cubicBezTo>
                  <a:cubicBezTo>
                    <a:pt x="257" y="31"/>
                    <a:pt x="257" y="31"/>
                    <a:pt x="257" y="29"/>
                  </a:cubicBezTo>
                  <a:cubicBezTo>
                    <a:pt x="257" y="30"/>
                    <a:pt x="258" y="31"/>
                    <a:pt x="258" y="31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9" y="31"/>
                    <a:pt x="259" y="30"/>
                    <a:pt x="259" y="30"/>
                  </a:cubicBezTo>
                  <a:cubicBezTo>
                    <a:pt x="259" y="30"/>
                    <a:pt x="260" y="31"/>
                    <a:pt x="260" y="31"/>
                  </a:cubicBezTo>
                  <a:cubicBezTo>
                    <a:pt x="261" y="31"/>
                    <a:pt x="261" y="30"/>
                    <a:pt x="262" y="31"/>
                  </a:cubicBezTo>
                  <a:cubicBezTo>
                    <a:pt x="262" y="30"/>
                    <a:pt x="262" y="30"/>
                    <a:pt x="262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64" y="27"/>
                    <a:pt x="264" y="27"/>
                    <a:pt x="264" y="26"/>
                  </a:cubicBezTo>
                  <a:cubicBezTo>
                    <a:pt x="264" y="26"/>
                    <a:pt x="263" y="26"/>
                    <a:pt x="263" y="25"/>
                  </a:cubicBezTo>
                  <a:cubicBezTo>
                    <a:pt x="263" y="25"/>
                    <a:pt x="263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2" y="25"/>
                    <a:pt x="262" y="23"/>
                    <a:pt x="262" y="22"/>
                  </a:cubicBezTo>
                  <a:cubicBezTo>
                    <a:pt x="262" y="21"/>
                    <a:pt x="261" y="22"/>
                    <a:pt x="261" y="22"/>
                  </a:cubicBezTo>
                  <a:cubicBezTo>
                    <a:pt x="261" y="22"/>
                    <a:pt x="260" y="18"/>
                    <a:pt x="261" y="16"/>
                  </a:cubicBezTo>
                  <a:cubicBezTo>
                    <a:pt x="261" y="14"/>
                    <a:pt x="259" y="13"/>
                    <a:pt x="258" y="13"/>
                  </a:cubicBezTo>
                  <a:cubicBezTo>
                    <a:pt x="256" y="12"/>
                    <a:pt x="255" y="16"/>
                    <a:pt x="255" y="14"/>
                  </a:cubicBezTo>
                  <a:cubicBezTo>
                    <a:pt x="255" y="12"/>
                    <a:pt x="253" y="13"/>
                    <a:pt x="253" y="13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6"/>
                    <a:pt x="251" y="18"/>
                    <a:pt x="251" y="19"/>
                  </a:cubicBezTo>
                  <a:cubicBezTo>
                    <a:pt x="251" y="19"/>
                    <a:pt x="248" y="22"/>
                    <a:pt x="247" y="22"/>
                  </a:cubicBezTo>
                  <a:cubicBezTo>
                    <a:pt x="246" y="23"/>
                    <a:pt x="245" y="24"/>
                    <a:pt x="245" y="24"/>
                  </a:cubicBezTo>
                  <a:cubicBezTo>
                    <a:pt x="245" y="24"/>
                    <a:pt x="233" y="26"/>
                    <a:pt x="232" y="25"/>
                  </a:cubicBezTo>
                  <a:cubicBezTo>
                    <a:pt x="231" y="25"/>
                    <a:pt x="231" y="25"/>
                    <a:pt x="227" y="27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29"/>
                    <a:pt x="225" y="30"/>
                    <a:pt x="224" y="31"/>
                  </a:cubicBezTo>
                  <a:cubicBezTo>
                    <a:pt x="224" y="31"/>
                    <a:pt x="223" y="31"/>
                    <a:pt x="223" y="31"/>
                  </a:cubicBezTo>
                  <a:cubicBezTo>
                    <a:pt x="222" y="32"/>
                    <a:pt x="223" y="32"/>
                    <a:pt x="223" y="33"/>
                  </a:cubicBezTo>
                  <a:cubicBezTo>
                    <a:pt x="223" y="33"/>
                    <a:pt x="222" y="33"/>
                    <a:pt x="222" y="34"/>
                  </a:cubicBezTo>
                  <a:cubicBezTo>
                    <a:pt x="222" y="34"/>
                    <a:pt x="222" y="35"/>
                    <a:pt x="222" y="35"/>
                  </a:cubicBezTo>
                  <a:cubicBezTo>
                    <a:pt x="221" y="35"/>
                    <a:pt x="220" y="35"/>
                    <a:pt x="219" y="35"/>
                  </a:cubicBezTo>
                  <a:cubicBezTo>
                    <a:pt x="219" y="36"/>
                    <a:pt x="219" y="36"/>
                    <a:pt x="218" y="36"/>
                  </a:cubicBezTo>
                  <a:cubicBezTo>
                    <a:pt x="217" y="37"/>
                    <a:pt x="217" y="36"/>
                    <a:pt x="216" y="36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3" y="36"/>
                    <a:pt x="211" y="37"/>
                    <a:pt x="209" y="36"/>
                  </a:cubicBezTo>
                  <a:cubicBezTo>
                    <a:pt x="209" y="37"/>
                    <a:pt x="208" y="37"/>
                    <a:pt x="208" y="37"/>
                  </a:cubicBezTo>
                  <a:cubicBezTo>
                    <a:pt x="208" y="37"/>
                    <a:pt x="209" y="38"/>
                    <a:pt x="209" y="38"/>
                  </a:cubicBezTo>
                  <a:cubicBezTo>
                    <a:pt x="208" y="40"/>
                    <a:pt x="207" y="42"/>
                    <a:pt x="205" y="42"/>
                  </a:cubicBezTo>
                  <a:cubicBezTo>
                    <a:pt x="205" y="43"/>
                    <a:pt x="204" y="42"/>
                    <a:pt x="203" y="43"/>
                  </a:cubicBezTo>
                  <a:cubicBezTo>
                    <a:pt x="203" y="43"/>
                    <a:pt x="202" y="44"/>
                    <a:pt x="202" y="44"/>
                  </a:cubicBezTo>
                  <a:cubicBezTo>
                    <a:pt x="200" y="44"/>
                    <a:pt x="199" y="44"/>
                    <a:pt x="198" y="44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8" y="46"/>
                    <a:pt x="195" y="47"/>
                    <a:pt x="194" y="47"/>
                  </a:cubicBezTo>
                  <a:cubicBezTo>
                    <a:pt x="191" y="48"/>
                    <a:pt x="190" y="46"/>
                    <a:pt x="192" y="47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46"/>
                    <a:pt x="191" y="46"/>
                    <a:pt x="191" y="46"/>
                  </a:cubicBezTo>
                  <a:cubicBezTo>
                    <a:pt x="191" y="46"/>
                    <a:pt x="191" y="45"/>
                    <a:pt x="190" y="45"/>
                  </a:cubicBezTo>
                  <a:cubicBezTo>
                    <a:pt x="190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90" y="43"/>
                    <a:pt x="191" y="43"/>
                  </a:cubicBezTo>
                  <a:cubicBezTo>
                    <a:pt x="191" y="43"/>
                    <a:pt x="191" y="42"/>
                    <a:pt x="191" y="42"/>
                  </a:cubicBezTo>
                  <a:cubicBezTo>
                    <a:pt x="192" y="41"/>
                    <a:pt x="193" y="41"/>
                    <a:pt x="193" y="40"/>
                  </a:cubicBezTo>
                  <a:cubicBezTo>
                    <a:pt x="193" y="39"/>
                    <a:pt x="194" y="38"/>
                    <a:pt x="194" y="37"/>
                  </a:cubicBezTo>
                  <a:cubicBezTo>
                    <a:pt x="193" y="37"/>
                    <a:pt x="193" y="38"/>
                    <a:pt x="193" y="38"/>
                  </a:cubicBezTo>
                  <a:cubicBezTo>
                    <a:pt x="193" y="38"/>
                    <a:pt x="194" y="37"/>
                    <a:pt x="193" y="35"/>
                  </a:cubicBezTo>
                  <a:cubicBezTo>
                    <a:pt x="192" y="32"/>
                    <a:pt x="193" y="33"/>
                    <a:pt x="190" y="32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3"/>
                    <a:pt x="188" y="33"/>
                    <a:pt x="188" y="34"/>
                  </a:cubicBezTo>
                  <a:cubicBezTo>
                    <a:pt x="188" y="34"/>
                    <a:pt x="187" y="34"/>
                    <a:pt x="187" y="33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89" y="31"/>
                    <a:pt x="190" y="29"/>
                    <a:pt x="189" y="27"/>
                  </a:cubicBezTo>
                  <a:cubicBezTo>
                    <a:pt x="189" y="27"/>
                    <a:pt x="188" y="26"/>
                    <a:pt x="188" y="26"/>
                  </a:cubicBezTo>
                  <a:cubicBezTo>
                    <a:pt x="188" y="25"/>
                    <a:pt x="189" y="25"/>
                    <a:pt x="189" y="24"/>
                  </a:cubicBezTo>
                  <a:cubicBezTo>
                    <a:pt x="188" y="24"/>
                    <a:pt x="188" y="23"/>
                    <a:pt x="188" y="23"/>
                  </a:cubicBezTo>
                  <a:cubicBezTo>
                    <a:pt x="187" y="23"/>
                    <a:pt x="186" y="23"/>
                    <a:pt x="186" y="23"/>
                  </a:cubicBezTo>
                  <a:cubicBezTo>
                    <a:pt x="185" y="22"/>
                    <a:pt x="185" y="22"/>
                    <a:pt x="184" y="21"/>
                  </a:cubicBezTo>
                  <a:cubicBezTo>
                    <a:pt x="184" y="21"/>
                    <a:pt x="183" y="21"/>
                    <a:pt x="183" y="21"/>
                  </a:cubicBezTo>
                  <a:cubicBezTo>
                    <a:pt x="183" y="21"/>
                    <a:pt x="182" y="22"/>
                    <a:pt x="182" y="22"/>
                  </a:cubicBezTo>
                  <a:cubicBezTo>
                    <a:pt x="182" y="22"/>
                    <a:pt x="182" y="23"/>
                    <a:pt x="182" y="23"/>
                  </a:cubicBezTo>
                  <a:cubicBezTo>
                    <a:pt x="182" y="24"/>
                    <a:pt x="181" y="23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6"/>
                    <a:pt x="178" y="26"/>
                    <a:pt x="177" y="26"/>
                  </a:cubicBezTo>
                  <a:cubicBezTo>
                    <a:pt x="177" y="28"/>
                    <a:pt x="177" y="29"/>
                    <a:pt x="177" y="30"/>
                  </a:cubicBezTo>
                  <a:cubicBezTo>
                    <a:pt x="176" y="31"/>
                    <a:pt x="175" y="31"/>
                    <a:pt x="175" y="31"/>
                  </a:cubicBezTo>
                  <a:cubicBezTo>
                    <a:pt x="175" y="32"/>
                    <a:pt x="175" y="35"/>
                    <a:pt x="17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6" y="37"/>
                    <a:pt x="176" y="39"/>
                    <a:pt x="176" y="39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0" y="44"/>
                    <a:pt x="170" y="44"/>
                  </a:cubicBezTo>
                  <a:cubicBezTo>
                    <a:pt x="170" y="44"/>
                    <a:pt x="170" y="43"/>
                    <a:pt x="170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8" y="38"/>
                    <a:pt x="168" y="35"/>
                    <a:pt x="170" y="32"/>
                  </a:cubicBezTo>
                  <a:cubicBezTo>
                    <a:pt x="170" y="31"/>
                    <a:pt x="171" y="30"/>
                    <a:pt x="171" y="29"/>
                  </a:cubicBezTo>
                  <a:cubicBezTo>
                    <a:pt x="172" y="28"/>
                    <a:pt x="172" y="27"/>
                    <a:pt x="172" y="26"/>
                  </a:cubicBezTo>
                  <a:cubicBezTo>
                    <a:pt x="171" y="26"/>
                    <a:pt x="170" y="26"/>
                    <a:pt x="170" y="27"/>
                  </a:cubicBezTo>
                  <a:cubicBezTo>
                    <a:pt x="170" y="27"/>
                    <a:pt x="170" y="28"/>
                    <a:pt x="170" y="28"/>
                  </a:cubicBezTo>
                  <a:cubicBezTo>
                    <a:pt x="170" y="29"/>
                    <a:pt x="169" y="28"/>
                    <a:pt x="168" y="29"/>
                  </a:cubicBezTo>
                  <a:cubicBezTo>
                    <a:pt x="168" y="28"/>
                    <a:pt x="168" y="28"/>
                    <a:pt x="168" y="27"/>
                  </a:cubicBezTo>
                  <a:cubicBezTo>
                    <a:pt x="168" y="27"/>
                    <a:pt x="170" y="26"/>
                    <a:pt x="170" y="26"/>
                  </a:cubicBezTo>
                  <a:cubicBezTo>
                    <a:pt x="171" y="25"/>
                    <a:pt x="170" y="25"/>
                    <a:pt x="171" y="24"/>
                  </a:cubicBezTo>
                  <a:cubicBezTo>
                    <a:pt x="171" y="23"/>
                    <a:pt x="172" y="22"/>
                    <a:pt x="173" y="21"/>
                  </a:cubicBezTo>
                  <a:cubicBezTo>
                    <a:pt x="174" y="21"/>
                    <a:pt x="174" y="22"/>
                    <a:pt x="174" y="21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6" y="20"/>
                    <a:pt x="177" y="21"/>
                    <a:pt x="178" y="20"/>
                  </a:cubicBezTo>
                  <a:cubicBezTo>
                    <a:pt x="178" y="20"/>
                    <a:pt x="179" y="19"/>
                    <a:pt x="179" y="19"/>
                  </a:cubicBezTo>
                  <a:cubicBezTo>
                    <a:pt x="181" y="19"/>
                    <a:pt x="181" y="20"/>
                    <a:pt x="182" y="20"/>
                  </a:cubicBezTo>
                  <a:cubicBezTo>
                    <a:pt x="185" y="20"/>
                    <a:pt x="183" y="20"/>
                    <a:pt x="184" y="19"/>
                  </a:cubicBezTo>
                  <a:cubicBezTo>
                    <a:pt x="184" y="19"/>
                    <a:pt x="184" y="19"/>
                    <a:pt x="185" y="19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5" y="20"/>
                    <a:pt x="186" y="20"/>
                    <a:pt x="186" y="20"/>
                  </a:cubicBezTo>
                  <a:cubicBezTo>
                    <a:pt x="186" y="20"/>
                    <a:pt x="186" y="19"/>
                    <a:pt x="186" y="19"/>
                  </a:cubicBezTo>
                  <a:cubicBezTo>
                    <a:pt x="185" y="18"/>
                    <a:pt x="185" y="17"/>
                    <a:pt x="182" y="18"/>
                  </a:cubicBezTo>
                  <a:cubicBezTo>
                    <a:pt x="182" y="16"/>
                    <a:pt x="182" y="15"/>
                    <a:pt x="182" y="15"/>
                  </a:cubicBezTo>
                  <a:cubicBezTo>
                    <a:pt x="178" y="16"/>
                    <a:pt x="174" y="17"/>
                    <a:pt x="171" y="17"/>
                  </a:cubicBezTo>
                  <a:cubicBezTo>
                    <a:pt x="170" y="15"/>
                    <a:pt x="170" y="15"/>
                    <a:pt x="170" y="14"/>
                  </a:cubicBezTo>
                  <a:cubicBezTo>
                    <a:pt x="168" y="14"/>
                    <a:pt x="167" y="14"/>
                    <a:pt x="166" y="14"/>
                  </a:cubicBezTo>
                  <a:cubicBezTo>
                    <a:pt x="164" y="14"/>
                    <a:pt x="167" y="13"/>
                    <a:pt x="166" y="12"/>
                  </a:cubicBezTo>
                  <a:cubicBezTo>
                    <a:pt x="167" y="12"/>
                    <a:pt x="166" y="13"/>
                    <a:pt x="167" y="13"/>
                  </a:cubicBezTo>
                  <a:cubicBezTo>
                    <a:pt x="168" y="13"/>
                    <a:pt x="169" y="11"/>
                    <a:pt x="169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6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1" y="14"/>
                    <a:pt x="160" y="14"/>
                    <a:pt x="160" y="15"/>
                  </a:cubicBezTo>
                  <a:cubicBezTo>
                    <a:pt x="159" y="15"/>
                    <a:pt x="159" y="16"/>
                    <a:pt x="159" y="16"/>
                  </a:cubicBezTo>
                  <a:cubicBezTo>
                    <a:pt x="157" y="16"/>
                    <a:pt x="156" y="15"/>
                    <a:pt x="155" y="15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3" y="15"/>
                    <a:pt x="152" y="15"/>
                  </a:cubicBezTo>
                  <a:cubicBezTo>
                    <a:pt x="152" y="15"/>
                    <a:pt x="151" y="14"/>
                    <a:pt x="150" y="14"/>
                  </a:cubicBezTo>
                  <a:cubicBezTo>
                    <a:pt x="150" y="14"/>
                    <a:pt x="153" y="13"/>
                    <a:pt x="153" y="12"/>
                  </a:cubicBezTo>
                  <a:cubicBezTo>
                    <a:pt x="153" y="12"/>
                    <a:pt x="153" y="12"/>
                    <a:pt x="153" y="11"/>
                  </a:cubicBezTo>
                  <a:cubicBezTo>
                    <a:pt x="153" y="11"/>
                    <a:pt x="154" y="11"/>
                    <a:pt x="154" y="11"/>
                  </a:cubicBezTo>
                  <a:cubicBezTo>
                    <a:pt x="155" y="11"/>
                    <a:pt x="156" y="10"/>
                    <a:pt x="157" y="9"/>
                  </a:cubicBezTo>
                  <a:cubicBezTo>
                    <a:pt x="157" y="9"/>
                    <a:pt x="158" y="9"/>
                    <a:pt x="158" y="9"/>
                  </a:cubicBezTo>
                  <a:cubicBezTo>
                    <a:pt x="158" y="9"/>
                    <a:pt x="159" y="8"/>
                    <a:pt x="159" y="8"/>
                  </a:cubicBezTo>
                  <a:cubicBezTo>
                    <a:pt x="160" y="8"/>
                    <a:pt x="161" y="7"/>
                    <a:pt x="161" y="7"/>
                  </a:cubicBezTo>
                  <a:cubicBezTo>
                    <a:pt x="160" y="7"/>
                    <a:pt x="160" y="7"/>
                    <a:pt x="159" y="6"/>
                  </a:cubicBezTo>
                  <a:cubicBezTo>
                    <a:pt x="158" y="5"/>
                    <a:pt x="157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2" y="6"/>
                    <a:pt x="152" y="5"/>
                    <a:pt x="151" y="5"/>
                  </a:cubicBezTo>
                  <a:cubicBezTo>
                    <a:pt x="150" y="5"/>
                    <a:pt x="148" y="4"/>
                    <a:pt x="147" y="4"/>
                  </a:cubicBezTo>
                  <a:cubicBezTo>
                    <a:pt x="147" y="3"/>
                    <a:pt x="145" y="4"/>
                    <a:pt x="145" y="5"/>
                  </a:cubicBezTo>
                  <a:cubicBezTo>
                    <a:pt x="145" y="6"/>
                    <a:pt x="143" y="4"/>
                    <a:pt x="142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39" y="0"/>
                    <a:pt x="138" y="0"/>
                  </a:cubicBezTo>
                  <a:cubicBezTo>
                    <a:pt x="136" y="0"/>
                    <a:pt x="137" y="2"/>
                    <a:pt x="13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5"/>
                    <a:pt x="1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4" y="21"/>
                    <a:pt x="4" y="23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4" y="29"/>
                    <a:pt x="3" y="29"/>
                  </a:cubicBezTo>
                  <a:cubicBezTo>
                    <a:pt x="3" y="31"/>
                    <a:pt x="3" y="34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6"/>
                    <a:pt x="2" y="38"/>
                    <a:pt x="2" y="39"/>
                  </a:cubicBezTo>
                  <a:cubicBezTo>
                    <a:pt x="2" y="41"/>
                    <a:pt x="3" y="42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5"/>
                    <a:pt x="4" y="46"/>
                    <a:pt x="4" y="47"/>
                  </a:cubicBezTo>
                  <a:cubicBezTo>
                    <a:pt x="4" y="49"/>
                    <a:pt x="4" y="50"/>
                    <a:pt x="4" y="52"/>
                  </a:cubicBezTo>
                  <a:cubicBezTo>
                    <a:pt x="3" y="52"/>
                    <a:pt x="3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4" y="56"/>
                    <a:pt x="5" y="56"/>
                    <a:pt x="5" y="57"/>
                  </a:cubicBezTo>
                  <a:cubicBezTo>
                    <a:pt x="5" y="57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5" y="60"/>
                    <a:pt x="6" y="62"/>
                  </a:cubicBezTo>
                  <a:cubicBezTo>
                    <a:pt x="6" y="62"/>
                    <a:pt x="7" y="62"/>
                    <a:pt x="7" y="62"/>
                  </a:cubicBezTo>
                  <a:cubicBezTo>
                    <a:pt x="7" y="62"/>
                    <a:pt x="8" y="6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9" y="66"/>
                    <a:pt x="10" y="67"/>
                    <a:pt x="10" y="67"/>
                  </a:cubicBezTo>
                  <a:cubicBezTo>
                    <a:pt x="11" y="66"/>
                    <a:pt x="10" y="65"/>
                    <a:pt x="10" y="65"/>
                  </a:cubicBezTo>
                  <a:cubicBezTo>
                    <a:pt x="11" y="65"/>
                    <a:pt x="11" y="65"/>
                    <a:pt x="12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7"/>
                    <a:pt x="13" y="69"/>
                    <a:pt x="12" y="69"/>
                  </a:cubicBezTo>
                  <a:cubicBezTo>
                    <a:pt x="12" y="69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1" y="69"/>
                    <a:pt x="10" y="69"/>
                    <a:pt x="10" y="70"/>
                  </a:cubicBezTo>
                  <a:cubicBezTo>
                    <a:pt x="11" y="70"/>
                    <a:pt x="13" y="71"/>
                    <a:pt x="14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3" y="75"/>
                    <a:pt x="12" y="73"/>
                    <a:pt x="14" y="75"/>
                  </a:cubicBezTo>
                  <a:cubicBezTo>
                    <a:pt x="14" y="76"/>
                    <a:pt x="14" y="76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9"/>
                    <a:pt x="16" y="79"/>
                  </a:cubicBezTo>
                  <a:cubicBezTo>
                    <a:pt x="16" y="79"/>
                    <a:pt x="17" y="79"/>
                    <a:pt x="17" y="80"/>
                  </a:cubicBezTo>
                  <a:cubicBezTo>
                    <a:pt x="17" y="80"/>
                    <a:pt x="18" y="81"/>
                    <a:pt x="18" y="81"/>
                  </a:cubicBezTo>
                  <a:cubicBezTo>
                    <a:pt x="18" y="81"/>
                    <a:pt x="18" y="82"/>
                    <a:pt x="18" y="83"/>
                  </a:cubicBezTo>
                  <a:cubicBezTo>
                    <a:pt x="18" y="83"/>
                    <a:pt x="19" y="83"/>
                    <a:pt x="19" y="83"/>
                  </a:cubicBezTo>
                  <a:cubicBezTo>
                    <a:pt x="19" y="84"/>
                    <a:pt x="19" y="85"/>
                    <a:pt x="19" y="86"/>
                  </a:cubicBezTo>
                  <a:cubicBezTo>
                    <a:pt x="22" y="86"/>
                    <a:pt x="24" y="87"/>
                    <a:pt x="27" y="88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1" y="91"/>
                    <a:pt x="31" y="92"/>
                    <a:pt x="32" y="93"/>
                  </a:cubicBezTo>
                  <a:cubicBezTo>
                    <a:pt x="33" y="93"/>
                    <a:pt x="34" y="93"/>
                    <a:pt x="34" y="94"/>
                  </a:cubicBezTo>
                  <a:cubicBezTo>
                    <a:pt x="34" y="94"/>
                    <a:pt x="34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7"/>
                    <a:pt x="35" y="97"/>
                    <a:pt x="35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5" y="133"/>
                    <a:pt x="126" y="133"/>
                  </a:cubicBezTo>
                  <a:cubicBezTo>
                    <a:pt x="126" y="133"/>
                    <a:pt x="126" y="132"/>
                    <a:pt x="126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29"/>
                    <a:pt x="124" y="128"/>
                    <a:pt x="124" y="126"/>
                  </a:cubicBezTo>
                  <a:cubicBezTo>
                    <a:pt x="123" y="126"/>
                    <a:pt x="123" y="126"/>
                    <a:pt x="123" y="125"/>
                  </a:cubicBezTo>
                  <a:cubicBezTo>
                    <a:pt x="124" y="125"/>
                    <a:pt x="124" y="125"/>
                    <a:pt x="125" y="125"/>
                  </a:cubicBezTo>
                  <a:cubicBezTo>
                    <a:pt x="125" y="125"/>
                    <a:pt x="125" y="123"/>
                    <a:pt x="125" y="123"/>
                  </a:cubicBezTo>
                  <a:cubicBezTo>
                    <a:pt x="125" y="122"/>
                    <a:pt x="126" y="123"/>
                    <a:pt x="126" y="123"/>
                  </a:cubicBezTo>
                  <a:cubicBezTo>
                    <a:pt x="126" y="122"/>
                    <a:pt x="126" y="121"/>
                    <a:pt x="127" y="121"/>
                  </a:cubicBezTo>
                  <a:cubicBezTo>
                    <a:pt x="127" y="121"/>
                    <a:pt x="128" y="121"/>
                    <a:pt x="128" y="121"/>
                  </a:cubicBezTo>
                  <a:cubicBezTo>
                    <a:pt x="131" y="120"/>
                    <a:pt x="129" y="120"/>
                    <a:pt x="129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2" y="118"/>
                    <a:pt x="132" y="118"/>
                    <a:pt x="133" y="118"/>
                  </a:cubicBezTo>
                  <a:cubicBezTo>
                    <a:pt x="133" y="118"/>
                    <a:pt x="134" y="117"/>
                    <a:pt x="134" y="117"/>
                  </a:cubicBezTo>
                  <a:cubicBezTo>
                    <a:pt x="135" y="117"/>
                    <a:pt x="134" y="118"/>
                    <a:pt x="135" y="117"/>
                  </a:cubicBezTo>
                  <a:cubicBezTo>
                    <a:pt x="135" y="117"/>
                    <a:pt x="135" y="116"/>
                    <a:pt x="135" y="116"/>
                  </a:cubicBezTo>
                  <a:cubicBezTo>
                    <a:pt x="135" y="115"/>
                    <a:pt x="136" y="115"/>
                    <a:pt x="136" y="115"/>
                  </a:cubicBezTo>
                  <a:cubicBezTo>
                    <a:pt x="136" y="115"/>
                    <a:pt x="136" y="114"/>
                    <a:pt x="136" y="113"/>
                  </a:cubicBezTo>
                  <a:cubicBezTo>
                    <a:pt x="139" y="114"/>
                    <a:pt x="139" y="114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2" y="112"/>
                    <a:pt x="142" y="113"/>
                    <a:pt x="142" y="113"/>
                  </a:cubicBezTo>
                  <a:cubicBezTo>
                    <a:pt x="143" y="113"/>
                    <a:pt x="144" y="112"/>
                    <a:pt x="144" y="112"/>
                  </a:cubicBezTo>
                  <a:cubicBezTo>
                    <a:pt x="145" y="112"/>
                    <a:pt x="144" y="112"/>
                    <a:pt x="145" y="113"/>
                  </a:cubicBezTo>
                  <a:cubicBezTo>
                    <a:pt x="147" y="113"/>
                    <a:pt x="148" y="113"/>
                    <a:pt x="149" y="112"/>
                  </a:cubicBezTo>
                  <a:cubicBezTo>
                    <a:pt x="150" y="112"/>
                    <a:pt x="149" y="113"/>
                    <a:pt x="149" y="114"/>
                  </a:cubicBezTo>
                  <a:cubicBezTo>
                    <a:pt x="151" y="114"/>
                    <a:pt x="151" y="114"/>
                    <a:pt x="153" y="114"/>
                  </a:cubicBezTo>
                  <a:cubicBezTo>
                    <a:pt x="152" y="114"/>
                    <a:pt x="152" y="116"/>
                    <a:pt x="153" y="11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9" name="Freeform 16">
              <a:extLst>
                <a:ext uri="{FF2B5EF4-FFF2-40B4-BE49-F238E27FC236}">
                  <a16:creationId xmlns:a16="http://schemas.microsoft.com/office/drawing/2014/main" id="{E68EABDB-71EE-B2DE-5446-22E16232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998" y="4981553"/>
              <a:ext cx="159474" cy="174548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0" name="Freeform 17">
              <a:extLst>
                <a:ext uri="{FF2B5EF4-FFF2-40B4-BE49-F238E27FC236}">
                  <a16:creationId xmlns:a16="http://schemas.microsoft.com/office/drawing/2014/main" id="{6DBAC072-85DA-B64A-BC79-C73CE39DC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1100" y="1553689"/>
              <a:ext cx="295027" cy="492097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1" name="Freeform 18">
              <a:extLst>
                <a:ext uri="{FF2B5EF4-FFF2-40B4-BE49-F238E27FC236}">
                  <a16:creationId xmlns:a16="http://schemas.microsoft.com/office/drawing/2014/main" id="{9013AB7B-33FA-F281-D222-D76864ED0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420" y="2994231"/>
              <a:ext cx="161468" cy="100944"/>
            </a:xfrm>
            <a:custGeom>
              <a:avLst/>
              <a:gdLst>
                <a:gd name="T0" fmla="*/ 25 w 25"/>
                <a:gd name="T1" fmla="*/ 4 h 15"/>
                <a:gd name="T2" fmla="*/ 24 w 25"/>
                <a:gd name="T3" fmla="*/ 2 h 15"/>
                <a:gd name="T4" fmla="*/ 23 w 25"/>
                <a:gd name="T5" fmla="*/ 2 h 15"/>
                <a:gd name="T6" fmla="*/ 23 w 25"/>
                <a:gd name="T7" fmla="*/ 0 h 15"/>
                <a:gd name="T8" fmla="*/ 23 w 25"/>
                <a:gd name="T9" fmla="*/ 0 h 15"/>
                <a:gd name="T10" fmla="*/ 23 w 25"/>
                <a:gd name="T11" fmla="*/ 0 h 15"/>
                <a:gd name="T12" fmla="*/ 20 w 25"/>
                <a:gd name="T13" fmla="*/ 2 h 15"/>
                <a:gd name="T14" fmla="*/ 18 w 25"/>
                <a:gd name="T15" fmla="*/ 5 h 15"/>
                <a:gd name="T16" fmla="*/ 14 w 25"/>
                <a:gd name="T17" fmla="*/ 7 h 15"/>
                <a:gd name="T18" fmla="*/ 14 w 25"/>
                <a:gd name="T19" fmla="*/ 8 h 15"/>
                <a:gd name="T20" fmla="*/ 13 w 25"/>
                <a:gd name="T21" fmla="*/ 8 h 15"/>
                <a:gd name="T22" fmla="*/ 13 w 25"/>
                <a:gd name="T23" fmla="*/ 9 h 15"/>
                <a:gd name="T24" fmla="*/ 8 w 25"/>
                <a:gd name="T25" fmla="*/ 7 h 15"/>
                <a:gd name="T26" fmla="*/ 6 w 25"/>
                <a:gd name="T27" fmla="*/ 8 h 15"/>
                <a:gd name="T28" fmla="*/ 4 w 25"/>
                <a:gd name="T29" fmla="*/ 8 h 15"/>
                <a:gd name="T30" fmla="*/ 3 w 25"/>
                <a:gd name="T31" fmla="*/ 7 h 15"/>
                <a:gd name="T32" fmla="*/ 1 w 25"/>
                <a:gd name="T33" fmla="*/ 7 h 15"/>
                <a:gd name="T34" fmla="*/ 2 w 25"/>
                <a:gd name="T35" fmla="*/ 4 h 15"/>
                <a:gd name="T36" fmla="*/ 1 w 25"/>
                <a:gd name="T37" fmla="*/ 4 h 15"/>
                <a:gd name="T38" fmla="*/ 0 w 25"/>
                <a:gd name="T39" fmla="*/ 6 h 15"/>
                <a:gd name="T40" fmla="*/ 3 w 25"/>
                <a:gd name="T41" fmla="*/ 8 h 15"/>
                <a:gd name="T42" fmla="*/ 3 w 25"/>
                <a:gd name="T43" fmla="*/ 13 h 15"/>
                <a:gd name="T44" fmla="*/ 18 w 25"/>
                <a:gd name="T45" fmla="*/ 15 h 15"/>
                <a:gd name="T46" fmla="*/ 20 w 25"/>
                <a:gd name="T47" fmla="*/ 15 h 15"/>
                <a:gd name="T48" fmla="*/ 21 w 25"/>
                <a:gd name="T49" fmla="*/ 12 h 15"/>
                <a:gd name="T50" fmla="*/ 21 w 25"/>
                <a:gd name="T51" fmla="*/ 8 h 15"/>
                <a:gd name="T52" fmla="*/ 21 w 25"/>
                <a:gd name="T53" fmla="*/ 7 h 15"/>
                <a:gd name="T54" fmla="*/ 22 w 25"/>
                <a:gd name="T55" fmla="*/ 6 h 15"/>
                <a:gd name="T56" fmla="*/ 21 w 25"/>
                <a:gd name="T57" fmla="*/ 5 h 15"/>
                <a:gd name="T58" fmla="*/ 22 w 25"/>
                <a:gd name="T59" fmla="*/ 4 h 15"/>
                <a:gd name="T60" fmla="*/ 24 w 25"/>
                <a:gd name="T61" fmla="*/ 5 h 15"/>
                <a:gd name="T62" fmla="*/ 25 w 25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15">
                  <a:moveTo>
                    <a:pt x="25" y="4"/>
                  </a:moveTo>
                  <a:cubicBezTo>
                    <a:pt x="25" y="3"/>
                    <a:pt x="24" y="3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19" y="3"/>
                    <a:pt x="19" y="5"/>
                    <a:pt x="18" y="5"/>
                  </a:cubicBezTo>
                  <a:cubicBezTo>
                    <a:pt x="17" y="6"/>
                    <a:pt x="16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1" y="9"/>
                    <a:pt x="9" y="7"/>
                    <a:pt x="8" y="7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17" y="15"/>
                    <a:pt x="18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0" y="13"/>
                    <a:pt x="21" y="12"/>
                  </a:cubicBezTo>
                  <a:cubicBezTo>
                    <a:pt x="22" y="10"/>
                    <a:pt x="22" y="8"/>
                    <a:pt x="21" y="8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6"/>
                    <a:pt x="24" y="5"/>
                  </a:cubicBezTo>
                  <a:cubicBezTo>
                    <a:pt x="24" y="4"/>
                    <a:pt x="25" y="4"/>
                    <a:pt x="25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2" name="Freeform 19">
              <a:extLst>
                <a:ext uri="{FF2B5EF4-FFF2-40B4-BE49-F238E27FC236}">
                  <a16:creationId xmlns:a16="http://schemas.microsoft.com/office/drawing/2014/main" id="{64DA8D10-AA48-502E-C3EC-F4EA6620EB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4056" y="1944844"/>
              <a:ext cx="498356" cy="344890"/>
            </a:xfrm>
            <a:custGeom>
              <a:avLst/>
              <a:gdLst>
                <a:gd name="T0" fmla="*/ 68 w 78"/>
                <a:gd name="T1" fmla="*/ 34 h 51"/>
                <a:gd name="T2" fmla="*/ 64 w 78"/>
                <a:gd name="T3" fmla="*/ 36 h 51"/>
                <a:gd name="T4" fmla="*/ 60 w 78"/>
                <a:gd name="T5" fmla="*/ 38 h 51"/>
                <a:gd name="T6" fmla="*/ 55 w 78"/>
                <a:gd name="T7" fmla="*/ 39 h 51"/>
                <a:gd name="T8" fmla="*/ 51 w 78"/>
                <a:gd name="T9" fmla="*/ 39 h 51"/>
                <a:gd name="T10" fmla="*/ 50 w 78"/>
                <a:gd name="T11" fmla="*/ 42 h 51"/>
                <a:gd name="T12" fmla="*/ 53 w 78"/>
                <a:gd name="T13" fmla="*/ 43 h 51"/>
                <a:gd name="T14" fmla="*/ 56 w 78"/>
                <a:gd name="T15" fmla="*/ 45 h 51"/>
                <a:gd name="T16" fmla="*/ 60 w 78"/>
                <a:gd name="T17" fmla="*/ 45 h 51"/>
                <a:gd name="T18" fmla="*/ 54 w 78"/>
                <a:gd name="T19" fmla="*/ 49 h 51"/>
                <a:gd name="T20" fmla="*/ 44 w 78"/>
                <a:gd name="T21" fmla="*/ 46 h 51"/>
                <a:gd name="T22" fmla="*/ 43 w 78"/>
                <a:gd name="T23" fmla="*/ 44 h 51"/>
                <a:gd name="T24" fmla="*/ 48 w 78"/>
                <a:gd name="T25" fmla="*/ 42 h 51"/>
                <a:gd name="T26" fmla="*/ 46 w 78"/>
                <a:gd name="T27" fmla="*/ 40 h 51"/>
                <a:gd name="T28" fmla="*/ 42 w 78"/>
                <a:gd name="T29" fmla="*/ 42 h 51"/>
                <a:gd name="T30" fmla="*/ 40 w 78"/>
                <a:gd name="T31" fmla="*/ 40 h 51"/>
                <a:gd name="T32" fmla="*/ 41 w 78"/>
                <a:gd name="T33" fmla="*/ 39 h 51"/>
                <a:gd name="T34" fmla="*/ 38 w 78"/>
                <a:gd name="T35" fmla="*/ 38 h 51"/>
                <a:gd name="T36" fmla="*/ 34 w 78"/>
                <a:gd name="T37" fmla="*/ 38 h 51"/>
                <a:gd name="T38" fmla="*/ 28 w 78"/>
                <a:gd name="T39" fmla="*/ 34 h 51"/>
                <a:gd name="T40" fmla="*/ 25 w 78"/>
                <a:gd name="T41" fmla="*/ 27 h 51"/>
                <a:gd name="T42" fmla="*/ 18 w 78"/>
                <a:gd name="T43" fmla="*/ 24 h 51"/>
                <a:gd name="T44" fmla="*/ 11 w 78"/>
                <a:gd name="T45" fmla="*/ 28 h 51"/>
                <a:gd name="T46" fmla="*/ 4 w 78"/>
                <a:gd name="T47" fmla="*/ 28 h 51"/>
                <a:gd name="T48" fmla="*/ 0 w 78"/>
                <a:gd name="T49" fmla="*/ 24 h 51"/>
                <a:gd name="T50" fmla="*/ 4 w 78"/>
                <a:gd name="T51" fmla="*/ 19 h 51"/>
                <a:gd name="T52" fmla="*/ 5 w 78"/>
                <a:gd name="T53" fmla="*/ 10 h 51"/>
                <a:gd name="T54" fmla="*/ 5 w 78"/>
                <a:gd name="T55" fmla="*/ 3 h 51"/>
                <a:gd name="T56" fmla="*/ 13 w 78"/>
                <a:gd name="T57" fmla="*/ 2 h 51"/>
                <a:gd name="T58" fmla="*/ 24 w 78"/>
                <a:gd name="T59" fmla="*/ 3 h 51"/>
                <a:gd name="T60" fmla="*/ 27 w 78"/>
                <a:gd name="T61" fmla="*/ 3 h 51"/>
                <a:gd name="T62" fmla="*/ 34 w 78"/>
                <a:gd name="T63" fmla="*/ 2 h 51"/>
                <a:gd name="T64" fmla="*/ 40 w 78"/>
                <a:gd name="T65" fmla="*/ 1 h 51"/>
                <a:gd name="T66" fmla="*/ 45 w 78"/>
                <a:gd name="T67" fmla="*/ 4 h 51"/>
                <a:gd name="T68" fmla="*/ 50 w 78"/>
                <a:gd name="T69" fmla="*/ 8 h 51"/>
                <a:gd name="T70" fmla="*/ 57 w 78"/>
                <a:gd name="T71" fmla="*/ 11 h 51"/>
                <a:gd name="T72" fmla="*/ 63 w 78"/>
                <a:gd name="T73" fmla="*/ 12 h 51"/>
                <a:gd name="T74" fmla="*/ 68 w 78"/>
                <a:gd name="T75" fmla="*/ 15 h 51"/>
                <a:gd name="T76" fmla="*/ 77 w 78"/>
                <a:gd name="T77" fmla="*/ 20 h 51"/>
                <a:gd name="T78" fmla="*/ 77 w 78"/>
                <a:gd name="T79" fmla="*/ 27 h 51"/>
                <a:gd name="T80" fmla="*/ 72 w 78"/>
                <a:gd name="T81" fmla="*/ 33 h 51"/>
                <a:gd name="T82" fmla="*/ 29 w 78"/>
                <a:gd name="T83" fmla="*/ 39 h 51"/>
                <a:gd name="T84" fmla="*/ 24 w 78"/>
                <a:gd name="T85" fmla="*/ 44 h 51"/>
                <a:gd name="T86" fmla="*/ 29 w 78"/>
                <a:gd name="T87" fmla="*/ 44 h 51"/>
                <a:gd name="T88" fmla="*/ 33 w 78"/>
                <a:gd name="T8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51">
                  <a:moveTo>
                    <a:pt x="71" y="34"/>
                  </a:moveTo>
                  <a:cubicBezTo>
                    <a:pt x="70" y="34"/>
                    <a:pt x="70" y="34"/>
                    <a:pt x="69" y="34"/>
                  </a:cubicBezTo>
                  <a:cubicBezTo>
                    <a:pt x="69" y="34"/>
                    <a:pt x="69" y="34"/>
                    <a:pt x="68" y="34"/>
                  </a:cubicBezTo>
                  <a:cubicBezTo>
                    <a:pt x="68" y="34"/>
                    <a:pt x="67" y="35"/>
                    <a:pt x="67" y="35"/>
                  </a:cubicBezTo>
                  <a:cubicBezTo>
                    <a:pt x="67" y="35"/>
                    <a:pt x="66" y="35"/>
                    <a:pt x="66" y="35"/>
                  </a:cubicBezTo>
                  <a:cubicBezTo>
                    <a:pt x="65" y="35"/>
                    <a:pt x="64" y="36"/>
                    <a:pt x="64" y="36"/>
                  </a:cubicBezTo>
                  <a:cubicBezTo>
                    <a:pt x="64" y="36"/>
                    <a:pt x="63" y="37"/>
                    <a:pt x="63" y="37"/>
                  </a:cubicBezTo>
                  <a:cubicBezTo>
                    <a:pt x="62" y="37"/>
                    <a:pt x="62" y="37"/>
                    <a:pt x="61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8" y="38"/>
                    <a:pt x="59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7" y="38"/>
                    <a:pt x="56" y="39"/>
                    <a:pt x="55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0"/>
                    <a:pt x="52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9" y="41"/>
                    <a:pt x="50" y="41"/>
                    <a:pt x="50" y="42"/>
                  </a:cubicBezTo>
                  <a:cubicBezTo>
                    <a:pt x="50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3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5"/>
                    <a:pt x="55" y="45"/>
                    <a:pt x="56" y="45"/>
                  </a:cubicBezTo>
                  <a:cubicBezTo>
                    <a:pt x="56" y="45"/>
                    <a:pt x="57" y="46"/>
                    <a:pt x="58" y="46"/>
                  </a:cubicBezTo>
                  <a:cubicBezTo>
                    <a:pt x="59" y="45"/>
                    <a:pt x="59" y="45"/>
                    <a:pt x="60" y="45"/>
                  </a:cubicBezTo>
                  <a:cubicBezTo>
                    <a:pt x="60" y="45"/>
                    <a:pt x="61" y="45"/>
                    <a:pt x="60" y="45"/>
                  </a:cubicBezTo>
                  <a:cubicBezTo>
                    <a:pt x="60" y="45"/>
                    <a:pt x="61" y="47"/>
                    <a:pt x="60" y="47"/>
                  </a:cubicBezTo>
                  <a:cubicBezTo>
                    <a:pt x="59" y="48"/>
                    <a:pt x="57" y="47"/>
                    <a:pt x="56" y="47"/>
                  </a:cubicBezTo>
                  <a:cubicBezTo>
                    <a:pt x="55" y="48"/>
                    <a:pt x="54" y="48"/>
                    <a:pt x="54" y="49"/>
                  </a:cubicBezTo>
                  <a:cubicBezTo>
                    <a:pt x="51" y="50"/>
                    <a:pt x="49" y="50"/>
                    <a:pt x="46" y="51"/>
                  </a:cubicBezTo>
                  <a:cubicBezTo>
                    <a:pt x="47" y="49"/>
                    <a:pt x="47" y="49"/>
                    <a:pt x="47" y="46"/>
                  </a:cubicBezTo>
                  <a:cubicBezTo>
                    <a:pt x="46" y="46"/>
                    <a:pt x="45" y="46"/>
                    <a:pt x="44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2"/>
                    <a:pt x="47" y="43"/>
                    <a:pt x="48" y="43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4" y="40"/>
                    <a:pt x="43" y="40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1" y="41"/>
                    <a:pt x="41" y="40"/>
                  </a:cubicBezTo>
                  <a:cubicBezTo>
                    <a:pt x="41" y="40"/>
                    <a:pt x="40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9" y="40"/>
                    <a:pt x="38" y="40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40" y="39"/>
                    <a:pt x="41" y="39"/>
                  </a:cubicBezTo>
                  <a:cubicBezTo>
                    <a:pt x="41" y="39"/>
                    <a:pt x="41" y="38"/>
                    <a:pt x="40" y="38"/>
                  </a:cubicBezTo>
                  <a:cubicBezTo>
                    <a:pt x="39" y="38"/>
                    <a:pt x="39" y="37"/>
                    <a:pt x="39" y="37"/>
                  </a:cubicBezTo>
                  <a:cubicBezTo>
                    <a:pt x="38" y="37"/>
                    <a:pt x="39" y="37"/>
                    <a:pt x="38" y="38"/>
                  </a:cubicBezTo>
                  <a:cubicBezTo>
                    <a:pt x="37" y="38"/>
                    <a:pt x="36" y="38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8" y="36"/>
                    <a:pt x="28" y="34"/>
                  </a:cubicBezTo>
                  <a:cubicBezTo>
                    <a:pt x="28" y="33"/>
                    <a:pt x="28" y="33"/>
                    <a:pt x="28" y="32"/>
                  </a:cubicBezTo>
                  <a:cubicBezTo>
                    <a:pt x="27" y="31"/>
                    <a:pt x="26" y="31"/>
                    <a:pt x="27" y="29"/>
                  </a:cubicBezTo>
                  <a:cubicBezTo>
                    <a:pt x="27" y="28"/>
                    <a:pt x="26" y="27"/>
                    <a:pt x="25" y="27"/>
                  </a:cubicBezTo>
                  <a:cubicBezTo>
                    <a:pt x="24" y="26"/>
                    <a:pt x="24" y="26"/>
                    <a:pt x="23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20" y="24"/>
                    <a:pt x="18" y="23"/>
                    <a:pt x="18" y="24"/>
                  </a:cubicBezTo>
                  <a:cubicBezTo>
                    <a:pt x="17" y="24"/>
                    <a:pt x="15" y="24"/>
                    <a:pt x="15" y="25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3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30"/>
                    <a:pt x="8" y="30"/>
                    <a:pt x="7" y="29"/>
                  </a:cubicBezTo>
                  <a:cubicBezTo>
                    <a:pt x="6" y="28"/>
                    <a:pt x="6" y="28"/>
                    <a:pt x="4" y="28"/>
                  </a:cubicBezTo>
                  <a:cubicBezTo>
                    <a:pt x="3" y="28"/>
                    <a:pt x="2" y="28"/>
                    <a:pt x="1" y="27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5" y="23"/>
                    <a:pt x="4" y="22"/>
                  </a:cubicBezTo>
                  <a:cubicBezTo>
                    <a:pt x="4" y="21"/>
                    <a:pt x="3" y="20"/>
                    <a:pt x="4" y="19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6" y="14"/>
                    <a:pt x="4" y="11"/>
                    <a:pt x="5" y="10"/>
                  </a:cubicBezTo>
                  <a:cubicBezTo>
                    <a:pt x="5" y="9"/>
                    <a:pt x="6" y="9"/>
                    <a:pt x="5" y="7"/>
                  </a:cubicBezTo>
                  <a:cubicBezTo>
                    <a:pt x="5" y="6"/>
                    <a:pt x="6" y="7"/>
                    <a:pt x="6" y="6"/>
                  </a:cubicBezTo>
                  <a:cubicBezTo>
                    <a:pt x="5" y="5"/>
                    <a:pt x="4" y="4"/>
                    <a:pt x="5" y="3"/>
                  </a:cubicBezTo>
                  <a:cubicBezTo>
                    <a:pt x="5" y="3"/>
                    <a:pt x="7" y="2"/>
                    <a:pt x="8" y="3"/>
                  </a:cubicBezTo>
                  <a:cubicBezTo>
                    <a:pt x="9" y="5"/>
                    <a:pt x="10" y="3"/>
                    <a:pt x="10" y="3"/>
                  </a:cubicBezTo>
                  <a:cubicBezTo>
                    <a:pt x="10" y="3"/>
                    <a:pt x="12" y="2"/>
                    <a:pt x="13" y="2"/>
                  </a:cubicBezTo>
                  <a:cubicBezTo>
                    <a:pt x="14" y="3"/>
                    <a:pt x="17" y="3"/>
                    <a:pt x="18" y="3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5" y="3"/>
                    <a:pt x="26" y="4"/>
                    <a:pt x="27" y="3"/>
                  </a:cubicBezTo>
                  <a:cubicBezTo>
                    <a:pt x="28" y="3"/>
                    <a:pt x="28" y="4"/>
                    <a:pt x="29" y="3"/>
                  </a:cubicBezTo>
                  <a:cubicBezTo>
                    <a:pt x="30" y="3"/>
                    <a:pt x="31" y="3"/>
                    <a:pt x="33" y="4"/>
                  </a:cubicBezTo>
                  <a:cubicBezTo>
                    <a:pt x="34" y="4"/>
                    <a:pt x="34" y="4"/>
                    <a:pt x="34" y="2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3"/>
                    <a:pt x="40" y="1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3" y="2"/>
                    <a:pt x="44" y="1"/>
                    <a:pt x="44" y="2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6" y="6"/>
                    <a:pt x="46" y="7"/>
                    <a:pt x="47" y="7"/>
                  </a:cubicBezTo>
                  <a:cubicBezTo>
                    <a:pt x="48" y="7"/>
                    <a:pt x="49" y="7"/>
                    <a:pt x="50" y="8"/>
                  </a:cubicBezTo>
                  <a:cubicBezTo>
                    <a:pt x="52" y="9"/>
                    <a:pt x="52" y="8"/>
                    <a:pt x="53" y="8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56" y="11"/>
                    <a:pt x="56" y="10"/>
                    <a:pt x="57" y="11"/>
                  </a:cubicBezTo>
                  <a:cubicBezTo>
                    <a:pt x="58" y="11"/>
                    <a:pt x="58" y="13"/>
                    <a:pt x="58" y="13"/>
                  </a:cubicBezTo>
                  <a:cubicBezTo>
                    <a:pt x="58" y="13"/>
                    <a:pt x="60" y="13"/>
                    <a:pt x="61" y="13"/>
                  </a:cubicBezTo>
                  <a:cubicBezTo>
                    <a:pt x="62" y="12"/>
                    <a:pt x="63" y="12"/>
                    <a:pt x="63" y="12"/>
                  </a:cubicBezTo>
                  <a:cubicBezTo>
                    <a:pt x="63" y="12"/>
                    <a:pt x="65" y="12"/>
                    <a:pt x="65" y="12"/>
                  </a:cubicBezTo>
                  <a:cubicBezTo>
                    <a:pt x="65" y="13"/>
                    <a:pt x="65" y="13"/>
                    <a:pt x="66" y="13"/>
                  </a:cubicBezTo>
                  <a:cubicBezTo>
                    <a:pt x="67" y="13"/>
                    <a:pt x="67" y="14"/>
                    <a:pt x="68" y="15"/>
                  </a:cubicBezTo>
                  <a:cubicBezTo>
                    <a:pt x="69" y="15"/>
                    <a:pt x="73" y="16"/>
                    <a:pt x="74" y="17"/>
                  </a:cubicBezTo>
                  <a:cubicBezTo>
                    <a:pt x="76" y="18"/>
                    <a:pt x="74" y="19"/>
                    <a:pt x="75" y="19"/>
                  </a:cubicBezTo>
                  <a:cubicBezTo>
                    <a:pt x="76" y="20"/>
                    <a:pt x="77" y="19"/>
                    <a:pt x="77" y="20"/>
                  </a:cubicBezTo>
                  <a:cubicBezTo>
                    <a:pt x="76" y="21"/>
                    <a:pt x="75" y="22"/>
                    <a:pt x="76" y="22"/>
                  </a:cubicBezTo>
                  <a:cubicBezTo>
                    <a:pt x="78" y="22"/>
                    <a:pt x="76" y="24"/>
                    <a:pt x="77" y="25"/>
                  </a:cubicBezTo>
                  <a:cubicBezTo>
                    <a:pt x="77" y="26"/>
                    <a:pt x="77" y="26"/>
                    <a:pt x="77" y="27"/>
                  </a:cubicBezTo>
                  <a:cubicBezTo>
                    <a:pt x="77" y="28"/>
                    <a:pt x="77" y="29"/>
                    <a:pt x="76" y="30"/>
                  </a:cubicBezTo>
                  <a:cubicBezTo>
                    <a:pt x="76" y="31"/>
                    <a:pt x="74" y="31"/>
                    <a:pt x="73" y="31"/>
                  </a:cubicBezTo>
                  <a:cubicBezTo>
                    <a:pt x="72" y="33"/>
                    <a:pt x="72" y="33"/>
                    <a:pt x="72" y="33"/>
                  </a:cubicBezTo>
                  <a:lnTo>
                    <a:pt x="71" y="34"/>
                  </a:lnTo>
                  <a:close/>
                  <a:moveTo>
                    <a:pt x="33" y="40"/>
                  </a:moveTo>
                  <a:cubicBezTo>
                    <a:pt x="33" y="40"/>
                    <a:pt x="30" y="39"/>
                    <a:pt x="29" y="39"/>
                  </a:cubicBezTo>
                  <a:cubicBezTo>
                    <a:pt x="29" y="39"/>
                    <a:pt x="27" y="37"/>
                    <a:pt x="27" y="38"/>
                  </a:cubicBezTo>
                  <a:cubicBezTo>
                    <a:pt x="28" y="39"/>
                    <a:pt x="25" y="40"/>
                    <a:pt x="25" y="41"/>
                  </a:cubicBezTo>
                  <a:cubicBezTo>
                    <a:pt x="25" y="42"/>
                    <a:pt x="24" y="44"/>
                    <a:pt x="24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6" y="45"/>
                    <a:pt x="26" y="44"/>
                  </a:cubicBezTo>
                  <a:cubicBezTo>
                    <a:pt x="27" y="44"/>
                    <a:pt x="29" y="44"/>
                    <a:pt x="29" y="44"/>
                  </a:cubicBezTo>
                  <a:cubicBezTo>
                    <a:pt x="29" y="44"/>
                    <a:pt x="29" y="43"/>
                    <a:pt x="29" y="43"/>
                  </a:cubicBezTo>
                  <a:cubicBezTo>
                    <a:pt x="30" y="43"/>
                    <a:pt x="31" y="42"/>
                    <a:pt x="32" y="42"/>
                  </a:cubicBezTo>
                  <a:cubicBezTo>
                    <a:pt x="32" y="41"/>
                    <a:pt x="32" y="41"/>
                    <a:pt x="33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3" name="Freeform 20">
              <a:extLst>
                <a:ext uri="{FF2B5EF4-FFF2-40B4-BE49-F238E27FC236}">
                  <a16:creationId xmlns:a16="http://schemas.microsoft.com/office/drawing/2014/main" id="{E0351008-A50C-BBEA-E744-C8774EDDB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7549" y="3751307"/>
              <a:ext cx="173428" cy="229226"/>
            </a:xfrm>
            <a:custGeom>
              <a:avLst/>
              <a:gdLst>
                <a:gd name="T0" fmla="*/ 24 w 27"/>
                <a:gd name="T1" fmla="*/ 25 h 34"/>
                <a:gd name="T2" fmla="*/ 24 w 27"/>
                <a:gd name="T3" fmla="*/ 23 h 34"/>
                <a:gd name="T4" fmla="*/ 24 w 27"/>
                <a:gd name="T5" fmla="*/ 20 h 34"/>
                <a:gd name="T6" fmla="*/ 25 w 27"/>
                <a:gd name="T7" fmla="*/ 16 h 34"/>
                <a:gd name="T8" fmla="*/ 26 w 27"/>
                <a:gd name="T9" fmla="*/ 15 h 34"/>
                <a:gd name="T10" fmla="*/ 27 w 27"/>
                <a:gd name="T11" fmla="*/ 12 h 34"/>
                <a:gd name="T12" fmla="*/ 26 w 27"/>
                <a:gd name="T13" fmla="*/ 9 h 34"/>
                <a:gd name="T14" fmla="*/ 25 w 27"/>
                <a:gd name="T15" fmla="*/ 6 h 34"/>
                <a:gd name="T16" fmla="*/ 25 w 27"/>
                <a:gd name="T17" fmla="*/ 4 h 34"/>
                <a:gd name="T18" fmla="*/ 24 w 27"/>
                <a:gd name="T19" fmla="*/ 3 h 34"/>
                <a:gd name="T20" fmla="*/ 23 w 27"/>
                <a:gd name="T21" fmla="*/ 2 h 34"/>
                <a:gd name="T22" fmla="*/ 23 w 27"/>
                <a:gd name="T23" fmla="*/ 1 h 34"/>
                <a:gd name="T24" fmla="*/ 21 w 27"/>
                <a:gd name="T25" fmla="*/ 2 h 34"/>
                <a:gd name="T26" fmla="*/ 18 w 27"/>
                <a:gd name="T27" fmla="*/ 1 h 34"/>
                <a:gd name="T28" fmla="*/ 16 w 27"/>
                <a:gd name="T29" fmla="*/ 1 h 34"/>
                <a:gd name="T30" fmla="*/ 13 w 27"/>
                <a:gd name="T31" fmla="*/ 3 h 34"/>
                <a:gd name="T32" fmla="*/ 13 w 27"/>
                <a:gd name="T33" fmla="*/ 5 h 34"/>
                <a:gd name="T34" fmla="*/ 12 w 27"/>
                <a:gd name="T35" fmla="*/ 8 h 34"/>
                <a:gd name="T36" fmla="*/ 11 w 27"/>
                <a:gd name="T37" fmla="*/ 10 h 34"/>
                <a:gd name="T38" fmla="*/ 11 w 27"/>
                <a:gd name="T39" fmla="*/ 13 h 34"/>
                <a:gd name="T40" fmla="*/ 12 w 27"/>
                <a:gd name="T41" fmla="*/ 14 h 34"/>
                <a:gd name="T42" fmla="*/ 12 w 27"/>
                <a:gd name="T43" fmla="*/ 15 h 34"/>
                <a:gd name="T44" fmla="*/ 10 w 27"/>
                <a:gd name="T45" fmla="*/ 18 h 34"/>
                <a:gd name="T46" fmla="*/ 10 w 27"/>
                <a:gd name="T47" fmla="*/ 18 h 34"/>
                <a:gd name="T48" fmla="*/ 9 w 27"/>
                <a:gd name="T49" fmla="*/ 18 h 34"/>
                <a:gd name="T50" fmla="*/ 8 w 27"/>
                <a:gd name="T51" fmla="*/ 18 h 34"/>
                <a:gd name="T52" fmla="*/ 7 w 27"/>
                <a:gd name="T53" fmla="*/ 19 h 34"/>
                <a:gd name="T54" fmla="*/ 5 w 27"/>
                <a:gd name="T55" fmla="*/ 20 h 34"/>
                <a:gd name="T56" fmla="*/ 4 w 27"/>
                <a:gd name="T57" fmla="*/ 22 h 34"/>
                <a:gd name="T58" fmla="*/ 3 w 27"/>
                <a:gd name="T59" fmla="*/ 25 h 34"/>
                <a:gd name="T60" fmla="*/ 4 w 27"/>
                <a:gd name="T61" fmla="*/ 25 h 34"/>
                <a:gd name="T62" fmla="*/ 3 w 27"/>
                <a:gd name="T63" fmla="*/ 28 h 34"/>
                <a:gd name="T64" fmla="*/ 2 w 27"/>
                <a:gd name="T65" fmla="*/ 29 h 34"/>
                <a:gd name="T66" fmla="*/ 2 w 27"/>
                <a:gd name="T67" fmla="*/ 29 h 34"/>
                <a:gd name="T68" fmla="*/ 2 w 27"/>
                <a:gd name="T69" fmla="*/ 32 h 34"/>
                <a:gd name="T70" fmla="*/ 2 w 27"/>
                <a:gd name="T71" fmla="*/ 32 h 34"/>
                <a:gd name="T72" fmla="*/ 4 w 27"/>
                <a:gd name="T73" fmla="*/ 33 h 34"/>
                <a:gd name="T74" fmla="*/ 7 w 27"/>
                <a:gd name="T75" fmla="*/ 34 h 34"/>
                <a:gd name="T76" fmla="*/ 9 w 27"/>
                <a:gd name="T77" fmla="*/ 32 h 34"/>
                <a:gd name="T78" fmla="*/ 15 w 27"/>
                <a:gd name="T79" fmla="*/ 32 h 34"/>
                <a:gd name="T80" fmla="*/ 15 w 27"/>
                <a:gd name="T81" fmla="*/ 31 h 34"/>
                <a:gd name="T82" fmla="*/ 13 w 27"/>
                <a:gd name="T83" fmla="*/ 30 h 34"/>
                <a:gd name="T84" fmla="*/ 14 w 27"/>
                <a:gd name="T85" fmla="*/ 28 h 34"/>
                <a:gd name="T86" fmla="*/ 14 w 27"/>
                <a:gd name="T87" fmla="*/ 25 h 34"/>
                <a:gd name="T88" fmla="*/ 14 w 27"/>
                <a:gd name="T89" fmla="*/ 24 h 34"/>
                <a:gd name="T90" fmla="*/ 21 w 27"/>
                <a:gd name="T91" fmla="*/ 24 h 34"/>
                <a:gd name="T92" fmla="*/ 22 w 27"/>
                <a:gd name="T93" fmla="*/ 22 h 34"/>
                <a:gd name="T94" fmla="*/ 23 w 27"/>
                <a:gd name="T95" fmla="*/ 22 h 34"/>
                <a:gd name="T96" fmla="*/ 23 w 27"/>
                <a:gd name="T97" fmla="*/ 23 h 34"/>
                <a:gd name="T98" fmla="*/ 24 w 27"/>
                <a:gd name="T99" fmla="*/ 23 h 34"/>
                <a:gd name="T100" fmla="*/ 24 w 27"/>
                <a:gd name="T101" fmla="*/ 25 h 34"/>
                <a:gd name="T102" fmla="*/ 24 w 27"/>
                <a:gd name="T103" fmla="*/ 25 h 34"/>
                <a:gd name="T104" fmla="*/ 11 w 27"/>
                <a:gd name="T105" fmla="*/ 15 h 34"/>
                <a:gd name="T106" fmla="*/ 10 w 27"/>
                <a:gd name="T107" fmla="*/ 16 h 34"/>
                <a:gd name="T108" fmla="*/ 10 w 27"/>
                <a:gd name="T109" fmla="*/ 16 h 34"/>
                <a:gd name="T110" fmla="*/ 11 w 27"/>
                <a:gd name="T111" fmla="*/ 15 h 34"/>
                <a:gd name="T112" fmla="*/ 17 w 27"/>
                <a:gd name="T113" fmla="*/ 15 h 34"/>
                <a:gd name="T114" fmla="*/ 18 w 27"/>
                <a:gd name="T115" fmla="*/ 15 h 34"/>
                <a:gd name="T116" fmla="*/ 18 w 27"/>
                <a:gd name="T117" fmla="*/ 17 h 34"/>
                <a:gd name="T118" fmla="*/ 18 w 27"/>
                <a:gd name="T119" fmla="*/ 17 h 34"/>
                <a:gd name="T120" fmla="*/ 16 w 27"/>
                <a:gd name="T121" fmla="*/ 17 h 34"/>
                <a:gd name="T122" fmla="*/ 16 w 27"/>
                <a:gd name="T123" fmla="*/ 16 h 34"/>
                <a:gd name="T124" fmla="*/ 17 w 27"/>
                <a:gd name="T12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34">
                  <a:moveTo>
                    <a:pt x="24" y="25"/>
                  </a:moveTo>
                  <a:cubicBezTo>
                    <a:pt x="24" y="25"/>
                    <a:pt x="24" y="24"/>
                    <a:pt x="24" y="23"/>
                  </a:cubicBezTo>
                  <a:cubicBezTo>
                    <a:pt x="25" y="23"/>
                    <a:pt x="23" y="20"/>
                    <a:pt x="24" y="20"/>
                  </a:cubicBezTo>
                  <a:cubicBezTo>
                    <a:pt x="25" y="19"/>
                    <a:pt x="24" y="18"/>
                    <a:pt x="25" y="16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7" y="11"/>
                    <a:pt x="27" y="10"/>
                    <a:pt x="26" y="9"/>
                  </a:cubicBezTo>
                  <a:cubicBezTo>
                    <a:pt x="25" y="9"/>
                    <a:pt x="25" y="8"/>
                    <a:pt x="25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5" y="3"/>
                    <a:pt x="26" y="4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7" y="2"/>
                    <a:pt x="18" y="2"/>
                    <a:pt x="16" y="1"/>
                  </a:cubicBezTo>
                  <a:cubicBezTo>
                    <a:pt x="15" y="1"/>
                    <a:pt x="13" y="3"/>
                    <a:pt x="13" y="3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0" y="8"/>
                    <a:pt x="12" y="8"/>
                  </a:cubicBezTo>
                  <a:cubicBezTo>
                    <a:pt x="13" y="8"/>
                    <a:pt x="11" y="9"/>
                    <a:pt x="11" y="10"/>
                  </a:cubicBezTo>
                  <a:cubicBezTo>
                    <a:pt x="11" y="10"/>
                    <a:pt x="10" y="13"/>
                    <a:pt x="11" y="13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1"/>
                    <a:pt x="4" y="22"/>
                  </a:cubicBezTo>
                  <a:cubicBezTo>
                    <a:pt x="4" y="23"/>
                    <a:pt x="4" y="24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3" y="28"/>
                    <a:pt x="2" y="28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1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3" y="33"/>
                    <a:pt x="4" y="33"/>
                  </a:cubicBezTo>
                  <a:cubicBezTo>
                    <a:pt x="5" y="34"/>
                    <a:pt x="6" y="34"/>
                    <a:pt x="7" y="34"/>
                  </a:cubicBezTo>
                  <a:cubicBezTo>
                    <a:pt x="7" y="33"/>
                    <a:pt x="9" y="32"/>
                    <a:pt x="9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1"/>
                    <a:pt x="15" y="31"/>
                  </a:cubicBezTo>
                  <a:cubicBezTo>
                    <a:pt x="14" y="31"/>
                    <a:pt x="14" y="30"/>
                    <a:pt x="13" y="30"/>
                  </a:cubicBezTo>
                  <a:cubicBezTo>
                    <a:pt x="13" y="29"/>
                    <a:pt x="14" y="28"/>
                    <a:pt x="14" y="28"/>
                  </a:cubicBezTo>
                  <a:cubicBezTo>
                    <a:pt x="14" y="28"/>
                    <a:pt x="13" y="25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6" y="23"/>
                    <a:pt x="19" y="23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11" y="15"/>
                  </a:move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lose/>
                  <a:moveTo>
                    <a:pt x="17" y="15"/>
                  </a:moveTo>
                  <a:cubicBezTo>
                    <a:pt x="17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6" y="17"/>
                    <a:pt x="16" y="17"/>
                  </a:cubicBezTo>
                  <a:cubicBezTo>
                    <a:pt x="16" y="16"/>
                    <a:pt x="15" y="16"/>
                    <a:pt x="16" y="16"/>
                  </a:cubicBezTo>
                  <a:cubicBezTo>
                    <a:pt x="16" y="16"/>
                    <a:pt x="16" y="16"/>
                    <a:pt x="17" y="1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4" name="Freeform 21">
              <a:extLst>
                <a:ext uri="{FF2B5EF4-FFF2-40B4-BE49-F238E27FC236}">
                  <a16:creationId xmlns:a16="http://schemas.microsoft.com/office/drawing/2014/main" id="{FB195EB0-6A90-D9F7-DCAA-2AE439586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9267" y="2344410"/>
              <a:ext cx="416626" cy="290211"/>
            </a:xfrm>
            <a:custGeom>
              <a:avLst/>
              <a:gdLst>
                <a:gd name="T0" fmla="*/ 1 w 65"/>
                <a:gd name="T1" fmla="*/ 8 h 43"/>
                <a:gd name="T2" fmla="*/ 2 w 65"/>
                <a:gd name="T3" fmla="*/ 6 h 43"/>
                <a:gd name="T4" fmla="*/ 4 w 65"/>
                <a:gd name="T5" fmla="*/ 4 h 43"/>
                <a:gd name="T6" fmla="*/ 7 w 65"/>
                <a:gd name="T7" fmla="*/ 7 h 43"/>
                <a:gd name="T8" fmla="*/ 10 w 65"/>
                <a:gd name="T9" fmla="*/ 11 h 43"/>
                <a:gd name="T10" fmla="*/ 9 w 65"/>
                <a:gd name="T11" fmla="*/ 12 h 43"/>
                <a:gd name="T12" fmla="*/ 3 w 65"/>
                <a:gd name="T13" fmla="*/ 12 h 43"/>
                <a:gd name="T14" fmla="*/ 2 w 65"/>
                <a:gd name="T15" fmla="*/ 11 h 43"/>
                <a:gd name="T16" fmla="*/ 0 w 65"/>
                <a:gd name="T17" fmla="*/ 17 h 43"/>
                <a:gd name="T18" fmla="*/ 2 w 65"/>
                <a:gd name="T19" fmla="*/ 18 h 43"/>
                <a:gd name="T20" fmla="*/ 7 w 65"/>
                <a:gd name="T21" fmla="*/ 17 h 43"/>
                <a:gd name="T22" fmla="*/ 4 w 65"/>
                <a:gd name="T23" fmla="*/ 18 h 43"/>
                <a:gd name="T24" fmla="*/ 7 w 65"/>
                <a:gd name="T25" fmla="*/ 25 h 43"/>
                <a:gd name="T26" fmla="*/ 6 w 65"/>
                <a:gd name="T27" fmla="*/ 30 h 43"/>
                <a:gd name="T28" fmla="*/ 10 w 65"/>
                <a:gd name="T29" fmla="*/ 32 h 43"/>
                <a:gd name="T30" fmla="*/ 11 w 65"/>
                <a:gd name="T31" fmla="*/ 29 h 43"/>
                <a:gd name="T32" fmla="*/ 13 w 65"/>
                <a:gd name="T33" fmla="*/ 27 h 43"/>
                <a:gd name="T34" fmla="*/ 18 w 65"/>
                <a:gd name="T35" fmla="*/ 27 h 43"/>
                <a:gd name="T36" fmla="*/ 25 w 65"/>
                <a:gd name="T37" fmla="*/ 27 h 43"/>
                <a:gd name="T38" fmla="*/ 29 w 65"/>
                <a:gd name="T39" fmla="*/ 28 h 43"/>
                <a:gd name="T40" fmla="*/ 36 w 65"/>
                <a:gd name="T41" fmla="*/ 30 h 43"/>
                <a:gd name="T42" fmla="*/ 40 w 65"/>
                <a:gd name="T43" fmla="*/ 33 h 43"/>
                <a:gd name="T44" fmla="*/ 42 w 65"/>
                <a:gd name="T45" fmla="*/ 36 h 43"/>
                <a:gd name="T46" fmla="*/ 44 w 65"/>
                <a:gd name="T47" fmla="*/ 39 h 43"/>
                <a:gd name="T48" fmla="*/ 44 w 65"/>
                <a:gd name="T49" fmla="*/ 42 h 43"/>
                <a:gd name="T50" fmla="*/ 47 w 65"/>
                <a:gd name="T51" fmla="*/ 42 h 43"/>
                <a:gd name="T52" fmla="*/ 53 w 65"/>
                <a:gd name="T53" fmla="*/ 41 h 43"/>
                <a:gd name="T54" fmla="*/ 55 w 65"/>
                <a:gd name="T55" fmla="*/ 37 h 43"/>
                <a:gd name="T56" fmla="*/ 55 w 65"/>
                <a:gd name="T57" fmla="*/ 33 h 43"/>
                <a:gd name="T58" fmla="*/ 57 w 65"/>
                <a:gd name="T59" fmla="*/ 30 h 43"/>
                <a:gd name="T60" fmla="*/ 60 w 65"/>
                <a:gd name="T61" fmla="*/ 32 h 43"/>
                <a:gd name="T62" fmla="*/ 62 w 65"/>
                <a:gd name="T63" fmla="*/ 30 h 43"/>
                <a:gd name="T64" fmla="*/ 65 w 65"/>
                <a:gd name="T65" fmla="*/ 27 h 43"/>
                <a:gd name="T66" fmla="*/ 62 w 65"/>
                <a:gd name="T67" fmla="*/ 26 h 43"/>
                <a:gd name="T68" fmla="*/ 59 w 65"/>
                <a:gd name="T69" fmla="*/ 25 h 43"/>
                <a:gd name="T70" fmla="*/ 55 w 65"/>
                <a:gd name="T71" fmla="*/ 25 h 43"/>
                <a:gd name="T72" fmla="*/ 51 w 65"/>
                <a:gd name="T73" fmla="*/ 21 h 43"/>
                <a:gd name="T74" fmla="*/ 48 w 65"/>
                <a:gd name="T75" fmla="*/ 19 h 43"/>
                <a:gd name="T76" fmla="*/ 46 w 65"/>
                <a:gd name="T77" fmla="*/ 16 h 43"/>
                <a:gd name="T78" fmla="*/ 45 w 65"/>
                <a:gd name="T79" fmla="*/ 12 h 43"/>
                <a:gd name="T80" fmla="*/ 41 w 65"/>
                <a:gd name="T81" fmla="*/ 10 h 43"/>
                <a:gd name="T82" fmla="*/ 37 w 65"/>
                <a:gd name="T83" fmla="*/ 11 h 43"/>
                <a:gd name="T84" fmla="*/ 33 w 65"/>
                <a:gd name="T85" fmla="*/ 11 h 43"/>
                <a:gd name="T86" fmla="*/ 33 w 65"/>
                <a:gd name="T87" fmla="*/ 9 h 43"/>
                <a:gd name="T88" fmla="*/ 30 w 65"/>
                <a:gd name="T89" fmla="*/ 6 h 43"/>
                <a:gd name="T90" fmla="*/ 29 w 65"/>
                <a:gd name="T91" fmla="*/ 1 h 43"/>
                <a:gd name="T92" fmla="*/ 26 w 65"/>
                <a:gd name="T93" fmla="*/ 0 h 43"/>
                <a:gd name="T94" fmla="*/ 24 w 65"/>
                <a:gd name="T95" fmla="*/ 3 h 43"/>
                <a:gd name="T96" fmla="*/ 20 w 65"/>
                <a:gd name="T97" fmla="*/ 4 h 43"/>
                <a:gd name="T98" fmla="*/ 22 w 65"/>
                <a:gd name="T99" fmla="*/ 6 h 43"/>
                <a:gd name="T100" fmla="*/ 17 w 65"/>
                <a:gd name="T101" fmla="*/ 7 h 43"/>
                <a:gd name="T102" fmla="*/ 6 w 65"/>
                <a:gd name="T103" fmla="*/ 2 h 43"/>
                <a:gd name="T104" fmla="*/ 0 w 65"/>
                <a:gd name="T105" fmla="*/ 6 h 43"/>
                <a:gd name="T106" fmla="*/ 3 w 65"/>
                <a:gd name="T10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43">
                  <a:moveTo>
                    <a:pt x="0" y="6"/>
                  </a:move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10" y="9"/>
                    <a:pt x="11" y="10"/>
                  </a:cubicBezTo>
                  <a:cubicBezTo>
                    <a:pt x="10" y="10"/>
                    <a:pt x="11" y="11"/>
                    <a:pt x="10" y="11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6" y="13"/>
                    <a:pt x="6" y="13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1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1" y="18"/>
                    <a:pt x="2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9"/>
                    <a:pt x="6" y="19"/>
                    <a:pt x="5" y="21"/>
                  </a:cubicBezTo>
                  <a:cubicBezTo>
                    <a:pt x="7" y="22"/>
                    <a:pt x="8" y="22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8"/>
                    <a:pt x="6" y="28"/>
                    <a:pt x="6" y="30"/>
                  </a:cubicBezTo>
                  <a:cubicBezTo>
                    <a:pt x="7" y="30"/>
                    <a:pt x="7" y="31"/>
                    <a:pt x="7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3" y="7"/>
                    <a:pt x="13" y="7"/>
                  </a:cubicBezTo>
                  <a:cubicBezTo>
                    <a:pt x="12" y="6"/>
                    <a:pt x="11" y="2"/>
                    <a:pt x="6" y="2"/>
                  </a:cubicBezTo>
                  <a:cubicBezTo>
                    <a:pt x="4" y="3"/>
                    <a:pt x="1" y="2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lose/>
                  <a:moveTo>
                    <a:pt x="3" y="19"/>
                  </a:moveTo>
                  <a:cubicBezTo>
                    <a:pt x="3" y="19"/>
                    <a:pt x="2" y="21"/>
                    <a:pt x="3" y="21"/>
                  </a:cubicBezTo>
                  <a:cubicBezTo>
                    <a:pt x="3" y="21"/>
                    <a:pt x="4" y="19"/>
                    <a:pt x="3" y="1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5" name="Freeform 22">
              <a:extLst>
                <a:ext uri="{FF2B5EF4-FFF2-40B4-BE49-F238E27FC236}">
                  <a16:creationId xmlns:a16="http://schemas.microsoft.com/office/drawing/2014/main" id="{875B4E00-A072-0253-8AF2-F28C136CF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780" y="2378060"/>
              <a:ext cx="550185" cy="250256"/>
            </a:xfrm>
            <a:custGeom>
              <a:avLst/>
              <a:gdLst>
                <a:gd name="T0" fmla="*/ 3 w 86"/>
                <a:gd name="T1" fmla="*/ 2 h 37"/>
                <a:gd name="T2" fmla="*/ 4 w 86"/>
                <a:gd name="T3" fmla="*/ 5 h 37"/>
                <a:gd name="T4" fmla="*/ 1 w 86"/>
                <a:gd name="T5" fmla="*/ 8 h 37"/>
                <a:gd name="T6" fmla="*/ 1 w 86"/>
                <a:gd name="T7" fmla="*/ 11 h 37"/>
                <a:gd name="T8" fmla="*/ 7 w 86"/>
                <a:gd name="T9" fmla="*/ 7 h 37"/>
                <a:gd name="T10" fmla="*/ 8 w 86"/>
                <a:gd name="T11" fmla="*/ 2 h 37"/>
                <a:gd name="T12" fmla="*/ 45 w 86"/>
                <a:gd name="T13" fmla="*/ 37 h 37"/>
                <a:gd name="T14" fmla="*/ 48 w 86"/>
                <a:gd name="T15" fmla="*/ 32 h 37"/>
                <a:gd name="T16" fmla="*/ 56 w 86"/>
                <a:gd name="T17" fmla="*/ 31 h 37"/>
                <a:gd name="T18" fmla="*/ 72 w 86"/>
                <a:gd name="T19" fmla="*/ 27 h 37"/>
                <a:gd name="T20" fmla="*/ 74 w 86"/>
                <a:gd name="T21" fmla="*/ 28 h 37"/>
                <a:gd name="T22" fmla="*/ 79 w 86"/>
                <a:gd name="T23" fmla="*/ 28 h 37"/>
                <a:gd name="T24" fmla="*/ 83 w 86"/>
                <a:gd name="T25" fmla="*/ 28 h 37"/>
                <a:gd name="T26" fmla="*/ 81 w 86"/>
                <a:gd name="T27" fmla="*/ 21 h 37"/>
                <a:gd name="T28" fmla="*/ 82 w 86"/>
                <a:gd name="T29" fmla="*/ 16 h 37"/>
                <a:gd name="T30" fmla="*/ 86 w 86"/>
                <a:gd name="T31" fmla="*/ 14 h 37"/>
                <a:gd name="T32" fmla="*/ 81 w 86"/>
                <a:gd name="T33" fmla="*/ 7 h 37"/>
                <a:gd name="T34" fmla="*/ 79 w 86"/>
                <a:gd name="T35" fmla="*/ 3 h 37"/>
                <a:gd name="T36" fmla="*/ 72 w 86"/>
                <a:gd name="T37" fmla="*/ 3 h 37"/>
                <a:gd name="T38" fmla="*/ 68 w 86"/>
                <a:gd name="T39" fmla="*/ 3 h 37"/>
                <a:gd name="T40" fmla="*/ 62 w 86"/>
                <a:gd name="T41" fmla="*/ 6 h 37"/>
                <a:gd name="T42" fmla="*/ 54 w 86"/>
                <a:gd name="T43" fmla="*/ 6 h 37"/>
                <a:gd name="T44" fmla="*/ 51 w 86"/>
                <a:gd name="T45" fmla="*/ 4 h 37"/>
                <a:gd name="T46" fmla="*/ 46 w 86"/>
                <a:gd name="T47" fmla="*/ 5 h 37"/>
                <a:gd name="T48" fmla="*/ 41 w 86"/>
                <a:gd name="T49" fmla="*/ 0 h 37"/>
                <a:gd name="T50" fmla="*/ 32 w 86"/>
                <a:gd name="T51" fmla="*/ 0 h 37"/>
                <a:gd name="T52" fmla="*/ 25 w 86"/>
                <a:gd name="T53" fmla="*/ 3 h 37"/>
                <a:gd name="T54" fmla="*/ 19 w 86"/>
                <a:gd name="T55" fmla="*/ 5 h 37"/>
                <a:gd name="T56" fmla="*/ 14 w 86"/>
                <a:gd name="T57" fmla="*/ 5 h 37"/>
                <a:gd name="T58" fmla="*/ 14 w 86"/>
                <a:gd name="T59" fmla="*/ 7 h 37"/>
                <a:gd name="T60" fmla="*/ 11 w 86"/>
                <a:gd name="T61" fmla="*/ 9 h 37"/>
                <a:gd name="T62" fmla="*/ 1 w 86"/>
                <a:gd name="T63" fmla="*/ 12 h 37"/>
                <a:gd name="T64" fmla="*/ 3 w 86"/>
                <a:gd name="T65" fmla="*/ 20 h 37"/>
                <a:gd name="T66" fmla="*/ 3 w 86"/>
                <a:gd name="T67" fmla="*/ 22 h 37"/>
                <a:gd name="T68" fmla="*/ 1 w 86"/>
                <a:gd name="T69" fmla="*/ 22 h 37"/>
                <a:gd name="T70" fmla="*/ 5 w 86"/>
                <a:gd name="T71" fmla="*/ 24 h 37"/>
                <a:gd name="T72" fmla="*/ 9 w 86"/>
                <a:gd name="T73" fmla="*/ 31 h 37"/>
                <a:gd name="T74" fmla="*/ 13 w 86"/>
                <a:gd name="T75" fmla="*/ 32 h 37"/>
                <a:gd name="T76" fmla="*/ 21 w 86"/>
                <a:gd name="T77" fmla="*/ 31 h 37"/>
                <a:gd name="T78" fmla="*/ 37 w 86"/>
                <a:gd name="T79" fmla="*/ 34 h 37"/>
                <a:gd name="T80" fmla="*/ 43 w 86"/>
                <a:gd name="T81" fmla="*/ 30 h 37"/>
                <a:gd name="T82" fmla="*/ 43 w 86"/>
                <a:gd name="T83" fmla="*/ 34 h 37"/>
                <a:gd name="T84" fmla="*/ 44 w 86"/>
                <a:gd name="T85" fmla="*/ 37 h 37"/>
                <a:gd name="T86" fmla="*/ 77 w 86"/>
                <a:gd name="T87" fmla="*/ 21 h 37"/>
                <a:gd name="T88" fmla="*/ 71 w 86"/>
                <a:gd name="T89" fmla="*/ 21 h 37"/>
                <a:gd name="T90" fmla="*/ 77 w 86"/>
                <a:gd name="T9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37">
                  <a:moveTo>
                    <a:pt x="8" y="2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5"/>
                    <a:pt x="4" y="5"/>
                  </a:cubicBezTo>
                  <a:cubicBezTo>
                    <a:pt x="3" y="6"/>
                    <a:pt x="2" y="4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9" y="6"/>
                    <a:pt x="11" y="7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1" y="4"/>
                    <a:pt x="9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44" y="37"/>
                  </a:moveTo>
                  <a:cubicBezTo>
                    <a:pt x="44" y="37"/>
                    <a:pt x="44" y="37"/>
                    <a:pt x="45" y="37"/>
                  </a:cubicBezTo>
                  <a:cubicBezTo>
                    <a:pt x="47" y="36"/>
                    <a:pt x="46" y="35"/>
                    <a:pt x="47" y="35"/>
                  </a:cubicBezTo>
                  <a:cubicBezTo>
                    <a:pt x="48" y="35"/>
                    <a:pt x="48" y="34"/>
                    <a:pt x="48" y="34"/>
                  </a:cubicBezTo>
                  <a:cubicBezTo>
                    <a:pt x="48" y="33"/>
                    <a:pt x="47" y="32"/>
                    <a:pt x="48" y="32"/>
                  </a:cubicBezTo>
                  <a:cubicBezTo>
                    <a:pt x="49" y="31"/>
                    <a:pt x="50" y="32"/>
                    <a:pt x="51" y="32"/>
                  </a:cubicBezTo>
                  <a:cubicBezTo>
                    <a:pt x="51" y="31"/>
                    <a:pt x="52" y="31"/>
                    <a:pt x="53" y="31"/>
                  </a:cubicBezTo>
                  <a:cubicBezTo>
                    <a:pt x="53" y="31"/>
                    <a:pt x="54" y="32"/>
                    <a:pt x="56" y="31"/>
                  </a:cubicBezTo>
                  <a:cubicBezTo>
                    <a:pt x="57" y="30"/>
                    <a:pt x="59" y="31"/>
                    <a:pt x="62" y="29"/>
                  </a:cubicBezTo>
                  <a:cubicBezTo>
                    <a:pt x="62" y="29"/>
                    <a:pt x="67" y="29"/>
                    <a:pt x="68" y="28"/>
                  </a:cubicBezTo>
                  <a:cubicBezTo>
                    <a:pt x="69" y="28"/>
                    <a:pt x="71" y="27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3" y="28"/>
                    <a:pt x="73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5" y="27"/>
                    <a:pt x="77" y="29"/>
                    <a:pt x="77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4" y="27"/>
                    <a:pt x="84" y="27"/>
                  </a:cubicBezTo>
                  <a:cubicBezTo>
                    <a:pt x="83" y="26"/>
                    <a:pt x="83" y="25"/>
                    <a:pt x="83" y="24"/>
                  </a:cubicBezTo>
                  <a:cubicBezTo>
                    <a:pt x="82" y="23"/>
                    <a:pt x="81" y="22"/>
                    <a:pt x="81" y="21"/>
                  </a:cubicBezTo>
                  <a:cubicBezTo>
                    <a:pt x="82" y="20"/>
                    <a:pt x="83" y="20"/>
                    <a:pt x="82" y="19"/>
                  </a:cubicBezTo>
                  <a:cubicBezTo>
                    <a:pt x="82" y="18"/>
                    <a:pt x="83" y="19"/>
                    <a:pt x="82" y="18"/>
                  </a:cubicBezTo>
                  <a:cubicBezTo>
                    <a:pt x="82" y="17"/>
                    <a:pt x="81" y="17"/>
                    <a:pt x="82" y="16"/>
                  </a:cubicBezTo>
                  <a:cubicBezTo>
                    <a:pt x="83" y="15"/>
                    <a:pt x="83" y="14"/>
                    <a:pt x="84" y="15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3"/>
                    <a:pt x="85" y="12"/>
                  </a:cubicBezTo>
                  <a:cubicBezTo>
                    <a:pt x="83" y="11"/>
                    <a:pt x="79" y="11"/>
                    <a:pt x="80" y="9"/>
                  </a:cubicBezTo>
                  <a:cubicBezTo>
                    <a:pt x="80" y="8"/>
                    <a:pt x="79" y="8"/>
                    <a:pt x="81" y="7"/>
                  </a:cubicBezTo>
                  <a:cubicBezTo>
                    <a:pt x="82" y="6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79" y="3"/>
                  </a:cubicBezTo>
                  <a:cubicBezTo>
                    <a:pt x="78" y="3"/>
                    <a:pt x="76" y="3"/>
                    <a:pt x="76" y="3"/>
                  </a:cubicBezTo>
                  <a:cubicBezTo>
                    <a:pt x="76" y="3"/>
                    <a:pt x="75" y="3"/>
                    <a:pt x="74" y="3"/>
                  </a:cubicBezTo>
                  <a:cubicBezTo>
                    <a:pt x="73" y="3"/>
                    <a:pt x="73" y="2"/>
                    <a:pt x="72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69" y="3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7" y="5"/>
                    <a:pt x="66" y="4"/>
                    <a:pt x="65" y="5"/>
                  </a:cubicBezTo>
                  <a:cubicBezTo>
                    <a:pt x="64" y="5"/>
                    <a:pt x="64" y="6"/>
                    <a:pt x="62" y="6"/>
                  </a:cubicBezTo>
                  <a:cubicBezTo>
                    <a:pt x="62" y="6"/>
                    <a:pt x="61" y="5"/>
                    <a:pt x="60" y="5"/>
                  </a:cubicBezTo>
                  <a:cubicBezTo>
                    <a:pt x="60" y="5"/>
                    <a:pt x="59" y="6"/>
                    <a:pt x="59" y="6"/>
                  </a:cubicBezTo>
                  <a:cubicBezTo>
                    <a:pt x="58" y="6"/>
                    <a:pt x="56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4"/>
                    <a:pt x="46" y="5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2" y="2"/>
                    <a:pt x="43" y="2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1"/>
                    <a:pt x="37" y="1"/>
                  </a:cubicBezTo>
                  <a:cubicBezTo>
                    <a:pt x="36" y="1"/>
                    <a:pt x="35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6" y="7"/>
                    <a:pt x="17" y="7"/>
                  </a:cubicBezTo>
                  <a:cubicBezTo>
                    <a:pt x="16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3" y="8"/>
                    <a:pt x="11" y="9"/>
                    <a:pt x="11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7" y="8"/>
                    <a:pt x="8" y="10"/>
                    <a:pt x="8" y="10"/>
                  </a:cubicBezTo>
                  <a:cubicBezTo>
                    <a:pt x="3" y="9"/>
                    <a:pt x="3" y="10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1" y="23"/>
                    <a:pt x="2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6"/>
                    <a:pt x="5" y="27"/>
                    <a:pt x="5" y="29"/>
                  </a:cubicBezTo>
                  <a:cubicBezTo>
                    <a:pt x="6" y="29"/>
                    <a:pt x="7" y="29"/>
                    <a:pt x="9" y="29"/>
                  </a:cubicBezTo>
                  <a:cubicBezTo>
                    <a:pt x="8" y="29"/>
                    <a:pt x="8" y="31"/>
                    <a:pt x="9" y="31"/>
                  </a:cubicBezTo>
                  <a:cubicBezTo>
                    <a:pt x="9" y="31"/>
                    <a:pt x="10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2"/>
                    <a:pt x="14" y="33"/>
                    <a:pt x="13" y="33"/>
                  </a:cubicBezTo>
                  <a:cubicBezTo>
                    <a:pt x="14" y="34"/>
                    <a:pt x="15" y="35"/>
                    <a:pt x="16" y="36"/>
                  </a:cubicBezTo>
                  <a:cubicBezTo>
                    <a:pt x="19" y="34"/>
                    <a:pt x="19" y="34"/>
                    <a:pt x="21" y="31"/>
                  </a:cubicBezTo>
                  <a:cubicBezTo>
                    <a:pt x="23" y="31"/>
                    <a:pt x="25" y="32"/>
                    <a:pt x="27" y="33"/>
                  </a:cubicBezTo>
                  <a:cubicBezTo>
                    <a:pt x="27" y="33"/>
                    <a:pt x="29" y="35"/>
                    <a:pt x="30" y="35"/>
                  </a:cubicBezTo>
                  <a:cubicBezTo>
                    <a:pt x="32" y="35"/>
                    <a:pt x="36" y="34"/>
                    <a:pt x="37" y="34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40" y="31"/>
                    <a:pt x="40" y="32"/>
                    <a:pt x="41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4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lose/>
                  <a:moveTo>
                    <a:pt x="77" y="18"/>
                  </a:moveTo>
                  <a:cubicBezTo>
                    <a:pt x="79" y="18"/>
                    <a:pt x="77" y="20"/>
                    <a:pt x="77" y="20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77" y="22"/>
                    <a:pt x="77" y="21"/>
                    <a:pt x="77" y="22"/>
                  </a:cubicBezTo>
                  <a:cubicBezTo>
                    <a:pt x="74" y="21"/>
                    <a:pt x="74" y="22"/>
                    <a:pt x="71" y="22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71" y="21"/>
                    <a:pt x="72" y="20"/>
                    <a:pt x="72" y="20"/>
                  </a:cubicBezTo>
                  <a:cubicBezTo>
                    <a:pt x="73" y="19"/>
                    <a:pt x="75" y="20"/>
                    <a:pt x="76" y="20"/>
                  </a:cubicBezTo>
                  <a:cubicBezTo>
                    <a:pt x="76" y="19"/>
                    <a:pt x="77" y="18"/>
                    <a:pt x="77" y="1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6" name="Freeform 23">
              <a:extLst>
                <a:ext uri="{FF2B5EF4-FFF2-40B4-BE49-F238E27FC236}">
                  <a16:creationId xmlns:a16="http://schemas.microsoft.com/office/drawing/2014/main" id="{A6A7EE34-F14B-C06F-921B-7809F0F8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640" y="2567328"/>
              <a:ext cx="133560" cy="250256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7" name="Freeform 24">
              <a:extLst>
                <a:ext uri="{FF2B5EF4-FFF2-40B4-BE49-F238E27FC236}">
                  <a16:creationId xmlns:a16="http://schemas.microsoft.com/office/drawing/2014/main" id="{44027CD0-7B40-20D2-B7FB-EACA2E8E1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256" y="3519977"/>
              <a:ext cx="11960" cy="27339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8" name="Freeform 25">
              <a:extLst>
                <a:ext uri="{FF2B5EF4-FFF2-40B4-BE49-F238E27FC236}">
                  <a16:creationId xmlns:a16="http://schemas.microsoft.com/office/drawing/2014/main" id="{DD4C01BB-809C-5E14-78A0-2FF0AC7F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357" y="3494743"/>
              <a:ext cx="63790" cy="214504"/>
            </a:xfrm>
            <a:custGeom>
              <a:avLst/>
              <a:gdLst>
                <a:gd name="T0" fmla="*/ 6 w 10"/>
                <a:gd name="T1" fmla="*/ 30 h 32"/>
                <a:gd name="T2" fmla="*/ 7 w 10"/>
                <a:gd name="T3" fmla="*/ 29 h 32"/>
                <a:gd name="T4" fmla="*/ 7 w 10"/>
                <a:gd name="T5" fmla="*/ 30 h 32"/>
                <a:gd name="T6" fmla="*/ 7 w 10"/>
                <a:gd name="T7" fmla="*/ 31 h 32"/>
                <a:gd name="T8" fmla="*/ 8 w 10"/>
                <a:gd name="T9" fmla="*/ 30 h 32"/>
                <a:gd name="T10" fmla="*/ 10 w 10"/>
                <a:gd name="T11" fmla="*/ 30 h 32"/>
                <a:gd name="T12" fmla="*/ 9 w 10"/>
                <a:gd name="T13" fmla="*/ 27 h 32"/>
                <a:gd name="T14" fmla="*/ 8 w 10"/>
                <a:gd name="T15" fmla="*/ 26 h 32"/>
                <a:gd name="T16" fmla="*/ 8 w 10"/>
                <a:gd name="T17" fmla="*/ 24 h 32"/>
                <a:gd name="T18" fmla="*/ 8 w 10"/>
                <a:gd name="T19" fmla="*/ 21 h 32"/>
                <a:gd name="T20" fmla="*/ 9 w 10"/>
                <a:gd name="T21" fmla="*/ 17 h 32"/>
                <a:gd name="T22" fmla="*/ 9 w 10"/>
                <a:gd name="T23" fmla="*/ 14 h 32"/>
                <a:gd name="T24" fmla="*/ 9 w 10"/>
                <a:gd name="T25" fmla="*/ 11 h 32"/>
                <a:gd name="T26" fmla="*/ 8 w 10"/>
                <a:gd name="T27" fmla="*/ 8 h 32"/>
                <a:gd name="T28" fmla="*/ 8 w 10"/>
                <a:gd name="T29" fmla="*/ 5 h 32"/>
                <a:gd name="T30" fmla="*/ 5 w 10"/>
                <a:gd name="T31" fmla="*/ 5 h 32"/>
                <a:gd name="T32" fmla="*/ 5 w 10"/>
                <a:gd name="T33" fmla="*/ 0 h 32"/>
                <a:gd name="T34" fmla="*/ 3 w 10"/>
                <a:gd name="T35" fmla="*/ 0 h 32"/>
                <a:gd name="T36" fmla="*/ 1 w 10"/>
                <a:gd name="T37" fmla="*/ 0 h 32"/>
                <a:gd name="T38" fmla="*/ 1 w 10"/>
                <a:gd name="T39" fmla="*/ 4 h 32"/>
                <a:gd name="T40" fmla="*/ 2 w 10"/>
                <a:gd name="T41" fmla="*/ 6 h 32"/>
                <a:gd name="T42" fmla="*/ 2 w 10"/>
                <a:gd name="T43" fmla="*/ 10 h 32"/>
                <a:gd name="T44" fmla="*/ 3 w 10"/>
                <a:gd name="T45" fmla="*/ 12 h 32"/>
                <a:gd name="T46" fmla="*/ 2 w 10"/>
                <a:gd name="T47" fmla="*/ 16 h 32"/>
                <a:gd name="T48" fmla="*/ 4 w 10"/>
                <a:gd name="T49" fmla="*/ 18 h 32"/>
                <a:gd name="T50" fmla="*/ 3 w 10"/>
                <a:gd name="T51" fmla="*/ 23 h 32"/>
                <a:gd name="T52" fmla="*/ 3 w 10"/>
                <a:gd name="T53" fmla="*/ 25 h 32"/>
                <a:gd name="T54" fmla="*/ 3 w 10"/>
                <a:gd name="T55" fmla="*/ 26 h 32"/>
                <a:gd name="T56" fmla="*/ 6 w 10"/>
                <a:gd name="T5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32">
                  <a:moveTo>
                    <a:pt x="6" y="30"/>
                  </a:moveTo>
                  <a:cubicBezTo>
                    <a:pt x="6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6" y="32"/>
                    <a:pt x="7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28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5"/>
                    <a:pt x="8" y="24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19"/>
                    <a:pt x="9" y="19"/>
                    <a:pt x="9" y="17"/>
                  </a:cubicBezTo>
                  <a:cubicBezTo>
                    <a:pt x="9" y="16"/>
                    <a:pt x="8" y="16"/>
                    <a:pt x="9" y="14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9" y="7"/>
                    <a:pt x="8" y="5"/>
                    <a:pt x="8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8"/>
                    <a:pt x="3" y="9"/>
                    <a:pt x="2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2" y="13"/>
                    <a:pt x="1" y="14"/>
                    <a:pt x="2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4" y="20"/>
                    <a:pt x="3" y="22"/>
                    <a:pt x="3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4" y="26"/>
                    <a:pt x="6" y="30"/>
                    <a:pt x="6" y="3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9" name="Freeform 26">
              <a:extLst>
                <a:ext uri="{FF2B5EF4-FFF2-40B4-BE49-F238E27FC236}">
                  <a16:creationId xmlns:a16="http://schemas.microsoft.com/office/drawing/2014/main" id="{5366105B-C0C0-7DE8-8406-F4160BBC71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0875" y="3202428"/>
              <a:ext cx="211303" cy="521539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0" name="Freeform 27">
              <a:extLst>
                <a:ext uri="{FF2B5EF4-FFF2-40B4-BE49-F238E27FC236}">
                  <a16:creationId xmlns:a16="http://schemas.microsoft.com/office/drawing/2014/main" id="{CE71F34F-DFC0-EFE0-D3AD-11CE23EAE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3464" y="3967915"/>
              <a:ext cx="312969" cy="363817"/>
            </a:xfrm>
            <a:custGeom>
              <a:avLst/>
              <a:gdLst>
                <a:gd name="T0" fmla="*/ 44 w 49"/>
                <a:gd name="T1" fmla="*/ 17 h 54"/>
                <a:gd name="T2" fmla="*/ 44 w 49"/>
                <a:gd name="T3" fmla="*/ 18 h 54"/>
                <a:gd name="T4" fmla="*/ 41 w 49"/>
                <a:gd name="T5" fmla="*/ 22 h 54"/>
                <a:gd name="T6" fmla="*/ 42 w 49"/>
                <a:gd name="T7" fmla="*/ 25 h 54"/>
                <a:gd name="T8" fmla="*/ 45 w 49"/>
                <a:gd name="T9" fmla="*/ 32 h 54"/>
                <a:gd name="T10" fmla="*/ 46 w 49"/>
                <a:gd name="T11" fmla="*/ 43 h 54"/>
                <a:gd name="T12" fmla="*/ 49 w 49"/>
                <a:gd name="T13" fmla="*/ 45 h 54"/>
                <a:gd name="T14" fmla="*/ 49 w 49"/>
                <a:gd name="T15" fmla="*/ 47 h 54"/>
                <a:gd name="T16" fmla="*/ 41 w 49"/>
                <a:gd name="T17" fmla="*/ 50 h 54"/>
                <a:gd name="T18" fmla="*/ 37 w 49"/>
                <a:gd name="T19" fmla="*/ 52 h 54"/>
                <a:gd name="T20" fmla="*/ 32 w 49"/>
                <a:gd name="T21" fmla="*/ 53 h 54"/>
                <a:gd name="T22" fmla="*/ 26 w 49"/>
                <a:gd name="T23" fmla="*/ 52 h 54"/>
                <a:gd name="T24" fmla="*/ 22 w 49"/>
                <a:gd name="T25" fmla="*/ 53 h 54"/>
                <a:gd name="T26" fmla="*/ 23 w 49"/>
                <a:gd name="T27" fmla="*/ 43 h 54"/>
                <a:gd name="T28" fmla="*/ 20 w 49"/>
                <a:gd name="T29" fmla="*/ 41 h 54"/>
                <a:gd name="T30" fmla="*/ 15 w 49"/>
                <a:gd name="T31" fmla="*/ 40 h 54"/>
                <a:gd name="T32" fmla="*/ 10 w 49"/>
                <a:gd name="T33" fmla="*/ 38 h 54"/>
                <a:gd name="T34" fmla="*/ 9 w 49"/>
                <a:gd name="T35" fmla="*/ 35 h 54"/>
                <a:gd name="T36" fmla="*/ 8 w 49"/>
                <a:gd name="T37" fmla="*/ 33 h 54"/>
                <a:gd name="T38" fmla="*/ 6 w 49"/>
                <a:gd name="T39" fmla="*/ 31 h 54"/>
                <a:gd name="T40" fmla="*/ 6 w 49"/>
                <a:gd name="T41" fmla="*/ 27 h 54"/>
                <a:gd name="T42" fmla="*/ 1 w 49"/>
                <a:gd name="T43" fmla="*/ 19 h 54"/>
                <a:gd name="T44" fmla="*/ 1 w 49"/>
                <a:gd name="T45" fmla="*/ 18 h 54"/>
                <a:gd name="T46" fmla="*/ 0 w 49"/>
                <a:gd name="T47" fmla="*/ 16 h 54"/>
                <a:gd name="T48" fmla="*/ 4 w 49"/>
                <a:gd name="T49" fmla="*/ 16 h 54"/>
                <a:gd name="T50" fmla="*/ 7 w 49"/>
                <a:gd name="T51" fmla="*/ 12 h 54"/>
                <a:gd name="T52" fmla="*/ 6 w 49"/>
                <a:gd name="T53" fmla="*/ 9 h 54"/>
                <a:gd name="T54" fmla="*/ 6 w 49"/>
                <a:gd name="T55" fmla="*/ 5 h 54"/>
                <a:gd name="T56" fmla="*/ 5 w 49"/>
                <a:gd name="T57" fmla="*/ 0 h 54"/>
                <a:gd name="T58" fmla="*/ 10 w 49"/>
                <a:gd name="T59" fmla="*/ 3 h 54"/>
                <a:gd name="T60" fmla="*/ 14 w 49"/>
                <a:gd name="T61" fmla="*/ 8 h 54"/>
                <a:gd name="T62" fmla="*/ 15 w 49"/>
                <a:gd name="T63" fmla="*/ 6 h 54"/>
                <a:gd name="T64" fmla="*/ 15 w 49"/>
                <a:gd name="T65" fmla="*/ 5 h 54"/>
                <a:gd name="T66" fmla="*/ 19 w 49"/>
                <a:gd name="T67" fmla="*/ 8 h 54"/>
                <a:gd name="T68" fmla="*/ 23 w 49"/>
                <a:gd name="T69" fmla="*/ 5 h 54"/>
                <a:gd name="T70" fmla="*/ 23 w 49"/>
                <a:gd name="T71" fmla="*/ 4 h 54"/>
                <a:gd name="T72" fmla="*/ 21 w 49"/>
                <a:gd name="T73" fmla="*/ 3 h 54"/>
                <a:gd name="T74" fmla="*/ 20 w 49"/>
                <a:gd name="T75" fmla="*/ 3 h 54"/>
                <a:gd name="T76" fmla="*/ 36 w 49"/>
                <a:gd name="T77" fmla="*/ 6 h 54"/>
                <a:gd name="T78" fmla="*/ 38 w 49"/>
                <a:gd name="T79" fmla="*/ 11 h 54"/>
                <a:gd name="T80" fmla="*/ 45 w 49"/>
                <a:gd name="T81" fmla="*/ 15 h 54"/>
                <a:gd name="T82" fmla="*/ 17 w 49"/>
                <a:gd name="T83" fmla="*/ 33 h 54"/>
                <a:gd name="T84" fmla="*/ 15 w 49"/>
                <a:gd name="T85" fmla="*/ 31 h 54"/>
                <a:gd name="T86" fmla="*/ 44 w 49"/>
                <a:gd name="T87" fmla="*/ 24 h 54"/>
                <a:gd name="T88" fmla="*/ 44 w 49"/>
                <a:gd name="T89" fmla="*/ 23 h 54"/>
                <a:gd name="T90" fmla="*/ 25 w 49"/>
                <a:gd name="T91" fmla="*/ 13 h 54"/>
                <a:gd name="T92" fmla="*/ 17 w 49"/>
                <a:gd name="T93" fmla="*/ 2 h 54"/>
                <a:gd name="T94" fmla="*/ 19 w 49"/>
                <a:gd name="T9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54">
                  <a:moveTo>
                    <a:pt x="45" y="15"/>
                  </a:moveTo>
                  <a:cubicBezTo>
                    <a:pt x="44" y="15"/>
                    <a:pt x="44" y="16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4" y="18"/>
                    <a:pt x="44" y="18"/>
                  </a:cubicBezTo>
                  <a:cubicBezTo>
                    <a:pt x="43" y="19"/>
                    <a:pt x="43" y="20"/>
                    <a:pt x="43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3"/>
                    <a:pt x="42" y="24"/>
                    <a:pt x="42" y="25"/>
                  </a:cubicBezTo>
                  <a:cubicBezTo>
                    <a:pt x="43" y="26"/>
                    <a:pt x="46" y="28"/>
                    <a:pt x="46" y="28"/>
                  </a:cubicBezTo>
                  <a:cubicBezTo>
                    <a:pt x="46" y="30"/>
                    <a:pt x="45" y="31"/>
                    <a:pt x="45" y="32"/>
                  </a:cubicBezTo>
                  <a:cubicBezTo>
                    <a:pt x="44" y="34"/>
                    <a:pt x="44" y="36"/>
                    <a:pt x="45" y="38"/>
                  </a:cubicBezTo>
                  <a:cubicBezTo>
                    <a:pt x="45" y="39"/>
                    <a:pt x="45" y="42"/>
                    <a:pt x="46" y="43"/>
                  </a:cubicBezTo>
                  <a:cubicBezTo>
                    <a:pt x="46" y="43"/>
                    <a:pt x="48" y="44"/>
                    <a:pt x="49" y="44"/>
                  </a:cubicBezTo>
                  <a:cubicBezTo>
                    <a:pt x="49" y="45"/>
                    <a:pt x="48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9" y="47"/>
                  </a:cubicBezTo>
                  <a:cubicBezTo>
                    <a:pt x="49" y="47"/>
                    <a:pt x="46" y="49"/>
                    <a:pt x="45" y="49"/>
                  </a:cubicBezTo>
                  <a:cubicBezTo>
                    <a:pt x="44" y="50"/>
                    <a:pt x="43" y="50"/>
                    <a:pt x="41" y="50"/>
                  </a:cubicBezTo>
                  <a:cubicBezTo>
                    <a:pt x="40" y="50"/>
                    <a:pt x="40" y="51"/>
                    <a:pt x="39" y="52"/>
                  </a:cubicBezTo>
                  <a:cubicBezTo>
                    <a:pt x="38" y="52"/>
                    <a:pt x="38" y="52"/>
                    <a:pt x="37" y="52"/>
                  </a:cubicBezTo>
                  <a:cubicBezTo>
                    <a:pt x="36" y="51"/>
                    <a:pt x="36" y="52"/>
                    <a:pt x="35" y="53"/>
                  </a:cubicBezTo>
                  <a:cubicBezTo>
                    <a:pt x="34" y="53"/>
                    <a:pt x="33" y="53"/>
                    <a:pt x="32" y="53"/>
                  </a:cubicBezTo>
                  <a:cubicBezTo>
                    <a:pt x="31" y="53"/>
                    <a:pt x="30" y="54"/>
                    <a:pt x="29" y="54"/>
                  </a:cubicBezTo>
                  <a:cubicBezTo>
                    <a:pt x="27" y="54"/>
                    <a:pt x="28" y="52"/>
                    <a:pt x="26" y="52"/>
                  </a:cubicBezTo>
                  <a:cubicBezTo>
                    <a:pt x="25" y="52"/>
                    <a:pt x="26" y="52"/>
                    <a:pt x="25" y="53"/>
                  </a:cubicBezTo>
                  <a:cubicBezTo>
                    <a:pt x="23" y="53"/>
                    <a:pt x="22" y="53"/>
                    <a:pt x="22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8"/>
                    <a:pt x="22" y="46"/>
                    <a:pt x="23" y="43"/>
                  </a:cubicBezTo>
                  <a:cubicBezTo>
                    <a:pt x="22" y="43"/>
                    <a:pt x="21" y="42"/>
                    <a:pt x="21" y="42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10" y="38"/>
                    <a:pt x="10" y="36"/>
                    <a:pt x="10" y="36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2"/>
                    <a:pt x="7" y="31"/>
                    <a:pt x="6" y="31"/>
                  </a:cubicBezTo>
                  <a:cubicBezTo>
                    <a:pt x="6" y="31"/>
                    <a:pt x="5" y="30"/>
                    <a:pt x="5" y="30"/>
                  </a:cubicBezTo>
                  <a:cubicBezTo>
                    <a:pt x="4" y="29"/>
                    <a:pt x="5" y="27"/>
                    <a:pt x="6" y="27"/>
                  </a:cubicBezTo>
                  <a:cubicBezTo>
                    <a:pt x="3" y="25"/>
                    <a:pt x="3" y="24"/>
                    <a:pt x="0" y="23"/>
                  </a:cubicBezTo>
                  <a:cubicBezTo>
                    <a:pt x="1" y="21"/>
                    <a:pt x="1" y="18"/>
                    <a:pt x="1" y="19"/>
                  </a:cubicBezTo>
                  <a:cubicBezTo>
                    <a:pt x="0" y="19"/>
                    <a:pt x="1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7" y="12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6" y="9"/>
                  </a:cubicBezTo>
                  <a:cubicBezTo>
                    <a:pt x="5" y="9"/>
                    <a:pt x="6" y="7"/>
                    <a:pt x="6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3"/>
                    <a:pt x="10" y="3"/>
                  </a:cubicBezTo>
                  <a:cubicBezTo>
                    <a:pt x="10" y="4"/>
                    <a:pt x="11" y="7"/>
                    <a:pt x="11" y="6"/>
                  </a:cubicBezTo>
                  <a:cubicBezTo>
                    <a:pt x="12" y="7"/>
                    <a:pt x="12" y="9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3" y="6"/>
                    <a:pt x="14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5"/>
                    <a:pt x="15" y="5"/>
                  </a:cubicBezTo>
                  <a:cubicBezTo>
                    <a:pt x="16" y="5"/>
                    <a:pt x="18" y="6"/>
                    <a:pt x="19" y="6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0" y="6"/>
                    <a:pt x="19" y="5"/>
                    <a:pt x="23" y="5"/>
                  </a:cubicBezTo>
                  <a:cubicBezTo>
                    <a:pt x="23" y="5"/>
                    <a:pt x="22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9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9" y="11"/>
                    <a:pt x="39" y="12"/>
                    <a:pt x="39" y="12"/>
                  </a:cubicBezTo>
                  <a:lnTo>
                    <a:pt x="45" y="15"/>
                  </a:lnTo>
                  <a:close/>
                  <a:moveTo>
                    <a:pt x="15" y="31"/>
                  </a:moveTo>
                  <a:cubicBezTo>
                    <a:pt x="16" y="31"/>
                    <a:pt x="17" y="32"/>
                    <a:pt x="17" y="33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4" y="30"/>
                    <a:pt x="15" y="31"/>
                  </a:cubicBezTo>
                  <a:close/>
                  <a:moveTo>
                    <a:pt x="44" y="23"/>
                  </a:moveTo>
                  <a:cubicBezTo>
                    <a:pt x="44" y="24"/>
                    <a:pt x="44" y="23"/>
                    <a:pt x="44" y="24"/>
                  </a:cubicBezTo>
                  <a:cubicBezTo>
                    <a:pt x="45" y="27"/>
                    <a:pt x="46" y="24"/>
                    <a:pt x="46" y="24"/>
                  </a:cubicBezTo>
                  <a:cubicBezTo>
                    <a:pt x="45" y="24"/>
                    <a:pt x="45" y="23"/>
                    <a:pt x="44" y="23"/>
                  </a:cubicBezTo>
                  <a:close/>
                  <a:moveTo>
                    <a:pt x="25" y="12"/>
                  </a:moveTo>
                  <a:cubicBezTo>
                    <a:pt x="26" y="11"/>
                    <a:pt x="25" y="13"/>
                    <a:pt x="25" y="13"/>
                  </a:cubicBezTo>
                  <a:cubicBezTo>
                    <a:pt x="23" y="14"/>
                    <a:pt x="24" y="12"/>
                    <a:pt x="25" y="12"/>
                  </a:cubicBezTo>
                  <a:close/>
                  <a:moveTo>
                    <a:pt x="17" y="2"/>
                  </a:moveTo>
                  <a:cubicBezTo>
                    <a:pt x="17" y="2"/>
                    <a:pt x="18" y="3"/>
                    <a:pt x="18" y="3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1" name="Freeform 28">
              <a:extLst>
                <a:ext uri="{FF2B5EF4-FFF2-40B4-BE49-F238E27FC236}">
                  <a16:creationId xmlns:a16="http://schemas.microsoft.com/office/drawing/2014/main" id="{C8D7D622-AA08-07D4-E8AA-D1784B85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1873" y="2418015"/>
              <a:ext cx="225258" cy="197681"/>
            </a:xfrm>
            <a:custGeom>
              <a:avLst/>
              <a:gdLst>
                <a:gd name="T0" fmla="*/ 15 w 35"/>
                <a:gd name="T1" fmla="*/ 5 h 29"/>
                <a:gd name="T2" fmla="*/ 15 w 35"/>
                <a:gd name="T3" fmla="*/ 3 h 29"/>
                <a:gd name="T4" fmla="*/ 18 w 35"/>
                <a:gd name="T5" fmla="*/ 3 h 29"/>
                <a:gd name="T6" fmla="*/ 17 w 35"/>
                <a:gd name="T7" fmla="*/ 0 h 29"/>
                <a:gd name="T8" fmla="*/ 14 w 35"/>
                <a:gd name="T9" fmla="*/ 1 h 29"/>
                <a:gd name="T10" fmla="*/ 13 w 35"/>
                <a:gd name="T11" fmla="*/ 2 h 29"/>
                <a:gd name="T12" fmla="*/ 11 w 35"/>
                <a:gd name="T13" fmla="*/ 1 h 29"/>
                <a:gd name="T14" fmla="*/ 9 w 35"/>
                <a:gd name="T15" fmla="*/ 2 h 29"/>
                <a:gd name="T16" fmla="*/ 10 w 35"/>
                <a:gd name="T17" fmla="*/ 4 h 29"/>
                <a:gd name="T18" fmla="*/ 9 w 35"/>
                <a:gd name="T19" fmla="*/ 5 h 29"/>
                <a:gd name="T20" fmla="*/ 8 w 35"/>
                <a:gd name="T21" fmla="*/ 7 h 29"/>
                <a:gd name="T22" fmla="*/ 8 w 35"/>
                <a:gd name="T23" fmla="*/ 8 h 29"/>
                <a:gd name="T24" fmla="*/ 5 w 35"/>
                <a:gd name="T25" fmla="*/ 10 h 29"/>
                <a:gd name="T26" fmla="*/ 2 w 35"/>
                <a:gd name="T27" fmla="*/ 10 h 29"/>
                <a:gd name="T28" fmla="*/ 2 w 35"/>
                <a:gd name="T29" fmla="*/ 12 h 29"/>
                <a:gd name="T30" fmla="*/ 4 w 35"/>
                <a:gd name="T31" fmla="*/ 13 h 29"/>
                <a:gd name="T32" fmla="*/ 6 w 35"/>
                <a:gd name="T33" fmla="*/ 14 h 29"/>
                <a:gd name="T34" fmla="*/ 6 w 35"/>
                <a:gd name="T35" fmla="*/ 17 h 29"/>
                <a:gd name="T36" fmla="*/ 6 w 35"/>
                <a:gd name="T37" fmla="*/ 19 h 29"/>
                <a:gd name="T38" fmla="*/ 4 w 35"/>
                <a:gd name="T39" fmla="*/ 20 h 29"/>
                <a:gd name="T40" fmla="*/ 3 w 35"/>
                <a:gd name="T41" fmla="*/ 22 h 29"/>
                <a:gd name="T42" fmla="*/ 5 w 35"/>
                <a:gd name="T43" fmla="*/ 22 h 29"/>
                <a:gd name="T44" fmla="*/ 7 w 35"/>
                <a:gd name="T45" fmla="*/ 22 h 29"/>
                <a:gd name="T46" fmla="*/ 8 w 35"/>
                <a:gd name="T47" fmla="*/ 21 h 29"/>
                <a:gd name="T48" fmla="*/ 9 w 35"/>
                <a:gd name="T49" fmla="*/ 20 h 29"/>
                <a:gd name="T50" fmla="*/ 11 w 35"/>
                <a:gd name="T51" fmla="*/ 19 h 29"/>
                <a:gd name="T52" fmla="*/ 12 w 35"/>
                <a:gd name="T53" fmla="*/ 20 h 29"/>
                <a:gd name="T54" fmla="*/ 13 w 35"/>
                <a:gd name="T55" fmla="*/ 21 h 29"/>
                <a:gd name="T56" fmla="*/ 14 w 35"/>
                <a:gd name="T57" fmla="*/ 23 h 29"/>
                <a:gd name="T58" fmla="*/ 13 w 35"/>
                <a:gd name="T59" fmla="*/ 24 h 29"/>
                <a:gd name="T60" fmla="*/ 12 w 35"/>
                <a:gd name="T61" fmla="*/ 27 h 29"/>
                <a:gd name="T62" fmla="*/ 15 w 35"/>
                <a:gd name="T63" fmla="*/ 29 h 29"/>
                <a:gd name="T64" fmla="*/ 17 w 35"/>
                <a:gd name="T65" fmla="*/ 28 h 29"/>
                <a:gd name="T66" fmla="*/ 19 w 35"/>
                <a:gd name="T67" fmla="*/ 27 h 29"/>
                <a:gd name="T68" fmla="*/ 20 w 35"/>
                <a:gd name="T69" fmla="*/ 25 h 29"/>
                <a:gd name="T70" fmla="*/ 22 w 35"/>
                <a:gd name="T71" fmla="*/ 25 h 29"/>
                <a:gd name="T72" fmla="*/ 25 w 35"/>
                <a:gd name="T73" fmla="*/ 23 h 29"/>
                <a:gd name="T74" fmla="*/ 27 w 35"/>
                <a:gd name="T75" fmla="*/ 23 h 29"/>
                <a:gd name="T76" fmla="*/ 30 w 35"/>
                <a:gd name="T77" fmla="*/ 24 h 29"/>
                <a:gd name="T78" fmla="*/ 33 w 35"/>
                <a:gd name="T79" fmla="*/ 23 h 29"/>
                <a:gd name="T80" fmla="*/ 35 w 35"/>
                <a:gd name="T81" fmla="*/ 23 h 29"/>
                <a:gd name="T82" fmla="*/ 35 w 35"/>
                <a:gd name="T83" fmla="*/ 22 h 29"/>
                <a:gd name="T84" fmla="*/ 34 w 35"/>
                <a:gd name="T85" fmla="*/ 21 h 29"/>
                <a:gd name="T86" fmla="*/ 33 w 35"/>
                <a:gd name="T87" fmla="*/ 19 h 29"/>
                <a:gd name="T88" fmla="*/ 32 w 35"/>
                <a:gd name="T89" fmla="*/ 16 h 29"/>
                <a:gd name="T90" fmla="*/ 33 w 35"/>
                <a:gd name="T91" fmla="*/ 14 h 29"/>
                <a:gd name="T92" fmla="*/ 33 w 35"/>
                <a:gd name="T93" fmla="*/ 13 h 29"/>
                <a:gd name="T94" fmla="*/ 33 w 35"/>
                <a:gd name="T95" fmla="*/ 13 h 29"/>
                <a:gd name="T96" fmla="*/ 29 w 35"/>
                <a:gd name="T97" fmla="*/ 14 h 29"/>
                <a:gd name="T98" fmla="*/ 28 w 35"/>
                <a:gd name="T99" fmla="*/ 13 h 29"/>
                <a:gd name="T100" fmla="*/ 28 w 35"/>
                <a:gd name="T101" fmla="*/ 11 h 29"/>
                <a:gd name="T102" fmla="*/ 28 w 35"/>
                <a:gd name="T103" fmla="*/ 9 h 29"/>
                <a:gd name="T104" fmla="*/ 24 w 35"/>
                <a:gd name="T105" fmla="*/ 9 h 29"/>
                <a:gd name="T106" fmla="*/ 22 w 35"/>
                <a:gd name="T107" fmla="*/ 9 h 29"/>
                <a:gd name="T108" fmla="*/ 20 w 35"/>
                <a:gd name="T109" fmla="*/ 9 h 29"/>
                <a:gd name="T110" fmla="*/ 17 w 35"/>
                <a:gd name="T111" fmla="*/ 9 h 29"/>
                <a:gd name="T112" fmla="*/ 15 w 35"/>
                <a:gd name="T113" fmla="*/ 8 h 29"/>
                <a:gd name="T114" fmla="*/ 12 w 35"/>
                <a:gd name="T115" fmla="*/ 8 h 29"/>
                <a:gd name="T116" fmla="*/ 11 w 35"/>
                <a:gd name="T117" fmla="*/ 6 h 29"/>
                <a:gd name="T118" fmla="*/ 14 w 35"/>
                <a:gd name="T119" fmla="*/ 5 h 29"/>
                <a:gd name="T120" fmla="*/ 15 w 35"/>
                <a:gd name="T121" fmla="*/ 6 h 29"/>
                <a:gd name="T122" fmla="*/ 15 w 35"/>
                <a:gd name="T1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29">
                  <a:moveTo>
                    <a:pt x="15" y="5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1"/>
                    <a:pt x="14" y="3"/>
                    <a:pt x="13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2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8" y="5"/>
                    <a:pt x="8" y="8"/>
                    <a:pt x="8" y="7"/>
                  </a:cubicBezTo>
                  <a:cubicBezTo>
                    <a:pt x="9" y="6"/>
                    <a:pt x="8" y="8"/>
                    <a:pt x="8" y="8"/>
                  </a:cubicBezTo>
                  <a:cubicBezTo>
                    <a:pt x="7" y="9"/>
                    <a:pt x="4" y="11"/>
                    <a:pt x="5" y="10"/>
                  </a:cubicBezTo>
                  <a:cubicBezTo>
                    <a:pt x="5" y="9"/>
                    <a:pt x="3" y="9"/>
                    <a:pt x="2" y="10"/>
                  </a:cubicBezTo>
                  <a:cubicBezTo>
                    <a:pt x="1" y="10"/>
                    <a:pt x="0" y="11"/>
                    <a:pt x="2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3"/>
                    <a:pt x="7" y="13"/>
                    <a:pt x="6" y="14"/>
                  </a:cubicBezTo>
                  <a:cubicBezTo>
                    <a:pt x="6" y="15"/>
                    <a:pt x="5" y="16"/>
                    <a:pt x="6" y="17"/>
                  </a:cubicBezTo>
                  <a:cubicBezTo>
                    <a:pt x="7" y="17"/>
                    <a:pt x="7" y="18"/>
                    <a:pt x="6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9"/>
                    <a:pt x="20" y="10"/>
                    <a:pt x="20" y="9"/>
                  </a:cubicBezTo>
                  <a:cubicBezTo>
                    <a:pt x="19" y="8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lnTo>
                    <a:pt x="15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2" name="Freeform 29">
              <a:extLst>
                <a:ext uri="{FF2B5EF4-FFF2-40B4-BE49-F238E27FC236}">
                  <a16:creationId xmlns:a16="http://schemas.microsoft.com/office/drawing/2014/main" id="{EA26965D-5B98-69BE-C23F-A0F4027FB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758" y="3013160"/>
              <a:ext cx="63790" cy="109354"/>
            </a:xfrm>
            <a:custGeom>
              <a:avLst/>
              <a:gdLst>
                <a:gd name="T0" fmla="*/ 7 w 10"/>
                <a:gd name="T1" fmla="*/ 0 h 16"/>
                <a:gd name="T2" fmla="*/ 6 w 10"/>
                <a:gd name="T3" fmla="*/ 1 h 16"/>
                <a:gd name="T4" fmla="*/ 5 w 10"/>
                <a:gd name="T5" fmla="*/ 3 h 16"/>
                <a:gd name="T6" fmla="*/ 3 w 10"/>
                <a:gd name="T7" fmla="*/ 5 h 16"/>
                <a:gd name="T8" fmla="*/ 3 w 10"/>
                <a:gd name="T9" fmla="*/ 7 h 16"/>
                <a:gd name="T10" fmla="*/ 1 w 10"/>
                <a:gd name="T11" fmla="*/ 8 h 16"/>
                <a:gd name="T12" fmla="*/ 1 w 10"/>
                <a:gd name="T13" fmla="*/ 13 h 16"/>
                <a:gd name="T14" fmla="*/ 3 w 10"/>
                <a:gd name="T15" fmla="*/ 15 h 16"/>
                <a:gd name="T16" fmla="*/ 4 w 10"/>
                <a:gd name="T17" fmla="*/ 16 h 16"/>
                <a:gd name="T18" fmla="*/ 5 w 10"/>
                <a:gd name="T19" fmla="*/ 15 h 16"/>
                <a:gd name="T20" fmla="*/ 6 w 10"/>
                <a:gd name="T21" fmla="*/ 14 h 16"/>
                <a:gd name="T22" fmla="*/ 6 w 10"/>
                <a:gd name="T23" fmla="*/ 12 h 16"/>
                <a:gd name="T24" fmla="*/ 7 w 10"/>
                <a:gd name="T25" fmla="*/ 11 h 16"/>
                <a:gd name="T26" fmla="*/ 7 w 10"/>
                <a:gd name="T27" fmla="*/ 7 h 16"/>
                <a:gd name="T28" fmla="*/ 10 w 10"/>
                <a:gd name="T29" fmla="*/ 1 h 16"/>
                <a:gd name="T30" fmla="*/ 7 w 10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9"/>
                    <a:pt x="0" y="12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7"/>
                  </a:cubicBezTo>
                  <a:cubicBezTo>
                    <a:pt x="8" y="6"/>
                    <a:pt x="10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3" name="Freeform 30">
              <a:extLst>
                <a:ext uri="{FF2B5EF4-FFF2-40B4-BE49-F238E27FC236}">
                  <a16:creationId xmlns:a16="http://schemas.microsoft.com/office/drawing/2014/main" id="{3FFC0DFB-AE86-86FC-7257-2ACBF6D7F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2871" y="2561018"/>
              <a:ext cx="191369" cy="195578"/>
            </a:xfrm>
            <a:custGeom>
              <a:avLst/>
              <a:gdLst>
                <a:gd name="T0" fmla="*/ 1 w 30"/>
                <a:gd name="T1" fmla="*/ 10 h 29"/>
                <a:gd name="T2" fmla="*/ 0 w 30"/>
                <a:gd name="T3" fmla="*/ 11 h 29"/>
                <a:gd name="T4" fmla="*/ 0 w 30"/>
                <a:gd name="T5" fmla="*/ 12 h 29"/>
                <a:gd name="T6" fmla="*/ 1 w 30"/>
                <a:gd name="T7" fmla="*/ 12 h 29"/>
                <a:gd name="T8" fmla="*/ 1 w 30"/>
                <a:gd name="T9" fmla="*/ 14 h 29"/>
                <a:gd name="T10" fmla="*/ 1 w 30"/>
                <a:gd name="T11" fmla="*/ 15 h 29"/>
                <a:gd name="T12" fmla="*/ 1 w 30"/>
                <a:gd name="T13" fmla="*/ 15 h 29"/>
                <a:gd name="T14" fmla="*/ 1 w 30"/>
                <a:gd name="T15" fmla="*/ 16 h 29"/>
                <a:gd name="T16" fmla="*/ 2 w 30"/>
                <a:gd name="T17" fmla="*/ 17 h 29"/>
                <a:gd name="T18" fmla="*/ 4 w 30"/>
                <a:gd name="T19" fmla="*/ 16 h 29"/>
                <a:gd name="T20" fmla="*/ 6 w 30"/>
                <a:gd name="T21" fmla="*/ 17 h 29"/>
                <a:gd name="T22" fmla="*/ 4 w 30"/>
                <a:gd name="T23" fmla="*/ 21 h 29"/>
                <a:gd name="T24" fmla="*/ 4 w 30"/>
                <a:gd name="T25" fmla="*/ 24 h 29"/>
                <a:gd name="T26" fmla="*/ 2 w 30"/>
                <a:gd name="T27" fmla="*/ 25 h 29"/>
                <a:gd name="T28" fmla="*/ 1 w 30"/>
                <a:gd name="T29" fmla="*/ 27 h 29"/>
                <a:gd name="T30" fmla="*/ 1 w 30"/>
                <a:gd name="T31" fmla="*/ 28 h 29"/>
                <a:gd name="T32" fmla="*/ 4 w 30"/>
                <a:gd name="T33" fmla="*/ 28 h 29"/>
                <a:gd name="T34" fmla="*/ 8 w 30"/>
                <a:gd name="T35" fmla="*/ 29 h 29"/>
                <a:gd name="T36" fmla="*/ 15 w 30"/>
                <a:gd name="T37" fmla="*/ 24 h 29"/>
                <a:gd name="T38" fmla="*/ 24 w 30"/>
                <a:gd name="T39" fmla="*/ 17 h 29"/>
                <a:gd name="T40" fmla="*/ 25 w 30"/>
                <a:gd name="T41" fmla="*/ 16 h 29"/>
                <a:gd name="T42" fmla="*/ 26 w 30"/>
                <a:gd name="T43" fmla="*/ 13 h 29"/>
                <a:gd name="T44" fmla="*/ 26 w 30"/>
                <a:gd name="T45" fmla="*/ 11 h 29"/>
                <a:gd name="T46" fmla="*/ 27 w 30"/>
                <a:gd name="T47" fmla="*/ 9 h 29"/>
                <a:gd name="T48" fmla="*/ 27 w 30"/>
                <a:gd name="T49" fmla="*/ 6 h 29"/>
                <a:gd name="T50" fmla="*/ 29 w 30"/>
                <a:gd name="T51" fmla="*/ 4 h 29"/>
                <a:gd name="T52" fmla="*/ 30 w 30"/>
                <a:gd name="T53" fmla="*/ 1 h 29"/>
                <a:gd name="T54" fmla="*/ 29 w 30"/>
                <a:gd name="T55" fmla="*/ 1 h 29"/>
                <a:gd name="T56" fmla="*/ 29 w 30"/>
                <a:gd name="T57" fmla="*/ 1 h 29"/>
                <a:gd name="T58" fmla="*/ 29 w 30"/>
                <a:gd name="T59" fmla="*/ 0 h 29"/>
                <a:gd name="T60" fmla="*/ 25 w 30"/>
                <a:gd name="T61" fmla="*/ 1 h 29"/>
                <a:gd name="T62" fmla="*/ 19 w 30"/>
                <a:gd name="T63" fmla="*/ 2 h 29"/>
                <a:gd name="T64" fmla="*/ 13 w 30"/>
                <a:gd name="T65" fmla="*/ 4 h 29"/>
                <a:gd name="T66" fmla="*/ 10 w 30"/>
                <a:gd name="T67" fmla="*/ 4 h 29"/>
                <a:gd name="T68" fmla="*/ 8 w 30"/>
                <a:gd name="T69" fmla="*/ 5 h 29"/>
                <a:gd name="T70" fmla="*/ 5 w 30"/>
                <a:gd name="T71" fmla="*/ 5 h 29"/>
                <a:gd name="T72" fmla="*/ 5 w 30"/>
                <a:gd name="T73" fmla="*/ 7 h 29"/>
                <a:gd name="T74" fmla="*/ 4 w 30"/>
                <a:gd name="T75" fmla="*/ 8 h 29"/>
                <a:gd name="T76" fmla="*/ 2 w 30"/>
                <a:gd name="T77" fmla="*/ 10 h 29"/>
                <a:gd name="T78" fmla="*/ 1 w 30"/>
                <a:gd name="T7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9">
                  <a:moveTo>
                    <a:pt x="1" y="10"/>
                  </a:move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3" y="15"/>
                    <a:pt x="4" y="16"/>
                  </a:cubicBezTo>
                  <a:cubicBezTo>
                    <a:pt x="5" y="16"/>
                    <a:pt x="7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4"/>
                    <a:pt x="2" y="25"/>
                  </a:cubicBezTo>
                  <a:cubicBezTo>
                    <a:pt x="2" y="26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3" y="27"/>
                    <a:pt x="4" y="28"/>
                  </a:cubicBezTo>
                  <a:cubicBezTo>
                    <a:pt x="5" y="28"/>
                    <a:pt x="8" y="29"/>
                    <a:pt x="8" y="2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5"/>
                    <a:pt x="26" y="15"/>
                    <a:pt x="26" y="13"/>
                  </a:cubicBezTo>
                  <a:cubicBezTo>
                    <a:pt x="27" y="12"/>
                    <a:pt x="27" y="13"/>
                    <a:pt x="26" y="11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8"/>
                    <a:pt x="27" y="8"/>
                    <a:pt x="27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3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6" y="1"/>
                    <a:pt x="25" y="1"/>
                  </a:cubicBezTo>
                  <a:cubicBezTo>
                    <a:pt x="24" y="2"/>
                    <a:pt x="19" y="2"/>
                    <a:pt x="19" y="2"/>
                  </a:cubicBezTo>
                  <a:cubicBezTo>
                    <a:pt x="16" y="4"/>
                    <a:pt x="14" y="3"/>
                    <a:pt x="13" y="4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4"/>
                    <a:pt x="5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3" y="8"/>
                    <a:pt x="4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4" name="Freeform 31">
              <a:extLst>
                <a:ext uri="{FF2B5EF4-FFF2-40B4-BE49-F238E27FC236}">
                  <a16:creationId xmlns:a16="http://schemas.microsoft.com/office/drawing/2014/main" id="{D8CE7A26-43BA-A10E-6ED7-0A4819D64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765" y="2134113"/>
              <a:ext cx="139540" cy="103046"/>
            </a:xfrm>
            <a:custGeom>
              <a:avLst/>
              <a:gdLst>
                <a:gd name="T0" fmla="*/ 21 w 22"/>
                <a:gd name="T1" fmla="*/ 8 h 15"/>
                <a:gd name="T2" fmla="*/ 21 w 22"/>
                <a:gd name="T3" fmla="*/ 7 h 15"/>
                <a:gd name="T4" fmla="*/ 21 w 22"/>
                <a:gd name="T5" fmla="*/ 6 h 15"/>
                <a:gd name="T6" fmla="*/ 21 w 22"/>
                <a:gd name="T7" fmla="*/ 6 h 15"/>
                <a:gd name="T8" fmla="*/ 20 w 22"/>
                <a:gd name="T9" fmla="*/ 4 h 15"/>
                <a:gd name="T10" fmla="*/ 17 w 22"/>
                <a:gd name="T11" fmla="*/ 2 h 15"/>
                <a:gd name="T12" fmla="*/ 15 w 22"/>
                <a:gd name="T13" fmla="*/ 1 h 15"/>
                <a:gd name="T14" fmla="*/ 13 w 22"/>
                <a:gd name="T15" fmla="*/ 2 h 15"/>
                <a:gd name="T16" fmla="*/ 11 w 22"/>
                <a:gd name="T17" fmla="*/ 3 h 15"/>
                <a:gd name="T18" fmla="*/ 9 w 22"/>
                <a:gd name="T19" fmla="*/ 3 h 15"/>
                <a:gd name="T20" fmla="*/ 8 w 22"/>
                <a:gd name="T21" fmla="*/ 4 h 15"/>
                <a:gd name="T22" fmla="*/ 7 w 22"/>
                <a:gd name="T23" fmla="*/ 5 h 15"/>
                <a:gd name="T24" fmla="*/ 4 w 22"/>
                <a:gd name="T25" fmla="*/ 8 h 15"/>
                <a:gd name="T26" fmla="*/ 1 w 22"/>
                <a:gd name="T27" fmla="*/ 11 h 15"/>
                <a:gd name="T28" fmla="*/ 2 w 22"/>
                <a:gd name="T29" fmla="*/ 13 h 15"/>
                <a:gd name="T30" fmla="*/ 4 w 22"/>
                <a:gd name="T31" fmla="*/ 13 h 15"/>
                <a:gd name="T32" fmla="*/ 6 w 22"/>
                <a:gd name="T33" fmla="*/ 14 h 15"/>
                <a:gd name="T34" fmla="*/ 8 w 22"/>
                <a:gd name="T35" fmla="*/ 15 h 15"/>
                <a:gd name="T36" fmla="*/ 11 w 22"/>
                <a:gd name="T37" fmla="*/ 13 h 15"/>
                <a:gd name="T38" fmla="*/ 12 w 22"/>
                <a:gd name="T39" fmla="*/ 12 h 15"/>
                <a:gd name="T40" fmla="*/ 13 w 22"/>
                <a:gd name="T41" fmla="*/ 13 h 15"/>
                <a:gd name="T42" fmla="*/ 16 w 22"/>
                <a:gd name="T43" fmla="*/ 14 h 15"/>
                <a:gd name="T44" fmla="*/ 16 w 22"/>
                <a:gd name="T45" fmla="*/ 12 h 15"/>
                <a:gd name="T46" fmla="*/ 18 w 22"/>
                <a:gd name="T47" fmla="*/ 11 h 15"/>
                <a:gd name="T48" fmla="*/ 20 w 22"/>
                <a:gd name="T49" fmla="*/ 10 h 15"/>
                <a:gd name="T50" fmla="*/ 21 w 22"/>
                <a:gd name="T51" fmla="*/ 9 h 15"/>
                <a:gd name="T52" fmla="*/ 21 w 22"/>
                <a:gd name="T5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8"/>
                  </a:move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6"/>
                    <a:pt x="20" y="4"/>
                    <a:pt x="20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4"/>
                    <a:pt x="9" y="3"/>
                  </a:cubicBezTo>
                  <a:cubicBezTo>
                    <a:pt x="8" y="2"/>
                    <a:pt x="8" y="4"/>
                    <a:pt x="8" y="4"/>
                  </a:cubicBezTo>
                  <a:cubicBezTo>
                    <a:pt x="8" y="4"/>
                    <a:pt x="9" y="4"/>
                    <a:pt x="7" y="5"/>
                  </a:cubicBezTo>
                  <a:cubicBezTo>
                    <a:pt x="5" y="5"/>
                    <a:pt x="4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1" y="12"/>
                    <a:pt x="0" y="14"/>
                    <a:pt x="2" y="13"/>
                  </a:cubicBezTo>
                  <a:cubicBezTo>
                    <a:pt x="4" y="11"/>
                    <a:pt x="4" y="13"/>
                    <a:pt x="4" y="13"/>
                  </a:cubicBezTo>
                  <a:cubicBezTo>
                    <a:pt x="4" y="14"/>
                    <a:pt x="6" y="13"/>
                    <a:pt x="6" y="14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4"/>
                    <a:pt x="11" y="14"/>
                    <a:pt x="11" y="13"/>
                  </a:cubicBezTo>
                  <a:cubicBezTo>
                    <a:pt x="11" y="12"/>
                    <a:pt x="11" y="11"/>
                    <a:pt x="12" y="12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6" y="13"/>
                    <a:pt x="16" y="14"/>
                    <a:pt x="16" y="12"/>
                  </a:cubicBezTo>
                  <a:cubicBezTo>
                    <a:pt x="16" y="11"/>
                    <a:pt x="17" y="12"/>
                    <a:pt x="18" y="11"/>
                  </a:cubicBezTo>
                  <a:cubicBezTo>
                    <a:pt x="18" y="10"/>
                    <a:pt x="19" y="9"/>
                    <a:pt x="20" y="10"/>
                  </a:cubicBezTo>
                  <a:cubicBezTo>
                    <a:pt x="21" y="10"/>
                    <a:pt x="20" y="10"/>
                    <a:pt x="21" y="9"/>
                  </a:cubicBezTo>
                  <a:cubicBezTo>
                    <a:pt x="22" y="8"/>
                    <a:pt x="20" y="9"/>
                    <a:pt x="21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5" name="Freeform 32">
              <a:extLst>
                <a:ext uri="{FF2B5EF4-FFF2-40B4-BE49-F238E27FC236}">
                  <a16:creationId xmlns:a16="http://schemas.microsoft.com/office/drawing/2014/main" id="{BB116DDB-6CE2-D002-72A4-817F06945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1220" y="1160432"/>
              <a:ext cx="364798" cy="683470"/>
            </a:xfrm>
            <a:custGeom>
              <a:avLst/>
              <a:gdLst>
                <a:gd name="T0" fmla="*/ 55 w 57"/>
                <a:gd name="T1" fmla="*/ 18 h 101"/>
                <a:gd name="T2" fmla="*/ 55 w 57"/>
                <a:gd name="T3" fmla="*/ 10 h 101"/>
                <a:gd name="T4" fmla="*/ 49 w 57"/>
                <a:gd name="T5" fmla="*/ 4 h 101"/>
                <a:gd name="T6" fmla="*/ 41 w 57"/>
                <a:gd name="T7" fmla="*/ 0 h 101"/>
                <a:gd name="T8" fmla="*/ 39 w 57"/>
                <a:gd name="T9" fmla="*/ 6 h 101"/>
                <a:gd name="T10" fmla="*/ 34 w 57"/>
                <a:gd name="T11" fmla="*/ 9 h 101"/>
                <a:gd name="T12" fmla="*/ 28 w 57"/>
                <a:gd name="T13" fmla="*/ 12 h 101"/>
                <a:gd name="T14" fmla="*/ 23 w 57"/>
                <a:gd name="T15" fmla="*/ 16 h 101"/>
                <a:gd name="T16" fmla="*/ 16 w 57"/>
                <a:gd name="T17" fmla="*/ 27 h 101"/>
                <a:gd name="T18" fmla="*/ 12 w 57"/>
                <a:gd name="T19" fmla="*/ 32 h 101"/>
                <a:gd name="T20" fmla="*/ 4 w 57"/>
                <a:gd name="T21" fmla="*/ 41 h 101"/>
                <a:gd name="T22" fmla="*/ 4 w 57"/>
                <a:gd name="T23" fmla="*/ 51 h 101"/>
                <a:gd name="T24" fmla="*/ 5 w 57"/>
                <a:gd name="T25" fmla="*/ 58 h 101"/>
                <a:gd name="T26" fmla="*/ 3 w 57"/>
                <a:gd name="T27" fmla="*/ 64 h 101"/>
                <a:gd name="T28" fmla="*/ 1 w 57"/>
                <a:gd name="T29" fmla="*/ 69 h 101"/>
                <a:gd name="T30" fmla="*/ 0 w 57"/>
                <a:gd name="T31" fmla="*/ 74 h 101"/>
                <a:gd name="T32" fmla="*/ 2 w 57"/>
                <a:gd name="T33" fmla="*/ 78 h 101"/>
                <a:gd name="T34" fmla="*/ 2 w 57"/>
                <a:gd name="T35" fmla="*/ 82 h 101"/>
                <a:gd name="T36" fmla="*/ 4 w 57"/>
                <a:gd name="T37" fmla="*/ 84 h 101"/>
                <a:gd name="T38" fmla="*/ 8 w 57"/>
                <a:gd name="T39" fmla="*/ 88 h 101"/>
                <a:gd name="T40" fmla="*/ 7 w 57"/>
                <a:gd name="T41" fmla="*/ 91 h 101"/>
                <a:gd name="T42" fmla="*/ 8 w 57"/>
                <a:gd name="T43" fmla="*/ 97 h 101"/>
                <a:gd name="T44" fmla="*/ 15 w 57"/>
                <a:gd name="T45" fmla="*/ 92 h 101"/>
                <a:gd name="T46" fmla="*/ 22 w 57"/>
                <a:gd name="T47" fmla="*/ 90 h 101"/>
                <a:gd name="T48" fmla="*/ 25 w 57"/>
                <a:gd name="T49" fmla="*/ 87 h 101"/>
                <a:gd name="T50" fmla="*/ 23 w 57"/>
                <a:gd name="T51" fmla="*/ 88 h 101"/>
                <a:gd name="T52" fmla="*/ 25 w 57"/>
                <a:gd name="T53" fmla="*/ 81 h 101"/>
                <a:gd name="T54" fmla="*/ 26 w 57"/>
                <a:gd name="T55" fmla="*/ 75 h 101"/>
                <a:gd name="T56" fmla="*/ 30 w 57"/>
                <a:gd name="T57" fmla="*/ 74 h 101"/>
                <a:gd name="T58" fmla="*/ 33 w 57"/>
                <a:gd name="T59" fmla="*/ 72 h 101"/>
                <a:gd name="T60" fmla="*/ 35 w 57"/>
                <a:gd name="T61" fmla="*/ 70 h 101"/>
                <a:gd name="T62" fmla="*/ 35 w 57"/>
                <a:gd name="T63" fmla="*/ 65 h 101"/>
                <a:gd name="T64" fmla="*/ 31 w 57"/>
                <a:gd name="T65" fmla="*/ 61 h 101"/>
                <a:gd name="T66" fmla="*/ 28 w 57"/>
                <a:gd name="T67" fmla="*/ 60 h 101"/>
                <a:gd name="T68" fmla="*/ 28 w 57"/>
                <a:gd name="T69" fmla="*/ 53 h 101"/>
                <a:gd name="T70" fmla="*/ 28 w 57"/>
                <a:gd name="T71" fmla="*/ 46 h 101"/>
                <a:gd name="T72" fmla="*/ 31 w 57"/>
                <a:gd name="T73" fmla="*/ 46 h 101"/>
                <a:gd name="T74" fmla="*/ 31 w 57"/>
                <a:gd name="T75" fmla="*/ 43 h 101"/>
                <a:gd name="T76" fmla="*/ 35 w 57"/>
                <a:gd name="T77" fmla="*/ 40 h 101"/>
                <a:gd name="T78" fmla="*/ 42 w 57"/>
                <a:gd name="T79" fmla="*/ 38 h 101"/>
                <a:gd name="T80" fmla="*/ 46 w 57"/>
                <a:gd name="T81" fmla="*/ 33 h 101"/>
                <a:gd name="T82" fmla="*/ 45 w 57"/>
                <a:gd name="T83" fmla="*/ 29 h 101"/>
                <a:gd name="T84" fmla="*/ 47 w 57"/>
                <a:gd name="T85" fmla="*/ 26 h 101"/>
                <a:gd name="T86" fmla="*/ 51 w 57"/>
                <a:gd name="T87" fmla="*/ 21 h 101"/>
                <a:gd name="T88" fmla="*/ 54 w 57"/>
                <a:gd name="T89" fmla="*/ 23 h 101"/>
                <a:gd name="T90" fmla="*/ 15 w 57"/>
                <a:gd name="T91" fmla="*/ 97 h 101"/>
                <a:gd name="T92" fmla="*/ 35 w 57"/>
                <a:gd name="T93" fmla="*/ 80 h 101"/>
                <a:gd name="T94" fmla="*/ 33 w 57"/>
                <a:gd name="T95" fmla="*/ 88 h 101"/>
                <a:gd name="T96" fmla="*/ 36 w 57"/>
                <a:gd name="T97" fmla="*/ 80 h 101"/>
                <a:gd name="T98" fmla="*/ 17 w 57"/>
                <a:gd name="T99" fmla="*/ 74 h 101"/>
                <a:gd name="T100" fmla="*/ 15 w 57"/>
                <a:gd name="T101" fmla="*/ 74 h 101"/>
                <a:gd name="T102" fmla="*/ 10 w 57"/>
                <a:gd name="T103" fmla="*/ 68 h 101"/>
                <a:gd name="T104" fmla="*/ 10 w 57"/>
                <a:gd name="T105" fmla="*/ 74 h 101"/>
                <a:gd name="T106" fmla="*/ 8 w 57"/>
                <a:gd name="T107" fmla="*/ 75 h 101"/>
                <a:gd name="T108" fmla="*/ 7 w 57"/>
                <a:gd name="T109" fmla="*/ 72 h 101"/>
                <a:gd name="T110" fmla="*/ 10 w 57"/>
                <a:gd name="T111" fmla="*/ 68 h 101"/>
                <a:gd name="T112" fmla="*/ 30 w 57"/>
                <a:gd name="T113" fmla="*/ 68 h 101"/>
                <a:gd name="T114" fmla="*/ 27 w 57"/>
                <a:gd name="T115" fmla="*/ 68 h 101"/>
                <a:gd name="T116" fmla="*/ 26 w 57"/>
                <a:gd name="T117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101">
                  <a:moveTo>
                    <a:pt x="57" y="22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5" y="18"/>
                    <a:pt x="55" y="18"/>
                  </a:cubicBezTo>
                  <a:cubicBezTo>
                    <a:pt x="55" y="17"/>
                    <a:pt x="56" y="16"/>
                    <a:pt x="56" y="14"/>
                  </a:cubicBezTo>
                  <a:cubicBezTo>
                    <a:pt x="56" y="13"/>
                    <a:pt x="56" y="13"/>
                    <a:pt x="55" y="12"/>
                  </a:cubicBezTo>
                  <a:cubicBezTo>
                    <a:pt x="54" y="11"/>
                    <a:pt x="56" y="11"/>
                    <a:pt x="55" y="10"/>
                  </a:cubicBezTo>
                  <a:cubicBezTo>
                    <a:pt x="54" y="9"/>
                    <a:pt x="55" y="8"/>
                    <a:pt x="54" y="8"/>
                  </a:cubicBezTo>
                  <a:cubicBezTo>
                    <a:pt x="54" y="7"/>
                    <a:pt x="53" y="7"/>
                    <a:pt x="52" y="5"/>
                  </a:cubicBezTo>
                  <a:cubicBezTo>
                    <a:pt x="52" y="4"/>
                    <a:pt x="50" y="4"/>
                    <a:pt x="49" y="4"/>
                  </a:cubicBezTo>
                  <a:cubicBezTo>
                    <a:pt x="48" y="4"/>
                    <a:pt x="46" y="3"/>
                    <a:pt x="46" y="2"/>
                  </a:cubicBezTo>
                  <a:cubicBezTo>
                    <a:pt x="46" y="1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6"/>
                    <a:pt x="39" y="6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6"/>
                    <a:pt x="34" y="6"/>
                    <a:pt x="35" y="7"/>
                  </a:cubicBezTo>
                  <a:cubicBezTo>
                    <a:pt x="35" y="8"/>
                    <a:pt x="34" y="8"/>
                    <a:pt x="34" y="9"/>
                  </a:cubicBezTo>
                  <a:cubicBezTo>
                    <a:pt x="36" y="10"/>
                    <a:pt x="31" y="7"/>
                    <a:pt x="31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9"/>
                    <a:pt x="28" y="11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6" y="14"/>
                    <a:pt x="25" y="15"/>
                    <a:pt x="25" y="16"/>
                  </a:cubicBezTo>
                  <a:cubicBezTo>
                    <a:pt x="25" y="17"/>
                    <a:pt x="24" y="16"/>
                    <a:pt x="23" y="16"/>
                  </a:cubicBezTo>
                  <a:cubicBezTo>
                    <a:pt x="22" y="16"/>
                    <a:pt x="22" y="19"/>
                    <a:pt x="22" y="20"/>
                  </a:cubicBezTo>
                  <a:cubicBezTo>
                    <a:pt x="22" y="20"/>
                    <a:pt x="20" y="24"/>
                    <a:pt x="19" y="25"/>
                  </a:cubicBezTo>
                  <a:cubicBezTo>
                    <a:pt x="18" y="26"/>
                    <a:pt x="16" y="26"/>
                    <a:pt x="16" y="27"/>
                  </a:cubicBezTo>
                  <a:cubicBezTo>
                    <a:pt x="16" y="28"/>
                    <a:pt x="17" y="30"/>
                    <a:pt x="17" y="31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4" y="33"/>
                    <a:pt x="13" y="31"/>
                    <a:pt x="12" y="32"/>
                  </a:cubicBezTo>
                  <a:cubicBezTo>
                    <a:pt x="11" y="32"/>
                    <a:pt x="8" y="33"/>
                    <a:pt x="8" y="34"/>
                  </a:cubicBezTo>
                  <a:cubicBezTo>
                    <a:pt x="8" y="35"/>
                    <a:pt x="6" y="37"/>
                    <a:pt x="6" y="38"/>
                  </a:cubicBezTo>
                  <a:cubicBezTo>
                    <a:pt x="6" y="39"/>
                    <a:pt x="3" y="40"/>
                    <a:pt x="4" y="41"/>
                  </a:cubicBezTo>
                  <a:cubicBezTo>
                    <a:pt x="4" y="42"/>
                    <a:pt x="4" y="43"/>
                    <a:pt x="4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4" y="50"/>
                    <a:pt x="4" y="51"/>
                  </a:cubicBezTo>
                  <a:cubicBezTo>
                    <a:pt x="3" y="52"/>
                    <a:pt x="3" y="53"/>
                    <a:pt x="4" y="53"/>
                  </a:cubicBezTo>
                  <a:cubicBezTo>
                    <a:pt x="5" y="53"/>
                    <a:pt x="5" y="54"/>
                    <a:pt x="5" y="55"/>
                  </a:cubicBezTo>
                  <a:cubicBezTo>
                    <a:pt x="5" y="57"/>
                    <a:pt x="6" y="58"/>
                    <a:pt x="5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3" y="59"/>
                    <a:pt x="3" y="60"/>
                    <a:pt x="3" y="61"/>
                  </a:cubicBezTo>
                  <a:cubicBezTo>
                    <a:pt x="3" y="62"/>
                    <a:pt x="2" y="63"/>
                    <a:pt x="3" y="64"/>
                  </a:cubicBezTo>
                  <a:cubicBezTo>
                    <a:pt x="4" y="65"/>
                    <a:pt x="4" y="65"/>
                    <a:pt x="3" y="66"/>
                  </a:cubicBezTo>
                  <a:cubicBezTo>
                    <a:pt x="2" y="66"/>
                    <a:pt x="3" y="67"/>
                    <a:pt x="2" y="68"/>
                  </a:cubicBezTo>
                  <a:cubicBezTo>
                    <a:pt x="0" y="68"/>
                    <a:pt x="1" y="68"/>
                    <a:pt x="1" y="69"/>
                  </a:cubicBezTo>
                  <a:cubicBezTo>
                    <a:pt x="1" y="70"/>
                    <a:pt x="2" y="70"/>
                    <a:pt x="2" y="71"/>
                  </a:cubicBezTo>
                  <a:cubicBezTo>
                    <a:pt x="2" y="72"/>
                    <a:pt x="2" y="74"/>
                    <a:pt x="1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6"/>
                    <a:pt x="1" y="76"/>
                    <a:pt x="1" y="76"/>
                  </a:cubicBezTo>
                  <a:cubicBezTo>
                    <a:pt x="1" y="76"/>
                    <a:pt x="2" y="78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9"/>
                    <a:pt x="1" y="80"/>
                    <a:pt x="1" y="81"/>
                  </a:cubicBezTo>
                  <a:cubicBezTo>
                    <a:pt x="1" y="81"/>
                    <a:pt x="2" y="81"/>
                    <a:pt x="2" y="82"/>
                  </a:cubicBezTo>
                  <a:cubicBezTo>
                    <a:pt x="2" y="82"/>
                    <a:pt x="2" y="82"/>
                    <a:pt x="2" y="83"/>
                  </a:cubicBezTo>
                  <a:cubicBezTo>
                    <a:pt x="2" y="83"/>
                    <a:pt x="4" y="83"/>
                    <a:pt x="4" y="83"/>
                  </a:cubicBezTo>
                  <a:cubicBezTo>
                    <a:pt x="4" y="83"/>
                    <a:pt x="4" y="84"/>
                    <a:pt x="4" y="84"/>
                  </a:cubicBezTo>
                  <a:cubicBezTo>
                    <a:pt x="5" y="85"/>
                    <a:pt x="6" y="86"/>
                    <a:pt x="7" y="87"/>
                  </a:cubicBezTo>
                  <a:cubicBezTo>
                    <a:pt x="7" y="87"/>
                    <a:pt x="7" y="88"/>
                    <a:pt x="7" y="88"/>
                  </a:cubicBezTo>
                  <a:cubicBezTo>
                    <a:pt x="7" y="88"/>
                    <a:pt x="8" y="88"/>
                    <a:pt x="8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7" y="89"/>
                    <a:pt x="7" y="89"/>
                  </a:cubicBezTo>
                  <a:cubicBezTo>
                    <a:pt x="7" y="90"/>
                    <a:pt x="7" y="90"/>
                    <a:pt x="7" y="91"/>
                  </a:cubicBezTo>
                  <a:cubicBezTo>
                    <a:pt x="7" y="91"/>
                    <a:pt x="6" y="91"/>
                    <a:pt x="6" y="91"/>
                  </a:cubicBezTo>
                  <a:cubicBezTo>
                    <a:pt x="6" y="92"/>
                    <a:pt x="7" y="94"/>
                    <a:pt x="7" y="94"/>
                  </a:cubicBezTo>
                  <a:cubicBezTo>
                    <a:pt x="6" y="95"/>
                    <a:pt x="6" y="97"/>
                    <a:pt x="8" y="97"/>
                  </a:cubicBezTo>
                  <a:cubicBezTo>
                    <a:pt x="10" y="97"/>
                    <a:pt x="13" y="96"/>
                    <a:pt x="14" y="96"/>
                  </a:cubicBezTo>
                  <a:cubicBezTo>
                    <a:pt x="13" y="94"/>
                    <a:pt x="14" y="94"/>
                    <a:pt x="14" y="92"/>
                  </a:cubicBezTo>
                  <a:cubicBezTo>
                    <a:pt x="14" y="92"/>
                    <a:pt x="15" y="92"/>
                    <a:pt x="15" y="92"/>
                  </a:cubicBezTo>
                  <a:cubicBezTo>
                    <a:pt x="16" y="92"/>
                    <a:pt x="15" y="91"/>
                    <a:pt x="15" y="91"/>
                  </a:cubicBezTo>
                  <a:cubicBezTo>
                    <a:pt x="17" y="90"/>
                    <a:pt x="19" y="91"/>
                    <a:pt x="22" y="91"/>
                  </a:cubicBezTo>
                  <a:cubicBezTo>
                    <a:pt x="22" y="91"/>
                    <a:pt x="22" y="90"/>
                    <a:pt x="22" y="90"/>
                  </a:cubicBezTo>
                  <a:cubicBezTo>
                    <a:pt x="22" y="90"/>
                    <a:pt x="23" y="90"/>
                    <a:pt x="23" y="90"/>
                  </a:cubicBezTo>
                  <a:cubicBezTo>
                    <a:pt x="23" y="90"/>
                    <a:pt x="23" y="90"/>
                    <a:pt x="24" y="90"/>
                  </a:cubicBezTo>
                  <a:cubicBezTo>
                    <a:pt x="24" y="89"/>
                    <a:pt x="25" y="88"/>
                    <a:pt x="25" y="87"/>
                  </a:cubicBezTo>
                  <a:cubicBezTo>
                    <a:pt x="25" y="87"/>
                    <a:pt x="26" y="86"/>
                    <a:pt x="25" y="87"/>
                  </a:cubicBezTo>
                  <a:cubicBezTo>
                    <a:pt x="24" y="87"/>
                    <a:pt x="24" y="88"/>
                    <a:pt x="23" y="89"/>
                  </a:cubicBezTo>
                  <a:cubicBezTo>
                    <a:pt x="23" y="89"/>
                    <a:pt x="23" y="88"/>
                    <a:pt x="23" y="88"/>
                  </a:cubicBezTo>
                  <a:cubicBezTo>
                    <a:pt x="23" y="87"/>
                    <a:pt x="24" y="85"/>
                    <a:pt x="24" y="84"/>
                  </a:cubicBezTo>
                  <a:cubicBezTo>
                    <a:pt x="24" y="84"/>
                    <a:pt x="25" y="83"/>
                    <a:pt x="25" y="83"/>
                  </a:cubicBezTo>
                  <a:cubicBezTo>
                    <a:pt x="25" y="82"/>
                    <a:pt x="24" y="82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6" y="79"/>
                    <a:pt x="25" y="77"/>
                    <a:pt x="25" y="76"/>
                  </a:cubicBezTo>
                  <a:cubicBezTo>
                    <a:pt x="25" y="76"/>
                    <a:pt x="26" y="75"/>
                    <a:pt x="26" y="75"/>
                  </a:cubicBezTo>
                  <a:cubicBezTo>
                    <a:pt x="26" y="75"/>
                    <a:pt x="24" y="74"/>
                    <a:pt x="23" y="74"/>
                  </a:cubicBezTo>
                  <a:cubicBezTo>
                    <a:pt x="26" y="74"/>
                    <a:pt x="27" y="73"/>
                    <a:pt x="30" y="73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1" y="74"/>
                    <a:pt x="31" y="73"/>
                    <a:pt x="31" y="73"/>
                  </a:cubicBezTo>
                  <a:cubicBezTo>
                    <a:pt x="32" y="72"/>
                    <a:pt x="33" y="73"/>
                    <a:pt x="33" y="72"/>
                  </a:cubicBezTo>
                  <a:cubicBezTo>
                    <a:pt x="34" y="72"/>
                    <a:pt x="33" y="71"/>
                    <a:pt x="34" y="71"/>
                  </a:cubicBezTo>
                  <a:cubicBezTo>
                    <a:pt x="34" y="71"/>
                    <a:pt x="34" y="71"/>
                    <a:pt x="35" y="71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3" y="69"/>
                    <a:pt x="33" y="69"/>
                  </a:cubicBezTo>
                  <a:cubicBezTo>
                    <a:pt x="34" y="69"/>
                    <a:pt x="35" y="68"/>
                    <a:pt x="36" y="68"/>
                  </a:cubicBezTo>
                  <a:cubicBezTo>
                    <a:pt x="36" y="67"/>
                    <a:pt x="36" y="66"/>
                    <a:pt x="35" y="65"/>
                  </a:cubicBezTo>
                  <a:cubicBezTo>
                    <a:pt x="35" y="64"/>
                    <a:pt x="35" y="65"/>
                    <a:pt x="34" y="64"/>
                  </a:cubicBezTo>
                  <a:cubicBezTo>
                    <a:pt x="33" y="64"/>
                    <a:pt x="34" y="63"/>
                    <a:pt x="34" y="63"/>
                  </a:cubicBezTo>
                  <a:cubicBezTo>
                    <a:pt x="32" y="62"/>
                    <a:pt x="32" y="62"/>
                    <a:pt x="31" y="61"/>
                  </a:cubicBezTo>
                  <a:cubicBezTo>
                    <a:pt x="31" y="61"/>
                    <a:pt x="30" y="62"/>
                    <a:pt x="30" y="62"/>
                  </a:cubicBezTo>
                  <a:cubicBezTo>
                    <a:pt x="29" y="62"/>
                    <a:pt x="29" y="61"/>
                    <a:pt x="28" y="61"/>
                  </a:cubicBezTo>
                  <a:cubicBezTo>
                    <a:pt x="28" y="61"/>
                    <a:pt x="28" y="61"/>
                    <a:pt x="28" y="60"/>
                  </a:cubicBezTo>
                  <a:cubicBezTo>
                    <a:pt x="28" y="58"/>
                    <a:pt x="27" y="56"/>
                    <a:pt x="27" y="55"/>
                  </a:cubicBezTo>
                  <a:cubicBezTo>
                    <a:pt x="27" y="55"/>
                    <a:pt x="27" y="53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2"/>
                    <a:pt x="29" y="50"/>
                    <a:pt x="29" y="48"/>
                  </a:cubicBezTo>
                  <a:cubicBezTo>
                    <a:pt x="29" y="48"/>
                    <a:pt x="28" y="47"/>
                    <a:pt x="28" y="47"/>
                  </a:cubicBezTo>
                  <a:cubicBezTo>
                    <a:pt x="28" y="47"/>
                    <a:pt x="28" y="47"/>
                    <a:pt x="28" y="46"/>
                  </a:cubicBezTo>
                  <a:cubicBezTo>
                    <a:pt x="28" y="46"/>
                    <a:pt x="29" y="47"/>
                    <a:pt x="29" y="47"/>
                  </a:cubicBezTo>
                  <a:cubicBezTo>
                    <a:pt x="29" y="47"/>
                    <a:pt x="30" y="46"/>
                    <a:pt x="30" y="46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3" y="43"/>
                    <a:pt x="34" y="43"/>
                    <a:pt x="34" y="42"/>
                  </a:cubicBezTo>
                  <a:cubicBezTo>
                    <a:pt x="35" y="42"/>
                    <a:pt x="34" y="42"/>
                    <a:pt x="34" y="42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8" y="40"/>
                    <a:pt x="39" y="38"/>
                    <a:pt x="40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3" y="37"/>
                    <a:pt x="43" y="36"/>
                    <a:pt x="44" y="35"/>
                  </a:cubicBezTo>
                  <a:cubicBezTo>
                    <a:pt x="45" y="34"/>
                    <a:pt x="45" y="34"/>
                    <a:pt x="46" y="34"/>
                  </a:cubicBezTo>
                  <a:cubicBezTo>
                    <a:pt x="46" y="34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2"/>
                    <a:pt x="45" y="32"/>
                    <a:pt x="46" y="31"/>
                  </a:cubicBezTo>
                  <a:cubicBezTo>
                    <a:pt x="45" y="31"/>
                    <a:pt x="45" y="30"/>
                    <a:pt x="45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5" y="27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8" y="26"/>
                    <a:pt x="46" y="25"/>
                    <a:pt x="47" y="25"/>
                  </a:cubicBezTo>
                  <a:cubicBezTo>
                    <a:pt x="48" y="24"/>
                    <a:pt x="48" y="25"/>
                    <a:pt x="49" y="25"/>
                  </a:cubicBezTo>
                  <a:cubicBezTo>
                    <a:pt x="50" y="24"/>
                    <a:pt x="50" y="22"/>
                    <a:pt x="51" y="21"/>
                  </a:cubicBezTo>
                  <a:cubicBezTo>
                    <a:pt x="51" y="21"/>
                    <a:pt x="51" y="22"/>
                    <a:pt x="52" y="22"/>
                  </a:cubicBezTo>
                  <a:cubicBezTo>
                    <a:pt x="52" y="22"/>
                    <a:pt x="53" y="21"/>
                    <a:pt x="53" y="21"/>
                  </a:cubicBezTo>
                  <a:cubicBezTo>
                    <a:pt x="53" y="21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5" y="22"/>
                    <a:pt x="56" y="22"/>
                    <a:pt x="57" y="22"/>
                  </a:cubicBezTo>
                  <a:close/>
                  <a:moveTo>
                    <a:pt x="15" y="97"/>
                  </a:moveTo>
                  <a:cubicBezTo>
                    <a:pt x="16" y="98"/>
                    <a:pt x="15" y="98"/>
                    <a:pt x="15" y="99"/>
                  </a:cubicBezTo>
                  <a:cubicBezTo>
                    <a:pt x="20" y="101"/>
                    <a:pt x="19" y="98"/>
                    <a:pt x="15" y="97"/>
                  </a:cubicBezTo>
                  <a:close/>
                  <a:moveTo>
                    <a:pt x="35" y="80"/>
                  </a:moveTo>
                  <a:cubicBezTo>
                    <a:pt x="35" y="80"/>
                    <a:pt x="35" y="81"/>
                    <a:pt x="35" y="82"/>
                  </a:cubicBezTo>
                  <a:cubicBezTo>
                    <a:pt x="35" y="82"/>
                    <a:pt x="34" y="81"/>
                    <a:pt x="34" y="81"/>
                  </a:cubicBezTo>
                  <a:cubicBezTo>
                    <a:pt x="31" y="85"/>
                    <a:pt x="30" y="84"/>
                    <a:pt x="33" y="88"/>
                  </a:cubicBezTo>
                  <a:cubicBezTo>
                    <a:pt x="33" y="87"/>
                    <a:pt x="35" y="86"/>
                    <a:pt x="35" y="85"/>
                  </a:cubicBezTo>
                  <a:cubicBezTo>
                    <a:pt x="35" y="84"/>
                    <a:pt x="34" y="85"/>
                    <a:pt x="34" y="84"/>
                  </a:cubicBezTo>
                  <a:cubicBezTo>
                    <a:pt x="34" y="83"/>
                    <a:pt x="36" y="81"/>
                    <a:pt x="36" y="80"/>
                  </a:cubicBezTo>
                  <a:cubicBezTo>
                    <a:pt x="36" y="80"/>
                    <a:pt x="36" y="80"/>
                    <a:pt x="35" y="80"/>
                  </a:cubicBezTo>
                  <a:close/>
                  <a:moveTo>
                    <a:pt x="16" y="73"/>
                  </a:moveTo>
                  <a:cubicBezTo>
                    <a:pt x="16" y="73"/>
                    <a:pt x="17" y="73"/>
                    <a:pt x="17" y="74"/>
                  </a:cubicBezTo>
                  <a:cubicBezTo>
                    <a:pt x="17" y="75"/>
                    <a:pt x="15" y="75"/>
                    <a:pt x="15" y="75"/>
                  </a:cubicBezTo>
                  <a:cubicBezTo>
                    <a:pt x="15" y="75"/>
                    <a:pt x="14" y="80"/>
                    <a:pt x="14" y="77"/>
                  </a:cubicBezTo>
                  <a:cubicBezTo>
                    <a:pt x="14" y="76"/>
                    <a:pt x="15" y="74"/>
                    <a:pt x="15" y="74"/>
                  </a:cubicBezTo>
                  <a:cubicBezTo>
                    <a:pt x="16" y="73"/>
                    <a:pt x="16" y="73"/>
                    <a:pt x="16" y="73"/>
                  </a:cubicBezTo>
                  <a:close/>
                  <a:moveTo>
                    <a:pt x="10" y="68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9"/>
                    <a:pt x="10" y="69"/>
                  </a:cubicBezTo>
                  <a:cubicBezTo>
                    <a:pt x="11" y="69"/>
                    <a:pt x="12" y="69"/>
                    <a:pt x="12" y="69"/>
                  </a:cubicBezTo>
                  <a:cubicBezTo>
                    <a:pt x="14" y="72"/>
                    <a:pt x="12" y="73"/>
                    <a:pt x="10" y="74"/>
                  </a:cubicBezTo>
                  <a:cubicBezTo>
                    <a:pt x="10" y="74"/>
                    <a:pt x="10" y="75"/>
                    <a:pt x="10" y="75"/>
                  </a:cubicBezTo>
                  <a:cubicBezTo>
                    <a:pt x="9" y="75"/>
                    <a:pt x="9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5"/>
                    <a:pt x="6" y="75"/>
                    <a:pt x="6" y="75"/>
                  </a:cubicBezTo>
                  <a:cubicBezTo>
                    <a:pt x="6" y="75"/>
                    <a:pt x="5" y="73"/>
                    <a:pt x="6" y="73"/>
                  </a:cubicBezTo>
                  <a:cubicBezTo>
                    <a:pt x="6" y="72"/>
                    <a:pt x="6" y="72"/>
                    <a:pt x="7" y="72"/>
                  </a:cubicBezTo>
                  <a:cubicBezTo>
                    <a:pt x="8" y="72"/>
                    <a:pt x="8" y="72"/>
                    <a:pt x="9" y="71"/>
                  </a:cubicBezTo>
                  <a:cubicBezTo>
                    <a:pt x="9" y="71"/>
                    <a:pt x="9" y="69"/>
                    <a:pt x="9" y="69"/>
                  </a:cubicBezTo>
                  <a:lnTo>
                    <a:pt x="10" y="68"/>
                  </a:lnTo>
                  <a:close/>
                  <a:moveTo>
                    <a:pt x="28" y="68"/>
                  </a:moveTo>
                  <a:cubicBezTo>
                    <a:pt x="28" y="68"/>
                    <a:pt x="29" y="68"/>
                    <a:pt x="29" y="68"/>
                  </a:cubicBezTo>
                  <a:cubicBezTo>
                    <a:pt x="29" y="68"/>
                    <a:pt x="29" y="68"/>
                    <a:pt x="30" y="68"/>
                  </a:cubicBezTo>
                  <a:cubicBezTo>
                    <a:pt x="30" y="68"/>
                    <a:pt x="31" y="69"/>
                    <a:pt x="31" y="69"/>
                  </a:cubicBezTo>
                  <a:cubicBezTo>
                    <a:pt x="30" y="69"/>
                    <a:pt x="29" y="69"/>
                    <a:pt x="28" y="69"/>
                  </a:cubicBezTo>
                  <a:cubicBezTo>
                    <a:pt x="28" y="68"/>
                    <a:pt x="28" y="69"/>
                    <a:pt x="27" y="68"/>
                  </a:cubicBezTo>
                  <a:cubicBezTo>
                    <a:pt x="27" y="68"/>
                    <a:pt x="27" y="68"/>
                    <a:pt x="28" y="68"/>
                  </a:cubicBezTo>
                  <a:close/>
                  <a:moveTo>
                    <a:pt x="26" y="68"/>
                  </a:moveTo>
                  <a:cubicBezTo>
                    <a:pt x="27" y="67"/>
                    <a:pt x="26" y="68"/>
                    <a:pt x="26" y="68"/>
                  </a:cubicBezTo>
                  <a:cubicBezTo>
                    <a:pt x="25" y="68"/>
                    <a:pt x="25" y="68"/>
                    <a:pt x="26" y="6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6" name="Freeform 33">
              <a:extLst>
                <a:ext uri="{FF2B5EF4-FFF2-40B4-BE49-F238E27FC236}">
                  <a16:creationId xmlns:a16="http://schemas.microsoft.com/office/drawing/2014/main" id="{F18E7D32-EF59-286C-FFB7-73D334F30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359" y="4813313"/>
              <a:ext cx="37876" cy="46266"/>
            </a:xfrm>
            <a:custGeom>
              <a:avLst/>
              <a:gdLst>
                <a:gd name="T0" fmla="*/ 5 w 6"/>
                <a:gd name="T1" fmla="*/ 5 h 7"/>
                <a:gd name="T2" fmla="*/ 6 w 6"/>
                <a:gd name="T3" fmla="*/ 2 h 7"/>
                <a:gd name="T4" fmla="*/ 4 w 6"/>
                <a:gd name="T5" fmla="*/ 0 h 7"/>
                <a:gd name="T6" fmla="*/ 1 w 6"/>
                <a:gd name="T7" fmla="*/ 0 h 7"/>
                <a:gd name="T8" fmla="*/ 0 w 6"/>
                <a:gd name="T9" fmla="*/ 2 h 7"/>
                <a:gd name="T10" fmla="*/ 0 w 6"/>
                <a:gd name="T11" fmla="*/ 5 h 7"/>
                <a:gd name="T12" fmla="*/ 2 w 6"/>
                <a:gd name="T13" fmla="*/ 6 h 7"/>
                <a:gd name="T14" fmla="*/ 5 w 6"/>
                <a:gd name="T15" fmla="*/ 7 h 7"/>
                <a:gd name="T16" fmla="*/ 5 w 6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4" y="0"/>
                    <a:pt x="2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7"/>
                    <a:pt x="5" y="7"/>
                    <a:pt x="5" y="7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7" name="Freeform 34">
              <a:extLst>
                <a:ext uri="{FF2B5EF4-FFF2-40B4-BE49-F238E27FC236}">
                  <a16:creationId xmlns:a16="http://schemas.microsoft.com/office/drawing/2014/main" id="{44CF492A-6DB6-A12B-495A-1E291CC1A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959" y="3669291"/>
              <a:ext cx="121600" cy="189269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8" name="Freeform 35">
              <a:extLst>
                <a:ext uri="{FF2B5EF4-FFF2-40B4-BE49-F238E27FC236}">
                  <a16:creationId xmlns:a16="http://schemas.microsoft.com/office/drawing/2014/main" id="{231104D0-4358-329E-452C-A0F57363E5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6246" y="3080455"/>
              <a:ext cx="500350" cy="689778"/>
            </a:xfrm>
            <a:custGeom>
              <a:avLst/>
              <a:gdLst>
                <a:gd name="T0" fmla="*/ 76 w 78"/>
                <a:gd name="T1" fmla="*/ 25 h 102"/>
                <a:gd name="T2" fmla="*/ 73 w 78"/>
                <a:gd name="T3" fmla="*/ 21 h 102"/>
                <a:gd name="T4" fmla="*/ 72 w 78"/>
                <a:gd name="T5" fmla="*/ 17 h 102"/>
                <a:gd name="T6" fmla="*/ 73 w 78"/>
                <a:gd name="T7" fmla="*/ 16 h 102"/>
                <a:gd name="T8" fmla="*/ 72 w 78"/>
                <a:gd name="T9" fmla="*/ 12 h 102"/>
                <a:gd name="T10" fmla="*/ 71 w 78"/>
                <a:gd name="T11" fmla="*/ 9 h 102"/>
                <a:gd name="T12" fmla="*/ 69 w 78"/>
                <a:gd name="T13" fmla="*/ 5 h 102"/>
                <a:gd name="T14" fmla="*/ 65 w 78"/>
                <a:gd name="T15" fmla="*/ 1 h 102"/>
                <a:gd name="T16" fmla="*/ 65 w 78"/>
                <a:gd name="T17" fmla="*/ 0 h 102"/>
                <a:gd name="T18" fmla="*/ 61 w 78"/>
                <a:gd name="T19" fmla="*/ 1 h 102"/>
                <a:gd name="T20" fmla="*/ 58 w 78"/>
                <a:gd name="T21" fmla="*/ 4 h 102"/>
                <a:gd name="T22" fmla="*/ 56 w 78"/>
                <a:gd name="T23" fmla="*/ 7 h 102"/>
                <a:gd name="T24" fmla="*/ 51 w 78"/>
                <a:gd name="T25" fmla="*/ 6 h 102"/>
                <a:gd name="T26" fmla="*/ 49 w 78"/>
                <a:gd name="T27" fmla="*/ 6 h 102"/>
                <a:gd name="T28" fmla="*/ 17 w 78"/>
                <a:gd name="T29" fmla="*/ 16 h 102"/>
                <a:gd name="T30" fmla="*/ 12 w 78"/>
                <a:gd name="T31" fmla="*/ 19 h 102"/>
                <a:gd name="T32" fmla="*/ 9 w 78"/>
                <a:gd name="T33" fmla="*/ 39 h 102"/>
                <a:gd name="T34" fmla="*/ 6 w 78"/>
                <a:gd name="T35" fmla="*/ 42 h 102"/>
                <a:gd name="T36" fmla="*/ 4 w 78"/>
                <a:gd name="T37" fmla="*/ 46 h 102"/>
                <a:gd name="T38" fmla="*/ 2 w 78"/>
                <a:gd name="T39" fmla="*/ 51 h 102"/>
                <a:gd name="T40" fmla="*/ 0 w 78"/>
                <a:gd name="T41" fmla="*/ 54 h 102"/>
                <a:gd name="T42" fmla="*/ 4 w 78"/>
                <a:gd name="T43" fmla="*/ 56 h 102"/>
                <a:gd name="T44" fmla="*/ 3 w 78"/>
                <a:gd name="T45" fmla="*/ 59 h 102"/>
                <a:gd name="T46" fmla="*/ 4 w 78"/>
                <a:gd name="T47" fmla="*/ 63 h 102"/>
                <a:gd name="T48" fmla="*/ 7 w 78"/>
                <a:gd name="T49" fmla="*/ 67 h 102"/>
                <a:gd name="T50" fmla="*/ 8 w 78"/>
                <a:gd name="T51" fmla="*/ 72 h 102"/>
                <a:gd name="T52" fmla="*/ 11 w 78"/>
                <a:gd name="T53" fmla="*/ 78 h 102"/>
                <a:gd name="T54" fmla="*/ 15 w 78"/>
                <a:gd name="T55" fmla="*/ 81 h 102"/>
                <a:gd name="T56" fmla="*/ 19 w 78"/>
                <a:gd name="T57" fmla="*/ 83 h 102"/>
                <a:gd name="T58" fmla="*/ 24 w 78"/>
                <a:gd name="T59" fmla="*/ 88 h 102"/>
                <a:gd name="T60" fmla="*/ 26 w 78"/>
                <a:gd name="T61" fmla="*/ 93 h 102"/>
                <a:gd name="T62" fmla="*/ 28 w 78"/>
                <a:gd name="T63" fmla="*/ 97 h 102"/>
                <a:gd name="T64" fmla="*/ 33 w 78"/>
                <a:gd name="T65" fmla="*/ 97 h 102"/>
                <a:gd name="T66" fmla="*/ 37 w 78"/>
                <a:gd name="T67" fmla="*/ 97 h 102"/>
                <a:gd name="T68" fmla="*/ 42 w 78"/>
                <a:gd name="T69" fmla="*/ 101 h 102"/>
                <a:gd name="T70" fmla="*/ 46 w 78"/>
                <a:gd name="T71" fmla="*/ 102 h 102"/>
                <a:gd name="T72" fmla="*/ 51 w 78"/>
                <a:gd name="T73" fmla="*/ 100 h 102"/>
                <a:gd name="T74" fmla="*/ 56 w 78"/>
                <a:gd name="T75" fmla="*/ 100 h 102"/>
                <a:gd name="T76" fmla="*/ 60 w 78"/>
                <a:gd name="T77" fmla="*/ 98 h 102"/>
                <a:gd name="T78" fmla="*/ 64 w 78"/>
                <a:gd name="T79" fmla="*/ 98 h 102"/>
                <a:gd name="T80" fmla="*/ 66 w 78"/>
                <a:gd name="T81" fmla="*/ 98 h 102"/>
                <a:gd name="T82" fmla="*/ 64 w 78"/>
                <a:gd name="T83" fmla="*/ 96 h 102"/>
                <a:gd name="T84" fmla="*/ 59 w 78"/>
                <a:gd name="T85" fmla="*/ 90 h 102"/>
                <a:gd name="T86" fmla="*/ 56 w 78"/>
                <a:gd name="T87" fmla="*/ 85 h 102"/>
                <a:gd name="T88" fmla="*/ 50 w 78"/>
                <a:gd name="T89" fmla="*/ 83 h 102"/>
                <a:gd name="T90" fmla="*/ 53 w 78"/>
                <a:gd name="T91" fmla="*/ 80 h 102"/>
                <a:gd name="T92" fmla="*/ 56 w 78"/>
                <a:gd name="T93" fmla="*/ 77 h 102"/>
                <a:gd name="T94" fmla="*/ 58 w 78"/>
                <a:gd name="T95" fmla="*/ 67 h 102"/>
                <a:gd name="T96" fmla="*/ 60 w 78"/>
                <a:gd name="T97" fmla="*/ 63 h 102"/>
                <a:gd name="T98" fmla="*/ 63 w 78"/>
                <a:gd name="T99" fmla="*/ 59 h 102"/>
                <a:gd name="T100" fmla="*/ 67 w 78"/>
                <a:gd name="T101" fmla="*/ 52 h 102"/>
                <a:gd name="T102" fmla="*/ 69 w 78"/>
                <a:gd name="T103" fmla="*/ 43 h 102"/>
                <a:gd name="T104" fmla="*/ 71 w 78"/>
                <a:gd name="T105" fmla="*/ 36 h 102"/>
                <a:gd name="T106" fmla="*/ 72 w 78"/>
                <a:gd name="T107" fmla="*/ 31 h 102"/>
                <a:gd name="T108" fmla="*/ 74 w 78"/>
                <a:gd name="T109" fmla="*/ 28 h 102"/>
                <a:gd name="T110" fmla="*/ 78 w 78"/>
                <a:gd name="T111" fmla="*/ 27 h 102"/>
                <a:gd name="T112" fmla="*/ 50 w 78"/>
                <a:gd name="T11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" h="102">
                  <a:moveTo>
                    <a:pt x="78" y="27"/>
                  </a:moveTo>
                  <a:cubicBezTo>
                    <a:pt x="77" y="26"/>
                    <a:pt x="77" y="25"/>
                    <a:pt x="76" y="25"/>
                  </a:cubicBezTo>
                  <a:cubicBezTo>
                    <a:pt x="76" y="24"/>
                    <a:pt x="74" y="24"/>
                    <a:pt x="74" y="24"/>
                  </a:cubicBezTo>
                  <a:cubicBezTo>
                    <a:pt x="73" y="23"/>
                    <a:pt x="73" y="22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0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3" y="16"/>
                    <a:pt x="73" y="13"/>
                    <a:pt x="73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0"/>
                    <a:pt x="72" y="10"/>
                  </a:cubicBezTo>
                  <a:cubicBezTo>
                    <a:pt x="72" y="10"/>
                    <a:pt x="72" y="10"/>
                    <a:pt x="71" y="9"/>
                  </a:cubicBezTo>
                  <a:cubicBezTo>
                    <a:pt x="71" y="8"/>
                    <a:pt x="71" y="7"/>
                    <a:pt x="70" y="6"/>
                  </a:cubicBezTo>
                  <a:cubicBezTo>
                    <a:pt x="70" y="5"/>
                    <a:pt x="69" y="5"/>
                    <a:pt x="69" y="5"/>
                  </a:cubicBezTo>
                  <a:cubicBezTo>
                    <a:pt x="68" y="4"/>
                    <a:pt x="67" y="3"/>
                    <a:pt x="66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0" y="39"/>
                    <a:pt x="9" y="39"/>
                  </a:cubicBezTo>
                  <a:cubicBezTo>
                    <a:pt x="8" y="38"/>
                    <a:pt x="7" y="38"/>
                    <a:pt x="7" y="39"/>
                  </a:cubicBezTo>
                  <a:cubicBezTo>
                    <a:pt x="6" y="40"/>
                    <a:pt x="5" y="41"/>
                    <a:pt x="6" y="42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7"/>
                    <a:pt x="4" y="48"/>
                    <a:pt x="3" y="49"/>
                  </a:cubicBezTo>
                  <a:cubicBezTo>
                    <a:pt x="2" y="50"/>
                    <a:pt x="2" y="49"/>
                    <a:pt x="2" y="51"/>
                  </a:cubicBezTo>
                  <a:cubicBezTo>
                    <a:pt x="2" y="52"/>
                    <a:pt x="2" y="52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5"/>
                    <a:pt x="1" y="54"/>
                    <a:pt x="2" y="54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5" y="56"/>
                    <a:pt x="3" y="57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3" y="62"/>
                    <a:pt x="3" y="62"/>
                    <a:pt x="4" y="63"/>
                  </a:cubicBezTo>
                  <a:cubicBezTo>
                    <a:pt x="5" y="64"/>
                    <a:pt x="4" y="65"/>
                    <a:pt x="4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8" y="69"/>
                    <a:pt x="7" y="70"/>
                  </a:cubicBezTo>
                  <a:cubicBezTo>
                    <a:pt x="7" y="71"/>
                    <a:pt x="6" y="71"/>
                    <a:pt x="8" y="72"/>
                  </a:cubicBezTo>
                  <a:cubicBezTo>
                    <a:pt x="9" y="73"/>
                    <a:pt x="9" y="73"/>
                    <a:pt x="9" y="75"/>
                  </a:cubicBezTo>
                  <a:cubicBezTo>
                    <a:pt x="8" y="76"/>
                    <a:pt x="10" y="78"/>
                    <a:pt x="11" y="78"/>
                  </a:cubicBezTo>
                  <a:cubicBezTo>
                    <a:pt x="12" y="79"/>
                    <a:pt x="12" y="80"/>
                    <a:pt x="13" y="80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8" y="82"/>
                    <a:pt x="19" y="82"/>
                    <a:pt x="19" y="83"/>
                  </a:cubicBezTo>
                  <a:cubicBezTo>
                    <a:pt x="20" y="84"/>
                    <a:pt x="20" y="86"/>
                    <a:pt x="21" y="86"/>
                  </a:cubicBezTo>
                  <a:cubicBezTo>
                    <a:pt x="23" y="86"/>
                    <a:pt x="24" y="87"/>
                    <a:pt x="24" y="88"/>
                  </a:cubicBezTo>
                  <a:cubicBezTo>
                    <a:pt x="25" y="90"/>
                    <a:pt x="24" y="91"/>
                    <a:pt x="25" y="91"/>
                  </a:cubicBezTo>
                  <a:cubicBezTo>
                    <a:pt x="26" y="91"/>
                    <a:pt x="26" y="93"/>
                    <a:pt x="26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8" y="96"/>
                    <a:pt x="28" y="97"/>
                  </a:cubicBezTo>
                  <a:cubicBezTo>
                    <a:pt x="29" y="97"/>
                    <a:pt x="30" y="97"/>
                    <a:pt x="30" y="96"/>
                  </a:cubicBezTo>
                  <a:cubicBezTo>
                    <a:pt x="30" y="95"/>
                    <a:pt x="32" y="96"/>
                    <a:pt x="33" y="97"/>
                  </a:cubicBezTo>
                  <a:cubicBezTo>
                    <a:pt x="34" y="97"/>
                    <a:pt x="34" y="97"/>
                    <a:pt x="35" y="96"/>
                  </a:cubicBezTo>
                  <a:cubicBezTo>
                    <a:pt x="35" y="95"/>
                    <a:pt x="37" y="96"/>
                    <a:pt x="37" y="97"/>
                  </a:cubicBezTo>
                  <a:cubicBezTo>
                    <a:pt x="38" y="98"/>
                    <a:pt x="38" y="99"/>
                    <a:pt x="39" y="100"/>
                  </a:cubicBezTo>
                  <a:cubicBezTo>
                    <a:pt x="40" y="100"/>
                    <a:pt x="41" y="100"/>
                    <a:pt x="42" y="101"/>
                  </a:cubicBezTo>
                  <a:cubicBezTo>
                    <a:pt x="43" y="102"/>
                    <a:pt x="44" y="101"/>
                    <a:pt x="44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8" y="100"/>
                    <a:pt x="49" y="100"/>
                  </a:cubicBezTo>
                  <a:cubicBezTo>
                    <a:pt x="51" y="101"/>
                    <a:pt x="50" y="101"/>
                    <a:pt x="51" y="100"/>
                  </a:cubicBezTo>
                  <a:cubicBezTo>
                    <a:pt x="52" y="99"/>
                    <a:pt x="54" y="101"/>
                    <a:pt x="54" y="10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2" y="98"/>
                    <a:pt x="62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98"/>
                    <a:pt x="66" y="96"/>
                    <a:pt x="65" y="96"/>
                  </a:cubicBezTo>
                  <a:cubicBezTo>
                    <a:pt x="65" y="96"/>
                    <a:pt x="64" y="96"/>
                    <a:pt x="64" y="96"/>
                  </a:cubicBezTo>
                  <a:cubicBezTo>
                    <a:pt x="63" y="96"/>
                    <a:pt x="61" y="96"/>
                    <a:pt x="61" y="94"/>
                  </a:cubicBezTo>
                  <a:cubicBezTo>
                    <a:pt x="61" y="93"/>
                    <a:pt x="59" y="91"/>
                    <a:pt x="59" y="90"/>
                  </a:cubicBezTo>
                  <a:cubicBezTo>
                    <a:pt x="59" y="89"/>
                    <a:pt x="59" y="88"/>
                    <a:pt x="58" y="88"/>
                  </a:cubicBezTo>
                  <a:cubicBezTo>
                    <a:pt x="57" y="87"/>
                    <a:pt x="57" y="86"/>
                    <a:pt x="56" y="85"/>
                  </a:cubicBezTo>
                  <a:cubicBezTo>
                    <a:pt x="55" y="84"/>
                    <a:pt x="54" y="84"/>
                    <a:pt x="53" y="84"/>
                  </a:cubicBezTo>
                  <a:cubicBezTo>
                    <a:pt x="53" y="83"/>
                    <a:pt x="50" y="84"/>
                    <a:pt x="50" y="83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1" y="80"/>
                    <a:pt x="53" y="80"/>
                  </a:cubicBezTo>
                  <a:cubicBezTo>
                    <a:pt x="54" y="80"/>
                    <a:pt x="55" y="80"/>
                    <a:pt x="55" y="80"/>
                  </a:cubicBezTo>
                  <a:cubicBezTo>
                    <a:pt x="55" y="80"/>
                    <a:pt x="56" y="78"/>
                    <a:pt x="56" y="77"/>
                  </a:cubicBezTo>
                  <a:cubicBezTo>
                    <a:pt x="56" y="76"/>
                    <a:pt x="56" y="73"/>
                    <a:pt x="56" y="72"/>
                  </a:cubicBezTo>
                  <a:cubicBezTo>
                    <a:pt x="56" y="71"/>
                    <a:pt x="58" y="69"/>
                    <a:pt x="58" y="67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5"/>
                    <a:pt x="59" y="64"/>
                    <a:pt x="60" y="63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2" y="61"/>
                    <a:pt x="63" y="60"/>
                    <a:pt x="63" y="59"/>
                  </a:cubicBezTo>
                  <a:cubicBezTo>
                    <a:pt x="64" y="58"/>
                    <a:pt x="65" y="57"/>
                    <a:pt x="65" y="55"/>
                  </a:cubicBezTo>
                  <a:cubicBezTo>
                    <a:pt x="65" y="54"/>
                    <a:pt x="66" y="53"/>
                    <a:pt x="67" y="52"/>
                  </a:cubicBezTo>
                  <a:cubicBezTo>
                    <a:pt x="68" y="50"/>
                    <a:pt x="69" y="48"/>
                    <a:pt x="69" y="48"/>
                  </a:cubicBezTo>
                  <a:cubicBezTo>
                    <a:pt x="69" y="48"/>
                    <a:pt x="70" y="44"/>
                    <a:pt x="69" y="43"/>
                  </a:cubicBezTo>
                  <a:cubicBezTo>
                    <a:pt x="69" y="43"/>
                    <a:pt x="69" y="41"/>
                    <a:pt x="70" y="40"/>
                  </a:cubicBezTo>
                  <a:cubicBezTo>
                    <a:pt x="70" y="38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31"/>
                    <a:pt x="71" y="31"/>
                    <a:pt x="72" y="31"/>
                  </a:cubicBezTo>
                  <a:cubicBezTo>
                    <a:pt x="73" y="31"/>
                    <a:pt x="72" y="30"/>
                    <a:pt x="73" y="29"/>
                  </a:cubicBezTo>
                  <a:cubicBezTo>
                    <a:pt x="73" y="28"/>
                    <a:pt x="74" y="28"/>
                    <a:pt x="74" y="28"/>
                  </a:cubicBezTo>
                  <a:cubicBezTo>
                    <a:pt x="76" y="29"/>
                    <a:pt x="76" y="29"/>
                    <a:pt x="76" y="29"/>
                  </a:cubicBezTo>
                  <a:lnTo>
                    <a:pt x="78" y="27"/>
                  </a:lnTo>
                  <a:close/>
                  <a:moveTo>
                    <a:pt x="50" y="63"/>
                  </a:moveTo>
                  <a:cubicBezTo>
                    <a:pt x="50" y="63"/>
                    <a:pt x="51" y="64"/>
                    <a:pt x="50" y="64"/>
                  </a:cubicBezTo>
                  <a:cubicBezTo>
                    <a:pt x="50" y="64"/>
                    <a:pt x="49" y="63"/>
                    <a:pt x="50" y="6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9" name="Freeform 36">
              <a:extLst>
                <a:ext uri="{FF2B5EF4-FFF2-40B4-BE49-F238E27FC236}">
                  <a16:creationId xmlns:a16="http://schemas.microsoft.com/office/drawing/2014/main" id="{6F440BBC-76AF-7178-0911-56B283D42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690" y="3568348"/>
              <a:ext cx="69770" cy="134591"/>
            </a:xfrm>
            <a:custGeom>
              <a:avLst/>
              <a:gdLst>
                <a:gd name="T0" fmla="*/ 2 w 11"/>
                <a:gd name="T1" fmla="*/ 0 h 20"/>
                <a:gd name="T2" fmla="*/ 2 w 11"/>
                <a:gd name="T3" fmla="*/ 1 h 20"/>
                <a:gd name="T4" fmla="*/ 2 w 11"/>
                <a:gd name="T5" fmla="*/ 3 h 20"/>
                <a:gd name="T6" fmla="*/ 2 w 11"/>
                <a:gd name="T7" fmla="*/ 4 h 20"/>
                <a:gd name="T8" fmla="*/ 2 w 11"/>
                <a:gd name="T9" fmla="*/ 4 h 20"/>
                <a:gd name="T10" fmla="*/ 2 w 11"/>
                <a:gd name="T11" fmla="*/ 6 h 20"/>
                <a:gd name="T12" fmla="*/ 1 w 11"/>
                <a:gd name="T13" fmla="*/ 9 h 20"/>
                <a:gd name="T14" fmla="*/ 0 w 11"/>
                <a:gd name="T15" fmla="*/ 9 h 20"/>
                <a:gd name="T16" fmla="*/ 1 w 11"/>
                <a:gd name="T17" fmla="*/ 14 h 20"/>
                <a:gd name="T18" fmla="*/ 2 w 11"/>
                <a:gd name="T19" fmla="*/ 18 h 20"/>
                <a:gd name="T20" fmla="*/ 3 w 11"/>
                <a:gd name="T21" fmla="*/ 18 h 20"/>
                <a:gd name="T22" fmla="*/ 3 w 11"/>
                <a:gd name="T23" fmla="*/ 20 h 20"/>
                <a:gd name="T24" fmla="*/ 5 w 11"/>
                <a:gd name="T25" fmla="*/ 20 h 20"/>
                <a:gd name="T26" fmla="*/ 9 w 11"/>
                <a:gd name="T27" fmla="*/ 18 h 20"/>
                <a:gd name="T28" fmla="*/ 11 w 11"/>
                <a:gd name="T29" fmla="*/ 12 h 20"/>
                <a:gd name="T30" fmla="*/ 10 w 11"/>
                <a:gd name="T31" fmla="*/ 12 h 20"/>
                <a:gd name="T32" fmla="*/ 10 w 11"/>
                <a:gd name="T33" fmla="*/ 10 h 20"/>
                <a:gd name="T34" fmla="*/ 8 w 11"/>
                <a:gd name="T35" fmla="*/ 8 h 20"/>
                <a:gd name="T36" fmla="*/ 8 w 11"/>
                <a:gd name="T37" fmla="*/ 7 h 20"/>
                <a:gd name="T38" fmla="*/ 6 w 11"/>
                <a:gd name="T39" fmla="*/ 6 h 20"/>
                <a:gd name="T40" fmla="*/ 6 w 11"/>
                <a:gd name="T41" fmla="*/ 5 h 20"/>
                <a:gd name="T42" fmla="*/ 5 w 11"/>
                <a:gd name="T43" fmla="*/ 4 h 20"/>
                <a:gd name="T44" fmla="*/ 3 w 11"/>
                <a:gd name="T45" fmla="*/ 0 h 20"/>
                <a:gd name="T46" fmla="*/ 2 w 11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20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9" y="18"/>
                    <a:pt x="9" y="18"/>
                  </a:cubicBezTo>
                  <a:cubicBezTo>
                    <a:pt x="11" y="16"/>
                    <a:pt x="10" y="14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3" y="0"/>
                    <a:pt x="2" y="1"/>
                    <a:pt x="2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0" name="Freeform 37">
              <a:extLst>
                <a:ext uri="{FF2B5EF4-FFF2-40B4-BE49-F238E27FC236}">
                  <a16:creationId xmlns:a16="http://schemas.microsoft.com/office/drawing/2014/main" id="{BEE174C5-1F2D-E312-0252-22E7A324B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6007" y="2304454"/>
              <a:ext cx="671784" cy="620380"/>
            </a:xfrm>
            <a:custGeom>
              <a:avLst/>
              <a:gdLst>
                <a:gd name="T0" fmla="*/ 95 w 105"/>
                <a:gd name="T1" fmla="*/ 11 h 92"/>
                <a:gd name="T2" fmla="*/ 90 w 105"/>
                <a:gd name="T3" fmla="*/ 14 h 92"/>
                <a:gd name="T4" fmla="*/ 88 w 105"/>
                <a:gd name="T5" fmla="*/ 15 h 92"/>
                <a:gd name="T6" fmla="*/ 84 w 105"/>
                <a:gd name="T7" fmla="*/ 18 h 92"/>
                <a:gd name="T8" fmla="*/ 82 w 105"/>
                <a:gd name="T9" fmla="*/ 20 h 92"/>
                <a:gd name="T10" fmla="*/ 79 w 105"/>
                <a:gd name="T11" fmla="*/ 26 h 92"/>
                <a:gd name="T12" fmla="*/ 81 w 105"/>
                <a:gd name="T13" fmla="*/ 27 h 92"/>
                <a:gd name="T14" fmla="*/ 78 w 105"/>
                <a:gd name="T15" fmla="*/ 32 h 92"/>
                <a:gd name="T16" fmla="*/ 76 w 105"/>
                <a:gd name="T17" fmla="*/ 35 h 92"/>
                <a:gd name="T18" fmla="*/ 70 w 105"/>
                <a:gd name="T19" fmla="*/ 39 h 92"/>
                <a:gd name="T20" fmla="*/ 66 w 105"/>
                <a:gd name="T21" fmla="*/ 41 h 92"/>
                <a:gd name="T22" fmla="*/ 60 w 105"/>
                <a:gd name="T23" fmla="*/ 41 h 92"/>
                <a:gd name="T24" fmla="*/ 57 w 105"/>
                <a:gd name="T25" fmla="*/ 42 h 92"/>
                <a:gd name="T26" fmla="*/ 54 w 105"/>
                <a:gd name="T27" fmla="*/ 44 h 92"/>
                <a:gd name="T28" fmla="*/ 47 w 105"/>
                <a:gd name="T29" fmla="*/ 38 h 92"/>
                <a:gd name="T30" fmla="*/ 46 w 105"/>
                <a:gd name="T31" fmla="*/ 34 h 92"/>
                <a:gd name="T32" fmla="*/ 46 w 105"/>
                <a:gd name="T33" fmla="*/ 30 h 92"/>
                <a:gd name="T34" fmla="*/ 47 w 105"/>
                <a:gd name="T35" fmla="*/ 23 h 92"/>
                <a:gd name="T36" fmla="*/ 47 w 105"/>
                <a:gd name="T37" fmla="*/ 17 h 92"/>
                <a:gd name="T38" fmla="*/ 48 w 105"/>
                <a:gd name="T39" fmla="*/ 12 h 92"/>
                <a:gd name="T40" fmla="*/ 43 w 105"/>
                <a:gd name="T41" fmla="*/ 12 h 92"/>
                <a:gd name="T42" fmla="*/ 39 w 105"/>
                <a:gd name="T43" fmla="*/ 11 h 92"/>
                <a:gd name="T44" fmla="*/ 40 w 105"/>
                <a:gd name="T45" fmla="*/ 9 h 92"/>
                <a:gd name="T46" fmla="*/ 38 w 105"/>
                <a:gd name="T47" fmla="*/ 7 h 92"/>
                <a:gd name="T48" fmla="*/ 37 w 105"/>
                <a:gd name="T49" fmla="*/ 5 h 92"/>
                <a:gd name="T50" fmla="*/ 39 w 105"/>
                <a:gd name="T51" fmla="*/ 2 h 92"/>
                <a:gd name="T52" fmla="*/ 42 w 105"/>
                <a:gd name="T53" fmla="*/ 1 h 92"/>
                <a:gd name="T54" fmla="*/ 49 w 105"/>
                <a:gd name="T55" fmla="*/ 2 h 92"/>
                <a:gd name="T56" fmla="*/ 60 w 105"/>
                <a:gd name="T57" fmla="*/ 2 h 92"/>
                <a:gd name="T58" fmla="*/ 67 w 105"/>
                <a:gd name="T59" fmla="*/ 2 h 92"/>
                <a:gd name="T60" fmla="*/ 72 w 105"/>
                <a:gd name="T61" fmla="*/ 3 h 92"/>
                <a:gd name="T62" fmla="*/ 75 w 105"/>
                <a:gd name="T63" fmla="*/ 6 h 92"/>
                <a:gd name="T64" fmla="*/ 81 w 105"/>
                <a:gd name="T65" fmla="*/ 8 h 92"/>
                <a:gd name="T66" fmla="*/ 87 w 105"/>
                <a:gd name="T67" fmla="*/ 9 h 92"/>
                <a:gd name="T68" fmla="*/ 89 w 105"/>
                <a:gd name="T69" fmla="*/ 9 h 92"/>
                <a:gd name="T70" fmla="*/ 94 w 105"/>
                <a:gd name="T71" fmla="*/ 8 h 92"/>
                <a:gd name="T72" fmla="*/ 8 w 105"/>
                <a:gd name="T73" fmla="*/ 91 h 92"/>
                <a:gd name="T74" fmla="*/ 9 w 105"/>
                <a:gd name="T75" fmla="*/ 92 h 92"/>
                <a:gd name="T76" fmla="*/ 8 w 105"/>
                <a:gd name="T77" fmla="*/ 90 h 92"/>
                <a:gd name="T78" fmla="*/ 3 w 105"/>
                <a:gd name="T79" fmla="*/ 89 h 92"/>
                <a:gd name="T80" fmla="*/ 4 w 105"/>
                <a:gd name="T81" fmla="*/ 89 h 92"/>
                <a:gd name="T82" fmla="*/ 16 w 105"/>
                <a:gd name="T83" fmla="*/ 88 h 92"/>
                <a:gd name="T84" fmla="*/ 15 w 105"/>
                <a:gd name="T85" fmla="*/ 90 h 92"/>
                <a:gd name="T86" fmla="*/ 17 w 105"/>
                <a:gd name="T87" fmla="*/ 88 h 92"/>
                <a:gd name="T88" fmla="*/ 0 w 105"/>
                <a:gd name="T89" fmla="*/ 87 h 92"/>
                <a:gd name="T90" fmla="*/ 0 w 105"/>
                <a:gd name="T91" fmla="*/ 87 h 92"/>
                <a:gd name="T92" fmla="*/ 17 w 105"/>
                <a:gd name="T93" fmla="*/ 86 h 92"/>
                <a:gd name="T94" fmla="*/ 17 w 105"/>
                <a:gd name="T95" fmla="*/ 86 h 92"/>
                <a:gd name="T96" fmla="*/ 86 w 105"/>
                <a:gd name="T97" fmla="*/ 27 h 92"/>
                <a:gd name="T98" fmla="*/ 87 w 105"/>
                <a:gd name="T99" fmla="*/ 26 h 92"/>
                <a:gd name="T100" fmla="*/ 102 w 105"/>
                <a:gd name="T101" fmla="*/ 22 h 92"/>
                <a:gd name="T102" fmla="*/ 104 w 105"/>
                <a:gd name="T103" fmla="*/ 23 h 92"/>
                <a:gd name="T104" fmla="*/ 102 w 105"/>
                <a:gd name="T105" fmla="*/ 22 h 92"/>
                <a:gd name="T106" fmla="*/ 94 w 105"/>
                <a:gd name="T107" fmla="*/ 23 h 92"/>
                <a:gd name="T108" fmla="*/ 94 w 105"/>
                <a:gd name="T109" fmla="*/ 27 h 92"/>
                <a:gd name="T110" fmla="*/ 96 w 105"/>
                <a:gd name="T111" fmla="*/ 2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92">
                  <a:moveTo>
                    <a:pt x="94" y="8"/>
                  </a:moveTo>
                  <a:cubicBezTo>
                    <a:pt x="94" y="8"/>
                    <a:pt x="95" y="11"/>
                    <a:pt x="95" y="11"/>
                  </a:cubicBezTo>
                  <a:cubicBezTo>
                    <a:pt x="95" y="11"/>
                    <a:pt x="93" y="13"/>
                    <a:pt x="92" y="13"/>
                  </a:cubicBezTo>
                  <a:cubicBezTo>
                    <a:pt x="91" y="14"/>
                    <a:pt x="91" y="13"/>
                    <a:pt x="90" y="14"/>
                  </a:cubicBezTo>
                  <a:cubicBezTo>
                    <a:pt x="90" y="14"/>
                    <a:pt x="90" y="14"/>
                    <a:pt x="90" y="15"/>
                  </a:cubicBezTo>
                  <a:cubicBezTo>
                    <a:pt x="89" y="15"/>
                    <a:pt x="89" y="15"/>
                    <a:pt x="88" y="15"/>
                  </a:cubicBezTo>
                  <a:cubicBezTo>
                    <a:pt x="87" y="15"/>
                    <a:pt x="86" y="17"/>
                    <a:pt x="85" y="18"/>
                  </a:cubicBezTo>
                  <a:cubicBezTo>
                    <a:pt x="85" y="18"/>
                    <a:pt x="84" y="18"/>
                    <a:pt x="84" y="18"/>
                  </a:cubicBezTo>
                  <a:cubicBezTo>
                    <a:pt x="83" y="18"/>
                    <a:pt x="84" y="19"/>
                    <a:pt x="83" y="20"/>
                  </a:cubicBezTo>
                  <a:cubicBezTo>
                    <a:pt x="83" y="20"/>
                    <a:pt x="82" y="20"/>
                    <a:pt x="82" y="20"/>
                  </a:cubicBezTo>
                  <a:cubicBezTo>
                    <a:pt x="81" y="21"/>
                    <a:pt x="81" y="22"/>
                    <a:pt x="81" y="23"/>
                  </a:cubicBezTo>
                  <a:cubicBezTo>
                    <a:pt x="81" y="23"/>
                    <a:pt x="77" y="25"/>
                    <a:pt x="79" y="26"/>
                  </a:cubicBezTo>
                  <a:cubicBezTo>
                    <a:pt x="79" y="26"/>
                    <a:pt x="79" y="27"/>
                    <a:pt x="79" y="27"/>
                  </a:cubicBezTo>
                  <a:cubicBezTo>
                    <a:pt x="80" y="27"/>
                    <a:pt x="81" y="27"/>
                    <a:pt x="81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79" y="30"/>
                    <a:pt x="79" y="30"/>
                    <a:pt x="78" y="32"/>
                  </a:cubicBezTo>
                  <a:cubicBezTo>
                    <a:pt x="77" y="32"/>
                    <a:pt x="76" y="32"/>
                    <a:pt x="76" y="33"/>
                  </a:cubicBezTo>
                  <a:cubicBezTo>
                    <a:pt x="76" y="33"/>
                    <a:pt x="76" y="34"/>
                    <a:pt x="76" y="35"/>
                  </a:cubicBezTo>
                  <a:cubicBezTo>
                    <a:pt x="75" y="36"/>
                    <a:pt x="74" y="35"/>
                    <a:pt x="73" y="36"/>
                  </a:cubicBezTo>
                  <a:cubicBezTo>
                    <a:pt x="73" y="36"/>
                    <a:pt x="70" y="38"/>
                    <a:pt x="70" y="39"/>
                  </a:cubicBezTo>
                  <a:cubicBezTo>
                    <a:pt x="69" y="40"/>
                    <a:pt x="69" y="41"/>
                    <a:pt x="68" y="41"/>
                  </a:cubicBezTo>
                  <a:cubicBezTo>
                    <a:pt x="67" y="41"/>
                    <a:pt x="66" y="41"/>
                    <a:pt x="66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2"/>
                    <a:pt x="61" y="41"/>
                    <a:pt x="60" y="41"/>
                  </a:cubicBezTo>
                  <a:cubicBezTo>
                    <a:pt x="59" y="41"/>
                    <a:pt x="59" y="42"/>
                    <a:pt x="59" y="42"/>
                  </a:cubicBezTo>
                  <a:cubicBezTo>
                    <a:pt x="58" y="42"/>
                    <a:pt x="58" y="42"/>
                    <a:pt x="57" y="42"/>
                  </a:cubicBezTo>
                  <a:cubicBezTo>
                    <a:pt x="56" y="43"/>
                    <a:pt x="55" y="43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1" y="42"/>
                    <a:pt x="50" y="38"/>
                    <a:pt x="47" y="38"/>
                  </a:cubicBezTo>
                  <a:cubicBezTo>
                    <a:pt x="47" y="38"/>
                    <a:pt x="47" y="37"/>
                    <a:pt x="47" y="36"/>
                  </a:cubicBezTo>
                  <a:cubicBezTo>
                    <a:pt x="48" y="34"/>
                    <a:pt x="47" y="36"/>
                    <a:pt x="46" y="34"/>
                  </a:cubicBezTo>
                  <a:cubicBezTo>
                    <a:pt x="45" y="33"/>
                    <a:pt x="46" y="33"/>
                    <a:pt x="46" y="31"/>
                  </a:cubicBezTo>
                  <a:cubicBezTo>
                    <a:pt x="47" y="30"/>
                    <a:pt x="47" y="31"/>
                    <a:pt x="46" y="30"/>
                  </a:cubicBezTo>
                  <a:cubicBezTo>
                    <a:pt x="44" y="27"/>
                    <a:pt x="46" y="28"/>
                    <a:pt x="47" y="26"/>
                  </a:cubicBezTo>
                  <a:cubicBezTo>
                    <a:pt x="48" y="25"/>
                    <a:pt x="47" y="25"/>
                    <a:pt x="47" y="23"/>
                  </a:cubicBezTo>
                  <a:cubicBezTo>
                    <a:pt x="47" y="22"/>
                    <a:pt x="46" y="22"/>
                    <a:pt x="48" y="21"/>
                  </a:cubicBezTo>
                  <a:cubicBezTo>
                    <a:pt x="49" y="20"/>
                    <a:pt x="48" y="18"/>
                    <a:pt x="47" y="17"/>
                  </a:cubicBezTo>
                  <a:cubicBezTo>
                    <a:pt x="46" y="15"/>
                    <a:pt x="47" y="16"/>
                    <a:pt x="48" y="14"/>
                  </a:cubicBezTo>
                  <a:cubicBezTo>
                    <a:pt x="50" y="12"/>
                    <a:pt x="49" y="12"/>
                    <a:pt x="48" y="12"/>
                  </a:cubicBezTo>
                  <a:cubicBezTo>
                    <a:pt x="47" y="12"/>
                    <a:pt x="48" y="11"/>
                    <a:pt x="47" y="11"/>
                  </a:cubicBezTo>
                  <a:cubicBezTo>
                    <a:pt x="45" y="11"/>
                    <a:pt x="45" y="11"/>
                    <a:pt x="43" y="12"/>
                  </a:cubicBezTo>
                  <a:cubicBezTo>
                    <a:pt x="41" y="12"/>
                    <a:pt x="43" y="12"/>
                    <a:pt x="42" y="11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39" y="11"/>
                    <a:pt x="38" y="11"/>
                    <a:pt x="39" y="10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8" y="7"/>
                    <a:pt x="39" y="8"/>
                    <a:pt x="38" y="7"/>
                  </a:cubicBezTo>
                  <a:cubicBezTo>
                    <a:pt x="38" y="7"/>
                    <a:pt x="39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41" y="3"/>
                    <a:pt x="42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3" y="1"/>
                    <a:pt x="45" y="0"/>
                    <a:pt x="46" y="0"/>
                  </a:cubicBezTo>
                  <a:cubicBezTo>
                    <a:pt x="48" y="0"/>
                    <a:pt x="48" y="2"/>
                    <a:pt x="49" y="2"/>
                  </a:cubicBezTo>
                  <a:cubicBezTo>
                    <a:pt x="49" y="2"/>
                    <a:pt x="52" y="1"/>
                    <a:pt x="53" y="1"/>
                  </a:cubicBezTo>
                  <a:cubicBezTo>
                    <a:pt x="56" y="1"/>
                    <a:pt x="57" y="2"/>
                    <a:pt x="60" y="2"/>
                  </a:cubicBezTo>
                  <a:cubicBezTo>
                    <a:pt x="61" y="2"/>
                    <a:pt x="63" y="2"/>
                    <a:pt x="65" y="2"/>
                  </a:cubicBezTo>
                  <a:cubicBezTo>
                    <a:pt x="65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71" y="4"/>
                    <a:pt x="72" y="3"/>
                  </a:cubicBezTo>
                  <a:cubicBezTo>
                    <a:pt x="72" y="3"/>
                    <a:pt x="73" y="4"/>
                    <a:pt x="73" y="5"/>
                  </a:cubicBezTo>
                  <a:cubicBezTo>
                    <a:pt x="73" y="6"/>
                    <a:pt x="74" y="5"/>
                    <a:pt x="75" y="6"/>
                  </a:cubicBezTo>
                  <a:cubicBezTo>
                    <a:pt x="77" y="6"/>
                    <a:pt x="76" y="7"/>
                    <a:pt x="78" y="7"/>
                  </a:cubicBezTo>
                  <a:cubicBezTo>
                    <a:pt x="79" y="7"/>
                    <a:pt x="79" y="8"/>
                    <a:pt x="81" y="8"/>
                  </a:cubicBezTo>
                  <a:cubicBezTo>
                    <a:pt x="82" y="8"/>
                    <a:pt x="82" y="7"/>
                    <a:pt x="83" y="8"/>
                  </a:cubicBezTo>
                  <a:cubicBezTo>
                    <a:pt x="85" y="8"/>
                    <a:pt x="87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0" y="9"/>
                    <a:pt x="91" y="9"/>
                  </a:cubicBezTo>
                  <a:cubicBezTo>
                    <a:pt x="93" y="9"/>
                    <a:pt x="92" y="8"/>
                    <a:pt x="94" y="8"/>
                  </a:cubicBezTo>
                  <a:close/>
                  <a:moveTo>
                    <a:pt x="8" y="90"/>
                  </a:moveTo>
                  <a:cubicBezTo>
                    <a:pt x="8" y="90"/>
                    <a:pt x="8" y="91"/>
                    <a:pt x="8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9" y="92"/>
                    <a:pt x="9" y="92"/>
                  </a:cubicBezTo>
                  <a:cubicBezTo>
                    <a:pt x="9" y="92"/>
                    <a:pt x="9" y="91"/>
                    <a:pt x="9" y="91"/>
                  </a:cubicBezTo>
                  <a:cubicBezTo>
                    <a:pt x="11" y="90"/>
                    <a:pt x="8" y="90"/>
                    <a:pt x="8" y="90"/>
                  </a:cubicBezTo>
                  <a:close/>
                  <a:moveTo>
                    <a:pt x="4" y="88"/>
                  </a:moveTo>
                  <a:cubicBezTo>
                    <a:pt x="4" y="88"/>
                    <a:pt x="3" y="89"/>
                    <a:pt x="3" y="89"/>
                  </a:cubicBezTo>
                  <a:cubicBezTo>
                    <a:pt x="3" y="89"/>
                    <a:pt x="3" y="91"/>
                    <a:pt x="3" y="90"/>
                  </a:cubicBezTo>
                  <a:cubicBezTo>
                    <a:pt x="4" y="90"/>
                    <a:pt x="4" y="89"/>
                    <a:pt x="4" y="89"/>
                  </a:cubicBezTo>
                  <a:cubicBezTo>
                    <a:pt x="4" y="89"/>
                    <a:pt x="7" y="88"/>
                    <a:pt x="4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9"/>
                    <a:pt x="16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0"/>
                    <a:pt x="15" y="90"/>
                    <a:pt x="16" y="90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8"/>
                    <a:pt x="16" y="88"/>
                    <a:pt x="16" y="88"/>
                  </a:cubicBezTo>
                  <a:close/>
                  <a:moveTo>
                    <a:pt x="0" y="87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0" y="87"/>
                    <a:pt x="1" y="87"/>
                    <a:pt x="0" y="87"/>
                  </a:cubicBezTo>
                  <a:close/>
                  <a:moveTo>
                    <a:pt x="17" y="86"/>
                  </a:moveTo>
                  <a:cubicBezTo>
                    <a:pt x="17" y="86"/>
                    <a:pt x="17" y="86"/>
                    <a:pt x="17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6"/>
                    <a:pt x="19" y="86"/>
                    <a:pt x="17" y="86"/>
                  </a:cubicBezTo>
                  <a:close/>
                  <a:moveTo>
                    <a:pt x="87" y="26"/>
                  </a:moveTo>
                  <a:cubicBezTo>
                    <a:pt x="86" y="26"/>
                    <a:pt x="85" y="28"/>
                    <a:pt x="86" y="27"/>
                  </a:cubicBezTo>
                  <a:cubicBezTo>
                    <a:pt x="85" y="28"/>
                    <a:pt x="86" y="28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7" y="26"/>
                    <a:pt x="87" y="25"/>
                    <a:pt x="87" y="26"/>
                  </a:cubicBezTo>
                  <a:close/>
                  <a:moveTo>
                    <a:pt x="102" y="22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5" y="24"/>
                    <a:pt x="104" y="23"/>
                    <a:pt x="104" y="23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2"/>
                    <a:pt x="102" y="22"/>
                    <a:pt x="102" y="22"/>
                  </a:cubicBezTo>
                  <a:close/>
                  <a:moveTo>
                    <a:pt x="95" y="22"/>
                  </a:moveTo>
                  <a:cubicBezTo>
                    <a:pt x="95" y="22"/>
                    <a:pt x="94" y="23"/>
                    <a:pt x="94" y="23"/>
                  </a:cubicBezTo>
                  <a:cubicBezTo>
                    <a:pt x="95" y="23"/>
                    <a:pt x="94" y="26"/>
                    <a:pt x="94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4" y="27"/>
                    <a:pt x="95" y="27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ubicBezTo>
                    <a:pt x="98" y="24"/>
                    <a:pt x="96" y="24"/>
                    <a:pt x="95" y="2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1" name="Freeform 38">
              <a:extLst>
                <a:ext uri="{FF2B5EF4-FFF2-40B4-BE49-F238E27FC236}">
                  <a16:creationId xmlns:a16="http://schemas.microsoft.com/office/drawing/2014/main" id="{23D33C1B-A655-70B0-480B-BEC19496DD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22166" y="2527370"/>
              <a:ext cx="95684" cy="195578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2" name="Freeform 39">
              <a:extLst>
                <a:ext uri="{FF2B5EF4-FFF2-40B4-BE49-F238E27FC236}">
                  <a16:creationId xmlns:a16="http://schemas.microsoft.com/office/drawing/2014/main" id="{72D078D1-61B0-5BBF-DA6E-E439A11561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752" y="4682929"/>
              <a:ext cx="474435" cy="460554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3" name="Freeform 40">
              <a:extLst>
                <a:ext uri="{FF2B5EF4-FFF2-40B4-BE49-F238E27FC236}">
                  <a16:creationId xmlns:a16="http://schemas.microsoft.com/office/drawing/2014/main" id="{AC459557-EBCF-1723-46DC-99AD835E2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326" y="3494743"/>
              <a:ext cx="283067" cy="439523"/>
            </a:xfrm>
            <a:custGeom>
              <a:avLst/>
              <a:gdLst>
                <a:gd name="T0" fmla="*/ 4 w 44"/>
                <a:gd name="T1" fmla="*/ 65 h 65"/>
                <a:gd name="T2" fmla="*/ 5 w 44"/>
                <a:gd name="T3" fmla="*/ 63 h 65"/>
                <a:gd name="T4" fmla="*/ 5 w 44"/>
                <a:gd name="T5" fmla="*/ 63 h 65"/>
                <a:gd name="T6" fmla="*/ 6 w 44"/>
                <a:gd name="T7" fmla="*/ 62 h 65"/>
                <a:gd name="T8" fmla="*/ 6 w 44"/>
                <a:gd name="T9" fmla="*/ 61 h 65"/>
                <a:gd name="T10" fmla="*/ 9 w 44"/>
                <a:gd name="T11" fmla="*/ 59 h 65"/>
                <a:gd name="T12" fmla="*/ 9 w 44"/>
                <a:gd name="T13" fmla="*/ 58 h 65"/>
                <a:gd name="T14" fmla="*/ 11 w 44"/>
                <a:gd name="T15" fmla="*/ 57 h 65"/>
                <a:gd name="T16" fmla="*/ 14 w 44"/>
                <a:gd name="T17" fmla="*/ 54 h 65"/>
                <a:gd name="T18" fmla="*/ 18 w 44"/>
                <a:gd name="T19" fmla="*/ 51 h 65"/>
                <a:gd name="T20" fmla="*/ 19 w 44"/>
                <a:gd name="T21" fmla="*/ 50 h 65"/>
                <a:gd name="T22" fmla="*/ 23 w 44"/>
                <a:gd name="T23" fmla="*/ 47 h 65"/>
                <a:gd name="T24" fmla="*/ 24 w 44"/>
                <a:gd name="T25" fmla="*/ 45 h 65"/>
                <a:gd name="T26" fmla="*/ 25 w 44"/>
                <a:gd name="T27" fmla="*/ 45 h 65"/>
                <a:gd name="T28" fmla="*/ 27 w 44"/>
                <a:gd name="T29" fmla="*/ 44 h 65"/>
                <a:gd name="T30" fmla="*/ 27 w 44"/>
                <a:gd name="T31" fmla="*/ 41 h 65"/>
                <a:gd name="T32" fmla="*/ 30 w 44"/>
                <a:gd name="T33" fmla="*/ 40 h 65"/>
                <a:gd name="T34" fmla="*/ 30 w 44"/>
                <a:gd name="T35" fmla="*/ 38 h 65"/>
                <a:gd name="T36" fmla="*/ 32 w 44"/>
                <a:gd name="T37" fmla="*/ 35 h 65"/>
                <a:gd name="T38" fmla="*/ 33 w 44"/>
                <a:gd name="T39" fmla="*/ 35 h 65"/>
                <a:gd name="T40" fmla="*/ 33 w 44"/>
                <a:gd name="T41" fmla="*/ 33 h 65"/>
                <a:gd name="T42" fmla="*/ 35 w 44"/>
                <a:gd name="T43" fmla="*/ 30 h 65"/>
                <a:gd name="T44" fmla="*/ 35 w 44"/>
                <a:gd name="T45" fmla="*/ 28 h 65"/>
                <a:gd name="T46" fmla="*/ 36 w 44"/>
                <a:gd name="T47" fmla="*/ 25 h 65"/>
                <a:gd name="T48" fmla="*/ 37 w 44"/>
                <a:gd name="T49" fmla="*/ 22 h 65"/>
                <a:gd name="T50" fmla="*/ 38 w 44"/>
                <a:gd name="T51" fmla="*/ 22 h 65"/>
                <a:gd name="T52" fmla="*/ 38 w 44"/>
                <a:gd name="T53" fmla="*/ 20 h 65"/>
                <a:gd name="T54" fmla="*/ 41 w 44"/>
                <a:gd name="T55" fmla="*/ 17 h 65"/>
                <a:gd name="T56" fmla="*/ 41 w 44"/>
                <a:gd name="T57" fmla="*/ 14 h 65"/>
                <a:gd name="T58" fmla="*/ 42 w 44"/>
                <a:gd name="T59" fmla="*/ 14 h 65"/>
                <a:gd name="T60" fmla="*/ 42 w 44"/>
                <a:gd name="T61" fmla="*/ 12 h 65"/>
                <a:gd name="T62" fmla="*/ 43 w 44"/>
                <a:gd name="T63" fmla="*/ 9 h 65"/>
                <a:gd name="T64" fmla="*/ 44 w 44"/>
                <a:gd name="T65" fmla="*/ 1 h 65"/>
                <a:gd name="T66" fmla="*/ 42 w 44"/>
                <a:gd name="T67" fmla="*/ 1 h 65"/>
                <a:gd name="T68" fmla="*/ 42 w 44"/>
                <a:gd name="T69" fmla="*/ 1 h 65"/>
                <a:gd name="T70" fmla="*/ 37 w 44"/>
                <a:gd name="T71" fmla="*/ 3 h 65"/>
                <a:gd name="T72" fmla="*/ 32 w 44"/>
                <a:gd name="T73" fmla="*/ 3 h 65"/>
                <a:gd name="T74" fmla="*/ 31 w 44"/>
                <a:gd name="T75" fmla="*/ 4 h 65"/>
                <a:gd name="T76" fmla="*/ 27 w 44"/>
                <a:gd name="T77" fmla="*/ 5 h 65"/>
                <a:gd name="T78" fmla="*/ 27 w 44"/>
                <a:gd name="T79" fmla="*/ 6 h 65"/>
                <a:gd name="T80" fmla="*/ 24 w 44"/>
                <a:gd name="T81" fmla="*/ 6 h 65"/>
                <a:gd name="T82" fmla="*/ 24 w 44"/>
                <a:gd name="T83" fmla="*/ 7 h 65"/>
                <a:gd name="T84" fmla="*/ 21 w 44"/>
                <a:gd name="T85" fmla="*/ 6 h 65"/>
                <a:gd name="T86" fmla="*/ 14 w 44"/>
                <a:gd name="T87" fmla="*/ 7 h 65"/>
                <a:gd name="T88" fmla="*/ 13 w 44"/>
                <a:gd name="T89" fmla="*/ 7 h 65"/>
                <a:gd name="T90" fmla="*/ 9 w 44"/>
                <a:gd name="T91" fmla="*/ 2 h 65"/>
                <a:gd name="T92" fmla="*/ 6 w 44"/>
                <a:gd name="T93" fmla="*/ 5 h 65"/>
                <a:gd name="T94" fmla="*/ 5 w 44"/>
                <a:gd name="T95" fmla="*/ 7 h 65"/>
                <a:gd name="T96" fmla="*/ 7 w 44"/>
                <a:gd name="T97" fmla="*/ 9 h 65"/>
                <a:gd name="T98" fmla="*/ 8 w 44"/>
                <a:gd name="T99" fmla="*/ 11 h 65"/>
                <a:gd name="T100" fmla="*/ 12 w 44"/>
                <a:gd name="T101" fmla="*/ 14 h 65"/>
                <a:gd name="T102" fmla="*/ 24 w 44"/>
                <a:gd name="T103" fmla="*/ 19 h 65"/>
                <a:gd name="T104" fmla="*/ 30 w 44"/>
                <a:gd name="T105" fmla="*/ 19 h 65"/>
                <a:gd name="T106" fmla="*/ 18 w 44"/>
                <a:gd name="T107" fmla="*/ 35 h 65"/>
                <a:gd name="T108" fmla="*/ 13 w 44"/>
                <a:gd name="T109" fmla="*/ 35 h 65"/>
                <a:gd name="T110" fmla="*/ 11 w 44"/>
                <a:gd name="T111" fmla="*/ 37 h 65"/>
                <a:gd name="T112" fmla="*/ 6 w 44"/>
                <a:gd name="T113" fmla="*/ 37 h 65"/>
                <a:gd name="T114" fmla="*/ 5 w 44"/>
                <a:gd name="T115" fmla="*/ 38 h 65"/>
                <a:gd name="T116" fmla="*/ 2 w 44"/>
                <a:gd name="T117" fmla="*/ 43 h 65"/>
                <a:gd name="T118" fmla="*/ 0 w 44"/>
                <a:gd name="T119" fmla="*/ 45 h 65"/>
                <a:gd name="T120" fmla="*/ 0 w 44"/>
                <a:gd name="T121" fmla="*/ 62 h 65"/>
                <a:gd name="T122" fmla="*/ 3 w 44"/>
                <a:gd name="T123" fmla="*/ 65 h 65"/>
                <a:gd name="T124" fmla="*/ 4 w 44"/>
                <a:gd name="T1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65">
                  <a:moveTo>
                    <a:pt x="4" y="65"/>
                  </a:moveTo>
                  <a:cubicBezTo>
                    <a:pt x="4" y="65"/>
                    <a:pt x="5" y="64"/>
                    <a:pt x="5" y="63"/>
                  </a:cubicBezTo>
                  <a:cubicBezTo>
                    <a:pt x="5" y="63"/>
                    <a:pt x="4" y="63"/>
                    <a:pt x="5" y="63"/>
                  </a:cubicBezTo>
                  <a:cubicBezTo>
                    <a:pt x="5" y="62"/>
                    <a:pt x="6" y="62"/>
                    <a:pt x="6" y="62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0"/>
                    <a:pt x="8" y="60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2" y="56"/>
                    <a:pt x="13" y="55"/>
                    <a:pt x="14" y="54"/>
                  </a:cubicBezTo>
                  <a:cubicBezTo>
                    <a:pt x="15" y="53"/>
                    <a:pt x="17" y="53"/>
                    <a:pt x="18" y="51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20" y="49"/>
                    <a:pt x="22" y="48"/>
                    <a:pt x="23" y="47"/>
                  </a:cubicBezTo>
                  <a:cubicBezTo>
                    <a:pt x="24" y="46"/>
                    <a:pt x="23" y="46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7" y="43"/>
                    <a:pt x="26" y="42"/>
                    <a:pt x="27" y="41"/>
                  </a:cubicBezTo>
                  <a:cubicBezTo>
                    <a:pt x="28" y="40"/>
                    <a:pt x="30" y="41"/>
                    <a:pt x="30" y="40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5" y="31"/>
                    <a:pt x="35" y="30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8"/>
                    <a:pt x="36" y="26"/>
                    <a:pt x="36" y="25"/>
                  </a:cubicBezTo>
                  <a:cubicBezTo>
                    <a:pt x="37" y="24"/>
                    <a:pt x="37" y="23"/>
                    <a:pt x="37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9" y="19"/>
                    <a:pt x="41" y="18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1"/>
                    <a:pt x="43" y="10"/>
                    <a:pt x="43" y="9"/>
                  </a:cubicBezTo>
                  <a:cubicBezTo>
                    <a:pt x="44" y="6"/>
                    <a:pt x="44" y="3"/>
                    <a:pt x="44" y="1"/>
                  </a:cubicBezTo>
                  <a:cubicBezTo>
                    <a:pt x="44" y="1"/>
                    <a:pt x="44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38" y="3"/>
                    <a:pt x="37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4"/>
                    <a:pt x="28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18" y="5"/>
                    <a:pt x="16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10" y="12"/>
                    <a:pt x="10" y="13"/>
                    <a:pt x="12" y="14"/>
                  </a:cubicBezTo>
                  <a:cubicBezTo>
                    <a:pt x="13" y="14"/>
                    <a:pt x="24" y="19"/>
                    <a:pt x="2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5"/>
                    <a:pt x="3" y="65"/>
                    <a:pt x="3" y="65"/>
                  </a:cubicBezTo>
                  <a:lnTo>
                    <a:pt x="4" y="6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4" name="Freeform 41">
              <a:extLst>
                <a:ext uri="{FF2B5EF4-FFF2-40B4-BE49-F238E27FC236}">
                  <a16:creationId xmlns:a16="http://schemas.microsoft.com/office/drawing/2014/main" id="{6E96A7C7-4827-B543-43B2-6650E95CB3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93294" y="4157184"/>
              <a:ext cx="179408" cy="147209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5" name="Freeform 42">
              <a:extLst>
                <a:ext uri="{FF2B5EF4-FFF2-40B4-BE49-F238E27FC236}">
                  <a16:creationId xmlns:a16="http://schemas.microsoft.com/office/drawing/2014/main" id="{C6802DCC-C14A-9FAF-2BDE-02C27A8EF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094" y="2161451"/>
              <a:ext cx="109640" cy="94635"/>
            </a:xfrm>
            <a:custGeom>
              <a:avLst/>
              <a:gdLst>
                <a:gd name="T0" fmla="*/ 3 w 17"/>
                <a:gd name="T1" fmla="*/ 11 h 14"/>
                <a:gd name="T2" fmla="*/ 3 w 17"/>
                <a:gd name="T3" fmla="*/ 12 h 14"/>
                <a:gd name="T4" fmla="*/ 2 w 17"/>
                <a:gd name="T5" fmla="*/ 14 h 14"/>
                <a:gd name="T6" fmla="*/ 3 w 17"/>
                <a:gd name="T7" fmla="*/ 14 h 14"/>
                <a:gd name="T8" fmla="*/ 8 w 17"/>
                <a:gd name="T9" fmla="*/ 12 h 14"/>
                <a:gd name="T10" fmla="*/ 8 w 17"/>
                <a:gd name="T11" fmla="*/ 10 h 14"/>
                <a:gd name="T12" fmla="*/ 10 w 17"/>
                <a:gd name="T13" fmla="*/ 10 h 14"/>
                <a:gd name="T14" fmla="*/ 12 w 17"/>
                <a:gd name="T15" fmla="*/ 7 h 14"/>
                <a:gd name="T16" fmla="*/ 14 w 17"/>
                <a:gd name="T17" fmla="*/ 6 h 14"/>
                <a:gd name="T18" fmla="*/ 16 w 17"/>
                <a:gd name="T19" fmla="*/ 5 h 14"/>
                <a:gd name="T20" fmla="*/ 17 w 17"/>
                <a:gd name="T21" fmla="*/ 4 h 14"/>
                <a:gd name="T22" fmla="*/ 17 w 17"/>
                <a:gd name="T23" fmla="*/ 2 h 14"/>
                <a:gd name="T24" fmla="*/ 16 w 17"/>
                <a:gd name="T25" fmla="*/ 0 h 14"/>
                <a:gd name="T26" fmla="*/ 14 w 17"/>
                <a:gd name="T27" fmla="*/ 1 h 14"/>
                <a:gd name="T28" fmla="*/ 11 w 17"/>
                <a:gd name="T29" fmla="*/ 1 h 14"/>
                <a:gd name="T30" fmla="*/ 9 w 17"/>
                <a:gd name="T31" fmla="*/ 2 h 14"/>
                <a:gd name="T32" fmla="*/ 6 w 17"/>
                <a:gd name="T33" fmla="*/ 3 h 14"/>
                <a:gd name="T34" fmla="*/ 4 w 17"/>
                <a:gd name="T35" fmla="*/ 3 h 14"/>
                <a:gd name="T36" fmla="*/ 2 w 17"/>
                <a:gd name="T37" fmla="*/ 4 h 14"/>
                <a:gd name="T38" fmla="*/ 2 w 17"/>
                <a:gd name="T39" fmla="*/ 7 h 14"/>
                <a:gd name="T40" fmla="*/ 3 w 17"/>
                <a:gd name="T41" fmla="*/ 8 h 14"/>
                <a:gd name="T42" fmla="*/ 3 w 17"/>
                <a:gd name="T43" fmla="*/ 10 h 14"/>
                <a:gd name="T44" fmla="*/ 3 w 17"/>
                <a:gd name="T4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4">
                  <a:moveTo>
                    <a:pt x="3" y="11"/>
                  </a:moveTo>
                  <a:cubicBezTo>
                    <a:pt x="3" y="11"/>
                    <a:pt x="4" y="12"/>
                    <a:pt x="3" y="12"/>
                  </a:cubicBezTo>
                  <a:cubicBezTo>
                    <a:pt x="3" y="12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8" y="13"/>
                    <a:pt x="8" y="12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8"/>
                    <a:pt x="9" y="11"/>
                    <a:pt x="10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6" y="1"/>
                    <a:pt x="14" y="1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2" y="4"/>
                    <a:pt x="0" y="7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9"/>
                    <a:pt x="2" y="10"/>
                    <a:pt x="3" y="10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6" name="Freeform 43">
              <a:extLst>
                <a:ext uri="{FF2B5EF4-FFF2-40B4-BE49-F238E27FC236}">
                  <a16:creationId xmlns:a16="http://schemas.microsoft.com/office/drawing/2014/main" id="{E92C68D3-86FC-076F-6D1F-5E5B19F7B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733" y="2045788"/>
              <a:ext cx="217284" cy="96737"/>
            </a:xfrm>
            <a:custGeom>
              <a:avLst/>
              <a:gdLst>
                <a:gd name="T0" fmla="*/ 34 w 34"/>
                <a:gd name="T1" fmla="*/ 8 h 14"/>
                <a:gd name="T2" fmla="*/ 32 w 34"/>
                <a:gd name="T3" fmla="*/ 9 h 14"/>
                <a:gd name="T4" fmla="*/ 32 w 34"/>
                <a:gd name="T5" fmla="*/ 11 h 14"/>
                <a:gd name="T6" fmla="*/ 29 w 34"/>
                <a:gd name="T7" fmla="*/ 10 h 14"/>
                <a:gd name="T8" fmla="*/ 26 w 34"/>
                <a:gd name="T9" fmla="*/ 10 h 14"/>
                <a:gd name="T10" fmla="*/ 22 w 34"/>
                <a:gd name="T11" fmla="*/ 11 h 14"/>
                <a:gd name="T12" fmla="*/ 20 w 34"/>
                <a:gd name="T13" fmla="*/ 12 h 14"/>
                <a:gd name="T14" fmla="*/ 18 w 34"/>
                <a:gd name="T15" fmla="*/ 11 h 14"/>
                <a:gd name="T16" fmla="*/ 15 w 34"/>
                <a:gd name="T17" fmla="*/ 12 h 14"/>
                <a:gd name="T18" fmla="*/ 12 w 34"/>
                <a:gd name="T19" fmla="*/ 12 h 14"/>
                <a:gd name="T20" fmla="*/ 13 w 34"/>
                <a:gd name="T21" fmla="*/ 14 h 14"/>
                <a:gd name="T22" fmla="*/ 10 w 34"/>
                <a:gd name="T23" fmla="*/ 13 h 14"/>
                <a:gd name="T24" fmla="*/ 6 w 34"/>
                <a:gd name="T25" fmla="*/ 13 h 14"/>
                <a:gd name="T26" fmla="*/ 3 w 34"/>
                <a:gd name="T27" fmla="*/ 12 h 14"/>
                <a:gd name="T28" fmla="*/ 2 w 34"/>
                <a:gd name="T29" fmla="*/ 10 h 14"/>
                <a:gd name="T30" fmla="*/ 2 w 34"/>
                <a:gd name="T31" fmla="*/ 7 h 14"/>
                <a:gd name="T32" fmla="*/ 4 w 34"/>
                <a:gd name="T33" fmla="*/ 5 h 14"/>
                <a:gd name="T34" fmla="*/ 5 w 34"/>
                <a:gd name="T35" fmla="*/ 4 h 14"/>
                <a:gd name="T36" fmla="*/ 8 w 34"/>
                <a:gd name="T37" fmla="*/ 3 h 14"/>
                <a:gd name="T38" fmla="*/ 9 w 34"/>
                <a:gd name="T39" fmla="*/ 3 h 14"/>
                <a:gd name="T40" fmla="*/ 12 w 34"/>
                <a:gd name="T41" fmla="*/ 3 h 14"/>
                <a:gd name="T42" fmla="*/ 15 w 34"/>
                <a:gd name="T43" fmla="*/ 4 h 14"/>
                <a:gd name="T44" fmla="*/ 18 w 34"/>
                <a:gd name="T45" fmla="*/ 4 h 14"/>
                <a:gd name="T46" fmla="*/ 21 w 34"/>
                <a:gd name="T47" fmla="*/ 3 h 14"/>
                <a:gd name="T48" fmla="*/ 25 w 34"/>
                <a:gd name="T49" fmla="*/ 1 h 14"/>
                <a:gd name="T50" fmla="*/ 28 w 34"/>
                <a:gd name="T51" fmla="*/ 3 h 14"/>
                <a:gd name="T52" fmla="*/ 30 w 34"/>
                <a:gd name="T53" fmla="*/ 5 h 14"/>
                <a:gd name="T54" fmla="*/ 32 w 34"/>
                <a:gd name="T55" fmla="*/ 6 h 14"/>
                <a:gd name="T56" fmla="*/ 34 w 34"/>
                <a:gd name="T5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14">
                  <a:moveTo>
                    <a:pt x="34" y="8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0" y="11"/>
                    <a:pt x="29" y="10"/>
                  </a:cubicBezTo>
                  <a:cubicBezTo>
                    <a:pt x="28" y="9"/>
                    <a:pt x="28" y="10"/>
                    <a:pt x="26" y="10"/>
                  </a:cubicBezTo>
                  <a:cubicBezTo>
                    <a:pt x="24" y="10"/>
                    <a:pt x="24" y="10"/>
                    <a:pt x="22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0"/>
                    <a:pt x="17" y="11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0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9"/>
                    <a:pt x="2" y="7"/>
                    <a:pt x="2" y="7"/>
                  </a:cubicBezTo>
                  <a:cubicBezTo>
                    <a:pt x="2" y="7"/>
                    <a:pt x="3" y="5"/>
                    <a:pt x="4" y="5"/>
                  </a:cubicBezTo>
                  <a:cubicBezTo>
                    <a:pt x="5" y="5"/>
                    <a:pt x="4" y="4"/>
                    <a:pt x="5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8" y="3"/>
                    <a:pt x="7" y="3"/>
                    <a:pt x="9" y="3"/>
                  </a:cubicBezTo>
                  <a:cubicBezTo>
                    <a:pt x="11" y="3"/>
                    <a:pt x="10" y="2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9" y="3"/>
                    <a:pt x="19" y="3"/>
                    <a:pt x="21" y="3"/>
                  </a:cubicBezTo>
                  <a:cubicBezTo>
                    <a:pt x="23" y="3"/>
                    <a:pt x="24" y="0"/>
                    <a:pt x="25" y="1"/>
                  </a:cubicBezTo>
                  <a:cubicBezTo>
                    <a:pt x="26" y="2"/>
                    <a:pt x="27" y="3"/>
                    <a:pt x="28" y="3"/>
                  </a:cubicBezTo>
                  <a:cubicBezTo>
                    <a:pt x="29" y="3"/>
                    <a:pt x="29" y="4"/>
                    <a:pt x="30" y="5"/>
                  </a:cubicBezTo>
                  <a:cubicBezTo>
                    <a:pt x="32" y="5"/>
                    <a:pt x="31" y="5"/>
                    <a:pt x="32" y="6"/>
                  </a:cubicBezTo>
                  <a:cubicBezTo>
                    <a:pt x="32" y="8"/>
                    <a:pt x="34" y="8"/>
                    <a:pt x="34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7" name="Freeform 44">
              <a:extLst>
                <a:ext uri="{FF2B5EF4-FFF2-40B4-BE49-F238E27FC236}">
                  <a16:creationId xmlns:a16="http://schemas.microsoft.com/office/drawing/2014/main" id="{FC087927-CB8F-5BFA-2B9A-F22F5CF17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672" y="3541009"/>
              <a:ext cx="109640" cy="128282"/>
            </a:xfrm>
            <a:custGeom>
              <a:avLst/>
              <a:gdLst>
                <a:gd name="T0" fmla="*/ 1 w 17"/>
                <a:gd name="T1" fmla="*/ 6 h 19"/>
                <a:gd name="T2" fmla="*/ 3 w 17"/>
                <a:gd name="T3" fmla="*/ 11 h 19"/>
                <a:gd name="T4" fmla="*/ 2 w 17"/>
                <a:gd name="T5" fmla="*/ 12 h 19"/>
                <a:gd name="T6" fmla="*/ 4 w 17"/>
                <a:gd name="T7" fmla="*/ 12 h 19"/>
                <a:gd name="T8" fmla="*/ 4 w 17"/>
                <a:gd name="T9" fmla="*/ 16 h 19"/>
                <a:gd name="T10" fmla="*/ 5 w 17"/>
                <a:gd name="T11" fmla="*/ 15 h 19"/>
                <a:gd name="T12" fmla="*/ 5 w 17"/>
                <a:gd name="T13" fmla="*/ 15 h 19"/>
                <a:gd name="T14" fmla="*/ 7 w 17"/>
                <a:gd name="T15" fmla="*/ 18 h 19"/>
                <a:gd name="T16" fmla="*/ 10 w 17"/>
                <a:gd name="T17" fmla="*/ 19 h 19"/>
                <a:gd name="T18" fmla="*/ 12 w 17"/>
                <a:gd name="T19" fmla="*/ 16 h 19"/>
                <a:gd name="T20" fmla="*/ 14 w 17"/>
                <a:gd name="T21" fmla="*/ 13 h 19"/>
                <a:gd name="T22" fmla="*/ 16 w 17"/>
                <a:gd name="T23" fmla="*/ 11 h 19"/>
                <a:gd name="T24" fmla="*/ 17 w 17"/>
                <a:gd name="T25" fmla="*/ 10 h 19"/>
                <a:gd name="T26" fmla="*/ 14 w 17"/>
                <a:gd name="T27" fmla="*/ 10 h 19"/>
                <a:gd name="T28" fmla="*/ 15 w 17"/>
                <a:gd name="T29" fmla="*/ 7 h 19"/>
                <a:gd name="T30" fmla="*/ 14 w 17"/>
                <a:gd name="T31" fmla="*/ 5 h 19"/>
                <a:gd name="T32" fmla="*/ 13 w 17"/>
                <a:gd name="T33" fmla="*/ 3 h 19"/>
                <a:gd name="T34" fmla="*/ 11 w 17"/>
                <a:gd name="T35" fmla="*/ 1 h 19"/>
                <a:gd name="T36" fmla="*/ 9 w 17"/>
                <a:gd name="T37" fmla="*/ 1 h 19"/>
                <a:gd name="T38" fmla="*/ 5 w 17"/>
                <a:gd name="T39" fmla="*/ 2 h 19"/>
                <a:gd name="T40" fmla="*/ 4 w 17"/>
                <a:gd name="T41" fmla="*/ 5 h 19"/>
                <a:gd name="T42" fmla="*/ 3 w 17"/>
                <a:gd name="T43" fmla="*/ 6 h 19"/>
                <a:gd name="T44" fmla="*/ 1 w 17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9">
                  <a:moveTo>
                    <a:pt x="1" y="6"/>
                  </a:moveTo>
                  <a:cubicBezTo>
                    <a:pt x="0" y="7"/>
                    <a:pt x="2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3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9" y="19"/>
                    <a:pt x="9" y="18"/>
                    <a:pt x="10" y="19"/>
                  </a:cubicBezTo>
                  <a:cubicBezTo>
                    <a:pt x="10" y="19"/>
                    <a:pt x="10" y="17"/>
                    <a:pt x="12" y="16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5" y="11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6" y="8"/>
                    <a:pt x="15" y="7"/>
                  </a:cubicBezTo>
                  <a:cubicBezTo>
                    <a:pt x="15" y="6"/>
                    <a:pt x="15" y="7"/>
                    <a:pt x="14" y="5"/>
                  </a:cubicBezTo>
                  <a:cubicBezTo>
                    <a:pt x="14" y="4"/>
                    <a:pt x="13" y="5"/>
                    <a:pt x="13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2"/>
                    <a:pt x="9" y="1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4" y="6"/>
                    <a:pt x="3" y="6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8" name="Freeform 45">
              <a:extLst>
                <a:ext uri="{FF2B5EF4-FFF2-40B4-BE49-F238E27FC236}">
                  <a16:creationId xmlns:a16="http://schemas.microsoft.com/office/drawing/2014/main" id="{3FD9C550-EBFD-F805-4F33-C70F83C70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07" y="3305474"/>
              <a:ext cx="165455" cy="161931"/>
            </a:xfrm>
            <a:custGeom>
              <a:avLst/>
              <a:gdLst>
                <a:gd name="T0" fmla="*/ 4 w 26"/>
                <a:gd name="T1" fmla="*/ 3 h 24"/>
                <a:gd name="T2" fmla="*/ 3 w 26"/>
                <a:gd name="T3" fmla="*/ 5 h 24"/>
                <a:gd name="T4" fmla="*/ 3 w 26"/>
                <a:gd name="T5" fmla="*/ 8 h 24"/>
                <a:gd name="T6" fmla="*/ 2 w 26"/>
                <a:gd name="T7" fmla="*/ 11 h 24"/>
                <a:gd name="T8" fmla="*/ 1 w 26"/>
                <a:gd name="T9" fmla="*/ 11 h 24"/>
                <a:gd name="T10" fmla="*/ 1 w 26"/>
                <a:gd name="T11" fmla="*/ 13 h 24"/>
                <a:gd name="T12" fmla="*/ 0 w 26"/>
                <a:gd name="T13" fmla="*/ 13 h 24"/>
                <a:gd name="T14" fmla="*/ 1 w 26"/>
                <a:gd name="T15" fmla="*/ 14 h 24"/>
                <a:gd name="T16" fmla="*/ 2 w 26"/>
                <a:gd name="T17" fmla="*/ 18 h 24"/>
                <a:gd name="T18" fmla="*/ 2 w 26"/>
                <a:gd name="T19" fmla="*/ 18 h 24"/>
                <a:gd name="T20" fmla="*/ 5 w 26"/>
                <a:gd name="T21" fmla="*/ 18 h 24"/>
                <a:gd name="T22" fmla="*/ 7 w 26"/>
                <a:gd name="T23" fmla="*/ 17 h 24"/>
                <a:gd name="T24" fmla="*/ 8 w 26"/>
                <a:gd name="T25" fmla="*/ 17 h 24"/>
                <a:gd name="T26" fmla="*/ 13 w 26"/>
                <a:gd name="T27" fmla="*/ 17 h 24"/>
                <a:gd name="T28" fmla="*/ 16 w 26"/>
                <a:gd name="T29" fmla="*/ 17 h 24"/>
                <a:gd name="T30" fmla="*/ 17 w 26"/>
                <a:gd name="T31" fmla="*/ 18 h 24"/>
                <a:gd name="T32" fmla="*/ 15 w 26"/>
                <a:gd name="T33" fmla="*/ 20 h 24"/>
                <a:gd name="T34" fmla="*/ 8 w 26"/>
                <a:gd name="T35" fmla="*/ 20 h 24"/>
                <a:gd name="T36" fmla="*/ 6 w 26"/>
                <a:gd name="T37" fmla="*/ 21 h 24"/>
                <a:gd name="T38" fmla="*/ 3 w 26"/>
                <a:gd name="T39" fmla="*/ 21 h 24"/>
                <a:gd name="T40" fmla="*/ 3 w 26"/>
                <a:gd name="T41" fmla="*/ 22 h 24"/>
                <a:gd name="T42" fmla="*/ 3 w 26"/>
                <a:gd name="T43" fmla="*/ 22 h 24"/>
                <a:gd name="T44" fmla="*/ 4 w 26"/>
                <a:gd name="T45" fmla="*/ 24 h 24"/>
                <a:gd name="T46" fmla="*/ 6 w 26"/>
                <a:gd name="T47" fmla="*/ 24 h 24"/>
                <a:gd name="T48" fmla="*/ 8 w 26"/>
                <a:gd name="T49" fmla="*/ 22 h 24"/>
                <a:gd name="T50" fmla="*/ 16 w 26"/>
                <a:gd name="T51" fmla="*/ 23 h 24"/>
                <a:gd name="T52" fmla="*/ 19 w 26"/>
                <a:gd name="T53" fmla="*/ 23 h 24"/>
                <a:gd name="T54" fmla="*/ 22 w 26"/>
                <a:gd name="T55" fmla="*/ 24 h 24"/>
                <a:gd name="T56" fmla="*/ 26 w 26"/>
                <a:gd name="T57" fmla="*/ 23 h 24"/>
                <a:gd name="T58" fmla="*/ 26 w 26"/>
                <a:gd name="T59" fmla="*/ 20 h 24"/>
                <a:gd name="T60" fmla="*/ 24 w 26"/>
                <a:gd name="T61" fmla="*/ 18 h 24"/>
                <a:gd name="T62" fmla="*/ 23 w 26"/>
                <a:gd name="T63" fmla="*/ 17 h 24"/>
                <a:gd name="T64" fmla="*/ 24 w 26"/>
                <a:gd name="T65" fmla="*/ 13 h 24"/>
                <a:gd name="T66" fmla="*/ 24 w 26"/>
                <a:gd name="T67" fmla="*/ 11 h 24"/>
                <a:gd name="T68" fmla="*/ 23 w 26"/>
                <a:gd name="T69" fmla="*/ 9 h 24"/>
                <a:gd name="T70" fmla="*/ 20 w 26"/>
                <a:gd name="T71" fmla="*/ 8 h 24"/>
                <a:gd name="T72" fmla="*/ 19 w 26"/>
                <a:gd name="T73" fmla="*/ 5 h 24"/>
                <a:gd name="T74" fmla="*/ 17 w 26"/>
                <a:gd name="T75" fmla="*/ 4 h 24"/>
                <a:gd name="T76" fmla="*/ 16 w 26"/>
                <a:gd name="T77" fmla="*/ 2 h 24"/>
                <a:gd name="T78" fmla="*/ 13 w 26"/>
                <a:gd name="T79" fmla="*/ 1 h 24"/>
                <a:gd name="T80" fmla="*/ 10 w 26"/>
                <a:gd name="T81" fmla="*/ 1 h 24"/>
                <a:gd name="T82" fmla="*/ 7 w 26"/>
                <a:gd name="T83" fmla="*/ 1 h 24"/>
                <a:gd name="T84" fmla="*/ 5 w 26"/>
                <a:gd name="T85" fmla="*/ 2 h 24"/>
                <a:gd name="T86" fmla="*/ 4 w 26"/>
                <a:gd name="T8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4">
                  <a:moveTo>
                    <a:pt x="4" y="3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3"/>
                    <a:pt x="0" y="12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8" y="17"/>
                    <a:pt x="7" y="16"/>
                    <a:pt x="8" y="17"/>
                  </a:cubicBezTo>
                  <a:cubicBezTo>
                    <a:pt x="9" y="18"/>
                    <a:pt x="11" y="17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6"/>
                    <a:pt x="17" y="18"/>
                  </a:cubicBezTo>
                  <a:cubicBezTo>
                    <a:pt x="17" y="19"/>
                    <a:pt x="17" y="20"/>
                    <a:pt x="15" y="20"/>
                  </a:cubicBezTo>
                  <a:cubicBezTo>
                    <a:pt x="14" y="20"/>
                    <a:pt x="10" y="20"/>
                    <a:pt x="8" y="20"/>
                  </a:cubicBezTo>
                  <a:cubicBezTo>
                    <a:pt x="7" y="20"/>
                    <a:pt x="6" y="21"/>
                    <a:pt x="6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4" y="24"/>
                    <a:pt x="4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14" y="22"/>
                    <a:pt x="16" y="23"/>
                  </a:cubicBezTo>
                  <a:cubicBezTo>
                    <a:pt x="17" y="23"/>
                    <a:pt x="18" y="24"/>
                    <a:pt x="19" y="23"/>
                  </a:cubicBezTo>
                  <a:cubicBezTo>
                    <a:pt x="20" y="23"/>
                    <a:pt x="21" y="23"/>
                    <a:pt x="22" y="24"/>
                  </a:cubicBezTo>
                  <a:cubicBezTo>
                    <a:pt x="22" y="24"/>
                    <a:pt x="26" y="23"/>
                    <a:pt x="26" y="23"/>
                  </a:cubicBezTo>
                  <a:cubicBezTo>
                    <a:pt x="26" y="23"/>
                    <a:pt x="26" y="21"/>
                    <a:pt x="26" y="20"/>
                  </a:cubicBezTo>
                  <a:cubicBezTo>
                    <a:pt x="26" y="19"/>
                    <a:pt x="25" y="19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7"/>
                    <a:pt x="25" y="13"/>
                    <a:pt x="24" y="13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0" y="9"/>
                    <a:pt x="20" y="8"/>
                  </a:cubicBezTo>
                  <a:cubicBezTo>
                    <a:pt x="20" y="7"/>
                    <a:pt x="20" y="6"/>
                    <a:pt x="19" y="5"/>
                  </a:cubicBezTo>
                  <a:cubicBezTo>
                    <a:pt x="18" y="5"/>
                    <a:pt x="17" y="6"/>
                    <a:pt x="17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5" y="1"/>
                    <a:pt x="15" y="0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7" y="2"/>
                    <a:pt x="5" y="2"/>
                    <a:pt x="5" y="2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9" name="Freeform 46">
              <a:extLst>
                <a:ext uri="{FF2B5EF4-FFF2-40B4-BE49-F238E27FC236}">
                  <a16:creationId xmlns:a16="http://schemas.microsoft.com/office/drawing/2014/main" id="{1EB4FA19-E951-9991-FCA5-4C2955BE3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977" y="2771316"/>
              <a:ext cx="619956" cy="567806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0" name="Freeform 47">
              <a:extLst>
                <a:ext uri="{FF2B5EF4-FFF2-40B4-BE49-F238E27FC236}">
                  <a16:creationId xmlns:a16="http://schemas.microsoft.com/office/drawing/2014/main" id="{009B6D3A-87BA-E53E-7DFC-B50858A60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1568" y="3967915"/>
              <a:ext cx="69770" cy="60987"/>
            </a:xfrm>
            <a:custGeom>
              <a:avLst/>
              <a:gdLst>
                <a:gd name="T0" fmla="*/ 1 w 11"/>
                <a:gd name="T1" fmla="*/ 4 h 9"/>
                <a:gd name="T2" fmla="*/ 1 w 11"/>
                <a:gd name="T3" fmla="*/ 4 h 9"/>
                <a:gd name="T4" fmla="*/ 0 w 11"/>
                <a:gd name="T5" fmla="*/ 6 h 9"/>
                <a:gd name="T6" fmla="*/ 3 w 11"/>
                <a:gd name="T7" fmla="*/ 7 h 9"/>
                <a:gd name="T8" fmla="*/ 4 w 11"/>
                <a:gd name="T9" fmla="*/ 7 h 9"/>
                <a:gd name="T10" fmla="*/ 6 w 11"/>
                <a:gd name="T11" fmla="*/ 8 h 9"/>
                <a:gd name="T12" fmla="*/ 8 w 11"/>
                <a:gd name="T13" fmla="*/ 6 h 9"/>
                <a:gd name="T14" fmla="*/ 11 w 11"/>
                <a:gd name="T15" fmla="*/ 7 h 9"/>
                <a:gd name="T16" fmla="*/ 11 w 11"/>
                <a:gd name="T17" fmla="*/ 5 h 9"/>
                <a:gd name="T18" fmla="*/ 11 w 11"/>
                <a:gd name="T19" fmla="*/ 3 h 9"/>
                <a:gd name="T20" fmla="*/ 10 w 11"/>
                <a:gd name="T21" fmla="*/ 0 h 9"/>
                <a:gd name="T22" fmla="*/ 8 w 11"/>
                <a:gd name="T23" fmla="*/ 2 h 9"/>
                <a:gd name="T24" fmla="*/ 5 w 11"/>
                <a:gd name="T25" fmla="*/ 1 h 9"/>
                <a:gd name="T26" fmla="*/ 3 w 11"/>
                <a:gd name="T27" fmla="*/ 0 h 9"/>
                <a:gd name="T28" fmla="*/ 3 w 11"/>
                <a:gd name="T29" fmla="*/ 1 h 9"/>
                <a:gd name="T30" fmla="*/ 3 w 11"/>
                <a:gd name="T31" fmla="*/ 4 h 9"/>
                <a:gd name="T32" fmla="*/ 1 w 1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3" y="7"/>
                    <a:pt x="3" y="7"/>
                  </a:cubicBezTo>
                  <a:cubicBezTo>
                    <a:pt x="3" y="7"/>
                    <a:pt x="3" y="6"/>
                    <a:pt x="4" y="7"/>
                  </a:cubicBezTo>
                  <a:cubicBezTo>
                    <a:pt x="6" y="8"/>
                    <a:pt x="5" y="9"/>
                    <a:pt x="6" y="8"/>
                  </a:cubicBezTo>
                  <a:cubicBezTo>
                    <a:pt x="8" y="7"/>
                    <a:pt x="7" y="5"/>
                    <a:pt x="8" y="6"/>
                  </a:cubicBezTo>
                  <a:cubicBezTo>
                    <a:pt x="9" y="6"/>
                    <a:pt x="11" y="7"/>
                    <a:pt x="11" y="7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1"/>
                    <a:pt x="8" y="2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2"/>
                    <a:pt x="3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1" name="Freeform 48">
              <a:extLst>
                <a:ext uri="{FF2B5EF4-FFF2-40B4-BE49-F238E27FC236}">
                  <a16:creationId xmlns:a16="http://schemas.microsoft.com/office/drawing/2014/main" id="{BD94BFDC-4111-AF00-0C11-AD7C54596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8437" y="384431"/>
              <a:ext cx="4983562" cy="2033585"/>
            </a:xfrm>
            <a:custGeom>
              <a:avLst/>
              <a:gdLst>
                <a:gd name="T0" fmla="*/ 739 w 778"/>
                <a:gd name="T1" fmla="*/ 144 h 301"/>
                <a:gd name="T2" fmla="*/ 771 w 778"/>
                <a:gd name="T3" fmla="*/ 138 h 301"/>
                <a:gd name="T4" fmla="*/ 690 w 778"/>
                <a:gd name="T5" fmla="*/ 105 h 301"/>
                <a:gd name="T6" fmla="*/ 634 w 778"/>
                <a:gd name="T7" fmla="*/ 101 h 301"/>
                <a:gd name="T8" fmla="*/ 574 w 778"/>
                <a:gd name="T9" fmla="*/ 90 h 301"/>
                <a:gd name="T10" fmla="*/ 521 w 778"/>
                <a:gd name="T11" fmla="*/ 97 h 301"/>
                <a:gd name="T12" fmla="*/ 479 w 778"/>
                <a:gd name="T13" fmla="*/ 89 h 301"/>
                <a:gd name="T14" fmla="*/ 450 w 778"/>
                <a:gd name="T15" fmla="*/ 78 h 301"/>
                <a:gd name="T16" fmla="*/ 406 w 778"/>
                <a:gd name="T17" fmla="*/ 82 h 301"/>
                <a:gd name="T18" fmla="*/ 381 w 778"/>
                <a:gd name="T19" fmla="*/ 45 h 301"/>
                <a:gd name="T20" fmla="*/ 326 w 778"/>
                <a:gd name="T21" fmla="*/ 61 h 301"/>
                <a:gd name="T22" fmla="*/ 293 w 778"/>
                <a:gd name="T23" fmla="*/ 94 h 301"/>
                <a:gd name="T24" fmla="*/ 263 w 778"/>
                <a:gd name="T25" fmla="*/ 98 h 301"/>
                <a:gd name="T26" fmla="*/ 269 w 778"/>
                <a:gd name="T27" fmla="*/ 121 h 301"/>
                <a:gd name="T28" fmla="*/ 238 w 778"/>
                <a:gd name="T29" fmla="*/ 133 h 301"/>
                <a:gd name="T30" fmla="*/ 221 w 778"/>
                <a:gd name="T31" fmla="*/ 112 h 301"/>
                <a:gd name="T32" fmla="*/ 174 w 778"/>
                <a:gd name="T33" fmla="*/ 118 h 301"/>
                <a:gd name="T34" fmla="*/ 118 w 778"/>
                <a:gd name="T35" fmla="*/ 129 h 301"/>
                <a:gd name="T36" fmla="*/ 84 w 778"/>
                <a:gd name="T37" fmla="*/ 143 h 301"/>
                <a:gd name="T38" fmla="*/ 69 w 778"/>
                <a:gd name="T39" fmla="*/ 133 h 301"/>
                <a:gd name="T40" fmla="*/ 55 w 778"/>
                <a:gd name="T41" fmla="*/ 107 h 301"/>
                <a:gd name="T42" fmla="*/ 41 w 778"/>
                <a:gd name="T43" fmla="*/ 181 h 301"/>
                <a:gd name="T44" fmla="*/ 86 w 778"/>
                <a:gd name="T45" fmla="*/ 246 h 301"/>
                <a:gd name="T46" fmla="*/ 105 w 778"/>
                <a:gd name="T47" fmla="*/ 286 h 301"/>
                <a:gd name="T48" fmla="*/ 131 w 778"/>
                <a:gd name="T49" fmla="*/ 269 h 301"/>
                <a:gd name="T50" fmla="*/ 181 w 778"/>
                <a:gd name="T51" fmla="*/ 239 h 301"/>
                <a:gd name="T52" fmla="*/ 248 w 778"/>
                <a:gd name="T53" fmla="*/ 221 h 301"/>
                <a:gd name="T54" fmla="*/ 351 w 778"/>
                <a:gd name="T55" fmla="*/ 246 h 301"/>
                <a:gd name="T56" fmla="*/ 442 w 778"/>
                <a:gd name="T57" fmla="*/ 249 h 301"/>
                <a:gd name="T58" fmla="*/ 507 w 778"/>
                <a:gd name="T59" fmla="*/ 256 h 301"/>
                <a:gd name="T60" fmla="*/ 509 w 778"/>
                <a:gd name="T61" fmla="*/ 289 h 301"/>
                <a:gd name="T62" fmla="*/ 554 w 778"/>
                <a:gd name="T63" fmla="*/ 236 h 301"/>
                <a:gd name="T64" fmla="*/ 549 w 778"/>
                <a:gd name="T65" fmla="*/ 198 h 301"/>
                <a:gd name="T66" fmla="*/ 614 w 778"/>
                <a:gd name="T67" fmla="*/ 186 h 301"/>
                <a:gd name="T68" fmla="*/ 654 w 778"/>
                <a:gd name="T69" fmla="*/ 168 h 301"/>
                <a:gd name="T70" fmla="*/ 622 w 778"/>
                <a:gd name="T71" fmla="*/ 217 h 301"/>
                <a:gd name="T72" fmla="*/ 656 w 778"/>
                <a:gd name="T73" fmla="*/ 186 h 301"/>
                <a:gd name="T74" fmla="*/ 181 w 778"/>
                <a:gd name="T75" fmla="*/ 0 h 301"/>
                <a:gd name="T76" fmla="*/ 168 w 778"/>
                <a:gd name="T77" fmla="*/ 13 h 301"/>
                <a:gd name="T78" fmla="*/ 169 w 778"/>
                <a:gd name="T79" fmla="*/ 13 h 301"/>
                <a:gd name="T80" fmla="*/ 363 w 778"/>
                <a:gd name="T81" fmla="*/ 29 h 301"/>
                <a:gd name="T82" fmla="*/ 140 w 778"/>
                <a:gd name="T83" fmla="*/ 19 h 301"/>
                <a:gd name="T84" fmla="*/ 153 w 778"/>
                <a:gd name="T85" fmla="*/ 21 h 301"/>
                <a:gd name="T86" fmla="*/ 371 w 778"/>
                <a:gd name="T87" fmla="*/ 35 h 301"/>
                <a:gd name="T88" fmla="*/ 169 w 778"/>
                <a:gd name="T89" fmla="*/ 64 h 301"/>
                <a:gd name="T90" fmla="*/ 154 w 778"/>
                <a:gd name="T91" fmla="*/ 95 h 301"/>
                <a:gd name="T92" fmla="*/ 160 w 778"/>
                <a:gd name="T93" fmla="*/ 78 h 301"/>
                <a:gd name="T94" fmla="*/ 219 w 778"/>
                <a:gd name="T95" fmla="*/ 57 h 301"/>
                <a:gd name="T96" fmla="*/ 378 w 778"/>
                <a:gd name="T97" fmla="*/ 66 h 301"/>
                <a:gd name="T98" fmla="*/ 552 w 778"/>
                <a:gd name="T99" fmla="*/ 73 h 301"/>
                <a:gd name="T100" fmla="*/ 78 w 778"/>
                <a:gd name="T101" fmla="*/ 168 h 301"/>
                <a:gd name="T102" fmla="*/ 53 w 778"/>
                <a:gd name="T103" fmla="*/ 167 h 301"/>
                <a:gd name="T104" fmla="*/ 398 w 778"/>
                <a:gd name="T105" fmla="*/ 227 h 301"/>
                <a:gd name="T106" fmla="*/ 564 w 778"/>
                <a:gd name="T107" fmla="*/ 273 h 301"/>
                <a:gd name="T108" fmla="*/ 596 w 778"/>
                <a:gd name="T109" fmla="*/ 271 h 301"/>
                <a:gd name="T110" fmla="*/ 72 w 778"/>
                <a:gd name="T111" fmla="*/ 156 h 301"/>
                <a:gd name="T112" fmla="*/ 606 w 778"/>
                <a:gd name="T113" fmla="*/ 101 h 301"/>
                <a:gd name="T114" fmla="*/ 427 w 778"/>
                <a:gd name="T115" fmla="*/ 87 h 301"/>
                <a:gd name="T116" fmla="*/ 487 w 778"/>
                <a:gd name="T117" fmla="*/ 87 h 301"/>
                <a:gd name="T118" fmla="*/ 337 w 778"/>
                <a:gd name="T119" fmla="*/ 26 h 301"/>
                <a:gd name="T120" fmla="*/ 250 w 778"/>
                <a:gd name="T121" fmla="*/ 83 h 301"/>
                <a:gd name="T122" fmla="*/ 10 w 778"/>
                <a:gd name="T123" fmla="*/ 21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301">
                  <a:moveTo>
                    <a:pt x="706" y="168"/>
                  </a:moveTo>
                  <a:cubicBezTo>
                    <a:pt x="708" y="167"/>
                    <a:pt x="709" y="167"/>
                    <a:pt x="711" y="166"/>
                  </a:cubicBezTo>
                  <a:cubicBezTo>
                    <a:pt x="711" y="166"/>
                    <a:pt x="711" y="166"/>
                    <a:pt x="711" y="166"/>
                  </a:cubicBezTo>
                  <a:cubicBezTo>
                    <a:pt x="713" y="165"/>
                    <a:pt x="715" y="164"/>
                    <a:pt x="717" y="164"/>
                  </a:cubicBezTo>
                  <a:cubicBezTo>
                    <a:pt x="718" y="163"/>
                    <a:pt x="718" y="163"/>
                    <a:pt x="718" y="163"/>
                  </a:cubicBezTo>
                  <a:cubicBezTo>
                    <a:pt x="719" y="163"/>
                    <a:pt x="719" y="164"/>
                    <a:pt x="720" y="164"/>
                  </a:cubicBezTo>
                  <a:cubicBezTo>
                    <a:pt x="720" y="164"/>
                    <a:pt x="722" y="163"/>
                    <a:pt x="723" y="163"/>
                  </a:cubicBezTo>
                  <a:cubicBezTo>
                    <a:pt x="723" y="163"/>
                    <a:pt x="724" y="164"/>
                    <a:pt x="724" y="165"/>
                  </a:cubicBezTo>
                  <a:cubicBezTo>
                    <a:pt x="727" y="165"/>
                    <a:pt x="728" y="164"/>
                    <a:pt x="730" y="163"/>
                  </a:cubicBezTo>
                  <a:cubicBezTo>
                    <a:pt x="730" y="162"/>
                    <a:pt x="729" y="162"/>
                    <a:pt x="729" y="162"/>
                  </a:cubicBezTo>
                  <a:cubicBezTo>
                    <a:pt x="729" y="161"/>
                    <a:pt x="730" y="161"/>
                    <a:pt x="729" y="160"/>
                  </a:cubicBezTo>
                  <a:cubicBezTo>
                    <a:pt x="728" y="160"/>
                    <a:pt x="727" y="160"/>
                    <a:pt x="727" y="160"/>
                  </a:cubicBezTo>
                  <a:cubicBezTo>
                    <a:pt x="727" y="159"/>
                    <a:pt x="727" y="159"/>
                    <a:pt x="727" y="158"/>
                  </a:cubicBezTo>
                  <a:cubicBezTo>
                    <a:pt x="727" y="158"/>
                    <a:pt x="727" y="158"/>
                    <a:pt x="727" y="158"/>
                  </a:cubicBezTo>
                  <a:cubicBezTo>
                    <a:pt x="726" y="157"/>
                    <a:pt x="727" y="157"/>
                    <a:pt x="726" y="156"/>
                  </a:cubicBezTo>
                  <a:cubicBezTo>
                    <a:pt x="726" y="156"/>
                    <a:pt x="726" y="156"/>
                    <a:pt x="726" y="156"/>
                  </a:cubicBezTo>
                  <a:cubicBezTo>
                    <a:pt x="725" y="154"/>
                    <a:pt x="724" y="153"/>
                    <a:pt x="724" y="152"/>
                  </a:cubicBezTo>
                  <a:cubicBezTo>
                    <a:pt x="722" y="153"/>
                    <a:pt x="722" y="152"/>
                    <a:pt x="720" y="152"/>
                  </a:cubicBezTo>
                  <a:cubicBezTo>
                    <a:pt x="721" y="152"/>
                    <a:pt x="721" y="151"/>
                    <a:pt x="721" y="151"/>
                  </a:cubicBezTo>
                  <a:cubicBezTo>
                    <a:pt x="721" y="151"/>
                    <a:pt x="722" y="151"/>
                    <a:pt x="722" y="150"/>
                  </a:cubicBezTo>
                  <a:cubicBezTo>
                    <a:pt x="722" y="150"/>
                    <a:pt x="722" y="149"/>
                    <a:pt x="722" y="149"/>
                  </a:cubicBezTo>
                  <a:cubicBezTo>
                    <a:pt x="719" y="150"/>
                    <a:pt x="720" y="150"/>
                    <a:pt x="718" y="149"/>
                  </a:cubicBezTo>
                  <a:cubicBezTo>
                    <a:pt x="715" y="149"/>
                    <a:pt x="715" y="149"/>
                    <a:pt x="715" y="149"/>
                  </a:cubicBezTo>
                  <a:cubicBezTo>
                    <a:pt x="715" y="149"/>
                    <a:pt x="716" y="148"/>
                    <a:pt x="716" y="148"/>
                  </a:cubicBezTo>
                  <a:cubicBezTo>
                    <a:pt x="717" y="148"/>
                    <a:pt x="719" y="148"/>
                    <a:pt x="720" y="149"/>
                  </a:cubicBezTo>
                  <a:cubicBezTo>
                    <a:pt x="720" y="148"/>
                    <a:pt x="721" y="148"/>
                    <a:pt x="721" y="148"/>
                  </a:cubicBezTo>
                  <a:cubicBezTo>
                    <a:pt x="723" y="149"/>
                    <a:pt x="726" y="150"/>
                    <a:pt x="729" y="149"/>
                  </a:cubicBezTo>
                  <a:cubicBezTo>
                    <a:pt x="730" y="149"/>
                    <a:pt x="733" y="148"/>
                    <a:pt x="734" y="148"/>
                  </a:cubicBezTo>
                  <a:cubicBezTo>
                    <a:pt x="735" y="147"/>
                    <a:pt x="734" y="146"/>
                    <a:pt x="734" y="146"/>
                  </a:cubicBezTo>
                  <a:cubicBezTo>
                    <a:pt x="734" y="145"/>
                    <a:pt x="736" y="145"/>
                    <a:pt x="736" y="144"/>
                  </a:cubicBezTo>
                  <a:cubicBezTo>
                    <a:pt x="736" y="144"/>
                    <a:pt x="736" y="143"/>
                    <a:pt x="736" y="143"/>
                  </a:cubicBezTo>
                  <a:cubicBezTo>
                    <a:pt x="735" y="143"/>
                    <a:pt x="734" y="142"/>
                    <a:pt x="733" y="142"/>
                  </a:cubicBezTo>
                  <a:cubicBezTo>
                    <a:pt x="734" y="141"/>
                    <a:pt x="733" y="141"/>
                    <a:pt x="734" y="141"/>
                  </a:cubicBezTo>
                  <a:cubicBezTo>
                    <a:pt x="734" y="141"/>
                    <a:pt x="734" y="141"/>
                    <a:pt x="734" y="141"/>
                  </a:cubicBezTo>
                  <a:cubicBezTo>
                    <a:pt x="735" y="140"/>
                    <a:pt x="734" y="139"/>
                    <a:pt x="734" y="139"/>
                  </a:cubicBezTo>
                  <a:cubicBezTo>
                    <a:pt x="734" y="138"/>
                    <a:pt x="734" y="138"/>
                    <a:pt x="734" y="138"/>
                  </a:cubicBezTo>
                  <a:cubicBezTo>
                    <a:pt x="735" y="138"/>
                    <a:pt x="735" y="138"/>
                    <a:pt x="735" y="137"/>
                  </a:cubicBezTo>
                  <a:cubicBezTo>
                    <a:pt x="736" y="138"/>
                    <a:pt x="736" y="137"/>
                    <a:pt x="737" y="138"/>
                  </a:cubicBezTo>
                  <a:cubicBezTo>
                    <a:pt x="735" y="139"/>
                    <a:pt x="738" y="139"/>
                    <a:pt x="738" y="140"/>
                  </a:cubicBezTo>
                  <a:cubicBezTo>
                    <a:pt x="738" y="141"/>
                    <a:pt x="738" y="141"/>
                    <a:pt x="738" y="141"/>
                  </a:cubicBezTo>
                  <a:cubicBezTo>
                    <a:pt x="736" y="142"/>
                    <a:pt x="737" y="142"/>
                    <a:pt x="736" y="143"/>
                  </a:cubicBezTo>
                  <a:cubicBezTo>
                    <a:pt x="737" y="143"/>
                    <a:pt x="738" y="143"/>
                    <a:pt x="739" y="144"/>
                  </a:cubicBezTo>
                  <a:cubicBezTo>
                    <a:pt x="739" y="144"/>
                    <a:pt x="739" y="145"/>
                    <a:pt x="740" y="145"/>
                  </a:cubicBezTo>
                  <a:cubicBezTo>
                    <a:pt x="740" y="145"/>
                    <a:pt x="743" y="144"/>
                    <a:pt x="744" y="144"/>
                  </a:cubicBezTo>
                  <a:cubicBezTo>
                    <a:pt x="744" y="143"/>
                    <a:pt x="744" y="143"/>
                    <a:pt x="745" y="142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5" y="142"/>
                    <a:pt x="746" y="143"/>
                    <a:pt x="746" y="143"/>
                  </a:cubicBezTo>
                  <a:cubicBezTo>
                    <a:pt x="746" y="143"/>
                    <a:pt x="748" y="143"/>
                    <a:pt x="749" y="143"/>
                  </a:cubicBezTo>
                  <a:cubicBezTo>
                    <a:pt x="749" y="143"/>
                    <a:pt x="749" y="143"/>
                    <a:pt x="749" y="143"/>
                  </a:cubicBezTo>
                  <a:cubicBezTo>
                    <a:pt x="750" y="145"/>
                    <a:pt x="752" y="146"/>
                    <a:pt x="751" y="147"/>
                  </a:cubicBezTo>
                  <a:cubicBezTo>
                    <a:pt x="751" y="147"/>
                    <a:pt x="751" y="148"/>
                    <a:pt x="751" y="148"/>
                  </a:cubicBezTo>
                  <a:cubicBezTo>
                    <a:pt x="751" y="149"/>
                    <a:pt x="753" y="150"/>
                    <a:pt x="753" y="150"/>
                  </a:cubicBezTo>
                  <a:cubicBezTo>
                    <a:pt x="754" y="150"/>
                    <a:pt x="755" y="150"/>
                    <a:pt x="755" y="149"/>
                  </a:cubicBezTo>
                  <a:cubicBezTo>
                    <a:pt x="756" y="149"/>
                    <a:pt x="760" y="151"/>
                    <a:pt x="760" y="152"/>
                  </a:cubicBezTo>
                  <a:cubicBezTo>
                    <a:pt x="760" y="152"/>
                    <a:pt x="760" y="153"/>
                    <a:pt x="760" y="153"/>
                  </a:cubicBezTo>
                  <a:cubicBezTo>
                    <a:pt x="761" y="153"/>
                    <a:pt x="762" y="153"/>
                    <a:pt x="762" y="153"/>
                  </a:cubicBezTo>
                  <a:cubicBezTo>
                    <a:pt x="762" y="153"/>
                    <a:pt x="762" y="152"/>
                    <a:pt x="763" y="152"/>
                  </a:cubicBezTo>
                  <a:cubicBezTo>
                    <a:pt x="763" y="152"/>
                    <a:pt x="763" y="152"/>
                    <a:pt x="763" y="152"/>
                  </a:cubicBezTo>
                  <a:cubicBezTo>
                    <a:pt x="763" y="151"/>
                    <a:pt x="764" y="151"/>
                    <a:pt x="764" y="151"/>
                  </a:cubicBezTo>
                  <a:cubicBezTo>
                    <a:pt x="764" y="151"/>
                    <a:pt x="764" y="153"/>
                    <a:pt x="764" y="153"/>
                  </a:cubicBezTo>
                  <a:cubicBezTo>
                    <a:pt x="764" y="153"/>
                    <a:pt x="764" y="153"/>
                    <a:pt x="764" y="153"/>
                  </a:cubicBezTo>
                  <a:cubicBezTo>
                    <a:pt x="766" y="154"/>
                    <a:pt x="765" y="153"/>
                    <a:pt x="766" y="153"/>
                  </a:cubicBezTo>
                  <a:cubicBezTo>
                    <a:pt x="766" y="153"/>
                    <a:pt x="766" y="153"/>
                    <a:pt x="766" y="153"/>
                  </a:cubicBezTo>
                  <a:cubicBezTo>
                    <a:pt x="767" y="153"/>
                    <a:pt x="767" y="153"/>
                    <a:pt x="768" y="153"/>
                  </a:cubicBezTo>
                  <a:cubicBezTo>
                    <a:pt x="768" y="153"/>
                    <a:pt x="768" y="152"/>
                    <a:pt x="767" y="152"/>
                  </a:cubicBezTo>
                  <a:cubicBezTo>
                    <a:pt x="767" y="151"/>
                    <a:pt x="767" y="151"/>
                    <a:pt x="766" y="151"/>
                  </a:cubicBezTo>
                  <a:cubicBezTo>
                    <a:pt x="767" y="150"/>
                    <a:pt x="767" y="150"/>
                    <a:pt x="767" y="149"/>
                  </a:cubicBezTo>
                  <a:cubicBezTo>
                    <a:pt x="767" y="149"/>
                    <a:pt x="766" y="149"/>
                    <a:pt x="766" y="149"/>
                  </a:cubicBezTo>
                  <a:cubicBezTo>
                    <a:pt x="767" y="149"/>
                    <a:pt x="768" y="148"/>
                    <a:pt x="769" y="148"/>
                  </a:cubicBezTo>
                  <a:cubicBezTo>
                    <a:pt x="769" y="148"/>
                    <a:pt x="768" y="146"/>
                    <a:pt x="768" y="146"/>
                  </a:cubicBezTo>
                  <a:cubicBezTo>
                    <a:pt x="768" y="146"/>
                    <a:pt x="767" y="146"/>
                    <a:pt x="767" y="146"/>
                  </a:cubicBezTo>
                  <a:cubicBezTo>
                    <a:pt x="767" y="145"/>
                    <a:pt x="767" y="145"/>
                    <a:pt x="767" y="145"/>
                  </a:cubicBezTo>
                  <a:cubicBezTo>
                    <a:pt x="769" y="145"/>
                    <a:pt x="770" y="144"/>
                    <a:pt x="771" y="145"/>
                  </a:cubicBezTo>
                  <a:cubicBezTo>
                    <a:pt x="771" y="145"/>
                    <a:pt x="772" y="145"/>
                    <a:pt x="772" y="145"/>
                  </a:cubicBezTo>
                  <a:cubicBezTo>
                    <a:pt x="772" y="146"/>
                    <a:pt x="772" y="146"/>
                    <a:pt x="772" y="146"/>
                  </a:cubicBezTo>
                  <a:cubicBezTo>
                    <a:pt x="773" y="146"/>
                    <a:pt x="773" y="145"/>
                    <a:pt x="774" y="146"/>
                  </a:cubicBezTo>
                  <a:cubicBezTo>
                    <a:pt x="774" y="145"/>
                    <a:pt x="774" y="145"/>
                    <a:pt x="774" y="144"/>
                  </a:cubicBezTo>
                  <a:cubicBezTo>
                    <a:pt x="775" y="144"/>
                    <a:pt x="776" y="144"/>
                    <a:pt x="776" y="144"/>
                  </a:cubicBezTo>
                  <a:cubicBezTo>
                    <a:pt x="776" y="143"/>
                    <a:pt x="775" y="142"/>
                    <a:pt x="776" y="142"/>
                  </a:cubicBezTo>
                  <a:cubicBezTo>
                    <a:pt x="777" y="141"/>
                    <a:pt x="777" y="142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7" y="141"/>
                    <a:pt x="777" y="141"/>
                    <a:pt x="776" y="141"/>
                  </a:cubicBezTo>
                  <a:cubicBezTo>
                    <a:pt x="776" y="141"/>
                    <a:pt x="776" y="140"/>
                    <a:pt x="776" y="140"/>
                  </a:cubicBezTo>
                  <a:cubicBezTo>
                    <a:pt x="774" y="139"/>
                    <a:pt x="772" y="139"/>
                    <a:pt x="771" y="138"/>
                  </a:cubicBezTo>
                  <a:cubicBezTo>
                    <a:pt x="771" y="137"/>
                    <a:pt x="771" y="137"/>
                    <a:pt x="771" y="137"/>
                  </a:cubicBezTo>
                  <a:cubicBezTo>
                    <a:pt x="770" y="136"/>
                    <a:pt x="769" y="136"/>
                    <a:pt x="769" y="136"/>
                  </a:cubicBezTo>
                  <a:cubicBezTo>
                    <a:pt x="768" y="135"/>
                    <a:pt x="769" y="134"/>
                    <a:pt x="768" y="134"/>
                  </a:cubicBezTo>
                  <a:cubicBezTo>
                    <a:pt x="767" y="134"/>
                    <a:pt x="767" y="134"/>
                    <a:pt x="766" y="133"/>
                  </a:cubicBezTo>
                  <a:cubicBezTo>
                    <a:pt x="765" y="133"/>
                    <a:pt x="765" y="133"/>
                    <a:pt x="765" y="133"/>
                  </a:cubicBezTo>
                  <a:cubicBezTo>
                    <a:pt x="763" y="133"/>
                    <a:pt x="759" y="133"/>
                    <a:pt x="757" y="133"/>
                  </a:cubicBezTo>
                  <a:cubicBezTo>
                    <a:pt x="758" y="135"/>
                    <a:pt x="757" y="136"/>
                    <a:pt x="758" y="137"/>
                  </a:cubicBezTo>
                  <a:cubicBezTo>
                    <a:pt x="757" y="137"/>
                    <a:pt x="757" y="137"/>
                    <a:pt x="756" y="136"/>
                  </a:cubicBezTo>
                  <a:cubicBezTo>
                    <a:pt x="756" y="135"/>
                    <a:pt x="756" y="133"/>
                    <a:pt x="756" y="132"/>
                  </a:cubicBezTo>
                  <a:cubicBezTo>
                    <a:pt x="756" y="131"/>
                    <a:pt x="754" y="131"/>
                    <a:pt x="754" y="131"/>
                  </a:cubicBezTo>
                  <a:cubicBezTo>
                    <a:pt x="754" y="130"/>
                    <a:pt x="754" y="129"/>
                    <a:pt x="754" y="129"/>
                  </a:cubicBezTo>
                  <a:cubicBezTo>
                    <a:pt x="753" y="129"/>
                    <a:pt x="752" y="129"/>
                    <a:pt x="751" y="129"/>
                  </a:cubicBezTo>
                  <a:cubicBezTo>
                    <a:pt x="751" y="129"/>
                    <a:pt x="751" y="128"/>
                    <a:pt x="750" y="127"/>
                  </a:cubicBezTo>
                  <a:cubicBezTo>
                    <a:pt x="749" y="127"/>
                    <a:pt x="748" y="127"/>
                    <a:pt x="748" y="127"/>
                  </a:cubicBezTo>
                  <a:cubicBezTo>
                    <a:pt x="747" y="127"/>
                    <a:pt x="747" y="126"/>
                    <a:pt x="747" y="125"/>
                  </a:cubicBezTo>
                  <a:cubicBezTo>
                    <a:pt x="746" y="125"/>
                    <a:pt x="746" y="125"/>
                    <a:pt x="745" y="125"/>
                  </a:cubicBezTo>
                  <a:cubicBezTo>
                    <a:pt x="744" y="125"/>
                    <a:pt x="743" y="123"/>
                    <a:pt x="741" y="123"/>
                  </a:cubicBezTo>
                  <a:cubicBezTo>
                    <a:pt x="741" y="123"/>
                    <a:pt x="741" y="123"/>
                    <a:pt x="741" y="123"/>
                  </a:cubicBezTo>
                  <a:cubicBezTo>
                    <a:pt x="740" y="122"/>
                    <a:pt x="741" y="122"/>
                    <a:pt x="741" y="121"/>
                  </a:cubicBezTo>
                  <a:cubicBezTo>
                    <a:pt x="741" y="121"/>
                    <a:pt x="740" y="120"/>
                    <a:pt x="740" y="120"/>
                  </a:cubicBezTo>
                  <a:cubicBezTo>
                    <a:pt x="739" y="120"/>
                    <a:pt x="739" y="121"/>
                    <a:pt x="738" y="120"/>
                  </a:cubicBezTo>
                  <a:cubicBezTo>
                    <a:pt x="738" y="119"/>
                    <a:pt x="738" y="119"/>
                    <a:pt x="738" y="119"/>
                  </a:cubicBezTo>
                  <a:cubicBezTo>
                    <a:pt x="736" y="119"/>
                    <a:pt x="736" y="119"/>
                    <a:pt x="734" y="119"/>
                  </a:cubicBezTo>
                  <a:cubicBezTo>
                    <a:pt x="734" y="117"/>
                    <a:pt x="733" y="116"/>
                    <a:pt x="732" y="115"/>
                  </a:cubicBezTo>
                  <a:cubicBezTo>
                    <a:pt x="731" y="115"/>
                    <a:pt x="730" y="115"/>
                    <a:pt x="730" y="115"/>
                  </a:cubicBezTo>
                  <a:cubicBezTo>
                    <a:pt x="730" y="114"/>
                    <a:pt x="730" y="114"/>
                    <a:pt x="730" y="113"/>
                  </a:cubicBezTo>
                  <a:cubicBezTo>
                    <a:pt x="730" y="113"/>
                    <a:pt x="729" y="112"/>
                    <a:pt x="729" y="112"/>
                  </a:cubicBezTo>
                  <a:cubicBezTo>
                    <a:pt x="728" y="112"/>
                    <a:pt x="726" y="112"/>
                    <a:pt x="725" y="112"/>
                  </a:cubicBezTo>
                  <a:cubicBezTo>
                    <a:pt x="725" y="112"/>
                    <a:pt x="724" y="111"/>
                    <a:pt x="723" y="111"/>
                  </a:cubicBezTo>
                  <a:cubicBezTo>
                    <a:pt x="721" y="110"/>
                    <a:pt x="721" y="112"/>
                    <a:pt x="719" y="111"/>
                  </a:cubicBezTo>
                  <a:cubicBezTo>
                    <a:pt x="718" y="111"/>
                    <a:pt x="718" y="109"/>
                    <a:pt x="717" y="109"/>
                  </a:cubicBezTo>
                  <a:cubicBezTo>
                    <a:pt x="716" y="108"/>
                    <a:pt x="714" y="109"/>
                    <a:pt x="713" y="108"/>
                  </a:cubicBezTo>
                  <a:cubicBezTo>
                    <a:pt x="711" y="107"/>
                    <a:pt x="711" y="107"/>
                    <a:pt x="711" y="107"/>
                  </a:cubicBezTo>
                  <a:cubicBezTo>
                    <a:pt x="711" y="106"/>
                    <a:pt x="711" y="106"/>
                    <a:pt x="711" y="106"/>
                  </a:cubicBezTo>
                  <a:cubicBezTo>
                    <a:pt x="710" y="106"/>
                    <a:pt x="710" y="107"/>
                    <a:pt x="710" y="107"/>
                  </a:cubicBezTo>
                  <a:cubicBezTo>
                    <a:pt x="709" y="107"/>
                    <a:pt x="706" y="107"/>
                    <a:pt x="705" y="107"/>
                  </a:cubicBezTo>
                  <a:cubicBezTo>
                    <a:pt x="704" y="107"/>
                    <a:pt x="703" y="106"/>
                    <a:pt x="701" y="106"/>
                  </a:cubicBezTo>
                  <a:cubicBezTo>
                    <a:pt x="701" y="106"/>
                    <a:pt x="701" y="107"/>
                    <a:pt x="700" y="107"/>
                  </a:cubicBezTo>
                  <a:cubicBezTo>
                    <a:pt x="699" y="107"/>
                    <a:pt x="699" y="106"/>
                    <a:pt x="698" y="106"/>
                  </a:cubicBezTo>
                  <a:cubicBezTo>
                    <a:pt x="697" y="106"/>
                    <a:pt x="695" y="107"/>
                    <a:pt x="692" y="106"/>
                  </a:cubicBezTo>
                  <a:cubicBezTo>
                    <a:pt x="692" y="106"/>
                    <a:pt x="691" y="105"/>
                    <a:pt x="691" y="105"/>
                  </a:cubicBezTo>
                  <a:cubicBezTo>
                    <a:pt x="691" y="105"/>
                    <a:pt x="690" y="105"/>
                    <a:pt x="690" y="105"/>
                  </a:cubicBezTo>
                  <a:cubicBezTo>
                    <a:pt x="690" y="107"/>
                    <a:pt x="690" y="108"/>
                    <a:pt x="690" y="109"/>
                  </a:cubicBezTo>
                  <a:cubicBezTo>
                    <a:pt x="690" y="110"/>
                    <a:pt x="691" y="109"/>
                    <a:pt x="691" y="109"/>
                  </a:cubicBezTo>
                  <a:cubicBezTo>
                    <a:pt x="691" y="110"/>
                    <a:pt x="692" y="110"/>
                    <a:pt x="692" y="110"/>
                  </a:cubicBezTo>
                  <a:cubicBezTo>
                    <a:pt x="692" y="112"/>
                    <a:pt x="692" y="113"/>
                    <a:pt x="692" y="114"/>
                  </a:cubicBezTo>
                  <a:cubicBezTo>
                    <a:pt x="692" y="114"/>
                    <a:pt x="691" y="114"/>
                    <a:pt x="691" y="114"/>
                  </a:cubicBezTo>
                  <a:cubicBezTo>
                    <a:pt x="691" y="114"/>
                    <a:pt x="690" y="115"/>
                    <a:pt x="690" y="116"/>
                  </a:cubicBezTo>
                  <a:cubicBezTo>
                    <a:pt x="689" y="116"/>
                    <a:pt x="689" y="115"/>
                    <a:pt x="689" y="116"/>
                  </a:cubicBezTo>
                  <a:cubicBezTo>
                    <a:pt x="688" y="116"/>
                    <a:pt x="689" y="117"/>
                    <a:pt x="689" y="117"/>
                  </a:cubicBezTo>
                  <a:cubicBezTo>
                    <a:pt x="688" y="117"/>
                    <a:pt x="687" y="117"/>
                    <a:pt x="686" y="117"/>
                  </a:cubicBezTo>
                  <a:cubicBezTo>
                    <a:pt x="686" y="117"/>
                    <a:pt x="686" y="117"/>
                    <a:pt x="686" y="117"/>
                  </a:cubicBezTo>
                  <a:cubicBezTo>
                    <a:pt x="685" y="118"/>
                    <a:pt x="684" y="118"/>
                    <a:pt x="683" y="118"/>
                  </a:cubicBezTo>
                  <a:cubicBezTo>
                    <a:pt x="682" y="117"/>
                    <a:pt x="682" y="115"/>
                    <a:pt x="682" y="113"/>
                  </a:cubicBezTo>
                  <a:cubicBezTo>
                    <a:pt x="681" y="113"/>
                    <a:pt x="680" y="113"/>
                    <a:pt x="680" y="113"/>
                  </a:cubicBezTo>
                  <a:cubicBezTo>
                    <a:pt x="679" y="112"/>
                    <a:pt x="680" y="109"/>
                    <a:pt x="679" y="109"/>
                  </a:cubicBezTo>
                  <a:cubicBezTo>
                    <a:pt x="679" y="110"/>
                    <a:pt x="678" y="111"/>
                    <a:pt x="677" y="111"/>
                  </a:cubicBezTo>
                  <a:cubicBezTo>
                    <a:pt x="677" y="111"/>
                    <a:pt x="677" y="110"/>
                    <a:pt x="677" y="110"/>
                  </a:cubicBezTo>
                  <a:cubicBezTo>
                    <a:pt x="675" y="110"/>
                    <a:pt x="674" y="112"/>
                    <a:pt x="672" y="112"/>
                  </a:cubicBezTo>
                  <a:cubicBezTo>
                    <a:pt x="672" y="112"/>
                    <a:pt x="672" y="111"/>
                    <a:pt x="672" y="110"/>
                  </a:cubicBezTo>
                  <a:cubicBezTo>
                    <a:pt x="671" y="110"/>
                    <a:pt x="669" y="110"/>
                    <a:pt x="669" y="109"/>
                  </a:cubicBezTo>
                  <a:cubicBezTo>
                    <a:pt x="668" y="109"/>
                    <a:pt x="666" y="110"/>
                    <a:pt x="665" y="110"/>
                  </a:cubicBezTo>
                  <a:cubicBezTo>
                    <a:pt x="665" y="110"/>
                    <a:pt x="664" y="111"/>
                    <a:pt x="664" y="111"/>
                  </a:cubicBezTo>
                  <a:cubicBezTo>
                    <a:pt x="663" y="111"/>
                    <a:pt x="663" y="110"/>
                    <a:pt x="662" y="110"/>
                  </a:cubicBezTo>
                  <a:cubicBezTo>
                    <a:pt x="662" y="110"/>
                    <a:pt x="662" y="109"/>
                    <a:pt x="662" y="109"/>
                  </a:cubicBezTo>
                  <a:cubicBezTo>
                    <a:pt x="660" y="109"/>
                    <a:pt x="657" y="109"/>
                    <a:pt x="654" y="109"/>
                  </a:cubicBezTo>
                  <a:cubicBezTo>
                    <a:pt x="654" y="109"/>
                    <a:pt x="654" y="109"/>
                    <a:pt x="653" y="109"/>
                  </a:cubicBezTo>
                  <a:cubicBezTo>
                    <a:pt x="653" y="109"/>
                    <a:pt x="651" y="110"/>
                    <a:pt x="651" y="110"/>
                  </a:cubicBezTo>
                  <a:cubicBezTo>
                    <a:pt x="650" y="111"/>
                    <a:pt x="649" y="111"/>
                    <a:pt x="648" y="111"/>
                  </a:cubicBezTo>
                  <a:cubicBezTo>
                    <a:pt x="648" y="112"/>
                    <a:pt x="648" y="114"/>
                    <a:pt x="647" y="115"/>
                  </a:cubicBezTo>
                  <a:cubicBezTo>
                    <a:pt x="647" y="115"/>
                    <a:pt x="646" y="116"/>
                    <a:pt x="646" y="116"/>
                  </a:cubicBezTo>
                  <a:cubicBezTo>
                    <a:pt x="646" y="116"/>
                    <a:pt x="646" y="115"/>
                    <a:pt x="646" y="115"/>
                  </a:cubicBezTo>
                  <a:cubicBezTo>
                    <a:pt x="645" y="114"/>
                    <a:pt x="645" y="114"/>
                    <a:pt x="645" y="114"/>
                  </a:cubicBezTo>
                  <a:cubicBezTo>
                    <a:pt x="645" y="114"/>
                    <a:pt x="645" y="113"/>
                    <a:pt x="645" y="113"/>
                  </a:cubicBezTo>
                  <a:cubicBezTo>
                    <a:pt x="645" y="112"/>
                    <a:pt x="644" y="112"/>
                    <a:pt x="644" y="112"/>
                  </a:cubicBezTo>
                  <a:cubicBezTo>
                    <a:pt x="644" y="111"/>
                    <a:pt x="644" y="111"/>
                    <a:pt x="644" y="110"/>
                  </a:cubicBezTo>
                  <a:cubicBezTo>
                    <a:pt x="643" y="110"/>
                    <a:pt x="642" y="110"/>
                    <a:pt x="642" y="110"/>
                  </a:cubicBezTo>
                  <a:cubicBezTo>
                    <a:pt x="642" y="110"/>
                    <a:pt x="642" y="108"/>
                    <a:pt x="642" y="108"/>
                  </a:cubicBezTo>
                  <a:cubicBezTo>
                    <a:pt x="641" y="107"/>
                    <a:pt x="642" y="108"/>
                    <a:pt x="641" y="107"/>
                  </a:cubicBezTo>
                  <a:cubicBezTo>
                    <a:pt x="642" y="107"/>
                    <a:pt x="642" y="106"/>
                    <a:pt x="643" y="106"/>
                  </a:cubicBezTo>
                  <a:cubicBezTo>
                    <a:pt x="642" y="105"/>
                    <a:pt x="641" y="104"/>
                    <a:pt x="640" y="103"/>
                  </a:cubicBezTo>
                  <a:cubicBezTo>
                    <a:pt x="640" y="103"/>
                    <a:pt x="639" y="104"/>
                    <a:pt x="639" y="103"/>
                  </a:cubicBezTo>
                  <a:cubicBezTo>
                    <a:pt x="638" y="103"/>
                    <a:pt x="638" y="102"/>
                    <a:pt x="638" y="101"/>
                  </a:cubicBezTo>
                  <a:cubicBezTo>
                    <a:pt x="637" y="101"/>
                    <a:pt x="636" y="101"/>
                    <a:pt x="634" y="101"/>
                  </a:cubicBezTo>
                  <a:cubicBezTo>
                    <a:pt x="634" y="101"/>
                    <a:pt x="633" y="100"/>
                    <a:pt x="632" y="100"/>
                  </a:cubicBezTo>
                  <a:cubicBezTo>
                    <a:pt x="632" y="100"/>
                    <a:pt x="631" y="100"/>
                    <a:pt x="631" y="101"/>
                  </a:cubicBezTo>
                  <a:cubicBezTo>
                    <a:pt x="631" y="101"/>
                    <a:pt x="631" y="101"/>
                    <a:pt x="631" y="101"/>
                  </a:cubicBezTo>
                  <a:cubicBezTo>
                    <a:pt x="630" y="101"/>
                    <a:pt x="630" y="100"/>
                    <a:pt x="629" y="100"/>
                  </a:cubicBezTo>
                  <a:cubicBezTo>
                    <a:pt x="628" y="100"/>
                    <a:pt x="627" y="101"/>
                    <a:pt x="626" y="101"/>
                  </a:cubicBezTo>
                  <a:cubicBezTo>
                    <a:pt x="625" y="100"/>
                    <a:pt x="625" y="100"/>
                    <a:pt x="625" y="100"/>
                  </a:cubicBezTo>
                  <a:cubicBezTo>
                    <a:pt x="625" y="100"/>
                    <a:pt x="623" y="101"/>
                    <a:pt x="622" y="101"/>
                  </a:cubicBezTo>
                  <a:cubicBezTo>
                    <a:pt x="621" y="100"/>
                    <a:pt x="621" y="100"/>
                    <a:pt x="619" y="100"/>
                  </a:cubicBezTo>
                  <a:cubicBezTo>
                    <a:pt x="618" y="100"/>
                    <a:pt x="617" y="102"/>
                    <a:pt x="614" y="101"/>
                  </a:cubicBezTo>
                  <a:cubicBezTo>
                    <a:pt x="613" y="101"/>
                    <a:pt x="613" y="100"/>
                    <a:pt x="611" y="101"/>
                  </a:cubicBezTo>
                  <a:cubicBezTo>
                    <a:pt x="609" y="101"/>
                    <a:pt x="607" y="102"/>
                    <a:pt x="605" y="102"/>
                  </a:cubicBezTo>
                  <a:cubicBezTo>
                    <a:pt x="603" y="102"/>
                    <a:pt x="602" y="102"/>
                    <a:pt x="600" y="102"/>
                  </a:cubicBezTo>
                  <a:cubicBezTo>
                    <a:pt x="598" y="102"/>
                    <a:pt x="597" y="103"/>
                    <a:pt x="595" y="102"/>
                  </a:cubicBezTo>
                  <a:cubicBezTo>
                    <a:pt x="595" y="102"/>
                    <a:pt x="594" y="103"/>
                    <a:pt x="595" y="103"/>
                  </a:cubicBezTo>
                  <a:cubicBezTo>
                    <a:pt x="592" y="102"/>
                    <a:pt x="592" y="102"/>
                    <a:pt x="590" y="103"/>
                  </a:cubicBezTo>
                  <a:cubicBezTo>
                    <a:pt x="591" y="101"/>
                    <a:pt x="592" y="100"/>
                    <a:pt x="594" y="99"/>
                  </a:cubicBezTo>
                  <a:cubicBezTo>
                    <a:pt x="594" y="97"/>
                    <a:pt x="594" y="97"/>
                    <a:pt x="594" y="97"/>
                  </a:cubicBezTo>
                  <a:cubicBezTo>
                    <a:pt x="593" y="97"/>
                    <a:pt x="592" y="97"/>
                    <a:pt x="591" y="97"/>
                  </a:cubicBezTo>
                  <a:cubicBezTo>
                    <a:pt x="592" y="97"/>
                    <a:pt x="591" y="96"/>
                    <a:pt x="591" y="95"/>
                  </a:cubicBezTo>
                  <a:cubicBezTo>
                    <a:pt x="592" y="95"/>
                    <a:pt x="592" y="95"/>
                    <a:pt x="592" y="95"/>
                  </a:cubicBezTo>
                  <a:cubicBezTo>
                    <a:pt x="591" y="95"/>
                    <a:pt x="593" y="95"/>
                    <a:pt x="593" y="95"/>
                  </a:cubicBezTo>
                  <a:cubicBezTo>
                    <a:pt x="593" y="95"/>
                    <a:pt x="593" y="96"/>
                    <a:pt x="594" y="96"/>
                  </a:cubicBezTo>
                  <a:cubicBezTo>
                    <a:pt x="594" y="96"/>
                    <a:pt x="595" y="96"/>
                    <a:pt x="595" y="96"/>
                  </a:cubicBezTo>
                  <a:cubicBezTo>
                    <a:pt x="595" y="95"/>
                    <a:pt x="596" y="94"/>
                    <a:pt x="596" y="93"/>
                  </a:cubicBezTo>
                  <a:cubicBezTo>
                    <a:pt x="595" y="93"/>
                    <a:pt x="594" y="91"/>
                    <a:pt x="593" y="91"/>
                  </a:cubicBezTo>
                  <a:cubicBezTo>
                    <a:pt x="591" y="91"/>
                    <a:pt x="591" y="92"/>
                    <a:pt x="590" y="92"/>
                  </a:cubicBezTo>
                  <a:cubicBezTo>
                    <a:pt x="590" y="91"/>
                    <a:pt x="589" y="90"/>
                    <a:pt x="589" y="90"/>
                  </a:cubicBezTo>
                  <a:cubicBezTo>
                    <a:pt x="586" y="90"/>
                    <a:pt x="584" y="90"/>
                    <a:pt x="582" y="91"/>
                  </a:cubicBezTo>
                  <a:cubicBezTo>
                    <a:pt x="581" y="93"/>
                    <a:pt x="580" y="94"/>
                    <a:pt x="579" y="97"/>
                  </a:cubicBezTo>
                  <a:cubicBezTo>
                    <a:pt x="579" y="97"/>
                    <a:pt x="578" y="98"/>
                    <a:pt x="578" y="98"/>
                  </a:cubicBezTo>
                  <a:cubicBezTo>
                    <a:pt x="578" y="98"/>
                    <a:pt x="574" y="99"/>
                    <a:pt x="574" y="99"/>
                  </a:cubicBezTo>
                  <a:cubicBezTo>
                    <a:pt x="573" y="98"/>
                    <a:pt x="573" y="98"/>
                    <a:pt x="573" y="98"/>
                  </a:cubicBezTo>
                  <a:cubicBezTo>
                    <a:pt x="572" y="97"/>
                    <a:pt x="574" y="97"/>
                    <a:pt x="575" y="97"/>
                  </a:cubicBezTo>
                  <a:cubicBezTo>
                    <a:pt x="575" y="96"/>
                    <a:pt x="574" y="96"/>
                    <a:pt x="574" y="96"/>
                  </a:cubicBezTo>
                  <a:cubicBezTo>
                    <a:pt x="574" y="95"/>
                    <a:pt x="574" y="95"/>
                    <a:pt x="574" y="95"/>
                  </a:cubicBezTo>
                  <a:cubicBezTo>
                    <a:pt x="577" y="94"/>
                    <a:pt x="576" y="94"/>
                    <a:pt x="577" y="92"/>
                  </a:cubicBezTo>
                  <a:cubicBezTo>
                    <a:pt x="577" y="92"/>
                    <a:pt x="578" y="92"/>
                    <a:pt x="578" y="92"/>
                  </a:cubicBezTo>
                  <a:cubicBezTo>
                    <a:pt x="578" y="93"/>
                    <a:pt x="578" y="93"/>
                    <a:pt x="578" y="93"/>
                  </a:cubicBezTo>
                  <a:cubicBezTo>
                    <a:pt x="578" y="93"/>
                    <a:pt x="577" y="94"/>
                    <a:pt x="578" y="94"/>
                  </a:cubicBezTo>
                  <a:cubicBezTo>
                    <a:pt x="579" y="93"/>
                    <a:pt x="579" y="92"/>
                    <a:pt x="579" y="91"/>
                  </a:cubicBezTo>
                  <a:cubicBezTo>
                    <a:pt x="577" y="91"/>
                    <a:pt x="573" y="92"/>
                    <a:pt x="570" y="92"/>
                  </a:cubicBezTo>
                  <a:cubicBezTo>
                    <a:pt x="569" y="88"/>
                    <a:pt x="570" y="89"/>
                    <a:pt x="574" y="90"/>
                  </a:cubicBezTo>
                  <a:cubicBezTo>
                    <a:pt x="574" y="89"/>
                    <a:pt x="574" y="89"/>
                    <a:pt x="574" y="89"/>
                  </a:cubicBezTo>
                  <a:cubicBezTo>
                    <a:pt x="573" y="89"/>
                    <a:pt x="571" y="88"/>
                    <a:pt x="569" y="88"/>
                  </a:cubicBezTo>
                  <a:cubicBezTo>
                    <a:pt x="568" y="87"/>
                    <a:pt x="568" y="87"/>
                    <a:pt x="568" y="87"/>
                  </a:cubicBezTo>
                  <a:cubicBezTo>
                    <a:pt x="567" y="87"/>
                    <a:pt x="566" y="88"/>
                    <a:pt x="565" y="88"/>
                  </a:cubicBezTo>
                  <a:cubicBezTo>
                    <a:pt x="564" y="88"/>
                    <a:pt x="562" y="87"/>
                    <a:pt x="562" y="87"/>
                  </a:cubicBezTo>
                  <a:cubicBezTo>
                    <a:pt x="561" y="87"/>
                    <a:pt x="560" y="87"/>
                    <a:pt x="559" y="87"/>
                  </a:cubicBezTo>
                  <a:cubicBezTo>
                    <a:pt x="559" y="87"/>
                    <a:pt x="556" y="86"/>
                    <a:pt x="556" y="86"/>
                  </a:cubicBezTo>
                  <a:cubicBezTo>
                    <a:pt x="556" y="86"/>
                    <a:pt x="555" y="85"/>
                    <a:pt x="555" y="85"/>
                  </a:cubicBezTo>
                  <a:cubicBezTo>
                    <a:pt x="554" y="84"/>
                    <a:pt x="553" y="85"/>
                    <a:pt x="552" y="85"/>
                  </a:cubicBezTo>
                  <a:cubicBezTo>
                    <a:pt x="552" y="85"/>
                    <a:pt x="552" y="85"/>
                    <a:pt x="552" y="85"/>
                  </a:cubicBezTo>
                  <a:cubicBezTo>
                    <a:pt x="552" y="86"/>
                    <a:pt x="553" y="85"/>
                    <a:pt x="553" y="85"/>
                  </a:cubicBezTo>
                  <a:cubicBezTo>
                    <a:pt x="553" y="85"/>
                    <a:pt x="553" y="86"/>
                    <a:pt x="553" y="86"/>
                  </a:cubicBezTo>
                  <a:cubicBezTo>
                    <a:pt x="554" y="86"/>
                    <a:pt x="554" y="86"/>
                    <a:pt x="554" y="86"/>
                  </a:cubicBezTo>
                  <a:cubicBezTo>
                    <a:pt x="553" y="87"/>
                    <a:pt x="553" y="87"/>
                    <a:pt x="553" y="87"/>
                  </a:cubicBezTo>
                  <a:cubicBezTo>
                    <a:pt x="552" y="88"/>
                    <a:pt x="550" y="88"/>
                    <a:pt x="549" y="87"/>
                  </a:cubicBezTo>
                  <a:cubicBezTo>
                    <a:pt x="549" y="88"/>
                    <a:pt x="549" y="89"/>
                    <a:pt x="549" y="89"/>
                  </a:cubicBezTo>
                  <a:cubicBezTo>
                    <a:pt x="549" y="89"/>
                    <a:pt x="552" y="90"/>
                    <a:pt x="551" y="90"/>
                  </a:cubicBezTo>
                  <a:cubicBezTo>
                    <a:pt x="551" y="90"/>
                    <a:pt x="552" y="90"/>
                    <a:pt x="553" y="90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49" y="90"/>
                    <a:pt x="547" y="90"/>
                    <a:pt x="548" y="95"/>
                  </a:cubicBezTo>
                  <a:cubicBezTo>
                    <a:pt x="548" y="95"/>
                    <a:pt x="549" y="95"/>
                    <a:pt x="549" y="95"/>
                  </a:cubicBezTo>
                  <a:cubicBezTo>
                    <a:pt x="549" y="96"/>
                    <a:pt x="549" y="97"/>
                    <a:pt x="549" y="97"/>
                  </a:cubicBezTo>
                  <a:cubicBezTo>
                    <a:pt x="549" y="97"/>
                    <a:pt x="548" y="98"/>
                    <a:pt x="547" y="98"/>
                  </a:cubicBezTo>
                  <a:cubicBezTo>
                    <a:pt x="547" y="98"/>
                    <a:pt x="547" y="97"/>
                    <a:pt x="546" y="97"/>
                  </a:cubicBezTo>
                  <a:cubicBezTo>
                    <a:pt x="546" y="97"/>
                    <a:pt x="545" y="98"/>
                    <a:pt x="545" y="98"/>
                  </a:cubicBezTo>
                  <a:cubicBezTo>
                    <a:pt x="545" y="97"/>
                    <a:pt x="545" y="97"/>
                    <a:pt x="545" y="96"/>
                  </a:cubicBezTo>
                  <a:cubicBezTo>
                    <a:pt x="545" y="96"/>
                    <a:pt x="544" y="95"/>
                    <a:pt x="544" y="95"/>
                  </a:cubicBezTo>
                  <a:cubicBezTo>
                    <a:pt x="544" y="95"/>
                    <a:pt x="543" y="96"/>
                    <a:pt x="543" y="96"/>
                  </a:cubicBezTo>
                  <a:cubicBezTo>
                    <a:pt x="543" y="96"/>
                    <a:pt x="543" y="95"/>
                    <a:pt x="542" y="95"/>
                  </a:cubicBezTo>
                  <a:cubicBezTo>
                    <a:pt x="542" y="96"/>
                    <a:pt x="542" y="96"/>
                    <a:pt x="542" y="96"/>
                  </a:cubicBezTo>
                  <a:cubicBezTo>
                    <a:pt x="542" y="96"/>
                    <a:pt x="542" y="97"/>
                    <a:pt x="541" y="97"/>
                  </a:cubicBezTo>
                  <a:cubicBezTo>
                    <a:pt x="542" y="98"/>
                    <a:pt x="542" y="98"/>
                    <a:pt x="543" y="98"/>
                  </a:cubicBezTo>
                  <a:cubicBezTo>
                    <a:pt x="541" y="99"/>
                    <a:pt x="540" y="99"/>
                    <a:pt x="538" y="99"/>
                  </a:cubicBezTo>
                  <a:cubicBezTo>
                    <a:pt x="538" y="99"/>
                    <a:pt x="538" y="99"/>
                    <a:pt x="538" y="99"/>
                  </a:cubicBezTo>
                  <a:cubicBezTo>
                    <a:pt x="537" y="98"/>
                    <a:pt x="536" y="99"/>
                    <a:pt x="536" y="99"/>
                  </a:cubicBezTo>
                  <a:cubicBezTo>
                    <a:pt x="536" y="99"/>
                    <a:pt x="536" y="98"/>
                    <a:pt x="535" y="98"/>
                  </a:cubicBezTo>
                  <a:cubicBezTo>
                    <a:pt x="534" y="97"/>
                    <a:pt x="532" y="96"/>
                    <a:pt x="531" y="95"/>
                  </a:cubicBezTo>
                  <a:cubicBezTo>
                    <a:pt x="531" y="95"/>
                    <a:pt x="531" y="95"/>
                    <a:pt x="531" y="95"/>
                  </a:cubicBezTo>
                  <a:cubicBezTo>
                    <a:pt x="530" y="95"/>
                    <a:pt x="530" y="95"/>
                    <a:pt x="529" y="95"/>
                  </a:cubicBezTo>
                  <a:cubicBezTo>
                    <a:pt x="529" y="95"/>
                    <a:pt x="528" y="94"/>
                    <a:pt x="528" y="94"/>
                  </a:cubicBezTo>
                  <a:cubicBezTo>
                    <a:pt x="525" y="93"/>
                    <a:pt x="524" y="96"/>
                    <a:pt x="522" y="97"/>
                  </a:cubicBezTo>
                  <a:cubicBezTo>
                    <a:pt x="522" y="97"/>
                    <a:pt x="521" y="97"/>
                    <a:pt x="521" y="97"/>
                  </a:cubicBezTo>
                  <a:cubicBezTo>
                    <a:pt x="521" y="97"/>
                    <a:pt x="519" y="97"/>
                    <a:pt x="519" y="98"/>
                  </a:cubicBezTo>
                  <a:cubicBezTo>
                    <a:pt x="519" y="97"/>
                    <a:pt x="520" y="95"/>
                    <a:pt x="519" y="95"/>
                  </a:cubicBezTo>
                  <a:cubicBezTo>
                    <a:pt x="519" y="95"/>
                    <a:pt x="519" y="95"/>
                    <a:pt x="519" y="94"/>
                  </a:cubicBezTo>
                  <a:cubicBezTo>
                    <a:pt x="518" y="94"/>
                    <a:pt x="518" y="94"/>
                    <a:pt x="518" y="94"/>
                  </a:cubicBezTo>
                  <a:cubicBezTo>
                    <a:pt x="517" y="93"/>
                    <a:pt x="518" y="93"/>
                    <a:pt x="518" y="92"/>
                  </a:cubicBezTo>
                  <a:cubicBezTo>
                    <a:pt x="518" y="92"/>
                    <a:pt x="517" y="92"/>
                    <a:pt x="517" y="92"/>
                  </a:cubicBezTo>
                  <a:cubicBezTo>
                    <a:pt x="515" y="94"/>
                    <a:pt x="515" y="94"/>
                    <a:pt x="515" y="94"/>
                  </a:cubicBezTo>
                  <a:cubicBezTo>
                    <a:pt x="515" y="95"/>
                    <a:pt x="516" y="96"/>
                    <a:pt x="515" y="97"/>
                  </a:cubicBezTo>
                  <a:cubicBezTo>
                    <a:pt x="515" y="97"/>
                    <a:pt x="514" y="98"/>
                    <a:pt x="514" y="98"/>
                  </a:cubicBezTo>
                  <a:cubicBezTo>
                    <a:pt x="514" y="101"/>
                    <a:pt x="513" y="101"/>
                    <a:pt x="512" y="103"/>
                  </a:cubicBezTo>
                  <a:cubicBezTo>
                    <a:pt x="512" y="104"/>
                    <a:pt x="512" y="105"/>
                    <a:pt x="511" y="105"/>
                  </a:cubicBezTo>
                  <a:cubicBezTo>
                    <a:pt x="511" y="105"/>
                    <a:pt x="510" y="105"/>
                    <a:pt x="510" y="105"/>
                  </a:cubicBezTo>
                  <a:cubicBezTo>
                    <a:pt x="510" y="105"/>
                    <a:pt x="509" y="105"/>
                    <a:pt x="509" y="105"/>
                  </a:cubicBezTo>
                  <a:cubicBezTo>
                    <a:pt x="510" y="103"/>
                    <a:pt x="509" y="103"/>
                    <a:pt x="510" y="101"/>
                  </a:cubicBezTo>
                  <a:cubicBezTo>
                    <a:pt x="510" y="101"/>
                    <a:pt x="509" y="101"/>
                    <a:pt x="509" y="101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7" y="102"/>
                    <a:pt x="506" y="101"/>
                    <a:pt x="506" y="100"/>
                  </a:cubicBezTo>
                  <a:cubicBezTo>
                    <a:pt x="504" y="100"/>
                    <a:pt x="504" y="100"/>
                    <a:pt x="502" y="101"/>
                  </a:cubicBezTo>
                  <a:cubicBezTo>
                    <a:pt x="501" y="100"/>
                    <a:pt x="501" y="99"/>
                    <a:pt x="500" y="98"/>
                  </a:cubicBezTo>
                  <a:cubicBezTo>
                    <a:pt x="499" y="98"/>
                    <a:pt x="499" y="98"/>
                    <a:pt x="498" y="98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8" y="97"/>
                    <a:pt x="498" y="97"/>
                    <a:pt x="499" y="96"/>
                  </a:cubicBezTo>
                  <a:cubicBezTo>
                    <a:pt x="501" y="95"/>
                    <a:pt x="501" y="97"/>
                    <a:pt x="500" y="94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8" y="94"/>
                    <a:pt x="499" y="95"/>
                    <a:pt x="499" y="95"/>
                  </a:cubicBezTo>
                  <a:cubicBezTo>
                    <a:pt x="499" y="95"/>
                    <a:pt x="499" y="96"/>
                    <a:pt x="499" y="96"/>
                  </a:cubicBezTo>
                  <a:cubicBezTo>
                    <a:pt x="498" y="96"/>
                    <a:pt x="498" y="96"/>
                    <a:pt x="497" y="96"/>
                  </a:cubicBezTo>
                  <a:cubicBezTo>
                    <a:pt x="496" y="93"/>
                    <a:pt x="494" y="92"/>
                    <a:pt x="492" y="91"/>
                  </a:cubicBezTo>
                  <a:cubicBezTo>
                    <a:pt x="491" y="91"/>
                    <a:pt x="491" y="91"/>
                    <a:pt x="490" y="91"/>
                  </a:cubicBezTo>
                  <a:cubicBezTo>
                    <a:pt x="489" y="92"/>
                    <a:pt x="491" y="94"/>
                    <a:pt x="491" y="94"/>
                  </a:cubicBezTo>
                  <a:cubicBezTo>
                    <a:pt x="491" y="95"/>
                    <a:pt x="491" y="96"/>
                    <a:pt x="490" y="95"/>
                  </a:cubicBezTo>
                  <a:cubicBezTo>
                    <a:pt x="490" y="95"/>
                    <a:pt x="491" y="96"/>
                    <a:pt x="490" y="95"/>
                  </a:cubicBezTo>
                  <a:cubicBezTo>
                    <a:pt x="489" y="95"/>
                    <a:pt x="489" y="92"/>
                    <a:pt x="488" y="91"/>
                  </a:cubicBezTo>
                  <a:cubicBezTo>
                    <a:pt x="487" y="91"/>
                    <a:pt x="486" y="91"/>
                    <a:pt x="486" y="91"/>
                  </a:cubicBezTo>
                  <a:cubicBezTo>
                    <a:pt x="485" y="91"/>
                    <a:pt x="482" y="90"/>
                    <a:pt x="483" y="90"/>
                  </a:cubicBezTo>
                  <a:cubicBezTo>
                    <a:pt x="484" y="90"/>
                    <a:pt x="485" y="90"/>
                    <a:pt x="486" y="90"/>
                  </a:cubicBezTo>
                  <a:cubicBezTo>
                    <a:pt x="486" y="89"/>
                    <a:pt x="486" y="89"/>
                    <a:pt x="486" y="88"/>
                  </a:cubicBezTo>
                  <a:cubicBezTo>
                    <a:pt x="485" y="88"/>
                    <a:pt x="484" y="88"/>
                    <a:pt x="483" y="88"/>
                  </a:cubicBezTo>
                  <a:cubicBezTo>
                    <a:pt x="483" y="90"/>
                    <a:pt x="483" y="90"/>
                    <a:pt x="483" y="90"/>
                  </a:cubicBezTo>
                  <a:cubicBezTo>
                    <a:pt x="482" y="90"/>
                    <a:pt x="482" y="90"/>
                    <a:pt x="482" y="90"/>
                  </a:cubicBezTo>
                  <a:cubicBezTo>
                    <a:pt x="482" y="90"/>
                    <a:pt x="481" y="89"/>
                    <a:pt x="481" y="89"/>
                  </a:cubicBezTo>
                  <a:cubicBezTo>
                    <a:pt x="480" y="88"/>
                    <a:pt x="479" y="89"/>
                    <a:pt x="479" y="89"/>
                  </a:cubicBezTo>
                  <a:cubicBezTo>
                    <a:pt x="479" y="89"/>
                    <a:pt x="479" y="89"/>
                    <a:pt x="480" y="88"/>
                  </a:cubicBezTo>
                  <a:cubicBezTo>
                    <a:pt x="480" y="88"/>
                    <a:pt x="480" y="88"/>
                    <a:pt x="481" y="87"/>
                  </a:cubicBezTo>
                  <a:cubicBezTo>
                    <a:pt x="481" y="87"/>
                    <a:pt x="480" y="86"/>
                    <a:pt x="480" y="86"/>
                  </a:cubicBezTo>
                  <a:cubicBezTo>
                    <a:pt x="480" y="86"/>
                    <a:pt x="479" y="87"/>
                    <a:pt x="479" y="87"/>
                  </a:cubicBezTo>
                  <a:cubicBezTo>
                    <a:pt x="476" y="87"/>
                    <a:pt x="479" y="86"/>
                    <a:pt x="479" y="86"/>
                  </a:cubicBezTo>
                  <a:cubicBezTo>
                    <a:pt x="480" y="85"/>
                    <a:pt x="479" y="85"/>
                    <a:pt x="480" y="85"/>
                  </a:cubicBezTo>
                  <a:cubicBezTo>
                    <a:pt x="480" y="84"/>
                    <a:pt x="481" y="85"/>
                    <a:pt x="481" y="85"/>
                  </a:cubicBezTo>
                  <a:cubicBezTo>
                    <a:pt x="482" y="84"/>
                    <a:pt x="482" y="84"/>
                    <a:pt x="483" y="84"/>
                  </a:cubicBezTo>
                  <a:cubicBezTo>
                    <a:pt x="483" y="83"/>
                    <a:pt x="484" y="84"/>
                    <a:pt x="484" y="84"/>
                  </a:cubicBezTo>
                  <a:cubicBezTo>
                    <a:pt x="485" y="83"/>
                    <a:pt x="486" y="82"/>
                    <a:pt x="487" y="81"/>
                  </a:cubicBezTo>
                  <a:cubicBezTo>
                    <a:pt x="487" y="81"/>
                    <a:pt x="487" y="81"/>
                    <a:pt x="487" y="81"/>
                  </a:cubicBezTo>
                  <a:cubicBezTo>
                    <a:pt x="487" y="81"/>
                    <a:pt x="487" y="80"/>
                    <a:pt x="487" y="79"/>
                  </a:cubicBezTo>
                  <a:cubicBezTo>
                    <a:pt x="487" y="79"/>
                    <a:pt x="485" y="80"/>
                    <a:pt x="484" y="79"/>
                  </a:cubicBezTo>
                  <a:cubicBezTo>
                    <a:pt x="484" y="79"/>
                    <a:pt x="483" y="78"/>
                    <a:pt x="483" y="77"/>
                  </a:cubicBezTo>
                  <a:cubicBezTo>
                    <a:pt x="482" y="77"/>
                    <a:pt x="481" y="78"/>
                    <a:pt x="481" y="77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79" y="76"/>
                    <a:pt x="477" y="76"/>
                    <a:pt x="476" y="76"/>
                  </a:cubicBezTo>
                  <a:cubicBezTo>
                    <a:pt x="471" y="77"/>
                    <a:pt x="471" y="78"/>
                    <a:pt x="471" y="81"/>
                  </a:cubicBezTo>
                  <a:cubicBezTo>
                    <a:pt x="472" y="81"/>
                    <a:pt x="472" y="81"/>
                    <a:pt x="473" y="82"/>
                  </a:cubicBezTo>
                  <a:cubicBezTo>
                    <a:pt x="473" y="82"/>
                    <a:pt x="473" y="83"/>
                    <a:pt x="473" y="83"/>
                  </a:cubicBezTo>
                  <a:cubicBezTo>
                    <a:pt x="474" y="83"/>
                    <a:pt x="475" y="83"/>
                    <a:pt x="476" y="83"/>
                  </a:cubicBezTo>
                  <a:cubicBezTo>
                    <a:pt x="477" y="83"/>
                    <a:pt x="478" y="84"/>
                    <a:pt x="478" y="84"/>
                  </a:cubicBezTo>
                  <a:cubicBezTo>
                    <a:pt x="479" y="85"/>
                    <a:pt x="478" y="85"/>
                    <a:pt x="477" y="85"/>
                  </a:cubicBezTo>
                  <a:cubicBezTo>
                    <a:pt x="477" y="85"/>
                    <a:pt x="477" y="86"/>
                    <a:pt x="477" y="86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4" y="87"/>
                    <a:pt x="474" y="87"/>
                    <a:pt x="475" y="88"/>
                  </a:cubicBezTo>
                  <a:cubicBezTo>
                    <a:pt x="473" y="88"/>
                    <a:pt x="471" y="88"/>
                    <a:pt x="470" y="87"/>
                  </a:cubicBezTo>
                  <a:cubicBezTo>
                    <a:pt x="469" y="87"/>
                    <a:pt x="468" y="86"/>
                    <a:pt x="468" y="86"/>
                  </a:cubicBezTo>
                  <a:cubicBezTo>
                    <a:pt x="467" y="86"/>
                    <a:pt x="467" y="86"/>
                    <a:pt x="466" y="86"/>
                  </a:cubicBezTo>
                  <a:cubicBezTo>
                    <a:pt x="466" y="86"/>
                    <a:pt x="464" y="85"/>
                    <a:pt x="464" y="85"/>
                  </a:cubicBezTo>
                  <a:cubicBezTo>
                    <a:pt x="463" y="85"/>
                    <a:pt x="463" y="85"/>
                    <a:pt x="463" y="85"/>
                  </a:cubicBezTo>
                  <a:cubicBezTo>
                    <a:pt x="461" y="86"/>
                    <a:pt x="460" y="84"/>
                    <a:pt x="458" y="85"/>
                  </a:cubicBezTo>
                  <a:cubicBezTo>
                    <a:pt x="458" y="85"/>
                    <a:pt x="458" y="86"/>
                    <a:pt x="458" y="86"/>
                  </a:cubicBezTo>
                  <a:cubicBezTo>
                    <a:pt x="458" y="86"/>
                    <a:pt x="458" y="86"/>
                    <a:pt x="457" y="86"/>
                  </a:cubicBezTo>
                  <a:cubicBezTo>
                    <a:pt x="457" y="85"/>
                    <a:pt x="456" y="84"/>
                    <a:pt x="456" y="84"/>
                  </a:cubicBezTo>
                  <a:cubicBezTo>
                    <a:pt x="455" y="84"/>
                    <a:pt x="455" y="84"/>
                    <a:pt x="454" y="84"/>
                  </a:cubicBezTo>
                  <a:cubicBezTo>
                    <a:pt x="454" y="84"/>
                    <a:pt x="454" y="84"/>
                    <a:pt x="454" y="84"/>
                  </a:cubicBezTo>
                  <a:cubicBezTo>
                    <a:pt x="453" y="83"/>
                    <a:pt x="453" y="84"/>
                    <a:pt x="452" y="83"/>
                  </a:cubicBezTo>
                  <a:cubicBezTo>
                    <a:pt x="451" y="83"/>
                    <a:pt x="450" y="82"/>
                    <a:pt x="450" y="82"/>
                  </a:cubicBezTo>
                  <a:cubicBezTo>
                    <a:pt x="450" y="82"/>
                    <a:pt x="449" y="81"/>
                    <a:pt x="450" y="81"/>
                  </a:cubicBezTo>
                  <a:cubicBezTo>
                    <a:pt x="450" y="81"/>
                    <a:pt x="450" y="81"/>
                    <a:pt x="450" y="81"/>
                  </a:cubicBezTo>
                  <a:cubicBezTo>
                    <a:pt x="450" y="80"/>
                    <a:pt x="450" y="79"/>
                    <a:pt x="450" y="78"/>
                  </a:cubicBezTo>
                  <a:cubicBezTo>
                    <a:pt x="449" y="78"/>
                    <a:pt x="447" y="77"/>
                    <a:pt x="445" y="77"/>
                  </a:cubicBezTo>
                  <a:cubicBezTo>
                    <a:pt x="444" y="77"/>
                    <a:pt x="443" y="78"/>
                    <a:pt x="443" y="78"/>
                  </a:cubicBezTo>
                  <a:cubicBezTo>
                    <a:pt x="442" y="77"/>
                    <a:pt x="442" y="77"/>
                    <a:pt x="442" y="77"/>
                  </a:cubicBezTo>
                  <a:cubicBezTo>
                    <a:pt x="441" y="77"/>
                    <a:pt x="441" y="77"/>
                    <a:pt x="439" y="77"/>
                  </a:cubicBezTo>
                  <a:cubicBezTo>
                    <a:pt x="438" y="77"/>
                    <a:pt x="437" y="76"/>
                    <a:pt x="435" y="76"/>
                  </a:cubicBezTo>
                  <a:cubicBezTo>
                    <a:pt x="435" y="76"/>
                    <a:pt x="434" y="77"/>
                    <a:pt x="434" y="77"/>
                  </a:cubicBezTo>
                  <a:cubicBezTo>
                    <a:pt x="431" y="79"/>
                    <a:pt x="429" y="79"/>
                    <a:pt x="428" y="82"/>
                  </a:cubicBezTo>
                  <a:cubicBezTo>
                    <a:pt x="428" y="82"/>
                    <a:pt x="428" y="83"/>
                    <a:pt x="428" y="83"/>
                  </a:cubicBezTo>
                  <a:cubicBezTo>
                    <a:pt x="428" y="83"/>
                    <a:pt x="427" y="83"/>
                    <a:pt x="427" y="83"/>
                  </a:cubicBezTo>
                  <a:cubicBezTo>
                    <a:pt x="427" y="82"/>
                    <a:pt x="427" y="81"/>
                    <a:pt x="427" y="81"/>
                  </a:cubicBezTo>
                  <a:cubicBezTo>
                    <a:pt x="427" y="81"/>
                    <a:pt x="428" y="80"/>
                    <a:pt x="427" y="79"/>
                  </a:cubicBezTo>
                  <a:cubicBezTo>
                    <a:pt x="427" y="79"/>
                    <a:pt x="426" y="78"/>
                    <a:pt x="426" y="78"/>
                  </a:cubicBezTo>
                  <a:cubicBezTo>
                    <a:pt x="426" y="78"/>
                    <a:pt x="425" y="77"/>
                    <a:pt x="425" y="77"/>
                  </a:cubicBezTo>
                  <a:cubicBezTo>
                    <a:pt x="425" y="78"/>
                    <a:pt x="425" y="79"/>
                    <a:pt x="425" y="80"/>
                  </a:cubicBezTo>
                  <a:cubicBezTo>
                    <a:pt x="419" y="80"/>
                    <a:pt x="420" y="81"/>
                    <a:pt x="418" y="76"/>
                  </a:cubicBezTo>
                  <a:cubicBezTo>
                    <a:pt x="417" y="76"/>
                    <a:pt x="417" y="76"/>
                    <a:pt x="417" y="76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16" y="77"/>
                    <a:pt x="417" y="78"/>
                    <a:pt x="416" y="78"/>
                  </a:cubicBezTo>
                  <a:cubicBezTo>
                    <a:pt x="415" y="78"/>
                    <a:pt x="415" y="76"/>
                    <a:pt x="413" y="77"/>
                  </a:cubicBezTo>
                  <a:cubicBezTo>
                    <a:pt x="413" y="77"/>
                    <a:pt x="413" y="78"/>
                    <a:pt x="413" y="78"/>
                  </a:cubicBezTo>
                  <a:cubicBezTo>
                    <a:pt x="413" y="79"/>
                    <a:pt x="412" y="79"/>
                    <a:pt x="412" y="79"/>
                  </a:cubicBezTo>
                  <a:cubicBezTo>
                    <a:pt x="412" y="80"/>
                    <a:pt x="412" y="80"/>
                    <a:pt x="412" y="80"/>
                  </a:cubicBezTo>
                  <a:cubicBezTo>
                    <a:pt x="411" y="79"/>
                    <a:pt x="411" y="81"/>
                    <a:pt x="411" y="81"/>
                  </a:cubicBezTo>
                  <a:cubicBezTo>
                    <a:pt x="411" y="81"/>
                    <a:pt x="412" y="82"/>
                    <a:pt x="412" y="82"/>
                  </a:cubicBezTo>
                  <a:cubicBezTo>
                    <a:pt x="412" y="82"/>
                    <a:pt x="414" y="82"/>
                    <a:pt x="414" y="82"/>
                  </a:cubicBezTo>
                  <a:cubicBezTo>
                    <a:pt x="414" y="82"/>
                    <a:pt x="413" y="83"/>
                    <a:pt x="413" y="83"/>
                  </a:cubicBezTo>
                  <a:cubicBezTo>
                    <a:pt x="411" y="83"/>
                    <a:pt x="411" y="82"/>
                    <a:pt x="410" y="8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83"/>
                    <a:pt x="409" y="84"/>
                    <a:pt x="408" y="85"/>
                  </a:cubicBezTo>
                  <a:cubicBezTo>
                    <a:pt x="408" y="85"/>
                    <a:pt x="406" y="85"/>
                    <a:pt x="406" y="85"/>
                  </a:cubicBezTo>
                  <a:cubicBezTo>
                    <a:pt x="405" y="85"/>
                    <a:pt x="406" y="86"/>
                    <a:pt x="405" y="86"/>
                  </a:cubicBezTo>
                  <a:cubicBezTo>
                    <a:pt x="403" y="86"/>
                    <a:pt x="401" y="85"/>
                    <a:pt x="399" y="85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399" y="86"/>
                    <a:pt x="399" y="86"/>
                    <a:pt x="399" y="87"/>
                  </a:cubicBezTo>
                  <a:cubicBezTo>
                    <a:pt x="397" y="88"/>
                    <a:pt x="397" y="88"/>
                    <a:pt x="397" y="88"/>
                  </a:cubicBezTo>
                  <a:cubicBezTo>
                    <a:pt x="395" y="88"/>
                    <a:pt x="391" y="88"/>
                    <a:pt x="388" y="88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392" y="87"/>
                    <a:pt x="395" y="88"/>
                    <a:pt x="397" y="86"/>
                  </a:cubicBezTo>
                  <a:cubicBezTo>
                    <a:pt x="398" y="85"/>
                    <a:pt x="398" y="84"/>
                    <a:pt x="399" y="84"/>
                  </a:cubicBezTo>
                  <a:cubicBezTo>
                    <a:pt x="400" y="83"/>
                    <a:pt x="401" y="84"/>
                    <a:pt x="402" y="83"/>
                  </a:cubicBezTo>
                  <a:cubicBezTo>
                    <a:pt x="402" y="83"/>
                    <a:pt x="403" y="82"/>
                    <a:pt x="403" y="82"/>
                  </a:cubicBezTo>
                  <a:cubicBezTo>
                    <a:pt x="404" y="82"/>
                    <a:pt x="405" y="82"/>
                    <a:pt x="406" y="82"/>
                  </a:cubicBezTo>
                  <a:cubicBezTo>
                    <a:pt x="407" y="81"/>
                    <a:pt x="407" y="79"/>
                    <a:pt x="408" y="79"/>
                  </a:cubicBezTo>
                  <a:cubicBezTo>
                    <a:pt x="408" y="78"/>
                    <a:pt x="409" y="79"/>
                    <a:pt x="409" y="78"/>
                  </a:cubicBezTo>
                  <a:cubicBezTo>
                    <a:pt x="409" y="77"/>
                    <a:pt x="409" y="77"/>
                    <a:pt x="409" y="76"/>
                  </a:cubicBezTo>
                  <a:cubicBezTo>
                    <a:pt x="410" y="75"/>
                    <a:pt x="410" y="75"/>
                    <a:pt x="411" y="75"/>
                  </a:cubicBezTo>
                  <a:cubicBezTo>
                    <a:pt x="411" y="74"/>
                    <a:pt x="411" y="73"/>
                    <a:pt x="411" y="73"/>
                  </a:cubicBezTo>
                  <a:cubicBezTo>
                    <a:pt x="412" y="73"/>
                    <a:pt x="413" y="73"/>
                    <a:pt x="413" y="73"/>
                  </a:cubicBezTo>
                  <a:cubicBezTo>
                    <a:pt x="414" y="73"/>
                    <a:pt x="417" y="73"/>
                    <a:pt x="418" y="72"/>
                  </a:cubicBezTo>
                  <a:cubicBezTo>
                    <a:pt x="418" y="72"/>
                    <a:pt x="418" y="71"/>
                    <a:pt x="419" y="71"/>
                  </a:cubicBezTo>
                  <a:cubicBezTo>
                    <a:pt x="419" y="71"/>
                    <a:pt x="420" y="71"/>
                    <a:pt x="421" y="71"/>
                  </a:cubicBezTo>
                  <a:cubicBezTo>
                    <a:pt x="422" y="71"/>
                    <a:pt x="430" y="69"/>
                    <a:pt x="431" y="69"/>
                  </a:cubicBezTo>
                  <a:cubicBezTo>
                    <a:pt x="433" y="67"/>
                    <a:pt x="429" y="64"/>
                    <a:pt x="428" y="64"/>
                  </a:cubicBezTo>
                  <a:cubicBezTo>
                    <a:pt x="428" y="64"/>
                    <a:pt x="427" y="63"/>
                    <a:pt x="428" y="63"/>
                  </a:cubicBezTo>
                  <a:cubicBezTo>
                    <a:pt x="428" y="63"/>
                    <a:pt x="428" y="63"/>
                    <a:pt x="429" y="63"/>
                  </a:cubicBezTo>
                  <a:cubicBezTo>
                    <a:pt x="429" y="64"/>
                    <a:pt x="430" y="63"/>
                    <a:pt x="431" y="64"/>
                  </a:cubicBezTo>
                  <a:cubicBezTo>
                    <a:pt x="431" y="62"/>
                    <a:pt x="432" y="61"/>
                    <a:pt x="431" y="60"/>
                  </a:cubicBezTo>
                  <a:cubicBezTo>
                    <a:pt x="431" y="59"/>
                    <a:pt x="429" y="60"/>
                    <a:pt x="429" y="60"/>
                  </a:cubicBezTo>
                  <a:cubicBezTo>
                    <a:pt x="429" y="58"/>
                    <a:pt x="428" y="57"/>
                    <a:pt x="428" y="56"/>
                  </a:cubicBezTo>
                  <a:cubicBezTo>
                    <a:pt x="427" y="56"/>
                    <a:pt x="424" y="56"/>
                    <a:pt x="423" y="54"/>
                  </a:cubicBezTo>
                  <a:cubicBezTo>
                    <a:pt x="422" y="53"/>
                    <a:pt x="423" y="52"/>
                    <a:pt x="421" y="51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8" y="51"/>
                    <a:pt x="417" y="51"/>
                  </a:cubicBezTo>
                  <a:cubicBezTo>
                    <a:pt x="417" y="51"/>
                    <a:pt x="416" y="52"/>
                    <a:pt x="416" y="52"/>
                  </a:cubicBezTo>
                  <a:cubicBezTo>
                    <a:pt x="415" y="52"/>
                    <a:pt x="415" y="51"/>
                    <a:pt x="414" y="51"/>
                  </a:cubicBezTo>
                  <a:cubicBezTo>
                    <a:pt x="414" y="51"/>
                    <a:pt x="407" y="52"/>
                    <a:pt x="406" y="53"/>
                  </a:cubicBezTo>
                  <a:cubicBezTo>
                    <a:pt x="406" y="53"/>
                    <a:pt x="406" y="54"/>
                    <a:pt x="405" y="54"/>
                  </a:cubicBezTo>
                  <a:cubicBezTo>
                    <a:pt x="404" y="55"/>
                    <a:pt x="402" y="55"/>
                    <a:pt x="401" y="56"/>
                  </a:cubicBezTo>
                  <a:cubicBezTo>
                    <a:pt x="401" y="54"/>
                    <a:pt x="402" y="53"/>
                    <a:pt x="402" y="51"/>
                  </a:cubicBezTo>
                  <a:cubicBezTo>
                    <a:pt x="402" y="51"/>
                    <a:pt x="400" y="51"/>
                    <a:pt x="399" y="51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97" y="50"/>
                    <a:pt x="397" y="51"/>
                    <a:pt x="395" y="51"/>
                  </a:cubicBezTo>
                  <a:cubicBezTo>
                    <a:pt x="394" y="50"/>
                    <a:pt x="395" y="50"/>
                    <a:pt x="395" y="50"/>
                  </a:cubicBezTo>
                  <a:cubicBezTo>
                    <a:pt x="396" y="49"/>
                    <a:pt x="393" y="50"/>
                    <a:pt x="393" y="50"/>
                  </a:cubicBezTo>
                  <a:cubicBezTo>
                    <a:pt x="393" y="50"/>
                    <a:pt x="394" y="48"/>
                    <a:pt x="394" y="48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7"/>
                    <a:pt x="395" y="46"/>
                    <a:pt x="395" y="46"/>
                  </a:cubicBezTo>
                  <a:cubicBezTo>
                    <a:pt x="394" y="46"/>
                    <a:pt x="393" y="46"/>
                    <a:pt x="392" y="46"/>
                  </a:cubicBezTo>
                  <a:cubicBezTo>
                    <a:pt x="392" y="46"/>
                    <a:pt x="392" y="45"/>
                    <a:pt x="392" y="45"/>
                  </a:cubicBezTo>
                  <a:cubicBezTo>
                    <a:pt x="391" y="45"/>
                    <a:pt x="390" y="45"/>
                    <a:pt x="389" y="45"/>
                  </a:cubicBezTo>
                  <a:cubicBezTo>
                    <a:pt x="389" y="45"/>
                    <a:pt x="388" y="44"/>
                    <a:pt x="387" y="44"/>
                  </a:cubicBezTo>
                  <a:cubicBezTo>
                    <a:pt x="386" y="44"/>
                    <a:pt x="386" y="46"/>
                    <a:pt x="385" y="46"/>
                  </a:cubicBezTo>
                  <a:cubicBezTo>
                    <a:pt x="383" y="46"/>
                    <a:pt x="383" y="45"/>
                    <a:pt x="381" y="45"/>
                  </a:cubicBezTo>
                  <a:cubicBezTo>
                    <a:pt x="381" y="46"/>
                    <a:pt x="381" y="46"/>
                    <a:pt x="381" y="46"/>
                  </a:cubicBezTo>
                  <a:cubicBezTo>
                    <a:pt x="379" y="46"/>
                    <a:pt x="379" y="46"/>
                    <a:pt x="378" y="46"/>
                  </a:cubicBezTo>
                  <a:cubicBezTo>
                    <a:pt x="377" y="47"/>
                    <a:pt x="378" y="47"/>
                    <a:pt x="377" y="48"/>
                  </a:cubicBezTo>
                  <a:cubicBezTo>
                    <a:pt x="377" y="48"/>
                    <a:pt x="374" y="50"/>
                    <a:pt x="373" y="51"/>
                  </a:cubicBezTo>
                  <a:cubicBezTo>
                    <a:pt x="373" y="51"/>
                    <a:pt x="373" y="51"/>
                    <a:pt x="373" y="51"/>
                  </a:cubicBezTo>
                  <a:cubicBezTo>
                    <a:pt x="373" y="51"/>
                    <a:pt x="373" y="52"/>
                    <a:pt x="373" y="53"/>
                  </a:cubicBezTo>
                  <a:cubicBezTo>
                    <a:pt x="374" y="54"/>
                    <a:pt x="375" y="54"/>
                    <a:pt x="376" y="55"/>
                  </a:cubicBezTo>
                  <a:cubicBezTo>
                    <a:pt x="375" y="55"/>
                    <a:pt x="375" y="55"/>
                    <a:pt x="374" y="55"/>
                  </a:cubicBezTo>
                  <a:cubicBezTo>
                    <a:pt x="374" y="55"/>
                    <a:pt x="373" y="54"/>
                    <a:pt x="373" y="54"/>
                  </a:cubicBezTo>
                  <a:cubicBezTo>
                    <a:pt x="371" y="54"/>
                    <a:pt x="371" y="55"/>
                    <a:pt x="371" y="55"/>
                  </a:cubicBezTo>
                  <a:cubicBezTo>
                    <a:pt x="369" y="55"/>
                    <a:pt x="366" y="55"/>
                    <a:pt x="364" y="55"/>
                  </a:cubicBezTo>
                  <a:cubicBezTo>
                    <a:pt x="364" y="55"/>
                    <a:pt x="364" y="56"/>
                    <a:pt x="364" y="56"/>
                  </a:cubicBezTo>
                  <a:cubicBezTo>
                    <a:pt x="365" y="56"/>
                    <a:pt x="365" y="56"/>
                    <a:pt x="366" y="56"/>
                  </a:cubicBezTo>
                  <a:cubicBezTo>
                    <a:pt x="367" y="57"/>
                    <a:pt x="367" y="58"/>
                    <a:pt x="367" y="60"/>
                  </a:cubicBezTo>
                  <a:cubicBezTo>
                    <a:pt x="367" y="60"/>
                    <a:pt x="366" y="60"/>
                    <a:pt x="366" y="60"/>
                  </a:cubicBezTo>
                  <a:cubicBezTo>
                    <a:pt x="366" y="61"/>
                    <a:pt x="366" y="61"/>
                    <a:pt x="366" y="61"/>
                  </a:cubicBezTo>
                  <a:cubicBezTo>
                    <a:pt x="365" y="61"/>
                    <a:pt x="367" y="58"/>
                    <a:pt x="366" y="57"/>
                  </a:cubicBezTo>
                  <a:cubicBezTo>
                    <a:pt x="363" y="56"/>
                    <a:pt x="363" y="57"/>
                    <a:pt x="361" y="58"/>
                  </a:cubicBezTo>
                  <a:cubicBezTo>
                    <a:pt x="360" y="59"/>
                    <a:pt x="360" y="60"/>
                    <a:pt x="359" y="60"/>
                  </a:cubicBezTo>
                  <a:cubicBezTo>
                    <a:pt x="359" y="60"/>
                    <a:pt x="358" y="59"/>
                    <a:pt x="357" y="60"/>
                  </a:cubicBezTo>
                  <a:cubicBezTo>
                    <a:pt x="357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1"/>
                  </a:cubicBezTo>
                  <a:cubicBezTo>
                    <a:pt x="356" y="61"/>
                    <a:pt x="356" y="60"/>
                    <a:pt x="356" y="60"/>
                  </a:cubicBezTo>
                  <a:cubicBezTo>
                    <a:pt x="355" y="59"/>
                    <a:pt x="355" y="59"/>
                    <a:pt x="355" y="59"/>
                  </a:cubicBezTo>
                  <a:cubicBezTo>
                    <a:pt x="355" y="59"/>
                    <a:pt x="355" y="60"/>
                    <a:pt x="355" y="61"/>
                  </a:cubicBezTo>
                  <a:cubicBezTo>
                    <a:pt x="354" y="61"/>
                    <a:pt x="353" y="61"/>
                    <a:pt x="352" y="61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53" y="60"/>
                    <a:pt x="353" y="59"/>
                    <a:pt x="354" y="58"/>
                  </a:cubicBezTo>
                  <a:cubicBezTo>
                    <a:pt x="355" y="59"/>
                    <a:pt x="355" y="57"/>
                    <a:pt x="354" y="57"/>
                  </a:cubicBezTo>
                  <a:cubicBezTo>
                    <a:pt x="352" y="56"/>
                    <a:pt x="351" y="57"/>
                    <a:pt x="350" y="57"/>
                  </a:cubicBezTo>
                  <a:cubicBezTo>
                    <a:pt x="350" y="57"/>
                    <a:pt x="349" y="57"/>
                    <a:pt x="348" y="56"/>
                  </a:cubicBezTo>
                  <a:cubicBezTo>
                    <a:pt x="347" y="58"/>
                    <a:pt x="347" y="58"/>
                    <a:pt x="347" y="58"/>
                  </a:cubicBezTo>
                  <a:cubicBezTo>
                    <a:pt x="346" y="58"/>
                    <a:pt x="346" y="57"/>
                    <a:pt x="346" y="57"/>
                  </a:cubicBezTo>
                  <a:cubicBezTo>
                    <a:pt x="345" y="56"/>
                    <a:pt x="343" y="57"/>
                    <a:pt x="343" y="57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3" y="57"/>
                    <a:pt x="343" y="57"/>
                    <a:pt x="342" y="58"/>
                  </a:cubicBezTo>
                  <a:cubicBezTo>
                    <a:pt x="342" y="57"/>
                    <a:pt x="341" y="57"/>
                    <a:pt x="341" y="57"/>
                  </a:cubicBezTo>
                  <a:cubicBezTo>
                    <a:pt x="337" y="57"/>
                    <a:pt x="341" y="58"/>
                    <a:pt x="338" y="59"/>
                  </a:cubicBezTo>
                  <a:cubicBezTo>
                    <a:pt x="337" y="59"/>
                    <a:pt x="335" y="59"/>
                    <a:pt x="334" y="59"/>
                  </a:cubicBezTo>
                  <a:cubicBezTo>
                    <a:pt x="333" y="59"/>
                    <a:pt x="332" y="60"/>
                    <a:pt x="332" y="60"/>
                  </a:cubicBezTo>
                  <a:cubicBezTo>
                    <a:pt x="330" y="60"/>
                    <a:pt x="330" y="60"/>
                    <a:pt x="328" y="60"/>
                  </a:cubicBezTo>
                  <a:cubicBezTo>
                    <a:pt x="328" y="60"/>
                    <a:pt x="326" y="61"/>
                    <a:pt x="326" y="61"/>
                  </a:cubicBezTo>
                  <a:cubicBezTo>
                    <a:pt x="325" y="61"/>
                    <a:pt x="325" y="60"/>
                    <a:pt x="324" y="60"/>
                  </a:cubicBezTo>
                  <a:cubicBezTo>
                    <a:pt x="322" y="60"/>
                    <a:pt x="322" y="61"/>
                    <a:pt x="321" y="62"/>
                  </a:cubicBezTo>
                  <a:cubicBezTo>
                    <a:pt x="320" y="62"/>
                    <a:pt x="320" y="62"/>
                    <a:pt x="319" y="62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18" y="63"/>
                    <a:pt x="317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3" y="63"/>
                    <a:pt x="311" y="63"/>
                  </a:cubicBezTo>
                  <a:cubicBezTo>
                    <a:pt x="311" y="63"/>
                    <a:pt x="311" y="64"/>
                    <a:pt x="312" y="64"/>
                  </a:cubicBezTo>
                  <a:cubicBezTo>
                    <a:pt x="312" y="64"/>
                    <a:pt x="313" y="64"/>
                    <a:pt x="313" y="64"/>
                  </a:cubicBezTo>
                  <a:cubicBezTo>
                    <a:pt x="313" y="64"/>
                    <a:pt x="313" y="65"/>
                    <a:pt x="314" y="65"/>
                  </a:cubicBezTo>
                  <a:cubicBezTo>
                    <a:pt x="313" y="65"/>
                    <a:pt x="314" y="65"/>
                    <a:pt x="313" y="66"/>
                  </a:cubicBezTo>
                  <a:cubicBezTo>
                    <a:pt x="313" y="66"/>
                    <a:pt x="312" y="66"/>
                    <a:pt x="312" y="66"/>
                  </a:cubicBezTo>
                  <a:cubicBezTo>
                    <a:pt x="311" y="67"/>
                    <a:pt x="311" y="67"/>
                    <a:pt x="311" y="69"/>
                  </a:cubicBezTo>
                  <a:cubicBezTo>
                    <a:pt x="310" y="68"/>
                    <a:pt x="309" y="68"/>
                    <a:pt x="307" y="67"/>
                  </a:cubicBezTo>
                  <a:cubicBezTo>
                    <a:pt x="307" y="67"/>
                    <a:pt x="307" y="69"/>
                    <a:pt x="306" y="69"/>
                  </a:cubicBezTo>
                  <a:cubicBezTo>
                    <a:pt x="307" y="69"/>
                    <a:pt x="308" y="69"/>
                    <a:pt x="309" y="69"/>
                  </a:cubicBezTo>
                  <a:cubicBezTo>
                    <a:pt x="309" y="69"/>
                    <a:pt x="309" y="70"/>
                    <a:pt x="310" y="71"/>
                  </a:cubicBezTo>
                  <a:cubicBezTo>
                    <a:pt x="310" y="71"/>
                    <a:pt x="310" y="71"/>
                    <a:pt x="310" y="71"/>
                  </a:cubicBezTo>
                  <a:cubicBezTo>
                    <a:pt x="308" y="71"/>
                    <a:pt x="308" y="71"/>
                    <a:pt x="306" y="71"/>
                  </a:cubicBezTo>
                  <a:cubicBezTo>
                    <a:pt x="306" y="71"/>
                    <a:pt x="306" y="72"/>
                    <a:pt x="306" y="72"/>
                  </a:cubicBezTo>
                  <a:cubicBezTo>
                    <a:pt x="307" y="73"/>
                    <a:pt x="308" y="73"/>
                    <a:pt x="308" y="74"/>
                  </a:cubicBezTo>
                  <a:cubicBezTo>
                    <a:pt x="309" y="74"/>
                    <a:pt x="312" y="79"/>
                    <a:pt x="311" y="79"/>
                  </a:cubicBezTo>
                  <a:cubicBezTo>
                    <a:pt x="310" y="80"/>
                    <a:pt x="306" y="79"/>
                    <a:pt x="308" y="78"/>
                  </a:cubicBezTo>
                  <a:cubicBezTo>
                    <a:pt x="310" y="78"/>
                    <a:pt x="308" y="76"/>
                    <a:pt x="307" y="76"/>
                  </a:cubicBezTo>
                  <a:cubicBezTo>
                    <a:pt x="305" y="76"/>
                    <a:pt x="304" y="77"/>
                    <a:pt x="303" y="77"/>
                  </a:cubicBezTo>
                  <a:cubicBezTo>
                    <a:pt x="302" y="77"/>
                    <a:pt x="302" y="76"/>
                    <a:pt x="301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299" y="77"/>
                    <a:pt x="299" y="76"/>
                    <a:pt x="298" y="76"/>
                  </a:cubicBezTo>
                  <a:cubicBezTo>
                    <a:pt x="296" y="76"/>
                    <a:pt x="294" y="77"/>
                    <a:pt x="293" y="77"/>
                  </a:cubicBezTo>
                  <a:cubicBezTo>
                    <a:pt x="292" y="77"/>
                    <a:pt x="291" y="77"/>
                    <a:pt x="290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8" y="78"/>
                    <a:pt x="287" y="77"/>
                    <a:pt x="286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4" y="78"/>
                    <a:pt x="284" y="78"/>
                    <a:pt x="283" y="78"/>
                  </a:cubicBezTo>
                  <a:cubicBezTo>
                    <a:pt x="283" y="78"/>
                    <a:pt x="282" y="80"/>
                    <a:pt x="282" y="80"/>
                  </a:cubicBezTo>
                  <a:cubicBezTo>
                    <a:pt x="282" y="81"/>
                    <a:pt x="282" y="81"/>
                    <a:pt x="282" y="82"/>
                  </a:cubicBezTo>
                  <a:cubicBezTo>
                    <a:pt x="282" y="82"/>
                    <a:pt x="281" y="84"/>
                    <a:pt x="281" y="85"/>
                  </a:cubicBezTo>
                  <a:cubicBezTo>
                    <a:pt x="280" y="88"/>
                    <a:pt x="282" y="89"/>
                    <a:pt x="285" y="90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6" y="91"/>
                    <a:pt x="288" y="91"/>
                    <a:pt x="288" y="91"/>
                  </a:cubicBezTo>
                  <a:cubicBezTo>
                    <a:pt x="289" y="91"/>
                    <a:pt x="289" y="92"/>
                    <a:pt x="290" y="93"/>
                  </a:cubicBezTo>
                  <a:cubicBezTo>
                    <a:pt x="291" y="93"/>
                    <a:pt x="293" y="94"/>
                    <a:pt x="293" y="94"/>
                  </a:cubicBezTo>
                  <a:cubicBezTo>
                    <a:pt x="293" y="95"/>
                    <a:pt x="294" y="95"/>
                    <a:pt x="294" y="96"/>
                  </a:cubicBezTo>
                  <a:cubicBezTo>
                    <a:pt x="294" y="97"/>
                    <a:pt x="292" y="98"/>
                    <a:pt x="292" y="99"/>
                  </a:cubicBezTo>
                  <a:cubicBezTo>
                    <a:pt x="292" y="101"/>
                    <a:pt x="293" y="102"/>
                    <a:pt x="293" y="103"/>
                  </a:cubicBezTo>
                  <a:cubicBezTo>
                    <a:pt x="293" y="104"/>
                    <a:pt x="293" y="105"/>
                    <a:pt x="293" y="105"/>
                  </a:cubicBezTo>
                  <a:cubicBezTo>
                    <a:pt x="292" y="105"/>
                    <a:pt x="292" y="106"/>
                    <a:pt x="290" y="106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5" y="110"/>
                    <a:pt x="295" y="110"/>
                  </a:cubicBezTo>
                  <a:cubicBezTo>
                    <a:pt x="296" y="110"/>
                    <a:pt x="298" y="109"/>
                    <a:pt x="298" y="109"/>
                  </a:cubicBezTo>
                  <a:cubicBezTo>
                    <a:pt x="298" y="109"/>
                    <a:pt x="299" y="109"/>
                    <a:pt x="299" y="109"/>
                  </a:cubicBezTo>
                  <a:cubicBezTo>
                    <a:pt x="300" y="109"/>
                    <a:pt x="300" y="110"/>
                    <a:pt x="300" y="110"/>
                  </a:cubicBezTo>
                  <a:cubicBezTo>
                    <a:pt x="301" y="110"/>
                    <a:pt x="301" y="110"/>
                    <a:pt x="301" y="110"/>
                  </a:cubicBezTo>
                  <a:cubicBezTo>
                    <a:pt x="303" y="111"/>
                    <a:pt x="303" y="113"/>
                    <a:pt x="303" y="114"/>
                  </a:cubicBezTo>
                  <a:cubicBezTo>
                    <a:pt x="303" y="114"/>
                    <a:pt x="302" y="114"/>
                    <a:pt x="301" y="113"/>
                  </a:cubicBezTo>
                  <a:cubicBezTo>
                    <a:pt x="301" y="113"/>
                    <a:pt x="301" y="111"/>
                    <a:pt x="301" y="111"/>
                  </a:cubicBezTo>
                  <a:cubicBezTo>
                    <a:pt x="301" y="111"/>
                    <a:pt x="300" y="111"/>
                    <a:pt x="300" y="111"/>
                  </a:cubicBezTo>
                  <a:cubicBezTo>
                    <a:pt x="300" y="111"/>
                    <a:pt x="299" y="110"/>
                    <a:pt x="299" y="110"/>
                  </a:cubicBezTo>
                  <a:cubicBezTo>
                    <a:pt x="298" y="110"/>
                    <a:pt x="298" y="111"/>
                    <a:pt x="297" y="111"/>
                  </a:cubicBezTo>
                  <a:cubicBezTo>
                    <a:pt x="296" y="112"/>
                    <a:pt x="291" y="111"/>
                    <a:pt x="290" y="110"/>
                  </a:cubicBezTo>
                  <a:cubicBezTo>
                    <a:pt x="290" y="110"/>
                    <a:pt x="290" y="109"/>
                    <a:pt x="290" y="109"/>
                  </a:cubicBezTo>
                  <a:cubicBezTo>
                    <a:pt x="288" y="108"/>
                    <a:pt x="288" y="108"/>
                    <a:pt x="288" y="108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7"/>
                    <a:pt x="287" y="107"/>
                  </a:cubicBezTo>
                  <a:cubicBezTo>
                    <a:pt x="287" y="107"/>
                    <a:pt x="286" y="108"/>
                    <a:pt x="286" y="108"/>
                  </a:cubicBezTo>
                  <a:cubicBezTo>
                    <a:pt x="285" y="109"/>
                    <a:pt x="285" y="109"/>
                    <a:pt x="284" y="109"/>
                  </a:cubicBezTo>
                  <a:cubicBezTo>
                    <a:pt x="286" y="107"/>
                    <a:pt x="286" y="107"/>
                    <a:pt x="287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8" y="100"/>
                    <a:pt x="287" y="100"/>
                    <a:pt x="289" y="98"/>
                  </a:cubicBezTo>
                  <a:cubicBezTo>
                    <a:pt x="289" y="97"/>
                    <a:pt x="293" y="95"/>
                    <a:pt x="290" y="94"/>
                  </a:cubicBezTo>
                  <a:cubicBezTo>
                    <a:pt x="288" y="94"/>
                    <a:pt x="285" y="95"/>
                    <a:pt x="283" y="94"/>
                  </a:cubicBezTo>
                  <a:cubicBezTo>
                    <a:pt x="282" y="94"/>
                    <a:pt x="281" y="92"/>
                    <a:pt x="280" y="92"/>
                  </a:cubicBezTo>
                  <a:cubicBezTo>
                    <a:pt x="280" y="91"/>
                    <a:pt x="280" y="92"/>
                    <a:pt x="279" y="92"/>
                  </a:cubicBezTo>
                  <a:cubicBezTo>
                    <a:pt x="279" y="91"/>
                    <a:pt x="279" y="90"/>
                    <a:pt x="278" y="90"/>
                  </a:cubicBezTo>
                  <a:cubicBezTo>
                    <a:pt x="278" y="90"/>
                    <a:pt x="274" y="89"/>
                    <a:pt x="274" y="89"/>
                  </a:cubicBezTo>
                  <a:cubicBezTo>
                    <a:pt x="271" y="89"/>
                    <a:pt x="269" y="91"/>
                    <a:pt x="267" y="92"/>
                  </a:cubicBezTo>
                  <a:cubicBezTo>
                    <a:pt x="268" y="92"/>
                    <a:pt x="268" y="92"/>
                    <a:pt x="269" y="92"/>
                  </a:cubicBezTo>
                  <a:cubicBezTo>
                    <a:pt x="269" y="92"/>
                    <a:pt x="270" y="92"/>
                    <a:pt x="270" y="93"/>
                  </a:cubicBezTo>
                  <a:cubicBezTo>
                    <a:pt x="270" y="93"/>
                    <a:pt x="269" y="95"/>
                    <a:pt x="268" y="95"/>
                  </a:cubicBezTo>
                  <a:cubicBezTo>
                    <a:pt x="268" y="95"/>
                    <a:pt x="267" y="95"/>
                    <a:pt x="267" y="95"/>
                  </a:cubicBezTo>
                  <a:cubicBezTo>
                    <a:pt x="265" y="94"/>
                    <a:pt x="264" y="93"/>
                    <a:pt x="261" y="93"/>
                  </a:cubicBezTo>
                  <a:cubicBezTo>
                    <a:pt x="261" y="94"/>
                    <a:pt x="261" y="95"/>
                    <a:pt x="260" y="96"/>
                  </a:cubicBezTo>
                  <a:cubicBezTo>
                    <a:pt x="261" y="97"/>
                    <a:pt x="262" y="96"/>
                    <a:pt x="262" y="97"/>
                  </a:cubicBezTo>
                  <a:cubicBezTo>
                    <a:pt x="263" y="97"/>
                    <a:pt x="263" y="98"/>
                    <a:pt x="263" y="98"/>
                  </a:cubicBezTo>
                  <a:cubicBezTo>
                    <a:pt x="264" y="98"/>
                    <a:pt x="264" y="98"/>
                    <a:pt x="265" y="98"/>
                  </a:cubicBezTo>
                  <a:cubicBezTo>
                    <a:pt x="265" y="98"/>
                    <a:pt x="265" y="99"/>
                    <a:pt x="266" y="99"/>
                  </a:cubicBezTo>
                  <a:cubicBezTo>
                    <a:pt x="266" y="99"/>
                    <a:pt x="267" y="99"/>
                    <a:pt x="267" y="99"/>
                  </a:cubicBezTo>
                  <a:cubicBezTo>
                    <a:pt x="267" y="99"/>
                    <a:pt x="267" y="100"/>
                    <a:pt x="268" y="101"/>
                  </a:cubicBezTo>
                  <a:cubicBezTo>
                    <a:pt x="267" y="100"/>
                    <a:pt x="267" y="101"/>
                    <a:pt x="267" y="101"/>
                  </a:cubicBezTo>
                  <a:cubicBezTo>
                    <a:pt x="267" y="101"/>
                    <a:pt x="267" y="101"/>
                    <a:pt x="267" y="101"/>
                  </a:cubicBezTo>
                  <a:cubicBezTo>
                    <a:pt x="265" y="101"/>
                    <a:pt x="263" y="101"/>
                    <a:pt x="262" y="101"/>
                  </a:cubicBezTo>
                  <a:cubicBezTo>
                    <a:pt x="262" y="101"/>
                    <a:pt x="262" y="101"/>
                    <a:pt x="262" y="101"/>
                  </a:cubicBezTo>
                  <a:cubicBezTo>
                    <a:pt x="261" y="101"/>
                    <a:pt x="259" y="100"/>
                    <a:pt x="259" y="101"/>
                  </a:cubicBezTo>
                  <a:cubicBezTo>
                    <a:pt x="258" y="101"/>
                    <a:pt x="259" y="102"/>
                    <a:pt x="257" y="101"/>
                  </a:cubicBezTo>
                  <a:cubicBezTo>
                    <a:pt x="257" y="101"/>
                    <a:pt x="256" y="100"/>
                    <a:pt x="255" y="100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7" y="99"/>
                    <a:pt x="254" y="96"/>
                    <a:pt x="254" y="95"/>
                  </a:cubicBezTo>
                  <a:cubicBezTo>
                    <a:pt x="254" y="95"/>
                    <a:pt x="254" y="94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3" y="93"/>
                    <a:pt x="254" y="92"/>
                    <a:pt x="254" y="92"/>
                  </a:cubicBezTo>
                  <a:cubicBezTo>
                    <a:pt x="254" y="92"/>
                    <a:pt x="255" y="91"/>
                    <a:pt x="255" y="91"/>
                  </a:cubicBezTo>
                  <a:cubicBezTo>
                    <a:pt x="254" y="90"/>
                    <a:pt x="253" y="89"/>
                    <a:pt x="254" y="88"/>
                  </a:cubicBezTo>
                  <a:cubicBezTo>
                    <a:pt x="254" y="87"/>
                    <a:pt x="254" y="88"/>
                    <a:pt x="254" y="87"/>
                  </a:cubicBezTo>
                  <a:cubicBezTo>
                    <a:pt x="254" y="87"/>
                    <a:pt x="253" y="85"/>
                    <a:pt x="253" y="85"/>
                  </a:cubicBezTo>
                  <a:cubicBezTo>
                    <a:pt x="252" y="85"/>
                    <a:pt x="252" y="85"/>
                    <a:pt x="251" y="85"/>
                  </a:cubicBezTo>
                  <a:cubicBezTo>
                    <a:pt x="252" y="87"/>
                    <a:pt x="253" y="90"/>
                    <a:pt x="252" y="93"/>
                  </a:cubicBezTo>
                  <a:cubicBezTo>
                    <a:pt x="252" y="94"/>
                    <a:pt x="250" y="96"/>
                    <a:pt x="250" y="96"/>
                  </a:cubicBezTo>
                  <a:cubicBezTo>
                    <a:pt x="249" y="96"/>
                    <a:pt x="248" y="96"/>
                    <a:pt x="248" y="97"/>
                  </a:cubicBezTo>
                  <a:cubicBezTo>
                    <a:pt x="248" y="97"/>
                    <a:pt x="248" y="98"/>
                    <a:pt x="248" y="99"/>
                  </a:cubicBezTo>
                  <a:cubicBezTo>
                    <a:pt x="248" y="99"/>
                    <a:pt x="247" y="100"/>
                    <a:pt x="247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7" y="102"/>
                    <a:pt x="248" y="102"/>
                    <a:pt x="249" y="103"/>
                  </a:cubicBezTo>
                  <a:cubicBezTo>
                    <a:pt x="249" y="104"/>
                    <a:pt x="250" y="106"/>
                    <a:pt x="250" y="107"/>
                  </a:cubicBezTo>
                  <a:cubicBezTo>
                    <a:pt x="250" y="107"/>
                    <a:pt x="249" y="108"/>
                    <a:pt x="249" y="109"/>
                  </a:cubicBezTo>
                  <a:cubicBezTo>
                    <a:pt x="249" y="109"/>
                    <a:pt x="249" y="111"/>
                    <a:pt x="249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3"/>
                    <a:pt x="250" y="114"/>
                    <a:pt x="250" y="115"/>
                  </a:cubicBezTo>
                  <a:cubicBezTo>
                    <a:pt x="250" y="114"/>
                    <a:pt x="250" y="115"/>
                    <a:pt x="251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3" y="114"/>
                    <a:pt x="254" y="114"/>
                    <a:pt x="255" y="114"/>
                  </a:cubicBezTo>
                  <a:cubicBezTo>
                    <a:pt x="256" y="114"/>
                    <a:pt x="257" y="113"/>
                    <a:pt x="257" y="113"/>
                  </a:cubicBezTo>
                  <a:cubicBezTo>
                    <a:pt x="259" y="112"/>
                    <a:pt x="265" y="114"/>
                    <a:pt x="266" y="115"/>
                  </a:cubicBezTo>
                  <a:cubicBezTo>
                    <a:pt x="267" y="115"/>
                    <a:pt x="266" y="117"/>
                    <a:pt x="267" y="118"/>
                  </a:cubicBezTo>
                  <a:cubicBezTo>
                    <a:pt x="267" y="118"/>
                    <a:pt x="268" y="118"/>
                    <a:pt x="268" y="119"/>
                  </a:cubicBezTo>
                  <a:cubicBezTo>
                    <a:pt x="269" y="119"/>
                    <a:pt x="268" y="120"/>
                    <a:pt x="269" y="121"/>
                  </a:cubicBezTo>
                  <a:cubicBezTo>
                    <a:pt x="269" y="121"/>
                    <a:pt x="269" y="121"/>
                    <a:pt x="270" y="122"/>
                  </a:cubicBezTo>
                  <a:cubicBezTo>
                    <a:pt x="268" y="123"/>
                    <a:pt x="266" y="123"/>
                    <a:pt x="267" y="126"/>
                  </a:cubicBezTo>
                  <a:cubicBezTo>
                    <a:pt x="267" y="126"/>
                    <a:pt x="268" y="126"/>
                    <a:pt x="268" y="126"/>
                  </a:cubicBezTo>
                  <a:cubicBezTo>
                    <a:pt x="268" y="126"/>
                    <a:pt x="269" y="127"/>
                    <a:pt x="269" y="127"/>
                  </a:cubicBezTo>
                  <a:cubicBezTo>
                    <a:pt x="271" y="128"/>
                    <a:pt x="274" y="128"/>
                    <a:pt x="275" y="129"/>
                  </a:cubicBezTo>
                  <a:cubicBezTo>
                    <a:pt x="276" y="129"/>
                    <a:pt x="276" y="129"/>
                    <a:pt x="276" y="130"/>
                  </a:cubicBezTo>
                  <a:cubicBezTo>
                    <a:pt x="274" y="130"/>
                    <a:pt x="272" y="130"/>
                    <a:pt x="270" y="129"/>
                  </a:cubicBezTo>
                  <a:cubicBezTo>
                    <a:pt x="270" y="129"/>
                    <a:pt x="270" y="128"/>
                    <a:pt x="270" y="128"/>
                  </a:cubicBezTo>
                  <a:cubicBezTo>
                    <a:pt x="269" y="128"/>
                    <a:pt x="268" y="128"/>
                    <a:pt x="268" y="129"/>
                  </a:cubicBezTo>
                  <a:cubicBezTo>
                    <a:pt x="268" y="129"/>
                    <a:pt x="268" y="130"/>
                    <a:pt x="268" y="130"/>
                  </a:cubicBezTo>
                  <a:cubicBezTo>
                    <a:pt x="268" y="130"/>
                    <a:pt x="268" y="131"/>
                    <a:pt x="268" y="131"/>
                  </a:cubicBezTo>
                  <a:cubicBezTo>
                    <a:pt x="268" y="131"/>
                    <a:pt x="266" y="130"/>
                    <a:pt x="266" y="129"/>
                  </a:cubicBezTo>
                  <a:cubicBezTo>
                    <a:pt x="265" y="129"/>
                    <a:pt x="265" y="128"/>
                    <a:pt x="264" y="128"/>
                  </a:cubicBezTo>
                  <a:cubicBezTo>
                    <a:pt x="264" y="125"/>
                    <a:pt x="265" y="123"/>
                    <a:pt x="264" y="119"/>
                  </a:cubicBezTo>
                  <a:cubicBezTo>
                    <a:pt x="264" y="119"/>
                    <a:pt x="264" y="119"/>
                    <a:pt x="263" y="118"/>
                  </a:cubicBezTo>
                  <a:cubicBezTo>
                    <a:pt x="263" y="118"/>
                    <a:pt x="262" y="116"/>
                    <a:pt x="262" y="115"/>
                  </a:cubicBezTo>
                  <a:cubicBezTo>
                    <a:pt x="261" y="115"/>
                    <a:pt x="260" y="115"/>
                    <a:pt x="259" y="115"/>
                  </a:cubicBezTo>
                  <a:cubicBezTo>
                    <a:pt x="259" y="115"/>
                    <a:pt x="259" y="116"/>
                    <a:pt x="259" y="116"/>
                  </a:cubicBezTo>
                  <a:cubicBezTo>
                    <a:pt x="257" y="117"/>
                    <a:pt x="254" y="116"/>
                    <a:pt x="253" y="117"/>
                  </a:cubicBezTo>
                  <a:cubicBezTo>
                    <a:pt x="252" y="118"/>
                    <a:pt x="252" y="119"/>
                    <a:pt x="252" y="120"/>
                  </a:cubicBezTo>
                  <a:cubicBezTo>
                    <a:pt x="252" y="120"/>
                    <a:pt x="251" y="121"/>
                    <a:pt x="251" y="121"/>
                  </a:cubicBezTo>
                  <a:cubicBezTo>
                    <a:pt x="252" y="121"/>
                    <a:pt x="253" y="122"/>
                    <a:pt x="253" y="122"/>
                  </a:cubicBezTo>
                  <a:cubicBezTo>
                    <a:pt x="253" y="123"/>
                    <a:pt x="252" y="125"/>
                    <a:pt x="252" y="125"/>
                  </a:cubicBezTo>
                  <a:cubicBezTo>
                    <a:pt x="252" y="126"/>
                    <a:pt x="251" y="127"/>
                    <a:pt x="251" y="127"/>
                  </a:cubicBezTo>
                  <a:cubicBezTo>
                    <a:pt x="251" y="127"/>
                    <a:pt x="251" y="128"/>
                    <a:pt x="251" y="128"/>
                  </a:cubicBezTo>
                  <a:cubicBezTo>
                    <a:pt x="251" y="128"/>
                    <a:pt x="252" y="129"/>
                    <a:pt x="251" y="129"/>
                  </a:cubicBezTo>
                  <a:cubicBezTo>
                    <a:pt x="249" y="133"/>
                    <a:pt x="249" y="133"/>
                    <a:pt x="249" y="133"/>
                  </a:cubicBezTo>
                  <a:cubicBezTo>
                    <a:pt x="248" y="133"/>
                    <a:pt x="246" y="133"/>
                    <a:pt x="245" y="133"/>
                  </a:cubicBezTo>
                  <a:cubicBezTo>
                    <a:pt x="245" y="133"/>
                    <a:pt x="242" y="134"/>
                    <a:pt x="242" y="134"/>
                  </a:cubicBezTo>
                  <a:cubicBezTo>
                    <a:pt x="242" y="134"/>
                    <a:pt x="241" y="135"/>
                    <a:pt x="241" y="135"/>
                  </a:cubicBezTo>
                  <a:cubicBezTo>
                    <a:pt x="242" y="136"/>
                    <a:pt x="242" y="136"/>
                    <a:pt x="243" y="136"/>
                  </a:cubicBezTo>
                  <a:cubicBezTo>
                    <a:pt x="244" y="138"/>
                    <a:pt x="244" y="140"/>
                    <a:pt x="245" y="141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4" y="140"/>
                    <a:pt x="243" y="141"/>
                    <a:pt x="243" y="141"/>
                  </a:cubicBezTo>
                  <a:cubicBezTo>
                    <a:pt x="242" y="140"/>
                    <a:pt x="242" y="139"/>
                    <a:pt x="242" y="139"/>
                  </a:cubicBezTo>
                  <a:cubicBezTo>
                    <a:pt x="242" y="138"/>
                    <a:pt x="241" y="138"/>
                    <a:pt x="241" y="138"/>
                  </a:cubicBezTo>
                  <a:cubicBezTo>
                    <a:pt x="240" y="138"/>
                    <a:pt x="240" y="137"/>
                    <a:pt x="240" y="137"/>
                  </a:cubicBezTo>
                  <a:cubicBezTo>
                    <a:pt x="239" y="136"/>
                    <a:pt x="237" y="136"/>
                    <a:pt x="236" y="136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3" y="137"/>
                    <a:pt x="231" y="135"/>
                    <a:pt x="229" y="134"/>
                  </a:cubicBezTo>
                  <a:cubicBezTo>
                    <a:pt x="229" y="134"/>
                    <a:pt x="229" y="133"/>
                    <a:pt x="229" y="133"/>
                  </a:cubicBezTo>
                  <a:cubicBezTo>
                    <a:pt x="232" y="133"/>
                    <a:pt x="237" y="134"/>
                    <a:pt x="238" y="133"/>
                  </a:cubicBezTo>
                  <a:cubicBezTo>
                    <a:pt x="239" y="133"/>
                    <a:pt x="239" y="131"/>
                    <a:pt x="240" y="131"/>
                  </a:cubicBezTo>
                  <a:cubicBezTo>
                    <a:pt x="241" y="131"/>
                    <a:pt x="242" y="131"/>
                    <a:pt x="243" y="132"/>
                  </a:cubicBezTo>
                  <a:cubicBezTo>
                    <a:pt x="243" y="131"/>
                    <a:pt x="243" y="131"/>
                    <a:pt x="244" y="131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3" y="129"/>
                    <a:pt x="245" y="129"/>
                    <a:pt x="245" y="129"/>
                  </a:cubicBezTo>
                  <a:cubicBezTo>
                    <a:pt x="245" y="129"/>
                    <a:pt x="245" y="127"/>
                    <a:pt x="245" y="127"/>
                  </a:cubicBezTo>
                  <a:cubicBezTo>
                    <a:pt x="246" y="127"/>
                    <a:pt x="246" y="127"/>
                    <a:pt x="247" y="127"/>
                  </a:cubicBezTo>
                  <a:cubicBezTo>
                    <a:pt x="245" y="123"/>
                    <a:pt x="246" y="123"/>
                    <a:pt x="247" y="119"/>
                  </a:cubicBezTo>
                  <a:cubicBezTo>
                    <a:pt x="245" y="118"/>
                    <a:pt x="244" y="117"/>
                    <a:pt x="243" y="115"/>
                  </a:cubicBezTo>
                  <a:cubicBezTo>
                    <a:pt x="243" y="114"/>
                    <a:pt x="243" y="114"/>
                    <a:pt x="243" y="114"/>
                  </a:cubicBezTo>
                  <a:cubicBezTo>
                    <a:pt x="242" y="114"/>
                    <a:pt x="243" y="113"/>
                    <a:pt x="243" y="113"/>
                  </a:cubicBezTo>
                  <a:cubicBezTo>
                    <a:pt x="243" y="112"/>
                    <a:pt x="243" y="112"/>
                    <a:pt x="243" y="112"/>
                  </a:cubicBezTo>
                  <a:cubicBezTo>
                    <a:pt x="242" y="112"/>
                    <a:pt x="243" y="110"/>
                    <a:pt x="243" y="110"/>
                  </a:cubicBezTo>
                  <a:cubicBezTo>
                    <a:pt x="243" y="109"/>
                    <a:pt x="244" y="108"/>
                    <a:pt x="244" y="108"/>
                  </a:cubicBezTo>
                  <a:cubicBezTo>
                    <a:pt x="244" y="108"/>
                    <a:pt x="244" y="106"/>
                    <a:pt x="244" y="105"/>
                  </a:cubicBezTo>
                  <a:cubicBezTo>
                    <a:pt x="244" y="105"/>
                    <a:pt x="243" y="105"/>
                    <a:pt x="243" y="105"/>
                  </a:cubicBezTo>
                  <a:cubicBezTo>
                    <a:pt x="243" y="104"/>
                    <a:pt x="243" y="103"/>
                    <a:pt x="243" y="102"/>
                  </a:cubicBezTo>
                  <a:cubicBezTo>
                    <a:pt x="242" y="102"/>
                    <a:pt x="240" y="101"/>
                    <a:pt x="240" y="100"/>
                  </a:cubicBezTo>
                  <a:cubicBezTo>
                    <a:pt x="240" y="97"/>
                    <a:pt x="242" y="97"/>
                    <a:pt x="243" y="95"/>
                  </a:cubicBezTo>
                  <a:cubicBezTo>
                    <a:pt x="244" y="93"/>
                    <a:pt x="243" y="93"/>
                    <a:pt x="243" y="91"/>
                  </a:cubicBezTo>
                  <a:cubicBezTo>
                    <a:pt x="243" y="90"/>
                    <a:pt x="244" y="90"/>
                    <a:pt x="244" y="89"/>
                  </a:cubicBezTo>
                  <a:cubicBezTo>
                    <a:pt x="244" y="89"/>
                    <a:pt x="243" y="88"/>
                    <a:pt x="244" y="87"/>
                  </a:cubicBezTo>
                  <a:cubicBezTo>
                    <a:pt x="244" y="87"/>
                    <a:pt x="245" y="87"/>
                    <a:pt x="244" y="87"/>
                  </a:cubicBezTo>
                  <a:cubicBezTo>
                    <a:pt x="244" y="87"/>
                    <a:pt x="243" y="86"/>
                    <a:pt x="243" y="85"/>
                  </a:cubicBezTo>
                  <a:cubicBezTo>
                    <a:pt x="243" y="85"/>
                    <a:pt x="243" y="84"/>
                    <a:pt x="243" y="84"/>
                  </a:cubicBezTo>
                  <a:cubicBezTo>
                    <a:pt x="243" y="84"/>
                    <a:pt x="242" y="84"/>
                    <a:pt x="242" y="84"/>
                  </a:cubicBezTo>
                  <a:cubicBezTo>
                    <a:pt x="242" y="84"/>
                    <a:pt x="240" y="83"/>
                    <a:pt x="240" y="83"/>
                  </a:cubicBezTo>
                  <a:cubicBezTo>
                    <a:pt x="239" y="82"/>
                    <a:pt x="238" y="83"/>
                    <a:pt x="238" y="83"/>
                  </a:cubicBezTo>
                  <a:cubicBezTo>
                    <a:pt x="236" y="83"/>
                    <a:pt x="234" y="83"/>
                    <a:pt x="232" y="83"/>
                  </a:cubicBezTo>
                  <a:cubicBezTo>
                    <a:pt x="232" y="83"/>
                    <a:pt x="232" y="82"/>
                    <a:pt x="231" y="83"/>
                  </a:cubicBezTo>
                  <a:cubicBezTo>
                    <a:pt x="231" y="84"/>
                    <a:pt x="231" y="84"/>
                    <a:pt x="231" y="84"/>
                  </a:cubicBezTo>
                  <a:cubicBezTo>
                    <a:pt x="230" y="84"/>
                    <a:pt x="229" y="84"/>
                    <a:pt x="229" y="85"/>
                  </a:cubicBezTo>
                  <a:cubicBezTo>
                    <a:pt x="228" y="86"/>
                    <a:pt x="228" y="88"/>
                    <a:pt x="227" y="89"/>
                  </a:cubicBezTo>
                  <a:cubicBezTo>
                    <a:pt x="226" y="91"/>
                    <a:pt x="224" y="92"/>
                    <a:pt x="223" y="93"/>
                  </a:cubicBezTo>
                  <a:cubicBezTo>
                    <a:pt x="222" y="94"/>
                    <a:pt x="222" y="95"/>
                    <a:pt x="221" y="96"/>
                  </a:cubicBezTo>
                  <a:cubicBezTo>
                    <a:pt x="220" y="96"/>
                    <a:pt x="219" y="97"/>
                    <a:pt x="218" y="97"/>
                  </a:cubicBezTo>
                  <a:cubicBezTo>
                    <a:pt x="218" y="98"/>
                    <a:pt x="218" y="99"/>
                    <a:pt x="218" y="101"/>
                  </a:cubicBezTo>
                  <a:cubicBezTo>
                    <a:pt x="218" y="101"/>
                    <a:pt x="219" y="102"/>
                    <a:pt x="219" y="103"/>
                  </a:cubicBezTo>
                  <a:cubicBezTo>
                    <a:pt x="220" y="104"/>
                    <a:pt x="219" y="105"/>
                    <a:pt x="220" y="106"/>
                  </a:cubicBezTo>
                  <a:cubicBezTo>
                    <a:pt x="217" y="107"/>
                    <a:pt x="217" y="107"/>
                    <a:pt x="217" y="111"/>
                  </a:cubicBezTo>
                  <a:cubicBezTo>
                    <a:pt x="218" y="111"/>
                    <a:pt x="218" y="110"/>
                    <a:pt x="219" y="110"/>
                  </a:cubicBezTo>
                  <a:cubicBezTo>
                    <a:pt x="219" y="111"/>
                    <a:pt x="221" y="112"/>
                    <a:pt x="221" y="112"/>
                  </a:cubicBezTo>
                  <a:cubicBezTo>
                    <a:pt x="222" y="112"/>
                    <a:pt x="221" y="111"/>
                    <a:pt x="222" y="112"/>
                  </a:cubicBezTo>
                  <a:cubicBezTo>
                    <a:pt x="221" y="111"/>
                    <a:pt x="223" y="112"/>
                    <a:pt x="223" y="112"/>
                  </a:cubicBezTo>
                  <a:cubicBezTo>
                    <a:pt x="223" y="112"/>
                    <a:pt x="223" y="113"/>
                    <a:pt x="223" y="113"/>
                  </a:cubicBezTo>
                  <a:cubicBezTo>
                    <a:pt x="222" y="113"/>
                    <a:pt x="221" y="113"/>
                    <a:pt x="222" y="115"/>
                  </a:cubicBezTo>
                  <a:cubicBezTo>
                    <a:pt x="222" y="115"/>
                    <a:pt x="222" y="115"/>
                    <a:pt x="222" y="116"/>
                  </a:cubicBezTo>
                  <a:cubicBezTo>
                    <a:pt x="222" y="116"/>
                    <a:pt x="223" y="117"/>
                    <a:pt x="223" y="118"/>
                  </a:cubicBezTo>
                  <a:cubicBezTo>
                    <a:pt x="223" y="118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9"/>
                    <a:pt x="224" y="121"/>
                    <a:pt x="223" y="122"/>
                  </a:cubicBezTo>
                  <a:cubicBezTo>
                    <a:pt x="222" y="123"/>
                    <a:pt x="222" y="122"/>
                    <a:pt x="221" y="123"/>
                  </a:cubicBezTo>
                  <a:cubicBezTo>
                    <a:pt x="221" y="122"/>
                    <a:pt x="221" y="121"/>
                    <a:pt x="220" y="121"/>
                  </a:cubicBezTo>
                  <a:cubicBezTo>
                    <a:pt x="220" y="121"/>
                    <a:pt x="220" y="121"/>
                    <a:pt x="219" y="121"/>
                  </a:cubicBezTo>
                  <a:cubicBezTo>
                    <a:pt x="219" y="121"/>
                    <a:pt x="219" y="120"/>
                    <a:pt x="219" y="120"/>
                  </a:cubicBezTo>
                  <a:cubicBezTo>
                    <a:pt x="217" y="118"/>
                    <a:pt x="216" y="117"/>
                    <a:pt x="212" y="116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13" y="115"/>
                    <a:pt x="213" y="115"/>
                    <a:pt x="213" y="115"/>
                  </a:cubicBezTo>
                  <a:cubicBezTo>
                    <a:pt x="211" y="114"/>
                    <a:pt x="210" y="114"/>
                    <a:pt x="209" y="11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5"/>
                    <a:pt x="207" y="114"/>
                    <a:pt x="207" y="112"/>
                  </a:cubicBezTo>
                  <a:cubicBezTo>
                    <a:pt x="206" y="112"/>
                    <a:pt x="204" y="112"/>
                    <a:pt x="203" y="111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1" y="111"/>
                    <a:pt x="200" y="110"/>
                  </a:cubicBezTo>
                  <a:cubicBezTo>
                    <a:pt x="200" y="110"/>
                    <a:pt x="200" y="108"/>
                    <a:pt x="198" y="109"/>
                  </a:cubicBezTo>
                  <a:cubicBezTo>
                    <a:pt x="197" y="109"/>
                    <a:pt x="198" y="111"/>
                    <a:pt x="194" y="110"/>
                  </a:cubicBezTo>
                  <a:cubicBezTo>
                    <a:pt x="193" y="110"/>
                    <a:pt x="191" y="109"/>
                    <a:pt x="191" y="109"/>
                  </a:cubicBezTo>
                  <a:cubicBezTo>
                    <a:pt x="190" y="110"/>
                    <a:pt x="190" y="111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8" y="112"/>
                    <a:pt x="187" y="112"/>
                    <a:pt x="187" y="112"/>
                  </a:cubicBezTo>
                  <a:cubicBezTo>
                    <a:pt x="187" y="113"/>
                    <a:pt x="188" y="113"/>
                    <a:pt x="188" y="113"/>
                  </a:cubicBezTo>
                  <a:cubicBezTo>
                    <a:pt x="190" y="115"/>
                    <a:pt x="189" y="117"/>
                    <a:pt x="189" y="119"/>
                  </a:cubicBezTo>
                  <a:cubicBezTo>
                    <a:pt x="189" y="119"/>
                    <a:pt x="189" y="120"/>
                    <a:pt x="188" y="120"/>
                  </a:cubicBezTo>
                  <a:cubicBezTo>
                    <a:pt x="187" y="120"/>
                    <a:pt x="186" y="119"/>
                    <a:pt x="185" y="119"/>
                  </a:cubicBezTo>
                  <a:cubicBezTo>
                    <a:pt x="185" y="119"/>
                    <a:pt x="184" y="119"/>
                    <a:pt x="184" y="119"/>
                  </a:cubicBezTo>
                  <a:cubicBezTo>
                    <a:pt x="184" y="120"/>
                    <a:pt x="184" y="122"/>
                    <a:pt x="184" y="123"/>
                  </a:cubicBezTo>
                  <a:cubicBezTo>
                    <a:pt x="183" y="122"/>
                    <a:pt x="181" y="121"/>
                    <a:pt x="181" y="121"/>
                  </a:cubicBezTo>
                  <a:cubicBezTo>
                    <a:pt x="181" y="120"/>
                    <a:pt x="181" y="117"/>
                    <a:pt x="181" y="117"/>
                  </a:cubicBezTo>
                  <a:cubicBezTo>
                    <a:pt x="181" y="117"/>
                    <a:pt x="180" y="117"/>
                    <a:pt x="180" y="117"/>
                  </a:cubicBezTo>
                  <a:cubicBezTo>
                    <a:pt x="178" y="117"/>
                    <a:pt x="177" y="119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4" y="118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75" y="118"/>
                    <a:pt x="175" y="119"/>
                    <a:pt x="175" y="119"/>
                  </a:cubicBezTo>
                  <a:cubicBezTo>
                    <a:pt x="175" y="119"/>
                    <a:pt x="174" y="120"/>
                    <a:pt x="174" y="120"/>
                  </a:cubicBezTo>
                  <a:cubicBezTo>
                    <a:pt x="174" y="120"/>
                    <a:pt x="173" y="120"/>
                    <a:pt x="173" y="120"/>
                  </a:cubicBezTo>
                  <a:cubicBezTo>
                    <a:pt x="172" y="119"/>
                    <a:pt x="170" y="118"/>
                    <a:pt x="168" y="118"/>
                  </a:cubicBezTo>
                  <a:cubicBezTo>
                    <a:pt x="166" y="118"/>
                    <a:pt x="164" y="119"/>
                    <a:pt x="162" y="120"/>
                  </a:cubicBezTo>
                  <a:cubicBezTo>
                    <a:pt x="162" y="121"/>
                    <a:pt x="163" y="121"/>
                    <a:pt x="163" y="121"/>
                  </a:cubicBezTo>
                  <a:cubicBezTo>
                    <a:pt x="163" y="122"/>
                    <a:pt x="162" y="122"/>
                    <a:pt x="162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2" y="122"/>
                    <a:pt x="160" y="121"/>
                    <a:pt x="160" y="121"/>
                  </a:cubicBezTo>
                  <a:cubicBezTo>
                    <a:pt x="160" y="121"/>
                    <a:pt x="159" y="122"/>
                    <a:pt x="159" y="122"/>
                  </a:cubicBezTo>
                  <a:cubicBezTo>
                    <a:pt x="158" y="122"/>
                    <a:pt x="155" y="122"/>
                    <a:pt x="154" y="122"/>
                  </a:cubicBezTo>
                  <a:cubicBezTo>
                    <a:pt x="154" y="122"/>
                    <a:pt x="154" y="121"/>
                    <a:pt x="154" y="121"/>
                  </a:cubicBezTo>
                  <a:cubicBezTo>
                    <a:pt x="154" y="121"/>
                    <a:pt x="155" y="121"/>
                    <a:pt x="155" y="121"/>
                  </a:cubicBezTo>
                  <a:cubicBezTo>
                    <a:pt x="155" y="121"/>
                    <a:pt x="157" y="121"/>
                    <a:pt x="157" y="121"/>
                  </a:cubicBezTo>
                  <a:cubicBezTo>
                    <a:pt x="157" y="121"/>
                    <a:pt x="157" y="120"/>
                    <a:pt x="157" y="120"/>
                  </a:cubicBezTo>
                  <a:cubicBezTo>
                    <a:pt x="157" y="120"/>
                    <a:pt x="156" y="119"/>
                    <a:pt x="156" y="119"/>
                  </a:cubicBezTo>
                  <a:cubicBezTo>
                    <a:pt x="156" y="119"/>
                    <a:pt x="156" y="118"/>
                    <a:pt x="156" y="118"/>
                  </a:cubicBezTo>
                  <a:cubicBezTo>
                    <a:pt x="156" y="117"/>
                    <a:pt x="153" y="118"/>
                    <a:pt x="155" y="117"/>
                  </a:cubicBezTo>
                  <a:cubicBezTo>
                    <a:pt x="155" y="117"/>
                    <a:pt x="154" y="117"/>
                    <a:pt x="155" y="117"/>
                  </a:cubicBezTo>
                  <a:cubicBezTo>
                    <a:pt x="155" y="117"/>
                    <a:pt x="156" y="115"/>
                    <a:pt x="154" y="116"/>
                  </a:cubicBezTo>
                  <a:cubicBezTo>
                    <a:pt x="154" y="116"/>
                    <a:pt x="153" y="117"/>
                    <a:pt x="153" y="117"/>
                  </a:cubicBezTo>
                  <a:cubicBezTo>
                    <a:pt x="153" y="118"/>
                    <a:pt x="150" y="118"/>
                    <a:pt x="150" y="118"/>
                  </a:cubicBezTo>
                  <a:cubicBezTo>
                    <a:pt x="149" y="119"/>
                    <a:pt x="151" y="120"/>
                    <a:pt x="150" y="120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0"/>
                    <a:pt x="149" y="120"/>
                    <a:pt x="149" y="119"/>
                  </a:cubicBezTo>
                  <a:cubicBezTo>
                    <a:pt x="148" y="120"/>
                    <a:pt x="147" y="119"/>
                    <a:pt x="146" y="120"/>
                  </a:cubicBezTo>
                  <a:cubicBezTo>
                    <a:pt x="146" y="120"/>
                    <a:pt x="145" y="121"/>
                    <a:pt x="145" y="121"/>
                  </a:cubicBezTo>
                  <a:cubicBezTo>
                    <a:pt x="145" y="121"/>
                    <a:pt x="144" y="120"/>
                    <a:pt x="143" y="121"/>
                  </a:cubicBezTo>
                  <a:cubicBezTo>
                    <a:pt x="142" y="121"/>
                    <a:pt x="142" y="122"/>
                    <a:pt x="142" y="122"/>
                  </a:cubicBezTo>
                  <a:cubicBezTo>
                    <a:pt x="141" y="122"/>
                    <a:pt x="141" y="122"/>
                    <a:pt x="140" y="122"/>
                  </a:cubicBezTo>
                  <a:cubicBezTo>
                    <a:pt x="140" y="122"/>
                    <a:pt x="139" y="123"/>
                    <a:pt x="139" y="123"/>
                  </a:cubicBezTo>
                  <a:cubicBezTo>
                    <a:pt x="137" y="124"/>
                    <a:pt x="135" y="124"/>
                    <a:pt x="133" y="124"/>
                  </a:cubicBezTo>
                  <a:cubicBezTo>
                    <a:pt x="133" y="124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0" y="127"/>
                    <a:pt x="130" y="126"/>
                    <a:pt x="129" y="126"/>
                  </a:cubicBezTo>
                  <a:cubicBezTo>
                    <a:pt x="129" y="128"/>
                    <a:pt x="129" y="130"/>
                    <a:pt x="129" y="133"/>
                  </a:cubicBezTo>
                  <a:cubicBezTo>
                    <a:pt x="128" y="133"/>
                    <a:pt x="127" y="132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4"/>
                    <a:pt x="125" y="134"/>
                    <a:pt x="124" y="134"/>
                  </a:cubicBezTo>
                  <a:cubicBezTo>
                    <a:pt x="122" y="135"/>
                    <a:pt x="122" y="134"/>
                    <a:pt x="120" y="135"/>
                  </a:cubicBezTo>
                  <a:cubicBezTo>
                    <a:pt x="120" y="134"/>
                    <a:pt x="120" y="132"/>
                    <a:pt x="119" y="131"/>
                  </a:cubicBezTo>
                  <a:cubicBezTo>
                    <a:pt x="119" y="131"/>
                    <a:pt x="118" y="131"/>
                    <a:pt x="118" y="129"/>
                  </a:cubicBezTo>
                  <a:cubicBezTo>
                    <a:pt x="118" y="129"/>
                    <a:pt x="119" y="128"/>
                    <a:pt x="119" y="128"/>
                  </a:cubicBezTo>
                  <a:cubicBezTo>
                    <a:pt x="120" y="128"/>
                    <a:pt x="120" y="127"/>
                    <a:pt x="120" y="127"/>
                  </a:cubicBezTo>
                  <a:cubicBezTo>
                    <a:pt x="122" y="127"/>
                    <a:pt x="123" y="127"/>
                    <a:pt x="125" y="126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5" y="125"/>
                    <a:pt x="124" y="125"/>
                  </a:cubicBezTo>
                  <a:cubicBezTo>
                    <a:pt x="124" y="124"/>
                    <a:pt x="125" y="124"/>
                    <a:pt x="124" y="124"/>
                  </a:cubicBezTo>
                  <a:cubicBezTo>
                    <a:pt x="124" y="123"/>
                    <a:pt x="124" y="123"/>
                    <a:pt x="123" y="123"/>
                  </a:cubicBezTo>
                  <a:cubicBezTo>
                    <a:pt x="123" y="122"/>
                    <a:pt x="122" y="119"/>
                    <a:pt x="120" y="119"/>
                  </a:cubicBezTo>
                  <a:cubicBezTo>
                    <a:pt x="119" y="118"/>
                    <a:pt x="118" y="119"/>
                    <a:pt x="116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7"/>
                    <a:pt x="111" y="116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3" y="119"/>
                    <a:pt x="114" y="120"/>
                  </a:cubicBezTo>
                  <a:cubicBezTo>
                    <a:pt x="114" y="122"/>
                    <a:pt x="114" y="122"/>
                    <a:pt x="114" y="123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3" y="124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11" y="126"/>
                    <a:pt x="112" y="126"/>
                    <a:pt x="111" y="127"/>
                  </a:cubicBezTo>
                  <a:cubicBezTo>
                    <a:pt x="110" y="127"/>
                    <a:pt x="113" y="130"/>
                    <a:pt x="113" y="130"/>
                  </a:cubicBezTo>
                  <a:cubicBezTo>
                    <a:pt x="113" y="130"/>
                    <a:pt x="112" y="131"/>
                    <a:pt x="112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1" y="132"/>
                    <a:pt x="111" y="133"/>
                  </a:cubicBezTo>
                  <a:cubicBezTo>
                    <a:pt x="110" y="134"/>
                    <a:pt x="110" y="136"/>
                    <a:pt x="110" y="138"/>
                  </a:cubicBezTo>
                  <a:cubicBezTo>
                    <a:pt x="109" y="138"/>
                    <a:pt x="108" y="138"/>
                    <a:pt x="108" y="138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6" y="135"/>
                    <a:pt x="106" y="135"/>
                  </a:cubicBezTo>
                  <a:cubicBezTo>
                    <a:pt x="106" y="135"/>
                    <a:pt x="105" y="135"/>
                    <a:pt x="105" y="135"/>
                  </a:cubicBezTo>
                  <a:cubicBezTo>
                    <a:pt x="104" y="135"/>
                    <a:pt x="104" y="134"/>
                    <a:pt x="104" y="134"/>
                  </a:cubicBezTo>
                  <a:cubicBezTo>
                    <a:pt x="102" y="133"/>
                    <a:pt x="101" y="135"/>
                    <a:pt x="100" y="136"/>
                  </a:cubicBezTo>
                  <a:cubicBezTo>
                    <a:pt x="99" y="136"/>
                    <a:pt x="99" y="136"/>
                    <a:pt x="98" y="136"/>
                  </a:cubicBezTo>
                  <a:cubicBezTo>
                    <a:pt x="98" y="136"/>
                    <a:pt x="98" y="137"/>
                    <a:pt x="97" y="138"/>
                  </a:cubicBezTo>
                  <a:cubicBezTo>
                    <a:pt x="97" y="138"/>
                    <a:pt x="94" y="140"/>
                    <a:pt x="93" y="140"/>
                  </a:cubicBezTo>
                  <a:cubicBezTo>
                    <a:pt x="93" y="140"/>
                    <a:pt x="93" y="141"/>
                    <a:pt x="93" y="141"/>
                  </a:cubicBezTo>
                  <a:cubicBezTo>
                    <a:pt x="94" y="143"/>
                    <a:pt x="95" y="143"/>
                    <a:pt x="96" y="144"/>
                  </a:cubicBezTo>
                  <a:cubicBezTo>
                    <a:pt x="97" y="145"/>
                    <a:pt x="97" y="146"/>
                    <a:pt x="98" y="147"/>
                  </a:cubicBezTo>
                  <a:cubicBezTo>
                    <a:pt x="96" y="147"/>
                    <a:pt x="95" y="147"/>
                    <a:pt x="93" y="147"/>
                  </a:cubicBezTo>
                  <a:cubicBezTo>
                    <a:pt x="93" y="147"/>
                    <a:pt x="92" y="146"/>
                    <a:pt x="92" y="146"/>
                  </a:cubicBezTo>
                  <a:cubicBezTo>
                    <a:pt x="91" y="145"/>
                    <a:pt x="90" y="146"/>
                    <a:pt x="89" y="145"/>
                  </a:cubicBezTo>
                  <a:cubicBezTo>
                    <a:pt x="89" y="145"/>
                    <a:pt x="89" y="145"/>
                    <a:pt x="90" y="144"/>
                  </a:cubicBezTo>
                  <a:cubicBezTo>
                    <a:pt x="89" y="144"/>
                    <a:pt x="88" y="144"/>
                    <a:pt x="87" y="143"/>
                  </a:cubicBezTo>
                  <a:cubicBezTo>
                    <a:pt x="86" y="143"/>
                    <a:pt x="86" y="142"/>
                    <a:pt x="85" y="142"/>
                  </a:cubicBezTo>
                  <a:cubicBezTo>
                    <a:pt x="83" y="141"/>
                    <a:pt x="83" y="143"/>
                    <a:pt x="84" y="143"/>
                  </a:cubicBezTo>
                  <a:cubicBezTo>
                    <a:pt x="83" y="143"/>
                    <a:pt x="84" y="144"/>
                    <a:pt x="84" y="144"/>
                  </a:cubicBezTo>
                  <a:cubicBezTo>
                    <a:pt x="83" y="144"/>
                    <a:pt x="82" y="145"/>
                    <a:pt x="82" y="145"/>
                  </a:cubicBezTo>
                  <a:cubicBezTo>
                    <a:pt x="83" y="146"/>
                    <a:pt x="83" y="148"/>
                    <a:pt x="84" y="148"/>
                  </a:cubicBezTo>
                  <a:cubicBezTo>
                    <a:pt x="85" y="148"/>
                    <a:pt x="86" y="149"/>
                    <a:pt x="87" y="149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2"/>
                    <a:pt x="87" y="153"/>
                    <a:pt x="87" y="153"/>
                  </a:cubicBezTo>
                  <a:cubicBezTo>
                    <a:pt x="86" y="153"/>
                    <a:pt x="85" y="153"/>
                    <a:pt x="85" y="153"/>
                  </a:cubicBezTo>
                  <a:cubicBezTo>
                    <a:pt x="84" y="154"/>
                    <a:pt x="86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81" y="152"/>
                    <a:pt x="79" y="153"/>
                    <a:pt x="78" y="153"/>
                  </a:cubicBezTo>
                  <a:cubicBezTo>
                    <a:pt x="78" y="153"/>
                    <a:pt x="78" y="151"/>
                    <a:pt x="78" y="151"/>
                  </a:cubicBezTo>
                  <a:cubicBezTo>
                    <a:pt x="78" y="151"/>
                    <a:pt x="77" y="150"/>
                    <a:pt x="77" y="150"/>
                  </a:cubicBezTo>
                  <a:cubicBezTo>
                    <a:pt x="77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4" y="150"/>
                  </a:cubicBezTo>
                  <a:cubicBezTo>
                    <a:pt x="73" y="148"/>
                    <a:pt x="74" y="147"/>
                    <a:pt x="73" y="144"/>
                  </a:cubicBezTo>
                  <a:cubicBezTo>
                    <a:pt x="73" y="144"/>
                    <a:pt x="72" y="143"/>
                    <a:pt x="72" y="142"/>
                  </a:cubicBezTo>
                  <a:cubicBezTo>
                    <a:pt x="72" y="142"/>
                    <a:pt x="73" y="140"/>
                    <a:pt x="73" y="140"/>
                  </a:cubicBezTo>
                  <a:cubicBezTo>
                    <a:pt x="73" y="139"/>
                    <a:pt x="73" y="140"/>
                    <a:pt x="73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1" y="139"/>
                    <a:pt x="71" y="137"/>
                    <a:pt x="71" y="137"/>
                  </a:cubicBezTo>
                  <a:cubicBezTo>
                    <a:pt x="70" y="137"/>
                    <a:pt x="69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6" y="136"/>
                    <a:pt x="65" y="136"/>
                    <a:pt x="64" y="136"/>
                  </a:cubicBezTo>
                  <a:cubicBezTo>
                    <a:pt x="64" y="136"/>
                    <a:pt x="63" y="135"/>
                    <a:pt x="63" y="135"/>
                  </a:cubicBezTo>
                  <a:cubicBezTo>
                    <a:pt x="63" y="135"/>
                    <a:pt x="64" y="135"/>
                    <a:pt x="65" y="135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4" y="135"/>
                    <a:pt x="63" y="134"/>
                  </a:cubicBezTo>
                  <a:cubicBezTo>
                    <a:pt x="62" y="134"/>
                    <a:pt x="63" y="134"/>
                    <a:pt x="62" y="133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5" y="131"/>
                    <a:pt x="62" y="131"/>
                    <a:pt x="60" y="132"/>
                  </a:cubicBezTo>
                  <a:cubicBezTo>
                    <a:pt x="62" y="131"/>
                    <a:pt x="60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60" y="127"/>
                    <a:pt x="61" y="128"/>
                    <a:pt x="61" y="128"/>
                  </a:cubicBezTo>
                  <a:cubicBezTo>
                    <a:pt x="62" y="128"/>
                    <a:pt x="62" y="129"/>
                    <a:pt x="63" y="130"/>
                  </a:cubicBezTo>
                  <a:cubicBezTo>
                    <a:pt x="64" y="131"/>
                    <a:pt x="65" y="130"/>
                    <a:pt x="66" y="130"/>
                  </a:cubicBezTo>
                  <a:cubicBezTo>
                    <a:pt x="66" y="130"/>
                    <a:pt x="67" y="131"/>
                    <a:pt x="67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8" y="133"/>
                    <a:pt x="68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2"/>
                    <a:pt x="69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2"/>
                    <a:pt x="71" y="133"/>
                    <a:pt x="71" y="133"/>
                  </a:cubicBezTo>
                  <a:cubicBezTo>
                    <a:pt x="73" y="134"/>
                    <a:pt x="73" y="133"/>
                    <a:pt x="74" y="134"/>
                  </a:cubicBezTo>
                  <a:cubicBezTo>
                    <a:pt x="75" y="134"/>
                    <a:pt x="75" y="134"/>
                    <a:pt x="75" y="134"/>
                  </a:cubicBezTo>
                  <a:cubicBezTo>
                    <a:pt x="76" y="135"/>
                    <a:pt x="77" y="134"/>
                    <a:pt x="78" y="134"/>
                  </a:cubicBezTo>
                  <a:cubicBezTo>
                    <a:pt x="78" y="135"/>
                    <a:pt x="79" y="136"/>
                    <a:pt x="80" y="136"/>
                  </a:cubicBezTo>
                  <a:cubicBezTo>
                    <a:pt x="83" y="136"/>
                    <a:pt x="85" y="136"/>
                    <a:pt x="88" y="136"/>
                  </a:cubicBezTo>
                  <a:cubicBezTo>
                    <a:pt x="88" y="136"/>
                    <a:pt x="89" y="137"/>
                    <a:pt x="90" y="137"/>
                  </a:cubicBezTo>
                  <a:cubicBezTo>
                    <a:pt x="90" y="137"/>
                    <a:pt x="91" y="136"/>
                    <a:pt x="91" y="136"/>
                  </a:cubicBezTo>
                  <a:cubicBezTo>
                    <a:pt x="92" y="135"/>
                    <a:pt x="93" y="135"/>
                    <a:pt x="93" y="135"/>
                  </a:cubicBezTo>
                  <a:cubicBezTo>
                    <a:pt x="94" y="135"/>
                    <a:pt x="94" y="134"/>
                    <a:pt x="9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2"/>
                    <a:pt x="97" y="132"/>
                    <a:pt x="98" y="132"/>
                  </a:cubicBezTo>
                  <a:cubicBezTo>
                    <a:pt x="99" y="131"/>
                    <a:pt x="99" y="128"/>
                    <a:pt x="98" y="126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4" y="123"/>
                    <a:pt x="93" y="123"/>
                    <a:pt x="93" y="123"/>
                  </a:cubicBezTo>
                  <a:cubicBezTo>
                    <a:pt x="92" y="123"/>
                    <a:pt x="92" y="121"/>
                    <a:pt x="91" y="121"/>
                  </a:cubicBezTo>
                  <a:cubicBezTo>
                    <a:pt x="91" y="121"/>
                    <a:pt x="90" y="121"/>
                    <a:pt x="90" y="121"/>
                  </a:cubicBezTo>
                  <a:cubicBezTo>
                    <a:pt x="89" y="120"/>
                    <a:pt x="87" y="118"/>
                    <a:pt x="85" y="117"/>
                  </a:cubicBezTo>
                  <a:cubicBezTo>
                    <a:pt x="84" y="117"/>
                    <a:pt x="84" y="118"/>
                    <a:pt x="83" y="117"/>
                  </a:cubicBezTo>
                  <a:cubicBezTo>
                    <a:pt x="83" y="117"/>
                    <a:pt x="82" y="116"/>
                    <a:pt x="82" y="116"/>
                  </a:cubicBezTo>
                  <a:cubicBezTo>
                    <a:pt x="81" y="116"/>
                    <a:pt x="80" y="116"/>
                    <a:pt x="79" y="116"/>
                  </a:cubicBezTo>
                  <a:cubicBezTo>
                    <a:pt x="79" y="115"/>
                    <a:pt x="77" y="114"/>
                    <a:pt x="76" y="114"/>
                  </a:cubicBezTo>
                  <a:cubicBezTo>
                    <a:pt x="75" y="114"/>
                    <a:pt x="76" y="114"/>
                    <a:pt x="75" y="114"/>
                  </a:cubicBezTo>
                  <a:cubicBezTo>
                    <a:pt x="74" y="114"/>
                    <a:pt x="74" y="113"/>
                    <a:pt x="73" y="113"/>
                  </a:cubicBezTo>
                  <a:cubicBezTo>
                    <a:pt x="73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68" y="111"/>
                    <a:pt x="67" y="111"/>
                    <a:pt x="65" y="111"/>
                  </a:cubicBezTo>
                  <a:cubicBezTo>
                    <a:pt x="65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4" y="110"/>
                  </a:cubicBezTo>
                  <a:cubicBezTo>
                    <a:pt x="64" y="110"/>
                    <a:pt x="63" y="110"/>
                    <a:pt x="63" y="110"/>
                  </a:cubicBezTo>
                  <a:cubicBezTo>
                    <a:pt x="61" y="110"/>
                    <a:pt x="61" y="110"/>
                    <a:pt x="59" y="110"/>
                  </a:cubicBezTo>
                  <a:cubicBezTo>
                    <a:pt x="59" y="110"/>
                    <a:pt x="59" y="109"/>
                    <a:pt x="59" y="109"/>
                  </a:cubicBezTo>
                  <a:cubicBezTo>
                    <a:pt x="61" y="108"/>
                    <a:pt x="61" y="108"/>
                    <a:pt x="62" y="108"/>
                  </a:cubicBezTo>
                  <a:cubicBezTo>
                    <a:pt x="62" y="108"/>
                    <a:pt x="58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6"/>
                    <a:pt x="58" y="107"/>
                    <a:pt x="58" y="107"/>
                  </a:cubicBezTo>
                  <a:cubicBezTo>
                    <a:pt x="58" y="107"/>
                    <a:pt x="57" y="107"/>
                    <a:pt x="56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5" y="108"/>
                    <a:pt x="55" y="107"/>
                    <a:pt x="55" y="107"/>
                  </a:cubicBezTo>
                  <a:cubicBezTo>
                    <a:pt x="55" y="107"/>
                    <a:pt x="54" y="107"/>
                    <a:pt x="54" y="107"/>
                  </a:cubicBezTo>
                  <a:cubicBezTo>
                    <a:pt x="54" y="107"/>
                    <a:pt x="51" y="108"/>
                    <a:pt x="50" y="108"/>
                  </a:cubicBezTo>
                  <a:cubicBezTo>
                    <a:pt x="50" y="109"/>
                    <a:pt x="49" y="109"/>
                    <a:pt x="49" y="109"/>
                  </a:cubicBezTo>
                  <a:cubicBezTo>
                    <a:pt x="49" y="109"/>
                    <a:pt x="50" y="110"/>
                    <a:pt x="50" y="111"/>
                  </a:cubicBezTo>
                  <a:cubicBezTo>
                    <a:pt x="50" y="112"/>
                    <a:pt x="50" y="113"/>
                    <a:pt x="49" y="114"/>
                  </a:cubicBezTo>
                  <a:cubicBezTo>
                    <a:pt x="48" y="115"/>
                    <a:pt x="48" y="114"/>
                    <a:pt x="48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8"/>
                    <a:pt x="46" y="119"/>
                  </a:cubicBezTo>
                  <a:cubicBezTo>
                    <a:pt x="47" y="120"/>
                    <a:pt x="48" y="120"/>
                    <a:pt x="48" y="120"/>
                  </a:cubicBezTo>
                  <a:cubicBezTo>
                    <a:pt x="48" y="120"/>
                    <a:pt x="49" y="122"/>
                    <a:pt x="49" y="123"/>
                  </a:cubicBezTo>
                  <a:cubicBezTo>
                    <a:pt x="48" y="124"/>
                    <a:pt x="46" y="126"/>
                    <a:pt x="46" y="127"/>
                  </a:cubicBezTo>
                  <a:cubicBezTo>
                    <a:pt x="46" y="128"/>
                    <a:pt x="49" y="135"/>
                    <a:pt x="49" y="135"/>
                  </a:cubicBezTo>
                  <a:cubicBezTo>
                    <a:pt x="49" y="135"/>
                    <a:pt x="49" y="137"/>
                    <a:pt x="49" y="138"/>
                  </a:cubicBezTo>
                  <a:cubicBezTo>
                    <a:pt x="49" y="139"/>
                    <a:pt x="50" y="139"/>
                    <a:pt x="49" y="140"/>
                  </a:cubicBezTo>
                  <a:cubicBezTo>
                    <a:pt x="49" y="141"/>
                    <a:pt x="48" y="142"/>
                    <a:pt x="49" y="143"/>
                  </a:cubicBezTo>
                  <a:cubicBezTo>
                    <a:pt x="49" y="143"/>
                    <a:pt x="49" y="145"/>
                    <a:pt x="49" y="145"/>
                  </a:cubicBezTo>
                  <a:cubicBezTo>
                    <a:pt x="49" y="145"/>
                    <a:pt x="50" y="147"/>
                    <a:pt x="51" y="148"/>
                  </a:cubicBezTo>
                  <a:cubicBezTo>
                    <a:pt x="52" y="149"/>
                    <a:pt x="52" y="148"/>
                    <a:pt x="52" y="150"/>
                  </a:cubicBezTo>
                  <a:cubicBezTo>
                    <a:pt x="52" y="151"/>
                    <a:pt x="54" y="152"/>
                    <a:pt x="53" y="153"/>
                  </a:cubicBezTo>
                  <a:cubicBezTo>
                    <a:pt x="52" y="154"/>
                    <a:pt x="52" y="154"/>
                    <a:pt x="52" y="155"/>
                  </a:cubicBezTo>
                  <a:cubicBezTo>
                    <a:pt x="52" y="156"/>
                    <a:pt x="51" y="157"/>
                    <a:pt x="52" y="158"/>
                  </a:cubicBezTo>
                  <a:cubicBezTo>
                    <a:pt x="53" y="159"/>
                    <a:pt x="55" y="158"/>
                    <a:pt x="55" y="160"/>
                  </a:cubicBezTo>
                  <a:cubicBezTo>
                    <a:pt x="55" y="161"/>
                    <a:pt x="56" y="162"/>
                    <a:pt x="56" y="163"/>
                  </a:cubicBezTo>
                  <a:cubicBezTo>
                    <a:pt x="56" y="164"/>
                    <a:pt x="40" y="172"/>
                    <a:pt x="40" y="172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5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9" y="174"/>
                    <a:pt x="40" y="173"/>
                    <a:pt x="41" y="173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0" y="174"/>
                  </a:cubicBezTo>
                  <a:cubicBezTo>
                    <a:pt x="41" y="176"/>
                    <a:pt x="43" y="176"/>
                    <a:pt x="44" y="178"/>
                  </a:cubicBezTo>
                  <a:cubicBezTo>
                    <a:pt x="45" y="177"/>
                    <a:pt x="47" y="177"/>
                    <a:pt x="47" y="177"/>
                  </a:cubicBezTo>
                  <a:cubicBezTo>
                    <a:pt x="48" y="177"/>
                    <a:pt x="49" y="179"/>
                    <a:pt x="50" y="179"/>
                  </a:cubicBezTo>
                  <a:cubicBezTo>
                    <a:pt x="50" y="179"/>
                    <a:pt x="51" y="179"/>
                    <a:pt x="51" y="180"/>
                  </a:cubicBezTo>
                  <a:cubicBezTo>
                    <a:pt x="51" y="180"/>
                    <a:pt x="50" y="180"/>
                    <a:pt x="49" y="180"/>
                  </a:cubicBezTo>
                  <a:cubicBezTo>
                    <a:pt x="48" y="180"/>
                    <a:pt x="48" y="179"/>
                    <a:pt x="47" y="180"/>
                  </a:cubicBezTo>
                  <a:cubicBezTo>
                    <a:pt x="46" y="180"/>
                    <a:pt x="45" y="181"/>
                    <a:pt x="45" y="181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1"/>
                    <a:pt x="42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0" y="181"/>
                    <a:pt x="40" y="183"/>
                    <a:pt x="40" y="183"/>
                  </a:cubicBezTo>
                  <a:cubicBezTo>
                    <a:pt x="40" y="183"/>
                    <a:pt x="41" y="184"/>
                    <a:pt x="41" y="185"/>
                  </a:cubicBezTo>
                  <a:cubicBezTo>
                    <a:pt x="41" y="186"/>
                    <a:pt x="40" y="187"/>
                    <a:pt x="40" y="187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9"/>
                    <a:pt x="39" y="191"/>
                    <a:pt x="39" y="193"/>
                  </a:cubicBezTo>
                  <a:cubicBezTo>
                    <a:pt x="39" y="193"/>
                    <a:pt x="38" y="193"/>
                    <a:pt x="38" y="193"/>
                  </a:cubicBezTo>
                  <a:cubicBezTo>
                    <a:pt x="38" y="193"/>
                    <a:pt x="37" y="194"/>
                    <a:pt x="36" y="195"/>
                  </a:cubicBezTo>
                  <a:cubicBezTo>
                    <a:pt x="35" y="195"/>
                    <a:pt x="35" y="197"/>
                    <a:pt x="35" y="197"/>
                  </a:cubicBezTo>
                  <a:cubicBezTo>
                    <a:pt x="35" y="197"/>
                    <a:pt x="35" y="198"/>
                    <a:pt x="36" y="199"/>
                  </a:cubicBezTo>
                  <a:cubicBezTo>
                    <a:pt x="36" y="200"/>
                    <a:pt x="38" y="199"/>
                    <a:pt x="38" y="199"/>
                  </a:cubicBezTo>
                  <a:cubicBezTo>
                    <a:pt x="38" y="199"/>
                    <a:pt x="38" y="201"/>
                    <a:pt x="38" y="202"/>
                  </a:cubicBezTo>
                  <a:cubicBezTo>
                    <a:pt x="38" y="203"/>
                    <a:pt x="39" y="202"/>
                    <a:pt x="40" y="203"/>
                  </a:cubicBezTo>
                  <a:cubicBezTo>
                    <a:pt x="41" y="204"/>
                    <a:pt x="42" y="205"/>
                    <a:pt x="42" y="205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3" y="205"/>
                    <a:pt x="42" y="209"/>
                    <a:pt x="43" y="208"/>
                  </a:cubicBezTo>
                  <a:cubicBezTo>
                    <a:pt x="44" y="207"/>
                    <a:pt x="45" y="207"/>
                    <a:pt x="45" y="207"/>
                  </a:cubicBezTo>
                  <a:cubicBezTo>
                    <a:pt x="45" y="207"/>
                    <a:pt x="47" y="207"/>
                    <a:pt x="48" y="208"/>
                  </a:cubicBezTo>
                  <a:cubicBezTo>
                    <a:pt x="49" y="208"/>
                    <a:pt x="50" y="208"/>
                    <a:pt x="50" y="209"/>
                  </a:cubicBezTo>
                  <a:cubicBezTo>
                    <a:pt x="50" y="211"/>
                    <a:pt x="52" y="210"/>
                    <a:pt x="52" y="211"/>
                  </a:cubicBezTo>
                  <a:cubicBezTo>
                    <a:pt x="52" y="213"/>
                    <a:pt x="53" y="213"/>
                    <a:pt x="53" y="215"/>
                  </a:cubicBezTo>
                  <a:cubicBezTo>
                    <a:pt x="53" y="217"/>
                    <a:pt x="52" y="218"/>
                    <a:pt x="53" y="218"/>
                  </a:cubicBezTo>
                  <a:cubicBezTo>
                    <a:pt x="55" y="219"/>
                    <a:pt x="56" y="219"/>
                    <a:pt x="56" y="221"/>
                  </a:cubicBezTo>
                  <a:cubicBezTo>
                    <a:pt x="57" y="222"/>
                    <a:pt x="58" y="224"/>
                    <a:pt x="56" y="224"/>
                  </a:cubicBezTo>
                  <a:cubicBezTo>
                    <a:pt x="55" y="224"/>
                    <a:pt x="54" y="222"/>
                    <a:pt x="53" y="224"/>
                  </a:cubicBezTo>
                  <a:cubicBezTo>
                    <a:pt x="53" y="226"/>
                    <a:pt x="55" y="226"/>
                    <a:pt x="55" y="227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5" y="232"/>
                    <a:pt x="56" y="234"/>
                    <a:pt x="58" y="232"/>
                  </a:cubicBezTo>
                  <a:cubicBezTo>
                    <a:pt x="59" y="231"/>
                    <a:pt x="59" y="232"/>
                    <a:pt x="60" y="232"/>
                  </a:cubicBezTo>
                  <a:cubicBezTo>
                    <a:pt x="61" y="233"/>
                    <a:pt x="62" y="232"/>
                    <a:pt x="62" y="233"/>
                  </a:cubicBezTo>
                  <a:cubicBezTo>
                    <a:pt x="62" y="234"/>
                    <a:pt x="63" y="235"/>
                    <a:pt x="63" y="235"/>
                  </a:cubicBezTo>
                  <a:cubicBezTo>
                    <a:pt x="63" y="235"/>
                    <a:pt x="63" y="237"/>
                    <a:pt x="64" y="237"/>
                  </a:cubicBezTo>
                  <a:cubicBezTo>
                    <a:pt x="64" y="237"/>
                    <a:pt x="64" y="238"/>
                    <a:pt x="65" y="238"/>
                  </a:cubicBezTo>
                  <a:cubicBezTo>
                    <a:pt x="66" y="238"/>
                    <a:pt x="67" y="238"/>
                    <a:pt x="68" y="239"/>
                  </a:cubicBezTo>
                  <a:cubicBezTo>
                    <a:pt x="70" y="240"/>
                    <a:pt x="70" y="239"/>
                    <a:pt x="71" y="239"/>
                  </a:cubicBezTo>
                  <a:cubicBezTo>
                    <a:pt x="72" y="239"/>
                    <a:pt x="72" y="240"/>
                    <a:pt x="73" y="241"/>
                  </a:cubicBezTo>
                  <a:cubicBezTo>
                    <a:pt x="74" y="242"/>
                    <a:pt x="74" y="241"/>
                    <a:pt x="75" y="242"/>
                  </a:cubicBezTo>
                  <a:cubicBezTo>
                    <a:pt x="76" y="242"/>
                    <a:pt x="76" y="244"/>
                    <a:pt x="76" y="244"/>
                  </a:cubicBezTo>
                  <a:cubicBezTo>
                    <a:pt x="76" y="244"/>
                    <a:pt x="78" y="244"/>
                    <a:pt x="79" y="244"/>
                  </a:cubicBezTo>
                  <a:cubicBezTo>
                    <a:pt x="80" y="243"/>
                    <a:pt x="81" y="243"/>
                    <a:pt x="81" y="243"/>
                  </a:cubicBezTo>
                  <a:cubicBezTo>
                    <a:pt x="81" y="243"/>
                    <a:pt x="83" y="243"/>
                    <a:pt x="83" y="243"/>
                  </a:cubicBezTo>
                  <a:cubicBezTo>
                    <a:pt x="83" y="244"/>
                    <a:pt x="83" y="244"/>
                    <a:pt x="84" y="244"/>
                  </a:cubicBezTo>
                  <a:cubicBezTo>
                    <a:pt x="85" y="244"/>
                    <a:pt x="85" y="245"/>
                    <a:pt x="86" y="246"/>
                  </a:cubicBezTo>
                  <a:cubicBezTo>
                    <a:pt x="87" y="246"/>
                    <a:pt x="91" y="247"/>
                    <a:pt x="92" y="248"/>
                  </a:cubicBezTo>
                  <a:cubicBezTo>
                    <a:pt x="94" y="249"/>
                    <a:pt x="92" y="250"/>
                    <a:pt x="93" y="250"/>
                  </a:cubicBezTo>
                  <a:cubicBezTo>
                    <a:pt x="94" y="251"/>
                    <a:pt x="95" y="250"/>
                    <a:pt x="95" y="251"/>
                  </a:cubicBezTo>
                  <a:cubicBezTo>
                    <a:pt x="94" y="252"/>
                    <a:pt x="93" y="253"/>
                    <a:pt x="94" y="253"/>
                  </a:cubicBezTo>
                  <a:cubicBezTo>
                    <a:pt x="96" y="253"/>
                    <a:pt x="94" y="255"/>
                    <a:pt x="95" y="256"/>
                  </a:cubicBezTo>
                  <a:cubicBezTo>
                    <a:pt x="95" y="257"/>
                    <a:pt x="95" y="257"/>
                    <a:pt x="95" y="258"/>
                  </a:cubicBezTo>
                  <a:cubicBezTo>
                    <a:pt x="95" y="259"/>
                    <a:pt x="95" y="260"/>
                    <a:pt x="94" y="261"/>
                  </a:cubicBezTo>
                  <a:cubicBezTo>
                    <a:pt x="94" y="262"/>
                    <a:pt x="92" y="262"/>
                    <a:pt x="91" y="262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90" y="265"/>
                    <a:pt x="90" y="265"/>
                    <a:pt x="91" y="265"/>
                  </a:cubicBezTo>
                  <a:cubicBezTo>
                    <a:pt x="91" y="264"/>
                    <a:pt x="91" y="264"/>
                    <a:pt x="91" y="264"/>
                  </a:cubicBezTo>
                  <a:cubicBezTo>
                    <a:pt x="92" y="264"/>
                    <a:pt x="91" y="265"/>
                    <a:pt x="92" y="265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1" y="266"/>
                    <a:pt x="90" y="266"/>
                    <a:pt x="89" y="266"/>
                  </a:cubicBezTo>
                  <a:cubicBezTo>
                    <a:pt x="89" y="266"/>
                    <a:pt x="88" y="267"/>
                    <a:pt x="88" y="268"/>
                  </a:cubicBezTo>
                  <a:cubicBezTo>
                    <a:pt x="87" y="268"/>
                    <a:pt x="88" y="267"/>
                    <a:pt x="87" y="267"/>
                  </a:cubicBezTo>
                  <a:cubicBezTo>
                    <a:pt x="87" y="268"/>
                    <a:pt x="87" y="269"/>
                    <a:pt x="87" y="269"/>
                  </a:cubicBezTo>
                  <a:cubicBezTo>
                    <a:pt x="86" y="269"/>
                    <a:pt x="83" y="269"/>
                    <a:pt x="83" y="269"/>
                  </a:cubicBezTo>
                  <a:cubicBezTo>
                    <a:pt x="83" y="270"/>
                    <a:pt x="84" y="271"/>
                    <a:pt x="84" y="271"/>
                  </a:cubicBezTo>
                  <a:cubicBezTo>
                    <a:pt x="84" y="271"/>
                    <a:pt x="85" y="271"/>
                    <a:pt x="86" y="271"/>
                  </a:cubicBezTo>
                  <a:cubicBezTo>
                    <a:pt x="86" y="272"/>
                    <a:pt x="86" y="272"/>
                    <a:pt x="85" y="273"/>
                  </a:cubicBezTo>
                  <a:cubicBezTo>
                    <a:pt x="85" y="273"/>
                    <a:pt x="84" y="273"/>
                    <a:pt x="84" y="274"/>
                  </a:cubicBezTo>
                  <a:cubicBezTo>
                    <a:pt x="84" y="274"/>
                    <a:pt x="84" y="275"/>
                    <a:pt x="84" y="275"/>
                  </a:cubicBezTo>
                  <a:cubicBezTo>
                    <a:pt x="83" y="275"/>
                    <a:pt x="82" y="275"/>
                    <a:pt x="81" y="275"/>
                  </a:cubicBezTo>
                  <a:cubicBezTo>
                    <a:pt x="81" y="275"/>
                    <a:pt x="81" y="276"/>
                    <a:pt x="81" y="277"/>
                  </a:cubicBezTo>
                  <a:cubicBezTo>
                    <a:pt x="80" y="277"/>
                    <a:pt x="80" y="277"/>
                    <a:pt x="79" y="277"/>
                  </a:cubicBezTo>
                  <a:cubicBezTo>
                    <a:pt x="79" y="277"/>
                    <a:pt x="79" y="278"/>
                    <a:pt x="79" y="278"/>
                  </a:cubicBezTo>
                  <a:cubicBezTo>
                    <a:pt x="80" y="277"/>
                    <a:pt x="81" y="277"/>
                    <a:pt x="82" y="277"/>
                  </a:cubicBezTo>
                  <a:cubicBezTo>
                    <a:pt x="82" y="277"/>
                    <a:pt x="82" y="278"/>
                    <a:pt x="82" y="278"/>
                  </a:cubicBezTo>
                  <a:cubicBezTo>
                    <a:pt x="82" y="278"/>
                    <a:pt x="83" y="280"/>
                    <a:pt x="84" y="280"/>
                  </a:cubicBezTo>
                  <a:cubicBezTo>
                    <a:pt x="84" y="280"/>
                    <a:pt x="85" y="280"/>
                    <a:pt x="85" y="280"/>
                  </a:cubicBezTo>
                  <a:cubicBezTo>
                    <a:pt x="85" y="280"/>
                    <a:pt x="85" y="281"/>
                    <a:pt x="86" y="281"/>
                  </a:cubicBezTo>
                  <a:cubicBezTo>
                    <a:pt x="86" y="282"/>
                    <a:pt x="87" y="282"/>
                    <a:pt x="87" y="282"/>
                  </a:cubicBezTo>
                  <a:cubicBezTo>
                    <a:pt x="88" y="282"/>
                    <a:pt x="88" y="283"/>
                    <a:pt x="88" y="284"/>
                  </a:cubicBezTo>
                  <a:cubicBezTo>
                    <a:pt x="89" y="284"/>
                    <a:pt x="89" y="284"/>
                    <a:pt x="90" y="284"/>
                  </a:cubicBezTo>
                  <a:cubicBezTo>
                    <a:pt x="91" y="285"/>
                    <a:pt x="91" y="286"/>
                    <a:pt x="92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3" y="287"/>
                    <a:pt x="94" y="285"/>
                    <a:pt x="95" y="285"/>
                  </a:cubicBezTo>
                  <a:cubicBezTo>
                    <a:pt x="95" y="284"/>
                    <a:pt x="97" y="284"/>
                    <a:pt x="98" y="285"/>
                  </a:cubicBezTo>
                  <a:cubicBezTo>
                    <a:pt x="98" y="285"/>
                    <a:pt x="99" y="285"/>
                    <a:pt x="101" y="286"/>
                  </a:cubicBezTo>
                  <a:cubicBezTo>
                    <a:pt x="103" y="286"/>
                    <a:pt x="103" y="286"/>
                    <a:pt x="105" y="286"/>
                  </a:cubicBezTo>
                  <a:cubicBezTo>
                    <a:pt x="106" y="286"/>
                    <a:pt x="106" y="286"/>
                    <a:pt x="107" y="287"/>
                  </a:cubicBezTo>
                  <a:cubicBezTo>
                    <a:pt x="108" y="288"/>
                    <a:pt x="109" y="289"/>
                    <a:pt x="111" y="289"/>
                  </a:cubicBezTo>
                  <a:cubicBezTo>
                    <a:pt x="112" y="289"/>
                    <a:pt x="113" y="288"/>
                    <a:pt x="114" y="289"/>
                  </a:cubicBezTo>
                  <a:cubicBezTo>
                    <a:pt x="115" y="290"/>
                    <a:pt x="115" y="289"/>
                    <a:pt x="116" y="288"/>
                  </a:cubicBezTo>
                  <a:cubicBezTo>
                    <a:pt x="117" y="288"/>
                    <a:pt x="118" y="288"/>
                    <a:pt x="118" y="289"/>
                  </a:cubicBezTo>
                  <a:cubicBezTo>
                    <a:pt x="119" y="290"/>
                    <a:pt x="119" y="290"/>
                    <a:pt x="120" y="291"/>
                  </a:cubicBezTo>
                  <a:cubicBezTo>
                    <a:pt x="121" y="291"/>
                    <a:pt x="121" y="292"/>
                    <a:pt x="122" y="292"/>
                  </a:cubicBezTo>
                  <a:cubicBezTo>
                    <a:pt x="123" y="292"/>
                    <a:pt x="121" y="293"/>
                    <a:pt x="122" y="294"/>
                  </a:cubicBezTo>
                  <a:cubicBezTo>
                    <a:pt x="123" y="294"/>
                    <a:pt x="124" y="293"/>
                    <a:pt x="125" y="294"/>
                  </a:cubicBezTo>
                  <a:cubicBezTo>
                    <a:pt x="126" y="295"/>
                    <a:pt x="126" y="296"/>
                    <a:pt x="126" y="296"/>
                  </a:cubicBezTo>
                  <a:cubicBezTo>
                    <a:pt x="126" y="296"/>
                    <a:pt x="127" y="296"/>
                    <a:pt x="128" y="297"/>
                  </a:cubicBezTo>
                  <a:cubicBezTo>
                    <a:pt x="129" y="298"/>
                    <a:pt x="130" y="298"/>
                    <a:pt x="130" y="299"/>
                  </a:cubicBezTo>
                  <a:cubicBezTo>
                    <a:pt x="130" y="300"/>
                    <a:pt x="131" y="301"/>
                    <a:pt x="132" y="301"/>
                  </a:cubicBezTo>
                  <a:cubicBezTo>
                    <a:pt x="133" y="301"/>
                    <a:pt x="134" y="298"/>
                    <a:pt x="134" y="298"/>
                  </a:cubicBezTo>
                  <a:cubicBezTo>
                    <a:pt x="134" y="298"/>
                    <a:pt x="134" y="297"/>
                    <a:pt x="134" y="297"/>
                  </a:cubicBezTo>
                  <a:cubicBezTo>
                    <a:pt x="133" y="296"/>
                    <a:pt x="131" y="295"/>
                    <a:pt x="131" y="295"/>
                  </a:cubicBezTo>
                  <a:cubicBezTo>
                    <a:pt x="130" y="294"/>
                    <a:pt x="130" y="293"/>
                    <a:pt x="130" y="293"/>
                  </a:cubicBezTo>
                  <a:cubicBezTo>
                    <a:pt x="129" y="292"/>
                    <a:pt x="128" y="291"/>
                    <a:pt x="128" y="290"/>
                  </a:cubicBezTo>
                  <a:cubicBezTo>
                    <a:pt x="127" y="289"/>
                    <a:pt x="127" y="286"/>
                    <a:pt x="128" y="286"/>
                  </a:cubicBezTo>
                  <a:cubicBezTo>
                    <a:pt x="127" y="285"/>
                    <a:pt x="127" y="285"/>
                    <a:pt x="127" y="285"/>
                  </a:cubicBezTo>
                  <a:cubicBezTo>
                    <a:pt x="127" y="284"/>
                    <a:pt x="127" y="283"/>
                    <a:pt x="127" y="282"/>
                  </a:cubicBezTo>
                  <a:cubicBezTo>
                    <a:pt x="126" y="282"/>
                    <a:pt x="124" y="282"/>
                    <a:pt x="123" y="282"/>
                  </a:cubicBezTo>
                  <a:cubicBezTo>
                    <a:pt x="124" y="281"/>
                    <a:pt x="123" y="281"/>
                    <a:pt x="123" y="279"/>
                  </a:cubicBezTo>
                  <a:cubicBezTo>
                    <a:pt x="123" y="279"/>
                    <a:pt x="124" y="279"/>
                    <a:pt x="124" y="279"/>
                  </a:cubicBezTo>
                  <a:cubicBezTo>
                    <a:pt x="125" y="278"/>
                    <a:pt x="124" y="278"/>
                    <a:pt x="124" y="277"/>
                  </a:cubicBezTo>
                  <a:cubicBezTo>
                    <a:pt x="125" y="276"/>
                    <a:pt x="125" y="275"/>
                    <a:pt x="126" y="274"/>
                  </a:cubicBezTo>
                  <a:cubicBezTo>
                    <a:pt x="126" y="274"/>
                    <a:pt x="127" y="273"/>
                    <a:pt x="127" y="272"/>
                  </a:cubicBezTo>
                  <a:cubicBezTo>
                    <a:pt x="127" y="272"/>
                    <a:pt x="126" y="272"/>
                    <a:pt x="126" y="272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6" y="271"/>
                    <a:pt x="127" y="270"/>
                    <a:pt x="127" y="270"/>
                  </a:cubicBezTo>
                  <a:cubicBezTo>
                    <a:pt x="127" y="270"/>
                    <a:pt x="127" y="270"/>
                    <a:pt x="127" y="271"/>
                  </a:cubicBezTo>
                  <a:cubicBezTo>
                    <a:pt x="128" y="271"/>
                    <a:pt x="128" y="270"/>
                    <a:pt x="129" y="270"/>
                  </a:cubicBezTo>
                  <a:cubicBezTo>
                    <a:pt x="129" y="270"/>
                    <a:pt x="129" y="269"/>
                    <a:pt x="129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30" y="269"/>
                    <a:pt x="129" y="270"/>
                    <a:pt x="129" y="271"/>
                  </a:cubicBezTo>
                  <a:cubicBezTo>
                    <a:pt x="130" y="271"/>
                    <a:pt x="131" y="271"/>
                    <a:pt x="131" y="271"/>
                  </a:cubicBezTo>
                  <a:cubicBezTo>
                    <a:pt x="130" y="271"/>
                    <a:pt x="130" y="271"/>
                    <a:pt x="131" y="272"/>
                  </a:cubicBezTo>
                  <a:cubicBezTo>
                    <a:pt x="131" y="272"/>
                    <a:pt x="132" y="271"/>
                    <a:pt x="133" y="270"/>
                  </a:cubicBezTo>
                  <a:cubicBezTo>
                    <a:pt x="133" y="270"/>
                    <a:pt x="132" y="270"/>
                    <a:pt x="133" y="269"/>
                  </a:cubicBezTo>
                  <a:cubicBezTo>
                    <a:pt x="132" y="269"/>
                    <a:pt x="131" y="269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1" y="269"/>
                    <a:pt x="131" y="268"/>
                    <a:pt x="131" y="268"/>
                  </a:cubicBezTo>
                  <a:cubicBezTo>
                    <a:pt x="132" y="268"/>
                    <a:pt x="131" y="268"/>
                    <a:pt x="132" y="269"/>
                  </a:cubicBezTo>
                  <a:cubicBezTo>
                    <a:pt x="132" y="269"/>
                    <a:pt x="133" y="269"/>
                    <a:pt x="133" y="269"/>
                  </a:cubicBezTo>
                  <a:cubicBezTo>
                    <a:pt x="133" y="269"/>
                    <a:pt x="133" y="268"/>
                    <a:pt x="133" y="268"/>
                  </a:cubicBezTo>
                  <a:cubicBezTo>
                    <a:pt x="133" y="268"/>
                    <a:pt x="132" y="267"/>
                    <a:pt x="133" y="266"/>
                  </a:cubicBezTo>
                  <a:cubicBezTo>
                    <a:pt x="133" y="265"/>
                    <a:pt x="133" y="264"/>
                    <a:pt x="133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1" y="260"/>
                    <a:pt x="128" y="261"/>
                    <a:pt x="128" y="260"/>
                  </a:cubicBezTo>
                  <a:cubicBezTo>
                    <a:pt x="128" y="259"/>
                    <a:pt x="129" y="257"/>
                    <a:pt x="128" y="257"/>
                  </a:cubicBezTo>
                  <a:cubicBezTo>
                    <a:pt x="126" y="256"/>
                    <a:pt x="125" y="256"/>
                    <a:pt x="126" y="255"/>
                  </a:cubicBezTo>
                  <a:cubicBezTo>
                    <a:pt x="127" y="254"/>
                    <a:pt x="128" y="252"/>
                    <a:pt x="128" y="252"/>
                  </a:cubicBezTo>
                  <a:cubicBezTo>
                    <a:pt x="128" y="252"/>
                    <a:pt x="129" y="251"/>
                    <a:pt x="129" y="250"/>
                  </a:cubicBezTo>
                  <a:cubicBezTo>
                    <a:pt x="128" y="249"/>
                    <a:pt x="127" y="249"/>
                    <a:pt x="127" y="249"/>
                  </a:cubicBezTo>
                  <a:cubicBezTo>
                    <a:pt x="127" y="249"/>
                    <a:pt x="130" y="247"/>
                    <a:pt x="129" y="245"/>
                  </a:cubicBezTo>
                  <a:cubicBezTo>
                    <a:pt x="128" y="245"/>
                    <a:pt x="131" y="245"/>
                    <a:pt x="131" y="244"/>
                  </a:cubicBezTo>
                  <a:cubicBezTo>
                    <a:pt x="131" y="243"/>
                    <a:pt x="133" y="242"/>
                    <a:pt x="133" y="243"/>
                  </a:cubicBezTo>
                  <a:cubicBezTo>
                    <a:pt x="134" y="244"/>
                    <a:pt x="135" y="246"/>
                    <a:pt x="135" y="246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4"/>
                    <a:pt x="135" y="243"/>
                    <a:pt x="136" y="242"/>
                  </a:cubicBezTo>
                  <a:cubicBezTo>
                    <a:pt x="136" y="241"/>
                    <a:pt x="136" y="239"/>
                    <a:pt x="137" y="239"/>
                  </a:cubicBezTo>
                  <a:cubicBezTo>
                    <a:pt x="138" y="239"/>
                    <a:pt x="138" y="237"/>
                    <a:pt x="139" y="237"/>
                  </a:cubicBezTo>
                  <a:cubicBezTo>
                    <a:pt x="140" y="238"/>
                    <a:pt x="142" y="238"/>
                    <a:pt x="142" y="238"/>
                  </a:cubicBezTo>
                  <a:cubicBezTo>
                    <a:pt x="142" y="238"/>
                    <a:pt x="146" y="235"/>
                    <a:pt x="146" y="234"/>
                  </a:cubicBezTo>
                  <a:cubicBezTo>
                    <a:pt x="147" y="233"/>
                    <a:pt x="145" y="233"/>
                    <a:pt x="145" y="233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1" y="232"/>
                    <a:pt x="152" y="232"/>
                  </a:cubicBezTo>
                  <a:cubicBezTo>
                    <a:pt x="152" y="232"/>
                    <a:pt x="153" y="232"/>
                    <a:pt x="154" y="233"/>
                  </a:cubicBezTo>
                  <a:cubicBezTo>
                    <a:pt x="155" y="234"/>
                    <a:pt x="154" y="235"/>
                    <a:pt x="154" y="235"/>
                  </a:cubicBezTo>
                  <a:cubicBezTo>
                    <a:pt x="154" y="235"/>
                    <a:pt x="156" y="235"/>
                    <a:pt x="157" y="236"/>
                  </a:cubicBezTo>
                  <a:cubicBezTo>
                    <a:pt x="158" y="236"/>
                    <a:pt x="159" y="237"/>
                    <a:pt x="159" y="238"/>
                  </a:cubicBezTo>
                  <a:cubicBezTo>
                    <a:pt x="160" y="239"/>
                    <a:pt x="160" y="239"/>
                    <a:pt x="161" y="239"/>
                  </a:cubicBezTo>
                  <a:cubicBezTo>
                    <a:pt x="162" y="239"/>
                    <a:pt x="163" y="239"/>
                    <a:pt x="164" y="240"/>
                  </a:cubicBezTo>
                  <a:cubicBezTo>
                    <a:pt x="165" y="241"/>
                    <a:pt x="163" y="242"/>
                    <a:pt x="163" y="242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6" y="243"/>
                    <a:pt x="165" y="240"/>
                    <a:pt x="166" y="240"/>
                  </a:cubicBezTo>
                  <a:cubicBezTo>
                    <a:pt x="167" y="240"/>
                    <a:pt x="166" y="239"/>
                    <a:pt x="168" y="240"/>
                  </a:cubicBezTo>
                  <a:cubicBezTo>
                    <a:pt x="170" y="240"/>
                    <a:pt x="172" y="241"/>
                    <a:pt x="172" y="241"/>
                  </a:cubicBezTo>
                  <a:cubicBezTo>
                    <a:pt x="173" y="240"/>
                    <a:pt x="174" y="239"/>
                    <a:pt x="176" y="239"/>
                  </a:cubicBezTo>
                  <a:cubicBezTo>
                    <a:pt x="178" y="238"/>
                    <a:pt x="178" y="240"/>
                    <a:pt x="179" y="240"/>
                  </a:cubicBezTo>
                  <a:cubicBezTo>
                    <a:pt x="180" y="239"/>
                    <a:pt x="179" y="239"/>
                    <a:pt x="181" y="239"/>
                  </a:cubicBezTo>
                  <a:cubicBezTo>
                    <a:pt x="182" y="240"/>
                    <a:pt x="183" y="243"/>
                    <a:pt x="183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90" y="243"/>
                    <a:pt x="190" y="241"/>
                  </a:cubicBezTo>
                  <a:cubicBezTo>
                    <a:pt x="189" y="239"/>
                    <a:pt x="187" y="239"/>
                    <a:pt x="187" y="239"/>
                  </a:cubicBezTo>
                  <a:cubicBezTo>
                    <a:pt x="185" y="237"/>
                    <a:pt x="185" y="237"/>
                    <a:pt x="185" y="237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8" y="223"/>
                    <a:pt x="188" y="223"/>
                    <a:pt x="188" y="223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9" y="218"/>
                    <a:pt x="189" y="218"/>
                    <a:pt x="189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7"/>
                    <a:pt x="227" y="217"/>
                    <a:pt x="227" y="217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31" y="221"/>
                    <a:pt x="231" y="221"/>
                    <a:pt x="231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7" y="221"/>
                    <a:pt x="237" y="221"/>
                    <a:pt x="237" y="221"/>
                  </a:cubicBezTo>
                  <a:cubicBezTo>
                    <a:pt x="239" y="220"/>
                    <a:pt x="239" y="220"/>
                    <a:pt x="239" y="220"/>
                  </a:cubicBezTo>
                  <a:cubicBezTo>
                    <a:pt x="239" y="220"/>
                    <a:pt x="240" y="220"/>
                    <a:pt x="240" y="221"/>
                  </a:cubicBezTo>
                  <a:cubicBezTo>
                    <a:pt x="241" y="222"/>
                    <a:pt x="240" y="223"/>
                    <a:pt x="240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53" y="220"/>
                    <a:pt x="253" y="220"/>
                    <a:pt x="253" y="220"/>
                  </a:cubicBezTo>
                  <a:cubicBezTo>
                    <a:pt x="256" y="218"/>
                    <a:pt x="256" y="218"/>
                    <a:pt x="256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3" y="225"/>
                    <a:pt x="263" y="225"/>
                    <a:pt x="263" y="225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269" y="237"/>
                    <a:pt x="271" y="240"/>
                    <a:pt x="272" y="240"/>
                  </a:cubicBezTo>
                  <a:cubicBezTo>
                    <a:pt x="273" y="240"/>
                    <a:pt x="277" y="239"/>
                    <a:pt x="277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9"/>
                    <a:pt x="286" y="243"/>
                    <a:pt x="286" y="243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0" y="252"/>
                    <a:pt x="310" y="252"/>
                    <a:pt x="310" y="252"/>
                  </a:cubicBezTo>
                  <a:cubicBezTo>
                    <a:pt x="313" y="253"/>
                    <a:pt x="313" y="253"/>
                    <a:pt x="313" y="253"/>
                  </a:cubicBezTo>
                  <a:cubicBezTo>
                    <a:pt x="315" y="252"/>
                    <a:pt x="315" y="252"/>
                    <a:pt x="315" y="252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9" y="250"/>
                    <a:pt x="319" y="250"/>
                    <a:pt x="319" y="250"/>
                  </a:cubicBezTo>
                  <a:cubicBezTo>
                    <a:pt x="320" y="249"/>
                    <a:pt x="320" y="249"/>
                    <a:pt x="320" y="249"/>
                  </a:cubicBezTo>
                  <a:cubicBezTo>
                    <a:pt x="320" y="248"/>
                    <a:pt x="320" y="248"/>
                    <a:pt x="320" y="248"/>
                  </a:cubicBezTo>
                  <a:cubicBezTo>
                    <a:pt x="321" y="246"/>
                    <a:pt x="321" y="246"/>
                    <a:pt x="321" y="246"/>
                  </a:cubicBezTo>
                  <a:cubicBezTo>
                    <a:pt x="323" y="245"/>
                    <a:pt x="323" y="245"/>
                    <a:pt x="323" y="245"/>
                  </a:cubicBezTo>
                  <a:cubicBezTo>
                    <a:pt x="325" y="244"/>
                    <a:pt x="325" y="244"/>
                    <a:pt x="325" y="244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5" y="242"/>
                    <a:pt x="335" y="242"/>
                    <a:pt x="335" y="242"/>
                  </a:cubicBezTo>
                  <a:cubicBezTo>
                    <a:pt x="336" y="244"/>
                    <a:pt x="336" y="244"/>
                    <a:pt x="336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2" y="244"/>
                    <a:pt x="342" y="244"/>
                    <a:pt x="342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5" y="246"/>
                    <a:pt x="355" y="246"/>
                    <a:pt x="355" y="246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58" y="240"/>
                    <a:pt x="358" y="240"/>
                    <a:pt x="358" y="240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7" y="237"/>
                    <a:pt x="357" y="237"/>
                    <a:pt x="357" y="237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62" y="234"/>
                    <a:pt x="362" y="234"/>
                    <a:pt x="362" y="234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7" y="235"/>
                    <a:pt x="367" y="235"/>
                    <a:pt x="367" y="235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72" y="236"/>
                    <a:pt x="372" y="236"/>
                    <a:pt x="372" y="236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9" y="242"/>
                    <a:pt x="379" y="242"/>
                    <a:pt x="379" y="242"/>
                  </a:cubicBezTo>
                  <a:cubicBezTo>
                    <a:pt x="380" y="244"/>
                    <a:pt x="380" y="244"/>
                    <a:pt x="380" y="244"/>
                  </a:cubicBezTo>
                  <a:cubicBezTo>
                    <a:pt x="382" y="245"/>
                    <a:pt x="382" y="245"/>
                    <a:pt x="382" y="245"/>
                  </a:cubicBezTo>
                  <a:cubicBezTo>
                    <a:pt x="385" y="247"/>
                    <a:pt x="385" y="247"/>
                    <a:pt x="385" y="247"/>
                  </a:cubicBezTo>
                  <a:cubicBezTo>
                    <a:pt x="387" y="247"/>
                    <a:pt x="387" y="247"/>
                    <a:pt x="387" y="247"/>
                  </a:cubicBezTo>
                  <a:cubicBezTo>
                    <a:pt x="389" y="247"/>
                    <a:pt x="389" y="247"/>
                    <a:pt x="389" y="247"/>
                  </a:cubicBezTo>
                  <a:cubicBezTo>
                    <a:pt x="392" y="246"/>
                    <a:pt x="392" y="246"/>
                    <a:pt x="392" y="246"/>
                  </a:cubicBezTo>
                  <a:cubicBezTo>
                    <a:pt x="393" y="245"/>
                    <a:pt x="393" y="245"/>
                    <a:pt x="393" y="245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2" y="249"/>
                    <a:pt x="402" y="249"/>
                    <a:pt x="402" y="249"/>
                  </a:cubicBezTo>
                  <a:cubicBezTo>
                    <a:pt x="404" y="250"/>
                    <a:pt x="404" y="250"/>
                    <a:pt x="404" y="250"/>
                  </a:cubicBezTo>
                  <a:cubicBezTo>
                    <a:pt x="406" y="250"/>
                    <a:pt x="406" y="250"/>
                    <a:pt x="406" y="250"/>
                  </a:cubicBezTo>
                  <a:cubicBezTo>
                    <a:pt x="408" y="251"/>
                    <a:pt x="408" y="251"/>
                    <a:pt x="408" y="251"/>
                  </a:cubicBezTo>
                  <a:cubicBezTo>
                    <a:pt x="410" y="251"/>
                    <a:pt x="410" y="251"/>
                    <a:pt x="410" y="251"/>
                  </a:cubicBezTo>
                  <a:cubicBezTo>
                    <a:pt x="413" y="251"/>
                    <a:pt x="413" y="251"/>
                    <a:pt x="413" y="251"/>
                  </a:cubicBezTo>
                  <a:cubicBezTo>
                    <a:pt x="415" y="251"/>
                    <a:pt x="415" y="251"/>
                    <a:pt x="415" y="251"/>
                  </a:cubicBezTo>
                  <a:cubicBezTo>
                    <a:pt x="418" y="252"/>
                    <a:pt x="418" y="252"/>
                    <a:pt x="418" y="252"/>
                  </a:cubicBezTo>
                  <a:cubicBezTo>
                    <a:pt x="421" y="251"/>
                    <a:pt x="421" y="251"/>
                    <a:pt x="421" y="251"/>
                  </a:cubicBezTo>
                  <a:cubicBezTo>
                    <a:pt x="423" y="250"/>
                    <a:pt x="423" y="250"/>
                    <a:pt x="423" y="250"/>
                  </a:cubicBezTo>
                  <a:cubicBezTo>
                    <a:pt x="428" y="249"/>
                    <a:pt x="428" y="249"/>
                    <a:pt x="428" y="249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6" y="248"/>
                    <a:pt x="436" y="248"/>
                    <a:pt x="436" y="248"/>
                  </a:cubicBezTo>
                  <a:cubicBezTo>
                    <a:pt x="439" y="248"/>
                    <a:pt x="439" y="248"/>
                    <a:pt x="439" y="248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9" y="251"/>
                    <a:pt x="449" y="251"/>
                    <a:pt x="449" y="251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2" y="249"/>
                    <a:pt x="455" y="248"/>
                    <a:pt x="455" y="247"/>
                  </a:cubicBezTo>
                  <a:cubicBezTo>
                    <a:pt x="453" y="246"/>
                    <a:pt x="457" y="244"/>
                    <a:pt x="457" y="244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0"/>
                    <a:pt x="460" y="240"/>
                    <a:pt x="460" y="240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61" y="237"/>
                    <a:pt x="461" y="237"/>
                    <a:pt x="461" y="237"/>
                  </a:cubicBezTo>
                  <a:cubicBezTo>
                    <a:pt x="461" y="235"/>
                    <a:pt x="461" y="235"/>
                    <a:pt x="461" y="235"/>
                  </a:cubicBezTo>
                  <a:cubicBezTo>
                    <a:pt x="461" y="232"/>
                    <a:pt x="461" y="232"/>
                    <a:pt x="461" y="232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4" y="227"/>
                    <a:pt x="464" y="227"/>
                    <a:pt x="464" y="227"/>
                  </a:cubicBezTo>
                  <a:cubicBezTo>
                    <a:pt x="466" y="226"/>
                    <a:pt x="466" y="226"/>
                    <a:pt x="466" y="226"/>
                  </a:cubicBezTo>
                  <a:cubicBezTo>
                    <a:pt x="468" y="226"/>
                    <a:pt x="468" y="226"/>
                    <a:pt x="468" y="226"/>
                  </a:cubicBezTo>
                  <a:cubicBezTo>
                    <a:pt x="471" y="225"/>
                    <a:pt x="471" y="225"/>
                    <a:pt x="471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7" y="226"/>
                    <a:pt x="477" y="226"/>
                    <a:pt x="477" y="226"/>
                  </a:cubicBezTo>
                  <a:cubicBezTo>
                    <a:pt x="479" y="228"/>
                    <a:pt x="479" y="228"/>
                    <a:pt x="479" y="228"/>
                  </a:cubicBezTo>
                  <a:cubicBezTo>
                    <a:pt x="480" y="229"/>
                    <a:pt x="480" y="229"/>
                    <a:pt x="480" y="229"/>
                  </a:cubicBezTo>
                  <a:cubicBezTo>
                    <a:pt x="484" y="230"/>
                    <a:pt x="484" y="230"/>
                    <a:pt x="484" y="230"/>
                  </a:cubicBezTo>
                  <a:cubicBezTo>
                    <a:pt x="486" y="232"/>
                    <a:pt x="486" y="232"/>
                    <a:pt x="486" y="232"/>
                  </a:cubicBezTo>
                  <a:cubicBezTo>
                    <a:pt x="487" y="233"/>
                    <a:pt x="487" y="233"/>
                    <a:pt x="487" y="233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9" y="237"/>
                    <a:pt x="489" y="237"/>
                    <a:pt x="489" y="237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5" y="247"/>
                    <a:pt x="495" y="247"/>
                    <a:pt x="495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9" y="247"/>
                    <a:pt x="499" y="247"/>
                    <a:pt x="499" y="247"/>
                  </a:cubicBezTo>
                  <a:cubicBezTo>
                    <a:pt x="501" y="248"/>
                    <a:pt x="501" y="248"/>
                    <a:pt x="501" y="248"/>
                  </a:cubicBezTo>
                  <a:cubicBezTo>
                    <a:pt x="503" y="249"/>
                    <a:pt x="503" y="249"/>
                    <a:pt x="503" y="249"/>
                  </a:cubicBezTo>
                  <a:cubicBezTo>
                    <a:pt x="503" y="251"/>
                    <a:pt x="503" y="251"/>
                    <a:pt x="503" y="251"/>
                  </a:cubicBezTo>
                  <a:cubicBezTo>
                    <a:pt x="504" y="253"/>
                    <a:pt x="504" y="253"/>
                    <a:pt x="504" y="253"/>
                  </a:cubicBezTo>
                  <a:cubicBezTo>
                    <a:pt x="506" y="255"/>
                    <a:pt x="506" y="255"/>
                    <a:pt x="506" y="255"/>
                  </a:cubicBezTo>
                  <a:cubicBezTo>
                    <a:pt x="507" y="256"/>
                    <a:pt x="507" y="256"/>
                    <a:pt x="507" y="256"/>
                  </a:cubicBezTo>
                  <a:cubicBezTo>
                    <a:pt x="507" y="258"/>
                    <a:pt x="507" y="258"/>
                    <a:pt x="507" y="258"/>
                  </a:cubicBezTo>
                  <a:cubicBezTo>
                    <a:pt x="508" y="260"/>
                    <a:pt x="508" y="260"/>
                    <a:pt x="508" y="260"/>
                  </a:cubicBezTo>
                  <a:cubicBezTo>
                    <a:pt x="510" y="261"/>
                    <a:pt x="510" y="261"/>
                    <a:pt x="510" y="261"/>
                  </a:cubicBezTo>
                  <a:cubicBezTo>
                    <a:pt x="512" y="262"/>
                    <a:pt x="512" y="262"/>
                    <a:pt x="512" y="262"/>
                  </a:cubicBezTo>
                  <a:cubicBezTo>
                    <a:pt x="513" y="262"/>
                    <a:pt x="513" y="262"/>
                    <a:pt x="513" y="262"/>
                  </a:cubicBezTo>
                  <a:cubicBezTo>
                    <a:pt x="515" y="261"/>
                    <a:pt x="515" y="261"/>
                    <a:pt x="515" y="261"/>
                  </a:cubicBezTo>
                  <a:cubicBezTo>
                    <a:pt x="516" y="259"/>
                    <a:pt x="516" y="259"/>
                    <a:pt x="516" y="259"/>
                  </a:cubicBezTo>
                  <a:cubicBezTo>
                    <a:pt x="518" y="258"/>
                    <a:pt x="518" y="258"/>
                    <a:pt x="518" y="258"/>
                  </a:cubicBezTo>
                  <a:cubicBezTo>
                    <a:pt x="520" y="258"/>
                    <a:pt x="520" y="258"/>
                    <a:pt x="520" y="258"/>
                  </a:cubicBezTo>
                  <a:cubicBezTo>
                    <a:pt x="522" y="258"/>
                    <a:pt x="522" y="258"/>
                    <a:pt x="522" y="258"/>
                  </a:cubicBezTo>
                  <a:cubicBezTo>
                    <a:pt x="523" y="256"/>
                    <a:pt x="523" y="256"/>
                    <a:pt x="523" y="256"/>
                  </a:cubicBezTo>
                  <a:cubicBezTo>
                    <a:pt x="525" y="256"/>
                    <a:pt x="525" y="256"/>
                    <a:pt x="525" y="256"/>
                  </a:cubicBezTo>
                  <a:cubicBezTo>
                    <a:pt x="524" y="258"/>
                    <a:pt x="524" y="258"/>
                    <a:pt x="524" y="258"/>
                  </a:cubicBezTo>
                  <a:cubicBezTo>
                    <a:pt x="524" y="260"/>
                    <a:pt x="524" y="260"/>
                    <a:pt x="524" y="260"/>
                  </a:cubicBezTo>
                  <a:cubicBezTo>
                    <a:pt x="525" y="261"/>
                    <a:pt x="525" y="261"/>
                    <a:pt x="525" y="261"/>
                  </a:cubicBezTo>
                  <a:cubicBezTo>
                    <a:pt x="525" y="263"/>
                    <a:pt x="525" y="263"/>
                    <a:pt x="525" y="263"/>
                  </a:cubicBezTo>
                  <a:cubicBezTo>
                    <a:pt x="524" y="264"/>
                    <a:pt x="524" y="264"/>
                    <a:pt x="524" y="264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9"/>
                    <a:pt x="523" y="269"/>
                    <a:pt x="523" y="269"/>
                  </a:cubicBezTo>
                  <a:cubicBezTo>
                    <a:pt x="522" y="271"/>
                    <a:pt x="522" y="271"/>
                    <a:pt x="522" y="271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8" y="275"/>
                    <a:pt x="518" y="275"/>
                    <a:pt x="518" y="275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6"/>
                    <a:pt x="515" y="277"/>
                    <a:pt x="515" y="277"/>
                  </a:cubicBezTo>
                  <a:cubicBezTo>
                    <a:pt x="515" y="278"/>
                    <a:pt x="515" y="280"/>
                    <a:pt x="515" y="281"/>
                  </a:cubicBezTo>
                  <a:cubicBezTo>
                    <a:pt x="514" y="281"/>
                    <a:pt x="514" y="281"/>
                    <a:pt x="513" y="281"/>
                  </a:cubicBezTo>
                  <a:cubicBezTo>
                    <a:pt x="513" y="280"/>
                    <a:pt x="512" y="280"/>
                    <a:pt x="513" y="279"/>
                  </a:cubicBezTo>
                  <a:cubicBezTo>
                    <a:pt x="513" y="278"/>
                    <a:pt x="513" y="278"/>
                    <a:pt x="513" y="277"/>
                  </a:cubicBezTo>
                  <a:cubicBezTo>
                    <a:pt x="513" y="277"/>
                    <a:pt x="513" y="276"/>
                    <a:pt x="513" y="276"/>
                  </a:cubicBezTo>
                  <a:cubicBezTo>
                    <a:pt x="511" y="277"/>
                    <a:pt x="511" y="277"/>
                    <a:pt x="511" y="277"/>
                  </a:cubicBezTo>
                  <a:cubicBezTo>
                    <a:pt x="510" y="278"/>
                    <a:pt x="510" y="278"/>
                    <a:pt x="510" y="278"/>
                  </a:cubicBezTo>
                  <a:cubicBezTo>
                    <a:pt x="510" y="280"/>
                    <a:pt x="510" y="280"/>
                    <a:pt x="510" y="280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09" y="285"/>
                    <a:pt x="509" y="285"/>
                    <a:pt x="509" y="285"/>
                  </a:cubicBezTo>
                  <a:cubicBezTo>
                    <a:pt x="509" y="287"/>
                    <a:pt x="509" y="287"/>
                    <a:pt x="509" y="287"/>
                  </a:cubicBezTo>
                  <a:cubicBezTo>
                    <a:pt x="508" y="288"/>
                    <a:pt x="508" y="288"/>
                    <a:pt x="508" y="288"/>
                  </a:cubicBezTo>
                  <a:cubicBezTo>
                    <a:pt x="508" y="289"/>
                    <a:pt x="508" y="289"/>
                    <a:pt x="508" y="289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8" y="291"/>
                    <a:pt x="509" y="291"/>
                    <a:pt x="509" y="291"/>
                  </a:cubicBezTo>
                  <a:cubicBezTo>
                    <a:pt x="509" y="291"/>
                    <a:pt x="509" y="290"/>
                    <a:pt x="509" y="289"/>
                  </a:cubicBezTo>
                  <a:cubicBezTo>
                    <a:pt x="510" y="289"/>
                    <a:pt x="510" y="289"/>
                    <a:pt x="511" y="289"/>
                  </a:cubicBezTo>
                  <a:cubicBezTo>
                    <a:pt x="512" y="289"/>
                    <a:pt x="512" y="287"/>
                    <a:pt x="513" y="286"/>
                  </a:cubicBezTo>
                  <a:cubicBezTo>
                    <a:pt x="513" y="287"/>
                    <a:pt x="513" y="286"/>
                    <a:pt x="514" y="286"/>
                  </a:cubicBezTo>
                  <a:cubicBezTo>
                    <a:pt x="514" y="287"/>
                    <a:pt x="513" y="288"/>
                    <a:pt x="515" y="287"/>
                  </a:cubicBezTo>
                  <a:cubicBezTo>
                    <a:pt x="515" y="287"/>
                    <a:pt x="516" y="287"/>
                    <a:pt x="516" y="287"/>
                  </a:cubicBezTo>
                  <a:cubicBezTo>
                    <a:pt x="516" y="289"/>
                    <a:pt x="516" y="288"/>
                    <a:pt x="516" y="290"/>
                  </a:cubicBezTo>
                  <a:cubicBezTo>
                    <a:pt x="517" y="290"/>
                    <a:pt x="517" y="290"/>
                    <a:pt x="517" y="290"/>
                  </a:cubicBezTo>
                  <a:cubicBezTo>
                    <a:pt x="518" y="290"/>
                    <a:pt x="517" y="291"/>
                    <a:pt x="518" y="291"/>
                  </a:cubicBezTo>
                  <a:cubicBezTo>
                    <a:pt x="519" y="291"/>
                    <a:pt x="519" y="291"/>
                    <a:pt x="519" y="291"/>
                  </a:cubicBezTo>
                  <a:cubicBezTo>
                    <a:pt x="520" y="291"/>
                    <a:pt x="520" y="293"/>
                    <a:pt x="522" y="292"/>
                  </a:cubicBezTo>
                  <a:cubicBezTo>
                    <a:pt x="523" y="291"/>
                    <a:pt x="525" y="288"/>
                    <a:pt x="526" y="287"/>
                  </a:cubicBezTo>
                  <a:cubicBezTo>
                    <a:pt x="527" y="287"/>
                    <a:pt x="527" y="287"/>
                    <a:pt x="527" y="287"/>
                  </a:cubicBezTo>
                  <a:cubicBezTo>
                    <a:pt x="527" y="287"/>
                    <a:pt x="527" y="286"/>
                    <a:pt x="527" y="285"/>
                  </a:cubicBezTo>
                  <a:cubicBezTo>
                    <a:pt x="527" y="285"/>
                    <a:pt x="529" y="285"/>
                    <a:pt x="529" y="285"/>
                  </a:cubicBezTo>
                  <a:cubicBezTo>
                    <a:pt x="529" y="284"/>
                    <a:pt x="529" y="283"/>
                    <a:pt x="530" y="282"/>
                  </a:cubicBezTo>
                  <a:cubicBezTo>
                    <a:pt x="530" y="282"/>
                    <a:pt x="530" y="282"/>
                    <a:pt x="531" y="282"/>
                  </a:cubicBezTo>
                  <a:cubicBezTo>
                    <a:pt x="531" y="281"/>
                    <a:pt x="531" y="281"/>
                    <a:pt x="531" y="280"/>
                  </a:cubicBezTo>
                  <a:cubicBezTo>
                    <a:pt x="531" y="280"/>
                    <a:pt x="532" y="281"/>
                    <a:pt x="532" y="280"/>
                  </a:cubicBezTo>
                  <a:cubicBezTo>
                    <a:pt x="532" y="280"/>
                    <a:pt x="533" y="278"/>
                    <a:pt x="533" y="278"/>
                  </a:cubicBezTo>
                  <a:cubicBezTo>
                    <a:pt x="536" y="275"/>
                    <a:pt x="536" y="275"/>
                    <a:pt x="536" y="275"/>
                  </a:cubicBezTo>
                  <a:cubicBezTo>
                    <a:pt x="536" y="275"/>
                    <a:pt x="537" y="275"/>
                    <a:pt x="537" y="275"/>
                  </a:cubicBezTo>
                  <a:cubicBezTo>
                    <a:pt x="538" y="275"/>
                    <a:pt x="538" y="274"/>
                    <a:pt x="538" y="273"/>
                  </a:cubicBezTo>
                  <a:cubicBezTo>
                    <a:pt x="538" y="273"/>
                    <a:pt x="540" y="272"/>
                    <a:pt x="540" y="272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2" y="268"/>
                    <a:pt x="542" y="268"/>
                    <a:pt x="542" y="267"/>
                  </a:cubicBezTo>
                  <a:cubicBezTo>
                    <a:pt x="542" y="266"/>
                    <a:pt x="543" y="264"/>
                    <a:pt x="544" y="263"/>
                  </a:cubicBezTo>
                  <a:cubicBezTo>
                    <a:pt x="545" y="263"/>
                    <a:pt x="545" y="263"/>
                    <a:pt x="545" y="263"/>
                  </a:cubicBezTo>
                  <a:cubicBezTo>
                    <a:pt x="546" y="262"/>
                    <a:pt x="546" y="261"/>
                    <a:pt x="546" y="260"/>
                  </a:cubicBezTo>
                  <a:cubicBezTo>
                    <a:pt x="547" y="259"/>
                    <a:pt x="549" y="258"/>
                    <a:pt x="550" y="257"/>
                  </a:cubicBezTo>
                  <a:cubicBezTo>
                    <a:pt x="550" y="256"/>
                    <a:pt x="550" y="255"/>
                    <a:pt x="550" y="254"/>
                  </a:cubicBezTo>
                  <a:cubicBezTo>
                    <a:pt x="550" y="254"/>
                    <a:pt x="551" y="254"/>
                    <a:pt x="551" y="254"/>
                  </a:cubicBezTo>
                  <a:cubicBezTo>
                    <a:pt x="551" y="254"/>
                    <a:pt x="550" y="253"/>
                    <a:pt x="550" y="253"/>
                  </a:cubicBezTo>
                  <a:cubicBezTo>
                    <a:pt x="551" y="252"/>
                    <a:pt x="552" y="251"/>
                    <a:pt x="552" y="250"/>
                  </a:cubicBezTo>
                  <a:cubicBezTo>
                    <a:pt x="552" y="249"/>
                    <a:pt x="551" y="248"/>
                    <a:pt x="551" y="247"/>
                  </a:cubicBezTo>
                  <a:cubicBezTo>
                    <a:pt x="551" y="247"/>
                    <a:pt x="552" y="246"/>
                    <a:pt x="552" y="245"/>
                  </a:cubicBezTo>
                  <a:cubicBezTo>
                    <a:pt x="551" y="245"/>
                    <a:pt x="551" y="245"/>
                    <a:pt x="551" y="245"/>
                  </a:cubicBezTo>
                  <a:cubicBezTo>
                    <a:pt x="551" y="245"/>
                    <a:pt x="551" y="244"/>
                    <a:pt x="551" y="244"/>
                  </a:cubicBezTo>
                  <a:cubicBezTo>
                    <a:pt x="552" y="242"/>
                    <a:pt x="552" y="243"/>
                    <a:pt x="551" y="241"/>
                  </a:cubicBezTo>
                  <a:cubicBezTo>
                    <a:pt x="552" y="240"/>
                    <a:pt x="554" y="239"/>
                    <a:pt x="554" y="238"/>
                  </a:cubicBezTo>
                  <a:cubicBezTo>
                    <a:pt x="554" y="238"/>
                    <a:pt x="554" y="237"/>
                    <a:pt x="554" y="237"/>
                  </a:cubicBezTo>
                  <a:cubicBezTo>
                    <a:pt x="554" y="237"/>
                    <a:pt x="555" y="237"/>
                    <a:pt x="555" y="237"/>
                  </a:cubicBezTo>
                  <a:cubicBezTo>
                    <a:pt x="555" y="236"/>
                    <a:pt x="554" y="236"/>
                    <a:pt x="554" y="236"/>
                  </a:cubicBezTo>
                  <a:cubicBezTo>
                    <a:pt x="554" y="236"/>
                    <a:pt x="554" y="234"/>
                    <a:pt x="554" y="235"/>
                  </a:cubicBezTo>
                  <a:cubicBezTo>
                    <a:pt x="554" y="234"/>
                    <a:pt x="554" y="234"/>
                    <a:pt x="554" y="234"/>
                  </a:cubicBezTo>
                  <a:cubicBezTo>
                    <a:pt x="554" y="234"/>
                    <a:pt x="554" y="234"/>
                    <a:pt x="553" y="233"/>
                  </a:cubicBezTo>
                  <a:cubicBezTo>
                    <a:pt x="553" y="233"/>
                    <a:pt x="554" y="231"/>
                    <a:pt x="554" y="231"/>
                  </a:cubicBezTo>
                  <a:cubicBezTo>
                    <a:pt x="555" y="230"/>
                    <a:pt x="556" y="231"/>
                    <a:pt x="557" y="232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0"/>
                    <a:pt x="555" y="230"/>
                    <a:pt x="554" y="229"/>
                  </a:cubicBezTo>
                  <a:cubicBezTo>
                    <a:pt x="554" y="229"/>
                    <a:pt x="554" y="229"/>
                    <a:pt x="554" y="229"/>
                  </a:cubicBezTo>
                  <a:cubicBezTo>
                    <a:pt x="554" y="228"/>
                    <a:pt x="553" y="229"/>
                    <a:pt x="553" y="229"/>
                  </a:cubicBezTo>
                  <a:cubicBezTo>
                    <a:pt x="551" y="227"/>
                    <a:pt x="551" y="227"/>
                    <a:pt x="551" y="227"/>
                  </a:cubicBezTo>
                  <a:cubicBezTo>
                    <a:pt x="550" y="226"/>
                    <a:pt x="551" y="225"/>
                    <a:pt x="550" y="225"/>
                  </a:cubicBezTo>
                  <a:cubicBezTo>
                    <a:pt x="550" y="225"/>
                    <a:pt x="548" y="225"/>
                    <a:pt x="548" y="224"/>
                  </a:cubicBezTo>
                  <a:cubicBezTo>
                    <a:pt x="548" y="224"/>
                    <a:pt x="547" y="223"/>
                    <a:pt x="547" y="223"/>
                  </a:cubicBezTo>
                  <a:cubicBezTo>
                    <a:pt x="546" y="223"/>
                    <a:pt x="544" y="223"/>
                    <a:pt x="543" y="223"/>
                  </a:cubicBezTo>
                  <a:cubicBezTo>
                    <a:pt x="543" y="224"/>
                    <a:pt x="543" y="225"/>
                    <a:pt x="543" y="226"/>
                  </a:cubicBezTo>
                  <a:cubicBezTo>
                    <a:pt x="543" y="226"/>
                    <a:pt x="542" y="226"/>
                    <a:pt x="541" y="225"/>
                  </a:cubicBezTo>
                  <a:cubicBezTo>
                    <a:pt x="541" y="226"/>
                    <a:pt x="540" y="228"/>
                    <a:pt x="539" y="228"/>
                  </a:cubicBezTo>
                  <a:cubicBezTo>
                    <a:pt x="539" y="228"/>
                    <a:pt x="538" y="228"/>
                    <a:pt x="538" y="228"/>
                  </a:cubicBezTo>
                  <a:cubicBezTo>
                    <a:pt x="539" y="225"/>
                    <a:pt x="540" y="225"/>
                    <a:pt x="537" y="223"/>
                  </a:cubicBezTo>
                  <a:cubicBezTo>
                    <a:pt x="537" y="224"/>
                    <a:pt x="536" y="225"/>
                    <a:pt x="536" y="226"/>
                  </a:cubicBezTo>
                  <a:cubicBezTo>
                    <a:pt x="536" y="226"/>
                    <a:pt x="535" y="226"/>
                    <a:pt x="535" y="226"/>
                  </a:cubicBezTo>
                  <a:cubicBezTo>
                    <a:pt x="535" y="223"/>
                    <a:pt x="535" y="222"/>
                    <a:pt x="535" y="220"/>
                  </a:cubicBezTo>
                  <a:cubicBezTo>
                    <a:pt x="532" y="220"/>
                    <a:pt x="531" y="220"/>
                    <a:pt x="528" y="220"/>
                  </a:cubicBezTo>
                  <a:cubicBezTo>
                    <a:pt x="528" y="218"/>
                    <a:pt x="529" y="216"/>
                    <a:pt x="530" y="216"/>
                  </a:cubicBezTo>
                  <a:cubicBezTo>
                    <a:pt x="531" y="215"/>
                    <a:pt x="531" y="216"/>
                    <a:pt x="531" y="215"/>
                  </a:cubicBezTo>
                  <a:cubicBezTo>
                    <a:pt x="532" y="215"/>
                    <a:pt x="532" y="213"/>
                    <a:pt x="533" y="213"/>
                  </a:cubicBezTo>
                  <a:cubicBezTo>
                    <a:pt x="534" y="213"/>
                    <a:pt x="534" y="213"/>
                    <a:pt x="535" y="213"/>
                  </a:cubicBezTo>
                  <a:cubicBezTo>
                    <a:pt x="536" y="212"/>
                    <a:pt x="536" y="211"/>
                    <a:pt x="537" y="210"/>
                  </a:cubicBezTo>
                  <a:cubicBezTo>
                    <a:pt x="538" y="210"/>
                    <a:pt x="539" y="210"/>
                    <a:pt x="539" y="209"/>
                  </a:cubicBezTo>
                  <a:cubicBezTo>
                    <a:pt x="539" y="209"/>
                    <a:pt x="539" y="208"/>
                    <a:pt x="539" y="208"/>
                  </a:cubicBezTo>
                  <a:cubicBezTo>
                    <a:pt x="539" y="207"/>
                    <a:pt x="541" y="207"/>
                    <a:pt x="541" y="206"/>
                  </a:cubicBezTo>
                  <a:cubicBezTo>
                    <a:pt x="542" y="206"/>
                    <a:pt x="541" y="205"/>
                    <a:pt x="541" y="205"/>
                  </a:cubicBezTo>
                  <a:cubicBezTo>
                    <a:pt x="542" y="205"/>
                    <a:pt x="543" y="204"/>
                    <a:pt x="543" y="204"/>
                  </a:cubicBezTo>
                  <a:cubicBezTo>
                    <a:pt x="543" y="203"/>
                    <a:pt x="542" y="203"/>
                    <a:pt x="542" y="202"/>
                  </a:cubicBezTo>
                  <a:cubicBezTo>
                    <a:pt x="542" y="202"/>
                    <a:pt x="543" y="202"/>
                    <a:pt x="543" y="202"/>
                  </a:cubicBezTo>
                  <a:cubicBezTo>
                    <a:pt x="543" y="202"/>
                    <a:pt x="543" y="202"/>
                    <a:pt x="544" y="203"/>
                  </a:cubicBezTo>
                  <a:cubicBezTo>
                    <a:pt x="544" y="202"/>
                    <a:pt x="544" y="201"/>
                    <a:pt x="545" y="201"/>
                  </a:cubicBezTo>
                  <a:cubicBezTo>
                    <a:pt x="546" y="201"/>
                    <a:pt x="546" y="201"/>
                    <a:pt x="546" y="201"/>
                  </a:cubicBezTo>
                  <a:cubicBezTo>
                    <a:pt x="546" y="200"/>
                    <a:pt x="546" y="200"/>
                    <a:pt x="546" y="200"/>
                  </a:cubicBezTo>
                  <a:cubicBezTo>
                    <a:pt x="547" y="199"/>
                    <a:pt x="547" y="199"/>
                    <a:pt x="548" y="199"/>
                  </a:cubicBezTo>
                  <a:cubicBezTo>
                    <a:pt x="548" y="199"/>
                    <a:pt x="548" y="198"/>
                    <a:pt x="549" y="198"/>
                  </a:cubicBezTo>
                  <a:cubicBezTo>
                    <a:pt x="549" y="198"/>
                    <a:pt x="550" y="198"/>
                    <a:pt x="550" y="198"/>
                  </a:cubicBezTo>
                  <a:cubicBezTo>
                    <a:pt x="550" y="197"/>
                    <a:pt x="550" y="197"/>
                    <a:pt x="550" y="196"/>
                  </a:cubicBezTo>
                  <a:cubicBezTo>
                    <a:pt x="552" y="196"/>
                    <a:pt x="552" y="196"/>
                    <a:pt x="553" y="196"/>
                  </a:cubicBezTo>
                  <a:cubicBezTo>
                    <a:pt x="554" y="193"/>
                    <a:pt x="555" y="191"/>
                    <a:pt x="556" y="189"/>
                  </a:cubicBezTo>
                  <a:cubicBezTo>
                    <a:pt x="557" y="188"/>
                    <a:pt x="558" y="188"/>
                    <a:pt x="558" y="187"/>
                  </a:cubicBezTo>
                  <a:cubicBezTo>
                    <a:pt x="559" y="186"/>
                    <a:pt x="558" y="186"/>
                    <a:pt x="558" y="186"/>
                  </a:cubicBezTo>
                  <a:cubicBezTo>
                    <a:pt x="559" y="186"/>
                    <a:pt x="559" y="186"/>
                    <a:pt x="560" y="186"/>
                  </a:cubicBezTo>
                  <a:cubicBezTo>
                    <a:pt x="561" y="186"/>
                    <a:pt x="561" y="184"/>
                    <a:pt x="562" y="184"/>
                  </a:cubicBezTo>
                  <a:cubicBezTo>
                    <a:pt x="562" y="184"/>
                    <a:pt x="563" y="184"/>
                    <a:pt x="564" y="183"/>
                  </a:cubicBezTo>
                  <a:cubicBezTo>
                    <a:pt x="564" y="183"/>
                    <a:pt x="564" y="182"/>
                    <a:pt x="564" y="182"/>
                  </a:cubicBezTo>
                  <a:cubicBezTo>
                    <a:pt x="565" y="182"/>
                    <a:pt x="565" y="182"/>
                    <a:pt x="566" y="182"/>
                  </a:cubicBezTo>
                  <a:cubicBezTo>
                    <a:pt x="566" y="182"/>
                    <a:pt x="566" y="182"/>
                    <a:pt x="566" y="182"/>
                  </a:cubicBezTo>
                  <a:cubicBezTo>
                    <a:pt x="567" y="182"/>
                    <a:pt x="567" y="183"/>
                    <a:pt x="566" y="183"/>
                  </a:cubicBezTo>
                  <a:cubicBezTo>
                    <a:pt x="571" y="182"/>
                    <a:pt x="575" y="182"/>
                    <a:pt x="578" y="183"/>
                  </a:cubicBezTo>
                  <a:cubicBezTo>
                    <a:pt x="578" y="184"/>
                    <a:pt x="578" y="185"/>
                    <a:pt x="578" y="186"/>
                  </a:cubicBezTo>
                  <a:cubicBezTo>
                    <a:pt x="579" y="186"/>
                    <a:pt x="579" y="186"/>
                    <a:pt x="579" y="186"/>
                  </a:cubicBezTo>
                  <a:cubicBezTo>
                    <a:pt x="580" y="186"/>
                    <a:pt x="580" y="186"/>
                    <a:pt x="581" y="186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4"/>
                    <a:pt x="582" y="183"/>
                    <a:pt x="583" y="184"/>
                  </a:cubicBezTo>
                  <a:cubicBezTo>
                    <a:pt x="583" y="184"/>
                    <a:pt x="583" y="184"/>
                    <a:pt x="583" y="184"/>
                  </a:cubicBezTo>
                  <a:cubicBezTo>
                    <a:pt x="583" y="185"/>
                    <a:pt x="586" y="186"/>
                    <a:pt x="587" y="186"/>
                  </a:cubicBezTo>
                  <a:cubicBezTo>
                    <a:pt x="588" y="186"/>
                    <a:pt x="589" y="185"/>
                    <a:pt x="590" y="185"/>
                  </a:cubicBezTo>
                  <a:cubicBezTo>
                    <a:pt x="591" y="185"/>
                    <a:pt x="590" y="186"/>
                    <a:pt x="592" y="186"/>
                  </a:cubicBezTo>
                  <a:cubicBezTo>
                    <a:pt x="593" y="186"/>
                    <a:pt x="593" y="185"/>
                    <a:pt x="592" y="185"/>
                  </a:cubicBezTo>
                  <a:cubicBezTo>
                    <a:pt x="593" y="184"/>
                    <a:pt x="592" y="185"/>
                    <a:pt x="593" y="184"/>
                  </a:cubicBezTo>
                  <a:cubicBezTo>
                    <a:pt x="593" y="184"/>
                    <a:pt x="592" y="183"/>
                    <a:pt x="593" y="182"/>
                  </a:cubicBezTo>
                  <a:cubicBezTo>
                    <a:pt x="594" y="181"/>
                    <a:pt x="595" y="183"/>
                    <a:pt x="597" y="183"/>
                  </a:cubicBezTo>
                  <a:cubicBezTo>
                    <a:pt x="599" y="183"/>
                    <a:pt x="599" y="183"/>
                    <a:pt x="601" y="182"/>
                  </a:cubicBezTo>
                  <a:cubicBezTo>
                    <a:pt x="601" y="183"/>
                    <a:pt x="600" y="183"/>
                    <a:pt x="601" y="183"/>
                  </a:cubicBezTo>
                  <a:cubicBezTo>
                    <a:pt x="600" y="183"/>
                    <a:pt x="602" y="183"/>
                    <a:pt x="602" y="183"/>
                  </a:cubicBezTo>
                  <a:cubicBezTo>
                    <a:pt x="602" y="183"/>
                    <a:pt x="602" y="183"/>
                    <a:pt x="603" y="182"/>
                  </a:cubicBezTo>
                  <a:cubicBezTo>
                    <a:pt x="603" y="182"/>
                    <a:pt x="604" y="182"/>
                    <a:pt x="605" y="182"/>
                  </a:cubicBezTo>
                  <a:cubicBezTo>
                    <a:pt x="605" y="182"/>
                    <a:pt x="605" y="183"/>
                    <a:pt x="605" y="183"/>
                  </a:cubicBezTo>
                  <a:cubicBezTo>
                    <a:pt x="606" y="184"/>
                    <a:pt x="607" y="184"/>
                    <a:pt x="608" y="185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5" y="186"/>
                    <a:pt x="605" y="186"/>
                    <a:pt x="603" y="186"/>
                  </a:cubicBezTo>
                  <a:cubicBezTo>
                    <a:pt x="604" y="190"/>
                    <a:pt x="603" y="189"/>
                    <a:pt x="608" y="189"/>
                  </a:cubicBezTo>
                  <a:cubicBezTo>
                    <a:pt x="608" y="188"/>
                    <a:pt x="608" y="188"/>
                    <a:pt x="608" y="188"/>
                  </a:cubicBezTo>
                  <a:cubicBezTo>
                    <a:pt x="610" y="188"/>
                    <a:pt x="610" y="188"/>
                    <a:pt x="612" y="189"/>
                  </a:cubicBezTo>
                  <a:cubicBezTo>
                    <a:pt x="612" y="188"/>
                    <a:pt x="612" y="187"/>
                    <a:pt x="612" y="187"/>
                  </a:cubicBezTo>
                  <a:cubicBezTo>
                    <a:pt x="612" y="187"/>
                    <a:pt x="613" y="187"/>
                    <a:pt x="613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6"/>
                    <a:pt x="615" y="186"/>
                    <a:pt x="615" y="186"/>
                  </a:cubicBezTo>
                  <a:cubicBezTo>
                    <a:pt x="615" y="186"/>
                    <a:pt x="615" y="187"/>
                    <a:pt x="615" y="187"/>
                  </a:cubicBezTo>
                  <a:cubicBezTo>
                    <a:pt x="618" y="186"/>
                    <a:pt x="618" y="186"/>
                    <a:pt x="620" y="186"/>
                  </a:cubicBezTo>
                  <a:cubicBezTo>
                    <a:pt x="620" y="185"/>
                    <a:pt x="620" y="185"/>
                    <a:pt x="620" y="184"/>
                  </a:cubicBezTo>
                  <a:cubicBezTo>
                    <a:pt x="619" y="184"/>
                    <a:pt x="619" y="184"/>
                    <a:pt x="619" y="184"/>
                  </a:cubicBezTo>
                  <a:cubicBezTo>
                    <a:pt x="620" y="184"/>
                    <a:pt x="618" y="184"/>
                    <a:pt x="618" y="184"/>
                  </a:cubicBezTo>
                  <a:cubicBezTo>
                    <a:pt x="618" y="184"/>
                    <a:pt x="617" y="185"/>
                    <a:pt x="616" y="185"/>
                  </a:cubicBezTo>
                  <a:cubicBezTo>
                    <a:pt x="616" y="185"/>
                    <a:pt x="616" y="184"/>
                    <a:pt x="615" y="184"/>
                  </a:cubicBezTo>
                  <a:cubicBezTo>
                    <a:pt x="615" y="183"/>
                    <a:pt x="616" y="181"/>
                    <a:pt x="615" y="181"/>
                  </a:cubicBezTo>
                  <a:cubicBezTo>
                    <a:pt x="616" y="180"/>
                    <a:pt x="616" y="181"/>
                    <a:pt x="617" y="181"/>
                  </a:cubicBezTo>
                  <a:cubicBezTo>
                    <a:pt x="617" y="180"/>
                    <a:pt x="617" y="178"/>
                    <a:pt x="619" y="177"/>
                  </a:cubicBezTo>
                  <a:cubicBezTo>
                    <a:pt x="619" y="177"/>
                    <a:pt x="620" y="177"/>
                    <a:pt x="620" y="177"/>
                  </a:cubicBezTo>
                  <a:cubicBezTo>
                    <a:pt x="621" y="177"/>
                    <a:pt x="621" y="176"/>
                    <a:pt x="621" y="176"/>
                  </a:cubicBezTo>
                  <a:cubicBezTo>
                    <a:pt x="622" y="176"/>
                    <a:pt x="623" y="176"/>
                    <a:pt x="623" y="176"/>
                  </a:cubicBezTo>
                  <a:cubicBezTo>
                    <a:pt x="624" y="176"/>
                    <a:pt x="624" y="175"/>
                    <a:pt x="624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3"/>
                    <a:pt x="624" y="173"/>
                    <a:pt x="625" y="172"/>
                  </a:cubicBezTo>
                  <a:cubicBezTo>
                    <a:pt x="625" y="172"/>
                    <a:pt x="625" y="172"/>
                    <a:pt x="625" y="172"/>
                  </a:cubicBezTo>
                  <a:cubicBezTo>
                    <a:pt x="627" y="172"/>
                    <a:pt x="627" y="170"/>
                    <a:pt x="627" y="170"/>
                  </a:cubicBezTo>
                  <a:cubicBezTo>
                    <a:pt x="628" y="169"/>
                    <a:pt x="628" y="170"/>
                    <a:pt x="628" y="170"/>
                  </a:cubicBezTo>
                  <a:cubicBezTo>
                    <a:pt x="629" y="170"/>
                    <a:pt x="630" y="169"/>
                    <a:pt x="630" y="169"/>
                  </a:cubicBezTo>
                  <a:cubicBezTo>
                    <a:pt x="631" y="168"/>
                    <a:pt x="633" y="169"/>
                    <a:pt x="634" y="168"/>
                  </a:cubicBezTo>
                  <a:cubicBezTo>
                    <a:pt x="635" y="168"/>
                    <a:pt x="637" y="167"/>
                    <a:pt x="638" y="167"/>
                  </a:cubicBezTo>
                  <a:cubicBezTo>
                    <a:pt x="639" y="168"/>
                    <a:pt x="640" y="169"/>
                    <a:pt x="640" y="170"/>
                  </a:cubicBezTo>
                  <a:cubicBezTo>
                    <a:pt x="641" y="170"/>
                    <a:pt x="642" y="169"/>
                    <a:pt x="641" y="169"/>
                  </a:cubicBezTo>
                  <a:cubicBezTo>
                    <a:pt x="642" y="169"/>
                    <a:pt x="643" y="168"/>
                    <a:pt x="644" y="168"/>
                  </a:cubicBezTo>
                  <a:cubicBezTo>
                    <a:pt x="644" y="168"/>
                    <a:pt x="644" y="170"/>
                    <a:pt x="644" y="171"/>
                  </a:cubicBezTo>
                  <a:cubicBezTo>
                    <a:pt x="644" y="171"/>
                    <a:pt x="643" y="171"/>
                    <a:pt x="643" y="171"/>
                  </a:cubicBezTo>
                  <a:cubicBezTo>
                    <a:pt x="642" y="172"/>
                    <a:pt x="642" y="173"/>
                    <a:pt x="642" y="174"/>
                  </a:cubicBezTo>
                  <a:cubicBezTo>
                    <a:pt x="642" y="174"/>
                    <a:pt x="643" y="174"/>
                    <a:pt x="644" y="174"/>
                  </a:cubicBezTo>
                  <a:cubicBezTo>
                    <a:pt x="644" y="174"/>
                    <a:pt x="645" y="172"/>
                    <a:pt x="645" y="173"/>
                  </a:cubicBezTo>
                  <a:cubicBezTo>
                    <a:pt x="644" y="174"/>
                    <a:pt x="644" y="174"/>
                    <a:pt x="644" y="174"/>
                  </a:cubicBezTo>
                  <a:cubicBezTo>
                    <a:pt x="644" y="174"/>
                    <a:pt x="644" y="175"/>
                    <a:pt x="644" y="175"/>
                  </a:cubicBezTo>
                  <a:cubicBezTo>
                    <a:pt x="644" y="175"/>
                    <a:pt x="643" y="175"/>
                    <a:pt x="643" y="175"/>
                  </a:cubicBezTo>
                  <a:cubicBezTo>
                    <a:pt x="643" y="175"/>
                    <a:pt x="643" y="176"/>
                    <a:pt x="643" y="176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5" y="176"/>
                    <a:pt x="646" y="175"/>
                    <a:pt x="646" y="174"/>
                  </a:cubicBezTo>
                  <a:cubicBezTo>
                    <a:pt x="647" y="174"/>
                    <a:pt x="648" y="174"/>
                    <a:pt x="648" y="173"/>
                  </a:cubicBezTo>
                  <a:cubicBezTo>
                    <a:pt x="648" y="173"/>
                    <a:pt x="648" y="173"/>
                    <a:pt x="648" y="173"/>
                  </a:cubicBezTo>
                  <a:cubicBezTo>
                    <a:pt x="648" y="172"/>
                    <a:pt x="649" y="172"/>
                    <a:pt x="649" y="172"/>
                  </a:cubicBezTo>
                  <a:cubicBezTo>
                    <a:pt x="650" y="172"/>
                    <a:pt x="650" y="171"/>
                    <a:pt x="650" y="171"/>
                  </a:cubicBezTo>
                  <a:cubicBezTo>
                    <a:pt x="651" y="170"/>
                    <a:pt x="653" y="168"/>
                    <a:pt x="654" y="168"/>
                  </a:cubicBezTo>
                  <a:cubicBezTo>
                    <a:pt x="657" y="168"/>
                    <a:pt x="655" y="171"/>
                    <a:pt x="658" y="169"/>
                  </a:cubicBezTo>
                  <a:cubicBezTo>
                    <a:pt x="658" y="169"/>
                    <a:pt x="659" y="167"/>
                    <a:pt x="658" y="168"/>
                  </a:cubicBezTo>
                  <a:cubicBezTo>
                    <a:pt x="657" y="167"/>
                    <a:pt x="657" y="166"/>
                    <a:pt x="657" y="165"/>
                  </a:cubicBezTo>
                  <a:cubicBezTo>
                    <a:pt x="658" y="165"/>
                    <a:pt x="658" y="165"/>
                    <a:pt x="658" y="165"/>
                  </a:cubicBezTo>
                  <a:cubicBezTo>
                    <a:pt x="659" y="164"/>
                    <a:pt x="658" y="163"/>
                    <a:pt x="658" y="163"/>
                  </a:cubicBezTo>
                  <a:cubicBezTo>
                    <a:pt x="658" y="163"/>
                    <a:pt x="660" y="163"/>
                    <a:pt x="660" y="163"/>
                  </a:cubicBezTo>
                  <a:cubicBezTo>
                    <a:pt x="660" y="163"/>
                    <a:pt x="662" y="162"/>
                    <a:pt x="662" y="162"/>
                  </a:cubicBezTo>
                  <a:cubicBezTo>
                    <a:pt x="664" y="162"/>
                    <a:pt x="665" y="164"/>
                    <a:pt x="667" y="164"/>
                  </a:cubicBezTo>
                  <a:cubicBezTo>
                    <a:pt x="667" y="164"/>
                    <a:pt x="666" y="164"/>
                    <a:pt x="665" y="164"/>
                  </a:cubicBezTo>
                  <a:cubicBezTo>
                    <a:pt x="663" y="164"/>
                    <a:pt x="664" y="163"/>
                    <a:pt x="662" y="165"/>
                  </a:cubicBezTo>
                  <a:cubicBezTo>
                    <a:pt x="662" y="165"/>
                    <a:pt x="661" y="165"/>
                    <a:pt x="661" y="165"/>
                  </a:cubicBezTo>
                  <a:cubicBezTo>
                    <a:pt x="660" y="167"/>
                    <a:pt x="662" y="168"/>
                    <a:pt x="661" y="169"/>
                  </a:cubicBezTo>
                  <a:cubicBezTo>
                    <a:pt x="661" y="169"/>
                    <a:pt x="661" y="170"/>
                    <a:pt x="660" y="170"/>
                  </a:cubicBezTo>
                  <a:cubicBezTo>
                    <a:pt x="660" y="172"/>
                    <a:pt x="660" y="172"/>
                    <a:pt x="660" y="173"/>
                  </a:cubicBezTo>
                  <a:cubicBezTo>
                    <a:pt x="659" y="174"/>
                    <a:pt x="659" y="174"/>
                    <a:pt x="659" y="174"/>
                  </a:cubicBezTo>
                  <a:cubicBezTo>
                    <a:pt x="659" y="174"/>
                    <a:pt x="659" y="175"/>
                    <a:pt x="659" y="175"/>
                  </a:cubicBezTo>
                  <a:cubicBezTo>
                    <a:pt x="658" y="175"/>
                    <a:pt x="656" y="175"/>
                    <a:pt x="654" y="175"/>
                  </a:cubicBezTo>
                  <a:cubicBezTo>
                    <a:pt x="654" y="175"/>
                    <a:pt x="654" y="176"/>
                    <a:pt x="653" y="176"/>
                  </a:cubicBezTo>
                  <a:cubicBezTo>
                    <a:pt x="653" y="176"/>
                    <a:pt x="652" y="176"/>
                    <a:pt x="651" y="176"/>
                  </a:cubicBezTo>
                  <a:cubicBezTo>
                    <a:pt x="651" y="176"/>
                    <a:pt x="651" y="177"/>
                    <a:pt x="650" y="177"/>
                  </a:cubicBezTo>
                  <a:cubicBezTo>
                    <a:pt x="650" y="180"/>
                    <a:pt x="650" y="180"/>
                    <a:pt x="650" y="180"/>
                  </a:cubicBezTo>
                  <a:cubicBezTo>
                    <a:pt x="650" y="180"/>
                    <a:pt x="649" y="180"/>
                    <a:pt x="648" y="180"/>
                  </a:cubicBezTo>
                  <a:cubicBezTo>
                    <a:pt x="648" y="180"/>
                    <a:pt x="649" y="181"/>
                    <a:pt x="648" y="181"/>
                  </a:cubicBezTo>
                  <a:cubicBezTo>
                    <a:pt x="647" y="183"/>
                    <a:pt x="647" y="183"/>
                    <a:pt x="647" y="183"/>
                  </a:cubicBezTo>
                  <a:cubicBezTo>
                    <a:pt x="647" y="184"/>
                    <a:pt x="646" y="184"/>
                    <a:pt x="645" y="184"/>
                  </a:cubicBezTo>
                  <a:cubicBezTo>
                    <a:pt x="644" y="184"/>
                    <a:pt x="645" y="185"/>
                    <a:pt x="644" y="186"/>
                  </a:cubicBezTo>
                  <a:cubicBezTo>
                    <a:pt x="644" y="186"/>
                    <a:pt x="643" y="187"/>
                    <a:pt x="642" y="187"/>
                  </a:cubicBezTo>
                  <a:cubicBezTo>
                    <a:pt x="642" y="187"/>
                    <a:pt x="641" y="188"/>
                    <a:pt x="641" y="189"/>
                  </a:cubicBezTo>
                  <a:cubicBezTo>
                    <a:pt x="641" y="189"/>
                    <a:pt x="641" y="189"/>
                    <a:pt x="641" y="189"/>
                  </a:cubicBezTo>
                  <a:cubicBezTo>
                    <a:pt x="640" y="191"/>
                    <a:pt x="638" y="192"/>
                    <a:pt x="637" y="193"/>
                  </a:cubicBezTo>
                  <a:cubicBezTo>
                    <a:pt x="636" y="193"/>
                    <a:pt x="636" y="194"/>
                    <a:pt x="635" y="195"/>
                  </a:cubicBezTo>
                  <a:cubicBezTo>
                    <a:pt x="634" y="195"/>
                    <a:pt x="634" y="194"/>
                    <a:pt x="633" y="194"/>
                  </a:cubicBezTo>
                  <a:cubicBezTo>
                    <a:pt x="632" y="194"/>
                    <a:pt x="632" y="196"/>
                    <a:pt x="631" y="196"/>
                  </a:cubicBezTo>
                  <a:cubicBezTo>
                    <a:pt x="631" y="196"/>
                    <a:pt x="628" y="196"/>
                    <a:pt x="627" y="196"/>
                  </a:cubicBezTo>
                  <a:cubicBezTo>
                    <a:pt x="627" y="197"/>
                    <a:pt x="627" y="197"/>
                    <a:pt x="627" y="197"/>
                  </a:cubicBezTo>
                  <a:cubicBezTo>
                    <a:pt x="627" y="197"/>
                    <a:pt x="629" y="197"/>
                    <a:pt x="629" y="197"/>
                  </a:cubicBezTo>
                  <a:cubicBezTo>
                    <a:pt x="628" y="199"/>
                    <a:pt x="628" y="201"/>
                    <a:pt x="628" y="203"/>
                  </a:cubicBezTo>
                  <a:cubicBezTo>
                    <a:pt x="625" y="203"/>
                    <a:pt x="626" y="203"/>
                    <a:pt x="625" y="204"/>
                  </a:cubicBezTo>
                  <a:cubicBezTo>
                    <a:pt x="624" y="204"/>
                    <a:pt x="624" y="204"/>
                    <a:pt x="623" y="205"/>
                  </a:cubicBezTo>
                  <a:cubicBezTo>
                    <a:pt x="623" y="206"/>
                    <a:pt x="623" y="207"/>
                    <a:pt x="623" y="208"/>
                  </a:cubicBezTo>
                  <a:cubicBezTo>
                    <a:pt x="623" y="209"/>
                    <a:pt x="622" y="210"/>
                    <a:pt x="622" y="211"/>
                  </a:cubicBezTo>
                  <a:cubicBezTo>
                    <a:pt x="621" y="213"/>
                    <a:pt x="622" y="215"/>
                    <a:pt x="622" y="217"/>
                  </a:cubicBezTo>
                  <a:cubicBezTo>
                    <a:pt x="622" y="219"/>
                    <a:pt x="624" y="220"/>
                    <a:pt x="624" y="221"/>
                  </a:cubicBezTo>
                  <a:cubicBezTo>
                    <a:pt x="624" y="224"/>
                    <a:pt x="623" y="227"/>
                    <a:pt x="624" y="229"/>
                  </a:cubicBezTo>
                  <a:cubicBezTo>
                    <a:pt x="624" y="229"/>
                    <a:pt x="624" y="233"/>
                    <a:pt x="625" y="233"/>
                  </a:cubicBezTo>
                  <a:cubicBezTo>
                    <a:pt x="625" y="234"/>
                    <a:pt x="626" y="234"/>
                    <a:pt x="626" y="235"/>
                  </a:cubicBezTo>
                  <a:cubicBezTo>
                    <a:pt x="627" y="237"/>
                    <a:pt x="626" y="238"/>
                    <a:pt x="626" y="240"/>
                  </a:cubicBezTo>
                  <a:cubicBezTo>
                    <a:pt x="626" y="240"/>
                    <a:pt x="627" y="241"/>
                    <a:pt x="627" y="241"/>
                  </a:cubicBezTo>
                  <a:cubicBezTo>
                    <a:pt x="627" y="241"/>
                    <a:pt x="627" y="242"/>
                    <a:pt x="627" y="242"/>
                  </a:cubicBezTo>
                  <a:cubicBezTo>
                    <a:pt x="627" y="242"/>
                    <a:pt x="628" y="242"/>
                    <a:pt x="628" y="242"/>
                  </a:cubicBezTo>
                  <a:cubicBezTo>
                    <a:pt x="628" y="242"/>
                    <a:pt x="634" y="237"/>
                    <a:pt x="634" y="237"/>
                  </a:cubicBezTo>
                  <a:cubicBezTo>
                    <a:pt x="635" y="235"/>
                    <a:pt x="634" y="233"/>
                    <a:pt x="635" y="231"/>
                  </a:cubicBezTo>
                  <a:cubicBezTo>
                    <a:pt x="635" y="231"/>
                    <a:pt x="636" y="231"/>
                    <a:pt x="636" y="231"/>
                  </a:cubicBezTo>
                  <a:cubicBezTo>
                    <a:pt x="636" y="231"/>
                    <a:pt x="637" y="230"/>
                    <a:pt x="638" y="230"/>
                  </a:cubicBezTo>
                  <a:cubicBezTo>
                    <a:pt x="638" y="230"/>
                    <a:pt x="640" y="230"/>
                    <a:pt x="640" y="230"/>
                  </a:cubicBezTo>
                  <a:cubicBezTo>
                    <a:pt x="640" y="229"/>
                    <a:pt x="640" y="229"/>
                    <a:pt x="640" y="229"/>
                  </a:cubicBezTo>
                  <a:cubicBezTo>
                    <a:pt x="640" y="229"/>
                    <a:pt x="640" y="227"/>
                    <a:pt x="640" y="225"/>
                  </a:cubicBezTo>
                  <a:cubicBezTo>
                    <a:pt x="640" y="225"/>
                    <a:pt x="643" y="222"/>
                    <a:pt x="643" y="221"/>
                  </a:cubicBezTo>
                  <a:cubicBezTo>
                    <a:pt x="645" y="220"/>
                    <a:pt x="647" y="220"/>
                    <a:pt x="649" y="221"/>
                  </a:cubicBezTo>
                  <a:cubicBezTo>
                    <a:pt x="650" y="220"/>
                    <a:pt x="650" y="219"/>
                    <a:pt x="651" y="219"/>
                  </a:cubicBezTo>
                  <a:cubicBezTo>
                    <a:pt x="651" y="219"/>
                    <a:pt x="651" y="219"/>
                    <a:pt x="651" y="219"/>
                  </a:cubicBezTo>
                  <a:cubicBezTo>
                    <a:pt x="651" y="218"/>
                    <a:pt x="651" y="218"/>
                    <a:pt x="651" y="217"/>
                  </a:cubicBezTo>
                  <a:cubicBezTo>
                    <a:pt x="651" y="217"/>
                    <a:pt x="649" y="216"/>
                    <a:pt x="648" y="215"/>
                  </a:cubicBezTo>
                  <a:cubicBezTo>
                    <a:pt x="649" y="214"/>
                    <a:pt x="649" y="211"/>
                    <a:pt x="650" y="210"/>
                  </a:cubicBezTo>
                  <a:cubicBezTo>
                    <a:pt x="650" y="209"/>
                    <a:pt x="651" y="209"/>
                    <a:pt x="652" y="209"/>
                  </a:cubicBezTo>
                  <a:cubicBezTo>
                    <a:pt x="652" y="209"/>
                    <a:pt x="653" y="208"/>
                    <a:pt x="653" y="208"/>
                  </a:cubicBezTo>
                  <a:cubicBezTo>
                    <a:pt x="654" y="208"/>
                    <a:pt x="655" y="209"/>
                    <a:pt x="656" y="209"/>
                  </a:cubicBezTo>
                  <a:cubicBezTo>
                    <a:pt x="656" y="209"/>
                    <a:pt x="656" y="208"/>
                    <a:pt x="657" y="208"/>
                  </a:cubicBezTo>
                  <a:cubicBezTo>
                    <a:pt x="656" y="207"/>
                    <a:pt x="657" y="206"/>
                    <a:pt x="657" y="206"/>
                  </a:cubicBezTo>
                  <a:cubicBezTo>
                    <a:pt x="655" y="206"/>
                    <a:pt x="655" y="206"/>
                    <a:pt x="654" y="206"/>
                  </a:cubicBezTo>
                  <a:cubicBezTo>
                    <a:pt x="654" y="206"/>
                    <a:pt x="654" y="205"/>
                    <a:pt x="654" y="205"/>
                  </a:cubicBezTo>
                  <a:cubicBezTo>
                    <a:pt x="654" y="204"/>
                    <a:pt x="652" y="204"/>
                    <a:pt x="652" y="203"/>
                  </a:cubicBezTo>
                  <a:cubicBezTo>
                    <a:pt x="652" y="202"/>
                    <a:pt x="653" y="202"/>
                    <a:pt x="653" y="202"/>
                  </a:cubicBezTo>
                  <a:cubicBezTo>
                    <a:pt x="653" y="201"/>
                    <a:pt x="653" y="200"/>
                    <a:pt x="653" y="199"/>
                  </a:cubicBezTo>
                  <a:cubicBezTo>
                    <a:pt x="654" y="199"/>
                    <a:pt x="654" y="199"/>
                    <a:pt x="655" y="199"/>
                  </a:cubicBezTo>
                  <a:cubicBezTo>
                    <a:pt x="655" y="198"/>
                    <a:pt x="656" y="197"/>
                    <a:pt x="656" y="197"/>
                  </a:cubicBezTo>
                  <a:cubicBezTo>
                    <a:pt x="656" y="196"/>
                    <a:pt x="656" y="196"/>
                    <a:pt x="656" y="196"/>
                  </a:cubicBezTo>
                  <a:cubicBezTo>
                    <a:pt x="655" y="195"/>
                    <a:pt x="654" y="195"/>
                    <a:pt x="653" y="195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195"/>
                    <a:pt x="652" y="195"/>
                    <a:pt x="652" y="195"/>
                  </a:cubicBezTo>
                  <a:cubicBezTo>
                    <a:pt x="650" y="191"/>
                    <a:pt x="651" y="190"/>
                    <a:pt x="654" y="188"/>
                  </a:cubicBezTo>
                  <a:cubicBezTo>
                    <a:pt x="654" y="188"/>
                    <a:pt x="655" y="187"/>
                    <a:pt x="655" y="187"/>
                  </a:cubicBezTo>
                  <a:cubicBezTo>
                    <a:pt x="655" y="187"/>
                    <a:pt x="655" y="186"/>
                    <a:pt x="655" y="186"/>
                  </a:cubicBezTo>
                  <a:cubicBezTo>
                    <a:pt x="655" y="186"/>
                    <a:pt x="656" y="187"/>
                    <a:pt x="656" y="186"/>
                  </a:cubicBezTo>
                  <a:cubicBezTo>
                    <a:pt x="656" y="186"/>
                    <a:pt x="656" y="185"/>
                    <a:pt x="656" y="185"/>
                  </a:cubicBezTo>
                  <a:cubicBezTo>
                    <a:pt x="656" y="185"/>
                    <a:pt x="657" y="185"/>
                    <a:pt x="657" y="185"/>
                  </a:cubicBezTo>
                  <a:cubicBezTo>
                    <a:pt x="658" y="184"/>
                    <a:pt x="657" y="184"/>
                    <a:pt x="657" y="183"/>
                  </a:cubicBezTo>
                  <a:cubicBezTo>
                    <a:pt x="657" y="183"/>
                    <a:pt x="657" y="183"/>
                    <a:pt x="657" y="183"/>
                  </a:cubicBezTo>
                  <a:cubicBezTo>
                    <a:pt x="658" y="182"/>
                    <a:pt x="658" y="181"/>
                    <a:pt x="659" y="180"/>
                  </a:cubicBezTo>
                  <a:cubicBezTo>
                    <a:pt x="659" y="180"/>
                    <a:pt x="660" y="180"/>
                    <a:pt x="660" y="180"/>
                  </a:cubicBezTo>
                  <a:cubicBezTo>
                    <a:pt x="660" y="180"/>
                    <a:pt x="661" y="181"/>
                    <a:pt x="661" y="181"/>
                  </a:cubicBezTo>
                  <a:cubicBezTo>
                    <a:pt x="662" y="181"/>
                    <a:pt x="662" y="180"/>
                    <a:pt x="663" y="181"/>
                  </a:cubicBezTo>
                  <a:cubicBezTo>
                    <a:pt x="663" y="181"/>
                    <a:pt x="664" y="181"/>
                    <a:pt x="664" y="181"/>
                  </a:cubicBezTo>
                  <a:cubicBezTo>
                    <a:pt x="664" y="182"/>
                    <a:pt x="664" y="181"/>
                    <a:pt x="665" y="181"/>
                  </a:cubicBezTo>
                  <a:cubicBezTo>
                    <a:pt x="665" y="181"/>
                    <a:pt x="665" y="180"/>
                    <a:pt x="665" y="180"/>
                  </a:cubicBezTo>
                  <a:cubicBezTo>
                    <a:pt x="665" y="180"/>
                    <a:pt x="669" y="178"/>
                    <a:pt x="669" y="178"/>
                  </a:cubicBezTo>
                  <a:cubicBezTo>
                    <a:pt x="669" y="178"/>
                    <a:pt x="670" y="176"/>
                    <a:pt x="670" y="176"/>
                  </a:cubicBezTo>
                  <a:cubicBezTo>
                    <a:pt x="672" y="175"/>
                    <a:pt x="670" y="179"/>
                    <a:pt x="670" y="180"/>
                  </a:cubicBezTo>
                  <a:cubicBezTo>
                    <a:pt x="669" y="182"/>
                    <a:pt x="670" y="183"/>
                    <a:pt x="672" y="181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75" y="178"/>
                    <a:pt x="675" y="177"/>
                    <a:pt x="675" y="177"/>
                  </a:cubicBezTo>
                  <a:cubicBezTo>
                    <a:pt x="676" y="176"/>
                    <a:pt x="675" y="177"/>
                    <a:pt x="676" y="177"/>
                  </a:cubicBezTo>
                  <a:cubicBezTo>
                    <a:pt x="676" y="177"/>
                    <a:pt x="676" y="176"/>
                    <a:pt x="676" y="176"/>
                  </a:cubicBezTo>
                  <a:cubicBezTo>
                    <a:pt x="677" y="176"/>
                    <a:pt x="677" y="176"/>
                    <a:pt x="677" y="176"/>
                  </a:cubicBezTo>
                  <a:cubicBezTo>
                    <a:pt x="678" y="176"/>
                    <a:pt x="678" y="175"/>
                    <a:pt x="680" y="175"/>
                  </a:cubicBezTo>
                  <a:cubicBezTo>
                    <a:pt x="681" y="175"/>
                    <a:pt x="683" y="177"/>
                    <a:pt x="683" y="177"/>
                  </a:cubicBezTo>
                  <a:cubicBezTo>
                    <a:pt x="684" y="178"/>
                    <a:pt x="685" y="177"/>
                    <a:pt x="685" y="178"/>
                  </a:cubicBezTo>
                  <a:cubicBezTo>
                    <a:pt x="686" y="178"/>
                    <a:pt x="685" y="179"/>
                    <a:pt x="685" y="180"/>
                  </a:cubicBezTo>
                  <a:cubicBezTo>
                    <a:pt x="685" y="180"/>
                    <a:pt x="689" y="181"/>
                    <a:pt x="689" y="181"/>
                  </a:cubicBezTo>
                  <a:cubicBezTo>
                    <a:pt x="690" y="181"/>
                    <a:pt x="690" y="179"/>
                    <a:pt x="690" y="178"/>
                  </a:cubicBezTo>
                  <a:cubicBezTo>
                    <a:pt x="691" y="178"/>
                    <a:pt x="692" y="177"/>
                    <a:pt x="692" y="177"/>
                  </a:cubicBezTo>
                  <a:cubicBezTo>
                    <a:pt x="692" y="176"/>
                    <a:pt x="692" y="176"/>
                    <a:pt x="692" y="176"/>
                  </a:cubicBezTo>
                  <a:cubicBezTo>
                    <a:pt x="693" y="176"/>
                    <a:pt x="694" y="176"/>
                    <a:pt x="695" y="175"/>
                  </a:cubicBezTo>
                  <a:cubicBezTo>
                    <a:pt x="695" y="175"/>
                    <a:pt x="695" y="174"/>
                    <a:pt x="695" y="174"/>
                  </a:cubicBezTo>
                  <a:cubicBezTo>
                    <a:pt x="695" y="173"/>
                    <a:pt x="695" y="173"/>
                    <a:pt x="695" y="173"/>
                  </a:cubicBezTo>
                  <a:cubicBezTo>
                    <a:pt x="695" y="173"/>
                    <a:pt x="696" y="173"/>
                    <a:pt x="697" y="173"/>
                  </a:cubicBezTo>
                  <a:cubicBezTo>
                    <a:pt x="697" y="173"/>
                    <a:pt x="698" y="173"/>
                    <a:pt x="698" y="173"/>
                  </a:cubicBezTo>
                  <a:cubicBezTo>
                    <a:pt x="698" y="173"/>
                    <a:pt x="699" y="172"/>
                    <a:pt x="700" y="172"/>
                  </a:cubicBezTo>
                  <a:cubicBezTo>
                    <a:pt x="699" y="171"/>
                    <a:pt x="699" y="171"/>
                    <a:pt x="698" y="170"/>
                  </a:cubicBezTo>
                  <a:cubicBezTo>
                    <a:pt x="702" y="172"/>
                    <a:pt x="703" y="172"/>
                    <a:pt x="702" y="168"/>
                  </a:cubicBezTo>
                  <a:cubicBezTo>
                    <a:pt x="703" y="169"/>
                    <a:pt x="704" y="169"/>
                    <a:pt x="704" y="169"/>
                  </a:cubicBezTo>
                  <a:cubicBezTo>
                    <a:pt x="705" y="169"/>
                    <a:pt x="706" y="168"/>
                    <a:pt x="706" y="168"/>
                  </a:cubicBezTo>
                  <a:close/>
                  <a:moveTo>
                    <a:pt x="178" y="0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1" y="1"/>
                    <a:pt x="181" y="1"/>
                  </a:cubicBezTo>
                  <a:cubicBezTo>
                    <a:pt x="182" y="1"/>
                    <a:pt x="181" y="0"/>
                    <a:pt x="181" y="0"/>
                  </a:cubicBezTo>
                  <a:cubicBezTo>
                    <a:pt x="181" y="0"/>
                    <a:pt x="179" y="0"/>
                    <a:pt x="178" y="0"/>
                  </a:cubicBezTo>
                  <a:close/>
                  <a:moveTo>
                    <a:pt x="174" y="2"/>
                  </a:moveTo>
                  <a:cubicBezTo>
                    <a:pt x="174" y="2"/>
                    <a:pt x="173" y="3"/>
                    <a:pt x="173" y="4"/>
                  </a:cubicBezTo>
                  <a:cubicBezTo>
                    <a:pt x="174" y="4"/>
                    <a:pt x="174" y="4"/>
                    <a:pt x="174" y="5"/>
                  </a:cubicBezTo>
                  <a:cubicBezTo>
                    <a:pt x="175" y="4"/>
                    <a:pt x="177" y="4"/>
                    <a:pt x="176" y="3"/>
                  </a:cubicBezTo>
                  <a:cubicBezTo>
                    <a:pt x="175" y="3"/>
                    <a:pt x="174" y="2"/>
                    <a:pt x="174" y="2"/>
                  </a:cubicBezTo>
                  <a:close/>
                  <a:moveTo>
                    <a:pt x="169" y="4"/>
                  </a:moveTo>
                  <a:cubicBezTo>
                    <a:pt x="169" y="4"/>
                    <a:pt x="168" y="6"/>
                    <a:pt x="168" y="6"/>
                  </a:cubicBezTo>
                  <a:cubicBezTo>
                    <a:pt x="162" y="6"/>
                    <a:pt x="167" y="8"/>
                    <a:pt x="169" y="7"/>
                  </a:cubicBezTo>
                  <a:cubicBezTo>
                    <a:pt x="170" y="7"/>
                    <a:pt x="171" y="6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1" y="5"/>
                    <a:pt x="170" y="5"/>
                    <a:pt x="170" y="5"/>
                  </a:cubicBezTo>
                  <a:cubicBezTo>
                    <a:pt x="169" y="5"/>
                    <a:pt x="170" y="4"/>
                    <a:pt x="169" y="4"/>
                  </a:cubicBezTo>
                  <a:close/>
                  <a:moveTo>
                    <a:pt x="177" y="5"/>
                  </a:moveTo>
                  <a:cubicBezTo>
                    <a:pt x="177" y="5"/>
                    <a:pt x="176" y="6"/>
                    <a:pt x="177" y="6"/>
                  </a:cubicBezTo>
                  <a:cubicBezTo>
                    <a:pt x="178" y="6"/>
                    <a:pt x="179" y="5"/>
                    <a:pt x="177" y="5"/>
                  </a:cubicBezTo>
                  <a:close/>
                  <a:moveTo>
                    <a:pt x="172" y="6"/>
                  </a:moveTo>
                  <a:cubicBezTo>
                    <a:pt x="172" y="6"/>
                    <a:pt x="172" y="7"/>
                    <a:pt x="172" y="7"/>
                  </a:cubicBezTo>
                  <a:cubicBezTo>
                    <a:pt x="172" y="7"/>
                    <a:pt x="172" y="8"/>
                    <a:pt x="173" y="8"/>
                  </a:cubicBezTo>
                  <a:cubicBezTo>
                    <a:pt x="173" y="7"/>
                    <a:pt x="173" y="7"/>
                    <a:pt x="173" y="6"/>
                  </a:cubicBezTo>
                  <a:cubicBezTo>
                    <a:pt x="173" y="6"/>
                    <a:pt x="172" y="6"/>
                    <a:pt x="172" y="6"/>
                  </a:cubicBezTo>
                  <a:close/>
                  <a:moveTo>
                    <a:pt x="176" y="9"/>
                  </a:moveTo>
                  <a:cubicBezTo>
                    <a:pt x="176" y="9"/>
                    <a:pt x="176" y="10"/>
                    <a:pt x="177" y="10"/>
                  </a:cubicBezTo>
                  <a:cubicBezTo>
                    <a:pt x="177" y="10"/>
                    <a:pt x="177" y="9"/>
                    <a:pt x="177" y="9"/>
                  </a:cubicBezTo>
                  <a:cubicBezTo>
                    <a:pt x="177" y="9"/>
                    <a:pt x="176" y="9"/>
                    <a:pt x="176" y="9"/>
                  </a:cubicBezTo>
                  <a:close/>
                  <a:moveTo>
                    <a:pt x="162" y="9"/>
                  </a:moveTo>
                  <a:cubicBezTo>
                    <a:pt x="163" y="9"/>
                    <a:pt x="162" y="9"/>
                    <a:pt x="163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4" y="11"/>
                    <a:pt x="166" y="10"/>
                    <a:pt x="165" y="10"/>
                  </a:cubicBezTo>
                  <a:cubicBezTo>
                    <a:pt x="166" y="11"/>
                    <a:pt x="165" y="9"/>
                    <a:pt x="165" y="9"/>
                  </a:cubicBezTo>
                  <a:cubicBezTo>
                    <a:pt x="164" y="9"/>
                    <a:pt x="163" y="9"/>
                    <a:pt x="162" y="9"/>
                  </a:cubicBezTo>
                  <a:close/>
                  <a:moveTo>
                    <a:pt x="169" y="9"/>
                  </a:moveTo>
                  <a:cubicBezTo>
                    <a:pt x="170" y="9"/>
                    <a:pt x="170" y="10"/>
                    <a:pt x="170" y="10"/>
                  </a:cubicBezTo>
                  <a:cubicBezTo>
                    <a:pt x="171" y="11"/>
                    <a:pt x="172" y="11"/>
                    <a:pt x="173" y="11"/>
                  </a:cubicBezTo>
                  <a:cubicBezTo>
                    <a:pt x="173" y="11"/>
                    <a:pt x="173" y="12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8" y="10"/>
                    <a:pt x="171" y="9"/>
                    <a:pt x="169" y="9"/>
                  </a:cubicBezTo>
                  <a:close/>
                  <a:moveTo>
                    <a:pt x="167" y="9"/>
                  </a:moveTo>
                  <a:cubicBezTo>
                    <a:pt x="166" y="11"/>
                    <a:pt x="166" y="11"/>
                    <a:pt x="166" y="11"/>
                  </a:cubicBezTo>
                  <a:cubicBezTo>
                    <a:pt x="166" y="11"/>
                    <a:pt x="166" y="11"/>
                    <a:pt x="167" y="12"/>
                  </a:cubicBezTo>
                  <a:cubicBezTo>
                    <a:pt x="167" y="11"/>
                    <a:pt x="168" y="11"/>
                    <a:pt x="168" y="11"/>
                  </a:cubicBezTo>
                  <a:cubicBezTo>
                    <a:pt x="168" y="11"/>
                    <a:pt x="168" y="12"/>
                    <a:pt x="168" y="13"/>
                  </a:cubicBezTo>
                  <a:cubicBezTo>
                    <a:pt x="169" y="13"/>
                    <a:pt x="169" y="12"/>
                    <a:pt x="170" y="12"/>
                  </a:cubicBezTo>
                  <a:cubicBezTo>
                    <a:pt x="171" y="12"/>
                    <a:pt x="172" y="13"/>
                    <a:pt x="172" y="13"/>
                  </a:cubicBezTo>
                  <a:cubicBezTo>
                    <a:pt x="173" y="14"/>
                    <a:pt x="174" y="13"/>
                    <a:pt x="174" y="13"/>
                  </a:cubicBezTo>
                  <a:cubicBezTo>
                    <a:pt x="173" y="12"/>
                    <a:pt x="172" y="12"/>
                    <a:pt x="171" y="11"/>
                  </a:cubicBezTo>
                  <a:cubicBezTo>
                    <a:pt x="170" y="11"/>
                    <a:pt x="169" y="10"/>
                    <a:pt x="168" y="9"/>
                  </a:cubicBezTo>
                  <a:cubicBezTo>
                    <a:pt x="168" y="9"/>
                    <a:pt x="167" y="9"/>
                    <a:pt x="167" y="9"/>
                  </a:cubicBezTo>
                  <a:close/>
                  <a:moveTo>
                    <a:pt x="177" y="11"/>
                  </a:moveTo>
                  <a:cubicBezTo>
                    <a:pt x="177" y="11"/>
                    <a:pt x="176" y="11"/>
                    <a:pt x="176" y="11"/>
                  </a:cubicBezTo>
                  <a:cubicBezTo>
                    <a:pt x="176" y="11"/>
                    <a:pt x="175" y="12"/>
                    <a:pt x="175" y="12"/>
                  </a:cubicBezTo>
                  <a:cubicBezTo>
                    <a:pt x="176" y="12"/>
                    <a:pt x="177" y="13"/>
                    <a:pt x="177" y="13"/>
                  </a:cubicBezTo>
                  <a:cubicBezTo>
                    <a:pt x="177" y="13"/>
                    <a:pt x="179" y="10"/>
                    <a:pt x="177" y="11"/>
                  </a:cubicBezTo>
                  <a:close/>
                  <a:moveTo>
                    <a:pt x="162" y="12"/>
                  </a:moveTo>
                  <a:cubicBezTo>
                    <a:pt x="162" y="12"/>
                    <a:pt x="162" y="13"/>
                    <a:pt x="162" y="13"/>
                  </a:cubicBezTo>
                  <a:cubicBezTo>
                    <a:pt x="161" y="14"/>
                    <a:pt x="162" y="13"/>
                    <a:pt x="163" y="13"/>
                  </a:cubicBezTo>
                  <a:cubicBezTo>
                    <a:pt x="164" y="13"/>
                    <a:pt x="163" y="14"/>
                    <a:pt x="164" y="14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6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3"/>
                    <a:pt x="163" y="12"/>
                    <a:pt x="162" y="12"/>
                  </a:cubicBezTo>
                  <a:close/>
                  <a:moveTo>
                    <a:pt x="207" y="12"/>
                  </a:moveTo>
                  <a:cubicBezTo>
                    <a:pt x="206" y="12"/>
                    <a:pt x="205" y="14"/>
                    <a:pt x="204" y="14"/>
                  </a:cubicBezTo>
                  <a:cubicBezTo>
                    <a:pt x="203" y="15"/>
                    <a:pt x="202" y="14"/>
                    <a:pt x="201" y="14"/>
                  </a:cubicBezTo>
                  <a:cubicBezTo>
                    <a:pt x="201" y="15"/>
                    <a:pt x="202" y="16"/>
                    <a:pt x="202" y="16"/>
                  </a:cubicBezTo>
                  <a:cubicBezTo>
                    <a:pt x="202" y="16"/>
                    <a:pt x="201" y="16"/>
                    <a:pt x="200" y="16"/>
                  </a:cubicBezTo>
                  <a:cubicBezTo>
                    <a:pt x="201" y="16"/>
                    <a:pt x="200" y="16"/>
                    <a:pt x="200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8"/>
                    <a:pt x="203" y="19"/>
                  </a:cubicBezTo>
                  <a:cubicBezTo>
                    <a:pt x="203" y="19"/>
                    <a:pt x="204" y="19"/>
                    <a:pt x="204" y="19"/>
                  </a:cubicBezTo>
                  <a:cubicBezTo>
                    <a:pt x="205" y="18"/>
                    <a:pt x="206" y="17"/>
                    <a:pt x="207" y="16"/>
                  </a:cubicBezTo>
                  <a:cubicBezTo>
                    <a:pt x="207" y="16"/>
                    <a:pt x="208" y="17"/>
                    <a:pt x="209" y="16"/>
                  </a:cubicBezTo>
                  <a:cubicBezTo>
                    <a:pt x="209" y="16"/>
                    <a:pt x="210" y="15"/>
                    <a:pt x="210" y="14"/>
                  </a:cubicBezTo>
                  <a:cubicBezTo>
                    <a:pt x="211" y="14"/>
                    <a:pt x="211" y="15"/>
                    <a:pt x="212" y="14"/>
                  </a:cubicBezTo>
                  <a:cubicBezTo>
                    <a:pt x="212" y="14"/>
                    <a:pt x="212" y="13"/>
                    <a:pt x="212" y="13"/>
                  </a:cubicBezTo>
                  <a:cubicBezTo>
                    <a:pt x="210" y="13"/>
                    <a:pt x="209" y="12"/>
                    <a:pt x="207" y="12"/>
                  </a:cubicBezTo>
                  <a:close/>
                  <a:moveTo>
                    <a:pt x="169" y="13"/>
                  </a:moveTo>
                  <a:cubicBezTo>
                    <a:pt x="169" y="13"/>
                    <a:pt x="168" y="14"/>
                    <a:pt x="167" y="14"/>
                  </a:cubicBezTo>
                  <a:cubicBezTo>
                    <a:pt x="167" y="14"/>
                    <a:pt x="167" y="15"/>
                    <a:pt x="167" y="15"/>
                  </a:cubicBezTo>
                  <a:cubicBezTo>
                    <a:pt x="168" y="15"/>
                    <a:pt x="169" y="14"/>
                    <a:pt x="170" y="14"/>
                  </a:cubicBezTo>
                  <a:cubicBezTo>
                    <a:pt x="170" y="14"/>
                    <a:pt x="171" y="15"/>
                    <a:pt x="172" y="15"/>
                  </a:cubicBezTo>
                  <a:cubicBezTo>
                    <a:pt x="173" y="15"/>
                    <a:pt x="172" y="14"/>
                    <a:pt x="172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3"/>
                    <a:pt x="170" y="13"/>
                    <a:pt x="169" y="13"/>
                  </a:cubicBezTo>
                  <a:close/>
                  <a:moveTo>
                    <a:pt x="350" y="14"/>
                  </a:moveTo>
                  <a:cubicBezTo>
                    <a:pt x="349" y="16"/>
                    <a:pt x="349" y="16"/>
                    <a:pt x="346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5" y="17"/>
                    <a:pt x="345" y="17"/>
                    <a:pt x="344" y="17"/>
                  </a:cubicBezTo>
                  <a:cubicBezTo>
                    <a:pt x="344" y="17"/>
                    <a:pt x="344" y="18"/>
                    <a:pt x="344" y="18"/>
                  </a:cubicBezTo>
                  <a:cubicBezTo>
                    <a:pt x="343" y="19"/>
                    <a:pt x="343" y="19"/>
                    <a:pt x="343" y="19"/>
                  </a:cubicBezTo>
                  <a:cubicBezTo>
                    <a:pt x="343" y="19"/>
                    <a:pt x="343" y="21"/>
                    <a:pt x="343" y="20"/>
                  </a:cubicBezTo>
                  <a:cubicBezTo>
                    <a:pt x="343" y="20"/>
                    <a:pt x="343" y="21"/>
                    <a:pt x="343" y="21"/>
                  </a:cubicBezTo>
                  <a:cubicBezTo>
                    <a:pt x="342" y="22"/>
                    <a:pt x="340" y="21"/>
                    <a:pt x="339" y="22"/>
                  </a:cubicBezTo>
                  <a:cubicBezTo>
                    <a:pt x="338" y="22"/>
                    <a:pt x="337" y="23"/>
                    <a:pt x="337" y="23"/>
                  </a:cubicBezTo>
                  <a:cubicBezTo>
                    <a:pt x="338" y="23"/>
                    <a:pt x="339" y="23"/>
                    <a:pt x="340" y="23"/>
                  </a:cubicBezTo>
                  <a:cubicBezTo>
                    <a:pt x="340" y="23"/>
                    <a:pt x="340" y="24"/>
                    <a:pt x="341" y="24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7" y="26"/>
                    <a:pt x="348" y="24"/>
                    <a:pt x="350" y="24"/>
                  </a:cubicBezTo>
                  <a:cubicBezTo>
                    <a:pt x="350" y="24"/>
                    <a:pt x="351" y="24"/>
                    <a:pt x="350" y="24"/>
                  </a:cubicBezTo>
                  <a:cubicBezTo>
                    <a:pt x="352" y="25"/>
                    <a:pt x="353" y="24"/>
                    <a:pt x="354" y="25"/>
                  </a:cubicBezTo>
                  <a:cubicBezTo>
                    <a:pt x="353" y="25"/>
                    <a:pt x="351" y="26"/>
                    <a:pt x="351" y="26"/>
                  </a:cubicBezTo>
                  <a:cubicBezTo>
                    <a:pt x="350" y="26"/>
                    <a:pt x="350" y="25"/>
                    <a:pt x="349" y="26"/>
                  </a:cubicBezTo>
                  <a:cubicBezTo>
                    <a:pt x="349" y="26"/>
                    <a:pt x="348" y="26"/>
                    <a:pt x="348" y="27"/>
                  </a:cubicBezTo>
                  <a:cubicBezTo>
                    <a:pt x="347" y="27"/>
                    <a:pt x="347" y="27"/>
                    <a:pt x="346" y="28"/>
                  </a:cubicBezTo>
                  <a:cubicBezTo>
                    <a:pt x="346" y="28"/>
                    <a:pt x="346" y="29"/>
                    <a:pt x="346" y="29"/>
                  </a:cubicBezTo>
                  <a:cubicBezTo>
                    <a:pt x="342" y="29"/>
                    <a:pt x="345" y="29"/>
                    <a:pt x="343" y="30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1" y="31"/>
                    <a:pt x="342" y="31"/>
                    <a:pt x="342" y="31"/>
                  </a:cubicBezTo>
                  <a:cubicBezTo>
                    <a:pt x="343" y="31"/>
                    <a:pt x="344" y="31"/>
                    <a:pt x="346" y="31"/>
                  </a:cubicBezTo>
                  <a:cubicBezTo>
                    <a:pt x="346" y="31"/>
                    <a:pt x="346" y="32"/>
                    <a:pt x="345" y="32"/>
                  </a:cubicBezTo>
                  <a:cubicBezTo>
                    <a:pt x="346" y="32"/>
                    <a:pt x="346" y="32"/>
                    <a:pt x="346" y="33"/>
                  </a:cubicBezTo>
                  <a:cubicBezTo>
                    <a:pt x="347" y="33"/>
                    <a:pt x="349" y="32"/>
                    <a:pt x="350" y="32"/>
                  </a:cubicBezTo>
                  <a:cubicBezTo>
                    <a:pt x="350" y="33"/>
                    <a:pt x="350" y="33"/>
                    <a:pt x="350" y="33"/>
                  </a:cubicBezTo>
                  <a:cubicBezTo>
                    <a:pt x="351" y="33"/>
                    <a:pt x="351" y="33"/>
                    <a:pt x="352" y="33"/>
                  </a:cubicBezTo>
                  <a:cubicBezTo>
                    <a:pt x="354" y="33"/>
                    <a:pt x="358" y="35"/>
                    <a:pt x="359" y="34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1" y="34"/>
                    <a:pt x="361" y="34"/>
                    <a:pt x="362" y="35"/>
                  </a:cubicBezTo>
                  <a:cubicBezTo>
                    <a:pt x="362" y="34"/>
                    <a:pt x="362" y="34"/>
                    <a:pt x="363" y="34"/>
                  </a:cubicBezTo>
                  <a:cubicBezTo>
                    <a:pt x="364" y="33"/>
                    <a:pt x="366" y="33"/>
                    <a:pt x="367" y="33"/>
                  </a:cubicBezTo>
                  <a:cubicBezTo>
                    <a:pt x="367" y="33"/>
                    <a:pt x="367" y="32"/>
                    <a:pt x="367" y="32"/>
                  </a:cubicBezTo>
                  <a:cubicBezTo>
                    <a:pt x="367" y="32"/>
                    <a:pt x="367" y="31"/>
                    <a:pt x="367" y="31"/>
                  </a:cubicBezTo>
                  <a:cubicBezTo>
                    <a:pt x="367" y="31"/>
                    <a:pt x="368" y="31"/>
                    <a:pt x="368" y="31"/>
                  </a:cubicBezTo>
                  <a:cubicBezTo>
                    <a:pt x="369" y="29"/>
                    <a:pt x="370" y="30"/>
                    <a:pt x="368" y="28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4" y="29"/>
                    <a:pt x="364" y="29"/>
                    <a:pt x="363" y="29"/>
                  </a:cubicBezTo>
                  <a:cubicBezTo>
                    <a:pt x="363" y="28"/>
                    <a:pt x="364" y="28"/>
                    <a:pt x="364" y="28"/>
                  </a:cubicBezTo>
                  <a:cubicBezTo>
                    <a:pt x="364" y="28"/>
                    <a:pt x="364" y="26"/>
                    <a:pt x="364" y="26"/>
                  </a:cubicBezTo>
                  <a:cubicBezTo>
                    <a:pt x="364" y="26"/>
                    <a:pt x="364" y="25"/>
                    <a:pt x="364" y="25"/>
                  </a:cubicBezTo>
                  <a:cubicBezTo>
                    <a:pt x="363" y="25"/>
                    <a:pt x="362" y="25"/>
                    <a:pt x="361" y="24"/>
                  </a:cubicBezTo>
                  <a:cubicBezTo>
                    <a:pt x="360" y="24"/>
                    <a:pt x="360" y="25"/>
                    <a:pt x="360" y="25"/>
                  </a:cubicBezTo>
                  <a:cubicBezTo>
                    <a:pt x="359" y="26"/>
                    <a:pt x="357" y="25"/>
                    <a:pt x="356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60" y="24"/>
                    <a:pt x="360" y="24"/>
                    <a:pt x="361" y="21"/>
                  </a:cubicBezTo>
                  <a:cubicBezTo>
                    <a:pt x="359" y="20"/>
                    <a:pt x="357" y="19"/>
                    <a:pt x="356" y="18"/>
                  </a:cubicBezTo>
                  <a:cubicBezTo>
                    <a:pt x="356" y="18"/>
                    <a:pt x="356" y="18"/>
                    <a:pt x="356" y="17"/>
                  </a:cubicBezTo>
                  <a:cubicBezTo>
                    <a:pt x="355" y="17"/>
                    <a:pt x="354" y="17"/>
                    <a:pt x="353" y="16"/>
                  </a:cubicBezTo>
                  <a:cubicBezTo>
                    <a:pt x="353" y="16"/>
                    <a:pt x="353" y="15"/>
                    <a:pt x="353" y="15"/>
                  </a:cubicBezTo>
                  <a:cubicBezTo>
                    <a:pt x="352" y="15"/>
                    <a:pt x="352" y="15"/>
                    <a:pt x="351" y="14"/>
                  </a:cubicBezTo>
                  <a:lnTo>
                    <a:pt x="350" y="14"/>
                  </a:lnTo>
                  <a:close/>
                  <a:moveTo>
                    <a:pt x="118" y="16"/>
                  </a:moveTo>
                  <a:cubicBezTo>
                    <a:pt x="117" y="16"/>
                    <a:pt x="116" y="17"/>
                    <a:pt x="116" y="17"/>
                  </a:cubicBezTo>
                  <a:cubicBezTo>
                    <a:pt x="115" y="18"/>
                    <a:pt x="114" y="17"/>
                    <a:pt x="112" y="18"/>
                  </a:cubicBezTo>
                  <a:cubicBezTo>
                    <a:pt x="112" y="18"/>
                    <a:pt x="111" y="19"/>
                    <a:pt x="111" y="19"/>
                  </a:cubicBezTo>
                  <a:cubicBezTo>
                    <a:pt x="110" y="19"/>
                    <a:pt x="109" y="18"/>
                    <a:pt x="108" y="19"/>
                  </a:cubicBezTo>
                  <a:cubicBezTo>
                    <a:pt x="107" y="19"/>
                    <a:pt x="107" y="20"/>
                    <a:pt x="106" y="20"/>
                  </a:cubicBezTo>
                  <a:cubicBezTo>
                    <a:pt x="106" y="20"/>
                    <a:pt x="106" y="21"/>
                    <a:pt x="106" y="21"/>
                  </a:cubicBezTo>
                  <a:cubicBezTo>
                    <a:pt x="106" y="21"/>
                    <a:pt x="108" y="21"/>
                    <a:pt x="108" y="21"/>
                  </a:cubicBezTo>
                  <a:cubicBezTo>
                    <a:pt x="109" y="21"/>
                    <a:pt x="112" y="22"/>
                    <a:pt x="112" y="22"/>
                  </a:cubicBezTo>
                  <a:cubicBezTo>
                    <a:pt x="112" y="22"/>
                    <a:pt x="115" y="21"/>
                    <a:pt x="116" y="21"/>
                  </a:cubicBezTo>
                  <a:cubicBezTo>
                    <a:pt x="118" y="20"/>
                    <a:pt x="118" y="21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2" y="21"/>
                    <a:pt x="122" y="21"/>
                    <a:pt x="123" y="19"/>
                  </a:cubicBezTo>
                  <a:cubicBezTo>
                    <a:pt x="124" y="19"/>
                    <a:pt x="125" y="20"/>
                    <a:pt x="127" y="20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2" y="19"/>
                    <a:pt x="133" y="20"/>
                  </a:cubicBezTo>
                  <a:cubicBezTo>
                    <a:pt x="133" y="20"/>
                    <a:pt x="135" y="19"/>
                    <a:pt x="136" y="19"/>
                  </a:cubicBezTo>
                  <a:cubicBezTo>
                    <a:pt x="135" y="19"/>
                    <a:pt x="133" y="18"/>
                    <a:pt x="132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1" y="17"/>
                    <a:pt x="130" y="17"/>
                    <a:pt x="129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8" y="16"/>
                    <a:pt x="124" y="16"/>
                    <a:pt x="123" y="16"/>
                  </a:cubicBezTo>
                  <a:cubicBezTo>
                    <a:pt x="123" y="16"/>
                    <a:pt x="122" y="17"/>
                    <a:pt x="122" y="17"/>
                  </a:cubicBezTo>
                  <a:cubicBezTo>
                    <a:pt x="120" y="17"/>
                    <a:pt x="119" y="16"/>
                    <a:pt x="118" y="16"/>
                  </a:cubicBezTo>
                  <a:close/>
                  <a:moveTo>
                    <a:pt x="140" y="17"/>
                  </a:moveTo>
                  <a:cubicBezTo>
                    <a:pt x="140" y="18"/>
                    <a:pt x="139" y="18"/>
                    <a:pt x="139" y="18"/>
                  </a:cubicBezTo>
                  <a:cubicBezTo>
                    <a:pt x="140" y="18"/>
                    <a:pt x="141" y="20"/>
                    <a:pt x="140" y="19"/>
                  </a:cubicBezTo>
                  <a:cubicBezTo>
                    <a:pt x="138" y="20"/>
                    <a:pt x="137" y="21"/>
                    <a:pt x="135" y="21"/>
                  </a:cubicBezTo>
                  <a:cubicBezTo>
                    <a:pt x="133" y="21"/>
                    <a:pt x="131" y="20"/>
                    <a:pt x="130" y="20"/>
                  </a:cubicBezTo>
                  <a:cubicBezTo>
                    <a:pt x="128" y="20"/>
                    <a:pt x="127" y="20"/>
                    <a:pt x="125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6" y="21"/>
                    <a:pt x="127" y="21"/>
                    <a:pt x="127" y="21"/>
                  </a:cubicBezTo>
                  <a:cubicBezTo>
                    <a:pt x="127" y="21"/>
                    <a:pt x="128" y="22"/>
                    <a:pt x="128" y="22"/>
                  </a:cubicBezTo>
                  <a:cubicBezTo>
                    <a:pt x="125" y="23"/>
                    <a:pt x="129" y="24"/>
                    <a:pt x="130" y="24"/>
                  </a:cubicBezTo>
                  <a:cubicBezTo>
                    <a:pt x="130" y="24"/>
                    <a:pt x="130" y="25"/>
                    <a:pt x="130" y="25"/>
                  </a:cubicBezTo>
                  <a:cubicBezTo>
                    <a:pt x="131" y="25"/>
                    <a:pt x="131" y="24"/>
                    <a:pt x="132" y="24"/>
                  </a:cubicBezTo>
                  <a:cubicBezTo>
                    <a:pt x="132" y="24"/>
                    <a:pt x="133" y="24"/>
                    <a:pt x="133" y="24"/>
                  </a:cubicBezTo>
                  <a:cubicBezTo>
                    <a:pt x="133" y="24"/>
                    <a:pt x="134" y="24"/>
                    <a:pt x="135" y="24"/>
                  </a:cubicBezTo>
                  <a:cubicBezTo>
                    <a:pt x="135" y="24"/>
                    <a:pt x="135" y="22"/>
                    <a:pt x="135" y="22"/>
                  </a:cubicBezTo>
                  <a:cubicBezTo>
                    <a:pt x="136" y="22"/>
                    <a:pt x="139" y="23"/>
                    <a:pt x="140" y="23"/>
                  </a:cubicBezTo>
                  <a:cubicBezTo>
                    <a:pt x="140" y="23"/>
                    <a:pt x="140" y="23"/>
                    <a:pt x="141" y="23"/>
                  </a:cubicBezTo>
                  <a:cubicBezTo>
                    <a:pt x="141" y="22"/>
                    <a:pt x="141" y="21"/>
                    <a:pt x="140" y="21"/>
                  </a:cubicBezTo>
                  <a:cubicBezTo>
                    <a:pt x="142" y="21"/>
                    <a:pt x="143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6" y="20"/>
                    <a:pt x="147" y="19"/>
                    <a:pt x="147" y="19"/>
                  </a:cubicBezTo>
                  <a:cubicBezTo>
                    <a:pt x="146" y="19"/>
                    <a:pt x="146" y="19"/>
                    <a:pt x="146" y="18"/>
                  </a:cubicBezTo>
                  <a:cubicBezTo>
                    <a:pt x="145" y="19"/>
                    <a:pt x="144" y="19"/>
                    <a:pt x="143" y="19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2" y="18"/>
                    <a:pt x="142" y="18"/>
                    <a:pt x="140" y="17"/>
                  </a:cubicBezTo>
                  <a:close/>
                  <a:moveTo>
                    <a:pt x="156" y="18"/>
                  </a:moveTo>
                  <a:cubicBezTo>
                    <a:pt x="155" y="18"/>
                    <a:pt x="156" y="19"/>
                    <a:pt x="156" y="19"/>
                  </a:cubicBezTo>
                  <a:cubicBezTo>
                    <a:pt x="156" y="19"/>
                    <a:pt x="157" y="18"/>
                    <a:pt x="156" y="18"/>
                  </a:cubicBezTo>
                  <a:close/>
                  <a:moveTo>
                    <a:pt x="157" y="19"/>
                  </a:moveTo>
                  <a:cubicBezTo>
                    <a:pt x="157" y="19"/>
                    <a:pt x="157" y="20"/>
                    <a:pt x="157" y="20"/>
                  </a:cubicBezTo>
                  <a:cubicBezTo>
                    <a:pt x="158" y="20"/>
                    <a:pt x="159" y="20"/>
                    <a:pt x="159" y="20"/>
                  </a:cubicBezTo>
                  <a:cubicBezTo>
                    <a:pt x="159" y="20"/>
                    <a:pt x="159" y="19"/>
                    <a:pt x="159" y="19"/>
                  </a:cubicBezTo>
                  <a:cubicBezTo>
                    <a:pt x="158" y="19"/>
                    <a:pt x="158" y="19"/>
                    <a:pt x="157" y="19"/>
                  </a:cubicBezTo>
                  <a:close/>
                  <a:moveTo>
                    <a:pt x="175" y="19"/>
                  </a:moveTo>
                  <a:cubicBezTo>
                    <a:pt x="174" y="19"/>
                    <a:pt x="175" y="22"/>
                    <a:pt x="175" y="23"/>
                  </a:cubicBezTo>
                  <a:cubicBezTo>
                    <a:pt x="176" y="23"/>
                    <a:pt x="176" y="23"/>
                    <a:pt x="177" y="23"/>
                  </a:cubicBezTo>
                  <a:cubicBezTo>
                    <a:pt x="177" y="23"/>
                    <a:pt x="177" y="24"/>
                    <a:pt x="178" y="24"/>
                  </a:cubicBezTo>
                  <a:cubicBezTo>
                    <a:pt x="179" y="22"/>
                    <a:pt x="179" y="22"/>
                    <a:pt x="181" y="21"/>
                  </a:cubicBezTo>
                  <a:cubicBezTo>
                    <a:pt x="181" y="21"/>
                    <a:pt x="181" y="20"/>
                    <a:pt x="181" y="20"/>
                  </a:cubicBezTo>
                  <a:cubicBezTo>
                    <a:pt x="180" y="20"/>
                    <a:pt x="179" y="20"/>
                    <a:pt x="178" y="20"/>
                  </a:cubicBezTo>
                  <a:cubicBezTo>
                    <a:pt x="178" y="20"/>
                    <a:pt x="176" y="19"/>
                    <a:pt x="175" y="19"/>
                  </a:cubicBezTo>
                  <a:close/>
                  <a:moveTo>
                    <a:pt x="153" y="20"/>
                  </a:moveTo>
                  <a:cubicBezTo>
                    <a:pt x="153" y="20"/>
                    <a:pt x="153" y="21"/>
                    <a:pt x="153" y="21"/>
                  </a:cubicBezTo>
                  <a:cubicBezTo>
                    <a:pt x="152" y="21"/>
                    <a:pt x="151" y="21"/>
                    <a:pt x="151" y="21"/>
                  </a:cubicBezTo>
                  <a:cubicBezTo>
                    <a:pt x="151" y="21"/>
                    <a:pt x="151" y="22"/>
                    <a:pt x="151" y="22"/>
                  </a:cubicBezTo>
                  <a:cubicBezTo>
                    <a:pt x="152" y="23"/>
                    <a:pt x="155" y="23"/>
                    <a:pt x="156" y="23"/>
                  </a:cubicBezTo>
                  <a:cubicBezTo>
                    <a:pt x="156" y="23"/>
                    <a:pt x="157" y="22"/>
                    <a:pt x="157" y="21"/>
                  </a:cubicBezTo>
                  <a:cubicBezTo>
                    <a:pt x="156" y="21"/>
                    <a:pt x="154" y="20"/>
                    <a:pt x="153" y="20"/>
                  </a:cubicBezTo>
                  <a:close/>
                  <a:moveTo>
                    <a:pt x="172" y="21"/>
                  </a:moveTo>
                  <a:cubicBezTo>
                    <a:pt x="171" y="21"/>
                    <a:pt x="170" y="22"/>
                    <a:pt x="169" y="22"/>
                  </a:cubicBezTo>
                  <a:cubicBezTo>
                    <a:pt x="166" y="24"/>
                    <a:pt x="172" y="24"/>
                    <a:pt x="173" y="24"/>
                  </a:cubicBezTo>
                  <a:cubicBezTo>
                    <a:pt x="173" y="24"/>
                    <a:pt x="174" y="24"/>
                    <a:pt x="174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4" y="22"/>
                    <a:pt x="176" y="20"/>
                    <a:pt x="172" y="21"/>
                  </a:cubicBezTo>
                  <a:close/>
                  <a:moveTo>
                    <a:pt x="162" y="21"/>
                  </a:moveTo>
                  <a:cubicBezTo>
                    <a:pt x="163" y="22"/>
                    <a:pt x="163" y="23"/>
                    <a:pt x="163" y="23"/>
                  </a:cubicBezTo>
                  <a:cubicBezTo>
                    <a:pt x="164" y="23"/>
                    <a:pt x="164" y="22"/>
                    <a:pt x="164" y="21"/>
                  </a:cubicBezTo>
                  <a:cubicBezTo>
                    <a:pt x="163" y="21"/>
                    <a:pt x="163" y="22"/>
                    <a:pt x="162" y="21"/>
                  </a:cubicBezTo>
                  <a:close/>
                  <a:moveTo>
                    <a:pt x="158" y="22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8" y="22"/>
                    <a:pt x="159" y="22"/>
                    <a:pt x="158" y="22"/>
                  </a:cubicBezTo>
                  <a:close/>
                  <a:moveTo>
                    <a:pt x="141" y="23"/>
                  </a:moveTo>
                  <a:cubicBezTo>
                    <a:pt x="138" y="25"/>
                    <a:pt x="139" y="25"/>
                    <a:pt x="142" y="25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3"/>
                    <a:pt x="141" y="23"/>
                    <a:pt x="141" y="23"/>
                  </a:cubicBezTo>
                  <a:close/>
                  <a:moveTo>
                    <a:pt x="182" y="24"/>
                  </a:moveTo>
                  <a:cubicBezTo>
                    <a:pt x="181" y="24"/>
                    <a:pt x="181" y="25"/>
                    <a:pt x="180" y="26"/>
                  </a:cubicBezTo>
                  <a:cubicBezTo>
                    <a:pt x="181" y="26"/>
                    <a:pt x="182" y="28"/>
                    <a:pt x="184" y="27"/>
                  </a:cubicBezTo>
                  <a:cubicBezTo>
                    <a:pt x="185" y="27"/>
                    <a:pt x="184" y="25"/>
                    <a:pt x="184" y="25"/>
                  </a:cubicBezTo>
                  <a:cubicBezTo>
                    <a:pt x="184" y="25"/>
                    <a:pt x="184" y="25"/>
                    <a:pt x="184" y="24"/>
                  </a:cubicBezTo>
                  <a:cubicBezTo>
                    <a:pt x="183" y="24"/>
                    <a:pt x="182" y="24"/>
                    <a:pt x="182" y="24"/>
                  </a:cubicBezTo>
                  <a:close/>
                  <a:moveTo>
                    <a:pt x="146" y="25"/>
                  </a:moveTo>
                  <a:cubicBezTo>
                    <a:pt x="145" y="25"/>
                    <a:pt x="145" y="26"/>
                    <a:pt x="144" y="27"/>
                  </a:cubicBezTo>
                  <a:cubicBezTo>
                    <a:pt x="142" y="28"/>
                    <a:pt x="146" y="27"/>
                    <a:pt x="148" y="27"/>
                  </a:cubicBezTo>
                  <a:cubicBezTo>
                    <a:pt x="147" y="26"/>
                    <a:pt x="147" y="26"/>
                    <a:pt x="147" y="25"/>
                  </a:cubicBezTo>
                  <a:cubicBezTo>
                    <a:pt x="147" y="25"/>
                    <a:pt x="146" y="25"/>
                    <a:pt x="146" y="25"/>
                  </a:cubicBezTo>
                  <a:close/>
                  <a:moveTo>
                    <a:pt x="376" y="28"/>
                  </a:moveTo>
                  <a:cubicBezTo>
                    <a:pt x="376" y="29"/>
                    <a:pt x="376" y="29"/>
                    <a:pt x="376" y="29"/>
                  </a:cubicBezTo>
                  <a:cubicBezTo>
                    <a:pt x="376" y="29"/>
                    <a:pt x="376" y="29"/>
                    <a:pt x="376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29"/>
                    <a:pt x="375" y="29"/>
                    <a:pt x="374" y="29"/>
                  </a:cubicBezTo>
                  <a:cubicBezTo>
                    <a:pt x="374" y="30"/>
                    <a:pt x="375" y="31"/>
                    <a:pt x="374" y="32"/>
                  </a:cubicBezTo>
                  <a:cubicBezTo>
                    <a:pt x="374" y="33"/>
                    <a:pt x="372" y="33"/>
                    <a:pt x="372" y="34"/>
                  </a:cubicBezTo>
                  <a:cubicBezTo>
                    <a:pt x="372" y="35"/>
                    <a:pt x="373" y="35"/>
                    <a:pt x="373" y="36"/>
                  </a:cubicBezTo>
                  <a:cubicBezTo>
                    <a:pt x="372" y="36"/>
                    <a:pt x="371" y="35"/>
                    <a:pt x="371" y="35"/>
                  </a:cubicBezTo>
                  <a:cubicBezTo>
                    <a:pt x="370" y="38"/>
                    <a:pt x="369" y="39"/>
                    <a:pt x="367" y="41"/>
                  </a:cubicBezTo>
                  <a:cubicBezTo>
                    <a:pt x="367" y="41"/>
                    <a:pt x="367" y="41"/>
                    <a:pt x="367" y="42"/>
                  </a:cubicBezTo>
                  <a:cubicBezTo>
                    <a:pt x="370" y="42"/>
                    <a:pt x="372" y="41"/>
                    <a:pt x="374" y="39"/>
                  </a:cubicBezTo>
                  <a:cubicBezTo>
                    <a:pt x="374" y="39"/>
                    <a:pt x="374" y="38"/>
                    <a:pt x="374" y="38"/>
                  </a:cubicBezTo>
                  <a:cubicBezTo>
                    <a:pt x="375" y="38"/>
                    <a:pt x="380" y="40"/>
                    <a:pt x="380" y="40"/>
                  </a:cubicBezTo>
                  <a:cubicBezTo>
                    <a:pt x="381" y="40"/>
                    <a:pt x="382" y="39"/>
                    <a:pt x="382" y="39"/>
                  </a:cubicBezTo>
                  <a:cubicBezTo>
                    <a:pt x="383" y="39"/>
                    <a:pt x="383" y="39"/>
                    <a:pt x="384" y="39"/>
                  </a:cubicBezTo>
                  <a:cubicBezTo>
                    <a:pt x="386" y="38"/>
                    <a:pt x="385" y="38"/>
                    <a:pt x="388" y="38"/>
                  </a:cubicBezTo>
                  <a:cubicBezTo>
                    <a:pt x="389" y="37"/>
                    <a:pt x="389" y="36"/>
                    <a:pt x="389" y="36"/>
                  </a:cubicBezTo>
                  <a:cubicBezTo>
                    <a:pt x="389" y="33"/>
                    <a:pt x="386" y="33"/>
                    <a:pt x="383" y="32"/>
                  </a:cubicBezTo>
                  <a:cubicBezTo>
                    <a:pt x="383" y="32"/>
                    <a:pt x="382" y="32"/>
                    <a:pt x="382" y="31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1" y="30"/>
                    <a:pt x="381" y="31"/>
                    <a:pt x="381" y="31"/>
                  </a:cubicBezTo>
                  <a:cubicBezTo>
                    <a:pt x="379" y="31"/>
                    <a:pt x="381" y="29"/>
                    <a:pt x="378" y="31"/>
                  </a:cubicBezTo>
                  <a:cubicBezTo>
                    <a:pt x="378" y="31"/>
                    <a:pt x="378" y="31"/>
                    <a:pt x="377" y="30"/>
                  </a:cubicBezTo>
                  <a:cubicBezTo>
                    <a:pt x="379" y="30"/>
                    <a:pt x="377" y="28"/>
                    <a:pt x="376" y="28"/>
                  </a:cubicBezTo>
                  <a:close/>
                  <a:moveTo>
                    <a:pt x="218" y="50"/>
                  </a:moveTo>
                  <a:cubicBezTo>
                    <a:pt x="217" y="50"/>
                    <a:pt x="216" y="51"/>
                    <a:pt x="216" y="51"/>
                  </a:cubicBezTo>
                  <a:cubicBezTo>
                    <a:pt x="216" y="51"/>
                    <a:pt x="215" y="51"/>
                    <a:pt x="215" y="51"/>
                  </a:cubicBezTo>
                  <a:cubicBezTo>
                    <a:pt x="214" y="51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0" y="53"/>
                    <a:pt x="209" y="54"/>
                    <a:pt x="208" y="54"/>
                  </a:cubicBezTo>
                  <a:cubicBezTo>
                    <a:pt x="208" y="54"/>
                    <a:pt x="208" y="54"/>
                    <a:pt x="207" y="54"/>
                  </a:cubicBezTo>
                  <a:cubicBezTo>
                    <a:pt x="206" y="54"/>
                    <a:pt x="205" y="56"/>
                    <a:pt x="204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0" y="57"/>
                    <a:pt x="200" y="57"/>
                  </a:cubicBezTo>
                  <a:cubicBezTo>
                    <a:pt x="200" y="57"/>
                    <a:pt x="196" y="57"/>
                    <a:pt x="196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4" y="55"/>
                    <a:pt x="194" y="55"/>
                    <a:pt x="191" y="55"/>
                  </a:cubicBezTo>
                  <a:cubicBezTo>
                    <a:pt x="191" y="56"/>
                    <a:pt x="191" y="57"/>
                    <a:pt x="191" y="58"/>
                  </a:cubicBezTo>
                  <a:cubicBezTo>
                    <a:pt x="190" y="58"/>
                    <a:pt x="188" y="58"/>
                    <a:pt x="188" y="58"/>
                  </a:cubicBezTo>
                  <a:cubicBezTo>
                    <a:pt x="188" y="58"/>
                    <a:pt x="186" y="58"/>
                    <a:pt x="187" y="58"/>
                  </a:cubicBezTo>
                  <a:cubicBezTo>
                    <a:pt x="187" y="58"/>
                    <a:pt x="186" y="58"/>
                    <a:pt x="186" y="58"/>
                  </a:cubicBezTo>
                  <a:cubicBezTo>
                    <a:pt x="185" y="58"/>
                    <a:pt x="184" y="59"/>
                    <a:pt x="184" y="59"/>
                  </a:cubicBezTo>
                  <a:cubicBezTo>
                    <a:pt x="183" y="60"/>
                    <a:pt x="182" y="59"/>
                    <a:pt x="181" y="60"/>
                  </a:cubicBezTo>
                  <a:cubicBezTo>
                    <a:pt x="181" y="60"/>
                    <a:pt x="180" y="61"/>
                    <a:pt x="180" y="61"/>
                  </a:cubicBezTo>
                  <a:cubicBezTo>
                    <a:pt x="179" y="61"/>
                    <a:pt x="178" y="61"/>
                    <a:pt x="177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3"/>
                    <a:pt x="175" y="63"/>
                    <a:pt x="175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4"/>
                    <a:pt x="172" y="62"/>
                    <a:pt x="169" y="63"/>
                  </a:cubicBezTo>
                  <a:cubicBezTo>
                    <a:pt x="169" y="63"/>
                    <a:pt x="169" y="64"/>
                    <a:pt x="169" y="64"/>
                  </a:cubicBezTo>
                  <a:cubicBezTo>
                    <a:pt x="167" y="65"/>
                    <a:pt x="166" y="65"/>
                    <a:pt x="165" y="64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4" y="67"/>
                    <a:pt x="163" y="67"/>
                    <a:pt x="165" y="68"/>
                  </a:cubicBezTo>
                  <a:cubicBezTo>
                    <a:pt x="164" y="68"/>
                    <a:pt x="163" y="68"/>
                    <a:pt x="162" y="68"/>
                  </a:cubicBezTo>
                  <a:cubicBezTo>
                    <a:pt x="163" y="67"/>
                    <a:pt x="161" y="68"/>
                    <a:pt x="161" y="68"/>
                  </a:cubicBezTo>
                  <a:cubicBezTo>
                    <a:pt x="161" y="69"/>
                    <a:pt x="162" y="70"/>
                    <a:pt x="161" y="70"/>
                  </a:cubicBezTo>
                  <a:cubicBezTo>
                    <a:pt x="161" y="70"/>
                    <a:pt x="160" y="69"/>
                    <a:pt x="160" y="69"/>
                  </a:cubicBezTo>
                  <a:cubicBezTo>
                    <a:pt x="160" y="70"/>
                    <a:pt x="159" y="72"/>
                    <a:pt x="160" y="71"/>
                  </a:cubicBezTo>
                  <a:cubicBezTo>
                    <a:pt x="159" y="71"/>
                    <a:pt x="159" y="71"/>
                    <a:pt x="159" y="70"/>
                  </a:cubicBezTo>
                  <a:cubicBezTo>
                    <a:pt x="158" y="70"/>
                    <a:pt x="158" y="71"/>
                    <a:pt x="160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59" y="72"/>
                    <a:pt x="159" y="71"/>
                    <a:pt x="158" y="71"/>
                  </a:cubicBezTo>
                  <a:cubicBezTo>
                    <a:pt x="157" y="72"/>
                    <a:pt x="156" y="74"/>
                    <a:pt x="155" y="74"/>
                  </a:cubicBezTo>
                  <a:cubicBezTo>
                    <a:pt x="154" y="74"/>
                    <a:pt x="153" y="74"/>
                    <a:pt x="153" y="74"/>
                  </a:cubicBezTo>
                  <a:cubicBezTo>
                    <a:pt x="153" y="74"/>
                    <a:pt x="153" y="75"/>
                    <a:pt x="153" y="75"/>
                  </a:cubicBezTo>
                  <a:cubicBezTo>
                    <a:pt x="155" y="76"/>
                    <a:pt x="156" y="75"/>
                    <a:pt x="159" y="76"/>
                  </a:cubicBezTo>
                  <a:cubicBezTo>
                    <a:pt x="156" y="76"/>
                    <a:pt x="156" y="76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7" y="79"/>
                  </a:cubicBezTo>
                  <a:cubicBezTo>
                    <a:pt x="157" y="79"/>
                    <a:pt x="156" y="81"/>
                    <a:pt x="155" y="81"/>
                  </a:cubicBezTo>
                  <a:cubicBezTo>
                    <a:pt x="155" y="81"/>
                    <a:pt x="154" y="81"/>
                    <a:pt x="154" y="81"/>
                  </a:cubicBezTo>
                  <a:cubicBezTo>
                    <a:pt x="153" y="81"/>
                    <a:pt x="152" y="81"/>
                    <a:pt x="151" y="82"/>
                  </a:cubicBezTo>
                  <a:cubicBezTo>
                    <a:pt x="151" y="84"/>
                    <a:pt x="151" y="84"/>
                    <a:pt x="152" y="85"/>
                  </a:cubicBezTo>
                  <a:cubicBezTo>
                    <a:pt x="151" y="85"/>
                    <a:pt x="151" y="85"/>
                    <a:pt x="150" y="85"/>
                  </a:cubicBezTo>
                  <a:cubicBezTo>
                    <a:pt x="150" y="86"/>
                    <a:pt x="150" y="87"/>
                    <a:pt x="150" y="87"/>
                  </a:cubicBezTo>
                  <a:cubicBezTo>
                    <a:pt x="150" y="88"/>
                    <a:pt x="149" y="87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0" y="89"/>
                    <a:pt x="150" y="90"/>
                    <a:pt x="150" y="90"/>
                  </a:cubicBezTo>
                  <a:cubicBezTo>
                    <a:pt x="149" y="90"/>
                    <a:pt x="148" y="90"/>
                    <a:pt x="146" y="90"/>
                  </a:cubicBezTo>
                  <a:cubicBezTo>
                    <a:pt x="145" y="92"/>
                    <a:pt x="145" y="93"/>
                    <a:pt x="147" y="96"/>
                  </a:cubicBezTo>
                  <a:cubicBezTo>
                    <a:pt x="147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8" y="95"/>
                  </a:cubicBezTo>
                  <a:cubicBezTo>
                    <a:pt x="148" y="95"/>
                    <a:pt x="149" y="95"/>
                    <a:pt x="149" y="95"/>
                  </a:cubicBezTo>
                  <a:cubicBezTo>
                    <a:pt x="149" y="95"/>
                    <a:pt x="149" y="94"/>
                    <a:pt x="149" y="94"/>
                  </a:cubicBezTo>
                  <a:cubicBezTo>
                    <a:pt x="150" y="94"/>
                    <a:pt x="150" y="94"/>
                    <a:pt x="151" y="94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2" y="95"/>
                    <a:pt x="152" y="94"/>
                    <a:pt x="152" y="94"/>
                  </a:cubicBezTo>
                  <a:cubicBezTo>
                    <a:pt x="153" y="94"/>
                    <a:pt x="154" y="94"/>
                    <a:pt x="155" y="94"/>
                  </a:cubicBezTo>
                  <a:cubicBezTo>
                    <a:pt x="155" y="94"/>
                    <a:pt x="154" y="95"/>
                    <a:pt x="154" y="95"/>
                  </a:cubicBezTo>
                  <a:cubicBezTo>
                    <a:pt x="154" y="95"/>
                    <a:pt x="153" y="95"/>
                    <a:pt x="154" y="95"/>
                  </a:cubicBezTo>
                  <a:cubicBezTo>
                    <a:pt x="154" y="95"/>
                    <a:pt x="155" y="97"/>
                    <a:pt x="155" y="97"/>
                  </a:cubicBezTo>
                  <a:cubicBezTo>
                    <a:pt x="157" y="97"/>
                    <a:pt x="157" y="97"/>
                    <a:pt x="158" y="97"/>
                  </a:cubicBezTo>
                  <a:cubicBezTo>
                    <a:pt x="158" y="97"/>
                    <a:pt x="158" y="98"/>
                    <a:pt x="158" y="99"/>
                  </a:cubicBezTo>
                  <a:cubicBezTo>
                    <a:pt x="157" y="99"/>
                    <a:pt x="158" y="98"/>
                    <a:pt x="157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99"/>
                    <a:pt x="156" y="99"/>
                    <a:pt x="155" y="99"/>
                  </a:cubicBezTo>
                  <a:cubicBezTo>
                    <a:pt x="153" y="100"/>
                    <a:pt x="156" y="100"/>
                    <a:pt x="156" y="101"/>
                  </a:cubicBezTo>
                  <a:cubicBezTo>
                    <a:pt x="156" y="101"/>
                    <a:pt x="156" y="102"/>
                    <a:pt x="156" y="101"/>
                  </a:cubicBezTo>
                  <a:cubicBezTo>
                    <a:pt x="155" y="102"/>
                    <a:pt x="155" y="102"/>
                    <a:pt x="154" y="102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56" y="103"/>
                    <a:pt x="158" y="102"/>
                    <a:pt x="159" y="102"/>
                  </a:cubicBezTo>
                  <a:cubicBezTo>
                    <a:pt x="160" y="102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5" y="103"/>
                    <a:pt x="166" y="103"/>
                    <a:pt x="169" y="102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69" y="103"/>
                    <a:pt x="170" y="103"/>
                    <a:pt x="169" y="102"/>
                  </a:cubicBezTo>
                  <a:cubicBezTo>
                    <a:pt x="169" y="102"/>
                    <a:pt x="169" y="102"/>
                    <a:pt x="168" y="102"/>
                  </a:cubicBezTo>
                  <a:cubicBezTo>
                    <a:pt x="168" y="102"/>
                    <a:pt x="168" y="101"/>
                    <a:pt x="168" y="101"/>
                  </a:cubicBezTo>
                  <a:cubicBezTo>
                    <a:pt x="170" y="101"/>
                    <a:pt x="170" y="100"/>
                    <a:pt x="171" y="101"/>
                  </a:cubicBezTo>
                  <a:cubicBezTo>
                    <a:pt x="172" y="101"/>
                    <a:pt x="172" y="102"/>
                    <a:pt x="173" y="102"/>
                  </a:cubicBezTo>
                  <a:cubicBezTo>
                    <a:pt x="174" y="102"/>
                    <a:pt x="175" y="101"/>
                    <a:pt x="175" y="101"/>
                  </a:cubicBezTo>
                  <a:cubicBezTo>
                    <a:pt x="171" y="99"/>
                    <a:pt x="168" y="98"/>
                    <a:pt x="166" y="95"/>
                  </a:cubicBezTo>
                  <a:cubicBezTo>
                    <a:pt x="166" y="94"/>
                    <a:pt x="166" y="94"/>
                    <a:pt x="166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2"/>
                    <a:pt x="166" y="91"/>
                    <a:pt x="164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4" y="89"/>
                    <a:pt x="165" y="89"/>
                    <a:pt x="165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89"/>
                    <a:pt x="166" y="87"/>
                    <a:pt x="166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6" y="86"/>
                    <a:pt x="166" y="86"/>
                  </a:cubicBezTo>
                  <a:cubicBezTo>
                    <a:pt x="167" y="85"/>
                    <a:pt x="166" y="83"/>
                    <a:pt x="166" y="83"/>
                  </a:cubicBezTo>
                  <a:cubicBezTo>
                    <a:pt x="166" y="83"/>
                    <a:pt x="168" y="83"/>
                    <a:pt x="168" y="82"/>
                  </a:cubicBezTo>
                  <a:cubicBezTo>
                    <a:pt x="168" y="82"/>
                    <a:pt x="168" y="81"/>
                    <a:pt x="168" y="81"/>
                  </a:cubicBezTo>
                  <a:cubicBezTo>
                    <a:pt x="168" y="81"/>
                    <a:pt x="167" y="81"/>
                    <a:pt x="167" y="81"/>
                  </a:cubicBezTo>
                  <a:cubicBezTo>
                    <a:pt x="166" y="80"/>
                    <a:pt x="166" y="81"/>
                    <a:pt x="165" y="81"/>
                  </a:cubicBezTo>
                  <a:cubicBezTo>
                    <a:pt x="165" y="81"/>
                    <a:pt x="164" y="80"/>
                    <a:pt x="164" y="80"/>
                  </a:cubicBezTo>
                  <a:cubicBezTo>
                    <a:pt x="163" y="79"/>
                    <a:pt x="161" y="80"/>
                    <a:pt x="160" y="80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9"/>
                    <a:pt x="162" y="80"/>
                    <a:pt x="164" y="79"/>
                  </a:cubicBezTo>
                  <a:cubicBezTo>
                    <a:pt x="164" y="79"/>
                    <a:pt x="163" y="79"/>
                    <a:pt x="165" y="79"/>
                  </a:cubicBezTo>
                  <a:cubicBezTo>
                    <a:pt x="165" y="79"/>
                    <a:pt x="165" y="80"/>
                    <a:pt x="165" y="80"/>
                  </a:cubicBezTo>
                  <a:cubicBezTo>
                    <a:pt x="166" y="80"/>
                    <a:pt x="168" y="80"/>
                    <a:pt x="168" y="80"/>
                  </a:cubicBezTo>
                  <a:cubicBezTo>
                    <a:pt x="168" y="79"/>
                    <a:pt x="169" y="79"/>
                    <a:pt x="169" y="78"/>
                  </a:cubicBezTo>
                  <a:cubicBezTo>
                    <a:pt x="170" y="78"/>
                    <a:pt x="169" y="78"/>
                    <a:pt x="169" y="77"/>
                  </a:cubicBezTo>
                  <a:cubicBezTo>
                    <a:pt x="169" y="78"/>
                    <a:pt x="169" y="77"/>
                    <a:pt x="169" y="76"/>
                  </a:cubicBezTo>
                  <a:cubicBezTo>
                    <a:pt x="169" y="76"/>
                    <a:pt x="170" y="77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76"/>
                    <a:pt x="171" y="76"/>
                    <a:pt x="172" y="75"/>
                  </a:cubicBezTo>
                  <a:cubicBezTo>
                    <a:pt x="172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4"/>
                    <a:pt x="173" y="73"/>
                    <a:pt x="173" y="72"/>
                  </a:cubicBezTo>
                  <a:cubicBezTo>
                    <a:pt x="173" y="73"/>
                    <a:pt x="174" y="72"/>
                    <a:pt x="174" y="72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7" y="72"/>
                    <a:pt x="176" y="71"/>
                    <a:pt x="177" y="71"/>
                  </a:cubicBezTo>
                  <a:cubicBezTo>
                    <a:pt x="177" y="71"/>
                    <a:pt x="177" y="71"/>
                    <a:pt x="178" y="71"/>
                  </a:cubicBezTo>
                  <a:cubicBezTo>
                    <a:pt x="178" y="71"/>
                    <a:pt x="178" y="70"/>
                    <a:pt x="178" y="70"/>
                  </a:cubicBezTo>
                  <a:cubicBezTo>
                    <a:pt x="177" y="70"/>
                    <a:pt x="178" y="69"/>
                    <a:pt x="177" y="69"/>
                  </a:cubicBezTo>
                  <a:cubicBezTo>
                    <a:pt x="178" y="69"/>
                    <a:pt x="179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2" y="68"/>
                    <a:pt x="183" y="68"/>
                  </a:cubicBezTo>
                  <a:cubicBezTo>
                    <a:pt x="183" y="67"/>
                    <a:pt x="183" y="67"/>
                    <a:pt x="184" y="67"/>
                  </a:cubicBezTo>
                  <a:cubicBezTo>
                    <a:pt x="184" y="67"/>
                    <a:pt x="185" y="68"/>
                    <a:pt x="186" y="67"/>
                  </a:cubicBezTo>
                  <a:cubicBezTo>
                    <a:pt x="187" y="67"/>
                    <a:pt x="186" y="66"/>
                    <a:pt x="186" y="66"/>
                  </a:cubicBezTo>
                  <a:cubicBezTo>
                    <a:pt x="187" y="65"/>
                    <a:pt x="187" y="66"/>
                    <a:pt x="188" y="66"/>
                  </a:cubicBezTo>
                  <a:cubicBezTo>
                    <a:pt x="188" y="65"/>
                    <a:pt x="188" y="64"/>
                    <a:pt x="189" y="64"/>
                  </a:cubicBezTo>
                  <a:cubicBezTo>
                    <a:pt x="189" y="64"/>
                    <a:pt x="190" y="64"/>
                    <a:pt x="191" y="64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4" y="62"/>
                    <a:pt x="194" y="62"/>
                  </a:cubicBezTo>
                  <a:cubicBezTo>
                    <a:pt x="196" y="62"/>
                    <a:pt x="196" y="63"/>
                    <a:pt x="197" y="62"/>
                  </a:cubicBezTo>
                  <a:cubicBezTo>
                    <a:pt x="198" y="62"/>
                    <a:pt x="200" y="61"/>
                    <a:pt x="201" y="61"/>
                  </a:cubicBezTo>
                  <a:cubicBezTo>
                    <a:pt x="202" y="60"/>
                    <a:pt x="203" y="61"/>
                    <a:pt x="203" y="61"/>
                  </a:cubicBezTo>
                  <a:cubicBezTo>
                    <a:pt x="203" y="61"/>
                    <a:pt x="203" y="61"/>
                    <a:pt x="204" y="61"/>
                  </a:cubicBezTo>
                  <a:cubicBezTo>
                    <a:pt x="204" y="60"/>
                    <a:pt x="205" y="61"/>
                    <a:pt x="205" y="61"/>
                  </a:cubicBezTo>
                  <a:cubicBezTo>
                    <a:pt x="205" y="60"/>
                    <a:pt x="206" y="60"/>
                    <a:pt x="206" y="60"/>
                  </a:cubicBezTo>
                  <a:cubicBezTo>
                    <a:pt x="208" y="59"/>
                    <a:pt x="210" y="59"/>
                    <a:pt x="212" y="59"/>
                  </a:cubicBezTo>
                  <a:cubicBezTo>
                    <a:pt x="213" y="59"/>
                    <a:pt x="214" y="58"/>
                    <a:pt x="214" y="58"/>
                  </a:cubicBezTo>
                  <a:cubicBezTo>
                    <a:pt x="215" y="58"/>
                    <a:pt x="216" y="58"/>
                    <a:pt x="216" y="58"/>
                  </a:cubicBezTo>
                  <a:cubicBezTo>
                    <a:pt x="216" y="58"/>
                    <a:pt x="217" y="57"/>
                    <a:pt x="217" y="57"/>
                  </a:cubicBezTo>
                  <a:cubicBezTo>
                    <a:pt x="218" y="57"/>
                    <a:pt x="218" y="57"/>
                    <a:pt x="219" y="57"/>
                  </a:cubicBezTo>
                  <a:cubicBezTo>
                    <a:pt x="219" y="57"/>
                    <a:pt x="219" y="56"/>
                    <a:pt x="219" y="56"/>
                  </a:cubicBezTo>
                  <a:cubicBezTo>
                    <a:pt x="220" y="56"/>
                    <a:pt x="220" y="56"/>
                    <a:pt x="221" y="55"/>
                  </a:cubicBezTo>
                  <a:cubicBezTo>
                    <a:pt x="221" y="55"/>
                    <a:pt x="222" y="53"/>
                    <a:pt x="222" y="52"/>
                  </a:cubicBezTo>
                  <a:cubicBezTo>
                    <a:pt x="221" y="52"/>
                    <a:pt x="220" y="52"/>
                    <a:pt x="220" y="52"/>
                  </a:cubicBezTo>
                  <a:cubicBezTo>
                    <a:pt x="220" y="51"/>
                    <a:pt x="220" y="50"/>
                    <a:pt x="220" y="50"/>
                  </a:cubicBezTo>
                  <a:cubicBezTo>
                    <a:pt x="219" y="50"/>
                    <a:pt x="218" y="50"/>
                    <a:pt x="218" y="50"/>
                  </a:cubicBezTo>
                  <a:close/>
                  <a:moveTo>
                    <a:pt x="544" y="57"/>
                  </a:moveTo>
                  <a:cubicBezTo>
                    <a:pt x="543" y="58"/>
                    <a:pt x="541" y="61"/>
                    <a:pt x="540" y="61"/>
                  </a:cubicBezTo>
                  <a:cubicBezTo>
                    <a:pt x="540" y="61"/>
                    <a:pt x="540" y="61"/>
                    <a:pt x="540" y="61"/>
                  </a:cubicBezTo>
                  <a:cubicBezTo>
                    <a:pt x="539" y="62"/>
                    <a:pt x="540" y="63"/>
                    <a:pt x="540" y="63"/>
                  </a:cubicBezTo>
                  <a:cubicBezTo>
                    <a:pt x="540" y="63"/>
                    <a:pt x="538" y="64"/>
                    <a:pt x="538" y="64"/>
                  </a:cubicBezTo>
                  <a:cubicBezTo>
                    <a:pt x="538" y="65"/>
                    <a:pt x="539" y="66"/>
                    <a:pt x="539" y="67"/>
                  </a:cubicBezTo>
                  <a:cubicBezTo>
                    <a:pt x="539" y="67"/>
                    <a:pt x="538" y="67"/>
                    <a:pt x="538" y="67"/>
                  </a:cubicBezTo>
                  <a:cubicBezTo>
                    <a:pt x="538" y="67"/>
                    <a:pt x="539" y="68"/>
                    <a:pt x="539" y="68"/>
                  </a:cubicBezTo>
                  <a:cubicBezTo>
                    <a:pt x="540" y="68"/>
                    <a:pt x="539" y="68"/>
                    <a:pt x="539" y="69"/>
                  </a:cubicBezTo>
                  <a:cubicBezTo>
                    <a:pt x="540" y="69"/>
                    <a:pt x="540" y="69"/>
                    <a:pt x="540" y="69"/>
                  </a:cubicBezTo>
                  <a:cubicBezTo>
                    <a:pt x="539" y="69"/>
                    <a:pt x="540" y="70"/>
                    <a:pt x="539" y="70"/>
                  </a:cubicBezTo>
                  <a:cubicBezTo>
                    <a:pt x="539" y="70"/>
                    <a:pt x="539" y="70"/>
                    <a:pt x="539" y="70"/>
                  </a:cubicBezTo>
                  <a:cubicBezTo>
                    <a:pt x="540" y="70"/>
                    <a:pt x="540" y="70"/>
                    <a:pt x="540" y="70"/>
                  </a:cubicBezTo>
                  <a:cubicBezTo>
                    <a:pt x="541" y="71"/>
                    <a:pt x="541" y="72"/>
                    <a:pt x="541" y="72"/>
                  </a:cubicBezTo>
                  <a:cubicBezTo>
                    <a:pt x="542" y="73"/>
                    <a:pt x="543" y="73"/>
                    <a:pt x="545" y="73"/>
                  </a:cubicBezTo>
                  <a:cubicBezTo>
                    <a:pt x="546" y="73"/>
                    <a:pt x="548" y="71"/>
                    <a:pt x="548" y="70"/>
                  </a:cubicBezTo>
                  <a:cubicBezTo>
                    <a:pt x="548" y="70"/>
                    <a:pt x="548" y="69"/>
                    <a:pt x="548" y="69"/>
                  </a:cubicBezTo>
                  <a:cubicBezTo>
                    <a:pt x="549" y="69"/>
                    <a:pt x="549" y="69"/>
                    <a:pt x="549" y="69"/>
                  </a:cubicBezTo>
                  <a:cubicBezTo>
                    <a:pt x="551" y="66"/>
                    <a:pt x="551" y="66"/>
                    <a:pt x="551" y="66"/>
                  </a:cubicBezTo>
                  <a:cubicBezTo>
                    <a:pt x="551" y="66"/>
                    <a:pt x="551" y="63"/>
                    <a:pt x="550" y="63"/>
                  </a:cubicBezTo>
                  <a:cubicBezTo>
                    <a:pt x="550" y="63"/>
                    <a:pt x="549" y="63"/>
                    <a:pt x="549" y="62"/>
                  </a:cubicBezTo>
                  <a:cubicBezTo>
                    <a:pt x="548" y="62"/>
                    <a:pt x="548" y="61"/>
                    <a:pt x="548" y="61"/>
                  </a:cubicBezTo>
                  <a:cubicBezTo>
                    <a:pt x="548" y="60"/>
                    <a:pt x="547" y="61"/>
                    <a:pt x="547" y="61"/>
                  </a:cubicBezTo>
                  <a:cubicBezTo>
                    <a:pt x="546" y="60"/>
                    <a:pt x="546" y="59"/>
                    <a:pt x="545" y="59"/>
                  </a:cubicBezTo>
                  <a:cubicBezTo>
                    <a:pt x="545" y="59"/>
                    <a:pt x="544" y="59"/>
                    <a:pt x="544" y="59"/>
                  </a:cubicBezTo>
                  <a:cubicBezTo>
                    <a:pt x="544" y="58"/>
                    <a:pt x="545" y="57"/>
                    <a:pt x="544" y="57"/>
                  </a:cubicBezTo>
                  <a:close/>
                  <a:moveTo>
                    <a:pt x="385" y="59"/>
                  </a:moveTo>
                  <a:cubicBezTo>
                    <a:pt x="388" y="59"/>
                    <a:pt x="386" y="60"/>
                    <a:pt x="387" y="60"/>
                  </a:cubicBezTo>
                  <a:cubicBezTo>
                    <a:pt x="387" y="60"/>
                    <a:pt x="388" y="60"/>
                    <a:pt x="388" y="60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7" y="61"/>
                    <a:pt x="386" y="62"/>
                    <a:pt x="386" y="62"/>
                  </a:cubicBezTo>
                  <a:cubicBezTo>
                    <a:pt x="386" y="62"/>
                    <a:pt x="385" y="62"/>
                    <a:pt x="385" y="62"/>
                  </a:cubicBezTo>
                  <a:cubicBezTo>
                    <a:pt x="384" y="62"/>
                    <a:pt x="384" y="63"/>
                    <a:pt x="383" y="63"/>
                  </a:cubicBezTo>
                  <a:cubicBezTo>
                    <a:pt x="383" y="63"/>
                    <a:pt x="381" y="63"/>
                    <a:pt x="381" y="64"/>
                  </a:cubicBezTo>
                  <a:cubicBezTo>
                    <a:pt x="380" y="64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78" y="66"/>
                    <a:pt x="378" y="67"/>
                    <a:pt x="378" y="67"/>
                  </a:cubicBezTo>
                  <a:cubicBezTo>
                    <a:pt x="378" y="67"/>
                    <a:pt x="377" y="67"/>
                    <a:pt x="377" y="67"/>
                  </a:cubicBezTo>
                  <a:cubicBezTo>
                    <a:pt x="377" y="66"/>
                    <a:pt x="377" y="66"/>
                    <a:pt x="374" y="65"/>
                  </a:cubicBezTo>
                  <a:cubicBezTo>
                    <a:pt x="375" y="64"/>
                    <a:pt x="375" y="63"/>
                    <a:pt x="375" y="62"/>
                  </a:cubicBezTo>
                  <a:cubicBezTo>
                    <a:pt x="375" y="62"/>
                    <a:pt x="376" y="61"/>
                    <a:pt x="376" y="61"/>
                  </a:cubicBezTo>
                  <a:cubicBezTo>
                    <a:pt x="376" y="62"/>
                    <a:pt x="377" y="62"/>
                    <a:pt x="377" y="63"/>
                  </a:cubicBezTo>
                  <a:cubicBezTo>
                    <a:pt x="379" y="62"/>
                    <a:pt x="381" y="62"/>
                    <a:pt x="383" y="62"/>
                  </a:cubicBezTo>
                  <a:cubicBezTo>
                    <a:pt x="384" y="61"/>
                    <a:pt x="385" y="61"/>
                    <a:pt x="386" y="61"/>
                  </a:cubicBezTo>
                  <a:cubicBezTo>
                    <a:pt x="385" y="60"/>
                    <a:pt x="386" y="59"/>
                    <a:pt x="385" y="60"/>
                  </a:cubicBezTo>
                  <a:cubicBezTo>
                    <a:pt x="385" y="59"/>
                    <a:pt x="385" y="59"/>
                    <a:pt x="385" y="59"/>
                  </a:cubicBezTo>
                  <a:close/>
                  <a:moveTo>
                    <a:pt x="563" y="61"/>
                  </a:moveTo>
                  <a:cubicBezTo>
                    <a:pt x="563" y="61"/>
                    <a:pt x="564" y="62"/>
                    <a:pt x="564" y="62"/>
                  </a:cubicBezTo>
                  <a:cubicBezTo>
                    <a:pt x="565" y="63"/>
                    <a:pt x="564" y="65"/>
                    <a:pt x="564" y="66"/>
                  </a:cubicBezTo>
                  <a:cubicBezTo>
                    <a:pt x="564" y="66"/>
                    <a:pt x="565" y="68"/>
                    <a:pt x="565" y="68"/>
                  </a:cubicBezTo>
                  <a:cubicBezTo>
                    <a:pt x="566" y="68"/>
                    <a:pt x="567" y="68"/>
                    <a:pt x="567" y="68"/>
                  </a:cubicBezTo>
                  <a:cubicBezTo>
                    <a:pt x="567" y="68"/>
                    <a:pt x="568" y="67"/>
                    <a:pt x="569" y="67"/>
                  </a:cubicBezTo>
                  <a:cubicBezTo>
                    <a:pt x="569" y="66"/>
                    <a:pt x="570" y="66"/>
                    <a:pt x="571" y="66"/>
                  </a:cubicBezTo>
                  <a:cubicBezTo>
                    <a:pt x="571" y="64"/>
                    <a:pt x="571" y="62"/>
                    <a:pt x="568" y="62"/>
                  </a:cubicBezTo>
                  <a:cubicBezTo>
                    <a:pt x="568" y="62"/>
                    <a:pt x="567" y="63"/>
                    <a:pt x="566" y="63"/>
                  </a:cubicBezTo>
                  <a:cubicBezTo>
                    <a:pt x="566" y="63"/>
                    <a:pt x="565" y="61"/>
                    <a:pt x="565" y="61"/>
                  </a:cubicBezTo>
                  <a:cubicBezTo>
                    <a:pt x="564" y="61"/>
                    <a:pt x="564" y="61"/>
                    <a:pt x="563" y="61"/>
                  </a:cubicBezTo>
                  <a:close/>
                  <a:moveTo>
                    <a:pt x="583" y="61"/>
                  </a:moveTo>
                  <a:cubicBezTo>
                    <a:pt x="583" y="62"/>
                    <a:pt x="583" y="64"/>
                    <a:pt x="583" y="65"/>
                  </a:cubicBezTo>
                  <a:cubicBezTo>
                    <a:pt x="583" y="65"/>
                    <a:pt x="586" y="67"/>
                    <a:pt x="586" y="67"/>
                  </a:cubicBezTo>
                  <a:cubicBezTo>
                    <a:pt x="587" y="67"/>
                    <a:pt x="588" y="67"/>
                    <a:pt x="589" y="67"/>
                  </a:cubicBezTo>
                  <a:cubicBezTo>
                    <a:pt x="590" y="67"/>
                    <a:pt x="590" y="68"/>
                    <a:pt x="590" y="68"/>
                  </a:cubicBezTo>
                  <a:cubicBezTo>
                    <a:pt x="591" y="68"/>
                    <a:pt x="594" y="68"/>
                    <a:pt x="595" y="67"/>
                  </a:cubicBezTo>
                  <a:cubicBezTo>
                    <a:pt x="595" y="67"/>
                    <a:pt x="595" y="66"/>
                    <a:pt x="595" y="66"/>
                  </a:cubicBezTo>
                  <a:cubicBezTo>
                    <a:pt x="596" y="65"/>
                    <a:pt x="598" y="65"/>
                    <a:pt x="599" y="65"/>
                  </a:cubicBezTo>
                  <a:cubicBezTo>
                    <a:pt x="598" y="64"/>
                    <a:pt x="598" y="64"/>
                    <a:pt x="598" y="64"/>
                  </a:cubicBezTo>
                  <a:cubicBezTo>
                    <a:pt x="598" y="64"/>
                    <a:pt x="598" y="63"/>
                    <a:pt x="598" y="63"/>
                  </a:cubicBezTo>
                  <a:cubicBezTo>
                    <a:pt x="596" y="62"/>
                    <a:pt x="594" y="63"/>
                    <a:pt x="593" y="62"/>
                  </a:cubicBezTo>
                  <a:cubicBezTo>
                    <a:pt x="592" y="62"/>
                    <a:pt x="591" y="61"/>
                    <a:pt x="591" y="61"/>
                  </a:cubicBezTo>
                  <a:cubicBezTo>
                    <a:pt x="590" y="61"/>
                    <a:pt x="589" y="62"/>
                    <a:pt x="588" y="62"/>
                  </a:cubicBezTo>
                  <a:cubicBezTo>
                    <a:pt x="586" y="62"/>
                    <a:pt x="585" y="62"/>
                    <a:pt x="583" y="61"/>
                  </a:cubicBezTo>
                  <a:close/>
                  <a:moveTo>
                    <a:pt x="551" y="73"/>
                  </a:moveTo>
                  <a:cubicBezTo>
                    <a:pt x="551" y="73"/>
                    <a:pt x="550" y="73"/>
                    <a:pt x="550" y="74"/>
                  </a:cubicBezTo>
                  <a:cubicBezTo>
                    <a:pt x="550" y="75"/>
                    <a:pt x="551" y="74"/>
                    <a:pt x="551" y="75"/>
                  </a:cubicBezTo>
                  <a:cubicBezTo>
                    <a:pt x="551" y="75"/>
                    <a:pt x="552" y="76"/>
                    <a:pt x="552" y="76"/>
                  </a:cubicBezTo>
                  <a:cubicBezTo>
                    <a:pt x="552" y="75"/>
                    <a:pt x="552" y="75"/>
                    <a:pt x="553" y="75"/>
                  </a:cubicBezTo>
                  <a:cubicBezTo>
                    <a:pt x="553" y="75"/>
                    <a:pt x="553" y="74"/>
                    <a:pt x="552" y="74"/>
                  </a:cubicBezTo>
                  <a:cubicBezTo>
                    <a:pt x="552" y="74"/>
                    <a:pt x="552" y="73"/>
                    <a:pt x="552" y="73"/>
                  </a:cubicBezTo>
                  <a:cubicBezTo>
                    <a:pt x="552" y="73"/>
                    <a:pt x="551" y="73"/>
                    <a:pt x="551" y="73"/>
                  </a:cubicBezTo>
                  <a:close/>
                  <a:moveTo>
                    <a:pt x="558" y="74"/>
                  </a:moveTo>
                  <a:cubicBezTo>
                    <a:pt x="558" y="74"/>
                    <a:pt x="557" y="75"/>
                    <a:pt x="557" y="75"/>
                  </a:cubicBezTo>
                  <a:cubicBezTo>
                    <a:pt x="556" y="76"/>
                    <a:pt x="554" y="76"/>
                    <a:pt x="553" y="77"/>
                  </a:cubicBezTo>
                  <a:cubicBezTo>
                    <a:pt x="553" y="77"/>
                    <a:pt x="553" y="78"/>
                    <a:pt x="552" y="79"/>
                  </a:cubicBezTo>
                  <a:cubicBezTo>
                    <a:pt x="551" y="79"/>
                    <a:pt x="550" y="79"/>
                    <a:pt x="550" y="79"/>
                  </a:cubicBezTo>
                  <a:cubicBezTo>
                    <a:pt x="550" y="80"/>
                    <a:pt x="550" y="80"/>
                    <a:pt x="550" y="80"/>
                  </a:cubicBezTo>
                  <a:cubicBezTo>
                    <a:pt x="551" y="80"/>
                    <a:pt x="552" y="80"/>
                    <a:pt x="552" y="80"/>
                  </a:cubicBezTo>
                  <a:cubicBezTo>
                    <a:pt x="553" y="80"/>
                    <a:pt x="554" y="81"/>
                    <a:pt x="554" y="81"/>
                  </a:cubicBezTo>
                  <a:cubicBezTo>
                    <a:pt x="556" y="81"/>
                    <a:pt x="556" y="81"/>
                    <a:pt x="557" y="81"/>
                  </a:cubicBezTo>
                  <a:cubicBezTo>
                    <a:pt x="558" y="81"/>
                    <a:pt x="558" y="82"/>
                    <a:pt x="559" y="82"/>
                  </a:cubicBezTo>
                  <a:cubicBezTo>
                    <a:pt x="561" y="82"/>
                    <a:pt x="564" y="82"/>
                    <a:pt x="566" y="82"/>
                  </a:cubicBezTo>
                  <a:cubicBezTo>
                    <a:pt x="566" y="81"/>
                    <a:pt x="567" y="80"/>
                    <a:pt x="566" y="78"/>
                  </a:cubicBezTo>
                  <a:cubicBezTo>
                    <a:pt x="565" y="78"/>
                    <a:pt x="564" y="78"/>
                    <a:pt x="564" y="77"/>
                  </a:cubicBezTo>
                  <a:cubicBezTo>
                    <a:pt x="563" y="77"/>
                    <a:pt x="563" y="77"/>
                    <a:pt x="563" y="76"/>
                  </a:cubicBezTo>
                  <a:cubicBezTo>
                    <a:pt x="562" y="75"/>
                    <a:pt x="561" y="75"/>
                    <a:pt x="559" y="75"/>
                  </a:cubicBezTo>
                  <a:cubicBezTo>
                    <a:pt x="559" y="75"/>
                    <a:pt x="558" y="74"/>
                    <a:pt x="558" y="74"/>
                  </a:cubicBezTo>
                  <a:close/>
                  <a:moveTo>
                    <a:pt x="735" y="97"/>
                  </a:moveTo>
                  <a:cubicBezTo>
                    <a:pt x="734" y="98"/>
                    <a:pt x="734" y="99"/>
                    <a:pt x="732" y="99"/>
                  </a:cubicBezTo>
                  <a:cubicBezTo>
                    <a:pt x="732" y="99"/>
                    <a:pt x="731" y="99"/>
                    <a:pt x="731" y="99"/>
                  </a:cubicBezTo>
                  <a:cubicBezTo>
                    <a:pt x="729" y="101"/>
                    <a:pt x="729" y="101"/>
                    <a:pt x="729" y="101"/>
                  </a:cubicBezTo>
                  <a:cubicBezTo>
                    <a:pt x="729" y="102"/>
                    <a:pt x="729" y="102"/>
                    <a:pt x="729" y="102"/>
                  </a:cubicBezTo>
                  <a:cubicBezTo>
                    <a:pt x="731" y="103"/>
                    <a:pt x="733" y="103"/>
                    <a:pt x="735" y="103"/>
                  </a:cubicBezTo>
                  <a:cubicBezTo>
                    <a:pt x="735" y="103"/>
                    <a:pt x="736" y="102"/>
                    <a:pt x="737" y="102"/>
                  </a:cubicBezTo>
                  <a:cubicBezTo>
                    <a:pt x="738" y="102"/>
                    <a:pt x="738" y="102"/>
                    <a:pt x="738" y="102"/>
                  </a:cubicBezTo>
                  <a:cubicBezTo>
                    <a:pt x="739" y="103"/>
                    <a:pt x="743" y="103"/>
                    <a:pt x="744" y="103"/>
                  </a:cubicBezTo>
                  <a:cubicBezTo>
                    <a:pt x="744" y="102"/>
                    <a:pt x="745" y="102"/>
                    <a:pt x="744" y="101"/>
                  </a:cubicBezTo>
                  <a:cubicBezTo>
                    <a:pt x="744" y="100"/>
                    <a:pt x="743" y="99"/>
                    <a:pt x="743" y="99"/>
                  </a:cubicBezTo>
                  <a:cubicBezTo>
                    <a:pt x="742" y="99"/>
                    <a:pt x="740" y="99"/>
                    <a:pt x="738" y="99"/>
                  </a:cubicBezTo>
                  <a:cubicBezTo>
                    <a:pt x="737" y="98"/>
                    <a:pt x="736" y="97"/>
                    <a:pt x="735" y="97"/>
                  </a:cubicBezTo>
                  <a:close/>
                  <a:moveTo>
                    <a:pt x="681" y="105"/>
                  </a:moveTo>
                  <a:cubicBezTo>
                    <a:pt x="680" y="105"/>
                    <a:pt x="680" y="105"/>
                    <a:pt x="680" y="106"/>
                  </a:cubicBezTo>
                  <a:cubicBezTo>
                    <a:pt x="679" y="106"/>
                    <a:pt x="680" y="107"/>
                    <a:pt x="679" y="107"/>
                  </a:cubicBezTo>
                  <a:cubicBezTo>
                    <a:pt x="681" y="108"/>
                    <a:pt x="682" y="109"/>
                    <a:pt x="684" y="108"/>
                  </a:cubicBezTo>
                  <a:cubicBezTo>
                    <a:pt x="684" y="108"/>
                    <a:pt x="684" y="107"/>
                    <a:pt x="684" y="107"/>
                  </a:cubicBezTo>
                  <a:lnTo>
                    <a:pt x="681" y="105"/>
                  </a:lnTo>
                  <a:close/>
                  <a:moveTo>
                    <a:pt x="71" y="161"/>
                  </a:moveTo>
                  <a:cubicBezTo>
                    <a:pt x="71" y="161"/>
                    <a:pt x="72" y="162"/>
                    <a:pt x="72" y="162"/>
                  </a:cubicBezTo>
                  <a:cubicBezTo>
                    <a:pt x="73" y="162"/>
                    <a:pt x="74" y="162"/>
                    <a:pt x="75" y="162"/>
                  </a:cubicBezTo>
                  <a:cubicBezTo>
                    <a:pt x="75" y="162"/>
                    <a:pt x="76" y="162"/>
                    <a:pt x="76" y="163"/>
                  </a:cubicBezTo>
                  <a:cubicBezTo>
                    <a:pt x="76" y="164"/>
                    <a:pt x="75" y="165"/>
                    <a:pt x="76" y="167"/>
                  </a:cubicBezTo>
                  <a:cubicBezTo>
                    <a:pt x="76" y="167"/>
                    <a:pt x="77" y="168"/>
                    <a:pt x="78" y="168"/>
                  </a:cubicBezTo>
                  <a:cubicBezTo>
                    <a:pt x="78" y="168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2"/>
                  </a:cubicBezTo>
                  <a:cubicBezTo>
                    <a:pt x="78" y="172"/>
                    <a:pt x="77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6" y="173"/>
                    <a:pt x="75" y="172"/>
                    <a:pt x="75" y="172"/>
                  </a:cubicBezTo>
                  <a:cubicBezTo>
                    <a:pt x="75" y="171"/>
                    <a:pt x="74" y="170"/>
                    <a:pt x="73" y="170"/>
                  </a:cubicBezTo>
                  <a:cubicBezTo>
                    <a:pt x="73" y="170"/>
                    <a:pt x="73" y="170"/>
                    <a:pt x="72" y="170"/>
                  </a:cubicBezTo>
                  <a:cubicBezTo>
                    <a:pt x="72" y="169"/>
                    <a:pt x="72" y="169"/>
                    <a:pt x="72" y="168"/>
                  </a:cubicBezTo>
                  <a:cubicBezTo>
                    <a:pt x="72" y="168"/>
                    <a:pt x="70" y="168"/>
                    <a:pt x="70" y="167"/>
                  </a:cubicBezTo>
                  <a:cubicBezTo>
                    <a:pt x="70" y="167"/>
                    <a:pt x="70" y="166"/>
                    <a:pt x="70" y="166"/>
                  </a:cubicBezTo>
                  <a:cubicBezTo>
                    <a:pt x="70" y="167"/>
                    <a:pt x="71" y="166"/>
                    <a:pt x="71" y="166"/>
                  </a:cubicBezTo>
                  <a:cubicBezTo>
                    <a:pt x="71" y="167"/>
                    <a:pt x="71" y="167"/>
                    <a:pt x="72" y="167"/>
                  </a:cubicBezTo>
                  <a:cubicBezTo>
                    <a:pt x="72" y="170"/>
                    <a:pt x="72" y="167"/>
                    <a:pt x="71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5" y="165"/>
                    <a:pt x="73" y="168"/>
                    <a:pt x="74" y="163"/>
                  </a:cubicBezTo>
                  <a:cubicBezTo>
                    <a:pt x="74" y="163"/>
                    <a:pt x="73" y="163"/>
                    <a:pt x="72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1"/>
                  </a:cubicBezTo>
                  <a:cubicBezTo>
                    <a:pt x="70" y="161"/>
                    <a:pt x="70" y="161"/>
                    <a:pt x="71" y="161"/>
                  </a:cubicBezTo>
                  <a:close/>
                  <a:moveTo>
                    <a:pt x="53" y="167"/>
                  </a:moveTo>
                  <a:cubicBezTo>
                    <a:pt x="54" y="167"/>
                    <a:pt x="53" y="167"/>
                    <a:pt x="53" y="167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68"/>
                    <a:pt x="56" y="169"/>
                    <a:pt x="56" y="169"/>
                  </a:cubicBezTo>
                  <a:cubicBezTo>
                    <a:pt x="57" y="169"/>
                    <a:pt x="57" y="169"/>
                    <a:pt x="58" y="169"/>
                  </a:cubicBezTo>
                  <a:cubicBezTo>
                    <a:pt x="60" y="171"/>
                    <a:pt x="61" y="173"/>
                    <a:pt x="62" y="176"/>
                  </a:cubicBezTo>
                  <a:cubicBezTo>
                    <a:pt x="61" y="176"/>
                    <a:pt x="61" y="175"/>
                    <a:pt x="60" y="175"/>
                  </a:cubicBezTo>
                  <a:cubicBezTo>
                    <a:pt x="60" y="176"/>
                    <a:pt x="61" y="177"/>
                    <a:pt x="60" y="177"/>
                  </a:cubicBezTo>
                  <a:cubicBezTo>
                    <a:pt x="60" y="178"/>
                    <a:pt x="59" y="177"/>
                    <a:pt x="59" y="177"/>
                  </a:cubicBezTo>
                  <a:cubicBezTo>
                    <a:pt x="57" y="177"/>
                    <a:pt x="57" y="178"/>
                    <a:pt x="56" y="179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7"/>
                    <a:pt x="54" y="176"/>
                  </a:cubicBezTo>
                  <a:cubicBezTo>
                    <a:pt x="54" y="176"/>
                    <a:pt x="52" y="175"/>
                    <a:pt x="52" y="174"/>
                  </a:cubicBezTo>
                  <a:cubicBezTo>
                    <a:pt x="51" y="173"/>
                    <a:pt x="52" y="172"/>
                    <a:pt x="51" y="172"/>
                  </a:cubicBezTo>
                  <a:cubicBezTo>
                    <a:pt x="51" y="171"/>
                    <a:pt x="50" y="171"/>
                    <a:pt x="49" y="171"/>
                  </a:cubicBezTo>
                  <a:cubicBezTo>
                    <a:pt x="49" y="170"/>
                    <a:pt x="49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0" y="168"/>
                    <a:pt x="50" y="168"/>
                  </a:cubicBezTo>
                  <a:cubicBezTo>
                    <a:pt x="50" y="168"/>
                    <a:pt x="51" y="168"/>
                    <a:pt x="51" y="168"/>
                  </a:cubicBezTo>
                  <a:cubicBezTo>
                    <a:pt x="51" y="168"/>
                    <a:pt x="52" y="168"/>
                    <a:pt x="52" y="168"/>
                  </a:cubicBezTo>
                  <a:cubicBezTo>
                    <a:pt x="52" y="167"/>
                    <a:pt x="52" y="167"/>
                    <a:pt x="53" y="167"/>
                  </a:cubicBezTo>
                  <a:close/>
                  <a:moveTo>
                    <a:pt x="660" y="186"/>
                  </a:moveTo>
                  <a:cubicBezTo>
                    <a:pt x="659" y="186"/>
                    <a:pt x="659" y="187"/>
                    <a:pt x="659" y="187"/>
                  </a:cubicBezTo>
                  <a:cubicBezTo>
                    <a:pt x="658" y="187"/>
                    <a:pt x="657" y="187"/>
                    <a:pt x="657" y="188"/>
                  </a:cubicBezTo>
                  <a:cubicBezTo>
                    <a:pt x="656" y="189"/>
                    <a:pt x="657" y="190"/>
                    <a:pt x="657" y="191"/>
                  </a:cubicBezTo>
                  <a:cubicBezTo>
                    <a:pt x="655" y="190"/>
                    <a:pt x="657" y="192"/>
                    <a:pt x="657" y="192"/>
                  </a:cubicBezTo>
                  <a:cubicBezTo>
                    <a:pt x="658" y="190"/>
                    <a:pt x="659" y="189"/>
                    <a:pt x="661" y="188"/>
                  </a:cubicBezTo>
                  <a:cubicBezTo>
                    <a:pt x="661" y="187"/>
                    <a:pt x="661" y="187"/>
                    <a:pt x="660" y="186"/>
                  </a:cubicBezTo>
                  <a:close/>
                  <a:moveTo>
                    <a:pt x="40" y="194"/>
                  </a:moveTo>
                  <a:cubicBezTo>
                    <a:pt x="40" y="194"/>
                    <a:pt x="41" y="195"/>
                    <a:pt x="40" y="195"/>
                  </a:cubicBezTo>
                  <a:cubicBezTo>
                    <a:pt x="40" y="195"/>
                    <a:pt x="39" y="194"/>
                    <a:pt x="40" y="194"/>
                  </a:cubicBezTo>
                  <a:close/>
                  <a:moveTo>
                    <a:pt x="411" y="211"/>
                  </a:moveTo>
                  <a:cubicBezTo>
                    <a:pt x="411" y="211"/>
                    <a:pt x="411" y="211"/>
                    <a:pt x="411" y="211"/>
                  </a:cubicBezTo>
                  <a:cubicBezTo>
                    <a:pt x="411" y="211"/>
                    <a:pt x="412" y="212"/>
                    <a:pt x="412" y="212"/>
                  </a:cubicBezTo>
                  <a:cubicBezTo>
                    <a:pt x="412" y="213"/>
                    <a:pt x="411" y="213"/>
                    <a:pt x="411" y="213"/>
                  </a:cubicBezTo>
                  <a:cubicBezTo>
                    <a:pt x="410" y="214"/>
                    <a:pt x="410" y="218"/>
                    <a:pt x="411" y="218"/>
                  </a:cubicBezTo>
                  <a:cubicBezTo>
                    <a:pt x="411" y="218"/>
                    <a:pt x="411" y="219"/>
                    <a:pt x="411" y="220"/>
                  </a:cubicBezTo>
                  <a:cubicBezTo>
                    <a:pt x="411" y="220"/>
                    <a:pt x="410" y="221"/>
                    <a:pt x="410" y="221"/>
                  </a:cubicBezTo>
                  <a:cubicBezTo>
                    <a:pt x="409" y="222"/>
                    <a:pt x="409" y="223"/>
                    <a:pt x="409" y="223"/>
                  </a:cubicBezTo>
                  <a:cubicBezTo>
                    <a:pt x="409" y="223"/>
                    <a:pt x="409" y="223"/>
                    <a:pt x="408" y="222"/>
                  </a:cubicBezTo>
                  <a:cubicBezTo>
                    <a:pt x="408" y="223"/>
                    <a:pt x="407" y="223"/>
                    <a:pt x="407" y="223"/>
                  </a:cubicBezTo>
                  <a:cubicBezTo>
                    <a:pt x="407" y="223"/>
                    <a:pt x="407" y="224"/>
                    <a:pt x="407" y="224"/>
                  </a:cubicBezTo>
                  <a:cubicBezTo>
                    <a:pt x="407" y="224"/>
                    <a:pt x="405" y="225"/>
                    <a:pt x="407" y="225"/>
                  </a:cubicBezTo>
                  <a:cubicBezTo>
                    <a:pt x="407" y="225"/>
                    <a:pt x="407" y="225"/>
                    <a:pt x="408" y="225"/>
                  </a:cubicBezTo>
                  <a:cubicBezTo>
                    <a:pt x="408" y="225"/>
                    <a:pt x="408" y="226"/>
                    <a:pt x="408" y="226"/>
                  </a:cubicBezTo>
                  <a:cubicBezTo>
                    <a:pt x="407" y="226"/>
                    <a:pt x="406" y="226"/>
                    <a:pt x="406" y="227"/>
                  </a:cubicBezTo>
                  <a:cubicBezTo>
                    <a:pt x="405" y="227"/>
                    <a:pt x="405" y="229"/>
                    <a:pt x="405" y="229"/>
                  </a:cubicBezTo>
                  <a:cubicBezTo>
                    <a:pt x="404" y="230"/>
                    <a:pt x="402" y="229"/>
                    <a:pt x="402" y="229"/>
                  </a:cubicBezTo>
                  <a:cubicBezTo>
                    <a:pt x="402" y="230"/>
                    <a:pt x="402" y="230"/>
                    <a:pt x="402" y="230"/>
                  </a:cubicBezTo>
                  <a:cubicBezTo>
                    <a:pt x="402" y="231"/>
                    <a:pt x="399" y="233"/>
                    <a:pt x="399" y="233"/>
                  </a:cubicBezTo>
                  <a:cubicBezTo>
                    <a:pt x="398" y="233"/>
                    <a:pt x="398" y="232"/>
                    <a:pt x="397" y="232"/>
                  </a:cubicBezTo>
                  <a:cubicBezTo>
                    <a:pt x="396" y="233"/>
                    <a:pt x="395" y="234"/>
                    <a:pt x="394" y="235"/>
                  </a:cubicBezTo>
                  <a:cubicBezTo>
                    <a:pt x="394" y="236"/>
                    <a:pt x="394" y="237"/>
                    <a:pt x="394" y="237"/>
                  </a:cubicBezTo>
                  <a:cubicBezTo>
                    <a:pt x="393" y="237"/>
                    <a:pt x="393" y="237"/>
                    <a:pt x="393" y="237"/>
                  </a:cubicBezTo>
                  <a:cubicBezTo>
                    <a:pt x="393" y="237"/>
                    <a:pt x="392" y="238"/>
                    <a:pt x="392" y="238"/>
                  </a:cubicBezTo>
                  <a:cubicBezTo>
                    <a:pt x="391" y="239"/>
                    <a:pt x="389" y="241"/>
                    <a:pt x="386" y="240"/>
                  </a:cubicBezTo>
                  <a:cubicBezTo>
                    <a:pt x="385" y="240"/>
                    <a:pt x="384" y="239"/>
                    <a:pt x="383" y="239"/>
                  </a:cubicBezTo>
                  <a:cubicBezTo>
                    <a:pt x="383" y="238"/>
                    <a:pt x="383" y="238"/>
                    <a:pt x="383" y="238"/>
                  </a:cubicBezTo>
                  <a:cubicBezTo>
                    <a:pt x="387" y="238"/>
                    <a:pt x="388" y="237"/>
                    <a:pt x="390" y="235"/>
                  </a:cubicBezTo>
                  <a:cubicBezTo>
                    <a:pt x="391" y="234"/>
                    <a:pt x="392" y="233"/>
                    <a:pt x="392" y="233"/>
                  </a:cubicBezTo>
                  <a:cubicBezTo>
                    <a:pt x="393" y="232"/>
                    <a:pt x="393" y="231"/>
                    <a:pt x="394" y="230"/>
                  </a:cubicBezTo>
                  <a:cubicBezTo>
                    <a:pt x="395" y="229"/>
                    <a:pt x="396" y="230"/>
                    <a:pt x="397" y="229"/>
                  </a:cubicBezTo>
                  <a:cubicBezTo>
                    <a:pt x="398" y="228"/>
                    <a:pt x="397" y="227"/>
                    <a:pt x="398" y="227"/>
                  </a:cubicBezTo>
                  <a:cubicBezTo>
                    <a:pt x="398" y="226"/>
                    <a:pt x="399" y="226"/>
                    <a:pt x="400" y="226"/>
                  </a:cubicBezTo>
                  <a:cubicBezTo>
                    <a:pt x="401" y="225"/>
                    <a:pt x="402" y="224"/>
                    <a:pt x="402" y="223"/>
                  </a:cubicBezTo>
                  <a:cubicBezTo>
                    <a:pt x="403" y="222"/>
                    <a:pt x="404" y="222"/>
                    <a:pt x="405" y="221"/>
                  </a:cubicBezTo>
                  <a:cubicBezTo>
                    <a:pt x="405" y="221"/>
                    <a:pt x="405" y="220"/>
                    <a:pt x="405" y="219"/>
                  </a:cubicBezTo>
                  <a:cubicBezTo>
                    <a:pt x="405" y="219"/>
                    <a:pt x="406" y="219"/>
                    <a:pt x="407" y="218"/>
                  </a:cubicBezTo>
                  <a:cubicBezTo>
                    <a:pt x="407" y="218"/>
                    <a:pt x="407" y="217"/>
                    <a:pt x="407" y="216"/>
                  </a:cubicBezTo>
                  <a:cubicBezTo>
                    <a:pt x="407" y="216"/>
                    <a:pt x="408" y="216"/>
                    <a:pt x="408" y="215"/>
                  </a:cubicBezTo>
                  <a:cubicBezTo>
                    <a:pt x="409" y="214"/>
                    <a:pt x="409" y="213"/>
                    <a:pt x="409" y="212"/>
                  </a:cubicBezTo>
                  <a:cubicBezTo>
                    <a:pt x="409" y="212"/>
                    <a:pt x="410" y="211"/>
                    <a:pt x="411" y="211"/>
                  </a:cubicBezTo>
                  <a:close/>
                  <a:moveTo>
                    <a:pt x="538" y="216"/>
                  </a:moveTo>
                  <a:cubicBezTo>
                    <a:pt x="536" y="218"/>
                    <a:pt x="537" y="218"/>
                    <a:pt x="539" y="219"/>
                  </a:cubicBezTo>
                  <a:cubicBezTo>
                    <a:pt x="540" y="219"/>
                    <a:pt x="540" y="218"/>
                    <a:pt x="541" y="217"/>
                  </a:cubicBezTo>
                  <a:cubicBezTo>
                    <a:pt x="540" y="217"/>
                    <a:pt x="539" y="216"/>
                    <a:pt x="538" y="216"/>
                  </a:cubicBezTo>
                  <a:close/>
                  <a:moveTo>
                    <a:pt x="563" y="221"/>
                  </a:moveTo>
                  <a:cubicBezTo>
                    <a:pt x="563" y="221"/>
                    <a:pt x="563" y="222"/>
                    <a:pt x="563" y="222"/>
                  </a:cubicBezTo>
                  <a:cubicBezTo>
                    <a:pt x="562" y="222"/>
                    <a:pt x="561" y="222"/>
                    <a:pt x="561" y="222"/>
                  </a:cubicBezTo>
                  <a:cubicBezTo>
                    <a:pt x="562" y="225"/>
                    <a:pt x="562" y="226"/>
                    <a:pt x="562" y="228"/>
                  </a:cubicBezTo>
                  <a:cubicBezTo>
                    <a:pt x="561" y="228"/>
                    <a:pt x="560" y="229"/>
                    <a:pt x="559" y="229"/>
                  </a:cubicBezTo>
                  <a:cubicBezTo>
                    <a:pt x="559" y="230"/>
                    <a:pt x="560" y="230"/>
                    <a:pt x="559" y="231"/>
                  </a:cubicBezTo>
                  <a:cubicBezTo>
                    <a:pt x="559" y="231"/>
                    <a:pt x="558" y="231"/>
                    <a:pt x="558" y="231"/>
                  </a:cubicBezTo>
                  <a:cubicBezTo>
                    <a:pt x="558" y="233"/>
                    <a:pt x="559" y="233"/>
                    <a:pt x="559" y="234"/>
                  </a:cubicBezTo>
                  <a:cubicBezTo>
                    <a:pt x="559" y="235"/>
                    <a:pt x="558" y="236"/>
                    <a:pt x="558" y="237"/>
                  </a:cubicBezTo>
                  <a:cubicBezTo>
                    <a:pt x="558" y="237"/>
                    <a:pt x="559" y="239"/>
                    <a:pt x="559" y="239"/>
                  </a:cubicBezTo>
                  <a:cubicBezTo>
                    <a:pt x="560" y="241"/>
                    <a:pt x="559" y="242"/>
                    <a:pt x="559" y="244"/>
                  </a:cubicBezTo>
                  <a:cubicBezTo>
                    <a:pt x="559" y="244"/>
                    <a:pt x="560" y="246"/>
                    <a:pt x="560" y="246"/>
                  </a:cubicBezTo>
                  <a:cubicBezTo>
                    <a:pt x="560" y="248"/>
                    <a:pt x="559" y="250"/>
                    <a:pt x="559" y="252"/>
                  </a:cubicBezTo>
                  <a:cubicBezTo>
                    <a:pt x="559" y="253"/>
                    <a:pt x="560" y="255"/>
                    <a:pt x="559" y="255"/>
                  </a:cubicBezTo>
                  <a:cubicBezTo>
                    <a:pt x="559" y="255"/>
                    <a:pt x="559" y="256"/>
                    <a:pt x="559" y="256"/>
                  </a:cubicBezTo>
                  <a:cubicBezTo>
                    <a:pt x="559" y="257"/>
                    <a:pt x="560" y="259"/>
                    <a:pt x="560" y="260"/>
                  </a:cubicBezTo>
                  <a:cubicBezTo>
                    <a:pt x="560" y="261"/>
                    <a:pt x="560" y="263"/>
                    <a:pt x="559" y="264"/>
                  </a:cubicBezTo>
                  <a:cubicBezTo>
                    <a:pt x="559" y="264"/>
                    <a:pt x="559" y="264"/>
                    <a:pt x="559" y="264"/>
                  </a:cubicBezTo>
                  <a:cubicBezTo>
                    <a:pt x="559" y="266"/>
                    <a:pt x="559" y="266"/>
                    <a:pt x="559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70"/>
                    <a:pt x="558" y="271"/>
                    <a:pt x="558" y="272"/>
                  </a:cubicBezTo>
                  <a:cubicBezTo>
                    <a:pt x="558" y="272"/>
                    <a:pt x="559" y="272"/>
                    <a:pt x="559" y="272"/>
                  </a:cubicBezTo>
                  <a:cubicBezTo>
                    <a:pt x="559" y="272"/>
                    <a:pt x="559" y="272"/>
                    <a:pt x="559" y="271"/>
                  </a:cubicBezTo>
                  <a:cubicBezTo>
                    <a:pt x="560" y="270"/>
                    <a:pt x="560" y="269"/>
                    <a:pt x="560" y="268"/>
                  </a:cubicBezTo>
                  <a:cubicBezTo>
                    <a:pt x="561" y="268"/>
                    <a:pt x="561" y="268"/>
                    <a:pt x="562" y="268"/>
                  </a:cubicBezTo>
                  <a:cubicBezTo>
                    <a:pt x="562" y="269"/>
                    <a:pt x="562" y="269"/>
                    <a:pt x="562" y="269"/>
                  </a:cubicBezTo>
                  <a:cubicBezTo>
                    <a:pt x="562" y="270"/>
                    <a:pt x="563" y="270"/>
                    <a:pt x="563" y="270"/>
                  </a:cubicBezTo>
                  <a:cubicBezTo>
                    <a:pt x="563" y="270"/>
                    <a:pt x="563" y="271"/>
                    <a:pt x="564" y="271"/>
                  </a:cubicBezTo>
                  <a:cubicBezTo>
                    <a:pt x="564" y="271"/>
                    <a:pt x="564" y="272"/>
                    <a:pt x="564" y="273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565" y="271"/>
                    <a:pt x="565" y="269"/>
                    <a:pt x="565" y="268"/>
                  </a:cubicBezTo>
                  <a:cubicBezTo>
                    <a:pt x="563" y="268"/>
                    <a:pt x="563" y="268"/>
                    <a:pt x="563" y="268"/>
                  </a:cubicBezTo>
                  <a:cubicBezTo>
                    <a:pt x="563" y="266"/>
                    <a:pt x="561" y="264"/>
                    <a:pt x="562" y="262"/>
                  </a:cubicBezTo>
                  <a:cubicBezTo>
                    <a:pt x="562" y="260"/>
                    <a:pt x="563" y="258"/>
                    <a:pt x="563" y="256"/>
                  </a:cubicBezTo>
                  <a:cubicBezTo>
                    <a:pt x="564" y="255"/>
                    <a:pt x="563" y="254"/>
                    <a:pt x="564" y="253"/>
                  </a:cubicBezTo>
                  <a:cubicBezTo>
                    <a:pt x="565" y="248"/>
                    <a:pt x="569" y="252"/>
                    <a:pt x="570" y="253"/>
                  </a:cubicBezTo>
                  <a:cubicBezTo>
                    <a:pt x="570" y="252"/>
                    <a:pt x="570" y="252"/>
                    <a:pt x="570" y="251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8" y="250"/>
                    <a:pt x="569" y="249"/>
                    <a:pt x="568" y="249"/>
                  </a:cubicBezTo>
                  <a:cubicBezTo>
                    <a:pt x="568" y="249"/>
                    <a:pt x="567" y="249"/>
                    <a:pt x="567" y="249"/>
                  </a:cubicBezTo>
                  <a:cubicBezTo>
                    <a:pt x="565" y="247"/>
                    <a:pt x="565" y="247"/>
                    <a:pt x="565" y="247"/>
                  </a:cubicBezTo>
                  <a:cubicBezTo>
                    <a:pt x="565" y="245"/>
                    <a:pt x="566" y="245"/>
                    <a:pt x="566" y="244"/>
                  </a:cubicBezTo>
                  <a:cubicBezTo>
                    <a:pt x="567" y="243"/>
                    <a:pt x="565" y="241"/>
                    <a:pt x="565" y="241"/>
                  </a:cubicBezTo>
                  <a:cubicBezTo>
                    <a:pt x="565" y="240"/>
                    <a:pt x="566" y="238"/>
                    <a:pt x="566" y="236"/>
                  </a:cubicBezTo>
                  <a:cubicBezTo>
                    <a:pt x="566" y="236"/>
                    <a:pt x="564" y="236"/>
                    <a:pt x="565" y="236"/>
                  </a:cubicBezTo>
                  <a:cubicBezTo>
                    <a:pt x="565" y="235"/>
                    <a:pt x="566" y="233"/>
                    <a:pt x="566" y="233"/>
                  </a:cubicBezTo>
                  <a:cubicBezTo>
                    <a:pt x="566" y="230"/>
                    <a:pt x="564" y="230"/>
                    <a:pt x="564" y="228"/>
                  </a:cubicBezTo>
                  <a:cubicBezTo>
                    <a:pt x="563" y="226"/>
                    <a:pt x="565" y="226"/>
                    <a:pt x="565" y="223"/>
                  </a:cubicBezTo>
                  <a:cubicBezTo>
                    <a:pt x="565" y="223"/>
                    <a:pt x="564" y="221"/>
                    <a:pt x="563" y="221"/>
                  </a:cubicBezTo>
                  <a:close/>
                  <a:moveTo>
                    <a:pt x="623" y="243"/>
                  </a:moveTo>
                  <a:cubicBezTo>
                    <a:pt x="623" y="243"/>
                    <a:pt x="622" y="244"/>
                    <a:pt x="622" y="244"/>
                  </a:cubicBezTo>
                  <a:cubicBezTo>
                    <a:pt x="620" y="244"/>
                    <a:pt x="619" y="244"/>
                    <a:pt x="620" y="245"/>
                  </a:cubicBezTo>
                  <a:cubicBezTo>
                    <a:pt x="620" y="245"/>
                    <a:pt x="620" y="246"/>
                    <a:pt x="621" y="245"/>
                  </a:cubicBezTo>
                  <a:cubicBezTo>
                    <a:pt x="621" y="245"/>
                    <a:pt x="625" y="242"/>
                    <a:pt x="623" y="243"/>
                  </a:cubicBezTo>
                  <a:close/>
                  <a:moveTo>
                    <a:pt x="617" y="249"/>
                  </a:moveTo>
                  <a:cubicBezTo>
                    <a:pt x="616" y="250"/>
                    <a:pt x="616" y="250"/>
                    <a:pt x="616" y="250"/>
                  </a:cubicBezTo>
                  <a:cubicBezTo>
                    <a:pt x="617" y="250"/>
                    <a:pt x="617" y="250"/>
                    <a:pt x="617" y="251"/>
                  </a:cubicBezTo>
                  <a:cubicBezTo>
                    <a:pt x="617" y="251"/>
                    <a:pt x="618" y="249"/>
                    <a:pt x="617" y="249"/>
                  </a:cubicBezTo>
                  <a:close/>
                  <a:moveTo>
                    <a:pt x="614" y="254"/>
                  </a:moveTo>
                  <a:cubicBezTo>
                    <a:pt x="614" y="254"/>
                    <a:pt x="614" y="254"/>
                    <a:pt x="614" y="254"/>
                  </a:cubicBezTo>
                  <a:cubicBezTo>
                    <a:pt x="614" y="254"/>
                    <a:pt x="614" y="254"/>
                    <a:pt x="614" y="254"/>
                  </a:cubicBezTo>
                  <a:close/>
                  <a:moveTo>
                    <a:pt x="604" y="265"/>
                  </a:moveTo>
                  <a:cubicBezTo>
                    <a:pt x="603" y="265"/>
                    <a:pt x="603" y="266"/>
                    <a:pt x="603" y="266"/>
                  </a:cubicBezTo>
                  <a:cubicBezTo>
                    <a:pt x="600" y="270"/>
                    <a:pt x="604" y="266"/>
                    <a:pt x="604" y="266"/>
                  </a:cubicBezTo>
                  <a:cubicBezTo>
                    <a:pt x="605" y="265"/>
                    <a:pt x="604" y="265"/>
                    <a:pt x="604" y="265"/>
                  </a:cubicBezTo>
                  <a:close/>
                  <a:moveTo>
                    <a:pt x="596" y="270"/>
                  </a:moveTo>
                  <a:cubicBezTo>
                    <a:pt x="595" y="270"/>
                    <a:pt x="595" y="271"/>
                    <a:pt x="594" y="272"/>
                  </a:cubicBezTo>
                  <a:cubicBezTo>
                    <a:pt x="594" y="272"/>
                    <a:pt x="594" y="272"/>
                    <a:pt x="594" y="272"/>
                  </a:cubicBezTo>
                  <a:cubicBezTo>
                    <a:pt x="593" y="272"/>
                    <a:pt x="594" y="273"/>
                    <a:pt x="594" y="273"/>
                  </a:cubicBezTo>
                  <a:cubicBezTo>
                    <a:pt x="594" y="273"/>
                    <a:pt x="592" y="275"/>
                    <a:pt x="593" y="275"/>
                  </a:cubicBezTo>
                  <a:cubicBezTo>
                    <a:pt x="594" y="274"/>
                    <a:pt x="596" y="272"/>
                    <a:pt x="596" y="271"/>
                  </a:cubicBezTo>
                  <a:cubicBezTo>
                    <a:pt x="596" y="271"/>
                    <a:pt x="597" y="270"/>
                    <a:pt x="596" y="270"/>
                  </a:cubicBezTo>
                  <a:close/>
                  <a:moveTo>
                    <a:pt x="589" y="274"/>
                  </a:moveTo>
                  <a:cubicBezTo>
                    <a:pt x="588" y="275"/>
                    <a:pt x="588" y="276"/>
                    <a:pt x="588" y="277"/>
                  </a:cubicBezTo>
                  <a:cubicBezTo>
                    <a:pt x="587" y="277"/>
                    <a:pt x="587" y="277"/>
                    <a:pt x="587" y="277"/>
                  </a:cubicBezTo>
                  <a:cubicBezTo>
                    <a:pt x="586" y="277"/>
                    <a:pt x="586" y="277"/>
                    <a:pt x="585" y="277"/>
                  </a:cubicBezTo>
                  <a:cubicBezTo>
                    <a:pt x="585" y="277"/>
                    <a:pt x="585" y="278"/>
                    <a:pt x="585" y="278"/>
                  </a:cubicBezTo>
                  <a:cubicBezTo>
                    <a:pt x="584" y="278"/>
                    <a:pt x="583" y="278"/>
                    <a:pt x="583" y="278"/>
                  </a:cubicBezTo>
                  <a:cubicBezTo>
                    <a:pt x="583" y="279"/>
                    <a:pt x="583" y="279"/>
                    <a:pt x="583" y="279"/>
                  </a:cubicBezTo>
                  <a:cubicBezTo>
                    <a:pt x="583" y="279"/>
                    <a:pt x="582" y="280"/>
                    <a:pt x="581" y="280"/>
                  </a:cubicBezTo>
                  <a:cubicBezTo>
                    <a:pt x="580" y="281"/>
                    <a:pt x="581" y="281"/>
                    <a:pt x="582" y="281"/>
                  </a:cubicBezTo>
                  <a:cubicBezTo>
                    <a:pt x="582" y="281"/>
                    <a:pt x="583" y="280"/>
                    <a:pt x="583" y="280"/>
                  </a:cubicBezTo>
                  <a:cubicBezTo>
                    <a:pt x="584" y="279"/>
                    <a:pt x="585" y="279"/>
                    <a:pt x="585" y="279"/>
                  </a:cubicBezTo>
                  <a:cubicBezTo>
                    <a:pt x="586" y="279"/>
                    <a:pt x="586" y="278"/>
                    <a:pt x="586" y="278"/>
                  </a:cubicBezTo>
                  <a:cubicBezTo>
                    <a:pt x="587" y="278"/>
                    <a:pt x="588" y="278"/>
                    <a:pt x="589" y="277"/>
                  </a:cubicBezTo>
                  <a:cubicBezTo>
                    <a:pt x="589" y="277"/>
                    <a:pt x="589" y="276"/>
                    <a:pt x="589" y="274"/>
                  </a:cubicBezTo>
                  <a:close/>
                  <a:moveTo>
                    <a:pt x="578" y="282"/>
                  </a:moveTo>
                  <a:cubicBezTo>
                    <a:pt x="577" y="283"/>
                    <a:pt x="576" y="283"/>
                    <a:pt x="576" y="284"/>
                  </a:cubicBezTo>
                  <a:cubicBezTo>
                    <a:pt x="576" y="284"/>
                    <a:pt x="574" y="287"/>
                    <a:pt x="576" y="286"/>
                  </a:cubicBezTo>
                  <a:cubicBezTo>
                    <a:pt x="576" y="286"/>
                    <a:pt x="576" y="285"/>
                    <a:pt x="577" y="284"/>
                  </a:cubicBezTo>
                  <a:cubicBezTo>
                    <a:pt x="577" y="284"/>
                    <a:pt x="578" y="283"/>
                    <a:pt x="579" y="283"/>
                  </a:cubicBezTo>
                  <a:cubicBezTo>
                    <a:pt x="579" y="283"/>
                    <a:pt x="579" y="283"/>
                    <a:pt x="579" y="283"/>
                  </a:cubicBezTo>
                  <a:cubicBezTo>
                    <a:pt x="579" y="282"/>
                    <a:pt x="579" y="282"/>
                    <a:pt x="579" y="282"/>
                  </a:cubicBezTo>
                  <a:cubicBezTo>
                    <a:pt x="579" y="282"/>
                    <a:pt x="578" y="282"/>
                    <a:pt x="578" y="282"/>
                  </a:cubicBezTo>
                  <a:close/>
                  <a:moveTo>
                    <a:pt x="580" y="285"/>
                  </a:moveTo>
                  <a:cubicBezTo>
                    <a:pt x="580" y="285"/>
                    <a:pt x="580" y="286"/>
                    <a:pt x="580" y="286"/>
                  </a:cubicBezTo>
                  <a:cubicBezTo>
                    <a:pt x="581" y="287"/>
                    <a:pt x="581" y="286"/>
                    <a:pt x="581" y="286"/>
                  </a:cubicBezTo>
                  <a:cubicBezTo>
                    <a:pt x="582" y="286"/>
                    <a:pt x="580" y="286"/>
                    <a:pt x="580" y="285"/>
                  </a:cubicBezTo>
                  <a:close/>
                  <a:moveTo>
                    <a:pt x="136" y="110"/>
                  </a:moveTo>
                  <a:cubicBezTo>
                    <a:pt x="135" y="110"/>
                    <a:pt x="134" y="111"/>
                    <a:pt x="134" y="111"/>
                  </a:cubicBezTo>
                  <a:cubicBezTo>
                    <a:pt x="134" y="111"/>
                    <a:pt x="134" y="112"/>
                    <a:pt x="134" y="112"/>
                  </a:cubicBezTo>
                  <a:cubicBezTo>
                    <a:pt x="133" y="112"/>
                    <a:pt x="134" y="113"/>
                    <a:pt x="134" y="113"/>
                  </a:cubicBezTo>
                  <a:cubicBezTo>
                    <a:pt x="134" y="114"/>
                    <a:pt x="134" y="114"/>
                    <a:pt x="134" y="115"/>
                  </a:cubicBezTo>
                  <a:cubicBezTo>
                    <a:pt x="134" y="115"/>
                    <a:pt x="135" y="115"/>
                    <a:pt x="136" y="115"/>
                  </a:cubicBezTo>
                  <a:cubicBezTo>
                    <a:pt x="136" y="115"/>
                    <a:pt x="137" y="116"/>
                    <a:pt x="137" y="116"/>
                  </a:cubicBezTo>
                  <a:cubicBezTo>
                    <a:pt x="138" y="115"/>
                    <a:pt x="141" y="112"/>
                    <a:pt x="139" y="111"/>
                  </a:cubicBezTo>
                  <a:cubicBezTo>
                    <a:pt x="139" y="110"/>
                    <a:pt x="137" y="110"/>
                    <a:pt x="136" y="110"/>
                  </a:cubicBezTo>
                  <a:close/>
                  <a:moveTo>
                    <a:pt x="89" y="145"/>
                  </a:moveTo>
                  <a:cubicBezTo>
                    <a:pt x="89" y="145"/>
                    <a:pt x="89" y="146"/>
                    <a:pt x="89" y="146"/>
                  </a:cubicBezTo>
                  <a:cubicBezTo>
                    <a:pt x="88" y="147"/>
                    <a:pt x="88" y="145"/>
                    <a:pt x="89" y="145"/>
                  </a:cubicBezTo>
                  <a:close/>
                  <a:moveTo>
                    <a:pt x="68" y="153"/>
                  </a:moveTo>
                  <a:cubicBezTo>
                    <a:pt x="69" y="153"/>
                    <a:pt x="70" y="154"/>
                    <a:pt x="71" y="155"/>
                  </a:cubicBezTo>
                  <a:cubicBezTo>
                    <a:pt x="72" y="155"/>
                    <a:pt x="72" y="155"/>
                    <a:pt x="72" y="156"/>
                  </a:cubicBezTo>
                  <a:cubicBezTo>
                    <a:pt x="74" y="155"/>
                    <a:pt x="73" y="157"/>
                    <a:pt x="73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69" y="156"/>
                    <a:pt x="69" y="155"/>
                    <a:pt x="69" y="155"/>
                  </a:cubicBezTo>
                  <a:cubicBezTo>
                    <a:pt x="69" y="155"/>
                    <a:pt x="67" y="153"/>
                    <a:pt x="68" y="153"/>
                  </a:cubicBezTo>
                  <a:close/>
                  <a:moveTo>
                    <a:pt x="82" y="176"/>
                  </a:moveTo>
                  <a:cubicBezTo>
                    <a:pt x="85" y="176"/>
                    <a:pt x="85" y="178"/>
                    <a:pt x="82" y="178"/>
                  </a:cubicBezTo>
                  <a:cubicBezTo>
                    <a:pt x="80" y="177"/>
                    <a:pt x="80" y="176"/>
                    <a:pt x="82" y="176"/>
                  </a:cubicBezTo>
                  <a:close/>
                  <a:moveTo>
                    <a:pt x="84" y="184"/>
                  </a:moveTo>
                  <a:cubicBezTo>
                    <a:pt x="84" y="184"/>
                    <a:pt x="86" y="186"/>
                    <a:pt x="84" y="186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3" y="185"/>
                    <a:pt x="82" y="185"/>
                    <a:pt x="82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2" y="185"/>
                    <a:pt x="83" y="185"/>
                    <a:pt x="83" y="185"/>
                  </a:cubicBezTo>
                  <a:cubicBezTo>
                    <a:pt x="83" y="185"/>
                    <a:pt x="83" y="184"/>
                    <a:pt x="84" y="184"/>
                  </a:cubicBezTo>
                  <a:close/>
                  <a:moveTo>
                    <a:pt x="85" y="186"/>
                  </a:moveTo>
                  <a:cubicBezTo>
                    <a:pt x="87" y="187"/>
                    <a:pt x="87" y="187"/>
                    <a:pt x="90" y="188"/>
                  </a:cubicBezTo>
                  <a:cubicBezTo>
                    <a:pt x="90" y="189"/>
                    <a:pt x="90" y="189"/>
                    <a:pt x="89" y="189"/>
                  </a:cubicBezTo>
                  <a:cubicBezTo>
                    <a:pt x="89" y="190"/>
                    <a:pt x="89" y="191"/>
                    <a:pt x="89" y="191"/>
                  </a:cubicBezTo>
                  <a:cubicBezTo>
                    <a:pt x="89" y="191"/>
                    <a:pt x="88" y="191"/>
                    <a:pt x="88" y="191"/>
                  </a:cubicBezTo>
                  <a:cubicBezTo>
                    <a:pt x="88" y="191"/>
                    <a:pt x="88" y="192"/>
                    <a:pt x="88" y="192"/>
                  </a:cubicBezTo>
                  <a:cubicBezTo>
                    <a:pt x="87" y="192"/>
                    <a:pt x="86" y="192"/>
                    <a:pt x="86" y="192"/>
                  </a:cubicBezTo>
                  <a:cubicBezTo>
                    <a:pt x="85" y="192"/>
                    <a:pt x="83" y="190"/>
                    <a:pt x="83" y="190"/>
                  </a:cubicBezTo>
                  <a:cubicBezTo>
                    <a:pt x="82" y="189"/>
                    <a:pt x="82" y="189"/>
                    <a:pt x="81" y="188"/>
                  </a:cubicBezTo>
                  <a:cubicBezTo>
                    <a:pt x="79" y="186"/>
                    <a:pt x="83" y="189"/>
                    <a:pt x="83" y="189"/>
                  </a:cubicBezTo>
                  <a:cubicBezTo>
                    <a:pt x="84" y="189"/>
                    <a:pt x="84" y="188"/>
                    <a:pt x="85" y="188"/>
                  </a:cubicBezTo>
                  <a:cubicBezTo>
                    <a:pt x="85" y="187"/>
                    <a:pt x="85" y="186"/>
                    <a:pt x="85" y="186"/>
                  </a:cubicBezTo>
                  <a:close/>
                  <a:moveTo>
                    <a:pt x="400" y="227"/>
                  </a:moveTo>
                  <a:cubicBezTo>
                    <a:pt x="399" y="227"/>
                    <a:pt x="399" y="228"/>
                    <a:pt x="400" y="228"/>
                  </a:cubicBezTo>
                  <a:cubicBezTo>
                    <a:pt x="400" y="228"/>
                    <a:pt x="401" y="227"/>
                    <a:pt x="400" y="227"/>
                  </a:cubicBezTo>
                  <a:close/>
                  <a:moveTo>
                    <a:pt x="597" y="95"/>
                  </a:moveTo>
                  <a:cubicBezTo>
                    <a:pt x="597" y="95"/>
                    <a:pt x="596" y="97"/>
                    <a:pt x="597" y="97"/>
                  </a:cubicBezTo>
                  <a:cubicBezTo>
                    <a:pt x="597" y="97"/>
                    <a:pt x="597" y="95"/>
                    <a:pt x="597" y="95"/>
                  </a:cubicBezTo>
                  <a:close/>
                  <a:moveTo>
                    <a:pt x="598" y="95"/>
                  </a:moveTo>
                  <a:cubicBezTo>
                    <a:pt x="598" y="95"/>
                    <a:pt x="598" y="96"/>
                    <a:pt x="598" y="97"/>
                  </a:cubicBezTo>
                  <a:cubicBezTo>
                    <a:pt x="597" y="97"/>
                    <a:pt x="596" y="98"/>
                    <a:pt x="595" y="99"/>
                  </a:cubicBezTo>
                  <a:cubicBezTo>
                    <a:pt x="592" y="100"/>
                    <a:pt x="593" y="101"/>
                    <a:pt x="593" y="101"/>
                  </a:cubicBezTo>
                  <a:cubicBezTo>
                    <a:pt x="592" y="102"/>
                    <a:pt x="593" y="102"/>
                    <a:pt x="594" y="102"/>
                  </a:cubicBezTo>
                  <a:cubicBezTo>
                    <a:pt x="594" y="102"/>
                    <a:pt x="597" y="98"/>
                    <a:pt x="598" y="97"/>
                  </a:cubicBezTo>
                  <a:cubicBezTo>
                    <a:pt x="598" y="97"/>
                    <a:pt x="599" y="95"/>
                    <a:pt x="598" y="95"/>
                  </a:cubicBezTo>
                  <a:close/>
                  <a:moveTo>
                    <a:pt x="602" y="97"/>
                  </a:moveTo>
                  <a:cubicBezTo>
                    <a:pt x="602" y="99"/>
                    <a:pt x="601" y="100"/>
                    <a:pt x="600" y="101"/>
                  </a:cubicBezTo>
                  <a:cubicBezTo>
                    <a:pt x="601" y="101"/>
                    <a:pt x="604" y="102"/>
                    <a:pt x="606" y="101"/>
                  </a:cubicBezTo>
                  <a:cubicBezTo>
                    <a:pt x="607" y="101"/>
                    <a:pt x="607" y="100"/>
                    <a:pt x="606" y="100"/>
                  </a:cubicBezTo>
                  <a:cubicBezTo>
                    <a:pt x="604" y="98"/>
                    <a:pt x="605" y="98"/>
                    <a:pt x="602" y="97"/>
                  </a:cubicBezTo>
                  <a:close/>
                  <a:moveTo>
                    <a:pt x="599" y="98"/>
                  </a:moveTo>
                  <a:cubicBezTo>
                    <a:pt x="598" y="99"/>
                    <a:pt x="598" y="99"/>
                    <a:pt x="598" y="99"/>
                  </a:cubicBezTo>
                  <a:cubicBezTo>
                    <a:pt x="597" y="101"/>
                    <a:pt x="597" y="101"/>
                    <a:pt x="597" y="101"/>
                  </a:cubicBezTo>
                  <a:cubicBezTo>
                    <a:pt x="598" y="100"/>
                    <a:pt x="599" y="100"/>
                    <a:pt x="600" y="100"/>
                  </a:cubicBezTo>
                  <a:cubicBezTo>
                    <a:pt x="599" y="100"/>
                    <a:pt x="600" y="98"/>
                    <a:pt x="600" y="98"/>
                  </a:cubicBezTo>
                  <a:cubicBezTo>
                    <a:pt x="600" y="98"/>
                    <a:pt x="599" y="98"/>
                    <a:pt x="599" y="98"/>
                  </a:cubicBezTo>
                  <a:close/>
                  <a:moveTo>
                    <a:pt x="596" y="101"/>
                  </a:moveTo>
                  <a:cubicBezTo>
                    <a:pt x="596" y="101"/>
                    <a:pt x="595" y="102"/>
                    <a:pt x="596" y="101"/>
                  </a:cubicBezTo>
                  <a:cubicBezTo>
                    <a:pt x="596" y="101"/>
                    <a:pt x="597" y="100"/>
                    <a:pt x="596" y="101"/>
                  </a:cubicBezTo>
                  <a:close/>
                  <a:moveTo>
                    <a:pt x="645" y="109"/>
                  </a:moveTo>
                  <a:cubicBezTo>
                    <a:pt x="645" y="109"/>
                    <a:pt x="645" y="109"/>
                    <a:pt x="645" y="109"/>
                  </a:cubicBezTo>
                  <a:cubicBezTo>
                    <a:pt x="645" y="109"/>
                    <a:pt x="646" y="109"/>
                    <a:pt x="645" y="109"/>
                  </a:cubicBezTo>
                  <a:close/>
                  <a:moveTo>
                    <a:pt x="646" y="111"/>
                  </a:moveTo>
                  <a:cubicBezTo>
                    <a:pt x="646" y="111"/>
                    <a:pt x="646" y="112"/>
                    <a:pt x="646" y="112"/>
                  </a:cubicBezTo>
                  <a:cubicBezTo>
                    <a:pt x="647" y="113"/>
                    <a:pt x="646" y="112"/>
                    <a:pt x="646" y="111"/>
                  </a:cubicBezTo>
                  <a:close/>
                  <a:moveTo>
                    <a:pt x="426" y="72"/>
                  </a:moveTo>
                  <a:cubicBezTo>
                    <a:pt x="425" y="73"/>
                    <a:pt x="425" y="73"/>
                    <a:pt x="425" y="73"/>
                  </a:cubicBezTo>
                  <a:cubicBezTo>
                    <a:pt x="425" y="73"/>
                    <a:pt x="424" y="73"/>
                    <a:pt x="424" y="73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3" y="74"/>
                    <a:pt x="423" y="74"/>
                    <a:pt x="423" y="75"/>
                  </a:cubicBezTo>
                  <a:cubicBezTo>
                    <a:pt x="424" y="75"/>
                    <a:pt x="424" y="75"/>
                    <a:pt x="425" y="75"/>
                  </a:cubicBezTo>
                  <a:cubicBezTo>
                    <a:pt x="425" y="75"/>
                    <a:pt x="426" y="74"/>
                    <a:pt x="426" y="74"/>
                  </a:cubicBezTo>
                  <a:cubicBezTo>
                    <a:pt x="426" y="74"/>
                    <a:pt x="426" y="73"/>
                    <a:pt x="426" y="73"/>
                  </a:cubicBezTo>
                  <a:cubicBezTo>
                    <a:pt x="426" y="73"/>
                    <a:pt x="427" y="73"/>
                    <a:pt x="426" y="72"/>
                  </a:cubicBezTo>
                  <a:close/>
                  <a:moveTo>
                    <a:pt x="416" y="80"/>
                  </a:moveTo>
                  <a:cubicBezTo>
                    <a:pt x="416" y="80"/>
                    <a:pt x="416" y="81"/>
                    <a:pt x="415" y="81"/>
                  </a:cubicBezTo>
                  <a:cubicBezTo>
                    <a:pt x="415" y="81"/>
                    <a:pt x="416" y="80"/>
                    <a:pt x="416" y="80"/>
                  </a:cubicBezTo>
                  <a:close/>
                  <a:moveTo>
                    <a:pt x="490" y="81"/>
                  </a:moveTo>
                  <a:cubicBezTo>
                    <a:pt x="490" y="83"/>
                    <a:pt x="490" y="83"/>
                    <a:pt x="490" y="83"/>
                  </a:cubicBezTo>
                  <a:cubicBezTo>
                    <a:pt x="490" y="82"/>
                    <a:pt x="491" y="83"/>
                    <a:pt x="492" y="83"/>
                  </a:cubicBezTo>
                  <a:cubicBezTo>
                    <a:pt x="491" y="81"/>
                    <a:pt x="491" y="81"/>
                    <a:pt x="491" y="81"/>
                  </a:cubicBezTo>
                  <a:cubicBezTo>
                    <a:pt x="491" y="81"/>
                    <a:pt x="490" y="81"/>
                    <a:pt x="490" y="81"/>
                  </a:cubicBezTo>
                  <a:close/>
                  <a:moveTo>
                    <a:pt x="428" y="83"/>
                  </a:moveTo>
                  <a:cubicBezTo>
                    <a:pt x="428" y="83"/>
                    <a:pt x="429" y="83"/>
                    <a:pt x="429" y="84"/>
                  </a:cubicBezTo>
                  <a:cubicBezTo>
                    <a:pt x="429" y="84"/>
                    <a:pt x="429" y="85"/>
                    <a:pt x="430" y="85"/>
                  </a:cubicBezTo>
                  <a:cubicBezTo>
                    <a:pt x="429" y="86"/>
                    <a:pt x="428" y="87"/>
                    <a:pt x="426" y="88"/>
                  </a:cubicBezTo>
                  <a:cubicBezTo>
                    <a:pt x="426" y="89"/>
                    <a:pt x="427" y="89"/>
                    <a:pt x="427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6" y="89"/>
                    <a:pt x="426" y="88"/>
                    <a:pt x="426" y="88"/>
                  </a:cubicBezTo>
                  <a:cubicBezTo>
                    <a:pt x="426" y="88"/>
                    <a:pt x="427" y="87"/>
                    <a:pt x="427" y="87"/>
                  </a:cubicBezTo>
                  <a:cubicBezTo>
                    <a:pt x="427" y="84"/>
                    <a:pt x="424" y="85"/>
                    <a:pt x="428" y="84"/>
                  </a:cubicBezTo>
                  <a:cubicBezTo>
                    <a:pt x="428" y="83"/>
                    <a:pt x="428" y="83"/>
                    <a:pt x="428" y="83"/>
                  </a:cubicBezTo>
                  <a:close/>
                  <a:moveTo>
                    <a:pt x="487" y="83"/>
                  </a:moveTo>
                  <a:cubicBezTo>
                    <a:pt x="486" y="83"/>
                    <a:pt x="485" y="84"/>
                    <a:pt x="487" y="84"/>
                  </a:cubicBezTo>
                  <a:cubicBezTo>
                    <a:pt x="487" y="84"/>
                    <a:pt x="488" y="82"/>
                    <a:pt x="487" y="83"/>
                  </a:cubicBezTo>
                  <a:close/>
                  <a:moveTo>
                    <a:pt x="488" y="83"/>
                  </a:moveTo>
                  <a:cubicBezTo>
                    <a:pt x="487" y="83"/>
                    <a:pt x="488" y="84"/>
                    <a:pt x="488" y="84"/>
                  </a:cubicBezTo>
                  <a:cubicBezTo>
                    <a:pt x="488" y="84"/>
                    <a:pt x="489" y="83"/>
                    <a:pt x="488" y="83"/>
                  </a:cubicBezTo>
                  <a:close/>
                  <a:moveTo>
                    <a:pt x="492" y="83"/>
                  </a:moveTo>
                  <a:cubicBezTo>
                    <a:pt x="492" y="83"/>
                    <a:pt x="491" y="84"/>
                    <a:pt x="492" y="84"/>
                  </a:cubicBezTo>
                  <a:cubicBezTo>
                    <a:pt x="492" y="84"/>
                    <a:pt x="493" y="83"/>
                    <a:pt x="492" y="83"/>
                  </a:cubicBezTo>
                  <a:close/>
                  <a:moveTo>
                    <a:pt x="474" y="84"/>
                  </a:moveTo>
                  <a:cubicBezTo>
                    <a:pt x="474" y="85"/>
                    <a:pt x="474" y="85"/>
                    <a:pt x="474" y="85"/>
                  </a:cubicBezTo>
                  <a:cubicBezTo>
                    <a:pt x="476" y="84"/>
                    <a:pt x="476" y="83"/>
                    <a:pt x="474" y="84"/>
                  </a:cubicBezTo>
                  <a:close/>
                  <a:moveTo>
                    <a:pt x="493" y="84"/>
                  </a:moveTo>
                  <a:cubicBezTo>
                    <a:pt x="493" y="84"/>
                    <a:pt x="494" y="85"/>
                    <a:pt x="494" y="85"/>
                  </a:cubicBezTo>
                  <a:cubicBezTo>
                    <a:pt x="496" y="84"/>
                    <a:pt x="496" y="84"/>
                    <a:pt x="493" y="84"/>
                  </a:cubicBezTo>
                  <a:close/>
                  <a:moveTo>
                    <a:pt x="483" y="84"/>
                  </a:moveTo>
                  <a:cubicBezTo>
                    <a:pt x="483" y="85"/>
                    <a:pt x="482" y="87"/>
                    <a:pt x="483" y="87"/>
                  </a:cubicBezTo>
                  <a:cubicBezTo>
                    <a:pt x="483" y="87"/>
                    <a:pt x="484" y="86"/>
                    <a:pt x="484" y="86"/>
                  </a:cubicBezTo>
                  <a:cubicBezTo>
                    <a:pt x="484" y="86"/>
                    <a:pt x="485" y="86"/>
                    <a:pt x="486" y="86"/>
                  </a:cubicBezTo>
                  <a:cubicBezTo>
                    <a:pt x="485" y="85"/>
                    <a:pt x="485" y="85"/>
                    <a:pt x="484" y="84"/>
                  </a:cubicBezTo>
                  <a:cubicBezTo>
                    <a:pt x="484" y="84"/>
                    <a:pt x="483" y="84"/>
                    <a:pt x="483" y="84"/>
                  </a:cubicBezTo>
                  <a:close/>
                  <a:moveTo>
                    <a:pt x="497" y="85"/>
                  </a:moveTo>
                  <a:cubicBezTo>
                    <a:pt x="497" y="85"/>
                    <a:pt x="496" y="85"/>
                    <a:pt x="496" y="85"/>
                  </a:cubicBezTo>
                  <a:cubicBezTo>
                    <a:pt x="496" y="85"/>
                    <a:pt x="496" y="85"/>
                    <a:pt x="496" y="85"/>
                  </a:cubicBezTo>
                  <a:cubicBezTo>
                    <a:pt x="497" y="86"/>
                    <a:pt x="498" y="86"/>
                    <a:pt x="499" y="86"/>
                  </a:cubicBezTo>
                  <a:cubicBezTo>
                    <a:pt x="499" y="86"/>
                    <a:pt x="499" y="85"/>
                    <a:pt x="499" y="85"/>
                  </a:cubicBezTo>
                  <a:cubicBezTo>
                    <a:pt x="500" y="85"/>
                    <a:pt x="499" y="85"/>
                    <a:pt x="500" y="85"/>
                  </a:cubicBezTo>
                  <a:cubicBezTo>
                    <a:pt x="498" y="85"/>
                    <a:pt x="497" y="84"/>
                    <a:pt x="497" y="85"/>
                  </a:cubicBezTo>
                  <a:close/>
                  <a:moveTo>
                    <a:pt x="491" y="85"/>
                  </a:moveTo>
                  <a:cubicBezTo>
                    <a:pt x="491" y="86"/>
                    <a:pt x="487" y="89"/>
                    <a:pt x="490" y="88"/>
                  </a:cubicBezTo>
                  <a:cubicBezTo>
                    <a:pt x="490" y="87"/>
                    <a:pt x="490" y="87"/>
                    <a:pt x="490" y="87"/>
                  </a:cubicBezTo>
                  <a:cubicBezTo>
                    <a:pt x="491" y="87"/>
                    <a:pt x="493" y="85"/>
                    <a:pt x="491" y="85"/>
                  </a:cubicBezTo>
                  <a:close/>
                  <a:moveTo>
                    <a:pt x="471" y="86"/>
                  </a:moveTo>
                  <a:cubicBezTo>
                    <a:pt x="472" y="86"/>
                    <a:pt x="472" y="86"/>
                    <a:pt x="472" y="86"/>
                  </a:cubicBezTo>
                  <a:cubicBezTo>
                    <a:pt x="473" y="87"/>
                    <a:pt x="473" y="86"/>
                    <a:pt x="473" y="86"/>
                  </a:cubicBezTo>
                  <a:cubicBezTo>
                    <a:pt x="473" y="86"/>
                    <a:pt x="472" y="86"/>
                    <a:pt x="471" y="86"/>
                  </a:cubicBezTo>
                  <a:close/>
                  <a:moveTo>
                    <a:pt x="487" y="87"/>
                  </a:moveTo>
                  <a:cubicBezTo>
                    <a:pt x="487" y="87"/>
                    <a:pt x="487" y="88"/>
                    <a:pt x="487" y="88"/>
                  </a:cubicBezTo>
                  <a:cubicBezTo>
                    <a:pt x="487" y="88"/>
                    <a:pt x="487" y="89"/>
                    <a:pt x="487" y="89"/>
                  </a:cubicBezTo>
                  <a:cubicBezTo>
                    <a:pt x="489" y="89"/>
                    <a:pt x="487" y="87"/>
                    <a:pt x="487" y="87"/>
                  </a:cubicBezTo>
                  <a:close/>
                  <a:moveTo>
                    <a:pt x="494" y="87"/>
                  </a:moveTo>
                  <a:cubicBezTo>
                    <a:pt x="495" y="88"/>
                    <a:pt x="495" y="88"/>
                    <a:pt x="495" y="88"/>
                  </a:cubicBezTo>
                  <a:cubicBezTo>
                    <a:pt x="495" y="88"/>
                    <a:pt x="496" y="87"/>
                    <a:pt x="494" y="87"/>
                  </a:cubicBezTo>
                  <a:close/>
                  <a:moveTo>
                    <a:pt x="497" y="87"/>
                  </a:moveTo>
                  <a:cubicBezTo>
                    <a:pt x="498" y="88"/>
                    <a:pt x="497" y="89"/>
                    <a:pt x="497" y="89"/>
                  </a:cubicBezTo>
                  <a:cubicBezTo>
                    <a:pt x="498" y="90"/>
                    <a:pt x="498" y="90"/>
                    <a:pt x="498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89"/>
                    <a:pt x="500" y="89"/>
                  </a:cubicBezTo>
                  <a:cubicBezTo>
                    <a:pt x="499" y="88"/>
                    <a:pt x="499" y="88"/>
                    <a:pt x="499" y="87"/>
                  </a:cubicBezTo>
                  <a:cubicBezTo>
                    <a:pt x="498" y="87"/>
                    <a:pt x="498" y="88"/>
                    <a:pt x="497" y="87"/>
                  </a:cubicBezTo>
                  <a:close/>
                  <a:moveTo>
                    <a:pt x="493" y="88"/>
                  </a:moveTo>
                  <a:cubicBezTo>
                    <a:pt x="493" y="89"/>
                    <a:pt x="492" y="89"/>
                    <a:pt x="492" y="90"/>
                  </a:cubicBezTo>
                  <a:cubicBezTo>
                    <a:pt x="496" y="91"/>
                    <a:pt x="498" y="90"/>
                    <a:pt x="493" y="88"/>
                  </a:cubicBezTo>
                  <a:close/>
                  <a:moveTo>
                    <a:pt x="488" y="89"/>
                  </a:moveTo>
                  <a:cubicBezTo>
                    <a:pt x="488" y="89"/>
                    <a:pt x="487" y="91"/>
                    <a:pt x="487" y="91"/>
                  </a:cubicBezTo>
                  <a:cubicBezTo>
                    <a:pt x="488" y="91"/>
                    <a:pt x="488" y="91"/>
                    <a:pt x="488" y="92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0"/>
                    <a:pt x="488" y="89"/>
                    <a:pt x="488" y="89"/>
                  </a:cubicBezTo>
                  <a:close/>
                  <a:moveTo>
                    <a:pt x="494" y="91"/>
                  </a:moveTo>
                  <a:cubicBezTo>
                    <a:pt x="494" y="92"/>
                    <a:pt x="494" y="92"/>
                    <a:pt x="494" y="92"/>
                  </a:cubicBezTo>
                  <a:cubicBezTo>
                    <a:pt x="495" y="92"/>
                    <a:pt x="496" y="92"/>
                    <a:pt x="496" y="92"/>
                  </a:cubicBezTo>
                  <a:cubicBezTo>
                    <a:pt x="496" y="91"/>
                    <a:pt x="496" y="91"/>
                    <a:pt x="496" y="91"/>
                  </a:cubicBezTo>
                  <a:cubicBezTo>
                    <a:pt x="495" y="91"/>
                    <a:pt x="495" y="91"/>
                    <a:pt x="494" y="91"/>
                  </a:cubicBezTo>
                  <a:close/>
                  <a:moveTo>
                    <a:pt x="497" y="92"/>
                  </a:moveTo>
                  <a:cubicBezTo>
                    <a:pt x="497" y="92"/>
                    <a:pt x="495" y="93"/>
                    <a:pt x="497" y="93"/>
                  </a:cubicBezTo>
                  <a:cubicBezTo>
                    <a:pt x="497" y="92"/>
                    <a:pt x="498" y="91"/>
                    <a:pt x="497" y="92"/>
                  </a:cubicBezTo>
                  <a:close/>
                  <a:moveTo>
                    <a:pt x="328" y="13"/>
                  </a:moveTo>
                  <a:cubicBezTo>
                    <a:pt x="327" y="14"/>
                    <a:pt x="327" y="14"/>
                    <a:pt x="327" y="14"/>
                  </a:cubicBezTo>
                  <a:cubicBezTo>
                    <a:pt x="325" y="15"/>
                    <a:pt x="326" y="16"/>
                    <a:pt x="329" y="16"/>
                  </a:cubicBezTo>
                  <a:cubicBezTo>
                    <a:pt x="330" y="16"/>
                    <a:pt x="331" y="14"/>
                    <a:pt x="332" y="14"/>
                  </a:cubicBezTo>
                  <a:cubicBezTo>
                    <a:pt x="332" y="14"/>
                    <a:pt x="331" y="14"/>
                    <a:pt x="331" y="14"/>
                  </a:cubicBezTo>
                  <a:cubicBezTo>
                    <a:pt x="331" y="14"/>
                    <a:pt x="330" y="14"/>
                    <a:pt x="329" y="14"/>
                  </a:cubicBezTo>
                  <a:cubicBezTo>
                    <a:pt x="329" y="14"/>
                    <a:pt x="329" y="13"/>
                    <a:pt x="328" y="13"/>
                  </a:cubicBezTo>
                  <a:close/>
                  <a:moveTo>
                    <a:pt x="332" y="25"/>
                  </a:moveTo>
                  <a:cubicBezTo>
                    <a:pt x="331" y="25"/>
                    <a:pt x="332" y="26"/>
                    <a:pt x="332" y="27"/>
                  </a:cubicBezTo>
                  <a:cubicBezTo>
                    <a:pt x="332" y="27"/>
                    <a:pt x="331" y="27"/>
                    <a:pt x="331" y="27"/>
                  </a:cubicBezTo>
                  <a:cubicBezTo>
                    <a:pt x="331" y="28"/>
                    <a:pt x="331" y="28"/>
                    <a:pt x="331" y="29"/>
                  </a:cubicBezTo>
                  <a:cubicBezTo>
                    <a:pt x="332" y="29"/>
                    <a:pt x="332" y="29"/>
                    <a:pt x="332" y="29"/>
                  </a:cubicBezTo>
                  <a:cubicBezTo>
                    <a:pt x="332" y="30"/>
                    <a:pt x="331" y="30"/>
                    <a:pt x="331" y="30"/>
                  </a:cubicBezTo>
                  <a:cubicBezTo>
                    <a:pt x="333" y="30"/>
                    <a:pt x="338" y="31"/>
                    <a:pt x="340" y="30"/>
                  </a:cubicBezTo>
                  <a:cubicBezTo>
                    <a:pt x="344" y="28"/>
                    <a:pt x="337" y="27"/>
                    <a:pt x="337" y="26"/>
                  </a:cubicBezTo>
                  <a:cubicBezTo>
                    <a:pt x="336" y="26"/>
                    <a:pt x="336" y="25"/>
                    <a:pt x="336" y="25"/>
                  </a:cubicBezTo>
                  <a:cubicBezTo>
                    <a:pt x="335" y="25"/>
                    <a:pt x="332" y="25"/>
                    <a:pt x="332" y="25"/>
                  </a:cubicBezTo>
                  <a:close/>
                  <a:moveTo>
                    <a:pt x="354" y="54"/>
                  </a:moveTo>
                  <a:cubicBezTo>
                    <a:pt x="354" y="54"/>
                    <a:pt x="354" y="55"/>
                    <a:pt x="354" y="55"/>
                  </a:cubicBezTo>
                  <a:cubicBezTo>
                    <a:pt x="353" y="55"/>
                    <a:pt x="352" y="55"/>
                    <a:pt x="352" y="55"/>
                  </a:cubicBezTo>
                  <a:cubicBezTo>
                    <a:pt x="352" y="55"/>
                    <a:pt x="350" y="54"/>
                    <a:pt x="350" y="54"/>
                  </a:cubicBezTo>
                  <a:cubicBezTo>
                    <a:pt x="349" y="55"/>
                    <a:pt x="349" y="55"/>
                    <a:pt x="349" y="55"/>
                  </a:cubicBezTo>
                  <a:cubicBezTo>
                    <a:pt x="350" y="56"/>
                    <a:pt x="352" y="57"/>
                    <a:pt x="354" y="56"/>
                  </a:cubicBezTo>
                  <a:cubicBezTo>
                    <a:pt x="354" y="56"/>
                    <a:pt x="358" y="54"/>
                    <a:pt x="354" y="54"/>
                  </a:cubicBezTo>
                  <a:close/>
                  <a:moveTo>
                    <a:pt x="337" y="57"/>
                  </a:moveTo>
                  <a:cubicBezTo>
                    <a:pt x="337" y="58"/>
                    <a:pt x="337" y="58"/>
                    <a:pt x="337" y="58"/>
                  </a:cubicBezTo>
                  <a:cubicBezTo>
                    <a:pt x="339" y="58"/>
                    <a:pt x="339" y="57"/>
                    <a:pt x="337" y="57"/>
                  </a:cubicBezTo>
                  <a:close/>
                  <a:moveTo>
                    <a:pt x="305" y="79"/>
                  </a:moveTo>
                  <a:cubicBezTo>
                    <a:pt x="306" y="78"/>
                    <a:pt x="306" y="80"/>
                    <a:pt x="306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4" y="80"/>
                    <a:pt x="304" y="81"/>
                    <a:pt x="304" y="81"/>
                  </a:cubicBezTo>
                  <a:cubicBezTo>
                    <a:pt x="303" y="82"/>
                    <a:pt x="304" y="79"/>
                    <a:pt x="305" y="79"/>
                  </a:cubicBezTo>
                  <a:close/>
                  <a:moveTo>
                    <a:pt x="384" y="88"/>
                  </a:moveTo>
                  <a:cubicBezTo>
                    <a:pt x="386" y="88"/>
                    <a:pt x="389" y="89"/>
                    <a:pt x="385" y="90"/>
                  </a:cubicBezTo>
                  <a:cubicBezTo>
                    <a:pt x="383" y="90"/>
                    <a:pt x="382" y="89"/>
                    <a:pt x="384" y="88"/>
                  </a:cubicBezTo>
                  <a:close/>
                  <a:moveTo>
                    <a:pt x="377" y="92"/>
                  </a:moveTo>
                  <a:cubicBezTo>
                    <a:pt x="377" y="92"/>
                    <a:pt x="378" y="93"/>
                    <a:pt x="378" y="93"/>
                  </a:cubicBezTo>
                  <a:cubicBezTo>
                    <a:pt x="377" y="93"/>
                    <a:pt x="376" y="92"/>
                    <a:pt x="377" y="92"/>
                  </a:cubicBezTo>
                  <a:close/>
                  <a:moveTo>
                    <a:pt x="234" y="77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4" y="79"/>
                    <a:pt x="234" y="79"/>
                  </a:cubicBezTo>
                  <a:cubicBezTo>
                    <a:pt x="233" y="79"/>
                    <a:pt x="232" y="80"/>
                    <a:pt x="232" y="80"/>
                  </a:cubicBezTo>
                  <a:cubicBezTo>
                    <a:pt x="232" y="80"/>
                    <a:pt x="233" y="81"/>
                    <a:pt x="232" y="81"/>
                  </a:cubicBezTo>
                  <a:cubicBezTo>
                    <a:pt x="233" y="81"/>
                    <a:pt x="234" y="81"/>
                    <a:pt x="234" y="81"/>
                  </a:cubicBezTo>
                  <a:cubicBezTo>
                    <a:pt x="237" y="80"/>
                    <a:pt x="236" y="80"/>
                    <a:pt x="237" y="77"/>
                  </a:cubicBezTo>
                  <a:cubicBezTo>
                    <a:pt x="236" y="77"/>
                    <a:pt x="235" y="77"/>
                    <a:pt x="234" y="77"/>
                  </a:cubicBezTo>
                  <a:close/>
                  <a:moveTo>
                    <a:pt x="273" y="80"/>
                  </a:moveTo>
                  <a:cubicBezTo>
                    <a:pt x="273" y="80"/>
                    <a:pt x="272" y="81"/>
                    <a:pt x="271" y="81"/>
                  </a:cubicBezTo>
                  <a:cubicBezTo>
                    <a:pt x="271" y="82"/>
                    <a:pt x="271" y="82"/>
                    <a:pt x="271" y="82"/>
                  </a:cubicBezTo>
                  <a:cubicBezTo>
                    <a:pt x="271" y="83"/>
                    <a:pt x="272" y="83"/>
                    <a:pt x="273" y="83"/>
                  </a:cubicBezTo>
                  <a:cubicBezTo>
                    <a:pt x="273" y="83"/>
                    <a:pt x="273" y="83"/>
                    <a:pt x="273" y="84"/>
                  </a:cubicBezTo>
                  <a:cubicBezTo>
                    <a:pt x="273" y="83"/>
                    <a:pt x="274" y="84"/>
                    <a:pt x="275" y="84"/>
                  </a:cubicBezTo>
                  <a:cubicBezTo>
                    <a:pt x="275" y="83"/>
                    <a:pt x="276" y="81"/>
                    <a:pt x="275" y="80"/>
                  </a:cubicBezTo>
                  <a:cubicBezTo>
                    <a:pt x="274" y="80"/>
                    <a:pt x="274" y="80"/>
                    <a:pt x="273" y="80"/>
                  </a:cubicBezTo>
                  <a:close/>
                  <a:moveTo>
                    <a:pt x="249" y="82"/>
                  </a:moveTo>
                  <a:cubicBezTo>
                    <a:pt x="249" y="82"/>
                    <a:pt x="249" y="83"/>
                    <a:pt x="250" y="84"/>
                  </a:cubicBezTo>
                  <a:cubicBezTo>
                    <a:pt x="250" y="84"/>
                    <a:pt x="250" y="83"/>
                    <a:pt x="250" y="83"/>
                  </a:cubicBezTo>
                  <a:cubicBezTo>
                    <a:pt x="251" y="83"/>
                    <a:pt x="250" y="82"/>
                    <a:pt x="250" y="82"/>
                  </a:cubicBezTo>
                  <a:cubicBezTo>
                    <a:pt x="250" y="82"/>
                    <a:pt x="249" y="82"/>
                    <a:pt x="249" y="82"/>
                  </a:cubicBezTo>
                  <a:close/>
                  <a:moveTo>
                    <a:pt x="268" y="85"/>
                  </a:moveTo>
                  <a:cubicBezTo>
                    <a:pt x="268" y="85"/>
                    <a:pt x="267" y="87"/>
                    <a:pt x="266" y="87"/>
                  </a:cubicBezTo>
                  <a:cubicBezTo>
                    <a:pt x="266" y="87"/>
                    <a:pt x="265" y="87"/>
                    <a:pt x="265" y="87"/>
                  </a:cubicBezTo>
                  <a:cubicBezTo>
                    <a:pt x="265" y="88"/>
                    <a:pt x="265" y="88"/>
                    <a:pt x="265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7" y="89"/>
                    <a:pt x="267" y="88"/>
                    <a:pt x="268" y="88"/>
                  </a:cubicBezTo>
                  <a:cubicBezTo>
                    <a:pt x="269" y="87"/>
                    <a:pt x="269" y="88"/>
                    <a:pt x="270" y="88"/>
                  </a:cubicBezTo>
                  <a:cubicBezTo>
                    <a:pt x="270" y="88"/>
                    <a:pt x="271" y="87"/>
                    <a:pt x="272" y="87"/>
                  </a:cubicBezTo>
                  <a:cubicBezTo>
                    <a:pt x="271" y="87"/>
                    <a:pt x="271" y="86"/>
                    <a:pt x="271" y="86"/>
                  </a:cubicBezTo>
                  <a:cubicBezTo>
                    <a:pt x="270" y="85"/>
                    <a:pt x="269" y="85"/>
                    <a:pt x="268" y="85"/>
                  </a:cubicBezTo>
                  <a:close/>
                  <a:moveTo>
                    <a:pt x="268" y="101"/>
                  </a:moveTo>
                  <a:cubicBezTo>
                    <a:pt x="268" y="102"/>
                    <a:pt x="268" y="102"/>
                    <a:pt x="268" y="102"/>
                  </a:cubicBezTo>
                  <a:cubicBezTo>
                    <a:pt x="270" y="102"/>
                    <a:pt x="269" y="102"/>
                    <a:pt x="268" y="103"/>
                  </a:cubicBezTo>
                  <a:cubicBezTo>
                    <a:pt x="268" y="103"/>
                    <a:pt x="267" y="101"/>
                    <a:pt x="268" y="101"/>
                  </a:cubicBezTo>
                  <a:close/>
                  <a:moveTo>
                    <a:pt x="171" y="101"/>
                  </a:moveTo>
                  <a:cubicBezTo>
                    <a:pt x="171" y="102"/>
                    <a:pt x="171" y="102"/>
                    <a:pt x="171" y="102"/>
                  </a:cubicBezTo>
                  <a:cubicBezTo>
                    <a:pt x="171" y="103"/>
                    <a:pt x="173" y="103"/>
                    <a:pt x="172" y="102"/>
                  </a:cubicBezTo>
                  <a:cubicBezTo>
                    <a:pt x="171" y="102"/>
                    <a:pt x="171" y="102"/>
                    <a:pt x="171" y="101"/>
                  </a:cubicBezTo>
                  <a:close/>
                  <a:moveTo>
                    <a:pt x="179" y="104"/>
                  </a:moveTo>
                  <a:cubicBezTo>
                    <a:pt x="179" y="104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7"/>
                    <a:pt x="179" y="106"/>
                  </a:cubicBezTo>
                  <a:cubicBezTo>
                    <a:pt x="179" y="106"/>
                    <a:pt x="179" y="107"/>
                    <a:pt x="179" y="107"/>
                  </a:cubicBezTo>
                  <a:cubicBezTo>
                    <a:pt x="179" y="107"/>
                    <a:pt x="180" y="108"/>
                    <a:pt x="180" y="108"/>
                  </a:cubicBezTo>
                  <a:cubicBezTo>
                    <a:pt x="181" y="108"/>
                    <a:pt x="182" y="108"/>
                    <a:pt x="183" y="108"/>
                  </a:cubicBezTo>
                  <a:cubicBezTo>
                    <a:pt x="183" y="108"/>
                    <a:pt x="184" y="110"/>
                    <a:pt x="184" y="110"/>
                  </a:cubicBezTo>
                  <a:cubicBezTo>
                    <a:pt x="184" y="110"/>
                    <a:pt x="186" y="110"/>
                    <a:pt x="186" y="110"/>
                  </a:cubicBezTo>
                  <a:cubicBezTo>
                    <a:pt x="186" y="110"/>
                    <a:pt x="187" y="110"/>
                    <a:pt x="188" y="110"/>
                  </a:cubicBezTo>
                  <a:cubicBezTo>
                    <a:pt x="188" y="110"/>
                    <a:pt x="188" y="110"/>
                    <a:pt x="188" y="109"/>
                  </a:cubicBezTo>
                  <a:cubicBezTo>
                    <a:pt x="188" y="108"/>
                    <a:pt x="187" y="107"/>
                    <a:pt x="185" y="107"/>
                  </a:cubicBezTo>
                  <a:cubicBezTo>
                    <a:pt x="185" y="106"/>
                    <a:pt x="184" y="106"/>
                    <a:pt x="183" y="106"/>
                  </a:cubicBezTo>
                  <a:cubicBezTo>
                    <a:pt x="182" y="105"/>
                    <a:pt x="182" y="104"/>
                    <a:pt x="181" y="104"/>
                  </a:cubicBezTo>
                  <a:cubicBezTo>
                    <a:pt x="181" y="104"/>
                    <a:pt x="180" y="104"/>
                    <a:pt x="179" y="104"/>
                  </a:cubicBezTo>
                  <a:close/>
                  <a:moveTo>
                    <a:pt x="0" y="219"/>
                  </a:moveTo>
                  <a:cubicBezTo>
                    <a:pt x="0" y="219"/>
                    <a:pt x="2" y="221"/>
                    <a:pt x="5" y="222"/>
                  </a:cubicBezTo>
                  <a:cubicBezTo>
                    <a:pt x="9" y="222"/>
                    <a:pt x="10" y="222"/>
                    <a:pt x="12" y="222"/>
                  </a:cubicBezTo>
                  <a:cubicBezTo>
                    <a:pt x="13" y="222"/>
                    <a:pt x="14" y="222"/>
                    <a:pt x="14" y="222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5" y="218"/>
                    <a:pt x="15" y="218"/>
                    <a:pt x="15" y="218"/>
                  </a:cubicBezTo>
                  <a:cubicBezTo>
                    <a:pt x="15" y="218"/>
                    <a:pt x="11" y="218"/>
                    <a:pt x="10" y="217"/>
                  </a:cubicBezTo>
                  <a:cubicBezTo>
                    <a:pt x="9" y="216"/>
                    <a:pt x="6" y="213"/>
                    <a:pt x="6" y="213"/>
                  </a:cubicBezTo>
                  <a:cubicBezTo>
                    <a:pt x="6" y="213"/>
                    <a:pt x="5" y="214"/>
                    <a:pt x="4" y="214"/>
                  </a:cubicBezTo>
                  <a:cubicBezTo>
                    <a:pt x="4" y="214"/>
                    <a:pt x="6" y="211"/>
                    <a:pt x="5" y="212"/>
                  </a:cubicBezTo>
                  <a:cubicBezTo>
                    <a:pt x="5" y="212"/>
                    <a:pt x="3" y="212"/>
                    <a:pt x="4" y="213"/>
                  </a:cubicBezTo>
                  <a:cubicBezTo>
                    <a:pt x="4" y="213"/>
                    <a:pt x="3" y="213"/>
                    <a:pt x="3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4"/>
                    <a:pt x="2" y="215"/>
                    <a:pt x="2" y="216"/>
                  </a:cubicBezTo>
                  <a:cubicBezTo>
                    <a:pt x="2" y="216"/>
                    <a:pt x="2" y="216"/>
                    <a:pt x="3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1" y="217"/>
                    <a:pt x="2" y="217"/>
                    <a:pt x="2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0" y="219"/>
                    <a:pt x="0" y="219"/>
                    <a:pt x="0" y="219"/>
                  </a:cubicBezTo>
                  <a:close/>
                  <a:moveTo>
                    <a:pt x="188" y="22"/>
                  </a:moveTo>
                  <a:cubicBezTo>
                    <a:pt x="189" y="22"/>
                    <a:pt x="190" y="23"/>
                    <a:pt x="191" y="23"/>
                  </a:cubicBezTo>
                  <a:cubicBezTo>
                    <a:pt x="192" y="22"/>
                    <a:pt x="191" y="19"/>
                    <a:pt x="191" y="19"/>
                  </a:cubicBezTo>
                  <a:cubicBezTo>
                    <a:pt x="191" y="19"/>
                    <a:pt x="192" y="19"/>
                    <a:pt x="193" y="19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5" y="18"/>
                    <a:pt x="195" y="19"/>
                    <a:pt x="196" y="19"/>
                  </a:cubicBezTo>
                  <a:cubicBezTo>
                    <a:pt x="196" y="19"/>
                    <a:pt x="196" y="18"/>
                    <a:pt x="196" y="18"/>
                  </a:cubicBezTo>
                  <a:cubicBezTo>
                    <a:pt x="196" y="17"/>
                    <a:pt x="195" y="16"/>
                    <a:pt x="194" y="16"/>
                  </a:cubicBezTo>
                  <a:cubicBezTo>
                    <a:pt x="194" y="16"/>
                    <a:pt x="193" y="16"/>
                    <a:pt x="193" y="16"/>
                  </a:cubicBezTo>
                  <a:cubicBezTo>
                    <a:pt x="192" y="15"/>
                    <a:pt x="194" y="14"/>
                    <a:pt x="191" y="1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8" y="15"/>
                    <a:pt x="188" y="15"/>
                    <a:pt x="187" y="15"/>
                  </a:cubicBezTo>
                  <a:cubicBezTo>
                    <a:pt x="187" y="15"/>
                    <a:pt x="187" y="16"/>
                    <a:pt x="186" y="17"/>
                  </a:cubicBezTo>
                  <a:cubicBezTo>
                    <a:pt x="186" y="18"/>
                    <a:pt x="184" y="18"/>
                    <a:pt x="184" y="20"/>
                  </a:cubicBezTo>
                  <a:cubicBezTo>
                    <a:pt x="184" y="22"/>
                    <a:pt x="185" y="23"/>
                    <a:pt x="187" y="22"/>
                  </a:cubicBezTo>
                  <a:lnTo>
                    <a:pt x="188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2" name="Freeform 49">
              <a:extLst>
                <a:ext uri="{FF2B5EF4-FFF2-40B4-BE49-F238E27FC236}">
                  <a16:creationId xmlns:a16="http://schemas.microsoft.com/office/drawing/2014/main" id="{B10E4C6B-4C4A-BCE5-3213-7B4169E76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0265" y="2115186"/>
              <a:ext cx="249178" cy="195578"/>
            </a:xfrm>
            <a:custGeom>
              <a:avLst/>
              <a:gdLst>
                <a:gd name="T0" fmla="*/ 39 w 39"/>
                <a:gd name="T1" fmla="*/ 19 h 29"/>
                <a:gd name="T2" fmla="*/ 36 w 39"/>
                <a:gd name="T3" fmla="*/ 19 h 29"/>
                <a:gd name="T4" fmla="*/ 35 w 39"/>
                <a:gd name="T5" fmla="*/ 19 h 29"/>
                <a:gd name="T6" fmla="*/ 34 w 39"/>
                <a:gd name="T7" fmla="*/ 19 h 29"/>
                <a:gd name="T8" fmla="*/ 33 w 39"/>
                <a:gd name="T9" fmla="*/ 18 h 29"/>
                <a:gd name="T10" fmla="*/ 32 w 39"/>
                <a:gd name="T11" fmla="*/ 16 h 29"/>
                <a:gd name="T12" fmla="*/ 32 w 39"/>
                <a:gd name="T13" fmla="*/ 13 h 29"/>
                <a:gd name="T14" fmla="*/ 32 w 39"/>
                <a:gd name="T15" fmla="*/ 12 h 29"/>
                <a:gd name="T16" fmla="*/ 32 w 39"/>
                <a:gd name="T17" fmla="*/ 9 h 29"/>
                <a:gd name="T18" fmla="*/ 30 w 39"/>
                <a:gd name="T19" fmla="*/ 6 h 29"/>
                <a:gd name="T20" fmla="*/ 28 w 39"/>
                <a:gd name="T21" fmla="*/ 3 h 29"/>
                <a:gd name="T22" fmla="*/ 25 w 39"/>
                <a:gd name="T23" fmla="*/ 0 h 29"/>
                <a:gd name="T24" fmla="*/ 23 w 39"/>
                <a:gd name="T25" fmla="*/ 2 h 29"/>
                <a:gd name="T26" fmla="*/ 21 w 39"/>
                <a:gd name="T27" fmla="*/ 3 h 29"/>
                <a:gd name="T28" fmla="*/ 19 w 39"/>
                <a:gd name="T29" fmla="*/ 4 h 29"/>
                <a:gd name="T30" fmla="*/ 17 w 39"/>
                <a:gd name="T31" fmla="*/ 4 h 29"/>
                <a:gd name="T32" fmla="*/ 14 w 39"/>
                <a:gd name="T33" fmla="*/ 3 h 29"/>
                <a:gd name="T34" fmla="*/ 11 w 39"/>
                <a:gd name="T35" fmla="*/ 2 h 29"/>
                <a:gd name="T36" fmla="*/ 10 w 39"/>
                <a:gd name="T37" fmla="*/ 1 h 29"/>
                <a:gd name="T38" fmla="*/ 9 w 39"/>
                <a:gd name="T39" fmla="*/ 5 h 29"/>
                <a:gd name="T40" fmla="*/ 6 w 39"/>
                <a:gd name="T41" fmla="*/ 7 h 29"/>
                <a:gd name="T42" fmla="*/ 4 w 39"/>
                <a:gd name="T43" fmla="*/ 15 h 29"/>
                <a:gd name="T44" fmla="*/ 1 w 39"/>
                <a:gd name="T45" fmla="*/ 17 h 29"/>
                <a:gd name="T46" fmla="*/ 0 w 39"/>
                <a:gd name="T47" fmla="*/ 17 h 29"/>
                <a:gd name="T48" fmla="*/ 2 w 39"/>
                <a:gd name="T49" fmla="*/ 20 h 29"/>
                <a:gd name="T50" fmla="*/ 2 w 39"/>
                <a:gd name="T51" fmla="*/ 22 h 29"/>
                <a:gd name="T52" fmla="*/ 4 w 39"/>
                <a:gd name="T53" fmla="*/ 23 h 29"/>
                <a:gd name="T54" fmla="*/ 6 w 39"/>
                <a:gd name="T55" fmla="*/ 22 h 29"/>
                <a:gd name="T56" fmla="*/ 9 w 39"/>
                <a:gd name="T57" fmla="*/ 23 h 29"/>
                <a:gd name="T58" fmla="*/ 9 w 39"/>
                <a:gd name="T59" fmla="*/ 23 h 29"/>
                <a:gd name="T60" fmla="*/ 8 w 39"/>
                <a:gd name="T61" fmla="*/ 25 h 29"/>
                <a:gd name="T62" fmla="*/ 10 w 39"/>
                <a:gd name="T63" fmla="*/ 26 h 29"/>
                <a:gd name="T64" fmla="*/ 12 w 39"/>
                <a:gd name="T65" fmla="*/ 27 h 29"/>
                <a:gd name="T66" fmla="*/ 14 w 39"/>
                <a:gd name="T67" fmla="*/ 29 h 29"/>
                <a:gd name="T68" fmla="*/ 16 w 39"/>
                <a:gd name="T69" fmla="*/ 28 h 29"/>
                <a:gd name="T70" fmla="*/ 20 w 39"/>
                <a:gd name="T71" fmla="*/ 28 h 29"/>
                <a:gd name="T72" fmla="*/ 23 w 39"/>
                <a:gd name="T73" fmla="*/ 27 h 29"/>
                <a:gd name="T74" fmla="*/ 26 w 39"/>
                <a:gd name="T75" fmla="*/ 26 h 29"/>
                <a:gd name="T76" fmla="*/ 29 w 39"/>
                <a:gd name="T77" fmla="*/ 27 h 29"/>
                <a:gd name="T78" fmla="*/ 32 w 39"/>
                <a:gd name="T79" fmla="*/ 26 h 29"/>
                <a:gd name="T80" fmla="*/ 34 w 39"/>
                <a:gd name="T81" fmla="*/ 27 h 29"/>
                <a:gd name="T82" fmla="*/ 36 w 39"/>
                <a:gd name="T83" fmla="*/ 26 h 29"/>
                <a:gd name="T84" fmla="*/ 35 w 39"/>
                <a:gd name="T85" fmla="*/ 25 h 29"/>
                <a:gd name="T86" fmla="*/ 36 w 39"/>
                <a:gd name="T87" fmla="*/ 24 h 29"/>
                <a:gd name="T88" fmla="*/ 37 w 39"/>
                <a:gd name="T89" fmla="*/ 25 h 29"/>
                <a:gd name="T90" fmla="*/ 38 w 39"/>
                <a:gd name="T91" fmla="*/ 24 h 29"/>
                <a:gd name="T92" fmla="*/ 38 w 39"/>
                <a:gd name="T93" fmla="*/ 21 h 29"/>
                <a:gd name="T94" fmla="*/ 39 w 39"/>
                <a:gd name="T95" fmla="*/ 21 h 29"/>
                <a:gd name="T96" fmla="*/ 38 w 39"/>
                <a:gd name="T97" fmla="*/ 21 h 29"/>
                <a:gd name="T98" fmla="*/ 38 w 39"/>
                <a:gd name="T99" fmla="*/ 20 h 29"/>
                <a:gd name="T100" fmla="*/ 39 w 39"/>
                <a:gd name="T101" fmla="*/ 20 h 29"/>
                <a:gd name="T102" fmla="*/ 39 w 39"/>
                <a:gd name="T103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29">
                  <a:moveTo>
                    <a:pt x="39" y="19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6" y="20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3" y="18"/>
                    <a:pt x="33" y="18"/>
                  </a:cubicBezTo>
                  <a:cubicBezTo>
                    <a:pt x="32" y="17"/>
                    <a:pt x="33" y="16"/>
                    <a:pt x="32" y="16"/>
                  </a:cubicBezTo>
                  <a:cubicBezTo>
                    <a:pt x="32" y="16"/>
                    <a:pt x="33" y="14"/>
                    <a:pt x="32" y="13"/>
                  </a:cubicBezTo>
                  <a:cubicBezTo>
                    <a:pt x="32" y="12"/>
                    <a:pt x="33" y="12"/>
                    <a:pt x="32" y="12"/>
                  </a:cubicBezTo>
                  <a:cubicBezTo>
                    <a:pt x="31" y="11"/>
                    <a:pt x="33" y="10"/>
                    <a:pt x="32" y="9"/>
                  </a:cubicBezTo>
                  <a:cubicBezTo>
                    <a:pt x="32" y="8"/>
                    <a:pt x="32" y="8"/>
                    <a:pt x="30" y="6"/>
                  </a:cubicBezTo>
                  <a:cubicBezTo>
                    <a:pt x="29" y="5"/>
                    <a:pt x="29" y="5"/>
                    <a:pt x="28" y="3"/>
                  </a:cubicBezTo>
                  <a:cubicBezTo>
                    <a:pt x="28" y="2"/>
                    <a:pt x="25" y="0"/>
                    <a:pt x="25" y="0"/>
                  </a:cubicBezTo>
                  <a:cubicBezTo>
                    <a:pt x="25" y="0"/>
                    <a:pt x="24" y="1"/>
                    <a:pt x="23" y="2"/>
                  </a:cubicBezTo>
                  <a:cubicBezTo>
                    <a:pt x="23" y="3"/>
                    <a:pt x="23" y="3"/>
                    <a:pt x="21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9" y="4"/>
                    <a:pt x="9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4" y="9"/>
                    <a:pt x="6" y="12"/>
                    <a:pt x="4" y="15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2" y="19"/>
                    <a:pt x="2" y="20"/>
                  </a:cubicBezTo>
                  <a:cubicBezTo>
                    <a:pt x="2" y="21"/>
                    <a:pt x="1" y="22"/>
                    <a:pt x="2" y="22"/>
                  </a:cubicBezTo>
                  <a:cubicBezTo>
                    <a:pt x="3" y="22"/>
                    <a:pt x="3" y="21"/>
                    <a:pt x="4" y="23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7" y="23"/>
                    <a:pt x="7" y="24"/>
                    <a:pt x="8" y="25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0" y="26"/>
                    <a:pt x="13" y="26"/>
                    <a:pt x="12" y="27"/>
                  </a:cubicBezTo>
                  <a:cubicBezTo>
                    <a:pt x="11" y="28"/>
                    <a:pt x="12" y="29"/>
                    <a:pt x="14" y="29"/>
                  </a:cubicBezTo>
                  <a:cubicBezTo>
                    <a:pt x="16" y="29"/>
                    <a:pt x="14" y="28"/>
                    <a:pt x="16" y="28"/>
                  </a:cubicBezTo>
                  <a:cubicBezTo>
                    <a:pt x="18" y="29"/>
                    <a:pt x="18" y="29"/>
                    <a:pt x="20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7" y="26"/>
                    <a:pt x="27" y="27"/>
                    <a:pt x="29" y="27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3" y="26"/>
                    <a:pt x="34" y="27"/>
                    <a:pt x="34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5" y="26"/>
                    <a:pt x="35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7" y="24"/>
                    <a:pt x="37" y="24"/>
                    <a:pt x="37" y="25"/>
                  </a:cubicBezTo>
                  <a:cubicBezTo>
                    <a:pt x="38" y="24"/>
                    <a:pt x="37" y="24"/>
                    <a:pt x="38" y="24"/>
                  </a:cubicBezTo>
                  <a:cubicBezTo>
                    <a:pt x="38" y="23"/>
                    <a:pt x="38" y="22"/>
                    <a:pt x="38" y="21"/>
                  </a:cubicBezTo>
                  <a:cubicBezTo>
                    <a:pt x="38" y="21"/>
                    <a:pt x="39" y="21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39" y="20"/>
                    <a:pt x="39" y="20"/>
                    <a:pt x="39" y="1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3" name="Freeform 50">
              <a:extLst>
                <a:ext uri="{FF2B5EF4-FFF2-40B4-BE49-F238E27FC236}">
                  <a16:creationId xmlns:a16="http://schemas.microsoft.com/office/drawing/2014/main" id="{5690A873-5DA0-A176-DF86-9489A0135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460" y="2985821"/>
              <a:ext cx="25915" cy="33649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3 h 5"/>
                <a:gd name="T4" fmla="*/ 3 w 4"/>
                <a:gd name="T5" fmla="*/ 0 h 5"/>
                <a:gd name="T6" fmla="*/ 4 w 4"/>
                <a:gd name="T7" fmla="*/ 0 h 5"/>
                <a:gd name="T8" fmla="*/ 4 w 4"/>
                <a:gd name="T9" fmla="*/ 5 h 5"/>
                <a:gd name="T10" fmla="*/ 2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4" name="Freeform 51">
              <a:extLst>
                <a:ext uri="{FF2B5EF4-FFF2-40B4-BE49-F238E27FC236}">
                  <a16:creationId xmlns:a16="http://schemas.microsoft.com/office/drawing/2014/main" id="{27D6509A-0D2E-7C1E-ABB0-B56241B30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781" y="3244488"/>
              <a:ext cx="49836" cy="25236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5" name="Freeform 52">
              <a:extLst>
                <a:ext uri="{FF2B5EF4-FFF2-40B4-BE49-F238E27FC236}">
                  <a16:creationId xmlns:a16="http://schemas.microsoft.com/office/drawing/2014/main" id="{6011FDA3-0063-84BB-E68E-E8346B0C8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246" y="2371749"/>
              <a:ext cx="89704" cy="201886"/>
            </a:xfrm>
            <a:custGeom>
              <a:avLst/>
              <a:gdLst>
                <a:gd name="T0" fmla="*/ 11 w 14"/>
                <a:gd name="T1" fmla="*/ 28 h 30"/>
                <a:gd name="T2" fmla="*/ 11 w 14"/>
                <a:gd name="T3" fmla="*/ 26 h 30"/>
                <a:gd name="T4" fmla="*/ 10 w 14"/>
                <a:gd name="T5" fmla="*/ 24 h 30"/>
                <a:gd name="T6" fmla="*/ 10 w 14"/>
                <a:gd name="T7" fmla="*/ 21 h 30"/>
                <a:gd name="T8" fmla="*/ 10 w 14"/>
                <a:gd name="T9" fmla="*/ 20 h 30"/>
                <a:gd name="T10" fmla="*/ 11 w 14"/>
                <a:gd name="T11" fmla="*/ 16 h 30"/>
                <a:gd name="T12" fmla="*/ 11 w 14"/>
                <a:gd name="T13" fmla="*/ 13 h 30"/>
                <a:gd name="T14" fmla="*/ 12 w 14"/>
                <a:gd name="T15" fmla="*/ 11 h 30"/>
                <a:gd name="T16" fmla="*/ 11 w 14"/>
                <a:gd name="T17" fmla="*/ 7 h 30"/>
                <a:gd name="T18" fmla="*/ 12 w 14"/>
                <a:gd name="T19" fmla="*/ 4 h 30"/>
                <a:gd name="T20" fmla="*/ 12 w 14"/>
                <a:gd name="T21" fmla="*/ 2 h 30"/>
                <a:gd name="T22" fmla="*/ 11 w 14"/>
                <a:gd name="T23" fmla="*/ 1 h 30"/>
                <a:gd name="T24" fmla="*/ 7 w 14"/>
                <a:gd name="T25" fmla="*/ 2 h 30"/>
                <a:gd name="T26" fmla="*/ 6 w 14"/>
                <a:gd name="T27" fmla="*/ 1 h 30"/>
                <a:gd name="T28" fmla="*/ 3 w 14"/>
                <a:gd name="T29" fmla="*/ 1 h 30"/>
                <a:gd name="T30" fmla="*/ 4 w 14"/>
                <a:gd name="T31" fmla="*/ 9 h 30"/>
                <a:gd name="T32" fmla="*/ 3 w 14"/>
                <a:gd name="T33" fmla="*/ 11 h 30"/>
                <a:gd name="T34" fmla="*/ 3 w 14"/>
                <a:gd name="T35" fmla="*/ 12 h 30"/>
                <a:gd name="T36" fmla="*/ 2 w 14"/>
                <a:gd name="T37" fmla="*/ 14 h 30"/>
                <a:gd name="T38" fmla="*/ 2 w 14"/>
                <a:gd name="T39" fmla="*/ 15 h 30"/>
                <a:gd name="T40" fmla="*/ 1 w 14"/>
                <a:gd name="T41" fmla="*/ 15 h 30"/>
                <a:gd name="T42" fmla="*/ 0 w 14"/>
                <a:gd name="T43" fmla="*/ 17 h 30"/>
                <a:gd name="T44" fmla="*/ 1 w 14"/>
                <a:gd name="T45" fmla="*/ 19 h 30"/>
                <a:gd name="T46" fmla="*/ 2 w 14"/>
                <a:gd name="T47" fmla="*/ 18 h 30"/>
                <a:gd name="T48" fmla="*/ 2 w 14"/>
                <a:gd name="T49" fmla="*/ 20 h 30"/>
                <a:gd name="T50" fmla="*/ 1 w 14"/>
                <a:gd name="T51" fmla="*/ 20 h 30"/>
                <a:gd name="T52" fmla="*/ 1 w 14"/>
                <a:gd name="T53" fmla="*/ 21 h 30"/>
                <a:gd name="T54" fmla="*/ 2 w 14"/>
                <a:gd name="T55" fmla="*/ 21 h 30"/>
                <a:gd name="T56" fmla="*/ 3 w 14"/>
                <a:gd name="T57" fmla="*/ 24 h 30"/>
                <a:gd name="T58" fmla="*/ 3 w 14"/>
                <a:gd name="T59" fmla="*/ 24 h 30"/>
                <a:gd name="T60" fmla="*/ 2 w 14"/>
                <a:gd name="T61" fmla="*/ 29 h 30"/>
                <a:gd name="T62" fmla="*/ 6 w 14"/>
                <a:gd name="T63" fmla="*/ 29 h 30"/>
                <a:gd name="T64" fmla="*/ 8 w 14"/>
                <a:gd name="T65" fmla="*/ 30 h 30"/>
                <a:gd name="T66" fmla="*/ 11 w 14"/>
                <a:gd name="T6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30">
                  <a:moveTo>
                    <a:pt x="11" y="28"/>
                  </a:moveTo>
                  <a:cubicBezTo>
                    <a:pt x="11" y="28"/>
                    <a:pt x="11" y="27"/>
                    <a:pt x="11" y="26"/>
                  </a:cubicBezTo>
                  <a:cubicBezTo>
                    <a:pt x="12" y="24"/>
                    <a:pt x="11" y="26"/>
                    <a:pt x="10" y="24"/>
                  </a:cubicBezTo>
                  <a:cubicBezTo>
                    <a:pt x="9" y="23"/>
                    <a:pt x="10" y="23"/>
                    <a:pt x="10" y="21"/>
                  </a:cubicBezTo>
                  <a:cubicBezTo>
                    <a:pt x="11" y="20"/>
                    <a:pt x="11" y="21"/>
                    <a:pt x="10" y="20"/>
                  </a:cubicBezTo>
                  <a:cubicBezTo>
                    <a:pt x="8" y="17"/>
                    <a:pt x="10" y="18"/>
                    <a:pt x="11" y="16"/>
                  </a:cubicBezTo>
                  <a:cubicBezTo>
                    <a:pt x="12" y="15"/>
                    <a:pt x="11" y="15"/>
                    <a:pt x="11" y="13"/>
                  </a:cubicBezTo>
                  <a:cubicBezTo>
                    <a:pt x="11" y="12"/>
                    <a:pt x="10" y="12"/>
                    <a:pt x="12" y="11"/>
                  </a:cubicBezTo>
                  <a:cubicBezTo>
                    <a:pt x="13" y="10"/>
                    <a:pt x="12" y="8"/>
                    <a:pt x="11" y="7"/>
                  </a:cubicBezTo>
                  <a:cubicBezTo>
                    <a:pt x="10" y="5"/>
                    <a:pt x="11" y="6"/>
                    <a:pt x="12" y="4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2" y="1"/>
                    <a:pt x="11" y="1"/>
                  </a:cubicBezTo>
                  <a:cubicBezTo>
                    <a:pt x="9" y="1"/>
                    <a:pt x="9" y="1"/>
                    <a:pt x="7" y="2"/>
                  </a:cubicBezTo>
                  <a:cubicBezTo>
                    <a:pt x="5" y="2"/>
                    <a:pt x="7" y="2"/>
                    <a:pt x="6" y="1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4" y="3"/>
                    <a:pt x="5" y="8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6"/>
                    <a:pt x="2" y="17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1"/>
                    <a:pt x="2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6"/>
                    <a:pt x="2" y="27"/>
                    <a:pt x="2" y="29"/>
                  </a:cubicBezTo>
                  <a:cubicBezTo>
                    <a:pt x="3" y="29"/>
                    <a:pt x="5" y="28"/>
                    <a:pt x="6" y="29"/>
                  </a:cubicBezTo>
                  <a:cubicBezTo>
                    <a:pt x="7" y="29"/>
                    <a:pt x="6" y="30"/>
                    <a:pt x="8" y="30"/>
                  </a:cubicBezTo>
                  <a:cubicBezTo>
                    <a:pt x="8" y="30"/>
                    <a:pt x="10" y="28"/>
                    <a:pt x="11" y="2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6" name="Freeform 53">
              <a:extLst>
                <a:ext uri="{FF2B5EF4-FFF2-40B4-BE49-F238E27FC236}">
                  <a16:creationId xmlns:a16="http://schemas.microsoft.com/office/drawing/2014/main" id="{5A03DBBA-BFA5-C5EB-27DE-1324C8AED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962" y="1850209"/>
              <a:ext cx="318948" cy="250256"/>
            </a:xfrm>
            <a:custGeom>
              <a:avLst/>
              <a:gdLst>
                <a:gd name="T0" fmla="*/ 25 w 50"/>
                <a:gd name="T1" fmla="*/ 3 h 37"/>
                <a:gd name="T2" fmla="*/ 25 w 50"/>
                <a:gd name="T3" fmla="*/ 1 h 37"/>
                <a:gd name="T4" fmla="*/ 23 w 50"/>
                <a:gd name="T5" fmla="*/ 2 h 37"/>
                <a:gd name="T6" fmla="*/ 22 w 50"/>
                <a:gd name="T7" fmla="*/ 3 h 37"/>
                <a:gd name="T8" fmla="*/ 20 w 50"/>
                <a:gd name="T9" fmla="*/ 2 h 37"/>
                <a:gd name="T10" fmla="*/ 20 w 50"/>
                <a:gd name="T11" fmla="*/ 1 h 37"/>
                <a:gd name="T12" fmla="*/ 21 w 50"/>
                <a:gd name="T13" fmla="*/ 1 h 37"/>
                <a:gd name="T14" fmla="*/ 21 w 50"/>
                <a:gd name="T15" fmla="*/ 1 h 37"/>
                <a:gd name="T16" fmla="*/ 20 w 50"/>
                <a:gd name="T17" fmla="*/ 0 h 37"/>
                <a:gd name="T18" fmla="*/ 15 w 50"/>
                <a:gd name="T19" fmla="*/ 1 h 37"/>
                <a:gd name="T20" fmla="*/ 14 w 50"/>
                <a:gd name="T21" fmla="*/ 2 h 37"/>
                <a:gd name="T22" fmla="*/ 12 w 50"/>
                <a:gd name="T23" fmla="*/ 2 h 37"/>
                <a:gd name="T24" fmla="*/ 10 w 50"/>
                <a:gd name="T25" fmla="*/ 4 h 37"/>
                <a:gd name="T26" fmla="*/ 8 w 50"/>
                <a:gd name="T27" fmla="*/ 3 h 37"/>
                <a:gd name="T28" fmla="*/ 8 w 50"/>
                <a:gd name="T29" fmla="*/ 4 h 37"/>
                <a:gd name="T30" fmla="*/ 3 w 50"/>
                <a:gd name="T31" fmla="*/ 5 h 37"/>
                <a:gd name="T32" fmla="*/ 1 w 50"/>
                <a:gd name="T33" fmla="*/ 5 h 37"/>
                <a:gd name="T34" fmla="*/ 0 w 50"/>
                <a:gd name="T35" fmla="*/ 9 h 37"/>
                <a:gd name="T36" fmla="*/ 1 w 50"/>
                <a:gd name="T37" fmla="*/ 12 h 37"/>
                <a:gd name="T38" fmla="*/ 1 w 50"/>
                <a:gd name="T39" fmla="*/ 15 h 37"/>
                <a:gd name="T40" fmla="*/ 2 w 50"/>
                <a:gd name="T41" fmla="*/ 18 h 37"/>
                <a:gd name="T42" fmla="*/ 2 w 50"/>
                <a:gd name="T43" fmla="*/ 23 h 37"/>
                <a:gd name="T44" fmla="*/ 4 w 50"/>
                <a:gd name="T45" fmla="*/ 24 h 37"/>
                <a:gd name="T46" fmla="*/ 6 w 50"/>
                <a:gd name="T47" fmla="*/ 24 h 37"/>
                <a:gd name="T48" fmla="*/ 8 w 50"/>
                <a:gd name="T49" fmla="*/ 25 h 37"/>
                <a:gd name="T50" fmla="*/ 11 w 50"/>
                <a:gd name="T51" fmla="*/ 27 h 37"/>
                <a:gd name="T52" fmla="*/ 14 w 50"/>
                <a:gd name="T53" fmla="*/ 27 h 37"/>
                <a:gd name="T54" fmla="*/ 17 w 50"/>
                <a:gd name="T55" fmla="*/ 29 h 37"/>
                <a:gd name="T56" fmla="*/ 19 w 50"/>
                <a:gd name="T57" fmla="*/ 32 h 37"/>
                <a:gd name="T58" fmla="*/ 20 w 50"/>
                <a:gd name="T59" fmla="*/ 32 h 37"/>
                <a:gd name="T60" fmla="*/ 23 w 50"/>
                <a:gd name="T61" fmla="*/ 32 h 37"/>
                <a:gd name="T62" fmla="*/ 26 w 50"/>
                <a:gd name="T63" fmla="*/ 33 h 37"/>
                <a:gd name="T64" fmla="*/ 29 w 50"/>
                <a:gd name="T65" fmla="*/ 33 h 37"/>
                <a:gd name="T66" fmla="*/ 32 w 50"/>
                <a:gd name="T67" fmla="*/ 32 h 37"/>
                <a:gd name="T68" fmla="*/ 36 w 50"/>
                <a:gd name="T69" fmla="*/ 30 h 37"/>
                <a:gd name="T70" fmla="*/ 39 w 50"/>
                <a:gd name="T71" fmla="*/ 32 h 37"/>
                <a:gd name="T72" fmla="*/ 41 w 50"/>
                <a:gd name="T73" fmla="*/ 34 h 37"/>
                <a:gd name="T74" fmla="*/ 43 w 50"/>
                <a:gd name="T75" fmla="*/ 35 h 37"/>
                <a:gd name="T76" fmla="*/ 45 w 50"/>
                <a:gd name="T77" fmla="*/ 37 h 37"/>
                <a:gd name="T78" fmla="*/ 47 w 50"/>
                <a:gd name="T79" fmla="*/ 36 h 37"/>
                <a:gd name="T80" fmla="*/ 47 w 50"/>
                <a:gd name="T81" fmla="*/ 33 h 37"/>
                <a:gd name="T82" fmla="*/ 48 w 50"/>
                <a:gd name="T83" fmla="*/ 30 h 37"/>
                <a:gd name="T84" fmla="*/ 49 w 50"/>
                <a:gd name="T85" fmla="*/ 28 h 37"/>
                <a:gd name="T86" fmla="*/ 48 w 50"/>
                <a:gd name="T87" fmla="*/ 24 h 37"/>
                <a:gd name="T88" fmla="*/ 48 w 50"/>
                <a:gd name="T89" fmla="*/ 21 h 37"/>
                <a:gd name="T90" fmla="*/ 49 w 50"/>
                <a:gd name="T91" fmla="*/ 20 h 37"/>
                <a:gd name="T92" fmla="*/ 48 w 50"/>
                <a:gd name="T93" fmla="*/ 17 h 37"/>
                <a:gd name="T94" fmla="*/ 48 w 50"/>
                <a:gd name="T95" fmla="*/ 14 h 37"/>
                <a:gd name="T96" fmla="*/ 49 w 50"/>
                <a:gd name="T97" fmla="*/ 10 h 37"/>
                <a:gd name="T98" fmla="*/ 48 w 50"/>
                <a:gd name="T99" fmla="*/ 7 h 37"/>
                <a:gd name="T100" fmla="*/ 47 w 50"/>
                <a:gd name="T101" fmla="*/ 5 h 37"/>
                <a:gd name="T102" fmla="*/ 41 w 50"/>
                <a:gd name="T103" fmla="*/ 5 h 37"/>
                <a:gd name="T104" fmla="*/ 39 w 50"/>
                <a:gd name="T105" fmla="*/ 5 h 37"/>
                <a:gd name="T106" fmla="*/ 37 w 50"/>
                <a:gd name="T107" fmla="*/ 5 h 37"/>
                <a:gd name="T108" fmla="*/ 30 w 50"/>
                <a:gd name="T109" fmla="*/ 5 h 37"/>
                <a:gd name="T110" fmla="*/ 25 w 50"/>
                <a:gd name="T111" fmla="*/ 2 h 37"/>
                <a:gd name="T112" fmla="*/ 25 w 50"/>
                <a:gd name="T1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7">
                  <a:moveTo>
                    <a:pt x="25" y="3"/>
                  </a:moveTo>
                  <a:cubicBezTo>
                    <a:pt x="24" y="2"/>
                    <a:pt x="25" y="1"/>
                    <a:pt x="25" y="1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20" y="0"/>
                    <a:pt x="16" y="0"/>
                    <a:pt x="15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3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9"/>
                    <a:pt x="0" y="9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2" y="19"/>
                    <a:pt x="2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7" y="24"/>
                    <a:pt x="7" y="26"/>
                    <a:pt x="8" y="25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5" y="27"/>
                    <a:pt x="16" y="30"/>
                    <a:pt x="17" y="29"/>
                  </a:cubicBezTo>
                  <a:cubicBezTo>
                    <a:pt x="18" y="29"/>
                    <a:pt x="19" y="32"/>
                    <a:pt x="19" y="32"/>
                  </a:cubicBezTo>
                  <a:cubicBezTo>
                    <a:pt x="19" y="32"/>
                    <a:pt x="18" y="32"/>
                    <a:pt x="20" y="32"/>
                  </a:cubicBezTo>
                  <a:cubicBezTo>
                    <a:pt x="22" y="32"/>
                    <a:pt x="21" y="31"/>
                    <a:pt x="23" y="32"/>
                  </a:cubicBezTo>
                  <a:cubicBezTo>
                    <a:pt x="24" y="32"/>
                    <a:pt x="25" y="33"/>
                    <a:pt x="26" y="33"/>
                  </a:cubicBezTo>
                  <a:cubicBezTo>
                    <a:pt x="27" y="34"/>
                    <a:pt x="28" y="34"/>
                    <a:pt x="29" y="33"/>
                  </a:cubicBezTo>
                  <a:cubicBezTo>
                    <a:pt x="30" y="32"/>
                    <a:pt x="30" y="32"/>
                    <a:pt x="32" y="32"/>
                  </a:cubicBezTo>
                  <a:cubicBezTo>
                    <a:pt x="34" y="32"/>
                    <a:pt x="35" y="29"/>
                    <a:pt x="36" y="30"/>
                  </a:cubicBezTo>
                  <a:cubicBezTo>
                    <a:pt x="37" y="31"/>
                    <a:pt x="38" y="32"/>
                    <a:pt x="39" y="32"/>
                  </a:cubicBezTo>
                  <a:cubicBezTo>
                    <a:pt x="40" y="32"/>
                    <a:pt x="40" y="33"/>
                    <a:pt x="41" y="34"/>
                  </a:cubicBezTo>
                  <a:cubicBezTo>
                    <a:pt x="43" y="34"/>
                    <a:pt x="42" y="34"/>
                    <a:pt x="43" y="35"/>
                  </a:cubicBezTo>
                  <a:cubicBezTo>
                    <a:pt x="43" y="37"/>
                    <a:pt x="45" y="37"/>
                    <a:pt x="45" y="37"/>
                  </a:cubicBezTo>
                  <a:cubicBezTo>
                    <a:pt x="45" y="37"/>
                    <a:pt x="48" y="37"/>
                    <a:pt x="47" y="36"/>
                  </a:cubicBezTo>
                  <a:cubicBezTo>
                    <a:pt x="47" y="35"/>
                    <a:pt x="46" y="34"/>
                    <a:pt x="47" y="33"/>
                  </a:cubicBezTo>
                  <a:cubicBezTo>
                    <a:pt x="48" y="32"/>
                    <a:pt x="48" y="31"/>
                    <a:pt x="48" y="30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47" y="25"/>
                    <a:pt x="48" y="24"/>
                  </a:cubicBezTo>
                  <a:cubicBezTo>
                    <a:pt x="48" y="23"/>
                    <a:pt x="49" y="23"/>
                    <a:pt x="48" y="21"/>
                  </a:cubicBezTo>
                  <a:cubicBezTo>
                    <a:pt x="48" y="20"/>
                    <a:pt x="49" y="21"/>
                    <a:pt x="49" y="20"/>
                  </a:cubicBezTo>
                  <a:cubicBezTo>
                    <a:pt x="48" y="19"/>
                    <a:pt x="47" y="18"/>
                    <a:pt x="48" y="17"/>
                  </a:cubicBezTo>
                  <a:cubicBezTo>
                    <a:pt x="48" y="17"/>
                    <a:pt x="48" y="15"/>
                    <a:pt x="48" y="14"/>
                  </a:cubicBezTo>
                  <a:cubicBezTo>
                    <a:pt x="48" y="13"/>
                    <a:pt x="50" y="11"/>
                    <a:pt x="49" y="10"/>
                  </a:cubicBezTo>
                  <a:cubicBezTo>
                    <a:pt x="48" y="9"/>
                    <a:pt x="48" y="7"/>
                    <a:pt x="48" y="7"/>
                  </a:cubicBezTo>
                  <a:cubicBezTo>
                    <a:pt x="48" y="7"/>
                    <a:pt x="49" y="6"/>
                    <a:pt x="47" y="5"/>
                  </a:cubicBezTo>
                  <a:cubicBezTo>
                    <a:pt x="46" y="5"/>
                    <a:pt x="41" y="5"/>
                    <a:pt x="41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4" y="5"/>
                    <a:pt x="30" y="5"/>
                  </a:cubicBezTo>
                  <a:cubicBezTo>
                    <a:pt x="27" y="4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7" name="Freeform 54">
              <a:extLst>
                <a:ext uri="{FF2B5EF4-FFF2-40B4-BE49-F238E27FC236}">
                  <a16:creationId xmlns:a16="http://schemas.microsoft.com/office/drawing/2014/main" id="{458B8DC2-90DE-0C08-88DA-1D938119D1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7074" y="3250796"/>
              <a:ext cx="281073" cy="466862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8" name="Freeform 55">
              <a:extLst>
                <a:ext uri="{FF2B5EF4-FFF2-40B4-BE49-F238E27FC236}">
                  <a16:creationId xmlns:a16="http://schemas.microsoft.com/office/drawing/2014/main" id="{FEA761BF-3AF1-ED54-5118-C1C9B4AAB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201" y="3913236"/>
              <a:ext cx="358817" cy="628792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9" name="Freeform 56">
              <a:extLst>
                <a:ext uri="{FF2B5EF4-FFF2-40B4-BE49-F238E27FC236}">
                  <a16:creationId xmlns:a16="http://schemas.microsoft.com/office/drawing/2014/main" id="{6765AA61-758A-FC36-8C1F-48054A89B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379" y="4575676"/>
              <a:ext cx="237218" cy="304934"/>
            </a:xfrm>
            <a:custGeom>
              <a:avLst/>
              <a:gdLst>
                <a:gd name="T0" fmla="*/ 19 w 37"/>
                <a:gd name="T1" fmla="*/ 3 h 45"/>
                <a:gd name="T2" fmla="*/ 17 w 37"/>
                <a:gd name="T3" fmla="*/ 1 h 45"/>
                <a:gd name="T4" fmla="*/ 13 w 37"/>
                <a:gd name="T5" fmla="*/ 0 h 45"/>
                <a:gd name="T6" fmla="*/ 7 w 37"/>
                <a:gd name="T7" fmla="*/ 1 h 45"/>
                <a:gd name="T8" fmla="*/ 5 w 37"/>
                <a:gd name="T9" fmla="*/ 4 h 45"/>
                <a:gd name="T10" fmla="*/ 3 w 37"/>
                <a:gd name="T11" fmla="*/ 7 h 45"/>
                <a:gd name="T12" fmla="*/ 3 w 37"/>
                <a:gd name="T13" fmla="*/ 9 h 45"/>
                <a:gd name="T14" fmla="*/ 0 w 37"/>
                <a:gd name="T15" fmla="*/ 15 h 45"/>
                <a:gd name="T16" fmla="*/ 3 w 37"/>
                <a:gd name="T17" fmla="*/ 16 h 45"/>
                <a:gd name="T18" fmla="*/ 4 w 37"/>
                <a:gd name="T19" fmla="*/ 18 h 45"/>
                <a:gd name="T20" fmla="*/ 6 w 37"/>
                <a:gd name="T21" fmla="*/ 20 h 45"/>
                <a:gd name="T22" fmla="*/ 8 w 37"/>
                <a:gd name="T23" fmla="*/ 22 h 45"/>
                <a:gd name="T24" fmla="*/ 10 w 37"/>
                <a:gd name="T25" fmla="*/ 25 h 45"/>
                <a:gd name="T26" fmla="*/ 12 w 37"/>
                <a:gd name="T27" fmla="*/ 27 h 45"/>
                <a:gd name="T28" fmla="*/ 16 w 37"/>
                <a:gd name="T29" fmla="*/ 28 h 45"/>
                <a:gd name="T30" fmla="*/ 17 w 37"/>
                <a:gd name="T31" fmla="*/ 30 h 45"/>
                <a:gd name="T32" fmla="*/ 20 w 37"/>
                <a:gd name="T33" fmla="*/ 33 h 45"/>
                <a:gd name="T34" fmla="*/ 21 w 37"/>
                <a:gd name="T35" fmla="*/ 36 h 45"/>
                <a:gd name="T36" fmla="*/ 19 w 37"/>
                <a:gd name="T37" fmla="*/ 40 h 45"/>
                <a:gd name="T38" fmla="*/ 17 w 37"/>
                <a:gd name="T39" fmla="*/ 43 h 45"/>
                <a:gd name="T40" fmla="*/ 18 w 37"/>
                <a:gd name="T41" fmla="*/ 43 h 45"/>
                <a:gd name="T42" fmla="*/ 22 w 37"/>
                <a:gd name="T43" fmla="*/ 44 h 45"/>
                <a:gd name="T44" fmla="*/ 25 w 37"/>
                <a:gd name="T45" fmla="*/ 44 h 45"/>
                <a:gd name="T46" fmla="*/ 29 w 37"/>
                <a:gd name="T47" fmla="*/ 44 h 45"/>
                <a:gd name="T48" fmla="*/ 31 w 37"/>
                <a:gd name="T49" fmla="*/ 44 h 45"/>
                <a:gd name="T50" fmla="*/ 32 w 37"/>
                <a:gd name="T51" fmla="*/ 43 h 45"/>
                <a:gd name="T52" fmla="*/ 34 w 37"/>
                <a:gd name="T53" fmla="*/ 41 h 45"/>
                <a:gd name="T54" fmla="*/ 34 w 37"/>
                <a:gd name="T55" fmla="*/ 37 h 45"/>
                <a:gd name="T56" fmla="*/ 35 w 37"/>
                <a:gd name="T57" fmla="*/ 34 h 45"/>
                <a:gd name="T58" fmla="*/ 36 w 37"/>
                <a:gd name="T59" fmla="*/ 30 h 45"/>
                <a:gd name="T60" fmla="*/ 37 w 37"/>
                <a:gd name="T61" fmla="*/ 25 h 45"/>
                <a:gd name="T62" fmla="*/ 34 w 37"/>
                <a:gd name="T63" fmla="*/ 26 h 45"/>
                <a:gd name="T64" fmla="*/ 33 w 37"/>
                <a:gd name="T65" fmla="*/ 23 h 45"/>
                <a:gd name="T66" fmla="*/ 33 w 37"/>
                <a:gd name="T67" fmla="*/ 19 h 45"/>
                <a:gd name="T68" fmla="*/ 30 w 37"/>
                <a:gd name="T69" fmla="*/ 17 h 45"/>
                <a:gd name="T70" fmla="*/ 29 w 37"/>
                <a:gd name="T71" fmla="*/ 15 h 45"/>
                <a:gd name="T72" fmla="*/ 28 w 37"/>
                <a:gd name="T73" fmla="*/ 14 h 45"/>
                <a:gd name="T74" fmla="*/ 27 w 37"/>
                <a:gd name="T75" fmla="*/ 15 h 45"/>
                <a:gd name="T76" fmla="*/ 22 w 37"/>
                <a:gd name="T77" fmla="*/ 14 h 45"/>
                <a:gd name="T78" fmla="*/ 21 w 37"/>
                <a:gd name="T79" fmla="*/ 10 h 45"/>
                <a:gd name="T80" fmla="*/ 21 w 37"/>
                <a:gd name="T81" fmla="*/ 6 h 45"/>
                <a:gd name="T82" fmla="*/ 20 w 37"/>
                <a:gd name="T83" fmla="*/ 4 h 45"/>
                <a:gd name="T84" fmla="*/ 19 w 37"/>
                <a:gd name="T85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5">
                  <a:moveTo>
                    <a:pt x="19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5" y="5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5" y="19"/>
                    <a:pt x="5" y="20"/>
                    <a:pt x="6" y="20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5"/>
                    <a:pt x="10" y="25"/>
                  </a:cubicBezTo>
                  <a:cubicBezTo>
                    <a:pt x="11" y="25"/>
                    <a:pt x="11" y="26"/>
                    <a:pt x="12" y="27"/>
                  </a:cubicBezTo>
                  <a:cubicBezTo>
                    <a:pt x="14" y="29"/>
                    <a:pt x="15" y="27"/>
                    <a:pt x="16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0"/>
                    <a:pt x="19" y="32"/>
                    <a:pt x="20" y="33"/>
                  </a:cubicBezTo>
                  <a:cubicBezTo>
                    <a:pt x="22" y="34"/>
                    <a:pt x="21" y="35"/>
                    <a:pt x="21" y="36"/>
                  </a:cubicBezTo>
                  <a:cubicBezTo>
                    <a:pt x="21" y="37"/>
                    <a:pt x="19" y="39"/>
                    <a:pt x="19" y="40"/>
                  </a:cubicBezTo>
                  <a:cubicBezTo>
                    <a:pt x="18" y="41"/>
                    <a:pt x="17" y="43"/>
                    <a:pt x="17" y="43"/>
                  </a:cubicBezTo>
                  <a:cubicBezTo>
                    <a:pt x="17" y="43"/>
                    <a:pt x="17" y="44"/>
                    <a:pt x="18" y="43"/>
                  </a:cubicBezTo>
                  <a:cubicBezTo>
                    <a:pt x="19" y="43"/>
                    <a:pt x="21" y="43"/>
                    <a:pt x="22" y="44"/>
                  </a:cubicBezTo>
                  <a:cubicBezTo>
                    <a:pt x="23" y="44"/>
                    <a:pt x="24" y="44"/>
                    <a:pt x="25" y="44"/>
                  </a:cubicBezTo>
                  <a:cubicBezTo>
                    <a:pt x="26" y="44"/>
                    <a:pt x="27" y="44"/>
                    <a:pt x="29" y="44"/>
                  </a:cubicBezTo>
                  <a:cubicBezTo>
                    <a:pt x="30" y="45"/>
                    <a:pt x="31" y="44"/>
                    <a:pt x="31" y="44"/>
                  </a:cubicBezTo>
                  <a:cubicBezTo>
                    <a:pt x="31" y="44"/>
                    <a:pt x="31" y="44"/>
                    <a:pt x="32" y="43"/>
                  </a:cubicBezTo>
                  <a:cubicBezTo>
                    <a:pt x="32" y="42"/>
                    <a:pt x="33" y="41"/>
                    <a:pt x="34" y="41"/>
                  </a:cubicBezTo>
                  <a:cubicBezTo>
                    <a:pt x="35" y="40"/>
                    <a:pt x="35" y="37"/>
                    <a:pt x="34" y="37"/>
                  </a:cubicBezTo>
                  <a:cubicBezTo>
                    <a:pt x="34" y="36"/>
                    <a:pt x="35" y="34"/>
                    <a:pt x="35" y="34"/>
                  </a:cubicBezTo>
                  <a:cubicBezTo>
                    <a:pt x="35" y="34"/>
                    <a:pt x="35" y="31"/>
                    <a:pt x="36" y="30"/>
                  </a:cubicBezTo>
                  <a:cubicBezTo>
                    <a:pt x="37" y="29"/>
                    <a:pt x="37" y="26"/>
                    <a:pt x="37" y="25"/>
                  </a:cubicBezTo>
                  <a:cubicBezTo>
                    <a:pt x="37" y="25"/>
                    <a:pt x="35" y="25"/>
                    <a:pt x="34" y="26"/>
                  </a:cubicBezTo>
                  <a:cubicBezTo>
                    <a:pt x="33" y="26"/>
                    <a:pt x="33" y="25"/>
                    <a:pt x="33" y="23"/>
                  </a:cubicBezTo>
                  <a:cubicBezTo>
                    <a:pt x="32" y="22"/>
                    <a:pt x="33" y="20"/>
                    <a:pt x="33" y="19"/>
                  </a:cubicBezTo>
                  <a:cubicBezTo>
                    <a:pt x="33" y="17"/>
                    <a:pt x="32" y="17"/>
                    <a:pt x="30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2" y="15"/>
                    <a:pt x="22" y="14"/>
                  </a:cubicBezTo>
                  <a:cubicBezTo>
                    <a:pt x="22" y="12"/>
                    <a:pt x="21" y="12"/>
                    <a:pt x="21" y="10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0" y="5"/>
                    <a:pt x="20" y="4"/>
                    <a:pt x="20" y="4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0" name="Freeform 57">
              <a:extLst>
                <a:ext uri="{FF2B5EF4-FFF2-40B4-BE49-F238E27FC236}">
                  <a16:creationId xmlns:a16="http://schemas.microsoft.com/office/drawing/2014/main" id="{667449E2-031E-7A3B-B095-1CAAA97AB9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8794" y="3993150"/>
              <a:ext cx="440548" cy="29862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1" name="Freeform 58">
              <a:extLst>
                <a:ext uri="{FF2B5EF4-FFF2-40B4-BE49-F238E27FC236}">
                  <a16:creationId xmlns:a16="http://schemas.microsoft.com/office/drawing/2014/main" id="{C2F502B1-26FF-AEB9-FD8C-1622CE8A7A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8364" y="3562038"/>
              <a:ext cx="171435" cy="94635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2" name="Freeform 59">
              <a:extLst>
                <a:ext uri="{FF2B5EF4-FFF2-40B4-BE49-F238E27FC236}">
                  <a16:creationId xmlns:a16="http://schemas.microsoft.com/office/drawing/2014/main" id="{0857BD23-307E-3F7A-EC52-3B6A0F138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6419" y="2588359"/>
              <a:ext cx="454501" cy="479480"/>
            </a:xfrm>
            <a:custGeom>
              <a:avLst/>
              <a:gdLst>
                <a:gd name="T0" fmla="*/ 69 w 71"/>
                <a:gd name="T1" fmla="*/ 8 h 71"/>
                <a:gd name="T2" fmla="*/ 67 w 71"/>
                <a:gd name="T3" fmla="*/ 11 h 71"/>
                <a:gd name="T4" fmla="*/ 62 w 71"/>
                <a:gd name="T5" fmla="*/ 13 h 71"/>
                <a:gd name="T6" fmla="*/ 59 w 71"/>
                <a:gd name="T7" fmla="*/ 15 h 71"/>
                <a:gd name="T8" fmla="*/ 56 w 71"/>
                <a:gd name="T9" fmla="*/ 15 h 71"/>
                <a:gd name="T10" fmla="*/ 53 w 71"/>
                <a:gd name="T11" fmla="*/ 17 h 71"/>
                <a:gd name="T12" fmla="*/ 54 w 71"/>
                <a:gd name="T13" fmla="*/ 20 h 71"/>
                <a:gd name="T14" fmla="*/ 56 w 71"/>
                <a:gd name="T15" fmla="*/ 25 h 71"/>
                <a:gd name="T16" fmla="*/ 59 w 71"/>
                <a:gd name="T17" fmla="*/ 28 h 71"/>
                <a:gd name="T18" fmla="*/ 58 w 71"/>
                <a:gd name="T19" fmla="*/ 32 h 71"/>
                <a:gd name="T20" fmla="*/ 56 w 71"/>
                <a:gd name="T21" fmla="*/ 37 h 71"/>
                <a:gd name="T22" fmla="*/ 54 w 71"/>
                <a:gd name="T23" fmla="*/ 41 h 71"/>
                <a:gd name="T24" fmla="*/ 51 w 71"/>
                <a:gd name="T25" fmla="*/ 44 h 71"/>
                <a:gd name="T26" fmla="*/ 46 w 71"/>
                <a:gd name="T27" fmla="*/ 48 h 71"/>
                <a:gd name="T28" fmla="*/ 42 w 71"/>
                <a:gd name="T29" fmla="*/ 51 h 71"/>
                <a:gd name="T30" fmla="*/ 40 w 71"/>
                <a:gd name="T31" fmla="*/ 52 h 71"/>
                <a:gd name="T32" fmla="*/ 37 w 71"/>
                <a:gd name="T33" fmla="*/ 56 h 71"/>
                <a:gd name="T34" fmla="*/ 39 w 71"/>
                <a:gd name="T35" fmla="*/ 58 h 71"/>
                <a:gd name="T36" fmla="*/ 39 w 71"/>
                <a:gd name="T37" fmla="*/ 61 h 71"/>
                <a:gd name="T38" fmla="*/ 41 w 71"/>
                <a:gd name="T39" fmla="*/ 64 h 71"/>
                <a:gd name="T40" fmla="*/ 40 w 71"/>
                <a:gd name="T41" fmla="*/ 68 h 71"/>
                <a:gd name="T42" fmla="*/ 36 w 71"/>
                <a:gd name="T43" fmla="*/ 68 h 71"/>
                <a:gd name="T44" fmla="*/ 33 w 71"/>
                <a:gd name="T45" fmla="*/ 71 h 71"/>
                <a:gd name="T46" fmla="*/ 31 w 71"/>
                <a:gd name="T47" fmla="*/ 70 h 71"/>
                <a:gd name="T48" fmla="*/ 29 w 71"/>
                <a:gd name="T49" fmla="*/ 70 h 71"/>
                <a:gd name="T50" fmla="*/ 28 w 71"/>
                <a:gd name="T51" fmla="*/ 67 h 71"/>
                <a:gd name="T52" fmla="*/ 24 w 71"/>
                <a:gd name="T53" fmla="*/ 63 h 71"/>
                <a:gd name="T54" fmla="*/ 23 w 71"/>
                <a:gd name="T55" fmla="*/ 62 h 71"/>
                <a:gd name="T56" fmla="*/ 18 w 71"/>
                <a:gd name="T57" fmla="*/ 62 h 71"/>
                <a:gd name="T58" fmla="*/ 10 w 71"/>
                <a:gd name="T59" fmla="*/ 63 h 71"/>
                <a:gd name="T60" fmla="*/ 5 w 71"/>
                <a:gd name="T61" fmla="*/ 63 h 71"/>
                <a:gd name="T62" fmla="*/ 3 w 71"/>
                <a:gd name="T63" fmla="*/ 64 h 71"/>
                <a:gd name="T64" fmla="*/ 0 w 71"/>
                <a:gd name="T65" fmla="*/ 64 h 71"/>
                <a:gd name="T66" fmla="*/ 4 w 71"/>
                <a:gd name="T67" fmla="*/ 56 h 71"/>
                <a:gd name="T68" fmla="*/ 10 w 71"/>
                <a:gd name="T69" fmla="*/ 55 h 71"/>
                <a:gd name="T70" fmla="*/ 11 w 71"/>
                <a:gd name="T71" fmla="*/ 52 h 71"/>
                <a:gd name="T72" fmla="*/ 9 w 71"/>
                <a:gd name="T73" fmla="*/ 48 h 71"/>
                <a:gd name="T74" fmla="*/ 6 w 71"/>
                <a:gd name="T75" fmla="*/ 46 h 71"/>
                <a:gd name="T76" fmla="*/ 3 w 71"/>
                <a:gd name="T77" fmla="*/ 42 h 71"/>
                <a:gd name="T78" fmla="*/ 2 w 71"/>
                <a:gd name="T79" fmla="*/ 36 h 71"/>
                <a:gd name="T80" fmla="*/ 8 w 71"/>
                <a:gd name="T81" fmla="*/ 38 h 71"/>
                <a:gd name="T82" fmla="*/ 14 w 71"/>
                <a:gd name="T83" fmla="*/ 38 h 71"/>
                <a:gd name="T84" fmla="*/ 17 w 71"/>
                <a:gd name="T85" fmla="*/ 37 h 71"/>
                <a:gd name="T86" fmla="*/ 20 w 71"/>
                <a:gd name="T87" fmla="*/ 35 h 71"/>
                <a:gd name="T88" fmla="*/ 23 w 71"/>
                <a:gd name="T89" fmla="*/ 32 h 71"/>
                <a:gd name="T90" fmla="*/ 27 w 71"/>
                <a:gd name="T91" fmla="*/ 28 h 71"/>
                <a:gd name="T92" fmla="*/ 29 w 71"/>
                <a:gd name="T93" fmla="*/ 27 h 71"/>
                <a:gd name="T94" fmla="*/ 30 w 71"/>
                <a:gd name="T95" fmla="*/ 24 h 71"/>
                <a:gd name="T96" fmla="*/ 32 w 71"/>
                <a:gd name="T97" fmla="*/ 23 h 71"/>
                <a:gd name="T98" fmla="*/ 35 w 71"/>
                <a:gd name="T99" fmla="*/ 24 h 71"/>
                <a:gd name="T100" fmla="*/ 36 w 71"/>
                <a:gd name="T101" fmla="*/ 20 h 71"/>
                <a:gd name="T102" fmla="*/ 38 w 71"/>
                <a:gd name="T103" fmla="*/ 16 h 71"/>
                <a:gd name="T104" fmla="*/ 37 w 71"/>
                <a:gd name="T105" fmla="*/ 13 h 71"/>
                <a:gd name="T106" fmla="*/ 42 w 71"/>
                <a:gd name="T107" fmla="*/ 13 h 71"/>
                <a:gd name="T108" fmla="*/ 41 w 71"/>
                <a:gd name="T109" fmla="*/ 9 h 71"/>
                <a:gd name="T110" fmla="*/ 43 w 71"/>
                <a:gd name="T111" fmla="*/ 5 h 71"/>
                <a:gd name="T112" fmla="*/ 51 w 71"/>
                <a:gd name="T113" fmla="*/ 2 h 71"/>
                <a:gd name="T114" fmla="*/ 57 w 71"/>
                <a:gd name="T115" fmla="*/ 1 h 71"/>
                <a:gd name="T116" fmla="*/ 59 w 71"/>
                <a:gd name="T117" fmla="*/ 0 h 71"/>
                <a:gd name="T118" fmla="*/ 68 w 71"/>
                <a:gd name="T119" fmla="*/ 3 h 71"/>
                <a:gd name="T120" fmla="*/ 71 w 71"/>
                <a:gd name="T121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" h="71">
                  <a:moveTo>
                    <a:pt x="71" y="6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7" y="67"/>
                    <a:pt x="26" y="66"/>
                    <a:pt x="24" y="66"/>
                  </a:cubicBezTo>
                  <a:cubicBezTo>
                    <a:pt x="25" y="66"/>
                    <a:pt x="25" y="63"/>
                    <a:pt x="2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4" y="62"/>
                    <a:pt x="23" y="62"/>
                  </a:cubicBezTo>
                  <a:cubicBezTo>
                    <a:pt x="22" y="62"/>
                    <a:pt x="21" y="62"/>
                    <a:pt x="20" y="62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7" y="62"/>
                    <a:pt x="16" y="63"/>
                    <a:pt x="16" y="63"/>
                  </a:cubicBezTo>
                  <a:cubicBezTo>
                    <a:pt x="14" y="64"/>
                    <a:pt x="12" y="63"/>
                    <a:pt x="10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6" y="63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4"/>
                    <a:pt x="2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69" y="4"/>
                    <a:pt x="69" y="4"/>
                  </a:cubicBezTo>
                  <a:lnTo>
                    <a:pt x="71" y="6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3" name="Freeform 60">
              <a:extLst>
                <a:ext uri="{FF2B5EF4-FFF2-40B4-BE49-F238E27FC236}">
                  <a16:creationId xmlns:a16="http://schemas.microsoft.com/office/drawing/2014/main" id="{12101AF0-12A0-86CF-76BB-2A950D8FA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9335" y="2979512"/>
              <a:ext cx="237218" cy="338581"/>
            </a:xfrm>
            <a:custGeom>
              <a:avLst/>
              <a:gdLst>
                <a:gd name="T0" fmla="*/ 19 w 37"/>
                <a:gd name="T1" fmla="*/ 2 h 50"/>
                <a:gd name="T2" fmla="*/ 19 w 37"/>
                <a:gd name="T3" fmla="*/ 2 h 50"/>
                <a:gd name="T4" fmla="*/ 19 w 37"/>
                <a:gd name="T5" fmla="*/ 4 h 50"/>
                <a:gd name="T6" fmla="*/ 20 w 37"/>
                <a:gd name="T7" fmla="*/ 4 h 50"/>
                <a:gd name="T8" fmla="*/ 20 w 37"/>
                <a:gd name="T9" fmla="*/ 0 h 50"/>
                <a:gd name="T10" fmla="*/ 19 w 37"/>
                <a:gd name="T11" fmla="*/ 1 h 50"/>
                <a:gd name="T12" fmla="*/ 19 w 37"/>
                <a:gd name="T13" fmla="*/ 2 h 50"/>
                <a:gd name="T14" fmla="*/ 21 w 37"/>
                <a:gd name="T15" fmla="*/ 6 h 50"/>
                <a:gd name="T16" fmla="*/ 22 w 37"/>
                <a:gd name="T17" fmla="*/ 8 h 50"/>
                <a:gd name="T18" fmla="*/ 24 w 37"/>
                <a:gd name="T19" fmla="*/ 9 h 50"/>
                <a:gd name="T20" fmla="*/ 26 w 37"/>
                <a:gd name="T21" fmla="*/ 12 h 50"/>
                <a:gd name="T22" fmla="*/ 27 w 37"/>
                <a:gd name="T23" fmla="*/ 12 h 50"/>
                <a:gd name="T24" fmla="*/ 31 w 37"/>
                <a:gd name="T25" fmla="*/ 13 h 50"/>
                <a:gd name="T26" fmla="*/ 32 w 37"/>
                <a:gd name="T27" fmla="*/ 15 h 50"/>
                <a:gd name="T28" fmla="*/ 33 w 37"/>
                <a:gd name="T29" fmla="*/ 15 h 50"/>
                <a:gd name="T30" fmla="*/ 33 w 37"/>
                <a:gd name="T31" fmla="*/ 15 h 50"/>
                <a:gd name="T32" fmla="*/ 35 w 37"/>
                <a:gd name="T33" fmla="*/ 17 h 50"/>
                <a:gd name="T34" fmla="*/ 35 w 37"/>
                <a:gd name="T35" fmla="*/ 19 h 50"/>
                <a:gd name="T36" fmla="*/ 37 w 37"/>
                <a:gd name="T37" fmla="*/ 20 h 50"/>
                <a:gd name="T38" fmla="*/ 37 w 37"/>
                <a:gd name="T39" fmla="*/ 21 h 50"/>
                <a:gd name="T40" fmla="*/ 35 w 37"/>
                <a:gd name="T41" fmla="*/ 23 h 50"/>
                <a:gd name="T42" fmla="*/ 35 w 37"/>
                <a:gd name="T43" fmla="*/ 24 h 50"/>
                <a:gd name="T44" fmla="*/ 34 w 37"/>
                <a:gd name="T45" fmla="*/ 25 h 50"/>
                <a:gd name="T46" fmla="*/ 34 w 37"/>
                <a:gd name="T47" fmla="*/ 26 h 50"/>
                <a:gd name="T48" fmla="*/ 33 w 37"/>
                <a:gd name="T49" fmla="*/ 27 h 50"/>
                <a:gd name="T50" fmla="*/ 32 w 37"/>
                <a:gd name="T51" fmla="*/ 29 h 50"/>
                <a:gd name="T52" fmla="*/ 31 w 37"/>
                <a:gd name="T53" fmla="*/ 30 h 50"/>
                <a:gd name="T54" fmla="*/ 31 w 37"/>
                <a:gd name="T55" fmla="*/ 32 h 50"/>
                <a:gd name="T56" fmla="*/ 30 w 37"/>
                <a:gd name="T57" fmla="*/ 32 h 50"/>
                <a:gd name="T58" fmla="*/ 28 w 37"/>
                <a:gd name="T59" fmla="*/ 39 h 50"/>
                <a:gd name="T60" fmla="*/ 24 w 37"/>
                <a:gd name="T61" fmla="*/ 40 h 50"/>
                <a:gd name="T62" fmla="*/ 24 w 37"/>
                <a:gd name="T63" fmla="*/ 41 h 50"/>
                <a:gd name="T64" fmla="*/ 22 w 37"/>
                <a:gd name="T65" fmla="*/ 42 h 50"/>
                <a:gd name="T66" fmla="*/ 22 w 37"/>
                <a:gd name="T67" fmla="*/ 44 h 50"/>
                <a:gd name="T68" fmla="*/ 17 w 37"/>
                <a:gd name="T69" fmla="*/ 45 h 50"/>
                <a:gd name="T70" fmla="*/ 15 w 37"/>
                <a:gd name="T71" fmla="*/ 48 h 50"/>
                <a:gd name="T72" fmla="*/ 12 w 37"/>
                <a:gd name="T73" fmla="*/ 49 h 50"/>
                <a:gd name="T74" fmla="*/ 10 w 37"/>
                <a:gd name="T75" fmla="*/ 49 h 50"/>
                <a:gd name="T76" fmla="*/ 10 w 37"/>
                <a:gd name="T77" fmla="*/ 50 h 50"/>
                <a:gd name="T78" fmla="*/ 8 w 37"/>
                <a:gd name="T79" fmla="*/ 50 h 50"/>
                <a:gd name="T80" fmla="*/ 6 w 37"/>
                <a:gd name="T81" fmla="*/ 49 h 50"/>
                <a:gd name="T82" fmla="*/ 0 w 37"/>
                <a:gd name="T83" fmla="*/ 40 h 50"/>
                <a:gd name="T84" fmla="*/ 1 w 37"/>
                <a:gd name="T85" fmla="*/ 39 h 50"/>
                <a:gd name="T86" fmla="*/ 16 w 37"/>
                <a:gd name="T87" fmla="*/ 33 h 50"/>
                <a:gd name="T88" fmla="*/ 19 w 37"/>
                <a:gd name="T89" fmla="*/ 20 h 50"/>
                <a:gd name="T90" fmla="*/ 16 w 37"/>
                <a:gd name="T91" fmla="*/ 17 h 50"/>
                <a:gd name="T92" fmla="*/ 17 w 37"/>
                <a:gd name="T93" fmla="*/ 14 h 50"/>
                <a:gd name="T94" fmla="*/ 17 w 37"/>
                <a:gd name="T95" fmla="*/ 10 h 50"/>
                <a:gd name="T96" fmla="*/ 17 w 37"/>
                <a:gd name="T97" fmla="*/ 9 h 50"/>
                <a:gd name="T98" fmla="*/ 18 w 37"/>
                <a:gd name="T99" fmla="*/ 8 h 50"/>
                <a:gd name="T100" fmla="*/ 17 w 37"/>
                <a:gd name="T101" fmla="*/ 7 h 50"/>
                <a:gd name="T102" fmla="*/ 18 w 37"/>
                <a:gd name="T103" fmla="*/ 6 h 50"/>
                <a:gd name="T104" fmla="*/ 20 w 37"/>
                <a:gd name="T105" fmla="*/ 7 h 50"/>
                <a:gd name="T106" fmla="*/ 21 w 37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50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25" y="10"/>
                    <a:pt x="25" y="11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4" y="18"/>
                    <a:pt x="35" y="19"/>
                  </a:cubicBezTo>
                  <a:cubicBezTo>
                    <a:pt x="35" y="19"/>
                    <a:pt x="36" y="19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6" y="22"/>
                    <a:pt x="35" y="23"/>
                  </a:cubicBezTo>
                  <a:cubicBezTo>
                    <a:pt x="35" y="23"/>
                    <a:pt x="36" y="24"/>
                    <a:pt x="35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4" y="25"/>
                    <a:pt x="35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28" y="35"/>
                    <a:pt x="28" y="36"/>
                    <a:pt x="28" y="39"/>
                  </a:cubicBezTo>
                  <a:cubicBezTo>
                    <a:pt x="27" y="39"/>
                    <a:pt x="25" y="39"/>
                    <a:pt x="24" y="40"/>
                  </a:cubicBezTo>
                  <a:cubicBezTo>
                    <a:pt x="23" y="40"/>
                    <a:pt x="24" y="41"/>
                    <a:pt x="24" y="41"/>
                  </a:cubicBezTo>
                  <a:cubicBezTo>
                    <a:pt x="23" y="41"/>
                    <a:pt x="22" y="42"/>
                    <a:pt x="22" y="42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1" y="44"/>
                    <a:pt x="19" y="45"/>
                    <a:pt x="17" y="45"/>
                  </a:cubicBezTo>
                  <a:cubicBezTo>
                    <a:pt x="16" y="45"/>
                    <a:pt x="16" y="47"/>
                    <a:pt x="15" y="48"/>
                  </a:cubicBezTo>
                  <a:cubicBezTo>
                    <a:pt x="14" y="49"/>
                    <a:pt x="13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8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3" y="34"/>
                    <a:pt x="16" y="33"/>
                  </a:cubicBezTo>
                  <a:cubicBezTo>
                    <a:pt x="17" y="32"/>
                    <a:pt x="18" y="21"/>
                    <a:pt x="19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5"/>
                    <a:pt x="17" y="14"/>
                  </a:cubicBezTo>
                  <a:cubicBezTo>
                    <a:pt x="18" y="12"/>
                    <a:pt x="18" y="10"/>
                    <a:pt x="17" y="10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7"/>
                    <a:pt x="19" y="8"/>
                    <a:pt x="20" y="7"/>
                  </a:cubicBezTo>
                  <a:cubicBezTo>
                    <a:pt x="20" y="6"/>
                    <a:pt x="21" y="6"/>
                    <a:pt x="21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4" name="Freeform 61">
              <a:extLst>
                <a:ext uri="{FF2B5EF4-FFF2-40B4-BE49-F238E27FC236}">
                  <a16:creationId xmlns:a16="http://schemas.microsoft.com/office/drawing/2014/main" id="{8691D93D-759E-F270-3412-B6272CACCA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1876" y="504300"/>
              <a:ext cx="781423" cy="1198700"/>
            </a:xfrm>
            <a:custGeom>
              <a:avLst/>
              <a:gdLst>
                <a:gd name="T0" fmla="*/ 52 w 122"/>
                <a:gd name="T1" fmla="*/ 17 h 177"/>
                <a:gd name="T2" fmla="*/ 39 w 122"/>
                <a:gd name="T3" fmla="*/ 10 h 177"/>
                <a:gd name="T4" fmla="*/ 35 w 122"/>
                <a:gd name="T5" fmla="*/ 11 h 177"/>
                <a:gd name="T6" fmla="*/ 42 w 122"/>
                <a:gd name="T7" fmla="*/ 20 h 177"/>
                <a:gd name="T8" fmla="*/ 57 w 122"/>
                <a:gd name="T9" fmla="*/ 21 h 177"/>
                <a:gd name="T10" fmla="*/ 41 w 122"/>
                <a:gd name="T11" fmla="*/ 26 h 177"/>
                <a:gd name="T12" fmla="*/ 42 w 122"/>
                <a:gd name="T13" fmla="*/ 33 h 177"/>
                <a:gd name="T14" fmla="*/ 59 w 122"/>
                <a:gd name="T15" fmla="*/ 35 h 177"/>
                <a:gd name="T16" fmla="*/ 67 w 122"/>
                <a:gd name="T17" fmla="*/ 18 h 177"/>
                <a:gd name="T18" fmla="*/ 55 w 122"/>
                <a:gd name="T19" fmla="*/ 7 h 177"/>
                <a:gd name="T20" fmla="*/ 33 w 122"/>
                <a:gd name="T21" fmla="*/ 14 h 177"/>
                <a:gd name="T22" fmla="*/ 105 w 122"/>
                <a:gd name="T23" fmla="*/ 20 h 177"/>
                <a:gd name="T24" fmla="*/ 72 w 122"/>
                <a:gd name="T25" fmla="*/ 22 h 177"/>
                <a:gd name="T26" fmla="*/ 83 w 122"/>
                <a:gd name="T27" fmla="*/ 79 h 177"/>
                <a:gd name="T28" fmla="*/ 85 w 122"/>
                <a:gd name="T29" fmla="*/ 85 h 177"/>
                <a:gd name="T30" fmla="*/ 63 w 122"/>
                <a:gd name="T31" fmla="*/ 90 h 177"/>
                <a:gd name="T32" fmla="*/ 52 w 122"/>
                <a:gd name="T33" fmla="*/ 97 h 177"/>
                <a:gd name="T34" fmla="*/ 53 w 122"/>
                <a:gd name="T35" fmla="*/ 99 h 177"/>
                <a:gd name="T36" fmla="*/ 83 w 122"/>
                <a:gd name="T37" fmla="*/ 84 h 177"/>
                <a:gd name="T38" fmla="*/ 50 w 122"/>
                <a:gd name="T39" fmla="*/ 99 h 177"/>
                <a:gd name="T40" fmla="*/ 44 w 122"/>
                <a:gd name="T41" fmla="*/ 105 h 177"/>
                <a:gd name="T42" fmla="*/ 21 w 122"/>
                <a:gd name="T43" fmla="*/ 135 h 177"/>
                <a:gd name="T44" fmla="*/ 12 w 122"/>
                <a:gd name="T45" fmla="*/ 147 h 177"/>
                <a:gd name="T46" fmla="*/ 31 w 122"/>
                <a:gd name="T47" fmla="*/ 171 h 177"/>
                <a:gd name="T48" fmla="*/ 35 w 122"/>
                <a:gd name="T49" fmla="*/ 150 h 177"/>
                <a:gd name="T50" fmla="*/ 50 w 122"/>
                <a:gd name="T51" fmla="*/ 122 h 177"/>
                <a:gd name="T52" fmla="*/ 70 w 122"/>
                <a:gd name="T53" fmla="*/ 103 h 177"/>
                <a:gd name="T54" fmla="*/ 92 w 122"/>
                <a:gd name="T55" fmla="*/ 100 h 177"/>
                <a:gd name="T56" fmla="*/ 114 w 122"/>
                <a:gd name="T57" fmla="*/ 94 h 177"/>
                <a:gd name="T58" fmla="*/ 117 w 122"/>
                <a:gd name="T59" fmla="*/ 89 h 177"/>
                <a:gd name="T60" fmla="*/ 113 w 122"/>
                <a:gd name="T61" fmla="*/ 80 h 177"/>
                <a:gd name="T62" fmla="*/ 107 w 122"/>
                <a:gd name="T63" fmla="*/ 77 h 177"/>
                <a:gd name="T64" fmla="*/ 102 w 122"/>
                <a:gd name="T65" fmla="*/ 83 h 177"/>
                <a:gd name="T66" fmla="*/ 97 w 122"/>
                <a:gd name="T67" fmla="*/ 86 h 177"/>
                <a:gd name="T68" fmla="*/ 92 w 122"/>
                <a:gd name="T69" fmla="*/ 81 h 177"/>
                <a:gd name="T70" fmla="*/ 82 w 122"/>
                <a:gd name="T71" fmla="*/ 86 h 177"/>
                <a:gd name="T72" fmla="*/ 78 w 122"/>
                <a:gd name="T73" fmla="*/ 87 h 177"/>
                <a:gd name="T74" fmla="*/ 73 w 122"/>
                <a:gd name="T75" fmla="*/ 90 h 177"/>
                <a:gd name="T76" fmla="*/ 66 w 122"/>
                <a:gd name="T77" fmla="*/ 92 h 177"/>
                <a:gd name="T78" fmla="*/ 59 w 122"/>
                <a:gd name="T79" fmla="*/ 101 h 177"/>
                <a:gd name="T80" fmla="*/ 53 w 122"/>
                <a:gd name="T81" fmla="*/ 106 h 177"/>
                <a:gd name="T82" fmla="*/ 50 w 122"/>
                <a:gd name="T83" fmla="*/ 115 h 177"/>
                <a:gd name="T84" fmla="*/ 37 w 122"/>
                <a:gd name="T85" fmla="*/ 125 h 177"/>
                <a:gd name="T86" fmla="*/ 26 w 122"/>
                <a:gd name="T87" fmla="*/ 135 h 177"/>
                <a:gd name="T88" fmla="*/ 21 w 122"/>
                <a:gd name="T89" fmla="*/ 139 h 177"/>
                <a:gd name="T90" fmla="*/ 13 w 122"/>
                <a:gd name="T91" fmla="*/ 145 h 177"/>
                <a:gd name="T92" fmla="*/ 4 w 122"/>
                <a:gd name="T93" fmla="*/ 150 h 177"/>
                <a:gd name="T94" fmla="*/ 8 w 122"/>
                <a:gd name="T95" fmla="*/ 153 h 177"/>
                <a:gd name="T96" fmla="*/ 2 w 122"/>
                <a:gd name="T97" fmla="*/ 155 h 177"/>
                <a:gd name="T98" fmla="*/ 4 w 122"/>
                <a:gd name="T99" fmla="*/ 160 h 177"/>
                <a:gd name="T100" fmla="*/ 7 w 122"/>
                <a:gd name="T101" fmla="*/ 163 h 177"/>
                <a:gd name="T102" fmla="*/ 6 w 122"/>
                <a:gd name="T103" fmla="*/ 172 h 177"/>
                <a:gd name="T104" fmla="*/ 26 w 122"/>
                <a:gd name="T105" fmla="*/ 172 h 177"/>
                <a:gd name="T106" fmla="*/ 63 w 122"/>
                <a:gd name="T107" fmla="*/ 5 h 177"/>
                <a:gd name="T108" fmla="*/ 72 w 122"/>
                <a:gd name="T109" fmla="*/ 11 h 177"/>
                <a:gd name="T110" fmla="*/ 87 w 122"/>
                <a:gd name="T111" fmla="*/ 16 h 177"/>
                <a:gd name="T112" fmla="*/ 99 w 122"/>
                <a:gd name="T113" fmla="*/ 5 h 177"/>
                <a:gd name="T114" fmla="*/ 91 w 122"/>
                <a:gd name="T115" fmla="*/ 6 h 177"/>
                <a:gd name="T116" fmla="*/ 72 w 122"/>
                <a:gd name="T117" fmla="*/ 0 h 177"/>
                <a:gd name="T118" fmla="*/ 80 w 122"/>
                <a:gd name="T119" fmla="*/ 33 h 177"/>
                <a:gd name="T120" fmla="*/ 76 w 122"/>
                <a:gd name="T12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7">
                  <a:moveTo>
                    <a:pt x="83" y="2"/>
                  </a:moveTo>
                  <a:cubicBezTo>
                    <a:pt x="83" y="2"/>
                    <a:pt x="83" y="3"/>
                    <a:pt x="83" y="3"/>
                  </a:cubicBezTo>
                  <a:cubicBezTo>
                    <a:pt x="85" y="4"/>
                    <a:pt x="84" y="3"/>
                    <a:pt x="83" y="2"/>
                  </a:cubicBezTo>
                  <a:close/>
                  <a:moveTo>
                    <a:pt x="54" y="5"/>
                  </a:moveTo>
                  <a:cubicBezTo>
                    <a:pt x="54" y="5"/>
                    <a:pt x="54" y="6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8"/>
                    <a:pt x="52" y="8"/>
                  </a:cubicBezTo>
                  <a:cubicBezTo>
                    <a:pt x="52" y="8"/>
                    <a:pt x="50" y="9"/>
                    <a:pt x="50" y="9"/>
                  </a:cubicBezTo>
                  <a:cubicBezTo>
                    <a:pt x="50" y="10"/>
                    <a:pt x="50" y="12"/>
                    <a:pt x="50" y="13"/>
                  </a:cubicBezTo>
                  <a:cubicBezTo>
                    <a:pt x="50" y="13"/>
                    <a:pt x="51" y="14"/>
                    <a:pt x="51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1" y="16"/>
                    <a:pt x="51" y="16"/>
                  </a:cubicBezTo>
                  <a:cubicBezTo>
                    <a:pt x="50" y="15"/>
                    <a:pt x="51" y="14"/>
                    <a:pt x="50" y="13"/>
                  </a:cubicBezTo>
                  <a:cubicBezTo>
                    <a:pt x="50" y="13"/>
                    <a:pt x="49" y="13"/>
                    <a:pt x="48" y="12"/>
                  </a:cubicBezTo>
                  <a:cubicBezTo>
                    <a:pt x="47" y="11"/>
                    <a:pt x="47" y="10"/>
                    <a:pt x="46" y="8"/>
                  </a:cubicBezTo>
                  <a:cubicBezTo>
                    <a:pt x="45" y="8"/>
                    <a:pt x="45" y="9"/>
                    <a:pt x="44" y="9"/>
                  </a:cubicBezTo>
                  <a:cubicBezTo>
                    <a:pt x="43" y="10"/>
                    <a:pt x="43" y="10"/>
                    <a:pt x="43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1"/>
                    <a:pt x="41" y="11"/>
                    <a:pt x="41" y="11"/>
                  </a:cubicBezTo>
                  <a:cubicBezTo>
                    <a:pt x="41" y="11"/>
                    <a:pt x="41" y="10"/>
                    <a:pt x="41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2" y="9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8"/>
                    <a:pt x="39" y="8"/>
                  </a:cubicBezTo>
                  <a:cubicBezTo>
                    <a:pt x="39" y="8"/>
                    <a:pt x="38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4" y="9"/>
                    <a:pt x="34" y="10"/>
                    <a:pt x="34" y="12"/>
                  </a:cubicBezTo>
                  <a:cubicBezTo>
                    <a:pt x="35" y="11"/>
                    <a:pt x="34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2"/>
                    <a:pt x="35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5" y="15"/>
                    <a:pt x="35" y="15"/>
                    <a:pt x="34" y="15"/>
                  </a:cubicBezTo>
                  <a:cubicBezTo>
                    <a:pt x="35" y="15"/>
                    <a:pt x="37" y="17"/>
                    <a:pt x="37" y="17"/>
                  </a:cubicBezTo>
                  <a:cubicBezTo>
                    <a:pt x="38" y="17"/>
                    <a:pt x="37" y="17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21"/>
                    <a:pt x="36" y="21"/>
                    <a:pt x="39" y="21"/>
                  </a:cubicBezTo>
                  <a:cubicBezTo>
                    <a:pt x="40" y="21"/>
                    <a:pt x="40" y="22"/>
                    <a:pt x="41" y="21"/>
                  </a:cubicBezTo>
                  <a:cubicBezTo>
                    <a:pt x="41" y="21"/>
                    <a:pt x="41" y="21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4" y="20"/>
                    <a:pt x="45" y="20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6" y="18"/>
                    <a:pt x="45" y="17"/>
                    <a:pt x="46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8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9"/>
                    <a:pt x="48" y="20"/>
                  </a:cubicBezTo>
                  <a:cubicBezTo>
                    <a:pt x="49" y="20"/>
                    <a:pt x="51" y="20"/>
                    <a:pt x="52" y="20"/>
                  </a:cubicBezTo>
                  <a:cubicBezTo>
                    <a:pt x="52" y="20"/>
                    <a:pt x="52" y="21"/>
                    <a:pt x="54" y="22"/>
                  </a:cubicBezTo>
                  <a:cubicBezTo>
                    <a:pt x="55" y="22"/>
                    <a:pt x="56" y="22"/>
                    <a:pt x="57" y="21"/>
                  </a:cubicBezTo>
                  <a:cubicBezTo>
                    <a:pt x="57" y="22"/>
                    <a:pt x="57" y="23"/>
                    <a:pt x="56" y="23"/>
                  </a:cubicBezTo>
                  <a:cubicBezTo>
                    <a:pt x="55" y="23"/>
                    <a:pt x="51" y="23"/>
                    <a:pt x="50" y="23"/>
                  </a:cubicBezTo>
                  <a:cubicBezTo>
                    <a:pt x="50" y="23"/>
                    <a:pt x="49" y="22"/>
                    <a:pt x="48" y="22"/>
                  </a:cubicBezTo>
                  <a:cubicBezTo>
                    <a:pt x="48" y="22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4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4"/>
                    <a:pt x="41" y="25"/>
                    <a:pt x="41" y="26"/>
                  </a:cubicBezTo>
                  <a:cubicBezTo>
                    <a:pt x="41" y="29"/>
                    <a:pt x="42" y="26"/>
                    <a:pt x="43" y="26"/>
                  </a:cubicBezTo>
                  <a:cubicBezTo>
                    <a:pt x="43" y="26"/>
                    <a:pt x="44" y="26"/>
                    <a:pt x="44" y="27"/>
                  </a:cubicBezTo>
                  <a:cubicBezTo>
                    <a:pt x="45" y="27"/>
                    <a:pt x="47" y="26"/>
                    <a:pt x="48" y="26"/>
                  </a:cubicBezTo>
                  <a:cubicBezTo>
                    <a:pt x="48" y="26"/>
                    <a:pt x="52" y="26"/>
                    <a:pt x="50" y="26"/>
                  </a:cubicBezTo>
                  <a:cubicBezTo>
                    <a:pt x="49" y="26"/>
                    <a:pt x="48" y="27"/>
                    <a:pt x="47" y="27"/>
                  </a:cubicBezTo>
                  <a:cubicBezTo>
                    <a:pt x="47" y="28"/>
                    <a:pt x="47" y="27"/>
                    <a:pt x="47" y="28"/>
                  </a:cubicBezTo>
                  <a:cubicBezTo>
                    <a:pt x="47" y="29"/>
                    <a:pt x="48" y="30"/>
                    <a:pt x="48" y="30"/>
                  </a:cubicBezTo>
                  <a:cubicBezTo>
                    <a:pt x="45" y="29"/>
                    <a:pt x="44" y="30"/>
                    <a:pt x="42" y="29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2"/>
                    <a:pt x="42" y="32"/>
                    <a:pt x="42" y="33"/>
                  </a:cubicBezTo>
                  <a:cubicBezTo>
                    <a:pt x="43" y="33"/>
                    <a:pt x="47" y="33"/>
                    <a:pt x="47" y="33"/>
                  </a:cubicBezTo>
                  <a:cubicBezTo>
                    <a:pt x="48" y="33"/>
                    <a:pt x="48" y="34"/>
                    <a:pt x="48" y="35"/>
                  </a:cubicBezTo>
                  <a:cubicBezTo>
                    <a:pt x="48" y="35"/>
                    <a:pt x="49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1" y="35"/>
                    <a:pt x="52" y="35"/>
                  </a:cubicBezTo>
                  <a:cubicBezTo>
                    <a:pt x="52" y="37"/>
                    <a:pt x="53" y="37"/>
                    <a:pt x="54" y="39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6" y="37"/>
                  </a:cubicBezTo>
                  <a:cubicBezTo>
                    <a:pt x="56" y="36"/>
                    <a:pt x="56" y="36"/>
                    <a:pt x="56" y="35"/>
                  </a:cubicBezTo>
                  <a:cubicBezTo>
                    <a:pt x="56" y="35"/>
                    <a:pt x="56" y="34"/>
                    <a:pt x="57" y="34"/>
                  </a:cubicBezTo>
                  <a:cubicBezTo>
                    <a:pt x="57" y="34"/>
                    <a:pt x="58" y="35"/>
                    <a:pt x="59" y="35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2"/>
                    <a:pt x="62" y="32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3" y="31"/>
                    <a:pt x="64" y="31"/>
                  </a:cubicBezTo>
                  <a:cubicBezTo>
                    <a:pt x="64" y="31"/>
                    <a:pt x="64" y="30"/>
                    <a:pt x="64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27"/>
                    <a:pt x="64" y="28"/>
                    <a:pt x="67" y="27"/>
                  </a:cubicBezTo>
                  <a:cubicBezTo>
                    <a:pt x="65" y="22"/>
                    <a:pt x="67" y="21"/>
                    <a:pt x="73" y="20"/>
                  </a:cubicBezTo>
                  <a:cubicBezTo>
                    <a:pt x="73" y="20"/>
                    <a:pt x="73" y="19"/>
                    <a:pt x="72" y="19"/>
                  </a:cubicBezTo>
                  <a:cubicBezTo>
                    <a:pt x="71" y="18"/>
                    <a:pt x="69" y="19"/>
                    <a:pt x="67" y="18"/>
                  </a:cubicBezTo>
                  <a:cubicBezTo>
                    <a:pt x="67" y="18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6"/>
                    <a:pt x="66" y="16"/>
                    <a:pt x="66" y="15"/>
                  </a:cubicBezTo>
                  <a:cubicBezTo>
                    <a:pt x="66" y="15"/>
                    <a:pt x="65" y="14"/>
                    <a:pt x="65" y="13"/>
                  </a:cubicBezTo>
                  <a:cubicBezTo>
                    <a:pt x="64" y="13"/>
                    <a:pt x="64" y="13"/>
                    <a:pt x="64" y="12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2" y="11"/>
                    <a:pt x="63" y="10"/>
                  </a:cubicBezTo>
                  <a:cubicBezTo>
                    <a:pt x="61" y="9"/>
                    <a:pt x="60" y="8"/>
                    <a:pt x="59" y="7"/>
                  </a:cubicBezTo>
                  <a:cubicBezTo>
                    <a:pt x="58" y="7"/>
                    <a:pt x="57" y="7"/>
                    <a:pt x="56" y="8"/>
                  </a:cubicBezTo>
                  <a:cubicBezTo>
                    <a:pt x="56" y="7"/>
                    <a:pt x="56" y="7"/>
                    <a:pt x="55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lose/>
                  <a:moveTo>
                    <a:pt x="32" y="14"/>
                  </a:moveTo>
                  <a:cubicBezTo>
                    <a:pt x="32" y="16"/>
                    <a:pt x="32" y="17"/>
                    <a:pt x="32" y="18"/>
                  </a:cubicBezTo>
                  <a:cubicBezTo>
                    <a:pt x="32" y="18"/>
                    <a:pt x="34" y="19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8"/>
                    <a:pt x="34" y="17"/>
                  </a:cubicBezTo>
                  <a:cubicBezTo>
                    <a:pt x="34" y="17"/>
                    <a:pt x="33" y="17"/>
                    <a:pt x="33" y="16"/>
                  </a:cubicBezTo>
                  <a:cubicBezTo>
                    <a:pt x="32" y="16"/>
                    <a:pt x="33" y="15"/>
                    <a:pt x="33" y="14"/>
                  </a:cubicBezTo>
                  <a:lnTo>
                    <a:pt x="32" y="14"/>
                  </a:lnTo>
                  <a:close/>
                  <a:moveTo>
                    <a:pt x="111" y="16"/>
                  </a:moveTo>
                  <a:cubicBezTo>
                    <a:pt x="110" y="17"/>
                    <a:pt x="111" y="17"/>
                    <a:pt x="110" y="18"/>
                  </a:cubicBezTo>
                  <a:cubicBezTo>
                    <a:pt x="113" y="18"/>
                    <a:pt x="114" y="18"/>
                    <a:pt x="116" y="18"/>
                  </a:cubicBezTo>
                  <a:cubicBezTo>
                    <a:pt x="116" y="18"/>
                    <a:pt x="117" y="17"/>
                    <a:pt x="117" y="17"/>
                  </a:cubicBezTo>
                  <a:cubicBezTo>
                    <a:pt x="116" y="17"/>
                    <a:pt x="116" y="17"/>
                    <a:pt x="115" y="17"/>
                  </a:cubicBezTo>
                  <a:cubicBezTo>
                    <a:pt x="115" y="17"/>
                    <a:pt x="114" y="16"/>
                    <a:pt x="111" y="16"/>
                  </a:cubicBezTo>
                  <a:close/>
                  <a:moveTo>
                    <a:pt x="104" y="19"/>
                  </a:moveTo>
                  <a:cubicBezTo>
                    <a:pt x="104" y="19"/>
                    <a:pt x="103" y="19"/>
                    <a:pt x="103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6" y="21"/>
                    <a:pt x="105" y="20"/>
                  </a:cubicBezTo>
                  <a:cubicBezTo>
                    <a:pt x="104" y="20"/>
                    <a:pt x="105" y="19"/>
                    <a:pt x="104" y="19"/>
                  </a:cubicBezTo>
                  <a:close/>
                  <a:moveTo>
                    <a:pt x="72" y="22"/>
                  </a:moveTo>
                  <a:cubicBezTo>
                    <a:pt x="72" y="22"/>
                    <a:pt x="71" y="23"/>
                    <a:pt x="71" y="23"/>
                  </a:cubicBezTo>
                  <a:cubicBezTo>
                    <a:pt x="70" y="23"/>
                    <a:pt x="70" y="23"/>
                    <a:pt x="69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2" y="24"/>
                    <a:pt x="72" y="24"/>
                    <a:pt x="73" y="26"/>
                  </a:cubicBezTo>
                  <a:cubicBezTo>
                    <a:pt x="74" y="26"/>
                    <a:pt x="76" y="26"/>
                    <a:pt x="78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79" y="23"/>
                    <a:pt x="79" y="23"/>
                  </a:cubicBezTo>
                  <a:cubicBezTo>
                    <a:pt x="78" y="22"/>
                    <a:pt x="75" y="21"/>
                    <a:pt x="72" y="22"/>
                  </a:cubicBezTo>
                  <a:close/>
                  <a:moveTo>
                    <a:pt x="97" y="77"/>
                  </a:moveTo>
                  <a:cubicBezTo>
                    <a:pt x="97" y="78"/>
                    <a:pt x="96" y="78"/>
                    <a:pt x="96" y="78"/>
                  </a:cubicBezTo>
                  <a:cubicBezTo>
                    <a:pt x="96" y="79"/>
                    <a:pt x="97" y="79"/>
                    <a:pt x="96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8" y="80"/>
                    <a:pt x="98" y="80"/>
                    <a:pt x="99" y="80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99" y="79"/>
                    <a:pt x="99" y="79"/>
                    <a:pt x="98" y="79"/>
                  </a:cubicBezTo>
                  <a:cubicBezTo>
                    <a:pt x="98" y="79"/>
                    <a:pt x="99" y="79"/>
                    <a:pt x="99" y="78"/>
                  </a:cubicBezTo>
                  <a:cubicBezTo>
                    <a:pt x="98" y="78"/>
                    <a:pt x="98" y="78"/>
                    <a:pt x="97" y="77"/>
                  </a:cubicBezTo>
                  <a:close/>
                  <a:moveTo>
                    <a:pt x="83" y="79"/>
                  </a:moveTo>
                  <a:cubicBezTo>
                    <a:pt x="82" y="79"/>
                    <a:pt x="82" y="80"/>
                    <a:pt x="82" y="80"/>
                  </a:cubicBezTo>
                  <a:cubicBezTo>
                    <a:pt x="81" y="80"/>
                    <a:pt x="80" y="80"/>
                    <a:pt x="79" y="80"/>
                  </a:cubicBezTo>
                  <a:cubicBezTo>
                    <a:pt x="79" y="81"/>
                    <a:pt x="78" y="82"/>
                    <a:pt x="79" y="83"/>
                  </a:cubicBezTo>
                  <a:cubicBezTo>
                    <a:pt x="80" y="83"/>
                    <a:pt x="81" y="81"/>
                    <a:pt x="81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5" y="78"/>
                    <a:pt x="83" y="79"/>
                  </a:cubicBezTo>
                  <a:close/>
                  <a:moveTo>
                    <a:pt x="86" y="82"/>
                  </a:moveTo>
                  <a:cubicBezTo>
                    <a:pt x="86" y="82"/>
                    <a:pt x="86" y="82"/>
                    <a:pt x="86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4"/>
                    <a:pt x="83" y="83"/>
                    <a:pt x="85" y="84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6" y="84"/>
                    <a:pt x="88" y="82"/>
                    <a:pt x="86" y="82"/>
                  </a:cubicBezTo>
                  <a:close/>
                  <a:moveTo>
                    <a:pt x="66" y="85"/>
                  </a:moveTo>
                  <a:cubicBezTo>
                    <a:pt x="66" y="86"/>
                    <a:pt x="65" y="87"/>
                    <a:pt x="66" y="87"/>
                  </a:cubicBezTo>
                  <a:cubicBezTo>
                    <a:pt x="66" y="87"/>
                    <a:pt x="67" y="88"/>
                    <a:pt x="67" y="88"/>
                  </a:cubicBezTo>
                  <a:cubicBezTo>
                    <a:pt x="68" y="87"/>
                    <a:pt x="67" y="87"/>
                    <a:pt x="68" y="87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5"/>
                    <a:pt x="67" y="85"/>
                    <a:pt x="66" y="85"/>
                  </a:cubicBezTo>
                  <a:close/>
                  <a:moveTo>
                    <a:pt x="65" y="88"/>
                  </a:moveTo>
                  <a:cubicBezTo>
                    <a:pt x="64" y="88"/>
                    <a:pt x="64" y="88"/>
                    <a:pt x="63" y="88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3" y="88"/>
                    <a:pt x="63" y="90"/>
                    <a:pt x="63" y="90"/>
                  </a:cubicBezTo>
                  <a:cubicBezTo>
                    <a:pt x="63" y="90"/>
                    <a:pt x="64" y="90"/>
                    <a:pt x="64" y="91"/>
                  </a:cubicBezTo>
                  <a:cubicBezTo>
                    <a:pt x="66" y="89"/>
                    <a:pt x="65" y="90"/>
                    <a:pt x="66" y="88"/>
                  </a:cubicBezTo>
                  <a:cubicBezTo>
                    <a:pt x="66" y="88"/>
                    <a:pt x="65" y="88"/>
                    <a:pt x="65" y="88"/>
                  </a:cubicBezTo>
                  <a:close/>
                  <a:moveTo>
                    <a:pt x="61" y="91"/>
                  </a:moveTo>
                  <a:cubicBezTo>
                    <a:pt x="58" y="93"/>
                    <a:pt x="58" y="94"/>
                    <a:pt x="58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9" y="97"/>
                    <a:pt x="59" y="96"/>
                    <a:pt x="59" y="96"/>
                  </a:cubicBezTo>
                  <a:cubicBezTo>
                    <a:pt x="60" y="95"/>
                    <a:pt x="60" y="96"/>
                    <a:pt x="60" y="96"/>
                  </a:cubicBezTo>
                  <a:cubicBezTo>
                    <a:pt x="61" y="95"/>
                    <a:pt x="62" y="94"/>
                    <a:pt x="62" y="91"/>
                  </a:cubicBezTo>
                  <a:lnTo>
                    <a:pt x="61" y="91"/>
                  </a:lnTo>
                  <a:close/>
                  <a:moveTo>
                    <a:pt x="52" y="97"/>
                  </a:moveTo>
                  <a:cubicBezTo>
                    <a:pt x="51" y="99"/>
                    <a:pt x="50" y="100"/>
                    <a:pt x="49" y="102"/>
                  </a:cubicBezTo>
                  <a:cubicBezTo>
                    <a:pt x="50" y="102"/>
                    <a:pt x="50" y="102"/>
                    <a:pt x="51" y="102"/>
                  </a:cubicBezTo>
                  <a:cubicBezTo>
                    <a:pt x="51" y="102"/>
                    <a:pt x="51" y="103"/>
                    <a:pt x="51" y="103"/>
                  </a:cubicBezTo>
                  <a:cubicBezTo>
                    <a:pt x="51" y="103"/>
                    <a:pt x="51" y="103"/>
                    <a:pt x="52" y="103"/>
                  </a:cubicBezTo>
                  <a:cubicBezTo>
                    <a:pt x="52" y="103"/>
                    <a:pt x="52" y="102"/>
                    <a:pt x="52" y="102"/>
                  </a:cubicBezTo>
                  <a:cubicBezTo>
                    <a:pt x="52" y="102"/>
                    <a:pt x="53" y="102"/>
                    <a:pt x="52" y="102"/>
                  </a:cubicBezTo>
                  <a:cubicBezTo>
                    <a:pt x="54" y="101"/>
                    <a:pt x="55" y="101"/>
                    <a:pt x="56" y="99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5" y="98"/>
                    <a:pt x="55" y="98"/>
                    <a:pt x="54" y="98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53" y="98"/>
                    <a:pt x="53" y="99"/>
                  </a:cubicBezTo>
                  <a:cubicBezTo>
                    <a:pt x="53" y="98"/>
                    <a:pt x="53" y="97"/>
                    <a:pt x="53" y="97"/>
                  </a:cubicBezTo>
                  <a:lnTo>
                    <a:pt x="52" y="97"/>
                  </a:lnTo>
                  <a:close/>
                  <a:moveTo>
                    <a:pt x="89" y="79"/>
                  </a:moveTo>
                  <a:cubicBezTo>
                    <a:pt x="89" y="79"/>
                    <a:pt x="89" y="80"/>
                    <a:pt x="89" y="80"/>
                  </a:cubicBezTo>
                  <a:cubicBezTo>
                    <a:pt x="90" y="81"/>
                    <a:pt x="90" y="79"/>
                    <a:pt x="90" y="79"/>
                  </a:cubicBezTo>
                  <a:lnTo>
                    <a:pt x="89" y="79"/>
                  </a:lnTo>
                  <a:close/>
                  <a:moveTo>
                    <a:pt x="69" y="83"/>
                  </a:moveTo>
                  <a:cubicBezTo>
                    <a:pt x="70" y="84"/>
                    <a:pt x="70" y="84"/>
                    <a:pt x="70" y="85"/>
                  </a:cubicBezTo>
                  <a:cubicBezTo>
                    <a:pt x="73" y="85"/>
                    <a:pt x="69" y="83"/>
                    <a:pt x="69" y="83"/>
                  </a:cubicBezTo>
                  <a:close/>
                  <a:moveTo>
                    <a:pt x="81" y="83"/>
                  </a:moveTo>
                  <a:cubicBezTo>
                    <a:pt x="79" y="83"/>
                    <a:pt x="83" y="84"/>
                    <a:pt x="83" y="84"/>
                  </a:cubicBezTo>
                  <a:cubicBezTo>
                    <a:pt x="82" y="84"/>
                    <a:pt x="83" y="83"/>
                    <a:pt x="81" y="83"/>
                  </a:cubicBezTo>
                  <a:close/>
                  <a:moveTo>
                    <a:pt x="73" y="84"/>
                  </a:move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5"/>
                    <a:pt x="73" y="85"/>
                  </a:cubicBezTo>
                  <a:cubicBezTo>
                    <a:pt x="73" y="85"/>
                    <a:pt x="74" y="83"/>
                    <a:pt x="73" y="84"/>
                  </a:cubicBezTo>
                  <a:close/>
                  <a:moveTo>
                    <a:pt x="56" y="94"/>
                  </a:moveTo>
                  <a:cubicBezTo>
                    <a:pt x="55" y="96"/>
                    <a:pt x="55" y="96"/>
                    <a:pt x="57" y="95"/>
                  </a:cubicBezTo>
                  <a:cubicBezTo>
                    <a:pt x="57" y="95"/>
                    <a:pt x="57" y="93"/>
                    <a:pt x="56" y="94"/>
                  </a:cubicBezTo>
                  <a:close/>
                  <a:moveTo>
                    <a:pt x="49" y="98"/>
                  </a:moveTo>
                  <a:cubicBezTo>
                    <a:pt x="49" y="98"/>
                    <a:pt x="48" y="98"/>
                    <a:pt x="48" y="99"/>
                  </a:cubicBezTo>
                  <a:cubicBezTo>
                    <a:pt x="47" y="99"/>
                    <a:pt x="49" y="99"/>
                    <a:pt x="50" y="99"/>
                  </a:cubicBezTo>
                  <a:cubicBezTo>
                    <a:pt x="50" y="98"/>
                    <a:pt x="50" y="97"/>
                    <a:pt x="49" y="98"/>
                  </a:cubicBezTo>
                  <a:close/>
                  <a:moveTo>
                    <a:pt x="48" y="101"/>
                  </a:moveTo>
                  <a:cubicBezTo>
                    <a:pt x="47" y="101"/>
                    <a:pt x="46" y="103"/>
                    <a:pt x="46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4"/>
                    <a:pt x="45" y="104"/>
                    <a:pt x="46" y="104"/>
                  </a:cubicBezTo>
                  <a:cubicBezTo>
                    <a:pt x="47" y="104"/>
                    <a:pt x="48" y="102"/>
                    <a:pt x="48" y="102"/>
                  </a:cubicBezTo>
                  <a:cubicBezTo>
                    <a:pt x="48" y="102"/>
                    <a:pt x="48" y="101"/>
                    <a:pt x="48" y="101"/>
                  </a:cubicBezTo>
                  <a:close/>
                  <a:moveTo>
                    <a:pt x="42" y="103"/>
                  </a:moveTo>
                  <a:cubicBezTo>
                    <a:pt x="42" y="104"/>
                    <a:pt x="42" y="104"/>
                    <a:pt x="42" y="104"/>
                  </a:cubicBezTo>
                  <a:cubicBezTo>
                    <a:pt x="41" y="104"/>
                    <a:pt x="43" y="105"/>
                    <a:pt x="44" y="105"/>
                  </a:cubicBezTo>
                  <a:cubicBezTo>
                    <a:pt x="44" y="105"/>
                    <a:pt x="44" y="104"/>
                    <a:pt x="44" y="104"/>
                  </a:cubicBezTo>
                  <a:lnTo>
                    <a:pt x="42" y="103"/>
                  </a:lnTo>
                  <a:close/>
                  <a:moveTo>
                    <a:pt x="46" y="120"/>
                  </a:moveTo>
                  <a:cubicBezTo>
                    <a:pt x="48" y="120"/>
                    <a:pt x="46" y="121"/>
                    <a:pt x="46" y="121"/>
                  </a:cubicBezTo>
                  <a:cubicBezTo>
                    <a:pt x="46" y="120"/>
                    <a:pt x="46" y="120"/>
                    <a:pt x="46" y="120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1"/>
                    <a:pt x="43" y="121"/>
                  </a:cubicBezTo>
                  <a:cubicBezTo>
                    <a:pt x="43" y="121"/>
                    <a:pt x="43" y="120"/>
                    <a:pt x="42" y="120"/>
                  </a:cubicBezTo>
                  <a:close/>
                  <a:moveTo>
                    <a:pt x="21" y="135"/>
                  </a:moveTo>
                  <a:cubicBezTo>
                    <a:pt x="20" y="135"/>
                    <a:pt x="17" y="137"/>
                    <a:pt x="20" y="137"/>
                  </a:cubicBezTo>
                  <a:cubicBezTo>
                    <a:pt x="20" y="136"/>
                    <a:pt x="22" y="135"/>
                    <a:pt x="21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6" y="141"/>
                    <a:pt x="15" y="140"/>
                    <a:pt x="15" y="140"/>
                  </a:cubicBezTo>
                  <a:close/>
                  <a:moveTo>
                    <a:pt x="19" y="141"/>
                  </a:moveTo>
                  <a:cubicBezTo>
                    <a:pt x="20" y="141"/>
                    <a:pt x="20" y="142"/>
                    <a:pt x="19" y="141"/>
                  </a:cubicBezTo>
                  <a:cubicBezTo>
                    <a:pt x="19" y="141"/>
                    <a:pt x="18" y="141"/>
                    <a:pt x="19" y="141"/>
                  </a:cubicBezTo>
                  <a:close/>
                  <a:moveTo>
                    <a:pt x="12" y="147"/>
                  </a:moveTo>
                  <a:cubicBezTo>
                    <a:pt x="12" y="148"/>
                    <a:pt x="13" y="147"/>
                    <a:pt x="13" y="147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8"/>
                    <a:pt x="12" y="147"/>
                    <a:pt x="12" y="147"/>
                  </a:cubicBezTo>
                  <a:close/>
                  <a:moveTo>
                    <a:pt x="5" y="162"/>
                  </a:moveTo>
                  <a:cubicBezTo>
                    <a:pt x="5" y="162"/>
                    <a:pt x="5" y="163"/>
                    <a:pt x="5" y="163"/>
                  </a:cubicBezTo>
                  <a:cubicBezTo>
                    <a:pt x="6" y="163"/>
                    <a:pt x="6" y="162"/>
                    <a:pt x="5" y="162"/>
                  </a:cubicBezTo>
                  <a:close/>
                  <a:moveTo>
                    <a:pt x="3" y="163"/>
                  </a:moveTo>
                  <a:cubicBezTo>
                    <a:pt x="3" y="164"/>
                    <a:pt x="3" y="164"/>
                    <a:pt x="3" y="164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3" y="164"/>
                    <a:pt x="4" y="163"/>
                    <a:pt x="3" y="163"/>
                  </a:cubicBezTo>
                  <a:close/>
                  <a:moveTo>
                    <a:pt x="3" y="164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4" y="164"/>
                    <a:pt x="3" y="164"/>
                  </a:cubicBezTo>
                  <a:close/>
                  <a:moveTo>
                    <a:pt x="31" y="171"/>
                  </a:moveTo>
                  <a:cubicBezTo>
                    <a:pt x="31" y="171"/>
                    <a:pt x="31" y="171"/>
                    <a:pt x="32" y="171"/>
                  </a:cubicBezTo>
                  <a:cubicBezTo>
                    <a:pt x="33" y="171"/>
                    <a:pt x="33" y="169"/>
                    <a:pt x="33" y="168"/>
                  </a:cubicBezTo>
                  <a:cubicBezTo>
                    <a:pt x="33" y="167"/>
                    <a:pt x="32" y="167"/>
                    <a:pt x="32" y="166"/>
                  </a:cubicBezTo>
                  <a:cubicBezTo>
                    <a:pt x="32" y="165"/>
                    <a:pt x="31" y="165"/>
                    <a:pt x="33" y="165"/>
                  </a:cubicBezTo>
                  <a:cubicBezTo>
                    <a:pt x="34" y="164"/>
                    <a:pt x="33" y="163"/>
                    <a:pt x="34" y="163"/>
                  </a:cubicBezTo>
                  <a:cubicBezTo>
                    <a:pt x="35" y="162"/>
                    <a:pt x="35" y="162"/>
                    <a:pt x="34" y="161"/>
                  </a:cubicBezTo>
                  <a:cubicBezTo>
                    <a:pt x="33" y="160"/>
                    <a:pt x="34" y="159"/>
                    <a:pt x="34" y="158"/>
                  </a:cubicBezTo>
                  <a:cubicBezTo>
                    <a:pt x="34" y="157"/>
                    <a:pt x="34" y="156"/>
                    <a:pt x="34" y="156"/>
                  </a:cubicBezTo>
                  <a:cubicBezTo>
                    <a:pt x="34" y="156"/>
                    <a:pt x="35" y="156"/>
                    <a:pt x="36" y="155"/>
                  </a:cubicBezTo>
                  <a:cubicBezTo>
                    <a:pt x="37" y="155"/>
                    <a:pt x="36" y="154"/>
                    <a:pt x="36" y="152"/>
                  </a:cubicBezTo>
                  <a:cubicBezTo>
                    <a:pt x="36" y="151"/>
                    <a:pt x="36" y="150"/>
                    <a:pt x="35" y="150"/>
                  </a:cubicBezTo>
                  <a:cubicBezTo>
                    <a:pt x="34" y="150"/>
                    <a:pt x="34" y="149"/>
                    <a:pt x="35" y="148"/>
                  </a:cubicBezTo>
                  <a:cubicBezTo>
                    <a:pt x="35" y="147"/>
                    <a:pt x="35" y="146"/>
                    <a:pt x="35" y="144"/>
                  </a:cubicBezTo>
                  <a:cubicBezTo>
                    <a:pt x="35" y="143"/>
                    <a:pt x="35" y="142"/>
                    <a:pt x="35" y="141"/>
                  </a:cubicBezTo>
                  <a:cubicBezTo>
                    <a:pt x="35" y="140"/>
                    <a:pt x="35" y="139"/>
                    <a:pt x="35" y="138"/>
                  </a:cubicBezTo>
                  <a:cubicBezTo>
                    <a:pt x="34" y="137"/>
                    <a:pt x="37" y="136"/>
                    <a:pt x="37" y="135"/>
                  </a:cubicBezTo>
                  <a:cubicBezTo>
                    <a:pt x="37" y="134"/>
                    <a:pt x="39" y="132"/>
                    <a:pt x="39" y="131"/>
                  </a:cubicBezTo>
                  <a:cubicBezTo>
                    <a:pt x="39" y="130"/>
                    <a:pt x="42" y="129"/>
                    <a:pt x="43" y="129"/>
                  </a:cubicBezTo>
                  <a:cubicBezTo>
                    <a:pt x="44" y="128"/>
                    <a:pt x="45" y="130"/>
                    <a:pt x="46" y="131"/>
                  </a:cubicBezTo>
                  <a:cubicBezTo>
                    <a:pt x="47" y="131"/>
                    <a:pt x="47" y="130"/>
                    <a:pt x="48" y="128"/>
                  </a:cubicBezTo>
                  <a:cubicBezTo>
                    <a:pt x="48" y="127"/>
                    <a:pt x="47" y="125"/>
                    <a:pt x="47" y="124"/>
                  </a:cubicBezTo>
                  <a:cubicBezTo>
                    <a:pt x="47" y="123"/>
                    <a:pt x="49" y="123"/>
                    <a:pt x="50" y="122"/>
                  </a:cubicBezTo>
                  <a:cubicBezTo>
                    <a:pt x="51" y="121"/>
                    <a:pt x="53" y="117"/>
                    <a:pt x="53" y="117"/>
                  </a:cubicBezTo>
                  <a:cubicBezTo>
                    <a:pt x="53" y="116"/>
                    <a:pt x="53" y="113"/>
                    <a:pt x="54" y="113"/>
                  </a:cubicBezTo>
                  <a:cubicBezTo>
                    <a:pt x="55" y="113"/>
                    <a:pt x="56" y="114"/>
                    <a:pt x="56" y="113"/>
                  </a:cubicBezTo>
                  <a:cubicBezTo>
                    <a:pt x="56" y="112"/>
                    <a:pt x="57" y="111"/>
                    <a:pt x="58" y="111"/>
                  </a:cubicBezTo>
                  <a:cubicBezTo>
                    <a:pt x="59" y="110"/>
                    <a:pt x="59" y="110"/>
                    <a:pt x="59" y="109"/>
                  </a:cubicBezTo>
                  <a:cubicBezTo>
                    <a:pt x="59" y="108"/>
                    <a:pt x="60" y="106"/>
                    <a:pt x="60" y="105"/>
                  </a:cubicBezTo>
                  <a:cubicBezTo>
                    <a:pt x="61" y="104"/>
                    <a:pt x="62" y="104"/>
                    <a:pt x="62" y="104"/>
                  </a:cubicBezTo>
                  <a:cubicBezTo>
                    <a:pt x="62" y="104"/>
                    <a:pt x="67" y="107"/>
                    <a:pt x="65" y="106"/>
                  </a:cubicBezTo>
                  <a:cubicBezTo>
                    <a:pt x="65" y="105"/>
                    <a:pt x="66" y="105"/>
                    <a:pt x="66" y="104"/>
                  </a:cubicBezTo>
                  <a:cubicBezTo>
                    <a:pt x="65" y="103"/>
                    <a:pt x="67" y="103"/>
                    <a:pt x="67" y="103"/>
                  </a:cubicBezTo>
                  <a:cubicBezTo>
                    <a:pt x="67" y="102"/>
                    <a:pt x="69" y="103"/>
                    <a:pt x="70" y="103"/>
                  </a:cubicBezTo>
                  <a:cubicBezTo>
                    <a:pt x="71" y="103"/>
                    <a:pt x="72" y="101"/>
                    <a:pt x="72" y="101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4"/>
                    <a:pt x="78" y="95"/>
                    <a:pt x="78" y="95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7" y="99"/>
                    <a:pt x="88" y="99"/>
                  </a:cubicBezTo>
                  <a:cubicBezTo>
                    <a:pt x="91" y="100"/>
                    <a:pt x="89" y="99"/>
                    <a:pt x="90" y="99"/>
                  </a:cubicBezTo>
                  <a:cubicBezTo>
                    <a:pt x="92" y="99"/>
                    <a:pt x="92" y="100"/>
                    <a:pt x="92" y="100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5" y="101"/>
                    <a:pt x="94" y="101"/>
                    <a:pt x="95" y="100"/>
                  </a:cubicBezTo>
                  <a:cubicBezTo>
                    <a:pt x="96" y="99"/>
                    <a:pt x="97" y="99"/>
                    <a:pt x="98" y="97"/>
                  </a:cubicBezTo>
                  <a:cubicBezTo>
                    <a:pt x="98" y="96"/>
                    <a:pt x="97" y="96"/>
                    <a:pt x="97" y="95"/>
                  </a:cubicBezTo>
                  <a:cubicBezTo>
                    <a:pt x="97" y="94"/>
                    <a:pt x="98" y="94"/>
                    <a:pt x="98" y="93"/>
                  </a:cubicBezTo>
                  <a:cubicBezTo>
                    <a:pt x="98" y="92"/>
                    <a:pt x="99" y="92"/>
                    <a:pt x="100" y="92"/>
                  </a:cubicBezTo>
                  <a:cubicBezTo>
                    <a:pt x="101" y="91"/>
                    <a:pt x="102" y="90"/>
                    <a:pt x="102" y="90"/>
                  </a:cubicBezTo>
                  <a:cubicBezTo>
                    <a:pt x="102" y="90"/>
                    <a:pt x="104" y="90"/>
                    <a:pt x="105" y="90"/>
                  </a:cubicBezTo>
                  <a:cubicBezTo>
                    <a:pt x="106" y="91"/>
                    <a:pt x="108" y="88"/>
                    <a:pt x="108" y="88"/>
                  </a:cubicBezTo>
                  <a:cubicBezTo>
                    <a:pt x="108" y="88"/>
                    <a:pt x="110" y="92"/>
                    <a:pt x="111" y="92"/>
                  </a:cubicBezTo>
                  <a:cubicBezTo>
                    <a:pt x="112" y="93"/>
                    <a:pt x="113" y="93"/>
                    <a:pt x="114" y="94"/>
                  </a:cubicBezTo>
                  <a:cubicBezTo>
                    <a:pt x="115" y="95"/>
                    <a:pt x="116" y="94"/>
                    <a:pt x="116" y="94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7"/>
                    <a:pt x="117" y="96"/>
                  </a:cubicBezTo>
                  <a:cubicBezTo>
                    <a:pt x="118" y="95"/>
                    <a:pt x="118" y="94"/>
                    <a:pt x="118" y="93"/>
                  </a:cubicBezTo>
                  <a:cubicBezTo>
                    <a:pt x="118" y="92"/>
                    <a:pt x="117" y="91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22" y="89"/>
                    <a:pt x="122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0" y="88"/>
                    <a:pt x="120" y="88"/>
                  </a:cubicBezTo>
                  <a:cubicBezTo>
                    <a:pt x="119" y="89"/>
                    <a:pt x="119" y="89"/>
                    <a:pt x="119" y="90"/>
                  </a:cubicBezTo>
                  <a:cubicBezTo>
                    <a:pt x="118" y="89"/>
                    <a:pt x="118" y="89"/>
                    <a:pt x="117" y="89"/>
                  </a:cubicBez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0"/>
                    <a:pt x="115" y="89"/>
                    <a:pt x="115" y="89"/>
                  </a:cubicBezTo>
                  <a:cubicBezTo>
                    <a:pt x="115" y="89"/>
                    <a:pt x="115" y="88"/>
                    <a:pt x="114" y="88"/>
                  </a:cubicBezTo>
                  <a:cubicBezTo>
                    <a:pt x="116" y="88"/>
                    <a:pt x="117" y="88"/>
                    <a:pt x="118" y="87"/>
                  </a:cubicBezTo>
                  <a:cubicBezTo>
                    <a:pt x="118" y="87"/>
                    <a:pt x="118" y="86"/>
                    <a:pt x="119" y="86"/>
                  </a:cubicBezTo>
                  <a:cubicBezTo>
                    <a:pt x="120" y="86"/>
                    <a:pt x="121" y="86"/>
                    <a:pt x="122" y="86"/>
                  </a:cubicBezTo>
                  <a:cubicBezTo>
                    <a:pt x="120" y="84"/>
                    <a:pt x="121" y="84"/>
                    <a:pt x="118" y="84"/>
                  </a:cubicBezTo>
                  <a:cubicBezTo>
                    <a:pt x="119" y="81"/>
                    <a:pt x="118" y="81"/>
                    <a:pt x="116" y="83"/>
                  </a:cubicBezTo>
                  <a:cubicBezTo>
                    <a:pt x="116" y="82"/>
                    <a:pt x="115" y="80"/>
                    <a:pt x="115" y="80"/>
                  </a:cubicBezTo>
                  <a:cubicBezTo>
                    <a:pt x="114" y="80"/>
                    <a:pt x="114" y="80"/>
                    <a:pt x="113" y="80"/>
                  </a:cubicBezTo>
                  <a:cubicBezTo>
                    <a:pt x="112" y="82"/>
                    <a:pt x="112" y="81"/>
                    <a:pt x="113" y="83"/>
                  </a:cubicBezTo>
                  <a:cubicBezTo>
                    <a:pt x="113" y="84"/>
                    <a:pt x="112" y="84"/>
                    <a:pt x="111" y="84"/>
                  </a:cubicBezTo>
                  <a:cubicBezTo>
                    <a:pt x="110" y="83"/>
                    <a:pt x="113" y="81"/>
                    <a:pt x="111" y="81"/>
                  </a:cubicBezTo>
                  <a:cubicBezTo>
                    <a:pt x="111" y="81"/>
                    <a:pt x="111" y="82"/>
                    <a:pt x="110" y="82"/>
                  </a:cubicBezTo>
                  <a:cubicBezTo>
                    <a:pt x="111" y="82"/>
                    <a:pt x="110" y="82"/>
                    <a:pt x="110" y="82"/>
                  </a:cubicBezTo>
                  <a:cubicBezTo>
                    <a:pt x="110" y="82"/>
                    <a:pt x="110" y="81"/>
                    <a:pt x="109" y="81"/>
                  </a:cubicBezTo>
                  <a:cubicBezTo>
                    <a:pt x="110" y="80"/>
                    <a:pt x="112" y="80"/>
                    <a:pt x="111" y="79"/>
                  </a:cubicBezTo>
                  <a:cubicBezTo>
                    <a:pt x="111" y="79"/>
                    <a:pt x="111" y="78"/>
                    <a:pt x="111" y="78"/>
                  </a:cubicBezTo>
                  <a:cubicBezTo>
                    <a:pt x="111" y="78"/>
                    <a:pt x="109" y="78"/>
                    <a:pt x="109" y="78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8" y="77"/>
                    <a:pt x="108" y="78"/>
                    <a:pt x="107" y="77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7" y="79"/>
                    <a:pt x="106" y="79"/>
                    <a:pt x="106" y="79"/>
                  </a:cubicBezTo>
                  <a:cubicBezTo>
                    <a:pt x="106" y="79"/>
                    <a:pt x="106" y="80"/>
                    <a:pt x="106" y="80"/>
                  </a:cubicBezTo>
                  <a:cubicBezTo>
                    <a:pt x="106" y="81"/>
                    <a:pt x="106" y="81"/>
                    <a:pt x="107" y="81"/>
                  </a:cubicBezTo>
                  <a:cubicBezTo>
                    <a:pt x="106" y="81"/>
                    <a:pt x="105" y="82"/>
                    <a:pt x="105" y="82"/>
                  </a:cubicBezTo>
                  <a:cubicBezTo>
                    <a:pt x="104" y="83"/>
                    <a:pt x="105" y="83"/>
                    <a:pt x="104" y="84"/>
                  </a:cubicBezTo>
                  <a:cubicBezTo>
                    <a:pt x="104" y="84"/>
                    <a:pt x="102" y="85"/>
                    <a:pt x="102" y="85"/>
                  </a:cubicBezTo>
                  <a:cubicBezTo>
                    <a:pt x="102" y="85"/>
                    <a:pt x="102" y="86"/>
                    <a:pt x="102" y="86"/>
                  </a:cubicBezTo>
                  <a:cubicBezTo>
                    <a:pt x="102" y="86"/>
                    <a:pt x="102" y="84"/>
                    <a:pt x="102" y="84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86"/>
                    <a:pt x="103" y="84"/>
                    <a:pt x="103" y="84"/>
                  </a:cubicBezTo>
                  <a:cubicBezTo>
                    <a:pt x="103" y="83"/>
                    <a:pt x="102" y="83"/>
                    <a:pt x="102" y="82"/>
                  </a:cubicBezTo>
                  <a:cubicBezTo>
                    <a:pt x="102" y="82"/>
                    <a:pt x="103" y="81"/>
                    <a:pt x="103" y="81"/>
                  </a:cubicBezTo>
                  <a:cubicBezTo>
                    <a:pt x="104" y="80"/>
                    <a:pt x="103" y="81"/>
                    <a:pt x="103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2" y="80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2"/>
                    <a:pt x="101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0" y="83"/>
                    <a:pt x="100" y="84"/>
                    <a:pt x="99" y="85"/>
                  </a:cubicBezTo>
                  <a:cubicBezTo>
                    <a:pt x="99" y="85"/>
                    <a:pt x="98" y="86"/>
                    <a:pt x="97" y="86"/>
                  </a:cubicBezTo>
                  <a:cubicBezTo>
                    <a:pt x="97" y="87"/>
                    <a:pt x="97" y="87"/>
                    <a:pt x="97" y="88"/>
                  </a:cubicBezTo>
                  <a:cubicBezTo>
                    <a:pt x="97" y="88"/>
                    <a:pt x="96" y="89"/>
                    <a:pt x="96" y="89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5" y="88"/>
                    <a:pt x="96" y="86"/>
                    <a:pt x="96" y="85"/>
                  </a:cubicBezTo>
                  <a:cubicBezTo>
                    <a:pt x="96" y="85"/>
                    <a:pt x="98" y="85"/>
                    <a:pt x="98" y="84"/>
                  </a:cubicBezTo>
                  <a:cubicBezTo>
                    <a:pt x="98" y="84"/>
                    <a:pt x="98" y="82"/>
                    <a:pt x="98" y="82"/>
                  </a:cubicBezTo>
                  <a:cubicBezTo>
                    <a:pt x="98" y="82"/>
                    <a:pt x="98" y="82"/>
                    <a:pt x="97" y="82"/>
                  </a:cubicBezTo>
                  <a:cubicBezTo>
                    <a:pt x="97" y="82"/>
                    <a:pt x="97" y="81"/>
                    <a:pt x="97" y="81"/>
                  </a:cubicBezTo>
                  <a:cubicBezTo>
                    <a:pt x="96" y="81"/>
                    <a:pt x="96" y="82"/>
                    <a:pt x="96" y="82"/>
                  </a:cubicBezTo>
                  <a:cubicBezTo>
                    <a:pt x="95" y="82"/>
                    <a:pt x="94" y="81"/>
                    <a:pt x="93" y="80"/>
                  </a:cubicBezTo>
                  <a:cubicBezTo>
                    <a:pt x="93" y="80"/>
                    <a:pt x="93" y="81"/>
                    <a:pt x="92" y="81"/>
                  </a:cubicBezTo>
                  <a:cubicBezTo>
                    <a:pt x="93" y="82"/>
                    <a:pt x="93" y="82"/>
                    <a:pt x="93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4"/>
                    <a:pt x="93" y="84"/>
                  </a:cubicBezTo>
                  <a:cubicBezTo>
                    <a:pt x="93" y="84"/>
                    <a:pt x="92" y="84"/>
                    <a:pt x="91" y="84"/>
                  </a:cubicBezTo>
                  <a:cubicBezTo>
                    <a:pt x="91" y="84"/>
                    <a:pt x="91" y="82"/>
                    <a:pt x="91" y="82"/>
                  </a:cubicBezTo>
                  <a:cubicBezTo>
                    <a:pt x="91" y="82"/>
                    <a:pt x="90" y="82"/>
                    <a:pt x="90" y="82"/>
                  </a:cubicBezTo>
                  <a:cubicBezTo>
                    <a:pt x="89" y="83"/>
                    <a:pt x="90" y="83"/>
                    <a:pt x="90" y="83"/>
                  </a:cubicBezTo>
                  <a:cubicBezTo>
                    <a:pt x="90" y="84"/>
                    <a:pt x="88" y="86"/>
                    <a:pt x="87" y="86"/>
                  </a:cubicBezTo>
                  <a:cubicBezTo>
                    <a:pt x="87" y="86"/>
                    <a:pt x="86" y="86"/>
                    <a:pt x="86" y="86"/>
                  </a:cubicBezTo>
                  <a:cubicBezTo>
                    <a:pt x="86" y="86"/>
                    <a:pt x="86" y="87"/>
                    <a:pt x="85" y="87"/>
                  </a:cubicBezTo>
                  <a:cubicBezTo>
                    <a:pt x="84" y="87"/>
                    <a:pt x="83" y="87"/>
                    <a:pt x="82" y="86"/>
                  </a:cubicBezTo>
                  <a:cubicBezTo>
                    <a:pt x="82" y="86"/>
                    <a:pt x="82" y="85"/>
                    <a:pt x="82" y="85"/>
                  </a:cubicBezTo>
                  <a:cubicBezTo>
                    <a:pt x="82" y="84"/>
                    <a:pt x="81" y="85"/>
                    <a:pt x="80" y="85"/>
                  </a:cubicBezTo>
                  <a:cubicBezTo>
                    <a:pt x="80" y="85"/>
                    <a:pt x="80" y="84"/>
                    <a:pt x="79" y="84"/>
                  </a:cubicBezTo>
                  <a:cubicBezTo>
                    <a:pt x="78" y="84"/>
                    <a:pt x="78" y="84"/>
                    <a:pt x="78" y="85"/>
                  </a:cubicBezTo>
                  <a:cubicBezTo>
                    <a:pt x="78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8" y="87"/>
                    <a:pt x="79" y="85"/>
                    <a:pt x="79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1" y="88"/>
                    <a:pt x="80" y="89"/>
                    <a:pt x="79" y="89"/>
                  </a:cubicBezTo>
                  <a:cubicBezTo>
                    <a:pt x="79" y="89"/>
                    <a:pt x="78" y="88"/>
                    <a:pt x="78" y="87"/>
                  </a:cubicBezTo>
                  <a:cubicBezTo>
                    <a:pt x="77" y="87"/>
                    <a:pt x="77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7" y="88"/>
                    <a:pt x="77" y="89"/>
                    <a:pt x="77" y="89"/>
                  </a:cubicBezTo>
                  <a:cubicBezTo>
                    <a:pt x="77" y="88"/>
                    <a:pt x="77" y="90"/>
                    <a:pt x="76" y="90"/>
                  </a:cubicBezTo>
                  <a:cubicBezTo>
                    <a:pt x="76" y="90"/>
                    <a:pt x="76" y="90"/>
                    <a:pt x="75" y="90"/>
                  </a:cubicBezTo>
                  <a:cubicBezTo>
                    <a:pt x="75" y="90"/>
                    <a:pt x="75" y="87"/>
                    <a:pt x="75" y="87"/>
                  </a:cubicBezTo>
                  <a:cubicBezTo>
                    <a:pt x="75" y="87"/>
                    <a:pt x="74" y="88"/>
                    <a:pt x="75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9"/>
                    <a:pt x="74" y="89"/>
                  </a:cubicBezTo>
                  <a:cubicBezTo>
                    <a:pt x="74" y="89"/>
                    <a:pt x="73" y="90"/>
                    <a:pt x="73" y="90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3" y="91"/>
                    <a:pt x="73" y="88"/>
                    <a:pt x="73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1" y="89"/>
                    <a:pt x="70" y="90"/>
                    <a:pt x="69" y="91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8" y="89"/>
                    <a:pt x="68" y="89"/>
                    <a:pt x="67" y="89"/>
                  </a:cubicBezTo>
                  <a:cubicBezTo>
                    <a:pt x="67" y="90"/>
                    <a:pt x="66" y="90"/>
                    <a:pt x="66" y="91"/>
                  </a:cubicBezTo>
                  <a:cubicBezTo>
                    <a:pt x="66" y="92"/>
                    <a:pt x="67" y="92"/>
                    <a:pt x="67" y="92"/>
                  </a:cubicBezTo>
                  <a:cubicBezTo>
                    <a:pt x="67" y="92"/>
                    <a:pt x="68" y="94"/>
                    <a:pt x="67" y="94"/>
                  </a:cubicBezTo>
                  <a:cubicBezTo>
                    <a:pt x="67" y="93"/>
                    <a:pt x="67" y="93"/>
                    <a:pt x="66" y="92"/>
                  </a:cubicBezTo>
                  <a:cubicBezTo>
                    <a:pt x="64" y="91"/>
                    <a:pt x="65" y="93"/>
                    <a:pt x="66" y="93"/>
                  </a:cubicBezTo>
                  <a:cubicBezTo>
                    <a:pt x="67" y="93"/>
                    <a:pt x="65" y="94"/>
                    <a:pt x="65" y="94"/>
                  </a:cubicBezTo>
                  <a:cubicBezTo>
                    <a:pt x="65" y="94"/>
                    <a:pt x="64" y="94"/>
                    <a:pt x="65" y="94"/>
                  </a:cubicBezTo>
                  <a:cubicBezTo>
                    <a:pt x="65" y="94"/>
                    <a:pt x="64" y="94"/>
                    <a:pt x="64" y="94"/>
                  </a:cubicBezTo>
                  <a:cubicBezTo>
                    <a:pt x="64" y="93"/>
                    <a:pt x="64" y="93"/>
                    <a:pt x="63" y="93"/>
                  </a:cubicBezTo>
                  <a:cubicBezTo>
                    <a:pt x="63" y="94"/>
                    <a:pt x="63" y="95"/>
                    <a:pt x="63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101"/>
                    <a:pt x="60" y="101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8" y="102"/>
                    <a:pt x="57" y="101"/>
                    <a:pt x="57" y="102"/>
                  </a:cubicBezTo>
                  <a:cubicBezTo>
                    <a:pt x="56" y="102"/>
                    <a:pt x="56" y="102"/>
                    <a:pt x="56" y="103"/>
                  </a:cubicBezTo>
                  <a:cubicBezTo>
                    <a:pt x="56" y="103"/>
                    <a:pt x="56" y="103"/>
                    <a:pt x="56" y="104"/>
                  </a:cubicBezTo>
                  <a:cubicBezTo>
                    <a:pt x="56" y="104"/>
                    <a:pt x="57" y="104"/>
                    <a:pt x="58" y="104"/>
                  </a:cubicBezTo>
                  <a:cubicBezTo>
                    <a:pt x="59" y="103"/>
                    <a:pt x="59" y="102"/>
                    <a:pt x="60" y="103"/>
                  </a:cubicBezTo>
                  <a:cubicBezTo>
                    <a:pt x="61" y="103"/>
                    <a:pt x="60" y="104"/>
                    <a:pt x="60" y="104"/>
                  </a:cubicBezTo>
                  <a:cubicBezTo>
                    <a:pt x="57" y="104"/>
                    <a:pt x="57" y="104"/>
                    <a:pt x="57" y="107"/>
                  </a:cubicBezTo>
                  <a:cubicBezTo>
                    <a:pt x="56" y="105"/>
                    <a:pt x="56" y="105"/>
                    <a:pt x="53" y="105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6"/>
                    <a:pt x="54" y="107"/>
                    <a:pt x="53" y="107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8"/>
                    <a:pt x="54" y="110"/>
                    <a:pt x="56" y="109"/>
                  </a:cubicBezTo>
                  <a:cubicBezTo>
                    <a:pt x="56" y="109"/>
                    <a:pt x="55" y="110"/>
                    <a:pt x="56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2" y="111"/>
                    <a:pt x="51" y="112"/>
                    <a:pt x="53" y="112"/>
                  </a:cubicBezTo>
                  <a:cubicBezTo>
                    <a:pt x="53" y="112"/>
                    <a:pt x="52" y="113"/>
                    <a:pt x="52" y="113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0" y="113"/>
                    <a:pt x="50" y="114"/>
                    <a:pt x="50" y="115"/>
                  </a:cubicBezTo>
                  <a:cubicBezTo>
                    <a:pt x="49" y="115"/>
                    <a:pt x="48" y="114"/>
                    <a:pt x="47" y="115"/>
                  </a:cubicBezTo>
                  <a:cubicBezTo>
                    <a:pt x="47" y="115"/>
                    <a:pt x="47" y="116"/>
                    <a:pt x="47" y="116"/>
                  </a:cubicBezTo>
                  <a:cubicBezTo>
                    <a:pt x="46" y="116"/>
                    <a:pt x="45" y="117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6" y="118"/>
                    <a:pt x="45" y="119"/>
                    <a:pt x="44" y="119"/>
                  </a:cubicBezTo>
                  <a:cubicBezTo>
                    <a:pt x="44" y="120"/>
                    <a:pt x="44" y="120"/>
                    <a:pt x="45" y="121"/>
                  </a:cubicBezTo>
                  <a:cubicBezTo>
                    <a:pt x="44" y="121"/>
                    <a:pt x="42" y="123"/>
                    <a:pt x="42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40" y="123"/>
                    <a:pt x="40" y="124"/>
                    <a:pt x="40" y="124"/>
                  </a:cubicBezTo>
                  <a:cubicBezTo>
                    <a:pt x="40" y="124"/>
                    <a:pt x="39" y="124"/>
                    <a:pt x="38" y="124"/>
                  </a:cubicBezTo>
                  <a:cubicBezTo>
                    <a:pt x="38" y="124"/>
                    <a:pt x="38" y="125"/>
                    <a:pt x="37" y="125"/>
                  </a:cubicBezTo>
                  <a:cubicBezTo>
                    <a:pt x="38" y="125"/>
                    <a:pt x="39" y="127"/>
                    <a:pt x="38" y="128"/>
                  </a:cubicBezTo>
                  <a:cubicBezTo>
                    <a:pt x="37" y="128"/>
                    <a:pt x="36" y="127"/>
                    <a:pt x="35" y="127"/>
                  </a:cubicBezTo>
                  <a:cubicBezTo>
                    <a:pt x="33" y="127"/>
                    <a:pt x="34" y="129"/>
                    <a:pt x="34" y="129"/>
                  </a:cubicBezTo>
                  <a:cubicBezTo>
                    <a:pt x="34" y="129"/>
                    <a:pt x="33" y="129"/>
                    <a:pt x="33" y="129"/>
                  </a:cubicBezTo>
                  <a:cubicBezTo>
                    <a:pt x="33" y="129"/>
                    <a:pt x="33" y="130"/>
                    <a:pt x="33" y="130"/>
                  </a:cubicBezTo>
                  <a:cubicBezTo>
                    <a:pt x="32" y="130"/>
                    <a:pt x="32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1"/>
                    <a:pt x="29" y="132"/>
                    <a:pt x="29" y="132"/>
                  </a:cubicBezTo>
                  <a:cubicBezTo>
                    <a:pt x="28" y="133"/>
                    <a:pt x="28" y="134"/>
                    <a:pt x="28" y="134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5"/>
                    <a:pt x="26" y="134"/>
                    <a:pt x="26" y="135"/>
                  </a:cubicBezTo>
                  <a:cubicBezTo>
                    <a:pt x="26" y="136"/>
                    <a:pt x="26" y="136"/>
                    <a:pt x="27" y="137"/>
                  </a:cubicBezTo>
                  <a:cubicBezTo>
                    <a:pt x="29" y="136"/>
                    <a:pt x="31" y="135"/>
                    <a:pt x="33" y="133"/>
                  </a:cubicBezTo>
                  <a:cubicBezTo>
                    <a:pt x="32" y="134"/>
                    <a:pt x="32" y="134"/>
                    <a:pt x="32" y="135"/>
                  </a:cubicBezTo>
                  <a:cubicBezTo>
                    <a:pt x="31" y="136"/>
                    <a:pt x="30" y="136"/>
                    <a:pt x="29" y="137"/>
                  </a:cubicBezTo>
                  <a:cubicBezTo>
                    <a:pt x="29" y="137"/>
                    <a:pt x="29" y="138"/>
                    <a:pt x="29" y="138"/>
                  </a:cubicBezTo>
                  <a:cubicBezTo>
                    <a:pt x="27" y="138"/>
                    <a:pt x="27" y="138"/>
                    <a:pt x="25" y="138"/>
                  </a:cubicBezTo>
                  <a:cubicBezTo>
                    <a:pt x="25" y="137"/>
                    <a:pt x="25" y="137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3" y="137"/>
                    <a:pt x="23" y="137"/>
                    <a:pt x="21" y="136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8"/>
                    <a:pt x="21" y="139"/>
                    <a:pt x="21" y="139"/>
                  </a:cubicBezTo>
                  <a:cubicBezTo>
                    <a:pt x="20" y="139"/>
                    <a:pt x="19" y="139"/>
                    <a:pt x="19" y="139"/>
                  </a:cubicBezTo>
                  <a:cubicBezTo>
                    <a:pt x="18" y="140"/>
                    <a:pt x="20" y="141"/>
                    <a:pt x="18" y="140"/>
                  </a:cubicBezTo>
                  <a:cubicBezTo>
                    <a:pt x="18" y="140"/>
                    <a:pt x="18" y="140"/>
                    <a:pt x="17" y="140"/>
                  </a:cubicBezTo>
                  <a:cubicBezTo>
                    <a:pt x="17" y="140"/>
                    <a:pt x="18" y="142"/>
                    <a:pt x="17" y="142"/>
                  </a:cubicBezTo>
                  <a:cubicBezTo>
                    <a:pt x="17" y="142"/>
                    <a:pt x="17" y="141"/>
                    <a:pt x="17" y="141"/>
                  </a:cubicBezTo>
                  <a:cubicBezTo>
                    <a:pt x="16" y="141"/>
                    <a:pt x="13" y="141"/>
                    <a:pt x="13" y="141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2" y="145"/>
                    <a:pt x="12" y="145"/>
                  </a:cubicBezTo>
                  <a:cubicBezTo>
                    <a:pt x="11" y="144"/>
                    <a:pt x="10" y="145"/>
                    <a:pt x="9" y="145"/>
                  </a:cubicBezTo>
                  <a:cubicBezTo>
                    <a:pt x="10" y="145"/>
                    <a:pt x="9" y="146"/>
                    <a:pt x="9" y="146"/>
                  </a:cubicBezTo>
                  <a:cubicBezTo>
                    <a:pt x="10" y="146"/>
                    <a:pt x="14" y="146"/>
                    <a:pt x="10" y="147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9" y="147"/>
                    <a:pt x="9" y="147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7" y="148"/>
                    <a:pt x="7" y="148"/>
                    <a:pt x="5" y="148"/>
                  </a:cubicBezTo>
                  <a:cubicBezTo>
                    <a:pt x="5" y="148"/>
                    <a:pt x="5" y="149"/>
                    <a:pt x="5" y="149"/>
                  </a:cubicBezTo>
                  <a:cubicBezTo>
                    <a:pt x="4" y="149"/>
                    <a:pt x="4" y="148"/>
                    <a:pt x="4" y="148"/>
                  </a:cubicBezTo>
                  <a:cubicBezTo>
                    <a:pt x="4" y="148"/>
                    <a:pt x="4" y="150"/>
                    <a:pt x="4" y="150"/>
                  </a:cubicBezTo>
                  <a:cubicBezTo>
                    <a:pt x="5" y="150"/>
                    <a:pt x="6" y="150"/>
                    <a:pt x="8" y="150"/>
                  </a:cubicBezTo>
                  <a:cubicBezTo>
                    <a:pt x="7" y="150"/>
                    <a:pt x="8" y="150"/>
                    <a:pt x="8" y="150"/>
                  </a:cubicBezTo>
                  <a:cubicBezTo>
                    <a:pt x="8" y="150"/>
                    <a:pt x="8" y="151"/>
                    <a:pt x="8" y="151"/>
                  </a:cubicBezTo>
                  <a:cubicBezTo>
                    <a:pt x="6" y="151"/>
                    <a:pt x="4" y="151"/>
                    <a:pt x="2" y="151"/>
                  </a:cubicBezTo>
                  <a:cubicBezTo>
                    <a:pt x="3" y="153"/>
                    <a:pt x="3" y="153"/>
                    <a:pt x="2" y="155"/>
                  </a:cubicBezTo>
                  <a:cubicBezTo>
                    <a:pt x="3" y="154"/>
                    <a:pt x="3" y="155"/>
                    <a:pt x="3" y="155"/>
                  </a:cubicBezTo>
                  <a:cubicBezTo>
                    <a:pt x="4" y="154"/>
                    <a:pt x="4" y="153"/>
                    <a:pt x="5" y="154"/>
                  </a:cubicBezTo>
                  <a:cubicBezTo>
                    <a:pt x="5" y="154"/>
                    <a:pt x="6" y="155"/>
                    <a:pt x="6" y="155"/>
                  </a:cubicBezTo>
                  <a:cubicBezTo>
                    <a:pt x="6" y="155"/>
                    <a:pt x="7" y="155"/>
                    <a:pt x="7" y="155"/>
                  </a:cubicBezTo>
                  <a:cubicBezTo>
                    <a:pt x="8" y="154"/>
                    <a:pt x="7" y="154"/>
                    <a:pt x="8" y="154"/>
                  </a:cubicBezTo>
                  <a:cubicBezTo>
                    <a:pt x="8" y="154"/>
                    <a:pt x="8" y="153"/>
                    <a:pt x="8" y="153"/>
                  </a:cubicBezTo>
                  <a:cubicBezTo>
                    <a:pt x="8" y="153"/>
                    <a:pt x="9" y="154"/>
                    <a:pt x="9" y="154"/>
                  </a:cubicBezTo>
                  <a:cubicBezTo>
                    <a:pt x="9" y="154"/>
                    <a:pt x="10" y="154"/>
                    <a:pt x="10" y="154"/>
                  </a:cubicBezTo>
                  <a:cubicBezTo>
                    <a:pt x="11" y="154"/>
                    <a:pt x="11" y="155"/>
                    <a:pt x="11" y="155"/>
                  </a:cubicBezTo>
                  <a:cubicBezTo>
                    <a:pt x="12" y="154"/>
                    <a:pt x="11" y="154"/>
                    <a:pt x="12" y="154"/>
                  </a:cubicBezTo>
                  <a:cubicBezTo>
                    <a:pt x="12" y="154"/>
                    <a:pt x="12" y="155"/>
                    <a:pt x="12" y="155"/>
                  </a:cubicBezTo>
                  <a:cubicBezTo>
                    <a:pt x="12" y="155"/>
                    <a:pt x="11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5"/>
                    <a:pt x="9" y="155"/>
                  </a:cubicBezTo>
                  <a:cubicBezTo>
                    <a:pt x="9" y="155"/>
                    <a:pt x="4" y="155"/>
                    <a:pt x="4" y="155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2" y="156"/>
                    <a:pt x="3" y="155"/>
                    <a:pt x="2" y="155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3" y="156"/>
                    <a:pt x="4" y="157"/>
                    <a:pt x="4" y="157"/>
                  </a:cubicBezTo>
                  <a:cubicBezTo>
                    <a:pt x="4" y="157"/>
                    <a:pt x="5" y="157"/>
                    <a:pt x="4" y="157"/>
                  </a:cubicBezTo>
                  <a:cubicBezTo>
                    <a:pt x="4" y="157"/>
                    <a:pt x="4" y="158"/>
                    <a:pt x="4" y="158"/>
                  </a:cubicBezTo>
                  <a:cubicBezTo>
                    <a:pt x="4" y="158"/>
                    <a:pt x="3" y="158"/>
                    <a:pt x="3" y="158"/>
                  </a:cubicBezTo>
                  <a:cubicBezTo>
                    <a:pt x="2" y="158"/>
                    <a:pt x="3" y="159"/>
                    <a:pt x="3" y="159"/>
                  </a:cubicBezTo>
                  <a:cubicBezTo>
                    <a:pt x="0" y="160"/>
                    <a:pt x="3" y="159"/>
                    <a:pt x="2" y="160"/>
                  </a:cubicBezTo>
                  <a:cubicBezTo>
                    <a:pt x="3" y="160"/>
                    <a:pt x="3" y="160"/>
                    <a:pt x="4" y="160"/>
                  </a:cubicBezTo>
                  <a:cubicBezTo>
                    <a:pt x="4" y="160"/>
                    <a:pt x="4" y="159"/>
                    <a:pt x="4" y="159"/>
                  </a:cubicBezTo>
                  <a:cubicBezTo>
                    <a:pt x="5" y="159"/>
                    <a:pt x="6" y="160"/>
                    <a:pt x="5" y="160"/>
                  </a:cubicBezTo>
                  <a:cubicBezTo>
                    <a:pt x="6" y="159"/>
                    <a:pt x="6" y="160"/>
                    <a:pt x="4" y="160"/>
                  </a:cubicBezTo>
                  <a:cubicBezTo>
                    <a:pt x="4" y="160"/>
                    <a:pt x="4" y="161"/>
                    <a:pt x="4" y="161"/>
                  </a:cubicBezTo>
                  <a:cubicBezTo>
                    <a:pt x="5" y="161"/>
                    <a:pt x="5" y="161"/>
                    <a:pt x="6" y="161"/>
                  </a:cubicBezTo>
                  <a:cubicBezTo>
                    <a:pt x="6" y="161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8" y="162"/>
                    <a:pt x="8" y="160"/>
                    <a:pt x="10" y="160"/>
                  </a:cubicBezTo>
                  <a:cubicBezTo>
                    <a:pt x="10" y="159"/>
                    <a:pt x="11" y="159"/>
                    <a:pt x="12" y="159"/>
                  </a:cubicBezTo>
                  <a:cubicBezTo>
                    <a:pt x="12" y="159"/>
                    <a:pt x="11" y="160"/>
                    <a:pt x="11" y="161"/>
                  </a:cubicBezTo>
                  <a:cubicBezTo>
                    <a:pt x="11" y="161"/>
                    <a:pt x="10" y="160"/>
                    <a:pt x="9" y="161"/>
                  </a:cubicBezTo>
                  <a:cubicBezTo>
                    <a:pt x="9" y="161"/>
                    <a:pt x="9" y="161"/>
                    <a:pt x="9" y="162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7" y="163"/>
                  </a:cubicBezTo>
                  <a:cubicBezTo>
                    <a:pt x="7" y="164"/>
                    <a:pt x="8" y="164"/>
                    <a:pt x="8" y="165"/>
                  </a:cubicBezTo>
                  <a:cubicBezTo>
                    <a:pt x="7" y="166"/>
                    <a:pt x="5" y="165"/>
                    <a:pt x="4" y="166"/>
                  </a:cubicBezTo>
                  <a:cubicBezTo>
                    <a:pt x="4" y="166"/>
                    <a:pt x="4" y="167"/>
                    <a:pt x="3" y="167"/>
                  </a:cubicBezTo>
                  <a:cubicBezTo>
                    <a:pt x="4" y="167"/>
                    <a:pt x="5" y="167"/>
                    <a:pt x="5" y="168"/>
                  </a:cubicBezTo>
                  <a:cubicBezTo>
                    <a:pt x="6" y="168"/>
                    <a:pt x="4" y="168"/>
                    <a:pt x="6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7"/>
                    <a:pt x="7" y="167"/>
                    <a:pt x="8" y="167"/>
                  </a:cubicBezTo>
                  <a:cubicBezTo>
                    <a:pt x="8" y="167"/>
                    <a:pt x="8" y="167"/>
                    <a:pt x="8" y="166"/>
                  </a:cubicBezTo>
                  <a:cubicBezTo>
                    <a:pt x="9" y="166"/>
                    <a:pt x="8" y="167"/>
                    <a:pt x="8" y="168"/>
                  </a:cubicBezTo>
                  <a:cubicBezTo>
                    <a:pt x="9" y="168"/>
                    <a:pt x="8" y="171"/>
                    <a:pt x="7" y="171"/>
                  </a:cubicBezTo>
                  <a:cubicBezTo>
                    <a:pt x="7" y="172"/>
                    <a:pt x="7" y="172"/>
                    <a:pt x="6" y="172"/>
                  </a:cubicBezTo>
                  <a:cubicBezTo>
                    <a:pt x="6" y="172"/>
                    <a:pt x="6" y="173"/>
                    <a:pt x="6" y="174"/>
                  </a:cubicBezTo>
                  <a:cubicBezTo>
                    <a:pt x="7" y="174"/>
                    <a:pt x="9" y="177"/>
                    <a:pt x="11" y="176"/>
                  </a:cubicBezTo>
                  <a:cubicBezTo>
                    <a:pt x="11" y="176"/>
                    <a:pt x="10" y="175"/>
                    <a:pt x="12" y="175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2" y="177"/>
                    <a:pt x="14" y="177"/>
                    <a:pt x="15" y="177"/>
                  </a:cubicBezTo>
                  <a:cubicBezTo>
                    <a:pt x="15" y="177"/>
                    <a:pt x="16" y="176"/>
                    <a:pt x="16" y="176"/>
                  </a:cubicBezTo>
                  <a:cubicBezTo>
                    <a:pt x="16" y="176"/>
                    <a:pt x="17" y="176"/>
                    <a:pt x="17" y="176"/>
                  </a:cubicBezTo>
                  <a:cubicBezTo>
                    <a:pt x="18" y="175"/>
                    <a:pt x="19" y="175"/>
                    <a:pt x="19" y="174"/>
                  </a:cubicBezTo>
                  <a:cubicBezTo>
                    <a:pt x="20" y="174"/>
                    <a:pt x="20" y="174"/>
                    <a:pt x="21" y="174"/>
                  </a:cubicBezTo>
                  <a:cubicBezTo>
                    <a:pt x="22" y="173"/>
                    <a:pt x="23" y="172"/>
                    <a:pt x="23" y="172"/>
                  </a:cubicBezTo>
                  <a:cubicBezTo>
                    <a:pt x="24" y="172"/>
                    <a:pt x="25" y="172"/>
                    <a:pt x="26" y="172"/>
                  </a:cubicBezTo>
                  <a:cubicBezTo>
                    <a:pt x="27" y="171"/>
                    <a:pt x="29" y="170"/>
                    <a:pt x="30" y="169"/>
                  </a:cubicBezTo>
                  <a:cubicBezTo>
                    <a:pt x="30" y="169"/>
                    <a:pt x="31" y="169"/>
                    <a:pt x="31" y="169"/>
                  </a:cubicBezTo>
                  <a:cubicBezTo>
                    <a:pt x="31" y="170"/>
                    <a:pt x="31" y="170"/>
                    <a:pt x="31" y="171"/>
                  </a:cubicBezTo>
                  <a:close/>
                  <a:moveTo>
                    <a:pt x="71" y="0"/>
                  </a:moveTo>
                  <a:cubicBezTo>
                    <a:pt x="71" y="0"/>
                    <a:pt x="71" y="2"/>
                    <a:pt x="71" y="2"/>
                  </a:cubicBezTo>
                  <a:cubicBezTo>
                    <a:pt x="72" y="3"/>
                    <a:pt x="72" y="2"/>
                    <a:pt x="72" y="3"/>
                  </a:cubicBezTo>
                  <a:cubicBezTo>
                    <a:pt x="69" y="4"/>
                    <a:pt x="70" y="3"/>
                    <a:pt x="70" y="6"/>
                  </a:cubicBezTo>
                  <a:cubicBezTo>
                    <a:pt x="69" y="5"/>
                    <a:pt x="68" y="6"/>
                    <a:pt x="68" y="6"/>
                  </a:cubicBezTo>
                  <a:cubicBezTo>
                    <a:pt x="68" y="6"/>
                    <a:pt x="67" y="5"/>
                    <a:pt x="67" y="4"/>
                  </a:cubicBezTo>
                  <a:cubicBezTo>
                    <a:pt x="65" y="4"/>
                    <a:pt x="65" y="4"/>
                    <a:pt x="63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4" y="6"/>
                    <a:pt x="64" y="6"/>
                  </a:cubicBezTo>
                  <a:cubicBezTo>
                    <a:pt x="65" y="6"/>
                    <a:pt x="66" y="6"/>
                    <a:pt x="68" y="6"/>
                  </a:cubicBezTo>
                  <a:cubicBezTo>
                    <a:pt x="68" y="6"/>
                    <a:pt x="68" y="7"/>
                    <a:pt x="68" y="7"/>
                  </a:cubicBezTo>
                  <a:cubicBezTo>
                    <a:pt x="67" y="7"/>
                    <a:pt x="68" y="7"/>
                    <a:pt x="67" y="8"/>
                  </a:cubicBezTo>
                  <a:cubicBezTo>
                    <a:pt x="67" y="8"/>
                    <a:pt x="66" y="8"/>
                    <a:pt x="65" y="8"/>
                  </a:cubicBezTo>
                  <a:cubicBezTo>
                    <a:pt x="65" y="8"/>
                    <a:pt x="65" y="9"/>
                    <a:pt x="65" y="10"/>
                  </a:cubicBezTo>
                  <a:cubicBezTo>
                    <a:pt x="66" y="10"/>
                    <a:pt x="69" y="11"/>
                    <a:pt x="70" y="11"/>
                  </a:cubicBezTo>
                  <a:cubicBezTo>
                    <a:pt x="70" y="10"/>
                    <a:pt x="71" y="10"/>
                    <a:pt x="72" y="10"/>
                  </a:cubicBezTo>
                  <a:cubicBezTo>
                    <a:pt x="74" y="9"/>
                    <a:pt x="76" y="10"/>
                    <a:pt x="78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4" y="11"/>
                    <a:pt x="72" y="11"/>
                  </a:cubicBezTo>
                  <a:cubicBezTo>
                    <a:pt x="72" y="11"/>
                    <a:pt x="73" y="12"/>
                    <a:pt x="73" y="12"/>
                  </a:cubicBezTo>
                  <a:cubicBezTo>
                    <a:pt x="73" y="12"/>
                    <a:pt x="71" y="12"/>
                    <a:pt x="71" y="12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69" y="11"/>
                    <a:pt x="69" y="12"/>
                    <a:pt x="69" y="12"/>
                  </a:cubicBezTo>
                  <a:cubicBezTo>
                    <a:pt x="69" y="12"/>
                    <a:pt x="69" y="13"/>
                    <a:pt x="70" y="14"/>
                  </a:cubicBezTo>
                  <a:cubicBezTo>
                    <a:pt x="72" y="15"/>
                    <a:pt x="73" y="13"/>
                    <a:pt x="76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8" y="15"/>
                    <a:pt x="79" y="14"/>
                    <a:pt x="80" y="14"/>
                  </a:cubicBezTo>
                  <a:cubicBezTo>
                    <a:pt x="80" y="14"/>
                    <a:pt x="81" y="15"/>
                    <a:pt x="81" y="15"/>
                  </a:cubicBezTo>
                  <a:cubicBezTo>
                    <a:pt x="82" y="16"/>
                    <a:pt x="83" y="15"/>
                    <a:pt x="84" y="15"/>
                  </a:cubicBezTo>
                  <a:cubicBezTo>
                    <a:pt x="84" y="15"/>
                    <a:pt x="86" y="16"/>
                    <a:pt x="87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2" y="16"/>
                    <a:pt x="93" y="16"/>
                    <a:pt x="94" y="16"/>
                  </a:cubicBezTo>
                  <a:cubicBezTo>
                    <a:pt x="96" y="16"/>
                    <a:pt x="95" y="13"/>
                    <a:pt x="95" y="13"/>
                  </a:cubicBezTo>
                  <a:cubicBezTo>
                    <a:pt x="96" y="13"/>
                    <a:pt x="100" y="13"/>
                    <a:pt x="100" y="13"/>
                  </a:cubicBezTo>
                  <a:cubicBezTo>
                    <a:pt x="100" y="13"/>
                    <a:pt x="101" y="12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1" y="10"/>
                    <a:pt x="102" y="11"/>
                    <a:pt x="103" y="11"/>
                  </a:cubicBezTo>
                  <a:cubicBezTo>
                    <a:pt x="103" y="10"/>
                    <a:pt x="105" y="7"/>
                    <a:pt x="106" y="6"/>
                  </a:cubicBezTo>
                  <a:cubicBezTo>
                    <a:pt x="104" y="6"/>
                    <a:pt x="104" y="6"/>
                    <a:pt x="102" y="6"/>
                  </a:cubicBezTo>
                  <a:cubicBezTo>
                    <a:pt x="102" y="6"/>
                    <a:pt x="99" y="5"/>
                    <a:pt x="99" y="5"/>
                  </a:cubicBezTo>
                  <a:cubicBezTo>
                    <a:pt x="99" y="5"/>
                    <a:pt x="100" y="5"/>
                    <a:pt x="100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98" y="4"/>
                    <a:pt x="99" y="4"/>
                  </a:cubicBezTo>
                  <a:cubicBezTo>
                    <a:pt x="98" y="4"/>
                    <a:pt x="98" y="5"/>
                    <a:pt x="98" y="5"/>
                  </a:cubicBezTo>
                  <a:cubicBezTo>
                    <a:pt x="97" y="5"/>
                    <a:pt x="97" y="5"/>
                    <a:pt x="96" y="5"/>
                  </a:cubicBezTo>
                  <a:cubicBezTo>
                    <a:pt x="94" y="6"/>
                    <a:pt x="97" y="5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6" y="4"/>
                    <a:pt x="95" y="4"/>
                    <a:pt x="94" y="4"/>
                  </a:cubicBezTo>
                  <a:cubicBezTo>
                    <a:pt x="94" y="5"/>
                    <a:pt x="93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4"/>
                    <a:pt x="91" y="4"/>
                    <a:pt x="90" y="2"/>
                  </a:cubicBezTo>
                  <a:cubicBezTo>
                    <a:pt x="90" y="4"/>
                    <a:pt x="90" y="7"/>
                    <a:pt x="88" y="4"/>
                  </a:cubicBezTo>
                  <a:cubicBezTo>
                    <a:pt x="87" y="5"/>
                    <a:pt x="87" y="6"/>
                    <a:pt x="86" y="7"/>
                  </a:cubicBezTo>
                  <a:cubicBezTo>
                    <a:pt x="86" y="6"/>
                    <a:pt x="85" y="6"/>
                    <a:pt x="84" y="5"/>
                  </a:cubicBezTo>
                  <a:cubicBezTo>
                    <a:pt x="84" y="5"/>
                    <a:pt x="83" y="6"/>
                    <a:pt x="83" y="5"/>
                  </a:cubicBezTo>
                  <a:cubicBezTo>
                    <a:pt x="82" y="5"/>
                    <a:pt x="82" y="4"/>
                    <a:pt x="82" y="4"/>
                  </a:cubicBezTo>
                  <a:cubicBezTo>
                    <a:pt x="81" y="4"/>
                    <a:pt x="81" y="4"/>
                    <a:pt x="80" y="4"/>
                  </a:cubicBezTo>
                  <a:cubicBezTo>
                    <a:pt x="80" y="4"/>
                    <a:pt x="77" y="3"/>
                    <a:pt x="77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1"/>
                    <a:pt x="74" y="2"/>
                    <a:pt x="73" y="2"/>
                  </a:cubicBezTo>
                  <a:cubicBezTo>
                    <a:pt x="73" y="2"/>
                    <a:pt x="73" y="0"/>
                    <a:pt x="72" y="0"/>
                  </a:cubicBezTo>
                  <a:cubicBezTo>
                    <a:pt x="72" y="0"/>
                    <a:pt x="72" y="0"/>
                    <a:pt x="71" y="0"/>
                  </a:cubicBezTo>
                  <a:close/>
                  <a:moveTo>
                    <a:pt x="76" y="27"/>
                  </a:moveTo>
                  <a:cubicBezTo>
                    <a:pt x="75" y="27"/>
                    <a:pt x="75" y="28"/>
                    <a:pt x="74" y="28"/>
                  </a:cubicBezTo>
                  <a:cubicBezTo>
                    <a:pt x="74" y="27"/>
                    <a:pt x="74" y="29"/>
                    <a:pt x="74" y="29"/>
                  </a:cubicBezTo>
                  <a:cubicBezTo>
                    <a:pt x="75" y="30"/>
                    <a:pt x="75" y="29"/>
                    <a:pt x="75" y="30"/>
                  </a:cubicBezTo>
                  <a:cubicBezTo>
                    <a:pt x="75" y="30"/>
                    <a:pt x="75" y="31"/>
                    <a:pt x="75" y="31"/>
                  </a:cubicBezTo>
                  <a:cubicBezTo>
                    <a:pt x="75" y="31"/>
                    <a:pt x="74" y="31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5" y="33"/>
                    <a:pt x="79" y="31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1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2"/>
                    <a:pt x="84" y="33"/>
                    <a:pt x="85" y="33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7" y="31"/>
                    <a:pt x="89" y="32"/>
                    <a:pt x="90" y="32"/>
                  </a:cubicBezTo>
                  <a:cubicBezTo>
                    <a:pt x="90" y="32"/>
                    <a:pt x="90" y="31"/>
                    <a:pt x="90" y="31"/>
                  </a:cubicBezTo>
                  <a:cubicBezTo>
                    <a:pt x="91" y="30"/>
                    <a:pt x="90" y="29"/>
                    <a:pt x="90" y="29"/>
                  </a:cubicBezTo>
                  <a:cubicBezTo>
                    <a:pt x="89" y="30"/>
                    <a:pt x="88" y="30"/>
                    <a:pt x="86" y="29"/>
                  </a:cubicBezTo>
                  <a:cubicBezTo>
                    <a:pt x="84" y="28"/>
                    <a:pt x="84" y="26"/>
                    <a:pt x="81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8" y="26"/>
                    <a:pt x="76" y="2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5" name="Freeform 62">
              <a:extLst>
                <a:ext uri="{FF2B5EF4-FFF2-40B4-BE49-F238E27FC236}">
                  <a16:creationId xmlns:a16="http://schemas.microsoft.com/office/drawing/2014/main" id="{A01CF026-3C13-ECB6-FD23-29162333B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2298" y="2323382"/>
              <a:ext cx="179408" cy="231327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6" name="Freeform 63">
              <a:extLst>
                <a:ext uri="{FF2B5EF4-FFF2-40B4-BE49-F238E27FC236}">
                  <a16:creationId xmlns:a16="http://schemas.microsoft.com/office/drawing/2014/main" id="{A24BFD33-D2B4-9C57-1F7C-BE85D9EB9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107" y="3406418"/>
              <a:ext cx="358817" cy="351199"/>
            </a:xfrm>
            <a:custGeom>
              <a:avLst/>
              <a:gdLst>
                <a:gd name="T0" fmla="*/ 27 w 56"/>
                <a:gd name="T1" fmla="*/ 48 h 52"/>
                <a:gd name="T2" fmla="*/ 27 w 56"/>
                <a:gd name="T3" fmla="*/ 45 h 52"/>
                <a:gd name="T4" fmla="*/ 29 w 56"/>
                <a:gd name="T5" fmla="*/ 41 h 52"/>
                <a:gd name="T6" fmla="*/ 34 w 56"/>
                <a:gd name="T7" fmla="*/ 38 h 52"/>
                <a:gd name="T8" fmla="*/ 36 w 56"/>
                <a:gd name="T9" fmla="*/ 42 h 52"/>
                <a:gd name="T10" fmla="*/ 39 w 56"/>
                <a:gd name="T11" fmla="*/ 37 h 52"/>
                <a:gd name="T12" fmla="*/ 42 w 56"/>
                <a:gd name="T13" fmla="*/ 32 h 52"/>
                <a:gd name="T14" fmla="*/ 44 w 56"/>
                <a:gd name="T15" fmla="*/ 27 h 52"/>
                <a:gd name="T16" fmla="*/ 49 w 56"/>
                <a:gd name="T17" fmla="*/ 24 h 52"/>
                <a:gd name="T18" fmla="*/ 50 w 56"/>
                <a:gd name="T19" fmla="*/ 20 h 52"/>
                <a:gd name="T20" fmla="*/ 51 w 56"/>
                <a:gd name="T21" fmla="*/ 16 h 52"/>
                <a:gd name="T22" fmla="*/ 54 w 56"/>
                <a:gd name="T23" fmla="*/ 13 h 52"/>
                <a:gd name="T24" fmla="*/ 55 w 56"/>
                <a:gd name="T25" fmla="*/ 8 h 52"/>
                <a:gd name="T26" fmla="*/ 53 w 56"/>
                <a:gd name="T27" fmla="*/ 0 h 52"/>
                <a:gd name="T28" fmla="*/ 47 w 56"/>
                <a:gd name="T29" fmla="*/ 2 h 52"/>
                <a:gd name="T30" fmla="*/ 37 w 56"/>
                <a:gd name="T31" fmla="*/ 2 h 52"/>
                <a:gd name="T32" fmla="*/ 30 w 56"/>
                <a:gd name="T33" fmla="*/ 4 h 52"/>
                <a:gd name="T34" fmla="*/ 24 w 56"/>
                <a:gd name="T35" fmla="*/ 3 h 52"/>
                <a:gd name="T36" fmla="*/ 18 w 56"/>
                <a:gd name="T37" fmla="*/ 1 h 52"/>
                <a:gd name="T38" fmla="*/ 13 w 56"/>
                <a:gd name="T39" fmla="*/ 0 h 52"/>
                <a:gd name="T40" fmla="*/ 8 w 56"/>
                <a:gd name="T41" fmla="*/ 5 h 52"/>
                <a:gd name="T42" fmla="*/ 4 w 56"/>
                <a:gd name="T43" fmla="*/ 10 h 52"/>
                <a:gd name="T44" fmla="*/ 5 w 56"/>
                <a:gd name="T45" fmla="*/ 14 h 52"/>
                <a:gd name="T46" fmla="*/ 5 w 56"/>
                <a:gd name="T47" fmla="*/ 19 h 52"/>
                <a:gd name="T48" fmla="*/ 4 w 56"/>
                <a:gd name="T49" fmla="*/ 24 h 52"/>
                <a:gd name="T50" fmla="*/ 2 w 56"/>
                <a:gd name="T51" fmla="*/ 27 h 52"/>
                <a:gd name="T52" fmla="*/ 1 w 56"/>
                <a:gd name="T53" fmla="*/ 34 h 52"/>
                <a:gd name="T54" fmla="*/ 1 w 56"/>
                <a:gd name="T55" fmla="*/ 41 h 52"/>
                <a:gd name="T56" fmla="*/ 5 w 56"/>
                <a:gd name="T57" fmla="*/ 41 h 52"/>
                <a:gd name="T58" fmla="*/ 12 w 56"/>
                <a:gd name="T59" fmla="*/ 43 h 52"/>
                <a:gd name="T60" fmla="*/ 14 w 56"/>
                <a:gd name="T61" fmla="*/ 45 h 52"/>
                <a:gd name="T62" fmla="*/ 15 w 56"/>
                <a:gd name="T63" fmla="*/ 46 h 52"/>
                <a:gd name="T64" fmla="*/ 14 w 56"/>
                <a:gd name="T65" fmla="*/ 47 h 52"/>
                <a:gd name="T66" fmla="*/ 20 w 56"/>
                <a:gd name="T67" fmla="*/ 52 h 52"/>
                <a:gd name="T68" fmla="*/ 22 w 56"/>
                <a:gd name="T69" fmla="*/ 51 h 52"/>
                <a:gd name="T70" fmla="*/ 24 w 56"/>
                <a:gd name="T71" fmla="*/ 51 h 52"/>
                <a:gd name="T72" fmla="*/ 26 w 56"/>
                <a:gd name="T73" fmla="*/ 49 h 52"/>
                <a:gd name="T74" fmla="*/ 27 w 56"/>
                <a:gd name="T75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2">
                  <a:moveTo>
                    <a:pt x="27" y="49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7" y="45"/>
                  </a:cubicBezTo>
                  <a:cubicBezTo>
                    <a:pt x="27" y="44"/>
                    <a:pt x="27" y="44"/>
                    <a:pt x="28" y="43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0"/>
                    <a:pt x="31" y="40"/>
                    <a:pt x="32" y="39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4" y="38"/>
                    <a:pt x="34" y="38"/>
                    <a:pt x="35" y="39"/>
                  </a:cubicBezTo>
                  <a:cubicBezTo>
                    <a:pt x="37" y="39"/>
                    <a:pt x="36" y="41"/>
                    <a:pt x="36" y="42"/>
                  </a:cubicBezTo>
                  <a:cubicBezTo>
                    <a:pt x="38" y="42"/>
                    <a:pt x="38" y="40"/>
                    <a:pt x="39" y="39"/>
                  </a:cubicBezTo>
                  <a:cubicBezTo>
                    <a:pt x="40" y="39"/>
                    <a:pt x="39" y="38"/>
                    <a:pt x="39" y="37"/>
                  </a:cubicBezTo>
                  <a:cubicBezTo>
                    <a:pt x="39" y="36"/>
                    <a:pt x="40" y="35"/>
                    <a:pt x="40" y="34"/>
                  </a:cubicBezTo>
                  <a:cubicBezTo>
                    <a:pt x="41" y="33"/>
                    <a:pt x="42" y="34"/>
                    <a:pt x="42" y="32"/>
                  </a:cubicBezTo>
                  <a:cubicBezTo>
                    <a:pt x="43" y="31"/>
                    <a:pt x="42" y="31"/>
                    <a:pt x="43" y="30"/>
                  </a:cubicBezTo>
                  <a:cubicBezTo>
                    <a:pt x="44" y="29"/>
                    <a:pt x="44" y="29"/>
                    <a:pt x="44" y="27"/>
                  </a:cubicBezTo>
                  <a:cubicBezTo>
                    <a:pt x="44" y="26"/>
                    <a:pt x="44" y="26"/>
                    <a:pt x="46" y="26"/>
                  </a:cubicBezTo>
                  <a:cubicBezTo>
                    <a:pt x="47" y="25"/>
                    <a:pt x="48" y="24"/>
                    <a:pt x="49" y="24"/>
                  </a:cubicBezTo>
                  <a:cubicBezTo>
                    <a:pt x="50" y="24"/>
                    <a:pt x="49" y="22"/>
                    <a:pt x="49" y="22"/>
                  </a:cubicBezTo>
                  <a:cubicBezTo>
                    <a:pt x="49" y="22"/>
                    <a:pt x="49" y="20"/>
                    <a:pt x="50" y="20"/>
                  </a:cubicBezTo>
                  <a:cubicBezTo>
                    <a:pt x="50" y="20"/>
                    <a:pt x="50" y="19"/>
                    <a:pt x="51" y="18"/>
                  </a:cubicBezTo>
                  <a:cubicBezTo>
                    <a:pt x="51" y="17"/>
                    <a:pt x="50" y="17"/>
                    <a:pt x="51" y="16"/>
                  </a:cubicBezTo>
                  <a:cubicBezTo>
                    <a:pt x="52" y="15"/>
                    <a:pt x="53" y="15"/>
                    <a:pt x="53" y="14"/>
                  </a:cubicBezTo>
                  <a:cubicBezTo>
                    <a:pt x="53" y="13"/>
                    <a:pt x="53" y="13"/>
                    <a:pt x="54" y="13"/>
                  </a:cubicBezTo>
                  <a:cubicBezTo>
                    <a:pt x="55" y="13"/>
                    <a:pt x="56" y="10"/>
                    <a:pt x="56" y="9"/>
                  </a:cubicBezTo>
                  <a:cubicBezTo>
                    <a:pt x="56" y="8"/>
                    <a:pt x="55" y="8"/>
                    <a:pt x="55" y="8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7" y="2"/>
                  </a:cubicBezTo>
                  <a:cubicBezTo>
                    <a:pt x="46" y="2"/>
                    <a:pt x="44" y="3"/>
                    <a:pt x="42" y="2"/>
                  </a:cubicBezTo>
                  <a:cubicBezTo>
                    <a:pt x="40" y="2"/>
                    <a:pt x="38" y="2"/>
                    <a:pt x="37" y="2"/>
                  </a:cubicBezTo>
                  <a:cubicBezTo>
                    <a:pt x="36" y="2"/>
                    <a:pt x="34" y="3"/>
                    <a:pt x="34" y="4"/>
                  </a:cubicBezTo>
                  <a:cubicBezTo>
                    <a:pt x="34" y="4"/>
                    <a:pt x="32" y="4"/>
                    <a:pt x="30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6" y="2"/>
                    <a:pt x="25" y="2"/>
                    <a:pt x="24" y="3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21" y="3"/>
                    <a:pt x="19" y="1"/>
                    <a:pt x="18" y="1"/>
                  </a:cubicBezTo>
                  <a:cubicBezTo>
                    <a:pt x="18" y="1"/>
                    <a:pt x="18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8" y="2"/>
                    <a:pt x="8" y="2"/>
                  </a:cubicBezTo>
                  <a:cubicBezTo>
                    <a:pt x="8" y="2"/>
                    <a:pt x="8" y="4"/>
                    <a:pt x="8" y="5"/>
                  </a:cubicBezTo>
                  <a:cubicBezTo>
                    <a:pt x="8" y="6"/>
                    <a:pt x="6" y="7"/>
                    <a:pt x="6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2"/>
                    <a:pt x="4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5"/>
                    <a:pt x="6" y="15"/>
                    <a:pt x="5" y="17"/>
                  </a:cubicBezTo>
                  <a:cubicBezTo>
                    <a:pt x="4" y="18"/>
                    <a:pt x="6" y="19"/>
                    <a:pt x="5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5"/>
                    <a:pt x="3" y="25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2" y="29"/>
                    <a:pt x="0" y="33"/>
                    <a:pt x="1" y="34"/>
                  </a:cubicBezTo>
                  <a:cubicBezTo>
                    <a:pt x="2" y="35"/>
                    <a:pt x="2" y="36"/>
                    <a:pt x="2" y="37"/>
                  </a:cubicBezTo>
                  <a:cubicBezTo>
                    <a:pt x="2" y="38"/>
                    <a:pt x="1" y="41"/>
                    <a:pt x="1" y="41"/>
                  </a:cubicBezTo>
                  <a:cubicBezTo>
                    <a:pt x="3" y="40"/>
                    <a:pt x="5" y="40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6" y="41"/>
                    <a:pt x="8" y="40"/>
                    <a:pt x="9" y="41"/>
                  </a:cubicBezTo>
                  <a:cubicBezTo>
                    <a:pt x="11" y="41"/>
                    <a:pt x="11" y="43"/>
                    <a:pt x="12" y="43"/>
                  </a:cubicBezTo>
                  <a:cubicBezTo>
                    <a:pt x="13" y="43"/>
                    <a:pt x="13" y="43"/>
                    <a:pt x="14" y="43"/>
                  </a:cubicBezTo>
                  <a:cubicBezTo>
                    <a:pt x="14" y="43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5" y="47"/>
                    <a:pt x="14" y="47"/>
                  </a:cubicBezTo>
                  <a:cubicBezTo>
                    <a:pt x="15" y="49"/>
                    <a:pt x="16" y="51"/>
                    <a:pt x="17" y="52"/>
                  </a:cubicBezTo>
                  <a:cubicBezTo>
                    <a:pt x="18" y="52"/>
                    <a:pt x="19" y="52"/>
                    <a:pt x="20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2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4" y="51"/>
                  </a:cubicBezTo>
                  <a:cubicBezTo>
                    <a:pt x="24" y="51"/>
                    <a:pt x="24" y="50"/>
                    <a:pt x="25" y="49"/>
                  </a:cubicBezTo>
                  <a:cubicBezTo>
                    <a:pt x="25" y="49"/>
                    <a:pt x="26" y="50"/>
                    <a:pt x="26" y="49"/>
                  </a:cubicBezTo>
                  <a:cubicBezTo>
                    <a:pt x="26" y="50"/>
                    <a:pt x="26" y="50"/>
                    <a:pt x="27" y="51"/>
                  </a:cubicBezTo>
                  <a:cubicBezTo>
                    <a:pt x="27" y="50"/>
                    <a:pt x="27" y="49"/>
                    <a:pt x="27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7" name="Freeform 64">
              <a:extLst>
                <a:ext uri="{FF2B5EF4-FFF2-40B4-BE49-F238E27FC236}">
                  <a16:creationId xmlns:a16="http://schemas.microsoft.com/office/drawing/2014/main" id="{F92DE572-7B68-3843-D180-5B9C5117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357" y="3067838"/>
              <a:ext cx="472442" cy="405876"/>
            </a:xfrm>
            <a:custGeom>
              <a:avLst/>
              <a:gdLst>
                <a:gd name="T0" fmla="*/ 68 w 74"/>
                <a:gd name="T1" fmla="*/ 3 h 60"/>
                <a:gd name="T2" fmla="*/ 65 w 74"/>
                <a:gd name="T3" fmla="*/ 5 h 60"/>
                <a:gd name="T4" fmla="*/ 65 w 74"/>
                <a:gd name="T5" fmla="*/ 6 h 60"/>
                <a:gd name="T6" fmla="*/ 54 w 74"/>
                <a:gd name="T7" fmla="*/ 0 h 60"/>
                <a:gd name="T8" fmla="*/ 29 w 74"/>
                <a:gd name="T9" fmla="*/ 17 h 60"/>
                <a:gd name="T10" fmla="*/ 26 w 74"/>
                <a:gd name="T11" fmla="*/ 21 h 60"/>
                <a:gd name="T12" fmla="*/ 20 w 74"/>
                <a:gd name="T13" fmla="*/ 23 h 60"/>
                <a:gd name="T14" fmla="*/ 21 w 74"/>
                <a:gd name="T15" fmla="*/ 35 h 60"/>
                <a:gd name="T16" fmla="*/ 19 w 74"/>
                <a:gd name="T17" fmla="*/ 36 h 60"/>
                <a:gd name="T18" fmla="*/ 19 w 74"/>
                <a:gd name="T19" fmla="*/ 38 h 60"/>
                <a:gd name="T20" fmla="*/ 18 w 74"/>
                <a:gd name="T21" fmla="*/ 39 h 60"/>
                <a:gd name="T22" fmla="*/ 16 w 74"/>
                <a:gd name="T23" fmla="*/ 39 h 60"/>
                <a:gd name="T24" fmla="*/ 10 w 74"/>
                <a:gd name="T25" fmla="*/ 41 h 60"/>
                <a:gd name="T26" fmla="*/ 5 w 74"/>
                <a:gd name="T27" fmla="*/ 42 h 60"/>
                <a:gd name="T28" fmla="*/ 2 w 74"/>
                <a:gd name="T29" fmla="*/ 42 h 60"/>
                <a:gd name="T30" fmla="*/ 1 w 74"/>
                <a:gd name="T31" fmla="*/ 43 h 60"/>
                <a:gd name="T32" fmla="*/ 1 w 74"/>
                <a:gd name="T33" fmla="*/ 43 h 60"/>
                <a:gd name="T34" fmla="*/ 0 w 74"/>
                <a:gd name="T35" fmla="*/ 44 h 60"/>
                <a:gd name="T36" fmla="*/ 1 w 74"/>
                <a:gd name="T37" fmla="*/ 46 h 60"/>
                <a:gd name="T38" fmla="*/ 5 w 74"/>
                <a:gd name="T39" fmla="*/ 48 h 60"/>
                <a:gd name="T40" fmla="*/ 4 w 74"/>
                <a:gd name="T41" fmla="*/ 50 h 60"/>
                <a:gd name="T42" fmla="*/ 6 w 74"/>
                <a:gd name="T43" fmla="*/ 54 h 60"/>
                <a:gd name="T44" fmla="*/ 8 w 74"/>
                <a:gd name="T45" fmla="*/ 54 h 60"/>
                <a:gd name="T46" fmla="*/ 8 w 74"/>
                <a:gd name="T47" fmla="*/ 56 h 60"/>
                <a:gd name="T48" fmla="*/ 9 w 74"/>
                <a:gd name="T49" fmla="*/ 60 h 60"/>
                <a:gd name="T50" fmla="*/ 11 w 74"/>
                <a:gd name="T51" fmla="*/ 58 h 60"/>
                <a:gd name="T52" fmla="*/ 13 w 74"/>
                <a:gd name="T53" fmla="*/ 58 h 60"/>
                <a:gd name="T54" fmla="*/ 13 w 74"/>
                <a:gd name="T55" fmla="*/ 59 h 60"/>
                <a:gd name="T56" fmla="*/ 16 w 74"/>
                <a:gd name="T57" fmla="*/ 60 h 60"/>
                <a:gd name="T58" fmla="*/ 18 w 74"/>
                <a:gd name="T59" fmla="*/ 57 h 60"/>
                <a:gd name="T60" fmla="*/ 20 w 74"/>
                <a:gd name="T61" fmla="*/ 55 h 60"/>
                <a:gd name="T62" fmla="*/ 20 w 74"/>
                <a:gd name="T63" fmla="*/ 52 h 60"/>
                <a:gd name="T64" fmla="*/ 25 w 74"/>
                <a:gd name="T65" fmla="*/ 50 h 60"/>
                <a:gd name="T66" fmla="*/ 28 w 74"/>
                <a:gd name="T67" fmla="*/ 50 h 60"/>
                <a:gd name="T68" fmla="*/ 30 w 74"/>
                <a:gd name="T69" fmla="*/ 51 h 60"/>
                <a:gd name="T70" fmla="*/ 33 w 74"/>
                <a:gd name="T71" fmla="*/ 53 h 60"/>
                <a:gd name="T72" fmla="*/ 36 w 74"/>
                <a:gd name="T73" fmla="*/ 53 h 60"/>
                <a:gd name="T74" fmla="*/ 39 w 74"/>
                <a:gd name="T75" fmla="*/ 53 h 60"/>
                <a:gd name="T76" fmla="*/ 42 w 74"/>
                <a:gd name="T77" fmla="*/ 54 h 60"/>
                <a:gd name="T78" fmla="*/ 46 w 74"/>
                <a:gd name="T79" fmla="*/ 54 h 60"/>
                <a:gd name="T80" fmla="*/ 49 w 74"/>
                <a:gd name="T81" fmla="*/ 52 h 60"/>
                <a:gd name="T82" fmla="*/ 54 w 74"/>
                <a:gd name="T83" fmla="*/ 52 h 60"/>
                <a:gd name="T84" fmla="*/ 59 w 74"/>
                <a:gd name="T85" fmla="*/ 52 h 60"/>
                <a:gd name="T86" fmla="*/ 61 w 74"/>
                <a:gd name="T87" fmla="*/ 51 h 60"/>
                <a:gd name="T88" fmla="*/ 64 w 74"/>
                <a:gd name="T89" fmla="*/ 50 h 60"/>
                <a:gd name="T90" fmla="*/ 64 w 74"/>
                <a:gd name="T91" fmla="*/ 45 h 60"/>
                <a:gd name="T92" fmla="*/ 71 w 74"/>
                <a:gd name="T93" fmla="*/ 39 h 60"/>
                <a:gd name="T94" fmla="*/ 71 w 74"/>
                <a:gd name="T95" fmla="*/ 22 h 60"/>
                <a:gd name="T96" fmla="*/ 73 w 74"/>
                <a:gd name="T97" fmla="*/ 18 h 60"/>
                <a:gd name="T98" fmla="*/ 71 w 74"/>
                <a:gd name="T99" fmla="*/ 13 h 60"/>
                <a:gd name="T100" fmla="*/ 68 w 74"/>
                <a:gd name="T101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60">
                  <a:moveTo>
                    <a:pt x="68" y="3"/>
                  </a:moveTo>
                  <a:cubicBezTo>
                    <a:pt x="65" y="5"/>
                    <a:pt x="65" y="5"/>
                    <a:pt x="65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1" y="41"/>
                    <a:pt x="10" y="41"/>
                  </a:cubicBezTo>
                  <a:cubicBezTo>
                    <a:pt x="8" y="41"/>
                    <a:pt x="6" y="41"/>
                    <a:pt x="5" y="42"/>
                  </a:cubicBezTo>
                  <a:cubicBezTo>
                    <a:pt x="4" y="42"/>
                    <a:pt x="2" y="42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8" y="53"/>
                    <a:pt x="8" y="54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2" y="57"/>
                    <a:pt x="13" y="58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20" y="56"/>
                    <a:pt x="20" y="55"/>
                  </a:cubicBezTo>
                  <a:cubicBezTo>
                    <a:pt x="20" y="54"/>
                    <a:pt x="20" y="52"/>
                    <a:pt x="20" y="52"/>
                  </a:cubicBezTo>
                  <a:cubicBezTo>
                    <a:pt x="20" y="52"/>
                    <a:pt x="23" y="51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30" y="50"/>
                    <a:pt x="30" y="51"/>
                    <a:pt x="30" y="51"/>
                  </a:cubicBezTo>
                  <a:cubicBezTo>
                    <a:pt x="31" y="51"/>
                    <a:pt x="33" y="53"/>
                    <a:pt x="33" y="53"/>
                  </a:cubicBezTo>
                  <a:cubicBezTo>
                    <a:pt x="33" y="53"/>
                    <a:pt x="34" y="54"/>
                    <a:pt x="36" y="53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39" y="54"/>
                    <a:pt x="42" y="54"/>
                  </a:cubicBezTo>
                  <a:cubicBezTo>
                    <a:pt x="44" y="54"/>
                    <a:pt x="46" y="54"/>
                    <a:pt x="46" y="54"/>
                  </a:cubicBezTo>
                  <a:cubicBezTo>
                    <a:pt x="46" y="53"/>
                    <a:pt x="48" y="52"/>
                    <a:pt x="49" y="52"/>
                  </a:cubicBezTo>
                  <a:cubicBezTo>
                    <a:pt x="50" y="52"/>
                    <a:pt x="52" y="52"/>
                    <a:pt x="54" y="52"/>
                  </a:cubicBezTo>
                  <a:cubicBezTo>
                    <a:pt x="56" y="53"/>
                    <a:pt x="58" y="52"/>
                    <a:pt x="59" y="52"/>
                  </a:cubicBezTo>
                  <a:cubicBezTo>
                    <a:pt x="61" y="52"/>
                    <a:pt x="61" y="51"/>
                    <a:pt x="61" y="51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24"/>
                    <a:pt x="71" y="22"/>
                  </a:cubicBezTo>
                  <a:cubicBezTo>
                    <a:pt x="72" y="20"/>
                    <a:pt x="72" y="19"/>
                    <a:pt x="73" y="18"/>
                  </a:cubicBezTo>
                  <a:cubicBezTo>
                    <a:pt x="74" y="17"/>
                    <a:pt x="71" y="13"/>
                    <a:pt x="71" y="13"/>
                  </a:cubicBezTo>
                  <a:lnTo>
                    <a:pt x="68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8" name="Freeform 65">
              <a:extLst>
                <a:ext uri="{FF2B5EF4-FFF2-40B4-BE49-F238E27FC236}">
                  <a16:creationId xmlns:a16="http://schemas.microsoft.com/office/drawing/2014/main" id="{F9733FDC-CF6D-C572-ADDF-F529D07057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6767" y="3385387"/>
              <a:ext cx="121600" cy="128282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9" name="Freeform 66">
              <a:extLst>
                <a:ext uri="{FF2B5EF4-FFF2-40B4-BE49-F238E27FC236}">
                  <a16:creationId xmlns:a16="http://schemas.microsoft.com/office/drawing/2014/main" id="{CA3A2E49-A9E8-6A13-9520-7514AAE126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8320" y="5156099"/>
              <a:ext cx="364798" cy="515231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0" name="Freeform 67">
              <a:extLst>
                <a:ext uri="{FF2B5EF4-FFF2-40B4-BE49-F238E27FC236}">
                  <a16:creationId xmlns:a16="http://schemas.microsoft.com/office/drawing/2014/main" id="{6E7342C4-CC5C-CD42-63C5-1CE836339A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4001" y="1898579"/>
              <a:ext cx="127580" cy="113562"/>
            </a:xfrm>
            <a:custGeom>
              <a:avLst/>
              <a:gdLst>
                <a:gd name="T0" fmla="*/ 20 w 20"/>
                <a:gd name="T1" fmla="*/ 5 h 17"/>
                <a:gd name="T2" fmla="*/ 19 w 20"/>
                <a:gd name="T3" fmla="*/ 4 h 17"/>
                <a:gd name="T4" fmla="*/ 19 w 20"/>
                <a:gd name="T5" fmla="*/ 3 h 17"/>
                <a:gd name="T6" fmla="*/ 16 w 20"/>
                <a:gd name="T7" fmla="*/ 3 h 17"/>
                <a:gd name="T8" fmla="*/ 15 w 20"/>
                <a:gd name="T9" fmla="*/ 3 h 17"/>
                <a:gd name="T10" fmla="*/ 14 w 20"/>
                <a:gd name="T11" fmla="*/ 2 h 17"/>
                <a:gd name="T12" fmla="*/ 12 w 20"/>
                <a:gd name="T13" fmla="*/ 3 h 17"/>
                <a:gd name="T14" fmla="*/ 11 w 20"/>
                <a:gd name="T15" fmla="*/ 3 h 17"/>
                <a:gd name="T16" fmla="*/ 10 w 20"/>
                <a:gd name="T17" fmla="*/ 5 h 17"/>
                <a:gd name="T18" fmla="*/ 7 w 20"/>
                <a:gd name="T19" fmla="*/ 5 h 17"/>
                <a:gd name="T20" fmla="*/ 5 w 20"/>
                <a:gd name="T21" fmla="*/ 9 h 17"/>
                <a:gd name="T22" fmla="*/ 6 w 20"/>
                <a:gd name="T23" fmla="*/ 11 h 17"/>
                <a:gd name="T24" fmla="*/ 4 w 20"/>
                <a:gd name="T25" fmla="*/ 12 h 17"/>
                <a:gd name="T26" fmla="*/ 5 w 20"/>
                <a:gd name="T27" fmla="*/ 13 h 17"/>
                <a:gd name="T28" fmla="*/ 4 w 20"/>
                <a:gd name="T29" fmla="*/ 14 h 17"/>
                <a:gd name="T30" fmla="*/ 2 w 20"/>
                <a:gd name="T31" fmla="*/ 14 h 17"/>
                <a:gd name="T32" fmla="*/ 0 w 20"/>
                <a:gd name="T33" fmla="*/ 13 h 17"/>
                <a:gd name="T34" fmla="*/ 0 w 20"/>
                <a:gd name="T35" fmla="*/ 13 h 17"/>
                <a:gd name="T36" fmla="*/ 3 w 20"/>
                <a:gd name="T37" fmla="*/ 16 h 17"/>
                <a:gd name="T38" fmla="*/ 6 w 20"/>
                <a:gd name="T39" fmla="*/ 15 h 17"/>
                <a:gd name="T40" fmla="*/ 8 w 20"/>
                <a:gd name="T41" fmla="*/ 16 h 17"/>
                <a:gd name="T42" fmla="*/ 10 w 20"/>
                <a:gd name="T43" fmla="*/ 17 h 17"/>
                <a:gd name="T44" fmla="*/ 12 w 20"/>
                <a:gd name="T45" fmla="*/ 13 h 17"/>
                <a:gd name="T46" fmla="*/ 14 w 20"/>
                <a:gd name="T47" fmla="*/ 11 h 17"/>
                <a:gd name="T48" fmla="*/ 17 w 20"/>
                <a:gd name="T49" fmla="*/ 11 h 17"/>
                <a:gd name="T50" fmla="*/ 18 w 20"/>
                <a:gd name="T51" fmla="*/ 9 h 17"/>
                <a:gd name="T52" fmla="*/ 19 w 20"/>
                <a:gd name="T53" fmla="*/ 8 h 17"/>
                <a:gd name="T54" fmla="*/ 20 w 20"/>
                <a:gd name="T55" fmla="*/ 5 h 17"/>
                <a:gd name="T56" fmla="*/ 1 w 20"/>
                <a:gd name="T57" fmla="*/ 12 h 17"/>
                <a:gd name="T58" fmla="*/ 2 w 20"/>
                <a:gd name="T59" fmla="*/ 13 h 17"/>
                <a:gd name="T60" fmla="*/ 3 w 20"/>
                <a:gd name="T61" fmla="*/ 13 h 17"/>
                <a:gd name="T62" fmla="*/ 3 w 20"/>
                <a:gd name="T63" fmla="*/ 12 h 17"/>
                <a:gd name="T64" fmla="*/ 1 w 20"/>
                <a:gd name="T65" fmla="*/ 12 h 17"/>
                <a:gd name="T66" fmla="*/ 13 w 20"/>
                <a:gd name="T67" fmla="*/ 1 h 17"/>
                <a:gd name="T68" fmla="*/ 12 w 20"/>
                <a:gd name="T69" fmla="*/ 2 h 17"/>
                <a:gd name="T70" fmla="*/ 13 w 20"/>
                <a:gd name="T7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20" y="5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18" y="2"/>
                    <a:pt x="17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6" y="11"/>
                    <a:pt x="5" y="11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4" y="14"/>
                    <a:pt x="2" y="14"/>
                    <a:pt x="2" y="14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7" y="15"/>
                    <a:pt x="8" y="15"/>
                    <a:pt x="8" y="16"/>
                  </a:cubicBezTo>
                  <a:cubicBezTo>
                    <a:pt x="8" y="17"/>
                    <a:pt x="10" y="17"/>
                    <a:pt x="10" y="17"/>
                  </a:cubicBezTo>
                  <a:cubicBezTo>
                    <a:pt x="10" y="17"/>
                    <a:pt x="11" y="14"/>
                    <a:pt x="12" y="13"/>
                  </a:cubicBezTo>
                  <a:cubicBezTo>
                    <a:pt x="12" y="12"/>
                    <a:pt x="12" y="11"/>
                    <a:pt x="14" y="11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1"/>
                    <a:pt x="19" y="10"/>
                    <a:pt x="18" y="9"/>
                  </a:cubicBezTo>
                  <a:cubicBezTo>
                    <a:pt x="17" y="9"/>
                    <a:pt x="17" y="8"/>
                    <a:pt x="19" y="8"/>
                  </a:cubicBezTo>
                  <a:cubicBezTo>
                    <a:pt x="20" y="8"/>
                    <a:pt x="20" y="5"/>
                    <a:pt x="20" y="5"/>
                  </a:cubicBezTo>
                  <a:close/>
                  <a:moveTo>
                    <a:pt x="1" y="12"/>
                  </a:moveTo>
                  <a:cubicBezTo>
                    <a:pt x="1" y="12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lose/>
                  <a:moveTo>
                    <a:pt x="13" y="1"/>
                  </a:moveTo>
                  <a:cubicBezTo>
                    <a:pt x="12" y="1"/>
                    <a:pt x="10" y="2"/>
                    <a:pt x="12" y="2"/>
                  </a:cubicBezTo>
                  <a:cubicBezTo>
                    <a:pt x="13" y="2"/>
                    <a:pt x="14" y="0"/>
                    <a:pt x="13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1" name="Freeform 68">
              <a:extLst>
                <a:ext uri="{FF2B5EF4-FFF2-40B4-BE49-F238E27FC236}">
                  <a16:creationId xmlns:a16="http://schemas.microsoft.com/office/drawing/2014/main" id="{CB1EAD26-6661-6583-273B-DC37748AB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6605" y="2844922"/>
              <a:ext cx="243198" cy="134591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2" name="Freeform 69">
              <a:extLst>
                <a:ext uri="{FF2B5EF4-FFF2-40B4-BE49-F238E27FC236}">
                  <a16:creationId xmlns:a16="http://schemas.microsoft.com/office/drawing/2014/main" id="{770406CF-6A2D-441F-69A9-B632E7F80B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201" y="4502073"/>
              <a:ext cx="390711" cy="431113"/>
            </a:xfrm>
            <a:custGeom>
              <a:avLst/>
              <a:gdLst>
                <a:gd name="T0" fmla="*/ 1 w 61"/>
                <a:gd name="T1" fmla="*/ 2 h 64"/>
                <a:gd name="T2" fmla="*/ 0 w 61"/>
                <a:gd name="T3" fmla="*/ 7 h 64"/>
                <a:gd name="T4" fmla="*/ 4 w 61"/>
                <a:gd name="T5" fmla="*/ 11 h 64"/>
                <a:gd name="T6" fmla="*/ 5 w 61"/>
                <a:gd name="T7" fmla="*/ 14 h 64"/>
                <a:gd name="T8" fmla="*/ 6 w 61"/>
                <a:gd name="T9" fmla="*/ 18 h 64"/>
                <a:gd name="T10" fmla="*/ 9 w 61"/>
                <a:gd name="T11" fmla="*/ 21 h 64"/>
                <a:gd name="T12" fmla="*/ 10 w 61"/>
                <a:gd name="T13" fmla="*/ 25 h 64"/>
                <a:gd name="T14" fmla="*/ 12 w 61"/>
                <a:gd name="T15" fmla="*/ 28 h 64"/>
                <a:gd name="T16" fmla="*/ 13 w 61"/>
                <a:gd name="T17" fmla="*/ 28 h 64"/>
                <a:gd name="T18" fmla="*/ 12 w 61"/>
                <a:gd name="T19" fmla="*/ 30 h 64"/>
                <a:gd name="T20" fmla="*/ 12 w 61"/>
                <a:gd name="T21" fmla="*/ 34 h 64"/>
                <a:gd name="T22" fmla="*/ 12 w 61"/>
                <a:gd name="T23" fmla="*/ 35 h 64"/>
                <a:gd name="T24" fmla="*/ 13 w 61"/>
                <a:gd name="T25" fmla="*/ 39 h 64"/>
                <a:gd name="T26" fmla="*/ 14 w 61"/>
                <a:gd name="T27" fmla="*/ 46 h 64"/>
                <a:gd name="T28" fmla="*/ 15 w 61"/>
                <a:gd name="T29" fmla="*/ 48 h 64"/>
                <a:gd name="T30" fmla="*/ 15 w 61"/>
                <a:gd name="T31" fmla="*/ 52 h 64"/>
                <a:gd name="T32" fmla="*/ 19 w 61"/>
                <a:gd name="T33" fmla="*/ 60 h 64"/>
                <a:gd name="T34" fmla="*/ 21 w 61"/>
                <a:gd name="T35" fmla="*/ 61 h 64"/>
                <a:gd name="T36" fmla="*/ 24 w 61"/>
                <a:gd name="T37" fmla="*/ 61 h 64"/>
                <a:gd name="T38" fmla="*/ 26 w 61"/>
                <a:gd name="T39" fmla="*/ 62 h 64"/>
                <a:gd name="T40" fmla="*/ 31 w 61"/>
                <a:gd name="T41" fmla="*/ 63 h 64"/>
                <a:gd name="T42" fmla="*/ 35 w 61"/>
                <a:gd name="T43" fmla="*/ 60 h 64"/>
                <a:gd name="T44" fmla="*/ 36 w 61"/>
                <a:gd name="T45" fmla="*/ 25 h 64"/>
                <a:gd name="T46" fmla="*/ 41 w 61"/>
                <a:gd name="T47" fmla="*/ 8 h 64"/>
                <a:gd name="T48" fmla="*/ 55 w 61"/>
                <a:gd name="T49" fmla="*/ 7 h 64"/>
                <a:gd name="T50" fmla="*/ 59 w 61"/>
                <a:gd name="T51" fmla="*/ 6 h 64"/>
                <a:gd name="T52" fmla="*/ 60 w 61"/>
                <a:gd name="T53" fmla="*/ 4 h 64"/>
                <a:gd name="T54" fmla="*/ 52 w 61"/>
                <a:gd name="T55" fmla="*/ 4 h 64"/>
                <a:gd name="T56" fmla="*/ 38 w 61"/>
                <a:gd name="T57" fmla="*/ 5 h 64"/>
                <a:gd name="T58" fmla="*/ 33 w 61"/>
                <a:gd name="T59" fmla="*/ 4 h 64"/>
                <a:gd name="T60" fmla="*/ 29 w 61"/>
                <a:gd name="T61" fmla="*/ 1 h 64"/>
                <a:gd name="T62" fmla="*/ 6 w 61"/>
                <a:gd name="T63" fmla="*/ 0 h 64"/>
                <a:gd name="T64" fmla="*/ 0 w 61"/>
                <a:gd name="T65" fmla="*/ 1 h 64"/>
                <a:gd name="T66" fmla="*/ 13 w 61"/>
                <a:gd name="T67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4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4" y="11"/>
                    <a:pt x="5" y="11"/>
                    <a:pt x="6" y="12"/>
                  </a:cubicBezTo>
                  <a:cubicBezTo>
                    <a:pt x="6" y="12"/>
                    <a:pt x="5" y="14"/>
                    <a:pt x="5" y="14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0" y="23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3" y="29"/>
                  </a:cubicBezTo>
                  <a:cubicBezTo>
                    <a:pt x="13" y="29"/>
                    <a:pt x="12" y="30"/>
                    <a:pt x="12" y="30"/>
                  </a:cubicBezTo>
                  <a:cubicBezTo>
                    <a:pt x="12" y="30"/>
                    <a:pt x="13" y="31"/>
                    <a:pt x="13" y="31"/>
                  </a:cubicBezTo>
                  <a:cubicBezTo>
                    <a:pt x="13" y="31"/>
                    <a:pt x="12" y="33"/>
                    <a:pt x="12" y="34"/>
                  </a:cubicBezTo>
                  <a:cubicBezTo>
                    <a:pt x="12" y="34"/>
                    <a:pt x="13" y="34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7"/>
                    <a:pt x="13" y="37"/>
                  </a:cubicBezTo>
                  <a:cubicBezTo>
                    <a:pt x="13" y="38"/>
                    <a:pt x="12" y="38"/>
                    <a:pt x="13" y="39"/>
                  </a:cubicBezTo>
                  <a:cubicBezTo>
                    <a:pt x="13" y="40"/>
                    <a:pt x="14" y="41"/>
                    <a:pt x="14" y="42"/>
                  </a:cubicBezTo>
                  <a:cubicBezTo>
                    <a:pt x="14" y="43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4" y="47"/>
                    <a:pt x="15" y="48"/>
                  </a:cubicBezTo>
                  <a:cubicBezTo>
                    <a:pt x="14" y="48"/>
                    <a:pt x="14" y="5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3"/>
                    <a:pt x="15" y="54"/>
                    <a:pt x="16" y="55"/>
                  </a:cubicBezTo>
                  <a:cubicBezTo>
                    <a:pt x="16" y="56"/>
                    <a:pt x="18" y="59"/>
                    <a:pt x="19" y="60"/>
                  </a:cubicBezTo>
                  <a:cubicBezTo>
                    <a:pt x="19" y="60"/>
                    <a:pt x="20" y="59"/>
                    <a:pt x="20" y="60"/>
                  </a:cubicBezTo>
                  <a:cubicBezTo>
                    <a:pt x="21" y="60"/>
                    <a:pt x="20" y="61"/>
                    <a:pt x="21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3" y="61"/>
                    <a:pt x="24" y="61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6" y="60"/>
                    <a:pt x="25" y="61"/>
                    <a:pt x="26" y="62"/>
                  </a:cubicBezTo>
                  <a:cubicBezTo>
                    <a:pt x="26" y="63"/>
                    <a:pt x="26" y="63"/>
                    <a:pt x="28" y="63"/>
                  </a:cubicBezTo>
                  <a:cubicBezTo>
                    <a:pt x="30" y="63"/>
                    <a:pt x="30" y="64"/>
                    <a:pt x="31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0"/>
                    <a:pt x="35" y="60"/>
                    <a:pt x="35" y="6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6" y="8"/>
                    <a:pt x="56" y="6"/>
                  </a:cubicBezTo>
                  <a:cubicBezTo>
                    <a:pt x="57" y="5"/>
                    <a:pt x="59" y="8"/>
                    <a:pt x="59" y="6"/>
                  </a:cubicBezTo>
                  <a:cubicBezTo>
                    <a:pt x="59" y="5"/>
                    <a:pt x="61" y="5"/>
                    <a:pt x="61" y="5"/>
                  </a:cubicBezTo>
                  <a:cubicBezTo>
                    <a:pt x="61" y="5"/>
                    <a:pt x="60" y="5"/>
                    <a:pt x="60" y="4"/>
                  </a:cubicBezTo>
                  <a:cubicBezTo>
                    <a:pt x="59" y="3"/>
                    <a:pt x="58" y="3"/>
                    <a:pt x="58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0" y="4"/>
                    <a:pt x="38" y="5"/>
                  </a:cubicBezTo>
                  <a:cubicBezTo>
                    <a:pt x="37" y="5"/>
                    <a:pt x="38" y="4"/>
                    <a:pt x="37" y="5"/>
                  </a:cubicBezTo>
                  <a:cubicBezTo>
                    <a:pt x="35" y="5"/>
                    <a:pt x="35" y="3"/>
                    <a:pt x="33" y="4"/>
                  </a:cubicBezTo>
                  <a:cubicBezTo>
                    <a:pt x="32" y="4"/>
                    <a:pt x="32" y="3"/>
                    <a:pt x="31" y="3"/>
                  </a:cubicBezTo>
                  <a:cubicBezTo>
                    <a:pt x="30" y="3"/>
                    <a:pt x="29" y="1"/>
                    <a:pt x="2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  <a:moveTo>
                    <a:pt x="13" y="14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4"/>
                    <a:pt x="13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3" name="Freeform 70">
              <a:extLst>
                <a:ext uri="{FF2B5EF4-FFF2-40B4-BE49-F238E27FC236}">
                  <a16:creationId xmlns:a16="http://schemas.microsoft.com/office/drawing/2014/main" id="{5E956041-3EFA-C302-41EE-477AFF7D7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793" y="2439044"/>
              <a:ext cx="25915" cy="33649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2 w 4"/>
                <a:gd name="T5" fmla="*/ 0 h 5"/>
                <a:gd name="T6" fmla="*/ 3 w 4"/>
                <a:gd name="T7" fmla="*/ 2 h 5"/>
                <a:gd name="T8" fmla="*/ 2 w 4"/>
                <a:gd name="T9" fmla="*/ 2 h 5"/>
                <a:gd name="T10" fmla="*/ 2 w 4"/>
                <a:gd name="T11" fmla="*/ 3 h 5"/>
                <a:gd name="T12" fmla="*/ 4 w 4"/>
                <a:gd name="T13" fmla="*/ 4 h 5"/>
                <a:gd name="T14" fmla="*/ 3 w 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4" name="Freeform 71">
              <a:extLst>
                <a:ext uri="{FF2B5EF4-FFF2-40B4-BE49-F238E27FC236}">
                  <a16:creationId xmlns:a16="http://schemas.microsoft.com/office/drawing/2014/main" id="{97345143-3974-DECB-2D77-DC6121C0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423" y="4285464"/>
              <a:ext cx="314962" cy="561497"/>
            </a:xfrm>
            <a:custGeom>
              <a:avLst/>
              <a:gdLst>
                <a:gd name="T0" fmla="*/ 22 w 49"/>
                <a:gd name="T1" fmla="*/ 15 h 83"/>
                <a:gd name="T2" fmla="*/ 25 w 49"/>
                <a:gd name="T3" fmla="*/ 20 h 83"/>
                <a:gd name="T4" fmla="*/ 25 w 49"/>
                <a:gd name="T5" fmla="*/ 25 h 83"/>
                <a:gd name="T6" fmla="*/ 23 w 49"/>
                <a:gd name="T7" fmla="*/ 30 h 83"/>
                <a:gd name="T8" fmla="*/ 21 w 49"/>
                <a:gd name="T9" fmla="*/ 30 h 83"/>
                <a:gd name="T10" fmla="*/ 17 w 49"/>
                <a:gd name="T11" fmla="*/ 27 h 83"/>
                <a:gd name="T12" fmla="*/ 17 w 49"/>
                <a:gd name="T13" fmla="*/ 22 h 83"/>
                <a:gd name="T14" fmla="*/ 13 w 49"/>
                <a:gd name="T15" fmla="*/ 21 h 83"/>
                <a:gd name="T16" fmla="*/ 11 w 49"/>
                <a:gd name="T17" fmla="*/ 18 h 83"/>
                <a:gd name="T18" fmla="*/ 1 w 49"/>
                <a:gd name="T19" fmla="*/ 24 h 83"/>
                <a:gd name="T20" fmla="*/ 1 w 49"/>
                <a:gd name="T21" fmla="*/ 27 h 83"/>
                <a:gd name="T22" fmla="*/ 5 w 49"/>
                <a:gd name="T23" fmla="*/ 28 h 83"/>
                <a:gd name="T24" fmla="*/ 11 w 49"/>
                <a:gd name="T25" fmla="*/ 31 h 83"/>
                <a:gd name="T26" fmla="*/ 11 w 49"/>
                <a:gd name="T27" fmla="*/ 35 h 83"/>
                <a:gd name="T28" fmla="*/ 13 w 49"/>
                <a:gd name="T29" fmla="*/ 40 h 83"/>
                <a:gd name="T30" fmla="*/ 10 w 49"/>
                <a:gd name="T31" fmla="*/ 44 h 83"/>
                <a:gd name="T32" fmla="*/ 11 w 49"/>
                <a:gd name="T33" fmla="*/ 48 h 83"/>
                <a:gd name="T34" fmla="*/ 10 w 49"/>
                <a:gd name="T35" fmla="*/ 53 h 83"/>
                <a:gd name="T36" fmla="*/ 10 w 49"/>
                <a:gd name="T37" fmla="*/ 57 h 83"/>
                <a:gd name="T38" fmla="*/ 6 w 49"/>
                <a:gd name="T39" fmla="*/ 65 h 83"/>
                <a:gd name="T40" fmla="*/ 6 w 49"/>
                <a:gd name="T41" fmla="*/ 74 h 83"/>
                <a:gd name="T42" fmla="*/ 7 w 49"/>
                <a:gd name="T43" fmla="*/ 78 h 83"/>
                <a:gd name="T44" fmla="*/ 8 w 49"/>
                <a:gd name="T45" fmla="*/ 83 h 83"/>
                <a:gd name="T46" fmla="*/ 12 w 49"/>
                <a:gd name="T47" fmla="*/ 81 h 83"/>
                <a:gd name="T48" fmla="*/ 10 w 49"/>
                <a:gd name="T49" fmla="*/ 79 h 83"/>
                <a:gd name="T50" fmla="*/ 24 w 49"/>
                <a:gd name="T51" fmla="*/ 71 h 83"/>
                <a:gd name="T52" fmla="*/ 23 w 49"/>
                <a:gd name="T53" fmla="*/ 61 h 83"/>
                <a:gd name="T54" fmla="*/ 22 w 49"/>
                <a:gd name="T55" fmla="*/ 53 h 83"/>
                <a:gd name="T56" fmla="*/ 20 w 49"/>
                <a:gd name="T57" fmla="*/ 47 h 83"/>
                <a:gd name="T58" fmla="*/ 24 w 49"/>
                <a:gd name="T59" fmla="*/ 43 h 83"/>
                <a:gd name="T60" fmla="*/ 26 w 49"/>
                <a:gd name="T61" fmla="*/ 38 h 83"/>
                <a:gd name="T62" fmla="*/ 31 w 49"/>
                <a:gd name="T63" fmla="*/ 37 h 83"/>
                <a:gd name="T64" fmla="*/ 33 w 49"/>
                <a:gd name="T65" fmla="*/ 37 h 83"/>
                <a:gd name="T66" fmla="*/ 36 w 49"/>
                <a:gd name="T67" fmla="*/ 35 h 83"/>
                <a:gd name="T68" fmla="*/ 42 w 49"/>
                <a:gd name="T69" fmla="*/ 31 h 83"/>
                <a:gd name="T70" fmla="*/ 45 w 49"/>
                <a:gd name="T71" fmla="*/ 28 h 83"/>
                <a:gd name="T72" fmla="*/ 47 w 49"/>
                <a:gd name="T73" fmla="*/ 25 h 83"/>
                <a:gd name="T74" fmla="*/ 48 w 49"/>
                <a:gd name="T75" fmla="*/ 23 h 83"/>
                <a:gd name="T76" fmla="*/ 47 w 49"/>
                <a:gd name="T77" fmla="*/ 21 h 83"/>
                <a:gd name="T78" fmla="*/ 49 w 49"/>
                <a:gd name="T79" fmla="*/ 14 h 83"/>
                <a:gd name="T80" fmla="*/ 47 w 49"/>
                <a:gd name="T81" fmla="*/ 2 h 83"/>
                <a:gd name="T82" fmla="*/ 43 w 49"/>
                <a:gd name="T83" fmla="*/ 2 h 83"/>
                <a:gd name="T84" fmla="*/ 37 w 49"/>
                <a:gd name="T85" fmla="*/ 5 h 83"/>
                <a:gd name="T86" fmla="*/ 33 w 49"/>
                <a:gd name="T87" fmla="*/ 6 h 83"/>
                <a:gd name="T88" fmla="*/ 27 w 49"/>
                <a:gd name="T89" fmla="*/ 7 h 83"/>
                <a:gd name="T90" fmla="*/ 23 w 49"/>
                <a:gd name="T91" fmla="*/ 6 h 83"/>
                <a:gd name="T92" fmla="*/ 20 w 49"/>
                <a:gd name="T93" fmla="*/ 9 h 83"/>
                <a:gd name="T94" fmla="*/ 21 w 49"/>
                <a:gd name="T95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83">
                  <a:moveTo>
                    <a:pt x="21" y="14"/>
                  </a:moveTo>
                  <a:cubicBezTo>
                    <a:pt x="21" y="14"/>
                    <a:pt x="22" y="15"/>
                    <a:pt x="22" y="15"/>
                  </a:cubicBezTo>
                  <a:cubicBezTo>
                    <a:pt x="23" y="16"/>
                    <a:pt x="23" y="16"/>
                    <a:pt x="23" y="18"/>
                  </a:cubicBezTo>
                  <a:cubicBezTo>
                    <a:pt x="24" y="19"/>
                    <a:pt x="24" y="19"/>
                    <a:pt x="25" y="20"/>
                  </a:cubicBezTo>
                  <a:cubicBezTo>
                    <a:pt x="26" y="20"/>
                    <a:pt x="26" y="21"/>
                    <a:pt x="25" y="23"/>
                  </a:cubicBezTo>
                  <a:cubicBezTo>
                    <a:pt x="25" y="25"/>
                    <a:pt x="25" y="24"/>
                    <a:pt x="25" y="25"/>
                  </a:cubicBezTo>
                  <a:cubicBezTo>
                    <a:pt x="25" y="27"/>
                    <a:pt x="23" y="27"/>
                    <a:pt x="23" y="26"/>
                  </a:cubicBezTo>
                  <a:cubicBezTo>
                    <a:pt x="22" y="26"/>
                    <a:pt x="22" y="29"/>
                    <a:pt x="23" y="30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1" y="32"/>
                    <a:pt x="21" y="30"/>
                    <a:pt x="21" y="30"/>
                  </a:cubicBezTo>
                  <a:cubicBezTo>
                    <a:pt x="21" y="30"/>
                    <a:pt x="21" y="30"/>
                    <a:pt x="19" y="30"/>
                  </a:cubicBezTo>
                  <a:cubicBezTo>
                    <a:pt x="18" y="29"/>
                    <a:pt x="17" y="28"/>
                    <a:pt x="17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7" y="24"/>
                    <a:pt x="17" y="23"/>
                    <a:pt x="17" y="22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20"/>
                    <a:pt x="14" y="21"/>
                    <a:pt x="13" y="21"/>
                  </a:cubicBezTo>
                  <a:cubicBezTo>
                    <a:pt x="12" y="22"/>
                    <a:pt x="13" y="21"/>
                    <a:pt x="13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3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2" y="27"/>
                    <a:pt x="3" y="27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1"/>
                  </a:cubicBezTo>
                  <a:cubicBezTo>
                    <a:pt x="12" y="31"/>
                    <a:pt x="12" y="33"/>
                    <a:pt x="12" y="33"/>
                  </a:cubicBezTo>
                  <a:cubicBezTo>
                    <a:pt x="12" y="33"/>
                    <a:pt x="10" y="34"/>
                    <a:pt x="11" y="35"/>
                  </a:cubicBezTo>
                  <a:cubicBezTo>
                    <a:pt x="11" y="36"/>
                    <a:pt x="10" y="37"/>
                    <a:pt x="11" y="38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2" y="41"/>
                    <a:pt x="11" y="42"/>
                  </a:cubicBezTo>
                  <a:cubicBezTo>
                    <a:pt x="11" y="43"/>
                    <a:pt x="10" y="43"/>
                    <a:pt x="10" y="44"/>
                  </a:cubicBezTo>
                  <a:cubicBezTo>
                    <a:pt x="11" y="45"/>
                    <a:pt x="12" y="45"/>
                    <a:pt x="11" y="46"/>
                  </a:cubicBezTo>
                  <a:cubicBezTo>
                    <a:pt x="10" y="47"/>
                    <a:pt x="11" y="47"/>
                    <a:pt x="11" y="48"/>
                  </a:cubicBezTo>
                  <a:cubicBezTo>
                    <a:pt x="10" y="50"/>
                    <a:pt x="11" y="50"/>
                    <a:pt x="11" y="51"/>
                  </a:cubicBezTo>
                  <a:cubicBezTo>
                    <a:pt x="11" y="54"/>
                    <a:pt x="10" y="52"/>
                    <a:pt x="10" y="53"/>
                  </a:cubicBezTo>
                  <a:cubicBezTo>
                    <a:pt x="11" y="54"/>
                    <a:pt x="13" y="53"/>
                    <a:pt x="12" y="54"/>
                  </a:cubicBezTo>
                  <a:cubicBezTo>
                    <a:pt x="11" y="55"/>
                    <a:pt x="10" y="57"/>
                    <a:pt x="10" y="5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7" y="64"/>
                    <a:pt x="6" y="65"/>
                  </a:cubicBezTo>
                  <a:cubicBezTo>
                    <a:pt x="5" y="66"/>
                    <a:pt x="6" y="68"/>
                    <a:pt x="6" y="70"/>
                  </a:cubicBezTo>
                  <a:cubicBezTo>
                    <a:pt x="7" y="72"/>
                    <a:pt x="6" y="73"/>
                    <a:pt x="6" y="74"/>
                  </a:cubicBezTo>
                  <a:cubicBezTo>
                    <a:pt x="6" y="75"/>
                    <a:pt x="5" y="76"/>
                    <a:pt x="6" y="76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7" y="78"/>
                    <a:pt x="9" y="79"/>
                    <a:pt x="9" y="80"/>
                  </a:cubicBezTo>
                  <a:cubicBezTo>
                    <a:pt x="9" y="81"/>
                    <a:pt x="8" y="83"/>
                    <a:pt x="8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2"/>
                    <a:pt x="11" y="82"/>
                    <a:pt x="12" y="81"/>
                  </a:cubicBezTo>
                  <a:cubicBezTo>
                    <a:pt x="11" y="81"/>
                    <a:pt x="10" y="81"/>
                    <a:pt x="10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3" y="75"/>
                    <a:pt x="20" y="76"/>
                    <a:pt x="23" y="72"/>
                  </a:cubicBezTo>
                  <a:cubicBezTo>
                    <a:pt x="23" y="72"/>
                    <a:pt x="24" y="71"/>
                    <a:pt x="24" y="71"/>
                  </a:cubicBezTo>
                  <a:cubicBezTo>
                    <a:pt x="24" y="70"/>
                    <a:pt x="23" y="70"/>
                    <a:pt x="23" y="69"/>
                  </a:cubicBezTo>
                  <a:cubicBezTo>
                    <a:pt x="23" y="67"/>
                    <a:pt x="24" y="63"/>
                    <a:pt x="23" y="61"/>
                  </a:cubicBezTo>
                  <a:cubicBezTo>
                    <a:pt x="23" y="60"/>
                    <a:pt x="22" y="58"/>
                    <a:pt x="22" y="57"/>
                  </a:cubicBezTo>
                  <a:cubicBezTo>
                    <a:pt x="21" y="56"/>
                    <a:pt x="22" y="53"/>
                    <a:pt x="22" y="53"/>
                  </a:cubicBezTo>
                  <a:cubicBezTo>
                    <a:pt x="21" y="53"/>
                    <a:pt x="20" y="52"/>
                    <a:pt x="20" y="52"/>
                  </a:cubicBezTo>
                  <a:cubicBezTo>
                    <a:pt x="20" y="52"/>
                    <a:pt x="19" y="47"/>
                    <a:pt x="20" y="47"/>
                  </a:cubicBezTo>
                  <a:cubicBezTo>
                    <a:pt x="20" y="47"/>
                    <a:pt x="22" y="46"/>
                    <a:pt x="22" y="46"/>
                  </a:cubicBezTo>
                  <a:cubicBezTo>
                    <a:pt x="23" y="45"/>
                    <a:pt x="23" y="44"/>
                    <a:pt x="24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7" y="42"/>
                    <a:pt x="26" y="39"/>
                    <a:pt x="26" y="38"/>
                  </a:cubicBezTo>
                  <a:cubicBezTo>
                    <a:pt x="28" y="38"/>
                    <a:pt x="29" y="38"/>
                    <a:pt x="30" y="38"/>
                  </a:cubicBezTo>
                  <a:cubicBezTo>
                    <a:pt x="30" y="38"/>
                    <a:pt x="31" y="37"/>
                    <a:pt x="31" y="37"/>
                  </a:cubicBezTo>
                  <a:cubicBezTo>
                    <a:pt x="31" y="37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7"/>
                    <a:pt x="35" y="36"/>
                  </a:cubicBezTo>
                  <a:cubicBezTo>
                    <a:pt x="35" y="36"/>
                    <a:pt x="36" y="35"/>
                    <a:pt x="36" y="35"/>
                  </a:cubicBezTo>
                  <a:cubicBezTo>
                    <a:pt x="37" y="34"/>
                    <a:pt x="39" y="35"/>
                    <a:pt x="40" y="34"/>
                  </a:cubicBezTo>
                  <a:cubicBezTo>
                    <a:pt x="41" y="33"/>
                    <a:pt x="41" y="32"/>
                    <a:pt x="42" y="31"/>
                  </a:cubicBezTo>
                  <a:cubicBezTo>
                    <a:pt x="43" y="31"/>
                    <a:pt x="44" y="31"/>
                    <a:pt x="44" y="30"/>
                  </a:cubicBezTo>
                  <a:cubicBezTo>
                    <a:pt x="45" y="30"/>
                    <a:pt x="44" y="29"/>
                    <a:pt x="45" y="28"/>
                  </a:cubicBezTo>
                  <a:cubicBezTo>
                    <a:pt x="45" y="28"/>
                    <a:pt x="46" y="28"/>
                    <a:pt x="47" y="28"/>
                  </a:cubicBezTo>
                  <a:cubicBezTo>
                    <a:pt x="47" y="26"/>
                    <a:pt x="46" y="26"/>
                    <a:pt x="47" y="25"/>
                  </a:cubicBezTo>
                  <a:cubicBezTo>
                    <a:pt x="47" y="24"/>
                    <a:pt x="48" y="24"/>
                    <a:pt x="48" y="24"/>
                  </a:cubicBezTo>
                  <a:cubicBezTo>
                    <a:pt x="48" y="24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6" y="21"/>
                    <a:pt x="47" y="21"/>
                  </a:cubicBezTo>
                  <a:cubicBezTo>
                    <a:pt x="48" y="21"/>
                    <a:pt x="48" y="15"/>
                    <a:pt x="48" y="15"/>
                  </a:cubicBezTo>
                  <a:cubicBezTo>
                    <a:pt x="48" y="15"/>
                    <a:pt x="49" y="15"/>
                    <a:pt x="49" y="14"/>
                  </a:cubicBezTo>
                  <a:cubicBezTo>
                    <a:pt x="47" y="14"/>
                    <a:pt x="48" y="11"/>
                    <a:pt x="48" y="11"/>
                  </a:cubicBezTo>
                  <a:cubicBezTo>
                    <a:pt x="48" y="8"/>
                    <a:pt x="48" y="3"/>
                    <a:pt x="47" y="2"/>
                  </a:cubicBezTo>
                  <a:cubicBezTo>
                    <a:pt x="46" y="2"/>
                    <a:pt x="47" y="1"/>
                    <a:pt x="47" y="0"/>
                  </a:cubicBezTo>
                  <a:cubicBezTo>
                    <a:pt x="47" y="0"/>
                    <a:pt x="44" y="2"/>
                    <a:pt x="43" y="2"/>
                  </a:cubicBezTo>
                  <a:cubicBezTo>
                    <a:pt x="42" y="3"/>
                    <a:pt x="41" y="3"/>
                    <a:pt x="39" y="3"/>
                  </a:cubicBezTo>
                  <a:cubicBezTo>
                    <a:pt x="38" y="3"/>
                    <a:pt x="38" y="4"/>
                    <a:pt x="37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4" y="4"/>
                    <a:pt x="34" y="5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6"/>
                    <a:pt x="28" y="7"/>
                    <a:pt x="27" y="7"/>
                  </a:cubicBezTo>
                  <a:cubicBezTo>
                    <a:pt x="25" y="7"/>
                    <a:pt x="26" y="5"/>
                    <a:pt x="24" y="5"/>
                  </a:cubicBezTo>
                  <a:cubicBezTo>
                    <a:pt x="23" y="5"/>
                    <a:pt x="24" y="5"/>
                    <a:pt x="23" y="6"/>
                  </a:cubicBezTo>
                  <a:cubicBezTo>
                    <a:pt x="22" y="6"/>
                    <a:pt x="21" y="6"/>
                    <a:pt x="20" y="6"/>
                  </a:cubicBezTo>
                  <a:cubicBezTo>
                    <a:pt x="20" y="7"/>
                    <a:pt x="20" y="8"/>
                    <a:pt x="20" y="9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1" y="13"/>
                    <a:pt x="21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5" name="Freeform 72">
              <a:extLst>
                <a:ext uri="{FF2B5EF4-FFF2-40B4-BE49-F238E27FC236}">
                  <a16:creationId xmlns:a16="http://schemas.microsoft.com/office/drawing/2014/main" id="{FA388AEB-C3B8-172E-8ABD-0E92C16A0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520" y="2615696"/>
              <a:ext cx="326922" cy="309139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6" name="Freeform 73">
              <a:extLst>
                <a:ext uri="{FF2B5EF4-FFF2-40B4-BE49-F238E27FC236}">
                  <a16:creationId xmlns:a16="http://schemas.microsoft.com/office/drawing/2014/main" id="{C07595E8-1F2B-ADD5-C482-1AA7F40400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19802" y="1965874"/>
              <a:ext cx="922956" cy="433215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7" name="Freeform 74">
              <a:extLst>
                <a:ext uri="{FF2B5EF4-FFF2-40B4-BE49-F238E27FC236}">
                  <a16:creationId xmlns:a16="http://schemas.microsoft.com/office/drawing/2014/main" id="{7462D497-D01E-7379-630F-C059B30AF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686" y="2310764"/>
              <a:ext cx="13954" cy="6310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8" name="Freeform 75">
              <a:extLst>
                <a:ext uri="{FF2B5EF4-FFF2-40B4-BE49-F238E27FC236}">
                  <a16:creationId xmlns:a16="http://schemas.microsoft.com/office/drawing/2014/main" id="{826A0CEC-ADE0-8106-83C8-D6D0383B7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740" y="2100466"/>
              <a:ext cx="115619" cy="143003"/>
            </a:xfrm>
            <a:custGeom>
              <a:avLst/>
              <a:gdLst>
                <a:gd name="T0" fmla="*/ 9 w 18"/>
                <a:gd name="T1" fmla="*/ 21 h 21"/>
                <a:gd name="T2" fmla="*/ 10 w 18"/>
                <a:gd name="T3" fmla="*/ 18 h 21"/>
                <a:gd name="T4" fmla="*/ 12 w 18"/>
                <a:gd name="T5" fmla="*/ 15 h 21"/>
                <a:gd name="T6" fmla="*/ 14 w 18"/>
                <a:gd name="T7" fmla="*/ 16 h 21"/>
                <a:gd name="T8" fmla="*/ 18 w 18"/>
                <a:gd name="T9" fmla="*/ 17 h 21"/>
                <a:gd name="T10" fmla="*/ 15 w 18"/>
                <a:gd name="T11" fmla="*/ 14 h 21"/>
                <a:gd name="T12" fmla="*/ 13 w 18"/>
                <a:gd name="T13" fmla="*/ 11 h 21"/>
                <a:gd name="T14" fmla="*/ 13 w 18"/>
                <a:gd name="T15" fmla="*/ 9 h 21"/>
                <a:gd name="T16" fmla="*/ 12 w 18"/>
                <a:gd name="T17" fmla="*/ 6 h 21"/>
                <a:gd name="T18" fmla="*/ 10 w 18"/>
                <a:gd name="T19" fmla="*/ 4 h 21"/>
                <a:gd name="T20" fmla="*/ 8 w 18"/>
                <a:gd name="T21" fmla="*/ 2 h 21"/>
                <a:gd name="T22" fmla="*/ 6 w 18"/>
                <a:gd name="T23" fmla="*/ 1 h 21"/>
                <a:gd name="T24" fmla="*/ 3 w 18"/>
                <a:gd name="T25" fmla="*/ 1 h 21"/>
                <a:gd name="T26" fmla="*/ 0 w 18"/>
                <a:gd name="T27" fmla="*/ 2 h 21"/>
                <a:gd name="T28" fmla="*/ 3 w 18"/>
                <a:gd name="T29" fmla="*/ 5 h 21"/>
                <a:gd name="T30" fmla="*/ 5 w 18"/>
                <a:gd name="T31" fmla="*/ 8 h 21"/>
                <a:gd name="T32" fmla="*/ 7 w 18"/>
                <a:gd name="T33" fmla="*/ 11 h 21"/>
                <a:gd name="T34" fmla="*/ 7 w 18"/>
                <a:gd name="T35" fmla="*/ 14 h 21"/>
                <a:gd name="T36" fmla="*/ 7 w 18"/>
                <a:gd name="T37" fmla="*/ 15 h 21"/>
                <a:gd name="T38" fmla="*/ 7 w 18"/>
                <a:gd name="T39" fmla="*/ 18 h 21"/>
                <a:gd name="T40" fmla="*/ 8 w 18"/>
                <a:gd name="T41" fmla="*/ 20 h 21"/>
                <a:gd name="T42" fmla="*/ 9 w 18"/>
                <a:gd name="T4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9" y="21"/>
                  </a:moveTo>
                  <a:cubicBezTo>
                    <a:pt x="9" y="21"/>
                    <a:pt x="10" y="19"/>
                    <a:pt x="10" y="18"/>
                  </a:cubicBezTo>
                  <a:cubicBezTo>
                    <a:pt x="10" y="17"/>
                    <a:pt x="13" y="16"/>
                    <a:pt x="12" y="15"/>
                  </a:cubicBezTo>
                  <a:cubicBezTo>
                    <a:pt x="12" y="14"/>
                    <a:pt x="14" y="16"/>
                    <a:pt x="14" y="16"/>
                  </a:cubicBezTo>
                  <a:cubicBezTo>
                    <a:pt x="15" y="16"/>
                    <a:pt x="18" y="17"/>
                    <a:pt x="18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3"/>
                    <a:pt x="13" y="11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2" y="8"/>
                    <a:pt x="11" y="8"/>
                    <a:pt x="12" y="6"/>
                  </a:cubicBezTo>
                  <a:cubicBezTo>
                    <a:pt x="12" y="5"/>
                    <a:pt x="11" y="4"/>
                    <a:pt x="10" y="4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1"/>
                    <a:pt x="3" y="0"/>
                    <a:pt x="3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3" y="4"/>
                    <a:pt x="3" y="5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8" y="12"/>
                    <a:pt x="6" y="13"/>
                    <a:pt x="7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8" y="16"/>
                    <a:pt x="7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8" y="20"/>
                    <a:pt x="8" y="21"/>
                    <a:pt x="9" y="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9" name="Freeform 76">
              <a:extLst>
                <a:ext uri="{FF2B5EF4-FFF2-40B4-BE49-F238E27FC236}">
                  <a16:creationId xmlns:a16="http://schemas.microsoft.com/office/drawing/2014/main" id="{44D39C74-640B-6649-ECBE-028CDFD2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639" y="2729256"/>
              <a:ext cx="895048" cy="643513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0" name="Freeform 77">
              <a:extLst>
                <a:ext uri="{FF2B5EF4-FFF2-40B4-BE49-F238E27FC236}">
                  <a16:creationId xmlns:a16="http://schemas.microsoft.com/office/drawing/2014/main" id="{754527BF-D402-7A24-5FCE-9E31F1FAA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987" y="2945864"/>
              <a:ext cx="364798" cy="433215"/>
            </a:xfrm>
            <a:custGeom>
              <a:avLst/>
              <a:gdLst>
                <a:gd name="T0" fmla="*/ 3 w 57"/>
                <a:gd name="T1" fmla="*/ 56 h 64"/>
                <a:gd name="T2" fmla="*/ 4 w 57"/>
                <a:gd name="T3" fmla="*/ 55 h 64"/>
                <a:gd name="T4" fmla="*/ 6 w 57"/>
                <a:gd name="T5" fmla="*/ 54 h 64"/>
                <a:gd name="T6" fmla="*/ 9 w 57"/>
                <a:gd name="T7" fmla="*/ 54 h 64"/>
                <a:gd name="T8" fmla="*/ 12 w 57"/>
                <a:gd name="T9" fmla="*/ 54 h 64"/>
                <a:gd name="T10" fmla="*/ 15 w 57"/>
                <a:gd name="T11" fmla="*/ 55 h 64"/>
                <a:gd name="T12" fmla="*/ 16 w 57"/>
                <a:gd name="T13" fmla="*/ 57 h 64"/>
                <a:gd name="T14" fmla="*/ 18 w 57"/>
                <a:gd name="T15" fmla="*/ 58 h 64"/>
                <a:gd name="T16" fmla="*/ 19 w 57"/>
                <a:gd name="T17" fmla="*/ 61 h 64"/>
                <a:gd name="T18" fmla="*/ 22 w 57"/>
                <a:gd name="T19" fmla="*/ 62 h 64"/>
                <a:gd name="T20" fmla="*/ 23 w 57"/>
                <a:gd name="T21" fmla="*/ 64 h 64"/>
                <a:gd name="T22" fmla="*/ 25 w 57"/>
                <a:gd name="T23" fmla="*/ 63 h 64"/>
                <a:gd name="T24" fmla="*/ 25 w 57"/>
                <a:gd name="T25" fmla="*/ 60 h 64"/>
                <a:gd name="T26" fmla="*/ 26 w 57"/>
                <a:gd name="T27" fmla="*/ 59 h 64"/>
                <a:gd name="T28" fmla="*/ 29 w 57"/>
                <a:gd name="T29" fmla="*/ 59 h 64"/>
                <a:gd name="T30" fmla="*/ 32 w 57"/>
                <a:gd name="T31" fmla="*/ 59 h 64"/>
                <a:gd name="T32" fmla="*/ 33 w 57"/>
                <a:gd name="T33" fmla="*/ 59 h 64"/>
                <a:gd name="T34" fmla="*/ 33 w 57"/>
                <a:gd name="T35" fmla="*/ 57 h 64"/>
                <a:gd name="T36" fmla="*/ 35 w 57"/>
                <a:gd name="T37" fmla="*/ 58 h 64"/>
                <a:gd name="T38" fmla="*/ 52 w 57"/>
                <a:gd name="T39" fmla="*/ 57 h 64"/>
                <a:gd name="T40" fmla="*/ 53 w 57"/>
                <a:gd name="T41" fmla="*/ 55 h 64"/>
                <a:gd name="T42" fmla="*/ 51 w 57"/>
                <a:gd name="T43" fmla="*/ 53 h 64"/>
                <a:gd name="T44" fmla="*/ 49 w 57"/>
                <a:gd name="T45" fmla="*/ 11 h 64"/>
                <a:gd name="T46" fmla="*/ 57 w 57"/>
                <a:gd name="T47" fmla="*/ 11 h 64"/>
                <a:gd name="T48" fmla="*/ 41 w 57"/>
                <a:gd name="T49" fmla="*/ 0 h 64"/>
                <a:gd name="T50" fmla="*/ 42 w 57"/>
                <a:gd name="T51" fmla="*/ 8 h 64"/>
                <a:gd name="T52" fmla="*/ 24 w 57"/>
                <a:gd name="T53" fmla="*/ 8 h 64"/>
                <a:gd name="T54" fmla="*/ 24 w 57"/>
                <a:gd name="T55" fmla="*/ 19 h 64"/>
                <a:gd name="T56" fmla="*/ 18 w 57"/>
                <a:gd name="T57" fmla="*/ 22 h 64"/>
                <a:gd name="T58" fmla="*/ 19 w 57"/>
                <a:gd name="T59" fmla="*/ 30 h 64"/>
                <a:gd name="T60" fmla="*/ 2 w 57"/>
                <a:gd name="T61" fmla="*/ 31 h 64"/>
                <a:gd name="T62" fmla="*/ 0 w 57"/>
                <a:gd name="T63" fmla="*/ 32 h 64"/>
                <a:gd name="T64" fmla="*/ 2 w 57"/>
                <a:gd name="T65" fmla="*/ 34 h 64"/>
                <a:gd name="T66" fmla="*/ 3 w 57"/>
                <a:gd name="T67" fmla="*/ 36 h 64"/>
                <a:gd name="T68" fmla="*/ 2 w 57"/>
                <a:gd name="T69" fmla="*/ 38 h 64"/>
                <a:gd name="T70" fmla="*/ 3 w 57"/>
                <a:gd name="T71" fmla="*/ 40 h 64"/>
                <a:gd name="T72" fmla="*/ 3 w 57"/>
                <a:gd name="T73" fmla="*/ 40 h 64"/>
                <a:gd name="T74" fmla="*/ 2 w 57"/>
                <a:gd name="T75" fmla="*/ 42 h 64"/>
                <a:gd name="T76" fmla="*/ 4 w 57"/>
                <a:gd name="T77" fmla="*/ 45 h 64"/>
                <a:gd name="T78" fmla="*/ 3 w 57"/>
                <a:gd name="T79" fmla="*/ 48 h 64"/>
                <a:gd name="T80" fmla="*/ 4 w 57"/>
                <a:gd name="T81" fmla="*/ 49 h 64"/>
                <a:gd name="T82" fmla="*/ 4 w 57"/>
                <a:gd name="T83" fmla="*/ 49 h 64"/>
                <a:gd name="T84" fmla="*/ 3 w 57"/>
                <a:gd name="T85" fmla="*/ 50 h 64"/>
                <a:gd name="T86" fmla="*/ 4 w 57"/>
                <a:gd name="T87" fmla="*/ 53 h 64"/>
                <a:gd name="T88" fmla="*/ 3 w 57"/>
                <a:gd name="T8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64">
                  <a:moveTo>
                    <a:pt x="3" y="56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6" y="55"/>
                    <a:pt x="6" y="54"/>
                  </a:cubicBezTo>
                  <a:cubicBezTo>
                    <a:pt x="7" y="53"/>
                    <a:pt x="7" y="54"/>
                    <a:pt x="9" y="54"/>
                  </a:cubicBezTo>
                  <a:cubicBezTo>
                    <a:pt x="10" y="54"/>
                    <a:pt x="10" y="54"/>
                    <a:pt x="12" y="54"/>
                  </a:cubicBezTo>
                  <a:cubicBezTo>
                    <a:pt x="14" y="53"/>
                    <a:pt x="14" y="54"/>
                    <a:pt x="15" y="55"/>
                  </a:cubicBezTo>
                  <a:cubicBezTo>
                    <a:pt x="16" y="55"/>
                    <a:pt x="16" y="56"/>
                    <a:pt x="16" y="57"/>
                  </a:cubicBezTo>
                  <a:cubicBezTo>
                    <a:pt x="16" y="59"/>
                    <a:pt x="17" y="58"/>
                    <a:pt x="18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2"/>
                    <a:pt x="21" y="61"/>
                    <a:pt x="22" y="62"/>
                  </a:cubicBezTo>
                  <a:cubicBezTo>
                    <a:pt x="22" y="63"/>
                    <a:pt x="23" y="64"/>
                    <a:pt x="23" y="64"/>
                  </a:cubicBezTo>
                  <a:cubicBezTo>
                    <a:pt x="23" y="64"/>
                    <a:pt x="24" y="64"/>
                    <a:pt x="25" y="63"/>
                  </a:cubicBezTo>
                  <a:cubicBezTo>
                    <a:pt x="25" y="63"/>
                    <a:pt x="25" y="62"/>
                    <a:pt x="25" y="60"/>
                  </a:cubicBezTo>
                  <a:cubicBezTo>
                    <a:pt x="26" y="59"/>
                    <a:pt x="25" y="59"/>
                    <a:pt x="26" y="59"/>
                  </a:cubicBezTo>
                  <a:cubicBezTo>
                    <a:pt x="27" y="59"/>
                    <a:pt x="27" y="59"/>
                    <a:pt x="29" y="59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2" y="59"/>
                    <a:pt x="34" y="60"/>
                    <a:pt x="33" y="59"/>
                  </a:cubicBezTo>
                  <a:cubicBezTo>
                    <a:pt x="32" y="58"/>
                    <a:pt x="32" y="57"/>
                    <a:pt x="33" y="57"/>
                  </a:cubicBezTo>
                  <a:cubicBezTo>
                    <a:pt x="34" y="56"/>
                    <a:pt x="35" y="58"/>
                    <a:pt x="35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3" y="55"/>
                  </a:cubicBezTo>
                  <a:cubicBezTo>
                    <a:pt x="54" y="53"/>
                    <a:pt x="51" y="53"/>
                    <a:pt x="51" y="53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18" y="19"/>
                    <a:pt x="18" y="22"/>
                  </a:cubicBezTo>
                  <a:cubicBezTo>
                    <a:pt x="18" y="25"/>
                    <a:pt x="19" y="30"/>
                    <a:pt x="19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0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3" y="35"/>
                    <a:pt x="3" y="36"/>
                  </a:cubicBezTo>
                  <a:cubicBezTo>
                    <a:pt x="3" y="37"/>
                    <a:pt x="2" y="37"/>
                    <a:pt x="2" y="38"/>
                  </a:cubicBezTo>
                  <a:cubicBezTo>
                    <a:pt x="2" y="38"/>
                    <a:pt x="3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1"/>
                    <a:pt x="2" y="42"/>
                  </a:cubicBezTo>
                  <a:cubicBezTo>
                    <a:pt x="3" y="43"/>
                    <a:pt x="4" y="44"/>
                    <a:pt x="4" y="45"/>
                  </a:cubicBezTo>
                  <a:cubicBezTo>
                    <a:pt x="4" y="46"/>
                    <a:pt x="4" y="47"/>
                    <a:pt x="3" y="48"/>
                  </a:cubicBezTo>
                  <a:cubicBezTo>
                    <a:pt x="4" y="48"/>
                    <a:pt x="4" y="48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3" y="49"/>
                    <a:pt x="3" y="50"/>
                  </a:cubicBezTo>
                  <a:cubicBezTo>
                    <a:pt x="3" y="51"/>
                    <a:pt x="4" y="52"/>
                    <a:pt x="4" y="53"/>
                  </a:cubicBezTo>
                  <a:cubicBezTo>
                    <a:pt x="4" y="54"/>
                    <a:pt x="3" y="55"/>
                    <a:pt x="3" y="5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1" name="Freeform 78">
              <a:extLst>
                <a:ext uri="{FF2B5EF4-FFF2-40B4-BE49-F238E27FC236}">
                  <a16:creationId xmlns:a16="http://schemas.microsoft.com/office/drawing/2014/main" id="{D00B09E1-59BF-0A4D-A49D-44775D382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520" y="3019468"/>
              <a:ext cx="486395" cy="548880"/>
            </a:xfrm>
            <a:custGeom>
              <a:avLst/>
              <a:gdLst>
                <a:gd name="T0" fmla="*/ 31 w 76"/>
                <a:gd name="T1" fmla="*/ 71 h 81"/>
                <a:gd name="T2" fmla="*/ 32 w 76"/>
                <a:gd name="T3" fmla="*/ 67 h 81"/>
                <a:gd name="T4" fmla="*/ 35 w 76"/>
                <a:gd name="T5" fmla="*/ 66 h 81"/>
                <a:gd name="T6" fmla="*/ 37 w 76"/>
                <a:gd name="T7" fmla="*/ 60 h 81"/>
                <a:gd name="T8" fmla="*/ 43 w 76"/>
                <a:gd name="T9" fmla="*/ 57 h 81"/>
                <a:gd name="T10" fmla="*/ 47 w 76"/>
                <a:gd name="T11" fmla="*/ 53 h 81"/>
                <a:gd name="T12" fmla="*/ 51 w 76"/>
                <a:gd name="T13" fmla="*/ 49 h 81"/>
                <a:gd name="T14" fmla="*/ 54 w 76"/>
                <a:gd name="T15" fmla="*/ 48 h 81"/>
                <a:gd name="T16" fmla="*/ 56 w 76"/>
                <a:gd name="T17" fmla="*/ 50 h 81"/>
                <a:gd name="T18" fmla="*/ 60 w 76"/>
                <a:gd name="T19" fmla="*/ 49 h 81"/>
                <a:gd name="T20" fmla="*/ 71 w 76"/>
                <a:gd name="T21" fmla="*/ 46 h 81"/>
                <a:gd name="T22" fmla="*/ 74 w 76"/>
                <a:gd name="T23" fmla="*/ 45 h 81"/>
                <a:gd name="T24" fmla="*/ 76 w 76"/>
                <a:gd name="T25" fmla="*/ 42 h 81"/>
                <a:gd name="T26" fmla="*/ 70 w 76"/>
                <a:gd name="T27" fmla="*/ 30 h 81"/>
                <a:gd name="T28" fmla="*/ 70 w 76"/>
                <a:gd name="T29" fmla="*/ 26 h 81"/>
                <a:gd name="T30" fmla="*/ 65 w 76"/>
                <a:gd name="T31" fmla="*/ 22 h 81"/>
                <a:gd name="T32" fmla="*/ 35 w 76"/>
                <a:gd name="T33" fmla="*/ 0 h 81"/>
                <a:gd name="T34" fmla="*/ 29 w 76"/>
                <a:gd name="T35" fmla="*/ 42 h 81"/>
                <a:gd name="T36" fmla="*/ 30 w 76"/>
                <a:gd name="T37" fmla="*/ 46 h 81"/>
                <a:gd name="T38" fmla="*/ 11 w 76"/>
                <a:gd name="T39" fmla="*/ 46 h 81"/>
                <a:gd name="T40" fmla="*/ 10 w 76"/>
                <a:gd name="T41" fmla="*/ 48 h 81"/>
                <a:gd name="T42" fmla="*/ 4 w 76"/>
                <a:gd name="T43" fmla="*/ 48 h 81"/>
                <a:gd name="T44" fmla="*/ 3 w 76"/>
                <a:gd name="T45" fmla="*/ 52 h 81"/>
                <a:gd name="T46" fmla="*/ 1 w 76"/>
                <a:gd name="T47" fmla="*/ 55 h 81"/>
                <a:gd name="T48" fmla="*/ 1 w 76"/>
                <a:gd name="T49" fmla="*/ 60 h 81"/>
                <a:gd name="T50" fmla="*/ 3 w 76"/>
                <a:gd name="T51" fmla="*/ 65 h 81"/>
                <a:gd name="T52" fmla="*/ 4 w 76"/>
                <a:gd name="T53" fmla="*/ 67 h 81"/>
                <a:gd name="T54" fmla="*/ 8 w 76"/>
                <a:gd name="T55" fmla="*/ 67 h 81"/>
                <a:gd name="T56" fmla="*/ 11 w 76"/>
                <a:gd name="T57" fmla="*/ 66 h 81"/>
                <a:gd name="T58" fmla="*/ 14 w 76"/>
                <a:gd name="T59" fmla="*/ 69 h 81"/>
                <a:gd name="T60" fmla="*/ 14 w 76"/>
                <a:gd name="T61" fmla="*/ 74 h 81"/>
                <a:gd name="T62" fmla="*/ 13 w 76"/>
                <a:gd name="T63" fmla="*/ 76 h 81"/>
                <a:gd name="T64" fmla="*/ 16 w 76"/>
                <a:gd name="T65" fmla="*/ 77 h 81"/>
                <a:gd name="T66" fmla="*/ 20 w 76"/>
                <a:gd name="T67" fmla="*/ 80 h 81"/>
                <a:gd name="T68" fmla="*/ 23 w 76"/>
                <a:gd name="T69" fmla="*/ 79 h 81"/>
                <a:gd name="T70" fmla="*/ 25 w 76"/>
                <a:gd name="T71" fmla="*/ 77 h 81"/>
                <a:gd name="T72" fmla="*/ 28 w 76"/>
                <a:gd name="T73" fmla="*/ 78 h 81"/>
                <a:gd name="T74" fmla="*/ 30 w 76"/>
                <a:gd name="T75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" h="81">
                  <a:moveTo>
                    <a:pt x="30" y="75"/>
                  </a:moveTo>
                  <a:cubicBezTo>
                    <a:pt x="30" y="75"/>
                    <a:pt x="30" y="72"/>
                    <a:pt x="31" y="71"/>
                  </a:cubicBezTo>
                  <a:cubicBezTo>
                    <a:pt x="32" y="71"/>
                    <a:pt x="32" y="70"/>
                    <a:pt x="32" y="69"/>
                  </a:cubicBezTo>
                  <a:cubicBezTo>
                    <a:pt x="31" y="68"/>
                    <a:pt x="32" y="67"/>
                    <a:pt x="32" y="67"/>
                  </a:cubicBezTo>
                  <a:cubicBezTo>
                    <a:pt x="32" y="67"/>
                    <a:pt x="32" y="66"/>
                    <a:pt x="33" y="65"/>
                  </a:cubicBezTo>
                  <a:cubicBezTo>
                    <a:pt x="34" y="65"/>
                    <a:pt x="35" y="66"/>
                    <a:pt x="35" y="66"/>
                  </a:cubicBezTo>
                  <a:cubicBezTo>
                    <a:pt x="35" y="66"/>
                    <a:pt x="35" y="63"/>
                    <a:pt x="36" y="62"/>
                  </a:cubicBezTo>
                  <a:cubicBezTo>
                    <a:pt x="36" y="61"/>
                    <a:pt x="36" y="61"/>
                    <a:pt x="37" y="60"/>
                  </a:cubicBezTo>
                  <a:cubicBezTo>
                    <a:pt x="38" y="60"/>
                    <a:pt x="40" y="59"/>
                    <a:pt x="41" y="59"/>
                  </a:cubicBezTo>
                  <a:cubicBezTo>
                    <a:pt x="42" y="59"/>
                    <a:pt x="43" y="58"/>
                    <a:pt x="43" y="57"/>
                  </a:cubicBezTo>
                  <a:cubicBezTo>
                    <a:pt x="43" y="56"/>
                    <a:pt x="43" y="56"/>
                    <a:pt x="44" y="55"/>
                  </a:cubicBezTo>
                  <a:cubicBezTo>
                    <a:pt x="46" y="54"/>
                    <a:pt x="47" y="54"/>
                    <a:pt x="47" y="53"/>
                  </a:cubicBezTo>
                  <a:cubicBezTo>
                    <a:pt x="47" y="52"/>
                    <a:pt x="47" y="50"/>
                    <a:pt x="49" y="50"/>
                  </a:cubicBezTo>
                  <a:cubicBezTo>
                    <a:pt x="50" y="50"/>
                    <a:pt x="51" y="50"/>
                    <a:pt x="51" y="49"/>
                  </a:cubicBezTo>
                  <a:cubicBezTo>
                    <a:pt x="51" y="48"/>
                    <a:pt x="52" y="47"/>
                    <a:pt x="53" y="48"/>
                  </a:cubicBezTo>
                  <a:cubicBezTo>
                    <a:pt x="53" y="49"/>
                    <a:pt x="54" y="48"/>
                    <a:pt x="54" y="48"/>
                  </a:cubicBezTo>
                  <a:cubicBezTo>
                    <a:pt x="55" y="49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9" y="49"/>
                    <a:pt x="60" y="49"/>
                  </a:cubicBezTo>
                  <a:cubicBezTo>
                    <a:pt x="61" y="48"/>
                    <a:pt x="63" y="48"/>
                    <a:pt x="65" y="48"/>
                  </a:cubicBezTo>
                  <a:cubicBezTo>
                    <a:pt x="66" y="48"/>
                    <a:pt x="71" y="46"/>
                    <a:pt x="71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4" y="46"/>
                    <a:pt x="74" y="45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0" y="31"/>
                    <a:pt x="70" y="30"/>
                  </a:cubicBezTo>
                  <a:cubicBezTo>
                    <a:pt x="70" y="30"/>
                    <a:pt x="71" y="29"/>
                    <a:pt x="70" y="28"/>
                  </a:cubicBezTo>
                  <a:cubicBezTo>
                    <a:pt x="70" y="27"/>
                    <a:pt x="70" y="28"/>
                    <a:pt x="70" y="26"/>
                  </a:cubicBezTo>
                  <a:cubicBezTo>
                    <a:pt x="70" y="24"/>
                    <a:pt x="69" y="24"/>
                    <a:pt x="69" y="23"/>
                  </a:cubicBezTo>
                  <a:cubicBezTo>
                    <a:pt x="68" y="23"/>
                    <a:pt x="66" y="23"/>
                    <a:pt x="65" y="22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32" y="42"/>
                    <a:pt x="31" y="44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5"/>
                    <a:pt x="11" y="46"/>
                  </a:cubicBezTo>
                  <a:cubicBezTo>
                    <a:pt x="10" y="46"/>
                    <a:pt x="10" y="47"/>
                    <a:pt x="11" y="48"/>
                  </a:cubicBezTo>
                  <a:cubicBezTo>
                    <a:pt x="12" y="49"/>
                    <a:pt x="10" y="48"/>
                    <a:pt x="10" y="48"/>
                  </a:cubicBezTo>
                  <a:cubicBezTo>
                    <a:pt x="10" y="48"/>
                    <a:pt x="9" y="49"/>
                    <a:pt x="7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3" y="48"/>
                    <a:pt x="4" y="48"/>
                    <a:pt x="3" y="49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2" y="53"/>
                    <a:pt x="1" y="53"/>
                    <a:pt x="1" y="53"/>
                  </a:cubicBezTo>
                  <a:cubicBezTo>
                    <a:pt x="1" y="53"/>
                    <a:pt x="0" y="55"/>
                    <a:pt x="1" y="55"/>
                  </a:cubicBezTo>
                  <a:cubicBezTo>
                    <a:pt x="2" y="55"/>
                    <a:pt x="0" y="59"/>
                    <a:pt x="0" y="59"/>
                  </a:cubicBezTo>
                  <a:cubicBezTo>
                    <a:pt x="0" y="59"/>
                    <a:pt x="0" y="60"/>
                    <a:pt x="1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3" y="63"/>
                    <a:pt x="3" y="65"/>
                    <a:pt x="3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7" y="66"/>
                    <a:pt x="7" y="67"/>
                    <a:pt x="8" y="67"/>
                  </a:cubicBezTo>
                  <a:cubicBezTo>
                    <a:pt x="8" y="67"/>
                    <a:pt x="9" y="66"/>
                    <a:pt x="9" y="66"/>
                  </a:cubicBezTo>
                  <a:cubicBezTo>
                    <a:pt x="9" y="66"/>
                    <a:pt x="10" y="67"/>
                    <a:pt x="11" y="66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7"/>
                    <a:pt x="14" y="68"/>
                    <a:pt x="14" y="69"/>
                  </a:cubicBezTo>
                  <a:cubicBezTo>
                    <a:pt x="14" y="70"/>
                    <a:pt x="12" y="71"/>
                    <a:pt x="13" y="72"/>
                  </a:cubicBezTo>
                  <a:cubicBezTo>
                    <a:pt x="14" y="72"/>
                    <a:pt x="15" y="73"/>
                    <a:pt x="14" y="74"/>
                  </a:cubicBezTo>
                  <a:cubicBezTo>
                    <a:pt x="14" y="75"/>
                    <a:pt x="16" y="74"/>
                    <a:pt x="16" y="74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7"/>
                    <a:pt x="14" y="77"/>
                  </a:cubicBezTo>
                  <a:cubicBezTo>
                    <a:pt x="15" y="77"/>
                    <a:pt x="15" y="76"/>
                    <a:pt x="16" y="77"/>
                  </a:cubicBezTo>
                  <a:cubicBezTo>
                    <a:pt x="16" y="78"/>
                    <a:pt x="17" y="77"/>
                    <a:pt x="18" y="78"/>
                  </a:cubicBezTo>
                  <a:cubicBezTo>
                    <a:pt x="18" y="79"/>
                    <a:pt x="19" y="80"/>
                    <a:pt x="20" y="80"/>
                  </a:cubicBezTo>
                  <a:cubicBezTo>
                    <a:pt x="21" y="80"/>
                    <a:pt x="21" y="81"/>
                    <a:pt x="21" y="81"/>
                  </a:cubicBezTo>
                  <a:cubicBezTo>
                    <a:pt x="21" y="81"/>
                    <a:pt x="22" y="80"/>
                    <a:pt x="23" y="79"/>
                  </a:cubicBezTo>
                  <a:cubicBezTo>
                    <a:pt x="25" y="79"/>
                    <a:pt x="25" y="80"/>
                    <a:pt x="25" y="80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7" y="78"/>
                    <a:pt x="28" y="78"/>
                  </a:cubicBezTo>
                  <a:cubicBezTo>
                    <a:pt x="30" y="78"/>
                    <a:pt x="29" y="76"/>
                    <a:pt x="29" y="76"/>
                  </a:cubicBezTo>
                  <a:lnTo>
                    <a:pt x="30" y="7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2" name="Freeform 79">
              <a:extLst>
                <a:ext uri="{FF2B5EF4-FFF2-40B4-BE49-F238E27FC236}">
                  <a16:creationId xmlns:a16="http://schemas.microsoft.com/office/drawing/2014/main" id="{55794AA8-8609-0F19-8516-85D1BDC564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72638" y="3662981"/>
              <a:ext cx="544206" cy="216609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3" name="Freeform 80">
              <a:extLst>
                <a:ext uri="{FF2B5EF4-FFF2-40B4-BE49-F238E27FC236}">
                  <a16:creationId xmlns:a16="http://schemas.microsoft.com/office/drawing/2014/main" id="{085C8826-C06B-7FF1-FCB6-E3D6531AB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9214" y="4237096"/>
              <a:ext cx="103658" cy="264976"/>
            </a:xfrm>
            <a:custGeom>
              <a:avLst/>
              <a:gdLst>
                <a:gd name="T0" fmla="*/ 8 w 16"/>
                <a:gd name="T1" fmla="*/ 1 h 39"/>
                <a:gd name="T2" fmla="*/ 7 w 16"/>
                <a:gd name="T3" fmla="*/ 1 h 39"/>
                <a:gd name="T4" fmla="*/ 3 w 16"/>
                <a:gd name="T5" fmla="*/ 0 h 39"/>
                <a:gd name="T6" fmla="*/ 4 w 16"/>
                <a:gd name="T7" fmla="*/ 2 h 39"/>
                <a:gd name="T8" fmla="*/ 5 w 16"/>
                <a:gd name="T9" fmla="*/ 5 h 39"/>
                <a:gd name="T10" fmla="*/ 4 w 16"/>
                <a:gd name="T11" fmla="*/ 8 h 39"/>
                <a:gd name="T12" fmla="*/ 2 w 16"/>
                <a:gd name="T13" fmla="*/ 9 h 39"/>
                <a:gd name="T14" fmla="*/ 3 w 16"/>
                <a:gd name="T15" fmla="*/ 13 h 39"/>
                <a:gd name="T16" fmla="*/ 4 w 16"/>
                <a:gd name="T17" fmla="*/ 14 h 39"/>
                <a:gd name="T18" fmla="*/ 1 w 16"/>
                <a:gd name="T19" fmla="*/ 16 h 39"/>
                <a:gd name="T20" fmla="*/ 1 w 16"/>
                <a:gd name="T21" fmla="*/ 20 h 39"/>
                <a:gd name="T22" fmla="*/ 0 w 16"/>
                <a:gd name="T23" fmla="*/ 22 h 39"/>
                <a:gd name="T24" fmla="*/ 1 w 16"/>
                <a:gd name="T25" fmla="*/ 25 h 39"/>
                <a:gd name="T26" fmla="*/ 3 w 16"/>
                <a:gd name="T27" fmla="*/ 27 h 39"/>
                <a:gd name="T28" fmla="*/ 3 w 16"/>
                <a:gd name="T29" fmla="*/ 28 h 39"/>
                <a:gd name="T30" fmla="*/ 6 w 16"/>
                <a:gd name="T31" fmla="*/ 27 h 39"/>
                <a:gd name="T32" fmla="*/ 7 w 16"/>
                <a:gd name="T33" fmla="*/ 29 h 39"/>
                <a:gd name="T34" fmla="*/ 7 w 16"/>
                <a:gd name="T35" fmla="*/ 32 h 39"/>
                <a:gd name="T36" fmla="*/ 7 w 16"/>
                <a:gd name="T37" fmla="*/ 34 h 39"/>
                <a:gd name="T38" fmla="*/ 9 w 16"/>
                <a:gd name="T39" fmla="*/ 37 h 39"/>
                <a:gd name="T40" fmla="*/ 11 w 16"/>
                <a:gd name="T41" fmla="*/ 37 h 39"/>
                <a:gd name="T42" fmla="*/ 12 w 16"/>
                <a:gd name="T43" fmla="*/ 39 h 39"/>
                <a:gd name="T44" fmla="*/ 13 w 16"/>
                <a:gd name="T45" fmla="*/ 37 h 39"/>
                <a:gd name="T46" fmla="*/ 13 w 16"/>
                <a:gd name="T47" fmla="*/ 33 h 39"/>
                <a:gd name="T48" fmla="*/ 15 w 16"/>
                <a:gd name="T49" fmla="*/ 32 h 39"/>
                <a:gd name="T50" fmla="*/ 15 w 16"/>
                <a:gd name="T51" fmla="*/ 30 h 39"/>
                <a:gd name="T52" fmla="*/ 15 w 16"/>
                <a:gd name="T53" fmla="*/ 27 h 39"/>
                <a:gd name="T54" fmla="*/ 13 w 16"/>
                <a:gd name="T55" fmla="*/ 25 h 39"/>
                <a:gd name="T56" fmla="*/ 12 w 16"/>
                <a:gd name="T57" fmla="*/ 22 h 39"/>
                <a:gd name="T58" fmla="*/ 11 w 16"/>
                <a:gd name="T59" fmla="*/ 21 h 39"/>
                <a:gd name="T60" fmla="*/ 12 w 16"/>
                <a:gd name="T61" fmla="*/ 22 h 39"/>
                <a:gd name="T62" fmla="*/ 12 w 16"/>
                <a:gd name="T63" fmla="*/ 22 h 39"/>
                <a:gd name="T64" fmla="*/ 12 w 16"/>
                <a:gd name="T65" fmla="*/ 24 h 39"/>
                <a:gd name="T66" fmla="*/ 11 w 16"/>
                <a:gd name="T67" fmla="*/ 23 h 39"/>
                <a:gd name="T68" fmla="*/ 10 w 16"/>
                <a:gd name="T69" fmla="*/ 23 h 39"/>
                <a:gd name="T70" fmla="*/ 10 w 16"/>
                <a:gd name="T71" fmla="*/ 21 h 39"/>
                <a:gd name="T72" fmla="*/ 9 w 16"/>
                <a:gd name="T73" fmla="*/ 20 h 39"/>
                <a:gd name="T74" fmla="*/ 9 w 16"/>
                <a:gd name="T75" fmla="*/ 18 h 39"/>
                <a:gd name="T76" fmla="*/ 8 w 16"/>
                <a:gd name="T77" fmla="*/ 16 h 39"/>
                <a:gd name="T78" fmla="*/ 9 w 16"/>
                <a:gd name="T79" fmla="*/ 13 h 39"/>
                <a:gd name="T80" fmla="*/ 7 w 16"/>
                <a:gd name="T81" fmla="*/ 13 h 39"/>
                <a:gd name="T82" fmla="*/ 7 w 16"/>
                <a:gd name="T83" fmla="*/ 12 h 39"/>
                <a:gd name="T84" fmla="*/ 9 w 16"/>
                <a:gd name="T85" fmla="*/ 10 h 39"/>
                <a:gd name="T86" fmla="*/ 8 w 16"/>
                <a:gd name="T87" fmla="*/ 3 h 39"/>
                <a:gd name="T88" fmla="*/ 8 w 16"/>
                <a:gd name="T8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39"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2"/>
                    <a:pt x="4" y="2"/>
                  </a:cubicBezTo>
                  <a:cubicBezTo>
                    <a:pt x="5" y="3"/>
                    <a:pt x="4" y="5"/>
                    <a:pt x="5" y="5"/>
                  </a:cubicBezTo>
                  <a:cubicBezTo>
                    <a:pt x="6" y="6"/>
                    <a:pt x="4" y="7"/>
                    <a:pt x="4" y="8"/>
                  </a:cubicBezTo>
                  <a:cubicBezTo>
                    <a:pt x="4" y="8"/>
                    <a:pt x="2" y="8"/>
                    <a:pt x="2" y="9"/>
                  </a:cubicBezTo>
                  <a:cubicBezTo>
                    <a:pt x="3" y="10"/>
                    <a:pt x="3" y="11"/>
                    <a:pt x="3" y="13"/>
                  </a:cubicBezTo>
                  <a:cubicBezTo>
                    <a:pt x="2" y="14"/>
                    <a:pt x="4" y="12"/>
                    <a:pt x="4" y="14"/>
                  </a:cubicBezTo>
                  <a:cubicBezTo>
                    <a:pt x="4" y="15"/>
                    <a:pt x="2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0" y="23"/>
                    <a:pt x="1" y="25"/>
                    <a:pt x="1" y="25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3" y="28"/>
                    <a:pt x="2" y="29"/>
                    <a:pt x="3" y="28"/>
                  </a:cubicBezTo>
                  <a:cubicBezTo>
                    <a:pt x="4" y="28"/>
                    <a:pt x="6" y="27"/>
                    <a:pt x="6" y="27"/>
                  </a:cubicBezTo>
                  <a:cubicBezTo>
                    <a:pt x="6" y="27"/>
                    <a:pt x="7" y="28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6" y="33"/>
                    <a:pt x="6" y="34"/>
                    <a:pt x="7" y="34"/>
                  </a:cubicBezTo>
                  <a:cubicBezTo>
                    <a:pt x="7" y="35"/>
                    <a:pt x="8" y="36"/>
                    <a:pt x="9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9"/>
                    <a:pt x="12" y="39"/>
                  </a:cubicBezTo>
                  <a:cubicBezTo>
                    <a:pt x="13" y="39"/>
                    <a:pt x="14" y="38"/>
                    <a:pt x="13" y="37"/>
                  </a:cubicBezTo>
                  <a:cubicBezTo>
                    <a:pt x="12" y="36"/>
                    <a:pt x="12" y="33"/>
                    <a:pt x="13" y="33"/>
                  </a:cubicBezTo>
                  <a:cubicBezTo>
                    <a:pt x="13" y="34"/>
                    <a:pt x="15" y="34"/>
                    <a:pt x="15" y="32"/>
                  </a:cubicBezTo>
                  <a:cubicBezTo>
                    <a:pt x="15" y="31"/>
                    <a:pt x="15" y="32"/>
                    <a:pt x="15" y="30"/>
                  </a:cubicBezTo>
                  <a:cubicBezTo>
                    <a:pt x="16" y="28"/>
                    <a:pt x="16" y="27"/>
                    <a:pt x="15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3" y="23"/>
                    <a:pt x="13" y="23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2" y="24"/>
                    <a:pt x="11" y="23"/>
                    <a:pt x="11" y="23"/>
                  </a:cubicBezTo>
                  <a:cubicBezTo>
                    <a:pt x="10" y="23"/>
                    <a:pt x="11" y="24"/>
                    <a:pt x="10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8" y="18"/>
                    <a:pt x="9" y="18"/>
                  </a:cubicBezTo>
                  <a:cubicBezTo>
                    <a:pt x="10" y="18"/>
                    <a:pt x="8" y="16"/>
                    <a:pt x="8" y="16"/>
                  </a:cubicBezTo>
                  <a:cubicBezTo>
                    <a:pt x="8" y="15"/>
                    <a:pt x="9" y="14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8" y="3"/>
                  </a:cubicBezTo>
                  <a:cubicBezTo>
                    <a:pt x="8" y="3"/>
                    <a:pt x="7" y="0"/>
                    <a:pt x="8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4" name="Freeform 81">
              <a:extLst>
                <a:ext uri="{FF2B5EF4-FFF2-40B4-BE49-F238E27FC236}">
                  <a16:creationId xmlns:a16="http://schemas.microsoft.com/office/drawing/2014/main" id="{DED7C7BD-6D33-FEC8-BCC1-551A44DE0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0221" y="4346450"/>
              <a:ext cx="231237" cy="473172"/>
            </a:xfrm>
            <a:custGeom>
              <a:avLst/>
              <a:gdLst>
                <a:gd name="T0" fmla="*/ 33 w 36"/>
                <a:gd name="T1" fmla="*/ 26 h 70"/>
                <a:gd name="T2" fmla="*/ 29 w 36"/>
                <a:gd name="T3" fmla="*/ 0 h 70"/>
                <a:gd name="T4" fmla="*/ 27 w 36"/>
                <a:gd name="T5" fmla="*/ 8 h 70"/>
                <a:gd name="T6" fmla="*/ 25 w 36"/>
                <a:gd name="T7" fmla="*/ 9 h 70"/>
                <a:gd name="T8" fmla="*/ 24 w 36"/>
                <a:gd name="T9" fmla="*/ 11 h 70"/>
                <a:gd name="T10" fmla="*/ 23 w 36"/>
                <a:gd name="T11" fmla="*/ 13 h 70"/>
                <a:gd name="T12" fmla="*/ 22 w 36"/>
                <a:gd name="T13" fmla="*/ 14 h 70"/>
                <a:gd name="T14" fmla="*/ 20 w 36"/>
                <a:gd name="T15" fmla="*/ 14 h 70"/>
                <a:gd name="T16" fmla="*/ 19 w 36"/>
                <a:gd name="T17" fmla="*/ 17 h 70"/>
                <a:gd name="T18" fmla="*/ 16 w 36"/>
                <a:gd name="T19" fmla="*/ 19 h 70"/>
                <a:gd name="T20" fmla="*/ 13 w 36"/>
                <a:gd name="T21" fmla="*/ 19 h 70"/>
                <a:gd name="T22" fmla="*/ 11 w 36"/>
                <a:gd name="T23" fmla="*/ 19 h 70"/>
                <a:gd name="T24" fmla="*/ 9 w 36"/>
                <a:gd name="T25" fmla="*/ 21 h 70"/>
                <a:gd name="T26" fmla="*/ 6 w 36"/>
                <a:gd name="T27" fmla="*/ 22 h 70"/>
                <a:gd name="T28" fmla="*/ 4 w 36"/>
                <a:gd name="T29" fmla="*/ 26 h 70"/>
                <a:gd name="T30" fmla="*/ 6 w 36"/>
                <a:gd name="T31" fmla="*/ 35 h 70"/>
                <a:gd name="T32" fmla="*/ 7 w 36"/>
                <a:gd name="T33" fmla="*/ 39 h 70"/>
                <a:gd name="T34" fmla="*/ 6 w 36"/>
                <a:gd name="T35" fmla="*/ 41 h 70"/>
                <a:gd name="T36" fmla="*/ 4 w 36"/>
                <a:gd name="T37" fmla="*/ 44 h 70"/>
                <a:gd name="T38" fmla="*/ 1 w 36"/>
                <a:gd name="T39" fmla="*/ 47 h 70"/>
                <a:gd name="T40" fmla="*/ 0 w 36"/>
                <a:gd name="T41" fmla="*/ 50 h 70"/>
                <a:gd name="T42" fmla="*/ 3 w 36"/>
                <a:gd name="T43" fmla="*/ 58 h 70"/>
                <a:gd name="T44" fmla="*/ 4 w 36"/>
                <a:gd name="T45" fmla="*/ 60 h 70"/>
                <a:gd name="T46" fmla="*/ 10 w 36"/>
                <a:gd name="T47" fmla="*/ 68 h 70"/>
                <a:gd name="T48" fmla="*/ 14 w 36"/>
                <a:gd name="T49" fmla="*/ 68 h 70"/>
                <a:gd name="T50" fmla="*/ 19 w 36"/>
                <a:gd name="T51" fmla="*/ 65 h 70"/>
                <a:gd name="T52" fmla="*/ 21 w 36"/>
                <a:gd name="T53" fmla="*/ 61 h 70"/>
                <a:gd name="T54" fmla="*/ 23 w 36"/>
                <a:gd name="T55" fmla="*/ 55 h 70"/>
                <a:gd name="T56" fmla="*/ 24 w 36"/>
                <a:gd name="T57" fmla="*/ 50 h 70"/>
                <a:gd name="T58" fmla="*/ 24 w 36"/>
                <a:gd name="T59" fmla="*/ 48 h 70"/>
                <a:gd name="T60" fmla="*/ 26 w 36"/>
                <a:gd name="T61" fmla="*/ 44 h 70"/>
                <a:gd name="T62" fmla="*/ 26 w 36"/>
                <a:gd name="T63" fmla="*/ 39 h 70"/>
                <a:gd name="T64" fmla="*/ 28 w 36"/>
                <a:gd name="T65" fmla="*/ 35 h 70"/>
                <a:gd name="T66" fmla="*/ 30 w 36"/>
                <a:gd name="T67" fmla="*/ 32 h 70"/>
                <a:gd name="T68" fmla="*/ 31 w 36"/>
                <a:gd name="T69" fmla="*/ 26 h 70"/>
                <a:gd name="T70" fmla="*/ 32 w 36"/>
                <a:gd name="T71" fmla="*/ 24 h 70"/>
                <a:gd name="T72" fmla="*/ 33 w 36"/>
                <a:gd name="T73" fmla="*/ 21 h 70"/>
                <a:gd name="T74" fmla="*/ 31 w 36"/>
                <a:gd name="T75" fmla="*/ 17 h 70"/>
                <a:gd name="T76" fmla="*/ 33 w 36"/>
                <a:gd name="T77" fmla="*/ 19 h 70"/>
                <a:gd name="T78" fmla="*/ 35 w 36"/>
                <a:gd name="T79" fmla="*/ 12 h 70"/>
                <a:gd name="T80" fmla="*/ 34 w 36"/>
                <a:gd name="T81" fmla="*/ 9 h 70"/>
                <a:gd name="T82" fmla="*/ 33 w 36"/>
                <a:gd name="T83" fmla="*/ 3 h 70"/>
                <a:gd name="T84" fmla="*/ 30 w 36"/>
                <a:gd name="T85" fmla="*/ 2 h 70"/>
                <a:gd name="T86" fmla="*/ 29 w 36"/>
                <a:gd name="T8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70">
                  <a:moveTo>
                    <a:pt x="34" y="24"/>
                  </a:moveTo>
                  <a:cubicBezTo>
                    <a:pt x="34" y="24"/>
                    <a:pt x="33" y="26"/>
                    <a:pt x="33" y="26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9" y="0"/>
                  </a:moveTo>
                  <a:cubicBezTo>
                    <a:pt x="29" y="0"/>
                    <a:pt x="28" y="1"/>
                    <a:pt x="28" y="2"/>
                  </a:cubicBezTo>
                  <a:cubicBezTo>
                    <a:pt x="27" y="4"/>
                    <a:pt x="27" y="6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6" y="24"/>
                    <a:pt x="4" y="25"/>
                    <a:pt x="4" y="26"/>
                  </a:cubicBezTo>
                  <a:cubicBezTo>
                    <a:pt x="4" y="28"/>
                    <a:pt x="5" y="30"/>
                    <a:pt x="6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7"/>
                    <a:pt x="8" y="38"/>
                    <a:pt x="7" y="39"/>
                  </a:cubicBezTo>
                  <a:cubicBezTo>
                    <a:pt x="7" y="39"/>
                    <a:pt x="6" y="39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3" y="43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2" y="48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52"/>
                    <a:pt x="1" y="56"/>
                    <a:pt x="2" y="57"/>
                  </a:cubicBezTo>
                  <a:cubicBezTo>
                    <a:pt x="2" y="57"/>
                    <a:pt x="3" y="58"/>
                    <a:pt x="3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2"/>
                    <a:pt x="5" y="65"/>
                    <a:pt x="6" y="67"/>
                  </a:cubicBezTo>
                  <a:cubicBezTo>
                    <a:pt x="7" y="67"/>
                    <a:pt x="8" y="67"/>
                    <a:pt x="10" y="68"/>
                  </a:cubicBezTo>
                  <a:cubicBezTo>
                    <a:pt x="10" y="68"/>
                    <a:pt x="11" y="69"/>
                    <a:pt x="11" y="69"/>
                  </a:cubicBezTo>
                  <a:cubicBezTo>
                    <a:pt x="13" y="70"/>
                    <a:pt x="13" y="68"/>
                    <a:pt x="14" y="68"/>
                  </a:cubicBezTo>
                  <a:cubicBezTo>
                    <a:pt x="16" y="67"/>
                    <a:pt x="18" y="67"/>
                    <a:pt x="19" y="66"/>
                  </a:cubicBezTo>
                  <a:cubicBezTo>
                    <a:pt x="19" y="66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21" y="62"/>
                    <a:pt x="21" y="61"/>
                  </a:cubicBezTo>
                  <a:cubicBezTo>
                    <a:pt x="21" y="59"/>
                    <a:pt x="21" y="59"/>
                    <a:pt x="21" y="58"/>
                  </a:cubicBezTo>
                  <a:cubicBezTo>
                    <a:pt x="21" y="57"/>
                    <a:pt x="23" y="55"/>
                    <a:pt x="23" y="55"/>
                  </a:cubicBezTo>
                  <a:cubicBezTo>
                    <a:pt x="24" y="53"/>
                    <a:pt x="23" y="52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6" y="44"/>
                    <a:pt x="27" y="42"/>
                    <a:pt x="27" y="41"/>
                  </a:cubicBezTo>
                  <a:cubicBezTo>
                    <a:pt x="27" y="40"/>
                    <a:pt x="26" y="40"/>
                    <a:pt x="26" y="39"/>
                  </a:cubicBezTo>
                  <a:cubicBezTo>
                    <a:pt x="27" y="38"/>
                    <a:pt x="28" y="37"/>
                    <a:pt x="28" y="37"/>
                  </a:cubicBez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9" y="34"/>
                    <a:pt x="29" y="34"/>
                  </a:cubicBezTo>
                  <a:cubicBezTo>
                    <a:pt x="30" y="33"/>
                    <a:pt x="29" y="33"/>
                    <a:pt x="30" y="32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1" y="29"/>
                    <a:pt x="30" y="28"/>
                    <a:pt x="31" y="26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1" y="24"/>
                    <a:pt x="33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3" y="17"/>
                    <a:pt x="33" y="18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7"/>
                    <a:pt x="36" y="15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3" y="4"/>
                    <a:pt x="33" y="3"/>
                  </a:cubicBezTo>
                  <a:cubicBezTo>
                    <a:pt x="32" y="2"/>
                    <a:pt x="32" y="3"/>
                    <a:pt x="31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30" y="1"/>
                    <a:pt x="29" y="0"/>
                    <a:pt x="29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5" name="Freeform 82">
              <a:extLst>
                <a:ext uri="{FF2B5EF4-FFF2-40B4-BE49-F238E27FC236}">
                  <a16:creationId xmlns:a16="http://schemas.microsoft.com/office/drawing/2014/main" id="{8BCC8968-479B-A49E-E8CE-BBEFCDCD3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332" y="2365441"/>
              <a:ext cx="89704" cy="73605"/>
            </a:xfrm>
            <a:custGeom>
              <a:avLst/>
              <a:gdLst>
                <a:gd name="T0" fmla="*/ 2 w 14"/>
                <a:gd name="T1" fmla="*/ 4 h 11"/>
                <a:gd name="T2" fmla="*/ 3 w 14"/>
                <a:gd name="T3" fmla="*/ 3 h 11"/>
                <a:gd name="T4" fmla="*/ 4 w 14"/>
                <a:gd name="T5" fmla="*/ 2 h 11"/>
                <a:gd name="T6" fmla="*/ 5 w 14"/>
                <a:gd name="T7" fmla="*/ 3 h 11"/>
                <a:gd name="T8" fmla="*/ 6 w 14"/>
                <a:gd name="T9" fmla="*/ 1 h 11"/>
                <a:gd name="T10" fmla="*/ 7 w 14"/>
                <a:gd name="T11" fmla="*/ 1 h 11"/>
                <a:gd name="T12" fmla="*/ 9 w 14"/>
                <a:gd name="T13" fmla="*/ 1 h 11"/>
                <a:gd name="T14" fmla="*/ 10 w 14"/>
                <a:gd name="T15" fmla="*/ 1 h 11"/>
                <a:gd name="T16" fmla="*/ 11 w 14"/>
                <a:gd name="T17" fmla="*/ 0 h 11"/>
                <a:gd name="T18" fmla="*/ 13 w 14"/>
                <a:gd name="T19" fmla="*/ 1 h 11"/>
                <a:gd name="T20" fmla="*/ 13 w 14"/>
                <a:gd name="T21" fmla="*/ 3 h 11"/>
                <a:gd name="T22" fmla="*/ 14 w 14"/>
                <a:gd name="T23" fmla="*/ 5 h 11"/>
                <a:gd name="T24" fmla="*/ 13 w 14"/>
                <a:gd name="T25" fmla="*/ 6 h 11"/>
                <a:gd name="T26" fmla="*/ 13 w 14"/>
                <a:gd name="T27" fmla="*/ 7 h 11"/>
                <a:gd name="T28" fmla="*/ 12 w 14"/>
                <a:gd name="T29" fmla="*/ 8 h 11"/>
                <a:gd name="T30" fmla="*/ 9 w 14"/>
                <a:gd name="T31" fmla="*/ 9 h 11"/>
                <a:gd name="T32" fmla="*/ 8 w 14"/>
                <a:gd name="T33" fmla="*/ 10 h 11"/>
                <a:gd name="T34" fmla="*/ 6 w 14"/>
                <a:gd name="T35" fmla="*/ 11 h 11"/>
                <a:gd name="T36" fmla="*/ 2 w 14"/>
                <a:gd name="T37" fmla="*/ 11 h 11"/>
                <a:gd name="T38" fmla="*/ 1 w 14"/>
                <a:gd name="T39" fmla="*/ 9 h 11"/>
                <a:gd name="T40" fmla="*/ 1 w 14"/>
                <a:gd name="T41" fmla="*/ 7 h 11"/>
                <a:gd name="T42" fmla="*/ 1 w 14"/>
                <a:gd name="T43" fmla="*/ 4 h 11"/>
                <a:gd name="T44" fmla="*/ 2 w 14"/>
                <a:gd name="T4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2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2"/>
                    <a:pt x="12" y="2"/>
                    <a:pt x="13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3" y="7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9" y="8"/>
                    <a:pt x="9" y="9"/>
                  </a:cubicBezTo>
                  <a:cubicBezTo>
                    <a:pt x="9" y="10"/>
                    <a:pt x="8" y="9"/>
                    <a:pt x="8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1" y="4"/>
                    <a:pt x="1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6" name="Freeform 83">
              <a:extLst>
                <a:ext uri="{FF2B5EF4-FFF2-40B4-BE49-F238E27FC236}">
                  <a16:creationId xmlns:a16="http://schemas.microsoft.com/office/drawing/2014/main" id="{EC4CD083-41AE-062C-E46F-BEE3AAE9B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793" y="2045788"/>
              <a:ext cx="25915" cy="35751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2 h 5"/>
                <a:gd name="T4" fmla="*/ 2 w 4"/>
                <a:gd name="T5" fmla="*/ 0 h 5"/>
                <a:gd name="T6" fmla="*/ 3 w 4"/>
                <a:gd name="T7" fmla="*/ 1 h 5"/>
                <a:gd name="T8" fmla="*/ 3 w 4"/>
                <a:gd name="T9" fmla="*/ 3 h 5"/>
                <a:gd name="T10" fmla="*/ 3 w 4"/>
                <a:gd name="T11" fmla="*/ 5 h 5"/>
                <a:gd name="T12" fmla="*/ 2 w 4"/>
                <a:gd name="T13" fmla="*/ 5 h 5"/>
                <a:gd name="T14" fmla="*/ 1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0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3"/>
                    <a:pt x="4" y="1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7" name="Freeform 84">
              <a:extLst>
                <a:ext uri="{FF2B5EF4-FFF2-40B4-BE49-F238E27FC236}">
                  <a16:creationId xmlns:a16="http://schemas.microsoft.com/office/drawing/2014/main" id="{32496CBB-2E5F-9AFB-C958-FDCD7F6E81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0332" y="1770297"/>
              <a:ext cx="179408" cy="128282"/>
            </a:xfrm>
            <a:custGeom>
              <a:avLst/>
              <a:gdLst>
                <a:gd name="T0" fmla="*/ 2 w 28"/>
                <a:gd name="T1" fmla="*/ 1 h 19"/>
                <a:gd name="T2" fmla="*/ 2 w 28"/>
                <a:gd name="T3" fmla="*/ 8 h 19"/>
                <a:gd name="T4" fmla="*/ 1 w 28"/>
                <a:gd name="T5" fmla="*/ 8 h 19"/>
                <a:gd name="T6" fmla="*/ 5 w 28"/>
                <a:gd name="T7" fmla="*/ 12 h 19"/>
                <a:gd name="T8" fmla="*/ 10 w 28"/>
                <a:gd name="T9" fmla="*/ 13 h 19"/>
                <a:gd name="T10" fmla="*/ 11 w 28"/>
                <a:gd name="T11" fmla="*/ 17 h 19"/>
                <a:gd name="T12" fmla="*/ 17 w 28"/>
                <a:gd name="T13" fmla="*/ 17 h 19"/>
                <a:gd name="T14" fmla="*/ 18 w 28"/>
                <a:gd name="T15" fmla="*/ 19 h 19"/>
                <a:gd name="T16" fmla="*/ 20 w 28"/>
                <a:gd name="T17" fmla="*/ 18 h 19"/>
                <a:gd name="T18" fmla="*/ 23 w 28"/>
                <a:gd name="T19" fmla="*/ 18 h 19"/>
                <a:gd name="T20" fmla="*/ 24 w 28"/>
                <a:gd name="T21" fmla="*/ 16 h 19"/>
                <a:gd name="T22" fmla="*/ 25 w 28"/>
                <a:gd name="T23" fmla="*/ 16 h 19"/>
                <a:gd name="T24" fmla="*/ 25 w 28"/>
                <a:gd name="T25" fmla="*/ 14 h 19"/>
                <a:gd name="T26" fmla="*/ 27 w 28"/>
                <a:gd name="T27" fmla="*/ 10 h 19"/>
                <a:gd name="T28" fmla="*/ 28 w 28"/>
                <a:gd name="T29" fmla="*/ 7 h 19"/>
                <a:gd name="T30" fmla="*/ 26 w 28"/>
                <a:gd name="T31" fmla="*/ 7 h 19"/>
                <a:gd name="T32" fmla="*/ 24 w 28"/>
                <a:gd name="T33" fmla="*/ 5 h 19"/>
                <a:gd name="T34" fmla="*/ 21 w 28"/>
                <a:gd name="T35" fmla="*/ 5 h 19"/>
                <a:gd name="T36" fmla="*/ 20 w 28"/>
                <a:gd name="T37" fmla="*/ 3 h 19"/>
                <a:gd name="T38" fmla="*/ 17 w 28"/>
                <a:gd name="T39" fmla="*/ 3 h 19"/>
                <a:gd name="T40" fmla="*/ 15 w 28"/>
                <a:gd name="T41" fmla="*/ 2 h 19"/>
                <a:gd name="T42" fmla="*/ 11 w 28"/>
                <a:gd name="T43" fmla="*/ 1 h 19"/>
                <a:gd name="T44" fmla="*/ 6 w 28"/>
                <a:gd name="T45" fmla="*/ 0 h 19"/>
                <a:gd name="T46" fmla="*/ 2 w 28"/>
                <a:gd name="T47" fmla="*/ 1 h 19"/>
                <a:gd name="T48" fmla="*/ 0 w 28"/>
                <a:gd name="T49" fmla="*/ 6 h 19"/>
                <a:gd name="T50" fmla="*/ 0 w 28"/>
                <a:gd name="T51" fmla="*/ 7 h 19"/>
                <a:gd name="T52" fmla="*/ 1 w 28"/>
                <a:gd name="T53" fmla="*/ 7 h 19"/>
                <a:gd name="T54" fmla="*/ 0 w 28"/>
                <a:gd name="T5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19">
                  <a:moveTo>
                    <a:pt x="2" y="1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4" y="11"/>
                    <a:pt x="5" y="12"/>
                  </a:cubicBezTo>
                  <a:cubicBezTo>
                    <a:pt x="6" y="13"/>
                    <a:pt x="10" y="13"/>
                    <a:pt x="10" y="1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6" y="17"/>
                    <a:pt x="17" y="17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5"/>
                    <a:pt x="25" y="14"/>
                  </a:cubicBezTo>
                  <a:cubicBezTo>
                    <a:pt x="25" y="12"/>
                    <a:pt x="26" y="11"/>
                    <a:pt x="27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3" y="2"/>
                    <a:pt x="13" y="2"/>
                    <a:pt x="11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2" y="1"/>
                    <a:pt x="2" y="1"/>
                  </a:cubicBezTo>
                  <a:close/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6"/>
                    <a:pt x="0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8" name="Freeform 85">
              <a:extLst>
                <a:ext uri="{FF2B5EF4-FFF2-40B4-BE49-F238E27FC236}">
                  <a16:creationId xmlns:a16="http://schemas.microsoft.com/office/drawing/2014/main" id="{1F1DC022-6BC4-7153-EFDB-DF6F663A7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366" y="2161451"/>
              <a:ext cx="17942" cy="14722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9" name="Freeform 86">
              <a:extLst>
                <a:ext uri="{FF2B5EF4-FFF2-40B4-BE49-F238E27FC236}">
                  <a16:creationId xmlns:a16="http://schemas.microsoft.com/office/drawing/2014/main" id="{EF046BE4-FF22-A03D-C46D-9D2CDCED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535" y="2716638"/>
              <a:ext cx="500350" cy="494201"/>
            </a:xfrm>
            <a:custGeom>
              <a:avLst/>
              <a:gdLst>
                <a:gd name="T0" fmla="*/ 13 w 78"/>
                <a:gd name="T1" fmla="*/ 2 h 73"/>
                <a:gd name="T2" fmla="*/ 9 w 78"/>
                <a:gd name="T3" fmla="*/ 6 h 73"/>
                <a:gd name="T4" fmla="*/ 7 w 78"/>
                <a:gd name="T5" fmla="*/ 11 h 73"/>
                <a:gd name="T6" fmla="*/ 4 w 78"/>
                <a:gd name="T7" fmla="*/ 15 h 73"/>
                <a:gd name="T8" fmla="*/ 4 w 78"/>
                <a:gd name="T9" fmla="*/ 17 h 73"/>
                <a:gd name="T10" fmla="*/ 5 w 78"/>
                <a:gd name="T11" fmla="*/ 27 h 73"/>
                <a:gd name="T12" fmla="*/ 4 w 78"/>
                <a:gd name="T13" fmla="*/ 30 h 73"/>
                <a:gd name="T14" fmla="*/ 0 w 78"/>
                <a:gd name="T15" fmla="*/ 38 h 73"/>
                <a:gd name="T16" fmla="*/ 4 w 78"/>
                <a:gd name="T17" fmla="*/ 43 h 73"/>
                <a:gd name="T18" fmla="*/ 7 w 78"/>
                <a:gd name="T19" fmla="*/ 48 h 73"/>
                <a:gd name="T20" fmla="*/ 12 w 78"/>
                <a:gd name="T21" fmla="*/ 50 h 73"/>
                <a:gd name="T22" fmla="*/ 26 w 78"/>
                <a:gd name="T23" fmla="*/ 58 h 73"/>
                <a:gd name="T24" fmla="*/ 29 w 78"/>
                <a:gd name="T25" fmla="*/ 55 h 73"/>
                <a:gd name="T26" fmla="*/ 73 w 78"/>
                <a:gd name="T27" fmla="*/ 73 h 73"/>
                <a:gd name="T28" fmla="*/ 78 w 78"/>
                <a:gd name="T29" fmla="*/ 70 h 73"/>
                <a:gd name="T30" fmla="*/ 77 w 78"/>
                <a:gd name="T31" fmla="*/ 22 h 73"/>
                <a:gd name="T32" fmla="*/ 76 w 78"/>
                <a:gd name="T33" fmla="*/ 18 h 73"/>
                <a:gd name="T34" fmla="*/ 76 w 78"/>
                <a:gd name="T35" fmla="*/ 11 h 73"/>
                <a:gd name="T36" fmla="*/ 74 w 78"/>
                <a:gd name="T37" fmla="*/ 8 h 73"/>
                <a:gd name="T38" fmla="*/ 69 w 78"/>
                <a:gd name="T39" fmla="*/ 7 h 73"/>
                <a:gd name="T40" fmla="*/ 68 w 78"/>
                <a:gd name="T41" fmla="*/ 5 h 73"/>
                <a:gd name="T42" fmla="*/ 65 w 78"/>
                <a:gd name="T43" fmla="*/ 4 h 73"/>
                <a:gd name="T44" fmla="*/ 61 w 78"/>
                <a:gd name="T45" fmla="*/ 2 h 73"/>
                <a:gd name="T46" fmla="*/ 59 w 78"/>
                <a:gd name="T47" fmla="*/ 3 h 73"/>
                <a:gd name="T48" fmla="*/ 56 w 78"/>
                <a:gd name="T49" fmla="*/ 4 h 73"/>
                <a:gd name="T50" fmla="*/ 53 w 78"/>
                <a:gd name="T51" fmla="*/ 8 h 73"/>
                <a:gd name="T52" fmla="*/ 51 w 78"/>
                <a:gd name="T53" fmla="*/ 16 h 73"/>
                <a:gd name="T54" fmla="*/ 40 w 78"/>
                <a:gd name="T55" fmla="*/ 13 h 73"/>
                <a:gd name="T56" fmla="*/ 36 w 78"/>
                <a:gd name="T57" fmla="*/ 12 h 73"/>
                <a:gd name="T58" fmla="*/ 31 w 78"/>
                <a:gd name="T59" fmla="*/ 8 h 73"/>
                <a:gd name="T60" fmla="*/ 29 w 78"/>
                <a:gd name="T61" fmla="*/ 6 h 73"/>
                <a:gd name="T62" fmla="*/ 26 w 78"/>
                <a:gd name="T63" fmla="*/ 5 h 73"/>
                <a:gd name="T64" fmla="*/ 23 w 78"/>
                <a:gd name="T65" fmla="*/ 4 h 73"/>
                <a:gd name="T66" fmla="*/ 18 w 78"/>
                <a:gd name="T67" fmla="*/ 3 h 73"/>
                <a:gd name="T68" fmla="*/ 15 w 78"/>
                <a:gd name="T6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73">
                  <a:moveTo>
                    <a:pt x="14" y="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4"/>
                    <a:pt x="12" y="4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9"/>
                    <a:pt x="7" y="11"/>
                  </a:cubicBezTo>
                  <a:cubicBezTo>
                    <a:pt x="8" y="12"/>
                    <a:pt x="6" y="12"/>
                    <a:pt x="6" y="13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6"/>
                    <a:pt x="4" y="17"/>
                    <a:pt x="4" y="1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2" y="29"/>
                    <a:pt x="3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4" y="34"/>
                    <a:pt x="3" y="36"/>
                  </a:cubicBezTo>
                  <a:cubicBezTo>
                    <a:pt x="3" y="38"/>
                    <a:pt x="0" y="38"/>
                    <a:pt x="0" y="38"/>
                  </a:cubicBezTo>
                  <a:cubicBezTo>
                    <a:pt x="0" y="38"/>
                    <a:pt x="1" y="39"/>
                    <a:pt x="2" y="40"/>
                  </a:cubicBezTo>
                  <a:cubicBezTo>
                    <a:pt x="3" y="41"/>
                    <a:pt x="3" y="42"/>
                    <a:pt x="4" y="43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7"/>
                    <a:pt x="6" y="48"/>
                    <a:pt x="7" y="48"/>
                  </a:cubicBezTo>
                  <a:cubicBezTo>
                    <a:pt x="8" y="48"/>
                    <a:pt x="9" y="48"/>
                    <a:pt x="10" y="49"/>
                  </a:cubicBezTo>
                  <a:cubicBezTo>
                    <a:pt x="11" y="49"/>
                    <a:pt x="11" y="50"/>
                    <a:pt x="12" y="50"/>
                  </a:cubicBezTo>
                  <a:cubicBezTo>
                    <a:pt x="13" y="50"/>
                    <a:pt x="15" y="52"/>
                    <a:pt x="15" y="5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2"/>
                    <a:pt x="77" y="21"/>
                  </a:cubicBezTo>
                  <a:cubicBezTo>
                    <a:pt x="76" y="20"/>
                    <a:pt x="76" y="20"/>
                    <a:pt x="76" y="18"/>
                  </a:cubicBezTo>
                  <a:cubicBezTo>
                    <a:pt x="76" y="17"/>
                    <a:pt x="76" y="16"/>
                    <a:pt x="77" y="15"/>
                  </a:cubicBezTo>
                  <a:cubicBezTo>
                    <a:pt x="78" y="14"/>
                    <a:pt x="76" y="12"/>
                    <a:pt x="76" y="11"/>
                  </a:cubicBezTo>
                  <a:cubicBezTo>
                    <a:pt x="75" y="10"/>
                    <a:pt x="75" y="8"/>
                    <a:pt x="75" y="8"/>
                  </a:cubicBezTo>
                  <a:cubicBezTo>
                    <a:pt x="75" y="8"/>
                    <a:pt x="74" y="8"/>
                    <a:pt x="74" y="8"/>
                  </a:cubicBezTo>
                  <a:cubicBezTo>
                    <a:pt x="74" y="8"/>
                    <a:pt x="74" y="7"/>
                    <a:pt x="74" y="7"/>
                  </a:cubicBezTo>
                  <a:cubicBezTo>
                    <a:pt x="72" y="6"/>
                    <a:pt x="70" y="7"/>
                    <a:pt x="69" y="7"/>
                  </a:cubicBezTo>
                  <a:cubicBezTo>
                    <a:pt x="69" y="7"/>
                    <a:pt x="68" y="6"/>
                    <a:pt x="69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7" y="5"/>
                    <a:pt x="68" y="4"/>
                    <a:pt x="67" y="4"/>
                  </a:cubicBezTo>
                  <a:cubicBezTo>
                    <a:pt x="67" y="4"/>
                    <a:pt x="66" y="4"/>
                    <a:pt x="65" y="4"/>
                  </a:cubicBezTo>
                  <a:cubicBezTo>
                    <a:pt x="64" y="4"/>
                    <a:pt x="63" y="3"/>
                    <a:pt x="62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4"/>
                    <a:pt x="57" y="4"/>
                  </a:cubicBezTo>
                  <a:cubicBezTo>
                    <a:pt x="57" y="5"/>
                    <a:pt x="56" y="4"/>
                    <a:pt x="56" y="4"/>
                  </a:cubicBezTo>
                  <a:cubicBezTo>
                    <a:pt x="55" y="5"/>
                    <a:pt x="55" y="6"/>
                    <a:pt x="54" y="7"/>
                  </a:cubicBezTo>
                  <a:cubicBezTo>
                    <a:pt x="54" y="7"/>
                    <a:pt x="54" y="7"/>
                    <a:pt x="53" y="8"/>
                  </a:cubicBezTo>
                  <a:cubicBezTo>
                    <a:pt x="55" y="11"/>
                    <a:pt x="56" y="12"/>
                    <a:pt x="53" y="15"/>
                  </a:cubicBezTo>
                  <a:cubicBezTo>
                    <a:pt x="52" y="15"/>
                    <a:pt x="52" y="16"/>
                    <a:pt x="51" y="16"/>
                  </a:cubicBezTo>
                  <a:cubicBezTo>
                    <a:pt x="49" y="17"/>
                    <a:pt x="43" y="14"/>
                    <a:pt x="42" y="13"/>
                  </a:cubicBezTo>
                  <a:cubicBezTo>
                    <a:pt x="41" y="13"/>
                    <a:pt x="41" y="14"/>
                    <a:pt x="40" y="13"/>
                  </a:cubicBezTo>
                  <a:cubicBezTo>
                    <a:pt x="40" y="13"/>
                    <a:pt x="39" y="13"/>
                    <a:pt x="39" y="12"/>
                  </a:cubicBezTo>
                  <a:cubicBezTo>
                    <a:pt x="38" y="12"/>
                    <a:pt x="37" y="13"/>
                    <a:pt x="36" y="12"/>
                  </a:cubicBezTo>
                  <a:cubicBezTo>
                    <a:pt x="34" y="11"/>
                    <a:pt x="33" y="9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6"/>
                    <a:pt x="28" y="5"/>
                    <a:pt x="28" y="5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3"/>
                    <a:pt x="20" y="4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6" y="1"/>
                    <a:pt x="15" y="2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0" name="Freeform 87">
              <a:extLst>
                <a:ext uri="{FF2B5EF4-FFF2-40B4-BE49-F238E27FC236}">
                  <a16:creationId xmlns:a16="http://schemas.microsoft.com/office/drawing/2014/main" id="{B8DE77D5-141E-37E9-DC4A-8962758C4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461" y="3595686"/>
              <a:ext cx="129573" cy="161931"/>
            </a:xfrm>
            <a:custGeom>
              <a:avLst/>
              <a:gdLst>
                <a:gd name="T0" fmla="*/ 0 w 20"/>
                <a:gd name="T1" fmla="*/ 11 h 24"/>
                <a:gd name="T2" fmla="*/ 3 w 20"/>
                <a:gd name="T3" fmla="*/ 15 h 24"/>
                <a:gd name="T4" fmla="*/ 4 w 20"/>
                <a:gd name="T5" fmla="*/ 15 h 24"/>
                <a:gd name="T6" fmla="*/ 4 w 20"/>
                <a:gd name="T7" fmla="*/ 15 h 24"/>
                <a:gd name="T8" fmla="*/ 8 w 20"/>
                <a:gd name="T9" fmla="*/ 18 h 24"/>
                <a:gd name="T10" fmla="*/ 8 w 20"/>
                <a:gd name="T11" fmla="*/ 18 h 24"/>
                <a:gd name="T12" fmla="*/ 9 w 20"/>
                <a:gd name="T13" fmla="*/ 19 h 24"/>
                <a:gd name="T14" fmla="*/ 13 w 20"/>
                <a:gd name="T15" fmla="*/ 22 h 24"/>
                <a:gd name="T16" fmla="*/ 15 w 20"/>
                <a:gd name="T17" fmla="*/ 22 h 24"/>
                <a:gd name="T18" fmla="*/ 16 w 20"/>
                <a:gd name="T19" fmla="*/ 24 h 24"/>
                <a:gd name="T20" fmla="*/ 18 w 20"/>
                <a:gd name="T21" fmla="*/ 24 h 24"/>
                <a:gd name="T22" fmla="*/ 18 w 20"/>
                <a:gd name="T23" fmla="*/ 22 h 24"/>
                <a:gd name="T24" fmla="*/ 18 w 20"/>
                <a:gd name="T25" fmla="*/ 20 h 24"/>
                <a:gd name="T26" fmla="*/ 19 w 20"/>
                <a:gd name="T27" fmla="*/ 18 h 24"/>
                <a:gd name="T28" fmla="*/ 19 w 20"/>
                <a:gd name="T29" fmla="*/ 17 h 24"/>
                <a:gd name="T30" fmla="*/ 17 w 20"/>
                <a:gd name="T31" fmla="*/ 14 h 24"/>
                <a:gd name="T32" fmla="*/ 15 w 20"/>
                <a:gd name="T33" fmla="*/ 12 h 24"/>
                <a:gd name="T34" fmla="*/ 13 w 20"/>
                <a:gd name="T35" fmla="*/ 11 h 24"/>
                <a:gd name="T36" fmla="*/ 15 w 20"/>
                <a:gd name="T37" fmla="*/ 8 h 24"/>
                <a:gd name="T38" fmla="*/ 14 w 20"/>
                <a:gd name="T39" fmla="*/ 5 h 24"/>
                <a:gd name="T40" fmla="*/ 13 w 20"/>
                <a:gd name="T41" fmla="*/ 5 h 24"/>
                <a:gd name="T42" fmla="*/ 11 w 20"/>
                <a:gd name="T43" fmla="*/ 7 h 24"/>
                <a:gd name="T44" fmla="*/ 10 w 20"/>
                <a:gd name="T45" fmla="*/ 6 h 24"/>
                <a:gd name="T46" fmla="*/ 11 w 20"/>
                <a:gd name="T47" fmla="*/ 3 h 24"/>
                <a:gd name="T48" fmla="*/ 9 w 20"/>
                <a:gd name="T49" fmla="*/ 0 h 24"/>
                <a:gd name="T50" fmla="*/ 9 w 20"/>
                <a:gd name="T51" fmla="*/ 2 h 24"/>
                <a:gd name="T52" fmla="*/ 7 w 20"/>
                <a:gd name="T53" fmla="*/ 2 h 24"/>
                <a:gd name="T54" fmla="*/ 6 w 20"/>
                <a:gd name="T55" fmla="*/ 3 h 24"/>
                <a:gd name="T56" fmla="*/ 4 w 20"/>
                <a:gd name="T57" fmla="*/ 5 h 24"/>
                <a:gd name="T58" fmla="*/ 2 w 20"/>
                <a:gd name="T59" fmla="*/ 8 h 24"/>
                <a:gd name="T60" fmla="*/ 0 w 20"/>
                <a:gd name="T6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" h="24">
                  <a:moveTo>
                    <a:pt x="0" y="11"/>
                  </a:moveTo>
                  <a:cubicBezTo>
                    <a:pt x="2" y="12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4" y="22"/>
                    <a:pt x="15" y="22"/>
                  </a:cubicBezTo>
                  <a:cubicBezTo>
                    <a:pt x="15" y="22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8" y="22"/>
                    <a:pt x="17" y="21"/>
                    <a:pt x="18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8" y="17"/>
                    <a:pt x="18" y="15"/>
                    <a:pt x="17" y="14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2"/>
                    <a:pt x="13" y="11"/>
                    <a:pt x="13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4" y="5"/>
                    <a:pt x="14" y="3"/>
                    <a:pt x="13" y="5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4"/>
                    <a:pt x="11" y="3"/>
                  </a:cubicBezTo>
                  <a:cubicBezTo>
                    <a:pt x="10" y="2"/>
                    <a:pt x="9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3"/>
                    <a:pt x="4" y="5"/>
                    <a:pt x="4" y="5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1" name="Freeform 88">
              <a:extLst>
                <a:ext uri="{FF2B5EF4-FFF2-40B4-BE49-F238E27FC236}">
                  <a16:creationId xmlns:a16="http://schemas.microsoft.com/office/drawing/2014/main" id="{FE812393-07D2-4D01-9787-0717E1B56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760" y="4933183"/>
              <a:ext cx="63790" cy="54678"/>
            </a:xfrm>
            <a:custGeom>
              <a:avLst/>
              <a:gdLst>
                <a:gd name="T0" fmla="*/ 5 w 10"/>
                <a:gd name="T1" fmla="*/ 7 h 8"/>
                <a:gd name="T2" fmla="*/ 6 w 10"/>
                <a:gd name="T3" fmla="*/ 6 h 8"/>
                <a:gd name="T4" fmla="*/ 7 w 10"/>
                <a:gd name="T5" fmla="*/ 5 h 8"/>
                <a:gd name="T6" fmla="*/ 9 w 10"/>
                <a:gd name="T7" fmla="*/ 5 h 8"/>
                <a:gd name="T8" fmla="*/ 9 w 10"/>
                <a:gd name="T9" fmla="*/ 3 h 8"/>
                <a:gd name="T10" fmla="*/ 7 w 10"/>
                <a:gd name="T11" fmla="*/ 1 h 8"/>
                <a:gd name="T12" fmla="*/ 7 w 10"/>
                <a:gd name="T13" fmla="*/ 0 h 8"/>
                <a:gd name="T14" fmla="*/ 4 w 10"/>
                <a:gd name="T15" fmla="*/ 2 h 8"/>
                <a:gd name="T16" fmla="*/ 2 w 10"/>
                <a:gd name="T17" fmla="*/ 3 h 8"/>
                <a:gd name="T18" fmla="*/ 1 w 10"/>
                <a:gd name="T19" fmla="*/ 5 h 8"/>
                <a:gd name="T20" fmla="*/ 2 w 10"/>
                <a:gd name="T21" fmla="*/ 6 h 8"/>
                <a:gd name="T22" fmla="*/ 3 w 10"/>
                <a:gd name="T23" fmla="*/ 8 h 8"/>
                <a:gd name="T24" fmla="*/ 5 w 1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5" y="8"/>
                    <a:pt x="4" y="7"/>
                    <a:pt x="5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2" name="Freeform 89">
              <a:extLst>
                <a:ext uri="{FF2B5EF4-FFF2-40B4-BE49-F238E27FC236}">
                  <a16:creationId xmlns:a16="http://schemas.microsoft.com/office/drawing/2014/main" id="{1A896E19-026E-8120-A858-F38500C8C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937" y="2661961"/>
              <a:ext cx="63790" cy="88325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3" name="Freeform 90">
              <a:extLst>
                <a:ext uri="{FF2B5EF4-FFF2-40B4-BE49-F238E27FC236}">
                  <a16:creationId xmlns:a16="http://schemas.microsoft.com/office/drawing/2014/main" id="{A35639ED-B8A9-F823-DB20-F433E5DE8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292" y="1694588"/>
              <a:ext cx="225258" cy="121973"/>
            </a:xfrm>
            <a:custGeom>
              <a:avLst/>
              <a:gdLst>
                <a:gd name="T0" fmla="*/ 0 w 35"/>
                <a:gd name="T1" fmla="*/ 12 h 18"/>
                <a:gd name="T2" fmla="*/ 4 w 35"/>
                <a:gd name="T3" fmla="*/ 11 h 18"/>
                <a:gd name="T4" fmla="*/ 9 w 35"/>
                <a:gd name="T5" fmla="*/ 12 h 18"/>
                <a:gd name="T6" fmla="*/ 13 w 35"/>
                <a:gd name="T7" fmla="*/ 13 h 18"/>
                <a:gd name="T8" fmla="*/ 15 w 35"/>
                <a:gd name="T9" fmla="*/ 14 h 18"/>
                <a:gd name="T10" fmla="*/ 18 w 35"/>
                <a:gd name="T11" fmla="*/ 14 h 18"/>
                <a:gd name="T12" fmla="*/ 19 w 35"/>
                <a:gd name="T13" fmla="*/ 16 h 18"/>
                <a:gd name="T14" fmla="*/ 22 w 35"/>
                <a:gd name="T15" fmla="*/ 16 h 18"/>
                <a:gd name="T16" fmla="*/ 24 w 35"/>
                <a:gd name="T17" fmla="*/ 18 h 18"/>
                <a:gd name="T18" fmla="*/ 26 w 35"/>
                <a:gd name="T19" fmla="*/ 18 h 18"/>
                <a:gd name="T20" fmla="*/ 29 w 35"/>
                <a:gd name="T21" fmla="*/ 17 h 18"/>
                <a:gd name="T22" fmla="*/ 31 w 35"/>
                <a:gd name="T23" fmla="*/ 15 h 18"/>
                <a:gd name="T24" fmla="*/ 32 w 35"/>
                <a:gd name="T25" fmla="*/ 13 h 18"/>
                <a:gd name="T26" fmla="*/ 35 w 35"/>
                <a:gd name="T27" fmla="*/ 13 h 18"/>
                <a:gd name="T28" fmla="*/ 35 w 35"/>
                <a:gd name="T29" fmla="*/ 11 h 18"/>
                <a:gd name="T30" fmla="*/ 33 w 35"/>
                <a:gd name="T31" fmla="*/ 9 h 18"/>
                <a:gd name="T32" fmla="*/ 31 w 35"/>
                <a:gd name="T33" fmla="*/ 8 h 18"/>
                <a:gd name="T34" fmla="*/ 31 w 35"/>
                <a:gd name="T35" fmla="*/ 5 h 18"/>
                <a:gd name="T36" fmla="*/ 29 w 35"/>
                <a:gd name="T37" fmla="*/ 5 h 18"/>
                <a:gd name="T38" fmla="*/ 28 w 35"/>
                <a:gd name="T39" fmla="*/ 3 h 18"/>
                <a:gd name="T40" fmla="*/ 25 w 35"/>
                <a:gd name="T41" fmla="*/ 4 h 18"/>
                <a:gd name="T42" fmla="*/ 24 w 35"/>
                <a:gd name="T43" fmla="*/ 2 h 18"/>
                <a:gd name="T44" fmla="*/ 23 w 35"/>
                <a:gd name="T45" fmla="*/ 2 h 18"/>
                <a:gd name="T46" fmla="*/ 21 w 35"/>
                <a:gd name="T47" fmla="*/ 0 h 18"/>
                <a:gd name="T48" fmla="*/ 18 w 35"/>
                <a:gd name="T49" fmla="*/ 0 h 18"/>
                <a:gd name="T50" fmla="*/ 17 w 35"/>
                <a:gd name="T51" fmla="*/ 0 h 18"/>
                <a:gd name="T52" fmla="*/ 14 w 35"/>
                <a:gd name="T53" fmla="*/ 0 h 18"/>
                <a:gd name="T54" fmla="*/ 14 w 35"/>
                <a:gd name="T55" fmla="*/ 6 h 18"/>
                <a:gd name="T56" fmla="*/ 9 w 35"/>
                <a:gd name="T57" fmla="*/ 7 h 18"/>
                <a:gd name="T58" fmla="*/ 9 w 35"/>
                <a:gd name="T59" fmla="*/ 6 h 18"/>
                <a:gd name="T60" fmla="*/ 7 w 35"/>
                <a:gd name="T61" fmla="*/ 4 h 18"/>
                <a:gd name="T62" fmla="*/ 7 w 35"/>
                <a:gd name="T63" fmla="*/ 3 h 18"/>
                <a:gd name="T64" fmla="*/ 7 w 35"/>
                <a:gd name="T65" fmla="*/ 2 h 18"/>
                <a:gd name="T66" fmla="*/ 6 w 35"/>
                <a:gd name="T67" fmla="*/ 2 h 18"/>
                <a:gd name="T68" fmla="*/ 5 w 35"/>
                <a:gd name="T69" fmla="*/ 3 h 18"/>
                <a:gd name="T70" fmla="*/ 3 w 35"/>
                <a:gd name="T71" fmla="*/ 5 h 18"/>
                <a:gd name="T72" fmla="*/ 0 w 35"/>
                <a:gd name="T7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8">
                  <a:moveTo>
                    <a:pt x="0" y="12"/>
                  </a:moveTo>
                  <a:cubicBezTo>
                    <a:pt x="0" y="12"/>
                    <a:pt x="3" y="11"/>
                    <a:pt x="4" y="11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11" y="13"/>
                    <a:pt x="11" y="13"/>
                    <a:pt x="13" y="13"/>
                  </a:cubicBezTo>
                  <a:cubicBezTo>
                    <a:pt x="14" y="13"/>
                    <a:pt x="14" y="14"/>
                    <a:pt x="15" y="14"/>
                  </a:cubicBezTo>
                  <a:cubicBezTo>
                    <a:pt x="16" y="14"/>
                    <a:pt x="18" y="14"/>
                    <a:pt x="18" y="14"/>
                  </a:cubicBezTo>
                  <a:cubicBezTo>
                    <a:pt x="18" y="14"/>
                    <a:pt x="18" y="15"/>
                    <a:pt x="19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3" y="17"/>
                    <a:pt x="24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7" y="16"/>
                    <a:pt x="29" y="17"/>
                  </a:cubicBezTo>
                  <a:cubicBezTo>
                    <a:pt x="31" y="17"/>
                    <a:pt x="31" y="17"/>
                    <a:pt x="31" y="15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4" y="14"/>
                    <a:pt x="35" y="1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0"/>
                    <a:pt x="33" y="9"/>
                  </a:cubicBezTo>
                  <a:cubicBezTo>
                    <a:pt x="32" y="8"/>
                    <a:pt x="31" y="9"/>
                    <a:pt x="31" y="8"/>
                  </a:cubicBezTo>
                  <a:cubicBezTo>
                    <a:pt x="31" y="7"/>
                    <a:pt x="31" y="5"/>
                    <a:pt x="31" y="5"/>
                  </a:cubicBezTo>
                  <a:cubicBezTo>
                    <a:pt x="31" y="5"/>
                    <a:pt x="29" y="6"/>
                    <a:pt x="29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1" y="0"/>
                  </a:cubicBezTo>
                  <a:cubicBezTo>
                    <a:pt x="20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2"/>
                    <a:pt x="14" y="4"/>
                    <a:pt x="14" y="6"/>
                  </a:cubicBezTo>
                  <a:cubicBezTo>
                    <a:pt x="13" y="6"/>
                    <a:pt x="11" y="8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7" y="4"/>
                    <a:pt x="7" y="4"/>
                  </a:cubicBezTo>
                  <a:cubicBezTo>
                    <a:pt x="7" y="4"/>
                    <a:pt x="6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4" y="3"/>
                    <a:pt x="3" y="5"/>
                  </a:cubicBezTo>
                  <a:cubicBezTo>
                    <a:pt x="1" y="8"/>
                    <a:pt x="0" y="10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4" name="Freeform 91">
              <a:extLst>
                <a:ext uri="{FF2B5EF4-FFF2-40B4-BE49-F238E27FC236}">
                  <a16:creationId xmlns:a16="http://schemas.microsoft.com/office/drawing/2014/main" id="{99E54AEE-B3C5-C55F-46B6-46FB0A8DA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8619" y="3114104"/>
              <a:ext cx="199343" cy="298623"/>
            </a:xfrm>
            <a:custGeom>
              <a:avLst/>
              <a:gdLst>
                <a:gd name="T0" fmla="*/ 0 w 31"/>
                <a:gd name="T1" fmla="*/ 11 h 44"/>
                <a:gd name="T2" fmla="*/ 0 w 31"/>
                <a:gd name="T3" fmla="*/ 14 h 44"/>
                <a:gd name="T4" fmla="*/ 1 w 31"/>
                <a:gd name="T5" fmla="*/ 15 h 44"/>
                <a:gd name="T6" fmla="*/ 3 w 31"/>
                <a:gd name="T7" fmla="*/ 17 h 44"/>
                <a:gd name="T8" fmla="*/ 2 w 31"/>
                <a:gd name="T9" fmla="*/ 20 h 44"/>
                <a:gd name="T10" fmla="*/ 3 w 31"/>
                <a:gd name="T11" fmla="*/ 22 h 44"/>
                <a:gd name="T12" fmla="*/ 3 w 31"/>
                <a:gd name="T13" fmla="*/ 24 h 44"/>
                <a:gd name="T14" fmla="*/ 5 w 31"/>
                <a:gd name="T15" fmla="*/ 24 h 44"/>
                <a:gd name="T16" fmla="*/ 9 w 31"/>
                <a:gd name="T17" fmla="*/ 21 h 44"/>
                <a:gd name="T18" fmla="*/ 11 w 31"/>
                <a:gd name="T19" fmla="*/ 22 h 44"/>
                <a:gd name="T20" fmla="*/ 13 w 31"/>
                <a:gd name="T21" fmla="*/ 24 h 44"/>
                <a:gd name="T22" fmla="*/ 17 w 31"/>
                <a:gd name="T23" fmla="*/ 27 h 44"/>
                <a:gd name="T24" fmla="*/ 17 w 31"/>
                <a:gd name="T25" fmla="*/ 31 h 44"/>
                <a:gd name="T26" fmla="*/ 20 w 31"/>
                <a:gd name="T27" fmla="*/ 34 h 44"/>
                <a:gd name="T28" fmla="*/ 21 w 31"/>
                <a:gd name="T29" fmla="*/ 37 h 44"/>
                <a:gd name="T30" fmla="*/ 20 w 31"/>
                <a:gd name="T31" fmla="*/ 39 h 44"/>
                <a:gd name="T32" fmla="*/ 19 w 31"/>
                <a:gd name="T33" fmla="*/ 42 h 44"/>
                <a:gd name="T34" fmla="*/ 22 w 31"/>
                <a:gd name="T35" fmla="*/ 43 h 44"/>
                <a:gd name="T36" fmla="*/ 25 w 31"/>
                <a:gd name="T37" fmla="*/ 44 h 44"/>
                <a:gd name="T38" fmla="*/ 26 w 31"/>
                <a:gd name="T39" fmla="*/ 40 h 44"/>
                <a:gd name="T40" fmla="*/ 29 w 31"/>
                <a:gd name="T41" fmla="*/ 42 h 44"/>
                <a:gd name="T42" fmla="*/ 31 w 31"/>
                <a:gd name="T43" fmla="*/ 40 h 44"/>
                <a:gd name="T44" fmla="*/ 30 w 31"/>
                <a:gd name="T45" fmla="*/ 35 h 44"/>
                <a:gd name="T46" fmla="*/ 28 w 31"/>
                <a:gd name="T47" fmla="*/ 32 h 44"/>
                <a:gd name="T48" fmla="*/ 25 w 31"/>
                <a:gd name="T49" fmla="*/ 29 h 44"/>
                <a:gd name="T50" fmla="*/ 23 w 31"/>
                <a:gd name="T51" fmla="*/ 26 h 44"/>
                <a:gd name="T52" fmla="*/ 20 w 31"/>
                <a:gd name="T53" fmla="*/ 22 h 44"/>
                <a:gd name="T54" fmla="*/ 16 w 31"/>
                <a:gd name="T55" fmla="*/ 17 h 44"/>
                <a:gd name="T56" fmla="*/ 17 w 31"/>
                <a:gd name="T57" fmla="*/ 14 h 44"/>
                <a:gd name="T58" fmla="*/ 20 w 31"/>
                <a:gd name="T59" fmla="*/ 13 h 44"/>
                <a:gd name="T60" fmla="*/ 19 w 31"/>
                <a:gd name="T61" fmla="*/ 9 h 44"/>
                <a:gd name="T62" fmla="*/ 15 w 31"/>
                <a:gd name="T63" fmla="*/ 9 h 44"/>
                <a:gd name="T64" fmla="*/ 13 w 31"/>
                <a:gd name="T65" fmla="*/ 8 h 44"/>
                <a:gd name="T66" fmla="*/ 10 w 31"/>
                <a:gd name="T67" fmla="*/ 5 h 44"/>
                <a:gd name="T68" fmla="*/ 8 w 31"/>
                <a:gd name="T69" fmla="*/ 1 h 44"/>
                <a:gd name="T70" fmla="*/ 5 w 31"/>
                <a:gd name="T71" fmla="*/ 2 h 44"/>
                <a:gd name="T72" fmla="*/ 6 w 31"/>
                <a:gd name="T73" fmla="*/ 7 h 44"/>
                <a:gd name="T74" fmla="*/ 2 w 31"/>
                <a:gd name="T7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44">
                  <a:moveTo>
                    <a:pt x="2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3" y="9"/>
                    <a:pt x="2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5" name="Freeform 92">
              <a:extLst>
                <a:ext uri="{FF2B5EF4-FFF2-40B4-BE49-F238E27FC236}">
                  <a16:creationId xmlns:a16="http://schemas.microsoft.com/office/drawing/2014/main" id="{6B77D38E-A888-367E-34DC-1A0DAA5BD0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1644" y="2331794"/>
              <a:ext cx="320942" cy="153519"/>
            </a:xfrm>
            <a:custGeom>
              <a:avLst/>
              <a:gdLst>
                <a:gd name="T0" fmla="*/ 17 w 50"/>
                <a:gd name="T1" fmla="*/ 22 h 23"/>
                <a:gd name="T2" fmla="*/ 18 w 50"/>
                <a:gd name="T3" fmla="*/ 21 h 23"/>
                <a:gd name="T4" fmla="*/ 20 w 50"/>
                <a:gd name="T5" fmla="*/ 20 h 23"/>
                <a:gd name="T6" fmla="*/ 22 w 50"/>
                <a:gd name="T7" fmla="*/ 18 h 23"/>
                <a:gd name="T8" fmla="*/ 24 w 50"/>
                <a:gd name="T9" fmla="*/ 17 h 23"/>
                <a:gd name="T10" fmla="*/ 26 w 50"/>
                <a:gd name="T11" fmla="*/ 19 h 23"/>
                <a:gd name="T12" fmla="*/ 28 w 50"/>
                <a:gd name="T13" fmla="*/ 18 h 23"/>
                <a:gd name="T14" fmla="*/ 32 w 50"/>
                <a:gd name="T15" fmla="*/ 17 h 23"/>
                <a:gd name="T16" fmla="*/ 33 w 50"/>
                <a:gd name="T17" fmla="*/ 13 h 23"/>
                <a:gd name="T18" fmla="*/ 41 w 50"/>
                <a:gd name="T19" fmla="*/ 11 h 23"/>
                <a:gd name="T20" fmla="*/ 42 w 50"/>
                <a:gd name="T21" fmla="*/ 9 h 23"/>
                <a:gd name="T22" fmla="*/ 44 w 50"/>
                <a:gd name="T23" fmla="*/ 8 h 23"/>
                <a:gd name="T24" fmla="*/ 46 w 50"/>
                <a:gd name="T25" fmla="*/ 6 h 23"/>
                <a:gd name="T26" fmla="*/ 50 w 50"/>
                <a:gd name="T27" fmla="*/ 4 h 23"/>
                <a:gd name="T28" fmla="*/ 48 w 50"/>
                <a:gd name="T29" fmla="*/ 3 h 23"/>
                <a:gd name="T30" fmla="*/ 45 w 50"/>
                <a:gd name="T31" fmla="*/ 2 h 23"/>
                <a:gd name="T32" fmla="*/ 42 w 50"/>
                <a:gd name="T33" fmla="*/ 1 h 23"/>
                <a:gd name="T34" fmla="*/ 38 w 50"/>
                <a:gd name="T35" fmla="*/ 0 h 23"/>
                <a:gd name="T36" fmla="*/ 32 w 50"/>
                <a:gd name="T37" fmla="*/ 1 h 23"/>
                <a:gd name="T38" fmla="*/ 27 w 50"/>
                <a:gd name="T39" fmla="*/ 3 h 23"/>
                <a:gd name="T40" fmla="*/ 25 w 50"/>
                <a:gd name="T41" fmla="*/ 2 h 23"/>
                <a:gd name="T42" fmla="*/ 23 w 50"/>
                <a:gd name="T43" fmla="*/ 1 h 23"/>
                <a:gd name="T44" fmla="*/ 21 w 50"/>
                <a:gd name="T45" fmla="*/ 2 h 23"/>
                <a:gd name="T46" fmla="*/ 19 w 50"/>
                <a:gd name="T47" fmla="*/ 3 h 23"/>
                <a:gd name="T48" fmla="*/ 18 w 50"/>
                <a:gd name="T49" fmla="*/ 5 h 23"/>
                <a:gd name="T50" fmla="*/ 13 w 50"/>
                <a:gd name="T51" fmla="*/ 2 h 23"/>
                <a:gd name="T52" fmla="*/ 9 w 50"/>
                <a:gd name="T53" fmla="*/ 2 h 23"/>
                <a:gd name="T54" fmla="*/ 5 w 50"/>
                <a:gd name="T55" fmla="*/ 5 h 23"/>
                <a:gd name="T56" fmla="*/ 7 w 50"/>
                <a:gd name="T57" fmla="*/ 5 h 23"/>
                <a:gd name="T58" fmla="*/ 8 w 50"/>
                <a:gd name="T59" fmla="*/ 6 h 23"/>
                <a:gd name="T60" fmla="*/ 6 w 50"/>
                <a:gd name="T61" fmla="*/ 8 h 23"/>
                <a:gd name="T62" fmla="*/ 4 w 50"/>
                <a:gd name="T63" fmla="*/ 9 h 23"/>
                <a:gd name="T64" fmla="*/ 7 w 50"/>
                <a:gd name="T65" fmla="*/ 10 h 23"/>
                <a:gd name="T66" fmla="*/ 9 w 50"/>
                <a:gd name="T67" fmla="*/ 10 h 23"/>
                <a:gd name="T68" fmla="*/ 10 w 50"/>
                <a:gd name="T69" fmla="*/ 12 h 23"/>
                <a:gd name="T70" fmla="*/ 13 w 50"/>
                <a:gd name="T71" fmla="*/ 13 h 23"/>
                <a:gd name="T72" fmla="*/ 15 w 50"/>
                <a:gd name="T73" fmla="*/ 13 h 23"/>
                <a:gd name="T74" fmla="*/ 15 w 50"/>
                <a:gd name="T75" fmla="*/ 14 h 23"/>
                <a:gd name="T76" fmla="*/ 11 w 50"/>
                <a:gd name="T77" fmla="*/ 17 h 23"/>
                <a:gd name="T78" fmla="*/ 8 w 50"/>
                <a:gd name="T79" fmla="*/ 18 h 23"/>
                <a:gd name="T80" fmla="*/ 6 w 50"/>
                <a:gd name="T81" fmla="*/ 19 h 23"/>
                <a:gd name="T82" fmla="*/ 5 w 50"/>
                <a:gd name="T83" fmla="*/ 18 h 23"/>
                <a:gd name="T84" fmla="*/ 4 w 50"/>
                <a:gd name="T85" fmla="*/ 19 h 23"/>
                <a:gd name="T86" fmla="*/ 3 w 50"/>
                <a:gd name="T87" fmla="*/ 18 h 23"/>
                <a:gd name="T88" fmla="*/ 0 w 50"/>
                <a:gd name="T89" fmla="*/ 19 h 23"/>
                <a:gd name="T90" fmla="*/ 1 w 50"/>
                <a:gd name="T91" fmla="*/ 21 h 23"/>
                <a:gd name="T92" fmla="*/ 4 w 50"/>
                <a:gd name="T93" fmla="*/ 21 h 23"/>
                <a:gd name="T94" fmla="*/ 6 w 50"/>
                <a:gd name="T95" fmla="*/ 22 h 23"/>
                <a:gd name="T96" fmla="*/ 9 w 50"/>
                <a:gd name="T97" fmla="*/ 22 h 23"/>
                <a:gd name="T98" fmla="*/ 11 w 50"/>
                <a:gd name="T99" fmla="*/ 22 h 23"/>
                <a:gd name="T100" fmla="*/ 13 w 50"/>
                <a:gd name="T101" fmla="*/ 22 h 23"/>
                <a:gd name="T102" fmla="*/ 17 w 50"/>
                <a:gd name="T103" fmla="*/ 22 h 23"/>
                <a:gd name="T104" fmla="*/ 42 w 50"/>
                <a:gd name="T105" fmla="*/ 2 h 23"/>
                <a:gd name="T106" fmla="*/ 41 w 50"/>
                <a:gd name="T107" fmla="*/ 3 h 23"/>
                <a:gd name="T108" fmla="*/ 40 w 50"/>
                <a:gd name="T109" fmla="*/ 3 h 23"/>
                <a:gd name="T110" fmla="*/ 40 w 50"/>
                <a:gd name="T111" fmla="*/ 4 h 23"/>
                <a:gd name="T112" fmla="*/ 37 w 50"/>
                <a:gd name="T113" fmla="*/ 5 h 23"/>
                <a:gd name="T114" fmla="*/ 34 w 50"/>
                <a:gd name="T115" fmla="*/ 2 h 23"/>
                <a:gd name="T116" fmla="*/ 36 w 50"/>
                <a:gd name="T117" fmla="*/ 2 h 23"/>
                <a:gd name="T118" fmla="*/ 40 w 50"/>
                <a:gd name="T119" fmla="*/ 1 h 23"/>
                <a:gd name="T120" fmla="*/ 42 w 50"/>
                <a:gd name="T1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" h="23">
                  <a:moveTo>
                    <a:pt x="17" y="22"/>
                  </a:moveTo>
                  <a:cubicBezTo>
                    <a:pt x="17" y="22"/>
                    <a:pt x="18" y="21"/>
                    <a:pt x="18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1" y="19"/>
                    <a:pt x="21" y="19"/>
                    <a:pt x="22" y="18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5" y="17"/>
                    <a:pt x="25" y="19"/>
                    <a:pt x="26" y="19"/>
                  </a:cubicBezTo>
                  <a:cubicBezTo>
                    <a:pt x="27" y="19"/>
                    <a:pt x="27" y="18"/>
                    <a:pt x="28" y="18"/>
                  </a:cubicBezTo>
                  <a:cubicBezTo>
                    <a:pt x="30" y="17"/>
                    <a:pt x="31" y="18"/>
                    <a:pt x="32" y="17"/>
                  </a:cubicBezTo>
                  <a:cubicBezTo>
                    <a:pt x="33" y="16"/>
                    <a:pt x="32" y="14"/>
                    <a:pt x="33" y="13"/>
                  </a:cubicBezTo>
                  <a:cubicBezTo>
                    <a:pt x="35" y="11"/>
                    <a:pt x="41" y="12"/>
                    <a:pt x="41" y="11"/>
                  </a:cubicBezTo>
                  <a:cubicBezTo>
                    <a:pt x="41" y="10"/>
                    <a:pt x="41" y="9"/>
                    <a:pt x="42" y="9"/>
                  </a:cubicBezTo>
                  <a:cubicBezTo>
                    <a:pt x="42" y="8"/>
                    <a:pt x="43" y="8"/>
                    <a:pt x="44" y="8"/>
                  </a:cubicBezTo>
                  <a:cubicBezTo>
                    <a:pt x="45" y="7"/>
                    <a:pt x="45" y="7"/>
                    <a:pt x="46" y="6"/>
                  </a:cubicBezTo>
                  <a:cubicBezTo>
                    <a:pt x="47" y="5"/>
                    <a:pt x="49" y="5"/>
                    <a:pt x="50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5" y="3"/>
                    <a:pt x="45" y="2"/>
                  </a:cubicBezTo>
                  <a:cubicBezTo>
                    <a:pt x="45" y="2"/>
                    <a:pt x="43" y="1"/>
                    <a:pt x="42" y="1"/>
                  </a:cubicBezTo>
                  <a:cubicBezTo>
                    <a:pt x="41" y="1"/>
                    <a:pt x="40" y="0"/>
                    <a:pt x="38" y="0"/>
                  </a:cubicBezTo>
                  <a:cubicBezTo>
                    <a:pt x="36" y="1"/>
                    <a:pt x="33" y="1"/>
                    <a:pt x="32" y="1"/>
                  </a:cubicBezTo>
                  <a:cubicBezTo>
                    <a:pt x="31" y="1"/>
                    <a:pt x="29" y="3"/>
                    <a:pt x="27" y="3"/>
                  </a:cubicBezTo>
                  <a:cubicBezTo>
                    <a:pt x="26" y="3"/>
                    <a:pt x="27" y="2"/>
                    <a:pt x="25" y="2"/>
                  </a:cubicBezTo>
                  <a:cubicBezTo>
                    <a:pt x="24" y="2"/>
                    <a:pt x="24" y="0"/>
                    <a:pt x="23" y="1"/>
                  </a:cubicBezTo>
                  <a:cubicBezTo>
                    <a:pt x="21" y="2"/>
                    <a:pt x="22" y="2"/>
                    <a:pt x="21" y="2"/>
                  </a:cubicBezTo>
                  <a:cubicBezTo>
                    <a:pt x="20" y="2"/>
                    <a:pt x="19" y="3"/>
                    <a:pt x="19" y="3"/>
                  </a:cubicBezTo>
                  <a:cubicBezTo>
                    <a:pt x="19" y="3"/>
                    <a:pt x="18" y="4"/>
                    <a:pt x="18" y="5"/>
                  </a:cubicBezTo>
                  <a:cubicBezTo>
                    <a:pt x="18" y="6"/>
                    <a:pt x="14" y="2"/>
                    <a:pt x="13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9" y="5"/>
                    <a:pt x="8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5" y="8"/>
                    <a:pt x="3" y="9"/>
                    <a:pt x="4" y="9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8" y="10"/>
                    <a:pt x="9" y="9"/>
                    <a:pt x="9" y="10"/>
                  </a:cubicBezTo>
                  <a:cubicBezTo>
                    <a:pt x="9" y="11"/>
                    <a:pt x="8" y="12"/>
                    <a:pt x="10" y="12"/>
                  </a:cubicBezTo>
                  <a:cubicBezTo>
                    <a:pt x="11" y="12"/>
                    <a:pt x="11" y="12"/>
                    <a:pt x="13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5"/>
                    <a:pt x="12" y="17"/>
                    <a:pt x="11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6" y="20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1"/>
                    <a:pt x="9" y="22"/>
                  </a:cubicBezTo>
                  <a:cubicBezTo>
                    <a:pt x="9" y="23"/>
                    <a:pt x="11" y="22"/>
                    <a:pt x="11" y="22"/>
                  </a:cubicBezTo>
                  <a:cubicBezTo>
                    <a:pt x="11" y="22"/>
                    <a:pt x="12" y="23"/>
                    <a:pt x="13" y="22"/>
                  </a:cubicBezTo>
                  <a:cubicBezTo>
                    <a:pt x="14" y="22"/>
                    <a:pt x="16" y="22"/>
                    <a:pt x="17" y="22"/>
                  </a:cubicBezTo>
                  <a:close/>
                  <a:moveTo>
                    <a:pt x="42" y="2"/>
                  </a:moveTo>
                  <a:cubicBezTo>
                    <a:pt x="42" y="2"/>
                    <a:pt x="41" y="2"/>
                    <a:pt x="41" y="3"/>
                  </a:cubicBezTo>
                  <a:cubicBezTo>
                    <a:pt x="41" y="3"/>
                    <a:pt x="40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4"/>
                    <a:pt x="37" y="4"/>
                    <a:pt x="37" y="5"/>
                  </a:cubicBezTo>
                  <a:cubicBezTo>
                    <a:pt x="34" y="5"/>
                    <a:pt x="32" y="3"/>
                    <a:pt x="34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7" y="1"/>
                    <a:pt x="39" y="1"/>
                    <a:pt x="40" y="1"/>
                  </a:cubicBezTo>
                  <a:cubicBezTo>
                    <a:pt x="41" y="1"/>
                    <a:pt x="42" y="1"/>
                    <a:pt x="4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6" name="Freeform 93">
              <a:extLst>
                <a:ext uri="{FF2B5EF4-FFF2-40B4-BE49-F238E27FC236}">
                  <a16:creationId xmlns:a16="http://schemas.microsoft.com/office/drawing/2014/main" id="{D261A02C-85A8-C7E0-B3B5-9E0A61E7B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898" y="2817582"/>
              <a:ext cx="75750" cy="60987"/>
            </a:xfrm>
            <a:custGeom>
              <a:avLst/>
              <a:gdLst>
                <a:gd name="T0" fmla="*/ 10 w 12"/>
                <a:gd name="T1" fmla="*/ 1 h 9"/>
                <a:gd name="T2" fmla="*/ 8 w 12"/>
                <a:gd name="T3" fmla="*/ 0 h 9"/>
                <a:gd name="T4" fmla="*/ 4 w 12"/>
                <a:gd name="T5" fmla="*/ 3 h 9"/>
                <a:gd name="T6" fmla="*/ 0 w 12"/>
                <a:gd name="T7" fmla="*/ 7 h 9"/>
                <a:gd name="T8" fmla="*/ 6 w 12"/>
                <a:gd name="T9" fmla="*/ 8 h 9"/>
                <a:gd name="T10" fmla="*/ 7 w 12"/>
                <a:gd name="T11" fmla="*/ 9 h 9"/>
                <a:gd name="T12" fmla="*/ 11 w 12"/>
                <a:gd name="T13" fmla="*/ 9 h 9"/>
                <a:gd name="T14" fmla="*/ 10 w 12"/>
                <a:gd name="T15" fmla="*/ 7 h 9"/>
                <a:gd name="T16" fmla="*/ 9 w 12"/>
                <a:gd name="T17" fmla="*/ 7 h 9"/>
                <a:gd name="T18" fmla="*/ 10 w 12"/>
                <a:gd name="T19" fmla="*/ 3 h 9"/>
                <a:gd name="T20" fmla="*/ 11 w 12"/>
                <a:gd name="T21" fmla="*/ 4 h 9"/>
                <a:gd name="T22" fmla="*/ 12 w 12"/>
                <a:gd name="T23" fmla="*/ 4 h 9"/>
                <a:gd name="T24" fmla="*/ 12 w 12"/>
                <a:gd name="T25" fmla="*/ 3 h 9"/>
                <a:gd name="T26" fmla="*/ 11 w 12"/>
                <a:gd name="T27" fmla="*/ 3 h 9"/>
                <a:gd name="T28" fmla="*/ 10 w 12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10" y="1"/>
                  </a:moveTo>
                  <a:cubicBezTo>
                    <a:pt x="10" y="1"/>
                    <a:pt x="9" y="1"/>
                    <a:pt x="8" y="0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3" y="5"/>
                    <a:pt x="0" y="7"/>
                    <a:pt x="0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4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0" y="1"/>
                    <a:pt x="10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7" name="Freeform 94">
              <a:extLst>
                <a:ext uri="{FF2B5EF4-FFF2-40B4-BE49-F238E27FC236}">
                  <a16:creationId xmlns:a16="http://schemas.microsoft.com/office/drawing/2014/main" id="{15DA8D7B-4E2B-9578-4F89-3F52363C8E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5063" y="3744997"/>
              <a:ext cx="255158" cy="323860"/>
            </a:xfrm>
            <a:custGeom>
              <a:avLst/>
              <a:gdLst>
                <a:gd name="T0" fmla="*/ 3 w 40"/>
                <a:gd name="T1" fmla="*/ 28 h 48"/>
                <a:gd name="T2" fmla="*/ 4 w 40"/>
                <a:gd name="T3" fmla="*/ 27 h 48"/>
                <a:gd name="T4" fmla="*/ 5 w 40"/>
                <a:gd name="T5" fmla="*/ 28 h 48"/>
                <a:gd name="T6" fmla="*/ 3 w 40"/>
                <a:gd name="T7" fmla="*/ 31 h 48"/>
                <a:gd name="T8" fmla="*/ 17 w 40"/>
                <a:gd name="T9" fmla="*/ 39 h 48"/>
                <a:gd name="T10" fmla="*/ 19 w 40"/>
                <a:gd name="T11" fmla="*/ 44 h 48"/>
                <a:gd name="T12" fmla="*/ 26 w 40"/>
                <a:gd name="T13" fmla="*/ 48 h 48"/>
                <a:gd name="T14" fmla="*/ 27 w 40"/>
                <a:gd name="T15" fmla="*/ 43 h 48"/>
                <a:gd name="T16" fmla="*/ 30 w 40"/>
                <a:gd name="T17" fmla="*/ 39 h 48"/>
                <a:gd name="T18" fmla="*/ 34 w 40"/>
                <a:gd name="T19" fmla="*/ 35 h 48"/>
                <a:gd name="T20" fmla="*/ 37 w 40"/>
                <a:gd name="T21" fmla="*/ 31 h 48"/>
                <a:gd name="T22" fmla="*/ 38 w 40"/>
                <a:gd name="T23" fmla="*/ 29 h 48"/>
                <a:gd name="T24" fmla="*/ 35 w 40"/>
                <a:gd name="T25" fmla="*/ 25 h 48"/>
                <a:gd name="T26" fmla="*/ 37 w 40"/>
                <a:gd name="T27" fmla="*/ 6 h 48"/>
                <a:gd name="T28" fmla="*/ 35 w 40"/>
                <a:gd name="T29" fmla="*/ 1 h 48"/>
                <a:gd name="T30" fmla="*/ 31 w 40"/>
                <a:gd name="T31" fmla="*/ 1 h 48"/>
                <a:gd name="T32" fmla="*/ 26 w 40"/>
                <a:gd name="T33" fmla="*/ 2 h 48"/>
                <a:gd name="T34" fmla="*/ 20 w 40"/>
                <a:gd name="T35" fmla="*/ 1 h 48"/>
                <a:gd name="T36" fmla="*/ 14 w 40"/>
                <a:gd name="T37" fmla="*/ 2 h 48"/>
                <a:gd name="T38" fmla="*/ 8 w 40"/>
                <a:gd name="T39" fmla="*/ 0 h 48"/>
                <a:gd name="T40" fmla="*/ 4 w 40"/>
                <a:gd name="T41" fmla="*/ 0 h 48"/>
                <a:gd name="T42" fmla="*/ 0 w 40"/>
                <a:gd name="T43" fmla="*/ 2 h 48"/>
                <a:gd name="T44" fmla="*/ 1 w 40"/>
                <a:gd name="T45" fmla="*/ 4 h 48"/>
                <a:gd name="T46" fmla="*/ 2 w 40"/>
                <a:gd name="T47" fmla="*/ 7 h 48"/>
                <a:gd name="T48" fmla="*/ 4 w 40"/>
                <a:gd name="T49" fmla="*/ 13 h 48"/>
                <a:gd name="T50" fmla="*/ 2 w 40"/>
                <a:gd name="T51" fmla="*/ 17 h 48"/>
                <a:gd name="T52" fmla="*/ 1 w 40"/>
                <a:gd name="T53" fmla="*/ 24 h 48"/>
                <a:gd name="T54" fmla="*/ 2 w 40"/>
                <a:gd name="T55" fmla="*/ 26 h 48"/>
                <a:gd name="T56" fmla="*/ 12 w 40"/>
                <a:gd name="T57" fmla="*/ 3 h 48"/>
                <a:gd name="T58" fmla="*/ 14 w 40"/>
                <a:gd name="T59" fmla="*/ 10 h 48"/>
                <a:gd name="T60" fmla="*/ 14 w 40"/>
                <a:gd name="T61" fmla="*/ 12 h 48"/>
                <a:gd name="T62" fmla="*/ 10 w 40"/>
                <a:gd name="T63" fmla="*/ 8 h 48"/>
                <a:gd name="T64" fmla="*/ 10 w 40"/>
                <a:gd name="T6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8">
                  <a:moveTo>
                    <a:pt x="2" y="26"/>
                  </a:moveTo>
                  <a:cubicBezTo>
                    <a:pt x="2" y="26"/>
                    <a:pt x="2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4" y="28"/>
                    <a:pt x="5" y="29"/>
                    <a:pt x="4" y="30"/>
                  </a:cubicBezTo>
                  <a:cubicBezTo>
                    <a:pt x="4" y="30"/>
                    <a:pt x="3" y="30"/>
                    <a:pt x="3" y="31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8" y="40"/>
                    <a:pt x="18" y="42"/>
                  </a:cubicBezTo>
                  <a:cubicBezTo>
                    <a:pt x="18" y="43"/>
                    <a:pt x="18" y="44"/>
                    <a:pt x="19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5"/>
                    <a:pt x="26" y="44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1"/>
                    <a:pt x="28" y="40"/>
                    <a:pt x="30" y="39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3" y="36"/>
                    <a:pt x="34" y="35"/>
                  </a:cubicBezTo>
                  <a:cubicBezTo>
                    <a:pt x="34" y="35"/>
                    <a:pt x="35" y="35"/>
                    <a:pt x="36" y="35"/>
                  </a:cubicBezTo>
                  <a:cubicBezTo>
                    <a:pt x="36" y="34"/>
                    <a:pt x="36" y="32"/>
                    <a:pt x="37" y="31"/>
                  </a:cubicBezTo>
                  <a:cubicBezTo>
                    <a:pt x="37" y="31"/>
                    <a:pt x="38" y="30"/>
                    <a:pt x="38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29"/>
                    <a:pt x="38" y="29"/>
                    <a:pt x="39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6" y="2"/>
                    <a:pt x="35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9" y="0"/>
                    <a:pt x="29" y="2"/>
                    <a:pt x="29" y="2"/>
                  </a:cubicBezTo>
                  <a:cubicBezTo>
                    <a:pt x="29" y="2"/>
                    <a:pt x="28" y="2"/>
                    <a:pt x="26" y="2"/>
                  </a:cubicBezTo>
                  <a:cubicBezTo>
                    <a:pt x="25" y="2"/>
                    <a:pt x="24" y="3"/>
                    <a:pt x="24" y="2"/>
                  </a:cubicBezTo>
                  <a:cubicBezTo>
                    <a:pt x="23" y="1"/>
                    <a:pt x="20" y="1"/>
                    <a:pt x="20" y="1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16" y="1"/>
                    <a:pt x="14" y="2"/>
                    <a:pt x="14" y="2"/>
                  </a:cubicBezTo>
                  <a:cubicBezTo>
                    <a:pt x="13" y="2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3" y="5"/>
                    <a:pt x="2" y="4"/>
                    <a:pt x="2" y="5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4"/>
                    <a:pt x="4" y="15"/>
                    <a:pt x="3" y="16"/>
                  </a:cubicBezTo>
                  <a:cubicBezTo>
                    <a:pt x="3" y="16"/>
                    <a:pt x="2" y="15"/>
                    <a:pt x="2" y="17"/>
                  </a:cubicBezTo>
                  <a:cubicBezTo>
                    <a:pt x="1" y="19"/>
                    <a:pt x="2" y="20"/>
                    <a:pt x="1" y="21"/>
                  </a:cubicBezTo>
                  <a:cubicBezTo>
                    <a:pt x="0" y="21"/>
                    <a:pt x="2" y="24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8"/>
                    <a:pt x="14" y="9"/>
                    <a:pt x="14" y="10"/>
                  </a:cubicBezTo>
                  <a:cubicBezTo>
                    <a:pt x="14" y="10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0"/>
                    <a:pt x="13" y="10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10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11" y="3"/>
                    <a:pt x="11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8" name="Freeform 95">
              <a:extLst>
                <a:ext uri="{FF2B5EF4-FFF2-40B4-BE49-F238E27FC236}">
                  <a16:creationId xmlns:a16="http://schemas.microsoft.com/office/drawing/2014/main" id="{5FE97239-E9C4-D9AE-64BC-E01293342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9793" y="1831282"/>
              <a:ext cx="1204028" cy="586733"/>
            </a:xfrm>
            <a:custGeom>
              <a:avLst/>
              <a:gdLst>
                <a:gd name="T0" fmla="*/ 175 w 188"/>
                <a:gd name="T1" fmla="*/ 44 h 87"/>
                <a:gd name="T2" fmla="*/ 165 w 188"/>
                <a:gd name="T3" fmla="*/ 50 h 87"/>
                <a:gd name="T4" fmla="*/ 163 w 188"/>
                <a:gd name="T5" fmla="*/ 61 h 87"/>
                <a:gd name="T6" fmla="*/ 150 w 188"/>
                <a:gd name="T7" fmla="*/ 66 h 87"/>
                <a:gd name="T8" fmla="*/ 152 w 188"/>
                <a:gd name="T9" fmla="*/ 78 h 87"/>
                <a:gd name="T10" fmla="*/ 134 w 188"/>
                <a:gd name="T11" fmla="*/ 75 h 87"/>
                <a:gd name="T12" fmla="*/ 121 w 188"/>
                <a:gd name="T13" fmla="*/ 77 h 87"/>
                <a:gd name="T14" fmla="*/ 105 w 188"/>
                <a:gd name="T15" fmla="*/ 80 h 87"/>
                <a:gd name="T16" fmla="*/ 95 w 188"/>
                <a:gd name="T17" fmla="*/ 87 h 87"/>
                <a:gd name="T18" fmla="*/ 86 w 188"/>
                <a:gd name="T19" fmla="*/ 82 h 87"/>
                <a:gd name="T20" fmla="*/ 78 w 188"/>
                <a:gd name="T21" fmla="*/ 78 h 87"/>
                <a:gd name="T22" fmla="*/ 66 w 188"/>
                <a:gd name="T23" fmla="*/ 69 h 87"/>
                <a:gd name="T24" fmla="*/ 65 w 188"/>
                <a:gd name="T25" fmla="*/ 60 h 87"/>
                <a:gd name="T26" fmla="*/ 65 w 188"/>
                <a:gd name="T27" fmla="*/ 54 h 87"/>
                <a:gd name="T28" fmla="*/ 59 w 188"/>
                <a:gd name="T29" fmla="*/ 57 h 87"/>
                <a:gd name="T30" fmla="*/ 55 w 188"/>
                <a:gd name="T31" fmla="*/ 59 h 87"/>
                <a:gd name="T32" fmla="*/ 47 w 188"/>
                <a:gd name="T33" fmla="*/ 61 h 87"/>
                <a:gd name="T34" fmla="*/ 26 w 188"/>
                <a:gd name="T35" fmla="*/ 81 h 87"/>
                <a:gd name="T36" fmla="*/ 20 w 188"/>
                <a:gd name="T37" fmla="*/ 74 h 87"/>
                <a:gd name="T38" fmla="*/ 21 w 188"/>
                <a:gd name="T39" fmla="*/ 68 h 87"/>
                <a:gd name="T40" fmla="*/ 20 w 188"/>
                <a:gd name="T41" fmla="*/ 64 h 87"/>
                <a:gd name="T42" fmla="*/ 27 w 188"/>
                <a:gd name="T43" fmla="*/ 63 h 87"/>
                <a:gd name="T44" fmla="*/ 34 w 188"/>
                <a:gd name="T45" fmla="*/ 64 h 87"/>
                <a:gd name="T46" fmla="*/ 31 w 188"/>
                <a:gd name="T47" fmla="*/ 55 h 87"/>
                <a:gd name="T48" fmla="*/ 24 w 188"/>
                <a:gd name="T49" fmla="*/ 52 h 87"/>
                <a:gd name="T50" fmla="*/ 18 w 188"/>
                <a:gd name="T51" fmla="*/ 49 h 87"/>
                <a:gd name="T52" fmla="*/ 11 w 188"/>
                <a:gd name="T53" fmla="*/ 53 h 87"/>
                <a:gd name="T54" fmla="*/ 6 w 188"/>
                <a:gd name="T55" fmla="*/ 46 h 87"/>
                <a:gd name="T56" fmla="*/ 4 w 188"/>
                <a:gd name="T57" fmla="*/ 36 h 87"/>
                <a:gd name="T58" fmla="*/ 10 w 188"/>
                <a:gd name="T59" fmla="*/ 32 h 87"/>
                <a:gd name="T60" fmla="*/ 17 w 188"/>
                <a:gd name="T61" fmla="*/ 24 h 87"/>
                <a:gd name="T62" fmla="*/ 27 w 188"/>
                <a:gd name="T63" fmla="*/ 19 h 87"/>
                <a:gd name="T64" fmla="*/ 34 w 188"/>
                <a:gd name="T65" fmla="*/ 24 h 87"/>
                <a:gd name="T66" fmla="*/ 41 w 188"/>
                <a:gd name="T67" fmla="*/ 26 h 87"/>
                <a:gd name="T68" fmla="*/ 56 w 188"/>
                <a:gd name="T69" fmla="*/ 25 h 87"/>
                <a:gd name="T70" fmla="*/ 62 w 188"/>
                <a:gd name="T71" fmla="*/ 25 h 87"/>
                <a:gd name="T72" fmla="*/ 60 w 188"/>
                <a:gd name="T73" fmla="*/ 15 h 87"/>
                <a:gd name="T74" fmla="*/ 62 w 188"/>
                <a:gd name="T75" fmla="*/ 5 h 87"/>
                <a:gd name="T76" fmla="*/ 76 w 188"/>
                <a:gd name="T77" fmla="*/ 6 h 87"/>
                <a:gd name="T78" fmla="*/ 94 w 188"/>
                <a:gd name="T79" fmla="*/ 2 h 87"/>
                <a:gd name="T80" fmla="*/ 102 w 188"/>
                <a:gd name="T81" fmla="*/ 3 h 87"/>
                <a:gd name="T82" fmla="*/ 108 w 188"/>
                <a:gd name="T83" fmla="*/ 5 h 87"/>
                <a:gd name="T84" fmla="*/ 115 w 188"/>
                <a:gd name="T85" fmla="*/ 9 h 87"/>
                <a:gd name="T86" fmla="*/ 135 w 188"/>
                <a:gd name="T87" fmla="*/ 4 h 87"/>
                <a:gd name="T88" fmla="*/ 144 w 188"/>
                <a:gd name="T89" fmla="*/ 23 h 87"/>
                <a:gd name="T90" fmla="*/ 162 w 188"/>
                <a:gd name="T91" fmla="*/ 31 h 87"/>
                <a:gd name="T92" fmla="*/ 175 w 188"/>
                <a:gd name="T93" fmla="*/ 34 h 87"/>
                <a:gd name="T94" fmla="*/ 185 w 188"/>
                <a:gd name="T95" fmla="*/ 38 h 87"/>
                <a:gd name="T96" fmla="*/ 29 w 188"/>
                <a:gd name="T97" fmla="*/ 65 h 87"/>
                <a:gd name="T98" fmla="*/ 151 w 188"/>
                <a:gd name="T99" fmla="*/ 49 h 87"/>
                <a:gd name="T100" fmla="*/ 144 w 188"/>
                <a:gd name="T101" fmla="*/ 52 h 87"/>
                <a:gd name="T102" fmla="*/ 134 w 188"/>
                <a:gd name="T103" fmla="*/ 51 h 87"/>
                <a:gd name="T104" fmla="*/ 125 w 188"/>
                <a:gd name="T105" fmla="*/ 57 h 87"/>
                <a:gd name="T106" fmla="*/ 122 w 188"/>
                <a:gd name="T107" fmla="*/ 63 h 87"/>
                <a:gd name="T108" fmla="*/ 120 w 188"/>
                <a:gd name="T109" fmla="*/ 60 h 87"/>
                <a:gd name="T110" fmla="*/ 123 w 188"/>
                <a:gd name="T111" fmla="*/ 54 h 87"/>
                <a:gd name="T112" fmla="*/ 133 w 188"/>
                <a:gd name="T113" fmla="*/ 51 h 87"/>
                <a:gd name="T114" fmla="*/ 140 w 188"/>
                <a:gd name="T115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87">
                  <a:moveTo>
                    <a:pt x="188" y="39"/>
                  </a:moveTo>
                  <a:cubicBezTo>
                    <a:pt x="181" y="40"/>
                    <a:pt x="181" y="40"/>
                    <a:pt x="181" y="40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54" y="71"/>
                    <a:pt x="154" y="71"/>
                    <a:pt x="154" y="71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7"/>
                    <a:pt x="147" y="77"/>
                    <a:pt x="147" y="76"/>
                  </a:cubicBezTo>
                  <a:cubicBezTo>
                    <a:pt x="147" y="76"/>
                    <a:pt x="145" y="75"/>
                    <a:pt x="144" y="75"/>
                  </a:cubicBezTo>
                  <a:cubicBezTo>
                    <a:pt x="143" y="75"/>
                    <a:pt x="142" y="74"/>
                    <a:pt x="140" y="74"/>
                  </a:cubicBezTo>
                  <a:cubicBezTo>
                    <a:pt x="138" y="75"/>
                    <a:pt x="135" y="75"/>
                    <a:pt x="134" y="75"/>
                  </a:cubicBezTo>
                  <a:cubicBezTo>
                    <a:pt x="133" y="75"/>
                    <a:pt x="131" y="77"/>
                    <a:pt x="129" y="77"/>
                  </a:cubicBezTo>
                  <a:cubicBezTo>
                    <a:pt x="128" y="77"/>
                    <a:pt x="129" y="76"/>
                    <a:pt x="127" y="76"/>
                  </a:cubicBezTo>
                  <a:cubicBezTo>
                    <a:pt x="126" y="76"/>
                    <a:pt x="126" y="74"/>
                    <a:pt x="125" y="75"/>
                  </a:cubicBezTo>
                  <a:cubicBezTo>
                    <a:pt x="123" y="76"/>
                    <a:pt x="124" y="76"/>
                    <a:pt x="123" y="76"/>
                  </a:cubicBezTo>
                  <a:cubicBezTo>
                    <a:pt x="122" y="76"/>
                    <a:pt x="121" y="77"/>
                    <a:pt x="121" y="77"/>
                  </a:cubicBezTo>
                  <a:cubicBezTo>
                    <a:pt x="121" y="77"/>
                    <a:pt x="120" y="78"/>
                    <a:pt x="120" y="79"/>
                  </a:cubicBezTo>
                  <a:cubicBezTo>
                    <a:pt x="120" y="80"/>
                    <a:pt x="116" y="76"/>
                    <a:pt x="115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0" y="76"/>
                    <a:pt x="107" y="79"/>
                    <a:pt x="107" y="79"/>
                  </a:cubicBezTo>
                  <a:cubicBezTo>
                    <a:pt x="106" y="80"/>
                    <a:pt x="106" y="80"/>
                    <a:pt x="105" y="80"/>
                  </a:cubicBezTo>
                  <a:cubicBezTo>
                    <a:pt x="104" y="80"/>
                    <a:pt x="102" y="80"/>
                    <a:pt x="102" y="81"/>
                  </a:cubicBezTo>
                  <a:cubicBezTo>
                    <a:pt x="102" y="82"/>
                    <a:pt x="100" y="82"/>
                    <a:pt x="100" y="82"/>
                  </a:cubicBezTo>
                  <a:cubicBezTo>
                    <a:pt x="99" y="82"/>
                    <a:pt x="98" y="85"/>
                    <a:pt x="98" y="85"/>
                  </a:cubicBezTo>
                  <a:cubicBezTo>
                    <a:pt x="98" y="85"/>
                    <a:pt x="96" y="85"/>
                    <a:pt x="95" y="85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5" y="87"/>
                    <a:pt x="94" y="87"/>
                    <a:pt x="94" y="87"/>
                  </a:cubicBezTo>
                  <a:cubicBezTo>
                    <a:pt x="93" y="87"/>
                    <a:pt x="94" y="86"/>
                    <a:pt x="93" y="85"/>
                  </a:cubicBezTo>
                  <a:cubicBezTo>
                    <a:pt x="93" y="84"/>
                    <a:pt x="91" y="84"/>
                    <a:pt x="90" y="84"/>
                  </a:cubicBezTo>
                  <a:cubicBezTo>
                    <a:pt x="89" y="85"/>
                    <a:pt x="87" y="84"/>
                    <a:pt x="86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6" y="81"/>
                    <a:pt x="85" y="82"/>
                    <a:pt x="85" y="81"/>
                  </a:cubicBezTo>
                  <a:cubicBezTo>
                    <a:pt x="85" y="80"/>
                    <a:pt x="84" y="80"/>
                    <a:pt x="83" y="80"/>
                  </a:cubicBezTo>
                  <a:cubicBezTo>
                    <a:pt x="82" y="80"/>
                    <a:pt x="81" y="80"/>
                    <a:pt x="81" y="79"/>
                  </a:cubicBezTo>
                  <a:cubicBezTo>
                    <a:pt x="80" y="78"/>
                    <a:pt x="79" y="77"/>
                    <a:pt x="79" y="77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78"/>
                    <a:pt x="74" y="77"/>
                    <a:pt x="73" y="77"/>
                  </a:cubicBezTo>
                  <a:cubicBezTo>
                    <a:pt x="71" y="76"/>
                    <a:pt x="68" y="76"/>
                    <a:pt x="68" y="76"/>
                  </a:cubicBezTo>
                  <a:cubicBezTo>
                    <a:pt x="68" y="76"/>
                    <a:pt x="67" y="73"/>
                    <a:pt x="67" y="72"/>
                  </a:cubicBezTo>
                  <a:cubicBezTo>
                    <a:pt x="67" y="71"/>
                    <a:pt x="67" y="69"/>
                    <a:pt x="67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8"/>
                    <a:pt x="67" y="68"/>
                    <a:pt x="68" y="68"/>
                  </a:cubicBezTo>
                  <a:cubicBezTo>
                    <a:pt x="67" y="66"/>
                    <a:pt x="67" y="67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7" y="65"/>
                    <a:pt x="65" y="64"/>
                    <a:pt x="65" y="63"/>
                  </a:cubicBezTo>
                  <a:cubicBezTo>
                    <a:pt x="64" y="62"/>
                    <a:pt x="65" y="60"/>
                    <a:pt x="65" y="60"/>
                  </a:cubicBezTo>
                  <a:cubicBezTo>
                    <a:pt x="65" y="60"/>
                    <a:pt x="64" y="58"/>
                    <a:pt x="65" y="58"/>
                  </a:cubicBezTo>
                  <a:cubicBezTo>
                    <a:pt x="65" y="57"/>
                    <a:pt x="67" y="54"/>
                    <a:pt x="67" y="54"/>
                  </a:cubicBezTo>
                  <a:cubicBezTo>
                    <a:pt x="67" y="53"/>
                    <a:pt x="66" y="54"/>
                    <a:pt x="66" y="54"/>
                  </a:cubicBezTo>
                  <a:cubicBezTo>
                    <a:pt x="66" y="54"/>
                    <a:pt x="65" y="53"/>
                    <a:pt x="65" y="53"/>
                  </a:cubicBezTo>
                  <a:cubicBezTo>
                    <a:pt x="64" y="53"/>
                    <a:pt x="65" y="54"/>
                    <a:pt x="65" y="54"/>
                  </a:cubicBezTo>
                  <a:cubicBezTo>
                    <a:pt x="63" y="54"/>
                    <a:pt x="63" y="54"/>
                    <a:pt x="61" y="54"/>
                  </a:cubicBezTo>
                  <a:cubicBezTo>
                    <a:pt x="61" y="54"/>
                    <a:pt x="61" y="55"/>
                    <a:pt x="62" y="55"/>
                  </a:cubicBezTo>
                  <a:cubicBezTo>
                    <a:pt x="62" y="56"/>
                    <a:pt x="61" y="56"/>
                    <a:pt x="61" y="56"/>
                  </a:cubicBezTo>
                  <a:cubicBezTo>
                    <a:pt x="60" y="56"/>
                    <a:pt x="60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8" y="57"/>
                    <a:pt x="57" y="57"/>
                  </a:cubicBezTo>
                  <a:cubicBezTo>
                    <a:pt x="57" y="58"/>
                    <a:pt x="57" y="58"/>
                    <a:pt x="57" y="59"/>
                  </a:cubicBezTo>
                  <a:cubicBezTo>
                    <a:pt x="57" y="60"/>
                    <a:pt x="57" y="60"/>
                    <a:pt x="56" y="60"/>
                  </a:cubicBezTo>
                  <a:cubicBezTo>
                    <a:pt x="55" y="61"/>
                    <a:pt x="56" y="59"/>
                    <a:pt x="56" y="58"/>
                  </a:cubicBezTo>
                  <a:cubicBezTo>
                    <a:pt x="56" y="58"/>
                    <a:pt x="54" y="59"/>
                    <a:pt x="55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3" y="59"/>
                    <a:pt x="54" y="60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1"/>
                  </a:cubicBezTo>
                  <a:cubicBezTo>
                    <a:pt x="50" y="60"/>
                    <a:pt x="48" y="61"/>
                    <a:pt x="47" y="61"/>
                  </a:cubicBezTo>
                  <a:cubicBezTo>
                    <a:pt x="46" y="61"/>
                    <a:pt x="42" y="63"/>
                    <a:pt x="42" y="6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38" y="83"/>
                    <a:pt x="38" y="83"/>
                  </a:cubicBezTo>
                  <a:cubicBezTo>
                    <a:pt x="37" y="82"/>
                    <a:pt x="36" y="78"/>
                    <a:pt x="31" y="78"/>
                  </a:cubicBezTo>
                  <a:cubicBezTo>
                    <a:pt x="29" y="79"/>
                    <a:pt x="26" y="78"/>
                    <a:pt x="26" y="81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0"/>
                    <a:pt x="26" y="78"/>
                    <a:pt x="27" y="77"/>
                  </a:cubicBezTo>
                  <a:cubicBezTo>
                    <a:pt x="26" y="76"/>
                    <a:pt x="24" y="76"/>
                    <a:pt x="23" y="76"/>
                  </a:cubicBezTo>
                  <a:cubicBezTo>
                    <a:pt x="21" y="75"/>
                    <a:pt x="24" y="74"/>
                    <a:pt x="20" y="74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1"/>
                    <a:pt x="18" y="69"/>
                    <a:pt x="15" y="69"/>
                  </a:cubicBezTo>
                  <a:cubicBezTo>
                    <a:pt x="15" y="69"/>
                    <a:pt x="16" y="67"/>
                    <a:pt x="16" y="67"/>
                  </a:cubicBezTo>
                  <a:cubicBezTo>
                    <a:pt x="18" y="68"/>
                    <a:pt x="19" y="68"/>
                    <a:pt x="21" y="6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67"/>
                    <a:pt x="20" y="67"/>
                    <a:pt x="19" y="67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19" y="64"/>
                    <a:pt x="20" y="64"/>
                    <a:pt x="20" y="64"/>
                  </a:cubicBezTo>
                  <a:cubicBezTo>
                    <a:pt x="21" y="65"/>
                    <a:pt x="21" y="64"/>
                    <a:pt x="22" y="64"/>
                  </a:cubicBezTo>
                  <a:cubicBezTo>
                    <a:pt x="22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4" y="62"/>
                    <a:pt x="24" y="61"/>
                    <a:pt x="25" y="62"/>
                  </a:cubicBezTo>
                  <a:cubicBezTo>
                    <a:pt x="26" y="62"/>
                    <a:pt x="26" y="63"/>
                    <a:pt x="27" y="63"/>
                  </a:cubicBezTo>
                  <a:cubicBezTo>
                    <a:pt x="28" y="63"/>
                    <a:pt x="30" y="63"/>
                    <a:pt x="30" y="63"/>
                  </a:cubicBezTo>
                  <a:cubicBezTo>
                    <a:pt x="30" y="64"/>
                    <a:pt x="30" y="65"/>
                    <a:pt x="29" y="65"/>
                  </a:cubicBezTo>
                  <a:cubicBezTo>
                    <a:pt x="30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4"/>
                  </a:cubicBezTo>
                  <a:cubicBezTo>
                    <a:pt x="33" y="64"/>
                    <a:pt x="33" y="64"/>
                    <a:pt x="34" y="64"/>
                  </a:cubicBezTo>
                  <a:cubicBezTo>
                    <a:pt x="34" y="62"/>
                    <a:pt x="34" y="62"/>
                    <a:pt x="34" y="61"/>
                  </a:cubicBezTo>
                  <a:cubicBezTo>
                    <a:pt x="34" y="61"/>
                    <a:pt x="33" y="60"/>
                    <a:pt x="33" y="60"/>
                  </a:cubicBezTo>
                  <a:cubicBezTo>
                    <a:pt x="33" y="60"/>
                    <a:pt x="33" y="59"/>
                    <a:pt x="33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8"/>
                    <a:pt x="32" y="56"/>
                    <a:pt x="31" y="55"/>
                  </a:cubicBezTo>
                  <a:cubicBezTo>
                    <a:pt x="31" y="55"/>
                    <a:pt x="30" y="56"/>
                    <a:pt x="29" y="55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7" y="53"/>
                    <a:pt x="26" y="52"/>
                    <a:pt x="26" y="52"/>
                  </a:cubicBezTo>
                  <a:cubicBezTo>
                    <a:pt x="25" y="51"/>
                    <a:pt x="25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0" y="49"/>
                    <a:pt x="19" y="49"/>
                  </a:cubicBezTo>
                  <a:cubicBezTo>
                    <a:pt x="19" y="49"/>
                    <a:pt x="18" y="49"/>
                    <a:pt x="18" y="49"/>
                  </a:cubicBezTo>
                  <a:cubicBezTo>
                    <a:pt x="18" y="49"/>
                    <a:pt x="17" y="49"/>
                    <a:pt x="17" y="49"/>
                  </a:cubicBezTo>
                  <a:cubicBezTo>
                    <a:pt x="17" y="49"/>
                    <a:pt x="18" y="50"/>
                    <a:pt x="17" y="51"/>
                  </a:cubicBezTo>
                  <a:cubicBezTo>
                    <a:pt x="17" y="51"/>
                    <a:pt x="16" y="51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3" y="53"/>
                    <a:pt x="12" y="53"/>
                    <a:pt x="11" y="53"/>
                  </a:cubicBezTo>
                  <a:cubicBezTo>
                    <a:pt x="11" y="53"/>
                    <a:pt x="11" y="54"/>
                    <a:pt x="10" y="54"/>
                  </a:cubicBezTo>
                  <a:cubicBezTo>
                    <a:pt x="9" y="55"/>
                    <a:pt x="9" y="54"/>
                    <a:pt x="8" y="54"/>
                  </a:cubicBezTo>
                  <a:cubicBezTo>
                    <a:pt x="8" y="54"/>
                    <a:pt x="7" y="53"/>
                    <a:pt x="8" y="52"/>
                  </a:cubicBezTo>
                  <a:cubicBezTo>
                    <a:pt x="8" y="51"/>
                    <a:pt x="8" y="50"/>
                    <a:pt x="8" y="5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3" y="47"/>
                    <a:pt x="3" y="46"/>
                  </a:cubicBezTo>
                  <a:cubicBezTo>
                    <a:pt x="3" y="45"/>
                    <a:pt x="4" y="43"/>
                    <a:pt x="3" y="43"/>
                  </a:cubicBezTo>
                  <a:cubicBezTo>
                    <a:pt x="1" y="42"/>
                    <a:pt x="0" y="42"/>
                    <a:pt x="1" y="41"/>
                  </a:cubicBezTo>
                  <a:cubicBezTo>
                    <a:pt x="2" y="40"/>
                    <a:pt x="3" y="38"/>
                    <a:pt x="3" y="38"/>
                  </a:cubicBezTo>
                  <a:cubicBezTo>
                    <a:pt x="3" y="38"/>
                    <a:pt x="4" y="37"/>
                    <a:pt x="4" y="36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5"/>
                    <a:pt x="5" y="33"/>
                    <a:pt x="4" y="31"/>
                  </a:cubicBezTo>
                  <a:cubicBezTo>
                    <a:pt x="3" y="31"/>
                    <a:pt x="6" y="31"/>
                    <a:pt x="6" y="30"/>
                  </a:cubicBezTo>
                  <a:cubicBezTo>
                    <a:pt x="6" y="29"/>
                    <a:pt x="8" y="28"/>
                    <a:pt x="8" y="29"/>
                  </a:cubicBezTo>
                  <a:cubicBezTo>
                    <a:pt x="9" y="30"/>
                    <a:pt x="10" y="32"/>
                    <a:pt x="10" y="32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0" y="29"/>
                    <a:pt x="11" y="28"/>
                  </a:cubicBezTo>
                  <a:cubicBezTo>
                    <a:pt x="11" y="27"/>
                    <a:pt x="11" y="25"/>
                    <a:pt x="12" y="25"/>
                  </a:cubicBezTo>
                  <a:cubicBezTo>
                    <a:pt x="13" y="25"/>
                    <a:pt x="13" y="23"/>
                    <a:pt x="14" y="23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7" y="24"/>
                    <a:pt x="21" y="21"/>
                    <a:pt x="21" y="20"/>
                  </a:cubicBezTo>
                  <a:cubicBezTo>
                    <a:pt x="22" y="19"/>
                    <a:pt x="20" y="19"/>
                    <a:pt x="20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8" y="18"/>
                    <a:pt x="29" y="19"/>
                  </a:cubicBezTo>
                  <a:cubicBezTo>
                    <a:pt x="30" y="20"/>
                    <a:pt x="29" y="21"/>
                    <a:pt x="29" y="21"/>
                  </a:cubicBezTo>
                  <a:cubicBezTo>
                    <a:pt x="29" y="21"/>
                    <a:pt x="31" y="21"/>
                    <a:pt x="32" y="22"/>
                  </a:cubicBezTo>
                  <a:cubicBezTo>
                    <a:pt x="33" y="22"/>
                    <a:pt x="34" y="23"/>
                    <a:pt x="34" y="24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7" y="25"/>
                    <a:pt x="38" y="25"/>
                    <a:pt x="39" y="26"/>
                  </a:cubicBezTo>
                  <a:cubicBezTo>
                    <a:pt x="40" y="27"/>
                    <a:pt x="38" y="28"/>
                    <a:pt x="38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0" y="26"/>
                    <a:pt x="41" y="26"/>
                  </a:cubicBezTo>
                  <a:cubicBezTo>
                    <a:pt x="42" y="26"/>
                    <a:pt x="41" y="25"/>
                    <a:pt x="43" y="26"/>
                  </a:cubicBezTo>
                  <a:cubicBezTo>
                    <a:pt x="45" y="26"/>
                    <a:pt x="47" y="27"/>
                    <a:pt x="47" y="27"/>
                  </a:cubicBezTo>
                  <a:cubicBezTo>
                    <a:pt x="48" y="26"/>
                    <a:pt x="49" y="25"/>
                    <a:pt x="51" y="25"/>
                  </a:cubicBezTo>
                  <a:cubicBezTo>
                    <a:pt x="53" y="24"/>
                    <a:pt x="53" y="26"/>
                    <a:pt x="54" y="26"/>
                  </a:cubicBezTo>
                  <a:cubicBezTo>
                    <a:pt x="55" y="25"/>
                    <a:pt x="54" y="25"/>
                    <a:pt x="56" y="25"/>
                  </a:cubicBezTo>
                  <a:cubicBezTo>
                    <a:pt x="57" y="26"/>
                    <a:pt x="58" y="29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5" y="29"/>
                    <a:pt x="65" y="27"/>
                  </a:cubicBezTo>
                  <a:cubicBezTo>
                    <a:pt x="64" y="25"/>
                    <a:pt x="62" y="25"/>
                    <a:pt x="62" y="25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5" y="6"/>
                    <a:pt x="115" y="7"/>
                  </a:cubicBezTo>
                  <a:cubicBezTo>
                    <a:pt x="116" y="8"/>
                    <a:pt x="115" y="9"/>
                    <a:pt x="115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3"/>
                    <a:pt x="146" y="26"/>
                    <a:pt x="147" y="26"/>
                  </a:cubicBezTo>
                  <a:cubicBezTo>
                    <a:pt x="148" y="26"/>
                    <a:pt x="152" y="25"/>
                    <a:pt x="152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8" y="25"/>
                    <a:pt x="161" y="29"/>
                    <a:pt x="161" y="29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8" y="39"/>
                    <a:pt x="188" y="39"/>
                    <a:pt x="188" y="39"/>
                  </a:cubicBezTo>
                  <a:close/>
                  <a:moveTo>
                    <a:pt x="29" y="65"/>
                  </a:moveTo>
                  <a:cubicBezTo>
                    <a:pt x="29" y="65"/>
                    <a:pt x="28" y="67"/>
                    <a:pt x="28" y="67"/>
                  </a:cubicBezTo>
                  <a:cubicBezTo>
                    <a:pt x="26" y="69"/>
                    <a:pt x="26" y="68"/>
                    <a:pt x="24" y="67"/>
                  </a:cubicBezTo>
                  <a:cubicBezTo>
                    <a:pt x="27" y="67"/>
                    <a:pt x="27" y="66"/>
                    <a:pt x="29" y="65"/>
                  </a:cubicBezTo>
                  <a:close/>
                  <a:moveTo>
                    <a:pt x="63" y="56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4" y="57"/>
                    <a:pt x="64" y="56"/>
                    <a:pt x="63" y="56"/>
                  </a:cubicBezTo>
                  <a:close/>
                  <a:moveTo>
                    <a:pt x="150" y="48"/>
                  </a:moveTo>
                  <a:cubicBezTo>
                    <a:pt x="150" y="48"/>
                    <a:pt x="151" y="49"/>
                    <a:pt x="151" y="49"/>
                  </a:cubicBezTo>
                  <a:cubicBezTo>
                    <a:pt x="151" y="49"/>
                    <a:pt x="150" y="49"/>
                    <a:pt x="149" y="50"/>
                  </a:cubicBezTo>
                  <a:cubicBezTo>
                    <a:pt x="149" y="50"/>
                    <a:pt x="149" y="51"/>
                    <a:pt x="149" y="51"/>
                  </a:cubicBezTo>
                  <a:cubicBezTo>
                    <a:pt x="148" y="51"/>
                    <a:pt x="147" y="52"/>
                    <a:pt x="146" y="52"/>
                  </a:cubicBezTo>
                  <a:cubicBezTo>
                    <a:pt x="146" y="52"/>
                    <a:pt x="146" y="53"/>
                    <a:pt x="146" y="53"/>
                  </a:cubicBezTo>
                  <a:cubicBezTo>
                    <a:pt x="145" y="53"/>
                    <a:pt x="144" y="52"/>
                    <a:pt x="144" y="52"/>
                  </a:cubicBezTo>
                  <a:cubicBezTo>
                    <a:pt x="143" y="52"/>
                    <a:pt x="140" y="53"/>
                    <a:pt x="139" y="53"/>
                  </a:cubicBezTo>
                  <a:cubicBezTo>
                    <a:pt x="138" y="53"/>
                    <a:pt x="136" y="51"/>
                    <a:pt x="135" y="52"/>
                  </a:cubicBezTo>
                  <a:cubicBezTo>
                    <a:pt x="135" y="52"/>
                    <a:pt x="136" y="52"/>
                    <a:pt x="135" y="52"/>
                  </a:cubicBezTo>
                  <a:cubicBezTo>
                    <a:pt x="135" y="52"/>
                    <a:pt x="135" y="51"/>
                    <a:pt x="135" y="51"/>
                  </a:cubicBezTo>
                  <a:cubicBezTo>
                    <a:pt x="135" y="51"/>
                    <a:pt x="134" y="51"/>
                    <a:pt x="134" y="51"/>
                  </a:cubicBezTo>
                  <a:cubicBezTo>
                    <a:pt x="133" y="52"/>
                    <a:pt x="134" y="52"/>
                    <a:pt x="134" y="53"/>
                  </a:cubicBezTo>
                  <a:cubicBezTo>
                    <a:pt x="133" y="53"/>
                    <a:pt x="132" y="54"/>
                    <a:pt x="132" y="54"/>
                  </a:cubicBezTo>
                  <a:cubicBezTo>
                    <a:pt x="131" y="54"/>
                    <a:pt x="131" y="53"/>
                    <a:pt x="130" y="54"/>
                  </a:cubicBezTo>
                  <a:cubicBezTo>
                    <a:pt x="130" y="54"/>
                    <a:pt x="128" y="56"/>
                    <a:pt x="128" y="56"/>
                  </a:cubicBezTo>
                  <a:cubicBezTo>
                    <a:pt x="127" y="57"/>
                    <a:pt x="126" y="56"/>
                    <a:pt x="125" y="57"/>
                  </a:cubicBezTo>
                  <a:cubicBezTo>
                    <a:pt x="125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2" y="60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1" y="62"/>
                    <a:pt x="122" y="62"/>
                    <a:pt x="122" y="63"/>
                  </a:cubicBezTo>
                  <a:cubicBezTo>
                    <a:pt x="122" y="63"/>
                    <a:pt x="123" y="63"/>
                    <a:pt x="123" y="63"/>
                  </a:cubicBezTo>
                  <a:cubicBezTo>
                    <a:pt x="123" y="63"/>
                    <a:pt x="123" y="64"/>
                    <a:pt x="123" y="64"/>
                  </a:cubicBezTo>
                  <a:cubicBezTo>
                    <a:pt x="122" y="63"/>
                    <a:pt x="121" y="63"/>
                    <a:pt x="120" y="63"/>
                  </a:cubicBezTo>
                  <a:cubicBezTo>
                    <a:pt x="120" y="63"/>
                    <a:pt x="121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59"/>
                    <a:pt x="119" y="60"/>
                    <a:pt x="119" y="60"/>
                  </a:cubicBezTo>
                  <a:cubicBezTo>
                    <a:pt x="119" y="59"/>
                    <a:pt x="118" y="59"/>
                    <a:pt x="118" y="58"/>
                  </a:cubicBezTo>
                  <a:cubicBezTo>
                    <a:pt x="119" y="57"/>
                    <a:pt x="120" y="57"/>
                    <a:pt x="121" y="57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2" y="55"/>
                    <a:pt x="122" y="55"/>
                    <a:pt x="123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4" y="54"/>
                    <a:pt x="124" y="53"/>
                    <a:pt x="125" y="53"/>
                  </a:cubicBezTo>
                  <a:cubicBezTo>
                    <a:pt x="125" y="52"/>
                    <a:pt x="126" y="52"/>
                    <a:pt x="127" y="52"/>
                  </a:cubicBezTo>
                  <a:cubicBezTo>
                    <a:pt x="127" y="52"/>
                    <a:pt x="127" y="51"/>
                    <a:pt x="128" y="51"/>
                  </a:cubicBezTo>
                  <a:cubicBezTo>
                    <a:pt x="129" y="50"/>
                    <a:pt x="131" y="51"/>
                    <a:pt x="133" y="51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4" y="50"/>
                    <a:pt x="137" y="50"/>
                    <a:pt x="137" y="50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0"/>
                    <a:pt x="139" y="50"/>
                  </a:cubicBezTo>
                  <a:cubicBezTo>
                    <a:pt x="139" y="50"/>
                    <a:pt x="140" y="51"/>
                    <a:pt x="140" y="51"/>
                  </a:cubicBezTo>
                  <a:cubicBezTo>
                    <a:pt x="141" y="51"/>
                    <a:pt x="143" y="51"/>
                    <a:pt x="143" y="51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7" y="49"/>
                    <a:pt x="147" y="49"/>
                    <a:pt x="150" y="4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9" name="Freeform 96">
              <a:extLst>
                <a:ext uri="{FF2B5EF4-FFF2-40B4-BE49-F238E27FC236}">
                  <a16:creationId xmlns:a16="http://schemas.microsoft.com/office/drawing/2014/main" id="{76AD27BD-D27C-1F53-EC1C-59DCAB835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958" y="2722949"/>
              <a:ext cx="133560" cy="14931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0" name="Freeform 97">
              <a:extLst>
                <a:ext uri="{FF2B5EF4-FFF2-40B4-BE49-F238E27FC236}">
                  <a16:creationId xmlns:a16="http://schemas.microsoft.com/office/drawing/2014/main" id="{B89CC7EF-1DA2-332F-B3FA-02BFA94A9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48084" y="2237158"/>
              <a:ext cx="550185" cy="729735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1" name="Freeform 98">
              <a:extLst>
                <a:ext uri="{FF2B5EF4-FFF2-40B4-BE49-F238E27FC236}">
                  <a16:creationId xmlns:a16="http://schemas.microsoft.com/office/drawing/2014/main" id="{773CB158-73D4-6710-6FCC-9846A465E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905" y="3236076"/>
              <a:ext cx="71764" cy="33649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2" name="Freeform 99">
              <a:extLst>
                <a:ext uri="{FF2B5EF4-FFF2-40B4-BE49-F238E27FC236}">
                  <a16:creationId xmlns:a16="http://schemas.microsoft.com/office/drawing/2014/main" id="{7EC78E5A-610B-3638-F628-5F2ACC20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185" y="3528389"/>
              <a:ext cx="185390" cy="229226"/>
            </a:xfrm>
            <a:custGeom>
              <a:avLst/>
              <a:gdLst>
                <a:gd name="T0" fmla="*/ 5 w 29"/>
                <a:gd name="T1" fmla="*/ 34 h 34"/>
                <a:gd name="T2" fmla="*/ 11 w 29"/>
                <a:gd name="T3" fmla="*/ 31 h 34"/>
                <a:gd name="T4" fmla="*/ 13 w 29"/>
                <a:gd name="T5" fmla="*/ 29 h 34"/>
                <a:gd name="T6" fmla="*/ 20 w 29"/>
                <a:gd name="T7" fmla="*/ 29 h 34"/>
                <a:gd name="T8" fmla="*/ 23 w 29"/>
                <a:gd name="T9" fmla="*/ 31 h 34"/>
                <a:gd name="T10" fmla="*/ 24 w 29"/>
                <a:gd name="T11" fmla="*/ 29 h 34"/>
                <a:gd name="T12" fmla="*/ 24 w 29"/>
                <a:gd name="T13" fmla="*/ 27 h 34"/>
                <a:gd name="T14" fmla="*/ 24 w 29"/>
                <a:gd name="T15" fmla="*/ 23 h 34"/>
                <a:gd name="T16" fmla="*/ 25 w 29"/>
                <a:gd name="T17" fmla="*/ 21 h 34"/>
                <a:gd name="T18" fmla="*/ 26 w 29"/>
                <a:gd name="T19" fmla="*/ 17 h 34"/>
                <a:gd name="T20" fmla="*/ 27 w 29"/>
                <a:gd name="T21" fmla="*/ 14 h 34"/>
                <a:gd name="T22" fmla="*/ 29 w 29"/>
                <a:gd name="T23" fmla="*/ 12 h 34"/>
                <a:gd name="T24" fmla="*/ 29 w 29"/>
                <a:gd name="T25" fmla="*/ 8 h 34"/>
                <a:gd name="T26" fmla="*/ 28 w 29"/>
                <a:gd name="T27" fmla="*/ 5 h 34"/>
                <a:gd name="T28" fmla="*/ 28 w 29"/>
                <a:gd name="T29" fmla="*/ 3 h 34"/>
                <a:gd name="T30" fmla="*/ 24 w 29"/>
                <a:gd name="T31" fmla="*/ 3 h 34"/>
                <a:gd name="T32" fmla="*/ 24 w 29"/>
                <a:gd name="T33" fmla="*/ 1 h 34"/>
                <a:gd name="T34" fmla="*/ 22 w 29"/>
                <a:gd name="T35" fmla="*/ 1 h 34"/>
                <a:gd name="T36" fmla="*/ 20 w 29"/>
                <a:gd name="T37" fmla="*/ 2 h 34"/>
                <a:gd name="T38" fmla="*/ 19 w 29"/>
                <a:gd name="T39" fmla="*/ 2 h 34"/>
                <a:gd name="T40" fmla="*/ 18 w 29"/>
                <a:gd name="T41" fmla="*/ 0 h 34"/>
                <a:gd name="T42" fmla="*/ 14 w 29"/>
                <a:gd name="T43" fmla="*/ 0 h 34"/>
                <a:gd name="T44" fmla="*/ 13 w 29"/>
                <a:gd name="T45" fmla="*/ 1 h 34"/>
                <a:gd name="T46" fmla="*/ 12 w 29"/>
                <a:gd name="T47" fmla="*/ 3 h 34"/>
                <a:gd name="T48" fmla="*/ 10 w 29"/>
                <a:gd name="T49" fmla="*/ 2 h 34"/>
                <a:gd name="T50" fmla="*/ 9 w 29"/>
                <a:gd name="T51" fmla="*/ 2 h 34"/>
                <a:gd name="T52" fmla="*/ 9 w 29"/>
                <a:gd name="T53" fmla="*/ 5 h 34"/>
                <a:gd name="T54" fmla="*/ 7 w 29"/>
                <a:gd name="T55" fmla="*/ 4 h 34"/>
                <a:gd name="T56" fmla="*/ 5 w 29"/>
                <a:gd name="T57" fmla="*/ 6 h 34"/>
                <a:gd name="T58" fmla="*/ 4 w 29"/>
                <a:gd name="T59" fmla="*/ 8 h 34"/>
                <a:gd name="T60" fmla="*/ 5 w 29"/>
                <a:gd name="T61" fmla="*/ 11 h 34"/>
                <a:gd name="T62" fmla="*/ 2 w 29"/>
                <a:gd name="T63" fmla="*/ 12 h 34"/>
                <a:gd name="T64" fmla="*/ 3 w 29"/>
                <a:gd name="T65" fmla="*/ 14 h 34"/>
                <a:gd name="T66" fmla="*/ 1 w 29"/>
                <a:gd name="T67" fmla="*/ 15 h 34"/>
                <a:gd name="T68" fmla="*/ 2 w 29"/>
                <a:gd name="T69" fmla="*/ 18 h 34"/>
                <a:gd name="T70" fmla="*/ 0 w 29"/>
                <a:gd name="T71" fmla="*/ 21 h 34"/>
                <a:gd name="T72" fmla="*/ 2 w 29"/>
                <a:gd name="T73" fmla="*/ 22 h 34"/>
                <a:gd name="T74" fmla="*/ 4 w 29"/>
                <a:gd name="T75" fmla="*/ 24 h 34"/>
                <a:gd name="T76" fmla="*/ 6 w 29"/>
                <a:gd name="T77" fmla="*/ 27 h 34"/>
                <a:gd name="T78" fmla="*/ 6 w 29"/>
                <a:gd name="T79" fmla="*/ 28 h 34"/>
                <a:gd name="T80" fmla="*/ 5 w 29"/>
                <a:gd name="T81" fmla="*/ 30 h 34"/>
                <a:gd name="T82" fmla="*/ 5 w 29"/>
                <a:gd name="T83" fmla="*/ 32 h 34"/>
                <a:gd name="T84" fmla="*/ 5 w 29"/>
                <a:gd name="T8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cubicBezTo>
                    <a:pt x="7" y="33"/>
                    <a:pt x="10" y="32"/>
                    <a:pt x="11" y="31"/>
                  </a:cubicBezTo>
                  <a:cubicBezTo>
                    <a:pt x="12" y="31"/>
                    <a:pt x="12" y="30"/>
                    <a:pt x="13" y="29"/>
                  </a:cubicBezTo>
                  <a:cubicBezTo>
                    <a:pt x="14" y="29"/>
                    <a:pt x="18" y="29"/>
                    <a:pt x="20" y="29"/>
                  </a:cubicBezTo>
                  <a:cubicBezTo>
                    <a:pt x="21" y="30"/>
                    <a:pt x="22" y="31"/>
                    <a:pt x="23" y="31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4" y="27"/>
                    <a:pt x="24" y="27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19"/>
                    <a:pt x="26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28" y="13"/>
                    <a:pt x="29" y="12"/>
                    <a:pt x="29" y="12"/>
                  </a:cubicBezTo>
                  <a:cubicBezTo>
                    <a:pt x="29" y="12"/>
                    <a:pt x="29" y="10"/>
                    <a:pt x="29" y="8"/>
                  </a:cubicBezTo>
                  <a:cubicBezTo>
                    <a:pt x="29" y="7"/>
                    <a:pt x="28" y="6"/>
                    <a:pt x="28" y="5"/>
                  </a:cubicBezTo>
                  <a:cubicBezTo>
                    <a:pt x="29" y="5"/>
                    <a:pt x="28" y="3"/>
                    <a:pt x="28" y="3"/>
                  </a:cubicBezTo>
                  <a:cubicBezTo>
                    <a:pt x="28" y="3"/>
                    <a:pt x="25" y="3"/>
                    <a:pt x="24" y="3"/>
                  </a:cubicBezTo>
                  <a:cubicBezTo>
                    <a:pt x="24" y="3"/>
                    <a:pt x="24" y="1"/>
                    <a:pt x="24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12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7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3" y="7"/>
                    <a:pt x="4" y="8"/>
                  </a:cubicBezTo>
                  <a:cubicBezTo>
                    <a:pt x="5" y="9"/>
                    <a:pt x="6" y="9"/>
                    <a:pt x="5" y="11"/>
                  </a:cubicBezTo>
                  <a:cubicBezTo>
                    <a:pt x="5" y="12"/>
                    <a:pt x="2" y="12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7"/>
                    <a:pt x="2" y="18"/>
                  </a:cubicBezTo>
                  <a:cubicBezTo>
                    <a:pt x="1" y="19"/>
                    <a:pt x="0" y="21"/>
                    <a:pt x="0" y="21"/>
                  </a:cubicBezTo>
                  <a:cubicBezTo>
                    <a:pt x="0" y="21"/>
                    <a:pt x="2" y="22"/>
                    <a:pt x="2" y="22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5"/>
                    <a:pt x="5" y="27"/>
                    <a:pt x="6" y="27"/>
                  </a:cubicBezTo>
                  <a:cubicBezTo>
                    <a:pt x="7" y="27"/>
                    <a:pt x="7" y="27"/>
                    <a:pt x="6" y="28"/>
                  </a:cubicBezTo>
                  <a:cubicBezTo>
                    <a:pt x="6" y="29"/>
                    <a:pt x="6" y="30"/>
                    <a:pt x="5" y="30"/>
                  </a:cubicBezTo>
                  <a:cubicBezTo>
                    <a:pt x="4" y="31"/>
                    <a:pt x="5" y="32"/>
                    <a:pt x="5" y="32"/>
                  </a:cubicBezTo>
                  <a:cubicBezTo>
                    <a:pt x="5" y="33"/>
                    <a:pt x="5" y="34"/>
                    <a:pt x="5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3" name="Freeform 100">
              <a:extLst>
                <a:ext uri="{FF2B5EF4-FFF2-40B4-BE49-F238E27FC236}">
                  <a16:creationId xmlns:a16="http://schemas.microsoft.com/office/drawing/2014/main" id="{07D3437D-52B1-BE79-FA79-95CE8C5361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9686" y="2176172"/>
              <a:ext cx="332903" cy="412183"/>
            </a:xfrm>
            <a:custGeom>
              <a:avLst/>
              <a:gdLst>
                <a:gd name="T0" fmla="*/ 26 w 52"/>
                <a:gd name="T1" fmla="*/ 53 h 61"/>
                <a:gd name="T2" fmla="*/ 29 w 52"/>
                <a:gd name="T3" fmla="*/ 57 h 61"/>
                <a:gd name="T4" fmla="*/ 31 w 52"/>
                <a:gd name="T5" fmla="*/ 59 h 61"/>
                <a:gd name="T6" fmla="*/ 36 w 52"/>
                <a:gd name="T7" fmla="*/ 60 h 61"/>
                <a:gd name="T8" fmla="*/ 38 w 52"/>
                <a:gd name="T9" fmla="*/ 61 h 61"/>
                <a:gd name="T10" fmla="*/ 39 w 52"/>
                <a:gd name="T11" fmla="*/ 59 h 61"/>
                <a:gd name="T12" fmla="*/ 39 w 52"/>
                <a:gd name="T13" fmla="*/ 55 h 61"/>
                <a:gd name="T14" fmla="*/ 39 w 52"/>
                <a:gd name="T15" fmla="*/ 53 h 61"/>
                <a:gd name="T16" fmla="*/ 30 w 52"/>
                <a:gd name="T17" fmla="*/ 53 h 61"/>
                <a:gd name="T18" fmla="*/ 27 w 52"/>
                <a:gd name="T19" fmla="*/ 53 h 61"/>
                <a:gd name="T20" fmla="*/ 4 w 52"/>
                <a:gd name="T21" fmla="*/ 20 h 61"/>
                <a:gd name="T22" fmla="*/ 6 w 52"/>
                <a:gd name="T23" fmla="*/ 19 h 61"/>
                <a:gd name="T24" fmla="*/ 8 w 52"/>
                <a:gd name="T25" fmla="*/ 17 h 61"/>
                <a:gd name="T26" fmla="*/ 12 w 52"/>
                <a:gd name="T27" fmla="*/ 17 h 61"/>
                <a:gd name="T28" fmla="*/ 16 w 52"/>
                <a:gd name="T29" fmla="*/ 19 h 61"/>
                <a:gd name="T30" fmla="*/ 16 w 52"/>
                <a:gd name="T31" fmla="*/ 19 h 61"/>
                <a:gd name="T32" fmla="*/ 18 w 52"/>
                <a:gd name="T33" fmla="*/ 23 h 61"/>
                <a:gd name="T34" fmla="*/ 19 w 52"/>
                <a:gd name="T35" fmla="*/ 25 h 61"/>
                <a:gd name="T36" fmla="*/ 24 w 52"/>
                <a:gd name="T37" fmla="*/ 32 h 61"/>
                <a:gd name="T38" fmla="*/ 30 w 52"/>
                <a:gd name="T39" fmla="*/ 36 h 61"/>
                <a:gd name="T40" fmla="*/ 32 w 52"/>
                <a:gd name="T41" fmla="*/ 36 h 61"/>
                <a:gd name="T42" fmla="*/ 35 w 52"/>
                <a:gd name="T43" fmla="*/ 38 h 61"/>
                <a:gd name="T44" fmla="*/ 37 w 52"/>
                <a:gd name="T45" fmla="*/ 39 h 61"/>
                <a:gd name="T46" fmla="*/ 41 w 52"/>
                <a:gd name="T47" fmla="*/ 43 h 61"/>
                <a:gd name="T48" fmla="*/ 41 w 52"/>
                <a:gd name="T49" fmla="*/ 50 h 61"/>
                <a:gd name="T50" fmla="*/ 40 w 52"/>
                <a:gd name="T51" fmla="*/ 53 h 61"/>
                <a:gd name="T52" fmla="*/ 43 w 52"/>
                <a:gd name="T53" fmla="*/ 55 h 61"/>
                <a:gd name="T54" fmla="*/ 45 w 52"/>
                <a:gd name="T55" fmla="*/ 52 h 61"/>
                <a:gd name="T56" fmla="*/ 47 w 52"/>
                <a:gd name="T57" fmla="*/ 49 h 61"/>
                <a:gd name="T58" fmla="*/ 46 w 52"/>
                <a:gd name="T59" fmla="*/ 46 h 61"/>
                <a:gd name="T60" fmla="*/ 44 w 52"/>
                <a:gd name="T61" fmla="*/ 44 h 61"/>
                <a:gd name="T62" fmla="*/ 47 w 52"/>
                <a:gd name="T63" fmla="*/ 40 h 61"/>
                <a:gd name="T64" fmla="*/ 51 w 52"/>
                <a:gd name="T65" fmla="*/ 43 h 61"/>
                <a:gd name="T66" fmla="*/ 52 w 52"/>
                <a:gd name="T67" fmla="*/ 42 h 61"/>
                <a:gd name="T68" fmla="*/ 52 w 52"/>
                <a:gd name="T69" fmla="*/ 40 h 61"/>
                <a:gd name="T70" fmla="*/ 49 w 52"/>
                <a:gd name="T71" fmla="*/ 37 h 61"/>
                <a:gd name="T72" fmla="*/ 43 w 52"/>
                <a:gd name="T73" fmla="*/ 32 h 61"/>
                <a:gd name="T74" fmla="*/ 32 w 52"/>
                <a:gd name="T75" fmla="*/ 26 h 61"/>
                <a:gd name="T76" fmla="*/ 31 w 52"/>
                <a:gd name="T77" fmla="*/ 23 h 61"/>
                <a:gd name="T78" fmla="*/ 29 w 52"/>
                <a:gd name="T79" fmla="*/ 21 h 61"/>
                <a:gd name="T80" fmla="*/ 25 w 52"/>
                <a:gd name="T81" fmla="*/ 18 h 61"/>
                <a:gd name="T82" fmla="*/ 26 w 52"/>
                <a:gd name="T83" fmla="*/ 13 h 61"/>
                <a:gd name="T84" fmla="*/ 25 w 52"/>
                <a:gd name="T85" fmla="*/ 10 h 61"/>
                <a:gd name="T86" fmla="*/ 31 w 52"/>
                <a:gd name="T87" fmla="*/ 9 h 61"/>
                <a:gd name="T88" fmla="*/ 30 w 52"/>
                <a:gd name="T89" fmla="*/ 5 h 61"/>
                <a:gd name="T90" fmla="*/ 27 w 52"/>
                <a:gd name="T91" fmla="*/ 2 h 61"/>
                <a:gd name="T92" fmla="*/ 23 w 52"/>
                <a:gd name="T93" fmla="*/ 1 h 61"/>
                <a:gd name="T94" fmla="*/ 20 w 52"/>
                <a:gd name="T95" fmla="*/ 1 h 61"/>
                <a:gd name="T96" fmla="*/ 17 w 52"/>
                <a:gd name="T97" fmla="*/ 2 h 61"/>
                <a:gd name="T98" fmla="*/ 16 w 52"/>
                <a:gd name="T99" fmla="*/ 4 h 61"/>
                <a:gd name="T100" fmla="*/ 12 w 52"/>
                <a:gd name="T101" fmla="*/ 6 h 61"/>
                <a:gd name="T102" fmla="*/ 9 w 52"/>
                <a:gd name="T103" fmla="*/ 7 h 61"/>
                <a:gd name="T104" fmla="*/ 7 w 52"/>
                <a:gd name="T105" fmla="*/ 7 h 61"/>
                <a:gd name="T106" fmla="*/ 2 w 52"/>
                <a:gd name="T107" fmla="*/ 10 h 61"/>
                <a:gd name="T108" fmla="*/ 1 w 52"/>
                <a:gd name="T109" fmla="*/ 14 h 61"/>
                <a:gd name="T110" fmla="*/ 3 w 52"/>
                <a:gd name="T111" fmla="*/ 18 h 61"/>
                <a:gd name="T112" fmla="*/ 3 w 52"/>
                <a:gd name="T113" fmla="*/ 20 h 61"/>
                <a:gd name="T114" fmla="*/ 8 w 52"/>
                <a:gd name="T115" fmla="*/ 37 h 61"/>
                <a:gd name="T116" fmla="*/ 8 w 52"/>
                <a:gd name="T117" fmla="*/ 40 h 61"/>
                <a:gd name="T118" fmla="*/ 11 w 52"/>
                <a:gd name="T119" fmla="*/ 48 h 61"/>
                <a:gd name="T120" fmla="*/ 13 w 52"/>
                <a:gd name="T121" fmla="*/ 47 h 61"/>
                <a:gd name="T122" fmla="*/ 15 w 52"/>
                <a:gd name="T123" fmla="*/ 38 h 61"/>
                <a:gd name="T124" fmla="*/ 13 w 52"/>
                <a:gd name="T1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61">
                  <a:moveTo>
                    <a:pt x="27" y="53"/>
                  </a:moveTo>
                  <a:cubicBezTo>
                    <a:pt x="27" y="54"/>
                    <a:pt x="27" y="53"/>
                    <a:pt x="26" y="53"/>
                  </a:cubicBezTo>
                  <a:cubicBezTo>
                    <a:pt x="26" y="54"/>
                    <a:pt x="27" y="55"/>
                    <a:pt x="26" y="55"/>
                  </a:cubicBezTo>
                  <a:cubicBezTo>
                    <a:pt x="27" y="55"/>
                    <a:pt x="28" y="56"/>
                    <a:pt x="29" y="57"/>
                  </a:cubicBezTo>
                  <a:cubicBezTo>
                    <a:pt x="29" y="57"/>
                    <a:pt x="30" y="57"/>
                    <a:pt x="31" y="57"/>
                  </a:cubicBezTo>
                  <a:cubicBezTo>
                    <a:pt x="31" y="57"/>
                    <a:pt x="31" y="59"/>
                    <a:pt x="31" y="59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4" y="59"/>
                    <a:pt x="34" y="60"/>
                    <a:pt x="36" y="6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1"/>
                    <a:pt x="37" y="61"/>
                    <a:pt x="38" y="61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8" y="59"/>
                    <a:pt x="39" y="59"/>
                    <a:pt x="39" y="59"/>
                  </a:cubicBezTo>
                  <a:cubicBezTo>
                    <a:pt x="39" y="58"/>
                    <a:pt x="39" y="57"/>
                    <a:pt x="39" y="56"/>
                  </a:cubicBezTo>
                  <a:cubicBezTo>
                    <a:pt x="38" y="56"/>
                    <a:pt x="39" y="56"/>
                    <a:pt x="39" y="55"/>
                  </a:cubicBezTo>
                  <a:cubicBezTo>
                    <a:pt x="38" y="54"/>
                    <a:pt x="39" y="55"/>
                    <a:pt x="39" y="54"/>
                  </a:cubicBezTo>
                  <a:cubicBezTo>
                    <a:pt x="40" y="54"/>
                    <a:pt x="39" y="53"/>
                    <a:pt x="39" y="53"/>
                  </a:cubicBezTo>
                  <a:cubicBezTo>
                    <a:pt x="38" y="54"/>
                    <a:pt x="34" y="55"/>
                    <a:pt x="31" y="54"/>
                  </a:cubicBezTo>
                  <a:cubicBezTo>
                    <a:pt x="31" y="54"/>
                    <a:pt x="31" y="53"/>
                    <a:pt x="30" y="53"/>
                  </a:cubicBezTo>
                  <a:cubicBezTo>
                    <a:pt x="29" y="53"/>
                    <a:pt x="29" y="54"/>
                    <a:pt x="28" y="54"/>
                  </a:cubicBezTo>
                  <a:cubicBezTo>
                    <a:pt x="28" y="54"/>
                    <a:pt x="28" y="53"/>
                    <a:pt x="27" y="53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9" y="16"/>
                    <a:pt x="9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6" y="21"/>
                    <a:pt x="17" y="21"/>
                  </a:cubicBezTo>
                  <a:cubicBezTo>
                    <a:pt x="17" y="22"/>
                    <a:pt x="18" y="22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ubicBezTo>
                    <a:pt x="20" y="26"/>
                    <a:pt x="19" y="27"/>
                    <a:pt x="20" y="28"/>
                  </a:cubicBezTo>
                  <a:cubicBezTo>
                    <a:pt x="21" y="29"/>
                    <a:pt x="23" y="30"/>
                    <a:pt x="24" y="32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7" y="35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2" y="36"/>
                  </a:cubicBezTo>
                  <a:cubicBezTo>
                    <a:pt x="32" y="36"/>
                    <a:pt x="33" y="38"/>
                    <a:pt x="34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9"/>
                    <a:pt x="35" y="39"/>
                  </a:cubicBezTo>
                  <a:cubicBezTo>
                    <a:pt x="36" y="39"/>
                    <a:pt x="36" y="39"/>
                    <a:pt x="37" y="39"/>
                  </a:cubicBezTo>
                  <a:cubicBezTo>
                    <a:pt x="37" y="40"/>
                    <a:pt x="37" y="41"/>
                    <a:pt x="37" y="42"/>
                  </a:cubicBezTo>
                  <a:cubicBezTo>
                    <a:pt x="38" y="42"/>
                    <a:pt x="40" y="42"/>
                    <a:pt x="41" y="43"/>
                  </a:cubicBezTo>
                  <a:cubicBezTo>
                    <a:pt x="41" y="43"/>
                    <a:pt x="42" y="49"/>
                    <a:pt x="42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1" y="51"/>
                    <a:pt x="41" y="52"/>
                  </a:cubicBezTo>
                  <a:cubicBezTo>
                    <a:pt x="41" y="52"/>
                    <a:pt x="40" y="53"/>
                    <a:pt x="40" y="53"/>
                  </a:cubicBezTo>
                  <a:cubicBezTo>
                    <a:pt x="40" y="55"/>
                    <a:pt x="41" y="55"/>
                    <a:pt x="41" y="55"/>
                  </a:cubicBezTo>
                  <a:cubicBezTo>
                    <a:pt x="41" y="55"/>
                    <a:pt x="42" y="55"/>
                    <a:pt x="43" y="55"/>
                  </a:cubicBezTo>
                  <a:cubicBezTo>
                    <a:pt x="43" y="55"/>
                    <a:pt x="43" y="54"/>
                    <a:pt x="43" y="53"/>
                  </a:cubicBezTo>
                  <a:cubicBezTo>
                    <a:pt x="43" y="53"/>
                    <a:pt x="45" y="52"/>
                    <a:pt x="45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5" y="49"/>
                    <a:pt x="47" y="49"/>
                    <a:pt x="47" y="49"/>
                  </a:cubicBezTo>
                  <a:cubicBezTo>
                    <a:pt x="47" y="48"/>
                    <a:pt x="47" y="47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5"/>
                    <a:pt x="46" y="45"/>
                    <a:pt x="45" y="44"/>
                  </a:cubicBezTo>
                  <a:cubicBezTo>
                    <a:pt x="45" y="44"/>
                    <a:pt x="44" y="44"/>
                    <a:pt x="44" y="44"/>
                  </a:cubicBezTo>
                  <a:cubicBezTo>
                    <a:pt x="45" y="42"/>
                    <a:pt x="45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8" y="41"/>
                    <a:pt x="49" y="41"/>
                    <a:pt x="50" y="41"/>
                  </a:cubicBezTo>
                  <a:cubicBezTo>
                    <a:pt x="50" y="41"/>
                    <a:pt x="50" y="42"/>
                    <a:pt x="51" y="43"/>
                  </a:cubicBezTo>
                  <a:cubicBezTo>
                    <a:pt x="51" y="43"/>
                    <a:pt x="52" y="43"/>
                    <a:pt x="52" y="43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1"/>
                    <a:pt x="52" y="41"/>
                  </a:cubicBezTo>
                  <a:cubicBezTo>
                    <a:pt x="52" y="41"/>
                    <a:pt x="52" y="40"/>
                    <a:pt x="52" y="40"/>
                  </a:cubicBezTo>
                  <a:cubicBezTo>
                    <a:pt x="52" y="40"/>
                    <a:pt x="51" y="40"/>
                    <a:pt x="51" y="39"/>
                  </a:cubicBezTo>
                  <a:cubicBezTo>
                    <a:pt x="50" y="39"/>
                    <a:pt x="49" y="38"/>
                    <a:pt x="49" y="37"/>
                  </a:cubicBezTo>
                  <a:cubicBezTo>
                    <a:pt x="47" y="36"/>
                    <a:pt x="44" y="35"/>
                    <a:pt x="42" y="34"/>
                  </a:cubicBezTo>
                  <a:cubicBezTo>
                    <a:pt x="42" y="33"/>
                    <a:pt x="43" y="32"/>
                    <a:pt x="43" y="32"/>
                  </a:cubicBezTo>
                  <a:cubicBezTo>
                    <a:pt x="40" y="32"/>
                    <a:pt x="38" y="32"/>
                    <a:pt x="37" y="31"/>
                  </a:cubicBezTo>
                  <a:cubicBezTo>
                    <a:pt x="36" y="30"/>
                    <a:pt x="33" y="27"/>
                    <a:pt x="32" y="26"/>
                  </a:cubicBezTo>
                  <a:cubicBezTo>
                    <a:pt x="32" y="25"/>
                    <a:pt x="32" y="24"/>
                    <a:pt x="3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6" y="20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6"/>
                    <a:pt x="26" y="14"/>
                    <a:pt x="26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8" y="10"/>
                    <a:pt x="29" y="9"/>
                    <a:pt x="31" y="9"/>
                  </a:cubicBezTo>
                  <a:cubicBezTo>
                    <a:pt x="30" y="8"/>
                    <a:pt x="31" y="7"/>
                    <a:pt x="31" y="6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8" y="5"/>
                    <a:pt x="30" y="2"/>
                    <a:pt x="30" y="2"/>
                  </a:cubicBezTo>
                  <a:cubicBezTo>
                    <a:pt x="30" y="2"/>
                    <a:pt x="28" y="2"/>
                    <a:pt x="27" y="2"/>
                  </a:cubicBezTo>
                  <a:cubicBezTo>
                    <a:pt x="26" y="2"/>
                    <a:pt x="26" y="3"/>
                    <a:pt x="25" y="2"/>
                  </a:cubicBezTo>
                  <a:cubicBezTo>
                    <a:pt x="24" y="2"/>
                    <a:pt x="25" y="1"/>
                    <a:pt x="23" y="1"/>
                  </a:cubicBezTo>
                  <a:cubicBezTo>
                    <a:pt x="21" y="1"/>
                    <a:pt x="23" y="2"/>
                    <a:pt x="21" y="1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2"/>
                    <a:pt x="17" y="1"/>
                    <a:pt x="17" y="1"/>
                  </a:cubicBezTo>
                  <a:cubicBezTo>
                    <a:pt x="17" y="1"/>
                    <a:pt x="18" y="1"/>
                    <a:pt x="17" y="2"/>
                  </a:cubicBezTo>
                  <a:cubicBezTo>
                    <a:pt x="16" y="3"/>
                    <a:pt x="18" y="2"/>
                    <a:pt x="17" y="3"/>
                  </a:cubicBezTo>
                  <a:cubicBezTo>
                    <a:pt x="16" y="4"/>
                    <a:pt x="17" y="4"/>
                    <a:pt x="16" y="4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8"/>
                    <a:pt x="12" y="7"/>
                    <a:pt x="12" y="8"/>
                  </a:cubicBezTo>
                  <a:cubicBezTo>
                    <a:pt x="11" y="8"/>
                    <a:pt x="11" y="7"/>
                    <a:pt x="9" y="7"/>
                  </a:cubicBezTo>
                  <a:cubicBezTo>
                    <a:pt x="8" y="7"/>
                    <a:pt x="9" y="7"/>
                    <a:pt x="8" y="6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8"/>
                    <a:pt x="4" y="8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2" y="14"/>
                    <a:pt x="0" y="17"/>
                    <a:pt x="1" y="18"/>
                  </a:cubicBezTo>
                  <a:cubicBezTo>
                    <a:pt x="2" y="18"/>
                    <a:pt x="4" y="17"/>
                    <a:pt x="3" y="18"/>
                  </a:cubicBezTo>
                  <a:cubicBezTo>
                    <a:pt x="2" y="19"/>
                    <a:pt x="3" y="18"/>
                    <a:pt x="2" y="19"/>
                  </a:cubicBezTo>
                  <a:cubicBezTo>
                    <a:pt x="1" y="20"/>
                    <a:pt x="3" y="20"/>
                    <a:pt x="3" y="20"/>
                  </a:cubicBezTo>
                  <a:close/>
                  <a:moveTo>
                    <a:pt x="12" y="35"/>
                  </a:moveTo>
                  <a:cubicBezTo>
                    <a:pt x="11" y="35"/>
                    <a:pt x="9" y="37"/>
                    <a:pt x="8" y="37"/>
                  </a:cubicBezTo>
                  <a:cubicBezTo>
                    <a:pt x="8" y="38"/>
                    <a:pt x="8" y="37"/>
                    <a:pt x="7" y="37"/>
                  </a:cubicBezTo>
                  <a:cubicBezTo>
                    <a:pt x="8" y="39"/>
                    <a:pt x="8" y="39"/>
                    <a:pt x="8" y="40"/>
                  </a:cubicBezTo>
                  <a:cubicBezTo>
                    <a:pt x="9" y="42"/>
                    <a:pt x="8" y="45"/>
                    <a:pt x="9" y="47"/>
                  </a:cubicBezTo>
                  <a:cubicBezTo>
                    <a:pt x="10" y="47"/>
                    <a:pt x="10" y="47"/>
                    <a:pt x="11" y="48"/>
                  </a:cubicBezTo>
                  <a:cubicBezTo>
                    <a:pt x="10" y="48"/>
                    <a:pt x="12" y="48"/>
                    <a:pt x="12" y="48"/>
                  </a:cubicBezTo>
                  <a:cubicBezTo>
                    <a:pt x="12" y="48"/>
                    <a:pt x="13" y="47"/>
                    <a:pt x="13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6"/>
                    <a:pt x="15" y="39"/>
                    <a:pt x="15" y="38"/>
                  </a:cubicBezTo>
                  <a:cubicBezTo>
                    <a:pt x="15" y="38"/>
                    <a:pt x="14" y="37"/>
                    <a:pt x="14" y="37"/>
                  </a:cubicBezTo>
                  <a:cubicBezTo>
                    <a:pt x="13" y="36"/>
                    <a:pt x="14" y="36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4" name="Freeform 101">
              <a:extLst>
                <a:ext uri="{FF2B5EF4-FFF2-40B4-BE49-F238E27FC236}">
                  <a16:creationId xmlns:a16="http://schemas.microsoft.com/office/drawing/2014/main" id="{46E1A41E-941C-7AED-093A-4AC178356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3003" y="2735566"/>
              <a:ext cx="45849" cy="130385"/>
            </a:xfrm>
            <a:custGeom>
              <a:avLst/>
              <a:gdLst>
                <a:gd name="T0" fmla="*/ 7 w 7"/>
                <a:gd name="T1" fmla="*/ 7 h 19"/>
                <a:gd name="T2" fmla="*/ 7 w 7"/>
                <a:gd name="T3" fmla="*/ 8 h 19"/>
                <a:gd name="T4" fmla="*/ 7 w 7"/>
                <a:gd name="T5" fmla="*/ 10 h 19"/>
                <a:gd name="T6" fmla="*/ 5 w 7"/>
                <a:gd name="T7" fmla="*/ 10 h 19"/>
                <a:gd name="T8" fmla="*/ 5 w 7"/>
                <a:gd name="T9" fmla="*/ 7 h 19"/>
                <a:gd name="T10" fmla="*/ 5 w 7"/>
                <a:gd name="T11" fmla="*/ 4 h 19"/>
                <a:gd name="T12" fmla="*/ 7 w 7"/>
                <a:gd name="T13" fmla="*/ 4 h 19"/>
                <a:gd name="T14" fmla="*/ 6 w 7"/>
                <a:gd name="T15" fmla="*/ 5 h 19"/>
                <a:gd name="T16" fmla="*/ 6 w 7"/>
                <a:gd name="T17" fmla="*/ 6 h 19"/>
                <a:gd name="T18" fmla="*/ 6 w 7"/>
                <a:gd name="T19" fmla="*/ 8 h 19"/>
                <a:gd name="T20" fmla="*/ 7 w 7"/>
                <a:gd name="T21" fmla="*/ 7 h 19"/>
                <a:gd name="T22" fmla="*/ 1 w 7"/>
                <a:gd name="T23" fmla="*/ 7 h 19"/>
                <a:gd name="T24" fmla="*/ 0 w 7"/>
                <a:gd name="T25" fmla="*/ 9 h 19"/>
                <a:gd name="T26" fmla="*/ 1 w 7"/>
                <a:gd name="T27" fmla="*/ 9 h 19"/>
                <a:gd name="T28" fmla="*/ 2 w 7"/>
                <a:gd name="T29" fmla="*/ 8 h 19"/>
                <a:gd name="T30" fmla="*/ 1 w 7"/>
                <a:gd name="T31" fmla="*/ 7 h 19"/>
                <a:gd name="T32" fmla="*/ 2 w 7"/>
                <a:gd name="T33" fmla="*/ 19 h 19"/>
                <a:gd name="T34" fmla="*/ 6 w 7"/>
                <a:gd name="T35" fmla="*/ 15 h 19"/>
                <a:gd name="T36" fmla="*/ 7 w 7"/>
                <a:gd name="T37" fmla="*/ 10 h 19"/>
                <a:gd name="T38" fmla="*/ 5 w 7"/>
                <a:gd name="T39" fmla="*/ 10 h 19"/>
                <a:gd name="T40" fmla="*/ 5 w 7"/>
                <a:gd name="T41" fmla="*/ 7 h 19"/>
                <a:gd name="T42" fmla="*/ 5 w 7"/>
                <a:gd name="T43" fmla="*/ 4 h 19"/>
                <a:gd name="T44" fmla="*/ 7 w 7"/>
                <a:gd name="T45" fmla="*/ 4 h 19"/>
                <a:gd name="T46" fmla="*/ 7 w 7"/>
                <a:gd name="T47" fmla="*/ 3 h 19"/>
                <a:gd name="T48" fmla="*/ 7 w 7"/>
                <a:gd name="T49" fmla="*/ 1 h 19"/>
                <a:gd name="T50" fmla="*/ 6 w 7"/>
                <a:gd name="T51" fmla="*/ 1 h 19"/>
                <a:gd name="T52" fmla="*/ 4 w 7"/>
                <a:gd name="T53" fmla="*/ 2 h 19"/>
                <a:gd name="T54" fmla="*/ 4 w 7"/>
                <a:gd name="T55" fmla="*/ 3 h 19"/>
                <a:gd name="T56" fmla="*/ 2 w 7"/>
                <a:gd name="T57" fmla="*/ 4 h 19"/>
                <a:gd name="T58" fmla="*/ 2 w 7"/>
                <a:gd name="T59" fmla="*/ 7 h 19"/>
                <a:gd name="T60" fmla="*/ 1 w 7"/>
                <a:gd name="T61" fmla="*/ 7 h 19"/>
                <a:gd name="T62" fmla="*/ 2 w 7"/>
                <a:gd name="T63" fmla="*/ 8 h 19"/>
                <a:gd name="T64" fmla="*/ 1 w 7"/>
                <a:gd name="T65" fmla="*/ 9 h 19"/>
                <a:gd name="T66" fmla="*/ 1 w 7"/>
                <a:gd name="T67" fmla="*/ 11 h 19"/>
                <a:gd name="T68" fmla="*/ 2 w 7"/>
                <a:gd name="T6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19">
                  <a:moveTo>
                    <a:pt x="7" y="7"/>
                  </a:move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lose/>
                  <a:moveTo>
                    <a:pt x="1" y="7"/>
                  </a:moveTo>
                  <a:cubicBezTo>
                    <a:pt x="1" y="8"/>
                    <a:pt x="0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7"/>
                  </a:lnTo>
                  <a:close/>
                  <a:moveTo>
                    <a:pt x="2" y="19"/>
                  </a:moveTo>
                  <a:cubicBezTo>
                    <a:pt x="2" y="19"/>
                    <a:pt x="6" y="16"/>
                    <a:pt x="6" y="15"/>
                  </a:cubicBezTo>
                  <a:cubicBezTo>
                    <a:pt x="5" y="12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7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5" name="Freeform 102">
              <a:extLst>
                <a:ext uri="{FF2B5EF4-FFF2-40B4-BE49-F238E27FC236}">
                  <a16:creationId xmlns:a16="http://schemas.microsoft.com/office/drawing/2014/main" id="{384345CF-CA25-C5BB-0C54-2FF4A206EB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7310" y="1816562"/>
              <a:ext cx="115619" cy="176649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6" name="Freeform 103">
              <a:extLst>
                <a:ext uri="{FF2B5EF4-FFF2-40B4-BE49-F238E27FC236}">
                  <a16:creationId xmlns:a16="http://schemas.microsoft.com/office/drawing/2014/main" id="{5AFF42AD-917B-7933-C3EB-33BCEC36F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557" y="2561018"/>
              <a:ext cx="301008" cy="304934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7" name="Freeform 104">
              <a:extLst>
                <a:ext uri="{FF2B5EF4-FFF2-40B4-BE49-F238E27FC236}">
                  <a16:creationId xmlns:a16="http://schemas.microsoft.com/office/drawing/2014/main" id="{7306D5DF-9CEF-C027-BD40-99FC57096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6071" y="2466384"/>
              <a:ext cx="570120" cy="561497"/>
            </a:xfrm>
            <a:custGeom>
              <a:avLst/>
              <a:gdLst>
                <a:gd name="T0" fmla="*/ 82 w 89"/>
                <a:gd name="T1" fmla="*/ 74 h 83"/>
                <a:gd name="T2" fmla="*/ 89 w 89"/>
                <a:gd name="T3" fmla="*/ 71 h 83"/>
                <a:gd name="T4" fmla="*/ 87 w 89"/>
                <a:gd name="T5" fmla="*/ 66 h 83"/>
                <a:gd name="T6" fmla="*/ 82 w 89"/>
                <a:gd name="T7" fmla="*/ 61 h 83"/>
                <a:gd name="T8" fmla="*/ 80 w 89"/>
                <a:gd name="T9" fmla="*/ 54 h 83"/>
                <a:gd name="T10" fmla="*/ 84 w 89"/>
                <a:gd name="T11" fmla="*/ 47 h 83"/>
                <a:gd name="T12" fmla="*/ 79 w 89"/>
                <a:gd name="T13" fmla="*/ 43 h 83"/>
                <a:gd name="T14" fmla="*/ 76 w 89"/>
                <a:gd name="T15" fmla="*/ 36 h 83"/>
                <a:gd name="T16" fmla="*/ 76 w 89"/>
                <a:gd name="T17" fmla="*/ 33 h 83"/>
                <a:gd name="T18" fmla="*/ 79 w 89"/>
                <a:gd name="T19" fmla="*/ 28 h 83"/>
                <a:gd name="T20" fmla="*/ 82 w 89"/>
                <a:gd name="T21" fmla="*/ 24 h 83"/>
                <a:gd name="T22" fmla="*/ 82 w 89"/>
                <a:gd name="T23" fmla="*/ 19 h 83"/>
                <a:gd name="T24" fmla="*/ 78 w 89"/>
                <a:gd name="T25" fmla="*/ 15 h 83"/>
                <a:gd name="T26" fmla="*/ 71 w 89"/>
                <a:gd name="T27" fmla="*/ 11 h 83"/>
                <a:gd name="T28" fmla="*/ 63 w 89"/>
                <a:gd name="T29" fmla="*/ 9 h 83"/>
                <a:gd name="T30" fmla="*/ 54 w 89"/>
                <a:gd name="T31" fmla="*/ 9 h 83"/>
                <a:gd name="T32" fmla="*/ 49 w 89"/>
                <a:gd name="T33" fmla="*/ 11 h 83"/>
                <a:gd name="T34" fmla="*/ 45 w 89"/>
                <a:gd name="T35" fmla="*/ 13 h 83"/>
                <a:gd name="T36" fmla="*/ 42 w 89"/>
                <a:gd name="T37" fmla="*/ 17 h 83"/>
                <a:gd name="T38" fmla="*/ 29 w 89"/>
                <a:gd name="T39" fmla="*/ 15 h 83"/>
                <a:gd name="T40" fmla="*/ 26 w 89"/>
                <a:gd name="T41" fmla="*/ 13 h 83"/>
                <a:gd name="T42" fmla="*/ 21 w 89"/>
                <a:gd name="T43" fmla="*/ 7 h 83"/>
                <a:gd name="T44" fmla="*/ 19 w 89"/>
                <a:gd name="T45" fmla="*/ 3 h 83"/>
                <a:gd name="T46" fmla="*/ 14 w 89"/>
                <a:gd name="T47" fmla="*/ 3 h 83"/>
                <a:gd name="T48" fmla="*/ 9 w 89"/>
                <a:gd name="T49" fmla="*/ 5 h 83"/>
                <a:gd name="T50" fmla="*/ 5 w 89"/>
                <a:gd name="T51" fmla="*/ 1 h 83"/>
                <a:gd name="T52" fmla="*/ 3 w 89"/>
                <a:gd name="T53" fmla="*/ 2 h 83"/>
                <a:gd name="T54" fmla="*/ 1 w 89"/>
                <a:gd name="T55" fmla="*/ 6 h 83"/>
                <a:gd name="T56" fmla="*/ 3 w 89"/>
                <a:gd name="T57" fmla="*/ 14 h 83"/>
                <a:gd name="T58" fmla="*/ 3 w 89"/>
                <a:gd name="T59" fmla="*/ 19 h 83"/>
                <a:gd name="T60" fmla="*/ 7 w 89"/>
                <a:gd name="T61" fmla="*/ 23 h 83"/>
                <a:gd name="T62" fmla="*/ 11 w 89"/>
                <a:gd name="T63" fmla="*/ 25 h 83"/>
                <a:gd name="T64" fmla="*/ 7 w 89"/>
                <a:gd name="T65" fmla="*/ 28 h 83"/>
                <a:gd name="T66" fmla="*/ 10 w 89"/>
                <a:gd name="T67" fmla="*/ 36 h 83"/>
                <a:gd name="T68" fmla="*/ 16 w 89"/>
                <a:gd name="T69" fmla="*/ 41 h 83"/>
                <a:gd name="T70" fmla="*/ 20 w 89"/>
                <a:gd name="T71" fmla="*/ 49 h 83"/>
                <a:gd name="T72" fmla="*/ 23 w 89"/>
                <a:gd name="T73" fmla="*/ 53 h 83"/>
                <a:gd name="T74" fmla="*/ 28 w 89"/>
                <a:gd name="T75" fmla="*/ 54 h 83"/>
                <a:gd name="T76" fmla="*/ 31 w 89"/>
                <a:gd name="T77" fmla="*/ 60 h 83"/>
                <a:gd name="T78" fmla="*/ 33 w 89"/>
                <a:gd name="T79" fmla="*/ 65 h 83"/>
                <a:gd name="T80" fmla="*/ 37 w 89"/>
                <a:gd name="T81" fmla="*/ 70 h 83"/>
                <a:gd name="T82" fmla="*/ 41 w 89"/>
                <a:gd name="T83" fmla="*/ 73 h 83"/>
                <a:gd name="T84" fmla="*/ 45 w 89"/>
                <a:gd name="T85" fmla="*/ 74 h 83"/>
                <a:gd name="T86" fmla="*/ 57 w 89"/>
                <a:gd name="T87" fmla="*/ 71 h 83"/>
                <a:gd name="T88" fmla="*/ 69 w 89"/>
                <a:gd name="T89" fmla="*/ 81 h 83"/>
                <a:gd name="T90" fmla="*/ 77 w 89"/>
                <a:gd name="T91" fmla="*/ 82 h 83"/>
                <a:gd name="T92" fmla="*/ 3 w 89"/>
                <a:gd name="T93" fmla="*/ 9 h 83"/>
                <a:gd name="T94" fmla="*/ 8 w 89"/>
                <a:gd name="T95" fmla="*/ 15 h 83"/>
                <a:gd name="T96" fmla="*/ 5 w 89"/>
                <a:gd name="T97" fmla="*/ 15 h 83"/>
                <a:gd name="T98" fmla="*/ 4 w 89"/>
                <a:gd name="T9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3">
                  <a:moveTo>
                    <a:pt x="78" y="82"/>
                  </a:moveTo>
                  <a:cubicBezTo>
                    <a:pt x="79" y="78"/>
                    <a:pt x="79" y="78"/>
                    <a:pt x="79" y="78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3" y="17"/>
                    <a:pt x="43" y="16"/>
                    <a:pt x="41" y="16"/>
                  </a:cubicBezTo>
                  <a:cubicBezTo>
                    <a:pt x="40" y="16"/>
                    <a:pt x="37" y="18"/>
                    <a:pt x="36" y="18"/>
                  </a:cubicBezTo>
                  <a:cubicBezTo>
                    <a:pt x="35" y="18"/>
                    <a:pt x="30" y="16"/>
                    <a:pt x="29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8" y="13"/>
                    <a:pt x="27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5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1" y="9"/>
                    <a:pt x="21" y="7"/>
                  </a:cubicBezTo>
                  <a:cubicBezTo>
                    <a:pt x="21" y="7"/>
                    <a:pt x="20" y="6"/>
                    <a:pt x="20" y="6"/>
                  </a:cubicBezTo>
                  <a:cubicBezTo>
                    <a:pt x="19" y="5"/>
                    <a:pt x="19" y="5"/>
                    <a:pt x="18" y="4"/>
                  </a:cubicBezTo>
                  <a:cubicBezTo>
                    <a:pt x="19" y="3"/>
                    <a:pt x="17" y="3"/>
                    <a:pt x="19" y="3"/>
                  </a:cubicBezTo>
                  <a:cubicBezTo>
                    <a:pt x="19" y="3"/>
                    <a:pt x="18" y="2"/>
                    <a:pt x="18" y="1"/>
                  </a:cubicBezTo>
                  <a:cubicBezTo>
                    <a:pt x="17" y="0"/>
                    <a:pt x="18" y="1"/>
                    <a:pt x="16" y="1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5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6"/>
                    <a:pt x="1" y="5"/>
                    <a:pt x="1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3" y="17"/>
                    <a:pt x="3" y="17"/>
                  </a:cubicBezTo>
                  <a:cubicBezTo>
                    <a:pt x="4" y="18"/>
                    <a:pt x="2" y="19"/>
                    <a:pt x="3" y="19"/>
                  </a:cubicBezTo>
                  <a:cubicBezTo>
                    <a:pt x="4" y="19"/>
                    <a:pt x="3" y="20"/>
                    <a:pt x="4" y="21"/>
                  </a:cubicBezTo>
                  <a:cubicBezTo>
                    <a:pt x="5" y="21"/>
                    <a:pt x="4" y="22"/>
                    <a:pt x="5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1" y="23"/>
                    <a:pt x="12" y="24"/>
                    <a:pt x="11" y="25"/>
                  </a:cubicBezTo>
                  <a:cubicBezTo>
                    <a:pt x="10" y="25"/>
                    <a:pt x="8" y="24"/>
                    <a:pt x="9" y="25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9" y="29"/>
                    <a:pt x="7" y="27"/>
                    <a:pt x="7" y="28"/>
                  </a:cubicBezTo>
                  <a:cubicBezTo>
                    <a:pt x="8" y="30"/>
                    <a:pt x="6" y="30"/>
                    <a:pt x="7" y="30"/>
                  </a:cubicBezTo>
                  <a:cubicBezTo>
                    <a:pt x="8" y="31"/>
                    <a:pt x="7" y="32"/>
                    <a:pt x="8" y="32"/>
                  </a:cubicBezTo>
                  <a:cubicBezTo>
                    <a:pt x="9" y="33"/>
                    <a:pt x="9" y="36"/>
                    <a:pt x="10" y="36"/>
                  </a:cubicBezTo>
                  <a:cubicBezTo>
                    <a:pt x="12" y="36"/>
                    <a:pt x="14" y="38"/>
                    <a:pt x="14" y="39"/>
                  </a:cubicBezTo>
                  <a:cubicBezTo>
                    <a:pt x="14" y="40"/>
                    <a:pt x="12" y="40"/>
                    <a:pt x="14" y="40"/>
                  </a:cubicBezTo>
                  <a:cubicBezTo>
                    <a:pt x="15" y="40"/>
                    <a:pt x="16" y="40"/>
                    <a:pt x="16" y="41"/>
                  </a:cubicBezTo>
                  <a:cubicBezTo>
                    <a:pt x="17" y="42"/>
                    <a:pt x="17" y="42"/>
                    <a:pt x="18" y="43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7"/>
                    <a:pt x="19" y="48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2" y="52"/>
                    <a:pt x="23" y="53"/>
                  </a:cubicBezTo>
                  <a:cubicBezTo>
                    <a:pt x="23" y="53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5"/>
                    <a:pt x="26" y="55"/>
                    <a:pt x="28" y="54"/>
                  </a:cubicBezTo>
                  <a:cubicBezTo>
                    <a:pt x="28" y="55"/>
                    <a:pt x="29" y="57"/>
                    <a:pt x="30" y="57"/>
                  </a:cubicBezTo>
                  <a:cubicBezTo>
                    <a:pt x="30" y="58"/>
                    <a:pt x="30" y="59"/>
                    <a:pt x="30" y="60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3" y="63"/>
                    <a:pt x="33" y="63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4" y="65"/>
                    <a:pt x="35" y="65"/>
                  </a:cubicBezTo>
                  <a:cubicBezTo>
                    <a:pt x="35" y="66"/>
                    <a:pt x="35" y="67"/>
                    <a:pt x="35" y="67"/>
                  </a:cubicBezTo>
                  <a:cubicBezTo>
                    <a:pt x="35" y="68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5"/>
                    <a:pt x="44" y="74"/>
                    <a:pt x="45" y="74"/>
                  </a:cubicBezTo>
                  <a:cubicBezTo>
                    <a:pt x="46" y="75"/>
                    <a:pt x="47" y="76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1" y="73"/>
                    <a:pt x="54" y="72"/>
                    <a:pt x="57" y="71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1" y="77"/>
                    <a:pt x="60" y="79"/>
                    <a:pt x="63" y="80"/>
                  </a:cubicBezTo>
                  <a:cubicBezTo>
                    <a:pt x="64" y="81"/>
                    <a:pt x="66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1" y="81"/>
                    <a:pt x="73" y="81"/>
                    <a:pt x="75" y="81"/>
                  </a:cubicBezTo>
                  <a:cubicBezTo>
                    <a:pt x="75" y="81"/>
                    <a:pt x="76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8" y="83"/>
                    <a:pt x="78" y="82"/>
                  </a:cubicBezTo>
                  <a:close/>
                  <a:moveTo>
                    <a:pt x="3" y="9"/>
                  </a:moveTo>
                  <a:cubicBezTo>
                    <a:pt x="5" y="9"/>
                    <a:pt x="5" y="10"/>
                    <a:pt x="6" y="12"/>
                  </a:cubicBezTo>
                  <a:cubicBezTo>
                    <a:pt x="7" y="12"/>
                    <a:pt x="8" y="12"/>
                    <a:pt x="8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12" y="15"/>
                    <a:pt x="9" y="17"/>
                  </a:cubicBezTo>
                  <a:cubicBezTo>
                    <a:pt x="8" y="18"/>
                    <a:pt x="9" y="17"/>
                    <a:pt x="6" y="18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4" y="13"/>
                    <a:pt x="4" y="13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2" y="8"/>
                    <a:pt x="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8" name="Freeform 105">
              <a:extLst>
                <a:ext uri="{FF2B5EF4-FFF2-40B4-BE49-F238E27FC236}">
                  <a16:creationId xmlns:a16="http://schemas.microsoft.com/office/drawing/2014/main" id="{85175949-CDF2-7562-491D-606007D895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1171" y="3702939"/>
              <a:ext cx="1333601" cy="601453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9" name="Freeform 106">
              <a:extLst>
                <a:ext uri="{FF2B5EF4-FFF2-40B4-BE49-F238E27FC236}">
                  <a16:creationId xmlns:a16="http://schemas.microsoft.com/office/drawing/2014/main" id="{0A6F64E2-BC7D-963D-0CDD-7E43706152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7724" y="2615696"/>
              <a:ext cx="851193" cy="1053595"/>
            </a:xfrm>
            <a:custGeom>
              <a:avLst/>
              <a:gdLst>
                <a:gd name="T0" fmla="*/ 113 w 133"/>
                <a:gd name="T1" fmla="*/ 129 h 156"/>
                <a:gd name="T2" fmla="*/ 111 w 133"/>
                <a:gd name="T3" fmla="*/ 137 h 156"/>
                <a:gd name="T4" fmla="*/ 117 w 133"/>
                <a:gd name="T5" fmla="*/ 155 h 156"/>
                <a:gd name="T6" fmla="*/ 1 w 133"/>
                <a:gd name="T7" fmla="*/ 71 h 156"/>
                <a:gd name="T8" fmla="*/ 9 w 133"/>
                <a:gd name="T9" fmla="*/ 74 h 156"/>
                <a:gd name="T10" fmla="*/ 3 w 133"/>
                <a:gd name="T11" fmla="*/ 76 h 156"/>
                <a:gd name="T12" fmla="*/ 17 w 133"/>
                <a:gd name="T13" fmla="*/ 80 h 156"/>
                <a:gd name="T14" fmla="*/ 19 w 133"/>
                <a:gd name="T15" fmla="*/ 77 h 156"/>
                <a:gd name="T16" fmla="*/ 19 w 133"/>
                <a:gd name="T17" fmla="*/ 82 h 156"/>
                <a:gd name="T18" fmla="*/ 20 w 133"/>
                <a:gd name="T19" fmla="*/ 92 h 156"/>
                <a:gd name="T20" fmla="*/ 22 w 133"/>
                <a:gd name="T21" fmla="*/ 103 h 156"/>
                <a:gd name="T22" fmla="*/ 29 w 133"/>
                <a:gd name="T23" fmla="*/ 128 h 156"/>
                <a:gd name="T24" fmla="*/ 36 w 133"/>
                <a:gd name="T25" fmla="*/ 140 h 156"/>
                <a:gd name="T26" fmla="*/ 46 w 133"/>
                <a:gd name="T27" fmla="*/ 145 h 156"/>
                <a:gd name="T28" fmla="*/ 52 w 133"/>
                <a:gd name="T29" fmla="*/ 130 h 156"/>
                <a:gd name="T30" fmla="*/ 53 w 133"/>
                <a:gd name="T31" fmla="*/ 114 h 156"/>
                <a:gd name="T32" fmla="*/ 58 w 133"/>
                <a:gd name="T33" fmla="*/ 107 h 156"/>
                <a:gd name="T34" fmla="*/ 68 w 133"/>
                <a:gd name="T35" fmla="*/ 100 h 156"/>
                <a:gd name="T36" fmla="*/ 75 w 133"/>
                <a:gd name="T37" fmla="*/ 94 h 156"/>
                <a:gd name="T38" fmla="*/ 82 w 133"/>
                <a:gd name="T39" fmla="*/ 89 h 156"/>
                <a:gd name="T40" fmla="*/ 89 w 133"/>
                <a:gd name="T41" fmla="*/ 81 h 156"/>
                <a:gd name="T42" fmla="*/ 93 w 133"/>
                <a:gd name="T43" fmla="*/ 77 h 156"/>
                <a:gd name="T44" fmla="*/ 89 w 133"/>
                <a:gd name="T45" fmla="*/ 66 h 156"/>
                <a:gd name="T46" fmla="*/ 93 w 133"/>
                <a:gd name="T47" fmla="*/ 58 h 156"/>
                <a:gd name="T48" fmla="*/ 99 w 133"/>
                <a:gd name="T49" fmla="*/ 57 h 156"/>
                <a:gd name="T50" fmla="*/ 106 w 133"/>
                <a:gd name="T51" fmla="*/ 63 h 156"/>
                <a:gd name="T52" fmla="*/ 108 w 133"/>
                <a:gd name="T53" fmla="*/ 68 h 156"/>
                <a:gd name="T54" fmla="*/ 110 w 133"/>
                <a:gd name="T55" fmla="*/ 72 h 156"/>
                <a:gd name="T56" fmla="*/ 114 w 133"/>
                <a:gd name="T57" fmla="*/ 80 h 156"/>
                <a:gd name="T58" fmla="*/ 116 w 133"/>
                <a:gd name="T59" fmla="*/ 73 h 156"/>
                <a:gd name="T60" fmla="*/ 121 w 133"/>
                <a:gd name="T61" fmla="*/ 64 h 156"/>
                <a:gd name="T62" fmla="*/ 126 w 133"/>
                <a:gd name="T63" fmla="*/ 59 h 156"/>
                <a:gd name="T64" fmla="*/ 133 w 133"/>
                <a:gd name="T65" fmla="*/ 52 h 156"/>
                <a:gd name="T66" fmla="*/ 129 w 133"/>
                <a:gd name="T67" fmla="*/ 46 h 156"/>
                <a:gd name="T68" fmla="*/ 123 w 133"/>
                <a:gd name="T69" fmla="*/ 42 h 156"/>
                <a:gd name="T70" fmla="*/ 114 w 133"/>
                <a:gd name="T71" fmla="*/ 43 h 156"/>
                <a:gd name="T72" fmla="*/ 108 w 133"/>
                <a:gd name="T73" fmla="*/ 51 h 156"/>
                <a:gd name="T74" fmla="*/ 96 w 133"/>
                <a:gd name="T75" fmla="*/ 49 h 156"/>
                <a:gd name="T76" fmla="*/ 90 w 133"/>
                <a:gd name="T77" fmla="*/ 47 h 156"/>
                <a:gd name="T78" fmla="*/ 91 w 133"/>
                <a:gd name="T79" fmla="*/ 53 h 156"/>
                <a:gd name="T80" fmla="*/ 79 w 133"/>
                <a:gd name="T81" fmla="*/ 52 h 156"/>
                <a:gd name="T82" fmla="*/ 68 w 133"/>
                <a:gd name="T83" fmla="*/ 47 h 156"/>
                <a:gd name="T84" fmla="*/ 57 w 133"/>
                <a:gd name="T85" fmla="*/ 42 h 156"/>
                <a:gd name="T86" fmla="*/ 56 w 133"/>
                <a:gd name="T87" fmla="*/ 33 h 156"/>
                <a:gd name="T88" fmla="*/ 47 w 133"/>
                <a:gd name="T89" fmla="*/ 27 h 156"/>
                <a:gd name="T90" fmla="*/ 48 w 133"/>
                <a:gd name="T91" fmla="*/ 21 h 156"/>
                <a:gd name="T92" fmla="*/ 44 w 133"/>
                <a:gd name="T93" fmla="*/ 13 h 156"/>
                <a:gd name="T94" fmla="*/ 49 w 133"/>
                <a:gd name="T95" fmla="*/ 6 h 156"/>
                <a:gd name="T96" fmla="*/ 45 w 133"/>
                <a:gd name="T97" fmla="*/ 0 h 156"/>
                <a:gd name="T98" fmla="*/ 36 w 133"/>
                <a:gd name="T99" fmla="*/ 4 h 156"/>
                <a:gd name="T100" fmla="*/ 26 w 133"/>
                <a:gd name="T101" fmla="*/ 10 h 156"/>
                <a:gd name="T102" fmla="*/ 20 w 133"/>
                <a:gd name="T103" fmla="*/ 13 h 156"/>
                <a:gd name="T104" fmla="*/ 24 w 133"/>
                <a:gd name="T105" fmla="*/ 22 h 156"/>
                <a:gd name="T106" fmla="*/ 23 w 133"/>
                <a:gd name="T107" fmla="*/ 33 h 156"/>
                <a:gd name="T108" fmla="*/ 15 w 133"/>
                <a:gd name="T109" fmla="*/ 41 h 156"/>
                <a:gd name="T110" fmla="*/ 7 w 133"/>
                <a:gd name="T111" fmla="*/ 48 h 156"/>
                <a:gd name="T112" fmla="*/ 6 w 133"/>
                <a:gd name="T113" fmla="*/ 55 h 156"/>
                <a:gd name="T114" fmla="*/ 7 w 133"/>
                <a:gd name="T115" fmla="*/ 64 h 156"/>
                <a:gd name="T116" fmla="*/ 113 w 133"/>
                <a:gd name="T117" fmla="*/ 12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56">
                  <a:moveTo>
                    <a:pt x="113" y="125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113" y="126"/>
                    <a:pt x="114" y="125"/>
                    <a:pt x="113" y="125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8"/>
                    <a:pt x="113" y="129"/>
                  </a:cubicBezTo>
                  <a:cubicBezTo>
                    <a:pt x="114" y="129"/>
                    <a:pt x="113" y="127"/>
                    <a:pt x="113" y="127"/>
                  </a:cubicBezTo>
                  <a:close/>
                  <a:moveTo>
                    <a:pt x="112" y="130"/>
                  </a:moveTo>
                  <a:cubicBezTo>
                    <a:pt x="112" y="130"/>
                    <a:pt x="112" y="131"/>
                    <a:pt x="113" y="131"/>
                  </a:cubicBezTo>
                  <a:cubicBezTo>
                    <a:pt x="113" y="131"/>
                    <a:pt x="113" y="130"/>
                    <a:pt x="112" y="130"/>
                  </a:cubicBezTo>
                  <a:close/>
                  <a:moveTo>
                    <a:pt x="111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2" y="137"/>
                    <a:pt x="112" y="137"/>
                    <a:pt x="111" y="137"/>
                  </a:cubicBezTo>
                  <a:close/>
                  <a:moveTo>
                    <a:pt x="116" y="155"/>
                  </a:moveTo>
                  <a:cubicBezTo>
                    <a:pt x="116" y="155"/>
                    <a:pt x="116" y="155"/>
                    <a:pt x="116" y="155"/>
                  </a:cubicBezTo>
                  <a:cubicBezTo>
                    <a:pt x="117" y="156"/>
                    <a:pt x="117" y="155"/>
                    <a:pt x="117" y="155"/>
                  </a:cubicBezTo>
                  <a:cubicBezTo>
                    <a:pt x="117" y="155"/>
                    <a:pt x="116" y="155"/>
                    <a:pt x="116" y="155"/>
                  </a:cubicBezTo>
                  <a:close/>
                  <a:moveTo>
                    <a:pt x="0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ubicBezTo>
                    <a:pt x="1" y="69"/>
                    <a:pt x="1" y="70"/>
                    <a:pt x="1" y="71"/>
                  </a:cubicBezTo>
                  <a:cubicBezTo>
                    <a:pt x="2" y="72"/>
                    <a:pt x="6" y="74"/>
                    <a:pt x="9" y="73"/>
                  </a:cubicBezTo>
                  <a:cubicBezTo>
                    <a:pt x="10" y="72"/>
                    <a:pt x="10" y="71"/>
                    <a:pt x="11" y="70"/>
                  </a:cubicBezTo>
                  <a:cubicBezTo>
                    <a:pt x="11" y="70"/>
                    <a:pt x="11" y="71"/>
                    <a:pt x="12" y="70"/>
                  </a:cubicBezTo>
                  <a:cubicBezTo>
                    <a:pt x="11" y="71"/>
                    <a:pt x="11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8" y="74"/>
                    <a:pt x="9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6"/>
                    <a:pt x="4" y="76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3" y="77"/>
                    <a:pt x="4" y="78"/>
                    <a:pt x="4" y="78"/>
                  </a:cubicBezTo>
                  <a:cubicBezTo>
                    <a:pt x="6" y="81"/>
                    <a:pt x="8" y="82"/>
                    <a:pt x="10" y="85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12" y="85"/>
                    <a:pt x="12" y="84"/>
                    <a:pt x="13" y="84"/>
                  </a:cubicBezTo>
                  <a:cubicBezTo>
                    <a:pt x="15" y="83"/>
                    <a:pt x="17" y="82"/>
                    <a:pt x="17" y="80"/>
                  </a:cubicBezTo>
                  <a:cubicBezTo>
                    <a:pt x="18" y="78"/>
                    <a:pt x="17" y="77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7"/>
                    <a:pt x="19" y="77"/>
                  </a:cubicBezTo>
                  <a:cubicBezTo>
                    <a:pt x="19" y="77"/>
                    <a:pt x="19" y="77"/>
                    <a:pt x="19" y="78"/>
                  </a:cubicBezTo>
                  <a:cubicBezTo>
                    <a:pt x="20" y="79"/>
                    <a:pt x="20" y="80"/>
                    <a:pt x="19" y="79"/>
                  </a:cubicBezTo>
                  <a:cubicBezTo>
                    <a:pt x="19" y="79"/>
                    <a:pt x="20" y="80"/>
                    <a:pt x="19" y="80"/>
                  </a:cubicBezTo>
                  <a:cubicBezTo>
                    <a:pt x="19" y="80"/>
                    <a:pt x="19" y="81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1" y="82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18" y="89"/>
                    <a:pt x="18" y="90"/>
                  </a:cubicBezTo>
                  <a:cubicBezTo>
                    <a:pt x="18" y="90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3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100"/>
                    <a:pt x="21" y="100"/>
                  </a:cubicBezTo>
                  <a:cubicBezTo>
                    <a:pt x="21" y="100"/>
                    <a:pt x="21" y="101"/>
                    <a:pt x="21" y="101"/>
                  </a:cubicBezTo>
                  <a:cubicBezTo>
                    <a:pt x="21" y="102"/>
                    <a:pt x="22" y="103"/>
                    <a:pt x="22" y="103"/>
                  </a:cubicBezTo>
                  <a:cubicBezTo>
                    <a:pt x="22" y="105"/>
                    <a:pt x="22" y="106"/>
                    <a:pt x="22" y="107"/>
                  </a:cubicBezTo>
                  <a:cubicBezTo>
                    <a:pt x="23" y="111"/>
                    <a:pt x="25" y="114"/>
                    <a:pt x="26" y="117"/>
                  </a:cubicBezTo>
                  <a:cubicBezTo>
                    <a:pt x="27" y="120"/>
                    <a:pt x="27" y="121"/>
                    <a:pt x="27" y="124"/>
                  </a:cubicBezTo>
                  <a:cubicBezTo>
                    <a:pt x="27" y="125"/>
                    <a:pt x="28" y="126"/>
                    <a:pt x="28" y="126"/>
                  </a:cubicBezTo>
                  <a:cubicBezTo>
                    <a:pt x="29" y="127"/>
                    <a:pt x="28" y="127"/>
                    <a:pt x="29" y="128"/>
                  </a:cubicBezTo>
                  <a:cubicBezTo>
                    <a:pt x="29" y="129"/>
                    <a:pt x="30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2"/>
                    <a:pt x="32" y="133"/>
                    <a:pt x="33" y="134"/>
                  </a:cubicBezTo>
                  <a:cubicBezTo>
                    <a:pt x="33" y="135"/>
                    <a:pt x="33" y="136"/>
                    <a:pt x="33" y="137"/>
                  </a:cubicBezTo>
                  <a:cubicBezTo>
                    <a:pt x="34" y="138"/>
                    <a:pt x="36" y="139"/>
                    <a:pt x="36" y="140"/>
                  </a:cubicBezTo>
                  <a:cubicBezTo>
                    <a:pt x="36" y="141"/>
                    <a:pt x="35" y="141"/>
                    <a:pt x="35" y="141"/>
                  </a:cubicBezTo>
                  <a:cubicBezTo>
                    <a:pt x="36" y="144"/>
                    <a:pt x="38" y="147"/>
                    <a:pt x="40" y="149"/>
                  </a:cubicBezTo>
                  <a:cubicBezTo>
                    <a:pt x="41" y="149"/>
                    <a:pt x="41" y="149"/>
                    <a:pt x="42" y="149"/>
                  </a:cubicBezTo>
                  <a:cubicBezTo>
                    <a:pt x="43" y="148"/>
                    <a:pt x="43" y="146"/>
                    <a:pt x="44" y="146"/>
                  </a:cubicBezTo>
                  <a:cubicBezTo>
                    <a:pt x="45" y="145"/>
                    <a:pt x="46" y="145"/>
                    <a:pt x="46" y="145"/>
                  </a:cubicBezTo>
                  <a:cubicBezTo>
                    <a:pt x="46" y="145"/>
                    <a:pt x="46" y="144"/>
                    <a:pt x="46" y="144"/>
                  </a:cubicBezTo>
                  <a:cubicBezTo>
                    <a:pt x="46" y="144"/>
                    <a:pt x="49" y="140"/>
                    <a:pt x="49" y="140"/>
                  </a:cubicBezTo>
                  <a:cubicBezTo>
                    <a:pt x="49" y="140"/>
                    <a:pt x="51" y="140"/>
                    <a:pt x="51" y="139"/>
                  </a:cubicBezTo>
                  <a:cubicBezTo>
                    <a:pt x="51" y="137"/>
                    <a:pt x="50" y="134"/>
                    <a:pt x="50" y="132"/>
                  </a:cubicBezTo>
                  <a:cubicBezTo>
                    <a:pt x="51" y="131"/>
                    <a:pt x="52" y="131"/>
                    <a:pt x="52" y="130"/>
                  </a:cubicBezTo>
                  <a:cubicBezTo>
                    <a:pt x="53" y="129"/>
                    <a:pt x="52" y="129"/>
                    <a:pt x="52" y="128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26"/>
                    <a:pt x="53" y="125"/>
                    <a:pt x="52" y="124"/>
                  </a:cubicBezTo>
                  <a:cubicBezTo>
                    <a:pt x="52" y="122"/>
                    <a:pt x="52" y="120"/>
                    <a:pt x="52" y="117"/>
                  </a:cubicBezTo>
                  <a:cubicBezTo>
                    <a:pt x="52" y="116"/>
                    <a:pt x="53" y="115"/>
                    <a:pt x="53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3" y="113"/>
                    <a:pt x="52" y="112"/>
                    <a:pt x="52" y="111"/>
                  </a:cubicBezTo>
                  <a:cubicBezTo>
                    <a:pt x="52" y="111"/>
                    <a:pt x="53" y="110"/>
                    <a:pt x="53" y="110"/>
                  </a:cubicBezTo>
                  <a:cubicBezTo>
                    <a:pt x="55" y="109"/>
                    <a:pt x="55" y="110"/>
                    <a:pt x="56" y="109"/>
                  </a:cubicBezTo>
                  <a:cubicBezTo>
                    <a:pt x="57" y="109"/>
                    <a:pt x="57" y="108"/>
                    <a:pt x="58" y="107"/>
                  </a:cubicBezTo>
                  <a:cubicBezTo>
                    <a:pt x="59" y="107"/>
                    <a:pt x="60" y="107"/>
                    <a:pt x="61" y="107"/>
                  </a:cubicBezTo>
                  <a:cubicBezTo>
                    <a:pt x="62" y="106"/>
                    <a:pt x="62" y="103"/>
                    <a:pt x="63" y="102"/>
                  </a:cubicBezTo>
                  <a:cubicBezTo>
                    <a:pt x="64" y="101"/>
                    <a:pt x="66" y="102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8" y="100"/>
                    <a:pt x="68" y="100"/>
                  </a:cubicBezTo>
                  <a:cubicBezTo>
                    <a:pt x="69" y="99"/>
                    <a:pt x="70" y="100"/>
                    <a:pt x="71" y="99"/>
                  </a:cubicBezTo>
                  <a:cubicBezTo>
                    <a:pt x="72" y="99"/>
                    <a:pt x="71" y="98"/>
                    <a:pt x="72" y="97"/>
                  </a:cubicBezTo>
                  <a:cubicBezTo>
                    <a:pt x="72" y="97"/>
                    <a:pt x="73" y="96"/>
                    <a:pt x="74" y="96"/>
                  </a:cubicBezTo>
                  <a:cubicBezTo>
                    <a:pt x="74" y="95"/>
                    <a:pt x="74" y="95"/>
                    <a:pt x="74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7" y="92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0"/>
                    <a:pt x="79" y="91"/>
                    <a:pt x="80" y="91"/>
                  </a:cubicBezTo>
                  <a:cubicBezTo>
                    <a:pt x="80" y="90"/>
                    <a:pt x="81" y="89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5" y="86"/>
                    <a:pt x="85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7" y="82"/>
                    <a:pt x="86" y="81"/>
                    <a:pt x="87" y="81"/>
                  </a:cubicBezTo>
                  <a:cubicBezTo>
                    <a:pt x="87" y="80"/>
                    <a:pt x="88" y="81"/>
                    <a:pt x="89" y="81"/>
                  </a:cubicBezTo>
                  <a:cubicBezTo>
                    <a:pt x="89" y="80"/>
                    <a:pt x="90" y="79"/>
                    <a:pt x="90" y="79"/>
                  </a:cubicBezTo>
                  <a:cubicBezTo>
                    <a:pt x="90" y="79"/>
                    <a:pt x="90" y="80"/>
                    <a:pt x="90" y="80"/>
                  </a:cubicBezTo>
                  <a:cubicBezTo>
                    <a:pt x="91" y="80"/>
                    <a:pt x="91" y="80"/>
                    <a:pt x="92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6"/>
                    <a:pt x="108" y="68"/>
                    <a:pt x="108" y="68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0" y="67"/>
                  </a:lnTo>
                  <a:close/>
                  <a:moveTo>
                    <a:pt x="113" y="121"/>
                  </a:moveTo>
                  <a:cubicBezTo>
                    <a:pt x="113" y="121"/>
                    <a:pt x="113" y="122"/>
                    <a:pt x="113" y="122"/>
                  </a:cubicBezTo>
                  <a:cubicBezTo>
                    <a:pt x="113" y="122"/>
                    <a:pt x="114" y="121"/>
                    <a:pt x="113" y="1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0" name="Freeform 107">
              <a:extLst>
                <a:ext uri="{FF2B5EF4-FFF2-40B4-BE49-F238E27FC236}">
                  <a16:creationId xmlns:a16="http://schemas.microsoft.com/office/drawing/2014/main" id="{BAE175BF-C15F-5F1E-D9F4-18FE70EDA8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0618" y="1282404"/>
              <a:ext cx="301008" cy="155620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1" name="Freeform 108">
              <a:extLst>
                <a:ext uri="{FF2B5EF4-FFF2-40B4-BE49-F238E27FC236}">
                  <a16:creationId xmlns:a16="http://schemas.microsoft.com/office/drawing/2014/main" id="{8B3A70B0-06B5-D1C4-192F-635411C34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752" y="2106774"/>
              <a:ext cx="211303" cy="143003"/>
            </a:xfrm>
            <a:custGeom>
              <a:avLst/>
              <a:gdLst>
                <a:gd name="T0" fmla="*/ 14 w 33"/>
                <a:gd name="T1" fmla="*/ 21 h 21"/>
                <a:gd name="T2" fmla="*/ 11 w 33"/>
                <a:gd name="T3" fmla="*/ 20 h 21"/>
                <a:gd name="T4" fmla="*/ 7 w 33"/>
                <a:gd name="T5" fmla="*/ 18 h 21"/>
                <a:gd name="T6" fmla="*/ 4 w 33"/>
                <a:gd name="T7" fmla="*/ 14 h 21"/>
                <a:gd name="T8" fmla="*/ 1 w 33"/>
                <a:gd name="T9" fmla="*/ 12 h 21"/>
                <a:gd name="T10" fmla="*/ 1 w 33"/>
                <a:gd name="T11" fmla="*/ 10 h 21"/>
                <a:gd name="T12" fmla="*/ 0 w 33"/>
                <a:gd name="T13" fmla="*/ 8 h 21"/>
                <a:gd name="T14" fmla="*/ 2 w 33"/>
                <a:gd name="T15" fmla="*/ 7 h 21"/>
                <a:gd name="T16" fmla="*/ 3 w 33"/>
                <a:gd name="T17" fmla="*/ 4 h 21"/>
                <a:gd name="T18" fmla="*/ 4 w 33"/>
                <a:gd name="T19" fmla="*/ 3 h 21"/>
                <a:gd name="T20" fmla="*/ 7 w 33"/>
                <a:gd name="T21" fmla="*/ 4 h 21"/>
                <a:gd name="T22" fmla="*/ 11 w 33"/>
                <a:gd name="T23" fmla="*/ 4 h 21"/>
                <a:gd name="T24" fmla="*/ 14 w 33"/>
                <a:gd name="T25" fmla="*/ 5 h 21"/>
                <a:gd name="T26" fmla="*/ 13 w 33"/>
                <a:gd name="T27" fmla="*/ 3 h 21"/>
                <a:gd name="T28" fmla="*/ 16 w 33"/>
                <a:gd name="T29" fmla="*/ 3 h 21"/>
                <a:gd name="T30" fmla="*/ 19 w 33"/>
                <a:gd name="T31" fmla="*/ 2 h 21"/>
                <a:gd name="T32" fmla="*/ 21 w 33"/>
                <a:gd name="T33" fmla="*/ 3 h 21"/>
                <a:gd name="T34" fmla="*/ 23 w 33"/>
                <a:gd name="T35" fmla="*/ 2 h 21"/>
                <a:gd name="T36" fmla="*/ 27 w 33"/>
                <a:gd name="T37" fmla="*/ 1 h 21"/>
                <a:gd name="T38" fmla="*/ 30 w 33"/>
                <a:gd name="T39" fmla="*/ 1 h 21"/>
                <a:gd name="T40" fmla="*/ 33 w 33"/>
                <a:gd name="T41" fmla="*/ 2 h 21"/>
                <a:gd name="T42" fmla="*/ 32 w 33"/>
                <a:gd name="T43" fmla="*/ 6 h 21"/>
                <a:gd name="T44" fmla="*/ 29 w 33"/>
                <a:gd name="T45" fmla="*/ 8 h 21"/>
                <a:gd name="T46" fmla="*/ 27 w 33"/>
                <a:gd name="T47" fmla="*/ 16 h 21"/>
                <a:gd name="T48" fmla="*/ 24 w 33"/>
                <a:gd name="T49" fmla="*/ 18 h 21"/>
                <a:gd name="T50" fmla="*/ 23 w 33"/>
                <a:gd name="T51" fmla="*/ 18 h 21"/>
                <a:gd name="T52" fmla="*/ 20 w 33"/>
                <a:gd name="T53" fmla="*/ 18 h 21"/>
                <a:gd name="T54" fmla="*/ 17 w 33"/>
                <a:gd name="T55" fmla="*/ 19 h 21"/>
                <a:gd name="T56" fmla="*/ 15 w 33"/>
                <a:gd name="T57" fmla="*/ 21 h 21"/>
                <a:gd name="T58" fmla="*/ 14 w 33"/>
                <a:gd name="T5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21">
                  <a:moveTo>
                    <a:pt x="14" y="21"/>
                  </a:moveTo>
                  <a:cubicBezTo>
                    <a:pt x="14" y="21"/>
                    <a:pt x="12" y="21"/>
                    <a:pt x="11" y="20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5" y="17"/>
                    <a:pt x="4" y="16"/>
                    <a:pt x="4" y="14"/>
                  </a:cubicBezTo>
                  <a:cubicBezTo>
                    <a:pt x="4" y="13"/>
                    <a:pt x="1" y="12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8"/>
                    <a:pt x="3" y="4"/>
                    <a:pt x="3" y="4"/>
                  </a:cubicBezTo>
                  <a:cubicBezTo>
                    <a:pt x="3" y="4"/>
                    <a:pt x="2" y="2"/>
                    <a:pt x="4" y="3"/>
                  </a:cubicBezTo>
                  <a:cubicBezTo>
                    <a:pt x="4" y="3"/>
                    <a:pt x="6" y="4"/>
                    <a:pt x="7" y="4"/>
                  </a:cubicBezTo>
                  <a:cubicBezTo>
                    <a:pt x="8" y="4"/>
                    <a:pt x="8" y="4"/>
                    <a:pt x="11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6" y="3"/>
                  </a:cubicBezTo>
                  <a:cubicBezTo>
                    <a:pt x="18" y="2"/>
                    <a:pt x="18" y="1"/>
                    <a:pt x="19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2"/>
                    <a:pt x="23" y="2"/>
                  </a:cubicBezTo>
                  <a:cubicBezTo>
                    <a:pt x="25" y="1"/>
                    <a:pt x="25" y="1"/>
                    <a:pt x="27" y="1"/>
                  </a:cubicBezTo>
                  <a:cubicBezTo>
                    <a:pt x="29" y="1"/>
                    <a:pt x="29" y="0"/>
                    <a:pt x="30" y="1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2"/>
                    <a:pt x="32" y="5"/>
                    <a:pt x="32" y="6"/>
                  </a:cubicBezTo>
                  <a:cubicBezTo>
                    <a:pt x="32" y="7"/>
                    <a:pt x="31" y="7"/>
                    <a:pt x="29" y="8"/>
                  </a:cubicBezTo>
                  <a:cubicBezTo>
                    <a:pt x="27" y="10"/>
                    <a:pt x="29" y="13"/>
                    <a:pt x="27" y="16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9" y="18"/>
                    <a:pt x="17" y="18"/>
                    <a:pt x="17" y="19"/>
                  </a:cubicBezTo>
                  <a:cubicBezTo>
                    <a:pt x="16" y="20"/>
                    <a:pt x="15" y="21"/>
                    <a:pt x="15" y="21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pic>
          <p:nvPicPr>
            <p:cNvPr id="1932" name="Picture 1931">
              <a:extLst>
                <a:ext uri="{FF2B5EF4-FFF2-40B4-BE49-F238E27FC236}">
                  <a16:creationId xmlns:a16="http://schemas.microsoft.com/office/drawing/2014/main" id="{5783357F-6139-0345-1F05-35081CEAF6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3349" y="3107793"/>
              <a:ext cx="31895" cy="27339"/>
            </a:xfrm>
            <a:prstGeom prst="rect">
              <a:avLst/>
            </a:prstGeom>
            <a:grpFill/>
            <a:ln w="0">
              <a:solidFill>
                <a:srgbClr val="FFFFFF">
                  <a:lumMod val="85000"/>
                </a:srgbClr>
              </a:solidFill>
            </a:ln>
          </p:spPr>
        </p:pic>
        <p:sp>
          <p:nvSpPr>
            <p:cNvPr id="1933" name="Freeform 110">
              <a:extLst>
                <a:ext uri="{FF2B5EF4-FFF2-40B4-BE49-F238E27FC236}">
                  <a16:creationId xmlns:a16="http://schemas.microsoft.com/office/drawing/2014/main" id="{8FB6146F-744C-7A7B-4FA3-A24102FA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956" y="3339121"/>
              <a:ext cx="179408" cy="107253"/>
            </a:xfrm>
            <a:custGeom>
              <a:avLst/>
              <a:gdLst>
                <a:gd name="T0" fmla="*/ 28 w 28"/>
                <a:gd name="T1" fmla="*/ 7 h 16"/>
                <a:gd name="T2" fmla="*/ 27 w 28"/>
                <a:gd name="T3" fmla="*/ 5 h 16"/>
                <a:gd name="T4" fmla="*/ 24 w 28"/>
                <a:gd name="T5" fmla="*/ 4 h 16"/>
                <a:gd name="T6" fmla="*/ 23 w 28"/>
                <a:gd name="T7" fmla="*/ 2 h 16"/>
                <a:gd name="T8" fmla="*/ 22 w 28"/>
                <a:gd name="T9" fmla="*/ 2 h 16"/>
                <a:gd name="T10" fmla="*/ 22 w 28"/>
                <a:gd name="T11" fmla="*/ 1 h 16"/>
                <a:gd name="T12" fmla="*/ 17 w 28"/>
                <a:gd name="T13" fmla="*/ 1 h 16"/>
                <a:gd name="T14" fmla="*/ 16 w 28"/>
                <a:gd name="T15" fmla="*/ 0 h 16"/>
                <a:gd name="T16" fmla="*/ 16 w 28"/>
                <a:gd name="T17" fmla="*/ 1 h 16"/>
                <a:gd name="T18" fmla="*/ 11 w 28"/>
                <a:gd name="T19" fmla="*/ 1 h 16"/>
                <a:gd name="T20" fmla="*/ 11 w 28"/>
                <a:gd name="T21" fmla="*/ 2 h 16"/>
                <a:gd name="T22" fmla="*/ 4 w 28"/>
                <a:gd name="T23" fmla="*/ 2 h 16"/>
                <a:gd name="T24" fmla="*/ 3 w 28"/>
                <a:gd name="T25" fmla="*/ 3 h 16"/>
                <a:gd name="T26" fmla="*/ 1 w 28"/>
                <a:gd name="T27" fmla="*/ 5 h 16"/>
                <a:gd name="T28" fmla="*/ 0 w 28"/>
                <a:gd name="T29" fmla="*/ 8 h 16"/>
                <a:gd name="T30" fmla="*/ 4 w 28"/>
                <a:gd name="T31" fmla="*/ 9 h 16"/>
                <a:gd name="T32" fmla="*/ 7 w 28"/>
                <a:gd name="T33" fmla="*/ 10 h 16"/>
                <a:gd name="T34" fmla="*/ 9 w 28"/>
                <a:gd name="T35" fmla="*/ 11 h 16"/>
                <a:gd name="T36" fmla="*/ 9 w 28"/>
                <a:gd name="T37" fmla="*/ 14 h 16"/>
                <a:gd name="T38" fmla="*/ 10 w 28"/>
                <a:gd name="T39" fmla="*/ 14 h 16"/>
                <a:gd name="T40" fmla="*/ 9 w 28"/>
                <a:gd name="T41" fmla="*/ 15 h 16"/>
                <a:gd name="T42" fmla="*/ 11 w 28"/>
                <a:gd name="T43" fmla="*/ 15 h 16"/>
                <a:gd name="T44" fmla="*/ 11 w 28"/>
                <a:gd name="T45" fmla="*/ 11 h 16"/>
                <a:gd name="T46" fmla="*/ 15 w 28"/>
                <a:gd name="T47" fmla="*/ 10 h 16"/>
                <a:gd name="T48" fmla="*/ 17 w 28"/>
                <a:gd name="T49" fmla="*/ 10 h 16"/>
                <a:gd name="T50" fmla="*/ 20 w 28"/>
                <a:gd name="T51" fmla="*/ 10 h 16"/>
                <a:gd name="T52" fmla="*/ 23 w 28"/>
                <a:gd name="T53" fmla="*/ 9 h 16"/>
                <a:gd name="T54" fmla="*/ 25 w 28"/>
                <a:gd name="T55" fmla="*/ 7 h 16"/>
                <a:gd name="T56" fmla="*/ 28 w 28"/>
                <a:gd name="T5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16">
                  <a:moveTo>
                    <a:pt x="28" y="7"/>
                  </a:moveTo>
                  <a:cubicBezTo>
                    <a:pt x="27" y="5"/>
                    <a:pt x="28" y="6"/>
                    <a:pt x="27" y="5"/>
                  </a:cubicBezTo>
                  <a:cubicBezTo>
                    <a:pt x="27" y="5"/>
                    <a:pt x="25" y="5"/>
                    <a:pt x="24" y="4"/>
                  </a:cubicBezTo>
                  <a:cubicBezTo>
                    <a:pt x="24" y="4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3" y="8"/>
                    <a:pt x="4" y="9"/>
                  </a:cubicBezTo>
                  <a:cubicBezTo>
                    <a:pt x="5" y="10"/>
                    <a:pt x="5" y="10"/>
                    <a:pt x="7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11" y="16"/>
                    <a:pt x="11" y="15"/>
                  </a:cubicBezTo>
                  <a:cubicBezTo>
                    <a:pt x="12" y="14"/>
                    <a:pt x="11" y="11"/>
                    <a:pt x="11" y="11"/>
                  </a:cubicBezTo>
                  <a:cubicBezTo>
                    <a:pt x="11" y="11"/>
                    <a:pt x="13" y="10"/>
                    <a:pt x="15" y="10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1" y="10"/>
                    <a:pt x="23" y="9"/>
                    <a:pt x="23" y="9"/>
                  </a:cubicBezTo>
                  <a:cubicBezTo>
                    <a:pt x="23" y="8"/>
                    <a:pt x="25" y="7"/>
                    <a:pt x="25" y="7"/>
                  </a:cubicBezTo>
                  <a:lnTo>
                    <a:pt x="28" y="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4" name="Freeform 111">
              <a:extLst>
                <a:ext uri="{FF2B5EF4-FFF2-40B4-BE49-F238E27FC236}">
                  <a16:creationId xmlns:a16="http://schemas.microsoft.com/office/drawing/2014/main" id="{0335FD57-9624-E92D-F215-478B31D1B1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5828" y="3101484"/>
              <a:ext cx="147514" cy="128282"/>
            </a:xfrm>
            <a:custGeom>
              <a:avLst/>
              <a:gdLst>
                <a:gd name="T0" fmla="*/ 20 w 23"/>
                <a:gd name="T1" fmla="*/ 13 h 19"/>
                <a:gd name="T2" fmla="*/ 20 w 23"/>
                <a:gd name="T3" fmla="*/ 14 h 19"/>
                <a:gd name="T4" fmla="*/ 19 w 23"/>
                <a:gd name="T5" fmla="*/ 14 h 19"/>
                <a:gd name="T6" fmla="*/ 23 w 23"/>
                <a:gd name="T7" fmla="*/ 16 h 19"/>
                <a:gd name="T8" fmla="*/ 22 w 23"/>
                <a:gd name="T9" fmla="*/ 14 h 19"/>
                <a:gd name="T10" fmla="*/ 20 w 23"/>
                <a:gd name="T11" fmla="*/ 13 h 19"/>
                <a:gd name="T12" fmla="*/ 14 w 23"/>
                <a:gd name="T13" fmla="*/ 8 h 19"/>
                <a:gd name="T14" fmla="*/ 14 w 23"/>
                <a:gd name="T15" fmla="*/ 8 h 19"/>
                <a:gd name="T16" fmla="*/ 14 w 23"/>
                <a:gd name="T17" fmla="*/ 8 h 19"/>
                <a:gd name="T18" fmla="*/ 16 w 23"/>
                <a:gd name="T19" fmla="*/ 7 h 19"/>
                <a:gd name="T20" fmla="*/ 17 w 23"/>
                <a:gd name="T21" fmla="*/ 9 h 19"/>
                <a:gd name="T22" fmla="*/ 18 w 23"/>
                <a:gd name="T23" fmla="*/ 9 h 19"/>
                <a:gd name="T24" fmla="*/ 18 w 23"/>
                <a:gd name="T25" fmla="*/ 7 h 19"/>
                <a:gd name="T26" fmla="*/ 16 w 23"/>
                <a:gd name="T27" fmla="*/ 7 h 19"/>
                <a:gd name="T28" fmla="*/ 9 w 23"/>
                <a:gd name="T29" fmla="*/ 3 h 19"/>
                <a:gd name="T30" fmla="*/ 8 w 23"/>
                <a:gd name="T31" fmla="*/ 3 h 19"/>
                <a:gd name="T32" fmla="*/ 8 w 23"/>
                <a:gd name="T33" fmla="*/ 4 h 19"/>
                <a:gd name="T34" fmla="*/ 10 w 23"/>
                <a:gd name="T35" fmla="*/ 5 h 19"/>
                <a:gd name="T36" fmla="*/ 11 w 23"/>
                <a:gd name="T37" fmla="*/ 5 h 19"/>
                <a:gd name="T38" fmla="*/ 10 w 23"/>
                <a:gd name="T39" fmla="*/ 4 h 19"/>
                <a:gd name="T40" fmla="*/ 10 w 23"/>
                <a:gd name="T41" fmla="*/ 3 h 19"/>
                <a:gd name="T42" fmla="*/ 9 w 23"/>
                <a:gd name="T43" fmla="*/ 3 h 19"/>
                <a:gd name="T44" fmla="*/ 1 w 23"/>
                <a:gd name="T45" fmla="*/ 1 h 19"/>
                <a:gd name="T46" fmla="*/ 2 w 23"/>
                <a:gd name="T47" fmla="*/ 3 h 19"/>
                <a:gd name="T48" fmla="*/ 1 w 23"/>
                <a:gd name="T4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9">
                  <a:moveTo>
                    <a:pt x="20" y="13"/>
                  </a:move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9"/>
                    <a:pt x="20" y="18"/>
                    <a:pt x="23" y="16"/>
                  </a:cubicBezTo>
                  <a:cubicBezTo>
                    <a:pt x="23" y="15"/>
                    <a:pt x="23" y="15"/>
                    <a:pt x="22" y="14"/>
                  </a:cubicBezTo>
                  <a:cubicBezTo>
                    <a:pt x="22" y="12"/>
                    <a:pt x="22" y="14"/>
                    <a:pt x="20" y="13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lose/>
                  <a:moveTo>
                    <a:pt x="16" y="7"/>
                  </a:moveTo>
                  <a:cubicBezTo>
                    <a:pt x="16" y="8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7"/>
                    <a:pt x="18" y="7"/>
                  </a:cubicBezTo>
                  <a:cubicBezTo>
                    <a:pt x="17" y="7"/>
                    <a:pt x="17" y="7"/>
                    <a:pt x="16" y="7"/>
                  </a:cubicBezTo>
                  <a:close/>
                  <a:moveTo>
                    <a:pt x="9" y="3"/>
                  </a:moveTo>
                  <a:cubicBezTo>
                    <a:pt x="10" y="3"/>
                    <a:pt x="8" y="3"/>
                    <a:pt x="8" y="3"/>
                  </a:cubicBezTo>
                  <a:cubicBezTo>
                    <a:pt x="8" y="3"/>
                    <a:pt x="9" y="4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lose/>
                  <a:moveTo>
                    <a:pt x="1" y="1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0"/>
                    <a:pt x="1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5" name="Freeform 112">
              <a:extLst>
                <a:ext uri="{FF2B5EF4-FFF2-40B4-BE49-F238E27FC236}">
                  <a16:creationId xmlns:a16="http://schemas.microsoft.com/office/drawing/2014/main" id="{83768B14-70D7-7318-3E1E-3881CFFE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504" y="3196120"/>
              <a:ext cx="83724" cy="60987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6" name="Freeform 113">
              <a:extLst>
                <a:ext uri="{FF2B5EF4-FFF2-40B4-BE49-F238E27FC236}">
                  <a16:creationId xmlns:a16="http://schemas.microsoft.com/office/drawing/2014/main" id="{784007E3-AAC0-A955-2800-6F8EFF5F7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296" y="3608304"/>
              <a:ext cx="139540" cy="271286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7" name="Freeform 114">
              <a:extLst>
                <a:ext uri="{FF2B5EF4-FFF2-40B4-BE49-F238E27FC236}">
                  <a16:creationId xmlns:a16="http://schemas.microsoft.com/office/drawing/2014/main" id="{58C6C916-F206-2D57-24E9-DF74A69E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921" y="3452682"/>
              <a:ext cx="75750" cy="60987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8" name="Freeform 115">
              <a:extLst>
                <a:ext uri="{FF2B5EF4-FFF2-40B4-BE49-F238E27FC236}">
                  <a16:creationId xmlns:a16="http://schemas.microsoft.com/office/drawing/2014/main" id="{0E29AD47-7CE7-E570-8D08-229B4B18F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5778" y="3458992"/>
              <a:ext cx="219276" cy="182960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9" name="Freeform 116">
              <a:extLst>
                <a:ext uri="{FF2B5EF4-FFF2-40B4-BE49-F238E27FC236}">
                  <a16:creationId xmlns:a16="http://schemas.microsoft.com/office/drawing/2014/main" id="{65A380DE-7E41-39DE-9CE1-5DEFBDD80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81" y="3269725"/>
              <a:ext cx="123592" cy="143003"/>
            </a:xfrm>
            <a:custGeom>
              <a:avLst/>
              <a:gdLst>
                <a:gd name="T0" fmla="*/ 10 w 19"/>
                <a:gd name="T1" fmla="*/ 21 h 21"/>
                <a:gd name="T2" fmla="*/ 13 w 19"/>
                <a:gd name="T3" fmla="*/ 20 h 21"/>
                <a:gd name="T4" fmla="*/ 15 w 19"/>
                <a:gd name="T5" fmla="*/ 18 h 21"/>
                <a:gd name="T6" fmla="*/ 16 w 19"/>
                <a:gd name="T7" fmla="*/ 15 h 21"/>
                <a:gd name="T8" fmla="*/ 18 w 19"/>
                <a:gd name="T9" fmla="*/ 13 h 21"/>
                <a:gd name="T10" fmla="*/ 19 w 19"/>
                <a:gd name="T11" fmla="*/ 12 h 21"/>
                <a:gd name="T12" fmla="*/ 17 w 19"/>
                <a:gd name="T13" fmla="*/ 12 h 21"/>
                <a:gd name="T14" fmla="*/ 17 w 19"/>
                <a:gd name="T15" fmla="*/ 11 h 21"/>
                <a:gd name="T16" fmla="*/ 15 w 19"/>
                <a:gd name="T17" fmla="*/ 11 h 21"/>
                <a:gd name="T18" fmla="*/ 15 w 19"/>
                <a:gd name="T19" fmla="*/ 0 h 21"/>
                <a:gd name="T20" fmla="*/ 8 w 19"/>
                <a:gd name="T21" fmla="*/ 0 h 21"/>
                <a:gd name="T22" fmla="*/ 7 w 19"/>
                <a:gd name="T23" fmla="*/ 2 h 21"/>
                <a:gd name="T24" fmla="*/ 5 w 19"/>
                <a:gd name="T25" fmla="*/ 2 h 21"/>
                <a:gd name="T26" fmla="*/ 6 w 19"/>
                <a:gd name="T27" fmla="*/ 3 h 21"/>
                <a:gd name="T28" fmla="*/ 8 w 19"/>
                <a:gd name="T29" fmla="*/ 6 h 21"/>
                <a:gd name="T30" fmla="*/ 9 w 19"/>
                <a:gd name="T31" fmla="*/ 9 h 21"/>
                <a:gd name="T32" fmla="*/ 4 w 19"/>
                <a:gd name="T33" fmla="*/ 8 h 21"/>
                <a:gd name="T34" fmla="*/ 1 w 19"/>
                <a:gd name="T35" fmla="*/ 12 h 21"/>
                <a:gd name="T36" fmla="*/ 0 w 19"/>
                <a:gd name="T37" fmla="*/ 15 h 21"/>
                <a:gd name="T38" fmla="*/ 1 w 19"/>
                <a:gd name="T39" fmla="*/ 15 h 21"/>
                <a:gd name="T40" fmla="*/ 2 w 19"/>
                <a:gd name="T41" fmla="*/ 16 h 21"/>
                <a:gd name="T42" fmla="*/ 4 w 19"/>
                <a:gd name="T43" fmla="*/ 18 h 21"/>
                <a:gd name="T44" fmla="*/ 6 w 19"/>
                <a:gd name="T45" fmla="*/ 19 h 21"/>
                <a:gd name="T46" fmla="*/ 7 w 19"/>
                <a:gd name="T47" fmla="*/ 20 h 21"/>
                <a:gd name="T48" fmla="*/ 7 w 19"/>
                <a:gd name="T49" fmla="*/ 21 h 21"/>
                <a:gd name="T50" fmla="*/ 9 w 19"/>
                <a:gd name="T51" fmla="*/ 21 h 21"/>
                <a:gd name="T52" fmla="*/ 10 w 19"/>
                <a:gd name="T5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cubicBezTo>
                    <a:pt x="10" y="20"/>
                    <a:pt x="13" y="21"/>
                    <a:pt x="13" y="20"/>
                  </a:cubicBezTo>
                  <a:cubicBezTo>
                    <a:pt x="12" y="19"/>
                    <a:pt x="15" y="18"/>
                    <a:pt x="15" y="18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6" y="14"/>
                    <a:pt x="16" y="13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5"/>
                    <a:pt x="8" y="6"/>
                  </a:cubicBezTo>
                  <a:cubicBezTo>
                    <a:pt x="9" y="7"/>
                    <a:pt x="9" y="9"/>
                    <a:pt x="9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0" y="12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20"/>
                    <a:pt x="6" y="20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8" y="21"/>
                    <a:pt x="8" y="20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0" name="Freeform 117">
              <a:extLst>
                <a:ext uri="{FF2B5EF4-FFF2-40B4-BE49-F238E27FC236}">
                  <a16:creationId xmlns:a16="http://schemas.microsoft.com/office/drawing/2014/main" id="{743A6272-39AC-35F3-5DEB-EDA659898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7313" y="302414"/>
              <a:ext cx="1768169" cy="1305953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1" name="Freeform 118">
              <a:extLst>
                <a:ext uri="{FF2B5EF4-FFF2-40B4-BE49-F238E27FC236}">
                  <a16:creationId xmlns:a16="http://schemas.microsoft.com/office/drawing/2014/main" id="{2B7B124E-8B44-FC4A-B2E4-8E4A56A254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0397" y="2390676"/>
              <a:ext cx="231237" cy="271286"/>
            </a:xfrm>
            <a:custGeom>
              <a:avLst/>
              <a:gdLst>
                <a:gd name="T0" fmla="*/ 3 w 36"/>
                <a:gd name="T1" fmla="*/ 14 h 40"/>
                <a:gd name="T2" fmla="*/ 7 w 36"/>
                <a:gd name="T3" fmla="*/ 16 h 40"/>
                <a:gd name="T4" fmla="*/ 14 w 36"/>
                <a:gd name="T5" fmla="*/ 22 h 40"/>
                <a:gd name="T6" fmla="*/ 6 w 36"/>
                <a:gd name="T7" fmla="*/ 23 h 40"/>
                <a:gd name="T8" fmla="*/ 9 w 36"/>
                <a:gd name="T9" fmla="*/ 27 h 40"/>
                <a:gd name="T10" fmla="*/ 13 w 36"/>
                <a:gd name="T11" fmla="*/ 28 h 40"/>
                <a:gd name="T12" fmla="*/ 16 w 36"/>
                <a:gd name="T13" fmla="*/ 26 h 40"/>
                <a:gd name="T14" fmla="*/ 15 w 36"/>
                <a:gd name="T15" fmla="*/ 23 h 40"/>
                <a:gd name="T16" fmla="*/ 19 w 36"/>
                <a:gd name="T17" fmla="*/ 21 h 40"/>
                <a:gd name="T18" fmla="*/ 15 w 36"/>
                <a:gd name="T19" fmla="*/ 18 h 40"/>
                <a:gd name="T20" fmla="*/ 18 w 36"/>
                <a:gd name="T21" fmla="*/ 21 h 40"/>
                <a:gd name="T22" fmla="*/ 22 w 36"/>
                <a:gd name="T23" fmla="*/ 23 h 40"/>
                <a:gd name="T24" fmla="*/ 18 w 36"/>
                <a:gd name="T25" fmla="*/ 17 h 40"/>
                <a:gd name="T26" fmla="*/ 14 w 36"/>
                <a:gd name="T27" fmla="*/ 14 h 40"/>
                <a:gd name="T28" fmla="*/ 14 w 36"/>
                <a:gd name="T29" fmla="*/ 11 h 40"/>
                <a:gd name="T30" fmla="*/ 16 w 36"/>
                <a:gd name="T31" fmla="*/ 10 h 40"/>
                <a:gd name="T32" fmla="*/ 17 w 36"/>
                <a:gd name="T33" fmla="*/ 9 h 40"/>
                <a:gd name="T34" fmla="*/ 20 w 36"/>
                <a:gd name="T35" fmla="*/ 7 h 40"/>
                <a:gd name="T36" fmla="*/ 28 w 36"/>
                <a:gd name="T37" fmla="*/ 4 h 40"/>
                <a:gd name="T38" fmla="*/ 31 w 36"/>
                <a:gd name="T39" fmla="*/ 4 h 40"/>
                <a:gd name="T40" fmla="*/ 32 w 36"/>
                <a:gd name="T41" fmla="*/ 1 h 40"/>
                <a:gd name="T42" fmla="*/ 26 w 36"/>
                <a:gd name="T43" fmla="*/ 2 h 40"/>
                <a:gd name="T44" fmla="*/ 19 w 36"/>
                <a:gd name="T45" fmla="*/ 3 h 40"/>
                <a:gd name="T46" fmla="*/ 15 w 36"/>
                <a:gd name="T47" fmla="*/ 4 h 40"/>
                <a:gd name="T48" fmla="*/ 9 w 36"/>
                <a:gd name="T49" fmla="*/ 7 h 40"/>
                <a:gd name="T50" fmla="*/ 4 w 36"/>
                <a:gd name="T51" fmla="*/ 10 h 40"/>
                <a:gd name="T52" fmla="*/ 1 w 36"/>
                <a:gd name="T53" fmla="*/ 12 h 40"/>
                <a:gd name="T54" fmla="*/ 33 w 36"/>
                <a:gd name="T55" fmla="*/ 36 h 40"/>
                <a:gd name="T56" fmla="*/ 16 w 36"/>
                <a:gd name="T57" fmla="*/ 38 h 40"/>
                <a:gd name="T58" fmla="*/ 25 w 36"/>
                <a:gd name="T59" fmla="*/ 40 h 40"/>
                <a:gd name="T60" fmla="*/ 30 w 36"/>
                <a:gd name="T61" fmla="*/ 39 h 40"/>
                <a:gd name="T62" fmla="*/ 28 w 36"/>
                <a:gd name="T63" fmla="*/ 37 h 40"/>
                <a:gd name="T64" fmla="*/ 18 w 36"/>
                <a:gd name="T65" fmla="*/ 36 h 40"/>
                <a:gd name="T66" fmla="*/ 14 w 36"/>
                <a:gd name="T67" fmla="*/ 17 h 40"/>
                <a:gd name="T68" fmla="*/ 11 w 36"/>
                <a:gd name="T69" fmla="*/ 30 h 40"/>
                <a:gd name="T70" fmla="*/ 35 w 36"/>
                <a:gd name="T71" fmla="*/ 28 h 40"/>
                <a:gd name="T72" fmla="*/ 29 w 36"/>
                <a:gd name="T73" fmla="*/ 24 h 40"/>
                <a:gd name="T74" fmla="*/ 4 w 36"/>
                <a:gd name="T75" fmla="*/ 21 h 40"/>
                <a:gd name="T76" fmla="*/ 28 w 36"/>
                <a:gd name="T77" fmla="*/ 21 h 40"/>
                <a:gd name="T78" fmla="*/ 28 w 36"/>
                <a:gd name="T79" fmla="*/ 15 h 40"/>
                <a:gd name="T80" fmla="*/ 31 w 36"/>
                <a:gd name="T81" fmla="*/ 16 h 40"/>
                <a:gd name="T82" fmla="*/ 0 w 36"/>
                <a:gd name="T8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40">
                  <a:moveTo>
                    <a:pt x="1" y="12"/>
                  </a:moveTo>
                  <a:cubicBezTo>
                    <a:pt x="2" y="12"/>
                    <a:pt x="2" y="13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5" y="17"/>
                    <a:pt x="6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6" y="20"/>
                    <a:pt x="6" y="20"/>
                  </a:cubicBezTo>
                  <a:cubicBezTo>
                    <a:pt x="9" y="20"/>
                    <a:pt x="11" y="21"/>
                    <a:pt x="14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1" y="23"/>
                    <a:pt x="11" y="22"/>
                    <a:pt x="10" y="21"/>
                  </a:cubicBezTo>
                  <a:cubicBezTo>
                    <a:pt x="8" y="21"/>
                    <a:pt x="7" y="21"/>
                    <a:pt x="6" y="23"/>
                  </a:cubicBezTo>
                  <a:cubicBezTo>
                    <a:pt x="8" y="25"/>
                    <a:pt x="8" y="24"/>
                    <a:pt x="7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28"/>
                    <a:pt x="8" y="27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1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6"/>
                    <a:pt x="13" y="26"/>
                  </a:cubicBezTo>
                  <a:cubicBezTo>
                    <a:pt x="14" y="26"/>
                    <a:pt x="16" y="26"/>
                    <a:pt x="16" y="26"/>
                  </a:cubicBezTo>
                  <a:cubicBezTo>
                    <a:pt x="16" y="26"/>
                    <a:pt x="17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8" y="23"/>
                    <a:pt x="18" y="24"/>
                    <a:pt x="19" y="24"/>
                  </a:cubicBezTo>
                  <a:cubicBezTo>
                    <a:pt x="19" y="23"/>
                    <a:pt x="19" y="22"/>
                    <a:pt x="19" y="21"/>
                  </a:cubicBezTo>
                  <a:cubicBezTo>
                    <a:pt x="18" y="21"/>
                    <a:pt x="16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7" y="19"/>
                    <a:pt x="17" y="20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4" y="23"/>
                    <a:pt x="21" y="19"/>
                    <a:pt x="20" y="19"/>
                  </a:cubicBezTo>
                  <a:cubicBezTo>
                    <a:pt x="20" y="19"/>
                    <a:pt x="19" y="19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6" y="16"/>
                    <a:pt x="16" y="17"/>
                    <a:pt x="14" y="17"/>
                  </a:cubicBezTo>
                  <a:cubicBezTo>
                    <a:pt x="14" y="17"/>
                    <a:pt x="15" y="16"/>
                    <a:pt x="15" y="16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cubicBezTo>
                    <a:pt x="18" y="16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2" y="10"/>
                    <a:pt x="12" y="10"/>
                  </a:cubicBezTo>
                  <a:cubicBezTo>
                    <a:pt x="12" y="9"/>
                    <a:pt x="14" y="7"/>
                    <a:pt x="14" y="6"/>
                  </a:cubicBezTo>
                  <a:cubicBezTo>
                    <a:pt x="14" y="7"/>
                    <a:pt x="16" y="10"/>
                    <a:pt x="16" y="10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7" y="10"/>
                    <a:pt x="17" y="10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20" y="8"/>
                    <a:pt x="21" y="8"/>
                    <a:pt x="20" y="7"/>
                  </a:cubicBezTo>
                  <a:cubicBezTo>
                    <a:pt x="16" y="4"/>
                    <a:pt x="19" y="5"/>
                    <a:pt x="22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5" y="5"/>
                    <a:pt x="27" y="5"/>
                    <a:pt x="28" y="4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1" y="5"/>
                    <a:pt x="31" y="4"/>
                  </a:cubicBezTo>
                  <a:cubicBezTo>
                    <a:pt x="31" y="2"/>
                    <a:pt x="32" y="4"/>
                    <a:pt x="33" y="3"/>
                  </a:cubicBezTo>
                  <a:cubicBezTo>
                    <a:pt x="34" y="3"/>
                    <a:pt x="34" y="1"/>
                    <a:pt x="34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29" y="0"/>
                    <a:pt x="30" y="1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3" y="1"/>
                    <a:pt x="23" y="0"/>
                    <a:pt x="22" y="1"/>
                  </a:cubicBezTo>
                  <a:cubicBezTo>
                    <a:pt x="21" y="3"/>
                    <a:pt x="21" y="3"/>
                    <a:pt x="19" y="3"/>
                  </a:cubicBezTo>
                  <a:cubicBezTo>
                    <a:pt x="18" y="3"/>
                    <a:pt x="16" y="2"/>
                    <a:pt x="16" y="2"/>
                  </a:cubicBezTo>
                  <a:cubicBezTo>
                    <a:pt x="16" y="2"/>
                    <a:pt x="15" y="2"/>
                    <a:pt x="16" y="3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2" y="4"/>
                    <a:pt x="12" y="5"/>
                  </a:cubicBezTo>
                  <a:cubicBezTo>
                    <a:pt x="12" y="6"/>
                    <a:pt x="11" y="5"/>
                    <a:pt x="11" y="6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8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4" y="12"/>
                    <a:pt x="3" y="12"/>
                  </a:cubicBezTo>
                  <a:lnTo>
                    <a:pt x="1" y="12"/>
                  </a:lnTo>
                  <a:close/>
                  <a:moveTo>
                    <a:pt x="33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3" y="36"/>
                  </a:cubicBezTo>
                  <a:close/>
                  <a:moveTo>
                    <a:pt x="18" y="36"/>
                  </a:moveTo>
                  <a:cubicBezTo>
                    <a:pt x="17" y="36"/>
                    <a:pt x="17" y="36"/>
                    <a:pt x="16" y="37"/>
                  </a:cubicBezTo>
                  <a:cubicBezTo>
                    <a:pt x="16" y="37"/>
                    <a:pt x="17" y="38"/>
                    <a:pt x="16" y="38"/>
                  </a:cubicBezTo>
                  <a:cubicBezTo>
                    <a:pt x="17" y="38"/>
                    <a:pt x="19" y="39"/>
                    <a:pt x="19" y="39"/>
                  </a:cubicBezTo>
                  <a:cubicBezTo>
                    <a:pt x="20" y="39"/>
                    <a:pt x="21" y="38"/>
                    <a:pt x="21" y="39"/>
                  </a:cubicBezTo>
                  <a:cubicBezTo>
                    <a:pt x="23" y="39"/>
                    <a:pt x="23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40"/>
                    <a:pt x="28" y="40"/>
                  </a:cubicBezTo>
                  <a:cubicBezTo>
                    <a:pt x="28" y="40"/>
                    <a:pt x="29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29" y="38"/>
                    <a:pt x="28" y="39"/>
                    <a:pt x="28" y="38"/>
                  </a:cubicBezTo>
                  <a:cubicBezTo>
                    <a:pt x="28" y="38"/>
                    <a:pt x="28" y="37"/>
                    <a:pt x="28" y="37"/>
                  </a:cubicBezTo>
                  <a:cubicBezTo>
                    <a:pt x="28" y="37"/>
                    <a:pt x="26" y="37"/>
                    <a:pt x="27" y="37"/>
                  </a:cubicBezTo>
                  <a:cubicBezTo>
                    <a:pt x="26" y="38"/>
                    <a:pt x="23" y="38"/>
                    <a:pt x="24" y="37"/>
                  </a:cubicBezTo>
                  <a:cubicBezTo>
                    <a:pt x="21" y="38"/>
                    <a:pt x="20" y="37"/>
                    <a:pt x="18" y="36"/>
                  </a:cubicBezTo>
                  <a:close/>
                  <a:moveTo>
                    <a:pt x="14" y="17"/>
                  </a:moveTo>
                  <a:cubicBezTo>
                    <a:pt x="14" y="17"/>
                    <a:pt x="15" y="18"/>
                    <a:pt x="15" y="18"/>
                  </a:cubicBezTo>
                  <a:cubicBezTo>
                    <a:pt x="13" y="17"/>
                    <a:pt x="12" y="17"/>
                    <a:pt x="14" y="17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0"/>
                    <a:pt x="11" y="30"/>
                  </a:cubicBezTo>
                  <a:close/>
                  <a:moveTo>
                    <a:pt x="35" y="28"/>
                  </a:moveTo>
                  <a:cubicBezTo>
                    <a:pt x="35" y="28"/>
                    <a:pt x="33" y="30"/>
                    <a:pt x="34" y="29"/>
                  </a:cubicBezTo>
                  <a:cubicBezTo>
                    <a:pt x="34" y="29"/>
                    <a:pt x="36" y="28"/>
                    <a:pt x="35" y="28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1" y="24"/>
                    <a:pt x="29" y="24"/>
                  </a:cubicBezTo>
                  <a:close/>
                  <a:moveTo>
                    <a:pt x="2" y="20"/>
                  </a:move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5" y="22"/>
                    <a:pt x="4" y="21"/>
                  </a:cubicBezTo>
                  <a:cubicBezTo>
                    <a:pt x="4" y="21"/>
                    <a:pt x="3" y="21"/>
                    <a:pt x="2" y="20"/>
                  </a:cubicBezTo>
                  <a:close/>
                  <a:moveTo>
                    <a:pt x="28" y="20"/>
                  </a:moveTo>
                  <a:cubicBezTo>
                    <a:pt x="28" y="20"/>
                    <a:pt x="28" y="21"/>
                    <a:pt x="28" y="21"/>
                  </a:cubicBezTo>
                  <a:cubicBezTo>
                    <a:pt x="29" y="21"/>
                    <a:pt x="29" y="20"/>
                    <a:pt x="28" y="20"/>
                  </a:cubicBezTo>
                  <a:close/>
                  <a:moveTo>
                    <a:pt x="29" y="14"/>
                  </a:moveTo>
                  <a:cubicBezTo>
                    <a:pt x="29" y="14"/>
                    <a:pt x="28" y="15"/>
                    <a:pt x="2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0" y="17"/>
                    <a:pt x="31" y="16"/>
                    <a:pt x="31" y="16"/>
                  </a:cubicBezTo>
                  <a:cubicBezTo>
                    <a:pt x="31" y="16"/>
                    <a:pt x="30" y="15"/>
                    <a:pt x="30" y="14"/>
                  </a:cubicBezTo>
                  <a:cubicBezTo>
                    <a:pt x="30" y="14"/>
                    <a:pt x="29" y="14"/>
                    <a:pt x="29" y="14"/>
                  </a:cubicBezTo>
                  <a:close/>
                  <a:moveTo>
                    <a:pt x="0" y="12"/>
                  </a:move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2" name="Freeform 119">
              <a:extLst>
                <a:ext uri="{FF2B5EF4-FFF2-40B4-BE49-F238E27FC236}">
                  <a16:creationId xmlns:a16="http://schemas.microsoft.com/office/drawing/2014/main" id="{9768513F-0818-69D7-9252-DF8DE8FC4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698" y="3486331"/>
              <a:ext cx="141533" cy="250256"/>
            </a:xfrm>
            <a:custGeom>
              <a:avLst/>
              <a:gdLst>
                <a:gd name="T0" fmla="*/ 22 w 22"/>
                <a:gd name="T1" fmla="*/ 31 h 37"/>
                <a:gd name="T2" fmla="*/ 19 w 22"/>
                <a:gd name="T3" fmla="*/ 27 h 37"/>
                <a:gd name="T4" fmla="*/ 19 w 22"/>
                <a:gd name="T5" fmla="*/ 26 h 37"/>
                <a:gd name="T6" fmla="*/ 19 w 22"/>
                <a:gd name="T7" fmla="*/ 24 h 37"/>
                <a:gd name="T8" fmla="*/ 20 w 22"/>
                <a:gd name="T9" fmla="*/ 19 h 37"/>
                <a:gd name="T10" fmla="*/ 18 w 22"/>
                <a:gd name="T11" fmla="*/ 17 h 37"/>
                <a:gd name="T12" fmla="*/ 19 w 22"/>
                <a:gd name="T13" fmla="*/ 13 h 37"/>
                <a:gd name="T14" fmla="*/ 18 w 22"/>
                <a:gd name="T15" fmla="*/ 11 h 37"/>
                <a:gd name="T16" fmla="*/ 18 w 22"/>
                <a:gd name="T17" fmla="*/ 7 h 37"/>
                <a:gd name="T18" fmla="*/ 17 w 22"/>
                <a:gd name="T19" fmla="*/ 5 h 37"/>
                <a:gd name="T20" fmla="*/ 17 w 22"/>
                <a:gd name="T21" fmla="*/ 1 h 37"/>
                <a:gd name="T22" fmla="*/ 13 w 22"/>
                <a:gd name="T23" fmla="*/ 0 h 37"/>
                <a:gd name="T24" fmla="*/ 13 w 22"/>
                <a:gd name="T25" fmla="*/ 1 h 37"/>
                <a:gd name="T26" fmla="*/ 6 w 22"/>
                <a:gd name="T27" fmla="*/ 1 h 37"/>
                <a:gd name="T28" fmla="*/ 5 w 22"/>
                <a:gd name="T29" fmla="*/ 3 h 37"/>
                <a:gd name="T30" fmla="*/ 5 w 22"/>
                <a:gd name="T31" fmla="*/ 6 h 37"/>
                <a:gd name="T32" fmla="*/ 5 w 22"/>
                <a:gd name="T33" fmla="*/ 9 h 37"/>
                <a:gd name="T34" fmla="*/ 5 w 22"/>
                <a:gd name="T35" fmla="*/ 11 h 37"/>
                <a:gd name="T36" fmla="*/ 6 w 22"/>
                <a:gd name="T37" fmla="*/ 14 h 37"/>
                <a:gd name="T38" fmla="*/ 6 w 22"/>
                <a:gd name="T39" fmla="*/ 18 h 37"/>
                <a:gd name="T40" fmla="*/ 4 w 22"/>
                <a:gd name="T41" fmla="*/ 20 h 37"/>
                <a:gd name="T42" fmla="*/ 3 w 22"/>
                <a:gd name="T43" fmla="*/ 23 h 37"/>
                <a:gd name="T44" fmla="*/ 2 w 22"/>
                <a:gd name="T45" fmla="*/ 27 h 37"/>
                <a:gd name="T46" fmla="*/ 1 w 22"/>
                <a:gd name="T47" fmla="*/ 29 h 37"/>
                <a:gd name="T48" fmla="*/ 1 w 22"/>
                <a:gd name="T49" fmla="*/ 33 h 37"/>
                <a:gd name="T50" fmla="*/ 1 w 22"/>
                <a:gd name="T51" fmla="*/ 35 h 37"/>
                <a:gd name="T52" fmla="*/ 0 w 22"/>
                <a:gd name="T53" fmla="*/ 37 h 37"/>
                <a:gd name="T54" fmla="*/ 4 w 22"/>
                <a:gd name="T55" fmla="*/ 37 h 37"/>
                <a:gd name="T56" fmla="*/ 7 w 22"/>
                <a:gd name="T57" fmla="*/ 35 h 37"/>
                <a:gd name="T58" fmla="*/ 10 w 22"/>
                <a:gd name="T59" fmla="*/ 35 h 37"/>
                <a:gd name="T60" fmla="*/ 12 w 22"/>
                <a:gd name="T61" fmla="*/ 34 h 37"/>
                <a:gd name="T62" fmla="*/ 16 w 22"/>
                <a:gd name="T63" fmla="*/ 34 h 37"/>
                <a:gd name="T64" fmla="*/ 18 w 22"/>
                <a:gd name="T65" fmla="*/ 33 h 37"/>
                <a:gd name="T66" fmla="*/ 20 w 22"/>
                <a:gd name="T67" fmla="*/ 33 h 37"/>
                <a:gd name="T68" fmla="*/ 20 w 22"/>
                <a:gd name="T69" fmla="*/ 31 h 37"/>
                <a:gd name="T70" fmla="*/ 19 w 22"/>
                <a:gd name="T71" fmla="*/ 30 h 37"/>
                <a:gd name="T72" fmla="*/ 20 w 22"/>
                <a:gd name="T73" fmla="*/ 30 h 37"/>
                <a:gd name="T74" fmla="*/ 21 w 22"/>
                <a:gd name="T75" fmla="*/ 32 h 37"/>
                <a:gd name="T76" fmla="*/ 22 w 22"/>
                <a:gd name="T77" fmla="*/ 32 h 37"/>
                <a:gd name="T78" fmla="*/ 22 w 22"/>
                <a:gd name="T7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37">
                  <a:moveTo>
                    <a:pt x="22" y="31"/>
                  </a:moveTo>
                  <a:cubicBezTo>
                    <a:pt x="22" y="31"/>
                    <a:pt x="20" y="27"/>
                    <a:pt x="19" y="27"/>
                  </a:cubicBezTo>
                  <a:cubicBezTo>
                    <a:pt x="19" y="26"/>
                    <a:pt x="20" y="26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3"/>
                    <a:pt x="20" y="21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19" y="12"/>
                    <a:pt x="17" y="12"/>
                    <a:pt x="18" y="11"/>
                  </a:cubicBezTo>
                  <a:cubicBezTo>
                    <a:pt x="19" y="10"/>
                    <a:pt x="18" y="9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6" y="4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7" y="1"/>
                    <a:pt x="6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4"/>
                    <a:pt x="6" y="5"/>
                    <a:pt x="5" y="6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6" y="11"/>
                    <a:pt x="5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6" y="16"/>
                    <a:pt x="6" y="18"/>
                    <a:pt x="6" y="18"/>
                  </a:cubicBezTo>
                  <a:cubicBezTo>
                    <a:pt x="6" y="18"/>
                    <a:pt x="5" y="19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5"/>
                    <a:pt x="2" y="27"/>
                    <a:pt x="2" y="2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34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1" y="37"/>
                    <a:pt x="2" y="37"/>
                    <a:pt x="4" y="37"/>
                  </a:cubicBezTo>
                  <a:cubicBezTo>
                    <a:pt x="5" y="37"/>
                    <a:pt x="6" y="36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0" y="35"/>
                    <a:pt x="11" y="34"/>
                    <a:pt x="12" y="34"/>
                  </a:cubicBezTo>
                  <a:cubicBezTo>
                    <a:pt x="13" y="33"/>
                    <a:pt x="15" y="34"/>
                    <a:pt x="16" y="34"/>
                  </a:cubicBezTo>
                  <a:cubicBezTo>
                    <a:pt x="16" y="33"/>
                    <a:pt x="18" y="33"/>
                    <a:pt x="18" y="33"/>
                  </a:cubicBezTo>
                  <a:cubicBezTo>
                    <a:pt x="18" y="32"/>
                    <a:pt x="19" y="33"/>
                    <a:pt x="20" y="33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30"/>
                    <a:pt x="21" y="31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lnTo>
                    <a:pt x="22" y="3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3" name="Freeform 120">
              <a:extLst>
                <a:ext uri="{FF2B5EF4-FFF2-40B4-BE49-F238E27FC236}">
                  <a16:creationId xmlns:a16="http://schemas.microsoft.com/office/drawing/2014/main" id="{6DB58342-0BB1-E15A-AF64-AA9A6FACD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793" y="1831282"/>
              <a:ext cx="263131" cy="330170"/>
            </a:xfrm>
            <a:custGeom>
              <a:avLst/>
              <a:gdLst>
                <a:gd name="T0" fmla="*/ 38 w 41"/>
                <a:gd name="T1" fmla="*/ 7 h 49"/>
                <a:gd name="T2" fmla="*/ 36 w 41"/>
                <a:gd name="T3" fmla="*/ 7 h 49"/>
                <a:gd name="T4" fmla="*/ 31 w 41"/>
                <a:gd name="T5" fmla="*/ 5 h 49"/>
                <a:gd name="T6" fmla="*/ 28 w 41"/>
                <a:gd name="T7" fmla="*/ 7 h 49"/>
                <a:gd name="T8" fmla="*/ 28 w 41"/>
                <a:gd name="T9" fmla="*/ 9 h 49"/>
                <a:gd name="T10" fmla="*/ 25 w 41"/>
                <a:gd name="T11" fmla="*/ 7 h 49"/>
                <a:gd name="T12" fmla="*/ 23 w 41"/>
                <a:gd name="T13" fmla="*/ 7 h 49"/>
                <a:gd name="T14" fmla="*/ 21 w 41"/>
                <a:gd name="T15" fmla="*/ 3 h 49"/>
                <a:gd name="T16" fmla="*/ 21 w 41"/>
                <a:gd name="T17" fmla="*/ 2 h 49"/>
                <a:gd name="T18" fmla="*/ 22 w 41"/>
                <a:gd name="T19" fmla="*/ 1 h 49"/>
                <a:gd name="T20" fmla="*/ 19 w 41"/>
                <a:gd name="T21" fmla="*/ 1 h 49"/>
                <a:gd name="T22" fmla="*/ 15 w 41"/>
                <a:gd name="T23" fmla="*/ 1 h 49"/>
                <a:gd name="T24" fmla="*/ 15 w 41"/>
                <a:gd name="T25" fmla="*/ 3 h 49"/>
                <a:gd name="T26" fmla="*/ 16 w 41"/>
                <a:gd name="T27" fmla="*/ 4 h 49"/>
                <a:gd name="T28" fmla="*/ 15 w 41"/>
                <a:gd name="T29" fmla="*/ 9 h 49"/>
                <a:gd name="T30" fmla="*/ 13 w 41"/>
                <a:gd name="T31" fmla="*/ 11 h 49"/>
                <a:gd name="T32" fmla="*/ 10 w 41"/>
                <a:gd name="T33" fmla="*/ 15 h 49"/>
                <a:gd name="T34" fmla="*/ 8 w 41"/>
                <a:gd name="T35" fmla="*/ 19 h 49"/>
                <a:gd name="T36" fmla="*/ 4 w 41"/>
                <a:gd name="T37" fmla="*/ 21 h 49"/>
                <a:gd name="T38" fmla="*/ 0 w 41"/>
                <a:gd name="T39" fmla="*/ 27 h 49"/>
                <a:gd name="T40" fmla="*/ 2 w 41"/>
                <a:gd name="T41" fmla="*/ 29 h 49"/>
                <a:gd name="T42" fmla="*/ 3 w 41"/>
                <a:gd name="T43" fmla="*/ 33 h 49"/>
                <a:gd name="T44" fmla="*/ 3 w 41"/>
                <a:gd name="T45" fmla="*/ 37 h 49"/>
                <a:gd name="T46" fmla="*/ 10 w 41"/>
                <a:gd name="T47" fmla="*/ 38 h 49"/>
                <a:gd name="T48" fmla="*/ 11 w 41"/>
                <a:gd name="T49" fmla="*/ 41 h 49"/>
                <a:gd name="T50" fmla="*/ 12 w 41"/>
                <a:gd name="T51" fmla="*/ 48 h 49"/>
                <a:gd name="T52" fmla="*/ 16 w 41"/>
                <a:gd name="T53" fmla="*/ 46 h 49"/>
                <a:gd name="T54" fmla="*/ 21 w 41"/>
                <a:gd name="T55" fmla="*/ 49 h 49"/>
                <a:gd name="T56" fmla="*/ 26 w 41"/>
                <a:gd name="T57" fmla="*/ 47 h 49"/>
                <a:gd name="T58" fmla="*/ 30 w 41"/>
                <a:gd name="T59" fmla="*/ 46 h 49"/>
                <a:gd name="T60" fmla="*/ 33 w 41"/>
                <a:gd name="T61" fmla="*/ 46 h 49"/>
                <a:gd name="T62" fmla="*/ 34 w 41"/>
                <a:gd name="T63" fmla="*/ 43 h 49"/>
                <a:gd name="T64" fmla="*/ 37 w 41"/>
                <a:gd name="T65" fmla="*/ 39 h 49"/>
                <a:gd name="T66" fmla="*/ 33 w 41"/>
                <a:gd name="T67" fmla="*/ 36 h 49"/>
                <a:gd name="T68" fmla="*/ 31 w 41"/>
                <a:gd name="T69" fmla="*/ 31 h 49"/>
                <a:gd name="T70" fmla="*/ 33 w 41"/>
                <a:gd name="T71" fmla="*/ 29 h 49"/>
                <a:gd name="T72" fmla="*/ 39 w 41"/>
                <a:gd name="T73" fmla="*/ 25 h 49"/>
                <a:gd name="T74" fmla="*/ 41 w 41"/>
                <a:gd name="T75" fmla="*/ 21 h 49"/>
                <a:gd name="T76" fmla="*/ 40 w 41"/>
                <a:gd name="T77" fmla="*/ 15 h 49"/>
                <a:gd name="T78" fmla="*/ 40 w 41"/>
                <a:gd name="T7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49">
                  <a:moveTo>
                    <a:pt x="40" y="8"/>
                  </a:move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6"/>
                    <a:pt x="37" y="7"/>
                    <a:pt x="36" y="7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3" y="5"/>
                    <a:pt x="33" y="5"/>
                    <a:pt x="31" y="5"/>
                  </a:cubicBezTo>
                  <a:cubicBezTo>
                    <a:pt x="31" y="6"/>
                    <a:pt x="31" y="7"/>
                    <a:pt x="30" y="7"/>
                  </a:cubicBezTo>
                  <a:cubicBezTo>
                    <a:pt x="30" y="8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9"/>
                    <a:pt x="28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1" y="5"/>
                    <a:pt x="21" y="5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1"/>
                    <a:pt x="22" y="0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7"/>
                    <a:pt x="15" y="7"/>
                    <a:pt x="17" y="10"/>
                  </a:cubicBezTo>
                  <a:cubicBezTo>
                    <a:pt x="16" y="10"/>
                    <a:pt x="16" y="10"/>
                    <a:pt x="15" y="9"/>
                  </a:cubicBezTo>
                  <a:cubicBezTo>
                    <a:pt x="14" y="11"/>
                    <a:pt x="15" y="11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0" y="12"/>
                    <a:pt x="8" y="12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8"/>
                    <a:pt x="9" y="18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9" y="20"/>
                    <a:pt x="7" y="21"/>
                    <a:pt x="7" y="21"/>
                  </a:cubicBezTo>
                  <a:cubicBezTo>
                    <a:pt x="7" y="21"/>
                    <a:pt x="6" y="22"/>
                    <a:pt x="4" y="21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1" y="24"/>
                    <a:pt x="0" y="27"/>
                    <a:pt x="0" y="27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0" y="28"/>
                    <a:pt x="2" y="29"/>
                  </a:cubicBezTo>
                  <a:cubicBezTo>
                    <a:pt x="3" y="30"/>
                    <a:pt x="2" y="32"/>
                    <a:pt x="2" y="32"/>
                  </a:cubicBezTo>
                  <a:cubicBezTo>
                    <a:pt x="2" y="32"/>
                    <a:pt x="2" y="32"/>
                    <a:pt x="3" y="33"/>
                  </a:cubicBezTo>
                  <a:cubicBezTo>
                    <a:pt x="4" y="35"/>
                    <a:pt x="4" y="33"/>
                    <a:pt x="3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6" y="36"/>
                    <a:pt x="7" y="38"/>
                  </a:cubicBezTo>
                  <a:cubicBezTo>
                    <a:pt x="8" y="39"/>
                    <a:pt x="8" y="38"/>
                    <a:pt x="10" y="38"/>
                  </a:cubicBezTo>
                  <a:cubicBezTo>
                    <a:pt x="11" y="39"/>
                    <a:pt x="12" y="39"/>
                    <a:pt x="12" y="39"/>
                  </a:cubicBezTo>
                  <a:cubicBezTo>
                    <a:pt x="12" y="39"/>
                    <a:pt x="12" y="40"/>
                    <a:pt x="11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1" y="45"/>
                    <a:pt x="10" y="46"/>
                    <a:pt x="12" y="48"/>
                  </a:cubicBezTo>
                  <a:cubicBezTo>
                    <a:pt x="12" y="48"/>
                    <a:pt x="13" y="47"/>
                    <a:pt x="14" y="47"/>
                  </a:cubicBezTo>
                  <a:cubicBezTo>
                    <a:pt x="14" y="46"/>
                    <a:pt x="14" y="45"/>
                    <a:pt x="16" y="46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2" y="48"/>
                    <a:pt x="23" y="48"/>
                  </a:cubicBezTo>
                  <a:cubicBezTo>
                    <a:pt x="24" y="48"/>
                    <a:pt x="25" y="47"/>
                    <a:pt x="26" y="47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8" y="45"/>
                    <a:pt x="29" y="46"/>
                    <a:pt x="30" y="46"/>
                  </a:cubicBezTo>
                  <a:cubicBezTo>
                    <a:pt x="31" y="46"/>
                    <a:pt x="31" y="47"/>
                    <a:pt x="32" y="47"/>
                  </a:cubicBezTo>
                  <a:cubicBezTo>
                    <a:pt x="34" y="48"/>
                    <a:pt x="33" y="47"/>
                    <a:pt x="33" y="46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4" y="43"/>
                  </a:cubicBezTo>
                  <a:cubicBezTo>
                    <a:pt x="35" y="43"/>
                    <a:pt x="36" y="43"/>
                    <a:pt x="35" y="41"/>
                  </a:cubicBezTo>
                  <a:cubicBezTo>
                    <a:pt x="35" y="40"/>
                    <a:pt x="37" y="39"/>
                    <a:pt x="37" y="39"/>
                  </a:cubicBezTo>
                  <a:cubicBezTo>
                    <a:pt x="37" y="39"/>
                    <a:pt x="37" y="39"/>
                    <a:pt x="36" y="38"/>
                  </a:cubicBezTo>
                  <a:cubicBezTo>
                    <a:pt x="35" y="37"/>
                    <a:pt x="33" y="38"/>
                    <a:pt x="33" y="36"/>
                  </a:cubicBezTo>
                  <a:cubicBezTo>
                    <a:pt x="33" y="35"/>
                    <a:pt x="33" y="35"/>
                    <a:pt x="32" y="34"/>
                  </a:cubicBezTo>
                  <a:cubicBezTo>
                    <a:pt x="31" y="33"/>
                    <a:pt x="31" y="33"/>
                    <a:pt x="31" y="31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2" y="29"/>
                    <a:pt x="33" y="30"/>
                    <a:pt x="33" y="29"/>
                  </a:cubicBezTo>
                  <a:cubicBezTo>
                    <a:pt x="34" y="28"/>
                    <a:pt x="35" y="28"/>
                    <a:pt x="36" y="27"/>
                  </a:cubicBezTo>
                  <a:cubicBezTo>
                    <a:pt x="38" y="26"/>
                    <a:pt x="39" y="25"/>
                    <a:pt x="39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2"/>
                    <a:pt x="41" y="21"/>
                  </a:cubicBezTo>
                  <a:cubicBezTo>
                    <a:pt x="41" y="20"/>
                    <a:pt x="40" y="20"/>
                    <a:pt x="40" y="18"/>
                  </a:cubicBezTo>
                  <a:cubicBezTo>
                    <a:pt x="40" y="17"/>
                    <a:pt x="40" y="15"/>
                    <a:pt x="40" y="15"/>
                  </a:cubicBezTo>
                  <a:cubicBezTo>
                    <a:pt x="40" y="15"/>
                    <a:pt x="39" y="13"/>
                    <a:pt x="39" y="12"/>
                  </a:cubicBezTo>
                  <a:cubicBezTo>
                    <a:pt x="40" y="12"/>
                    <a:pt x="40" y="8"/>
                    <a:pt x="40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4" name="Freeform 121">
              <a:extLst>
                <a:ext uri="{FF2B5EF4-FFF2-40B4-BE49-F238E27FC236}">
                  <a16:creationId xmlns:a16="http://schemas.microsoft.com/office/drawing/2014/main" id="{7BBE3EA6-A58B-6EB8-F3A9-890022F1B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471" y="2304454"/>
              <a:ext cx="211303" cy="107253"/>
            </a:xfrm>
            <a:custGeom>
              <a:avLst/>
              <a:gdLst>
                <a:gd name="T0" fmla="*/ 0 w 33"/>
                <a:gd name="T1" fmla="*/ 3 h 16"/>
                <a:gd name="T2" fmla="*/ 2 w 33"/>
                <a:gd name="T3" fmla="*/ 4 h 16"/>
                <a:gd name="T4" fmla="*/ 3 w 33"/>
                <a:gd name="T5" fmla="*/ 4 h 16"/>
                <a:gd name="T6" fmla="*/ 4 w 33"/>
                <a:gd name="T7" fmla="*/ 6 h 16"/>
                <a:gd name="T8" fmla="*/ 7 w 33"/>
                <a:gd name="T9" fmla="*/ 7 h 16"/>
                <a:gd name="T10" fmla="*/ 8 w 33"/>
                <a:gd name="T11" fmla="*/ 13 h 16"/>
                <a:gd name="T12" fmla="*/ 8 w 33"/>
                <a:gd name="T13" fmla="*/ 13 h 16"/>
                <a:gd name="T14" fmla="*/ 10 w 33"/>
                <a:gd name="T15" fmla="*/ 14 h 16"/>
                <a:gd name="T16" fmla="*/ 12 w 33"/>
                <a:gd name="T17" fmla="*/ 14 h 16"/>
                <a:gd name="T18" fmla="*/ 14 w 33"/>
                <a:gd name="T19" fmla="*/ 14 h 16"/>
                <a:gd name="T20" fmla="*/ 17 w 33"/>
                <a:gd name="T21" fmla="*/ 14 h 16"/>
                <a:gd name="T22" fmla="*/ 18 w 33"/>
                <a:gd name="T23" fmla="*/ 15 h 16"/>
                <a:gd name="T24" fmla="*/ 18 w 33"/>
                <a:gd name="T25" fmla="*/ 15 h 16"/>
                <a:gd name="T26" fmla="*/ 19 w 33"/>
                <a:gd name="T27" fmla="*/ 15 h 16"/>
                <a:gd name="T28" fmla="*/ 22 w 33"/>
                <a:gd name="T29" fmla="*/ 15 h 16"/>
                <a:gd name="T30" fmla="*/ 25 w 33"/>
                <a:gd name="T31" fmla="*/ 15 h 16"/>
                <a:gd name="T32" fmla="*/ 26 w 33"/>
                <a:gd name="T33" fmla="*/ 13 h 16"/>
                <a:gd name="T34" fmla="*/ 28 w 33"/>
                <a:gd name="T35" fmla="*/ 13 h 16"/>
                <a:gd name="T36" fmla="*/ 30 w 33"/>
                <a:gd name="T37" fmla="*/ 14 h 16"/>
                <a:gd name="T38" fmla="*/ 33 w 33"/>
                <a:gd name="T39" fmla="*/ 15 h 16"/>
                <a:gd name="T40" fmla="*/ 32 w 33"/>
                <a:gd name="T41" fmla="*/ 13 h 16"/>
                <a:gd name="T42" fmla="*/ 33 w 33"/>
                <a:gd name="T43" fmla="*/ 12 h 16"/>
                <a:gd name="T44" fmla="*/ 32 w 33"/>
                <a:gd name="T45" fmla="*/ 10 h 16"/>
                <a:gd name="T46" fmla="*/ 29 w 33"/>
                <a:gd name="T47" fmla="*/ 10 h 16"/>
                <a:gd name="T48" fmla="*/ 29 w 33"/>
                <a:gd name="T49" fmla="*/ 8 h 16"/>
                <a:gd name="T50" fmla="*/ 27 w 33"/>
                <a:gd name="T51" fmla="*/ 7 h 16"/>
                <a:gd name="T52" fmla="*/ 25 w 33"/>
                <a:gd name="T53" fmla="*/ 5 h 16"/>
                <a:gd name="T54" fmla="*/ 23 w 33"/>
                <a:gd name="T55" fmla="*/ 4 h 16"/>
                <a:gd name="T56" fmla="*/ 21 w 33"/>
                <a:gd name="T57" fmla="*/ 5 h 16"/>
                <a:gd name="T58" fmla="*/ 18 w 33"/>
                <a:gd name="T59" fmla="*/ 5 h 16"/>
                <a:gd name="T60" fmla="*/ 14 w 33"/>
                <a:gd name="T61" fmla="*/ 3 h 16"/>
                <a:gd name="T62" fmla="*/ 12 w 33"/>
                <a:gd name="T63" fmla="*/ 2 h 16"/>
                <a:gd name="T64" fmla="*/ 8 w 33"/>
                <a:gd name="T65" fmla="*/ 2 h 16"/>
                <a:gd name="T66" fmla="*/ 5 w 33"/>
                <a:gd name="T67" fmla="*/ 1 h 16"/>
                <a:gd name="T68" fmla="*/ 2 w 33"/>
                <a:gd name="T69" fmla="*/ 1 h 16"/>
                <a:gd name="T70" fmla="*/ 0 w 33"/>
                <a:gd name="T7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16">
                  <a:moveTo>
                    <a:pt x="0" y="3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8"/>
                    <a:pt x="8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10" y="14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6" y="14"/>
                    <a:pt x="17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1" y="15"/>
                    <a:pt x="22" y="15"/>
                  </a:cubicBezTo>
                  <a:cubicBezTo>
                    <a:pt x="23" y="15"/>
                    <a:pt x="25" y="15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7" y="12"/>
                    <a:pt x="27" y="13"/>
                    <a:pt x="28" y="13"/>
                  </a:cubicBezTo>
                  <a:cubicBezTo>
                    <a:pt x="29" y="13"/>
                    <a:pt x="30" y="14"/>
                    <a:pt x="30" y="14"/>
                  </a:cubicBezTo>
                  <a:cubicBezTo>
                    <a:pt x="30" y="14"/>
                    <a:pt x="32" y="16"/>
                    <a:pt x="33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1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0"/>
                  </a:cubicBezTo>
                  <a:cubicBezTo>
                    <a:pt x="31" y="9"/>
                    <a:pt x="30" y="10"/>
                    <a:pt x="29" y="10"/>
                  </a:cubicBezTo>
                  <a:cubicBezTo>
                    <a:pt x="28" y="9"/>
                    <a:pt x="30" y="8"/>
                    <a:pt x="29" y="8"/>
                  </a:cubicBezTo>
                  <a:cubicBezTo>
                    <a:pt x="28" y="8"/>
                    <a:pt x="28" y="7"/>
                    <a:pt x="27" y="7"/>
                  </a:cubicBezTo>
                  <a:cubicBezTo>
                    <a:pt x="26" y="6"/>
                    <a:pt x="26" y="6"/>
                    <a:pt x="25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5"/>
                    <a:pt x="22" y="6"/>
                    <a:pt x="21" y="5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6" y="5"/>
                    <a:pt x="15" y="4"/>
                    <a:pt x="14" y="3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0" y="2"/>
                    <a:pt x="10" y="2"/>
                    <a:pt x="8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1"/>
                    <a:pt x="0" y="3"/>
                    <a:pt x="0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5" name="Freeform 122">
              <a:extLst>
                <a:ext uri="{FF2B5EF4-FFF2-40B4-BE49-F238E27FC236}">
                  <a16:creationId xmlns:a16="http://schemas.microsoft.com/office/drawing/2014/main" id="{8851B50A-D36B-2587-4DAE-D530FC8D6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968" y="3412727"/>
              <a:ext cx="97678" cy="33649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6" name="Freeform 123">
              <a:extLst>
                <a:ext uri="{FF2B5EF4-FFF2-40B4-BE49-F238E27FC236}">
                  <a16:creationId xmlns:a16="http://schemas.microsoft.com/office/drawing/2014/main" id="{53CE6E46-3A98-4B9D-D073-7AC542436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7495" y="3803882"/>
              <a:ext cx="179408" cy="231327"/>
            </a:xfrm>
            <a:custGeom>
              <a:avLst/>
              <a:gdLst>
                <a:gd name="T0" fmla="*/ 11 w 28"/>
                <a:gd name="T1" fmla="*/ 34 h 34"/>
                <a:gd name="T2" fmla="*/ 12 w 28"/>
                <a:gd name="T3" fmla="*/ 31 h 34"/>
                <a:gd name="T4" fmla="*/ 15 w 28"/>
                <a:gd name="T5" fmla="*/ 32 h 34"/>
                <a:gd name="T6" fmla="*/ 16 w 28"/>
                <a:gd name="T7" fmla="*/ 30 h 34"/>
                <a:gd name="T8" fmla="*/ 15 w 28"/>
                <a:gd name="T9" fmla="*/ 27 h 34"/>
                <a:gd name="T10" fmla="*/ 15 w 28"/>
                <a:gd name="T11" fmla="*/ 26 h 34"/>
                <a:gd name="T12" fmla="*/ 18 w 28"/>
                <a:gd name="T13" fmla="*/ 25 h 34"/>
                <a:gd name="T14" fmla="*/ 18 w 28"/>
                <a:gd name="T15" fmla="*/ 23 h 34"/>
                <a:gd name="T16" fmla="*/ 20 w 28"/>
                <a:gd name="T17" fmla="*/ 25 h 34"/>
                <a:gd name="T18" fmla="*/ 23 w 28"/>
                <a:gd name="T19" fmla="*/ 24 h 34"/>
                <a:gd name="T20" fmla="*/ 25 w 28"/>
                <a:gd name="T21" fmla="*/ 26 h 34"/>
                <a:gd name="T22" fmla="*/ 26 w 28"/>
                <a:gd name="T23" fmla="*/ 24 h 34"/>
                <a:gd name="T24" fmla="*/ 25 w 28"/>
                <a:gd name="T25" fmla="*/ 22 h 34"/>
                <a:gd name="T26" fmla="*/ 26 w 28"/>
                <a:gd name="T27" fmla="*/ 20 h 34"/>
                <a:gd name="T28" fmla="*/ 25 w 28"/>
                <a:gd name="T29" fmla="*/ 17 h 34"/>
                <a:gd name="T30" fmla="*/ 25 w 28"/>
                <a:gd name="T31" fmla="*/ 15 h 34"/>
                <a:gd name="T32" fmla="*/ 23 w 28"/>
                <a:gd name="T33" fmla="*/ 13 h 34"/>
                <a:gd name="T34" fmla="*/ 24 w 28"/>
                <a:gd name="T35" fmla="*/ 13 h 34"/>
                <a:gd name="T36" fmla="*/ 23 w 28"/>
                <a:gd name="T37" fmla="*/ 10 h 34"/>
                <a:gd name="T38" fmla="*/ 25 w 28"/>
                <a:gd name="T39" fmla="*/ 9 h 34"/>
                <a:gd name="T40" fmla="*/ 27 w 28"/>
                <a:gd name="T41" fmla="*/ 9 h 34"/>
                <a:gd name="T42" fmla="*/ 28 w 28"/>
                <a:gd name="T43" fmla="*/ 6 h 34"/>
                <a:gd name="T44" fmla="*/ 25 w 28"/>
                <a:gd name="T45" fmla="*/ 5 h 34"/>
                <a:gd name="T46" fmla="*/ 22 w 28"/>
                <a:gd name="T47" fmla="*/ 5 h 34"/>
                <a:gd name="T48" fmla="*/ 22 w 28"/>
                <a:gd name="T49" fmla="*/ 4 h 34"/>
                <a:gd name="T50" fmla="*/ 22 w 28"/>
                <a:gd name="T51" fmla="*/ 1 h 34"/>
                <a:gd name="T52" fmla="*/ 19 w 28"/>
                <a:gd name="T53" fmla="*/ 1 h 34"/>
                <a:gd name="T54" fmla="*/ 16 w 28"/>
                <a:gd name="T55" fmla="*/ 1 h 34"/>
                <a:gd name="T56" fmla="*/ 13 w 28"/>
                <a:gd name="T57" fmla="*/ 2 h 34"/>
                <a:gd name="T58" fmla="*/ 13 w 28"/>
                <a:gd name="T59" fmla="*/ 7 h 34"/>
                <a:gd name="T60" fmla="*/ 4 w 28"/>
                <a:gd name="T61" fmla="*/ 7 h 34"/>
                <a:gd name="T62" fmla="*/ 3 w 28"/>
                <a:gd name="T63" fmla="*/ 8 h 34"/>
                <a:gd name="T64" fmla="*/ 3 w 28"/>
                <a:gd name="T65" fmla="*/ 9 h 34"/>
                <a:gd name="T66" fmla="*/ 4 w 28"/>
                <a:gd name="T67" fmla="*/ 10 h 34"/>
                <a:gd name="T68" fmla="*/ 4 w 28"/>
                <a:gd name="T69" fmla="*/ 12 h 34"/>
                <a:gd name="T70" fmla="*/ 2 w 28"/>
                <a:gd name="T71" fmla="*/ 12 h 34"/>
                <a:gd name="T72" fmla="*/ 3 w 28"/>
                <a:gd name="T73" fmla="*/ 13 h 34"/>
                <a:gd name="T74" fmla="*/ 2 w 28"/>
                <a:gd name="T75" fmla="*/ 14 h 34"/>
                <a:gd name="T76" fmla="*/ 3 w 28"/>
                <a:gd name="T77" fmla="*/ 15 h 34"/>
                <a:gd name="T78" fmla="*/ 2 w 28"/>
                <a:gd name="T79" fmla="*/ 19 h 34"/>
                <a:gd name="T80" fmla="*/ 0 w 28"/>
                <a:gd name="T81" fmla="*/ 19 h 34"/>
                <a:gd name="T82" fmla="*/ 0 w 28"/>
                <a:gd name="T83" fmla="*/ 21 h 34"/>
                <a:gd name="T84" fmla="*/ 2 w 28"/>
                <a:gd name="T85" fmla="*/ 21 h 34"/>
                <a:gd name="T86" fmla="*/ 2 w 28"/>
                <a:gd name="T87" fmla="*/ 23 h 34"/>
                <a:gd name="T88" fmla="*/ 3 w 28"/>
                <a:gd name="T89" fmla="*/ 23 h 34"/>
                <a:gd name="T90" fmla="*/ 3 w 28"/>
                <a:gd name="T91" fmla="*/ 24 h 34"/>
                <a:gd name="T92" fmla="*/ 4 w 28"/>
                <a:gd name="T93" fmla="*/ 24 h 34"/>
                <a:gd name="T94" fmla="*/ 2 w 28"/>
                <a:gd name="T95" fmla="*/ 24 h 34"/>
                <a:gd name="T96" fmla="*/ 2 w 28"/>
                <a:gd name="T97" fmla="*/ 25 h 34"/>
                <a:gd name="T98" fmla="*/ 10 w 28"/>
                <a:gd name="T99" fmla="*/ 31 h 34"/>
                <a:gd name="T100" fmla="*/ 10 w 28"/>
                <a:gd name="T101" fmla="*/ 33 h 34"/>
                <a:gd name="T102" fmla="*/ 11 w 28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" h="34">
                  <a:moveTo>
                    <a:pt x="11" y="34"/>
                  </a:moveTo>
                  <a:cubicBezTo>
                    <a:pt x="11" y="34"/>
                    <a:pt x="11" y="31"/>
                    <a:pt x="12" y="31"/>
                  </a:cubicBezTo>
                  <a:cubicBezTo>
                    <a:pt x="13" y="31"/>
                    <a:pt x="13" y="32"/>
                    <a:pt x="15" y="32"/>
                  </a:cubicBezTo>
                  <a:cubicBezTo>
                    <a:pt x="17" y="33"/>
                    <a:pt x="16" y="32"/>
                    <a:pt x="16" y="30"/>
                  </a:cubicBezTo>
                  <a:cubicBezTo>
                    <a:pt x="16" y="29"/>
                    <a:pt x="14" y="28"/>
                    <a:pt x="15" y="27"/>
                  </a:cubicBezTo>
                  <a:cubicBezTo>
                    <a:pt x="15" y="26"/>
                    <a:pt x="16" y="27"/>
                    <a:pt x="15" y="26"/>
                  </a:cubicBezTo>
                  <a:cubicBezTo>
                    <a:pt x="14" y="24"/>
                    <a:pt x="17" y="25"/>
                    <a:pt x="18" y="25"/>
                  </a:cubicBezTo>
                  <a:cubicBezTo>
                    <a:pt x="19" y="25"/>
                    <a:pt x="17" y="23"/>
                    <a:pt x="18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0" y="25"/>
                    <a:pt x="22" y="24"/>
                    <a:pt x="23" y="24"/>
                  </a:cubicBezTo>
                  <a:cubicBezTo>
                    <a:pt x="24" y="24"/>
                    <a:pt x="24" y="26"/>
                    <a:pt x="25" y="26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7" y="22"/>
                    <a:pt x="26" y="22"/>
                    <a:pt x="25" y="22"/>
                  </a:cubicBezTo>
                  <a:cubicBezTo>
                    <a:pt x="24" y="21"/>
                    <a:pt x="26" y="21"/>
                    <a:pt x="26" y="20"/>
                  </a:cubicBezTo>
                  <a:cubicBezTo>
                    <a:pt x="25" y="19"/>
                    <a:pt x="25" y="19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4"/>
                    <a:pt x="24" y="13"/>
                    <a:pt x="23" y="13"/>
                  </a:cubicBezTo>
                  <a:cubicBezTo>
                    <a:pt x="22" y="13"/>
                    <a:pt x="24" y="13"/>
                    <a:pt x="24" y="13"/>
                  </a:cubicBezTo>
                  <a:cubicBezTo>
                    <a:pt x="24" y="13"/>
                    <a:pt x="23" y="11"/>
                    <a:pt x="23" y="10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6" y="5"/>
                    <a:pt x="25" y="5"/>
                  </a:cubicBezTo>
                  <a:cubicBezTo>
                    <a:pt x="24" y="5"/>
                    <a:pt x="24" y="5"/>
                    <a:pt x="22" y="5"/>
                  </a:cubicBezTo>
                  <a:cubicBezTo>
                    <a:pt x="21" y="6"/>
                    <a:pt x="22" y="5"/>
                    <a:pt x="22" y="4"/>
                  </a:cubicBezTo>
                  <a:cubicBezTo>
                    <a:pt x="22" y="3"/>
                    <a:pt x="22" y="1"/>
                    <a:pt x="22" y="1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5" y="1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4" y="14"/>
                    <a:pt x="2" y="14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6"/>
                    <a:pt x="2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3" y="26"/>
                    <a:pt x="10" y="31"/>
                    <a:pt x="10" y="31"/>
                  </a:cubicBezTo>
                  <a:cubicBezTo>
                    <a:pt x="10" y="32"/>
                    <a:pt x="9" y="32"/>
                    <a:pt x="10" y="33"/>
                  </a:cubicBezTo>
                  <a:cubicBezTo>
                    <a:pt x="10" y="34"/>
                    <a:pt x="10" y="34"/>
                    <a:pt x="11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7" name="Freeform 124">
              <a:extLst>
                <a:ext uri="{FF2B5EF4-FFF2-40B4-BE49-F238E27FC236}">
                  <a16:creationId xmlns:a16="http://schemas.microsoft.com/office/drawing/2014/main" id="{01A39090-6F9A-2DA0-0521-4AD0AD003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623" y="3684009"/>
              <a:ext cx="97678" cy="168240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8" name="Freeform 125">
              <a:extLst>
                <a:ext uri="{FF2B5EF4-FFF2-40B4-BE49-F238E27FC236}">
                  <a16:creationId xmlns:a16="http://schemas.microsoft.com/office/drawing/2014/main" id="{5F62A485-42EE-0E4E-5168-1B1EEA7A4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0804" y="1999522"/>
              <a:ext cx="5061308" cy="2717054"/>
            </a:xfrm>
            <a:custGeom>
              <a:avLst/>
              <a:gdLst>
                <a:gd name="T0" fmla="*/ 772 w 790"/>
                <a:gd name="T1" fmla="*/ 392 h 402"/>
                <a:gd name="T2" fmla="*/ 779 w 790"/>
                <a:gd name="T3" fmla="*/ 400 h 402"/>
                <a:gd name="T4" fmla="*/ 785 w 790"/>
                <a:gd name="T5" fmla="*/ 401 h 402"/>
                <a:gd name="T6" fmla="*/ 782 w 790"/>
                <a:gd name="T7" fmla="*/ 398 h 402"/>
                <a:gd name="T8" fmla="*/ 778 w 790"/>
                <a:gd name="T9" fmla="*/ 396 h 402"/>
                <a:gd name="T10" fmla="*/ 772 w 790"/>
                <a:gd name="T11" fmla="*/ 389 h 402"/>
                <a:gd name="T12" fmla="*/ 785 w 790"/>
                <a:gd name="T13" fmla="*/ 395 h 402"/>
                <a:gd name="T14" fmla="*/ 788 w 790"/>
                <a:gd name="T15" fmla="*/ 398 h 402"/>
                <a:gd name="T16" fmla="*/ 37 w 790"/>
                <a:gd name="T17" fmla="*/ 53 h 402"/>
                <a:gd name="T18" fmla="*/ 30 w 790"/>
                <a:gd name="T19" fmla="*/ 54 h 402"/>
                <a:gd name="T20" fmla="*/ 21 w 790"/>
                <a:gd name="T21" fmla="*/ 52 h 402"/>
                <a:gd name="T22" fmla="*/ 15 w 790"/>
                <a:gd name="T23" fmla="*/ 48 h 402"/>
                <a:gd name="T24" fmla="*/ 19 w 790"/>
                <a:gd name="T25" fmla="*/ 42 h 402"/>
                <a:gd name="T26" fmla="*/ 18 w 790"/>
                <a:gd name="T27" fmla="*/ 38 h 402"/>
                <a:gd name="T28" fmla="*/ 18 w 790"/>
                <a:gd name="T29" fmla="*/ 32 h 402"/>
                <a:gd name="T30" fmla="*/ 12 w 790"/>
                <a:gd name="T31" fmla="*/ 29 h 402"/>
                <a:gd name="T32" fmla="*/ 10 w 790"/>
                <a:gd name="T33" fmla="*/ 26 h 402"/>
                <a:gd name="T34" fmla="*/ 9 w 790"/>
                <a:gd name="T35" fmla="*/ 24 h 402"/>
                <a:gd name="T36" fmla="*/ 9 w 790"/>
                <a:gd name="T37" fmla="*/ 22 h 402"/>
                <a:gd name="T38" fmla="*/ 4 w 790"/>
                <a:gd name="T39" fmla="*/ 22 h 402"/>
                <a:gd name="T40" fmla="*/ 0 w 790"/>
                <a:gd name="T41" fmla="*/ 20 h 402"/>
                <a:gd name="T42" fmla="*/ 2 w 790"/>
                <a:gd name="T43" fmla="*/ 19 h 402"/>
                <a:gd name="T44" fmla="*/ 1 w 790"/>
                <a:gd name="T45" fmla="*/ 17 h 402"/>
                <a:gd name="T46" fmla="*/ 6 w 790"/>
                <a:gd name="T47" fmla="*/ 15 h 402"/>
                <a:gd name="T48" fmla="*/ 10 w 790"/>
                <a:gd name="T49" fmla="*/ 16 h 402"/>
                <a:gd name="T50" fmla="*/ 16 w 790"/>
                <a:gd name="T51" fmla="*/ 16 h 402"/>
                <a:gd name="T52" fmla="*/ 15 w 790"/>
                <a:gd name="T53" fmla="*/ 12 h 402"/>
                <a:gd name="T54" fmla="*/ 24 w 790"/>
                <a:gd name="T55" fmla="*/ 10 h 402"/>
                <a:gd name="T56" fmla="*/ 29 w 790"/>
                <a:gd name="T57" fmla="*/ 6 h 402"/>
                <a:gd name="T58" fmla="*/ 32 w 790"/>
                <a:gd name="T59" fmla="*/ 0 h 402"/>
                <a:gd name="T60" fmla="*/ 35 w 790"/>
                <a:gd name="T61" fmla="*/ 4 h 402"/>
                <a:gd name="T62" fmla="*/ 40 w 790"/>
                <a:gd name="T63" fmla="*/ 7 h 402"/>
                <a:gd name="T64" fmla="*/ 46 w 790"/>
                <a:gd name="T65" fmla="*/ 10 h 402"/>
                <a:gd name="T66" fmla="*/ 49 w 790"/>
                <a:gd name="T67" fmla="*/ 10 h 402"/>
                <a:gd name="T68" fmla="*/ 55 w 790"/>
                <a:gd name="T69" fmla="*/ 13 h 402"/>
                <a:gd name="T70" fmla="*/ 59 w 790"/>
                <a:gd name="T71" fmla="*/ 16 h 402"/>
                <a:gd name="T72" fmla="*/ 58 w 790"/>
                <a:gd name="T73" fmla="*/ 23 h 402"/>
                <a:gd name="T74" fmla="*/ 53 w 790"/>
                <a:gd name="T75" fmla="*/ 28 h 402"/>
                <a:gd name="T76" fmla="*/ 53 w 790"/>
                <a:gd name="T77" fmla="*/ 33 h 402"/>
                <a:gd name="T78" fmla="*/ 55 w 790"/>
                <a:gd name="T79" fmla="*/ 36 h 402"/>
                <a:gd name="T80" fmla="*/ 54 w 790"/>
                <a:gd name="T81" fmla="*/ 44 h 402"/>
                <a:gd name="T82" fmla="*/ 56 w 790"/>
                <a:gd name="T83" fmla="*/ 46 h 402"/>
                <a:gd name="T84" fmla="*/ 53 w 790"/>
                <a:gd name="T85" fmla="*/ 46 h 402"/>
                <a:gd name="T86" fmla="*/ 52 w 790"/>
                <a:gd name="T87" fmla="*/ 49 h 402"/>
                <a:gd name="T88" fmla="*/ 47 w 790"/>
                <a:gd name="T89" fmla="*/ 48 h 402"/>
                <a:gd name="T90" fmla="*/ 42 w 790"/>
                <a:gd name="T91" fmla="*/ 47 h 402"/>
                <a:gd name="T92" fmla="*/ 37 w 790"/>
                <a:gd name="T93" fmla="*/ 53 h 402"/>
                <a:gd name="T94" fmla="*/ 61 w 790"/>
                <a:gd name="T95" fmla="*/ 53 h 402"/>
                <a:gd name="T96" fmla="*/ 65 w 790"/>
                <a:gd name="T97" fmla="*/ 6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0" h="402">
                  <a:moveTo>
                    <a:pt x="772" y="389"/>
                  </a:moveTo>
                  <a:cubicBezTo>
                    <a:pt x="772" y="389"/>
                    <a:pt x="771" y="391"/>
                    <a:pt x="771" y="391"/>
                  </a:cubicBezTo>
                  <a:cubicBezTo>
                    <a:pt x="772" y="392"/>
                    <a:pt x="772" y="392"/>
                    <a:pt x="772" y="392"/>
                  </a:cubicBezTo>
                  <a:cubicBezTo>
                    <a:pt x="773" y="393"/>
                    <a:pt x="774" y="396"/>
                    <a:pt x="775" y="397"/>
                  </a:cubicBezTo>
                  <a:cubicBezTo>
                    <a:pt x="776" y="397"/>
                    <a:pt x="776" y="397"/>
                    <a:pt x="777" y="397"/>
                  </a:cubicBezTo>
                  <a:cubicBezTo>
                    <a:pt x="778" y="398"/>
                    <a:pt x="778" y="399"/>
                    <a:pt x="779" y="400"/>
                  </a:cubicBezTo>
                  <a:cubicBezTo>
                    <a:pt x="779" y="400"/>
                    <a:pt x="781" y="400"/>
                    <a:pt x="781" y="401"/>
                  </a:cubicBezTo>
                  <a:cubicBezTo>
                    <a:pt x="782" y="401"/>
                    <a:pt x="782" y="402"/>
                    <a:pt x="783" y="402"/>
                  </a:cubicBezTo>
                  <a:cubicBezTo>
                    <a:pt x="785" y="402"/>
                    <a:pt x="784" y="402"/>
                    <a:pt x="785" y="401"/>
                  </a:cubicBezTo>
                  <a:cubicBezTo>
                    <a:pt x="785" y="402"/>
                    <a:pt x="785" y="401"/>
                    <a:pt x="785" y="401"/>
                  </a:cubicBezTo>
                  <a:cubicBezTo>
                    <a:pt x="784" y="400"/>
                    <a:pt x="783" y="399"/>
                    <a:pt x="782" y="398"/>
                  </a:cubicBezTo>
                  <a:cubicBezTo>
                    <a:pt x="782" y="398"/>
                    <a:pt x="782" y="398"/>
                    <a:pt x="782" y="398"/>
                  </a:cubicBezTo>
                  <a:cubicBezTo>
                    <a:pt x="781" y="397"/>
                    <a:pt x="780" y="397"/>
                    <a:pt x="779" y="397"/>
                  </a:cubicBezTo>
                  <a:cubicBezTo>
                    <a:pt x="779" y="397"/>
                    <a:pt x="779" y="396"/>
                    <a:pt x="779" y="396"/>
                  </a:cubicBezTo>
                  <a:cubicBezTo>
                    <a:pt x="778" y="396"/>
                    <a:pt x="778" y="396"/>
                    <a:pt x="778" y="396"/>
                  </a:cubicBezTo>
                  <a:cubicBezTo>
                    <a:pt x="778" y="396"/>
                    <a:pt x="774" y="392"/>
                    <a:pt x="774" y="391"/>
                  </a:cubicBezTo>
                  <a:cubicBezTo>
                    <a:pt x="774" y="391"/>
                    <a:pt x="774" y="390"/>
                    <a:pt x="774" y="390"/>
                  </a:cubicBezTo>
                  <a:cubicBezTo>
                    <a:pt x="773" y="389"/>
                    <a:pt x="772" y="389"/>
                    <a:pt x="772" y="389"/>
                  </a:cubicBezTo>
                  <a:close/>
                  <a:moveTo>
                    <a:pt x="784" y="393"/>
                  </a:moveTo>
                  <a:cubicBezTo>
                    <a:pt x="784" y="393"/>
                    <a:pt x="784" y="395"/>
                    <a:pt x="784" y="395"/>
                  </a:cubicBezTo>
                  <a:cubicBezTo>
                    <a:pt x="784" y="395"/>
                    <a:pt x="785" y="395"/>
                    <a:pt x="785" y="395"/>
                  </a:cubicBezTo>
                  <a:cubicBezTo>
                    <a:pt x="785" y="394"/>
                    <a:pt x="785" y="394"/>
                    <a:pt x="785" y="394"/>
                  </a:cubicBezTo>
                  <a:cubicBezTo>
                    <a:pt x="785" y="394"/>
                    <a:pt x="784" y="393"/>
                    <a:pt x="784" y="393"/>
                  </a:cubicBezTo>
                  <a:close/>
                  <a:moveTo>
                    <a:pt x="788" y="398"/>
                  </a:moveTo>
                  <a:cubicBezTo>
                    <a:pt x="788" y="398"/>
                    <a:pt x="788" y="398"/>
                    <a:pt x="788" y="398"/>
                  </a:cubicBezTo>
                  <a:cubicBezTo>
                    <a:pt x="789" y="399"/>
                    <a:pt x="790" y="398"/>
                    <a:pt x="788" y="398"/>
                  </a:cubicBezTo>
                  <a:close/>
                  <a:moveTo>
                    <a:pt x="37" y="53"/>
                  </a:moveTo>
                  <a:cubicBezTo>
                    <a:pt x="35" y="53"/>
                    <a:pt x="36" y="54"/>
                    <a:pt x="34" y="54"/>
                  </a:cubicBezTo>
                  <a:cubicBezTo>
                    <a:pt x="33" y="54"/>
                    <a:pt x="32" y="55"/>
                    <a:pt x="31" y="54"/>
                  </a:cubicBezTo>
                  <a:cubicBezTo>
                    <a:pt x="31" y="53"/>
                    <a:pt x="30" y="54"/>
                    <a:pt x="30" y="54"/>
                  </a:cubicBezTo>
                  <a:cubicBezTo>
                    <a:pt x="30" y="54"/>
                    <a:pt x="28" y="53"/>
                    <a:pt x="26" y="53"/>
                  </a:cubicBezTo>
                  <a:cubicBezTo>
                    <a:pt x="25" y="52"/>
                    <a:pt x="25" y="53"/>
                    <a:pt x="24" y="53"/>
                  </a:cubicBezTo>
                  <a:cubicBezTo>
                    <a:pt x="22" y="53"/>
                    <a:pt x="22" y="52"/>
                    <a:pt x="21" y="52"/>
                  </a:cubicBezTo>
                  <a:cubicBezTo>
                    <a:pt x="19" y="52"/>
                    <a:pt x="20" y="51"/>
                    <a:pt x="18" y="51"/>
                  </a:cubicBezTo>
                  <a:cubicBezTo>
                    <a:pt x="17" y="50"/>
                    <a:pt x="16" y="51"/>
                    <a:pt x="16" y="50"/>
                  </a:cubicBezTo>
                  <a:cubicBezTo>
                    <a:pt x="16" y="49"/>
                    <a:pt x="15" y="48"/>
                    <a:pt x="15" y="48"/>
                  </a:cubicBezTo>
                  <a:cubicBezTo>
                    <a:pt x="16" y="48"/>
                    <a:pt x="17" y="47"/>
                    <a:pt x="18" y="47"/>
                  </a:cubicBezTo>
                  <a:cubicBezTo>
                    <a:pt x="18" y="46"/>
                    <a:pt x="18" y="44"/>
                    <a:pt x="18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0"/>
                    <a:pt x="18" y="40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8" y="38"/>
                    <a:pt x="19" y="37"/>
                    <a:pt x="19" y="37"/>
                  </a:cubicBezTo>
                  <a:cubicBezTo>
                    <a:pt x="19" y="37"/>
                    <a:pt x="18" y="37"/>
                    <a:pt x="18" y="36"/>
                  </a:cubicBezTo>
                  <a:cubicBezTo>
                    <a:pt x="19" y="36"/>
                    <a:pt x="19" y="33"/>
                    <a:pt x="18" y="32"/>
                  </a:cubicBezTo>
                  <a:cubicBezTo>
                    <a:pt x="18" y="32"/>
                    <a:pt x="18" y="33"/>
                    <a:pt x="18" y="33"/>
                  </a:cubicBezTo>
                  <a:cubicBezTo>
                    <a:pt x="17" y="33"/>
                    <a:pt x="17" y="32"/>
                    <a:pt x="17" y="32"/>
                  </a:cubicBezTo>
                  <a:cubicBezTo>
                    <a:pt x="16" y="31"/>
                    <a:pt x="13" y="30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8" y="23"/>
                    <a:pt x="9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6" y="23"/>
                    <a:pt x="7" y="22"/>
                    <a:pt x="5" y="21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6"/>
                    <a:pt x="14" y="15"/>
                    <a:pt x="16" y="16"/>
                  </a:cubicBezTo>
                  <a:cubicBezTo>
                    <a:pt x="16" y="15"/>
                    <a:pt x="17" y="15"/>
                    <a:pt x="16" y="15"/>
                  </a:cubicBezTo>
                  <a:cubicBezTo>
                    <a:pt x="16" y="15"/>
                    <a:pt x="15" y="15"/>
                    <a:pt x="15" y="14"/>
                  </a:cubicBezTo>
                  <a:cubicBezTo>
                    <a:pt x="15" y="14"/>
                    <a:pt x="16" y="12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7" y="8"/>
                    <a:pt x="17" y="8"/>
                    <a:pt x="17" y="11"/>
                  </a:cubicBezTo>
                  <a:cubicBezTo>
                    <a:pt x="19" y="11"/>
                    <a:pt x="22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5" y="8"/>
                    <a:pt x="27" y="6"/>
                    <a:pt x="28" y="6"/>
                  </a:cubicBezTo>
                  <a:cubicBezTo>
                    <a:pt x="29" y="6"/>
                    <a:pt x="29" y="7"/>
                    <a:pt x="29" y="6"/>
                  </a:cubicBezTo>
                  <a:cubicBezTo>
                    <a:pt x="29" y="6"/>
                    <a:pt x="29" y="3"/>
                    <a:pt x="29" y="2"/>
                  </a:cubicBezTo>
                  <a:cubicBezTo>
                    <a:pt x="29" y="3"/>
                    <a:pt x="29" y="1"/>
                    <a:pt x="29" y="1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5" y="2"/>
                  </a:cubicBezTo>
                  <a:cubicBezTo>
                    <a:pt x="35" y="3"/>
                    <a:pt x="35" y="4"/>
                    <a:pt x="35" y="4"/>
                  </a:cubicBezTo>
                  <a:cubicBezTo>
                    <a:pt x="35" y="4"/>
                    <a:pt x="36" y="4"/>
                    <a:pt x="37" y="5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41" y="8"/>
                    <a:pt x="42" y="8"/>
                    <a:pt x="43" y="8"/>
                  </a:cubicBezTo>
                  <a:cubicBezTo>
                    <a:pt x="44" y="9"/>
                    <a:pt x="45" y="7"/>
                    <a:pt x="45" y="8"/>
                  </a:cubicBezTo>
                  <a:cubicBezTo>
                    <a:pt x="45" y="9"/>
                    <a:pt x="44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1"/>
                    <a:pt x="50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4" y="11"/>
                    <a:pt x="55" y="13"/>
                  </a:cubicBezTo>
                  <a:cubicBezTo>
                    <a:pt x="56" y="14"/>
                    <a:pt x="56" y="13"/>
                    <a:pt x="58" y="13"/>
                  </a:cubicBez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60" y="15"/>
                    <a:pt x="59" y="16"/>
                  </a:cubicBezTo>
                  <a:cubicBezTo>
                    <a:pt x="59" y="17"/>
                    <a:pt x="59" y="18"/>
                    <a:pt x="59" y="19"/>
                  </a:cubicBezTo>
                  <a:cubicBezTo>
                    <a:pt x="59" y="20"/>
                    <a:pt x="58" y="21"/>
                    <a:pt x="60" y="23"/>
                  </a:cubicBezTo>
                  <a:cubicBezTo>
                    <a:pt x="60" y="23"/>
                    <a:pt x="59" y="24"/>
                    <a:pt x="58" y="23"/>
                  </a:cubicBezTo>
                  <a:cubicBezTo>
                    <a:pt x="57" y="22"/>
                    <a:pt x="57" y="24"/>
                    <a:pt x="57" y="24"/>
                  </a:cubicBezTo>
                  <a:cubicBezTo>
                    <a:pt x="57" y="24"/>
                    <a:pt x="58" y="24"/>
                    <a:pt x="56" y="25"/>
                  </a:cubicBezTo>
                  <a:cubicBezTo>
                    <a:pt x="54" y="25"/>
                    <a:pt x="53" y="27"/>
                    <a:pt x="53" y="28"/>
                  </a:cubicBezTo>
                  <a:cubicBezTo>
                    <a:pt x="52" y="29"/>
                    <a:pt x="51" y="30"/>
                    <a:pt x="50" y="31"/>
                  </a:cubicBezTo>
                  <a:cubicBezTo>
                    <a:pt x="50" y="32"/>
                    <a:pt x="49" y="34"/>
                    <a:pt x="51" y="33"/>
                  </a:cubicBezTo>
                  <a:cubicBezTo>
                    <a:pt x="53" y="31"/>
                    <a:pt x="53" y="33"/>
                    <a:pt x="53" y="33"/>
                  </a:cubicBezTo>
                  <a:cubicBezTo>
                    <a:pt x="53" y="34"/>
                    <a:pt x="55" y="33"/>
                    <a:pt x="55" y="34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8"/>
                    <a:pt x="54" y="38"/>
                  </a:cubicBezTo>
                  <a:cubicBezTo>
                    <a:pt x="53" y="38"/>
                    <a:pt x="53" y="40"/>
                    <a:pt x="54" y="40"/>
                  </a:cubicBezTo>
                  <a:cubicBezTo>
                    <a:pt x="55" y="40"/>
                    <a:pt x="53" y="43"/>
                    <a:pt x="54" y="44"/>
                  </a:cubicBezTo>
                  <a:cubicBezTo>
                    <a:pt x="55" y="44"/>
                    <a:pt x="57" y="43"/>
                    <a:pt x="56" y="44"/>
                  </a:cubicBezTo>
                  <a:cubicBezTo>
                    <a:pt x="55" y="45"/>
                    <a:pt x="56" y="44"/>
                    <a:pt x="55" y="45"/>
                  </a:cubicBezTo>
                  <a:cubicBezTo>
                    <a:pt x="54" y="46"/>
                    <a:pt x="56" y="46"/>
                    <a:pt x="56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0"/>
                    <a:pt x="49" y="49"/>
                    <a:pt x="48" y="48"/>
                  </a:cubicBezTo>
                  <a:cubicBezTo>
                    <a:pt x="48" y="48"/>
                    <a:pt x="47" y="49"/>
                    <a:pt x="47" y="48"/>
                  </a:cubicBezTo>
                  <a:cubicBezTo>
                    <a:pt x="47" y="48"/>
                    <a:pt x="47" y="47"/>
                    <a:pt x="46" y="47"/>
                  </a:cubicBezTo>
                  <a:cubicBezTo>
                    <a:pt x="46" y="47"/>
                    <a:pt x="46" y="48"/>
                    <a:pt x="45" y="48"/>
                  </a:cubicBezTo>
                  <a:cubicBezTo>
                    <a:pt x="44" y="48"/>
                    <a:pt x="43" y="47"/>
                    <a:pt x="42" y="47"/>
                  </a:cubicBezTo>
                  <a:cubicBezTo>
                    <a:pt x="41" y="47"/>
                    <a:pt x="40" y="49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7" y="51"/>
                    <a:pt x="37" y="52"/>
                    <a:pt x="37" y="53"/>
                  </a:cubicBezTo>
                  <a:close/>
                  <a:moveTo>
                    <a:pt x="65" y="50"/>
                  </a:moveTo>
                  <a:cubicBezTo>
                    <a:pt x="64" y="51"/>
                    <a:pt x="64" y="51"/>
                    <a:pt x="64" y="52"/>
                  </a:cubicBezTo>
                  <a:cubicBezTo>
                    <a:pt x="63" y="52"/>
                    <a:pt x="62" y="52"/>
                    <a:pt x="61" y="53"/>
                  </a:cubicBezTo>
                  <a:cubicBezTo>
                    <a:pt x="61" y="54"/>
                    <a:pt x="62" y="56"/>
                    <a:pt x="62" y="57"/>
                  </a:cubicBezTo>
                  <a:cubicBezTo>
                    <a:pt x="62" y="57"/>
                    <a:pt x="61" y="57"/>
                    <a:pt x="61" y="58"/>
                  </a:cubicBezTo>
                  <a:cubicBezTo>
                    <a:pt x="62" y="59"/>
                    <a:pt x="64" y="59"/>
                    <a:pt x="65" y="60"/>
                  </a:cubicBezTo>
                  <a:cubicBezTo>
                    <a:pt x="66" y="57"/>
                    <a:pt x="67" y="54"/>
                    <a:pt x="66" y="50"/>
                  </a:cubicBezTo>
                  <a:cubicBezTo>
                    <a:pt x="66" y="50"/>
                    <a:pt x="65" y="50"/>
                    <a:pt x="65" y="5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9" name="Freeform 126">
              <a:extLst>
                <a:ext uri="{FF2B5EF4-FFF2-40B4-BE49-F238E27FC236}">
                  <a16:creationId xmlns:a16="http://schemas.microsoft.com/office/drawing/2014/main" id="{E34FC65F-18AA-978E-6D15-56D1125636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457" y="1099446"/>
              <a:ext cx="364798" cy="500510"/>
            </a:xfrm>
            <a:custGeom>
              <a:avLst/>
              <a:gdLst>
                <a:gd name="T0" fmla="*/ 24 w 57"/>
                <a:gd name="T1" fmla="*/ 31 h 74"/>
                <a:gd name="T2" fmla="*/ 27 w 57"/>
                <a:gd name="T3" fmla="*/ 32 h 74"/>
                <a:gd name="T4" fmla="*/ 27 w 57"/>
                <a:gd name="T5" fmla="*/ 36 h 74"/>
                <a:gd name="T6" fmla="*/ 27 w 57"/>
                <a:gd name="T7" fmla="*/ 39 h 74"/>
                <a:gd name="T8" fmla="*/ 24 w 57"/>
                <a:gd name="T9" fmla="*/ 39 h 74"/>
                <a:gd name="T10" fmla="*/ 22 w 57"/>
                <a:gd name="T11" fmla="*/ 43 h 74"/>
                <a:gd name="T12" fmla="*/ 21 w 57"/>
                <a:gd name="T13" fmla="*/ 46 h 74"/>
                <a:gd name="T14" fmla="*/ 16 w 57"/>
                <a:gd name="T15" fmla="*/ 49 h 74"/>
                <a:gd name="T16" fmla="*/ 16 w 57"/>
                <a:gd name="T17" fmla="*/ 50 h 74"/>
                <a:gd name="T18" fmla="*/ 13 w 57"/>
                <a:gd name="T19" fmla="*/ 52 h 74"/>
                <a:gd name="T20" fmla="*/ 11 w 57"/>
                <a:gd name="T21" fmla="*/ 55 h 74"/>
                <a:gd name="T22" fmla="*/ 12 w 57"/>
                <a:gd name="T23" fmla="*/ 57 h 74"/>
                <a:gd name="T24" fmla="*/ 13 w 57"/>
                <a:gd name="T25" fmla="*/ 60 h 74"/>
                <a:gd name="T26" fmla="*/ 12 w 57"/>
                <a:gd name="T27" fmla="*/ 62 h 74"/>
                <a:gd name="T28" fmla="*/ 13 w 57"/>
                <a:gd name="T29" fmla="*/ 66 h 74"/>
                <a:gd name="T30" fmla="*/ 14 w 57"/>
                <a:gd name="T31" fmla="*/ 66 h 74"/>
                <a:gd name="T32" fmla="*/ 16 w 57"/>
                <a:gd name="T33" fmla="*/ 69 h 74"/>
                <a:gd name="T34" fmla="*/ 16 w 57"/>
                <a:gd name="T35" fmla="*/ 67 h 74"/>
                <a:gd name="T36" fmla="*/ 18 w 57"/>
                <a:gd name="T37" fmla="*/ 69 h 74"/>
                <a:gd name="T38" fmla="*/ 20 w 57"/>
                <a:gd name="T39" fmla="*/ 70 h 74"/>
                <a:gd name="T40" fmla="*/ 17 w 57"/>
                <a:gd name="T41" fmla="*/ 73 h 74"/>
                <a:gd name="T42" fmla="*/ 21 w 57"/>
                <a:gd name="T43" fmla="*/ 72 h 74"/>
                <a:gd name="T44" fmla="*/ 21 w 57"/>
                <a:gd name="T45" fmla="*/ 73 h 74"/>
                <a:gd name="T46" fmla="*/ 25 w 57"/>
                <a:gd name="T47" fmla="*/ 74 h 74"/>
                <a:gd name="T48" fmla="*/ 31 w 57"/>
                <a:gd name="T49" fmla="*/ 70 h 74"/>
                <a:gd name="T50" fmla="*/ 32 w 57"/>
                <a:gd name="T51" fmla="*/ 69 h 74"/>
                <a:gd name="T52" fmla="*/ 35 w 57"/>
                <a:gd name="T53" fmla="*/ 69 h 74"/>
                <a:gd name="T54" fmla="*/ 36 w 57"/>
                <a:gd name="T55" fmla="*/ 68 h 74"/>
                <a:gd name="T56" fmla="*/ 37 w 57"/>
                <a:gd name="T57" fmla="*/ 68 h 74"/>
                <a:gd name="T58" fmla="*/ 41 w 57"/>
                <a:gd name="T59" fmla="*/ 66 h 74"/>
                <a:gd name="T60" fmla="*/ 56 w 57"/>
                <a:gd name="T61" fmla="*/ 54 h 74"/>
                <a:gd name="T62" fmla="*/ 53 w 57"/>
                <a:gd name="T63" fmla="*/ 49 h 74"/>
                <a:gd name="T64" fmla="*/ 53 w 57"/>
                <a:gd name="T65" fmla="*/ 44 h 74"/>
                <a:gd name="T66" fmla="*/ 50 w 57"/>
                <a:gd name="T67" fmla="*/ 39 h 74"/>
                <a:gd name="T68" fmla="*/ 50 w 57"/>
                <a:gd name="T69" fmla="*/ 34 h 74"/>
                <a:gd name="T70" fmla="*/ 50 w 57"/>
                <a:gd name="T71" fmla="*/ 29 h 74"/>
                <a:gd name="T72" fmla="*/ 50 w 57"/>
                <a:gd name="T73" fmla="*/ 17 h 74"/>
                <a:gd name="T74" fmla="*/ 47 w 57"/>
                <a:gd name="T75" fmla="*/ 13 h 74"/>
                <a:gd name="T76" fmla="*/ 49 w 57"/>
                <a:gd name="T77" fmla="*/ 7 h 74"/>
                <a:gd name="T78" fmla="*/ 47 w 57"/>
                <a:gd name="T79" fmla="*/ 6 h 74"/>
                <a:gd name="T80" fmla="*/ 41 w 57"/>
                <a:gd name="T81" fmla="*/ 0 h 74"/>
                <a:gd name="T82" fmla="*/ 35 w 57"/>
                <a:gd name="T83" fmla="*/ 2 h 74"/>
                <a:gd name="T84" fmla="*/ 31 w 57"/>
                <a:gd name="T85" fmla="*/ 5 h 74"/>
                <a:gd name="T86" fmla="*/ 31 w 57"/>
                <a:gd name="T87" fmla="*/ 9 h 74"/>
                <a:gd name="T88" fmla="*/ 28 w 57"/>
                <a:gd name="T89" fmla="*/ 13 h 74"/>
                <a:gd name="T90" fmla="*/ 23 w 57"/>
                <a:gd name="T91" fmla="*/ 11 h 74"/>
                <a:gd name="T92" fmla="*/ 17 w 57"/>
                <a:gd name="T93" fmla="*/ 12 h 74"/>
                <a:gd name="T94" fmla="*/ 9 w 57"/>
                <a:gd name="T95" fmla="*/ 7 h 74"/>
                <a:gd name="T96" fmla="*/ 7 w 57"/>
                <a:gd name="T97" fmla="*/ 9 h 74"/>
                <a:gd name="T98" fmla="*/ 13 w 57"/>
                <a:gd name="T99" fmla="*/ 13 h 74"/>
                <a:gd name="T100" fmla="*/ 19 w 57"/>
                <a:gd name="T101" fmla="*/ 17 h 74"/>
                <a:gd name="T102" fmla="*/ 20 w 57"/>
                <a:gd name="T103" fmla="*/ 21 h 74"/>
                <a:gd name="T104" fmla="*/ 19 w 57"/>
                <a:gd name="T105" fmla="*/ 27 h 74"/>
                <a:gd name="T106" fmla="*/ 21 w 57"/>
                <a:gd name="T107" fmla="*/ 31 h 74"/>
                <a:gd name="T108" fmla="*/ 2 w 57"/>
                <a:gd name="T109" fmla="*/ 72 h 74"/>
                <a:gd name="T110" fmla="*/ 4 w 57"/>
                <a:gd name="T111" fmla="*/ 74 h 74"/>
                <a:gd name="T112" fmla="*/ 3 w 57"/>
                <a:gd name="T113" fmla="*/ 71 h 74"/>
                <a:gd name="T114" fmla="*/ 24 w 57"/>
                <a:gd name="T115" fmla="*/ 36 h 74"/>
                <a:gd name="T116" fmla="*/ 24 w 57"/>
                <a:gd name="T117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4">
                  <a:moveTo>
                    <a:pt x="21" y="31"/>
                  </a:moveTo>
                  <a:cubicBezTo>
                    <a:pt x="22" y="31"/>
                    <a:pt x="23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1"/>
                    <a:pt x="27" y="32"/>
                  </a:cubicBezTo>
                  <a:cubicBezTo>
                    <a:pt x="28" y="33"/>
                    <a:pt x="27" y="34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9"/>
                  </a:cubicBezTo>
                  <a:cubicBezTo>
                    <a:pt x="26" y="39"/>
                    <a:pt x="26" y="39"/>
                    <a:pt x="27" y="38"/>
                  </a:cubicBezTo>
                  <a:cubicBezTo>
                    <a:pt x="26" y="39"/>
                    <a:pt x="25" y="38"/>
                    <a:pt x="24" y="39"/>
                  </a:cubicBezTo>
                  <a:cubicBezTo>
                    <a:pt x="23" y="40"/>
                    <a:pt x="24" y="42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4"/>
                    <a:pt x="21" y="45"/>
                  </a:cubicBezTo>
                  <a:cubicBezTo>
                    <a:pt x="21" y="45"/>
                    <a:pt x="21" y="46"/>
                    <a:pt x="21" y="46"/>
                  </a:cubicBezTo>
                  <a:cubicBezTo>
                    <a:pt x="20" y="47"/>
                    <a:pt x="19" y="46"/>
                    <a:pt x="18" y="47"/>
                  </a:cubicBezTo>
                  <a:cubicBezTo>
                    <a:pt x="17" y="47"/>
                    <a:pt x="17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9"/>
                    <a:pt x="16" y="50"/>
                    <a:pt x="16" y="50"/>
                  </a:cubicBezTo>
                  <a:cubicBezTo>
                    <a:pt x="15" y="50"/>
                    <a:pt x="14" y="50"/>
                    <a:pt x="14" y="50"/>
                  </a:cubicBezTo>
                  <a:cubicBezTo>
                    <a:pt x="13" y="51"/>
                    <a:pt x="14" y="51"/>
                    <a:pt x="13" y="52"/>
                  </a:cubicBezTo>
                  <a:cubicBezTo>
                    <a:pt x="13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1" y="55"/>
                    <a:pt x="12" y="55"/>
                    <a:pt x="12" y="56"/>
                  </a:cubicBezTo>
                  <a:cubicBezTo>
                    <a:pt x="13" y="56"/>
                    <a:pt x="12" y="56"/>
                    <a:pt x="12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60"/>
                    <a:pt x="13" y="60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4"/>
                    <a:pt x="12" y="65"/>
                  </a:cubicBezTo>
                  <a:cubicBezTo>
                    <a:pt x="12" y="65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7"/>
                    <a:pt x="14" y="68"/>
                    <a:pt x="15" y="69"/>
                  </a:cubicBezTo>
                  <a:cubicBezTo>
                    <a:pt x="15" y="69"/>
                    <a:pt x="16" y="69"/>
                    <a:pt x="16" y="69"/>
                  </a:cubicBezTo>
                  <a:cubicBezTo>
                    <a:pt x="15" y="68"/>
                    <a:pt x="14" y="67"/>
                    <a:pt x="15" y="67"/>
                  </a:cubicBezTo>
                  <a:cubicBezTo>
                    <a:pt x="15" y="67"/>
                    <a:pt x="16" y="67"/>
                    <a:pt x="16" y="67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9" y="70"/>
                    <a:pt x="19" y="69"/>
                    <a:pt x="20" y="69"/>
                  </a:cubicBezTo>
                  <a:cubicBezTo>
                    <a:pt x="20" y="69"/>
                    <a:pt x="20" y="70"/>
                    <a:pt x="20" y="70"/>
                  </a:cubicBezTo>
                  <a:cubicBezTo>
                    <a:pt x="18" y="71"/>
                    <a:pt x="17" y="71"/>
                    <a:pt x="16" y="71"/>
                  </a:cubicBezTo>
                  <a:cubicBezTo>
                    <a:pt x="16" y="72"/>
                    <a:pt x="17" y="72"/>
                    <a:pt x="17" y="73"/>
                  </a:cubicBezTo>
                  <a:cubicBezTo>
                    <a:pt x="19" y="72"/>
                    <a:pt x="18" y="73"/>
                    <a:pt x="19" y="71"/>
                  </a:cubicBezTo>
                  <a:cubicBezTo>
                    <a:pt x="19" y="71"/>
                    <a:pt x="20" y="72"/>
                    <a:pt x="21" y="72"/>
                  </a:cubicBezTo>
                  <a:cubicBezTo>
                    <a:pt x="21" y="72"/>
                    <a:pt x="20" y="73"/>
                    <a:pt x="20" y="73"/>
                  </a:cubicBezTo>
                  <a:cubicBezTo>
                    <a:pt x="20" y="73"/>
                    <a:pt x="21" y="73"/>
                    <a:pt x="21" y="73"/>
                  </a:cubicBezTo>
                  <a:cubicBezTo>
                    <a:pt x="21" y="73"/>
                    <a:pt x="21" y="74"/>
                    <a:pt x="21" y="74"/>
                  </a:cubicBezTo>
                  <a:cubicBezTo>
                    <a:pt x="21" y="74"/>
                    <a:pt x="25" y="74"/>
                    <a:pt x="25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7" y="71"/>
                    <a:pt x="28" y="71"/>
                    <a:pt x="31" y="70"/>
                  </a:cubicBezTo>
                  <a:cubicBezTo>
                    <a:pt x="31" y="70"/>
                    <a:pt x="31" y="69"/>
                    <a:pt x="31" y="69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33" y="69"/>
                    <a:pt x="33" y="69"/>
                    <a:pt x="34" y="69"/>
                  </a:cubicBezTo>
                  <a:cubicBezTo>
                    <a:pt x="34" y="69"/>
                    <a:pt x="35" y="70"/>
                    <a:pt x="35" y="69"/>
                  </a:cubicBezTo>
                  <a:cubicBezTo>
                    <a:pt x="35" y="69"/>
                    <a:pt x="35" y="68"/>
                    <a:pt x="35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8" y="68"/>
                    <a:pt x="38" y="68"/>
                  </a:cubicBezTo>
                  <a:cubicBezTo>
                    <a:pt x="39" y="68"/>
                    <a:pt x="41" y="66"/>
                    <a:pt x="41" y="66"/>
                  </a:cubicBezTo>
                  <a:cubicBezTo>
                    <a:pt x="41" y="66"/>
                    <a:pt x="57" y="58"/>
                    <a:pt x="57" y="57"/>
                  </a:cubicBezTo>
                  <a:cubicBezTo>
                    <a:pt x="57" y="56"/>
                    <a:pt x="56" y="55"/>
                    <a:pt x="56" y="54"/>
                  </a:cubicBezTo>
                  <a:cubicBezTo>
                    <a:pt x="56" y="52"/>
                    <a:pt x="54" y="53"/>
                    <a:pt x="53" y="52"/>
                  </a:cubicBezTo>
                  <a:cubicBezTo>
                    <a:pt x="52" y="51"/>
                    <a:pt x="53" y="50"/>
                    <a:pt x="53" y="49"/>
                  </a:cubicBezTo>
                  <a:cubicBezTo>
                    <a:pt x="53" y="48"/>
                    <a:pt x="53" y="48"/>
                    <a:pt x="54" y="47"/>
                  </a:cubicBezTo>
                  <a:cubicBezTo>
                    <a:pt x="55" y="46"/>
                    <a:pt x="53" y="45"/>
                    <a:pt x="53" y="44"/>
                  </a:cubicBezTo>
                  <a:cubicBezTo>
                    <a:pt x="53" y="42"/>
                    <a:pt x="53" y="43"/>
                    <a:pt x="52" y="42"/>
                  </a:cubicBezTo>
                  <a:cubicBezTo>
                    <a:pt x="51" y="41"/>
                    <a:pt x="50" y="39"/>
                    <a:pt x="50" y="39"/>
                  </a:cubicBezTo>
                  <a:cubicBezTo>
                    <a:pt x="50" y="39"/>
                    <a:pt x="50" y="37"/>
                    <a:pt x="50" y="37"/>
                  </a:cubicBezTo>
                  <a:cubicBezTo>
                    <a:pt x="49" y="36"/>
                    <a:pt x="50" y="35"/>
                    <a:pt x="50" y="34"/>
                  </a:cubicBezTo>
                  <a:cubicBezTo>
                    <a:pt x="51" y="33"/>
                    <a:pt x="50" y="33"/>
                    <a:pt x="50" y="32"/>
                  </a:cubicBezTo>
                  <a:cubicBezTo>
                    <a:pt x="50" y="31"/>
                    <a:pt x="50" y="29"/>
                    <a:pt x="50" y="29"/>
                  </a:cubicBezTo>
                  <a:cubicBezTo>
                    <a:pt x="50" y="29"/>
                    <a:pt x="47" y="22"/>
                    <a:pt x="47" y="21"/>
                  </a:cubicBezTo>
                  <a:cubicBezTo>
                    <a:pt x="47" y="20"/>
                    <a:pt x="49" y="18"/>
                    <a:pt x="50" y="17"/>
                  </a:cubicBezTo>
                  <a:cubicBezTo>
                    <a:pt x="50" y="16"/>
                    <a:pt x="49" y="14"/>
                    <a:pt x="49" y="14"/>
                  </a:cubicBezTo>
                  <a:cubicBezTo>
                    <a:pt x="49" y="14"/>
                    <a:pt x="48" y="14"/>
                    <a:pt x="47" y="13"/>
                  </a:cubicBezTo>
                  <a:cubicBezTo>
                    <a:pt x="46" y="12"/>
                    <a:pt x="47" y="8"/>
                    <a:pt x="47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8" y="7"/>
                    <a:pt x="47" y="6"/>
                  </a:cubicBezTo>
                  <a:cubicBezTo>
                    <a:pt x="46" y="5"/>
                    <a:pt x="45" y="5"/>
                    <a:pt x="44" y="4"/>
                  </a:cubicBezTo>
                  <a:cubicBezTo>
                    <a:pt x="43" y="4"/>
                    <a:pt x="41" y="0"/>
                    <a:pt x="41" y="0"/>
                  </a:cubicBezTo>
                  <a:cubicBezTo>
                    <a:pt x="41" y="0"/>
                    <a:pt x="39" y="3"/>
                    <a:pt x="38" y="2"/>
                  </a:cubicBezTo>
                  <a:cubicBezTo>
                    <a:pt x="37" y="2"/>
                    <a:pt x="35" y="2"/>
                    <a:pt x="35" y="2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4"/>
                    <a:pt x="31" y="4"/>
                    <a:pt x="31" y="5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30" y="8"/>
                    <a:pt x="31" y="8"/>
                    <a:pt x="31" y="9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7" y="13"/>
                    <a:pt x="28" y="13"/>
                    <a:pt x="28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1"/>
                    <a:pt x="23" y="11"/>
                  </a:cubicBezTo>
                  <a:cubicBezTo>
                    <a:pt x="22" y="11"/>
                    <a:pt x="24" y="12"/>
                    <a:pt x="21" y="11"/>
                  </a:cubicBezTo>
                  <a:cubicBezTo>
                    <a:pt x="20" y="11"/>
                    <a:pt x="17" y="12"/>
                    <a:pt x="17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9" y="6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10" y="10"/>
                    <a:pt x="10" y="11"/>
                  </a:cubicBezTo>
                  <a:cubicBezTo>
                    <a:pt x="10" y="12"/>
                    <a:pt x="12" y="13"/>
                    <a:pt x="13" y="13"/>
                  </a:cubicBezTo>
                  <a:cubicBezTo>
                    <a:pt x="14" y="13"/>
                    <a:pt x="16" y="13"/>
                    <a:pt x="16" y="14"/>
                  </a:cubicBezTo>
                  <a:cubicBezTo>
                    <a:pt x="17" y="16"/>
                    <a:pt x="18" y="16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20" y="20"/>
                    <a:pt x="19" y="20"/>
                    <a:pt x="20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5"/>
                    <a:pt x="19" y="26"/>
                    <a:pt x="19" y="27"/>
                  </a:cubicBezTo>
                  <a:cubicBezTo>
                    <a:pt x="19" y="27"/>
                    <a:pt x="20" y="28"/>
                    <a:pt x="20" y="28"/>
                  </a:cubicBezTo>
                  <a:lnTo>
                    <a:pt x="21" y="31"/>
                  </a:lnTo>
                  <a:close/>
                  <a:moveTo>
                    <a:pt x="2" y="71"/>
                  </a:moveTo>
                  <a:cubicBezTo>
                    <a:pt x="1" y="71"/>
                    <a:pt x="2" y="72"/>
                    <a:pt x="2" y="72"/>
                  </a:cubicBezTo>
                  <a:cubicBezTo>
                    <a:pt x="0" y="73"/>
                    <a:pt x="1" y="73"/>
                    <a:pt x="3" y="74"/>
                  </a:cubicBezTo>
                  <a:cubicBezTo>
                    <a:pt x="3" y="74"/>
                    <a:pt x="3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2"/>
                    <a:pt x="5" y="72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lose/>
                  <a:moveTo>
                    <a:pt x="24" y="36"/>
                  </a:moveTo>
                  <a:cubicBezTo>
                    <a:pt x="24" y="37"/>
                    <a:pt x="24" y="37"/>
                    <a:pt x="25" y="37"/>
                  </a:cubicBezTo>
                  <a:cubicBezTo>
                    <a:pt x="25" y="37"/>
                    <a:pt x="25" y="36"/>
                    <a:pt x="24" y="3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0" name="Freeform 127">
              <a:extLst>
                <a:ext uri="{FF2B5EF4-FFF2-40B4-BE49-F238E27FC236}">
                  <a16:creationId xmlns:a16="http://schemas.microsoft.com/office/drawing/2014/main" id="{AFDC9563-70D7-DB69-A864-BBF132FDDE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07269" y="4502073"/>
              <a:ext cx="89704" cy="73605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1" name="Freeform 128">
              <a:extLst>
                <a:ext uri="{FF2B5EF4-FFF2-40B4-BE49-F238E27FC236}">
                  <a16:creationId xmlns:a16="http://schemas.microsoft.com/office/drawing/2014/main" id="{F52C65A5-BDAD-5A29-DAD8-FEFEB9B57C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6296" y="5820642"/>
              <a:ext cx="107645" cy="46266"/>
            </a:xfrm>
            <a:custGeom>
              <a:avLst/>
              <a:gdLst>
                <a:gd name="T0" fmla="*/ 12 w 17"/>
                <a:gd name="T1" fmla="*/ 0 h 7"/>
                <a:gd name="T2" fmla="*/ 10 w 17"/>
                <a:gd name="T3" fmla="*/ 1 h 7"/>
                <a:gd name="T4" fmla="*/ 10 w 17"/>
                <a:gd name="T5" fmla="*/ 2 h 7"/>
                <a:gd name="T6" fmla="*/ 10 w 17"/>
                <a:gd name="T7" fmla="*/ 3 h 7"/>
                <a:gd name="T8" fmla="*/ 9 w 17"/>
                <a:gd name="T9" fmla="*/ 3 h 7"/>
                <a:gd name="T10" fmla="*/ 8 w 17"/>
                <a:gd name="T11" fmla="*/ 5 h 7"/>
                <a:gd name="T12" fmla="*/ 7 w 17"/>
                <a:gd name="T13" fmla="*/ 6 h 7"/>
                <a:gd name="T14" fmla="*/ 7 w 17"/>
                <a:gd name="T15" fmla="*/ 7 h 7"/>
                <a:gd name="T16" fmla="*/ 9 w 17"/>
                <a:gd name="T17" fmla="*/ 7 h 7"/>
                <a:gd name="T18" fmla="*/ 9 w 17"/>
                <a:gd name="T19" fmla="*/ 7 h 7"/>
                <a:gd name="T20" fmla="*/ 9 w 17"/>
                <a:gd name="T21" fmla="*/ 6 h 7"/>
                <a:gd name="T22" fmla="*/ 9 w 17"/>
                <a:gd name="T23" fmla="*/ 6 h 7"/>
                <a:gd name="T24" fmla="*/ 12 w 17"/>
                <a:gd name="T25" fmla="*/ 6 h 7"/>
                <a:gd name="T26" fmla="*/ 11 w 17"/>
                <a:gd name="T27" fmla="*/ 4 h 7"/>
                <a:gd name="T28" fmla="*/ 15 w 17"/>
                <a:gd name="T29" fmla="*/ 4 h 7"/>
                <a:gd name="T30" fmla="*/ 15 w 17"/>
                <a:gd name="T31" fmla="*/ 3 h 7"/>
                <a:gd name="T32" fmla="*/ 17 w 17"/>
                <a:gd name="T33" fmla="*/ 3 h 7"/>
                <a:gd name="T34" fmla="*/ 17 w 17"/>
                <a:gd name="T35" fmla="*/ 3 h 7"/>
                <a:gd name="T36" fmla="*/ 16 w 17"/>
                <a:gd name="T37" fmla="*/ 2 h 7"/>
                <a:gd name="T38" fmla="*/ 16 w 17"/>
                <a:gd name="T39" fmla="*/ 1 h 7"/>
                <a:gd name="T40" fmla="*/ 15 w 17"/>
                <a:gd name="T41" fmla="*/ 1 h 7"/>
                <a:gd name="T42" fmla="*/ 14 w 17"/>
                <a:gd name="T43" fmla="*/ 2 h 7"/>
                <a:gd name="T44" fmla="*/ 13 w 17"/>
                <a:gd name="T45" fmla="*/ 2 h 7"/>
                <a:gd name="T46" fmla="*/ 14 w 17"/>
                <a:gd name="T47" fmla="*/ 1 h 7"/>
                <a:gd name="T48" fmla="*/ 14 w 17"/>
                <a:gd name="T49" fmla="*/ 1 h 7"/>
                <a:gd name="T50" fmla="*/ 12 w 17"/>
                <a:gd name="T51" fmla="*/ 0 h 7"/>
                <a:gd name="T52" fmla="*/ 3 w 17"/>
                <a:gd name="T53" fmla="*/ 0 h 7"/>
                <a:gd name="T54" fmla="*/ 4 w 17"/>
                <a:gd name="T55" fmla="*/ 2 h 7"/>
                <a:gd name="T56" fmla="*/ 3 w 17"/>
                <a:gd name="T57" fmla="*/ 2 h 7"/>
                <a:gd name="T58" fmla="*/ 4 w 17"/>
                <a:gd name="T59" fmla="*/ 2 h 7"/>
                <a:gd name="T60" fmla="*/ 4 w 17"/>
                <a:gd name="T61" fmla="*/ 3 h 7"/>
                <a:gd name="T62" fmla="*/ 2 w 17"/>
                <a:gd name="T63" fmla="*/ 6 h 7"/>
                <a:gd name="T64" fmla="*/ 4 w 17"/>
                <a:gd name="T65" fmla="*/ 5 h 7"/>
                <a:gd name="T66" fmla="*/ 4 w 17"/>
                <a:gd name="T67" fmla="*/ 5 h 7"/>
                <a:gd name="T68" fmla="*/ 5 w 17"/>
                <a:gd name="T69" fmla="*/ 5 h 7"/>
                <a:gd name="T70" fmla="*/ 6 w 17"/>
                <a:gd name="T71" fmla="*/ 5 h 7"/>
                <a:gd name="T72" fmla="*/ 7 w 17"/>
                <a:gd name="T73" fmla="*/ 2 h 7"/>
                <a:gd name="T74" fmla="*/ 8 w 17"/>
                <a:gd name="T75" fmla="*/ 2 h 7"/>
                <a:gd name="T76" fmla="*/ 9 w 17"/>
                <a:gd name="T77" fmla="*/ 1 h 7"/>
                <a:gd name="T78" fmla="*/ 3 w 17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7">
                  <a:moveTo>
                    <a:pt x="12" y="0"/>
                  </a:moveTo>
                  <a:cubicBezTo>
                    <a:pt x="12" y="0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5"/>
                    <a:pt x="8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4" y="5"/>
                    <a:pt x="13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lose/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4"/>
                    <a:pt x="0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2" name="Freeform 130">
              <a:extLst>
                <a:ext uri="{FF2B5EF4-FFF2-40B4-BE49-F238E27FC236}">
                  <a16:creationId xmlns:a16="http://schemas.microsoft.com/office/drawing/2014/main" id="{8FF8CB20-A4E0-815A-E424-209D22F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7187" y="3379079"/>
              <a:ext cx="454501" cy="384846"/>
            </a:xfrm>
            <a:custGeom>
              <a:avLst/>
              <a:gdLst>
                <a:gd name="T0" fmla="*/ 47 w 71"/>
                <a:gd name="T1" fmla="*/ 22 h 57"/>
                <a:gd name="T2" fmla="*/ 46 w 71"/>
                <a:gd name="T3" fmla="*/ 24 h 57"/>
                <a:gd name="T4" fmla="*/ 48 w 71"/>
                <a:gd name="T5" fmla="*/ 26 h 57"/>
                <a:gd name="T6" fmla="*/ 49 w 71"/>
                <a:gd name="T7" fmla="*/ 28 h 57"/>
                <a:gd name="T8" fmla="*/ 53 w 71"/>
                <a:gd name="T9" fmla="*/ 31 h 57"/>
                <a:gd name="T10" fmla="*/ 65 w 71"/>
                <a:gd name="T11" fmla="*/ 36 h 57"/>
                <a:gd name="T12" fmla="*/ 71 w 71"/>
                <a:gd name="T13" fmla="*/ 36 h 57"/>
                <a:gd name="T14" fmla="*/ 59 w 71"/>
                <a:gd name="T15" fmla="*/ 52 h 57"/>
                <a:gd name="T16" fmla="*/ 54 w 71"/>
                <a:gd name="T17" fmla="*/ 52 h 57"/>
                <a:gd name="T18" fmla="*/ 52 w 71"/>
                <a:gd name="T19" fmla="*/ 54 h 57"/>
                <a:gd name="T20" fmla="*/ 47 w 71"/>
                <a:gd name="T21" fmla="*/ 54 h 57"/>
                <a:gd name="T22" fmla="*/ 46 w 71"/>
                <a:gd name="T23" fmla="*/ 55 h 57"/>
                <a:gd name="T24" fmla="*/ 41 w 71"/>
                <a:gd name="T25" fmla="*/ 55 h 57"/>
                <a:gd name="T26" fmla="*/ 40 w 71"/>
                <a:gd name="T27" fmla="*/ 54 h 57"/>
                <a:gd name="T28" fmla="*/ 37 w 71"/>
                <a:gd name="T29" fmla="*/ 55 h 57"/>
                <a:gd name="T30" fmla="*/ 35 w 71"/>
                <a:gd name="T31" fmla="*/ 56 h 57"/>
                <a:gd name="T32" fmla="*/ 32 w 71"/>
                <a:gd name="T33" fmla="*/ 56 h 57"/>
                <a:gd name="T34" fmla="*/ 30 w 71"/>
                <a:gd name="T35" fmla="*/ 56 h 57"/>
                <a:gd name="T36" fmla="*/ 26 w 71"/>
                <a:gd name="T37" fmla="*/ 55 h 57"/>
                <a:gd name="T38" fmla="*/ 23 w 71"/>
                <a:gd name="T39" fmla="*/ 56 h 57"/>
                <a:gd name="T40" fmla="*/ 20 w 71"/>
                <a:gd name="T41" fmla="*/ 56 h 57"/>
                <a:gd name="T42" fmla="*/ 16 w 71"/>
                <a:gd name="T43" fmla="*/ 56 h 57"/>
                <a:gd name="T44" fmla="*/ 16 w 71"/>
                <a:gd name="T45" fmla="*/ 54 h 57"/>
                <a:gd name="T46" fmla="*/ 15 w 71"/>
                <a:gd name="T47" fmla="*/ 52 h 57"/>
                <a:gd name="T48" fmla="*/ 14 w 71"/>
                <a:gd name="T49" fmla="*/ 52 h 57"/>
                <a:gd name="T50" fmla="*/ 11 w 71"/>
                <a:gd name="T51" fmla="*/ 50 h 57"/>
                <a:gd name="T52" fmla="*/ 9 w 71"/>
                <a:gd name="T53" fmla="*/ 46 h 57"/>
                <a:gd name="T54" fmla="*/ 8 w 71"/>
                <a:gd name="T55" fmla="*/ 44 h 57"/>
                <a:gd name="T56" fmla="*/ 6 w 71"/>
                <a:gd name="T57" fmla="*/ 41 h 57"/>
                <a:gd name="T58" fmla="*/ 3 w 71"/>
                <a:gd name="T59" fmla="*/ 40 h 57"/>
                <a:gd name="T60" fmla="*/ 0 w 71"/>
                <a:gd name="T61" fmla="*/ 39 h 57"/>
                <a:gd name="T62" fmla="*/ 1 w 71"/>
                <a:gd name="T63" fmla="*/ 37 h 57"/>
                <a:gd name="T64" fmla="*/ 3 w 71"/>
                <a:gd name="T65" fmla="*/ 36 h 57"/>
                <a:gd name="T66" fmla="*/ 5 w 71"/>
                <a:gd name="T67" fmla="*/ 36 h 57"/>
                <a:gd name="T68" fmla="*/ 6 w 71"/>
                <a:gd name="T69" fmla="*/ 33 h 57"/>
                <a:gd name="T70" fmla="*/ 6 w 71"/>
                <a:gd name="T71" fmla="*/ 28 h 57"/>
                <a:gd name="T72" fmla="*/ 8 w 71"/>
                <a:gd name="T73" fmla="*/ 23 h 57"/>
                <a:gd name="T74" fmla="*/ 8 w 71"/>
                <a:gd name="T75" fmla="*/ 21 h 57"/>
                <a:gd name="T76" fmla="*/ 10 w 71"/>
                <a:gd name="T77" fmla="*/ 19 h 57"/>
                <a:gd name="T78" fmla="*/ 12 w 71"/>
                <a:gd name="T79" fmla="*/ 18 h 57"/>
                <a:gd name="T80" fmla="*/ 13 w 71"/>
                <a:gd name="T81" fmla="*/ 15 h 57"/>
                <a:gd name="T82" fmla="*/ 15 w 71"/>
                <a:gd name="T83" fmla="*/ 11 h 57"/>
                <a:gd name="T84" fmla="*/ 17 w 71"/>
                <a:gd name="T85" fmla="*/ 8 h 57"/>
                <a:gd name="T86" fmla="*/ 19 w 71"/>
                <a:gd name="T87" fmla="*/ 4 h 57"/>
                <a:gd name="T88" fmla="*/ 22 w 71"/>
                <a:gd name="T89" fmla="*/ 3 h 57"/>
                <a:gd name="T90" fmla="*/ 24 w 71"/>
                <a:gd name="T91" fmla="*/ 4 h 57"/>
                <a:gd name="T92" fmla="*/ 25 w 71"/>
                <a:gd name="T93" fmla="*/ 5 h 57"/>
                <a:gd name="T94" fmla="*/ 26 w 71"/>
                <a:gd name="T95" fmla="*/ 1 h 57"/>
                <a:gd name="T96" fmla="*/ 28 w 71"/>
                <a:gd name="T97" fmla="*/ 1 h 57"/>
                <a:gd name="T98" fmla="*/ 30 w 71"/>
                <a:gd name="T99" fmla="*/ 3 h 57"/>
                <a:gd name="T100" fmla="*/ 33 w 71"/>
                <a:gd name="T101" fmla="*/ 4 h 57"/>
                <a:gd name="T102" fmla="*/ 38 w 71"/>
                <a:gd name="T103" fmla="*/ 5 h 57"/>
                <a:gd name="T104" fmla="*/ 41 w 71"/>
                <a:gd name="T105" fmla="*/ 8 h 57"/>
                <a:gd name="T106" fmla="*/ 43 w 71"/>
                <a:gd name="T107" fmla="*/ 11 h 57"/>
                <a:gd name="T108" fmla="*/ 45 w 71"/>
                <a:gd name="T109" fmla="*/ 13 h 57"/>
                <a:gd name="T110" fmla="*/ 42 w 71"/>
                <a:gd name="T111" fmla="*/ 17 h 57"/>
                <a:gd name="T112" fmla="*/ 41 w 71"/>
                <a:gd name="T113" fmla="*/ 21 h 57"/>
                <a:gd name="T114" fmla="*/ 44 w 71"/>
                <a:gd name="T115" fmla="*/ 22 h 57"/>
                <a:gd name="T116" fmla="*/ 46 w 71"/>
                <a:gd name="T117" fmla="*/ 22 h 57"/>
                <a:gd name="T118" fmla="*/ 47 w 71"/>
                <a:gd name="T119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" h="57">
                  <a:moveTo>
                    <a:pt x="47" y="22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5"/>
                    <a:pt x="48" y="26"/>
                  </a:cubicBezTo>
                  <a:cubicBezTo>
                    <a:pt x="49" y="27"/>
                    <a:pt x="48" y="28"/>
                    <a:pt x="49" y="28"/>
                  </a:cubicBezTo>
                  <a:cubicBezTo>
                    <a:pt x="51" y="29"/>
                    <a:pt x="51" y="30"/>
                    <a:pt x="53" y="31"/>
                  </a:cubicBezTo>
                  <a:cubicBezTo>
                    <a:pt x="54" y="31"/>
                    <a:pt x="65" y="36"/>
                    <a:pt x="65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2" y="56"/>
                    <a:pt x="41" y="55"/>
                  </a:cubicBezTo>
                  <a:cubicBezTo>
                    <a:pt x="40" y="55"/>
                    <a:pt x="40" y="54"/>
                    <a:pt x="40" y="54"/>
                  </a:cubicBezTo>
                  <a:cubicBezTo>
                    <a:pt x="40" y="54"/>
                    <a:pt x="38" y="55"/>
                    <a:pt x="37" y="55"/>
                  </a:cubicBezTo>
                  <a:cubicBezTo>
                    <a:pt x="35" y="54"/>
                    <a:pt x="35" y="56"/>
                    <a:pt x="35" y="56"/>
                  </a:cubicBezTo>
                  <a:cubicBezTo>
                    <a:pt x="35" y="56"/>
                    <a:pt x="34" y="56"/>
                    <a:pt x="32" y="56"/>
                  </a:cubicBezTo>
                  <a:cubicBezTo>
                    <a:pt x="31" y="56"/>
                    <a:pt x="30" y="57"/>
                    <a:pt x="30" y="56"/>
                  </a:cubicBezTo>
                  <a:cubicBezTo>
                    <a:pt x="29" y="55"/>
                    <a:pt x="26" y="55"/>
                    <a:pt x="26" y="55"/>
                  </a:cubicBezTo>
                  <a:cubicBezTo>
                    <a:pt x="26" y="55"/>
                    <a:pt x="24" y="56"/>
                    <a:pt x="23" y="56"/>
                  </a:cubicBezTo>
                  <a:cubicBezTo>
                    <a:pt x="22" y="55"/>
                    <a:pt x="20" y="56"/>
                    <a:pt x="20" y="56"/>
                  </a:cubicBezTo>
                  <a:cubicBezTo>
                    <a:pt x="19" y="56"/>
                    <a:pt x="16" y="56"/>
                    <a:pt x="16" y="56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2"/>
                    <a:pt x="15" y="52"/>
                  </a:cubicBezTo>
                  <a:cubicBezTo>
                    <a:pt x="15" y="52"/>
                    <a:pt x="14" y="52"/>
                    <a:pt x="14" y="52"/>
                  </a:cubicBezTo>
                  <a:cubicBezTo>
                    <a:pt x="13" y="52"/>
                    <a:pt x="11" y="52"/>
                    <a:pt x="11" y="50"/>
                  </a:cubicBezTo>
                  <a:cubicBezTo>
                    <a:pt x="11" y="49"/>
                    <a:pt x="9" y="47"/>
                    <a:pt x="9" y="46"/>
                  </a:cubicBezTo>
                  <a:cubicBezTo>
                    <a:pt x="9" y="45"/>
                    <a:pt x="9" y="44"/>
                    <a:pt x="8" y="44"/>
                  </a:cubicBezTo>
                  <a:cubicBezTo>
                    <a:pt x="7" y="43"/>
                    <a:pt x="7" y="42"/>
                    <a:pt x="6" y="41"/>
                  </a:cubicBezTo>
                  <a:cubicBezTo>
                    <a:pt x="5" y="40"/>
                    <a:pt x="4" y="40"/>
                    <a:pt x="3" y="40"/>
                  </a:cubicBezTo>
                  <a:cubicBezTo>
                    <a:pt x="3" y="39"/>
                    <a:pt x="0" y="40"/>
                    <a:pt x="0" y="39"/>
                  </a:cubicBezTo>
                  <a:cubicBezTo>
                    <a:pt x="1" y="38"/>
                    <a:pt x="1" y="37"/>
                    <a:pt x="1" y="37"/>
                  </a:cubicBezTo>
                  <a:cubicBezTo>
                    <a:pt x="1" y="37"/>
                    <a:pt x="1" y="36"/>
                    <a:pt x="3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5" y="36"/>
                    <a:pt x="6" y="34"/>
                    <a:pt x="6" y="33"/>
                  </a:cubicBezTo>
                  <a:cubicBezTo>
                    <a:pt x="6" y="32"/>
                    <a:pt x="6" y="29"/>
                    <a:pt x="6" y="28"/>
                  </a:cubicBezTo>
                  <a:cubicBezTo>
                    <a:pt x="6" y="27"/>
                    <a:pt x="8" y="25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4" y="14"/>
                    <a:pt x="15" y="13"/>
                    <a:pt x="15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6"/>
                    <a:pt x="19" y="4"/>
                    <a:pt x="19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4" y="3"/>
                    <a:pt x="24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0"/>
                    <a:pt x="28" y="1"/>
                  </a:cubicBezTo>
                  <a:cubicBezTo>
                    <a:pt x="29" y="2"/>
                    <a:pt x="29" y="3"/>
                    <a:pt x="30" y="3"/>
                  </a:cubicBezTo>
                  <a:cubicBezTo>
                    <a:pt x="31" y="3"/>
                    <a:pt x="32" y="3"/>
                    <a:pt x="33" y="4"/>
                  </a:cubicBezTo>
                  <a:cubicBezTo>
                    <a:pt x="33" y="5"/>
                    <a:pt x="36" y="5"/>
                    <a:pt x="38" y="5"/>
                  </a:cubicBezTo>
                  <a:cubicBezTo>
                    <a:pt x="39" y="6"/>
                    <a:pt x="39" y="7"/>
                    <a:pt x="41" y="8"/>
                  </a:cubicBezTo>
                  <a:cubicBezTo>
                    <a:pt x="42" y="9"/>
                    <a:pt x="42" y="11"/>
                    <a:pt x="43" y="11"/>
                  </a:cubicBezTo>
                  <a:cubicBezTo>
                    <a:pt x="43" y="12"/>
                    <a:pt x="45" y="13"/>
                    <a:pt x="45" y="13"/>
                  </a:cubicBezTo>
                  <a:cubicBezTo>
                    <a:pt x="45" y="13"/>
                    <a:pt x="42" y="16"/>
                    <a:pt x="42" y="17"/>
                  </a:cubicBezTo>
                  <a:cubicBezTo>
                    <a:pt x="43" y="18"/>
                    <a:pt x="41" y="20"/>
                    <a:pt x="41" y="21"/>
                  </a:cubicBezTo>
                  <a:cubicBezTo>
                    <a:pt x="42" y="22"/>
                    <a:pt x="43" y="22"/>
                    <a:pt x="44" y="22"/>
                  </a:cubicBezTo>
                  <a:cubicBezTo>
                    <a:pt x="45" y="22"/>
                    <a:pt x="46" y="22"/>
                    <a:pt x="46" y="22"/>
                  </a:cubicBezTo>
                  <a:lnTo>
                    <a:pt x="47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3" name="Freeform 131">
              <a:extLst>
                <a:ext uri="{FF2B5EF4-FFF2-40B4-BE49-F238E27FC236}">
                  <a16:creationId xmlns:a16="http://schemas.microsoft.com/office/drawing/2014/main" id="{356307D7-C73B-7236-3A2B-F838D3324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8207" y="1614676"/>
              <a:ext cx="193363" cy="107253"/>
            </a:xfrm>
            <a:custGeom>
              <a:avLst/>
              <a:gdLst>
                <a:gd name="T0" fmla="*/ 28 w 30"/>
                <a:gd name="T1" fmla="*/ 6 h 16"/>
                <a:gd name="T2" fmla="*/ 29 w 30"/>
                <a:gd name="T3" fmla="*/ 5 h 16"/>
                <a:gd name="T4" fmla="*/ 30 w 30"/>
                <a:gd name="T5" fmla="*/ 3 h 16"/>
                <a:gd name="T6" fmla="*/ 29 w 30"/>
                <a:gd name="T7" fmla="*/ 1 h 16"/>
                <a:gd name="T8" fmla="*/ 25 w 30"/>
                <a:gd name="T9" fmla="*/ 0 h 16"/>
                <a:gd name="T10" fmla="*/ 24 w 30"/>
                <a:gd name="T11" fmla="*/ 0 h 16"/>
                <a:gd name="T12" fmla="*/ 23 w 30"/>
                <a:gd name="T13" fmla="*/ 1 h 16"/>
                <a:gd name="T14" fmla="*/ 19 w 30"/>
                <a:gd name="T15" fmla="*/ 2 h 16"/>
                <a:gd name="T16" fmla="*/ 18 w 30"/>
                <a:gd name="T17" fmla="*/ 1 h 16"/>
                <a:gd name="T18" fmla="*/ 17 w 30"/>
                <a:gd name="T19" fmla="*/ 2 h 16"/>
                <a:gd name="T20" fmla="*/ 9 w 30"/>
                <a:gd name="T21" fmla="*/ 4 h 16"/>
                <a:gd name="T22" fmla="*/ 9 w 30"/>
                <a:gd name="T23" fmla="*/ 9 h 16"/>
                <a:gd name="T24" fmla="*/ 11 w 30"/>
                <a:gd name="T25" fmla="*/ 9 h 16"/>
                <a:gd name="T26" fmla="*/ 10 w 30"/>
                <a:gd name="T27" fmla="*/ 12 h 16"/>
                <a:gd name="T28" fmla="*/ 13 w 30"/>
                <a:gd name="T29" fmla="*/ 12 h 16"/>
                <a:gd name="T30" fmla="*/ 14 w 30"/>
                <a:gd name="T31" fmla="*/ 12 h 16"/>
                <a:gd name="T32" fmla="*/ 17 w 30"/>
                <a:gd name="T33" fmla="*/ 12 h 16"/>
                <a:gd name="T34" fmla="*/ 19 w 30"/>
                <a:gd name="T35" fmla="*/ 14 h 16"/>
                <a:gd name="T36" fmla="*/ 20 w 30"/>
                <a:gd name="T37" fmla="*/ 14 h 16"/>
                <a:gd name="T38" fmla="*/ 21 w 30"/>
                <a:gd name="T39" fmla="*/ 16 h 16"/>
                <a:gd name="T40" fmla="*/ 24 w 30"/>
                <a:gd name="T41" fmla="*/ 15 h 16"/>
                <a:gd name="T42" fmla="*/ 25 w 30"/>
                <a:gd name="T43" fmla="*/ 13 h 16"/>
                <a:gd name="T44" fmla="*/ 27 w 30"/>
                <a:gd name="T45" fmla="*/ 11 h 16"/>
                <a:gd name="T46" fmla="*/ 27 w 30"/>
                <a:gd name="T47" fmla="*/ 10 h 16"/>
                <a:gd name="T48" fmla="*/ 26 w 30"/>
                <a:gd name="T49" fmla="*/ 9 h 16"/>
                <a:gd name="T50" fmla="*/ 25 w 30"/>
                <a:gd name="T51" fmla="*/ 6 h 16"/>
                <a:gd name="T52" fmla="*/ 26 w 30"/>
                <a:gd name="T53" fmla="*/ 5 h 16"/>
                <a:gd name="T54" fmla="*/ 28 w 30"/>
                <a:gd name="T55" fmla="*/ 5 h 16"/>
                <a:gd name="T56" fmla="*/ 28 w 30"/>
                <a:gd name="T57" fmla="*/ 6 h 16"/>
                <a:gd name="T58" fmla="*/ 1 w 30"/>
                <a:gd name="T59" fmla="*/ 12 h 16"/>
                <a:gd name="T60" fmla="*/ 1 w 30"/>
                <a:gd name="T61" fmla="*/ 13 h 16"/>
                <a:gd name="T62" fmla="*/ 1 w 30"/>
                <a:gd name="T63" fmla="*/ 12 h 16"/>
                <a:gd name="T64" fmla="*/ 3 w 30"/>
                <a:gd name="T65" fmla="*/ 7 h 16"/>
                <a:gd name="T66" fmla="*/ 0 w 30"/>
                <a:gd name="T67" fmla="*/ 9 h 16"/>
                <a:gd name="T68" fmla="*/ 0 w 30"/>
                <a:gd name="T69" fmla="*/ 8 h 16"/>
                <a:gd name="T70" fmla="*/ 1 w 30"/>
                <a:gd name="T71" fmla="*/ 11 h 16"/>
                <a:gd name="T72" fmla="*/ 2 w 30"/>
                <a:gd name="T73" fmla="*/ 12 h 16"/>
                <a:gd name="T74" fmla="*/ 3 w 30"/>
                <a:gd name="T75" fmla="*/ 11 h 16"/>
                <a:gd name="T76" fmla="*/ 5 w 30"/>
                <a:gd name="T77" fmla="*/ 11 h 16"/>
                <a:gd name="T78" fmla="*/ 6 w 30"/>
                <a:gd name="T79" fmla="*/ 8 h 16"/>
                <a:gd name="T80" fmla="*/ 3 w 30"/>
                <a:gd name="T81" fmla="*/ 7 h 16"/>
                <a:gd name="T82" fmla="*/ 4 w 30"/>
                <a:gd name="T83" fmla="*/ 3 h 16"/>
                <a:gd name="T84" fmla="*/ 3 w 30"/>
                <a:gd name="T85" fmla="*/ 4 h 16"/>
                <a:gd name="T86" fmla="*/ 1 w 30"/>
                <a:gd name="T87" fmla="*/ 4 h 16"/>
                <a:gd name="T88" fmla="*/ 3 w 30"/>
                <a:gd name="T89" fmla="*/ 5 h 16"/>
                <a:gd name="T90" fmla="*/ 3 w 30"/>
                <a:gd name="T91" fmla="*/ 6 h 16"/>
                <a:gd name="T92" fmla="*/ 4 w 30"/>
                <a:gd name="T93" fmla="*/ 6 h 16"/>
                <a:gd name="T94" fmla="*/ 4 w 30"/>
                <a:gd name="T95" fmla="*/ 6 h 16"/>
                <a:gd name="T96" fmla="*/ 5 w 30"/>
                <a:gd name="T97" fmla="*/ 5 h 16"/>
                <a:gd name="T98" fmla="*/ 4 w 30"/>
                <a:gd name="T9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16">
                  <a:moveTo>
                    <a:pt x="28" y="6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2" y="1"/>
                    <a:pt x="20" y="2"/>
                    <a:pt x="19" y="2"/>
                  </a:cubicBezTo>
                  <a:cubicBezTo>
                    <a:pt x="18" y="2"/>
                    <a:pt x="19" y="1"/>
                    <a:pt x="18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3" y="2"/>
                    <a:pt x="12" y="3"/>
                    <a:pt x="9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2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6" y="12"/>
                    <a:pt x="17" y="12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3"/>
                    <a:pt x="25" y="13"/>
                  </a:cubicBezTo>
                  <a:cubicBezTo>
                    <a:pt x="26" y="12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5" y="8"/>
                    <a:pt x="26" y="7"/>
                    <a:pt x="25" y="6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lose/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2" y="12"/>
                    <a:pt x="1" y="12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lose/>
                  <a:moveTo>
                    <a:pt x="4" y="3"/>
                  </a:move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5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4" name="Freeform 132">
              <a:extLst>
                <a:ext uri="{FF2B5EF4-FFF2-40B4-BE49-F238E27FC236}">
                  <a16:creationId xmlns:a16="http://schemas.microsoft.com/office/drawing/2014/main" id="{9AAE9291-C687-3BF8-D69F-20339A8F9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788" y="3263415"/>
              <a:ext cx="191369" cy="203991"/>
            </a:xfrm>
            <a:custGeom>
              <a:avLst/>
              <a:gdLst>
                <a:gd name="T0" fmla="*/ 9 w 30"/>
                <a:gd name="T1" fmla="*/ 0 h 30"/>
                <a:gd name="T2" fmla="*/ 7 w 30"/>
                <a:gd name="T3" fmla="*/ 2 h 30"/>
                <a:gd name="T4" fmla="*/ 5 w 30"/>
                <a:gd name="T5" fmla="*/ 1 h 30"/>
                <a:gd name="T6" fmla="*/ 4 w 30"/>
                <a:gd name="T7" fmla="*/ 2 h 30"/>
                <a:gd name="T8" fmla="*/ 3 w 30"/>
                <a:gd name="T9" fmla="*/ 4 h 30"/>
                <a:gd name="T10" fmla="*/ 2 w 30"/>
                <a:gd name="T11" fmla="*/ 6 h 30"/>
                <a:gd name="T12" fmla="*/ 2 w 30"/>
                <a:gd name="T13" fmla="*/ 9 h 30"/>
                <a:gd name="T14" fmla="*/ 1 w 30"/>
                <a:gd name="T15" fmla="*/ 13 h 30"/>
                <a:gd name="T16" fmla="*/ 0 w 30"/>
                <a:gd name="T17" fmla="*/ 16 h 30"/>
                <a:gd name="T18" fmla="*/ 0 w 30"/>
                <a:gd name="T19" fmla="*/ 21 h 30"/>
                <a:gd name="T20" fmla="*/ 3 w 30"/>
                <a:gd name="T21" fmla="*/ 20 h 30"/>
                <a:gd name="T22" fmla="*/ 5 w 30"/>
                <a:gd name="T23" fmla="*/ 21 h 30"/>
                <a:gd name="T24" fmla="*/ 6 w 30"/>
                <a:gd name="T25" fmla="*/ 22 h 30"/>
                <a:gd name="T26" fmla="*/ 7 w 30"/>
                <a:gd name="T27" fmla="*/ 18 h 30"/>
                <a:gd name="T28" fmla="*/ 9 w 30"/>
                <a:gd name="T29" fmla="*/ 18 h 30"/>
                <a:gd name="T30" fmla="*/ 11 w 30"/>
                <a:gd name="T31" fmla="*/ 20 h 30"/>
                <a:gd name="T32" fmla="*/ 14 w 30"/>
                <a:gd name="T33" fmla="*/ 21 h 30"/>
                <a:gd name="T34" fmla="*/ 19 w 30"/>
                <a:gd name="T35" fmla="*/ 22 h 30"/>
                <a:gd name="T36" fmla="*/ 22 w 30"/>
                <a:gd name="T37" fmla="*/ 25 h 30"/>
                <a:gd name="T38" fmla="*/ 24 w 30"/>
                <a:gd name="T39" fmla="*/ 28 h 30"/>
                <a:gd name="T40" fmla="*/ 26 w 30"/>
                <a:gd name="T41" fmla="*/ 30 h 30"/>
                <a:gd name="T42" fmla="*/ 27 w 30"/>
                <a:gd name="T43" fmla="*/ 29 h 30"/>
                <a:gd name="T44" fmla="*/ 28 w 30"/>
                <a:gd name="T45" fmla="*/ 30 h 30"/>
                <a:gd name="T46" fmla="*/ 30 w 30"/>
                <a:gd name="T47" fmla="*/ 29 h 30"/>
                <a:gd name="T48" fmla="*/ 29 w 30"/>
                <a:gd name="T49" fmla="*/ 28 h 30"/>
                <a:gd name="T50" fmla="*/ 27 w 30"/>
                <a:gd name="T51" fmla="*/ 27 h 30"/>
                <a:gd name="T52" fmla="*/ 26 w 30"/>
                <a:gd name="T53" fmla="*/ 27 h 30"/>
                <a:gd name="T54" fmla="*/ 26 w 30"/>
                <a:gd name="T55" fmla="*/ 24 h 30"/>
                <a:gd name="T56" fmla="*/ 22 w 30"/>
                <a:gd name="T57" fmla="*/ 22 h 30"/>
                <a:gd name="T58" fmla="*/ 21 w 30"/>
                <a:gd name="T59" fmla="*/ 19 h 30"/>
                <a:gd name="T60" fmla="*/ 18 w 30"/>
                <a:gd name="T61" fmla="*/ 18 h 30"/>
                <a:gd name="T62" fmla="*/ 18 w 30"/>
                <a:gd name="T63" fmla="*/ 16 h 30"/>
                <a:gd name="T64" fmla="*/ 16 w 30"/>
                <a:gd name="T65" fmla="*/ 16 h 30"/>
                <a:gd name="T66" fmla="*/ 15 w 30"/>
                <a:gd name="T67" fmla="*/ 14 h 30"/>
                <a:gd name="T68" fmla="*/ 15 w 30"/>
                <a:gd name="T69" fmla="*/ 15 h 30"/>
                <a:gd name="T70" fmla="*/ 13 w 30"/>
                <a:gd name="T71" fmla="*/ 13 h 30"/>
                <a:gd name="T72" fmla="*/ 13 w 30"/>
                <a:gd name="T73" fmla="*/ 11 h 30"/>
                <a:gd name="T74" fmla="*/ 12 w 30"/>
                <a:gd name="T75" fmla="*/ 7 h 30"/>
                <a:gd name="T76" fmla="*/ 12 w 30"/>
                <a:gd name="T77" fmla="*/ 5 h 30"/>
                <a:gd name="T78" fmla="*/ 11 w 30"/>
                <a:gd name="T79" fmla="*/ 3 h 30"/>
                <a:gd name="T80" fmla="*/ 11 w 30"/>
                <a:gd name="T81" fmla="*/ 1 h 30"/>
                <a:gd name="T82" fmla="*/ 9 w 30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0">
                  <a:moveTo>
                    <a:pt x="9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2" y="4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1"/>
                    <a:pt x="1" y="11"/>
                    <a:pt x="1" y="13"/>
                  </a:cubicBezTo>
                  <a:cubicBezTo>
                    <a:pt x="0" y="14"/>
                    <a:pt x="0" y="16"/>
                    <a:pt x="0" y="16"/>
                  </a:cubicBezTo>
                  <a:cubicBezTo>
                    <a:pt x="1" y="17"/>
                    <a:pt x="0" y="21"/>
                    <a:pt x="0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5" y="20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9" y="18"/>
                  </a:cubicBezTo>
                  <a:cubicBezTo>
                    <a:pt x="10" y="19"/>
                    <a:pt x="10" y="20"/>
                    <a:pt x="11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0" y="23"/>
                    <a:pt x="20" y="24"/>
                    <a:pt x="22" y="25"/>
                  </a:cubicBezTo>
                  <a:cubicBezTo>
                    <a:pt x="23" y="26"/>
                    <a:pt x="23" y="28"/>
                    <a:pt x="24" y="28"/>
                  </a:cubicBezTo>
                  <a:cubicBezTo>
                    <a:pt x="24" y="29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4"/>
                    <a:pt x="26" y="24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2" y="21"/>
                    <a:pt x="22" y="19"/>
                    <a:pt x="21" y="19"/>
                  </a:cubicBezTo>
                  <a:cubicBezTo>
                    <a:pt x="20" y="18"/>
                    <a:pt x="20" y="18"/>
                    <a:pt x="18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3" y="10"/>
                    <a:pt x="12" y="8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0"/>
                    <a:pt x="10" y="1"/>
                    <a:pt x="9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5" name="Freeform 133">
              <a:extLst>
                <a:ext uri="{FF2B5EF4-FFF2-40B4-BE49-F238E27FC236}">
                  <a16:creationId xmlns:a16="http://schemas.microsoft.com/office/drawing/2014/main" id="{4D045561-0E63-E652-B145-6648452B2F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5535" y="3770234"/>
              <a:ext cx="95684" cy="82017"/>
            </a:xfrm>
            <a:custGeom>
              <a:avLst/>
              <a:gdLst>
                <a:gd name="T0" fmla="*/ 7 w 15"/>
                <a:gd name="T1" fmla="*/ 6 h 12"/>
                <a:gd name="T2" fmla="*/ 7 w 15"/>
                <a:gd name="T3" fmla="*/ 8 h 12"/>
                <a:gd name="T4" fmla="*/ 6 w 15"/>
                <a:gd name="T5" fmla="*/ 8 h 12"/>
                <a:gd name="T6" fmla="*/ 7 w 15"/>
                <a:gd name="T7" fmla="*/ 10 h 12"/>
                <a:gd name="T8" fmla="*/ 6 w 15"/>
                <a:gd name="T9" fmla="*/ 12 h 12"/>
                <a:gd name="T10" fmla="*/ 15 w 15"/>
                <a:gd name="T11" fmla="*/ 12 h 12"/>
                <a:gd name="T12" fmla="*/ 15 w 15"/>
                <a:gd name="T13" fmla="*/ 7 h 12"/>
                <a:gd name="T14" fmla="*/ 7 w 15"/>
                <a:gd name="T15" fmla="*/ 6 h 12"/>
                <a:gd name="T16" fmla="*/ 1 w 15"/>
                <a:gd name="T17" fmla="*/ 0 h 12"/>
                <a:gd name="T18" fmla="*/ 0 w 15"/>
                <a:gd name="T19" fmla="*/ 1 h 12"/>
                <a:gd name="T20" fmla="*/ 1 w 15"/>
                <a:gd name="T21" fmla="*/ 1 h 12"/>
                <a:gd name="T22" fmla="*/ 2 w 15"/>
                <a:gd name="T23" fmla="*/ 1 h 12"/>
                <a:gd name="T24" fmla="*/ 2 w 15"/>
                <a:gd name="T25" fmla="*/ 0 h 12"/>
                <a:gd name="T26" fmla="*/ 1 w 15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2">
                  <a:moveTo>
                    <a:pt x="7" y="6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7" y="6"/>
                  </a:lnTo>
                  <a:close/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6" name="Freeform 134">
              <a:extLst>
                <a:ext uri="{FF2B5EF4-FFF2-40B4-BE49-F238E27FC236}">
                  <a16:creationId xmlns:a16="http://schemas.microsoft.com/office/drawing/2014/main" id="{B03B0FF2-03BC-EBAD-D28D-675D9E3A6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062" y="3391697"/>
              <a:ext cx="89704" cy="48369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7" name="Freeform 135">
              <a:extLst>
                <a:ext uri="{FF2B5EF4-FFF2-40B4-BE49-F238E27FC236}">
                  <a16:creationId xmlns:a16="http://schemas.microsoft.com/office/drawing/2014/main" id="{D270CA7E-B47F-AD8B-754E-53ECB310DF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5951" y="2771316"/>
              <a:ext cx="326922" cy="357506"/>
            </a:xfrm>
            <a:custGeom>
              <a:avLst/>
              <a:gdLst>
                <a:gd name="T0" fmla="*/ 50 w 51"/>
                <a:gd name="T1" fmla="*/ 45 h 53"/>
                <a:gd name="T2" fmla="*/ 51 w 51"/>
                <a:gd name="T3" fmla="*/ 41 h 53"/>
                <a:gd name="T4" fmla="*/ 50 w 51"/>
                <a:gd name="T5" fmla="*/ 39 h 53"/>
                <a:gd name="T6" fmla="*/ 46 w 51"/>
                <a:gd name="T7" fmla="*/ 33 h 53"/>
                <a:gd name="T8" fmla="*/ 43 w 51"/>
                <a:gd name="T9" fmla="*/ 27 h 53"/>
                <a:gd name="T10" fmla="*/ 42 w 51"/>
                <a:gd name="T11" fmla="*/ 24 h 53"/>
                <a:gd name="T12" fmla="*/ 41 w 51"/>
                <a:gd name="T13" fmla="*/ 20 h 53"/>
                <a:gd name="T14" fmla="*/ 37 w 51"/>
                <a:gd name="T15" fmla="*/ 15 h 53"/>
                <a:gd name="T16" fmla="*/ 40 w 51"/>
                <a:gd name="T17" fmla="*/ 16 h 53"/>
                <a:gd name="T18" fmla="*/ 43 w 51"/>
                <a:gd name="T19" fmla="*/ 21 h 53"/>
                <a:gd name="T20" fmla="*/ 47 w 51"/>
                <a:gd name="T21" fmla="*/ 18 h 53"/>
                <a:gd name="T22" fmla="*/ 47 w 51"/>
                <a:gd name="T23" fmla="*/ 13 h 53"/>
                <a:gd name="T24" fmla="*/ 46 w 51"/>
                <a:gd name="T25" fmla="*/ 4 h 53"/>
                <a:gd name="T26" fmla="*/ 43 w 51"/>
                <a:gd name="T27" fmla="*/ 4 h 53"/>
                <a:gd name="T28" fmla="*/ 38 w 51"/>
                <a:gd name="T29" fmla="*/ 4 h 53"/>
                <a:gd name="T30" fmla="*/ 35 w 51"/>
                <a:gd name="T31" fmla="*/ 4 h 53"/>
                <a:gd name="T32" fmla="*/ 33 w 51"/>
                <a:gd name="T33" fmla="*/ 4 h 53"/>
                <a:gd name="T34" fmla="*/ 32 w 51"/>
                <a:gd name="T35" fmla="*/ 3 h 53"/>
                <a:gd name="T36" fmla="*/ 31 w 51"/>
                <a:gd name="T37" fmla="*/ 5 h 53"/>
                <a:gd name="T38" fmla="*/ 31 w 51"/>
                <a:gd name="T39" fmla="*/ 4 h 53"/>
                <a:gd name="T40" fmla="*/ 26 w 51"/>
                <a:gd name="T41" fmla="*/ 5 h 53"/>
                <a:gd name="T42" fmla="*/ 21 w 51"/>
                <a:gd name="T43" fmla="*/ 5 h 53"/>
                <a:gd name="T44" fmla="*/ 14 w 51"/>
                <a:gd name="T45" fmla="*/ 4 h 53"/>
                <a:gd name="T46" fmla="*/ 11 w 51"/>
                <a:gd name="T47" fmla="*/ 3 h 53"/>
                <a:gd name="T48" fmla="*/ 4 w 51"/>
                <a:gd name="T49" fmla="*/ 2 h 53"/>
                <a:gd name="T50" fmla="*/ 0 w 51"/>
                <a:gd name="T51" fmla="*/ 0 h 53"/>
                <a:gd name="T52" fmla="*/ 2 w 51"/>
                <a:gd name="T53" fmla="*/ 7 h 53"/>
                <a:gd name="T54" fmla="*/ 2 w 51"/>
                <a:gd name="T55" fmla="*/ 13 h 53"/>
                <a:gd name="T56" fmla="*/ 3 w 51"/>
                <a:gd name="T57" fmla="*/ 52 h 53"/>
                <a:gd name="T58" fmla="*/ 37 w 51"/>
                <a:gd name="T59" fmla="*/ 51 h 53"/>
                <a:gd name="T60" fmla="*/ 41 w 51"/>
                <a:gd name="T61" fmla="*/ 52 h 53"/>
                <a:gd name="T62" fmla="*/ 43 w 51"/>
                <a:gd name="T63" fmla="*/ 53 h 53"/>
                <a:gd name="T64" fmla="*/ 46 w 51"/>
                <a:gd name="T65" fmla="*/ 50 h 53"/>
                <a:gd name="T66" fmla="*/ 48 w 51"/>
                <a:gd name="T67" fmla="*/ 47 h 53"/>
                <a:gd name="T68" fmla="*/ 37 w 51"/>
                <a:gd name="T69" fmla="*/ 11 h 53"/>
                <a:gd name="T70" fmla="*/ 37 w 51"/>
                <a:gd name="T7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53">
                  <a:moveTo>
                    <a:pt x="51" y="46"/>
                  </a:moveTo>
                  <a:cubicBezTo>
                    <a:pt x="51" y="46"/>
                    <a:pt x="50" y="45"/>
                    <a:pt x="50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51" y="41"/>
                    <a:pt x="51" y="42"/>
                    <a:pt x="51" y="41"/>
                  </a:cubicBezTo>
                  <a:cubicBezTo>
                    <a:pt x="51" y="41"/>
                    <a:pt x="50" y="41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48" y="35"/>
                    <a:pt x="47" y="34"/>
                  </a:cubicBezTo>
                  <a:cubicBezTo>
                    <a:pt x="47" y="34"/>
                    <a:pt x="46" y="34"/>
                    <a:pt x="46" y="33"/>
                  </a:cubicBezTo>
                  <a:cubicBezTo>
                    <a:pt x="46" y="33"/>
                    <a:pt x="44" y="31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ubicBezTo>
                    <a:pt x="43" y="27"/>
                    <a:pt x="42" y="26"/>
                    <a:pt x="42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39" y="19"/>
                    <a:pt x="37" y="16"/>
                    <a:pt x="37" y="15"/>
                  </a:cubicBezTo>
                  <a:cubicBezTo>
                    <a:pt x="37" y="15"/>
                    <a:pt x="38" y="14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7"/>
                    <a:pt x="40" y="18"/>
                    <a:pt x="41" y="19"/>
                  </a:cubicBezTo>
                  <a:cubicBezTo>
                    <a:pt x="41" y="19"/>
                    <a:pt x="43" y="21"/>
                    <a:pt x="43" y="21"/>
                  </a:cubicBezTo>
                  <a:cubicBezTo>
                    <a:pt x="44" y="22"/>
                    <a:pt x="45" y="21"/>
                    <a:pt x="45" y="21"/>
                  </a:cubicBezTo>
                  <a:cubicBezTo>
                    <a:pt x="46" y="20"/>
                    <a:pt x="46" y="19"/>
                    <a:pt x="47" y="18"/>
                  </a:cubicBezTo>
                  <a:cubicBezTo>
                    <a:pt x="47" y="16"/>
                    <a:pt x="47" y="16"/>
                    <a:pt x="48" y="15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3" y="3"/>
                    <a:pt x="43" y="4"/>
                  </a:cubicBezTo>
                  <a:cubicBezTo>
                    <a:pt x="42" y="4"/>
                    <a:pt x="40" y="5"/>
                    <a:pt x="39" y="4"/>
                  </a:cubicBezTo>
                  <a:cubicBezTo>
                    <a:pt x="39" y="4"/>
                    <a:pt x="40" y="3"/>
                    <a:pt x="38" y="4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3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1" y="2"/>
                    <a:pt x="30" y="3"/>
                    <a:pt x="31" y="4"/>
                  </a:cubicBezTo>
                  <a:cubicBezTo>
                    <a:pt x="32" y="4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29" y="4"/>
                    <a:pt x="29" y="4"/>
                    <a:pt x="27" y="4"/>
                  </a:cubicBezTo>
                  <a:cubicBezTo>
                    <a:pt x="27" y="4"/>
                    <a:pt x="26" y="5"/>
                    <a:pt x="26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3" y="5"/>
                    <a:pt x="22" y="6"/>
                    <a:pt x="21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4"/>
                    <a:pt x="16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4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4"/>
                    <a:pt x="3" y="6"/>
                    <a:pt x="2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7"/>
                    <a:pt x="48" y="47"/>
                    <a:pt x="48" y="47"/>
                  </a:cubicBezTo>
                  <a:lnTo>
                    <a:pt x="51" y="46"/>
                  </a:lnTo>
                  <a:close/>
                  <a:moveTo>
                    <a:pt x="37" y="11"/>
                  </a:moveTo>
                  <a:cubicBezTo>
                    <a:pt x="37" y="11"/>
                    <a:pt x="37" y="13"/>
                    <a:pt x="37" y="13"/>
                  </a:cubicBezTo>
                  <a:cubicBezTo>
                    <a:pt x="36" y="13"/>
                    <a:pt x="36" y="11"/>
                    <a:pt x="37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8" name="Freeform 136">
              <a:extLst>
                <a:ext uri="{FF2B5EF4-FFF2-40B4-BE49-F238E27FC236}">
                  <a16:creationId xmlns:a16="http://schemas.microsoft.com/office/drawing/2014/main" id="{C6C4250E-F3DE-E0B9-2C5B-DF4230C36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177" y="3852248"/>
              <a:ext cx="159474" cy="235535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9" name="Freeform 137">
              <a:extLst>
                <a:ext uri="{FF2B5EF4-FFF2-40B4-BE49-F238E27FC236}">
                  <a16:creationId xmlns:a16="http://schemas.microsoft.com/office/drawing/2014/main" id="{E891DA78-A579-2644-E04A-9B499DBAE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247" y="3196120"/>
              <a:ext cx="115619" cy="67295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0" name="Freeform 138">
              <a:extLst>
                <a:ext uri="{FF2B5EF4-FFF2-40B4-BE49-F238E27FC236}">
                  <a16:creationId xmlns:a16="http://schemas.microsoft.com/office/drawing/2014/main" id="{2299E176-A6CF-2BA9-5FC9-F101BD5AC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326" y="3458992"/>
              <a:ext cx="63790" cy="69400"/>
            </a:xfrm>
            <a:custGeom>
              <a:avLst/>
              <a:gdLst>
                <a:gd name="T0" fmla="*/ 9 w 10"/>
                <a:gd name="T1" fmla="*/ 7 h 10"/>
                <a:gd name="T2" fmla="*/ 8 w 10"/>
                <a:gd name="T3" fmla="*/ 6 h 10"/>
                <a:gd name="T4" fmla="*/ 7 w 10"/>
                <a:gd name="T5" fmla="*/ 6 h 10"/>
                <a:gd name="T6" fmla="*/ 7 w 10"/>
                <a:gd name="T7" fmla="*/ 6 h 10"/>
                <a:gd name="T8" fmla="*/ 9 w 10"/>
                <a:gd name="T9" fmla="*/ 1 h 10"/>
                <a:gd name="T10" fmla="*/ 8 w 10"/>
                <a:gd name="T11" fmla="*/ 0 h 10"/>
                <a:gd name="T12" fmla="*/ 6 w 10"/>
                <a:gd name="T13" fmla="*/ 1 h 10"/>
                <a:gd name="T14" fmla="*/ 5 w 10"/>
                <a:gd name="T15" fmla="*/ 0 h 10"/>
                <a:gd name="T16" fmla="*/ 4 w 10"/>
                <a:gd name="T17" fmla="*/ 1 h 10"/>
                <a:gd name="T18" fmla="*/ 1 w 10"/>
                <a:gd name="T19" fmla="*/ 5 h 10"/>
                <a:gd name="T20" fmla="*/ 0 w 10"/>
                <a:gd name="T21" fmla="*/ 9 h 10"/>
                <a:gd name="T22" fmla="*/ 3 w 10"/>
                <a:gd name="T23" fmla="*/ 10 h 10"/>
                <a:gd name="T24" fmla="*/ 5 w 10"/>
                <a:gd name="T25" fmla="*/ 10 h 10"/>
                <a:gd name="T26" fmla="*/ 6 w 10"/>
                <a:gd name="T27" fmla="*/ 10 h 10"/>
                <a:gd name="T28" fmla="*/ 9 w 10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9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10" y="3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" y="4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1" name="Freeform 139">
              <a:extLst>
                <a:ext uri="{FF2B5EF4-FFF2-40B4-BE49-F238E27FC236}">
                  <a16:creationId xmlns:a16="http://schemas.microsoft.com/office/drawing/2014/main" id="{80BD97CC-7F02-4071-845B-0A7151AE6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5535" y="1703000"/>
              <a:ext cx="147514" cy="161931"/>
            </a:xfrm>
            <a:custGeom>
              <a:avLst/>
              <a:gdLst>
                <a:gd name="T0" fmla="*/ 8 w 23"/>
                <a:gd name="T1" fmla="*/ 17 h 24"/>
                <a:gd name="T2" fmla="*/ 10 w 23"/>
                <a:gd name="T3" fmla="*/ 19 h 24"/>
                <a:gd name="T4" fmla="*/ 12 w 23"/>
                <a:gd name="T5" fmla="*/ 20 h 24"/>
                <a:gd name="T6" fmla="*/ 9 w 23"/>
                <a:gd name="T7" fmla="*/ 17 h 24"/>
                <a:gd name="T8" fmla="*/ 13 w 23"/>
                <a:gd name="T9" fmla="*/ 10 h 24"/>
                <a:gd name="T10" fmla="*/ 11 w 23"/>
                <a:gd name="T11" fmla="*/ 10 h 24"/>
                <a:gd name="T12" fmla="*/ 9 w 23"/>
                <a:gd name="T13" fmla="*/ 5 h 24"/>
                <a:gd name="T14" fmla="*/ 11 w 23"/>
                <a:gd name="T15" fmla="*/ 4 h 24"/>
                <a:gd name="T16" fmla="*/ 12 w 23"/>
                <a:gd name="T17" fmla="*/ 2 h 24"/>
                <a:gd name="T18" fmla="*/ 12 w 23"/>
                <a:gd name="T19" fmla="*/ 0 h 24"/>
                <a:gd name="T20" fmla="*/ 7 w 23"/>
                <a:gd name="T21" fmla="*/ 4 h 24"/>
                <a:gd name="T22" fmla="*/ 0 w 23"/>
                <a:gd name="T23" fmla="*/ 7 h 24"/>
                <a:gd name="T24" fmla="*/ 2 w 23"/>
                <a:gd name="T25" fmla="*/ 8 h 24"/>
                <a:gd name="T26" fmla="*/ 7 w 23"/>
                <a:gd name="T27" fmla="*/ 5 h 24"/>
                <a:gd name="T28" fmla="*/ 4 w 23"/>
                <a:gd name="T29" fmla="*/ 10 h 24"/>
                <a:gd name="T30" fmla="*/ 2 w 23"/>
                <a:gd name="T31" fmla="*/ 14 h 24"/>
                <a:gd name="T32" fmla="*/ 1 w 23"/>
                <a:gd name="T33" fmla="*/ 15 h 24"/>
                <a:gd name="T34" fmla="*/ 3 w 23"/>
                <a:gd name="T35" fmla="*/ 20 h 24"/>
                <a:gd name="T36" fmla="*/ 20 w 23"/>
                <a:gd name="T37" fmla="*/ 20 h 24"/>
                <a:gd name="T38" fmla="*/ 16 w 23"/>
                <a:gd name="T39" fmla="*/ 21 h 24"/>
                <a:gd name="T40" fmla="*/ 14 w 23"/>
                <a:gd name="T41" fmla="*/ 21 h 24"/>
                <a:gd name="T42" fmla="*/ 15 w 23"/>
                <a:gd name="T43" fmla="*/ 23 h 24"/>
                <a:gd name="T44" fmla="*/ 16 w 23"/>
                <a:gd name="T45" fmla="*/ 24 h 24"/>
                <a:gd name="T46" fmla="*/ 18 w 23"/>
                <a:gd name="T47" fmla="*/ 24 h 24"/>
                <a:gd name="T48" fmla="*/ 20 w 23"/>
                <a:gd name="T49" fmla="*/ 20 h 24"/>
                <a:gd name="T50" fmla="*/ 12 w 23"/>
                <a:gd name="T51" fmla="*/ 23 h 24"/>
                <a:gd name="T52" fmla="*/ 18 w 23"/>
                <a:gd name="T53" fmla="*/ 12 h 24"/>
                <a:gd name="T54" fmla="*/ 18 w 23"/>
                <a:gd name="T55" fmla="*/ 14 h 24"/>
                <a:gd name="T56" fmla="*/ 16 w 23"/>
                <a:gd name="T57" fmla="*/ 15 h 24"/>
                <a:gd name="T58" fmla="*/ 14 w 23"/>
                <a:gd name="T59" fmla="*/ 15 h 24"/>
                <a:gd name="T60" fmla="*/ 13 w 23"/>
                <a:gd name="T61" fmla="*/ 16 h 24"/>
                <a:gd name="T62" fmla="*/ 14 w 23"/>
                <a:gd name="T63" fmla="*/ 19 h 24"/>
                <a:gd name="T64" fmla="*/ 17 w 23"/>
                <a:gd name="T65" fmla="*/ 18 h 24"/>
                <a:gd name="T66" fmla="*/ 18 w 23"/>
                <a:gd name="T67" fmla="*/ 20 h 24"/>
                <a:gd name="T68" fmla="*/ 21 w 23"/>
                <a:gd name="T69" fmla="*/ 18 h 24"/>
                <a:gd name="T70" fmla="*/ 19 w 23"/>
                <a:gd name="T71" fmla="*/ 16 h 24"/>
                <a:gd name="T72" fmla="*/ 20 w 23"/>
                <a:gd name="T73" fmla="*/ 12 h 24"/>
                <a:gd name="T74" fmla="*/ 4 w 23"/>
                <a:gd name="T75" fmla="*/ 6 h 24"/>
                <a:gd name="T76" fmla="*/ 4 w 23"/>
                <a:gd name="T7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4">
                  <a:moveTo>
                    <a:pt x="8" y="20"/>
                  </a:moveTo>
                  <a:cubicBezTo>
                    <a:pt x="8" y="19"/>
                    <a:pt x="8" y="17"/>
                    <a:pt x="8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2" y="20"/>
                    <a:pt x="12" y="20"/>
                  </a:cubicBezTo>
                  <a:cubicBezTo>
                    <a:pt x="12" y="19"/>
                    <a:pt x="12" y="17"/>
                    <a:pt x="12" y="17"/>
                  </a:cubicBezTo>
                  <a:cubicBezTo>
                    <a:pt x="11" y="17"/>
                    <a:pt x="9" y="17"/>
                    <a:pt x="9" y="17"/>
                  </a:cubicBezTo>
                  <a:cubicBezTo>
                    <a:pt x="9" y="15"/>
                    <a:pt x="10" y="14"/>
                    <a:pt x="11" y="11"/>
                  </a:cubicBezTo>
                  <a:cubicBezTo>
                    <a:pt x="13" y="12"/>
                    <a:pt x="12" y="13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1" y="7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2" y="3"/>
                    <a:pt x="12" y="1"/>
                    <a:pt x="12" y="2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1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4" y="5"/>
                    <a:pt x="5" y="3"/>
                    <a:pt x="2" y="5"/>
                  </a:cubicBezTo>
                  <a:cubicBezTo>
                    <a:pt x="2" y="5"/>
                    <a:pt x="1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6"/>
                    <a:pt x="7" y="7"/>
                    <a:pt x="7" y="9"/>
                  </a:cubicBezTo>
                  <a:cubicBezTo>
                    <a:pt x="4" y="7"/>
                    <a:pt x="6" y="7"/>
                    <a:pt x="4" y="10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12"/>
                    <a:pt x="0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2" y="18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lnTo>
                    <a:pt x="8" y="20"/>
                  </a:lnTo>
                  <a:close/>
                  <a:moveTo>
                    <a:pt x="20" y="20"/>
                  </a:moveTo>
                  <a:cubicBezTo>
                    <a:pt x="19" y="20"/>
                    <a:pt x="18" y="22"/>
                    <a:pt x="17" y="22"/>
                  </a:cubicBezTo>
                  <a:cubicBezTo>
                    <a:pt x="17" y="22"/>
                    <a:pt x="15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4" y="20"/>
                    <a:pt x="15" y="21"/>
                    <a:pt x="14" y="21"/>
                  </a:cubicBezTo>
                  <a:cubicBezTo>
                    <a:pt x="14" y="22"/>
                    <a:pt x="15" y="22"/>
                    <a:pt x="14" y="22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9" y="22"/>
                    <a:pt x="19" y="22"/>
                  </a:cubicBezTo>
                  <a:cubicBezTo>
                    <a:pt x="19" y="22"/>
                    <a:pt x="23" y="20"/>
                    <a:pt x="20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1" y="24"/>
                    <a:pt x="12" y="23"/>
                  </a:cubicBezTo>
                  <a:cubicBezTo>
                    <a:pt x="13" y="23"/>
                    <a:pt x="14" y="19"/>
                    <a:pt x="13" y="20"/>
                  </a:cubicBezTo>
                  <a:close/>
                  <a:moveTo>
                    <a:pt x="18" y="12"/>
                  </a:moveTo>
                  <a:cubicBezTo>
                    <a:pt x="18" y="12"/>
                    <a:pt x="17" y="12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4" y="14"/>
                    <a:pt x="15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5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9" y="18"/>
                    <a:pt x="20" y="18"/>
                    <a:pt x="21" y="18"/>
                  </a:cubicBezTo>
                  <a:cubicBezTo>
                    <a:pt x="21" y="18"/>
                    <a:pt x="20" y="17"/>
                    <a:pt x="21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1" y="14"/>
                    <a:pt x="20" y="12"/>
                    <a:pt x="20" y="12"/>
                  </a:cubicBezTo>
                  <a:cubicBezTo>
                    <a:pt x="20" y="12"/>
                    <a:pt x="19" y="12"/>
                    <a:pt x="18" y="12"/>
                  </a:cubicBezTo>
                  <a:close/>
                  <a:moveTo>
                    <a:pt x="4" y="6"/>
                  </a:moveTo>
                  <a:cubicBezTo>
                    <a:pt x="3" y="6"/>
                    <a:pt x="2" y="8"/>
                    <a:pt x="4" y="8"/>
                  </a:cubicBezTo>
                  <a:cubicBezTo>
                    <a:pt x="4" y="7"/>
                    <a:pt x="5" y="6"/>
                    <a:pt x="4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2" name="Freeform 140">
              <a:extLst>
                <a:ext uri="{FF2B5EF4-FFF2-40B4-BE49-F238E27FC236}">
                  <a16:creationId xmlns:a16="http://schemas.microsoft.com/office/drawing/2014/main" id="{B11E9FC9-8DC5-228D-27C1-12194239D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154" y="1999522"/>
              <a:ext cx="179408" cy="115665"/>
            </a:xfrm>
            <a:custGeom>
              <a:avLst/>
              <a:gdLst>
                <a:gd name="T0" fmla="*/ 22 w 28"/>
                <a:gd name="T1" fmla="*/ 14 h 17"/>
                <a:gd name="T2" fmla="*/ 24 w 28"/>
                <a:gd name="T3" fmla="*/ 12 h 17"/>
                <a:gd name="T4" fmla="*/ 25 w 28"/>
                <a:gd name="T5" fmla="*/ 11 h 17"/>
                <a:gd name="T6" fmla="*/ 28 w 28"/>
                <a:gd name="T7" fmla="*/ 10 h 17"/>
                <a:gd name="T8" fmla="*/ 26 w 28"/>
                <a:gd name="T9" fmla="*/ 7 h 17"/>
                <a:gd name="T10" fmla="*/ 23 w 28"/>
                <a:gd name="T11" fmla="*/ 5 h 17"/>
                <a:gd name="T12" fmla="*/ 20 w 28"/>
                <a:gd name="T13" fmla="*/ 5 h 17"/>
                <a:gd name="T14" fmla="*/ 17 w 28"/>
                <a:gd name="T15" fmla="*/ 3 h 17"/>
                <a:gd name="T16" fmla="*/ 15 w 28"/>
                <a:gd name="T17" fmla="*/ 2 h 17"/>
                <a:gd name="T18" fmla="*/ 13 w 28"/>
                <a:gd name="T19" fmla="*/ 2 h 17"/>
                <a:gd name="T20" fmla="*/ 11 w 28"/>
                <a:gd name="T21" fmla="*/ 1 h 17"/>
                <a:gd name="T22" fmla="*/ 9 w 28"/>
                <a:gd name="T23" fmla="*/ 0 h 17"/>
                <a:gd name="T24" fmla="*/ 6 w 28"/>
                <a:gd name="T25" fmla="*/ 2 h 17"/>
                <a:gd name="T26" fmla="*/ 3 w 28"/>
                <a:gd name="T27" fmla="*/ 4 h 17"/>
                <a:gd name="T28" fmla="*/ 1 w 28"/>
                <a:gd name="T29" fmla="*/ 5 h 17"/>
                <a:gd name="T30" fmla="*/ 1 w 28"/>
                <a:gd name="T31" fmla="*/ 6 h 17"/>
                <a:gd name="T32" fmla="*/ 2 w 28"/>
                <a:gd name="T33" fmla="*/ 9 h 17"/>
                <a:gd name="T34" fmla="*/ 3 w 28"/>
                <a:gd name="T35" fmla="*/ 11 h 17"/>
                <a:gd name="T36" fmla="*/ 6 w 28"/>
                <a:gd name="T37" fmla="*/ 13 h 17"/>
                <a:gd name="T38" fmla="*/ 7 w 28"/>
                <a:gd name="T39" fmla="*/ 14 h 17"/>
                <a:gd name="T40" fmla="*/ 11 w 28"/>
                <a:gd name="T41" fmla="*/ 15 h 17"/>
                <a:gd name="T42" fmla="*/ 12 w 28"/>
                <a:gd name="T43" fmla="*/ 13 h 17"/>
                <a:gd name="T44" fmla="*/ 15 w 28"/>
                <a:gd name="T45" fmla="*/ 13 h 17"/>
                <a:gd name="T46" fmla="*/ 19 w 28"/>
                <a:gd name="T47" fmla="*/ 15 h 17"/>
                <a:gd name="T48" fmla="*/ 22 w 28"/>
                <a:gd name="T4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7">
                  <a:moveTo>
                    <a:pt x="22" y="14"/>
                  </a:moveTo>
                  <a:cubicBezTo>
                    <a:pt x="22" y="14"/>
                    <a:pt x="23" y="12"/>
                    <a:pt x="24" y="12"/>
                  </a:cubicBezTo>
                  <a:cubicBezTo>
                    <a:pt x="25" y="12"/>
                    <a:pt x="24" y="11"/>
                    <a:pt x="25" y="11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28" y="10"/>
                    <a:pt x="27" y="7"/>
                    <a:pt x="26" y="7"/>
                  </a:cubicBezTo>
                  <a:cubicBezTo>
                    <a:pt x="25" y="8"/>
                    <a:pt x="24" y="5"/>
                    <a:pt x="23" y="5"/>
                  </a:cubicBezTo>
                  <a:cubicBezTo>
                    <a:pt x="22" y="6"/>
                    <a:pt x="22" y="6"/>
                    <a:pt x="20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2"/>
                    <a:pt x="15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4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3"/>
                    <a:pt x="5" y="12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10" y="17"/>
                    <a:pt x="11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4" y="12"/>
                    <a:pt x="15" y="13"/>
                  </a:cubicBezTo>
                  <a:cubicBezTo>
                    <a:pt x="16" y="14"/>
                    <a:pt x="17" y="15"/>
                    <a:pt x="19" y="15"/>
                  </a:cubicBezTo>
                  <a:cubicBezTo>
                    <a:pt x="20" y="14"/>
                    <a:pt x="22" y="14"/>
                    <a:pt x="22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3" name="Freeform 141">
              <a:extLst>
                <a:ext uri="{FF2B5EF4-FFF2-40B4-BE49-F238E27FC236}">
                  <a16:creationId xmlns:a16="http://schemas.microsoft.com/office/drawing/2014/main" id="{1A7FF769-5555-05A4-9982-06A762659A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7187" y="2628313"/>
              <a:ext cx="75750" cy="48369"/>
            </a:xfrm>
            <a:custGeom>
              <a:avLst/>
              <a:gdLst>
                <a:gd name="T0" fmla="*/ 8 w 12"/>
                <a:gd name="T1" fmla="*/ 4 h 7"/>
                <a:gd name="T2" fmla="*/ 8 w 12"/>
                <a:gd name="T3" fmla="*/ 2 h 7"/>
                <a:gd name="T4" fmla="*/ 9 w 12"/>
                <a:gd name="T5" fmla="*/ 2 h 7"/>
                <a:gd name="T6" fmla="*/ 10 w 12"/>
                <a:gd name="T7" fmla="*/ 0 h 7"/>
                <a:gd name="T8" fmla="*/ 7 w 12"/>
                <a:gd name="T9" fmla="*/ 2 h 7"/>
                <a:gd name="T10" fmla="*/ 3 w 12"/>
                <a:gd name="T11" fmla="*/ 2 h 7"/>
                <a:gd name="T12" fmla="*/ 3 w 12"/>
                <a:gd name="T13" fmla="*/ 3 h 7"/>
                <a:gd name="T14" fmla="*/ 2 w 12"/>
                <a:gd name="T15" fmla="*/ 3 h 7"/>
                <a:gd name="T16" fmla="*/ 4 w 12"/>
                <a:gd name="T17" fmla="*/ 4 h 7"/>
                <a:gd name="T18" fmla="*/ 5 w 12"/>
                <a:gd name="T19" fmla="*/ 3 h 7"/>
                <a:gd name="T20" fmla="*/ 7 w 12"/>
                <a:gd name="T21" fmla="*/ 3 h 7"/>
                <a:gd name="T22" fmla="*/ 8 w 12"/>
                <a:gd name="T23" fmla="*/ 4 h 7"/>
                <a:gd name="T24" fmla="*/ 8 w 12"/>
                <a:gd name="T25" fmla="*/ 4 h 7"/>
                <a:gd name="T26" fmla="*/ 8 w 12"/>
                <a:gd name="T27" fmla="*/ 4 h 7"/>
                <a:gd name="T28" fmla="*/ 6 w 12"/>
                <a:gd name="T29" fmla="*/ 5 h 7"/>
                <a:gd name="T30" fmla="*/ 0 w 12"/>
                <a:gd name="T31" fmla="*/ 5 h 7"/>
                <a:gd name="T32" fmla="*/ 0 w 12"/>
                <a:gd name="T33" fmla="*/ 4 h 7"/>
                <a:gd name="T34" fmla="*/ 2 w 12"/>
                <a:gd name="T35" fmla="*/ 3 h 7"/>
                <a:gd name="T36" fmla="*/ 4 w 12"/>
                <a:gd name="T37" fmla="*/ 4 h 7"/>
                <a:gd name="T38" fmla="*/ 5 w 12"/>
                <a:gd name="T39" fmla="*/ 3 h 7"/>
                <a:gd name="T40" fmla="*/ 7 w 12"/>
                <a:gd name="T41" fmla="*/ 3 h 7"/>
                <a:gd name="T42" fmla="*/ 8 w 12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8" y="4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2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4" name="Freeform 142">
              <a:extLst>
                <a:ext uri="{FF2B5EF4-FFF2-40B4-BE49-F238E27FC236}">
                  <a16:creationId xmlns:a16="http://schemas.microsoft.com/office/drawing/2014/main" id="{ED67B747-0397-EBA6-E62B-9CB239D8A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471" y="3074146"/>
              <a:ext cx="301008" cy="121973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5" name="Freeform 143">
              <a:extLst>
                <a:ext uri="{FF2B5EF4-FFF2-40B4-BE49-F238E27FC236}">
                  <a16:creationId xmlns:a16="http://schemas.microsoft.com/office/drawing/2014/main" id="{11772FCF-F052-2B51-73FE-65CC901AD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029" y="2188791"/>
              <a:ext cx="185390" cy="182960"/>
            </a:xfrm>
            <a:custGeom>
              <a:avLst/>
              <a:gdLst>
                <a:gd name="T0" fmla="*/ 24 w 29"/>
                <a:gd name="T1" fmla="*/ 27 h 27"/>
                <a:gd name="T2" fmla="*/ 22 w 29"/>
                <a:gd name="T3" fmla="*/ 25 h 27"/>
                <a:gd name="T4" fmla="*/ 21 w 29"/>
                <a:gd name="T5" fmla="*/ 24 h 27"/>
                <a:gd name="T6" fmla="*/ 19 w 29"/>
                <a:gd name="T7" fmla="*/ 23 h 27"/>
                <a:gd name="T8" fmla="*/ 17 w 29"/>
                <a:gd name="T9" fmla="*/ 21 h 27"/>
                <a:gd name="T10" fmla="*/ 13 w 29"/>
                <a:gd name="T11" fmla="*/ 17 h 27"/>
                <a:gd name="T12" fmla="*/ 13 w 29"/>
                <a:gd name="T13" fmla="*/ 15 h 27"/>
                <a:gd name="T14" fmla="*/ 11 w 29"/>
                <a:gd name="T15" fmla="*/ 12 h 27"/>
                <a:gd name="T16" fmla="*/ 11 w 29"/>
                <a:gd name="T17" fmla="*/ 10 h 27"/>
                <a:gd name="T18" fmla="*/ 12 w 29"/>
                <a:gd name="T19" fmla="*/ 10 h 27"/>
                <a:gd name="T20" fmla="*/ 14 w 29"/>
                <a:gd name="T21" fmla="*/ 11 h 27"/>
                <a:gd name="T22" fmla="*/ 16 w 29"/>
                <a:gd name="T23" fmla="*/ 12 h 27"/>
                <a:gd name="T24" fmla="*/ 20 w 29"/>
                <a:gd name="T25" fmla="*/ 11 h 27"/>
                <a:gd name="T26" fmla="*/ 22 w 29"/>
                <a:gd name="T27" fmla="*/ 12 h 27"/>
                <a:gd name="T28" fmla="*/ 23 w 29"/>
                <a:gd name="T29" fmla="*/ 13 h 27"/>
                <a:gd name="T30" fmla="*/ 27 w 29"/>
                <a:gd name="T31" fmla="*/ 13 h 27"/>
                <a:gd name="T32" fmla="*/ 27 w 29"/>
                <a:gd name="T33" fmla="*/ 11 h 27"/>
                <a:gd name="T34" fmla="*/ 28 w 29"/>
                <a:gd name="T35" fmla="*/ 9 h 27"/>
                <a:gd name="T36" fmla="*/ 27 w 29"/>
                <a:gd name="T37" fmla="*/ 9 h 27"/>
                <a:gd name="T38" fmla="*/ 24 w 29"/>
                <a:gd name="T39" fmla="*/ 8 h 27"/>
                <a:gd name="T40" fmla="*/ 20 w 29"/>
                <a:gd name="T41" fmla="*/ 6 h 27"/>
                <a:gd name="T42" fmla="*/ 17 w 29"/>
                <a:gd name="T43" fmla="*/ 2 h 27"/>
                <a:gd name="T44" fmla="*/ 14 w 29"/>
                <a:gd name="T45" fmla="*/ 0 h 27"/>
                <a:gd name="T46" fmla="*/ 13 w 29"/>
                <a:gd name="T47" fmla="*/ 1 h 27"/>
                <a:gd name="T48" fmla="*/ 11 w 29"/>
                <a:gd name="T49" fmla="*/ 2 h 27"/>
                <a:gd name="T50" fmla="*/ 9 w 29"/>
                <a:gd name="T51" fmla="*/ 3 h 27"/>
                <a:gd name="T52" fmla="*/ 7 w 29"/>
                <a:gd name="T53" fmla="*/ 6 h 27"/>
                <a:gd name="T54" fmla="*/ 5 w 29"/>
                <a:gd name="T55" fmla="*/ 6 h 27"/>
                <a:gd name="T56" fmla="*/ 5 w 29"/>
                <a:gd name="T57" fmla="*/ 8 h 27"/>
                <a:gd name="T58" fmla="*/ 0 w 29"/>
                <a:gd name="T59" fmla="*/ 10 h 27"/>
                <a:gd name="T60" fmla="*/ 0 w 29"/>
                <a:gd name="T61" fmla="*/ 10 h 27"/>
                <a:gd name="T62" fmla="*/ 1 w 29"/>
                <a:gd name="T63" fmla="*/ 13 h 27"/>
                <a:gd name="T64" fmla="*/ 2 w 29"/>
                <a:gd name="T65" fmla="*/ 13 h 27"/>
                <a:gd name="T66" fmla="*/ 2 w 29"/>
                <a:gd name="T67" fmla="*/ 12 h 27"/>
                <a:gd name="T68" fmla="*/ 3 w 29"/>
                <a:gd name="T69" fmla="*/ 12 h 27"/>
                <a:gd name="T70" fmla="*/ 4 w 29"/>
                <a:gd name="T71" fmla="*/ 9 h 27"/>
                <a:gd name="T72" fmla="*/ 5 w 29"/>
                <a:gd name="T73" fmla="*/ 14 h 27"/>
                <a:gd name="T74" fmla="*/ 7 w 29"/>
                <a:gd name="T75" fmla="*/ 17 h 27"/>
                <a:gd name="T76" fmla="*/ 7 w 29"/>
                <a:gd name="T77" fmla="*/ 18 h 27"/>
                <a:gd name="T78" fmla="*/ 10 w 29"/>
                <a:gd name="T79" fmla="*/ 19 h 27"/>
                <a:gd name="T80" fmla="*/ 11 w 29"/>
                <a:gd name="T81" fmla="*/ 19 h 27"/>
                <a:gd name="T82" fmla="*/ 12 w 29"/>
                <a:gd name="T83" fmla="*/ 20 h 27"/>
                <a:gd name="T84" fmla="*/ 14 w 29"/>
                <a:gd name="T85" fmla="*/ 20 h 27"/>
                <a:gd name="T86" fmla="*/ 18 w 29"/>
                <a:gd name="T87" fmla="*/ 24 h 27"/>
                <a:gd name="T88" fmla="*/ 20 w 29"/>
                <a:gd name="T89" fmla="*/ 24 h 27"/>
                <a:gd name="T90" fmla="*/ 22 w 29"/>
                <a:gd name="T91" fmla="*/ 26 h 27"/>
                <a:gd name="T92" fmla="*/ 23 w 29"/>
                <a:gd name="T93" fmla="*/ 27 h 27"/>
                <a:gd name="T94" fmla="*/ 24 w 29"/>
                <a:gd name="T9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24" y="27"/>
                    <a:pt x="23" y="26"/>
                    <a:pt x="22" y="25"/>
                  </a:cubicBezTo>
                  <a:cubicBezTo>
                    <a:pt x="22" y="25"/>
                    <a:pt x="21" y="24"/>
                    <a:pt x="21" y="24"/>
                  </a:cubicBezTo>
                  <a:cubicBezTo>
                    <a:pt x="21" y="24"/>
                    <a:pt x="20" y="23"/>
                    <a:pt x="19" y="23"/>
                  </a:cubicBezTo>
                  <a:cubicBezTo>
                    <a:pt x="18" y="22"/>
                    <a:pt x="18" y="22"/>
                    <a:pt x="17" y="21"/>
                  </a:cubicBezTo>
                  <a:cubicBezTo>
                    <a:pt x="16" y="20"/>
                    <a:pt x="14" y="18"/>
                    <a:pt x="13" y="17"/>
                  </a:cubicBezTo>
                  <a:cubicBezTo>
                    <a:pt x="12" y="15"/>
                    <a:pt x="13" y="17"/>
                    <a:pt x="13" y="15"/>
                  </a:cubicBezTo>
                  <a:cubicBezTo>
                    <a:pt x="13" y="14"/>
                    <a:pt x="11" y="12"/>
                    <a:pt x="11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9"/>
                    <a:pt x="12" y="9"/>
                    <a:pt x="12" y="10"/>
                  </a:cubicBezTo>
                  <a:cubicBezTo>
                    <a:pt x="13" y="11"/>
                    <a:pt x="13" y="12"/>
                    <a:pt x="14" y="11"/>
                  </a:cubicBezTo>
                  <a:cubicBezTo>
                    <a:pt x="15" y="10"/>
                    <a:pt x="15" y="11"/>
                    <a:pt x="16" y="12"/>
                  </a:cubicBezTo>
                  <a:cubicBezTo>
                    <a:pt x="16" y="12"/>
                    <a:pt x="19" y="10"/>
                    <a:pt x="20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3" y="11"/>
                    <a:pt x="23" y="13"/>
                  </a:cubicBezTo>
                  <a:cubicBezTo>
                    <a:pt x="24" y="14"/>
                    <a:pt x="27" y="13"/>
                    <a:pt x="27" y="13"/>
                  </a:cubicBezTo>
                  <a:cubicBezTo>
                    <a:pt x="27" y="13"/>
                    <a:pt x="29" y="12"/>
                    <a:pt x="27" y="11"/>
                  </a:cubicBezTo>
                  <a:cubicBezTo>
                    <a:pt x="26" y="10"/>
                    <a:pt x="28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5" y="9"/>
                    <a:pt x="24" y="8"/>
                  </a:cubicBezTo>
                  <a:cubicBezTo>
                    <a:pt x="23" y="7"/>
                    <a:pt x="22" y="7"/>
                    <a:pt x="20" y="6"/>
                  </a:cubicBezTo>
                  <a:cubicBezTo>
                    <a:pt x="18" y="5"/>
                    <a:pt x="17" y="4"/>
                    <a:pt x="17" y="2"/>
                  </a:cubicBezTo>
                  <a:cubicBezTo>
                    <a:pt x="17" y="1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10" y="1"/>
                    <a:pt x="9" y="3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7"/>
                    <a:pt x="5" y="4"/>
                    <a:pt x="5" y="6"/>
                  </a:cubicBezTo>
                  <a:cubicBezTo>
                    <a:pt x="5" y="7"/>
                    <a:pt x="6" y="7"/>
                    <a:pt x="5" y="8"/>
                  </a:cubicBezTo>
                  <a:cubicBezTo>
                    <a:pt x="5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9"/>
                    <a:pt x="4" y="9"/>
                  </a:cubicBezTo>
                  <a:cubicBezTo>
                    <a:pt x="6" y="10"/>
                    <a:pt x="6" y="11"/>
                    <a:pt x="5" y="14"/>
                  </a:cubicBezTo>
                  <a:cubicBezTo>
                    <a:pt x="6" y="14"/>
                    <a:pt x="10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8" y="18"/>
                    <a:pt x="9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19"/>
                    <a:pt x="11" y="20"/>
                    <a:pt x="12" y="20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5" y="20"/>
                    <a:pt x="17" y="23"/>
                    <a:pt x="18" y="24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1" y="25"/>
                    <a:pt x="21" y="26"/>
                    <a:pt x="22" y="26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4" y="2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6" name="Freeform 144">
              <a:extLst>
                <a:ext uri="{FF2B5EF4-FFF2-40B4-BE49-F238E27FC236}">
                  <a16:creationId xmlns:a16="http://schemas.microsoft.com/office/drawing/2014/main" id="{86076A52-0B18-5707-9829-7274DE74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641" y="3501052"/>
              <a:ext cx="101665" cy="113562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7" name="Freeform 145">
              <a:extLst>
                <a:ext uri="{FF2B5EF4-FFF2-40B4-BE49-F238E27FC236}">
                  <a16:creationId xmlns:a16="http://schemas.microsoft.com/office/drawing/2014/main" id="{CE8B6DA1-DAE9-EC16-08DA-09ECEBA6D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259" y="3770234"/>
              <a:ext cx="217284" cy="292316"/>
            </a:xfrm>
            <a:custGeom>
              <a:avLst/>
              <a:gdLst>
                <a:gd name="T0" fmla="*/ 5 w 34"/>
                <a:gd name="T1" fmla="*/ 42 h 43"/>
                <a:gd name="T2" fmla="*/ 9 w 34"/>
                <a:gd name="T3" fmla="*/ 41 h 43"/>
                <a:gd name="T4" fmla="*/ 13 w 34"/>
                <a:gd name="T5" fmla="*/ 41 h 43"/>
                <a:gd name="T6" fmla="*/ 15 w 34"/>
                <a:gd name="T7" fmla="*/ 39 h 43"/>
                <a:gd name="T8" fmla="*/ 17 w 34"/>
                <a:gd name="T9" fmla="*/ 42 h 43"/>
                <a:gd name="T10" fmla="*/ 19 w 34"/>
                <a:gd name="T11" fmla="*/ 42 h 43"/>
                <a:gd name="T12" fmla="*/ 23 w 34"/>
                <a:gd name="T13" fmla="*/ 40 h 43"/>
                <a:gd name="T14" fmla="*/ 25 w 34"/>
                <a:gd name="T15" fmla="*/ 37 h 43"/>
                <a:gd name="T16" fmla="*/ 26 w 34"/>
                <a:gd name="T17" fmla="*/ 34 h 43"/>
                <a:gd name="T18" fmla="*/ 26 w 34"/>
                <a:gd name="T19" fmla="*/ 31 h 43"/>
                <a:gd name="T20" fmla="*/ 27 w 34"/>
                <a:gd name="T21" fmla="*/ 28 h 43"/>
                <a:gd name="T22" fmla="*/ 29 w 34"/>
                <a:gd name="T23" fmla="*/ 24 h 43"/>
                <a:gd name="T24" fmla="*/ 29 w 34"/>
                <a:gd name="T25" fmla="*/ 22 h 43"/>
                <a:gd name="T26" fmla="*/ 31 w 34"/>
                <a:gd name="T27" fmla="*/ 19 h 43"/>
                <a:gd name="T28" fmla="*/ 31 w 34"/>
                <a:gd name="T29" fmla="*/ 15 h 43"/>
                <a:gd name="T30" fmla="*/ 31 w 34"/>
                <a:gd name="T31" fmla="*/ 11 h 43"/>
                <a:gd name="T32" fmla="*/ 32 w 34"/>
                <a:gd name="T33" fmla="*/ 7 h 43"/>
                <a:gd name="T34" fmla="*/ 33 w 34"/>
                <a:gd name="T35" fmla="*/ 4 h 43"/>
                <a:gd name="T36" fmla="*/ 34 w 34"/>
                <a:gd name="T37" fmla="*/ 0 h 43"/>
                <a:gd name="T38" fmla="*/ 28 w 34"/>
                <a:gd name="T39" fmla="*/ 0 h 43"/>
                <a:gd name="T40" fmla="*/ 25 w 34"/>
                <a:gd name="T41" fmla="*/ 3 h 43"/>
                <a:gd name="T42" fmla="*/ 25 w 34"/>
                <a:gd name="T43" fmla="*/ 7 h 43"/>
                <a:gd name="T44" fmla="*/ 19 w 34"/>
                <a:gd name="T45" fmla="*/ 7 h 43"/>
                <a:gd name="T46" fmla="*/ 14 w 34"/>
                <a:gd name="T47" fmla="*/ 6 h 43"/>
                <a:gd name="T48" fmla="*/ 11 w 34"/>
                <a:gd name="T49" fmla="*/ 9 h 43"/>
                <a:gd name="T50" fmla="*/ 14 w 34"/>
                <a:gd name="T51" fmla="*/ 10 h 43"/>
                <a:gd name="T52" fmla="*/ 16 w 34"/>
                <a:gd name="T53" fmla="*/ 14 h 43"/>
                <a:gd name="T54" fmla="*/ 12 w 34"/>
                <a:gd name="T55" fmla="*/ 15 h 43"/>
                <a:gd name="T56" fmla="*/ 12 w 34"/>
                <a:gd name="T57" fmla="*/ 18 h 43"/>
                <a:gd name="T58" fmla="*/ 14 w 34"/>
                <a:gd name="T59" fmla="*/ 22 h 43"/>
                <a:gd name="T60" fmla="*/ 14 w 34"/>
                <a:gd name="T61" fmla="*/ 27 h 43"/>
                <a:gd name="T62" fmla="*/ 14 w 34"/>
                <a:gd name="T63" fmla="*/ 31 h 43"/>
                <a:gd name="T64" fmla="*/ 9 w 34"/>
                <a:gd name="T65" fmla="*/ 30 h 43"/>
                <a:gd name="T66" fmla="*/ 7 w 34"/>
                <a:gd name="T67" fmla="*/ 30 h 43"/>
                <a:gd name="T68" fmla="*/ 4 w 34"/>
                <a:gd name="T69" fmla="*/ 32 h 43"/>
                <a:gd name="T70" fmla="*/ 4 w 34"/>
                <a:gd name="T71" fmla="*/ 37 h 43"/>
                <a:gd name="T72" fmla="*/ 0 w 34"/>
                <a:gd name="T73" fmla="*/ 39 h 43"/>
                <a:gd name="T74" fmla="*/ 2 w 34"/>
                <a:gd name="T75" fmla="*/ 41 h 43"/>
                <a:gd name="T76" fmla="*/ 3 w 34"/>
                <a:gd name="T7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43">
                  <a:moveTo>
                    <a:pt x="4" y="42"/>
                  </a:moveTo>
                  <a:cubicBezTo>
                    <a:pt x="4" y="42"/>
                    <a:pt x="4" y="42"/>
                    <a:pt x="5" y="42"/>
                  </a:cubicBezTo>
                  <a:cubicBezTo>
                    <a:pt x="7" y="42"/>
                    <a:pt x="5" y="42"/>
                    <a:pt x="7" y="41"/>
                  </a:cubicBezTo>
                  <a:cubicBezTo>
                    <a:pt x="8" y="40"/>
                    <a:pt x="9" y="41"/>
                    <a:pt x="9" y="41"/>
                  </a:cubicBezTo>
                  <a:cubicBezTo>
                    <a:pt x="9" y="41"/>
                    <a:pt x="9" y="42"/>
                    <a:pt x="10" y="41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3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2" y="0"/>
                    <a:pt x="31" y="1"/>
                  </a:cubicBezTo>
                  <a:cubicBezTo>
                    <a:pt x="30" y="1"/>
                    <a:pt x="30" y="0"/>
                    <a:pt x="28" y="0"/>
                  </a:cubicBezTo>
                  <a:cubicBezTo>
                    <a:pt x="27" y="1"/>
                    <a:pt x="28" y="1"/>
                    <a:pt x="27" y="2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4" y="5"/>
                    <a:pt x="24" y="5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6" y="5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8"/>
                    <a:pt x="11" y="9"/>
                  </a:cubicBezTo>
                  <a:cubicBezTo>
                    <a:pt x="11" y="10"/>
                    <a:pt x="10" y="11"/>
                    <a:pt x="11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6"/>
                    <a:pt x="13" y="18"/>
                    <a:pt x="13" y="18"/>
                  </a:cubicBezTo>
                  <a:cubicBezTo>
                    <a:pt x="13" y="18"/>
                    <a:pt x="11" y="18"/>
                    <a:pt x="12" y="18"/>
                  </a:cubicBezTo>
                  <a:cubicBezTo>
                    <a:pt x="13" y="18"/>
                    <a:pt x="14" y="19"/>
                    <a:pt x="14" y="20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4"/>
                    <a:pt x="14" y="24"/>
                    <a:pt x="15" y="25"/>
                  </a:cubicBezTo>
                  <a:cubicBezTo>
                    <a:pt x="15" y="26"/>
                    <a:pt x="13" y="26"/>
                    <a:pt x="14" y="27"/>
                  </a:cubicBezTo>
                  <a:cubicBezTo>
                    <a:pt x="15" y="27"/>
                    <a:pt x="16" y="27"/>
                    <a:pt x="15" y="29"/>
                  </a:cubicBezTo>
                  <a:cubicBezTo>
                    <a:pt x="15" y="31"/>
                    <a:pt x="15" y="32"/>
                    <a:pt x="14" y="31"/>
                  </a:cubicBezTo>
                  <a:cubicBezTo>
                    <a:pt x="13" y="31"/>
                    <a:pt x="13" y="29"/>
                    <a:pt x="12" y="29"/>
                  </a:cubicBezTo>
                  <a:cubicBezTo>
                    <a:pt x="11" y="29"/>
                    <a:pt x="9" y="30"/>
                    <a:pt x="9" y="30"/>
                  </a:cubicBezTo>
                  <a:cubicBezTo>
                    <a:pt x="9" y="30"/>
                    <a:pt x="8" y="29"/>
                    <a:pt x="7" y="28"/>
                  </a:cubicBezTo>
                  <a:cubicBezTo>
                    <a:pt x="6" y="28"/>
                    <a:pt x="8" y="30"/>
                    <a:pt x="7" y="30"/>
                  </a:cubicBezTo>
                  <a:cubicBezTo>
                    <a:pt x="6" y="30"/>
                    <a:pt x="3" y="29"/>
                    <a:pt x="4" y="31"/>
                  </a:cubicBezTo>
                  <a:cubicBezTo>
                    <a:pt x="5" y="32"/>
                    <a:pt x="4" y="31"/>
                    <a:pt x="4" y="32"/>
                  </a:cubicBezTo>
                  <a:cubicBezTo>
                    <a:pt x="3" y="33"/>
                    <a:pt x="5" y="34"/>
                    <a:pt x="5" y="35"/>
                  </a:cubicBezTo>
                  <a:cubicBezTo>
                    <a:pt x="5" y="37"/>
                    <a:pt x="6" y="38"/>
                    <a:pt x="4" y="37"/>
                  </a:cubicBezTo>
                  <a:cubicBezTo>
                    <a:pt x="2" y="37"/>
                    <a:pt x="2" y="36"/>
                    <a:pt x="1" y="36"/>
                  </a:cubicBezTo>
                  <a:cubicBezTo>
                    <a:pt x="0" y="36"/>
                    <a:pt x="0" y="39"/>
                    <a:pt x="0" y="39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8" name="Freeform 146">
              <a:extLst>
                <a:ext uri="{FF2B5EF4-FFF2-40B4-BE49-F238E27FC236}">
                  <a16:creationId xmlns:a16="http://schemas.microsoft.com/office/drawing/2014/main" id="{966B21F7-BDC6-4418-14D5-4EA716684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992" y="3473712"/>
              <a:ext cx="372771" cy="580425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9" name="Freeform 147">
              <a:extLst>
                <a:ext uri="{FF2B5EF4-FFF2-40B4-BE49-F238E27FC236}">
                  <a16:creationId xmlns:a16="http://schemas.microsoft.com/office/drawing/2014/main" id="{BA61E214-34F3-DBEE-CF96-222D55D7B6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1282" y="1904885"/>
              <a:ext cx="1800062" cy="1379557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0" name="Freeform 148">
              <a:extLst>
                <a:ext uri="{FF2B5EF4-FFF2-40B4-BE49-F238E27FC236}">
                  <a16:creationId xmlns:a16="http://schemas.microsoft.com/office/drawing/2014/main" id="{FC230430-7875-551A-3E01-7F37E7970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5649" y="4520998"/>
              <a:ext cx="263131" cy="1501530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1" name="Freeform 149">
              <a:extLst>
                <a:ext uri="{FF2B5EF4-FFF2-40B4-BE49-F238E27FC236}">
                  <a16:creationId xmlns:a16="http://schemas.microsoft.com/office/drawing/2014/main" id="{358B8C44-0657-AF91-2CC7-2C48F7FCE6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5010" y="3067838"/>
              <a:ext cx="306988" cy="574115"/>
            </a:xfrm>
            <a:custGeom>
              <a:avLst/>
              <a:gdLst>
                <a:gd name="T0" fmla="*/ 6 w 48"/>
                <a:gd name="T1" fmla="*/ 57 h 85"/>
                <a:gd name="T2" fmla="*/ 7 w 48"/>
                <a:gd name="T3" fmla="*/ 61 h 85"/>
                <a:gd name="T4" fmla="*/ 7 w 48"/>
                <a:gd name="T5" fmla="*/ 64 h 85"/>
                <a:gd name="T6" fmla="*/ 8 w 48"/>
                <a:gd name="T7" fmla="*/ 70 h 85"/>
                <a:gd name="T8" fmla="*/ 3 w 48"/>
                <a:gd name="T9" fmla="*/ 72 h 85"/>
                <a:gd name="T10" fmla="*/ 5 w 48"/>
                <a:gd name="T11" fmla="*/ 78 h 85"/>
                <a:gd name="T12" fmla="*/ 5 w 48"/>
                <a:gd name="T13" fmla="*/ 85 h 85"/>
                <a:gd name="T14" fmla="*/ 10 w 48"/>
                <a:gd name="T15" fmla="*/ 85 h 85"/>
                <a:gd name="T16" fmla="*/ 13 w 48"/>
                <a:gd name="T17" fmla="*/ 84 h 85"/>
                <a:gd name="T18" fmla="*/ 22 w 48"/>
                <a:gd name="T19" fmla="*/ 81 h 85"/>
                <a:gd name="T20" fmla="*/ 24 w 48"/>
                <a:gd name="T21" fmla="*/ 76 h 85"/>
                <a:gd name="T22" fmla="*/ 32 w 48"/>
                <a:gd name="T23" fmla="*/ 73 h 85"/>
                <a:gd name="T24" fmla="*/ 37 w 48"/>
                <a:gd name="T25" fmla="*/ 70 h 85"/>
                <a:gd name="T26" fmla="*/ 40 w 48"/>
                <a:gd name="T27" fmla="*/ 67 h 85"/>
                <a:gd name="T28" fmla="*/ 39 w 48"/>
                <a:gd name="T29" fmla="*/ 63 h 85"/>
                <a:gd name="T30" fmla="*/ 39 w 48"/>
                <a:gd name="T31" fmla="*/ 60 h 85"/>
                <a:gd name="T32" fmla="*/ 38 w 48"/>
                <a:gd name="T33" fmla="*/ 56 h 85"/>
                <a:gd name="T34" fmla="*/ 37 w 48"/>
                <a:gd name="T35" fmla="*/ 55 h 85"/>
                <a:gd name="T36" fmla="*/ 39 w 48"/>
                <a:gd name="T37" fmla="*/ 51 h 85"/>
                <a:gd name="T38" fmla="*/ 41 w 48"/>
                <a:gd name="T39" fmla="*/ 46 h 85"/>
                <a:gd name="T40" fmla="*/ 43 w 48"/>
                <a:gd name="T41" fmla="*/ 41 h 85"/>
                <a:gd name="T42" fmla="*/ 48 w 48"/>
                <a:gd name="T43" fmla="*/ 41 h 85"/>
                <a:gd name="T44" fmla="*/ 9 w 48"/>
                <a:gd name="T45" fmla="*/ 0 h 85"/>
                <a:gd name="T46" fmla="*/ 7 w 48"/>
                <a:gd name="T47" fmla="*/ 13 h 85"/>
                <a:gd name="T48" fmla="*/ 7 w 48"/>
                <a:gd name="T49" fmla="*/ 22 h 85"/>
                <a:gd name="T50" fmla="*/ 0 w 48"/>
                <a:gd name="T51" fmla="*/ 45 h 85"/>
                <a:gd name="T52" fmla="*/ 3 w 48"/>
                <a:gd name="T53" fmla="*/ 54 h 85"/>
                <a:gd name="T54" fmla="*/ 2 w 48"/>
                <a:gd name="T55" fmla="*/ 49 h 85"/>
                <a:gd name="T56" fmla="*/ 5 w 48"/>
                <a:gd name="T57" fmla="*/ 52 h 85"/>
                <a:gd name="T58" fmla="*/ 9 w 48"/>
                <a:gd name="T59" fmla="*/ 54 h 85"/>
                <a:gd name="T60" fmla="*/ 7 w 48"/>
                <a:gd name="T61" fmla="*/ 53 h 85"/>
                <a:gd name="T62" fmla="*/ 1 w 48"/>
                <a:gd name="T6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85">
                  <a:moveTo>
                    <a:pt x="3" y="54"/>
                  </a:moveTo>
                  <a:cubicBezTo>
                    <a:pt x="3" y="54"/>
                    <a:pt x="5" y="56"/>
                    <a:pt x="6" y="57"/>
                  </a:cubicBezTo>
                  <a:cubicBezTo>
                    <a:pt x="7" y="57"/>
                    <a:pt x="6" y="58"/>
                    <a:pt x="7" y="59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2"/>
                    <a:pt x="7" y="63"/>
                    <a:pt x="7" y="63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5"/>
                    <a:pt x="7" y="67"/>
                    <a:pt x="8" y="68"/>
                  </a:cubicBezTo>
                  <a:cubicBezTo>
                    <a:pt x="8" y="68"/>
                    <a:pt x="7" y="69"/>
                    <a:pt x="8" y="70"/>
                  </a:cubicBezTo>
                  <a:cubicBezTo>
                    <a:pt x="9" y="71"/>
                    <a:pt x="9" y="72"/>
                    <a:pt x="9" y="72"/>
                  </a:cubicBezTo>
                  <a:cubicBezTo>
                    <a:pt x="9" y="72"/>
                    <a:pt x="4" y="72"/>
                    <a:pt x="3" y="72"/>
                  </a:cubicBezTo>
                  <a:cubicBezTo>
                    <a:pt x="2" y="73"/>
                    <a:pt x="1" y="74"/>
                    <a:pt x="2" y="75"/>
                  </a:cubicBezTo>
                  <a:cubicBezTo>
                    <a:pt x="3" y="75"/>
                    <a:pt x="5" y="78"/>
                    <a:pt x="5" y="78"/>
                  </a:cubicBezTo>
                  <a:cubicBezTo>
                    <a:pt x="6" y="79"/>
                    <a:pt x="7" y="82"/>
                    <a:pt x="7" y="82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2" y="84"/>
                    <a:pt x="13" y="84"/>
                  </a:cubicBezTo>
                  <a:cubicBezTo>
                    <a:pt x="14" y="84"/>
                    <a:pt x="17" y="83"/>
                    <a:pt x="18" y="83"/>
                  </a:cubicBezTo>
                  <a:cubicBezTo>
                    <a:pt x="20" y="83"/>
                    <a:pt x="21" y="82"/>
                    <a:pt x="22" y="81"/>
                  </a:cubicBezTo>
                  <a:cubicBezTo>
                    <a:pt x="23" y="79"/>
                    <a:pt x="24" y="80"/>
                    <a:pt x="25" y="79"/>
                  </a:cubicBezTo>
                  <a:cubicBezTo>
                    <a:pt x="27" y="78"/>
                    <a:pt x="23" y="78"/>
                    <a:pt x="24" y="76"/>
                  </a:cubicBezTo>
                  <a:cubicBezTo>
                    <a:pt x="25" y="75"/>
                    <a:pt x="28" y="75"/>
                    <a:pt x="30" y="74"/>
                  </a:cubicBezTo>
                  <a:cubicBezTo>
                    <a:pt x="31" y="73"/>
                    <a:pt x="31" y="73"/>
                    <a:pt x="32" y="73"/>
                  </a:cubicBezTo>
                  <a:cubicBezTo>
                    <a:pt x="34" y="73"/>
                    <a:pt x="33" y="72"/>
                    <a:pt x="34" y="71"/>
                  </a:cubicBezTo>
                  <a:cubicBezTo>
                    <a:pt x="35" y="71"/>
                    <a:pt x="36" y="70"/>
                    <a:pt x="37" y="70"/>
                  </a:cubicBezTo>
                  <a:cubicBezTo>
                    <a:pt x="38" y="70"/>
                    <a:pt x="38" y="70"/>
                    <a:pt x="38" y="68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0" y="67"/>
                    <a:pt x="41" y="66"/>
                    <a:pt x="40" y="65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40" y="62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41" y="58"/>
                    <a:pt x="40" y="58"/>
                  </a:cubicBezTo>
                  <a:cubicBezTo>
                    <a:pt x="40" y="57"/>
                    <a:pt x="39" y="56"/>
                    <a:pt x="38" y="56"/>
                  </a:cubicBezTo>
                  <a:cubicBezTo>
                    <a:pt x="37" y="56"/>
                    <a:pt x="36" y="57"/>
                    <a:pt x="36" y="56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1"/>
                    <a:pt x="38" y="52"/>
                    <a:pt x="39" y="51"/>
                  </a:cubicBezTo>
                  <a:cubicBezTo>
                    <a:pt x="40" y="50"/>
                    <a:pt x="40" y="49"/>
                    <a:pt x="40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3" y="45"/>
                    <a:pt x="42" y="44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0"/>
                    <a:pt x="44" y="40"/>
                    <a:pt x="45" y="41"/>
                  </a:cubicBezTo>
                  <a:cubicBezTo>
                    <a:pt x="46" y="41"/>
                    <a:pt x="48" y="41"/>
                    <a:pt x="48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17"/>
                    <a:pt x="9" y="18"/>
                  </a:cubicBezTo>
                  <a:cubicBezTo>
                    <a:pt x="8" y="19"/>
                    <a:pt x="8" y="20"/>
                    <a:pt x="7" y="22"/>
                  </a:cubicBezTo>
                  <a:cubicBezTo>
                    <a:pt x="7" y="24"/>
                    <a:pt x="7" y="39"/>
                    <a:pt x="7" y="3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3" y="54"/>
                  </a:lnTo>
                  <a:close/>
                  <a:moveTo>
                    <a:pt x="1" y="49"/>
                  </a:moveTo>
                  <a:cubicBezTo>
                    <a:pt x="1" y="50"/>
                    <a:pt x="2" y="49"/>
                    <a:pt x="2" y="49"/>
                  </a:cubicBezTo>
                  <a:cubicBezTo>
                    <a:pt x="2" y="49"/>
                    <a:pt x="2" y="51"/>
                    <a:pt x="2" y="51"/>
                  </a:cubicBezTo>
                  <a:cubicBezTo>
                    <a:pt x="3" y="51"/>
                    <a:pt x="4" y="52"/>
                    <a:pt x="5" y="52"/>
                  </a:cubicBezTo>
                  <a:cubicBezTo>
                    <a:pt x="5" y="52"/>
                    <a:pt x="7" y="52"/>
                    <a:pt x="8" y="52"/>
                  </a:cubicBezTo>
                  <a:cubicBezTo>
                    <a:pt x="8" y="52"/>
                    <a:pt x="8" y="53"/>
                    <a:pt x="9" y="54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5" y="53"/>
                    <a:pt x="4" y="53"/>
                    <a:pt x="3" y="54"/>
                  </a:cubicBezTo>
                  <a:cubicBezTo>
                    <a:pt x="3" y="53"/>
                    <a:pt x="0" y="49"/>
                    <a:pt x="1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2" name="Freeform 150">
              <a:extLst>
                <a:ext uri="{FF2B5EF4-FFF2-40B4-BE49-F238E27FC236}">
                  <a16:creationId xmlns:a16="http://schemas.microsoft.com/office/drawing/2014/main" id="{31543D16-5D7B-C09E-25D0-EC054669A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010" y="3519977"/>
              <a:ext cx="396693" cy="271286"/>
            </a:xfrm>
            <a:custGeom>
              <a:avLst/>
              <a:gdLst>
                <a:gd name="T0" fmla="*/ 22 w 62"/>
                <a:gd name="T1" fmla="*/ 37 h 40"/>
                <a:gd name="T2" fmla="*/ 22 w 62"/>
                <a:gd name="T3" fmla="*/ 33 h 40"/>
                <a:gd name="T4" fmla="*/ 25 w 62"/>
                <a:gd name="T5" fmla="*/ 30 h 40"/>
                <a:gd name="T6" fmla="*/ 27 w 62"/>
                <a:gd name="T7" fmla="*/ 28 h 40"/>
                <a:gd name="T8" fmla="*/ 30 w 62"/>
                <a:gd name="T9" fmla="*/ 28 h 40"/>
                <a:gd name="T10" fmla="*/ 33 w 62"/>
                <a:gd name="T11" fmla="*/ 31 h 40"/>
                <a:gd name="T12" fmla="*/ 37 w 62"/>
                <a:gd name="T13" fmla="*/ 31 h 40"/>
                <a:gd name="T14" fmla="*/ 40 w 62"/>
                <a:gd name="T15" fmla="*/ 32 h 40"/>
                <a:gd name="T16" fmla="*/ 43 w 62"/>
                <a:gd name="T17" fmla="*/ 32 h 40"/>
                <a:gd name="T18" fmla="*/ 44 w 62"/>
                <a:gd name="T19" fmla="*/ 30 h 40"/>
                <a:gd name="T20" fmla="*/ 47 w 62"/>
                <a:gd name="T21" fmla="*/ 31 h 40"/>
                <a:gd name="T22" fmla="*/ 49 w 62"/>
                <a:gd name="T23" fmla="*/ 30 h 40"/>
                <a:gd name="T24" fmla="*/ 50 w 62"/>
                <a:gd name="T25" fmla="*/ 29 h 40"/>
                <a:gd name="T26" fmla="*/ 52 w 62"/>
                <a:gd name="T27" fmla="*/ 29 h 40"/>
                <a:gd name="T28" fmla="*/ 54 w 62"/>
                <a:gd name="T29" fmla="*/ 27 h 40"/>
                <a:gd name="T30" fmla="*/ 58 w 62"/>
                <a:gd name="T31" fmla="*/ 27 h 40"/>
                <a:gd name="T32" fmla="*/ 59 w 62"/>
                <a:gd name="T33" fmla="*/ 28 h 40"/>
                <a:gd name="T34" fmla="*/ 62 w 62"/>
                <a:gd name="T35" fmla="*/ 28 h 40"/>
                <a:gd name="T36" fmla="*/ 61 w 62"/>
                <a:gd name="T37" fmla="*/ 26 h 40"/>
                <a:gd name="T38" fmla="*/ 60 w 62"/>
                <a:gd name="T39" fmla="*/ 23 h 40"/>
                <a:gd name="T40" fmla="*/ 57 w 62"/>
                <a:gd name="T41" fmla="*/ 21 h 40"/>
                <a:gd name="T42" fmla="*/ 55 w 62"/>
                <a:gd name="T43" fmla="*/ 18 h 40"/>
                <a:gd name="T44" fmla="*/ 53 w 62"/>
                <a:gd name="T45" fmla="*/ 17 h 40"/>
                <a:gd name="T46" fmla="*/ 51 w 62"/>
                <a:gd name="T47" fmla="*/ 16 h 40"/>
                <a:gd name="T48" fmla="*/ 49 w 62"/>
                <a:gd name="T49" fmla="*/ 15 h 40"/>
                <a:gd name="T50" fmla="*/ 47 w 62"/>
                <a:gd name="T51" fmla="*/ 13 h 40"/>
                <a:gd name="T52" fmla="*/ 45 w 62"/>
                <a:gd name="T53" fmla="*/ 10 h 40"/>
                <a:gd name="T54" fmla="*/ 44 w 62"/>
                <a:gd name="T55" fmla="*/ 7 h 40"/>
                <a:gd name="T56" fmla="*/ 43 w 62"/>
                <a:gd name="T57" fmla="*/ 5 h 40"/>
                <a:gd name="T58" fmla="*/ 43 w 62"/>
                <a:gd name="T59" fmla="*/ 2 h 40"/>
                <a:gd name="T60" fmla="*/ 40 w 62"/>
                <a:gd name="T61" fmla="*/ 0 h 40"/>
                <a:gd name="T62" fmla="*/ 38 w 62"/>
                <a:gd name="T63" fmla="*/ 1 h 40"/>
                <a:gd name="T64" fmla="*/ 37 w 62"/>
                <a:gd name="T65" fmla="*/ 3 h 40"/>
                <a:gd name="T66" fmla="*/ 34 w 62"/>
                <a:gd name="T67" fmla="*/ 4 h 40"/>
                <a:gd name="T68" fmla="*/ 32 w 62"/>
                <a:gd name="T69" fmla="*/ 6 h 40"/>
                <a:gd name="T70" fmla="*/ 30 w 62"/>
                <a:gd name="T71" fmla="*/ 7 h 40"/>
                <a:gd name="T72" fmla="*/ 24 w 62"/>
                <a:gd name="T73" fmla="*/ 9 h 40"/>
                <a:gd name="T74" fmla="*/ 25 w 62"/>
                <a:gd name="T75" fmla="*/ 12 h 40"/>
                <a:gd name="T76" fmla="*/ 22 w 62"/>
                <a:gd name="T77" fmla="*/ 14 h 40"/>
                <a:gd name="T78" fmla="*/ 18 w 62"/>
                <a:gd name="T79" fmla="*/ 16 h 40"/>
                <a:gd name="T80" fmla="*/ 13 w 62"/>
                <a:gd name="T81" fmla="*/ 17 h 40"/>
                <a:gd name="T82" fmla="*/ 11 w 62"/>
                <a:gd name="T83" fmla="*/ 16 h 40"/>
                <a:gd name="T84" fmla="*/ 10 w 62"/>
                <a:gd name="T85" fmla="*/ 18 h 40"/>
                <a:gd name="T86" fmla="*/ 7 w 62"/>
                <a:gd name="T87" fmla="*/ 18 h 40"/>
                <a:gd name="T88" fmla="*/ 5 w 62"/>
                <a:gd name="T89" fmla="*/ 18 h 40"/>
                <a:gd name="T90" fmla="*/ 2 w 62"/>
                <a:gd name="T91" fmla="*/ 23 h 40"/>
                <a:gd name="T92" fmla="*/ 1 w 62"/>
                <a:gd name="T93" fmla="*/ 25 h 40"/>
                <a:gd name="T94" fmla="*/ 3 w 62"/>
                <a:gd name="T95" fmla="*/ 27 h 40"/>
                <a:gd name="T96" fmla="*/ 5 w 62"/>
                <a:gd name="T97" fmla="*/ 31 h 40"/>
                <a:gd name="T98" fmla="*/ 7 w 62"/>
                <a:gd name="T99" fmla="*/ 34 h 40"/>
                <a:gd name="T100" fmla="*/ 10 w 62"/>
                <a:gd name="T101" fmla="*/ 37 h 40"/>
                <a:gd name="T102" fmla="*/ 13 w 62"/>
                <a:gd name="T103" fmla="*/ 40 h 40"/>
                <a:gd name="T104" fmla="*/ 15 w 62"/>
                <a:gd name="T105" fmla="*/ 39 h 40"/>
                <a:gd name="T106" fmla="*/ 16 w 62"/>
                <a:gd name="T107" fmla="*/ 37 h 40"/>
                <a:gd name="T108" fmla="*/ 19 w 62"/>
                <a:gd name="T109" fmla="*/ 38 h 40"/>
                <a:gd name="T110" fmla="*/ 22 w 62"/>
                <a:gd name="T11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0">
                  <a:moveTo>
                    <a:pt x="22" y="37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5" y="32"/>
                    <a:pt x="25" y="30"/>
                  </a:cubicBezTo>
                  <a:cubicBezTo>
                    <a:pt x="25" y="29"/>
                    <a:pt x="26" y="28"/>
                    <a:pt x="27" y="28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2" y="29"/>
                    <a:pt x="32" y="30"/>
                    <a:pt x="33" y="31"/>
                  </a:cubicBezTo>
                  <a:cubicBezTo>
                    <a:pt x="34" y="31"/>
                    <a:pt x="36" y="31"/>
                    <a:pt x="37" y="31"/>
                  </a:cubicBezTo>
                  <a:cubicBezTo>
                    <a:pt x="38" y="31"/>
                    <a:pt x="38" y="31"/>
                    <a:pt x="40" y="32"/>
                  </a:cubicBezTo>
                  <a:cubicBezTo>
                    <a:pt x="41" y="32"/>
                    <a:pt x="43" y="32"/>
                    <a:pt x="43" y="32"/>
                  </a:cubicBezTo>
                  <a:cubicBezTo>
                    <a:pt x="43" y="32"/>
                    <a:pt x="42" y="30"/>
                    <a:pt x="44" y="30"/>
                  </a:cubicBezTo>
                  <a:cubicBezTo>
                    <a:pt x="45" y="30"/>
                    <a:pt x="45" y="31"/>
                    <a:pt x="47" y="31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49" y="30"/>
                    <a:pt x="49" y="29"/>
                    <a:pt x="50" y="29"/>
                  </a:cubicBezTo>
                  <a:cubicBezTo>
                    <a:pt x="51" y="28"/>
                    <a:pt x="50" y="30"/>
                    <a:pt x="52" y="29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5" y="27"/>
                    <a:pt x="56" y="27"/>
                    <a:pt x="58" y="27"/>
                  </a:cubicBezTo>
                  <a:cubicBezTo>
                    <a:pt x="59" y="27"/>
                    <a:pt x="58" y="28"/>
                    <a:pt x="59" y="28"/>
                  </a:cubicBezTo>
                  <a:cubicBezTo>
                    <a:pt x="60" y="28"/>
                    <a:pt x="62" y="28"/>
                    <a:pt x="62" y="28"/>
                  </a:cubicBezTo>
                  <a:cubicBezTo>
                    <a:pt x="62" y="28"/>
                    <a:pt x="62" y="26"/>
                    <a:pt x="61" y="26"/>
                  </a:cubicBezTo>
                  <a:cubicBezTo>
                    <a:pt x="60" y="26"/>
                    <a:pt x="61" y="25"/>
                    <a:pt x="60" y="23"/>
                  </a:cubicBezTo>
                  <a:cubicBezTo>
                    <a:pt x="60" y="22"/>
                    <a:pt x="59" y="21"/>
                    <a:pt x="57" y="21"/>
                  </a:cubicBezTo>
                  <a:cubicBezTo>
                    <a:pt x="56" y="21"/>
                    <a:pt x="56" y="19"/>
                    <a:pt x="55" y="18"/>
                  </a:cubicBezTo>
                  <a:cubicBezTo>
                    <a:pt x="55" y="17"/>
                    <a:pt x="54" y="17"/>
                    <a:pt x="53" y="17"/>
                  </a:cubicBezTo>
                  <a:cubicBezTo>
                    <a:pt x="52" y="17"/>
                    <a:pt x="52" y="17"/>
                    <a:pt x="51" y="16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8" y="15"/>
                    <a:pt x="48" y="14"/>
                    <a:pt x="47" y="13"/>
                  </a:cubicBezTo>
                  <a:cubicBezTo>
                    <a:pt x="46" y="13"/>
                    <a:pt x="44" y="11"/>
                    <a:pt x="45" y="10"/>
                  </a:cubicBezTo>
                  <a:cubicBezTo>
                    <a:pt x="45" y="8"/>
                    <a:pt x="45" y="8"/>
                    <a:pt x="44" y="7"/>
                  </a:cubicBezTo>
                  <a:cubicBezTo>
                    <a:pt x="42" y="6"/>
                    <a:pt x="43" y="6"/>
                    <a:pt x="43" y="5"/>
                  </a:cubicBezTo>
                  <a:cubicBezTo>
                    <a:pt x="44" y="4"/>
                    <a:pt x="43" y="2"/>
                    <a:pt x="43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5"/>
                    <a:pt x="34" y="6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28" y="8"/>
                    <a:pt x="25" y="8"/>
                    <a:pt x="24" y="9"/>
                  </a:cubicBezTo>
                  <a:cubicBezTo>
                    <a:pt x="23" y="11"/>
                    <a:pt x="27" y="11"/>
                    <a:pt x="25" y="12"/>
                  </a:cubicBezTo>
                  <a:cubicBezTo>
                    <a:pt x="24" y="13"/>
                    <a:pt x="23" y="12"/>
                    <a:pt x="22" y="14"/>
                  </a:cubicBezTo>
                  <a:cubicBezTo>
                    <a:pt x="21" y="15"/>
                    <a:pt x="20" y="16"/>
                    <a:pt x="18" y="16"/>
                  </a:cubicBezTo>
                  <a:cubicBezTo>
                    <a:pt x="17" y="16"/>
                    <a:pt x="14" y="17"/>
                    <a:pt x="13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23"/>
                    <a:pt x="2" y="23"/>
                  </a:cubicBezTo>
                  <a:cubicBezTo>
                    <a:pt x="1" y="24"/>
                    <a:pt x="0" y="25"/>
                    <a:pt x="1" y="25"/>
                  </a:cubicBezTo>
                  <a:cubicBezTo>
                    <a:pt x="2" y="26"/>
                    <a:pt x="3" y="26"/>
                    <a:pt x="3" y="27"/>
                  </a:cubicBezTo>
                  <a:cubicBezTo>
                    <a:pt x="3" y="28"/>
                    <a:pt x="4" y="30"/>
                    <a:pt x="5" y="31"/>
                  </a:cubicBezTo>
                  <a:cubicBezTo>
                    <a:pt x="6" y="33"/>
                    <a:pt x="6" y="33"/>
                    <a:pt x="7" y="34"/>
                  </a:cubicBezTo>
                  <a:cubicBezTo>
                    <a:pt x="9" y="36"/>
                    <a:pt x="9" y="35"/>
                    <a:pt x="10" y="37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4" y="40"/>
                    <a:pt x="15" y="39"/>
                  </a:cubicBezTo>
                  <a:cubicBezTo>
                    <a:pt x="16" y="38"/>
                    <a:pt x="15" y="38"/>
                    <a:pt x="16" y="37"/>
                  </a:cubicBezTo>
                  <a:cubicBezTo>
                    <a:pt x="18" y="37"/>
                    <a:pt x="18" y="38"/>
                    <a:pt x="19" y="38"/>
                  </a:cubicBezTo>
                  <a:cubicBezTo>
                    <a:pt x="20" y="37"/>
                    <a:pt x="22" y="37"/>
                    <a:pt x="22" y="3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3" name="Freeform 151">
              <a:extLst>
                <a:ext uri="{FF2B5EF4-FFF2-40B4-BE49-F238E27FC236}">
                  <a16:creationId xmlns:a16="http://schemas.microsoft.com/office/drawing/2014/main" id="{CCC06AC4-1702-05FB-C9F0-D3D7ED3E7E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006" y="342371"/>
              <a:ext cx="2645276" cy="2023070"/>
            </a:xfrm>
            <a:custGeom>
              <a:avLst/>
              <a:gdLst>
                <a:gd name="T0" fmla="*/ 136 w 413"/>
                <a:gd name="T1" fmla="*/ 122 h 299"/>
                <a:gd name="T2" fmla="*/ 168 w 413"/>
                <a:gd name="T3" fmla="*/ 96 h 299"/>
                <a:gd name="T4" fmla="*/ 283 w 413"/>
                <a:gd name="T5" fmla="*/ 93 h 299"/>
                <a:gd name="T6" fmla="*/ 242 w 413"/>
                <a:gd name="T7" fmla="*/ 87 h 299"/>
                <a:gd name="T8" fmla="*/ 291 w 413"/>
                <a:gd name="T9" fmla="*/ 105 h 299"/>
                <a:gd name="T10" fmla="*/ 309 w 413"/>
                <a:gd name="T11" fmla="*/ 151 h 299"/>
                <a:gd name="T12" fmla="*/ 330 w 413"/>
                <a:gd name="T13" fmla="*/ 167 h 299"/>
                <a:gd name="T14" fmla="*/ 338 w 413"/>
                <a:gd name="T15" fmla="*/ 138 h 299"/>
                <a:gd name="T16" fmla="*/ 366 w 413"/>
                <a:gd name="T17" fmla="*/ 131 h 299"/>
                <a:gd name="T18" fmla="*/ 341 w 413"/>
                <a:gd name="T19" fmla="*/ 117 h 299"/>
                <a:gd name="T20" fmla="*/ 311 w 413"/>
                <a:gd name="T21" fmla="*/ 92 h 299"/>
                <a:gd name="T22" fmla="*/ 299 w 413"/>
                <a:gd name="T23" fmla="*/ 20 h 299"/>
                <a:gd name="T24" fmla="*/ 212 w 413"/>
                <a:gd name="T25" fmla="*/ 21 h 299"/>
                <a:gd name="T26" fmla="*/ 253 w 413"/>
                <a:gd name="T27" fmla="*/ 39 h 299"/>
                <a:gd name="T28" fmla="*/ 241 w 413"/>
                <a:gd name="T29" fmla="*/ 59 h 299"/>
                <a:gd name="T30" fmla="*/ 305 w 413"/>
                <a:gd name="T31" fmla="*/ 39 h 299"/>
                <a:gd name="T32" fmla="*/ 347 w 413"/>
                <a:gd name="T33" fmla="*/ 16 h 299"/>
                <a:gd name="T34" fmla="*/ 300 w 413"/>
                <a:gd name="T35" fmla="*/ 10 h 299"/>
                <a:gd name="T36" fmla="*/ 51 w 413"/>
                <a:gd name="T37" fmla="*/ 223 h 299"/>
                <a:gd name="T38" fmla="*/ 68 w 413"/>
                <a:gd name="T39" fmla="*/ 247 h 299"/>
                <a:gd name="T40" fmla="*/ 278 w 413"/>
                <a:gd name="T41" fmla="*/ 276 h 299"/>
                <a:gd name="T42" fmla="*/ 341 w 413"/>
                <a:gd name="T43" fmla="*/ 281 h 299"/>
                <a:gd name="T44" fmla="*/ 362 w 413"/>
                <a:gd name="T45" fmla="*/ 279 h 299"/>
                <a:gd name="T46" fmla="*/ 326 w 413"/>
                <a:gd name="T47" fmla="*/ 268 h 299"/>
                <a:gd name="T48" fmla="*/ 387 w 413"/>
                <a:gd name="T49" fmla="*/ 227 h 299"/>
                <a:gd name="T50" fmla="*/ 359 w 413"/>
                <a:gd name="T51" fmla="*/ 192 h 299"/>
                <a:gd name="T52" fmla="*/ 299 w 413"/>
                <a:gd name="T53" fmla="*/ 168 h 299"/>
                <a:gd name="T54" fmla="*/ 278 w 413"/>
                <a:gd name="T55" fmla="*/ 240 h 299"/>
                <a:gd name="T56" fmla="*/ 235 w 413"/>
                <a:gd name="T57" fmla="*/ 164 h 299"/>
                <a:gd name="T58" fmla="*/ 273 w 413"/>
                <a:gd name="T59" fmla="*/ 127 h 299"/>
                <a:gd name="T60" fmla="*/ 225 w 413"/>
                <a:gd name="T61" fmla="*/ 113 h 299"/>
                <a:gd name="T62" fmla="*/ 211 w 413"/>
                <a:gd name="T63" fmla="*/ 97 h 299"/>
                <a:gd name="T64" fmla="*/ 205 w 413"/>
                <a:gd name="T65" fmla="*/ 127 h 299"/>
                <a:gd name="T66" fmla="*/ 152 w 413"/>
                <a:gd name="T67" fmla="*/ 132 h 299"/>
                <a:gd name="T68" fmla="*/ 64 w 413"/>
                <a:gd name="T69" fmla="*/ 104 h 299"/>
                <a:gd name="T70" fmla="*/ 4 w 413"/>
                <a:gd name="T71" fmla="*/ 112 h 299"/>
                <a:gd name="T72" fmla="*/ 325 w 413"/>
                <a:gd name="T73" fmla="*/ 269 h 299"/>
                <a:gd name="T74" fmla="*/ 362 w 413"/>
                <a:gd name="T75" fmla="*/ 276 h 299"/>
                <a:gd name="T76" fmla="*/ 391 w 413"/>
                <a:gd name="T77" fmla="*/ 240 h 299"/>
                <a:gd name="T78" fmla="*/ 410 w 413"/>
                <a:gd name="T79" fmla="*/ 263 h 299"/>
                <a:gd name="T80" fmla="*/ 198 w 413"/>
                <a:gd name="T81" fmla="*/ 245 h 299"/>
                <a:gd name="T82" fmla="*/ 204 w 413"/>
                <a:gd name="T83" fmla="*/ 240 h 299"/>
                <a:gd name="T84" fmla="*/ 177 w 413"/>
                <a:gd name="T85" fmla="*/ 194 h 299"/>
                <a:gd name="T86" fmla="*/ 306 w 413"/>
                <a:gd name="T87" fmla="*/ 35 h 299"/>
                <a:gd name="T88" fmla="*/ 292 w 413"/>
                <a:gd name="T89" fmla="*/ 162 h 299"/>
                <a:gd name="T90" fmla="*/ 333 w 413"/>
                <a:gd name="T91" fmla="*/ 137 h 299"/>
                <a:gd name="T92" fmla="*/ 290 w 413"/>
                <a:gd name="T93" fmla="*/ 114 h 299"/>
                <a:gd name="T94" fmla="*/ 202 w 413"/>
                <a:gd name="T95" fmla="*/ 74 h 299"/>
                <a:gd name="T96" fmla="*/ 227 w 413"/>
                <a:gd name="T97" fmla="*/ 64 h 299"/>
                <a:gd name="T98" fmla="*/ 239 w 413"/>
                <a:gd name="T99" fmla="*/ 65 h 299"/>
                <a:gd name="T100" fmla="*/ 208 w 413"/>
                <a:gd name="T101" fmla="*/ 48 h 299"/>
                <a:gd name="T102" fmla="*/ 207 w 413"/>
                <a:gd name="T103" fmla="*/ 95 h 299"/>
                <a:gd name="T104" fmla="*/ 188 w 413"/>
                <a:gd name="T105" fmla="*/ 58 h 299"/>
                <a:gd name="T106" fmla="*/ 167 w 413"/>
                <a:gd name="T107" fmla="*/ 49 h 299"/>
                <a:gd name="T108" fmla="*/ 165 w 413"/>
                <a:gd name="T109" fmla="*/ 35 h 299"/>
                <a:gd name="T110" fmla="*/ 141 w 413"/>
                <a:gd name="T111" fmla="*/ 167 h 299"/>
                <a:gd name="T112" fmla="*/ 102 w 413"/>
                <a:gd name="T113" fmla="*/ 147 h 299"/>
                <a:gd name="T114" fmla="*/ 199 w 413"/>
                <a:gd name="T115" fmla="*/ 113 h 299"/>
                <a:gd name="T116" fmla="*/ 81 w 413"/>
                <a:gd name="T117" fmla="*/ 98 h 299"/>
                <a:gd name="T118" fmla="*/ 146 w 413"/>
                <a:gd name="T119" fmla="*/ 54 h 299"/>
                <a:gd name="T120" fmla="*/ 127 w 413"/>
                <a:gd name="T121" fmla="*/ 76 h 299"/>
                <a:gd name="T122" fmla="*/ 97 w 413"/>
                <a:gd name="T123" fmla="*/ 64 h 299"/>
                <a:gd name="T124" fmla="*/ 133 w 413"/>
                <a:gd name="T125" fmla="*/ 4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" h="299">
                  <a:moveTo>
                    <a:pt x="108" y="93"/>
                  </a:moveTo>
                  <a:cubicBezTo>
                    <a:pt x="108" y="93"/>
                    <a:pt x="107" y="93"/>
                    <a:pt x="106" y="93"/>
                  </a:cubicBezTo>
                  <a:cubicBezTo>
                    <a:pt x="106" y="94"/>
                    <a:pt x="106" y="94"/>
                    <a:pt x="106" y="95"/>
                  </a:cubicBezTo>
                  <a:cubicBezTo>
                    <a:pt x="105" y="96"/>
                    <a:pt x="104" y="96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8"/>
                    <a:pt x="102" y="99"/>
                    <a:pt x="105" y="99"/>
                  </a:cubicBezTo>
                  <a:cubicBezTo>
                    <a:pt x="108" y="99"/>
                    <a:pt x="107" y="98"/>
                    <a:pt x="108" y="98"/>
                  </a:cubicBezTo>
                  <a:cubicBezTo>
                    <a:pt x="109" y="97"/>
                    <a:pt x="110" y="99"/>
                    <a:pt x="109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10" y="99"/>
                    <a:pt x="110" y="100"/>
                    <a:pt x="110" y="100"/>
                  </a:cubicBezTo>
                  <a:cubicBezTo>
                    <a:pt x="109" y="100"/>
                    <a:pt x="108" y="100"/>
                    <a:pt x="108" y="100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2" y="101"/>
                    <a:pt x="112" y="100"/>
                    <a:pt x="112" y="99"/>
                  </a:cubicBezTo>
                  <a:cubicBezTo>
                    <a:pt x="113" y="99"/>
                    <a:pt x="115" y="100"/>
                    <a:pt x="116" y="100"/>
                  </a:cubicBezTo>
                  <a:cubicBezTo>
                    <a:pt x="117" y="100"/>
                    <a:pt x="117" y="99"/>
                    <a:pt x="118" y="99"/>
                  </a:cubicBezTo>
                  <a:cubicBezTo>
                    <a:pt x="120" y="98"/>
                    <a:pt x="122" y="99"/>
                    <a:pt x="123" y="99"/>
                  </a:cubicBezTo>
                  <a:cubicBezTo>
                    <a:pt x="123" y="99"/>
                    <a:pt x="123" y="100"/>
                    <a:pt x="123" y="100"/>
                  </a:cubicBezTo>
                  <a:cubicBezTo>
                    <a:pt x="121" y="100"/>
                    <a:pt x="120" y="99"/>
                    <a:pt x="118" y="100"/>
                  </a:cubicBezTo>
                  <a:cubicBezTo>
                    <a:pt x="118" y="100"/>
                    <a:pt x="118" y="101"/>
                    <a:pt x="118" y="101"/>
                  </a:cubicBezTo>
                  <a:cubicBezTo>
                    <a:pt x="117" y="102"/>
                    <a:pt x="116" y="101"/>
                    <a:pt x="116" y="101"/>
                  </a:cubicBezTo>
                  <a:cubicBezTo>
                    <a:pt x="115" y="101"/>
                    <a:pt x="115" y="101"/>
                    <a:pt x="114" y="102"/>
                  </a:cubicBezTo>
                  <a:cubicBezTo>
                    <a:pt x="112" y="102"/>
                    <a:pt x="107" y="103"/>
                    <a:pt x="110" y="105"/>
                  </a:cubicBezTo>
                  <a:cubicBezTo>
                    <a:pt x="111" y="105"/>
                    <a:pt x="111" y="105"/>
                    <a:pt x="113" y="106"/>
                  </a:cubicBezTo>
                  <a:cubicBezTo>
                    <a:pt x="113" y="105"/>
                    <a:pt x="113" y="105"/>
                    <a:pt x="114" y="105"/>
                  </a:cubicBezTo>
                  <a:cubicBezTo>
                    <a:pt x="114" y="105"/>
                    <a:pt x="115" y="106"/>
                    <a:pt x="116" y="106"/>
                  </a:cubicBezTo>
                  <a:cubicBezTo>
                    <a:pt x="116" y="106"/>
                    <a:pt x="117" y="105"/>
                    <a:pt x="118" y="105"/>
                  </a:cubicBezTo>
                  <a:cubicBezTo>
                    <a:pt x="119" y="105"/>
                    <a:pt x="122" y="105"/>
                    <a:pt x="122" y="105"/>
                  </a:cubicBezTo>
                  <a:cubicBezTo>
                    <a:pt x="123" y="105"/>
                    <a:pt x="123" y="106"/>
                    <a:pt x="124" y="106"/>
                  </a:cubicBezTo>
                  <a:cubicBezTo>
                    <a:pt x="125" y="106"/>
                    <a:pt x="127" y="104"/>
                    <a:pt x="128" y="105"/>
                  </a:cubicBezTo>
                  <a:cubicBezTo>
                    <a:pt x="128" y="105"/>
                    <a:pt x="128" y="106"/>
                    <a:pt x="130" y="106"/>
                  </a:cubicBezTo>
                  <a:cubicBezTo>
                    <a:pt x="130" y="106"/>
                    <a:pt x="131" y="105"/>
                    <a:pt x="131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3" y="104"/>
                    <a:pt x="134" y="105"/>
                    <a:pt x="134" y="105"/>
                  </a:cubicBezTo>
                  <a:cubicBezTo>
                    <a:pt x="134" y="105"/>
                    <a:pt x="134" y="106"/>
                    <a:pt x="134" y="106"/>
                  </a:cubicBezTo>
                  <a:cubicBezTo>
                    <a:pt x="135" y="106"/>
                    <a:pt x="135" y="106"/>
                    <a:pt x="136" y="106"/>
                  </a:cubicBezTo>
                  <a:cubicBezTo>
                    <a:pt x="136" y="106"/>
                    <a:pt x="137" y="105"/>
                    <a:pt x="138" y="105"/>
                  </a:cubicBezTo>
                  <a:cubicBezTo>
                    <a:pt x="139" y="105"/>
                    <a:pt x="138" y="105"/>
                    <a:pt x="139" y="105"/>
                  </a:cubicBezTo>
                  <a:cubicBezTo>
                    <a:pt x="139" y="105"/>
                    <a:pt x="139" y="106"/>
                    <a:pt x="139" y="106"/>
                  </a:cubicBezTo>
                  <a:cubicBezTo>
                    <a:pt x="139" y="106"/>
                    <a:pt x="138" y="106"/>
                    <a:pt x="137" y="106"/>
                  </a:cubicBezTo>
                  <a:cubicBezTo>
                    <a:pt x="137" y="108"/>
                    <a:pt x="138" y="107"/>
                    <a:pt x="136" y="108"/>
                  </a:cubicBezTo>
                  <a:cubicBezTo>
                    <a:pt x="136" y="108"/>
                    <a:pt x="135" y="109"/>
                    <a:pt x="135" y="109"/>
                  </a:cubicBezTo>
                  <a:cubicBezTo>
                    <a:pt x="134" y="109"/>
                    <a:pt x="131" y="109"/>
                    <a:pt x="129" y="109"/>
                  </a:cubicBezTo>
                  <a:cubicBezTo>
                    <a:pt x="129" y="109"/>
                    <a:pt x="128" y="108"/>
                    <a:pt x="128" y="108"/>
                  </a:cubicBezTo>
                  <a:cubicBezTo>
                    <a:pt x="127" y="108"/>
                    <a:pt x="123" y="108"/>
                    <a:pt x="122" y="109"/>
                  </a:cubicBezTo>
                  <a:cubicBezTo>
                    <a:pt x="122" y="109"/>
                    <a:pt x="122" y="110"/>
                    <a:pt x="122" y="110"/>
                  </a:cubicBezTo>
                  <a:cubicBezTo>
                    <a:pt x="120" y="110"/>
                    <a:pt x="116" y="110"/>
                    <a:pt x="114" y="110"/>
                  </a:cubicBezTo>
                  <a:cubicBezTo>
                    <a:pt x="114" y="110"/>
                    <a:pt x="113" y="112"/>
                    <a:pt x="113" y="112"/>
                  </a:cubicBezTo>
                  <a:cubicBezTo>
                    <a:pt x="113" y="114"/>
                    <a:pt x="114" y="113"/>
                    <a:pt x="114" y="113"/>
                  </a:cubicBezTo>
                  <a:cubicBezTo>
                    <a:pt x="114" y="113"/>
                    <a:pt x="114" y="114"/>
                    <a:pt x="114" y="114"/>
                  </a:cubicBezTo>
                  <a:cubicBezTo>
                    <a:pt x="115" y="114"/>
                    <a:pt x="116" y="115"/>
                    <a:pt x="116" y="115"/>
                  </a:cubicBezTo>
                  <a:cubicBezTo>
                    <a:pt x="116" y="115"/>
                    <a:pt x="116" y="116"/>
                    <a:pt x="116" y="116"/>
                  </a:cubicBezTo>
                  <a:cubicBezTo>
                    <a:pt x="117" y="117"/>
                    <a:pt x="119" y="118"/>
                    <a:pt x="121" y="118"/>
                  </a:cubicBezTo>
                  <a:cubicBezTo>
                    <a:pt x="121" y="118"/>
                    <a:pt x="123" y="117"/>
                    <a:pt x="123" y="117"/>
                  </a:cubicBezTo>
                  <a:cubicBezTo>
                    <a:pt x="124" y="118"/>
                    <a:pt x="126" y="118"/>
                    <a:pt x="127" y="118"/>
                  </a:cubicBezTo>
                  <a:cubicBezTo>
                    <a:pt x="127" y="119"/>
                    <a:pt x="127" y="121"/>
                    <a:pt x="128" y="122"/>
                  </a:cubicBezTo>
                  <a:cubicBezTo>
                    <a:pt x="128" y="122"/>
                    <a:pt x="129" y="122"/>
                    <a:pt x="130" y="122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2" y="123"/>
                    <a:pt x="135" y="123"/>
                    <a:pt x="136" y="123"/>
                  </a:cubicBezTo>
                  <a:cubicBezTo>
                    <a:pt x="136" y="123"/>
                    <a:pt x="136" y="122"/>
                    <a:pt x="136" y="122"/>
                  </a:cubicBezTo>
                  <a:cubicBezTo>
                    <a:pt x="136" y="122"/>
                    <a:pt x="137" y="122"/>
                    <a:pt x="137" y="122"/>
                  </a:cubicBezTo>
                  <a:cubicBezTo>
                    <a:pt x="138" y="121"/>
                    <a:pt x="138" y="122"/>
                    <a:pt x="139" y="122"/>
                  </a:cubicBezTo>
                  <a:cubicBezTo>
                    <a:pt x="139" y="122"/>
                    <a:pt x="142" y="122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6" y="121"/>
                    <a:pt x="147" y="121"/>
                  </a:cubicBezTo>
                  <a:cubicBezTo>
                    <a:pt x="147" y="121"/>
                    <a:pt x="148" y="121"/>
                    <a:pt x="148" y="121"/>
                  </a:cubicBezTo>
                  <a:cubicBezTo>
                    <a:pt x="149" y="119"/>
                    <a:pt x="149" y="119"/>
                    <a:pt x="149" y="119"/>
                  </a:cubicBezTo>
                  <a:cubicBezTo>
                    <a:pt x="149" y="119"/>
                    <a:pt x="149" y="120"/>
                    <a:pt x="150" y="120"/>
                  </a:cubicBezTo>
                  <a:cubicBezTo>
                    <a:pt x="151" y="119"/>
                    <a:pt x="153" y="118"/>
                    <a:pt x="154" y="118"/>
                  </a:cubicBezTo>
                  <a:cubicBezTo>
                    <a:pt x="156" y="117"/>
                    <a:pt x="157" y="118"/>
                    <a:pt x="158" y="117"/>
                  </a:cubicBezTo>
                  <a:cubicBezTo>
                    <a:pt x="158" y="117"/>
                    <a:pt x="159" y="115"/>
                    <a:pt x="159" y="115"/>
                  </a:cubicBezTo>
                  <a:cubicBezTo>
                    <a:pt x="160" y="115"/>
                    <a:pt x="160" y="115"/>
                    <a:pt x="161" y="115"/>
                  </a:cubicBezTo>
                  <a:cubicBezTo>
                    <a:pt x="162" y="114"/>
                    <a:pt x="163" y="114"/>
                    <a:pt x="163" y="113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5" y="113"/>
                    <a:pt x="165" y="113"/>
                    <a:pt x="166" y="113"/>
                  </a:cubicBezTo>
                  <a:cubicBezTo>
                    <a:pt x="165" y="114"/>
                    <a:pt x="164" y="115"/>
                    <a:pt x="164" y="116"/>
                  </a:cubicBezTo>
                  <a:cubicBezTo>
                    <a:pt x="164" y="116"/>
                    <a:pt x="164" y="117"/>
                    <a:pt x="165" y="117"/>
                  </a:cubicBezTo>
                  <a:cubicBezTo>
                    <a:pt x="166" y="117"/>
                    <a:pt x="167" y="117"/>
                    <a:pt x="168" y="117"/>
                  </a:cubicBezTo>
                  <a:cubicBezTo>
                    <a:pt x="168" y="118"/>
                    <a:pt x="168" y="119"/>
                    <a:pt x="168" y="119"/>
                  </a:cubicBezTo>
                  <a:cubicBezTo>
                    <a:pt x="169" y="119"/>
                    <a:pt x="169" y="119"/>
                    <a:pt x="170" y="119"/>
                  </a:cubicBezTo>
                  <a:cubicBezTo>
                    <a:pt x="170" y="119"/>
                    <a:pt x="170" y="118"/>
                    <a:pt x="171" y="118"/>
                  </a:cubicBezTo>
                  <a:cubicBezTo>
                    <a:pt x="171" y="118"/>
                    <a:pt x="173" y="120"/>
                    <a:pt x="173" y="120"/>
                  </a:cubicBezTo>
                  <a:cubicBezTo>
                    <a:pt x="174" y="120"/>
                    <a:pt x="174" y="119"/>
                    <a:pt x="175" y="119"/>
                  </a:cubicBezTo>
                  <a:cubicBezTo>
                    <a:pt x="176" y="119"/>
                    <a:pt x="176" y="120"/>
                    <a:pt x="177" y="120"/>
                  </a:cubicBezTo>
                  <a:cubicBezTo>
                    <a:pt x="178" y="120"/>
                    <a:pt x="177" y="119"/>
                    <a:pt x="178" y="119"/>
                  </a:cubicBezTo>
                  <a:cubicBezTo>
                    <a:pt x="179" y="119"/>
                    <a:pt x="180" y="119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2" y="118"/>
                    <a:pt x="182" y="118"/>
                    <a:pt x="183" y="118"/>
                  </a:cubicBezTo>
                  <a:cubicBezTo>
                    <a:pt x="184" y="117"/>
                    <a:pt x="183" y="117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3" y="116"/>
                    <a:pt x="183" y="115"/>
                    <a:pt x="183" y="115"/>
                  </a:cubicBezTo>
                  <a:cubicBezTo>
                    <a:pt x="182" y="115"/>
                    <a:pt x="181" y="115"/>
                    <a:pt x="180" y="115"/>
                  </a:cubicBezTo>
                  <a:cubicBezTo>
                    <a:pt x="179" y="116"/>
                    <a:pt x="181" y="117"/>
                    <a:pt x="178" y="116"/>
                  </a:cubicBezTo>
                  <a:cubicBezTo>
                    <a:pt x="177" y="116"/>
                    <a:pt x="178" y="115"/>
                    <a:pt x="177" y="115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7" y="113"/>
                    <a:pt x="177" y="113"/>
                    <a:pt x="178" y="113"/>
                  </a:cubicBezTo>
                  <a:cubicBezTo>
                    <a:pt x="178" y="113"/>
                    <a:pt x="179" y="114"/>
                    <a:pt x="179" y="114"/>
                  </a:cubicBezTo>
                  <a:cubicBezTo>
                    <a:pt x="180" y="115"/>
                    <a:pt x="182" y="114"/>
                    <a:pt x="184" y="115"/>
                  </a:cubicBezTo>
                  <a:cubicBezTo>
                    <a:pt x="184" y="114"/>
                    <a:pt x="184" y="114"/>
                    <a:pt x="184" y="114"/>
                  </a:cubicBezTo>
                  <a:cubicBezTo>
                    <a:pt x="183" y="113"/>
                    <a:pt x="182" y="113"/>
                    <a:pt x="182" y="113"/>
                  </a:cubicBezTo>
                  <a:cubicBezTo>
                    <a:pt x="180" y="113"/>
                    <a:pt x="182" y="112"/>
                    <a:pt x="183" y="112"/>
                  </a:cubicBezTo>
                  <a:cubicBezTo>
                    <a:pt x="183" y="112"/>
                    <a:pt x="184" y="112"/>
                    <a:pt x="184" y="112"/>
                  </a:cubicBezTo>
                  <a:cubicBezTo>
                    <a:pt x="185" y="112"/>
                    <a:pt x="185" y="113"/>
                    <a:pt x="186" y="113"/>
                  </a:cubicBezTo>
                  <a:cubicBezTo>
                    <a:pt x="186" y="113"/>
                    <a:pt x="186" y="114"/>
                    <a:pt x="186" y="115"/>
                  </a:cubicBezTo>
                  <a:cubicBezTo>
                    <a:pt x="187" y="115"/>
                    <a:pt x="188" y="115"/>
                    <a:pt x="188" y="115"/>
                  </a:cubicBezTo>
                  <a:cubicBezTo>
                    <a:pt x="188" y="115"/>
                    <a:pt x="188" y="114"/>
                    <a:pt x="189" y="114"/>
                  </a:cubicBezTo>
                  <a:cubicBezTo>
                    <a:pt x="189" y="114"/>
                    <a:pt x="189" y="114"/>
                    <a:pt x="189" y="113"/>
                  </a:cubicBezTo>
                  <a:cubicBezTo>
                    <a:pt x="189" y="113"/>
                    <a:pt x="188" y="113"/>
                    <a:pt x="188" y="113"/>
                  </a:cubicBezTo>
                  <a:cubicBezTo>
                    <a:pt x="188" y="111"/>
                    <a:pt x="188" y="111"/>
                    <a:pt x="188" y="109"/>
                  </a:cubicBezTo>
                  <a:cubicBezTo>
                    <a:pt x="188" y="109"/>
                    <a:pt x="187" y="109"/>
                    <a:pt x="187" y="109"/>
                  </a:cubicBezTo>
                  <a:cubicBezTo>
                    <a:pt x="186" y="109"/>
                    <a:pt x="186" y="109"/>
                    <a:pt x="185" y="109"/>
                  </a:cubicBezTo>
                  <a:cubicBezTo>
                    <a:pt x="181" y="110"/>
                    <a:pt x="179" y="107"/>
                    <a:pt x="178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5"/>
                    <a:pt x="177" y="106"/>
                    <a:pt x="177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5" y="106"/>
                    <a:pt x="174" y="107"/>
                    <a:pt x="173" y="106"/>
                  </a:cubicBezTo>
                  <a:cubicBezTo>
                    <a:pt x="173" y="106"/>
                    <a:pt x="173" y="105"/>
                    <a:pt x="173" y="105"/>
                  </a:cubicBezTo>
                  <a:cubicBezTo>
                    <a:pt x="172" y="104"/>
                    <a:pt x="171" y="103"/>
                    <a:pt x="171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69" y="99"/>
                    <a:pt x="168" y="99"/>
                    <a:pt x="168" y="98"/>
                  </a:cubicBezTo>
                  <a:cubicBezTo>
                    <a:pt x="167" y="97"/>
                    <a:pt x="168" y="96"/>
                    <a:pt x="168" y="96"/>
                  </a:cubicBezTo>
                  <a:cubicBezTo>
                    <a:pt x="168" y="95"/>
                    <a:pt x="167" y="94"/>
                    <a:pt x="166" y="94"/>
                  </a:cubicBezTo>
                  <a:cubicBezTo>
                    <a:pt x="166" y="94"/>
                    <a:pt x="166" y="93"/>
                    <a:pt x="166" y="93"/>
                  </a:cubicBezTo>
                  <a:cubicBezTo>
                    <a:pt x="165" y="93"/>
                    <a:pt x="164" y="93"/>
                    <a:pt x="163" y="93"/>
                  </a:cubicBezTo>
                  <a:cubicBezTo>
                    <a:pt x="163" y="93"/>
                    <a:pt x="161" y="92"/>
                    <a:pt x="160" y="92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9" y="93"/>
                    <a:pt x="159" y="94"/>
                    <a:pt x="158" y="93"/>
                  </a:cubicBezTo>
                  <a:cubicBezTo>
                    <a:pt x="158" y="92"/>
                    <a:pt x="158" y="92"/>
                    <a:pt x="158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3"/>
                    <a:pt x="155" y="95"/>
                    <a:pt x="155" y="95"/>
                  </a:cubicBezTo>
                  <a:cubicBezTo>
                    <a:pt x="155" y="95"/>
                    <a:pt x="155" y="96"/>
                    <a:pt x="155" y="96"/>
                  </a:cubicBezTo>
                  <a:cubicBezTo>
                    <a:pt x="155" y="97"/>
                    <a:pt x="153" y="97"/>
                    <a:pt x="152" y="98"/>
                  </a:cubicBezTo>
                  <a:cubicBezTo>
                    <a:pt x="151" y="95"/>
                    <a:pt x="153" y="93"/>
                    <a:pt x="154" y="91"/>
                  </a:cubicBezTo>
                  <a:cubicBezTo>
                    <a:pt x="154" y="90"/>
                    <a:pt x="153" y="91"/>
                    <a:pt x="153" y="91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88"/>
                    <a:pt x="151" y="87"/>
                    <a:pt x="151" y="87"/>
                  </a:cubicBezTo>
                  <a:cubicBezTo>
                    <a:pt x="151" y="87"/>
                    <a:pt x="149" y="86"/>
                    <a:pt x="150" y="87"/>
                  </a:cubicBezTo>
                  <a:cubicBezTo>
                    <a:pt x="149" y="87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7" y="86"/>
                    <a:pt x="147" y="87"/>
                    <a:pt x="147" y="87"/>
                  </a:cubicBezTo>
                  <a:cubicBezTo>
                    <a:pt x="146" y="88"/>
                    <a:pt x="145" y="88"/>
                    <a:pt x="144" y="89"/>
                  </a:cubicBezTo>
                  <a:cubicBezTo>
                    <a:pt x="144" y="89"/>
                    <a:pt x="145" y="90"/>
                    <a:pt x="144" y="90"/>
                  </a:cubicBezTo>
                  <a:cubicBezTo>
                    <a:pt x="144" y="90"/>
                    <a:pt x="143" y="90"/>
                    <a:pt x="143" y="90"/>
                  </a:cubicBezTo>
                  <a:cubicBezTo>
                    <a:pt x="143" y="90"/>
                    <a:pt x="143" y="90"/>
                    <a:pt x="142" y="90"/>
                  </a:cubicBezTo>
                  <a:cubicBezTo>
                    <a:pt x="142" y="89"/>
                    <a:pt x="142" y="89"/>
                    <a:pt x="142" y="88"/>
                  </a:cubicBezTo>
                  <a:cubicBezTo>
                    <a:pt x="142" y="87"/>
                    <a:pt x="139" y="86"/>
                    <a:pt x="139" y="86"/>
                  </a:cubicBezTo>
                  <a:cubicBezTo>
                    <a:pt x="137" y="85"/>
                    <a:pt x="137" y="85"/>
                    <a:pt x="135" y="85"/>
                  </a:cubicBezTo>
                  <a:cubicBezTo>
                    <a:pt x="135" y="86"/>
                    <a:pt x="135" y="88"/>
                    <a:pt x="135" y="89"/>
                  </a:cubicBezTo>
                  <a:cubicBezTo>
                    <a:pt x="135" y="90"/>
                    <a:pt x="135" y="90"/>
                    <a:pt x="135" y="91"/>
                  </a:cubicBezTo>
                  <a:cubicBezTo>
                    <a:pt x="135" y="91"/>
                    <a:pt x="135" y="92"/>
                    <a:pt x="135" y="93"/>
                  </a:cubicBezTo>
                  <a:cubicBezTo>
                    <a:pt x="135" y="93"/>
                    <a:pt x="134" y="94"/>
                    <a:pt x="134" y="94"/>
                  </a:cubicBezTo>
                  <a:cubicBezTo>
                    <a:pt x="134" y="94"/>
                    <a:pt x="133" y="93"/>
                    <a:pt x="133" y="93"/>
                  </a:cubicBezTo>
                  <a:cubicBezTo>
                    <a:pt x="133" y="92"/>
                    <a:pt x="132" y="93"/>
                    <a:pt x="131" y="92"/>
                  </a:cubicBezTo>
                  <a:cubicBezTo>
                    <a:pt x="131" y="92"/>
                    <a:pt x="128" y="90"/>
                    <a:pt x="128" y="90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9" y="85"/>
                    <a:pt x="128" y="84"/>
                    <a:pt x="128" y="83"/>
                  </a:cubicBezTo>
                  <a:cubicBezTo>
                    <a:pt x="126" y="82"/>
                    <a:pt x="126" y="82"/>
                    <a:pt x="124" y="82"/>
                  </a:cubicBezTo>
                  <a:cubicBezTo>
                    <a:pt x="123" y="84"/>
                    <a:pt x="122" y="85"/>
                    <a:pt x="120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7" y="87"/>
                    <a:pt x="116" y="86"/>
                    <a:pt x="115" y="86"/>
                  </a:cubicBezTo>
                  <a:cubicBezTo>
                    <a:pt x="114" y="87"/>
                    <a:pt x="113" y="88"/>
                    <a:pt x="112" y="88"/>
                  </a:cubicBezTo>
                  <a:cubicBezTo>
                    <a:pt x="111" y="88"/>
                    <a:pt x="110" y="88"/>
                    <a:pt x="110" y="88"/>
                  </a:cubicBezTo>
                  <a:cubicBezTo>
                    <a:pt x="108" y="89"/>
                    <a:pt x="108" y="91"/>
                    <a:pt x="108" y="93"/>
                  </a:cubicBezTo>
                  <a:close/>
                  <a:moveTo>
                    <a:pt x="300" y="90"/>
                  </a:moveTo>
                  <a:cubicBezTo>
                    <a:pt x="299" y="89"/>
                    <a:pt x="297" y="89"/>
                    <a:pt x="296" y="89"/>
                  </a:cubicBezTo>
                  <a:cubicBezTo>
                    <a:pt x="296" y="89"/>
                    <a:pt x="296" y="88"/>
                    <a:pt x="295" y="88"/>
                  </a:cubicBezTo>
                  <a:cubicBezTo>
                    <a:pt x="295" y="87"/>
                    <a:pt x="292" y="87"/>
                    <a:pt x="291" y="88"/>
                  </a:cubicBezTo>
                  <a:cubicBezTo>
                    <a:pt x="288" y="88"/>
                    <a:pt x="288" y="90"/>
                    <a:pt x="291" y="91"/>
                  </a:cubicBezTo>
                  <a:cubicBezTo>
                    <a:pt x="291" y="91"/>
                    <a:pt x="296" y="93"/>
                    <a:pt x="294" y="93"/>
                  </a:cubicBezTo>
                  <a:cubicBezTo>
                    <a:pt x="293" y="93"/>
                    <a:pt x="294" y="93"/>
                    <a:pt x="293" y="93"/>
                  </a:cubicBezTo>
                  <a:cubicBezTo>
                    <a:pt x="293" y="93"/>
                    <a:pt x="292" y="93"/>
                    <a:pt x="292" y="93"/>
                  </a:cubicBezTo>
                  <a:cubicBezTo>
                    <a:pt x="291" y="92"/>
                    <a:pt x="290" y="92"/>
                    <a:pt x="289" y="91"/>
                  </a:cubicBezTo>
                  <a:cubicBezTo>
                    <a:pt x="289" y="91"/>
                    <a:pt x="288" y="92"/>
                    <a:pt x="288" y="91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3"/>
                    <a:pt x="288" y="93"/>
                    <a:pt x="288" y="94"/>
                  </a:cubicBezTo>
                  <a:cubicBezTo>
                    <a:pt x="288" y="94"/>
                    <a:pt x="288" y="94"/>
                    <a:pt x="287" y="94"/>
                  </a:cubicBezTo>
                  <a:cubicBezTo>
                    <a:pt x="287" y="94"/>
                    <a:pt x="287" y="95"/>
                    <a:pt x="287" y="95"/>
                  </a:cubicBezTo>
                  <a:cubicBezTo>
                    <a:pt x="286" y="94"/>
                    <a:pt x="286" y="96"/>
                    <a:pt x="286" y="96"/>
                  </a:cubicBezTo>
                  <a:cubicBezTo>
                    <a:pt x="287" y="96"/>
                    <a:pt x="287" y="96"/>
                    <a:pt x="287" y="97"/>
                  </a:cubicBezTo>
                  <a:cubicBezTo>
                    <a:pt x="287" y="97"/>
                    <a:pt x="286" y="97"/>
                    <a:pt x="286" y="97"/>
                  </a:cubicBezTo>
                  <a:cubicBezTo>
                    <a:pt x="286" y="97"/>
                    <a:pt x="285" y="96"/>
                    <a:pt x="286" y="96"/>
                  </a:cubicBezTo>
                  <a:cubicBezTo>
                    <a:pt x="285" y="96"/>
                    <a:pt x="286" y="95"/>
                    <a:pt x="286" y="95"/>
                  </a:cubicBezTo>
                  <a:cubicBezTo>
                    <a:pt x="287" y="90"/>
                    <a:pt x="286" y="92"/>
                    <a:pt x="283" y="93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84" y="93"/>
                    <a:pt x="283" y="91"/>
                    <a:pt x="281" y="91"/>
                  </a:cubicBezTo>
                  <a:cubicBezTo>
                    <a:pt x="281" y="92"/>
                    <a:pt x="281" y="92"/>
                    <a:pt x="281" y="92"/>
                  </a:cubicBezTo>
                  <a:cubicBezTo>
                    <a:pt x="279" y="92"/>
                    <a:pt x="279" y="93"/>
                    <a:pt x="278" y="94"/>
                  </a:cubicBezTo>
                  <a:cubicBezTo>
                    <a:pt x="278" y="94"/>
                    <a:pt x="279" y="95"/>
                    <a:pt x="279" y="95"/>
                  </a:cubicBezTo>
                  <a:cubicBezTo>
                    <a:pt x="279" y="95"/>
                    <a:pt x="279" y="96"/>
                    <a:pt x="279" y="96"/>
                  </a:cubicBezTo>
                  <a:cubicBezTo>
                    <a:pt x="277" y="96"/>
                    <a:pt x="277" y="96"/>
                    <a:pt x="275" y="96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6" y="95"/>
                    <a:pt x="276" y="95"/>
                    <a:pt x="277" y="95"/>
                  </a:cubicBezTo>
                  <a:cubicBezTo>
                    <a:pt x="277" y="94"/>
                    <a:pt x="276" y="94"/>
                    <a:pt x="277" y="93"/>
                  </a:cubicBezTo>
                  <a:cubicBezTo>
                    <a:pt x="278" y="92"/>
                    <a:pt x="277" y="92"/>
                    <a:pt x="276" y="92"/>
                  </a:cubicBezTo>
                  <a:cubicBezTo>
                    <a:pt x="276" y="91"/>
                    <a:pt x="276" y="91"/>
                    <a:pt x="276" y="91"/>
                  </a:cubicBezTo>
                  <a:cubicBezTo>
                    <a:pt x="276" y="92"/>
                    <a:pt x="277" y="90"/>
                    <a:pt x="277" y="90"/>
                  </a:cubicBezTo>
                  <a:cubicBezTo>
                    <a:pt x="276" y="90"/>
                    <a:pt x="276" y="90"/>
                    <a:pt x="276" y="90"/>
                  </a:cubicBezTo>
                  <a:cubicBezTo>
                    <a:pt x="276" y="90"/>
                    <a:pt x="276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4" y="86"/>
                    <a:pt x="276" y="86"/>
                    <a:pt x="276" y="85"/>
                  </a:cubicBezTo>
                  <a:cubicBezTo>
                    <a:pt x="276" y="85"/>
                    <a:pt x="276" y="85"/>
                    <a:pt x="276" y="84"/>
                  </a:cubicBezTo>
                  <a:cubicBezTo>
                    <a:pt x="276" y="85"/>
                    <a:pt x="275" y="84"/>
                    <a:pt x="275" y="84"/>
                  </a:cubicBezTo>
                  <a:cubicBezTo>
                    <a:pt x="276" y="82"/>
                    <a:pt x="278" y="81"/>
                    <a:pt x="275" y="80"/>
                  </a:cubicBezTo>
                  <a:cubicBezTo>
                    <a:pt x="274" y="80"/>
                    <a:pt x="272" y="79"/>
                    <a:pt x="270" y="80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80"/>
                    <a:pt x="269" y="81"/>
                    <a:pt x="269" y="81"/>
                  </a:cubicBezTo>
                  <a:cubicBezTo>
                    <a:pt x="268" y="81"/>
                    <a:pt x="268" y="81"/>
                    <a:pt x="267" y="81"/>
                  </a:cubicBezTo>
                  <a:cubicBezTo>
                    <a:pt x="267" y="81"/>
                    <a:pt x="267" y="82"/>
                    <a:pt x="267" y="82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3" y="84"/>
                    <a:pt x="262" y="83"/>
                    <a:pt x="261" y="84"/>
                  </a:cubicBezTo>
                  <a:cubicBezTo>
                    <a:pt x="261" y="84"/>
                    <a:pt x="262" y="84"/>
                    <a:pt x="262" y="84"/>
                  </a:cubicBezTo>
                  <a:cubicBezTo>
                    <a:pt x="262" y="84"/>
                    <a:pt x="262" y="85"/>
                    <a:pt x="262" y="85"/>
                  </a:cubicBezTo>
                  <a:cubicBezTo>
                    <a:pt x="262" y="85"/>
                    <a:pt x="261" y="85"/>
                    <a:pt x="261" y="86"/>
                  </a:cubicBezTo>
                  <a:cubicBezTo>
                    <a:pt x="261" y="86"/>
                    <a:pt x="262" y="86"/>
                    <a:pt x="262" y="86"/>
                  </a:cubicBezTo>
                  <a:cubicBezTo>
                    <a:pt x="261" y="87"/>
                    <a:pt x="261" y="86"/>
                    <a:pt x="260" y="86"/>
                  </a:cubicBezTo>
                  <a:cubicBezTo>
                    <a:pt x="259" y="86"/>
                    <a:pt x="258" y="87"/>
                    <a:pt x="258" y="87"/>
                  </a:cubicBezTo>
                  <a:cubicBezTo>
                    <a:pt x="258" y="87"/>
                    <a:pt x="258" y="89"/>
                    <a:pt x="258" y="91"/>
                  </a:cubicBezTo>
                  <a:cubicBezTo>
                    <a:pt x="258" y="91"/>
                    <a:pt x="259" y="91"/>
                    <a:pt x="259" y="91"/>
                  </a:cubicBezTo>
                  <a:cubicBezTo>
                    <a:pt x="260" y="91"/>
                    <a:pt x="262" y="91"/>
                    <a:pt x="263" y="91"/>
                  </a:cubicBezTo>
                  <a:cubicBezTo>
                    <a:pt x="263" y="91"/>
                    <a:pt x="262" y="93"/>
                    <a:pt x="263" y="94"/>
                  </a:cubicBezTo>
                  <a:cubicBezTo>
                    <a:pt x="261" y="93"/>
                    <a:pt x="261" y="93"/>
                    <a:pt x="258" y="92"/>
                  </a:cubicBezTo>
                  <a:cubicBezTo>
                    <a:pt x="258" y="93"/>
                    <a:pt x="258" y="94"/>
                    <a:pt x="257" y="94"/>
                  </a:cubicBezTo>
                  <a:cubicBezTo>
                    <a:pt x="260" y="96"/>
                    <a:pt x="262" y="95"/>
                    <a:pt x="260" y="98"/>
                  </a:cubicBezTo>
                  <a:cubicBezTo>
                    <a:pt x="260" y="97"/>
                    <a:pt x="260" y="100"/>
                    <a:pt x="261" y="101"/>
                  </a:cubicBezTo>
                  <a:cubicBezTo>
                    <a:pt x="258" y="100"/>
                    <a:pt x="257" y="100"/>
                    <a:pt x="254" y="101"/>
                  </a:cubicBezTo>
                  <a:cubicBezTo>
                    <a:pt x="254" y="100"/>
                    <a:pt x="256" y="99"/>
                    <a:pt x="256" y="99"/>
                  </a:cubicBezTo>
                  <a:cubicBezTo>
                    <a:pt x="257" y="99"/>
                    <a:pt x="257" y="99"/>
                    <a:pt x="257" y="99"/>
                  </a:cubicBezTo>
                  <a:cubicBezTo>
                    <a:pt x="257" y="98"/>
                    <a:pt x="258" y="98"/>
                    <a:pt x="257" y="97"/>
                  </a:cubicBezTo>
                  <a:cubicBezTo>
                    <a:pt x="257" y="97"/>
                    <a:pt x="255" y="97"/>
                    <a:pt x="255" y="96"/>
                  </a:cubicBezTo>
                  <a:cubicBezTo>
                    <a:pt x="254" y="94"/>
                    <a:pt x="254" y="88"/>
                    <a:pt x="254" y="86"/>
                  </a:cubicBezTo>
                  <a:cubicBezTo>
                    <a:pt x="255" y="83"/>
                    <a:pt x="260" y="82"/>
                    <a:pt x="265" y="82"/>
                  </a:cubicBezTo>
                  <a:cubicBezTo>
                    <a:pt x="265" y="81"/>
                    <a:pt x="266" y="81"/>
                    <a:pt x="266" y="81"/>
                  </a:cubicBezTo>
                  <a:cubicBezTo>
                    <a:pt x="266" y="81"/>
                    <a:pt x="266" y="80"/>
                    <a:pt x="266" y="80"/>
                  </a:cubicBezTo>
                  <a:cubicBezTo>
                    <a:pt x="265" y="80"/>
                    <a:pt x="264" y="80"/>
                    <a:pt x="263" y="80"/>
                  </a:cubicBezTo>
                  <a:cubicBezTo>
                    <a:pt x="261" y="80"/>
                    <a:pt x="257" y="80"/>
                    <a:pt x="255" y="80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3" y="81"/>
                    <a:pt x="253" y="80"/>
                    <a:pt x="251" y="80"/>
                  </a:cubicBezTo>
                  <a:cubicBezTo>
                    <a:pt x="251" y="80"/>
                    <a:pt x="249" y="81"/>
                    <a:pt x="249" y="81"/>
                  </a:cubicBezTo>
                  <a:cubicBezTo>
                    <a:pt x="248" y="81"/>
                    <a:pt x="247" y="80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5" y="81"/>
                    <a:pt x="245" y="82"/>
                    <a:pt x="244" y="83"/>
                  </a:cubicBezTo>
                  <a:cubicBezTo>
                    <a:pt x="244" y="83"/>
                    <a:pt x="244" y="84"/>
                    <a:pt x="244" y="84"/>
                  </a:cubicBezTo>
                  <a:cubicBezTo>
                    <a:pt x="244" y="84"/>
                    <a:pt x="242" y="86"/>
                    <a:pt x="242" y="86"/>
                  </a:cubicBezTo>
                  <a:cubicBezTo>
                    <a:pt x="242" y="87"/>
                    <a:pt x="242" y="87"/>
                    <a:pt x="242" y="87"/>
                  </a:cubicBezTo>
                  <a:cubicBezTo>
                    <a:pt x="242" y="88"/>
                    <a:pt x="238" y="91"/>
                    <a:pt x="238" y="91"/>
                  </a:cubicBezTo>
                  <a:cubicBezTo>
                    <a:pt x="238" y="92"/>
                    <a:pt x="239" y="92"/>
                    <a:pt x="238" y="93"/>
                  </a:cubicBezTo>
                  <a:cubicBezTo>
                    <a:pt x="238" y="94"/>
                    <a:pt x="237" y="95"/>
                    <a:pt x="237" y="95"/>
                  </a:cubicBezTo>
                  <a:cubicBezTo>
                    <a:pt x="236" y="96"/>
                    <a:pt x="237" y="96"/>
                    <a:pt x="236" y="97"/>
                  </a:cubicBezTo>
                  <a:cubicBezTo>
                    <a:pt x="237" y="97"/>
                    <a:pt x="239" y="98"/>
                    <a:pt x="240" y="98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38" y="99"/>
                    <a:pt x="241" y="101"/>
                    <a:pt x="241" y="101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3" y="102"/>
                    <a:pt x="245" y="101"/>
                    <a:pt x="247" y="101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2"/>
                    <a:pt x="245" y="102"/>
                    <a:pt x="244" y="102"/>
                  </a:cubicBezTo>
                  <a:cubicBezTo>
                    <a:pt x="244" y="102"/>
                    <a:pt x="244" y="103"/>
                    <a:pt x="244" y="103"/>
                  </a:cubicBezTo>
                  <a:cubicBezTo>
                    <a:pt x="244" y="103"/>
                    <a:pt x="246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6" y="105"/>
                    <a:pt x="246" y="105"/>
                    <a:pt x="247" y="105"/>
                  </a:cubicBezTo>
                  <a:cubicBezTo>
                    <a:pt x="247" y="105"/>
                    <a:pt x="249" y="106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8" y="107"/>
                    <a:pt x="248" y="107"/>
                    <a:pt x="248" y="107"/>
                  </a:cubicBezTo>
                  <a:cubicBezTo>
                    <a:pt x="249" y="107"/>
                    <a:pt x="250" y="107"/>
                    <a:pt x="250" y="107"/>
                  </a:cubicBezTo>
                  <a:cubicBezTo>
                    <a:pt x="251" y="107"/>
                    <a:pt x="252" y="105"/>
                    <a:pt x="254" y="106"/>
                  </a:cubicBezTo>
                  <a:cubicBezTo>
                    <a:pt x="254" y="106"/>
                    <a:pt x="254" y="107"/>
                    <a:pt x="254" y="107"/>
                  </a:cubicBezTo>
                  <a:cubicBezTo>
                    <a:pt x="254" y="107"/>
                    <a:pt x="256" y="109"/>
                    <a:pt x="256" y="109"/>
                  </a:cubicBezTo>
                  <a:cubicBezTo>
                    <a:pt x="256" y="109"/>
                    <a:pt x="256" y="109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8" y="110"/>
                    <a:pt x="259" y="110"/>
                    <a:pt x="260" y="110"/>
                  </a:cubicBezTo>
                  <a:cubicBezTo>
                    <a:pt x="260" y="110"/>
                    <a:pt x="259" y="109"/>
                    <a:pt x="259" y="109"/>
                  </a:cubicBezTo>
                  <a:cubicBezTo>
                    <a:pt x="260" y="109"/>
                    <a:pt x="260" y="109"/>
                    <a:pt x="260" y="109"/>
                  </a:cubicBezTo>
                  <a:cubicBezTo>
                    <a:pt x="260" y="109"/>
                    <a:pt x="261" y="110"/>
                    <a:pt x="261" y="110"/>
                  </a:cubicBezTo>
                  <a:cubicBezTo>
                    <a:pt x="262" y="111"/>
                    <a:pt x="264" y="110"/>
                    <a:pt x="265" y="110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6" y="111"/>
                    <a:pt x="266" y="111"/>
                    <a:pt x="267" y="111"/>
                  </a:cubicBezTo>
                  <a:cubicBezTo>
                    <a:pt x="268" y="111"/>
                    <a:pt x="270" y="110"/>
                    <a:pt x="270" y="110"/>
                  </a:cubicBezTo>
                  <a:cubicBezTo>
                    <a:pt x="271" y="110"/>
                    <a:pt x="271" y="111"/>
                    <a:pt x="271" y="111"/>
                  </a:cubicBezTo>
                  <a:cubicBezTo>
                    <a:pt x="272" y="112"/>
                    <a:pt x="274" y="112"/>
                    <a:pt x="274" y="112"/>
                  </a:cubicBezTo>
                  <a:cubicBezTo>
                    <a:pt x="278" y="112"/>
                    <a:pt x="276" y="111"/>
                    <a:pt x="275" y="110"/>
                  </a:cubicBezTo>
                  <a:cubicBezTo>
                    <a:pt x="274" y="110"/>
                    <a:pt x="275" y="110"/>
                    <a:pt x="274" y="109"/>
                  </a:cubicBezTo>
                  <a:cubicBezTo>
                    <a:pt x="274" y="109"/>
                    <a:pt x="273" y="108"/>
                    <a:pt x="272" y="108"/>
                  </a:cubicBezTo>
                  <a:cubicBezTo>
                    <a:pt x="271" y="107"/>
                    <a:pt x="272" y="107"/>
                    <a:pt x="273" y="107"/>
                  </a:cubicBezTo>
                  <a:cubicBezTo>
                    <a:pt x="274" y="107"/>
                    <a:pt x="275" y="110"/>
                    <a:pt x="276" y="110"/>
                  </a:cubicBezTo>
                  <a:cubicBezTo>
                    <a:pt x="276" y="110"/>
                    <a:pt x="277" y="110"/>
                    <a:pt x="277" y="110"/>
                  </a:cubicBezTo>
                  <a:cubicBezTo>
                    <a:pt x="278" y="111"/>
                    <a:pt x="279" y="112"/>
                    <a:pt x="280" y="113"/>
                  </a:cubicBezTo>
                  <a:cubicBezTo>
                    <a:pt x="280" y="113"/>
                    <a:pt x="281" y="113"/>
                    <a:pt x="281" y="113"/>
                  </a:cubicBezTo>
                  <a:cubicBezTo>
                    <a:pt x="281" y="112"/>
                    <a:pt x="281" y="112"/>
                    <a:pt x="281" y="111"/>
                  </a:cubicBezTo>
                  <a:cubicBezTo>
                    <a:pt x="281" y="111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09"/>
                  </a:cubicBezTo>
                  <a:cubicBezTo>
                    <a:pt x="279" y="109"/>
                    <a:pt x="278" y="109"/>
                    <a:pt x="278" y="109"/>
                  </a:cubicBezTo>
                  <a:cubicBezTo>
                    <a:pt x="278" y="108"/>
                    <a:pt x="279" y="108"/>
                    <a:pt x="279" y="108"/>
                  </a:cubicBezTo>
                  <a:cubicBezTo>
                    <a:pt x="279" y="108"/>
                    <a:pt x="280" y="108"/>
                    <a:pt x="281" y="108"/>
                  </a:cubicBezTo>
                  <a:cubicBezTo>
                    <a:pt x="281" y="107"/>
                    <a:pt x="281" y="107"/>
                    <a:pt x="281" y="107"/>
                  </a:cubicBezTo>
                  <a:cubicBezTo>
                    <a:pt x="282" y="107"/>
                    <a:pt x="283" y="107"/>
                    <a:pt x="283" y="107"/>
                  </a:cubicBezTo>
                  <a:cubicBezTo>
                    <a:pt x="283" y="108"/>
                    <a:pt x="283" y="107"/>
                    <a:pt x="284" y="107"/>
                  </a:cubicBezTo>
                  <a:cubicBezTo>
                    <a:pt x="284" y="108"/>
                    <a:pt x="285" y="109"/>
                    <a:pt x="285" y="109"/>
                  </a:cubicBezTo>
                  <a:cubicBezTo>
                    <a:pt x="287" y="111"/>
                    <a:pt x="287" y="109"/>
                    <a:pt x="289" y="109"/>
                  </a:cubicBezTo>
                  <a:cubicBezTo>
                    <a:pt x="289" y="109"/>
                    <a:pt x="289" y="110"/>
                    <a:pt x="290" y="110"/>
                  </a:cubicBezTo>
                  <a:cubicBezTo>
                    <a:pt x="290" y="110"/>
                    <a:pt x="291" y="109"/>
                    <a:pt x="291" y="109"/>
                  </a:cubicBezTo>
                  <a:cubicBezTo>
                    <a:pt x="291" y="108"/>
                    <a:pt x="291" y="107"/>
                    <a:pt x="290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6"/>
                    <a:pt x="288" y="106"/>
                  </a:cubicBezTo>
                  <a:cubicBezTo>
                    <a:pt x="289" y="106"/>
                    <a:pt x="290" y="106"/>
                    <a:pt x="291" y="105"/>
                  </a:cubicBezTo>
                  <a:cubicBezTo>
                    <a:pt x="291" y="106"/>
                    <a:pt x="291" y="107"/>
                    <a:pt x="292" y="108"/>
                  </a:cubicBezTo>
                  <a:cubicBezTo>
                    <a:pt x="292" y="108"/>
                    <a:pt x="292" y="108"/>
                    <a:pt x="293" y="108"/>
                  </a:cubicBezTo>
                  <a:cubicBezTo>
                    <a:pt x="293" y="107"/>
                    <a:pt x="293" y="107"/>
                    <a:pt x="293" y="107"/>
                  </a:cubicBezTo>
                  <a:cubicBezTo>
                    <a:pt x="293" y="107"/>
                    <a:pt x="294" y="107"/>
                    <a:pt x="294" y="107"/>
                  </a:cubicBezTo>
                  <a:cubicBezTo>
                    <a:pt x="295" y="109"/>
                    <a:pt x="295" y="111"/>
                    <a:pt x="296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297" y="112"/>
                    <a:pt x="297" y="111"/>
                    <a:pt x="297" y="110"/>
                  </a:cubicBezTo>
                  <a:cubicBezTo>
                    <a:pt x="297" y="110"/>
                    <a:pt x="297" y="110"/>
                    <a:pt x="298" y="110"/>
                  </a:cubicBezTo>
                  <a:cubicBezTo>
                    <a:pt x="298" y="110"/>
                    <a:pt x="298" y="110"/>
                    <a:pt x="298" y="110"/>
                  </a:cubicBezTo>
                  <a:cubicBezTo>
                    <a:pt x="299" y="110"/>
                    <a:pt x="299" y="110"/>
                    <a:pt x="300" y="110"/>
                  </a:cubicBezTo>
                  <a:cubicBezTo>
                    <a:pt x="300" y="111"/>
                    <a:pt x="300" y="111"/>
                    <a:pt x="300" y="111"/>
                  </a:cubicBezTo>
                  <a:cubicBezTo>
                    <a:pt x="300" y="111"/>
                    <a:pt x="301" y="111"/>
                    <a:pt x="301" y="111"/>
                  </a:cubicBezTo>
                  <a:cubicBezTo>
                    <a:pt x="301" y="112"/>
                    <a:pt x="301" y="112"/>
                    <a:pt x="300" y="113"/>
                  </a:cubicBezTo>
                  <a:cubicBezTo>
                    <a:pt x="301" y="113"/>
                    <a:pt x="302" y="113"/>
                    <a:pt x="302" y="113"/>
                  </a:cubicBezTo>
                  <a:cubicBezTo>
                    <a:pt x="303" y="111"/>
                    <a:pt x="302" y="112"/>
                    <a:pt x="305" y="112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3"/>
                    <a:pt x="304" y="113"/>
                  </a:cubicBezTo>
                  <a:cubicBezTo>
                    <a:pt x="303" y="113"/>
                    <a:pt x="304" y="113"/>
                    <a:pt x="303" y="113"/>
                  </a:cubicBezTo>
                  <a:cubicBezTo>
                    <a:pt x="303" y="114"/>
                    <a:pt x="303" y="114"/>
                    <a:pt x="303" y="115"/>
                  </a:cubicBezTo>
                  <a:cubicBezTo>
                    <a:pt x="304" y="115"/>
                    <a:pt x="303" y="116"/>
                    <a:pt x="304" y="116"/>
                  </a:cubicBezTo>
                  <a:cubicBezTo>
                    <a:pt x="305" y="116"/>
                    <a:pt x="306" y="116"/>
                    <a:pt x="306" y="116"/>
                  </a:cubicBezTo>
                  <a:cubicBezTo>
                    <a:pt x="307" y="116"/>
                    <a:pt x="307" y="118"/>
                    <a:pt x="306" y="117"/>
                  </a:cubicBezTo>
                  <a:cubicBezTo>
                    <a:pt x="306" y="117"/>
                    <a:pt x="306" y="117"/>
                    <a:pt x="306" y="117"/>
                  </a:cubicBezTo>
                  <a:cubicBezTo>
                    <a:pt x="306" y="117"/>
                    <a:pt x="305" y="117"/>
                    <a:pt x="305" y="117"/>
                  </a:cubicBezTo>
                  <a:cubicBezTo>
                    <a:pt x="305" y="117"/>
                    <a:pt x="305" y="118"/>
                    <a:pt x="305" y="118"/>
                  </a:cubicBezTo>
                  <a:cubicBezTo>
                    <a:pt x="304" y="118"/>
                    <a:pt x="305" y="118"/>
                    <a:pt x="304" y="119"/>
                  </a:cubicBezTo>
                  <a:cubicBezTo>
                    <a:pt x="303" y="118"/>
                    <a:pt x="304" y="121"/>
                    <a:pt x="304" y="121"/>
                  </a:cubicBezTo>
                  <a:cubicBezTo>
                    <a:pt x="304" y="121"/>
                    <a:pt x="305" y="120"/>
                    <a:pt x="305" y="121"/>
                  </a:cubicBezTo>
                  <a:cubicBezTo>
                    <a:pt x="306" y="121"/>
                    <a:pt x="305" y="122"/>
                    <a:pt x="305" y="123"/>
                  </a:cubicBezTo>
                  <a:cubicBezTo>
                    <a:pt x="306" y="122"/>
                    <a:pt x="306" y="123"/>
                    <a:pt x="306" y="123"/>
                  </a:cubicBezTo>
                  <a:cubicBezTo>
                    <a:pt x="308" y="122"/>
                    <a:pt x="309" y="120"/>
                    <a:pt x="310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2" y="119"/>
                    <a:pt x="312" y="118"/>
                    <a:pt x="313" y="118"/>
                  </a:cubicBezTo>
                  <a:cubicBezTo>
                    <a:pt x="313" y="118"/>
                    <a:pt x="313" y="120"/>
                    <a:pt x="313" y="120"/>
                  </a:cubicBezTo>
                  <a:cubicBezTo>
                    <a:pt x="313" y="120"/>
                    <a:pt x="312" y="121"/>
                    <a:pt x="312" y="121"/>
                  </a:cubicBezTo>
                  <a:cubicBezTo>
                    <a:pt x="312" y="121"/>
                    <a:pt x="312" y="122"/>
                    <a:pt x="312" y="122"/>
                  </a:cubicBezTo>
                  <a:cubicBezTo>
                    <a:pt x="312" y="122"/>
                    <a:pt x="312" y="122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3" y="123"/>
                    <a:pt x="314" y="123"/>
                    <a:pt x="314" y="123"/>
                  </a:cubicBezTo>
                  <a:cubicBezTo>
                    <a:pt x="314" y="123"/>
                    <a:pt x="315" y="124"/>
                    <a:pt x="314" y="124"/>
                  </a:cubicBezTo>
                  <a:cubicBezTo>
                    <a:pt x="315" y="124"/>
                    <a:pt x="315" y="125"/>
                    <a:pt x="315" y="125"/>
                  </a:cubicBezTo>
                  <a:cubicBezTo>
                    <a:pt x="315" y="125"/>
                    <a:pt x="316" y="125"/>
                    <a:pt x="317" y="125"/>
                  </a:cubicBezTo>
                  <a:cubicBezTo>
                    <a:pt x="316" y="127"/>
                    <a:pt x="316" y="126"/>
                    <a:pt x="317" y="129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17" y="129"/>
                    <a:pt x="317" y="130"/>
                    <a:pt x="317" y="130"/>
                  </a:cubicBezTo>
                  <a:cubicBezTo>
                    <a:pt x="317" y="130"/>
                    <a:pt x="318" y="130"/>
                    <a:pt x="318" y="131"/>
                  </a:cubicBezTo>
                  <a:cubicBezTo>
                    <a:pt x="319" y="131"/>
                    <a:pt x="318" y="131"/>
                    <a:pt x="318" y="131"/>
                  </a:cubicBezTo>
                  <a:cubicBezTo>
                    <a:pt x="318" y="132"/>
                    <a:pt x="318" y="132"/>
                    <a:pt x="318" y="132"/>
                  </a:cubicBezTo>
                  <a:cubicBezTo>
                    <a:pt x="317" y="132"/>
                    <a:pt x="317" y="132"/>
                    <a:pt x="317" y="132"/>
                  </a:cubicBezTo>
                  <a:cubicBezTo>
                    <a:pt x="316" y="132"/>
                    <a:pt x="316" y="132"/>
                    <a:pt x="316" y="132"/>
                  </a:cubicBezTo>
                  <a:cubicBezTo>
                    <a:pt x="314" y="135"/>
                    <a:pt x="316" y="136"/>
                    <a:pt x="318" y="136"/>
                  </a:cubicBezTo>
                  <a:cubicBezTo>
                    <a:pt x="316" y="136"/>
                    <a:pt x="314" y="137"/>
                    <a:pt x="313" y="139"/>
                  </a:cubicBezTo>
                  <a:cubicBezTo>
                    <a:pt x="313" y="139"/>
                    <a:pt x="313" y="140"/>
                    <a:pt x="312" y="140"/>
                  </a:cubicBezTo>
                  <a:cubicBezTo>
                    <a:pt x="311" y="141"/>
                    <a:pt x="310" y="141"/>
                    <a:pt x="310" y="141"/>
                  </a:cubicBezTo>
                  <a:cubicBezTo>
                    <a:pt x="310" y="142"/>
                    <a:pt x="310" y="143"/>
                    <a:pt x="310" y="143"/>
                  </a:cubicBezTo>
                  <a:cubicBezTo>
                    <a:pt x="310" y="143"/>
                    <a:pt x="311" y="144"/>
                    <a:pt x="311" y="144"/>
                  </a:cubicBezTo>
                  <a:cubicBezTo>
                    <a:pt x="312" y="144"/>
                    <a:pt x="312" y="144"/>
                    <a:pt x="312" y="144"/>
                  </a:cubicBezTo>
                  <a:cubicBezTo>
                    <a:pt x="313" y="145"/>
                    <a:pt x="312" y="145"/>
                    <a:pt x="313" y="146"/>
                  </a:cubicBezTo>
                  <a:cubicBezTo>
                    <a:pt x="313" y="147"/>
                    <a:pt x="314" y="147"/>
                    <a:pt x="315" y="147"/>
                  </a:cubicBezTo>
                  <a:cubicBezTo>
                    <a:pt x="315" y="148"/>
                    <a:pt x="315" y="149"/>
                    <a:pt x="316" y="149"/>
                  </a:cubicBezTo>
                  <a:cubicBezTo>
                    <a:pt x="314" y="149"/>
                    <a:pt x="312" y="149"/>
                    <a:pt x="310" y="150"/>
                  </a:cubicBezTo>
                  <a:cubicBezTo>
                    <a:pt x="310" y="150"/>
                    <a:pt x="309" y="151"/>
                    <a:pt x="309" y="151"/>
                  </a:cubicBezTo>
                  <a:cubicBezTo>
                    <a:pt x="307" y="151"/>
                    <a:pt x="307" y="150"/>
                    <a:pt x="306" y="150"/>
                  </a:cubicBezTo>
                  <a:cubicBezTo>
                    <a:pt x="306" y="150"/>
                    <a:pt x="305" y="150"/>
                    <a:pt x="305" y="150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4" y="151"/>
                    <a:pt x="304" y="150"/>
                    <a:pt x="303" y="150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2" y="152"/>
                    <a:pt x="301" y="151"/>
                    <a:pt x="301" y="151"/>
                  </a:cubicBezTo>
                  <a:cubicBezTo>
                    <a:pt x="300" y="152"/>
                    <a:pt x="300" y="152"/>
                    <a:pt x="300" y="152"/>
                  </a:cubicBezTo>
                  <a:cubicBezTo>
                    <a:pt x="299" y="152"/>
                    <a:pt x="299" y="151"/>
                    <a:pt x="298" y="151"/>
                  </a:cubicBezTo>
                  <a:cubicBezTo>
                    <a:pt x="297" y="151"/>
                    <a:pt x="295" y="151"/>
                    <a:pt x="294" y="151"/>
                  </a:cubicBezTo>
                  <a:cubicBezTo>
                    <a:pt x="294" y="152"/>
                    <a:pt x="293" y="154"/>
                    <a:pt x="293" y="155"/>
                  </a:cubicBezTo>
                  <a:cubicBezTo>
                    <a:pt x="292" y="156"/>
                    <a:pt x="293" y="155"/>
                    <a:pt x="293" y="155"/>
                  </a:cubicBezTo>
                  <a:cubicBezTo>
                    <a:pt x="293" y="156"/>
                    <a:pt x="293" y="157"/>
                    <a:pt x="292" y="158"/>
                  </a:cubicBezTo>
                  <a:cubicBezTo>
                    <a:pt x="292" y="158"/>
                    <a:pt x="292" y="159"/>
                    <a:pt x="292" y="160"/>
                  </a:cubicBezTo>
                  <a:cubicBezTo>
                    <a:pt x="293" y="160"/>
                    <a:pt x="293" y="160"/>
                    <a:pt x="294" y="160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5" y="160"/>
                    <a:pt x="296" y="161"/>
                  </a:cubicBezTo>
                  <a:cubicBezTo>
                    <a:pt x="297" y="161"/>
                    <a:pt x="297" y="161"/>
                    <a:pt x="297" y="161"/>
                  </a:cubicBezTo>
                  <a:cubicBezTo>
                    <a:pt x="298" y="161"/>
                    <a:pt x="298" y="161"/>
                    <a:pt x="300" y="161"/>
                  </a:cubicBezTo>
                  <a:cubicBezTo>
                    <a:pt x="300" y="160"/>
                    <a:pt x="300" y="160"/>
                    <a:pt x="300" y="160"/>
                  </a:cubicBezTo>
                  <a:cubicBezTo>
                    <a:pt x="301" y="160"/>
                    <a:pt x="301" y="160"/>
                    <a:pt x="302" y="160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2" y="159"/>
                    <a:pt x="303" y="158"/>
                    <a:pt x="303" y="158"/>
                  </a:cubicBezTo>
                  <a:cubicBezTo>
                    <a:pt x="303" y="158"/>
                    <a:pt x="303" y="157"/>
                    <a:pt x="304" y="157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5" y="158"/>
                    <a:pt x="306" y="159"/>
                    <a:pt x="307" y="159"/>
                  </a:cubicBezTo>
                  <a:cubicBezTo>
                    <a:pt x="307" y="159"/>
                    <a:pt x="307" y="158"/>
                    <a:pt x="307" y="158"/>
                  </a:cubicBezTo>
                  <a:cubicBezTo>
                    <a:pt x="307" y="158"/>
                    <a:pt x="307" y="157"/>
                    <a:pt x="307" y="157"/>
                  </a:cubicBezTo>
                  <a:cubicBezTo>
                    <a:pt x="307" y="157"/>
                    <a:pt x="306" y="157"/>
                    <a:pt x="305" y="156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6" y="155"/>
                    <a:pt x="306" y="155"/>
                    <a:pt x="306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7" y="155"/>
                    <a:pt x="307" y="155"/>
                    <a:pt x="307" y="156"/>
                  </a:cubicBezTo>
                  <a:cubicBezTo>
                    <a:pt x="307" y="156"/>
                    <a:pt x="308" y="157"/>
                    <a:pt x="308" y="157"/>
                  </a:cubicBezTo>
                  <a:cubicBezTo>
                    <a:pt x="309" y="157"/>
                    <a:pt x="309" y="157"/>
                    <a:pt x="310" y="157"/>
                  </a:cubicBezTo>
                  <a:cubicBezTo>
                    <a:pt x="310" y="157"/>
                    <a:pt x="310" y="156"/>
                    <a:pt x="310" y="155"/>
                  </a:cubicBezTo>
                  <a:cubicBezTo>
                    <a:pt x="310" y="156"/>
                    <a:pt x="311" y="156"/>
                    <a:pt x="311" y="156"/>
                  </a:cubicBezTo>
                  <a:cubicBezTo>
                    <a:pt x="311" y="156"/>
                    <a:pt x="311" y="157"/>
                    <a:pt x="311" y="157"/>
                  </a:cubicBezTo>
                  <a:cubicBezTo>
                    <a:pt x="311" y="157"/>
                    <a:pt x="312" y="157"/>
                    <a:pt x="312" y="157"/>
                  </a:cubicBezTo>
                  <a:cubicBezTo>
                    <a:pt x="312" y="157"/>
                    <a:pt x="312" y="159"/>
                    <a:pt x="312" y="159"/>
                  </a:cubicBezTo>
                  <a:cubicBezTo>
                    <a:pt x="312" y="158"/>
                    <a:pt x="313" y="157"/>
                    <a:pt x="313" y="157"/>
                  </a:cubicBezTo>
                  <a:cubicBezTo>
                    <a:pt x="313" y="157"/>
                    <a:pt x="314" y="158"/>
                    <a:pt x="314" y="157"/>
                  </a:cubicBezTo>
                  <a:cubicBezTo>
                    <a:pt x="315" y="158"/>
                    <a:pt x="316" y="161"/>
                    <a:pt x="316" y="161"/>
                  </a:cubicBezTo>
                  <a:cubicBezTo>
                    <a:pt x="316" y="161"/>
                    <a:pt x="317" y="161"/>
                    <a:pt x="317" y="161"/>
                  </a:cubicBezTo>
                  <a:cubicBezTo>
                    <a:pt x="317" y="162"/>
                    <a:pt x="318" y="164"/>
                    <a:pt x="318" y="165"/>
                  </a:cubicBezTo>
                  <a:cubicBezTo>
                    <a:pt x="319" y="165"/>
                    <a:pt x="319" y="164"/>
                    <a:pt x="319" y="164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0" y="166"/>
                    <a:pt x="320" y="166"/>
                    <a:pt x="320" y="166"/>
                  </a:cubicBezTo>
                  <a:cubicBezTo>
                    <a:pt x="321" y="165"/>
                    <a:pt x="321" y="166"/>
                    <a:pt x="321" y="165"/>
                  </a:cubicBezTo>
                  <a:cubicBezTo>
                    <a:pt x="321" y="165"/>
                    <a:pt x="321" y="164"/>
                    <a:pt x="321" y="164"/>
                  </a:cubicBezTo>
                  <a:cubicBezTo>
                    <a:pt x="322" y="164"/>
                    <a:pt x="322" y="165"/>
                    <a:pt x="322" y="165"/>
                  </a:cubicBezTo>
                  <a:cubicBezTo>
                    <a:pt x="322" y="165"/>
                    <a:pt x="323" y="165"/>
                    <a:pt x="323" y="165"/>
                  </a:cubicBezTo>
                  <a:cubicBezTo>
                    <a:pt x="323" y="165"/>
                    <a:pt x="324" y="165"/>
                    <a:pt x="324" y="165"/>
                  </a:cubicBezTo>
                  <a:cubicBezTo>
                    <a:pt x="323" y="166"/>
                    <a:pt x="323" y="166"/>
                    <a:pt x="323" y="166"/>
                  </a:cubicBezTo>
                  <a:cubicBezTo>
                    <a:pt x="322" y="166"/>
                    <a:pt x="321" y="167"/>
                    <a:pt x="320" y="167"/>
                  </a:cubicBezTo>
                  <a:cubicBezTo>
                    <a:pt x="320" y="168"/>
                    <a:pt x="320" y="168"/>
                    <a:pt x="320" y="168"/>
                  </a:cubicBezTo>
                  <a:cubicBezTo>
                    <a:pt x="321" y="168"/>
                    <a:pt x="321" y="168"/>
                    <a:pt x="322" y="168"/>
                  </a:cubicBezTo>
                  <a:cubicBezTo>
                    <a:pt x="322" y="168"/>
                    <a:pt x="323" y="169"/>
                    <a:pt x="323" y="169"/>
                  </a:cubicBezTo>
                  <a:cubicBezTo>
                    <a:pt x="324" y="169"/>
                    <a:pt x="324" y="168"/>
                    <a:pt x="325" y="168"/>
                  </a:cubicBezTo>
                  <a:cubicBezTo>
                    <a:pt x="325" y="168"/>
                    <a:pt x="326" y="169"/>
                    <a:pt x="326" y="169"/>
                  </a:cubicBezTo>
                  <a:cubicBezTo>
                    <a:pt x="327" y="169"/>
                    <a:pt x="328" y="169"/>
                    <a:pt x="329" y="169"/>
                  </a:cubicBezTo>
                  <a:cubicBezTo>
                    <a:pt x="329" y="169"/>
                    <a:pt x="329" y="167"/>
                    <a:pt x="330" y="167"/>
                  </a:cubicBezTo>
                  <a:cubicBezTo>
                    <a:pt x="330" y="167"/>
                    <a:pt x="330" y="168"/>
                    <a:pt x="331" y="168"/>
                  </a:cubicBezTo>
                  <a:cubicBezTo>
                    <a:pt x="331" y="168"/>
                    <a:pt x="331" y="168"/>
                    <a:pt x="332" y="168"/>
                  </a:cubicBezTo>
                  <a:cubicBezTo>
                    <a:pt x="333" y="168"/>
                    <a:pt x="334" y="169"/>
                    <a:pt x="336" y="169"/>
                  </a:cubicBezTo>
                  <a:cubicBezTo>
                    <a:pt x="336" y="169"/>
                    <a:pt x="336" y="168"/>
                    <a:pt x="336" y="168"/>
                  </a:cubicBezTo>
                  <a:cubicBezTo>
                    <a:pt x="336" y="168"/>
                    <a:pt x="338" y="169"/>
                    <a:pt x="338" y="169"/>
                  </a:cubicBezTo>
                  <a:cubicBezTo>
                    <a:pt x="339" y="169"/>
                    <a:pt x="340" y="168"/>
                    <a:pt x="341" y="169"/>
                  </a:cubicBezTo>
                  <a:cubicBezTo>
                    <a:pt x="342" y="169"/>
                    <a:pt x="343" y="170"/>
                    <a:pt x="344" y="170"/>
                  </a:cubicBezTo>
                  <a:cubicBezTo>
                    <a:pt x="344" y="170"/>
                    <a:pt x="344" y="169"/>
                    <a:pt x="345" y="170"/>
                  </a:cubicBezTo>
                  <a:cubicBezTo>
                    <a:pt x="345" y="170"/>
                    <a:pt x="346" y="170"/>
                    <a:pt x="347" y="171"/>
                  </a:cubicBezTo>
                  <a:cubicBezTo>
                    <a:pt x="348" y="170"/>
                    <a:pt x="348" y="169"/>
                    <a:pt x="348" y="168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9" y="168"/>
                    <a:pt x="348" y="167"/>
                    <a:pt x="348" y="167"/>
                  </a:cubicBezTo>
                  <a:cubicBezTo>
                    <a:pt x="347" y="167"/>
                    <a:pt x="345" y="167"/>
                    <a:pt x="344" y="167"/>
                  </a:cubicBezTo>
                  <a:cubicBezTo>
                    <a:pt x="343" y="166"/>
                    <a:pt x="344" y="166"/>
                    <a:pt x="344" y="165"/>
                  </a:cubicBezTo>
                  <a:cubicBezTo>
                    <a:pt x="343" y="165"/>
                    <a:pt x="343" y="165"/>
                    <a:pt x="343" y="165"/>
                  </a:cubicBezTo>
                  <a:cubicBezTo>
                    <a:pt x="343" y="165"/>
                    <a:pt x="342" y="164"/>
                    <a:pt x="342" y="164"/>
                  </a:cubicBezTo>
                  <a:cubicBezTo>
                    <a:pt x="341" y="163"/>
                    <a:pt x="339" y="164"/>
                    <a:pt x="339" y="164"/>
                  </a:cubicBezTo>
                  <a:cubicBezTo>
                    <a:pt x="339" y="164"/>
                    <a:pt x="339" y="163"/>
                    <a:pt x="339" y="163"/>
                  </a:cubicBezTo>
                  <a:cubicBezTo>
                    <a:pt x="338" y="163"/>
                    <a:pt x="338" y="163"/>
                    <a:pt x="338" y="163"/>
                  </a:cubicBezTo>
                  <a:cubicBezTo>
                    <a:pt x="336" y="162"/>
                    <a:pt x="334" y="160"/>
                    <a:pt x="332" y="159"/>
                  </a:cubicBezTo>
                  <a:cubicBezTo>
                    <a:pt x="332" y="159"/>
                    <a:pt x="332" y="158"/>
                    <a:pt x="332" y="158"/>
                  </a:cubicBezTo>
                  <a:cubicBezTo>
                    <a:pt x="332" y="158"/>
                    <a:pt x="333" y="157"/>
                    <a:pt x="333" y="157"/>
                  </a:cubicBezTo>
                  <a:cubicBezTo>
                    <a:pt x="335" y="157"/>
                    <a:pt x="338" y="159"/>
                    <a:pt x="339" y="159"/>
                  </a:cubicBezTo>
                  <a:cubicBezTo>
                    <a:pt x="339" y="159"/>
                    <a:pt x="339" y="158"/>
                    <a:pt x="339" y="158"/>
                  </a:cubicBezTo>
                  <a:cubicBezTo>
                    <a:pt x="340" y="158"/>
                    <a:pt x="340" y="158"/>
                    <a:pt x="340" y="158"/>
                  </a:cubicBezTo>
                  <a:cubicBezTo>
                    <a:pt x="340" y="158"/>
                    <a:pt x="341" y="160"/>
                    <a:pt x="342" y="160"/>
                  </a:cubicBezTo>
                  <a:cubicBezTo>
                    <a:pt x="343" y="160"/>
                    <a:pt x="343" y="159"/>
                    <a:pt x="343" y="159"/>
                  </a:cubicBezTo>
                  <a:cubicBezTo>
                    <a:pt x="344" y="159"/>
                    <a:pt x="345" y="159"/>
                    <a:pt x="347" y="159"/>
                  </a:cubicBezTo>
                  <a:cubicBezTo>
                    <a:pt x="347" y="159"/>
                    <a:pt x="347" y="160"/>
                    <a:pt x="347" y="160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0"/>
                    <a:pt x="350" y="161"/>
                    <a:pt x="350" y="162"/>
                  </a:cubicBezTo>
                  <a:cubicBezTo>
                    <a:pt x="351" y="162"/>
                    <a:pt x="352" y="162"/>
                    <a:pt x="352" y="162"/>
                  </a:cubicBezTo>
                  <a:cubicBezTo>
                    <a:pt x="352" y="161"/>
                    <a:pt x="352" y="161"/>
                    <a:pt x="352" y="161"/>
                  </a:cubicBezTo>
                  <a:cubicBezTo>
                    <a:pt x="352" y="161"/>
                    <a:pt x="351" y="161"/>
                    <a:pt x="351" y="162"/>
                  </a:cubicBezTo>
                  <a:cubicBezTo>
                    <a:pt x="350" y="161"/>
                    <a:pt x="350" y="160"/>
                    <a:pt x="350" y="159"/>
                  </a:cubicBezTo>
                  <a:cubicBezTo>
                    <a:pt x="349" y="159"/>
                    <a:pt x="349" y="159"/>
                    <a:pt x="348" y="159"/>
                  </a:cubicBezTo>
                  <a:cubicBezTo>
                    <a:pt x="348" y="159"/>
                    <a:pt x="348" y="158"/>
                    <a:pt x="348" y="158"/>
                  </a:cubicBezTo>
                  <a:cubicBezTo>
                    <a:pt x="351" y="158"/>
                    <a:pt x="351" y="159"/>
                    <a:pt x="350" y="156"/>
                  </a:cubicBezTo>
                  <a:cubicBezTo>
                    <a:pt x="350" y="156"/>
                    <a:pt x="349" y="155"/>
                    <a:pt x="350" y="155"/>
                  </a:cubicBezTo>
                  <a:cubicBezTo>
                    <a:pt x="350" y="155"/>
                    <a:pt x="351" y="156"/>
                    <a:pt x="351" y="156"/>
                  </a:cubicBezTo>
                  <a:cubicBezTo>
                    <a:pt x="352" y="156"/>
                    <a:pt x="352" y="155"/>
                    <a:pt x="352" y="155"/>
                  </a:cubicBezTo>
                  <a:cubicBezTo>
                    <a:pt x="351" y="154"/>
                    <a:pt x="351" y="153"/>
                    <a:pt x="350" y="152"/>
                  </a:cubicBezTo>
                  <a:cubicBezTo>
                    <a:pt x="349" y="152"/>
                    <a:pt x="350" y="151"/>
                    <a:pt x="349" y="151"/>
                  </a:cubicBezTo>
                  <a:cubicBezTo>
                    <a:pt x="349" y="151"/>
                    <a:pt x="348" y="152"/>
                    <a:pt x="349" y="152"/>
                  </a:cubicBezTo>
                  <a:cubicBezTo>
                    <a:pt x="349" y="152"/>
                    <a:pt x="349" y="153"/>
                    <a:pt x="350" y="153"/>
                  </a:cubicBezTo>
                  <a:cubicBezTo>
                    <a:pt x="350" y="153"/>
                    <a:pt x="350" y="153"/>
                    <a:pt x="349" y="153"/>
                  </a:cubicBezTo>
                  <a:cubicBezTo>
                    <a:pt x="348" y="153"/>
                    <a:pt x="349" y="152"/>
                    <a:pt x="348" y="152"/>
                  </a:cubicBezTo>
                  <a:cubicBezTo>
                    <a:pt x="348" y="152"/>
                    <a:pt x="347" y="152"/>
                    <a:pt x="347" y="152"/>
                  </a:cubicBezTo>
                  <a:cubicBezTo>
                    <a:pt x="347" y="152"/>
                    <a:pt x="347" y="151"/>
                    <a:pt x="347" y="151"/>
                  </a:cubicBezTo>
                  <a:cubicBezTo>
                    <a:pt x="347" y="151"/>
                    <a:pt x="346" y="150"/>
                    <a:pt x="345" y="150"/>
                  </a:cubicBezTo>
                  <a:cubicBezTo>
                    <a:pt x="345" y="150"/>
                    <a:pt x="344" y="150"/>
                    <a:pt x="344" y="150"/>
                  </a:cubicBezTo>
                  <a:cubicBezTo>
                    <a:pt x="343" y="150"/>
                    <a:pt x="344" y="149"/>
                    <a:pt x="343" y="149"/>
                  </a:cubicBezTo>
                  <a:cubicBezTo>
                    <a:pt x="343" y="148"/>
                    <a:pt x="342" y="148"/>
                    <a:pt x="342" y="148"/>
                  </a:cubicBezTo>
                  <a:cubicBezTo>
                    <a:pt x="341" y="147"/>
                    <a:pt x="341" y="146"/>
                    <a:pt x="341" y="145"/>
                  </a:cubicBezTo>
                  <a:cubicBezTo>
                    <a:pt x="338" y="145"/>
                    <a:pt x="338" y="144"/>
                    <a:pt x="337" y="142"/>
                  </a:cubicBezTo>
                  <a:cubicBezTo>
                    <a:pt x="338" y="142"/>
                    <a:pt x="338" y="141"/>
                    <a:pt x="338" y="142"/>
                  </a:cubicBezTo>
                  <a:cubicBezTo>
                    <a:pt x="339" y="143"/>
                    <a:pt x="339" y="143"/>
                    <a:pt x="339" y="143"/>
                  </a:cubicBezTo>
                  <a:cubicBezTo>
                    <a:pt x="339" y="142"/>
                    <a:pt x="340" y="143"/>
                    <a:pt x="341" y="143"/>
                  </a:cubicBezTo>
                  <a:cubicBezTo>
                    <a:pt x="341" y="143"/>
                    <a:pt x="340" y="142"/>
                    <a:pt x="341" y="142"/>
                  </a:cubicBezTo>
                  <a:cubicBezTo>
                    <a:pt x="341" y="142"/>
                    <a:pt x="340" y="141"/>
                    <a:pt x="340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39" y="140"/>
                    <a:pt x="339" y="139"/>
                    <a:pt x="338" y="138"/>
                  </a:cubicBezTo>
                  <a:cubicBezTo>
                    <a:pt x="339" y="138"/>
                    <a:pt x="339" y="138"/>
                    <a:pt x="339" y="138"/>
                  </a:cubicBezTo>
                  <a:cubicBezTo>
                    <a:pt x="340" y="139"/>
                    <a:pt x="340" y="139"/>
                    <a:pt x="340" y="1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41" y="139"/>
                    <a:pt x="341" y="139"/>
                    <a:pt x="341" y="139"/>
                  </a:cubicBezTo>
                  <a:cubicBezTo>
                    <a:pt x="341" y="139"/>
                    <a:pt x="341" y="138"/>
                    <a:pt x="341" y="138"/>
                  </a:cubicBezTo>
                  <a:cubicBezTo>
                    <a:pt x="341" y="137"/>
                    <a:pt x="340" y="137"/>
                    <a:pt x="341" y="137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42" y="138"/>
                    <a:pt x="342" y="137"/>
                    <a:pt x="343" y="137"/>
                  </a:cubicBezTo>
                  <a:cubicBezTo>
                    <a:pt x="343" y="137"/>
                    <a:pt x="342" y="138"/>
                    <a:pt x="343" y="139"/>
                  </a:cubicBezTo>
                  <a:cubicBezTo>
                    <a:pt x="343" y="139"/>
                    <a:pt x="343" y="139"/>
                    <a:pt x="344" y="139"/>
                  </a:cubicBezTo>
                  <a:cubicBezTo>
                    <a:pt x="344" y="140"/>
                    <a:pt x="344" y="141"/>
                    <a:pt x="344" y="141"/>
                  </a:cubicBezTo>
                  <a:cubicBezTo>
                    <a:pt x="345" y="142"/>
                    <a:pt x="345" y="141"/>
                    <a:pt x="346" y="142"/>
                  </a:cubicBezTo>
                  <a:cubicBezTo>
                    <a:pt x="346" y="142"/>
                    <a:pt x="347" y="143"/>
                    <a:pt x="347" y="143"/>
                  </a:cubicBezTo>
                  <a:cubicBezTo>
                    <a:pt x="349" y="143"/>
                    <a:pt x="350" y="142"/>
                    <a:pt x="351" y="142"/>
                  </a:cubicBezTo>
                  <a:cubicBezTo>
                    <a:pt x="351" y="142"/>
                    <a:pt x="351" y="143"/>
                    <a:pt x="350" y="143"/>
                  </a:cubicBezTo>
                  <a:cubicBezTo>
                    <a:pt x="350" y="143"/>
                    <a:pt x="350" y="143"/>
                    <a:pt x="349" y="143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50" y="144"/>
                    <a:pt x="351" y="144"/>
                    <a:pt x="351" y="144"/>
                  </a:cubicBezTo>
                  <a:cubicBezTo>
                    <a:pt x="351" y="145"/>
                    <a:pt x="351" y="145"/>
                    <a:pt x="351" y="145"/>
                  </a:cubicBezTo>
                  <a:cubicBezTo>
                    <a:pt x="351" y="145"/>
                    <a:pt x="352" y="145"/>
                    <a:pt x="352" y="145"/>
                  </a:cubicBezTo>
                  <a:cubicBezTo>
                    <a:pt x="352" y="145"/>
                    <a:pt x="353" y="144"/>
                    <a:pt x="353" y="144"/>
                  </a:cubicBezTo>
                  <a:cubicBezTo>
                    <a:pt x="353" y="145"/>
                    <a:pt x="353" y="146"/>
                    <a:pt x="352" y="146"/>
                  </a:cubicBezTo>
                  <a:cubicBezTo>
                    <a:pt x="352" y="146"/>
                    <a:pt x="352" y="146"/>
                    <a:pt x="352" y="147"/>
                  </a:cubicBezTo>
                  <a:cubicBezTo>
                    <a:pt x="353" y="146"/>
                    <a:pt x="358" y="145"/>
                    <a:pt x="355" y="147"/>
                  </a:cubicBezTo>
                  <a:cubicBezTo>
                    <a:pt x="353" y="148"/>
                    <a:pt x="354" y="148"/>
                    <a:pt x="355" y="148"/>
                  </a:cubicBezTo>
                  <a:cubicBezTo>
                    <a:pt x="355" y="148"/>
                    <a:pt x="355" y="148"/>
                    <a:pt x="356" y="147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58" y="150"/>
                    <a:pt x="358" y="149"/>
                    <a:pt x="358" y="149"/>
                  </a:cubicBezTo>
                  <a:cubicBezTo>
                    <a:pt x="358" y="150"/>
                    <a:pt x="358" y="150"/>
                    <a:pt x="358" y="150"/>
                  </a:cubicBezTo>
                  <a:cubicBezTo>
                    <a:pt x="361" y="150"/>
                    <a:pt x="359" y="150"/>
                    <a:pt x="360" y="149"/>
                  </a:cubicBezTo>
                  <a:cubicBezTo>
                    <a:pt x="362" y="148"/>
                    <a:pt x="360" y="148"/>
                    <a:pt x="360" y="147"/>
                  </a:cubicBezTo>
                  <a:cubicBezTo>
                    <a:pt x="360" y="146"/>
                    <a:pt x="360" y="146"/>
                    <a:pt x="360" y="146"/>
                  </a:cubicBezTo>
                  <a:cubicBezTo>
                    <a:pt x="360" y="145"/>
                    <a:pt x="359" y="145"/>
                    <a:pt x="359" y="145"/>
                  </a:cubicBezTo>
                  <a:cubicBezTo>
                    <a:pt x="359" y="145"/>
                    <a:pt x="360" y="143"/>
                    <a:pt x="360" y="144"/>
                  </a:cubicBezTo>
                  <a:cubicBezTo>
                    <a:pt x="360" y="144"/>
                    <a:pt x="360" y="144"/>
                    <a:pt x="360" y="145"/>
                  </a:cubicBezTo>
                  <a:cubicBezTo>
                    <a:pt x="360" y="145"/>
                    <a:pt x="363" y="144"/>
                    <a:pt x="362" y="144"/>
                  </a:cubicBezTo>
                  <a:cubicBezTo>
                    <a:pt x="362" y="144"/>
                    <a:pt x="363" y="144"/>
                    <a:pt x="363" y="145"/>
                  </a:cubicBezTo>
                  <a:cubicBezTo>
                    <a:pt x="363" y="144"/>
                    <a:pt x="364" y="144"/>
                    <a:pt x="363" y="144"/>
                  </a:cubicBezTo>
                  <a:cubicBezTo>
                    <a:pt x="363" y="143"/>
                    <a:pt x="363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1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1"/>
                  </a:cubicBezTo>
                  <a:cubicBezTo>
                    <a:pt x="363" y="141"/>
                    <a:pt x="363" y="140"/>
                    <a:pt x="363" y="140"/>
                  </a:cubicBezTo>
                  <a:cubicBezTo>
                    <a:pt x="363" y="140"/>
                    <a:pt x="364" y="140"/>
                    <a:pt x="365" y="140"/>
                  </a:cubicBezTo>
                  <a:cubicBezTo>
                    <a:pt x="365" y="140"/>
                    <a:pt x="366" y="138"/>
                    <a:pt x="364" y="139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365" y="138"/>
                    <a:pt x="366" y="138"/>
                    <a:pt x="366" y="138"/>
                  </a:cubicBezTo>
                  <a:cubicBezTo>
                    <a:pt x="367" y="139"/>
                    <a:pt x="367" y="139"/>
                    <a:pt x="367" y="139"/>
                  </a:cubicBezTo>
                  <a:cubicBezTo>
                    <a:pt x="367" y="139"/>
                    <a:pt x="368" y="139"/>
                    <a:pt x="368" y="139"/>
                  </a:cubicBezTo>
                  <a:cubicBezTo>
                    <a:pt x="368" y="139"/>
                    <a:pt x="369" y="139"/>
                    <a:pt x="369" y="139"/>
                  </a:cubicBezTo>
                  <a:cubicBezTo>
                    <a:pt x="367" y="138"/>
                    <a:pt x="369" y="138"/>
                    <a:pt x="368" y="137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68" y="136"/>
                    <a:pt x="368" y="136"/>
                    <a:pt x="369" y="136"/>
                  </a:cubicBezTo>
                  <a:cubicBezTo>
                    <a:pt x="368" y="137"/>
                    <a:pt x="370" y="137"/>
                    <a:pt x="370" y="137"/>
                  </a:cubicBezTo>
                  <a:cubicBezTo>
                    <a:pt x="370" y="136"/>
                    <a:pt x="369" y="136"/>
                    <a:pt x="370" y="136"/>
                  </a:cubicBezTo>
                  <a:cubicBezTo>
                    <a:pt x="370" y="135"/>
                    <a:pt x="370" y="135"/>
                    <a:pt x="370" y="135"/>
                  </a:cubicBezTo>
                  <a:cubicBezTo>
                    <a:pt x="369" y="135"/>
                    <a:pt x="369" y="135"/>
                    <a:pt x="369" y="135"/>
                  </a:cubicBezTo>
                  <a:cubicBezTo>
                    <a:pt x="369" y="134"/>
                    <a:pt x="369" y="133"/>
                    <a:pt x="368" y="133"/>
                  </a:cubicBezTo>
                  <a:cubicBezTo>
                    <a:pt x="368" y="132"/>
                    <a:pt x="367" y="132"/>
                    <a:pt x="366" y="132"/>
                  </a:cubicBezTo>
                  <a:cubicBezTo>
                    <a:pt x="366" y="132"/>
                    <a:pt x="366" y="131"/>
                    <a:pt x="366" y="131"/>
                  </a:cubicBezTo>
                  <a:cubicBezTo>
                    <a:pt x="365" y="131"/>
                    <a:pt x="366" y="133"/>
                    <a:pt x="366" y="134"/>
                  </a:cubicBezTo>
                  <a:cubicBezTo>
                    <a:pt x="365" y="134"/>
                    <a:pt x="365" y="133"/>
                    <a:pt x="365" y="133"/>
                  </a:cubicBezTo>
                  <a:cubicBezTo>
                    <a:pt x="365" y="133"/>
                    <a:pt x="364" y="134"/>
                    <a:pt x="363" y="134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4" y="133"/>
                    <a:pt x="362" y="134"/>
                    <a:pt x="362" y="134"/>
                  </a:cubicBezTo>
                  <a:cubicBezTo>
                    <a:pt x="362" y="134"/>
                    <a:pt x="362" y="135"/>
                    <a:pt x="362" y="135"/>
                  </a:cubicBezTo>
                  <a:cubicBezTo>
                    <a:pt x="362" y="135"/>
                    <a:pt x="361" y="135"/>
                    <a:pt x="361" y="135"/>
                  </a:cubicBezTo>
                  <a:cubicBezTo>
                    <a:pt x="361" y="135"/>
                    <a:pt x="361" y="134"/>
                    <a:pt x="361" y="133"/>
                  </a:cubicBezTo>
                  <a:cubicBezTo>
                    <a:pt x="361" y="133"/>
                    <a:pt x="362" y="132"/>
                    <a:pt x="362" y="132"/>
                  </a:cubicBezTo>
                  <a:cubicBezTo>
                    <a:pt x="362" y="132"/>
                    <a:pt x="362" y="131"/>
                    <a:pt x="362" y="132"/>
                  </a:cubicBezTo>
                  <a:cubicBezTo>
                    <a:pt x="362" y="132"/>
                    <a:pt x="362" y="132"/>
                    <a:pt x="362" y="132"/>
                  </a:cubicBezTo>
                  <a:cubicBezTo>
                    <a:pt x="361" y="132"/>
                    <a:pt x="361" y="132"/>
                    <a:pt x="360" y="131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3"/>
                    <a:pt x="360" y="133"/>
                    <a:pt x="360" y="134"/>
                  </a:cubicBezTo>
                  <a:cubicBezTo>
                    <a:pt x="357" y="132"/>
                    <a:pt x="359" y="133"/>
                    <a:pt x="356" y="133"/>
                  </a:cubicBezTo>
                  <a:cubicBezTo>
                    <a:pt x="356" y="132"/>
                    <a:pt x="356" y="132"/>
                    <a:pt x="356" y="132"/>
                  </a:cubicBezTo>
                  <a:cubicBezTo>
                    <a:pt x="355" y="132"/>
                    <a:pt x="355" y="133"/>
                    <a:pt x="355" y="133"/>
                  </a:cubicBezTo>
                  <a:cubicBezTo>
                    <a:pt x="354" y="132"/>
                    <a:pt x="354" y="132"/>
                    <a:pt x="354" y="132"/>
                  </a:cubicBezTo>
                  <a:cubicBezTo>
                    <a:pt x="355" y="132"/>
                    <a:pt x="356" y="132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5" y="131"/>
                    <a:pt x="356" y="130"/>
                    <a:pt x="356" y="130"/>
                  </a:cubicBezTo>
                  <a:cubicBezTo>
                    <a:pt x="354" y="129"/>
                    <a:pt x="354" y="129"/>
                    <a:pt x="353" y="128"/>
                  </a:cubicBezTo>
                  <a:cubicBezTo>
                    <a:pt x="353" y="129"/>
                    <a:pt x="353" y="129"/>
                    <a:pt x="353" y="130"/>
                  </a:cubicBezTo>
                  <a:cubicBezTo>
                    <a:pt x="353" y="130"/>
                    <a:pt x="351" y="130"/>
                    <a:pt x="351" y="130"/>
                  </a:cubicBezTo>
                  <a:cubicBezTo>
                    <a:pt x="351" y="130"/>
                    <a:pt x="352" y="127"/>
                    <a:pt x="352" y="127"/>
                  </a:cubicBezTo>
                  <a:cubicBezTo>
                    <a:pt x="352" y="127"/>
                    <a:pt x="352" y="126"/>
                    <a:pt x="351" y="126"/>
                  </a:cubicBezTo>
                  <a:cubicBezTo>
                    <a:pt x="351" y="126"/>
                    <a:pt x="350" y="128"/>
                    <a:pt x="350" y="128"/>
                  </a:cubicBezTo>
                  <a:cubicBezTo>
                    <a:pt x="350" y="128"/>
                    <a:pt x="350" y="128"/>
                    <a:pt x="350" y="129"/>
                  </a:cubicBezTo>
                  <a:cubicBezTo>
                    <a:pt x="350" y="129"/>
                    <a:pt x="349" y="129"/>
                    <a:pt x="349" y="129"/>
                  </a:cubicBezTo>
                  <a:cubicBezTo>
                    <a:pt x="349" y="129"/>
                    <a:pt x="349" y="128"/>
                    <a:pt x="349" y="128"/>
                  </a:cubicBezTo>
                  <a:cubicBezTo>
                    <a:pt x="349" y="128"/>
                    <a:pt x="348" y="127"/>
                    <a:pt x="348" y="127"/>
                  </a:cubicBezTo>
                  <a:cubicBezTo>
                    <a:pt x="348" y="128"/>
                    <a:pt x="348" y="128"/>
                    <a:pt x="348" y="128"/>
                  </a:cubicBezTo>
                  <a:cubicBezTo>
                    <a:pt x="348" y="128"/>
                    <a:pt x="347" y="129"/>
                    <a:pt x="347" y="129"/>
                  </a:cubicBezTo>
                  <a:cubicBezTo>
                    <a:pt x="347" y="129"/>
                    <a:pt x="347" y="129"/>
                    <a:pt x="347" y="128"/>
                  </a:cubicBezTo>
                  <a:cubicBezTo>
                    <a:pt x="346" y="128"/>
                    <a:pt x="346" y="128"/>
                    <a:pt x="346" y="128"/>
                  </a:cubicBezTo>
                  <a:cubicBezTo>
                    <a:pt x="346" y="129"/>
                    <a:pt x="346" y="129"/>
                    <a:pt x="345" y="130"/>
                  </a:cubicBezTo>
                  <a:cubicBezTo>
                    <a:pt x="345" y="130"/>
                    <a:pt x="345" y="130"/>
                    <a:pt x="344" y="130"/>
                  </a:cubicBezTo>
                  <a:cubicBezTo>
                    <a:pt x="345" y="129"/>
                    <a:pt x="345" y="128"/>
                    <a:pt x="345" y="127"/>
                  </a:cubicBezTo>
                  <a:cubicBezTo>
                    <a:pt x="346" y="127"/>
                    <a:pt x="345" y="127"/>
                    <a:pt x="344" y="127"/>
                  </a:cubicBezTo>
                  <a:cubicBezTo>
                    <a:pt x="344" y="127"/>
                    <a:pt x="345" y="127"/>
                    <a:pt x="344" y="128"/>
                  </a:cubicBezTo>
                  <a:cubicBezTo>
                    <a:pt x="344" y="128"/>
                    <a:pt x="344" y="127"/>
                    <a:pt x="344" y="127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6"/>
                    <a:pt x="343" y="126"/>
                  </a:cubicBezTo>
                  <a:cubicBezTo>
                    <a:pt x="342" y="126"/>
                    <a:pt x="341" y="126"/>
                    <a:pt x="341" y="126"/>
                  </a:cubicBezTo>
                  <a:cubicBezTo>
                    <a:pt x="343" y="124"/>
                    <a:pt x="342" y="125"/>
                    <a:pt x="341" y="124"/>
                  </a:cubicBezTo>
                  <a:cubicBezTo>
                    <a:pt x="340" y="124"/>
                    <a:pt x="340" y="125"/>
                    <a:pt x="340" y="125"/>
                  </a:cubicBezTo>
                  <a:cubicBezTo>
                    <a:pt x="340" y="124"/>
                    <a:pt x="340" y="124"/>
                    <a:pt x="340" y="123"/>
                  </a:cubicBezTo>
                  <a:cubicBezTo>
                    <a:pt x="339" y="123"/>
                    <a:pt x="337" y="123"/>
                    <a:pt x="336" y="123"/>
                  </a:cubicBezTo>
                  <a:cubicBezTo>
                    <a:pt x="335" y="123"/>
                    <a:pt x="336" y="122"/>
                    <a:pt x="336" y="122"/>
                  </a:cubicBezTo>
                  <a:cubicBezTo>
                    <a:pt x="335" y="121"/>
                    <a:pt x="335" y="122"/>
                    <a:pt x="334" y="122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5" y="121"/>
                    <a:pt x="337" y="121"/>
                    <a:pt x="338" y="121"/>
                  </a:cubicBezTo>
                  <a:cubicBezTo>
                    <a:pt x="338" y="120"/>
                    <a:pt x="338" y="120"/>
                    <a:pt x="338" y="120"/>
                  </a:cubicBezTo>
                  <a:cubicBezTo>
                    <a:pt x="338" y="119"/>
                    <a:pt x="339" y="119"/>
                    <a:pt x="339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18"/>
                    <a:pt x="337" y="118"/>
                    <a:pt x="337" y="117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6" y="116"/>
                    <a:pt x="336" y="116"/>
                    <a:pt x="337" y="116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39" y="117"/>
                    <a:pt x="340" y="117"/>
                    <a:pt x="341" y="117"/>
                  </a:cubicBezTo>
                  <a:cubicBezTo>
                    <a:pt x="344" y="116"/>
                    <a:pt x="339" y="114"/>
                    <a:pt x="338" y="114"/>
                  </a:cubicBezTo>
                  <a:cubicBezTo>
                    <a:pt x="337" y="114"/>
                    <a:pt x="336" y="115"/>
                    <a:pt x="336" y="115"/>
                  </a:cubicBezTo>
                  <a:cubicBezTo>
                    <a:pt x="336" y="114"/>
                    <a:pt x="336" y="114"/>
                    <a:pt x="336" y="114"/>
                  </a:cubicBezTo>
                  <a:cubicBezTo>
                    <a:pt x="336" y="114"/>
                    <a:pt x="334" y="113"/>
                    <a:pt x="334" y="113"/>
                  </a:cubicBezTo>
                  <a:cubicBezTo>
                    <a:pt x="335" y="113"/>
                    <a:pt x="336" y="113"/>
                    <a:pt x="337" y="113"/>
                  </a:cubicBezTo>
                  <a:cubicBezTo>
                    <a:pt x="337" y="113"/>
                    <a:pt x="337" y="112"/>
                    <a:pt x="338" y="112"/>
                  </a:cubicBezTo>
                  <a:cubicBezTo>
                    <a:pt x="338" y="111"/>
                    <a:pt x="339" y="112"/>
                    <a:pt x="339" y="112"/>
                  </a:cubicBezTo>
                  <a:cubicBezTo>
                    <a:pt x="340" y="111"/>
                    <a:pt x="340" y="110"/>
                    <a:pt x="340" y="109"/>
                  </a:cubicBezTo>
                  <a:cubicBezTo>
                    <a:pt x="340" y="109"/>
                    <a:pt x="339" y="108"/>
                    <a:pt x="338" y="108"/>
                  </a:cubicBezTo>
                  <a:cubicBezTo>
                    <a:pt x="338" y="108"/>
                    <a:pt x="338" y="107"/>
                    <a:pt x="338" y="107"/>
                  </a:cubicBezTo>
                  <a:cubicBezTo>
                    <a:pt x="338" y="107"/>
                    <a:pt x="336" y="107"/>
                    <a:pt x="337" y="107"/>
                  </a:cubicBezTo>
                  <a:cubicBezTo>
                    <a:pt x="337" y="108"/>
                    <a:pt x="335" y="110"/>
                    <a:pt x="335" y="110"/>
                  </a:cubicBezTo>
                  <a:cubicBezTo>
                    <a:pt x="333" y="110"/>
                    <a:pt x="335" y="109"/>
                    <a:pt x="334" y="108"/>
                  </a:cubicBezTo>
                  <a:cubicBezTo>
                    <a:pt x="333" y="108"/>
                    <a:pt x="332" y="108"/>
                    <a:pt x="332" y="108"/>
                  </a:cubicBezTo>
                  <a:cubicBezTo>
                    <a:pt x="332" y="108"/>
                    <a:pt x="332" y="108"/>
                    <a:pt x="332" y="108"/>
                  </a:cubicBezTo>
                  <a:cubicBezTo>
                    <a:pt x="333" y="108"/>
                    <a:pt x="333" y="108"/>
                    <a:pt x="333" y="107"/>
                  </a:cubicBezTo>
                  <a:cubicBezTo>
                    <a:pt x="334" y="107"/>
                    <a:pt x="334" y="107"/>
                    <a:pt x="334" y="107"/>
                  </a:cubicBezTo>
                  <a:cubicBezTo>
                    <a:pt x="334" y="106"/>
                    <a:pt x="335" y="107"/>
                    <a:pt x="336" y="107"/>
                  </a:cubicBezTo>
                  <a:cubicBezTo>
                    <a:pt x="335" y="107"/>
                    <a:pt x="335" y="106"/>
                    <a:pt x="335" y="106"/>
                  </a:cubicBezTo>
                  <a:cubicBezTo>
                    <a:pt x="335" y="105"/>
                    <a:pt x="334" y="106"/>
                    <a:pt x="333" y="106"/>
                  </a:cubicBezTo>
                  <a:cubicBezTo>
                    <a:pt x="333" y="105"/>
                    <a:pt x="332" y="104"/>
                    <a:pt x="332" y="104"/>
                  </a:cubicBezTo>
                  <a:cubicBezTo>
                    <a:pt x="331" y="104"/>
                    <a:pt x="331" y="104"/>
                    <a:pt x="330" y="104"/>
                  </a:cubicBezTo>
                  <a:cubicBezTo>
                    <a:pt x="330" y="104"/>
                    <a:pt x="329" y="105"/>
                    <a:pt x="329" y="105"/>
                  </a:cubicBezTo>
                  <a:cubicBezTo>
                    <a:pt x="328" y="105"/>
                    <a:pt x="328" y="105"/>
                    <a:pt x="329" y="105"/>
                  </a:cubicBezTo>
                  <a:cubicBezTo>
                    <a:pt x="329" y="105"/>
                    <a:pt x="329" y="104"/>
                    <a:pt x="329" y="104"/>
                  </a:cubicBezTo>
                  <a:cubicBezTo>
                    <a:pt x="328" y="104"/>
                    <a:pt x="326" y="103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5"/>
                    <a:pt x="325" y="104"/>
                    <a:pt x="325" y="104"/>
                  </a:cubicBezTo>
                  <a:cubicBezTo>
                    <a:pt x="325" y="104"/>
                    <a:pt x="326" y="104"/>
                    <a:pt x="326" y="104"/>
                  </a:cubicBezTo>
                  <a:cubicBezTo>
                    <a:pt x="326" y="104"/>
                    <a:pt x="327" y="103"/>
                    <a:pt x="327" y="103"/>
                  </a:cubicBezTo>
                  <a:cubicBezTo>
                    <a:pt x="327" y="102"/>
                    <a:pt x="327" y="102"/>
                    <a:pt x="327" y="102"/>
                  </a:cubicBezTo>
                  <a:cubicBezTo>
                    <a:pt x="327" y="102"/>
                    <a:pt x="326" y="102"/>
                    <a:pt x="326" y="102"/>
                  </a:cubicBezTo>
                  <a:cubicBezTo>
                    <a:pt x="326" y="102"/>
                    <a:pt x="325" y="102"/>
                    <a:pt x="325" y="102"/>
                  </a:cubicBezTo>
                  <a:cubicBezTo>
                    <a:pt x="325" y="102"/>
                    <a:pt x="325" y="102"/>
                    <a:pt x="325" y="101"/>
                  </a:cubicBezTo>
                  <a:cubicBezTo>
                    <a:pt x="325" y="101"/>
                    <a:pt x="324" y="102"/>
                    <a:pt x="324" y="102"/>
                  </a:cubicBezTo>
                  <a:cubicBezTo>
                    <a:pt x="324" y="102"/>
                    <a:pt x="324" y="102"/>
                    <a:pt x="324" y="102"/>
                  </a:cubicBezTo>
                  <a:cubicBezTo>
                    <a:pt x="324" y="102"/>
                    <a:pt x="324" y="103"/>
                    <a:pt x="324" y="103"/>
                  </a:cubicBezTo>
                  <a:cubicBezTo>
                    <a:pt x="324" y="103"/>
                    <a:pt x="323" y="103"/>
                    <a:pt x="323" y="103"/>
                  </a:cubicBezTo>
                  <a:cubicBezTo>
                    <a:pt x="321" y="103"/>
                    <a:pt x="321" y="103"/>
                    <a:pt x="322" y="102"/>
                  </a:cubicBezTo>
                  <a:cubicBezTo>
                    <a:pt x="323" y="102"/>
                    <a:pt x="323" y="102"/>
                    <a:pt x="324" y="101"/>
                  </a:cubicBezTo>
                  <a:cubicBezTo>
                    <a:pt x="324" y="101"/>
                    <a:pt x="324" y="100"/>
                    <a:pt x="323" y="101"/>
                  </a:cubicBezTo>
                  <a:cubicBezTo>
                    <a:pt x="323" y="101"/>
                    <a:pt x="321" y="101"/>
                    <a:pt x="321" y="100"/>
                  </a:cubicBezTo>
                  <a:cubicBezTo>
                    <a:pt x="321" y="100"/>
                    <a:pt x="320" y="99"/>
                    <a:pt x="320" y="99"/>
                  </a:cubicBezTo>
                  <a:cubicBezTo>
                    <a:pt x="320" y="99"/>
                    <a:pt x="320" y="98"/>
                    <a:pt x="319" y="98"/>
                  </a:cubicBezTo>
                  <a:cubicBezTo>
                    <a:pt x="317" y="98"/>
                    <a:pt x="318" y="100"/>
                    <a:pt x="318" y="101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7" y="102"/>
                    <a:pt x="317" y="101"/>
                    <a:pt x="317" y="101"/>
                  </a:cubicBezTo>
                  <a:cubicBezTo>
                    <a:pt x="316" y="101"/>
                    <a:pt x="317" y="100"/>
                    <a:pt x="316" y="100"/>
                  </a:cubicBezTo>
                  <a:cubicBezTo>
                    <a:pt x="316" y="100"/>
                    <a:pt x="315" y="101"/>
                    <a:pt x="315" y="101"/>
                  </a:cubicBezTo>
                  <a:cubicBezTo>
                    <a:pt x="314" y="100"/>
                    <a:pt x="314" y="96"/>
                    <a:pt x="313" y="99"/>
                  </a:cubicBezTo>
                  <a:cubicBezTo>
                    <a:pt x="312" y="100"/>
                    <a:pt x="313" y="100"/>
                    <a:pt x="312" y="101"/>
                  </a:cubicBezTo>
                  <a:cubicBezTo>
                    <a:pt x="312" y="101"/>
                    <a:pt x="311" y="101"/>
                    <a:pt x="311" y="101"/>
                  </a:cubicBezTo>
                  <a:cubicBezTo>
                    <a:pt x="312" y="101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99"/>
                  </a:cubicBezTo>
                  <a:cubicBezTo>
                    <a:pt x="312" y="100"/>
                    <a:pt x="311" y="99"/>
                    <a:pt x="311" y="99"/>
                  </a:cubicBezTo>
                  <a:cubicBezTo>
                    <a:pt x="311" y="99"/>
                    <a:pt x="310" y="99"/>
                    <a:pt x="310" y="99"/>
                  </a:cubicBezTo>
                  <a:cubicBezTo>
                    <a:pt x="310" y="99"/>
                    <a:pt x="310" y="98"/>
                    <a:pt x="310" y="98"/>
                  </a:cubicBezTo>
                  <a:cubicBezTo>
                    <a:pt x="311" y="98"/>
                    <a:pt x="311" y="97"/>
                    <a:pt x="312" y="97"/>
                  </a:cubicBezTo>
                  <a:cubicBezTo>
                    <a:pt x="312" y="94"/>
                    <a:pt x="312" y="93"/>
                    <a:pt x="309" y="93"/>
                  </a:cubicBezTo>
                  <a:cubicBezTo>
                    <a:pt x="310" y="93"/>
                    <a:pt x="310" y="93"/>
                    <a:pt x="311" y="93"/>
                  </a:cubicBezTo>
                  <a:cubicBezTo>
                    <a:pt x="310" y="93"/>
                    <a:pt x="311" y="92"/>
                    <a:pt x="311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2"/>
                    <a:pt x="309" y="90"/>
                    <a:pt x="309" y="90"/>
                  </a:cubicBezTo>
                  <a:cubicBezTo>
                    <a:pt x="308" y="90"/>
                    <a:pt x="307" y="90"/>
                    <a:pt x="306" y="90"/>
                  </a:cubicBezTo>
                  <a:cubicBezTo>
                    <a:pt x="306" y="90"/>
                    <a:pt x="305" y="90"/>
                    <a:pt x="305" y="90"/>
                  </a:cubicBezTo>
                  <a:cubicBezTo>
                    <a:pt x="304" y="90"/>
                    <a:pt x="303" y="91"/>
                    <a:pt x="302" y="91"/>
                  </a:cubicBezTo>
                  <a:cubicBezTo>
                    <a:pt x="301" y="91"/>
                    <a:pt x="300" y="90"/>
                    <a:pt x="300" y="90"/>
                  </a:cubicBezTo>
                  <a:close/>
                  <a:moveTo>
                    <a:pt x="251" y="14"/>
                  </a:moveTo>
                  <a:cubicBezTo>
                    <a:pt x="250" y="14"/>
                    <a:pt x="248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5" y="11"/>
                    <a:pt x="244" y="11"/>
                    <a:pt x="243" y="11"/>
                  </a:cubicBezTo>
                  <a:cubicBezTo>
                    <a:pt x="242" y="12"/>
                    <a:pt x="240" y="14"/>
                    <a:pt x="239" y="15"/>
                  </a:cubicBezTo>
                  <a:cubicBezTo>
                    <a:pt x="238" y="14"/>
                    <a:pt x="235" y="13"/>
                    <a:pt x="233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1" y="14"/>
                    <a:pt x="230" y="14"/>
                    <a:pt x="230" y="14"/>
                  </a:cubicBezTo>
                  <a:cubicBezTo>
                    <a:pt x="229" y="14"/>
                    <a:pt x="229" y="16"/>
                    <a:pt x="229" y="16"/>
                  </a:cubicBezTo>
                  <a:cubicBezTo>
                    <a:pt x="231" y="15"/>
                    <a:pt x="233" y="15"/>
                    <a:pt x="235" y="15"/>
                  </a:cubicBezTo>
                  <a:cubicBezTo>
                    <a:pt x="235" y="15"/>
                    <a:pt x="233" y="16"/>
                    <a:pt x="232" y="16"/>
                  </a:cubicBezTo>
                  <a:cubicBezTo>
                    <a:pt x="232" y="16"/>
                    <a:pt x="232" y="17"/>
                    <a:pt x="232" y="17"/>
                  </a:cubicBezTo>
                  <a:cubicBezTo>
                    <a:pt x="234" y="17"/>
                    <a:pt x="236" y="16"/>
                    <a:pt x="238" y="16"/>
                  </a:cubicBezTo>
                  <a:cubicBezTo>
                    <a:pt x="239" y="16"/>
                    <a:pt x="241" y="17"/>
                    <a:pt x="242" y="17"/>
                  </a:cubicBezTo>
                  <a:cubicBezTo>
                    <a:pt x="239" y="17"/>
                    <a:pt x="236" y="18"/>
                    <a:pt x="233" y="19"/>
                  </a:cubicBezTo>
                  <a:cubicBezTo>
                    <a:pt x="233" y="19"/>
                    <a:pt x="233" y="20"/>
                    <a:pt x="233" y="20"/>
                  </a:cubicBezTo>
                  <a:cubicBezTo>
                    <a:pt x="233" y="20"/>
                    <a:pt x="234" y="21"/>
                    <a:pt x="234" y="20"/>
                  </a:cubicBezTo>
                  <a:cubicBezTo>
                    <a:pt x="234" y="20"/>
                    <a:pt x="234" y="20"/>
                    <a:pt x="235" y="19"/>
                  </a:cubicBezTo>
                  <a:cubicBezTo>
                    <a:pt x="238" y="18"/>
                    <a:pt x="242" y="18"/>
                    <a:pt x="246" y="17"/>
                  </a:cubicBezTo>
                  <a:cubicBezTo>
                    <a:pt x="246" y="18"/>
                    <a:pt x="246" y="18"/>
                    <a:pt x="246" y="18"/>
                  </a:cubicBezTo>
                  <a:cubicBezTo>
                    <a:pt x="245" y="18"/>
                    <a:pt x="244" y="18"/>
                    <a:pt x="244" y="19"/>
                  </a:cubicBezTo>
                  <a:cubicBezTo>
                    <a:pt x="243" y="19"/>
                    <a:pt x="242" y="18"/>
                    <a:pt x="241" y="19"/>
                  </a:cubicBezTo>
                  <a:cubicBezTo>
                    <a:pt x="240" y="19"/>
                    <a:pt x="239" y="20"/>
                    <a:pt x="238" y="20"/>
                  </a:cubicBezTo>
                  <a:cubicBezTo>
                    <a:pt x="238" y="20"/>
                    <a:pt x="237" y="20"/>
                    <a:pt x="236" y="20"/>
                  </a:cubicBezTo>
                  <a:cubicBezTo>
                    <a:pt x="236" y="20"/>
                    <a:pt x="235" y="21"/>
                    <a:pt x="234" y="21"/>
                  </a:cubicBezTo>
                  <a:cubicBezTo>
                    <a:pt x="235" y="22"/>
                    <a:pt x="235" y="23"/>
                    <a:pt x="236" y="23"/>
                  </a:cubicBezTo>
                  <a:cubicBezTo>
                    <a:pt x="237" y="23"/>
                    <a:pt x="238" y="22"/>
                    <a:pt x="238" y="22"/>
                  </a:cubicBezTo>
                  <a:cubicBezTo>
                    <a:pt x="240" y="21"/>
                    <a:pt x="243" y="22"/>
                    <a:pt x="244" y="22"/>
                  </a:cubicBezTo>
                  <a:cubicBezTo>
                    <a:pt x="246" y="22"/>
                    <a:pt x="246" y="22"/>
                    <a:pt x="246" y="22"/>
                  </a:cubicBezTo>
                  <a:cubicBezTo>
                    <a:pt x="246" y="22"/>
                    <a:pt x="246" y="22"/>
                    <a:pt x="247" y="22"/>
                  </a:cubicBezTo>
                  <a:cubicBezTo>
                    <a:pt x="248" y="22"/>
                    <a:pt x="247" y="21"/>
                    <a:pt x="248" y="21"/>
                  </a:cubicBezTo>
                  <a:cubicBezTo>
                    <a:pt x="249" y="21"/>
                    <a:pt x="249" y="22"/>
                    <a:pt x="249" y="22"/>
                  </a:cubicBezTo>
                  <a:cubicBezTo>
                    <a:pt x="250" y="22"/>
                    <a:pt x="250" y="23"/>
                    <a:pt x="251" y="23"/>
                  </a:cubicBezTo>
                  <a:cubicBezTo>
                    <a:pt x="252" y="23"/>
                    <a:pt x="254" y="21"/>
                    <a:pt x="254" y="21"/>
                  </a:cubicBezTo>
                  <a:cubicBezTo>
                    <a:pt x="254" y="21"/>
                    <a:pt x="254" y="23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9" y="23"/>
                    <a:pt x="260" y="23"/>
                  </a:cubicBezTo>
                  <a:cubicBezTo>
                    <a:pt x="260" y="23"/>
                    <a:pt x="261" y="24"/>
                    <a:pt x="261" y="24"/>
                  </a:cubicBezTo>
                  <a:cubicBezTo>
                    <a:pt x="262" y="22"/>
                    <a:pt x="262" y="23"/>
                    <a:pt x="263" y="22"/>
                  </a:cubicBezTo>
                  <a:cubicBezTo>
                    <a:pt x="263" y="21"/>
                    <a:pt x="263" y="20"/>
                    <a:pt x="263" y="20"/>
                  </a:cubicBezTo>
                  <a:cubicBezTo>
                    <a:pt x="264" y="20"/>
                    <a:pt x="264" y="20"/>
                    <a:pt x="264" y="20"/>
                  </a:cubicBezTo>
                  <a:cubicBezTo>
                    <a:pt x="264" y="20"/>
                    <a:pt x="264" y="20"/>
                    <a:pt x="265" y="20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65" y="20"/>
                    <a:pt x="265" y="22"/>
                    <a:pt x="265" y="22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9" y="22"/>
                    <a:pt x="273" y="21"/>
                    <a:pt x="276" y="20"/>
                  </a:cubicBezTo>
                  <a:cubicBezTo>
                    <a:pt x="280" y="20"/>
                    <a:pt x="282" y="21"/>
                    <a:pt x="285" y="20"/>
                  </a:cubicBezTo>
                  <a:cubicBezTo>
                    <a:pt x="288" y="20"/>
                    <a:pt x="291" y="19"/>
                    <a:pt x="294" y="18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5" y="17"/>
                    <a:pt x="296" y="18"/>
                    <a:pt x="297" y="18"/>
                  </a:cubicBezTo>
                  <a:cubicBezTo>
                    <a:pt x="298" y="18"/>
                    <a:pt x="300" y="17"/>
                    <a:pt x="301" y="17"/>
                  </a:cubicBezTo>
                  <a:cubicBezTo>
                    <a:pt x="301" y="17"/>
                    <a:pt x="300" y="18"/>
                    <a:pt x="299" y="18"/>
                  </a:cubicBezTo>
                  <a:cubicBezTo>
                    <a:pt x="298" y="18"/>
                    <a:pt x="297" y="18"/>
                    <a:pt x="296" y="18"/>
                  </a:cubicBezTo>
                  <a:cubicBezTo>
                    <a:pt x="296" y="18"/>
                    <a:pt x="295" y="19"/>
                    <a:pt x="294" y="19"/>
                  </a:cubicBezTo>
                  <a:cubicBezTo>
                    <a:pt x="294" y="19"/>
                    <a:pt x="295" y="19"/>
                    <a:pt x="295" y="19"/>
                  </a:cubicBezTo>
                  <a:cubicBezTo>
                    <a:pt x="296" y="20"/>
                    <a:pt x="298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8" y="20"/>
                    <a:pt x="295" y="20"/>
                    <a:pt x="294" y="20"/>
                  </a:cubicBezTo>
                  <a:cubicBezTo>
                    <a:pt x="294" y="20"/>
                    <a:pt x="293" y="21"/>
                    <a:pt x="293" y="21"/>
                  </a:cubicBezTo>
                  <a:cubicBezTo>
                    <a:pt x="292" y="22"/>
                    <a:pt x="291" y="21"/>
                    <a:pt x="289" y="22"/>
                  </a:cubicBezTo>
                  <a:cubicBezTo>
                    <a:pt x="284" y="23"/>
                    <a:pt x="295" y="23"/>
                    <a:pt x="296" y="23"/>
                  </a:cubicBezTo>
                  <a:cubicBezTo>
                    <a:pt x="294" y="23"/>
                    <a:pt x="291" y="25"/>
                    <a:pt x="288" y="25"/>
                  </a:cubicBezTo>
                  <a:cubicBezTo>
                    <a:pt x="288" y="25"/>
                    <a:pt x="287" y="24"/>
                    <a:pt x="286" y="24"/>
                  </a:cubicBezTo>
                  <a:cubicBezTo>
                    <a:pt x="286" y="24"/>
                    <a:pt x="286" y="25"/>
                    <a:pt x="286" y="25"/>
                  </a:cubicBezTo>
                  <a:cubicBezTo>
                    <a:pt x="282" y="24"/>
                    <a:pt x="278" y="25"/>
                    <a:pt x="274" y="26"/>
                  </a:cubicBezTo>
                  <a:cubicBezTo>
                    <a:pt x="274" y="26"/>
                    <a:pt x="274" y="26"/>
                    <a:pt x="274" y="27"/>
                  </a:cubicBezTo>
                  <a:cubicBezTo>
                    <a:pt x="274" y="27"/>
                    <a:pt x="275" y="27"/>
                    <a:pt x="275" y="28"/>
                  </a:cubicBezTo>
                  <a:cubicBezTo>
                    <a:pt x="275" y="29"/>
                    <a:pt x="274" y="29"/>
                    <a:pt x="274" y="29"/>
                  </a:cubicBezTo>
                  <a:cubicBezTo>
                    <a:pt x="274" y="30"/>
                    <a:pt x="275" y="30"/>
                    <a:pt x="275" y="30"/>
                  </a:cubicBezTo>
                  <a:cubicBezTo>
                    <a:pt x="277" y="30"/>
                    <a:pt x="282" y="30"/>
                    <a:pt x="280" y="30"/>
                  </a:cubicBezTo>
                  <a:cubicBezTo>
                    <a:pt x="281" y="31"/>
                    <a:pt x="281" y="30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1" y="31"/>
                    <a:pt x="281" y="31"/>
                  </a:cubicBezTo>
                  <a:cubicBezTo>
                    <a:pt x="280" y="32"/>
                    <a:pt x="281" y="31"/>
                    <a:pt x="280" y="31"/>
                  </a:cubicBezTo>
                  <a:cubicBezTo>
                    <a:pt x="280" y="32"/>
                    <a:pt x="280" y="32"/>
                    <a:pt x="280" y="32"/>
                  </a:cubicBezTo>
                  <a:cubicBezTo>
                    <a:pt x="279" y="32"/>
                    <a:pt x="279" y="32"/>
                    <a:pt x="278" y="32"/>
                  </a:cubicBezTo>
                  <a:cubicBezTo>
                    <a:pt x="277" y="32"/>
                    <a:pt x="276" y="32"/>
                    <a:pt x="276" y="32"/>
                  </a:cubicBezTo>
                  <a:cubicBezTo>
                    <a:pt x="276" y="31"/>
                    <a:pt x="276" y="31"/>
                    <a:pt x="276" y="31"/>
                  </a:cubicBezTo>
                  <a:cubicBezTo>
                    <a:pt x="275" y="31"/>
                    <a:pt x="275" y="31"/>
                    <a:pt x="274" y="31"/>
                  </a:cubicBezTo>
                  <a:cubicBezTo>
                    <a:pt x="273" y="31"/>
                    <a:pt x="274" y="29"/>
                    <a:pt x="273" y="27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8" y="24"/>
                    <a:pt x="259" y="25"/>
                    <a:pt x="256" y="25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9"/>
                    <a:pt x="255" y="29"/>
                  </a:cubicBezTo>
                  <a:cubicBezTo>
                    <a:pt x="255" y="29"/>
                    <a:pt x="254" y="29"/>
                    <a:pt x="254" y="29"/>
                  </a:cubicBezTo>
                  <a:cubicBezTo>
                    <a:pt x="253" y="30"/>
                    <a:pt x="253" y="31"/>
                    <a:pt x="253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9"/>
                    <a:pt x="253" y="29"/>
                    <a:pt x="253" y="28"/>
                  </a:cubicBezTo>
                  <a:cubicBezTo>
                    <a:pt x="253" y="28"/>
                    <a:pt x="252" y="27"/>
                    <a:pt x="252" y="27"/>
                  </a:cubicBezTo>
                  <a:cubicBezTo>
                    <a:pt x="252" y="27"/>
                    <a:pt x="251" y="27"/>
                    <a:pt x="251" y="27"/>
                  </a:cubicBezTo>
                  <a:cubicBezTo>
                    <a:pt x="250" y="26"/>
                    <a:pt x="251" y="25"/>
                    <a:pt x="251" y="25"/>
                  </a:cubicBezTo>
                  <a:cubicBezTo>
                    <a:pt x="250" y="25"/>
                    <a:pt x="250" y="25"/>
                    <a:pt x="250" y="25"/>
                  </a:cubicBezTo>
                  <a:cubicBezTo>
                    <a:pt x="250" y="25"/>
                    <a:pt x="250" y="26"/>
                    <a:pt x="250" y="26"/>
                  </a:cubicBezTo>
                  <a:cubicBezTo>
                    <a:pt x="249" y="26"/>
                    <a:pt x="248" y="26"/>
                    <a:pt x="248" y="26"/>
                  </a:cubicBezTo>
                  <a:cubicBezTo>
                    <a:pt x="247" y="25"/>
                    <a:pt x="248" y="25"/>
                    <a:pt x="247" y="24"/>
                  </a:cubicBezTo>
                  <a:cubicBezTo>
                    <a:pt x="247" y="25"/>
                    <a:pt x="246" y="25"/>
                    <a:pt x="246" y="25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35" y="26"/>
                    <a:pt x="235" y="26"/>
                  </a:cubicBezTo>
                  <a:cubicBezTo>
                    <a:pt x="234" y="25"/>
                    <a:pt x="232" y="24"/>
                    <a:pt x="231" y="24"/>
                  </a:cubicBezTo>
                  <a:cubicBezTo>
                    <a:pt x="231" y="23"/>
                    <a:pt x="232" y="23"/>
                    <a:pt x="231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7" y="17"/>
                    <a:pt x="224" y="18"/>
                    <a:pt x="221" y="17"/>
                  </a:cubicBezTo>
                  <a:cubicBezTo>
                    <a:pt x="221" y="17"/>
                    <a:pt x="220" y="16"/>
                    <a:pt x="219" y="16"/>
                  </a:cubicBezTo>
                  <a:cubicBezTo>
                    <a:pt x="217" y="16"/>
                    <a:pt x="212" y="16"/>
                    <a:pt x="210" y="16"/>
                  </a:cubicBezTo>
                  <a:cubicBezTo>
                    <a:pt x="210" y="16"/>
                    <a:pt x="210" y="17"/>
                    <a:pt x="210" y="17"/>
                  </a:cubicBezTo>
                  <a:cubicBezTo>
                    <a:pt x="212" y="17"/>
                    <a:pt x="213" y="17"/>
                    <a:pt x="215" y="17"/>
                  </a:cubicBezTo>
                  <a:cubicBezTo>
                    <a:pt x="215" y="17"/>
                    <a:pt x="217" y="17"/>
                    <a:pt x="217" y="17"/>
                  </a:cubicBezTo>
                  <a:cubicBezTo>
                    <a:pt x="217" y="17"/>
                    <a:pt x="217" y="18"/>
                    <a:pt x="217" y="18"/>
                  </a:cubicBezTo>
                  <a:cubicBezTo>
                    <a:pt x="218" y="17"/>
                    <a:pt x="218" y="19"/>
                    <a:pt x="218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6" y="20"/>
                    <a:pt x="215" y="20"/>
                    <a:pt x="212" y="20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11" y="19"/>
                    <a:pt x="210" y="20"/>
                    <a:pt x="210" y="19"/>
                  </a:cubicBezTo>
                  <a:cubicBezTo>
                    <a:pt x="210" y="20"/>
                    <a:pt x="210" y="21"/>
                    <a:pt x="210" y="21"/>
                  </a:cubicBezTo>
                  <a:cubicBezTo>
                    <a:pt x="211" y="22"/>
                    <a:pt x="212" y="21"/>
                    <a:pt x="212" y="21"/>
                  </a:cubicBezTo>
                  <a:cubicBezTo>
                    <a:pt x="212" y="21"/>
                    <a:pt x="212" y="22"/>
                    <a:pt x="212" y="22"/>
                  </a:cubicBezTo>
                  <a:cubicBezTo>
                    <a:pt x="214" y="23"/>
                    <a:pt x="214" y="22"/>
                    <a:pt x="215" y="21"/>
                  </a:cubicBezTo>
                  <a:cubicBezTo>
                    <a:pt x="217" y="22"/>
                    <a:pt x="217" y="22"/>
                    <a:pt x="220" y="22"/>
                  </a:cubicBezTo>
                  <a:cubicBezTo>
                    <a:pt x="220" y="22"/>
                    <a:pt x="220" y="21"/>
                    <a:pt x="221" y="21"/>
                  </a:cubicBezTo>
                  <a:cubicBezTo>
                    <a:pt x="221" y="22"/>
                    <a:pt x="221" y="22"/>
                    <a:pt x="221" y="23"/>
                  </a:cubicBezTo>
                  <a:cubicBezTo>
                    <a:pt x="221" y="23"/>
                    <a:pt x="222" y="23"/>
                    <a:pt x="222" y="23"/>
                  </a:cubicBezTo>
                  <a:cubicBezTo>
                    <a:pt x="222" y="23"/>
                    <a:pt x="222" y="24"/>
                    <a:pt x="222" y="24"/>
                  </a:cubicBezTo>
                  <a:cubicBezTo>
                    <a:pt x="219" y="24"/>
                    <a:pt x="216" y="25"/>
                    <a:pt x="214" y="25"/>
                  </a:cubicBezTo>
                  <a:cubicBezTo>
                    <a:pt x="214" y="25"/>
                    <a:pt x="215" y="26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4" y="27"/>
                    <a:pt x="215" y="27"/>
                    <a:pt x="214" y="27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1" y="28"/>
                    <a:pt x="218" y="29"/>
                    <a:pt x="218" y="29"/>
                  </a:cubicBezTo>
                  <a:cubicBezTo>
                    <a:pt x="219" y="29"/>
                    <a:pt x="219" y="28"/>
                    <a:pt x="219" y="27"/>
                  </a:cubicBezTo>
                  <a:cubicBezTo>
                    <a:pt x="220" y="28"/>
                    <a:pt x="219" y="29"/>
                    <a:pt x="219" y="29"/>
                  </a:cubicBezTo>
                  <a:cubicBezTo>
                    <a:pt x="220" y="29"/>
                    <a:pt x="220" y="30"/>
                    <a:pt x="221" y="29"/>
                  </a:cubicBezTo>
                  <a:cubicBezTo>
                    <a:pt x="222" y="29"/>
                    <a:pt x="222" y="29"/>
                    <a:pt x="222" y="29"/>
                  </a:cubicBezTo>
                  <a:cubicBezTo>
                    <a:pt x="222" y="29"/>
                    <a:pt x="223" y="29"/>
                    <a:pt x="223" y="29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1" y="30"/>
                    <a:pt x="220" y="30"/>
                    <a:pt x="218" y="30"/>
                  </a:cubicBezTo>
                  <a:cubicBezTo>
                    <a:pt x="218" y="30"/>
                    <a:pt x="217" y="29"/>
                    <a:pt x="217" y="29"/>
                  </a:cubicBezTo>
                  <a:cubicBezTo>
                    <a:pt x="213" y="29"/>
                    <a:pt x="214" y="31"/>
                    <a:pt x="215" y="31"/>
                  </a:cubicBezTo>
                  <a:cubicBezTo>
                    <a:pt x="215" y="31"/>
                    <a:pt x="215" y="33"/>
                    <a:pt x="215" y="32"/>
                  </a:cubicBezTo>
                  <a:cubicBezTo>
                    <a:pt x="215" y="32"/>
                    <a:pt x="215" y="33"/>
                    <a:pt x="216" y="33"/>
                  </a:cubicBezTo>
                  <a:cubicBezTo>
                    <a:pt x="218" y="35"/>
                    <a:pt x="221" y="35"/>
                    <a:pt x="224" y="35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4" y="36"/>
                    <a:pt x="223" y="36"/>
                    <a:pt x="223" y="36"/>
                  </a:cubicBezTo>
                  <a:cubicBezTo>
                    <a:pt x="222" y="36"/>
                    <a:pt x="220" y="35"/>
                    <a:pt x="219" y="36"/>
                  </a:cubicBezTo>
                  <a:cubicBezTo>
                    <a:pt x="219" y="36"/>
                    <a:pt x="218" y="37"/>
                    <a:pt x="219" y="37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20" y="38"/>
                    <a:pt x="225" y="38"/>
                    <a:pt x="225" y="37"/>
                  </a:cubicBezTo>
                  <a:cubicBezTo>
                    <a:pt x="226" y="37"/>
                    <a:pt x="226" y="36"/>
                    <a:pt x="226" y="36"/>
                  </a:cubicBezTo>
                  <a:cubicBezTo>
                    <a:pt x="228" y="36"/>
                    <a:pt x="230" y="36"/>
                    <a:pt x="231" y="36"/>
                  </a:cubicBezTo>
                  <a:cubicBezTo>
                    <a:pt x="231" y="36"/>
                    <a:pt x="231" y="37"/>
                    <a:pt x="231" y="37"/>
                  </a:cubicBezTo>
                  <a:cubicBezTo>
                    <a:pt x="228" y="38"/>
                    <a:pt x="227" y="38"/>
                    <a:pt x="224" y="39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4" y="40"/>
                    <a:pt x="225" y="40"/>
                    <a:pt x="225" y="41"/>
                  </a:cubicBezTo>
                  <a:cubicBezTo>
                    <a:pt x="225" y="41"/>
                    <a:pt x="226" y="41"/>
                    <a:pt x="226" y="41"/>
                  </a:cubicBezTo>
                  <a:cubicBezTo>
                    <a:pt x="226" y="42"/>
                    <a:pt x="226" y="43"/>
                    <a:pt x="226" y="43"/>
                  </a:cubicBezTo>
                  <a:cubicBezTo>
                    <a:pt x="227" y="43"/>
                    <a:pt x="228" y="43"/>
                    <a:pt x="228" y="43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27" y="44"/>
                    <a:pt x="227" y="44"/>
                    <a:pt x="226" y="44"/>
                  </a:cubicBezTo>
                  <a:cubicBezTo>
                    <a:pt x="226" y="45"/>
                    <a:pt x="227" y="46"/>
                    <a:pt x="226" y="46"/>
                  </a:cubicBezTo>
                  <a:cubicBezTo>
                    <a:pt x="230" y="46"/>
                    <a:pt x="231" y="46"/>
                    <a:pt x="234" y="45"/>
                  </a:cubicBezTo>
                  <a:cubicBezTo>
                    <a:pt x="234" y="45"/>
                    <a:pt x="233" y="44"/>
                    <a:pt x="234" y="44"/>
                  </a:cubicBezTo>
                  <a:cubicBezTo>
                    <a:pt x="234" y="44"/>
                    <a:pt x="234" y="44"/>
                    <a:pt x="235" y="44"/>
                  </a:cubicBezTo>
                  <a:cubicBezTo>
                    <a:pt x="235" y="44"/>
                    <a:pt x="235" y="45"/>
                    <a:pt x="235" y="45"/>
                  </a:cubicBezTo>
                  <a:cubicBezTo>
                    <a:pt x="236" y="45"/>
                    <a:pt x="237" y="45"/>
                    <a:pt x="237" y="45"/>
                  </a:cubicBezTo>
                  <a:cubicBezTo>
                    <a:pt x="236" y="46"/>
                    <a:pt x="238" y="46"/>
                    <a:pt x="238" y="46"/>
                  </a:cubicBezTo>
                  <a:cubicBezTo>
                    <a:pt x="238" y="46"/>
                    <a:pt x="238" y="45"/>
                    <a:pt x="238" y="45"/>
                  </a:cubicBezTo>
                  <a:cubicBezTo>
                    <a:pt x="238" y="45"/>
                    <a:pt x="239" y="46"/>
                    <a:pt x="240" y="45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2" y="43"/>
                    <a:pt x="243" y="43"/>
                  </a:cubicBezTo>
                  <a:cubicBezTo>
                    <a:pt x="243" y="42"/>
                    <a:pt x="244" y="42"/>
                    <a:pt x="245" y="42"/>
                  </a:cubicBezTo>
                  <a:cubicBezTo>
                    <a:pt x="244" y="41"/>
                    <a:pt x="245" y="39"/>
                    <a:pt x="246" y="38"/>
                  </a:cubicBezTo>
                  <a:cubicBezTo>
                    <a:pt x="246" y="38"/>
                    <a:pt x="246" y="40"/>
                    <a:pt x="246" y="40"/>
                  </a:cubicBezTo>
                  <a:cubicBezTo>
                    <a:pt x="246" y="40"/>
                    <a:pt x="247" y="40"/>
                    <a:pt x="248" y="40"/>
                  </a:cubicBezTo>
                  <a:cubicBezTo>
                    <a:pt x="248" y="40"/>
                    <a:pt x="248" y="40"/>
                    <a:pt x="248" y="40"/>
                  </a:cubicBezTo>
                  <a:cubicBezTo>
                    <a:pt x="248" y="40"/>
                    <a:pt x="250" y="38"/>
                    <a:pt x="250" y="38"/>
                  </a:cubicBezTo>
                  <a:cubicBezTo>
                    <a:pt x="251" y="38"/>
                    <a:pt x="251" y="39"/>
                    <a:pt x="251" y="39"/>
                  </a:cubicBezTo>
                  <a:cubicBezTo>
                    <a:pt x="252" y="39"/>
                    <a:pt x="253" y="38"/>
                    <a:pt x="254" y="38"/>
                  </a:cubicBezTo>
                  <a:cubicBezTo>
                    <a:pt x="254" y="38"/>
                    <a:pt x="253" y="39"/>
                    <a:pt x="253" y="39"/>
                  </a:cubicBezTo>
                  <a:cubicBezTo>
                    <a:pt x="255" y="39"/>
                    <a:pt x="255" y="38"/>
                    <a:pt x="254" y="38"/>
                  </a:cubicBezTo>
                  <a:cubicBezTo>
                    <a:pt x="255" y="38"/>
                    <a:pt x="256" y="38"/>
                    <a:pt x="256" y="38"/>
                  </a:cubicBezTo>
                  <a:cubicBezTo>
                    <a:pt x="256" y="38"/>
                    <a:pt x="256" y="38"/>
                    <a:pt x="256" y="38"/>
                  </a:cubicBezTo>
                  <a:cubicBezTo>
                    <a:pt x="258" y="37"/>
                    <a:pt x="260" y="37"/>
                    <a:pt x="261" y="36"/>
                  </a:cubicBezTo>
                  <a:cubicBezTo>
                    <a:pt x="261" y="36"/>
                    <a:pt x="261" y="35"/>
                    <a:pt x="261" y="35"/>
                  </a:cubicBezTo>
                  <a:cubicBezTo>
                    <a:pt x="261" y="35"/>
                    <a:pt x="259" y="32"/>
                    <a:pt x="259" y="31"/>
                  </a:cubicBezTo>
                  <a:cubicBezTo>
                    <a:pt x="259" y="31"/>
                    <a:pt x="260" y="31"/>
                    <a:pt x="260" y="31"/>
                  </a:cubicBezTo>
                  <a:cubicBezTo>
                    <a:pt x="261" y="33"/>
                    <a:pt x="262" y="34"/>
                    <a:pt x="262" y="35"/>
                  </a:cubicBezTo>
                  <a:cubicBezTo>
                    <a:pt x="263" y="35"/>
                    <a:pt x="263" y="36"/>
                    <a:pt x="263" y="35"/>
                  </a:cubicBezTo>
                  <a:cubicBezTo>
                    <a:pt x="263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6" y="36"/>
                    <a:pt x="260" y="37"/>
                    <a:pt x="262" y="37"/>
                  </a:cubicBezTo>
                  <a:cubicBezTo>
                    <a:pt x="265" y="38"/>
                    <a:pt x="269" y="38"/>
                    <a:pt x="272" y="38"/>
                  </a:cubicBezTo>
                  <a:cubicBezTo>
                    <a:pt x="271" y="39"/>
                    <a:pt x="272" y="40"/>
                    <a:pt x="272" y="40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8" y="39"/>
                    <a:pt x="265" y="39"/>
                    <a:pt x="262" y="39"/>
                  </a:cubicBezTo>
                  <a:cubicBezTo>
                    <a:pt x="262" y="39"/>
                    <a:pt x="260" y="40"/>
                    <a:pt x="259" y="39"/>
                  </a:cubicBezTo>
                  <a:cubicBezTo>
                    <a:pt x="258" y="39"/>
                    <a:pt x="258" y="38"/>
                    <a:pt x="257" y="38"/>
                  </a:cubicBezTo>
                  <a:cubicBezTo>
                    <a:pt x="257" y="38"/>
                    <a:pt x="252" y="40"/>
                    <a:pt x="251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0" y="41"/>
                    <a:pt x="250" y="41"/>
                    <a:pt x="249" y="41"/>
                  </a:cubicBezTo>
                  <a:cubicBezTo>
                    <a:pt x="250" y="41"/>
                    <a:pt x="248" y="41"/>
                    <a:pt x="248" y="41"/>
                  </a:cubicBezTo>
                  <a:cubicBezTo>
                    <a:pt x="247" y="43"/>
                    <a:pt x="247" y="44"/>
                    <a:pt x="247" y="46"/>
                  </a:cubicBezTo>
                  <a:cubicBezTo>
                    <a:pt x="248" y="46"/>
                    <a:pt x="248" y="45"/>
                    <a:pt x="248" y="46"/>
                  </a:cubicBezTo>
                  <a:cubicBezTo>
                    <a:pt x="248" y="46"/>
                    <a:pt x="249" y="46"/>
                    <a:pt x="249" y="46"/>
                  </a:cubicBezTo>
                  <a:cubicBezTo>
                    <a:pt x="251" y="46"/>
                    <a:pt x="252" y="44"/>
                    <a:pt x="254" y="44"/>
                  </a:cubicBezTo>
                  <a:cubicBezTo>
                    <a:pt x="255" y="44"/>
                    <a:pt x="253" y="45"/>
                    <a:pt x="254" y="45"/>
                  </a:cubicBezTo>
                  <a:cubicBezTo>
                    <a:pt x="256" y="46"/>
                    <a:pt x="258" y="45"/>
                    <a:pt x="259" y="44"/>
                  </a:cubicBezTo>
                  <a:cubicBezTo>
                    <a:pt x="260" y="43"/>
                    <a:pt x="261" y="43"/>
                    <a:pt x="262" y="42"/>
                  </a:cubicBezTo>
                  <a:cubicBezTo>
                    <a:pt x="262" y="44"/>
                    <a:pt x="262" y="44"/>
                    <a:pt x="260" y="46"/>
                  </a:cubicBezTo>
                  <a:cubicBezTo>
                    <a:pt x="261" y="46"/>
                    <a:pt x="261" y="46"/>
                    <a:pt x="262" y="46"/>
                  </a:cubicBezTo>
                  <a:cubicBezTo>
                    <a:pt x="262" y="47"/>
                    <a:pt x="262" y="48"/>
                    <a:pt x="262" y="48"/>
                  </a:cubicBezTo>
                  <a:cubicBezTo>
                    <a:pt x="262" y="48"/>
                    <a:pt x="263" y="49"/>
                    <a:pt x="263" y="49"/>
                  </a:cubicBezTo>
                  <a:cubicBezTo>
                    <a:pt x="263" y="49"/>
                    <a:pt x="264" y="48"/>
                    <a:pt x="264" y="48"/>
                  </a:cubicBezTo>
                  <a:cubicBezTo>
                    <a:pt x="265" y="48"/>
                    <a:pt x="265" y="48"/>
                    <a:pt x="265" y="48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7" y="49"/>
                    <a:pt x="270" y="48"/>
                    <a:pt x="269" y="49"/>
                  </a:cubicBezTo>
                  <a:cubicBezTo>
                    <a:pt x="269" y="49"/>
                    <a:pt x="268" y="49"/>
                    <a:pt x="268" y="50"/>
                  </a:cubicBezTo>
                  <a:cubicBezTo>
                    <a:pt x="268" y="50"/>
                    <a:pt x="269" y="50"/>
                    <a:pt x="268" y="51"/>
                  </a:cubicBezTo>
                  <a:cubicBezTo>
                    <a:pt x="268" y="51"/>
                    <a:pt x="267" y="51"/>
                    <a:pt x="267" y="51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5" y="52"/>
                    <a:pt x="265" y="51"/>
                    <a:pt x="265" y="51"/>
                  </a:cubicBezTo>
                  <a:cubicBezTo>
                    <a:pt x="264" y="51"/>
                    <a:pt x="261" y="52"/>
                    <a:pt x="260" y="51"/>
                  </a:cubicBezTo>
                  <a:cubicBezTo>
                    <a:pt x="260" y="51"/>
                    <a:pt x="259" y="49"/>
                    <a:pt x="259" y="49"/>
                  </a:cubicBezTo>
                  <a:cubicBezTo>
                    <a:pt x="258" y="49"/>
                    <a:pt x="257" y="49"/>
                    <a:pt x="257" y="49"/>
                  </a:cubicBezTo>
                  <a:cubicBezTo>
                    <a:pt x="256" y="49"/>
                    <a:pt x="255" y="47"/>
                    <a:pt x="254" y="47"/>
                  </a:cubicBezTo>
                  <a:cubicBezTo>
                    <a:pt x="252" y="46"/>
                    <a:pt x="248" y="47"/>
                    <a:pt x="246" y="48"/>
                  </a:cubicBezTo>
                  <a:cubicBezTo>
                    <a:pt x="246" y="48"/>
                    <a:pt x="247" y="49"/>
                    <a:pt x="246" y="50"/>
                  </a:cubicBezTo>
                  <a:cubicBezTo>
                    <a:pt x="246" y="50"/>
                    <a:pt x="247" y="50"/>
                    <a:pt x="247" y="51"/>
                  </a:cubicBezTo>
                  <a:cubicBezTo>
                    <a:pt x="248" y="51"/>
                    <a:pt x="249" y="51"/>
                    <a:pt x="249" y="51"/>
                  </a:cubicBezTo>
                  <a:cubicBezTo>
                    <a:pt x="249" y="51"/>
                    <a:pt x="249" y="51"/>
                    <a:pt x="249" y="51"/>
                  </a:cubicBezTo>
                  <a:cubicBezTo>
                    <a:pt x="249" y="51"/>
                    <a:pt x="249" y="52"/>
                    <a:pt x="250" y="53"/>
                  </a:cubicBezTo>
                  <a:cubicBezTo>
                    <a:pt x="244" y="54"/>
                    <a:pt x="242" y="53"/>
                    <a:pt x="239" y="56"/>
                  </a:cubicBezTo>
                  <a:cubicBezTo>
                    <a:pt x="239" y="56"/>
                    <a:pt x="238" y="57"/>
                    <a:pt x="238" y="57"/>
                  </a:cubicBezTo>
                  <a:cubicBezTo>
                    <a:pt x="238" y="58"/>
                    <a:pt x="239" y="59"/>
                    <a:pt x="240" y="60"/>
                  </a:cubicBezTo>
                  <a:cubicBezTo>
                    <a:pt x="240" y="60"/>
                    <a:pt x="240" y="60"/>
                    <a:pt x="241" y="60"/>
                  </a:cubicBezTo>
                  <a:cubicBezTo>
                    <a:pt x="241" y="60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2" y="59"/>
                    <a:pt x="241" y="59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4" y="61"/>
                    <a:pt x="246" y="60"/>
                    <a:pt x="247" y="60"/>
                  </a:cubicBezTo>
                  <a:cubicBezTo>
                    <a:pt x="247" y="60"/>
                    <a:pt x="247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7" y="58"/>
                    <a:pt x="247" y="58"/>
                    <a:pt x="248" y="58"/>
                  </a:cubicBezTo>
                  <a:cubicBezTo>
                    <a:pt x="248" y="58"/>
                    <a:pt x="249" y="58"/>
                    <a:pt x="249" y="59"/>
                  </a:cubicBezTo>
                  <a:cubicBezTo>
                    <a:pt x="249" y="59"/>
                    <a:pt x="249" y="60"/>
                    <a:pt x="249" y="60"/>
                  </a:cubicBezTo>
                  <a:cubicBezTo>
                    <a:pt x="250" y="60"/>
                    <a:pt x="250" y="60"/>
                    <a:pt x="250" y="60"/>
                  </a:cubicBezTo>
                  <a:cubicBezTo>
                    <a:pt x="250" y="60"/>
                    <a:pt x="250" y="60"/>
                    <a:pt x="251" y="59"/>
                  </a:cubicBezTo>
                  <a:cubicBezTo>
                    <a:pt x="251" y="58"/>
                    <a:pt x="251" y="58"/>
                    <a:pt x="251" y="58"/>
                  </a:cubicBezTo>
                  <a:cubicBezTo>
                    <a:pt x="252" y="58"/>
                    <a:pt x="251" y="59"/>
                    <a:pt x="251" y="59"/>
                  </a:cubicBezTo>
                  <a:cubicBezTo>
                    <a:pt x="252" y="60"/>
                    <a:pt x="254" y="60"/>
                    <a:pt x="254" y="60"/>
                  </a:cubicBezTo>
                  <a:cubicBezTo>
                    <a:pt x="256" y="61"/>
                    <a:pt x="257" y="60"/>
                    <a:pt x="258" y="61"/>
                  </a:cubicBezTo>
                  <a:cubicBezTo>
                    <a:pt x="259" y="61"/>
                    <a:pt x="258" y="61"/>
                    <a:pt x="259" y="62"/>
                  </a:cubicBezTo>
                  <a:cubicBezTo>
                    <a:pt x="259" y="61"/>
                    <a:pt x="259" y="61"/>
                    <a:pt x="259" y="60"/>
                  </a:cubicBezTo>
                  <a:cubicBezTo>
                    <a:pt x="262" y="59"/>
                    <a:pt x="262" y="60"/>
                    <a:pt x="260" y="57"/>
                  </a:cubicBezTo>
                  <a:cubicBezTo>
                    <a:pt x="263" y="58"/>
                    <a:pt x="262" y="58"/>
                    <a:pt x="263" y="57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5" y="55"/>
                    <a:pt x="264" y="58"/>
                    <a:pt x="265" y="58"/>
                  </a:cubicBezTo>
                  <a:cubicBezTo>
                    <a:pt x="265" y="58"/>
                    <a:pt x="265" y="59"/>
                    <a:pt x="265" y="59"/>
                  </a:cubicBezTo>
                  <a:cubicBezTo>
                    <a:pt x="266" y="59"/>
                    <a:pt x="268" y="58"/>
                    <a:pt x="269" y="58"/>
                  </a:cubicBezTo>
                  <a:cubicBezTo>
                    <a:pt x="269" y="58"/>
                    <a:pt x="270" y="59"/>
                    <a:pt x="270" y="59"/>
                  </a:cubicBezTo>
                  <a:cubicBezTo>
                    <a:pt x="271" y="59"/>
                    <a:pt x="272" y="58"/>
                    <a:pt x="272" y="58"/>
                  </a:cubicBezTo>
                  <a:cubicBezTo>
                    <a:pt x="273" y="58"/>
                    <a:pt x="273" y="58"/>
                    <a:pt x="273" y="59"/>
                  </a:cubicBezTo>
                  <a:cubicBezTo>
                    <a:pt x="273" y="58"/>
                    <a:pt x="273" y="58"/>
                    <a:pt x="274" y="58"/>
                  </a:cubicBezTo>
                  <a:cubicBezTo>
                    <a:pt x="273" y="57"/>
                    <a:pt x="273" y="56"/>
                    <a:pt x="273" y="55"/>
                  </a:cubicBezTo>
                  <a:cubicBezTo>
                    <a:pt x="274" y="55"/>
                    <a:pt x="274" y="56"/>
                    <a:pt x="275" y="56"/>
                  </a:cubicBezTo>
                  <a:cubicBezTo>
                    <a:pt x="275" y="56"/>
                    <a:pt x="274" y="57"/>
                    <a:pt x="274" y="57"/>
                  </a:cubicBezTo>
                  <a:cubicBezTo>
                    <a:pt x="276" y="59"/>
                    <a:pt x="276" y="58"/>
                    <a:pt x="277" y="58"/>
                  </a:cubicBezTo>
                  <a:cubicBezTo>
                    <a:pt x="277" y="57"/>
                    <a:pt x="278" y="57"/>
                    <a:pt x="278" y="57"/>
                  </a:cubicBezTo>
                  <a:cubicBezTo>
                    <a:pt x="278" y="57"/>
                    <a:pt x="278" y="58"/>
                    <a:pt x="279" y="58"/>
                  </a:cubicBezTo>
                  <a:cubicBezTo>
                    <a:pt x="279" y="60"/>
                    <a:pt x="279" y="60"/>
                    <a:pt x="279" y="62"/>
                  </a:cubicBezTo>
                  <a:cubicBezTo>
                    <a:pt x="279" y="62"/>
                    <a:pt x="281" y="62"/>
                    <a:pt x="280" y="62"/>
                  </a:cubicBezTo>
                  <a:cubicBezTo>
                    <a:pt x="280" y="62"/>
                    <a:pt x="281" y="62"/>
                    <a:pt x="281" y="62"/>
                  </a:cubicBezTo>
                  <a:cubicBezTo>
                    <a:pt x="282" y="62"/>
                    <a:pt x="282" y="61"/>
                    <a:pt x="282" y="60"/>
                  </a:cubicBezTo>
                  <a:cubicBezTo>
                    <a:pt x="283" y="60"/>
                    <a:pt x="284" y="59"/>
                    <a:pt x="285" y="59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6" y="58"/>
                    <a:pt x="286" y="59"/>
                    <a:pt x="287" y="59"/>
                  </a:cubicBezTo>
                  <a:cubicBezTo>
                    <a:pt x="287" y="59"/>
                    <a:pt x="288" y="59"/>
                    <a:pt x="288" y="59"/>
                  </a:cubicBezTo>
                  <a:cubicBezTo>
                    <a:pt x="288" y="59"/>
                    <a:pt x="289" y="58"/>
                    <a:pt x="289" y="58"/>
                  </a:cubicBezTo>
                  <a:cubicBezTo>
                    <a:pt x="290" y="57"/>
                    <a:pt x="291" y="57"/>
                    <a:pt x="293" y="56"/>
                  </a:cubicBezTo>
                  <a:cubicBezTo>
                    <a:pt x="292" y="56"/>
                    <a:pt x="292" y="55"/>
                    <a:pt x="292" y="55"/>
                  </a:cubicBezTo>
                  <a:cubicBezTo>
                    <a:pt x="291" y="55"/>
                    <a:pt x="290" y="55"/>
                    <a:pt x="289" y="55"/>
                  </a:cubicBezTo>
                  <a:cubicBezTo>
                    <a:pt x="289" y="55"/>
                    <a:pt x="288" y="53"/>
                    <a:pt x="287" y="52"/>
                  </a:cubicBezTo>
                  <a:cubicBezTo>
                    <a:pt x="286" y="52"/>
                    <a:pt x="284" y="52"/>
                    <a:pt x="282" y="52"/>
                  </a:cubicBezTo>
                  <a:cubicBezTo>
                    <a:pt x="285" y="51"/>
                    <a:pt x="289" y="51"/>
                    <a:pt x="292" y="50"/>
                  </a:cubicBezTo>
                  <a:cubicBezTo>
                    <a:pt x="292" y="49"/>
                    <a:pt x="292" y="47"/>
                    <a:pt x="292" y="47"/>
                  </a:cubicBezTo>
                  <a:cubicBezTo>
                    <a:pt x="294" y="47"/>
                    <a:pt x="296" y="48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7"/>
                    <a:pt x="301" y="47"/>
                    <a:pt x="301" y="47"/>
                  </a:cubicBezTo>
                  <a:cubicBezTo>
                    <a:pt x="302" y="47"/>
                    <a:pt x="302" y="46"/>
                    <a:pt x="302" y="46"/>
                  </a:cubicBezTo>
                  <a:cubicBezTo>
                    <a:pt x="302" y="46"/>
                    <a:pt x="302" y="45"/>
                    <a:pt x="303" y="45"/>
                  </a:cubicBezTo>
                  <a:cubicBezTo>
                    <a:pt x="301" y="45"/>
                    <a:pt x="298" y="44"/>
                    <a:pt x="301" y="44"/>
                  </a:cubicBezTo>
                  <a:cubicBezTo>
                    <a:pt x="303" y="44"/>
                    <a:pt x="307" y="44"/>
                    <a:pt x="304" y="43"/>
                  </a:cubicBezTo>
                  <a:cubicBezTo>
                    <a:pt x="304" y="42"/>
                    <a:pt x="304" y="42"/>
                    <a:pt x="304" y="42"/>
                  </a:cubicBezTo>
                  <a:cubicBezTo>
                    <a:pt x="307" y="42"/>
                    <a:pt x="308" y="42"/>
                    <a:pt x="310" y="41"/>
                  </a:cubicBezTo>
                  <a:cubicBezTo>
                    <a:pt x="310" y="40"/>
                    <a:pt x="310" y="40"/>
                    <a:pt x="310" y="40"/>
                  </a:cubicBezTo>
                  <a:cubicBezTo>
                    <a:pt x="309" y="40"/>
                    <a:pt x="309" y="40"/>
                    <a:pt x="309" y="39"/>
                  </a:cubicBezTo>
                  <a:cubicBezTo>
                    <a:pt x="308" y="39"/>
                    <a:pt x="307" y="40"/>
                    <a:pt x="305" y="39"/>
                  </a:cubicBezTo>
                  <a:cubicBezTo>
                    <a:pt x="305" y="39"/>
                    <a:pt x="305" y="38"/>
                    <a:pt x="305" y="38"/>
                  </a:cubicBezTo>
                  <a:cubicBezTo>
                    <a:pt x="304" y="38"/>
                    <a:pt x="302" y="38"/>
                    <a:pt x="302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0" y="38"/>
                    <a:pt x="299" y="38"/>
                    <a:pt x="299" y="38"/>
                  </a:cubicBezTo>
                  <a:cubicBezTo>
                    <a:pt x="298" y="39"/>
                    <a:pt x="298" y="39"/>
                    <a:pt x="298" y="39"/>
                  </a:cubicBezTo>
                  <a:cubicBezTo>
                    <a:pt x="296" y="40"/>
                    <a:pt x="295" y="40"/>
                    <a:pt x="293" y="40"/>
                  </a:cubicBezTo>
                  <a:cubicBezTo>
                    <a:pt x="293" y="40"/>
                    <a:pt x="293" y="39"/>
                    <a:pt x="293" y="39"/>
                  </a:cubicBezTo>
                  <a:cubicBezTo>
                    <a:pt x="293" y="39"/>
                    <a:pt x="295" y="38"/>
                    <a:pt x="295" y="38"/>
                  </a:cubicBezTo>
                  <a:cubicBezTo>
                    <a:pt x="296" y="38"/>
                    <a:pt x="295" y="37"/>
                    <a:pt x="295" y="37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6" y="37"/>
                    <a:pt x="296" y="37"/>
                  </a:cubicBezTo>
                  <a:cubicBezTo>
                    <a:pt x="296" y="37"/>
                    <a:pt x="297" y="38"/>
                    <a:pt x="297" y="38"/>
                  </a:cubicBezTo>
                  <a:cubicBezTo>
                    <a:pt x="298" y="38"/>
                    <a:pt x="299" y="37"/>
                    <a:pt x="300" y="37"/>
                  </a:cubicBezTo>
                  <a:cubicBezTo>
                    <a:pt x="300" y="37"/>
                    <a:pt x="304" y="37"/>
                    <a:pt x="301" y="35"/>
                  </a:cubicBezTo>
                  <a:cubicBezTo>
                    <a:pt x="300" y="35"/>
                    <a:pt x="299" y="35"/>
                    <a:pt x="298" y="35"/>
                  </a:cubicBezTo>
                  <a:cubicBezTo>
                    <a:pt x="298" y="35"/>
                    <a:pt x="297" y="34"/>
                    <a:pt x="297" y="34"/>
                  </a:cubicBezTo>
                  <a:cubicBezTo>
                    <a:pt x="299" y="34"/>
                    <a:pt x="300" y="34"/>
                    <a:pt x="303" y="35"/>
                  </a:cubicBezTo>
                  <a:cubicBezTo>
                    <a:pt x="303" y="35"/>
                    <a:pt x="304" y="35"/>
                    <a:pt x="304" y="35"/>
                  </a:cubicBezTo>
                  <a:cubicBezTo>
                    <a:pt x="304" y="35"/>
                    <a:pt x="305" y="35"/>
                    <a:pt x="305" y="35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2" y="33"/>
                    <a:pt x="300" y="33"/>
                    <a:pt x="297" y="33"/>
                  </a:cubicBezTo>
                  <a:cubicBezTo>
                    <a:pt x="297" y="33"/>
                    <a:pt x="297" y="32"/>
                    <a:pt x="297" y="32"/>
                  </a:cubicBezTo>
                  <a:cubicBezTo>
                    <a:pt x="298" y="32"/>
                    <a:pt x="299" y="32"/>
                    <a:pt x="300" y="33"/>
                  </a:cubicBezTo>
                  <a:cubicBezTo>
                    <a:pt x="300" y="32"/>
                    <a:pt x="301" y="31"/>
                    <a:pt x="301" y="31"/>
                  </a:cubicBezTo>
                  <a:cubicBezTo>
                    <a:pt x="301" y="31"/>
                    <a:pt x="301" y="32"/>
                    <a:pt x="302" y="31"/>
                  </a:cubicBezTo>
                  <a:cubicBezTo>
                    <a:pt x="302" y="31"/>
                    <a:pt x="302" y="32"/>
                    <a:pt x="302" y="32"/>
                  </a:cubicBezTo>
                  <a:cubicBezTo>
                    <a:pt x="303" y="33"/>
                    <a:pt x="305" y="34"/>
                    <a:pt x="306" y="33"/>
                  </a:cubicBezTo>
                  <a:cubicBezTo>
                    <a:pt x="306" y="33"/>
                    <a:pt x="305" y="32"/>
                    <a:pt x="307" y="32"/>
                  </a:cubicBezTo>
                  <a:cubicBezTo>
                    <a:pt x="307" y="32"/>
                    <a:pt x="309" y="33"/>
                    <a:pt x="309" y="34"/>
                  </a:cubicBezTo>
                  <a:cubicBezTo>
                    <a:pt x="310" y="33"/>
                    <a:pt x="311" y="32"/>
                    <a:pt x="311" y="32"/>
                  </a:cubicBezTo>
                  <a:cubicBezTo>
                    <a:pt x="311" y="32"/>
                    <a:pt x="311" y="33"/>
                    <a:pt x="312" y="33"/>
                  </a:cubicBezTo>
                  <a:cubicBezTo>
                    <a:pt x="314" y="34"/>
                    <a:pt x="316" y="33"/>
                    <a:pt x="318" y="33"/>
                  </a:cubicBezTo>
                  <a:cubicBezTo>
                    <a:pt x="318" y="33"/>
                    <a:pt x="318" y="32"/>
                    <a:pt x="318" y="31"/>
                  </a:cubicBezTo>
                  <a:cubicBezTo>
                    <a:pt x="318" y="31"/>
                    <a:pt x="318" y="31"/>
                    <a:pt x="318" y="31"/>
                  </a:cubicBezTo>
                  <a:cubicBezTo>
                    <a:pt x="316" y="31"/>
                    <a:pt x="320" y="31"/>
                    <a:pt x="320" y="31"/>
                  </a:cubicBezTo>
                  <a:cubicBezTo>
                    <a:pt x="320" y="31"/>
                    <a:pt x="321" y="29"/>
                    <a:pt x="321" y="29"/>
                  </a:cubicBezTo>
                  <a:cubicBezTo>
                    <a:pt x="321" y="29"/>
                    <a:pt x="326" y="29"/>
                    <a:pt x="324" y="28"/>
                  </a:cubicBezTo>
                  <a:cubicBezTo>
                    <a:pt x="323" y="28"/>
                    <a:pt x="322" y="28"/>
                    <a:pt x="322" y="28"/>
                  </a:cubicBezTo>
                  <a:cubicBezTo>
                    <a:pt x="322" y="28"/>
                    <a:pt x="322" y="27"/>
                    <a:pt x="322" y="27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3" y="26"/>
                    <a:pt x="324" y="27"/>
                    <a:pt x="324" y="27"/>
                  </a:cubicBezTo>
                  <a:cubicBezTo>
                    <a:pt x="326" y="28"/>
                    <a:pt x="327" y="27"/>
                    <a:pt x="328" y="27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9" y="26"/>
                    <a:pt x="330" y="26"/>
                  </a:cubicBezTo>
                  <a:cubicBezTo>
                    <a:pt x="330" y="25"/>
                    <a:pt x="329" y="25"/>
                    <a:pt x="329" y="25"/>
                  </a:cubicBezTo>
                  <a:cubicBezTo>
                    <a:pt x="330" y="24"/>
                    <a:pt x="330" y="24"/>
                    <a:pt x="330" y="24"/>
                  </a:cubicBezTo>
                  <a:cubicBezTo>
                    <a:pt x="332" y="26"/>
                    <a:pt x="333" y="25"/>
                    <a:pt x="332" y="25"/>
                  </a:cubicBezTo>
                  <a:cubicBezTo>
                    <a:pt x="333" y="25"/>
                    <a:pt x="333" y="25"/>
                    <a:pt x="333" y="25"/>
                  </a:cubicBezTo>
                  <a:cubicBezTo>
                    <a:pt x="334" y="25"/>
                    <a:pt x="334" y="24"/>
                    <a:pt x="334" y="24"/>
                  </a:cubicBezTo>
                  <a:cubicBezTo>
                    <a:pt x="335" y="23"/>
                    <a:pt x="336" y="23"/>
                    <a:pt x="338" y="23"/>
                  </a:cubicBezTo>
                  <a:cubicBezTo>
                    <a:pt x="338" y="22"/>
                    <a:pt x="338" y="22"/>
                    <a:pt x="339" y="21"/>
                  </a:cubicBezTo>
                  <a:cubicBezTo>
                    <a:pt x="339" y="21"/>
                    <a:pt x="340" y="21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2" y="20"/>
                    <a:pt x="343" y="20"/>
                    <a:pt x="344" y="20"/>
                  </a:cubicBezTo>
                  <a:cubicBezTo>
                    <a:pt x="345" y="20"/>
                    <a:pt x="347" y="19"/>
                    <a:pt x="348" y="19"/>
                  </a:cubicBezTo>
                  <a:cubicBezTo>
                    <a:pt x="351" y="18"/>
                    <a:pt x="354" y="18"/>
                    <a:pt x="356" y="17"/>
                  </a:cubicBezTo>
                  <a:cubicBezTo>
                    <a:pt x="357" y="16"/>
                    <a:pt x="357" y="15"/>
                    <a:pt x="357" y="15"/>
                  </a:cubicBezTo>
                  <a:cubicBezTo>
                    <a:pt x="357" y="15"/>
                    <a:pt x="356" y="15"/>
                    <a:pt x="355" y="15"/>
                  </a:cubicBezTo>
                  <a:cubicBezTo>
                    <a:pt x="354" y="15"/>
                    <a:pt x="352" y="16"/>
                    <a:pt x="351" y="17"/>
                  </a:cubicBezTo>
                  <a:cubicBezTo>
                    <a:pt x="349" y="17"/>
                    <a:pt x="346" y="17"/>
                    <a:pt x="346" y="17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9" y="15"/>
                    <a:pt x="350" y="16"/>
                    <a:pt x="352" y="15"/>
                  </a:cubicBezTo>
                  <a:cubicBezTo>
                    <a:pt x="352" y="15"/>
                    <a:pt x="352" y="15"/>
                    <a:pt x="352" y="15"/>
                  </a:cubicBezTo>
                  <a:cubicBezTo>
                    <a:pt x="352" y="15"/>
                    <a:pt x="351" y="14"/>
                    <a:pt x="352" y="14"/>
                  </a:cubicBezTo>
                  <a:cubicBezTo>
                    <a:pt x="352" y="14"/>
                    <a:pt x="353" y="15"/>
                    <a:pt x="354" y="15"/>
                  </a:cubicBezTo>
                  <a:cubicBezTo>
                    <a:pt x="354" y="15"/>
                    <a:pt x="357" y="14"/>
                    <a:pt x="357" y="14"/>
                  </a:cubicBezTo>
                  <a:cubicBezTo>
                    <a:pt x="358" y="14"/>
                    <a:pt x="359" y="12"/>
                    <a:pt x="359" y="12"/>
                  </a:cubicBezTo>
                  <a:cubicBezTo>
                    <a:pt x="360" y="12"/>
                    <a:pt x="361" y="12"/>
                    <a:pt x="362" y="12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3" y="11"/>
                    <a:pt x="363" y="11"/>
                    <a:pt x="364" y="11"/>
                  </a:cubicBezTo>
                  <a:cubicBezTo>
                    <a:pt x="364" y="11"/>
                    <a:pt x="365" y="10"/>
                    <a:pt x="365" y="10"/>
                  </a:cubicBezTo>
                  <a:cubicBezTo>
                    <a:pt x="366" y="10"/>
                    <a:pt x="367" y="10"/>
                    <a:pt x="367" y="10"/>
                  </a:cubicBezTo>
                  <a:cubicBezTo>
                    <a:pt x="368" y="9"/>
                    <a:pt x="368" y="9"/>
                    <a:pt x="368" y="9"/>
                  </a:cubicBezTo>
                  <a:cubicBezTo>
                    <a:pt x="368" y="9"/>
                    <a:pt x="369" y="9"/>
                    <a:pt x="369" y="9"/>
                  </a:cubicBezTo>
                  <a:cubicBezTo>
                    <a:pt x="369" y="9"/>
                    <a:pt x="369" y="9"/>
                    <a:pt x="369" y="9"/>
                  </a:cubicBezTo>
                  <a:cubicBezTo>
                    <a:pt x="369" y="8"/>
                    <a:pt x="370" y="8"/>
                    <a:pt x="370" y="8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68" y="6"/>
                    <a:pt x="367" y="7"/>
                    <a:pt x="366" y="6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5" y="6"/>
                    <a:pt x="364" y="5"/>
                    <a:pt x="364" y="5"/>
                  </a:cubicBezTo>
                  <a:cubicBezTo>
                    <a:pt x="363" y="5"/>
                    <a:pt x="363" y="6"/>
                    <a:pt x="362" y="6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1" y="5"/>
                    <a:pt x="361" y="5"/>
                    <a:pt x="361" y="4"/>
                  </a:cubicBezTo>
                  <a:cubicBezTo>
                    <a:pt x="360" y="4"/>
                    <a:pt x="360" y="4"/>
                    <a:pt x="359" y="4"/>
                  </a:cubicBezTo>
                  <a:cubicBezTo>
                    <a:pt x="359" y="3"/>
                    <a:pt x="359" y="3"/>
                    <a:pt x="359" y="3"/>
                  </a:cubicBezTo>
                  <a:cubicBezTo>
                    <a:pt x="358" y="3"/>
                    <a:pt x="356" y="3"/>
                    <a:pt x="355" y="3"/>
                  </a:cubicBezTo>
                  <a:cubicBezTo>
                    <a:pt x="354" y="3"/>
                    <a:pt x="353" y="2"/>
                    <a:pt x="353" y="2"/>
                  </a:cubicBezTo>
                  <a:cubicBezTo>
                    <a:pt x="351" y="1"/>
                    <a:pt x="346" y="1"/>
                    <a:pt x="346" y="2"/>
                  </a:cubicBezTo>
                  <a:cubicBezTo>
                    <a:pt x="345" y="2"/>
                    <a:pt x="344" y="4"/>
                    <a:pt x="343" y="4"/>
                  </a:cubicBezTo>
                  <a:cubicBezTo>
                    <a:pt x="342" y="5"/>
                    <a:pt x="341" y="5"/>
                    <a:pt x="341" y="5"/>
                  </a:cubicBezTo>
                  <a:cubicBezTo>
                    <a:pt x="340" y="5"/>
                    <a:pt x="340" y="6"/>
                    <a:pt x="339" y="6"/>
                  </a:cubicBezTo>
                  <a:cubicBezTo>
                    <a:pt x="338" y="7"/>
                    <a:pt x="338" y="6"/>
                    <a:pt x="338" y="6"/>
                  </a:cubicBezTo>
                  <a:cubicBezTo>
                    <a:pt x="337" y="6"/>
                    <a:pt x="337" y="7"/>
                    <a:pt x="336" y="7"/>
                  </a:cubicBezTo>
                  <a:cubicBezTo>
                    <a:pt x="334" y="7"/>
                    <a:pt x="334" y="7"/>
                    <a:pt x="332" y="8"/>
                  </a:cubicBezTo>
                  <a:cubicBezTo>
                    <a:pt x="333" y="8"/>
                    <a:pt x="332" y="7"/>
                    <a:pt x="332" y="7"/>
                  </a:cubicBezTo>
                  <a:cubicBezTo>
                    <a:pt x="333" y="7"/>
                    <a:pt x="334" y="6"/>
                    <a:pt x="335" y="5"/>
                  </a:cubicBezTo>
                  <a:cubicBezTo>
                    <a:pt x="336" y="5"/>
                    <a:pt x="337" y="6"/>
                    <a:pt x="338" y="5"/>
                  </a:cubicBezTo>
                  <a:cubicBezTo>
                    <a:pt x="339" y="5"/>
                    <a:pt x="343" y="3"/>
                    <a:pt x="343" y="3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2" y="1"/>
                    <a:pt x="341" y="1"/>
                  </a:cubicBezTo>
                  <a:cubicBezTo>
                    <a:pt x="339" y="0"/>
                    <a:pt x="338" y="1"/>
                    <a:pt x="335" y="1"/>
                  </a:cubicBezTo>
                  <a:cubicBezTo>
                    <a:pt x="334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2" y="2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328" y="1"/>
                    <a:pt x="328" y="1"/>
                  </a:cubicBezTo>
                  <a:cubicBezTo>
                    <a:pt x="327" y="0"/>
                    <a:pt x="325" y="0"/>
                    <a:pt x="324" y="0"/>
                  </a:cubicBezTo>
                  <a:cubicBezTo>
                    <a:pt x="323" y="0"/>
                    <a:pt x="321" y="1"/>
                    <a:pt x="321" y="2"/>
                  </a:cubicBezTo>
                  <a:cubicBezTo>
                    <a:pt x="321" y="2"/>
                    <a:pt x="321" y="3"/>
                    <a:pt x="321" y="3"/>
                  </a:cubicBezTo>
                  <a:cubicBezTo>
                    <a:pt x="320" y="3"/>
                    <a:pt x="321" y="3"/>
                    <a:pt x="320" y="3"/>
                  </a:cubicBezTo>
                  <a:cubicBezTo>
                    <a:pt x="319" y="2"/>
                    <a:pt x="312" y="3"/>
                    <a:pt x="315" y="6"/>
                  </a:cubicBezTo>
                  <a:cubicBezTo>
                    <a:pt x="314" y="5"/>
                    <a:pt x="313" y="5"/>
                    <a:pt x="312" y="4"/>
                  </a:cubicBezTo>
                  <a:cubicBezTo>
                    <a:pt x="311" y="4"/>
                    <a:pt x="311" y="3"/>
                    <a:pt x="310" y="3"/>
                  </a:cubicBezTo>
                  <a:cubicBezTo>
                    <a:pt x="310" y="3"/>
                    <a:pt x="309" y="3"/>
                    <a:pt x="309" y="3"/>
                  </a:cubicBezTo>
                  <a:cubicBezTo>
                    <a:pt x="304" y="4"/>
                    <a:pt x="300" y="3"/>
                    <a:pt x="297" y="3"/>
                  </a:cubicBezTo>
                  <a:cubicBezTo>
                    <a:pt x="296" y="3"/>
                    <a:pt x="295" y="4"/>
                    <a:pt x="294" y="4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95" y="5"/>
                    <a:pt x="295" y="5"/>
                    <a:pt x="295" y="5"/>
                  </a:cubicBezTo>
                  <a:cubicBezTo>
                    <a:pt x="296" y="6"/>
                    <a:pt x="295" y="6"/>
                    <a:pt x="296" y="6"/>
                  </a:cubicBezTo>
                  <a:cubicBezTo>
                    <a:pt x="296" y="7"/>
                    <a:pt x="297" y="6"/>
                    <a:pt x="298" y="6"/>
                  </a:cubicBezTo>
                  <a:cubicBezTo>
                    <a:pt x="298" y="6"/>
                    <a:pt x="298" y="7"/>
                    <a:pt x="298" y="7"/>
                  </a:cubicBezTo>
                  <a:cubicBezTo>
                    <a:pt x="299" y="7"/>
                    <a:pt x="300" y="8"/>
                    <a:pt x="300" y="8"/>
                  </a:cubicBezTo>
                  <a:cubicBezTo>
                    <a:pt x="300" y="8"/>
                    <a:pt x="300" y="10"/>
                    <a:pt x="300" y="10"/>
                  </a:cubicBezTo>
                  <a:cubicBezTo>
                    <a:pt x="299" y="8"/>
                    <a:pt x="298" y="7"/>
                    <a:pt x="297" y="7"/>
                  </a:cubicBezTo>
                  <a:cubicBezTo>
                    <a:pt x="296" y="7"/>
                    <a:pt x="295" y="7"/>
                    <a:pt x="295" y="7"/>
                  </a:cubicBezTo>
                  <a:cubicBezTo>
                    <a:pt x="295" y="7"/>
                    <a:pt x="294" y="6"/>
                    <a:pt x="294" y="5"/>
                  </a:cubicBezTo>
                  <a:cubicBezTo>
                    <a:pt x="293" y="6"/>
                    <a:pt x="293" y="5"/>
                    <a:pt x="293" y="5"/>
                  </a:cubicBezTo>
                  <a:cubicBezTo>
                    <a:pt x="292" y="5"/>
                    <a:pt x="292" y="6"/>
                    <a:pt x="292" y="6"/>
                  </a:cubicBezTo>
                  <a:cubicBezTo>
                    <a:pt x="291" y="7"/>
                    <a:pt x="290" y="6"/>
                    <a:pt x="289" y="6"/>
                  </a:cubicBezTo>
                  <a:cubicBezTo>
                    <a:pt x="288" y="6"/>
                    <a:pt x="288" y="5"/>
                    <a:pt x="288" y="5"/>
                  </a:cubicBezTo>
                  <a:cubicBezTo>
                    <a:pt x="288" y="5"/>
                    <a:pt x="288" y="6"/>
                    <a:pt x="288" y="6"/>
                  </a:cubicBezTo>
                  <a:cubicBezTo>
                    <a:pt x="288" y="7"/>
                    <a:pt x="286" y="8"/>
                    <a:pt x="286" y="8"/>
                  </a:cubicBezTo>
                  <a:cubicBezTo>
                    <a:pt x="285" y="8"/>
                    <a:pt x="284" y="8"/>
                    <a:pt x="284" y="8"/>
                  </a:cubicBezTo>
                  <a:cubicBezTo>
                    <a:pt x="284" y="8"/>
                    <a:pt x="284" y="7"/>
                    <a:pt x="284" y="7"/>
                  </a:cubicBezTo>
                  <a:cubicBezTo>
                    <a:pt x="283" y="7"/>
                    <a:pt x="282" y="7"/>
                    <a:pt x="282" y="7"/>
                  </a:cubicBezTo>
                  <a:cubicBezTo>
                    <a:pt x="282" y="7"/>
                    <a:pt x="281" y="8"/>
                    <a:pt x="281" y="8"/>
                  </a:cubicBezTo>
                  <a:cubicBezTo>
                    <a:pt x="282" y="8"/>
                    <a:pt x="282" y="9"/>
                    <a:pt x="282" y="9"/>
                  </a:cubicBezTo>
                  <a:cubicBezTo>
                    <a:pt x="283" y="9"/>
                    <a:pt x="283" y="9"/>
                    <a:pt x="284" y="9"/>
                  </a:cubicBezTo>
                  <a:cubicBezTo>
                    <a:pt x="284" y="10"/>
                    <a:pt x="284" y="10"/>
                    <a:pt x="284" y="10"/>
                  </a:cubicBezTo>
                  <a:cubicBezTo>
                    <a:pt x="282" y="9"/>
                    <a:pt x="281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8"/>
                    <a:pt x="276" y="7"/>
                    <a:pt x="276" y="7"/>
                  </a:cubicBezTo>
                  <a:cubicBezTo>
                    <a:pt x="275" y="6"/>
                    <a:pt x="275" y="7"/>
                    <a:pt x="274" y="7"/>
                  </a:cubicBezTo>
                  <a:cubicBezTo>
                    <a:pt x="274" y="8"/>
                    <a:pt x="274" y="10"/>
                    <a:pt x="275" y="11"/>
                  </a:cubicBezTo>
                  <a:cubicBezTo>
                    <a:pt x="275" y="11"/>
                    <a:pt x="276" y="12"/>
                    <a:pt x="276" y="12"/>
                  </a:cubicBezTo>
                  <a:cubicBezTo>
                    <a:pt x="276" y="12"/>
                    <a:pt x="276" y="13"/>
                    <a:pt x="276" y="13"/>
                  </a:cubicBezTo>
                  <a:cubicBezTo>
                    <a:pt x="276" y="12"/>
                    <a:pt x="275" y="12"/>
                    <a:pt x="274" y="11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3" y="11"/>
                    <a:pt x="273" y="10"/>
                    <a:pt x="273" y="10"/>
                  </a:cubicBezTo>
                  <a:cubicBezTo>
                    <a:pt x="273" y="10"/>
                    <a:pt x="273" y="12"/>
                    <a:pt x="273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0" y="10"/>
                    <a:pt x="270" y="9"/>
                    <a:pt x="267" y="9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5" y="8"/>
                    <a:pt x="264" y="8"/>
                    <a:pt x="262" y="8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60" y="7"/>
                    <a:pt x="260" y="6"/>
                    <a:pt x="260" y="6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59" y="5"/>
                    <a:pt x="257" y="6"/>
                    <a:pt x="256" y="6"/>
                  </a:cubicBezTo>
                  <a:cubicBezTo>
                    <a:pt x="256" y="6"/>
                    <a:pt x="256" y="6"/>
                    <a:pt x="256" y="7"/>
                  </a:cubicBezTo>
                  <a:cubicBezTo>
                    <a:pt x="256" y="7"/>
                    <a:pt x="257" y="9"/>
                    <a:pt x="257" y="9"/>
                  </a:cubicBezTo>
                  <a:cubicBezTo>
                    <a:pt x="254" y="8"/>
                    <a:pt x="253" y="9"/>
                    <a:pt x="249" y="9"/>
                  </a:cubicBezTo>
                  <a:cubicBezTo>
                    <a:pt x="250" y="10"/>
                    <a:pt x="250" y="10"/>
                    <a:pt x="250" y="11"/>
                  </a:cubicBezTo>
                  <a:cubicBezTo>
                    <a:pt x="251" y="11"/>
                    <a:pt x="251" y="11"/>
                    <a:pt x="253" y="11"/>
                  </a:cubicBezTo>
                  <a:cubicBezTo>
                    <a:pt x="253" y="11"/>
                    <a:pt x="253" y="12"/>
                    <a:pt x="254" y="12"/>
                  </a:cubicBezTo>
                  <a:cubicBezTo>
                    <a:pt x="255" y="12"/>
                    <a:pt x="256" y="11"/>
                    <a:pt x="256" y="11"/>
                  </a:cubicBezTo>
                  <a:cubicBezTo>
                    <a:pt x="257" y="11"/>
                    <a:pt x="258" y="12"/>
                    <a:pt x="259" y="11"/>
                  </a:cubicBezTo>
                  <a:cubicBezTo>
                    <a:pt x="260" y="11"/>
                    <a:pt x="260" y="10"/>
                    <a:pt x="261" y="11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2" y="12"/>
                    <a:pt x="261" y="12"/>
                    <a:pt x="261" y="12"/>
                  </a:cubicBezTo>
                  <a:cubicBezTo>
                    <a:pt x="261" y="12"/>
                    <a:pt x="261" y="15"/>
                    <a:pt x="261" y="15"/>
                  </a:cubicBezTo>
                  <a:cubicBezTo>
                    <a:pt x="260" y="15"/>
                    <a:pt x="260" y="15"/>
                    <a:pt x="260" y="15"/>
                  </a:cubicBezTo>
                  <a:cubicBezTo>
                    <a:pt x="260" y="14"/>
                    <a:pt x="260" y="13"/>
                    <a:pt x="259" y="12"/>
                  </a:cubicBezTo>
                  <a:cubicBezTo>
                    <a:pt x="258" y="13"/>
                    <a:pt x="257" y="13"/>
                    <a:pt x="256" y="13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6" y="14"/>
                    <a:pt x="252" y="12"/>
                    <a:pt x="251" y="12"/>
                  </a:cubicBezTo>
                  <a:cubicBezTo>
                    <a:pt x="252" y="12"/>
                    <a:pt x="250" y="13"/>
                    <a:pt x="251" y="13"/>
                  </a:cubicBezTo>
                  <a:cubicBezTo>
                    <a:pt x="251" y="13"/>
                    <a:pt x="252" y="15"/>
                    <a:pt x="251" y="14"/>
                  </a:cubicBezTo>
                  <a:close/>
                  <a:moveTo>
                    <a:pt x="54" y="218"/>
                  </a:move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5" y="218"/>
                    <a:pt x="55" y="218"/>
                  </a:cubicBezTo>
                  <a:cubicBezTo>
                    <a:pt x="55" y="218"/>
                    <a:pt x="55" y="219"/>
                    <a:pt x="55" y="219"/>
                  </a:cubicBezTo>
                  <a:cubicBezTo>
                    <a:pt x="55" y="219"/>
                    <a:pt x="54" y="219"/>
                    <a:pt x="54" y="219"/>
                  </a:cubicBezTo>
                  <a:cubicBezTo>
                    <a:pt x="53" y="219"/>
                    <a:pt x="52" y="222"/>
                    <a:pt x="51" y="223"/>
                  </a:cubicBezTo>
                  <a:cubicBezTo>
                    <a:pt x="52" y="224"/>
                    <a:pt x="53" y="224"/>
                    <a:pt x="53" y="224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3" y="225"/>
                    <a:pt x="53" y="226"/>
                    <a:pt x="53" y="226"/>
                  </a:cubicBezTo>
                  <a:cubicBezTo>
                    <a:pt x="53" y="226"/>
                    <a:pt x="54" y="226"/>
                    <a:pt x="54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2" y="226"/>
                    <a:pt x="53" y="229"/>
                    <a:pt x="54" y="230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6" y="231"/>
                    <a:pt x="56" y="231"/>
                    <a:pt x="57" y="231"/>
                  </a:cubicBezTo>
                  <a:cubicBezTo>
                    <a:pt x="57" y="230"/>
                    <a:pt x="56" y="230"/>
                    <a:pt x="56" y="230"/>
                  </a:cubicBezTo>
                  <a:cubicBezTo>
                    <a:pt x="57" y="229"/>
                    <a:pt x="57" y="229"/>
                    <a:pt x="57" y="229"/>
                  </a:cubicBezTo>
                  <a:cubicBezTo>
                    <a:pt x="58" y="228"/>
                    <a:pt x="59" y="229"/>
                    <a:pt x="59" y="229"/>
                  </a:cubicBezTo>
                  <a:cubicBezTo>
                    <a:pt x="59" y="229"/>
                    <a:pt x="59" y="229"/>
                    <a:pt x="58" y="230"/>
                  </a:cubicBezTo>
                  <a:cubicBezTo>
                    <a:pt x="58" y="230"/>
                    <a:pt x="58" y="232"/>
                    <a:pt x="58" y="232"/>
                  </a:cubicBezTo>
                  <a:cubicBezTo>
                    <a:pt x="58" y="232"/>
                    <a:pt x="57" y="232"/>
                    <a:pt x="57" y="232"/>
                  </a:cubicBezTo>
                  <a:cubicBezTo>
                    <a:pt x="57" y="232"/>
                    <a:pt x="57" y="233"/>
                    <a:pt x="57" y="233"/>
                  </a:cubicBezTo>
                  <a:cubicBezTo>
                    <a:pt x="57" y="233"/>
                    <a:pt x="58" y="234"/>
                    <a:pt x="58" y="234"/>
                  </a:cubicBezTo>
                  <a:cubicBezTo>
                    <a:pt x="58" y="235"/>
                    <a:pt x="58" y="235"/>
                    <a:pt x="58" y="235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9" y="234"/>
                    <a:pt x="60" y="235"/>
                    <a:pt x="60" y="235"/>
                  </a:cubicBezTo>
                  <a:cubicBezTo>
                    <a:pt x="60" y="234"/>
                    <a:pt x="60" y="234"/>
                    <a:pt x="61" y="234"/>
                  </a:cubicBezTo>
                  <a:cubicBezTo>
                    <a:pt x="61" y="234"/>
                    <a:pt x="61" y="236"/>
                    <a:pt x="61" y="236"/>
                  </a:cubicBezTo>
                  <a:cubicBezTo>
                    <a:pt x="62" y="237"/>
                    <a:pt x="63" y="237"/>
                    <a:pt x="64" y="237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3" y="238"/>
                    <a:pt x="63" y="238"/>
                    <a:pt x="64" y="238"/>
                  </a:cubicBezTo>
                  <a:cubicBezTo>
                    <a:pt x="64" y="239"/>
                    <a:pt x="64" y="239"/>
                    <a:pt x="64" y="239"/>
                  </a:cubicBezTo>
                  <a:cubicBezTo>
                    <a:pt x="64" y="239"/>
                    <a:pt x="64" y="240"/>
                    <a:pt x="64" y="241"/>
                  </a:cubicBezTo>
                  <a:cubicBezTo>
                    <a:pt x="64" y="241"/>
                    <a:pt x="65" y="241"/>
                    <a:pt x="65" y="241"/>
                  </a:cubicBezTo>
                  <a:cubicBezTo>
                    <a:pt x="65" y="241"/>
                    <a:pt x="64" y="241"/>
                    <a:pt x="64" y="242"/>
                  </a:cubicBezTo>
                  <a:cubicBezTo>
                    <a:pt x="63" y="242"/>
                    <a:pt x="65" y="242"/>
                    <a:pt x="64" y="242"/>
                  </a:cubicBezTo>
                  <a:cubicBezTo>
                    <a:pt x="64" y="242"/>
                    <a:pt x="63" y="242"/>
                    <a:pt x="63" y="243"/>
                  </a:cubicBezTo>
                  <a:cubicBezTo>
                    <a:pt x="62" y="243"/>
                    <a:pt x="63" y="245"/>
                    <a:pt x="63" y="245"/>
                  </a:cubicBezTo>
                  <a:cubicBezTo>
                    <a:pt x="62" y="245"/>
                    <a:pt x="62" y="245"/>
                    <a:pt x="61" y="245"/>
                  </a:cubicBezTo>
                  <a:cubicBezTo>
                    <a:pt x="61" y="245"/>
                    <a:pt x="60" y="246"/>
                    <a:pt x="60" y="247"/>
                  </a:cubicBezTo>
                  <a:cubicBezTo>
                    <a:pt x="61" y="247"/>
                    <a:pt x="61" y="247"/>
                    <a:pt x="61" y="247"/>
                  </a:cubicBezTo>
                  <a:cubicBezTo>
                    <a:pt x="62" y="248"/>
                    <a:pt x="61" y="249"/>
                    <a:pt x="62" y="250"/>
                  </a:cubicBezTo>
                  <a:cubicBezTo>
                    <a:pt x="62" y="250"/>
                    <a:pt x="62" y="251"/>
                    <a:pt x="63" y="251"/>
                  </a:cubicBezTo>
                  <a:cubicBezTo>
                    <a:pt x="63" y="250"/>
                    <a:pt x="64" y="250"/>
                    <a:pt x="64" y="250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50"/>
                    <a:pt x="67" y="250"/>
                    <a:pt x="69" y="251"/>
                  </a:cubicBezTo>
                  <a:cubicBezTo>
                    <a:pt x="68" y="252"/>
                    <a:pt x="69" y="253"/>
                    <a:pt x="68" y="253"/>
                  </a:cubicBezTo>
                  <a:cubicBezTo>
                    <a:pt x="70" y="253"/>
                    <a:pt x="70" y="253"/>
                    <a:pt x="72" y="253"/>
                  </a:cubicBezTo>
                  <a:cubicBezTo>
                    <a:pt x="72" y="253"/>
                    <a:pt x="72" y="253"/>
                    <a:pt x="72" y="253"/>
                  </a:cubicBezTo>
                  <a:cubicBezTo>
                    <a:pt x="72" y="253"/>
                    <a:pt x="73" y="253"/>
                    <a:pt x="73" y="253"/>
                  </a:cubicBezTo>
                  <a:cubicBezTo>
                    <a:pt x="73" y="253"/>
                    <a:pt x="73" y="254"/>
                    <a:pt x="73" y="255"/>
                  </a:cubicBezTo>
                  <a:cubicBezTo>
                    <a:pt x="74" y="255"/>
                    <a:pt x="75" y="255"/>
                    <a:pt x="76" y="255"/>
                  </a:cubicBezTo>
                  <a:cubicBezTo>
                    <a:pt x="76" y="257"/>
                    <a:pt x="75" y="257"/>
                    <a:pt x="78" y="259"/>
                  </a:cubicBezTo>
                  <a:cubicBezTo>
                    <a:pt x="78" y="259"/>
                    <a:pt x="79" y="258"/>
                    <a:pt x="79" y="259"/>
                  </a:cubicBezTo>
                  <a:cubicBezTo>
                    <a:pt x="79" y="259"/>
                    <a:pt x="79" y="259"/>
                    <a:pt x="79" y="259"/>
                  </a:cubicBezTo>
                  <a:cubicBezTo>
                    <a:pt x="83" y="259"/>
                    <a:pt x="84" y="260"/>
                    <a:pt x="86" y="260"/>
                  </a:cubicBezTo>
                  <a:cubicBezTo>
                    <a:pt x="86" y="259"/>
                    <a:pt x="86" y="259"/>
                    <a:pt x="86" y="258"/>
                  </a:cubicBezTo>
                  <a:cubicBezTo>
                    <a:pt x="86" y="258"/>
                    <a:pt x="85" y="258"/>
                    <a:pt x="85" y="258"/>
                  </a:cubicBezTo>
                  <a:cubicBezTo>
                    <a:pt x="85" y="257"/>
                    <a:pt x="83" y="256"/>
                    <a:pt x="83" y="256"/>
                  </a:cubicBezTo>
                  <a:cubicBezTo>
                    <a:pt x="83" y="256"/>
                    <a:pt x="84" y="255"/>
                    <a:pt x="84" y="255"/>
                  </a:cubicBezTo>
                  <a:cubicBezTo>
                    <a:pt x="83" y="255"/>
                    <a:pt x="80" y="253"/>
                    <a:pt x="79" y="253"/>
                  </a:cubicBezTo>
                  <a:cubicBezTo>
                    <a:pt x="78" y="252"/>
                    <a:pt x="77" y="253"/>
                    <a:pt x="76" y="252"/>
                  </a:cubicBezTo>
                  <a:cubicBezTo>
                    <a:pt x="76" y="252"/>
                    <a:pt x="76" y="250"/>
                    <a:pt x="76" y="250"/>
                  </a:cubicBezTo>
                  <a:cubicBezTo>
                    <a:pt x="76" y="250"/>
                    <a:pt x="75" y="250"/>
                    <a:pt x="74" y="250"/>
                  </a:cubicBezTo>
                  <a:cubicBezTo>
                    <a:pt x="74" y="250"/>
                    <a:pt x="74" y="248"/>
                    <a:pt x="74" y="249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3" y="248"/>
                  </a:cubicBezTo>
                  <a:cubicBezTo>
                    <a:pt x="73" y="248"/>
                    <a:pt x="72" y="247"/>
                    <a:pt x="72" y="247"/>
                  </a:cubicBezTo>
                  <a:cubicBezTo>
                    <a:pt x="71" y="247"/>
                    <a:pt x="69" y="248"/>
                    <a:pt x="68" y="247"/>
                  </a:cubicBezTo>
                  <a:cubicBezTo>
                    <a:pt x="67" y="247"/>
                    <a:pt x="64" y="246"/>
                    <a:pt x="63" y="246"/>
                  </a:cubicBezTo>
                  <a:cubicBezTo>
                    <a:pt x="64" y="245"/>
                    <a:pt x="66" y="244"/>
                    <a:pt x="67" y="244"/>
                  </a:cubicBezTo>
                  <a:cubicBezTo>
                    <a:pt x="70" y="245"/>
                    <a:pt x="69" y="245"/>
                    <a:pt x="68" y="246"/>
                  </a:cubicBezTo>
                  <a:cubicBezTo>
                    <a:pt x="69" y="246"/>
                    <a:pt x="69" y="247"/>
                    <a:pt x="69" y="247"/>
                  </a:cubicBezTo>
                  <a:cubicBezTo>
                    <a:pt x="70" y="247"/>
                    <a:pt x="73" y="246"/>
                    <a:pt x="74" y="246"/>
                  </a:cubicBezTo>
                  <a:cubicBezTo>
                    <a:pt x="75" y="246"/>
                    <a:pt x="75" y="246"/>
                    <a:pt x="76" y="245"/>
                  </a:cubicBezTo>
                  <a:cubicBezTo>
                    <a:pt x="76" y="246"/>
                    <a:pt x="75" y="246"/>
                    <a:pt x="76" y="247"/>
                  </a:cubicBezTo>
                  <a:cubicBezTo>
                    <a:pt x="76" y="247"/>
                    <a:pt x="77" y="247"/>
                    <a:pt x="77" y="247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8" y="249"/>
                    <a:pt x="78" y="249"/>
                    <a:pt x="80" y="249"/>
                  </a:cubicBezTo>
                  <a:cubicBezTo>
                    <a:pt x="80" y="250"/>
                    <a:pt x="80" y="250"/>
                    <a:pt x="80" y="250"/>
                  </a:cubicBezTo>
                  <a:cubicBezTo>
                    <a:pt x="82" y="250"/>
                    <a:pt x="79" y="252"/>
                    <a:pt x="81" y="252"/>
                  </a:cubicBezTo>
                  <a:cubicBezTo>
                    <a:pt x="82" y="252"/>
                    <a:pt x="82" y="251"/>
                    <a:pt x="83" y="251"/>
                  </a:cubicBezTo>
                  <a:cubicBezTo>
                    <a:pt x="83" y="250"/>
                    <a:pt x="83" y="251"/>
                    <a:pt x="84" y="251"/>
                  </a:cubicBezTo>
                  <a:cubicBezTo>
                    <a:pt x="84" y="251"/>
                    <a:pt x="84" y="251"/>
                    <a:pt x="84" y="251"/>
                  </a:cubicBezTo>
                  <a:cubicBezTo>
                    <a:pt x="83" y="251"/>
                    <a:pt x="83" y="252"/>
                    <a:pt x="83" y="252"/>
                  </a:cubicBezTo>
                  <a:cubicBezTo>
                    <a:pt x="84" y="253"/>
                    <a:pt x="84" y="253"/>
                    <a:pt x="85" y="253"/>
                  </a:cubicBezTo>
                  <a:cubicBezTo>
                    <a:pt x="85" y="254"/>
                    <a:pt x="85" y="254"/>
                    <a:pt x="85" y="254"/>
                  </a:cubicBezTo>
                  <a:cubicBezTo>
                    <a:pt x="85" y="254"/>
                    <a:pt x="86" y="254"/>
                    <a:pt x="86" y="254"/>
                  </a:cubicBezTo>
                  <a:cubicBezTo>
                    <a:pt x="86" y="254"/>
                    <a:pt x="86" y="255"/>
                    <a:pt x="86" y="255"/>
                  </a:cubicBezTo>
                  <a:cubicBezTo>
                    <a:pt x="86" y="255"/>
                    <a:pt x="88" y="256"/>
                    <a:pt x="88" y="256"/>
                  </a:cubicBezTo>
                  <a:cubicBezTo>
                    <a:pt x="214" y="258"/>
                    <a:pt x="214" y="258"/>
                    <a:pt x="214" y="258"/>
                  </a:cubicBezTo>
                  <a:cubicBezTo>
                    <a:pt x="214" y="258"/>
                    <a:pt x="213" y="256"/>
                    <a:pt x="215" y="256"/>
                  </a:cubicBezTo>
                  <a:cubicBezTo>
                    <a:pt x="216" y="256"/>
                    <a:pt x="217" y="260"/>
                    <a:pt x="217" y="260"/>
                  </a:cubicBezTo>
                  <a:cubicBezTo>
                    <a:pt x="217" y="260"/>
                    <a:pt x="217" y="260"/>
                    <a:pt x="219" y="260"/>
                  </a:cubicBezTo>
                  <a:cubicBezTo>
                    <a:pt x="220" y="260"/>
                    <a:pt x="222" y="262"/>
                    <a:pt x="222" y="261"/>
                  </a:cubicBezTo>
                  <a:cubicBezTo>
                    <a:pt x="222" y="260"/>
                    <a:pt x="224" y="259"/>
                    <a:pt x="224" y="260"/>
                  </a:cubicBezTo>
                  <a:cubicBezTo>
                    <a:pt x="225" y="260"/>
                    <a:pt x="227" y="261"/>
                    <a:pt x="228" y="261"/>
                  </a:cubicBezTo>
                  <a:cubicBezTo>
                    <a:pt x="229" y="261"/>
                    <a:pt x="229" y="262"/>
                    <a:pt x="231" y="262"/>
                  </a:cubicBezTo>
                  <a:cubicBezTo>
                    <a:pt x="232" y="262"/>
                    <a:pt x="232" y="262"/>
                    <a:pt x="233" y="262"/>
                  </a:cubicBezTo>
                  <a:cubicBezTo>
                    <a:pt x="234" y="262"/>
                    <a:pt x="235" y="261"/>
                    <a:pt x="236" y="262"/>
                  </a:cubicBezTo>
                  <a:cubicBezTo>
                    <a:pt x="237" y="263"/>
                    <a:pt x="237" y="263"/>
                    <a:pt x="238" y="263"/>
                  </a:cubicBezTo>
                  <a:cubicBezTo>
                    <a:pt x="239" y="263"/>
                    <a:pt x="239" y="262"/>
                    <a:pt x="240" y="260"/>
                  </a:cubicBezTo>
                  <a:cubicBezTo>
                    <a:pt x="240" y="260"/>
                    <a:pt x="241" y="260"/>
                    <a:pt x="242" y="260"/>
                  </a:cubicBezTo>
                  <a:cubicBezTo>
                    <a:pt x="242" y="260"/>
                    <a:pt x="242" y="260"/>
                    <a:pt x="242" y="259"/>
                  </a:cubicBezTo>
                  <a:cubicBezTo>
                    <a:pt x="243" y="259"/>
                    <a:pt x="243" y="259"/>
                    <a:pt x="243" y="259"/>
                  </a:cubicBezTo>
                  <a:cubicBezTo>
                    <a:pt x="243" y="259"/>
                    <a:pt x="243" y="258"/>
                    <a:pt x="243" y="258"/>
                  </a:cubicBezTo>
                  <a:cubicBezTo>
                    <a:pt x="244" y="258"/>
                    <a:pt x="244" y="258"/>
                    <a:pt x="244" y="258"/>
                  </a:cubicBezTo>
                  <a:cubicBezTo>
                    <a:pt x="244" y="258"/>
                    <a:pt x="244" y="259"/>
                    <a:pt x="244" y="259"/>
                  </a:cubicBezTo>
                  <a:cubicBezTo>
                    <a:pt x="244" y="259"/>
                    <a:pt x="245" y="259"/>
                    <a:pt x="245" y="259"/>
                  </a:cubicBezTo>
                  <a:cubicBezTo>
                    <a:pt x="245" y="259"/>
                    <a:pt x="245" y="259"/>
                    <a:pt x="245" y="259"/>
                  </a:cubicBezTo>
                  <a:cubicBezTo>
                    <a:pt x="245" y="259"/>
                    <a:pt x="244" y="258"/>
                    <a:pt x="244" y="258"/>
                  </a:cubicBezTo>
                  <a:cubicBezTo>
                    <a:pt x="245" y="257"/>
                    <a:pt x="245" y="257"/>
                    <a:pt x="245" y="257"/>
                  </a:cubicBezTo>
                  <a:cubicBezTo>
                    <a:pt x="246" y="257"/>
                    <a:pt x="246" y="258"/>
                    <a:pt x="247" y="258"/>
                  </a:cubicBezTo>
                  <a:cubicBezTo>
                    <a:pt x="248" y="258"/>
                    <a:pt x="248" y="257"/>
                    <a:pt x="249" y="257"/>
                  </a:cubicBezTo>
                  <a:cubicBezTo>
                    <a:pt x="250" y="257"/>
                    <a:pt x="249" y="258"/>
                    <a:pt x="250" y="258"/>
                  </a:cubicBezTo>
                  <a:cubicBezTo>
                    <a:pt x="251" y="258"/>
                    <a:pt x="251" y="257"/>
                    <a:pt x="251" y="257"/>
                  </a:cubicBezTo>
                  <a:cubicBezTo>
                    <a:pt x="252" y="259"/>
                    <a:pt x="254" y="263"/>
                    <a:pt x="256" y="264"/>
                  </a:cubicBezTo>
                  <a:cubicBezTo>
                    <a:pt x="257" y="264"/>
                    <a:pt x="257" y="263"/>
                    <a:pt x="259" y="263"/>
                  </a:cubicBezTo>
                  <a:cubicBezTo>
                    <a:pt x="259" y="263"/>
                    <a:pt x="259" y="264"/>
                    <a:pt x="259" y="264"/>
                  </a:cubicBezTo>
                  <a:cubicBezTo>
                    <a:pt x="259" y="267"/>
                    <a:pt x="259" y="266"/>
                    <a:pt x="261" y="267"/>
                  </a:cubicBezTo>
                  <a:cubicBezTo>
                    <a:pt x="261" y="268"/>
                    <a:pt x="261" y="268"/>
                    <a:pt x="260" y="268"/>
                  </a:cubicBezTo>
                  <a:cubicBezTo>
                    <a:pt x="261" y="270"/>
                    <a:pt x="261" y="270"/>
                    <a:pt x="261" y="272"/>
                  </a:cubicBezTo>
                  <a:cubicBezTo>
                    <a:pt x="262" y="272"/>
                    <a:pt x="263" y="272"/>
                    <a:pt x="263" y="273"/>
                  </a:cubicBezTo>
                  <a:cubicBezTo>
                    <a:pt x="264" y="273"/>
                    <a:pt x="265" y="274"/>
                    <a:pt x="266" y="275"/>
                  </a:cubicBezTo>
                  <a:cubicBezTo>
                    <a:pt x="267" y="275"/>
                    <a:pt x="266" y="274"/>
                    <a:pt x="267" y="274"/>
                  </a:cubicBezTo>
                  <a:cubicBezTo>
                    <a:pt x="267" y="274"/>
                    <a:pt x="269" y="274"/>
                    <a:pt x="270" y="275"/>
                  </a:cubicBezTo>
                  <a:cubicBezTo>
                    <a:pt x="270" y="275"/>
                    <a:pt x="270" y="275"/>
                    <a:pt x="270" y="275"/>
                  </a:cubicBezTo>
                  <a:cubicBezTo>
                    <a:pt x="271" y="275"/>
                    <a:pt x="272" y="275"/>
                    <a:pt x="273" y="275"/>
                  </a:cubicBezTo>
                  <a:cubicBezTo>
                    <a:pt x="273" y="275"/>
                    <a:pt x="274" y="276"/>
                    <a:pt x="274" y="276"/>
                  </a:cubicBezTo>
                  <a:cubicBezTo>
                    <a:pt x="276" y="276"/>
                    <a:pt x="277" y="275"/>
                    <a:pt x="278" y="275"/>
                  </a:cubicBezTo>
                  <a:cubicBezTo>
                    <a:pt x="278" y="276"/>
                    <a:pt x="278" y="276"/>
                    <a:pt x="278" y="276"/>
                  </a:cubicBezTo>
                  <a:cubicBezTo>
                    <a:pt x="278" y="277"/>
                    <a:pt x="280" y="277"/>
                    <a:pt x="280" y="277"/>
                  </a:cubicBezTo>
                  <a:cubicBezTo>
                    <a:pt x="280" y="278"/>
                    <a:pt x="280" y="278"/>
                    <a:pt x="280" y="278"/>
                  </a:cubicBezTo>
                  <a:cubicBezTo>
                    <a:pt x="281" y="278"/>
                    <a:pt x="282" y="278"/>
                    <a:pt x="282" y="278"/>
                  </a:cubicBezTo>
                  <a:cubicBezTo>
                    <a:pt x="282" y="281"/>
                    <a:pt x="282" y="281"/>
                    <a:pt x="284" y="282"/>
                  </a:cubicBezTo>
                  <a:cubicBezTo>
                    <a:pt x="284" y="282"/>
                    <a:pt x="284" y="283"/>
                    <a:pt x="284" y="283"/>
                  </a:cubicBezTo>
                  <a:cubicBezTo>
                    <a:pt x="284" y="283"/>
                    <a:pt x="284" y="284"/>
                    <a:pt x="284" y="284"/>
                  </a:cubicBezTo>
                  <a:cubicBezTo>
                    <a:pt x="283" y="284"/>
                    <a:pt x="282" y="284"/>
                    <a:pt x="282" y="284"/>
                  </a:cubicBezTo>
                  <a:cubicBezTo>
                    <a:pt x="282" y="284"/>
                    <a:pt x="282" y="284"/>
                    <a:pt x="282" y="284"/>
                  </a:cubicBezTo>
                  <a:cubicBezTo>
                    <a:pt x="282" y="284"/>
                    <a:pt x="282" y="285"/>
                    <a:pt x="282" y="285"/>
                  </a:cubicBezTo>
                  <a:cubicBezTo>
                    <a:pt x="282" y="285"/>
                    <a:pt x="282" y="285"/>
                    <a:pt x="282" y="286"/>
                  </a:cubicBezTo>
                  <a:cubicBezTo>
                    <a:pt x="282" y="286"/>
                    <a:pt x="281" y="286"/>
                    <a:pt x="281" y="286"/>
                  </a:cubicBezTo>
                  <a:cubicBezTo>
                    <a:pt x="280" y="286"/>
                    <a:pt x="281" y="285"/>
                    <a:pt x="280" y="285"/>
                  </a:cubicBezTo>
                  <a:cubicBezTo>
                    <a:pt x="280" y="284"/>
                    <a:pt x="278" y="284"/>
                    <a:pt x="278" y="284"/>
                  </a:cubicBezTo>
                  <a:cubicBezTo>
                    <a:pt x="277" y="284"/>
                    <a:pt x="278" y="284"/>
                    <a:pt x="278" y="283"/>
                  </a:cubicBezTo>
                  <a:cubicBezTo>
                    <a:pt x="277" y="283"/>
                    <a:pt x="277" y="283"/>
                    <a:pt x="276" y="283"/>
                  </a:cubicBezTo>
                  <a:cubicBezTo>
                    <a:pt x="276" y="284"/>
                    <a:pt x="274" y="285"/>
                    <a:pt x="274" y="286"/>
                  </a:cubicBezTo>
                  <a:cubicBezTo>
                    <a:pt x="273" y="288"/>
                    <a:pt x="274" y="289"/>
                    <a:pt x="274" y="291"/>
                  </a:cubicBezTo>
                  <a:cubicBezTo>
                    <a:pt x="274" y="291"/>
                    <a:pt x="273" y="292"/>
                    <a:pt x="273" y="292"/>
                  </a:cubicBezTo>
                  <a:cubicBezTo>
                    <a:pt x="272" y="293"/>
                    <a:pt x="271" y="293"/>
                    <a:pt x="271" y="293"/>
                  </a:cubicBezTo>
                  <a:cubicBezTo>
                    <a:pt x="271" y="293"/>
                    <a:pt x="270" y="295"/>
                    <a:pt x="270" y="296"/>
                  </a:cubicBezTo>
                  <a:cubicBezTo>
                    <a:pt x="270" y="297"/>
                    <a:pt x="269" y="297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ubicBezTo>
                    <a:pt x="271" y="299"/>
                    <a:pt x="271" y="299"/>
                    <a:pt x="272" y="298"/>
                  </a:cubicBezTo>
                  <a:cubicBezTo>
                    <a:pt x="273" y="298"/>
                    <a:pt x="273" y="297"/>
                    <a:pt x="274" y="297"/>
                  </a:cubicBezTo>
                  <a:cubicBezTo>
                    <a:pt x="274" y="297"/>
                    <a:pt x="275" y="297"/>
                    <a:pt x="275" y="297"/>
                  </a:cubicBezTo>
                  <a:cubicBezTo>
                    <a:pt x="275" y="296"/>
                    <a:pt x="276" y="295"/>
                    <a:pt x="276" y="295"/>
                  </a:cubicBezTo>
                  <a:cubicBezTo>
                    <a:pt x="277" y="295"/>
                    <a:pt x="278" y="295"/>
                    <a:pt x="280" y="295"/>
                  </a:cubicBezTo>
                  <a:cubicBezTo>
                    <a:pt x="280" y="295"/>
                    <a:pt x="280" y="294"/>
                    <a:pt x="280" y="294"/>
                  </a:cubicBezTo>
                  <a:cubicBezTo>
                    <a:pt x="281" y="293"/>
                    <a:pt x="283" y="293"/>
                    <a:pt x="285" y="294"/>
                  </a:cubicBezTo>
                  <a:cubicBezTo>
                    <a:pt x="284" y="293"/>
                    <a:pt x="285" y="292"/>
                    <a:pt x="285" y="292"/>
                  </a:cubicBezTo>
                  <a:cubicBezTo>
                    <a:pt x="284" y="292"/>
                    <a:pt x="284" y="292"/>
                    <a:pt x="283" y="292"/>
                  </a:cubicBezTo>
                  <a:cubicBezTo>
                    <a:pt x="283" y="291"/>
                    <a:pt x="283" y="291"/>
                    <a:pt x="283" y="291"/>
                  </a:cubicBezTo>
                  <a:cubicBezTo>
                    <a:pt x="285" y="290"/>
                    <a:pt x="289" y="288"/>
                    <a:pt x="293" y="289"/>
                  </a:cubicBezTo>
                  <a:cubicBezTo>
                    <a:pt x="293" y="289"/>
                    <a:pt x="293" y="290"/>
                    <a:pt x="293" y="290"/>
                  </a:cubicBezTo>
                  <a:cubicBezTo>
                    <a:pt x="294" y="290"/>
                    <a:pt x="294" y="290"/>
                    <a:pt x="295" y="290"/>
                  </a:cubicBezTo>
                  <a:cubicBezTo>
                    <a:pt x="295" y="289"/>
                    <a:pt x="295" y="289"/>
                    <a:pt x="296" y="289"/>
                  </a:cubicBezTo>
                  <a:cubicBezTo>
                    <a:pt x="297" y="288"/>
                    <a:pt x="295" y="288"/>
                    <a:pt x="295" y="288"/>
                  </a:cubicBezTo>
                  <a:cubicBezTo>
                    <a:pt x="295" y="289"/>
                    <a:pt x="295" y="288"/>
                    <a:pt x="294" y="289"/>
                  </a:cubicBezTo>
                  <a:cubicBezTo>
                    <a:pt x="294" y="289"/>
                    <a:pt x="294" y="288"/>
                    <a:pt x="294" y="288"/>
                  </a:cubicBezTo>
                  <a:cubicBezTo>
                    <a:pt x="293" y="287"/>
                    <a:pt x="293" y="288"/>
                    <a:pt x="292" y="287"/>
                  </a:cubicBezTo>
                  <a:cubicBezTo>
                    <a:pt x="292" y="287"/>
                    <a:pt x="292" y="287"/>
                    <a:pt x="292" y="287"/>
                  </a:cubicBezTo>
                  <a:cubicBezTo>
                    <a:pt x="293" y="287"/>
                    <a:pt x="294" y="286"/>
                    <a:pt x="295" y="286"/>
                  </a:cubicBezTo>
                  <a:cubicBezTo>
                    <a:pt x="295" y="286"/>
                    <a:pt x="297" y="287"/>
                    <a:pt x="298" y="287"/>
                  </a:cubicBezTo>
                  <a:cubicBezTo>
                    <a:pt x="299" y="287"/>
                    <a:pt x="299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5"/>
                    <a:pt x="304" y="283"/>
                  </a:cubicBezTo>
                  <a:cubicBezTo>
                    <a:pt x="306" y="282"/>
                    <a:pt x="307" y="281"/>
                    <a:pt x="308" y="281"/>
                  </a:cubicBezTo>
                  <a:cubicBezTo>
                    <a:pt x="308" y="281"/>
                    <a:pt x="309" y="280"/>
                    <a:pt x="309" y="280"/>
                  </a:cubicBezTo>
                  <a:cubicBezTo>
                    <a:pt x="310" y="280"/>
                    <a:pt x="309" y="281"/>
                    <a:pt x="308" y="281"/>
                  </a:cubicBezTo>
                  <a:cubicBezTo>
                    <a:pt x="309" y="281"/>
                    <a:pt x="309" y="281"/>
                    <a:pt x="309" y="281"/>
                  </a:cubicBezTo>
                  <a:cubicBezTo>
                    <a:pt x="310" y="282"/>
                    <a:pt x="322" y="280"/>
                    <a:pt x="322" y="280"/>
                  </a:cubicBezTo>
                  <a:cubicBezTo>
                    <a:pt x="322" y="280"/>
                    <a:pt x="323" y="279"/>
                    <a:pt x="324" y="278"/>
                  </a:cubicBezTo>
                  <a:cubicBezTo>
                    <a:pt x="325" y="278"/>
                    <a:pt x="328" y="275"/>
                    <a:pt x="328" y="275"/>
                  </a:cubicBezTo>
                  <a:cubicBezTo>
                    <a:pt x="328" y="274"/>
                    <a:pt x="329" y="272"/>
                    <a:pt x="329" y="272"/>
                  </a:cubicBezTo>
                  <a:cubicBezTo>
                    <a:pt x="330" y="269"/>
                    <a:pt x="330" y="269"/>
                    <a:pt x="330" y="269"/>
                  </a:cubicBezTo>
                  <a:cubicBezTo>
                    <a:pt x="330" y="269"/>
                    <a:pt x="332" y="268"/>
                    <a:pt x="332" y="270"/>
                  </a:cubicBezTo>
                  <a:cubicBezTo>
                    <a:pt x="332" y="272"/>
                    <a:pt x="333" y="268"/>
                    <a:pt x="335" y="269"/>
                  </a:cubicBezTo>
                  <a:cubicBezTo>
                    <a:pt x="336" y="269"/>
                    <a:pt x="338" y="270"/>
                    <a:pt x="338" y="272"/>
                  </a:cubicBezTo>
                  <a:cubicBezTo>
                    <a:pt x="337" y="274"/>
                    <a:pt x="338" y="278"/>
                    <a:pt x="338" y="278"/>
                  </a:cubicBezTo>
                  <a:cubicBezTo>
                    <a:pt x="338" y="278"/>
                    <a:pt x="339" y="277"/>
                    <a:pt x="339" y="278"/>
                  </a:cubicBezTo>
                  <a:cubicBezTo>
                    <a:pt x="339" y="279"/>
                    <a:pt x="339" y="281"/>
                    <a:pt x="340" y="281"/>
                  </a:cubicBezTo>
                  <a:cubicBezTo>
                    <a:pt x="340" y="281"/>
                    <a:pt x="340" y="281"/>
                    <a:pt x="341" y="281"/>
                  </a:cubicBezTo>
                  <a:cubicBezTo>
                    <a:pt x="341" y="281"/>
                    <a:pt x="341" y="281"/>
                    <a:pt x="342" y="281"/>
                  </a:cubicBezTo>
                  <a:cubicBezTo>
                    <a:pt x="342" y="281"/>
                    <a:pt x="343" y="282"/>
                    <a:pt x="344" y="282"/>
                  </a:cubicBezTo>
                  <a:cubicBezTo>
                    <a:pt x="344" y="282"/>
                    <a:pt x="345" y="282"/>
                    <a:pt x="344" y="282"/>
                  </a:cubicBezTo>
                  <a:cubicBezTo>
                    <a:pt x="345" y="282"/>
                    <a:pt x="347" y="281"/>
                    <a:pt x="346" y="281"/>
                  </a:cubicBezTo>
                  <a:cubicBezTo>
                    <a:pt x="346" y="281"/>
                    <a:pt x="345" y="281"/>
                    <a:pt x="345" y="281"/>
                  </a:cubicBezTo>
                  <a:cubicBezTo>
                    <a:pt x="345" y="280"/>
                    <a:pt x="345" y="280"/>
                    <a:pt x="345" y="280"/>
                  </a:cubicBezTo>
                  <a:cubicBezTo>
                    <a:pt x="345" y="280"/>
                    <a:pt x="346" y="280"/>
                    <a:pt x="346" y="280"/>
                  </a:cubicBezTo>
                  <a:cubicBezTo>
                    <a:pt x="346" y="279"/>
                    <a:pt x="346" y="279"/>
                    <a:pt x="346" y="278"/>
                  </a:cubicBezTo>
                  <a:cubicBezTo>
                    <a:pt x="346" y="278"/>
                    <a:pt x="347" y="279"/>
                    <a:pt x="347" y="279"/>
                  </a:cubicBezTo>
                  <a:cubicBezTo>
                    <a:pt x="347" y="279"/>
                    <a:pt x="347" y="279"/>
                    <a:pt x="347" y="279"/>
                  </a:cubicBezTo>
                  <a:cubicBezTo>
                    <a:pt x="347" y="279"/>
                    <a:pt x="346" y="279"/>
                    <a:pt x="347" y="280"/>
                  </a:cubicBezTo>
                  <a:cubicBezTo>
                    <a:pt x="346" y="279"/>
                    <a:pt x="347" y="281"/>
                    <a:pt x="347" y="281"/>
                  </a:cubicBezTo>
                  <a:cubicBezTo>
                    <a:pt x="348" y="281"/>
                    <a:pt x="348" y="281"/>
                    <a:pt x="348" y="281"/>
                  </a:cubicBezTo>
                  <a:cubicBezTo>
                    <a:pt x="348" y="281"/>
                    <a:pt x="348" y="279"/>
                    <a:pt x="350" y="279"/>
                  </a:cubicBezTo>
                  <a:cubicBezTo>
                    <a:pt x="350" y="278"/>
                    <a:pt x="350" y="278"/>
                    <a:pt x="350" y="278"/>
                  </a:cubicBezTo>
                  <a:cubicBezTo>
                    <a:pt x="350" y="278"/>
                    <a:pt x="350" y="277"/>
                    <a:pt x="350" y="277"/>
                  </a:cubicBezTo>
                  <a:cubicBezTo>
                    <a:pt x="351" y="277"/>
                    <a:pt x="351" y="277"/>
                    <a:pt x="351" y="277"/>
                  </a:cubicBezTo>
                  <a:cubicBezTo>
                    <a:pt x="351" y="276"/>
                    <a:pt x="351" y="276"/>
                    <a:pt x="351" y="275"/>
                  </a:cubicBezTo>
                  <a:cubicBezTo>
                    <a:pt x="351" y="276"/>
                    <a:pt x="351" y="276"/>
                    <a:pt x="351" y="276"/>
                  </a:cubicBezTo>
                  <a:cubicBezTo>
                    <a:pt x="352" y="276"/>
                    <a:pt x="352" y="276"/>
                    <a:pt x="353" y="276"/>
                  </a:cubicBezTo>
                  <a:cubicBezTo>
                    <a:pt x="353" y="276"/>
                    <a:pt x="353" y="277"/>
                    <a:pt x="353" y="277"/>
                  </a:cubicBezTo>
                  <a:cubicBezTo>
                    <a:pt x="353" y="277"/>
                    <a:pt x="352" y="277"/>
                    <a:pt x="352" y="277"/>
                  </a:cubicBezTo>
                  <a:cubicBezTo>
                    <a:pt x="352" y="278"/>
                    <a:pt x="352" y="278"/>
                    <a:pt x="352" y="278"/>
                  </a:cubicBezTo>
                  <a:cubicBezTo>
                    <a:pt x="352" y="278"/>
                    <a:pt x="351" y="279"/>
                    <a:pt x="351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3" y="279"/>
                    <a:pt x="356" y="280"/>
                    <a:pt x="358" y="280"/>
                  </a:cubicBezTo>
                  <a:cubicBezTo>
                    <a:pt x="358" y="280"/>
                    <a:pt x="357" y="280"/>
                    <a:pt x="357" y="280"/>
                  </a:cubicBezTo>
                  <a:cubicBezTo>
                    <a:pt x="356" y="281"/>
                    <a:pt x="356" y="281"/>
                    <a:pt x="355" y="282"/>
                  </a:cubicBezTo>
                  <a:cubicBezTo>
                    <a:pt x="355" y="282"/>
                    <a:pt x="354" y="282"/>
                    <a:pt x="354" y="282"/>
                  </a:cubicBezTo>
                  <a:cubicBezTo>
                    <a:pt x="354" y="282"/>
                    <a:pt x="354" y="281"/>
                    <a:pt x="354" y="281"/>
                  </a:cubicBezTo>
                  <a:cubicBezTo>
                    <a:pt x="352" y="281"/>
                    <a:pt x="349" y="282"/>
                    <a:pt x="349" y="283"/>
                  </a:cubicBezTo>
                  <a:cubicBezTo>
                    <a:pt x="349" y="283"/>
                    <a:pt x="349" y="284"/>
                    <a:pt x="349" y="284"/>
                  </a:cubicBezTo>
                  <a:cubicBezTo>
                    <a:pt x="348" y="284"/>
                    <a:pt x="347" y="284"/>
                    <a:pt x="347" y="284"/>
                  </a:cubicBezTo>
                  <a:cubicBezTo>
                    <a:pt x="346" y="284"/>
                    <a:pt x="346" y="286"/>
                    <a:pt x="346" y="286"/>
                  </a:cubicBezTo>
                  <a:cubicBezTo>
                    <a:pt x="344" y="288"/>
                    <a:pt x="344" y="287"/>
                    <a:pt x="345" y="290"/>
                  </a:cubicBezTo>
                  <a:cubicBezTo>
                    <a:pt x="346" y="290"/>
                    <a:pt x="346" y="289"/>
                    <a:pt x="347" y="290"/>
                  </a:cubicBezTo>
                  <a:cubicBezTo>
                    <a:pt x="347" y="290"/>
                    <a:pt x="347" y="290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9" y="291"/>
                    <a:pt x="349" y="291"/>
                  </a:cubicBezTo>
                  <a:cubicBezTo>
                    <a:pt x="349" y="291"/>
                    <a:pt x="349" y="290"/>
                    <a:pt x="350" y="290"/>
                  </a:cubicBezTo>
                  <a:cubicBezTo>
                    <a:pt x="350" y="290"/>
                    <a:pt x="350" y="290"/>
                    <a:pt x="350" y="290"/>
                  </a:cubicBezTo>
                  <a:cubicBezTo>
                    <a:pt x="350" y="291"/>
                    <a:pt x="350" y="291"/>
                    <a:pt x="350" y="291"/>
                  </a:cubicBezTo>
                  <a:cubicBezTo>
                    <a:pt x="350" y="291"/>
                    <a:pt x="351" y="291"/>
                    <a:pt x="351" y="291"/>
                  </a:cubicBezTo>
                  <a:cubicBezTo>
                    <a:pt x="351" y="291"/>
                    <a:pt x="352" y="291"/>
                    <a:pt x="352" y="290"/>
                  </a:cubicBezTo>
                  <a:cubicBezTo>
                    <a:pt x="352" y="290"/>
                    <a:pt x="353" y="289"/>
                    <a:pt x="353" y="289"/>
                  </a:cubicBezTo>
                  <a:cubicBezTo>
                    <a:pt x="353" y="289"/>
                    <a:pt x="354" y="289"/>
                    <a:pt x="354" y="290"/>
                  </a:cubicBezTo>
                  <a:cubicBezTo>
                    <a:pt x="354" y="290"/>
                    <a:pt x="354" y="290"/>
                    <a:pt x="354" y="290"/>
                  </a:cubicBezTo>
                  <a:cubicBezTo>
                    <a:pt x="355" y="289"/>
                    <a:pt x="354" y="289"/>
                    <a:pt x="354" y="289"/>
                  </a:cubicBezTo>
                  <a:cubicBezTo>
                    <a:pt x="354" y="288"/>
                    <a:pt x="354" y="287"/>
                    <a:pt x="354" y="286"/>
                  </a:cubicBezTo>
                  <a:cubicBezTo>
                    <a:pt x="354" y="286"/>
                    <a:pt x="355" y="287"/>
                    <a:pt x="355" y="286"/>
                  </a:cubicBezTo>
                  <a:cubicBezTo>
                    <a:pt x="356" y="286"/>
                    <a:pt x="355" y="285"/>
                    <a:pt x="356" y="285"/>
                  </a:cubicBezTo>
                  <a:cubicBezTo>
                    <a:pt x="356" y="286"/>
                    <a:pt x="357" y="286"/>
                    <a:pt x="357" y="287"/>
                  </a:cubicBezTo>
                  <a:cubicBezTo>
                    <a:pt x="357" y="287"/>
                    <a:pt x="358" y="286"/>
                    <a:pt x="357" y="285"/>
                  </a:cubicBezTo>
                  <a:cubicBezTo>
                    <a:pt x="358" y="285"/>
                    <a:pt x="358" y="285"/>
                    <a:pt x="358" y="285"/>
                  </a:cubicBezTo>
                  <a:cubicBezTo>
                    <a:pt x="363" y="284"/>
                    <a:pt x="365" y="283"/>
                    <a:pt x="366" y="280"/>
                  </a:cubicBezTo>
                  <a:cubicBezTo>
                    <a:pt x="366" y="280"/>
                    <a:pt x="367" y="280"/>
                    <a:pt x="367" y="280"/>
                  </a:cubicBezTo>
                  <a:cubicBezTo>
                    <a:pt x="367" y="280"/>
                    <a:pt x="367" y="279"/>
                    <a:pt x="367" y="279"/>
                  </a:cubicBezTo>
                  <a:cubicBezTo>
                    <a:pt x="367" y="279"/>
                    <a:pt x="366" y="279"/>
                    <a:pt x="366" y="279"/>
                  </a:cubicBezTo>
                  <a:cubicBezTo>
                    <a:pt x="366" y="278"/>
                    <a:pt x="366" y="277"/>
                    <a:pt x="366" y="276"/>
                  </a:cubicBezTo>
                  <a:cubicBezTo>
                    <a:pt x="366" y="277"/>
                    <a:pt x="365" y="276"/>
                    <a:pt x="365" y="276"/>
                  </a:cubicBezTo>
                  <a:cubicBezTo>
                    <a:pt x="364" y="277"/>
                    <a:pt x="363" y="279"/>
                    <a:pt x="362" y="279"/>
                  </a:cubicBezTo>
                  <a:cubicBezTo>
                    <a:pt x="362" y="279"/>
                    <a:pt x="361" y="279"/>
                    <a:pt x="361" y="279"/>
                  </a:cubicBezTo>
                  <a:cubicBezTo>
                    <a:pt x="361" y="279"/>
                    <a:pt x="361" y="278"/>
                    <a:pt x="361" y="278"/>
                  </a:cubicBezTo>
                  <a:cubicBezTo>
                    <a:pt x="361" y="278"/>
                    <a:pt x="360" y="278"/>
                    <a:pt x="360" y="278"/>
                  </a:cubicBezTo>
                  <a:cubicBezTo>
                    <a:pt x="359" y="278"/>
                    <a:pt x="358" y="277"/>
                    <a:pt x="357" y="277"/>
                  </a:cubicBezTo>
                  <a:cubicBezTo>
                    <a:pt x="357" y="277"/>
                    <a:pt x="357" y="277"/>
                    <a:pt x="357" y="277"/>
                  </a:cubicBezTo>
                  <a:cubicBezTo>
                    <a:pt x="357" y="277"/>
                    <a:pt x="357" y="277"/>
                    <a:pt x="356" y="277"/>
                  </a:cubicBezTo>
                  <a:cubicBezTo>
                    <a:pt x="356" y="276"/>
                    <a:pt x="356" y="276"/>
                    <a:pt x="356" y="276"/>
                  </a:cubicBezTo>
                  <a:cubicBezTo>
                    <a:pt x="356" y="276"/>
                    <a:pt x="357" y="276"/>
                    <a:pt x="357" y="276"/>
                  </a:cubicBezTo>
                  <a:cubicBezTo>
                    <a:pt x="357" y="276"/>
                    <a:pt x="357" y="275"/>
                    <a:pt x="357" y="275"/>
                  </a:cubicBezTo>
                  <a:cubicBezTo>
                    <a:pt x="356" y="275"/>
                    <a:pt x="355" y="275"/>
                    <a:pt x="354" y="275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3" y="273"/>
                    <a:pt x="353" y="274"/>
                    <a:pt x="352" y="274"/>
                  </a:cubicBezTo>
                  <a:cubicBezTo>
                    <a:pt x="353" y="273"/>
                    <a:pt x="353" y="271"/>
                    <a:pt x="352" y="271"/>
                  </a:cubicBezTo>
                  <a:cubicBezTo>
                    <a:pt x="354" y="270"/>
                    <a:pt x="354" y="270"/>
                    <a:pt x="354" y="270"/>
                  </a:cubicBezTo>
                  <a:cubicBezTo>
                    <a:pt x="354" y="270"/>
                    <a:pt x="353" y="269"/>
                    <a:pt x="354" y="269"/>
                  </a:cubicBezTo>
                  <a:cubicBezTo>
                    <a:pt x="353" y="269"/>
                    <a:pt x="352" y="270"/>
                    <a:pt x="351" y="270"/>
                  </a:cubicBezTo>
                  <a:cubicBezTo>
                    <a:pt x="351" y="270"/>
                    <a:pt x="349" y="269"/>
                    <a:pt x="351" y="269"/>
                  </a:cubicBezTo>
                  <a:cubicBezTo>
                    <a:pt x="351" y="268"/>
                    <a:pt x="351" y="268"/>
                    <a:pt x="351" y="268"/>
                  </a:cubicBezTo>
                  <a:cubicBezTo>
                    <a:pt x="351" y="268"/>
                    <a:pt x="352" y="268"/>
                    <a:pt x="352" y="268"/>
                  </a:cubicBezTo>
                  <a:cubicBezTo>
                    <a:pt x="352" y="267"/>
                    <a:pt x="352" y="267"/>
                    <a:pt x="352" y="267"/>
                  </a:cubicBezTo>
                  <a:cubicBezTo>
                    <a:pt x="352" y="268"/>
                    <a:pt x="352" y="266"/>
                    <a:pt x="352" y="266"/>
                  </a:cubicBezTo>
                  <a:cubicBezTo>
                    <a:pt x="353" y="266"/>
                    <a:pt x="353" y="266"/>
                    <a:pt x="353" y="266"/>
                  </a:cubicBezTo>
                  <a:cubicBezTo>
                    <a:pt x="353" y="265"/>
                    <a:pt x="352" y="265"/>
                    <a:pt x="352" y="264"/>
                  </a:cubicBezTo>
                  <a:cubicBezTo>
                    <a:pt x="352" y="264"/>
                    <a:pt x="351" y="264"/>
                    <a:pt x="350" y="264"/>
                  </a:cubicBezTo>
                  <a:cubicBezTo>
                    <a:pt x="349" y="264"/>
                    <a:pt x="349" y="265"/>
                    <a:pt x="349" y="265"/>
                  </a:cubicBezTo>
                  <a:cubicBezTo>
                    <a:pt x="346" y="266"/>
                    <a:pt x="346" y="264"/>
                    <a:pt x="347" y="264"/>
                  </a:cubicBezTo>
                  <a:cubicBezTo>
                    <a:pt x="347" y="264"/>
                    <a:pt x="347" y="264"/>
                    <a:pt x="347" y="264"/>
                  </a:cubicBezTo>
                  <a:cubicBezTo>
                    <a:pt x="347" y="263"/>
                    <a:pt x="346" y="263"/>
                    <a:pt x="346" y="263"/>
                  </a:cubicBezTo>
                  <a:cubicBezTo>
                    <a:pt x="346" y="262"/>
                    <a:pt x="346" y="262"/>
                    <a:pt x="346" y="262"/>
                  </a:cubicBezTo>
                  <a:cubicBezTo>
                    <a:pt x="347" y="262"/>
                    <a:pt x="347" y="262"/>
                    <a:pt x="347" y="261"/>
                  </a:cubicBezTo>
                  <a:cubicBezTo>
                    <a:pt x="347" y="261"/>
                    <a:pt x="348" y="262"/>
                    <a:pt x="348" y="262"/>
                  </a:cubicBezTo>
                  <a:cubicBezTo>
                    <a:pt x="348" y="262"/>
                    <a:pt x="347" y="263"/>
                    <a:pt x="348" y="263"/>
                  </a:cubicBezTo>
                  <a:cubicBezTo>
                    <a:pt x="348" y="263"/>
                    <a:pt x="349" y="264"/>
                    <a:pt x="349" y="264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50" y="263"/>
                    <a:pt x="351" y="263"/>
                    <a:pt x="351" y="263"/>
                  </a:cubicBezTo>
                  <a:cubicBezTo>
                    <a:pt x="351" y="262"/>
                    <a:pt x="351" y="261"/>
                    <a:pt x="351" y="260"/>
                  </a:cubicBezTo>
                  <a:cubicBezTo>
                    <a:pt x="352" y="260"/>
                    <a:pt x="353" y="260"/>
                    <a:pt x="354" y="260"/>
                  </a:cubicBezTo>
                  <a:cubicBezTo>
                    <a:pt x="354" y="259"/>
                    <a:pt x="354" y="259"/>
                    <a:pt x="354" y="257"/>
                  </a:cubicBezTo>
                  <a:cubicBezTo>
                    <a:pt x="354" y="257"/>
                    <a:pt x="355" y="257"/>
                    <a:pt x="355" y="257"/>
                  </a:cubicBezTo>
                  <a:cubicBezTo>
                    <a:pt x="355" y="257"/>
                    <a:pt x="355" y="256"/>
                    <a:pt x="355" y="256"/>
                  </a:cubicBezTo>
                  <a:cubicBezTo>
                    <a:pt x="355" y="256"/>
                    <a:pt x="355" y="256"/>
                    <a:pt x="354" y="255"/>
                  </a:cubicBezTo>
                  <a:cubicBezTo>
                    <a:pt x="353" y="255"/>
                    <a:pt x="353" y="255"/>
                    <a:pt x="353" y="255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2" y="254"/>
                    <a:pt x="350" y="254"/>
                    <a:pt x="349" y="254"/>
                  </a:cubicBezTo>
                  <a:cubicBezTo>
                    <a:pt x="348" y="254"/>
                    <a:pt x="348" y="253"/>
                    <a:pt x="348" y="253"/>
                  </a:cubicBezTo>
                  <a:cubicBezTo>
                    <a:pt x="347" y="254"/>
                    <a:pt x="347" y="254"/>
                    <a:pt x="347" y="254"/>
                  </a:cubicBezTo>
                  <a:cubicBezTo>
                    <a:pt x="345" y="255"/>
                    <a:pt x="343" y="255"/>
                    <a:pt x="342" y="256"/>
                  </a:cubicBezTo>
                  <a:cubicBezTo>
                    <a:pt x="341" y="256"/>
                    <a:pt x="341" y="256"/>
                    <a:pt x="341" y="257"/>
                  </a:cubicBezTo>
                  <a:cubicBezTo>
                    <a:pt x="340" y="257"/>
                    <a:pt x="340" y="257"/>
                    <a:pt x="339" y="257"/>
                  </a:cubicBezTo>
                  <a:cubicBezTo>
                    <a:pt x="339" y="257"/>
                    <a:pt x="339" y="258"/>
                    <a:pt x="338" y="258"/>
                  </a:cubicBezTo>
                  <a:cubicBezTo>
                    <a:pt x="338" y="258"/>
                    <a:pt x="338" y="258"/>
                    <a:pt x="337" y="258"/>
                  </a:cubicBezTo>
                  <a:cubicBezTo>
                    <a:pt x="337" y="258"/>
                    <a:pt x="337" y="259"/>
                    <a:pt x="336" y="260"/>
                  </a:cubicBezTo>
                  <a:cubicBezTo>
                    <a:pt x="335" y="260"/>
                    <a:pt x="333" y="261"/>
                    <a:pt x="333" y="261"/>
                  </a:cubicBezTo>
                  <a:cubicBezTo>
                    <a:pt x="332" y="261"/>
                    <a:pt x="333" y="263"/>
                    <a:pt x="333" y="263"/>
                  </a:cubicBezTo>
                  <a:cubicBezTo>
                    <a:pt x="332" y="263"/>
                    <a:pt x="330" y="263"/>
                    <a:pt x="330" y="263"/>
                  </a:cubicBezTo>
                  <a:cubicBezTo>
                    <a:pt x="330" y="264"/>
                    <a:pt x="330" y="265"/>
                    <a:pt x="330" y="266"/>
                  </a:cubicBezTo>
                  <a:cubicBezTo>
                    <a:pt x="330" y="266"/>
                    <a:pt x="327" y="268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7" y="269"/>
                    <a:pt x="327" y="269"/>
                    <a:pt x="327" y="269"/>
                  </a:cubicBezTo>
                  <a:cubicBezTo>
                    <a:pt x="327" y="269"/>
                    <a:pt x="326" y="268"/>
                    <a:pt x="326" y="268"/>
                  </a:cubicBezTo>
                  <a:cubicBezTo>
                    <a:pt x="328" y="266"/>
                    <a:pt x="329" y="265"/>
                    <a:pt x="330" y="262"/>
                  </a:cubicBezTo>
                  <a:cubicBezTo>
                    <a:pt x="329" y="262"/>
                    <a:pt x="329" y="262"/>
                    <a:pt x="328" y="261"/>
                  </a:cubicBezTo>
                  <a:cubicBezTo>
                    <a:pt x="329" y="261"/>
                    <a:pt x="329" y="261"/>
                    <a:pt x="330" y="261"/>
                  </a:cubicBezTo>
                  <a:cubicBezTo>
                    <a:pt x="331" y="261"/>
                    <a:pt x="331" y="259"/>
                    <a:pt x="332" y="259"/>
                  </a:cubicBezTo>
                  <a:cubicBezTo>
                    <a:pt x="332" y="258"/>
                    <a:pt x="333" y="258"/>
                    <a:pt x="333" y="258"/>
                  </a:cubicBezTo>
                  <a:cubicBezTo>
                    <a:pt x="333" y="258"/>
                    <a:pt x="333" y="257"/>
                    <a:pt x="333" y="257"/>
                  </a:cubicBezTo>
                  <a:cubicBezTo>
                    <a:pt x="334" y="257"/>
                    <a:pt x="335" y="257"/>
                    <a:pt x="336" y="257"/>
                  </a:cubicBezTo>
                  <a:cubicBezTo>
                    <a:pt x="336" y="257"/>
                    <a:pt x="335" y="256"/>
                    <a:pt x="336" y="256"/>
                  </a:cubicBezTo>
                  <a:cubicBezTo>
                    <a:pt x="336" y="255"/>
                    <a:pt x="336" y="255"/>
                    <a:pt x="336" y="255"/>
                  </a:cubicBezTo>
                  <a:cubicBezTo>
                    <a:pt x="337" y="255"/>
                    <a:pt x="337" y="255"/>
                    <a:pt x="338" y="255"/>
                  </a:cubicBezTo>
                  <a:cubicBezTo>
                    <a:pt x="338" y="255"/>
                    <a:pt x="338" y="254"/>
                    <a:pt x="338" y="254"/>
                  </a:cubicBezTo>
                  <a:cubicBezTo>
                    <a:pt x="339" y="253"/>
                    <a:pt x="340" y="254"/>
                    <a:pt x="340" y="253"/>
                  </a:cubicBezTo>
                  <a:cubicBezTo>
                    <a:pt x="341" y="253"/>
                    <a:pt x="341" y="250"/>
                    <a:pt x="341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49"/>
                    <a:pt x="342" y="250"/>
                    <a:pt x="342" y="250"/>
                  </a:cubicBezTo>
                  <a:cubicBezTo>
                    <a:pt x="343" y="250"/>
                    <a:pt x="343" y="249"/>
                    <a:pt x="344" y="249"/>
                  </a:cubicBezTo>
                  <a:cubicBezTo>
                    <a:pt x="344" y="248"/>
                    <a:pt x="344" y="248"/>
                    <a:pt x="344" y="248"/>
                  </a:cubicBezTo>
                  <a:cubicBezTo>
                    <a:pt x="344" y="248"/>
                    <a:pt x="347" y="249"/>
                    <a:pt x="349" y="249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50" y="249"/>
                    <a:pt x="351" y="249"/>
                    <a:pt x="352" y="249"/>
                  </a:cubicBezTo>
                  <a:cubicBezTo>
                    <a:pt x="352" y="249"/>
                    <a:pt x="352" y="248"/>
                    <a:pt x="352" y="248"/>
                  </a:cubicBezTo>
                  <a:cubicBezTo>
                    <a:pt x="353" y="248"/>
                    <a:pt x="354" y="249"/>
                    <a:pt x="354" y="249"/>
                  </a:cubicBezTo>
                  <a:cubicBezTo>
                    <a:pt x="355" y="249"/>
                    <a:pt x="356" y="248"/>
                    <a:pt x="356" y="248"/>
                  </a:cubicBezTo>
                  <a:cubicBezTo>
                    <a:pt x="357" y="248"/>
                    <a:pt x="358" y="249"/>
                    <a:pt x="359" y="249"/>
                  </a:cubicBezTo>
                  <a:cubicBezTo>
                    <a:pt x="359" y="249"/>
                    <a:pt x="359" y="248"/>
                    <a:pt x="360" y="248"/>
                  </a:cubicBezTo>
                  <a:cubicBezTo>
                    <a:pt x="363" y="247"/>
                    <a:pt x="362" y="249"/>
                    <a:pt x="366" y="248"/>
                  </a:cubicBezTo>
                  <a:cubicBezTo>
                    <a:pt x="366" y="248"/>
                    <a:pt x="366" y="249"/>
                    <a:pt x="366" y="249"/>
                  </a:cubicBezTo>
                  <a:cubicBezTo>
                    <a:pt x="367" y="249"/>
                    <a:pt x="367" y="249"/>
                    <a:pt x="368" y="249"/>
                  </a:cubicBezTo>
                  <a:cubicBezTo>
                    <a:pt x="368" y="250"/>
                    <a:pt x="369" y="249"/>
                    <a:pt x="369" y="249"/>
                  </a:cubicBezTo>
                  <a:cubicBezTo>
                    <a:pt x="369" y="249"/>
                    <a:pt x="369" y="248"/>
                    <a:pt x="369" y="248"/>
                  </a:cubicBezTo>
                  <a:cubicBezTo>
                    <a:pt x="369" y="248"/>
                    <a:pt x="370" y="248"/>
                    <a:pt x="370" y="248"/>
                  </a:cubicBezTo>
                  <a:cubicBezTo>
                    <a:pt x="370" y="248"/>
                    <a:pt x="371" y="249"/>
                    <a:pt x="372" y="249"/>
                  </a:cubicBezTo>
                  <a:cubicBezTo>
                    <a:pt x="372" y="249"/>
                    <a:pt x="372" y="248"/>
                    <a:pt x="373" y="248"/>
                  </a:cubicBezTo>
                  <a:cubicBezTo>
                    <a:pt x="374" y="248"/>
                    <a:pt x="374" y="248"/>
                    <a:pt x="375" y="248"/>
                  </a:cubicBezTo>
                  <a:cubicBezTo>
                    <a:pt x="375" y="247"/>
                    <a:pt x="376" y="247"/>
                    <a:pt x="376" y="247"/>
                  </a:cubicBezTo>
                  <a:cubicBezTo>
                    <a:pt x="376" y="247"/>
                    <a:pt x="375" y="246"/>
                    <a:pt x="376" y="245"/>
                  </a:cubicBezTo>
                  <a:cubicBezTo>
                    <a:pt x="376" y="245"/>
                    <a:pt x="378" y="246"/>
                    <a:pt x="379" y="244"/>
                  </a:cubicBezTo>
                  <a:cubicBezTo>
                    <a:pt x="379" y="244"/>
                    <a:pt x="378" y="244"/>
                    <a:pt x="379" y="243"/>
                  </a:cubicBezTo>
                  <a:cubicBezTo>
                    <a:pt x="379" y="242"/>
                    <a:pt x="380" y="242"/>
                    <a:pt x="380" y="242"/>
                  </a:cubicBezTo>
                  <a:cubicBezTo>
                    <a:pt x="380" y="242"/>
                    <a:pt x="380" y="241"/>
                    <a:pt x="380" y="241"/>
                  </a:cubicBezTo>
                  <a:cubicBezTo>
                    <a:pt x="380" y="240"/>
                    <a:pt x="381" y="241"/>
                    <a:pt x="382" y="240"/>
                  </a:cubicBezTo>
                  <a:cubicBezTo>
                    <a:pt x="382" y="240"/>
                    <a:pt x="382" y="239"/>
                    <a:pt x="382" y="239"/>
                  </a:cubicBezTo>
                  <a:cubicBezTo>
                    <a:pt x="383" y="239"/>
                    <a:pt x="382" y="239"/>
                    <a:pt x="382" y="240"/>
                  </a:cubicBezTo>
                  <a:cubicBezTo>
                    <a:pt x="384" y="240"/>
                    <a:pt x="384" y="238"/>
                    <a:pt x="386" y="239"/>
                  </a:cubicBezTo>
                  <a:cubicBezTo>
                    <a:pt x="386" y="239"/>
                    <a:pt x="387" y="239"/>
                    <a:pt x="388" y="239"/>
                  </a:cubicBezTo>
                  <a:cubicBezTo>
                    <a:pt x="389" y="238"/>
                    <a:pt x="389" y="238"/>
                    <a:pt x="389" y="238"/>
                  </a:cubicBezTo>
                  <a:cubicBezTo>
                    <a:pt x="389" y="237"/>
                    <a:pt x="390" y="238"/>
                    <a:pt x="391" y="237"/>
                  </a:cubicBezTo>
                  <a:cubicBezTo>
                    <a:pt x="391" y="237"/>
                    <a:pt x="391" y="237"/>
                    <a:pt x="391" y="236"/>
                  </a:cubicBezTo>
                  <a:cubicBezTo>
                    <a:pt x="391" y="236"/>
                    <a:pt x="392" y="237"/>
                    <a:pt x="392" y="236"/>
                  </a:cubicBezTo>
                  <a:cubicBezTo>
                    <a:pt x="392" y="236"/>
                    <a:pt x="392" y="236"/>
                    <a:pt x="392" y="236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4" y="234"/>
                    <a:pt x="393" y="234"/>
                    <a:pt x="392" y="233"/>
                  </a:cubicBezTo>
                  <a:cubicBezTo>
                    <a:pt x="393" y="233"/>
                    <a:pt x="393" y="232"/>
                    <a:pt x="392" y="232"/>
                  </a:cubicBezTo>
                  <a:cubicBezTo>
                    <a:pt x="392" y="232"/>
                    <a:pt x="392" y="232"/>
                    <a:pt x="392" y="232"/>
                  </a:cubicBezTo>
                  <a:cubicBezTo>
                    <a:pt x="393" y="231"/>
                    <a:pt x="393" y="230"/>
                    <a:pt x="393" y="229"/>
                  </a:cubicBezTo>
                  <a:cubicBezTo>
                    <a:pt x="392" y="229"/>
                    <a:pt x="393" y="229"/>
                    <a:pt x="392" y="228"/>
                  </a:cubicBezTo>
                  <a:cubicBezTo>
                    <a:pt x="392" y="229"/>
                    <a:pt x="391" y="228"/>
                    <a:pt x="391" y="229"/>
                  </a:cubicBezTo>
                  <a:cubicBezTo>
                    <a:pt x="391" y="229"/>
                    <a:pt x="391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0" y="229"/>
                    <a:pt x="390" y="229"/>
                    <a:pt x="390" y="228"/>
                  </a:cubicBezTo>
                  <a:cubicBezTo>
                    <a:pt x="389" y="228"/>
                    <a:pt x="388" y="227"/>
                    <a:pt x="387" y="227"/>
                  </a:cubicBezTo>
                  <a:cubicBezTo>
                    <a:pt x="387" y="227"/>
                    <a:pt x="387" y="226"/>
                    <a:pt x="387" y="226"/>
                  </a:cubicBezTo>
                  <a:cubicBezTo>
                    <a:pt x="385" y="225"/>
                    <a:pt x="384" y="226"/>
                    <a:pt x="383" y="226"/>
                  </a:cubicBezTo>
                  <a:cubicBezTo>
                    <a:pt x="383" y="227"/>
                    <a:pt x="383" y="227"/>
                    <a:pt x="383" y="227"/>
                  </a:cubicBezTo>
                  <a:cubicBezTo>
                    <a:pt x="383" y="227"/>
                    <a:pt x="381" y="227"/>
                    <a:pt x="381" y="227"/>
                  </a:cubicBezTo>
                  <a:cubicBezTo>
                    <a:pt x="379" y="227"/>
                    <a:pt x="378" y="229"/>
                    <a:pt x="376" y="230"/>
                  </a:cubicBezTo>
                  <a:cubicBezTo>
                    <a:pt x="376" y="230"/>
                    <a:pt x="375" y="230"/>
                    <a:pt x="374" y="230"/>
                  </a:cubicBezTo>
                  <a:cubicBezTo>
                    <a:pt x="374" y="230"/>
                    <a:pt x="374" y="231"/>
                    <a:pt x="374" y="232"/>
                  </a:cubicBezTo>
                  <a:cubicBezTo>
                    <a:pt x="373" y="232"/>
                    <a:pt x="373" y="231"/>
                    <a:pt x="372" y="232"/>
                  </a:cubicBezTo>
                  <a:cubicBezTo>
                    <a:pt x="372" y="231"/>
                    <a:pt x="372" y="230"/>
                    <a:pt x="371" y="229"/>
                  </a:cubicBezTo>
                  <a:cubicBezTo>
                    <a:pt x="372" y="229"/>
                    <a:pt x="374" y="229"/>
                    <a:pt x="375" y="229"/>
                  </a:cubicBezTo>
                  <a:cubicBezTo>
                    <a:pt x="376" y="229"/>
                    <a:pt x="378" y="227"/>
                    <a:pt x="378" y="227"/>
                  </a:cubicBezTo>
                  <a:cubicBezTo>
                    <a:pt x="379" y="227"/>
                    <a:pt x="379" y="227"/>
                    <a:pt x="379" y="227"/>
                  </a:cubicBezTo>
                  <a:cubicBezTo>
                    <a:pt x="380" y="227"/>
                    <a:pt x="380" y="226"/>
                    <a:pt x="380" y="226"/>
                  </a:cubicBezTo>
                  <a:cubicBezTo>
                    <a:pt x="381" y="225"/>
                    <a:pt x="381" y="226"/>
                    <a:pt x="382" y="226"/>
                  </a:cubicBezTo>
                  <a:cubicBezTo>
                    <a:pt x="382" y="225"/>
                    <a:pt x="382" y="225"/>
                    <a:pt x="382" y="225"/>
                  </a:cubicBezTo>
                  <a:cubicBezTo>
                    <a:pt x="383" y="225"/>
                    <a:pt x="384" y="225"/>
                    <a:pt x="384" y="225"/>
                  </a:cubicBezTo>
                  <a:cubicBezTo>
                    <a:pt x="385" y="225"/>
                    <a:pt x="385" y="223"/>
                    <a:pt x="386" y="223"/>
                  </a:cubicBezTo>
                  <a:cubicBezTo>
                    <a:pt x="386" y="223"/>
                    <a:pt x="385" y="223"/>
                    <a:pt x="385" y="223"/>
                  </a:cubicBezTo>
                  <a:cubicBezTo>
                    <a:pt x="385" y="223"/>
                    <a:pt x="384" y="223"/>
                    <a:pt x="384" y="222"/>
                  </a:cubicBezTo>
                  <a:cubicBezTo>
                    <a:pt x="384" y="222"/>
                    <a:pt x="384" y="221"/>
                    <a:pt x="383" y="220"/>
                  </a:cubicBezTo>
                  <a:cubicBezTo>
                    <a:pt x="383" y="221"/>
                    <a:pt x="383" y="221"/>
                    <a:pt x="382" y="221"/>
                  </a:cubicBezTo>
                  <a:cubicBezTo>
                    <a:pt x="382" y="221"/>
                    <a:pt x="382" y="222"/>
                    <a:pt x="382" y="222"/>
                  </a:cubicBezTo>
                  <a:cubicBezTo>
                    <a:pt x="380" y="222"/>
                    <a:pt x="380" y="222"/>
                    <a:pt x="380" y="221"/>
                  </a:cubicBezTo>
                  <a:cubicBezTo>
                    <a:pt x="379" y="220"/>
                    <a:pt x="379" y="220"/>
                    <a:pt x="379" y="220"/>
                  </a:cubicBezTo>
                  <a:cubicBezTo>
                    <a:pt x="379" y="220"/>
                    <a:pt x="379" y="219"/>
                    <a:pt x="379" y="219"/>
                  </a:cubicBezTo>
                  <a:cubicBezTo>
                    <a:pt x="378" y="219"/>
                    <a:pt x="378" y="219"/>
                    <a:pt x="378" y="219"/>
                  </a:cubicBezTo>
                  <a:cubicBezTo>
                    <a:pt x="377" y="219"/>
                    <a:pt x="378" y="219"/>
                    <a:pt x="377" y="219"/>
                  </a:cubicBezTo>
                  <a:cubicBezTo>
                    <a:pt x="377" y="219"/>
                    <a:pt x="376" y="220"/>
                    <a:pt x="376" y="220"/>
                  </a:cubicBezTo>
                  <a:cubicBezTo>
                    <a:pt x="376" y="220"/>
                    <a:pt x="376" y="219"/>
                    <a:pt x="376" y="219"/>
                  </a:cubicBezTo>
                  <a:cubicBezTo>
                    <a:pt x="374" y="219"/>
                    <a:pt x="374" y="219"/>
                    <a:pt x="372" y="219"/>
                  </a:cubicBezTo>
                  <a:cubicBezTo>
                    <a:pt x="372" y="218"/>
                    <a:pt x="372" y="217"/>
                    <a:pt x="372" y="217"/>
                  </a:cubicBezTo>
                  <a:cubicBezTo>
                    <a:pt x="372" y="217"/>
                    <a:pt x="372" y="215"/>
                    <a:pt x="372" y="215"/>
                  </a:cubicBezTo>
                  <a:cubicBezTo>
                    <a:pt x="372" y="215"/>
                    <a:pt x="371" y="215"/>
                    <a:pt x="371" y="215"/>
                  </a:cubicBezTo>
                  <a:cubicBezTo>
                    <a:pt x="370" y="215"/>
                    <a:pt x="370" y="214"/>
                    <a:pt x="370" y="214"/>
                  </a:cubicBezTo>
                  <a:cubicBezTo>
                    <a:pt x="369" y="214"/>
                    <a:pt x="368" y="214"/>
                    <a:pt x="367" y="214"/>
                  </a:cubicBezTo>
                  <a:cubicBezTo>
                    <a:pt x="366" y="213"/>
                    <a:pt x="367" y="212"/>
                    <a:pt x="367" y="211"/>
                  </a:cubicBezTo>
                  <a:cubicBezTo>
                    <a:pt x="366" y="211"/>
                    <a:pt x="365" y="212"/>
                    <a:pt x="365" y="211"/>
                  </a:cubicBezTo>
                  <a:cubicBezTo>
                    <a:pt x="365" y="211"/>
                    <a:pt x="365" y="211"/>
                    <a:pt x="366" y="211"/>
                  </a:cubicBezTo>
                  <a:cubicBezTo>
                    <a:pt x="366" y="209"/>
                    <a:pt x="364" y="211"/>
                    <a:pt x="364" y="211"/>
                  </a:cubicBezTo>
                  <a:cubicBezTo>
                    <a:pt x="364" y="209"/>
                    <a:pt x="365" y="209"/>
                    <a:pt x="363" y="209"/>
                  </a:cubicBezTo>
                  <a:cubicBezTo>
                    <a:pt x="363" y="208"/>
                    <a:pt x="363" y="208"/>
                    <a:pt x="363" y="208"/>
                  </a:cubicBezTo>
                  <a:cubicBezTo>
                    <a:pt x="364" y="208"/>
                    <a:pt x="365" y="208"/>
                    <a:pt x="366" y="208"/>
                  </a:cubicBezTo>
                  <a:cubicBezTo>
                    <a:pt x="366" y="208"/>
                    <a:pt x="366" y="207"/>
                    <a:pt x="367" y="207"/>
                  </a:cubicBezTo>
                  <a:cubicBezTo>
                    <a:pt x="367" y="207"/>
                    <a:pt x="367" y="208"/>
                    <a:pt x="368" y="208"/>
                  </a:cubicBezTo>
                  <a:cubicBezTo>
                    <a:pt x="368" y="207"/>
                    <a:pt x="367" y="207"/>
                    <a:pt x="368" y="207"/>
                  </a:cubicBezTo>
                  <a:cubicBezTo>
                    <a:pt x="368" y="207"/>
                    <a:pt x="368" y="206"/>
                    <a:pt x="367" y="205"/>
                  </a:cubicBezTo>
                  <a:cubicBezTo>
                    <a:pt x="367" y="205"/>
                    <a:pt x="366" y="205"/>
                    <a:pt x="366" y="205"/>
                  </a:cubicBezTo>
                  <a:cubicBezTo>
                    <a:pt x="365" y="205"/>
                    <a:pt x="365" y="204"/>
                    <a:pt x="365" y="204"/>
                  </a:cubicBezTo>
                  <a:cubicBezTo>
                    <a:pt x="364" y="204"/>
                    <a:pt x="364" y="204"/>
                    <a:pt x="363" y="204"/>
                  </a:cubicBezTo>
                  <a:cubicBezTo>
                    <a:pt x="364" y="203"/>
                    <a:pt x="364" y="203"/>
                    <a:pt x="365" y="201"/>
                  </a:cubicBezTo>
                  <a:cubicBezTo>
                    <a:pt x="364" y="201"/>
                    <a:pt x="364" y="201"/>
                    <a:pt x="364" y="201"/>
                  </a:cubicBezTo>
                  <a:cubicBezTo>
                    <a:pt x="364" y="200"/>
                    <a:pt x="363" y="200"/>
                    <a:pt x="363" y="200"/>
                  </a:cubicBezTo>
                  <a:cubicBezTo>
                    <a:pt x="363" y="199"/>
                    <a:pt x="362" y="200"/>
                    <a:pt x="362" y="200"/>
                  </a:cubicBezTo>
                  <a:cubicBezTo>
                    <a:pt x="362" y="200"/>
                    <a:pt x="362" y="198"/>
                    <a:pt x="362" y="198"/>
                  </a:cubicBezTo>
                  <a:cubicBezTo>
                    <a:pt x="361" y="198"/>
                    <a:pt x="361" y="198"/>
                    <a:pt x="361" y="198"/>
                  </a:cubicBezTo>
                  <a:cubicBezTo>
                    <a:pt x="361" y="198"/>
                    <a:pt x="362" y="197"/>
                    <a:pt x="362" y="197"/>
                  </a:cubicBezTo>
                  <a:cubicBezTo>
                    <a:pt x="362" y="197"/>
                    <a:pt x="362" y="196"/>
                    <a:pt x="362" y="196"/>
                  </a:cubicBezTo>
                  <a:cubicBezTo>
                    <a:pt x="360" y="196"/>
                    <a:pt x="359" y="196"/>
                    <a:pt x="357" y="196"/>
                  </a:cubicBezTo>
                  <a:cubicBezTo>
                    <a:pt x="357" y="196"/>
                    <a:pt x="358" y="195"/>
                    <a:pt x="358" y="195"/>
                  </a:cubicBezTo>
                  <a:cubicBezTo>
                    <a:pt x="358" y="195"/>
                    <a:pt x="359" y="195"/>
                    <a:pt x="360" y="195"/>
                  </a:cubicBezTo>
                  <a:cubicBezTo>
                    <a:pt x="361" y="193"/>
                    <a:pt x="359" y="193"/>
                    <a:pt x="358" y="193"/>
                  </a:cubicBezTo>
                  <a:cubicBezTo>
                    <a:pt x="358" y="192"/>
                    <a:pt x="359" y="192"/>
                    <a:pt x="359" y="192"/>
                  </a:cubicBezTo>
                  <a:cubicBezTo>
                    <a:pt x="359" y="191"/>
                    <a:pt x="359" y="191"/>
                    <a:pt x="359" y="191"/>
                  </a:cubicBezTo>
                  <a:cubicBezTo>
                    <a:pt x="359" y="191"/>
                    <a:pt x="359" y="192"/>
                    <a:pt x="358" y="191"/>
                  </a:cubicBezTo>
                  <a:cubicBezTo>
                    <a:pt x="358" y="191"/>
                    <a:pt x="358" y="190"/>
                    <a:pt x="358" y="190"/>
                  </a:cubicBezTo>
                  <a:cubicBezTo>
                    <a:pt x="357" y="190"/>
                    <a:pt x="358" y="190"/>
                    <a:pt x="357" y="190"/>
                  </a:cubicBezTo>
                  <a:cubicBezTo>
                    <a:pt x="357" y="190"/>
                    <a:pt x="356" y="191"/>
                    <a:pt x="356" y="191"/>
                  </a:cubicBezTo>
                  <a:cubicBezTo>
                    <a:pt x="356" y="190"/>
                    <a:pt x="356" y="190"/>
                    <a:pt x="356" y="189"/>
                  </a:cubicBezTo>
                  <a:cubicBezTo>
                    <a:pt x="355" y="189"/>
                    <a:pt x="355" y="189"/>
                    <a:pt x="355" y="189"/>
                  </a:cubicBezTo>
                  <a:cubicBezTo>
                    <a:pt x="355" y="188"/>
                    <a:pt x="354" y="187"/>
                    <a:pt x="354" y="186"/>
                  </a:cubicBezTo>
                  <a:cubicBezTo>
                    <a:pt x="354" y="186"/>
                    <a:pt x="355" y="185"/>
                    <a:pt x="355" y="184"/>
                  </a:cubicBezTo>
                  <a:cubicBezTo>
                    <a:pt x="355" y="184"/>
                    <a:pt x="354" y="184"/>
                    <a:pt x="354" y="184"/>
                  </a:cubicBezTo>
                  <a:cubicBezTo>
                    <a:pt x="354" y="182"/>
                    <a:pt x="354" y="182"/>
                    <a:pt x="354" y="181"/>
                  </a:cubicBezTo>
                  <a:cubicBezTo>
                    <a:pt x="353" y="181"/>
                    <a:pt x="353" y="181"/>
                    <a:pt x="352" y="181"/>
                  </a:cubicBezTo>
                  <a:cubicBezTo>
                    <a:pt x="351" y="182"/>
                    <a:pt x="352" y="182"/>
                    <a:pt x="351" y="183"/>
                  </a:cubicBezTo>
                  <a:cubicBezTo>
                    <a:pt x="351" y="183"/>
                    <a:pt x="351" y="183"/>
                    <a:pt x="350" y="184"/>
                  </a:cubicBezTo>
                  <a:cubicBezTo>
                    <a:pt x="350" y="184"/>
                    <a:pt x="351" y="185"/>
                    <a:pt x="350" y="185"/>
                  </a:cubicBezTo>
                  <a:cubicBezTo>
                    <a:pt x="350" y="185"/>
                    <a:pt x="349" y="186"/>
                    <a:pt x="349" y="186"/>
                  </a:cubicBezTo>
                  <a:cubicBezTo>
                    <a:pt x="349" y="187"/>
                    <a:pt x="350" y="187"/>
                    <a:pt x="350" y="188"/>
                  </a:cubicBezTo>
                  <a:cubicBezTo>
                    <a:pt x="349" y="188"/>
                    <a:pt x="349" y="188"/>
                    <a:pt x="349" y="188"/>
                  </a:cubicBezTo>
                  <a:cubicBezTo>
                    <a:pt x="348" y="190"/>
                    <a:pt x="348" y="190"/>
                    <a:pt x="347" y="191"/>
                  </a:cubicBezTo>
                  <a:cubicBezTo>
                    <a:pt x="347" y="191"/>
                    <a:pt x="347" y="192"/>
                    <a:pt x="347" y="193"/>
                  </a:cubicBezTo>
                  <a:cubicBezTo>
                    <a:pt x="346" y="193"/>
                    <a:pt x="345" y="192"/>
                    <a:pt x="345" y="192"/>
                  </a:cubicBezTo>
                  <a:cubicBezTo>
                    <a:pt x="345" y="193"/>
                    <a:pt x="344" y="195"/>
                    <a:pt x="343" y="195"/>
                  </a:cubicBezTo>
                  <a:cubicBezTo>
                    <a:pt x="343" y="195"/>
                    <a:pt x="342" y="195"/>
                    <a:pt x="342" y="195"/>
                  </a:cubicBezTo>
                  <a:cubicBezTo>
                    <a:pt x="342" y="195"/>
                    <a:pt x="342" y="196"/>
                    <a:pt x="341" y="196"/>
                  </a:cubicBezTo>
                  <a:cubicBezTo>
                    <a:pt x="341" y="196"/>
                    <a:pt x="340" y="195"/>
                    <a:pt x="340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3"/>
                    <a:pt x="339" y="193"/>
                  </a:cubicBezTo>
                  <a:cubicBezTo>
                    <a:pt x="339" y="193"/>
                    <a:pt x="338" y="193"/>
                    <a:pt x="338" y="193"/>
                  </a:cubicBezTo>
                  <a:cubicBezTo>
                    <a:pt x="338" y="193"/>
                    <a:pt x="338" y="193"/>
                    <a:pt x="338" y="193"/>
                  </a:cubicBezTo>
                  <a:cubicBezTo>
                    <a:pt x="338" y="194"/>
                    <a:pt x="337" y="194"/>
                    <a:pt x="337" y="194"/>
                  </a:cubicBezTo>
                  <a:cubicBezTo>
                    <a:pt x="337" y="193"/>
                    <a:pt x="336" y="192"/>
                    <a:pt x="336" y="191"/>
                  </a:cubicBezTo>
                  <a:cubicBezTo>
                    <a:pt x="335" y="191"/>
                    <a:pt x="334" y="191"/>
                    <a:pt x="333" y="191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2" y="190"/>
                    <a:pt x="332" y="190"/>
                    <a:pt x="332" y="190"/>
                  </a:cubicBezTo>
                  <a:cubicBezTo>
                    <a:pt x="331" y="190"/>
                    <a:pt x="330" y="189"/>
                    <a:pt x="330" y="189"/>
                  </a:cubicBezTo>
                  <a:cubicBezTo>
                    <a:pt x="330" y="188"/>
                    <a:pt x="329" y="189"/>
                    <a:pt x="329" y="188"/>
                  </a:cubicBezTo>
                  <a:cubicBezTo>
                    <a:pt x="329" y="188"/>
                    <a:pt x="330" y="187"/>
                    <a:pt x="330" y="187"/>
                  </a:cubicBezTo>
                  <a:cubicBezTo>
                    <a:pt x="330" y="187"/>
                    <a:pt x="330" y="185"/>
                    <a:pt x="330" y="185"/>
                  </a:cubicBezTo>
                  <a:cubicBezTo>
                    <a:pt x="330" y="184"/>
                    <a:pt x="329" y="184"/>
                    <a:pt x="329" y="184"/>
                  </a:cubicBezTo>
                  <a:cubicBezTo>
                    <a:pt x="329" y="184"/>
                    <a:pt x="329" y="182"/>
                    <a:pt x="329" y="182"/>
                  </a:cubicBezTo>
                  <a:cubicBezTo>
                    <a:pt x="329" y="182"/>
                    <a:pt x="331" y="182"/>
                    <a:pt x="331" y="182"/>
                  </a:cubicBezTo>
                  <a:cubicBezTo>
                    <a:pt x="331" y="182"/>
                    <a:pt x="331" y="181"/>
                    <a:pt x="331" y="181"/>
                  </a:cubicBezTo>
                  <a:cubicBezTo>
                    <a:pt x="328" y="182"/>
                    <a:pt x="332" y="177"/>
                    <a:pt x="332" y="177"/>
                  </a:cubicBezTo>
                  <a:cubicBezTo>
                    <a:pt x="332" y="177"/>
                    <a:pt x="331" y="177"/>
                    <a:pt x="331" y="177"/>
                  </a:cubicBezTo>
                  <a:cubicBezTo>
                    <a:pt x="331" y="177"/>
                    <a:pt x="330" y="178"/>
                    <a:pt x="330" y="178"/>
                  </a:cubicBezTo>
                  <a:cubicBezTo>
                    <a:pt x="330" y="178"/>
                    <a:pt x="329" y="177"/>
                    <a:pt x="329" y="177"/>
                  </a:cubicBezTo>
                  <a:cubicBezTo>
                    <a:pt x="327" y="177"/>
                    <a:pt x="325" y="177"/>
                    <a:pt x="328" y="176"/>
                  </a:cubicBezTo>
                  <a:cubicBezTo>
                    <a:pt x="328" y="175"/>
                    <a:pt x="328" y="175"/>
                    <a:pt x="328" y="175"/>
                  </a:cubicBezTo>
                  <a:cubicBezTo>
                    <a:pt x="326" y="175"/>
                    <a:pt x="324" y="175"/>
                    <a:pt x="321" y="175"/>
                  </a:cubicBezTo>
                  <a:cubicBezTo>
                    <a:pt x="321" y="174"/>
                    <a:pt x="321" y="173"/>
                    <a:pt x="321" y="173"/>
                  </a:cubicBezTo>
                  <a:cubicBezTo>
                    <a:pt x="321" y="173"/>
                    <a:pt x="320" y="173"/>
                    <a:pt x="320" y="173"/>
                  </a:cubicBezTo>
                  <a:cubicBezTo>
                    <a:pt x="320" y="173"/>
                    <a:pt x="320" y="172"/>
                    <a:pt x="319" y="171"/>
                  </a:cubicBezTo>
                  <a:cubicBezTo>
                    <a:pt x="319" y="171"/>
                    <a:pt x="318" y="171"/>
                    <a:pt x="317" y="171"/>
                  </a:cubicBezTo>
                  <a:cubicBezTo>
                    <a:pt x="317" y="170"/>
                    <a:pt x="317" y="169"/>
                    <a:pt x="317" y="169"/>
                  </a:cubicBezTo>
                  <a:cubicBezTo>
                    <a:pt x="317" y="169"/>
                    <a:pt x="317" y="169"/>
                    <a:pt x="316" y="169"/>
                  </a:cubicBezTo>
                  <a:cubicBezTo>
                    <a:pt x="316" y="169"/>
                    <a:pt x="315" y="168"/>
                    <a:pt x="315" y="168"/>
                  </a:cubicBezTo>
                  <a:cubicBezTo>
                    <a:pt x="314" y="167"/>
                    <a:pt x="313" y="167"/>
                    <a:pt x="312" y="16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11" y="166"/>
                    <a:pt x="308" y="169"/>
                    <a:pt x="308" y="169"/>
                  </a:cubicBezTo>
                  <a:cubicBezTo>
                    <a:pt x="306" y="170"/>
                    <a:pt x="305" y="169"/>
                    <a:pt x="304" y="169"/>
                  </a:cubicBezTo>
                  <a:cubicBezTo>
                    <a:pt x="302" y="168"/>
                    <a:pt x="302" y="169"/>
                    <a:pt x="300" y="169"/>
                  </a:cubicBezTo>
                  <a:cubicBezTo>
                    <a:pt x="300" y="169"/>
                    <a:pt x="299" y="168"/>
                    <a:pt x="299" y="168"/>
                  </a:cubicBezTo>
                  <a:cubicBezTo>
                    <a:pt x="299" y="168"/>
                    <a:pt x="298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4" y="167"/>
                    <a:pt x="294" y="168"/>
                    <a:pt x="293" y="169"/>
                  </a:cubicBezTo>
                  <a:cubicBezTo>
                    <a:pt x="293" y="169"/>
                    <a:pt x="292" y="168"/>
                    <a:pt x="292" y="169"/>
                  </a:cubicBezTo>
                  <a:cubicBezTo>
                    <a:pt x="292" y="169"/>
                    <a:pt x="291" y="169"/>
                    <a:pt x="292" y="170"/>
                  </a:cubicBezTo>
                  <a:cubicBezTo>
                    <a:pt x="292" y="170"/>
                    <a:pt x="292" y="171"/>
                    <a:pt x="293" y="171"/>
                  </a:cubicBezTo>
                  <a:cubicBezTo>
                    <a:pt x="293" y="171"/>
                    <a:pt x="294" y="171"/>
                    <a:pt x="294" y="171"/>
                  </a:cubicBezTo>
                  <a:cubicBezTo>
                    <a:pt x="294" y="171"/>
                    <a:pt x="294" y="172"/>
                    <a:pt x="294" y="172"/>
                  </a:cubicBezTo>
                  <a:cubicBezTo>
                    <a:pt x="293" y="172"/>
                    <a:pt x="293" y="172"/>
                    <a:pt x="293" y="172"/>
                  </a:cubicBezTo>
                  <a:cubicBezTo>
                    <a:pt x="293" y="172"/>
                    <a:pt x="293" y="173"/>
                    <a:pt x="293" y="174"/>
                  </a:cubicBezTo>
                  <a:cubicBezTo>
                    <a:pt x="293" y="174"/>
                    <a:pt x="291" y="176"/>
                    <a:pt x="291" y="177"/>
                  </a:cubicBezTo>
                  <a:cubicBezTo>
                    <a:pt x="291" y="177"/>
                    <a:pt x="291" y="178"/>
                    <a:pt x="292" y="178"/>
                  </a:cubicBezTo>
                  <a:cubicBezTo>
                    <a:pt x="292" y="178"/>
                    <a:pt x="293" y="178"/>
                    <a:pt x="293" y="178"/>
                  </a:cubicBezTo>
                  <a:cubicBezTo>
                    <a:pt x="293" y="178"/>
                    <a:pt x="293" y="178"/>
                    <a:pt x="292" y="179"/>
                  </a:cubicBezTo>
                  <a:cubicBezTo>
                    <a:pt x="292" y="180"/>
                    <a:pt x="292" y="182"/>
                    <a:pt x="293" y="182"/>
                  </a:cubicBezTo>
                  <a:cubicBezTo>
                    <a:pt x="293" y="182"/>
                    <a:pt x="293" y="183"/>
                    <a:pt x="293" y="183"/>
                  </a:cubicBezTo>
                  <a:cubicBezTo>
                    <a:pt x="293" y="183"/>
                    <a:pt x="294" y="183"/>
                    <a:pt x="294" y="183"/>
                  </a:cubicBezTo>
                  <a:cubicBezTo>
                    <a:pt x="294" y="183"/>
                    <a:pt x="294" y="184"/>
                    <a:pt x="294" y="185"/>
                  </a:cubicBezTo>
                  <a:cubicBezTo>
                    <a:pt x="293" y="185"/>
                    <a:pt x="293" y="185"/>
                    <a:pt x="293" y="185"/>
                  </a:cubicBezTo>
                  <a:cubicBezTo>
                    <a:pt x="293" y="185"/>
                    <a:pt x="293" y="186"/>
                    <a:pt x="293" y="186"/>
                  </a:cubicBezTo>
                  <a:cubicBezTo>
                    <a:pt x="292" y="186"/>
                    <a:pt x="292" y="186"/>
                    <a:pt x="292" y="186"/>
                  </a:cubicBezTo>
                  <a:cubicBezTo>
                    <a:pt x="292" y="186"/>
                    <a:pt x="291" y="187"/>
                    <a:pt x="292" y="187"/>
                  </a:cubicBezTo>
                  <a:cubicBezTo>
                    <a:pt x="292" y="187"/>
                    <a:pt x="292" y="188"/>
                    <a:pt x="292" y="188"/>
                  </a:cubicBezTo>
                  <a:cubicBezTo>
                    <a:pt x="289" y="189"/>
                    <a:pt x="288" y="189"/>
                    <a:pt x="287" y="192"/>
                  </a:cubicBezTo>
                  <a:cubicBezTo>
                    <a:pt x="288" y="192"/>
                    <a:pt x="287" y="192"/>
                    <a:pt x="288" y="193"/>
                  </a:cubicBezTo>
                  <a:cubicBezTo>
                    <a:pt x="289" y="193"/>
                    <a:pt x="289" y="193"/>
                    <a:pt x="290" y="193"/>
                  </a:cubicBezTo>
                  <a:cubicBezTo>
                    <a:pt x="290" y="194"/>
                    <a:pt x="290" y="195"/>
                    <a:pt x="291" y="195"/>
                  </a:cubicBezTo>
                  <a:cubicBezTo>
                    <a:pt x="291" y="195"/>
                    <a:pt x="292" y="195"/>
                    <a:pt x="293" y="195"/>
                  </a:cubicBezTo>
                  <a:cubicBezTo>
                    <a:pt x="293" y="195"/>
                    <a:pt x="293" y="196"/>
                    <a:pt x="293" y="197"/>
                  </a:cubicBezTo>
                  <a:cubicBezTo>
                    <a:pt x="293" y="197"/>
                    <a:pt x="294" y="197"/>
                    <a:pt x="294" y="197"/>
                  </a:cubicBezTo>
                  <a:cubicBezTo>
                    <a:pt x="294" y="198"/>
                    <a:pt x="294" y="198"/>
                    <a:pt x="294" y="199"/>
                  </a:cubicBezTo>
                  <a:cubicBezTo>
                    <a:pt x="294" y="199"/>
                    <a:pt x="295" y="199"/>
                    <a:pt x="295" y="200"/>
                  </a:cubicBezTo>
                  <a:cubicBezTo>
                    <a:pt x="296" y="201"/>
                    <a:pt x="295" y="202"/>
                    <a:pt x="296" y="203"/>
                  </a:cubicBezTo>
                  <a:cubicBezTo>
                    <a:pt x="297" y="204"/>
                    <a:pt x="298" y="204"/>
                    <a:pt x="298" y="204"/>
                  </a:cubicBezTo>
                  <a:cubicBezTo>
                    <a:pt x="297" y="206"/>
                    <a:pt x="297" y="207"/>
                    <a:pt x="297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07"/>
                    <a:pt x="298" y="209"/>
                    <a:pt x="299" y="211"/>
                  </a:cubicBezTo>
                  <a:cubicBezTo>
                    <a:pt x="298" y="211"/>
                    <a:pt x="298" y="211"/>
                    <a:pt x="297" y="211"/>
                  </a:cubicBezTo>
                  <a:cubicBezTo>
                    <a:pt x="296" y="212"/>
                    <a:pt x="296" y="212"/>
                    <a:pt x="296" y="213"/>
                  </a:cubicBezTo>
                  <a:cubicBezTo>
                    <a:pt x="296" y="213"/>
                    <a:pt x="294" y="214"/>
                    <a:pt x="294" y="214"/>
                  </a:cubicBezTo>
                  <a:cubicBezTo>
                    <a:pt x="294" y="215"/>
                    <a:pt x="294" y="215"/>
                    <a:pt x="293" y="216"/>
                  </a:cubicBezTo>
                  <a:cubicBezTo>
                    <a:pt x="293" y="216"/>
                    <a:pt x="291" y="217"/>
                    <a:pt x="291" y="218"/>
                  </a:cubicBezTo>
                  <a:cubicBezTo>
                    <a:pt x="291" y="218"/>
                    <a:pt x="291" y="218"/>
                    <a:pt x="291" y="219"/>
                  </a:cubicBezTo>
                  <a:cubicBezTo>
                    <a:pt x="290" y="219"/>
                    <a:pt x="289" y="218"/>
                    <a:pt x="289" y="219"/>
                  </a:cubicBezTo>
                  <a:cubicBezTo>
                    <a:pt x="289" y="219"/>
                    <a:pt x="288" y="220"/>
                    <a:pt x="288" y="220"/>
                  </a:cubicBezTo>
                  <a:cubicBezTo>
                    <a:pt x="287" y="220"/>
                    <a:pt x="286" y="220"/>
                    <a:pt x="285" y="221"/>
                  </a:cubicBezTo>
                  <a:cubicBezTo>
                    <a:pt x="285" y="221"/>
                    <a:pt x="285" y="221"/>
                    <a:pt x="285" y="221"/>
                  </a:cubicBezTo>
                  <a:cubicBezTo>
                    <a:pt x="285" y="222"/>
                    <a:pt x="285" y="225"/>
                    <a:pt x="285" y="225"/>
                  </a:cubicBezTo>
                  <a:cubicBezTo>
                    <a:pt x="287" y="227"/>
                    <a:pt x="287" y="227"/>
                    <a:pt x="287" y="227"/>
                  </a:cubicBezTo>
                  <a:cubicBezTo>
                    <a:pt x="288" y="228"/>
                    <a:pt x="287" y="231"/>
                    <a:pt x="287" y="233"/>
                  </a:cubicBezTo>
                  <a:cubicBezTo>
                    <a:pt x="287" y="233"/>
                    <a:pt x="288" y="233"/>
                    <a:pt x="288" y="233"/>
                  </a:cubicBezTo>
                  <a:cubicBezTo>
                    <a:pt x="288" y="234"/>
                    <a:pt x="287" y="235"/>
                    <a:pt x="288" y="235"/>
                  </a:cubicBezTo>
                  <a:cubicBezTo>
                    <a:pt x="288" y="235"/>
                    <a:pt x="289" y="236"/>
                    <a:pt x="288" y="236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40"/>
                    <a:pt x="287" y="240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6" y="241"/>
                    <a:pt x="286" y="240"/>
                    <a:pt x="285" y="241"/>
                  </a:cubicBezTo>
                  <a:cubicBezTo>
                    <a:pt x="285" y="241"/>
                    <a:pt x="284" y="241"/>
                    <a:pt x="284" y="242"/>
                  </a:cubicBezTo>
                  <a:cubicBezTo>
                    <a:pt x="284" y="242"/>
                    <a:pt x="284" y="242"/>
                    <a:pt x="284" y="243"/>
                  </a:cubicBezTo>
                  <a:cubicBezTo>
                    <a:pt x="282" y="242"/>
                    <a:pt x="281" y="242"/>
                    <a:pt x="279" y="242"/>
                  </a:cubicBezTo>
                  <a:cubicBezTo>
                    <a:pt x="279" y="242"/>
                    <a:pt x="279" y="242"/>
                    <a:pt x="280" y="242"/>
                  </a:cubicBezTo>
                  <a:cubicBezTo>
                    <a:pt x="280" y="241"/>
                    <a:pt x="278" y="240"/>
                    <a:pt x="278" y="240"/>
                  </a:cubicBezTo>
                  <a:cubicBezTo>
                    <a:pt x="278" y="240"/>
                    <a:pt x="275" y="237"/>
                    <a:pt x="275" y="237"/>
                  </a:cubicBezTo>
                  <a:cubicBezTo>
                    <a:pt x="274" y="237"/>
                    <a:pt x="275" y="237"/>
                    <a:pt x="275" y="236"/>
                  </a:cubicBezTo>
                  <a:cubicBezTo>
                    <a:pt x="276" y="236"/>
                    <a:pt x="274" y="233"/>
                    <a:pt x="273" y="233"/>
                  </a:cubicBezTo>
                  <a:cubicBezTo>
                    <a:pt x="273" y="233"/>
                    <a:pt x="273" y="233"/>
                    <a:pt x="272" y="233"/>
                  </a:cubicBezTo>
                  <a:cubicBezTo>
                    <a:pt x="272" y="232"/>
                    <a:pt x="273" y="227"/>
                    <a:pt x="273" y="226"/>
                  </a:cubicBezTo>
                  <a:cubicBezTo>
                    <a:pt x="273" y="225"/>
                    <a:pt x="272" y="225"/>
                    <a:pt x="272" y="225"/>
                  </a:cubicBezTo>
                  <a:cubicBezTo>
                    <a:pt x="271" y="224"/>
                    <a:pt x="272" y="222"/>
                    <a:pt x="273" y="222"/>
                  </a:cubicBezTo>
                  <a:cubicBezTo>
                    <a:pt x="273" y="221"/>
                    <a:pt x="273" y="220"/>
                    <a:pt x="273" y="219"/>
                  </a:cubicBezTo>
                  <a:cubicBezTo>
                    <a:pt x="272" y="219"/>
                    <a:pt x="269" y="218"/>
                    <a:pt x="269" y="218"/>
                  </a:cubicBezTo>
                  <a:cubicBezTo>
                    <a:pt x="268" y="217"/>
                    <a:pt x="268" y="218"/>
                    <a:pt x="267" y="218"/>
                  </a:cubicBezTo>
                  <a:cubicBezTo>
                    <a:pt x="267" y="218"/>
                    <a:pt x="266" y="217"/>
                    <a:pt x="266" y="217"/>
                  </a:cubicBezTo>
                  <a:cubicBezTo>
                    <a:pt x="264" y="217"/>
                    <a:pt x="262" y="218"/>
                    <a:pt x="260" y="217"/>
                  </a:cubicBezTo>
                  <a:cubicBezTo>
                    <a:pt x="260" y="217"/>
                    <a:pt x="259" y="216"/>
                    <a:pt x="259" y="216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8" y="215"/>
                    <a:pt x="257" y="216"/>
                    <a:pt x="256" y="215"/>
                  </a:cubicBezTo>
                  <a:cubicBezTo>
                    <a:pt x="256" y="215"/>
                    <a:pt x="256" y="214"/>
                    <a:pt x="255" y="214"/>
                  </a:cubicBezTo>
                  <a:cubicBezTo>
                    <a:pt x="254" y="214"/>
                    <a:pt x="254" y="215"/>
                    <a:pt x="252" y="214"/>
                  </a:cubicBezTo>
                  <a:cubicBezTo>
                    <a:pt x="251" y="214"/>
                    <a:pt x="251" y="212"/>
                    <a:pt x="250" y="212"/>
                  </a:cubicBezTo>
                  <a:cubicBezTo>
                    <a:pt x="249" y="212"/>
                    <a:pt x="249" y="212"/>
                    <a:pt x="247" y="212"/>
                  </a:cubicBezTo>
                  <a:cubicBezTo>
                    <a:pt x="247" y="211"/>
                    <a:pt x="247" y="211"/>
                    <a:pt x="247" y="210"/>
                  </a:cubicBezTo>
                  <a:cubicBezTo>
                    <a:pt x="247" y="210"/>
                    <a:pt x="246" y="209"/>
                    <a:pt x="246" y="209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5" y="207"/>
                    <a:pt x="244" y="208"/>
                    <a:pt x="243" y="207"/>
                  </a:cubicBezTo>
                  <a:cubicBezTo>
                    <a:pt x="243" y="207"/>
                    <a:pt x="242" y="206"/>
                    <a:pt x="242" y="206"/>
                  </a:cubicBezTo>
                  <a:cubicBezTo>
                    <a:pt x="241" y="206"/>
                    <a:pt x="240" y="206"/>
                    <a:pt x="240" y="206"/>
                  </a:cubicBezTo>
                  <a:cubicBezTo>
                    <a:pt x="239" y="206"/>
                    <a:pt x="238" y="204"/>
                    <a:pt x="237" y="204"/>
                  </a:cubicBezTo>
                  <a:cubicBezTo>
                    <a:pt x="237" y="204"/>
                    <a:pt x="236" y="204"/>
                    <a:pt x="236" y="204"/>
                  </a:cubicBezTo>
                  <a:cubicBezTo>
                    <a:pt x="235" y="204"/>
                    <a:pt x="234" y="202"/>
                    <a:pt x="233" y="202"/>
                  </a:cubicBezTo>
                  <a:cubicBezTo>
                    <a:pt x="231" y="202"/>
                    <a:pt x="228" y="203"/>
                    <a:pt x="226" y="204"/>
                  </a:cubicBezTo>
                  <a:cubicBezTo>
                    <a:pt x="226" y="203"/>
                    <a:pt x="226" y="201"/>
                    <a:pt x="226" y="200"/>
                  </a:cubicBezTo>
                  <a:cubicBezTo>
                    <a:pt x="226" y="199"/>
                    <a:pt x="225" y="199"/>
                    <a:pt x="224" y="198"/>
                  </a:cubicBezTo>
                  <a:cubicBezTo>
                    <a:pt x="224" y="198"/>
                    <a:pt x="225" y="197"/>
                    <a:pt x="224" y="196"/>
                  </a:cubicBezTo>
                  <a:cubicBezTo>
                    <a:pt x="224" y="196"/>
                    <a:pt x="223" y="196"/>
                    <a:pt x="223" y="196"/>
                  </a:cubicBezTo>
                  <a:cubicBezTo>
                    <a:pt x="223" y="196"/>
                    <a:pt x="223" y="195"/>
                    <a:pt x="223" y="195"/>
                  </a:cubicBezTo>
                  <a:cubicBezTo>
                    <a:pt x="223" y="194"/>
                    <a:pt x="222" y="193"/>
                    <a:pt x="222" y="192"/>
                  </a:cubicBezTo>
                  <a:cubicBezTo>
                    <a:pt x="219" y="192"/>
                    <a:pt x="215" y="193"/>
                    <a:pt x="215" y="191"/>
                  </a:cubicBezTo>
                  <a:cubicBezTo>
                    <a:pt x="214" y="190"/>
                    <a:pt x="215" y="189"/>
                    <a:pt x="214" y="188"/>
                  </a:cubicBezTo>
                  <a:cubicBezTo>
                    <a:pt x="214" y="188"/>
                    <a:pt x="212" y="187"/>
                    <a:pt x="213" y="187"/>
                  </a:cubicBezTo>
                  <a:cubicBezTo>
                    <a:pt x="213" y="187"/>
                    <a:pt x="214" y="186"/>
                    <a:pt x="214" y="186"/>
                  </a:cubicBezTo>
                  <a:cubicBezTo>
                    <a:pt x="214" y="185"/>
                    <a:pt x="214" y="184"/>
                    <a:pt x="214" y="183"/>
                  </a:cubicBezTo>
                  <a:cubicBezTo>
                    <a:pt x="214" y="183"/>
                    <a:pt x="216" y="181"/>
                    <a:pt x="216" y="181"/>
                  </a:cubicBezTo>
                  <a:cubicBezTo>
                    <a:pt x="216" y="181"/>
                    <a:pt x="216" y="180"/>
                    <a:pt x="216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80"/>
                    <a:pt x="215" y="179"/>
                    <a:pt x="215" y="179"/>
                  </a:cubicBezTo>
                  <a:cubicBezTo>
                    <a:pt x="216" y="179"/>
                    <a:pt x="217" y="179"/>
                    <a:pt x="218" y="179"/>
                  </a:cubicBezTo>
                  <a:cubicBezTo>
                    <a:pt x="218" y="178"/>
                    <a:pt x="217" y="177"/>
                    <a:pt x="218" y="177"/>
                  </a:cubicBezTo>
                  <a:cubicBezTo>
                    <a:pt x="218" y="176"/>
                    <a:pt x="221" y="174"/>
                    <a:pt x="221" y="174"/>
                  </a:cubicBezTo>
                  <a:cubicBezTo>
                    <a:pt x="221" y="174"/>
                    <a:pt x="221" y="173"/>
                    <a:pt x="221" y="173"/>
                  </a:cubicBezTo>
                  <a:cubicBezTo>
                    <a:pt x="221" y="173"/>
                    <a:pt x="223" y="173"/>
                    <a:pt x="223" y="173"/>
                  </a:cubicBezTo>
                  <a:cubicBezTo>
                    <a:pt x="223" y="172"/>
                    <a:pt x="224" y="171"/>
                    <a:pt x="224" y="170"/>
                  </a:cubicBezTo>
                  <a:cubicBezTo>
                    <a:pt x="224" y="170"/>
                    <a:pt x="225" y="170"/>
                    <a:pt x="225" y="170"/>
                  </a:cubicBezTo>
                  <a:cubicBezTo>
                    <a:pt x="225" y="170"/>
                    <a:pt x="225" y="169"/>
                    <a:pt x="225" y="169"/>
                  </a:cubicBezTo>
                  <a:cubicBezTo>
                    <a:pt x="225" y="169"/>
                    <a:pt x="226" y="168"/>
                    <a:pt x="226" y="169"/>
                  </a:cubicBezTo>
                  <a:cubicBezTo>
                    <a:pt x="226" y="169"/>
                    <a:pt x="227" y="169"/>
                    <a:pt x="228" y="169"/>
                  </a:cubicBezTo>
                  <a:cubicBezTo>
                    <a:pt x="227" y="169"/>
                    <a:pt x="228" y="168"/>
                    <a:pt x="227" y="168"/>
                  </a:cubicBezTo>
                  <a:cubicBezTo>
                    <a:pt x="227" y="168"/>
                    <a:pt x="227" y="168"/>
                    <a:pt x="226" y="168"/>
                  </a:cubicBezTo>
                  <a:cubicBezTo>
                    <a:pt x="227" y="167"/>
                    <a:pt x="228" y="168"/>
                    <a:pt x="229" y="168"/>
                  </a:cubicBezTo>
                  <a:cubicBezTo>
                    <a:pt x="229" y="168"/>
                    <a:pt x="230" y="166"/>
                    <a:pt x="228" y="167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31" y="166"/>
                    <a:pt x="231" y="166"/>
                    <a:pt x="234" y="165"/>
                  </a:cubicBezTo>
                  <a:cubicBezTo>
                    <a:pt x="234" y="165"/>
                    <a:pt x="234" y="165"/>
                    <a:pt x="235" y="165"/>
                  </a:cubicBezTo>
                  <a:cubicBezTo>
                    <a:pt x="235" y="165"/>
                    <a:pt x="235" y="164"/>
                    <a:pt x="235" y="164"/>
                  </a:cubicBezTo>
                  <a:cubicBezTo>
                    <a:pt x="235" y="164"/>
                    <a:pt x="235" y="163"/>
                    <a:pt x="235" y="163"/>
                  </a:cubicBezTo>
                  <a:cubicBezTo>
                    <a:pt x="234" y="163"/>
                    <a:pt x="233" y="163"/>
                    <a:pt x="233" y="163"/>
                  </a:cubicBezTo>
                  <a:cubicBezTo>
                    <a:pt x="233" y="162"/>
                    <a:pt x="233" y="161"/>
                    <a:pt x="233" y="161"/>
                  </a:cubicBezTo>
                  <a:cubicBezTo>
                    <a:pt x="232" y="160"/>
                    <a:pt x="235" y="161"/>
                    <a:pt x="235" y="161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7" y="159"/>
                    <a:pt x="237" y="158"/>
                  </a:cubicBezTo>
                  <a:cubicBezTo>
                    <a:pt x="235" y="158"/>
                    <a:pt x="236" y="157"/>
                    <a:pt x="236" y="156"/>
                  </a:cubicBezTo>
                  <a:cubicBezTo>
                    <a:pt x="237" y="156"/>
                    <a:pt x="238" y="156"/>
                    <a:pt x="239" y="156"/>
                  </a:cubicBezTo>
                  <a:cubicBezTo>
                    <a:pt x="239" y="155"/>
                    <a:pt x="239" y="155"/>
                    <a:pt x="239" y="155"/>
                  </a:cubicBezTo>
                  <a:cubicBezTo>
                    <a:pt x="239" y="154"/>
                    <a:pt x="243" y="155"/>
                    <a:pt x="243" y="155"/>
                  </a:cubicBezTo>
                  <a:cubicBezTo>
                    <a:pt x="244" y="156"/>
                    <a:pt x="243" y="156"/>
                    <a:pt x="244" y="156"/>
                  </a:cubicBezTo>
                  <a:cubicBezTo>
                    <a:pt x="244" y="155"/>
                    <a:pt x="244" y="155"/>
                    <a:pt x="244" y="155"/>
                  </a:cubicBezTo>
                  <a:cubicBezTo>
                    <a:pt x="245" y="155"/>
                    <a:pt x="246" y="155"/>
                    <a:pt x="247" y="155"/>
                  </a:cubicBezTo>
                  <a:cubicBezTo>
                    <a:pt x="247" y="155"/>
                    <a:pt x="248" y="154"/>
                    <a:pt x="249" y="154"/>
                  </a:cubicBezTo>
                  <a:cubicBezTo>
                    <a:pt x="248" y="151"/>
                    <a:pt x="249" y="150"/>
                    <a:pt x="250" y="149"/>
                  </a:cubicBezTo>
                  <a:cubicBezTo>
                    <a:pt x="248" y="149"/>
                    <a:pt x="247" y="148"/>
                    <a:pt x="244" y="148"/>
                  </a:cubicBezTo>
                  <a:cubicBezTo>
                    <a:pt x="241" y="148"/>
                    <a:pt x="237" y="148"/>
                    <a:pt x="235" y="148"/>
                  </a:cubicBezTo>
                  <a:cubicBezTo>
                    <a:pt x="235" y="148"/>
                    <a:pt x="235" y="147"/>
                    <a:pt x="235" y="147"/>
                  </a:cubicBezTo>
                  <a:cubicBezTo>
                    <a:pt x="236" y="147"/>
                    <a:pt x="236" y="148"/>
                    <a:pt x="237" y="147"/>
                  </a:cubicBezTo>
                  <a:cubicBezTo>
                    <a:pt x="238" y="147"/>
                    <a:pt x="239" y="147"/>
                    <a:pt x="240" y="147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9" y="146"/>
                    <a:pt x="238" y="146"/>
                    <a:pt x="239" y="146"/>
                  </a:cubicBezTo>
                  <a:cubicBezTo>
                    <a:pt x="239" y="145"/>
                    <a:pt x="239" y="145"/>
                    <a:pt x="239" y="144"/>
                  </a:cubicBezTo>
                  <a:cubicBezTo>
                    <a:pt x="240" y="145"/>
                    <a:pt x="241" y="146"/>
                    <a:pt x="243" y="146"/>
                  </a:cubicBezTo>
                  <a:cubicBezTo>
                    <a:pt x="243" y="145"/>
                    <a:pt x="243" y="145"/>
                    <a:pt x="244" y="145"/>
                  </a:cubicBezTo>
                  <a:cubicBezTo>
                    <a:pt x="244" y="145"/>
                    <a:pt x="246" y="146"/>
                    <a:pt x="246" y="146"/>
                  </a:cubicBezTo>
                  <a:cubicBezTo>
                    <a:pt x="247" y="146"/>
                    <a:pt x="247" y="145"/>
                    <a:pt x="248" y="146"/>
                  </a:cubicBezTo>
                  <a:cubicBezTo>
                    <a:pt x="248" y="146"/>
                    <a:pt x="250" y="148"/>
                    <a:pt x="251" y="148"/>
                  </a:cubicBezTo>
                  <a:cubicBezTo>
                    <a:pt x="251" y="148"/>
                    <a:pt x="252" y="148"/>
                    <a:pt x="252" y="148"/>
                  </a:cubicBezTo>
                  <a:cubicBezTo>
                    <a:pt x="252" y="147"/>
                    <a:pt x="252" y="147"/>
                    <a:pt x="252" y="147"/>
                  </a:cubicBezTo>
                  <a:cubicBezTo>
                    <a:pt x="253" y="145"/>
                    <a:pt x="255" y="145"/>
                    <a:pt x="254" y="143"/>
                  </a:cubicBezTo>
                  <a:cubicBezTo>
                    <a:pt x="254" y="143"/>
                    <a:pt x="253" y="142"/>
                    <a:pt x="252" y="141"/>
                  </a:cubicBezTo>
                  <a:cubicBezTo>
                    <a:pt x="253" y="141"/>
                    <a:pt x="256" y="140"/>
                    <a:pt x="256" y="140"/>
                  </a:cubicBezTo>
                  <a:cubicBezTo>
                    <a:pt x="256" y="140"/>
                    <a:pt x="260" y="143"/>
                    <a:pt x="260" y="143"/>
                  </a:cubicBezTo>
                  <a:cubicBezTo>
                    <a:pt x="260" y="143"/>
                    <a:pt x="261" y="144"/>
                    <a:pt x="262" y="144"/>
                  </a:cubicBezTo>
                  <a:cubicBezTo>
                    <a:pt x="262" y="143"/>
                    <a:pt x="262" y="143"/>
                    <a:pt x="262" y="143"/>
                  </a:cubicBezTo>
                  <a:cubicBezTo>
                    <a:pt x="263" y="143"/>
                    <a:pt x="264" y="143"/>
                    <a:pt x="265" y="142"/>
                  </a:cubicBezTo>
                  <a:cubicBezTo>
                    <a:pt x="264" y="142"/>
                    <a:pt x="264" y="142"/>
                    <a:pt x="264" y="142"/>
                  </a:cubicBezTo>
                  <a:cubicBezTo>
                    <a:pt x="264" y="142"/>
                    <a:pt x="263" y="142"/>
                    <a:pt x="263" y="14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1"/>
                    <a:pt x="262" y="141"/>
                    <a:pt x="262" y="141"/>
                  </a:cubicBezTo>
                  <a:cubicBezTo>
                    <a:pt x="262" y="141"/>
                    <a:pt x="261" y="140"/>
                    <a:pt x="261" y="140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60" y="139"/>
                    <a:pt x="260" y="139"/>
                    <a:pt x="259" y="139"/>
                  </a:cubicBezTo>
                  <a:cubicBezTo>
                    <a:pt x="260" y="139"/>
                    <a:pt x="259" y="139"/>
                    <a:pt x="260" y="138"/>
                  </a:cubicBezTo>
                  <a:cubicBezTo>
                    <a:pt x="260" y="138"/>
                    <a:pt x="261" y="138"/>
                    <a:pt x="261" y="138"/>
                  </a:cubicBezTo>
                  <a:cubicBezTo>
                    <a:pt x="261" y="138"/>
                    <a:pt x="262" y="138"/>
                    <a:pt x="262" y="139"/>
                  </a:cubicBezTo>
                  <a:cubicBezTo>
                    <a:pt x="262" y="139"/>
                    <a:pt x="262" y="138"/>
                    <a:pt x="263" y="138"/>
                  </a:cubicBezTo>
                  <a:cubicBezTo>
                    <a:pt x="263" y="139"/>
                    <a:pt x="263" y="140"/>
                    <a:pt x="263" y="140"/>
                  </a:cubicBezTo>
                  <a:cubicBezTo>
                    <a:pt x="264" y="140"/>
                    <a:pt x="265" y="140"/>
                    <a:pt x="265" y="140"/>
                  </a:cubicBezTo>
                  <a:cubicBezTo>
                    <a:pt x="266" y="141"/>
                    <a:pt x="266" y="142"/>
                    <a:pt x="266" y="142"/>
                  </a:cubicBezTo>
                  <a:cubicBezTo>
                    <a:pt x="267" y="142"/>
                    <a:pt x="267" y="142"/>
                    <a:pt x="267" y="142"/>
                  </a:cubicBezTo>
                  <a:cubicBezTo>
                    <a:pt x="267" y="142"/>
                    <a:pt x="268" y="139"/>
                    <a:pt x="269" y="139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0" y="138"/>
                    <a:pt x="271" y="138"/>
                    <a:pt x="272" y="138"/>
                  </a:cubicBezTo>
                  <a:cubicBezTo>
                    <a:pt x="272" y="138"/>
                    <a:pt x="274" y="136"/>
                    <a:pt x="274" y="136"/>
                  </a:cubicBezTo>
                  <a:cubicBezTo>
                    <a:pt x="276" y="136"/>
                    <a:pt x="276" y="137"/>
                    <a:pt x="277" y="136"/>
                  </a:cubicBezTo>
                  <a:cubicBezTo>
                    <a:pt x="278" y="136"/>
                    <a:pt x="279" y="134"/>
                    <a:pt x="279" y="132"/>
                  </a:cubicBezTo>
                  <a:cubicBezTo>
                    <a:pt x="278" y="131"/>
                    <a:pt x="278" y="131"/>
                    <a:pt x="278" y="131"/>
                  </a:cubicBezTo>
                  <a:cubicBezTo>
                    <a:pt x="277" y="130"/>
                    <a:pt x="277" y="131"/>
                    <a:pt x="275" y="130"/>
                  </a:cubicBezTo>
                  <a:cubicBezTo>
                    <a:pt x="275" y="130"/>
                    <a:pt x="274" y="127"/>
                    <a:pt x="273" y="127"/>
                  </a:cubicBezTo>
                  <a:cubicBezTo>
                    <a:pt x="274" y="126"/>
                    <a:pt x="273" y="125"/>
                    <a:pt x="274" y="124"/>
                  </a:cubicBezTo>
                  <a:cubicBezTo>
                    <a:pt x="274" y="124"/>
                    <a:pt x="275" y="124"/>
                    <a:pt x="276" y="124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6" y="122"/>
                    <a:pt x="275" y="122"/>
                    <a:pt x="274" y="122"/>
                  </a:cubicBezTo>
                  <a:cubicBezTo>
                    <a:pt x="275" y="122"/>
                    <a:pt x="274" y="122"/>
                    <a:pt x="274" y="121"/>
                  </a:cubicBezTo>
                  <a:cubicBezTo>
                    <a:pt x="274" y="121"/>
                    <a:pt x="279" y="117"/>
                    <a:pt x="276" y="117"/>
                  </a:cubicBezTo>
                  <a:cubicBezTo>
                    <a:pt x="275" y="117"/>
                    <a:pt x="273" y="117"/>
                    <a:pt x="272" y="117"/>
                  </a:cubicBezTo>
                  <a:cubicBezTo>
                    <a:pt x="272" y="116"/>
                    <a:pt x="271" y="115"/>
                    <a:pt x="272" y="115"/>
                  </a:cubicBezTo>
                  <a:cubicBezTo>
                    <a:pt x="272" y="115"/>
                    <a:pt x="271" y="114"/>
                    <a:pt x="270" y="114"/>
                  </a:cubicBezTo>
                  <a:cubicBezTo>
                    <a:pt x="270" y="114"/>
                    <a:pt x="271" y="113"/>
                    <a:pt x="270" y="113"/>
                  </a:cubicBezTo>
                  <a:cubicBezTo>
                    <a:pt x="269" y="113"/>
                    <a:pt x="268" y="113"/>
                    <a:pt x="267" y="113"/>
                  </a:cubicBezTo>
                  <a:cubicBezTo>
                    <a:pt x="267" y="113"/>
                    <a:pt x="267" y="114"/>
                    <a:pt x="266" y="114"/>
                  </a:cubicBezTo>
                  <a:cubicBezTo>
                    <a:pt x="266" y="114"/>
                    <a:pt x="265" y="113"/>
                    <a:pt x="265" y="113"/>
                  </a:cubicBezTo>
                  <a:cubicBezTo>
                    <a:pt x="263" y="112"/>
                    <a:pt x="261" y="112"/>
                    <a:pt x="259" y="112"/>
                  </a:cubicBezTo>
                  <a:cubicBezTo>
                    <a:pt x="259" y="113"/>
                    <a:pt x="259" y="113"/>
                    <a:pt x="260" y="113"/>
                  </a:cubicBezTo>
                  <a:cubicBezTo>
                    <a:pt x="260" y="113"/>
                    <a:pt x="259" y="116"/>
                    <a:pt x="260" y="117"/>
                  </a:cubicBezTo>
                  <a:cubicBezTo>
                    <a:pt x="261" y="118"/>
                    <a:pt x="261" y="118"/>
                    <a:pt x="261" y="118"/>
                  </a:cubicBezTo>
                  <a:cubicBezTo>
                    <a:pt x="261" y="119"/>
                    <a:pt x="262" y="119"/>
                    <a:pt x="262" y="119"/>
                  </a:cubicBezTo>
                  <a:cubicBezTo>
                    <a:pt x="261" y="119"/>
                    <a:pt x="261" y="120"/>
                    <a:pt x="261" y="120"/>
                  </a:cubicBezTo>
                  <a:cubicBezTo>
                    <a:pt x="261" y="120"/>
                    <a:pt x="262" y="120"/>
                    <a:pt x="262" y="121"/>
                  </a:cubicBezTo>
                  <a:cubicBezTo>
                    <a:pt x="262" y="121"/>
                    <a:pt x="261" y="120"/>
                    <a:pt x="261" y="121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2" y="121"/>
                    <a:pt x="261" y="122"/>
                    <a:pt x="261" y="122"/>
                  </a:cubicBezTo>
                  <a:cubicBezTo>
                    <a:pt x="261" y="122"/>
                    <a:pt x="259" y="122"/>
                    <a:pt x="259" y="122"/>
                  </a:cubicBezTo>
                  <a:cubicBezTo>
                    <a:pt x="258" y="123"/>
                    <a:pt x="258" y="124"/>
                    <a:pt x="258" y="125"/>
                  </a:cubicBezTo>
                  <a:cubicBezTo>
                    <a:pt x="258" y="125"/>
                    <a:pt x="257" y="125"/>
                    <a:pt x="257" y="125"/>
                  </a:cubicBezTo>
                  <a:cubicBezTo>
                    <a:pt x="257" y="126"/>
                    <a:pt x="258" y="126"/>
                    <a:pt x="257" y="127"/>
                  </a:cubicBezTo>
                  <a:cubicBezTo>
                    <a:pt x="257" y="127"/>
                    <a:pt x="256" y="127"/>
                    <a:pt x="256" y="127"/>
                  </a:cubicBezTo>
                  <a:cubicBezTo>
                    <a:pt x="256" y="127"/>
                    <a:pt x="256" y="128"/>
                    <a:pt x="256" y="128"/>
                  </a:cubicBezTo>
                  <a:cubicBezTo>
                    <a:pt x="255" y="129"/>
                    <a:pt x="254" y="130"/>
                    <a:pt x="254" y="132"/>
                  </a:cubicBezTo>
                  <a:cubicBezTo>
                    <a:pt x="254" y="132"/>
                    <a:pt x="255" y="132"/>
                    <a:pt x="255" y="133"/>
                  </a:cubicBezTo>
                  <a:cubicBezTo>
                    <a:pt x="253" y="133"/>
                    <a:pt x="253" y="133"/>
                    <a:pt x="251" y="134"/>
                  </a:cubicBezTo>
                  <a:cubicBezTo>
                    <a:pt x="252" y="134"/>
                    <a:pt x="252" y="135"/>
                    <a:pt x="252" y="135"/>
                  </a:cubicBezTo>
                  <a:cubicBezTo>
                    <a:pt x="251" y="135"/>
                    <a:pt x="251" y="134"/>
                    <a:pt x="250" y="134"/>
                  </a:cubicBezTo>
                  <a:cubicBezTo>
                    <a:pt x="250" y="134"/>
                    <a:pt x="249" y="134"/>
                    <a:pt x="249" y="135"/>
                  </a:cubicBezTo>
                  <a:cubicBezTo>
                    <a:pt x="248" y="134"/>
                    <a:pt x="247" y="132"/>
                    <a:pt x="247" y="131"/>
                  </a:cubicBezTo>
                  <a:cubicBezTo>
                    <a:pt x="247" y="131"/>
                    <a:pt x="245" y="131"/>
                    <a:pt x="245" y="131"/>
                  </a:cubicBezTo>
                  <a:cubicBezTo>
                    <a:pt x="245" y="131"/>
                    <a:pt x="243" y="128"/>
                    <a:pt x="243" y="127"/>
                  </a:cubicBezTo>
                  <a:cubicBezTo>
                    <a:pt x="244" y="126"/>
                    <a:pt x="244" y="126"/>
                    <a:pt x="245" y="125"/>
                  </a:cubicBezTo>
                  <a:cubicBezTo>
                    <a:pt x="245" y="125"/>
                    <a:pt x="245" y="125"/>
                    <a:pt x="245" y="125"/>
                  </a:cubicBezTo>
                  <a:cubicBezTo>
                    <a:pt x="245" y="125"/>
                    <a:pt x="245" y="124"/>
                    <a:pt x="245" y="123"/>
                  </a:cubicBezTo>
                  <a:cubicBezTo>
                    <a:pt x="245" y="123"/>
                    <a:pt x="246" y="122"/>
                    <a:pt x="246" y="122"/>
                  </a:cubicBezTo>
                  <a:cubicBezTo>
                    <a:pt x="247" y="121"/>
                    <a:pt x="247" y="121"/>
                    <a:pt x="247" y="121"/>
                  </a:cubicBezTo>
                  <a:cubicBezTo>
                    <a:pt x="247" y="120"/>
                    <a:pt x="247" y="119"/>
                    <a:pt x="247" y="119"/>
                  </a:cubicBezTo>
                  <a:cubicBezTo>
                    <a:pt x="246" y="118"/>
                    <a:pt x="245" y="117"/>
                    <a:pt x="245" y="116"/>
                  </a:cubicBezTo>
                  <a:cubicBezTo>
                    <a:pt x="244" y="117"/>
                    <a:pt x="241" y="117"/>
                    <a:pt x="241" y="118"/>
                  </a:cubicBezTo>
                  <a:cubicBezTo>
                    <a:pt x="240" y="118"/>
                    <a:pt x="240" y="120"/>
                    <a:pt x="240" y="121"/>
                  </a:cubicBezTo>
                  <a:cubicBezTo>
                    <a:pt x="241" y="121"/>
                    <a:pt x="240" y="123"/>
                    <a:pt x="240" y="123"/>
                  </a:cubicBezTo>
                  <a:cubicBezTo>
                    <a:pt x="239" y="124"/>
                    <a:pt x="240" y="123"/>
                    <a:pt x="239" y="124"/>
                  </a:cubicBezTo>
                  <a:cubicBezTo>
                    <a:pt x="238" y="124"/>
                    <a:pt x="238" y="124"/>
                    <a:pt x="238" y="124"/>
                  </a:cubicBezTo>
                  <a:cubicBezTo>
                    <a:pt x="238" y="127"/>
                    <a:pt x="239" y="126"/>
                    <a:pt x="236" y="126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6" y="126"/>
                    <a:pt x="236" y="124"/>
                    <a:pt x="236" y="124"/>
                  </a:cubicBezTo>
                  <a:cubicBezTo>
                    <a:pt x="236" y="124"/>
                    <a:pt x="236" y="122"/>
                    <a:pt x="235" y="122"/>
                  </a:cubicBezTo>
                  <a:cubicBezTo>
                    <a:pt x="235" y="121"/>
                    <a:pt x="235" y="121"/>
                    <a:pt x="234" y="121"/>
                  </a:cubicBezTo>
                  <a:cubicBezTo>
                    <a:pt x="236" y="121"/>
                    <a:pt x="234" y="119"/>
                    <a:pt x="234" y="118"/>
                  </a:cubicBezTo>
                  <a:cubicBezTo>
                    <a:pt x="233" y="118"/>
                    <a:pt x="233" y="117"/>
                    <a:pt x="233" y="116"/>
                  </a:cubicBezTo>
                  <a:cubicBezTo>
                    <a:pt x="231" y="116"/>
                    <a:pt x="230" y="116"/>
                    <a:pt x="229" y="116"/>
                  </a:cubicBezTo>
                  <a:cubicBezTo>
                    <a:pt x="228" y="116"/>
                    <a:pt x="228" y="115"/>
                    <a:pt x="228" y="115"/>
                  </a:cubicBezTo>
                  <a:cubicBezTo>
                    <a:pt x="227" y="114"/>
                    <a:pt x="226" y="114"/>
                    <a:pt x="226" y="114"/>
                  </a:cubicBezTo>
                  <a:cubicBezTo>
                    <a:pt x="226" y="114"/>
                    <a:pt x="226" y="113"/>
                    <a:pt x="226" y="113"/>
                  </a:cubicBezTo>
                  <a:cubicBezTo>
                    <a:pt x="225" y="113"/>
                    <a:pt x="225" y="113"/>
                    <a:pt x="225" y="113"/>
                  </a:cubicBezTo>
                  <a:cubicBezTo>
                    <a:pt x="226" y="113"/>
                    <a:pt x="226" y="112"/>
                    <a:pt x="226" y="112"/>
                  </a:cubicBezTo>
                  <a:cubicBezTo>
                    <a:pt x="227" y="112"/>
                    <a:pt x="227" y="112"/>
                    <a:pt x="228" y="112"/>
                  </a:cubicBezTo>
                  <a:cubicBezTo>
                    <a:pt x="228" y="112"/>
                    <a:pt x="229" y="111"/>
                    <a:pt x="229" y="111"/>
                  </a:cubicBezTo>
                  <a:cubicBezTo>
                    <a:pt x="229" y="111"/>
                    <a:pt x="230" y="109"/>
                    <a:pt x="230" y="109"/>
                  </a:cubicBezTo>
                  <a:cubicBezTo>
                    <a:pt x="230" y="109"/>
                    <a:pt x="228" y="109"/>
                    <a:pt x="229" y="109"/>
                  </a:cubicBezTo>
                  <a:cubicBezTo>
                    <a:pt x="228" y="110"/>
                    <a:pt x="228" y="110"/>
                    <a:pt x="227" y="110"/>
                  </a:cubicBezTo>
                  <a:cubicBezTo>
                    <a:pt x="227" y="109"/>
                    <a:pt x="227" y="108"/>
                    <a:pt x="228" y="107"/>
                  </a:cubicBezTo>
                  <a:cubicBezTo>
                    <a:pt x="228" y="107"/>
                    <a:pt x="229" y="108"/>
                    <a:pt x="229" y="107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30" y="108"/>
                    <a:pt x="231" y="108"/>
                    <a:pt x="232" y="108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1" y="106"/>
                    <a:pt x="230" y="106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4"/>
                    <a:pt x="228" y="105"/>
                    <a:pt x="227" y="104"/>
                  </a:cubicBezTo>
                  <a:cubicBezTo>
                    <a:pt x="227" y="104"/>
                    <a:pt x="226" y="102"/>
                    <a:pt x="225" y="102"/>
                  </a:cubicBezTo>
                  <a:cubicBezTo>
                    <a:pt x="224" y="102"/>
                    <a:pt x="224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2" y="101"/>
                    <a:pt x="222" y="101"/>
                    <a:pt x="221" y="100"/>
                  </a:cubicBezTo>
                  <a:cubicBezTo>
                    <a:pt x="221" y="100"/>
                    <a:pt x="220" y="101"/>
                    <a:pt x="220" y="100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18" y="98"/>
                    <a:pt x="217" y="98"/>
                    <a:pt x="217" y="98"/>
                  </a:cubicBezTo>
                  <a:cubicBezTo>
                    <a:pt x="217" y="98"/>
                    <a:pt x="217" y="97"/>
                    <a:pt x="217" y="97"/>
                  </a:cubicBezTo>
                  <a:cubicBezTo>
                    <a:pt x="216" y="97"/>
                    <a:pt x="216" y="98"/>
                    <a:pt x="215" y="97"/>
                  </a:cubicBezTo>
                  <a:cubicBezTo>
                    <a:pt x="215" y="97"/>
                    <a:pt x="215" y="96"/>
                    <a:pt x="215" y="96"/>
                  </a:cubicBezTo>
                  <a:cubicBezTo>
                    <a:pt x="215" y="96"/>
                    <a:pt x="216" y="96"/>
                    <a:pt x="217" y="96"/>
                  </a:cubicBezTo>
                  <a:cubicBezTo>
                    <a:pt x="216" y="96"/>
                    <a:pt x="217" y="95"/>
                    <a:pt x="217" y="95"/>
                  </a:cubicBezTo>
                  <a:cubicBezTo>
                    <a:pt x="218" y="95"/>
                    <a:pt x="216" y="95"/>
                    <a:pt x="216" y="95"/>
                  </a:cubicBezTo>
                  <a:cubicBezTo>
                    <a:pt x="216" y="95"/>
                    <a:pt x="217" y="94"/>
                    <a:pt x="217" y="94"/>
                  </a:cubicBezTo>
                  <a:cubicBezTo>
                    <a:pt x="217" y="93"/>
                    <a:pt x="218" y="93"/>
                    <a:pt x="219" y="93"/>
                  </a:cubicBezTo>
                  <a:cubicBezTo>
                    <a:pt x="219" y="93"/>
                    <a:pt x="219" y="93"/>
                    <a:pt x="219" y="93"/>
                  </a:cubicBezTo>
                  <a:cubicBezTo>
                    <a:pt x="220" y="92"/>
                    <a:pt x="217" y="91"/>
                    <a:pt x="217" y="91"/>
                  </a:cubicBezTo>
                  <a:cubicBezTo>
                    <a:pt x="217" y="91"/>
                    <a:pt x="217" y="90"/>
                    <a:pt x="217" y="90"/>
                  </a:cubicBezTo>
                  <a:cubicBezTo>
                    <a:pt x="217" y="90"/>
                    <a:pt x="218" y="90"/>
                    <a:pt x="217" y="90"/>
                  </a:cubicBezTo>
                  <a:cubicBezTo>
                    <a:pt x="218" y="89"/>
                    <a:pt x="218" y="89"/>
                    <a:pt x="218" y="89"/>
                  </a:cubicBezTo>
                  <a:cubicBezTo>
                    <a:pt x="219" y="88"/>
                    <a:pt x="221" y="89"/>
                    <a:pt x="223" y="89"/>
                  </a:cubicBezTo>
                  <a:cubicBezTo>
                    <a:pt x="224" y="89"/>
                    <a:pt x="229" y="88"/>
                    <a:pt x="230" y="88"/>
                  </a:cubicBezTo>
                  <a:cubicBezTo>
                    <a:pt x="231" y="87"/>
                    <a:pt x="231" y="86"/>
                    <a:pt x="232" y="85"/>
                  </a:cubicBezTo>
                  <a:cubicBezTo>
                    <a:pt x="232" y="85"/>
                    <a:pt x="233" y="85"/>
                    <a:pt x="234" y="84"/>
                  </a:cubicBezTo>
                  <a:cubicBezTo>
                    <a:pt x="234" y="84"/>
                    <a:pt x="233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35" y="82"/>
                    <a:pt x="235" y="81"/>
                    <a:pt x="235" y="80"/>
                  </a:cubicBezTo>
                  <a:cubicBezTo>
                    <a:pt x="232" y="79"/>
                    <a:pt x="231" y="79"/>
                    <a:pt x="228" y="79"/>
                  </a:cubicBezTo>
                  <a:cubicBezTo>
                    <a:pt x="228" y="79"/>
                    <a:pt x="228" y="79"/>
                    <a:pt x="227" y="80"/>
                  </a:cubicBezTo>
                  <a:cubicBezTo>
                    <a:pt x="227" y="79"/>
                    <a:pt x="227" y="79"/>
                    <a:pt x="226" y="78"/>
                  </a:cubicBezTo>
                  <a:cubicBezTo>
                    <a:pt x="225" y="78"/>
                    <a:pt x="220" y="77"/>
                    <a:pt x="218" y="77"/>
                  </a:cubicBezTo>
                  <a:cubicBezTo>
                    <a:pt x="218" y="78"/>
                    <a:pt x="217" y="78"/>
                    <a:pt x="217" y="79"/>
                  </a:cubicBezTo>
                  <a:cubicBezTo>
                    <a:pt x="216" y="79"/>
                    <a:pt x="216" y="79"/>
                    <a:pt x="216" y="78"/>
                  </a:cubicBezTo>
                  <a:cubicBezTo>
                    <a:pt x="214" y="78"/>
                    <a:pt x="213" y="78"/>
                    <a:pt x="211" y="79"/>
                  </a:cubicBezTo>
                  <a:cubicBezTo>
                    <a:pt x="212" y="82"/>
                    <a:pt x="213" y="81"/>
                    <a:pt x="210" y="81"/>
                  </a:cubicBezTo>
                  <a:cubicBezTo>
                    <a:pt x="210" y="81"/>
                    <a:pt x="210" y="82"/>
                    <a:pt x="210" y="83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1" y="83"/>
                    <a:pt x="211" y="83"/>
                    <a:pt x="211" y="84"/>
                  </a:cubicBezTo>
                  <a:cubicBezTo>
                    <a:pt x="211" y="84"/>
                    <a:pt x="212" y="85"/>
                    <a:pt x="212" y="85"/>
                  </a:cubicBezTo>
                  <a:cubicBezTo>
                    <a:pt x="212" y="86"/>
                    <a:pt x="212" y="87"/>
                    <a:pt x="212" y="88"/>
                  </a:cubicBezTo>
                  <a:cubicBezTo>
                    <a:pt x="213" y="88"/>
                    <a:pt x="213" y="88"/>
                    <a:pt x="213" y="88"/>
                  </a:cubicBezTo>
                  <a:cubicBezTo>
                    <a:pt x="213" y="88"/>
                    <a:pt x="213" y="89"/>
                    <a:pt x="213" y="90"/>
                  </a:cubicBezTo>
                  <a:cubicBezTo>
                    <a:pt x="212" y="90"/>
                    <a:pt x="212" y="90"/>
                    <a:pt x="212" y="91"/>
                  </a:cubicBezTo>
                  <a:cubicBezTo>
                    <a:pt x="212" y="91"/>
                    <a:pt x="213" y="91"/>
                    <a:pt x="213" y="92"/>
                  </a:cubicBezTo>
                  <a:cubicBezTo>
                    <a:pt x="214" y="92"/>
                    <a:pt x="213" y="96"/>
                    <a:pt x="213" y="96"/>
                  </a:cubicBezTo>
                  <a:cubicBezTo>
                    <a:pt x="213" y="96"/>
                    <a:pt x="213" y="96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1" y="97"/>
                    <a:pt x="211" y="98"/>
                    <a:pt x="210" y="99"/>
                  </a:cubicBezTo>
                  <a:cubicBezTo>
                    <a:pt x="211" y="99"/>
                    <a:pt x="212" y="100"/>
                    <a:pt x="213" y="101"/>
                  </a:cubicBezTo>
                  <a:cubicBezTo>
                    <a:pt x="212" y="101"/>
                    <a:pt x="212" y="101"/>
                    <a:pt x="212" y="101"/>
                  </a:cubicBezTo>
                  <a:cubicBezTo>
                    <a:pt x="211" y="101"/>
                    <a:pt x="211" y="100"/>
                    <a:pt x="210" y="100"/>
                  </a:cubicBezTo>
                  <a:cubicBezTo>
                    <a:pt x="210" y="100"/>
                    <a:pt x="209" y="100"/>
                    <a:pt x="209" y="100"/>
                  </a:cubicBezTo>
                  <a:cubicBezTo>
                    <a:pt x="209" y="100"/>
                    <a:pt x="209" y="101"/>
                    <a:pt x="209" y="101"/>
                  </a:cubicBezTo>
                  <a:cubicBezTo>
                    <a:pt x="209" y="101"/>
                    <a:pt x="208" y="101"/>
                    <a:pt x="208" y="101"/>
                  </a:cubicBezTo>
                  <a:cubicBezTo>
                    <a:pt x="208" y="102"/>
                    <a:pt x="208" y="102"/>
                    <a:pt x="208" y="103"/>
                  </a:cubicBezTo>
                  <a:cubicBezTo>
                    <a:pt x="208" y="102"/>
                    <a:pt x="209" y="103"/>
                    <a:pt x="209" y="103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6"/>
                    <a:pt x="208" y="105"/>
                    <a:pt x="209" y="107"/>
                  </a:cubicBezTo>
                  <a:cubicBezTo>
                    <a:pt x="208" y="107"/>
                    <a:pt x="208" y="107"/>
                    <a:pt x="206" y="107"/>
                  </a:cubicBezTo>
                  <a:cubicBezTo>
                    <a:pt x="207" y="108"/>
                    <a:pt x="206" y="109"/>
                    <a:pt x="207" y="108"/>
                  </a:cubicBezTo>
                  <a:cubicBezTo>
                    <a:pt x="207" y="109"/>
                    <a:pt x="207" y="109"/>
                    <a:pt x="207" y="109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09" y="111"/>
                    <a:pt x="210" y="111"/>
                    <a:pt x="210" y="111"/>
                  </a:cubicBezTo>
                  <a:cubicBezTo>
                    <a:pt x="210" y="111"/>
                    <a:pt x="210" y="112"/>
                    <a:pt x="210" y="112"/>
                  </a:cubicBezTo>
                  <a:cubicBezTo>
                    <a:pt x="210" y="112"/>
                    <a:pt x="209" y="112"/>
                    <a:pt x="209" y="112"/>
                  </a:cubicBezTo>
                  <a:cubicBezTo>
                    <a:pt x="209" y="113"/>
                    <a:pt x="208" y="115"/>
                    <a:pt x="210" y="114"/>
                  </a:cubicBezTo>
                  <a:cubicBezTo>
                    <a:pt x="210" y="114"/>
                    <a:pt x="210" y="113"/>
                    <a:pt x="210" y="113"/>
                  </a:cubicBezTo>
                  <a:cubicBezTo>
                    <a:pt x="211" y="114"/>
                    <a:pt x="210" y="114"/>
                    <a:pt x="211" y="114"/>
                  </a:cubicBezTo>
                  <a:cubicBezTo>
                    <a:pt x="211" y="114"/>
                    <a:pt x="212" y="114"/>
                    <a:pt x="211" y="113"/>
                  </a:cubicBezTo>
                  <a:cubicBezTo>
                    <a:pt x="211" y="113"/>
                    <a:pt x="211" y="112"/>
                    <a:pt x="211" y="112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5" y="112"/>
                    <a:pt x="216" y="114"/>
                    <a:pt x="217" y="115"/>
                  </a:cubicBezTo>
                  <a:cubicBezTo>
                    <a:pt x="218" y="115"/>
                    <a:pt x="218" y="115"/>
                    <a:pt x="219" y="115"/>
                  </a:cubicBezTo>
                  <a:cubicBezTo>
                    <a:pt x="220" y="114"/>
                    <a:pt x="222" y="113"/>
                    <a:pt x="223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4"/>
                    <a:pt x="224" y="114"/>
                  </a:cubicBezTo>
                  <a:cubicBezTo>
                    <a:pt x="223" y="114"/>
                    <a:pt x="222" y="114"/>
                    <a:pt x="222" y="114"/>
                  </a:cubicBezTo>
                  <a:cubicBezTo>
                    <a:pt x="222" y="114"/>
                    <a:pt x="221" y="115"/>
                    <a:pt x="221" y="115"/>
                  </a:cubicBezTo>
                  <a:cubicBezTo>
                    <a:pt x="220" y="116"/>
                    <a:pt x="221" y="117"/>
                    <a:pt x="221" y="118"/>
                  </a:cubicBezTo>
                  <a:cubicBezTo>
                    <a:pt x="220" y="118"/>
                    <a:pt x="218" y="117"/>
                    <a:pt x="217" y="117"/>
                  </a:cubicBezTo>
                  <a:cubicBezTo>
                    <a:pt x="217" y="117"/>
                    <a:pt x="216" y="118"/>
                    <a:pt x="216" y="118"/>
                  </a:cubicBezTo>
                  <a:cubicBezTo>
                    <a:pt x="216" y="118"/>
                    <a:pt x="216" y="119"/>
                    <a:pt x="216" y="119"/>
                  </a:cubicBezTo>
                  <a:cubicBezTo>
                    <a:pt x="216" y="119"/>
                    <a:pt x="217" y="120"/>
                    <a:pt x="217" y="120"/>
                  </a:cubicBezTo>
                  <a:cubicBezTo>
                    <a:pt x="215" y="121"/>
                    <a:pt x="215" y="123"/>
                    <a:pt x="218" y="123"/>
                  </a:cubicBezTo>
                  <a:cubicBezTo>
                    <a:pt x="218" y="122"/>
                    <a:pt x="219" y="121"/>
                    <a:pt x="220" y="121"/>
                  </a:cubicBezTo>
                  <a:cubicBezTo>
                    <a:pt x="220" y="122"/>
                    <a:pt x="220" y="122"/>
                    <a:pt x="220" y="123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9" y="124"/>
                    <a:pt x="218" y="125"/>
                    <a:pt x="217" y="125"/>
                  </a:cubicBezTo>
                  <a:cubicBezTo>
                    <a:pt x="217" y="125"/>
                    <a:pt x="216" y="125"/>
                    <a:pt x="216" y="125"/>
                  </a:cubicBezTo>
                  <a:cubicBezTo>
                    <a:pt x="214" y="125"/>
                    <a:pt x="214" y="128"/>
                    <a:pt x="213" y="128"/>
                  </a:cubicBezTo>
                  <a:cubicBezTo>
                    <a:pt x="213" y="128"/>
                    <a:pt x="211" y="128"/>
                    <a:pt x="211" y="128"/>
                  </a:cubicBezTo>
                  <a:cubicBezTo>
                    <a:pt x="211" y="129"/>
                    <a:pt x="211" y="129"/>
                    <a:pt x="211" y="129"/>
                  </a:cubicBezTo>
                  <a:cubicBezTo>
                    <a:pt x="211" y="129"/>
                    <a:pt x="211" y="128"/>
                    <a:pt x="211" y="129"/>
                  </a:cubicBezTo>
                  <a:cubicBezTo>
                    <a:pt x="211" y="129"/>
                    <a:pt x="210" y="129"/>
                    <a:pt x="210" y="130"/>
                  </a:cubicBezTo>
                  <a:cubicBezTo>
                    <a:pt x="210" y="130"/>
                    <a:pt x="210" y="130"/>
                    <a:pt x="210" y="131"/>
                  </a:cubicBezTo>
                  <a:cubicBezTo>
                    <a:pt x="210" y="131"/>
                    <a:pt x="209" y="131"/>
                    <a:pt x="209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10" y="132"/>
                    <a:pt x="210" y="133"/>
                  </a:cubicBezTo>
                  <a:cubicBezTo>
                    <a:pt x="210" y="133"/>
                    <a:pt x="210" y="134"/>
                    <a:pt x="210" y="134"/>
                  </a:cubicBezTo>
                  <a:cubicBezTo>
                    <a:pt x="211" y="135"/>
                    <a:pt x="211" y="135"/>
                    <a:pt x="212" y="135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0" y="136"/>
                    <a:pt x="208" y="135"/>
                    <a:pt x="207" y="135"/>
                  </a:cubicBezTo>
                  <a:cubicBezTo>
                    <a:pt x="208" y="135"/>
                    <a:pt x="208" y="134"/>
                    <a:pt x="207" y="134"/>
                  </a:cubicBezTo>
                  <a:cubicBezTo>
                    <a:pt x="207" y="134"/>
                    <a:pt x="207" y="134"/>
                    <a:pt x="206" y="134"/>
                  </a:cubicBezTo>
                  <a:cubicBezTo>
                    <a:pt x="206" y="134"/>
                    <a:pt x="205" y="132"/>
                    <a:pt x="204" y="132"/>
                  </a:cubicBezTo>
                  <a:cubicBezTo>
                    <a:pt x="205" y="130"/>
                    <a:pt x="205" y="129"/>
                    <a:pt x="206" y="127"/>
                  </a:cubicBezTo>
                  <a:cubicBezTo>
                    <a:pt x="206" y="127"/>
                    <a:pt x="205" y="127"/>
                    <a:pt x="205" y="127"/>
                  </a:cubicBezTo>
                  <a:cubicBezTo>
                    <a:pt x="205" y="127"/>
                    <a:pt x="204" y="127"/>
                    <a:pt x="205" y="127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4" y="125"/>
                    <a:pt x="204" y="126"/>
                    <a:pt x="204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4" y="127"/>
                    <a:pt x="201" y="126"/>
                    <a:pt x="202" y="126"/>
                  </a:cubicBezTo>
                  <a:cubicBezTo>
                    <a:pt x="202" y="126"/>
                    <a:pt x="201" y="126"/>
                    <a:pt x="201" y="125"/>
                  </a:cubicBezTo>
                  <a:cubicBezTo>
                    <a:pt x="201" y="125"/>
                    <a:pt x="201" y="125"/>
                    <a:pt x="201" y="125"/>
                  </a:cubicBezTo>
                  <a:cubicBezTo>
                    <a:pt x="201" y="125"/>
                    <a:pt x="200" y="125"/>
                    <a:pt x="200" y="125"/>
                  </a:cubicBezTo>
                  <a:cubicBezTo>
                    <a:pt x="199" y="125"/>
                    <a:pt x="198" y="124"/>
                    <a:pt x="198" y="123"/>
                  </a:cubicBezTo>
                  <a:cubicBezTo>
                    <a:pt x="197" y="123"/>
                    <a:pt x="197" y="125"/>
                    <a:pt x="198" y="125"/>
                  </a:cubicBezTo>
                  <a:cubicBezTo>
                    <a:pt x="198" y="125"/>
                    <a:pt x="197" y="125"/>
                    <a:pt x="197" y="124"/>
                  </a:cubicBezTo>
                  <a:cubicBezTo>
                    <a:pt x="197" y="126"/>
                    <a:pt x="197" y="128"/>
                    <a:pt x="198" y="129"/>
                  </a:cubicBezTo>
                  <a:cubicBezTo>
                    <a:pt x="198" y="129"/>
                    <a:pt x="197" y="129"/>
                    <a:pt x="197" y="129"/>
                  </a:cubicBezTo>
                  <a:cubicBezTo>
                    <a:pt x="197" y="129"/>
                    <a:pt x="197" y="129"/>
                    <a:pt x="196" y="129"/>
                  </a:cubicBezTo>
                  <a:cubicBezTo>
                    <a:pt x="195" y="129"/>
                    <a:pt x="195" y="130"/>
                    <a:pt x="195" y="130"/>
                  </a:cubicBezTo>
                  <a:cubicBezTo>
                    <a:pt x="194" y="130"/>
                    <a:pt x="193" y="130"/>
                    <a:pt x="192" y="130"/>
                  </a:cubicBezTo>
                  <a:cubicBezTo>
                    <a:pt x="187" y="129"/>
                    <a:pt x="186" y="128"/>
                    <a:pt x="183" y="131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2" y="130"/>
                    <a:pt x="181" y="129"/>
                    <a:pt x="181" y="129"/>
                  </a:cubicBezTo>
                  <a:cubicBezTo>
                    <a:pt x="181" y="129"/>
                    <a:pt x="181" y="130"/>
                    <a:pt x="180" y="130"/>
                  </a:cubicBezTo>
                  <a:cubicBezTo>
                    <a:pt x="180" y="130"/>
                    <a:pt x="180" y="130"/>
                    <a:pt x="179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8" y="129"/>
                    <a:pt x="177" y="129"/>
                    <a:pt x="177" y="129"/>
                  </a:cubicBezTo>
                  <a:cubicBezTo>
                    <a:pt x="176" y="129"/>
                    <a:pt x="176" y="128"/>
                    <a:pt x="176" y="128"/>
                  </a:cubicBezTo>
                  <a:cubicBezTo>
                    <a:pt x="176" y="128"/>
                    <a:pt x="175" y="128"/>
                    <a:pt x="175" y="128"/>
                  </a:cubicBezTo>
                  <a:cubicBezTo>
                    <a:pt x="175" y="128"/>
                    <a:pt x="175" y="127"/>
                    <a:pt x="17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7"/>
                    <a:pt x="173" y="127"/>
                  </a:cubicBezTo>
                  <a:cubicBezTo>
                    <a:pt x="172" y="128"/>
                    <a:pt x="170" y="128"/>
                    <a:pt x="169" y="128"/>
                  </a:cubicBezTo>
                  <a:cubicBezTo>
                    <a:pt x="170" y="125"/>
                    <a:pt x="170" y="127"/>
                    <a:pt x="169" y="125"/>
                  </a:cubicBezTo>
                  <a:cubicBezTo>
                    <a:pt x="168" y="126"/>
                    <a:pt x="167" y="127"/>
                    <a:pt x="165" y="126"/>
                  </a:cubicBezTo>
                  <a:cubicBezTo>
                    <a:pt x="165" y="125"/>
                    <a:pt x="165" y="121"/>
                    <a:pt x="163" y="121"/>
                  </a:cubicBezTo>
                  <a:cubicBezTo>
                    <a:pt x="161" y="120"/>
                    <a:pt x="160" y="121"/>
                    <a:pt x="158" y="121"/>
                  </a:cubicBezTo>
                  <a:cubicBezTo>
                    <a:pt x="158" y="121"/>
                    <a:pt x="157" y="120"/>
                    <a:pt x="156" y="120"/>
                  </a:cubicBezTo>
                  <a:cubicBezTo>
                    <a:pt x="156" y="120"/>
                    <a:pt x="155" y="121"/>
                    <a:pt x="155" y="121"/>
                  </a:cubicBezTo>
                  <a:cubicBezTo>
                    <a:pt x="154" y="121"/>
                    <a:pt x="152" y="121"/>
                    <a:pt x="151" y="121"/>
                  </a:cubicBezTo>
                  <a:cubicBezTo>
                    <a:pt x="151" y="121"/>
                    <a:pt x="151" y="124"/>
                    <a:pt x="150" y="125"/>
                  </a:cubicBezTo>
                  <a:cubicBezTo>
                    <a:pt x="150" y="125"/>
                    <a:pt x="149" y="125"/>
                    <a:pt x="149" y="125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50" y="126"/>
                    <a:pt x="149" y="127"/>
                    <a:pt x="150" y="127"/>
                  </a:cubicBezTo>
                  <a:cubicBezTo>
                    <a:pt x="150" y="127"/>
                    <a:pt x="150" y="126"/>
                    <a:pt x="151" y="126"/>
                  </a:cubicBezTo>
                  <a:cubicBezTo>
                    <a:pt x="151" y="126"/>
                    <a:pt x="152" y="127"/>
                    <a:pt x="152" y="127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1" y="126"/>
                    <a:pt x="152" y="125"/>
                    <a:pt x="152" y="125"/>
                  </a:cubicBezTo>
                  <a:cubicBezTo>
                    <a:pt x="152" y="125"/>
                    <a:pt x="153" y="124"/>
                    <a:pt x="153" y="125"/>
                  </a:cubicBezTo>
                  <a:cubicBezTo>
                    <a:pt x="153" y="125"/>
                    <a:pt x="154" y="125"/>
                    <a:pt x="154" y="125"/>
                  </a:cubicBezTo>
                  <a:cubicBezTo>
                    <a:pt x="157" y="123"/>
                    <a:pt x="156" y="124"/>
                    <a:pt x="160" y="124"/>
                  </a:cubicBezTo>
                  <a:cubicBezTo>
                    <a:pt x="160" y="124"/>
                    <a:pt x="160" y="123"/>
                    <a:pt x="160" y="123"/>
                  </a:cubicBezTo>
                  <a:cubicBezTo>
                    <a:pt x="159" y="123"/>
                    <a:pt x="159" y="121"/>
                    <a:pt x="161" y="122"/>
                  </a:cubicBezTo>
                  <a:cubicBezTo>
                    <a:pt x="161" y="122"/>
                    <a:pt x="162" y="123"/>
                    <a:pt x="162" y="123"/>
                  </a:cubicBezTo>
                  <a:cubicBezTo>
                    <a:pt x="163" y="124"/>
                    <a:pt x="161" y="123"/>
                    <a:pt x="160" y="124"/>
                  </a:cubicBezTo>
                  <a:cubicBezTo>
                    <a:pt x="160" y="124"/>
                    <a:pt x="160" y="125"/>
                    <a:pt x="160" y="125"/>
                  </a:cubicBezTo>
                  <a:cubicBezTo>
                    <a:pt x="159" y="125"/>
                    <a:pt x="158" y="125"/>
                    <a:pt x="158" y="125"/>
                  </a:cubicBezTo>
                  <a:cubicBezTo>
                    <a:pt x="158" y="125"/>
                    <a:pt x="157" y="126"/>
                    <a:pt x="156" y="126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5" y="127"/>
                    <a:pt x="154" y="127"/>
                  </a:cubicBezTo>
                  <a:cubicBezTo>
                    <a:pt x="154" y="127"/>
                    <a:pt x="154" y="128"/>
                    <a:pt x="153" y="128"/>
                  </a:cubicBezTo>
                  <a:cubicBezTo>
                    <a:pt x="153" y="128"/>
                    <a:pt x="152" y="128"/>
                    <a:pt x="152" y="128"/>
                  </a:cubicBezTo>
                  <a:cubicBezTo>
                    <a:pt x="152" y="128"/>
                    <a:pt x="152" y="129"/>
                    <a:pt x="152" y="129"/>
                  </a:cubicBezTo>
                  <a:cubicBezTo>
                    <a:pt x="151" y="129"/>
                    <a:pt x="151" y="130"/>
                    <a:pt x="150" y="130"/>
                  </a:cubicBezTo>
                  <a:cubicBezTo>
                    <a:pt x="151" y="131"/>
                    <a:pt x="151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3"/>
                    <a:pt x="151" y="134"/>
                    <a:pt x="151" y="134"/>
                  </a:cubicBezTo>
                  <a:cubicBezTo>
                    <a:pt x="152" y="135"/>
                    <a:pt x="153" y="135"/>
                    <a:pt x="153" y="135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3" y="136"/>
                    <a:pt x="152" y="136"/>
                    <a:pt x="152" y="136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49" y="136"/>
                    <a:pt x="149" y="134"/>
                    <a:pt x="148" y="131"/>
                  </a:cubicBezTo>
                  <a:cubicBezTo>
                    <a:pt x="148" y="131"/>
                    <a:pt x="148" y="132"/>
                    <a:pt x="147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6" y="132"/>
                    <a:pt x="146" y="132"/>
                  </a:cubicBezTo>
                  <a:cubicBezTo>
                    <a:pt x="146" y="132"/>
                    <a:pt x="146" y="132"/>
                    <a:pt x="146" y="131"/>
                  </a:cubicBezTo>
                  <a:cubicBezTo>
                    <a:pt x="146" y="132"/>
                    <a:pt x="146" y="130"/>
                    <a:pt x="146" y="130"/>
                  </a:cubicBezTo>
                  <a:cubicBezTo>
                    <a:pt x="145" y="130"/>
                    <a:pt x="144" y="130"/>
                    <a:pt x="144" y="130"/>
                  </a:cubicBezTo>
                  <a:cubicBezTo>
                    <a:pt x="142" y="129"/>
                    <a:pt x="142" y="128"/>
                    <a:pt x="141" y="127"/>
                  </a:cubicBezTo>
                  <a:cubicBezTo>
                    <a:pt x="141" y="127"/>
                    <a:pt x="140" y="127"/>
                    <a:pt x="139" y="128"/>
                  </a:cubicBezTo>
                  <a:cubicBezTo>
                    <a:pt x="139" y="128"/>
                    <a:pt x="139" y="129"/>
                    <a:pt x="138" y="129"/>
                  </a:cubicBezTo>
                  <a:cubicBezTo>
                    <a:pt x="137" y="129"/>
                    <a:pt x="136" y="129"/>
                    <a:pt x="136" y="129"/>
                  </a:cubicBezTo>
                  <a:cubicBezTo>
                    <a:pt x="135" y="129"/>
                    <a:pt x="134" y="130"/>
                    <a:pt x="133" y="130"/>
                  </a:cubicBezTo>
                  <a:cubicBezTo>
                    <a:pt x="132" y="130"/>
                    <a:pt x="133" y="130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28" y="131"/>
                    <a:pt x="124" y="131"/>
                    <a:pt x="121" y="130"/>
                  </a:cubicBezTo>
                  <a:cubicBezTo>
                    <a:pt x="121" y="128"/>
                    <a:pt x="121" y="128"/>
                    <a:pt x="123" y="127"/>
                  </a:cubicBezTo>
                  <a:cubicBezTo>
                    <a:pt x="123" y="127"/>
                    <a:pt x="123" y="126"/>
                    <a:pt x="123" y="126"/>
                  </a:cubicBezTo>
                  <a:cubicBezTo>
                    <a:pt x="124" y="126"/>
                    <a:pt x="125" y="126"/>
                    <a:pt x="126" y="126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5" y="124"/>
                    <a:pt x="125" y="123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2" y="121"/>
                    <a:pt x="122" y="122"/>
                    <a:pt x="121" y="122"/>
                  </a:cubicBezTo>
                  <a:cubicBezTo>
                    <a:pt x="121" y="121"/>
                    <a:pt x="121" y="120"/>
                    <a:pt x="120" y="120"/>
                  </a:cubicBezTo>
                  <a:cubicBezTo>
                    <a:pt x="119" y="120"/>
                    <a:pt x="119" y="121"/>
                    <a:pt x="119" y="121"/>
                  </a:cubicBezTo>
                  <a:cubicBezTo>
                    <a:pt x="118" y="121"/>
                    <a:pt x="118" y="121"/>
                    <a:pt x="117" y="121"/>
                  </a:cubicBezTo>
                  <a:cubicBezTo>
                    <a:pt x="117" y="121"/>
                    <a:pt x="117" y="122"/>
                    <a:pt x="118" y="122"/>
                  </a:cubicBezTo>
                  <a:cubicBezTo>
                    <a:pt x="118" y="122"/>
                    <a:pt x="119" y="122"/>
                    <a:pt x="117" y="123"/>
                  </a:cubicBezTo>
                  <a:cubicBezTo>
                    <a:pt x="117" y="123"/>
                    <a:pt x="116" y="122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4" y="121"/>
                    <a:pt x="113" y="122"/>
                    <a:pt x="112" y="121"/>
                  </a:cubicBezTo>
                  <a:cubicBezTo>
                    <a:pt x="112" y="121"/>
                    <a:pt x="111" y="120"/>
                    <a:pt x="110" y="120"/>
                  </a:cubicBezTo>
                  <a:cubicBezTo>
                    <a:pt x="110" y="120"/>
                    <a:pt x="107" y="120"/>
                    <a:pt x="106" y="119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03" y="118"/>
                    <a:pt x="100" y="117"/>
                    <a:pt x="98" y="116"/>
                  </a:cubicBezTo>
                  <a:cubicBezTo>
                    <a:pt x="98" y="115"/>
                    <a:pt x="97" y="115"/>
                    <a:pt x="97" y="115"/>
                  </a:cubicBezTo>
                  <a:cubicBezTo>
                    <a:pt x="97" y="114"/>
                    <a:pt x="96" y="115"/>
                    <a:pt x="96" y="115"/>
                  </a:cubicBezTo>
                  <a:cubicBezTo>
                    <a:pt x="94" y="114"/>
                    <a:pt x="93" y="113"/>
                    <a:pt x="92" y="113"/>
                  </a:cubicBezTo>
                  <a:cubicBezTo>
                    <a:pt x="90" y="113"/>
                    <a:pt x="89" y="113"/>
                    <a:pt x="87" y="113"/>
                  </a:cubicBezTo>
                  <a:cubicBezTo>
                    <a:pt x="87" y="113"/>
                    <a:pt x="87" y="114"/>
                    <a:pt x="87" y="114"/>
                  </a:cubicBezTo>
                  <a:cubicBezTo>
                    <a:pt x="86" y="115"/>
                    <a:pt x="84" y="115"/>
                    <a:pt x="83" y="116"/>
                  </a:cubicBezTo>
                  <a:cubicBezTo>
                    <a:pt x="82" y="114"/>
                    <a:pt x="82" y="113"/>
                    <a:pt x="81" y="111"/>
                  </a:cubicBezTo>
                  <a:cubicBezTo>
                    <a:pt x="82" y="111"/>
                    <a:pt x="82" y="111"/>
                    <a:pt x="83" y="110"/>
                  </a:cubicBezTo>
                  <a:cubicBezTo>
                    <a:pt x="82" y="110"/>
                    <a:pt x="81" y="110"/>
                    <a:pt x="81" y="110"/>
                  </a:cubicBezTo>
                  <a:cubicBezTo>
                    <a:pt x="81" y="111"/>
                    <a:pt x="79" y="112"/>
                    <a:pt x="81" y="113"/>
                  </a:cubicBezTo>
                  <a:cubicBezTo>
                    <a:pt x="79" y="113"/>
                    <a:pt x="80" y="114"/>
                    <a:pt x="80" y="115"/>
                  </a:cubicBezTo>
                  <a:cubicBezTo>
                    <a:pt x="80" y="115"/>
                    <a:pt x="79" y="115"/>
                    <a:pt x="79" y="115"/>
                  </a:cubicBezTo>
                  <a:cubicBezTo>
                    <a:pt x="79" y="116"/>
                    <a:pt x="80" y="116"/>
                    <a:pt x="80" y="117"/>
                  </a:cubicBezTo>
                  <a:cubicBezTo>
                    <a:pt x="80" y="117"/>
                    <a:pt x="79" y="117"/>
                    <a:pt x="78" y="117"/>
                  </a:cubicBezTo>
                  <a:cubicBezTo>
                    <a:pt x="77" y="115"/>
                    <a:pt x="75" y="114"/>
                    <a:pt x="73" y="112"/>
                  </a:cubicBezTo>
                  <a:cubicBezTo>
                    <a:pt x="72" y="112"/>
                    <a:pt x="72" y="111"/>
                    <a:pt x="72" y="111"/>
                  </a:cubicBezTo>
                  <a:cubicBezTo>
                    <a:pt x="72" y="111"/>
                    <a:pt x="71" y="111"/>
                    <a:pt x="71" y="111"/>
                  </a:cubicBezTo>
                  <a:cubicBezTo>
                    <a:pt x="71" y="111"/>
                    <a:pt x="71" y="110"/>
                    <a:pt x="70" y="109"/>
                  </a:cubicBezTo>
                  <a:cubicBezTo>
                    <a:pt x="70" y="109"/>
                    <a:pt x="69" y="109"/>
                    <a:pt x="68" y="109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4" y="106"/>
                    <a:pt x="64" y="105"/>
                    <a:pt x="64" y="104"/>
                  </a:cubicBezTo>
                  <a:cubicBezTo>
                    <a:pt x="63" y="104"/>
                    <a:pt x="62" y="103"/>
                    <a:pt x="61" y="102"/>
                  </a:cubicBezTo>
                  <a:cubicBezTo>
                    <a:pt x="60" y="103"/>
                    <a:pt x="59" y="104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0" y="107"/>
                    <a:pt x="58" y="110"/>
                    <a:pt x="58" y="111"/>
                  </a:cubicBezTo>
                  <a:cubicBezTo>
                    <a:pt x="57" y="111"/>
                    <a:pt x="52" y="112"/>
                    <a:pt x="51" y="113"/>
                  </a:cubicBezTo>
                  <a:cubicBezTo>
                    <a:pt x="51" y="113"/>
                    <a:pt x="51" y="115"/>
                    <a:pt x="51" y="115"/>
                  </a:cubicBezTo>
                  <a:cubicBezTo>
                    <a:pt x="50" y="115"/>
                    <a:pt x="47" y="116"/>
                    <a:pt x="47" y="116"/>
                  </a:cubicBezTo>
                  <a:cubicBezTo>
                    <a:pt x="47" y="116"/>
                    <a:pt x="47" y="115"/>
                    <a:pt x="47" y="115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5" y="116"/>
                    <a:pt x="45" y="115"/>
                    <a:pt x="45" y="115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7"/>
                    <a:pt x="45" y="117"/>
                  </a:cubicBezTo>
                  <a:cubicBezTo>
                    <a:pt x="45" y="117"/>
                    <a:pt x="44" y="117"/>
                    <a:pt x="44" y="117"/>
                  </a:cubicBezTo>
                  <a:cubicBezTo>
                    <a:pt x="44" y="117"/>
                    <a:pt x="44" y="118"/>
                    <a:pt x="43" y="118"/>
                  </a:cubicBezTo>
                  <a:cubicBezTo>
                    <a:pt x="43" y="118"/>
                    <a:pt x="42" y="118"/>
                    <a:pt x="43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8"/>
                    <a:pt x="42" y="119"/>
                    <a:pt x="42" y="119"/>
                  </a:cubicBezTo>
                  <a:cubicBezTo>
                    <a:pt x="42" y="119"/>
                    <a:pt x="41" y="119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0" y="122"/>
                    <a:pt x="39" y="122"/>
                    <a:pt x="38" y="122"/>
                  </a:cubicBezTo>
                  <a:cubicBezTo>
                    <a:pt x="39" y="119"/>
                    <a:pt x="38" y="120"/>
                    <a:pt x="40" y="119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0" y="117"/>
                    <a:pt x="42" y="117"/>
                    <a:pt x="42" y="116"/>
                  </a:cubicBezTo>
                  <a:cubicBezTo>
                    <a:pt x="42" y="116"/>
                    <a:pt x="42" y="114"/>
                    <a:pt x="42" y="114"/>
                  </a:cubicBezTo>
                  <a:cubicBezTo>
                    <a:pt x="45" y="114"/>
                    <a:pt x="47" y="113"/>
                    <a:pt x="48" y="113"/>
                  </a:cubicBezTo>
                  <a:cubicBezTo>
                    <a:pt x="49" y="112"/>
                    <a:pt x="49" y="113"/>
                    <a:pt x="51" y="113"/>
                  </a:cubicBezTo>
                  <a:cubicBezTo>
                    <a:pt x="51" y="113"/>
                    <a:pt x="52" y="111"/>
                    <a:pt x="52" y="110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2" y="108"/>
                    <a:pt x="50" y="108"/>
                    <a:pt x="48" y="107"/>
                  </a:cubicBezTo>
                  <a:cubicBezTo>
                    <a:pt x="48" y="109"/>
                    <a:pt x="48" y="110"/>
                    <a:pt x="47" y="111"/>
                  </a:cubicBezTo>
                  <a:cubicBezTo>
                    <a:pt x="45" y="111"/>
                    <a:pt x="45" y="111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1"/>
                    <a:pt x="42" y="111"/>
                    <a:pt x="41" y="11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39" y="112"/>
                    <a:pt x="39" y="112"/>
                  </a:cubicBezTo>
                  <a:cubicBezTo>
                    <a:pt x="38" y="113"/>
                    <a:pt x="39" y="114"/>
                    <a:pt x="39" y="115"/>
                  </a:cubicBezTo>
                  <a:cubicBezTo>
                    <a:pt x="37" y="115"/>
                    <a:pt x="36" y="115"/>
                    <a:pt x="35" y="115"/>
                  </a:cubicBezTo>
                  <a:cubicBezTo>
                    <a:pt x="35" y="115"/>
                    <a:pt x="35" y="114"/>
                    <a:pt x="35" y="114"/>
                  </a:cubicBezTo>
                  <a:cubicBezTo>
                    <a:pt x="35" y="114"/>
                    <a:pt x="33" y="113"/>
                    <a:pt x="33" y="113"/>
                  </a:cubicBezTo>
                  <a:cubicBezTo>
                    <a:pt x="32" y="112"/>
                    <a:pt x="33" y="112"/>
                    <a:pt x="32" y="112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2" y="114"/>
                    <a:pt x="31" y="115"/>
                    <a:pt x="31" y="115"/>
                  </a:cubicBezTo>
                  <a:cubicBezTo>
                    <a:pt x="31" y="115"/>
                    <a:pt x="31" y="115"/>
                    <a:pt x="31" y="116"/>
                  </a:cubicBezTo>
                  <a:cubicBezTo>
                    <a:pt x="30" y="116"/>
                    <a:pt x="30" y="115"/>
                    <a:pt x="29" y="115"/>
                  </a:cubicBezTo>
                  <a:cubicBezTo>
                    <a:pt x="29" y="116"/>
                    <a:pt x="30" y="117"/>
                    <a:pt x="29" y="117"/>
                  </a:cubicBezTo>
                  <a:cubicBezTo>
                    <a:pt x="29" y="117"/>
                    <a:pt x="29" y="118"/>
                    <a:pt x="28" y="117"/>
                  </a:cubicBezTo>
                  <a:cubicBezTo>
                    <a:pt x="28" y="117"/>
                    <a:pt x="28" y="117"/>
                    <a:pt x="28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8" y="119"/>
                    <a:pt x="28" y="119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7" y="121"/>
                    <a:pt x="26" y="120"/>
                    <a:pt x="26" y="119"/>
                  </a:cubicBezTo>
                  <a:cubicBezTo>
                    <a:pt x="25" y="119"/>
                    <a:pt x="20" y="117"/>
                    <a:pt x="20" y="117"/>
                  </a:cubicBezTo>
                  <a:cubicBezTo>
                    <a:pt x="20" y="117"/>
                    <a:pt x="19" y="117"/>
                    <a:pt x="19" y="117"/>
                  </a:cubicBezTo>
                  <a:cubicBezTo>
                    <a:pt x="18" y="116"/>
                    <a:pt x="18" y="115"/>
                    <a:pt x="17" y="115"/>
                  </a:cubicBezTo>
                  <a:cubicBezTo>
                    <a:pt x="16" y="115"/>
                    <a:pt x="16" y="115"/>
                    <a:pt x="15" y="115"/>
                  </a:cubicBezTo>
                  <a:cubicBezTo>
                    <a:pt x="15" y="115"/>
                    <a:pt x="14" y="114"/>
                    <a:pt x="14" y="114"/>
                  </a:cubicBezTo>
                  <a:cubicBezTo>
                    <a:pt x="13" y="113"/>
                    <a:pt x="12" y="114"/>
                    <a:pt x="12" y="114"/>
                  </a:cubicBezTo>
                  <a:cubicBezTo>
                    <a:pt x="11" y="113"/>
                    <a:pt x="11" y="112"/>
                    <a:pt x="10" y="112"/>
                  </a:cubicBezTo>
                  <a:cubicBezTo>
                    <a:pt x="8" y="111"/>
                    <a:pt x="6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1"/>
                    <a:pt x="2" y="111"/>
                    <a:pt x="0" y="111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5" y="177"/>
                    <a:pt x="6" y="177"/>
                  </a:cubicBezTo>
                  <a:cubicBezTo>
                    <a:pt x="7" y="178"/>
                    <a:pt x="8" y="179"/>
                    <a:pt x="9" y="178"/>
                  </a:cubicBezTo>
                  <a:cubicBezTo>
                    <a:pt x="12" y="175"/>
                    <a:pt x="10" y="178"/>
                    <a:pt x="11" y="180"/>
                  </a:cubicBezTo>
                  <a:cubicBezTo>
                    <a:pt x="12" y="181"/>
                    <a:pt x="12" y="181"/>
                    <a:pt x="12" y="182"/>
                  </a:cubicBezTo>
                  <a:cubicBezTo>
                    <a:pt x="13" y="184"/>
                    <a:pt x="17" y="185"/>
                    <a:pt x="18" y="187"/>
                  </a:cubicBezTo>
                  <a:cubicBezTo>
                    <a:pt x="19" y="188"/>
                    <a:pt x="17" y="190"/>
                    <a:pt x="20" y="188"/>
                  </a:cubicBezTo>
                  <a:cubicBezTo>
                    <a:pt x="21" y="187"/>
                    <a:pt x="23" y="187"/>
                    <a:pt x="24" y="186"/>
                  </a:cubicBezTo>
                  <a:cubicBezTo>
                    <a:pt x="24" y="184"/>
                    <a:pt x="22" y="183"/>
                    <a:pt x="24" y="183"/>
                  </a:cubicBezTo>
                  <a:cubicBezTo>
                    <a:pt x="25" y="183"/>
                    <a:pt x="27" y="182"/>
                    <a:pt x="28" y="183"/>
                  </a:cubicBezTo>
                  <a:cubicBezTo>
                    <a:pt x="28" y="185"/>
                    <a:pt x="31" y="184"/>
                    <a:pt x="31" y="186"/>
                  </a:cubicBezTo>
                  <a:cubicBezTo>
                    <a:pt x="31" y="187"/>
                    <a:pt x="31" y="188"/>
                    <a:pt x="33" y="188"/>
                  </a:cubicBezTo>
                  <a:cubicBezTo>
                    <a:pt x="34" y="188"/>
                    <a:pt x="36" y="190"/>
                    <a:pt x="37" y="191"/>
                  </a:cubicBezTo>
                  <a:cubicBezTo>
                    <a:pt x="38" y="192"/>
                    <a:pt x="41" y="195"/>
                    <a:pt x="42" y="197"/>
                  </a:cubicBezTo>
                  <a:cubicBezTo>
                    <a:pt x="43" y="198"/>
                    <a:pt x="43" y="200"/>
                    <a:pt x="45" y="201"/>
                  </a:cubicBezTo>
                  <a:cubicBezTo>
                    <a:pt x="47" y="202"/>
                    <a:pt x="47" y="204"/>
                    <a:pt x="48" y="205"/>
                  </a:cubicBezTo>
                  <a:cubicBezTo>
                    <a:pt x="50" y="205"/>
                    <a:pt x="52" y="203"/>
                    <a:pt x="52" y="205"/>
                  </a:cubicBezTo>
                  <a:cubicBezTo>
                    <a:pt x="52" y="206"/>
                    <a:pt x="52" y="207"/>
                    <a:pt x="53" y="208"/>
                  </a:cubicBezTo>
                  <a:cubicBezTo>
                    <a:pt x="53" y="210"/>
                    <a:pt x="53" y="209"/>
                    <a:pt x="54" y="210"/>
                  </a:cubicBezTo>
                  <a:cubicBezTo>
                    <a:pt x="56" y="210"/>
                    <a:pt x="55" y="212"/>
                    <a:pt x="56" y="212"/>
                  </a:cubicBezTo>
                  <a:cubicBezTo>
                    <a:pt x="57" y="212"/>
                    <a:pt x="55" y="213"/>
                    <a:pt x="55" y="214"/>
                  </a:cubicBezTo>
                  <a:cubicBezTo>
                    <a:pt x="56" y="215"/>
                    <a:pt x="56" y="215"/>
                    <a:pt x="55" y="216"/>
                  </a:cubicBezTo>
                  <a:cubicBezTo>
                    <a:pt x="55" y="217"/>
                    <a:pt x="54" y="218"/>
                    <a:pt x="54" y="218"/>
                  </a:cubicBezTo>
                  <a:close/>
                  <a:moveTo>
                    <a:pt x="268" y="299"/>
                  </a:moveTo>
                  <a:cubicBezTo>
                    <a:pt x="268" y="298"/>
                    <a:pt x="268" y="298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lose/>
                  <a:moveTo>
                    <a:pt x="348" y="14"/>
                  </a:moveTo>
                  <a:cubicBezTo>
                    <a:pt x="348" y="14"/>
                    <a:pt x="348" y="14"/>
                    <a:pt x="348" y="15"/>
                  </a:cubicBezTo>
                  <a:cubicBezTo>
                    <a:pt x="346" y="15"/>
                    <a:pt x="346" y="14"/>
                    <a:pt x="348" y="14"/>
                  </a:cubicBezTo>
                  <a:close/>
                  <a:moveTo>
                    <a:pt x="205" y="127"/>
                  </a:moveTo>
                  <a:cubicBezTo>
                    <a:pt x="205" y="128"/>
                    <a:pt x="205" y="128"/>
                    <a:pt x="205" y="128"/>
                  </a:cubicBezTo>
                  <a:cubicBezTo>
                    <a:pt x="204" y="128"/>
                    <a:pt x="204" y="127"/>
                    <a:pt x="205" y="127"/>
                  </a:cubicBezTo>
                  <a:close/>
                  <a:moveTo>
                    <a:pt x="50" y="116"/>
                  </a:moveTo>
                  <a:cubicBezTo>
                    <a:pt x="51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lose/>
                  <a:moveTo>
                    <a:pt x="78" y="250"/>
                  </a:moveTo>
                  <a:cubicBezTo>
                    <a:pt x="78" y="250"/>
                    <a:pt x="78" y="251"/>
                    <a:pt x="78" y="251"/>
                  </a:cubicBezTo>
                  <a:cubicBezTo>
                    <a:pt x="79" y="251"/>
                    <a:pt x="79" y="252"/>
                    <a:pt x="79" y="252"/>
                  </a:cubicBezTo>
                  <a:cubicBezTo>
                    <a:pt x="82" y="253"/>
                    <a:pt x="78" y="250"/>
                    <a:pt x="78" y="250"/>
                  </a:cubicBezTo>
                  <a:close/>
                  <a:moveTo>
                    <a:pt x="60" y="237"/>
                  </a:moveTo>
                  <a:cubicBezTo>
                    <a:pt x="60" y="237"/>
                    <a:pt x="60" y="238"/>
                    <a:pt x="60" y="238"/>
                  </a:cubicBezTo>
                  <a:cubicBezTo>
                    <a:pt x="60" y="238"/>
                    <a:pt x="61" y="236"/>
                    <a:pt x="60" y="23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8"/>
                    <a:pt x="59" y="228"/>
                  </a:cubicBezTo>
                  <a:cubicBezTo>
                    <a:pt x="59" y="228"/>
                    <a:pt x="58" y="227"/>
                    <a:pt x="59" y="227"/>
                  </a:cubicBezTo>
                  <a:close/>
                  <a:moveTo>
                    <a:pt x="240" y="261"/>
                  </a:moveTo>
                  <a:cubicBezTo>
                    <a:pt x="240" y="261"/>
                    <a:pt x="241" y="262"/>
                    <a:pt x="241" y="262"/>
                  </a:cubicBezTo>
                  <a:cubicBezTo>
                    <a:pt x="241" y="262"/>
                    <a:pt x="241" y="261"/>
                    <a:pt x="240" y="261"/>
                  </a:cubicBezTo>
                  <a:close/>
                  <a:moveTo>
                    <a:pt x="246" y="258"/>
                  </a:moveTo>
                  <a:cubicBezTo>
                    <a:pt x="246" y="258"/>
                    <a:pt x="246" y="258"/>
                    <a:pt x="246" y="259"/>
                  </a:cubicBezTo>
                  <a:cubicBezTo>
                    <a:pt x="247" y="258"/>
                    <a:pt x="247" y="258"/>
                    <a:pt x="246" y="258"/>
                  </a:cubicBezTo>
                  <a:close/>
                  <a:moveTo>
                    <a:pt x="338" y="276"/>
                  </a:moveTo>
                  <a:cubicBezTo>
                    <a:pt x="339" y="276"/>
                    <a:pt x="338" y="276"/>
                    <a:pt x="338" y="276"/>
                  </a:cubicBezTo>
                  <a:cubicBezTo>
                    <a:pt x="338" y="276"/>
                    <a:pt x="337" y="276"/>
                    <a:pt x="338" y="276"/>
                  </a:cubicBezTo>
                  <a:close/>
                  <a:moveTo>
                    <a:pt x="367" y="281"/>
                  </a:moveTo>
                  <a:cubicBezTo>
                    <a:pt x="367" y="281"/>
                    <a:pt x="367" y="281"/>
                    <a:pt x="367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7" y="281"/>
                    <a:pt x="368" y="281"/>
                    <a:pt x="367" y="281"/>
                  </a:cubicBezTo>
                  <a:close/>
                  <a:moveTo>
                    <a:pt x="325" y="269"/>
                  </a:moveTo>
                  <a:cubicBezTo>
                    <a:pt x="327" y="268"/>
                    <a:pt x="324" y="271"/>
                    <a:pt x="324" y="271"/>
                  </a:cubicBezTo>
                  <a:cubicBezTo>
                    <a:pt x="321" y="272"/>
                    <a:pt x="324" y="269"/>
                    <a:pt x="325" y="269"/>
                  </a:cubicBezTo>
                  <a:close/>
                  <a:moveTo>
                    <a:pt x="353" y="251"/>
                  </a:moveTo>
                  <a:cubicBezTo>
                    <a:pt x="353" y="251"/>
                    <a:pt x="353" y="252"/>
                    <a:pt x="353" y="252"/>
                  </a:cubicBezTo>
                  <a:cubicBezTo>
                    <a:pt x="354" y="252"/>
                    <a:pt x="355" y="252"/>
                    <a:pt x="355" y="252"/>
                  </a:cubicBezTo>
                  <a:cubicBezTo>
                    <a:pt x="357" y="254"/>
                    <a:pt x="357" y="254"/>
                    <a:pt x="357" y="254"/>
                  </a:cubicBezTo>
                  <a:cubicBezTo>
                    <a:pt x="357" y="254"/>
                    <a:pt x="357" y="255"/>
                    <a:pt x="357" y="255"/>
                  </a:cubicBezTo>
                  <a:cubicBezTo>
                    <a:pt x="358" y="255"/>
                    <a:pt x="359" y="255"/>
                    <a:pt x="360" y="255"/>
                  </a:cubicBezTo>
                  <a:cubicBezTo>
                    <a:pt x="361" y="256"/>
                    <a:pt x="362" y="257"/>
                    <a:pt x="363" y="257"/>
                  </a:cubicBezTo>
                  <a:cubicBezTo>
                    <a:pt x="364" y="257"/>
                    <a:pt x="364" y="257"/>
                    <a:pt x="365" y="257"/>
                  </a:cubicBezTo>
                  <a:cubicBezTo>
                    <a:pt x="365" y="257"/>
                    <a:pt x="365" y="256"/>
                    <a:pt x="366" y="256"/>
                  </a:cubicBezTo>
                  <a:cubicBezTo>
                    <a:pt x="364" y="255"/>
                    <a:pt x="364" y="255"/>
                    <a:pt x="364" y="255"/>
                  </a:cubicBezTo>
                  <a:cubicBezTo>
                    <a:pt x="364" y="255"/>
                    <a:pt x="363" y="255"/>
                    <a:pt x="363" y="255"/>
                  </a:cubicBezTo>
                  <a:cubicBezTo>
                    <a:pt x="362" y="254"/>
                    <a:pt x="362" y="253"/>
                    <a:pt x="361" y="252"/>
                  </a:cubicBezTo>
                  <a:cubicBezTo>
                    <a:pt x="361" y="252"/>
                    <a:pt x="360" y="252"/>
                    <a:pt x="360" y="252"/>
                  </a:cubicBezTo>
                  <a:cubicBezTo>
                    <a:pt x="358" y="252"/>
                    <a:pt x="357" y="251"/>
                    <a:pt x="356" y="251"/>
                  </a:cubicBezTo>
                  <a:cubicBezTo>
                    <a:pt x="355" y="251"/>
                    <a:pt x="354" y="251"/>
                    <a:pt x="353" y="251"/>
                  </a:cubicBezTo>
                  <a:close/>
                  <a:moveTo>
                    <a:pt x="285" y="284"/>
                  </a:moveTo>
                  <a:cubicBezTo>
                    <a:pt x="285" y="285"/>
                    <a:pt x="286" y="285"/>
                    <a:pt x="286" y="285"/>
                  </a:cubicBezTo>
                  <a:cubicBezTo>
                    <a:pt x="285" y="287"/>
                    <a:pt x="285" y="287"/>
                    <a:pt x="285" y="287"/>
                  </a:cubicBezTo>
                  <a:cubicBezTo>
                    <a:pt x="283" y="286"/>
                    <a:pt x="285" y="285"/>
                    <a:pt x="285" y="284"/>
                  </a:cubicBezTo>
                  <a:close/>
                  <a:moveTo>
                    <a:pt x="275" y="281"/>
                  </a:moveTo>
                  <a:cubicBezTo>
                    <a:pt x="275" y="281"/>
                    <a:pt x="275" y="282"/>
                    <a:pt x="275" y="282"/>
                  </a:cubicBezTo>
                  <a:cubicBezTo>
                    <a:pt x="277" y="282"/>
                    <a:pt x="276" y="281"/>
                    <a:pt x="275" y="281"/>
                  </a:cubicBezTo>
                  <a:close/>
                  <a:moveTo>
                    <a:pt x="309" y="278"/>
                  </a:moveTo>
                  <a:cubicBezTo>
                    <a:pt x="309" y="278"/>
                    <a:pt x="311" y="279"/>
                    <a:pt x="311" y="279"/>
                  </a:cubicBezTo>
                  <a:cubicBezTo>
                    <a:pt x="311" y="280"/>
                    <a:pt x="310" y="280"/>
                    <a:pt x="309" y="280"/>
                  </a:cubicBezTo>
                  <a:cubicBezTo>
                    <a:pt x="309" y="280"/>
                    <a:pt x="309" y="280"/>
                    <a:pt x="310" y="279"/>
                  </a:cubicBezTo>
                  <a:cubicBezTo>
                    <a:pt x="309" y="279"/>
                    <a:pt x="307" y="279"/>
                    <a:pt x="309" y="279"/>
                  </a:cubicBezTo>
                  <a:cubicBezTo>
                    <a:pt x="309" y="278"/>
                    <a:pt x="308" y="278"/>
                    <a:pt x="309" y="278"/>
                  </a:cubicBezTo>
                  <a:close/>
                  <a:moveTo>
                    <a:pt x="268" y="277"/>
                  </a:moveTo>
                  <a:cubicBezTo>
                    <a:pt x="268" y="277"/>
                    <a:pt x="268" y="277"/>
                    <a:pt x="268" y="277"/>
                  </a:cubicBezTo>
                  <a:cubicBezTo>
                    <a:pt x="269" y="278"/>
                    <a:pt x="270" y="278"/>
                    <a:pt x="270" y="278"/>
                  </a:cubicBezTo>
                  <a:cubicBezTo>
                    <a:pt x="271" y="279"/>
                    <a:pt x="274" y="279"/>
                    <a:pt x="274" y="279"/>
                  </a:cubicBezTo>
                  <a:cubicBezTo>
                    <a:pt x="275" y="279"/>
                    <a:pt x="273" y="278"/>
                    <a:pt x="273" y="278"/>
                  </a:cubicBezTo>
                  <a:cubicBezTo>
                    <a:pt x="272" y="277"/>
                    <a:pt x="270" y="277"/>
                    <a:pt x="268" y="277"/>
                  </a:cubicBezTo>
                  <a:close/>
                  <a:moveTo>
                    <a:pt x="375" y="274"/>
                  </a:moveTo>
                  <a:cubicBezTo>
                    <a:pt x="375" y="274"/>
                    <a:pt x="375" y="274"/>
                    <a:pt x="375" y="275"/>
                  </a:cubicBezTo>
                  <a:cubicBezTo>
                    <a:pt x="374" y="275"/>
                    <a:pt x="373" y="275"/>
                    <a:pt x="373" y="275"/>
                  </a:cubicBezTo>
                  <a:cubicBezTo>
                    <a:pt x="373" y="275"/>
                    <a:pt x="372" y="275"/>
                    <a:pt x="372" y="276"/>
                  </a:cubicBezTo>
                  <a:cubicBezTo>
                    <a:pt x="372" y="276"/>
                    <a:pt x="372" y="276"/>
                    <a:pt x="372" y="276"/>
                  </a:cubicBezTo>
                  <a:cubicBezTo>
                    <a:pt x="372" y="277"/>
                    <a:pt x="372" y="278"/>
                    <a:pt x="371" y="279"/>
                  </a:cubicBezTo>
                  <a:cubicBezTo>
                    <a:pt x="372" y="278"/>
                    <a:pt x="373" y="279"/>
                    <a:pt x="374" y="278"/>
                  </a:cubicBezTo>
                  <a:cubicBezTo>
                    <a:pt x="374" y="278"/>
                    <a:pt x="374" y="277"/>
                    <a:pt x="374" y="277"/>
                  </a:cubicBezTo>
                  <a:cubicBezTo>
                    <a:pt x="374" y="277"/>
                    <a:pt x="378" y="275"/>
                    <a:pt x="375" y="276"/>
                  </a:cubicBezTo>
                  <a:cubicBezTo>
                    <a:pt x="375" y="276"/>
                    <a:pt x="375" y="275"/>
                    <a:pt x="375" y="275"/>
                  </a:cubicBezTo>
                  <a:cubicBezTo>
                    <a:pt x="377" y="275"/>
                    <a:pt x="376" y="274"/>
                    <a:pt x="375" y="274"/>
                  </a:cubicBezTo>
                  <a:close/>
                  <a:moveTo>
                    <a:pt x="282" y="273"/>
                  </a:moveTo>
                  <a:cubicBezTo>
                    <a:pt x="284" y="273"/>
                    <a:pt x="284" y="274"/>
                    <a:pt x="282" y="275"/>
                  </a:cubicBezTo>
                  <a:cubicBezTo>
                    <a:pt x="282" y="274"/>
                    <a:pt x="282" y="274"/>
                    <a:pt x="282" y="274"/>
                  </a:cubicBezTo>
                  <a:cubicBezTo>
                    <a:pt x="281" y="274"/>
                    <a:pt x="280" y="274"/>
                    <a:pt x="279" y="274"/>
                  </a:cubicBezTo>
                  <a:cubicBezTo>
                    <a:pt x="279" y="273"/>
                    <a:pt x="279" y="273"/>
                    <a:pt x="279" y="273"/>
                  </a:cubicBezTo>
                  <a:cubicBezTo>
                    <a:pt x="280" y="273"/>
                    <a:pt x="281" y="273"/>
                    <a:pt x="282" y="273"/>
                  </a:cubicBezTo>
                  <a:close/>
                  <a:moveTo>
                    <a:pt x="355" y="269"/>
                  </a:moveTo>
                  <a:cubicBezTo>
                    <a:pt x="355" y="270"/>
                    <a:pt x="355" y="270"/>
                    <a:pt x="355" y="271"/>
                  </a:cubicBezTo>
                  <a:cubicBezTo>
                    <a:pt x="355" y="271"/>
                    <a:pt x="354" y="271"/>
                    <a:pt x="354" y="272"/>
                  </a:cubicBezTo>
                  <a:cubicBezTo>
                    <a:pt x="354" y="273"/>
                    <a:pt x="354" y="273"/>
                    <a:pt x="354" y="273"/>
                  </a:cubicBezTo>
                  <a:cubicBezTo>
                    <a:pt x="354" y="273"/>
                    <a:pt x="355" y="272"/>
                    <a:pt x="356" y="273"/>
                  </a:cubicBezTo>
                  <a:cubicBezTo>
                    <a:pt x="356" y="273"/>
                    <a:pt x="356" y="274"/>
                    <a:pt x="356" y="274"/>
                  </a:cubicBezTo>
                  <a:cubicBezTo>
                    <a:pt x="356" y="274"/>
                    <a:pt x="357" y="274"/>
                    <a:pt x="357" y="274"/>
                  </a:cubicBezTo>
                  <a:cubicBezTo>
                    <a:pt x="360" y="274"/>
                    <a:pt x="359" y="274"/>
                    <a:pt x="362" y="274"/>
                  </a:cubicBezTo>
                  <a:cubicBezTo>
                    <a:pt x="362" y="274"/>
                    <a:pt x="362" y="274"/>
                    <a:pt x="361" y="275"/>
                  </a:cubicBezTo>
                  <a:cubicBezTo>
                    <a:pt x="361" y="275"/>
                    <a:pt x="361" y="275"/>
                    <a:pt x="361" y="275"/>
                  </a:cubicBezTo>
                  <a:cubicBezTo>
                    <a:pt x="362" y="275"/>
                    <a:pt x="362" y="276"/>
                    <a:pt x="362" y="276"/>
                  </a:cubicBezTo>
                  <a:cubicBezTo>
                    <a:pt x="362" y="276"/>
                    <a:pt x="363" y="276"/>
                    <a:pt x="363" y="276"/>
                  </a:cubicBezTo>
                  <a:cubicBezTo>
                    <a:pt x="363" y="276"/>
                    <a:pt x="364" y="275"/>
                    <a:pt x="364" y="275"/>
                  </a:cubicBezTo>
                  <a:cubicBezTo>
                    <a:pt x="364" y="275"/>
                    <a:pt x="364" y="275"/>
                    <a:pt x="364" y="275"/>
                  </a:cubicBezTo>
                  <a:cubicBezTo>
                    <a:pt x="364" y="275"/>
                    <a:pt x="363" y="274"/>
                    <a:pt x="363" y="274"/>
                  </a:cubicBezTo>
                  <a:cubicBezTo>
                    <a:pt x="363" y="274"/>
                    <a:pt x="363" y="273"/>
                    <a:pt x="363" y="273"/>
                  </a:cubicBezTo>
                  <a:cubicBezTo>
                    <a:pt x="363" y="273"/>
                    <a:pt x="364" y="273"/>
                    <a:pt x="363" y="273"/>
                  </a:cubicBezTo>
                  <a:cubicBezTo>
                    <a:pt x="362" y="273"/>
                    <a:pt x="360" y="273"/>
                    <a:pt x="359" y="273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8" y="272"/>
                    <a:pt x="358" y="273"/>
                    <a:pt x="358" y="273"/>
                  </a:cubicBezTo>
                  <a:cubicBezTo>
                    <a:pt x="357" y="273"/>
                    <a:pt x="356" y="272"/>
                    <a:pt x="355" y="272"/>
                  </a:cubicBezTo>
                  <a:cubicBezTo>
                    <a:pt x="355" y="272"/>
                    <a:pt x="356" y="271"/>
                    <a:pt x="356" y="270"/>
                  </a:cubicBezTo>
                  <a:cubicBezTo>
                    <a:pt x="356" y="271"/>
                    <a:pt x="356" y="269"/>
                    <a:pt x="355" y="269"/>
                  </a:cubicBezTo>
                  <a:close/>
                  <a:moveTo>
                    <a:pt x="375" y="269"/>
                  </a:moveTo>
                  <a:cubicBezTo>
                    <a:pt x="374" y="269"/>
                    <a:pt x="374" y="269"/>
                    <a:pt x="374" y="269"/>
                  </a:cubicBezTo>
                  <a:cubicBezTo>
                    <a:pt x="372" y="270"/>
                    <a:pt x="372" y="269"/>
                    <a:pt x="371" y="269"/>
                  </a:cubicBezTo>
                  <a:cubicBezTo>
                    <a:pt x="370" y="270"/>
                    <a:pt x="370" y="270"/>
                    <a:pt x="369" y="271"/>
                  </a:cubicBezTo>
                  <a:cubicBezTo>
                    <a:pt x="370" y="271"/>
                    <a:pt x="370" y="272"/>
                    <a:pt x="369" y="273"/>
                  </a:cubicBezTo>
                  <a:cubicBezTo>
                    <a:pt x="368" y="273"/>
                    <a:pt x="368" y="273"/>
                    <a:pt x="368" y="273"/>
                  </a:cubicBezTo>
                  <a:cubicBezTo>
                    <a:pt x="368" y="273"/>
                    <a:pt x="368" y="273"/>
                    <a:pt x="368" y="274"/>
                  </a:cubicBezTo>
                  <a:cubicBezTo>
                    <a:pt x="367" y="274"/>
                    <a:pt x="368" y="275"/>
                    <a:pt x="368" y="275"/>
                  </a:cubicBezTo>
                  <a:cubicBezTo>
                    <a:pt x="367" y="275"/>
                    <a:pt x="367" y="275"/>
                    <a:pt x="367" y="275"/>
                  </a:cubicBezTo>
                  <a:cubicBezTo>
                    <a:pt x="367" y="277"/>
                    <a:pt x="367" y="278"/>
                    <a:pt x="368" y="279"/>
                  </a:cubicBezTo>
                  <a:cubicBezTo>
                    <a:pt x="369" y="279"/>
                    <a:pt x="369" y="279"/>
                    <a:pt x="370" y="279"/>
                  </a:cubicBezTo>
                  <a:cubicBezTo>
                    <a:pt x="370" y="279"/>
                    <a:pt x="370" y="278"/>
                    <a:pt x="370" y="278"/>
                  </a:cubicBezTo>
                  <a:cubicBezTo>
                    <a:pt x="368" y="277"/>
                    <a:pt x="371" y="275"/>
                    <a:pt x="371" y="275"/>
                  </a:cubicBezTo>
                  <a:cubicBezTo>
                    <a:pt x="371" y="274"/>
                    <a:pt x="371" y="274"/>
                    <a:pt x="371" y="274"/>
                  </a:cubicBezTo>
                  <a:cubicBezTo>
                    <a:pt x="371" y="274"/>
                    <a:pt x="371" y="274"/>
                    <a:pt x="370" y="274"/>
                  </a:cubicBezTo>
                  <a:cubicBezTo>
                    <a:pt x="371" y="273"/>
                    <a:pt x="372" y="271"/>
                    <a:pt x="373" y="270"/>
                  </a:cubicBezTo>
                  <a:cubicBezTo>
                    <a:pt x="373" y="270"/>
                    <a:pt x="374" y="270"/>
                    <a:pt x="375" y="270"/>
                  </a:cubicBezTo>
                  <a:cubicBezTo>
                    <a:pt x="375" y="269"/>
                    <a:pt x="375" y="270"/>
                    <a:pt x="376" y="269"/>
                  </a:cubicBezTo>
                  <a:cubicBezTo>
                    <a:pt x="376" y="269"/>
                    <a:pt x="375" y="269"/>
                    <a:pt x="375" y="269"/>
                  </a:cubicBezTo>
                  <a:close/>
                  <a:moveTo>
                    <a:pt x="396" y="267"/>
                  </a:moveTo>
                  <a:cubicBezTo>
                    <a:pt x="396" y="267"/>
                    <a:pt x="395" y="269"/>
                    <a:pt x="396" y="269"/>
                  </a:cubicBezTo>
                  <a:cubicBezTo>
                    <a:pt x="397" y="268"/>
                    <a:pt x="397" y="268"/>
                    <a:pt x="397" y="267"/>
                  </a:cubicBezTo>
                  <a:cubicBezTo>
                    <a:pt x="396" y="267"/>
                    <a:pt x="396" y="267"/>
                    <a:pt x="396" y="267"/>
                  </a:cubicBezTo>
                  <a:close/>
                  <a:moveTo>
                    <a:pt x="367" y="264"/>
                  </a:moveTo>
                  <a:cubicBezTo>
                    <a:pt x="366" y="264"/>
                    <a:pt x="364" y="267"/>
                    <a:pt x="366" y="266"/>
                  </a:cubicBezTo>
                  <a:cubicBezTo>
                    <a:pt x="366" y="266"/>
                    <a:pt x="369" y="263"/>
                    <a:pt x="367" y="264"/>
                  </a:cubicBezTo>
                  <a:close/>
                  <a:moveTo>
                    <a:pt x="244" y="249"/>
                  </a:moveTo>
                  <a:cubicBezTo>
                    <a:pt x="246" y="250"/>
                    <a:pt x="246" y="251"/>
                    <a:pt x="247" y="253"/>
                  </a:cubicBezTo>
                  <a:cubicBezTo>
                    <a:pt x="246" y="253"/>
                    <a:pt x="245" y="253"/>
                    <a:pt x="245" y="253"/>
                  </a:cubicBezTo>
                  <a:cubicBezTo>
                    <a:pt x="245" y="253"/>
                    <a:pt x="244" y="253"/>
                    <a:pt x="245" y="253"/>
                  </a:cubicBezTo>
                  <a:cubicBezTo>
                    <a:pt x="244" y="253"/>
                    <a:pt x="243" y="253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2" y="251"/>
                    <a:pt x="243" y="253"/>
                    <a:pt x="243" y="253"/>
                  </a:cubicBezTo>
                  <a:cubicBezTo>
                    <a:pt x="242" y="253"/>
                    <a:pt x="242" y="253"/>
                    <a:pt x="242" y="253"/>
                  </a:cubicBezTo>
                  <a:cubicBezTo>
                    <a:pt x="242" y="253"/>
                    <a:pt x="242" y="250"/>
                    <a:pt x="242" y="250"/>
                  </a:cubicBezTo>
                  <a:cubicBezTo>
                    <a:pt x="243" y="249"/>
                    <a:pt x="244" y="249"/>
                    <a:pt x="244" y="249"/>
                  </a:cubicBezTo>
                  <a:close/>
                  <a:moveTo>
                    <a:pt x="320" y="243"/>
                  </a:moveTo>
                  <a:cubicBezTo>
                    <a:pt x="322" y="242"/>
                    <a:pt x="318" y="245"/>
                    <a:pt x="318" y="245"/>
                  </a:cubicBezTo>
                  <a:cubicBezTo>
                    <a:pt x="318" y="245"/>
                    <a:pt x="318" y="244"/>
                    <a:pt x="318" y="243"/>
                  </a:cubicBezTo>
                  <a:cubicBezTo>
                    <a:pt x="319" y="243"/>
                    <a:pt x="319" y="243"/>
                    <a:pt x="320" y="243"/>
                  </a:cubicBezTo>
                  <a:close/>
                  <a:moveTo>
                    <a:pt x="317" y="242"/>
                  </a:moveTo>
                  <a:cubicBezTo>
                    <a:pt x="317" y="242"/>
                    <a:pt x="316" y="241"/>
                    <a:pt x="317" y="242"/>
                  </a:cubicBezTo>
                  <a:cubicBezTo>
                    <a:pt x="318" y="242"/>
                    <a:pt x="318" y="243"/>
                    <a:pt x="318" y="243"/>
                  </a:cubicBezTo>
                  <a:cubicBezTo>
                    <a:pt x="318" y="243"/>
                    <a:pt x="314" y="246"/>
                    <a:pt x="313" y="246"/>
                  </a:cubicBezTo>
                  <a:cubicBezTo>
                    <a:pt x="313" y="246"/>
                    <a:pt x="313" y="246"/>
                    <a:pt x="312" y="246"/>
                  </a:cubicBezTo>
                  <a:cubicBezTo>
                    <a:pt x="312" y="246"/>
                    <a:pt x="312" y="246"/>
                    <a:pt x="311" y="246"/>
                  </a:cubicBezTo>
                  <a:cubicBezTo>
                    <a:pt x="312" y="245"/>
                    <a:pt x="313" y="243"/>
                    <a:pt x="314" y="243"/>
                  </a:cubicBezTo>
                  <a:cubicBezTo>
                    <a:pt x="315" y="243"/>
                    <a:pt x="316" y="243"/>
                    <a:pt x="316" y="243"/>
                  </a:cubicBezTo>
                  <a:cubicBezTo>
                    <a:pt x="316" y="242"/>
                    <a:pt x="316" y="242"/>
                    <a:pt x="317" y="242"/>
                  </a:cubicBezTo>
                  <a:close/>
                  <a:moveTo>
                    <a:pt x="391" y="240"/>
                  </a:moveTo>
                  <a:cubicBezTo>
                    <a:pt x="390" y="240"/>
                    <a:pt x="388" y="242"/>
                    <a:pt x="388" y="242"/>
                  </a:cubicBezTo>
                  <a:cubicBezTo>
                    <a:pt x="388" y="243"/>
                    <a:pt x="388" y="243"/>
                    <a:pt x="388" y="243"/>
                  </a:cubicBezTo>
                  <a:cubicBezTo>
                    <a:pt x="388" y="244"/>
                    <a:pt x="387" y="244"/>
                    <a:pt x="386" y="244"/>
                  </a:cubicBezTo>
                  <a:cubicBezTo>
                    <a:pt x="386" y="245"/>
                    <a:pt x="386" y="246"/>
                    <a:pt x="386" y="247"/>
                  </a:cubicBezTo>
                  <a:cubicBezTo>
                    <a:pt x="385" y="248"/>
                    <a:pt x="385" y="248"/>
                    <a:pt x="385" y="248"/>
                  </a:cubicBezTo>
                  <a:cubicBezTo>
                    <a:pt x="385" y="249"/>
                    <a:pt x="386" y="250"/>
                    <a:pt x="385" y="252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5" y="254"/>
                    <a:pt x="386" y="254"/>
                    <a:pt x="386" y="254"/>
                  </a:cubicBezTo>
                  <a:cubicBezTo>
                    <a:pt x="386" y="254"/>
                    <a:pt x="386" y="254"/>
                    <a:pt x="385" y="255"/>
                  </a:cubicBezTo>
                  <a:cubicBezTo>
                    <a:pt x="386" y="255"/>
                    <a:pt x="385" y="256"/>
                    <a:pt x="385" y="256"/>
                  </a:cubicBezTo>
                  <a:cubicBezTo>
                    <a:pt x="384" y="255"/>
                    <a:pt x="384" y="254"/>
                    <a:pt x="383" y="255"/>
                  </a:cubicBezTo>
                  <a:cubicBezTo>
                    <a:pt x="383" y="255"/>
                    <a:pt x="383" y="255"/>
                    <a:pt x="383" y="255"/>
                  </a:cubicBezTo>
                  <a:cubicBezTo>
                    <a:pt x="382" y="255"/>
                    <a:pt x="382" y="256"/>
                    <a:pt x="382" y="256"/>
                  </a:cubicBezTo>
                  <a:cubicBezTo>
                    <a:pt x="383" y="256"/>
                    <a:pt x="384" y="257"/>
                    <a:pt x="382" y="257"/>
                  </a:cubicBezTo>
                  <a:cubicBezTo>
                    <a:pt x="382" y="257"/>
                    <a:pt x="381" y="257"/>
                    <a:pt x="380" y="257"/>
                  </a:cubicBezTo>
                  <a:cubicBezTo>
                    <a:pt x="380" y="257"/>
                    <a:pt x="380" y="258"/>
                    <a:pt x="380" y="258"/>
                  </a:cubicBezTo>
                  <a:cubicBezTo>
                    <a:pt x="380" y="258"/>
                    <a:pt x="381" y="258"/>
                    <a:pt x="381" y="258"/>
                  </a:cubicBezTo>
                  <a:cubicBezTo>
                    <a:pt x="382" y="258"/>
                    <a:pt x="382" y="258"/>
                    <a:pt x="383" y="258"/>
                  </a:cubicBezTo>
                  <a:cubicBezTo>
                    <a:pt x="383" y="258"/>
                    <a:pt x="383" y="259"/>
                    <a:pt x="382" y="259"/>
                  </a:cubicBezTo>
                  <a:cubicBezTo>
                    <a:pt x="382" y="258"/>
                    <a:pt x="382" y="258"/>
                    <a:pt x="382" y="258"/>
                  </a:cubicBezTo>
                  <a:cubicBezTo>
                    <a:pt x="382" y="258"/>
                    <a:pt x="381" y="258"/>
                    <a:pt x="381" y="259"/>
                  </a:cubicBezTo>
                  <a:cubicBezTo>
                    <a:pt x="381" y="259"/>
                    <a:pt x="382" y="259"/>
                    <a:pt x="381" y="260"/>
                  </a:cubicBezTo>
                  <a:cubicBezTo>
                    <a:pt x="380" y="261"/>
                    <a:pt x="380" y="261"/>
                    <a:pt x="380" y="261"/>
                  </a:cubicBezTo>
                  <a:cubicBezTo>
                    <a:pt x="379" y="261"/>
                    <a:pt x="379" y="262"/>
                    <a:pt x="379" y="262"/>
                  </a:cubicBezTo>
                  <a:cubicBezTo>
                    <a:pt x="380" y="264"/>
                    <a:pt x="379" y="264"/>
                    <a:pt x="382" y="263"/>
                  </a:cubicBezTo>
                  <a:cubicBezTo>
                    <a:pt x="382" y="263"/>
                    <a:pt x="382" y="263"/>
                    <a:pt x="382" y="263"/>
                  </a:cubicBezTo>
                  <a:cubicBezTo>
                    <a:pt x="383" y="263"/>
                    <a:pt x="385" y="263"/>
                    <a:pt x="387" y="263"/>
                  </a:cubicBezTo>
                  <a:cubicBezTo>
                    <a:pt x="388" y="263"/>
                    <a:pt x="388" y="263"/>
                    <a:pt x="390" y="263"/>
                  </a:cubicBezTo>
                  <a:cubicBezTo>
                    <a:pt x="390" y="263"/>
                    <a:pt x="390" y="264"/>
                    <a:pt x="390" y="264"/>
                  </a:cubicBezTo>
                  <a:cubicBezTo>
                    <a:pt x="391" y="264"/>
                    <a:pt x="392" y="262"/>
                    <a:pt x="392" y="262"/>
                  </a:cubicBezTo>
                  <a:cubicBezTo>
                    <a:pt x="392" y="262"/>
                    <a:pt x="393" y="263"/>
                    <a:pt x="393" y="263"/>
                  </a:cubicBezTo>
                  <a:cubicBezTo>
                    <a:pt x="395" y="263"/>
                    <a:pt x="397" y="263"/>
                    <a:pt x="399" y="262"/>
                  </a:cubicBezTo>
                  <a:cubicBezTo>
                    <a:pt x="399" y="265"/>
                    <a:pt x="398" y="264"/>
                    <a:pt x="400" y="264"/>
                  </a:cubicBezTo>
                  <a:cubicBezTo>
                    <a:pt x="401" y="264"/>
                    <a:pt x="401" y="263"/>
                    <a:pt x="401" y="262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3"/>
                    <a:pt x="402" y="263"/>
                    <a:pt x="402" y="264"/>
                  </a:cubicBezTo>
                  <a:cubicBezTo>
                    <a:pt x="402" y="264"/>
                    <a:pt x="401" y="264"/>
                    <a:pt x="400" y="265"/>
                  </a:cubicBezTo>
                  <a:cubicBezTo>
                    <a:pt x="400" y="265"/>
                    <a:pt x="400" y="266"/>
                    <a:pt x="400" y="266"/>
                  </a:cubicBezTo>
                  <a:cubicBezTo>
                    <a:pt x="400" y="266"/>
                    <a:pt x="399" y="267"/>
                    <a:pt x="399" y="267"/>
                  </a:cubicBezTo>
                  <a:cubicBezTo>
                    <a:pt x="399" y="267"/>
                    <a:pt x="399" y="268"/>
                    <a:pt x="399" y="268"/>
                  </a:cubicBezTo>
                  <a:cubicBezTo>
                    <a:pt x="399" y="268"/>
                    <a:pt x="399" y="268"/>
                    <a:pt x="400" y="268"/>
                  </a:cubicBezTo>
                  <a:cubicBezTo>
                    <a:pt x="401" y="267"/>
                    <a:pt x="401" y="266"/>
                    <a:pt x="402" y="265"/>
                  </a:cubicBezTo>
                  <a:cubicBezTo>
                    <a:pt x="402" y="266"/>
                    <a:pt x="402" y="264"/>
                    <a:pt x="402" y="264"/>
                  </a:cubicBezTo>
                  <a:cubicBezTo>
                    <a:pt x="403" y="264"/>
                    <a:pt x="404" y="264"/>
                    <a:pt x="404" y="264"/>
                  </a:cubicBezTo>
                  <a:cubicBezTo>
                    <a:pt x="405" y="264"/>
                    <a:pt x="405" y="262"/>
                    <a:pt x="405" y="262"/>
                  </a:cubicBezTo>
                  <a:cubicBezTo>
                    <a:pt x="406" y="262"/>
                    <a:pt x="406" y="262"/>
                    <a:pt x="406" y="262"/>
                  </a:cubicBezTo>
                  <a:cubicBezTo>
                    <a:pt x="406" y="262"/>
                    <a:pt x="406" y="263"/>
                    <a:pt x="406" y="263"/>
                  </a:cubicBezTo>
                  <a:cubicBezTo>
                    <a:pt x="407" y="264"/>
                    <a:pt x="407" y="264"/>
                    <a:pt x="407" y="264"/>
                  </a:cubicBezTo>
                  <a:cubicBezTo>
                    <a:pt x="407" y="264"/>
                    <a:pt x="407" y="265"/>
                    <a:pt x="407" y="265"/>
                  </a:cubicBezTo>
                  <a:cubicBezTo>
                    <a:pt x="407" y="266"/>
                    <a:pt x="406" y="265"/>
                    <a:pt x="406" y="266"/>
                  </a:cubicBezTo>
                  <a:cubicBezTo>
                    <a:pt x="406" y="266"/>
                    <a:pt x="406" y="267"/>
                    <a:pt x="406" y="268"/>
                  </a:cubicBezTo>
                  <a:cubicBezTo>
                    <a:pt x="406" y="268"/>
                    <a:pt x="407" y="268"/>
                    <a:pt x="407" y="267"/>
                  </a:cubicBezTo>
                  <a:cubicBezTo>
                    <a:pt x="407" y="267"/>
                    <a:pt x="407" y="266"/>
                    <a:pt x="407" y="266"/>
                  </a:cubicBezTo>
                  <a:cubicBezTo>
                    <a:pt x="409" y="267"/>
                    <a:pt x="409" y="266"/>
                    <a:pt x="408" y="269"/>
                  </a:cubicBezTo>
                  <a:cubicBezTo>
                    <a:pt x="409" y="269"/>
                    <a:pt x="410" y="268"/>
                    <a:pt x="411" y="268"/>
                  </a:cubicBezTo>
                  <a:cubicBezTo>
                    <a:pt x="411" y="268"/>
                    <a:pt x="411" y="268"/>
                    <a:pt x="412" y="267"/>
                  </a:cubicBezTo>
                  <a:cubicBezTo>
                    <a:pt x="412" y="266"/>
                    <a:pt x="413" y="264"/>
                    <a:pt x="413" y="264"/>
                  </a:cubicBezTo>
                  <a:cubicBezTo>
                    <a:pt x="413" y="263"/>
                    <a:pt x="413" y="263"/>
                    <a:pt x="413" y="263"/>
                  </a:cubicBezTo>
                  <a:cubicBezTo>
                    <a:pt x="413" y="263"/>
                    <a:pt x="412" y="263"/>
                    <a:pt x="412" y="263"/>
                  </a:cubicBezTo>
                  <a:cubicBezTo>
                    <a:pt x="412" y="264"/>
                    <a:pt x="412" y="264"/>
                    <a:pt x="412" y="265"/>
                  </a:cubicBezTo>
                  <a:cubicBezTo>
                    <a:pt x="412" y="264"/>
                    <a:pt x="410" y="265"/>
                    <a:pt x="410" y="263"/>
                  </a:cubicBezTo>
                  <a:cubicBezTo>
                    <a:pt x="410" y="262"/>
                    <a:pt x="412" y="261"/>
                    <a:pt x="412" y="261"/>
                  </a:cubicBezTo>
                  <a:cubicBezTo>
                    <a:pt x="412" y="261"/>
                    <a:pt x="412" y="260"/>
                    <a:pt x="412" y="260"/>
                  </a:cubicBezTo>
                  <a:cubicBezTo>
                    <a:pt x="412" y="260"/>
                    <a:pt x="411" y="260"/>
                    <a:pt x="411" y="260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10" y="261"/>
                    <a:pt x="410" y="262"/>
                  </a:cubicBezTo>
                  <a:cubicBezTo>
                    <a:pt x="409" y="262"/>
                    <a:pt x="410" y="263"/>
                    <a:pt x="410" y="264"/>
                  </a:cubicBezTo>
                  <a:cubicBezTo>
                    <a:pt x="409" y="264"/>
                    <a:pt x="408" y="264"/>
                    <a:pt x="407" y="264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7" y="263"/>
                    <a:pt x="408" y="263"/>
                    <a:pt x="408" y="263"/>
                  </a:cubicBezTo>
                  <a:cubicBezTo>
                    <a:pt x="408" y="263"/>
                    <a:pt x="409" y="262"/>
                    <a:pt x="409" y="262"/>
                  </a:cubicBezTo>
                  <a:cubicBezTo>
                    <a:pt x="408" y="261"/>
                    <a:pt x="408" y="261"/>
                    <a:pt x="407" y="261"/>
                  </a:cubicBezTo>
                  <a:cubicBezTo>
                    <a:pt x="408" y="261"/>
                    <a:pt x="407" y="260"/>
                    <a:pt x="407" y="260"/>
                  </a:cubicBezTo>
                  <a:cubicBezTo>
                    <a:pt x="407" y="260"/>
                    <a:pt x="408" y="260"/>
                    <a:pt x="408" y="260"/>
                  </a:cubicBezTo>
                  <a:cubicBezTo>
                    <a:pt x="409" y="259"/>
                    <a:pt x="409" y="258"/>
                    <a:pt x="410" y="258"/>
                  </a:cubicBezTo>
                  <a:cubicBezTo>
                    <a:pt x="408" y="258"/>
                    <a:pt x="409" y="258"/>
                    <a:pt x="408" y="258"/>
                  </a:cubicBezTo>
                  <a:cubicBezTo>
                    <a:pt x="408" y="259"/>
                    <a:pt x="408" y="259"/>
                    <a:pt x="408" y="259"/>
                  </a:cubicBezTo>
                  <a:cubicBezTo>
                    <a:pt x="407" y="259"/>
                    <a:pt x="407" y="258"/>
                    <a:pt x="407" y="259"/>
                  </a:cubicBezTo>
                  <a:cubicBezTo>
                    <a:pt x="406" y="259"/>
                    <a:pt x="405" y="259"/>
                    <a:pt x="405" y="259"/>
                  </a:cubicBezTo>
                  <a:cubicBezTo>
                    <a:pt x="405" y="260"/>
                    <a:pt x="405" y="259"/>
                    <a:pt x="404" y="259"/>
                  </a:cubicBezTo>
                  <a:cubicBezTo>
                    <a:pt x="405" y="258"/>
                    <a:pt x="405" y="258"/>
                    <a:pt x="405" y="257"/>
                  </a:cubicBezTo>
                  <a:cubicBezTo>
                    <a:pt x="405" y="257"/>
                    <a:pt x="405" y="257"/>
                    <a:pt x="405" y="258"/>
                  </a:cubicBezTo>
                  <a:cubicBezTo>
                    <a:pt x="404" y="257"/>
                    <a:pt x="404" y="258"/>
                    <a:pt x="404" y="258"/>
                  </a:cubicBezTo>
                  <a:cubicBezTo>
                    <a:pt x="404" y="258"/>
                    <a:pt x="404" y="257"/>
                    <a:pt x="404" y="257"/>
                  </a:cubicBezTo>
                  <a:cubicBezTo>
                    <a:pt x="403" y="256"/>
                    <a:pt x="403" y="256"/>
                    <a:pt x="402" y="256"/>
                  </a:cubicBezTo>
                  <a:cubicBezTo>
                    <a:pt x="404" y="256"/>
                    <a:pt x="404" y="256"/>
                    <a:pt x="404" y="256"/>
                  </a:cubicBezTo>
                  <a:cubicBezTo>
                    <a:pt x="404" y="255"/>
                    <a:pt x="404" y="254"/>
                    <a:pt x="405" y="253"/>
                  </a:cubicBezTo>
                  <a:cubicBezTo>
                    <a:pt x="404" y="253"/>
                    <a:pt x="404" y="253"/>
                    <a:pt x="403" y="252"/>
                  </a:cubicBezTo>
                  <a:cubicBezTo>
                    <a:pt x="402" y="252"/>
                    <a:pt x="402" y="252"/>
                    <a:pt x="402" y="252"/>
                  </a:cubicBezTo>
                  <a:cubicBezTo>
                    <a:pt x="402" y="253"/>
                    <a:pt x="402" y="253"/>
                    <a:pt x="402" y="253"/>
                  </a:cubicBezTo>
                  <a:cubicBezTo>
                    <a:pt x="400" y="254"/>
                    <a:pt x="400" y="252"/>
                    <a:pt x="400" y="252"/>
                  </a:cubicBezTo>
                  <a:cubicBezTo>
                    <a:pt x="398" y="253"/>
                    <a:pt x="400" y="252"/>
                    <a:pt x="397" y="253"/>
                  </a:cubicBezTo>
                  <a:cubicBezTo>
                    <a:pt x="397" y="253"/>
                    <a:pt x="397" y="254"/>
                    <a:pt x="397" y="254"/>
                  </a:cubicBezTo>
                  <a:cubicBezTo>
                    <a:pt x="397" y="254"/>
                    <a:pt x="397" y="254"/>
                    <a:pt x="396" y="253"/>
                  </a:cubicBezTo>
                  <a:cubicBezTo>
                    <a:pt x="396" y="253"/>
                    <a:pt x="395" y="254"/>
                    <a:pt x="394" y="254"/>
                  </a:cubicBezTo>
                  <a:cubicBezTo>
                    <a:pt x="394" y="254"/>
                    <a:pt x="395" y="253"/>
                    <a:pt x="395" y="253"/>
                  </a:cubicBezTo>
                  <a:cubicBezTo>
                    <a:pt x="395" y="252"/>
                    <a:pt x="395" y="252"/>
                    <a:pt x="395" y="252"/>
                  </a:cubicBezTo>
                  <a:cubicBezTo>
                    <a:pt x="394" y="253"/>
                    <a:pt x="394" y="253"/>
                    <a:pt x="393" y="253"/>
                  </a:cubicBezTo>
                  <a:cubicBezTo>
                    <a:pt x="395" y="251"/>
                    <a:pt x="395" y="251"/>
                    <a:pt x="392" y="249"/>
                  </a:cubicBezTo>
                  <a:cubicBezTo>
                    <a:pt x="392" y="249"/>
                    <a:pt x="392" y="250"/>
                    <a:pt x="392" y="250"/>
                  </a:cubicBezTo>
                  <a:cubicBezTo>
                    <a:pt x="392" y="250"/>
                    <a:pt x="391" y="250"/>
                    <a:pt x="391" y="250"/>
                  </a:cubicBezTo>
                  <a:cubicBezTo>
                    <a:pt x="390" y="251"/>
                    <a:pt x="390" y="252"/>
                    <a:pt x="389" y="253"/>
                  </a:cubicBezTo>
                  <a:cubicBezTo>
                    <a:pt x="389" y="253"/>
                    <a:pt x="389" y="251"/>
                    <a:pt x="389" y="251"/>
                  </a:cubicBezTo>
                  <a:cubicBezTo>
                    <a:pt x="389" y="252"/>
                    <a:pt x="389" y="250"/>
                    <a:pt x="389" y="251"/>
                  </a:cubicBezTo>
                  <a:cubicBezTo>
                    <a:pt x="389" y="250"/>
                    <a:pt x="389" y="250"/>
                    <a:pt x="389" y="249"/>
                  </a:cubicBezTo>
                  <a:cubicBezTo>
                    <a:pt x="389" y="248"/>
                    <a:pt x="390" y="248"/>
                    <a:pt x="391" y="247"/>
                  </a:cubicBezTo>
                  <a:cubicBezTo>
                    <a:pt x="391" y="247"/>
                    <a:pt x="390" y="245"/>
                    <a:pt x="391" y="244"/>
                  </a:cubicBezTo>
                  <a:cubicBezTo>
                    <a:pt x="391" y="244"/>
                    <a:pt x="391" y="244"/>
                    <a:pt x="391" y="244"/>
                  </a:cubicBezTo>
                  <a:cubicBezTo>
                    <a:pt x="391" y="245"/>
                    <a:pt x="392" y="244"/>
                    <a:pt x="392" y="244"/>
                  </a:cubicBezTo>
                  <a:cubicBezTo>
                    <a:pt x="393" y="244"/>
                    <a:pt x="393" y="243"/>
                    <a:pt x="392" y="243"/>
                  </a:cubicBezTo>
                  <a:cubicBezTo>
                    <a:pt x="392" y="242"/>
                    <a:pt x="392" y="242"/>
                    <a:pt x="392" y="242"/>
                  </a:cubicBezTo>
                  <a:cubicBezTo>
                    <a:pt x="392" y="242"/>
                    <a:pt x="393" y="242"/>
                    <a:pt x="393" y="242"/>
                  </a:cubicBezTo>
                  <a:cubicBezTo>
                    <a:pt x="393" y="241"/>
                    <a:pt x="393" y="241"/>
                    <a:pt x="393" y="241"/>
                  </a:cubicBezTo>
                  <a:cubicBezTo>
                    <a:pt x="394" y="241"/>
                    <a:pt x="394" y="241"/>
                    <a:pt x="394" y="241"/>
                  </a:cubicBezTo>
                  <a:cubicBezTo>
                    <a:pt x="394" y="241"/>
                    <a:pt x="394" y="240"/>
                    <a:pt x="394" y="240"/>
                  </a:cubicBezTo>
                  <a:cubicBezTo>
                    <a:pt x="394" y="240"/>
                    <a:pt x="392" y="241"/>
                    <a:pt x="393" y="241"/>
                  </a:cubicBezTo>
                  <a:cubicBezTo>
                    <a:pt x="392" y="240"/>
                    <a:pt x="391" y="240"/>
                    <a:pt x="391" y="240"/>
                  </a:cubicBezTo>
                  <a:close/>
                  <a:moveTo>
                    <a:pt x="193" y="238"/>
                  </a:moveTo>
                  <a:cubicBezTo>
                    <a:pt x="194" y="238"/>
                    <a:pt x="194" y="239"/>
                    <a:pt x="195" y="240"/>
                  </a:cubicBezTo>
                  <a:cubicBezTo>
                    <a:pt x="195" y="240"/>
                    <a:pt x="196" y="239"/>
                    <a:pt x="196" y="239"/>
                  </a:cubicBezTo>
                  <a:cubicBezTo>
                    <a:pt x="196" y="240"/>
                    <a:pt x="196" y="241"/>
                    <a:pt x="196" y="242"/>
                  </a:cubicBezTo>
                  <a:cubicBezTo>
                    <a:pt x="196" y="242"/>
                    <a:pt x="197" y="242"/>
                    <a:pt x="198" y="243"/>
                  </a:cubicBezTo>
                  <a:cubicBezTo>
                    <a:pt x="198" y="244"/>
                    <a:pt x="198" y="244"/>
                    <a:pt x="198" y="245"/>
                  </a:cubicBezTo>
                  <a:cubicBezTo>
                    <a:pt x="198" y="245"/>
                    <a:pt x="199" y="246"/>
                    <a:pt x="199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8" y="248"/>
                    <a:pt x="197" y="248"/>
                    <a:pt x="197" y="248"/>
                  </a:cubicBezTo>
                  <a:cubicBezTo>
                    <a:pt x="196" y="246"/>
                    <a:pt x="197" y="245"/>
                    <a:pt x="196" y="243"/>
                  </a:cubicBezTo>
                  <a:cubicBezTo>
                    <a:pt x="196" y="243"/>
                    <a:pt x="195" y="243"/>
                    <a:pt x="195" y="243"/>
                  </a:cubicBezTo>
                  <a:cubicBezTo>
                    <a:pt x="195" y="243"/>
                    <a:pt x="195" y="242"/>
                    <a:pt x="195" y="242"/>
                  </a:cubicBezTo>
                  <a:cubicBezTo>
                    <a:pt x="194" y="241"/>
                    <a:pt x="192" y="240"/>
                    <a:pt x="192" y="239"/>
                  </a:cubicBezTo>
                  <a:cubicBezTo>
                    <a:pt x="192" y="238"/>
                    <a:pt x="192" y="238"/>
                    <a:pt x="193" y="238"/>
                  </a:cubicBezTo>
                  <a:close/>
                  <a:moveTo>
                    <a:pt x="331" y="231"/>
                  </a:moveTo>
                  <a:cubicBezTo>
                    <a:pt x="331" y="232"/>
                    <a:pt x="332" y="232"/>
                    <a:pt x="332" y="232"/>
                  </a:cubicBezTo>
                  <a:cubicBezTo>
                    <a:pt x="332" y="233"/>
                    <a:pt x="332" y="234"/>
                    <a:pt x="332" y="235"/>
                  </a:cubicBezTo>
                  <a:cubicBezTo>
                    <a:pt x="331" y="235"/>
                    <a:pt x="331" y="234"/>
                    <a:pt x="330" y="235"/>
                  </a:cubicBezTo>
                  <a:cubicBezTo>
                    <a:pt x="330" y="235"/>
                    <a:pt x="330" y="235"/>
                    <a:pt x="329" y="235"/>
                  </a:cubicBezTo>
                  <a:cubicBezTo>
                    <a:pt x="329" y="235"/>
                    <a:pt x="329" y="235"/>
                    <a:pt x="329" y="234"/>
                  </a:cubicBezTo>
                  <a:cubicBezTo>
                    <a:pt x="329" y="233"/>
                    <a:pt x="331" y="232"/>
                    <a:pt x="331" y="231"/>
                  </a:cubicBezTo>
                  <a:close/>
                  <a:moveTo>
                    <a:pt x="275" y="231"/>
                  </a:moveTo>
                  <a:cubicBezTo>
                    <a:pt x="275" y="231"/>
                    <a:pt x="274" y="232"/>
                    <a:pt x="274" y="233"/>
                  </a:cubicBezTo>
                  <a:cubicBezTo>
                    <a:pt x="276" y="233"/>
                    <a:pt x="277" y="233"/>
                    <a:pt x="279" y="234"/>
                  </a:cubicBezTo>
                  <a:cubicBezTo>
                    <a:pt x="279" y="234"/>
                    <a:pt x="279" y="233"/>
                    <a:pt x="279" y="233"/>
                  </a:cubicBezTo>
                  <a:cubicBezTo>
                    <a:pt x="278" y="232"/>
                    <a:pt x="278" y="233"/>
                    <a:pt x="278" y="232"/>
                  </a:cubicBezTo>
                  <a:cubicBezTo>
                    <a:pt x="277" y="231"/>
                    <a:pt x="276" y="232"/>
                    <a:pt x="275" y="231"/>
                  </a:cubicBezTo>
                  <a:close/>
                  <a:moveTo>
                    <a:pt x="189" y="228"/>
                  </a:moveTo>
                  <a:cubicBezTo>
                    <a:pt x="191" y="228"/>
                    <a:pt x="190" y="230"/>
                    <a:pt x="190" y="230"/>
                  </a:cubicBezTo>
                  <a:cubicBezTo>
                    <a:pt x="190" y="230"/>
                    <a:pt x="191" y="231"/>
                    <a:pt x="192" y="231"/>
                  </a:cubicBezTo>
                  <a:cubicBezTo>
                    <a:pt x="192" y="234"/>
                    <a:pt x="191" y="236"/>
                    <a:pt x="192" y="238"/>
                  </a:cubicBezTo>
                  <a:cubicBezTo>
                    <a:pt x="191" y="238"/>
                    <a:pt x="190" y="238"/>
                    <a:pt x="190" y="238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89" y="236"/>
                    <a:pt x="189" y="236"/>
                    <a:pt x="190" y="235"/>
                  </a:cubicBezTo>
                  <a:cubicBezTo>
                    <a:pt x="190" y="233"/>
                    <a:pt x="188" y="231"/>
                    <a:pt x="186" y="230"/>
                  </a:cubicBezTo>
                  <a:cubicBezTo>
                    <a:pt x="187" y="230"/>
                    <a:pt x="188" y="230"/>
                    <a:pt x="189" y="230"/>
                  </a:cubicBezTo>
                  <a:cubicBezTo>
                    <a:pt x="189" y="229"/>
                    <a:pt x="188" y="228"/>
                    <a:pt x="189" y="228"/>
                  </a:cubicBezTo>
                  <a:close/>
                  <a:moveTo>
                    <a:pt x="354" y="228"/>
                  </a:moveTo>
                  <a:cubicBezTo>
                    <a:pt x="354" y="228"/>
                    <a:pt x="356" y="229"/>
                    <a:pt x="356" y="229"/>
                  </a:cubicBezTo>
                  <a:cubicBezTo>
                    <a:pt x="356" y="229"/>
                    <a:pt x="356" y="230"/>
                    <a:pt x="356" y="230"/>
                  </a:cubicBezTo>
                  <a:cubicBezTo>
                    <a:pt x="356" y="230"/>
                    <a:pt x="355" y="230"/>
                    <a:pt x="354" y="231"/>
                  </a:cubicBezTo>
                  <a:cubicBezTo>
                    <a:pt x="354" y="230"/>
                    <a:pt x="353" y="228"/>
                    <a:pt x="354" y="228"/>
                  </a:cubicBezTo>
                  <a:close/>
                  <a:moveTo>
                    <a:pt x="336" y="223"/>
                  </a:moveTo>
                  <a:cubicBezTo>
                    <a:pt x="336" y="224"/>
                    <a:pt x="336" y="225"/>
                    <a:pt x="336" y="226"/>
                  </a:cubicBezTo>
                  <a:cubicBezTo>
                    <a:pt x="335" y="226"/>
                    <a:pt x="335" y="226"/>
                    <a:pt x="335" y="226"/>
                  </a:cubicBezTo>
                  <a:cubicBezTo>
                    <a:pt x="335" y="226"/>
                    <a:pt x="336" y="226"/>
                    <a:pt x="336" y="227"/>
                  </a:cubicBezTo>
                  <a:cubicBezTo>
                    <a:pt x="334" y="227"/>
                    <a:pt x="333" y="228"/>
                    <a:pt x="334" y="225"/>
                  </a:cubicBezTo>
                  <a:cubicBezTo>
                    <a:pt x="334" y="225"/>
                    <a:pt x="335" y="225"/>
                    <a:pt x="335" y="225"/>
                  </a:cubicBezTo>
                  <a:cubicBezTo>
                    <a:pt x="335" y="224"/>
                    <a:pt x="335" y="224"/>
                    <a:pt x="335" y="223"/>
                  </a:cubicBezTo>
                  <a:cubicBezTo>
                    <a:pt x="335" y="223"/>
                    <a:pt x="336" y="223"/>
                    <a:pt x="336" y="223"/>
                  </a:cubicBezTo>
                  <a:close/>
                  <a:moveTo>
                    <a:pt x="198" y="222"/>
                  </a:moveTo>
                  <a:cubicBezTo>
                    <a:pt x="198" y="222"/>
                    <a:pt x="198" y="223"/>
                    <a:pt x="198" y="223"/>
                  </a:cubicBezTo>
                  <a:cubicBezTo>
                    <a:pt x="199" y="223"/>
                    <a:pt x="199" y="223"/>
                    <a:pt x="199" y="223"/>
                  </a:cubicBezTo>
                  <a:cubicBezTo>
                    <a:pt x="199" y="225"/>
                    <a:pt x="199" y="226"/>
                    <a:pt x="200" y="228"/>
                  </a:cubicBezTo>
                  <a:cubicBezTo>
                    <a:pt x="200" y="228"/>
                    <a:pt x="201" y="229"/>
                    <a:pt x="201" y="229"/>
                  </a:cubicBezTo>
                  <a:cubicBezTo>
                    <a:pt x="201" y="229"/>
                    <a:pt x="201" y="230"/>
                    <a:pt x="201" y="230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2" y="231"/>
                    <a:pt x="202" y="233"/>
                    <a:pt x="203" y="234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35"/>
                    <a:pt x="203" y="235"/>
                    <a:pt x="203" y="235"/>
                  </a:cubicBezTo>
                  <a:cubicBezTo>
                    <a:pt x="203" y="236"/>
                    <a:pt x="205" y="239"/>
                    <a:pt x="206" y="239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7" y="240"/>
                    <a:pt x="208" y="240"/>
                    <a:pt x="209" y="240"/>
                  </a:cubicBezTo>
                  <a:cubicBezTo>
                    <a:pt x="207" y="242"/>
                    <a:pt x="208" y="243"/>
                    <a:pt x="208" y="245"/>
                  </a:cubicBezTo>
                  <a:cubicBezTo>
                    <a:pt x="208" y="246"/>
                    <a:pt x="207" y="246"/>
                    <a:pt x="206" y="246"/>
                  </a:cubicBezTo>
                  <a:cubicBezTo>
                    <a:pt x="206" y="246"/>
                    <a:pt x="206" y="247"/>
                    <a:pt x="206" y="247"/>
                  </a:cubicBezTo>
                  <a:cubicBezTo>
                    <a:pt x="206" y="247"/>
                    <a:pt x="205" y="246"/>
                    <a:pt x="205" y="247"/>
                  </a:cubicBezTo>
                  <a:cubicBezTo>
                    <a:pt x="204" y="244"/>
                    <a:pt x="205" y="242"/>
                    <a:pt x="204" y="240"/>
                  </a:cubicBezTo>
                  <a:cubicBezTo>
                    <a:pt x="204" y="240"/>
                    <a:pt x="203" y="240"/>
                    <a:pt x="203" y="240"/>
                  </a:cubicBezTo>
                  <a:cubicBezTo>
                    <a:pt x="203" y="240"/>
                    <a:pt x="203" y="239"/>
                    <a:pt x="203" y="239"/>
                  </a:cubicBezTo>
                  <a:cubicBezTo>
                    <a:pt x="203" y="238"/>
                    <a:pt x="203" y="238"/>
                    <a:pt x="203" y="238"/>
                  </a:cubicBezTo>
                  <a:cubicBezTo>
                    <a:pt x="202" y="238"/>
                    <a:pt x="201" y="238"/>
                    <a:pt x="201" y="238"/>
                  </a:cubicBezTo>
                  <a:cubicBezTo>
                    <a:pt x="201" y="236"/>
                    <a:pt x="201" y="237"/>
                    <a:pt x="202" y="235"/>
                  </a:cubicBezTo>
                  <a:cubicBezTo>
                    <a:pt x="201" y="235"/>
                    <a:pt x="200" y="234"/>
                    <a:pt x="199" y="235"/>
                  </a:cubicBezTo>
                  <a:cubicBezTo>
                    <a:pt x="199" y="235"/>
                    <a:pt x="200" y="235"/>
                    <a:pt x="199" y="235"/>
                  </a:cubicBezTo>
                  <a:cubicBezTo>
                    <a:pt x="199" y="235"/>
                    <a:pt x="198" y="234"/>
                    <a:pt x="198" y="233"/>
                  </a:cubicBezTo>
                  <a:cubicBezTo>
                    <a:pt x="197" y="233"/>
                    <a:pt x="196" y="233"/>
                    <a:pt x="195" y="232"/>
                  </a:cubicBezTo>
                  <a:cubicBezTo>
                    <a:pt x="195" y="231"/>
                    <a:pt x="195" y="231"/>
                    <a:pt x="195" y="230"/>
                  </a:cubicBezTo>
                  <a:cubicBezTo>
                    <a:pt x="195" y="230"/>
                    <a:pt x="196" y="230"/>
                    <a:pt x="196" y="229"/>
                  </a:cubicBezTo>
                  <a:cubicBezTo>
                    <a:pt x="193" y="229"/>
                    <a:pt x="194" y="230"/>
                    <a:pt x="193" y="228"/>
                  </a:cubicBezTo>
                  <a:cubicBezTo>
                    <a:pt x="194" y="227"/>
                    <a:pt x="194" y="225"/>
                    <a:pt x="195" y="224"/>
                  </a:cubicBezTo>
                  <a:cubicBezTo>
                    <a:pt x="196" y="224"/>
                    <a:pt x="197" y="224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198" y="223"/>
                    <a:pt x="197" y="223"/>
                    <a:pt x="197" y="222"/>
                  </a:cubicBezTo>
                  <a:lnTo>
                    <a:pt x="198" y="222"/>
                  </a:lnTo>
                  <a:close/>
                  <a:moveTo>
                    <a:pt x="314" y="220"/>
                  </a:moveTo>
                  <a:cubicBezTo>
                    <a:pt x="315" y="220"/>
                    <a:pt x="314" y="221"/>
                    <a:pt x="314" y="221"/>
                  </a:cubicBezTo>
                  <a:cubicBezTo>
                    <a:pt x="313" y="221"/>
                    <a:pt x="313" y="220"/>
                    <a:pt x="314" y="220"/>
                  </a:cubicBezTo>
                  <a:close/>
                  <a:moveTo>
                    <a:pt x="345" y="218"/>
                  </a:moveTo>
                  <a:cubicBezTo>
                    <a:pt x="346" y="218"/>
                    <a:pt x="346" y="220"/>
                    <a:pt x="345" y="219"/>
                  </a:cubicBezTo>
                  <a:cubicBezTo>
                    <a:pt x="345" y="219"/>
                    <a:pt x="344" y="218"/>
                    <a:pt x="345" y="218"/>
                  </a:cubicBezTo>
                  <a:close/>
                  <a:moveTo>
                    <a:pt x="313" y="213"/>
                  </a:moveTo>
                  <a:cubicBezTo>
                    <a:pt x="313" y="213"/>
                    <a:pt x="313" y="213"/>
                    <a:pt x="313" y="213"/>
                  </a:cubicBezTo>
                  <a:cubicBezTo>
                    <a:pt x="313" y="214"/>
                    <a:pt x="314" y="214"/>
                    <a:pt x="312" y="215"/>
                  </a:cubicBezTo>
                  <a:cubicBezTo>
                    <a:pt x="311" y="215"/>
                    <a:pt x="312" y="213"/>
                    <a:pt x="313" y="213"/>
                  </a:cubicBezTo>
                  <a:close/>
                  <a:moveTo>
                    <a:pt x="284" y="211"/>
                  </a:moveTo>
                  <a:cubicBezTo>
                    <a:pt x="283" y="211"/>
                    <a:pt x="283" y="212"/>
                    <a:pt x="284" y="212"/>
                  </a:cubicBezTo>
                  <a:cubicBezTo>
                    <a:pt x="284" y="212"/>
                    <a:pt x="285" y="211"/>
                    <a:pt x="284" y="211"/>
                  </a:cubicBezTo>
                  <a:close/>
                  <a:moveTo>
                    <a:pt x="307" y="210"/>
                  </a:moveTo>
                  <a:cubicBezTo>
                    <a:pt x="308" y="209"/>
                    <a:pt x="308" y="210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6" y="211"/>
                  </a:cubicBezTo>
                  <a:cubicBezTo>
                    <a:pt x="307" y="211"/>
                    <a:pt x="305" y="210"/>
                    <a:pt x="307" y="210"/>
                  </a:cubicBezTo>
                  <a:close/>
                  <a:moveTo>
                    <a:pt x="283" y="209"/>
                  </a:moveTo>
                  <a:cubicBezTo>
                    <a:pt x="282" y="209"/>
                    <a:pt x="282" y="210"/>
                    <a:pt x="283" y="210"/>
                  </a:cubicBezTo>
                  <a:cubicBezTo>
                    <a:pt x="283" y="210"/>
                    <a:pt x="284" y="209"/>
                    <a:pt x="283" y="209"/>
                  </a:cubicBezTo>
                  <a:close/>
                  <a:moveTo>
                    <a:pt x="175" y="208"/>
                  </a:moveTo>
                  <a:cubicBezTo>
                    <a:pt x="175" y="208"/>
                    <a:pt x="175" y="208"/>
                    <a:pt x="175" y="208"/>
                  </a:cubicBezTo>
                  <a:cubicBezTo>
                    <a:pt x="177" y="208"/>
                    <a:pt x="175" y="210"/>
                    <a:pt x="175" y="210"/>
                  </a:cubicBezTo>
                  <a:cubicBezTo>
                    <a:pt x="174" y="209"/>
                    <a:pt x="174" y="208"/>
                    <a:pt x="175" y="208"/>
                  </a:cubicBezTo>
                  <a:close/>
                  <a:moveTo>
                    <a:pt x="285" y="207"/>
                  </a:moveTo>
                  <a:cubicBezTo>
                    <a:pt x="285" y="209"/>
                    <a:pt x="285" y="210"/>
                    <a:pt x="285" y="212"/>
                  </a:cubicBezTo>
                  <a:cubicBezTo>
                    <a:pt x="285" y="212"/>
                    <a:pt x="286" y="212"/>
                    <a:pt x="286" y="212"/>
                  </a:cubicBezTo>
                  <a:cubicBezTo>
                    <a:pt x="286" y="210"/>
                    <a:pt x="286" y="209"/>
                    <a:pt x="287" y="207"/>
                  </a:cubicBezTo>
                  <a:cubicBezTo>
                    <a:pt x="286" y="207"/>
                    <a:pt x="286" y="207"/>
                    <a:pt x="285" y="207"/>
                  </a:cubicBezTo>
                  <a:close/>
                  <a:moveTo>
                    <a:pt x="284" y="207"/>
                  </a:moveTo>
                  <a:cubicBezTo>
                    <a:pt x="283" y="207"/>
                    <a:pt x="282" y="209"/>
                    <a:pt x="284" y="208"/>
                  </a:cubicBezTo>
                  <a:cubicBezTo>
                    <a:pt x="284" y="208"/>
                    <a:pt x="285" y="206"/>
                    <a:pt x="284" y="207"/>
                  </a:cubicBezTo>
                  <a:close/>
                  <a:moveTo>
                    <a:pt x="181" y="197"/>
                  </a:moveTo>
                  <a:cubicBezTo>
                    <a:pt x="181" y="197"/>
                    <a:pt x="181" y="198"/>
                    <a:pt x="181" y="198"/>
                  </a:cubicBezTo>
                  <a:cubicBezTo>
                    <a:pt x="182" y="198"/>
                    <a:pt x="183" y="198"/>
                    <a:pt x="183" y="198"/>
                  </a:cubicBezTo>
                  <a:cubicBezTo>
                    <a:pt x="183" y="199"/>
                    <a:pt x="183" y="199"/>
                    <a:pt x="182" y="200"/>
                  </a:cubicBezTo>
                  <a:cubicBezTo>
                    <a:pt x="182" y="200"/>
                    <a:pt x="181" y="200"/>
                    <a:pt x="181" y="201"/>
                  </a:cubicBezTo>
                  <a:cubicBezTo>
                    <a:pt x="181" y="202"/>
                    <a:pt x="182" y="202"/>
                    <a:pt x="182" y="203"/>
                  </a:cubicBezTo>
                  <a:cubicBezTo>
                    <a:pt x="182" y="203"/>
                    <a:pt x="181" y="203"/>
                    <a:pt x="181" y="203"/>
                  </a:cubicBezTo>
                  <a:cubicBezTo>
                    <a:pt x="179" y="206"/>
                    <a:pt x="181" y="206"/>
                    <a:pt x="178" y="207"/>
                  </a:cubicBezTo>
                  <a:cubicBezTo>
                    <a:pt x="178" y="206"/>
                    <a:pt x="178" y="206"/>
                    <a:pt x="178" y="205"/>
                  </a:cubicBezTo>
                  <a:cubicBezTo>
                    <a:pt x="177" y="203"/>
                    <a:pt x="176" y="203"/>
                    <a:pt x="178" y="201"/>
                  </a:cubicBezTo>
                  <a:cubicBezTo>
                    <a:pt x="178" y="200"/>
                    <a:pt x="180" y="198"/>
                    <a:pt x="181" y="197"/>
                  </a:cubicBezTo>
                  <a:close/>
                  <a:moveTo>
                    <a:pt x="177" y="194"/>
                  </a:moveTo>
                  <a:cubicBezTo>
                    <a:pt x="177" y="194"/>
                    <a:pt x="179" y="196"/>
                    <a:pt x="176" y="197"/>
                  </a:cubicBezTo>
                  <a:cubicBezTo>
                    <a:pt x="175" y="197"/>
                    <a:pt x="175" y="196"/>
                    <a:pt x="175" y="195"/>
                  </a:cubicBezTo>
                  <a:cubicBezTo>
                    <a:pt x="175" y="194"/>
                    <a:pt x="176" y="194"/>
                    <a:pt x="177" y="194"/>
                  </a:cubicBezTo>
                  <a:close/>
                  <a:moveTo>
                    <a:pt x="332" y="188"/>
                  </a:moveTo>
                  <a:cubicBezTo>
                    <a:pt x="332" y="189"/>
                    <a:pt x="332" y="189"/>
                    <a:pt x="332" y="189"/>
                  </a:cubicBezTo>
                  <a:cubicBezTo>
                    <a:pt x="332" y="188"/>
                    <a:pt x="332" y="188"/>
                    <a:pt x="332" y="188"/>
                  </a:cubicBezTo>
                  <a:close/>
                  <a:moveTo>
                    <a:pt x="336" y="180"/>
                  </a:moveTo>
                  <a:cubicBezTo>
                    <a:pt x="336" y="181"/>
                    <a:pt x="336" y="181"/>
                    <a:pt x="336" y="181"/>
                  </a:cubicBezTo>
                  <a:cubicBezTo>
                    <a:pt x="338" y="180"/>
                    <a:pt x="338" y="180"/>
                    <a:pt x="336" y="180"/>
                  </a:cubicBezTo>
                  <a:close/>
                  <a:moveTo>
                    <a:pt x="324" y="170"/>
                  </a:moveTo>
                  <a:cubicBezTo>
                    <a:pt x="324" y="170"/>
                    <a:pt x="325" y="171"/>
                    <a:pt x="325" y="171"/>
                  </a:cubicBezTo>
                  <a:cubicBezTo>
                    <a:pt x="328" y="170"/>
                    <a:pt x="325" y="170"/>
                    <a:pt x="324" y="170"/>
                  </a:cubicBezTo>
                  <a:close/>
                  <a:moveTo>
                    <a:pt x="311" y="158"/>
                  </a:moveTo>
                  <a:cubicBezTo>
                    <a:pt x="310" y="158"/>
                    <a:pt x="311" y="159"/>
                    <a:pt x="311" y="159"/>
                  </a:cubicBezTo>
                  <a:cubicBezTo>
                    <a:pt x="311" y="159"/>
                    <a:pt x="312" y="157"/>
                    <a:pt x="311" y="158"/>
                  </a:cubicBezTo>
                  <a:close/>
                  <a:moveTo>
                    <a:pt x="348" y="154"/>
                  </a:moveTo>
                  <a:cubicBezTo>
                    <a:pt x="348" y="154"/>
                    <a:pt x="349" y="156"/>
                    <a:pt x="348" y="155"/>
                  </a:cubicBezTo>
                  <a:cubicBezTo>
                    <a:pt x="348" y="155"/>
                    <a:pt x="347" y="154"/>
                    <a:pt x="348" y="154"/>
                  </a:cubicBezTo>
                  <a:close/>
                  <a:moveTo>
                    <a:pt x="257" y="144"/>
                  </a:moveTo>
                  <a:cubicBezTo>
                    <a:pt x="257" y="144"/>
                    <a:pt x="258" y="146"/>
                    <a:pt x="259" y="146"/>
                  </a:cubicBezTo>
                  <a:cubicBezTo>
                    <a:pt x="260" y="146"/>
                    <a:pt x="260" y="145"/>
                    <a:pt x="259" y="145"/>
                  </a:cubicBezTo>
                  <a:cubicBezTo>
                    <a:pt x="259" y="145"/>
                    <a:pt x="259" y="144"/>
                    <a:pt x="259" y="144"/>
                  </a:cubicBezTo>
                  <a:cubicBezTo>
                    <a:pt x="259" y="144"/>
                    <a:pt x="258" y="144"/>
                    <a:pt x="257" y="144"/>
                  </a:cubicBezTo>
                  <a:close/>
                  <a:moveTo>
                    <a:pt x="262" y="139"/>
                  </a:moveTo>
                  <a:cubicBezTo>
                    <a:pt x="262" y="140"/>
                    <a:pt x="262" y="140"/>
                    <a:pt x="262" y="140"/>
                  </a:cubicBezTo>
                  <a:cubicBezTo>
                    <a:pt x="263" y="140"/>
                    <a:pt x="263" y="139"/>
                    <a:pt x="262" y="139"/>
                  </a:cubicBezTo>
                  <a:close/>
                  <a:moveTo>
                    <a:pt x="281" y="114"/>
                  </a:moveTo>
                  <a:cubicBezTo>
                    <a:pt x="281" y="114"/>
                    <a:pt x="281" y="114"/>
                    <a:pt x="281" y="114"/>
                  </a:cubicBezTo>
                  <a:cubicBezTo>
                    <a:pt x="281" y="114"/>
                    <a:pt x="282" y="114"/>
                    <a:pt x="281" y="114"/>
                  </a:cubicBezTo>
                  <a:close/>
                  <a:moveTo>
                    <a:pt x="230" y="111"/>
                  </a:moveTo>
                  <a:cubicBezTo>
                    <a:pt x="230" y="112"/>
                    <a:pt x="230" y="112"/>
                    <a:pt x="230" y="112"/>
                  </a:cubicBezTo>
                  <a:cubicBezTo>
                    <a:pt x="230" y="112"/>
                    <a:pt x="231" y="111"/>
                    <a:pt x="230" y="111"/>
                  </a:cubicBezTo>
                  <a:close/>
                  <a:moveTo>
                    <a:pt x="253" y="109"/>
                  </a:moveTo>
                  <a:cubicBezTo>
                    <a:pt x="253" y="109"/>
                    <a:pt x="253" y="110"/>
                    <a:pt x="253" y="110"/>
                  </a:cubicBezTo>
                  <a:cubicBezTo>
                    <a:pt x="253" y="110"/>
                    <a:pt x="255" y="109"/>
                    <a:pt x="254" y="109"/>
                  </a:cubicBezTo>
                  <a:cubicBezTo>
                    <a:pt x="254" y="109"/>
                    <a:pt x="253" y="109"/>
                    <a:pt x="253" y="109"/>
                  </a:cubicBezTo>
                  <a:close/>
                  <a:moveTo>
                    <a:pt x="316" y="99"/>
                  </a:moveTo>
                  <a:cubicBezTo>
                    <a:pt x="316" y="99"/>
                    <a:pt x="316" y="99"/>
                    <a:pt x="316" y="99"/>
                  </a:cubicBezTo>
                  <a:cubicBezTo>
                    <a:pt x="316" y="99"/>
                    <a:pt x="316" y="100"/>
                    <a:pt x="317" y="100"/>
                  </a:cubicBezTo>
                  <a:cubicBezTo>
                    <a:pt x="317" y="100"/>
                    <a:pt x="317" y="98"/>
                    <a:pt x="316" y="99"/>
                  </a:cubicBezTo>
                  <a:close/>
                  <a:moveTo>
                    <a:pt x="289" y="95"/>
                  </a:moveTo>
                  <a:cubicBezTo>
                    <a:pt x="290" y="96"/>
                    <a:pt x="289" y="96"/>
                    <a:pt x="289" y="96"/>
                  </a:cubicBezTo>
                  <a:cubicBezTo>
                    <a:pt x="289" y="96"/>
                    <a:pt x="289" y="95"/>
                    <a:pt x="289" y="95"/>
                  </a:cubicBezTo>
                  <a:close/>
                  <a:moveTo>
                    <a:pt x="289" y="94"/>
                  </a:moveTo>
                  <a:cubicBezTo>
                    <a:pt x="289" y="94"/>
                    <a:pt x="288" y="95"/>
                    <a:pt x="288" y="95"/>
                  </a:cubicBezTo>
                  <a:cubicBezTo>
                    <a:pt x="288" y="94"/>
                    <a:pt x="288" y="94"/>
                    <a:pt x="289" y="94"/>
                  </a:cubicBezTo>
                  <a:close/>
                  <a:moveTo>
                    <a:pt x="282" y="72"/>
                  </a:moveTo>
                  <a:cubicBezTo>
                    <a:pt x="283" y="73"/>
                    <a:pt x="283" y="73"/>
                    <a:pt x="283" y="73"/>
                  </a:cubicBezTo>
                  <a:cubicBezTo>
                    <a:pt x="285" y="72"/>
                    <a:pt x="285" y="72"/>
                    <a:pt x="282" y="72"/>
                  </a:cubicBezTo>
                  <a:close/>
                  <a:moveTo>
                    <a:pt x="237" y="63"/>
                  </a:moveTo>
                  <a:cubicBezTo>
                    <a:pt x="238" y="64"/>
                    <a:pt x="237" y="64"/>
                    <a:pt x="237" y="64"/>
                  </a:cubicBezTo>
                  <a:cubicBezTo>
                    <a:pt x="237" y="64"/>
                    <a:pt x="237" y="63"/>
                    <a:pt x="237" y="63"/>
                  </a:cubicBezTo>
                  <a:close/>
                  <a:moveTo>
                    <a:pt x="267" y="55"/>
                  </a:moveTo>
                  <a:cubicBezTo>
                    <a:pt x="268" y="55"/>
                    <a:pt x="271" y="58"/>
                    <a:pt x="268" y="58"/>
                  </a:cubicBezTo>
                  <a:cubicBezTo>
                    <a:pt x="268" y="58"/>
                    <a:pt x="265" y="54"/>
                    <a:pt x="267" y="55"/>
                  </a:cubicBezTo>
                  <a:close/>
                  <a:moveTo>
                    <a:pt x="238" y="44"/>
                  </a:moveTo>
                  <a:cubicBezTo>
                    <a:pt x="238" y="44"/>
                    <a:pt x="238" y="45"/>
                    <a:pt x="237" y="45"/>
                  </a:cubicBezTo>
                  <a:cubicBezTo>
                    <a:pt x="238" y="44"/>
                    <a:pt x="237" y="44"/>
                    <a:pt x="238" y="44"/>
                  </a:cubicBezTo>
                  <a:close/>
                  <a:moveTo>
                    <a:pt x="237" y="43"/>
                  </a:moveTo>
                  <a:cubicBezTo>
                    <a:pt x="237" y="43"/>
                    <a:pt x="236" y="43"/>
                    <a:pt x="236" y="43"/>
                  </a:cubicBezTo>
                  <a:cubicBezTo>
                    <a:pt x="236" y="43"/>
                    <a:pt x="236" y="42"/>
                    <a:pt x="237" y="43"/>
                  </a:cubicBezTo>
                  <a:close/>
                  <a:moveTo>
                    <a:pt x="306" y="35"/>
                  </a:moveTo>
                  <a:cubicBezTo>
                    <a:pt x="306" y="35"/>
                    <a:pt x="306" y="36"/>
                    <a:pt x="305" y="36"/>
                  </a:cubicBezTo>
                  <a:cubicBezTo>
                    <a:pt x="307" y="37"/>
                    <a:pt x="308" y="37"/>
                    <a:pt x="310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1" y="38"/>
                    <a:pt x="310" y="38"/>
                    <a:pt x="311" y="38"/>
                  </a:cubicBezTo>
                  <a:cubicBezTo>
                    <a:pt x="311" y="37"/>
                    <a:pt x="311" y="37"/>
                    <a:pt x="311" y="35"/>
                  </a:cubicBezTo>
                  <a:cubicBezTo>
                    <a:pt x="312" y="35"/>
                    <a:pt x="311" y="35"/>
                    <a:pt x="311" y="35"/>
                  </a:cubicBezTo>
                  <a:cubicBezTo>
                    <a:pt x="309" y="35"/>
                    <a:pt x="308" y="35"/>
                    <a:pt x="306" y="35"/>
                  </a:cubicBezTo>
                  <a:close/>
                  <a:moveTo>
                    <a:pt x="224" y="27"/>
                  </a:moveTo>
                  <a:cubicBezTo>
                    <a:pt x="226" y="26"/>
                    <a:pt x="224" y="28"/>
                    <a:pt x="223" y="28"/>
                  </a:cubicBezTo>
                  <a:cubicBezTo>
                    <a:pt x="223" y="28"/>
                    <a:pt x="224" y="27"/>
                    <a:pt x="224" y="27"/>
                  </a:cubicBezTo>
                  <a:close/>
                  <a:moveTo>
                    <a:pt x="257" y="14"/>
                  </a:moveTo>
                  <a:cubicBezTo>
                    <a:pt x="257" y="14"/>
                    <a:pt x="259" y="17"/>
                    <a:pt x="257" y="16"/>
                  </a:cubicBezTo>
                  <a:cubicBezTo>
                    <a:pt x="257" y="16"/>
                    <a:pt x="255" y="13"/>
                    <a:pt x="257" y="14"/>
                  </a:cubicBezTo>
                  <a:close/>
                  <a:moveTo>
                    <a:pt x="264" y="13"/>
                  </a:moveTo>
                  <a:cubicBezTo>
                    <a:pt x="265" y="13"/>
                    <a:pt x="265" y="14"/>
                    <a:pt x="264" y="14"/>
                  </a:cubicBezTo>
                  <a:cubicBezTo>
                    <a:pt x="264" y="13"/>
                    <a:pt x="263" y="13"/>
                    <a:pt x="264" y="13"/>
                  </a:cubicBezTo>
                  <a:close/>
                  <a:moveTo>
                    <a:pt x="285" y="10"/>
                  </a:moveTo>
                  <a:cubicBezTo>
                    <a:pt x="286" y="10"/>
                    <a:pt x="287" y="10"/>
                    <a:pt x="288" y="11"/>
                  </a:cubicBezTo>
                  <a:cubicBezTo>
                    <a:pt x="287" y="11"/>
                    <a:pt x="286" y="11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5" y="10"/>
                    <a:pt x="284" y="10"/>
                    <a:pt x="285" y="10"/>
                  </a:cubicBezTo>
                  <a:close/>
                  <a:moveTo>
                    <a:pt x="350" y="173"/>
                  </a:moveTo>
                  <a:cubicBezTo>
                    <a:pt x="350" y="174"/>
                    <a:pt x="350" y="174"/>
                    <a:pt x="350" y="174"/>
                  </a:cubicBezTo>
                  <a:cubicBezTo>
                    <a:pt x="350" y="174"/>
                    <a:pt x="351" y="174"/>
                    <a:pt x="351" y="174"/>
                  </a:cubicBezTo>
                  <a:cubicBezTo>
                    <a:pt x="351" y="174"/>
                    <a:pt x="352" y="173"/>
                    <a:pt x="352" y="173"/>
                  </a:cubicBezTo>
                  <a:cubicBezTo>
                    <a:pt x="351" y="173"/>
                    <a:pt x="350" y="173"/>
                    <a:pt x="350" y="173"/>
                  </a:cubicBezTo>
                  <a:close/>
                  <a:moveTo>
                    <a:pt x="285" y="168"/>
                  </a:moveTo>
                  <a:cubicBezTo>
                    <a:pt x="284" y="168"/>
                    <a:pt x="283" y="171"/>
                    <a:pt x="282" y="171"/>
                  </a:cubicBezTo>
                  <a:cubicBezTo>
                    <a:pt x="283" y="172"/>
                    <a:pt x="284" y="172"/>
                    <a:pt x="284" y="172"/>
                  </a:cubicBezTo>
                  <a:cubicBezTo>
                    <a:pt x="284" y="172"/>
                    <a:pt x="286" y="167"/>
                    <a:pt x="285" y="168"/>
                  </a:cubicBezTo>
                  <a:close/>
                  <a:moveTo>
                    <a:pt x="310" y="165"/>
                  </a:moveTo>
                  <a:cubicBezTo>
                    <a:pt x="309" y="165"/>
                    <a:pt x="309" y="166"/>
                    <a:pt x="310" y="166"/>
                  </a:cubicBezTo>
                  <a:cubicBezTo>
                    <a:pt x="310" y="165"/>
                    <a:pt x="311" y="165"/>
                    <a:pt x="310" y="165"/>
                  </a:cubicBezTo>
                  <a:close/>
                  <a:moveTo>
                    <a:pt x="292" y="164"/>
                  </a:moveTo>
                  <a:cubicBezTo>
                    <a:pt x="292" y="165"/>
                    <a:pt x="292" y="165"/>
                    <a:pt x="292" y="165"/>
                  </a:cubicBezTo>
                  <a:cubicBezTo>
                    <a:pt x="292" y="165"/>
                    <a:pt x="293" y="166"/>
                    <a:pt x="294" y="166"/>
                  </a:cubicBezTo>
                  <a:cubicBezTo>
                    <a:pt x="294" y="165"/>
                    <a:pt x="293" y="165"/>
                    <a:pt x="293" y="165"/>
                  </a:cubicBezTo>
                  <a:cubicBezTo>
                    <a:pt x="293" y="165"/>
                    <a:pt x="293" y="165"/>
                    <a:pt x="292" y="164"/>
                  </a:cubicBezTo>
                  <a:close/>
                  <a:moveTo>
                    <a:pt x="297" y="164"/>
                  </a:moveTo>
                  <a:cubicBezTo>
                    <a:pt x="297" y="165"/>
                    <a:pt x="297" y="165"/>
                    <a:pt x="298" y="165"/>
                  </a:cubicBezTo>
                  <a:cubicBezTo>
                    <a:pt x="298" y="166"/>
                    <a:pt x="298" y="164"/>
                    <a:pt x="298" y="164"/>
                  </a:cubicBezTo>
                  <a:cubicBezTo>
                    <a:pt x="297" y="164"/>
                    <a:pt x="297" y="164"/>
                    <a:pt x="297" y="164"/>
                  </a:cubicBezTo>
                  <a:close/>
                  <a:moveTo>
                    <a:pt x="269" y="163"/>
                  </a:moveTo>
                  <a:cubicBezTo>
                    <a:pt x="269" y="164"/>
                    <a:pt x="269" y="165"/>
                    <a:pt x="269" y="165"/>
                  </a:cubicBezTo>
                  <a:cubicBezTo>
                    <a:pt x="269" y="165"/>
                    <a:pt x="266" y="166"/>
                    <a:pt x="266" y="166"/>
                  </a:cubicBezTo>
                  <a:cubicBezTo>
                    <a:pt x="265" y="167"/>
                    <a:pt x="264" y="167"/>
                    <a:pt x="263" y="167"/>
                  </a:cubicBezTo>
                  <a:cubicBezTo>
                    <a:pt x="262" y="168"/>
                    <a:pt x="262" y="168"/>
                    <a:pt x="261" y="168"/>
                  </a:cubicBezTo>
                  <a:cubicBezTo>
                    <a:pt x="262" y="168"/>
                    <a:pt x="261" y="169"/>
                    <a:pt x="261" y="169"/>
                  </a:cubicBezTo>
                  <a:cubicBezTo>
                    <a:pt x="265" y="169"/>
                    <a:pt x="263" y="169"/>
                    <a:pt x="265" y="168"/>
                  </a:cubicBezTo>
                  <a:cubicBezTo>
                    <a:pt x="266" y="168"/>
                    <a:pt x="267" y="168"/>
                    <a:pt x="268" y="168"/>
                  </a:cubicBezTo>
                  <a:cubicBezTo>
                    <a:pt x="268" y="167"/>
                    <a:pt x="268" y="166"/>
                    <a:pt x="269" y="165"/>
                  </a:cubicBezTo>
                  <a:cubicBezTo>
                    <a:pt x="269" y="165"/>
                    <a:pt x="273" y="165"/>
                    <a:pt x="269" y="163"/>
                  </a:cubicBezTo>
                  <a:close/>
                  <a:moveTo>
                    <a:pt x="354" y="162"/>
                  </a:moveTo>
                  <a:cubicBezTo>
                    <a:pt x="354" y="163"/>
                    <a:pt x="354" y="163"/>
                    <a:pt x="354" y="163"/>
                  </a:cubicBezTo>
                  <a:cubicBezTo>
                    <a:pt x="353" y="162"/>
                    <a:pt x="353" y="164"/>
                    <a:pt x="354" y="164"/>
                  </a:cubicBezTo>
                  <a:cubicBezTo>
                    <a:pt x="354" y="164"/>
                    <a:pt x="354" y="165"/>
                    <a:pt x="354" y="165"/>
                  </a:cubicBezTo>
                  <a:cubicBezTo>
                    <a:pt x="354" y="165"/>
                    <a:pt x="355" y="165"/>
                    <a:pt x="356" y="165"/>
                  </a:cubicBezTo>
                  <a:cubicBezTo>
                    <a:pt x="356" y="165"/>
                    <a:pt x="357" y="164"/>
                    <a:pt x="357" y="164"/>
                  </a:cubicBezTo>
                  <a:cubicBezTo>
                    <a:pt x="357" y="164"/>
                    <a:pt x="357" y="161"/>
                    <a:pt x="357" y="163"/>
                  </a:cubicBezTo>
                  <a:cubicBezTo>
                    <a:pt x="356" y="163"/>
                    <a:pt x="355" y="163"/>
                    <a:pt x="355" y="163"/>
                  </a:cubicBezTo>
                  <a:cubicBezTo>
                    <a:pt x="354" y="162"/>
                    <a:pt x="354" y="162"/>
                    <a:pt x="354" y="162"/>
                  </a:cubicBezTo>
                  <a:close/>
                  <a:moveTo>
                    <a:pt x="292" y="162"/>
                  </a:moveTo>
                  <a:cubicBezTo>
                    <a:pt x="292" y="163"/>
                    <a:pt x="292" y="163"/>
                    <a:pt x="292" y="163"/>
                  </a:cubicBezTo>
                  <a:cubicBezTo>
                    <a:pt x="293" y="163"/>
                    <a:pt x="294" y="163"/>
                    <a:pt x="293" y="163"/>
                  </a:cubicBezTo>
                  <a:cubicBezTo>
                    <a:pt x="294" y="164"/>
                    <a:pt x="293" y="162"/>
                    <a:pt x="292" y="162"/>
                  </a:cubicBezTo>
                  <a:close/>
                  <a:moveTo>
                    <a:pt x="322" y="148"/>
                  </a:moveTo>
                  <a:cubicBezTo>
                    <a:pt x="322" y="148"/>
                    <a:pt x="323" y="149"/>
                    <a:pt x="323" y="149"/>
                  </a:cubicBezTo>
                  <a:cubicBezTo>
                    <a:pt x="324" y="149"/>
                    <a:pt x="325" y="148"/>
                    <a:pt x="325" y="148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7" y="151"/>
                    <a:pt x="327" y="152"/>
                    <a:pt x="327" y="155"/>
                  </a:cubicBezTo>
                  <a:cubicBezTo>
                    <a:pt x="327" y="154"/>
                    <a:pt x="326" y="155"/>
                    <a:pt x="326" y="155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5" y="153"/>
                    <a:pt x="325" y="154"/>
                    <a:pt x="324" y="155"/>
                  </a:cubicBezTo>
                  <a:cubicBezTo>
                    <a:pt x="324" y="155"/>
                    <a:pt x="322" y="154"/>
                    <a:pt x="322" y="154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2" y="153"/>
                    <a:pt x="322" y="153"/>
                    <a:pt x="323" y="152"/>
                  </a:cubicBezTo>
                  <a:cubicBezTo>
                    <a:pt x="322" y="151"/>
                    <a:pt x="321" y="148"/>
                    <a:pt x="322" y="149"/>
                  </a:cubicBezTo>
                  <a:cubicBezTo>
                    <a:pt x="321" y="148"/>
                    <a:pt x="321" y="148"/>
                    <a:pt x="322" y="148"/>
                  </a:cubicBezTo>
                  <a:close/>
                  <a:moveTo>
                    <a:pt x="256" y="146"/>
                  </a:moveTo>
                  <a:cubicBezTo>
                    <a:pt x="256" y="149"/>
                    <a:pt x="255" y="153"/>
                    <a:pt x="256" y="156"/>
                  </a:cubicBezTo>
                  <a:cubicBezTo>
                    <a:pt x="255" y="157"/>
                    <a:pt x="253" y="158"/>
                    <a:pt x="252" y="158"/>
                  </a:cubicBezTo>
                  <a:cubicBezTo>
                    <a:pt x="252" y="158"/>
                    <a:pt x="251" y="160"/>
                    <a:pt x="252" y="161"/>
                  </a:cubicBezTo>
                  <a:cubicBezTo>
                    <a:pt x="253" y="161"/>
                    <a:pt x="254" y="160"/>
                    <a:pt x="256" y="160"/>
                  </a:cubicBezTo>
                  <a:cubicBezTo>
                    <a:pt x="257" y="160"/>
                    <a:pt x="256" y="161"/>
                    <a:pt x="256" y="161"/>
                  </a:cubicBezTo>
                  <a:cubicBezTo>
                    <a:pt x="256" y="162"/>
                    <a:pt x="256" y="162"/>
                    <a:pt x="256" y="163"/>
                  </a:cubicBezTo>
                  <a:cubicBezTo>
                    <a:pt x="258" y="163"/>
                    <a:pt x="258" y="163"/>
                    <a:pt x="260" y="163"/>
                  </a:cubicBezTo>
                  <a:cubicBezTo>
                    <a:pt x="260" y="162"/>
                    <a:pt x="260" y="162"/>
                    <a:pt x="260" y="162"/>
                  </a:cubicBezTo>
                  <a:cubicBezTo>
                    <a:pt x="260" y="161"/>
                    <a:pt x="261" y="161"/>
                    <a:pt x="261" y="161"/>
                  </a:cubicBezTo>
                  <a:cubicBezTo>
                    <a:pt x="262" y="159"/>
                    <a:pt x="261" y="158"/>
                    <a:pt x="261" y="156"/>
                  </a:cubicBezTo>
                  <a:cubicBezTo>
                    <a:pt x="261" y="156"/>
                    <a:pt x="263" y="155"/>
                    <a:pt x="263" y="155"/>
                  </a:cubicBezTo>
                  <a:cubicBezTo>
                    <a:pt x="263" y="155"/>
                    <a:pt x="264" y="155"/>
                    <a:pt x="265" y="155"/>
                  </a:cubicBezTo>
                  <a:cubicBezTo>
                    <a:pt x="264" y="154"/>
                    <a:pt x="265" y="155"/>
                    <a:pt x="266" y="155"/>
                  </a:cubicBezTo>
                  <a:cubicBezTo>
                    <a:pt x="266" y="156"/>
                    <a:pt x="266" y="155"/>
                    <a:pt x="266" y="156"/>
                  </a:cubicBezTo>
                  <a:cubicBezTo>
                    <a:pt x="266" y="156"/>
                    <a:pt x="266" y="157"/>
                    <a:pt x="266" y="157"/>
                  </a:cubicBezTo>
                  <a:cubicBezTo>
                    <a:pt x="266" y="157"/>
                    <a:pt x="265" y="158"/>
                    <a:pt x="265" y="158"/>
                  </a:cubicBezTo>
                  <a:cubicBezTo>
                    <a:pt x="265" y="158"/>
                    <a:pt x="265" y="159"/>
                    <a:pt x="265" y="159"/>
                  </a:cubicBezTo>
                  <a:cubicBezTo>
                    <a:pt x="265" y="159"/>
                    <a:pt x="266" y="159"/>
                    <a:pt x="266" y="159"/>
                  </a:cubicBezTo>
                  <a:cubicBezTo>
                    <a:pt x="267" y="159"/>
                    <a:pt x="267" y="160"/>
                    <a:pt x="267" y="160"/>
                  </a:cubicBezTo>
                  <a:cubicBezTo>
                    <a:pt x="270" y="160"/>
                    <a:pt x="271" y="160"/>
                    <a:pt x="273" y="161"/>
                  </a:cubicBezTo>
                  <a:cubicBezTo>
                    <a:pt x="273" y="161"/>
                    <a:pt x="274" y="160"/>
                    <a:pt x="274" y="160"/>
                  </a:cubicBezTo>
                  <a:cubicBezTo>
                    <a:pt x="274" y="160"/>
                    <a:pt x="274" y="158"/>
                    <a:pt x="274" y="158"/>
                  </a:cubicBezTo>
                  <a:cubicBezTo>
                    <a:pt x="275" y="159"/>
                    <a:pt x="275" y="157"/>
                    <a:pt x="275" y="157"/>
                  </a:cubicBezTo>
                  <a:cubicBezTo>
                    <a:pt x="274" y="157"/>
                    <a:pt x="273" y="157"/>
                    <a:pt x="273" y="157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1" y="157"/>
                    <a:pt x="270" y="158"/>
                    <a:pt x="270" y="158"/>
                  </a:cubicBezTo>
                  <a:cubicBezTo>
                    <a:pt x="269" y="156"/>
                    <a:pt x="270" y="155"/>
                    <a:pt x="269" y="154"/>
                  </a:cubicBezTo>
                  <a:cubicBezTo>
                    <a:pt x="268" y="154"/>
                    <a:pt x="268" y="154"/>
                    <a:pt x="268" y="154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4" y="150"/>
                    <a:pt x="265" y="150"/>
                    <a:pt x="264" y="149"/>
                  </a:cubicBezTo>
                  <a:cubicBezTo>
                    <a:pt x="263" y="149"/>
                    <a:pt x="262" y="149"/>
                    <a:pt x="261" y="149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59" y="150"/>
                  </a:cubicBezTo>
                  <a:cubicBezTo>
                    <a:pt x="258" y="149"/>
                    <a:pt x="258" y="149"/>
                    <a:pt x="257" y="149"/>
                  </a:cubicBezTo>
                  <a:cubicBezTo>
                    <a:pt x="257" y="148"/>
                    <a:pt x="257" y="148"/>
                    <a:pt x="257" y="148"/>
                  </a:cubicBezTo>
                  <a:cubicBezTo>
                    <a:pt x="258" y="147"/>
                    <a:pt x="260" y="147"/>
                    <a:pt x="257" y="146"/>
                  </a:cubicBezTo>
                  <a:lnTo>
                    <a:pt x="256" y="146"/>
                  </a:lnTo>
                  <a:close/>
                  <a:moveTo>
                    <a:pt x="325" y="132"/>
                  </a:moveTo>
                  <a:cubicBezTo>
                    <a:pt x="325" y="133"/>
                    <a:pt x="327" y="135"/>
                    <a:pt x="327" y="135"/>
                  </a:cubicBezTo>
                  <a:cubicBezTo>
                    <a:pt x="328" y="136"/>
                    <a:pt x="329" y="135"/>
                    <a:pt x="330" y="135"/>
                  </a:cubicBezTo>
                  <a:cubicBezTo>
                    <a:pt x="330" y="136"/>
                    <a:pt x="330" y="136"/>
                    <a:pt x="330" y="136"/>
                  </a:cubicBezTo>
                  <a:cubicBezTo>
                    <a:pt x="331" y="136"/>
                    <a:pt x="332" y="136"/>
                    <a:pt x="333" y="137"/>
                  </a:cubicBezTo>
                  <a:cubicBezTo>
                    <a:pt x="333" y="137"/>
                    <a:pt x="333" y="137"/>
                    <a:pt x="333" y="138"/>
                  </a:cubicBezTo>
                  <a:cubicBezTo>
                    <a:pt x="333" y="138"/>
                    <a:pt x="334" y="138"/>
                    <a:pt x="334" y="138"/>
                  </a:cubicBezTo>
                  <a:cubicBezTo>
                    <a:pt x="334" y="138"/>
                    <a:pt x="335" y="139"/>
                    <a:pt x="335" y="139"/>
                  </a:cubicBezTo>
                  <a:cubicBezTo>
                    <a:pt x="334" y="139"/>
                    <a:pt x="335" y="139"/>
                    <a:pt x="335" y="140"/>
                  </a:cubicBezTo>
                  <a:cubicBezTo>
                    <a:pt x="334" y="140"/>
                    <a:pt x="333" y="140"/>
                    <a:pt x="332" y="140"/>
                  </a:cubicBezTo>
                  <a:cubicBezTo>
                    <a:pt x="332" y="140"/>
                    <a:pt x="332" y="139"/>
                    <a:pt x="332" y="139"/>
                  </a:cubicBezTo>
                  <a:cubicBezTo>
                    <a:pt x="332" y="139"/>
                    <a:pt x="331" y="140"/>
                    <a:pt x="331" y="140"/>
                  </a:cubicBezTo>
                  <a:cubicBezTo>
                    <a:pt x="331" y="140"/>
                    <a:pt x="330" y="140"/>
                    <a:pt x="330" y="140"/>
                  </a:cubicBezTo>
                  <a:cubicBezTo>
                    <a:pt x="330" y="140"/>
                    <a:pt x="328" y="140"/>
                    <a:pt x="329" y="140"/>
                  </a:cubicBezTo>
                  <a:cubicBezTo>
                    <a:pt x="328" y="140"/>
                    <a:pt x="328" y="141"/>
                    <a:pt x="328" y="141"/>
                  </a:cubicBezTo>
                  <a:cubicBezTo>
                    <a:pt x="327" y="141"/>
                    <a:pt x="327" y="142"/>
                    <a:pt x="327" y="142"/>
                  </a:cubicBezTo>
                  <a:cubicBezTo>
                    <a:pt x="326" y="142"/>
                    <a:pt x="326" y="142"/>
                    <a:pt x="325" y="141"/>
                  </a:cubicBezTo>
                  <a:cubicBezTo>
                    <a:pt x="324" y="140"/>
                    <a:pt x="326" y="141"/>
                    <a:pt x="325" y="139"/>
                  </a:cubicBezTo>
                  <a:cubicBezTo>
                    <a:pt x="325" y="139"/>
                    <a:pt x="324" y="138"/>
                    <a:pt x="324" y="138"/>
                  </a:cubicBezTo>
                  <a:cubicBezTo>
                    <a:pt x="323" y="137"/>
                    <a:pt x="323" y="136"/>
                    <a:pt x="323" y="136"/>
                  </a:cubicBezTo>
                  <a:cubicBezTo>
                    <a:pt x="324" y="137"/>
                    <a:pt x="324" y="133"/>
                    <a:pt x="324" y="133"/>
                  </a:cubicBezTo>
                  <a:lnTo>
                    <a:pt x="325" y="132"/>
                  </a:lnTo>
                  <a:close/>
                  <a:moveTo>
                    <a:pt x="251" y="130"/>
                  </a:moveTo>
                  <a:cubicBezTo>
                    <a:pt x="251" y="131"/>
                    <a:pt x="251" y="131"/>
                    <a:pt x="251" y="131"/>
                  </a:cubicBezTo>
                  <a:cubicBezTo>
                    <a:pt x="251" y="131"/>
                    <a:pt x="252" y="131"/>
                    <a:pt x="252" y="131"/>
                  </a:cubicBezTo>
                  <a:cubicBezTo>
                    <a:pt x="252" y="131"/>
                    <a:pt x="253" y="130"/>
                    <a:pt x="251" y="130"/>
                  </a:cubicBezTo>
                  <a:close/>
                  <a:moveTo>
                    <a:pt x="309" y="126"/>
                  </a:moveTo>
                  <a:cubicBezTo>
                    <a:pt x="309" y="126"/>
                    <a:pt x="308" y="127"/>
                    <a:pt x="308" y="128"/>
                  </a:cubicBezTo>
                  <a:cubicBezTo>
                    <a:pt x="308" y="128"/>
                    <a:pt x="310" y="128"/>
                    <a:pt x="310" y="128"/>
                  </a:cubicBezTo>
                  <a:cubicBezTo>
                    <a:pt x="311" y="128"/>
                    <a:pt x="311" y="128"/>
                    <a:pt x="311" y="128"/>
                  </a:cubicBezTo>
                  <a:cubicBezTo>
                    <a:pt x="311" y="127"/>
                    <a:pt x="311" y="126"/>
                    <a:pt x="311" y="126"/>
                  </a:cubicBezTo>
                  <a:cubicBezTo>
                    <a:pt x="310" y="126"/>
                    <a:pt x="310" y="126"/>
                    <a:pt x="309" y="126"/>
                  </a:cubicBezTo>
                  <a:close/>
                  <a:moveTo>
                    <a:pt x="302" y="124"/>
                  </a:moveTo>
                  <a:cubicBezTo>
                    <a:pt x="301" y="125"/>
                    <a:pt x="298" y="126"/>
                    <a:pt x="299" y="129"/>
                  </a:cubicBezTo>
                  <a:cubicBezTo>
                    <a:pt x="300" y="129"/>
                    <a:pt x="300" y="129"/>
                    <a:pt x="300" y="129"/>
                  </a:cubicBezTo>
                  <a:cubicBezTo>
                    <a:pt x="300" y="129"/>
                    <a:pt x="300" y="130"/>
                    <a:pt x="300" y="130"/>
                  </a:cubicBezTo>
                  <a:cubicBezTo>
                    <a:pt x="300" y="131"/>
                    <a:pt x="301" y="131"/>
                    <a:pt x="301" y="131"/>
                  </a:cubicBezTo>
                  <a:cubicBezTo>
                    <a:pt x="302" y="131"/>
                    <a:pt x="303" y="130"/>
                    <a:pt x="304" y="130"/>
                  </a:cubicBezTo>
                  <a:cubicBezTo>
                    <a:pt x="304" y="129"/>
                    <a:pt x="304" y="129"/>
                    <a:pt x="304" y="128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305" y="127"/>
                    <a:pt x="305" y="126"/>
                    <a:pt x="305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3" y="125"/>
                    <a:pt x="303" y="125"/>
                    <a:pt x="303" y="124"/>
                  </a:cubicBezTo>
                  <a:cubicBezTo>
                    <a:pt x="302" y="124"/>
                    <a:pt x="302" y="125"/>
                    <a:pt x="302" y="124"/>
                  </a:cubicBezTo>
                  <a:close/>
                  <a:moveTo>
                    <a:pt x="310" y="122"/>
                  </a:moveTo>
                  <a:cubicBezTo>
                    <a:pt x="310" y="123"/>
                    <a:pt x="310" y="123"/>
                    <a:pt x="310" y="124"/>
                  </a:cubicBezTo>
                  <a:cubicBezTo>
                    <a:pt x="311" y="124"/>
                    <a:pt x="310" y="124"/>
                    <a:pt x="310" y="124"/>
                  </a:cubicBezTo>
                  <a:cubicBezTo>
                    <a:pt x="310" y="124"/>
                    <a:pt x="311" y="124"/>
                    <a:pt x="311" y="124"/>
                  </a:cubicBezTo>
                  <a:cubicBezTo>
                    <a:pt x="311" y="124"/>
                    <a:pt x="311" y="123"/>
                    <a:pt x="311" y="123"/>
                  </a:cubicBezTo>
                  <a:cubicBezTo>
                    <a:pt x="311" y="123"/>
                    <a:pt x="310" y="122"/>
                    <a:pt x="310" y="122"/>
                  </a:cubicBezTo>
                  <a:close/>
                  <a:moveTo>
                    <a:pt x="285" y="121"/>
                  </a:moveTo>
                  <a:cubicBezTo>
                    <a:pt x="285" y="121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86" y="122"/>
                    <a:pt x="288" y="122"/>
                    <a:pt x="287" y="122"/>
                  </a:cubicBezTo>
                  <a:cubicBezTo>
                    <a:pt x="288" y="123"/>
                    <a:pt x="288" y="121"/>
                    <a:pt x="288" y="121"/>
                  </a:cubicBezTo>
                  <a:cubicBezTo>
                    <a:pt x="287" y="121"/>
                    <a:pt x="286" y="121"/>
                    <a:pt x="285" y="121"/>
                  </a:cubicBezTo>
                  <a:close/>
                  <a:moveTo>
                    <a:pt x="288" y="116"/>
                  </a:moveTo>
                  <a:cubicBezTo>
                    <a:pt x="288" y="116"/>
                    <a:pt x="288" y="117"/>
                    <a:pt x="289" y="117"/>
                  </a:cubicBezTo>
                  <a:cubicBezTo>
                    <a:pt x="289" y="117"/>
                    <a:pt x="289" y="116"/>
                    <a:pt x="289" y="116"/>
                  </a:cubicBezTo>
                  <a:lnTo>
                    <a:pt x="288" y="116"/>
                  </a:lnTo>
                  <a:close/>
                  <a:moveTo>
                    <a:pt x="300" y="115"/>
                  </a:moveTo>
                  <a:cubicBezTo>
                    <a:pt x="301" y="115"/>
                    <a:pt x="300" y="116"/>
                    <a:pt x="300" y="116"/>
                  </a:cubicBezTo>
                  <a:cubicBezTo>
                    <a:pt x="300" y="116"/>
                    <a:pt x="300" y="116"/>
                    <a:pt x="300" y="116"/>
                  </a:cubicBezTo>
                  <a:cubicBezTo>
                    <a:pt x="300" y="116"/>
                    <a:pt x="301" y="116"/>
                    <a:pt x="301" y="116"/>
                  </a:cubicBezTo>
                  <a:cubicBezTo>
                    <a:pt x="302" y="115"/>
                    <a:pt x="302" y="115"/>
                    <a:pt x="302" y="115"/>
                  </a:cubicBezTo>
                  <a:cubicBezTo>
                    <a:pt x="301" y="115"/>
                    <a:pt x="301" y="115"/>
                    <a:pt x="300" y="115"/>
                  </a:cubicBezTo>
                  <a:close/>
                  <a:moveTo>
                    <a:pt x="290" y="114"/>
                  </a:moveTo>
                  <a:cubicBezTo>
                    <a:pt x="290" y="114"/>
                    <a:pt x="290" y="115"/>
                    <a:pt x="290" y="115"/>
                  </a:cubicBezTo>
                  <a:cubicBezTo>
                    <a:pt x="292" y="115"/>
                    <a:pt x="292" y="115"/>
                    <a:pt x="292" y="115"/>
                  </a:cubicBezTo>
                  <a:cubicBezTo>
                    <a:pt x="292" y="115"/>
                    <a:pt x="291" y="114"/>
                    <a:pt x="292" y="114"/>
                  </a:cubicBezTo>
                  <a:cubicBezTo>
                    <a:pt x="291" y="114"/>
                    <a:pt x="291" y="114"/>
                    <a:pt x="290" y="114"/>
                  </a:cubicBezTo>
                  <a:close/>
                  <a:moveTo>
                    <a:pt x="287" y="112"/>
                  </a:moveTo>
                  <a:cubicBezTo>
                    <a:pt x="287" y="112"/>
                    <a:pt x="286" y="113"/>
                    <a:pt x="285" y="113"/>
                  </a:cubicBezTo>
                  <a:cubicBezTo>
                    <a:pt x="284" y="113"/>
                    <a:pt x="283" y="113"/>
                    <a:pt x="282" y="113"/>
                  </a:cubicBezTo>
                  <a:cubicBezTo>
                    <a:pt x="282" y="114"/>
                    <a:pt x="281" y="114"/>
                    <a:pt x="282" y="114"/>
                  </a:cubicBezTo>
                  <a:cubicBezTo>
                    <a:pt x="282" y="114"/>
                    <a:pt x="282" y="115"/>
                    <a:pt x="282" y="115"/>
                  </a:cubicBezTo>
                  <a:cubicBezTo>
                    <a:pt x="282" y="115"/>
                    <a:pt x="283" y="115"/>
                    <a:pt x="283" y="115"/>
                  </a:cubicBezTo>
                  <a:cubicBezTo>
                    <a:pt x="283" y="114"/>
                    <a:pt x="284" y="114"/>
                    <a:pt x="284" y="114"/>
                  </a:cubicBezTo>
                  <a:cubicBezTo>
                    <a:pt x="284" y="114"/>
                    <a:pt x="284" y="115"/>
                    <a:pt x="285" y="115"/>
                  </a:cubicBezTo>
                  <a:cubicBezTo>
                    <a:pt x="285" y="115"/>
                    <a:pt x="285" y="115"/>
                    <a:pt x="285" y="115"/>
                  </a:cubicBezTo>
                  <a:cubicBezTo>
                    <a:pt x="286" y="115"/>
                    <a:pt x="292" y="111"/>
                    <a:pt x="287" y="112"/>
                  </a:cubicBezTo>
                  <a:close/>
                  <a:moveTo>
                    <a:pt x="330" y="112"/>
                  </a:moveTo>
                  <a:cubicBezTo>
                    <a:pt x="333" y="112"/>
                    <a:pt x="332" y="112"/>
                    <a:pt x="333" y="113"/>
                  </a:cubicBezTo>
                  <a:cubicBezTo>
                    <a:pt x="333" y="113"/>
                    <a:pt x="328" y="112"/>
                    <a:pt x="330" y="112"/>
                  </a:cubicBezTo>
                  <a:close/>
                  <a:moveTo>
                    <a:pt x="251" y="110"/>
                  </a:moveTo>
                  <a:cubicBezTo>
                    <a:pt x="252" y="114"/>
                    <a:pt x="251" y="114"/>
                    <a:pt x="255" y="114"/>
                  </a:cubicBezTo>
                  <a:cubicBezTo>
                    <a:pt x="254" y="113"/>
                    <a:pt x="252" y="112"/>
                    <a:pt x="251" y="110"/>
                  </a:cubicBezTo>
                  <a:close/>
                  <a:moveTo>
                    <a:pt x="330" y="109"/>
                  </a:moveTo>
                  <a:cubicBezTo>
                    <a:pt x="330" y="109"/>
                    <a:pt x="330" y="110"/>
                    <a:pt x="330" y="110"/>
                  </a:cubicBezTo>
                  <a:cubicBezTo>
                    <a:pt x="328" y="111"/>
                    <a:pt x="329" y="109"/>
                    <a:pt x="330" y="109"/>
                  </a:cubicBezTo>
                  <a:close/>
                  <a:moveTo>
                    <a:pt x="326" y="106"/>
                  </a:moveTo>
                  <a:cubicBezTo>
                    <a:pt x="328" y="106"/>
                    <a:pt x="326" y="107"/>
                    <a:pt x="326" y="107"/>
                  </a:cubicBezTo>
                  <a:cubicBezTo>
                    <a:pt x="326" y="107"/>
                    <a:pt x="326" y="107"/>
                    <a:pt x="325" y="107"/>
                  </a:cubicBezTo>
                  <a:cubicBezTo>
                    <a:pt x="325" y="107"/>
                    <a:pt x="325" y="106"/>
                    <a:pt x="326" y="106"/>
                  </a:cubicBezTo>
                  <a:close/>
                  <a:moveTo>
                    <a:pt x="320" y="104"/>
                  </a:moveTo>
                  <a:cubicBezTo>
                    <a:pt x="320" y="104"/>
                    <a:pt x="320" y="105"/>
                    <a:pt x="320" y="105"/>
                  </a:cubicBezTo>
                  <a:cubicBezTo>
                    <a:pt x="319" y="105"/>
                    <a:pt x="319" y="104"/>
                    <a:pt x="320" y="104"/>
                  </a:cubicBezTo>
                  <a:close/>
                  <a:moveTo>
                    <a:pt x="205" y="83"/>
                  </a:moveTo>
                  <a:cubicBezTo>
                    <a:pt x="205" y="85"/>
                    <a:pt x="205" y="85"/>
                    <a:pt x="205" y="85"/>
                  </a:cubicBezTo>
                  <a:cubicBezTo>
                    <a:pt x="205" y="85"/>
                    <a:pt x="206" y="85"/>
                    <a:pt x="206" y="85"/>
                  </a:cubicBezTo>
                  <a:cubicBezTo>
                    <a:pt x="206" y="83"/>
                    <a:pt x="206" y="83"/>
                    <a:pt x="206" y="83"/>
                  </a:cubicBezTo>
                  <a:cubicBezTo>
                    <a:pt x="206" y="83"/>
                    <a:pt x="205" y="84"/>
                    <a:pt x="205" y="83"/>
                  </a:cubicBezTo>
                  <a:close/>
                  <a:moveTo>
                    <a:pt x="291" y="78"/>
                  </a:moveTo>
                  <a:cubicBezTo>
                    <a:pt x="290" y="78"/>
                    <a:pt x="288" y="79"/>
                    <a:pt x="287" y="80"/>
                  </a:cubicBezTo>
                  <a:cubicBezTo>
                    <a:pt x="287" y="80"/>
                    <a:pt x="287" y="80"/>
                    <a:pt x="287" y="80"/>
                  </a:cubicBezTo>
                  <a:cubicBezTo>
                    <a:pt x="285" y="80"/>
                    <a:pt x="285" y="79"/>
                    <a:pt x="284" y="79"/>
                  </a:cubicBezTo>
                  <a:cubicBezTo>
                    <a:pt x="282" y="79"/>
                    <a:pt x="282" y="79"/>
                    <a:pt x="281" y="80"/>
                  </a:cubicBezTo>
                  <a:cubicBezTo>
                    <a:pt x="280" y="80"/>
                    <a:pt x="280" y="80"/>
                    <a:pt x="279" y="80"/>
                  </a:cubicBezTo>
                  <a:cubicBezTo>
                    <a:pt x="277" y="81"/>
                    <a:pt x="277" y="84"/>
                    <a:pt x="276" y="86"/>
                  </a:cubicBezTo>
                  <a:cubicBezTo>
                    <a:pt x="276" y="85"/>
                    <a:pt x="276" y="89"/>
                    <a:pt x="278" y="90"/>
                  </a:cubicBezTo>
                  <a:cubicBezTo>
                    <a:pt x="280" y="90"/>
                    <a:pt x="281" y="89"/>
                    <a:pt x="282" y="89"/>
                  </a:cubicBezTo>
                  <a:cubicBezTo>
                    <a:pt x="283" y="88"/>
                    <a:pt x="285" y="89"/>
                    <a:pt x="286" y="89"/>
                  </a:cubicBezTo>
                  <a:cubicBezTo>
                    <a:pt x="288" y="89"/>
                    <a:pt x="289" y="87"/>
                    <a:pt x="290" y="87"/>
                  </a:cubicBezTo>
                  <a:cubicBezTo>
                    <a:pt x="291" y="86"/>
                    <a:pt x="292" y="87"/>
                    <a:pt x="292" y="87"/>
                  </a:cubicBezTo>
                  <a:cubicBezTo>
                    <a:pt x="292" y="87"/>
                    <a:pt x="293" y="86"/>
                    <a:pt x="293" y="86"/>
                  </a:cubicBezTo>
                  <a:cubicBezTo>
                    <a:pt x="294" y="86"/>
                    <a:pt x="294" y="86"/>
                    <a:pt x="295" y="86"/>
                  </a:cubicBezTo>
                  <a:cubicBezTo>
                    <a:pt x="296" y="86"/>
                    <a:pt x="296" y="85"/>
                    <a:pt x="297" y="85"/>
                  </a:cubicBezTo>
                  <a:cubicBezTo>
                    <a:pt x="296" y="85"/>
                    <a:pt x="297" y="84"/>
                    <a:pt x="297" y="84"/>
                  </a:cubicBezTo>
                  <a:cubicBezTo>
                    <a:pt x="296" y="84"/>
                    <a:pt x="296" y="84"/>
                    <a:pt x="296" y="84"/>
                  </a:cubicBezTo>
                  <a:cubicBezTo>
                    <a:pt x="295" y="83"/>
                    <a:pt x="295" y="81"/>
                    <a:pt x="294" y="81"/>
                  </a:cubicBezTo>
                  <a:cubicBezTo>
                    <a:pt x="294" y="80"/>
                    <a:pt x="294" y="80"/>
                    <a:pt x="294" y="79"/>
                  </a:cubicBezTo>
                  <a:cubicBezTo>
                    <a:pt x="293" y="79"/>
                    <a:pt x="293" y="79"/>
                    <a:pt x="292" y="79"/>
                  </a:cubicBezTo>
                  <a:cubicBezTo>
                    <a:pt x="292" y="79"/>
                    <a:pt x="292" y="78"/>
                    <a:pt x="291" y="78"/>
                  </a:cubicBezTo>
                  <a:close/>
                  <a:moveTo>
                    <a:pt x="210" y="75"/>
                  </a:moveTo>
                  <a:cubicBezTo>
                    <a:pt x="210" y="75"/>
                    <a:pt x="210" y="76"/>
                    <a:pt x="211" y="76"/>
                  </a:cubicBezTo>
                  <a:cubicBezTo>
                    <a:pt x="212" y="76"/>
                    <a:pt x="211" y="75"/>
                    <a:pt x="210" y="75"/>
                  </a:cubicBezTo>
                  <a:close/>
                  <a:moveTo>
                    <a:pt x="202" y="74"/>
                  </a:moveTo>
                  <a:cubicBezTo>
                    <a:pt x="201" y="74"/>
                    <a:pt x="201" y="75"/>
                    <a:pt x="202" y="75"/>
                  </a:cubicBezTo>
                  <a:cubicBezTo>
                    <a:pt x="202" y="75"/>
                    <a:pt x="203" y="73"/>
                    <a:pt x="202" y="74"/>
                  </a:cubicBezTo>
                  <a:close/>
                  <a:moveTo>
                    <a:pt x="212" y="65"/>
                  </a:moveTo>
                  <a:cubicBezTo>
                    <a:pt x="211" y="66"/>
                    <a:pt x="211" y="68"/>
                    <a:pt x="210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8" y="69"/>
                    <a:pt x="209" y="69"/>
                    <a:pt x="209" y="70"/>
                  </a:cubicBezTo>
                  <a:cubicBezTo>
                    <a:pt x="208" y="70"/>
                    <a:pt x="208" y="71"/>
                    <a:pt x="207" y="71"/>
                  </a:cubicBezTo>
                  <a:cubicBezTo>
                    <a:pt x="207" y="71"/>
                    <a:pt x="208" y="72"/>
                    <a:pt x="208" y="72"/>
                  </a:cubicBezTo>
                  <a:cubicBezTo>
                    <a:pt x="208" y="72"/>
                    <a:pt x="208" y="72"/>
                    <a:pt x="209" y="72"/>
                  </a:cubicBezTo>
                  <a:cubicBezTo>
                    <a:pt x="209" y="72"/>
                    <a:pt x="210" y="72"/>
                    <a:pt x="210" y="72"/>
                  </a:cubicBezTo>
                  <a:cubicBezTo>
                    <a:pt x="210" y="72"/>
                    <a:pt x="210" y="73"/>
                    <a:pt x="211" y="73"/>
                  </a:cubicBezTo>
                  <a:cubicBezTo>
                    <a:pt x="211" y="73"/>
                    <a:pt x="214" y="74"/>
                    <a:pt x="215" y="74"/>
                  </a:cubicBezTo>
                  <a:cubicBezTo>
                    <a:pt x="215" y="74"/>
                    <a:pt x="214" y="73"/>
                    <a:pt x="216" y="74"/>
                  </a:cubicBezTo>
                  <a:cubicBezTo>
                    <a:pt x="216" y="74"/>
                    <a:pt x="216" y="75"/>
                    <a:pt x="217" y="75"/>
                  </a:cubicBezTo>
                  <a:cubicBezTo>
                    <a:pt x="217" y="75"/>
                    <a:pt x="218" y="74"/>
                    <a:pt x="218" y="75"/>
                  </a:cubicBezTo>
                  <a:cubicBezTo>
                    <a:pt x="219" y="73"/>
                    <a:pt x="220" y="70"/>
                    <a:pt x="219" y="68"/>
                  </a:cubicBezTo>
                  <a:cubicBezTo>
                    <a:pt x="219" y="67"/>
                    <a:pt x="218" y="67"/>
                    <a:pt x="217" y="67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6" y="65"/>
                    <a:pt x="213" y="65"/>
                    <a:pt x="212" y="65"/>
                  </a:cubicBezTo>
                  <a:close/>
                  <a:moveTo>
                    <a:pt x="209" y="64"/>
                  </a:moveTo>
                  <a:cubicBezTo>
                    <a:pt x="209" y="64"/>
                    <a:pt x="209" y="65"/>
                    <a:pt x="209" y="65"/>
                  </a:cubicBezTo>
                  <a:cubicBezTo>
                    <a:pt x="208" y="66"/>
                    <a:pt x="207" y="66"/>
                    <a:pt x="206" y="66"/>
                  </a:cubicBezTo>
                  <a:cubicBezTo>
                    <a:pt x="206" y="67"/>
                    <a:pt x="205" y="67"/>
                    <a:pt x="206" y="67"/>
                  </a:cubicBezTo>
                  <a:cubicBezTo>
                    <a:pt x="206" y="67"/>
                    <a:pt x="207" y="67"/>
                    <a:pt x="207" y="67"/>
                  </a:cubicBezTo>
                  <a:cubicBezTo>
                    <a:pt x="207" y="67"/>
                    <a:pt x="208" y="66"/>
                    <a:pt x="208" y="66"/>
                  </a:cubicBezTo>
                  <a:cubicBezTo>
                    <a:pt x="208" y="66"/>
                    <a:pt x="209" y="66"/>
                    <a:pt x="210" y="66"/>
                  </a:cubicBezTo>
                  <a:cubicBezTo>
                    <a:pt x="209" y="66"/>
                    <a:pt x="211" y="64"/>
                    <a:pt x="209" y="64"/>
                  </a:cubicBezTo>
                  <a:close/>
                  <a:moveTo>
                    <a:pt x="206" y="64"/>
                  </a:moveTo>
                  <a:cubicBezTo>
                    <a:pt x="207" y="64"/>
                    <a:pt x="207" y="64"/>
                    <a:pt x="207" y="64"/>
                  </a:cubicBezTo>
                  <a:cubicBezTo>
                    <a:pt x="207" y="64"/>
                    <a:pt x="207" y="64"/>
                    <a:pt x="206" y="64"/>
                  </a:cubicBezTo>
                  <a:close/>
                  <a:moveTo>
                    <a:pt x="205" y="64"/>
                  </a:moveTo>
                  <a:cubicBezTo>
                    <a:pt x="205" y="64"/>
                    <a:pt x="205" y="65"/>
                    <a:pt x="205" y="65"/>
                  </a:cubicBezTo>
                  <a:cubicBezTo>
                    <a:pt x="206" y="65"/>
                    <a:pt x="205" y="64"/>
                    <a:pt x="205" y="64"/>
                  </a:cubicBezTo>
                  <a:close/>
                  <a:moveTo>
                    <a:pt x="214" y="63"/>
                  </a:moveTo>
                  <a:cubicBezTo>
                    <a:pt x="213" y="63"/>
                    <a:pt x="214" y="64"/>
                    <a:pt x="215" y="64"/>
                  </a:cubicBezTo>
                  <a:cubicBezTo>
                    <a:pt x="215" y="64"/>
                    <a:pt x="215" y="63"/>
                    <a:pt x="214" y="63"/>
                  </a:cubicBezTo>
                  <a:close/>
                  <a:moveTo>
                    <a:pt x="285" y="61"/>
                  </a:moveTo>
                  <a:cubicBezTo>
                    <a:pt x="285" y="61"/>
                    <a:pt x="284" y="62"/>
                    <a:pt x="284" y="62"/>
                  </a:cubicBezTo>
                  <a:cubicBezTo>
                    <a:pt x="283" y="62"/>
                    <a:pt x="283" y="62"/>
                    <a:pt x="282" y="62"/>
                  </a:cubicBezTo>
                  <a:cubicBezTo>
                    <a:pt x="283" y="63"/>
                    <a:pt x="282" y="63"/>
                    <a:pt x="282" y="63"/>
                  </a:cubicBezTo>
                  <a:cubicBezTo>
                    <a:pt x="282" y="64"/>
                    <a:pt x="282" y="64"/>
                    <a:pt x="282" y="64"/>
                  </a:cubicBezTo>
                  <a:cubicBezTo>
                    <a:pt x="283" y="63"/>
                    <a:pt x="283" y="63"/>
                    <a:pt x="284" y="63"/>
                  </a:cubicBezTo>
                  <a:cubicBezTo>
                    <a:pt x="284" y="63"/>
                    <a:pt x="284" y="64"/>
                    <a:pt x="285" y="64"/>
                  </a:cubicBezTo>
                  <a:cubicBezTo>
                    <a:pt x="285" y="64"/>
                    <a:pt x="285" y="63"/>
                    <a:pt x="285" y="63"/>
                  </a:cubicBezTo>
                  <a:cubicBezTo>
                    <a:pt x="285" y="63"/>
                    <a:pt x="288" y="61"/>
                    <a:pt x="285" y="61"/>
                  </a:cubicBezTo>
                  <a:close/>
                  <a:moveTo>
                    <a:pt x="235" y="55"/>
                  </a:moveTo>
                  <a:cubicBezTo>
                    <a:pt x="234" y="55"/>
                    <a:pt x="234" y="55"/>
                    <a:pt x="233" y="55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34" y="57"/>
                    <a:pt x="234" y="57"/>
                    <a:pt x="236" y="58"/>
                  </a:cubicBezTo>
                  <a:cubicBezTo>
                    <a:pt x="236" y="58"/>
                    <a:pt x="236" y="57"/>
                    <a:pt x="236" y="57"/>
                  </a:cubicBezTo>
                  <a:cubicBezTo>
                    <a:pt x="236" y="57"/>
                    <a:pt x="236" y="55"/>
                    <a:pt x="236" y="55"/>
                  </a:cubicBezTo>
                  <a:cubicBezTo>
                    <a:pt x="236" y="55"/>
                    <a:pt x="235" y="55"/>
                    <a:pt x="235" y="55"/>
                  </a:cubicBezTo>
                  <a:close/>
                  <a:moveTo>
                    <a:pt x="210" y="53"/>
                  </a:moveTo>
                  <a:cubicBezTo>
                    <a:pt x="209" y="54"/>
                    <a:pt x="209" y="55"/>
                    <a:pt x="208" y="55"/>
                  </a:cubicBezTo>
                  <a:cubicBezTo>
                    <a:pt x="208" y="55"/>
                    <a:pt x="208" y="56"/>
                    <a:pt x="207" y="56"/>
                  </a:cubicBezTo>
                  <a:cubicBezTo>
                    <a:pt x="208" y="57"/>
                    <a:pt x="209" y="57"/>
                    <a:pt x="210" y="57"/>
                  </a:cubicBezTo>
                  <a:cubicBezTo>
                    <a:pt x="210" y="58"/>
                    <a:pt x="210" y="59"/>
                    <a:pt x="211" y="59"/>
                  </a:cubicBezTo>
                  <a:cubicBezTo>
                    <a:pt x="212" y="60"/>
                    <a:pt x="213" y="60"/>
                    <a:pt x="215" y="60"/>
                  </a:cubicBezTo>
                  <a:cubicBezTo>
                    <a:pt x="216" y="60"/>
                    <a:pt x="218" y="61"/>
                    <a:pt x="218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20" y="61"/>
                    <a:pt x="219" y="60"/>
                    <a:pt x="222" y="60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3" y="61"/>
                    <a:pt x="227" y="62"/>
                    <a:pt x="227" y="63"/>
                  </a:cubicBezTo>
                  <a:cubicBezTo>
                    <a:pt x="227" y="63"/>
                    <a:pt x="227" y="63"/>
                    <a:pt x="227" y="64"/>
                  </a:cubicBezTo>
                  <a:cubicBezTo>
                    <a:pt x="227" y="64"/>
                    <a:pt x="228" y="64"/>
                    <a:pt x="229" y="64"/>
                  </a:cubicBezTo>
                  <a:cubicBezTo>
                    <a:pt x="230" y="66"/>
                    <a:pt x="228" y="67"/>
                    <a:pt x="228" y="68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70"/>
                    <a:pt x="228" y="71"/>
                    <a:pt x="228" y="71"/>
                  </a:cubicBezTo>
                  <a:cubicBezTo>
                    <a:pt x="227" y="72"/>
                    <a:pt x="228" y="73"/>
                    <a:pt x="228" y="73"/>
                  </a:cubicBezTo>
                  <a:cubicBezTo>
                    <a:pt x="228" y="73"/>
                    <a:pt x="228" y="74"/>
                    <a:pt x="228" y="74"/>
                  </a:cubicBezTo>
                  <a:cubicBezTo>
                    <a:pt x="228" y="74"/>
                    <a:pt x="229" y="76"/>
                    <a:pt x="229" y="76"/>
                  </a:cubicBezTo>
                  <a:cubicBezTo>
                    <a:pt x="229" y="76"/>
                    <a:pt x="230" y="76"/>
                    <a:pt x="231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3" y="74"/>
                    <a:pt x="233" y="76"/>
                    <a:pt x="233" y="76"/>
                  </a:cubicBezTo>
                  <a:cubicBezTo>
                    <a:pt x="233" y="76"/>
                    <a:pt x="233" y="76"/>
                    <a:pt x="233" y="76"/>
                  </a:cubicBezTo>
                  <a:cubicBezTo>
                    <a:pt x="233" y="76"/>
                    <a:pt x="239" y="75"/>
                    <a:pt x="239" y="75"/>
                  </a:cubicBezTo>
                  <a:cubicBezTo>
                    <a:pt x="240" y="75"/>
                    <a:pt x="239" y="74"/>
                    <a:pt x="240" y="73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1" y="73"/>
                    <a:pt x="242" y="75"/>
                    <a:pt x="242" y="75"/>
                  </a:cubicBezTo>
                  <a:cubicBezTo>
                    <a:pt x="243" y="76"/>
                    <a:pt x="244" y="76"/>
                    <a:pt x="245" y="76"/>
                  </a:cubicBezTo>
                  <a:cubicBezTo>
                    <a:pt x="245" y="76"/>
                    <a:pt x="246" y="75"/>
                    <a:pt x="247" y="75"/>
                  </a:cubicBezTo>
                  <a:cubicBezTo>
                    <a:pt x="247" y="75"/>
                    <a:pt x="248" y="76"/>
                    <a:pt x="249" y="75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2" y="74"/>
                    <a:pt x="252" y="75"/>
                    <a:pt x="252" y="75"/>
                  </a:cubicBezTo>
                  <a:cubicBezTo>
                    <a:pt x="253" y="75"/>
                    <a:pt x="255" y="75"/>
                    <a:pt x="255" y="75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8" y="75"/>
                    <a:pt x="259" y="75"/>
                    <a:pt x="260" y="75"/>
                  </a:cubicBezTo>
                  <a:cubicBezTo>
                    <a:pt x="262" y="75"/>
                    <a:pt x="264" y="75"/>
                    <a:pt x="266" y="75"/>
                  </a:cubicBezTo>
                  <a:cubicBezTo>
                    <a:pt x="266" y="74"/>
                    <a:pt x="266" y="75"/>
                    <a:pt x="267" y="75"/>
                  </a:cubicBezTo>
                  <a:cubicBezTo>
                    <a:pt x="267" y="74"/>
                    <a:pt x="267" y="73"/>
                    <a:pt x="266" y="73"/>
                  </a:cubicBezTo>
                  <a:cubicBezTo>
                    <a:pt x="266" y="73"/>
                    <a:pt x="267" y="73"/>
                    <a:pt x="267" y="73"/>
                  </a:cubicBezTo>
                  <a:cubicBezTo>
                    <a:pt x="267" y="73"/>
                    <a:pt x="268" y="74"/>
                    <a:pt x="268" y="74"/>
                  </a:cubicBezTo>
                  <a:cubicBezTo>
                    <a:pt x="268" y="74"/>
                    <a:pt x="269" y="75"/>
                    <a:pt x="269" y="75"/>
                  </a:cubicBezTo>
                  <a:cubicBezTo>
                    <a:pt x="270" y="75"/>
                    <a:pt x="270" y="74"/>
                    <a:pt x="270" y="75"/>
                  </a:cubicBezTo>
                  <a:cubicBezTo>
                    <a:pt x="271" y="74"/>
                    <a:pt x="270" y="74"/>
                    <a:pt x="271" y="74"/>
                  </a:cubicBezTo>
                  <a:cubicBezTo>
                    <a:pt x="271" y="74"/>
                    <a:pt x="271" y="75"/>
                    <a:pt x="272" y="75"/>
                  </a:cubicBezTo>
                  <a:cubicBezTo>
                    <a:pt x="272" y="75"/>
                    <a:pt x="279" y="75"/>
                    <a:pt x="280" y="74"/>
                  </a:cubicBezTo>
                  <a:cubicBezTo>
                    <a:pt x="280" y="74"/>
                    <a:pt x="281" y="73"/>
                    <a:pt x="281" y="73"/>
                  </a:cubicBezTo>
                  <a:cubicBezTo>
                    <a:pt x="281" y="75"/>
                    <a:pt x="281" y="72"/>
                    <a:pt x="281" y="71"/>
                  </a:cubicBezTo>
                  <a:cubicBezTo>
                    <a:pt x="281" y="71"/>
                    <a:pt x="281" y="72"/>
                    <a:pt x="281" y="72"/>
                  </a:cubicBezTo>
                  <a:cubicBezTo>
                    <a:pt x="282" y="71"/>
                    <a:pt x="283" y="71"/>
                    <a:pt x="284" y="70"/>
                  </a:cubicBezTo>
                  <a:cubicBezTo>
                    <a:pt x="285" y="69"/>
                    <a:pt x="284" y="68"/>
                    <a:pt x="284" y="67"/>
                  </a:cubicBezTo>
                  <a:cubicBezTo>
                    <a:pt x="283" y="67"/>
                    <a:pt x="283" y="67"/>
                    <a:pt x="282" y="67"/>
                  </a:cubicBezTo>
                  <a:cubicBezTo>
                    <a:pt x="281" y="66"/>
                    <a:pt x="279" y="65"/>
                    <a:pt x="278" y="65"/>
                  </a:cubicBezTo>
                  <a:cubicBezTo>
                    <a:pt x="277" y="65"/>
                    <a:pt x="276" y="66"/>
                    <a:pt x="275" y="66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3" y="63"/>
                    <a:pt x="269" y="63"/>
                    <a:pt x="268" y="63"/>
                  </a:cubicBezTo>
                  <a:cubicBezTo>
                    <a:pt x="268" y="63"/>
                    <a:pt x="268" y="64"/>
                    <a:pt x="267" y="64"/>
                  </a:cubicBezTo>
                  <a:cubicBezTo>
                    <a:pt x="266" y="64"/>
                    <a:pt x="266" y="63"/>
                    <a:pt x="263" y="63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2" y="64"/>
                    <a:pt x="261" y="63"/>
                    <a:pt x="261" y="64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59" y="65"/>
                    <a:pt x="257" y="64"/>
                    <a:pt x="256" y="65"/>
                  </a:cubicBezTo>
                  <a:cubicBezTo>
                    <a:pt x="255" y="65"/>
                    <a:pt x="255" y="65"/>
                    <a:pt x="254" y="65"/>
                  </a:cubicBezTo>
                  <a:cubicBezTo>
                    <a:pt x="254" y="65"/>
                    <a:pt x="254" y="66"/>
                    <a:pt x="254" y="66"/>
                  </a:cubicBezTo>
                  <a:cubicBezTo>
                    <a:pt x="253" y="66"/>
                    <a:pt x="249" y="65"/>
                    <a:pt x="248" y="65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7" y="66"/>
                    <a:pt x="247" y="65"/>
                    <a:pt x="246" y="66"/>
                  </a:cubicBezTo>
                  <a:cubicBezTo>
                    <a:pt x="245" y="66"/>
                    <a:pt x="245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3" y="65"/>
                    <a:pt x="242" y="65"/>
                    <a:pt x="240" y="64"/>
                  </a:cubicBezTo>
                  <a:cubicBezTo>
                    <a:pt x="240" y="65"/>
                    <a:pt x="240" y="65"/>
                    <a:pt x="239" y="65"/>
                  </a:cubicBezTo>
                  <a:cubicBezTo>
                    <a:pt x="239" y="65"/>
                    <a:pt x="239" y="64"/>
                    <a:pt x="239" y="63"/>
                  </a:cubicBezTo>
                  <a:cubicBezTo>
                    <a:pt x="238" y="63"/>
                    <a:pt x="237" y="62"/>
                    <a:pt x="235" y="63"/>
                  </a:cubicBezTo>
                  <a:cubicBezTo>
                    <a:pt x="235" y="63"/>
                    <a:pt x="235" y="64"/>
                    <a:pt x="235" y="64"/>
                  </a:cubicBezTo>
                  <a:cubicBezTo>
                    <a:pt x="233" y="65"/>
                    <a:pt x="234" y="63"/>
                    <a:pt x="235" y="63"/>
                  </a:cubicBezTo>
                  <a:cubicBezTo>
                    <a:pt x="234" y="63"/>
                    <a:pt x="233" y="63"/>
                    <a:pt x="233" y="62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5" y="62"/>
                    <a:pt x="236" y="62"/>
                    <a:pt x="238" y="61"/>
                  </a:cubicBezTo>
                  <a:cubicBezTo>
                    <a:pt x="238" y="61"/>
                    <a:pt x="238" y="60"/>
                    <a:pt x="238" y="60"/>
                  </a:cubicBezTo>
                  <a:cubicBezTo>
                    <a:pt x="237" y="60"/>
                    <a:pt x="236" y="60"/>
                    <a:pt x="235" y="59"/>
                  </a:cubicBezTo>
                  <a:cubicBezTo>
                    <a:pt x="234" y="59"/>
                    <a:pt x="234" y="58"/>
                    <a:pt x="234" y="58"/>
                  </a:cubicBezTo>
                  <a:cubicBezTo>
                    <a:pt x="233" y="58"/>
                    <a:pt x="232" y="58"/>
                    <a:pt x="231" y="58"/>
                  </a:cubicBezTo>
                  <a:cubicBezTo>
                    <a:pt x="231" y="58"/>
                    <a:pt x="231" y="57"/>
                    <a:pt x="230" y="56"/>
                  </a:cubicBezTo>
                  <a:cubicBezTo>
                    <a:pt x="229" y="57"/>
                    <a:pt x="223" y="58"/>
                    <a:pt x="222" y="57"/>
                  </a:cubicBezTo>
                  <a:cubicBezTo>
                    <a:pt x="222" y="57"/>
                    <a:pt x="222" y="56"/>
                    <a:pt x="222" y="56"/>
                  </a:cubicBezTo>
                  <a:cubicBezTo>
                    <a:pt x="222" y="56"/>
                    <a:pt x="220" y="55"/>
                    <a:pt x="220" y="55"/>
                  </a:cubicBezTo>
                  <a:cubicBezTo>
                    <a:pt x="219" y="54"/>
                    <a:pt x="218" y="55"/>
                    <a:pt x="217" y="55"/>
                  </a:cubicBezTo>
                  <a:cubicBezTo>
                    <a:pt x="216" y="55"/>
                    <a:pt x="214" y="55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2" y="54"/>
                    <a:pt x="212" y="54"/>
                  </a:cubicBezTo>
                  <a:cubicBezTo>
                    <a:pt x="212" y="54"/>
                    <a:pt x="210" y="54"/>
                    <a:pt x="210" y="53"/>
                  </a:cubicBezTo>
                  <a:close/>
                  <a:moveTo>
                    <a:pt x="277" y="49"/>
                  </a:moveTo>
                  <a:cubicBezTo>
                    <a:pt x="278" y="49"/>
                    <a:pt x="278" y="50"/>
                    <a:pt x="278" y="50"/>
                  </a:cubicBezTo>
                  <a:cubicBezTo>
                    <a:pt x="278" y="50"/>
                    <a:pt x="278" y="50"/>
                    <a:pt x="279" y="51"/>
                  </a:cubicBezTo>
                  <a:cubicBezTo>
                    <a:pt x="277" y="50"/>
                    <a:pt x="276" y="51"/>
                    <a:pt x="275" y="51"/>
                  </a:cubicBezTo>
                  <a:cubicBezTo>
                    <a:pt x="275" y="50"/>
                    <a:pt x="274" y="50"/>
                    <a:pt x="274" y="50"/>
                  </a:cubicBezTo>
                  <a:cubicBezTo>
                    <a:pt x="275" y="50"/>
                    <a:pt x="277" y="49"/>
                    <a:pt x="277" y="49"/>
                  </a:cubicBezTo>
                  <a:close/>
                  <a:moveTo>
                    <a:pt x="218" y="48"/>
                  </a:moveTo>
                  <a:cubicBezTo>
                    <a:pt x="218" y="48"/>
                    <a:pt x="218" y="48"/>
                    <a:pt x="218" y="48"/>
                  </a:cubicBezTo>
                  <a:cubicBezTo>
                    <a:pt x="217" y="49"/>
                    <a:pt x="215" y="49"/>
                    <a:pt x="215" y="49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3" y="49"/>
                    <a:pt x="212" y="49"/>
                    <a:pt x="210" y="49"/>
                  </a:cubicBezTo>
                  <a:cubicBezTo>
                    <a:pt x="211" y="49"/>
                    <a:pt x="209" y="50"/>
                    <a:pt x="209" y="50"/>
                  </a:cubicBezTo>
                  <a:cubicBezTo>
                    <a:pt x="209" y="50"/>
                    <a:pt x="209" y="51"/>
                    <a:pt x="209" y="51"/>
                  </a:cubicBezTo>
                  <a:cubicBezTo>
                    <a:pt x="214" y="50"/>
                    <a:pt x="219" y="53"/>
                    <a:pt x="223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7" y="49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1" y="48"/>
                    <a:pt x="221" y="49"/>
                    <a:pt x="219" y="48"/>
                  </a:cubicBezTo>
                  <a:cubicBezTo>
                    <a:pt x="219" y="48"/>
                    <a:pt x="219" y="48"/>
                    <a:pt x="218" y="48"/>
                  </a:cubicBezTo>
                  <a:close/>
                  <a:moveTo>
                    <a:pt x="234" y="46"/>
                  </a:moveTo>
                  <a:cubicBezTo>
                    <a:pt x="234" y="47"/>
                    <a:pt x="234" y="47"/>
                    <a:pt x="234" y="47"/>
                  </a:cubicBezTo>
                  <a:cubicBezTo>
                    <a:pt x="234" y="48"/>
                    <a:pt x="233" y="48"/>
                    <a:pt x="233" y="48"/>
                  </a:cubicBezTo>
                  <a:cubicBezTo>
                    <a:pt x="233" y="49"/>
                    <a:pt x="233" y="50"/>
                    <a:pt x="233" y="49"/>
                  </a:cubicBezTo>
                  <a:cubicBezTo>
                    <a:pt x="233" y="50"/>
                    <a:pt x="233" y="51"/>
                    <a:pt x="233" y="52"/>
                  </a:cubicBezTo>
                  <a:cubicBezTo>
                    <a:pt x="234" y="52"/>
                    <a:pt x="234" y="51"/>
                    <a:pt x="234" y="51"/>
                  </a:cubicBezTo>
                  <a:cubicBezTo>
                    <a:pt x="234" y="51"/>
                    <a:pt x="235" y="51"/>
                    <a:pt x="236" y="51"/>
                  </a:cubicBezTo>
                  <a:cubicBezTo>
                    <a:pt x="236" y="50"/>
                    <a:pt x="237" y="49"/>
                    <a:pt x="237" y="48"/>
                  </a:cubicBezTo>
                  <a:cubicBezTo>
                    <a:pt x="236" y="47"/>
                    <a:pt x="235" y="47"/>
                    <a:pt x="234" y="46"/>
                  </a:cubicBezTo>
                  <a:close/>
                  <a:moveTo>
                    <a:pt x="270" y="45"/>
                  </a:moveTo>
                  <a:cubicBezTo>
                    <a:pt x="271" y="45"/>
                    <a:pt x="270" y="46"/>
                    <a:pt x="270" y="46"/>
                  </a:cubicBezTo>
                  <a:cubicBezTo>
                    <a:pt x="269" y="46"/>
                    <a:pt x="270" y="45"/>
                    <a:pt x="270" y="45"/>
                  </a:cubicBezTo>
                  <a:close/>
                  <a:moveTo>
                    <a:pt x="200" y="38"/>
                  </a:moveTo>
                  <a:cubicBezTo>
                    <a:pt x="198" y="42"/>
                    <a:pt x="198" y="44"/>
                    <a:pt x="204" y="44"/>
                  </a:cubicBezTo>
                  <a:cubicBezTo>
                    <a:pt x="204" y="44"/>
                    <a:pt x="204" y="45"/>
                    <a:pt x="204" y="45"/>
                  </a:cubicBezTo>
                  <a:cubicBezTo>
                    <a:pt x="204" y="45"/>
                    <a:pt x="203" y="45"/>
                    <a:pt x="203" y="45"/>
                  </a:cubicBezTo>
                  <a:cubicBezTo>
                    <a:pt x="202" y="45"/>
                    <a:pt x="202" y="46"/>
                    <a:pt x="203" y="46"/>
                  </a:cubicBezTo>
                  <a:cubicBezTo>
                    <a:pt x="203" y="46"/>
                    <a:pt x="203" y="47"/>
                    <a:pt x="204" y="47"/>
                  </a:cubicBezTo>
                  <a:cubicBezTo>
                    <a:pt x="204" y="48"/>
                    <a:pt x="205" y="48"/>
                    <a:pt x="206" y="49"/>
                  </a:cubicBezTo>
                  <a:cubicBezTo>
                    <a:pt x="206" y="49"/>
                    <a:pt x="205" y="49"/>
                    <a:pt x="206" y="50"/>
                  </a:cubicBezTo>
                  <a:cubicBezTo>
                    <a:pt x="206" y="49"/>
                    <a:pt x="207" y="50"/>
                    <a:pt x="207" y="50"/>
                  </a:cubicBezTo>
                  <a:cubicBezTo>
                    <a:pt x="208" y="49"/>
                    <a:pt x="208" y="48"/>
                    <a:pt x="208" y="48"/>
                  </a:cubicBezTo>
                  <a:cubicBezTo>
                    <a:pt x="209" y="48"/>
                    <a:pt x="213" y="48"/>
                    <a:pt x="214" y="48"/>
                  </a:cubicBezTo>
                  <a:cubicBezTo>
                    <a:pt x="214" y="47"/>
                    <a:pt x="214" y="47"/>
                    <a:pt x="214" y="46"/>
                  </a:cubicBezTo>
                  <a:cubicBezTo>
                    <a:pt x="214" y="46"/>
                    <a:pt x="213" y="46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3"/>
                    <a:pt x="213" y="43"/>
                  </a:cubicBezTo>
                  <a:cubicBezTo>
                    <a:pt x="213" y="43"/>
                    <a:pt x="212" y="43"/>
                    <a:pt x="212" y="43"/>
                  </a:cubicBezTo>
                  <a:cubicBezTo>
                    <a:pt x="212" y="43"/>
                    <a:pt x="211" y="42"/>
                    <a:pt x="211" y="42"/>
                  </a:cubicBezTo>
                  <a:cubicBezTo>
                    <a:pt x="210" y="42"/>
                    <a:pt x="210" y="43"/>
                    <a:pt x="209" y="43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09" y="42"/>
                    <a:pt x="208" y="41"/>
                    <a:pt x="208" y="41"/>
                  </a:cubicBezTo>
                  <a:cubicBezTo>
                    <a:pt x="206" y="40"/>
                    <a:pt x="205" y="41"/>
                    <a:pt x="203" y="40"/>
                  </a:cubicBezTo>
                  <a:cubicBezTo>
                    <a:pt x="202" y="40"/>
                    <a:pt x="201" y="39"/>
                    <a:pt x="200" y="38"/>
                  </a:cubicBezTo>
                  <a:close/>
                  <a:moveTo>
                    <a:pt x="193" y="27"/>
                  </a:moveTo>
                  <a:cubicBezTo>
                    <a:pt x="193" y="29"/>
                    <a:pt x="193" y="30"/>
                    <a:pt x="193" y="31"/>
                  </a:cubicBezTo>
                  <a:cubicBezTo>
                    <a:pt x="194" y="31"/>
                    <a:pt x="195" y="31"/>
                    <a:pt x="195" y="31"/>
                  </a:cubicBezTo>
                  <a:cubicBezTo>
                    <a:pt x="195" y="31"/>
                    <a:pt x="195" y="32"/>
                    <a:pt x="196" y="33"/>
                  </a:cubicBezTo>
                  <a:cubicBezTo>
                    <a:pt x="196" y="33"/>
                    <a:pt x="196" y="32"/>
                    <a:pt x="197" y="33"/>
                  </a:cubicBezTo>
                  <a:cubicBezTo>
                    <a:pt x="196" y="32"/>
                    <a:pt x="197" y="31"/>
                    <a:pt x="196" y="30"/>
                  </a:cubicBezTo>
                  <a:cubicBezTo>
                    <a:pt x="196" y="30"/>
                    <a:pt x="195" y="30"/>
                    <a:pt x="194" y="29"/>
                  </a:cubicBezTo>
                  <a:cubicBezTo>
                    <a:pt x="194" y="29"/>
                    <a:pt x="195" y="28"/>
                    <a:pt x="194" y="27"/>
                  </a:cubicBezTo>
                  <a:cubicBezTo>
                    <a:pt x="194" y="27"/>
                    <a:pt x="193" y="28"/>
                    <a:pt x="193" y="27"/>
                  </a:cubicBezTo>
                  <a:close/>
                  <a:moveTo>
                    <a:pt x="306" y="19"/>
                  </a:moveTo>
                  <a:cubicBezTo>
                    <a:pt x="308" y="19"/>
                    <a:pt x="307" y="20"/>
                    <a:pt x="307" y="20"/>
                  </a:cubicBezTo>
                  <a:cubicBezTo>
                    <a:pt x="304" y="20"/>
                    <a:pt x="304" y="19"/>
                    <a:pt x="306" y="19"/>
                  </a:cubicBezTo>
                  <a:close/>
                  <a:moveTo>
                    <a:pt x="198" y="77"/>
                  </a:moveTo>
                  <a:cubicBezTo>
                    <a:pt x="198" y="77"/>
                    <a:pt x="197" y="78"/>
                    <a:pt x="197" y="79"/>
                  </a:cubicBezTo>
                  <a:cubicBezTo>
                    <a:pt x="196" y="79"/>
                    <a:pt x="190" y="80"/>
                    <a:pt x="193" y="80"/>
                  </a:cubicBezTo>
                  <a:cubicBezTo>
                    <a:pt x="193" y="80"/>
                    <a:pt x="193" y="81"/>
                    <a:pt x="193" y="81"/>
                  </a:cubicBezTo>
                  <a:cubicBezTo>
                    <a:pt x="192" y="81"/>
                    <a:pt x="191" y="81"/>
                    <a:pt x="190" y="81"/>
                  </a:cubicBezTo>
                  <a:cubicBezTo>
                    <a:pt x="189" y="80"/>
                    <a:pt x="189" y="80"/>
                    <a:pt x="188" y="79"/>
                  </a:cubicBezTo>
                  <a:cubicBezTo>
                    <a:pt x="187" y="80"/>
                    <a:pt x="184" y="82"/>
                    <a:pt x="184" y="84"/>
                  </a:cubicBezTo>
                  <a:cubicBezTo>
                    <a:pt x="184" y="84"/>
                    <a:pt x="185" y="84"/>
                    <a:pt x="185" y="85"/>
                  </a:cubicBezTo>
                  <a:cubicBezTo>
                    <a:pt x="186" y="85"/>
                    <a:pt x="187" y="85"/>
                    <a:pt x="187" y="85"/>
                  </a:cubicBezTo>
                  <a:cubicBezTo>
                    <a:pt x="188" y="85"/>
                    <a:pt x="189" y="85"/>
                    <a:pt x="190" y="86"/>
                  </a:cubicBezTo>
                  <a:cubicBezTo>
                    <a:pt x="190" y="86"/>
                    <a:pt x="190" y="87"/>
                    <a:pt x="190" y="87"/>
                  </a:cubicBezTo>
                  <a:cubicBezTo>
                    <a:pt x="189" y="87"/>
                    <a:pt x="190" y="89"/>
                    <a:pt x="190" y="89"/>
                  </a:cubicBezTo>
                  <a:cubicBezTo>
                    <a:pt x="189" y="90"/>
                    <a:pt x="184" y="89"/>
                    <a:pt x="182" y="90"/>
                  </a:cubicBezTo>
                  <a:cubicBezTo>
                    <a:pt x="182" y="89"/>
                    <a:pt x="181" y="88"/>
                    <a:pt x="180" y="87"/>
                  </a:cubicBezTo>
                  <a:cubicBezTo>
                    <a:pt x="180" y="87"/>
                    <a:pt x="179" y="87"/>
                    <a:pt x="179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7" y="88"/>
                    <a:pt x="178" y="89"/>
                  </a:cubicBezTo>
                  <a:cubicBezTo>
                    <a:pt x="178" y="89"/>
                    <a:pt x="178" y="89"/>
                    <a:pt x="178" y="90"/>
                  </a:cubicBezTo>
                  <a:cubicBezTo>
                    <a:pt x="178" y="90"/>
                    <a:pt x="178" y="90"/>
                    <a:pt x="178" y="91"/>
                  </a:cubicBezTo>
                  <a:cubicBezTo>
                    <a:pt x="178" y="91"/>
                    <a:pt x="179" y="92"/>
                    <a:pt x="179" y="92"/>
                  </a:cubicBezTo>
                  <a:cubicBezTo>
                    <a:pt x="179" y="92"/>
                    <a:pt x="181" y="93"/>
                    <a:pt x="181" y="93"/>
                  </a:cubicBezTo>
                  <a:cubicBezTo>
                    <a:pt x="181" y="94"/>
                    <a:pt x="182" y="93"/>
                    <a:pt x="183" y="93"/>
                  </a:cubicBezTo>
                  <a:cubicBezTo>
                    <a:pt x="183" y="93"/>
                    <a:pt x="183" y="94"/>
                    <a:pt x="184" y="94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184" y="94"/>
                    <a:pt x="184" y="93"/>
                    <a:pt x="184" y="93"/>
                  </a:cubicBezTo>
                  <a:cubicBezTo>
                    <a:pt x="185" y="93"/>
                    <a:pt x="186" y="93"/>
                    <a:pt x="186" y="93"/>
                  </a:cubicBezTo>
                  <a:cubicBezTo>
                    <a:pt x="187" y="93"/>
                    <a:pt x="187" y="94"/>
                    <a:pt x="188" y="94"/>
                  </a:cubicBezTo>
                  <a:cubicBezTo>
                    <a:pt x="188" y="95"/>
                    <a:pt x="189" y="96"/>
                    <a:pt x="189" y="96"/>
                  </a:cubicBezTo>
                  <a:cubicBezTo>
                    <a:pt x="190" y="96"/>
                    <a:pt x="190" y="96"/>
                    <a:pt x="191" y="96"/>
                  </a:cubicBezTo>
                  <a:cubicBezTo>
                    <a:pt x="191" y="96"/>
                    <a:pt x="193" y="97"/>
                    <a:pt x="193" y="98"/>
                  </a:cubicBezTo>
                  <a:cubicBezTo>
                    <a:pt x="193" y="98"/>
                    <a:pt x="193" y="99"/>
                    <a:pt x="193" y="99"/>
                  </a:cubicBezTo>
                  <a:cubicBezTo>
                    <a:pt x="193" y="100"/>
                    <a:pt x="194" y="101"/>
                    <a:pt x="194" y="101"/>
                  </a:cubicBezTo>
                  <a:cubicBezTo>
                    <a:pt x="196" y="101"/>
                    <a:pt x="196" y="102"/>
                    <a:pt x="197" y="101"/>
                  </a:cubicBezTo>
                  <a:cubicBezTo>
                    <a:pt x="198" y="101"/>
                    <a:pt x="199" y="99"/>
                    <a:pt x="200" y="99"/>
                  </a:cubicBezTo>
                  <a:cubicBezTo>
                    <a:pt x="201" y="98"/>
                    <a:pt x="201" y="99"/>
                    <a:pt x="202" y="99"/>
                  </a:cubicBezTo>
                  <a:cubicBezTo>
                    <a:pt x="202" y="98"/>
                    <a:pt x="203" y="98"/>
                    <a:pt x="203" y="98"/>
                  </a:cubicBezTo>
                  <a:cubicBezTo>
                    <a:pt x="205" y="97"/>
                    <a:pt x="206" y="97"/>
                    <a:pt x="207" y="97"/>
                  </a:cubicBezTo>
                  <a:cubicBezTo>
                    <a:pt x="207" y="95"/>
                    <a:pt x="207" y="96"/>
                    <a:pt x="207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9" y="92"/>
                    <a:pt x="209" y="92"/>
                  </a:cubicBezTo>
                  <a:cubicBezTo>
                    <a:pt x="208" y="91"/>
                    <a:pt x="208" y="91"/>
                    <a:pt x="208" y="91"/>
                  </a:cubicBezTo>
                  <a:cubicBezTo>
                    <a:pt x="208" y="90"/>
                    <a:pt x="208" y="90"/>
                    <a:pt x="208" y="89"/>
                  </a:cubicBezTo>
                  <a:cubicBezTo>
                    <a:pt x="208" y="89"/>
                    <a:pt x="207" y="88"/>
                    <a:pt x="207" y="88"/>
                  </a:cubicBezTo>
                  <a:cubicBezTo>
                    <a:pt x="205" y="89"/>
                    <a:pt x="206" y="89"/>
                    <a:pt x="204" y="90"/>
                  </a:cubicBezTo>
                  <a:cubicBezTo>
                    <a:pt x="203" y="89"/>
                    <a:pt x="203" y="88"/>
                    <a:pt x="203" y="86"/>
                  </a:cubicBezTo>
                  <a:cubicBezTo>
                    <a:pt x="200" y="88"/>
                    <a:pt x="201" y="88"/>
                    <a:pt x="200" y="85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1" y="84"/>
                    <a:pt x="202" y="84"/>
                    <a:pt x="204" y="84"/>
                  </a:cubicBezTo>
                  <a:cubicBezTo>
                    <a:pt x="204" y="84"/>
                    <a:pt x="204" y="82"/>
                    <a:pt x="203" y="83"/>
                  </a:cubicBezTo>
                  <a:cubicBezTo>
                    <a:pt x="203" y="82"/>
                    <a:pt x="204" y="81"/>
                    <a:pt x="204" y="81"/>
                  </a:cubicBezTo>
                  <a:cubicBezTo>
                    <a:pt x="204" y="81"/>
                    <a:pt x="203" y="81"/>
                    <a:pt x="203" y="81"/>
                  </a:cubicBezTo>
                  <a:cubicBezTo>
                    <a:pt x="202" y="81"/>
                    <a:pt x="202" y="80"/>
                    <a:pt x="202" y="80"/>
                  </a:cubicBezTo>
                  <a:cubicBezTo>
                    <a:pt x="201" y="79"/>
                    <a:pt x="199" y="80"/>
                    <a:pt x="198" y="80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1"/>
                    <a:pt x="196" y="80"/>
                    <a:pt x="195" y="81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8" y="79"/>
                    <a:pt x="198" y="79"/>
                  </a:cubicBezTo>
                  <a:cubicBezTo>
                    <a:pt x="199" y="79"/>
                    <a:pt x="199" y="79"/>
                    <a:pt x="200" y="79"/>
                  </a:cubicBezTo>
                  <a:cubicBezTo>
                    <a:pt x="201" y="78"/>
                    <a:pt x="201" y="76"/>
                    <a:pt x="198" y="77"/>
                  </a:cubicBezTo>
                  <a:close/>
                  <a:moveTo>
                    <a:pt x="156" y="63"/>
                  </a:moveTo>
                  <a:cubicBezTo>
                    <a:pt x="156" y="63"/>
                    <a:pt x="156" y="64"/>
                    <a:pt x="156" y="64"/>
                  </a:cubicBezTo>
                  <a:cubicBezTo>
                    <a:pt x="155" y="64"/>
                    <a:pt x="155" y="63"/>
                    <a:pt x="156" y="63"/>
                  </a:cubicBezTo>
                  <a:close/>
                  <a:moveTo>
                    <a:pt x="100" y="58"/>
                  </a:moveTo>
                  <a:cubicBezTo>
                    <a:pt x="100" y="58"/>
                    <a:pt x="99" y="59"/>
                    <a:pt x="99" y="59"/>
                  </a:cubicBezTo>
                  <a:cubicBezTo>
                    <a:pt x="99" y="58"/>
                    <a:pt x="99" y="58"/>
                    <a:pt x="100" y="58"/>
                  </a:cubicBezTo>
                  <a:close/>
                  <a:moveTo>
                    <a:pt x="178" y="57"/>
                  </a:moveTo>
                  <a:cubicBezTo>
                    <a:pt x="177" y="57"/>
                    <a:pt x="174" y="58"/>
                    <a:pt x="173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60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4" y="61"/>
                    <a:pt x="175" y="61"/>
                    <a:pt x="177" y="61"/>
                  </a:cubicBezTo>
                  <a:cubicBezTo>
                    <a:pt x="177" y="61"/>
                    <a:pt x="176" y="61"/>
                    <a:pt x="176" y="61"/>
                  </a:cubicBezTo>
                  <a:cubicBezTo>
                    <a:pt x="175" y="62"/>
                    <a:pt x="174" y="62"/>
                    <a:pt x="173" y="63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5" y="63"/>
                    <a:pt x="178" y="63"/>
                    <a:pt x="177" y="63"/>
                  </a:cubicBezTo>
                  <a:cubicBezTo>
                    <a:pt x="177" y="63"/>
                    <a:pt x="176" y="64"/>
                    <a:pt x="175" y="64"/>
                  </a:cubicBezTo>
                  <a:cubicBezTo>
                    <a:pt x="175" y="64"/>
                    <a:pt x="175" y="65"/>
                    <a:pt x="175" y="65"/>
                  </a:cubicBezTo>
                  <a:cubicBezTo>
                    <a:pt x="174" y="65"/>
                    <a:pt x="173" y="65"/>
                    <a:pt x="173" y="66"/>
                  </a:cubicBezTo>
                  <a:cubicBezTo>
                    <a:pt x="173" y="66"/>
                    <a:pt x="174" y="66"/>
                    <a:pt x="173" y="67"/>
                  </a:cubicBezTo>
                  <a:cubicBezTo>
                    <a:pt x="175" y="66"/>
                    <a:pt x="176" y="67"/>
                    <a:pt x="178" y="66"/>
                  </a:cubicBezTo>
                  <a:cubicBezTo>
                    <a:pt x="178" y="66"/>
                    <a:pt x="178" y="65"/>
                    <a:pt x="179" y="65"/>
                  </a:cubicBezTo>
                  <a:cubicBezTo>
                    <a:pt x="180" y="64"/>
                    <a:pt x="181" y="64"/>
                    <a:pt x="181" y="64"/>
                  </a:cubicBezTo>
                  <a:cubicBezTo>
                    <a:pt x="181" y="64"/>
                    <a:pt x="182" y="62"/>
                    <a:pt x="181" y="63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1"/>
                    <a:pt x="183" y="60"/>
                    <a:pt x="180" y="60"/>
                  </a:cubicBezTo>
                  <a:cubicBezTo>
                    <a:pt x="179" y="60"/>
                    <a:pt x="179" y="60"/>
                    <a:pt x="178" y="60"/>
                  </a:cubicBezTo>
                  <a:cubicBezTo>
                    <a:pt x="179" y="59"/>
                    <a:pt x="181" y="58"/>
                    <a:pt x="178" y="57"/>
                  </a:cubicBezTo>
                  <a:close/>
                  <a:moveTo>
                    <a:pt x="172" y="55"/>
                  </a:moveTo>
                  <a:cubicBezTo>
                    <a:pt x="172" y="56"/>
                    <a:pt x="171" y="57"/>
                    <a:pt x="171" y="58"/>
                  </a:cubicBezTo>
                  <a:cubicBezTo>
                    <a:pt x="175" y="57"/>
                    <a:pt x="179" y="56"/>
                    <a:pt x="172" y="55"/>
                  </a:cubicBezTo>
                  <a:close/>
                  <a:moveTo>
                    <a:pt x="192" y="54"/>
                  </a:moveTo>
                  <a:cubicBezTo>
                    <a:pt x="191" y="55"/>
                    <a:pt x="191" y="55"/>
                    <a:pt x="191" y="55"/>
                  </a:cubicBezTo>
                  <a:cubicBezTo>
                    <a:pt x="190" y="55"/>
                    <a:pt x="190" y="55"/>
                    <a:pt x="189" y="55"/>
                  </a:cubicBezTo>
                  <a:cubicBezTo>
                    <a:pt x="190" y="55"/>
                    <a:pt x="189" y="56"/>
                    <a:pt x="189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91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8"/>
                  </a:cubicBezTo>
                  <a:cubicBezTo>
                    <a:pt x="191" y="58"/>
                    <a:pt x="189" y="58"/>
                    <a:pt x="188" y="58"/>
                  </a:cubicBezTo>
                  <a:cubicBezTo>
                    <a:pt x="189" y="58"/>
                    <a:pt x="188" y="59"/>
                    <a:pt x="188" y="59"/>
                  </a:cubicBezTo>
                  <a:cubicBezTo>
                    <a:pt x="189" y="60"/>
                    <a:pt x="190" y="60"/>
                    <a:pt x="191" y="60"/>
                  </a:cubicBezTo>
                  <a:cubicBezTo>
                    <a:pt x="191" y="61"/>
                    <a:pt x="191" y="62"/>
                    <a:pt x="191" y="63"/>
                  </a:cubicBezTo>
                  <a:cubicBezTo>
                    <a:pt x="192" y="63"/>
                    <a:pt x="192" y="64"/>
                    <a:pt x="191" y="65"/>
                  </a:cubicBezTo>
                  <a:cubicBezTo>
                    <a:pt x="191" y="65"/>
                    <a:pt x="190" y="64"/>
                    <a:pt x="189" y="64"/>
                  </a:cubicBezTo>
                  <a:cubicBezTo>
                    <a:pt x="189" y="64"/>
                    <a:pt x="190" y="63"/>
                    <a:pt x="190" y="62"/>
                  </a:cubicBezTo>
                  <a:cubicBezTo>
                    <a:pt x="190" y="62"/>
                    <a:pt x="186" y="61"/>
                    <a:pt x="186" y="60"/>
                  </a:cubicBezTo>
                  <a:cubicBezTo>
                    <a:pt x="186" y="60"/>
                    <a:pt x="185" y="58"/>
                    <a:pt x="185" y="58"/>
                  </a:cubicBezTo>
                  <a:cubicBezTo>
                    <a:pt x="183" y="56"/>
                    <a:pt x="183" y="58"/>
                    <a:pt x="183" y="58"/>
                  </a:cubicBezTo>
                  <a:cubicBezTo>
                    <a:pt x="182" y="58"/>
                    <a:pt x="182" y="59"/>
                    <a:pt x="182" y="59"/>
                  </a:cubicBezTo>
                  <a:cubicBezTo>
                    <a:pt x="182" y="59"/>
                    <a:pt x="183" y="59"/>
                    <a:pt x="183" y="59"/>
                  </a:cubicBezTo>
                  <a:cubicBezTo>
                    <a:pt x="183" y="61"/>
                    <a:pt x="183" y="61"/>
                    <a:pt x="184" y="63"/>
                  </a:cubicBezTo>
                  <a:cubicBezTo>
                    <a:pt x="184" y="63"/>
                    <a:pt x="185" y="63"/>
                    <a:pt x="185" y="63"/>
                  </a:cubicBezTo>
                  <a:cubicBezTo>
                    <a:pt x="185" y="63"/>
                    <a:pt x="185" y="65"/>
                    <a:pt x="185" y="65"/>
                  </a:cubicBezTo>
                  <a:cubicBezTo>
                    <a:pt x="185" y="65"/>
                    <a:pt x="185" y="65"/>
                    <a:pt x="184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2" y="65"/>
                    <a:pt x="182" y="65"/>
                    <a:pt x="180" y="65"/>
                  </a:cubicBezTo>
                  <a:cubicBezTo>
                    <a:pt x="181" y="66"/>
                    <a:pt x="180" y="65"/>
                    <a:pt x="181" y="66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7"/>
                    <a:pt x="180" y="67"/>
                    <a:pt x="179" y="67"/>
                  </a:cubicBezTo>
                  <a:cubicBezTo>
                    <a:pt x="179" y="67"/>
                    <a:pt x="180" y="68"/>
                    <a:pt x="179" y="68"/>
                  </a:cubicBezTo>
                  <a:cubicBezTo>
                    <a:pt x="180" y="69"/>
                    <a:pt x="180" y="69"/>
                    <a:pt x="181" y="69"/>
                  </a:cubicBezTo>
                  <a:cubicBezTo>
                    <a:pt x="182" y="69"/>
                    <a:pt x="184" y="67"/>
                    <a:pt x="185" y="67"/>
                  </a:cubicBezTo>
                  <a:cubicBezTo>
                    <a:pt x="186" y="67"/>
                    <a:pt x="187" y="67"/>
                    <a:pt x="189" y="67"/>
                  </a:cubicBezTo>
                  <a:cubicBezTo>
                    <a:pt x="190" y="67"/>
                    <a:pt x="191" y="66"/>
                    <a:pt x="192" y="66"/>
                  </a:cubicBezTo>
                  <a:cubicBezTo>
                    <a:pt x="192" y="66"/>
                    <a:pt x="192" y="67"/>
                    <a:pt x="192" y="67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1" y="67"/>
                    <a:pt x="190" y="68"/>
                    <a:pt x="190" y="68"/>
                  </a:cubicBezTo>
                  <a:cubicBezTo>
                    <a:pt x="190" y="69"/>
                    <a:pt x="189" y="69"/>
                    <a:pt x="188" y="69"/>
                  </a:cubicBezTo>
                  <a:cubicBezTo>
                    <a:pt x="188" y="73"/>
                    <a:pt x="189" y="72"/>
                    <a:pt x="193" y="72"/>
                  </a:cubicBezTo>
                  <a:cubicBezTo>
                    <a:pt x="194" y="72"/>
                    <a:pt x="195" y="72"/>
                    <a:pt x="195" y="72"/>
                  </a:cubicBezTo>
                  <a:cubicBezTo>
                    <a:pt x="198" y="71"/>
                    <a:pt x="200" y="72"/>
                    <a:pt x="203" y="72"/>
                  </a:cubicBezTo>
                  <a:cubicBezTo>
                    <a:pt x="203" y="71"/>
                    <a:pt x="203" y="71"/>
                    <a:pt x="204" y="71"/>
                  </a:cubicBezTo>
                  <a:cubicBezTo>
                    <a:pt x="204" y="71"/>
                    <a:pt x="203" y="70"/>
                    <a:pt x="203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4" y="69"/>
                    <a:pt x="204" y="68"/>
                  </a:cubicBezTo>
                  <a:cubicBezTo>
                    <a:pt x="204" y="68"/>
                    <a:pt x="203" y="68"/>
                    <a:pt x="203" y="68"/>
                  </a:cubicBezTo>
                  <a:cubicBezTo>
                    <a:pt x="202" y="67"/>
                    <a:pt x="203" y="67"/>
                    <a:pt x="203" y="66"/>
                  </a:cubicBezTo>
                  <a:cubicBezTo>
                    <a:pt x="204" y="67"/>
                    <a:pt x="203" y="65"/>
                    <a:pt x="203" y="65"/>
                  </a:cubicBezTo>
                  <a:cubicBezTo>
                    <a:pt x="202" y="65"/>
                    <a:pt x="202" y="65"/>
                    <a:pt x="201" y="65"/>
                  </a:cubicBezTo>
                  <a:cubicBezTo>
                    <a:pt x="201" y="64"/>
                    <a:pt x="202" y="63"/>
                    <a:pt x="202" y="62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1"/>
                    <a:pt x="200" y="58"/>
                    <a:pt x="201" y="58"/>
                  </a:cubicBezTo>
                  <a:cubicBezTo>
                    <a:pt x="200" y="58"/>
                    <a:pt x="198" y="57"/>
                    <a:pt x="198" y="57"/>
                  </a:cubicBezTo>
                  <a:cubicBezTo>
                    <a:pt x="198" y="57"/>
                    <a:pt x="199" y="57"/>
                    <a:pt x="198" y="56"/>
                  </a:cubicBezTo>
                  <a:cubicBezTo>
                    <a:pt x="198" y="56"/>
                    <a:pt x="196" y="55"/>
                    <a:pt x="196" y="55"/>
                  </a:cubicBezTo>
                  <a:cubicBezTo>
                    <a:pt x="195" y="55"/>
                    <a:pt x="195" y="56"/>
                    <a:pt x="195" y="57"/>
                  </a:cubicBezTo>
                  <a:cubicBezTo>
                    <a:pt x="195" y="57"/>
                    <a:pt x="195" y="57"/>
                    <a:pt x="196" y="58"/>
                  </a:cubicBezTo>
                  <a:cubicBezTo>
                    <a:pt x="196" y="58"/>
                    <a:pt x="194" y="58"/>
                    <a:pt x="193" y="58"/>
                  </a:cubicBezTo>
                  <a:cubicBezTo>
                    <a:pt x="193" y="58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2" y="55"/>
                    <a:pt x="192" y="54"/>
                  </a:cubicBezTo>
                  <a:close/>
                  <a:moveTo>
                    <a:pt x="183" y="47"/>
                  </a:moveTo>
                  <a:cubicBezTo>
                    <a:pt x="183" y="47"/>
                    <a:pt x="182" y="48"/>
                    <a:pt x="183" y="48"/>
                  </a:cubicBezTo>
                  <a:cubicBezTo>
                    <a:pt x="183" y="48"/>
                    <a:pt x="182" y="49"/>
                    <a:pt x="183" y="48"/>
                  </a:cubicBezTo>
                  <a:cubicBezTo>
                    <a:pt x="183" y="48"/>
                    <a:pt x="184" y="49"/>
                    <a:pt x="184" y="50"/>
                  </a:cubicBezTo>
                  <a:cubicBezTo>
                    <a:pt x="185" y="49"/>
                    <a:pt x="188" y="49"/>
                    <a:pt x="186" y="48"/>
                  </a:cubicBezTo>
                  <a:cubicBezTo>
                    <a:pt x="185" y="47"/>
                    <a:pt x="184" y="47"/>
                    <a:pt x="183" y="47"/>
                  </a:cubicBezTo>
                  <a:close/>
                  <a:moveTo>
                    <a:pt x="168" y="47"/>
                  </a:moveTo>
                  <a:cubicBezTo>
                    <a:pt x="168" y="47"/>
                    <a:pt x="168" y="47"/>
                    <a:pt x="167" y="47"/>
                  </a:cubicBezTo>
                  <a:cubicBezTo>
                    <a:pt x="167" y="48"/>
                    <a:pt x="167" y="49"/>
                    <a:pt x="167" y="49"/>
                  </a:cubicBezTo>
                  <a:cubicBezTo>
                    <a:pt x="167" y="50"/>
                    <a:pt x="168" y="50"/>
                    <a:pt x="168" y="50"/>
                  </a:cubicBezTo>
                  <a:cubicBezTo>
                    <a:pt x="169" y="50"/>
                    <a:pt x="169" y="51"/>
                    <a:pt x="169" y="52"/>
                  </a:cubicBezTo>
                  <a:cubicBezTo>
                    <a:pt x="169" y="52"/>
                    <a:pt x="170" y="51"/>
                    <a:pt x="170" y="51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70" y="49"/>
                    <a:pt x="169" y="48"/>
                    <a:pt x="169" y="48"/>
                  </a:cubicBezTo>
                  <a:cubicBezTo>
                    <a:pt x="169" y="48"/>
                    <a:pt x="169" y="48"/>
                    <a:pt x="169" y="47"/>
                  </a:cubicBezTo>
                  <a:cubicBezTo>
                    <a:pt x="169" y="47"/>
                    <a:pt x="168" y="47"/>
                    <a:pt x="168" y="47"/>
                  </a:cubicBezTo>
                  <a:close/>
                  <a:moveTo>
                    <a:pt x="145" y="38"/>
                  </a:moveTo>
                  <a:cubicBezTo>
                    <a:pt x="145" y="38"/>
                    <a:pt x="144" y="39"/>
                    <a:pt x="144" y="39"/>
                  </a:cubicBezTo>
                  <a:cubicBezTo>
                    <a:pt x="143" y="39"/>
                    <a:pt x="143" y="39"/>
                    <a:pt x="142" y="39"/>
                  </a:cubicBezTo>
                  <a:cubicBezTo>
                    <a:pt x="142" y="39"/>
                    <a:pt x="142" y="40"/>
                    <a:pt x="141" y="40"/>
                  </a:cubicBezTo>
                  <a:cubicBezTo>
                    <a:pt x="140" y="41"/>
                    <a:pt x="140" y="41"/>
                    <a:pt x="139" y="43"/>
                  </a:cubicBezTo>
                  <a:cubicBezTo>
                    <a:pt x="141" y="43"/>
                    <a:pt x="143" y="44"/>
                    <a:pt x="145" y="44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7" y="43"/>
                    <a:pt x="148" y="43"/>
                    <a:pt x="148" y="43"/>
                  </a:cubicBezTo>
                  <a:cubicBezTo>
                    <a:pt x="149" y="42"/>
                    <a:pt x="150" y="41"/>
                    <a:pt x="149" y="40"/>
                  </a:cubicBezTo>
                  <a:cubicBezTo>
                    <a:pt x="149" y="40"/>
                    <a:pt x="148" y="40"/>
                    <a:pt x="148" y="39"/>
                  </a:cubicBezTo>
                  <a:cubicBezTo>
                    <a:pt x="148" y="39"/>
                    <a:pt x="147" y="39"/>
                    <a:pt x="147" y="39"/>
                  </a:cubicBezTo>
                  <a:cubicBezTo>
                    <a:pt x="146" y="39"/>
                    <a:pt x="146" y="38"/>
                    <a:pt x="145" y="38"/>
                  </a:cubicBezTo>
                  <a:close/>
                  <a:moveTo>
                    <a:pt x="165" y="35"/>
                  </a:moveTo>
                  <a:cubicBezTo>
                    <a:pt x="162" y="37"/>
                    <a:pt x="163" y="37"/>
                    <a:pt x="163" y="39"/>
                  </a:cubicBezTo>
                  <a:cubicBezTo>
                    <a:pt x="164" y="39"/>
                    <a:pt x="165" y="38"/>
                    <a:pt x="165" y="38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6" y="40"/>
                    <a:pt x="166" y="39"/>
                    <a:pt x="167" y="40"/>
                  </a:cubicBezTo>
                  <a:cubicBezTo>
                    <a:pt x="168" y="40"/>
                    <a:pt x="167" y="41"/>
                    <a:pt x="167" y="42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9" y="41"/>
                    <a:pt x="170" y="42"/>
                    <a:pt x="170" y="42"/>
                  </a:cubicBezTo>
                  <a:cubicBezTo>
                    <a:pt x="170" y="42"/>
                    <a:pt x="170" y="42"/>
                    <a:pt x="169" y="42"/>
                  </a:cubicBezTo>
                  <a:cubicBezTo>
                    <a:pt x="168" y="42"/>
                    <a:pt x="170" y="43"/>
                    <a:pt x="170" y="43"/>
                  </a:cubicBezTo>
                  <a:cubicBezTo>
                    <a:pt x="169" y="43"/>
                    <a:pt x="169" y="43"/>
                    <a:pt x="167" y="43"/>
                  </a:cubicBezTo>
                  <a:cubicBezTo>
                    <a:pt x="167" y="43"/>
                    <a:pt x="168" y="44"/>
                    <a:pt x="168" y="44"/>
                  </a:cubicBezTo>
                  <a:cubicBezTo>
                    <a:pt x="168" y="45"/>
                    <a:pt x="168" y="44"/>
                    <a:pt x="168" y="45"/>
                  </a:cubicBezTo>
                  <a:cubicBezTo>
                    <a:pt x="169" y="45"/>
                    <a:pt x="170" y="45"/>
                    <a:pt x="170" y="44"/>
                  </a:cubicBezTo>
                  <a:cubicBezTo>
                    <a:pt x="171" y="44"/>
                    <a:pt x="171" y="43"/>
                    <a:pt x="172" y="43"/>
                  </a:cubicBezTo>
                  <a:cubicBezTo>
                    <a:pt x="173" y="43"/>
                    <a:pt x="173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6" y="43"/>
                    <a:pt x="175" y="44"/>
                    <a:pt x="177" y="43"/>
                  </a:cubicBezTo>
                  <a:cubicBezTo>
                    <a:pt x="177" y="43"/>
                    <a:pt x="177" y="42"/>
                    <a:pt x="177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9" y="43"/>
                    <a:pt x="180" y="43"/>
                    <a:pt x="181" y="43"/>
                  </a:cubicBezTo>
                  <a:cubicBezTo>
                    <a:pt x="182" y="43"/>
                    <a:pt x="182" y="44"/>
                    <a:pt x="183" y="44"/>
                  </a:cubicBezTo>
                  <a:cubicBezTo>
                    <a:pt x="183" y="44"/>
                    <a:pt x="184" y="44"/>
                    <a:pt x="184" y="44"/>
                  </a:cubicBezTo>
                  <a:cubicBezTo>
                    <a:pt x="185" y="45"/>
                    <a:pt x="186" y="46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90" y="48"/>
                    <a:pt x="191" y="50"/>
                    <a:pt x="193" y="50"/>
                  </a:cubicBezTo>
                  <a:cubicBezTo>
                    <a:pt x="197" y="50"/>
                    <a:pt x="195" y="45"/>
                    <a:pt x="194" y="44"/>
                  </a:cubicBezTo>
                  <a:cubicBezTo>
                    <a:pt x="193" y="42"/>
                    <a:pt x="191" y="41"/>
                    <a:pt x="188" y="42"/>
                  </a:cubicBezTo>
                  <a:cubicBezTo>
                    <a:pt x="188" y="42"/>
                    <a:pt x="188" y="42"/>
                    <a:pt x="187" y="42"/>
                  </a:cubicBezTo>
                  <a:cubicBezTo>
                    <a:pt x="187" y="42"/>
                    <a:pt x="186" y="40"/>
                    <a:pt x="186" y="40"/>
                  </a:cubicBezTo>
                  <a:cubicBezTo>
                    <a:pt x="185" y="39"/>
                    <a:pt x="183" y="40"/>
                    <a:pt x="183" y="39"/>
                  </a:cubicBezTo>
                  <a:cubicBezTo>
                    <a:pt x="182" y="39"/>
                    <a:pt x="182" y="38"/>
                    <a:pt x="182" y="38"/>
                  </a:cubicBezTo>
                  <a:cubicBezTo>
                    <a:pt x="180" y="37"/>
                    <a:pt x="179" y="39"/>
                    <a:pt x="178" y="39"/>
                  </a:cubicBezTo>
                  <a:cubicBezTo>
                    <a:pt x="178" y="39"/>
                    <a:pt x="178" y="39"/>
                    <a:pt x="177" y="39"/>
                  </a:cubicBezTo>
                  <a:cubicBezTo>
                    <a:pt x="177" y="39"/>
                    <a:pt x="177" y="38"/>
                    <a:pt x="177" y="38"/>
                  </a:cubicBezTo>
                  <a:cubicBezTo>
                    <a:pt x="176" y="37"/>
                    <a:pt x="174" y="37"/>
                    <a:pt x="173" y="36"/>
                  </a:cubicBezTo>
                  <a:cubicBezTo>
                    <a:pt x="173" y="36"/>
                    <a:pt x="173" y="37"/>
                    <a:pt x="173" y="37"/>
                  </a:cubicBezTo>
                  <a:cubicBezTo>
                    <a:pt x="172" y="37"/>
                    <a:pt x="173" y="38"/>
                    <a:pt x="173" y="39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0" y="36"/>
                    <a:pt x="169" y="36"/>
                  </a:cubicBezTo>
                  <a:cubicBezTo>
                    <a:pt x="169" y="36"/>
                    <a:pt x="168" y="36"/>
                    <a:pt x="167" y="36"/>
                  </a:cubicBezTo>
                  <a:cubicBezTo>
                    <a:pt x="166" y="36"/>
                    <a:pt x="165" y="35"/>
                    <a:pt x="165" y="35"/>
                  </a:cubicBezTo>
                  <a:close/>
                  <a:moveTo>
                    <a:pt x="44" y="230"/>
                  </a:moveTo>
                  <a:cubicBezTo>
                    <a:pt x="44" y="230"/>
                    <a:pt x="43" y="231"/>
                    <a:pt x="42" y="231"/>
                  </a:cubicBezTo>
                  <a:cubicBezTo>
                    <a:pt x="43" y="232"/>
                    <a:pt x="42" y="231"/>
                    <a:pt x="43" y="232"/>
                  </a:cubicBezTo>
                  <a:cubicBezTo>
                    <a:pt x="43" y="232"/>
                    <a:pt x="43" y="232"/>
                    <a:pt x="43" y="232"/>
                  </a:cubicBezTo>
                  <a:cubicBezTo>
                    <a:pt x="43" y="231"/>
                    <a:pt x="42" y="234"/>
                    <a:pt x="43" y="235"/>
                  </a:cubicBezTo>
                  <a:cubicBezTo>
                    <a:pt x="43" y="235"/>
                    <a:pt x="46" y="236"/>
                    <a:pt x="47" y="237"/>
                  </a:cubicBezTo>
                  <a:cubicBezTo>
                    <a:pt x="47" y="237"/>
                    <a:pt x="47" y="236"/>
                    <a:pt x="47" y="236"/>
                  </a:cubicBezTo>
                  <a:cubicBezTo>
                    <a:pt x="47" y="235"/>
                    <a:pt x="46" y="235"/>
                    <a:pt x="46" y="235"/>
                  </a:cubicBezTo>
                  <a:cubicBezTo>
                    <a:pt x="46" y="235"/>
                    <a:pt x="46" y="235"/>
                    <a:pt x="47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3"/>
                    <a:pt x="47" y="232"/>
                    <a:pt x="46" y="232"/>
                  </a:cubicBezTo>
                  <a:cubicBezTo>
                    <a:pt x="46" y="232"/>
                    <a:pt x="46" y="232"/>
                    <a:pt x="45" y="232"/>
                  </a:cubicBezTo>
                  <a:cubicBezTo>
                    <a:pt x="45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4" y="230"/>
                  </a:cubicBezTo>
                  <a:close/>
                  <a:moveTo>
                    <a:pt x="51" y="226"/>
                  </a:moveTo>
                  <a:cubicBezTo>
                    <a:pt x="51" y="226"/>
                    <a:pt x="51" y="226"/>
                    <a:pt x="51" y="226"/>
                  </a:cubicBezTo>
                  <a:cubicBezTo>
                    <a:pt x="50" y="226"/>
                    <a:pt x="51" y="226"/>
                    <a:pt x="52" y="227"/>
                  </a:cubicBezTo>
                  <a:cubicBezTo>
                    <a:pt x="52" y="227"/>
                    <a:pt x="52" y="225"/>
                    <a:pt x="51" y="226"/>
                  </a:cubicBezTo>
                  <a:close/>
                  <a:moveTo>
                    <a:pt x="39" y="225"/>
                  </a:moveTo>
                  <a:cubicBezTo>
                    <a:pt x="39" y="226"/>
                    <a:pt x="40" y="228"/>
                    <a:pt x="40" y="228"/>
                  </a:cubicBezTo>
                  <a:cubicBezTo>
                    <a:pt x="40" y="229"/>
                    <a:pt x="39" y="229"/>
                    <a:pt x="40" y="229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1" y="230"/>
                    <a:pt x="41" y="231"/>
                    <a:pt x="40" y="230"/>
                  </a:cubicBezTo>
                  <a:cubicBezTo>
                    <a:pt x="40" y="230"/>
                    <a:pt x="40" y="231"/>
                    <a:pt x="40" y="231"/>
                  </a:cubicBezTo>
                  <a:cubicBezTo>
                    <a:pt x="41" y="231"/>
                    <a:pt x="42" y="230"/>
                    <a:pt x="42" y="230"/>
                  </a:cubicBezTo>
                  <a:cubicBezTo>
                    <a:pt x="42" y="230"/>
                    <a:pt x="44" y="230"/>
                    <a:pt x="44" y="230"/>
                  </a:cubicBezTo>
                  <a:cubicBezTo>
                    <a:pt x="44" y="229"/>
                    <a:pt x="44" y="228"/>
                    <a:pt x="44" y="227"/>
                  </a:cubicBezTo>
                  <a:cubicBezTo>
                    <a:pt x="44" y="227"/>
                    <a:pt x="45" y="226"/>
                    <a:pt x="45" y="225"/>
                  </a:cubicBezTo>
                  <a:cubicBezTo>
                    <a:pt x="42" y="225"/>
                    <a:pt x="42" y="226"/>
                    <a:pt x="39" y="225"/>
                  </a:cubicBezTo>
                  <a:close/>
                  <a:moveTo>
                    <a:pt x="148" y="185"/>
                  </a:moveTo>
                  <a:cubicBezTo>
                    <a:pt x="148" y="185"/>
                    <a:pt x="149" y="185"/>
                    <a:pt x="149" y="185"/>
                  </a:cubicBezTo>
                  <a:cubicBezTo>
                    <a:pt x="149" y="185"/>
                    <a:pt x="150" y="186"/>
                    <a:pt x="150" y="187"/>
                  </a:cubicBezTo>
                  <a:cubicBezTo>
                    <a:pt x="150" y="187"/>
                    <a:pt x="152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4" y="185"/>
                    <a:pt x="156" y="185"/>
                    <a:pt x="157" y="186"/>
                  </a:cubicBezTo>
                  <a:cubicBezTo>
                    <a:pt x="157" y="186"/>
                    <a:pt x="161" y="187"/>
                    <a:pt x="159" y="187"/>
                  </a:cubicBezTo>
                  <a:cubicBezTo>
                    <a:pt x="159" y="187"/>
                    <a:pt x="157" y="187"/>
                    <a:pt x="157" y="187"/>
                  </a:cubicBezTo>
                  <a:cubicBezTo>
                    <a:pt x="157" y="187"/>
                    <a:pt x="155" y="186"/>
                    <a:pt x="154" y="187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3" y="188"/>
                    <a:pt x="153" y="187"/>
                    <a:pt x="152" y="188"/>
                  </a:cubicBezTo>
                  <a:cubicBezTo>
                    <a:pt x="151" y="188"/>
                    <a:pt x="150" y="189"/>
                    <a:pt x="149" y="189"/>
                  </a:cubicBezTo>
                  <a:cubicBezTo>
                    <a:pt x="148" y="190"/>
                    <a:pt x="146" y="191"/>
                    <a:pt x="145" y="192"/>
                  </a:cubicBezTo>
                  <a:cubicBezTo>
                    <a:pt x="144" y="192"/>
                    <a:pt x="143" y="194"/>
                    <a:pt x="143" y="194"/>
                  </a:cubicBezTo>
                  <a:cubicBezTo>
                    <a:pt x="143" y="194"/>
                    <a:pt x="143" y="195"/>
                    <a:pt x="143" y="195"/>
                  </a:cubicBezTo>
                  <a:cubicBezTo>
                    <a:pt x="142" y="195"/>
                    <a:pt x="141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39" y="195"/>
                    <a:pt x="139" y="194"/>
                    <a:pt x="139" y="194"/>
                  </a:cubicBezTo>
                  <a:cubicBezTo>
                    <a:pt x="139" y="193"/>
                    <a:pt x="140" y="194"/>
                    <a:pt x="140" y="193"/>
                  </a:cubicBezTo>
                  <a:cubicBezTo>
                    <a:pt x="141" y="193"/>
                    <a:pt x="142" y="191"/>
                    <a:pt x="142" y="190"/>
                  </a:cubicBezTo>
                  <a:cubicBezTo>
                    <a:pt x="143" y="190"/>
                    <a:pt x="145" y="189"/>
                    <a:pt x="146" y="188"/>
                  </a:cubicBezTo>
                  <a:cubicBezTo>
                    <a:pt x="146" y="188"/>
                    <a:pt x="146" y="187"/>
                    <a:pt x="146" y="187"/>
                  </a:cubicBezTo>
                  <a:cubicBezTo>
                    <a:pt x="146" y="186"/>
                    <a:pt x="147" y="186"/>
                    <a:pt x="148" y="185"/>
                  </a:cubicBezTo>
                  <a:close/>
                  <a:moveTo>
                    <a:pt x="146" y="160"/>
                  </a:moveTo>
                  <a:cubicBezTo>
                    <a:pt x="147" y="160"/>
                    <a:pt x="147" y="160"/>
                    <a:pt x="148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1"/>
                    <a:pt x="147" y="161"/>
                    <a:pt x="146" y="161"/>
                  </a:cubicBezTo>
                  <a:cubicBezTo>
                    <a:pt x="146" y="161"/>
                    <a:pt x="146" y="162"/>
                    <a:pt x="147" y="162"/>
                  </a:cubicBezTo>
                  <a:cubicBezTo>
                    <a:pt x="147" y="162"/>
                    <a:pt x="147" y="162"/>
                    <a:pt x="147" y="163"/>
                  </a:cubicBezTo>
                  <a:cubicBezTo>
                    <a:pt x="146" y="163"/>
                    <a:pt x="145" y="162"/>
                    <a:pt x="145" y="163"/>
                  </a:cubicBezTo>
                  <a:cubicBezTo>
                    <a:pt x="144" y="163"/>
                    <a:pt x="145" y="164"/>
                    <a:pt x="144" y="164"/>
                  </a:cubicBezTo>
                  <a:cubicBezTo>
                    <a:pt x="144" y="164"/>
                    <a:pt x="143" y="164"/>
                    <a:pt x="143" y="164"/>
                  </a:cubicBezTo>
                  <a:cubicBezTo>
                    <a:pt x="142" y="165"/>
                    <a:pt x="142" y="166"/>
                    <a:pt x="141" y="167"/>
                  </a:cubicBezTo>
                  <a:cubicBezTo>
                    <a:pt x="140" y="167"/>
                    <a:pt x="140" y="167"/>
                    <a:pt x="139" y="167"/>
                  </a:cubicBezTo>
                  <a:cubicBezTo>
                    <a:pt x="139" y="167"/>
                    <a:pt x="135" y="171"/>
                    <a:pt x="135" y="171"/>
                  </a:cubicBezTo>
                  <a:cubicBezTo>
                    <a:pt x="134" y="171"/>
                    <a:pt x="135" y="172"/>
                    <a:pt x="134" y="172"/>
                  </a:cubicBezTo>
                  <a:cubicBezTo>
                    <a:pt x="134" y="173"/>
                    <a:pt x="132" y="173"/>
                    <a:pt x="131" y="173"/>
                  </a:cubicBezTo>
                  <a:cubicBezTo>
                    <a:pt x="131" y="173"/>
                    <a:pt x="131" y="172"/>
                    <a:pt x="131" y="172"/>
                  </a:cubicBezTo>
                  <a:cubicBezTo>
                    <a:pt x="130" y="172"/>
                    <a:pt x="130" y="172"/>
                    <a:pt x="129" y="172"/>
                  </a:cubicBezTo>
                  <a:cubicBezTo>
                    <a:pt x="128" y="173"/>
                    <a:pt x="127" y="176"/>
                    <a:pt x="126" y="176"/>
                  </a:cubicBezTo>
                  <a:cubicBezTo>
                    <a:pt x="126" y="176"/>
                    <a:pt x="124" y="176"/>
                    <a:pt x="124" y="176"/>
                  </a:cubicBezTo>
                  <a:cubicBezTo>
                    <a:pt x="121" y="176"/>
                    <a:pt x="120" y="176"/>
                    <a:pt x="118" y="177"/>
                  </a:cubicBezTo>
                  <a:cubicBezTo>
                    <a:pt x="118" y="177"/>
                    <a:pt x="117" y="177"/>
                    <a:pt x="117" y="176"/>
                  </a:cubicBezTo>
                  <a:cubicBezTo>
                    <a:pt x="116" y="176"/>
                    <a:pt x="116" y="174"/>
                    <a:pt x="116" y="174"/>
                  </a:cubicBezTo>
                  <a:cubicBezTo>
                    <a:pt x="115" y="174"/>
                    <a:pt x="113" y="174"/>
                    <a:pt x="112" y="174"/>
                  </a:cubicBezTo>
                  <a:cubicBezTo>
                    <a:pt x="112" y="174"/>
                    <a:pt x="111" y="173"/>
                    <a:pt x="111" y="173"/>
                  </a:cubicBezTo>
                  <a:cubicBezTo>
                    <a:pt x="109" y="170"/>
                    <a:pt x="114" y="173"/>
                    <a:pt x="116" y="172"/>
                  </a:cubicBezTo>
                  <a:cubicBezTo>
                    <a:pt x="116" y="172"/>
                    <a:pt x="117" y="172"/>
                    <a:pt x="117" y="171"/>
                  </a:cubicBezTo>
                  <a:cubicBezTo>
                    <a:pt x="118" y="171"/>
                    <a:pt x="119" y="170"/>
                    <a:pt x="120" y="170"/>
                  </a:cubicBezTo>
                  <a:cubicBezTo>
                    <a:pt x="120" y="169"/>
                    <a:pt x="121" y="168"/>
                    <a:pt x="121" y="168"/>
                  </a:cubicBezTo>
                  <a:cubicBezTo>
                    <a:pt x="122" y="168"/>
                    <a:pt x="123" y="168"/>
                    <a:pt x="124" y="169"/>
                  </a:cubicBezTo>
                  <a:cubicBezTo>
                    <a:pt x="124" y="168"/>
                    <a:pt x="124" y="168"/>
                    <a:pt x="124" y="167"/>
                  </a:cubicBezTo>
                  <a:cubicBezTo>
                    <a:pt x="123" y="166"/>
                    <a:pt x="122" y="165"/>
                    <a:pt x="121" y="163"/>
                  </a:cubicBezTo>
                  <a:cubicBezTo>
                    <a:pt x="121" y="163"/>
                    <a:pt x="121" y="163"/>
                    <a:pt x="121" y="162"/>
                  </a:cubicBezTo>
                  <a:cubicBezTo>
                    <a:pt x="121" y="162"/>
                    <a:pt x="120" y="161"/>
                    <a:pt x="120" y="161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20" y="161"/>
                    <a:pt x="122" y="160"/>
                    <a:pt x="123" y="161"/>
                  </a:cubicBezTo>
                  <a:cubicBezTo>
                    <a:pt x="123" y="161"/>
                    <a:pt x="123" y="162"/>
                    <a:pt x="123" y="162"/>
                  </a:cubicBezTo>
                  <a:cubicBezTo>
                    <a:pt x="124" y="163"/>
                    <a:pt x="124" y="162"/>
                    <a:pt x="125" y="162"/>
                  </a:cubicBezTo>
                  <a:cubicBezTo>
                    <a:pt x="125" y="163"/>
                    <a:pt x="125" y="165"/>
                    <a:pt x="126" y="166"/>
                  </a:cubicBezTo>
                  <a:cubicBezTo>
                    <a:pt x="129" y="166"/>
                    <a:pt x="133" y="167"/>
                    <a:pt x="134" y="167"/>
                  </a:cubicBezTo>
                  <a:cubicBezTo>
                    <a:pt x="136" y="166"/>
                    <a:pt x="137" y="164"/>
                    <a:pt x="138" y="163"/>
                  </a:cubicBezTo>
                  <a:cubicBezTo>
                    <a:pt x="138" y="163"/>
                    <a:pt x="139" y="163"/>
                    <a:pt x="140" y="163"/>
                  </a:cubicBezTo>
                  <a:cubicBezTo>
                    <a:pt x="141" y="162"/>
                    <a:pt x="141" y="161"/>
                    <a:pt x="142" y="161"/>
                  </a:cubicBezTo>
                  <a:cubicBezTo>
                    <a:pt x="143" y="160"/>
                    <a:pt x="144" y="161"/>
                    <a:pt x="144" y="161"/>
                  </a:cubicBezTo>
                  <a:cubicBezTo>
                    <a:pt x="145" y="161"/>
                    <a:pt x="145" y="160"/>
                    <a:pt x="146" y="160"/>
                  </a:cubicBezTo>
                  <a:close/>
                  <a:moveTo>
                    <a:pt x="100" y="158"/>
                  </a:moveTo>
                  <a:cubicBezTo>
                    <a:pt x="101" y="158"/>
                    <a:pt x="103" y="159"/>
                    <a:pt x="104" y="159"/>
                  </a:cubicBezTo>
                  <a:cubicBezTo>
                    <a:pt x="104" y="159"/>
                    <a:pt x="104" y="160"/>
                    <a:pt x="104" y="160"/>
                  </a:cubicBezTo>
                  <a:cubicBezTo>
                    <a:pt x="106" y="160"/>
                    <a:pt x="107" y="160"/>
                    <a:pt x="109" y="160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7" y="161"/>
                    <a:pt x="106" y="161"/>
                    <a:pt x="105" y="162"/>
                  </a:cubicBezTo>
                  <a:cubicBezTo>
                    <a:pt x="102" y="162"/>
                    <a:pt x="101" y="161"/>
                    <a:pt x="100" y="161"/>
                  </a:cubicBezTo>
                  <a:cubicBezTo>
                    <a:pt x="99" y="161"/>
                    <a:pt x="99" y="161"/>
                    <a:pt x="98" y="161"/>
                  </a:cubicBezTo>
                  <a:cubicBezTo>
                    <a:pt x="97" y="161"/>
                    <a:pt x="97" y="160"/>
                    <a:pt x="96" y="160"/>
                  </a:cubicBezTo>
                  <a:cubicBezTo>
                    <a:pt x="97" y="160"/>
                    <a:pt x="97" y="160"/>
                    <a:pt x="98" y="159"/>
                  </a:cubicBezTo>
                  <a:cubicBezTo>
                    <a:pt x="98" y="159"/>
                    <a:pt x="99" y="159"/>
                    <a:pt x="100" y="159"/>
                  </a:cubicBezTo>
                  <a:cubicBezTo>
                    <a:pt x="100" y="159"/>
                    <a:pt x="100" y="158"/>
                    <a:pt x="100" y="158"/>
                  </a:cubicBezTo>
                  <a:close/>
                  <a:moveTo>
                    <a:pt x="98" y="134"/>
                  </a:moveTo>
                  <a:cubicBezTo>
                    <a:pt x="100" y="134"/>
                    <a:pt x="101" y="135"/>
                    <a:pt x="102" y="135"/>
                  </a:cubicBezTo>
                  <a:cubicBezTo>
                    <a:pt x="103" y="135"/>
                    <a:pt x="104" y="135"/>
                    <a:pt x="104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3" y="136"/>
                    <a:pt x="97" y="137"/>
                    <a:pt x="100" y="138"/>
                  </a:cubicBezTo>
                  <a:cubicBezTo>
                    <a:pt x="101" y="138"/>
                    <a:pt x="101" y="138"/>
                    <a:pt x="102" y="138"/>
                  </a:cubicBezTo>
                  <a:cubicBezTo>
                    <a:pt x="103" y="138"/>
                    <a:pt x="104" y="139"/>
                    <a:pt x="105" y="139"/>
                  </a:cubicBezTo>
                  <a:cubicBezTo>
                    <a:pt x="107" y="140"/>
                    <a:pt x="109" y="139"/>
                    <a:pt x="110" y="139"/>
                  </a:cubicBezTo>
                  <a:cubicBezTo>
                    <a:pt x="110" y="139"/>
                    <a:pt x="111" y="139"/>
                    <a:pt x="111" y="140"/>
                  </a:cubicBezTo>
                  <a:cubicBezTo>
                    <a:pt x="111" y="141"/>
                    <a:pt x="110" y="143"/>
                    <a:pt x="109" y="144"/>
                  </a:cubicBezTo>
                  <a:cubicBezTo>
                    <a:pt x="109" y="144"/>
                    <a:pt x="110" y="144"/>
                    <a:pt x="110" y="144"/>
                  </a:cubicBezTo>
                  <a:cubicBezTo>
                    <a:pt x="110" y="144"/>
                    <a:pt x="110" y="145"/>
                    <a:pt x="110" y="145"/>
                  </a:cubicBezTo>
                  <a:cubicBezTo>
                    <a:pt x="109" y="145"/>
                    <a:pt x="107" y="146"/>
                    <a:pt x="105" y="146"/>
                  </a:cubicBezTo>
                  <a:cubicBezTo>
                    <a:pt x="105" y="145"/>
                    <a:pt x="104" y="145"/>
                    <a:pt x="104" y="145"/>
                  </a:cubicBezTo>
                  <a:cubicBezTo>
                    <a:pt x="103" y="144"/>
                    <a:pt x="103" y="145"/>
                    <a:pt x="102" y="145"/>
                  </a:cubicBezTo>
                  <a:cubicBezTo>
                    <a:pt x="102" y="145"/>
                    <a:pt x="102" y="146"/>
                    <a:pt x="102" y="147"/>
                  </a:cubicBezTo>
                  <a:cubicBezTo>
                    <a:pt x="102" y="147"/>
                    <a:pt x="108" y="149"/>
                    <a:pt x="105" y="149"/>
                  </a:cubicBezTo>
                  <a:cubicBezTo>
                    <a:pt x="105" y="149"/>
                    <a:pt x="104" y="148"/>
                    <a:pt x="104" y="148"/>
                  </a:cubicBezTo>
                  <a:cubicBezTo>
                    <a:pt x="103" y="148"/>
                    <a:pt x="102" y="148"/>
                    <a:pt x="102" y="148"/>
                  </a:cubicBezTo>
                  <a:cubicBezTo>
                    <a:pt x="100" y="149"/>
                    <a:pt x="98" y="149"/>
                    <a:pt x="97" y="150"/>
                  </a:cubicBezTo>
                  <a:cubicBezTo>
                    <a:pt x="96" y="150"/>
                    <a:pt x="95" y="152"/>
                    <a:pt x="94" y="152"/>
                  </a:cubicBezTo>
                  <a:cubicBezTo>
                    <a:pt x="94" y="152"/>
                    <a:pt x="94" y="151"/>
                    <a:pt x="94" y="150"/>
                  </a:cubicBezTo>
                  <a:cubicBezTo>
                    <a:pt x="95" y="150"/>
                    <a:pt x="95" y="151"/>
                    <a:pt x="96" y="150"/>
                  </a:cubicBezTo>
                  <a:cubicBezTo>
                    <a:pt x="96" y="150"/>
                    <a:pt x="96" y="149"/>
                    <a:pt x="96" y="149"/>
                  </a:cubicBezTo>
                  <a:cubicBezTo>
                    <a:pt x="97" y="148"/>
                    <a:pt x="98" y="148"/>
                    <a:pt x="100" y="147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97" y="146"/>
                    <a:pt x="97" y="146"/>
                    <a:pt x="95" y="147"/>
                  </a:cubicBezTo>
                  <a:cubicBezTo>
                    <a:pt x="94" y="148"/>
                    <a:pt x="93" y="148"/>
                    <a:pt x="93" y="149"/>
                  </a:cubicBezTo>
                  <a:cubicBezTo>
                    <a:pt x="93" y="149"/>
                    <a:pt x="93" y="150"/>
                    <a:pt x="93" y="150"/>
                  </a:cubicBezTo>
                  <a:cubicBezTo>
                    <a:pt x="93" y="151"/>
                    <a:pt x="92" y="151"/>
                    <a:pt x="92" y="151"/>
                  </a:cubicBezTo>
                  <a:cubicBezTo>
                    <a:pt x="89" y="151"/>
                    <a:pt x="88" y="150"/>
                    <a:pt x="86" y="149"/>
                  </a:cubicBezTo>
                  <a:cubicBezTo>
                    <a:pt x="86" y="148"/>
                    <a:pt x="86" y="148"/>
                    <a:pt x="86" y="148"/>
                  </a:cubicBezTo>
                  <a:cubicBezTo>
                    <a:pt x="87" y="148"/>
                    <a:pt x="87" y="148"/>
                    <a:pt x="86" y="146"/>
                  </a:cubicBezTo>
                  <a:cubicBezTo>
                    <a:pt x="87" y="146"/>
                    <a:pt x="88" y="145"/>
                    <a:pt x="89" y="144"/>
                  </a:cubicBezTo>
                  <a:cubicBezTo>
                    <a:pt x="89" y="144"/>
                    <a:pt x="89" y="144"/>
                    <a:pt x="89" y="143"/>
                  </a:cubicBezTo>
                  <a:cubicBezTo>
                    <a:pt x="89" y="143"/>
                    <a:pt x="88" y="142"/>
                    <a:pt x="87" y="142"/>
                  </a:cubicBezTo>
                  <a:cubicBezTo>
                    <a:pt x="86" y="140"/>
                    <a:pt x="89" y="142"/>
                    <a:pt x="90" y="142"/>
                  </a:cubicBezTo>
                  <a:cubicBezTo>
                    <a:pt x="91" y="142"/>
                    <a:pt x="92" y="142"/>
                    <a:pt x="93" y="142"/>
                  </a:cubicBezTo>
                  <a:cubicBezTo>
                    <a:pt x="92" y="141"/>
                    <a:pt x="94" y="141"/>
                    <a:pt x="92" y="141"/>
                  </a:cubicBezTo>
                  <a:cubicBezTo>
                    <a:pt x="92" y="141"/>
                    <a:pt x="92" y="140"/>
                    <a:pt x="92" y="140"/>
                  </a:cubicBezTo>
                  <a:cubicBezTo>
                    <a:pt x="90" y="138"/>
                    <a:pt x="83" y="138"/>
                    <a:pt x="81" y="139"/>
                  </a:cubicBezTo>
                  <a:cubicBezTo>
                    <a:pt x="81" y="138"/>
                    <a:pt x="81" y="136"/>
                    <a:pt x="82" y="137"/>
                  </a:cubicBezTo>
                  <a:cubicBezTo>
                    <a:pt x="82" y="137"/>
                    <a:pt x="83" y="137"/>
                    <a:pt x="84" y="137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5" y="136"/>
                    <a:pt x="85" y="137"/>
                    <a:pt x="85" y="136"/>
                  </a:cubicBezTo>
                  <a:cubicBezTo>
                    <a:pt x="86" y="136"/>
                    <a:pt x="87" y="137"/>
                    <a:pt x="89" y="137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2" y="136"/>
                    <a:pt x="92" y="136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4" y="135"/>
                    <a:pt x="95" y="135"/>
                    <a:pt x="96" y="135"/>
                  </a:cubicBezTo>
                  <a:cubicBezTo>
                    <a:pt x="97" y="135"/>
                    <a:pt x="98" y="134"/>
                    <a:pt x="98" y="134"/>
                  </a:cubicBezTo>
                  <a:close/>
                  <a:moveTo>
                    <a:pt x="193" y="126"/>
                  </a:moveTo>
                  <a:cubicBezTo>
                    <a:pt x="194" y="126"/>
                    <a:pt x="194" y="127"/>
                    <a:pt x="194" y="127"/>
                  </a:cubicBezTo>
                  <a:cubicBezTo>
                    <a:pt x="195" y="128"/>
                    <a:pt x="194" y="127"/>
                    <a:pt x="194" y="127"/>
                  </a:cubicBezTo>
                  <a:cubicBezTo>
                    <a:pt x="194" y="127"/>
                    <a:pt x="194" y="127"/>
                    <a:pt x="193" y="126"/>
                  </a:cubicBezTo>
                  <a:close/>
                  <a:moveTo>
                    <a:pt x="191" y="124"/>
                  </a:moveTo>
                  <a:cubicBezTo>
                    <a:pt x="192" y="126"/>
                    <a:pt x="192" y="127"/>
                    <a:pt x="192" y="124"/>
                  </a:cubicBezTo>
                  <a:lnTo>
                    <a:pt x="191" y="124"/>
                  </a:lnTo>
                  <a:close/>
                  <a:moveTo>
                    <a:pt x="169" y="122"/>
                  </a:moveTo>
                  <a:cubicBezTo>
                    <a:pt x="168" y="122"/>
                    <a:pt x="168" y="122"/>
                    <a:pt x="168" y="122"/>
                  </a:cubicBezTo>
                  <a:cubicBezTo>
                    <a:pt x="167" y="123"/>
                    <a:pt x="166" y="122"/>
                    <a:pt x="167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9" y="123"/>
                    <a:pt x="171" y="123"/>
                    <a:pt x="170" y="122"/>
                  </a:cubicBezTo>
                  <a:cubicBezTo>
                    <a:pt x="169" y="122"/>
                    <a:pt x="170" y="122"/>
                    <a:pt x="169" y="122"/>
                  </a:cubicBezTo>
                  <a:close/>
                  <a:moveTo>
                    <a:pt x="183" y="120"/>
                  </a:moveTo>
                  <a:cubicBezTo>
                    <a:pt x="182" y="120"/>
                    <a:pt x="181" y="122"/>
                    <a:pt x="183" y="122"/>
                  </a:cubicBezTo>
                  <a:cubicBezTo>
                    <a:pt x="183" y="121"/>
                    <a:pt x="185" y="119"/>
                    <a:pt x="183" y="120"/>
                  </a:cubicBezTo>
                  <a:close/>
                  <a:moveTo>
                    <a:pt x="190" y="118"/>
                  </a:moveTo>
                  <a:cubicBezTo>
                    <a:pt x="189" y="119"/>
                    <a:pt x="189" y="119"/>
                    <a:pt x="189" y="119"/>
                  </a:cubicBezTo>
                  <a:cubicBezTo>
                    <a:pt x="189" y="119"/>
                    <a:pt x="188" y="118"/>
                    <a:pt x="187" y="118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8" y="119"/>
                    <a:pt x="189" y="120"/>
                    <a:pt x="190" y="120"/>
                  </a:cubicBezTo>
                  <a:cubicBezTo>
                    <a:pt x="191" y="119"/>
                    <a:pt x="190" y="118"/>
                    <a:pt x="190" y="118"/>
                  </a:cubicBezTo>
                  <a:close/>
                  <a:moveTo>
                    <a:pt x="187" y="116"/>
                  </a:moveTo>
                  <a:cubicBezTo>
                    <a:pt x="187" y="116"/>
                    <a:pt x="187" y="117"/>
                    <a:pt x="187" y="117"/>
                  </a:cubicBezTo>
                  <a:cubicBezTo>
                    <a:pt x="188" y="117"/>
                    <a:pt x="187" y="116"/>
                    <a:pt x="187" y="116"/>
                  </a:cubicBezTo>
                  <a:close/>
                  <a:moveTo>
                    <a:pt x="200" y="112"/>
                  </a:moveTo>
                  <a:cubicBezTo>
                    <a:pt x="200" y="112"/>
                    <a:pt x="199" y="112"/>
                    <a:pt x="199" y="113"/>
                  </a:cubicBezTo>
                  <a:cubicBezTo>
                    <a:pt x="199" y="113"/>
                    <a:pt x="200" y="114"/>
                    <a:pt x="199" y="114"/>
                  </a:cubicBezTo>
                  <a:cubicBezTo>
                    <a:pt x="199" y="114"/>
                    <a:pt x="199" y="114"/>
                    <a:pt x="199" y="114"/>
                  </a:cubicBezTo>
                  <a:cubicBezTo>
                    <a:pt x="198" y="113"/>
                    <a:pt x="198" y="114"/>
                    <a:pt x="197" y="114"/>
                  </a:cubicBezTo>
                  <a:cubicBezTo>
                    <a:pt x="197" y="116"/>
                    <a:pt x="197" y="118"/>
                    <a:pt x="195" y="118"/>
                  </a:cubicBezTo>
                  <a:cubicBezTo>
                    <a:pt x="195" y="118"/>
                    <a:pt x="194" y="118"/>
                    <a:pt x="194" y="118"/>
                  </a:cubicBezTo>
                  <a:cubicBezTo>
                    <a:pt x="194" y="118"/>
                    <a:pt x="194" y="119"/>
                    <a:pt x="194" y="119"/>
                  </a:cubicBezTo>
                  <a:cubicBezTo>
                    <a:pt x="195" y="119"/>
                    <a:pt x="194" y="119"/>
                    <a:pt x="194" y="120"/>
                  </a:cubicBezTo>
                  <a:cubicBezTo>
                    <a:pt x="195" y="120"/>
                    <a:pt x="195" y="120"/>
                    <a:pt x="196" y="119"/>
                  </a:cubicBezTo>
                  <a:cubicBezTo>
                    <a:pt x="196" y="120"/>
                    <a:pt x="196" y="120"/>
                    <a:pt x="196" y="120"/>
                  </a:cubicBezTo>
                  <a:cubicBezTo>
                    <a:pt x="196" y="120"/>
                    <a:pt x="197" y="120"/>
                    <a:pt x="197" y="121"/>
                  </a:cubicBezTo>
                  <a:cubicBezTo>
                    <a:pt x="197" y="120"/>
                    <a:pt x="198" y="119"/>
                    <a:pt x="199" y="119"/>
                  </a:cubicBezTo>
                  <a:cubicBezTo>
                    <a:pt x="200" y="119"/>
                    <a:pt x="199" y="121"/>
                    <a:pt x="199" y="121"/>
                  </a:cubicBezTo>
                  <a:cubicBezTo>
                    <a:pt x="199" y="121"/>
                    <a:pt x="199" y="121"/>
                    <a:pt x="199" y="121"/>
                  </a:cubicBezTo>
                  <a:cubicBezTo>
                    <a:pt x="201" y="122"/>
                    <a:pt x="200" y="122"/>
                    <a:pt x="201" y="123"/>
                  </a:cubicBezTo>
                  <a:cubicBezTo>
                    <a:pt x="201" y="123"/>
                    <a:pt x="203" y="124"/>
                    <a:pt x="202" y="123"/>
                  </a:cubicBezTo>
                  <a:cubicBezTo>
                    <a:pt x="203" y="123"/>
                    <a:pt x="203" y="124"/>
                    <a:pt x="204" y="123"/>
                  </a:cubicBezTo>
                  <a:cubicBezTo>
                    <a:pt x="204" y="123"/>
                    <a:pt x="205" y="122"/>
                    <a:pt x="204" y="123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7" y="122"/>
                    <a:pt x="206" y="122"/>
                    <a:pt x="208" y="122"/>
                  </a:cubicBezTo>
                  <a:cubicBezTo>
                    <a:pt x="209" y="121"/>
                    <a:pt x="210" y="121"/>
                    <a:pt x="211" y="121"/>
                  </a:cubicBezTo>
                  <a:cubicBezTo>
                    <a:pt x="211" y="121"/>
                    <a:pt x="211" y="120"/>
                    <a:pt x="211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0" y="119"/>
                    <a:pt x="210" y="117"/>
                    <a:pt x="210" y="116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3"/>
                    <a:pt x="204" y="113"/>
                    <a:pt x="204" y="113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202" y="112"/>
                    <a:pt x="202" y="113"/>
                    <a:pt x="202" y="113"/>
                  </a:cubicBezTo>
                  <a:cubicBezTo>
                    <a:pt x="202" y="113"/>
                    <a:pt x="202" y="112"/>
                    <a:pt x="202" y="112"/>
                  </a:cubicBezTo>
                  <a:cubicBezTo>
                    <a:pt x="201" y="112"/>
                    <a:pt x="200" y="112"/>
                    <a:pt x="200" y="112"/>
                  </a:cubicBezTo>
                  <a:close/>
                  <a:moveTo>
                    <a:pt x="188" y="105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6" y="107"/>
                    <a:pt x="187" y="106"/>
                    <a:pt x="187" y="108"/>
                  </a:cubicBezTo>
                  <a:cubicBezTo>
                    <a:pt x="187" y="108"/>
                    <a:pt x="188" y="107"/>
                    <a:pt x="188" y="107"/>
                  </a:cubicBezTo>
                  <a:cubicBezTo>
                    <a:pt x="188" y="107"/>
                    <a:pt x="189" y="104"/>
                    <a:pt x="188" y="105"/>
                  </a:cubicBezTo>
                  <a:close/>
                  <a:moveTo>
                    <a:pt x="156" y="83"/>
                  </a:moveTo>
                  <a:cubicBezTo>
                    <a:pt x="156" y="86"/>
                    <a:pt x="156" y="88"/>
                    <a:pt x="157" y="91"/>
                  </a:cubicBezTo>
                  <a:cubicBezTo>
                    <a:pt x="158" y="91"/>
                    <a:pt x="160" y="91"/>
                    <a:pt x="161" y="91"/>
                  </a:cubicBezTo>
                  <a:cubicBezTo>
                    <a:pt x="161" y="91"/>
                    <a:pt x="162" y="92"/>
                    <a:pt x="162" y="92"/>
                  </a:cubicBezTo>
                  <a:cubicBezTo>
                    <a:pt x="163" y="92"/>
                    <a:pt x="163" y="92"/>
                    <a:pt x="164" y="92"/>
                  </a:cubicBezTo>
                  <a:cubicBezTo>
                    <a:pt x="164" y="92"/>
                    <a:pt x="165" y="91"/>
                    <a:pt x="165" y="91"/>
                  </a:cubicBezTo>
                  <a:cubicBezTo>
                    <a:pt x="164" y="90"/>
                    <a:pt x="165" y="90"/>
                    <a:pt x="164" y="89"/>
                  </a:cubicBezTo>
                  <a:cubicBezTo>
                    <a:pt x="164" y="89"/>
                    <a:pt x="162" y="88"/>
                    <a:pt x="162" y="88"/>
                  </a:cubicBezTo>
                  <a:cubicBezTo>
                    <a:pt x="161" y="87"/>
                    <a:pt x="162" y="86"/>
                    <a:pt x="161" y="85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7" y="82"/>
                    <a:pt x="157" y="83"/>
                    <a:pt x="156" y="83"/>
                  </a:cubicBezTo>
                  <a:close/>
                  <a:moveTo>
                    <a:pt x="94" y="74"/>
                  </a:moveTo>
                  <a:cubicBezTo>
                    <a:pt x="93" y="74"/>
                    <a:pt x="92" y="75"/>
                    <a:pt x="91" y="75"/>
                  </a:cubicBezTo>
                  <a:cubicBezTo>
                    <a:pt x="90" y="75"/>
                    <a:pt x="88" y="75"/>
                    <a:pt x="86" y="7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5" y="76"/>
                    <a:pt x="84" y="76"/>
                    <a:pt x="83" y="76"/>
                  </a:cubicBezTo>
                  <a:cubicBezTo>
                    <a:pt x="82" y="77"/>
                    <a:pt x="81" y="78"/>
                    <a:pt x="80" y="78"/>
                  </a:cubicBezTo>
                  <a:cubicBezTo>
                    <a:pt x="80" y="79"/>
                    <a:pt x="81" y="81"/>
                    <a:pt x="81" y="82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4"/>
                    <a:pt x="80" y="85"/>
                    <a:pt x="80" y="86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1" y="87"/>
                    <a:pt x="80" y="87"/>
                    <a:pt x="79" y="87"/>
                  </a:cubicBezTo>
                  <a:cubicBezTo>
                    <a:pt x="80" y="89"/>
                    <a:pt x="81" y="90"/>
                    <a:pt x="80" y="92"/>
                  </a:cubicBezTo>
                  <a:cubicBezTo>
                    <a:pt x="80" y="92"/>
                    <a:pt x="79" y="93"/>
                    <a:pt x="79" y="93"/>
                  </a:cubicBezTo>
                  <a:cubicBezTo>
                    <a:pt x="78" y="94"/>
                    <a:pt x="78" y="95"/>
                    <a:pt x="78" y="96"/>
                  </a:cubicBezTo>
                  <a:cubicBezTo>
                    <a:pt x="78" y="96"/>
                    <a:pt x="79" y="96"/>
                    <a:pt x="79" y="96"/>
                  </a:cubicBezTo>
                  <a:cubicBezTo>
                    <a:pt x="80" y="97"/>
                    <a:pt x="80" y="97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3" y="99"/>
                    <a:pt x="83" y="102"/>
                    <a:pt x="84" y="102"/>
                  </a:cubicBezTo>
                  <a:cubicBezTo>
                    <a:pt x="88" y="103"/>
                    <a:pt x="90" y="99"/>
                    <a:pt x="91" y="98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5" y="99"/>
                    <a:pt x="96" y="99"/>
                    <a:pt x="98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7"/>
                    <a:pt x="99" y="97"/>
                    <a:pt x="100" y="96"/>
                  </a:cubicBezTo>
                  <a:cubicBezTo>
                    <a:pt x="100" y="96"/>
                    <a:pt x="101" y="96"/>
                    <a:pt x="101" y="96"/>
                  </a:cubicBezTo>
                  <a:cubicBezTo>
                    <a:pt x="101" y="95"/>
                    <a:pt x="101" y="94"/>
                    <a:pt x="101" y="94"/>
                  </a:cubicBezTo>
                  <a:cubicBezTo>
                    <a:pt x="101" y="94"/>
                    <a:pt x="101" y="93"/>
                    <a:pt x="101" y="93"/>
                  </a:cubicBezTo>
                  <a:cubicBezTo>
                    <a:pt x="101" y="92"/>
                    <a:pt x="102" y="93"/>
                    <a:pt x="102" y="92"/>
                  </a:cubicBezTo>
                  <a:cubicBezTo>
                    <a:pt x="103" y="92"/>
                    <a:pt x="103" y="91"/>
                    <a:pt x="103" y="91"/>
                  </a:cubicBezTo>
                  <a:cubicBezTo>
                    <a:pt x="104" y="90"/>
                    <a:pt x="105" y="90"/>
                    <a:pt x="105" y="9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6"/>
                    <a:pt x="110" y="86"/>
                    <a:pt x="111" y="86"/>
                  </a:cubicBezTo>
                  <a:cubicBezTo>
                    <a:pt x="112" y="86"/>
                    <a:pt x="113" y="84"/>
                    <a:pt x="114" y="84"/>
                  </a:cubicBezTo>
                  <a:cubicBezTo>
                    <a:pt x="115" y="84"/>
                    <a:pt x="116" y="84"/>
                    <a:pt x="116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8" y="84"/>
                    <a:pt x="119" y="84"/>
                    <a:pt x="120" y="84"/>
                  </a:cubicBezTo>
                  <a:cubicBezTo>
                    <a:pt x="120" y="84"/>
                    <a:pt x="121" y="83"/>
                    <a:pt x="121" y="83"/>
                  </a:cubicBezTo>
                  <a:cubicBezTo>
                    <a:pt x="121" y="83"/>
                    <a:pt x="121" y="82"/>
                    <a:pt x="121" y="82"/>
                  </a:cubicBezTo>
                  <a:cubicBezTo>
                    <a:pt x="120" y="81"/>
                    <a:pt x="119" y="81"/>
                    <a:pt x="118" y="81"/>
                  </a:cubicBezTo>
                  <a:cubicBezTo>
                    <a:pt x="118" y="80"/>
                    <a:pt x="118" y="79"/>
                    <a:pt x="117" y="79"/>
                  </a:cubicBezTo>
                  <a:cubicBezTo>
                    <a:pt x="116" y="78"/>
                    <a:pt x="110" y="77"/>
                    <a:pt x="108" y="77"/>
                  </a:cubicBezTo>
                  <a:cubicBezTo>
                    <a:pt x="108" y="77"/>
                    <a:pt x="107" y="78"/>
                    <a:pt x="107" y="78"/>
                  </a:cubicBezTo>
                  <a:cubicBezTo>
                    <a:pt x="104" y="77"/>
                    <a:pt x="100" y="77"/>
                    <a:pt x="97" y="75"/>
                  </a:cubicBezTo>
                  <a:cubicBezTo>
                    <a:pt x="96" y="75"/>
                    <a:pt x="95" y="74"/>
                    <a:pt x="94" y="74"/>
                  </a:cubicBezTo>
                  <a:close/>
                  <a:moveTo>
                    <a:pt x="147" y="72"/>
                  </a:moveTo>
                  <a:cubicBezTo>
                    <a:pt x="146" y="72"/>
                    <a:pt x="146" y="73"/>
                    <a:pt x="147" y="73"/>
                  </a:cubicBezTo>
                  <a:cubicBezTo>
                    <a:pt x="148" y="72"/>
                    <a:pt x="148" y="71"/>
                    <a:pt x="147" y="72"/>
                  </a:cubicBezTo>
                  <a:close/>
                  <a:moveTo>
                    <a:pt x="172" y="68"/>
                  </a:moveTo>
                  <a:cubicBezTo>
                    <a:pt x="172" y="68"/>
                    <a:pt x="172" y="70"/>
                    <a:pt x="172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2" y="71"/>
                    <a:pt x="174" y="70"/>
                    <a:pt x="173" y="70"/>
                  </a:cubicBezTo>
                  <a:cubicBezTo>
                    <a:pt x="173" y="70"/>
                    <a:pt x="174" y="69"/>
                    <a:pt x="173" y="68"/>
                  </a:cubicBezTo>
                  <a:cubicBezTo>
                    <a:pt x="173" y="68"/>
                    <a:pt x="172" y="68"/>
                    <a:pt x="172" y="68"/>
                  </a:cubicBezTo>
                  <a:close/>
                  <a:moveTo>
                    <a:pt x="109" y="61"/>
                  </a:moveTo>
                  <a:cubicBezTo>
                    <a:pt x="109" y="61"/>
                    <a:pt x="108" y="62"/>
                    <a:pt x="108" y="62"/>
                  </a:cubicBezTo>
                  <a:cubicBezTo>
                    <a:pt x="108" y="62"/>
                    <a:pt x="108" y="63"/>
                    <a:pt x="108" y="63"/>
                  </a:cubicBezTo>
                  <a:cubicBezTo>
                    <a:pt x="108" y="63"/>
                    <a:pt x="106" y="64"/>
                    <a:pt x="106" y="64"/>
                  </a:cubicBezTo>
                  <a:cubicBezTo>
                    <a:pt x="105" y="65"/>
                    <a:pt x="105" y="65"/>
                    <a:pt x="105" y="66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6" y="68"/>
                    <a:pt x="107" y="68"/>
                    <a:pt x="108" y="68"/>
                  </a:cubicBezTo>
                  <a:cubicBezTo>
                    <a:pt x="109" y="67"/>
                    <a:pt x="108" y="65"/>
                    <a:pt x="109" y="64"/>
                  </a:cubicBezTo>
                  <a:cubicBezTo>
                    <a:pt x="109" y="64"/>
                    <a:pt x="110" y="64"/>
                    <a:pt x="110" y="64"/>
                  </a:cubicBezTo>
                  <a:cubicBezTo>
                    <a:pt x="111" y="63"/>
                    <a:pt x="110" y="62"/>
                    <a:pt x="111" y="61"/>
                  </a:cubicBezTo>
                  <a:cubicBezTo>
                    <a:pt x="111" y="61"/>
                    <a:pt x="109" y="61"/>
                    <a:pt x="109" y="61"/>
                  </a:cubicBezTo>
                  <a:close/>
                  <a:moveTo>
                    <a:pt x="118" y="58"/>
                  </a:moveTo>
                  <a:cubicBezTo>
                    <a:pt x="116" y="59"/>
                    <a:pt x="119" y="59"/>
                    <a:pt x="119" y="60"/>
                  </a:cubicBezTo>
                  <a:cubicBezTo>
                    <a:pt x="120" y="58"/>
                    <a:pt x="120" y="58"/>
                    <a:pt x="120" y="58"/>
                  </a:cubicBezTo>
                  <a:lnTo>
                    <a:pt x="118" y="58"/>
                  </a:lnTo>
                  <a:close/>
                  <a:moveTo>
                    <a:pt x="122" y="54"/>
                  </a:moveTo>
                  <a:cubicBezTo>
                    <a:pt x="122" y="54"/>
                    <a:pt x="122" y="55"/>
                    <a:pt x="122" y="55"/>
                  </a:cubicBezTo>
                  <a:cubicBezTo>
                    <a:pt x="121" y="55"/>
                    <a:pt x="122" y="56"/>
                    <a:pt x="122" y="56"/>
                  </a:cubicBezTo>
                  <a:cubicBezTo>
                    <a:pt x="123" y="56"/>
                    <a:pt x="123" y="56"/>
                    <a:pt x="124" y="56"/>
                  </a:cubicBezTo>
                  <a:cubicBezTo>
                    <a:pt x="124" y="55"/>
                    <a:pt x="124" y="53"/>
                    <a:pt x="122" y="54"/>
                  </a:cubicBezTo>
                  <a:close/>
                  <a:moveTo>
                    <a:pt x="146" y="53"/>
                  </a:move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5" y="54"/>
                    <a:pt x="144" y="54"/>
                  </a:cubicBezTo>
                  <a:cubicBezTo>
                    <a:pt x="145" y="55"/>
                    <a:pt x="145" y="55"/>
                    <a:pt x="146" y="57"/>
                  </a:cubicBezTo>
                  <a:cubicBezTo>
                    <a:pt x="144" y="57"/>
                    <a:pt x="145" y="56"/>
                    <a:pt x="144" y="57"/>
                  </a:cubicBezTo>
                  <a:cubicBezTo>
                    <a:pt x="146" y="57"/>
                    <a:pt x="145" y="60"/>
                    <a:pt x="144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7" y="62"/>
                    <a:pt x="147" y="63"/>
                    <a:pt x="146" y="64"/>
                  </a:cubicBezTo>
                  <a:cubicBezTo>
                    <a:pt x="147" y="64"/>
                    <a:pt x="148" y="64"/>
                    <a:pt x="148" y="64"/>
                  </a:cubicBezTo>
                  <a:cubicBezTo>
                    <a:pt x="148" y="64"/>
                    <a:pt x="148" y="64"/>
                    <a:pt x="149" y="65"/>
                  </a:cubicBezTo>
                  <a:cubicBezTo>
                    <a:pt x="149" y="65"/>
                    <a:pt x="149" y="66"/>
                    <a:pt x="149" y="66"/>
                  </a:cubicBezTo>
                  <a:cubicBezTo>
                    <a:pt x="147" y="66"/>
                    <a:pt x="143" y="65"/>
                    <a:pt x="142" y="65"/>
                  </a:cubicBezTo>
                  <a:cubicBezTo>
                    <a:pt x="141" y="65"/>
                    <a:pt x="139" y="66"/>
                    <a:pt x="138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7" y="64"/>
                    <a:pt x="137" y="64"/>
                    <a:pt x="136" y="64"/>
                  </a:cubicBezTo>
                  <a:cubicBezTo>
                    <a:pt x="136" y="64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2"/>
                    <a:pt x="133" y="63"/>
                    <a:pt x="131" y="62"/>
                  </a:cubicBezTo>
                  <a:cubicBezTo>
                    <a:pt x="130" y="62"/>
                    <a:pt x="130" y="61"/>
                    <a:pt x="129" y="61"/>
                  </a:cubicBezTo>
                  <a:cubicBezTo>
                    <a:pt x="127" y="60"/>
                    <a:pt x="125" y="61"/>
                    <a:pt x="124" y="61"/>
                  </a:cubicBezTo>
                  <a:cubicBezTo>
                    <a:pt x="124" y="61"/>
                    <a:pt x="123" y="60"/>
                    <a:pt x="123" y="60"/>
                  </a:cubicBezTo>
                  <a:cubicBezTo>
                    <a:pt x="122" y="60"/>
                    <a:pt x="121" y="60"/>
                    <a:pt x="121" y="60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19" y="61"/>
                    <a:pt x="118" y="61"/>
                    <a:pt x="117" y="60"/>
                  </a:cubicBezTo>
                  <a:cubicBezTo>
                    <a:pt x="117" y="63"/>
                    <a:pt x="116" y="63"/>
                    <a:pt x="119" y="64"/>
                  </a:cubicBezTo>
                  <a:cubicBezTo>
                    <a:pt x="119" y="64"/>
                    <a:pt x="117" y="65"/>
                    <a:pt x="117" y="65"/>
                  </a:cubicBezTo>
                  <a:cubicBezTo>
                    <a:pt x="116" y="65"/>
                    <a:pt x="115" y="65"/>
                    <a:pt x="115" y="65"/>
                  </a:cubicBezTo>
                  <a:cubicBezTo>
                    <a:pt x="115" y="65"/>
                    <a:pt x="115" y="65"/>
                    <a:pt x="114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6"/>
                    <a:pt x="120" y="66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6" y="68"/>
                    <a:pt x="115" y="68"/>
                    <a:pt x="114" y="68"/>
                  </a:cubicBezTo>
                  <a:cubicBezTo>
                    <a:pt x="114" y="68"/>
                    <a:pt x="114" y="68"/>
                    <a:pt x="113" y="68"/>
                  </a:cubicBezTo>
                  <a:cubicBezTo>
                    <a:pt x="113" y="69"/>
                    <a:pt x="113" y="69"/>
                    <a:pt x="114" y="69"/>
                  </a:cubicBezTo>
                  <a:cubicBezTo>
                    <a:pt x="115" y="70"/>
                    <a:pt x="117" y="70"/>
                    <a:pt x="119" y="69"/>
                  </a:cubicBezTo>
                  <a:cubicBezTo>
                    <a:pt x="119" y="70"/>
                    <a:pt x="119" y="69"/>
                    <a:pt x="120" y="69"/>
                  </a:cubicBezTo>
                  <a:cubicBezTo>
                    <a:pt x="120" y="70"/>
                    <a:pt x="119" y="71"/>
                    <a:pt x="120" y="71"/>
                  </a:cubicBezTo>
                  <a:cubicBezTo>
                    <a:pt x="120" y="71"/>
                    <a:pt x="120" y="70"/>
                    <a:pt x="121" y="71"/>
                  </a:cubicBezTo>
                  <a:cubicBezTo>
                    <a:pt x="121" y="70"/>
                    <a:pt x="120" y="69"/>
                    <a:pt x="121" y="69"/>
                  </a:cubicBezTo>
                  <a:cubicBezTo>
                    <a:pt x="121" y="69"/>
                    <a:pt x="122" y="69"/>
                    <a:pt x="122" y="69"/>
                  </a:cubicBezTo>
                  <a:cubicBezTo>
                    <a:pt x="122" y="69"/>
                    <a:pt x="122" y="71"/>
                    <a:pt x="122" y="71"/>
                  </a:cubicBezTo>
                  <a:cubicBezTo>
                    <a:pt x="122" y="71"/>
                    <a:pt x="123" y="71"/>
                    <a:pt x="123" y="71"/>
                  </a:cubicBezTo>
                  <a:cubicBezTo>
                    <a:pt x="123" y="71"/>
                    <a:pt x="124" y="70"/>
                    <a:pt x="124" y="70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5" y="69"/>
                    <a:pt x="123" y="67"/>
                    <a:pt x="125" y="67"/>
                  </a:cubicBezTo>
                  <a:cubicBezTo>
                    <a:pt x="125" y="67"/>
                    <a:pt x="125" y="66"/>
                    <a:pt x="124" y="66"/>
                  </a:cubicBezTo>
                  <a:cubicBezTo>
                    <a:pt x="124" y="66"/>
                    <a:pt x="124" y="65"/>
                    <a:pt x="124" y="65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6" y="66"/>
                    <a:pt x="126" y="68"/>
                    <a:pt x="126" y="69"/>
                  </a:cubicBezTo>
                  <a:cubicBezTo>
                    <a:pt x="129" y="69"/>
                    <a:pt x="130" y="70"/>
                    <a:pt x="133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4" y="67"/>
                    <a:pt x="134" y="68"/>
                    <a:pt x="135" y="67"/>
                  </a:cubicBezTo>
                  <a:cubicBezTo>
                    <a:pt x="135" y="68"/>
                    <a:pt x="136" y="68"/>
                    <a:pt x="136" y="68"/>
                  </a:cubicBezTo>
                  <a:cubicBezTo>
                    <a:pt x="136" y="68"/>
                    <a:pt x="137" y="68"/>
                    <a:pt x="137" y="68"/>
                  </a:cubicBezTo>
                  <a:cubicBezTo>
                    <a:pt x="139" y="69"/>
                    <a:pt x="139" y="68"/>
                    <a:pt x="141" y="68"/>
                  </a:cubicBezTo>
                  <a:cubicBezTo>
                    <a:pt x="141" y="68"/>
                    <a:pt x="140" y="67"/>
                    <a:pt x="141" y="67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2" y="67"/>
                    <a:pt x="142" y="67"/>
                    <a:pt x="142" y="68"/>
                  </a:cubicBezTo>
                  <a:cubicBezTo>
                    <a:pt x="141" y="69"/>
                    <a:pt x="139" y="70"/>
                    <a:pt x="139" y="71"/>
                  </a:cubicBezTo>
                  <a:cubicBezTo>
                    <a:pt x="136" y="71"/>
                    <a:pt x="135" y="70"/>
                    <a:pt x="133" y="71"/>
                  </a:cubicBezTo>
                  <a:cubicBezTo>
                    <a:pt x="133" y="71"/>
                    <a:pt x="131" y="71"/>
                    <a:pt x="131" y="72"/>
                  </a:cubicBezTo>
                  <a:cubicBezTo>
                    <a:pt x="130" y="72"/>
                    <a:pt x="130" y="72"/>
                    <a:pt x="130" y="73"/>
                  </a:cubicBezTo>
                  <a:cubicBezTo>
                    <a:pt x="130" y="73"/>
                    <a:pt x="129" y="72"/>
                    <a:pt x="128" y="73"/>
                  </a:cubicBezTo>
                  <a:cubicBezTo>
                    <a:pt x="127" y="73"/>
                    <a:pt x="126" y="75"/>
                    <a:pt x="127" y="76"/>
                  </a:cubicBezTo>
                  <a:cubicBezTo>
                    <a:pt x="127" y="76"/>
                    <a:pt x="128" y="77"/>
                    <a:pt x="129" y="77"/>
                  </a:cubicBezTo>
                  <a:cubicBezTo>
                    <a:pt x="130" y="77"/>
                    <a:pt x="133" y="77"/>
                    <a:pt x="134" y="76"/>
                  </a:cubicBezTo>
                  <a:cubicBezTo>
                    <a:pt x="135" y="76"/>
                    <a:pt x="135" y="75"/>
                    <a:pt x="135" y="75"/>
                  </a:cubicBezTo>
                  <a:cubicBezTo>
                    <a:pt x="136" y="74"/>
                    <a:pt x="137" y="75"/>
                    <a:pt x="138" y="74"/>
                  </a:cubicBezTo>
                  <a:cubicBezTo>
                    <a:pt x="138" y="73"/>
                    <a:pt x="139" y="72"/>
                    <a:pt x="140" y="72"/>
                  </a:cubicBezTo>
                  <a:cubicBezTo>
                    <a:pt x="141" y="71"/>
                    <a:pt x="142" y="72"/>
                    <a:pt x="143" y="72"/>
                  </a:cubicBezTo>
                  <a:cubicBezTo>
                    <a:pt x="143" y="72"/>
                    <a:pt x="144" y="71"/>
                    <a:pt x="144" y="71"/>
                  </a:cubicBezTo>
                  <a:cubicBezTo>
                    <a:pt x="146" y="71"/>
                    <a:pt x="147" y="71"/>
                    <a:pt x="148" y="71"/>
                  </a:cubicBezTo>
                  <a:cubicBezTo>
                    <a:pt x="148" y="71"/>
                    <a:pt x="149" y="70"/>
                    <a:pt x="149" y="70"/>
                  </a:cubicBezTo>
                  <a:cubicBezTo>
                    <a:pt x="149" y="70"/>
                    <a:pt x="150" y="70"/>
                    <a:pt x="150" y="70"/>
                  </a:cubicBezTo>
                  <a:cubicBezTo>
                    <a:pt x="151" y="71"/>
                    <a:pt x="150" y="72"/>
                    <a:pt x="153" y="71"/>
                  </a:cubicBezTo>
                  <a:cubicBezTo>
                    <a:pt x="154" y="71"/>
                    <a:pt x="155" y="69"/>
                    <a:pt x="155" y="69"/>
                  </a:cubicBezTo>
                  <a:cubicBezTo>
                    <a:pt x="156" y="69"/>
                    <a:pt x="157" y="70"/>
                    <a:pt x="157" y="70"/>
                  </a:cubicBezTo>
                  <a:cubicBezTo>
                    <a:pt x="159" y="70"/>
                    <a:pt x="160" y="69"/>
                    <a:pt x="162" y="70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2" y="70"/>
                    <a:pt x="163" y="69"/>
                    <a:pt x="163" y="69"/>
                  </a:cubicBezTo>
                  <a:cubicBezTo>
                    <a:pt x="164" y="69"/>
                    <a:pt x="164" y="69"/>
                    <a:pt x="164" y="68"/>
                  </a:cubicBezTo>
                  <a:cubicBezTo>
                    <a:pt x="164" y="66"/>
                    <a:pt x="164" y="62"/>
                    <a:pt x="162" y="61"/>
                  </a:cubicBezTo>
                  <a:cubicBezTo>
                    <a:pt x="162" y="60"/>
                    <a:pt x="161" y="60"/>
                    <a:pt x="161" y="60"/>
                  </a:cubicBezTo>
                  <a:cubicBezTo>
                    <a:pt x="161" y="59"/>
                    <a:pt x="160" y="60"/>
                    <a:pt x="160" y="60"/>
                  </a:cubicBezTo>
                  <a:cubicBezTo>
                    <a:pt x="160" y="60"/>
                    <a:pt x="160" y="61"/>
                    <a:pt x="160" y="62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0" y="63"/>
                    <a:pt x="160" y="63"/>
                    <a:pt x="159" y="63"/>
                  </a:cubicBezTo>
                  <a:cubicBezTo>
                    <a:pt x="159" y="64"/>
                    <a:pt x="159" y="64"/>
                    <a:pt x="159" y="65"/>
                  </a:cubicBezTo>
                  <a:cubicBezTo>
                    <a:pt x="159" y="64"/>
                    <a:pt x="159" y="65"/>
                    <a:pt x="159" y="65"/>
                  </a:cubicBezTo>
                  <a:cubicBezTo>
                    <a:pt x="158" y="64"/>
                    <a:pt x="158" y="64"/>
                    <a:pt x="158" y="62"/>
                  </a:cubicBezTo>
                  <a:cubicBezTo>
                    <a:pt x="157" y="63"/>
                    <a:pt x="156" y="63"/>
                    <a:pt x="156" y="63"/>
                  </a:cubicBezTo>
                  <a:cubicBezTo>
                    <a:pt x="156" y="62"/>
                    <a:pt x="156" y="61"/>
                    <a:pt x="156" y="60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4" y="59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1" y="59"/>
                    <a:pt x="150" y="58"/>
                  </a:cubicBezTo>
                  <a:cubicBezTo>
                    <a:pt x="150" y="58"/>
                    <a:pt x="149" y="58"/>
                    <a:pt x="148" y="57"/>
                  </a:cubicBezTo>
                  <a:cubicBezTo>
                    <a:pt x="147" y="56"/>
                    <a:pt x="149" y="53"/>
                    <a:pt x="146" y="53"/>
                  </a:cubicBezTo>
                  <a:close/>
                  <a:moveTo>
                    <a:pt x="113" y="45"/>
                  </a:moveTo>
                  <a:cubicBezTo>
                    <a:pt x="113" y="45"/>
                    <a:pt x="113" y="46"/>
                    <a:pt x="112" y="46"/>
                  </a:cubicBezTo>
                  <a:cubicBezTo>
                    <a:pt x="112" y="47"/>
                    <a:pt x="111" y="46"/>
                    <a:pt x="110" y="47"/>
                  </a:cubicBezTo>
                  <a:cubicBezTo>
                    <a:pt x="112" y="47"/>
                    <a:pt x="111" y="48"/>
                    <a:pt x="110" y="49"/>
                  </a:cubicBezTo>
                  <a:cubicBezTo>
                    <a:pt x="107" y="48"/>
                    <a:pt x="104" y="48"/>
                    <a:pt x="100" y="49"/>
                  </a:cubicBezTo>
                  <a:cubicBezTo>
                    <a:pt x="98" y="49"/>
                    <a:pt x="97" y="51"/>
                    <a:pt x="95" y="52"/>
                  </a:cubicBezTo>
                  <a:cubicBezTo>
                    <a:pt x="93" y="53"/>
                    <a:pt x="93" y="53"/>
                    <a:pt x="91" y="53"/>
                  </a:cubicBezTo>
                  <a:cubicBezTo>
                    <a:pt x="90" y="54"/>
                    <a:pt x="91" y="55"/>
                    <a:pt x="90" y="55"/>
                  </a:cubicBezTo>
                  <a:cubicBezTo>
                    <a:pt x="90" y="55"/>
                    <a:pt x="89" y="55"/>
                    <a:pt x="89" y="55"/>
                  </a:cubicBezTo>
                  <a:cubicBezTo>
                    <a:pt x="87" y="56"/>
                    <a:pt x="88" y="57"/>
                    <a:pt x="87" y="58"/>
                  </a:cubicBezTo>
                  <a:cubicBezTo>
                    <a:pt x="86" y="58"/>
                    <a:pt x="85" y="57"/>
                    <a:pt x="84" y="58"/>
                  </a:cubicBezTo>
                  <a:cubicBezTo>
                    <a:pt x="84" y="58"/>
                    <a:pt x="84" y="59"/>
                    <a:pt x="83" y="59"/>
                  </a:cubicBezTo>
                  <a:cubicBezTo>
                    <a:pt x="82" y="59"/>
                    <a:pt x="82" y="59"/>
                    <a:pt x="81" y="59"/>
                  </a:cubicBezTo>
                  <a:cubicBezTo>
                    <a:pt x="81" y="59"/>
                    <a:pt x="81" y="60"/>
                    <a:pt x="81" y="60"/>
                  </a:cubicBezTo>
                  <a:cubicBezTo>
                    <a:pt x="81" y="60"/>
                    <a:pt x="82" y="60"/>
                    <a:pt x="83" y="60"/>
                  </a:cubicBezTo>
                  <a:cubicBezTo>
                    <a:pt x="83" y="61"/>
                    <a:pt x="85" y="64"/>
                    <a:pt x="85" y="64"/>
                  </a:cubicBezTo>
                  <a:cubicBezTo>
                    <a:pt x="86" y="64"/>
                    <a:pt x="86" y="64"/>
                    <a:pt x="87" y="64"/>
                  </a:cubicBezTo>
                  <a:cubicBezTo>
                    <a:pt x="87" y="64"/>
                    <a:pt x="87" y="63"/>
                    <a:pt x="88" y="63"/>
                  </a:cubicBezTo>
                  <a:cubicBezTo>
                    <a:pt x="90" y="63"/>
                    <a:pt x="90" y="64"/>
                    <a:pt x="90" y="64"/>
                  </a:cubicBezTo>
                  <a:cubicBezTo>
                    <a:pt x="90" y="64"/>
                    <a:pt x="92" y="64"/>
                    <a:pt x="91" y="64"/>
                  </a:cubicBezTo>
                  <a:cubicBezTo>
                    <a:pt x="91" y="64"/>
                    <a:pt x="92" y="64"/>
                    <a:pt x="92" y="64"/>
                  </a:cubicBezTo>
                  <a:cubicBezTo>
                    <a:pt x="93" y="63"/>
                    <a:pt x="93" y="63"/>
                    <a:pt x="93" y="62"/>
                  </a:cubicBezTo>
                  <a:cubicBezTo>
                    <a:pt x="94" y="63"/>
                    <a:pt x="93" y="63"/>
                    <a:pt x="94" y="63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0"/>
                    <a:pt x="95" y="60"/>
                  </a:cubicBezTo>
                  <a:cubicBezTo>
                    <a:pt x="95" y="61"/>
                    <a:pt x="96" y="63"/>
                    <a:pt x="96" y="6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9" y="63"/>
                    <a:pt x="100" y="62"/>
                    <a:pt x="100" y="59"/>
                  </a:cubicBezTo>
                  <a:cubicBezTo>
                    <a:pt x="100" y="59"/>
                    <a:pt x="101" y="60"/>
                    <a:pt x="101" y="60"/>
                  </a:cubicBezTo>
                  <a:cubicBezTo>
                    <a:pt x="100" y="61"/>
                    <a:pt x="102" y="60"/>
                    <a:pt x="102" y="60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3" y="59"/>
                    <a:pt x="103" y="59"/>
                  </a:cubicBezTo>
                  <a:cubicBezTo>
                    <a:pt x="103" y="58"/>
                    <a:pt x="103" y="58"/>
                    <a:pt x="103" y="56"/>
                  </a:cubicBezTo>
                  <a:cubicBezTo>
                    <a:pt x="103" y="56"/>
                    <a:pt x="103" y="56"/>
                    <a:pt x="104" y="56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6" y="56"/>
                    <a:pt x="105" y="55"/>
                    <a:pt x="106" y="54"/>
                  </a:cubicBezTo>
                  <a:cubicBezTo>
                    <a:pt x="106" y="54"/>
                    <a:pt x="107" y="54"/>
                    <a:pt x="107" y="54"/>
                  </a:cubicBezTo>
                  <a:cubicBezTo>
                    <a:pt x="107" y="54"/>
                    <a:pt x="108" y="54"/>
                    <a:pt x="108" y="54"/>
                  </a:cubicBezTo>
                  <a:cubicBezTo>
                    <a:pt x="107" y="55"/>
                    <a:pt x="107" y="56"/>
                    <a:pt x="106" y="58"/>
                  </a:cubicBezTo>
                  <a:cubicBezTo>
                    <a:pt x="107" y="58"/>
                    <a:pt x="108" y="59"/>
                    <a:pt x="109" y="59"/>
                  </a:cubicBezTo>
                  <a:cubicBezTo>
                    <a:pt x="110" y="56"/>
                    <a:pt x="109" y="58"/>
                    <a:pt x="112" y="57"/>
                  </a:cubicBezTo>
                  <a:cubicBezTo>
                    <a:pt x="114" y="56"/>
                    <a:pt x="113" y="52"/>
                    <a:pt x="114" y="52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7" y="51"/>
                    <a:pt x="117" y="52"/>
                    <a:pt x="118" y="51"/>
                  </a:cubicBezTo>
                  <a:cubicBezTo>
                    <a:pt x="118" y="51"/>
                    <a:pt x="119" y="49"/>
                    <a:pt x="119" y="49"/>
                  </a:cubicBezTo>
                  <a:cubicBezTo>
                    <a:pt x="118" y="48"/>
                    <a:pt x="116" y="45"/>
                    <a:pt x="113" y="45"/>
                  </a:cubicBezTo>
                  <a:close/>
                  <a:moveTo>
                    <a:pt x="143" y="44"/>
                  </a:moveTo>
                  <a:cubicBezTo>
                    <a:pt x="142" y="44"/>
                    <a:pt x="141" y="45"/>
                    <a:pt x="141" y="45"/>
                  </a:cubicBezTo>
                  <a:cubicBezTo>
                    <a:pt x="140" y="46"/>
                    <a:pt x="140" y="45"/>
                    <a:pt x="139" y="45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7" y="46"/>
                    <a:pt x="137" y="46"/>
                    <a:pt x="136" y="46"/>
                  </a:cubicBezTo>
                  <a:cubicBezTo>
                    <a:pt x="136" y="46"/>
                    <a:pt x="136" y="47"/>
                    <a:pt x="136" y="47"/>
                  </a:cubicBezTo>
                  <a:cubicBezTo>
                    <a:pt x="134" y="48"/>
                    <a:pt x="132" y="48"/>
                    <a:pt x="130" y="48"/>
                  </a:cubicBezTo>
                  <a:cubicBezTo>
                    <a:pt x="130" y="50"/>
                    <a:pt x="130" y="51"/>
                    <a:pt x="130" y="53"/>
                  </a:cubicBezTo>
                  <a:cubicBezTo>
                    <a:pt x="130" y="53"/>
                    <a:pt x="131" y="53"/>
                    <a:pt x="131" y="53"/>
                  </a:cubicBezTo>
                  <a:cubicBezTo>
                    <a:pt x="132" y="54"/>
                    <a:pt x="134" y="55"/>
                    <a:pt x="135" y="55"/>
                  </a:cubicBezTo>
                  <a:cubicBezTo>
                    <a:pt x="137" y="55"/>
                    <a:pt x="139" y="53"/>
                    <a:pt x="140" y="53"/>
                  </a:cubicBezTo>
                  <a:cubicBezTo>
                    <a:pt x="140" y="53"/>
                    <a:pt x="141" y="53"/>
                    <a:pt x="142" y="53"/>
                  </a:cubicBezTo>
                  <a:cubicBezTo>
                    <a:pt x="142" y="53"/>
                    <a:pt x="143" y="52"/>
                    <a:pt x="144" y="51"/>
                  </a:cubicBezTo>
                  <a:cubicBezTo>
                    <a:pt x="144" y="51"/>
                    <a:pt x="144" y="50"/>
                    <a:pt x="144" y="50"/>
                  </a:cubicBezTo>
                  <a:cubicBezTo>
                    <a:pt x="144" y="50"/>
                    <a:pt x="141" y="49"/>
                    <a:pt x="142" y="48"/>
                  </a:cubicBezTo>
                  <a:cubicBezTo>
                    <a:pt x="143" y="48"/>
                    <a:pt x="145" y="48"/>
                    <a:pt x="145" y="48"/>
                  </a:cubicBezTo>
                  <a:cubicBezTo>
                    <a:pt x="146" y="48"/>
                    <a:pt x="146" y="46"/>
                    <a:pt x="147" y="45"/>
                  </a:cubicBezTo>
                  <a:cubicBezTo>
                    <a:pt x="146" y="45"/>
                    <a:pt x="145" y="45"/>
                    <a:pt x="144" y="45"/>
                  </a:cubicBezTo>
                  <a:cubicBezTo>
                    <a:pt x="144" y="45"/>
                    <a:pt x="144" y="44"/>
                    <a:pt x="143" y="44"/>
                  </a:cubicBezTo>
                  <a:close/>
                  <a:moveTo>
                    <a:pt x="123" y="43"/>
                  </a:moveTo>
                  <a:cubicBezTo>
                    <a:pt x="120" y="44"/>
                    <a:pt x="119" y="47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5" y="48"/>
                    <a:pt x="126" y="47"/>
                    <a:pt x="126" y="47"/>
                  </a:cubicBezTo>
                  <a:cubicBezTo>
                    <a:pt x="126" y="45"/>
                    <a:pt x="124" y="43"/>
                    <a:pt x="123" y="43"/>
                  </a:cubicBezTo>
                  <a:close/>
                  <a:moveTo>
                    <a:pt x="133" y="40"/>
                  </a:moveTo>
                  <a:cubicBezTo>
                    <a:pt x="133" y="41"/>
                    <a:pt x="133" y="41"/>
                    <a:pt x="133" y="41"/>
                  </a:cubicBezTo>
                  <a:cubicBezTo>
                    <a:pt x="130" y="41"/>
                    <a:pt x="130" y="41"/>
                    <a:pt x="129" y="42"/>
                  </a:cubicBezTo>
                  <a:cubicBezTo>
                    <a:pt x="128" y="42"/>
                    <a:pt x="128" y="42"/>
                    <a:pt x="128" y="43"/>
                  </a:cubicBezTo>
                  <a:cubicBezTo>
                    <a:pt x="129" y="43"/>
                    <a:pt x="129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4" y="43"/>
                    <a:pt x="134" y="43"/>
                  </a:cubicBezTo>
                  <a:cubicBezTo>
                    <a:pt x="135" y="43"/>
                    <a:pt x="135" y="44"/>
                    <a:pt x="135" y="44"/>
                  </a:cubicBezTo>
                  <a:cubicBezTo>
                    <a:pt x="136" y="44"/>
                    <a:pt x="136" y="44"/>
                    <a:pt x="137" y="44"/>
                  </a:cubicBezTo>
                  <a:cubicBezTo>
                    <a:pt x="137" y="44"/>
                    <a:pt x="137" y="44"/>
                    <a:pt x="137" y="43"/>
                  </a:cubicBezTo>
                  <a:cubicBezTo>
                    <a:pt x="137" y="43"/>
                    <a:pt x="138" y="43"/>
                    <a:pt x="139" y="43"/>
                  </a:cubicBezTo>
                  <a:cubicBezTo>
                    <a:pt x="138" y="42"/>
                    <a:pt x="139" y="42"/>
                    <a:pt x="138" y="42"/>
                  </a:cubicBezTo>
                  <a:cubicBezTo>
                    <a:pt x="138" y="41"/>
                    <a:pt x="138" y="42"/>
                    <a:pt x="138" y="41"/>
                  </a:cubicBezTo>
                  <a:cubicBezTo>
                    <a:pt x="137" y="41"/>
                    <a:pt x="136" y="41"/>
                    <a:pt x="136" y="41"/>
                  </a:cubicBezTo>
                  <a:cubicBezTo>
                    <a:pt x="135" y="41"/>
                    <a:pt x="134" y="40"/>
                    <a:pt x="133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4" name="Freeform 152">
              <a:extLst>
                <a:ext uri="{FF2B5EF4-FFF2-40B4-BE49-F238E27FC236}">
                  <a16:creationId xmlns:a16="http://schemas.microsoft.com/office/drawing/2014/main" id="{60068DD7-28C8-89FC-25CB-35E431F4D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535" y="3433758"/>
              <a:ext cx="243198" cy="384846"/>
            </a:xfrm>
            <a:custGeom>
              <a:avLst/>
              <a:gdLst>
                <a:gd name="T0" fmla="*/ 1 w 38"/>
                <a:gd name="T1" fmla="*/ 47 h 57"/>
                <a:gd name="T2" fmla="*/ 3 w 38"/>
                <a:gd name="T3" fmla="*/ 46 h 57"/>
                <a:gd name="T4" fmla="*/ 6 w 38"/>
                <a:gd name="T5" fmla="*/ 49 h 57"/>
                <a:gd name="T6" fmla="*/ 8 w 38"/>
                <a:gd name="T7" fmla="*/ 53 h 57"/>
                <a:gd name="T8" fmla="*/ 15 w 38"/>
                <a:gd name="T9" fmla="*/ 57 h 57"/>
                <a:gd name="T10" fmla="*/ 21 w 38"/>
                <a:gd name="T11" fmla="*/ 56 h 57"/>
                <a:gd name="T12" fmla="*/ 27 w 38"/>
                <a:gd name="T13" fmla="*/ 56 h 57"/>
                <a:gd name="T14" fmla="*/ 32 w 38"/>
                <a:gd name="T15" fmla="*/ 57 h 57"/>
                <a:gd name="T16" fmla="*/ 38 w 38"/>
                <a:gd name="T17" fmla="*/ 57 h 57"/>
                <a:gd name="T18" fmla="*/ 38 w 38"/>
                <a:gd name="T19" fmla="*/ 53 h 57"/>
                <a:gd name="T20" fmla="*/ 32 w 38"/>
                <a:gd name="T21" fmla="*/ 47 h 57"/>
                <a:gd name="T22" fmla="*/ 28 w 38"/>
                <a:gd name="T23" fmla="*/ 40 h 57"/>
                <a:gd name="T24" fmla="*/ 27 w 38"/>
                <a:gd name="T25" fmla="*/ 36 h 57"/>
                <a:gd name="T26" fmla="*/ 32 w 38"/>
                <a:gd name="T27" fmla="*/ 28 h 57"/>
                <a:gd name="T28" fmla="*/ 27 w 38"/>
                <a:gd name="T29" fmla="*/ 21 h 57"/>
                <a:gd name="T30" fmla="*/ 34 w 38"/>
                <a:gd name="T31" fmla="*/ 18 h 57"/>
                <a:gd name="T32" fmla="*/ 33 w 38"/>
                <a:gd name="T33" fmla="*/ 14 h 57"/>
                <a:gd name="T34" fmla="*/ 32 w 38"/>
                <a:gd name="T35" fmla="*/ 9 h 57"/>
                <a:gd name="T36" fmla="*/ 32 w 38"/>
                <a:gd name="T37" fmla="*/ 5 h 57"/>
                <a:gd name="T38" fmla="*/ 28 w 38"/>
                <a:gd name="T39" fmla="*/ 0 h 57"/>
                <a:gd name="T40" fmla="*/ 29 w 38"/>
                <a:gd name="T41" fmla="*/ 5 h 57"/>
                <a:gd name="T42" fmla="*/ 26 w 38"/>
                <a:gd name="T43" fmla="*/ 10 h 57"/>
                <a:gd name="T44" fmla="*/ 24 w 38"/>
                <a:gd name="T45" fmla="*/ 14 h 57"/>
                <a:gd name="T46" fmla="*/ 22 w 38"/>
                <a:gd name="T47" fmla="*/ 18 h 57"/>
                <a:gd name="T48" fmla="*/ 19 w 38"/>
                <a:gd name="T49" fmla="*/ 22 h 57"/>
                <a:gd name="T50" fmla="*/ 16 w 38"/>
                <a:gd name="T51" fmla="*/ 26 h 57"/>
                <a:gd name="T52" fmla="*/ 13 w 38"/>
                <a:gd name="T53" fmla="*/ 30 h 57"/>
                <a:gd name="T54" fmla="*/ 12 w 38"/>
                <a:gd name="T55" fmla="*/ 35 h 57"/>
                <a:gd name="T56" fmla="*/ 8 w 38"/>
                <a:gd name="T57" fmla="*/ 35 h 57"/>
                <a:gd name="T58" fmla="*/ 5 w 38"/>
                <a:gd name="T59" fmla="*/ 35 h 57"/>
                <a:gd name="T60" fmla="*/ 1 w 38"/>
                <a:gd name="T61" fmla="*/ 39 h 57"/>
                <a:gd name="T62" fmla="*/ 1 w 38"/>
                <a:gd name="T63" fmla="*/ 42 h 57"/>
                <a:gd name="T64" fmla="*/ 0 w 38"/>
                <a:gd name="T65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57">
                  <a:moveTo>
                    <a:pt x="0" y="45"/>
                  </a:moveTo>
                  <a:cubicBezTo>
                    <a:pt x="1" y="45"/>
                    <a:pt x="1" y="46"/>
                    <a:pt x="1" y="47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2" y="49"/>
                    <a:pt x="5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7" y="52"/>
                    <a:pt x="7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5"/>
                    <a:pt x="7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7" y="56"/>
                    <a:pt x="18" y="56"/>
                  </a:cubicBezTo>
                  <a:cubicBezTo>
                    <a:pt x="19" y="55"/>
                    <a:pt x="19" y="56"/>
                    <a:pt x="21" y="56"/>
                  </a:cubicBezTo>
                  <a:cubicBezTo>
                    <a:pt x="22" y="55"/>
                    <a:pt x="24" y="56"/>
                    <a:pt x="24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9" y="55"/>
                    <a:pt x="30" y="56"/>
                    <a:pt x="31" y="56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7"/>
                    <a:pt x="38" y="57"/>
                    <a:pt x="38" y="57"/>
                  </a:cubicBezTo>
                  <a:cubicBezTo>
                    <a:pt x="38" y="57"/>
                    <a:pt x="37" y="56"/>
                    <a:pt x="37" y="55"/>
                  </a:cubicBezTo>
                  <a:cubicBezTo>
                    <a:pt x="37" y="55"/>
                    <a:pt x="38" y="53"/>
                    <a:pt x="38" y="53"/>
                  </a:cubicBezTo>
                  <a:cubicBezTo>
                    <a:pt x="38" y="53"/>
                    <a:pt x="36" y="52"/>
                    <a:pt x="35" y="50"/>
                  </a:cubicBezTo>
                  <a:cubicBezTo>
                    <a:pt x="34" y="48"/>
                    <a:pt x="34" y="49"/>
                    <a:pt x="32" y="47"/>
                  </a:cubicBezTo>
                  <a:cubicBezTo>
                    <a:pt x="31" y="46"/>
                    <a:pt x="31" y="46"/>
                    <a:pt x="30" y="44"/>
                  </a:cubicBezTo>
                  <a:cubicBezTo>
                    <a:pt x="29" y="43"/>
                    <a:pt x="28" y="41"/>
                    <a:pt x="28" y="40"/>
                  </a:cubicBezTo>
                  <a:cubicBezTo>
                    <a:pt x="28" y="39"/>
                    <a:pt x="27" y="39"/>
                    <a:pt x="26" y="38"/>
                  </a:cubicBezTo>
                  <a:cubicBezTo>
                    <a:pt x="25" y="38"/>
                    <a:pt x="26" y="37"/>
                    <a:pt x="27" y="36"/>
                  </a:cubicBezTo>
                  <a:cubicBezTo>
                    <a:pt x="29" y="36"/>
                    <a:pt x="30" y="31"/>
                    <a:pt x="30" y="31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1" y="25"/>
                    <a:pt x="30" y="24"/>
                  </a:cubicBezTo>
                  <a:cubicBezTo>
                    <a:pt x="30" y="24"/>
                    <a:pt x="28" y="21"/>
                    <a:pt x="27" y="21"/>
                  </a:cubicBezTo>
                  <a:cubicBezTo>
                    <a:pt x="26" y="20"/>
                    <a:pt x="27" y="19"/>
                    <a:pt x="28" y="18"/>
                  </a:cubicBezTo>
                  <a:cubicBezTo>
                    <a:pt x="29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6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2" y="13"/>
                    <a:pt x="32" y="11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6"/>
                    <a:pt x="32" y="6"/>
                    <a:pt x="32" y="5"/>
                  </a:cubicBezTo>
                  <a:cubicBezTo>
                    <a:pt x="31" y="4"/>
                    <a:pt x="32" y="3"/>
                    <a:pt x="31" y="3"/>
                  </a:cubicBezTo>
                  <a:cubicBezTo>
                    <a:pt x="30" y="2"/>
                    <a:pt x="28" y="0"/>
                    <a:pt x="28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4"/>
                    <a:pt x="29" y="5"/>
                  </a:cubicBezTo>
                  <a:cubicBezTo>
                    <a:pt x="29" y="6"/>
                    <a:pt x="28" y="9"/>
                    <a:pt x="27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1"/>
                    <a:pt x="25" y="11"/>
                    <a:pt x="24" y="12"/>
                  </a:cubicBezTo>
                  <a:cubicBezTo>
                    <a:pt x="23" y="13"/>
                    <a:pt x="24" y="13"/>
                    <a:pt x="24" y="14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2" y="16"/>
                    <a:pt x="22" y="18"/>
                    <a:pt x="22" y="18"/>
                  </a:cubicBezTo>
                  <a:cubicBezTo>
                    <a:pt x="22" y="18"/>
                    <a:pt x="23" y="20"/>
                    <a:pt x="22" y="20"/>
                  </a:cubicBezTo>
                  <a:cubicBezTo>
                    <a:pt x="21" y="20"/>
                    <a:pt x="20" y="21"/>
                    <a:pt x="19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5"/>
                    <a:pt x="17" y="25"/>
                    <a:pt x="16" y="26"/>
                  </a:cubicBezTo>
                  <a:cubicBezTo>
                    <a:pt x="15" y="27"/>
                    <a:pt x="16" y="27"/>
                    <a:pt x="15" y="28"/>
                  </a:cubicBezTo>
                  <a:cubicBezTo>
                    <a:pt x="15" y="30"/>
                    <a:pt x="14" y="29"/>
                    <a:pt x="13" y="30"/>
                  </a:cubicBezTo>
                  <a:cubicBezTo>
                    <a:pt x="13" y="31"/>
                    <a:pt x="12" y="32"/>
                    <a:pt x="12" y="33"/>
                  </a:cubicBezTo>
                  <a:cubicBezTo>
                    <a:pt x="12" y="34"/>
                    <a:pt x="13" y="35"/>
                    <a:pt x="12" y="35"/>
                  </a:cubicBezTo>
                  <a:cubicBezTo>
                    <a:pt x="11" y="36"/>
                    <a:pt x="11" y="38"/>
                    <a:pt x="9" y="38"/>
                  </a:cubicBezTo>
                  <a:cubicBezTo>
                    <a:pt x="9" y="37"/>
                    <a:pt x="10" y="35"/>
                    <a:pt x="8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6" y="34"/>
                    <a:pt x="5" y="35"/>
                  </a:cubicBezTo>
                  <a:cubicBezTo>
                    <a:pt x="4" y="36"/>
                    <a:pt x="2" y="36"/>
                    <a:pt x="2" y="37"/>
                  </a:cubicBezTo>
                  <a:cubicBezTo>
                    <a:pt x="2" y="38"/>
                    <a:pt x="2" y="39"/>
                    <a:pt x="1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4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5" name="Freeform 153">
              <a:extLst>
                <a:ext uri="{FF2B5EF4-FFF2-40B4-BE49-F238E27FC236}">
                  <a16:creationId xmlns:a16="http://schemas.microsoft.com/office/drawing/2014/main" id="{108901D4-1F4D-0124-9502-8D330ABB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0450" y="3385388"/>
              <a:ext cx="159474" cy="168240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6" name="Freeform 154">
              <a:extLst>
                <a:ext uri="{FF2B5EF4-FFF2-40B4-BE49-F238E27FC236}">
                  <a16:creationId xmlns:a16="http://schemas.microsoft.com/office/drawing/2014/main" id="{4BA8D75C-7D57-0F09-5EE1-2AAA0582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528" y="4001562"/>
              <a:ext cx="69770" cy="73605"/>
            </a:xfrm>
            <a:custGeom>
              <a:avLst/>
              <a:gdLst>
                <a:gd name="T0" fmla="*/ 1 w 11"/>
                <a:gd name="T1" fmla="*/ 2 h 11"/>
                <a:gd name="T2" fmla="*/ 2 w 11"/>
                <a:gd name="T3" fmla="*/ 2 h 11"/>
                <a:gd name="T4" fmla="*/ 4 w 11"/>
                <a:gd name="T5" fmla="*/ 3 h 11"/>
                <a:gd name="T6" fmla="*/ 6 w 11"/>
                <a:gd name="T7" fmla="*/ 1 h 11"/>
                <a:gd name="T8" fmla="*/ 9 w 11"/>
                <a:gd name="T9" fmla="*/ 2 h 11"/>
                <a:gd name="T10" fmla="*/ 9 w 11"/>
                <a:gd name="T11" fmla="*/ 4 h 11"/>
                <a:gd name="T12" fmla="*/ 11 w 11"/>
                <a:gd name="T13" fmla="*/ 5 h 11"/>
                <a:gd name="T14" fmla="*/ 10 w 11"/>
                <a:gd name="T15" fmla="*/ 7 h 11"/>
                <a:gd name="T16" fmla="*/ 8 w 11"/>
                <a:gd name="T17" fmla="*/ 8 h 11"/>
                <a:gd name="T18" fmla="*/ 7 w 11"/>
                <a:gd name="T19" fmla="*/ 11 h 11"/>
                <a:gd name="T20" fmla="*/ 5 w 11"/>
                <a:gd name="T21" fmla="*/ 11 h 11"/>
                <a:gd name="T22" fmla="*/ 3 w 11"/>
                <a:gd name="T23" fmla="*/ 11 h 11"/>
                <a:gd name="T24" fmla="*/ 3 w 11"/>
                <a:gd name="T25" fmla="*/ 4 h 11"/>
                <a:gd name="T26" fmla="*/ 1 w 11"/>
                <a:gd name="T27" fmla="*/ 4 h 11"/>
                <a:gd name="T28" fmla="*/ 1 w 11"/>
                <a:gd name="T29" fmla="*/ 4 h 11"/>
                <a:gd name="T30" fmla="*/ 0 w 11"/>
                <a:gd name="T31" fmla="*/ 2 h 11"/>
                <a:gd name="T32" fmla="*/ 1 w 11"/>
                <a:gd name="T3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2"/>
                    <a:pt x="1" y="1"/>
                    <a:pt x="2" y="2"/>
                  </a:cubicBezTo>
                  <a:cubicBezTo>
                    <a:pt x="4" y="3"/>
                    <a:pt x="3" y="4"/>
                    <a:pt x="4" y="3"/>
                  </a:cubicBezTo>
                  <a:cubicBezTo>
                    <a:pt x="6" y="2"/>
                    <a:pt x="5" y="0"/>
                    <a:pt x="6" y="1"/>
                  </a:cubicBezTo>
                  <a:cubicBezTo>
                    <a:pt x="7" y="1"/>
                    <a:pt x="9" y="2"/>
                    <a:pt x="9" y="2"/>
                  </a:cubicBezTo>
                  <a:cubicBezTo>
                    <a:pt x="9" y="2"/>
                    <a:pt x="8" y="4"/>
                    <a:pt x="9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8"/>
                    <a:pt x="3" y="7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7" name="Freeform 155">
              <a:extLst>
                <a:ext uri="{FF2B5EF4-FFF2-40B4-BE49-F238E27FC236}">
                  <a16:creationId xmlns:a16="http://schemas.microsoft.com/office/drawing/2014/main" id="{CCDC7DA2-61C6-A4B3-B945-2C1C11556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383" y="2945865"/>
              <a:ext cx="251172" cy="574115"/>
            </a:xfrm>
            <a:custGeom>
              <a:avLst/>
              <a:gdLst>
                <a:gd name="T0" fmla="*/ 30 w 39"/>
                <a:gd name="T1" fmla="*/ 84 h 85"/>
                <a:gd name="T2" fmla="*/ 33 w 39"/>
                <a:gd name="T3" fmla="*/ 79 h 85"/>
                <a:gd name="T4" fmla="*/ 31 w 39"/>
                <a:gd name="T5" fmla="*/ 73 h 85"/>
                <a:gd name="T6" fmla="*/ 27 w 39"/>
                <a:gd name="T7" fmla="*/ 67 h 85"/>
                <a:gd name="T8" fmla="*/ 29 w 39"/>
                <a:gd name="T9" fmla="*/ 62 h 85"/>
                <a:gd name="T10" fmla="*/ 27 w 39"/>
                <a:gd name="T11" fmla="*/ 58 h 85"/>
                <a:gd name="T12" fmla="*/ 24 w 39"/>
                <a:gd name="T13" fmla="*/ 52 h 85"/>
                <a:gd name="T14" fmla="*/ 25 w 39"/>
                <a:gd name="T15" fmla="*/ 47 h 85"/>
                <a:gd name="T16" fmla="*/ 24 w 39"/>
                <a:gd name="T17" fmla="*/ 43 h 85"/>
                <a:gd name="T18" fmla="*/ 28 w 39"/>
                <a:gd name="T19" fmla="*/ 42 h 85"/>
                <a:gd name="T20" fmla="*/ 29 w 39"/>
                <a:gd name="T21" fmla="*/ 40 h 85"/>
                <a:gd name="T22" fmla="*/ 31 w 39"/>
                <a:gd name="T23" fmla="*/ 38 h 85"/>
                <a:gd name="T24" fmla="*/ 36 w 39"/>
                <a:gd name="T25" fmla="*/ 39 h 85"/>
                <a:gd name="T26" fmla="*/ 36 w 39"/>
                <a:gd name="T27" fmla="*/ 36 h 85"/>
                <a:gd name="T28" fmla="*/ 39 w 39"/>
                <a:gd name="T29" fmla="*/ 33 h 85"/>
                <a:gd name="T30" fmla="*/ 35 w 39"/>
                <a:gd name="T31" fmla="*/ 30 h 85"/>
                <a:gd name="T32" fmla="*/ 33 w 39"/>
                <a:gd name="T33" fmla="*/ 27 h 85"/>
                <a:gd name="T34" fmla="*/ 31 w 39"/>
                <a:gd name="T35" fmla="*/ 26 h 85"/>
                <a:gd name="T36" fmla="*/ 32 w 39"/>
                <a:gd name="T37" fmla="*/ 23 h 85"/>
                <a:gd name="T38" fmla="*/ 30 w 39"/>
                <a:gd name="T39" fmla="*/ 21 h 85"/>
                <a:gd name="T40" fmla="*/ 29 w 39"/>
                <a:gd name="T41" fmla="*/ 19 h 85"/>
                <a:gd name="T42" fmla="*/ 26 w 39"/>
                <a:gd name="T43" fmla="*/ 19 h 85"/>
                <a:gd name="T44" fmla="*/ 24 w 39"/>
                <a:gd name="T45" fmla="*/ 20 h 85"/>
                <a:gd name="T46" fmla="*/ 24 w 39"/>
                <a:gd name="T47" fmla="*/ 18 h 85"/>
                <a:gd name="T48" fmla="*/ 23 w 39"/>
                <a:gd name="T49" fmla="*/ 15 h 85"/>
                <a:gd name="T50" fmla="*/ 26 w 39"/>
                <a:gd name="T51" fmla="*/ 11 h 85"/>
                <a:gd name="T52" fmla="*/ 27 w 39"/>
                <a:gd name="T53" fmla="*/ 7 h 85"/>
                <a:gd name="T54" fmla="*/ 27 w 39"/>
                <a:gd name="T55" fmla="*/ 3 h 85"/>
                <a:gd name="T56" fmla="*/ 25 w 39"/>
                <a:gd name="T57" fmla="*/ 0 h 85"/>
                <a:gd name="T58" fmla="*/ 22 w 39"/>
                <a:gd name="T59" fmla="*/ 1 h 85"/>
                <a:gd name="T60" fmla="*/ 21 w 39"/>
                <a:gd name="T61" fmla="*/ 6 h 85"/>
                <a:gd name="T62" fmla="*/ 16 w 39"/>
                <a:gd name="T63" fmla="*/ 6 h 85"/>
                <a:gd name="T64" fmla="*/ 15 w 39"/>
                <a:gd name="T65" fmla="*/ 10 h 85"/>
                <a:gd name="T66" fmla="*/ 11 w 39"/>
                <a:gd name="T67" fmla="*/ 13 h 85"/>
                <a:gd name="T68" fmla="*/ 9 w 39"/>
                <a:gd name="T69" fmla="*/ 15 h 85"/>
                <a:gd name="T70" fmla="*/ 10 w 39"/>
                <a:gd name="T71" fmla="*/ 17 h 85"/>
                <a:gd name="T72" fmla="*/ 7 w 39"/>
                <a:gd name="T73" fmla="*/ 22 h 85"/>
                <a:gd name="T74" fmla="*/ 5 w 39"/>
                <a:gd name="T75" fmla="*/ 24 h 85"/>
                <a:gd name="T76" fmla="*/ 6 w 39"/>
                <a:gd name="T77" fmla="*/ 28 h 85"/>
                <a:gd name="T78" fmla="*/ 5 w 39"/>
                <a:gd name="T79" fmla="*/ 30 h 85"/>
                <a:gd name="T80" fmla="*/ 2 w 39"/>
                <a:gd name="T81" fmla="*/ 30 h 85"/>
                <a:gd name="T82" fmla="*/ 1 w 39"/>
                <a:gd name="T83" fmla="*/ 32 h 85"/>
                <a:gd name="T84" fmla="*/ 2 w 39"/>
                <a:gd name="T85" fmla="*/ 36 h 85"/>
                <a:gd name="T86" fmla="*/ 0 w 39"/>
                <a:gd name="T87" fmla="*/ 35 h 85"/>
                <a:gd name="T88" fmla="*/ 0 w 39"/>
                <a:gd name="T89" fmla="*/ 38 h 85"/>
                <a:gd name="T90" fmla="*/ 2 w 39"/>
                <a:gd name="T91" fmla="*/ 40 h 85"/>
                <a:gd name="T92" fmla="*/ 3 w 39"/>
                <a:gd name="T93" fmla="*/ 39 h 85"/>
                <a:gd name="T94" fmla="*/ 4 w 39"/>
                <a:gd name="T95" fmla="*/ 38 h 85"/>
                <a:gd name="T96" fmla="*/ 5 w 39"/>
                <a:gd name="T97" fmla="*/ 41 h 85"/>
                <a:gd name="T98" fmla="*/ 7 w 39"/>
                <a:gd name="T99" fmla="*/ 44 h 85"/>
                <a:gd name="T100" fmla="*/ 8 w 39"/>
                <a:gd name="T101" fmla="*/ 48 h 85"/>
                <a:gd name="T102" fmla="*/ 7 w 39"/>
                <a:gd name="T103" fmla="*/ 59 h 85"/>
                <a:gd name="T104" fmla="*/ 9 w 39"/>
                <a:gd name="T105" fmla="*/ 60 h 85"/>
                <a:gd name="T106" fmla="*/ 13 w 39"/>
                <a:gd name="T107" fmla="*/ 60 h 85"/>
                <a:gd name="T108" fmla="*/ 15 w 39"/>
                <a:gd name="T109" fmla="*/ 59 h 85"/>
                <a:gd name="T110" fmla="*/ 18 w 39"/>
                <a:gd name="T111" fmla="*/ 54 h 85"/>
                <a:gd name="T112" fmla="*/ 21 w 39"/>
                <a:gd name="T113" fmla="*/ 58 h 85"/>
                <a:gd name="T114" fmla="*/ 22 w 39"/>
                <a:gd name="T115" fmla="*/ 61 h 85"/>
                <a:gd name="T116" fmla="*/ 25 w 39"/>
                <a:gd name="T117" fmla="*/ 70 h 85"/>
                <a:gd name="T118" fmla="*/ 27 w 39"/>
                <a:gd name="T119" fmla="*/ 72 h 85"/>
                <a:gd name="T120" fmla="*/ 27 w 39"/>
                <a:gd name="T121" fmla="*/ 81 h 85"/>
                <a:gd name="T122" fmla="*/ 29 w 39"/>
                <a:gd name="T12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85">
                  <a:moveTo>
                    <a:pt x="30" y="85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39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9"/>
                    <a:pt x="4" y="40"/>
                    <a:pt x="4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5" y="43"/>
                    <a:pt x="5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7" y="45"/>
                    <a:pt x="6" y="46"/>
                    <a:pt x="7" y="48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9"/>
                    <a:pt x="9" y="50"/>
                    <a:pt x="9" y="50"/>
                  </a:cubicBezTo>
                  <a:cubicBezTo>
                    <a:pt x="9" y="53"/>
                    <a:pt x="7" y="56"/>
                    <a:pt x="7" y="59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60"/>
                    <a:pt x="11" y="60"/>
                    <a:pt x="13" y="60"/>
                  </a:cubicBezTo>
                  <a:cubicBezTo>
                    <a:pt x="13" y="60"/>
                    <a:pt x="13" y="59"/>
                    <a:pt x="14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6" y="58"/>
                    <a:pt x="16" y="57"/>
                    <a:pt x="17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20" y="56"/>
                    <a:pt x="20" y="56"/>
                  </a:cubicBezTo>
                  <a:cubicBezTo>
                    <a:pt x="21" y="57"/>
                    <a:pt x="20" y="57"/>
                    <a:pt x="21" y="58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2" y="59"/>
                    <a:pt x="22" y="60"/>
                    <a:pt x="22" y="61"/>
                  </a:cubicBezTo>
                  <a:cubicBezTo>
                    <a:pt x="22" y="62"/>
                    <a:pt x="23" y="62"/>
                    <a:pt x="23" y="62"/>
                  </a:cubicBezTo>
                  <a:cubicBezTo>
                    <a:pt x="24" y="63"/>
                    <a:pt x="25" y="69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2"/>
                    <a:pt x="26" y="72"/>
                    <a:pt x="27" y="72"/>
                  </a:cubicBezTo>
                  <a:cubicBezTo>
                    <a:pt x="27" y="72"/>
                    <a:pt x="28" y="80"/>
                    <a:pt x="28" y="80"/>
                  </a:cubicBezTo>
                  <a:cubicBezTo>
                    <a:pt x="28" y="80"/>
                    <a:pt x="27" y="81"/>
                    <a:pt x="27" y="81"/>
                  </a:cubicBezTo>
                  <a:cubicBezTo>
                    <a:pt x="27" y="81"/>
                    <a:pt x="28" y="81"/>
                    <a:pt x="28" y="82"/>
                  </a:cubicBezTo>
                  <a:cubicBezTo>
                    <a:pt x="28" y="82"/>
                    <a:pt x="29" y="84"/>
                    <a:pt x="29" y="85"/>
                  </a:cubicBezTo>
                  <a:lnTo>
                    <a:pt x="30" y="8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8" name="Freeform 156">
              <a:extLst>
                <a:ext uri="{FF2B5EF4-FFF2-40B4-BE49-F238E27FC236}">
                  <a16:creationId xmlns:a16="http://schemas.microsoft.com/office/drawing/2014/main" id="{1E2B7CB2-DF40-46BB-090F-8A34349F6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890" y="3339122"/>
              <a:ext cx="217284" cy="208195"/>
            </a:xfrm>
            <a:custGeom>
              <a:avLst/>
              <a:gdLst>
                <a:gd name="T0" fmla="*/ 26 w 34"/>
                <a:gd name="T1" fmla="*/ 23 h 31"/>
                <a:gd name="T2" fmla="*/ 22 w 34"/>
                <a:gd name="T3" fmla="*/ 22 h 31"/>
                <a:gd name="T4" fmla="*/ 22 w 34"/>
                <a:gd name="T5" fmla="*/ 23 h 31"/>
                <a:gd name="T6" fmla="*/ 15 w 34"/>
                <a:gd name="T7" fmla="*/ 23 h 31"/>
                <a:gd name="T8" fmla="*/ 14 w 34"/>
                <a:gd name="T9" fmla="*/ 25 h 31"/>
                <a:gd name="T10" fmla="*/ 14 w 34"/>
                <a:gd name="T11" fmla="*/ 28 h 31"/>
                <a:gd name="T12" fmla="*/ 14 w 34"/>
                <a:gd name="T13" fmla="*/ 31 h 31"/>
                <a:gd name="T14" fmla="*/ 10 w 34"/>
                <a:gd name="T15" fmla="*/ 31 h 31"/>
                <a:gd name="T16" fmla="*/ 10 w 34"/>
                <a:gd name="T17" fmla="*/ 29 h 31"/>
                <a:gd name="T18" fmla="*/ 8 w 34"/>
                <a:gd name="T19" fmla="*/ 29 h 31"/>
                <a:gd name="T20" fmla="*/ 6 w 34"/>
                <a:gd name="T21" fmla="*/ 30 h 31"/>
                <a:gd name="T22" fmla="*/ 5 w 34"/>
                <a:gd name="T23" fmla="*/ 30 h 31"/>
                <a:gd name="T24" fmla="*/ 4 w 34"/>
                <a:gd name="T25" fmla="*/ 28 h 31"/>
                <a:gd name="T26" fmla="*/ 0 w 34"/>
                <a:gd name="T27" fmla="*/ 28 h 31"/>
                <a:gd name="T28" fmla="*/ 1 w 34"/>
                <a:gd name="T29" fmla="*/ 24 h 31"/>
                <a:gd name="T30" fmla="*/ 2 w 34"/>
                <a:gd name="T31" fmla="*/ 22 h 31"/>
                <a:gd name="T32" fmla="*/ 2 w 34"/>
                <a:gd name="T33" fmla="*/ 20 h 31"/>
                <a:gd name="T34" fmla="*/ 3 w 34"/>
                <a:gd name="T35" fmla="*/ 18 h 31"/>
                <a:gd name="T36" fmla="*/ 5 w 34"/>
                <a:gd name="T37" fmla="*/ 19 h 31"/>
                <a:gd name="T38" fmla="*/ 6 w 34"/>
                <a:gd name="T39" fmla="*/ 15 h 31"/>
                <a:gd name="T40" fmla="*/ 7 w 34"/>
                <a:gd name="T41" fmla="*/ 13 h 31"/>
                <a:gd name="T42" fmla="*/ 11 w 34"/>
                <a:gd name="T43" fmla="*/ 12 h 31"/>
                <a:gd name="T44" fmla="*/ 13 w 34"/>
                <a:gd name="T45" fmla="*/ 10 h 31"/>
                <a:gd name="T46" fmla="*/ 14 w 34"/>
                <a:gd name="T47" fmla="*/ 8 h 31"/>
                <a:gd name="T48" fmla="*/ 17 w 34"/>
                <a:gd name="T49" fmla="*/ 6 h 31"/>
                <a:gd name="T50" fmla="*/ 19 w 34"/>
                <a:gd name="T51" fmla="*/ 3 h 31"/>
                <a:gd name="T52" fmla="*/ 21 w 34"/>
                <a:gd name="T53" fmla="*/ 2 h 31"/>
                <a:gd name="T54" fmla="*/ 23 w 34"/>
                <a:gd name="T55" fmla="*/ 1 h 31"/>
                <a:gd name="T56" fmla="*/ 24 w 34"/>
                <a:gd name="T57" fmla="*/ 1 h 31"/>
                <a:gd name="T58" fmla="*/ 26 w 34"/>
                <a:gd name="T59" fmla="*/ 3 h 31"/>
                <a:gd name="T60" fmla="*/ 25 w 34"/>
                <a:gd name="T61" fmla="*/ 4 h 31"/>
                <a:gd name="T62" fmla="*/ 26 w 34"/>
                <a:gd name="T63" fmla="*/ 6 h 31"/>
                <a:gd name="T64" fmla="*/ 30 w 34"/>
                <a:gd name="T65" fmla="*/ 8 h 31"/>
                <a:gd name="T66" fmla="*/ 29 w 34"/>
                <a:gd name="T67" fmla="*/ 10 h 31"/>
                <a:gd name="T68" fmla="*/ 31 w 34"/>
                <a:gd name="T69" fmla="*/ 14 h 31"/>
                <a:gd name="T70" fmla="*/ 33 w 34"/>
                <a:gd name="T71" fmla="*/ 14 h 31"/>
                <a:gd name="T72" fmla="*/ 33 w 34"/>
                <a:gd name="T73" fmla="*/ 16 h 31"/>
                <a:gd name="T74" fmla="*/ 34 w 34"/>
                <a:gd name="T75" fmla="*/ 20 h 31"/>
                <a:gd name="T76" fmla="*/ 33 w 34"/>
                <a:gd name="T77" fmla="*/ 21 h 31"/>
                <a:gd name="T78" fmla="*/ 32 w 34"/>
                <a:gd name="T79" fmla="*/ 22 h 31"/>
                <a:gd name="T80" fmla="*/ 31 w 34"/>
                <a:gd name="T81" fmla="*/ 23 h 31"/>
                <a:gd name="T82" fmla="*/ 30 w 34"/>
                <a:gd name="T83" fmla="*/ 23 h 31"/>
                <a:gd name="T84" fmla="*/ 28 w 34"/>
                <a:gd name="T85" fmla="*/ 23 h 31"/>
                <a:gd name="T86" fmla="*/ 26 w 34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31">
                  <a:moveTo>
                    <a:pt x="26" y="23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16" y="23"/>
                    <a:pt x="15" y="23"/>
                  </a:cubicBezTo>
                  <a:cubicBezTo>
                    <a:pt x="15" y="23"/>
                    <a:pt x="14" y="24"/>
                    <a:pt x="14" y="25"/>
                  </a:cubicBezTo>
                  <a:cubicBezTo>
                    <a:pt x="14" y="26"/>
                    <a:pt x="15" y="27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4" y="31"/>
                    <a:pt x="11" y="31"/>
                    <a:pt x="10" y="31"/>
                  </a:cubicBezTo>
                  <a:cubicBezTo>
                    <a:pt x="10" y="31"/>
                    <a:pt x="10" y="29"/>
                    <a:pt x="10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5"/>
                    <a:pt x="1" y="24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5" y="16"/>
                    <a:pt x="6" y="15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5"/>
                    <a:pt x="17" y="3"/>
                    <a:pt x="19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1"/>
                    <a:pt x="22" y="0"/>
                    <a:pt x="23" y="1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5" y="2"/>
                    <a:pt x="26" y="3"/>
                    <a:pt x="26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3" y="13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3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29" y="23"/>
                    <a:pt x="28" y="23"/>
                  </a:cubicBezTo>
                  <a:cubicBezTo>
                    <a:pt x="27" y="23"/>
                    <a:pt x="26" y="23"/>
                    <a:pt x="26" y="2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9" name="Freeform 157">
              <a:extLst>
                <a:ext uri="{FF2B5EF4-FFF2-40B4-BE49-F238E27FC236}">
                  <a16:creationId xmlns:a16="http://schemas.microsoft.com/office/drawing/2014/main" id="{118F4079-9887-9E5F-908B-996AD56F0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8141" y="2283425"/>
              <a:ext cx="185390" cy="128282"/>
            </a:xfrm>
            <a:custGeom>
              <a:avLst/>
              <a:gdLst>
                <a:gd name="T0" fmla="*/ 28 w 29"/>
                <a:gd name="T1" fmla="*/ 2 h 19"/>
                <a:gd name="T2" fmla="*/ 26 w 29"/>
                <a:gd name="T3" fmla="*/ 1 h 19"/>
                <a:gd name="T4" fmla="*/ 23 w 29"/>
                <a:gd name="T5" fmla="*/ 2 h 19"/>
                <a:gd name="T6" fmla="*/ 20 w 29"/>
                <a:gd name="T7" fmla="*/ 1 h 19"/>
                <a:gd name="T8" fmla="*/ 17 w 29"/>
                <a:gd name="T9" fmla="*/ 2 h 19"/>
                <a:gd name="T10" fmla="*/ 14 w 29"/>
                <a:gd name="T11" fmla="*/ 3 h 19"/>
                <a:gd name="T12" fmla="*/ 10 w 29"/>
                <a:gd name="T13" fmla="*/ 3 h 19"/>
                <a:gd name="T14" fmla="*/ 8 w 29"/>
                <a:gd name="T15" fmla="*/ 4 h 19"/>
                <a:gd name="T16" fmla="*/ 6 w 29"/>
                <a:gd name="T17" fmla="*/ 2 h 19"/>
                <a:gd name="T18" fmla="*/ 4 w 29"/>
                <a:gd name="T19" fmla="*/ 1 h 19"/>
                <a:gd name="T20" fmla="*/ 3 w 29"/>
                <a:gd name="T21" fmla="*/ 3 h 19"/>
                <a:gd name="T22" fmla="*/ 1 w 29"/>
                <a:gd name="T23" fmla="*/ 5 h 19"/>
                <a:gd name="T24" fmla="*/ 1 w 29"/>
                <a:gd name="T25" fmla="*/ 7 h 19"/>
                <a:gd name="T26" fmla="*/ 4 w 29"/>
                <a:gd name="T27" fmla="*/ 8 h 19"/>
                <a:gd name="T28" fmla="*/ 3 w 29"/>
                <a:gd name="T29" fmla="*/ 11 h 19"/>
                <a:gd name="T30" fmla="*/ 2 w 29"/>
                <a:gd name="T31" fmla="*/ 12 h 19"/>
                <a:gd name="T32" fmla="*/ 4 w 29"/>
                <a:gd name="T33" fmla="*/ 13 h 19"/>
                <a:gd name="T34" fmla="*/ 4 w 29"/>
                <a:gd name="T35" fmla="*/ 15 h 19"/>
                <a:gd name="T36" fmla="*/ 5 w 29"/>
                <a:gd name="T37" fmla="*/ 17 h 19"/>
                <a:gd name="T38" fmla="*/ 4 w 29"/>
                <a:gd name="T39" fmla="*/ 18 h 19"/>
                <a:gd name="T40" fmla="*/ 7 w 29"/>
                <a:gd name="T41" fmla="*/ 19 h 19"/>
                <a:gd name="T42" fmla="*/ 10 w 29"/>
                <a:gd name="T43" fmla="*/ 17 h 19"/>
                <a:gd name="T44" fmla="*/ 13 w 29"/>
                <a:gd name="T45" fmla="*/ 17 h 19"/>
                <a:gd name="T46" fmla="*/ 14 w 29"/>
                <a:gd name="T47" fmla="*/ 18 h 19"/>
                <a:gd name="T48" fmla="*/ 17 w 29"/>
                <a:gd name="T49" fmla="*/ 18 h 19"/>
                <a:gd name="T50" fmla="*/ 18 w 29"/>
                <a:gd name="T51" fmla="*/ 17 h 19"/>
                <a:gd name="T52" fmla="*/ 20 w 29"/>
                <a:gd name="T53" fmla="*/ 17 h 19"/>
                <a:gd name="T54" fmla="*/ 20 w 29"/>
                <a:gd name="T55" fmla="*/ 16 h 19"/>
                <a:gd name="T56" fmla="*/ 22 w 29"/>
                <a:gd name="T57" fmla="*/ 16 h 19"/>
                <a:gd name="T58" fmla="*/ 25 w 29"/>
                <a:gd name="T59" fmla="*/ 16 h 19"/>
                <a:gd name="T60" fmla="*/ 25 w 29"/>
                <a:gd name="T61" fmla="*/ 14 h 19"/>
                <a:gd name="T62" fmla="*/ 23 w 29"/>
                <a:gd name="T63" fmla="*/ 13 h 19"/>
                <a:gd name="T64" fmla="*/ 25 w 29"/>
                <a:gd name="T65" fmla="*/ 11 h 19"/>
                <a:gd name="T66" fmla="*/ 25 w 29"/>
                <a:gd name="T67" fmla="*/ 11 h 19"/>
                <a:gd name="T68" fmla="*/ 25 w 29"/>
                <a:gd name="T69" fmla="*/ 10 h 19"/>
                <a:gd name="T70" fmla="*/ 28 w 29"/>
                <a:gd name="T71" fmla="*/ 7 h 19"/>
                <a:gd name="T72" fmla="*/ 28 w 29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19">
                  <a:moveTo>
                    <a:pt x="28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5" y="1"/>
                    <a:pt x="25" y="1"/>
                    <a:pt x="23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19" y="0"/>
                    <a:pt x="18" y="1"/>
                    <a:pt x="17" y="2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2" y="4"/>
                    <a:pt x="12" y="4"/>
                    <a:pt x="10" y="3"/>
                  </a:cubicBezTo>
                  <a:cubicBezTo>
                    <a:pt x="8" y="3"/>
                    <a:pt x="10" y="4"/>
                    <a:pt x="8" y="4"/>
                  </a:cubicBezTo>
                  <a:cubicBezTo>
                    <a:pt x="6" y="4"/>
                    <a:pt x="5" y="3"/>
                    <a:pt x="6" y="2"/>
                  </a:cubicBezTo>
                  <a:cubicBezTo>
                    <a:pt x="7" y="1"/>
                    <a:pt x="4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3" y="10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3" y="14"/>
                    <a:pt x="4" y="15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9" y="19"/>
                    <a:pt x="9" y="19"/>
                    <a:pt x="10" y="17"/>
                  </a:cubicBezTo>
                  <a:cubicBezTo>
                    <a:pt x="11" y="16"/>
                    <a:pt x="11" y="17"/>
                    <a:pt x="13" y="17"/>
                  </a:cubicBezTo>
                  <a:cubicBezTo>
                    <a:pt x="15" y="17"/>
                    <a:pt x="14" y="18"/>
                    <a:pt x="14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8" y="18"/>
                    <a:pt x="19" y="19"/>
                    <a:pt x="18" y="17"/>
                  </a:cubicBezTo>
                  <a:cubicBezTo>
                    <a:pt x="17" y="16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5" y="16"/>
                    <a:pt x="25" y="16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8" y="7"/>
                    <a:pt x="28" y="7"/>
                  </a:cubicBezTo>
                  <a:cubicBezTo>
                    <a:pt x="29" y="6"/>
                    <a:pt x="28" y="3"/>
                    <a:pt x="28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0" name="Freeform 158">
              <a:extLst>
                <a:ext uri="{FF2B5EF4-FFF2-40B4-BE49-F238E27FC236}">
                  <a16:creationId xmlns:a16="http://schemas.microsoft.com/office/drawing/2014/main" id="{13816C83-4622-4A24-498F-D21D14661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331" y="3744998"/>
              <a:ext cx="43855" cy="25236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4 w 7"/>
                <a:gd name="T5" fmla="*/ 4 h 4"/>
                <a:gd name="T6" fmla="*/ 4 w 7"/>
                <a:gd name="T7" fmla="*/ 3 h 4"/>
                <a:gd name="T8" fmla="*/ 5 w 7"/>
                <a:gd name="T9" fmla="*/ 2 h 4"/>
                <a:gd name="T10" fmla="*/ 6 w 7"/>
                <a:gd name="T11" fmla="*/ 3 h 4"/>
                <a:gd name="T12" fmla="*/ 7 w 7"/>
                <a:gd name="T13" fmla="*/ 3 h 4"/>
                <a:gd name="T14" fmla="*/ 6 w 7"/>
                <a:gd name="T15" fmla="*/ 0 h 4"/>
                <a:gd name="T16" fmla="*/ 4 w 7"/>
                <a:gd name="T17" fmla="*/ 0 h 4"/>
                <a:gd name="T18" fmla="*/ 3 w 7"/>
                <a:gd name="T19" fmla="*/ 2 h 4"/>
                <a:gd name="T20" fmla="*/ 0 w 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1" name="Freeform 159">
              <a:extLst>
                <a:ext uri="{FF2B5EF4-FFF2-40B4-BE49-F238E27FC236}">
                  <a16:creationId xmlns:a16="http://schemas.microsoft.com/office/drawing/2014/main" id="{C5308035-2C70-6888-AF05-531437806D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7543" y="3730278"/>
              <a:ext cx="1178114" cy="1379557"/>
            </a:xfrm>
            <a:custGeom>
              <a:avLst/>
              <a:gdLst>
                <a:gd name="T0" fmla="*/ 109 w 184"/>
                <a:gd name="T1" fmla="*/ 34 h 204"/>
                <a:gd name="T2" fmla="*/ 107 w 184"/>
                <a:gd name="T3" fmla="*/ 30 h 204"/>
                <a:gd name="T4" fmla="*/ 105 w 184"/>
                <a:gd name="T5" fmla="*/ 195 h 204"/>
                <a:gd name="T6" fmla="*/ 93 w 184"/>
                <a:gd name="T7" fmla="*/ 37 h 204"/>
                <a:gd name="T8" fmla="*/ 123 w 184"/>
                <a:gd name="T9" fmla="*/ 156 h 204"/>
                <a:gd name="T10" fmla="*/ 136 w 184"/>
                <a:gd name="T11" fmla="*/ 149 h 204"/>
                <a:gd name="T12" fmla="*/ 145 w 184"/>
                <a:gd name="T13" fmla="*/ 146 h 204"/>
                <a:gd name="T14" fmla="*/ 151 w 184"/>
                <a:gd name="T15" fmla="*/ 142 h 204"/>
                <a:gd name="T16" fmla="*/ 155 w 184"/>
                <a:gd name="T17" fmla="*/ 131 h 204"/>
                <a:gd name="T18" fmla="*/ 163 w 184"/>
                <a:gd name="T19" fmla="*/ 113 h 204"/>
                <a:gd name="T20" fmla="*/ 163 w 184"/>
                <a:gd name="T21" fmla="*/ 94 h 204"/>
                <a:gd name="T22" fmla="*/ 170 w 184"/>
                <a:gd name="T23" fmla="*/ 86 h 204"/>
                <a:gd name="T24" fmla="*/ 180 w 184"/>
                <a:gd name="T25" fmla="*/ 75 h 204"/>
                <a:gd name="T26" fmla="*/ 183 w 184"/>
                <a:gd name="T27" fmla="*/ 59 h 204"/>
                <a:gd name="T28" fmla="*/ 174 w 184"/>
                <a:gd name="T29" fmla="*/ 51 h 204"/>
                <a:gd name="T30" fmla="*/ 163 w 184"/>
                <a:gd name="T31" fmla="*/ 43 h 204"/>
                <a:gd name="T32" fmla="*/ 143 w 184"/>
                <a:gd name="T33" fmla="*/ 38 h 204"/>
                <a:gd name="T34" fmla="*/ 137 w 184"/>
                <a:gd name="T35" fmla="*/ 36 h 204"/>
                <a:gd name="T36" fmla="*/ 132 w 184"/>
                <a:gd name="T37" fmla="*/ 31 h 204"/>
                <a:gd name="T38" fmla="*/ 118 w 184"/>
                <a:gd name="T39" fmla="*/ 35 h 204"/>
                <a:gd name="T40" fmla="*/ 118 w 184"/>
                <a:gd name="T41" fmla="*/ 34 h 204"/>
                <a:gd name="T42" fmla="*/ 120 w 184"/>
                <a:gd name="T43" fmla="*/ 26 h 204"/>
                <a:gd name="T44" fmla="*/ 109 w 184"/>
                <a:gd name="T45" fmla="*/ 33 h 204"/>
                <a:gd name="T46" fmla="*/ 105 w 184"/>
                <a:gd name="T47" fmla="*/ 33 h 204"/>
                <a:gd name="T48" fmla="*/ 105 w 184"/>
                <a:gd name="T49" fmla="*/ 29 h 204"/>
                <a:gd name="T50" fmla="*/ 113 w 184"/>
                <a:gd name="T51" fmla="*/ 25 h 204"/>
                <a:gd name="T52" fmla="*/ 112 w 184"/>
                <a:gd name="T53" fmla="*/ 22 h 204"/>
                <a:gd name="T54" fmla="*/ 109 w 184"/>
                <a:gd name="T55" fmla="*/ 8 h 204"/>
                <a:gd name="T56" fmla="*/ 99 w 184"/>
                <a:gd name="T57" fmla="*/ 17 h 204"/>
                <a:gd name="T58" fmla="*/ 87 w 184"/>
                <a:gd name="T59" fmla="*/ 15 h 204"/>
                <a:gd name="T60" fmla="*/ 76 w 184"/>
                <a:gd name="T61" fmla="*/ 18 h 204"/>
                <a:gd name="T62" fmla="*/ 65 w 184"/>
                <a:gd name="T63" fmla="*/ 10 h 204"/>
                <a:gd name="T64" fmla="*/ 63 w 184"/>
                <a:gd name="T65" fmla="*/ 0 h 204"/>
                <a:gd name="T66" fmla="*/ 52 w 184"/>
                <a:gd name="T67" fmla="*/ 6 h 204"/>
                <a:gd name="T68" fmla="*/ 45 w 184"/>
                <a:gd name="T69" fmla="*/ 10 h 204"/>
                <a:gd name="T70" fmla="*/ 45 w 184"/>
                <a:gd name="T71" fmla="*/ 21 h 204"/>
                <a:gd name="T72" fmla="*/ 33 w 184"/>
                <a:gd name="T73" fmla="*/ 22 h 204"/>
                <a:gd name="T74" fmla="*/ 24 w 184"/>
                <a:gd name="T75" fmla="*/ 24 h 204"/>
                <a:gd name="T76" fmla="*/ 18 w 184"/>
                <a:gd name="T77" fmla="*/ 48 h 204"/>
                <a:gd name="T78" fmla="*/ 2 w 184"/>
                <a:gd name="T79" fmla="*/ 62 h 204"/>
                <a:gd name="T80" fmla="*/ 8 w 184"/>
                <a:gd name="T81" fmla="*/ 76 h 204"/>
                <a:gd name="T82" fmla="*/ 26 w 184"/>
                <a:gd name="T83" fmla="*/ 89 h 204"/>
                <a:gd name="T84" fmla="*/ 40 w 184"/>
                <a:gd name="T85" fmla="*/ 86 h 204"/>
                <a:gd name="T86" fmla="*/ 60 w 184"/>
                <a:gd name="T87" fmla="*/ 96 h 204"/>
                <a:gd name="T88" fmla="*/ 72 w 184"/>
                <a:gd name="T89" fmla="*/ 110 h 204"/>
                <a:gd name="T90" fmla="*/ 74 w 184"/>
                <a:gd name="T91" fmla="*/ 128 h 204"/>
                <a:gd name="T92" fmla="*/ 84 w 184"/>
                <a:gd name="T93" fmla="*/ 140 h 204"/>
                <a:gd name="T94" fmla="*/ 90 w 184"/>
                <a:gd name="T95" fmla="*/ 159 h 204"/>
                <a:gd name="T96" fmla="*/ 87 w 184"/>
                <a:gd name="T97" fmla="*/ 174 h 204"/>
                <a:gd name="T98" fmla="*/ 85 w 184"/>
                <a:gd name="T99" fmla="*/ 188 h 204"/>
                <a:gd name="T100" fmla="*/ 96 w 184"/>
                <a:gd name="T101" fmla="*/ 202 h 204"/>
                <a:gd name="T102" fmla="*/ 104 w 184"/>
                <a:gd name="T103" fmla="*/ 191 h 204"/>
                <a:gd name="T104" fmla="*/ 109 w 184"/>
                <a:gd name="T105" fmla="*/ 189 h 204"/>
                <a:gd name="T106" fmla="*/ 117 w 184"/>
                <a:gd name="T107" fmla="*/ 179 h 204"/>
                <a:gd name="T108" fmla="*/ 117 w 184"/>
                <a:gd name="T109" fmla="*/ 16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4">
                  <a:moveTo>
                    <a:pt x="96" y="34"/>
                  </a:moveTo>
                  <a:cubicBezTo>
                    <a:pt x="97" y="33"/>
                    <a:pt x="97" y="34"/>
                    <a:pt x="97" y="34"/>
                  </a:cubicBezTo>
                  <a:cubicBezTo>
                    <a:pt x="97" y="34"/>
                    <a:pt x="96" y="34"/>
                    <a:pt x="95" y="35"/>
                  </a:cubicBezTo>
                  <a:cubicBezTo>
                    <a:pt x="95" y="35"/>
                    <a:pt x="95" y="36"/>
                    <a:pt x="95" y="36"/>
                  </a:cubicBezTo>
                  <a:cubicBezTo>
                    <a:pt x="94" y="37"/>
                    <a:pt x="95" y="34"/>
                    <a:pt x="96" y="34"/>
                  </a:cubicBezTo>
                  <a:close/>
                  <a:moveTo>
                    <a:pt x="110" y="33"/>
                  </a:moveTo>
                  <a:cubicBezTo>
                    <a:pt x="110" y="33"/>
                    <a:pt x="109" y="34"/>
                    <a:pt x="109" y="34"/>
                  </a:cubicBezTo>
                  <a:cubicBezTo>
                    <a:pt x="110" y="33"/>
                    <a:pt x="109" y="33"/>
                    <a:pt x="110" y="33"/>
                  </a:cubicBezTo>
                  <a:close/>
                  <a:moveTo>
                    <a:pt x="106" y="31"/>
                  </a:moveTo>
                  <a:cubicBezTo>
                    <a:pt x="105" y="31"/>
                    <a:pt x="105" y="32"/>
                    <a:pt x="106" y="32"/>
                  </a:cubicBezTo>
                  <a:cubicBezTo>
                    <a:pt x="106" y="32"/>
                    <a:pt x="107" y="31"/>
                    <a:pt x="106" y="31"/>
                  </a:cubicBezTo>
                  <a:close/>
                  <a:moveTo>
                    <a:pt x="107" y="30"/>
                  </a:move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7" y="30"/>
                  </a:cubicBezTo>
                  <a:close/>
                  <a:moveTo>
                    <a:pt x="101" y="198"/>
                  </a:moveTo>
                  <a:cubicBezTo>
                    <a:pt x="100" y="198"/>
                    <a:pt x="99" y="199"/>
                    <a:pt x="101" y="198"/>
                  </a:cubicBezTo>
                  <a:cubicBezTo>
                    <a:pt x="101" y="198"/>
                    <a:pt x="102" y="197"/>
                    <a:pt x="101" y="198"/>
                  </a:cubicBezTo>
                  <a:close/>
                  <a:moveTo>
                    <a:pt x="104" y="197"/>
                  </a:moveTo>
                  <a:cubicBezTo>
                    <a:pt x="102" y="197"/>
                    <a:pt x="101" y="198"/>
                    <a:pt x="104" y="198"/>
                  </a:cubicBezTo>
                  <a:cubicBezTo>
                    <a:pt x="105" y="198"/>
                    <a:pt x="106" y="197"/>
                    <a:pt x="104" y="197"/>
                  </a:cubicBezTo>
                  <a:close/>
                  <a:moveTo>
                    <a:pt x="105" y="195"/>
                  </a:moveTo>
                  <a:cubicBezTo>
                    <a:pt x="105" y="196"/>
                    <a:pt x="105" y="196"/>
                    <a:pt x="105" y="196"/>
                  </a:cubicBezTo>
                  <a:cubicBezTo>
                    <a:pt x="105" y="196"/>
                    <a:pt x="108" y="195"/>
                    <a:pt x="105" y="195"/>
                  </a:cubicBezTo>
                  <a:close/>
                  <a:moveTo>
                    <a:pt x="94" y="37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1" y="38"/>
                    <a:pt x="88" y="37"/>
                    <a:pt x="86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9" y="37"/>
                    <a:pt x="91" y="38"/>
                    <a:pt x="93" y="37"/>
                  </a:cubicBezTo>
                  <a:cubicBezTo>
                    <a:pt x="93" y="37"/>
                    <a:pt x="94" y="37"/>
                    <a:pt x="94" y="37"/>
                  </a:cubicBezTo>
                  <a:close/>
                  <a:moveTo>
                    <a:pt x="106" y="28"/>
                  </a:moveTo>
                  <a:cubicBezTo>
                    <a:pt x="106" y="28"/>
                    <a:pt x="106" y="28"/>
                    <a:pt x="107" y="29"/>
                  </a:cubicBezTo>
                  <a:cubicBezTo>
                    <a:pt x="107" y="29"/>
                    <a:pt x="108" y="27"/>
                    <a:pt x="106" y="28"/>
                  </a:cubicBezTo>
                  <a:close/>
                  <a:moveTo>
                    <a:pt x="117" y="160"/>
                  </a:moveTo>
                  <a:cubicBezTo>
                    <a:pt x="119" y="159"/>
                    <a:pt x="121" y="159"/>
                    <a:pt x="122" y="158"/>
                  </a:cubicBezTo>
                  <a:cubicBezTo>
                    <a:pt x="122" y="157"/>
                    <a:pt x="123" y="156"/>
                    <a:pt x="123" y="156"/>
                  </a:cubicBezTo>
                  <a:cubicBezTo>
                    <a:pt x="124" y="156"/>
                    <a:pt x="126" y="156"/>
                    <a:pt x="127" y="155"/>
                  </a:cubicBezTo>
                  <a:cubicBezTo>
                    <a:pt x="128" y="155"/>
                    <a:pt x="128" y="153"/>
                    <a:pt x="128" y="153"/>
                  </a:cubicBezTo>
                  <a:cubicBezTo>
                    <a:pt x="129" y="152"/>
                    <a:pt x="131" y="153"/>
                    <a:pt x="132" y="152"/>
                  </a:cubicBezTo>
                  <a:cubicBezTo>
                    <a:pt x="132" y="152"/>
                    <a:pt x="132" y="152"/>
                    <a:pt x="133" y="151"/>
                  </a:cubicBezTo>
                  <a:cubicBezTo>
                    <a:pt x="134" y="151"/>
                    <a:pt x="135" y="151"/>
                    <a:pt x="136" y="151"/>
                  </a:cubicBezTo>
                  <a:cubicBezTo>
                    <a:pt x="136" y="150"/>
                    <a:pt x="136" y="150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49"/>
                    <a:pt x="137" y="148"/>
                    <a:pt x="137" y="148"/>
                  </a:cubicBezTo>
                  <a:cubicBezTo>
                    <a:pt x="138" y="148"/>
                    <a:pt x="138" y="148"/>
                    <a:pt x="139" y="148"/>
                  </a:cubicBezTo>
                  <a:cubicBezTo>
                    <a:pt x="139" y="148"/>
                    <a:pt x="140" y="147"/>
                    <a:pt x="140" y="147"/>
                  </a:cubicBezTo>
                  <a:cubicBezTo>
                    <a:pt x="141" y="147"/>
                    <a:pt x="142" y="147"/>
                    <a:pt x="144" y="147"/>
                  </a:cubicBezTo>
                  <a:cubicBezTo>
                    <a:pt x="144" y="147"/>
                    <a:pt x="144" y="146"/>
                    <a:pt x="144" y="146"/>
                  </a:cubicBezTo>
                  <a:cubicBezTo>
                    <a:pt x="144" y="146"/>
                    <a:pt x="144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7"/>
                    <a:pt x="145" y="147"/>
                  </a:cubicBezTo>
                  <a:cubicBezTo>
                    <a:pt x="146" y="147"/>
                    <a:pt x="147" y="147"/>
                    <a:pt x="148" y="147"/>
                  </a:cubicBezTo>
                  <a:cubicBezTo>
                    <a:pt x="148" y="147"/>
                    <a:pt x="149" y="146"/>
                    <a:pt x="149" y="146"/>
                  </a:cubicBezTo>
                  <a:cubicBezTo>
                    <a:pt x="149" y="145"/>
                    <a:pt x="149" y="144"/>
                    <a:pt x="149" y="144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2"/>
                    <a:pt x="152" y="142"/>
                    <a:pt x="152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1"/>
                    <a:pt x="151" y="141"/>
                    <a:pt x="151" y="139"/>
                  </a:cubicBezTo>
                  <a:cubicBezTo>
                    <a:pt x="150" y="139"/>
                    <a:pt x="151" y="139"/>
                    <a:pt x="151" y="139"/>
                  </a:cubicBezTo>
                  <a:cubicBezTo>
                    <a:pt x="151" y="139"/>
                    <a:pt x="151" y="138"/>
                    <a:pt x="151" y="138"/>
                  </a:cubicBezTo>
                  <a:cubicBezTo>
                    <a:pt x="151" y="138"/>
                    <a:pt x="152" y="137"/>
                    <a:pt x="152" y="137"/>
                  </a:cubicBezTo>
                  <a:cubicBezTo>
                    <a:pt x="153" y="136"/>
                    <a:pt x="152" y="135"/>
                    <a:pt x="153" y="134"/>
                  </a:cubicBezTo>
                  <a:cubicBezTo>
                    <a:pt x="153" y="134"/>
                    <a:pt x="155" y="133"/>
                    <a:pt x="155" y="132"/>
                  </a:cubicBezTo>
                  <a:cubicBezTo>
                    <a:pt x="155" y="132"/>
                    <a:pt x="155" y="131"/>
                    <a:pt x="155" y="131"/>
                  </a:cubicBezTo>
                  <a:cubicBezTo>
                    <a:pt x="155" y="131"/>
                    <a:pt x="156" y="131"/>
                    <a:pt x="156" y="131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7" y="129"/>
                    <a:pt x="159" y="128"/>
                    <a:pt x="159" y="127"/>
                  </a:cubicBezTo>
                  <a:cubicBezTo>
                    <a:pt x="160" y="126"/>
                    <a:pt x="159" y="123"/>
                    <a:pt x="159" y="122"/>
                  </a:cubicBezTo>
                  <a:cubicBezTo>
                    <a:pt x="160" y="121"/>
                    <a:pt x="161" y="120"/>
                    <a:pt x="162" y="119"/>
                  </a:cubicBezTo>
                  <a:cubicBezTo>
                    <a:pt x="161" y="118"/>
                    <a:pt x="160" y="115"/>
                    <a:pt x="162" y="114"/>
                  </a:cubicBezTo>
                  <a:cubicBezTo>
                    <a:pt x="162" y="113"/>
                    <a:pt x="163" y="113"/>
                    <a:pt x="163" y="113"/>
                  </a:cubicBezTo>
                  <a:cubicBezTo>
                    <a:pt x="163" y="113"/>
                    <a:pt x="163" y="110"/>
                    <a:pt x="163" y="110"/>
                  </a:cubicBezTo>
                  <a:cubicBezTo>
                    <a:pt x="163" y="109"/>
                    <a:pt x="163" y="109"/>
                    <a:pt x="163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3"/>
                    <a:pt x="162" y="101"/>
                    <a:pt x="163" y="99"/>
                  </a:cubicBezTo>
                  <a:cubicBezTo>
                    <a:pt x="162" y="99"/>
                    <a:pt x="162" y="99"/>
                    <a:pt x="161" y="98"/>
                  </a:cubicBezTo>
                  <a:cubicBezTo>
                    <a:pt x="161" y="98"/>
                    <a:pt x="163" y="97"/>
                    <a:pt x="163" y="97"/>
                  </a:cubicBezTo>
                  <a:cubicBezTo>
                    <a:pt x="163" y="96"/>
                    <a:pt x="162" y="96"/>
                    <a:pt x="163" y="94"/>
                  </a:cubicBezTo>
                  <a:cubicBezTo>
                    <a:pt x="163" y="94"/>
                    <a:pt x="164" y="94"/>
                    <a:pt x="164" y="93"/>
                  </a:cubicBezTo>
                  <a:cubicBezTo>
                    <a:pt x="165" y="93"/>
                    <a:pt x="164" y="91"/>
                    <a:pt x="164" y="91"/>
                  </a:cubicBezTo>
                  <a:cubicBezTo>
                    <a:pt x="166" y="92"/>
                    <a:pt x="166" y="91"/>
                    <a:pt x="167" y="93"/>
                  </a:cubicBezTo>
                  <a:cubicBezTo>
                    <a:pt x="167" y="92"/>
                    <a:pt x="168" y="91"/>
                    <a:pt x="169" y="90"/>
                  </a:cubicBezTo>
                  <a:cubicBezTo>
                    <a:pt x="169" y="90"/>
                    <a:pt x="169" y="90"/>
                    <a:pt x="169" y="89"/>
                  </a:cubicBezTo>
                  <a:cubicBezTo>
                    <a:pt x="169" y="89"/>
                    <a:pt x="170" y="89"/>
                    <a:pt x="170" y="89"/>
                  </a:cubicBezTo>
                  <a:cubicBezTo>
                    <a:pt x="170" y="88"/>
                    <a:pt x="170" y="87"/>
                    <a:pt x="170" y="86"/>
                  </a:cubicBezTo>
                  <a:cubicBezTo>
                    <a:pt x="170" y="85"/>
                    <a:pt x="171" y="85"/>
                    <a:pt x="172" y="84"/>
                  </a:cubicBezTo>
                  <a:cubicBezTo>
                    <a:pt x="172" y="83"/>
                    <a:pt x="172" y="82"/>
                    <a:pt x="172" y="82"/>
                  </a:cubicBezTo>
                  <a:cubicBezTo>
                    <a:pt x="173" y="81"/>
                    <a:pt x="175" y="79"/>
                    <a:pt x="176" y="79"/>
                  </a:cubicBezTo>
                  <a:cubicBezTo>
                    <a:pt x="176" y="79"/>
                    <a:pt x="177" y="79"/>
                    <a:pt x="177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80" y="77"/>
                    <a:pt x="180" y="76"/>
                  </a:cubicBezTo>
                  <a:cubicBezTo>
                    <a:pt x="180" y="76"/>
                    <a:pt x="180" y="75"/>
                    <a:pt x="180" y="75"/>
                  </a:cubicBezTo>
                  <a:cubicBezTo>
                    <a:pt x="180" y="75"/>
                    <a:pt x="181" y="75"/>
                    <a:pt x="181" y="74"/>
                  </a:cubicBezTo>
                  <a:cubicBezTo>
                    <a:pt x="182" y="73"/>
                    <a:pt x="182" y="72"/>
                    <a:pt x="183" y="7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4" y="68"/>
                    <a:pt x="183" y="67"/>
                    <a:pt x="183" y="67"/>
                  </a:cubicBezTo>
                  <a:cubicBezTo>
                    <a:pt x="183" y="66"/>
                    <a:pt x="184" y="64"/>
                    <a:pt x="183" y="63"/>
                  </a:cubicBezTo>
                  <a:cubicBezTo>
                    <a:pt x="182" y="63"/>
                    <a:pt x="182" y="63"/>
                    <a:pt x="182" y="63"/>
                  </a:cubicBezTo>
                  <a:cubicBezTo>
                    <a:pt x="182" y="62"/>
                    <a:pt x="183" y="61"/>
                    <a:pt x="183" y="59"/>
                  </a:cubicBezTo>
                  <a:cubicBezTo>
                    <a:pt x="182" y="59"/>
                    <a:pt x="181" y="58"/>
                    <a:pt x="181" y="58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1" y="57"/>
                    <a:pt x="180" y="57"/>
                    <a:pt x="180" y="56"/>
                  </a:cubicBezTo>
                  <a:cubicBezTo>
                    <a:pt x="179" y="55"/>
                    <a:pt x="179" y="52"/>
                    <a:pt x="177" y="52"/>
                  </a:cubicBezTo>
                  <a:cubicBezTo>
                    <a:pt x="176" y="52"/>
                    <a:pt x="175" y="53"/>
                    <a:pt x="175" y="53"/>
                  </a:cubicBezTo>
                  <a:cubicBezTo>
                    <a:pt x="175" y="53"/>
                    <a:pt x="175" y="52"/>
                    <a:pt x="175" y="52"/>
                  </a:cubicBezTo>
                  <a:cubicBezTo>
                    <a:pt x="175" y="52"/>
                    <a:pt x="174" y="51"/>
                    <a:pt x="174" y="51"/>
                  </a:cubicBezTo>
                  <a:cubicBezTo>
                    <a:pt x="173" y="50"/>
                    <a:pt x="172" y="52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1" y="51"/>
                    <a:pt x="171" y="51"/>
                    <a:pt x="170" y="50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6" y="46"/>
                    <a:pt x="165" y="44"/>
                    <a:pt x="163" y="43"/>
                  </a:cubicBezTo>
                  <a:cubicBezTo>
                    <a:pt x="162" y="43"/>
                    <a:pt x="161" y="43"/>
                    <a:pt x="160" y="43"/>
                  </a:cubicBezTo>
                  <a:cubicBezTo>
                    <a:pt x="160" y="42"/>
                    <a:pt x="159" y="41"/>
                    <a:pt x="159" y="41"/>
                  </a:cubicBezTo>
                  <a:cubicBezTo>
                    <a:pt x="157" y="41"/>
                    <a:pt x="156" y="42"/>
                    <a:pt x="154" y="41"/>
                  </a:cubicBezTo>
                  <a:cubicBezTo>
                    <a:pt x="150" y="41"/>
                    <a:pt x="151" y="40"/>
                    <a:pt x="148" y="41"/>
                  </a:cubicBezTo>
                  <a:cubicBezTo>
                    <a:pt x="147" y="40"/>
                    <a:pt x="147" y="39"/>
                    <a:pt x="146" y="38"/>
                  </a:cubicBezTo>
                  <a:cubicBezTo>
                    <a:pt x="145" y="38"/>
                    <a:pt x="144" y="39"/>
                    <a:pt x="144" y="39"/>
                  </a:cubicBezTo>
                  <a:cubicBezTo>
                    <a:pt x="144" y="39"/>
                    <a:pt x="143" y="39"/>
                    <a:pt x="143" y="38"/>
                  </a:cubicBezTo>
                  <a:cubicBezTo>
                    <a:pt x="142" y="40"/>
                    <a:pt x="141" y="42"/>
                    <a:pt x="139" y="41"/>
                  </a:cubicBezTo>
                  <a:cubicBezTo>
                    <a:pt x="138" y="41"/>
                    <a:pt x="139" y="39"/>
                    <a:pt x="139" y="39"/>
                  </a:cubicBezTo>
                  <a:cubicBezTo>
                    <a:pt x="139" y="39"/>
                    <a:pt x="138" y="39"/>
                    <a:pt x="138" y="38"/>
                  </a:cubicBezTo>
                  <a:cubicBezTo>
                    <a:pt x="138" y="38"/>
                    <a:pt x="139" y="38"/>
                    <a:pt x="139" y="38"/>
                  </a:cubicBezTo>
                  <a:cubicBezTo>
                    <a:pt x="139" y="37"/>
                    <a:pt x="138" y="37"/>
                    <a:pt x="138" y="36"/>
                  </a:cubicBezTo>
                  <a:cubicBezTo>
                    <a:pt x="138" y="36"/>
                    <a:pt x="138" y="37"/>
                    <a:pt x="138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6"/>
                    <a:pt x="137" y="35"/>
                    <a:pt x="137" y="35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5" y="33"/>
                    <a:pt x="135" y="34"/>
                  </a:cubicBezTo>
                  <a:cubicBezTo>
                    <a:pt x="135" y="34"/>
                    <a:pt x="134" y="35"/>
                    <a:pt x="134" y="35"/>
                  </a:cubicBezTo>
                  <a:cubicBezTo>
                    <a:pt x="134" y="34"/>
                    <a:pt x="134" y="34"/>
                    <a:pt x="134" y="33"/>
                  </a:cubicBezTo>
                  <a:cubicBezTo>
                    <a:pt x="133" y="33"/>
                    <a:pt x="133" y="32"/>
                    <a:pt x="132" y="32"/>
                  </a:cubicBezTo>
                  <a:cubicBezTo>
                    <a:pt x="132" y="32"/>
                    <a:pt x="132" y="31"/>
                    <a:pt x="132" y="31"/>
                  </a:cubicBezTo>
                  <a:cubicBezTo>
                    <a:pt x="131" y="31"/>
                    <a:pt x="131" y="32"/>
                    <a:pt x="130" y="31"/>
                  </a:cubicBezTo>
                  <a:cubicBezTo>
                    <a:pt x="129" y="31"/>
                    <a:pt x="128" y="30"/>
                    <a:pt x="128" y="30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3" y="28"/>
                    <a:pt x="122" y="31"/>
                    <a:pt x="120" y="31"/>
                  </a:cubicBezTo>
                  <a:cubicBezTo>
                    <a:pt x="120" y="32"/>
                    <a:pt x="121" y="32"/>
                    <a:pt x="121" y="33"/>
                  </a:cubicBezTo>
                  <a:cubicBezTo>
                    <a:pt x="121" y="33"/>
                    <a:pt x="120" y="33"/>
                    <a:pt x="119" y="33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5"/>
                    <a:pt x="115" y="36"/>
                    <a:pt x="117" y="35"/>
                  </a:cubicBezTo>
                  <a:cubicBezTo>
                    <a:pt x="115" y="35"/>
                    <a:pt x="113" y="35"/>
                    <a:pt x="111" y="36"/>
                  </a:cubicBezTo>
                  <a:cubicBezTo>
                    <a:pt x="111" y="35"/>
                    <a:pt x="110" y="34"/>
                    <a:pt x="110" y="34"/>
                  </a:cubicBezTo>
                  <a:cubicBezTo>
                    <a:pt x="112" y="35"/>
                    <a:pt x="111" y="35"/>
                    <a:pt x="114" y="34"/>
                  </a:cubicBezTo>
                  <a:cubicBezTo>
                    <a:pt x="114" y="34"/>
                    <a:pt x="115" y="35"/>
                    <a:pt x="116" y="35"/>
                  </a:cubicBezTo>
                  <a:cubicBezTo>
                    <a:pt x="116" y="34"/>
                    <a:pt x="116" y="34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9" y="33"/>
                    <a:pt x="119" y="33"/>
                  </a:cubicBezTo>
                  <a:cubicBezTo>
                    <a:pt x="119" y="32"/>
                    <a:pt x="119" y="32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0"/>
                    <a:pt x="120" y="29"/>
                    <a:pt x="120" y="28"/>
                  </a:cubicBezTo>
                  <a:cubicBezTo>
                    <a:pt x="121" y="28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6"/>
                    <a:pt x="118" y="26"/>
                    <a:pt x="116" y="26"/>
                  </a:cubicBezTo>
                  <a:cubicBezTo>
                    <a:pt x="117" y="26"/>
                    <a:pt x="117" y="24"/>
                    <a:pt x="116" y="24"/>
                  </a:cubicBezTo>
                  <a:cubicBezTo>
                    <a:pt x="114" y="24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7"/>
                  </a:cubicBezTo>
                  <a:cubicBezTo>
                    <a:pt x="111" y="28"/>
                    <a:pt x="111" y="28"/>
                    <a:pt x="111" y="29"/>
                  </a:cubicBezTo>
                  <a:cubicBezTo>
                    <a:pt x="110" y="29"/>
                    <a:pt x="109" y="29"/>
                    <a:pt x="109" y="30"/>
                  </a:cubicBezTo>
                  <a:cubicBezTo>
                    <a:pt x="109" y="31"/>
                    <a:pt x="109" y="32"/>
                    <a:pt x="109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0"/>
                    <a:pt x="108" y="31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3"/>
                    <a:pt x="106" y="35"/>
                    <a:pt x="106" y="36"/>
                  </a:cubicBezTo>
                  <a:cubicBezTo>
                    <a:pt x="106" y="37"/>
                    <a:pt x="105" y="37"/>
                    <a:pt x="105" y="38"/>
                  </a:cubicBezTo>
                  <a:cubicBezTo>
                    <a:pt x="104" y="39"/>
                    <a:pt x="105" y="36"/>
                    <a:pt x="105" y="36"/>
                  </a:cubicBezTo>
                  <a:cubicBezTo>
                    <a:pt x="105" y="35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2"/>
                  </a:cubicBezTo>
                  <a:cubicBezTo>
                    <a:pt x="104" y="32"/>
                    <a:pt x="103" y="32"/>
                    <a:pt x="103" y="32"/>
                  </a:cubicBezTo>
                  <a:cubicBezTo>
                    <a:pt x="102" y="32"/>
                    <a:pt x="101" y="33"/>
                    <a:pt x="100" y="33"/>
                  </a:cubicBezTo>
                  <a:cubicBezTo>
                    <a:pt x="99" y="34"/>
                    <a:pt x="98" y="33"/>
                    <a:pt x="97" y="34"/>
                  </a:cubicBezTo>
                  <a:cubicBezTo>
                    <a:pt x="99" y="33"/>
                    <a:pt x="101" y="32"/>
                    <a:pt x="102" y="31"/>
                  </a:cubicBezTo>
                  <a:cubicBezTo>
                    <a:pt x="103" y="31"/>
                    <a:pt x="104" y="32"/>
                    <a:pt x="104" y="31"/>
                  </a:cubicBezTo>
                  <a:cubicBezTo>
                    <a:pt x="104" y="31"/>
                    <a:pt x="104" y="30"/>
                    <a:pt x="105" y="29"/>
                  </a:cubicBezTo>
                  <a:cubicBezTo>
                    <a:pt x="105" y="28"/>
                    <a:pt x="106" y="27"/>
                    <a:pt x="106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5"/>
                    <a:pt x="108" y="25"/>
                    <a:pt x="108" y="24"/>
                  </a:cubicBezTo>
                  <a:cubicBezTo>
                    <a:pt x="109" y="24"/>
                    <a:pt x="109" y="23"/>
                    <a:pt x="109" y="23"/>
                  </a:cubicBezTo>
                  <a:cubicBezTo>
                    <a:pt x="110" y="23"/>
                    <a:pt x="110" y="24"/>
                    <a:pt x="109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1" y="25"/>
                    <a:pt x="113" y="26"/>
                    <a:pt x="113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3"/>
                    <a:pt x="112" y="22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3" y="21"/>
                    <a:pt x="114" y="20"/>
                  </a:cubicBezTo>
                  <a:cubicBezTo>
                    <a:pt x="113" y="20"/>
                    <a:pt x="113" y="20"/>
                    <a:pt x="112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1" y="21"/>
                    <a:pt x="112" y="21"/>
                    <a:pt x="112" y="22"/>
                  </a:cubicBezTo>
                  <a:cubicBezTo>
                    <a:pt x="111" y="22"/>
                    <a:pt x="110" y="22"/>
                    <a:pt x="110" y="22"/>
                  </a:cubicBezTo>
                  <a:cubicBezTo>
                    <a:pt x="111" y="20"/>
                    <a:pt x="112" y="20"/>
                    <a:pt x="110" y="18"/>
                  </a:cubicBezTo>
                  <a:cubicBezTo>
                    <a:pt x="113" y="17"/>
                    <a:pt x="112" y="18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10" y="14"/>
                    <a:pt x="110" y="13"/>
                    <a:pt x="110" y="12"/>
                  </a:cubicBezTo>
                  <a:cubicBezTo>
                    <a:pt x="110" y="12"/>
                    <a:pt x="109" y="11"/>
                    <a:pt x="109" y="11"/>
                  </a:cubicBezTo>
                  <a:cubicBezTo>
                    <a:pt x="108" y="10"/>
                    <a:pt x="109" y="9"/>
                    <a:pt x="109" y="8"/>
                  </a:cubicBezTo>
                  <a:cubicBezTo>
                    <a:pt x="109" y="7"/>
                    <a:pt x="107" y="6"/>
                    <a:pt x="107" y="5"/>
                  </a:cubicBezTo>
                  <a:cubicBezTo>
                    <a:pt x="107" y="5"/>
                    <a:pt x="107" y="4"/>
                    <a:pt x="107" y="4"/>
                  </a:cubicBezTo>
                  <a:cubicBezTo>
                    <a:pt x="107" y="3"/>
                    <a:pt x="106" y="3"/>
                    <a:pt x="106" y="3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2" y="13"/>
                    <a:pt x="102" y="14"/>
                  </a:cubicBezTo>
                  <a:cubicBezTo>
                    <a:pt x="102" y="15"/>
                    <a:pt x="99" y="17"/>
                    <a:pt x="99" y="17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4" y="18"/>
                    <a:pt x="92" y="17"/>
                  </a:cubicBezTo>
                  <a:cubicBezTo>
                    <a:pt x="91" y="17"/>
                    <a:pt x="91" y="15"/>
                    <a:pt x="91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7" y="19"/>
                    <a:pt x="76" y="18"/>
                  </a:cubicBezTo>
                  <a:cubicBezTo>
                    <a:pt x="75" y="17"/>
                    <a:pt x="75" y="19"/>
                    <a:pt x="74" y="19"/>
                  </a:cubicBezTo>
                  <a:cubicBezTo>
                    <a:pt x="73" y="19"/>
                    <a:pt x="74" y="21"/>
                    <a:pt x="73" y="20"/>
                  </a:cubicBezTo>
                  <a:cubicBezTo>
                    <a:pt x="72" y="20"/>
                    <a:pt x="71" y="22"/>
                    <a:pt x="71" y="22"/>
                  </a:cubicBezTo>
                  <a:cubicBezTo>
                    <a:pt x="70" y="22"/>
                    <a:pt x="69" y="21"/>
                    <a:pt x="69" y="20"/>
                  </a:cubicBezTo>
                  <a:cubicBezTo>
                    <a:pt x="69" y="20"/>
                    <a:pt x="67" y="19"/>
                    <a:pt x="67" y="19"/>
                  </a:cubicBezTo>
                  <a:cubicBezTo>
                    <a:pt x="66" y="18"/>
                    <a:pt x="65" y="17"/>
                    <a:pt x="65" y="16"/>
                  </a:cubicBezTo>
                  <a:cubicBezTo>
                    <a:pt x="66" y="15"/>
                    <a:pt x="65" y="10"/>
                    <a:pt x="65" y="10"/>
                  </a:cubicBezTo>
                  <a:cubicBezTo>
                    <a:pt x="65" y="10"/>
                    <a:pt x="67" y="9"/>
                    <a:pt x="68" y="8"/>
                  </a:cubicBezTo>
                  <a:cubicBezTo>
                    <a:pt x="69" y="7"/>
                    <a:pt x="69" y="7"/>
                    <a:pt x="68" y="6"/>
                  </a:cubicBezTo>
                  <a:cubicBezTo>
                    <a:pt x="67" y="5"/>
                    <a:pt x="69" y="4"/>
                    <a:pt x="68" y="4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0"/>
                    <a:pt x="66" y="1"/>
                  </a:cubicBezTo>
                  <a:cubicBezTo>
                    <a:pt x="65" y="1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1" y="3"/>
                    <a:pt x="60" y="3"/>
                  </a:cubicBezTo>
                  <a:cubicBezTo>
                    <a:pt x="59" y="3"/>
                    <a:pt x="59" y="5"/>
                    <a:pt x="58" y="5"/>
                  </a:cubicBezTo>
                  <a:cubicBezTo>
                    <a:pt x="57" y="5"/>
                    <a:pt x="57" y="6"/>
                    <a:pt x="56" y="6"/>
                  </a:cubicBezTo>
                  <a:cubicBezTo>
                    <a:pt x="55" y="6"/>
                    <a:pt x="53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1" y="7"/>
                    <a:pt x="52" y="8"/>
                    <a:pt x="52" y="8"/>
                  </a:cubicBezTo>
                  <a:cubicBezTo>
                    <a:pt x="52" y="8"/>
                    <a:pt x="50" y="8"/>
                    <a:pt x="50" y="7"/>
                  </a:cubicBezTo>
                  <a:cubicBezTo>
                    <a:pt x="49" y="6"/>
                    <a:pt x="47" y="6"/>
                    <a:pt x="47" y="6"/>
                  </a:cubicBezTo>
                  <a:cubicBezTo>
                    <a:pt x="47" y="6"/>
                    <a:pt x="45" y="5"/>
                    <a:pt x="43" y="5"/>
                  </a:cubicBezTo>
                  <a:cubicBezTo>
                    <a:pt x="41" y="5"/>
                    <a:pt x="42" y="6"/>
                    <a:pt x="43" y="6"/>
                  </a:cubicBezTo>
                  <a:cubicBezTo>
                    <a:pt x="44" y="6"/>
                    <a:pt x="43" y="7"/>
                    <a:pt x="44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5" y="11"/>
                    <a:pt x="44" y="13"/>
                    <a:pt x="44" y="14"/>
                  </a:cubicBezTo>
                  <a:cubicBezTo>
                    <a:pt x="45" y="15"/>
                    <a:pt x="45" y="15"/>
                    <a:pt x="46" y="16"/>
                  </a:cubicBezTo>
                  <a:cubicBezTo>
                    <a:pt x="47" y="16"/>
                    <a:pt x="48" y="15"/>
                    <a:pt x="50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1" y="16"/>
                    <a:pt x="51" y="17"/>
                    <a:pt x="50" y="17"/>
                  </a:cubicBezTo>
                  <a:cubicBezTo>
                    <a:pt x="48" y="17"/>
                    <a:pt x="48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3" y="21"/>
                    <a:pt x="43" y="23"/>
                    <a:pt x="42" y="23"/>
                  </a:cubicBezTo>
                  <a:cubicBezTo>
                    <a:pt x="41" y="23"/>
                    <a:pt x="39" y="24"/>
                    <a:pt x="39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6" y="23"/>
                    <a:pt x="25" y="23"/>
                  </a:cubicBezTo>
                  <a:cubicBezTo>
                    <a:pt x="24" y="23"/>
                    <a:pt x="22" y="22"/>
                    <a:pt x="22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4" y="31"/>
                    <a:pt x="24" y="32"/>
                  </a:cubicBezTo>
                  <a:cubicBezTo>
                    <a:pt x="25" y="33"/>
                    <a:pt x="23" y="35"/>
                    <a:pt x="23" y="36"/>
                  </a:cubicBezTo>
                  <a:cubicBezTo>
                    <a:pt x="23" y="37"/>
                    <a:pt x="18" y="48"/>
                    <a:pt x="18" y="48"/>
                  </a:cubicBezTo>
                  <a:cubicBezTo>
                    <a:pt x="18" y="48"/>
                    <a:pt x="18" y="49"/>
                    <a:pt x="17" y="49"/>
                  </a:cubicBezTo>
                  <a:cubicBezTo>
                    <a:pt x="15" y="49"/>
                    <a:pt x="14" y="49"/>
                    <a:pt x="13" y="50"/>
                  </a:cubicBezTo>
                  <a:cubicBezTo>
                    <a:pt x="12" y="50"/>
                    <a:pt x="10" y="50"/>
                    <a:pt x="9" y="51"/>
                  </a:cubicBezTo>
                  <a:cubicBezTo>
                    <a:pt x="8" y="52"/>
                    <a:pt x="6" y="53"/>
                    <a:pt x="5" y="54"/>
                  </a:cubicBezTo>
                  <a:cubicBezTo>
                    <a:pt x="4" y="55"/>
                    <a:pt x="5" y="56"/>
                    <a:pt x="4" y="57"/>
                  </a:cubicBezTo>
                  <a:cubicBezTo>
                    <a:pt x="3" y="59"/>
                    <a:pt x="3" y="59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2"/>
                    <a:pt x="0" y="62"/>
                    <a:pt x="0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2" y="66"/>
                    <a:pt x="2" y="68"/>
                    <a:pt x="2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4" y="70"/>
                    <a:pt x="4" y="72"/>
                  </a:cubicBezTo>
                  <a:cubicBezTo>
                    <a:pt x="4" y="73"/>
                    <a:pt x="7" y="73"/>
                    <a:pt x="7" y="74"/>
                  </a:cubicBezTo>
                  <a:cubicBezTo>
                    <a:pt x="7" y="75"/>
                    <a:pt x="8" y="76"/>
                    <a:pt x="8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5" y="75"/>
                    <a:pt x="16" y="74"/>
                  </a:cubicBezTo>
                  <a:cubicBezTo>
                    <a:pt x="17" y="73"/>
                    <a:pt x="17" y="75"/>
                    <a:pt x="17" y="7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89"/>
                    <a:pt x="22" y="89"/>
                    <a:pt x="23" y="90"/>
                  </a:cubicBezTo>
                  <a:cubicBezTo>
                    <a:pt x="24" y="90"/>
                    <a:pt x="26" y="89"/>
                    <a:pt x="26" y="89"/>
                  </a:cubicBezTo>
                  <a:cubicBezTo>
                    <a:pt x="25" y="88"/>
                    <a:pt x="26" y="87"/>
                    <a:pt x="26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31" y="82"/>
                    <a:pt x="33" y="82"/>
                  </a:cubicBezTo>
                  <a:cubicBezTo>
                    <a:pt x="35" y="82"/>
                    <a:pt x="37" y="81"/>
                    <a:pt x="38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39" y="85"/>
                    <a:pt x="40" y="86"/>
                  </a:cubicBezTo>
                  <a:cubicBezTo>
                    <a:pt x="40" y="87"/>
                    <a:pt x="41" y="88"/>
                    <a:pt x="42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5" y="90"/>
                    <a:pt x="46" y="88"/>
                    <a:pt x="47" y="89"/>
                  </a:cubicBezTo>
                  <a:cubicBezTo>
                    <a:pt x="48" y="91"/>
                    <a:pt x="49" y="91"/>
                    <a:pt x="51" y="92"/>
                  </a:cubicBezTo>
                  <a:cubicBezTo>
                    <a:pt x="52" y="93"/>
                    <a:pt x="52" y="93"/>
                    <a:pt x="53" y="94"/>
                  </a:cubicBezTo>
                  <a:cubicBezTo>
                    <a:pt x="54" y="94"/>
                    <a:pt x="55" y="96"/>
                    <a:pt x="56" y="96"/>
                  </a:cubicBezTo>
                  <a:cubicBezTo>
                    <a:pt x="58" y="96"/>
                    <a:pt x="59" y="96"/>
                    <a:pt x="60" y="96"/>
                  </a:cubicBezTo>
                  <a:cubicBezTo>
                    <a:pt x="61" y="96"/>
                    <a:pt x="62" y="96"/>
                    <a:pt x="63" y="96"/>
                  </a:cubicBezTo>
                  <a:cubicBezTo>
                    <a:pt x="64" y="97"/>
                    <a:pt x="64" y="99"/>
                    <a:pt x="64" y="100"/>
                  </a:cubicBezTo>
                  <a:cubicBezTo>
                    <a:pt x="65" y="101"/>
                    <a:pt x="65" y="103"/>
                    <a:pt x="65" y="103"/>
                  </a:cubicBezTo>
                  <a:cubicBezTo>
                    <a:pt x="65" y="103"/>
                    <a:pt x="64" y="104"/>
                    <a:pt x="64" y="105"/>
                  </a:cubicBezTo>
                  <a:cubicBezTo>
                    <a:pt x="63" y="106"/>
                    <a:pt x="64" y="107"/>
                    <a:pt x="65" y="108"/>
                  </a:cubicBezTo>
                  <a:cubicBezTo>
                    <a:pt x="66" y="110"/>
                    <a:pt x="65" y="111"/>
                    <a:pt x="65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2"/>
                    <a:pt x="72" y="113"/>
                  </a:cubicBezTo>
                  <a:cubicBezTo>
                    <a:pt x="72" y="114"/>
                    <a:pt x="72" y="115"/>
                    <a:pt x="74" y="116"/>
                  </a:cubicBezTo>
                  <a:cubicBezTo>
                    <a:pt x="75" y="117"/>
                    <a:pt x="75" y="117"/>
                    <a:pt x="76" y="118"/>
                  </a:cubicBezTo>
                  <a:cubicBezTo>
                    <a:pt x="76" y="119"/>
                    <a:pt x="76" y="120"/>
                    <a:pt x="76" y="121"/>
                  </a:cubicBezTo>
                  <a:cubicBezTo>
                    <a:pt x="76" y="122"/>
                    <a:pt x="74" y="126"/>
                    <a:pt x="74" y="12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5" y="129"/>
                    <a:pt x="75" y="130"/>
                    <a:pt x="76" y="131"/>
                  </a:cubicBezTo>
                  <a:cubicBezTo>
                    <a:pt x="77" y="132"/>
                    <a:pt x="77" y="133"/>
                    <a:pt x="76" y="135"/>
                  </a:cubicBezTo>
                  <a:cubicBezTo>
                    <a:pt x="76" y="137"/>
                    <a:pt x="77" y="137"/>
                    <a:pt x="77" y="139"/>
                  </a:cubicBezTo>
                  <a:cubicBezTo>
                    <a:pt x="77" y="140"/>
                    <a:pt x="82" y="140"/>
                    <a:pt x="82" y="140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4" y="140"/>
                    <a:pt x="84" y="141"/>
                    <a:pt x="85" y="142"/>
                  </a:cubicBezTo>
                  <a:cubicBezTo>
                    <a:pt x="87" y="142"/>
                    <a:pt x="88" y="142"/>
                    <a:pt x="88" y="144"/>
                  </a:cubicBezTo>
                  <a:cubicBezTo>
                    <a:pt x="88" y="145"/>
                    <a:pt x="87" y="147"/>
                    <a:pt x="88" y="148"/>
                  </a:cubicBezTo>
                  <a:cubicBezTo>
                    <a:pt x="88" y="150"/>
                    <a:pt x="88" y="151"/>
                    <a:pt x="89" y="151"/>
                  </a:cubicBezTo>
                  <a:cubicBezTo>
                    <a:pt x="90" y="150"/>
                    <a:pt x="92" y="150"/>
                    <a:pt x="92" y="150"/>
                  </a:cubicBezTo>
                  <a:cubicBezTo>
                    <a:pt x="92" y="151"/>
                    <a:pt x="92" y="154"/>
                    <a:pt x="91" y="155"/>
                  </a:cubicBezTo>
                  <a:cubicBezTo>
                    <a:pt x="90" y="156"/>
                    <a:pt x="90" y="159"/>
                    <a:pt x="90" y="159"/>
                  </a:cubicBezTo>
                  <a:cubicBezTo>
                    <a:pt x="90" y="159"/>
                    <a:pt x="93" y="161"/>
                    <a:pt x="93" y="160"/>
                  </a:cubicBezTo>
                  <a:cubicBezTo>
                    <a:pt x="92" y="159"/>
                    <a:pt x="94" y="160"/>
                    <a:pt x="94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5" y="168"/>
                    <a:pt x="94" y="168"/>
                    <a:pt x="93" y="169"/>
                  </a:cubicBezTo>
                  <a:cubicBezTo>
                    <a:pt x="93" y="170"/>
                    <a:pt x="90" y="170"/>
                    <a:pt x="89" y="171"/>
                  </a:cubicBezTo>
                  <a:cubicBezTo>
                    <a:pt x="89" y="172"/>
                    <a:pt x="88" y="173"/>
                    <a:pt x="87" y="174"/>
                  </a:cubicBezTo>
                  <a:cubicBezTo>
                    <a:pt x="86" y="175"/>
                    <a:pt x="85" y="175"/>
                    <a:pt x="85" y="176"/>
                  </a:cubicBezTo>
                  <a:cubicBezTo>
                    <a:pt x="85" y="177"/>
                    <a:pt x="82" y="176"/>
                    <a:pt x="82" y="178"/>
                  </a:cubicBezTo>
                  <a:cubicBezTo>
                    <a:pt x="82" y="179"/>
                    <a:pt x="81" y="180"/>
                    <a:pt x="80" y="181"/>
                  </a:cubicBezTo>
                  <a:cubicBezTo>
                    <a:pt x="79" y="182"/>
                    <a:pt x="78" y="182"/>
                    <a:pt x="78" y="183"/>
                  </a:cubicBezTo>
                  <a:cubicBezTo>
                    <a:pt x="78" y="184"/>
                    <a:pt x="77" y="186"/>
                    <a:pt x="77" y="186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8"/>
                    <a:pt x="85" y="189"/>
                    <a:pt x="85" y="190"/>
                  </a:cubicBezTo>
                  <a:cubicBezTo>
                    <a:pt x="86" y="191"/>
                    <a:pt x="88" y="190"/>
                    <a:pt x="89" y="191"/>
                  </a:cubicBezTo>
                  <a:cubicBezTo>
                    <a:pt x="89" y="192"/>
                    <a:pt x="90" y="193"/>
                    <a:pt x="91" y="194"/>
                  </a:cubicBezTo>
                  <a:cubicBezTo>
                    <a:pt x="93" y="194"/>
                    <a:pt x="94" y="194"/>
                    <a:pt x="94" y="195"/>
                  </a:cubicBezTo>
                  <a:cubicBezTo>
                    <a:pt x="95" y="197"/>
                    <a:pt x="95" y="198"/>
                    <a:pt x="96" y="198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3"/>
                    <a:pt x="99" y="202"/>
                    <a:pt x="100" y="200"/>
                  </a:cubicBezTo>
                  <a:cubicBezTo>
                    <a:pt x="100" y="199"/>
                    <a:pt x="99" y="198"/>
                    <a:pt x="99" y="197"/>
                  </a:cubicBezTo>
                  <a:cubicBezTo>
                    <a:pt x="100" y="196"/>
                    <a:pt x="102" y="195"/>
                    <a:pt x="102" y="194"/>
                  </a:cubicBezTo>
                  <a:cubicBezTo>
                    <a:pt x="102" y="193"/>
                    <a:pt x="102" y="193"/>
                    <a:pt x="102" y="192"/>
                  </a:cubicBezTo>
                  <a:cubicBezTo>
                    <a:pt x="102" y="192"/>
                    <a:pt x="103" y="192"/>
                    <a:pt x="104" y="192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6" y="190"/>
                    <a:pt x="105" y="189"/>
                    <a:pt x="106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07" y="188"/>
                    <a:pt x="108" y="188"/>
                    <a:pt x="108" y="188"/>
                  </a:cubicBezTo>
                  <a:cubicBezTo>
                    <a:pt x="108" y="188"/>
                    <a:pt x="109" y="187"/>
                    <a:pt x="108" y="187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9"/>
                    <a:pt x="109" y="189"/>
                  </a:cubicBezTo>
                  <a:cubicBezTo>
                    <a:pt x="108" y="191"/>
                    <a:pt x="108" y="191"/>
                    <a:pt x="108" y="192"/>
                  </a:cubicBezTo>
                  <a:cubicBezTo>
                    <a:pt x="108" y="193"/>
                    <a:pt x="107" y="193"/>
                    <a:pt x="107" y="193"/>
                  </a:cubicBezTo>
                  <a:cubicBezTo>
                    <a:pt x="106" y="196"/>
                    <a:pt x="109" y="192"/>
                    <a:pt x="109" y="192"/>
                  </a:cubicBezTo>
                  <a:cubicBezTo>
                    <a:pt x="110" y="191"/>
                    <a:pt x="110" y="188"/>
                    <a:pt x="111" y="187"/>
                  </a:cubicBezTo>
                  <a:cubicBezTo>
                    <a:pt x="112" y="185"/>
                    <a:pt x="112" y="183"/>
                    <a:pt x="113" y="182"/>
                  </a:cubicBezTo>
                  <a:cubicBezTo>
                    <a:pt x="113" y="182"/>
                    <a:pt x="115" y="179"/>
                    <a:pt x="116" y="179"/>
                  </a:cubicBezTo>
                  <a:cubicBezTo>
                    <a:pt x="116" y="179"/>
                    <a:pt x="117" y="179"/>
                    <a:pt x="117" y="179"/>
                  </a:cubicBezTo>
                  <a:cubicBezTo>
                    <a:pt x="117" y="178"/>
                    <a:pt x="117" y="177"/>
                    <a:pt x="117" y="177"/>
                  </a:cubicBezTo>
                  <a:cubicBezTo>
                    <a:pt x="117" y="177"/>
                    <a:pt x="118" y="176"/>
                    <a:pt x="118" y="176"/>
                  </a:cubicBezTo>
                  <a:cubicBezTo>
                    <a:pt x="117" y="176"/>
                    <a:pt x="118" y="172"/>
                    <a:pt x="118" y="170"/>
                  </a:cubicBezTo>
                  <a:cubicBezTo>
                    <a:pt x="118" y="170"/>
                    <a:pt x="117" y="170"/>
                    <a:pt x="117" y="170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6" y="168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6"/>
                  </a:cubicBezTo>
                  <a:cubicBezTo>
                    <a:pt x="117" y="166"/>
                    <a:pt x="117" y="165"/>
                    <a:pt x="117" y="164"/>
                  </a:cubicBezTo>
                  <a:cubicBezTo>
                    <a:pt x="117" y="164"/>
                    <a:pt x="116" y="164"/>
                    <a:pt x="116" y="163"/>
                  </a:cubicBezTo>
                  <a:cubicBezTo>
                    <a:pt x="116" y="163"/>
                    <a:pt x="117" y="163"/>
                    <a:pt x="117" y="162"/>
                  </a:cubicBezTo>
                  <a:cubicBezTo>
                    <a:pt x="118" y="161"/>
                    <a:pt x="117" y="161"/>
                    <a:pt x="117" y="16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2" name="Freeform 160">
              <a:extLst>
                <a:ext uri="{FF2B5EF4-FFF2-40B4-BE49-F238E27FC236}">
                  <a16:creationId xmlns:a16="http://schemas.microsoft.com/office/drawing/2014/main" id="{57176728-CFB3-25D9-8E2B-00F572C32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437" y="4535720"/>
              <a:ext cx="289048" cy="323860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3" name="Freeform 161">
              <a:extLst>
                <a:ext uri="{FF2B5EF4-FFF2-40B4-BE49-F238E27FC236}">
                  <a16:creationId xmlns:a16="http://schemas.microsoft.com/office/drawing/2014/main" id="{CC39996C-7CE9-4B3E-8A05-9F375CC03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8798" y="2249777"/>
              <a:ext cx="115619" cy="115665"/>
            </a:xfrm>
            <a:custGeom>
              <a:avLst/>
              <a:gdLst>
                <a:gd name="T0" fmla="*/ 16 w 18"/>
                <a:gd name="T1" fmla="*/ 4 h 17"/>
                <a:gd name="T2" fmla="*/ 12 w 18"/>
                <a:gd name="T3" fmla="*/ 4 h 17"/>
                <a:gd name="T4" fmla="*/ 11 w 18"/>
                <a:gd name="T5" fmla="*/ 3 h 17"/>
                <a:gd name="T6" fmla="*/ 9 w 18"/>
                <a:gd name="T7" fmla="*/ 2 h 17"/>
                <a:gd name="T8" fmla="*/ 5 w 18"/>
                <a:gd name="T9" fmla="*/ 3 h 17"/>
                <a:gd name="T10" fmla="*/ 3 w 18"/>
                <a:gd name="T11" fmla="*/ 2 h 17"/>
                <a:gd name="T12" fmla="*/ 1 w 18"/>
                <a:gd name="T13" fmla="*/ 1 h 17"/>
                <a:gd name="T14" fmla="*/ 0 w 18"/>
                <a:gd name="T15" fmla="*/ 1 h 17"/>
                <a:gd name="T16" fmla="*/ 0 w 18"/>
                <a:gd name="T17" fmla="*/ 3 h 17"/>
                <a:gd name="T18" fmla="*/ 2 w 18"/>
                <a:gd name="T19" fmla="*/ 6 h 17"/>
                <a:gd name="T20" fmla="*/ 2 w 18"/>
                <a:gd name="T21" fmla="*/ 8 h 17"/>
                <a:gd name="T22" fmla="*/ 6 w 18"/>
                <a:gd name="T23" fmla="*/ 12 h 17"/>
                <a:gd name="T24" fmla="*/ 8 w 18"/>
                <a:gd name="T25" fmla="*/ 14 h 17"/>
                <a:gd name="T26" fmla="*/ 10 w 18"/>
                <a:gd name="T27" fmla="*/ 15 h 17"/>
                <a:gd name="T28" fmla="*/ 11 w 18"/>
                <a:gd name="T29" fmla="*/ 16 h 17"/>
                <a:gd name="T30" fmla="*/ 12 w 18"/>
                <a:gd name="T31" fmla="*/ 17 h 17"/>
                <a:gd name="T32" fmla="*/ 12 w 18"/>
                <a:gd name="T33" fmla="*/ 15 h 17"/>
                <a:gd name="T34" fmla="*/ 13 w 18"/>
                <a:gd name="T35" fmla="*/ 13 h 17"/>
                <a:gd name="T36" fmla="*/ 15 w 18"/>
                <a:gd name="T37" fmla="*/ 12 h 17"/>
                <a:gd name="T38" fmla="*/ 16 w 18"/>
                <a:gd name="T39" fmla="*/ 11 h 17"/>
                <a:gd name="T40" fmla="*/ 18 w 18"/>
                <a:gd name="T41" fmla="*/ 10 h 17"/>
                <a:gd name="T42" fmla="*/ 16 w 18"/>
                <a:gd name="T43" fmla="*/ 8 h 17"/>
                <a:gd name="T44" fmla="*/ 17 w 18"/>
                <a:gd name="T45" fmla="*/ 7 h 17"/>
                <a:gd name="T46" fmla="*/ 16 w 18"/>
                <a:gd name="T47" fmla="*/ 5 h 17"/>
                <a:gd name="T48" fmla="*/ 16 w 18"/>
                <a:gd name="T4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7">
                  <a:moveTo>
                    <a:pt x="16" y="4"/>
                  </a:moveTo>
                  <a:cubicBezTo>
                    <a:pt x="16" y="4"/>
                    <a:pt x="13" y="5"/>
                    <a:pt x="12" y="4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5" y="3"/>
                    <a:pt x="5" y="3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8"/>
                    <a:pt x="1" y="6"/>
                    <a:pt x="2" y="8"/>
                  </a:cubicBezTo>
                  <a:cubicBezTo>
                    <a:pt x="3" y="9"/>
                    <a:pt x="5" y="11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9"/>
                    <a:pt x="15" y="9"/>
                    <a:pt x="16" y="8"/>
                  </a:cubicBezTo>
                  <a:cubicBezTo>
                    <a:pt x="16" y="7"/>
                    <a:pt x="17" y="8"/>
                    <a:pt x="17" y="7"/>
                  </a:cubicBezTo>
                  <a:cubicBezTo>
                    <a:pt x="18" y="6"/>
                    <a:pt x="16" y="6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4" name="Freeform 162">
              <a:extLst>
                <a:ext uri="{FF2B5EF4-FFF2-40B4-BE49-F238E27FC236}">
                  <a16:creationId xmlns:a16="http://schemas.microsoft.com/office/drawing/2014/main" id="{A6C0AD17-776A-8257-7363-D374B7025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1103" y="4279156"/>
              <a:ext cx="352837" cy="418494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5" name="Freeform 163">
              <a:extLst>
                <a:ext uri="{FF2B5EF4-FFF2-40B4-BE49-F238E27FC236}">
                  <a16:creationId xmlns:a16="http://schemas.microsoft.com/office/drawing/2014/main" id="{05BF0891-FCB9-4BAC-E442-8C7228F07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1699" y="2912217"/>
              <a:ext cx="83724" cy="48369"/>
            </a:xfrm>
            <a:custGeom>
              <a:avLst/>
              <a:gdLst>
                <a:gd name="T0" fmla="*/ 0 w 42"/>
                <a:gd name="T1" fmla="*/ 10 h 23"/>
                <a:gd name="T2" fmla="*/ 0 w 42"/>
                <a:gd name="T3" fmla="*/ 16 h 23"/>
                <a:gd name="T4" fmla="*/ 3 w 42"/>
                <a:gd name="T5" fmla="*/ 23 h 23"/>
                <a:gd name="T6" fmla="*/ 10 w 42"/>
                <a:gd name="T7" fmla="*/ 19 h 23"/>
                <a:gd name="T8" fmla="*/ 16 w 42"/>
                <a:gd name="T9" fmla="*/ 19 h 23"/>
                <a:gd name="T10" fmla="*/ 26 w 42"/>
                <a:gd name="T11" fmla="*/ 23 h 23"/>
                <a:gd name="T12" fmla="*/ 39 w 42"/>
                <a:gd name="T13" fmla="*/ 23 h 23"/>
                <a:gd name="T14" fmla="*/ 42 w 42"/>
                <a:gd name="T15" fmla="*/ 19 h 23"/>
                <a:gd name="T16" fmla="*/ 42 w 42"/>
                <a:gd name="T17" fmla="*/ 13 h 23"/>
                <a:gd name="T18" fmla="*/ 42 w 42"/>
                <a:gd name="T19" fmla="*/ 3 h 23"/>
                <a:gd name="T20" fmla="*/ 32 w 42"/>
                <a:gd name="T21" fmla="*/ 3 h 23"/>
                <a:gd name="T22" fmla="*/ 26 w 42"/>
                <a:gd name="T23" fmla="*/ 3 h 23"/>
                <a:gd name="T24" fmla="*/ 16 w 42"/>
                <a:gd name="T25" fmla="*/ 0 h 23"/>
                <a:gd name="T26" fmla="*/ 10 w 42"/>
                <a:gd name="T27" fmla="*/ 0 h 23"/>
                <a:gd name="T28" fmla="*/ 3 w 42"/>
                <a:gd name="T29" fmla="*/ 3 h 23"/>
                <a:gd name="T30" fmla="*/ 0 w 42"/>
                <a:gd name="T3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3">
                  <a:moveTo>
                    <a:pt x="0" y="10"/>
                  </a:moveTo>
                  <a:lnTo>
                    <a:pt x="0" y="16"/>
                  </a:lnTo>
                  <a:lnTo>
                    <a:pt x="3" y="23"/>
                  </a:lnTo>
                  <a:lnTo>
                    <a:pt x="10" y="19"/>
                  </a:lnTo>
                  <a:lnTo>
                    <a:pt x="16" y="19"/>
                  </a:lnTo>
                  <a:lnTo>
                    <a:pt x="26" y="23"/>
                  </a:lnTo>
                  <a:lnTo>
                    <a:pt x="39" y="23"/>
                  </a:lnTo>
                  <a:lnTo>
                    <a:pt x="42" y="19"/>
                  </a:lnTo>
                  <a:lnTo>
                    <a:pt x="42" y="13"/>
                  </a:lnTo>
                  <a:lnTo>
                    <a:pt x="42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6" name="Freeform 164">
              <a:extLst>
                <a:ext uri="{FF2B5EF4-FFF2-40B4-BE49-F238E27FC236}">
                  <a16:creationId xmlns:a16="http://schemas.microsoft.com/office/drawing/2014/main" id="{67EEE3A9-E633-B1E9-1964-FC01A87C6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8252" y="3452683"/>
              <a:ext cx="81731" cy="243947"/>
            </a:xfrm>
            <a:custGeom>
              <a:avLst/>
              <a:gdLst>
                <a:gd name="T0" fmla="*/ 8 w 13"/>
                <a:gd name="T1" fmla="*/ 34 h 36"/>
                <a:gd name="T2" fmla="*/ 9 w 13"/>
                <a:gd name="T3" fmla="*/ 30 h 36"/>
                <a:gd name="T4" fmla="*/ 8 w 13"/>
                <a:gd name="T5" fmla="*/ 27 h 36"/>
                <a:gd name="T6" fmla="*/ 9 w 13"/>
                <a:gd name="T7" fmla="*/ 21 h 36"/>
                <a:gd name="T8" fmla="*/ 9 w 13"/>
                <a:gd name="T9" fmla="*/ 20 h 36"/>
                <a:gd name="T10" fmla="*/ 10 w 13"/>
                <a:gd name="T11" fmla="*/ 18 h 36"/>
                <a:gd name="T12" fmla="*/ 11 w 13"/>
                <a:gd name="T13" fmla="*/ 17 h 36"/>
                <a:gd name="T14" fmla="*/ 11 w 13"/>
                <a:gd name="T15" fmla="*/ 14 h 36"/>
                <a:gd name="T16" fmla="*/ 12 w 13"/>
                <a:gd name="T17" fmla="*/ 12 h 36"/>
                <a:gd name="T18" fmla="*/ 12 w 13"/>
                <a:gd name="T19" fmla="*/ 10 h 36"/>
                <a:gd name="T20" fmla="*/ 12 w 13"/>
                <a:gd name="T21" fmla="*/ 7 h 36"/>
                <a:gd name="T22" fmla="*/ 11 w 13"/>
                <a:gd name="T23" fmla="*/ 6 h 36"/>
                <a:gd name="T24" fmla="*/ 11 w 13"/>
                <a:gd name="T25" fmla="*/ 3 h 36"/>
                <a:gd name="T26" fmla="*/ 8 w 13"/>
                <a:gd name="T27" fmla="*/ 2 h 36"/>
                <a:gd name="T28" fmla="*/ 8 w 13"/>
                <a:gd name="T29" fmla="*/ 1 h 36"/>
                <a:gd name="T30" fmla="*/ 6 w 13"/>
                <a:gd name="T31" fmla="*/ 1 h 36"/>
                <a:gd name="T32" fmla="*/ 4 w 13"/>
                <a:gd name="T33" fmla="*/ 3 h 36"/>
                <a:gd name="T34" fmla="*/ 3 w 13"/>
                <a:gd name="T35" fmla="*/ 4 h 36"/>
                <a:gd name="T36" fmla="*/ 2 w 13"/>
                <a:gd name="T37" fmla="*/ 5 h 36"/>
                <a:gd name="T38" fmla="*/ 1 w 13"/>
                <a:gd name="T39" fmla="*/ 6 h 36"/>
                <a:gd name="T40" fmla="*/ 0 w 13"/>
                <a:gd name="T41" fmla="*/ 6 h 36"/>
                <a:gd name="T42" fmla="*/ 0 w 13"/>
                <a:gd name="T43" fmla="*/ 11 h 36"/>
                <a:gd name="T44" fmla="*/ 3 w 13"/>
                <a:gd name="T45" fmla="*/ 11 h 36"/>
                <a:gd name="T46" fmla="*/ 3 w 13"/>
                <a:gd name="T47" fmla="*/ 14 h 36"/>
                <a:gd name="T48" fmla="*/ 4 w 13"/>
                <a:gd name="T49" fmla="*/ 17 h 36"/>
                <a:gd name="T50" fmla="*/ 4 w 13"/>
                <a:gd name="T51" fmla="*/ 20 h 36"/>
                <a:gd name="T52" fmla="*/ 4 w 13"/>
                <a:gd name="T53" fmla="*/ 23 h 36"/>
                <a:gd name="T54" fmla="*/ 3 w 13"/>
                <a:gd name="T55" fmla="*/ 27 h 36"/>
                <a:gd name="T56" fmla="*/ 3 w 13"/>
                <a:gd name="T57" fmla="*/ 30 h 36"/>
                <a:gd name="T58" fmla="*/ 3 w 13"/>
                <a:gd name="T59" fmla="*/ 32 h 36"/>
                <a:gd name="T60" fmla="*/ 4 w 13"/>
                <a:gd name="T61" fmla="*/ 33 h 36"/>
                <a:gd name="T62" fmla="*/ 5 w 13"/>
                <a:gd name="T63" fmla="*/ 36 h 36"/>
                <a:gd name="T64" fmla="*/ 5 w 13"/>
                <a:gd name="T65" fmla="*/ 36 h 36"/>
                <a:gd name="T66" fmla="*/ 6 w 13"/>
                <a:gd name="T67" fmla="*/ 34 h 36"/>
                <a:gd name="T68" fmla="*/ 8 w 13"/>
                <a:gd name="T6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6">
                  <a:moveTo>
                    <a:pt x="8" y="34"/>
                  </a:moveTo>
                  <a:cubicBezTo>
                    <a:pt x="8" y="34"/>
                    <a:pt x="9" y="31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7" y="26"/>
                    <a:pt x="9" y="22"/>
                    <a:pt x="9" y="21"/>
                  </a:cubicBezTo>
                  <a:cubicBezTo>
                    <a:pt x="8" y="20"/>
                    <a:pt x="8" y="19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3" y="12"/>
                    <a:pt x="11" y="11"/>
                    <a:pt x="12" y="10"/>
                  </a:cubicBezTo>
                  <a:cubicBezTo>
                    <a:pt x="13" y="8"/>
                    <a:pt x="13" y="8"/>
                    <a:pt x="12" y="7"/>
                  </a:cubicBezTo>
                  <a:cubicBezTo>
                    <a:pt x="11" y="7"/>
                    <a:pt x="10" y="7"/>
                    <a:pt x="11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8" y="1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3"/>
                    <a:pt x="3" y="14"/>
                  </a:cubicBezTo>
                  <a:cubicBezTo>
                    <a:pt x="3" y="15"/>
                    <a:pt x="4" y="17"/>
                    <a:pt x="4" y="17"/>
                  </a:cubicBezTo>
                  <a:cubicBezTo>
                    <a:pt x="4" y="17"/>
                    <a:pt x="4" y="18"/>
                    <a:pt x="4" y="20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5"/>
                    <a:pt x="4" y="25"/>
                    <a:pt x="3" y="27"/>
                  </a:cubicBezTo>
                  <a:cubicBezTo>
                    <a:pt x="3" y="28"/>
                    <a:pt x="3" y="28"/>
                    <a:pt x="3" y="30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3" y="32"/>
                    <a:pt x="3" y="32"/>
                    <a:pt x="4" y="33"/>
                  </a:cubicBezTo>
                  <a:cubicBezTo>
                    <a:pt x="5" y="34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6" y="34"/>
                    <a:pt x="6" y="34"/>
                  </a:cubicBezTo>
                  <a:cubicBezTo>
                    <a:pt x="6" y="34"/>
                    <a:pt x="7" y="34"/>
                    <a:pt x="8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7" name="Freeform 165">
              <a:extLst>
                <a:ext uri="{FF2B5EF4-FFF2-40B4-BE49-F238E27FC236}">
                  <a16:creationId xmlns:a16="http://schemas.microsoft.com/office/drawing/2014/main" id="{2CA802AB-9549-4AD7-F7D5-F967E7A05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956" y="3257106"/>
              <a:ext cx="37876" cy="88325"/>
            </a:xfrm>
            <a:custGeom>
              <a:avLst/>
              <a:gdLst>
                <a:gd name="T0" fmla="*/ 2 w 6"/>
                <a:gd name="T1" fmla="*/ 13 h 13"/>
                <a:gd name="T2" fmla="*/ 4 w 6"/>
                <a:gd name="T3" fmla="*/ 7 h 13"/>
                <a:gd name="T4" fmla="*/ 5 w 6"/>
                <a:gd name="T5" fmla="*/ 5 h 13"/>
                <a:gd name="T6" fmla="*/ 5 w 6"/>
                <a:gd name="T7" fmla="*/ 1 h 13"/>
                <a:gd name="T8" fmla="*/ 4 w 6"/>
                <a:gd name="T9" fmla="*/ 0 h 13"/>
                <a:gd name="T10" fmla="*/ 4 w 6"/>
                <a:gd name="T11" fmla="*/ 0 h 13"/>
                <a:gd name="T12" fmla="*/ 2 w 6"/>
                <a:gd name="T13" fmla="*/ 1 h 13"/>
                <a:gd name="T14" fmla="*/ 0 w 6"/>
                <a:gd name="T15" fmla="*/ 2 h 13"/>
                <a:gd name="T16" fmla="*/ 0 w 6"/>
                <a:gd name="T17" fmla="*/ 13 h 13"/>
                <a:gd name="T18" fmla="*/ 2 w 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3" y="12"/>
                    <a:pt x="6" y="8"/>
                    <a:pt x="4" y="7"/>
                  </a:cubicBezTo>
                  <a:cubicBezTo>
                    <a:pt x="4" y="7"/>
                    <a:pt x="5" y="5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8" name="Freeform 166">
              <a:extLst>
                <a:ext uri="{FF2B5EF4-FFF2-40B4-BE49-F238E27FC236}">
                  <a16:creationId xmlns:a16="http://schemas.microsoft.com/office/drawing/2014/main" id="{7E63C2C2-4495-D634-E041-50E7C808B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127" y="1986906"/>
              <a:ext cx="121600" cy="79913"/>
            </a:xfrm>
            <a:custGeom>
              <a:avLst/>
              <a:gdLst>
                <a:gd name="T0" fmla="*/ 6 w 19"/>
                <a:gd name="T1" fmla="*/ 0 h 12"/>
                <a:gd name="T2" fmla="*/ 4 w 19"/>
                <a:gd name="T3" fmla="*/ 1 h 12"/>
                <a:gd name="T4" fmla="*/ 0 w 19"/>
                <a:gd name="T5" fmla="*/ 2 h 12"/>
                <a:gd name="T6" fmla="*/ 2 w 19"/>
                <a:gd name="T7" fmla="*/ 3 h 12"/>
                <a:gd name="T8" fmla="*/ 3 w 19"/>
                <a:gd name="T9" fmla="*/ 4 h 12"/>
                <a:gd name="T10" fmla="*/ 3 w 19"/>
                <a:gd name="T11" fmla="*/ 6 h 12"/>
                <a:gd name="T12" fmla="*/ 5 w 19"/>
                <a:gd name="T13" fmla="*/ 7 h 12"/>
                <a:gd name="T14" fmla="*/ 7 w 19"/>
                <a:gd name="T15" fmla="*/ 7 h 12"/>
                <a:gd name="T16" fmla="*/ 8 w 19"/>
                <a:gd name="T17" fmla="*/ 9 h 12"/>
                <a:gd name="T18" fmla="*/ 11 w 19"/>
                <a:gd name="T19" fmla="*/ 10 h 12"/>
                <a:gd name="T20" fmla="*/ 13 w 19"/>
                <a:gd name="T21" fmla="*/ 10 h 12"/>
                <a:gd name="T22" fmla="*/ 14 w 19"/>
                <a:gd name="T23" fmla="*/ 12 h 12"/>
                <a:gd name="T24" fmla="*/ 15 w 19"/>
                <a:gd name="T25" fmla="*/ 12 h 12"/>
                <a:gd name="T26" fmla="*/ 17 w 19"/>
                <a:gd name="T27" fmla="*/ 12 h 12"/>
                <a:gd name="T28" fmla="*/ 17 w 19"/>
                <a:gd name="T29" fmla="*/ 11 h 12"/>
                <a:gd name="T30" fmla="*/ 18 w 19"/>
                <a:gd name="T31" fmla="*/ 9 h 12"/>
                <a:gd name="T32" fmla="*/ 18 w 19"/>
                <a:gd name="T33" fmla="*/ 6 h 12"/>
                <a:gd name="T34" fmla="*/ 18 w 19"/>
                <a:gd name="T35" fmla="*/ 5 h 12"/>
                <a:gd name="T36" fmla="*/ 16 w 19"/>
                <a:gd name="T37" fmla="*/ 4 h 12"/>
                <a:gd name="T38" fmla="*/ 14 w 19"/>
                <a:gd name="T39" fmla="*/ 3 h 12"/>
                <a:gd name="T40" fmla="*/ 12 w 19"/>
                <a:gd name="T41" fmla="*/ 2 h 12"/>
                <a:gd name="T42" fmla="*/ 9 w 19"/>
                <a:gd name="T43" fmla="*/ 3 h 12"/>
                <a:gd name="T44" fmla="*/ 6 w 19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2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8"/>
                    <a:pt x="8" y="9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2" y="11"/>
                    <a:pt x="13" y="9"/>
                    <a:pt x="13" y="10"/>
                  </a:cubicBezTo>
                  <a:cubicBezTo>
                    <a:pt x="13" y="11"/>
                    <a:pt x="12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6" y="9"/>
                    <a:pt x="18" y="9"/>
                  </a:cubicBezTo>
                  <a:cubicBezTo>
                    <a:pt x="18" y="9"/>
                    <a:pt x="19" y="7"/>
                    <a:pt x="18" y="6"/>
                  </a:cubicBezTo>
                  <a:cubicBezTo>
                    <a:pt x="16" y="5"/>
                    <a:pt x="19" y="5"/>
                    <a:pt x="18" y="5"/>
                  </a:cubicBezTo>
                  <a:cubicBezTo>
                    <a:pt x="17" y="5"/>
                    <a:pt x="16" y="4"/>
                    <a:pt x="16" y="4"/>
                  </a:cubicBezTo>
                  <a:cubicBezTo>
                    <a:pt x="16" y="4"/>
                    <a:pt x="14" y="4"/>
                    <a:pt x="14" y="3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1" y="3"/>
                    <a:pt x="9" y="3"/>
                  </a:cubicBezTo>
                  <a:cubicBezTo>
                    <a:pt x="7" y="3"/>
                    <a:pt x="6" y="0"/>
                    <a:pt x="6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9" name="Freeform 167">
              <a:extLst>
                <a:ext uri="{FF2B5EF4-FFF2-40B4-BE49-F238E27FC236}">
                  <a16:creationId xmlns:a16="http://schemas.microsoft.com/office/drawing/2014/main" id="{DE446D4A-25C5-1D8A-0E3A-696C49449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5951" y="1770297"/>
              <a:ext cx="223263" cy="208195"/>
            </a:xfrm>
            <a:custGeom>
              <a:avLst/>
              <a:gdLst>
                <a:gd name="T0" fmla="*/ 10 w 35"/>
                <a:gd name="T1" fmla="*/ 7 h 31"/>
                <a:gd name="T2" fmla="*/ 13 w 35"/>
                <a:gd name="T3" fmla="*/ 6 h 31"/>
                <a:gd name="T4" fmla="*/ 15 w 35"/>
                <a:gd name="T5" fmla="*/ 4 h 31"/>
                <a:gd name="T6" fmla="*/ 16 w 35"/>
                <a:gd name="T7" fmla="*/ 2 h 31"/>
                <a:gd name="T8" fmla="*/ 19 w 35"/>
                <a:gd name="T9" fmla="*/ 2 h 31"/>
                <a:gd name="T10" fmla="*/ 20 w 35"/>
                <a:gd name="T11" fmla="*/ 3 h 31"/>
                <a:gd name="T12" fmla="*/ 22 w 35"/>
                <a:gd name="T13" fmla="*/ 2 h 31"/>
                <a:gd name="T14" fmla="*/ 25 w 35"/>
                <a:gd name="T15" fmla="*/ 3 h 31"/>
                <a:gd name="T16" fmla="*/ 27 w 35"/>
                <a:gd name="T17" fmla="*/ 4 h 31"/>
                <a:gd name="T18" fmla="*/ 29 w 35"/>
                <a:gd name="T19" fmla="*/ 6 h 31"/>
                <a:gd name="T20" fmla="*/ 30 w 35"/>
                <a:gd name="T21" fmla="*/ 10 h 31"/>
                <a:gd name="T22" fmla="*/ 30 w 35"/>
                <a:gd name="T23" fmla="*/ 13 h 31"/>
                <a:gd name="T24" fmla="*/ 33 w 35"/>
                <a:gd name="T25" fmla="*/ 16 h 31"/>
                <a:gd name="T26" fmla="*/ 33 w 35"/>
                <a:gd name="T27" fmla="*/ 19 h 31"/>
                <a:gd name="T28" fmla="*/ 30 w 35"/>
                <a:gd name="T29" fmla="*/ 19 h 31"/>
                <a:gd name="T30" fmla="*/ 32 w 35"/>
                <a:gd name="T31" fmla="*/ 22 h 31"/>
                <a:gd name="T32" fmla="*/ 32 w 35"/>
                <a:gd name="T33" fmla="*/ 27 h 31"/>
                <a:gd name="T34" fmla="*/ 30 w 35"/>
                <a:gd name="T35" fmla="*/ 27 h 31"/>
                <a:gd name="T36" fmla="*/ 29 w 35"/>
                <a:gd name="T37" fmla="*/ 28 h 31"/>
                <a:gd name="T38" fmla="*/ 28 w 35"/>
                <a:gd name="T39" fmla="*/ 30 h 31"/>
                <a:gd name="T40" fmla="*/ 24 w 35"/>
                <a:gd name="T41" fmla="*/ 29 h 31"/>
                <a:gd name="T42" fmla="*/ 22 w 35"/>
                <a:gd name="T43" fmla="*/ 29 h 31"/>
                <a:gd name="T44" fmla="*/ 20 w 35"/>
                <a:gd name="T45" fmla="*/ 29 h 31"/>
                <a:gd name="T46" fmla="*/ 19 w 35"/>
                <a:gd name="T47" fmla="*/ 30 h 31"/>
                <a:gd name="T48" fmla="*/ 19 w 35"/>
                <a:gd name="T49" fmla="*/ 29 h 31"/>
                <a:gd name="T50" fmla="*/ 17 w 35"/>
                <a:gd name="T51" fmla="*/ 29 h 31"/>
                <a:gd name="T52" fmla="*/ 13 w 35"/>
                <a:gd name="T53" fmla="*/ 29 h 31"/>
                <a:gd name="T54" fmla="*/ 8 w 35"/>
                <a:gd name="T55" fmla="*/ 28 h 31"/>
                <a:gd name="T56" fmla="*/ 5 w 35"/>
                <a:gd name="T57" fmla="*/ 29 h 31"/>
                <a:gd name="T58" fmla="*/ 3 w 35"/>
                <a:gd name="T59" fmla="*/ 29 h 31"/>
                <a:gd name="T60" fmla="*/ 0 w 35"/>
                <a:gd name="T61" fmla="*/ 29 h 31"/>
                <a:gd name="T62" fmla="*/ 0 w 35"/>
                <a:gd name="T63" fmla="*/ 26 h 31"/>
                <a:gd name="T64" fmla="*/ 1 w 35"/>
                <a:gd name="T65" fmla="*/ 22 h 31"/>
                <a:gd name="T66" fmla="*/ 0 w 35"/>
                <a:gd name="T67" fmla="*/ 19 h 31"/>
                <a:gd name="T68" fmla="*/ 2 w 35"/>
                <a:gd name="T69" fmla="*/ 18 h 31"/>
                <a:gd name="T70" fmla="*/ 5 w 35"/>
                <a:gd name="T71" fmla="*/ 18 h 31"/>
                <a:gd name="T72" fmla="*/ 6 w 35"/>
                <a:gd name="T73" fmla="*/ 16 h 31"/>
                <a:gd name="T74" fmla="*/ 7 w 35"/>
                <a:gd name="T75" fmla="*/ 16 h 31"/>
                <a:gd name="T76" fmla="*/ 7 w 35"/>
                <a:gd name="T77" fmla="*/ 14 h 31"/>
                <a:gd name="T78" fmla="*/ 9 w 35"/>
                <a:gd name="T79" fmla="*/ 10 h 31"/>
                <a:gd name="T80" fmla="*/ 10 w 35"/>
                <a:gd name="T8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" h="31">
                  <a:moveTo>
                    <a:pt x="10" y="7"/>
                  </a:moveTo>
                  <a:cubicBezTo>
                    <a:pt x="10" y="7"/>
                    <a:pt x="11" y="5"/>
                    <a:pt x="13" y="6"/>
                  </a:cubicBezTo>
                  <a:cubicBezTo>
                    <a:pt x="15" y="6"/>
                    <a:pt x="15" y="6"/>
                    <a:pt x="15" y="4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8" y="3"/>
                    <a:pt x="19" y="2"/>
                  </a:cubicBezTo>
                  <a:cubicBezTo>
                    <a:pt x="20" y="0"/>
                    <a:pt x="19" y="4"/>
                    <a:pt x="20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4" y="2"/>
                    <a:pt x="25" y="3"/>
                  </a:cubicBezTo>
                  <a:cubicBezTo>
                    <a:pt x="26" y="3"/>
                    <a:pt x="27" y="3"/>
                    <a:pt x="27" y="4"/>
                  </a:cubicBezTo>
                  <a:cubicBezTo>
                    <a:pt x="27" y="6"/>
                    <a:pt x="29" y="5"/>
                    <a:pt x="29" y="6"/>
                  </a:cubicBezTo>
                  <a:cubicBezTo>
                    <a:pt x="29" y="8"/>
                    <a:pt x="30" y="8"/>
                    <a:pt x="30" y="10"/>
                  </a:cubicBezTo>
                  <a:cubicBezTo>
                    <a:pt x="30" y="12"/>
                    <a:pt x="29" y="13"/>
                    <a:pt x="30" y="13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4" y="17"/>
                    <a:pt x="35" y="19"/>
                    <a:pt x="33" y="19"/>
                  </a:cubicBezTo>
                  <a:cubicBezTo>
                    <a:pt x="32" y="19"/>
                    <a:pt x="31" y="17"/>
                    <a:pt x="30" y="19"/>
                  </a:cubicBezTo>
                  <a:cubicBezTo>
                    <a:pt x="30" y="21"/>
                    <a:pt x="32" y="21"/>
                    <a:pt x="32" y="22"/>
                  </a:cubicBezTo>
                  <a:cubicBezTo>
                    <a:pt x="32" y="23"/>
                    <a:pt x="32" y="27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3" y="30"/>
                    <a:pt x="23" y="29"/>
                    <a:pt x="22" y="29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6" y="29"/>
                    <a:pt x="14" y="29"/>
                    <a:pt x="13" y="29"/>
                  </a:cubicBezTo>
                  <a:cubicBezTo>
                    <a:pt x="12" y="29"/>
                    <a:pt x="9" y="29"/>
                    <a:pt x="8" y="28"/>
                  </a:cubicBezTo>
                  <a:cubicBezTo>
                    <a:pt x="7" y="28"/>
                    <a:pt x="5" y="29"/>
                    <a:pt x="5" y="29"/>
                  </a:cubicBezTo>
                  <a:cubicBezTo>
                    <a:pt x="5" y="29"/>
                    <a:pt x="4" y="31"/>
                    <a:pt x="3" y="29"/>
                  </a:cubicBezTo>
                  <a:cubicBezTo>
                    <a:pt x="2" y="28"/>
                    <a:pt x="0" y="29"/>
                    <a:pt x="0" y="29"/>
                  </a:cubicBezTo>
                  <a:cubicBezTo>
                    <a:pt x="0" y="29"/>
                    <a:pt x="0" y="27"/>
                    <a:pt x="0" y="26"/>
                  </a:cubicBezTo>
                  <a:cubicBezTo>
                    <a:pt x="0" y="25"/>
                    <a:pt x="2" y="23"/>
                    <a:pt x="1" y="22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4" y="18"/>
                    <a:pt x="5" y="18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8" y="15"/>
                    <a:pt x="7" y="14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0" name="Freeform 168">
              <a:extLst>
                <a:ext uri="{FF2B5EF4-FFF2-40B4-BE49-F238E27FC236}">
                  <a16:creationId xmlns:a16="http://schemas.microsoft.com/office/drawing/2014/main" id="{B934896C-4935-334E-1BD1-D5D0CEE2B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460" y="2973202"/>
              <a:ext cx="5981" cy="1261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1" name="Freeform 169">
              <a:extLst>
                <a:ext uri="{FF2B5EF4-FFF2-40B4-BE49-F238E27FC236}">
                  <a16:creationId xmlns:a16="http://schemas.microsoft.com/office/drawing/2014/main" id="{581C7C75-29B5-04B0-97E3-876B0B27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440" y="2966896"/>
              <a:ext cx="0" cy="631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2" name="Freeform 170">
              <a:extLst>
                <a:ext uri="{FF2B5EF4-FFF2-40B4-BE49-F238E27FC236}">
                  <a16:creationId xmlns:a16="http://schemas.microsoft.com/office/drawing/2014/main" id="{71857F5E-7524-7C35-B10A-C177A0FCC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905" y="3019468"/>
              <a:ext cx="19934" cy="21029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3" name="Freeform 171">
              <a:extLst>
                <a:ext uri="{FF2B5EF4-FFF2-40B4-BE49-F238E27FC236}">
                  <a16:creationId xmlns:a16="http://schemas.microsoft.com/office/drawing/2014/main" id="{B21BC5E1-756D-805A-CD43-AC15CB0A3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869" y="2979513"/>
              <a:ext cx="161468" cy="222916"/>
            </a:xfrm>
            <a:custGeom>
              <a:avLst/>
              <a:gdLst>
                <a:gd name="T0" fmla="*/ 5 w 25"/>
                <a:gd name="T1" fmla="*/ 27 h 33"/>
                <a:gd name="T2" fmla="*/ 9 w 25"/>
                <a:gd name="T3" fmla="*/ 26 h 33"/>
                <a:gd name="T4" fmla="*/ 10 w 25"/>
                <a:gd name="T5" fmla="*/ 25 h 33"/>
                <a:gd name="T6" fmla="*/ 11 w 25"/>
                <a:gd name="T7" fmla="*/ 25 h 33"/>
                <a:gd name="T8" fmla="*/ 13 w 25"/>
                <a:gd name="T9" fmla="*/ 23 h 33"/>
                <a:gd name="T10" fmla="*/ 13 w 25"/>
                <a:gd name="T11" fmla="*/ 21 h 33"/>
                <a:gd name="T12" fmla="*/ 14 w 25"/>
                <a:gd name="T13" fmla="*/ 20 h 33"/>
                <a:gd name="T14" fmla="*/ 13 w 25"/>
                <a:gd name="T15" fmla="*/ 17 h 33"/>
                <a:gd name="T16" fmla="*/ 17 w 25"/>
                <a:gd name="T17" fmla="*/ 20 h 33"/>
                <a:gd name="T18" fmla="*/ 20 w 25"/>
                <a:gd name="T19" fmla="*/ 23 h 33"/>
                <a:gd name="T20" fmla="*/ 20 w 25"/>
                <a:gd name="T21" fmla="*/ 24 h 33"/>
                <a:gd name="T22" fmla="*/ 22 w 25"/>
                <a:gd name="T23" fmla="*/ 30 h 33"/>
                <a:gd name="T24" fmla="*/ 23 w 25"/>
                <a:gd name="T25" fmla="*/ 31 h 33"/>
                <a:gd name="T26" fmla="*/ 25 w 25"/>
                <a:gd name="T27" fmla="*/ 31 h 33"/>
                <a:gd name="T28" fmla="*/ 25 w 25"/>
                <a:gd name="T29" fmla="*/ 29 h 33"/>
                <a:gd name="T30" fmla="*/ 24 w 25"/>
                <a:gd name="T31" fmla="*/ 25 h 33"/>
                <a:gd name="T32" fmla="*/ 24 w 25"/>
                <a:gd name="T33" fmla="*/ 21 h 33"/>
                <a:gd name="T34" fmla="*/ 21 w 25"/>
                <a:gd name="T35" fmla="*/ 20 h 33"/>
                <a:gd name="T36" fmla="*/ 18 w 25"/>
                <a:gd name="T37" fmla="*/ 19 h 33"/>
                <a:gd name="T38" fmla="*/ 20 w 25"/>
                <a:gd name="T39" fmla="*/ 14 h 33"/>
                <a:gd name="T40" fmla="*/ 21 w 25"/>
                <a:gd name="T41" fmla="*/ 10 h 33"/>
                <a:gd name="T42" fmla="*/ 20 w 25"/>
                <a:gd name="T43" fmla="*/ 8 h 33"/>
                <a:gd name="T44" fmla="*/ 15 w 25"/>
                <a:gd name="T45" fmla="*/ 9 h 33"/>
                <a:gd name="T46" fmla="*/ 10 w 25"/>
                <a:gd name="T47" fmla="*/ 9 h 33"/>
                <a:gd name="T48" fmla="*/ 11 w 25"/>
                <a:gd name="T49" fmla="*/ 3 h 33"/>
                <a:gd name="T50" fmla="*/ 6 w 25"/>
                <a:gd name="T51" fmla="*/ 2 h 33"/>
                <a:gd name="T52" fmla="*/ 3 w 25"/>
                <a:gd name="T53" fmla="*/ 2 h 33"/>
                <a:gd name="T54" fmla="*/ 4 w 25"/>
                <a:gd name="T55" fmla="*/ 6 h 33"/>
                <a:gd name="T56" fmla="*/ 0 w 25"/>
                <a:gd name="T57" fmla="*/ 8 h 33"/>
                <a:gd name="T58" fmla="*/ 1 w 25"/>
                <a:gd name="T59" fmla="*/ 12 h 33"/>
                <a:gd name="T60" fmla="*/ 5 w 25"/>
                <a:gd name="T61" fmla="*/ 15 h 33"/>
                <a:gd name="T62" fmla="*/ 5 w 25"/>
                <a:gd name="T63" fmla="*/ 20 h 33"/>
                <a:gd name="T64" fmla="*/ 4 w 25"/>
                <a:gd name="T65" fmla="*/ 24 h 33"/>
                <a:gd name="T66" fmla="*/ 5 w 25"/>
                <a:gd name="T6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3">
                  <a:moveTo>
                    <a:pt x="5" y="26"/>
                  </a:moveTo>
                  <a:cubicBezTo>
                    <a:pt x="5" y="26"/>
                    <a:pt x="4" y="27"/>
                    <a:pt x="5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4"/>
                    <a:pt x="14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2" y="22"/>
                    <a:pt x="13" y="22"/>
                    <a:pt x="13" y="21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3" y="21"/>
                    <a:pt x="14" y="20"/>
                    <a:pt x="14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14" y="18"/>
                    <a:pt x="15" y="19"/>
                    <a:pt x="15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7" y="21"/>
                    <a:pt x="18" y="21"/>
                  </a:cubicBezTo>
                  <a:cubicBezTo>
                    <a:pt x="18" y="21"/>
                    <a:pt x="19" y="22"/>
                    <a:pt x="20" y="23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6"/>
                    <a:pt x="20" y="28"/>
                    <a:pt x="21" y="29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2" y="31"/>
                    <a:pt x="23" y="32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2"/>
                    <a:pt x="22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6"/>
                    <a:pt x="4" y="26"/>
                    <a:pt x="4" y="26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4" name="Freeform 172">
              <a:extLst>
                <a:ext uri="{FF2B5EF4-FFF2-40B4-BE49-F238E27FC236}">
                  <a16:creationId xmlns:a16="http://schemas.microsoft.com/office/drawing/2014/main" id="{70778156-9CBE-7C84-8D51-A3AF27068D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7965" y="2384367"/>
              <a:ext cx="147514" cy="128282"/>
            </a:xfrm>
            <a:custGeom>
              <a:avLst/>
              <a:gdLst>
                <a:gd name="T0" fmla="*/ 17 w 23"/>
                <a:gd name="T1" fmla="*/ 2 h 19"/>
                <a:gd name="T2" fmla="*/ 15 w 23"/>
                <a:gd name="T3" fmla="*/ 5 h 19"/>
                <a:gd name="T4" fmla="*/ 13 w 23"/>
                <a:gd name="T5" fmla="*/ 3 h 19"/>
                <a:gd name="T6" fmla="*/ 11 w 23"/>
                <a:gd name="T7" fmla="*/ 1 h 19"/>
                <a:gd name="T8" fmla="*/ 9 w 23"/>
                <a:gd name="T9" fmla="*/ 0 h 19"/>
                <a:gd name="T10" fmla="*/ 8 w 23"/>
                <a:gd name="T11" fmla="*/ 1 h 19"/>
                <a:gd name="T12" fmla="*/ 9 w 23"/>
                <a:gd name="T13" fmla="*/ 3 h 19"/>
                <a:gd name="T14" fmla="*/ 6 w 23"/>
                <a:gd name="T15" fmla="*/ 2 h 19"/>
                <a:gd name="T16" fmla="*/ 4 w 23"/>
                <a:gd name="T17" fmla="*/ 1 h 19"/>
                <a:gd name="T18" fmla="*/ 2 w 23"/>
                <a:gd name="T19" fmla="*/ 1 h 19"/>
                <a:gd name="T20" fmla="*/ 1 w 23"/>
                <a:gd name="T21" fmla="*/ 3 h 19"/>
                <a:gd name="T22" fmla="*/ 1 w 23"/>
                <a:gd name="T23" fmla="*/ 4 h 19"/>
                <a:gd name="T24" fmla="*/ 3 w 23"/>
                <a:gd name="T25" fmla="*/ 5 h 19"/>
                <a:gd name="T26" fmla="*/ 4 w 23"/>
                <a:gd name="T27" fmla="*/ 6 h 19"/>
                <a:gd name="T28" fmla="*/ 3 w 23"/>
                <a:gd name="T29" fmla="*/ 8 h 19"/>
                <a:gd name="T30" fmla="*/ 6 w 23"/>
                <a:gd name="T31" fmla="*/ 9 h 19"/>
                <a:gd name="T32" fmla="*/ 7 w 23"/>
                <a:gd name="T33" fmla="*/ 10 h 19"/>
                <a:gd name="T34" fmla="*/ 6 w 23"/>
                <a:gd name="T35" fmla="*/ 11 h 19"/>
                <a:gd name="T36" fmla="*/ 7 w 23"/>
                <a:gd name="T37" fmla="*/ 12 h 19"/>
                <a:gd name="T38" fmla="*/ 9 w 23"/>
                <a:gd name="T39" fmla="*/ 13 h 19"/>
                <a:gd name="T40" fmla="*/ 9 w 23"/>
                <a:gd name="T41" fmla="*/ 15 h 19"/>
                <a:gd name="T42" fmla="*/ 11 w 23"/>
                <a:gd name="T43" fmla="*/ 13 h 19"/>
                <a:gd name="T44" fmla="*/ 13 w 23"/>
                <a:gd name="T45" fmla="*/ 13 h 19"/>
                <a:gd name="T46" fmla="*/ 14 w 23"/>
                <a:gd name="T47" fmla="*/ 15 h 19"/>
                <a:gd name="T48" fmla="*/ 13 w 23"/>
                <a:gd name="T49" fmla="*/ 16 h 19"/>
                <a:gd name="T50" fmla="*/ 15 w 23"/>
                <a:gd name="T51" fmla="*/ 18 h 19"/>
                <a:gd name="T52" fmla="*/ 16 w 23"/>
                <a:gd name="T53" fmla="*/ 19 h 19"/>
                <a:gd name="T54" fmla="*/ 16 w 23"/>
                <a:gd name="T55" fmla="*/ 16 h 19"/>
                <a:gd name="T56" fmla="*/ 18 w 23"/>
                <a:gd name="T57" fmla="*/ 15 h 19"/>
                <a:gd name="T58" fmla="*/ 17 w 23"/>
                <a:gd name="T59" fmla="*/ 14 h 19"/>
                <a:gd name="T60" fmla="*/ 19 w 23"/>
                <a:gd name="T61" fmla="*/ 12 h 19"/>
                <a:gd name="T62" fmla="*/ 19 w 23"/>
                <a:gd name="T63" fmla="*/ 10 h 19"/>
                <a:gd name="T64" fmla="*/ 23 w 23"/>
                <a:gd name="T65" fmla="*/ 7 h 19"/>
                <a:gd name="T66" fmla="*/ 22 w 23"/>
                <a:gd name="T67" fmla="*/ 6 h 19"/>
                <a:gd name="T68" fmla="*/ 21 w 23"/>
                <a:gd name="T69" fmla="*/ 6 h 19"/>
                <a:gd name="T70" fmla="*/ 18 w 23"/>
                <a:gd name="T71" fmla="*/ 4 h 19"/>
                <a:gd name="T72" fmla="*/ 17 w 23"/>
                <a:gd name="T73" fmla="*/ 2 h 19"/>
                <a:gd name="T74" fmla="*/ 0 w 23"/>
                <a:gd name="T75" fmla="*/ 13 h 19"/>
                <a:gd name="T76" fmla="*/ 1 w 23"/>
                <a:gd name="T77" fmla="*/ 15 h 19"/>
                <a:gd name="T78" fmla="*/ 3 w 23"/>
                <a:gd name="T79" fmla="*/ 16 h 19"/>
                <a:gd name="T80" fmla="*/ 4 w 23"/>
                <a:gd name="T81" fmla="*/ 17 h 19"/>
                <a:gd name="T82" fmla="*/ 7 w 23"/>
                <a:gd name="T83" fmla="*/ 17 h 19"/>
                <a:gd name="T84" fmla="*/ 5 w 23"/>
                <a:gd name="T85" fmla="*/ 15 h 19"/>
                <a:gd name="T86" fmla="*/ 4 w 23"/>
                <a:gd name="T87" fmla="*/ 13 h 19"/>
                <a:gd name="T88" fmla="*/ 2 w 23"/>
                <a:gd name="T89" fmla="*/ 13 h 19"/>
                <a:gd name="T90" fmla="*/ 0 w 23"/>
                <a:gd name="T91" fmla="*/ 13 h 19"/>
                <a:gd name="T92" fmla="*/ 11 w 23"/>
                <a:gd name="T93" fmla="*/ 13 h 19"/>
                <a:gd name="T94" fmla="*/ 8 w 23"/>
                <a:gd name="T95" fmla="*/ 9 h 19"/>
                <a:gd name="T96" fmla="*/ 10 w 23"/>
                <a:gd name="T97" fmla="*/ 8 h 19"/>
                <a:gd name="T98" fmla="*/ 11 w 23"/>
                <a:gd name="T99" fmla="*/ 10 h 19"/>
                <a:gd name="T100" fmla="*/ 10 w 23"/>
                <a:gd name="T101" fmla="*/ 10 h 19"/>
                <a:gd name="T102" fmla="*/ 10 w 23"/>
                <a:gd name="T103" fmla="*/ 11 h 19"/>
                <a:gd name="T104" fmla="*/ 12 w 23"/>
                <a:gd name="T105" fmla="*/ 12 h 19"/>
                <a:gd name="T106" fmla="*/ 11 w 23"/>
                <a:gd name="T10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19">
                  <a:moveTo>
                    <a:pt x="17" y="2"/>
                  </a:moveTo>
                  <a:cubicBezTo>
                    <a:pt x="17" y="2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7" y="0"/>
                    <a:pt x="8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6" y="2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3" y="5"/>
                  </a:cubicBezTo>
                  <a:cubicBezTo>
                    <a:pt x="3" y="4"/>
                    <a:pt x="3" y="6"/>
                    <a:pt x="4" y="6"/>
                  </a:cubicBezTo>
                  <a:cubicBezTo>
                    <a:pt x="5" y="6"/>
                    <a:pt x="3" y="8"/>
                    <a:pt x="3" y="8"/>
                  </a:cubicBezTo>
                  <a:cubicBezTo>
                    <a:pt x="3" y="8"/>
                    <a:pt x="5" y="8"/>
                    <a:pt x="6" y="9"/>
                  </a:cubicBezTo>
                  <a:cubicBezTo>
                    <a:pt x="6" y="9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9" y="12"/>
                    <a:pt x="9" y="13"/>
                  </a:cubicBezTo>
                  <a:cubicBezTo>
                    <a:pt x="8" y="14"/>
                    <a:pt x="9" y="15"/>
                    <a:pt x="9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3" y="13"/>
                    <a:pt x="12" y="12"/>
                    <a:pt x="13" y="13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2" y="15"/>
                    <a:pt x="14" y="15"/>
                    <a:pt x="13" y="16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6" y="19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4"/>
                    <a:pt x="19" y="12"/>
                    <a:pt x="19" y="12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2" y="7"/>
                    <a:pt x="23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5"/>
                    <a:pt x="18" y="4"/>
                  </a:cubicBezTo>
                  <a:cubicBezTo>
                    <a:pt x="18" y="3"/>
                    <a:pt x="18" y="3"/>
                    <a:pt x="17" y="2"/>
                  </a:cubicBezTo>
                  <a:close/>
                  <a:moveTo>
                    <a:pt x="0" y="13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7" y="17"/>
                    <a:pt x="7" y="17"/>
                  </a:cubicBezTo>
                  <a:cubicBezTo>
                    <a:pt x="7" y="17"/>
                    <a:pt x="7" y="16"/>
                    <a:pt x="5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  <a:moveTo>
                    <a:pt x="11" y="13"/>
                  </a:moveTo>
                  <a:cubicBezTo>
                    <a:pt x="10" y="12"/>
                    <a:pt x="8" y="10"/>
                    <a:pt x="8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1" y="13"/>
                    <a:pt x="11" y="1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5" name="Freeform 173">
              <a:extLst>
                <a:ext uri="{FF2B5EF4-FFF2-40B4-BE49-F238E27FC236}">
                  <a16:creationId xmlns:a16="http://schemas.microsoft.com/office/drawing/2014/main" id="{A4A19D88-E6DA-99CB-63D8-A448A0475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3345" y="2081538"/>
              <a:ext cx="205323" cy="113562"/>
            </a:xfrm>
            <a:custGeom>
              <a:avLst/>
              <a:gdLst>
                <a:gd name="T0" fmla="*/ 0 w 32"/>
                <a:gd name="T1" fmla="*/ 12 h 17"/>
                <a:gd name="T2" fmla="*/ 1 w 32"/>
                <a:gd name="T3" fmla="*/ 14 h 17"/>
                <a:gd name="T4" fmla="*/ 4 w 32"/>
                <a:gd name="T5" fmla="*/ 15 h 17"/>
                <a:gd name="T6" fmla="*/ 5 w 32"/>
                <a:gd name="T7" fmla="*/ 15 h 17"/>
                <a:gd name="T8" fmla="*/ 7 w 32"/>
                <a:gd name="T9" fmla="*/ 15 h 17"/>
                <a:gd name="T10" fmla="*/ 9 w 32"/>
                <a:gd name="T11" fmla="*/ 16 h 17"/>
                <a:gd name="T12" fmla="*/ 11 w 32"/>
                <a:gd name="T13" fmla="*/ 16 h 17"/>
                <a:gd name="T14" fmla="*/ 14 w 32"/>
                <a:gd name="T15" fmla="*/ 16 h 17"/>
                <a:gd name="T16" fmla="*/ 16 w 32"/>
                <a:gd name="T17" fmla="*/ 15 h 17"/>
                <a:gd name="T18" fmla="*/ 18 w 32"/>
                <a:gd name="T19" fmla="*/ 15 h 17"/>
                <a:gd name="T20" fmla="*/ 21 w 32"/>
                <a:gd name="T21" fmla="*/ 14 h 17"/>
                <a:gd name="T22" fmla="*/ 23 w 32"/>
                <a:gd name="T23" fmla="*/ 13 h 17"/>
                <a:gd name="T24" fmla="*/ 26 w 32"/>
                <a:gd name="T25" fmla="*/ 13 h 17"/>
                <a:gd name="T26" fmla="*/ 28 w 32"/>
                <a:gd name="T27" fmla="*/ 12 h 17"/>
                <a:gd name="T28" fmla="*/ 30 w 32"/>
                <a:gd name="T29" fmla="*/ 11 h 17"/>
                <a:gd name="T30" fmla="*/ 31 w 32"/>
                <a:gd name="T31" fmla="*/ 8 h 17"/>
                <a:gd name="T32" fmla="*/ 32 w 32"/>
                <a:gd name="T33" fmla="*/ 7 h 17"/>
                <a:gd name="T34" fmla="*/ 31 w 32"/>
                <a:gd name="T35" fmla="*/ 5 h 17"/>
                <a:gd name="T36" fmla="*/ 31 w 32"/>
                <a:gd name="T37" fmla="*/ 2 h 17"/>
                <a:gd name="T38" fmla="*/ 28 w 32"/>
                <a:gd name="T39" fmla="*/ 3 h 17"/>
                <a:gd name="T40" fmla="*/ 24 w 32"/>
                <a:gd name="T41" fmla="*/ 1 h 17"/>
                <a:gd name="T42" fmla="*/ 21 w 32"/>
                <a:gd name="T43" fmla="*/ 1 h 17"/>
                <a:gd name="T44" fmla="*/ 20 w 32"/>
                <a:gd name="T45" fmla="*/ 3 h 17"/>
                <a:gd name="T46" fmla="*/ 16 w 32"/>
                <a:gd name="T47" fmla="*/ 2 h 17"/>
                <a:gd name="T48" fmla="*/ 14 w 32"/>
                <a:gd name="T49" fmla="*/ 4 h 17"/>
                <a:gd name="T50" fmla="*/ 13 w 32"/>
                <a:gd name="T51" fmla="*/ 6 h 17"/>
                <a:gd name="T52" fmla="*/ 11 w 32"/>
                <a:gd name="T53" fmla="*/ 7 h 17"/>
                <a:gd name="T54" fmla="*/ 12 w 32"/>
                <a:gd name="T55" fmla="*/ 9 h 17"/>
                <a:gd name="T56" fmla="*/ 11 w 32"/>
                <a:gd name="T57" fmla="*/ 10 h 17"/>
                <a:gd name="T58" fmla="*/ 9 w 32"/>
                <a:gd name="T59" fmla="*/ 9 h 17"/>
                <a:gd name="T60" fmla="*/ 6 w 32"/>
                <a:gd name="T61" fmla="*/ 9 h 17"/>
                <a:gd name="T62" fmla="*/ 5 w 32"/>
                <a:gd name="T63" fmla="*/ 10 h 17"/>
                <a:gd name="T64" fmla="*/ 2 w 32"/>
                <a:gd name="T65" fmla="*/ 11 h 17"/>
                <a:gd name="T66" fmla="*/ 0 w 32"/>
                <a:gd name="T6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17">
                  <a:moveTo>
                    <a:pt x="0" y="12"/>
                  </a:moveTo>
                  <a:cubicBezTo>
                    <a:pt x="1" y="12"/>
                    <a:pt x="2" y="13"/>
                    <a:pt x="1" y="14"/>
                  </a:cubicBezTo>
                  <a:cubicBezTo>
                    <a:pt x="1" y="14"/>
                    <a:pt x="4" y="16"/>
                    <a:pt x="4" y="15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7" y="16"/>
                    <a:pt x="5" y="15"/>
                    <a:pt x="7" y="15"/>
                  </a:cubicBezTo>
                  <a:cubicBezTo>
                    <a:pt x="9" y="15"/>
                    <a:pt x="8" y="16"/>
                    <a:pt x="9" y="16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6"/>
                    <a:pt x="14" y="16"/>
                    <a:pt x="14" y="16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16" y="14"/>
                    <a:pt x="16" y="15"/>
                    <a:pt x="18" y="15"/>
                  </a:cubicBezTo>
                  <a:cubicBezTo>
                    <a:pt x="19" y="15"/>
                    <a:pt x="21" y="15"/>
                    <a:pt x="21" y="14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4" y="13"/>
                    <a:pt x="25" y="14"/>
                    <a:pt x="26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9" y="11"/>
                    <a:pt x="30" y="11"/>
                  </a:cubicBezTo>
                  <a:cubicBezTo>
                    <a:pt x="31" y="12"/>
                    <a:pt x="31" y="8"/>
                    <a:pt x="31" y="8"/>
                  </a:cubicBezTo>
                  <a:cubicBezTo>
                    <a:pt x="31" y="8"/>
                    <a:pt x="30" y="6"/>
                    <a:pt x="32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31" y="2"/>
                    <a:pt x="31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6" y="3"/>
                    <a:pt x="25" y="2"/>
                    <a:pt x="24" y="1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1" y="2"/>
                    <a:pt x="20" y="3"/>
                  </a:cubicBezTo>
                  <a:cubicBezTo>
                    <a:pt x="19" y="5"/>
                    <a:pt x="16" y="2"/>
                    <a:pt x="16" y="2"/>
                  </a:cubicBezTo>
                  <a:cubicBezTo>
                    <a:pt x="16" y="2"/>
                    <a:pt x="14" y="3"/>
                    <a:pt x="14" y="4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2" y="7"/>
                    <a:pt x="12" y="9"/>
                  </a:cubicBezTo>
                  <a:cubicBezTo>
                    <a:pt x="12" y="10"/>
                    <a:pt x="13" y="11"/>
                    <a:pt x="11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8" y="9"/>
                    <a:pt x="7" y="8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6" name="Freeform 174">
              <a:extLst>
                <a:ext uri="{FF2B5EF4-FFF2-40B4-BE49-F238E27FC236}">
                  <a16:creationId xmlns:a16="http://schemas.microsoft.com/office/drawing/2014/main" id="{E3C76E7C-10DB-D49C-3737-10EE8CA834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37436" y="4312805"/>
              <a:ext cx="1172133" cy="1196599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7" name="Freeform 175">
              <a:extLst>
                <a:ext uri="{FF2B5EF4-FFF2-40B4-BE49-F238E27FC236}">
                  <a16:creationId xmlns:a16="http://schemas.microsoft.com/office/drawing/2014/main" id="{71A02A6A-912D-CA5E-2F84-5F26123BD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116" y="2405399"/>
              <a:ext cx="103658" cy="94635"/>
            </a:xfrm>
            <a:custGeom>
              <a:avLst/>
              <a:gdLst>
                <a:gd name="T0" fmla="*/ 2 w 16"/>
                <a:gd name="T1" fmla="*/ 0 h 14"/>
                <a:gd name="T2" fmla="*/ 2 w 16"/>
                <a:gd name="T3" fmla="*/ 3 h 14"/>
                <a:gd name="T4" fmla="*/ 1 w 16"/>
                <a:gd name="T5" fmla="*/ 5 h 14"/>
                <a:gd name="T6" fmla="*/ 6 w 16"/>
                <a:gd name="T7" fmla="*/ 8 h 14"/>
                <a:gd name="T8" fmla="*/ 7 w 16"/>
                <a:gd name="T9" fmla="*/ 10 h 14"/>
                <a:gd name="T10" fmla="*/ 9 w 16"/>
                <a:gd name="T11" fmla="*/ 10 h 14"/>
                <a:gd name="T12" fmla="*/ 10 w 16"/>
                <a:gd name="T13" fmla="*/ 10 h 14"/>
                <a:gd name="T14" fmla="*/ 12 w 16"/>
                <a:gd name="T15" fmla="*/ 12 h 14"/>
                <a:gd name="T16" fmla="*/ 14 w 16"/>
                <a:gd name="T17" fmla="*/ 14 h 14"/>
                <a:gd name="T18" fmla="*/ 15 w 16"/>
                <a:gd name="T19" fmla="*/ 13 h 14"/>
                <a:gd name="T20" fmla="*/ 16 w 16"/>
                <a:gd name="T21" fmla="*/ 12 h 14"/>
                <a:gd name="T22" fmla="*/ 16 w 16"/>
                <a:gd name="T23" fmla="*/ 10 h 14"/>
                <a:gd name="T24" fmla="*/ 14 w 16"/>
                <a:gd name="T25" fmla="*/ 9 h 14"/>
                <a:gd name="T26" fmla="*/ 13 w 16"/>
                <a:gd name="T27" fmla="*/ 8 h 14"/>
                <a:gd name="T28" fmla="*/ 14 w 16"/>
                <a:gd name="T29" fmla="*/ 7 h 14"/>
                <a:gd name="T30" fmla="*/ 13 w 16"/>
                <a:gd name="T31" fmla="*/ 6 h 14"/>
                <a:gd name="T32" fmla="*/ 10 w 16"/>
                <a:gd name="T33" fmla="*/ 5 h 14"/>
                <a:gd name="T34" fmla="*/ 11 w 16"/>
                <a:gd name="T35" fmla="*/ 3 h 14"/>
                <a:gd name="T36" fmla="*/ 10 w 16"/>
                <a:gd name="T37" fmla="*/ 2 h 14"/>
                <a:gd name="T38" fmla="*/ 8 w 16"/>
                <a:gd name="T39" fmla="*/ 1 h 14"/>
                <a:gd name="T40" fmla="*/ 8 w 16"/>
                <a:gd name="T41" fmla="*/ 0 h 14"/>
                <a:gd name="T42" fmla="*/ 5 w 16"/>
                <a:gd name="T43" fmla="*/ 0 h 14"/>
                <a:gd name="T44" fmla="*/ 2 w 16"/>
                <a:gd name="T45" fmla="*/ 0 h 14"/>
                <a:gd name="T46" fmla="*/ 5 w 16"/>
                <a:gd name="T47" fmla="*/ 5 h 14"/>
                <a:gd name="T48" fmla="*/ 8 w 16"/>
                <a:gd name="T49" fmla="*/ 7 h 14"/>
                <a:gd name="T50" fmla="*/ 6 w 16"/>
                <a:gd name="T51" fmla="*/ 7 h 14"/>
                <a:gd name="T52" fmla="*/ 5 w 16"/>
                <a:gd name="T5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14">
                  <a:moveTo>
                    <a:pt x="2" y="0"/>
                  </a:moveTo>
                  <a:cubicBezTo>
                    <a:pt x="2" y="0"/>
                    <a:pt x="3" y="2"/>
                    <a:pt x="2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0" y="7"/>
                    <a:pt x="4" y="7"/>
                    <a:pt x="6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1"/>
                    <a:pt x="12" y="12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5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9"/>
                    <a:pt x="15" y="10"/>
                    <a:pt x="14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2" y="5"/>
                    <a:pt x="10" y="5"/>
                    <a:pt x="10" y="5"/>
                  </a:cubicBezTo>
                  <a:cubicBezTo>
                    <a:pt x="10" y="5"/>
                    <a:pt x="12" y="3"/>
                    <a:pt x="11" y="3"/>
                  </a:cubicBezTo>
                  <a:cubicBezTo>
                    <a:pt x="10" y="3"/>
                    <a:pt x="10" y="1"/>
                    <a:pt x="10" y="2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2" y="0"/>
                  </a:cubicBezTo>
                  <a:close/>
                  <a:moveTo>
                    <a:pt x="5" y="5"/>
                  </a:moveTo>
                  <a:cubicBezTo>
                    <a:pt x="7" y="5"/>
                    <a:pt x="7" y="6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5" y="5"/>
                    <a:pt x="5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8" name="Freeform 176">
              <a:extLst>
                <a:ext uri="{FF2B5EF4-FFF2-40B4-BE49-F238E27FC236}">
                  <a16:creationId xmlns:a16="http://schemas.microsoft.com/office/drawing/2014/main" id="{DA379933-86E1-8102-0664-0AEE661E0A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439" y="4664002"/>
              <a:ext cx="576101" cy="1312263"/>
            </a:xfrm>
            <a:custGeom>
              <a:avLst/>
              <a:gdLst>
                <a:gd name="T0" fmla="*/ 40 w 90"/>
                <a:gd name="T1" fmla="*/ 4 h 194"/>
                <a:gd name="T2" fmla="*/ 28 w 90"/>
                <a:gd name="T3" fmla="*/ 3 h 194"/>
                <a:gd name="T4" fmla="*/ 23 w 90"/>
                <a:gd name="T5" fmla="*/ 16 h 194"/>
                <a:gd name="T6" fmla="*/ 23 w 90"/>
                <a:gd name="T7" fmla="*/ 31 h 194"/>
                <a:gd name="T8" fmla="*/ 18 w 90"/>
                <a:gd name="T9" fmla="*/ 49 h 194"/>
                <a:gd name="T10" fmla="*/ 16 w 90"/>
                <a:gd name="T11" fmla="*/ 64 h 194"/>
                <a:gd name="T12" fmla="*/ 14 w 90"/>
                <a:gd name="T13" fmla="*/ 81 h 194"/>
                <a:gd name="T14" fmla="*/ 11 w 90"/>
                <a:gd name="T15" fmla="*/ 92 h 194"/>
                <a:gd name="T16" fmla="*/ 7 w 90"/>
                <a:gd name="T17" fmla="*/ 106 h 194"/>
                <a:gd name="T18" fmla="*/ 7 w 90"/>
                <a:gd name="T19" fmla="*/ 120 h 194"/>
                <a:gd name="T20" fmla="*/ 8 w 90"/>
                <a:gd name="T21" fmla="*/ 132 h 194"/>
                <a:gd name="T22" fmla="*/ 7 w 90"/>
                <a:gd name="T23" fmla="*/ 141 h 194"/>
                <a:gd name="T24" fmla="*/ 5 w 90"/>
                <a:gd name="T25" fmla="*/ 151 h 194"/>
                <a:gd name="T26" fmla="*/ 1 w 90"/>
                <a:gd name="T27" fmla="*/ 164 h 194"/>
                <a:gd name="T28" fmla="*/ 4 w 90"/>
                <a:gd name="T29" fmla="*/ 172 h 194"/>
                <a:gd name="T30" fmla="*/ 21 w 90"/>
                <a:gd name="T31" fmla="*/ 174 h 194"/>
                <a:gd name="T32" fmla="*/ 18 w 90"/>
                <a:gd name="T33" fmla="*/ 170 h 194"/>
                <a:gd name="T34" fmla="*/ 22 w 90"/>
                <a:gd name="T35" fmla="*/ 166 h 194"/>
                <a:gd name="T36" fmla="*/ 21 w 90"/>
                <a:gd name="T37" fmla="*/ 162 h 194"/>
                <a:gd name="T38" fmla="*/ 26 w 90"/>
                <a:gd name="T39" fmla="*/ 160 h 194"/>
                <a:gd name="T40" fmla="*/ 29 w 90"/>
                <a:gd name="T41" fmla="*/ 155 h 194"/>
                <a:gd name="T42" fmla="*/ 36 w 90"/>
                <a:gd name="T43" fmla="*/ 151 h 194"/>
                <a:gd name="T44" fmla="*/ 29 w 90"/>
                <a:gd name="T45" fmla="*/ 143 h 194"/>
                <a:gd name="T46" fmla="*/ 28 w 90"/>
                <a:gd name="T47" fmla="*/ 138 h 194"/>
                <a:gd name="T48" fmla="*/ 36 w 90"/>
                <a:gd name="T49" fmla="*/ 131 h 194"/>
                <a:gd name="T50" fmla="*/ 41 w 90"/>
                <a:gd name="T51" fmla="*/ 120 h 194"/>
                <a:gd name="T52" fmla="*/ 42 w 90"/>
                <a:gd name="T53" fmla="*/ 118 h 194"/>
                <a:gd name="T54" fmla="*/ 46 w 90"/>
                <a:gd name="T55" fmla="*/ 116 h 194"/>
                <a:gd name="T56" fmla="*/ 42 w 90"/>
                <a:gd name="T57" fmla="*/ 117 h 194"/>
                <a:gd name="T58" fmla="*/ 38 w 90"/>
                <a:gd name="T59" fmla="*/ 112 h 194"/>
                <a:gd name="T60" fmla="*/ 40 w 90"/>
                <a:gd name="T61" fmla="*/ 108 h 194"/>
                <a:gd name="T62" fmla="*/ 49 w 90"/>
                <a:gd name="T63" fmla="*/ 108 h 194"/>
                <a:gd name="T64" fmla="*/ 52 w 90"/>
                <a:gd name="T65" fmla="*/ 99 h 194"/>
                <a:gd name="T66" fmla="*/ 51 w 90"/>
                <a:gd name="T67" fmla="*/ 95 h 194"/>
                <a:gd name="T68" fmla="*/ 57 w 90"/>
                <a:gd name="T69" fmla="*/ 95 h 194"/>
                <a:gd name="T70" fmla="*/ 70 w 90"/>
                <a:gd name="T71" fmla="*/ 93 h 194"/>
                <a:gd name="T72" fmla="*/ 74 w 90"/>
                <a:gd name="T73" fmla="*/ 80 h 194"/>
                <a:gd name="T74" fmla="*/ 74 w 90"/>
                <a:gd name="T75" fmla="*/ 77 h 194"/>
                <a:gd name="T76" fmla="*/ 69 w 90"/>
                <a:gd name="T77" fmla="*/ 70 h 194"/>
                <a:gd name="T78" fmla="*/ 68 w 90"/>
                <a:gd name="T79" fmla="*/ 67 h 194"/>
                <a:gd name="T80" fmla="*/ 70 w 90"/>
                <a:gd name="T81" fmla="*/ 55 h 194"/>
                <a:gd name="T82" fmla="*/ 75 w 90"/>
                <a:gd name="T83" fmla="*/ 43 h 194"/>
                <a:gd name="T84" fmla="*/ 84 w 90"/>
                <a:gd name="T85" fmla="*/ 33 h 194"/>
                <a:gd name="T86" fmla="*/ 89 w 90"/>
                <a:gd name="T87" fmla="*/ 22 h 194"/>
                <a:gd name="T88" fmla="*/ 84 w 90"/>
                <a:gd name="T89" fmla="*/ 28 h 194"/>
                <a:gd name="T90" fmla="*/ 75 w 90"/>
                <a:gd name="T91" fmla="*/ 31 h 194"/>
                <a:gd name="T92" fmla="*/ 69 w 90"/>
                <a:gd name="T93" fmla="*/ 27 h 194"/>
                <a:gd name="T94" fmla="*/ 66 w 90"/>
                <a:gd name="T95" fmla="*/ 15 h 194"/>
                <a:gd name="T96" fmla="*/ 56 w 90"/>
                <a:gd name="T97" fmla="*/ 7 h 194"/>
                <a:gd name="T98" fmla="*/ 25 w 90"/>
                <a:gd name="T99" fmla="*/ 193 h 194"/>
                <a:gd name="T100" fmla="*/ 28 w 90"/>
                <a:gd name="T101" fmla="*/ 193 h 194"/>
                <a:gd name="T102" fmla="*/ 36 w 90"/>
                <a:gd name="T103" fmla="*/ 193 h 194"/>
                <a:gd name="T104" fmla="*/ 30 w 90"/>
                <a:gd name="T105" fmla="*/ 191 h 194"/>
                <a:gd name="T106" fmla="*/ 24 w 90"/>
                <a:gd name="T107" fmla="*/ 186 h 194"/>
                <a:gd name="T108" fmla="*/ 21 w 90"/>
                <a:gd name="T109" fmla="*/ 180 h 194"/>
                <a:gd name="T110" fmla="*/ 41 w 90"/>
                <a:gd name="T111" fmla="*/ 191 h 194"/>
                <a:gd name="T112" fmla="*/ 44 w 90"/>
                <a:gd name="T113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194">
                  <a:moveTo>
                    <a:pt x="50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0"/>
                    <a:pt x="42" y="3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40" y="4"/>
                    <a:pt x="38" y="2"/>
                    <a:pt x="38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1" y="1"/>
                    <a:pt x="31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6"/>
                    <a:pt x="29" y="7"/>
                  </a:cubicBezTo>
                  <a:cubicBezTo>
                    <a:pt x="31" y="8"/>
                    <a:pt x="30" y="10"/>
                    <a:pt x="30" y="11"/>
                  </a:cubicBezTo>
                  <a:cubicBezTo>
                    <a:pt x="29" y="13"/>
                    <a:pt x="27" y="12"/>
                    <a:pt x="27" y="14"/>
                  </a:cubicBezTo>
                  <a:cubicBezTo>
                    <a:pt x="26" y="15"/>
                    <a:pt x="24" y="15"/>
                    <a:pt x="23" y="16"/>
                  </a:cubicBezTo>
                  <a:cubicBezTo>
                    <a:pt x="23" y="17"/>
                    <a:pt x="23" y="20"/>
                    <a:pt x="23" y="21"/>
                  </a:cubicBezTo>
                  <a:cubicBezTo>
                    <a:pt x="24" y="23"/>
                    <a:pt x="25" y="24"/>
                    <a:pt x="24" y="25"/>
                  </a:cubicBezTo>
                  <a:cubicBezTo>
                    <a:pt x="23" y="25"/>
                    <a:pt x="23" y="26"/>
                    <a:pt x="24" y="27"/>
                  </a:cubicBezTo>
                  <a:cubicBezTo>
                    <a:pt x="24" y="29"/>
                    <a:pt x="24" y="30"/>
                    <a:pt x="23" y="31"/>
                  </a:cubicBezTo>
                  <a:cubicBezTo>
                    <a:pt x="23" y="33"/>
                    <a:pt x="22" y="33"/>
                    <a:pt x="21" y="35"/>
                  </a:cubicBezTo>
                  <a:cubicBezTo>
                    <a:pt x="20" y="37"/>
                    <a:pt x="19" y="36"/>
                    <a:pt x="18" y="39"/>
                  </a:cubicBezTo>
                  <a:cubicBezTo>
                    <a:pt x="18" y="41"/>
                    <a:pt x="18" y="43"/>
                    <a:pt x="18" y="45"/>
                  </a:cubicBezTo>
                  <a:cubicBezTo>
                    <a:pt x="18" y="47"/>
                    <a:pt x="18" y="47"/>
                    <a:pt x="18" y="49"/>
                  </a:cubicBezTo>
                  <a:cubicBezTo>
                    <a:pt x="17" y="50"/>
                    <a:pt x="17" y="50"/>
                    <a:pt x="17" y="52"/>
                  </a:cubicBezTo>
                  <a:cubicBezTo>
                    <a:pt x="17" y="55"/>
                    <a:pt x="16" y="55"/>
                    <a:pt x="16" y="57"/>
                  </a:cubicBezTo>
                  <a:cubicBezTo>
                    <a:pt x="16" y="59"/>
                    <a:pt x="17" y="60"/>
                    <a:pt x="16" y="61"/>
                  </a:cubicBezTo>
                  <a:cubicBezTo>
                    <a:pt x="15" y="62"/>
                    <a:pt x="15" y="63"/>
                    <a:pt x="16" y="64"/>
                  </a:cubicBezTo>
                  <a:cubicBezTo>
                    <a:pt x="16" y="66"/>
                    <a:pt x="16" y="66"/>
                    <a:pt x="16" y="68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6"/>
                    <a:pt x="13" y="76"/>
                    <a:pt x="14" y="78"/>
                  </a:cubicBezTo>
                  <a:cubicBezTo>
                    <a:pt x="14" y="79"/>
                    <a:pt x="14" y="79"/>
                    <a:pt x="14" y="81"/>
                  </a:cubicBezTo>
                  <a:cubicBezTo>
                    <a:pt x="13" y="82"/>
                    <a:pt x="12" y="81"/>
                    <a:pt x="12" y="81"/>
                  </a:cubicBezTo>
                  <a:cubicBezTo>
                    <a:pt x="12" y="81"/>
                    <a:pt x="10" y="83"/>
                    <a:pt x="10" y="84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9" y="90"/>
                    <a:pt x="11" y="90"/>
                    <a:pt x="11" y="92"/>
                  </a:cubicBezTo>
                  <a:cubicBezTo>
                    <a:pt x="11" y="93"/>
                    <a:pt x="10" y="92"/>
                    <a:pt x="9" y="93"/>
                  </a:cubicBezTo>
                  <a:cubicBezTo>
                    <a:pt x="8" y="95"/>
                    <a:pt x="8" y="98"/>
                    <a:pt x="8" y="99"/>
                  </a:cubicBezTo>
                  <a:cubicBezTo>
                    <a:pt x="7" y="101"/>
                    <a:pt x="8" y="101"/>
                    <a:pt x="6" y="102"/>
                  </a:cubicBezTo>
                  <a:cubicBezTo>
                    <a:pt x="5" y="104"/>
                    <a:pt x="7" y="105"/>
                    <a:pt x="7" y="106"/>
                  </a:cubicBezTo>
                  <a:cubicBezTo>
                    <a:pt x="7" y="108"/>
                    <a:pt x="6" y="110"/>
                    <a:pt x="7" y="110"/>
                  </a:cubicBezTo>
                  <a:cubicBezTo>
                    <a:pt x="8" y="111"/>
                    <a:pt x="8" y="110"/>
                    <a:pt x="8" y="112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7"/>
                    <a:pt x="6" y="119"/>
                    <a:pt x="7" y="120"/>
                  </a:cubicBezTo>
                  <a:cubicBezTo>
                    <a:pt x="7" y="121"/>
                    <a:pt x="9" y="122"/>
                    <a:pt x="8" y="123"/>
                  </a:cubicBezTo>
                  <a:cubicBezTo>
                    <a:pt x="8" y="124"/>
                    <a:pt x="8" y="124"/>
                    <a:pt x="8" y="126"/>
                  </a:cubicBezTo>
                  <a:cubicBezTo>
                    <a:pt x="8" y="127"/>
                    <a:pt x="10" y="128"/>
                    <a:pt x="9" y="129"/>
                  </a:cubicBezTo>
                  <a:cubicBezTo>
                    <a:pt x="8" y="130"/>
                    <a:pt x="8" y="131"/>
                    <a:pt x="8" y="132"/>
                  </a:cubicBezTo>
                  <a:cubicBezTo>
                    <a:pt x="8" y="132"/>
                    <a:pt x="9" y="133"/>
                    <a:pt x="8" y="133"/>
                  </a:cubicBezTo>
                  <a:cubicBezTo>
                    <a:pt x="7" y="133"/>
                    <a:pt x="8" y="135"/>
                    <a:pt x="7" y="135"/>
                  </a:cubicBezTo>
                  <a:cubicBezTo>
                    <a:pt x="6" y="135"/>
                    <a:pt x="7" y="136"/>
                    <a:pt x="7" y="138"/>
                  </a:cubicBezTo>
                  <a:cubicBezTo>
                    <a:pt x="8" y="139"/>
                    <a:pt x="8" y="139"/>
                    <a:pt x="7" y="141"/>
                  </a:cubicBezTo>
                  <a:cubicBezTo>
                    <a:pt x="7" y="142"/>
                    <a:pt x="7" y="144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6" y="147"/>
                    <a:pt x="5" y="148"/>
                  </a:cubicBezTo>
                  <a:cubicBezTo>
                    <a:pt x="4" y="149"/>
                    <a:pt x="5" y="150"/>
                    <a:pt x="5" y="151"/>
                  </a:cubicBezTo>
                  <a:cubicBezTo>
                    <a:pt x="5" y="152"/>
                    <a:pt x="5" y="153"/>
                    <a:pt x="4" y="154"/>
                  </a:cubicBezTo>
                  <a:cubicBezTo>
                    <a:pt x="3" y="155"/>
                    <a:pt x="0" y="155"/>
                    <a:pt x="1" y="157"/>
                  </a:cubicBezTo>
                  <a:cubicBezTo>
                    <a:pt x="2" y="158"/>
                    <a:pt x="2" y="159"/>
                    <a:pt x="2" y="160"/>
                  </a:cubicBezTo>
                  <a:cubicBezTo>
                    <a:pt x="1" y="162"/>
                    <a:pt x="1" y="162"/>
                    <a:pt x="1" y="164"/>
                  </a:cubicBezTo>
                  <a:cubicBezTo>
                    <a:pt x="1" y="165"/>
                    <a:pt x="0" y="166"/>
                    <a:pt x="2" y="166"/>
                  </a:cubicBezTo>
                  <a:cubicBezTo>
                    <a:pt x="3" y="166"/>
                    <a:pt x="3" y="165"/>
                    <a:pt x="4" y="166"/>
                  </a:cubicBezTo>
                  <a:cubicBezTo>
                    <a:pt x="5" y="167"/>
                    <a:pt x="5" y="168"/>
                    <a:pt x="4" y="169"/>
                  </a:cubicBezTo>
                  <a:cubicBezTo>
                    <a:pt x="3" y="170"/>
                    <a:pt x="4" y="170"/>
                    <a:pt x="4" y="172"/>
                  </a:cubicBezTo>
                  <a:cubicBezTo>
                    <a:pt x="5" y="173"/>
                    <a:pt x="8" y="176"/>
                    <a:pt x="8" y="176"/>
                  </a:cubicBezTo>
                  <a:cubicBezTo>
                    <a:pt x="8" y="176"/>
                    <a:pt x="13" y="176"/>
                    <a:pt x="14" y="176"/>
                  </a:cubicBezTo>
                  <a:cubicBezTo>
                    <a:pt x="16" y="176"/>
                    <a:pt x="22" y="177"/>
                    <a:pt x="22" y="177"/>
                  </a:cubicBezTo>
                  <a:cubicBezTo>
                    <a:pt x="22" y="176"/>
                    <a:pt x="22" y="175"/>
                    <a:pt x="21" y="174"/>
                  </a:cubicBezTo>
                  <a:cubicBezTo>
                    <a:pt x="20" y="174"/>
                    <a:pt x="20" y="174"/>
                    <a:pt x="19" y="174"/>
                  </a:cubicBezTo>
                  <a:cubicBezTo>
                    <a:pt x="20" y="172"/>
                    <a:pt x="20" y="173"/>
                    <a:pt x="19" y="170"/>
                  </a:cubicBezTo>
                  <a:cubicBezTo>
                    <a:pt x="19" y="170"/>
                    <a:pt x="18" y="171"/>
                    <a:pt x="18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8"/>
                    <a:pt x="20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2" y="166"/>
                    <a:pt x="22" y="166"/>
                  </a:cubicBezTo>
                  <a:cubicBezTo>
                    <a:pt x="22" y="166"/>
                    <a:pt x="23" y="165"/>
                    <a:pt x="22" y="165"/>
                  </a:cubicBezTo>
                  <a:cubicBezTo>
                    <a:pt x="22" y="165"/>
                    <a:pt x="21" y="164"/>
                    <a:pt x="21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2"/>
                    <a:pt x="21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3" y="163"/>
                    <a:pt x="23" y="164"/>
                    <a:pt x="23" y="164"/>
                  </a:cubicBezTo>
                  <a:cubicBezTo>
                    <a:pt x="24" y="164"/>
                    <a:pt x="26" y="164"/>
                    <a:pt x="26" y="163"/>
                  </a:cubicBezTo>
                  <a:cubicBezTo>
                    <a:pt x="27" y="162"/>
                    <a:pt x="27" y="160"/>
                    <a:pt x="26" y="160"/>
                  </a:cubicBezTo>
                  <a:cubicBezTo>
                    <a:pt x="26" y="160"/>
                    <a:pt x="26" y="161"/>
                    <a:pt x="25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6" y="159"/>
                    <a:pt x="28" y="158"/>
                    <a:pt x="28" y="156"/>
                  </a:cubicBezTo>
                  <a:cubicBezTo>
                    <a:pt x="29" y="156"/>
                    <a:pt x="28" y="155"/>
                    <a:pt x="29" y="155"/>
                  </a:cubicBezTo>
                  <a:cubicBezTo>
                    <a:pt x="29" y="155"/>
                    <a:pt x="30" y="155"/>
                    <a:pt x="30" y="155"/>
                  </a:cubicBezTo>
                  <a:cubicBezTo>
                    <a:pt x="30" y="155"/>
                    <a:pt x="31" y="154"/>
                    <a:pt x="31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5" y="151"/>
                    <a:pt x="36" y="151"/>
                  </a:cubicBezTo>
                  <a:cubicBezTo>
                    <a:pt x="35" y="150"/>
                    <a:pt x="34" y="150"/>
                    <a:pt x="34" y="149"/>
                  </a:cubicBezTo>
                  <a:cubicBezTo>
                    <a:pt x="33" y="150"/>
                    <a:pt x="35" y="148"/>
                    <a:pt x="34" y="146"/>
                  </a:cubicBezTo>
                  <a:cubicBezTo>
                    <a:pt x="33" y="145"/>
                    <a:pt x="32" y="146"/>
                    <a:pt x="30" y="145"/>
                  </a:cubicBezTo>
                  <a:cubicBezTo>
                    <a:pt x="30" y="145"/>
                    <a:pt x="30" y="144"/>
                    <a:pt x="29" y="143"/>
                  </a:cubicBezTo>
                  <a:cubicBezTo>
                    <a:pt x="29" y="143"/>
                    <a:pt x="28" y="143"/>
                    <a:pt x="28" y="143"/>
                  </a:cubicBezTo>
                  <a:cubicBezTo>
                    <a:pt x="27" y="143"/>
                    <a:pt x="27" y="141"/>
                    <a:pt x="27" y="141"/>
                  </a:cubicBezTo>
                  <a:cubicBezTo>
                    <a:pt x="26" y="139"/>
                    <a:pt x="26" y="139"/>
                    <a:pt x="27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8" y="137"/>
                    <a:pt x="28" y="137"/>
                    <a:pt x="28" y="136"/>
                  </a:cubicBezTo>
                  <a:cubicBezTo>
                    <a:pt x="28" y="136"/>
                    <a:pt x="30" y="135"/>
                    <a:pt x="30" y="135"/>
                  </a:cubicBezTo>
                  <a:cubicBezTo>
                    <a:pt x="32" y="133"/>
                    <a:pt x="32" y="132"/>
                    <a:pt x="36" y="133"/>
                  </a:cubicBezTo>
                  <a:cubicBezTo>
                    <a:pt x="36" y="132"/>
                    <a:pt x="36" y="132"/>
                    <a:pt x="36" y="131"/>
                  </a:cubicBezTo>
                  <a:cubicBezTo>
                    <a:pt x="33" y="131"/>
                    <a:pt x="37" y="129"/>
                    <a:pt x="38" y="128"/>
                  </a:cubicBezTo>
                  <a:cubicBezTo>
                    <a:pt x="38" y="128"/>
                    <a:pt x="37" y="126"/>
                    <a:pt x="37" y="126"/>
                  </a:cubicBezTo>
                  <a:cubicBezTo>
                    <a:pt x="37" y="124"/>
                    <a:pt x="38" y="121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0" y="119"/>
                    <a:pt x="39" y="119"/>
                    <a:pt x="39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8"/>
                    <a:pt x="41" y="117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3" y="119"/>
                    <a:pt x="43" y="119"/>
                    <a:pt x="43" y="120"/>
                  </a:cubicBezTo>
                  <a:cubicBezTo>
                    <a:pt x="44" y="119"/>
                    <a:pt x="45" y="120"/>
                    <a:pt x="46" y="118"/>
                  </a:cubicBezTo>
                  <a:cubicBezTo>
                    <a:pt x="46" y="117"/>
                    <a:pt x="46" y="117"/>
                    <a:pt x="46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4" y="115"/>
                    <a:pt x="43" y="116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3" y="117"/>
                    <a:pt x="42" y="117"/>
                    <a:pt x="42" y="117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5"/>
                    <a:pt x="40" y="116"/>
                    <a:pt x="39" y="116"/>
                  </a:cubicBezTo>
                  <a:cubicBezTo>
                    <a:pt x="39" y="115"/>
                    <a:pt x="39" y="113"/>
                    <a:pt x="39" y="112"/>
                  </a:cubicBezTo>
                  <a:cubicBezTo>
                    <a:pt x="39" y="112"/>
                    <a:pt x="38" y="112"/>
                    <a:pt x="38" y="112"/>
                  </a:cubicBezTo>
                  <a:cubicBezTo>
                    <a:pt x="38" y="112"/>
                    <a:pt x="37" y="112"/>
                    <a:pt x="37" y="111"/>
                  </a:cubicBezTo>
                  <a:cubicBezTo>
                    <a:pt x="39" y="111"/>
                    <a:pt x="39" y="109"/>
                    <a:pt x="39" y="108"/>
                  </a:cubicBezTo>
                  <a:cubicBezTo>
                    <a:pt x="39" y="108"/>
                    <a:pt x="39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ubicBezTo>
                    <a:pt x="41" y="108"/>
                    <a:pt x="42" y="108"/>
                    <a:pt x="42" y="108"/>
                  </a:cubicBezTo>
                  <a:cubicBezTo>
                    <a:pt x="43" y="110"/>
                    <a:pt x="43" y="111"/>
                    <a:pt x="46" y="110"/>
                  </a:cubicBezTo>
                  <a:cubicBezTo>
                    <a:pt x="47" y="110"/>
                    <a:pt x="48" y="110"/>
                    <a:pt x="49" y="109"/>
                  </a:cubicBezTo>
                  <a:cubicBezTo>
                    <a:pt x="49" y="109"/>
                    <a:pt x="48" y="109"/>
                    <a:pt x="49" y="108"/>
                  </a:cubicBezTo>
                  <a:cubicBezTo>
                    <a:pt x="49" y="108"/>
                    <a:pt x="50" y="108"/>
                    <a:pt x="51" y="107"/>
                  </a:cubicBezTo>
                  <a:cubicBezTo>
                    <a:pt x="52" y="105"/>
                    <a:pt x="50" y="103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0"/>
                    <a:pt x="51" y="100"/>
                    <a:pt x="52" y="99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49" y="97"/>
                    <a:pt x="50" y="96"/>
                    <a:pt x="50" y="96"/>
                  </a:cubicBezTo>
                  <a:cubicBezTo>
                    <a:pt x="50" y="96"/>
                    <a:pt x="50" y="96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7"/>
                    <a:pt x="53" y="96"/>
                    <a:pt x="53" y="96"/>
                  </a:cubicBezTo>
                  <a:cubicBezTo>
                    <a:pt x="53" y="96"/>
                    <a:pt x="54" y="96"/>
                    <a:pt x="54" y="96"/>
                  </a:cubicBezTo>
                  <a:cubicBezTo>
                    <a:pt x="55" y="96"/>
                    <a:pt x="57" y="95"/>
                    <a:pt x="57" y="95"/>
                  </a:cubicBezTo>
                  <a:cubicBezTo>
                    <a:pt x="59" y="95"/>
                    <a:pt x="60" y="96"/>
                    <a:pt x="62" y="95"/>
                  </a:cubicBezTo>
                  <a:cubicBezTo>
                    <a:pt x="62" y="95"/>
                    <a:pt x="64" y="95"/>
                    <a:pt x="65" y="95"/>
                  </a:cubicBezTo>
                  <a:cubicBezTo>
                    <a:pt x="65" y="95"/>
                    <a:pt x="65" y="94"/>
                    <a:pt x="65" y="94"/>
                  </a:cubicBezTo>
                  <a:cubicBezTo>
                    <a:pt x="67" y="94"/>
                    <a:pt x="68" y="94"/>
                    <a:pt x="70" y="93"/>
                  </a:cubicBezTo>
                  <a:cubicBezTo>
                    <a:pt x="73" y="92"/>
                    <a:pt x="76" y="85"/>
                    <a:pt x="77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3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2" y="79"/>
                    <a:pt x="73" y="78"/>
                    <a:pt x="72" y="78"/>
                  </a:cubicBezTo>
                  <a:cubicBezTo>
                    <a:pt x="73" y="78"/>
                    <a:pt x="73" y="77"/>
                    <a:pt x="74" y="77"/>
                  </a:cubicBezTo>
                  <a:cubicBezTo>
                    <a:pt x="74" y="77"/>
                    <a:pt x="73" y="76"/>
                    <a:pt x="74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1" y="73"/>
                    <a:pt x="70" y="73"/>
                    <a:pt x="69" y="73"/>
                  </a:cubicBezTo>
                  <a:cubicBezTo>
                    <a:pt x="69" y="72"/>
                    <a:pt x="69" y="71"/>
                    <a:pt x="69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69"/>
                    <a:pt x="68" y="70"/>
                    <a:pt x="68" y="69"/>
                  </a:cubicBezTo>
                  <a:cubicBezTo>
                    <a:pt x="68" y="68"/>
                    <a:pt x="67" y="68"/>
                    <a:pt x="67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5"/>
                    <a:pt x="69" y="64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70" y="59"/>
                    <a:pt x="69" y="58"/>
                  </a:cubicBezTo>
                  <a:cubicBezTo>
                    <a:pt x="69" y="57"/>
                    <a:pt x="70" y="57"/>
                    <a:pt x="70" y="55"/>
                  </a:cubicBezTo>
                  <a:cubicBezTo>
                    <a:pt x="70" y="53"/>
                    <a:pt x="72" y="53"/>
                    <a:pt x="71" y="51"/>
                  </a:cubicBezTo>
                  <a:cubicBezTo>
                    <a:pt x="71" y="50"/>
                    <a:pt x="72" y="48"/>
                    <a:pt x="72" y="48"/>
                  </a:cubicBezTo>
                  <a:cubicBezTo>
                    <a:pt x="72" y="48"/>
                    <a:pt x="73" y="46"/>
                    <a:pt x="73" y="45"/>
                  </a:cubicBezTo>
                  <a:cubicBezTo>
                    <a:pt x="73" y="44"/>
                    <a:pt x="74" y="44"/>
                    <a:pt x="75" y="43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8"/>
                    <a:pt x="80" y="39"/>
                    <a:pt x="80" y="38"/>
                  </a:cubicBezTo>
                  <a:cubicBezTo>
                    <a:pt x="80" y="37"/>
                    <a:pt x="81" y="37"/>
                    <a:pt x="82" y="36"/>
                  </a:cubicBezTo>
                  <a:cubicBezTo>
                    <a:pt x="83" y="35"/>
                    <a:pt x="84" y="34"/>
                    <a:pt x="84" y="33"/>
                  </a:cubicBezTo>
                  <a:cubicBezTo>
                    <a:pt x="85" y="32"/>
                    <a:pt x="88" y="32"/>
                    <a:pt x="88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29"/>
                    <a:pt x="90" y="27"/>
                    <a:pt x="89" y="25"/>
                  </a:cubicBezTo>
                  <a:cubicBezTo>
                    <a:pt x="89" y="24"/>
                    <a:pt x="89" y="22"/>
                    <a:pt x="89" y="22"/>
                  </a:cubicBezTo>
                  <a:cubicBezTo>
                    <a:pt x="89" y="22"/>
                    <a:pt x="87" y="21"/>
                    <a:pt x="88" y="22"/>
                  </a:cubicBezTo>
                  <a:cubicBezTo>
                    <a:pt x="88" y="23"/>
                    <a:pt x="85" y="21"/>
                    <a:pt x="85" y="21"/>
                  </a:cubicBezTo>
                  <a:cubicBezTo>
                    <a:pt x="85" y="21"/>
                    <a:pt x="84" y="23"/>
                    <a:pt x="84" y="24"/>
                  </a:cubicBezTo>
                  <a:cubicBezTo>
                    <a:pt x="85" y="24"/>
                    <a:pt x="85" y="27"/>
                    <a:pt x="84" y="28"/>
                  </a:cubicBezTo>
                  <a:cubicBezTo>
                    <a:pt x="83" y="28"/>
                    <a:pt x="82" y="29"/>
                    <a:pt x="82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0" y="32"/>
                    <a:pt x="79" y="31"/>
                  </a:cubicBezTo>
                  <a:cubicBezTo>
                    <a:pt x="77" y="31"/>
                    <a:pt x="76" y="31"/>
                    <a:pt x="75" y="31"/>
                  </a:cubicBezTo>
                  <a:cubicBezTo>
                    <a:pt x="74" y="31"/>
                    <a:pt x="73" y="31"/>
                    <a:pt x="72" y="31"/>
                  </a:cubicBezTo>
                  <a:cubicBezTo>
                    <a:pt x="71" y="30"/>
                    <a:pt x="69" y="30"/>
                    <a:pt x="68" y="30"/>
                  </a:cubicBezTo>
                  <a:cubicBezTo>
                    <a:pt x="67" y="31"/>
                    <a:pt x="67" y="30"/>
                    <a:pt x="67" y="30"/>
                  </a:cubicBezTo>
                  <a:cubicBezTo>
                    <a:pt x="67" y="30"/>
                    <a:pt x="68" y="28"/>
                    <a:pt x="69" y="27"/>
                  </a:cubicBezTo>
                  <a:cubicBezTo>
                    <a:pt x="69" y="26"/>
                    <a:pt x="71" y="24"/>
                    <a:pt x="71" y="23"/>
                  </a:cubicBezTo>
                  <a:cubicBezTo>
                    <a:pt x="71" y="22"/>
                    <a:pt x="72" y="21"/>
                    <a:pt x="70" y="20"/>
                  </a:cubicBezTo>
                  <a:cubicBezTo>
                    <a:pt x="69" y="19"/>
                    <a:pt x="68" y="17"/>
                    <a:pt x="67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5" y="14"/>
                    <a:pt x="64" y="16"/>
                    <a:pt x="62" y="14"/>
                  </a:cubicBezTo>
                  <a:cubicBezTo>
                    <a:pt x="61" y="13"/>
                    <a:pt x="61" y="12"/>
                    <a:pt x="60" y="12"/>
                  </a:cubicBezTo>
                  <a:cubicBezTo>
                    <a:pt x="58" y="12"/>
                    <a:pt x="58" y="10"/>
                    <a:pt x="58" y="9"/>
                  </a:cubicBezTo>
                  <a:cubicBezTo>
                    <a:pt x="57" y="8"/>
                    <a:pt x="57" y="7"/>
                    <a:pt x="56" y="7"/>
                  </a:cubicBezTo>
                  <a:cubicBezTo>
                    <a:pt x="55" y="7"/>
                    <a:pt x="55" y="6"/>
                    <a:pt x="54" y="5"/>
                  </a:cubicBezTo>
                  <a:cubicBezTo>
                    <a:pt x="54" y="4"/>
                    <a:pt x="53" y="3"/>
                    <a:pt x="53" y="3"/>
                  </a:cubicBezTo>
                  <a:lnTo>
                    <a:pt x="50" y="2"/>
                  </a:lnTo>
                  <a:close/>
                  <a:moveTo>
                    <a:pt x="25" y="193"/>
                  </a:moveTo>
                  <a:cubicBezTo>
                    <a:pt x="26" y="193"/>
                    <a:pt x="26" y="193"/>
                    <a:pt x="26" y="193"/>
                  </a:cubicBezTo>
                  <a:cubicBezTo>
                    <a:pt x="26" y="193"/>
                    <a:pt x="27" y="193"/>
                    <a:pt x="27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3"/>
                    <a:pt x="30" y="194"/>
                    <a:pt x="30" y="194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3"/>
                    <a:pt x="35" y="193"/>
                    <a:pt x="36" y="193"/>
                  </a:cubicBezTo>
                  <a:cubicBezTo>
                    <a:pt x="35" y="194"/>
                    <a:pt x="36" y="194"/>
                    <a:pt x="36" y="194"/>
                  </a:cubicBezTo>
                  <a:cubicBezTo>
                    <a:pt x="36" y="193"/>
                    <a:pt x="36" y="193"/>
                    <a:pt x="37" y="192"/>
                  </a:cubicBezTo>
                  <a:cubicBezTo>
                    <a:pt x="35" y="192"/>
                    <a:pt x="33" y="191"/>
                    <a:pt x="32" y="191"/>
                  </a:cubicBezTo>
                  <a:cubicBezTo>
                    <a:pt x="31" y="191"/>
                    <a:pt x="30" y="191"/>
                    <a:pt x="30" y="191"/>
                  </a:cubicBezTo>
                  <a:cubicBezTo>
                    <a:pt x="29" y="191"/>
                    <a:pt x="29" y="189"/>
                    <a:pt x="28" y="189"/>
                  </a:cubicBezTo>
                  <a:cubicBezTo>
                    <a:pt x="28" y="189"/>
                    <a:pt x="27" y="189"/>
                    <a:pt x="26" y="188"/>
                  </a:cubicBezTo>
                  <a:cubicBezTo>
                    <a:pt x="26" y="188"/>
                    <a:pt x="26" y="187"/>
                    <a:pt x="26" y="187"/>
                  </a:cubicBezTo>
                  <a:cubicBezTo>
                    <a:pt x="25" y="186"/>
                    <a:pt x="25" y="187"/>
                    <a:pt x="24" y="186"/>
                  </a:cubicBezTo>
                  <a:cubicBezTo>
                    <a:pt x="23" y="186"/>
                    <a:pt x="23" y="184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3" y="182"/>
                    <a:pt x="23" y="182"/>
                  </a:cubicBezTo>
                  <a:cubicBezTo>
                    <a:pt x="22" y="181"/>
                    <a:pt x="22" y="180"/>
                    <a:pt x="21" y="180"/>
                  </a:cubicBezTo>
                  <a:cubicBezTo>
                    <a:pt x="21" y="180"/>
                    <a:pt x="22" y="179"/>
                    <a:pt x="21" y="179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3"/>
                    <a:pt x="23" y="193"/>
                    <a:pt x="25" y="193"/>
                  </a:cubicBezTo>
                  <a:close/>
                  <a:moveTo>
                    <a:pt x="41" y="191"/>
                  </a:moveTo>
                  <a:cubicBezTo>
                    <a:pt x="41" y="192"/>
                    <a:pt x="41" y="192"/>
                    <a:pt x="41" y="192"/>
                  </a:cubicBezTo>
                  <a:cubicBezTo>
                    <a:pt x="38" y="192"/>
                    <a:pt x="42" y="193"/>
                    <a:pt x="42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5" y="192"/>
                    <a:pt x="43" y="192"/>
                    <a:pt x="42" y="192"/>
                  </a:cubicBezTo>
                  <a:cubicBezTo>
                    <a:pt x="42" y="192"/>
                    <a:pt x="42" y="191"/>
                    <a:pt x="41" y="19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9" name="Freeform 177">
              <a:extLst>
                <a:ext uri="{FF2B5EF4-FFF2-40B4-BE49-F238E27FC236}">
                  <a16:creationId xmlns:a16="http://schemas.microsoft.com/office/drawing/2014/main" id="{18908FC2-EBA1-1B5F-6595-6A655C7D27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201" y="4041519"/>
              <a:ext cx="372771" cy="500510"/>
            </a:xfrm>
            <a:custGeom>
              <a:avLst/>
              <a:gdLst>
                <a:gd name="T0" fmla="*/ 4 w 58"/>
                <a:gd name="T1" fmla="*/ 5 h 74"/>
                <a:gd name="T2" fmla="*/ 6 w 58"/>
                <a:gd name="T3" fmla="*/ 1 h 74"/>
                <a:gd name="T4" fmla="*/ 3 w 58"/>
                <a:gd name="T5" fmla="*/ 2 h 74"/>
                <a:gd name="T6" fmla="*/ 1 w 58"/>
                <a:gd name="T7" fmla="*/ 2 h 74"/>
                <a:gd name="T8" fmla="*/ 2 w 58"/>
                <a:gd name="T9" fmla="*/ 5 h 74"/>
                <a:gd name="T10" fmla="*/ 4 w 58"/>
                <a:gd name="T11" fmla="*/ 12 h 74"/>
                <a:gd name="T12" fmla="*/ 6 w 58"/>
                <a:gd name="T13" fmla="*/ 16 h 74"/>
                <a:gd name="T14" fmla="*/ 8 w 58"/>
                <a:gd name="T15" fmla="*/ 20 h 74"/>
                <a:gd name="T16" fmla="*/ 8 w 58"/>
                <a:gd name="T17" fmla="*/ 23 h 74"/>
                <a:gd name="T18" fmla="*/ 8 w 58"/>
                <a:gd name="T19" fmla="*/ 25 h 74"/>
                <a:gd name="T20" fmla="*/ 7 w 58"/>
                <a:gd name="T21" fmla="*/ 29 h 74"/>
                <a:gd name="T22" fmla="*/ 7 w 58"/>
                <a:gd name="T23" fmla="*/ 32 h 74"/>
                <a:gd name="T24" fmla="*/ 9 w 58"/>
                <a:gd name="T25" fmla="*/ 44 h 74"/>
                <a:gd name="T26" fmla="*/ 7 w 58"/>
                <a:gd name="T27" fmla="*/ 48 h 74"/>
                <a:gd name="T28" fmla="*/ 4 w 58"/>
                <a:gd name="T29" fmla="*/ 56 h 74"/>
                <a:gd name="T30" fmla="*/ 2 w 58"/>
                <a:gd name="T31" fmla="*/ 58 h 74"/>
                <a:gd name="T32" fmla="*/ 1 w 58"/>
                <a:gd name="T33" fmla="*/ 66 h 74"/>
                <a:gd name="T34" fmla="*/ 0 w 58"/>
                <a:gd name="T35" fmla="*/ 69 h 74"/>
                <a:gd name="T36" fmla="*/ 6 w 58"/>
                <a:gd name="T37" fmla="*/ 68 h 74"/>
                <a:gd name="T38" fmla="*/ 29 w 58"/>
                <a:gd name="T39" fmla="*/ 69 h 74"/>
                <a:gd name="T40" fmla="*/ 33 w 58"/>
                <a:gd name="T41" fmla="*/ 72 h 74"/>
                <a:gd name="T42" fmla="*/ 38 w 58"/>
                <a:gd name="T43" fmla="*/ 73 h 74"/>
                <a:gd name="T44" fmla="*/ 53 w 58"/>
                <a:gd name="T45" fmla="*/ 72 h 74"/>
                <a:gd name="T46" fmla="*/ 48 w 58"/>
                <a:gd name="T47" fmla="*/ 66 h 74"/>
                <a:gd name="T48" fmla="*/ 47 w 58"/>
                <a:gd name="T49" fmla="*/ 45 h 74"/>
                <a:gd name="T50" fmla="*/ 57 w 58"/>
                <a:gd name="T51" fmla="*/ 43 h 74"/>
                <a:gd name="T52" fmla="*/ 58 w 58"/>
                <a:gd name="T53" fmla="*/ 39 h 74"/>
                <a:gd name="T54" fmla="*/ 54 w 58"/>
                <a:gd name="T55" fmla="*/ 35 h 74"/>
                <a:gd name="T56" fmla="*/ 49 w 58"/>
                <a:gd name="T57" fmla="*/ 36 h 74"/>
                <a:gd name="T58" fmla="*/ 49 w 58"/>
                <a:gd name="T59" fmla="*/ 30 h 74"/>
                <a:gd name="T60" fmla="*/ 48 w 58"/>
                <a:gd name="T61" fmla="*/ 25 h 74"/>
                <a:gd name="T62" fmla="*/ 46 w 58"/>
                <a:gd name="T63" fmla="*/ 20 h 74"/>
                <a:gd name="T64" fmla="*/ 42 w 58"/>
                <a:gd name="T65" fmla="*/ 16 h 74"/>
                <a:gd name="T66" fmla="*/ 39 w 58"/>
                <a:gd name="T67" fmla="*/ 15 h 74"/>
                <a:gd name="T68" fmla="*/ 36 w 58"/>
                <a:gd name="T69" fmla="*/ 18 h 74"/>
                <a:gd name="T70" fmla="*/ 32 w 58"/>
                <a:gd name="T71" fmla="*/ 20 h 74"/>
                <a:gd name="T72" fmla="*/ 28 w 58"/>
                <a:gd name="T73" fmla="*/ 17 h 74"/>
                <a:gd name="T74" fmla="*/ 27 w 58"/>
                <a:gd name="T75" fmla="*/ 11 h 74"/>
                <a:gd name="T76" fmla="*/ 17 w 58"/>
                <a:gd name="T77" fmla="*/ 8 h 74"/>
                <a:gd name="T78" fmla="*/ 6 w 58"/>
                <a:gd name="T79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8" h="74">
                  <a:moveTo>
                    <a:pt x="2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4" y="3"/>
                  </a:cubicBezTo>
                  <a:cubicBezTo>
                    <a:pt x="4" y="2"/>
                    <a:pt x="6" y="1"/>
                    <a:pt x="6" y="1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4" y="11"/>
                  </a:move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5" y="15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8"/>
                    <a:pt x="6" y="18"/>
                    <a:pt x="7" y="19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1"/>
                    <a:pt x="7" y="21"/>
                    <a:pt x="7" y="22"/>
                  </a:cubicBezTo>
                  <a:cubicBezTo>
                    <a:pt x="7" y="22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5"/>
                    <a:pt x="7" y="26"/>
                    <a:pt x="7" y="26"/>
                  </a:cubicBezTo>
                  <a:cubicBezTo>
                    <a:pt x="7" y="26"/>
                    <a:pt x="7" y="28"/>
                    <a:pt x="7" y="29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7" y="31"/>
                    <a:pt x="7" y="32"/>
                  </a:cubicBezTo>
                  <a:cubicBezTo>
                    <a:pt x="7" y="33"/>
                    <a:pt x="9" y="34"/>
                    <a:pt x="9" y="34"/>
                  </a:cubicBezTo>
                  <a:cubicBezTo>
                    <a:pt x="10" y="37"/>
                    <a:pt x="10" y="41"/>
                    <a:pt x="9" y="44"/>
                  </a:cubicBezTo>
                  <a:cubicBezTo>
                    <a:pt x="9" y="45"/>
                    <a:pt x="7" y="45"/>
                    <a:pt x="7" y="46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6" y="49"/>
                    <a:pt x="4" y="49"/>
                    <a:pt x="4" y="50"/>
                  </a:cubicBezTo>
                  <a:cubicBezTo>
                    <a:pt x="3" y="52"/>
                    <a:pt x="4" y="54"/>
                    <a:pt x="4" y="56"/>
                  </a:cubicBezTo>
                  <a:cubicBezTo>
                    <a:pt x="4" y="56"/>
                    <a:pt x="3" y="56"/>
                    <a:pt x="3" y="56"/>
                  </a:cubicBezTo>
                  <a:cubicBezTo>
                    <a:pt x="2" y="57"/>
                    <a:pt x="3" y="58"/>
                    <a:pt x="2" y="58"/>
                  </a:cubicBezTo>
                  <a:cubicBezTo>
                    <a:pt x="2" y="59"/>
                    <a:pt x="0" y="61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2" y="69"/>
                    <a:pt x="4" y="69"/>
                  </a:cubicBezTo>
                  <a:cubicBezTo>
                    <a:pt x="5" y="69"/>
                    <a:pt x="5" y="68"/>
                    <a:pt x="6" y="68"/>
                  </a:cubicBezTo>
                  <a:cubicBezTo>
                    <a:pt x="7" y="68"/>
                    <a:pt x="9" y="69"/>
                    <a:pt x="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30" y="71"/>
                    <a:pt x="31" y="71"/>
                  </a:cubicBezTo>
                  <a:cubicBezTo>
                    <a:pt x="32" y="71"/>
                    <a:pt x="32" y="72"/>
                    <a:pt x="33" y="72"/>
                  </a:cubicBezTo>
                  <a:cubicBezTo>
                    <a:pt x="35" y="71"/>
                    <a:pt x="35" y="73"/>
                    <a:pt x="37" y="73"/>
                  </a:cubicBezTo>
                  <a:cubicBezTo>
                    <a:pt x="38" y="72"/>
                    <a:pt x="37" y="73"/>
                    <a:pt x="38" y="73"/>
                  </a:cubicBezTo>
                  <a:cubicBezTo>
                    <a:pt x="40" y="72"/>
                    <a:pt x="42" y="74"/>
                    <a:pt x="42" y="74"/>
                  </a:cubicBezTo>
                  <a:cubicBezTo>
                    <a:pt x="42" y="74"/>
                    <a:pt x="50" y="72"/>
                    <a:pt x="53" y="72"/>
                  </a:cubicBezTo>
                  <a:cubicBezTo>
                    <a:pt x="51" y="72"/>
                    <a:pt x="52" y="70"/>
                    <a:pt x="50" y="69"/>
                  </a:cubicBezTo>
                  <a:cubicBezTo>
                    <a:pt x="48" y="67"/>
                    <a:pt x="48" y="68"/>
                    <a:pt x="48" y="66"/>
                  </a:cubicBezTo>
                  <a:cubicBezTo>
                    <a:pt x="47" y="64"/>
                    <a:pt x="47" y="63"/>
                    <a:pt x="47" y="6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4"/>
                    <a:pt x="57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8" y="38"/>
                    <a:pt x="57" y="35"/>
                    <a:pt x="57" y="35"/>
                  </a:cubicBezTo>
                  <a:cubicBezTo>
                    <a:pt x="57" y="35"/>
                    <a:pt x="54" y="36"/>
                    <a:pt x="54" y="35"/>
                  </a:cubicBezTo>
                  <a:cubicBezTo>
                    <a:pt x="53" y="35"/>
                    <a:pt x="52" y="35"/>
                    <a:pt x="52" y="36"/>
                  </a:cubicBezTo>
                  <a:cubicBezTo>
                    <a:pt x="51" y="37"/>
                    <a:pt x="50" y="36"/>
                    <a:pt x="49" y="36"/>
                  </a:cubicBezTo>
                  <a:cubicBezTo>
                    <a:pt x="49" y="35"/>
                    <a:pt x="49" y="34"/>
                    <a:pt x="49" y="33"/>
                  </a:cubicBezTo>
                  <a:cubicBezTo>
                    <a:pt x="48" y="31"/>
                    <a:pt x="49" y="31"/>
                    <a:pt x="49" y="30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8" y="27"/>
                    <a:pt x="48" y="25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47" y="21"/>
                    <a:pt x="47" y="20"/>
                    <a:pt x="46" y="20"/>
                  </a:cubicBezTo>
                  <a:cubicBezTo>
                    <a:pt x="45" y="20"/>
                    <a:pt x="46" y="18"/>
                    <a:pt x="46" y="17"/>
                  </a:cubicBezTo>
                  <a:cubicBezTo>
                    <a:pt x="45" y="15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1" y="15"/>
                    <a:pt x="39" y="15"/>
                  </a:cubicBezTo>
                  <a:cubicBezTo>
                    <a:pt x="37" y="15"/>
                    <a:pt x="37" y="14"/>
                    <a:pt x="36" y="15"/>
                  </a:cubicBezTo>
                  <a:cubicBezTo>
                    <a:pt x="35" y="16"/>
                    <a:pt x="36" y="17"/>
                    <a:pt x="36" y="18"/>
                  </a:cubicBezTo>
                  <a:cubicBezTo>
                    <a:pt x="37" y="19"/>
                    <a:pt x="35" y="19"/>
                    <a:pt x="35" y="19"/>
                  </a:cubicBezTo>
                  <a:cubicBezTo>
                    <a:pt x="34" y="18"/>
                    <a:pt x="33" y="20"/>
                    <a:pt x="32" y="20"/>
                  </a:cubicBezTo>
                  <a:cubicBezTo>
                    <a:pt x="31" y="20"/>
                    <a:pt x="30" y="20"/>
                    <a:pt x="29" y="19"/>
                  </a:cubicBezTo>
                  <a:cubicBezTo>
                    <a:pt x="28" y="18"/>
                    <a:pt x="28" y="19"/>
                    <a:pt x="28" y="17"/>
                  </a:cubicBezTo>
                  <a:cubicBezTo>
                    <a:pt x="27" y="15"/>
                    <a:pt x="28" y="15"/>
                    <a:pt x="27" y="14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0"/>
                    <a:pt x="26" y="8"/>
                    <a:pt x="2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3" y="8"/>
                    <a:pt x="11" y="8"/>
                  </a:cubicBezTo>
                  <a:cubicBezTo>
                    <a:pt x="9" y="8"/>
                    <a:pt x="7" y="9"/>
                    <a:pt x="6" y="9"/>
                  </a:cubicBezTo>
                  <a:cubicBezTo>
                    <a:pt x="5" y="10"/>
                    <a:pt x="4" y="11"/>
                    <a:pt x="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0" name="Freeform 178">
              <a:extLst>
                <a:ext uri="{FF2B5EF4-FFF2-40B4-BE49-F238E27FC236}">
                  <a16:creationId xmlns:a16="http://schemas.microsoft.com/office/drawing/2014/main" id="{F1E87E86-6F25-1900-7792-9B557EBC5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172" y="2357029"/>
              <a:ext cx="13954" cy="841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1" name="Freeform 179">
              <a:extLst>
                <a:ext uri="{FF2B5EF4-FFF2-40B4-BE49-F238E27FC236}">
                  <a16:creationId xmlns:a16="http://schemas.microsoft.com/office/drawing/2014/main" id="{05527314-EE0F-3697-0E93-0A29365D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119" y="2567328"/>
              <a:ext cx="576101" cy="662440"/>
            </a:xfrm>
            <a:custGeom>
              <a:avLst/>
              <a:gdLst>
                <a:gd name="T0" fmla="*/ 65 w 90"/>
                <a:gd name="T1" fmla="*/ 91 h 98"/>
                <a:gd name="T2" fmla="*/ 56 w 90"/>
                <a:gd name="T3" fmla="*/ 97 h 98"/>
                <a:gd name="T4" fmla="*/ 51 w 90"/>
                <a:gd name="T5" fmla="*/ 95 h 98"/>
                <a:gd name="T6" fmla="*/ 50 w 90"/>
                <a:gd name="T7" fmla="*/ 90 h 98"/>
                <a:gd name="T8" fmla="*/ 45 w 90"/>
                <a:gd name="T9" fmla="*/ 87 h 98"/>
                <a:gd name="T10" fmla="*/ 0 w 90"/>
                <a:gd name="T11" fmla="*/ 56 h 98"/>
                <a:gd name="T12" fmla="*/ 0 w 90"/>
                <a:gd name="T13" fmla="*/ 48 h 98"/>
                <a:gd name="T14" fmla="*/ 4 w 90"/>
                <a:gd name="T15" fmla="*/ 45 h 98"/>
                <a:gd name="T16" fmla="*/ 12 w 90"/>
                <a:gd name="T17" fmla="*/ 41 h 98"/>
                <a:gd name="T18" fmla="*/ 18 w 90"/>
                <a:gd name="T19" fmla="*/ 39 h 98"/>
                <a:gd name="T20" fmla="*/ 24 w 90"/>
                <a:gd name="T21" fmla="*/ 33 h 98"/>
                <a:gd name="T22" fmla="*/ 28 w 90"/>
                <a:gd name="T23" fmla="*/ 28 h 98"/>
                <a:gd name="T24" fmla="*/ 30 w 90"/>
                <a:gd name="T25" fmla="*/ 23 h 98"/>
                <a:gd name="T26" fmla="*/ 28 w 90"/>
                <a:gd name="T27" fmla="*/ 17 h 98"/>
                <a:gd name="T28" fmla="*/ 27 w 90"/>
                <a:gd name="T29" fmla="*/ 11 h 98"/>
                <a:gd name="T30" fmla="*/ 30 w 90"/>
                <a:gd name="T31" fmla="*/ 10 h 98"/>
                <a:gd name="T32" fmla="*/ 37 w 90"/>
                <a:gd name="T33" fmla="*/ 7 h 98"/>
                <a:gd name="T34" fmla="*/ 42 w 90"/>
                <a:gd name="T35" fmla="*/ 5 h 98"/>
                <a:gd name="T36" fmla="*/ 45 w 90"/>
                <a:gd name="T37" fmla="*/ 3 h 98"/>
                <a:gd name="T38" fmla="*/ 50 w 90"/>
                <a:gd name="T39" fmla="*/ 2 h 98"/>
                <a:gd name="T40" fmla="*/ 61 w 90"/>
                <a:gd name="T41" fmla="*/ 1 h 98"/>
                <a:gd name="T42" fmla="*/ 63 w 90"/>
                <a:gd name="T43" fmla="*/ 1 h 98"/>
                <a:gd name="T44" fmla="*/ 66 w 90"/>
                <a:gd name="T45" fmla="*/ 1 h 98"/>
                <a:gd name="T46" fmla="*/ 70 w 90"/>
                <a:gd name="T47" fmla="*/ 2 h 98"/>
                <a:gd name="T48" fmla="*/ 72 w 90"/>
                <a:gd name="T49" fmla="*/ 1 h 98"/>
                <a:gd name="T50" fmla="*/ 74 w 90"/>
                <a:gd name="T51" fmla="*/ 5 h 98"/>
                <a:gd name="T52" fmla="*/ 76 w 90"/>
                <a:gd name="T53" fmla="*/ 12 h 98"/>
                <a:gd name="T54" fmla="*/ 72 w 90"/>
                <a:gd name="T55" fmla="*/ 16 h 98"/>
                <a:gd name="T56" fmla="*/ 71 w 90"/>
                <a:gd name="T57" fmla="*/ 22 h 98"/>
                <a:gd name="T58" fmla="*/ 74 w 90"/>
                <a:gd name="T59" fmla="*/ 27 h 98"/>
                <a:gd name="T60" fmla="*/ 79 w 90"/>
                <a:gd name="T61" fmla="*/ 37 h 98"/>
                <a:gd name="T62" fmla="*/ 79 w 90"/>
                <a:gd name="T63" fmla="*/ 39 h 98"/>
                <a:gd name="T64" fmla="*/ 80 w 90"/>
                <a:gd name="T65" fmla="*/ 49 h 98"/>
                <a:gd name="T66" fmla="*/ 79 w 90"/>
                <a:gd name="T67" fmla="*/ 52 h 98"/>
                <a:gd name="T68" fmla="*/ 75 w 90"/>
                <a:gd name="T69" fmla="*/ 60 h 98"/>
                <a:gd name="T70" fmla="*/ 79 w 90"/>
                <a:gd name="T71" fmla="*/ 65 h 98"/>
                <a:gd name="T72" fmla="*/ 82 w 90"/>
                <a:gd name="T73" fmla="*/ 70 h 98"/>
                <a:gd name="T74" fmla="*/ 87 w 90"/>
                <a:gd name="T75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98">
                  <a:moveTo>
                    <a:pt x="90" y="74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6" y="97"/>
                    <a:pt x="51" y="98"/>
                    <a:pt x="51" y="97"/>
                  </a:cubicBezTo>
                  <a:cubicBezTo>
                    <a:pt x="51" y="97"/>
                    <a:pt x="52" y="96"/>
                    <a:pt x="51" y="95"/>
                  </a:cubicBezTo>
                  <a:cubicBezTo>
                    <a:pt x="51" y="94"/>
                    <a:pt x="51" y="95"/>
                    <a:pt x="51" y="93"/>
                  </a:cubicBezTo>
                  <a:cubicBezTo>
                    <a:pt x="51" y="91"/>
                    <a:pt x="50" y="91"/>
                    <a:pt x="50" y="90"/>
                  </a:cubicBezTo>
                  <a:cubicBezTo>
                    <a:pt x="49" y="90"/>
                    <a:pt x="47" y="90"/>
                    <a:pt x="46" y="89"/>
                  </a:cubicBezTo>
                  <a:cubicBezTo>
                    <a:pt x="45" y="88"/>
                    <a:pt x="45" y="87"/>
                    <a:pt x="45" y="8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8"/>
                    <a:pt x="2" y="47"/>
                  </a:cubicBezTo>
                  <a:cubicBezTo>
                    <a:pt x="2" y="46"/>
                    <a:pt x="3" y="45"/>
                    <a:pt x="4" y="45"/>
                  </a:cubicBezTo>
                  <a:cubicBezTo>
                    <a:pt x="5" y="44"/>
                    <a:pt x="6" y="44"/>
                    <a:pt x="7" y="43"/>
                  </a:cubicBezTo>
                  <a:cubicBezTo>
                    <a:pt x="9" y="43"/>
                    <a:pt x="11" y="43"/>
                    <a:pt x="12" y="41"/>
                  </a:cubicBezTo>
                  <a:cubicBezTo>
                    <a:pt x="13" y="40"/>
                    <a:pt x="13" y="41"/>
                    <a:pt x="15" y="40"/>
                  </a:cubicBezTo>
                  <a:cubicBezTo>
                    <a:pt x="16" y="40"/>
                    <a:pt x="16" y="40"/>
                    <a:pt x="18" y="39"/>
                  </a:cubicBezTo>
                  <a:cubicBezTo>
                    <a:pt x="20" y="38"/>
                    <a:pt x="22" y="34"/>
                    <a:pt x="22" y="34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6" y="32"/>
                    <a:pt x="25" y="32"/>
                    <a:pt x="25" y="30"/>
                  </a:cubicBezTo>
                  <a:cubicBezTo>
                    <a:pt x="25" y="29"/>
                    <a:pt x="28" y="29"/>
                    <a:pt x="28" y="28"/>
                  </a:cubicBezTo>
                  <a:cubicBezTo>
                    <a:pt x="28" y="27"/>
                    <a:pt x="30" y="26"/>
                    <a:pt x="31" y="25"/>
                  </a:cubicBezTo>
                  <a:cubicBezTo>
                    <a:pt x="32" y="25"/>
                    <a:pt x="31" y="24"/>
                    <a:pt x="30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19"/>
                    <a:pt x="28" y="19"/>
                    <a:pt x="28" y="17"/>
                  </a:cubicBezTo>
                  <a:cubicBezTo>
                    <a:pt x="28" y="16"/>
                    <a:pt x="28" y="15"/>
                    <a:pt x="29" y="14"/>
                  </a:cubicBezTo>
                  <a:cubicBezTo>
                    <a:pt x="29" y="13"/>
                    <a:pt x="27" y="11"/>
                    <a:pt x="27" y="11"/>
                  </a:cubicBezTo>
                  <a:cubicBezTo>
                    <a:pt x="28" y="11"/>
                    <a:pt x="28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2" y="10"/>
                    <a:pt x="32" y="8"/>
                    <a:pt x="34" y="7"/>
                  </a:cubicBezTo>
                  <a:cubicBezTo>
                    <a:pt x="35" y="6"/>
                    <a:pt x="36" y="7"/>
                    <a:pt x="37" y="7"/>
                  </a:cubicBezTo>
                  <a:cubicBezTo>
                    <a:pt x="38" y="6"/>
                    <a:pt x="39" y="5"/>
                    <a:pt x="40" y="5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6" y="2"/>
                    <a:pt x="46" y="2"/>
                  </a:cubicBezTo>
                  <a:cubicBezTo>
                    <a:pt x="47" y="2"/>
                    <a:pt x="49" y="2"/>
                    <a:pt x="50" y="2"/>
                  </a:cubicBezTo>
                  <a:cubicBezTo>
                    <a:pt x="53" y="3"/>
                    <a:pt x="54" y="1"/>
                    <a:pt x="56" y="1"/>
                  </a:cubicBezTo>
                  <a:cubicBezTo>
                    <a:pt x="58" y="1"/>
                    <a:pt x="59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2" y="2"/>
                    <a:pt x="63" y="1"/>
                    <a:pt x="63" y="1"/>
                  </a:cubicBezTo>
                  <a:cubicBezTo>
                    <a:pt x="65" y="1"/>
                    <a:pt x="65" y="2"/>
                    <a:pt x="66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8" y="0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71" y="1"/>
                    <a:pt x="72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3" y="4"/>
                    <a:pt x="74" y="5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4" y="9"/>
                    <a:pt x="75" y="10"/>
                    <a:pt x="76" y="12"/>
                  </a:cubicBezTo>
                  <a:cubicBezTo>
                    <a:pt x="76" y="13"/>
                    <a:pt x="74" y="13"/>
                    <a:pt x="74" y="14"/>
                  </a:cubicBezTo>
                  <a:cubicBezTo>
                    <a:pt x="74" y="15"/>
                    <a:pt x="73" y="16"/>
                    <a:pt x="72" y="16"/>
                  </a:cubicBezTo>
                  <a:cubicBezTo>
                    <a:pt x="71" y="17"/>
                    <a:pt x="70" y="16"/>
                    <a:pt x="70" y="18"/>
                  </a:cubicBezTo>
                  <a:cubicBezTo>
                    <a:pt x="70" y="19"/>
                    <a:pt x="71" y="22"/>
                    <a:pt x="71" y="22"/>
                  </a:cubicBezTo>
                  <a:cubicBezTo>
                    <a:pt x="71" y="22"/>
                    <a:pt x="73" y="22"/>
                    <a:pt x="73" y="23"/>
                  </a:cubicBezTo>
                  <a:cubicBezTo>
                    <a:pt x="74" y="24"/>
                    <a:pt x="74" y="27"/>
                    <a:pt x="74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7" y="38"/>
                    <a:pt x="79" y="39"/>
                    <a:pt x="79" y="3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7" y="51"/>
                    <a:pt x="78" y="51"/>
                  </a:cubicBezTo>
                  <a:cubicBezTo>
                    <a:pt x="79" y="51"/>
                    <a:pt x="79" y="52"/>
                    <a:pt x="79" y="52"/>
                  </a:cubicBezTo>
                  <a:cubicBezTo>
                    <a:pt x="79" y="52"/>
                    <a:pt x="79" y="56"/>
                    <a:pt x="78" y="58"/>
                  </a:cubicBezTo>
                  <a:cubicBezTo>
                    <a:pt x="78" y="60"/>
                    <a:pt x="75" y="60"/>
                    <a:pt x="75" y="60"/>
                  </a:cubicBezTo>
                  <a:cubicBezTo>
                    <a:pt x="75" y="60"/>
                    <a:pt x="76" y="61"/>
                    <a:pt x="77" y="62"/>
                  </a:cubicBezTo>
                  <a:cubicBezTo>
                    <a:pt x="78" y="63"/>
                    <a:pt x="78" y="64"/>
                    <a:pt x="79" y="65"/>
                  </a:cubicBezTo>
                  <a:cubicBezTo>
                    <a:pt x="80" y="66"/>
                    <a:pt x="80" y="66"/>
                    <a:pt x="80" y="67"/>
                  </a:cubicBezTo>
                  <a:cubicBezTo>
                    <a:pt x="80" y="69"/>
                    <a:pt x="81" y="70"/>
                    <a:pt x="82" y="70"/>
                  </a:cubicBezTo>
                  <a:cubicBezTo>
                    <a:pt x="83" y="70"/>
                    <a:pt x="84" y="70"/>
                    <a:pt x="85" y="71"/>
                  </a:cubicBezTo>
                  <a:cubicBezTo>
                    <a:pt x="86" y="71"/>
                    <a:pt x="86" y="72"/>
                    <a:pt x="87" y="72"/>
                  </a:cubicBezTo>
                  <a:cubicBezTo>
                    <a:pt x="88" y="72"/>
                    <a:pt x="90" y="74"/>
                    <a:pt x="90" y="7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2" name="Freeform 180">
              <a:extLst>
                <a:ext uri="{FF2B5EF4-FFF2-40B4-BE49-F238E27FC236}">
                  <a16:creationId xmlns:a16="http://schemas.microsoft.com/office/drawing/2014/main" id="{CD3CDC5E-8BF9-17E6-2598-E78929DEC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477" y="2357029"/>
              <a:ext cx="55816" cy="115665"/>
            </a:xfrm>
            <a:custGeom>
              <a:avLst/>
              <a:gdLst>
                <a:gd name="T0" fmla="*/ 0 w 9"/>
                <a:gd name="T1" fmla="*/ 4 h 17"/>
                <a:gd name="T2" fmla="*/ 1 w 9"/>
                <a:gd name="T3" fmla="*/ 4 h 17"/>
                <a:gd name="T4" fmla="*/ 3 w 9"/>
                <a:gd name="T5" fmla="*/ 4 h 17"/>
                <a:gd name="T6" fmla="*/ 3 w 9"/>
                <a:gd name="T7" fmla="*/ 8 h 17"/>
                <a:gd name="T8" fmla="*/ 1 w 9"/>
                <a:gd name="T9" fmla="*/ 12 h 17"/>
                <a:gd name="T10" fmla="*/ 5 w 9"/>
                <a:gd name="T11" fmla="*/ 16 h 17"/>
                <a:gd name="T12" fmla="*/ 5 w 9"/>
                <a:gd name="T13" fmla="*/ 17 h 17"/>
                <a:gd name="T14" fmla="*/ 7 w 9"/>
                <a:gd name="T15" fmla="*/ 17 h 17"/>
                <a:gd name="T16" fmla="*/ 7 w 9"/>
                <a:gd name="T17" fmla="*/ 16 h 17"/>
                <a:gd name="T18" fmla="*/ 8 w 9"/>
                <a:gd name="T19" fmla="*/ 15 h 17"/>
                <a:gd name="T20" fmla="*/ 9 w 9"/>
                <a:gd name="T21" fmla="*/ 13 h 17"/>
                <a:gd name="T22" fmla="*/ 9 w 9"/>
                <a:gd name="T23" fmla="*/ 12 h 17"/>
                <a:gd name="T24" fmla="*/ 8 w 9"/>
                <a:gd name="T25" fmla="*/ 10 h 17"/>
                <a:gd name="T26" fmla="*/ 8 w 9"/>
                <a:gd name="T27" fmla="*/ 8 h 17"/>
                <a:gd name="T28" fmla="*/ 8 w 9"/>
                <a:gd name="T29" fmla="*/ 5 h 17"/>
                <a:gd name="T30" fmla="*/ 7 w 9"/>
                <a:gd name="T31" fmla="*/ 3 h 17"/>
                <a:gd name="T32" fmla="*/ 5 w 9"/>
                <a:gd name="T33" fmla="*/ 1 h 17"/>
                <a:gd name="T34" fmla="*/ 4 w 9"/>
                <a:gd name="T35" fmla="*/ 2 h 17"/>
                <a:gd name="T36" fmla="*/ 4 w 9"/>
                <a:gd name="T37" fmla="*/ 0 h 17"/>
                <a:gd name="T38" fmla="*/ 1 w 9"/>
                <a:gd name="T39" fmla="*/ 2 h 17"/>
                <a:gd name="T40" fmla="*/ 0 w 9"/>
                <a:gd name="T4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7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2" y="14"/>
                    <a:pt x="4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7" y="16"/>
                    <a:pt x="7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9" y="15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3" name="Freeform 182">
              <a:extLst>
                <a:ext uri="{FF2B5EF4-FFF2-40B4-BE49-F238E27FC236}">
                  <a16:creationId xmlns:a16="http://schemas.microsoft.com/office/drawing/2014/main" id="{9B6906D6-285D-8483-5E62-3B4B954A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2465" y="2546304"/>
              <a:ext cx="390711" cy="304934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4" name="Rectangle 2003">
              <a:extLst>
                <a:ext uri="{FF2B5EF4-FFF2-40B4-BE49-F238E27FC236}">
                  <a16:creationId xmlns:a16="http://schemas.microsoft.com/office/drawing/2014/main" id="{4598719E-A63F-E40A-A698-DCB0DF6CB540}"/>
                </a:ext>
              </a:extLst>
            </p:cNvPr>
            <p:cNvSpPr/>
            <p:nvPr/>
          </p:nvSpPr>
          <p:spPr>
            <a:xfrm>
              <a:off x="6890670" y="302414"/>
              <a:ext cx="731588" cy="519434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</p:grpSp>
      <p:grpSp>
        <p:nvGrpSpPr>
          <p:cNvPr id="2005" name="200k OUTLINE 2">
            <a:extLst>
              <a:ext uri="{FF2B5EF4-FFF2-40B4-BE49-F238E27FC236}">
                <a16:creationId xmlns:a16="http://schemas.microsoft.com/office/drawing/2014/main" id="{97D06F7C-A1C8-0F11-3B38-9F4CB1C72565}"/>
              </a:ext>
            </a:extLst>
          </p:cNvPr>
          <p:cNvGrpSpPr/>
          <p:nvPr/>
        </p:nvGrpSpPr>
        <p:grpSpPr>
          <a:xfrm>
            <a:off x="6944204" y="301683"/>
            <a:ext cx="5357384" cy="4214002"/>
            <a:chOff x="6944204" y="301683"/>
            <a:chExt cx="5357384" cy="4214002"/>
          </a:xfrm>
        </p:grpSpPr>
        <p:sp>
          <p:nvSpPr>
            <p:cNvPr id="2006" name="Freeform 11">
              <a:extLst>
                <a:ext uri="{FF2B5EF4-FFF2-40B4-BE49-F238E27FC236}">
                  <a16:creationId xmlns:a16="http://schemas.microsoft.com/office/drawing/2014/main" id="{BFFBBB50-FD6B-3C95-6047-9B155A7063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7893" y="3222545"/>
              <a:ext cx="227153" cy="560660"/>
            </a:xfrm>
            <a:custGeom>
              <a:avLst/>
              <a:gdLst>
                <a:gd name="T0" fmla="*/ 24 w 33"/>
                <a:gd name="T1" fmla="*/ 8 h 77"/>
                <a:gd name="T2" fmla="*/ 21 w 33"/>
                <a:gd name="T3" fmla="*/ 7 h 77"/>
                <a:gd name="T4" fmla="*/ 18 w 33"/>
                <a:gd name="T5" fmla="*/ 4 h 77"/>
                <a:gd name="T6" fmla="*/ 17 w 33"/>
                <a:gd name="T7" fmla="*/ 1 h 77"/>
                <a:gd name="T8" fmla="*/ 13 w 33"/>
                <a:gd name="T9" fmla="*/ 0 h 77"/>
                <a:gd name="T10" fmla="*/ 8 w 33"/>
                <a:gd name="T11" fmla="*/ 2 h 77"/>
                <a:gd name="T12" fmla="*/ 2 w 33"/>
                <a:gd name="T13" fmla="*/ 1 h 77"/>
                <a:gd name="T14" fmla="*/ 2 w 33"/>
                <a:gd name="T15" fmla="*/ 6 h 77"/>
                <a:gd name="T16" fmla="*/ 3 w 33"/>
                <a:gd name="T17" fmla="*/ 9 h 77"/>
                <a:gd name="T18" fmla="*/ 5 w 33"/>
                <a:gd name="T19" fmla="*/ 11 h 77"/>
                <a:gd name="T20" fmla="*/ 9 w 33"/>
                <a:gd name="T21" fmla="*/ 10 h 77"/>
                <a:gd name="T22" fmla="*/ 12 w 33"/>
                <a:gd name="T23" fmla="*/ 12 h 77"/>
                <a:gd name="T24" fmla="*/ 11 w 33"/>
                <a:gd name="T25" fmla="*/ 15 h 77"/>
                <a:gd name="T26" fmla="*/ 8 w 33"/>
                <a:gd name="T27" fmla="*/ 17 h 77"/>
                <a:gd name="T28" fmla="*/ 10 w 33"/>
                <a:gd name="T29" fmla="*/ 21 h 77"/>
                <a:gd name="T30" fmla="*/ 13 w 33"/>
                <a:gd name="T31" fmla="*/ 27 h 77"/>
                <a:gd name="T32" fmla="*/ 15 w 33"/>
                <a:gd name="T33" fmla="*/ 29 h 77"/>
                <a:gd name="T34" fmla="*/ 19 w 33"/>
                <a:gd name="T35" fmla="*/ 32 h 77"/>
                <a:gd name="T36" fmla="*/ 21 w 33"/>
                <a:gd name="T37" fmla="*/ 36 h 77"/>
                <a:gd name="T38" fmla="*/ 23 w 33"/>
                <a:gd name="T39" fmla="*/ 39 h 77"/>
                <a:gd name="T40" fmla="*/ 23 w 33"/>
                <a:gd name="T41" fmla="*/ 43 h 77"/>
                <a:gd name="T42" fmla="*/ 24 w 33"/>
                <a:gd name="T43" fmla="*/ 48 h 77"/>
                <a:gd name="T44" fmla="*/ 25 w 33"/>
                <a:gd name="T45" fmla="*/ 52 h 77"/>
                <a:gd name="T46" fmla="*/ 23 w 33"/>
                <a:gd name="T47" fmla="*/ 57 h 77"/>
                <a:gd name="T48" fmla="*/ 22 w 33"/>
                <a:gd name="T49" fmla="*/ 60 h 77"/>
                <a:gd name="T50" fmla="*/ 18 w 33"/>
                <a:gd name="T51" fmla="*/ 61 h 77"/>
                <a:gd name="T52" fmla="*/ 16 w 33"/>
                <a:gd name="T53" fmla="*/ 62 h 77"/>
                <a:gd name="T54" fmla="*/ 13 w 33"/>
                <a:gd name="T55" fmla="*/ 64 h 77"/>
                <a:gd name="T56" fmla="*/ 9 w 33"/>
                <a:gd name="T57" fmla="*/ 67 h 77"/>
                <a:gd name="T58" fmla="*/ 11 w 33"/>
                <a:gd name="T59" fmla="*/ 73 h 77"/>
                <a:gd name="T60" fmla="*/ 12 w 33"/>
                <a:gd name="T61" fmla="*/ 75 h 77"/>
                <a:gd name="T62" fmla="*/ 14 w 33"/>
                <a:gd name="T63" fmla="*/ 74 h 77"/>
                <a:gd name="T64" fmla="*/ 15 w 33"/>
                <a:gd name="T65" fmla="*/ 71 h 77"/>
                <a:gd name="T66" fmla="*/ 17 w 33"/>
                <a:gd name="T67" fmla="*/ 71 h 77"/>
                <a:gd name="T68" fmla="*/ 18 w 33"/>
                <a:gd name="T69" fmla="*/ 71 h 77"/>
                <a:gd name="T70" fmla="*/ 18 w 33"/>
                <a:gd name="T71" fmla="*/ 70 h 77"/>
                <a:gd name="T72" fmla="*/ 16 w 33"/>
                <a:gd name="T73" fmla="*/ 68 h 77"/>
                <a:gd name="T74" fmla="*/ 20 w 33"/>
                <a:gd name="T75" fmla="*/ 68 h 77"/>
                <a:gd name="T76" fmla="*/ 22 w 33"/>
                <a:gd name="T77" fmla="*/ 67 h 77"/>
                <a:gd name="T78" fmla="*/ 23 w 33"/>
                <a:gd name="T79" fmla="*/ 67 h 77"/>
                <a:gd name="T80" fmla="*/ 27 w 33"/>
                <a:gd name="T81" fmla="*/ 65 h 77"/>
                <a:gd name="T82" fmla="*/ 31 w 33"/>
                <a:gd name="T83" fmla="*/ 60 h 77"/>
                <a:gd name="T84" fmla="*/ 31 w 33"/>
                <a:gd name="T85" fmla="*/ 56 h 77"/>
                <a:gd name="T86" fmla="*/ 33 w 33"/>
                <a:gd name="T87" fmla="*/ 54 h 77"/>
                <a:gd name="T88" fmla="*/ 31 w 33"/>
                <a:gd name="T89" fmla="*/ 51 h 77"/>
                <a:gd name="T90" fmla="*/ 30 w 33"/>
                <a:gd name="T91" fmla="*/ 47 h 77"/>
                <a:gd name="T92" fmla="*/ 29 w 33"/>
                <a:gd name="T93" fmla="*/ 45 h 77"/>
                <a:gd name="T94" fmla="*/ 27 w 33"/>
                <a:gd name="T95" fmla="*/ 40 h 77"/>
                <a:gd name="T96" fmla="*/ 24 w 33"/>
                <a:gd name="T97" fmla="*/ 36 h 77"/>
                <a:gd name="T98" fmla="*/ 22 w 33"/>
                <a:gd name="T99" fmla="*/ 32 h 77"/>
                <a:gd name="T100" fmla="*/ 17 w 33"/>
                <a:gd name="T101" fmla="*/ 27 h 77"/>
                <a:gd name="T102" fmla="*/ 15 w 33"/>
                <a:gd name="T103" fmla="*/ 21 h 77"/>
                <a:gd name="T104" fmla="*/ 17 w 33"/>
                <a:gd name="T105" fmla="*/ 17 h 77"/>
                <a:gd name="T106" fmla="*/ 21 w 33"/>
                <a:gd name="T107" fmla="*/ 12 h 77"/>
                <a:gd name="T108" fmla="*/ 24 w 33"/>
                <a:gd name="T109" fmla="*/ 10 h 77"/>
                <a:gd name="T110" fmla="*/ 26 w 33"/>
                <a:gd name="T111" fmla="*/ 8 h 77"/>
                <a:gd name="T112" fmla="*/ 13 w 33"/>
                <a:gd name="T113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77">
                  <a:moveTo>
                    <a:pt x="26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1" y="69"/>
                  </a:cubicBezTo>
                  <a:cubicBezTo>
                    <a:pt x="11" y="68"/>
                    <a:pt x="11" y="74"/>
                    <a:pt x="11" y="73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0" y="77"/>
                    <a:pt x="12" y="76"/>
                  </a:cubicBezTo>
                  <a:cubicBezTo>
                    <a:pt x="13" y="76"/>
                    <a:pt x="14" y="74"/>
                    <a:pt x="14" y="74"/>
                  </a:cubicBezTo>
                  <a:cubicBezTo>
                    <a:pt x="15" y="74"/>
                    <a:pt x="16" y="74"/>
                    <a:pt x="16" y="74"/>
                  </a:cubicBezTo>
                  <a:cubicBezTo>
                    <a:pt x="16" y="73"/>
                    <a:pt x="16" y="72"/>
                    <a:pt x="15" y="71"/>
                  </a:cubicBezTo>
                  <a:cubicBezTo>
                    <a:pt x="15" y="70"/>
                    <a:pt x="14" y="68"/>
                    <a:pt x="15" y="68"/>
                  </a:cubicBezTo>
                  <a:cubicBezTo>
                    <a:pt x="16" y="69"/>
                    <a:pt x="16" y="70"/>
                    <a:pt x="17" y="71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6" y="69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5" y="67"/>
                    <a:pt x="15" y="67"/>
                  </a:cubicBezTo>
                  <a:cubicBezTo>
                    <a:pt x="17" y="67"/>
                    <a:pt x="18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8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2" y="66"/>
                    <a:pt x="23" y="67"/>
                    <a:pt x="23" y="67"/>
                  </a:cubicBezTo>
                  <a:cubicBezTo>
                    <a:pt x="24" y="67"/>
                    <a:pt x="24" y="66"/>
                    <a:pt x="25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5"/>
                    <a:pt x="30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3" y="57"/>
                    <a:pt x="31" y="57"/>
                    <a:pt x="31" y="56"/>
                  </a:cubicBezTo>
                  <a:cubicBezTo>
                    <a:pt x="32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2"/>
                    <a:pt x="31" y="51"/>
                    <a:pt x="31" y="51"/>
                  </a:cubicBezTo>
                  <a:cubicBezTo>
                    <a:pt x="31" y="50"/>
                    <a:pt x="31" y="49"/>
                    <a:pt x="31" y="48"/>
                  </a:cubicBezTo>
                  <a:cubicBezTo>
                    <a:pt x="31" y="48"/>
                    <a:pt x="30" y="47"/>
                    <a:pt x="30" y="47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30" y="43"/>
                    <a:pt x="29" y="42"/>
                  </a:cubicBezTo>
                  <a:cubicBezTo>
                    <a:pt x="29" y="42"/>
                    <a:pt x="27" y="40"/>
                    <a:pt x="27" y="40"/>
                  </a:cubicBezTo>
                  <a:cubicBezTo>
                    <a:pt x="26" y="39"/>
                    <a:pt x="27" y="38"/>
                    <a:pt x="26" y="37"/>
                  </a:cubicBezTo>
                  <a:cubicBezTo>
                    <a:pt x="26" y="37"/>
                    <a:pt x="24" y="36"/>
                    <a:pt x="24" y="36"/>
                  </a:cubicBezTo>
                  <a:cubicBezTo>
                    <a:pt x="24" y="36"/>
                    <a:pt x="22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7" y="28"/>
                    <a:pt x="18" y="28"/>
                    <a:pt x="17" y="27"/>
                  </a:cubicBezTo>
                  <a:cubicBezTo>
                    <a:pt x="16" y="26"/>
                    <a:pt x="14" y="24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7"/>
                    <a:pt x="17" y="17"/>
                    <a:pt x="17" y="17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2"/>
                    <a:pt x="21" y="12"/>
                  </a:cubicBezTo>
                  <a:cubicBezTo>
                    <a:pt x="21" y="11"/>
                    <a:pt x="22" y="12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7" y="9"/>
                    <a:pt x="26" y="8"/>
                  </a:cubicBezTo>
                  <a:close/>
                  <a:moveTo>
                    <a:pt x="13" y="65"/>
                  </a:moveTo>
                  <a:cubicBezTo>
                    <a:pt x="14" y="65"/>
                    <a:pt x="15" y="67"/>
                    <a:pt x="13" y="67"/>
                  </a:cubicBezTo>
                  <a:cubicBezTo>
                    <a:pt x="13" y="67"/>
                    <a:pt x="12" y="65"/>
                    <a:pt x="13" y="6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07" name="Freeform 26">
              <a:extLst>
                <a:ext uri="{FF2B5EF4-FFF2-40B4-BE49-F238E27FC236}">
                  <a16:creationId xmlns:a16="http://schemas.microsoft.com/office/drawing/2014/main" id="{8B5C37AB-6A04-63A5-D7C8-1E77CBD7FB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08600" y="3331061"/>
              <a:ext cx="227153" cy="560660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08" name="Freeform 48">
              <a:extLst>
                <a:ext uri="{FF2B5EF4-FFF2-40B4-BE49-F238E27FC236}">
                  <a16:creationId xmlns:a16="http://schemas.microsoft.com/office/drawing/2014/main" id="{8EDD22A2-07B6-0B06-30A9-567C99F590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4204" y="301683"/>
              <a:ext cx="5357384" cy="2186126"/>
            </a:xfrm>
            <a:custGeom>
              <a:avLst/>
              <a:gdLst>
                <a:gd name="T0" fmla="*/ 739 w 778"/>
                <a:gd name="T1" fmla="*/ 144 h 301"/>
                <a:gd name="T2" fmla="*/ 771 w 778"/>
                <a:gd name="T3" fmla="*/ 138 h 301"/>
                <a:gd name="T4" fmla="*/ 690 w 778"/>
                <a:gd name="T5" fmla="*/ 105 h 301"/>
                <a:gd name="T6" fmla="*/ 634 w 778"/>
                <a:gd name="T7" fmla="*/ 101 h 301"/>
                <a:gd name="T8" fmla="*/ 574 w 778"/>
                <a:gd name="T9" fmla="*/ 90 h 301"/>
                <a:gd name="T10" fmla="*/ 521 w 778"/>
                <a:gd name="T11" fmla="*/ 97 h 301"/>
                <a:gd name="T12" fmla="*/ 479 w 778"/>
                <a:gd name="T13" fmla="*/ 89 h 301"/>
                <a:gd name="T14" fmla="*/ 450 w 778"/>
                <a:gd name="T15" fmla="*/ 78 h 301"/>
                <a:gd name="T16" fmla="*/ 406 w 778"/>
                <a:gd name="T17" fmla="*/ 82 h 301"/>
                <a:gd name="T18" fmla="*/ 381 w 778"/>
                <a:gd name="T19" fmla="*/ 45 h 301"/>
                <a:gd name="T20" fmla="*/ 326 w 778"/>
                <a:gd name="T21" fmla="*/ 61 h 301"/>
                <a:gd name="T22" fmla="*/ 293 w 778"/>
                <a:gd name="T23" fmla="*/ 94 h 301"/>
                <a:gd name="T24" fmla="*/ 263 w 778"/>
                <a:gd name="T25" fmla="*/ 98 h 301"/>
                <a:gd name="T26" fmla="*/ 269 w 778"/>
                <a:gd name="T27" fmla="*/ 121 h 301"/>
                <a:gd name="T28" fmla="*/ 238 w 778"/>
                <a:gd name="T29" fmla="*/ 133 h 301"/>
                <a:gd name="T30" fmla="*/ 221 w 778"/>
                <a:gd name="T31" fmla="*/ 112 h 301"/>
                <a:gd name="T32" fmla="*/ 174 w 778"/>
                <a:gd name="T33" fmla="*/ 118 h 301"/>
                <a:gd name="T34" fmla="*/ 118 w 778"/>
                <a:gd name="T35" fmla="*/ 129 h 301"/>
                <a:gd name="T36" fmla="*/ 84 w 778"/>
                <a:gd name="T37" fmla="*/ 143 h 301"/>
                <a:gd name="T38" fmla="*/ 69 w 778"/>
                <a:gd name="T39" fmla="*/ 133 h 301"/>
                <a:gd name="T40" fmla="*/ 55 w 778"/>
                <a:gd name="T41" fmla="*/ 107 h 301"/>
                <a:gd name="T42" fmla="*/ 41 w 778"/>
                <a:gd name="T43" fmla="*/ 181 h 301"/>
                <a:gd name="T44" fmla="*/ 86 w 778"/>
                <a:gd name="T45" fmla="*/ 246 h 301"/>
                <a:gd name="T46" fmla="*/ 105 w 778"/>
                <a:gd name="T47" fmla="*/ 286 h 301"/>
                <a:gd name="T48" fmla="*/ 131 w 778"/>
                <a:gd name="T49" fmla="*/ 269 h 301"/>
                <a:gd name="T50" fmla="*/ 181 w 778"/>
                <a:gd name="T51" fmla="*/ 239 h 301"/>
                <a:gd name="T52" fmla="*/ 248 w 778"/>
                <a:gd name="T53" fmla="*/ 221 h 301"/>
                <a:gd name="T54" fmla="*/ 351 w 778"/>
                <a:gd name="T55" fmla="*/ 246 h 301"/>
                <a:gd name="T56" fmla="*/ 442 w 778"/>
                <a:gd name="T57" fmla="*/ 249 h 301"/>
                <a:gd name="T58" fmla="*/ 507 w 778"/>
                <a:gd name="T59" fmla="*/ 256 h 301"/>
                <a:gd name="T60" fmla="*/ 509 w 778"/>
                <a:gd name="T61" fmla="*/ 289 h 301"/>
                <a:gd name="T62" fmla="*/ 554 w 778"/>
                <a:gd name="T63" fmla="*/ 236 h 301"/>
                <a:gd name="T64" fmla="*/ 549 w 778"/>
                <a:gd name="T65" fmla="*/ 198 h 301"/>
                <a:gd name="T66" fmla="*/ 614 w 778"/>
                <a:gd name="T67" fmla="*/ 186 h 301"/>
                <a:gd name="T68" fmla="*/ 654 w 778"/>
                <a:gd name="T69" fmla="*/ 168 h 301"/>
                <a:gd name="T70" fmla="*/ 622 w 778"/>
                <a:gd name="T71" fmla="*/ 217 h 301"/>
                <a:gd name="T72" fmla="*/ 656 w 778"/>
                <a:gd name="T73" fmla="*/ 186 h 301"/>
                <a:gd name="T74" fmla="*/ 181 w 778"/>
                <a:gd name="T75" fmla="*/ 0 h 301"/>
                <a:gd name="T76" fmla="*/ 168 w 778"/>
                <a:gd name="T77" fmla="*/ 13 h 301"/>
                <a:gd name="T78" fmla="*/ 169 w 778"/>
                <a:gd name="T79" fmla="*/ 13 h 301"/>
                <a:gd name="T80" fmla="*/ 363 w 778"/>
                <a:gd name="T81" fmla="*/ 29 h 301"/>
                <a:gd name="T82" fmla="*/ 140 w 778"/>
                <a:gd name="T83" fmla="*/ 19 h 301"/>
                <a:gd name="T84" fmla="*/ 153 w 778"/>
                <a:gd name="T85" fmla="*/ 21 h 301"/>
                <a:gd name="T86" fmla="*/ 371 w 778"/>
                <a:gd name="T87" fmla="*/ 35 h 301"/>
                <a:gd name="T88" fmla="*/ 169 w 778"/>
                <a:gd name="T89" fmla="*/ 64 h 301"/>
                <a:gd name="T90" fmla="*/ 154 w 778"/>
                <a:gd name="T91" fmla="*/ 95 h 301"/>
                <a:gd name="T92" fmla="*/ 160 w 778"/>
                <a:gd name="T93" fmla="*/ 78 h 301"/>
                <a:gd name="T94" fmla="*/ 219 w 778"/>
                <a:gd name="T95" fmla="*/ 57 h 301"/>
                <a:gd name="T96" fmla="*/ 378 w 778"/>
                <a:gd name="T97" fmla="*/ 66 h 301"/>
                <a:gd name="T98" fmla="*/ 552 w 778"/>
                <a:gd name="T99" fmla="*/ 73 h 301"/>
                <a:gd name="T100" fmla="*/ 78 w 778"/>
                <a:gd name="T101" fmla="*/ 168 h 301"/>
                <a:gd name="T102" fmla="*/ 53 w 778"/>
                <a:gd name="T103" fmla="*/ 167 h 301"/>
                <a:gd name="T104" fmla="*/ 398 w 778"/>
                <a:gd name="T105" fmla="*/ 227 h 301"/>
                <a:gd name="T106" fmla="*/ 564 w 778"/>
                <a:gd name="T107" fmla="*/ 273 h 301"/>
                <a:gd name="T108" fmla="*/ 596 w 778"/>
                <a:gd name="T109" fmla="*/ 271 h 301"/>
                <a:gd name="T110" fmla="*/ 72 w 778"/>
                <a:gd name="T111" fmla="*/ 156 h 301"/>
                <a:gd name="T112" fmla="*/ 606 w 778"/>
                <a:gd name="T113" fmla="*/ 101 h 301"/>
                <a:gd name="T114" fmla="*/ 427 w 778"/>
                <a:gd name="T115" fmla="*/ 87 h 301"/>
                <a:gd name="T116" fmla="*/ 487 w 778"/>
                <a:gd name="T117" fmla="*/ 87 h 301"/>
                <a:gd name="T118" fmla="*/ 337 w 778"/>
                <a:gd name="T119" fmla="*/ 26 h 301"/>
                <a:gd name="T120" fmla="*/ 250 w 778"/>
                <a:gd name="T121" fmla="*/ 83 h 301"/>
                <a:gd name="T122" fmla="*/ 10 w 778"/>
                <a:gd name="T123" fmla="*/ 21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301">
                  <a:moveTo>
                    <a:pt x="706" y="168"/>
                  </a:moveTo>
                  <a:cubicBezTo>
                    <a:pt x="708" y="167"/>
                    <a:pt x="709" y="167"/>
                    <a:pt x="711" y="166"/>
                  </a:cubicBezTo>
                  <a:cubicBezTo>
                    <a:pt x="711" y="166"/>
                    <a:pt x="711" y="166"/>
                    <a:pt x="711" y="166"/>
                  </a:cubicBezTo>
                  <a:cubicBezTo>
                    <a:pt x="713" y="165"/>
                    <a:pt x="715" y="164"/>
                    <a:pt x="717" y="164"/>
                  </a:cubicBezTo>
                  <a:cubicBezTo>
                    <a:pt x="718" y="163"/>
                    <a:pt x="718" y="163"/>
                    <a:pt x="718" y="163"/>
                  </a:cubicBezTo>
                  <a:cubicBezTo>
                    <a:pt x="719" y="163"/>
                    <a:pt x="719" y="164"/>
                    <a:pt x="720" y="164"/>
                  </a:cubicBezTo>
                  <a:cubicBezTo>
                    <a:pt x="720" y="164"/>
                    <a:pt x="722" y="163"/>
                    <a:pt x="723" y="163"/>
                  </a:cubicBezTo>
                  <a:cubicBezTo>
                    <a:pt x="723" y="163"/>
                    <a:pt x="724" y="164"/>
                    <a:pt x="724" y="165"/>
                  </a:cubicBezTo>
                  <a:cubicBezTo>
                    <a:pt x="727" y="165"/>
                    <a:pt x="728" y="164"/>
                    <a:pt x="730" y="163"/>
                  </a:cubicBezTo>
                  <a:cubicBezTo>
                    <a:pt x="730" y="162"/>
                    <a:pt x="729" y="162"/>
                    <a:pt x="729" y="162"/>
                  </a:cubicBezTo>
                  <a:cubicBezTo>
                    <a:pt x="729" y="161"/>
                    <a:pt x="730" y="161"/>
                    <a:pt x="729" y="160"/>
                  </a:cubicBezTo>
                  <a:cubicBezTo>
                    <a:pt x="728" y="160"/>
                    <a:pt x="727" y="160"/>
                    <a:pt x="727" y="160"/>
                  </a:cubicBezTo>
                  <a:cubicBezTo>
                    <a:pt x="727" y="159"/>
                    <a:pt x="727" y="159"/>
                    <a:pt x="727" y="158"/>
                  </a:cubicBezTo>
                  <a:cubicBezTo>
                    <a:pt x="727" y="158"/>
                    <a:pt x="727" y="158"/>
                    <a:pt x="727" y="158"/>
                  </a:cubicBezTo>
                  <a:cubicBezTo>
                    <a:pt x="726" y="157"/>
                    <a:pt x="727" y="157"/>
                    <a:pt x="726" y="156"/>
                  </a:cubicBezTo>
                  <a:cubicBezTo>
                    <a:pt x="726" y="156"/>
                    <a:pt x="726" y="156"/>
                    <a:pt x="726" y="156"/>
                  </a:cubicBezTo>
                  <a:cubicBezTo>
                    <a:pt x="725" y="154"/>
                    <a:pt x="724" y="153"/>
                    <a:pt x="724" y="152"/>
                  </a:cubicBezTo>
                  <a:cubicBezTo>
                    <a:pt x="722" y="153"/>
                    <a:pt x="722" y="152"/>
                    <a:pt x="720" y="152"/>
                  </a:cubicBezTo>
                  <a:cubicBezTo>
                    <a:pt x="721" y="152"/>
                    <a:pt x="721" y="151"/>
                    <a:pt x="721" y="151"/>
                  </a:cubicBezTo>
                  <a:cubicBezTo>
                    <a:pt x="721" y="151"/>
                    <a:pt x="722" y="151"/>
                    <a:pt x="722" y="150"/>
                  </a:cubicBezTo>
                  <a:cubicBezTo>
                    <a:pt x="722" y="150"/>
                    <a:pt x="722" y="149"/>
                    <a:pt x="722" y="149"/>
                  </a:cubicBezTo>
                  <a:cubicBezTo>
                    <a:pt x="719" y="150"/>
                    <a:pt x="720" y="150"/>
                    <a:pt x="718" y="149"/>
                  </a:cubicBezTo>
                  <a:cubicBezTo>
                    <a:pt x="715" y="149"/>
                    <a:pt x="715" y="149"/>
                    <a:pt x="715" y="149"/>
                  </a:cubicBezTo>
                  <a:cubicBezTo>
                    <a:pt x="715" y="149"/>
                    <a:pt x="716" y="148"/>
                    <a:pt x="716" y="148"/>
                  </a:cubicBezTo>
                  <a:cubicBezTo>
                    <a:pt x="717" y="148"/>
                    <a:pt x="719" y="148"/>
                    <a:pt x="720" y="149"/>
                  </a:cubicBezTo>
                  <a:cubicBezTo>
                    <a:pt x="720" y="148"/>
                    <a:pt x="721" y="148"/>
                    <a:pt x="721" y="148"/>
                  </a:cubicBezTo>
                  <a:cubicBezTo>
                    <a:pt x="723" y="149"/>
                    <a:pt x="726" y="150"/>
                    <a:pt x="729" y="149"/>
                  </a:cubicBezTo>
                  <a:cubicBezTo>
                    <a:pt x="730" y="149"/>
                    <a:pt x="733" y="148"/>
                    <a:pt x="734" y="148"/>
                  </a:cubicBezTo>
                  <a:cubicBezTo>
                    <a:pt x="735" y="147"/>
                    <a:pt x="734" y="146"/>
                    <a:pt x="734" y="146"/>
                  </a:cubicBezTo>
                  <a:cubicBezTo>
                    <a:pt x="734" y="145"/>
                    <a:pt x="736" y="145"/>
                    <a:pt x="736" y="144"/>
                  </a:cubicBezTo>
                  <a:cubicBezTo>
                    <a:pt x="736" y="144"/>
                    <a:pt x="736" y="143"/>
                    <a:pt x="736" y="143"/>
                  </a:cubicBezTo>
                  <a:cubicBezTo>
                    <a:pt x="735" y="143"/>
                    <a:pt x="734" y="142"/>
                    <a:pt x="733" y="142"/>
                  </a:cubicBezTo>
                  <a:cubicBezTo>
                    <a:pt x="734" y="141"/>
                    <a:pt x="733" y="141"/>
                    <a:pt x="734" y="141"/>
                  </a:cubicBezTo>
                  <a:cubicBezTo>
                    <a:pt x="734" y="141"/>
                    <a:pt x="734" y="141"/>
                    <a:pt x="734" y="141"/>
                  </a:cubicBezTo>
                  <a:cubicBezTo>
                    <a:pt x="735" y="140"/>
                    <a:pt x="734" y="139"/>
                    <a:pt x="734" y="139"/>
                  </a:cubicBezTo>
                  <a:cubicBezTo>
                    <a:pt x="734" y="138"/>
                    <a:pt x="734" y="138"/>
                    <a:pt x="734" y="138"/>
                  </a:cubicBezTo>
                  <a:cubicBezTo>
                    <a:pt x="735" y="138"/>
                    <a:pt x="735" y="138"/>
                    <a:pt x="735" y="137"/>
                  </a:cubicBezTo>
                  <a:cubicBezTo>
                    <a:pt x="736" y="138"/>
                    <a:pt x="736" y="137"/>
                    <a:pt x="737" y="138"/>
                  </a:cubicBezTo>
                  <a:cubicBezTo>
                    <a:pt x="735" y="139"/>
                    <a:pt x="738" y="139"/>
                    <a:pt x="738" y="140"/>
                  </a:cubicBezTo>
                  <a:cubicBezTo>
                    <a:pt x="738" y="141"/>
                    <a:pt x="738" y="141"/>
                    <a:pt x="738" y="141"/>
                  </a:cubicBezTo>
                  <a:cubicBezTo>
                    <a:pt x="736" y="142"/>
                    <a:pt x="737" y="142"/>
                    <a:pt x="736" y="143"/>
                  </a:cubicBezTo>
                  <a:cubicBezTo>
                    <a:pt x="737" y="143"/>
                    <a:pt x="738" y="143"/>
                    <a:pt x="739" y="144"/>
                  </a:cubicBezTo>
                  <a:cubicBezTo>
                    <a:pt x="739" y="144"/>
                    <a:pt x="739" y="145"/>
                    <a:pt x="740" y="145"/>
                  </a:cubicBezTo>
                  <a:cubicBezTo>
                    <a:pt x="740" y="145"/>
                    <a:pt x="743" y="144"/>
                    <a:pt x="744" y="144"/>
                  </a:cubicBezTo>
                  <a:cubicBezTo>
                    <a:pt x="744" y="143"/>
                    <a:pt x="744" y="143"/>
                    <a:pt x="745" y="142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5" y="142"/>
                    <a:pt x="746" y="143"/>
                    <a:pt x="746" y="143"/>
                  </a:cubicBezTo>
                  <a:cubicBezTo>
                    <a:pt x="746" y="143"/>
                    <a:pt x="748" y="143"/>
                    <a:pt x="749" y="143"/>
                  </a:cubicBezTo>
                  <a:cubicBezTo>
                    <a:pt x="749" y="143"/>
                    <a:pt x="749" y="143"/>
                    <a:pt x="749" y="143"/>
                  </a:cubicBezTo>
                  <a:cubicBezTo>
                    <a:pt x="750" y="145"/>
                    <a:pt x="752" y="146"/>
                    <a:pt x="751" y="147"/>
                  </a:cubicBezTo>
                  <a:cubicBezTo>
                    <a:pt x="751" y="147"/>
                    <a:pt x="751" y="148"/>
                    <a:pt x="751" y="148"/>
                  </a:cubicBezTo>
                  <a:cubicBezTo>
                    <a:pt x="751" y="149"/>
                    <a:pt x="753" y="150"/>
                    <a:pt x="753" y="150"/>
                  </a:cubicBezTo>
                  <a:cubicBezTo>
                    <a:pt x="754" y="150"/>
                    <a:pt x="755" y="150"/>
                    <a:pt x="755" y="149"/>
                  </a:cubicBezTo>
                  <a:cubicBezTo>
                    <a:pt x="756" y="149"/>
                    <a:pt x="760" y="151"/>
                    <a:pt x="760" y="152"/>
                  </a:cubicBezTo>
                  <a:cubicBezTo>
                    <a:pt x="760" y="152"/>
                    <a:pt x="760" y="153"/>
                    <a:pt x="760" y="153"/>
                  </a:cubicBezTo>
                  <a:cubicBezTo>
                    <a:pt x="761" y="153"/>
                    <a:pt x="762" y="153"/>
                    <a:pt x="762" y="153"/>
                  </a:cubicBezTo>
                  <a:cubicBezTo>
                    <a:pt x="762" y="153"/>
                    <a:pt x="762" y="152"/>
                    <a:pt x="763" y="152"/>
                  </a:cubicBezTo>
                  <a:cubicBezTo>
                    <a:pt x="763" y="152"/>
                    <a:pt x="763" y="152"/>
                    <a:pt x="763" y="152"/>
                  </a:cubicBezTo>
                  <a:cubicBezTo>
                    <a:pt x="763" y="151"/>
                    <a:pt x="764" y="151"/>
                    <a:pt x="764" y="151"/>
                  </a:cubicBezTo>
                  <a:cubicBezTo>
                    <a:pt x="764" y="151"/>
                    <a:pt x="764" y="153"/>
                    <a:pt x="764" y="153"/>
                  </a:cubicBezTo>
                  <a:cubicBezTo>
                    <a:pt x="764" y="153"/>
                    <a:pt x="764" y="153"/>
                    <a:pt x="764" y="153"/>
                  </a:cubicBezTo>
                  <a:cubicBezTo>
                    <a:pt x="766" y="154"/>
                    <a:pt x="765" y="153"/>
                    <a:pt x="766" y="153"/>
                  </a:cubicBezTo>
                  <a:cubicBezTo>
                    <a:pt x="766" y="153"/>
                    <a:pt x="766" y="153"/>
                    <a:pt x="766" y="153"/>
                  </a:cubicBezTo>
                  <a:cubicBezTo>
                    <a:pt x="767" y="153"/>
                    <a:pt x="767" y="153"/>
                    <a:pt x="768" y="153"/>
                  </a:cubicBezTo>
                  <a:cubicBezTo>
                    <a:pt x="768" y="153"/>
                    <a:pt x="768" y="152"/>
                    <a:pt x="767" y="152"/>
                  </a:cubicBezTo>
                  <a:cubicBezTo>
                    <a:pt x="767" y="151"/>
                    <a:pt x="767" y="151"/>
                    <a:pt x="766" y="151"/>
                  </a:cubicBezTo>
                  <a:cubicBezTo>
                    <a:pt x="767" y="150"/>
                    <a:pt x="767" y="150"/>
                    <a:pt x="767" y="149"/>
                  </a:cubicBezTo>
                  <a:cubicBezTo>
                    <a:pt x="767" y="149"/>
                    <a:pt x="766" y="149"/>
                    <a:pt x="766" y="149"/>
                  </a:cubicBezTo>
                  <a:cubicBezTo>
                    <a:pt x="767" y="149"/>
                    <a:pt x="768" y="148"/>
                    <a:pt x="769" y="148"/>
                  </a:cubicBezTo>
                  <a:cubicBezTo>
                    <a:pt x="769" y="148"/>
                    <a:pt x="768" y="146"/>
                    <a:pt x="768" y="146"/>
                  </a:cubicBezTo>
                  <a:cubicBezTo>
                    <a:pt x="768" y="146"/>
                    <a:pt x="767" y="146"/>
                    <a:pt x="767" y="146"/>
                  </a:cubicBezTo>
                  <a:cubicBezTo>
                    <a:pt x="767" y="145"/>
                    <a:pt x="767" y="145"/>
                    <a:pt x="767" y="145"/>
                  </a:cubicBezTo>
                  <a:cubicBezTo>
                    <a:pt x="769" y="145"/>
                    <a:pt x="770" y="144"/>
                    <a:pt x="771" y="145"/>
                  </a:cubicBezTo>
                  <a:cubicBezTo>
                    <a:pt x="771" y="145"/>
                    <a:pt x="772" y="145"/>
                    <a:pt x="772" y="145"/>
                  </a:cubicBezTo>
                  <a:cubicBezTo>
                    <a:pt x="772" y="146"/>
                    <a:pt x="772" y="146"/>
                    <a:pt x="772" y="146"/>
                  </a:cubicBezTo>
                  <a:cubicBezTo>
                    <a:pt x="773" y="146"/>
                    <a:pt x="773" y="145"/>
                    <a:pt x="774" y="146"/>
                  </a:cubicBezTo>
                  <a:cubicBezTo>
                    <a:pt x="774" y="145"/>
                    <a:pt x="774" y="145"/>
                    <a:pt x="774" y="144"/>
                  </a:cubicBezTo>
                  <a:cubicBezTo>
                    <a:pt x="775" y="144"/>
                    <a:pt x="776" y="144"/>
                    <a:pt x="776" y="144"/>
                  </a:cubicBezTo>
                  <a:cubicBezTo>
                    <a:pt x="776" y="143"/>
                    <a:pt x="775" y="142"/>
                    <a:pt x="776" y="142"/>
                  </a:cubicBezTo>
                  <a:cubicBezTo>
                    <a:pt x="777" y="141"/>
                    <a:pt x="777" y="142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7" y="141"/>
                    <a:pt x="777" y="141"/>
                    <a:pt x="776" y="141"/>
                  </a:cubicBezTo>
                  <a:cubicBezTo>
                    <a:pt x="776" y="141"/>
                    <a:pt x="776" y="140"/>
                    <a:pt x="776" y="140"/>
                  </a:cubicBezTo>
                  <a:cubicBezTo>
                    <a:pt x="774" y="139"/>
                    <a:pt x="772" y="139"/>
                    <a:pt x="771" y="138"/>
                  </a:cubicBezTo>
                  <a:cubicBezTo>
                    <a:pt x="771" y="137"/>
                    <a:pt x="771" y="137"/>
                    <a:pt x="771" y="137"/>
                  </a:cubicBezTo>
                  <a:cubicBezTo>
                    <a:pt x="770" y="136"/>
                    <a:pt x="769" y="136"/>
                    <a:pt x="769" y="136"/>
                  </a:cubicBezTo>
                  <a:cubicBezTo>
                    <a:pt x="768" y="135"/>
                    <a:pt x="769" y="134"/>
                    <a:pt x="768" y="134"/>
                  </a:cubicBezTo>
                  <a:cubicBezTo>
                    <a:pt x="767" y="134"/>
                    <a:pt x="767" y="134"/>
                    <a:pt x="766" y="133"/>
                  </a:cubicBezTo>
                  <a:cubicBezTo>
                    <a:pt x="765" y="133"/>
                    <a:pt x="765" y="133"/>
                    <a:pt x="765" y="133"/>
                  </a:cubicBezTo>
                  <a:cubicBezTo>
                    <a:pt x="763" y="133"/>
                    <a:pt x="759" y="133"/>
                    <a:pt x="757" y="133"/>
                  </a:cubicBezTo>
                  <a:cubicBezTo>
                    <a:pt x="758" y="135"/>
                    <a:pt x="757" y="136"/>
                    <a:pt x="758" y="137"/>
                  </a:cubicBezTo>
                  <a:cubicBezTo>
                    <a:pt x="757" y="137"/>
                    <a:pt x="757" y="137"/>
                    <a:pt x="756" y="136"/>
                  </a:cubicBezTo>
                  <a:cubicBezTo>
                    <a:pt x="756" y="135"/>
                    <a:pt x="756" y="133"/>
                    <a:pt x="756" y="132"/>
                  </a:cubicBezTo>
                  <a:cubicBezTo>
                    <a:pt x="756" y="131"/>
                    <a:pt x="754" y="131"/>
                    <a:pt x="754" y="131"/>
                  </a:cubicBezTo>
                  <a:cubicBezTo>
                    <a:pt x="754" y="130"/>
                    <a:pt x="754" y="129"/>
                    <a:pt x="754" y="129"/>
                  </a:cubicBezTo>
                  <a:cubicBezTo>
                    <a:pt x="753" y="129"/>
                    <a:pt x="752" y="129"/>
                    <a:pt x="751" y="129"/>
                  </a:cubicBezTo>
                  <a:cubicBezTo>
                    <a:pt x="751" y="129"/>
                    <a:pt x="751" y="128"/>
                    <a:pt x="750" y="127"/>
                  </a:cubicBezTo>
                  <a:cubicBezTo>
                    <a:pt x="749" y="127"/>
                    <a:pt x="748" y="127"/>
                    <a:pt x="748" y="127"/>
                  </a:cubicBezTo>
                  <a:cubicBezTo>
                    <a:pt x="747" y="127"/>
                    <a:pt x="747" y="126"/>
                    <a:pt x="747" y="125"/>
                  </a:cubicBezTo>
                  <a:cubicBezTo>
                    <a:pt x="746" y="125"/>
                    <a:pt x="746" y="125"/>
                    <a:pt x="745" y="125"/>
                  </a:cubicBezTo>
                  <a:cubicBezTo>
                    <a:pt x="744" y="125"/>
                    <a:pt x="743" y="123"/>
                    <a:pt x="741" y="123"/>
                  </a:cubicBezTo>
                  <a:cubicBezTo>
                    <a:pt x="741" y="123"/>
                    <a:pt x="741" y="123"/>
                    <a:pt x="741" y="123"/>
                  </a:cubicBezTo>
                  <a:cubicBezTo>
                    <a:pt x="740" y="122"/>
                    <a:pt x="741" y="122"/>
                    <a:pt x="741" y="121"/>
                  </a:cubicBezTo>
                  <a:cubicBezTo>
                    <a:pt x="741" y="121"/>
                    <a:pt x="740" y="120"/>
                    <a:pt x="740" y="120"/>
                  </a:cubicBezTo>
                  <a:cubicBezTo>
                    <a:pt x="739" y="120"/>
                    <a:pt x="739" y="121"/>
                    <a:pt x="738" y="120"/>
                  </a:cubicBezTo>
                  <a:cubicBezTo>
                    <a:pt x="738" y="119"/>
                    <a:pt x="738" y="119"/>
                    <a:pt x="738" y="119"/>
                  </a:cubicBezTo>
                  <a:cubicBezTo>
                    <a:pt x="736" y="119"/>
                    <a:pt x="736" y="119"/>
                    <a:pt x="734" y="119"/>
                  </a:cubicBezTo>
                  <a:cubicBezTo>
                    <a:pt x="734" y="117"/>
                    <a:pt x="733" y="116"/>
                    <a:pt x="732" y="115"/>
                  </a:cubicBezTo>
                  <a:cubicBezTo>
                    <a:pt x="731" y="115"/>
                    <a:pt x="730" y="115"/>
                    <a:pt x="730" y="115"/>
                  </a:cubicBezTo>
                  <a:cubicBezTo>
                    <a:pt x="730" y="114"/>
                    <a:pt x="730" y="114"/>
                    <a:pt x="730" y="113"/>
                  </a:cubicBezTo>
                  <a:cubicBezTo>
                    <a:pt x="730" y="113"/>
                    <a:pt x="729" y="112"/>
                    <a:pt x="729" y="112"/>
                  </a:cubicBezTo>
                  <a:cubicBezTo>
                    <a:pt x="728" y="112"/>
                    <a:pt x="726" y="112"/>
                    <a:pt x="725" y="112"/>
                  </a:cubicBezTo>
                  <a:cubicBezTo>
                    <a:pt x="725" y="112"/>
                    <a:pt x="724" y="111"/>
                    <a:pt x="723" y="111"/>
                  </a:cubicBezTo>
                  <a:cubicBezTo>
                    <a:pt x="721" y="110"/>
                    <a:pt x="721" y="112"/>
                    <a:pt x="719" y="111"/>
                  </a:cubicBezTo>
                  <a:cubicBezTo>
                    <a:pt x="718" y="111"/>
                    <a:pt x="718" y="109"/>
                    <a:pt x="717" y="109"/>
                  </a:cubicBezTo>
                  <a:cubicBezTo>
                    <a:pt x="716" y="108"/>
                    <a:pt x="714" y="109"/>
                    <a:pt x="713" y="108"/>
                  </a:cubicBezTo>
                  <a:cubicBezTo>
                    <a:pt x="711" y="107"/>
                    <a:pt x="711" y="107"/>
                    <a:pt x="711" y="107"/>
                  </a:cubicBezTo>
                  <a:cubicBezTo>
                    <a:pt x="711" y="106"/>
                    <a:pt x="711" y="106"/>
                    <a:pt x="711" y="106"/>
                  </a:cubicBezTo>
                  <a:cubicBezTo>
                    <a:pt x="710" y="106"/>
                    <a:pt x="710" y="107"/>
                    <a:pt x="710" y="107"/>
                  </a:cubicBezTo>
                  <a:cubicBezTo>
                    <a:pt x="709" y="107"/>
                    <a:pt x="706" y="107"/>
                    <a:pt x="705" y="107"/>
                  </a:cubicBezTo>
                  <a:cubicBezTo>
                    <a:pt x="704" y="107"/>
                    <a:pt x="703" y="106"/>
                    <a:pt x="701" y="106"/>
                  </a:cubicBezTo>
                  <a:cubicBezTo>
                    <a:pt x="701" y="106"/>
                    <a:pt x="701" y="107"/>
                    <a:pt x="700" y="107"/>
                  </a:cubicBezTo>
                  <a:cubicBezTo>
                    <a:pt x="699" y="107"/>
                    <a:pt x="699" y="106"/>
                    <a:pt x="698" y="106"/>
                  </a:cubicBezTo>
                  <a:cubicBezTo>
                    <a:pt x="697" y="106"/>
                    <a:pt x="695" y="107"/>
                    <a:pt x="692" y="106"/>
                  </a:cubicBezTo>
                  <a:cubicBezTo>
                    <a:pt x="692" y="106"/>
                    <a:pt x="691" y="105"/>
                    <a:pt x="691" y="105"/>
                  </a:cubicBezTo>
                  <a:cubicBezTo>
                    <a:pt x="691" y="105"/>
                    <a:pt x="690" y="105"/>
                    <a:pt x="690" y="105"/>
                  </a:cubicBezTo>
                  <a:cubicBezTo>
                    <a:pt x="690" y="107"/>
                    <a:pt x="690" y="108"/>
                    <a:pt x="690" y="109"/>
                  </a:cubicBezTo>
                  <a:cubicBezTo>
                    <a:pt x="690" y="110"/>
                    <a:pt x="691" y="109"/>
                    <a:pt x="691" y="109"/>
                  </a:cubicBezTo>
                  <a:cubicBezTo>
                    <a:pt x="691" y="110"/>
                    <a:pt x="692" y="110"/>
                    <a:pt x="692" y="110"/>
                  </a:cubicBezTo>
                  <a:cubicBezTo>
                    <a:pt x="692" y="112"/>
                    <a:pt x="692" y="113"/>
                    <a:pt x="692" y="114"/>
                  </a:cubicBezTo>
                  <a:cubicBezTo>
                    <a:pt x="692" y="114"/>
                    <a:pt x="691" y="114"/>
                    <a:pt x="691" y="114"/>
                  </a:cubicBezTo>
                  <a:cubicBezTo>
                    <a:pt x="691" y="114"/>
                    <a:pt x="690" y="115"/>
                    <a:pt x="690" y="116"/>
                  </a:cubicBezTo>
                  <a:cubicBezTo>
                    <a:pt x="689" y="116"/>
                    <a:pt x="689" y="115"/>
                    <a:pt x="689" y="116"/>
                  </a:cubicBezTo>
                  <a:cubicBezTo>
                    <a:pt x="688" y="116"/>
                    <a:pt x="689" y="117"/>
                    <a:pt x="689" y="117"/>
                  </a:cubicBezTo>
                  <a:cubicBezTo>
                    <a:pt x="688" y="117"/>
                    <a:pt x="687" y="117"/>
                    <a:pt x="686" y="117"/>
                  </a:cubicBezTo>
                  <a:cubicBezTo>
                    <a:pt x="686" y="117"/>
                    <a:pt x="686" y="117"/>
                    <a:pt x="686" y="117"/>
                  </a:cubicBezTo>
                  <a:cubicBezTo>
                    <a:pt x="685" y="118"/>
                    <a:pt x="684" y="118"/>
                    <a:pt x="683" y="118"/>
                  </a:cubicBezTo>
                  <a:cubicBezTo>
                    <a:pt x="682" y="117"/>
                    <a:pt x="682" y="115"/>
                    <a:pt x="682" y="113"/>
                  </a:cubicBezTo>
                  <a:cubicBezTo>
                    <a:pt x="681" y="113"/>
                    <a:pt x="680" y="113"/>
                    <a:pt x="680" y="113"/>
                  </a:cubicBezTo>
                  <a:cubicBezTo>
                    <a:pt x="679" y="112"/>
                    <a:pt x="680" y="109"/>
                    <a:pt x="679" y="109"/>
                  </a:cubicBezTo>
                  <a:cubicBezTo>
                    <a:pt x="679" y="110"/>
                    <a:pt x="678" y="111"/>
                    <a:pt x="677" y="111"/>
                  </a:cubicBezTo>
                  <a:cubicBezTo>
                    <a:pt x="677" y="111"/>
                    <a:pt x="677" y="110"/>
                    <a:pt x="677" y="110"/>
                  </a:cubicBezTo>
                  <a:cubicBezTo>
                    <a:pt x="675" y="110"/>
                    <a:pt x="674" y="112"/>
                    <a:pt x="672" y="112"/>
                  </a:cubicBezTo>
                  <a:cubicBezTo>
                    <a:pt x="672" y="112"/>
                    <a:pt x="672" y="111"/>
                    <a:pt x="672" y="110"/>
                  </a:cubicBezTo>
                  <a:cubicBezTo>
                    <a:pt x="671" y="110"/>
                    <a:pt x="669" y="110"/>
                    <a:pt x="669" y="109"/>
                  </a:cubicBezTo>
                  <a:cubicBezTo>
                    <a:pt x="668" y="109"/>
                    <a:pt x="666" y="110"/>
                    <a:pt x="665" y="110"/>
                  </a:cubicBezTo>
                  <a:cubicBezTo>
                    <a:pt x="665" y="110"/>
                    <a:pt x="664" y="111"/>
                    <a:pt x="664" y="111"/>
                  </a:cubicBezTo>
                  <a:cubicBezTo>
                    <a:pt x="663" y="111"/>
                    <a:pt x="663" y="110"/>
                    <a:pt x="662" y="110"/>
                  </a:cubicBezTo>
                  <a:cubicBezTo>
                    <a:pt x="662" y="110"/>
                    <a:pt x="662" y="109"/>
                    <a:pt x="662" y="109"/>
                  </a:cubicBezTo>
                  <a:cubicBezTo>
                    <a:pt x="660" y="109"/>
                    <a:pt x="657" y="109"/>
                    <a:pt x="654" y="109"/>
                  </a:cubicBezTo>
                  <a:cubicBezTo>
                    <a:pt x="654" y="109"/>
                    <a:pt x="654" y="109"/>
                    <a:pt x="653" y="109"/>
                  </a:cubicBezTo>
                  <a:cubicBezTo>
                    <a:pt x="653" y="109"/>
                    <a:pt x="651" y="110"/>
                    <a:pt x="651" y="110"/>
                  </a:cubicBezTo>
                  <a:cubicBezTo>
                    <a:pt x="650" y="111"/>
                    <a:pt x="649" y="111"/>
                    <a:pt x="648" y="111"/>
                  </a:cubicBezTo>
                  <a:cubicBezTo>
                    <a:pt x="648" y="112"/>
                    <a:pt x="648" y="114"/>
                    <a:pt x="647" y="115"/>
                  </a:cubicBezTo>
                  <a:cubicBezTo>
                    <a:pt x="647" y="115"/>
                    <a:pt x="646" y="116"/>
                    <a:pt x="646" y="116"/>
                  </a:cubicBezTo>
                  <a:cubicBezTo>
                    <a:pt x="646" y="116"/>
                    <a:pt x="646" y="115"/>
                    <a:pt x="646" y="115"/>
                  </a:cubicBezTo>
                  <a:cubicBezTo>
                    <a:pt x="645" y="114"/>
                    <a:pt x="645" y="114"/>
                    <a:pt x="645" y="114"/>
                  </a:cubicBezTo>
                  <a:cubicBezTo>
                    <a:pt x="645" y="114"/>
                    <a:pt x="645" y="113"/>
                    <a:pt x="645" y="113"/>
                  </a:cubicBezTo>
                  <a:cubicBezTo>
                    <a:pt x="645" y="112"/>
                    <a:pt x="644" y="112"/>
                    <a:pt x="644" y="112"/>
                  </a:cubicBezTo>
                  <a:cubicBezTo>
                    <a:pt x="644" y="111"/>
                    <a:pt x="644" y="111"/>
                    <a:pt x="644" y="110"/>
                  </a:cubicBezTo>
                  <a:cubicBezTo>
                    <a:pt x="643" y="110"/>
                    <a:pt x="642" y="110"/>
                    <a:pt x="642" y="110"/>
                  </a:cubicBezTo>
                  <a:cubicBezTo>
                    <a:pt x="642" y="110"/>
                    <a:pt x="642" y="108"/>
                    <a:pt x="642" y="108"/>
                  </a:cubicBezTo>
                  <a:cubicBezTo>
                    <a:pt x="641" y="107"/>
                    <a:pt x="642" y="108"/>
                    <a:pt x="641" y="107"/>
                  </a:cubicBezTo>
                  <a:cubicBezTo>
                    <a:pt x="642" y="107"/>
                    <a:pt x="642" y="106"/>
                    <a:pt x="643" y="106"/>
                  </a:cubicBezTo>
                  <a:cubicBezTo>
                    <a:pt x="642" y="105"/>
                    <a:pt x="641" y="104"/>
                    <a:pt x="640" y="103"/>
                  </a:cubicBezTo>
                  <a:cubicBezTo>
                    <a:pt x="640" y="103"/>
                    <a:pt x="639" y="104"/>
                    <a:pt x="639" y="103"/>
                  </a:cubicBezTo>
                  <a:cubicBezTo>
                    <a:pt x="638" y="103"/>
                    <a:pt x="638" y="102"/>
                    <a:pt x="638" y="101"/>
                  </a:cubicBezTo>
                  <a:cubicBezTo>
                    <a:pt x="637" y="101"/>
                    <a:pt x="636" y="101"/>
                    <a:pt x="634" y="101"/>
                  </a:cubicBezTo>
                  <a:cubicBezTo>
                    <a:pt x="634" y="101"/>
                    <a:pt x="633" y="100"/>
                    <a:pt x="632" y="100"/>
                  </a:cubicBezTo>
                  <a:cubicBezTo>
                    <a:pt x="632" y="100"/>
                    <a:pt x="631" y="100"/>
                    <a:pt x="631" y="101"/>
                  </a:cubicBezTo>
                  <a:cubicBezTo>
                    <a:pt x="631" y="101"/>
                    <a:pt x="631" y="101"/>
                    <a:pt x="631" y="101"/>
                  </a:cubicBezTo>
                  <a:cubicBezTo>
                    <a:pt x="630" y="101"/>
                    <a:pt x="630" y="100"/>
                    <a:pt x="629" y="100"/>
                  </a:cubicBezTo>
                  <a:cubicBezTo>
                    <a:pt x="628" y="100"/>
                    <a:pt x="627" y="101"/>
                    <a:pt x="626" y="101"/>
                  </a:cubicBezTo>
                  <a:cubicBezTo>
                    <a:pt x="625" y="100"/>
                    <a:pt x="625" y="100"/>
                    <a:pt x="625" y="100"/>
                  </a:cubicBezTo>
                  <a:cubicBezTo>
                    <a:pt x="625" y="100"/>
                    <a:pt x="623" y="101"/>
                    <a:pt x="622" y="101"/>
                  </a:cubicBezTo>
                  <a:cubicBezTo>
                    <a:pt x="621" y="100"/>
                    <a:pt x="621" y="100"/>
                    <a:pt x="619" y="100"/>
                  </a:cubicBezTo>
                  <a:cubicBezTo>
                    <a:pt x="618" y="100"/>
                    <a:pt x="617" y="102"/>
                    <a:pt x="614" y="101"/>
                  </a:cubicBezTo>
                  <a:cubicBezTo>
                    <a:pt x="613" y="101"/>
                    <a:pt x="613" y="100"/>
                    <a:pt x="611" y="101"/>
                  </a:cubicBezTo>
                  <a:cubicBezTo>
                    <a:pt x="609" y="101"/>
                    <a:pt x="607" y="102"/>
                    <a:pt x="605" y="102"/>
                  </a:cubicBezTo>
                  <a:cubicBezTo>
                    <a:pt x="603" y="102"/>
                    <a:pt x="602" y="102"/>
                    <a:pt x="600" y="102"/>
                  </a:cubicBezTo>
                  <a:cubicBezTo>
                    <a:pt x="598" y="102"/>
                    <a:pt x="597" y="103"/>
                    <a:pt x="595" y="102"/>
                  </a:cubicBezTo>
                  <a:cubicBezTo>
                    <a:pt x="595" y="102"/>
                    <a:pt x="594" y="103"/>
                    <a:pt x="595" y="103"/>
                  </a:cubicBezTo>
                  <a:cubicBezTo>
                    <a:pt x="592" y="102"/>
                    <a:pt x="592" y="102"/>
                    <a:pt x="590" y="103"/>
                  </a:cubicBezTo>
                  <a:cubicBezTo>
                    <a:pt x="591" y="101"/>
                    <a:pt x="592" y="100"/>
                    <a:pt x="594" y="99"/>
                  </a:cubicBezTo>
                  <a:cubicBezTo>
                    <a:pt x="594" y="97"/>
                    <a:pt x="594" y="97"/>
                    <a:pt x="594" y="97"/>
                  </a:cubicBezTo>
                  <a:cubicBezTo>
                    <a:pt x="593" y="97"/>
                    <a:pt x="592" y="97"/>
                    <a:pt x="591" y="97"/>
                  </a:cubicBezTo>
                  <a:cubicBezTo>
                    <a:pt x="592" y="97"/>
                    <a:pt x="591" y="96"/>
                    <a:pt x="591" y="95"/>
                  </a:cubicBezTo>
                  <a:cubicBezTo>
                    <a:pt x="592" y="95"/>
                    <a:pt x="592" y="95"/>
                    <a:pt x="592" y="95"/>
                  </a:cubicBezTo>
                  <a:cubicBezTo>
                    <a:pt x="591" y="95"/>
                    <a:pt x="593" y="95"/>
                    <a:pt x="593" y="95"/>
                  </a:cubicBezTo>
                  <a:cubicBezTo>
                    <a:pt x="593" y="95"/>
                    <a:pt x="593" y="96"/>
                    <a:pt x="594" y="96"/>
                  </a:cubicBezTo>
                  <a:cubicBezTo>
                    <a:pt x="594" y="96"/>
                    <a:pt x="595" y="96"/>
                    <a:pt x="595" y="96"/>
                  </a:cubicBezTo>
                  <a:cubicBezTo>
                    <a:pt x="595" y="95"/>
                    <a:pt x="596" y="94"/>
                    <a:pt x="596" y="93"/>
                  </a:cubicBezTo>
                  <a:cubicBezTo>
                    <a:pt x="595" y="93"/>
                    <a:pt x="594" y="91"/>
                    <a:pt x="593" y="91"/>
                  </a:cubicBezTo>
                  <a:cubicBezTo>
                    <a:pt x="591" y="91"/>
                    <a:pt x="591" y="92"/>
                    <a:pt x="590" y="92"/>
                  </a:cubicBezTo>
                  <a:cubicBezTo>
                    <a:pt x="590" y="91"/>
                    <a:pt x="589" y="90"/>
                    <a:pt x="589" y="90"/>
                  </a:cubicBezTo>
                  <a:cubicBezTo>
                    <a:pt x="586" y="90"/>
                    <a:pt x="584" y="90"/>
                    <a:pt x="582" y="91"/>
                  </a:cubicBezTo>
                  <a:cubicBezTo>
                    <a:pt x="581" y="93"/>
                    <a:pt x="580" y="94"/>
                    <a:pt x="579" y="97"/>
                  </a:cubicBezTo>
                  <a:cubicBezTo>
                    <a:pt x="579" y="97"/>
                    <a:pt x="578" y="98"/>
                    <a:pt x="578" y="98"/>
                  </a:cubicBezTo>
                  <a:cubicBezTo>
                    <a:pt x="578" y="98"/>
                    <a:pt x="574" y="99"/>
                    <a:pt x="574" y="99"/>
                  </a:cubicBezTo>
                  <a:cubicBezTo>
                    <a:pt x="573" y="98"/>
                    <a:pt x="573" y="98"/>
                    <a:pt x="573" y="98"/>
                  </a:cubicBezTo>
                  <a:cubicBezTo>
                    <a:pt x="572" y="97"/>
                    <a:pt x="574" y="97"/>
                    <a:pt x="575" y="97"/>
                  </a:cubicBezTo>
                  <a:cubicBezTo>
                    <a:pt x="575" y="96"/>
                    <a:pt x="574" y="96"/>
                    <a:pt x="574" y="96"/>
                  </a:cubicBezTo>
                  <a:cubicBezTo>
                    <a:pt x="574" y="95"/>
                    <a:pt x="574" y="95"/>
                    <a:pt x="574" y="95"/>
                  </a:cubicBezTo>
                  <a:cubicBezTo>
                    <a:pt x="577" y="94"/>
                    <a:pt x="576" y="94"/>
                    <a:pt x="577" y="92"/>
                  </a:cubicBezTo>
                  <a:cubicBezTo>
                    <a:pt x="577" y="92"/>
                    <a:pt x="578" y="92"/>
                    <a:pt x="578" y="92"/>
                  </a:cubicBezTo>
                  <a:cubicBezTo>
                    <a:pt x="578" y="93"/>
                    <a:pt x="578" y="93"/>
                    <a:pt x="578" y="93"/>
                  </a:cubicBezTo>
                  <a:cubicBezTo>
                    <a:pt x="578" y="93"/>
                    <a:pt x="577" y="94"/>
                    <a:pt x="578" y="94"/>
                  </a:cubicBezTo>
                  <a:cubicBezTo>
                    <a:pt x="579" y="93"/>
                    <a:pt x="579" y="92"/>
                    <a:pt x="579" y="91"/>
                  </a:cubicBezTo>
                  <a:cubicBezTo>
                    <a:pt x="577" y="91"/>
                    <a:pt x="573" y="92"/>
                    <a:pt x="570" y="92"/>
                  </a:cubicBezTo>
                  <a:cubicBezTo>
                    <a:pt x="569" y="88"/>
                    <a:pt x="570" y="89"/>
                    <a:pt x="574" y="90"/>
                  </a:cubicBezTo>
                  <a:cubicBezTo>
                    <a:pt x="574" y="89"/>
                    <a:pt x="574" y="89"/>
                    <a:pt x="574" y="89"/>
                  </a:cubicBezTo>
                  <a:cubicBezTo>
                    <a:pt x="573" y="89"/>
                    <a:pt x="571" y="88"/>
                    <a:pt x="569" y="88"/>
                  </a:cubicBezTo>
                  <a:cubicBezTo>
                    <a:pt x="568" y="87"/>
                    <a:pt x="568" y="87"/>
                    <a:pt x="568" y="87"/>
                  </a:cubicBezTo>
                  <a:cubicBezTo>
                    <a:pt x="567" y="87"/>
                    <a:pt x="566" y="88"/>
                    <a:pt x="565" y="88"/>
                  </a:cubicBezTo>
                  <a:cubicBezTo>
                    <a:pt x="564" y="88"/>
                    <a:pt x="562" y="87"/>
                    <a:pt x="562" y="87"/>
                  </a:cubicBezTo>
                  <a:cubicBezTo>
                    <a:pt x="561" y="87"/>
                    <a:pt x="560" y="87"/>
                    <a:pt x="559" y="87"/>
                  </a:cubicBezTo>
                  <a:cubicBezTo>
                    <a:pt x="559" y="87"/>
                    <a:pt x="556" y="86"/>
                    <a:pt x="556" y="86"/>
                  </a:cubicBezTo>
                  <a:cubicBezTo>
                    <a:pt x="556" y="86"/>
                    <a:pt x="555" y="85"/>
                    <a:pt x="555" y="85"/>
                  </a:cubicBezTo>
                  <a:cubicBezTo>
                    <a:pt x="554" y="84"/>
                    <a:pt x="553" y="85"/>
                    <a:pt x="552" y="85"/>
                  </a:cubicBezTo>
                  <a:cubicBezTo>
                    <a:pt x="552" y="85"/>
                    <a:pt x="552" y="85"/>
                    <a:pt x="552" y="85"/>
                  </a:cubicBezTo>
                  <a:cubicBezTo>
                    <a:pt x="552" y="86"/>
                    <a:pt x="553" y="85"/>
                    <a:pt x="553" y="85"/>
                  </a:cubicBezTo>
                  <a:cubicBezTo>
                    <a:pt x="553" y="85"/>
                    <a:pt x="553" y="86"/>
                    <a:pt x="553" y="86"/>
                  </a:cubicBezTo>
                  <a:cubicBezTo>
                    <a:pt x="554" y="86"/>
                    <a:pt x="554" y="86"/>
                    <a:pt x="554" y="86"/>
                  </a:cubicBezTo>
                  <a:cubicBezTo>
                    <a:pt x="553" y="87"/>
                    <a:pt x="553" y="87"/>
                    <a:pt x="553" y="87"/>
                  </a:cubicBezTo>
                  <a:cubicBezTo>
                    <a:pt x="552" y="88"/>
                    <a:pt x="550" y="88"/>
                    <a:pt x="549" y="87"/>
                  </a:cubicBezTo>
                  <a:cubicBezTo>
                    <a:pt x="549" y="88"/>
                    <a:pt x="549" y="89"/>
                    <a:pt x="549" y="89"/>
                  </a:cubicBezTo>
                  <a:cubicBezTo>
                    <a:pt x="549" y="89"/>
                    <a:pt x="552" y="90"/>
                    <a:pt x="551" y="90"/>
                  </a:cubicBezTo>
                  <a:cubicBezTo>
                    <a:pt x="551" y="90"/>
                    <a:pt x="552" y="90"/>
                    <a:pt x="553" y="90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49" y="90"/>
                    <a:pt x="547" y="90"/>
                    <a:pt x="548" y="95"/>
                  </a:cubicBezTo>
                  <a:cubicBezTo>
                    <a:pt x="548" y="95"/>
                    <a:pt x="549" y="95"/>
                    <a:pt x="549" y="95"/>
                  </a:cubicBezTo>
                  <a:cubicBezTo>
                    <a:pt x="549" y="96"/>
                    <a:pt x="549" y="97"/>
                    <a:pt x="549" y="97"/>
                  </a:cubicBezTo>
                  <a:cubicBezTo>
                    <a:pt x="549" y="97"/>
                    <a:pt x="548" y="98"/>
                    <a:pt x="547" y="98"/>
                  </a:cubicBezTo>
                  <a:cubicBezTo>
                    <a:pt x="547" y="98"/>
                    <a:pt x="547" y="97"/>
                    <a:pt x="546" y="97"/>
                  </a:cubicBezTo>
                  <a:cubicBezTo>
                    <a:pt x="546" y="97"/>
                    <a:pt x="545" y="98"/>
                    <a:pt x="545" y="98"/>
                  </a:cubicBezTo>
                  <a:cubicBezTo>
                    <a:pt x="545" y="97"/>
                    <a:pt x="545" y="97"/>
                    <a:pt x="545" y="96"/>
                  </a:cubicBezTo>
                  <a:cubicBezTo>
                    <a:pt x="545" y="96"/>
                    <a:pt x="544" y="95"/>
                    <a:pt x="544" y="95"/>
                  </a:cubicBezTo>
                  <a:cubicBezTo>
                    <a:pt x="544" y="95"/>
                    <a:pt x="543" y="96"/>
                    <a:pt x="543" y="96"/>
                  </a:cubicBezTo>
                  <a:cubicBezTo>
                    <a:pt x="543" y="96"/>
                    <a:pt x="543" y="95"/>
                    <a:pt x="542" y="95"/>
                  </a:cubicBezTo>
                  <a:cubicBezTo>
                    <a:pt x="542" y="96"/>
                    <a:pt x="542" y="96"/>
                    <a:pt x="542" y="96"/>
                  </a:cubicBezTo>
                  <a:cubicBezTo>
                    <a:pt x="542" y="96"/>
                    <a:pt x="542" y="97"/>
                    <a:pt x="541" y="97"/>
                  </a:cubicBezTo>
                  <a:cubicBezTo>
                    <a:pt x="542" y="98"/>
                    <a:pt x="542" y="98"/>
                    <a:pt x="543" y="98"/>
                  </a:cubicBezTo>
                  <a:cubicBezTo>
                    <a:pt x="541" y="99"/>
                    <a:pt x="540" y="99"/>
                    <a:pt x="538" y="99"/>
                  </a:cubicBezTo>
                  <a:cubicBezTo>
                    <a:pt x="538" y="99"/>
                    <a:pt x="538" y="99"/>
                    <a:pt x="538" y="99"/>
                  </a:cubicBezTo>
                  <a:cubicBezTo>
                    <a:pt x="537" y="98"/>
                    <a:pt x="536" y="99"/>
                    <a:pt x="536" y="99"/>
                  </a:cubicBezTo>
                  <a:cubicBezTo>
                    <a:pt x="536" y="99"/>
                    <a:pt x="536" y="98"/>
                    <a:pt x="535" y="98"/>
                  </a:cubicBezTo>
                  <a:cubicBezTo>
                    <a:pt x="534" y="97"/>
                    <a:pt x="532" y="96"/>
                    <a:pt x="531" y="95"/>
                  </a:cubicBezTo>
                  <a:cubicBezTo>
                    <a:pt x="531" y="95"/>
                    <a:pt x="531" y="95"/>
                    <a:pt x="531" y="95"/>
                  </a:cubicBezTo>
                  <a:cubicBezTo>
                    <a:pt x="530" y="95"/>
                    <a:pt x="530" y="95"/>
                    <a:pt x="529" y="95"/>
                  </a:cubicBezTo>
                  <a:cubicBezTo>
                    <a:pt x="529" y="95"/>
                    <a:pt x="528" y="94"/>
                    <a:pt x="528" y="94"/>
                  </a:cubicBezTo>
                  <a:cubicBezTo>
                    <a:pt x="525" y="93"/>
                    <a:pt x="524" y="96"/>
                    <a:pt x="522" y="97"/>
                  </a:cubicBezTo>
                  <a:cubicBezTo>
                    <a:pt x="522" y="97"/>
                    <a:pt x="521" y="97"/>
                    <a:pt x="521" y="97"/>
                  </a:cubicBezTo>
                  <a:cubicBezTo>
                    <a:pt x="521" y="97"/>
                    <a:pt x="519" y="97"/>
                    <a:pt x="519" y="98"/>
                  </a:cubicBezTo>
                  <a:cubicBezTo>
                    <a:pt x="519" y="97"/>
                    <a:pt x="520" y="95"/>
                    <a:pt x="519" y="95"/>
                  </a:cubicBezTo>
                  <a:cubicBezTo>
                    <a:pt x="519" y="95"/>
                    <a:pt x="519" y="95"/>
                    <a:pt x="519" y="94"/>
                  </a:cubicBezTo>
                  <a:cubicBezTo>
                    <a:pt x="518" y="94"/>
                    <a:pt x="518" y="94"/>
                    <a:pt x="518" y="94"/>
                  </a:cubicBezTo>
                  <a:cubicBezTo>
                    <a:pt x="517" y="93"/>
                    <a:pt x="518" y="93"/>
                    <a:pt x="518" y="92"/>
                  </a:cubicBezTo>
                  <a:cubicBezTo>
                    <a:pt x="518" y="92"/>
                    <a:pt x="517" y="92"/>
                    <a:pt x="517" y="92"/>
                  </a:cubicBezTo>
                  <a:cubicBezTo>
                    <a:pt x="515" y="94"/>
                    <a:pt x="515" y="94"/>
                    <a:pt x="515" y="94"/>
                  </a:cubicBezTo>
                  <a:cubicBezTo>
                    <a:pt x="515" y="95"/>
                    <a:pt x="516" y="96"/>
                    <a:pt x="515" y="97"/>
                  </a:cubicBezTo>
                  <a:cubicBezTo>
                    <a:pt x="515" y="97"/>
                    <a:pt x="514" y="98"/>
                    <a:pt x="514" y="98"/>
                  </a:cubicBezTo>
                  <a:cubicBezTo>
                    <a:pt x="514" y="101"/>
                    <a:pt x="513" y="101"/>
                    <a:pt x="512" y="103"/>
                  </a:cubicBezTo>
                  <a:cubicBezTo>
                    <a:pt x="512" y="104"/>
                    <a:pt x="512" y="105"/>
                    <a:pt x="511" y="105"/>
                  </a:cubicBezTo>
                  <a:cubicBezTo>
                    <a:pt x="511" y="105"/>
                    <a:pt x="510" y="105"/>
                    <a:pt x="510" y="105"/>
                  </a:cubicBezTo>
                  <a:cubicBezTo>
                    <a:pt x="510" y="105"/>
                    <a:pt x="509" y="105"/>
                    <a:pt x="509" y="105"/>
                  </a:cubicBezTo>
                  <a:cubicBezTo>
                    <a:pt x="510" y="103"/>
                    <a:pt x="509" y="103"/>
                    <a:pt x="510" y="101"/>
                  </a:cubicBezTo>
                  <a:cubicBezTo>
                    <a:pt x="510" y="101"/>
                    <a:pt x="509" y="101"/>
                    <a:pt x="509" y="101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7" y="102"/>
                    <a:pt x="506" y="101"/>
                    <a:pt x="506" y="100"/>
                  </a:cubicBezTo>
                  <a:cubicBezTo>
                    <a:pt x="504" y="100"/>
                    <a:pt x="504" y="100"/>
                    <a:pt x="502" y="101"/>
                  </a:cubicBezTo>
                  <a:cubicBezTo>
                    <a:pt x="501" y="100"/>
                    <a:pt x="501" y="99"/>
                    <a:pt x="500" y="98"/>
                  </a:cubicBezTo>
                  <a:cubicBezTo>
                    <a:pt x="499" y="98"/>
                    <a:pt x="499" y="98"/>
                    <a:pt x="498" y="98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8" y="97"/>
                    <a:pt x="498" y="97"/>
                    <a:pt x="499" y="96"/>
                  </a:cubicBezTo>
                  <a:cubicBezTo>
                    <a:pt x="501" y="95"/>
                    <a:pt x="501" y="97"/>
                    <a:pt x="500" y="94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8" y="94"/>
                    <a:pt x="499" y="95"/>
                    <a:pt x="499" y="95"/>
                  </a:cubicBezTo>
                  <a:cubicBezTo>
                    <a:pt x="499" y="95"/>
                    <a:pt x="499" y="96"/>
                    <a:pt x="499" y="96"/>
                  </a:cubicBezTo>
                  <a:cubicBezTo>
                    <a:pt x="498" y="96"/>
                    <a:pt x="498" y="96"/>
                    <a:pt x="497" y="96"/>
                  </a:cubicBezTo>
                  <a:cubicBezTo>
                    <a:pt x="496" y="93"/>
                    <a:pt x="494" y="92"/>
                    <a:pt x="492" y="91"/>
                  </a:cubicBezTo>
                  <a:cubicBezTo>
                    <a:pt x="491" y="91"/>
                    <a:pt x="491" y="91"/>
                    <a:pt x="490" y="91"/>
                  </a:cubicBezTo>
                  <a:cubicBezTo>
                    <a:pt x="489" y="92"/>
                    <a:pt x="491" y="94"/>
                    <a:pt x="491" y="94"/>
                  </a:cubicBezTo>
                  <a:cubicBezTo>
                    <a:pt x="491" y="95"/>
                    <a:pt x="491" y="96"/>
                    <a:pt x="490" y="95"/>
                  </a:cubicBezTo>
                  <a:cubicBezTo>
                    <a:pt x="490" y="95"/>
                    <a:pt x="491" y="96"/>
                    <a:pt x="490" y="95"/>
                  </a:cubicBezTo>
                  <a:cubicBezTo>
                    <a:pt x="489" y="95"/>
                    <a:pt x="489" y="92"/>
                    <a:pt x="488" y="91"/>
                  </a:cubicBezTo>
                  <a:cubicBezTo>
                    <a:pt x="487" y="91"/>
                    <a:pt x="486" y="91"/>
                    <a:pt x="486" y="91"/>
                  </a:cubicBezTo>
                  <a:cubicBezTo>
                    <a:pt x="485" y="91"/>
                    <a:pt x="482" y="90"/>
                    <a:pt x="483" y="90"/>
                  </a:cubicBezTo>
                  <a:cubicBezTo>
                    <a:pt x="484" y="90"/>
                    <a:pt x="485" y="90"/>
                    <a:pt x="486" y="90"/>
                  </a:cubicBezTo>
                  <a:cubicBezTo>
                    <a:pt x="486" y="89"/>
                    <a:pt x="486" y="89"/>
                    <a:pt x="486" y="88"/>
                  </a:cubicBezTo>
                  <a:cubicBezTo>
                    <a:pt x="485" y="88"/>
                    <a:pt x="484" y="88"/>
                    <a:pt x="483" y="88"/>
                  </a:cubicBezTo>
                  <a:cubicBezTo>
                    <a:pt x="483" y="90"/>
                    <a:pt x="483" y="90"/>
                    <a:pt x="483" y="90"/>
                  </a:cubicBezTo>
                  <a:cubicBezTo>
                    <a:pt x="482" y="90"/>
                    <a:pt x="482" y="90"/>
                    <a:pt x="482" y="90"/>
                  </a:cubicBezTo>
                  <a:cubicBezTo>
                    <a:pt x="482" y="90"/>
                    <a:pt x="481" y="89"/>
                    <a:pt x="481" y="89"/>
                  </a:cubicBezTo>
                  <a:cubicBezTo>
                    <a:pt x="480" y="88"/>
                    <a:pt x="479" y="89"/>
                    <a:pt x="479" y="89"/>
                  </a:cubicBezTo>
                  <a:cubicBezTo>
                    <a:pt x="479" y="89"/>
                    <a:pt x="479" y="89"/>
                    <a:pt x="480" y="88"/>
                  </a:cubicBezTo>
                  <a:cubicBezTo>
                    <a:pt x="480" y="88"/>
                    <a:pt x="480" y="88"/>
                    <a:pt x="481" y="87"/>
                  </a:cubicBezTo>
                  <a:cubicBezTo>
                    <a:pt x="481" y="87"/>
                    <a:pt x="480" y="86"/>
                    <a:pt x="480" y="86"/>
                  </a:cubicBezTo>
                  <a:cubicBezTo>
                    <a:pt x="480" y="86"/>
                    <a:pt x="479" y="87"/>
                    <a:pt x="479" y="87"/>
                  </a:cubicBezTo>
                  <a:cubicBezTo>
                    <a:pt x="476" y="87"/>
                    <a:pt x="479" y="86"/>
                    <a:pt x="479" y="86"/>
                  </a:cubicBezTo>
                  <a:cubicBezTo>
                    <a:pt x="480" y="85"/>
                    <a:pt x="479" y="85"/>
                    <a:pt x="480" y="85"/>
                  </a:cubicBezTo>
                  <a:cubicBezTo>
                    <a:pt x="480" y="84"/>
                    <a:pt x="481" y="85"/>
                    <a:pt x="481" y="85"/>
                  </a:cubicBezTo>
                  <a:cubicBezTo>
                    <a:pt x="482" y="84"/>
                    <a:pt x="482" y="84"/>
                    <a:pt x="483" y="84"/>
                  </a:cubicBezTo>
                  <a:cubicBezTo>
                    <a:pt x="483" y="83"/>
                    <a:pt x="484" y="84"/>
                    <a:pt x="484" y="84"/>
                  </a:cubicBezTo>
                  <a:cubicBezTo>
                    <a:pt x="485" y="83"/>
                    <a:pt x="486" y="82"/>
                    <a:pt x="487" y="81"/>
                  </a:cubicBezTo>
                  <a:cubicBezTo>
                    <a:pt x="487" y="81"/>
                    <a:pt x="487" y="81"/>
                    <a:pt x="487" y="81"/>
                  </a:cubicBezTo>
                  <a:cubicBezTo>
                    <a:pt x="487" y="81"/>
                    <a:pt x="487" y="80"/>
                    <a:pt x="487" y="79"/>
                  </a:cubicBezTo>
                  <a:cubicBezTo>
                    <a:pt x="487" y="79"/>
                    <a:pt x="485" y="80"/>
                    <a:pt x="484" y="79"/>
                  </a:cubicBezTo>
                  <a:cubicBezTo>
                    <a:pt x="484" y="79"/>
                    <a:pt x="483" y="78"/>
                    <a:pt x="483" y="77"/>
                  </a:cubicBezTo>
                  <a:cubicBezTo>
                    <a:pt x="482" y="77"/>
                    <a:pt x="481" y="78"/>
                    <a:pt x="481" y="77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79" y="76"/>
                    <a:pt x="477" y="76"/>
                    <a:pt x="476" y="76"/>
                  </a:cubicBezTo>
                  <a:cubicBezTo>
                    <a:pt x="471" y="77"/>
                    <a:pt x="471" y="78"/>
                    <a:pt x="471" y="81"/>
                  </a:cubicBezTo>
                  <a:cubicBezTo>
                    <a:pt x="472" y="81"/>
                    <a:pt x="472" y="81"/>
                    <a:pt x="473" y="82"/>
                  </a:cubicBezTo>
                  <a:cubicBezTo>
                    <a:pt x="473" y="82"/>
                    <a:pt x="473" y="83"/>
                    <a:pt x="473" y="83"/>
                  </a:cubicBezTo>
                  <a:cubicBezTo>
                    <a:pt x="474" y="83"/>
                    <a:pt x="475" y="83"/>
                    <a:pt x="476" y="83"/>
                  </a:cubicBezTo>
                  <a:cubicBezTo>
                    <a:pt x="477" y="83"/>
                    <a:pt x="478" y="84"/>
                    <a:pt x="478" y="84"/>
                  </a:cubicBezTo>
                  <a:cubicBezTo>
                    <a:pt x="479" y="85"/>
                    <a:pt x="478" y="85"/>
                    <a:pt x="477" y="85"/>
                  </a:cubicBezTo>
                  <a:cubicBezTo>
                    <a:pt x="477" y="85"/>
                    <a:pt x="477" y="86"/>
                    <a:pt x="477" y="86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4" y="87"/>
                    <a:pt x="474" y="87"/>
                    <a:pt x="475" y="88"/>
                  </a:cubicBezTo>
                  <a:cubicBezTo>
                    <a:pt x="473" y="88"/>
                    <a:pt x="471" y="88"/>
                    <a:pt x="470" y="87"/>
                  </a:cubicBezTo>
                  <a:cubicBezTo>
                    <a:pt x="469" y="87"/>
                    <a:pt x="468" y="86"/>
                    <a:pt x="468" y="86"/>
                  </a:cubicBezTo>
                  <a:cubicBezTo>
                    <a:pt x="467" y="86"/>
                    <a:pt x="467" y="86"/>
                    <a:pt x="466" y="86"/>
                  </a:cubicBezTo>
                  <a:cubicBezTo>
                    <a:pt x="466" y="86"/>
                    <a:pt x="464" y="85"/>
                    <a:pt x="464" y="85"/>
                  </a:cubicBezTo>
                  <a:cubicBezTo>
                    <a:pt x="463" y="85"/>
                    <a:pt x="463" y="85"/>
                    <a:pt x="463" y="85"/>
                  </a:cubicBezTo>
                  <a:cubicBezTo>
                    <a:pt x="461" y="86"/>
                    <a:pt x="460" y="84"/>
                    <a:pt x="458" y="85"/>
                  </a:cubicBezTo>
                  <a:cubicBezTo>
                    <a:pt x="458" y="85"/>
                    <a:pt x="458" y="86"/>
                    <a:pt x="458" y="86"/>
                  </a:cubicBezTo>
                  <a:cubicBezTo>
                    <a:pt x="458" y="86"/>
                    <a:pt x="458" y="86"/>
                    <a:pt x="457" y="86"/>
                  </a:cubicBezTo>
                  <a:cubicBezTo>
                    <a:pt x="457" y="85"/>
                    <a:pt x="456" y="84"/>
                    <a:pt x="456" y="84"/>
                  </a:cubicBezTo>
                  <a:cubicBezTo>
                    <a:pt x="455" y="84"/>
                    <a:pt x="455" y="84"/>
                    <a:pt x="454" y="84"/>
                  </a:cubicBezTo>
                  <a:cubicBezTo>
                    <a:pt x="454" y="84"/>
                    <a:pt x="454" y="84"/>
                    <a:pt x="454" y="84"/>
                  </a:cubicBezTo>
                  <a:cubicBezTo>
                    <a:pt x="453" y="83"/>
                    <a:pt x="453" y="84"/>
                    <a:pt x="452" y="83"/>
                  </a:cubicBezTo>
                  <a:cubicBezTo>
                    <a:pt x="451" y="83"/>
                    <a:pt x="450" y="82"/>
                    <a:pt x="450" y="82"/>
                  </a:cubicBezTo>
                  <a:cubicBezTo>
                    <a:pt x="450" y="82"/>
                    <a:pt x="449" y="81"/>
                    <a:pt x="450" y="81"/>
                  </a:cubicBezTo>
                  <a:cubicBezTo>
                    <a:pt x="450" y="81"/>
                    <a:pt x="450" y="81"/>
                    <a:pt x="450" y="81"/>
                  </a:cubicBezTo>
                  <a:cubicBezTo>
                    <a:pt x="450" y="80"/>
                    <a:pt x="450" y="79"/>
                    <a:pt x="450" y="78"/>
                  </a:cubicBezTo>
                  <a:cubicBezTo>
                    <a:pt x="449" y="78"/>
                    <a:pt x="447" y="77"/>
                    <a:pt x="445" y="77"/>
                  </a:cubicBezTo>
                  <a:cubicBezTo>
                    <a:pt x="444" y="77"/>
                    <a:pt x="443" y="78"/>
                    <a:pt x="443" y="78"/>
                  </a:cubicBezTo>
                  <a:cubicBezTo>
                    <a:pt x="442" y="77"/>
                    <a:pt x="442" y="77"/>
                    <a:pt x="442" y="77"/>
                  </a:cubicBezTo>
                  <a:cubicBezTo>
                    <a:pt x="441" y="77"/>
                    <a:pt x="441" y="77"/>
                    <a:pt x="439" y="77"/>
                  </a:cubicBezTo>
                  <a:cubicBezTo>
                    <a:pt x="438" y="77"/>
                    <a:pt x="437" y="76"/>
                    <a:pt x="435" y="76"/>
                  </a:cubicBezTo>
                  <a:cubicBezTo>
                    <a:pt x="435" y="76"/>
                    <a:pt x="434" y="77"/>
                    <a:pt x="434" y="77"/>
                  </a:cubicBezTo>
                  <a:cubicBezTo>
                    <a:pt x="431" y="79"/>
                    <a:pt x="429" y="79"/>
                    <a:pt x="428" y="82"/>
                  </a:cubicBezTo>
                  <a:cubicBezTo>
                    <a:pt x="428" y="82"/>
                    <a:pt x="428" y="83"/>
                    <a:pt x="428" y="83"/>
                  </a:cubicBezTo>
                  <a:cubicBezTo>
                    <a:pt x="428" y="83"/>
                    <a:pt x="427" y="83"/>
                    <a:pt x="427" y="83"/>
                  </a:cubicBezTo>
                  <a:cubicBezTo>
                    <a:pt x="427" y="82"/>
                    <a:pt x="427" y="81"/>
                    <a:pt x="427" y="81"/>
                  </a:cubicBezTo>
                  <a:cubicBezTo>
                    <a:pt x="427" y="81"/>
                    <a:pt x="428" y="80"/>
                    <a:pt x="427" y="79"/>
                  </a:cubicBezTo>
                  <a:cubicBezTo>
                    <a:pt x="427" y="79"/>
                    <a:pt x="426" y="78"/>
                    <a:pt x="426" y="78"/>
                  </a:cubicBezTo>
                  <a:cubicBezTo>
                    <a:pt x="426" y="78"/>
                    <a:pt x="425" y="77"/>
                    <a:pt x="425" y="77"/>
                  </a:cubicBezTo>
                  <a:cubicBezTo>
                    <a:pt x="425" y="78"/>
                    <a:pt x="425" y="79"/>
                    <a:pt x="425" y="80"/>
                  </a:cubicBezTo>
                  <a:cubicBezTo>
                    <a:pt x="419" y="80"/>
                    <a:pt x="420" y="81"/>
                    <a:pt x="418" y="76"/>
                  </a:cubicBezTo>
                  <a:cubicBezTo>
                    <a:pt x="417" y="76"/>
                    <a:pt x="417" y="76"/>
                    <a:pt x="417" y="76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16" y="77"/>
                    <a:pt x="417" y="78"/>
                    <a:pt x="416" y="78"/>
                  </a:cubicBezTo>
                  <a:cubicBezTo>
                    <a:pt x="415" y="78"/>
                    <a:pt x="415" y="76"/>
                    <a:pt x="413" y="77"/>
                  </a:cubicBezTo>
                  <a:cubicBezTo>
                    <a:pt x="413" y="77"/>
                    <a:pt x="413" y="78"/>
                    <a:pt x="413" y="78"/>
                  </a:cubicBezTo>
                  <a:cubicBezTo>
                    <a:pt x="413" y="79"/>
                    <a:pt x="412" y="79"/>
                    <a:pt x="412" y="79"/>
                  </a:cubicBezTo>
                  <a:cubicBezTo>
                    <a:pt x="412" y="80"/>
                    <a:pt x="412" y="80"/>
                    <a:pt x="412" y="80"/>
                  </a:cubicBezTo>
                  <a:cubicBezTo>
                    <a:pt x="411" y="79"/>
                    <a:pt x="411" y="81"/>
                    <a:pt x="411" y="81"/>
                  </a:cubicBezTo>
                  <a:cubicBezTo>
                    <a:pt x="411" y="81"/>
                    <a:pt x="412" y="82"/>
                    <a:pt x="412" y="82"/>
                  </a:cubicBezTo>
                  <a:cubicBezTo>
                    <a:pt x="412" y="82"/>
                    <a:pt x="414" y="82"/>
                    <a:pt x="414" y="82"/>
                  </a:cubicBezTo>
                  <a:cubicBezTo>
                    <a:pt x="414" y="82"/>
                    <a:pt x="413" y="83"/>
                    <a:pt x="413" y="83"/>
                  </a:cubicBezTo>
                  <a:cubicBezTo>
                    <a:pt x="411" y="83"/>
                    <a:pt x="411" y="82"/>
                    <a:pt x="410" y="8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83"/>
                    <a:pt x="409" y="84"/>
                    <a:pt x="408" y="85"/>
                  </a:cubicBezTo>
                  <a:cubicBezTo>
                    <a:pt x="408" y="85"/>
                    <a:pt x="406" y="85"/>
                    <a:pt x="406" y="85"/>
                  </a:cubicBezTo>
                  <a:cubicBezTo>
                    <a:pt x="405" y="85"/>
                    <a:pt x="406" y="86"/>
                    <a:pt x="405" y="86"/>
                  </a:cubicBezTo>
                  <a:cubicBezTo>
                    <a:pt x="403" y="86"/>
                    <a:pt x="401" y="85"/>
                    <a:pt x="399" y="85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399" y="86"/>
                    <a:pt x="399" y="86"/>
                    <a:pt x="399" y="87"/>
                  </a:cubicBezTo>
                  <a:cubicBezTo>
                    <a:pt x="397" y="88"/>
                    <a:pt x="397" y="88"/>
                    <a:pt x="397" y="88"/>
                  </a:cubicBezTo>
                  <a:cubicBezTo>
                    <a:pt x="395" y="88"/>
                    <a:pt x="391" y="88"/>
                    <a:pt x="388" y="88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392" y="87"/>
                    <a:pt x="395" y="88"/>
                    <a:pt x="397" y="86"/>
                  </a:cubicBezTo>
                  <a:cubicBezTo>
                    <a:pt x="398" y="85"/>
                    <a:pt x="398" y="84"/>
                    <a:pt x="399" y="84"/>
                  </a:cubicBezTo>
                  <a:cubicBezTo>
                    <a:pt x="400" y="83"/>
                    <a:pt x="401" y="84"/>
                    <a:pt x="402" y="83"/>
                  </a:cubicBezTo>
                  <a:cubicBezTo>
                    <a:pt x="402" y="83"/>
                    <a:pt x="403" y="82"/>
                    <a:pt x="403" y="82"/>
                  </a:cubicBezTo>
                  <a:cubicBezTo>
                    <a:pt x="404" y="82"/>
                    <a:pt x="405" y="82"/>
                    <a:pt x="406" y="82"/>
                  </a:cubicBezTo>
                  <a:cubicBezTo>
                    <a:pt x="407" y="81"/>
                    <a:pt x="407" y="79"/>
                    <a:pt x="408" y="79"/>
                  </a:cubicBezTo>
                  <a:cubicBezTo>
                    <a:pt x="408" y="78"/>
                    <a:pt x="409" y="79"/>
                    <a:pt x="409" y="78"/>
                  </a:cubicBezTo>
                  <a:cubicBezTo>
                    <a:pt x="409" y="77"/>
                    <a:pt x="409" y="77"/>
                    <a:pt x="409" y="76"/>
                  </a:cubicBezTo>
                  <a:cubicBezTo>
                    <a:pt x="410" y="75"/>
                    <a:pt x="410" y="75"/>
                    <a:pt x="411" y="75"/>
                  </a:cubicBezTo>
                  <a:cubicBezTo>
                    <a:pt x="411" y="74"/>
                    <a:pt x="411" y="73"/>
                    <a:pt x="411" y="73"/>
                  </a:cubicBezTo>
                  <a:cubicBezTo>
                    <a:pt x="412" y="73"/>
                    <a:pt x="413" y="73"/>
                    <a:pt x="413" y="73"/>
                  </a:cubicBezTo>
                  <a:cubicBezTo>
                    <a:pt x="414" y="73"/>
                    <a:pt x="417" y="73"/>
                    <a:pt x="418" y="72"/>
                  </a:cubicBezTo>
                  <a:cubicBezTo>
                    <a:pt x="418" y="72"/>
                    <a:pt x="418" y="71"/>
                    <a:pt x="419" y="71"/>
                  </a:cubicBezTo>
                  <a:cubicBezTo>
                    <a:pt x="419" y="71"/>
                    <a:pt x="420" y="71"/>
                    <a:pt x="421" y="71"/>
                  </a:cubicBezTo>
                  <a:cubicBezTo>
                    <a:pt x="422" y="71"/>
                    <a:pt x="430" y="69"/>
                    <a:pt x="431" y="69"/>
                  </a:cubicBezTo>
                  <a:cubicBezTo>
                    <a:pt x="433" y="67"/>
                    <a:pt x="429" y="64"/>
                    <a:pt x="428" y="64"/>
                  </a:cubicBezTo>
                  <a:cubicBezTo>
                    <a:pt x="428" y="64"/>
                    <a:pt x="427" y="63"/>
                    <a:pt x="428" y="63"/>
                  </a:cubicBezTo>
                  <a:cubicBezTo>
                    <a:pt x="428" y="63"/>
                    <a:pt x="428" y="63"/>
                    <a:pt x="429" y="63"/>
                  </a:cubicBezTo>
                  <a:cubicBezTo>
                    <a:pt x="429" y="64"/>
                    <a:pt x="430" y="63"/>
                    <a:pt x="431" y="64"/>
                  </a:cubicBezTo>
                  <a:cubicBezTo>
                    <a:pt x="431" y="62"/>
                    <a:pt x="432" y="61"/>
                    <a:pt x="431" y="60"/>
                  </a:cubicBezTo>
                  <a:cubicBezTo>
                    <a:pt x="431" y="59"/>
                    <a:pt x="429" y="60"/>
                    <a:pt x="429" y="60"/>
                  </a:cubicBezTo>
                  <a:cubicBezTo>
                    <a:pt x="429" y="58"/>
                    <a:pt x="428" y="57"/>
                    <a:pt x="428" y="56"/>
                  </a:cubicBezTo>
                  <a:cubicBezTo>
                    <a:pt x="427" y="56"/>
                    <a:pt x="424" y="56"/>
                    <a:pt x="423" y="54"/>
                  </a:cubicBezTo>
                  <a:cubicBezTo>
                    <a:pt x="422" y="53"/>
                    <a:pt x="423" y="52"/>
                    <a:pt x="421" y="51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8" y="51"/>
                    <a:pt x="417" y="51"/>
                  </a:cubicBezTo>
                  <a:cubicBezTo>
                    <a:pt x="417" y="51"/>
                    <a:pt x="416" y="52"/>
                    <a:pt x="416" y="52"/>
                  </a:cubicBezTo>
                  <a:cubicBezTo>
                    <a:pt x="415" y="52"/>
                    <a:pt x="415" y="51"/>
                    <a:pt x="414" y="51"/>
                  </a:cubicBezTo>
                  <a:cubicBezTo>
                    <a:pt x="414" y="51"/>
                    <a:pt x="407" y="52"/>
                    <a:pt x="406" y="53"/>
                  </a:cubicBezTo>
                  <a:cubicBezTo>
                    <a:pt x="406" y="53"/>
                    <a:pt x="406" y="54"/>
                    <a:pt x="405" y="54"/>
                  </a:cubicBezTo>
                  <a:cubicBezTo>
                    <a:pt x="404" y="55"/>
                    <a:pt x="402" y="55"/>
                    <a:pt x="401" y="56"/>
                  </a:cubicBezTo>
                  <a:cubicBezTo>
                    <a:pt x="401" y="54"/>
                    <a:pt x="402" y="53"/>
                    <a:pt x="402" y="51"/>
                  </a:cubicBezTo>
                  <a:cubicBezTo>
                    <a:pt x="402" y="51"/>
                    <a:pt x="400" y="51"/>
                    <a:pt x="399" y="51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97" y="50"/>
                    <a:pt x="397" y="51"/>
                    <a:pt x="395" y="51"/>
                  </a:cubicBezTo>
                  <a:cubicBezTo>
                    <a:pt x="394" y="50"/>
                    <a:pt x="395" y="50"/>
                    <a:pt x="395" y="50"/>
                  </a:cubicBezTo>
                  <a:cubicBezTo>
                    <a:pt x="396" y="49"/>
                    <a:pt x="393" y="50"/>
                    <a:pt x="393" y="50"/>
                  </a:cubicBezTo>
                  <a:cubicBezTo>
                    <a:pt x="393" y="50"/>
                    <a:pt x="394" y="48"/>
                    <a:pt x="394" y="48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7"/>
                    <a:pt x="395" y="46"/>
                    <a:pt x="395" y="46"/>
                  </a:cubicBezTo>
                  <a:cubicBezTo>
                    <a:pt x="394" y="46"/>
                    <a:pt x="393" y="46"/>
                    <a:pt x="392" y="46"/>
                  </a:cubicBezTo>
                  <a:cubicBezTo>
                    <a:pt x="392" y="46"/>
                    <a:pt x="392" y="45"/>
                    <a:pt x="392" y="45"/>
                  </a:cubicBezTo>
                  <a:cubicBezTo>
                    <a:pt x="391" y="45"/>
                    <a:pt x="390" y="45"/>
                    <a:pt x="389" y="45"/>
                  </a:cubicBezTo>
                  <a:cubicBezTo>
                    <a:pt x="389" y="45"/>
                    <a:pt x="388" y="44"/>
                    <a:pt x="387" y="44"/>
                  </a:cubicBezTo>
                  <a:cubicBezTo>
                    <a:pt x="386" y="44"/>
                    <a:pt x="386" y="46"/>
                    <a:pt x="385" y="46"/>
                  </a:cubicBezTo>
                  <a:cubicBezTo>
                    <a:pt x="383" y="46"/>
                    <a:pt x="383" y="45"/>
                    <a:pt x="381" y="45"/>
                  </a:cubicBezTo>
                  <a:cubicBezTo>
                    <a:pt x="381" y="46"/>
                    <a:pt x="381" y="46"/>
                    <a:pt x="381" y="46"/>
                  </a:cubicBezTo>
                  <a:cubicBezTo>
                    <a:pt x="379" y="46"/>
                    <a:pt x="379" y="46"/>
                    <a:pt x="378" y="46"/>
                  </a:cubicBezTo>
                  <a:cubicBezTo>
                    <a:pt x="377" y="47"/>
                    <a:pt x="378" y="47"/>
                    <a:pt x="377" y="48"/>
                  </a:cubicBezTo>
                  <a:cubicBezTo>
                    <a:pt x="377" y="48"/>
                    <a:pt x="374" y="50"/>
                    <a:pt x="373" y="51"/>
                  </a:cubicBezTo>
                  <a:cubicBezTo>
                    <a:pt x="373" y="51"/>
                    <a:pt x="373" y="51"/>
                    <a:pt x="373" y="51"/>
                  </a:cubicBezTo>
                  <a:cubicBezTo>
                    <a:pt x="373" y="51"/>
                    <a:pt x="373" y="52"/>
                    <a:pt x="373" y="53"/>
                  </a:cubicBezTo>
                  <a:cubicBezTo>
                    <a:pt x="374" y="54"/>
                    <a:pt x="375" y="54"/>
                    <a:pt x="376" y="55"/>
                  </a:cubicBezTo>
                  <a:cubicBezTo>
                    <a:pt x="375" y="55"/>
                    <a:pt x="375" y="55"/>
                    <a:pt x="374" y="55"/>
                  </a:cubicBezTo>
                  <a:cubicBezTo>
                    <a:pt x="374" y="55"/>
                    <a:pt x="373" y="54"/>
                    <a:pt x="373" y="54"/>
                  </a:cubicBezTo>
                  <a:cubicBezTo>
                    <a:pt x="371" y="54"/>
                    <a:pt x="371" y="55"/>
                    <a:pt x="371" y="55"/>
                  </a:cubicBezTo>
                  <a:cubicBezTo>
                    <a:pt x="369" y="55"/>
                    <a:pt x="366" y="55"/>
                    <a:pt x="364" y="55"/>
                  </a:cubicBezTo>
                  <a:cubicBezTo>
                    <a:pt x="364" y="55"/>
                    <a:pt x="364" y="56"/>
                    <a:pt x="364" y="56"/>
                  </a:cubicBezTo>
                  <a:cubicBezTo>
                    <a:pt x="365" y="56"/>
                    <a:pt x="365" y="56"/>
                    <a:pt x="366" y="56"/>
                  </a:cubicBezTo>
                  <a:cubicBezTo>
                    <a:pt x="367" y="57"/>
                    <a:pt x="367" y="58"/>
                    <a:pt x="367" y="60"/>
                  </a:cubicBezTo>
                  <a:cubicBezTo>
                    <a:pt x="367" y="60"/>
                    <a:pt x="366" y="60"/>
                    <a:pt x="366" y="60"/>
                  </a:cubicBezTo>
                  <a:cubicBezTo>
                    <a:pt x="366" y="61"/>
                    <a:pt x="366" y="61"/>
                    <a:pt x="366" y="61"/>
                  </a:cubicBezTo>
                  <a:cubicBezTo>
                    <a:pt x="365" y="61"/>
                    <a:pt x="367" y="58"/>
                    <a:pt x="366" y="57"/>
                  </a:cubicBezTo>
                  <a:cubicBezTo>
                    <a:pt x="363" y="56"/>
                    <a:pt x="363" y="57"/>
                    <a:pt x="361" y="58"/>
                  </a:cubicBezTo>
                  <a:cubicBezTo>
                    <a:pt x="360" y="59"/>
                    <a:pt x="360" y="60"/>
                    <a:pt x="359" y="60"/>
                  </a:cubicBezTo>
                  <a:cubicBezTo>
                    <a:pt x="359" y="60"/>
                    <a:pt x="358" y="59"/>
                    <a:pt x="357" y="60"/>
                  </a:cubicBezTo>
                  <a:cubicBezTo>
                    <a:pt x="357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1"/>
                  </a:cubicBezTo>
                  <a:cubicBezTo>
                    <a:pt x="356" y="61"/>
                    <a:pt x="356" y="60"/>
                    <a:pt x="356" y="60"/>
                  </a:cubicBezTo>
                  <a:cubicBezTo>
                    <a:pt x="355" y="59"/>
                    <a:pt x="355" y="59"/>
                    <a:pt x="355" y="59"/>
                  </a:cubicBezTo>
                  <a:cubicBezTo>
                    <a:pt x="355" y="59"/>
                    <a:pt x="355" y="60"/>
                    <a:pt x="355" y="61"/>
                  </a:cubicBezTo>
                  <a:cubicBezTo>
                    <a:pt x="354" y="61"/>
                    <a:pt x="353" y="61"/>
                    <a:pt x="352" y="61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53" y="60"/>
                    <a:pt x="353" y="59"/>
                    <a:pt x="354" y="58"/>
                  </a:cubicBezTo>
                  <a:cubicBezTo>
                    <a:pt x="355" y="59"/>
                    <a:pt x="355" y="57"/>
                    <a:pt x="354" y="57"/>
                  </a:cubicBezTo>
                  <a:cubicBezTo>
                    <a:pt x="352" y="56"/>
                    <a:pt x="351" y="57"/>
                    <a:pt x="350" y="57"/>
                  </a:cubicBezTo>
                  <a:cubicBezTo>
                    <a:pt x="350" y="57"/>
                    <a:pt x="349" y="57"/>
                    <a:pt x="348" y="56"/>
                  </a:cubicBezTo>
                  <a:cubicBezTo>
                    <a:pt x="347" y="58"/>
                    <a:pt x="347" y="58"/>
                    <a:pt x="347" y="58"/>
                  </a:cubicBezTo>
                  <a:cubicBezTo>
                    <a:pt x="346" y="58"/>
                    <a:pt x="346" y="57"/>
                    <a:pt x="346" y="57"/>
                  </a:cubicBezTo>
                  <a:cubicBezTo>
                    <a:pt x="345" y="56"/>
                    <a:pt x="343" y="57"/>
                    <a:pt x="343" y="57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3" y="57"/>
                    <a:pt x="343" y="57"/>
                    <a:pt x="342" y="58"/>
                  </a:cubicBezTo>
                  <a:cubicBezTo>
                    <a:pt x="342" y="57"/>
                    <a:pt x="341" y="57"/>
                    <a:pt x="341" y="57"/>
                  </a:cubicBezTo>
                  <a:cubicBezTo>
                    <a:pt x="337" y="57"/>
                    <a:pt x="341" y="58"/>
                    <a:pt x="338" y="59"/>
                  </a:cubicBezTo>
                  <a:cubicBezTo>
                    <a:pt x="337" y="59"/>
                    <a:pt x="335" y="59"/>
                    <a:pt x="334" y="59"/>
                  </a:cubicBezTo>
                  <a:cubicBezTo>
                    <a:pt x="333" y="59"/>
                    <a:pt x="332" y="60"/>
                    <a:pt x="332" y="60"/>
                  </a:cubicBezTo>
                  <a:cubicBezTo>
                    <a:pt x="330" y="60"/>
                    <a:pt x="330" y="60"/>
                    <a:pt x="328" y="60"/>
                  </a:cubicBezTo>
                  <a:cubicBezTo>
                    <a:pt x="328" y="60"/>
                    <a:pt x="326" y="61"/>
                    <a:pt x="326" y="61"/>
                  </a:cubicBezTo>
                  <a:cubicBezTo>
                    <a:pt x="325" y="61"/>
                    <a:pt x="325" y="60"/>
                    <a:pt x="324" y="60"/>
                  </a:cubicBezTo>
                  <a:cubicBezTo>
                    <a:pt x="322" y="60"/>
                    <a:pt x="322" y="61"/>
                    <a:pt x="321" y="62"/>
                  </a:cubicBezTo>
                  <a:cubicBezTo>
                    <a:pt x="320" y="62"/>
                    <a:pt x="320" y="62"/>
                    <a:pt x="319" y="62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18" y="63"/>
                    <a:pt x="317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3" y="63"/>
                    <a:pt x="311" y="63"/>
                  </a:cubicBezTo>
                  <a:cubicBezTo>
                    <a:pt x="311" y="63"/>
                    <a:pt x="311" y="64"/>
                    <a:pt x="312" y="64"/>
                  </a:cubicBezTo>
                  <a:cubicBezTo>
                    <a:pt x="312" y="64"/>
                    <a:pt x="313" y="64"/>
                    <a:pt x="313" y="64"/>
                  </a:cubicBezTo>
                  <a:cubicBezTo>
                    <a:pt x="313" y="64"/>
                    <a:pt x="313" y="65"/>
                    <a:pt x="314" y="65"/>
                  </a:cubicBezTo>
                  <a:cubicBezTo>
                    <a:pt x="313" y="65"/>
                    <a:pt x="314" y="65"/>
                    <a:pt x="313" y="66"/>
                  </a:cubicBezTo>
                  <a:cubicBezTo>
                    <a:pt x="313" y="66"/>
                    <a:pt x="312" y="66"/>
                    <a:pt x="312" y="66"/>
                  </a:cubicBezTo>
                  <a:cubicBezTo>
                    <a:pt x="311" y="67"/>
                    <a:pt x="311" y="67"/>
                    <a:pt x="311" y="69"/>
                  </a:cubicBezTo>
                  <a:cubicBezTo>
                    <a:pt x="310" y="68"/>
                    <a:pt x="309" y="68"/>
                    <a:pt x="307" y="67"/>
                  </a:cubicBezTo>
                  <a:cubicBezTo>
                    <a:pt x="307" y="67"/>
                    <a:pt x="307" y="69"/>
                    <a:pt x="306" y="69"/>
                  </a:cubicBezTo>
                  <a:cubicBezTo>
                    <a:pt x="307" y="69"/>
                    <a:pt x="308" y="69"/>
                    <a:pt x="309" y="69"/>
                  </a:cubicBezTo>
                  <a:cubicBezTo>
                    <a:pt x="309" y="69"/>
                    <a:pt x="309" y="70"/>
                    <a:pt x="310" y="71"/>
                  </a:cubicBezTo>
                  <a:cubicBezTo>
                    <a:pt x="310" y="71"/>
                    <a:pt x="310" y="71"/>
                    <a:pt x="310" y="71"/>
                  </a:cubicBezTo>
                  <a:cubicBezTo>
                    <a:pt x="308" y="71"/>
                    <a:pt x="308" y="71"/>
                    <a:pt x="306" y="71"/>
                  </a:cubicBezTo>
                  <a:cubicBezTo>
                    <a:pt x="306" y="71"/>
                    <a:pt x="306" y="72"/>
                    <a:pt x="306" y="72"/>
                  </a:cubicBezTo>
                  <a:cubicBezTo>
                    <a:pt x="307" y="73"/>
                    <a:pt x="308" y="73"/>
                    <a:pt x="308" y="74"/>
                  </a:cubicBezTo>
                  <a:cubicBezTo>
                    <a:pt x="309" y="74"/>
                    <a:pt x="312" y="79"/>
                    <a:pt x="311" y="79"/>
                  </a:cubicBezTo>
                  <a:cubicBezTo>
                    <a:pt x="310" y="80"/>
                    <a:pt x="306" y="79"/>
                    <a:pt x="308" y="78"/>
                  </a:cubicBezTo>
                  <a:cubicBezTo>
                    <a:pt x="310" y="78"/>
                    <a:pt x="308" y="76"/>
                    <a:pt x="307" y="76"/>
                  </a:cubicBezTo>
                  <a:cubicBezTo>
                    <a:pt x="305" y="76"/>
                    <a:pt x="304" y="77"/>
                    <a:pt x="303" y="77"/>
                  </a:cubicBezTo>
                  <a:cubicBezTo>
                    <a:pt x="302" y="77"/>
                    <a:pt x="302" y="76"/>
                    <a:pt x="301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299" y="77"/>
                    <a:pt x="299" y="76"/>
                    <a:pt x="298" y="76"/>
                  </a:cubicBezTo>
                  <a:cubicBezTo>
                    <a:pt x="296" y="76"/>
                    <a:pt x="294" y="77"/>
                    <a:pt x="293" y="77"/>
                  </a:cubicBezTo>
                  <a:cubicBezTo>
                    <a:pt x="292" y="77"/>
                    <a:pt x="291" y="77"/>
                    <a:pt x="290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8" y="78"/>
                    <a:pt x="287" y="77"/>
                    <a:pt x="286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4" y="78"/>
                    <a:pt x="284" y="78"/>
                    <a:pt x="283" y="78"/>
                  </a:cubicBezTo>
                  <a:cubicBezTo>
                    <a:pt x="283" y="78"/>
                    <a:pt x="282" y="80"/>
                    <a:pt x="282" y="80"/>
                  </a:cubicBezTo>
                  <a:cubicBezTo>
                    <a:pt x="282" y="81"/>
                    <a:pt x="282" y="81"/>
                    <a:pt x="282" y="82"/>
                  </a:cubicBezTo>
                  <a:cubicBezTo>
                    <a:pt x="282" y="82"/>
                    <a:pt x="281" y="84"/>
                    <a:pt x="281" y="85"/>
                  </a:cubicBezTo>
                  <a:cubicBezTo>
                    <a:pt x="280" y="88"/>
                    <a:pt x="282" y="89"/>
                    <a:pt x="285" y="90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6" y="91"/>
                    <a:pt x="288" y="91"/>
                    <a:pt x="288" y="91"/>
                  </a:cubicBezTo>
                  <a:cubicBezTo>
                    <a:pt x="289" y="91"/>
                    <a:pt x="289" y="92"/>
                    <a:pt x="290" y="93"/>
                  </a:cubicBezTo>
                  <a:cubicBezTo>
                    <a:pt x="291" y="93"/>
                    <a:pt x="293" y="94"/>
                    <a:pt x="293" y="94"/>
                  </a:cubicBezTo>
                  <a:cubicBezTo>
                    <a:pt x="293" y="95"/>
                    <a:pt x="294" y="95"/>
                    <a:pt x="294" y="96"/>
                  </a:cubicBezTo>
                  <a:cubicBezTo>
                    <a:pt x="294" y="97"/>
                    <a:pt x="292" y="98"/>
                    <a:pt x="292" y="99"/>
                  </a:cubicBezTo>
                  <a:cubicBezTo>
                    <a:pt x="292" y="101"/>
                    <a:pt x="293" y="102"/>
                    <a:pt x="293" y="103"/>
                  </a:cubicBezTo>
                  <a:cubicBezTo>
                    <a:pt x="293" y="104"/>
                    <a:pt x="293" y="105"/>
                    <a:pt x="293" y="105"/>
                  </a:cubicBezTo>
                  <a:cubicBezTo>
                    <a:pt x="292" y="105"/>
                    <a:pt x="292" y="106"/>
                    <a:pt x="290" y="106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5" y="110"/>
                    <a:pt x="295" y="110"/>
                  </a:cubicBezTo>
                  <a:cubicBezTo>
                    <a:pt x="296" y="110"/>
                    <a:pt x="298" y="109"/>
                    <a:pt x="298" y="109"/>
                  </a:cubicBezTo>
                  <a:cubicBezTo>
                    <a:pt x="298" y="109"/>
                    <a:pt x="299" y="109"/>
                    <a:pt x="299" y="109"/>
                  </a:cubicBezTo>
                  <a:cubicBezTo>
                    <a:pt x="300" y="109"/>
                    <a:pt x="300" y="110"/>
                    <a:pt x="300" y="110"/>
                  </a:cubicBezTo>
                  <a:cubicBezTo>
                    <a:pt x="301" y="110"/>
                    <a:pt x="301" y="110"/>
                    <a:pt x="301" y="110"/>
                  </a:cubicBezTo>
                  <a:cubicBezTo>
                    <a:pt x="303" y="111"/>
                    <a:pt x="303" y="113"/>
                    <a:pt x="303" y="114"/>
                  </a:cubicBezTo>
                  <a:cubicBezTo>
                    <a:pt x="303" y="114"/>
                    <a:pt x="302" y="114"/>
                    <a:pt x="301" y="113"/>
                  </a:cubicBezTo>
                  <a:cubicBezTo>
                    <a:pt x="301" y="113"/>
                    <a:pt x="301" y="111"/>
                    <a:pt x="301" y="111"/>
                  </a:cubicBezTo>
                  <a:cubicBezTo>
                    <a:pt x="301" y="111"/>
                    <a:pt x="300" y="111"/>
                    <a:pt x="300" y="111"/>
                  </a:cubicBezTo>
                  <a:cubicBezTo>
                    <a:pt x="300" y="111"/>
                    <a:pt x="299" y="110"/>
                    <a:pt x="299" y="110"/>
                  </a:cubicBezTo>
                  <a:cubicBezTo>
                    <a:pt x="298" y="110"/>
                    <a:pt x="298" y="111"/>
                    <a:pt x="297" y="111"/>
                  </a:cubicBezTo>
                  <a:cubicBezTo>
                    <a:pt x="296" y="112"/>
                    <a:pt x="291" y="111"/>
                    <a:pt x="290" y="110"/>
                  </a:cubicBezTo>
                  <a:cubicBezTo>
                    <a:pt x="290" y="110"/>
                    <a:pt x="290" y="109"/>
                    <a:pt x="290" y="109"/>
                  </a:cubicBezTo>
                  <a:cubicBezTo>
                    <a:pt x="288" y="108"/>
                    <a:pt x="288" y="108"/>
                    <a:pt x="288" y="108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7"/>
                    <a:pt x="287" y="107"/>
                  </a:cubicBezTo>
                  <a:cubicBezTo>
                    <a:pt x="287" y="107"/>
                    <a:pt x="286" y="108"/>
                    <a:pt x="286" y="108"/>
                  </a:cubicBezTo>
                  <a:cubicBezTo>
                    <a:pt x="285" y="109"/>
                    <a:pt x="285" y="109"/>
                    <a:pt x="284" y="109"/>
                  </a:cubicBezTo>
                  <a:cubicBezTo>
                    <a:pt x="286" y="107"/>
                    <a:pt x="286" y="107"/>
                    <a:pt x="287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8" y="100"/>
                    <a:pt x="287" y="100"/>
                    <a:pt x="289" y="98"/>
                  </a:cubicBezTo>
                  <a:cubicBezTo>
                    <a:pt x="289" y="97"/>
                    <a:pt x="293" y="95"/>
                    <a:pt x="290" y="94"/>
                  </a:cubicBezTo>
                  <a:cubicBezTo>
                    <a:pt x="288" y="94"/>
                    <a:pt x="285" y="95"/>
                    <a:pt x="283" y="94"/>
                  </a:cubicBezTo>
                  <a:cubicBezTo>
                    <a:pt x="282" y="94"/>
                    <a:pt x="281" y="92"/>
                    <a:pt x="280" y="92"/>
                  </a:cubicBezTo>
                  <a:cubicBezTo>
                    <a:pt x="280" y="91"/>
                    <a:pt x="280" y="92"/>
                    <a:pt x="279" y="92"/>
                  </a:cubicBezTo>
                  <a:cubicBezTo>
                    <a:pt x="279" y="91"/>
                    <a:pt x="279" y="90"/>
                    <a:pt x="278" y="90"/>
                  </a:cubicBezTo>
                  <a:cubicBezTo>
                    <a:pt x="278" y="90"/>
                    <a:pt x="274" y="89"/>
                    <a:pt x="274" y="89"/>
                  </a:cubicBezTo>
                  <a:cubicBezTo>
                    <a:pt x="271" y="89"/>
                    <a:pt x="269" y="91"/>
                    <a:pt x="267" y="92"/>
                  </a:cubicBezTo>
                  <a:cubicBezTo>
                    <a:pt x="268" y="92"/>
                    <a:pt x="268" y="92"/>
                    <a:pt x="269" y="92"/>
                  </a:cubicBezTo>
                  <a:cubicBezTo>
                    <a:pt x="269" y="92"/>
                    <a:pt x="270" y="92"/>
                    <a:pt x="270" y="93"/>
                  </a:cubicBezTo>
                  <a:cubicBezTo>
                    <a:pt x="270" y="93"/>
                    <a:pt x="269" y="95"/>
                    <a:pt x="268" y="95"/>
                  </a:cubicBezTo>
                  <a:cubicBezTo>
                    <a:pt x="268" y="95"/>
                    <a:pt x="267" y="95"/>
                    <a:pt x="267" y="95"/>
                  </a:cubicBezTo>
                  <a:cubicBezTo>
                    <a:pt x="265" y="94"/>
                    <a:pt x="264" y="93"/>
                    <a:pt x="261" y="93"/>
                  </a:cubicBezTo>
                  <a:cubicBezTo>
                    <a:pt x="261" y="94"/>
                    <a:pt x="261" y="95"/>
                    <a:pt x="260" y="96"/>
                  </a:cubicBezTo>
                  <a:cubicBezTo>
                    <a:pt x="261" y="97"/>
                    <a:pt x="262" y="96"/>
                    <a:pt x="262" y="97"/>
                  </a:cubicBezTo>
                  <a:cubicBezTo>
                    <a:pt x="263" y="97"/>
                    <a:pt x="263" y="98"/>
                    <a:pt x="263" y="98"/>
                  </a:cubicBezTo>
                  <a:cubicBezTo>
                    <a:pt x="264" y="98"/>
                    <a:pt x="264" y="98"/>
                    <a:pt x="265" y="98"/>
                  </a:cubicBezTo>
                  <a:cubicBezTo>
                    <a:pt x="265" y="98"/>
                    <a:pt x="265" y="99"/>
                    <a:pt x="266" y="99"/>
                  </a:cubicBezTo>
                  <a:cubicBezTo>
                    <a:pt x="266" y="99"/>
                    <a:pt x="267" y="99"/>
                    <a:pt x="267" y="99"/>
                  </a:cubicBezTo>
                  <a:cubicBezTo>
                    <a:pt x="267" y="99"/>
                    <a:pt x="267" y="100"/>
                    <a:pt x="268" y="101"/>
                  </a:cubicBezTo>
                  <a:cubicBezTo>
                    <a:pt x="267" y="100"/>
                    <a:pt x="267" y="101"/>
                    <a:pt x="267" y="101"/>
                  </a:cubicBezTo>
                  <a:cubicBezTo>
                    <a:pt x="267" y="101"/>
                    <a:pt x="267" y="101"/>
                    <a:pt x="267" y="101"/>
                  </a:cubicBezTo>
                  <a:cubicBezTo>
                    <a:pt x="265" y="101"/>
                    <a:pt x="263" y="101"/>
                    <a:pt x="262" y="101"/>
                  </a:cubicBezTo>
                  <a:cubicBezTo>
                    <a:pt x="262" y="101"/>
                    <a:pt x="262" y="101"/>
                    <a:pt x="262" y="101"/>
                  </a:cubicBezTo>
                  <a:cubicBezTo>
                    <a:pt x="261" y="101"/>
                    <a:pt x="259" y="100"/>
                    <a:pt x="259" y="101"/>
                  </a:cubicBezTo>
                  <a:cubicBezTo>
                    <a:pt x="258" y="101"/>
                    <a:pt x="259" y="102"/>
                    <a:pt x="257" y="101"/>
                  </a:cubicBezTo>
                  <a:cubicBezTo>
                    <a:pt x="257" y="101"/>
                    <a:pt x="256" y="100"/>
                    <a:pt x="255" y="100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7" y="99"/>
                    <a:pt x="254" y="96"/>
                    <a:pt x="254" y="95"/>
                  </a:cubicBezTo>
                  <a:cubicBezTo>
                    <a:pt x="254" y="95"/>
                    <a:pt x="254" y="94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3" y="93"/>
                    <a:pt x="254" y="92"/>
                    <a:pt x="254" y="92"/>
                  </a:cubicBezTo>
                  <a:cubicBezTo>
                    <a:pt x="254" y="92"/>
                    <a:pt x="255" y="91"/>
                    <a:pt x="255" y="91"/>
                  </a:cubicBezTo>
                  <a:cubicBezTo>
                    <a:pt x="254" y="90"/>
                    <a:pt x="253" y="89"/>
                    <a:pt x="254" y="88"/>
                  </a:cubicBezTo>
                  <a:cubicBezTo>
                    <a:pt x="254" y="87"/>
                    <a:pt x="254" y="88"/>
                    <a:pt x="254" y="87"/>
                  </a:cubicBezTo>
                  <a:cubicBezTo>
                    <a:pt x="254" y="87"/>
                    <a:pt x="253" y="85"/>
                    <a:pt x="253" y="85"/>
                  </a:cubicBezTo>
                  <a:cubicBezTo>
                    <a:pt x="252" y="85"/>
                    <a:pt x="252" y="85"/>
                    <a:pt x="251" y="85"/>
                  </a:cubicBezTo>
                  <a:cubicBezTo>
                    <a:pt x="252" y="87"/>
                    <a:pt x="253" y="90"/>
                    <a:pt x="252" y="93"/>
                  </a:cubicBezTo>
                  <a:cubicBezTo>
                    <a:pt x="252" y="94"/>
                    <a:pt x="250" y="96"/>
                    <a:pt x="250" y="96"/>
                  </a:cubicBezTo>
                  <a:cubicBezTo>
                    <a:pt x="249" y="96"/>
                    <a:pt x="248" y="96"/>
                    <a:pt x="248" y="97"/>
                  </a:cubicBezTo>
                  <a:cubicBezTo>
                    <a:pt x="248" y="97"/>
                    <a:pt x="248" y="98"/>
                    <a:pt x="248" y="99"/>
                  </a:cubicBezTo>
                  <a:cubicBezTo>
                    <a:pt x="248" y="99"/>
                    <a:pt x="247" y="100"/>
                    <a:pt x="247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7" y="102"/>
                    <a:pt x="248" y="102"/>
                    <a:pt x="249" y="103"/>
                  </a:cubicBezTo>
                  <a:cubicBezTo>
                    <a:pt x="249" y="104"/>
                    <a:pt x="250" y="106"/>
                    <a:pt x="250" y="107"/>
                  </a:cubicBezTo>
                  <a:cubicBezTo>
                    <a:pt x="250" y="107"/>
                    <a:pt x="249" y="108"/>
                    <a:pt x="249" y="109"/>
                  </a:cubicBezTo>
                  <a:cubicBezTo>
                    <a:pt x="249" y="109"/>
                    <a:pt x="249" y="111"/>
                    <a:pt x="249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3"/>
                    <a:pt x="250" y="114"/>
                    <a:pt x="250" y="115"/>
                  </a:cubicBezTo>
                  <a:cubicBezTo>
                    <a:pt x="250" y="114"/>
                    <a:pt x="250" y="115"/>
                    <a:pt x="251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3" y="114"/>
                    <a:pt x="254" y="114"/>
                    <a:pt x="255" y="114"/>
                  </a:cubicBezTo>
                  <a:cubicBezTo>
                    <a:pt x="256" y="114"/>
                    <a:pt x="257" y="113"/>
                    <a:pt x="257" y="113"/>
                  </a:cubicBezTo>
                  <a:cubicBezTo>
                    <a:pt x="259" y="112"/>
                    <a:pt x="265" y="114"/>
                    <a:pt x="266" y="115"/>
                  </a:cubicBezTo>
                  <a:cubicBezTo>
                    <a:pt x="267" y="115"/>
                    <a:pt x="266" y="117"/>
                    <a:pt x="267" y="118"/>
                  </a:cubicBezTo>
                  <a:cubicBezTo>
                    <a:pt x="267" y="118"/>
                    <a:pt x="268" y="118"/>
                    <a:pt x="268" y="119"/>
                  </a:cubicBezTo>
                  <a:cubicBezTo>
                    <a:pt x="269" y="119"/>
                    <a:pt x="268" y="120"/>
                    <a:pt x="269" y="121"/>
                  </a:cubicBezTo>
                  <a:cubicBezTo>
                    <a:pt x="269" y="121"/>
                    <a:pt x="269" y="121"/>
                    <a:pt x="270" y="122"/>
                  </a:cubicBezTo>
                  <a:cubicBezTo>
                    <a:pt x="268" y="123"/>
                    <a:pt x="266" y="123"/>
                    <a:pt x="267" y="126"/>
                  </a:cubicBezTo>
                  <a:cubicBezTo>
                    <a:pt x="267" y="126"/>
                    <a:pt x="268" y="126"/>
                    <a:pt x="268" y="126"/>
                  </a:cubicBezTo>
                  <a:cubicBezTo>
                    <a:pt x="268" y="126"/>
                    <a:pt x="269" y="127"/>
                    <a:pt x="269" y="127"/>
                  </a:cubicBezTo>
                  <a:cubicBezTo>
                    <a:pt x="271" y="128"/>
                    <a:pt x="274" y="128"/>
                    <a:pt x="275" y="129"/>
                  </a:cubicBezTo>
                  <a:cubicBezTo>
                    <a:pt x="276" y="129"/>
                    <a:pt x="276" y="129"/>
                    <a:pt x="276" y="130"/>
                  </a:cubicBezTo>
                  <a:cubicBezTo>
                    <a:pt x="274" y="130"/>
                    <a:pt x="272" y="130"/>
                    <a:pt x="270" y="129"/>
                  </a:cubicBezTo>
                  <a:cubicBezTo>
                    <a:pt x="270" y="129"/>
                    <a:pt x="270" y="128"/>
                    <a:pt x="270" y="128"/>
                  </a:cubicBezTo>
                  <a:cubicBezTo>
                    <a:pt x="269" y="128"/>
                    <a:pt x="268" y="128"/>
                    <a:pt x="268" y="129"/>
                  </a:cubicBezTo>
                  <a:cubicBezTo>
                    <a:pt x="268" y="129"/>
                    <a:pt x="268" y="130"/>
                    <a:pt x="268" y="130"/>
                  </a:cubicBezTo>
                  <a:cubicBezTo>
                    <a:pt x="268" y="130"/>
                    <a:pt x="268" y="131"/>
                    <a:pt x="268" y="131"/>
                  </a:cubicBezTo>
                  <a:cubicBezTo>
                    <a:pt x="268" y="131"/>
                    <a:pt x="266" y="130"/>
                    <a:pt x="266" y="129"/>
                  </a:cubicBezTo>
                  <a:cubicBezTo>
                    <a:pt x="265" y="129"/>
                    <a:pt x="265" y="128"/>
                    <a:pt x="264" y="128"/>
                  </a:cubicBezTo>
                  <a:cubicBezTo>
                    <a:pt x="264" y="125"/>
                    <a:pt x="265" y="123"/>
                    <a:pt x="264" y="119"/>
                  </a:cubicBezTo>
                  <a:cubicBezTo>
                    <a:pt x="264" y="119"/>
                    <a:pt x="264" y="119"/>
                    <a:pt x="263" y="118"/>
                  </a:cubicBezTo>
                  <a:cubicBezTo>
                    <a:pt x="263" y="118"/>
                    <a:pt x="262" y="116"/>
                    <a:pt x="262" y="115"/>
                  </a:cubicBezTo>
                  <a:cubicBezTo>
                    <a:pt x="261" y="115"/>
                    <a:pt x="260" y="115"/>
                    <a:pt x="259" y="115"/>
                  </a:cubicBezTo>
                  <a:cubicBezTo>
                    <a:pt x="259" y="115"/>
                    <a:pt x="259" y="116"/>
                    <a:pt x="259" y="116"/>
                  </a:cubicBezTo>
                  <a:cubicBezTo>
                    <a:pt x="257" y="117"/>
                    <a:pt x="254" y="116"/>
                    <a:pt x="253" y="117"/>
                  </a:cubicBezTo>
                  <a:cubicBezTo>
                    <a:pt x="252" y="118"/>
                    <a:pt x="252" y="119"/>
                    <a:pt x="252" y="120"/>
                  </a:cubicBezTo>
                  <a:cubicBezTo>
                    <a:pt x="252" y="120"/>
                    <a:pt x="251" y="121"/>
                    <a:pt x="251" y="121"/>
                  </a:cubicBezTo>
                  <a:cubicBezTo>
                    <a:pt x="252" y="121"/>
                    <a:pt x="253" y="122"/>
                    <a:pt x="253" y="122"/>
                  </a:cubicBezTo>
                  <a:cubicBezTo>
                    <a:pt x="253" y="123"/>
                    <a:pt x="252" y="125"/>
                    <a:pt x="252" y="125"/>
                  </a:cubicBezTo>
                  <a:cubicBezTo>
                    <a:pt x="252" y="126"/>
                    <a:pt x="251" y="127"/>
                    <a:pt x="251" y="127"/>
                  </a:cubicBezTo>
                  <a:cubicBezTo>
                    <a:pt x="251" y="127"/>
                    <a:pt x="251" y="128"/>
                    <a:pt x="251" y="128"/>
                  </a:cubicBezTo>
                  <a:cubicBezTo>
                    <a:pt x="251" y="128"/>
                    <a:pt x="252" y="129"/>
                    <a:pt x="251" y="129"/>
                  </a:cubicBezTo>
                  <a:cubicBezTo>
                    <a:pt x="249" y="133"/>
                    <a:pt x="249" y="133"/>
                    <a:pt x="249" y="133"/>
                  </a:cubicBezTo>
                  <a:cubicBezTo>
                    <a:pt x="248" y="133"/>
                    <a:pt x="246" y="133"/>
                    <a:pt x="245" y="133"/>
                  </a:cubicBezTo>
                  <a:cubicBezTo>
                    <a:pt x="245" y="133"/>
                    <a:pt x="242" y="134"/>
                    <a:pt x="242" y="134"/>
                  </a:cubicBezTo>
                  <a:cubicBezTo>
                    <a:pt x="242" y="134"/>
                    <a:pt x="241" y="135"/>
                    <a:pt x="241" y="135"/>
                  </a:cubicBezTo>
                  <a:cubicBezTo>
                    <a:pt x="242" y="136"/>
                    <a:pt x="242" y="136"/>
                    <a:pt x="243" y="136"/>
                  </a:cubicBezTo>
                  <a:cubicBezTo>
                    <a:pt x="244" y="138"/>
                    <a:pt x="244" y="140"/>
                    <a:pt x="245" y="141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4" y="140"/>
                    <a:pt x="243" y="141"/>
                    <a:pt x="243" y="141"/>
                  </a:cubicBezTo>
                  <a:cubicBezTo>
                    <a:pt x="242" y="140"/>
                    <a:pt x="242" y="139"/>
                    <a:pt x="242" y="139"/>
                  </a:cubicBezTo>
                  <a:cubicBezTo>
                    <a:pt x="242" y="138"/>
                    <a:pt x="241" y="138"/>
                    <a:pt x="241" y="138"/>
                  </a:cubicBezTo>
                  <a:cubicBezTo>
                    <a:pt x="240" y="138"/>
                    <a:pt x="240" y="137"/>
                    <a:pt x="240" y="137"/>
                  </a:cubicBezTo>
                  <a:cubicBezTo>
                    <a:pt x="239" y="136"/>
                    <a:pt x="237" y="136"/>
                    <a:pt x="236" y="136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3" y="137"/>
                    <a:pt x="231" y="135"/>
                    <a:pt x="229" y="134"/>
                  </a:cubicBezTo>
                  <a:cubicBezTo>
                    <a:pt x="229" y="134"/>
                    <a:pt x="229" y="133"/>
                    <a:pt x="229" y="133"/>
                  </a:cubicBezTo>
                  <a:cubicBezTo>
                    <a:pt x="232" y="133"/>
                    <a:pt x="237" y="134"/>
                    <a:pt x="238" y="133"/>
                  </a:cubicBezTo>
                  <a:cubicBezTo>
                    <a:pt x="239" y="133"/>
                    <a:pt x="239" y="131"/>
                    <a:pt x="240" y="131"/>
                  </a:cubicBezTo>
                  <a:cubicBezTo>
                    <a:pt x="241" y="131"/>
                    <a:pt x="242" y="131"/>
                    <a:pt x="243" y="132"/>
                  </a:cubicBezTo>
                  <a:cubicBezTo>
                    <a:pt x="243" y="131"/>
                    <a:pt x="243" y="131"/>
                    <a:pt x="244" y="131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3" y="129"/>
                    <a:pt x="245" y="129"/>
                    <a:pt x="245" y="129"/>
                  </a:cubicBezTo>
                  <a:cubicBezTo>
                    <a:pt x="245" y="129"/>
                    <a:pt x="245" y="127"/>
                    <a:pt x="245" y="127"/>
                  </a:cubicBezTo>
                  <a:cubicBezTo>
                    <a:pt x="246" y="127"/>
                    <a:pt x="246" y="127"/>
                    <a:pt x="247" y="127"/>
                  </a:cubicBezTo>
                  <a:cubicBezTo>
                    <a:pt x="245" y="123"/>
                    <a:pt x="246" y="123"/>
                    <a:pt x="247" y="119"/>
                  </a:cubicBezTo>
                  <a:cubicBezTo>
                    <a:pt x="245" y="118"/>
                    <a:pt x="244" y="117"/>
                    <a:pt x="243" y="115"/>
                  </a:cubicBezTo>
                  <a:cubicBezTo>
                    <a:pt x="243" y="114"/>
                    <a:pt x="243" y="114"/>
                    <a:pt x="243" y="114"/>
                  </a:cubicBezTo>
                  <a:cubicBezTo>
                    <a:pt x="242" y="114"/>
                    <a:pt x="243" y="113"/>
                    <a:pt x="243" y="113"/>
                  </a:cubicBezTo>
                  <a:cubicBezTo>
                    <a:pt x="243" y="112"/>
                    <a:pt x="243" y="112"/>
                    <a:pt x="243" y="112"/>
                  </a:cubicBezTo>
                  <a:cubicBezTo>
                    <a:pt x="242" y="112"/>
                    <a:pt x="243" y="110"/>
                    <a:pt x="243" y="110"/>
                  </a:cubicBezTo>
                  <a:cubicBezTo>
                    <a:pt x="243" y="109"/>
                    <a:pt x="244" y="108"/>
                    <a:pt x="244" y="108"/>
                  </a:cubicBezTo>
                  <a:cubicBezTo>
                    <a:pt x="244" y="108"/>
                    <a:pt x="244" y="106"/>
                    <a:pt x="244" y="105"/>
                  </a:cubicBezTo>
                  <a:cubicBezTo>
                    <a:pt x="244" y="105"/>
                    <a:pt x="243" y="105"/>
                    <a:pt x="243" y="105"/>
                  </a:cubicBezTo>
                  <a:cubicBezTo>
                    <a:pt x="243" y="104"/>
                    <a:pt x="243" y="103"/>
                    <a:pt x="243" y="102"/>
                  </a:cubicBezTo>
                  <a:cubicBezTo>
                    <a:pt x="242" y="102"/>
                    <a:pt x="240" y="101"/>
                    <a:pt x="240" y="100"/>
                  </a:cubicBezTo>
                  <a:cubicBezTo>
                    <a:pt x="240" y="97"/>
                    <a:pt x="242" y="97"/>
                    <a:pt x="243" y="95"/>
                  </a:cubicBezTo>
                  <a:cubicBezTo>
                    <a:pt x="244" y="93"/>
                    <a:pt x="243" y="93"/>
                    <a:pt x="243" y="91"/>
                  </a:cubicBezTo>
                  <a:cubicBezTo>
                    <a:pt x="243" y="90"/>
                    <a:pt x="244" y="90"/>
                    <a:pt x="244" y="89"/>
                  </a:cubicBezTo>
                  <a:cubicBezTo>
                    <a:pt x="244" y="89"/>
                    <a:pt x="243" y="88"/>
                    <a:pt x="244" y="87"/>
                  </a:cubicBezTo>
                  <a:cubicBezTo>
                    <a:pt x="244" y="87"/>
                    <a:pt x="245" y="87"/>
                    <a:pt x="244" y="87"/>
                  </a:cubicBezTo>
                  <a:cubicBezTo>
                    <a:pt x="244" y="87"/>
                    <a:pt x="243" y="86"/>
                    <a:pt x="243" y="85"/>
                  </a:cubicBezTo>
                  <a:cubicBezTo>
                    <a:pt x="243" y="85"/>
                    <a:pt x="243" y="84"/>
                    <a:pt x="243" y="84"/>
                  </a:cubicBezTo>
                  <a:cubicBezTo>
                    <a:pt x="243" y="84"/>
                    <a:pt x="242" y="84"/>
                    <a:pt x="242" y="84"/>
                  </a:cubicBezTo>
                  <a:cubicBezTo>
                    <a:pt x="242" y="84"/>
                    <a:pt x="240" y="83"/>
                    <a:pt x="240" y="83"/>
                  </a:cubicBezTo>
                  <a:cubicBezTo>
                    <a:pt x="239" y="82"/>
                    <a:pt x="238" y="83"/>
                    <a:pt x="238" y="83"/>
                  </a:cubicBezTo>
                  <a:cubicBezTo>
                    <a:pt x="236" y="83"/>
                    <a:pt x="234" y="83"/>
                    <a:pt x="232" y="83"/>
                  </a:cubicBezTo>
                  <a:cubicBezTo>
                    <a:pt x="232" y="83"/>
                    <a:pt x="232" y="82"/>
                    <a:pt x="231" y="83"/>
                  </a:cubicBezTo>
                  <a:cubicBezTo>
                    <a:pt x="231" y="84"/>
                    <a:pt x="231" y="84"/>
                    <a:pt x="231" y="84"/>
                  </a:cubicBezTo>
                  <a:cubicBezTo>
                    <a:pt x="230" y="84"/>
                    <a:pt x="229" y="84"/>
                    <a:pt x="229" y="85"/>
                  </a:cubicBezTo>
                  <a:cubicBezTo>
                    <a:pt x="228" y="86"/>
                    <a:pt x="228" y="88"/>
                    <a:pt x="227" y="89"/>
                  </a:cubicBezTo>
                  <a:cubicBezTo>
                    <a:pt x="226" y="91"/>
                    <a:pt x="224" y="92"/>
                    <a:pt x="223" y="93"/>
                  </a:cubicBezTo>
                  <a:cubicBezTo>
                    <a:pt x="222" y="94"/>
                    <a:pt x="222" y="95"/>
                    <a:pt x="221" y="96"/>
                  </a:cubicBezTo>
                  <a:cubicBezTo>
                    <a:pt x="220" y="96"/>
                    <a:pt x="219" y="97"/>
                    <a:pt x="218" y="97"/>
                  </a:cubicBezTo>
                  <a:cubicBezTo>
                    <a:pt x="218" y="98"/>
                    <a:pt x="218" y="99"/>
                    <a:pt x="218" y="101"/>
                  </a:cubicBezTo>
                  <a:cubicBezTo>
                    <a:pt x="218" y="101"/>
                    <a:pt x="219" y="102"/>
                    <a:pt x="219" y="103"/>
                  </a:cubicBezTo>
                  <a:cubicBezTo>
                    <a:pt x="220" y="104"/>
                    <a:pt x="219" y="105"/>
                    <a:pt x="220" y="106"/>
                  </a:cubicBezTo>
                  <a:cubicBezTo>
                    <a:pt x="217" y="107"/>
                    <a:pt x="217" y="107"/>
                    <a:pt x="217" y="111"/>
                  </a:cubicBezTo>
                  <a:cubicBezTo>
                    <a:pt x="218" y="111"/>
                    <a:pt x="218" y="110"/>
                    <a:pt x="219" y="110"/>
                  </a:cubicBezTo>
                  <a:cubicBezTo>
                    <a:pt x="219" y="111"/>
                    <a:pt x="221" y="112"/>
                    <a:pt x="221" y="112"/>
                  </a:cubicBezTo>
                  <a:cubicBezTo>
                    <a:pt x="222" y="112"/>
                    <a:pt x="221" y="111"/>
                    <a:pt x="222" y="112"/>
                  </a:cubicBezTo>
                  <a:cubicBezTo>
                    <a:pt x="221" y="111"/>
                    <a:pt x="223" y="112"/>
                    <a:pt x="223" y="112"/>
                  </a:cubicBezTo>
                  <a:cubicBezTo>
                    <a:pt x="223" y="112"/>
                    <a:pt x="223" y="113"/>
                    <a:pt x="223" y="113"/>
                  </a:cubicBezTo>
                  <a:cubicBezTo>
                    <a:pt x="222" y="113"/>
                    <a:pt x="221" y="113"/>
                    <a:pt x="222" y="115"/>
                  </a:cubicBezTo>
                  <a:cubicBezTo>
                    <a:pt x="222" y="115"/>
                    <a:pt x="222" y="115"/>
                    <a:pt x="222" y="116"/>
                  </a:cubicBezTo>
                  <a:cubicBezTo>
                    <a:pt x="222" y="116"/>
                    <a:pt x="223" y="117"/>
                    <a:pt x="223" y="118"/>
                  </a:cubicBezTo>
                  <a:cubicBezTo>
                    <a:pt x="223" y="118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9"/>
                    <a:pt x="224" y="121"/>
                    <a:pt x="223" y="122"/>
                  </a:cubicBezTo>
                  <a:cubicBezTo>
                    <a:pt x="222" y="123"/>
                    <a:pt x="222" y="122"/>
                    <a:pt x="221" y="123"/>
                  </a:cubicBezTo>
                  <a:cubicBezTo>
                    <a:pt x="221" y="122"/>
                    <a:pt x="221" y="121"/>
                    <a:pt x="220" y="121"/>
                  </a:cubicBezTo>
                  <a:cubicBezTo>
                    <a:pt x="220" y="121"/>
                    <a:pt x="220" y="121"/>
                    <a:pt x="219" y="121"/>
                  </a:cubicBezTo>
                  <a:cubicBezTo>
                    <a:pt x="219" y="121"/>
                    <a:pt x="219" y="120"/>
                    <a:pt x="219" y="120"/>
                  </a:cubicBezTo>
                  <a:cubicBezTo>
                    <a:pt x="217" y="118"/>
                    <a:pt x="216" y="117"/>
                    <a:pt x="212" y="116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13" y="115"/>
                    <a:pt x="213" y="115"/>
                    <a:pt x="213" y="115"/>
                  </a:cubicBezTo>
                  <a:cubicBezTo>
                    <a:pt x="211" y="114"/>
                    <a:pt x="210" y="114"/>
                    <a:pt x="209" y="11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5"/>
                    <a:pt x="207" y="114"/>
                    <a:pt x="207" y="112"/>
                  </a:cubicBezTo>
                  <a:cubicBezTo>
                    <a:pt x="206" y="112"/>
                    <a:pt x="204" y="112"/>
                    <a:pt x="203" y="111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1" y="111"/>
                    <a:pt x="200" y="110"/>
                  </a:cubicBezTo>
                  <a:cubicBezTo>
                    <a:pt x="200" y="110"/>
                    <a:pt x="200" y="108"/>
                    <a:pt x="198" y="109"/>
                  </a:cubicBezTo>
                  <a:cubicBezTo>
                    <a:pt x="197" y="109"/>
                    <a:pt x="198" y="111"/>
                    <a:pt x="194" y="110"/>
                  </a:cubicBezTo>
                  <a:cubicBezTo>
                    <a:pt x="193" y="110"/>
                    <a:pt x="191" y="109"/>
                    <a:pt x="191" y="109"/>
                  </a:cubicBezTo>
                  <a:cubicBezTo>
                    <a:pt x="190" y="110"/>
                    <a:pt x="190" y="111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8" y="112"/>
                    <a:pt x="187" y="112"/>
                    <a:pt x="187" y="112"/>
                  </a:cubicBezTo>
                  <a:cubicBezTo>
                    <a:pt x="187" y="113"/>
                    <a:pt x="188" y="113"/>
                    <a:pt x="188" y="113"/>
                  </a:cubicBezTo>
                  <a:cubicBezTo>
                    <a:pt x="190" y="115"/>
                    <a:pt x="189" y="117"/>
                    <a:pt x="189" y="119"/>
                  </a:cubicBezTo>
                  <a:cubicBezTo>
                    <a:pt x="189" y="119"/>
                    <a:pt x="189" y="120"/>
                    <a:pt x="188" y="120"/>
                  </a:cubicBezTo>
                  <a:cubicBezTo>
                    <a:pt x="187" y="120"/>
                    <a:pt x="186" y="119"/>
                    <a:pt x="185" y="119"/>
                  </a:cubicBezTo>
                  <a:cubicBezTo>
                    <a:pt x="185" y="119"/>
                    <a:pt x="184" y="119"/>
                    <a:pt x="184" y="119"/>
                  </a:cubicBezTo>
                  <a:cubicBezTo>
                    <a:pt x="184" y="120"/>
                    <a:pt x="184" y="122"/>
                    <a:pt x="184" y="123"/>
                  </a:cubicBezTo>
                  <a:cubicBezTo>
                    <a:pt x="183" y="122"/>
                    <a:pt x="181" y="121"/>
                    <a:pt x="181" y="121"/>
                  </a:cubicBezTo>
                  <a:cubicBezTo>
                    <a:pt x="181" y="120"/>
                    <a:pt x="181" y="117"/>
                    <a:pt x="181" y="117"/>
                  </a:cubicBezTo>
                  <a:cubicBezTo>
                    <a:pt x="181" y="117"/>
                    <a:pt x="180" y="117"/>
                    <a:pt x="180" y="117"/>
                  </a:cubicBezTo>
                  <a:cubicBezTo>
                    <a:pt x="178" y="117"/>
                    <a:pt x="177" y="119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4" y="118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75" y="118"/>
                    <a:pt x="175" y="119"/>
                    <a:pt x="175" y="119"/>
                  </a:cubicBezTo>
                  <a:cubicBezTo>
                    <a:pt x="175" y="119"/>
                    <a:pt x="174" y="120"/>
                    <a:pt x="174" y="120"/>
                  </a:cubicBezTo>
                  <a:cubicBezTo>
                    <a:pt x="174" y="120"/>
                    <a:pt x="173" y="120"/>
                    <a:pt x="173" y="120"/>
                  </a:cubicBezTo>
                  <a:cubicBezTo>
                    <a:pt x="172" y="119"/>
                    <a:pt x="170" y="118"/>
                    <a:pt x="168" y="118"/>
                  </a:cubicBezTo>
                  <a:cubicBezTo>
                    <a:pt x="166" y="118"/>
                    <a:pt x="164" y="119"/>
                    <a:pt x="162" y="120"/>
                  </a:cubicBezTo>
                  <a:cubicBezTo>
                    <a:pt x="162" y="121"/>
                    <a:pt x="163" y="121"/>
                    <a:pt x="163" y="121"/>
                  </a:cubicBezTo>
                  <a:cubicBezTo>
                    <a:pt x="163" y="122"/>
                    <a:pt x="162" y="122"/>
                    <a:pt x="162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2" y="122"/>
                    <a:pt x="160" y="121"/>
                    <a:pt x="160" y="121"/>
                  </a:cubicBezTo>
                  <a:cubicBezTo>
                    <a:pt x="160" y="121"/>
                    <a:pt x="159" y="122"/>
                    <a:pt x="159" y="122"/>
                  </a:cubicBezTo>
                  <a:cubicBezTo>
                    <a:pt x="158" y="122"/>
                    <a:pt x="155" y="122"/>
                    <a:pt x="154" y="122"/>
                  </a:cubicBezTo>
                  <a:cubicBezTo>
                    <a:pt x="154" y="122"/>
                    <a:pt x="154" y="121"/>
                    <a:pt x="154" y="121"/>
                  </a:cubicBezTo>
                  <a:cubicBezTo>
                    <a:pt x="154" y="121"/>
                    <a:pt x="155" y="121"/>
                    <a:pt x="155" y="121"/>
                  </a:cubicBezTo>
                  <a:cubicBezTo>
                    <a:pt x="155" y="121"/>
                    <a:pt x="157" y="121"/>
                    <a:pt x="157" y="121"/>
                  </a:cubicBezTo>
                  <a:cubicBezTo>
                    <a:pt x="157" y="121"/>
                    <a:pt x="157" y="120"/>
                    <a:pt x="157" y="120"/>
                  </a:cubicBezTo>
                  <a:cubicBezTo>
                    <a:pt x="157" y="120"/>
                    <a:pt x="156" y="119"/>
                    <a:pt x="156" y="119"/>
                  </a:cubicBezTo>
                  <a:cubicBezTo>
                    <a:pt x="156" y="119"/>
                    <a:pt x="156" y="118"/>
                    <a:pt x="156" y="118"/>
                  </a:cubicBezTo>
                  <a:cubicBezTo>
                    <a:pt x="156" y="117"/>
                    <a:pt x="153" y="118"/>
                    <a:pt x="155" y="117"/>
                  </a:cubicBezTo>
                  <a:cubicBezTo>
                    <a:pt x="155" y="117"/>
                    <a:pt x="154" y="117"/>
                    <a:pt x="155" y="117"/>
                  </a:cubicBezTo>
                  <a:cubicBezTo>
                    <a:pt x="155" y="117"/>
                    <a:pt x="156" y="115"/>
                    <a:pt x="154" y="116"/>
                  </a:cubicBezTo>
                  <a:cubicBezTo>
                    <a:pt x="154" y="116"/>
                    <a:pt x="153" y="117"/>
                    <a:pt x="153" y="117"/>
                  </a:cubicBezTo>
                  <a:cubicBezTo>
                    <a:pt x="153" y="118"/>
                    <a:pt x="150" y="118"/>
                    <a:pt x="150" y="118"/>
                  </a:cubicBezTo>
                  <a:cubicBezTo>
                    <a:pt x="149" y="119"/>
                    <a:pt x="151" y="120"/>
                    <a:pt x="150" y="120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0"/>
                    <a:pt x="149" y="120"/>
                    <a:pt x="149" y="119"/>
                  </a:cubicBezTo>
                  <a:cubicBezTo>
                    <a:pt x="148" y="120"/>
                    <a:pt x="147" y="119"/>
                    <a:pt x="146" y="120"/>
                  </a:cubicBezTo>
                  <a:cubicBezTo>
                    <a:pt x="146" y="120"/>
                    <a:pt x="145" y="121"/>
                    <a:pt x="145" y="121"/>
                  </a:cubicBezTo>
                  <a:cubicBezTo>
                    <a:pt x="145" y="121"/>
                    <a:pt x="144" y="120"/>
                    <a:pt x="143" y="121"/>
                  </a:cubicBezTo>
                  <a:cubicBezTo>
                    <a:pt x="142" y="121"/>
                    <a:pt x="142" y="122"/>
                    <a:pt x="142" y="122"/>
                  </a:cubicBezTo>
                  <a:cubicBezTo>
                    <a:pt x="141" y="122"/>
                    <a:pt x="141" y="122"/>
                    <a:pt x="140" y="122"/>
                  </a:cubicBezTo>
                  <a:cubicBezTo>
                    <a:pt x="140" y="122"/>
                    <a:pt x="139" y="123"/>
                    <a:pt x="139" y="123"/>
                  </a:cubicBezTo>
                  <a:cubicBezTo>
                    <a:pt x="137" y="124"/>
                    <a:pt x="135" y="124"/>
                    <a:pt x="133" y="124"/>
                  </a:cubicBezTo>
                  <a:cubicBezTo>
                    <a:pt x="133" y="124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0" y="127"/>
                    <a:pt x="130" y="126"/>
                    <a:pt x="129" y="126"/>
                  </a:cubicBezTo>
                  <a:cubicBezTo>
                    <a:pt x="129" y="128"/>
                    <a:pt x="129" y="130"/>
                    <a:pt x="129" y="133"/>
                  </a:cubicBezTo>
                  <a:cubicBezTo>
                    <a:pt x="128" y="133"/>
                    <a:pt x="127" y="132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4"/>
                    <a:pt x="125" y="134"/>
                    <a:pt x="124" y="134"/>
                  </a:cubicBezTo>
                  <a:cubicBezTo>
                    <a:pt x="122" y="135"/>
                    <a:pt x="122" y="134"/>
                    <a:pt x="120" y="135"/>
                  </a:cubicBezTo>
                  <a:cubicBezTo>
                    <a:pt x="120" y="134"/>
                    <a:pt x="120" y="132"/>
                    <a:pt x="119" y="131"/>
                  </a:cubicBezTo>
                  <a:cubicBezTo>
                    <a:pt x="119" y="131"/>
                    <a:pt x="118" y="131"/>
                    <a:pt x="118" y="129"/>
                  </a:cubicBezTo>
                  <a:cubicBezTo>
                    <a:pt x="118" y="129"/>
                    <a:pt x="119" y="128"/>
                    <a:pt x="119" y="128"/>
                  </a:cubicBezTo>
                  <a:cubicBezTo>
                    <a:pt x="120" y="128"/>
                    <a:pt x="120" y="127"/>
                    <a:pt x="120" y="127"/>
                  </a:cubicBezTo>
                  <a:cubicBezTo>
                    <a:pt x="122" y="127"/>
                    <a:pt x="123" y="127"/>
                    <a:pt x="125" y="126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5" y="125"/>
                    <a:pt x="124" y="125"/>
                  </a:cubicBezTo>
                  <a:cubicBezTo>
                    <a:pt x="124" y="124"/>
                    <a:pt x="125" y="124"/>
                    <a:pt x="124" y="124"/>
                  </a:cubicBezTo>
                  <a:cubicBezTo>
                    <a:pt x="124" y="123"/>
                    <a:pt x="124" y="123"/>
                    <a:pt x="123" y="123"/>
                  </a:cubicBezTo>
                  <a:cubicBezTo>
                    <a:pt x="123" y="122"/>
                    <a:pt x="122" y="119"/>
                    <a:pt x="120" y="119"/>
                  </a:cubicBezTo>
                  <a:cubicBezTo>
                    <a:pt x="119" y="118"/>
                    <a:pt x="118" y="119"/>
                    <a:pt x="116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7"/>
                    <a:pt x="111" y="116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3" y="119"/>
                    <a:pt x="114" y="120"/>
                  </a:cubicBezTo>
                  <a:cubicBezTo>
                    <a:pt x="114" y="122"/>
                    <a:pt x="114" y="122"/>
                    <a:pt x="114" y="123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3" y="124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11" y="126"/>
                    <a:pt x="112" y="126"/>
                    <a:pt x="111" y="127"/>
                  </a:cubicBezTo>
                  <a:cubicBezTo>
                    <a:pt x="110" y="127"/>
                    <a:pt x="113" y="130"/>
                    <a:pt x="113" y="130"/>
                  </a:cubicBezTo>
                  <a:cubicBezTo>
                    <a:pt x="113" y="130"/>
                    <a:pt x="112" y="131"/>
                    <a:pt x="112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1" y="132"/>
                    <a:pt x="111" y="133"/>
                  </a:cubicBezTo>
                  <a:cubicBezTo>
                    <a:pt x="110" y="134"/>
                    <a:pt x="110" y="136"/>
                    <a:pt x="110" y="138"/>
                  </a:cubicBezTo>
                  <a:cubicBezTo>
                    <a:pt x="109" y="138"/>
                    <a:pt x="108" y="138"/>
                    <a:pt x="108" y="138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6" y="135"/>
                    <a:pt x="106" y="135"/>
                  </a:cubicBezTo>
                  <a:cubicBezTo>
                    <a:pt x="106" y="135"/>
                    <a:pt x="105" y="135"/>
                    <a:pt x="105" y="135"/>
                  </a:cubicBezTo>
                  <a:cubicBezTo>
                    <a:pt x="104" y="135"/>
                    <a:pt x="104" y="134"/>
                    <a:pt x="104" y="134"/>
                  </a:cubicBezTo>
                  <a:cubicBezTo>
                    <a:pt x="102" y="133"/>
                    <a:pt x="101" y="135"/>
                    <a:pt x="100" y="136"/>
                  </a:cubicBezTo>
                  <a:cubicBezTo>
                    <a:pt x="99" y="136"/>
                    <a:pt x="99" y="136"/>
                    <a:pt x="98" y="136"/>
                  </a:cubicBezTo>
                  <a:cubicBezTo>
                    <a:pt x="98" y="136"/>
                    <a:pt x="98" y="137"/>
                    <a:pt x="97" y="138"/>
                  </a:cubicBezTo>
                  <a:cubicBezTo>
                    <a:pt x="97" y="138"/>
                    <a:pt x="94" y="140"/>
                    <a:pt x="93" y="140"/>
                  </a:cubicBezTo>
                  <a:cubicBezTo>
                    <a:pt x="93" y="140"/>
                    <a:pt x="93" y="141"/>
                    <a:pt x="93" y="141"/>
                  </a:cubicBezTo>
                  <a:cubicBezTo>
                    <a:pt x="94" y="143"/>
                    <a:pt x="95" y="143"/>
                    <a:pt x="96" y="144"/>
                  </a:cubicBezTo>
                  <a:cubicBezTo>
                    <a:pt x="97" y="145"/>
                    <a:pt x="97" y="146"/>
                    <a:pt x="98" y="147"/>
                  </a:cubicBezTo>
                  <a:cubicBezTo>
                    <a:pt x="96" y="147"/>
                    <a:pt x="95" y="147"/>
                    <a:pt x="93" y="147"/>
                  </a:cubicBezTo>
                  <a:cubicBezTo>
                    <a:pt x="93" y="147"/>
                    <a:pt x="92" y="146"/>
                    <a:pt x="92" y="146"/>
                  </a:cubicBezTo>
                  <a:cubicBezTo>
                    <a:pt x="91" y="145"/>
                    <a:pt x="90" y="146"/>
                    <a:pt x="89" y="145"/>
                  </a:cubicBezTo>
                  <a:cubicBezTo>
                    <a:pt x="89" y="145"/>
                    <a:pt x="89" y="145"/>
                    <a:pt x="90" y="144"/>
                  </a:cubicBezTo>
                  <a:cubicBezTo>
                    <a:pt x="89" y="144"/>
                    <a:pt x="88" y="144"/>
                    <a:pt x="87" y="143"/>
                  </a:cubicBezTo>
                  <a:cubicBezTo>
                    <a:pt x="86" y="143"/>
                    <a:pt x="86" y="142"/>
                    <a:pt x="85" y="142"/>
                  </a:cubicBezTo>
                  <a:cubicBezTo>
                    <a:pt x="83" y="141"/>
                    <a:pt x="83" y="143"/>
                    <a:pt x="84" y="143"/>
                  </a:cubicBezTo>
                  <a:cubicBezTo>
                    <a:pt x="83" y="143"/>
                    <a:pt x="84" y="144"/>
                    <a:pt x="84" y="144"/>
                  </a:cubicBezTo>
                  <a:cubicBezTo>
                    <a:pt x="83" y="144"/>
                    <a:pt x="82" y="145"/>
                    <a:pt x="82" y="145"/>
                  </a:cubicBezTo>
                  <a:cubicBezTo>
                    <a:pt x="83" y="146"/>
                    <a:pt x="83" y="148"/>
                    <a:pt x="84" y="148"/>
                  </a:cubicBezTo>
                  <a:cubicBezTo>
                    <a:pt x="85" y="148"/>
                    <a:pt x="86" y="149"/>
                    <a:pt x="87" y="149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2"/>
                    <a:pt x="87" y="153"/>
                    <a:pt x="87" y="153"/>
                  </a:cubicBezTo>
                  <a:cubicBezTo>
                    <a:pt x="86" y="153"/>
                    <a:pt x="85" y="153"/>
                    <a:pt x="85" y="153"/>
                  </a:cubicBezTo>
                  <a:cubicBezTo>
                    <a:pt x="84" y="154"/>
                    <a:pt x="86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81" y="152"/>
                    <a:pt x="79" y="153"/>
                    <a:pt x="78" y="153"/>
                  </a:cubicBezTo>
                  <a:cubicBezTo>
                    <a:pt x="78" y="153"/>
                    <a:pt x="78" y="151"/>
                    <a:pt x="78" y="151"/>
                  </a:cubicBezTo>
                  <a:cubicBezTo>
                    <a:pt x="78" y="151"/>
                    <a:pt x="77" y="150"/>
                    <a:pt x="77" y="150"/>
                  </a:cubicBezTo>
                  <a:cubicBezTo>
                    <a:pt x="77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4" y="150"/>
                  </a:cubicBezTo>
                  <a:cubicBezTo>
                    <a:pt x="73" y="148"/>
                    <a:pt x="74" y="147"/>
                    <a:pt x="73" y="144"/>
                  </a:cubicBezTo>
                  <a:cubicBezTo>
                    <a:pt x="73" y="144"/>
                    <a:pt x="72" y="143"/>
                    <a:pt x="72" y="142"/>
                  </a:cubicBezTo>
                  <a:cubicBezTo>
                    <a:pt x="72" y="142"/>
                    <a:pt x="73" y="140"/>
                    <a:pt x="73" y="140"/>
                  </a:cubicBezTo>
                  <a:cubicBezTo>
                    <a:pt x="73" y="139"/>
                    <a:pt x="73" y="140"/>
                    <a:pt x="73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1" y="139"/>
                    <a:pt x="71" y="137"/>
                    <a:pt x="71" y="137"/>
                  </a:cubicBezTo>
                  <a:cubicBezTo>
                    <a:pt x="70" y="137"/>
                    <a:pt x="69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6" y="136"/>
                    <a:pt x="65" y="136"/>
                    <a:pt x="64" y="136"/>
                  </a:cubicBezTo>
                  <a:cubicBezTo>
                    <a:pt x="64" y="136"/>
                    <a:pt x="63" y="135"/>
                    <a:pt x="63" y="135"/>
                  </a:cubicBezTo>
                  <a:cubicBezTo>
                    <a:pt x="63" y="135"/>
                    <a:pt x="64" y="135"/>
                    <a:pt x="65" y="135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4" y="135"/>
                    <a:pt x="63" y="134"/>
                  </a:cubicBezTo>
                  <a:cubicBezTo>
                    <a:pt x="62" y="134"/>
                    <a:pt x="63" y="134"/>
                    <a:pt x="62" y="133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5" y="131"/>
                    <a:pt x="62" y="131"/>
                    <a:pt x="60" y="132"/>
                  </a:cubicBezTo>
                  <a:cubicBezTo>
                    <a:pt x="62" y="131"/>
                    <a:pt x="60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60" y="127"/>
                    <a:pt x="61" y="128"/>
                    <a:pt x="61" y="128"/>
                  </a:cubicBezTo>
                  <a:cubicBezTo>
                    <a:pt x="62" y="128"/>
                    <a:pt x="62" y="129"/>
                    <a:pt x="63" y="130"/>
                  </a:cubicBezTo>
                  <a:cubicBezTo>
                    <a:pt x="64" y="131"/>
                    <a:pt x="65" y="130"/>
                    <a:pt x="66" y="130"/>
                  </a:cubicBezTo>
                  <a:cubicBezTo>
                    <a:pt x="66" y="130"/>
                    <a:pt x="67" y="131"/>
                    <a:pt x="67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8" y="133"/>
                    <a:pt x="68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2"/>
                    <a:pt x="69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2"/>
                    <a:pt x="71" y="133"/>
                    <a:pt x="71" y="133"/>
                  </a:cubicBezTo>
                  <a:cubicBezTo>
                    <a:pt x="73" y="134"/>
                    <a:pt x="73" y="133"/>
                    <a:pt x="74" y="134"/>
                  </a:cubicBezTo>
                  <a:cubicBezTo>
                    <a:pt x="75" y="134"/>
                    <a:pt x="75" y="134"/>
                    <a:pt x="75" y="134"/>
                  </a:cubicBezTo>
                  <a:cubicBezTo>
                    <a:pt x="76" y="135"/>
                    <a:pt x="77" y="134"/>
                    <a:pt x="78" y="134"/>
                  </a:cubicBezTo>
                  <a:cubicBezTo>
                    <a:pt x="78" y="135"/>
                    <a:pt x="79" y="136"/>
                    <a:pt x="80" y="136"/>
                  </a:cubicBezTo>
                  <a:cubicBezTo>
                    <a:pt x="83" y="136"/>
                    <a:pt x="85" y="136"/>
                    <a:pt x="88" y="136"/>
                  </a:cubicBezTo>
                  <a:cubicBezTo>
                    <a:pt x="88" y="136"/>
                    <a:pt x="89" y="137"/>
                    <a:pt x="90" y="137"/>
                  </a:cubicBezTo>
                  <a:cubicBezTo>
                    <a:pt x="90" y="137"/>
                    <a:pt x="91" y="136"/>
                    <a:pt x="91" y="136"/>
                  </a:cubicBezTo>
                  <a:cubicBezTo>
                    <a:pt x="92" y="135"/>
                    <a:pt x="93" y="135"/>
                    <a:pt x="93" y="135"/>
                  </a:cubicBezTo>
                  <a:cubicBezTo>
                    <a:pt x="94" y="135"/>
                    <a:pt x="94" y="134"/>
                    <a:pt x="9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2"/>
                    <a:pt x="97" y="132"/>
                    <a:pt x="98" y="132"/>
                  </a:cubicBezTo>
                  <a:cubicBezTo>
                    <a:pt x="99" y="131"/>
                    <a:pt x="99" y="128"/>
                    <a:pt x="98" y="126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4" y="123"/>
                    <a:pt x="93" y="123"/>
                    <a:pt x="93" y="123"/>
                  </a:cubicBezTo>
                  <a:cubicBezTo>
                    <a:pt x="92" y="123"/>
                    <a:pt x="92" y="121"/>
                    <a:pt x="91" y="121"/>
                  </a:cubicBezTo>
                  <a:cubicBezTo>
                    <a:pt x="91" y="121"/>
                    <a:pt x="90" y="121"/>
                    <a:pt x="90" y="121"/>
                  </a:cubicBezTo>
                  <a:cubicBezTo>
                    <a:pt x="89" y="120"/>
                    <a:pt x="87" y="118"/>
                    <a:pt x="85" y="117"/>
                  </a:cubicBezTo>
                  <a:cubicBezTo>
                    <a:pt x="84" y="117"/>
                    <a:pt x="84" y="118"/>
                    <a:pt x="83" y="117"/>
                  </a:cubicBezTo>
                  <a:cubicBezTo>
                    <a:pt x="83" y="117"/>
                    <a:pt x="82" y="116"/>
                    <a:pt x="82" y="116"/>
                  </a:cubicBezTo>
                  <a:cubicBezTo>
                    <a:pt x="81" y="116"/>
                    <a:pt x="80" y="116"/>
                    <a:pt x="79" y="116"/>
                  </a:cubicBezTo>
                  <a:cubicBezTo>
                    <a:pt x="79" y="115"/>
                    <a:pt x="77" y="114"/>
                    <a:pt x="76" y="114"/>
                  </a:cubicBezTo>
                  <a:cubicBezTo>
                    <a:pt x="75" y="114"/>
                    <a:pt x="76" y="114"/>
                    <a:pt x="75" y="114"/>
                  </a:cubicBezTo>
                  <a:cubicBezTo>
                    <a:pt x="74" y="114"/>
                    <a:pt x="74" y="113"/>
                    <a:pt x="73" y="113"/>
                  </a:cubicBezTo>
                  <a:cubicBezTo>
                    <a:pt x="73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68" y="111"/>
                    <a:pt x="67" y="111"/>
                    <a:pt x="65" y="111"/>
                  </a:cubicBezTo>
                  <a:cubicBezTo>
                    <a:pt x="65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4" y="110"/>
                  </a:cubicBezTo>
                  <a:cubicBezTo>
                    <a:pt x="64" y="110"/>
                    <a:pt x="63" y="110"/>
                    <a:pt x="63" y="110"/>
                  </a:cubicBezTo>
                  <a:cubicBezTo>
                    <a:pt x="61" y="110"/>
                    <a:pt x="61" y="110"/>
                    <a:pt x="59" y="110"/>
                  </a:cubicBezTo>
                  <a:cubicBezTo>
                    <a:pt x="59" y="110"/>
                    <a:pt x="59" y="109"/>
                    <a:pt x="59" y="109"/>
                  </a:cubicBezTo>
                  <a:cubicBezTo>
                    <a:pt x="61" y="108"/>
                    <a:pt x="61" y="108"/>
                    <a:pt x="62" y="108"/>
                  </a:cubicBezTo>
                  <a:cubicBezTo>
                    <a:pt x="62" y="108"/>
                    <a:pt x="58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6"/>
                    <a:pt x="58" y="107"/>
                    <a:pt x="58" y="107"/>
                  </a:cubicBezTo>
                  <a:cubicBezTo>
                    <a:pt x="58" y="107"/>
                    <a:pt x="57" y="107"/>
                    <a:pt x="56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5" y="108"/>
                    <a:pt x="55" y="107"/>
                    <a:pt x="55" y="107"/>
                  </a:cubicBezTo>
                  <a:cubicBezTo>
                    <a:pt x="55" y="107"/>
                    <a:pt x="54" y="107"/>
                    <a:pt x="54" y="107"/>
                  </a:cubicBezTo>
                  <a:cubicBezTo>
                    <a:pt x="54" y="107"/>
                    <a:pt x="51" y="108"/>
                    <a:pt x="50" y="108"/>
                  </a:cubicBezTo>
                  <a:cubicBezTo>
                    <a:pt x="50" y="109"/>
                    <a:pt x="49" y="109"/>
                    <a:pt x="49" y="109"/>
                  </a:cubicBezTo>
                  <a:cubicBezTo>
                    <a:pt x="49" y="109"/>
                    <a:pt x="50" y="110"/>
                    <a:pt x="50" y="111"/>
                  </a:cubicBezTo>
                  <a:cubicBezTo>
                    <a:pt x="50" y="112"/>
                    <a:pt x="50" y="113"/>
                    <a:pt x="49" y="114"/>
                  </a:cubicBezTo>
                  <a:cubicBezTo>
                    <a:pt x="48" y="115"/>
                    <a:pt x="48" y="114"/>
                    <a:pt x="48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8"/>
                    <a:pt x="46" y="119"/>
                  </a:cubicBezTo>
                  <a:cubicBezTo>
                    <a:pt x="47" y="120"/>
                    <a:pt x="48" y="120"/>
                    <a:pt x="48" y="120"/>
                  </a:cubicBezTo>
                  <a:cubicBezTo>
                    <a:pt x="48" y="120"/>
                    <a:pt x="49" y="122"/>
                    <a:pt x="49" y="123"/>
                  </a:cubicBezTo>
                  <a:cubicBezTo>
                    <a:pt x="48" y="124"/>
                    <a:pt x="46" y="126"/>
                    <a:pt x="46" y="127"/>
                  </a:cubicBezTo>
                  <a:cubicBezTo>
                    <a:pt x="46" y="128"/>
                    <a:pt x="49" y="135"/>
                    <a:pt x="49" y="135"/>
                  </a:cubicBezTo>
                  <a:cubicBezTo>
                    <a:pt x="49" y="135"/>
                    <a:pt x="49" y="137"/>
                    <a:pt x="49" y="138"/>
                  </a:cubicBezTo>
                  <a:cubicBezTo>
                    <a:pt x="49" y="139"/>
                    <a:pt x="50" y="139"/>
                    <a:pt x="49" y="140"/>
                  </a:cubicBezTo>
                  <a:cubicBezTo>
                    <a:pt x="49" y="141"/>
                    <a:pt x="48" y="142"/>
                    <a:pt x="49" y="143"/>
                  </a:cubicBezTo>
                  <a:cubicBezTo>
                    <a:pt x="49" y="143"/>
                    <a:pt x="49" y="145"/>
                    <a:pt x="49" y="145"/>
                  </a:cubicBezTo>
                  <a:cubicBezTo>
                    <a:pt x="49" y="145"/>
                    <a:pt x="50" y="147"/>
                    <a:pt x="51" y="148"/>
                  </a:cubicBezTo>
                  <a:cubicBezTo>
                    <a:pt x="52" y="149"/>
                    <a:pt x="52" y="148"/>
                    <a:pt x="52" y="150"/>
                  </a:cubicBezTo>
                  <a:cubicBezTo>
                    <a:pt x="52" y="151"/>
                    <a:pt x="54" y="152"/>
                    <a:pt x="53" y="153"/>
                  </a:cubicBezTo>
                  <a:cubicBezTo>
                    <a:pt x="52" y="154"/>
                    <a:pt x="52" y="154"/>
                    <a:pt x="52" y="155"/>
                  </a:cubicBezTo>
                  <a:cubicBezTo>
                    <a:pt x="52" y="156"/>
                    <a:pt x="51" y="157"/>
                    <a:pt x="52" y="158"/>
                  </a:cubicBezTo>
                  <a:cubicBezTo>
                    <a:pt x="53" y="159"/>
                    <a:pt x="55" y="158"/>
                    <a:pt x="55" y="160"/>
                  </a:cubicBezTo>
                  <a:cubicBezTo>
                    <a:pt x="55" y="161"/>
                    <a:pt x="56" y="162"/>
                    <a:pt x="56" y="163"/>
                  </a:cubicBezTo>
                  <a:cubicBezTo>
                    <a:pt x="56" y="164"/>
                    <a:pt x="40" y="172"/>
                    <a:pt x="40" y="172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5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9" y="174"/>
                    <a:pt x="40" y="173"/>
                    <a:pt x="41" y="173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0" y="174"/>
                  </a:cubicBezTo>
                  <a:cubicBezTo>
                    <a:pt x="41" y="176"/>
                    <a:pt x="43" y="176"/>
                    <a:pt x="44" y="178"/>
                  </a:cubicBezTo>
                  <a:cubicBezTo>
                    <a:pt x="45" y="177"/>
                    <a:pt x="47" y="177"/>
                    <a:pt x="47" y="177"/>
                  </a:cubicBezTo>
                  <a:cubicBezTo>
                    <a:pt x="48" y="177"/>
                    <a:pt x="49" y="179"/>
                    <a:pt x="50" y="179"/>
                  </a:cubicBezTo>
                  <a:cubicBezTo>
                    <a:pt x="50" y="179"/>
                    <a:pt x="51" y="179"/>
                    <a:pt x="51" y="180"/>
                  </a:cubicBezTo>
                  <a:cubicBezTo>
                    <a:pt x="51" y="180"/>
                    <a:pt x="50" y="180"/>
                    <a:pt x="49" y="180"/>
                  </a:cubicBezTo>
                  <a:cubicBezTo>
                    <a:pt x="48" y="180"/>
                    <a:pt x="48" y="179"/>
                    <a:pt x="47" y="180"/>
                  </a:cubicBezTo>
                  <a:cubicBezTo>
                    <a:pt x="46" y="180"/>
                    <a:pt x="45" y="181"/>
                    <a:pt x="45" y="181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1"/>
                    <a:pt x="42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0" y="181"/>
                    <a:pt x="40" y="183"/>
                    <a:pt x="40" y="183"/>
                  </a:cubicBezTo>
                  <a:cubicBezTo>
                    <a:pt x="40" y="183"/>
                    <a:pt x="41" y="184"/>
                    <a:pt x="41" y="185"/>
                  </a:cubicBezTo>
                  <a:cubicBezTo>
                    <a:pt x="41" y="186"/>
                    <a:pt x="40" y="187"/>
                    <a:pt x="40" y="187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9"/>
                    <a:pt x="39" y="191"/>
                    <a:pt x="39" y="193"/>
                  </a:cubicBezTo>
                  <a:cubicBezTo>
                    <a:pt x="39" y="193"/>
                    <a:pt x="38" y="193"/>
                    <a:pt x="38" y="193"/>
                  </a:cubicBezTo>
                  <a:cubicBezTo>
                    <a:pt x="38" y="193"/>
                    <a:pt x="37" y="194"/>
                    <a:pt x="36" y="195"/>
                  </a:cubicBezTo>
                  <a:cubicBezTo>
                    <a:pt x="35" y="195"/>
                    <a:pt x="35" y="197"/>
                    <a:pt x="35" y="197"/>
                  </a:cubicBezTo>
                  <a:cubicBezTo>
                    <a:pt x="35" y="197"/>
                    <a:pt x="35" y="198"/>
                    <a:pt x="36" y="199"/>
                  </a:cubicBezTo>
                  <a:cubicBezTo>
                    <a:pt x="36" y="200"/>
                    <a:pt x="38" y="199"/>
                    <a:pt x="38" y="199"/>
                  </a:cubicBezTo>
                  <a:cubicBezTo>
                    <a:pt x="38" y="199"/>
                    <a:pt x="38" y="201"/>
                    <a:pt x="38" y="202"/>
                  </a:cubicBezTo>
                  <a:cubicBezTo>
                    <a:pt x="38" y="203"/>
                    <a:pt x="39" y="202"/>
                    <a:pt x="40" y="203"/>
                  </a:cubicBezTo>
                  <a:cubicBezTo>
                    <a:pt x="41" y="204"/>
                    <a:pt x="42" y="205"/>
                    <a:pt x="42" y="205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3" y="205"/>
                    <a:pt x="42" y="209"/>
                    <a:pt x="43" y="208"/>
                  </a:cubicBezTo>
                  <a:cubicBezTo>
                    <a:pt x="44" y="207"/>
                    <a:pt x="45" y="207"/>
                    <a:pt x="45" y="207"/>
                  </a:cubicBezTo>
                  <a:cubicBezTo>
                    <a:pt x="45" y="207"/>
                    <a:pt x="47" y="207"/>
                    <a:pt x="48" y="208"/>
                  </a:cubicBezTo>
                  <a:cubicBezTo>
                    <a:pt x="49" y="208"/>
                    <a:pt x="50" y="208"/>
                    <a:pt x="50" y="209"/>
                  </a:cubicBezTo>
                  <a:cubicBezTo>
                    <a:pt x="50" y="211"/>
                    <a:pt x="52" y="210"/>
                    <a:pt x="52" y="211"/>
                  </a:cubicBezTo>
                  <a:cubicBezTo>
                    <a:pt x="52" y="213"/>
                    <a:pt x="53" y="213"/>
                    <a:pt x="53" y="215"/>
                  </a:cubicBezTo>
                  <a:cubicBezTo>
                    <a:pt x="53" y="217"/>
                    <a:pt x="52" y="218"/>
                    <a:pt x="53" y="218"/>
                  </a:cubicBezTo>
                  <a:cubicBezTo>
                    <a:pt x="55" y="219"/>
                    <a:pt x="56" y="219"/>
                    <a:pt x="56" y="221"/>
                  </a:cubicBezTo>
                  <a:cubicBezTo>
                    <a:pt x="57" y="222"/>
                    <a:pt x="58" y="224"/>
                    <a:pt x="56" y="224"/>
                  </a:cubicBezTo>
                  <a:cubicBezTo>
                    <a:pt x="55" y="224"/>
                    <a:pt x="54" y="222"/>
                    <a:pt x="53" y="224"/>
                  </a:cubicBezTo>
                  <a:cubicBezTo>
                    <a:pt x="53" y="226"/>
                    <a:pt x="55" y="226"/>
                    <a:pt x="55" y="227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5" y="232"/>
                    <a:pt x="56" y="234"/>
                    <a:pt x="58" y="232"/>
                  </a:cubicBezTo>
                  <a:cubicBezTo>
                    <a:pt x="59" y="231"/>
                    <a:pt x="59" y="232"/>
                    <a:pt x="60" y="232"/>
                  </a:cubicBezTo>
                  <a:cubicBezTo>
                    <a:pt x="61" y="233"/>
                    <a:pt x="62" y="232"/>
                    <a:pt x="62" y="233"/>
                  </a:cubicBezTo>
                  <a:cubicBezTo>
                    <a:pt x="62" y="234"/>
                    <a:pt x="63" y="235"/>
                    <a:pt x="63" y="235"/>
                  </a:cubicBezTo>
                  <a:cubicBezTo>
                    <a:pt x="63" y="235"/>
                    <a:pt x="63" y="237"/>
                    <a:pt x="64" y="237"/>
                  </a:cubicBezTo>
                  <a:cubicBezTo>
                    <a:pt x="64" y="237"/>
                    <a:pt x="64" y="238"/>
                    <a:pt x="65" y="238"/>
                  </a:cubicBezTo>
                  <a:cubicBezTo>
                    <a:pt x="66" y="238"/>
                    <a:pt x="67" y="238"/>
                    <a:pt x="68" y="239"/>
                  </a:cubicBezTo>
                  <a:cubicBezTo>
                    <a:pt x="70" y="240"/>
                    <a:pt x="70" y="239"/>
                    <a:pt x="71" y="239"/>
                  </a:cubicBezTo>
                  <a:cubicBezTo>
                    <a:pt x="72" y="239"/>
                    <a:pt x="72" y="240"/>
                    <a:pt x="73" y="241"/>
                  </a:cubicBezTo>
                  <a:cubicBezTo>
                    <a:pt x="74" y="242"/>
                    <a:pt x="74" y="241"/>
                    <a:pt x="75" y="242"/>
                  </a:cubicBezTo>
                  <a:cubicBezTo>
                    <a:pt x="76" y="242"/>
                    <a:pt x="76" y="244"/>
                    <a:pt x="76" y="244"/>
                  </a:cubicBezTo>
                  <a:cubicBezTo>
                    <a:pt x="76" y="244"/>
                    <a:pt x="78" y="244"/>
                    <a:pt x="79" y="244"/>
                  </a:cubicBezTo>
                  <a:cubicBezTo>
                    <a:pt x="80" y="243"/>
                    <a:pt x="81" y="243"/>
                    <a:pt x="81" y="243"/>
                  </a:cubicBezTo>
                  <a:cubicBezTo>
                    <a:pt x="81" y="243"/>
                    <a:pt x="83" y="243"/>
                    <a:pt x="83" y="243"/>
                  </a:cubicBezTo>
                  <a:cubicBezTo>
                    <a:pt x="83" y="244"/>
                    <a:pt x="83" y="244"/>
                    <a:pt x="84" y="244"/>
                  </a:cubicBezTo>
                  <a:cubicBezTo>
                    <a:pt x="85" y="244"/>
                    <a:pt x="85" y="245"/>
                    <a:pt x="86" y="246"/>
                  </a:cubicBezTo>
                  <a:cubicBezTo>
                    <a:pt x="87" y="246"/>
                    <a:pt x="91" y="247"/>
                    <a:pt x="92" y="248"/>
                  </a:cubicBezTo>
                  <a:cubicBezTo>
                    <a:pt x="94" y="249"/>
                    <a:pt x="92" y="250"/>
                    <a:pt x="93" y="250"/>
                  </a:cubicBezTo>
                  <a:cubicBezTo>
                    <a:pt x="94" y="251"/>
                    <a:pt x="95" y="250"/>
                    <a:pt x="95" y="251"/>
                  </a:cubicBezTo>
                  <a:cubicBezTo>
                    <a:pt x="94" y="252"/>
                    <a:pt x="93" y="253"/>
                    <a:pt x="94" y="253"/>
                  </a:cubicBezTo>
                  <a:cubicBezTo>
                    <a:pt x="96" y="253"/>
                    <a:pt x="94" y="255"/>
                    <a:pt x="95" y="256"/>
                  </a:cubicBezTo>
                  <a:cubicBezTo>
                    <a:pt x="95" y="257"/>
                    <a:pt x="95" y="257"/>
                    <a:pt x="95" y="258"/>
                  </a:cubicBezTo>
                  <a:cubicBezTo>
                    <a:pt x="95" y="259"/>
                    <a:pt x="95" y="260"/>
                    <a:pt x="94" y="261"/>
                  </a:cubicBezTo>
                  <a:cubicBezTo>
                    <a:pt x="94" y="262"/>
                    <a:pt x="92" y="262"/>
                    <a:pt x="91" y="262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90" y="265"/>
                    <a:pt x="90" y="265"/>
                    <a:pt x="91" y="265"/>
                  </a:cubicBezTo>
                  <a:cubicBezTo>
                    <a:pt x="91" y="264"/>
                    <a:pt x="91" y="264"/>
                    <a:pt x="91" y="264"/>
                  </a:cubicBezTo>
                  <a:cubicBezTo>
                    <a:pt x="92" y="264"/>
                    <a:pt x="91" y="265"/>
                    <a:pt x="92" y="265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1" y="266"/>
                    <a:pt x="90" y="266"/>
                    <a:pt x="89" y="266"/>
                  </a:cubicBezTo>
                  <a:cubicBezTo>
                    <a:pt x="89" y="266"/>
                    <a:pt x="88" y="267"/>
                    <a:pt x="88" y="268"/>
                  </a:cubicBezTo>
                  <a:cubicBezTo>
                    <a:pt x="87" y="268"/>
                    <a:pt x="88" y="267"/>
                    <a:pt x="87" y="267"/>
                  </a:cubicBezTo>
                  <a:cubicBezTo>
                    <a:pt x="87" y="268"/>
                    <a:pt x="87" y="269"/>
                    <a:pt x="87" y="269"/>
                  </a:cubicBezTo>
                  <a:cubicBezTo>
                    <a:pt x="86" y="269"/>
                    <a:pt x="83" y="269"/>
                    <a:pt x="83" y="269"/>
                  </a:cubicBezTo>
                  <a:cubicBezTo>
                    <a:pt x="83" y="270"/>
                    <a:pt x="84" y="271"/>
                    <a:pt x="84" y="271"/>
                  </a:cubicBezTo>
                  <a:cubicBezTo>
                    <a:pt x="84" y="271"/>
                    <a:pt x="85" y="271"/>
                    <a:pt x="86" y="271"/>
                  </a:cubicBezTo>
                  <a:cubicBezTo>
                    <a:pt x="86" y="272"/>
                    <a:pt x="86" y="272"/>
                    <a:pt x="85" y="273"/>
                  </a:cubicBezTo>
                  <a:cubicBezTo>
                    <a:pt x="85" y="273"/>
                    <a:pt x="84" y="273"/>
                    <a:pt x="84" y="274"/>
                  </a:cubicBezTo>
                  <a:cubicBezTo>
                    <a:pt x="84" y="274"/>
                    <a:pt x="84" y="275"/>
                    <a:pt x="84" y="275"/>
                  </a:cubicBezTo>
                  <a:cubicBezTo>
                    <a:pt x="83" y="275"/>
                    <a:pt x="82" y="275"/>
                    <a:pt x="81" y="275"/>
                  </a:cubicBezTo>
                  <a:cubicBezTo>
                    <a:pt x="81" y="275"/>
                    <a:pt x="81" y="276"/>
                    <a:pt x="81" y="277"/>
                  </a:cubicBezTo>
                  <a:cubicBezTo>
                    <a:pt x="80" y="277"/>
                    <a:pt x="80" y="277"/>
                    <a:pt x="79" y="277"/>
                  </a:cubicBezTo>
                  <a:cubicBezTo>
                    <a:pt x="79" y="277"/>
                    <a:pt x="79" y="278"/>
                    <a:pt x="79" y="278"/>
                  </a:cubicBezTo>
                  <a:cubicBezTo>
                    <a:pt x="80" y="277"/>
                    <a:pt x="81" y="277"/>
                    <a:pt x="82" y="277"/>
                  </a:cubicBezTo>
                  <a:cubicBezTo>
                    <a:pt x="82" y="277"/>
                    <a:pt x="82" y="278"/>
                    <a:pt x="82" y="278"/>
                  </a:cubicBezTo>
                  <a:cubicBezTo>
                    <a:pt x="82" y="278"/>
                    <a:pt x="83" y="280"/>
                    <a:pt x="84" y="280"/>
                  </a:cubicBezTo>
                  <a:cubicBezTo>
                    <a:pt x="84" y="280"/>
                    <a:pt x="85" y="280"/>
                    <a:pt x="85" y="280"/>
                  </a:cubicBezTo>
                  <a:cubicBezTo>
                    <a:pt x="85" y="280"/>
                    <a:pt x="85" y="281"/>
                    <a:pt x="86" y="281"/>
                  </a:cubicBezTo>
                  <a:cubicBezTo>
                    <a:pt x="86" y="282"/>
                    <a:pt x="87" y="282"/>
                    <a:pt x="87" y="282"/>
                  </a:cubicBezTo>
                  <a:cubicBezTo>
                    <a:pt x="88" y="282"/>
                    <a:pt x="88" y="283"/>
                    <a:pt x="88" y="284"/>
                  </a:cubicBezTo>
                  <a:cubicBezTo>
                    <a:pt x="89" y="284"/>
                    <a:pt x="89" y="284"/>
                    <a:pt x="90" y="284"/>
                  </a:cubicBezTo>
                  <a:cubicBezTo>
                    <a:pt x="91" y="285"/>
                    <a:pt x="91" y="286"/>
                    <a:pt x="92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3" y="287"/>
                    <a:pt x="94" y="285"/>
                    <a:pt x="95" y="285"/>
                  </a:cubicBezTo>
                  <a:cubicBezTo>
                    <a:pt x="95" y="284"/>
                    <a:pt x="97" y="284"/>
                    <a:pt x="98" y="285"/>
                  </a:cubicBezTo>
                  <a:cubicBezTo>
                    <a:pt x="98" y="285"/>
                    <a:pt x="99" y="285"/>
                    <a:pt x="101" y="286"/>
                  </a:cubicBezTo>
                  <a:cubicBezTo>
                    <a:pt x="103" y="286"/>
                    <a:pt x="103" y="286"/>
                    <a:pt x="105" y="286"/>
                  </a:cubicBezTo>
                  <a:cubicBezTo>
                    <a:pt x="106" y="286"/>
                    <a:pt x="106" y="286"/>
                    <a:pt x="107" y="287"/>
                  </a:cubicBezTo>
                  <a:cubicBezTo>
                    <a:pt x="108" y="288"/>
                    <a:pt x="109" y="289"/>
                    <a:pt x="111" y="289"/>
                  </a:cubicBezTo>
                  <a:cubicBezTo>
                    <a:pt x="112" y="289"/>
                    <a:pt x="113" y="288"/>
                    <a:pt x="114" y="289"/>
                  </a:cubicBezTo>
                  <a:cubicBezTo>
                    <a:pt x="115" y="290"/>
                    <a:pt x="115" y="289"/>
                    <a:pt x="116" y="288"/>
                  </a:cubicBezTo>
                  <a:cubicBezTo>
                    <a:pt x="117" y="288"/>
                    <a:pt x="118" y="288"/>
                    <a:pt x="118" y="289"/>
                  </a:cubicBezTo>
                  <a:cubicBezTo>
                    <a:pt x="119" y="290"/>
                    <a:pt x="119" y="290"/>
                    <a:pt x="120" y="291"/>
                  </a:cubicBezTo>
                  <a:cubicBezTo>
                    <a:pt x="121" y="291"/>
                    <a:pt x="121" y="292"/>
                    <a:pt x="122" y="292"/>
                  </a:cubicBezTo>
                  <a:cubicBezTo>
                    <a:pt x="123" y="292"/>
                    <a:pt x="121" y="293"/>
                    <a:pt x="122" y="294"/>
                  </a:cubicBezTo>
                  <a:cubicBezTo>
                    <a:pt x="123" y="294"/>
                    <a:pt x="124" y="293"/>
                    <a:pt x="125" y="294"/>
                  </a:cubicBezTo>
                  <a:cubicBezTo>
                    <a:pt x="126" y="295"/>
                    <a:pt x="126" y="296"/>
                    <a:pt x="126" y="296"/>
                  </a:cubicBezTo>
                  <a:cubicBezTo>
                    <a:pt x="126" y="296"/>
                    <a:pt x="127" y="296"/>
                    <a:pt x="128" y="297"/>
                  </a:cubicBezTo>
                  <a:cubicBezTo>
                    <a:pt x="129" y="298"/>
                    <a:pt x="130" y="298"/>
                    <a:pt x="130" y="299"/>
                  </a:cubicBezTo>
                  <a:cubicBezTo>
                    <a:pt x="130" y="300"/>
                    <a:pt x="131" y="301"/>
                    <a:pt x="132" y="301"/>
                  </a:cubicBezTo>
                  <a:cubicBezTo>
                    <a:pt x="133" y="301"/>
                    <a:pt x="134" y="298"/>
                    <a:pt x="134" y="298"/>
                  </a:cubicBezTo>
                  <a:cubicBezTo>
                    <a:pt x="134" y="298"/>
                    <a:pt x="134" y="297"/>
                    <a:pt x="134" y="297"/>
                  </a:cubicBezTo>
                  <a:cubicBezTo>
                    <a:pt x="133" y="296"/>
                    <a:pt x="131" y="295"/>
                    <a:pt x="131" y="295"/>
                  </a:cubicBezTo>
                  <a:cubicBezTo>
                    <a:pt x="130" y="294"/>
                    <a:pt x="130" y="293"/>
                    <a:pt x="130" y="293"/>
                  </a:cubicBezTo>
                  <a:cubicBezTo>
                    <a:pt x="129" y="292"/>
                    <a:pt x="128" y="291"/>
                    <a:pt x="128" y="290"/>
                  </a:cubicBezTo>
                  <a:cubicBezTo>
                    <a:pt x="127" y="289"/>
                    <a:pt x="127" y="286"/>
                    <a:pt x="128" y="286"/>
                  </a:cubicBezTo>
                  <a:cubicBezTo>
                    <a:pt x="127" y="285"/>
                    <a:pt x="127" y="285"/>
                    <a:pt x="127" y="285"/>
                  </a:cubicBezTo>
                  <a:cubicBezTo>
                    <a:pt x="127" y="284"/>
                    <a:pt x="127" y="283"/>
                    <a:pt x="127" y="282"/>
                  </a:cubicBezTo>
                  <a:cubicBezTo>
                    <a:pt x="126" y="282"/>
                    <a:pt x="124" y="282"/>
                    <a:pt x="123" y="282"/>
                  </a:cubicBezTo>
                  <a:cubicBezTo>
                    <a:pt x="124" y="281"/>
                    <a:pt x="123" y="281"/>
                    <a:pt x="123" y="279"/>
                  </a:cubicBezTo>
                  <a:cubicBezTo>
                    <a:pt x="123" y="279"/>
                    <a:pt x="124" y="279"/>
                    <a:pt x="124" y="279"/>
                  </a:cubicBezTo>
                  <a:cubicBezTo>
                    <a:pt x="125" y="278"/>
                    <a:pt x="124" y="278"/>
                    <a:pt x="124" y="277"/>
                  </a:cubicBezTo>
                  <a:cubicBezTo>
                    <a:pt x="125" y="276"/>
                    <a:pt x="125" y="275"/>
                    <a:pt x="126" y="274"/>
                  </a:cubicBezTo>
                  <a:cubicBezTo>
                    <a:pt x="126" y="274"/>
                    <a:pt x="127" y="273"/>
                    <a:pt x="127" y="272"/>
                  </a:cubicBezTo>
                  <a:cubicBezTo>
                    <a:pt x="127" y="272"/>
                    <a:pt x="126" y="272"/>
                    <a:pt x="126" y="272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6" y="271"/>
                    <a:pt x="127" y="270"/>
                    <a:pt x="127" y="270"/>
                  </a:cubicBezTo>
                  <a:cubicBezTo>
                    <a:pt x="127" y="270"/>
                    <a:pt x="127" y="270"/>
                    <a:pt x="127" y="271"/>
                  </a:cubicBezTo>
                  <a:cubicBezTo>
                    <a:pt x="128" y="271"/>
                    <a:pt x="128" y="270"/>
                    <a:pt x="129" y="270"/>
                  </a:cubicBezTo>
                  <a:cubicBezTo>
                    <a:pt x="129" y="270"/>
                    <a:pt x="129" y="269"/>
                    <a:pt x="129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30" y="269"/>
                    <a:pt x="129" y="270"/>
                    <a:pt x="129" y="271"/>
                  </a:cubicBezTo>
                  <a:cubicBezTo>
                    <a:pt x="130" y="271"/>
                    <a:pt x="131" y="271"/>
                    <a:pt x="131" y="271"/>
                  </a:cubicBezTo>
                  <a:cubicBezTo>
                    <a:pt x="130" y="271"/>
                    <a:pt x="130" y="271"/>
                    <a:pt x="131" y="272"/>
                  </a:cubicBezTo>
                  <a:cubicBezTo>
                    <a:pt x="131" y="272"/>
                    <a:pt x="132" y="271"/>
                    <a:pt x="133" y="270"/>
                  </a:cubicBezTo>
                  <a:cubicBezTo>
                    <a:pt x="133" y="270"/>
                    <a:pt x="132" y="270"/>
                    <a:pt x="133" y="269"/>
                  </a:cubicBezTo>
                  <a:cubicBezTo>
                    <a:pt x="132" y="269"/>
                    <a:pt x="131" y="269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1" y="269"/>
                    <a:pt x="131" y="268"/>
                    <a:pt x="131" y="268"/>
                  </a:cubicBezTo>
                  <a:cubicBezTo>
                    <a:pt x="132" y="268"/>
                    <a:pt x="131" y="268"/>
                    <a:pt x="132" y="269"/>
                  </a:cubicBezTo>
                  <a:cubicBezTo>
                    <a:pt x="132" y="269"/>
                    <a:pt x="133" y="269"/>
                    <a:pt x="133" y="269"/>
                  </a:cubicBezTo>
                  <a:cubicBezTo>
                    <a:pt x="133" y="269"/>
                    <a:pt x="133" y="268"/>
                    <a:pt x="133" y="268"/>
                  </a:cubicBezTo>
                  <a:cubicBezTo>
                    <a:pt x="133" y="268"/>
                    <a:pt x="132" y="267"/>
                    <a:pt x="133" y="266"/>
                  </a:cubicBezTo>
                  <a:cubicBezTo>
                    <a:pt x="133" y="265"/>
                    <a:pt x="133" y="264"/>
                    <a:pt x="133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1" y="260"/>
                    <a:pt x="128" y="261"/>
                    <a:pt x="128" y="260"/>
                  </a:cubicBezTo>
                  <a:cubicBezTo>
                    <a:pt x="128" y="259"/>
                    <a:pt x="129" y="257"/>
                    <a:pt x="128" y="257"/>
                  </a:cubicBezTo>
                  <a:cubicBezTo>
                    <a:pt x="126" y="256"/>
                    <a:pt x="125" y="256"/>
                    <a:pt x="126" y="255"/>
                  </a:cubicBezTo>
                  <a:cubicBezTo>
                    <a:pt x="127" y="254"/>
                    <a:pt x="128" y="252"/>
                    <a:pt x="128" y="252"/>
                  </a:cubicBezTo>
                  <a:cubicBezTo>
                    <a:pt x="128" y="252"/>
                    <a:pt x="129" y="251"/>
                    <a:pt x="129" y="250"/>
                  </a:cubicBezTo>
                  <a:cubicBezTo>
                    <a:pt x="128" y="249"/>
                    <a:pt x="127" y="249"/>
                    <a:pt x="127" y="249"/>
                  </a:cubicBezTo>
                  <a:cubicBezTo>
                    <a:pt x="127" y="249"/>
                    <a:pt x="130" y="247"/>
                    <a:pt x="129" y="245"/>
                  </a:cubicBezTo>
                  <a:cubicBezTo>
                    <a:pt x="128" y="245"/>
                    <a:pt x="131" y="245"/>
                    <a:pt x="131" y="244"/>
                  </a:cubicBezTo>
                  <a:cubicBezTo>
                    <a:pt x="131" y="243"/>
                    <a:pt x="133" y="242"/>
                    <a:pt x="133" y="243"/>
                  </a:cubicBezTo>
                  <a:cubicBezTo>
                    <a:pt x="134" y="244"/>
                    <a:pt x="135" y="246"/>
                    <a:pt x="135" y="246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4"/>
                    <a:pt x="135" y="243"/>
                    <a:pt x="136" y="242"/>
                  </a:cubicBezTo>
                  <a:cubicBezTo>
                    <a:pt x="136" y="241"/>
                    <a:pt x="136" y="239"/>
                    <a:pt x="137" y="239"/>
                  </a:cubicBezTo>
                  <a:cubicBezTo>
                    <a:pt x="138" y="239"/>
                    <a:pt x="138" y="237"/>
                    <a:pt x="139" y="237"/>
                  </a:cubicBezTo>
                  <a:cubicBezTo>
                    <a:pt x="140" y="238"/>
                    <a:pt x="142" y="238"/>
                    <a:pt x="142" y="238"/>
                  </a:cubicBezTo>
                  <a:cubicBezTo>
                    <a:pt x="142" y="238"/>
                    <a:pt x="146" y="235"/>
                    <a:pt x="146" y="234"/>
                  </a:cubicBezTo>
                  <a:cubicBezTo>
                    <a:pt x="147" y="233"/>
                    <a:pt x="145" y="233"/>
                    <a:pt x="145" y="233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1" y="232"/>
                    <a:pt x="152" y="232"/>
                  </a:cubicBezTo>
                  <a:cubicBezTo>
                    <a:pt x="152" y="232"/>
                    <a:pt x="153" y="232"/>
                    <a:pt x="154" y="233"/>
                  </a:cubicBezTo>
                  <a:cubicBezTo>
                    <a:pt x="155" y="234"/>
                    <a:pt x="154" y="235"/>
                    <a:pt x="154" y="235"/>
                  </a:cubicBezTo>
                  <a:cubicBezTo>
                    <a:pt x="154" y="235"/>
                    <a:pt x="156" y="235"/>
                    <a:pt x="157" y="236"/>
                  </a:cubicBezTo>
                  <a:cubicBezTo>
                    <a:pt x="158" y="236"/>
                    <a:pt x="159" y="237"/>
                    <a:pt x="159" y="238"/>
                  </a:cubicBezTo>
                  <a:cubicBezTo>
                    <a:pt x="160" y="239"/>
                    <a:pt x="160" y="239"/>
                    <a:pt x="161" y="239"/>
                  </a:cubicBezTo>
                  <a:cubicBezTo>
                    <a:pt x="162" y="239"/>
                    <a:pt x="163" y="239"/>
                    <a:pt x="164" y="240"/>
                  </a:cubicBezTo>
                  <a:cubicBezTo>
                    <a:pt x="165" y="241"/>
                    <a:pt x="163" y="242"/>
                    <a:pt x="163" y="242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6" y="243"/>
                    <a:pt x="165" y="240"/>
                    <a:pt x="166" y="240"/>
                  </a:cubicBezTo>
                  <a:cubicBezTo>
                    <a:pt x="167" y="240"/>
                    <a:pt x="166" y="239"/>
                    <a:pt x="168" y="240"/>
                  </a:cubicBezTo>
                  <a:cubicBezTo>
                    <a:pt x="170" y="240"/>
                    <a:pt x="172" y="241"/>
                    <a:pt x="172" y="241"/>
                  </a:cubicBezTo>
                  <a:cubicBezTo>
                    <a:pt x="173" y="240"/>
                    <a:pt x="174" y="239"/>
                    <a:pt x="176" y="239"/>
                  </a:cubicBezTo>
                  <a:cubicBezTo>
                    <a:pt x="178" y="238"/>
                    <a:pt x="178" y="240"/>
                    <a:pt x="179" y="240"/>
                  </a:cubicBezTo>
                  <a:cubicBezTo>
                    <a:pt x="180" y="239"/>
                    <a:pt x="179" y="239"/>
                    <a:pt x="181" y="239"/>
                  </a:cubicBezTo>
                  <a:cubicBezTo>
                    <a:pt x="182" y="240"/>
                    <a:pt x="183" y="243"/>
                    <a:pt x="183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90" y="243"/>
                    <a:pt x="190" y="241"/>
                  </a:cubicBezTo>
                  <a:cubicBezTo>
                    <a:pt x="189" y="239"/>
                    <a:pt x="187" y="239"/>
                    <a:pt x="187" y="239"/>
                  </a:cubicBezTo>
                  <a:cubicBezTo>
                    <a:pt x="185" y="237"/>
                    <a:pt x="185" y="237"/>
                    <a:pt x="185" y="237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8" y="223"/>
                    <a:pt x="188" y="223"/>
                    <a:pt x="188" y="223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9" y="218"/>
                    <a:pt x="189" y="218"/>
                    <a:pt x="189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7"/>
                    <a:pt x="227" y="217"/>
                    <a:pt x="227" y="217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31" y="221"/>
                    <a:pt x="231" y="221"/>
                    <a:pt x="231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7" y="221"/>
                    <a:pt x="237" y="221"/>
                    <a:pt x="237" y="221"/>
                  </a:cubicBezTo>
                  <a:cubicBezTo>
                    <a:pt x="239" y="220"/>
                    <a:pt x="239" y="220"/>
                    <a:pt x="239" y="220"/>
                  </a:cubicBezTo>
                  <a:cubicBezTo>
                    <a:pt x="239" y="220"/>
                    <a:pt x="240" y="220"/>
                    <a:pt x="240" y="221"/>
                  </a:cubicBezTo>
                  <a:cubicBezTo>
                    <a:pt x="241" y="222"/>
                    <a:pt x="240" y="223"/>
                    <a:pt x="240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53" y="220"/>
                    <a:pt x="253" y="220"/>
                    <a:pt x="253" y="220"/>
                  </a:cubicBezTo>
                  <a:cubicBezTo>
                    <a:pt x="256" y="218"/>
                    <a:pt x="256" y="218"/>
                    <a:pt x="256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3" y="225"/>
                    <a:pt x="263" y="225"/>
                    <a:pt x="263" y="225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269" y="237"/>
                    <a:pt x="271" y="240"/>
                    <a:pt x="272" y="240"/>
                  </a:cubicBezTo>
                  <a:cubicBezTo>
                    <a:pt x="273" y="240"/>
                    <a:pt x="277" y="239"/>
                    <a:pt x="277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9"/>
                    <a:pt x="286" y="243"/>
                    <a:pt x="286" y="243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0" y="252"/>
                    <a:pt x="310" y="252"/>
                    <a:pt x="310" y="252"/>
                  </a:cubicBezTo>
                  <a:cubicBezTo>
                    <a:pt x="313" y="253"/>
                    <a:pt x="313" y="253"/>
                    <a:pt x="313" y="253"/>
                  </a:cubicBezTo>
                  <a:cubicBezTo>
                    <a:pt x="315" y="252"/>
                    <a:pt x="315" y="252"/>
                    <a:pt x="315" y="252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9" y="250"/>
                    <a:pt x="319" y="250"/>
                    <a:pt x="319" y="250"/>
                  </a:cubicBezTo>
                  <a:cubicBezTo>
                    <a:pt x="320" y="249"/>
                    <a:pt x="320" y="249"/>
                    <a:pt x="320" y="249"/>
                  </a:cubicBezTo>
                  <a:cubicBezTo>
                    <a:pt x="320" y="248"/>
                    <a:pt x="320" y="248"/>
                    <a:pt x="320" y="248"/>
                  </a:cubicBezTo>
                  <a:cubicBezTo>
                    <a:pt x="321" y="246"/>
                    <a:pt x="321" y="246"/>
                    <a:pt x="321" y="246"/>
                  </a:cubicBezTo>
                  <a:cubicBezTo>
                    <a:pt x="323" y="245"/>
                    <a:pt x="323" y="245"/>
                    <a:pt x="323" y="245"/>
                  </a:cubicBezTo>
                  <a:cubicBezTo>
                    <a:pt x="325" y="244"/>
                    <a:pt x="325" y="244"/>
                    <a:pt x="325" y="244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5" y="242"/>
                    <a:pt x="335" y="242"/>
                    <a:pt x="335" y="242"/>
                  </a:cubicBezTo>
                  <a:cubicBezTo>
                    <a:pt x="336" y="244"/>
                    <a:pt x="336" y="244"/>
                    <a:pt x="336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2" y="244"/>
                    <a:pt x="342" y="244"/>
                    <a:pt x="342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5" y="246"/>
                    <a:pt x="355" y="246"/>
                    <a:pt x="355" y="246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58" y="240"/>
                    <a:pt x="358" y="240"/>
                    <a:pt x="358" y="240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7" y="237"/>
                    <a:pt x="357" y="237"/>
                    <a:pt x="357" y="237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62" y="234"/>
                    <a:pt x="362" y="234"/>
                    <a:pt x="362" y="234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7" y="235"/>
                    <a:pt x="367" y="235"/>
                    <a:pt x="367" y="235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72" y="236"/>
                    <a:pt x="372" y="236"/>
                    <a:pt x="372" y="236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9" y="242"/>
                    <a:pt x="379" y="242"/>
                    <a:pt x="379" y="242"/>
                  </a:cubicBezTo>
                  <a:cubicBezTo>
                    <a:pt x="380" y="244"/>
                    <a:pt x="380" y="244"/>
                    <a:pt x="380" y="244"/>
                  </a:cubicBezTo>
                  <a:cubicBezTo>
                    <a:pt x="382" y="245"/>
                    <a:pt x="382" y="245"/>
                    <a:pt x="382" y="245"/>
                  </a:cubicBezTo>
                  <a:cubicBezTo>
                    <a:pt x="385" y="247"/>
                    <a:pt x="385" y="247"/>
                    <a:pt x="385" y="247"/>
                  </a:cubicBezTo>
                  <a:cubicBezTo>
                    <a:pt x="387" y="247"/>
                    <a:pt x="387" y="247"/>
                    <a:pt x="387" y="247"/>
                  </a:cubicBezTo>
                  <a:cubicBezTo>
                    <a:pt x="389" y="247"/>
                    <a:pt x="389" y="247"/>
                    <a:pt x="389" y="247"/>
                  </a:cubicBezTo>
                  <a:cubicBezTo>
                    <a:pt x="392" y="246"/>
                    <a:pt x="392" y="246"/>
                    <a:pt x="392" y="246"/>
                  </a:cubicBezTo>
                  <a:cubicBezTo>
                    <a:pt x="393" y="245"/>
                    <a:pt x="393" y="245"/>
                    <a:pt x="393" y="245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2" y="249"/>
                    <a:pt x="402" y="249"/>
                    <a:pt x="402" y="249"/>
                  </a:cubicBezTo>
                  <a:cubicBezTo>
                    <a:pt x="404" y="250"/>
                    <a:pt x="404" y="250"/>
                    <a:pt x="404" y="250"/>
                  </a:cubicBezTo>
                  <a:cubicBezTo>
                    <a:pt x="406" y="250"/>
                    <a:pt x="406" y="250"/>
                    <a:pt x="406" y="250"/>
                  </a:cubicBezTo>
                  <a:cubicBezTo>
                    <a:pt x="408" y="251"/>
                    <a:pt x="408" y="251"/>
                    <a:pt x="408" y="251"/>
                  </a:cubicBezTo>
                  <a:cubicBezTo>
                    <a:pt x="410" y="251"/>
                    <a:pt x="410" y="251"/>
                    <a:pt x="410" y="251"/>
                  </a:cubicBezTo>
                  <a:cubicBezTo>
                    <a:pt x="413" y="251"/>
                    <a:pt x="413" y="251"/>
                    <a:pt x="413" y="251"/>
                  </a:cubicBezTo>
                  <a:cubicBezTo>
                    <a:pt x="415" y="251"/>
                    <a:pt x="415" y="251"/>
                    <a:pt x="415" y="251"/>
                  </a:cubicBezTo>
                  <a:cubicBezTo>
                    <a:pt x="418" y="252"/>
                    <a:pt x="418" y="252"/>
                    <a:pt x="418" y="252"/>
                  </a:cubicBezTo>
                  <a:cubicBezTo>
                    <a:pt x="421" y="251"/>
                    <a:pt x="421" y="251"/>
                    <a:pt x="421" y="251"/>
                  </a:cubicBezTo>
                  <a:cubicBezTo>
                    <a:pt x="423" y="250"/>
                    <a:pt x="423" y="250"/>
                    <a:pt x="423" y="250"/>
                  </a:cubicBezTo>
                  <a:cubicBezTo>
                    <a:pt x="428" y="249"/>
                    <a:pt x="428" y="249"/>
                    <a:pt x="428" y="249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6" y="248"/>
                    <a:pt x="436" y="248"/>
                    <a:pt x="436" y="248"/>
                  </a:cubicBezTo>
                  <a:cubicBezTo>
                    <a:pt x="439" y="248"/>
                    <a:pt x="439" y="248"/>
                    <a:pt x="439" y="248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9" y="251"/>
                    <a:pt x="449" y="251"/>
                    <a:pt x="449" y="251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2" y="249"/>
                    <a:pt x="455" y="248"/>
                    <a:pt x="455" y="247"/>
                  </a:cubicBezTo>
                  <a:cubicBezTo>
                    <a:pt x="453" y="246"/>
                    <a:pt x="457" y="244"/>
                    <a:pt x="457" y="244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0"/>
                    <a:pt x="460" y="240"/>
                    <a:pt x="460" y="240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61" y="237"/>
                    <a:pt x="461" y="237"/>
                    <a:pt x="461" y="237"/>
                  </a:cubicBezTo>
                  <a:cubicBezTo>
                    <a:pt x="461" y="235"/>
                    <a:pt x="461" y="235"/>
                    <a:pt x="461" y="235"/>
                  </a:cubicBezTo>
                  <a:cubicBezTo>
                    <a:pt x="461" y="232"/>
                    <a:pt x="461" y="232"/>
                    <a:pt x="461" y="232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4" y="227"/>
                    <a:pt x="464" y="227"/>
                    <a:pt x="464" y="227"/>
                  </a:cubicBezTo>
                  <a:cubicBezTo>
                    <a:pt x="466" y="226"/>
                    <a:pt x="466" y="226"/>
                    <a:pt x="466" y="226"/>
                  </a:cubicBezTo>
                  <a:cubicBezTo>
                    <a:pt x="468" y="226"/>
                    <a:pt x="468" y="226"/>
                    <a:pt x="468" y="226"/>
                  </a:cubicBezTo>
                  <a:cubicBezTo>
                    <a:pt x="471" y="225"/>
                    <a:pt x="471" y="225"/>
                    <a:pt x="471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7" y="226"/>
                    <a:pt x="477" y="226"/>
                    <a:pt x="477" y="226"/>
                  </a:cubicBezTo>
                  <a:cubicBezTo>
                    <a:pt x="479" y="228"/>
                    <a:pt x="479" y="228"/>
                    <a:pt x="479" y="228"/>
                  </a:cubicBezTo>
                  <a:cubicBezTo>
                    <a:pt x="480" y="229"/>
                    <a:pt x="480" y="229"/>
                    <a:pt x="480" y="229"/>
                  </a:cubicBezTo>
                  <a:cubicBezTo>
                    <a:pt x="484" y="230"/>
                    <a:pt x="484" y="230"/>
                    <a:pt x="484" y="230"/>
                  </a:cubicBezTo>
                  <a:cubicBezTo>
                    <a:pt x="486" y="232"/>
                    <a:pt x="486" y="232"/>
                    <a:pt x="486" y="232"/>
                  </a:cubicBezTo>
                  <a:cubicBezTo>
                    <a:pt x="487" y="233"/>
                    <a:pt x="487" y="233"/>
                    <a:pt x="487" y="233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9" y="237"/>
                    <a:pt x="489" y="237"/>
                    <a:pt x="489" y="237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5" y="247"/>
                    <a:pt x="495" y="247"/>
                    <a:pt x="495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9" y="247"/>
                    <a:pt x="499" y="247"/>
                    <a:pt x="499" y="247"/>
                  </a:cubicBezTo>
                  <a:cubicBezTo>
                    <a:pt x="501" y="248"/>
                    <a:pt x="501" y="248"/>
                    <a:pt x="501" y="248"/>
                  </a:cubicBezTo>
                  <a:cubicBezTo>
                    <a:pt x="503" y="249"/>
                    <a:pt x="503" y="249"/>
                    <a:pt x="503" y="249"/>
                  </a:cubicBezTo>
                  <a:cubicBezTo>
                    <a:pt x="503" y="251"/>
                    <a:pt x="503" y="251"/>
                    <a:pt x="503" y="251"/>
                  </a:cubicBezTo>
                  <a:cubicBezTo>
                    <a:pt x="504" y="253"/>
                    <a:pt x="504" y="253"/>
                    <a:pt x="504" y="253"/>
                  </a:cubicBezTo>
                  <a:cubicBezTo>
                    <a:pt x="506" y="255"/>
                    <a:pt x="506" y="255"/>
                    <a:pt x="506" y="255"/>
                  </a:cubicBezTo>
                  <a:cubicBezTo>
                    <a:pt x="507" y="256"/>
                    <a:pt x="507" y="256"/>
                    <a:pt x="507" y="256"/>
                  </a:cubicBezTo>
                  <a:cubicBezTo>
                    <a:pt x="507" y="258"/>
                    <a:pt x="507" y="258"/>
                    <a:pt x="507" y="258"/>
                  </a:cubicBezTo>
                  <a:cubicBezTo>
                    <a:pt x="508" y="260"/>
                    <a:pt x="508" y="260"/>
                    <a:pt x="508" y="260"/>
                  </a:cubicBezTo>
                  <a:cubicBezTo>
                    <a:pt x="510" y="261"/>
                    <a:pt x="510" y="261"/>
                    <a:pt x="510" y="261"/>
                  </a:cubicBezTo>
                  <a:cubicBezTo>
                    <a:pt x="512" y="262"/>
                    <a:pt x="512" y="262"/>
                    <a:pt x="512" y="262"/>
                  </a:cubicBezTo>
                  <a:cubicBezTo>
                    <a:pt x="513" y="262"/>
                    <a:pt x="513" y="262"/>
                    <a:pt x="513" y="262"/>
                  </a:cubicBezTo>
                  <a:cubicBezTo>
                    <a:pt x="515" y="261"/>
                    <a:pt x="515" y="261"/>
                    <a:pt x="515" y="261"/>
                  </a:cubicBezTo>
                  <a:cubicBezTo>
                    <a:pt x="516" y="259"/>
                    <a:pt x="516" y="259"/>
                    <a:pt x="516" y="259"/>
                  </a:cubicBezTo>
                  <a:cubicBezTo>
                    <a:pt x="518" y="258"/>
                    <a:pt x="518" y="258"/>
                    <a:pt x="518" y="258"/>
                  </a:cubicBezTo>
                  <a:cubicBezTo>
                    <a:pt x="520" y="258"/>
                    <a:pt x="520" y="258"/>
                    <a:pt x="520" y="258"/>
                  </a:cubicBezTo>
                  <a:cubicBezTo>
                    <a:pt x="522" y="258"/>
                    <a:pt x="522" y="258"/>
                    <a:pt x="522" y="258"/>
                  </a:cubicBezTo>
                  <a:cubicBezTo>
                    <a:pt x="523" y="256"/>
                    <a:pt x="523" y="256"/>
                    <a:pt x="523" y="256"/>
                  </a:cubicBezTo>
                  <a:cubicBezTo>
                    <a:pt x="525" y="256"/>
                    <a:pt x="525" y="256"/>
                    <a:pt x="525" y="256"/>
                  </a:cubicBezTo>
                  <a:cubicBezTo>
                    <a:pt x="524" y="258"/>
                    <a:pt x="524" y="258"/>
                    <a:pt x="524" y="258"/>
                  </a:cubicBezTo>
                  <a:cubicBezTo>
                    <a:pt x="524" y="260"/>
                    <a:pt x="524" y="260"/>
                    <a:pt x="524" y="260"/>
                  </a:cubicBezTo>
                  <a:cubicBezTo>
                    <a:pt x="525" y="261"/>
                    <a:pt x="525" y="261"/>
                    <a:pt x="525" y="261"/>
                  </a:cubicBezTo>
                  <a:cubicBezTo>
                    <a:pt x="525" y="263"/>
                    <a:pt x="525" y="263"/>
                    <a:pt x="525" y="263"/>
                  </a:cubicBezTo>
                  <a:cubicBezTo>
                    <a:pt x="524" y="264"/>
                    <a:pt x="524" y="264"/>
                    <a:pt x="524" y="264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9"/>
                    <a:pt x="523" y="269"/>
                    <a:pt x="523" y="269"/>
                  </a:cubicBezTo>
                  <a:cubicBezTo>
                    <a:pt x="522" y="271"/>
                    <a:pt x="522" y="271"/>
                    <a:pt x="522" y="271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8" y="275"/>
                    <a:pt x="518" y="275"/>
                    <a:pt x="518" y="275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6"/>
                    <a:pt x="515" y="277"/>
                    <a:pt x="515" y="277"/>
                  </a:cubicBezTo>
                  <a:cubicBezTo>
                    <a:pt x="515" y="278"/>
                    <a:pt x="515" y="280"/>
                    <a:pt x="515" y="281"/>
                  </a:cubicBezTo>
                  <a:cubicBezTo>
                    <a:pt x="514" y="281"/>
                    <a:pt x="514" y="281"/>
                    <a:pt x="513" y="281"/>
                  </a:cubicBezTo>
                  <a:cubicBezTo>
                    <a:pt x="513" y="280"/>
                    <a:pt x="512" y="280"/>
                    <a:pt x="513" y="279"/>
                  </a:cubicBezTo>
                  <a:cubicBezTo>
                    <a:pt x="513" y="278"/>
                    <a:pt x="513" y="278"/>
                    <a:pt x="513" y="277"/>
                  </a:cubicBezTo>
                  <a:cubicBezTo>
                    <a:pt x="513" y="277"/>
                    <a:pt x="513" y="276"/>
                    <a:pt x="513" y="276"/>
                  </a:cubicBezTo>
                  <a:cubicBezTo>
                    <a:pt x="511" y="277"/>
                    <a:pt x="511" y="277"/>
                    <a:pt x="511" y="277"/>
                  </a:cubicBezTo>
                  <a:cubicBezTo>
                    <a:pt x="510" y="278"/>
                    <a:pt x="510" y="278"/>
                    <a:pt x="510" y="278"/>
                  </a:cubicBezTo>
                  <a:cubicBezTo>
                    <a:pt x="510" y="280"/>
                    <a:pt x="510" y="280"/>
                    <a:pt x="510" y="280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09" y="285"/>
                    <a:pt x="509" y="285"/>
                    <a:pt x="509" y="285"/>
                  </a:cubicBezTo>
                  <a:cubicBezTo>
                    <a:pt x="509" y="287"/>
                    <a:pt x="509" y="287"/>
                    <a:pt x="509" y="287"/>
                  </a:cubicBezTo>
                  <a:cubicBezTo>
                    <a:pt x="508" y="288"/>
                    <a:pt x="508" y="288"/>
                    <a:pt x="508" y="288"/>
                  </a:cubicBezTo>
                  <a:cubicBezTo>
                    <a:pt x="508" y="289"/>
                    <a:pt x="508" y="289"/>
                    <a:pt x="508" y="289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8" y="291"/>
                    <a:pt x="509" y="291"/>
                    <a:pt x="509" y="291"/>
                  </a:cubicBezTo>
                  <a:cubicBezTo>
                    <a:pt x="509" y="291"/>
                    <a:pt x="509" y="290"/>
                    <a:pt x="509" y="289"/>
                  </a:cubicBezTo>
                  <a:cubicBezTo>
                    <a:pt x="510" y="289"/>
                    <a:pt x="510" y="289"/>
                    <a:pt x="511" y="289"/>
                  </a:cubicBezTo>
                  <a:cubicBezTo>
                    <a:pt x="512" y="289"/>
                    <a:pt x="512" y="287"/>
                    <a:pt x="513" y="286"/>
                  </a:cubicBezTo>
                  <a:cubicBezTo>
                    <a:pt x="513" y="287"/>
                    <a:pt x="513" y="286"/>
                    <a:pt x="514" y="286"/>
                  </a:cubicBezTo>
                  <a:cubicBezTo>
                    <a:pt x="514" y="287"/>
                    <a:pt x="513" y="288"/>
                    <a:pt x="515" y="287"/>
                  </a:cubicBezTo>
                  <a:cubicBezTo>
                    <a:pt x="515" y="287"/>
                    <a:pt x="516" y="287"/>
                    <a:pt x="516" y="287"/>
                  </a:cubicBezTo>
                  <a:cubicBezTo>
                    <a:pt x="516" y="289"/>
                    <a:pt x="516" y="288"/>
                    <a:pt x="516" y="290"/>
                  </a:cubicBezTo>
                  <a:cubicBezTo>
                    <a:pt x="517" y="290"/>
                    <a:pt x="517" y="290"/>
                    <a:pt x="517" y="290"/>
                  </a:cubicBezTo>
                  <a:cubicBezTo>
                    <a:pt x="518" y="290"/>
                    <a:pt x="517" y="291"/>
                    <a:pt x="518" y="291"/>
                  </a:cubicBezTo>
                  <a:cubicBezTo>
                    <a:pt x="519" y="291"/>
                    <a:pt x="519" y="291"/>
                    <a:pt x="519" y="291"/>
                  </a:cubicBezTo>
                  <a:cubicBezTo>
                    <a:pt x="520" y="291"/>
                    <a:pt x="520" y="293"/>
                    <a:pt x="522" y="292"/>
                  </a:cubicBezTo>
                  <a:cubicBezTo>
                    <a:pt x="523" y="291"/>
                    <a:pt x="525" y="288"/>
                    <a:pt x="526" y="287"/>
                  </a:cubicBezTo>
                  <a:cubicBezTo>
                    <a:pt x="527" y="287"/>
                    <a:pt x="527" y="287"/>
                    <a:pt x="527" y="287"/>
                  </a:cubicBezTo>
                  <a:cubicBezTo>
                    <a:pt x="527" y="287"/>
                    <a:pt x="527" y="286"/>
                    <a:pt x="527" y="285"/>
                  </a:cubicBezTo>
                  <a:cubicBezTo>
                    <a:pt x="527" y="285"/>
                    <a:pt x="529" y="285"/>
                    <a:pt x="529" y="285"/>
                  </a:cubicBezTo>
                  <a:cubicBezTo>
                    <a:pt x="529" y="284"/>
                    <a:pt x="529" y="283"/>
                    <a:pt x="530" y="282"/>
                  </a:cubicBezTo>
                  <a:cubicBezTo>
                    <a:pt x="530" y="282"/>
                    <a:pt x="530" y="282"/>
                    <a:pt x="531" y="282"/>
                  </a:cubicBezTo>
                  <a:cubicBezTo>
                    <a:pt x="531" y="281"/>
                    <a:pt x="531" y="281"/>
                    <a:pt x="531" y="280"/>
                  </a:cubicBezTo>
                  <a:cubicBezTo>
                    <a:pt x="531" y="280"/>
                    <a:pt x="532" y="281"/>
                    <a:pt x="532" y="280"/>
                  </a:cubicBezTo>
                  <a:cubicBezTo>
                    <a:pt x="532" y="280"/>
                    <a:pt x="533" y="278"/>
                    <a:pt x="533" y="278"/>
                  </a:cubicBezTo>
                  <a:cubicBezTo>
                    <a:pt x="536" y="275"/>
                    <a:pt x="536" y="275"/>
                    <a:pt x="536" y="275"/>
                  </a:cubicBezTo>
                  <a:cubicBezTo>
                    <a:pt x="536" y="275"/>
                    <a:pt x="537" y="275"/>
                    <a:pt x="537" y="275"/>
                  </a:cubicBezTo>
                  <a:cubicBezTo>
                    <a:pt x="538" y="275"/>
                    <a:pt x="538" y="274"/>
                    <a:pt x="538" y="273"/>
                  </a:cubicBezTo>
                  <a:cubicBezTo>
                    <a:pt x="538" y="273"/>
                    <a:pt x="540" y="272"/>
                    <a:pt x="540" y="272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2" y="268"/>
                    <a:pt x="542" y="268"/>
                    <a:pt x="542" y="267"/>
                  </a:cubicBezTo>
                  <a:cubicBezTo>
                    <a:pt x="542" y="266"/>
                    <a:pt x="543" y="264"/>
                    <a:pt x="544" y="263"/>
                  </a:cubicBezTo>
                  <a:cubicBezTo>
                    <a:pt x="545" y="263"/>
                    <a:pt x="545" y="263"/>
                    <a:pt x="545" y="263"/>
                  </a:cubicBezTo>
                  <a:cubicBezTo>
                    <a:pt x="546" y="262"/>
                    <a:pt x="546" y="261"/>
                    <a:pt x="546" y="260"/>
                  </a:cubicBezTo>
                  <a:cubicBezTo>
                    <a:pt x="547" y="259"/>
                    <a:pt x="549" y="258"/>
                    <a:pt x="550" y="257"/>
                  </a:cubicBezTo>
                  <a:cubicBezTo>
                    <a:pt x="550" y="256"/>
                    <a:pt x="550" y="255"/>
                    <a:pt x="550" y="254"/>
                  </a:cubicBezTo>
                  <a:cubicBezTo>
                    <a:pt x="550" y="254"/>
                    <a:pt x="551" y="254"/>
                    <a:pt x="551" y="254"/>
                  </a:cubicBezTo>
                  <a:cubicBezTo>
                    <a:pt x="551" y="254"/>
                    <a:pt x="550" y="253"/>
                    <a:pt x="550" y="253"/>
                  </a:cubicBezTo>
                  <a:cubicBezTo>
                    <a:pt x="551" y="252"/>
                    <a:pt x="552" y="251"/>
                    <a:pt x="552" y="250"/>
                  </a:cubicBezTo>
                  <a:cubicBezTo>
                    <a:pt x="552" y="249"/>
                    <a:pt x="551" y="248"/>
                    <a:pt x="551" y="247"/>
                  </a:cubicBezTo>
                  <a:cubicBezTo>
                    <a:pt x="551" y="247"/>
                    <a:pt x="552" y="246"/>
                    <a:pt x="552" y="245"/>
                  </a:cubicBezTo>
                  <a:cubicBezTo>
                    <a:pt x="551" y="245"/>
                    <a:pt x="551" y="245"/>
                    <a:pt x="551" y="245"/>
                  </a:cubicBezTo>
                  <a:cubicBezTo>
                    <a:pt x="551" y="245"/>
                    <a:pt x="551" y="244"/>
                    <a:pt x="551" y="244"/>
                  </a:cubicBezTo>
                  <a:cubicBezTo>
                    <a:pt x="552" y="242"/>
                    <a:pt x="552" y="243"/>
                    <a:pt x="551" y="241"/>
                  </a:cubicBezTo>
                  <a:cubicBezTo>
                    <a:pt x="552" y="240"/>
                    <a:pt x="554" y="239"/>
                    <a:pt x="554" y="238"/>
                  </a:cubicBezTo>
                  <a:cubicBezTo>
                    <a:pt x="554" y="238"/>
                    <a:pt x="554" y="237"/>
                    <a:pt x="554" y="237"/>
                  </a:cubicBezTo>
                  <a:cubicBezTo>
                    <a:pt x="554" y="237"/>
                    <a:pt x="555" y="237"/>
                    <a:pt x="555" y="237"/>
                  </a:cubicBezTo>
                  <a:cubicBezTo>
                    <a:pt x="555" y="236"/>
                    <a:pt x="554" y="236"/>
                    <a:pt x="554" y="236"/>
                  </a:cubicBezTo>
                  <a:cubicBezTo>
                    <a:pt x="554" y="236"/>
                    <a:pt x="554" y="234"/>
                    <a:pt x="554" y="235"/>
                  </a:cubicBezTo>
                  <a:cubicBezTo>
                    <a:pt x="554" y="234"/>
                    <a:pt x="554" y="234"/>
                    <a:pt x="554" y="234"/>
                  </a:cubicBezTo>
                  <a:cubicBezTo>
                    <a:pt x="554" y="234"/>
                    <a:pt x="554" y="234"/>
                    <a:pt x="553" y="233"/>
                  </a:cubicBezTo>
                  <a:cubicBezTo>
                    <a:pt x="553" y="233"/>
                    <a:pt x="554" y="231"/>
                    <a:pt x="554" y="231"/>
                  </a:cubicBezTo>
                  <a:cubicBezTo>
                    <a:pt x="555" y="230"/>
                    <a:pt x="556" y="231"/>
                    <a:pt x="557" y="232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0"/>
                    <a:pt x="555" y="230"/>
                    <a:pt x="554" y="229"/>
                  </a:cubicBezTo>
                  <a:cubicBezTo>
                    <a:pt x="554" y="229"/>
                    <a:pt x="554" y="229"/>
                    <a:pt x="554" y="229"/>
                  </a:cubicBezTo>
                  <a:cubicBezTo>
                    <a:pt x="554" y="228"/>
                    <a:pt x="553" y="229"/>
                    <a:pt x="553" y="229"/>
                  </a:cubicBezTo>
                  <a:cubicBezTo>
                    <a:pt x="551" y="227"/>
                    <a:pt x="551" y="227"/>
                    <a:pt x="551" y="227"/>
                  </a:cubicBezTo>
                  <a:cubicBezTo>
                    <a:pt x="550" y="226"/>
                    <a:pt x="551" y="225"/>
                    <a:pt x="550" y="225"/>
                  </a:cubicBezTo>
                  <a:cubicBezTo>
                    <a:pt x="550" y="225"/>
                    <a:pt x="548" y="225"/>
                    <a:pt x="548" y="224"/>
                  </a:cubicBezTo>
                  <a:cubicBezTo>
                    <a:pt x="548" y="224"/>
                    <a:pt x="547" y="223"/>
                    <a:pt x="547" y="223"/>
                  </a:cubicBezTo>
                  <a:cubicBezTo>
                    <a:pt x="546" y="223"/>
                    <a:pt x="544" y="223"/>
                    <a:pt x="543" y="223"/>
                  </a:cubicBezTo>
                  <a:cubicBezTo>
                    <a:pt x="543" y="224"/>
                    <a:pt x="543" y="225"/>
                    <a:pt x="543" y="226"/>
                  </a:cubicBezTo>
                  <a:cubicBezTo>
                    <a:pt x="543" y="226"/>
                    <a:pt x="542" y="226"/>
                    <a:pt x="541" y="225"/>
                  </a:cubicBezTo>
                  <a:cubicBezTo>
                    <a:pt x="541" y="226"/>
                    <a:pt x="540" y="228"/>
                    <a:pt x="539" y="228"/>
                  </a:cubicBezTo>
                  <a:cubicBezTo>
                    <a:pt x="539" y="228"/>
                    <a:pt x="538" y="228"/>
                    <a:pt x="538" y="228"/>
                  </a:cubicBezTo>
                  <a:cubicBezTo>
                    <a:pt x="539" y="225"/>
                    <a:pt x="540" y="225"/>
                    <a:pt x="537" y="223"/>
                  </a:cubicBezTo>
                  <a:cubicBezTo>
                    <a:pt x="537" y="224"/>
                    <a:pt x="536" y="225"/>
                    <a:pt x="536" y="226"/>
                  </a:cubicBezTo>
                  <a:cubicBezTo>
                    <a:pt x="536" y="226"/>
                    <a:pt x="535" y="226"/>
                    <a:pt x="535" y="226"/>
                  </a:cubicBezTo>
                  <a:cubicBezTo>
                    <a:pt x="535" y="223"/>
                    <a:pt x="535" y="222"/>
                    <a:pt x="535" y="220"/>
                  </a:cubicBezTo>
                  <a:cubicBezTo>
                    <a:pt x="532" y="220"/>
                    <a:pt x="531" y="220"/>
                    <a:pt x="528" y="220"/>
                  </a:cubicBezTo>
                  <a:cubicBezTo>
                    <a:pt x="528" y="218"/>
                    <a:pt x="529" y="216"/>
                    <a:pt x="530" y="216"/>
                  </a:cubicBezTo>
                  <a:cubicBezTo>
                    <a:pt x="531" y="215"/>
                    <a:pt x="531" y="216"/>
                    <a:pt x="531" y="215"/>
                  </a:cubicBezTo>
                  <a:cubicBezTo>
                    <a:pt x="532" y="215"/>
                    <a:pt x="532" y="213"/>
                    <a:pt x="533" y="213"/>
                  </a:cubicBezTo>
                  <a:cubicBezTo>
                    <a:pt x="534" y="213"/>
                    <a:pt x="534" y="213"/>
                    <a:pt x="535" y="213"/>
                  </a:cubicBezTo>
                  <a:cubicBezTo>
                    <a:pt x="536" y="212"/>
                    <a:pt x="536" y="211"/>
                    <a:pt x="537" y="210"/>
                  </a:cubicBezTo>
                  <a:cubicBezTo>
                    <a:pt x="538" y="210"/>
                    <a:pt x="539" y="210"/>
                    <a:pt x="539" y="209"/>
                  </a:cubicBezTo>
                  <a:cubicBezTo>
                    <a:pt x="539" y="209"/>
                    <a:pt x="539" y="208"/>
                    <a:pt x="539" y="208"/>
                  </a:cubicBezTo>
                  <a:cubicBezTo>
                    <a:pt x="539" y="207"/>
                    <a:pt x="541" y="207"/>
                    <a:pt x="541" y="206"/>
                  </a:cubicBezTo>
                  <a:cubicBezTo>
                    <a:pt x="542" y="206"/>
                    <a:pt x="541" y="205"/>
                    <a:pt x="541" y="205"/>
                  </a:cubicBezTo>
                  <a:cubicBezTo>
                    <a:pt x="542" y="205"/>
                    <a:pt x="543" y="204"/>
                    <a:pt x="543" y="204"/>
                  </a:cubicBezTo>
                  <a:cubicBezTo>
                    <a:pt x="543" y="203"/>
                    <a:pt x="542" y="203"/>
                    <a:pt x="542" y="202"/>
                  </a:cubicBezTo>
                  <a:cubicBezTo>
                    <a:pt x="542" y="202"/>
                    <a:pt x="543" y="202"/>
                    <a:pt x="543" y="202"/>
                  </a:cubicBezTo>
                  <a:cubicBezTo>
                    <a:pt x="543" y="202"/>
                    <a:pt x="543" y="202"/>
                    <a:pt x="544" y="203"/>
                  </a:cubicBezTo>
                  <a:cubicBezTo>
                    <a:pt x="544" y="202"/>
                    <a:pt x="544" y="201"/>
                    <a:pt x="545" y="201"/>
                  </a:cubicBezTo>
                  <a:cubicBezTo>
                    <a:pt x="546" y="201"/>
                    <a:pt x="546" y="201"/>
                    <a:pt x="546" y="201"/>
                  </a:cubicBezTo>
                  <a:cubicBezTo>
                    <a:pt x="546" y="200"/>
                    <a:pt x="546" y="200"/>
                    <a:pt x="546" y="200"/>
                  </a:cubicBezTo>
                  <a:cubicBezTo>
                    <a:pt x="547" y="199"/>
                    <a:pt x="547" y="199"/>
                    <a:pt x="548" y="199"/>
                  </a:cubicBezTo>
                  <a:cubicBezTo>
                    <a:pt x="548" y="199"/>
                    <a:pt x="548" y="198"/>
                    <a:pt x="549" y="198"/>
                  </a:cubicBezTo>
                  <a:cubicBezTo>
                    <a:pt x="549" y="198"/>
                    <a:pt x="550" y="198"/>
                    <a:pt x="550" y="198"/>
                  </a:cubicBezTo>
                  <a:cubicBezTo>
                    <a:pt x="550" y="197"/>
                    <a:pt x="550" y="197"/>
                    <a:pt x="550" y="196"/>
                  </a:cubicBezTo>
                  <a:cubicBezTo>
                    <a:pt x="552" y="196"/>
                    <a:pt x="552" y="196"/>
                    <a:pt x="553" y="196"/>
                  </a:cubicBezTo>
                  <a:cubicBezTo>
                    <a:pt x="554" y="193"/>
                    <a:pt x="555" y="191"/>
                    <a:pt x="556" y="189"/>
                  </a:cubicBezTo>
                  <a:cubicBezTo>
                    <a:pt x="557" y="188"/>
                    <a:pt x="558" y="188"/>
                    <a:pt x="558" y="187"/>
                  </a:cubicBezTo>
                  <a:cubicBezTo>
                    <a:pt x="559" y="186"/>
                    <a:pt x="558" y="186"/>
                    <a:pt x="558" y="186"/>
                  </a:cubicBezTo>
                  <a:cubicBezTo>
                    <a:pt x="559" y="186"/>
                    <a:pt x="559" y="186"/>
                    <a:pt x="560" y="186"/>
                  </a:cubicBezTo>
                  <a:cubicBezTo>
                    <a:pt x="561" y="186"/>
                    <a:pt x="561" y="184"/>
                    <a:pt x="562" y="184"/>
                  </a:cubicBezTo>
                  <a:cubicBezTo>
                    <a:pt x="562" y="184"/>
                    <a:pt x="563" y="184"/>
                    <a:pt x="564" y="183"/>
                  </a:cubicBezTo>
                  <a:cubicBezTo>
                    <a:pt x="564" y="183"/>
                    <a:pt x="564" y="182"/>
                    <a:pt x="564" y="182"/>
                  </a:cubicBezTo>
                  <a:cubicBezTo>
                    <a:pt x="565" y="182"/>
                    <a:pt x="565" y="182"/>
                    <a:pt x="566" y="182"/>
                  </a:cubicBezTo>
                  <a:cubicBezTo>
                    <a:pt x="566" y="182"/>
                    <a:pt x="566" y="182"/>
                    <a:pt x="566" y="182"/>
                  </a:cubicBezTo>
                  <a:cubicBezTo>
                    <a:pt x="567" y="182"/>
                    <a:pt x="567" y="183"/>
                    <a:pt x="566" y="183"/>
                  </a:cubicBezTo>
                  <a:cubicBezTo>
                    <a:pt x="571" y="182"/>
                    <a:pt x="575" y="182"/>
                    <a:pt x="578" y="183"/>
                  </a:cubicBezTo>
                  <a:cubicBezTo>
                    <a:pt x="578" y="184"/>
                    <a:pt x="578" y="185"/>
                    <a:pt x="578" y="186"/>
                  </a:cubicBezTo>
                  <a:cubicBezTo>
                    <a:pt x="579" y="186"/>
                    <a:pt x="579" y="186"/>
                    <a:pt x="579" y="186"/>
                  </a:cubicBezTo>
                  <a:cubicBezTo>
                    <a:pt x="580" y="186"/>
                    <a:pt x="580" y="186"/>
                    <a:pt x="581" y="186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4"/>
                    <a:pt x="582" y="183"/>
                    <a:pt x="583" y="184"/>
                  </a:cubicBezTo>
                  <a:cubicBezTo>
                    <a:pt x="583" y="184"/>
                    <a:pt x="583" y="184"/>
                    <a:pt x="583" y="184"/>
                  </a:cubicBezTo>
                  <a:cubicBezTo>
                    <a:pt x="583" y="185"/>
                    <a:pt x="586" y="186"/>
                    <a:pt x="587" y="186"/>
                  </a:cubicBezTo>
                  <a:cubicBezTo>
                    <a:pt x="588" y="186"/>
                    <a:pt x="589" y="185"/>
                    <a:pt x="590" y="185"/>
                  </a:cubicBezTo>
                  <a:cubicBezTo>
                    <a:pt x="591" y="185"/>
                    <a:pt x="590" y="186"/>
                    <a:pt x="592" y="186"/>
                  </a:cubicBezTo>
                  <a:cubicBezTo>
                    <a:pt x="593" y="186"/>
                    <a:pt x="593" y="185"/>
                    <a:pt x="592" y="185"/>
                  </a:cubicBezTo>
                  <a:cubicBezTo>
                    <a:pt x="593" y="184"/>
                    <a:pt x="592" y="185"/>
                    <a:pt x="593" y="184"/>
                  </a:cubicBezTo>
                  <a:cubicBezTo>
                    <a:pt x="593" y="184"/>
                    <a:pt x="592" y="183"/>
                    <a:pt x="593" y="182"/>
                  </a:cubicBezTo>
                  <a:cubicBezTo>
                    <a:pt x="594" y="181"/>
                    <a:pt x="595" y="183"/>
                    <a:pt x="597" y="183"/>
                  </a:cubicBezTo>
                  <a:cubicBezTo>
                    <a:pt x="599" y="183"/>
                    <a:pt x="599" y="183"/>
                    <a:pt x="601" y="182"/>
                  </a:cubicBezTo>
                  <a:cubicBezTo>
                    <a:pt x="601" y="183"/>
                    <a:pt x="600" y="183"/>
                    <a:pt x="601" y="183"/>
                  </a:cubicBezTo>
                  <a:cubicBezTo>
                    <a:pt x="600" y="183"/>
                    <a:pt x="602" y="183"/>
                    <a:pt x="602" y="183"/>
                  </a:cubicBezTo>
                  <a:cubicBezTo>
                    <a:pt x="602" y="183"/>
                    <a:pt x="602" y="183"/>
                    <a:pt x="603" y="182"/>
                  </a:cubicBezTo>
                  <a:cubicBezTo>
                    <a:pt x="603" y="182"/>
                    <a:pt x="604" y="182"/>
                    <a:pt x="605" y="182"/>
                  </a:cubicBezTo>
                  <a:cubicBezTo>
                    <a:pt x="605" y="182"/>
                    <a:pt x="605" y="183"/>
                    <a:pt x="605" y="183"/>
                  </a:cubicBezTo>
                  <a:cubicBezTo>
                    <a:pt x="606" y="184"/>
                    <a:pt x="607" y="184"/>
                    <a:pt x="608" y="185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5" y="186"/>
                    <a:pt x="605" y="186"/>
                    <a:pt x="603" y="186"/>
                  </a:cubicBezTo>
                  <a:cubicBezTo>
                    <a:pt x="604" y="190"/>
                    <a:pt x="603" y="189"/>
                    <a:pt x="608" y="189"/>
                  </a:cubicBezTo>
                  <a:cubicBezTo>
                    <a:pt x="608" y="188"/>
                    <a:pt x="608" y="188"/>
                    <a:pt x="608" y="188"/>
                  </a:cubicBezTo>
                  <a:cubicBezTo>
                    <a:pt x="610" y="188"/>
                    <a:pt x="610" y="188"/>
                    <a:pt x="612" y="189"/>
                  </a:cubicBezTo>
                  <a:cubicBezTo>
                    <a:pt x="612" y="188"/>
                    <a:pt x="612" y="187"/>
                    <a:pt x="612" y="187"/>
                  </a:cubicBezTo>
                  <a:cubicBezTo>
                    <a:pt x="612" y="187"/>
                    <a:pt x="613" y="187"/>
                    <a:pt x="613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6"/>
                    <a:pt x="615" y="186"/>
                    <a:pt x="615" y="186"/>
                  </a:cubicBezTo>
                  <a:cubicBezTo>
                    <a:pt x="615" y="186"/>
                    <a:pt x="615" y="187"/>
                    <a:pt x="615" y="187"/>
                  </a:cubicBezTo>
                  <a:cubicBezTo>
                    <a:pt x="618" y="186"/>
                    <a:pt x="618" y="186"/>
                    <a:pt x="620" y="186"/>
                  </a:cubicBezTo>
                  <a:cubicBezTo>
                    <a:pt x="620" y="185"/>
                    <a:pt x="620" y="185"/>
                    <a:pt x="620" y="184"/>
                  </a:cubicBezTo>
                  <a:cubicBezTo>
                    <a:pt x="619" y="184"/>
                    <a:pt x="619" y="184"/>
                    <a:pt x="619" y="184"/>
                  </a:cubicBezTo>
                  <a:cubicBezTo>
                    <a:pt x="620" y="184"/>
                    <a:pt x="618" y="184"/>
                    <a:pt x="618" y="184"/>
                  </a:cubicBezTo>
                  <a:cubicBezTo>
                    <a:pt x="618" y="184"/>
                    <a:pt x="617" y="185"/>
                    <a:pt x="616" y="185"/>
                  </a:cubicBezTo>
                  <a:cubicBezTo>
                    <a:pt x="616" y="185"/>
                    <a:pt x="616" y="184"/>
                    <a:pt x="615" y="184"/>
                  </a:cubicBezTo>
                  <a:cubicBezTo>
                    <a:pt x="615" y="183"/>
                    <a:pt x="616" y="181"/>
                    <a:pt x="615" y="181"/>
                  </a:cubicBezTo>
                  <a:cubicBezTo>
                    <a:pt x="616" y="180"/>
                    <a:pt x="616" y="181"/>
                    <a:pt x="617" y="181"/>
                  </a:cubicBezTo>
                  <a:cubicBezTo>
                    <a:pt x="617" y="180"/>
                    <a:pt x="617" y="178"/>
                    <a:pt x="619" y="177"/>
                  </a:cubicBezTo>
                  <a:cubicBezTo>
                    <a:pt x="619" y="177"/>
                    <a:pt x="620" y="177"/>
                    <a:pt x="620" y="177"/>
                  </a:cubicBezTo>
                  <a:cubicBezTo>
                    <a:pt x="621" y="177"/>
                    <a:pt x="621" y="176"/>
                    <a:pt x="621" y="176"/>
                  </a:cubicBezTo>
                  <a:cubicBezTo>
                    <a:pt x="622" y="176"/>
                    <a:pt x="623" y="176"/>
                    <a:pt x="623" y="176"/>
                  </a:cubicBezTo>
                  <a:cubicBezTo>
                    <a:pt x="624" y="176"/>
                    <a:pt x="624" y="175"/>
                    <a:pt x="624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3"/>
                    <a:pt x="624" y="173"/>
                    <a:pt x="625" y="172"/>
                  </a:cubicBezTo>
                  <a:cubicBezTo>
                    <a:pt x="625" y="172"/>
                    <a:pt x="625" y="172"/>
                    <a:pt x="625" y="172"/>
                  </a:cubicBezTo>
                  <a:cubicBezTo>
                    <a:pt x="627" y="172"/>
                    <a:pt x="627" y="170"/>
                    <a:pt x="627" y="170"/>
                  </a:cubicBezTo>
                  <a:cubicBezTo>
                    <a:pt x="628" y="169"/>
                    <a:pt x="628" y="170"/>
                    <a:pt x="628" y="170"/>
                  </a:cubicBezTo>
                  <a:cubicBezTo>
                    <a:pt x="629" y="170"/>
                    <a:pt x="630" y="169"/>
                    <a:pt x="630" y="169"/>
                  </a:cubicBezTo>
                  <a:cubicBezTo>
                    <a:pt x="631" y="168"/>
                    <a:pt x="633" y="169"/>
                    <a:pt x="634" y="168"/>
                  </a:cubicBezTo>
                  <a:cubicBezTo>
                    <a:pt x="635" y="168"/>
                    <a:pt x="637" y="167"/>
                    <a:pt x="638" y="167"/>
                  </a:cubicBezTo>
                  <a:cubicBezTo>
                    <a:pt x="639" y="168"/>
                    <a:pt x="640" y="169"/>
                    <a:pt x="640" y="170"/>
                  </a:cubicBezTo>
                  <a:cubicBezTo>
                    <a:pt x="641" y="170"/>
                    <a:pt x="642" y="169"/>
                    <a:pt x="641" y="169"/>
                  </a:cubicBezTo>
                  <a:cubicBezTo>
                    <a:pt x="642" y="169"/>
                    <a:pt x="643" y="168"/>
                    <a:pt x="644" y="168"/>
                  </a:cubicBezTo>
                  <a:cubicBezTo>
                    <a:pt x="644" y="168"/>
                    <a:pt x="644" y="170"/>
                    <a:pt x="644" y="171"/>
                  </a:cubicBezTo>
                  <a:cubicBezTo>
                    <a:pt x="644" y="171"/>
                    <a:pt x="643" y="171"/>
                    <a:pt x="643" y="171"/>
                  </a:cubicBezTo>
                  <a:cubicBezTo>
                    <a:pt x="642" y="172"/>
                    <a:pt x="642" y="173"/>
                    <a:pt x="642" y="174"/>
                  </a:cubicBezTo>
                  <a:cubicBezTo>
                    <a:pt x="642" y="174"/>
                    <a:pt x="643" y="174"/>
                    <a:pt x="644" y="174"/>
                  </a:cubicBezTo>
                  <a:cubicBezTo>
                    <a:pt x="644" y="174"/>
                    <a:pt x="645" y="172"/>
                    <a:pt x="645" y="173"/>
                  </a:cubicBezTo>
                  <a:cubicBezTo>
                    <a:pt x="644" y="174"/>
                    <a:pt x="644" y="174"/>
                    <a:pt x="644" y="174"/>
                  </a:cubicBezTo>
                  <a:cubicBezTo>
                    <a:pt x="644" y="174"/>
                    <a:pt x="644" y="175"/>
                    <a:pt x="644" y="175"/>
                  </a:cubicBezTo>
                  <a:cubicBezTo>
                    <a:pt x="644" y="175"/>
                    <a:pt x="643" y="175"/>
                    <a:pt x="643" y="175"/>
                  </a:cubicBezTo>
                  <a:cubicBezTo>
                    <a:pt x="643" y="175"/>
                    <a:pt x="643" y="176"/>
                    <a:pt x="643" y="176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5" y="176"/>
                    <a:pt x="646" y="175"/>
                    <a:pt x="646" y="174"/>
                  </a:cubicBezTo>
                  <a:cubicBezTo>
                    <a:pt x="647" y="174"/>
                    <a:pt x="648" y="174"/>
                    <a:pt x="648" y="173"/>
                  </a:cubicBezTo>
                  <a:cubicBezTo>
                    <a:pt x="648" y="173"/>
                    <a:pt x="648" y="173"/>
                    <a:pt x="648" y="173"/>
                  </a:cubicBezTo>
                  <a:cubicBezTo>
                    <a:pt x="648" y="172"/>
                    <a:pt x="649" y="172"/>
                    <a:pt x="649" y="172"/>
                  </a:cubicBezTo>
                  <a:cubicBezTo>
                    <a:pt x="650" y="172"/>
                    <a:pt x="650" y="171"/>
                    <a:pt x="650" y="171"/>
                  </a:cubicBezTo>
                  <a:cubicBezTo>
                    <a:pt x="651" y="170"/>
                    <a:pt x="653" y="168"/>
                    <a:pt x="654" y="168"/>
                  </a:cubicBezTo>
                  <a:cubicBezTo>
                    <a:pt x="657" y="168"/>
                    <a:pt x="655" y="171"/>
                    <a:pt x="658" y="169"/>
                  </a:cubicBezTo>
                  <a:cubicBezTo>
                    <a:pt x="658" y="169"/>
                    <a:pt x="659" y="167"/>
                    <a:pt x="658" y="168"/>
                  </a:cubicBezTo>
                  <a:cubicBezTo>
                    <a:pt x="657" y="167"/>
                    <a:pt x="657" y="166"/>
                    <a:pt x="657" y="165"/>
                  </a:cubicBezTo>
                  <a:cubicBezTo>
                    <a:pt x="658" y="165"/>
                    <a:pt x="658" y="165"/>
                    <a:pt x="658" y="165"/>
                  </a:cubicBezTo>
                  <a:cubicBezTo>
                    <a:pt x="659" y="164"/>
                    <a:pt x="658" y="163"/>
                    <a:pt x="658" y="163"/>
                  </a:cubicBezTo>
                  <a:cubicBezTo>
                    <a:pt x="658" y="163"/>
                    <a:pt x="660" y="163"/>
                    <a:pt x="660" y="163"/>
                  </a:cubicBezTo>
                  <a:cubicBezTo>
                    <a:pt x="660" y="163"/>
                    <a:pt x="662" y="162"/>
                    <a:pt x="662" y="162"/>
                  </a:cubicBezTo>
                  <a:cubicBezTo>
                    <a:pt x="664" y="162"/>
                    <a:pt x="665" y="164"/>
                    <a:pt x="667" y="164"/>
                  </a:cubicBezTo>
                  <a:cubicBezTo>
                    <a:pt x="667" y="164"/>
                    <a:pt x="666" y="164"/>
                    <a:pt x="665" y="164"/>
                  </a:cubicBezTo>
                  <a:cubicBezTo>
                    <a:pt x="663" y="164"/>
                    <a:pt x="664" y="163"/>
                    <a:pt x="662" y="165"/>
                  </a:cubicBezTo>
                  <a:cubicBezTo>
                    <a:pt x="662" y="165"/>
                    <a:pt x="661" y="165"/>
                    <a:pt x="661" y="165"/>
                  </a:cubicBezTo>
                  <a:cubicBezTo>
                    <a:pt x="660" y="167"/>
                    <a:pt x="662" y="168"/>
                    <a:pt x="661" y="169"/>
                  </a:cubicBezTo>
                  <a:cubicBezTo>
                    <a:pt x="661" y="169"/>
                    <a:pt x="661" y="170"/>
                    <a:pt x="660" y="170"/>
                  </a:cubicBezTo>
                  <a:cubicBezTo>
                    <a:pt x="660" y="172"/>
                    <a:pt x="660" y="172"/>
                    <a:pt x="660" y="173"/>
                  </a:cubicBezTo>
                  <a:cubicBezTo>
                    <a:pt x="659" y="174"/>
                    <a:pt x="659" y="174"/>
                    <a:pt x="659" y="174"/>
                  </a:cubicBezTo>
                  <a:cubicBezTo>
                    <a:pt x="659" y="174"/>
                    <a:pt x="659" y="175"/>
                    <a:pt x="659" y="175"/>
                  </a:cubicBezTo>
                  <a:cubicBezTo>
                    <a:pt x="658" y="175"/>
                    <a:pt x="656" y="175"/>
                    <a:pt x="654" y="175"/>
                  </a:cubicBezTo>
                  <a:cubicBezTo>
                    <a:pt x="654" y="175"/>
                    <a:pt x="654" y="176"/>
                    <a:pt x="653" y="176"/>
                  </a:cubicBezTo>
                  <a:cubicBezTo>
                    <a:pt x="653" y="176"/>
                    <a:pt x="652" y="176"/>
                    <a:pt x="651" y="176"/>
                  </a:cubicBezTo>
                  <a:cubicBezTo>
                    <a:pt x="651" y="176"/>
                    <a:pt x="651" y="177"/>
                    <a:pt x="650" y="177"/>
                  </a:cubicBezTo>
                  <a:cubicBezTo>
                    <a:pt x="650" y="180"/>
                    <a:pt x="650" y="180"/>
                    <a:pt x="650" y="180"/>
                  </a:cubicBezTo>
                  <a:cubicBezTo>
                    <a:pt x="650" y="180"/>
                    <a:pt x="649" y="180"/>
                    <a:pt x="648" y="180"/>
                  </a:cubicBezTo>
                  <a:cubicBezTo>
                    <a:pt x="648" y="180"/>
                    <a:pt x="649" y="181"/>
                    <a:pt x="648" y="181"/>
                  </a:cubicBezTo>
                  <a:cubicBezTo>
                    <a:pt x="647" y="183"/>
                    <a:pt x="647" y="183"/>
                    <a:pt x="647" y="183"/>
                  </a:cubicBezTo>
                  <a:cubicBezTo>
                    <a:pt x="647" y="184"/>
                    <a:pt x="646" y="184"/>
                    <a:pt x="645" y="184"/>
                  </a:cubicBezTo>
                  <a:cubicBezTo>
                    <a:pt x="644" y="184"/>
                    <a:pt x="645" y="185"/>
                    <a:pt x="644" y="186"/>
                  </a:cubicBezTo>
                  <a:cubicBezTo>
                    <a:pt x="644" y="186"/>
                    <a:pt x="643" y="187"/>
                    <a:pt x="642" y="187"/>
                  </a:cubicBezTo>
                  <a:cubicBezTo>
                    <a:pt x="642" y="187"/>
                    <a:pt x="641" y="188"/>
                    <a:pt x="641" y="189"/>
                  </a:cubicBezTo>
                  <a:cubicBezTo>
                    <a:pt x="641" y="189"/>
                    <a:pt x="641" y="189"/>
                    <a:pt x="641" y="189"/>
                  </a:cubicBezTo>
                  <a:cubicBezTo>
                    <a:pt x="640" y="191"/>
                    <a:pt x="638" y="192"/>
                    <a:pt x="637" y="193"/>
                  </a:cubicBezTo>
                  <a:cubicBezTo>
                    <a:pt x="636" y="193"/>
                    <a:pt x="636" y="194"/>
                    <a:pt x="635" y="195"/>
                  </a:cubicBezTo>
                  <a:cubicBezTo>
                    <a:pt x="634" y="195"/>
                    <a:pt x="634" y="194"/>
                    <a:pt x="633" y="194"/>
                  </a:cubicBezTo>
                  <a:cubicBezTo>
                    <a:pt x="632" y="194"/>
                    <a:pt x="632" y="196"/>
                    <a:pt x="631" y="196"/>
                  </a:cubicBezTo>
                  <a:cubicBezTo>
                    <a:pt x="631" y="196"/>
                    <a:pt x="628" y="196"/>
                    <a:pt x="627" y="196"/>
                  </a:cubicBezTo>
                  <a:cubicBezTo>
                    <a:pt x="627" y="197"/>
                    <a:pt x="627" y="197"/>
                    <a:pt x="627" y="197"/>
                  </a:cubicBezTo>
                  <a:cubicBezTo>
                    <a:pt x="627" y="197"/>
                    <a:pt x="629" y="197"/>
                    <a:pt x="629" y="197"/>
                  </a:cubicBezTo>
                  <a:cubicBezTo>
                    <a:pt x="628" y="199"/>
                    <a:pt x="628" y="201"/>
                    <a:pt x="628" y="203"/>
                  </a:cubicBezTo>
                  <a:cubicBezTo>
                    <a:pt x="625" y="203"/>
                    <a:pt x="626" y="203"/>
                    <a:pt x="625" y="204"/>
                  </a:cubicBezTo>
                  <a:cubicBezTo>
                    <a:pt x="624" y="204"/>
                    <a:pt x="624" y="204"/>
                    <a:pt x="623" y="205"/>
                  </a:cubicBezTo>
                  <a:cubicBezTo>
                    <a:pt x="623" y="206"/>
                    <a:pt x="623" y="207"/>
                    <a:pt x="623" y="208"/>
                  </a:cubicBezTo>
                  <a:cubicBezTo>
                    <a:pt x="623" y="209"/>
                    <a:pt x="622" y="210"/>
                    <a:pt x="622" y="211"/>
                  </a:cubicBezTo>
                  <a:cubicBezTo>
                    <a:pt x="621" y="213"/>
                    <a:pt x="622" y="215"/>
                    <a:pt x="622" y="217"/>
                  </a:cubicBezTo>
                  <a:cubicBezTo>
                    <a:pt x="622" y="219"/>
                    <a:pt x="624" y="220"/>
                    <a:pt x="624" y="221"/>
                  </a:cubicBezTo>
                  <a:cubicBezTo>
                    <a:pt x="624" y="224"/>
                    <a:pt x="623" y="227"/>
                    <a:pt x="624" y="229"/>
                  </a:cubicBezTo>
                  <a:cubicBezTo>
                    <a:pt x="624" y="229"/>
                    <a:pt x="624" y="233"/>
                    <a:pt x="625" y="233"/>
                  </a:cubicBezTo>
                  <a:cubicBezTo>
                    <a:pt x="625" y="234"/>
                    <a:pt x="626" y="234"/>
                    <a:pt x="626" y="235"/>
                  </a:cubicBezTo>
                  <a:cubicBezTo>
                    <a:pt x="627" y="237"/>
                    <a:pt x="626" y="238"/>
                    <a:pt x="626" y="240"/>
                  </a:cubicBezTo>
                  <a:cubicBezTo>
                    <a:pt x="626" y="240"/>
                    <a:pt x="627" y="241"/>
                    <a:pt x="627" y="241"/>
                  </a:cubicBezTo>
                  <a:cubicBezTo>
                    <a:pt x="627" y="241"/>
                    <a:pt x="627" y="242"/>
                    <a:pt x="627" y="242"/>
                  </a:cubicBezTo>
                  <a:cubicBezTo>
                    <a:pt x="627" y="242"/>
                    <a:pt x="628" y="242"/>
                    <a:pt x="628" y="242"/>
                  </a:cubicBezTo>
                  <a:cubicBezTo>
                    <a:pt x="628" y="242"/>
                    <a:pt x="634" y="237"/>
                    <a:pt x="634" y="237"/>
                  </a:cubicBezTo>
                  <a:cubicBezTo>
                    <a:pt x="635" y="235"/>
                    <a:pt x="634" y="233"/>
                    <a:pt x="635" y="231"/>
                  </a:cubicBezTo>
                  <a:cubicBezTo>
                    <a:pt x="635" y="231"/>
                    <a:pt x="636" y="231"/>
                    <a:pt x="636" y="231"/>
                  </a:cubicBezTo>
                  <a:cubicBezTo>
                    <a:pt x="636" y="231"/>
                    <a:pt x="637" y="230"/>
                    <a:pt x="638" y="230"/>
                  </a:cubicBezTo>
                  <a:cubicBezTo>
                    <a:pt x="638" y="230"/>
                    <a:pt x="640" y="230"/>
                    <a:pt x="640" y="230"/>
                  </a:cubicBezTo>
                  <a:cubicBezTo>
                    <a:pt x="640" y="229"/>
                    <a:pt x="640" y="229"/>
                    <a:pt x="640" y="229"/>
                  </a:cubicBezTo>
                  <a:cubicBezTo>
                    <a:pt x="640" y="229"/>
                    <a:pt x="640" y="227"/>
                    <a:pt x="640" y="225"/>
                  </a:cubicBezTo>
                  <a:cubicBezTo>
                    <a:pt x="640" y="225"/>
                    <a:pt x="643" y="222"/>
                    <a:pt x="643" y="221"/>
                  </a:cubicBezTo>
                  <a:cubicBezTo>
                    <a:pt x="645" y="220"/>
                    <a:pt x="647" y="220"/>
                    <a:pt x="649" y="221"/>
                  </a:cubicBezTo>
                  <a:cubicBezTo>
                    <a:pt x="650" y="220"/>
                    <a:pt x="650" y="219"/>
                    <a:pt x="651" y="219"/>
                  </a:cubicBezTo>
                  <a:cubicBezTo>
                    <a:pt x="651" y="219"/>
                    <a:pt x="651" y="219"/>
                    <a:pt x="651" y="219"/>
                  </a:cubicBezTo>
                  <a:cubicBezTo>
                    <a:pt x="651" y="218"/>
                    <a:pt x="651" y="218"/>
                    <a:pt x="651" y="217"/>
                  </a:cubicBezTo>
                  <a:cubicBezTo>
                    <a:pt x="651" y="217"/>
                    <a:pt x="649" y="216"/>
                    <a:pt x="648" y="215"/>
                  </a:cubicBezTo>
                  <a:cubicBezTo>
                    <a:pt x="649" y="214"/>
                    <a:pt x="649" y="211"/>
                    <a:pt x="650" y="210"/>
                  </a:cubicBezTo>
                  <a:cubicBezTo>
                    <a:pt x="650" y="209"/>
                    <a:pt x="651" y="209"/>
                    <a:pt x="652" y="209"/>
                  </a:cubicBezTo>
                  <a:cubicBezTo>
                    <a:pt x="652" y="209"/>
                    <a:pt x="653" y="208"/>
                    <a:pt x="653" y="208"/>
                  </a:cubicBezTo>
                  <a:cubicBezTo>
                    <a:pt x="654" y="208"/>
                    <a:pt x="655" y="209"/>
                    <a:pt x="656" y="209"/>
                  </a:cubicBezTo>
                  <a:cubicBezTo>
                    <a:pt x="656" y="209"/>
                    <a:pt x="656" y="208"/>
                    <a:pt x="657" y="208"/>
                  </a:cubicBezTo>
                  <a:cubicBezTo>
                    <a:pt x="656" y="207"/>
                    <a:pt x="657" y="206"/>
                    <a:pt x="657" y="206"/>
                  </a:cubicBezTo>
                  <a:cubicBezTo>
                    <a:pt x="655" y="206"/>
                    <a:pt x="655" y="206"/>
                    <a:pt x="654" y="206"/>
                  </a:cubicBezTo>
                  <a:cubicBezTo>
                    <a:pt x="654" y="206"/>
                    <a:pt x="654" y="205"/>
                    <a:pt x="654" y="205"/>
                  </a:cubicBezTo>
                  <a:cubicBezTo>
                    <a:pt x="654" y="204"/>
                    <a:pt x="652" y="204"/>
                    <a:pt x="652" y="203"/>
                  </a:cubicBezTo>
                  <a:cubicBezTo>
                    <a:pt x="652" y="202"/>
                    <a:pt x="653" y="202"/>
                    <a:pt x="653" y="202"/>
                  </a:cubicBezTo>
                  <a:cubicBezTo>
                    <a:pt x="653" y="201"/>
                    <a:pt x="653" y="200"/>
                    <a:pt x="653" y="199"/>
                  </a:cubicBezTo>
                  <a:cubicBezTo>
                    <a:pt x="654" y="199"/>
                    <a:pt x="654" y="199"/>
                    <a:pt x="655" y="199"/>
                  </a:cubicBezTo>
                  <a:cubicBezTo>
                    <a:pt x="655" y="198"/>
                    <a:pt x="656" y="197"/>
                    <a:pt x="656" y="197"/>
                  </a:cubicBezTo>
                  <a:cubicBezTo>
                    <a:pt x="656" y="196"/>
                    <a:pt x="656" y="196"/>
                    <a:pt x="656" y="196"/>
                  </a:cubicBezTo>
                  <a:cubicBezTo>
                    <a:pt x="655" y="195"/>
                    <a:pt x="654" y="195"/>
                    <a:pt x="653" y="195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195"/>
                    <a:pt x="652" y="195"/>
                    <a:pt x="652" y="195"/>
                  </a:cubicBezTo>
                  <a:cubicBezTo>
                    <a:pt x="650" y="191"/>
                    <a:pt x="651" y="190"/>
                    <a:pt x="654" y="188"/>
                  </a:cubicBezTo>
                  <a:cubicBezTo>
                    <a:pt x="654" y="188"/>
                    <a:pt x="655" y="187"/>
                    <a:pt x="655" y="187"/>
                  </a:cubicBezTo>
                  <a:cubicBezTo>
                    <a:pt x="655" y="187"/>
                    <a:pt x="655" y="186"/>
                    <a:pt x="655" y="186"/>
                  </a:cubicBezTo>
                  <a:cubicBezTo>
                    <a:pt x="655" y="186"/>
                    <a:pt x="656" y="187"/>
                    <a:pt x="656" y="186"/>
                  </a:cubicBezTo>
                  <a:cubicBezTo>
                    <a:pt x="656" y="186"/>
                    <a:pt x="656" y="185"/>
                    <a:pt x="656" y="185"/>
                  </a:cubicBezTo>
                  <a:cubicBezTo>
                    <a:pt x="656" y="185"/>
                    <a:pt x="657" y="185"/>
                    <a:pt x="657" y="185"/>
                  </a:cubicBezTo>
                  <a:cubicBezTo>
                    <a:pt x="658" y="184"/>
                    <a:pt x="657" y="184"/>
                    <a:pt x="657" y="183"/>
                  </a:cubicBezTo>
                  <a:cubicBezTo>
                    <a:pt x="657" y="183"/>
                    <a:pt x="657" y="183"/>
                    <a:pt x="657" y="183"/>
                  </a:cubicBezTo>
                  <a:cubicBezTo>
                    <a:pt x="658" y="182"/>
                    <a:pt x="658" y="181"/>
                    <a:pt x="659" y="180"/>
                  </a:cubicBezTo>
                  <a:cubicBezTo>
                    <a:pt x="659" y="180"/>
                    <a:pt x="660" y="180"/>
                    <a:pt x="660" y="180"/>
                  </a:cubicBezTo>
                  <a:cubicBezTo>
                    <a:pt x="660" y="180"/>
                    <a:pt x="661" y="181"/>
                    <a:pt x="661" y="181"/>
                  </a:cubicBezTo>
                  <a:cubicBezTo>
                    <a:pt x="662" y="181"/>
                    <a:pt x="662" y="180"/>
                    <a:pt x="663" y="181"/>
                  </a:cubicBezTo>
                  <a:cubicBezTo>
                    <a:pt x="663" y="181"/>
                    <a:pt x="664" y="181"/>
                    <a:pt x="664" y="181"/>
                  </a:cubicBezTo>
                  <a:cubicBezTo>
                    <a:pt x="664" y="182"/>
                    <a:pt x="664" y="181"/>
                    <a:pt x="665" y="181"/>
                  </a:cubicBezTo>
                  <a:cubicBezTo>
                    <a:pt x="665" y="181"/>
                    <a:pt x="665" y="180"/>
                    <a:pt x="665" y="180"/>
                  </a:cubicBezTo>
                  <a:cubicBezTo>
                    <a:pt x="665" y="180"/>
                    <a:pt x="669" y="178"/>
                    <a:pt x="669" y="178"/>
                  </a:cubicBezTo>
                  <a:cubicBezTo>
                    <a:pt x="669" y="178"/>
                    <a:pt x="670" y="176"/>
                    <a:pt x="670" y="176"/>
                  </a:cubicBezTo>
                  <a:cubicBezTo>
                    <a:pt x="672" y="175"/>
                    <a:pt x="670" y="179"/>
                    <a:pt x="670" y="180"/>
                  </a:cubicBezTo>
                  <a:cubicBezTo>
                    <a:pt x="669" y="182"/>
                    <a:pt x="670" y="183"/>
                    <a:pt x="672" y="181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75" y="178"/>
                    <a:pt x="675" y="177"/>
                    <a:pt x="675" y="177"/>
                  </a:cubicBezTo>
                  <a:cubicBezTo>
                    <a:pt x="676" y="176"/>
                    <a:pt x="675" y="177"/>
                    <a:pt x="676" y="177"/>
                  </a:cubicBezTo>
                  <a:cubicBezTo>
                    <a:pt x="676" y="177"/>
                    <a:pt x="676" y="176"/>
                    <a:pt x="676" y="176"/>
                  </a:cubicBezTo>
                  <a:cubicBezTo>
                    <a:pt x="677" y="176"/>
                    <a:pt x="677" y="176"/>
                    <a:pt x="677" y="176"/>
                  </a:cubicBezTo>
                  <a:cubicBezTo>
                    <a:pt x="678" y="176"/>
                    <a:pt x="678" y="175"/>
                    <a:pt x="680" y="175"/>
                  </a:cubicBezTo>
                  <a:cubicBezTo>
                    <a:pt x="681" y="175"/>
                    <a:pt x="683" y="177"/>
                    <a:pt x="683" y="177"/>
                  </a:cubicBezTo>
                  <a:cubicBezTo>
                    <a:pt x="684" y="178"/>
                    <a:pt x="685" y="177"/>
                    <a:pt x="685" y="178"/>
                  </a:cubicBezTo>
                  <a:cubicBezTo>
                    <a:pt x="686" y="178"/>
                    <a:pt x="685" y="179"/>
                    <a:pt x="685" y="180"/>
                  </a:cubicBezTo>
                  <a:cubicBezTo>
                    <a:pt x="685" y="180"/>
                    <a:pt x="689" y="181"/>
                    <a:pt x="689" y="181"/>
                  </a:cubicBezTo>
                  <a:cubicBezTo>
                    <a:pt x="690" y="181"/>
                    <a:pt x="690" y="179"/>
                    <a:pt x="690" y="178"/>
                  </a:cubicBezTo>
                  <a:cubicBezTo>
                    <a:pt x="691" y="178"/>
                    <a:pt x="692" y="177"/>
                    <a:pt x="692" y="177"/>
                  </a:cubicBezTo>
                  <a:cubicBezTo>
                    <a:pt x="692" y="176"/>
                    <a:pt x="692" y="176"/>
                    <a:pt x="692" y="176"/>
                  </a:cubicBezTo>
                  <a:cubicBezTo>
                    <a:pt x="693" y="176"/>
                    <a:pt x="694" y="176"/>
                    <a:pt x="695" y="175"/>
                  </a:cubicBezTo>
                  <a:cubicBezTo>
                    <a:pt x="695" y="175"/>
                    <a:pt x="695" y="174"/>
                    <a:pt x="695" y="174"/>
                  </a:cubicBezTo>
                  <a:cubicBezTo>
                    <a:pt x="695" y="173"/>
                    <a:pt x="695" y="173"/>
                    <a:pt x="695" y="173"/>
                  </a:cubicBezTo>
                  <a:cubicBezTo>
                    <a:pt x="695" y="173"/>
                    <a:pt x="696" y="173"/>
                    <a:pt x="697" y="173"/>
                  </a:cubicBezTo>
                  <a:cubicBezTo>
                    <a:pt x="697" y="173"/>
                    <a:pt x="698" y="173"/>
                    <a:pt x="698" y="173"/>
                  </a:cubicBezTo>
                  <a:cubicBezTo>
                    <a:pt x="698" y="173"/>
                    <a:pt x="699" y="172"/>
                    <a:pt x="700" y="172"/>
                  </a:cubicBezTo>
                  <a:cubicBezTo>
                    <a:pt x="699" y="171"/>
                    <a:pt x="699" y="171"/>
                    <a:pt x="698" y="170"/>
                  </a:cubicBezTo>
                  <a:cubicBezTo>
                    <a:pt x="702" y="172"/>
                    <a:pt x="703" y="172"/>
                    <a:pt x="702" y="168"/>
                  </a:cubicBezTo>
                  <a:cubicBezTo>
                    <a:pt x="703" y="169"/>
                    <a:pt x="704" y="169"/>
                    <a:pt x="704" y="169"/>
                  </a:cubicBezTo>
                  <a:cubicBezTo>
                    <a:pt x="705" y="169"/>
                    <a:pt x="706" y="168"/>
                    <a:pt x="706" y="168"/>
                  </a:cubicBezTo>
                  <a:close/>
                  <a:moveTo>
                    <a:pt x="178" y="0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1" y="1"/>
                    <a:pt x="181" y="1"/>
                  </a:cubicBezTo>
                  <a:cubicBezTo>
                    <a:pt x="182" y="1"/>
                    <a:pt x="181" y="0"/>
                    <a:pt x="181" y="0"/>
                  </a:cubicBezTo>
                  <a:cubicBezTo>
                    <a:pt x="181" y="0"/>
                    <a:pt x="179" y="0"/>
                    <a:pt x="178" y="0"/>
                  </a:cubicBezTo>
                  <a:close/>
                  <a:moveTo>
                    <a:pt x="174" y="2"/>
                  </a:moveTo>
                  <a:cubicBezTo>
                    <a:pt x="174" y="2"/>
                    <a:pt x="173" y="3"/>
                    <a:pt x="173" y="4"/>
                  </a:cubicBezTo>
                  <a:cubicBezTo>
                    <a:pt x="174" y="4"/>
                    <a:pt x="174" y="4"/>
                    <a:pt x="174" y="5"/>
                  </a:cubicBezTo>
                  <a:cubicBezTo>
                    <a:pt x="175" y="4"/>
                    <a:pt x="177" y="4"/>
                    <a:pt x="176" y="3"/>
                  </a:cubicBezTo>
                  <a:cubicBezTo>
                    <a:pt x="175" y="3"/>
                    <a:pt x="174" y="2"/>
                    <a:pt x="174" y="2"/>
                  </a:cubicBezTo>
                  <a:close/>
                  <a:moveTo>
                    <a:pt x="169" y="4"/>
                  </a:moveTo>
                  <a:cubicBezTo>
                    <a:pt x="169" y="4"/>
                    <a:pt x="168" y="6"/>
                    <a:pt x="168" y="6"/>
                  </a:cubicBezTo>
                  <a:cubicBezTo>
                    <a:pt x="162" y="6"/>
                    <a:pt x="167" y="8"/>
                    <a:pt x="169" y="7"/>
                  </a:cubicBezTo>
                  <a:cubicBezTo>
                    <a:pt x="170" y="7"/>
                    <a:pt x="171" y="6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1" y="5"/>
                    <a:pt x="170" y="5"/>
                    <a:pt x="170" y="5"/>
                  </a:cubicBezTo>
                  <a:cubicBezTo>
                    <a:pt x="169" y="5"/>
                    <a:pt x="170" y="4"/>
                    <a:pt x="169" y="4"/>
                  </a:cubicBezTo>
                  <a:close/>
                  <a:moveTo>
                    <a:pt x="177" y="5"/>
                  </a:moveTo>
                  <a:cubicBezTo>
                    <a:pt x="177" y="5"/>
                    <a:pt x="176" y="6"/>
                    <a:pt x="177" y="6"/>
                  </a:cubicBezTo>
                  <a:cubicBezTo>
                    <a:pt x="178" y="6"/>
                    <a:pt x="179" y="5"/>
                    <a:pt x="177" y="5"/>
                  </a:cubicBezTo>
                  <a:close/>
                  <a:moveTo>
                    <a:pt x="172" y="6"/>
                  </a:moveTo>
                  <a:cubicBezTo>
                    <a:pt x="172" y="6"/>
                    <a:pt x="172" y="7"/>
                    <a:pt x="172" y="7"/>
                  </a:cubicBezTo>
                  <a:cubicBezTo>
                    <a:pt x="172" y="7"/>
                    <a:pt x="172" y="8"/>
                    <a:pt x="173" y="8"/>
                  </a:cubicBezTo>
                  <a:cubicBezTo>
                    <a:pt x="173" y="7"/>
                    <a:pt x="173" y="7"/>
                    <a:pt x="173" y="6"/>
                  </a:cubicBezTo>
                  <a:cubicBezTo>
                    <a:pt x="173" y="6"/>
                    <a:pt x="172" y="6"/>
                    <a:pt x="172" y="6"/>
                  </a:cubicBezTo>
                  <a:close/>
                  <a:moveTo>
                    <a:pt x="176" y="9"/>
                  </a:moveTo>
                  <a:cubicBezTo>
                    <a:pt x="176" y="9"/>
                    <a:pt x="176" y="10"/>
                    <a:pt x="177" y="10"/>
                  </a:cubicBezTo>
                  <a:cubicBezTo>
                    <a:pt x="177" y="10"/>
                    <a:pt x="177" y="9"/>
                    <a:pt x="177" y="9"/>
                  </a:cubicBezTo>
                  <a:cubicBezTo>
                    <a:pt x="177" y="9"/>
                    <a:pt x="176" y="9"/>
                    <a:pt x="176" y="9"/>
                  </a:cubicBezTo>
                  <a:close/>
                  <a:moveTo>
                    <a:pt x="162" y="9"/>
                  </a:moveTo>
                  <a:cubicBezTo>
                    <a:pt x="163" y="9"/>
                    <a:pt x="162" y="9"/>
                    <a:pt x="163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4" y="11"/>
                    <a:pt x="166" y="10"/>
                    <a:pt x="165" y="10"/>
                  </a:cubicBezTo>
                  <a:cubicBezTo>
                    <a:pt x="166" y="11"/>
                    <a:pt x="165" y="9"/>
                    <a:pt x="165" y="9"/>
                  </a:cubicBezTo>
                  <a:cubicBezTo>
                    <a:pt x="164" y="9"/>
                    <a:pt x="163" y="9"/>
                    <a:pt x="162" y="9"/>
                  </a:cubicBezTo>
                  <a:close/>
                  <a:moveTo>
                    <a:pt x="169" y="9"/>
                  </a:moveTo>
                  <a:cubicBezTo>
                    <a:pt x="170" y="9"/>
                    <a:pt x="170" y="10"/>
                    <a:pt x="170" y="10"/>
                  </a:cubicBezTo>
                  <a:cubicBezTo>
                    <a:pt x="171" y="11"/>
                    <a:pt x="172" y="11"/>
                    <a:pt x="173" y="11"/>
                  </a:cubicBezTo>
                  <a:cubicBezTo>
                    <a:pt x="173" y="11"/>
                    <a:pt x="173" y="12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8" y="10"/>
                    <a:pt x="171" y="9"/>
                    <a:pt x="169" y="9"/>
                  </a:cubicBezTo>
                  <a:close/>
                  <a:moveTo>
                    <a:pt x="167" y="9"/>
                  </a:moveTo>
                  <a:cubicBezTo>
                    <a:pt x="166" y="11"/>
                    <a:pt x="166" y="11"/>
                    <a:pt x="166" y="11"/>
                  </a:cubicBezTo>
                  <a:cubicBezTo>
                    <a:pt x="166" y="11"/>
                    <a:pt x="166" y="11"/>
                    <a:pt x="167" y="12"/>
                  </a:cubicBezTo>
                  <a:cubicBezTo>
                    <a:pt x="167" y="11"/>
                    <a:pt x="168" y="11"/>
                    <a:pt x="168" y="11"/>
                  </a:cubicBezTo>
                  <a:cubicBezTo>
                    <a:pt x="168" y="11"/>
                    <a:pt x="168" y="12"/>
                    <a:pt x="168" y="13"/>
                  </a:cubicBezTo>
                  <a:cubicBezTo>
                    <a:pt x="169" y="13"/>
                    <a:pt x="169" y="12"/>
                    <a:pt x="170" y="12"/>
                  </a:cubicBezTo>
                  <a:cubicBezTo>
                    <a:pt x="171" y="12"/>
                    <a:pt x="172" y="13"/>
                    <a:pt x="172" y="13"/>
                  </a:cubicBezTo>
                  <a:cubicBezTo>
                    <a:pt x="173" y="14"/>
                    <a:pt x="174" y="13"/>
                    <a:pt x="174" y="13"/>
                  </a:cubicBezTo>
                  <a:cubicBezTo>
                    <a:pt x="173" y="12"/>
                    <a:pt x="172" y="12"/>
                    <a:pt x="171" y="11"/>
                  </a:cubicBezTo>
                  <a:cubicBezTo>
                    <a:pt x="170" y="11"/>
                    <a:pt x="169" y="10"/>
                    <a:pt x="168" y="9"/>
                  </a:cubicBezTo>
                  <a:cubicBezTo>
                    <a:pt x="168" y="9"/>
                    <a:pt x="167" y="9"/>
                    <a:pt x="167" y="9"/>
                  </a:cubicBezTo>
                  <a:close/>
                  <a:moveTo>
                    <a:pt x="177" y="11"/>
                  </a:moveTo>
                  <a:cubicBezTo>
                    <a:pt x="177" y="11"/>
                    <a:pt x="176" y="11"/>
                    <a:pt x="176" y="11"/>
                  </a:cubicBezTo>
                  <a:cubicBezTo>
                    <a:pt x="176" y="11"/>
                    <a:pt x="175" y="12"/>
                    <a:pt x="175" y="12"/>
                  </a:cubicBezTo>
                  <a:cubicBezTo>
                    <a:pt x="176" y="12"/>
                    <a:pt x="177" y="13"/>
                    <a:pt x="177" y="13"/>
                  </a:cubicBezTo>
                  <a:cubicBezTo>
                    <a:pt x="177" y="13"/>
                    <a:pt x="179" y="10"/>
                    <a:pt x="177" y="11"/>
                  </a:cubicBezTo>
                  <a:close/>
                  <a:moveTo>
                    <a:pt x="162" y="12"/>
                  </a:moveTo>
                  <a:cubicBezTo>
                    <a:pt x="162" y="12"/>
                    <a:pt x="162" y="13"/>
                    <a:pt x="162" y="13"/>
                  </a:cubicBezTo>
                  <a:cubicBezTo>
                    <a:pt x="161" y="14"/>
                    <a:pt x="162" y="13"/>
                    <a:pt x="163" y="13"/>
                  </a:cubicBezTo>
                  <a:cubicBezTo>
                    <a:pt x="164" y="13"/>
                    <a:pt x="163" y="14"/>
                    <a:pt x="164" y="14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6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3"/>
                    <a:pt x="163" y="12"/>
                    <a:pt x="162" y="12"/>
                  </a:cubicBezTo>
                  <a:close/>
                  <a:moveTo>
                    <a:pt x="207" y="12"/>
                  </a:moveTo>
                  <a:cubicBezTo>
                    <a:pt x="206" y="12"/>
                    <a:pt x="205" y="14"/>
                    <a:pt x="204" y="14"/>
                  </a:cubicBezTo>
                  <a:cubicBezTo>
                    <a:pt x="203" y="15"/>
                    <a:pt x="202" y="14"/>
                    <a:pt x="201" y="14"/>
                  </a:cubicBezTo>
                  <a:cubicBezTo>
                    <a:pt x="201" y="15"/>
                    <a:pt x="202" y="16"/>
                    <a:pt x="202" y="16"/>
                  </a:cubicBezTo>
                  <a:cubicBezTo>
                    <a:pt x="202" y="16"/>
                    <a:pt x="201" y="16"/>
                    <a:pt x="200" y="16"/>
                  </a:cubicBezTo>
                  <a:cubicBezTo>
                    <a:pt x="201" y="16"/>
                    <a:pt x="200" y="16"/>
                    <a:pt x="200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8"/>
                    <a:pt x="203" y="19"/>
                  </a:cubicBezTo>
                  <a:cubicBezTo>
                    <a:pt x="203" y="19"/>
                    <a:pt x="204" y="19"/>
                    <a:pt x="204" y="19"/>
                  </a:cubicBezTo>
                  <a:cubicBezTo>
                    <a:pt x="205" y="18"/>
                    <a:pt x="206" y="17"/>
                    <a:pt x="207" y="16"/>
                  </a:cubicBezTo>
                  <a:cubicBezTo>
                    <a:pt x="207" y="16"/>
                    <a:pt x="208" y="17"/>
                    <a:pt x="209" y="16"/>
                  </a:cubicBezTo>
                  <a:cubicBezTo>
                    <a:pt x="209" y="16"/>
                    <a:pt x="210" y="15"/>
                    <a:pt x="210" y="14"/>
                  </a:cubicBezTo>
                  <a:cubicBezTo>
                    <a:pt x="211" y="14"/>
                    <a:pt x="211" y="15"/>
                    <a:pt x="212" y="14"/>
                  </a:cubicBezTo>
                  <a:cubicBezTo>
                    <a:pt x="212" y="14"/>
                    <a:pt x="212" y="13"/>
                    <a:pt x="212" y="13"/>
                  </a:cubicBezTo>
                  <a:cubicBezTo>
                    <a:pt x="210" y="13"/>
                    <a:pt x="209" y="12"/>
                    <a:pt x="207" y="12"/>
                  </a:cubicBezTo>
                  <a:close/>
                  <a:moveTo>
                    <a:pt x="169" y="13"/>
                  </a:moveTo>
                  <a:cubicBezTo>
                    <a:pt x="169" y="13"/>
                    <a:pt x="168" y="14"/>
                    <a:pt x="167" y="14"/>
                  </a:cubicBezTo>
                  <a:cubicBezTo>
                    <a:pt x="167" y="14"/>
                    <a:pt x="167" y="15"/>
                    <a:pt x="167" y="15"/>
                  </a:cubicBezTo>
                  <a:cubicBezTo>
                    <a:pt x="168" y="15"/>
                    <a:pt x="169" y="14"/>
                    <a:pt x="170" y="14"/>
                  </a:cubicBezTo>
                  <a:cubicBezTo>
                    <a:pt x="170" y="14"/>
                    <a:pt x="171" y="15"/>
                    <a:pt x="172" y="15"/>
                  </a:cubicBezTo>
                  <a:cubicBezTo>
                    <a:pt x="173" y="15"/>
                    <a:pt x="172" y="14"/>
                    <a:pt x="172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3"/>
                    <a:pt x="170" y="13"/>
                    <a:pt x="169" y="13"/>
                  </a:cubicBezTo>
                  <a:close/>
                  <a:moveTo>
                    <a:pt x="350" y="14"/>
                  </a:moveTo>
                  <a:cubicBezTo>
                    <a:pt x="349" y="16"/>
                    <a:pt x="349" y="16"/>
                    <a:pt x="346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5" y="17"/>
                    <a:pt x="345" y="17"/>
                    <a:pt x="344" y="17"/>
                  </a:cubicBezTo>
                  <a:cubicBezTo>
                    <a:pt x="344" y="17"/>
                    <a:pt x="344" y="18"/>
                    <a:pt x="344" y="18"/>
                  </a:cubicBezTo>
                  <a:cubicBezTo>
                    <a:pt x="343" y="19"/>
                    <a:pt x="343" y="19"/>
                    <a:pt x="343" y="19"/>
                  </a:cubicBezTo>
                  <a:cubicBezTo>
                    <a:pt x="343" y="19"/>
                    <a:pt x="343" y="21"/>
                    <a:pt x="343" y="20"/>
                  </a:cubicBezTo>
                  <a:cubicBezTo>
                    <a:pt x="343" y="20"/>
                    <a:pt x="343" y="21"/>
                    <a:pt x="343" y="21"/>
                  </a:cubicBezTo>
                  <a:cubicBezTo>
                    <a:pt x="342" y="22"/>
                    <a:pt x="340" y="21"/>
                    <a:pt x="339" y="22"/>
                  </a:cubicBezTo>
                  <a:cubicBezTo>
                    <a:pt x="338" y="22"/>
                    <a:pt x="337" y="23"/>
                    <a:pt x="337" y="23"/>
                  </a:cubicBezTo>
                  <a:cubicBezTo>
                    <a:pt x="338" y="23"/>
                    <a:pt x="339" y="23"/>
                    <a:pt x="340" y="23"/>
                  </a:cubicBezTo>
                  <a:cubicBezTo>
                    <a:pt x="340" y="23"/>
                    <a:pt x="340" y="24"/>
                    <a:pt x="341" y="24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7" y="26"/>
                    <a:pt x="348" y="24"/>
                    <a:pt x="350" y="24"/>
                  </a:cubicBezTo>
                  <a:cubicBezTo>
                    <a:pt x="350" y="24"/>
                    <a:pt x="351" y="24"/>
                    <a:pt x="350" y="24"/>
                  </a:cubicBezTo>
                  <a:cubicBezTo>
                    <a:pt x="352" y="25"/>
                    <a:pt x="353" y="24"/>
                    <a:pt x="354" y="25"/>
                  </a:cubicBezTo>
                  <a:cubicBezTo>
                    <a:pt x="353" y="25"/>
                    <a:pt x="351" y="26"/>
                    <a:pt x="351" y="26"/>
                  </a:cubicBezTo>
                  <a:cubicBezTo>
                    <a:pt x="350" y="26"/>
                    <a:pt x="350" y="25"/>
                    <a:pt x="349" y="26"/>
                  </a:cubicBezTo>
                  <a:cubicBezTo>
                    <a:pt x="349" y="26"/>
                    <a:pt x="348" y="26"/>
                    <a:pt x="348" y="27"/>
                  </a:cubicBezTo>
                  <a:cubicBezTo>
                    <a:pt x="347" y="27"/>
                    <a:pt x="347" y="27"/>
                    <a:pt x="346" y="28"/>
                  </a:cubicBezTo>
                  <a:cubicBezTo>
                    <a:pt x="346" y="28"/>
                    <a:pt x="346" y="29"/>
                    <a:pt x="346" y="29"/>
                  </a:cubicBezTo>
                  <a:cubicBezTo>
                    <a:pt x="342" y="29"/>
                    <a:pt x="345" y="29"/>
                    <a:pt x="343" y="30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1" y="31"/>
                    <a:pt x="342" y="31"/>
                    <a:pt x="342" y="31"/>
                  </a:cubicBezTo>
                  <a:cubicBezTo>
                    <a:pt x="343" y="31"/>
                    <a:pt x="344" y="31"/>
                    <a:pt x="346" y="31"/>
                  </a:cubicBezTo>
                  <a:cubicBezTo>
                    <a:pt x="346" y="31"/>
                    <a:pt x="346" y="32"/>
                    <a:pt x="345" y="32"/>
                  </a:cubicBezTo>
                  <a:cubicBezTo>
                    <a:pt x="346" y="32"/>
                    <a:pt x="346" y="32"/>
                    <a:pt x="346" y="33"/>
                  </a:cubicBezTo>
                  <a:cubicBezTo>
                    <a:pt x="347" y="33"/>
                    <a:pt x="349" y="32"/>
                    <a:pt x="350" y="32"/>
                  </a:cubicBezTo>
                  <a:cubicBezTo>
                    <a:pt x="350" y="33"/>
                    <a:pt x="350" y="33"/>
                    <a:pt x="350" y="33"/>
                  </a:cubicBezTo>
                  <a:cubicBezTo>
                    <a:pt x="351" y="33"/>
                    <a:pt x="351" y="33"/>
                    <a:pt x="352" y="33"/>
                  </a:cubicBezTo>
                  <a:cubicBezTo>
                    <a:pt x="354" y="33"/>
                    <a:pt x="358" y="35"/>
                    <a:pt x="359" y="34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1" y="34"/>
                    <a:pt x="361" y="34"/>
                    <a:pt x="362" y="35"/>
                  </a:cubicBezTo>
                  <a:cubicBezTo>
                    <a:pt x="362" y="34"/>
                    <a:pt x="362" y="34"/>
                    <a:pt x="363" y="34"/>
                  </a:cubicBezTo>
                  <a:cubicBezTo>
                    <a:pt x="364" y="33"/>
                    <a:pt x="366" y="33"/>
                    <a:pt x="367" y="33"/>
                  </a:cubicBezTo>
                  <a:cubicBezTo>
                    <a:pt x="367" y="33"/>
                    <a:pt x="367" y="32"/>
                    <a:pt x="367" y="32"/>
                  </a:cubicBezTo>
                  <a:cubicBezTo>
                    <a:pt x="367" y="32"/>
                    <a:pt x="367" y="31"/>
                    <a:pt x="367" y="31"/>
                  </a:cubicBezTo>
                  <a:cubicBezTo>
                    <a:pt x="367" y="31"/>
                    <a:pt x="368" y="31"/>
                    <a:pt x="368" y="31"/>
                  </a:cubicBezTo>
                  <a:cubicBezTo>
                    <a:pt x="369" y="29"/>
                    <a:pt x="370" y="30"/>
                    <a:pt x="368" y="28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4" y="29"/>
                    <a:pt x="364" y="29"/>
                    <a:pt x="363" y="29"/>
                  </a:cubicBezTo>
                  <a:cubicBezTo>
                    <a:pt x="363" y="28"/>
                    <a:pt x="364" y="28"/>
                    <a:pt x="364" y="28"/>
                  </a:cubicBezTo>
                  <a:cubicBezTo>
                    <a:pt x="364" y="28"/>
                    <a:pt x="364" y="26"/>
                    <a:pt x="364" y="26"/>
                  </a:cubicBezTo>
                  <a:cubicBezTo>
                    <a:pt x="364" y="26"/>
                    <a:pt x="364" y="25"/>
                    <a:pt x="364" y="25"/>
                  </a:cubicBezTo>
                  <a:cubicBezTo>
                    <a:pt x="363" y="25"/>
                    <a:pt x="362" y="25"/>
                    <a:pt x="361" y="24"/>
                  </a:cubicBezTo>
                  <a:cubicBezTo>
                    <a:pt x="360" y="24"/>
                    <a:pt x="360" y="25"/>
                    <a:pt x="360" y="25"/>
                  </a:cubicBezTo>
                  <a:cubicBezTo>
                    <a:pt x="359" y="26"/>
                    <a:pt x="357" y="25"/>
                    <a:pt x="356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60" y="24"/>
                    <a:pt x="360" y="24"/>
                    <a:pt x="361" y="21"/>
                  </a:cubicBezTo>
                  <a:cubicBezTo>
                    <a:pt x="359" y="20"/>
                    <a:pt x="357" y="19"/>
                    <a:pt x="356" y="18"/>
                  </a:cubicBezTo>
                  <a:cubicBezTo>
                    <a:pt x="356" y="18"/>
                    <a:pt x="356" y="18"/>
                    <a:pt x="356" y="17"/>
                  </a:cubicBezTo>
                  <a:cubicBezTo>
                    <a:pt x="355" y="17"/>
                    <a:pt x="354" y="17"/>
                    <a:pt x="353" y="16"/>
                  </a:cubicBezTo>
                  <a:cubicBezTo>
                    <a:pt x="353" y="16"/>
                    <a:pt x="353" y="15"/>
                    <a:pt x="353" y="15"/>
                  </a:cubicBezTo>
                  <a:cubicBezTo>
                    <a:pt x="352" y="15"/>
                    <a:pt x="352" y="15"/>
                    <a:pt x="351" y="14"/>
                  </a:cubicBezTo>
                  <a:lnTo>
                    <a:pt x="350" y="14"/>
                  </a:lnTo>
                  <a:close/>
                  <a:moveTo>
                    <a:pt x="118" y="16"/>
                  </a:moveTo>
                  <a:cubicBezTo>
                    <a:pt x="117" y="16"/>
                    <a:pt x="116" y="17"/>
                    <a:pt x="116" y="17"/>
                  </a:cubicBezTo>
                  <a:cubicBezTo>
                    <a:pt x="115" y="18"/>
                    <a:pt x="114" y="17"/>
                    <a:pt x="112" y="18"/>
                  </a:cubicBezTo>
                  <a:cubicBezTo>
                    <a:pt x="112" y="18"/>
                    <a:pt x="111" y="19"/>
                    <a:pt x="111" y="19"/>
                  </a:cubicBezTo>
                  <a:cubicBezTo>
                    <a:pt x="110" y="19"/>
                    <a:pt x="109" y="18"/>
                    <a:pt x="108" y="19"/>
                  </a:cubicBezTo>
                  <a:cubicBezTo>
                    <a:pt x="107" y="19"/>
                    <a:pt x="107" y="20"/>
                    <a:pt x="106" y="20"/>
                  </a:cubicBezTo>
                  <a:cubicBezTo>
                    <a:pt x="106" y="20"/>
                    <a:pt x="106" y="21"/>
                    <a:pt x="106" y="21"/>
                  </a:cubicBezTo>
                  <a:cubicBezTo>
                    <a:pt x="106" y="21"/>
                    <a:pt x="108" y="21"/>
                    <a:pt x="108" y="21"/>
                  </a:cubicBezTo>
                  <a:cubicBezTo>
                    <a:pt x="109" y="21"/>
                    <a:pt x="112" y="22"/>
                    <a:pt x="112" y="22"/>
                  </a:cubicBezTo>
                  <a:cubicBezTo>
                    <a:pt x="112" y="22"/>
                    <a:pt x="115" y="21"/>
                    <a:pt x="116" y="21"/>
                  </a:cubicBezTo>
                  <a:cubicBezTo>
                    <a:pt x="118" y="20"/>
                    <a:pt x="118" y="21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2" y="21"/>
                    <a:pt x="122" y="21"/>
                    <a:pt x="123" y="19"/>
                  </a:cubicBezTo>
                  <a:cubicBezTo>
                    <a:pt x="124" y="19"/>
                    <a:pt x="125" y="20"/>
                    <a:pt x="127" y="20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2" y="19"/>
                    <a:pt x="133" y="20"/>
                  </a:cubicBezTo>
                  <a:cubicBezTo>
                    <a:pt x="133" y="20"/>
                    <a:pt x="135" y="19"/>
                    <a:pt x="136" y="19"/>
                  </a:cubicBezTo>
                  <a:cubicBezTo>
                    <a:pt x="135" y="19"/>
                    <a:pt x="133" y="18"/>
                    <a:pt x="132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1" y="17"/>
                    <a:pt x="130" y="17"/>
                    <a:pt x="129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8" y="16"/>
                    <a:pt x="124" y="16"/>
                    <a:pt x="123" y="16"/>
                  </a:cubicBezTo>
                  <a:cubicBezTo>
                    <a:pt x="123" y="16"/>
                    <a:pt x="122" y="17"/>
                    <a:pt x="122" y="17"/>
                  </a:cubicBezTo>
                  <a:cubicBezTo>
                    <a:pt x="120" y="17"/>
                    <a:pt x="119" y="16"/>
                    <a:pt x="118" y="16"/>
                  </a:cubicBezTo>
                  <a:close/>
                  <a:moveTo>
                    <a:pt x="140" y="17"/>
                  </a:moveTo>
                  <a:cubicBezTo>
                    <a:pt x="140" y="18"/>
                    <a:pt x="139" y="18"/>
                    <a:pt x="139" y="18"/>
                  </a:cubicBezTo>
                  <a:cubicBezTo>
                    <a:pt x="140" y="18"/>
                    <a:pt x="141" y="20"/>
                    <a:pt x="140" y="19"/>
                  </a:cubicBezTo>
                  <a:cubicBezTo>
                    <a:pt x="138" y="20"/>
                    <a:pt x="137" y="21"/>
                    <a:pt x="135" y="21"/>
                  </a:cubicBezTo>
                  <a:cubicBezTo>
                    <a:pt x="133" y="21"/>
                    <a:pt x="131" y="20"/>
                    <a:pt x="130" y="20"/>
                  </a:cubicBezTo>
                  <a:cubicBezTo>
                    <a:pt x="128" y="20"/>
                    <a:pt x="127" y="20"/>
                    <a:pt x="125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6" y="21"/>
                    <a:pt x="127" y="21"/>
                    <a:pt x="127" y="21"/>
                  </a:cubicBezTo>
                  <a:cubicBezTo>
                    <a:pt x="127" y="21"/>
                    <a:pt x="128" y="22"/>
                    <a:pt x="128" y="22"/>
                  </a:cubicBezTo>
                  <a:cubicBezTo>
                    <a:pt x="125" y="23"/>
                    <a:pt x="129" y="24"/>
                    <a:pt x="130" y="24"/>
                  </a:cubicBezTo>
                  <a:cubicBezTo>
                    <a:pt x="130" y="24"/>
                    <a:pt x="130" y="25"/>
                    <a:pt x="130" y="25"/>
                  </a:cubicBezTo>
                  <a:cubicBezTo>
                    <a:pt x="131" y="25"/>
                    <a:pt x="131" y="24"/>
                    <a:pt x="132" y="24"/>
                  </a:cubicBezTo>
                  <a:cubicBezTo>
                    <a:pt x="132" y="24"/>
                    <a:pt x="133" y="24"/>
                    <a:pt x="133" y="24"/>
                  </a:cubicBezTo>
                  <a:cubicBezTo>
                    <a:pt x="133" y="24"/>
                    <a:pt x="134" y="24"/>
                    <a:pt x="135" y="24"/>
                  </a:cubicBezTo>
                  <a:cubicBezTo>
                    <a:pt x="135" y="24"/>
                    <a:pt x="135" y="22"/>
                    <a:pt x="135" y="22"/>
                  </a:cubicBezTo>
                  <a:cubicBezTo>
                    <a:pt x="136" y="22"/>
                    <a:pt x="139" y="23"/>
                    <a:pt x="140" y="23"/>
                  </a:cubicBezTo>
                  <a:cubicBezTo>
                    <a:pt x="140" y="23"/>
                    <a:pt x="140" y="23"/>
                    <a:pt x="141" y="23"/>
                  </a:cubicBezTo>
                  <a:cubicBezTo>
                    <a:pt x="141" y="22"/>
                    <a:pt x="141" y="21"/>
                    <a:pt x="140" y="21"/>
                  </a:cubicBezTo>
                  <a:cubicBezTo>
                    <a:pt x="142" y="21"/>
                    <a:pt x="143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6" y="20"/>
                    <a:pt x="147" y="19"/>
                    <a:pt x="147" y="19"/>
                  </a:cubicBezTo>
                  <a:cubicBezTo>
                    <a:pt x="146" y="19"/>
                    <a:pt x="146" y="19"/>
                    <a:pt x="146" y="18"/>
                  </a:cubicBezTo>
                  <a:cubicBezTo>
                    <a:pt x="145" y="19"/>
                    <a:pt x="144" y="19"/>
                    <a:pt x="143" y="19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2" y="18"/>
                    <a:pt x="142" y="18"/>
                    <a:pt x="140" y="17"/>
                  </a:cubicBezTo>
                  <a:close/>
                  <a:moveTo>
                    <a:pt x="156" y="18"/>
                  </a:moveTo>
                  <a:cubicBezTo>
                    <a:pt x="155" y="18"/>
                    <a:pt x="156" y="19"/>
                    <a:pt x="156" y="19"/>
                  </a:cubicBezTo>
                  <a:cubicBezTo>
                    <a:pt x="156" y="19"/>
                    <a:pt x="157" y="18"/>
                    <a:pt x="156" y="18"/>
                  </a:cubicBezTo>
                  <a:close/>
                  <a:moveTo>
                    <a:pt x="157" y="19"/>
                  </a:moveTo>
                  <a:cubicBezTo>
                    <a:pt x="157" y="19"/>
                    <a:pt x="157" y="20"/>
                    <a:pt x="157" y="20"/>
                  </a:cubicBezTo>
                  <a:cubicBezTo>
                    <a:pt x="158" y="20"/>
                    <a:pt x="159" y="20"/>
                    <a:pt x="159" y="20"/>
                  </a:cubicBezTo>
                  <a:cubicBezTo>
                    <a:pt x="159" y="20"/>
                    <a:pt x="159" y="19"/>
                    <a:pt x="159" y="19"/>
                  </a:cubicBezTo>
                  <a:cubicBezTo>
                    <a:pt x="158" y="19"/>
                    <a:pt x="158" y="19"/>
                    <a:pt x="157" y="19"/>
                  </a:cubicBezTo>
                  <a:close/>
                  <a:moveTo>
                    <a:pt x="175" y="19"/>
                  </a:moveTo>
                  <a:cubicBezTo>
                    <a:pt x="174" y="19"/>
                    <a:pt x="175" y="22"/>
                    <a:pt x="175" y="23"/>
                  </a:cubicBezTo>
                  <a:cubicBezTo>
                    <a:pt x="176" y="23"/>
                    <a:pt x="176" y="23"/>
                    <a:pt x="177" y="23"/>
                  </a:cubicBezTo>
                  <a:cubicBezTo>
                    <a:pt x="177" y="23"/>
                    <a:pt x="177" y="24"/>
                    <a:pt x="178" y="24"/>
                  </a:cubicBezTo>
                  <a:cubicBezTo>
                    <a:pt x="179" y="22"/>
                    <a:pt x="179" y="22"/>
                    <a:pt x="181" y="21"/>
                  </a:cubicBezTo>
                  <a:cubicBezTo>
                    <a:pt x="181" y="21"/>
                    <a:pt x="181" y="20"/>
                    <a:pt x="181" y="20"/>
                  </a:cubicBezTo>
                  <a:cubicBezTo>
                    <a:pt x="180" y="20"/>
                    <a:pt x="179" y="20"/>
                    <a:pt x="178" y="20"/>
                  </a:cubicBezTo>
                  <a:cubicBezTo>
                    <a:pt x="178" y="20"/>
                    <a:pt x="176" y="19"/>
                    <a:pt x="175" y="19"/>
                  </a:cubicBezTo>
                  <a:close/>
                  <a:moveTo>
                    <a:pt x="153" y="20"/>
                  </a:moveTo>
                  <a:cubicBezTo>
                    <a:pt x="153" y="20"/>
                    <a:pt x="153" y="21"/>
                    <a:pt x="153" y="21"/>
                  </a:cubicBezTo>
                  <a:cubicBezTo>
                    <a:pt x="152" y="21"/>
                    <a:pt x="151" y="21"/>
                    <a:pt x="151" y="21"/>
                  </a:cubicBezTo>
                  <a:cubicBezTo>
                    <a:pt x="151" y="21"/>
                    <a:pt x="151" y="22"/>
                    <a:pt x="151" y="22"/>
                  </a:cubicBezTo>
                  <a:cubicBezTo>
                    <a:pt x="152" y="23"/>
                    <a:pt x="155" y="23"/>
                    <a:pt x="156" y="23"/>
                  </a:cubicBezTo>
                  <a:cubicBezTo>
                    <a:pt x="156" y="23"/>
                    <a:pt x="157" y="22"/>
                    <a:pt x="157" y="21"/>
                  </a:cubicBezTo>
                  <a:cubicBezTo>
                    <a:pt x="156" y="21"/>
                    <a:pt x="154" y="20"/>
                    <a:pt x="153" y="20"/>
                  </a:cubicBezTo>
                  <a:close/>
                  <a:moveTo>
                    <a:pt x="172" y="21"/>
                  </a:moveTo>
                  <a:cubicBezTo>
                    <a:pt x="171" y="21"/>
                    <a:pt x="170" y="22"/>
                    <a:pt x="169" y="22"/>
                  </a:cubicBezTo>
                  <a:cubicBezTo>
                    <a:pt x="166" y="24"/>
                    <a:pt x="172" y="24"/>
                    <a:pt x="173" y="24"/>
                  </a:cubicBezTo>
                  <a:cubicBezTo>
                    <a:pt x="173" y="24"/>
                    <a:pt x="174" y="24"/>
                    <a:pt x="174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4" y="22"/>
                    <a:pt x="176" y="20"/>
                    <a:pt x="172" y="21"/>
                  </a:cubicBezTo>
                  <a:close/>
                  <a:moveTo>
                    <a:pt x="162" y="21"/>
                  </a:moveTo>
                  <a:cubicBezTo>
                    <a:pt x="163" y="22"/>
                    <a:pt x="163" y="23"/>
                    <a:pt x="163" y="23"/>
                  </a:cubicBezTo>
                  <a:cubicBezTo>
                    <a:pt x="164" y="23"/>
                    <a:pt x="164" y="22"/>
                    <a:pt x="164" y="21"/>
                  </a:cubicBezTo>
                  <a:cubicBezTo>
                    <a:pt x="163" y="21"/>
                    <a:pt x="163" y="22"/>
                    <a:pt x="162" y="21"/>
                  </a:cubicBezTo>
                  <a:close/>
                  <a:moveTo>
                    <a:pt x="158" y="22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8" y="22"/>
                    <a:pt x="159" y="22"/>
                    <a:pt x="158" y="22"/>
                  </a:cubicBezTo>
                  <a:close/>
                  <a:moveTo>
                    <a:pt x="141" y="23"/>
                  </a:moveTo>
                  <a:cubicBezTo>
                    <a:pt x="138" y="25"/>
                    <a:pt x="139" y="25"/>
                    <a:pt x="142" y="25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3"/>
                    <a:pt x="141" y="23"/>
                    <a:pt x="141" y="23"/>
                  </a:cubicBezTo>
                  <a:close/>
                  <a:moveTo>
                    <a:pt x="182" y="24"/>
                  </a:moveTo>
                  <a:cubicBezTo>
                    <a:pt x="181" y="24"/>
                    <a:pt x="181" y="25"/>
                    <a:pt x="180" y="26"/>
                  </a:cubicBezTo>
                  <a:cubicBezTo>
                    <a:pt x="181" y="26"/>
                    <a:pt x="182" y="28"/>
                    <a:pt x="184" y="27"/>
                  </a:cubicBezTo>
                  <a:cubicBezTo>
                    <a:pt x="185" y="27"/>
                    <a:pt x="184" y="25"/>
                    <a:pt x="184" y="25"/>
                  </a:cubicBezTo>
                  <a:cubicBezTo>
                    <a:pt x="184" y="25"/>
                    <a:pt x="184" y="25"/>
                    <a:pt x="184" y="24"/>
                  </a:cubicBezTo>
                  <a:cubicBezTo>
                    <a:pt x="183" y="24"/>
                    <a:pt x="182" y="24"/>
                    <a:pt x="182" y="24"/>
                  </a:cubicBezTo>
                  <a:close/>
                  <a:moveTo>
                    <a:pt x="146" y="25"/>
                  </a:moveTo>
                  <a:cubicBezTo>
                    <a:pt x="145" y="25"/>
                    <a:pt x="145" y="26"/>
                    <a:pt x="144" y="27"/>
                  </a:cubicBezTo>
                  <a:cubicBezTo>
                    <a:pt x="142" y="28"/>
                    <a:pt x="146" y="27"/>
                    <a:pt x="148" y="27"/>
                  </a:cubicBezTo>
                  <a:cubicBezTo>
                    <a:pt x="147" y="26"/>
                    <a:pt x="147" y="26"/>
                    <a:pt x="147" y="25"/>
                  </a:cubicBezTo>
                  <a:cubicBezTo>
                    <a:pt x="147" y="25"/>
                    <a:pt x="146" y="25"/>
                    <a:pt x="146" y="25"/>
                  </a:cubicBezTo>
                  <a:close/>
                  <a:moveTo>
                    <a:pt x="376" y="28"/>
                  </a:moveTo>
                  <a:cubicBezTo>
                    <a:pt x="376" y="29"/>
                    <a:pt x="376" y="29"/>
                    <a:pt x="376" y="29"/>
                  </a:cubicBezTo>
                  <a:cubicBezTo>
                    <a:pt x="376" y="29"/>
                    <a:pt x="376" y="29"/>
                    <a:pt x="376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29"/>
                    <a:pt x="375" y="29"/>
                    <a:pt x="374" y="29"/>
                  </a:cubicBezTo>
                  <a:cubicBezTo>
                    <a:pt x="374" y="30"/>
                    <a:pt x="375" y="31"/>
                    <a:pt x="374" y="32"/>
                  </a:cubicBezTo>
                  <a:cubicBezTo>
                    <a:pt x="374" y="33"/>
                    <a:pt x="372" y="33"/>
                    <a:pt x="372" y="34"/>
                  </a:cubicBezTo>
                  <a:cubicBezTo>
                    <a:pt x="372" y="35"/>
                    <a:pt x="373" y="35"/>
                    <a:pt x="373" y="36"/>
                  </a:cubicBezTo>
                  <a:cubicBezTo>
                    <a:pt x="372" y="36"/>
                    <a:pt x="371" y="35"/>
                    <a:pt x="371" y="35"/>
                  </a:cubicBezTo>
                  <a:cubicBezTo>
                    <a:pt x="370" y="38"/>
                    <a:pt x="369" y="39"/>
                    <a:pt x="367" y="41"/>
                  </a:cubicBezTo>
                  <a:cubicBezTo>
                    <a:pt x="367" y="41"/>
                    <a:pt x="367" y="41"/>
                    <a:pt x="367" y="42"/>
                  </a:cubicBezTo>
                  <a:cubicBezTo>
                    <a:pt x="370" y="42"/>
                    <a:pt x="372" y="41"/>
                    <a:pt x="374" y="39"/>
                  </a:cubicBezTo>
                  <a:cubicBezTo>
                    <a:pt x="374" y="39"/>
                    <a:pt x="374" y="38"/>
                    <a:pt x="374" y="38"/>
                  </a:cubicBezTo>
                  <a:cubicBezTo>
                    <a:pt x="375" y="38"/>
                    <a:pt x="380" y="40"/>
                    <a:pt x="380" y="40"/>
                  </a:cubicBezTo>
                  <a:cubicBezTo>
                    <a:pt x="381" y="40"/>
                    <a:pt x="382" y="39"/>
                    <a:pt x="382" y="39"/>
                  </a:cubicBezTo>
                  <a:cubicBezTo>
                    <a:pt x="383" y="39"/>
                    <a:pt x="383" y="39"/>
                    <a:pt x="384" y="39"/>
                  </a:cubicBezTo>
                  <a:cubicBezTo>
                    <a:pt x="386" y="38"/>
                    <a:pt x="385" y="38"/>
                    <a:pt x="388" y="38"/>
                  </a:cubicBezTo>
                  <a:cubicBezTo>
                    <a:pt x="389" y="37"/>
                    <a:pt x="389" y="36"/>
                    <a:pt x="389" y="36"/>
                  </a:cubicBezTo>
                  <a:cubicBezTo>
                    <a:pt x="389" y="33"/>
                    <a:pt x="386" y="33"/>
                    <a:pt x="383" y="32"/>
                  </a:cubicBezTo>
                  <a:cubicBezTo>
                    <a:pt x="383" y="32"/>
                    <a:pt x="382" y="32"/>
                    <a:pt x="382" y="31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1" y="30"/>
                    <a:pt x="381" y="31"/>
                    <a:pt x="381" y="31"/>
                  </a:cubicBezTo>
                  <a:cubicBezTo>
                    <a:pt x="379" y="31"/>
                    <a:pt x="381" y="29"/>
                    <a:pt x="378" y="31"/>
                  </a:cubicBezTo>
                  <a:cubicBezTo>
                    <a:pt x="378" y="31"/>
                    <a:pt x="378" y="31"/>
                    <a:pt x="377" y="30"/>
                  </a:cubicBezTo>
                  <a:cubicBezTo>
                    <a:pt x="379" y="30"/>
                    <a:pt x="377" y="28"/>
                    <a:pt x="376" y="28"/>
                  </a:cubicBezTo>
                  <a:close/>
                  <a:moveTo>
                    <a:pt x="218" y="50"/>
                  </a:moveTo>
                  <a:cubicBezTo>
                    <a:pt x="217" y="50"/>
                    <a:pt x="216" y="51"/>
                    <a:pt x="216" y="51"/>
                  </a:cubicBezTo>
                  <a:cubicBezTo>
                    <a:pt x="216" y="51"/>
                    <a:pt x="215" y="51"/>
                    <a:pt x="215" y="51"/>
                  </a:cubicBezTo>
                  <a:cubicBezTo>
                    <a:pt x="214" y="51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0" y="53"/>
                    <a:pt x="209" y="54"/>
                    <a:pt x="208" y="54"/>
                  </a:cubicBezTo>
                  <a:cubicBezTo>
                    <a:pt x="208" y="54"/>
                    <a:pt x="208" y="54"/>
                    <a:pt x="207" y="54"/>
                  </a:cubicBezTo>
                  <a:cubicBezTo>
                    <a:pt x="206" y="54"/>
                    <a:pt x="205" y="56"/>
                    <a:pt x="204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0" y="57"/>
                    <a:pt x="200" y="57"/>
                  </a:cubicBezTo>
                  <a:cubicBezTo>
                    <a:pt x="200" y="57"/>
                    <a:pt x="196" y="57"/>
                    <a:pt x="196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4" y="55"/>
                    <a:pt x="194" y="55"/>
                    <a:pt x="191" y="55"/>
                  </a:cubicBezTo>
                  <a:cubicBezTo>
                    <a:pt x="191" y="56"/>
                    <a:pt x="191" y="57"/>
                    <a:pt x="191" y="58"/>
                  </a:cubicBezTo>
                  <a:cubicBezTo>
                    <a:pt x="190" y="58"/>
                    <a:pt x="188" y="58"/>
                    <a:pt x="188" y="58"/>
                  </a:cubicBezTo>
                  <a:cubicBezTo>
                    <a:pt x="188" y="58"/>
                    <a:pt x="186" y="58"/>
                    <a:pt x="187" y="58"/>
                  </a:cubicBezTo>
                  <a:cubicBezTo>
                    <a:pt x="187" y="58"/>
                    <a:pt x="186" y="58"/>
                    <a:pt x="186" y="58"/>
                  </a:cubicBezTo>
                  <a:cubicBezTo>
                    <a:pt x="185" y="58"/>
                    <a:pt x="184" y="59"/>
                    <a:pt x="184" y="59"/>
                  </a:cubicBezTo>
                  <a:cubicBezTo>
                    <a:pt x="183" y="60"/>
                    <a:pt x="182" y="59"/>
                    <a:pt x="181" y="60"/>
                  </a:cubicBezTo>
                  <a:cubicBezTo>
                    <a:pt x="181" y="60"/>
                    <a:pt x="180" y="61"/>
                    <a:pt x="180" y="61"/>
                  </a:cubicBezTo>
                  <a:cubicBezTo>
                    <a:pt x="179" y="61"/>
                    <a:pt x="178" y="61"/>
                    <a:pt x="177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3"/>
                    <a:pt x="175" y="63"/>
                    <a:pt x="175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4"/>
                    <a:pt x="172" y="62"/>
                    <a:pt x="169" y="63"/>
                  </a:cubicBezTo>
                  <a:cubicBezTo>
                    <a:pt x="169" y="63"/>
                    <a:pt x="169" y="64"/>
                    <a:pt x="169" y="64"/>
                  </a:cubicBezTo>
                  <a:cubicBezTo>
                    <a:pt x="167" y="65"/>
                    <a:pt x="166" y="65"/>
                    <a:pt x="165" y="64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4" y="67"/>
                    <a:pt x="163" y="67"/>
                    <a:pt x="165" y="68"/>
                  </a:cubicBezTo>
                  <a:cubicBezTo>
                    <a:pt x="164" y="68"/>
                    <a:pt x="163" y="68"/>
                    <a:pt x="162" y="68"/>
                  </a:cubicBezTo>
                  <a:cubicBezTo>
                    <a:pt x="163" y="67"/>
                    <a:pt x="161" y="68"/>
                    <a:pt x="161" y="68"/>
                  </a:cubicBezTo>
                  <a:cubicBezTo>
                    <a:pt x="161" y="69"/>
                    <a:pt x="162" y="70"/>
                    <a:pt x="161" y="70"/>
                  </a:cubicBezTo>
                  <a:cubicBezTo>
                    <a:pt x="161" y="70"/>
                    <a:pt x="160" y="69"/>
                    <a:pt x="160" y="69"/>
                  </a:cubicBezTo>
                  <a:cubicBezTo>
                    <a:pt x="160" y="70"/>
                    <a:pt x="159" y="72"/>
                    <a:pt x="160" y="71"/>
                  </a:cubicBezTo>
                  <a:cubicBezTo>
                    <a:pt x="159" y="71"/>
                    <a:pt x="159" y="71"/>
                    <a:pt x="159" y="70"/>
                  </a:cubicBezTo>
                  <a:cubicBezTo>
                    <a:pt x="158" y="70"/>
                    <a:pt x="158" y="71"/>
                    <a:pt x="160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59" y="72"/>
                    <a:pt x="159" y="71"/>
                    <a:pt x="158" y="71"/>
                  </a:cubicBezTo>
                  <a:cubicBezTo>
                    <a:pt x="157" y="72"/>
                    <a:pt x="156" y="74"/>
                    <a:pt x="155" y="74"/>
                  </a:cubicBezTo>
                  <a:cubicBezTo>
                    <a:pt x="154" y="74"/>
                    <a:pt x="153" y="74"/>
                    <a:pt x="153" y="74"/>
                  </a:cubicBezTo>
                  <a:cubicBezTo>
                    <a:pt x="153" y="74"/>
                    <a:pt x="153" y="75"/>
                    <a:pt x="153" y="75"/>
                  </a:cubicBezTo>
                  <a:cubicBezTo>
                    <a:pt x="155" y="76"/>
                    <a:pt x="156" y="75"/>
                    <a:pt x="159" y="76"/>
                  </a:cubicBezTo>
                  <a:cubicBezTo>
                    <a:pt x="156" y="76"/>
                    <a:pt x="156" y="76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7" y="79"/>
                  </a:cubicBezTo>
                  <a:cubicBezTo>
                    <a:pt x="157" y="79"/>
                    <a:pt x="156" y="81"/>
                    <a:pt x="155" y="81"/>
                  </a:cubicBezTo>
                  <a:cubicBezTo>
                    <a:pt x="155" y="81"/>
                    <a:pt x="154" y="81"/>
                    <a:pt x="154" y="81"/>
                  </a:cubicBezTo>
                  <a:cubicBezTo>
                    <a:pt x="153" y="81"/>
                    <a:pt x="152" y="81"/>
                    <a:pt x="151" y="82"/>
                  </a:cubicBezTo>
                  <a:cubicBezTo>
                    <a:pt x="151" y="84"/>
                    <a:pt x="151" y="84"/>
                    <a:pt x="152" y="85"/>
                  </a:cubicBezTo>
                  <a:cubicBezTo>
                    <a:pt x="151" y="85"/>
                    <a:pt x="151" y="85"/>
                    <a:pt x="150" y="85"/>
                  </a:cubicBezTo>
                  <a:cubicBezTo>
                    <a:pt x="150" y="86"/>
                    <a:pt x="150" y="87"/>
                    <a:pt x="150" y="87"/>
                  </a:cubicBezTo>
                  <a:cubicBezTo>
                    <a:pt x="150" y="88"/>
                    <a:pt x="149" y="87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0" y="89"/>
                    <a:pt x="150" y="90"/>
                    <a:pt x="150" y="90"/>
                  </a:cubicBezTo>
                  <a:cubicBezTo>
                    <a:pt x="149" y="90"/>
                    <a:pt x="148" y="90"/>
                    <a:pt x="146" y="90"/>
                  </a:cubicBezTo>
                  <a:cubicBezTo>
                    <a:pt x="145" y="92"/>
                    <a:pt x="145" y="93"/>
                    <a:pt x="147" y="96"/>
                  </a:cubicBezTo>
                  <a:cubicBezTo>
                    <a:pt x="147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8" y="95"/>
                  </a:cubicBezTo>
                  <a:cubicBezTo>
                    <a:pt x="148" y="95"/>
                    <a:pt x="149" y="95"/>
                    <a:pt x="149" y="95"/>
                  </a:cubicBezTo>
                  <a:cubicBezTo>
                    <a:pt x="149" y="95"/>
                    <a:pt x="149" y="94"/>
                    <a:pt x="149" y="94"/>
                  </a:cubicBezTo>
                  <a:cubicBezTo>
                    <a:pt x="150" y="94"/>
                    <a:pt x="150" y="94"/>
                    <a:pt x="151" y="94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2" y="95"/>
                    <a:pt x="152" y="94"/>
                    <a:pt x="152" y="94"/>
                  </a:cubicBezTo>
                  <a:cubicBezTo>
                    <a:pt x="153" y="94"/>
                    <a:pt x="154" y="94"/>
                    <a:pt x="155" y="94"/>
                  </a:cubicBezTo>
                  <a:cubicBezTo>
                    <a:pt x="155" y="94"/>
                    <a:pt x="154" y="95"/>
                    <a:pt x="154" y="95"/>
                  </a:cubicBezTo>
                  <a:cubicBezTo>
                    <a:pt x="154" y="95"/>
                    <a:pt x="153" y="95"/>
                    <a:pt x="154" y="95"/>
                  </a:cubicBezTo>
                  <a:cubicBezTo>
                    <a:pt x="154" y="95"/>
                    <a:pt x="155" y="97"/>
                    <a:pt x="155" y="97"/>
                  </a:cubicBezTo>
                  <a:cubicBezTo>
                    <a:pt x="157" y="97"/>
                    <a:pt x="157" y="97"/>
                    <a:pt x="158" y="97"/>
                  </a:cubicBezTo>
                  <a:cubicBezTo>
                    <a:pt x="158" y="97"/>
                    <a:pt x="158" y="98"/>
                    <a:pt x="158" y="99"/>
                  </a:cubicBezTo>
                  <a:cubicBezTo>
                    <a:pt x="157" y="99"/>
                    <a:pt x="158" y="98"/>
                    <a:pt x="157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99"/>
                    <a:pt x="156" y="99"/>
                    <a:pt x="155" y="99"/>
                  </a:cubicBezTo>
                  <a:cubicBezTo>
                    <a:pt x="153" y="100"/>
                    <a:pt x="156" y="100"/>
                    <a:pt x="156" y="101"/>
                  </a:cubicBezTo>
                  <a:cubicBezTo>
                    <a:pt x="156" y="101"/>
                    <a:pt x="156" y="102"/>
                    <a:pt x="156" y="101"/>
                  </a:cubicBezTo>
                  <a:cubicBezTo>
                    <a:pt x="155" y="102"/>
                    <a:pt x="155" y="102"/>
                    <a:pt x="154" y="102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56" y="103"/>
                    <a:pt x="158" y="102"/>
                    <a:pt x="159" y="102"/>
                  </a:cubicBezTo>
                  <a:cubicBezTo>
                    <a:pt x="160" y="102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5" y="103"/>
                    <a:pt x="166" y="103"/>
                    <a:pt x="169" y="102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69" y="103"/>
                    <a:pt x="170" y="103"/>
                    <a:pt x="169" y="102"/>
                  </a:cubicBezTo>
                  <a:cubicBezTo>
                    <a:pt x="169" y="102"/>
                    <a:pt x="169" y="102"/>
                    <a:pt x="168" y="102"/>
                  </a:cubicBezTo>
                  <a:cubicBezTo>
                    <a:pt x="168" y="102"/>
                    <a:pt x="168" y="101"/>
                    <a:pt x="168" y="101"/>
                  </a:cubicBezTo>
                  <a:cubicBezTo>
                    <a:pt x="170" y="101"/>
                    <a:pt x="170" y="100"/>
                    <a:pt x="171" y="101"/>
                  </a:cubicBezTo>
                  <a:cubicBezTo>
                    <a:pt x="172" y="101"/>
                    <a:pt x="172" y="102"/>
                    <a:pt x="173" y="102"/>
                  </a:cubicBezTo>
                  <a:cubicBezTo>
                    <a:pt x="174" y="102"/>
                    <a:pt x="175" y="101"/>
                    <a:pt x="175" y="101"/>
                  </a:cubicBezTo>
                  <a:cubicBezTo>
                    <a:pt x="171" y="99"/>
                    <a:pt x="168" y="98"/>
                    <a:pt x="166" y="95"/>
                  </a:cubicBezTo>
                  <a:cubicBezTo>
                    <a:pt x="166" y="94"/>
                    <a:pt x="166" y="94"/>
                    <a:pt x="166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2"/>
                    <a:pt x="166" y="91"/>
                    <a:pt x="164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4" y="89"/>
                    <a:pt x="165" y="89"/>
                    <a:pt x="165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89"/>
                    <a:pt x="166" y="87"/>
                    <a:pt x="166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6" y="86"/>
                    <a:pt x="166" y="86"/>
                  </a:cubicBezTo>
                  <a:cubicBezTo>
                    <a:pt x="167" y="85"/>
                    <a:pt x="166" y="83"/>
                    <a:pt x="166" y="83"/>
                  </a:cubicBezTo>
                  <a:cubicBezTo>
                    <a:pt x="166" y="83"/>
                    <a:pt x="168" y="83"/>
                    <a:pt x="168" y="82"/>
                  </a:cubicBezTo>
                  <a:cubicBezTo>
                    <a:pt x="168" y="82"/>
                    <a:pt x="168" y="81"/>
                    <a:pt x="168" y="81"/>
                  </a:cubicBezTo>
                  <a:cubicBezTo>
                    <a:pt x="168" y="81"/>
                    <a:pt x="167" y="81"/>
                    <a:pt x="167" y="81"/>
                  </a:cubicBezTo>
                  <a:cubicBezTo>
                    <a:pt x="166" y="80"/>
                    <a:pt x="166" y="81"/>
                    <a:pt x="165" y="81"/>
                  </a:cubicBezTo>
                  <a:cubicBezTo>
                    <a:pt x="165" y="81"/>
                    <a:pt x="164" y="80"/>
                    <a:pt x="164" y="80"/>
                  </a:cubicBezTo>
                  <a:cubicBezTo>
                    <a:pt x="163" y="79"/>
                    <a:pt x="161" y="80"/>
                    <a:pt x="160" y="80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9"/>
                    <a:pt x="162" y="80"/>
                    <a:pt x="164" y="79"/>
                  </a:cubicBezTo>
                  <a:cubicBezTo>
                    <a:pt x="164" y="79"/>
                    <a:pt x="163" y="79"/>
                    <a:pt x="165" y="79"/>
                  </a:cubicBezTo>
                  <a:cubicBezTo>
                    <a:pt x="165" y="79"/>
                    <a:pt x="165" y="80"/>
                    <a:pt x="165" y="80"/>
                  </a:cubicBezTo>
                  <a:cubicBezTo>
                    <a:pt x="166" y="80"/>
                    <a:pt x="168" y="80"/>
                    <a:pt x="168" y="80"/>
                  </a:cubicBezTo>
                  <a:cubicBezTo>
                    <a:pt x="168" y="79"/>
                    <a:pt x="169" y="79"/>
                    <a:pt x="169" y="78"/>
                  </a:cubicBezTo>
                  <a:cubicBezTo>
                    <a:pt x="170" y="78"/>
                    <a:pt x="169" y="78"/>
                    <a:pt x="169" y="77"/>
                  </a:cubicBezTo>
                  <a:cubicBezTo>
                    <a:pt x="169" y="78"/>
                    <a:pt x="169" y="77"/>
                    <a:pt x="169" y="76"/>
                  </a:cubicBezTo>
                  <a:cubicBezTo>
                    <a:pt x="169" y="76"/>
                    <a:pt x="170" y="77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76"/>
                    <a:pt x="171" y="76"/>
                    <a:pt x="172" y="75"/>
                  </a:cubicBezTo>
                  <a:cubicBezTo>
                    <a:pt x="172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4"/>
                    <a:pt x="173" y="73"/>
                    <a:pt x="173" y="72"/>
                  </a:cubicBezTo>
                  <a:cubicBezTo>
                    <a:pt x="173" y="73"/>
                    <a:pt x="174" y="72"/>
                    <a:pt x="174" y="72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7" y="72"/>
                    <a:pt x="176" y="71"/>
                    <a:pt x="177" y="71"/>
                  </a:cubicBezTo>
                  <a:cubicBezTo>
                    <a:pt x="177" y="71"/>
                    <a:pt x="177" y="71"/>
                    <a:pt x="178" y="71"/>
                  </a:cubicBezTo>
                  <a:cubicBezTo>
                    <a:pt x="178" y="71"/>
                    <a:pt x="178" y="70"/>
                    <a:pt x="178" y="70"/>
                  </a:cubicBezTo>
                  <a:cubicBezTo>
                    <a:pt x="177" y="70"/>
                    <a:pt x="178" y="69"/>
                    <a:pt x="177" y="69"/>
                  </a:cubicBezTo>
                  <a:cubicBezTo>
                    <a:pt x="178" y="69"/>
                    <a:pt x="179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2" y="68"/>
                    <a:pt x="183" y="68"/>
                  </a:cubicBezTo>
                  <a:cubicBezTo>
                    <a:pt x="183" y="67"/>
                    <a:pt x="183" y="67"/>
                    <a:pt x="184" y="67"/>
                  </a:cubicBezTo>
                  <a:cubicBezTo>
                    <a:pt x="184" y="67"/>
                    <a:pt x="185" y="68"/>
                    <a:pt x="186" y="67"/>
                  </a:cubicBezTo>
                  <a:cubicBezTo>
                    <a:pt x="187" y="67"/>
                    <a:pt x="186" y="66"/>
                    <a:pt x="186" y="66"/>
                  </a:cubicBezTo>
                  <a:cubicBezTo>
                    <a:pt x="187" y="65"/>
                    <a:pt x="187" y="66"/>
                    <a:pt x="188" y="66"/>
                  </a:cubicBezTo>
                  <a:cubicBezTo>
                    <a:pt x="188" y="65"/>
                    <a:pt x="188" y="64"/>
                    <a:pt x="189" y="64"/>
                  </a:cubicBezTo>
                  <a:cubicBezTo>
                    <a:pt x="189" y="64"/>
                    <a:pt x="190" y="64"/>
                    <a:pt x="191" y="64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4" y="62"/>
                    <a:pt x="194" y="62"/>
                  </a:cubicBezTo>
                  <a:cubicBezTo>
                    <a:pt x="196" y="62"/>
                    <a:pt x="196" y="63"/>
                    <a:pt x="197" y="62"/>
                  </a:cubicBezTo>
                  <a:cubicBezTo>
                    <a:pt x="198" y="62"/>
                    <a:pt x="200" y="61"/>
                    <a:pt x="201" y="61"/>
                  </a:cubicBezTo>
                  <a:cubicBezTo>
                    <a:pt x="202" y="60"/>
                    <a:pt x="203" y="61"/>
                    <a:pt x="203" y="61"/>
                  </a:cubicBezTo>
                  <a:cubicBezTo>
                    <a:pt x="203" y="61"/>
                    <a:pt x="203" y="61"/>
                    <a:pt x="204" y="61"/>
                  </a:cubicBezTo>
                  <a:cubicBezTo>
                    <a:pt x="204" y="60"/>
                    <a:pt x="205" y="61"/>
                    <a:pt x="205" y="61"/>
                  </a:cubicBezTo>
                  <a:cubicBezTo>
                    <a:pt x="205" y="60"/>
                    <a:pt x="206" y="60"/>
                    <a:pt x="206" y="60"/>
                  </a:cubicBezTo>
                  <a:cubicBezTo>
                    <a:pt x="208" y="59"/>
                    <a:pt x="210" y="59"/>
                    <a:pt x="212" y="59"/>
                  </a:cubicBezTo>
                  <a:cubicBezTo>
                    <a:pt x="213" y="59"/>
                    <a:pt x="214" y="58"/>
                    <a:pt x="214" y="58"/>
                  </a:cubicBezTo>
                  <a:cubicBezTo>
                    <a:pt x="215" y="58"/>
                    <a:pt x="216" y="58"/>
                    <a:pt x="216" y="58"/>
                  </a:cubicBezTo>
                  <a:cubicBezTo>
                    <a:pt x="216" y="58"/>
                    <a:pt x="217" y="57"/>
                    <a:pt x="217" y="57"/>
                  </a:cubicBezTo>
                  <a:cubicBezTo>
                    <a:pt x="218" y="57"/>
                    <a:pt x="218" y="57"/>
                    <a:pt x="219" y="57"/>
                  </a:cubicBezTo>
                  <a:cubicBezTo>
                    <a:pt x="219" y="57"/>
                    <a:pt x="219" y="56"/>
                    <a:pt x="219" y="56"/>
                  </a:cubicBezTo>
                  <a:cubicBezTo>
                    <a:pt x="220" y="56"/>
                    <a:pt x="220" y="56"/>
                    <a:pt x="221" y="55"/>
                  </a:cubicBezTo>
                  <a:cubicBezTo>
                    <a:pt x="221" y="55"/>
                    <a:pt x="222" y="53"/>
                    <a:pt x="222" y="52"/>
                  </a:cubicBezTo>
                  <a:cubicBezTo>
                    <a:pt x="221" y="52"/>
                    <a:pt x="220" y="52"/>
                    <a:pt x="220" y="52"/>
                  </a:cubicBezTo>
                  <a:cubicBezTo>
                    <a:pt x="220" y="51"/>
                    <a:pt x="220" y="50"/>
                    <a:pt x="220" y="50"/>
                  </a:cubicBezTo>
                  <a:cubicBezTo>
                    <a:pt x="219" y="50"/>
                    <a:pt x="218" y="50"/>
                    <a:pt x="218" y="50"/>
                  </a:cubicBezTo>
                  <a:close/>
                  <a:moveTo>
                    <a:pt x="544" y="57"/>
                  </a:moveTo>
                  <a:cubicBezTo>
                    <a:pt x="543" y="58"/>
                    <a:pt x="541" y="61"/>
                    <a:pt x="540" y="61"/>
                  </a:cubicBezTo>
                  <a:cubicBezTo>
                    <a:pt x="540" y="61"/>
                    <a:pt x="540" y="61"/>
                    <a:pt x="540" y="61"/>
                  </a:cubicBezTo>
                  <a:cubicBezTo>
                    <a:pt x="539" y="62"/>
                    <a:pt x="540" y="63"/>
                    <a:pt x="540" y="63"/>
                  </a:cubicBezTo>
                  <a:cubicBezTo>
                    <a:pt x="540" y="63"/>
                    <a:pt x="538" y="64"/>
                    <a:pt x="538" y="64"/>
                  </a:cubicBezTo>
                  <a:cubicBezTo>
                    <a:pt x="538" y="65"/>
                    <a:pt x="539" y="66"/>
                    <a:pt x="539" y="67"/>
                  </a:cubicBezTo>
                  <a:cubicBezTo>
                    <a:pt x="539" y="67"/>
                    <a:pt x="538" y="67"/>
                    <a:pt x="538" y="67"/>
                  </a:cubicBezTo>
                  <a:cubicBezTo>
                    <a:pt x="538" y="67"/>
                    <a:pt x="539" y="68"/>
                    <a:pt x="539" y="68"/>
                  </a:cubicBezTo>
                  <a:cubicBezTo>
                    <a:pt x="540" y="68"/>
                    <a:pt x="539" y="68"/>
                    <a:pt x="539" y="69"/>
                  </a:cubicBezTo>
                  <a:cubicBezTo>
                    <a:pt x="540" y="69"/>
                    <a:pt x="540" y="69"/>
                    <a:pt x="540" y="69"/>
                  </a:cubicBezTo>
                  <a:cubicBezTo>
                    <a:pt x="539" y="69"/>
                    <a:pt x="540" y="70"/>
                    <a:pt x="539" y="70"/>
                  </a:cubicBezTo>
                  <a:cubicBezTo>
                    <a:pt x="539" y="70"/>
                    <a:pt x="539" y="70"/>
                    <a:pt x="539" y="70"/>
                  </a:cubicBezTo>
                  <a:cubicBezTo>
                    <a:pt x="540" y="70"/>
                    <a:pt x="540" y="70"/>
                    <a:pt x="540" y="70"/>
                  </a:cubicBezTo>
                  <a:cubicBezTo>
                    <a:pt x="541" y="71"/>
                    <a:pt x="541" y="72"/>
                    <a:pt x="541" y="72"/>
                  </a:cubicBezTo>
                  <a:cubicBezTo>
                    <a:pt x="542" y="73"/>
                    <a:pt x="543" y="73"/>
                    <a:pt x="545" y="73"/>
                  </a:cubicBezTo>
                  <a:cubicBezTo>
                    <a:pt x="546" y="73"/>
                    <a:pt x="548" y="71"/>
                    <a:pt x="548" y="70"/>
                  </a:cubicBezTo>
                  <a:cubicBezTo>
                    <a:pt x="548" y="70"/>
                    <a:pt x="548" y="69"/>
                    <a:pt x="548" y="69"/>
                  </a:cubicBezTo>
                  <a:cubicBezTo>
                    <a:pt x="549" y="69"/>
                    <a:pt x="549" y="69"/>
                    <a:pt x="549" y="69"/>
                  </a:cubicBezTo>
                  <a:cubicBezTo>
                    <a:pt x="551" y="66"/>
                    <a:pt x="551" y="66"/>
                    <a:pt x="551" y="66"/>
                  </a:cubicBezTo>
                  <a:cubicBezTo>
                    <a:pt x="551" y="66"/>
                    <a:pt x="551" y="63"/>
                    <a:pt x="550" y="63"/>
                  </a:cubicBezTo>
                  <a:cubicBezTo>
                    <a:pt x="550" y="63"/>
                    <a:pt x="549" y="63"/>
                    <a:pt x="549" y="62"/>
                  </a:cubicBezTo>
                  <a:cubicBezTo>
                    <a:pt x="548" y="62"/>
                    <a:pt x="548" y="61"/>
                    <a:pt x="548" y="61"/>
                  </a:cubicBezTo>
                  <a:cubicBezTo>
                    <a:pt x="548" y="60"/>
                    <a:pt x="547" y="61"/>
                    <a:pt x="547" y="61"/>
                  </a:cubicBezTo>
                  <a:cubicBezTo>
                    <a:pt x="546" y="60"/>
                    <a:pt x="546" y="59"/>
                    <a:pt x="545" y="59"/>
                  </a:cubicBezTo>
                  <a:cubicBezTo>
                    <a:pt x="545" y="59"/>
                    <a:pt x="544" y="59"/>
                    <a:pt x="544" y="59"/>
                  </a:cubicBezTo>
                  <a:cubicBezTo>
                    <a:pt x="544" y="58"/>
                    <a:pt x="545" y="57"/>
                    <a:pt x="544" y="57"/>
                  </a:cubicBezTo>
                  <a:close/>
                  <a:moveTo>
                    <a:pt x="385" y="59"/>
                  </a:moveTo>
                  <a:cubicBezTo>
                    <a:pt x="388" y="59"/>
                    <a:pt x="386" y="60"/>
                    <a:pt x="387" y="60"/>
                  </a:cubicBezTo>
                  <a:cubicBezTo>
                    <a:pt x="387" y="60"/>
                    <a:pt x="388" y="60"/>
                    <a:pt x="388" y="60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7" y="61"/>
                    <a:pt x="386" y="62"/>
                    <a:pt x="386" y="62"/>
                  </a:cubicBezTo>
                  <a:cubicBezTo>
                    <a:pt x="386" y="62"/>
                    <a:pt x="385" y="62"/>
                    <a:pt x="385" y="62"/>
                  </a:cubicBezTo>
                  <a:cubicBezTo>
                    <a:pt x="384" y="62"/>
                    <a:pt x="384" y="63"/>
                    <a:pt x="383" y="63"/>
                  </a:cubicBezTo>
                  <a:cubicBezTo>
                    <a:pt x="383" y="63"/>
                    <a:pt x="381" y="63"/>
                    <a:pt x="381" y="64"/>
                  </a:cubicBezTo>
                  <a:cubicBezTo>
                    <a:pt x="380" y="64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78" y="66"/>
                    <a:pt x="378" y="67"/>
                    <a:pt x="378" y="67"/>
                  </a:cubicBezTo>
                  <a:cubicBezTo>
                    <a:pt x="378" y="67"/>
                    <a:pt x="377" y="67"/>
                    <a:pt x="377" y="67"/>
                  </a:cubicBezTo>
                  <a:cubicBezTo>
                    <a:pt x="377" y="66"/>
                    <a:pt x="377" y="66"/>
                    <a:pt x="374" y="65"/>
                  </a:cubicBezTo>
                  <a:cubicBezTo>
                    <a:pt x="375" y="64"/>
                    <a:pt x="375" y="63"/>
                    <a:pt x="375" y="62"/>
                  </a:cubicBezTo>
                  <a:cubicBezTo>
                    <a:pt x="375" y="62"/>
                    <a:pt x="376" y="61"/>
                    <a:pt x="376" y="61"/>
                  </a:cubicBezTo>
                  <a:cubicBezTo>
                    <a:pt x="376" y="62"/>
                    <a:pt x="377" y="62"/>
                    <a:pt x="377" y="63"/>
                  </a:cubicBezTo>
                  <a:cubicBezTo>
                    <a:pt x="379" y="62"/>
                    <a:pt x="381" y="62"/>
                    <a:pt x="383" y="62"/>
                  </a:cubicBezTo>
                  <a:cubicBezTo>
                    <a:pt x="384" y="61"/>
                    <a:pt x="385" y="61"/>
                    <a:pt x="386" y="61"/>
                  </a:cubicBezTo>
                  <a:cubicBezTo>
                    <a:pt x="385" y="60"/>
                    <a:pt x="386" y="59"/>
                    <a:pt x="385" y="60"/>
                  </a:cubicBezTo>
                  <a:cubicBezTo>
                    <a:pt x="385" y="59"/>
                    <a:pt x="385" y="59"/>
                    <a:pt x="385" y="59"/>
                  </a:cubicBezTo>
                  <a:close/>
                  <a:moveTo>
                    <a:pt x="563" y="61"/>
                  </a:moveTo>
                  <a:cubicBezTo>
                    <a:pt x="563" y="61"/>
                    <a:pt x="564" y="62"/>
                    <a:pt x="564" y="62"/>
                  </a:cubicBezTo>
                  <a:cubicBezTo>
                    <a:pt x="565" y="63"/>
                    <a:pt x="564" y="65"/>
                    <a:pt x="564" y="66"/>
                  </a:cubicBezTo>
                  <a:cubicBezTo>
                    <a:pt x="564" y="66"/>
                    <a:pt x="565" y="68"/>
                    <a:pt x="565" y="68"/>
                  </a:cubicBezTo>
                  <a:cubicBezTo>
                    <a:pt x="566" y="68"/>
                    <a:pt x="567" y="68"/>
                    <a:pt x="567" y="68"/>
                  </a:cubicBezTo>
                  <a:cubicBezTo>
                    <a:pt x="567" y="68"/>
                    <a:pt x="568" y="67"/>
                    <a:pt x="569" y="67"/>
                  </a:cubicBezTo>
                  <a:cubicBezTo>
                    <a:pt x="569" y="66"/>
                    <a:pt x="570" y="66"/>
                    <a:pt x="571" y="66"/>
                  </a:cubicBezTo>
                  <a:cubicBezTo>
                    <a:pt x="571" y="64"/>
                    <a:pt x="571" y="62"/>
                    <a:pt x="568" y="62"/>
                  </a:cubicBezTo>
                  <a:cubicBezTo>
                    <a:pt x="568" y="62"/>
                    <a:pt x="567" y="63"/>
                    <a:pt x="566" y="63"/>
                  </a:cubicBezTo>
                  <a:cubicBezTo>
                    <a:pt x="566" y="63"/>
                    <a:pt x="565" y="61"/>
                    <a:pt x="565" y="61"/>
                  </a:cubicBezTo>
                  <a:cubicBezTo>
                    <a:pt x="564" y="61"/>
                    <a:pt x="564" y="61"/>
                    <a:pt x="563" y="61"/>
                  </a:cubicBezTo>
                  <a:close/>
                  <a:moveTo>
                    <a:pt x="583" y="61"/>
                  </a:moveTo>
                  <a:cubicBezTo>
                    <a:pt x="583" y="62"/>
                    <a:pt x="583" y="64"/>
                    <a:pt x="583" y="65"/>
                  </a:cubicBezTo>
                  <a:cubicBezTo>
                    <a:pt x="583" y="65"/>
                    <a:pt x="586" y="67"/>
                    <a:pt x="586" y="67"/>
                  </a:cubicBezTo>
                  <a:cubicBezTo>
                    <a:pt x="587" y="67"/>
                    <a:pt x="588" y="67"/>
                    <a:pt x="589" y="67"/>
                  </a:cubicBezTo>
                  <a:cubicBezTo>
                    <a:pt x="590" y="67"/>
                    <a:pt x="590" y="68"/>
                    <a:pt x="590" y="68"/>
                  </a:cubicBezTo>
                  <a:cubicBezTo>
                    <a:pt x="591" y="68"/>
                    <a:pt x="594" y="68"/>
                    <a:pt x="595" y="67"/>
                  </a:cubicBezTo>
                  <a:cubicBezTo>
                    <a:pt x="595" y="67"/>
                    <a:pt x="595" y="66"/>
                    <a:pt x="595" y="66"/>
                  </a:cubicBezTo>
                  <a:cubicBezTo>
                    <a:pt x="596" y="65"/>
                    <a:pt x="598" y="65"/>
                    <a:pt x="599" y="65"/>
                  </a:cubicBezTo>
                  <a:cubicBezTo>
                    <a:pt x="598" y="64"/>
                    <a:pt x="598" y="64"/>
                    <a:pt x="598" y="64"/>
                  </a:cubicBezTo>
                  <a:cubicBezTo>
                    <a:pt x="598" y="64"/>
                    <a:pt x="598" y="63"/>
                    <a:pt x="598" y="63"/>
                  </a:cubicBezTo>
                  <a:cubicBezTo>
                    <a:pt x="596" y="62"/>
                    <a:pt x="594" y="63"/>
                    <a:pt x="593" y="62"/>
                  </a:cubicBezTo>
                  <a:cubicBezTo>
                    <a:pt x="592" y="62"/>
                    <a:pt x="591" y="61"/>
                    <a:pt x="591" y="61"/>
                  </a:cubicBezTo>
                  <a:cubicBezTo>
                    <a:pt x="590" y="61"/>
                    <a:pt x="589" y="62"/>
                    <a:pt x="588" y="62"/>
                  </a:cubicBezTo>
                  <a:cubicBezTo>
                    <a:pt x="586" y="62"/>
                    <a:pt x="585" y="62"/>
                    <a:pt x="583" y="61"/>
                  </a:cubicBezTo>
                  <a:close/>
                  <a:moveTo>
                    <a:pt x="551" y="73"/>
                  </a:moveTo>
                  <a:cubicBezTo>
                    <a:pt x="551" y="73"/>
                    <a:pt x="550" y="73"/>
                    <a:pt x="550" y="74"/>
                  </a:cubicBezTo>
                  <a:cubicBezTo>
                    <a:pt x="550" y="75"/>
                    <a:pt x="551" y="74"/>
                    <a:pt x="551" y="75"/>
                  </a:cubicBezTo>
                  <a:cubicBezTo>
                    <a:pt x="551" y="75"/>
                    <a:pt x="552" y="76"/>
                    <a:pt x="552" y="76"/>
                  </a:cubicBezTo>
                  <a:cubicBezTo>
                    <a:pt x="552" y="75"/>
                    <a:pt x="552" y="75"/>
                    <a:pt x="553" y="75"/>
                  </a:cubicBezTo>
                  <a:cubicBezTo>
                    <a:pt x="553" y="75"/>
                    <a:pt x="553" y="74"/>
                    <a:pt x="552" y="74"/>
                  </a:cubicBezTo>
                  <a:cubicBezTo>
                    <a:pt x="552" y="74"/>
                    <a:pt x="552" y="73"/>
                    <a:pt x="552" y="73"/>
                  </a:cubicBezTo>
                  <a:cubicBezTo>
                    <a:pt x="552" y="73"/>
                    <a:pt x="551" y="73"/>
                    <a:pt x="551" y="73"/>
                  </a:cubicBezTo>
                  <a:close/>
                  <a:moveTo>
                    <a:pt x="558" y="74"/>
                  </a:moveTo>
                  <a:cubicBezTo>
                    <a:pt x="558" y="74"/>
                    <a:pt x="557" y="75"/>
                    <a:pt x="557" y="75"/>
                  </a:cubicBezTo>
                  <a:cubicBezTo>
                    <a:pt x="556" y="76"/>
                    <a:pt x="554" y="76"/>
                    <a:pt x="553" y="77"/>
                  </a:cubicBezTo>
                  <a:cubicBezTo>
                    <a:pt x="553" y="77"/>
                    <a:pt x="553" y="78"/>
                    <a:pt x="552" y="79"/>
                  </a:cubicBezTo>
                  <a:cubicBezTo>
                    <a:pt x="551" y="79"/>
                    <a:pt x="550" y="79"/>
                    <a:pt x="550" y="79"/>
                  </a:cubicBezTo>
                  <a:cubicBezTo>
                    <a:pt x="550" y="80"/>
                    <a:pt x="550" y="80"/>
                    <a:pt x="550" y="80"/>
                  </a:cubicBezTo>
                  <a:cubicBezTo>
                    <a:pt x="551" y="80"/>
                    <a:pt x="552" y="80"/>
                    <a:pt x="552" y="80"/>
                  </a:cubicBezTo>
                  <a:cubicBezTo>
                    <a:pt x="553" y="80"/>
                    <a:pt x="554" y="81"/>
                    <a:pt x="554" y="81"/>
                  </a:cubicBezTo>
                  <a:cubicBezTo>
                    <a:pt x="556" y="81"/>
                    <a:pt x="556" y="81"/>
                    <a:pt x="557" y="81"/>
                  </a:cubicBezTo>
                  <a:cubicBezTo>
                    <a:pt x="558" y="81"/>
                    <a:pt x="558" y="82"/>
                    <a:pt x="559" y="82"/>
                  </a:cubicBezTo>
                  <a:cubicBezTo>
                    <a:pt x="561" y="82"/>
                    <a:pt x="564" y="82"/>
                    <a:pt x="566" y="82"/>
                  </a:cubicBezTo>
                  <a:cubicBezTo>
                    <a:pt x="566" y="81"/>
                    <a:pt x="567" y="80"/>
                    <a:pt x="566" y="78"/>
                  </a:cubicBezTo>
                  <a:cubicBezTo>
                    <a:pt x="565" y="78"/>
                    <a:pt x="564" y="78"/>
                    <a:pt x="564" y="77"/>
                  </a:cubicBezTo>
                  <a:cubicBezTo>
                    <a:pt x="563" y="77"/>
                    <a:pt x="563" y="77"/>
                    <a:pt x="563" y="76"/>
                  </a:cubicBezTo>
                  <a:cubicBezTo>
                    <a:pt x="562" y="75"/>
                    <a:pt x="561" y="75"/>
                    <a:pt x="559" y="75"/>
                  </a:cubicBezTo>
                  <a:cubicBezTo>
                    <a:pt x="559" y="75"/>
                    <a:pt x="558" y="74"/>
                    <a:pt x="558" y="74"/>
                  </a:cubicBezTo>
                  <a:close/>
                  <a:moveTo>
                    <a:pt x="735" y="97"/>
                  </a:moveTo>
                  <a:cubicBezTo>
                    <a:pt x="734" y="98"/>
                    <a:pt x="734" y="99"/>
                    <a:pt x="732" y="99"/>
                  </a:cubicBezTo>
                  <a:cubicBezTo>
                    <a:pt x="732" y="99"/>
                    <a:pt x="731" y="99"/>
                    <a:pt x="731" y="99"/>
                  </a:cubicBezTo>
                  <a:cubicBezTo>
                    <a:pt x="729" y="101"/>
                    <a:pt x="729" y="101"/>
                    <a:pt x="729" y="101"/>
                  </a:cubicBezTo>
                  <a:cubicBezTo>
                    <a:pt x="729" y="102"/>
                    <a:pt x="729" y="102"/>
                    <a:pt x="729" y="102"/>
                  </a:cubicBezTo>
                  <a:cubicBezTo>
                    <a:pt x="731" y="103"/>
                    <a:pt x="733" y="103"/>
                    <a:pt x="735" y="103"/>
                  </a:cubicBezTo>
                  <a:cubicBezTo>
                    <a:pt x="735" y="103"/>
                    <a:pt x="736" y="102"/>
                    <a:pt x="737" y="102"/>
                  </a:cubicBezTo>
                  <a:cubicBezTo>
                    <a:pt x="738" y="102"/>
                    <a:pt x="738" y="102"/>
                    <a:pt x="738" y="102"/>
                  </a:cubicBezTo>
                  <a:cubicBezTo>
                    <a:pt x="739" y="103"/>
                    <a:pt x="743" y="103"/>
                    <a:pt x="744" y="103"/>
                  </a:cubicBezTo>
                  <a:cubicBezTo>
                    <a:pt x="744" y="102"/>
                    <a:pt x="745" y="102"/>
                    <a:pt x="744" y="101"/>
                  </a:cubicBezTo>
                  <a:cubicBezTo>
                    <a:pt x="744" y="100"/>
                    <a:pt x="743" y="99"/>
                    <a:pt x="743" y="99"/>
                  </a:cubicBezTo>
                  <a:cubicBezTo>
                    <a:pt x="742" y="99"/>
                    <a:pt x="740" y="99"/>
                    <a:pt x="738" y="99"/>
                  </a:cubicBezTo>
                  <a:cubicBezTo>
                    <a:pt x="737" y="98"/>
                    <a:pt x="736" y="97"/>
                    <a:pt x="735" y="97"/>
                  </a:cubicBezTo>
                  <a:close/>
                  <a:moveTo>
                    <a:pt x="681" y="105"/>
                  </a:moveTo>
                  <a:cubicBezTo>
                    <a:pt x="680" y="105"/>
                    <a:pt x="680" y="105"/>
                    <a:pt x="680" y="106"/>
                  </a:cubicBezTo>
                  <a:cubicBezTo>
                    <a:pt x="679" y="106"/>
                    <a:pt x="680" y="107"/>
                    <a:pt x="679" y="107"/>
                  </a:cubicBezTo>
                  <a:cubicBezTo>
                    <a:pt x="681" y="108"/>
                    <a:pt x="682" y="109"/>
                    <a:pt x="684" y="108"/>
                  </a:cubicBezTo>
                  <a:cubicBezTo>
                    <a:pt x="684" y="108"/>
                    <a:pt x="684" y="107"/>
                    <a:pt x="684" y="107"/>
                  </a:cubicBezTo>
                  <a:lnTo>
                    <a:pt x="681" y="105"/>
                  </a:lnTo>
                  <a:close/>
                  <a:moveTo>
                    <a:pt x="71" y="161"/>
                  </a:moveTo>
                  <a:cubicBezTo>
                    <a:pt x="71" y="161"/>
                    <a:pt x="72" y="162"/>
                    <a:pt x="72" y="162"/>
                  </a:cubicBezTo>
                  <a:cubicBezTo>
                    <a:pt x="73" y="162"/>
                    <a:pt x="74" y="162"/>
                    <a:pt x="75" y="162"/>
                  </a:cubicBezTo>
                  <a:cubicBezTo>
                    <a:pt x="75" y="162"/>
                    <a:pt x="76" y="162"/>
                    <a:pt x="76" y="163"/>
                  </a:cubicBezTo>
                  <a:cubicBezTo>
                    <a:pt x="76" y="164"/>
                    <a:pt x="75" y="165"/>
                    <a:pt x="76" y="167"/>
                  </a:cubicBezTo>
                  <a:cubicBezTo>
                    <a:pt x="76" y="167"/>
                    <a:pt x="77" y="168"/>
                    <a:pt x="78" y="168"/>
                  </a:cubicBezTo>
                  <a:cubicBezTo>
                    <a:pt x="78" y="168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2"/>
                  </a:cubicBezTo>
                  <a:cubicBezTo>
                    <a:pt x="78" y="172"/>
                    <a:pt x="77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6" y="173"/>
                    <a:pt x="75" y="172"/>
                    <a:pt x="75" y="172"/>
                  </a:cubicBezTo>
                  <a:cubicBezTo>
                    <a:pt x="75" y="171"/>
                    <a:pt x="74" y="170"/>
                    <a:pt x="73" y="170"/>
                  </a:cubicBezTo>
                  <a:cubicBezTo>
                    <a:pt x="73" y="170"/>
                    <a:pt x="73" y="170"/>
                    <a:pt x="72" y="170"/>
                  </a:cubicBezTo>
                  <a:cubicBezTo>
                    <a:pt x="72" y="169"/>
                    <a:pt x="72" y="169"/>
                    <a:pt x="72" y="168"/>
                  </a:cubicBezTo>
                  <a:cubicBezTo>
                    <a:pt x="72" y="168"/>
                    <a:pt x="70" y="168"/>
                    <a:pt x="70" y="167"/>
                  </a:cubicBezTo>
                  <a:cubicBezTo>
                    <a:pt x="70" y="167"/>
                    <a:pt x="70" y="166"/>
                    <a:pt x="70" y="166"/>
                  </a:cubicBezTo>
                  <a:cubicBezTo>
                    <a:pt x="70" y="167"/>
                    <a:pt x="71" y="166"/>
                    <a:pt x="71" y="166"/>
                  </a:cubicBezTo>
                  <a:cubicBezTo>
                    <a:pt x="71" y="167"/>
                    <a:pt x="71" y="167"/>
                    <a:pt x="72" y="167"/>
                  </a:cubicBezTo>
                  <a:cubicBezTo>
                    <a:pt x="72" y="170"/>
                    <a:pt x="72" y="167"/>
                    <a:pt x="71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5" y="165"/>
                    <a:pt x="73" y="168"/>
                    <a:pt x="74" y="163"/>
                  </a:cubicBezTo>
                  <a:cubicBezTo>
                    <a:pt x="74" y="163"/>
                    <a:pt x="73" y="163"/>
                    <a:pt x="72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1"/>
                  </a:cubicBezTo>
                  <a:cubicBezTo>
                    <a:pt x="70" y="161"/>
                    <a:pt x="70" y="161"/>
                    <a:pt x="71" y="161"/>
                  </a:cubicBezTo>
                  <a:close/>
                  <a:moveTo>
                    <a:pt x="53" y="167"/>
                  </a:moveTo>
                  <a:cubicBezTo>
                    <a:pt x="54" y="167"/>
                    <a:pt x="53" y="167"/>
                    <a:pt x="53" y="167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68"/>
                    <a:pt x="56" y="169"/>
                    <a:pt x="56" y="169"/>
                  </a:cubicBezTo>
                  <a:cubicBezTo>
                    <a:pt x="57" y="169"/>
                    <a:pt x="57" y="169"/>
                    <a:pt x="58" y="169"/>
                  </a:cubicBezTo>
                  <a:cubicBezTo>
                    <a:pt x="60" y="171"/>
                    <a:pt x="61" y="173"/>
                    <a:pt x="62" y="176"/>
                  </a:cubicBezTo>
                  <a:cubicBezTo>
                    <a:pt x="61" y="176"/>
                    <a:pt x="61" y="175"/>
                    <a:pt x="60" y="175"/>
                  </a:cubicBezTo>
                  <a:cubicBezTo>
                    <a:pt x="60" y="176"/>
                    <a:pt x="61" y="177"/>
                    <a:pt x="60" y="177"/>
                  </a:cubicBezTo>
                  <a:cubicBezTo>
                    <a:pt x="60" y="178"/>
                    <a:pt x="59" y="177"/>
                    <a:pt x="59" y="177"/>
                  </a:cubicBezTo>
                  <a:cubicBezTo>
                    <a:pt x="57" y="177"/>
                    <a:pt x="57" y="178"/>
                    <a:pt x="56" y="179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7"/>
                    <a:pt x="54" y="176"/>
                  </a:cubicBezTo>
                  <a:cubicBezTo>
                    <a:pt x="54" y="176"/>
                    <a:pt x="52" y="175"/>
                    <a:pt x="52" y="174"/>
                  </a:cubicBezTo>
                  <a:cubicBezTo>
                    <a:pt x="51" y="173"/>
                    <a:pt x="52" y="172"/>
                    <a:pt x="51" y="172"/>
                  </a:cubicBezTo>
                  <a:cubicBezTo>
                    <a:pt x="51" y="171"/>
                    <a:pt x="50" y="171"/>
                    <a:pt x="49" y="171"/>
                  </a:cubicBezTo>
                  <a:cubicBezTo>
                    <a:pt x="49" y="170"/>
                    <a:pt x="49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0" y="168"/>
                    <a:pt x="50" y="168"/>
                  </a:cubicBezTo>
                  <a:cubicBezTo>
                    <a:pt x="50" y="168"/>
                    <a:pt x="51" y="168"/>
                    <a:pt x="51" y="168"/>
                  </a:cubicBezTo>
                  <a:cubicBezTo>
                    <a:pt x="51" y="168"/>
                    <a:pt x="52" y="168"/>
                    <a:pt x="52" y="168"/>
                  </a:cubicBezTo>
                  <a:cubicBezTo>
                    <a:pt x="52" y="167"/>
                    <a:pt x="52" y="167"/>
                    <a:pt x="53" y="167"/>
                  </a:cubicBezTo>
                  <a:close/>
                  <a:moveTo>
                    <a:pt x="660" y="186"/>
                  </a:moveTo>
                  <a:cubicBezTo>
                    <a:pt x="659" y="186"/>
                    <a:pt x="659" y="187"/>
                    <a:pt x="659" y="187"/>
                  </a:cubicBezTo>
                  <a:cubicBezTo>
                    <a:pt x="658" y="187"/>
                    <a:pt x="657" y="187"/>
                    <a:pt x="657" y="188"/>
                  </a:cubicBezTo>
                  <a:cubicBezTo>
                    <a:pt x="656" y="189"/>
                    <a:pt x="657" y="190"/>
                    <a:pt x="657" y="191"/>
                  </a:cubicBezTo>
                  <a:cubicBezTo>
                    <a:pt x="655" y="190"/>
                    <a:pt x="657" y="192"/>
                    <a:pt x="657" y="192"/>
                  </a:cubicBezTo>
                  <a:cubicBezTo>
                    <a:pt x="658" y="190"/>
                    <a:pt x="659" y="189"/>
                    <a:pt x="661" y="188"/>
                  </a:cubicBezTo>
                  <a:cubicBezTo>
                    <a:pt x="661" y="187"/>
                    <a:pt x="661" y="187"/>
                    <a:pt x="660" y="186"/>
                  </a:cubicBezTo>
                  <a:close/>
                  <a:moveTo>
                    <a:pt x="40" y="194"/>
                  </a:moveTo>
                  <a:cubicBezTo>
                    <a:pt x="40" y="194"/>
                    <a:pt x="41" y="195"/>
                    <a:pt x="40" y="195"/>
                  </a:cubicBezTo>
                  <a:cubicBezTo>
                    <a:pt x="40" y="195"/>
                    <a:pt x="39" y="194"/>
                    <a:pt x="40" y="194"/>
                  </a:cubicBezTo>
                  <a:close/>
                  <a:moveTo>
                    <a:pt x="411" y="211"/>
                  </a:moveTo>
                  <a:cubicBezTo>
                    <a:pt x="411" y="211"/>
                    <a:pt x="411" y="211"/>
                    <a:pt x="411" y="211"/>
                  </a:cubicBezTo>
                  <a:cubicBezTo>
                    <a:pt x="411" y="211"/>
                    <a:pt x="412" y="212"/>
                    <a:pt x="412" y="212"/>
                  </a:cubicBezTo>
                  <a:cubicBezTo>
                    <a:pt x="412" y="213"/>
                    <a:pt x="411" y="213"/>
                    <a:pt x="411" y="213"/>
                  </a:cubicBezTo>
                  <a:cubicBezTo>
                    <a:pt x="410" y="214"/>
                    <a:pt x="410" y="218"/>
                    <a:pt x="411" y="218"/>
                  </a:cubicBezTo>
                  <a:cubicBezTo>
                    <a:pt x="411" y="218"/>
                    <a:pt x="411" y="219"/>
                    <a:pt x="411" y="220"/>
                  </a:cubicBezTo>
                  <a:cubicBezTo>
                    <a:pt x="411" y="220"/>
                    <a:pt x="410" y="221"/>
                    <a:pt x="410" y="221"/>
                  </a:cubicBezTo>
                  <a:cubicBezTo>
                    <a:pt x="409" y="222"/>
                    <a:pt x="409" y="223"/>
                    <a:pt x="409" y="223"/>
                  </a:cubicBezTo>
                  <a:cubicBezTo>
                    <a:pt x="409" y="223"/>
                    <a:pt x="409" y="223"/>
                    <a:pt x="408" y="222"/>
                  </a:cubicBezTo>
                  <a:cubicBezTo>
                    <a:pt x="408" y="223"/>
                    <a:pt x="407" y="223"/>
                    <a:pt x="407" y="223"/>
                  </a:cubicBezTo>
                  <a:cubicBezTo>
                    <a:pt x="407" y="223"/>
                    <a:pt x="407" y="224"/>
                    <a:pt x="407" y="224"/>
                  </a:cubicBezTo>
                  <a:cubicBezTo>
                    <a:pt x="407" y="224"/>
                    <a:pt x="405" y="225"/>
                    <a:pt x="407" y="225"/>
                  </a:cubicBezTo>
                  <a:cubicBezTo>
                    <a:pt x="407" y="225"/>
                    <a:pt x="407" y="225"/>
                    <a:pt x="408" y="225"/>
                  </a:cubicBezTo>
                  <a:cubicBezTo>
                    <a:pt x="408" y="225"/>
                    <a:pt x="408" y="226"/>
                    <a:pt x="408" y="226"/>
                  </a:cubicBezTo>
                  <a:cubicBezTo>
                    <a:pt x="407" y="226"/>
                    <a:pt x="406" y="226"/>
                    <a:pt x="406" y="227"/>
                  </a:cubicBezTo>
                  <a:cubicBezTo>
                    <a:pt x="405" y="227"/>
                    <a:pt x="405" y="229"/>
                    <a:pt x="405" y="229"/>
                  </a:cubicBezTo>
                  <a:cubicBezTo>
                    <a:pt x="404" y="230"/>
                    <a:pt x="402" y="229"/>
                    <a:pt x="402" y="229"/>
                  </a:cubicBezTo>
                  <a:cubicBezTo>
                    <a:pt x="402" y="230"/>
                    <a:pt x="402" y="230"/>
                    <a:pt x="402" y="230"/>
                  </a:cubicBezTo>
                  <a:cubicBezTo>
                    <a:pt x="402" y="231"/>
                    <a:pt x="399" y="233"/>
                    <a:pt x="399" y="233"/>
                  </a:cubicBezTo>
                  <a:cubicBezTo>
                    <a:pt x="398" y="233"/>
                    <a:pt x="398" y="232"/>
                    <a:pt x="397" y="232"/>
                  </a:cubicBezTo>
                  <a:cubicBezTo>
                    <a:pt x="396" y="233"/>
                    <a:pt x="395" y="234"/>
                    <a:pt x="394" y="235"/>
                  </a:cubicBezTo>
                  <a:cubicBezTo>
                    <a:pt x="394" y="236"/>
                    <a:pt x="394" y="237"/>
                    <a:pt x="394" y="237"/>
                  </a:cubicBezTo>
                  <a:cubicBezTo>
                    <a:pt x="393" y="237"/>
                    <a:pt x="393" y="237"/>
                    <a:pt x="393" y="237"/>
                  </a:cubicBezTo>
                  <a:cubicBezTo>
                    <a:pt x="393" y="237"/>
                    <a:pt x="392" y="238"/>
                    <a:pt x="392" y="238"/>
                  </a:cubicBezTo>
                  <a:cubicBezTo>
                    <a:pt x="391" y="239"/>
                    <a:pt x="389" y="241"/>
                    <a:pt x="386" y="240"/>
                  </a:cubicBezTo>
                  <a:cubicBezTo>
                    <a:pt x="385" y="240"/>
                    <a:pt x="384" y="239"/>
                    <a:pt x="383" y="239"/>
                  </a:cubicBezTo>
                  <a:cubicBezTo>
                    <a:pt x="383" y="238"/>
                    <a:pt x="383" y="238"/>
                    <a:pt x="383" y="238"/>
                  </a:cubicBezTo>
                  <a:cubicBezTo>
                    <a:pt x="387" y="238"/>
                    <a:pt x="388" y="237"/>
                    <a:pt x="390" y="235"/>
                  </a:cubicBezTo>
                  <a:cubicBezTo>
                    <a:pt x="391" y="234"/>
                    <a:pt x="392" y="233"/>
                    <a:pt x="392" y="233"/>
                  </a:cubicBezTo>
                  <a:cubicBezTo>
                    <a:pt x="393" y="232"/>
                    <a:pt x="393" y="231"/>
                    <a:pt x="394" y="230"/>
                  </a:cubicBezTo>
                  <a:cubicBezTo>
                    <a:pt x="395" y="229"/>
                    <a:pt x="396" y="230"/>
                    <a:pt x="397" y="229"/>
                  </a:cubicBezTo>
                  <a:cubicBezTo>
                    <a:pt x="398" y="228"/>
                    <a:pt x="397" y="227"/>
                    <a:pt x="398" y="227"/>
                  </a:cubicBezTo>
                  <a:cubicBezTo>
                    <a:pt x="398" y="226"/>
                    <a:pt x="399" y="226"/>
                    <a:pt x="400" y="226"/>
                  </a:cubicBezTo>
                  <a:cubicBezTo>
                    <a:pt x="401" y="225"/>
                    <a:pt x="402" y="224"/>
                    <a:pt x="402" y="223"/>
                  </a:cubicBezTo>
                  <a:cubicBezTo>
                    <a:pt x="403" y="222"/>
                    <a:pt x="404" y="222"/>
                    <a:pt x="405" y="221"/>
                  </a:cubicBezTo>
                  <a:cubicBezTo>
                    <a:pt x="405" y="221"/>
                    <a:pt x="405" y="220"/>
                    <a:pt x="405" y="219"/>
                  </a:cubicBezTo>
                  <a:cubicBezTo>
                    <a:pt x="405" y="219"/>
                    <a:pt x="406" y="219"/>
                    <a:pt x="407" y="218"/>
                  </a:cubicBezTo>
                  <a:cubicBezTo>
                    <a:pt x="407" y="218"/>
                    <a:pt x="407" y="217"/>
                    <a:pt x="407" y="216"/>
                  </a:cubicBezTo>
                  <a:cubicBezTo>
                    <a:pt x="407" y="216"/>
                    <a:pt x="408" y="216"/>
                    <a:pt x="408" y="215"/>
                  </a:cubicBezTo>
                  <a:cubicBezTo>
                    <a:pt x="409" y="214"/>
                    <a:pt x="409" y="213"/>
                    <a:pt x="409" y="212"/>
                  </a:cubicBezTo>
                  <a:cubicBezTo>
                    <a:pt x="409" y="212"/>
                    <a:pt x="410" y="211"/>
                    <a:pt x="411" y="211"/>
                  </a:cubicBezTo>
                  <a:close/>
                  <a:moveTo>
                    <a:pt x="538" y="216"/>
                  </a:moveTo>
                  <a:cubicBezTo>
                    <a:pt x="536" y="218"/>
                    <a:pt x="537" y="218"/>
                    <a:pt x="539" y="219"/>
                  </a:cubicBezTo>
                  <a:cubicBezTo>
                    <a:pt x="540" y="219"/>
                    <a:pt x="540" y="218"/>
                    <a:pt x="541" y="217"/>
                  </a:cubicBezTo>
                  <a:cubicBezTo>
                    <a:pt x="540" y="217"/>
                    <a:pt x="539" y="216"/>
                    <a:pt x="538" y="216"/>
                  </a:cubicBezTo>
                  <a:close/>
                  <a:moveTo>
                    <a:pt x="563" y="221"/>
                  </a:moveTo>
                  <a:cubicBezTo>
                    <a:pt x="563" y="221"/>
                    <a:pt x="563" y="222"/>
                    <a:pt x="563" y="222"/>
                  </a:cubicBezTo>
                  <a:cubicBezTo>
                    <a:pt x="562" y="222"/>
                    <a:pt x="561" y="222"/>
                    <a:pt x="561" y="222"/>
                  </a:cubicBezTo>
                  <a:cubicBezTo>
                    <a:pt x="562" y="225"/>
                    <a:pt x="562" y="226"/>
                    <a:pt x="562" y="228"/>
                  </a:cubicBezTo>
                  <a:cubicBezTo>
                    <a:pt x="561" y="228"/>
                    <a:pt x="560" y="229"/>
                    <a:pt x="559" y="229"/>
                  </a:cubicBezTo>
                  <a:cubicBezTo>
                    <a:pt x="559" y="230"/>
                    <a:pt x="560" y="230"/>
                    <a:pt x="559" y="231"/>
                  </a:cubicBezTo>
                  <a:cubicBezTo>
                    <a:pt x="559" y="231"/>
                    <a:pt x="558" y="231"/>
                    <a:pt x="558" y="231"/>
                  </a:cubicBezTo>
                  <a:cubicBezTo>
                    <a:pt x="558" y="233"/>
                    <a:pt x="559" y="233"/>
                    <a:pt x="559" y="234"/>
                  </a:cubicBezTo>
                  <a:cubicBezTo>
                    <a:pt x="559" y="235"/>
                    <a:pt x="558" y="236"/>
                    <a:pt x="558" y="237"/>
                  </a:cubicBezTo>
                  <a:cubicBezTo>
                    <a:pt x="558" y="237"/>
                    <a:pt x="559" y="239"/>
                    <a:pt x="559" y="239"/>
                  </a:cubicBezTo>
                  <a:cubicBezTo>
                    <a:pt x="560" y="241"/>
                    <a:pt x="559" y="242"/>
                    <a:pt x="559" y="244"/>
                  </a:cubicBezTo>
                  <a:cubicBezTo>
                    <a:pt x="559" y="244"/>
                    <a:pt x="560" y="246"/>
                    <a:pt x="560" y="246"/>
                  </a:cubicBezTo>
                  <a:cubicBezTo>
                    <a:pt x="560" y="248"/>
                    <a:pt x="559" y="250"/>
                    <a:pt x="559" y="252"/>
                  </a:cubicBezTo>
                  <a:cubicBezTo>
                    <a:pt x="559" y="253"/>
                    <a:pt x="560" y="255"/>
                    <a:pt x="559" y="255"/>
                  </a:cubicBezTo>
                  <a:cubicBezTo>
                    <a:pt x="559" y="255"/>
                    <a:pt x="559" y="256"/>
                    <a:pt x="559" y="256"/>
                  </a:cubicBezTo>
                  <a:cubicBezTo>
                    <a:pt x="559" y="257"/>
                    <a:pt x="560" y="259"/>
                    <a:pt x="560" y="260"/>
                  </a:cubicBezTo>
                  <a:cubicBezTo>
                    <a:pt x="560" y="261"/>
                    <a:pt x="560" y="263"/>
                    <a:pt x="559" y="264"/>
                  </a:cubicBezTo>
                  <a:cubicBezTo>
                    <a:pt x="559" y="264"/>
                    <a:pt x="559" y="264"/>
                    <a:pt x="559" y="264"/>
                  </a:cubicBezTo>
                  <a:cubicBezTo>
                    <a:pt x="559" y="266"/>
                    <a:pt x="559" y="266"/>
                    <a:pt x="559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70"/>
                    <a:pt x="558" y="271"/>
                    <a:pt x="558" y="272"/>
                  </a:cubicBezTo>
                  <a:cubicBezTo>
                    <a:pt x="558" y="272"/>
                    <a:pt x="559" y="272"/>
                    <a:pt x="559" y="272"/>
                  </a:cubicBezTo>
                  <a:cubicBezTo>
                    <a:pt x="559" y="272"/>
                    <a:pt x="559" y="272"/>
                    <a:pt x="559" y="271"/>
                  </a:cubicBezTo>
                  <a:cubicBezTo>
                    <a:pt x="560" y="270"/>
                    <a:pt x="560" y="269"/>
                    <a:pt x="560" y="268"/>
                  </a:cubicBezTo>
                  <a:cubicBezTo>
                    <a:pt x="561" y="268"/>
                    <a:pt x="561" y="268"/>
                    <a:pt x="562" y="268"/>
                  </a:cubicBezTo>
                  <a:cubicBezTo>
                    <a:pt x="562" y="269"/>
                    <a:pt x="562" y="269"/>
                    <a:pt x="562" y="269"/>
                  </a:cubicBezTo>
                  <a:cubicBezTo>
                    <a:pt x="562" y="270"/>
                    <a:pt x="563" y="270"/>
                    <a:pt x="563" y="270"/>
                  </a:cubicBezTo>
                  <a:cubicBezTo>
                    <a:pt x="563" y="270"/>
                    <a:pt x="563" y="271"/>
                    <a:pt x="564" y="271"/>
                  </a:cubicBezTo>
                  <a:cubicBezTo>
                    <a:pt x="564" y="271"/>
                    <a:pt x="564" y="272"/>
                    <a:pt x="564" y="273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565" y="271"/>
                    <a:pt x="565" y="269"/>
                    <a:pt x="565" y="268"/>
                  </a:cubicBezTo>
                  <a:cubicBezTo>
                    <a:pt x="563" y="268"/>
                    <a:pt x="563" y="268"/>
                    <a:pt x="563" y="268"/>
                  </a:cubicBezTo>
                  <a:cubicBezTo>
                    <a:pt x="563" y="266"/>
                    <a:pt x="561" y="264"/>
                    <a:pt x="562" y="262"/>
                  </a:cubicBezTo>
                  <a:cubicBezTo>
                    <a:pt x="562" y="260"/>
                    <a:pt x="563" y="258"/>
                    <a:pt x="563" y="256"/>
                  </a:cubicBezTo>
                  <a:cubicBezTo>
                    <a:pt x="564" y="255"/>
                    <a:pt x="563" y="254"/>
                    <a:pt x="564" y="253"/>
                  </a:cubicBezTo>
                  <a:cubicBezTo>
                    <a:pt x="565" y="248"/>
                    <a:pt x="569" y="252"/>
                    <a:pt x="570" y="253"/>
                  </a:cubicBezTo>
                  <a:cubicBezTo>
                    <a:pt x="570" y="252"/>
                    <a:pt x="570" y="252"/>
                    <a:pt x="570" y="251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8" y="250"/>
                    <a:pt x="569" y="249"/>
                    <a:pt x="568" y="249"/>
                  </a:cubicBezTo>
                  <a:cubicBezTo>
                    <a:pt x="568" y="249"/>
                    <a:pt x="567" y="249"/>
                    <a:pt x="567" y="249"/>
                  </a:cubicBezTo>
                  <a:cubicBezTo>
                    <a:pt x="565" y="247"/>
                    <a:pt x="565" y="247"/>
                    <a:pt x="565" y="247"/>
                  </a:cubicBezTo>
                  <a:cubicBezTo>
                    <a:pt x="565" y="245"/>
                    <a:pt x="566" y="245"/>
                    <a:pt x="566" y="244"/>
                  </a:cubicBezTo>
                  <a:cubicBezTo>
                    <a:pt x="567" y="243"/>
                    <a:pt x="565" y="241"/>
                    <a:pt x="565" y="241"/>
                  </a:cubicBezTo>
                  <a:cubicBezTo>
                    <a:pt x="565" y="240"/>
                    <a:pt x="566" y="238"/>
                    <a:pt x="566" y="236"/>
                  </a:cubicBezTo>
                  <a:cubicBezTo>
                    <a:pt x="566" y="236"/>
                    <a:pt x="564" y="236"/>
                    <a:pt x="565" y="236"/>
                  </a:cubicBezTo>
                  <a:cubicBezTo>
                    <a:pt x="565" y="235"/>
                    <a:pt x="566" y="233"/>
                    <a:pt x="566" y="233"/>
                  </a:cubicBezTo>
                  <a:cubicBezTo>
                    <a:pt x="566" y="230"/>
                    <a:pt x="564" y="230"/>
                    <a:pt x="564" y="228"/>
                  </a:cubicBezTo>
                  <a:cubicBezTo>
                    <a:pt x="563" y="226"/>
                    <a:pt x="565" y="226"/>
                    <a:pt x="565" y="223"/>
                  </a:cubicBezTo>
                  <a:cubicBezTo>
                    <a:pt x="565" y="223"/>
                    <a:pt x="564" y="221"/>
                    <a:pt x="563" y="221"/>
                  </a:cubicBezTo>
                  <a:close/>
                  <a:moveTo>
                    <a:pt x="623" y="243"/>
                  </a:moveTo>
                  <a:cubicBezTo>
                    <a:pt x="623" y="243"/>
                    <a:pt x="622" y="244"/>
                    <a:pt x="622" y="244"/>
                  </a:cubicBezTo>
                  <a:cubicBezTo>
                    <a:pt x="620" y="244"/>
                    <a:pt x="619" y="244"/>
                    <a:pt x="620" y="245"/>
                  </a:cubicBezTo>
                  <a:cubicBezTo>
                    <a:pt x="620" y="245"/>
                    <a:pt x="620" y="246"/>
                    <a:pt x="621" y="245"/>
                  </a:cubicBezTo>
                  <a:cubicBezTo>
                    <a:pt x="621" y="245"/>
                    <a:pt x="625" y="242"/>
                    <a:pt x="623" y="243"/>
                  </a:cubicBezTo>
                  <a:close/>
                  <a:moveTo>
                    <a:pt x="617" y="249"/>
                  </a:moveTo>
                  <a:cubicBezTo>
                    <a:pt x="616" y="250"/>
                    <a:pt x="616" y="250"/>
                    <a:pt x="616" y="250"/>
                  </a:cubicBezTo>
                  <a:cubicBezTo>
                    <a:pt x="617" y="250"/>
                    <a:pt x="617" y="250"/>
                    <a:pt x="617" y="251"/>
                  </a:cubicBezTo>
                  <a:cubicBezTo>
                    <a:pt x="617" y="251"/>
                    <a:pt x="618" y="249"/>
                    <a:pt x="617" y="249"/>
                  </a:cubicBezTo>
                  <a:close/>
                  <a:moveTo>
                    <a:pt x="614" y="254"/>
                  </a:moveTo>
                  <a:cubicBezTo>
                    <a:pt x="614" y="254"/>
                    <a:pt x="614" y="254"/>
                    <a:pt x="614" y="254"/>
                  </a:cubicBezTo>
                  <a:cubicBezTo>
                    <a:pt x="614" y="254"/>
                    <a:pt x="614" y="254"/>
                    <a:pt x="614" y="254"/>
                  </a:cubicBezTo>
                  <a:close/>
                  <a:moveTo>
                    <a:pt x="604" y="265"/>
                  </a:moveTo>
                  <a:cubicBezTo>
                    <a:pt x="603" y="265"/>
                    <a:pt x="603" y="266"/>
                    <a:pt x="603" y="266"/>
                  </a:cubicBezTo>
                  <a:cubicBezTo>
                    <a:pt x="600" y="270"/>
                    <a:pt x="604" y="266"/>
                    <a:pt x="604" y="266"/>
                  </a:cubicBezTo>
                  <a:cubicBezTo>
                    <a:pt x="605" y="265"/>
                    <a:pt x="604" y="265"/>
                    <a:pt x="604" y="265"/>
                  </a:cubicBezTo>
                  <a:close/>
                  <a:moveTo>
                    <a:pt x="596" y="270"/>
                  </a:moveTo>
                  <a:cubicBezTo>
                    <a:pt x="595" y="270"/>
                    <a:pt x="595" y="271"/>
                    <a:pt x="594" y="272"/>
                  </a:cubicBezTo>
                  <a:cubicBezTo>
                    <a:pt x="594" y="272"/>
                    <a:pt x="594" y="272"/>
                    <a:pt x="594" y="272"/>
                  </a:cubicBezTo>
                  <a:cubicBezTo>
                    <a:pt x="593" y="272"/>
                    <a:pt x="594" y="273"/>
                    <a:pt x="594" y="273"/>
                  </a:cubicBezTo>
                  <a:cubicBezTo>
                    <a:pt x="594" y="273"/>
                    <a:pt x="592" y="275"/>
                    <a:pt x="593" y="275"/>
                  </a:cubicBezTo>
                  <a:cubicBezTo>
                    <a:pt x="594" y="274"/>
                    <a:pt x="596" y="272"/>
                    <a:pt x="596" y="271"/>
                  </a:cubicBezTo>
                  <a:cubicBezTo>
                    <a:pt x="596" y="271"/>
                    <a:pt x="597" y="270"/>
                    <a:pt x="596" y="270"/>
                  </a:cubicBezTo>
                  <a:close/>
                  <a:moveTo>
                    <a:pt x="589" y="274"/>
                  </a:moveTo>
                  <a:cubicBezTo>
                    <a:pt x="588" y="275"/>
                    <a:pt x="588" y="276"/>
                    <a:pt x="588" y="277"/>
                  </a:cubicBezTo>
                  <a:cubicBezTo>
                    <a:pt x="587" y="277"/>
                    <a:pt x="587" y="277"/>
                    <a:pt x="587" y="277"/>
                  </a:cubicBezTo>
                  <a:cubicBezTo>
                    <a:pt x="586" y="277"/>
                    <a:pt x="586" y="277"/>
                    <a:pt x="585" y="277"/>
                  </a:cubicBezTo>
                  <a:cubicBezTo>
                    <a:pt x="585" y="277"/>
                    <a:pt x="585" y="278"/>
                    <a:pt x="585" y="278"/>
                  </a:cubicBezTo>
                  <a:cubicBezTo>
                    <a:pt x="584" y="278"/>
                    <a:pt x="583" y="278"/>
                    <a:pt x="583" y="278"/>
                  </a:cubicBezTo>
                  <a:cubicBezTo>
                    <a:pt x="583" y="279"/>
                    <a:pt x="583" y="279"/>
                    <a:pt x="583" y="279"/>
                  </a:cubicBezTo>
                  <a:cubicBezTo>
                    <a:pt x="583" y="279"/>
                    <a:pt x="582" y="280"/>
                    <a:pt x="581" y="280"/>
                  </a:cubicBezTo>
                  <a:cubicBezTo>
                    <a:pt x="580" y="281"/>
                    <a:pt x="581" y="281"/>
                    <a:pt x="582" y="281"/>
                  </a:cubicBezTo>
                  <a:cubicBezTo>
                    <a:pt x="582" y="281"/>
                    <a:pt x="583" y="280"/>
                    <a:pt x="583" y="280"/>
                  </a:cubicBezTo>
                  <a:cubicBezTo>
                    <a:pt x="584" y="279"/>
                    <a:pt x="585" y="279"/>
                    <a:pt x="585" y="279"/>
                  </a:cubicBezTo>
                  <a:cubicBezTo>
                    <a:pt x="586" y="279"/>
                    <a:pt x="586" y="278"/>
                    <a:pt x="586" y="278"/>
                  </a:cubicBezTo>
                  <a:cubicBezTo>
                    <a:pt x="587" y="278"/>
                    <a:pt x="588" y="278"/>
                    <a:pt x="589" y="277"/>
                  </a:cubicBezTo>
                  <a:cubicBezTo>
                    <a:pt x="589" y="277"/>
                    <a:pt x="589" y="276"/>
                    <a:pt x="589" y="274"/>
                  </a:cubicBezTo>
                  <a:close/>
                  <a:moveTo>
                    <a:pt x="578" y="282"/>
                  </a:moveTo>
                  <a:cubicBezTo>
                    <a:pt x="577" y="283"/>
                    <a:pt x="576" y="283"/>
                    <a:pt x="576" y="284"/>
                  </a:cubicBezTo>
                  <a:cubicBezTo>
                    <a:pt x="576" y="284"/>
                    <a:pt x="574" y="287"/>
                    <a:pt x="576" y="286"/>
                  </a:cubicBezTo>
                  <a:cubicBezTo>
                    <a:pt x="576" y="286"/>
                    <a:pt x="576" y="285"/>
                    <a:pt x="577" y="284"/>
                  </a:cubicBezTo>
                  <a:cubicBezTo>
                    <a:pt x="577" y="284"/>
                    <a:pt x="578" y="283"/>
                    <a:pt x="579" y="283"/>
                  </a:cubicBezTo>
                  <a:cubicBezTo>
                    <a:pt x="579" y="283"/>
                    <a:pt x="579" y="283"/>
                    <a:pt x="579" y="283"/>
                  </a:cubicBezTo>
                  <a:cubicBezTo>
                    <a:pt x="579" y="282"/>
                    <a:pt x="579" y="282"/>
                    <a:pt x="579" y="282"/>
                  </a:cubicBezTo>
                  <a:cubicBezTo>
                    <a:pt x="579" y="282"/>
                    <a:pt x="578" y="282"/>
                    <a:pt x="578" y="282"/>
                  </a:cubicBezTo>
                  <a:close/>
                  <a:moveTo>
                    <a:pt x="580" y="285"/>
                  </a:moveTo>
                  <a:cubicBezTo>
                    <a:pt x="580" y="285"/>
                    <a:pt x="580" y="286"/>
                    <a:pt x="580" y="286"/>
                  </a:cubicBezTo>
                  <a:cubicBezTo>
                    <a:pt x="581" y="287"/>
                    <a:pt x="581" y="286"/>
                    <a:pt x="581" y="286"/>
                  </a:cubicBezTo>
                  <a:cubicBezTo>
                    <a:pt x="582" y="286"/>
                    <a:pt x="580" y="286"/>
                    <a:pt x="580" y="285"/>
                  </a:cubicBezTo>
                  <a:close/>
                  <a:moveTo>
                    <a:pt x="136" y="110"/>
                  </a:moveTo>
                  <a:cubicBezTo>
                    <a:pt x="135" y="110"/>
                    <a:pt x="134" y="111"/>
                    <a:pt x="134" y="111"/>
                  </a:cubicBezTo>
                  <a:cubicBezTo>
                    <a:pt x="134" y="111"/>
                    <a:pt x="134" y="112"/>
                    <a:pt x="134" y="112"/>
                  </a:cubicBezTo>
                  <a:cubicBezTo>
                    <a:pt x="133" y="112"/>
                    <a:pt x="134" y="113"/>
                    <a:pt x="134" y="113"/>
                  </a:cubicBezTo>
                  <a:cubicBezTo>
                    <a:pt x="134" y="114"/>
                    <a:pt x="134" y="114"/>
                    <a:pt x="134" y="115"/>
                  </a:cubicBezTo>
                  <a:cubicBezTo>
                    <a:pt x="134" y="115"/>
                    <a:pt x="135" y="115"/>
                    <a:pt x="136" y="115"/>
                  </a:cubicBezTo>
                  <a:cubicBezTo>
                    <a:pt x="136" y="115"/>
                    <a:pt x="137" y="116"/>
                    <a:pt x="137" y="116"/>
                  </a:cubicBezTo>
                  <a:cubicBezTo>
                    <a:pt x="138" y="115"/>
                    <a:pt x="141" y="112"/>
                    <a:pt x="139" y="111"/>
                  </a:cubicBezTo>
                  <a:cubicBezTo>
                    <a:pt x="139" y="110"/>
                    <a:pt x="137" y="110"/>
                    <a:pt x="136" y="110"/>
                  </a:cubicBezTo>
                  <a:close/>
                  <a:moveTo>
                    <a:pt x="89" y="145"/>
                  </a:moveTo>
                  <a:cubicBezTo>
                    <a:pt x="89" y="145"/>
                    <a:pt x="89" y="146"/>
                    <a:pt x="89" y="146"/>
                  </a:cubicBezTo>
                  <a:cubicBezTo>
                    <a:pt x="88" y="147"/>
                    <a:pt x="88" y="145"/>
                    <a:pt x="89" y="145"/>
                  </a:cubicBezTo>
                  <a:close/>
                  <a:moveTo>
                    <a:pt x="68" y="153"/>
                  </a:moveTo>
                  <a:cubicBezTo>
                    <a:pt x="69" y="153"/>
                    <a:pt x="70" y="154"/>
                    <a:pt x="71" y="155"/>
                  </a:cubicBezTo>
                  <a:cubicBezTo>
                    <a:pt x="72" y="155"/>
                    <a:pt x="72" y="155"/>
                    <a:pt x="72" y="156"/>
                  </a:cubicBezTo>
                  <a:cubicBezTo>
                    <a:pt x="74" y="155"/>
                    <a:pt x="73" y="157"/>
                    <a:pt x="73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69" y="156"/>
                    <a:pt x="69" y="155"/>
                    <a:pt x="69" y="155"/>
                  </a:cubicBezTo>
                  <a:cubicBezTo>
                    <a:pt x="69" y="155"/>
                    <a:pt x="67" y="153"/>
                    <a:pt x="68" y="153"/>
                  </a:cubicBezTo>
                  <a:close/>
                  <a:moveTo>
                    <a:pt x="82" y="176"/>
                  </a:moveTo>
                  <a:cubicBezTo>
                    <a:pt x="85" y="176"/>
                    <a:pt x="85" y="178"/>
                    <a:pt x="82" y="178"/>
                  </a:cubicBezTo>
                  <a:cubicBezTo>
                    <a:pt x="80" y="177"/>
                    <a:pt x="80" y="176"/>
                    <a:pt x="82" y="176"/>
                  </a:cubicBezTo>
                  <a:close/>
                  <a:moveTo>
                    <a:pt x="84" y="184"/>
                  </a:moveTo>
                  <a:cubicBezTo>
                    <a:pt x="84" y="184"/>
                    <a:pt x="86" y="186"/>
                    <a:pt x="84" y="186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3" y="185"/>
                    <a:pt x="82" y="185"/>
                    <a:pt x="82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2" y="185"/>
                    <a:pt x="83" y="185"/>
                    <a:pt x="83" y="185"/>
                  </a:cubicBezTo>
                  <a:cubicBezTo>
                    <a:pt x="83" y="185"/>
                    <a:pt x="83" y="184"/>
                    <a:pt x="84" y="184"/>
                  </a:cubicBezTo>
                  <a:close/>
                  <a:moveTo>
                    <a:pt x="85" y="186"/>
                  </a:moveTo>
                  <a:cubicBezTo>
                    <a:pt x="87" y="187"/>
                    <a:pt x="87" y="187"/>
                    <a:pt x="90" y="188"/>
                  </a:cubicBezTo>
                  <a:cubicBezTo>
                    <a:pt x="90" y="189"/>
                    <a:pt x="90" y="189"/>
                    <a:pt x="89" y="189"/>
                  </a:cubicBezTo>
                  <a:cubicBezTo>
                    <a:pt x="89" y="190"/>
                    <a:pt x="89" y="191"/>
                    <a:pt x="89" y="191"/>
                  </a:cubicBezTo>
                  <a:cubicBezTo>
                    <a:pt x="89" y="191"/>
                    <a:pt x="88" y="191"/>
                    <a:pt x="88" y="191"/>
                  </a:cubicBezTo>
                  <a:cubicBezTo>
                    <a:pt x="88" y="191"/>
                    <a:pt x="88" y="192"/>
                    <a:pt x="88" y="192"/>
                  </a:cubicBezTo>
                  <a:cubicBezTo>
                    <a:pt x="87" y="192"/>
                    <a:pt x="86" y="192"/>
                    <a:pt x="86" y="192"/>
                  </a:cubicBezTo>
                  <a:cubicBezTo>
                    <a:pt x="85" y="192"/>
                    <a:pt x="83" y="190"/>
                    <a:pt x="83" y="190"/>
                  </a:cubicBezTo>
                  <a:cubicBezTo>
                    <a:pt x="82" y="189"/>
                    <a:pt x="82" y="189"/>
                    <a:pt x="81" y="188"/>
                  </a:cubicBezTo>
                  <a:cubicBezTo>
                    <a:pt x="79" y="186"/>
                    <a:pt x="83" y="189"/>
                    <a:pt x="83" y="189"/>
                  </a:cubicBezTo>
                  <a:cubicBezTo>
                    <a:pt x="84" y="189"/>
                    <a:pt x="84" y="188"/>
                    <a:pt x="85" y="188"/>
                  </a:cubicBezTo>
                  <a:cubicBezTo>
                    <a:pt x="85" y="187"/>
                    <a:pt x="85" y="186"/>
                    <a:pt x="85" y="186"/>
                  </a:cubicBezTo>
                  <a:close/>
                  <a:moveTo>
                    <a:pt x="400" y="227"/>
                  </a:moveTo>
                  <a:cubicBezTo>
                    <a:pt x="399" y="227"/>
                    <a:pt x="399" y="228"/>
                    <a:pt x="400" y="228"/>
                  </a:cubicBezTo>
                  <a:cubicBezTo>
                    <a:pt x="400" y="228"/>
                    <a:pt x="401" y="227"/>
                    <a:pt x="400" y="227"/>
                  </a:cubicBezTo>
                  <a:close/>
                  <a:moveTo>
                    <a:pt x="597" y="95"/>
                  </a:moveTo>
                  <a:cubicBezTo>
                    <a:pt x="597" y="95"/>
                    <a:pt x="596" y="97"/>
                    <a:pt x="597" y="97"/>
                  </a:cubicBezTo>
                  <a:cubicBezTo>
                    <a:pt x="597" y="97"/>
                    <a:pt x="597" y="95"/>
                    <a:pt x="597" y="95"/>
                  </a:cubicBezTo>
                  <a:close/>
                  <a:moveTo>
                    <a:pt x="598" y="95"/>
                  </a:moveTo>
                  <a:cubicBezTo>
                    <a:pt x="598" y="95"/>
                    <a:pt x="598" y="96"/>
                    <a:pt x="598" y="97"/>
                  </a:cubicBezTo>
                  <a:cubicBezTo>
                    <a:pt x="597" y="97"/>
                    <a:pt x="596" y="98"/>
                    <a:pt x="595" y="99"/>
                  </a:cubicBezTo>
                  <a:cubicBezTo>
                    <a:pt x="592" y="100"/>
                    <a:pt x="593" y="101"/>
                    <a:pt x="593" y="101"/>
                  </a:cubicBezTo>
                  <a:cubicBezTo>
                    <a:pt x="592" y="102"/>
                    <a:pt x="593" y="102"/>
                    <a:pt x="594" y="102"/>
                  </a:cubicBezTo>
                  <a:cubicBezTo>
                    <a:pt x="594" y="102"/>
                    <a:pt x="597" y="98"/>
                    <a:pt x="598" y="97"/>
                  </a:cubicBezTo>
                  <a:cubicBezTo>
                    <a:pt x="598" y="97"/>
                    <a:pt x="599" y="95"/>
                    <a:pt x="598" y="95"/>
                  </a:cubicBezTo>
                  <a:close/>
                  <a:moveTo>
                    <a:pt x="602" y="97"/>
                  </a:moveTo>
                  <a:cubicBezTo>
                    <a:pt x="602" y="99"/>
                    <a:pt x="601" y="100"/>
                    <a:pt x="600" y="101"/>
                  </a:cubicBezTo>
                  <a:cubicBezTo>
                    <a:pt x="601" y="101"/>
                    <a:pt x="604" y="102"/>
                    <a:pt x="606" y="101"/>
                  </a:cubicBezTo>
                  <a:cubicBezTo>
                    <a:pt x="607" y="101"/>
                    <a:pt x="607" y="100"/>
                    <a:pt x="606" y="100"/>
                  </a:cubicBezTo>
                  <a:cubicBezTo>
                    <a:pt x="604" y="98"/>
                    <a:pt x="605" y="98"/>
                    <a:pt x="602" y="97"/>
                  </a:cubicBezTo>
                  <a:close/>
                  <a:moveTo>
                    <a:pt x="599" y="98"/>
                  </a:moveTo>
                  <a:cubicBezTo>
                    <a:pt x="598" y="99"/>
                    <a:pt x="598" y="99"/>
                    <a:pt x="598" y="99"/>
                  </a:cubicBezTo>
                  <a:cubicBezTo>
                    <a:pt x="597" y="101"/>
                    <a:pt x="597" y="101"/>
                    <a:pt x="597" y="101"/>
                  </a:cubicBezTo>
                  <a:cubicBezTo>
                    <a:pt x="598" y="100"/>
                    <a:pt x="599" y="100"/>
                    <a:pt x="600" y="100"/>
                  </a:cubicBezTo>
                  <a:cubicBezTo>
                    <a:pt x="599" y="100"/>
                    <a:pt x="600" y="98"/>
                    <a:pt x="600" y="98"/>
                  </a:cubicBezTo>
                  <a:cubicBezTo>
                    <a:pt x="600" y="98"/>
                    <a:pt x="599" y="98"/>
                    <a:pt x="599" y="98"/>
                  </a:cubicBezTo>
                  <a:close/>
                  <a:moveTo>
                    <a:pt x="596" y="101"/>
                  </a:moveTo>
                  <a:cubicBezTo>
                    <a:pt x="596" y="101"/>
                    <a:pt x="595" y="102"/>
                    <a:pt x="596" y="101"/>
                  </a:cubicBezTo>
                  <a:cubicBezTo>
                    <a:pt x="596" y="101"/>
                    <a:pt x="597" y="100"/>
                    <a:pt x="596" y="101"/>
                  </a:cubicBezTo>
                  <a:close/>
                  <a:moveTo>
                    <a:pt x="645" y="109"/>
                  </a:moveTo>
                  <a:cubicBezTo>
                    <a:pt x="645" y="109"/>
                    <a:pt x="645" y="109"/>
                    <a:pt x="645" y="109"/>
                  </a:cubicBezTo>
                  <a:cubicBezTo>
                    <a:pt x="645" y="109"/>
                    <a:pt x="646" y="109"/>
                    <a:pt x="645" y="109"/>
                  </a:cubicBezTo>
                  <a:close/>
                  <a:moveTo>
                    <a:pt x="646" y="111"/>
                  </a:moveTo>
                  <a:cubicBezTo>
                    <a:pt x="646" y="111"/>
                    <a:pt x="646" y="112"/>
                    <a:pt x="646" y="112"/>
                  </a:cubicBezTo>
                  <a:cubicBezTo>
                    <a:pt x="647" y="113"/>
                    <a:pt x="646" y="112"/>
                    <a:pt x="646" y="111"/>
                  </a:cubicBezTo>
                  <a:close/>
                  <a:moveTo>
                    <a:pt x="426" y="72"/>
                  </a:moveTo>
                  <a:cubicBezTo>
                    <a:pt x="425" y="73"/>
                    <a:pt x="425" y="73"/>
                    <a:pt x="425" y="73"/>
                  </a:cubicBezTo>
                  <a:cubicBezTo>
                    <a:pt x="425" y="73"/>
                    <a:pt x="424" y="73"/>
                    <a:pt x="424" y="73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3" y="74"/>
                    <a:pt x="423" y="74"/>
                    <a:pt x="423" y="75"/>
                  </a:cubicBezTo>
                  <a:cubicBezTo>
                    <a:pt x="424" y="75"/>
                    <a:pt x="424" y="75"/>
                    <a:pt x="425" y="75"/>
                  </a:cubicBezTo>
                  <a:cubicBezTo>
                    <a:pt x="425" y="75"/>
                    <a:pt x="426" y="74"/>
                    <a:pt x="426" y="74"/>
                  </a:cubicBezTo>
                  <a:cubicBezTo>
                    <a:pt x="426" y="74"/>
                    <a:pt x="426" y="73"/>
                    <a:pt x="426" y="73"/>
                  </a:cubicBezTo>
                  <a:cubicBezTo>
                    <a:pt x="426" y="73"/>
                    <a:pt x="427" y="73"/>
                    <a:pt x="426" y="72"/>
                  </a:cubicBezTo>
                  <a:close/>
                  <a:moveTo>
                    <a:pt x="416" y="80"/>
                  </a:moveTo>
                  <a:cubicBezTo>
                    <a:pt x="416" y="80"/>
                    <a:pt x="416" y="81"/>
                    <a:pt x="415" y="81"/>
                  </a:cubicBezTo>
                  <a:cubicBezTo>
                    <a:pt x="415" y="81"/>
                    <a:pt x="416" y="80"/>
                    <a:pt x="416" y="80"/>
                  </a:cubicBezTo>
                  <a:close/>
                  <a:moveTo>
                    <a:pt x="490" y="81"/>
                  </a:moveTo>
                  <a:cubicBezTo>
                    <a:pt x="490" y="83"/>
                    <a:pt x="490" y="83"/>
                    <a:pt x="490" y="83"/>
                  </a:cubicBezTo>
                  <a:cubicBezTo>
                    <a:pt x="490" y="82"/>
                    <a:pt x="491" y="83"/>
                    <a:pt x="492" y="83"/>
                  </a:cubicBezTo>
                  <a:cubicBezTo>
                    <a:pt x="491" y="81"/>
                    <a:pt x="491" y="81"/>
                    <a:pt x="491" y="81"/>
                  </a:cubicBezTo>
                  <a:cubicBezTo>
                    <a:pt x="491" y="81"/>
                    <a:pt x="490" y="81"/>
                    <a:pt x="490" y="81"/>
                  </a:cubicBezTo>
                  <a:close/>
                  <a:moveTo>
                    <a:pt x="428" y="83"/>
                  </a:moveTo>
                  <a:cubicBezTo>
                    <a:pt x="428" y="83"/>
                    <a:pt x="429" y="83"/>
                    <a:pt x="429" y="84"/>
                  </a:cubicBezTo>
                  <a:cubicBezTo>
                    <a:pt x="429" y="84"/>
                    <a:pt x="429" y="85"/>
                    <a:pt x="430" y="85"/>
                  </a:cubicBezTo>
                  <a:cubicBezTo>
                    <a:pt x="429" y="86"/>
                    <a:pt x="428" y="87"/>
                    <a:pt x="426" y="88"/>
                  </a:cubicBezTo>
                  <a:cubicBezTo>
                    <a:pt x="426" y="89"/>
                    <a:pt x="427" y="89"/>
                    <a:pt x="427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6" y="89"/>
                    <a:pt x="426" y="88"/>
                    <a:pt x="426" y="88"/>
                  </a:cubicBezTo>
                  <a:cubicBezTo>
                    <a:pt x="426" y="88"/>
                    <a:pt x="427" y="87"/>
                    <a:pt x="427" y="87"/>
                  </a:cubicBezTo>
                  <a:cubicBezTo>
                    <a:pt x="427" y="84"/>
                    <a:pt x="424" y="85"/>
                    <a:pt x="428" y="84"/>
                  </a:cubicBezTo>
                  <a:cubicBezTo>
                    <a:pt x="428" y="83"/>
                    <a:pt x="428" y="83"/>
                    <a:pt x="428" y="83"/>
                  </a:cubicBezTo>
                  <a:close/>
                  <a:moveTo>
                    <a:pt x="487" y="83"/>
                  </a:moveTo>
                  <a:cubicBezTo>
                    <a:pt x="486" y="83"/>
                    <a:pt x="485" y="84"/>
                    <a:pt x="487" y="84"/>
                  </a:cubicBezTo>
                  <a:cubicBezTo>
                    <a:pt x="487" y="84"/>
                    <a:pt x="488" y="82"/>
                    <a:pt x="487" y="83"/>
                  </a:cubicBezTo>
                  <a:close/>
                  <a:moveTo>
                    <a:pt x="488" y="83"/>
                  </a:moveTo>
                  <a:cubicBezTo>
                    <a:pt x="487" y="83"/>
                    <a:pt x="488" y="84"/>
                    <a:pt x="488" y="84"/>
                  </a:cubicBezTo>
                  <a:cubicBezTo>
                    <a:pt x="488" y="84"/>
                    <a:pt x="489" y="83"/>
                    <a:pt x="488" y="83"/>
                  </a:cubicBezTo>
                  <a:close/>
                  <a:moveTo>
                    <a:pt x="492" y="83"/>
                  </a:moveTo>
                  <a:cubicBezTo>
                    <a:pt x="492" y="83"/>
                    <a:pt x="491" y="84"/>
                    <a:pt x="492" y="84"/>
                  </a:cubicBezTo>
                  <a:cubicBezTo>
                    <a:pt x="492" y="84"/>
                    <a:pt x="493" y="83"/>
                    <a:pt x="492" y="83"/>
                  </a:cubicBezTo>
                  <a:close/>
                  <a:moveTo>
                    <a:pt x="474" y="84"/>
                  </a:moveTo>
                  <a:cubicBezTo>
                    <a:pt x="474" y="85"/>
                    <a:pt x="474" y="85"/>
                    <a:pt x="474" y="85"/>
                  </a:cubicBezTo>
                  <a:cubicBezTo>
                    <a:pt x="476" y="84"/>
                    <a:pt x="476" y="83"/>
                    <a:pt x="474" y="84"/>
                  </a:cubicBezTo>
                  <a:close/>
                  <a:moveTo>
                    <a:pt x="493" y="84"/>
                  </a:moveTo>
                  <a:cubicBezTo>
                    <a:pt x="493" y="84"/>
                    <a:pt x="494" y="85"/>
                    <a:pt x="494" y="85"/>
                  </a:cubicBezTo>
                  <a:cubicBezTo>
                    <a:pt x="496" y="84"/>
                    <a:pt x="496" y="84"/>
                    <a:pt x="493" y="84"/>
                  </a:cubicBezTo>
                  <a:close/>
                  <a:moveTo>
                    <a:pt x="483" y="84"/>
                  </a:moveTo>
                  <a:cubicBezTo>
                    <a:pt x="483" y="85"/>
                    <a:pt x="482" y="87"/>
                    <a:pt x="483" y="87"/>
                  </a:cubicBezTo>
                  <a:cubicBezTo>
                    <a:pt x="483" y="87"/>
                    <a:pt x="484" y="86"/>
                    <a:pt x="484" y="86"/>
                  </a:cubicBezTo>
                  <a:cubicBezTo>
                    <a:pt x="484" y="86"/>
                    <a:pt x="485" y="86"/>
                    <a:pt x="486" y="86"/>
                  </a:cubicBezTo>
                  <a:cubicBezTo>
                    <a:pt x="485" y="85"/>
                    <a:pt x="485" y="85"/>
                    <a:pt x="484" y="84"/>
                  </a:cubicBezTo>
                  <a:cubicBezTo>
                    <a:pt x="484" y="84"/>
                    <a:pt x="483" y="84"/>
                    <a:pt x="483" y="84"/>
                  </a:cubicBezTo>
                  <a:close/>
                  <a:moveTo>
                    <a:pt x="497" y="85"/>
                  </a:moveTo>
                  <a:cubicBezTo>
                    <a:pt x="497" y="85"/>
                    <a:pt x="496" y="85"/>
                    <a:pt x="496" y="85"/>
                  </a:cubicBezTo>
                  <a:cubicBezTo>
                    <a:pt x="496" y="85"/>
                    <a:pt x="496" y="85"/>
                    <a:pt x="496" y="85"/>
                  </a:cubicBezTo>
                  <a:cubicBezTo>
                    <a:pt x="497" y="86"/>
                    <a:pt x="498" y="86"/>
                    <a:pt x="499" y="86"/>
                  </a:cubicBezTo>
                  <a:cubicBezTo>
                    <a:pt x="499" y="86"/>
                    <a:pt x="499" y="85"/>
                    <a:pt x="499" y="85"/>
                  </a:cubicBezTo>
                  <a:cubicBezTo>
                    <a:pt x="500" y="85"/>
                    <a:pt x="499" y="85"/>
                    <a:pt x="500" y="85"/>
                  </a:cubicBezTo>
                  <a:cubicBezTo>
                    <a:pt x="498" y="85"/>
                    <a:pt x="497" y="84"/>
                    <a:pt x="497" y="85"/>
                  </a:cubicBezTo>
                  <a:close/>
                  <a:moveTo>
                    <a:pt x="491" y="85"/>
                  </a:moveTo>
                  <a:cubicBezTo>
                    <a:pt x="491" y="86"/>
                    <a:pt x="487" y="89"/>
                    <a:pt x="490" y="88"/>
                  </a:cubicBezTo>
                  <a:cubicBezTo>
                    <a:pt x="490" y="87"/>
                    <a:pt x="490" y="87"/>
                    <a:pt x="490" y="87"/>
                  </a:cubicBezTo>
                  <a:cubicBezTo>
                    <a:pt x="491" y="87"/>
                    <a:pt x="493" y="85"/>
                    <a:pt x="491" y="85"/>
                  </a:cubicBezTo>
                  <a:close/>
                  <a:moveTo>
                    <a:pt x="471" y="86"/>
                  </a:moveTo>
                  <a:cubicBezTo>
                    <a:pt x="472" y="86"/>
                    <a:pt x="472" y="86"/>
                    <a:pt x="472" y="86"/>
                  </a:cubicBezTo>
                  <a:cubicBezTo>
                    <a:pt x="473" y="87"/>
                    <a:pt x="473" y="86"/>
                    <a:pt x="473" y="86"/>
                  </a:cubicBezTo>
                  <a:cubicBezTo>
                    <a:pt x="473" y="86"/>
                    <a:pt x="472" y="86"/>
                    <a:pt x="471" y="86"/>
                  </a:cubicBezTo>
                  <a:close/>
                  <a:moveTo>
                    <a:pt x="487" y="87"/>
                  </a:moveTo>
                  <a:cubicBezTo>
                    <a:pt x="487" y="87"/>
                    <a:pt x="487" y="88"/>
                    <a:pt x="487" y="88"/>
                  </a:cubicBezTo>
                  <a:cubicBezTo>
                    <a:pt x="487" y="88"/>
                    <a:pt x="487" y="89"/>
                    <a:pt x="487" y="89"/>
                  </a:cubicBezTo>
                  <a:cubicBezTo>
                    <a:pt x="489" y="89"/>
                    <a:pt x="487" y="87"/>
                    <a:pt x="487" y="87"/>
                  </a:cubicBezTo>
                  <a:close/>
                  <a:moveTo>
                    <a:pt x="494" y="87"/>
                  </a:moveTo>
                  <a:cubicBezTo>
                    <a:pt x="495" y="88"/>
                    <a:pt x="495" y="88"/>
                    <a:pt x="495" y="88"/>
                  </a:cubicBezTo>
                  <a:cubicBezTo>
                    <a:pt x="495" y="88"/>
                    <a:pt x="496" y="87"/>
                    <a:pt x="494" y="87"/>
                  </a:cubicBezTo>
                  <a:close/>
                  <a:moveTo>
                    <a:pt x="497" y="87"/>
                  </a:moveTo>
                  <a:cubicBezTo>
                    <a:pt x="498" y="88"/>
                    <a:pt x="497" y="89"/>
                    <a:pt x="497" y="89"/>
                  </a:cubicBezTo>
                  <a:cubicBezTo>
                    <a:pt x="498" y="90"/>
                    <a:pt x="498" y="90"/>
                    <a:pt x="498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89"/>
                    <a:pt x="500" y="89"/>
                  </a:cubicBezTo>
                  <a:cubicBezTo>
                    <a:pt x="499" y="88"/>
                    <a:pt x="499" y="88"/>
                    <a:pt x="499" y="87"/>
                  </a:cubicBezTo>
                  <a:cubicBezTo>
                    <a:pt x="498" y="87"/>
                    <a:pt x="498" y="88"/>
                    <a:pt x="497" y="87"/>
                  </a:cubicBezTo>
                  <a:close/>
                  <a:moveTo>
                    <a:pt x="493" y="88"/>
                  </a:moveTo>
                  <a:cubicBezTo>
                    <a:pt x="493" y="89"/>
                    <a:pt x="492" y="89"/>
                    <a:pt x="492" y="90"/>
                  </a:cubicBezTo>
                  <a:cubicBezTo>
                    <a:pt x="496" y="91"/>
                    <a:pt x="498" y="90"/>
                    <a:pt x="493" y="88"/>
                  </a:cubicBezTo>
                  <a:close/>
                  <a:moveTo>
                    <a:pt x="488" y="89"/>
                  </a:moveTo>
                  <a:cubicBezTo>
                    <a:pt x="488" y="89"/>
                    <a:pt x="487" y="91"/>
                    <a:pt x="487" y="91"/>
                  </a:cubicBezTo>
                  <a:cubicBezTo>
                    <a:pt x="488" y="91"/>
                    <a:pt x="488" y="91"/>
                    <a:pt x="488" y="92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0"/>
                    <a:pt x="488" y="89"/>
                    <a:pt x="488" y="89"/>
                  </a:cubicBezTo>
                  <a:close/>
                  <a:moveTo>
                    <a:pt x="494" y="91"/>
                  </a:moveTo>
                  <a:cubicBezTo>
                    <a:pt x="494" y="92"/>
                    <a:pt x="494" y="92"/>
                    <a:pt x="494" y="92"/>
                  </a:cubicBezTo>
                  <a:cubicBezTo>
                    <a:pt x="495" y="92"/>
                    <a:pt x="496" y="92"/>
                    <a:pt x="496" y="92"/>
                  </a:cubicBezTo>
                  <a:cubicBezTo>
                    <a:pt x="496" y="91"/>
                    <a:pt x="496" y="91"/>
                    <a:pt x="496" y="91"/>
                  </a:cubicBezTo>
                  <a:cubicBezTo>
                    <a:pt x="495" y="91"/>
                    <a:pt x="495" y="91"/>
                    <a:pt x="494" y="91"/>
                  </a:cubicBezTo>
                  <a:close/>
                  <a:moveTo>
                    <a:pt x="497" y="92"/>
                  </a:moveTo>
                  <a:cubicBezTo>
                    <a:pt x="497" y="92"/>
                    <a:pt x="495" y="93"/>
                    <a:pt x="497" y="93"/>
                  </a:cubicBezTo>
                  <a:cubicBezTo>
                    <a:pt x="497" y="92"/>
                    <a:pt x="498" y="91"/>
                    <a:pt x="497" y="92"/>
                  </a:cubicBezTo>
                  <a:close/>
                  <a:moveTo>
                    <a:pt x="328" y="13"/>
                  </a:moveTo>
                  <a:cubicBezTo>
                    <a:pt x="327" y="14"/>
                    <a:pt x="327" y="14"/>
                    <a:pt x="327" y="14"/>
                  </a:cubicBezTo>
                  <a:cubicBezTo>
                    <a:pt x="325" y="15"/>
                    <a:pt x="326" y="16"/>
                    <a:pt x="329" y="16"/>
                  </a:cubicBezTo>
                  <a:cubicBezTo>
                    <a:pt x="330" y="16"/>
                    <a:pt x="331" y="14"/>
                    <a:pt x="332" y="14"/>
                  </a:cubicBezTo>
                  <a:cubicBezTo>
                    <a:pt x="332" y="14"/>
                    <a:pt x="331" y="14"/>
                    <a:pt x="331" y="14"/>
                  </a:cubicBezTo>
                  <a:cubicBezTo>
                    <a:pt x="331" y="14"/>
                    <a:pt x="330" y="14"/>
                    <a:pt x="329" y="14"/>
                  </a:cubicBezTo>
                  <a:cubicBezTo>
                    <a:pt x="329" y="14"/>
                    <a:pt x="329" y="13"/>
                    <a:pt x="328" y="13"/>
                  </a:cubicBezTo>
                  <a:close/>
                  <a:moveTo>
                    <a:pt x="332" y="25"/>
                  </a:moveTo>
                  <a:cubicBezTo>
                    <a:pt x="331" y="25"/>
                    <a:pt x="332" y="26"/>
                    <a:pt x="332" y="27"/>
                  </a:cubicBezTo>
                  <a:cubicBezTo>
                    <a:pt x="332" y="27"/>
                    <a:pt x="331" y="27"/>
                    <a:pt x="331" y="27"/>
                  </a:cubicBezTo>
                  <a:cubicBezTo>
                    <a:pt x="331" y="28"/>
                    <a:pt x="331" y="28"/>
                    <a:pt x="331" y="29"/>
                  </a:cubicBezTo>
                  <a:cubicBezTo>
                    <a:pt x="332" y="29"/>
                    <a:pt x="332" y="29"/>
                    <a:pt x="332" y="29"/>
                  </a:cubicBezTo>
                  <a:cubicBezTo>
                    <a:pt x="332" y="30"/>
                    <a:pt x="331" y="30"/>
                    <a:pt x="331" y="30"/>
                  </a:cubicBezTo>
                  <a:cubicBezTo>
                    <a:pt x="333" y="30"/>
                    <a:pt x="338" y="31"/>
                    <a:pt x="340" y="30"/>
                  </a:cubicBezTo>
                  <a:cubicBezTo>
                    <a:pt x="344" y="28"/>
                    <a:pt x="337" y="27"/>
                    <a:pt x="337" y="26"/>
                  </a:cubicBezTo>
                  <a:cubicBezTo>
                    <a:pt x="336" y="26"/>
                    <a:pt x="336" y="25"/>
                    <a:pt x="336" y="25"/>
                  </a:cubicBezTo>
                  <a:cubicBezTo>
                    <a:pt x="335" y="25"/>
                    <a:pt x="332" y="25"/>
                    <a:pt x="332" y="25"/>
                  </a:cubicBezTo>
                  <a:close/>
                  <a:moveTo>
                    <a:pt x="354" y="54"/>
                  </a:moveTo>
                  <a:cubicBezTo>
                    <a:pt x="354" y="54"/>
                    <a:pt x="354" y="55"/>
                    <a:pt x="354" y="55"/>
                  </a:cubicBezTo>
                  <a:cubicBezTo>
                    <a:pt x="353" y="55"/>
                    <a:pt x="352" y="55"/>
                    <a:pt x="352" y="55"/>
                  </a:cubicBezTo>
                  <a:cubicBezTo>
                    <a:pt x="352" y="55"/>
                    <a:pt x="350" y="54"/>
                    <a:pt x="350" y="54"/>
                  </a:cubicBezTo>
                  <a:cubicBezTo>
                    <a:pt x="349" y="55"/>
                    <a:pt x="349" y="55"/>
                    <a:pt x="349" y="55"/>
                  </a:cubicBezTo>
                  <a:cubicBezTo>
                    <a:pt x="350" y="56"/>
                    <a:pt x="352" y="57"/>
                    <a:pt x="354" y="56"/>
                  </a:cubicBezTo>
                  <a:cubicBezTo>
                    <a:pt x="354" y="56"/>
                    <a:pt x="358" y="54"/>
                    <a:pt x="354" y="54"/>
                  </a:cubicBezTo>
                  <a:close/>
                  <a:moveTo>
                    <a:pt x="337" y="57"/>
                  </a:moveTo>
                  <a:cubicBezTo>
                    <a:pt x="337" y="58"/>
                    <a:pt x="337" y="58"/>
                    <a:pt x="337" y="58"/>
                  </a:cubicBezTo>
                  <a:cubicBezTo>
                    <a:pt x="339" y="58"/>
                    <a:pt x="339" y="57"/>
                    <a:pt x="337" y="57"/>
                  </a:cubicBezTo>
                  <a:close/>
                  <a:moveTo>
                    <a:pt x="305" y="79"/>
                  </a:moveTo>
                  <a:cubicBezTo>
                    <a:pt x="306" y="78"/>
                    <a:pt x="306" y="80"/>
                    <a:pt x="306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4" y="80"/>
                    <a:pt x="304" y="81"/>
                    <a:pt x="304" y="81"/>
                  </a:cubicBezTo>
                  <a:cubicBezTo>
                    <a:pt x="303" y="82"/>
                    <a:pt x="304" y="79"/>
                    <a:pt x="305" y="79"/>
                  </a:cubicBezTo>
                  <a:close/>
                  <a:moveTo>
                    <a:pt x="384" y="88"/>
                  </a:moveTo>
                  <a:cubicBezTo>
                    <a:pt x="386" y="88"/>
                    <a:pt x="389" y="89"/>
                    <a:pt x="385" y="90"/>
                  </a:cubicBezTo>
                  <a:cubicBezTo>
                    <a:pt x="383" y="90"/>
                    <a:pt x="382" y="89"/>
                    <a:pt x="384" y="88"/>
                  </a:cubicBezTo>
                  <a:close/>
                  <a:moveTo>
                    <a:pt x="377" y="92"/>
                  </a:moveTo>
                  <a:cubicBezTo>
                    <a:pt x="377" y="92"/>
                    <a:pt x="378" y="93"/>
                    <a:pt x="378" y="93"/>
                  </a:cubicBezTo>
                  <a:cubicBezTo>
                    <a:pt x="377" y="93"/>
                    <a:pt x="376" y="92"/>
                    <a:pt x="377" y="92"/>
                  </a:cubicBezTo>
                  <a:close/>
                  <a:moveTo>
                    <a:pt x="234" y="77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4" y="79"/>
                    <a:pt x="234" y="79"/>
                  </a:cubicBezTo>
                  <a:cubicBezTo>
                    <a:pt x="233" y="79"/>
                    <a:pt x="232" y="80"/>
                    <a:pt x="232" y="80"/>
                  </a:cubicBezTo>
                  <a:cubicBezTo>
                    <a:pt x="232" y="80"/>
                    <a:pt x="233" y="81"/>
                    <a:pt x="232" y="81"/>
                  </a:cubicBezTo>
                  <a:cubicBezTo>
                    <a:pt x="233" y="81"/>
                    <a:pt x="234" y="81"/>
                    <a:pt x="234" y="81"/>
                  </a:cubicBezTo>
                  <a:cubicBezTo>
                    <a:pt x="237" y="80"/>
                    <a:pt x="236" y="80"/>
                    <a:pt x="237" y="77"/>
                  </a:cubicBezTo>
                  <a:cubicBezTo>
                    <a:pt x="236" y="77"/>
                    <a:pt x="235" y="77"/>
                    <a:pt x="234" y="77"/>
                  </a:cubicBezTo>
                  <a:close/>
                  <a:moveTo>
                    <a:pt x="273" y="80"/>
                  </a:moveTo>
                  <a:cubicBezTo>
                    <a:pt x="273" y="80"/>
                    <a:pt x="272" y="81"/>
                    <a:pt x="271" y="81"/>
                  </a:cubicBezTo>
                  <a:cubicBezTo>
                    <a:pt x="271" y="82"/>
                    <a:pt x="271" y="82"/>
                    <a:pt x="271" y="82"/>
                  </a:cubicBezTo>
                  <a:cubicBezTo>
                    <a:pt x="271" y="83"/>
                    <a:pt x="272" y="83"/>
                    <a:pt x="273" y="83"/>
                  </a:cubicBezTo>
                  <a:cubicBezTo>
                    <a:pt x="273" y="83"/>
                    <a:pt x="273" y="83"/>
                    <a:pt x="273" y="84"/>
                  </a:cubicBezTo>
                  <a:cubicBezTo>
                    <a:pt x="273" y="83"/>
                    <a:pt x="274" y="84"/>
                    <a:pt x="275" y="84"/>
                  </a:cubicBezTo>
                  <a:cubicBezTo>
                    <a:pt x="275" y="83"/>
                    <a:pt x="276" y="81"/>
                    <a:pt x="275" y="80"/>
                  </a:cubicBezTo>
                  <a:cubicBezTo>
                    <a:pt x="274" y="80"/>
                    <a:pt x="274" y="80"/>
                    <a:pt x="273" y="80"/>
                  </a:cubicBezTo>
                  <a:close/>
                  <a:moveTo>
                    <a:pt x="249" y="82"/>
                  </a:moveTo>
                  <a:cubicBezTo>
                    <a:pt x="249" y="82"/>
                    <a:pt x="249" y="83"/>
                    <a:pt x="250" y="84"/>
                  </a:cubicBezTo>
                  <a:cubicBezTo>
                    <a:pt x="250" y="84"/>
                    <a:pt x="250" y="83"/>
                    <a:pt x="250" y="83"/>
                  </a:cubicBezTo>
                  <a:cubicBezTo>
                    <a:pt x="251" y="83"/>
                    <a:pt x="250" y="82"/>
                    <a:pt x="250" y="82"/>
                  </a:cubicBezTo>
                  <a:cubicBezTo>
                    <a:pt x="250" y="82"/>
                    <a:pt x="249" y="82"/>
                    <a:pt x="249" y="82"/>
                  </a:cubicBezTo>
                  <a:close/>
                  <a:moveTo>
                    <a:pt x="268" y="85"/>
                  </a:moveTo>
                  <a:cubicBezTo>
                    <a:pt x="268" y="85"/>
                    <a:pt x="267" y="87"/>
                    <a:pt x="266" y="87"/>
                  </a:cubicBezTo>
                  <a:cubicBezTo>
                    <a:pt x="266" y="87"/>
                    <a:pt x="265" y="87"/>
                    <a:pt x="265" y="87"/>
                  </a:cubicBezTo>
                  <a:cubicBezTo>
                    <a:pt x="265" y="88"/>
                    <a:pt x="265" y="88"/>
                    <a:pt x="265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7" y="89"/>
                    <a:pt x="267" y="88"/>
                    <a:pt x="268" y="88"/>
                  </a:cubicBezTo>
                  <a:cubicBezTo>
                    <a:pt x="269" y="87"/>
                    <a:pt x="269" y="88"/>
                    <a:pt x="270" y="88"/>
                  </a:cubicBezTo>
                  <a:cubicBezTo>
                    <a:pt x="270" y="88"/>
                    <a:pt x="271" y="87"/>
                    <a:pt x="272" y="87"/>
                  </a:cubicBezTo>
                  <a:cubicBezTo>
                    <a:pt x="271" y="87"/>
                    <a:pt x="271" y="86"/>
                    <a:pt x="271" y="86"/>
                  </a:cubicBezTo>
                  <a:cubicBezTo>
                    <a:pt x="270" y="85"/>
                    <a:pt x="269" y="85"/>
                    <a:pt x="268" y="85"/>
                  </a:cubicBezTo>
                  <a:close/>
                  <a:moveTo>
                    <a:pt x="268" y="101"/>
                  </a:moveTo>
                  <a:cubicBezTo>
                    <a:pt x="268" y="102"/>
                    <a:pt x="268" y="102"/>
                    <a:pt x="268" y="102"/>
                  </a:cubicBezTo>
                  <a:cubicBezTo>
                    <a:pt x="270" y="102"/>
                    <a:pt x="269" y="102"/>
                    <a:pt x="268" y="103"/>
                  </a:cubicBezTo>
                  <a:cubicBezTo>
                    <a:pt x="268" y="103"/>
                    <a:pt x="267" y="101"/>
                    <a:pt x="268" y="101"/>
                  </a:cubicBezTo>
                  <a:close/>
                  <a:moveTo>
                    <a:pt x="171" y="101"/>
                  </a:moveTo>
                  <a:cubicBezTo>
                    <a:pt x="171" y="102"/>
                    <a:pt x="171" y="102"/>
                    <a:pt x="171" y="102"/>
                  </a:cubicBezTo>
                  <a:cubicBezTo>
                    <a:pt x="171" y="103"/>
                    <a:pt x="173" y="103"/>
                    <a:pt x="172" y="102"/>
                  </a:cubicBezTo>
                  <a:cubicBezTo>
                    <a:pt x="171" y="102"/>
                    <a:pt x="171" y="102"/>
                    <a:pt x="171" y="101"/>
                  </a:cubicBezTo>
                  <a:close/>
                  <a:moveTo>
                    <a:pt x="179" y="104"/>
                  </a:moveTo>
                  <a:cubicBezTo>
                    <a:pt x="179" y="104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7"/>
                    <a:pt x="179" y="106"/>
                  </a:cubicBezTo>
                  <a:cubicBezTo>
                    <a:pt x="179" y="106"/>
                    <a:pt x="179" y="107"/>
                    <a:pt x="179" y="107"/>
                  </a:cubicBezTo>
                  <a:cubicBezTo>
                    <a:pt x="179" y="107"/>
                    <a:pt x="180" y="108"/>
                    <a:pt x="180" y="108"/>
                  </a:cubicBezTo>
                  <a:cubicBezTo>
                    <a:pt x="181" y="108"/>
                    <a:pt x="182" y="108"/>
                    <a:pt x="183" y="108"/>
                  </a:cubicBezTo>
                  <a:cubicBezTo>
                    <a:pt x="183" y="108"/>
                    <a:pt x="184" y="110"/>
                    <a:pt x="184" y="110"/>
                  </a:cubicBezTo>
                  <a:cubicBezTo>
                    <a:pt x="184" y="110"/>
                    <a:pt x="186" y="110"/>
                    <a:pt x="186" y="110"/>
                  </a:cubicBezTo>
                  <a:cubicBezTo>
                    <a:pt x="186" y="110"/>
                    <a:pt x="187" y="110"/>
                    <a:pt x="188" y="110"/>
                  </a:cubicBezTo>
                  <a:cubicBezTo>
                    <a:pt x="188" y="110"/>
                    <a:pt x="188" y="110"/>
                    <a:pt x="188" y="109"/>
                  </a:cubicBezTo>
                  <a:cubicBezTo>
                    <a:pt x="188" y="108"/>
                    <a:pt x="187" y="107"/>
                    <a:pt x="185" y="107"/>
                  </a:cubicBezTo>
                  <a:cubicBezTo>
                    <a:pt x="185" y="106"/>
                    <a:pt x="184" y="106"/>
                    <a:pt x="183" y="106"/>
                  </a:cubicBezTo>
                  <a:cubicBezTo>
                    <a:pt x="182" y="105"/>
                    <a:pt x="182" y="104"/>
                    <a:pt x="181" y="104"/>
                  </a:cubicBezTo>
                  <a:cubicBezTo>
                    <a:pt x="181" y="104"/>
                    <a:pt x="180" y="104"/>
                    <a:pt x="179" y="104"/>
                  </a:cubicBezTo>
                  <a:close/>
                  <a:moveTo>
                    <a:pt x="0" y="219"/>
                  </a:moveTo>
                  <a:cubicBezTo>
                    <a:pt x="0" y="219"/>
                    <a:pt x="2" y="221"/>
                    <a:pt x="5" y="222"/>
                  </a:cubicBezTo>
                  <a:cubicBezTo>
                    <a:pt x="9" y="222"/>
                    <a:pt x="10" y="222"/>
                    <a:pt x="12" y="222"/>
                  </a:cubicBezTo>
                  <a:cubicBezTo>
                    <a:pt x="13" y="222"/>
                    <a:pt x="14" y="222"/>
                    <a:pt x="14" y="222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5" y="218"/>
                    <a:pt x="15" y="218"/>
                    <a:pt x="15" y="218"/>
                  </a:cubicBezTo>
                  <a:cubicBezTo>
                    <a:pt x="15" y="218"/>
                    <a:pt x="11" y="218"/>
                    <a:pt x="10" y="217"/>
                  </a:cubicBezTo>
                  <a:cubicBezTo>
                    <a:pt x="9" y="216"/>
                    <a:pt x="6" y="213"/>
                    <a:pt x="6" y="213"/>
                  </a:cubicBezTo>
                  <a:cubicBezTo>
                    <a:pt x="6" y="213"/>
                    <a:pt x="5" y="214"/>
                    <a:pt x="4" y="214"/>
                  </a:cubicBezTo>
                  <a:cubicBezTo>
                    <a:pt x="4" y="214"/>
                    <a:pt x="6" y="211"/>
                    <a:pt x="5" y="212"/>
                  </a:cubicBezTo>
                  <a:cubicBezTo>
                    <a:pt x="5" y="212"/>
                    <a:pt x="3" y="212"/>
                    <a:pt x="4" y="213"/>
                  </a:cubicBezTo>
                  <a:cubicBezTo>
                    <a:pt x="4" y="213"/>
                    <a:pt x="3" y="213"/>
                    <a:pt x="3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4"/>
                    <a:pt x="2" y="215"/>
                    <a:pt x="2" y="216"/>
                  </a:cubicBezTo>
                  <a:cubicBezTo>
                    <a:pt x="2" y="216"/>
                    <a:pt x="2" y="216"/>
                    <a:pt x="3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1" y="217"/>
                    <a:pt x="2" y="217"/>
                    <a:pt x="2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0" y="219"/>
                    <a:pt x="0" y="219"/>
                    <a:pt x="0" y="219"/>
                  </a:cubicBezTo>
                  <a:close/>
                  <a:moveTo>
                    <a:pt x="188" y="22"/>
                  </a:moveTo>
                  <a:cubicBezTo>
                    <a:pt x="189" y="22"/>
                    <a:pt x="190" y="23"/>
                    <a:pt x="191" y="23"/>
                  </a:cubicBezTo>
                  <a:cubicBezTo>
                    <a:pt x="192" y="22"/>
                    <a:pt x="191" y="19"/>
                    <a:pt x="191" y="19"/>
                  </a:cubicBezTo>
                  <a:cubicBezTo>
                    <a:pt x="191" y="19"/>
                    <a:pt x="192" y="19"/>
                    <a:pt x="193" y="19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5" y="18"/>
                    <a:pt x="195" y="19"/>
                    <a:pt x="196" y="19"/>
                  </a:cubicBezTo>
                  <a:cubicBezTo>
                    <a:pt x="196" y="19"/>
                    <a:pt x="196" y="18"/>
                    <a:pt x="196" y="18"/>
                  </a:cubicBezTo>
                  <a:cubicBezTo>
                    <a:pt x="196" y="17"/>
                    <a:pt x="195" y="16"/>
                    <a:pt x="194" y="16"/>
                  </a:cubicBezTo>
                  <a:cubicBezTo>
                    <a:pt x="194" y="16"/>
                    <a:pt x="193" y="16"/>
                    <a:pt x="193" y="16"/>
                  </a:cubicBezTo>
                  <a:cubicBezTo>
                    <a:pt x="192" y="15"/>
                    <a:pt x="194" y="14"/>
                    <a:pt x="191" y="1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8" y="15"/>
                    <a:pt x="188" y="15"/>
                    <a:pt x="187" y="15"/>
                  </a:cubicBezTo>
                  <a:cubicBezTo>
                    <a:pt x="187" y="15"/>
                    <a:pt x="187" y="16"/>
                    <a:pt x="186" y="17"/>
                  </a:cubicBezTo>
                  <a:cubicBezTo>
                    <a:pt x="186" y="18"/>
                    <a:pt x="184" y="18"/>
                    <a:pt x="184" y="20"/>
                  </a:cubicBezTo>
                  <a:cubicBezTo>
                    <a:pt x="184" y="22"/>
                    <a:pt x="185" y="23"/>
                    <a:pt x="187" y="22"/>
                  </a:cubicBezTo>
                  <a:lnTo>
                    <a:pt x="188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 dirty="0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09" name="Freeform 68">
              <a:extLst>
                <a:ext uri="{FF2B5EF4-FFF2-40B4-BE49-F238E27FC236}">
                  <a16:creationId xmlns:a16="http://schemas.microsoft.com/office/drawing/2014/main" id="{294C75C1-683E-C672-9F2D-821A2137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004" y="2946738"/>
              <a:ext cx="261441" cy="144687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0" name="Freeform 105">
              <a:extLst>
                <a:ext uri="{FF2B5EF4-FFF2-40B4-BE49-F238E27FC236}">
                  <a16:creationId xmlns:a16="http://schemas.microsoft.com/office/drawing/2014/main" id="{AC50C6BD-2CA6-3746-30B7-598D910E60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2167" y="3869116"/>
              <a:ext cx="1433636" cy="646569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011" name="200k OUTLINE">
            <a:extLst>
              <a:ext uri="{FF2B5EF4-FFF2-40B4-BE49-F238E27FC236}">
                <a16:creationId xmlns:a16="http://schemas.microsoft.com/office/drawing/2014/main" id="{6B2F4A48-D254-BED5-CC64-2B206209EF90}"/>
              </a:ext>
            </a:extLst>
          </p:cNvPr>
          <p:cNvGrpSpPr/>
          <p:nvPr/>
        </p:nvGrpSpPr>
        <p:grpSpPr>
          <a:xfrm>
            <a:off x="3770491" y="2700318"/>
            <a:ext cx="3683737" cy="2717399"/>
            <a:chOff x="3770491" y="2700318"/>
            <a:chExt cx="3683737" cy="2717399"/>
          </a:xfrm>
        </p:grpSpPr>
        <p:sp>
          <p:nvSpPr>
            <p:cNvPr id="2012" name="Freeform 160">
              <a:extLst>
                <a:ext uri="{FF2B5EF4-FFF2-40B4-BE49-F238E27FC236}">
                  <a16:creationId xmlns:a16="http://schemas.microsoft.com/office/drawing/2014/main" id="{ECB9411F-630C-3842-AE44-B8E38B84F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4204" y="4764365"/>
              <a:ext cx="310730" cy="348153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3" name="Freeform 39">
              <a:extLst>
                <a:ext uri="{FF2B5EF4-FFF2-40B4-BE49-F238E27FC236}">
                  <a16:creationId xmlns:a16="http://schemas.microsoft.com/office/drawing/2014/main" id="{DF1DB73D-5A3B-EA4A-ECB3-990C87243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341" y="4922616"/>
              <a:ext cx="510023" cy="495101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4" name="Freeform 72">
              <a:extLst>
                <a:ext uri="{FF2B5EF4-FFF2-40B4-BE49-F238E27FC236}">
                  <a16:creationId xmlns:a16="http://schemas.microsoft.com/office/drawing/2014/main" id="{189D2B76-B8F7-69BB-C5DB-77154F6D6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157" y="2700318"/>
              <a:ext cx="351445" cy="332328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5" name="Freeform 135">
              <a:extLst>
                <a:ext uri="{FF2B5EF4-FFF2-40B4-BE49-F238E27FC236}">
                  <a16:creationId xmlns:a16="http://schemas.microsoft.com/office/drawing/2014/main" id="{4B2E53BD-3B43-A232-6834-7EAB830049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2783" y="2867611"/>
              <a:ext cx="351445" cy="384323"/>
            </a:xfrm>
            <a:custGeom>
              <a:avLst/>
              <a:gdLst>
                <a:gd name="T0" fmla="*/ 50 w 51"/>
                <a:gd name="T1" fmla="*/ 45 h 53"/>
                <a:gd name="T2" fmla="*/ 51 w 51"/>
                <a:gd name="T3" fmla="*/ 41 h 53"/>
                <a:gd name="T4" fmla="*/ 50 w 51"/>
                <a:gd name="T5" fmla="*/ 39 h 53"/>
                <a:gd name="T6" fmla="*/ 46 w 51"/>
                <a:gd name="T7" fmla="*/ 33 h 53"/>
                <a:gd name="T8" fmla="*/ 43 w 51"/>
                <a:gd name="T9" fmla="*/ 27 h 53"/>
                <a:gd name="T10" fmla="*/ 42 w 51"/>
                <a:gd name="T11" fmla="*/ 24 h 53"/>
                <a:gd name="T12" fmla="*/ 41 w 51"/>
                <a:gd name="T13" fmla="*/ 20 h 53"/>
                <a:gd name="T14" fmla="*/ 37 w 51"/>
                <a:gd name="T15" fmla="*/ 15 h 53"/>
                <a:gd name="T16" fmla="*/ 40 w 51"/>
                <a:gd name="T17" fmla="*/ 16 h 53"/>
                <a:gd name="T18" fmla="*/ 43 w 51"/>
                <a:gd name="T19" fmla="*/ 21 h 53"/>
                <a:gd name="T20" fmla="*/ 47 w 51"/>
                <a:gd name="T21" fmla="*/ 18 h 53"/>
                <a:gd name="T22" fmla="*/ 47 w 51"/>
                <a:gd name="T23" fmla="*/ 13 h 53"/>
                <a:gd name="T24" fmla="*/ 46 w 51"/>
                <a:gd name="T25" fmla="*/ 4 h 53"/>
                <a:gd name="T26" fmla="*/ 43 w 51"/>
                <a:gd name="T27" fmla="*/ 4 h 53"/>
                <a:gd name="T28" fmla="*/ 38 w 51"/>
                <a:gd name="T29" fmla="*/ 4 h 53"/>
                <a:gd name="T30" fmla="*/ 35 w 51"/>
                <a:gd name="T31" fmla="*/ 4 h 53"/>
                <a:gd name="T32" fmla="*/ 33 w 51"/>
                <a:gd name="T33" fmla="*/ 4 h 53"/>
                <a:gd name="T34" fmla="*/ 32 w 51"/>
                <a:gd name="T35" fmla="*/ 3 h 53"/>
                <a:gd name="T36" fmla="*/ 31 w 51"/>
                <a:gd name="T37" fmla="*/ 5 h 53"/>
                <a:gd name="T38" fmla="*/ 31 w 51"/>
                <a:gd name="T39" fmla="*/ 4 h 53"/>
                <a:gd name="T40" fmla="*/ 26 w 51"/>
                <a:gd name="T41" fmla="*/ 5 h 53"/>
                <a:gd name="T42" fmla="*/ 21 w 51"/>
                <a:gd name="T43" fmla="*/ 5 h 53"/>
                <a:gd name="T44" fmla="*/ 14 w 51"/>
                <a:gd name="T45" fmla="*/ 4 h 53"/>
                <a:gd name="T46" fmla="*/ 11 w 51"/>
                <a:gd name="T47" fmla="*/ 3 h 53"/>
                <a:gd name="T48" fmla="*/ 4 w 51"/>
                <a:gd name="T49" fmla="*/ 2 h 53"/>
                <a:gd name="T50" fmla="*/ 0 w 51"/>
                <a:gd name="T51" fmla="*/ 0 h 53"/>
                <a:gd name="T52" fmla="*/ 2 w 51"/>
                <a:gd name="T53" fmla="*/ 7 h 53"/>
                <a:gd name="T54" fmla="*/ 2 w 51"/>
                <a:gd name="T55" fmla="*/ 13 h 53"/>
                <a:gd name="T56" fmla="*/ 3 w 51"/>
                <a:gd name="T57" fmla="*/ 52 h 53"/>
                <a:gd name="T58" fmla="*/ 37 w 51"/>
                <a:gd name="T59" fmla="*/ 51 h 53"/>
                <a:gd name="T60" fmla="*/ 41 w 51"/>
                <a:gd name="T61" fmla="*/ 52 h 53"/>
                <a:gd name="T62" fmla="*/ 43 w 51"/>
                <a:gd name="T63" fmla="*/ 53 h 53"/>
                <a:gd name="T64" fmla="*/ 46 w 51"/>
                <a:gd name="T65" fmla="*/ 50 h 53"/>
                <a:gd name="T66" fmla="*/ 48 w 51"/>
                <a:gd name="T67" fmla="*/ 47 h 53"/>
                <a:gd name="T68" fmla="*/ 37 w 51"/>
                <a:gd name="T69" fmla="*/ 11 h 53"/>
                <a:gd name="T70" fmla="*/ 37 w 51"/>
                <a:gd name="T7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53">
                  <a:moveTo>
                    <a:pt x="51" y="46"/>
                  </a:moveTo>
                  <a:cubicBezTo>
                    <a:pt x="51" y="46"/>
                    <a:pt x="50" y="45"/>
                    <a:pt x="50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51" y="41"/>
                    <a:pt x="51" y="42"/>
                    <a:pt x="51" y="41"/>
                  </a:cubicBezTo>
                  <a:cubicBezTo>
                    <a:pt x="51" y="41"/>
                    <a:pt x="50" y="41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48" y="35"/>
                    <a:pt x="47" y="34"/>
                  </a:cubicBezTo>
                  <a:cubicBezTo>
                    <a:pt x="47" y="34"/>
                    <a:pt x="46" y="34"/>
                    <a:pt x="46" y="33"/>
                  </a:cubicBezTo>
                  <a:cubicBezTo>
                    <a:pt x="46" y="33"/>
                    <a:pt x="44" y="31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ubicBezTo>
                    <a:pt x="43" y="27"/>
                    <a:pt x="42" y="26"/>
                    <a:pt x="42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39" y="19"/>
                    <a:pt x="37" y="16"/>
                    <a:pt x="37" y="15"/>
                  </a:cubicBezTo>
                  <a:cubicBezTo>
                    <a:pt x="37" y="15"/>
                    <a:pt x="38" y="14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7"/>
                    <a:pt x="40" y="18"/>
                    <a:pt x="41" y="19"/>
                  </a:cubicBezTo>
                  <a:cubicBezTo>
                    <a:pt x="41" y="19"/>
                    <a:pt x="43" y="21"/>
                    <a:pt x="43" y="21"/>
                  </a:cubicBezTo>
                  <a:cubicBezTo>
                    <a:pt x="44" y="22"/>
                    <a:pt x="45" y="21"/>
                    <a:pt x="45" y="21"/>
                  </a:cubicBezTo>
                  <a:cubicBezTo>
                    <a:pt x="46" y="20"/>
                    <a:pt x="46" y="19"/>
                    <a:pt x="47" y="18"/>
                  </a:cubicBezTo>
                  <a:cubicBezTo>
                    <a:pt x="47" y="16"/>
                    <a:pt x="47" y="16"/>
                    <a:pt x="48" y="15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3" y="3"/>
                    <a:pt x="43" y="4"/>
                  </a:cubicBezTo>
                  <a:cubicBezTo>
                    <a:pt x="42" y="4"/>
                    <a:pt x="40" y="5"/>
                    <a:pt x="39" y="4"/>
                  </a:cubicBezTo>
                  <a:cubicBezTo>
                    <a:pt x="39" y="4"/>
                    <a:pt x="40" y="3"/>
                    <a:pt x="38" y="4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3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1" y="2"/>
                    <a:pt x="30" y="3"/>
                    <a:pt x="31" y="4"/>
                  </a:cubicBezTo>
                  <a:cubicBezTo>
                    <a:pt x="32" y="4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29" y="4"/>
                    <a:pt x="29" y="4"/>
                    <a:pt x="27" y="4"/>
                  </a:cubicBezTo>
                  <a:cubicBezTo>
                    <a:pt x="27" y="4"/>
                    <a:pt x="26" y="5"/>
                    <a:pt x="26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3" y="5"/>
                    <a:pt x="22" y="6"/>
                    <a:pt x="21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4"/>
                    <a:pt x="16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4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4"/>
                    <a:pt x="3" y="6"/>
                    <a:pt x="2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7"/>
                    <a:pt x="48" y="47"/>
                    <a:pt x="48" y="47"/>
                  </a:cubicBezTo>
                  <a:lnTo>
                    <a:pt x="51" y="46"/>
                  </a:lnTo>
                  <a:close/>
                  <a:moveTo>
                    <a:pt x="37" y="11"/>
                  </a:moveTo>
                  <a:cubicBezTo>
                    <a:pt x="37" y="11"/>
                    <a:pt x="37" y="13"/>
                    <a:pt x="37" y="13"/>
                  </a:cubicBezTo>
                  <a:cubicBezTo>
                    <a:pt x="36" y="13"/>
                    <a:pt x="36" y="11"/>
                    <a:pt x="37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6" name="Freeform 136">
              <a:extLst>
                <a:ext uri="{FF2B5EF4-FFF2-40B4-BE49-F238E27FC236}">
                  <a16:creationId xmlns:a16="http://schemas.microsoft.com/office/drawing/2014/main" id="{19A830BE-12DB-23F8-1C27-AE9453C5D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491" y="4029625"/>
              <a:ext cx="171436" cy="253203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17" name="Freeform 146">
              <a:extLst>
                <a:ext uri="{FF2B5EF4-FFF2-40B4-BE49-F238E27FC236}">
                  <a16:creationId xmlns:a16="http://schemas.microsoft.com/office/drawing/2014/main" id="{55640E02-7D53-2504-C916-C862B588C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493" y="3622695"/>
              <a:ext cx="400733" cy="623963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018" name="50K OUTLINE 2">
            <a:extLst>
              <a:ext uri="{FF2B5EF4-FFF2-40B4-BE49-F238E27FC236}">
                <a16:creationId xmlns:a16="http://schemas.microsoft.com/office/drawing/2014/main" id="{9BC8A334-5ECD-256A-9669-23A4EBE4E8EA}"/>
              </a:ext>
            </a:extLst>
          </p:cNvPr>
          <p:cNvGrpSpPr/>
          <p:nvPr/>
        </p:nvGrpSpPr>
        <p:grpSpPr>
          <a:xfrm>
            <a:off x="2641151" y="2822396"/>
            <a:ext cx="2601547" cy="3490570"/>
            <a:chOff x="2641151" y="2822396"/>
            <a:chExt cx="2601547" cy="3490570"/>
          </a:xfrm>
        </p:grpSpPr>
        <p:sp>
          <p:nvSpPr>
            <p:cNvPr id="2019" name="Freeform 16">
              <a:extLst>
                <a:ext uri="{FF2B5EF4-FFF2-40B4-BE49-F238E27FC236}">
                  <a16:creationId xmlns:a16="http://schemas.microsoft.com/office/drawing/2014/main" id="{32304794-884C-F6F1-A9F1-AAA38BB2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806" y="5243640"/>
              <a:ext cx="171436" cy="187641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0" name="Freeform 56">
              <a:extLst>
                <a:ext uri="{FF2B5EF4-FFF2-40B4-BE49-F238E27FC236}">
                  <a16:creationId xmlns:a16="http://schemas.microsoft.com/office/drawing/2014/main" id="{18768928-4C57-1687-FED5-8F68C041D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515" y="4807318"/>
              <a:ext cx="255012" cy="327807"/>
            </a:xfrm>
            <a:custGeom>
              <a:avLst/>
              <a:gdLst>
                <a:gd name="T0" fmla="*/ 19 w 37"/>
                <a:gd name="T1" fmla="*/ 3 h 45"/>
                <a:gd name="T2" fmla="*/ 17 w 37"/>
                <a:gd name="T3" fmla="*/ 1 h 45"/>
                <a:gd name="T4" fmla="*/ 13 w 37"/>
                <a:gd name="T5" fmla="*/ 0 h 45"/>
                <a:gd name="T6" fmla="*/ 7 w 37"/>
                <a:gd name="T7" fmla="*/ 1 h 45"/>
                <a:gd name="T8" fmla="*/ 5 w 37"/>
                <a:gd name="T9" fmla="*/ 4 h 45"/>
                <a:gd name="T10" fmla="*/ 3 w 37"/>
                <a:gd name="T11" fmla="*/ 7 h 45"/>
                <a:gd name="T12" fmla="*/ 3 w 37"/>
                <a:gd name="T13" fmla="*/ 9 h 45"/>
                <a:gd name="T14" fmla="*/ 0 w 37"/>
                <a:gd name="T15" fmla="*/ 15 h 45"/>
                <a:gd name="T16" fmla="*/ 3 w 37"/>
                <a:gd name="T17" fmla="*/ 16 h 45"/>
                <a:gd name="T18" fmla="*/ 4 w 37"/>
                <a:gd name="T19" fmla="*/ 18 h 45"/>
                <a:gd name="T20" fmla="*/ 6 w 37"/>
                <a:gd name="T21" fmla="*/ 20 h 45"/>
                <a:gd name="T22" fmla="*/ 8 w 37"/>
                <a:gd name="T23" fmla="*/ 22 h 45"/>
                <a:gd name="T24" fmla="*/ 10 w 37"/>
                <a:gd name="T25" fmla="*/ 25 h 45"/>
                <a:gd name="T26" fmla="*/ 12 w 37"/>
                <a:gd name="T27" fmla="*/ 27 h 45"/>
                <a:gd name="T28" fmla="*/ 16 w 37"/>
                <a:gd name="T29" fmla="*/ 28 h 45"/>
                <a:gd name="T30" fmla="*/ 17 w 37"/>
                <a:gd name="T31" fmla="*/ 30 h 45"/>
                <a:gd name="T32" fmla="*/ 20 w 37"/>
                <a:gd name="T33" fmla="*/ 33 h 45"/>
                <a:gd name="T34" fmla="*/ 21 w 37"/>
                <a:gd name="T35" fmla="*/ 36 h 45"/>
                <a:gd name="T36" fmla="*/ 19 w 37"/>
                <a:gd name="T37" fmla="*/ 40 h 45"/>
                <a:gd name="T38" fmla="*/ 17 w 37"/>
                <a:gd name="T39" fmla="*/ 43 h 45"/>
                <a:gd name="T40" fmla="*/ 18 w 37"/>
                <a:gd name="T41" fmla="*/ 43 h 45"/>
                <a:gd name="T42" fmla="*/ 22 w 37"/>
                <a:gd name="T43" fmla="*/ 44 h 45"/>
                <a:gd name="T44" fmla="*/ 25 w 37"/>
                <a:gd name="T45" fmla="*/ 44 h 45"/>
                <a:gd name="T46" fmla="*/ 29 w 37"/>
                <a:gd name="T47" fmla="*/ 44 h 45"/>
                <a:gd name="T48" fmla="*/ 31 w 37"/>
                <a:gd name="T49" fmla="*/ 44 h 45"/>
                <a:gd name="T50" fmla="*/ 32 w 37"/>
                <a:gd name="T51" fmla="*/ 43 h 45"/>
                <a:gd name="T52" fmla="*/ 34 w 37"/>
                <a:gd name="T53" fmla="*/ 41 h 45"/>
                <a:gd name="T54" fmla="*/ 34 w 37"/>
                <a:gd name="T55" fmla="*/ 37 h 45"/>
                <a:gd name="T56" fmla="*/ 35 w 37"/>
                <a:gd name="T57" fmla="*/ 34 h 45"/>
                <a:gd name="T58" fmla="*/ 36 w 37"/>
                <a:gd name="T59" fmla="*/ 30 h 45"/>
                <a:gd name="T60" fmla="*/ 37 w 37"/>
                <a:gd name="T61" fmla="*/ 25 h 45"/>
                <a:gd name="T62" fmla="*/ 34 w 37"/>
                <a:gd name="T63" fmla="*/ 26 h 45"/>
                <a:gd name="T64" fmla="*/ 33 w 37"/>
                <a:gd name="T65" fmla="*/ 23 h 45"/>
                <a:gd name="T66" fmla="*/ 33 w 37"/>
                <a:gd name="T67" fmla="*/ 19 h 45"/>
                <a:gd name="T68" fmla="*/ 30 w 37"/>
                <a:gd name="T69" fmla="*/ 17 h 45"/>
                <a:gd name="T70" fmla="*/ 29 w 37"/>
                <a:gd name="T71" fmla="*/ 15 h 45"/>
                <a:gd name="T72" fmla="*/ 28 w 37"/>
                <a:gd name="T73" fmla="*/ 14 h 45"/>
                <a:gd name="T74" fmla="*/ 27 w 37"/>
                <a:gd name="T75" fmla="*/ 15 h 45"/>
                <a:gd name="T76" fmla="*/ 22 w 37"/>
                <a:gd name="T77" fmla="*/ 14 h 45"/>
                <a:gd name="T78" fmla="*/ 21 w 37"/>
                <a:gd name="T79" fmla="*/ 10 h 45"/>
                <a:gd name="T80" fmla="*/ 21 w 37"/>
                <a:gd name="T81" fmla="*/ 6 h 45"/>
                <a:gd name="T82" fmla="*/ 20 w 37"/>
                <a:gd name="T83" fmla="*/ 4 h 45"/>
                <a:gd name="T84" fmla="*/ 19 w 37"/>
                <a:gd name="T85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5">
                  <a:moveTo>
                    <a:pt x="19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5" y="5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5" y="19"/>
                    <a:pt x="5" y="20"/>
                    <a:pt x="6" y="20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5"/>
                    <a:pt x="10" y="25"/>
                  </a:cubicBezTo>
                  <a:cubicBezTo>
                    <a:pt x="11" y="25"/>
                    <a:pt x="11" y="26"/>
                    <a:pt x="12" y="27"/>
                  </a:cubicBezTo>
                  <a:cubicBezTo>
                    <a:pt x="14" y="29"/>
                    <a:pt x="15" y="27"/>
                    <a:pt x="16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0"/>
                    <a:pt x="19" y="32"/>
                    <a:pt x="20" y="33"/>
                  </a:cubicBezTo>
                  <a:cubicBezTo>
                    <a:pt x="22" y="34"/>
                    <a:pt x="21" y="35"/>
                    <a:pt x="21" y="36"/>
                  </a:cubicBezTo>
                  <a:cubicBezTo>
                    <a:pt x="21" y="37"/>
                    <a:pt x="19" y="39"/>
                    <a:pt x="19" y="40"/>
                  </a:cubicBezTo>
                  <a:cubicBezTo>
                    <a:pt x="18" y="41"/>
                    <a:pt x="17" y="43"/>
                    <a:pt x="17" y="43"/>
                  </a:cubicBezTo>
                  <a:cubicBezTo>
                    <a:pt x="17" y="43"/>
                    <a:pt x="17" y="44"/>
                    <a:pt x="18" y="43"/>
                  </a:cubicBezTo>
                  <a:cubicBezTo>
                    <a:pt x="19" y="43"/>
                    <a:pt x="21" y="43"/>
                    <a:pt x="22" y="44"/>
                  </a:cubicBezTo>
                  <a:cubicBezTo>
                    <a:pt x="23" y="44"/>
                    <a:pt x="24" y="44"/>
                    <a:pt x="25" y="44"/>
                  </a:cubicBezTo>
                  <a:cubicBezTo>
                    <a:pt x="26" y="44"/>
                    <a:pt x="27" y="44"/>
                    <a:pt x="29" y="44"/>
                  </a:cubicBezTo>
                  <a:cubicBezTo>
                    <a:pt x="30" y="45"/>
                    <a:pt x="31" y="44"/>
                    <a:pt x="31" y="44"/>
                  </a:cubicBezTo>
                  <a:cubicBezTo>
                    <a:pt x="31" y="44"/>
                    <a:pt x="31" y="44"/>
                    <a:pt x="32" y="43"/>
                  </a:cubicBezTo>
                  <a:cubicBezTo>
                    <a:pt x="32" y="42"/>
                    <a:pt x="33" y="41"/>
                    <a:pt x="34" y="41"/>
                  </a:cubicBezTo>
                  <a:cubicBezTo>
                    <a:pt x="35" y="40"/>
                    <a:pt x="35" y="37"/>
                    <a:pt x="34" y="37"/>
                  </a:cubicBezTo>
                  <a:cubicBezTo>
                    <a:pt x="34" y="36"/>
                    <a:pt x="35" y="34"/>
                    <a:pt x="35" y="34"/>
                  </a:cubicBezTo>
                  <a:cubicBezTo>
                    <a:pt x="35" y="34"/>
                    <a:pt x="35" y="31"/>
                    <a:pt x="36" y="30"/>
                  </a:cubicBezTo>
                  <a:cubicBezTo>
                    <a:pt x="37" y="29"/>
                    <a:pt x="37" y="26"/>
                    <a:pt x="37" y="25"/>
                  </a:cubicBezTo>
                  <a:cubicBezTo>
                    <a:pt x="37" y="25"/>
                    <a:pt x="35" y="25"/>
                    <a:pt x="34" y="26"/>
                  </a:cubicBezTo>
                  <a:cubicBezTo>
                    <a:pt x="33" y="26"/>
                    <a:pt x="33" y="25"/>
                    <a:pt x="33" y="23"/>
                  </a:cubicBezTo>
                  <a:cubicBezTo>
                    <a:pt x="32" y="22"/>
                    <a:pt x="33" y="20"/>
                    <a:pt x="33" y="19"/>
                  </a:cubicBezTo>
                  <a:cubicBezTo>
                    <a:pt x="33" y="17"/>
                    <a:pt x="32" y="17"/>
                    <a:pt x="30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2" y="15"/>
                    <a:pt x="22" y="14"/>
                  </a:cubicBezTo>
                  <a:cubicBezTo>
                    <a:pt x="22" y="12"/>
                    <a:pt x="21" y="12"/>
                    <a:pt x="21" y="10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0" y="5"/>
                    <a:pt x="20" y="4"/>
                    <a:pt x="20" y="4"/>
                  </a:cubicBezTo>
                  <a:lnTo>
                    <a:pt x="19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1" name="Freeform 76">
              <a:extLst>
                <a:ext uri="{FF2B5EF4-FFF2-40B4-BE49-F238E27FC236}">
                  <a16:creationId xmlns:a16="http://schemas.microsoft.com/office/drawing/2014/main" id="{48F21552-D3A8-4459-80BC-B12E5AD0E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151" y="2822396"/>
              <a:ext cx="962187" cy="691784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2" name="Freeform 134">
              <a:extLst>
                <a:ext uri="{FF2B5EF4-FFF2-40B4-BE49-F238E27FC236}">
                  <a16:creationId xmlns:a16="http://schemas.microsoft.com/office/drawing/2014/main" id="{CB04AEF2-EF0D-2CCA-9CBA-450F74A6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190" y="3534527"/>
              <a:ext cx="96433" cy="51997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3" name="Freeform 159">
              <a:extLst>
                <a:ext uri="{FF2B5EF4-FFF2-40B4-BE49-F238E27FC236}">
                  <a16:creationId xmlns:a16="http://schemas.microsoft.com/office/drawing/2014/main" id="{9FDFA07C-81CC-1A1C-BB06-FDD9532A3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6212" y="3898506"/>
              <a:ext cx="1266486" cy="1483039"/>
            </a:xfrm>
            <a:custGeom>
              <a:avLst/>
              <a:gdLst>
                <a:gd name="T0" fmla="*/ 109 w 184"/>
                <a:gd name="T1" fmla="*/ 34 h 204"/>
                <a:gd name="T2" fmla="*/ 107 w 184"/>
                <a:gd name="T3" fmla="*/ 30 h 204"/>
                <a:gd name="T4" fmla="*/ 105 w 184"/>
                <a:gd name="T5" fmla="*/ 195 h 204"/>
                <a:gd name="T6" fmla="*/ 93 w 184"/>
                <a:gd name="T7" fmla="*/ 37 h 204"/>
                <a:gd name="T8" fmla="*/ 123 w 184"/>
                <a:gd name="T9" fmla="*/ 156 h 204"/>
                <a:gd name="T10" fmla="*/ 136 w 184"/>
                <a:gd name="T11" fmla="*/ 149 h 204"/>
                <a:gd name="T12" fmla="*/ 145 w 184"/>
                <a:gd name="T13" fmla="*/ 146 h 204"/>
                <a:gd name="T14" fmla="*/ 151 w 184"/>
                <a:gd name="T15" fmla="*/ 142 h 204"/>
                <a:gd name="T16" fmla="*/ 155 w 184"/>
                <a:gd name="T17" fmla="*/ 131 h 204"/>
                <a:gd name="T18" fmla="*/ 163 w 184"/>
                <a:gd name="T19" fmla="*/ 113 h 204"/>
                <a:gd name="T20" fmla="*/ 163 w 184"/>
                <a:gd name="T21" fmla="*/ 94 h 204"/>
                <a:gd name="T22" fmla="*/ 170 w 184"/>
                <a:gd name="T23" fmla="*/ 86 h 204"/>
                <a:gd name="T24" fmla="*/ 180 w 184"/>
                <a:gd name="T25" fmla="*/ 75 h 204"/>
                <a:gd name="T26" fmla="*/ 183 w 184"/>
                <a:gd name="T27" fmla="*/ 59 h 204"/>
                <a:gd name="T28" fmla="*/ 174 w 184"/>
                <a:gd name="T29" fmla="*/ 51 h 204"/>
                <a:gd name="T30" fmla="*/ 163 w 184"/>
                <a:gd name="T31" fmla="*/ 43 h 204"/>
                <a:gd name="T32" fmla="*/ 143 w 184"/>
                <a:gd name="T33" fmla="*/ 38 h 204"/>
                <a:gd name="T34" fmla="*/ 137 w 184"/>
                <a:gd name="T35" fmla="*/ 36 h 204"/>
                <a:gd name="T36" fmla="*/ 132 w 184"/>
                <a:gd name="T37" fmla="*/ 31 h 204"/>
                <a:gd name="T38" fmla="*/ 118 w 184"/>
                <a:gd name="T39" fmla="*/ 35 h 204"/>
                <a:gd name="T40" fmla="*/ 118 w 184"/>
                <a:gd name="T41" fmla="*/ 34 h 204"/>
                <a:gd name="T42" fmla="*/ 120 w 184"/>
                <a:gd name="T43" fmla="*/ 26 h 204"/>
                <a:gd name="T44" fmla="*/ 109 w 184"/>
                <a:gd name="T45" fmla="*/ 33 h 204"/>
                <a:gd name="T46" fmla="*/ 105 w 184"/>
                <a:gd name="T47" fmla="*/ 33 h 204"/>
                <a:gd name="T48" fmla="*/ 105 w 184"/>
                <a:gd name="T49" fmla="*/ 29 h 204"/>
                <a:gd name="T50" fmla="*/ 113 w 184"/>
                <a:gd name="T51" fmla="*/ 25 h 204"/>
                <a:gd name="T52" fmla="*/ 112 w 184"/>
                <a:gd name="T53" fmla="*/ 22 h 204"/>
                <a:gd name="T54" fmla="*/ 109 w 184"/>
                <a:gd name="T55" fmla="*/ 8 h 204"/>
                <a:gd name="T56" fmla="*/ 99 w 184"/>
                <a:gd name="T57" fmla="*/ 17 h 204"/>
                <a:gd name="T58" fmla="*/ 87 w 184"/>
                <a:gd name="T59" fmla="*/ 15 h 204"/>
                <a:gd name="T60" fmla="*/ 76 w 184"/>
                <a:gd name="T61" fmla="*/ 18 h 204"/>
                <a:gd name="T62" fmla="*/ 65 w 184"/>
                <a:gd name="T63" fmla="*/ 10 h 204"/>
                <a:gd name="T64" fmla="*/ 63 w 184"/>
                <a:gd name="T65" fmla="*/ 0 h 204"/>
                <a:gd name="T66" fmla="*/ 52 w 184"/>
                <a:gd name="T67" fmla="*/ 6 h 204"/>
                <a:gd name="T68" fmla="*/ 45 w 184"/>
                <a:gd name="T69" fmla="*/ 10 h 204"/>
                <a:gd name="T70" fmla="*/ 45 w 184"/>
                <a:gd name="T71" fmla="*/ 21 h 204"/>
                <a:gd name="T72" fmla="*/ 33 w 184"/>
                <a:gd name="T73" fmla="*/ 22 h 204"/>
                <a:gd name="T74" fmla="*/ 24 w 184"/>
                <a:gd name="T75" fmla="*/ 24 h 204"/>
                <a:gd name="T76" fmla="*/ 18 w 184"/>
                <a:gd name="T77" fmla="*/ 48 h 204"/>
                <a:gd name="T78" fmla="*/ 2 w 184"/>
                <a:gd name="T79" fmla="*/ 62 h 204"/>
                <a:gd name="T80" fmla="*/ 8 w 184"/>
                <a:gd name="T81" fmla="*/ 76 h 204"/>
                <a:gd name="T82" fmla="*/ 26 w 184"/>
                <a:gd name="T83" fmla="*/ 89 h 204"/>
                <a:gd name="T84" fmla="*/ 40 w 184"/>
                <a:gd name="T85" fmla="*/ 86 h 204"/>
                <a:gd name="T86" fmla="*/ 60 w 184"/>
                <a:gd name="T87" fmla="*/ 96 h 204"/>
                <a:gd name="T88" fmla="*/ 72 w 184"/>
                <a:gd name="T89" fmla="*/ 110 h 204"/>
                <a:gd name="T90" fmla="*/ 74 w 184"/>
                <a:gd name="T91" fmla="*/ 128 h 204"/>
                <a:gd name="T92" fmla="*/ 84 w 184"/>
                <a:gd name="T93" fmla="*/ 140 h 204"/>
                <a:gd name="T94" fmla="*/ 90 w 184"/>
                <a:gd name="T95" fmla="*/ 159 h 204"/>
                <a:gd name="T96" fmla="*/ 87 w 184"/>
                <a:gd name="T97" fmla="*/ 174 h 204"/>
                <a:gd name="T98" fmla="*/ 85 w 184"/>
                <a:gd name="T99" fmla="*/ 188 h 204"/>
                <a:gd name="T100" fmla="*/ 96 w 184"/>
                <a:gd name="T101" fmla="*/ 202 h 204"/>
                <a:gd name="T102" fmla="*/ 104 w 184"/>
                <a:gd name="T103" fmla="*/ 191 h 204"/>
                <a:gd name="T104" fmla="*/ 109 w 184"/>
                <a:gd name="T105" fmla="*/ 189 h 204"/>
                <a:gd name="T106" fmla="*/ 117 w 184"/>
                <a:gd name="T107" fmla="*/ 179 h 204"/>
                <a:gd name="T108" fmla="*/ 117 w 184"/>
                <a:gd name="T109" fmla="*/ 16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4">
                  <a:moveTo>
                    <a:pt x="96" y="34"/>
                  </a:moveTo>
                  <a:cubicBezTo>
                    <a:pt x="97" y="33"/>
                    <a:pt x="97" y="34"/>
                    <a:pt x="97" y="34"/>
                  </a:cubicBezTo>
                  <a:cubicBezTo>
                    <a:pt x="97" y="34"/>
                    <a:pt x="96" y="34"/>
                    <a:pt x="95" y="35"/>
                  </a:cubicBezTo>
                  <a:cubicBezTo>
                    <a:pt x="95" y="35"/>
                    <a:pt x="95" y="36"/>
                    <a:pt x="95" y="36"/>
                  </a:cubicBezTo>
                  <a:cubicBezTo>
                    <a:pt x="94" y="37"/>
                    <a:pt x="95" y="34"/>
                    <a:pt x="96" y="34"/>
                  </a:cubicBezTo>
                  <a:close/>
                  <a:moveTo>
                    <a:pt x="110" y="33"/>
                  </a:moveTo>
                  <a:cubicBezTo>
                    <a:pt x="110" y="33"/>
                    <a:pt x="109" y="34"/>
                    <a:pt x="109" y="34"/>
                  </a:cubicBezTo>
                  <a:cubicBezTo>
                    <a:pt x="110" y="33"/>
                    <a:pt x="109" y="33"/>
                    <a:pt x="110" y="33"/>
                  </a:cubicBezTo>
                  <a:close/>
                  <a:moveTo>
                    <a:pt x="106" y="31"/>
                  </a:moveTo>
                  <a:cubicBezTo>
                    <a:pt x="105" y="31"/>
                    <a:pt x="105" y="32"/>
                    <a:pt x="106" y="32"/>
                  </a:cubicBezTo>
                  <a:cubicBezTo>
                    <a:pt x="106" y="32"/>
                    <a:pt x="107" y="31"/>
                    <a:pt x="106" y="31"/>
                  </a:cubicBezTo>
                  <a:close/>
                  <a:moveTo>
                    <a:pt x="107" y="30"/>
                  </a:move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7" y="30"/>
                  </a:cubicBezTo>
                  <a:close/>
                  <a:moveTo>
                    <a:pt x="101" y="198"/>
                  </a:moveTo>
                  <a:cubicBezTo>
                    <a:pt x="100" y="198"/>
                    <a:pt x="99" y="199"/>
                    <a:pt x="101" y="198"/>
                  </a:cubicBezTo>
                  <a:cubicBezTo>
                    <a:pt x="101" y="198"/>
                    <a:pt x="102" y="197"/>
                    <a:pt x="101" y="198"/>
                  </a:cubicBezTo>
                  <a:close/>
                  <a:moveTo>
                    <a:pt x="104" y="197"/>
                  </a:moveTo>
                  <a:cubicBezTo>
                    <a:pt x="102" y="197"/>
                    <a:pt x="101" y="198"/>
                    <a:pt x="104" y="198"/>
                  </a:cubicBezTo>
                  <a:cubicBezTo>
                    <a:pt x="105" y="198"/>
                    <a:pt x="106" y="197"/>
                    <a:pt x="104" y="197"/>
                  </a:cubicBezTo>
                  <a:close/>
                  <a:moveTo>
                    <a:pt x="105" y="195"/>
                  </a:moveTo>
                  <a:cubicBezTo>
                    <a:pt x="105" y="196"/>
                    <a:pt x="105" y="196"/>
                    <a:pt x="105" y="196"/>
                  </a:cubicBezTo>
                  <a:cubicBezTo>
                    <a:pt x="105" y="196"/>
                    <a:pt x="108" y="195"/>
                    <a:pt x="105" y="195"/>
                  </a:cubicBezTo>
                  <a:close/>
                  <a:moveTo>
                    <a:pt x="94" y="37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1" y="38"/>
                    <a:pt x="88" y="37"/>
                    <a:pt x="86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9" y="37"/>
                    <a:pt x="91" y="38"/>
                    <a:pt x="93" y="37"/>
                  </a:cubicBezTo>
                  <a:cubicBezTo>
                    <a:pt x="93" y="37"/>
                    <a:pt x="94" y="37"/>
                    <a:pt x="94" y="37"/>
                  </a:cubicBezTo>
                  <a:close/>
                  <a:moveTo>
                    <a:pt x="106" y="28"/>
                  </a:moveTo>
                  <a:cubicBezTo>
                    <a:pt x="106" y="28"/>
                    <a:pt x="106" y="28"/>
                    <a:pt x="107" y="29"/>
                  </a:cubicBezTo>
                  <a:cubicBezTo>
                    <a:pt x="107" y="29"/>
                    <a:pt x="108" y="27"/>
                    <a:pt x="106" y="28"/>
                  </a:cubicBezTo>
                  <a:close/>
                  <a:moveTo>
                    <a:pt x="117" y="160"/>
                  </a:moveTo>
                  <a:cubicBezTo>
                    <a:pt x="119" y="159"/>
                    <a:pt x="121" y="159"/>
                    <a:pt x="122" y="158"/>
                  </a:cubicBezTo>
                  <a:cubicBezTo>
                    <a:pt x="122" y="157"/>
                    <a:pt x="123" y="156"/>
                    <a:pt x="123" y="156"/>
                  </a:cubicBezTo>
                  <a:cubicBezTo>
                    <a:pt x="124" y="156"/>
                    <a:pt x="126" y="156"/>
                    <a:pt x="127" y="155"/>
                  </a:cubicBezTo>
                  <a:cubicBezTo>
                    <a:pt x="128" y="155"/>
                    <a:pt x="128" y="153"/>
                    <a:pt x="128" y="153"/>
                  </a:cubicBezTo>
                  <a:cubicBezTo>
                    <a:pt x="129" y="152"/>
                    <a:pt x="131" y="153"/>
                    <a:pt x="132" y="152"/>
                  </a:cubicBezTo>
                  <a:cubicBezTo>
                    <a:pt x="132" y="152"/>
                    <a:pt x="132" y="152"/>
                    <a:pt x="133" y="151"/>
                  </a:cubicBezTo>
                  <a:cubicBezTo>
                    <a:pt x="134" y="151"/>
                    <a:pt x="135" y="151"/>
                    <a:pt x="136" y="151"/>
                  </a:cubicBezTo>
                  <a:cubicBezTo>
                    <a:pt x="136" y="150"/>
                    <a:pt x="136" y="150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49"/>
                    <a:pt x="137" y="148"/>
                    <a:pt x="137" y="148"/>
                  </a:cubicBezTo>
                  <a:cubicBezTo>
                    <a:pt x="138" y="148"/>
                    <a:pt x="138" y="148"/>
                    <a:pt x="139" y="148"/>
                  </a:cubicBezTo>
                  <a:cubicBezTo>
                    <a:pt x="139" y="148"/>
                    <a:pt x="140" y="147"/>
                    <a:pt x="140" y="147"/>
                  </a:cubicBezTo>
                  <a:cubicBezTo>
                    <a:pt x="141" y="147"/>
                    <a:pt x="142" y="147"/>
                    <a:pt x="144" y="147"/>
                  </a:cubicBezTo>
                  <a:cubicBezTo>
                    <a:pt x="144" y="147"/>
                    <a:pt x="144" y="146"/>
                    <a:pt x="144" y="146"/>
                  </a:cubicBezTo>
                  <a:cubicBezTo>
                    <a:pt x="144" y="146"/>
                    <a:pt x="144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7"/>
                    <a:pt x="145" y="147"/>
                  </a:cubicBezTo>
                  <a:cubicBezTo>
                    <a:pt x="146" y="147"/>
                    <a:pt x="147" y="147"/>
                    <a:pt x="148" y="147"/>
                  </a:cubicBezTo>
                  <a:cubicBezTo>
                    <a:pt x="148" y="147"/>
                    <a:pt x="149" y="146"/>
                    <a:pt x="149" y="146"/>
                  </a:cubicBezTo>
                  <a:cubicBezTo>
                    <a:pt x="149" y="145"/>
                    <a:pt x="149" y="144"/>
                    <a:pt x="149" y="144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2"/>
                    <a:pt x="152" y="142"/>
                    <a:pt x="152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1"/>
                    <a:pt x="151" y="141"/>
                    <a:pt x="151" y="139"/>
                  </a:cubicBezTo>
                  <a:cubicBezTo>
                    <a:pt x="150" y="139"/>
                    <a:pt x="151" y="139"/>
                    <a:pt x="151" y="139"/>
                  </a:cubicBezTo>
                  <a:cubicBezTo>
                    <a:pt x="151" y="139"/>
                    <a:pt x="151" y="138"/>
                    <a:pt x="151" y="138"/>
                  </a:cubicBezTo>
                  <a:cubicBezTo>
                    <a:pt x="151" y="138"/>
                    <a:pt x="152" y="137"/>
                    <a:pt x="152" y="137"/>
                  </a:cubicBezTo>
                  <a:cubicBezTo>
                    <a:pt x="153" y="136"/>
                    <a:pt x="152" y="135"/>
                    <a:pt x="153" y="134"/>
                  </a:cubicBezTo>
                  <a:cubicBezTo>
                    <a:pt x="153" y="134"/>
                    <a:pt x="155" y="133"/>
                    <a:pt x="155" y="132"/>
                  </a:cubicBezTo>
                  <a:cubicBezTo>
                    <a:pt x="155" y="132"/>
                    <a:pt x="155" y="131"/>
                    <a:pt x="155" y="131"/>
                  </a:cubicBezTo>
                  <a:cubicBezTo>
                    <a:pt x="155" y="131"/>
                    <a:pt x="156" y="131"/>
                    <a:pt x="156" y="131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7" y="129"/>
                    <a:pt x="159" y="128"/>
                    <a:pt x="159" y="127"/>
                  </a:cubicBezTo>
                  <a:cubicBezTo>
                    <a:pt x="160" y="126"/>
                    <a:pt x="159" y="123"/>
                    <a:pt x="159" y="122"/>
                  </a:cubicBezTo>
                  <a:cubicBezTo>
                    <a:pt x="160" y="121"/>
                    <a:pt x="161" y="120"/>
                    <a:pt x="162" y="119"/>
                  </a:cubicBezTo>
                  <a:cubicBezTo>
                    <a:pt x="161" y="118"/>
                    <a:pt x="160" y="115"/>
                    <a:pt x="162" y="114"/>
                  </a:cubicBezTo>
                  <a:cubicBezTo>
                    <a:pt x="162" y="113"/>
                    <a:pt x="163" y="113"/>
                    <a:pt x="163" y="113"/>
                  </a:cubicBezTo>
                  <a:cubicBezTo>
                    <a:pt x="163" y="113"/>
                    <a:pt x="163" y="110"/>
                    <a:pt x="163" y="110"/>
                  </a:cubicBezTo>
                  <a:cubicBezTo>
                    <a:pt x="163" y="109"/>
                    <a:pt x="163" y="109"/>
                    <a:pt x="163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3"/>
                    <a:pt x="162" y="101"/>
                    <a:pt x="163" y="99"/>
                  </a:cubicBezTo>
                  <a:cubicBezTo>
                    <a:pt x="162" y="99"/>
                    <a:pt x="162" y="99"/>
                    <a:pt x="161" y="98"/>
                  </a:cubicBezTo>
                  <a:cubicBezTo>
                    <a:pt x="161" y="98"/>
                    <a:pt x="163" y="97"/>
                    <a:pt x="163" y="97"/>
                  </a:cubicBezTo>
                  <a:cubicBezTo>
                    <a:pt x="163" y="96"/>
                    <a:pt x="162" y="96"/>
                    <a:pt x="163" y="94"/>
                  </a:cubicBezTo>
                  <a:cubicBezTo>
                    <a:pt x="163" y="94"/>
                    <a:pt x="164" y="94"/>
                    <a:pt x="164" y="93"/>
                  </a:cubicBezTo>
                  <a:cubicBezTo>
                    <a:pt x="165" y="93"/>
                    <a:pt x="164" y="91"/>
                    <a:pt x="164" y="91"/>
                  </a:cubicBezTo>
                  <a:cubicBezTo>
                    <a:pt x="166" y="92"/>
                    <a:pt x="166" y="91"/>
                    <a:pt x="167" y="93"/>
                  </a:cubicBezTo>
                  <a:cubicBezTo>
                    <a:pt x="167" y="92"/>
                    <a:pt x="168" y="91"/>
                    <a:pt x="169" y="90"/>
                  </a:cubicBezTo>
                  <a:cubicBezTo>
                    <a:pt x="169" y="90"/>
                    <a:pt x="169" y="90"/>
                    <a:pt x="169" y="89"/>
                  </a:cubicBezTo>
                  <a:cubicBezTo>
                    <a:pt x="169" y="89"/>
                    <a:pt x="170" y="89"/>
                    <a:pt x="170" y="89"/>
                  </a:cubicBezTo>
                  <a:cubicBezTo>
                    <a:pt x="170" y="88"/>
                    <a:pt x="170" y="87"/>
                    <a:pt x="170" y="86"/>
                  </a:cubicBezTo>
                  <a:cubicBezTo>
                    <a:pt x="170" y="85"/>
                    <a:pt x="171" y="85"/>
                    <a:pt x="172" y="84"/>
                  </a:cubicBezTo>
                  <a:cubicBezTo>
                    <a:pt x="172" y="83"/>
                    <a:pt x="172" y="82"/>
                    <a:pt x="172" y="82"/>
                  </a:cubicBezTo>
                  <a:cubicBezTo>
                    <a:pt x="173" y="81"/>
                    <a:pt x="175" y="79"/>
                    <a:pt x="176" y="79"/>
                  </a:cubicBezTo>
                  <a:cubicBezTo>
                    <a:pt x="176" y="79"/>
                    <a:pt x="177" y="79"/>
                    <a:pt x="177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80" y="77"/>
                    <a:pt x="180" y="76"/>
                  </a:cubicBezTo>
                  <a:cubicBezTo>
                    <a:pt x="180" y="76"/>
                    <a:pt x="180" y="75"/>
                    <a:pt x="180" y="75"/>
                  </a:cubicBezTo>
                  <a:cubicBezTo>
                    <a:pt x="180" y="75"/>
                    <a:pt x="181" y="75"/>
                    <a:pt x="181" y="74"/>
                  </a:cubicBezTo>
                  <a:cubicBezTo>
                    <a:pt x="182" y="73"/>
                    <a:pt x="182" y="72"/>
                    <a:pt x="183" y="7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4" y="68"/>
                    <a:pt x="183" y="67"/>
                    <a:pt x="183" y="67"/>
                  </a:cubicBezTo>
                  <a:cubicBezTo>
                    <a:pt x="183" y="66"/>
                    <a:pt x="184" y="64"/>
                    <a:pt x="183" y="63"/>
                  </a:cubicBezTo>
                  <a:cubicBezTo>
                    <a:pt x="182" y="63"/>
                    <a:pt x="182" y="63"/>
                    <a:pt x="182" y="63"/>
                  </a:cubicBezTo>
                  <a:cubicBezTo>
                    <a:pt x="182" y="62"/>
                    <a:pt x="183" y="61"/>
                    <a:pt x="183" y="59"/>
                  </a:cubicBezTo>
                  <a:cubicBezTo>
                    <a:pt x="182" y="59"/>
                    <a:pt x="181" y="58"/>
                    <a:pt x="181" y="58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1" y="57"/>
                    <a:pt x="180" y="57"/>
                    <a:pt x="180" y="56"/>
                  </a:cubicBezTo>
                  <a:cubicBezTo>
                    <a:pt x="179" y="55"/>
                    <a:pt x="179" y="52"/>
                    <a:pt x="177" y="52"/>
                  </a:cubicBezTo>
                  <a:cubicBezTo>
                    <a:pt x="176" y="52"/>
                    <a:pt x="175" y="53"/>
                    <a:pt x="175" y="53"/>
                  </a:cubicBezTo>
                  <a:cubicBezTo>
                    <a:pt x="175" y="53"/>
                    <a:pt x="175" y="52"/>
                    <a:pt x="175" y="52"/>
                  </a:cubicBezTo>
                  <a:cubicBezTo>
                    <a:pt x="175" y="52"/>
                    <a:pt x="174" y="51"/>
                    <a:pt x="174" y="51"/>
                  </a:cubicBezTo>
                  <a:cubicBezTo>
                    <a:pt x="173" y="50"/>
                    <a:pt x="172" y="52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1" y="51"/>
                    <a:pt x="171" y="51"/>
                    <a:pt x="170" y="50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6" y="46"/>
                    <a:pt x="165" y="44"/>
                    <a:pt x="163" y="43"/>
                  </a:cubicBezTo>
                  <a:cubicBezTo>
                    <a:pt x="162" y="43"/>
                    <a:pt x="161" y="43"/>
                    <a:pt x="160" y="43"/>
                  </a:cubicBezTo>
                  <a:cubicBezTo>
                    <a:pt x="160" y="42"/>
                    <a:pt x="159" y="41"/>
                    <a:pt x="159" y="41"/>
                  </a:cubicBezTo>
                  <a:cubicBezTo>
                    <a:pt x="157" y="41"/>
                    <a:pt x="156" y="42"/>
                    <a:pt x="154" y="41"/>
                  </a:cubicBezTo>
                  <a:cubicBezTo>
                    <a:pt x="150" y="41"/>
                    <a:pt x="151" y="40"/>
                    <a:pt x="148" y="41"/>
                  </a:cubicBezTo>
                  <a:cubicBezTo>
                    <a:pt x="147" y="40"/>
                    <a:pt x="147" y="39"/>
                    <a:pt x="146" y="38"/>
                  </a:cubicBezTo>
                  <a:cubicBezTo>
                    <a:pt x="145" y="38"/>
                    <a:pt x="144" y="39"/>
                    <a:pt x="144" y="39"/>
                  </a:cubicBezTo>
                  <a:cubicBezTo>
                    <a:pt x="144" y="39"/>
                    <a:pt x="143" y="39"/>
                    <a:pt x="143" y="38"/>
                  </a:cubicBezTo>
                  <a:cubicBezTo>
                    <a:pt x="142" y="40"/>
                    <a:pt x="141" y="42"/>
                    <a:pt x="139" y="41"/>
                  </a:cubicBezTo>
                  <a:cubicBezTo>
                    <a:pt x="138" y="41"/>
                    <a:pt x="139" y="39"/>
                    <a:pt x="139" y="39"/>
                  </a:cubicBezTo>
                  <a:cubicBezTo>
                    <a:pt x="139" y="39"/>
                    <a:pt x="138" y="39"/>
                    <a:pt x="138" y="38"/>
                  </a:cubicBezTo>
                  <a:cubicBezTo>
                    <a:pt x="138" y="38"/>
                    <a:pt x="139" y="38"/>
                    <a:pt x="139" y="38"/>
                  </a:cubicBezTo>
                  <a:cubicBezTo>
                    <a:pt x="139" y="37"/>
                    <a:pt x="138" y="37"/>
                    <a:pt x="138" y="36"/>
                  </a:cubicBezTo>
                  <a:cubicBezTo>
                    <a:pt x="138" y="36"/>
                    <a:pt x="138" y="37"/>
                    <a:pt x="138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6"/>
                    <a:pt x="137" y="35"/>
                    <a:pt x="137" y="35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5" y="33"/>
                    <a:pt x="135" y="34"/>
                  </a:cubicBezTo>
                  <a:cubicBezTo>
                    <a:pt x="135" y="34"/>
                    <a:pt x="134" y="35"/>
                    <a:pt x="134" y="35"/>
                  </a:cubicBezTo>
                  <a:cubicBezTo>
                    <a:pt x="134" y="34"/>
                    <a:pt x="134" y="34"/>
                    <a:pt x="134" y="33"/>
                  </a:cubicBezTo>
                  <a:cubicBezTo>
                    <a:pt x="133" y="33"/>
                    <a:pt x="133" y="32"/>
                    <a:pt x="132" y="32"/>
                  </a:cubicBezTo>
                  <a:cubicBezTo>
                    <a:pt x="132" y="32"/>
                    <a:pt x="132" y="31"/>
                    <a:pt x="132" y="31"/>
                  </a:cubicBezTo>
                  <a:cubicBezTo>
                    <a:pt x="131" y="31"/>
                    <a:pt x="131" y="32"/>
                    <a:pt x="130" y="31"/>
                  </a:cubicBezTo>
                  <a:cubicBezTo>
                    <a:pt x="129" y="31"/>
                    <a:pt x="128" y="30"/>
                    <a:pt x="128" y="30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3" y="28"/>
                    <a:pt x="122" y="31"/>
                    <a:pt x="120" y="31"/>
                  </a:cubicBezTo>
                  <a:cubicBezTo>
                    <a:pt x="120" y="32"/>
                    <a:pt x="121" y="32"/>
                    <a:pt x="121" y="33"/>
                  </a:cubicBezTo>
                  <a:cubicBezTo>
                    <a:pt x="121" y="33"/>
                    <a:pt x="120" y="33"/>
                    <a:pt x="119" y="33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5"/>
                    <a:pt x="115" y="36"/>
                    <a:pt x="117" y="35"/>
                  </a:cubicBezTo>
                  <a:cubicBezTo>
                    <a:pt x="115" y="35"/>
                    <a:pt x="113" y="35"/>
                    <a:pt x="111" y="36"/>
                  </a:cubicBezTo>
                  <a:cubicBezTo>
                    <a:pt x="111" y="35"/>
                    <a:pt x="110" y="34"/>
                    <a:pt x="110" y="34"/>
                  </a:cubicBezTo>
                  <a:cubicBezTo>
                    <a:pt x="112" y="35"/>
                    <a:pt x="111" y="35"/>
                    <a:pt x="114" y="34"/>
                  </a:cubicBezTo>
                  <a:cubicBezTo>
                    <a:pt x="114" y="34"/>
                    <a:pt x="115" y="35"/>
                    <a:pt x="116" y="35"/>
                  </a:cubicBezTo>
                  <a:cubicBezTo>
                    <a:pt x="116" y="34"/>
                    <a:pt x="116" y="34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9" y="33"/>
                    <a:pt x="119" y="33"/>
                  </a:cubicBezTo>
                  <a:cubicBezTo>
                    <a:pt x="119" y="32"/>
                    <a:pt x="119" y="32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0"/>
                    <a:pt x="120" y="29"/>
                    <a:pt x="120" y="28"/>
                  </a:cubicBezTo>
                  <a:cubicBezTo>
                    <a:pt x="121" y="28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6"/>
                    <a:pt x="118" y="26"/>
                    <a:pt x="116" y="26"/>
                  </a:cubicBezTo>
                  <a:cubicBezTo>
                    <a:pt x="117" y="26"/>
                    <a:pt x="117" y="24"/>
                    <a:pt x="116" y="24"/>
                  </a:cubicBezTo>
                  <a:cubicBezTo>
                    <a:pt x="114" y="24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7"/>
                  </a:cubicBezTo>
                  <a:cubicBezTo>
                    <a:pt x="111" y="28"/>
                    <a:pt x="111" y="28"/>
                    <a:pt x="111" y="29"/>
                  </a:cubicBezTo>
                  <a:cubicBezTo>
                    <a:pt x="110" y="29"/>
                    <a:pt x="109" y="29"/>
                    <a:pt x="109" y="30"/>
                  </a:cubicBezTo>
                  <a:cubicBezTo>
                    <a:pt x="109" y="31"/>
                    <a:pt x="109" y="32"/>
                    <a:pt x="109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0"/>
                    <a:pt x="108" y="31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3"/>
                    <a:pt x="106" y="35"/>
                    <a:pt x="106" y="36"/>
                  </a:cubicBezTo>
                  <a:cubicBezTo>
                    <a:pt x="106" y="37"/>
                    <a:pt x="105" y="37"/>
                    <a:pt x="105" y="38"/>
                  </a:cubicBezTo>
                  <a:cubicBezTo>
                    <a:pt x="104" y="39"/>
                    <a:pt x="105" y="36"/>
                    <a:pt x="105" y="36"/>
                  </a:cubicBezTo>
                  <a:cubicBezTo>
                    <a:pt x="105" y="35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2"/>
                  </a:cubicBezTo>
                  <a:cubicBezTo>
                    <a:pt x="104" y="32"/>
                    <a:pt x="103" y="32"/>
                    <a:pt x="103" y="32"/>
                  </a:cubicBezTo>
                  <a:cubicBezTo>
                    <a:pt x="102" y="32"/>
                    <a:pt x="101" y="33"/>
                    <a:pt x="100" y="33"/>
                  </a:cubicBezTo>
                  <a:cubicBezTo>
                    <a:pt x="99" y="34"/>
                    <a:pt x="98" y="33"/>
                    <a:pt x="97" y="34"/>
                  </a:cubicBezTo>
                  <a:cubicBezTo>
                    <a:pt x="99" y="33"/>
                    <a:pt x="101" y="32"/>
                    <a:pt x="102" y="31"/>
                  </a:cubicBezTo>
                  <a:cubicBezTo>
                    <a:pt x="103" y="31"/>
                    <a:pt x="104" y="32"/>
                    <a:pt x="104" y="31"/>
                  </a:cubicBezTo>
                  <a:cubicBezTo>
                    <a:pt x="104" y="31"/>
                    <a:pt x="104" y="30"/>
                    <a:pt x="105" y="29"/>
                  </a:cubicBezTo>
                  <a:cubicBezTo>
                    <a:pt x="105" y="28"/>
                    <a:pt x="106" y="27"/>
                    <a:pt x="106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5"/>
                    <a:pt x="108" y="25"/>
                    <a:pt x="108" y="24"/>
                  </a:cubicBezTo>
                  <a:cubicBezTo>
                    <a:pt x="109" y="24"/>
                    <a:pt x="109" y="23"/>
                    <a:pt x="109" y="23"/>
                  </a:cubicBezTo>
                  <a:cubicBezTo>
                    <a:pt x="110" y="23"/>
                    <a:pt x="110" y="24"/>
                    <a:pt x="109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1" y="25"/>
                    <a:pt x="113" y="26"/>
                    <a:pt x="113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3"/>
                    <a:pt x="112" y="22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3" y="21"/>
                    <a:pt x="114" y="20"/>
                  </a:cubicBezTo>
                  <a:cubicBezTo>
                    <a:pt x="113" y="20"/>
                    <a:pt x="113" y="20"/>
                    <a:pt x="112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1" y="21"/>
                    <a:pt x="112" y="21"/>
                    <a:pt x="112" y="22"/>
                  </a:cubicBezTo>
                  <a:cubicBezTo>
                    <a:pt x="111" y="22"/>
                    <a:pt x="110" y="22"/>
                    <a:pt x="110" y="22"/>
                  </a:cubicBezTo>
                  <a:cubicBezTo>
                    <a:pt x="111" y="20"/>
                    <a:pt x="112" y="20"/>
                    <a:pt x="110" y="18"/>
                  </a:cubicBezTo>
                  <a:cubicBezTo>
                    <a:pt x="113" y="17"/>
                    <a:pt x="112" y="18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10" y="14"/>
                    <a:pt x="110" y="13"/>
                    <a:pt x="110" y="12"/>
                  </a:cubicBezTo>
                  <a:cubicBezTo>
                    <a:pt x="110" y="12"/>
                    <a:pt x="109" y="11"/>
                    <a:pt x="109" y="11"/>
                  </a:cubicBezTo>
                  <a:cubicBezTo>
                    <a:pt x="108" y="10"/>
                    <a:pt x="109" y="9"/>
                    <a:pt x="109" y="8"/>
                  </a:cubicBezTo>
                  <a:cubicBezTo>
                    <a:pt x="109" y="7"/>
                    <a:pt x="107" y="6"/>
                    <a:pt x="107" y="5"/>
                  </a:cubicBezTo>
                  <a:cubicBezTo>
                    <a:pt x="107" y="5"/>
                    <a:pt x="107" y="4"/>
                    <a:pt x="107" y="4"/>
                  </a:cubicBezTo>
                  <a:cubicBezTo>
                    <a:pt x="107" y="3"/>
                    <a:pt x="106" y="3"/>
                    <a:pt x="106" y="3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2" y="13"/>
                    <a:pt x="102" y="14"/>
                  </a:cubicBezTo>
                  <a:cubicBezTo>
                    <a:pt x="102" y="15"/>
                    <a:pt x="99" y="17"/>
                    <a:pt x="99" y="17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4" y="18"/>
                    <a:pt x="92" y="17"/>
                  </a:cubicBezTo>
                  <a:cubicBezTo>
                    <a:pt x="91" y="17"/>
                    <a:pt x="91" y="15"/>
                    <a:pt x="91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7" y="19"/>
                    <a:pt x="76" y="18"/>
                  </a:cubicBezTo>
                  <a:cubicBezTo>
                    <a:pt x="75" y="17"/>
                    <a:pt x="75" y="19"/>
                    <a:pt x="74" y="19"/>
                  </a:cubicBezTo>
                  <a:cubicBezTo>
                    <a:pt x="73" y="19"/>
                    <a:pt x="74" y="21"/>
                    <a:pt x="73" y="20"/>
                  </a:cubicBezTo>
                  <a:cubicBezTo>
                    <a:pt x="72" y="20"/>
                    <a:pt x="71" y="22"/>
                    <a:pt x="71" y="22"/>
                  </a:cubicBezTo>
                  <a:cubicBezTo>
                    <a:pt x="70" y="22"/>
                    <a:pt x="69" y="21"/>
                    <a:pt x="69" y="20"/>
                  </a:cubicBezTo>
                  <a:cubicBezTo>
                    <a:pt x="69" y="20"/>
                    <a:pt x="67" y="19"/>
                    <a:pt x="67" y="19"/>
                  </a:cubicBezTo>
                  <a:cubicBezTo>
                    <a:pt x="66" y="18"/>
                    <a:pt x="65" y="17"/>
                    <a:pt x="65" y="16"/>
                  </a:cubicBezTo>
                  <a:cubicBezTo>
                    <a:pt x="66" y="15"/>
                    <a:pt x="65" y="10"/>
                    <a:pt x="65" y="10"/>
                  </a:cubicBezTo>
                  <a:cubicBezTo>
                    <a:pt x="65" y="10"/>
                    <a:pt x="67" y="9"/>
                    <a:pt x="68" y="8"/>
                  </a:cubicBezTo>
                  <a:cubicBezTo>
                    <a:pt x="69" y="7"/>
                    <a:pt x="69" y="7"/>
                    <a:pt x="68" y="6"/>
                  </a:cubicBezTo>
                  <a:cubicBezTo>
                    <a:pt x="67" y="5"/>
                    <a:pt x="69" y="4"/>
                    <a:pt x="68" y="4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0"/>
                    <a:pt x="66" y="1"/>
                  </a:cubicBezTo>
                  <a:cubicBezTo>
                    <a:pt x="65" y="1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1" y="3"/>
                    <a:pt x="60" y="3"/>
                  </a:cubicBezTo>
                  <a:cubicBezTo>
                    <a:pt x="59" y="3"/>
                    <a:pt x="59" y="5"/>
                    <a:pt x="58" y="5"/>
                  </a:cubicBezTo>
                  <a:cubicBezTo>
                    <a:pt x="57" y="5"/>
                    <a:pt x="57" y="6"/>
                    <a:pt x="56" y="6"/>
                  </a:cubicBezTo>
                  <a:cubicBezTo>
                    <a:pt x="55" y="6"/>
                    <a:pt x="53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1" y="7"/>
                    <a:pt x="52" y="8"/>
                    <a:pt x="52" y="8"/>
                  </a:cubicBezTo>
                  <a:cubicBezTo>
                    <a:pt x="52" y="8"/>
                    <a:pt x="50" y="8"/>
                    <a:pt x="50" y="7"/>
                  </a:cubicBezTo>
                  <a:cubicBezTo>
                    <a:pt x="49" y="6"/>
                    <a:pt x="47" y="6"/>
                    <a:pt x="47" y="6"/>
                  </a:cubicBezTo>
                  <a:cubicBezTo>
                    <a:pt x="47" y="6"/>
                    <a:pt x="45" y="5"/>
                    <a:pt x="43" y="5"/>
                  </a:cubicBezTo>
                  <a:cubicBezTo>
                    <a:pt x="41" y="5"/>
                    <a:pt x="42" y="6"/>
                    <a:pt x="43" y="6"/>
                  </a:cubicBezTo>
                  <a:cubicBezTo>
                    <a:pt x="44" y="6"/>
                    <a:pt x="43" y="7"/>
                    <a:pt x="44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5" y="11"/>
                    <a:pt x="44" y="13"/>
                    <a:pt x="44" y="14"/>
                  </a:cubicBezTo>
                  <a:cubicBezTo>
                    <a:pt x="45" y="15"/>
                    <a:pt x="45" y="15"/>
                    <a:pt x="46" y="16"/>
                  </a:cubicBezTo>
                  <a:cubicBezTo>
                    <a:pt x="47" y="16"/>
                    <a:pt x="48" y="15"/>
                    <a:pt x="50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1" y="16"/>
                    <a:pt x="51" y="17"/>
                    <a:pt x="50" y="17"/>
                  </a:cubicBezTo>
                  <a:cubicBezTo>
                    <a:pt x="48" y="17"/>
                    <a:pt x="48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3" y="21"/>
                    <a:pt x="43" y="23"/>
                    <a:pt x="42" y="23"/>
                  </a:cubicBezTo>
                  <a:cubicBezTo>
                    <a:pt x="41" y="23"/>
                    <a:pt x="39" y="24"/>
                    <a:pt x="39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6" y="23"/>
                    <a:pt x="25" y="23"/>
                  </a:cubicBezTo>
                  <a:cubicBezTo>
                    <a:pt x="24" y="23"/>
                    <a:pt x="22" y="22"/>
                    <a:pt x="22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4" y="31"/>
                    <a:pt x="24" y="32"/>
                  </a:cubicBezTo>
                  <a:cubicBezTo>
                    <a:pt x="25" y="33"/>
                    <a:pt x="23" y="35"/>
                    <a:pt x="23" y="36"/>
                  </a:cubicBezTo>
                  <a:cubicBezTo>
                    <a:pt x="23" y="37"/>
                    <a:pt x="18" y="48"/>
                    <a:pt x="18" y="48"/>
                  </a:cubicBezTo>
                  <a:cubicBezTo>
                    <a:pt x="18" y="48"/>
                    <a:pt x="18" y="49"/>
                    <a:pt x="17" y="49"/>
                  </a:cubicBezTo>
                  <a:cubicBezTo>
                    <a:pt x="15" y="49"/>
                    <a:pt x="14" y="49"/>
                    <a:pt x="13" y="50"/>
                  </a:cubicBezTo>
                  <a:cubicBezTo>
                    <a:pt x="12" y="50"/>
                    <a:pt x="10" y="50"/>
                    <a:pt x="9" y="51"/>
                  </a:cubicBezTo>
                  <a:cubicBezTo>
                    <a:pt x="8" y="52"/>
                    <a:pt x="6" y="53"/>
                    <a:pt x="5" y="54"/>
                  </a:cubicBezTo>
                  <a:cubicBezTo>
                    <a:pt x="4" y="55"/>
                    <a:pt x="5" y="56"/>
                    <a:pt x="4" y="57"/>
                  </a:cubicBezTo>
                  <a:cubicBezTo>
                    <a:pt x="3" y="59"/>
                    <a:pt x="3" y="59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2"/>
                    <a:pt x="0" y="62"/>
                    <a:pt x="0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2" y="66"/>
                    <a:pt x="2" y="68"/>
                    <a:pt x="2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4" y="70"/>
                    <a:pt x="4" y="72"/>
                  </a:cubicBezTo>
                  <a:cubicBezTo>
                    <a:pt x="4" y="73"/>
                    <a:pt x="7" y="73"/>
                    <a:pt x="7" y="74"/>
                  </a:cubicBezTo>
                  <a:cubicBezTo>
                    <a:pt x="7" y="75"/>
                    <a:pt x="8" y="76"/>
                    <a:pt x="8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5" y="75"/>
                    <a:pt x="16" y="74"/>
                  </a:cubicBezTo>
                  <a:cubicBezTo>
                    <a:pt x="17" y="73"/>
                    <a:pt x="17" y="75"/>
                    <a:pt x="17" y="7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89"/>
                    <a:pt x="22" y="89"/>
                    <a:pt x="23" y="90"/>
                  </a:cubicBezTo>
                  <a:cubicBezTo>
                    <a:pt x="24" y="90"/>
                    <a:pt x="26" y="89"/>
                    <a:pt x="26" y="89"/>
                  </a:cubicBezTo>
                  <a:cubicBezTo>
                    <a:pt x="25" y="88"/>
                    <a:pt x="26" y="87"/>
                    <a:pt x="26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31" y="82"/>
                    <a:pt x="33" y="82"/>
                  </a:cubicBezTo>
                  <a:cubicBezTo>
                    <a:pt x="35" y="82"/>
                    <a:pt x="37" y="81"/>
                    <a:pt x="38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39" y="85"/>
                    <a:pt x="40" y="86"/>
                  </a:cubicBezTo>
                  <a:cubicBezTo>
                    <a:pt x="40" y="87"/>
                    <a:pt x="41" y="88"/>
                    <a:pt x="42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5" y="90"/>
                    <a:pt x="46" y="88"/>
                    <a:pt x="47" y="89"/>
                  </a:cubicBezTo>
                  <a:cubicBezTo>
                    <a:pt x="48" y="91"/>
                    <a:pt x="49" y="91"/>
                    <a:pt x="51" y="92"/>
                  </a:cubicBezTo>
                  <a:cubicBezTo>
                    <a:pt x="52" y="93"/>
                    <a:pt x="52" y="93"/>
                    <a:pt x="53" y="94"/>
                  </a:cubicBezTo>
                  <a:cubicBezTo>
                    <a:pt x="54" y="94"/>
                    <a:pt x="55" y="96"/>
                    <a:pt x="56" y="96"/>
                  </a:cubicBezTo>
                  <a:cubicBezTo>
                    <a:pt x="58" y="96"/>
                    <a:pt x="59" y="96"/>
                    <a:pt x="60" y="96"/>
                  </a:cubicBezTo>
                  <a:cubicBezTo>
                    <a:pt x="61" y="96"/>
                    <a:pt x="62" y="96"/>
                    <a:pt x="63" y="96"/>
                  </a:cubicBezTo>
                  <a:cubicBezTo>
                    <a:pt x="64" y="97"/>
                    <a:pt x="64" y="99"/>
                    <a:pt x="64" y="100"/>
                  </a:cubicBezTo>
                  <a:cubicBezTo>
                    <a:pt x="65" y="101"/>
                    <a:pt x="65" y="103"/>
                    <a:pt x="65" y="103"/>
                  </a:cubicBezTo>
                  <a:cubicBezTo>
                    <a:pt x="65" y="103"/>
                    <a:pt x="64" y="104"/>
                    <a:pt x="64" y="105"/>
                  </a:cubicBezTo>
                  <a:cubicBezTo>
                    <a:pt x="63" y="106"/>
                    <a:pt x="64" y="107"/>
                    <a:pt x="65" y="108"/>
                  </a:cubicBezTo>
                  <a:cubicBezTo>
                    <a:pt x="66" y="110"/>
                    <a:pt x="65" y="111"/>
                    <a:pt x="65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2"/>
                    <a:pt x="72" y="113"/>
                  </a:cubicBezTo>
                  <a:cubicBezTo>
                    <a:pt x="72" y="114"/>
                    <a:pt x="72" y="115"/>
                    <a:pt x="74" y="116"/>
                  </a:cubicBezTo>
                  <a:cubicBezTo>
                    <a:pt x="75" y="117"/>
                    <a:pt x="75" y="117"/>
                    <a:pt x="76" y="118"/>
                  </a:cubicBezTo>
                  <a:cubicBezTo>
                    <a:pt x="76" y="119"/>
                    <a:pt x="76" y="120"/>
                    <a:pt x="76" y="121"/>
                  </a:cubicBezTo>
                  <a:cubicBezTo>
                    <a:pt x="76" y="122"/>
                    <a:pt x="74" y="126"/>
                    <a:pt x="74" y="12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5" y="129"/>
                    <a:pt x="75" y="130"/>
                    <a:pt x="76" y="131"/>
                  </a:cubicBezTo>
                  <a:cubicBezTo>
                    <a:pt x="77" y="132"/>
                    <a:pt x="77" y="133"/>
                    <a:pt x="76" y="135"/>
                  </a:cubicBezTo>
                  <a:cubicBezTo>
                    <a:pt x="76" y="137"/>
                    <a:pt x="77" y="137"/>
                    <a:pt x="77" y="139"/>
                  </a:cubicBezTo>
                  <a:cubicBezTo>
                    <a:pt x="77" y="140"/>
                    <a:pt x="82" y="140"/>
                    <a:pt x="82" y="140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4" y="140"/>
                    <a:pt x="84" y="141"/>
                    <a:pt x="85" y="142"/>
                  </a:cubicBezTo>
                  <a:cubicBezTo>
                    <a:pt x="87" y="142"/>
                    <a:pt x="88" y="142"/>
                    <a:pt x="88" y="144"/>
                  </a:cubicBezTo>
                  <a:cubicBezTo>
                    <a:pt x="88" y="145"/>
                    <a:pt x="87" y="147"/>
                    <a:pt x="88" y="148"/>
                  </a:cubicBezTo>
                  <a:cubicBezTo>
                    <a:pt x="88" y="150"/>
                    <a:pt x="88" y="151"/>
                    <a:pt x="89" y="151"/>
                  </a:cubicBezTo>
                  <a:cubicBezTo>
                    <a:pt x="90" y="150"/>
                    <a:pt x="92" y="150"/>
                    <a:pt x="92" y="150"/>
                  </a:cubicBezTo>
                  <a:cubicBezTo>
                    <a:pt x="92" y="151"/>
                    <a:pt x="92" y="154"/>
                    <a:pt x="91" y="155"/>
                  </a:cubicBezTo>
                  <a:cubicBezTo>
                    <a:pt x="90" y="156"/>
                    <a:pt x="90" y="159"/>
                    <a:pt x="90" y="159"/>
                  </a:cubicBezTo>
                  <a:cubicBezTo>
                    <a:pt x="90" y="159"/>
                    <a:pt x="93" y="161"/>
                    <a:pt x="93" y="160"/>
                  </a:cubicBezTo>
                  <a:cubicBezTo>
                    <a:pt x="92" y="159"/>
                    <a:pt x="94" y="160"/>
                    <a:pt x="94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5" y="168"/>
                    <a:pt x="94" y="168"/>
                    <a:pt x="93" y="169"/>
                  </a:cubicBezTo>
                  <a:cubicBezTo>
                    <a:pt x="93" y="170"/>
                    <a:pt x="90" y="170"/>
                    <a:pt x="89" y="171"/>
                  </a:cubicBezTo>
                  <a:cubicBezTo>
                    <a:pt x="89" y="172"/>
                    <a:pt x="88" y="173"/>
                    <a:pt x="87" y="174"/>
                  </a:cubicBezTo>
                  <a:cubicBezTo>
                    <a:pt x="86" y="175"/>
                    <a:pt x="85" y="175"/>
                    <a:pt x="85" y="176"/>
                  </a:cubicBezTo>
                  <a:cubicBezTo>
                    <a:pt x="85" y="177"/>
                    <a:pt x="82" y="176"/>
                    <a:pt x="82" y="178"/>
                  </a:cubicBezTo>
                  <a:cubicBezTo>
                    <a:pt x="82" y="179"/>
                    <a:pt x="81" y="180"/>
                    <a:pt x="80" y="181"/>
                  </a:cubicBezTo>
                  <a:cubicBezTo>
                    <a:pt x="79" y="182"/>
                    <a:pt x="78" y="182"/>
                    <a:pt x="78" y="183"/>
                  </a:cubicBezTo>
                  <a:cubicBezTo>
                    <a:pt x="78" y="184"/>
                    <a:pt x="77" y="186"/>
                    <a:pt x="77" y="186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8"/>
                    <a:pt x="85" y="189"/>
                    <a:pt x="85" y="190"/>
                  </a:cubicBezTo>
                  <a:cubicBezTo>
                    <a:pt x="86" y="191"/>
                    <a:pt x="88" y="190"/>
                    <a:pt x="89" y="191"/>
                  </a:cubicBezTo>
                  <a:cubicBezTo>
                    <a:pt x="89" y="192"/>
                    <a:pt x="90" y="193"/>
                    <a:pt x="91" y="194"/>
                  </a:cubicBezTo>
                  <a:cubicBezTo>
                    <a:pt x="93" y="194"/>
                    <a:pt x="94" y="194"/>
                    <a:pt x="94" y="195"/>
                  </a:cubicBezTo>
                  <a:cubicBezTo>
                    <a:pt x="95" y="197"/>
                    <a:pt x="95" y="198"/>
                    <a:pt x="96" y="198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3"/>
                    <a:pt x="99" y="202"/>
                    <a:pt x="100" y="200"/>
                  </a:cubicBezTo>
                  <a:cubicBezTo>
                    <a:pt x="100" y="199"/>
                    <a:pt x="99" y="198"/>
                    <a:pt x="99" y="197"/>
                  </a:cubicBezTo>
                  <a:cubicBezTo>
                    <a:pt x="100" y="196"/>
                    <a:pt x="102" y="195"/>
                    <a:pt x="102" y="194"/>
                  </a:cubicBezTo>
                  <a:cubicBezTo>
                    <a:pt x="102" y="193"/>
                    <a:pt x="102" y="193"/>
                    <a:pt x="102" y="192"/>
                  </a:cubicBezTo>
                  <a:cubicBezTo>
                    <a:pt x="102" y="192"/>
                    <a:pt x="103" y="192"/>
                    <a:pt x="104" y="192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6" y="190"/>
                    <a:pt x="105" y="189"/>
                    <a:pt x="106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07" y="188"/>
                    <a:pt x="108" y="188"/>
                    <a:pt x="108" y="188"/>
                  </a:cubicBezTo>
                  <a:cubicBezTo>
                    <a:pt x="108" y="188"/>
                    <a:pt x="109" y="187"/>
                    <a:pt x="108" y="187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9"/>
                    <a:pt x="109" y="189"/>
                  </a:cubicBezTo>
                  <a:cubicBezTo>
                    <a:pt x="108" y="191"/>
                    <a:pt x="108" y="191"/>
                    <a:pt x="108" y="192"/>
                  </a:cubicBezTo>
                  <a:cubicBezTo>
                    <a:pt x="108" y="193"/>
                    <a:pt x="107" y="193"/>
                    <a:pt x="107" y="193"/>
                  </a:cubicBezTo>
                  <a:cubicBezTo>
                    <a:pt x="106" y="196"/>
                    <a:pt x="109" y="192"/>
                    <a:pt x="109" y="192"/>
                  </a:cubicBezTo>
                  <a:cubicBezTo>
                    <a:pt x="110" y="191"/>
                    <a:pt x="110" y="188"/>
                    <a:pt x="111" y="187"/>
                  </a:cubicBezTo>
                  <a:cubicBezTo>
                    <a:pt x="112" y="185"/>
                    <a:pt x="112" y="183"/>
                    <a:pt x="113" y="182"/>
                  </a:cubicBezTo>
                  <a:cubicBezTo>
                    <a:pt x="113" y="182"/>
                    <a:pt x="115" y="179"/>
                    <a:pt x="116" y="179"/>
                  </a:cubicBezTo>
                  <a:cubicBezTo>
                    <a:pt x="116" y="179"/>
                    <a:pt x="117" y="179"/>
                    <a:pt x="117" y="179"/>
                  </a:cubicBezTo>
                  <a:cubicBezTo>
                    <a:pt x="117" y="178"/>
                    <a:pt x="117" y="177"/>
                    <a:pt x="117" y="177"/>
                  </a:cubicBezTo>
                  <a:cubicBezTo>
                    <a:pt x="117" y="177"/>
                    <a:pt x="118" y="176"/>
                    <a:pt x="118" y="176"/>
                  </a:cubicBezTo>
                  <a:cubicBezTo>
                    <a:pt x="117" y="176"/>
                    <a:pt x="118" y="172"/>
                    <a:pt x="118" y="170"/>
                  </a:cubicBezTo>
                  <a:cubicBezTo>
                    <a:pt x="118" y="170"/>
                    <a:pt x="117" y="170"/>
                    <a:pt x="117" y="170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6" y="168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6"/>
                  </a:cubicBezTo>
                  <a:cubicBezTo>
                    <a:pt x="117" y="166"/>
                    <a:pt x="117" y="165"/>
                    <a:pt x="117" y="164"/>
                  </a:cubicBezTo>
                  <a:cubicBezTo>
                    <a:pt x="117" y="164"/>
                    <a:pt x="116" y="164"/>
                    <a:pt x="116" y="163"/>
                  </a:cubicBezTo>
                  <a:cubicBezTo>
                    <a:pt x="116" y="163"/>
                    <a:pt x="117" y="163"/>
                    <a:pt x="117" y="162"/>
                  </a:cubicBezTo>
                  <a:cubicBezTo>
                    <a:pt x="118" y="161"/>
                    <a:pt x="117" y="161"/>
                    <a:pt x="117" y="16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4" name="Freeform 176">
              <a:extLst>
                <a:ext uri="{FF2B5EF4-FFF2-40B4-BE49-F238E27FC236}">
                  <a16:creationId xmlns:a16="http://schemas.microsoft.com/office/drawing/2014/main" id="{B2623555-ADA1-5480-81A7-BE927A9F77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0500" y="4902269"/>
              <a:ext cx="619315" cy="1410697"/>
            </a:xfrm>
            <a:custGeom>
              <a:avLst/>
              <a:gdLst>
                <a:gd name="T0" fmla="*/ 40 w 90"/>
                <a:gd name="T1" fmla="*/ 4 h 194"/>
                <a:gd name="T2" fmla="*/ 28 w 90"/>
                <a:gd name="T3" fmla="*/ 3 h 194"/>
                <a:gd name="T4" fmla="*/ 23 w 90"/>
                <a:gd name="T5" fmla="*/ 16 h 194"/>
                <a:gd name="T6" fmla="*/ 23 w 90"/>
                <a:gd name="T7" fmla="*/ 31 h 194"/>
                <a:gd name="T8" fmla="*/ 18 w 90"/>
                <a:gd name="T9" fmla="*/ 49 h 194"/>
                <a:gd name="T10" fmla="*/ 16 w 90"/>
                <a:gd name="T11" fmla="*/ 64 h 194"/>
                <a:gd name="T12" fmla="*/ 14 w 90"/>
                <a:gd name="T13" fmla="*/ 81 h 194"/>
                <a:gd name="T14" fmla="*/ 11 w 90"/>
                <a:gd name="T15" fmla="*/ 92 h 194"/>
                <a:gd name="T16" fmla="*/ 7 w 90"/>
                <a:gd name="T17" fmla="*/ 106 h 194"/>
                <a:gd name="T18" fmla="*/ 7 w 90"/>
                <a:gd name="T19" fmla="*/ 120 h 194"/>
                <a:gd name="T20" fmla="*/ 8 w 90"/>
                <a:gd name="T21" fmla="*/ 132 h 194"/>
                <a:gd name="T22" fmla="*/ 7 w 90"/>
                <a:gd name="T23" fmla="*/ 141 h 194"/>
                <a:gd name="T24" fmla="*/ 5 w 90"/>
                <a:gd name="T25" fmla="*/ 151 h 194"/>
                <a:gd name="T26" fmla="*/ 1 w 90"/>
                <a:gd name="T27" fmla="*/ 164 h 194"/>
                <a:gd name="T28" fmla="*/ 4 w 90"/>
                <a:gd name="T29" fmla="*/ 172 h 194"/>
                <a:gd name="T30" fmla="*/ 21 w 90"/>
                <a:gd name="T31" fmla="*/ 174 h 194"/>
                <a:gd name="T32" fmla="*/ 18 w 90"/>
                <a:gd name="T33" fmla="*/ 170 h 194"/>
                <a:gd name="T34" fmla="*/ 22 w 90"/>
                <a:gd name="T35" fmla="*/ 166 h 194"/>
                <a:gd name="T36" fmla="*/ 21 w 90"/>
                <a:gd name="T37" fmla="*/ 162 h 194"/>
                <a:gd name="T38" fmla="*/ 26 w 90"/>
                <a:gd name="T39" fmla="*/ 160 h 194"/>
                <a:gd name="T40" fmla="*/ 29 w 90"/>
                <a:gd name="T41" fmla="*/ 155 h 194"/>
                <a:gd name="T42" fmla="*/ 36 w 90"/>
                <a:gd name="T43" fmla="*/ 151 h 194"/>
                <a:gd name="T44" fmla="*/ 29 w 90"/>
                <a:gd name="T45" fmla="*/ 143 h 194"/>
                <a:gd name="T46" fmla="*/ 28 w 90"/>
                <a:gd name="T47" fmla="*/ 138 h 194"/>
                <a:gd name="T48" fmla="*/ 36 w 90"/>
                <a:gd name="T49" fmla="*/ 131 h 194"/>
                <a:gd name="T50" fmla="*/ 41 w 90"/>
                <a:gd name="T51" fmla="*/ 120 h 194"/>
                <a:gd name="T52" fmla="*/ 42 w 90"/>
                <a:gd name="T53" fmla="*/ 118 h 194"/>
                <a:gd name="T54" fmla="*/ 46 w 90"/>
                <a:gd name="T55" fmla="*/ 116 h 194"/>
                <a:gd name="T56" fmla="*/ 42 w 90"/>
                <a:gd name="T57" fmla="*/ 117 h 194"/>
                <a:gd name="T58" fmla="*/ 38 w 90"/>
                <a:gd name="T59" fmla="*/ 112 h 194"/>
                <a:gd name="T60" fmla="*/ 40 w 90"/>
                <a:gd name="T61" fmla="*/ 108 h 194"/>
                <a:gd name="T62" fmla="*/ 49 w 90"/>
                <a:gd name="T63" fmla="*/ 108 h 194"/>
                <a:gd name="T64" fmla="*/ 52 w 90"/>
                <a:gd name="T65" fmla="*/ 99 h 194"/>
                <a:gd name="T66" fmla="*/ 51 w 90"/>
                <a:gd name="T67" fmla="*/ 95 h 194"/>
                <a:gd name="T68" fmla="*/ 57 w 90"/>
                <a:gd name="T69" fmla="*/ 95 h 194"/>
                <a:gd name="T70" fmla="*/ 70 w 90"/>
                <a:gd name="T71" fmla="*/ 93 h 194"/>
                <a:gd name="T72" fmla="*/ 74 w 90"/>
                <a:gd name="T73" fmla="*/ 80 h 194"/>
                <a:gd name="T74" fmla="*/ 74 w 90"/>
                <a:gd name="T75" fmla="*/ 77 h 194"/>
                <a:gd name="T76" fmla="*/ 69 w 90"/>
                <a:gd name="T77" fmla="*/ 70 h 194"/>
                <a:gd name="T78" fmla="*/ 68 w 90"/>
                <a:gd name="T79" fmla="*/ 67 h 194"/>
                <a:gd name="T80" fmla="*/ 70 w 90"/>
                <a:gd name="T81" fmla="*/ 55 h 194"/>
                <a:gd name="T82" fmla="*/ 75 w 90"/>
                <a:gd name="T83" fmla="*/ 43 h 194"/>
                <a:gd name="T84" fmla="*/ 84 w 90"/>
                <a:gd name="T85" fmla="*/ 33 h 194"/>
                <a:gd name="T86" fmla="*/ 89 w 90"/>
                <a:gd name="T87" fmla="*/ 22 h 194"/>
                <a:gd name="T88" fmla="*/ 84 w 90"/>
                <a:gd name="T89" fmla="*/ 28 h 194"/>
                <a:gd name="T90" fmla="*/ 75 w 90"/>
                <a:gd name="T91" fmla="*/ 31 h 194"/>
                <a:gd name="T92" fmla="*/ 69 w 90"/>
                <a:gd name="T93" fmla="*/ 27 h 194"/>
                <a:gd name="T94" fmla="*/ 66 w 90"/>
                <a:gd name="T95" fmla="*/ 15 h 194"/>
                <a:gd name="T96" fmla="*/ 56 w 90"/>
                <a:gd name="T97" fmla="*/ 7 h 194"/>
                <a:gd name="T98" fmla="*/ 25 w 90"/>
                <a:gd name="T99" fmla="*/ 193 h 194"/>
                <a:gd name="T100" fmla="*/ 28 w 90"/>
                <a:gd name="T101" fmla="*/ 193 h 194"/>
                <a:gd name="T102" fmla="*/ 36 w 90"/>
                <a:gd name="T103" fmla="*/ 193 h 194"/>
                <a:gd name="T104" fmla="*/ 30 w 90"/>
                <a:gd name="T105" fmla="*/ 191 h 194"/>
                <a:gd name="T106" fmla="*/ 24 w 90"/>
                <a:gd name="T107" fmla="*/ 186 h 194"/>
                <a:gd name="T108" fmla="*/ 21 w 90"/>
                <a:gd name="T109" fmla="*/ 180 h 194"/>
                <a:gd name="T110" fmla="*/ 41 w 90"/>
                <a:gd name="T111" fmla="*/ 191 h 194"/>
                <a:gd name="T112" fmla="*/ 44 w 90"/>
                <a:gd name="T113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194">
                  <a:moveTo>
                    <a:pt x="50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0"/>
                    <a:pt x="42" y="3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40" y="4"/>
                    <a:pt x="38" y="2"/>
                    <a:pt x="38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1" y="1"/>
                    <a:pt x="31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6"/>
                    <a:pt x="29" y="7"/>
                  </a:cubicBezTo>
                  <a:cubicBezTo>
                    <a:pt x="31" y="8"/>
                    <a:pt x="30" y="10"/>
                    <a:pt x="30" y="11"/>
                  </a:cubicBezTo>
                  <a:cubicBezTo>
                    <a:pt x="29" y="13"/>
                    <a:pt x="27" y="12"/>
                    <a:pt x="27" y="14"/>
                  </a:cubicBezTo>
                  <a:cubicBezTo>
                    <a:pt x="26" y="15"/>
                    <a:pt x="24" y="15"/>
                    <a:pt x="23" y="16"/>
                  </a:cubicBezTo>
                  <a:cubicBezTo>
                    <a:pt x="23" y="17"/>
                    <a:pt x="23" y="20"/>
                    <a:pt x="23" y="21"/>
                  </a:cubicBezTo>
                  <a:cubicBezTo>
                    <a:pt x="24" y="23"/>
                    <a:pt x="25" y="24"/>
                    <a:pt x="24" y="25"/>
                  </a:cubicBezTo>
                  <a:cubicBezTo>
                    <a:pt x="23" y="25"/>
                    <a:pt x="23" y="26"/>
                    <a:pt x="24" y="27"/>
                  </a:cubicBezTo>
                  <a:cubicBezTo>
                    <a:pt x="24" y="29"/>
                    <a:pt x="24" y="30"/>
                    <a:pt x="23" y="31"/>
                  </a:cubicBezTo>
                  <a:cubicBezTo>
                    <a:pt x="23" y="33"/>
                    <a:pt x="22" y="33"/>
                    <a:pt x="21" y="35"/>
                  </a:cubicBezTo>
                  <a:cubicBezTo>
                    <a:pt x="20" y="37"/>
                    <a:pt x="19" y="36"/>
                    <a:pt x="18" y="39"/>
                  </a:cubicBezTo>
                  <a:cubicBezTo>
                    <a:pt x="18" y="41"/>
                    <a:pt x="18" y="43"/>
                    <a:pt x="18" y="45"/>
                  </a:cubicBezTo>
                  <a:cubicBezTo>
                    <a:pt x="18" y="47"/>
                    <a:pt x="18" y="47"/>
                    <a:pt x="18" y="49"/>
                  </a:cubicBezTo>
                  <a:cubicBezTo>
                    <a:pt x="17" y="50"/>
                    <a:pt x="17" y="50"/>
                    <a:pt x="17" y="52"/>
                  </a:cubicBezTo>
                  <a:cubicBezTo>
                    <a:pt x="17" y="55"/>
                    <a:pt x="16" y="55"/>
                    <a:pt x="16" y="57"/>
                  </a:cubicBezTo>
                  <a:cubicBezTo>
                    <a:pt x="16" y="59"/>
                    <a:pt x="17" y="60"/>
                    <a:pt x="16" y="61"/>
                  </a:cubicBezTo>
                  <a:cubicBezTo>
                    <a:pt x="15" y="62"/>
                    <a:pt x="15" y="63"/>
                    <a:pt x="16" y="64"/>
                  </a:cubicBezTo>
                  <a:cubicBezTo>
                    <a:pt x="16" y="66"/>
                    <a:pt x="16" y="66"/>
                    <a:pt x="16" y="68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6"/>
                    <a:pt x="13" y="76"/>
                    <a:pt x="14" y="78"/>
                  </a:cubicBezTo>
                  <a:cubicBezTo>
                    <a:pt x="14" y="79"/>
                    <a:pt x="14" y="79"/>
                    <a:pt x="14" y="81"/>
                  </a:cubicBezTo>
                  <a:cubicBezTo>
                    <a:pt x="13" y="82"/>
                    <a:pt x="12" y="81"/>
                    <a:pt x="12" y="81"/>
                  </a:cubicBezTo>
                  <a:cubicBezTo>
                    <a:pt x="12" y="81"/>
                    <a:pt x="10" y="83"/>
                    <a:pt x="10" y="84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9" y="90"/>
                    <a:pt x="11" y="90"/>
                    <a:pt x="11" y="92"/>
                  </a:cubicBezTo>
                  <a:cubicBezTo>
                    <a:pt x="11" y="93"/>
                    <a:pt x="10" y="92"/>
                    <a:pt x="9" y="93"/>
                  </a:cubicBezTo>
                  <a:cubicBezTo>
                    <a:pt x="8" y="95"/>
                    <a:pt x="8" y="98"/>
                    <a:pt x="8" y="99"/>
                  </a:cubicBezTo>
                  <a:cubicBezTo>
                    <a:pt x="7" y="101"/>
                    <a:pt x="8" y="101"/>
                    <a:pt x="6" y="102"/>
                  </a:cubicBezTo>
                  <a:cubicBezTo>
                    <a:pt x="5" y="104"/>
                    <a:pt x="7" y="105"/>
                    <a:pt x="7" y="106"/>
                  </a:cubicBezTo>
                  <a:cubicBezTo>
                    <a:pt x="7" y="108"/>
                    <a:pt x="6" y="110"/>
                    <a:pt x="7" y="110"/>
                  </a:cubicBezTo>
                  <a:cubicBezTo>
                    <a:pt x="8" y="111"/>
                    <a:pt x="8" y="110"/>
                    <a:pt x="8" y="112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7"/>
                    <a:pt x="6" y="119"/>
                    <a:pt x="7" y="120"/>
                  </a:cubicBezTo>
                  <a:cubicBezTo>
                    <a:pt x="7" y="121"/>
                    <a:pt x="9" y="122"/>
                    <a:pt x="8" y="123"/>
                  </a:cubicBezTo>
                  <a:cubicBezTo>
                    <a:pt x="8" y="124"/>
                    <a:pt x="8" y="124"/>
                    <a:pt x="8" y="126"/>
                  </a:cubicBezTo>
                  <a:cubicBezTo>
                    <a:pt x="8" y="127"/>
                    <a:pt x="10" y="128"/>
                    <a:pt x="9" y="129"/>
                  </a:cubicBezTo>
                  <a:cubicBezTo>
                    <a:pt x="8" y="130"/>
                    <a:pt x="8" y="131"/>
                    <a:pt x="8" y="132"/>
                  </a:cubicBezTo>
                  <a:cubicBezTo>
                    <a:pt x="8" y="132"/>
                    <a:pt x="9" y="133"/>
                    <a:pt x="8" y="133"/>
                  </a:cubicBezTo>
                  <a:cubicBezTo>
                    <a:pt x="7" y="133"/>
                    <a:pt x="8" y="135"/>
                    <a:pt x="7" y="135"/>
                  </a:cubicBezTo>
                  <a:cubicBezTo>
                    <a:pt x="6" y="135"/>
                    <a:pt x="7" y="136"/>
                    <a:pt x="7" y="138"/>
                  </a:cubicBezTo>
                  <a:cubicBezTo>
                    <a:pt x="8" y="139"/>
                    <a:pt x="8" y="139"/>
                    <a:pt x="7" y="141"/>
                  </a:cubicBezTo>
                  <a:cubicBezTo>
                    <a:pt x="7" y="142"/>
                    <a:pt x="7" y="144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6" y="147"/>
                    <a:pt x="5" y="148"/>
                  </a:cubicBezTo>
                  <a:cubicBezTo>
                    <a:pt x="4" y="149"/>
                    <a:pt x="5" y="150"/>
                    <a:pt x="5" y="151"/>
                  </a:cubicBezTo>
                  <a:cubicBezTo>
                    <a:pt x="5" y="152"/>
                    <a:pt x="5" y="153"/>
                    <a:pt x="4" y="154"/>
                  </a:cubicBezTo>
                  <a:cubicBezTo>
                    <a:pt x="3" y="155"/>
                    <a:pt x="0" y="155"/>
                    <a:pt x="1" y="157"/>
                  </a:cubicBezTo>
                  <a:cubicBezTo>
                    <a:pt x="2" y="158"/>
                    <a:pt x="2" y="159"/>
                    <a:pt x="2" y="160"/>
                  </a:cubicBezTo>
                  <a:cubicBezTo>
                    <a:pt x="1" y="162"/>
                    <a:pt x="1" y="162"/>
                    <a:pt x="1" y="164"/>
                  </a:cubicBezTo>
                  <a:cubicBezTo>
                    <a:pt x="1" y="165"/>
                    <a:pt x="0" y="166"/>
                    <a:pt x="2" y="166"/>
                  </a:cubicBezTo>
                  <a:cubicBezTo>
                    <a:pt x="3" y="166"/>
                    <a:pt x="3" y="165"/>
                    <a:pt x="4" y="166"/>
                  </a:cubicBezTo>
                  <a:cubicBezTo>
                    <a:pt x="5" y="167"/>
                    <a:pt x="5" y="168"/>
                    <a:pt x="4" y="169"/>
                  </a:cubicBezTo>
                  <a:cubicBezTo>
                    <a:pt x="3" y="170"/>
                    <a:pt x="4" y="170"/>
                    <a:pt x="4" y="172"/>
                  </a:cubicBezTo>
                  <a:cubicBezTo>
                    <a:pt x="5" y="173"/>
                    <a:pt x="8" y="176"/>
                    <a:pt x="8" y="176"/>
                  </a:cubicBezTo>
                  <a:cubicBezTo>
                    <a:pt x="8" y="176"/>
                    <a:pt x="13" y="176"/>
                    <a:pt x="14" y="176"/>
                  </a:cubicBezTo>
                  <a:cubicBezTo>
                    <a:pt x="16" y="176"/>
                    <a:pt x="22" y="177"/>
                    <a:pt x="22" y="177"/>
                  </a:cubicBezTo>
                  <a:cubicBezTo>
                    <a:pt x="22" y="176"/>
                    <a:pt x="22" y="175"/>
                    <a:pt x="21" y="174"/>
                  </a:cubicBezTo>
                  <a:cubicBezTo>
                    <a:pt x="20" y="174"/>
                    <a:pt x="20" y="174"/>
                    <a:pt x="19" y="174"/>
                  </a:cubicBezTo>
                  <a:cubicBezTo>
                    <a:pt x="20" y="172"/>
                    <a:pt x="20" y="173"/>
                    <a:pt x="19" y="170"/>
                  </a:cubicBezTo>
                  <a:cubicBezTo>
                    <a:pt x="19" y="170"/>
                    <a:pt x="18" y="171"/>
                    <a:pt x="18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8"/>
                    <a:pt x="20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2" y="166"/>
                    <a:pt x="22" y="166"/>
                  </a:cubicBezTo>
                  <a:cubicBezTo>
                    <a:pt x="22" y="166"/>
                    <a:pt x="23" y="165"/>
                    <a:pt x="22" y="165"/>
                  </a:cubicBezTo>
                  <a:cubicBezTo>
                    <a:pt x="22" y="165"/>
                    <a:pt x="21" y="164"/>
                    <a:pt x="21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2"/>
                    <a:pt x="21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3" y="163"/>
                    <a:pt x="23" y="164"/>
                    <a:pt x="23" y="164"/>
                  </a:cubicBezTo>
                  <a:cubicBezTo>
                    <a:pt x="24" y="164"/>
                    <a:pt x="26" y="164"/>
                    <a:pt x="26" y="163"/>
                  </a:cubicBezTo>
                  <a:cubicBezTo>
                    <a:pt x="27" y="162"/>
                    <a:pt x="27" y="160"/>
                    <a:pt x="26" y="160"/>
                  </a:cubicBezTo>
                  <a:cubicBezTo>
                    <a:pt x="26" y="160"/>
                    <a:pt x="26" y="161"/>
                    <a:pt x="25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6" y="159"/>
                    <a:pt x="28" y="158"/>
                    <a:pt x="28" y="156"/>
                  </a:cubicBezTo>
                  <a:cubicBezTo>
                    <a:pt x="29" y="156"/>
                    <a:pt x="28" y="155"/>
                    <a:pt x="29" y="155"/>
                  </a:cubicBezTo>
                  <a:cubicBezTo>
                    <a:pt x="29" y="155"/>
                    <a:pt x="30" y="155"/>
                    <a:pt x="30" y="155"/>
                  </a:cubicBezTo>
                  <a:cubicBezTo>
                    <a:pt x="30" y="155"/>
                    <a:pt x="31" y="154"/>
                    <a:pt x="31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5" y="151"/>
                    <a:pt x="36" y="151"/>
                  </a:cubicBezTo>
                  <a:cubicBezTo>
                    <a:pt x="35" y="150"/>
                    <a:pt x="34" y="150"/>
                    <a:pt x="34" y="149"/>
                  </a:cubicBezTo>
                  <a:cubicBezTo>
                    <a:pt x="33" y="150"/>
                    <a:pt x="35" y="148"/>
                    <a:pt x="34" y="146"/>
                  </a:cubicBezTo>
                  <a:cubicBezTo>
                    <a:pt x="33" y="145"/>
                    <a:pt x="32" y="146"/>
                    <a:pt x="30" y="145"/>
                  </a:cubicBezTo>
                  <a:cubicBezTo>
                    <a:pt x="30" y="145"/>
                    <a:pt x="30" y="144"/>
                    <a:pt x="29" y="143"/>
                  </a:cubicBezTo>
                  <a:cubicBezTo>
                    <a:pt x="29" y="143"/>
                    <a:pt x="28" y="143"/>
                    <a:pt x="28" y="143"/>
                  </a:cubicBezTo>
                  <a:cubicBezTo>
                    <a:pt x="27" y="143"/>
                    <a:pt x="27" y="141"/>
                    <a:pt x="27" y="141"/>
                  </a:cubicBezTo>
                  <a:cubicBezTo>
                    <a:pt x="26" y="139"/>
                    <a:pt x="26" y="139"/>
                    <a:pt x="27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8" y="137"/>
                    <a:pt x="28" y="137"/>
                    <a:pt x="28" y="136"/>
                  </a:cubicBezTo>
                  <a:cubicBezTo>
                    <a:pt x="28" y="136"/>
                    <a:pt x="30" y="135"/>
                    <a:pt x="30" y="135"/>
                  </a:cubicBezTo>
                  <a:cubicBezTo>
                    <a:pt x="32" y="133"/>
                    <a:pt x="32" y="132"/>
                    <a:pt x="36" y="133"/>
                  </a:cubicBezTo>
                  <a:cubicBezTo>
                    <a:pt x="36" y="132"/>
                    <a:pt x="36" y="132"/>
                    <a:pt x="36" y="131"/>
                  </a:cubicBezTo>
                  <a:cubicBezTo>
                    <a:pt x="33" y="131"/>
                    <a:pt x="37" y="129"/>
                    <a:pt x="38" y="128"/>
                  </a:cubicBezTo>
                  <a:cubicBezTo>
                    <a:pt x="38" y="128"/>
                    <a:pt x="37" y="126"/>
                    <a:pt x="37" y="126"/>
                  </a:cubicBezTo>
                  <a:cubicBezTo>
                    <a:pt x="37" y="124"/>
                    <a:pt x="38" y="121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0" y="119"/>
                    <a:pt x="39" y="119"/>
                    <a:pt x="39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8"/>
                    <a:pt x="41" y="117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3" y="119"/>
                    <a:pt x="43" y="119"/>
                    <a:pt x="43" y="120"/>
                  </a:cubicBezTo>
                  <a:cubicBezTo>
                    <a:pt x="44" y="119"/>
                    <a:pt x="45" y="120"/>
                    <a:pt x="46" y="118"/>
                  </a:cubicBezTo>
                  <a:cubicBezTo>
                    <a:pt x="46" y="117"/>
                    <a:pt x="46" y="117"/>
                    <a:pt x="46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4" y="115"/>
                    <a:pt x="43" y="116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3" y="117"/>
                    <a:pt x="42" y="117"/>
                    <a:pt x="42" y="117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5"/>
                    <a:pt x="40" y="116"/>
                    <a:pt x="39" y="116"/>
                  </a:cubicBezTo>
                  <a:cubicBezTo>
                    <a:pt x="39" y="115"/>
                    <a:pt x="39" y="113"/>
                    <a:pt x="39" y="112"/>
                  </a:cubicBezTo>
                  <a:cubicBezTo>
                    <a:pt x="39" y="112"/>
                    <a:pt x="38" y="112"/>
                    <a:pt x="38" y="112"/>
                  </a:cubicBezTo>
                  <a:cubicBezTo>
                    <a:pt x="38" y="112"/>
                    <a:pt x="37" y="112"/>
                    <a:pt x="37" y="111"/>
                  </a:cubicBezTo>
                  <a:cubicBezTo>
                    <a:pt x="39" y="111"/>
                    <a:pt x="39" y="109"/>
                    <a:pt x="39" y="108"/>
                  </a:cubicBezTo>
                  <a:cubicBezTo>
                    <a:pt x="39" y="108"/>
                    <a:pt x="39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ubicBezTo>
                    <a:pt x="41" y="108"/>
                    <a:pt x="42" y="108"/>
                    <a:pt x="42" y="108"/>
                  </a:cubicBezTo>
                  <a:cubicBezTo>
                    <a:pt x="43" y="110"/>
                    <a:pt x="43" y="111"/>
                    <a:pt x="46" y="110"/>
                  </a:cubicBezTo>
                  <a:cubicBezTo>
                    <a:pt x="47" y="110"/>
                    <a:pt x="48" y="110"/>
                    <a:pt x="49" y="109"/>
                  </a:cubicBezTo>
                  <a:cubicBezTo>
                    <a:pt x="49" y="109"/>
                    <a:pt x="48" y="109"/>
                    <a:pt x="49" y="108"/>
                  </a:cubicBezTo>
                  <a:cubicBezTo>
                    <a:pt x="49" y="108"/>
                    <a:pt x="50" y="108"/>
                    <a:pt x="51" y="107"/>
                  </a:cubicBezTo>
                  <a:cubicBezTo>
                    <a:pt x="52" y="105"/>
                    <a:pt x="50" y="103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0"/>
                    <a:pt x="51" y="100"/>
                    <a:pt x="52" y="99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49" y="97"/>
                    <a:pt x="50" y="96"/>
                    <a:pt x="50" y="96"/>
                  </a:cubicBezTo>
                  <a:cubicBezTo>
                    <a:pt x="50" y="96"/>
                    <a:pt x="50" y="96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7"/>
                    <a:pt x="53" y="96"/>
                    <a:pt x="53" y="96"/>
                  </a:cubicBezTo>
                  <a:cubicBezTo>
                    <a:pt x="53" y="96"/>
                    <a:pt x="54" y="96"/>
                    <a:pt x="54" y="96"/>
                  </a:cubicBezTo>
                  <a:cubicBezTo>
                    <a:pt x="55" y="96"/>
                    <a:pt x="57" y="95"/>
                    <a:pt x="57" y="95"/>
                  </a:cubicBezTo>
                  <a:cubicBezTo>
                    <a:pt x="59" y="95"/>
                    <a:pt x="60" y="96"/>
                    <a:pt x="62" y="95"/>
                  </a:cubicBezTo>
                  <a:cubicBezTo>
                    <a:pt x="62" y="95"/>
                    <a:pt x="64" y="95"/>
                    <a:pt x="65" y="95"/>
                  </a:cubicBezTo>
                  <a:cubicBezTo>
                    <a:pt x="65" y="95"/>
                    <a:pt x="65" y="94"/>
                    <a:pt x="65" y="94"/>
                  </a:cubicBezTo>
                  <a:cubicBezTo>
                    <a:pt x="67" y="94"/>
                    <a:pt x="68" y="94"/>
                    <a:pt x="70" y="93"/>
                  </a:cubicBezTo>
                  <a:cubicBezTo>
                    <a:pt x="73" y="92"/>
                    <a:pt x="76" y="85"/>
                    <a:pt x="77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3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2" y="79"/>
                    <a:pt x="73" y="78"/>
                    <a:pt x="72" y="78"/>
                  </a:cubicBezTo>
                  <a:cubicBezTo>
                    <a:pt x="73" y="78"/>
                    <a:pt x="73" y="77"/>
                    <a:pt x="74" y="77"/>
                  </a:cubicBezTo>
                  <a:cubicBezTo>
                    <a:pt x="74" y="77"/>
                    <a:pt x="73" y="76"/>
                    <a:pt x="74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1" y="73"/>
                    <a:pt x="70" y="73"/>
                    <a:pt x="69" y="73"/>
                  </a:cubicBezTo>
                  <a:cubicBezTo>
                    <a:pt x="69" y="72"/>
                    <a:pt x="69" y="71"/>
                    <a:pt x="69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69"/>
                    <a:pt x="68" y="70"/>
                    <a:pt x="68" y="69"/>
                  </a:cubicBezTo>
                  <a:cubicBezTo>
                    <a:pt x="68" y="68"/>
                    <a:pt x="67" y="68"/>
                    <a:pt x="67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5"/>
                    <a:pt x="69" y="64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70" y="59"/>
                    <a:pt x="69" y="58"/>
                  </a:cubicBezTo>
                  <a:cubicBezTo>
                    <a:pt x="69" y="57"/>
                    <a:pt x="70" y="57"/>
                    <a:pt x="70" y="55"/>
                  </a:cubicBezTo>
                  <a:cubicBezTo>
                    <a:pt x="70" y="53"/>
                    <a:pt x="72" y="53"/>
                    <a:pt x="71" y="51"/>
                  </a:cubicBezTo>
                  <a:cubicBezTo>
                    <a:pt x="71" y="50"/>
                    <a:pt x="72" y="48"/>
                    <a:pt x="72" y="48"/>
                  </a:cubicBezTo>
                  <a:cubicBezTo>
                    <a:pt x="72" y="48"/>
                    <a:pt x="73" y="46"/>
                    <a:pt x="73" y="45"/>
                  </a:cubicBezTo>
                  <a:cubicBezTo>
                    <a:pt x="73" y="44"/>
                    <a:pt x="74" y="44"/>
                    <a:pt x="75" y="43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8"/>
                    <a:pt x="80" y="39"/>
                    <a:pt x="80" y="38"/>
                  </a:cubicBezTo>
                  <a:cubicBezTo>
                    <a:pt x="80" y="37"/>
                    <a:pt x="81" y="37"/>
                    <a:pt x="82" y="36"/>
                  </a:cubicBezTo>
                  <a:cubicBezTo>
                    <a:pt x="83" y="35"/>
                    <a:pt x="84" y="34"/>
                    <a:pt x="84" y="33"/>
                  </a:cubicBezTo>
                  <a:cubicBezTo>
                    <a:pt x="85" y="32"/>
                    <a:pt x="88" y="32"/>
                    <a:pt x="88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29"/>
                    <a:pt x="90" y="27"/>
                    <a:pt x="89" y="25"/>
                  </a:cubicBezTo>
                  <a:cubicBezTo>
                    <a:pt x="89" y="24"/>
                    <a:pt x="89" y="22"/>
                    <a:pt x="89" y="22"/>
                  </a:cubicBezTo>
                  <a:cubicBezTo>
                    <a:pt x="89" y="22"/>
                    <a:pt x="87" y="21"/>
                    <a:pt x="88" y="22"/>
                  </a:cubicBezTo>
                  <a:cubicBezTo>
                    <a:pt x="88" y="23"/>
                    <a:pt x="85" y="21"/>
                    <a:pt x="85" y="21"/>
                  </a:cubicBezTo>
                  <a:cubicBezTo>
                    <a:pt x="85" y="21"/>
                    <a:pt x="84" y="23"/>
                    <a:pt x="84" y="24"/>
                  </a:cubicBezTo>
                  <a:cubicBezTo>
                    <a:pt x="85" y="24"/>
                    <a:pt x="85" y="27"/>
                    <a:pt x="84" y="28"/>
                  </a:cubicBezTo>
                  <a:cubicBezTo>
                    <a:pt x="83" y="28"/>
                    <a:pt x="82" y="29"/>
                    <a:pt x="82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0" y="32"/>
                    <a:pt x="79" y="31"/>
                  </a:cubicBezTo>
                  <a:cubicBezTo>
                    <a:pt x="77" y="31"/>
                    <a:pt x="76" y="31"/>
                    <a:pt x="75" y="31"/>
                  </a:cubicBezTo>
                  <a:cubicBezTo>
                    <a:pt x="74" y="31"/>
                    <a:pt x="73" y="31"/>
                    <a:pt x="72" y="31"/>
                  </a:cubicBezTo>
                  <a:cubicBezTo>
                    <a:pt x="71" y="30"/>
                    <a:pt x="69" y="30"/>
                    <a:pt x="68" y="30"/>
                  </a:cubicBezTo>
                  <a:cubicBezTo>
                    <a:pt x="67" y="31"/>
                    <a:pt x="67" y="30"/>
                    <a:pt x="67" y="30"/>
                  </a:cubicBezTo>
                  <a:cubicBezTo>
                    <a:pt x="67" y="30"/>
                    <a:pt x="68" y="28"/>
                    <a:pt x="69" y="27"/>
                  </a:cubicBezTo>
                  <a:cubicBezTo>
                    <a:pt x="69" y="26"/>
                    <a:pt x="71" y="24"/>
                    <a:pt x="71" y="23"/>
                  </a:cubicBezTo>
                  <a:cubicBezTo>
                    <a:pt x="71" y="22"/>
                    <a:pt x="72" y="21"/>
                    <a:pt x="70" y="20"/>
                  </a:cubicBezTo>
                  <a:cubicBezTo>
                    <a:pt x="69" y="19"/>
                    <a:pt x="68" y="17"/>
                    <a:pt x="67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5" y="14"/>
                    <a:pt x="64" y="16"/>
                    <a:pt x="62" y="14"/>
                  </a:cubicBezTo>
                  <a:cubicBezTo>
                    <a:pt x="61" y="13"/>
                    <a:pt x="61" y="12"/>
                    <a:pt x="60" y="12"/>
                  </a:cubicBezTo>
                  <a:cubicBezTo>
                    <a:pt x="58" y="12"/>
                    <a:pt x="58" y="10"/>
                    <a:pt x="58" y="9"/>
                  </a:cubicBezTo>
                  <a:cubicBezTo>
                    <a:pt x="57" y="8"/>
                    <a:pt x="57" y="7"/>
                    <a:pt x="56" y="7"/>
                  </a:cubicBezTo>
                  <a:cubicBezTo>
                    <a:pt x="55" y="7"/>
                    <a:pt x="55" y="6"/>
                    <a:pt x="54" y="5"/>
                  </a:cubicBezTo>
                  <a:cubicBezTo>
                    <a:pt x="54" y="4"/>
                    <a:pt x="53" y="3"/>
                    <a:pt x="53" y="3"/>
                  </a:cubicBezTo>
                  <a:lnTo>
                    <a:pt x="50" y="2"/>
                  </a:lnTo>
                  <a:close/>
                  <a:moveTo>
                    <a:pt x="25" y="193"/>
                  </a:moveTo>
                  <a:cubicBezTo>
                    <a:pt x="26" y="193"/>
                    <a:pt x="26" y="193"/>
                    <a:pt x="26" y="193"/>
                  </a:cubicBezTo>
                  <a:cubicBezTo>
                    <a:pt x="26" y="193"/>
                    <a:pt x="27" y="193"/>
                    <a:pt x="27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3"/>
                    <a:pt x="30" y="194"/>
                    <a:pt x="30" y="194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3"/>
                    <a:pt x="35" y="193"/>
                    <a:pt x="36" y="193"/>
                  </a:cubicBezTo>
                  <a:cubicBezTo>
                    <a:pt x="35" y="194"/>
                    <a:pt x="36" y="194"/>
                    <a:pt x="36" y="194"/>
                  </a:cubicBezTo>
                  <a:cubicBezTo>
                    <a:pt x="36" y="193"/>
                    <a:pt x="36" y="193"/>
                    <a:pt x="37" y="192"/>
                  </a:cubicBezTo>
                  <a:cubicBezTo>
                    <a:pt x="35" y="192"/>
                    <a:pt x="33" y="191"/>
                    <a:pt x="32" y="191"/>
                  </a:cubicBezTo>
                  <a:cubicBezTo>
                    <a:pt x="31" y="191"/>
                    <a:pt x="30" y="191"/>
                    <a:pt x="30" y="191"/>
                  </a:cubicBezTo>
                  <a:cubicBezTo>
                    <a:pt x="29" y="191"/>
                    <a:pt x="29" y="189"/>
                    <a:pt x="28" y="189"/>
                  </a:cubicBezTo>
                  <a:cubicBezTo>
                    <a:pt x="28" y="189"/>
                    <a:pt x="27" y="189"/>
                    <a:pt x="26" y="188"/>
                  </a:cubicBezTo>
                  <a:cubicBezTo>
                    <a:pt x="26" y="188"/>
                    <a:pt x="26" y="187"/>
                    <a:pt x="26" y="187"/>
                  </a:cubicBezTo>
                  <a:cubicBezTo>
                    <a:pt x="25" y="186"/>
                    <a:pt x="25" y="187"/>
                    <a:pt x="24" y="186"/>
                  </a:cubicBezTo>
                  <a:cubicBezTo>
                    <a:pt x="23" y="186"/>
                    <a:pt x="23" y="184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3" y="182"/>
                    <a:pt x="23" y="182"/>
                  </a:cubicBezTo>
                  <a:cubicBezTo>
                    <a:pt x="22" y="181"/>
                    <a:pt x="22" y="180"/>
                    <a:pt x="21" y="180"/>
                  </a:cubicBezTo>
                  <a:cubicBezTo>
                    <a:pt x="21" y="180"/>
                    <a:pt x="22" y="179"/>
                    <a:pt x="21" y="179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3"/>
                    <a:pt x="23" y="193"/>
                    <a:pt x="25" y="193"/>
                  </a:cubicBezTo>
                  <a:close/>
                  <a:moveTo>
                    <a:pt x="41" y="191"/>
                  </a:moveTo>
                  <a:cubicBezTo>
                    <a:pt x="41" y="192"/>
                    <a:pt x="41" y="192"/>
                    <a:pt x="41" y="192"/>
                  </a:cubicBezTo>
                  <a:cubicBezTo>
                    <a:pt x="38" y="192"/>
                    <a:pt x="42" y="193"/>
                    <a:pt x="42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5" y="192"/>
                    <a:pt x="43" y="192"/>
                    <a:pt x="42" y="192"/>
                  </a:cubicBezTo>
                  <a:cubicBezTo>
                    <a:pt x="42" y="192"/>
                    <a:pt x="42" y="191"/>
                    <a:pt x="41" y="19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025" name="50k OUTLINE 1">
            <a:extLst>
              <a:ext uri="{FF2B5EF4-FFF2-40B4-BE49-F238E27FC236}">
                <a16:creationId xmlns:a16="http://schemas.microsoft.com/office/drawing/2014/main" id="{99788ED8-195E-60D4-FA92-AF7AA4C56747}"/>
              </a:ext>
            </a:extLst>
          </p:cNvPr>
          <p:cNvGrpSpPr/>
          <p:nvPr/>
        </p:nvGrpSpPr>
        <p:grpSpPr>
          <a:xfrm>
            <a:off x="6065374" y="1930521"/>
            <a:ext cx="4840936" cy="2128497"/>
            <a:chOff x="6069878" y="1930521"/>
            <a:chExt cx="4840936" cy="2128497"/>
          </a:xfrm>
        </p:grpSpPr>
        <p:sp>
          <p:nvSpPr>
            <p:cNvPr id="2026" name="Freeform 22">
              <a:extLst>
                <a:ext uri="{FF2B5EF4-FFF2-40B4-BE49-F238E27FC236}">
                  <a16:creationId xmlns:a16="http://schemas.microsoft.com/office/drawing/2014/main" id="{B0073625-1655-AE5A-3C7F-DBC1DBF84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500" y="2444856"/>
              <a:ext cx="591455" cy="269028"/>
            </a:xfrm>
            <a:custGeom>
              <a:avLst/>
              <a:gdLst>
                <a:gd name="T0" fmla="*/ 3 w 86"/>
                <a:gd name="T1" fmla="*/ 2 h 37"/>
                <a:gd name="T2" fmla="*/ 4 w 86"/>
                <a:gd name="T3" fmla="*/ 5 h 37"/>
                <a:gd name="T4" fmla="*/ 1 w 86"/>
                <a:gd name="T5" fmla="*/ 8 h 37"/>
                <a:gd name="T6" fmla="*/ 1 w 86"/>
                <a:gd name="T7" fmla="*/ 11 h 37"/>
                <a:gd name="T8" fmla="*/ 7 w 86"/>
                <a:gd name="T9" fmla="*/ 7 h 37"/>
                <a:gd name="T10" fmla="*/ 8 w 86"/>
                <a:gd name="T11" fmla="*/ 2 h 37"/>
                <a:gd name="T12" fmla="*/ 45 w 86"/>
                <a:gd name="T13" fmla="*/ 37 h 37"/>
                <a:gd name="T14" fmla="*/ 48 w 86"/>
                <a:gd name="T15" fmla="*/ 32 h 37"/>
                <a:gd name="T16" fmla="*/ 56 w 86"/>
                <a:gd name="T17" fmla="*/ 31 h 37"/>
                <a:gd name="T18" fmla="*/ 72 w 86"/>
                <a:gd name="T19" fmla="*/ 27 h 37"/>
                <a:gd name="T20" fmla="*/ 74 w 86"/>
                <a:gd name="T21" fmla="*/ 28 h 37"/>
                <a:gd name="T22" fmla="*/ 79 w 86"/>
                <a:gd name="T23" fmla="*/ 28 h 37"/>
                <a:gd name="T24" fmla="*/ 83 w 86"/>
                <a:gd name="T25" fmla="*/ 28 h 37"/>
                <a:gd name="T26" fmla="*/ 81 w 86"/>
                <a:gd name="T27" fmla="*/ 21 h 37"/>
                <a:gd name="T28" fmla="*/ 82 w 86"/>
                <a:gd name="T29" fmla="*/ 16 h 37"/>
                <a:gd name="T30" fmla="*/ 86 w 86"/>
                <a:gd name="T31" fmla="*/ 14 h 37"/>
                <a:gd name="T32" fmla="*/ 81 w 86"/>
                <a:gd name="T33" fmla="*/ 7 h 37"/>
                <a:gd name="T34" fmla="*/ 79 w 86"/>
                <a:gd name="T35" fmla="*/ 3 h 37"/>
                <a:gd name="T36" fmla="*/ 72 w 86"/>
                <a:gd name="T37" fmla="*/ 3 h 37"/>
                <a:gd name="T38" fmla="*/ 68 w 86"/>
                <a:gd name="T39" fmla="*/ 3 h 37"/>
                <a:gd name="T40" fmla="*/ 62 w 86"/>
                <a:gd name="T41" fmla="*/ 6 h 37"/>
                <a:gd name="T42" fmla="*/ 54 w 86"/>
                <a:gd name="T43" fmla="*/ 6 h 37"/>
                <a:gd name="T44" fmla="*/ 51 w 86"/>
                <a:gd name="T45" fmla="*/ 4 h 37"/>
                <a:gd name="T46" fmla="*/ 46 w 86"/>
                <a:gd name="T47" fmla="*/ 5 h 37"/>
                <a:gd name="T48" fmla="*/ 41 w 86"/>
                <a:gd name="T49" fmla="*/ 0 h 37"/>
                <a:gd name="T50" fmla="*/ 32 w 86"/>
                <a:gd name="T51" fmla="*/ 0 h 37"/>
                <a:gd name="T52" fmla="*/ 25 w 86"/>
                <a:gd name="T53" fmla="*/ 3 h 37"/>
                <a:gd name="T54" fmla="*/ 19 w 86"/>
                <a:gd name="T55" fmla="*/ 5 h 37"/>
                <a:gd name="T56" fmla="*/ 14 w 86"/>
                <a:gd name="T57" fmla="*/ 5 h 37"/>
                <a:gd name="T58" fmla="*/ 14 w 86"/>
                <a:gd name="T59" fmla="*/ 7 h 37"/>
                <a:gd name="T60" fmla="*/ 11 w 86"/>
                <a:gd name="T61" fmla="*/ 9 h 37"/>
                <a:gd name="T62" fmla="*/ 1 w 86"/>
                <a:gd name="T63" fmla="*/ 12 h 37"/>
                <a:gd name="T64" fmla="*/ 3 w 86"/>
                <a:gd name="T65" fmla="*/ 20 h 37"/>
                <a:gd name="T66" fmla="*/ 3 w 86"/>
                <a:gd name="T67" fmla="*/ 22 h 37"/>
                <a:gd name="T68" fmla="*/ 1 w 86"/>
                <a:gd name="T69" fmla="*/ 22 h 37"/>
                <a:gd name="T70" fmla="*/ 5 w 86"/>
                <a:gd name="T71" fmla="*/ 24 h 37"/>
                <a:gd name="T72" fmla="*/ 9 w 86"/>
                <a:gd name="T73" fmla="*/ 31 h 37"/>
                <a:gd name="T74" fmla="*/ 13 w 86"/>
                <a:gd name="T75" fmla="*/ 32 h 37"/>
                <a:gd name="T76" fmla="*/ 21 w 86"/>
                <a:gd name="T77" fmla="*/ 31 h 37"/>
                <a:gd name="T78" fmla="*/ 37 w 86"/>
                <a:gd name="T79" fmla="*/ 34 h 37"/>
                <a:gd name="T80" fmla="*/ 43 w 86"/>
                <a:gd name="T81" fmla="*/ 30 h 37"/>
                <a:gd name="T82" fmla="*/ 43 w 86"/>
                <a:gd name="T83" fmla="*/ 34 h 37"/>
                <a:gd name="T84" fmla="*/ 44 w 86"/>
                <a:gd name="T85" fmla="*/ 37 h 37"/>
                <a:gd name="T86" fmla="*/ 77 w 86"/>
                <a:gd name="T87" fmla="*/ 21 h 37"/>
                <a:gd name="T88" fmla="*/ 71 w 86"/>
                <a:gd name="T89" fmla="*/ 21 h 37"/>
                <a:gd name="T90" fmla="*/ 77 w 86"/>
                <a:gd name="T9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37">
                  <a:moveTo>
                    <a:pt x="8" y="2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5"/>
                    <a:pt x="4" y="5"/>
                  </a:cubicBezTo>
                  <a:cubicBezTo>
                    <a:pt x="3" y="6"/>
                    <a:pt x="2" y="4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9" y="6"/>
                    <a:pt x="11" y="7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1" y="4"/>
                    <a:pt x="9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44" y="37"/>
                  </a:moveTo>
                  <a:cubicBezTo>
                    <a:pt x="44" y="37"/>
                    <a:pt x="44" y="37"/>
                    <a:pt x="45" y="37"/>
                  </a:cubicBezTo>
                  <a:cubicBezTo>
                    <a:pt x="47" y="36"/>
                    <a:pt x="46" y="35"/>
                    <a:pt x="47" y="35"/>
                  </a:cubicBezTo>
                  <a:cubicBezTo>
                    <a:pt x="48" y="35"/>
                    <a:pt x="48" y="34"/>
                    <a:pt x="48" y="34"/>
                  </a:cubicBezTo>
                  <a:cubicBezTo>
                    <a:pt x="48" y="33"/>
                    <a:pt x="47" y="32"/>
                    <a:pt x="48" y="32"/>
                  </a:cubicBezTo>
                  <a:cubicBezTo>
                    <a:pt x="49" y="31"/>
                    <a:pt x="50" y="32"/>
                    <a:pt x="51" y="32"/>
                  </a:cubicBezTo>
                  <a:cubicBezTo>
                    <a:pt x="51" y="31"/>
                    <a:pt x="52" y="31"/>
                    <a:pt x="53" y="31"/>
                  </a:cubicBezTo>
                  <a:cubicBezTo>
                    <a:pt x="53" y="31"/>
                    <a:pt x="54" y="32"/>
                    <a:pt x="56" y="31"/>
                  </a:cubicBezTo>
                  <a:cubicBezTo>
                    <a:pt x="57" y="30"/>
                    <a:pt x="59" y="31"/>
                    <a:pt x="62" y="29"/>
                  </a:cubicBezTo>
                  <a:cubicBezTo>
                    <a:pt x="62" y="29"/>
                    <a:pt x="67" y="29"/>
                    <a:pt x="68" y="28"/>
                  </a:cubicBezTo>
                  <a:cubicBezTo>
                    <a:pt x="69" y="28"/>
                    <a:pt x="71" y="27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3" y="28"/>
                    <a:pt x="73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5" y="27"/>
                    <a:pt x="77" y="29"/>
                    <a:pt x="77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4" y="27"/>
                    <a:pt x="84" y="27"/>
                  </a:cubicBezTo>
                  <a:cubicBezTo>
                    <a:pt x="83" y="26"/>
                    <a:pt x="83" y="25"/>
                    <a:pt x="83" y="24"/>
                  </a:cubicBezTo>
                  <a:cubicBezTo>
                    <a:pt x="82" y="23"/>
                    <a:pt x="81" y="22"/>
                    <a:pt x="81" y="21"/>
                  </a:cubicBezTo>
                  <a:cubicBezTo>
                    <a:pt x="82" y="20"/>
                    <a:pt x="83" y="20"/>
                    <a:pt x="82" y="19"/>
                  </a:cubicBezTo>
                  <a:cubicBezTo>
                    <a:pt x="82" y="18"/>
                    <a:pt x="83" y="19"/>
                    <a:pt x="82" y="18"/>
                  </a:cubicBezTo>
                  <a:cubicBezTo>
                    <a:pt x="82" y="17"/>
                    <a:pt x="81" y="17"/>
                    <a:pt x="82" y="16"/>
                  </a:cubicBezTo>
                  <a:cubicBezTo>
                    <a:pt x="83" y="15"/>
                    <a:pt x="83" y="14"/>
                    <a:pt x="84" y="15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3"/>
                    <a:pt x="85" y="12"/>
                  </a:cubicBezTo>
                  <a:cubicBezTo>
                    <a:pt x="83" y="11"/>
                    <a:pt x="79" y="11"/>
                    <a:pt x="80" y="9"/>
                  </a:cubicBezTo>
                  <a:cubicBezTo>
                    <a:pt x="80" y="8"/>
                    <a:pt x="79" y="8"/>
                    <a:pt x="81" y="7"/>
                  </a:cubicBezTo>
                  <a:cubicBezTo>
                    <a:pt x="82" y="6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79" y="3"/>
                  </a:cubicBezTo>
                  <a:cubicBezTo>
                    <a:pt x="78" y="3"/>
                    <a:pt x="76" y="3"/>
                    <a:pt x="76" y="3"/>
                  </a:cubicBezTo>
                  <a:cubicBezTo>
                    <a:pt x="76" y="3"/>
                    <a:pt x="75" y="3"/>
                    <a:pt x="74" y="3"/>
                  </a:cubicBezTo>
                  <a:cubicBezTo>
                    <a:pt x="73" y="3"/>
                    <a:pt x="73" y="2"/>
                    <a:pt x="72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69" y="3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7" y="5"/>
                    <a:pt x="66" y="4"/>
                    <a:pt x="65" y="5"/>
                  </a:cubicBezTo>
                  <a:cubicBezTo>
                    <a:pt x="64" y="5"/>
                    <a:pt x="64" y="6"/>
                    <a:pt x="62" y="6"/>
                  </a:cubicBezTo>
                  <a:cubicBezTo>
                    <a:pt x="62" y="6"/>
                    <a:pt x="61" y="5"/>
                    <a:pt x="60" y="5"/>
                  </a:cubicBezTo>
                  <a:cubicBezTo>
                    <a:pt x="60" y="5"/>
                    <a:pt x="59" y="6"/>
                    <a:pt x="59" y="6"/>
                  </a:cubicBezTo>
                  <a:cubicBezTo>
                    <a:pt x="58" y="6"/>
                    <a:pt x="56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4"/>
                    <a:pt x="46" y="5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2" y="2"/>
                    <a:pt x="43" y="2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1"/>
                    <a:pt x="37" y="1"/>
                  </a:cubicBezTo>
                  <a:cubicBezTo>
                    <a:pt x="36" y="1"/>
                    <a:pt x="35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6" y="7"/>
                    <a:pt x="17" y="7"/>
                  </a:cubicBezTo>
                  <a:cubicBezTo>
                    <a:pt x="16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3" y="8"/>
                    <a:pt x="11" y="9"/>
                    <a:pt x="11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7" y="8"/>
                    <a:pt x="8" y="10"/>
                    <a:pt x="8" y="10"/>
                  </a:cubicBezTo>
                  <a:cubicBezTo>
                    <a:pt x="3" y="9"/>
                    <a:pt x="3" y="10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1" y="23"/>
                    <a:pt x="2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6"/>
                    <a:pt x="5" y="27"/>
                    <a:pt x="5" y="29"/>
                  </a:cubicBezTo>
                  <a:cubicBezTo>
                    <a:pt x="6" y="29"/>
                    <a:pt x="7" y="29"/>
                    <a:pt x="9" y="29"/>
                  </a:cubicBezTo>
                  <a:cubicBezTo>
                    <a:pt x="8" y="29"/>
                    <a:pt x="8" y="31"/>
                    <a:pt x="9" y="31"/>
                  </a:cubicBezTo>
                  <a:cubicBezTo>
                    <a:pt x="9" y="31"/>
                    <a:pt x="10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2"/>
                    <a:pt x="14" y="33"/>
                    <a:pt x="13" y="33"/>
                  </a:cubicBezTo>
                  <a:cubicBezTo>
                    <a:pt x="14" y="34"/>
                    <a:pt x="15" y="35"/>
                    <a:pt x="16" y="36"/>
                  </a:cubicBezTo>
                  <a:cubicBezTo>
                    <a:pt x="19" y="34"/>
                    <a:pt x="19" y="34"/>
                    <a:pt x="21" y="31"/>
                  </a:cubicBezTo>
                  <a:cubicBezTo>
                    <a:pt x="23" y="31"/>
                    <a:pt x="25" y="32"/>
                    <a:pt x="27" y="33"/>
                  </a:cubicBezTo>
                  <a:cubicBezTo>
                    <a:pt x="27" y="33"/>
                    <a:pt x="29" y="35"/>
                    <a:pt x="30" y="35"/>
                  </a:cubicBezTo>
                  <a:cubicBezTo>
                    <a:pt x="32" y="35"/>
                    <a:pt x="36" y="34"/>
                    <a:pt x="37" y="34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40" y="31"/>
                    <a:pt x="40" y="32"/>
                    <a:pt x="41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4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lose/>
                  <a:moveTo>
                    <a:pt x="77" y="18"/>
                  </a:moveTo>
                  <a:cubicBezTo>
                    <a:pt x="79" y="18"/>
                    <a:pt x="77" y="20"/>
                    <a:pt x="77" y="20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77" y="22"/>
                    <a:pt x="77" y="21"/>
                    <a:pt x="77" y="22"/>
                  </a:cubicBezTo>
                  <a:cubicBezTo>
                    <a:pt x="74" y="21"/>
                    <a:pt x="74" y="22"/>
                    <a:pt x="71" y="22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71" y="21"/>
                    <a:pt x="72" y="20"/>
                    <a:pt x="72" y="20"/>
                  </a:cubicBezTo>
                  <a:cubicBezTo>
                    <a:pt x="73" y="19"/>
                    <a:pt x="75" y="20"/>
                    <a:pt x="76" y="20"/>
                  </a:cubicBezTo>
                  <a:cubicBezTo>
                    <a:pt x="76" y="19"/>
                    <a:pt x="77" y="18"/>
                    <a:pt x="77" y="1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7" name="Freeform 23">
              <a:extLst>
                <a:ext uri="{FF2B5EF4-FFF2-40B4-BE49-F238E27FC236}">
                  <a16:creationId xmlns:a16="http://schemas.microsoft.com/office/drawing/2014/main" id="{CBEE44EE-4C9D-2044-9619-D4EA28861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2043" y="2648322"/>
              <a:ext cx="143578" cy="269028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8" name="Freeform 59">
              <a:extLst>
                <a:ext uri="{FF2B5EF4-FFF2-40B4-BE49-F238E27FC236}">
                  <a16:creationId xmlns:a16="http://schemas.microsoft.com/office/drawing/2014/main" id="{DB886477-EB4C-32C2-3759-08FC16F07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548" y="2670930"/>
              <a:ext cx="488594" cy="515446"/>
            </a:xfrm>
            <a:custGeom>
              <a:avLst/>
              <a:gdLst>
                <a:gd name="T0" fmla="*/ 69 w 71"/>
                <a:gd name="T1" fmla="*/ 8 h 71"/>
                <a:gd name="T2" fmla="*/ 67 w 71"/>
                <a:gd name="T3" fmla="*/ 11 h 71"/>
                <a:gd name="T4" fmla="*/ 62 w 71"/>
                <a:gd name="T5" fmla="*/ 13 h 71"/>
                <a:gd name="T6" fmla="*/ 59 w 71"/>
                <a:gd name="T7" fmla="*/ 15 h 71"/>
                <a:gd name="T8" fmla="*/ 56 w 71"/>
                <a:gd name="T9" fmla="*/ 15 h 71"/>
                <a:gd name="T10" fmla="*/ 53 w 71"/>
                <a:gd name="T11" fmla="*/ 17 h 71"/>
                <a:gd name="T12" fmla="*/ 54 w 71"/>
                <a:gd name="T13" fmla="*/ 20 h 71"/>
                <a:gd name="T14" fmla="*/ 56 w 71"/>
                <a:gd name="T15" fmla="*/ 25 h 71"/>
                <a:gd name="T16" fmla="*/ 59 w 71"/>
                <a:gd name="T17" fmla="*/ 28 h 71"/>
                <a:gd name="T18" fmla="*/ 58 w 71"/>
                <a:gd name="T19" fmla="*/ 32 h 71"/>
                <a:gd name="T20" fmla="*/ 56 w 71"/>
                <a:gd name="T21" fmla="*/ 37 h 71"/>
                <a:gd name="T22" fmla="*/ 54 w 71"/>
                <a:gd name="T23" fmla="*/ 41 h 71"/>
                <a:gd name="T24" fmla="*/ 51 w 71"/>
                <a:gd name="T25" fmla="*/ 44 h 71"/>
                <a:gd name="T26" fmla="*/ 46 w 71"/>
                <a:gd name="T27" fmla="*/ 48 h 71"/>
                <a:gd name="T28" fmla="*/ 42 w 71"/>
                <a:gd name="T29" fmla="*/ 51 h 71"/>
                <a:gd name="T30" fmla="*/ 40 w 71"/>
                <a:gd name="T31" fmla="*/ 52 h 71"/>
                <a:gd name="T32" fmla="*/ 37 w 71"/>
                <a:gd name="T33" fmla="*/ 56 h 71"/>
                <a:gd name="T34" fmla="*/ 39 w 71"/>
                <a:gd name="T35" fmla="*/ 58 h 71"/>
                <a:gd name="T36" fmla="*/ 39 w 71"/>
                <a:gd name="T37" fmla="*/ 61 h 71"/>
                <a:gd name="T38" fmla="*/ 41 w 71"/>
                <a:gd name="T39" fmla="*/ 64 h 71"/>
                <a:gd name="T40" fmla="*/ 40 w 71"/>
                <a:gd name="T41" fmla="*/ 68 h 71"/>
                <a:gd name="T42" fmla="*/ 36 w 71"/>
                <a:gd name="T43" fmla="*/ 68 h 71"/>
                <a:gd name="T44" fmla="*/ 33 w 71"/>
                <a:gd name="T45" fmla="*/ 71 h 71"/>
                <a:gd name="T46" fmla="*/ 31 w 71"/>
                <a:gd name="T47" fmla="*/ 70 h 71"/>
                <a:gd name="T48" fmla="*/ 29 w 71"/>
                <a:gd name="T49" fmla="*/ 70 h 71"/>
                <a:gd name="T50" fmla="*/ 28 w 71"/>
                <a:gd name="T51" fmla="*/ 67 h 71"/>
                <a:gd name="T52" fmla="*/ 24 w 71"/>
                <a:gd name="T53" fmla="*/ 63 h 71"/>
                <a:gd name="T54" fmla="*/ 23 w 71"/>
                <a:gd name="T55" fmla="*/ 62 h 71"/>
                <a:gd name="T56" fmla="*/ 18 w 71"/>
                <a:gd name="T57" fmla="*/ 62 h 71"/>
                <a:gd name="T58" fmla="*/ 10 w 71"/>
                <a:gd name="T59" fmla="*/ 63 h 71"/>
                <a:gd name="T60" fmla="*/ 5 w 71"/>
                <a:gd name="T61" fmla="*/ 63 h 71"/>
                <a:gd name="T62" fmla="*/ 3 w 71"/>
                <a:gd name="T63" fmla="*/ 64 h 71"/>
                <a:gd name="T64" fmla="*/ 0 w 71"/>
                <a:gd name="T65" fmla="*/ 64 h 71"/>
                <a:gd name="T66" fmla="*/ 4 w 71"/>
                <a:gd name="T67" fmla="*/ 56 h 71"/>
                <a:gd name="T68" fmla="*/ 10 w 71"/>
                <a:gd name="T69" fmla="*/ 55 h 71"/>
                <a:gd name="T70" fmla="*/ 11 w 71"/>
                <a:gd name="T71" fmla="*/ 52 h 71"/>
                <a:gd name="T72" fmla="*/ 9 w 71"/>
                <a:gd name="T73" fmla="*/ 48 h 71"/>
                <a:gd name="T74" fmla="*/ 6 w 71"/>
                <a:gd name="T75" fmla="*/ 46 h 71"/>
                <a:gd name="T76" fmla="*/ 3 w 71"/>
                <a:gd name="T77" fmla="*/ 42 h 71"/>
                <a:gd name="T78" fmla="*/ 2 w 71"/>
                <a:gd name="T79" fmla="*/ 36 h 71"/>
                <a:gd name="T80" fmla="*/ 8 w 71"/>
                <a:gd name="T81" fmla="*/ 38 h 71"/>
                <a:gd name="T82" fmla="*/ 14 w 71"/>
                <a:gd name="T83" fmla="*/ 38 h 71"/>
                <a:gd name="T84" fmla="*/ 17 w 71"/>
                <a:gd name="T85" fmla="*/ 37 h 71"/>
                <a:gd name="T86" fmla="*/ 20 w 71"/>
                <a:gd name="T87" fmla="*/ 35 h 71"/>
                <a:gd name="T88" fmla="*/ 23 w 71"/>
                <a:gd name="T89" fmla="*/ 32 h 71"/>
                <a:gd name="T90" fmla="*/ 27 w 71"/>
                <a:gd name="T91" fmla="*/ 28 h 71"/>
                <a:gd name="T92" fmla="*/ 29 w 71"/>
                <a:gd name="T93" fmla="*/ 27 h 71"/>
                <a:gd name="T94" fmla="*/ 30 w 71"/>
                <a:gd name="T95" fmla="*/ 24 h 71"/>
                <a:gd name="T96" fmla="*/ 32 w 71"/>
                <a:gd name="T97" fmla="*/ 23 h 71"/>
                <a:gd name="T98" fmla="*/ 35 w 71"/>
                <a:gd name="T99" fmla="*/ 24 h 71"/>
                <a:gd name="T100" fmla="*/ 36 w 71"/>
                <a:gd name="T101" fmla="*/ 20 h 71"/>
                <a:gd name="T102" fmla="*/ 38 w 71"/>
                <a:gd name="T103" fmla="*/ 16 h 71"/>
                <a:gd name="T104" fmla="*/ 37 w 71"/>
                <a:gd name="T105" fmla="*/ 13 h 71"/>
                <a:gd name="T106" fmla="*/ 42 w 71"/>
                <a:gd name="T107" fmla="*/ 13 h 71"/>
                <a:gd name="T108" fmla="*/ 41 w 71"/>
                <a:gd name="T109" fmla="*/ 9 h 71"/>
                <a:gd name="T110" fmla="*/ 43 w 71"/>
                <a:gd name="T111" fmla="*/ 5 h 71"/>
                <a:gd name="T112" fmla="*/ 51 w 71"/>
                <a:gd name="T113" fmla="*/ 2 h 71"/>
                <a:gd name="T114" fmla="*/ 57 w 71"/>
                <a:gd name="T115" fmla="*/ 1 h 71"/>
                <a:gd name="T116" fmla="*/ 59 w 71"/>
                <a:gd name="T117" fmla="*/ 0 h 71"/>
                <a:gd name="T118" fmla="*/ 68 w 71"/>
                <a:gd name="T119" fmla="*/ 3 h 71"/>
                <a:gd name="T120" fmla="*/ 71 w 71"/>
                <a:gd name="T121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" h="71">
                  <a:moveTo>
                    <a:pt x="71" y="6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7" y="67"/>
                    <a:pt x="26" y="66"/>
                    <a:pt x="24" y="66"/>
                  </a:cubicBezTo>
                  <a:cubicBezTo>
                    <a:pt x="25" y="66"/>
                    <a:pt x="25" y="63"/>
                    <a:pt x="2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4" y="62"/>
                    <a:pt x="23" y="62"/>
                  </a:cubicBezTo>
                  <a:cubicBezTo>
                    <a:pt x="22" y="62"/>
                    <a:pt x="21" y="62"/>
                    <a:pt x="20" y="62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7" y="62"/>
                    <a:pt x="16" y="63"/>
                    <a:pt x="16" y="63"/>
                  </a:cubicBezTo>
                  <a:cubicBezTo>
                    <a:pt x="14" y="64"/>
                    <a:pt x="12" y="63"/>
                    <a:pt x="10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6" y="63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4"/>
                    <a:pt x="2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69" y="4"/>
                    <a:pt x="69" y="4"/>
                  </a:cubicBezTo>
                  <a:lnTo>
                    <a:pt x="71" y="6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29" name="Freeform 73">
              <a:extLst>
                <a:ext uri="{FF2B5EF4-FFF2-40B4-BE49-F238E27FC236}">
                  <a16:creationId xmlns:a16="http://schemas.microsoft.com/office/drawing/2014/main" id="{106E2A62-DBED-534F-C5A8-E769BB19B9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6443" y="2001752"/>
              <a:ext cx="992188" cy="465711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0" name="Freeform 79">
              <a:extLst>
                <a:ext uri="{FF2B5EF4-FFF2-40B4-BE49-F238E27FC236}">
                  <a16:creationId xmlns:a16="http://schemas.microsoft.com/office/drawing/2014/main" id="{C6412C83-A4DF-7680-142F-E49135D92E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5746" y="3826161"/>
              <a:ext cx="585027" cy="232857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1" name="Freeform 89">
              <a:extLst>
                <a:ext uri="{FF2B5EF4-FFF2-40B4-BE49-F238E27FC236}">
                  <a16:creationId xmlns:a16="http://schemas.microsoft.com/office/drawing/2014/main" id="{44422E13-035B-4312-F3FC-D1F34BF74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796" y="2750053"/>
              <a:ext cx="68575" cy="94950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2" name="Freeform 96">
              <a:extLst>
                <a:ext uri="{FF2B5EF4-FFF2-40B4-BE49-F238E27FC236}">
                  <a16:creationId xmlns:a16="http://schemas.microsoft.com/office/drawing/2014/main" id="{E9D6D877-9C21-8F13-E2F4-C84E34A04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69" y="2815616"/>
              <a:ext cx="143578" cy="16051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3" name="Freeform 97">
              <a:extLst>
                <a:ext uri="{FF2B5EF4-FFF2-40B4-BE49-F238E27FC236}">
                  <a16:creationId xmlns:a16="http://schemas.microsoft.com/office/drawing/2014/main" id="{773A840C-9BCC-C019-05D7-854DE9E6C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9359" y="2293385"/>
              <a:ext cx="591455" cy="784473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4" name="Freeform 103">
              <a:extLst>
                <a:ext uri="{FF2B5EF4-FFF2-40B4-BE49-F238E27FC236}">
                  <a16:creationId xmlns:a16="http://schemas.microsoft.com/office/drawing/2014/main" id="{09B59C05-1B74-9634-008B-C28485CD1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089" y="2641538"/>
              <a:ext cx="323587" cy="327807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5" name="Freeform 104">
              <a:extLst>
                <a:ext uri="{FF2B5EF4-FFF2-40B4-BE49-F238E27FC236}">
                  <a16:creationId xmlns:a16="http://schemas.microsoft.com/office/drawing/2014/main" id="{89C3C9C5-1441-D855-E434-63150520D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5668" y="2539806"/>
              <a:ext cx="612885" cy="603616"/>
            </a:xfrm>
            <a:custGeom>
              <a:avLst/>
              <a:gdLst>
                <a:gd name="T0" fmla="*/ 82 w 89"/>
                <a:gd name="T1" fmla="*/ 74 h 83"/>
                <a:gd name="T2" fmla="*/ 89 w 89"/>
                <a:gd name="T3" fmla="*/ 71 h 83"/>
                <a:gd name="T4" fmla="*/ 87 w 89"/>
                <a:gd name="T5" fmla="*/ 66 h 83"/>
                <a:gd name="T6" fmla="*/ 82 w 89"/>
                <a:gd name="T7" fmla="*/ 61 h 83"/>
                <a:gd name="T8" fmla="*/ 80 w 89"/>
                <a:gd name="T9" fmla="*/ 54 h 83"/>
                <a:gd name="T10" fmla="*/ 84 w 89"/>
                <a:gd name="T11" fmla="*/ 47 h 83"/>
                <a:gd name="T12" fmla="*/ 79 w 89"/>
                <a:gd name="T13" fmla="*/ 43 h 83"/>
                <a:gd name="T14" fmla="*/ 76 w 89"/>
                <a:gd name="T15" fmla="*/ 36 h 83"/>
                <a:gd name="T16" fmla="*/ 76 w 89"/>
                <a:gd name="T17" fmla="*/ 33 h 83"/>
                <a:gd name="T18" fmla="*/ 79 w 89"/>
                <a:gd name="T19" fmla="*/ 28 h 83"/>
                <a:gd name="T20" fmla="*/ 82 w 89"/>
                <a:gd name="T21" fmla="*/ 24 h 83"/>
                <a:gd name="T22" fmla="*/ 82 w 89"/>
                <a:gd name="T23" fmla="*/ 19 h 83"/>
                <a:gd name="T24" fmla="*/ 78 w 89"/>
                <a:gd name="T25" fmla="*/ 15 h 83"/>
                <a:gd name="T26" fmla="*/ 71 w 89"/>
                <a:gd name="T27" fmla="*/ 11 h 83"/>
                <a:gd name="T28" fmla="*/ 63 w 89"/>
                <a:gd name="T29" fmla="*/ 9 h 83"/>
                <a:gd name="T30" fmla="*/ 54 w 89"/>
                <a:gd name="T31" fmla="*/ 9 h 83"/>
                <a:gd name="T32" fmla="*/ 49 w 89"/>
                <a:gd name="T33" fmla="*/ 11 h 83"/>
                <a:gd name="T34" fmla="*/ 45 w 89"/>
                <a:gd name="T35" fmla="*/ 13 h 83"/>
                <a:gd name="T36" fmla="*/ 42 w 89"/>
                <a:gd name="T37" fmla="*/ 17 h 83"/>
                <a:gd name="T38" fmla="*/ 29 w 89"/>
                <a:gd name="T39" fmla="*/ 15 h 83"/>
                <a:gd name="T40" fmla="*/ 26 w 89"/>
                <a:gd name="T41" fmla="*/ 13 h 83"/>
                <a:gd name="T42" fmla="*/ 21 w 89"/>
                <a:gd name="T43" fmla="*/ 7 h 83"/>
                <a:gd name="T44" fmla="*/ 19 w 89"/>
                <a:gd name="T45" fmla="*/ 3 h 83"/>
                <a:gd name="T46" fmla="*/ 14 w 89"/>
                <a:gd name="T47" fmla="*/ 3 h 83"/>
                <a:gd name="T48" fmla="*/ 9 w 89"/>
                <a:gd name="T49" fmla="*/ 5 h 83"/>
                <a:gd name="T50" fmla="*/ 5 w 89"/>
                <a:gd name="T51" fmla="*/ 1 h 83"/>
                <a:gd name="T52" fmla="*/ 3 w 89"/>
                <a:gd name="T53" fmla="*/ 2 h 83"/>
                <a:gd name="T54" fmla="*/ 1 w 89"/>
                <a:gd name="T55" fmla="*/ 6 h 83"/>
                <a:gd name="T56" fmla="*/ 3 w 89"/>
                <a:gd name="T57" fmla="*/ 14 h 83"/>
                <a:gd name="T58" fmla="*/ 3 w 89"/>
                <a:gd name="T59" fmla="*/ 19 h 83"/>
                <a:gd name="T60" fmla="*/ 7 w 89"/>
                <a:gd name="T61" fmla="*/ 23 h 83"/>
                <a:gd name="T62" fmla="*/ 11 w 89"/>
                <a:gd name="T63" fmla="*/ 25 h 83"/>
                <a:gd name="T64" fmla="*/ 7 w 89"/>
                <a:gd name="T65" fmla="*/ 28 h 83"/>
                <a:gd name="T66" fmla="*/ 10 w 89"/>
                <a:gd name="T67" fmla="*/ 36 h 83"/>
                <a:gd name="T68" fmla="*/ 16 w 89"/>
                <a:gd name="T69" fmla="*/ 41 h 83"/>
                <a:gd name="T70" fmla="*/ 20 w 89"/>
                <a:gd name="T71" fmla="*/ 49 h 83"/>
                <a:gd name="T72" fmla="*/ 23 w 89"/>
                <a:gd name="T73" fmla="*/ 53 h 83"/>
                <a:gd name="T74" fmla="*/ 28 w 89"/>
                <a:gd name="T75" fmla="*/ 54 h 83"/>
                <a:gd name="T76" fmla="*/ 31 w 89"/>
                <a:gd name="T77" fmla="*/ 60 h 83"/>
                <a:gd name="T78" fmla="*/ 33 w 89"/>
                <a:gd name="T79" fmla="*/ 65 h 83"/>
                <a:gd name="T80" fmla="*/ 37 w 89"/>
                <a:gd name="T81" fmla="*/ 70 h 83"/>
                <a:gd name="T82" fmla="*/ 41 w 89"/>
                <a:gd name="T83" fmla="*/ 73 h 83"/>
                <a:gd name="T84" fmla="*/ 45 w 89"/>
                <a:gd name="T85" fmla="*/ 74 h 83"/>
                <a:gd name="T86" fmla="*/ 57 w 89"/>
                <a:gd name="T87" fmla="*/ 71 h 83"/>
                <a:gd name="T88" fmla="*/ 69 w 89"/>
                <a:gd name="T89" fmla="*/ 81 h 83"/>
                <a:gd name="T90" fmla="*/ 77 w 89"/>
                <a:gd name="T91" fmla="*/ 82 h 83"/>
                <a:gd name="T92" fmla="*/ 3 w 89"/>
                <a:gd name="T93" fmla="*/ 9 h 83"/>
                <a:gd name="T94" fmla="*/ 8 w 89"/>
                <a:gd name="T95" fmla="*/ 15 h 83"/>
                <a:gd name="T96" fmla="*/ 5 w 89"/>
                <a:gd name="T97" fmla="*/ 15 h 83"/>
                <a:gd name="T98" fmla="*/ 4 w 89"/>
                <a:gd name="T9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3">
                  <a:moveTo>
                    <a:pt x="78" y="82"/>
                  </a:moveTo>
                  <a:cubicBezTo>
                    <a:pt x="79" y="78"/>
                    <a:pt x="79" y="78"/>
                    <a:pt x="79" y="78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3" y="17"/>
                    <a:pt x="43" y="16"/>
                    <a:pt x="41" y="16"/>
                  </a:cubicBezTo>
                  <a:cubicBezTo>
                    <a:pt x="40" y="16"/>
                    <a:pt x="37" y="18"/>
                    <a:pt x="36" y="18"/>
                  </a:cubicBezTo>
                  <a:cubicBezTo>
                    <a:pt x="35" y="18"/>
                    <a:pt x="30" y="16"/>
                    <a:pt x="29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8" y="13"/>
                    <a:pt x="27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5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1" y="9"/>
                    <a:pt x="21" y="7"/>
                  </a:cubicBezTo>
                  <a:cubicBezTo>
                    <a:pt x="21" y="7"/>
                    <a:pt x="20" y="6"/>
                    <a:pt x="20" y="6"/>
                  </a:cubicBezTo>
                  <a:cubicBezTo>
                    <a:pt x="19" y="5"/>
                    <a:pt x="19" y="5"/>
                    <a:pt x="18" y="4"/>
                  </a:cubicBezTo>
                  <a:cubicBezTo>
                    <a:pt x="19" y="3"/>
                    <a:pt x="17" y="3"/>
                    <a:pt x="19" y="3"/>
                  </a:cubicBezTo>
                  <a:cubicBezTo>
                    <a:pt x="19" y="3"/>
                    <a:pt x="18" y="2"/>
                    <a:pt x="18" y="1"/>
                  </a:cubicBezTo>
                  <a:cubicBezTo>
                    <a:pt x="17" y="0"/>
                    <a:pt x="18" y="1"/>
                    <a:pt x="16" y="1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5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6"/>
                    <a:pt x="1" y="5"/>
                    <a:pt x="1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3" y="17"/>
                    <a:pt x="3" y="17"/>
                  </a:cubicBezTo>
                  <a:cubicBezTo>
                    <a:pt x="4" y="18"/>
                    <a:pt x="2" y="19"/>
                    <a:pt x="3" y="19"/>
                  </a:cubicBezTo>
                  <a:cubicBezTo>
                    <a:pt x="4" y="19"/>
                    <a:pt x="3" y="20"/>
                    <a:pt x="4" y="21"/>
                  </a:cubicBezTo>
                  <a:cubicBezTo>
                    <a:pt x="5" y="21"/>
                    <a:pt x="4" y="22"/>
                    <a:pt x="5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1" y="23"/>
                    <a:pt x="12" y="24"/>
                    <a:pt x="11" y="25"/>
                  </a:cubicBezTo>
                  <a:cubicBezTo>
                    <a:pt x="10" y="25"/>
                    <a:pt x="8" y="24"/>
                    <a:pt x="9" y="25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9" y="29"/>
                    <a:pt x="7" y="27"/>
                    <a:pt x="7" y="28"/>
                  </a:cubicBezTo>
                  <a:cubicBezTo>
                    <a:pt x="8" y="30"/>
                    <a:pt x="6" y="30"/>
                    <a:pt x="7" y="30"/>
                  </a:cubicBezTo>
                  <a:cubicBezTo>
                    <a:pt x="8" y="31"/>
                    <a:pt x="7" y="32"/>
                    <a:pt x="8" y="32"/>
                  </a:cubicBezTo>
                  <a:cubicBezTo>
                    <a:pt x="9" y="33"/>
                    <a:pt x="9" y="36"/>
                    <a:pt x="10" y="36"/>
                  </a:cubicBezTo>
                  <a:cubicBezTo>
                    <a:pt x="12" y="36"/>
                    <a:pt x="14" y="38"/>
                    <a:pt x="14" y="39"/>
                  </a:cubicBezTo>
                  <a:cubicBezTo>
                    <a:pt x="14" y="40"/>
                    <a:pt x="12" y="40"/>
                    <a:pt x="14" y="40"/>
                  </a:cubicBezTo>
                  <a:cubicBezTo>
                    <a:pt x="15" y="40"/>
                    <a:pt x="16" y="40"/>
                    <a:pt x="16" y="41"/>
                  </a:cubicBezTo>
                  <a:cubicBezTo>
                    <a:pt x="17" y="42"/>
                    <a:pt x="17" y="42"/>
                    <a:pt x="18" y="43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7"/>
                    <a:pt x="19" y="48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2" y="52"/>
                    <a:pt x="23" y="53"/>
                  </a:cubicBezTo>
                  <a:cubicBezTo>
                    <a:pt x="23" y="53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5"/>
                    <a:pt x="26" y="55"/>
                    <a:pt x="28" y="54"/>
                  </a:cubicBezTo>
                  <a:cubicBezTo>
                    <a:pt x="28" y="55"/>
                    <a:pt x="29" y="57"/>
                    <a:pt x="30" y="57"/>
                  </a:cubicBezTo>
                  <a:cubicBezTo>
                    <a:pt x="30" y="58"/>
                    <a:pt x="30" y="59"/>
                    <a:pt x="30" y="60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3" y="63"/>
                    <a:pt x="33" y="63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4" y="65"/>
                    <a:pt x="35" y="65"/>
                  </a:cubicBezTo>
                  <a:cubicBezTo>
                    <a:pt x="35" y="66"/>
                    <a:pt x="35" y="67"/>
                    <a:pt x="35" y="67"/>
                  </a:cubicBezTo>
                  <a:cubicBezTo>
                    <a:pt x="35" y="68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5"/>
                    <a:pt x="44" y="74"/>
                    <a:pt x="45" y="74"/>
                  </a:cubicBezTo>
                  <a:cubicBezTo>
                    <a:pt x="46" y="75"/>
                    <a:pt x="47" y="76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1" y="73"/>
                    <a:pt x="54" y="72"/>
                    <a:pt x="57" y="71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1" y="77"/>
                    <a:pt x="60" y="79"/>
                    <a:pt x="63" y="80"/>
                  </a:cubicBezTo>
                  <a:cubicBezTo>
                    <a:pt x="64" y="81"/>
                    <a:pt x="66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1" y="81"/>
                    <a:pt x="73" y="81"/>
                    <a:pt x="75" y="81"/>
                  </a:cubicBezTo>
                  <a:cubicBezTo>
                    <a:pt x="75" y="81"/>
                    <a:pt x="76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8" y="83"/>
                    <a:pt x="78" y="82"/>
                  </a:cubicBezTo>
                  <a:close/>
                  <a:moveTo>
                    <a:pt x="3" y="9"/>
                  </a:moveTo>
                  <a:cubicBezTo>
                    <a:pt x="5" y="9"/>
                    <a:pt x="5" y="10"/>
                    <a:pt x="6" y="12"/>
                  </a:cubicBezTo>
                  <a:cubicBezTo>
                    <a:pt x="7" y="12"/>
                    <a:pt x="8" y="12"/>
                    <a:pt x="8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12" y="15"/>
                    <a:pt x="9" y="17"/>
                  </a:cubicBezTo>
                  <a:cubicBezTo>
                    <a:pt x="8" y="18"/>
                    <a:pt x="9" y="17"/>
                    <a:pt x="6" y="18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4" y="13"/>
                    <a:pt x="4" y="13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2" y="8"/>
                    <a:pt x="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6" name="Freeform 106">
              <a:extLst>
                <a:ext uri="{FF2B5EF4-FFF2-40B4-BE49-F238E27FC236}">
                  <a16:creationId xmlns:a16="http://schemas.microsoft.com/office/drawing/2014/main" id="{4B8E9801-045A-DE9B-BBD9-1E8230A97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0703" y="2700318"/>
              <a:ext cx="915042" cy="1132626"/>
            </a:xfrm>
            <a:custGeom>
              <a:avLst/>
              <a:gdLst>
                <a:gd name="T0" fmla="*/ 113 w 133"/>
                <a:gd name="T1" fmla="*/ 129 h 156"/>
                <a:gd name="T2" fmla="*/ 111 w 133"/>
                <a:gd name="T3" fmla="*/ 137 h 156"/>
                <a:gd name="T4" fmla="*/ 117 w 133"/>
                <a:gd name="T5" fmla="*/ 155 h 156"/>
                <a:gd name="T6" fmla="*/ 1 w 133"/>
                <a:gd name="T7" fmla="*/ 71 h 156"/>
                <a:gd name="T8" fmla="*/ 9 w 133"/>
                <a:gd name="T9" fmla="*/ 74 h 156"/>
                <a:gd name="T10" fmla="*/ 3 w 133"/>
                <a:gd name="T11" fmla="*/ 76 h 156"/>
                <a:gd name="T12" fmla="*/ 17 w 133"/>
                <a:gd name="T13" fmla="*/ 80 h 156"/>
                <a:gd name="T14" fmla="*/ 19 w 133"/>
                <a:gd name="T15" fmla="*/ 77 h 156"/>
                <a:gd name="T16" fmla="*/ 19 w 133"/>
                <a:gd name="T17" fmla="*/ 82 h 156"/>
                <a:gd name="T18" fmla="*/ 20 w 133"/>
                <a:gd name="T19" fmla="*/ 92 h 156"/>
                <a:gd name="T20" fmla="*/ 22 w 133"/>
                <a:gd name="T21" fmla="*/ 103 h 156"/>
                <a:gd name="T22" fmla="*/ 29 w 133"/>
                <a:gd name="T23" fmla="*/ 128 h 156"/>
                <a:gd name="T24" fmla="*/ 36 w 133"/>
                <a:gd name="T25" fmla="*/ 140 h 156"/>
                <a:gd name="T26" fmla="*/ 46 w 133"/>
                <a:gd name="T27" fmla="*/ 145 h 156"/>
                <a:gd name="T28" fmla="*/ 52 w 133"/>
                <a:gd name="T29" fmla="*/ 130 h 156"/>
                <a:gd name="T30" fmla="*/ 53 w 133"/>
                <a:gd name="T31" fmla="*/ 114 h 156"/>
                <a:gd name="T32" fmla="*/ 58 w 133"/>
                <a:gd name="T33" fmla="*/ 107 h 156"/>
                <a:gd name="T34" fmla="*/ 68 w 133"/>
                <a:gd name="T35" fmla="*/ 100 h 156"/>
                <a:gd name="T36" fmla="*/ 75 w 133"/>
                <a:gd name="T37" fmla="*/ 94 h 156"/>
                <a:gd name="T38" fmla="*/ 82 w 133"/>
                <a:gd name="T39" fmla="*/ 89 h 156"/>
                <a:gd name="T40" fmla="*/ 89 w 133"/>
                <a:gd name="T41" fmla="*/ 81 h 156"/>
                <a:gd name="T42" fmla="*/ 93 w 133"/>
                <a:gd name="T43" fmla="*/ 77 h 156"/>
                <a:gd name="T44" fmla="*/ 89 w 133"/>
                <a:gd name="T45" fmla="*/ 66 h 156"/>
                <a:gd name="T46" fmla="*/ 93 w 133"/>
                <a:gd name="T47" fmla="*/ 58 h 156"/>
                <a:gd name="T48" fmla="*/ 99 w 133"/>
                <a:gd name="T49" fmla="*/ 57 h 156"/>
                <a:gd name="T50" fmla="*/ 106 w 133"/>
                <a:gd name="T51" fmla="*/ 63 h 156"/>
                <a:gd name="T52" fmla="*/ 108 w 133"/>
                <a:gd name="T53" fmla="*/ 68 h 156"/>
                <a:gd name="T54" fmla="*/ 110 w 133"/>
                <a:gd name="T55" fmla="*/ 72 h 156"/>
                <a:gd name="T56" fmla="*/ 114 w 133"/>
                <a:gd name="T57" fmla="*/ 80 h 156"/>
                <a:gd name="T58" fmla="*/ 116 w 133"/>
                <a:gd name="T59" fmla="*/ 73 h 156"/>
                <a:gd name="T60" fmla="*/ 121 w 133"/>
                <a:gd name="T61" fmla="*/ 64 h 156"/>
                <a:gd name="T62" fmla="*/ 126 w 133"/>
                <a:gd name="T63" fmla="*/ 59 h 156"/>
                <a:gd name="T64" fmla="*/ 133 w 133"/>
                <a:gd name="T65" fmla="*/ 52 h 156"/>
                <a:gd name="T66" fmla="*/ 129 w 133"/>
                <a:gd name="T67" fmla="*/ 46 h 156"/>
                <a:gd name="T68" fmla="*/ 123 w 133"/>
                <a:gd name="T69" fmla="*/ 42 h 156"/>
                <a:gd name="T70" fmla="*/ 114 w 133"/>
                <a:gd name="T71" fmla="*/ 43 h 156"/>
                <a:gd name="T72" fmla="*/ 108 w 133"/>
                <a:gd name="T73" fmla="*/ 51 h 156"/>
                <a:gd name="T74" fmla="*/ 96 w 133"/>
                <a:gd name="T75" fmla="*/ 49 h 156"/>
                <a:gd name="T76" fmla="*/ 90 w 133"/>
                <a:gd name="T77" fmla="*/ 47 h 156"/>
                <a:gd name="T78" fmla="*/ 91 w 133"/>
                <a:gd name="T79" fmla="*/ 53 h 156"/>
                <a:gd name="T80" fmla="*/ 79 w 133"/>
                <a:gd name="T81" fmla="*/ 52 h 156"/>
                <a:gd name="T82" fmla="*/ 68 w 133"/>
                <a:gd name="T83" fmla="*/ 47 h 156"/>
                <a:gd name="T84" fmla="*/ 57 w 133"/>
                <a:gd name="T85" fmla="*/ 42 h 156"/>
                <a:gd name="T86" fmla="*/ 56 w 133"/>
                <a:gd name="T87" fmla="*/ 33 h 156"/>
                <a:gd name="T88" fmla="*/ 47 w 133"/>
                <a:gd name="T89" fmla="*/ 27 h 156"/>
                <a:gd name="T90" fmla="*/ 48 w 133"/>
                <a:gd name="T91" fmla="*/ 21 h 156"/>
                <a:gd name="T92" fmla="*/ 44 w 133"/>
                <a:gd name="T93" fmla="*/ 13 h 156"/>
                <a:gd name="T94" fmla="*/ 49 w 133"/>
                <a:gd name="T95" fmla="*/ 6 h 156"/>
                <a:gd name="T96" fmla="*/ 45 w 133"/>
                <a:gd name="T97" fmla="*/ 0 h 156"/>
                <a:gd name="T98" fmla="*/ 36 w 133"/>
                <a:gd name="T99" fmla="*/ 4 h 156"/>
                <a:gd name="T100" fmla="*/ 26 w 133"/>
                <a:gd name="T101" fmla="*/ 10 h 156"/>
                <a:gd name="T102" fmla="*/ 20 w 133"/>
                <a:gd name="T103" fmla="*/ 13 h 156"/>
                <a:gd name="T104" fmla="*/ 24 w 133"/>
                <a:gd name="T105" fmla="*/ 22 h 156"/>
                <a:gd name="T106" fmla="*/ 23 w 133"/>
                <a:gd name="T107" fmla="*/ 33 h 156"/>
                <a:gd name="T108" fmla="*/ 15 w 133"/>
                <a:gd name="T109" fmla="*/ 41 h 156"/>
                <a:gd name="T110" fmla="*/ 7 w 133"/>
                <a:gd name="T111" fmla="*/ 48 h 156"/>
                <a:gd name="T112" fmla="*/ 6 w 133"/>
                <a:gd name="T113" fmla="*/ 55 h 156"/>
                <a:gd name="T114" fmla="*/ 7 w 133"/>
                <a:gd name="T115" fmla="*/ 64 h 156"/>
                <a:gd name="T116" fmla="*/ 113 w 133"/>
                <a:gd name="T117" fmla="*/ 12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56">
                  <a:moveTo>
                    <a:pt x="113" y="125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113" y="126"/>
                    <a:pt x="114" y="125"/>
                    <a:pt x="113" y="125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8"/>
                    <a:pt x="113" y="129"/>
                  </a:cubicBezTo>
                  <a:cubicBezTo>
                    <a:pt x="114" y="129"/>
                    <a:pt x="113" y="127"/>
                    <a:pt x="113" y="127"/>
                  </a:cubicBezTo>
                  <a:close/>
                  <a:moveTo>
                    <a:pt x="112" y="130"/>
                  </a:moveTo>
                  <a:cubicBezTo>
                    <a:pt x="112" y="130"/>
                    <a:pt x="112" y="131"/>
                    <a:pt x="113" y="131"/>
                  </a:cubicBezTo>
                  <a:cubicBezTo>
                    <a:pt x="113" y="131"/>
                    <a:pt x="113" y="130"/>
                    <a:pt x="112" y="130"/>
                  </a:cubicBezTo>
                  <a:close/>
                  <a:moveTo>
                    <a:pt x="111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2" y="137"/>
                    <a:pt x="112" y="137"/>
                    <a:pt x="111" y="137"/>
                  </a:cubicBezTo>
                  <a:close/>
                  <a:moveTo>
                    <a:pt x="116" y="155"/>
                  </a:moveTo>
                  <a:cubicBezTo>
                    <a:pt x="116" y="155"/>
                    <a:pt x="116" y="155"/>
                    <a:pt x="116" y="155"/>
                  </a:cubicBezTo>
                  <a:cubicBezTo>
                    <a:pt x="117" y="156"/>
                    <a:pt x="117" y="155"/>
                    <a:pt x="117" y="155"/>
                  </a:cubicBezTo>
                  <a:cubicBezTo>
                    <a:pt x="117" y="155"/>
                    <a:pt x="116" y="155"/>
                    <a:pt x="116" y="155"/>
                  </a:cubicBezTo>
                  <a:close/>
                  <a:moveTo>
                    <a:pt x="0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ubicBezTo>
                    <a:pt x="1" y="69"/>
                    <a:pt x="1" y="70"/>
                    <a:pt x="1" y="71"/>
                  </a:cubicBezTo>
                  <a:cubicBezTo>
                    <a:pt x="2" y="72"/>
                    <a:pt x="6" y="74"/>
                    <a:pt x="9" y="73"/>
                  </a:cubicBezTo>
                  <a:cubicBezTo>
                    <a:pt x="10" y="72"/>
                    <a:pt x="10" y="71"/>
                    <a:pt x="11" y="70"/>
                  </a:cubicBezTo>
                  <a:cubicBezTo>
                    <a:pt x="11" y="70"/>
                    <a:pt x="11" y="71"/>
                    <a:pt x="12" y="70"/>
                  </a:cubicBezTo>
                  <a:cubicBezTo>
                    <a:pt x="11" y="71"/>
                    <a:pt x="11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8" y="74"/>
                    <a:pt x="9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6"/>
                    <a:pt x="4" y="76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3" y="77"/>
                    <a:pt x="4" y="78"/>
                    <a:pt x="4" y="78"/>
                  </a:cubicBezTo>
                  <a:cubicBezTo>
                    <a:pt x="6" y="81"/>
                    <a:pt x="8" y="82"/>
                    <a:pt x="10" y="85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12" y="85"/>
                    <a:pt x="12" y="84"/>
                    <a:pt x="13" y="84"/>
                  </a:cubicBezTo>
                  <a:cubicBezTo>
                    <a:pt x="15" y="83"/>
                    <a:pt x="17" y="82"/>
                    <a:pt x="17" y="80"/>
                  </a:cubicBezTo>
                  <a:cubicBezTo>
                    <a:pt x="18" y="78"/>
                    <a:pt x="17" y="77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7"/>
                    <a:pt x="19" y="77"/>
                  </a:cubicBezTo>
                  <a:cubicBezTo>
                    <a:pt x="19" y="77"/>
                    <a:pt x="19" y="77"/>
                    <a:pt x="19" y="78"/>
                  </a:cubicBezTo>
                  <a:cubicBezTo>
                    <a:pt x="20" y="79"/>
                    <a:pt x="20" y="80"/>
                    <a:pt x="19" y="79"/>
                  </a:cubicBezTo>
                  <a:cubicBezTo>
                    <a:pt x="19" y="79"/>
                    <a:pt x="20" y="80"/>
                    <a:pt x="19" y="80"/>
                  </a:cubicBezTo>
                  <a:cubicBezTo>
                    <a:pt x="19" y="80"/>
                    <a:pt x="19" y="81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1" y="82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18" y="89"/>
                    <a:pt x="18" y="90"/>
                  </a:cubicBezTo>
                  <a:cubicBezTo>
                    <a:pt x="18" y="90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3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100"/>
                    <a:pt x="21" y="100"/>
                  </a:cubicBezTo>
                  <a:cubicBezTo>
                    <a:pt x="21" y="100"/>
                    <a:pt x="21" y="101"/>
                    <a:pt x="21" y="101"/>
                  </a:cubicBezTo>
                  <a:cubicBezTo>
                    <a:pt x="21" y="102"/>
                    <a:pt x="22" y="103"/>
                    <a:pt x="22" y="103"/>
                  </a:cubicBezTo>
                  <a:cubicBezTo>
                    <a:pt x="22" y="105"/>
                    <a:pt x="22" y="106"/>
                    <a:pt x="22" y="107"/>
                  </a:cubicBezTo>
                  <a:cubicBezTo>
                    <a:pt x="23" y="111"/>
                    <a:pt x="25" y="114"/>
                    <a:pt x="26" y="117"/>
                  </a:cubicBezTo>
                  <a:cubicBezTo>
                    <a:pt x="27" y="120"/>
                    <a:pt x="27" y="121"/>
                    <a:pt x="27" y="124"/>
                  </a:cubicBezTo>
                  <a:cubicBezTo>
                    <a:pt x="27" y="125"/>
                    <a:pt x="28" y="126"/>
                    <a:pt x="28" y="126"/>
                  </a:cubicBezTo>
                  <a:cubicBezTo>
                    <a:pt x="29" y="127"/>
                    <a:pt x="28" y="127"/>
                    <a:pt x="29" y="128"/>
                  </a:cubicBezTo>
                  <a:cubicBezTo>
                    <a:pt x="29" y="129"/>
                    <a:pt x="30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2"/>
                    <a:pt x="32" y="133"/>
                    <a:pt x="33" y="134"/>
                  </a:cubicBezTo>
                  <a:cubicBezTo>
                    <a:pt x="33" y="135"/>
                    <a:pt x="33" y="136"/>
                    <a:pt x="33" y="137"/>
                  </a:cubicBezTo>
                  <a:cubicBezTo>
                    <a:pt x="34" y="138"/>
                    <a:pt x="36" y="139"/>
                    <a:pt x="36" y="140"/>
                  </a:cubicBezTo>
                  <a:cubicBezTo>
                    <a:pt x="36" y="141"/>
                    <a:pt x="35" y="141"/>
                    <a:pt x="35" y="141"/>
                  </a:cubicBezTo>
                  <a:cubicBezTo>
                    <a:pt x="36" y="144"/>
                    <a:pt x="38" y="147"/>
                    <a:pt x="40" y="149"/>
                  </a:cubicBezTo>
                  <a:cubicBezTo>
                    <a:pt x="41" y="149"/>
                    <a:pt x="41" y="149"/>
                    <a:pt x="42" y="149"/>
                  </a:cubicBezTo>
                  <a:cubicBezTo>
                    <a:pt x="43" y="148"/>
                    <a:pt x="43" y="146"/>
                    <a:pt x="44" y="146"/>
                  </a:cubicBezTo>
                  <a:cubicBezTo>
                    <a:pt x="45" y="145"/>
                    <a:pt x="46" y="145"/>
                    <a:pt x="46" y="145"/>
                  </a:cubicBezTo>
                  <a:cubicBezTo>
                    <a:pt x="46" y="145"/>
                    <a:pt x="46" y="144"/>
                    <a:pt x="46" y="144"/>
                  </a:cubicBezTo>
                  <a:cubicBezTo>
                    <a:pt x="46" y="144"/>
                    <a:pt x="49" y="140"/>
                    <a:pt x="49" y="140"/>
                  </a:cubicBezTo>
                  <a:cubicBezTo>
                    <a:pt x="49" y="140"/>
                    <a:pt x="51" y="140"/>
                    <a:pt x="51" y="139"/>
                  </a:cubicBezTo>
                  <a:cubicBezTo>
                    <a:pt x="51" y="137"/>
                    <a:pt x="50" y="134"/>
                    <a:pt x="50" y="132"/>
                  </a:cubicBezTo>
                  <a:cubicBezTo>
                    <a:pt x="51" y="131"/>
                    <a:pt x="52" y="131"/>
                    <a:pt x="52" y="130"/>
                  </a:cubicBezTo>
                  <a:cubicBezTo>
                    <a:pt x="53" y="129"/>
                    <a:pt x="52" y="129"/>
                    <a:pt x="52" y="128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26"/>
                    <a:pt x="53" y="125"/>
                    <a:pt x="52" y="124"/>
                  </a:cubicBezTo>
                  <a:cubicBezTo>
                    <a:pt x="52" y="122"/>
                    <a:pt x="52" y="120"/>
                    <a:pt x="52" y="117"/>
                  </a:cubicBezTo>
                  <a:cubicBezTo>
                    <a:pt x="52" y="116"/>
                    <a:pt x="53" y="115"/>
                    <a:pt x="53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3" y="113"/>
                    <a:pt x="52" y="112"/>
                    <a:pt x="52" y="111"/>
                  </a:cubicBezTo>
                  <a:cubicBezTo>
                    <a:pt x="52" y="111"/>
                    <a:pt x="53" y="110"/>
                    <a:pt x="53" y="110"/>
                  </a:cubicBezTo>
                  <a:cubicBezTo>
                    <a:pt x="55" y="109"/>
                    <a:pt x="55" y="110"/>
                    <a:pt x="56" y="109"/>
                  </a:cubicBezTo>
                  <a:cubicBezTo>
                    <a:pt x="57" y="109"/>
                    <a:pt x="57" y="108"/>
                    <a:pt x="58" y="107"/>
                  </a:cubicBezTo>
                  <a:cubicBezTo>
                    <a:pt x="59" y="107"/>
                    <a:pt x="60" y="107"/>
                    <a:pt x="61" y="107"/>
                  </a:cubicBezTo>
                  <a:cubicBezTo>
                    <a:pt x="62" y="106"/>
                    <a:pt x="62" y="103"/>
                    <a:pt x="63" y="102"/>
                  </a:cubicBezTo>
                  <a:cubicBezTo>
                    <a:pt x="64" y="101"/>
                    <a:pt x="66" y="102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8" y="100"/>
                    <a:pt x="68" y="100"/>
                  </a:cubicBezTo>
                  <a:cubicBezTo>
                    <a:pt x="69" y="99"/>
                    <a:pt x="70" y="100"/>
                    <a:pt x="71" y="99"/>
                  </a:cubicBezTo>
                  <a:cubicBezTo>
                    <a:pt x="72" y="99"/>
                    <a:pt x="71" y="98"/>
                    <a:pt x="72" y="97"/>
                  </a:cubicBezTo>
                  <a:cubicBezTo>
                    <a:pt x="72" y="97"/>
                    <a:pt x="73" y="96"/>
                    <a:pt x="74" y="96"/>
                  </a:cubicBezTo>
                  <a:cubicBezTo>
                    <a:pt x="74" y="95"/>
                    <a:pt x="74" y="95"/>
                    <a:pt x="74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7" y="92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0"/>
                    <a:pt x="79" y="91"/>
                    <a:pt x="80" y="91"/>
                  </a:cubicBezTo>
                  <a:cubicBezTo>
                    <a:pt x="80" y="90"/>
                    <a:pt x="81" y="89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5" y="86"/>
                    <a:pt x="85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7" y="82"/>
                    <a:pt x="86" y="81"/>
                    <a:pt x="87" y="81"/>
                  </a:cubicBezTo>
                  <a:cubicBezTo>
                    <a:pt x="87" y="80"/>
                    <a:pt x="88" y="81"/>
                    <a:pt x="89" y="81"/>
                  </a:cubicBezTo>
                  <a:cubicBezTo>
                    <a:pt x="89" y="80"/>
                    <a:pt x="90" y="79"/>
                    <a:pt x="90" y="79"/>
                  </a:cubicBezTo>
                  <a:cubicBezTo>
                    <a:pt x="90" y="79"/>
                    <a:pt x="90" y="80"/>
                    <a:pt x="90" y="80"/>
                  </a:cubicBezTo>
                  <a:cubicBezTo>
                    <a:pt x="91" y="80"/>
                    <a:pt x="91" y="80"/>
                    <a:pt x="92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6"/>
                    <a:pt x="108" y="68"/>
                    <a:pt x="108" y="68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0" y="67"/>
                  </a:lnTo>
                  <a:close/>
                  <a:moveTo>
                    <a:pt x="113" y="121"/>
                  </a:moveTo>
                  <a:cubicBezTo>
                    <a:pt x="113" y="121"/>
                    <a:pt x="113" y="122"/>
                    <a:pt x="113" y="122"/>
                  </a:cubicBezTo>
                  <a:cubicBezTo>
                    <a:pt x="113" y="122"/>
                    <a:pt x="114" y="121"/>
                    <a:pt x="113" y="1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7" name="Freeform 147">
              <a:extLst>
                <a:ext uri="{FF2B5EF4-FFF2-40B4-BE49-F238E27FC236}">
                  <a16:creationId xmlns:a16="http://schemas.microsoft.com/office/drawing/2014/main" id="{AD84E789-E5D4-4F5F-43CB-7E5B7C071F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7137" y="1930521"/>
              <a:ext cx="1935087" cy="1483039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8" name="Freeform 155">
              <a:extLst>
                <a:ext uri="{FF2B5EF4-FFF2-40B4-BE49-F238E27FC236}">
                  <a16:creationId xmlns:a16="http://schemas.microsoft.com/office/drawing/2014/main" id="{3198AAAC-8866-D968-15A7-0228E6B84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3594" y="3055253"/>
              <a:ext cx="270013" cy="617180"/>
            </a:xfrm>
            <a:custGeom>
              <a:avLst/>
              <a:gdLst>
                <a:gd name="T0" fmla="*/ 30 w 39"/>
                <a:gd name="T1" fmla="*/ 84 h 85"/>
                <a:gd name="T2" fmla="*/ 33 w 39"/>
                <a:gd name="T3" fmla="*/ 79 h 85"/>
                <a:gd name="T4" fmla="*/ 31 w 39"/>
                <a:gd name="T5" fmla="*/ 73 h 85"/>
                <a:gd name="T6" fmla="*/ 27 w 39"/>
                <a:gd name="T7" fmla="*/ 67 h 85"/>
                <a:gd name="T8" fmla="*/ 29 w 39"/>
                <a:gd name="T9" fmla="*/ 62 h 85"/>
                <a:gd name="T10" fmla="*/ 27 w 39"/>
                <a:gd name="T11" fmla="*/ 58 h 85"/>
                <a:gd name="T12" fmla="*/ 24 w 39"/>
                <a:gd name="T13" fmla="*/ 52 h 85"/>
                <a:gd name="T14" fmla="*/ 25 w 39"/>
                <a:gd name="T15" fmla="*/ 47 h 85"/>
                <a:gd name="T16" fmla="*/ 24 w 39"/>
                <a:gd name="T17" fmla="*/ 43 h 85"/>
                <a:gd name="T18" fmla="*/ 28 w 39"/>
                <a:gd name="T19" fmla="*/ 42 h 85"/>
                <a:gd name="T20" fmla="*/ 29 w 39"/>
                <a:gd name="T21" fmla="*/ 40 h 85"/>
                <a:gd name="T22" fmla="*/ 31 w 39"/>
                <a:gd name="T23" fmla="*/ 38 h 85"/>
                <a:gd name="T24" fmla="*/ 36 w 39"/>
                <a:gd name="T25" fmla="*/ 39 h 85"/>
                <a:gd name="T26" fmla="*/ 36 w 39"/>
                <a:gd name="T27" fmla="*/ 36 h 85"/>
                <a:gd name="T28" fmla="*/ 39 w 39"/>
                <a:gd name="T29" fmla="*/ 33 h 85"/>
                <a:gd name="T30" fmla="*/ 35 w 39"/>
                <a:gd name="T31" fmla="*/ 30 h 85"/>
                <a:gd name="T32" fmla="*/ 33 w 39"/>
                <a:gd name="T33" fmla="*/ 27 h 85"/>
                <a:gd name="T34" fmla="*/ 31 w 39"/>
                <a:gd name="T35" fmla="*/ 26 h 85"/>
                <a:gd name="T36" fmla="*/ 32 w 39"/>
                <a:gd name="T37" fmla="*/ 23 h 85"/>
                <a:gd name="T38" fmla="*/ 30 w 39"/>
                <a:gd name="T39" fmla="*/ 21 h 85"/>
                <a:gd name="T40" fmla="*/ 29 w 39"/>
                <a:gd name="T41" fmla="*/ 19 h 85"/>
                <a:gd name="T42" fmla="*/ 26 w 39"/>
                <a:gd name="T43" fmla="*/ 19 h 85"/>
                <a:gd name="T44" fmla="*/ 24 w 39"/>
                <a:gd name="T45" fmla="*/ 20 h 85"/>
                <a:gd name="T46" fmla="*/ 24 w 39"/>
                <a:gd name="T47" fmla="*/ 18 h 85"/>
                <a:gd name="T48" fmla="*/ 23 w 39"/>
                <a:gd name="T49" fmla="*/ 15 h 85"/>
                <a:gd name="T50" fmla="*/ 26 w 39"/>
                <a:gd name="T51" fmla="*/ 11 h 85"/>
                <a:gd name="T52" fmla="*/ 27 w 39"/>
                <a:gd name="T53" fmla="*/ 7 h 85"/>
                <a:gd name="T54" fmla="*/ 27 w 39"/>
                <a:gd name="T55" fmla="*/ 3 h 85"/>
                <a:gd name="T56" fmla="*/ 25 w 39"/>
                <a:gd name="T57" fmla="*/ 0 h 85"/>
                <a:gd name="T58" fmla="*/ 22 w 39"/>
                <a:gd name="T59" fmla="*/ 1 h 85"/>
                <a:gd name="T60" fmla="*/ 21 w 39"/>
                <a:gd name="T61" fmla="*/ 6 h 85"/>
                <a:gd name="T62" fmla="*/ 16 w 39"/>
                <a:gd name="T63" fmla="*/ 6 h 85"/>
                <a:gd name="T64" fmla="*/ 15 w 39"/>
                <a:gd name="T65" fmla="*/ 10 h 85"/>
                <a:gd name="T66" fmla="*/ 11 w 39"/>
                <a:gd name="T67" fmla="*/ 13 h 85"/>
                <a:gd name="T68" fmla="*/ 9 w 39"/>
                <a:gd name="T69" fmla="*/ 15 h 85"/>
                <a:gd name="T70" fmla="*/ 10 w 39"/>
                <a:gd name="T71" fmla="*/ 17 h 85"/>
                <a:gd name="T72" fmla="*/ 7 w 39"/>
                <a:gd name="T73" fmla="*/ 22 h 85"/>
                <a:gd name="T74" fmla="*/ 5 w 39"/>
                <a:gd name="T75" fmla="*/ 24 h 85"/>
                <a:gd name="T76" fmla="*/ 6 w 39"/>
                <a:gd name="T77" fmla="*/ 28 h 85"/>
                <a:gd name="T78" fmla="*/ 5 w 39"/>
                <a:gd name="T79" fmla="*/ 30 h 85"/>
                <a:gd name="T80" fmla="*/ 2 w 39"/>
                <a:gd name="T81" fmla="*/ 30 h 85"/>
                <a:gd name="T82" fmla="*/ 1 w 39"/>
                <a:gd name="T83" fmla="*/ 32 h 85"/>
                <a:gd name="T84" fmla="*/ 2 w 39"/>
                <a:gd name="T85" fmla="*/ 36 h 85"/>
                <a:gd name="T86" fmla="*/ 0 w 39"/>
                <a:gd name="T87" fmla="*/ 35 h 85"/>
                <a:gd name="T88" fmla="*/ 0 w 39"/>
                <a:gd name="T89" fmla="*/ 38 h 85"/>
                <a:gd name="T90" fmla="*/ 2 w 39"/>
                <a:gd name="T91" fmla="*/ 40 h 85"/>
                <a:gd name="T92" fmla="*/ 3 w 39"/>
                <a:gd name="T93" fmla="*/ 39 h 85"/>
                <a:gd name="T94" fmla="*/ 4 w 39"/>
                <a:gd name="T95" fmla="*/ 38 h 85"/>
                <a:gd name="T96" fmla="*/ 5 w 39"/>
                <a:gd name="T97" fmla="*/ 41 h 85"/>
                <a:gd name="T98" fmla="*/ 7 w 39"/>
                <a:gd name="T99" fmla="*/ 44 h 85"/>
                <a:gd name="T100" fmla="*/ 8 w 39"/>
                <a:gd name="T101" fmla="*/ 48 h 85"/>
                <a:gd name="T102" fmla="*/ 7 w 39"/>
                <a:gd name="T103" fmla="*/ 59 h 85"/>
                <a:gd name="T104" fmla="*/ 9 w 39"/>
                <a:gd name="T105" fmla="*/ 60 h 85"/>
                <a:gd name="T106" fmla="*/ 13 w 39"/>
                <a:gd name="T107" fmla="*/ 60 h 85"/>
                <a:gd name="T108" fmla="*/ 15 w 39"/>
                <a:gd name="T109" fmla="*/ 59 h 85"/>
                <a:gd name="T110" fmla="*/ 18 w 39"/>
                <a:gd name="T111" fmla="*/ 54 h 85"/>
                <a:gd name="T112" fmla="*/ 21 w 39"/>
                <a:gd name="T113" fmla="*/ 58 h 85"/>
                <a:gd name="T114" fmla="*/ 22 w 39"/>
                <a:gd name="T115" fmla="*/ 61 h 85"/>
                <a:gd name="T116" fmla="*/ 25 w 39"/>
                <a:gd name="T117" fmla="*/ 70 h 85"/>
                <a:gd name="T118" fmla="*/ 27 w 39"/>
                <a:gd name="T119" fmla="*/ 72 h 85"/>
                <a:gd name="T120" fmla="*/ 27 w 39"/>
                <a:gd name="T121" fmla="*/ 81 h 85"/>
                <a:gd name="T122" fmla="*/ 29 w 39"/>
                <a:gd name="T12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85">
                  <a:moveTo>
                    <a:pt x="30" y="85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39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9"/>
                    <a:pt x="4" y="40"/>
                    <a:pt x="4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5" y="43"/>
                    <a:pt x="5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7" y="45"/>
                    <a:pt x="6" y="46"/>
                    <a:pt x="7" y="48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9"/>
                    <a:pt x="9" y="50"/>
                    <a:pt x="9" y="50"/>
                  </a:cubicBezTo>
                  <a:cubicBezTo>
                    <a:pt x="9" y="53"/>
                    <a:pt x="7" y="56"/>
                    <a:pt x="7" y="59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60"/>
                    <a:pt x="11" y="60"/>
                    <a:pt x="13" y="60"/>
                  </a:cubicBezTo>
                  <a:cubicBezTo>
                    <a:pt x="13" y="60"/>
                    <a:pt x="13" y="59"/>
                    <a:pt x="14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6" y="58"/>
                    <a:pt x="16" y="57"/>
                    <a:pt x="17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20" y="56"/>
                    <a:pt x="20" y="56"/>
                  </a:cubicBezTo>
                  <a:cubicBezTo>
                    <a:pt x="21" y="57"/>
                    <a:pt x="20" y="57"/>
                    <a:pt x="21" y="58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2" y="59"/>
                    <a:pt x="22" y="60"/>
                    <a:pt x="22" y="61"/>
                  </a:cubicBezTo>
                  <a:cubicBezTo>
                    <a:pt x="22" y="62"/>
                    <a:pt x="23" y="62"/>
                    <a:pt x="23" y="62"/>
                  </a:cubicBezTo>
                  <a:cubicBezTo>
                    <a:pt x="24" y="63"/>
                    <a:pt x="25" y="69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2"/>
                    <a:pt x="26" y="72"/>
                    <a:pt x="27" y="72"/>
                  </a:cubicBezTo>
                  <a:cubicBezTo>
                    <a:pt x="27" y="72"/>
                    <a:pt x="28" y="80"/>
                    <a:pt x="28" y="80"/>
                  </a:cubicBezTo>
                  <a:cubicBezTo>
                    <a:pt x="28" y="80"/>
                    <a:pt x="27" y="81"/>
                    <a:pt x="27" y="81"/>
                  </a:cubicBezTo>
                  <a:cubicBezTo>
                    <a:pt x="27" y="81"/>
                    <a:pt x="28" y="81"/>
                    <a:pt x="28" y="82"/>
                  </a:cubicBezTo>
                  <a:cubicBezTo>
                    <a:pt x="28" y="82"/>
                    <a:pt x="29" y="84"/>
                    <a:pt x="29" y="85"/>
                  </a:cubicBezTo>
                  <a:lnTo>
                    <a:pt x="30" y="8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39" name="Freeform 179">
              <a:extLst>
                <a:ext uri="{FF2B5EF4-FFF2-40B4-BE49-F238E27FC236}">
                  <a16:creationId xmlns:a16="http://schemas.microsoft.com/office/drawing/2014/main" id="{F61BA93B-CFDF-7EA3-C0A4-FDC6C7F4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878" y="2648322"/>
              <a:ext cx="619315" cy="712130"/>
            </a:xfrm>
            <a:custGeom>
              <a:avLst/>
              <a:gdLst>
                <a:gd name="T0" fmla="*/ 65 w 90"/>
                <a:gd name="T1" fmla="*/ 91 h 98"/>
                <a:gd name="T2" fmla="*/ 56 w 90"/>
                <a:gd name="T3" fmla="*/ 97 h 98"/>
                <a:gd name="T4" fmla="*/ 51 w 90"/>
                <a:gd name="T5" fmla="*/ 95 h 98"/>
                <a:gd name="T6" fmla="*/ 50 w 90"/>
                <a:gd name="T7" fmla="*/ 90 h 98"/>
                <a:gd name="T8" fmla="*/ 45 w 90"/>
                <a:gd name="T9" fmla="*/ 87 h 98"/>
                <a:gd name="T10" fmla="*/ 0 w 90"/>
                <a:gd name="T11" fmla="*/ 56 h 98"/>
                <a:gd name="T12" fmla="*/ 0 w 90"/>
                <a:gd name="T13" fmla="*/ 48 h 98"/>
                <a:gd name="T14" fmla="*/ 4 w 90"/>
                <a:gd name="T15" fmla="*/ 45 h 98"/>
                <a:gd name="T16" fmla="*/ 12 w 90"/>
                <a:gd name="T17" fmla="*/ 41 h 98"/>
                <a:gd name="T18" fmla="*/ 18 w 90"/>
                <a:gd name="T19" fmla="*/ 39 h 98"/>
                <a:gd name="T20" fmla="*/ 24 w 90"/>
                <a:gd name="T21" fmla="*/ 33 h 98"/>
                <a:gd name="T22" fmla="*/ 28 w 90"/>
                <a:gd name="T23" fmla="*/ 28 h 98"/>
                <a:gd name="T24" fmla="*/ 30 w 90"/>
                <a:gd name="T25" fmla="*/ 23 h 98"/>
                <a:gd name="T26" fmla="*/ 28 w 90"/>
                <a:gd name="T27" fmla="*/ 17 h 98"/>
                <a:gd name="T28" fmla="*/ 27 w 90"/>
                <a:gd name="T29" fmla="*/ 11 h 98"/>
                <a:gd name="T30" fmla="*/ 30 w 90"/>
                <a:gd name="T31" fmla="*/ 10 h 98"/>
                <a:gd name="T32" fmla="*/ 37 w 90"/>
                <a:gd name="T33" fmla="*/ 7 h 98"/>
                <a:gd name="T34" fmla="*/ 42 w 90"/>
                <a:gd name="T35" fmla="*/ 5 h 98"/>
                <a:gd name="T36" fmla="*/ 45 w 90"/>
                <a:gd name="T37" fmla="*/ 3 h 98"/>
                <a:gd name="T38" fmla="*/ 50 w 90"/>
                <a:gd name="T39" fmla="*/ 2 h 98"/>
                <a:gd name="T40" fmla="*/ 61 w 90"/>
                <a:gd name="T41" fmla="*/ 1 h 98"/>
                <a:gd name="T42" fmla="*/ 63 w 90"/>
                <a:gd name="T43" fmla="*/ 1 h 98"/>
                <a:gd name="T44" fmla="*/ 66 w 90"/>
                <a:gd name="T45" fmla="*/ 1 h 98"/>
                <a:gd name="T46" fmla="*/ 70 w 90"/>
                <a:gd name="T47" fmla="*/ 2 h 98"/>
                <a:gd name="T48" fmla="*/ 72 w 90"/>
                <a:gd name="T49" fmla="*/ 1 h 98"/>
                <a:gd name="T50" fmla="*/ 74 w 90"/>
                <a:gd name="T51" fmla="*/ 5 h 98"/>
                <a:gd name="T52" fmla="*/ 76 w 90"/>
                <a:gd name="T53" fmla="*/ 12 h 98"/>
                <a:gd name="T54" fmla="*/ 72 w 90"/>
                <a:gd name="T55" fmla="*/ 16 h 98"/>
                <a:gd name="T56" fmla="*/ 71 w 90"/>
                <a:gd name="T57" fmla="*/ 22 h 98"/>
                <a:gd name="T58" fmla="*/ 74 w 90"/>
                <a:gd name="T59" fmla="*/ 27 h 98"/>
                <a:gd name="T60" fmla="*/ 79 w 90"/>
                <a:gd name="T61" fmla="*/ 37 h 98"/>
                <a:gd name="T62" fmla="*/ 79 w 90"/>
                <a:gd name="T63" fmla="*/ 39 h 98"/>
                <a:gd name="T64" fmla="*/ 80 w 90"/>
                <a:gd name="T65" fmla="*/ 49 h 98"/>
                <a:gd name="T66" fmla="*/ 79 w 90"/>
                <a:gd name="T67" fmla="*/ 52 h 98"/>
                <a:gd name="T68" fmla="*/ 75 w 90"/>
                <a:gd name="T69" fmla="*/ 60 h 98"/>
                <a:gd name="T70" fmla="*/ 79 w 90"/>
                <a:gd name="T71" fmla="*/ 65 h 98"/>
                <a:gd name="T72" fmla="*/ 82 w 90"/>
                <a:gd name="T73" fmla="*/ 70 h 98"/>
                <a:gd name="T74" fmla="*/ 87 w 90"/>
                <a:gd name="T75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98">
                  <a:moveTo>
                    <a:pt x="90" y="74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6" y="97"/>
                    <a:pt x="51" y="98"/>
                    <a:pt x="51" y="97"/>
                  </a:cubicBezTo>
                  <a:cubicBezTo>
                    <a:pt x="51" y="97"/>
                    <a:pt x="52" y="96"/>
                    <a:pt x="51" y="95"/>
                  </a:cubicBezTo>
                  <a:cubicBezTo>
                    <a:pt x="51" y="94"/>
                    <a:pt x="51" y="95"/>
                    <a:pt x="51" y="93"/>
                  </a:cubicBezTo>
                  <a:cubicBezTo>
                    <a:pt x="51" y="91"/>
                    <a:pt x="50" y="91"/>
                    <a:pt x="50" y="90"/>
                  </a:cubicBezTo>
                  <a:cubicBezTo>
                    <a:pt x="49" y="90"/>
                    <a:pt x="47" y="90"/>
                    <a:pt x="46" y="89"/>
                  </a:cubicBezTo>
                  <a:cubicBezTo>
                    <a:pt x="45" y="88"/>
                    <a:pt x="45" y="87"/>
                    <a:pt x="45" y="8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8"/>
                    <a:pt x="2" y="47"/>
                  </a:cubicBezTo>
                  <a:cubicBezTo>
                    <a:pt x="2" y="46"/>
                    <a:pt x="3" y="45"/>
                    <a:pt x="4" y="45"/>
                  </a:cubicBezTo>
                  <a:cubicBezTo>
                    <a:pt x="5" y="44"/>
                    <a:pt x="6" y="44"/>
                    <a:pt x="7" y="43"/>
                  </a:cubicBezTo>
                  <a:cubicBezTo>
                    <a:pt x="9" y="43"/>
                    <a:pt x="11" y="43"/>
                    <a:pt x="12" y="41"/>
                  </a:cubicBezTo>
                  <a:cubicBezTo>
                    <a:pt x="13" y="40"/>
                    <a:pt x="13" y="41"/>
                    <a:pt x="15" y="40"/>
                  </a:cubicBezTo>
                  <a:cubicBezTo>
                    <a:pt x="16" y="40"/>
                    <a:pt x="16" y="40"/>
                    <a:pt x="18" y="39"/>
                  </a:cubicBezTo>
                  <a:cubicBezTo>
                    <a:pt x="20" y="38"/>
                    <a:pt x="22" y="34"/>
                    <a:pt x="22" y="34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6" y="32"/>
                    <a:pt x="25" y="32"/>
                    <a:pt x="25" y="30"/>
                  </a:cubicBezTo>
                  <a:cubicBezTo>
                    <a:pt x="25" y="29"/>
                    <a:pt x="28" y="29"/>
                    <a:pt x="28" y="28"/>
                  </a:cubicBezTo>
                  <a:cubicBezTo>
                    <a:pt x="28" y="27"/>
                    <a:pt x="30" y="26"/>
                    <a:pt x="31" y="25"/>
                  </a:cubicBezTo>
                  <a:cubicBezTo>
                    <a:pt x="32" y="25"/>
                    <a:pt x="31" y="24"/>
                    <a:pt x="30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19"/>
                    <a:pt x="28" y="19"/>
                    <a:pt x="28" y="17"/>
                  </a:cubicBezTo>
                  <a:cubicBezTo>
                    <a:pt x="28" y="16"/>
                    <a:pt x="28" y="15"/>
                    <a:pt x="29" y="14"/>
                  </a:cubicBezTo>
                  <a:cubicBezTo>
                    <a:pt x="29" y="13"/>
                    <a:pt x="27" y="11"/>
                    <a:pt x="27" y="11"/>
                  </a:cubicBezTo>
                  <a:cubicBezTo>
                    <a:pt x="28" y="11"/>
                    <a:pt x="28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2" y="10"/>
                    <a:pt x="32" y="8"/>
                    <a:pt x="34" y="7"/>
                  </a:cubicBezTo>
                  <a:cubicBezTo>
                    <a:pt x="35" y="6"/>
                    <a:pt x="36" y="7"/>
                    <a:pt x="37" y="7"/>
                  </a:cubicBezTo>
                  <a:cubicBezTo>
                    <a:pt x="38" y="6"/>
                    <a:pt x="39" y="5"/>
                    <a:pt x="40" y="5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6" y="2"/>
                    <a:pt x="46" y="2"/>
                  </a:cubicBezTo>
                  <a:cubicBezTo>
                    <a:pt x="47" y="2"/>
                    <a:pt x="49" y="2"/>
                    <a:pt x="50" y="2"/>
                  </a:cubicBezTo>
                  <a:cubicBezTo>
                    <a:pt x="53" y="3"/>
                    <a:pt x="54" y="1"/>
                    <a:pt x="56" y="1"/>
                  </a:cubicBezTo>
                  <a:cubicBezTo>
                    <a:pt x="58" y="1"/>
                    <a:pt x="59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2" y="2"/>
                    <a:pt x="63" y="1"/>
                    <a:pt x="63" y="1"/>
                  </a:cubicBezTo>
                  <a:cubicBezTo>
                    <a:pt x="65" y="1"/>
                    <a:pt x="65" y="2"/>
                    <a:pt x="66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8" y="0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71" y="1"/>
                    <a:pt x="72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3" y="4"/>
                    <a:pt x="74" y="5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4" y="9"/>
                    <a:pt x="75" y="10"/>
                    <a:pt x="76" y="12"/>
                  </a:cubicBezTo>
                  <a:cubicBezTo>
                    <a:pt x="76" y="13"/>
                    <a:pt x="74" y="13"/>
                    <a:pt x="74" y="14"/>
                  </a:cubicBezTo>
                  <a:cubicBezTo>
                    <a:pt x="74" y="15"/>
                    <a:pt x="73" y="16"/>
                    <a:pt x="72" y="16"/>
                  </a:cubicBezTo>
                  <a:cubicBezTo>
                    <a:pt x="71" y="17"/>
                    <a:pt x="70" y="16"/>
                    <a:pt x="70" y="18"/>
                  </a:cubicBezTo>
                  <a:cubicBezTo>
                    <a:pt x="70" y="19"/>
                    <a:pt x="71" y="22"/>
                    <a:pt x="71" y="22"/>
                  </a:cubicBezTo>
                  <a:cubicBezTo>
                    <a:pt x="71" y="22"/>
                    <a:pt x="73" y="22"/>
                    <a:pt x="73" y="23"/>
                  </a:cubicBezTo>
                  <a:cubicBezTo>
                    <a:pt x="74" y="24"/>
                    <a:pt x="74" y="27"/>
                    <a:pt x="74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7" y="38"/>
                    <a:pt x="79" y="39"/>
                    <a:pt x="79" y="3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7" y="51"/>
                    <a:pt x="78" y="51"/>
                  </a:cubicBezTo>
                  <a:cubicBezTo>
                    <a:pt x="79" y="51"/>
                    <a:pt x="79" y="52"/>
                    <a:pt x="79" y="52"/>
                  </a:cubicBezTo>
                  <a:cubicBezTo>
                    <a:pt x="79" y="52"/>
                    <a:pt x="79" y="56"/>
                    <a:pt x="78" y="58"/>
                  </a:cubicBezTo>
                  <a:cubicBezTo>
                    <a:pt x="78" y="60"/>
                    <a:pt x="75" y="60"/>
                    <a:pt x="75" y="60"/>
                  </a:cubicBezTo>
                  <a:cubicBezTo>
                    <a:pt x="75" y="60"/>
                    <a:pt x="76" y="61"/>
                    <a:pt x="77" y="62"/>
                  </a:cubicBezTo>
                  <a:cubicBezTo>
                    <a:pt x="78" y="63"/>
                    <a:pt x="78" y="64"/>
                    <a:pt x="79" y="65"/>
                  </a:cubicBezTo>
                  <a:cubicBezTo>
                    <a:pt x="80" y="66"/>
                    <a:pt x="80" y="66"/>
                    <a:pt x="80" y="67"/>
                  </a:cubicBezTo>
                  <a:cubicBezTo>
                    <a:pt x="80" y="69"/>
                    <a:pt x="81" y="70"/>
                    <a:pt x="82" y="70"/>
                  </a:cubicBezTo>
                  <a:cubicBezTo>
                    <a:pt x="83" y="70"/>
                    <a:pt x="84" y="70"/>
                    <a:pt x="85" y="71"/>
                  </a:cubicBezTo>
                  <a:cubicBezTo>
                    <a:pt x="86" y="71"/>
                    <a:pt x="86" y="72"/>
                    <a:pt x="87" y="72"/>
                  </a:cubicBezTo>
                  <a:cubicBezTo>
                    <a:pt x="88" y="72"/>
                    <a:pt x="90" y="74"/>
                    <a:pt x="90" y="7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040" name="0 OUTLINE 1">
            <a:extLst>
              <a:ext uri="{FF2B5EF4-FFF2-40B4-BE49-F238E27FC236}">
                <a16:creationId xmlns:a16="http://schemas.microsoft.com/office/drawing/2014/main" id="{87AD5529-C83F-EB82-E2D9-69C920F8A48B}"/>
              </a:ext>
            </a:extLst>
          </p:cNvPr>
          <p:cNvGrpSpPr/>
          <p:nvPr/>
        </p:nvGrpSpPr>
        <p:grpSpPr>
          <a:xfrm>
            <a:off x="6076307" y="1558649"/>
            <a:ext cx="4318051" cy="1919360"/>
            <a:chOff x="6076307" y="1558649"/>
            <a:chExt cx="4318051" cy="1919360"/>
          </a:xfrm>
        </p:grpSpPr>
        <p:sp>
          <p:nvSpPr>
            <p:cNvPr id="2041" name="Freeform 17">
              <a:extLst>
                <a:ext uri="{FF2B5EF4-FFF2-40B4-BE49-F238E27FC236}">
                  <a16:creationId xmlns:a16="http://schemas.microsoft.com/office/drawing/2014/main" id="{580A62EA-AF07-3C8F-E378-4B5B4894A2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307" y="1558649"/>
              <a:ext cx="317157" cy="529010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42" name="Freeform 38">
              <a:extLst>
                <a:ext uri="{FF2B5EF4-FFF2-40B4-BE49-F238E27FC236}">
                  <a16:creationId xmlns:a16="http://schemas.microsoft.com/office/drawing/2014/main" id="{71F55232-FD26-6F2B-C27F-25C9BA3205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1497" y="2605366"/>
              <a:ext cx="102861" cy="210249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43" name="Freeform 46">
              <a:extLst>
                <a:ext uri="{FF2B5EF4-FFF2-40B4-BE49-F238E27FC236}">
                  <a16:creationId xmlns:a16="http://schemas.microsoft.com/office/drawing/2014/main" id="{09CAD2DA-5A6C-2F73-BDAB-36872C3E1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939" y="2867611"/>
              <a:ext cx="666460" cy="610398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44" name="Freeform 140">
              <a:extLst>
                <a:ext uri="{FF2B5EF4-FFF2-40B4-BE49-F238E27FC236}">
                  <a16:creationId xmlns:a16="http://schemas.microsoft.com/office/drawing/2014/main" id="{1527B193-1237-A7CA-8101-F21DF1B8A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622" y="2037924"/>
              <a:ext cx="192866" cy="124341"/>
            </a:xfrm>
            <a:custGeom>
              <a:avLst/>
              <a:gdLst>
                <a:gd name="T0" fmla="*/ 22 w 28"/>
                <a:gd name="T1" fmla="*/ 14 h 17"/>
                <a:gd name="T2" fmla="*/ 24 w 28"/>
                <a:gd name="T3" fmla="*/ 12 h 17"/>
                <a:gd name="T4" fmla="*/ 25 w 28"/>
                <a:gd name="T5" fmla="*/ 11 h 17"/>
                <a:gd name="T6" fmla="*/ 28 w 28"/>
                <a:gd name="T7" fmla="*/ 10 h 17"/>
                <a:gd name="T8" fmla="*/ 26 w 28"/>
                <a:gd name="T9" fmla="*/ 7 h 17"/>
                <a:gd name="T10" fmla="*/ 23 w 28"/>
                <a:gd name="T11" fmla="*/ 5 h 17"/>
                <a:gd name="T12" fmla="*/ 20 w 28"/>
                <a:gd name="T13" fmla="*/ 5 h 17"/>
                <a:gd name="T14" fmla="*/ 17 w 28"/>
                <a:gd name="T15" fmla="*/ 3 h 17"/>
                <a:gd name="T16" fmla="*/ 15 w 28"/>
                <a:gd name="T17" fmla="*/ 2 h 17"/>
                <a:gd name="T18" fmla="*/ 13 w 28"/>
                <a:gd name="T19" fmla="*/ 2 h 17"/>
                <a:gd name="T20" fmla="*/ 11 w 28"/>
                <a:gd name="T21" fmla="*/ 1 h 17"/>
                <a:gd name="T22" fmla="*/ 9 w 28"/>
                <a:gd name="T23" fmla="*/ 0 h 17"/>
                <a:gd name="T24" fmla="*/ 6 w 28"/>
                <a:gd name="T25" fmla="*/ 2 h 17"/>
                <a:gd name="T26" fmla="*/ 3 w 28"/>
                <a:gd name="T27" fmla="*/ 4 h 17"/>
                <a:gd name="T28" fmla="*/ 1 w 28"/>
                <a:gd name="T29" fmla="*/ 5 h 17"/>
                <a:gd name="T30" fmla="*/ 1 w 28"/>
                <a:gd name="T31" fmla="*/ 6 h 17"/>
                <a:gd name="T32" fmla="*/ 2 w 28"/>
                <a:gd name="T33" fmla="*/ 9 h 17"/>
                <a:gd name="T34" fmla="*/ 3 w 28"/>
                <a:gd name="T35" fmla="*/ 11 h 17"/>
                <a:gd name="T36" fmla="*/ 6 w 28"/>
                <a:gd name="T37" fmla="*/ 13 h 17"/>
                <a:gd name="T38" fmla="*/ 7 w 28"/>
                <a:gd name="T39" fmla="*/ 14 h 17"/>
                <a:gd name="T40" fmla="*/ 11 w 28"/>
                <a:gd name="T41" fmla="*/ 15 h 17"/>
                <a:gd name="T42" fmla="*/ 12 w 28"/>
                <a:gd name="T43" fmla="*/ 13 h 17"/>
                <a:gd name="T44" fmla="*/ 15 w 28"/>
                <a:gd name="T45" fmla="*/ 13 h 17"/>
                <a:gd name="T46" fmla="*/ 19 w 28"/>
                <a:gd name="T47" fmla="*/ 15 h 17"/>
                <a:gd name="T48" fmla="*/ 22 w 28"/>
                <a:gd name="T4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7">
                  <a:moveTo>
                    <a:pt x="22" y="14"/>
                  </a:moveTo>
                  <a:cubicBezTo>
                    <a:pt x="22" y="14"/>
                    <a:pt x="23" y="12"/>
                    <a:pt x="24" y="12"/>
                  </a:cubicBezTo>
                  <a:cubicBezTo>
                    <a:pt x="25" y="12"/>
                    <a:pt x="24" y="11"/>
                    <a:pt x="25" y="11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28" y="10"/>
                    <a:pt x="27" y="7"/>
                    <a:pt x="26" y="7"/>
                  </a:cubicBezTo>
                  <a:cubicBezTo>
                    <a:pt x="25" y="8"/>
                    <a:pt x="24" y="5"/>
                    <a:pt x="23" y="5"/>
                  </a:cubicBezTo>
                  <a:cubicBezTo>
                    <a:pt x="22" y="6"/>
                    <a:pt x="22" y="6"/>
                    <a:pt x="20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2"/>
                    <a:pt x="15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4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3"/>
                    <a:pt x="5" y="12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10" y="17"/>
                    <a:pt x="11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4" y="12"/>
                    <a:pt x="15" y="13"/>
                  </a:cubicBezTo>
                  <a:cubicBezTo>
                    <a:pt x="16" y="14"/>
                    <a:pt x="17" y="15"/>
                    <a:pt x="19" y="15"/>
                  </a:cubicBezTo>
                  <a:cubicBezTo>
                    <a:pt x="20" y="14"/>
                    <a:pt x="22" y="14"/>
                    <a:pt x="22" y="1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045" name="0 OUTLINE 2">
            <a:extLst>
              <a:ext uri="{FF2B5EF4-FFF2-40B4-BE49-F238E27FC236}">
                <a16:creationId xmlns:a16="http://schemas.microsoft.com/office/drawing/2014/main" id="{09A904A4-EF90-F025-20E8-2A2FCDA7B240}"/>
              </a:ext>
            </a:extLst>
          </p:cNvPr>
          <p:cNvGrpSpPr/>
          <p:nvPr/>
        </p:nvGrpSpPr>
        <p:grpSpPr>
          <a:xfrm>
            <a:off x="9877908" y="4524729"/>
            <a:ext cx="2059379" cy="1460429"/>
            <a:chOff x="9877908" y="4524729"/>
            <a:chExt cx="2059379" cy="1460429"/>
          </a:xfrm>
        </p:grpSpPr>
        <p:sp>
          <p:nvSpPr>
            <p:cNvPr id="2046" name="Freeform 66">
              <a:extLst>
                <a:ext uri="{FF2B5EF4-FFF2-40B4-BE49-F238E27FC236}">
                  <a16:creationId xmlns:a16="http://schemas.microsoft.com/office/drawing/2014/main" id="{BB785864-7467-C815-8BC8-D0B64DB0C8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45125" y="5431279"/>
              <a:ext cx="392162" cy="553879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47" name="Freeform 174">
              <a:extLst>
                <a:ext uri="{FF2B5EF4-FFF2-40B4-BE49-F238E27FC236}">
                  <a16:creationId xmlns:a16="http://schemas.microsoft.com/office/drawing/2014/main" id="{247ABFAE-7189-0347-270E-537C8F6F37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7908" y="4524729"/>
              <a:ext cx="1260056" cy="1286357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048" name="NO DATA 2">
            <a:extLst>
              <a:ext uri="{FF2B5EF4-FFF2-40B4-BE49-F238E27FC236}">
                <a16:creationId xmlns:a16="http://schemas.microsoft.com/office/drawing/2014/main" id="{941A8D0A-7B65-A0E8-5770-7BA3E8DF98A7}"/>
              </a:ext>
            </a:extLst>
          </p:cNvPr>
          <p:cNvGrpSpPr/>
          <p:nvPr/>
        </p:nvGrpSpPr>
        <p:grpSpPr>
          <a:xfrm>
            <a:off x="395336" y="213514"/>
            <a:ext cx="5695972" cy="6149186"/>
            <a:chOff x="395336" y="213514"/>
            <a:chExt cx="5695972" cy="6149186"/>
          </a:xfrm>
        </p:grpSpPr>
        <p:sp>
          <p:nvSpPr>
            <p:cNvPr id="2049" name="Freeform 181">
              <a:extLst>
                <a:ext uri="{FF2B5EF4-FFF2-40B4-BE49-F238E27FC236}">
                  <a16:creationId xmlns:a16="http://schemas.microsoft.com/office/drawing/2014/main" id="{EAEE377E-A94E-FA58-68D0-BCF567E07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336" y="984423"/>
              <a:ext cx="1866514" cy="1024111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0" name="Freeform 10">
              <a:extLst>
                <a:ext uri="{FF2B5EF4-FFF2-40B4-BE49-F238E27FC236}">
                  <a16:creationId xmlns:a16="http://schemas.microsoft.com/office/drawing/2014/main" id="{62EE41ED-F5F4-296B-9C94-9312E117F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008" y="3032646"/>
              <a:ext cx="289299" cy="255462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1" name="Freeform 12">
              <a:extLst>
                <a:ext uri="{FF2B5EF4-FFF2-40B4-BE49-F238E27FC236}">
                  <a16:creationId xmlns:a16="http://schemas.microsoft.com/office/drawing/2014/main" id="{F59B6342-DCE8-28A4-D2B4-1246A7450C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7642" y="3636260"/>
              <a:ext cx="432877" cy="436321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2" name="Freeform 24">
              <a:extLst>
                <a:ext uri="{FF2B5EF4-FFF2-40B4-BE49-F238E27FC236}">
                  <a16:creationId xmlns:a16="http://schemas.microsoft.com/office/drawing/2014/main" id="{93B928D2-57E6-70B8-EB06-D6FB8F13B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233" y="3672430"/>
              <a:ext cx="12857" cy="29390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3" name="Freeform 34">
              <a:extLst>
                <a:ext uri="{FF2B5EF4-FFF2-40B4-BE49-F238E27FC236}">
                  <a16:creationId xmlns:a16="http://schemas.microsoft.com/office/drawing/2014/main" id="{9D967BCC-C985-5261-2AC2-08F55227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64" y="3832944"/>
              <a:ext cx="130721" cy="203466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4" name="Freeform 44">
              <a:extLst>
                <a:ext uri="{FF2B5EF4-FFF2-40B4-BE49-F238E27FC236}">
                  <a16:creationId xmlns:a16="http://schemas.microsoft.com/office/drawing/2014/main" id="{DFA8F1B7-E0A3-7F84-22FA-42BF91D46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870" y="3695040"/>
              <a:ext cx="117864" cy="137905"/>
            </a:xfrm>
            <a:custGeom>
              <a:avLst/>
              <a:gdLst>
                <a:gd name="T0" fmla="*/ 1 w 17"/>
                <a:gd name="T1" fmla="*/ 6 h 19"/>
                <a:gd name="T2" fmla="*/ 3 w 17"/>
                <a:gd name="T3" fmla="*/ 11 h 19"/>
                <a:gd name="T4" fmla="*/ 2 w 17"/>
                <a:gd name="T5" fmla="*/ 12 h 19"/>
                <a:gd name="T6" fmla="*/ 4 w 17"/>
                <a:gd name="T7" fmla="*/ 12 h 19"/>
                <a:gd name="T8" fmla="*/ 4 w 17"/>
                <a:gd name="T9" fmla="*/ 16 h 19"/>
                <a:gd name="T10" fmla="*/ 5 w 17"/>
                <a:gd name="T11" fmla="*/ 15 h 19"/>
                <a:gd name="T12" fmla="*/ 5 w 17"/>
                <a:gd name="T13" fmla="*/ 15 h 19"/>
                <a:gd name="T14" fmla="*/ 7 w 17"/>
                <a:gd name="T15" fmla="*/ 18 h 19"/>
                <a:gd name="T16" fmla="*/ 10 w 17"/>
                <a:gd name="T17" fmla="*/ 19 h 19"/>
                <a:gd name="T18" fmla="*/ 12 w 17"/>
                <a:gd name="T19" fmla="*/ 16 h 19"/>
                <a:gd name="T20" fmla="*/ 14 w 17"/>
                <a:gd name="T21" fmla="*/ 13 h 19"/>
                <a:gd name="T22" fmla="*/ 16 w 17"/>
                <a:gd name="T23" fmla="*/ 11 h 19"/>
                <a:gd name="T24" fmla="*/ 17 w 17"/>
                <a:gd name="T25" fmla="*/ 10 h 19"/>
                <a:gd name="T26" fmla="*/ 14 w 17"/>
                <a:gd name="T27" fmla="*/ 10 h 19"/>
                <a:gd name="T28" fmla="*/ 15 w 17"/>
                <a:gd name="T29" fmla="*/ 7 h 19"/>
                <a:gd name="T30" fmla="*/ 14 w 17"/>
                <a:gd name="T31" fmla="*/ 5 h 19"/>
                <a:gd name="T32" fmla="*/ 13 w 17"/>
                <a:gd name="T33" fmla="*/ 3 h 19"/>
                <a:gd name="T34" fmla="*/ 11 w 17"/>
                <a:gd name="T35" fmla="*/ 1 h 19"/>
                <a:gd name="T36" fmla="*/ 9 w 17"/>
                <a:gd name="T37" fmla="*/ 1 h 19"/>
                <a:gd name="T38" fmla="*/ 5 w 17"/>
                <a:gd name="T39" fmla="*/ 2 h 19"/>
                <a:gd name="T40" fmla="*/ 4 w 17"/>
                <a:gd name="T41" fmla="*/ 5 h 19"/>
                <a:gd name="T42" fmla="*/ 3 w 17"/>
                <a:gd name="T43" fmla="*/ 6 h 19"/>
                <a:gd name="T44" fmla="*/ 1 w 17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9">
                  <a:moveTo>
                    <a:pt x="1" y="6"/>
                  </a:moveTo>
                  <a:cubicBezTo>
                    <a:pt x="0" y="7"/>
                    <a:pt x="2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3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9" y="19"/>
                    <a:pt x="9" y="18"/>
                    <a:pt x="10" y="19"/>
                  </a:cubicBezTo>
                  <a:cubicBezTo>
                    <a:pt x="10" y="19"/>
                    <a:pt x="10" y="17"/>
                    <a:pt x="12" y="16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5" y="11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6" y="8"/>
                    <a:pt x="15" y="7"/>
                  </a:cubicBezTo>
                  <a:cubicBezTo>
                    <a:pt x="15" y="6"/>
                    <a:pt x="15" y="7"/>
                    <a:pt x="14" y="5"/>
                  </a:cubicBezTo>
                  <a:cubicBezTo>
                    <a:pt x="14" y="4"/>
                    <a:pt x="13" y="5"/>
                    <a:pt x="13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2"/>
                    <a:pt x="9" y="1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4" y="6"/>
                    <a:pt x="3" y="6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5" name="Freeform 51">
              <a:extLst>
                <a:ext uri="{FF2B5EF4-FFF2-40B4-BE49-F238E27FC236}">
                  <a16:creationId xmlns:a16="http://schemas.microsoft.com/office/drawing/2014/main" id="{FB58F878-8BEB-625B-44AE-76BE148CC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795" y="3376276"/>
              <a:ext cx="53574" cy="27129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6" name="Freeform 55">
              <a:extLst>
                <a:ext uri="{FF2B5EF4-FFF2-40B4-BE49-F238E27FC236}">
                  <a16:creationId xmlns:a16="http://schemas.microsoft.com/office/drawing/2014/main" id="{51C5DE54-4273-71EB-F6CD-CD9C5D639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917" y="4095188"/>
              <a:ext cx="385732" cy="675958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7" name="Freeform 58">
              <a:extLst>
                <a:ext uri="{FF2B5EF4-FFF2-40B4-BE49-F238E27FC236}">
                  <a16:creationId xmlns:a16="http://schemas.microsoft.com/office/drawing/2014/main" id="{B63E30A4-3853-3C56-805F-49F3081EB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342" y="3717646"/>
              <a:ext cx="184295" cy="101734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8" name="Freeform 65">
              <a:extLst>
                <a:ext uri="{FF2B5EF4-FFF2-40B4-BE49-F238E27FC236}">
                  <a16:creationId xmlns:a16="http://schemas.microsoft.com/office/drawing/2014/main" id="{AA3D69F0-96C2-F0FA-A4FA-7C865D778F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7624" y="3527744"/>
              <a:ext cx="130721" cy="137905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59" name="Freeform 98">
              <a:extLst>
                <a:ext uri="{FF2B5EF4-FFF2-40B4-BE49-F238E27FC236}">
                  <a16:creationId xmlns:a16="http://schemas.microsoft.com/office/drawing/2014/main" id="{DFDAF830-07BB-A7BC-AF4F-04B63AAAE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350" y="3367233"/>
              <a:ext cx="77147" cy="36173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0" name="Freeform 107">
              <a:extLst>
                <a:ext uri="{FF2B5EF4-FFF2-40B4-BE49-F238E27FC236}">
                  <a16:creationId xmlns:a16="http://schemas.microsoft.com/office/drawing/2014/main" id="{9CBC571F-2DEB-A8F6-E9B2-D715D8925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284" y="1267014"/>
              <a:ext cx="323587" cy="167293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1" name="Freeform 110">
              <a:extLst>
                <a:ext uri="{FF2B5EF4-FFF2-40B4-BE49-F238E27FC236}">
                  <a16:creationId xmlns:a16="http://schemas.microsoft.com/office/drawing/2014/main" id="{2AAA4828-08C3-F287-A8D7-B96BA35A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476" y="3478008"/>
              <a:ext cx="192866" cy="115298"/>
            </a:xfrm>
            <a:custGeom>
              <a:avLst/>
              <a:gdLst>
                <a:gd name="T0" fmla="*/ 28 w 28"/>
                <a:gd name="T1" fmla="*/ 7 h 16"/>
                <a:gd name="T2" fmla="*/ 27 w 28"/>
                <a:gd name="T3" fmla="*/ 5 h 16"/>
                <a:gd name="T4" fmla="*/ 24 w 28"/>
                <a:gd name="T5" fmla="*/ 4 h 16"/>
                <a:gd name="T6" fmla="*/ 23 w 28"/>
                <a:gd name="T7" fmla="*/ 2 h 16"/>
                <a:gd name="T8" fmla="*/ 22 w 28"/>
                <a:gd name="T9" fmla="*/ 2 h 16"/>
                <a:gd name="T10" fmla="*/ 22 w 28"/>
                <a:gd name="T11" fmla="*/ 1 h 16"/>
                <a:gd name="T12" fmla="*/ 17 w 28"/>
                <a:gd name="T13" fmla="*/ 1 h 16"/>
                <a:gd name="T14" fmla="*/ 16 w 28"/>
                <a:gd name="T15" fmla="*/ 0 h 16"/>
                <a:gd name="T16" fmla="*/ 16 w 28"/>
                <a:gd name="T17" fmla="*/ 1 h 16"/>
                <a:gd name="T18" fmla="*/ 11 w 28"/>
                <a:gd name="T19" fmla="*/ 1 h 16"/>
                <a:gd name="T20" fmla="*/ 11 w 28"/>
                <a:gd name="T21" fmla="*/ 2 h 16"/>
                <a:gd name="T22" fmla="*/ 4 w 28"/>
                <a:gd name="T23" fmla="*/ 2 h 16"/>
                <a:gd name="T24" fmla="*/ 3 w 28"/>
                <a:gd name="T25" fmla="*/ 3 h 16"/>
                <a:gd name="T26" fmla="*/ 1 w 28"/>
                <a:gd name="T27" fmla="*/ 5 h 16"/>
                <a:gd name="T28" fmla="*/ 0 w 28"/>
                <a:gd name="T29" fmla="*/ 8 h 16"/>
                <a:gd name="T30" fmla="*/ 4 w 28"/>
                <a:gd name="T31" fmla="*/ 9 h 16"/>
                <a:gd name="T32" fmla="*/ 7 w 28"/>
                <a:gd name="T33" fmla="*/ 10 h 16"/>
                <a:gd name="T34" fmla="*/ 9 w 28"/>
                <a:gd name="T35" fmla="*/ 11 h 16"/>
                <a:gd name="T36" fmla="*/ 9 w 28"/>
                <a:gd name="T37" fmla="*/ 14 h 16"/>
                <a:gd name="T38" fmla="*/ 10 w 28"/>
                <a:gd name="T39" fmla="*/ 14 h 16"/>
                <a:gd name="T40" fmla="*/ 9 w 28"/>
                <a:gd name="T41" fmla="*/ 15 h 16"/>
                <a:gd name="T42" fmla="*/ 11 w 28"/>
                <a:gd name="T43" fmla="*/ 15 h 16"/>
                <a:gd name="T44" fmla="*/ 11 w 28"/>
                <a:gd name="T45" fmla="*/ 11 h 16"/>
                <a:gd name="T46" fmla="*/ 15 w 28"/>
                <a:gd name="T47" fmla="*/ 10 h 16"/>
                <a:gd name="T48" fmla="*/ 17 w 28"/>
                <a:gd name="T49" fmla="*/ 10 h 16"/>
                <a:gd name="T50" fmla="*/ 20 w 28"/>
                <a:gd name="T51" fmla="*/ 10 h 16"/>
                <a:gd name="T52" fmla="*/ 23 w 28"/>
                <a:gd name="T53" fmla="*/ 9 h 16"/>
                <a:gd name="T54" fmla="*/ 25 w 28"/>
                <a:gd name="T55" fmla="*/ 7 h 16"/>
                <a:gd name="T56" fmla="*/ 28 w 28"/>
                <a:gd name="T5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16">
                  <a:moveTo>
                    <a:pt x="28" y="7"/>
                  </a:moveTo>
                  <a:cubicBezTo>
                    <a:pt x="27" y="5"/>
                    <a:pt x="28" y="6"/>
                    <a:pt x="27" y="5"/>
                  </a:cubicBezTo>
                  <a:cubicBezTo>
                    <a:pt x="27" y="5"/>
                    <a:pt x="25" y="5"/>
                    <a:pt x="24" y="4"/>
                  </a:cubicBezTo>
                  <a:cubicBezTo>
                    <a:pt x="24" y="4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3" y="8"/>
                    <a:pt x="4" y="9"/>
                  </a:cubicBezTo>
                  <a:cubicBezTo>
                    <a:pt x="5" y="10"/>
                    <a:pt x="5" y="10"/>
                    <a:pt x="7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11" y="16"/>
                    <a:pt x="11" y="15"/>
                  </a:cubicBezTo>
                  <a:cubicBezTo>
                    <a:pt x="12" y="14"/>
                    <a:pt x="11" y="11"/>
                    <a:pt x="11" y="11"/>
                  </a:cubicBezTo>
                  <a:cubicBezTo>
                    <a:pt x="11" y="11"/>
                    <a:pt x="13" y="10"/>
                    <a:pt x="15" y="10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1" y="10"/>
                    <a:pt x="23" y="9"/>
                    <a:pt x="23" y="9"/>
                  </a:cubicBezTo>
                  <a:cubicBezTo>
                    <a:pt x="23" y="8"/>
                    <a:pt x="25" y="7"/>
                    <a:pt x="25" y="7"/>
                  </a:cubicBezTo>
                  <a:lnTo>
                    <a:pt x="28" y="7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2" name="Freeform 111">
              <a:extLst>
                <a:ext uri="{FF2B5EF4-FFF2-40B4-BE49-F238E27FC236}">
                  <a16:creationId xmlns:a16="http://schemas.microsoft.com/office/drawing/2014/main" id="{ECA3ACBD-FAB1-951F-7F54-4F1558F742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6090" y="3222545"/>
              <a:ext cx="158579" cy="137905"/>
            </a:xfrm>
            <a:custGeom>
              <a:avLst/>
              <a:gdLst>
                <a:gd name="T0" fmla="*/ 20 w 23"/>
                <a:gd name="T1" fmla="*/ 13 h 19"/>
                <a:gd name="T2" fmla="*/ 20 w 23"/>
                <a:gd name="T3" fmla="*/ 14 h 19"/>
                <a:gd name="T4" fmla="*/ 19 w 23"/>
                <a:gd name="T5" fmla="*/ 14 h 19"/>
                <a:gd name="T6" fmla="*/ 23 w 23"/>
                <a:gd name="T7" fmla="*/ 16 h 19"/>
                <a:gd name="T8" fmla="*/ 22 w 23"/>
                <a:gd name="T9" fmla="*/ 14 h 19"/>
                <a:gd name="T10" fmla="*/ 20 w 23"/>
                <a:gd name="T11" fmla="*/ 13 h 19"/>
                <a:gd name="T12" fmla="*/ 14 w 23"/>
                <a:gd name="T13" fmla="*/ 8 h 19"/>
                <a:gd name="T14" fmla="*/ 14 w 23"/>
                <a:gd name="T15" fmla="*/ 8 h 19"/>
                <a:gd name="T16" fmla="*/ 14 w 23"/>
                <a:gd name="T17" fmla="*/ 8 h 19"/>
                <a:gd name="T18" fmla="*/ 16 w 23"/>
                <a:gd name="T19" fmla="*/ 7 h 19"/>
                <a:gd name="T20" fmla="*/ 17 w 23"/>
                <a:gd name="T21" fmla="*/ 9 h 19"/>
                <a:gd name="T22" fmla="*/ 18 w 23"/>
                <a:gd name="T23" fmla="*/ 9 h 19"/>
                <a:gd name="T24" fmla="*/ 18 w 23"/>
                <a:gd name="T25" fmla="*/ 7 h 19"/>
                <a:gd name="T26" fmla="*/ 16 w 23"/>
                <a:gd name="T27" fmla="*/ 7 h 19"/>
                <a:gd name="T28" fmla="*/ 9 w 23"/>
                <a:gd name="T29" fmla="*/ 3 h 19"/>
                <a:gd name="T30" fmla="*/ 8 w 23"/>
                <a:gd name="T31" fmla="*/ 3 h 19"/>
                <a:gd name="T32" fmla="*/ 8 w 23"/>
                <a:gd name="T33" fmla="*/ 4 h 19"/>
                <a:gd name="T34" fmla="*/ 10 w 23"/>
                <a:gd name="T35" fmla="*/ 5 h 19"/>
                <a:gd name="T36" fmla="*/ 11 w 23"/>
                <a:gd name="T37" fmla="*/ 5 h 19"/>
                <a:gd name="T38" fmla="*/ 10 w 23"/>
                <a:gd name="T39" fmla="*/ 4 h 19"/>
                <a:gd name="T40" fmla="*/ 10 w 23"/>
                <a:gd name="T41" fmla="*/ 3 h 19"/>
                <a:gd name="T42" fmla="*/ 9 w 23"/>
                <a:gd name="T43" fmla="*/ 3 h 19"/>
                <a:gd name="T44" fmla="*/ 1 w 23"/>
                <a:gd name="T45" fmla="*/ 1 h 19"/>
                <a:gd name="T46" fmla="*/ 2 w 23"/>
                <a:gd name="T47" fmla="*/ 3 h 19"/>
                <a:gd name="T48" fmla="*/ 1 w 23"/>
                <a:gd name="T4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9">
                  <a:moveTo>
                    <a:pt x="20" y="13"/>
                  </a:move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9"/>
                    <a:pt x="20" y="18"/>
                    <a:pt x="23" y="16"/>
                  </a:cubicBezTo>
                  <a:cubicBezTo>
                    <a:pt x="23" y="15"/>
                    <a:pt x="23" y="15"/>
                    <a:pt x="22" y="14"/>
                  </a:cubicBezTo>
                  <a:cubicBezTo>
                    <a:pt x="22" y="12"/>
                    <a:pt x="22" y="14"/>
                    <a:pt x="20" y="13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lose/>
                  <a:moveTo>
                    <a:pt x="16" y="7"/>
                  </a:moveTo>
                  <a:cubicBezTo>
                    <a:pt x="16" y="8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7"/>
                    <a:pt x="18" y="7"/>
                  </a:cubicBezTo>
                  <a:cubicBezTo>
                    <a:pt x="17" y="7"/>
                    <a:pt x="17" y="7"/>
                    <a:pt x="16" y="7"/>
                  </a:cubicBezTo>
                  <a:close/>
                  <a:moveTo>
                    <a:pt x="9" y="3"/>
                  </a:moveTo>
                  <a:cubicBezTo>
                    <a:pt x="10" y="3"/>
                    <a:pt x="8" y="3"/>
                    <a:pt x="8" y="3"/>
                  </a:cubicBezTo>
                  <a:cubicBezTo>
                    <a:pt x="8" y="3"/>
                    <a:pt x="9" y="4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lose/>
                  <a:moveTo>
                    <a:pt x="1" y="1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0"/>
                    <a:pt x="1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3" name="Freeform 112">
              <a:extLst>
                <a:ext uri="{FF2B5EF4-FFF2-40B4-BE49-F238E27FC236}">
                  <a16:creationId xmlns:a16="http://schemas.microsoft.com/office/drawing/2014/main" id="{656D4913-12D8-601B-90B3-5ACDF6383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070" y="3324280"/>
              <a:ext cx="90004" cy="65562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4" name="Freeform 113">
              <a:extLst>
                <a:ext uri="{FF2B5EF4-FFF2-40B4-BE49-F238E27FC236}">
                  <a16:creationId xmlns:a16="http://schemas.microsoft.com/office/drawing/2014/main" id="{98BCD89C-C4E6-A230-6A1D-ABDBEC45D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376" y="3767382"/>
              <a:ext cx="150007" cy="291635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5" name="Freeform 114">
              <a:extLst>
                <a:ext uri="{FF2B5EF4-FFF2-40B4-BE49-F238E27FC236}">
                  <a16:creationId xmlns:a16="http://schemas.microsoft.com/office/drawing/2014/main" id="{433A2693-9BB9-206E-8BA0-DE87680EE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437" y="3600087"/>
              <a:ext cx="81432" cy="65562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6" name="Freeform 115">
              <a:extLst>
                <a:ext uri="{FF2B5EF4-FFF2-40B4-BE49-F238E27FC236}">
                  <a16:creationId xmlns:a16="http://schemas.microsoft.com/office/drawing/2014/main" id="{C5E64DFC-A765-1BDE-3A01-F1AB6798E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584" y="3606870"/>
              <a:ext cx="235724" cy="196684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7" name="Freeform 116">
              <a:extLst>
                <a:ext uri="{FF2B5EF4-FFF2-40B4-BE49-F238E27FC236}">
                  <a16:creationId xmlns:a16="http://schemas.microsoft.com/office/drawing/2014/main" id="{046BB922-832D-7EC4-EC9F-54E9604CB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474" y="3403406"/>
              <a:ext cx="132863" cy="153730"/>
            </a:xfrm>
            <a:custGeom>
              <a:avLst/>
              <a:gdLst>
                <a:gd name="T0" fmla="*/ 10 w 19"/>
                <a:gd name="T1" fmla="*/ 21 h 21"/>
                <a:gd name="T2" fmla="*/ 13 w 19"/>
                <a:gd name="T3" fmla="*/ 20 h 21"/>
                <a:gd name="T4" fmla="*/ 15 w 19"/>
                <a:gd name="T5" fmla="*/ 18 h 21"/>
                <a:gd name="T6" fmla="*/ 16 w 19"/>
                <a:gd name="T7" fmla="*/ 15 h 21"/>
                <a:gd name="T8" fmla="*/ 18 w 19"/>
                <a:gd name="T9" fmla="*/ 13 h 21"/>
                <a:gd name="T10" fmla="*/ 19 w 19"/>
                <a:gd name="T11" fmla="*/ 12 h 21"/>
                <a:gd name="T12" fmla="*/ 17 w 19"/>
                <a:gd name="T13" fmla="*/ 12 h 21"/>
                <a:gd name="T14" fmla="*/ 17 w 19"/>
                <a:gd name="T15" fmla="*/ 11 h 21"/>
                <a:gd name="T16" fmla="*/ 15 w 19"/>
                <a:gd name="T17" fmla="*/ 11 h 21"/>
                <a:gd name="T18" fmla="*/ 15 w 19"/>
                <a:gd name="T19" fmla="*/ 0 h 21"/>
                <a:gd name="T20" fmla="*/ 8 w 19"/>
                <a:gd name="T21" fmla="*/ 0 h 21"/>
                <a:gd name="T22" fmla="*/ 7 w 19"/>
                <a:gd name="T23" fmla="*/ 2 h 21"/>
                <a:gd name="T24" fmla="*/ 5 w 19"/>
                <a:gd name="T25" fmla="*/ 2 h 21"/>
                <a:gd name="T26" fmla="*/ 6 w 19"/>
                <a:gd name="T27" fmla="*/ 3 h 21"/>
                <a:gd name="T28" fmla="*/ 8 w 19"/>
                <a:gd name="T29" fmla="*/ 6 h 21"/>
                <a:gd name="T30" fmla="*/ 9 w 19"/>
                <a:gd name="T31" fmla="*/ 9 h 21"/>
                <a:gd name="T32" fmla="*/ 4 w 19"/>
                <a:gd name="T33" fmla="*/ 8 h 21"/>
                <a:gd name="T34" fmla="*/ 1 w 19"/>
                <a:gd name="T35" fmla="*/ 12 h 21"/>
                <a:gd name="T36" fmla="*/ 0 w 19"/>
                <a:gd name="T37" fmla="*/ 15 h 21"/>
                <a:gd name="T38" fmla="*/ 1 w 19"/>
                <a:gd name="T39" fmla="*/ 15 h 21"/>
                <a:gd name="T40" fmla="*/ 2 w 19"/>
                <a:gd name="T41" fmla="*/ 16 h 21"/>
                <a:gd name="T42" fmla="*/ 4 w 19"/>
                <a:gd name="T43" fmla="*/ 18 h 21"/>
                <a:gd name="T44" fmla="*/ 6 w 19"/>
                <a:gd name="T45" fmla="*/ 19 h 21"/>
                <a:gd name="T46" fmla="*/ 7 w 19"/>
                <a:gd name="T47" fmla="*/ 20 h 21"/>
                <a:gd name="T48" fmla="*/ 7 w 19"/>
                <a:gd name="T49" fmla="*/ 21 h 21"/>
                <a:gd name="T50" fmla="*/ 9 w 19"/>
                <a:gd name="T51" fmla="*/ 21 h 21"/>
                <a:gd name="T52" fmla="*/ 10 w 19"/>
                <a:gd name="T5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cubicBezTo>
                    <a:pt x="10" y="20"/>
                    <a:pt x="13" y="21"/>
                    <a:pt x="13" y="20"/>
                  </a:cubicBezTo>
                  <a:cubicBezTo>
                    <a:pt x="12" y="19"/>
                    <a:pt x="15" y="18"/>
                    <a:pt x="15" y="18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6" y="14"/>
                    <a:pt x="16" y="13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5"/>
                    <a:pt x="8" y="6"/>
                  </a:cubicBezTo>
                  <a:cubicBezTo>
                    <a:pt x="9" y="7"/>
                    <a:pt x="9" y="9"/>
                    <a:pt x="9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0" y="12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20"/>
                    <a:pt x="6" y="20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8" y="21"/>
                    <a:pt x="8" y="20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8" name="Freeform 117">
              <a:extLst>
                <a:ext uri="{FF2B5EF4-FFF2-40B4-BE49-F238E27FC236}">
                  <a16:creationId xmlns:a16="http://schemas.microsoft.com/office/drawing/2014/main" id="{103C7EE3-AEC8-00E0-7513-0C69240273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1215" y="213514"/>
              <a:ext cx="1900801" cy="1403914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69" name="Freeform 122">
              <a:extLst>
                <a:ext uri="{FF2B5EF4-FFF2-40B4-BE49-F238E27FC236}">
                  <a16:creationId xmlns:a16="http://schemas.microsoft.com/office/drawing/2014/main" id="{E266F38B-E87B-E46B-FECD-8E297447A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438" y="3557135"/>
              <a:ext cx="105005" cy="36173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0" name="Freeform 124">
              <a:extLst>
                <a:ext uri="{FF2B5EF4-FFF2-40B4-BE49-F238E27FC236}">
                  <a16:creationId xmlns:a16="http://schemas.microsoft.com/office/drawing/2014/main" id="{0E6FB438-D7AA-8442-71AB-1170C4417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954" y="3848766"/>
              <a:ext cx="105005" cy="180860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1" name="Freeform 128">
              <a:extLst>
                <a:ext uri="{FF2B5EF4-FFF2-40B4-BE49-F238E27FC236}">
                  <a16:creationId xmlns:a16="http://schemas.microsoft.com/office/drawing/2014/main" id="{2EFB8C8B-191D-CCB2-29EC-AF35673617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376" y="6145670"/>
              <a:ext cx="115720" cy="49736"/>
            </a:xfrm>
            <a:custGeom>
              <a:avLst/>
              <a:gdLst>
                <a:gd name="T0" fmla="*/ 12 w 17"/>
                <a:gd name="T1" fmla="*/ 0 h 7"/>
                <a:gd name="T2" fmla="*/ 10 w 17"/>
                <a:gd name="T3" fmla="*/ 1 h 7"/>
                <a:gd name="T4" fmla="*/ 10 w 17"/>
                <a:gd name="T5" fmla="*/ 2 h 7"/>
                <a:gd name="T6" fmla="*/ 10 w 17"/>
                <a:gd name="T7" fmla="*/ 3 h 7"/>
                <a:gd name="T8" fmla="*/ 9 w 17"/>
                <a:gd name="T9" fmla="*/ 3 h 7"/>
                <a:gd name="T10" fmla="*/ 8 w 17"/>
                <a:gd name="T11" fmla="*/ 5 h 7"/>
                <a:gd name="T12" fmla="*/ 7 w 17"/>
                <a:gd name="T13" fmla="*/ 6 h 7"/>
                <a:gd name="T14" fmla="*/ 7 w 17"/>
                <a:gd name="T15" fmla="*/ 7 h 7"/>
                <a:gd name="T16" fmla="*/ 9 w 17"/>
                <a:gd name="T17" fmla="*/ 7 h 7"/>
                <a:gd name="T18" fmla="*/ 9 w 17"/>
                <a:gd name="T19" fmla="*/ 7 h 7"/>
                <a:gd name="T20" fmla="*/ 9 w 17"/>
                <a:gd name="T21" fmla="*/ 6 h 7"/>
                <a:gd name="T22" fmla="*/ 9 w 17"/>
                <a:gd name="T23" fmla="*/ 6 h 7"/>
                <a:gd name="T24" fmla="*/ 12 w 17"/>
                <a:gd name="T25" fmla="*/ 6 h 7"/>
                <a:gd name="T26" fmla="*/ 11 w 17"/>
                <a:gd name="T27" fmla="*/ 4 h 7"/>
                <a:gd name="T28" fmla="*/ 15 w 17"/>
                <a:gd name="T29" fmla="*/ 4 h 7"/>
                <a:gd name="T30" fmla="*/ 15 w 17"/>
                <a:gd name="T31" fmla="*/ 3 h 7"/>
                <a:gd name="T32" fmla="*/ 17 w 17"/>
                <a:gd name="T33" fmla="*/ 3 h 7"/>
                <a:gd name="T34" fmla="*/ 17 w 17"/>
                <a:gd name="T35" fmla="*/ 3 h 7"/>
                <a:gd name="T36" fmla="*/ 16 w 17"/>
                <a:gd name="T37" fmla="*/ 2 h 7"/>
                <a:gd name="T38" fmla="*/ 16 w 17"/>
                <a:gd name="T39" fmla="*/ 1 h 7"/>
                <a:gd name="T40" fmla="*/ 15 w 17"/>
                <a:gd name="T41" fmla="*/ 1 h 7"/>
                <a:gd name="T42" fmla="*/ 14 w 17"/>
                <a:gd name="T43" fmla="*/ 2 h 7"/>
                <a:gd name="T44" fmla="*/ 13 w 17"/>
                <a:gd name="T45" fmla="*/ 2 h 7"/>
                <a:gd name="T46" fmla="*/ 14 w 17"/>
                <a:gd name="T47" fmla="*/ 1 h 7"/>
                <a:gd name="T48" fmla="*/ 14 w 17"/>
                <a:gd name="T49" fmla="*/ 1 h 7"/>
                <a:gd name="T50" fmla="*/ 12 w 17"/>
                <a:gd name="T51" fmla="*/ 0 h 7"/>
                <a:gd name="T52" fmla="*/ 3 w 17"/>
                <a:gd name="T53" fmla="*/ 0 h 7"/>
                <a:gd name="T54" fmla="*/ 4 w 17"/>
                <a:gd name="T55" fmla="*/ 2 h 7"/>
                <a:gd name="T56" fmla="*/ 3 w 17"/>
                <a:gd name="T57" fmla="*/ 2 h 7"/>
                <a:gd name="T58" fmla="*/ 4 w 17"/>
                <a:gd name="T59" fmla="*/ 2 h 7"/>
                <a:gd name="T60" fmla="*/ 4 w 17"/>
                <a:gd name="T61" fmla="*/ 3 h 7"/>
                <a:gd name="T62" fmla="*/ 2 w 17"/>
                <a:gd name="T63" fmla="*/ 6 h 7"/>
                <a:gd name="T64" fmla="*/ 4 w 17"/>
                <a:gd name="T65" fmla="*/ 5 h 7"/>
                <a:gd name="T66" fmla="*/ 4 w 17"/>
                <a:gd name="T67" fmla="*/ 5 h 7"/>
                <a:gd name="T68" fmla="*/ 5 w 17"/>
                <a:gd name="T69" fmla="*/ 5 h 7"/>
                <a:gd name="T70" fmla="*/ 6 w 17"/>
                <a:gd name="T71" fmla="*/ 5 h 7"/>
                <a:gd name="T72" fmla="*/ 7 w 17"/>
                <a:gd name="T73" fmla="*/ 2 h 7"/>
                <a:gd name="T74" fmla="*/ 8 w 17"/>
                <a:gd name="T75" fmla="*/ 2 h 7"/>
                <a:gd name="T76" fmla="*/ 9 w 17"/>
                <a:gd name="T77" fmla="*/ 1 h 7"/>
                <a:gd name="T78" fmla="*/ 3 w 17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7">
                  <a:moveTo>
                    <a:pt x="12" y="0"/>
                  </a:moveTo>
                  <a:cubicBezTo>
                    <a:pt x="12" y="0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5"/>
                    <a:pt x="8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4" y="5"/>
                    <a:pt x="13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lose/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4"/>
                    <a:pt x="0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2" name="Freeform 137">
              <a:extLst>
                <a:ext uri="{FF2B5EF4-FFF2-40B4-BE49-F238E27FC236}">
                  <a16:creationId xmlns:a16="http://schemas.microsoft.com/office/drawing/2014/main" id="{3330A055-57CB-1EFC-A9FB-C837B3B33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645" y="3324280"/>
              <a:ext cx="124292" cy="72343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3" name="Freeform 142">
              <a:extLst>
                <a:ext uri="{FF2B5EF4-FFF2-40B4-BE49-F238E27FC236}">
                  <a16:creationId xmlns:a16="http://schemas.microsoft.com/office/drawing/2014/main" id="{F6DB1E0C-7D88-7CE7-B5C1-9655213AE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4056" y="3193157"/>
              <a:ext cx="323587" cy="131122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4" name="Freeform 144">
              <a:extLst>
                <a:ext uri="{FF2B5EF4-FFF2-40B4-BE49-F238E27FC236}">
                  <a16:creationId xmlns:a16="http://schemas.microsoft.com/office/drawing/2014/main" id="{0BD5C097-9807-2C6F-2AFE-C2897C34A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339" y="3652085"/>
              <a:ext cx="109291" cy="122080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5" name="Freeform 148">
              <a:extLst>
                <a:ext uri="{FF2B5EF4-FFF2-40B4-BE49-F238E27FC236}">
                  <a16:creationId xmlns:a16="http://schemas.microsoft.com/office/drawing/2014/main" id="{182C6009-7847-30FE-0270-9385D29366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26" y="4748539"/>
              <a:ext cx="282869" cy="1614161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6" name="Freeform 162">
              <a:extLst>
                <a:ext uri="{FF2B5EF4-FFF2-40B4-BE49-F238E27FC236}">
                  <a16:creationId xmlns:a16="http://schemas.microsoft.com/office/drawing/2014/main" id="{14243F34-6484-67D3-F965-7F8B6331C5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9790" y="4488556"/>
              <a:ext cx="379304" cy="449886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7" name="Freeform 165">
              <a:extLst>
                <a:ext uri="{FF2B5EF4-FFF2-40B4-BE49-F238E27FC236}">
                  <a16:creationId xmlns:a16="http://schemas.microsoft.com/office/drawing/2014/main" id="{94AC0E47-620E-1AE3-22AE-656672127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476" y="3389841"/>
              <a:ext cx="40717" cy="94950"/>
            </a:xfrm>
            <a:custGeom>
              <a:avLst/>
              <a:gdLst>
                <a:gd name="T0" fmla="*/ 2 w 6"/>
                <a:gd name="T1" fmla="*/ 13 h 13"/>
                <a:gd name="T2" fmla="*/ 4 w 6"/>
                <a:gd name="T3" fmla="*/ 7 h 13"/>
                <a:gd name="T4" fmla="*/ 5 w 6"/>
                <a:gd name="T5" fmla="*/ 5 h 13"/>
                <a:gd name="T6" fmla="*/ 5 w 6"/>
                <a:gd name="T7" fmla="*/ 1 h 13"/>
                <a:gd name="T8" fmla="*/ 4 w 6"/>
                <a:gd name="T9" fmla="*/ 0 h 13"/>
                <a:gd name="T10" fmla="*/ 4 w 6"/>
                <a:gd name="T11" fmla="*/ 0 h 13"/>
                <a:gd name="T12" fmla="*/ 2 w 6"/>
                <a:gd name="T13" fmla="*/ 1 h 13"/>
                <a:gd name="T14" fmla="*/ 0 w 6"/>
                <a:gd name="T15" fmla="*/ 2 h 13"/>
                <a:gd name="T16" fmla="*/ 0 w 6"/>
                <a:gd name="T17" fmla="*/ 13 h 13"/>
                <a:gd name="T18" fmla="*/ 2 w 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3" y="12"/>
                    <a:pt x="6" y="8"/>
                    <a:pt x="4" y="7"/>
                  </a:cubicBezTo>
                  <a:cubicBezTo>
                    <a:pt x="4" y="7"/>
                    <a:pt x="5" y="5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2" y="1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078" name="Freeform 170">
              <a:extLst>
                <a:ext uri="{FF2B5EF4-FFF2-40B4-BE49-F238E27FC236}">
                  <a16:creationId xmlns:a16="http://schemas.microsoft.com/office/drawing/2014/main" id="{014B391A-9F45-4437-0EBE-9C972DAE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350" y="3134377"/>
              <a:ext cx="21429" cy="22606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079" name="Freeform 24">
            <a:extLst>
              <a:ext uri="{FF2B5EF4-FFF2-40B4-BE49-F238E27FC236}">
                <a16:creationId xmlns:a16="http://schemas.microsoft.com/office/drawing/2014/main" id="{FEB92842-6205-7D7E-3482-71F3D6D27B81}"/>
              </a:ext>
            </a:extLst>
          </p:cNvPr>
          <p:cNvSpPr>
            <a:spLocks/>
          </p:cNvSpPr>
          <p:nvPr/>
        </p:nvSpPr>
        <p:spPr bwMode="auto">
          <a:xfrm>
            <a:off x="4396358" y="3667501"/>
            <a:ext cx="12857" cy="29390"/>
          </a:xfrm>
          <a:custGeom>
            <a:avLst/>
            <a:gdLst>
              <a:gd name="T0" fmla="*/ 0 w 2"/>
              <a:gd name="T1" fmla="*/ 1 h 4"/>
              <a:gd name="T2" fmla="*/ 0 w 2"/>
              <a:gd name="T3" fmla="*/ 1 h 4"/>
              <a:gd name="T4" fmla="*/ 0 w 2"/>
              <a:gd name="T5" fmla="*/ 4 h 4"/>
              <a:gd name="T6" fmla="*/ 2 w 2"/>
              <a:gd name="T7" fmla="*/ 4 h 4"/>
              <a:gd name="T8" fmla="*/ 2 w 2"/>
              <a:gd name="T9" fmla="*/ 1 h 4"/>
              <a:gd name="T10" fmla="*/ 0 w 2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1"/>
                  <a:pt x="0" y="1"/>
                </a:cubicBezTo>
                <a:close/>
              </a:path>
            </a:pathLst>
          </a:custGeom>
          <a:solidFill>
            <a:srgbClr val="BFBFBF"/>
          </a:solidFill>
          <a:ln w="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sz="1200" b="1">
              <a:solidFill>
                <a:srgbClr val="20272A"/>
              </a:solidFill>
              <a:latin typeface="Arial" panose="020B0604020202020204" pitchFamily="34" charset="0"/>
            </a:endParaRPr>
          </a:p>
        </p:txBody>
      </p:sp>
      <p:sp>
        <p:nvSpPr>
          <p:cNvPr id="2080" name="Freeform 111">
            <a:extLst>
              <a:ext uri="{FF2B5EF4-FFF2-40B4-BE49-F238E27FC236}">
                <a16:creationId xmlns:a16="http://schemas.microsoft.com/office/drawing/2014/main" id="{C8F065C3-2DDD-6335-731F-B2DA8735E6D0}"/>
              </a:ext>
            </a:extLst>
          </p:cNvPr>
          <p:cNvSpPr>
            <a:spLocks noEditPoints="1"/>
          </p:cNvSpPr>
          <p:nvPr/>
        </p:nvSpPr>
        <p:spPr bwMode="auto">
          <a:xfrm>
            <a:off x="1276215" y="3217616"/>
            <a:ext cx="158579" cy="137905"/>
          </a:xfrm>
          <a:custGeom>
            <a:avLst/>
            <a:gdLst>
              <a:gd name="T0" fmla="*/ 20 w 23"/>
              <a:gd name="T1" fmla="*/ 13 h 19"/>
              <a:gd name="T2" fmla="*/ 20 w 23"/>
              <a:gd name="T3" fmla="*/ 14 h 19"/>
              <a:gd name="T4" fmla="*/ 19 w 23"/>
              <a:gd name="T5" fmla="*/ 14 h 19"/>
              <a:gd name="T6" fmla="*/ 23 w 23"/>
              <a:gd name="T7" fmla="*/ 16 h 19"/>
              <a:gd name="T8" fmla="*/ 22 w 23"/>
              <a:gd name="T9" fmla="*/ 14 h 19"/>
              <a:gd name="T10" fmla="*/ 20 w 23"/>
              <a:gd name="T11" fmla="*/ 13 h 19"/>
              <a:gd name="T12" fmla="*/ 14 w 23"/>
              <a:gd name="T13" fmla="*/ 8 h 19"/>
              <a:gd name="T14" fmla="*/ 14 w 23"/>
              <a:gd name="T15" fmla="*/ 8 h 19"/>
              <a:gd name="T16" fmla="*/ 14 w 23"/>
              <a:gd name="T17" fmla="*/ 8 h 19"/>
              <a:gd name="T18" fmla="*/ 16 w 23"/>
              <a:gd name="T19" fmla="*/ 7 h 19"/>
              <a:gd name="T20" fmla="*/ 17 w 23"/>
              <a:gd name="T21" fmla="*/ 9 h 19"/>
              <a:gd name="T22" fmla="*/ 18 w 23"/>
              <a:gd name="T23" fmla="*/ 9 h 19"/>
              <a:gd name="T24" fmla="*/ 18 w 23"/>
              <a:gd name="T25" fmla="*/ 7 h 19"/>
              <a:gd name="T26" fmla="*/ 16 w 23"/>
              <a:gd name="T27" fmla="*/ 7 h 19"/>
              <a:gd name="T28" fmla="*/ 9 w 23"/>
              <a:gd name="T29" fmla="*/ 3 h 19"/>
              <a:gd name="T30" fmla="*/ 8 w 23"/>
              <a:gd name="T31" fmla="*/ 3 h 19"/>
              <a:gd name="T32" fmla="*/ 8 w 23"/>
              <a:gd name="T33" fmla="*/ 4 h 19"/>
              <a:gd name="T34" fmla="*/ 10 w 23"/>
              <a:gd name="T35" fmla="*/ 5 h 19"/>
              <a:gd name="T36" fmla="*/ 11 w 23"/>
              <a:gd name="T37" fmla="*/ 5 h 19"/>
              <a:gd name="T38" fmla="*/ 10 w 23"/>
              <a:gd name="T39" fmla="*/ 4 h 19"/>
              <a:gd name="T40" fmla="*/ 10 w 23"/>
              <a:gd name="T41" fmla="*/ 3 h 19"/>
              <a:gd name="T42" fmla="*/ 9 w 23"/>
              <a:gd name="T43" fmla="*/ 3 h 19"/>
              <a:gd name="T44" fmla="*/ 1 w 23"/>
              <a:gd name="T45" fmla="*/ 1 h 19"/>
              <a:gd name="T46" fmla="*/ 2 w 23"/>
              <a:gd name="T47" fmla="*/ 3 h 19"/>
              <a:gd name="T48" fmla="*/ 1 w 23"/>
              <a:gd name="T49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" h="19">
                <a:moveTo>
                  <a:pt x="20" y="13"/>
                </a:moveTo>
                <a:cubicBezTo>
                  <a:pt x="20" y="13"/>
                  <a:pt x="20" y="14"/>
                  <a:pt x="20" y="14"/>
                </a:cubicBezTo>
                <a:cubicBezTo>
                  <a:pt x="20" y="14"/>
                  <a:pt x="19" y="14"/>
                  <a:pt x="19" y="14"/>
                </a:cubicBezTo>
                <a:cubicBezTo>
                  <a:pt x="19" y="19"/>
                  <a:pt x="20" y="18"/>
                  <a:pt x="23" y="16"/>
                </a:cubicBezTo>
                <a:cubicBezTo>
                  <a:pt x="23" y="15"/>
                  <a:pt x="23" y="15"/>
                  <a:pt x="22" y="14"/>
                </a:cubicBezTo>
                <a:cubicBezTo>
                  <a:pt x="22" y="12"/>
                  <a:pt x="22" y="14"/>
                  <a:pt x="20" y="13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5" y="8"/>
                  <a:pt x="14" y="8"/>
                </a:cubicBezTo>
                <a:close/>
                <a:moveTo>
                  <a:pt x="16" y="7"/>
                </a:moveTo>
                <a:cubicBezTo>
                  <a:pt x="16" y="8"/>
                  <a:pt x="17" y="9"/>
                  <a:pt x="17" y="9"/>
                </a:cubicBezTo>
                <a:cubicBezTo>
                  <a:pt x="17" y="9"/>
                  <a:pt x="18" y="9"/>
                  <a:pt x="18" y="9"/>
                </a:cubicBezTo>
                <a:cubicBezTo>
                  <a:pt x="18" y="9"/>
                  <a:pt x="18" y="7"/>
                  <a:pt x="18" y="7"/>
                </a:cubicBezTo>
                <a:cubicBezTo>
                  <a:pt x="17" y="7"/>
                  <a:pt x="17" y="7"/>
                  <a:pt x="16" y="7"/>
                </a:cubicBezTo>
                <a:close/>
                <a:moveTo>
                  <a:pt x="9" y="3"/>
                </a:moveTo>
                <a:cubicBezTo>
                  <a:pt x="10" y="3"/>
                  <a:pt x="8" y="3"/>
                  <a:pt x="8" y="3"/>
                </a:cubicBezTo>
                <a:cubicBezTo>
                  <a:pt x="8" y="3"/>
                  <a:pt x="9" y="4"/>
                  <a:pt x="8" y="4"/>
                </a:cubicBezTo>
                <a:cubicBezTo>
                  <a:pt x="9" y="4"/>
                  <a:pt x="9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9" y="3"/>
                  <a:pt x="9" y="3"/>
                </a:cubicBezTo>
                <a:close/>
                <a:moveTo>
                  <a:pt x="1" y="1"/>
                </a:moveTo>
                <a:cubicBezTo>
                  <a:pt x="0" y="1"/>
                  <a:pt x="0" y="3"/>
                  <a:pt x="2" y="3"/>
                </a:cubicBezTo>
                <a:cubicBezTo>
                  <a:pt x="3" y="3"/>
                  <a:pt x="3" y="0"/>
                  <a:pt x="1" y="1"/>
                </a:cubicBezTo>
                <a:close/>
              </a:path>
            </a:pathLst>
          </a:custGeom>
          <a:solidFill>
            <a:srgbClr val="BFBFBF"/>
          </a:solidFill>
          <a:ln w="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sz="1200" b="1">
              <a:solidFill>
                <a:srgbClr val="20272A"/>
              </a:solidFill>
              <a:latin typeface="Arial" panose="020B0604020202020204" pitchFamily="34" charset="0"/>
            </a:endParaRPr>
          </a:p>
        </p:txBody>
      </p:sp>
      <p:grpSp>
        <p:nvGrpSpPr>
          <p:cNvPr id="2081" name="Group 2080">
            <a:extLst>
              <a:ext uri="{FF2B5EF4-FFF2-40B4-BE49-F238E27FC236}">
                <a16:creationId xmlns:a16="http://schemas.microsoft.com/office/drawing/2014/main" id="{A89F358B-AF77-E74E-6227-672DC453038E}"/>
              </a:ext>
            </a:extLst>
          </p:cNvPr>
          <p:cNvGrpSpPr/>
          <p:nvPr/>
        </p:nvGrpSpPr>
        <p:grpSpPr>
          <a:xfrm>
            <a:off x="3762042" y="2705823"/>
            <a:ext cx="5629199" cy="3651948"/>
            <a:chOff x="3762042" y="2705823"/>
            <a:chExt cx="5629199" cy="3651948"/>
          </a:xfrm>
          <a:solidFill>
            <a:schemeClr val="accent2"/>
          </a:solidFill>
        </p:grpSpPr>
        <p:sp>
          <p:nvSpPr>
            <p:cNvPr id="2082" name="Freeform 68">
              <a:extLst>
                <a:ext uri="{FF2B5EF4-FFF2-40B4-BE49-F238E27FC236}">
                  <a16:creationId xmlns:a16="http://schemas.microsoft.com/office/drawing/2014/main" id="{8B3DA0A8-94D7-01A3-31F0-8D2CC7AD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004" y="2949216"/>
              <a:ext cx="261441" cy="144687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083" name="Group 2082">
              <a:extLst>
                <a:ext uri="{FF2B5EF4-FFF2-40B4-BE49-F238E27FC236}">
                  <a16:creationId xmlns:a16="http://schemas.microsoft.com/office/drawing/2014/main" id="{107E1929-2FB7-CF90-A7C9-073BE0A158E8}"/>
                </a:ext>
              </a:extLst>
            </p:cNvPr>
            <p:cNvGrpSpPr/>
            <p:nvPr/>
          </p:nvGrpSpPr>
          <p:grpSpPr>
            <a:xfrm>
              <a:off x="3762042" y="2705823"/>
              <a:ext cx="5629199" cy="3651948"/>
              <a:chOff x="3762042" y="2705823"/>
              <a:chExt cx="5629199" cy="3651948"/>
            </a:xfrm>
            <a:grpFill/>
          </p:grpSpPr>
          <p:sp>
            <p:nvSpPr>
              <p:cNvPr id="2084" name="Freeform 25">
                <a:extLst>
                  <a:ext uri="{FF2B5EF4-FFF2-40B4-BE49-F238E27FC236}">
                    <a16:creationId xmlns:a16="http://schemas.microsoft.com/office/drawing/2014/main" id="{B64AE3EB-AA6E-7DD0-94A6-54171B4BF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7386" y="3646287"/>
                <a:ext cx="68575" cy="230594"/>
              </a:xfrm>
              <a:custGeom>
                <a:avLst/>
                <a:gdLst>
                  <a:gd name="T0" fmla="*/ 6 w 10"/>
                  <a:gd name="T1" fmla="*/ 30 h 32"/>
                  <a:gd name="T2" fmla="*/ 7 w 10"/>
                  <a:gd name="T3" fmla="*/ 29 h 32"/>
                  <a:gd name="T4" fmla="*/ 7 w 10"/>
                  <a:gd name="T5" fmla="*/ 30 h 32"/>
                  <a:gd name="T6" fmla="*/ 7 w 10"/>
                  <a:gd name="T7" fmla="*/ 31 h 32"/>
                  <a:gd name="T8" fmla="*/ 8 w 10"/>
                  <a:gd name="T9" fmla="*/ 30 h 32"/>
                  <a:gd name="T10" fmla="*/ 10 w 10"/>
                  <a:gd name="T11" fmla="*/ 30 h 32"/>
                  <a:gd name="T12" fmla="*/ 9 w 10"/>
                  <a:gd name="T13" fmla="*/ 27 h 32"/>
                  <a:gd name="T14" fmla="*/ 8 w 10"/>
                  <a:gd name="T15" fmla="*/ 26 h 32"/>
                  <a:gd name="T16" fmla="*/ 8 w 10"/>
                  <a:gd name="T17" fmla="*/ 24 h 32"/>
                  <a:gd name="T18" fmla="*/ 8 w 10"/>
                  <a:gd name="T19" fmla="*/ 21 h 32"/>
                  <a:gd name="T20" fmla="*/ 9 w 10"/>
                  <a:gd name="T21" fmla="*/ 17 h 32"/>
                  <a:gd name="T22" fmla="*/ 9 w 10"/>
                  <a:gd name="T23" fmla="*/ 14 h 32"/>
                  <a:gd name="T24" fmla="*/ 9 w 10"/>
                  <a:gd name="T25" fmla="*/ 11 h 32"/>
                  <a:gd name="T26" fmla="*/ 8 w 10"/>
                  <a:gd name="T27" fmla="*/ 8 h 32"/>
                  <a:gd name="T28" fmla="*/ 8 w 10"/>
                  <a:gd name="T29" fmla="*/ 5 h 32"/>
                  <a:gd name="T30" fmla="*/ 5 w 10"/>
                  <a:gd name="T31" fmla="*/ 5 h 32"/>
                  <a:gd name="T32" fmla="*/ 5 w 10"/>
                  <a:gd name="T33" fmla="*/ 0 h 32"/>
                  <a:gd name="T34" fmla="*/ 3 w 10"/>
                  <a:gd name="T35" fmla="*/ 0 h 32"/>
                  <a:gd name="T36" fmla="*/ 1 w 10"/>
                  <a:gd name="T37" fmla="*/ 0 h 32"/>
                  <a:gd name="T38" fmla="*/ 1 w 10"/>
                  <a:gd name="T39" fmla="*/ 4 h 32"/>
                  <a:gd name="T40" fmla="*/ 2 w 10"/>
                  <a:gd name="T41" fmla="*/ 6 h 32"/>
                  <a:gd name="T42" fmla="*/ 2 w 10"/>
                  <a:gd name="T43" fmla="*/ 10 h 32"/>
                  <a:gd name="T44" fmla="*/ 3 w 10"/>
                  <a:gd name="T45" fmla="*/ 12 h 32"/>
                  <a:gd name="T46" fmla="*/ 2 w 10"/>
                  <a:gd name="T47" fmla="*/ 16 h 32"/>
                  <a:gd name="T48" fmla="*/ 4 w 10"/>
                  <a:gd name="T49" fmla="*/ 18 h 32"/>
                  <a:gd name="T50" fmla="*/ 3 w 10"/>
                  <a:gd name="T51" fmla="*/ 23 h 32"/>
                  <a:gd name="T52" fmla="*/ 3 w 10"/>
                  <a:gd name="T53" fmla="*/ 25 h 32"/>
                  <a:gd name="T54" fmla="*/ 3 w 10"/>
                  <a:gd name="T55" fmla="*/ 26 h 32"/>
                  <a:gd name="T56" fmla="*/ 6 w 10"/>
                  <a:gd name="T5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32">
                    <a:moveTo>
                      <a:pt x="6" y="30"/>
                    </a:moveTo>
                    <a:cubicBezTo>
                      <a:pt x="6" y="30"/>
                      <a:pt x="7" y="29"/>
                      <a:pt x="7" y="29"/>
                    </a:cubicBezTo>
                    <a:cubicBezTo>
                      <a:pt x="7" y="29"/>
                      <a:pt x="7" y="30"/>
                      <a:pt x="7" y="30"/>
                    </a:cubicBezTo>
                    <a:cubicBezTo>
                      <a:pt x="6" y="30"/>
                      <a:pt x="6" y="32"/>
                      <a:pt x="7" y="31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0" y="30"/>
                      <a:pt x="10" y="28"/>
                      <a:pt x="9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9" y="25"/>
                      <a:pt x="8" y="24"/>
                    </a:cubicBezTo>
                    <a:cubicBezTo>
                      <a:pt x="8" y="22"/>
                      <a:pt x="8" y="22"/>
                      <a:pt x="8" y="21"/>
                    </a:cubicBezTo>
                    <a:cubicBezTo>
                      <a:pt x="9" y="19"/>
                      <a:pt x="9" y="19"/>
                      <a:pt x="9" y="17"/>
                    </a:cubicBezTo>
                    <a:cubicBezTo>
                      <a:pt x="9" y="16"/>
                      <a:pt x="8" y="16"/>
                      <a:pt x="9" y="14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9" y="11"/>
                      <a:pt x="8" y="9"/>
                      <a:pt x="8" y="8"/>
                    </a:cubicBezTo>
                    <a:cubicBezTo>
                      <a:pt x="9" y="7"/>
                      <a:pt x="8" y="5"/>
                      <a:pt x="8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8"/>
                      <a:pt x="3" y="9"/>
                      <a:pt x="2" y="10"/>
                    </a:cubicBezTo>
                    <a:cubicBezTo>
                      <a:pt x="1" y="11"/>
                      <a:pt x="3" y="11"/>
                      <a:pt x="3" y="12"/>
                    </a:cubicBezTo>
                    <a:cubicBezTo>
                      <a:pt x="2" y="13"/>
                      <a:pt x="1" y="14"/>
                      <a:pt x="2" y="16"/>
                    </a:cubicBezTo>
                    <a:cubicBezTo>
                      <a:pt x="3" y="17"/>
                      <a:pt x="4" y="17"/>
                      <a:pt x="4" y="18"/>
                    </a:cubicBezTo>
                    <a:cubicBezTo>
                      <a:pt x="4" y="20"/>
                      <a:pt x="3" y="22"/>
                      <a:pt x="3" y="23"/>
                    </a:cubicBezTo>
                    <a:cubicBezTo>
                      <a:pt x="3" y="23"/>
                      <a:pt x="3" y="24"/>
                      <a:pt x="3" y="25"/>
                    </a:cubicBezTo>
                    <a:cubicBezTo>
                      <a:pt x="4" y="25"/>
                      <a:pt x="3" y="25"/>
                      <a:pt x="3" y="26"/>
                    </a:cubicBezTo>
                    <a:cubicBezTo>
                      <a:pt x="4" y="26"/>
                      <a:pt x="6" y="30"/>
                      <a:pt x="6" y="3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085" name="Freeform 119">
                <a:extLst>
                  <a:ext uri="{FF2B5EF4-FFF2-40B4-BE49-F238E27FC236}">
                    <a16:creationId xmlns:a16="http://schemas.microsoft.com/office/drawing/2014/main" id="{BE92C9F9-E4C9-EA7B-2B75-77118FCA3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1522" y="3636974"/>
                <a:ext cx="152150" cy="269028"/>
              </a:xfrm>
              <a:custGeom>
                <a:avLst/>
                <a:gdLst>
                  <a:gd name="T0" fmla="*/ 22 w 22"/>
                  <a:gd name="T1" fmla="*/ 31 h 37"/>
                  <a:gd name="T2" fmla="*/ 19 w 22"/>
                  <a:gd name="T3" fmla="*/ 27 h 37"/>
                  <a:gd name="T4" fmla="*/ 19 w 22"/>
                  <a:gd name="T5" fmla="*/ 26 h 37"/>
                  <a:gd name="T6" fmla="*/ 19 w 22"/>
                  <a:gd name="T7" fmla="*/ 24 h 37"/>
                  <a:gd name="T8" fmla="*/ 20 w 22"/>
                  <a:gd name="T9" fmla="*/ 19 h 37"/>
                  <a:gd name="T10" fmla="*/ 18 w 22"/>
                  <a:gd name="T11" fmla="*/ 17 h 37"/>
                  <a:gd name="T12" fmla="*/ 19 w 22"/>
                  <a:gd name="T13" fmla="*/ 13 h 37"/>
                  <a:gd name="T14" fmla="*/ 18 w 22"/>
                  <a:gd name="T15" fmla="*/ 11 h 37"/>
                  <a:gd name="T16" fmla="*/ 18 w 22"/>
                  <a:gd name="T17" fmla="*/ 7 h 37"/>
                  <a:gd name="T18" fmla="*/ 17 w 22"/>
                  <a:gd name="T19" fmla="*/ 5 h 37"/>
                  <a:gd name="T20" fmla="*/ 17 w 22"/>
                  <a:gd name="T21" fmla="*/ 1 h 37"/>
                  <a:gd name="T22" fmla="*/ 13 w 22"/>
                  <a:gd name="T23" fmla="*/ 0 h 37"/>
                  <a:gd name="T24" fmla="*/ 13 w 22"/>
                  <a:gd name="T25" fmla="*/ 1 h 37"/>
                  <a:gd name="T26" fmla="*/ 6 w 22"/>
                  <a:gd name="T27" fmla="*/ 1 h 37"/>
                  <a:gd name="T28" fmla="*/ 5 w 22"/>
                  <a:gd name="T29" fmla="*/ 3 h 37"/>
                  <a:gd name="T30" fmla="*/ 5 w 22"/>
                  <a:gd name="T31" fmla="*/ 6 h 37"/>
                  <a:gd name="T32" fmla="*/ 5 w 22"/>
                  <a:gd name="T33" fmla="*/ 9 h 37"/>
                  <a:gd name="T34" fmla="*/ 5 w 22"/>
                  <a:gd name="T35" fmla="*/ 11 h 37"/>
                  <a:gd name="T36" fmla="*/ 6 w 22"/>
                  <a:gd name="T37" fmla="*/ 14 h 37"/>
                  <a:gd name="T38" fmla="*/ 6 w 22"/>
                  <a:gd name="T39" fmla="*/ 18 h 37"/>
                  <a:gd name="T40" fmla="*/ 4 w 22"/>
                  <a:gd name="T41" fmla="*/ 20 h 37"/>
                  <a:gd name="T42" fmla="*/ 3 w 22"/>
                  <a:gd name="T43" fmla="*/ 23 h 37"/>
                  <a:gd name="T44" fmla="*/ 2 w 22"/>
                  <a:gd name="T45" fmla="*/ 27 h 37"/>
                  <a:gd name="T46" fmla="*/ 1 w 22"/>
                  <a:gd name="T47" fmla="*/ 29 h 37"/>
                  <a:gd name="T48" fmla="*/ 1 w 22"/>
                  <a:gd name="T49" fmla="*/ 33 h 37"/>
                  <a:gd name="T50" fmla="*/ 1 w 22"/>
                  <a:gd name="T51" fmla="*/ 35 h 37"/>
                  <a:gd name="T52" fmla="*/ 0 w 22"/>
                  <a:gd name="T53" fmla="*/ 37 h 37"/>
                  <a:gd name="T54" fmla="*/ 4 w 22"/>
                  <a:gd name="T55" fmla="*/ 37 h 37"/>
                  <a:gd name="T56" fmla="*/ 7 w 22"/>
                  <a:gd name="T57" fmla="*/ 35 h 37"/>
                  <a:gd name="T58" fmla="*/ 10 w 22"/>
                  <a:gd name="T59" fmla="*/ 35 h 37"/>
                  <a:gd name="T60" fmla="*/ 12 w 22"/>
                  <a:gd name="T61" fmla="*/ 34 h 37"/>
                  <a:gd name="T62" fmla="*/ 16 w 22"/>
                  <a:gd name="T63" fmla="*/ 34 h 37"/>
                  <a:gd name="T64" fmla="*/ 18 w 22"/>
                  <a:gd name="T65" fmla="*/ 33 h 37"/>
                  <a:gd name="T66" fmla="*/ 20 w 22"/>
                  <a:gd name="T67" fmla="*/ 33 h 37"/>
                  <a:gd name="T68" fmla="*/ 20 w 22"/>
                  <a:gd name="T69" fmla="*/ 31 h 37"/>
                  <a:gd name="T70" fmla="*/ 19 w 22"/>
                  <a:gd name="T71" fmla="*/ 30 h 37"/>
                  <a:gd name="T72" fmla="*/ 20 w 22"/>
                  <a:gd name="T73" fmla="*/ 30 h 37"/>
                  <a:gd name="T74" fmla="*/ 21 w 22"/>
                  <a:gd name="T75" fmla="*/ 32 h 37"/>
                  <a:gd name="T76" fmla="*/ 22 w 22"/>
                  <a:gd name="T77" fmla="*/ 32 h 37"/>
                  <a:gd name="T78" fmla="*/ 22 w 22"/>
                  <a:gd name="T79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37">
                    <a:moveTo>
                      <a:pt x="22" y="31"/>
                    </a:moveTo>
                    <a:cubicBezTo>
                      <a:pt x="22" y="31"/>
                      <a:pt x="20" y="27"/>
                      <a:pt x="19" y="27"/>
                    </a:cubicBezTo>
                    <a:cubicBezTo>
                      <a:pt x="19" y="26"/>
                      <a:pt x="20" y="26"/>
                      <a:pt x="19" y="26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9" y="23"/>
                      <a:pt x="20" y="21"/>
                      <a:pt x="20" y="19"/>
                    </a:cubicBezTo>
                    <a:cubicBezTo>
                      <a:pt x="20" y="18"/>
                      <a:pt x="19" y="18"/>
                      <a:pt x="18" y="17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19" y="12"/>
                      <a:pt x="17" y="12"/>
                      <a:pt x="18" y="11"/>
                    </a:cubicBezTo>
                    <a:cubicBezTo>
                      <a:pt x="19" y="10"/>
                      <a:pt x="18" y="9"/>
                      <a:pt x="18" y="7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7" y="1"/>
                      <a:pt x="17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7" y="1"/>
                      <a:pt x="6" y="1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5" y="4"/>
                      <a:pt x="6" y="5"/>
                      <a:pt x="5" y="6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9"/>
                      <a:pt x="6" y="11"/>
                      <a:pt x="5" y="11"/>
                    </a:cubicBezTo>
                    <a:cubicBezTo>
                      <a:pt x="5" y="12"/>
                      <a:pt x="6" y="13"/>
                      <a:pt x="6" y="14"/>
                    </a:cubicBezTo>
                    <a:cubicBezTo>
                      <a:pt x="6" y="16"/>
                      <a:pt x="6" y="18"/>
                      <a:pt x="6" y="18"/>
                    </a:cubicBezTo>
                    <a:cubicBezTo>
                      <a:pt x="6" y="18"/>
                      <a:pt x="5" y="19"/>
                      <a:pt x="4" y="20"/>
                    </a:cubicBezTo>
                    <a:cubicBezTo>
                      <a:pt x="4" y="21"/>
                      <a:pt x="4" y="22"/>
                      <a:pt x="3" y="23"/>
                    </a:cubicBezTo>
                    <a:cubicBezTo>
                      <a:pt x="3" y="25"/>
                      <a:pt x="2" y="27"/>
                      <a:pt x="2" y="27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4"/>
                      <a:pt x="1" y="35"/>
                    </a:cubicBezTo>
                    <a:cubicBezTo>
                      <a:pt x="1" y="36"/>
                      <a:pt x="0" y="37"/>
                      <a:pt x="0" y="37"/>
                    </a:cubicBezTo>
                    <a:cubicBezTo>
                      <a:pt x="1" y="37"/>
                      <a:pt x="2" y="37"/>
                      <a:pt x="4" y="37"/>
                    </a:cubicBezTo>
                    <a:cubicBezTo>
                      <a:pt x="5" y="37"/>
                      <a:pt x="6" y="36"/>
                      <a:pt x="7" y="35"/>
                    </a:cubicBezTo>
                    <a:cubicBezTo>
                      <a:pt x="8" y="35"/>
                      <a:pt x="9" y="35"/>
                      <a:pt x="10" y="35"/>
                    </a:cubicBezTo>
                    <a:cubicBezTo>
                      <a:pt x="10" y="35"/>
                      <a:pt x="11" y="34"/>
                      <a:pt x="12" y="34"/>
                    </a:cubicBezTo>
                    <a:cubicBezTo>
                      <a:pt x="13" y="33"/>
                      <a:pt x="15" y="34"/>
                      <a:pt x="16" y="34"/>
                    </a:cubicBezTo>
                    <a:cubicBezTo>
                      <a:pt x="16" y="33"/>
                      <a:pt x="18" y="33"/>
                      <a:pt x="18" y="33"/>
                    </a:cubicBezTo>
                    <a:cubicBezTo>
                      <a:pt x="18" y="32"/>
                      <a:pt x="19" y="33"/>
                      <a:pt x="20" y="33"/>
                    </a:cubicBezTo>
                    <a:cubicBezTo>
                      <a:pt x="20" y="32"/>
                      <a:pt x="20" y="31"/>
                      <a:pt x="20" y="31"/>
                    </a:cubicBezTo>
                    <a:cubicBezTo>
                      <a:pt x="20" y="31"/>
                      <a:pt x="19" y="30"/>
                      <a:pt x="19" y="30"/>
                    </a:cubicBezTo>
                    <a:cubicBezTo>
                      <a:pt x="19" y="30"/>
                      <a:pt x="20" y="30"/>
                      <a:pt x="20" y="30"/>
                    </a:cubicBezTo>
                    <a:cubicBezTo>
                      <a:pt x="20" y="30"/>
                      <a:pt x="21" y="31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lnTo>
                      <a:pt x="22" y="31"/>
                    </a:ln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086" name="Freeform 159">
                <a:extLst>
                  <a:ext uri="{FF2B5EF4-FFF2-40B4-BE49-F238E27FC236}">
                    <a16:creationId xmlns:a16="http://schemas.microsoft.com/office/drawing/2014/main" id="{98056788-163D-4540-AA9B-4B790077CC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6210" y="3896957"/>
                <a:ext cx="1266486" cy="1483039"/>
              </a:xfrm>
              <a:custGeom>
                <a:avLst/>
                <a:gdLst>
                  <a:gd name="T0" fmla="*/ 109 w 184"/>
                  <a:gd name="T1" fmla="*/ 34 h 204"/>
                  <a:gd name="T2" fmla="*/ 107 w 184"/>
                  <a:gd name="T3" fmla="*/ 30 h 204"/>
                  <a:gd name="T4" fmla="*/ 105 w 184"/>
                  <a:gd name="T5" fmla="*/ 195 h 204"/>
                  <a:gd name="T6" fmla="*/ 93 w 184"/>
                  <a:gd name="T7" fmla="*/ 37 h 204"/>
                  <a:gd name="T8" fmla="*/ 123 w 184"/>
                  <a:gd name="T9" fmla="*/ 156 h 204"/>
                  <a:gd name="T10" fmla="*/ 136 w 184"/>
                  <a:gd name="T11" fmla="*/ 149 h 204"/>
                  <a:gd name="T12" fmla="*/ 145 w 184"/>
                  <a:gd name="T13" fmla="*/ 146 h 204"/>
                  <a:gd name="T14" fmla="*/ 151 w 184"/>
                  <a:gd name="T15" fmla="*/ 142 h 204"/>
                  <a:gd name="T16" fmla="*/ 155 w 184"/>
                  <a:gd name="T17" fmla="*/ 131 h 204"/>
                  <a:gd name="T18" fmla="*/ 163 w 184"/>
                  <a:gd name="T19" fmla="*/ 113 h 204"/>
                  <a:gd name="T20" fmla="*/ 163 w 184"/>
                  <a:gd name="T21" fmla="*/ 94 h 204"/>
                  <a:gd name="T22" fmla="*/ 170 w 184"/>
                  <a:gd name="T23" fmla="*/ 86 h 204"/>
                  <a:gd name="T24" fmla="*/ 180 w 184"/>
                  <a:gd name="T25" fmla="*/ 75 h 204"/>
                  <a:gd name="T26" fmla="*/ 183 w 184"/>
                  <a:gd name="T27" fmla="*/ 59 h 204"/>
                  <a:gd name="T28" fmla="*/ 174 w 184"/>
                  <a:gd name="T29" fmla="*/ 51 h 204"/>
                  <a:gd name="T30" fmla="*/ 163 w 184"/>
                  <a:gd name="T31" fmla="*/ 43 h 204"/>
                  <a:gd name="T32" fmla="*/ 143 w 184"/>
                  <a:gd name="T33" fmla="*/ 38 h 204"/>
                  <a:gd name="T34" fmla="*/ 137 w 184"/>
                  <a:gd name="T35" fmla="*/ 36 h 204"/>
                  <a:gd name="T36" fmla="*/ 132 w 184"/>
                  <a:gd name="T37" fmla="*/ 31 h 204"/>
                  <a:gd name="T38" fmla="*/ 118 w 184"/>
                  <a:gd name="T39" fmla="*/ 35 h 204"/>
                  <a:gd name="T40" fmla="*/ 118 w 184"/>
                  <a:gd name="T41" fmla="*/ 34 h 204"/>
                  <a:gd name="T42" fmla="*/ 120 w 184"/>
                  <a:gd name="T43" fmla="*/ 26 h 204"/>
                  <a:gd name="T44" fmla="*/ 109 w 184"/>
                  <a:gd name="T45" fmla="*/ 33 h 204"/>
                  <a:gd name="T46" fmla="*/ 105 w 184"/>
                  <a:gd name="T47" fmla="*/ 33 h 204"/>
                  <a:gd name="T48" fmla="*/ 105 w 184"/>
                  <a:gd name="T49" fmla="*/ 29 h 204"/>
                  <a:gd name="T50" fmla="*/ 113 w 184"/>
                  <a:gd name="T51" fmla="*/ 25 h 204"/>
                  <a:gd name="T52" fmla="*/ 112 w 184"/>
                  <a:gd name="T53" fmla="*/ 22 h 204"/>
                  <a:gd name="T54" fmla="*/ 109 w 184"/>
                  <a:gd name="T55" fmla="*/ 8 h 204"/>
                  <a:gd name="T56" fmla="*/ 99 w 184"/>
                  <a:gd name="T57" fmla="*/ 17 h 204"/>
                  <a:gd name="T58" fmla="*/ 87 w 184"/>
                  <a:gd name="T59" fmla="*/ 15 h 204"/>
                  <a:gd name="T60" fmla="*/ 76 w 184"/>
                  <a:gd name="T61" fmla="*/ 18 h 204"/>
                  <a:gd name="T62" fmla="*/ 65 w 184"/>
                  <a:gd name="T63" fmla="*/ 10 h 204"/>
                  <a:gd name="T64" fmla="*/ 63 w 184"/>
                  <a:gd name="T65" fmla="*/ 0 h 204"/>
                  <a:gd name="T66" fmla="*/ 52 w 184"/>
                  <a:gd name="T67" fmla="*/ 6 h 204"/>
                  <a:gd name="T68" fmla="*/ 45 w 184"/>
                  <a:gd name="T69" fmla="*/ 10 h 204"/>
                  <a:gd name="T70" fmla="*/ 45 w 184"/>
                  <a:gd name="T71" fmla="*/ 21 h 204"/>
                  <a:gd name="T72" fmla="*/ 33 w 184"/>
                  <a:gd name="T73" fmla="*/ 22 h 204"/>
                  <a:gd name="T74" fmla="*/ 24 w 184"/>
                  <a:gd name="T75" fmla="*/ 24 h 204"/>
                  <a:gd name="T76" fmla="*/ 18 w 184"/>
                  <a:gd name="T77" fmla="*/ 48 h 204"/>
                  <a:gd name="T78" fmla="*/ 2 w 184"/>
                  <a:gd name="T79" fmla="*/ 62 h 204"/>
                  <a:gd name="T80" fmla="*/ 8 w 184"/>
                  <a:gd name="T81" fmla="*/ 76 h 204"/>
                  <a:gd name="T82" fmla="*/ 26 w 184"/>
                  <a:gd name="T83" fmla="*/ 89 h 204"/>
                  <a:gd name="T84" fmla="*/ 40 w 184"/>
                  <a:gd name="T85" fmla="*/ 86 h 204"/>
                  <a:gd name="T86" fmla="*/ 60 w 184"/>
                  <a:gd name="T87" fmla="*/ 96 h 204"/>
                  <a:gd name="T88" fmla="*/ 72 w 184"/>
                  <a:gd name="T89" fmla="*/ 110 h 204"/>
                  <a:gd name="T90" fmla="*/ 74 w 184"/>
                  <a:gd name="T91" fmla="*/ 128 h 204"/>
                  <a:gd name="T92" fmla="*/ 84 w 184"/>
                  <a:gd name="T93" fmla="*/ 140 h 204"/>
                  <a:gd name="T94" fmla="*/ 90 w 184"/>
                  <a:gd name="T95" fmla="*/ 159 h 204"/>
                  <a:gd name="T96" fmla="*/ 87 w 184"/>
                  <a:gd name="T97" fmla="*/ 174 h 204"/>
                  <a:gd name="T98" fmla="*/ 85 w 184"/>
                  <a:gd name="T99" fmla="*/ 188 h 204"/>
                  <a:gd name="T100" fmla="*/ 96 w 184"/>
                  <a:gd name="T101" fmla="*/ 202 h 204"/>
                  <a:gd name="T102" fmla="*/ 104 w 184"/>
                  <a:gd name="T103" fmla="*/ 191 h 204"/>
                  <a:gd name="T104" fmla="*/ 109 w 184"/>
                  <a:gd name="T105" fmla="*/ 189 h 204"/>
                  <a:gd name="T106" fmla="*/ 117 w 184"/>
                  <a:gd name="T107" fmla="*/ 179 h 204"/>
                  <a:gd name="T108" fmla="*/ 117 w 184"/>
                  <a:gd name="T109" fmla="*/ 16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4" h="204">
                    <a:moveTo>
                      <a:pt x="96" y="34"/>
                    </a:moveTo>
                    <a:cubicBezTo>
                      <a:pt x="97" y="33"/>
                      <a:pt x="97" y="34"/>
                      <a:pt x="97" y="34"/>
                    </a:cubicBezTo>
                    <a:cubicBezTo>
                      <a:pt x="97" y="34"/>
                      <a:pt x="96" y="34"/>
                      <a:pt x="95" y="35"/>
                    </a:cubicBezTo>
                    <a:cubicBezTo>
                      <a:pt x="95" y="35"/>
                      <a:pt x="95" y="36"/>
                      <a:pt x="95" y="36"/>
                    </a:cubicBezTo>
                    <a:cubicBezTo>
                      <a:pt x="94" y="37"/>
                      <a:pt x="95" y="34"/>
                      <a:pt x="96" y="34"/>
                    </a:cubicBezTo>
                    <a:close/>
                    <a:moveTo>
                      <a:pt x="110" y="33"/>
                    </a:moveTo>
                    <a:cubicBezTo>
                      <a:pt x="110" y="33"/>
                      <a:pt x="109" y="34"/>
                      <a:pt x="109" y="34"/>
                    </a:cubicBezTo>
                    <a:cubicBezTo>
                      <a:pt x="110" y="33"/>
                      <a:pt x="109" y="33"/>
                      <a:pt x="110" y="33"/>
                    </a:cubicBezTo>
                    <a:close/>
                    <a:moveTo>
                      <a:pt x="106" y="31"/>
                    </a:moveTo>
                    <a:cubicBezTo>
                      <a:pt x="105" y="31"/>
                      <a:pt x="105" y="32"/>
                      <a:pt x="106" y="32"/>
                    </a:cubicBezTo>
                    <a:cubicBezTo>
                      <a:pt x="106" y="32"/>
                      <a:pt x="107" y="31"/>
                      <a:pt x="106" y="31"/>
                    </a:cubicBezTo>
                    <a:close/>
                    <a:moveTo>
                      <a:pt x="107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close/>
                    <a:moveTo>
                      <a:pt x="101" y="198"/>
                    </a:moveTo>
                    <a:cubicBezTo>
                      <a:pt x="100" y="198"/>
                      <a:pt x="99" y="199"/>
                      <a:pt x="101" y="198"/>
                    </a:cubicBezTo>
                    <a:cubicBezTo>
                      <a:pt x="101" y="198"/>
                      <a:pt x="102" y="197"/>
                      <a:pt x="101" y="198"/>
                    </a:cubicBezTo>
                    <a:close/>
                    <a:moveTo>
                      <a:pt x="104" y="197"/>
                    </a:moveTo>
                    <a:cubicBezTo>
                      <a:pt x="102" y="197"/>
                      <a:pt x="101" y="198"/>
                      <a:pt x="104" y="198"/>
                    </a:cubicBezTo>
                    <a:cubicBezTo>
                      <a:pt x="105" y="198"/>
                      <a:pt x="106" y="197"/>
                      <a:pt x="104" y="197"/>
                    </a:cubicBezTo>
                    <a:close/>
                    <a:moveTo>
                      <a:pt x="105" y="195"/>
                    </a:move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5" y="196"/>
                      <a:pt x="108" y="195"/>
                      <a:pt x="105" y="195"/>
                    </a:cubicBezTo>
                    <a:close/>
                    <a:moveTo>
                      <a:pt x="94" y="37"/>
                    </a:moveTo>
                    <a:cubicBezTo>
                      <a:pt x="94" y="38"/>
                      <a:pt x="94" y="38"/>
                      <a:pt x="94" y="38"/>
                    </a:cubicBezTo>
                    <a:cubicBezTo>
                      <a:pt x="91" y="38"/>
                      <a:pt x="88" y="37"/>
                      <a:pt x="86" y="38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9" y="37"/>
                      <a:pt x="91" y="38"/>
                      <a:pt x="93" y="37"/>
                    </a:cubicBezTo>
                    <a:cubicBezTo>
                      <a:pt x="93" y="37"/>
                      <a:pt x="94" y="37"/>
                      <a:pt x="94" y="37"/>
                    </a:cubicBezTo>
                    <a:close/>
                    <a:moveTo>
                      <a:pt x="106" y="28"/>
                    </a:moveTo>
                    <a:cubicBezTo>
                      <a:pt x="106" y="28"/>
                      <a:pt x="106" y="28"/>
                      <a:pt x="107" y="29"/>
                    </a:cubicBezTo>
                    <a:cubicBezTo>
                      <a:pt x="107" y="29"/>
                      <a:pt x="108" y="27"/>
                      <a:pt x="106" y="28"/>
                    </a:cubicBezTo>
                    <a:close/>
                    <a:moveTo>
                      <a:pt x="117" y="160"/>
                    </a:moveTo>
                    <a:cubicBezTo>
                      <a:pt x="119" y="159"/>
                      <a:pt x="121" y="159"/>
                      <a:pt x="122" y="158"/>
                    </a:cubicBezTo>
                    <a:cubicBezTo>
                      <a:pt x="122" y="157"/>
                      <a:pt x="123" y="156"/>
                      <a:pt x="123" y="156"/>
                    </a:cubicBezTo>
                    <a:cubicBezTo>
                      <a:pt x="124" y="156"/>
                      <a:pt x="126" y="156"/>
                      <a:pt x="127" y="155"/>
                    </a:cubicBezTo>
                    <a:cubicBezTo>
                      <a:pt x="128" y="155"/>
                      <a:pt x="128" y="153"/>
                      <a:pt x="128" y="153"/>
                    </a:cubicBezTo>
                    <a:cubicBezTo>
                      <a:pt x="129" y="152"/>
                      <a:pt x="131" y="153"/>
                      <a:pt x="132" y="152"/>
                    </a:cubicBezTo>
                    <a:cubicBezTo>
                      <a:pt x="132" y="152"/>
                      <a:pt x="132" y="152"/>
                      <a:pt x="133" y="151"/>
                    </a:cubicBezTo>
                    <a:cubicBezTo>
                      <a:pt x="134" y="151"/>
                      <a:pt x="135" y="151"/>
                      <a:pt x="136" y="151"/>
                    </a:cubicBezTo>
                    <a:cubicBezTo>
                      <a:pt x="136" y="150"/>
                      <a:pt x="136" y="150"/>
                      <a:pt x="135" y="149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6" y="149"/>
                      <a:pt x="137" y="148"/>
                      <a:pt x="137" y="148"/>
                    </a:cubicBezTo>
                    <a:cubicBezTo>
                      <a:pt x="138" y="148"/>
                      <a:pt x="138" y="148"/>
                      <a:pt x="139" y="148"/>
                    </a:cubicBezTo>
                    <a:cubicBezTo>
                      <a:pt x="139" y="148"/>
                      <a:pt x="140" y="147"/>
                      <a:pt x="140" y="147"/>
                    </a:cubicBezTo>
                    <a:cubicBezTo>
                      <a:pt x="141" y="147"/>
                      <a:pt x="142" y="147"/>
                      <a:pt x="144" y="147"/>
                    </a:cubicBezTo>
                    <a:cubicBezTo>
                      <a:pt x="144" y="147"/>
                      <a:pt x="144" y="146"/>
                      <a:pt x="144" y="146"/>
                    </a:cubicBezTo>
                    <a:cubicBezTo>
                      <a:pt x="144" y="146"/>
                      <a:pt x="144" y="146"/>
                      <a:pt x="145" y="146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5" y="146"/>
                      <a:pt x="145" y="147"/>
                      <a:pt x="145" y="147"/>
                    </a:cubicBezTo>
                    <a:cubicBezTo>
                      <a:pt x="146" y="147"/>
                      <a:pt x="147" y="147"/>
                      <a:pt x="148" y="147"/>
                    </a:cubicBezTo>
                    <a:cubicBezTo>
                      <a:pt x="148" y="147"/>
                      <a:pt x="149" y="146"/>
                      <a:pt x="149" y="146"/>
                    </a:cubicBezTo>
                    <a:cubicBezTo>
                      <a:pt x="149" y="145"/>
                      <a:pt x="149" y="144"/>
                      <a:pt x="149" y="144"/>
                    </a:cubicBezTo>
                    <a:cubicBezTo>
                      <a:pt x="151" y="143"/>
                      <a:pt x="151" y="143"/>
                      <a:pt x="151" y="143"/>
                    </a:cubicBezTo>
                    <a:cubicBezTo>
                      <a:pt x="151" y="142"/>
                      <a:pt x="152" y="142"/>
                      <a:pt x="152" y="142"/>
                    </a:cubicBezTo>
                    <a:cubicBezTo>
                      <a:pt x="151" y="142"/>
                      <a:pt x="151" y="142"/>
                      <a:pt x="151" y="142"/>
                    </a:cubicBezTo>
                    <a:cubicBezTo>
                      <a:pt x="151" y="141"/>
                      <a:pt x="151" y="141"/>
                      <a:pt x="151" y="139"/>
                    </a:cubicBezTo>
                    <a:cubicBezTo>
                      <a:pt x="150" y="139"/>
                      <a:pt x="151" y="139"/>
                      <a:pt x="151" y="139"/>
                    </a:cubicBezTo>
                    <a:cubicBezTo>
                      <a:pt x="151" y="139"/>
                      <a:pt x="151" y="138"/>
                      <a:pt x="151" y="138"/>
                    </a:cubicBezTo>
                    <a:cubicBezTo>
                      <a:pt x="151" y="138"/>
                      <a:pt x="152" y="137"/>
                      <a:pt x="152" y="137"/>
                    </a:cubicBezTo>
                    <a:cubicBezTo>
                      <a:pt x="153" y="136"/>
                      <a:pt x="152" y="135"/>
                      <a:pt x="153" y="134"/>
                    </a:cubicBezTo>
                    <a:cubicBezTo>
                      <a:pt x="153" y="134"/>
                      <a:pt x="155" y="133"/>
                      <a:pt x="155" y="132"/>
                    </a:cubicBezTo>
                    <a:cubicBezTo>
                      <a:pt x="155" y="132"/>
                      <a:pt x="155" y="131"/>
                      <a:pt x="155" y="131"/>
                    </a:cubicBezTo>
                    <a:cubicBezTo>
                      <a:pt x="155" y="131"/>
                      <a:pt x="156" y="131"/>
                      <a:pt x="156" y="131"/>
                    </a:cubicBezTo>
                    <a:cubicBezTo>
                      <a:pt x="157" y="130"/>
                      <a:pt x="156" y="130"/>
                      <a:pt x="156" y="130"/>
                    </a:cubicBezTo>
                    <a:cubicBezTo>
                      <a:pt x="157" y="129"/>
                      <a:pt x="159" y="128"/>
                      <a:pt x="159" y="127"/>
                    </a:cubicBezTo>
                    <a:cubicBezTo>
                      <a:pt x="160" y="126"/>
                      <a:pt x="159" y="123"/>
                      <a:pt x="159" y="122"/>
                    </a:cubicBezTo>
                    <a:cubicBezTo>
                      <a:pt x="160" y="121"/>
                      <a:pt x="161" y="120"/>
                      <a:pt x="162" y="119"/>
                    </a:cubicBezTo>
                    <a:cubicBezTo>
                      <a:pt x="161" y="118"/>
                      <a:pt x="160" y="115"/>
                      <a:pt x="162" y="114"/>
                    </a:cubicBezTo>
                    <a:cubicBezTo>
                      <a:pt x="162" y="113"/>
                      <a:pt x="163" y="113"/>
                      <a:pt x="163" y="113"/>
                    </a:cubicBezTo>
                    <a:cubicBezTo>
                      <a:pt x="163" y="113"/>
                      <a:pt x="163" y="110"/>
                      <a:pt x="163" y="110"/>
                    </a:cubicBezTo>
                    <a:cubicBezTo>
                      <a:pt x="163" y="109"/>
                      <a:pt x="163" y="109"/>
                      <a:pt x="163" y="107"/>
                    </a:cubicBezTo>
                    <a:cubicBezTo>
                      <a:pt x="163" y="106"/>
                      <a:pt x="163" y="106"/>
                      <a:pt x="163" y="106"/>
                    </a:cubicBezTo>
                    <a:cubicBezTo>
                      <a:pt x="162" y="103"/>
                      <a:pt x="162" y="101"/>
                      <a:pt x="163" y="99"/>
                    </a:cubicBezTo>
                    <a:cubicBezTo>
                      <a:pt x="162" y="99"/>
                      <a:pt x="162" y="99"/>
                      <a:pt x="161" y="98"/>
                    </a:cubicBezTo>
                    <a:cubicBezTo>
                      <a:pt x="161" y="98"/>
                      <a:pt x="163" y="97"/>
                      <a:pt x="163" y="97"/>
                    </a:cubicBezTo>
                    <a:cubicBezTo>
                      <a:pt x="163" y="96"/>
                      <a:pt x="162" y="96"/>
                      <a:pt x="163" y="94"/>
                    </a:cubicBezTo>
                    <a:cubicBezTo>
                      <a:pt x="163" y="94"/>
                      <a:pt x="164" y="94"/>
                      <a:pt x="164" y="93"/>
                    </a:cubicBezTo>
                    <a:cubicBezTo>
                      <a:pt x="165" y="93"/>
                      <a:pt x="164" y="91"/>
                      <a:pt x="164" y="91"/>
                    </a:cubicBezTo>
                    <a:cubicBezTo>
                      <a:pt x="166" y="92"/>
                      <a:pt x="166" y="91"/>
                      <a:pt x="167" y="93"/>
                    </a:cubicBezTo>
                    <a:cubicBezTo>
                      <a:pt x="167" y="92"/>
                      <a:pt x="168" y="91"/>
                      <a:pt x="169" y="90"/>
                    </a:cubicBezTo>
                    <a:cubicBezTo>
                      <a:pt x="169" y="90"/>
                      <a:pt x="169" y="90"/>
                      <a:pt x="169" y="89"/>
                    </a:cubicBezTo>
                    <a:cubicBezTo>
                      <a:pt x="169" y="89"/>
                      <a:pt x="170" y="89"/>
                      <a:pt x="170" y="89"/>
                    </a:cubicBezTo>
                    <a:cubicBezTo>
                      <a:pt x="170" y="88"/>
                      <a:pt x="170" y="87"/>
                      <a:pt x="170" y="86"/>
                    </a:cubicBezTo>
                    <a:cubicBezTo>
                      <a:pt x="170" y="85"/>
                      <a:pt x="171" y="85"/>
                      <a:pt x="172" y="84"/>
                    </a:cubicBezTo>
                    <a:cubicBezTo>
                      <a:pt x="172" y="83"/>
                      <a:pt x="172" y="82"/>
                      <a:pt x="172" y="82"/>
                    </a:cubicBezTo>
                    <a:cubicBezTo>
                      <a:pt x="173" y="81"/>
                      <a:pt x="175" y="79"/>
                      <a:pt x="176" y="79"/>
                    </a:cubicBezTo>
                    <a:cubicBezTo>
                      <a:pt x="176" y="79"/>
                      <a:pt x="177" y="79"/>
                      <a:pt x="177" y="79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178" y="77"/>
                      <a:pt x="180" y="77"/>
                      <a:pt x="180" y="76"/>
                    </a:cubicBezTo>
                    <a:cubicBezTo>
                      <a:pt x="180" y="76"/>
                      <a:pt x="180" y="75"/>
                      <a:pt x="180" y="75"/>
                    </a:cubicBezTo>
                    <a:cubicBezTo>
                      <a:pt x="180" y="75"/>
                      <a:pt x="181" y="75"/>
                      <a:pt x="181" y="74"/>
                    </a:cubicBezTo>
                    <a:cubicBezTo>
                      <a:pt x="182" y="73"/>
                      <a:pt x="182" y="72"/>
                      <a:pt x="183" y="70"/>
                    </a:cubicBezTo>
                    <a:cubicBezTo>
                      <a:pt x="183" y="69"/>
                      <a:pt x="183" y="69"/>
                      <a:pt x="183" y="69"/>
                    </a:cubicBezTo>
                    <a:cubicBezTo>
                      <a:pt x="184" y="68"/>
                      <a:pt x="183" y="67"/>
                      <a:pt x="183" y="67"/>
                    </a:cubicBezTo>
                    <a:cubicBezTo>
                      <a:pt x="183" y="66"/>
                      <a:pt x="184" y="64"/>
                      <a:pt x="183" y="63"/>
                    </a:cubicBezTo>
                    <a:cubicBezTo>
                      <a:pt x="182" y="63"/>
                      <a:pt x="182" y="63"/>
                      <a:pt x="182" y="63"/>
                    </a:cubicBezTo>
                    <a:cubicBezTo>
                      <a:pt x="182" y="62"/>
                      <a:pt x="183" y="61"/>
                      <a:pt x="183" y="59"/>
                    </a:cubicBezTo>
                    <a:cubicBezTo>
                      <a:pt x="182" y="59"/>
                      <a:pt x="181" y="58"/>
                      <a:pt x="181" y="58"/>
                    </a:cubicBezTo>
                    <a:cubicBezTo>
                      <a:pt x="181" y="57"/>
                      <a:pt x="181" y="57"/>
                      <a:pt x="181" y="57"/>
                    </a:cubicBezTo>
                    <a:cubicBezTo>
                      <a:pt x="181" y="57"/>
                      <a:pt x="180" y="57"/>
                      <a:pt x="180" y="56"/>
                    </a:cubicBezTo>
                    <a:cubicBezTo>
                      <a:pt x="179" y="55"/>
                      <a:pt x="179" y="52"/>
                      <a:pt x="177" y="52"/>
                    </a:cubicBezTo>
                    <a:cubicBezTo>
                      <a:pt x="176" y="52"/>
                      <a:pt x="175" y="53"/>
                      <a:pt x="175" y="53"/>
                    </a:cubicBezTo>
                    <a:cubicBezTo>
                      <a:pt x="175" y="53"/>
                      <a:pt x="175" y="52"/>
                      <a:pt x="175" y="52"/>
                    </a:cubicBezTo>
                    <a:cubicBezTo>
                      <a:pt x="175" y="52"/>
                      <a:pt x="174" y="51"/>
                      <a:pt x="174" y="51"/>
                    </a:cubicBezTo>
                    <a:cubicBezTo>
                      <a:pt x="173" y="50"/>
                      <a:pt x="172" y="52"/>
                      <a:pt x="171" y="52"/>
                    </a:cubicBezTo>
                    <a:cubicBezTo>
                      <a:pt x="171" y="52"/>
                      <a:pt x="172" y="51"/>
                      <a:pt x="172" y="51"/>
                    </a:cubicBezTo>
                    <a:cubicBezTo>
                      <a:pt x="171" y="51"/>
                      <a:pt x="171" y="51"/>
                      <a:pt x="170" y="50"/>
                    </a:cubicBezTo>
                    <a:cubicBezTo>
                      <a:pt x="170" y="50"/>
                      <a:pt x="170" y="50"/>
                      <a:pt x="170" y="49"/>
                    </a:cubicBezTo>
                    <a:cubicBezTo>
                      <a:pt x="168" y="47"/>
                      <a:pt x="168" y="47"/>
                      <a:pt x="168" y="47"/>
                    </a:cubicBezTo>
                    <a:cubicBezTo>
                      <a:pt x="168" y="47"/>
                      <a:pt x="168" y="47"/>
                      <a:pt x="168" y="47"/>
                    </a:cubicBezTo>
                    <a:cubicBezTo>
                      <a:pt x="166" y="46"/>
                      <a:pt x="165" y="44"/>
                      <a:pt x="163" y="43"/>
                    </a:cubicBezTo>
                    <a:cubicBezTo>
                      <a:pt x="162" y="43"/>
                      <a:pt x="161" y="43"/>
                      <a:pt x="160" y="43"/>
                    </a:cubicBezTo>
                    <a:cubicBezTo>
                      <a:pt x="160" y="42"/>
                      <a:pt x="159" y="41"/>
                      <a:pt x="159" y="41"/>
                    </a:cubicBezTo>
                    <a:cubicBezTo>
                      <a:pt x="157" y="41"/>
                      <a:pt x="156" y="42"/>
                      <a:pt x="154" y="41"/>
                    </a:cubicBezTo>
                    <a:cubicBezTo>
                      <a:pt x="150" y="41"/>
                      <a:pt x="151" y="40"/>
                      <a:pt x="148" y="41"/>
                    </a:cubicBezTo>
                    <a:cubicBezTo>
                      <a:pt x="147" y="40"/>
                      <a:pt x="147" y="39"/>
                      <a:pt x="146" y="38"/>
                    </a:cubicBezTo>
                    <a:cubicBezTo>
                      <a:pt x="145" y="38"/>
                      <a:pt x="144" y="39"/>
                      <a:pt x="144" y="39"/>
                    </a:cubicBezTo>
                    <a:cubicBezTo>
                      <a:pt x="144" y="39"/>
                      <a:pt x="143" y="39"/>
                      <a:pt x="143" y="38"/>
                    </a:cubicBezTo>
                    <a:cubicBezTo>
                      <a:pt x="142" y="40"/>
                      <a:pt x="141" y="42"/>
                      <a:pt x="139" y="41"/>
                    </a:cubicBezTo>
                    <a:cubicBezTo>
                      <a:pt x="138" y="41"/>
                      <a:pt x="139" y="39"/>
                      <a:pt x="139" y="39"/>
                    </a:cubicBezTo>
                    <a:cubicBezTo>
                      <a:pt x="139" y="39"/>
                      <a:pt x="138" y="39"/>
                      <a:pt x="138" y="38"/>
                    </a:cubicBezTo>
                    <a:cubicBezTo>
                      <a:pt x="138" y="38"/>
                      <a:pt x="139" y="38"/>
                      <a:pt x="139" y="38"/>
                    </a:cubicBezTo>
                    <a:cubicBezTo>
                      <a:pt x="139" y="37"/>
                      <a:pt x="138" y="37"/>
                      <a:pt x="138" y="36"/>
                    </a:cubicBezTo>
                    <a:cubicBezTo>
                      <a:pt x="138" y="36"/>
                      <a:pt x="138" y="37"/>
                      <a:pt x="138" y="36"/>
                    </a:cubicBezTo>
                    <a:cubicBezTo>
                      <a:pt x="137" y="36"/>
                      <a:pt x="137" y="36"/>
                      <a:pt x="137" y="36"/>
                    </a:cubicBezTo>
                    <a:cubicBezTo>
                      <a:pt x="137" y="36"/>
                      <a:pt x="137" y="35"/>
                      <a:pt x="137" y="35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6" y="34"/>
                      <a:pt x="135" y="33"/>
                      <a:pt x="135" y="34"/>
                    </a:cubicBezTo>
                    <a:cubicBezTo>
                      <a:pt x="135" y="34"/>
                      <a:pt x="134" y="35"/>
                      <a:pt x="134" y="35"/>
                    </a:cubicBezTo>
                    <a:cubicBezTo>
                      <a:pt x="134" y="34"/>
                      <a:pt x="134" y="34"/>
                      <a:pt x="134" y="33"/>
                    </a:cubicBezTo>
                    <a:cubicBezTo>
                      <a:pt x="133" y="33"/>
                      <a:pt x="133" y="32"/>
                      <a:pt x="132" y="32"/>
                    </a:cubicBezTo>
                    <a:cubicBezTo>
                      <a:pt x="132" y="32"/>
                      <a:pt x="132" y="31"/>
                      <a:pt x="132" y="31"/>
                    </a:cubicBezTo>
                    <a:cubicBezTo>
                      <a:pt x="131" y="31"/>
                      <a:pt x="131" y="32"/>
                      <a:pt x="130" y="31"/>
                    </a:cubicBezTo>
                    <a:cubicBezTo>
                      <a:pt x="129" y="31"/>
                      <a:pt x="128" y="30"/>
                      <a:pt x="128" y="30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3" y="28"/>
                      <a:pt x="122" y="31"/>
                      <a:pt x="120" y="31"/>
                    </a:cubicBezTo>
                    <a:cubicBezTo>
                      <a:pt x="120" y="32"/>
                      <a:pt x="121" y="32"/>
                      <a:pt x="121" y="33"/>
                    </a:cubicBezTo>
                    <a:cubicBezTo>
                      <a:pt x="121" y="33"/>
                      <a:pt x="120" y="33"/>
                      <a:pt x="119" y="33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9" y="35"/>
                      <a:pt x="115" y="36"/>
                      <a:pt x="117" y="35"/>
                    </a:cubicBezTo>
                    <a:cubicBezTo>
                      <a:pt x="115" y="35"/>
                      <a:pt x="113" y="35"/>
                      <a:pt x="111" y="36"/>
                    </a:cubicBezTo>
                    <a:cubicBezTo>
                      <a:pt x="111" y="35"/>
                      <a:pt x="110" y="34"/>
                      <a:pt x="110" y="34"/>
                    </a:cubicBezTo>
                    <a:cubicBezTo>
                      <a:pt x="112" y="35"/>
                      <a:pt x="111" y="35"/>
                      <a:pt x="114" y="34"/>
                    </a:cubicBezTo>
                    <a:cubicBezTo>
                      <a:pt x="114" y="34"/>
                      <a:pt x="115" y="35"/>
                      <a:pt x="116" y="35"/>
                    </a:cubicBezTo>
                    <a:cubicBezTo>
                      <a:pt x="116" y="34"/>
                      <a:pt x="116" y="34"/>
                      <a:pt x="117" y="34"/>
                    </a:cubicBezTo>
                    <a:cubicBezTo>
                      <a:pt x="117" y="34"/>
                      <a:pt x="117" y="34"/>
                      <a:pt x="118" y="34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9" y="33"/>
                      <a:pt x="119" y="33"/>
                    </a:cubicBezTo>
                    <a:cubicBezTo>
                      <a:pt x="119" y="32"/>
                      <a:pt x="119" y="32"/>
                      <a:pt x="119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0" y="30"/>
                      <a:pt x="120" y="29"/>
                      <a:pt x="120" y="28"/>
                    </a:cubicBezTo>
                    <a:cubicBezTo>
                      <a:pt x="121" y="28"/>
                      <a:pt x="120" y="27"/>
                      <a:pt x="120" y="27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18" y="26"/>
                      <a:pt x="118" y="26"/>
                      <a:pt x="116" y="26"/>
                    </a:cubicBezTo>
                    <a:cubicBezTo>
                      <a:pt x="117" y="26"/>
                      <a:pt x="117" y="24"/>
                      <a:pt x="116" y="24"/>
                    </a:cubicBezTo>
                    <a:cubicBezTo>
                      <a:pt x="114" y="24"/>
                      <a:pt x="114" y="26"/>
                      <a:pt x="113" y="27"/>
                    </a:cubicBezTo>
                    <a:cubicBezTo>
                      <a:pt x="112" y="27"/>
                      <a:pt x="111" y="27"/>
                      <a:pt x="111" y="27"/>
                    </a:cubicBezTo>
                    <a:cubicBezTo>
                      <a:pt x="111" y="28"/>
                      <a:pt x="111" y="28"/>
                      <a:pt x="111" y="29"/>
                    </a:cubicBezTo>
                    <a:cubicBezTo>
                      <a:pt x="110" y="29"/>
                      <a:pt x="109" y="29"/>
                      <a:pt x="109" y="30"/>
                    </a:cubicBezTo>
                    <a:cubicBezTo>
                      <a:pt x="109" y="31"/>
                      <a:pt x="109" y="32"/>
                      <a:pt x="109" y="33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0"/>
                      <a:pt x="108" y="31"/>
                      <a:pt x="107" y="32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5" y="33"/>
                      <a:pt x="106" y="35"/>
                      <a:pt x="106" y="36"/>
                    </a:cubicBezTo>
                    <a:cubicBezTo>
                      <a:pt x="106" y="37"/>
                      <a:pt x="105" y="37"/>
                      <a:pt x="105" y="38"/>
                    </a:cubicBezTo>
                    <a:cubicBezTo>
                      <a:pt x="104" y="39"/>
                      <a:pt x="105" y="36"/>
                      <a:pt x="105" y="36"/>
                    </a:cubicBezTo>
                    <a:cubicBezTo>
                      <a:pt x="105" y="35"/>
                      <a:pt x="105" y="33"/>
                      <a:pt x="105" y="33"/>
                    </a:cubicBezTo>
                    <a:cubicBezTo>
                      <a:pt x="105" y="33"/>
                      <a:pt x="105" y="32"/>
                      <a:pt x="105" y="32"/>
                    </a:cubicBezTo>
                    <a:cubicBezTo>
                      <a:pt x="104" y="32"/>
                      <a:pt x="103" y="32"/>
                      <a:pt x="103" y="32"/>
                    </a:cubicBezTo>
                    <a:cubicBezTo>
                      <a:pt x="102" y="32"/>
                      <a:pt x="101" y="33"/>
                      <a:pt x="100" y="33"/>
                    </a:cubicBezTo>
                    <a:cubicBezTo>
                      <a:pt x="99" y="34"/>
                      <a:pt x="98" y="33"/>
                      <a:pt x="97" y="34"/>
                    </a:cubicBezTo>
                    <a:cubicBezTo>
                      <a:pt x="99" y="33"/>
                      <a:pt x="101" y="32"/>
                      <a:pt x="102" y="31"/>
                    </a:cubicBezTo>
                    <a:cubicBezTo>
                      <a:pt x="103" y="31"/>
                      <a:pt x="104" y="32"/>
                      <a:pt x="104" y="31"/>
                    </a:cubicBezTo>
                    <a:cubicBezTo>
                      <a:pt x="104" y="31"/>
                      <a:pt x="104" y="30"/>
                      <a:pt x="105" y="29"/>
                    </a:cubicBezTo>
                    <a:cubicBezTo>
                      <a:pt x="105" y="28"/>
                      <a:pt x="106" y="27"/>
                      <a:pt x="106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5"/>
                      <a:pt x="108" y="25"/>
                      <a:pt x="108" y="24"/>
                    </a:cubicBezTo>
                    <a:cubicBezTo>
                      <a:pt x="109" y="24"/>
                      <a:pt x="109" y="23"/>
                      <a:pt x="109" y="23"/>
                    </a:cubicBezTo>
                    <a:cubicBezTo>
                      <a:pt x="110" y="23"/>
                      <a:pt x="110" y="24"/>
                      <a:pt x="109" y="24"/>
                    </a:cubicBezTo>
                    <a:cubicBezTo>
                      <a:pt x="110" y="24"/>
                      <a:pt x="110" y="25"/>
                      <a:pt x="110" y="25"/>
                    </a:cubicBezTo>
                    <a:cubicBezTo>
                      <a:pt x="111" y="25"/>
                      <a:pt x="113" y="26"/>
                      <a:pt x="113" y="25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3"/>
                      <a:pt x="112" y="22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2"/>
                      <a:pt x="113" y="21"/>
                      <a:pt x="114" y="20"/>
                    </a:cubicBezTo>
                    <a:cubicBezTo>
                      <a:pt x="113" y="20"/>
                      <a:pt x="113" y="20"/>
                      <a:pt x="112" y="20"/>
                    </a:cubicBezTo>
                    <a:cubicBezTo>
                      <a:pt x="112" y="20"/>
                      <a:pt x="112" y="21"/>
                      <a:pt x="111" y="21"/>
                    </a:cubicBezTo>
                    <a:cubicBezTo>
                      <a:pt x="111" y="21"/>
                      <a:pt x="112" y="21"/>
                      <a:pt x="112" y="22"/>
                    </a:cubicBezTo>
                    <a:cubicBezTo>
                      <a:pt x="111" y="22"/>
                      <a:pt x="110" y="22"/>
                      <a:pt x="110" y="22"/>
                    </a:cubicBezTo>
                    <a:cubicBezTo>
                      <a:pt x="111" y="20"/>
                      <a:pt x="112" y="20"/>
                      <a:pt x="110" y="18"/>
                    </a:cubicBezTo>
                    <a:cubicBezTo>
                      <a:pt x="113" y="17"/>
                      <a:pt x="112" y="18"/>
                      <a:pt x="113" y="15"/>
                    </a:cubicBezTo>
                    <a:cubicBezTo>
                      <a:pt x="112" y="15"/>
                      <a:pt x="111" y="15"/>
                      <a:pt x="110" y="15"/>
                    </a:cubicBezTo>
                    <a:cubicBezTo>
                      <a:pt x="110" y="14"/>
                      <a:pt x="110" y="13"/>
                      <a:pt x="110" y="12"/>
                    </a:cubicBezTo>
                    <a:cubicBezTo>
                      <a:pt x="110" y="12"/>
                      <a:pt x="109" y="11"/>
                      <a:pt x="109" y="11"/>
                    </a:cubicBezTo>
                    <a:cubicBezTo>
                      <a:pt x="108" y="10"/>
                      <a:pt x="109" y="9"/>
                      <a:pt x="109" y="8"/>
                    </a:cubicBezTo>
                    <a:cubicBezTo>
                      <a:pt x="109" y="7"/>
                      <a:pt x="107" y="6"/>
                      <a:pt x="107" y="5"/>
                    </a:cubicBezTo>
                    <a:cubicBezTo>
                      <a:pt x="107" y="5"/>
                      <a:pt x="107" y="4"/>
                      <a:pt x="107" y="4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9"/>
                      <a:pt x="102" y="13"/>
                      <a:pt x="102" y="14"/>
                    </a:cubicBezTo>
                    <a:cubicBezTo>
                      <a:pt x="102" y="15"/>
                      <a:pt x="99" y="17"/>
                      <a:pt x="99" y="17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4" y="18"/>
                      <a:pt x="92" y="17"/>
                    </a:cubicBezTo>
                    <a:cubicBezTo>
                      <a:pt x="91" y="17"/>
                      <a:pt x="91" y="15"/>
                      <a:pt x="91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8" y="18"/>
                      <a:pt x="77" y="19"/>
                      <a:pt x="76" y="18"/>
                    </a:cubicBezTo>
                    <a:cubicBezTo>
                      <a:pt x="75" y="17"/>
                      <a:pt x="75" y="19"/>
                      <a:pt x="74" y="19"/>
                    </a:cubicBezTo>
                    <a:cubicBezTo>
                      <a:pt x="73" y="19"/>
                      <a:pt x="74" y="21"/>
                      <a:pt x="73" y="20"/>
                    </a:cubicBezTo>
                    <a:cubicBezTo>
                      <a:pt x="72" y="20"/>
                      <a:pt x="71" y="22"/>
                      <a:pt x="71" y="22"/>
                    </a:cubicBezTo>
                    <a:cubicBezTo>
                      <a:pt x="70" y="22"/>
                      <a:pt x="69" y="21"/>
                      <a:pt x="69" y="20"/>
                    </a:cubicBezTo>
                    <a:cubicBezTo>
                      <a:pt x="69" y="20"/>
                      <a:pt x="67" y="19"/>
                      <a:pt x="67" y="19"/>
                    </a:cubicBezTo>
                    <a:cubicBezTo>
                      <a:pt x="66" y="18"/>
                      <a:pt x="65" y="17"/>
                      <a:pt x="65" y="16"/>
                    </a:cubicBezTo>
                    <a:cubicBezTo>
                      <a:pt x="66" y="15"/>
                      <a:pt x="65" y="10"/>
                      <a:pt x="65" y="10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7"/>
                      <a:pt x="69" y="7"/>
                      <a:pt x="68" y="6"/>
                    </a:cubicBezTo>
                    <a:cubicBezTo>
                      <a:pt x="67" y="5"/>
                      <a:pt x="69" y="4"/>
                      <a:pt x="68" y="4"/>
                    </a:cubicBezTo>
                    <a:cubicBezTo>
                      <a:pt x="67" y="4"/>
                      <a:pt x="66" y="3"/>
                      <a:pt x="66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0"/>
                      <a:pt x="66" y="1"/>
                    </a:cubicBezTo>
                    <a:cubicBezTo>
                      <a:pt x="65" y="1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1" y="3"/>
                      <a:pt x="60" y="3"/>
                    </a:cubicBezTo>
                    <a:cubicBezTo>
                      <a:pt x="59" y="3"/>
                      <a:pt x="59" y="5"/>
                      <a:pt x="58" y="5"/>
                    </a:cubicBezTo>
                    <a:cubicBezTo>
                      <a:pt x="57" y="5"/>
                      <a:pt x="57" y="6"/>
                      <a:pt x="56" y="6"/>
                    </a:cubicBezTo>
                    <a:cubicBezTo>
                      <a:pt x="55" y="6"/>
                      <a:pt x="53" y="6"/>
                      <a:pt x="53" y="6"/>
                    </a:cubicBezTo>
                    <a:cubicBezTo>
                      <a:pt x="53" y="6"/>
                      <a:pt x="52" y="6"/>
                      <a:pt x="52" y="6"/>
                    </a:cubicBezTo>
                    <a:cubicBezTo>
                      <a:pt x="51" y="7"/>
                      <a:pt x="52" y="8"/>
                      <a:pt x="52" y="8"/>
                    </a:cubicBezTo>
                    <a:cubicBezTo>
                      <a:pt x="52" y="8"/>
                      <a:pt x="50" y="8"/>
                      <a:pt x="50" y="7"/>
                    </a:cubicBezTo>
                    <a:cubicBezTo>
                      <a:pt x="49" y="6"/>
                      <a:pt x="47" y="6"/>
                      <a:pt x="47" y="6"/>
                    </a:cubicBezTo>
                    <a:cubicBezTo>
                      <a:pt x="47" y="6"/>
                      <a:pt x="45" y="5"/>
                      <a:pt x="43" y="5"/>
                    </a:cubicBezTo>
                    <a:cubicBezTo>
                      <a:pt x="41" y="5"/>
                      <a:pt x="42" y="6"/>
                      <a:pt x="43" y="6"/>
                    </a:cubicBezTo>
                    <a:cubicBezTo>
                      <a:pt x="44" y="6"/>
                      <a:pt x="43" y="7"/>
                      <a:pt x="44" y="8"/>
                    </a:cubicBezTo>
                    <a:cubicBezTo>
                      <a:pt x="45" y="9"/>
                      <a:pt x="45" y="10"/>
                      <a:pt x="45" y="10"/>
                    </a:cubicBezTo>
                    <a:cubicBezTo>
                      <a:pt x="45" y="11"/>
                      <a:pt x="44" y="13"/>
                      <a:pt x="44" y="14"/>
                    </a:cubicBezTo>
                    <a:cubicBezTo>
                      <a:pt x="45" y="15"/>
                      <a:pt x="45" y="15"/>
                      <a:pt x="46" y="16"/>
                    </a:cubicBezTo>
                    <a:cubicBezTo>
                      <a:pt x="47" y="16"/>
                      <a:pt x="48" y="15"/>
                      <a:pt x="50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7"/>
                      <a:pt x="50" y="17"/>
                    </a:cubicBezTo>
                    <a:cubicBezTo>
                      <a:pt x="48" y="17"/>
                      <a:pt x="48" y="20"/>
                      <a:pt x="47" y="20"/>
                    </a:cubicBezTo>
                    <a:cubicBezTo>
                      <a:pt x="46" y="20"/>
                      <a:pt x="46" y="21"/>
                      <a:pt x="45" y="21"/>
                    </a:cubicBezTo>
                    <a:cubicBezTo>
                      <a:pt x="43" y="21"/>
                      <a:pt x="43" y="23"/>
                      <a:pt x="42" y="23"/>
                    </a:cubicBezTo>
                    <a:cubicBezTo>
                      <a:pt x="41" y="23"/>
                      <a:pt x="39" y="24"/>
                      <a:pt x="39" y="24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6" y="23"/>
                      <a:pt x="25" y="23"/>
                    </a:cubicBezTo>
                    <a:cubicBezTo>
                      <a:pt x="24" y="23"/>
                      <a:pt x="22" y="22"/>
                      <a:pt x="22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4" y="31"/>
                      <a:pt x="24" y="32"/>
                    </a:cubicBezTo>
                    <a:cubicBezTo>
                      <a:pt x="25" y="33"/>
                      <a:pt x="23" y="35"/>
                      <a:pt x="23" y="36"/>
                    </a:cubicBezTo>
                    <a:cubicBezTo>
                      <a:pt x="23" y="37"/>
                      <a:pt x="18" y="48"/>
                      <a:pt x="18" y="48"/>
                    </a:cubicBezTo>
                    <a:cubicBezTo>
                      <a:pt x="18" y="48"/>
                      <a:pt x="18" y="49"/>
                      <a:pt x="17" y="49"/>
                    </a:cubicBezTo>
                    <a:cubicBezTo>
                      <a:pt x="15" y="49"/>
                      <a:pt x="14" y="49"/>
                      <a:pt x="13" y="50"/>
                    </a:cubicBezTo>
                    <a:cubicBezTo>
                      <a:pt x="12" y="50"/>
                      <a:pt x="10" y="50"/>
                      <a:pt x="9" y="51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5" y="56"/>
                      <a:pt x="4" y="57"/>
                    </a:cubicBezTo>
                    <a:cubicBezTo>
                      <a:pt x="3" y="59"/>
                      <a:pt x="3" y="59"/>
                      <a:pt x="2" y="60"/>
                    </a:cubicBezTo>
                    <a:cubicBezTo>
                      <a:pt x="2" y="61"/>
                      <a:pt x="2" y="62"/>
                      <a:pt x="2" y="62"/>
                    </a:cubicBezTo>
                    <a:cubicBezTo>
                      <a:pt x="2" y="62"/>
                      <a:pt x="0" y="62"/>
                      <a:pt x="0" y="62"/>
                    </a:cubicBezTo>
                    <a:cubicBezTo>
                      <a:pt x="1" y="63"/>
                      <a:pt x="1" y="65"/>
                      <a:pt x="1" y="65"/>
                    </a:cubicBezTo>
                    <a:cubicBezTo>
                      <a:pt x="2" y="66"/>
                      <a:pt x="2" y="68"/>
                      <a:pt x="2" y="68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4" y="70"/>
                      <a:pt x="4" y="72"/>
                    </a:cubicBezTo>
                    <a:cubicBezTo>
                      <a:pt x="4" y="73"/>
                      <a:pt x="7" y="73"/>
                      <a:pt x="7" y="74"/>
                    </a:cubicBezTo>
                    <a:cubicBezTo>
                      <a:pt x="7" y="75"/>
                      <a:pt x="8" y="76"/>
                      <a:pt x="8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76"/>
                      <a:pt x="15" y="75"/>
                      <a:pt x="16" y="74"/>
                    </a:cubicBezTo>
                    <a:cubicBezTo>
                      <a:pt x="17" y="73"/>
                      <a:pt x="17" y="75"/>
                      <a:pt x="17" y="75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2" y="89"/>
                      <a:pt x="23" y="90"/>
                    </a:cubicBezTo>
                    <a:cubicBezTo>
                      <a:pt x="24" y="90"/>
                      <a:pt x="26" y="89"/>
                      <a:pt x="26" y="89"/>
                    </a:cubicBezTo>
                    <a:cubicBezTo>
                      <a:pt x="25" y="88"/>
                      <a:pt x="26" y="87"/>
                      <a:pt x="26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31" y="82"/>
                      <a:pt x="33" y="82"/>
                    </a:cubicBezTo>
                    <a:cubicBezTo>
                      <a:pt x="35" y="82"/>
                      <a:pt x="37" y="81"/>
                      <a:pt x="38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1" y="82"/>
                      <a:pt x="39" y="85"/>
                      <a:pt x="40" y="86"/>
                    </a:cubicBezTo>
                    <a:cubicBezTo>
                      <a:pt x="40" y="87"/>
                      <a:pt x="41" y="88"/>
                      <a:pt x="42" y="89"/>
                    </a:cubicBezTo>
                    <a:cubicBezTo>
                      <a:pt x="43" y="89"/>
                      <a:pt x="43" y="89"/>
                      <a:pt x="44" y="89"/>
                    </a:cubicBezTo>
                    <a:cubicBezTo>
                      <a:pt x="45" y="90"/>
                      <a:pt x="46" y="88"/>
                      <a:pt x="47" y="89"/>
                    </a:cubicBezTo>
                    <a:cubicBezTo>
                      <a:pt x="48" y="91"/>
                      <a:pt x="49" y="91"/>
                      <a:pt x="51" y="92"/>
                    </a:cubicBezTo>
                    <a:cubicBezTo>
                      <a:pt x="52" y="93"/>
                      <a:pt x="52" y="93"/>
                      <a:pt x="53" y="94"/>
                    </a:cubicBezTo>
                    <a:cubicBezTo>
                      <a:pt x="54" y="94"/>
                      <a:pt x="55" y="96"/>
                      <a:pt x="56" y="96"/>
                    </a:cubicBezTo>
                    <a:cubicBezTo>
                      <a:pt x="58" y="96"/>
                      <a:pt x="59" y="96"/>
                      <a:pt x="60" y="96"/>
                    </a:cubicBezTo>
                    <a:cubicBezTo>
                      <a:pt x="61" y="96"/>
                      <a:pt x="62" y="96"/>
                      <a:pt x="63" y="96"/>
                    </a:cubicBezTo>
                    <a:cubicBezTo>
                      <a:pt x="64" y="97"/>
                      <a:pt x="64" y="99"/>
                      <a:pt x="64" y="100"/>
                    </a:cubicBezTo>
                    <a:cubicBezTo>
                      <a:pt x="65" y="101"/>
                      <a:pt x="65" y="103"/>
                      <a:pt x="65" y="103"/>
                    </a:cubicBezTo>
                    <a:cubicBezTo>
                      <a:pt x="65" y="103"/>
                      <a:pt x="64" y="104"/>
                      <a:pt x="64" y="105"/>
                    </a:cubicBezTo>
                    <a:cubicBezTo>
                      <a:pt x="63" y="106"/>
                      <a:pt x="64" y="107"/>
                      <a:pt x="65" y="108"/>
                    </a:cubicBezTo>
                    <a:cubicBezTo>
                      <a:pt x="66" y="110"/>
                      <a:pt x="65" y="111"/>
                      <a:pt x="65" y="111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0"/>
                      <a:pt x="72" y="112"/>
                      <a:pt x="72" y="113"/>
                    </a:cubicBezTo>
                    <a:cubicBezTo>
                      <a:pt x="72" y="114"/>
                      <a:pt x="72" y="115"/>
                      <a:pt x="74" y="116"/>
                    </a:cubicBezTo>
                    <a:cubicBezTo>
                      <a:pt x="75" y="117"/>
                      <a:pt x="75" y="117"/>
                      <a:pt x="76" y="118"/>
                    </a:cubicBezTo>
                    <a:cubicBezTo>
                      <a:pt x="76" y="119"/>
                      <a:pt x="76" y="120"/>
                      <a:pt x="76" y="121"/>
                    </a:cubicBezTo>
                    <a:cubicBezTo>
                      <a:pt x="76" y="122"/>
                      <a:pt x="74" y="126"/>
                      <a:pt x="74" y="126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29"/>
                      <a:pt x="75" y="130"/>
                      <a:pt x="76" y="131"/>
                    </a:cubicBezTo>
                    <a:cubicBezTo>
                      <a:pt x="77" y="132"/>
                      <a:pt x="77" y="133"/>
                      <a:pt x="76" y="135"/>
                    </a:cubicBezTo>
                    <a:cubicBezTo>
                      <a:pt x="76" y="137"/>
                      <a:pt x="77" y="137"/>
                      <a:pt x="77" y="139"/>
                    </a:cubicBezTo>
                    <a:cubicBezTo>
                      <a:pt x="77" y="140"/>
                      <a:pt x="82" y="140"/>
                      <a:pt x="82" y="140"/>
                    </a:cubicBezTo>
                    <a:cubicBezTo>
                      <a:pt x="83" y="139"/>
                      <a:pt x="83" y="139"/>
                      <a:pt x="83" y="139"/>
                    </a:cubicBezTo>
                    <a:cubicBezTo>
                      <a:pt x="84" y="140"/>
                      <a:pt x="84" y="140"/>
                      <a:pt x="84" y="140"/>
                    </a:cubicBezTo>
                    <a:cubicBezTo>
                      <a:pt x="84" y="140"/>
                      <a:pt x="84" y="141"/>
                      <a:pt x="85" y="142"/>
                    </a:cubicBezTo>
                    <a:cubicBezTo>
                      <a:pt x="87" y="142"/>
                      <a:pt x="88" y="142"/>
                      <a:pt x="88" y="144"/>
                    </a:cubicBezTo>
                    <a:cubicBezTo>
                      <a:pt x="88" y="145"/>
                      <a:pt x="87" y="147"/>
                      <a:pt x="88" y="148"/>
                    </a:cubicBezTo>
                    <a:cubicBezTo>
                      <a:pt x="88" y="150"/>
                      <a:pt x="88" y="151"/>
                      <a:pt x="89" y="151"/>
                    </a:cubicBezTo>
                    <a:cubicBezTo>
                      <a:pt x="90" y="150"/>
                      <a:pt x="92" y="150"/>
                      <a:pt x="92" y="150"/>
                    </a:cubicBezTo>
                    <a:cubicBezTo>
                      <a:pt x="92" y="151"/>
                      <a:pt x="92" y="154"/>
                      <a:pt x="91" y="155"/>
                    </a:cubicBezTo>
                    <a:cubicBezTo>
                      <a:pt x="90" y="156"/>
                      <a:pt x="90" y="159"/>
                      <a:pt x="90" y="159"/>
                    </a:cubicBezTo>
                    <a:cubicBezTo>
                      <a:pt x="90" y="159"/>
                      <a:pt x="93" y="161"/>
                      <a:pt x="93" y="160"/>
                    </a:cubicBezTo>
                    <a:cubicBezTo>
                      <a:pt x="92" y="159"/>
                      <a:pt x="94" y="160"/>
                      <a:pt x="94" y="160"/>
                    </a:cubicBezTo>
                    <a:cubicBezTo>
                      <a:pt x="94" y="160"/>
                      <a:pt x="94" y="162"/>
                      <a:pt x="94" y="163"/>
                    </a:cubicBezTo>
                    <a:cubicBezTo>
                      <a:pt x="95" y="165"/>
                      <a:pt x="95" y="167"/>
                      <a:pt x="95" y="168"/>
                    </a:cubicBezTo>
                    <a:cubicBezTo>
                      <a:pt x="95" y="168"/>
                      <a:pt x="94" y="168"/>
                      <a:pt x="93" y="169"/>
                    </a:cubicBezTo>
                    <a:cubicBezTo>
                      <a:pt x="93" y="170"/>
                      <a:pt x="90" y="170"/>
                      <a:pt x="89" y="171"/>
                    </a:cubicBezTo>
                    <a:cubicBezTo>
                      <a:pt x="89" y="172"/>
                      <a:pt x="88" y="173"/>
                      <a:pt x="87" y="174"/>
                    </a:cubicBezTo>
                    <a:cubicBezTo>
                      <a:pt x="86" y="175"/>
                      <a:pt x="85" y="175"/>
                      <a:pt x="85" y="176"/>
                    </a:cubicBezTo>
                    <a:cubicBezTo>
                      <a:pt x="85" y="177"/>
                      <a:pt x="82" y="176"/>
                      <a:pt x="82" y="178"/>
                    </a:cubicBezTo>
                    <a:cubicBezTo>
                      <a:pt x="82" y="179"/>
                      <a:pt x="81" y="180"/>
                      <a:pt x="80" y="181"/>
                    </a:cubicBezTo>
                    <a:cubicBezTo>
                      <a:pt x="79" y="182"/>
                      <a:pt x="78" y="182"/>
                      <a:pt x="78" y="183"/>
                    </a:cubicBezTo>
                    <a:cubicBezTo>
                      <a:pt x="78" y="184"/>
                      <a:pt x="77" y="186"/>
                      <a:pt x="77" y="186"/>
                    </a:cubicBezTo>
                    <a:cubicBezTo>
                      <a:pt x="81" y="185"/>
                      <a:pt x="81" y="185"/>
                      <a:pt x="81" y="185"/>
                    </a:cubicBezTo>
                    <a:cubicBezTo>
                      <a:pt x="85" y="188"/>
                      <a:pt x="85" y="188"/>
                      <a:pt x="85" y="188"/>
                    </a:cubicBezTo>
                    <a:cubicBezTo>
                      <a:pt x="85" y="188"/>
                      <a:pt x="85" y="189"/>
                      <a:pt x="85" y="190"/>
                    </a:cubicBezTo>
                    <a:cubicBezTo>
                      <a:pt x="86" y="191"/>
                      <a:pt x="88" y="190"/>
                      <a:pt x="89" y="191"/>
                    </a:cubicBezTo>
                    <a:cubicBezTo>
                      <a:pt x="89" y="192"/>
                      <a:pt x="90" y="193"/>
                      <a:pt x="91" y="194"/>
                    </a:cubicBezTo>
                    <a:cubicBezTo>
                      <a:pt x="93" y="194"/>
                      <a:pt x="94" y="194"/>
                      <a:pt x="94" y="195"/>
                    </a:cubicBezTo>
                    <a:cubicBezTo>
                      <a:pt x="95" y="197"/>
                      <a:pt x="95" y="198"/>
                      <a:pt x="96" y="198"/>
                    </a:cubicBezTo>
                    <a:cubicBezTo>
                      <a:pt x="98" y="199"/>
                      <a:pt x="98" y="199"/>
                      <a:pt x="98" y="199"/>
                    </a:cubicBezTo>
                    <a:cubicBezTo>
                      <a:pt x="96" y="202"/>
                      <a:pt x="96" y="202"/>
                      <a:pt x="96" y="202"/>
                    </a:cubicBezTo>
                    <a:cubicBezTo>
                      <a:pt x="97" y="204"/>
                      <a:pt x="97" y="204"/>
                      <a:pt x="97" y="204"/>
                    </a:cubicBezTo>
                    <a:cubicBezTo>
                      <a:pt x="98" y="203"/>
                      <a:pt x="99" y="202"/>
                      <a:pt x="100" y="200"/>
                    </a:cubicBezTo>
                    <a:cubicBezTo>
                      <a:pt x="100" y="199"/>
                      <a:pt x="99" y="198"/>
                      <a:pt x="99" y="197"/>
                    </a:cubicBezTo>
                    <a:cubicBezTo>
                      <a:pt x="100" y="196"/>
                      <a:pt x="102" y="195"/>
                      <a:pt x="102" y="194"/>
                    </a:cubicBezTo>
                    <a:cubicBezTo>
                      <a:pt x="102" y="193"/>
                      <a:pt x="102" y="193"/>
                      <a:pt x="102" y="192"/>
                    </a:cubicBezTo>
                    <a:cubicBezTo>
                      <a:pt x="102" y="192"/>
                      <a:pt x="103" y="192"/>
                      <a:pt x="104" y="192"/>
                    </a:cubicBezTo>
                    <a:cubicBezTo>
                      <a:pt x="104" y="191"/>
                      <a:pt x="104" y="191"/>
                      <a:pt x="104" y="191"/>
                    </a:cubicBezTo>
                    <a:cubicBezTo>
                      <a:pt x="106" y="190"/>
                      <a:pt x="105" y="189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8"/>
                      <a:pt x="107" y="188"/>
                      <a:pt x="107" y="188"/>
                    </a:cubicBezTo>
                    <a:cubicBezTo>
                      <a:pt x="107" y="188"/>
                      <a:pt x="108" y="188"/>
                      <a:pt x="108" y="188"/>
                    </a:cubicBezTo>
                    <a:cubicBezTo>
                      <a:pt x="108" y="188"/>
                      <a:pt x="109" y="187"/>
                      <a:pt x="108" y="187"/>
                    </a:cubicBezTo>
                    <a:cubicBezTo>
                      <a:pt x="109" y="188"/>
                      <a:pt x="109" y="188"/>
                      <a:pt x="109" y="188"/>
                    </a:cubicBezTo>
                    <a:cubicBezTo>
                      <a:pt x="109" y="188"/>
                      <a:pt x="109" y="189"/>
                      <a:pt x="109" y="189"/>
                    </a:cubicBezTo>
                    <a:cubicBezTo>
                      <a:pt x="108" y="191"/>
                      <a:pt x="108" y="191"/>
                      <a:pt x="108" y="192"/>
                    </a:cubicBezTo>
                    <a:cubicBezTo>
                      <a:pt x="108" y="193"/>
                      <a:pt x="107" y="193"/>
                      <a:pt x="107" y="193"/>
                    </a:cubicBezTo>
                    <a:cubicBezTo>
                      <a:pt x="106" y="196"/>
                      <a:pt x="109" y="192"/>
                      <a:pt x="109" y="192"/>
                    </a:cubicBezTo>
                    <a:cubicBezTo>
                      <a:pt x="110" y="191"/>
                      <a:pt x="110" y="188"/>
                      <a:pt x="111" y="187"/>
                    </a:cubicBezTo>
                    <a:cubicBezTo>
                      <a:pt x="112" y="185"/>
                      <a:pt x="112" y="183"/>
                      <a:pt x="113" y="182"/>
                    </a:cubicBezTo>
                    <a:cubicBezTo>
                      <a:pt x="113" y="182"/>
                      <a:pt x="115" y="179"/>
                      <a:pt x="116" y="179"/>
                    </a:cubicBezTo>
                    <a:cubicBezTo>
                      <a:pt x="116" y="179"/>
                      <a:pt x="117" y="179"/>
                      <a:pt x="117" y="179"/>
                    </a:cubicBezTo>
                    <a:cubicBezTo>
                      <a:pt x="117" y="178"/>
                      <a:pt x="117" y="177"/>
                      <a:pt x="117" y="177"/>
                    </a:cubicBezTo>
                    <a:cubicBezTo>
                      <a:pt x="117" y="177"/>
                      <a:pt x="118" y="176"/>
                      <a:pt x="118" y="176"/>
                    </a:cubicBezTo>
                    <a:cubicBezTo>
                      <a:pt x="117" y="176"/>
                      <a:pt x="118" y="172"/>
                      <a:pt x="118" y="170"/>
                    </a:cubicBezTo>
                    <a:cubicBezTo>
                      <a:pt x="118" y="170"/>
                      <a:pt x="117" y="170"/>
                      <a:pt x="117" y="170"/>
                    </a:cubicBezTo>
                    <a:cubicBezTo>
                      <a:pt x="117" y="169"/>
                      <a:pt x="117" y="168"/>
                      <a:pt x="117" y="168"/>
                    </a:cubicBezTo>
                    <a:cubicBezTo>
                      <a:pt x="117" y="168"/>
                      <a:pt x="117" y="168"/>
                      <a:pt x="117" y="168"/>
                    </a:cubicBezTo>
                    <a:cubicBezTo>
                      <a:pt x="116" y="168"/>
                      <a:pt x="117" y="167"/>
                      <a:pt x="117" y="167"/>
                    </a:cubicBezTo>
                    <a:cubicBezTo>
                      <a:pt x="117" y="167"/>
                      <a:pt x="117" y="167"/>
                      <a:pt x="117" y="166"/>
                    </a:cubicBezTo>
                    <a:cubicBezTo>
                      <a:pt x="117" y="166"/>
                      <a:pt x="117" y="165"/>
                      <a:pt x="117" y="164"/>
                    </a:cubicBezTo>
                    <a:cubicBezTo>
                      <a:pt x="117" y="164"/>
                      <a:pt x="116" y="164"/>
                      <a:pt x="116" y="163"/>
                    </a:cubicBezTo>
                    <a:cubicBezTo>
                      <a:pt x="116" y="163"/>
                      <a:pt x="117" y="163"/>
                      <a:pt x="117" y="162"/>
                    </a:cubicBezTo>
                    <a:cubicBezTo>
                      <a:pt x="118" y="161"/>
                      <a:pt x="117" y="161"/>
                      <a:pt x="117" y="16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087" name="Freeform 106">
                <a:extLst>
                  <a:ext uri="{FF2B5EF4-FFF2-40B4-BE49-F238E27FC236}">
                    <a16:creationId xmlns:a16="http://schemas.microsoft.com/office/drawing/2014/main" id="{80F643F3-3E2B-1379-4155-21555444F8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76199" y="2705823"/>
                <a:ext cx="915042" cy="1132626"/>
              </a:xfrm>
              <a:custGeom>
                <a:avLst/>
                <a:gdLst>
                  <a:gd name="T0" fmla="*/ 113 w 133"/>
                  <a:gd name="T1" fmla="*/ 129 h 156"/>
                  <a:gd name="T2" fmla="*/ 111 w 133"/>
                  <a:gd name="T3" fmla="*/ 137 h 156"/>
                  <a:gd name="T4" fmla="*/ 117 w 133"/>
                  <a:gd name="T5" fmla="*/ 155 h 156"/>
                  <a:gd name="T6" fmla="*/ 1 w 133"/>
                  <a:gd name="T7" fmla="*/ 71 h 156"/>
                  <a:gd name="T8" fmla="*/ 9 w 133"/>
                  <a:gd name="T9" fmla="*/ 74 h 156"/>
                  <a:gd name="T10" fmla="*/ 3 w 133"/>
                  <a:gd name="T11" fmla="*/ 76 h 156"/>
                  <a:gd name="T12" fmla="*/ 17 w 133"/>
                  <a:gd name="T13" fmla="*/ 80 h 156"/>
                  <a:gd name="T14" fmla="*/ 19 w 133"/>
                  <a:gd name="T15" fmla="*/ 77 h 156"/>
                  <a:gd name="T16" fmla="*/ 19 w 133"/>
                  <a:gd name="T17" fmla="*/ 82 h 156"/>
                  <a:gd name="T18" fmla="*/ 20 w 133"/>
                  <a:gd name="T19" fmla="*/ 92 h 156"/>
                  <a:gd name="T20" fmla="*/ 22 w 133"/>
                  <a:gd name="T21" fmla="*/ 103 h 156"/>
                  <a:gd name="T22" fmla="*/ 29 w 133"/>
                  <a:gd name="T23" fmla="*/ 128 h 156"/>
                  <a:gd name="T24" fmla="*/ 36 w 133"/>
                  <a:gd name="T25" fmla="*/ 140 h 156"/>
                  <a:gd name="T26" fmla="*/ 46 w 133"/>
                  <a:gd name="T27" fmla="*/ 145 h 156"/>
                  <a:gd name="T28" fmla="*/ 52 w 133"/>
                  <a:gd name="T29" fmla="*/ 130 h 156"/>
                  <a:gd name="T30" fmla="*/ 53 w 133"/>
                  <a:gd name="T31" fmla="*/ 114 h 156"/>
                  <a:gd name="T32" fmla="*/ 58 w 133"/>
                  <a:gd name="T33" fmla="*/ 107 h 156"/>
                  <a:gd name="T34" fmla="*/ 68 w 133"/>
                  <a:gd name="T35" fmla="*/ 100 h 156"/>
                  <a:gd name="T36" fmla="*/ 75 w 133"/>
                  <a:gd name="T37" fmla="*/ 94 h 156"/>
                  <a:gd name="T38" fmla="*/ 82 w 133"/>
                  <a:gd name="T39" fmla="*/ 89 h 156"/>
                  <a:gd name="T40" fmla="*/ 89 w 133"/>
                  <a:gd name="T41" fmla="*/ 81 h 156"/>
                  <a:gd name="T42" fmla="*/ 93 w 133"/>
                  <a:gd name="T43" fmla="*/ 77 h 156"/>
                  <a:gd name="T44" fmla="*/ 89 w 133"/>
                  <a:gd name="T45" fmla="*/ 66 h 156"/>
                  <a:gd name="T46" fmla="*/ 93 w 133"/>
                  <a:gd name="T47" fmla="*/ 58 h 156"/>
                  <a:gd name="T48" fmla="*/ 99 w 133"/>
                  <a:gd name="T49" fmla="*/ 57 h 156"/>
                  <a:gd name="T50" fmla="*/ 106 w 133"/>
                  <a:gd name="T51" fmla="*/ 63 h 156"/>
                  <a:gd name="T52" fmla="*/ 108 w 133"/>
                  <a:gd name="T53" fmla="*/ 68 h 156"/>
                  <a:gd name="T54" fmla="*/ 110 w 133"/>
                  <a:gd name="T55" fmla="*/ 72 h 156"/>
                  <a:gd name="T56" fmla="*/ 114 w 133"/>
                  <a:gd name="T57" fmla="*/ 80 h 156"/>
                  <a:gd name="T58" fmla="*/ 116 w 133"/>
                  <a:gd name="T59" fmla="*/ 73 h 156"/>
                  <a:gd name="T60" fmla="*/ 121 w 133"/>
                  <a:gd name="T61" fmla="*/ 64 h 156"/>
                  <a:gd name="T62" fmla="*/ 126 w 133"/>
                  <a:gd name="T63" fmla="*/ 59 h 156"/>
                  <a:gd name="T64" fmla="*/ 133 w 133"/>
                  <a:gd name="T65" fmla="*/ 52 h 156"/>
                  <a:gd name="T66" fmla="*/ 129 w 133"/>
                  <a:gd name="T67" fmla="*/ 46 h 156"/>
                  <a:gd name="T68" fmla="*/ 123 w 133"/>
                  <a:gd name="T69" fmla="*/ 42 h 156"/>
                  <a:gd name="T70" fmla="*/ 114 w 133"/>
                  <a:gd name="T71" fmla="*/ 43 h 156"/>
                  <a:gd name="T72" fmla="*/ 108 w 133"/>
                  <a:gd name="T73" fmla="*/ 51 h 156"/>
                  <a:gd name="T74" fmla="*/ 96 w 133"/>
                  <a:gd name="T75" fmla="*/ 49 h 156"/>
                  <a:gd name="T76" fmla="*/ 90 w 133"/>
                  <a:gd name="T77" fmla="*/ 47 h 156"/>
                  <a:gd name="T78" fmla="*/ 91 w 133"/>
                  <a:gd name="T79" fmla="*/ 53 h 156"/>
                  <a:gd name="T80" fmla="*/ 79 w 133"/>
                  <a:gd name="T81" fmla="*/ 52 h 156"/>
                  <a:gd name="T82" fmla="*/ 68 w 133"/>
                  <a:gd name="T83" fmla="*/ 47 h 156"/>
                  <a:gd name="T84" fmla="*/ 57 w 133"/>
                  <a:gd name="T85" fmla="*/ 42 h 156"/>
                  <a:gd name="T86" fmla="*/ 56 w 133"/>
                  <a:gd name="T87" fmla="*/ 33 h 156"/>
                  <a:gd name="T88" fmla="*/ 47 w 133"/>
                  <a:gd name="T89" fmla="*/ 27 h 156"/>
                  <a:gd name="T90" fmla="*/ 48 w 133"/>
                  <a:gd name="T91" fmla="*/ 21 h 156"/>
                  <a:gd name="T92" fmla="*/ 44 w 133"/>
                  <a:gd name="T93" fmla="*/ 13 h 156"/>
                  <a:gd name="T94" fmla="*/ 49 w 133"/>
                  <a:gd name="T95" fmla="*/ 6 h 156"/>
                  <a:gd name="T96" fmla="*/ 45 w 133"/>
                  <a:gd name="T97" fmla="*/ 0 h 156"/>
                  <a:gd name="T98" fmla="*/ 36 w 133"/>
                  <a:gd name="T99" fmla="*/ 4 h 156"/>
                  <a:gd name="T100" fmla="*/ 26 w 133"/>
                  <a:gd name="T101" fmla="*/ 10 h 156"/>
                  <a:gd name="T102" fmla="*/ 20 w 133"/>
                  <a:gd name="T103" fmla="*/ 13 h 156"/>
                  <a:gd name="T104" fmla="*/ 24 w 133"/>
                  <a:gd name="T105" fmla="*/ 22 h 156"/>
                  <a:gd name="T106" fmla="*/ 23 w 133"/>
                  <a:gd name="T107" fmla="*/ 33 h 156"/>
                  <a:gd name="T108" fmla="*/ 15 w 133"/>
                  <a:gd name="T109" fmla="*/ 41 h 156"/>
                  <a:gd name="T110" fmla="*/ 7 w 133"/>
                  <a:gd name="T111" fmla="*/ 48 h 156"/>
                  <a:gd name="T112" fmla="*/ 6 w 133"/>
                  <a:gd name="T113" fmla="*/ 55 h 156"/>
                  <a:gd name="T114" fmla="*/ 7 w 133"/>
                  <a:gd name="T115" fmla="*/ 64 h 156"/>
                  <a:gd name="T116" fmla="*/ 113 w 133"/>
                  <a:gd name="T117" fmla="*/ 12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3" h="156">
                    <a:moveTo>
                      <a:pt x="113" y="125"/>
                    </a:move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6"/>
                      <a:pt x="114" y="125"/>
                      <a:pt x="113" y="125"/>
                    </a:cubicBezTo>
                    <a:close/>
                    <a:moveTo>
                      <a:pt x="113" y="127"/>
                    </a:moveTo>
                    <a:cubicBezTo>
                      <a:pt x="113" y="127"/>
                      <a:pt x="113" y="128"/>
                      <a:pt x="113" y="129"/>
                    </a:cubicBezTo>
                    <a:cubicBezTo>
                      <a:pt x="114" y="129"/>
                      <a:pt x="113" y="127"/>
                      <a:pt x="113" y="127"/>
                    </a:cubicBezTo>
                    <a:close/>
                    <a:moveTo>
                      <a:pt x="112" y="130"/>
                    </a:moveTo>
                    <a:cubicBezTo>
                      <a:pt x="112" y="130"/>
                      <a:pt x="112" y="131"/>
                      <a:pt x="113" y="131"/>
                    </a:cubicBezTo>
                    <a:cubicBezTo>
                      <a:pt x="113" y="131"/>
                      <a:pt x="113" y="130"/>
                      <a:pt x="112" y="130"/>
                    </a:cubicBezTo>
                    <a:close/>
                    <a:moveTo>
                      <a:pt x="111" y="137"/>
                    </a:moveTo>
                    <a:cubicBezTo>
                      <a:pt x="111" y="137"/>
                      <a:pt x="111" y="137"/>
                      <a:pt x="111" y="137"/>
                    </a:cubicBezTo>
                    <a:cubicBezTo>
                      <a:pt x="112" y="137"/>
                      <a:pt x="112" y="137"/>
                      <a:pt x="111" y="137"/>
                    </a:cubicBezTo>
                    <a:close/>
                    <a:moveTo>
                      <a:pt x="116" y="155"/>
                    </a:move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17" y="156"/>
                      <a:pt x="117" y="155"/>
                      <a:pt x="117" y="155"/>
                    </a:cubicBezTo>
                    <a:cubicBezTo>
                      <a:pt x="117" y="155"/>
                      <a:pt x="116" y="155"/>
                      <a:pt x="116" y="155"/>
                    </a:cubicBezTo>
                    <a:close/>
                    <a:moveTo>
                      <a:pt x="0" y="67"/>
                    </a:moveTo>
                    <a:cubicBezTo>
                      <a:pt x="1" y="67"/>
                      <a:pt x="1" y="67"/>
                      <a:pt x="1" y="67"/>
                    </a:cubicBezTo>
                    <a:cubicBezTo>
                      <a:pt x="1" y="68"/>
                      <a:pt x="1" y="68"/>
                      <a:pt x="0" y="68"/>
                    </a:cubicBezTo>
                    <a:cubicBezTo>
                      <a:pt x="1" y="69"/>
                      <a:pt x="1" y="70"/>
                      <a:pt x="1" y="71"/>
                    </a:cubicBezTo>
                    <a:cubicBezTo>
                      <a:pt x="2" y="72"/>
                      <a:pt x="6" y="74"/>
                      <a:pt x="9" y="73"/>
                    </a:cubicBezTo>
                    <a:cubicBezTo>
                      <a:pt x="10" y="72"/>
                      <a:pt x="10" y="71"/>
                      <a:pt x="11" y="70"/>
                    </a:cubicBezTo>
                    <a:cubicBezTo>
                      <a:pt x="11" y="70"/>
                      <a:pt x="11" y="71"/>
                      <a:pt x="12" y="70"/>
                    </a:cubicBezTo>
                    <a:cubicBezTo>
                      <a:pt x="11" y="71"/>
                      <a:pt x="11" y="72"/>
                      <a:pt x="10" y="73"/>
                    </a:cubicBezTo>
                    <a:cubicBezTo>
                      <a:pt x="10" y="73"/>
                      <a:pt x="9" y="73"/>
                      <a:pt x="9" y="74"/>
                    </a:cubicBezTo>
                    <a:cubicBezTo>
                      <a:pt x="8" y="74"/>
                      <a:pt x="9" y="75"/>
                      <a:pt x="8" y="75"/>
                    </a:cubicBezTo>
                    <a:cubicBezTo>
                      <a:pt x="8" y="75"/>
                      <a:pt x="7" y="75"/>
                      <a:pt x="6" y="75"/>
                    </a:cubicBezTo>
                    <a:cubicBezTo>
                      <a:pt x="6" y="75"/>
                      <a:pt x="5" y="76"/>
                      <a:pt x="5" y="76"/>
                    </a:cubicBezTo>
                    <a:cubicBezTo>
                      <a:pt x="4" y="76"/>
                      <a:pt x="5" y="76"/>
                      <a:pt x="4" y="76"/>
                    </a:cubicBezTo>
                    <a:cubicBezTo>
                      <a:pt x="4" y="76"/>
                      <a:pt x="3" y="76"/>
                      <a:pt x="3" y="76"/>
                    </a:cubicBezTo>
                    <a:cubicBezTo>
                      <a:pt x="3" y="77"/>
                      <a:pt x="4" y="78"/>
                      <a:pt x="4" y="78"/>
                    </a:cubicBezTo>
                    <a:cubicBezTo>
                      <a:pt x="6" y="81"/>
                      <a:pt x="8" y="82"/>
                      <a:pt x="10" y="85"/>
                    </a:cubicBezTo>
                    <a:cubicBezTo>
                      <a:pt x="10" y="85"/>
                      <a:pt x="11" y="85"/>
                      <a:pt x="12" y="85"/>
                    </a:cubicBezTo>
                    <a:cubicBezTo>
                      <a:pt x="12" y="85"/>
                      <a:pt x="12" y="84"/>
                      <a:pt x="13" y="84"/>
                    </a:cubicBezTo>
                    <a:cubicBezTo>
                      <a:pt x="15" y="83"/>
                      <a:pt x="17" y="82"/>
                      <a:pt x="17" y="80"/>
                    </a:cubicBezTo>
                    <a:cubicBezTo>
                      <a:pt x="18" y="78"/>
                      <a:pt x="17" y="77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6"/>
                      <a:pt x="18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19" y="77"/>
                      <a:pt x="19" y="77"/>
                    </a:cubicBezTo>
                    <a:cubicBezTo>
                      <a:pt x="19" y="77"/>
                      <a:pt x="19" y="77"/>
                      <a:pt x="19" y="78"/>
                    </a:cubicBezTo>
                    <a:cubicBezTo>
                      <a:pt x="20" y="79"/>
                      <a:pt x="20" y="80"/>
                      <a:pt x="19" y="79"/>
                    </a:cubicBezTo>
                    <a:cubicBezTo>
                      <a:pt x="19" y="79"/>
                      <a:pt x="20" y="80"/>
                      <a:pt x="19" y="80"/>
                    </a:cubicBezTo>
                    <a:cubicBezTo>
                      <a:pt x="19" y="80"/>
                      <a:pt x="19" y="81"/>
                      <a:pt x="19" y="80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0" y="82"/>
                      <a:pt x="21" y="82"/>
                      <a:pt x="21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20" y="85"/>
                      <a:pt x="18" y="89"/>
                      <a:pt x="18" y="90"/>
                    </a:cubicBezTo>
                    <a:cubicBezTo>
                      <a:pt x="18" y="90"/>
                      <a:pt x="20" y="91"/>
                      <a:pt x="20" y="91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1" y="93"/>
                      <a:pt x="20" y="95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7"/>
                      <a:pt x="20" y="100"/>
                      <a:pt x="21" y="100"/>
                    </a:cubicBezTo>
                    <a:cubicBezTo>
                      <a:pt x="21" y="100"/>
                      <a:pt x="21" y="101"/>
                      <a:pt x="21" y="101"/>
                    </a:cubicBezTo>
                    <a:cubicBezTo>
                      <a:pt x="21" y="102"/>
                      <a:pt x="22" y="103"/>
                      <a:pt x="22" y="103"/>
                    </a:cubicBezTo>
                    <a:cubicBezTo>
                      <a:pt x="22" y="105"/>
                      <a:pt x="22" y="106"/>
                      <a:pt x="22" y="107"/>
                    </a:cubicBezTo>
                    <a:cubicBezTo>
                      <a:pt x="23" y="111"/>
                      <a:pt x="25" y="114"/>
                      <a:pt x="26" y="117"/>
                    </a:cubicBezTo>
                    <a:cubicBezTo>
                      <a:pt x="27" y="120"/>
                      <a:pt x="27" y="121"/>
                      <a:pt x="27" y="124"/>
                    </a:cubicBezTo>
                    <a:cubicBezTo>
                      <a:pt x="27" y="125"/>
                      <a:pt x="28" y="126"/>
                      <a:pt x="28" y="126"/>
                    </a:cubicBezTo>
                    <a:cubicBezTo>
                      <a:pt x="29" y="127"/>
                      <a:pt x="28" y="127"/>
                      <a:pt x="29" y="128"/>
                    </a:cubicBezTo>
                    <a:cubicBezTo>
                      <a:pt x="29" y="129"/>
                      <a:pt x="30" y="129"/>
                      <a:pt x="31" y="130"/>
                    </a:cubicBezTo>
                    <a:cubicBezTo>
                      <a:pt x="31" y="130"/>
                      <a:pt x="31" y="131"/>
                      <a:pt x="31" y="131"/>
                    </a:cubicBezTo>
                    <a:cubicBezTo>
                      <a:pt x="31" y="132"/>
                      <a:pt x="32" y="133"/>
                      <a:pt x="33" y="134"/>
                    </a:cubicBezTo>
                    <a:cubicBezTo>
                      <a:pt x="33" y="135"/>
                      <a:pt x="33" y="136"/>
                      <a:pt x="33" y="137"/>
                    </a:cubicBezTo>
                    <a:cubicBezTo>
                      <a:pt x="34" y="138"/>
                      <a:pt x="36" y="139"/>
                      <a:pt x="36" y="140"/>
                    </a:cubicBezTo>
                    <a:cubicBezTo>
                      <a:pt x="36" y="141"/>
                      <a:pt x="35" y="141"/>
                      <a:pt x="35" y="141"/>
                    </a:cubicBezTo>
                    <a:cubicBezTo>
                      <a:pt x="36" y="144"/>
                      <a:pt x="38" y="147"/>
                      <a:pt x="40" y="149"/>
                    </a:cubicBezTo>
                    <a:cubicBezTo>
                      <a:pt x="41" y="149"/>
                      <a:pt x="41" y="149"/>
                      <a:pt x="42" y="149"/>
                    </a:cubicBezTo>
                    <a:cubicBezTo>
                      <a:pt x="43" y="148"/>
                      <a:pt x="43" y="146"/>
                      <a:pt x="44" y="146"/>
                    </a:cubicBezTo>
                    <a:cubicBezTo>
                      <a:pt x="45" y="145"/>
                      <a:pt x="46" y="145"/>
                      <a:pt x="46" y="145"/>
                    </a:cubicBezTo>
                    <a:cubicBezTo>
                      <a:pt x="46" y="145"/>
                      <a:pt x="46" y="144"/>
                      <a:pt x="46" y="144"/>
                    </a:cubicBezTo>
                    <a:cubicBezTo>
                      <a:pt x="46" y="144"/>
                      <a:pt x="49" y="140"/>
                      <a:pt x="49" y="140"/>
                    </a:cubicBezTo>
                    <a:cubicBezTo>
                      <a:pt x="49" y="140"/>
                      <a:pt x="51" y="140"/>
                      <a:pt x="51" y="139"/>
                    </a:cubicBezTo>
                    <a:cubicBezTo>
                      <a:pt x="51" y="137"/>
                      <a:pt x="50" y="134"/>
                      <a:pt x="50" y="132"/>
                    </a:cubicBezTo>
                    <a:cubicBezTo>
                      <a:pt x="51" y="131"/>
                      <a:pt x="52" y="131"/>
                      <a:pt x="52" y="130"/>
                    </a:cubicBezTo>
                    <a:cubicBezTo>
                      <a:pt x="53" y="129"/>
                      <a:pt x="52" y="129"/>
                      <a:pt x="52" y="128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6"/>
                      <a:pt x="53" y="125"/>
                      <a:pt x="52" y="124"/>
                    </a:cubicBezTo>
                    <a:cubicBezTo>
                      <a:pt x="52" y="122"/>
                      <a:pt x="52" y="120"/>
                      <a:pt x="52" y="117"/>
                    </a:cubicBezTo>
                    <a:cubicBezTo>
                      <a:pt x="52" y="116"/>
                      <a:pt x="53" y="115"/>
                      <a:pt x="53" y="114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3" y="113"/>
                      <a:pt x="52" y="112"/>
                      <a:pt x="52" y="111"/>
                    </a:cubicBezTo>
                    <a:cubicBezTo>
                      <a:pt x="52" y="111"/>
                      <a:pt x="53" y="110"/>
                      <a:pt x="53" y="110"/>
                    </a:cubicBezTo>
                    <a:cubicBezTo>
                      <a:pt x="55" y="109"/>
                      <a:pt x="55" y="110"/>
                      <a:pt x="56" y="109"/>
                    </a:cubicBezTo>
                    <a:cubicBezTo>
                      <a:pt x="57" y="109"/>
                      <a:pt x="57" y="108"/>
                      <a:pt x="58" y="107"/>
                    </a:cubicBezTo>
                    <a:cubicBezTo>
                      <a:pt x="59" y="107"/>
                      <a:pt x="60" y="107"/>
                      <a:pt x="61" y="107"/>
                    </a:cubicBezTo>
                    <a:cubicBezTo>
                      <a:pt x="62" y="106"/>
                      <a:pt x="62" y="103"/>
                      <a:pt x="63" y="102"/>
                    </a:cubicBezTo>
                    <a:cubicBezTo>
                      <a:pt x="64" y="101"/>
                      <a:pt x="66" y="102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8" y="100"/>
                      <a:pt x="68" y="100"/>
                    </a:cubicBezTo>
                    <a:cubicBezTo>
                      <a:pt x="69" y="99"/>
                      <a:pt x="70" y="100"/>
                      <a:pt x="71" y="99"/>
                    </a:cubicBezTo>
                    <a:cubicBezTo>
                      <a:pt x="72" y="99"/>
                      <a:pt x="71" y="98"/>
                      <a:pt x="72" y="97"/>
                    </a:cubicBezTo>
                    <a:cubicBezTo>
                      <a:pt x="72" y="97"/>
                      <a:pt x="73" y="96"/>
                      <a:pt x="74" y="96"/>
                    </a:cubicBezTo>
                    <a:cubicBezTo>
                      <a:pt x="74" y="95"/>
                      <a:pt x="74" y="95"/>
                      <a:pt x="74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5" y="93"/>
                      <a:pt x="76" y="93"/>
                      <a:pt x="77" y="92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0"/>
                      <a:pt x="79" y="91"/>
                      <a:pt x="80" y="91"/>
                    </a:cubicBezTo>
                    <a:cubicBezTo>
                      <a:pt x="80" y="90"/>
                      <a:pt x="81" y="89"/>
                      <a:pt x="82" y="89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6" y="87"/>
                      <a:pt x="85" y="86"/>
                      <a:pt x="85" y="83"/>
                    </a:cubicBezTo>
                    <a:cubicBezTo>
                      <a:pt x="85" y="83"/>
                      <a:pt x="86" y="82"/>
                      <a:pt x="87" y="82"/>
                    </a:cubicBezTo>
                    <a:cubicBezTo>
                      <a:pt x="87" y="82"/>
                      <a:pt x="86" y="81"/>
                      <a:pt x="87" y="81"/>
                    </a:cubicBezTo>
                    <a:cubicBezTo>
                      <a:pt x="87" y="80"/>
                      <a:pt x="88" y="81"/>
                      <a:pt x="89" y="81"/>
                    </a:cubicBezTo>
                    <a:cubicBezTo>
                      <a:pt x="89" y="80"/>
                      <a:pt x="90" y="79"/>
                      <a:pt x="90" y="79"/>
                    </a:cubicBezTo>
                    <a:cubicBezTo>
                      <a:pt x="90" y="79"/>
                      <a:pt x="90" y="80"/>
                      <a:pt x="90" y="80"/>
                    </a:cubicBezTo>
                    <a:cubicBezTo>
                      <a:pt x="91" y="80"/>
                      <a:pt x="91" y="80"/>
                      <a:pt x="92" y="80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7" y="56"/>
                      <a:pt x="97" y="56"/>
                      <a:pt x="97" y="56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103" y="63"/>
                      <a:pt x="103" y="63"/>
                      <a:pt x="103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09" y="66"/>
                      <a:pt x="108" y="68"/>
                      <a:pt x="108" y="68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6" y="73"/>
                      <a:pt x="106" y="73"/>
                      <a:pt x="106" y="7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8"/>
                      <a:pt x="112" y="78"/>
                      <a:pt x="112" y="78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6" y="79"/>
                      <a:pt x="116" y="79"/>
                      <a:pt x="116" y="79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21" y="66"/>
                      <a:pt x="121" y="66"/>
                      <a:pt x="121" y="66"/>
                    </a:cubicBezTo>
                    <a:cubicBezTo>
                      <a:pt x="121" y="64"/>
                      <a:pt x="121" y="64"/>
                      <a:pt x="121" y="64"/>
                    </a:cubicBezTo>
                    <a:cubicBezTo>
                      <a:pt x="120" y="64"/>
                      <a:pt x="120" y="64"/>
                      <a:pt x="120" y="64"/>
                    </a:cubicBezTo>
                    <a:cubicBezTo>
                      <a:pt x="121" y="63"/>
                      <a:pt x="121" y="63"/>
                      <a:pt x="121" y="63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46"/>
                      <a:pt x="131" y="46"/>
                      <a:pt x="131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5" y="42"/>
                      <a:pt x="115" y="42"/>
                      <a:pt x="115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08" y="51"/>
                      <a:pt x="108" y="51"/>
                      <a:pt x="108" y="51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1" y="50"/>
                      <a:pt x="101" y="50"/>
                      <a:pt x="101" y="50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" y="65"/>
                      <a:pt x="1" y="65"/>
                      <a:pt x="1" y="65"/>
                    </a:cubicBezTo>
                    <a:lnTo>
                      <a:pt x="0" y="67"/>
                    </a:lnTo>
                    <a:close/>
                    <a:moveTo>
                      <a:pt x="113" y="121"/>
                    </a:moveTo>
                    <a:cubicBezTo>
                      <a:pt x="113" y="121"/>
                      <a:pt x="113" y="122"/>
                      <a:pt x="113" y="122"/>
                    </a:cubicBezTo>
                    <a:cubicBezTo>
                      <a:pt x="113" y="122"/>
                      <a:pt x="114" y="121"/>
                      <a:pt x="113" y="12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088" name="Freeform 55">
                <a:extLst>
                  <a:ext uri="{FF2B5EF4-FFF2-40B4-BE49-F238E27FC236}">
                    <a16:creationId xmlns:a16="http://schemas.microsoft.com/office/drawing/2014/main" id="{AD7D9F47-F692-C096-114F-BD18D17F8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042" y="4090259"/>
                <a:ext cx="385732" cy="675958"/>
              </a:xfrm>
              <a:custGeom>
                <a:avLst/>
                <a:gdLst>
                  <a:gd name="T0" fmla="*/ 54 w 56"/>
                  <a:gd name="T1" fmla="*/ 78 h 93"/>
                  <a:gd name="T2" fmla="*/ 53 w 56"/>
                  <a:gd name="T3" fmla="*/ 74 h 93"/>
                  <a:gd name="T4" fmla="*/ 55 w 56"/>
                  <a:gd name="T5" fmla="*/ 68 h 93"/>
                  <a:gd name="T6" fmla="*/ 47 w 56"/>
                  <a:gd name="T7" fmla="*/ 61 h 93"/>
                  <a:gd name="T8" fmla="*/ 47 w 56"/>
                  <a:gd name="T9" fmla="*/ 47 h 93"/>
                  <a:gd name="T10" fmla="*/ 39 w 56"/>
                  <a:gd name="T11" fmla="*/ 49 h 93"/>
                  <a:gd name="T12" fmla="*/ 35 w 56"/>
                  <a:gd name="T13" fmla="*/ 45 h 93"/>
                  <a:gd name="T14" fmla="*/ 33 w 56"/>
                  <a:gd name="T15" fmla="*/ 41 h 93"/>
                  <a:gd name="T16" fmla="*/ 31 w 56"/>
                  <a:gd name="T17" fmla="*/ 35 h 93"/>
                  <a:gd name="T18" fmla="*/ 33 w 56"/>
                  <a:gd name="T19" fmla="*/ 33 h 93"/>
                  <a:gd name="T20" fmla="*/ 36 w 56"/>
                  <a:gd name="T21" fmla="*/ 27 h 93"/>
                  <a:gd name="T22" fmla="*/ 44 w 56"/>
                  <a:gd name="T23" fmla="*/ 23 h 93"/>
                  <a:gd name="T24" fmla="*/ 49 w 56"/>
                  <a:gd name="T25" fmla="*/ 21 h 93"/>
                  <a:gd name="T26" fmla="*/ 45 w 56"/>
                  <a:gd name="T27" fmla="*/ 20 h 93"/>
                  <a:gd name="T28" fmla="*/ 48 w 56"/>
                  <a:gd name="T29" fmla="*/ 11 h 93"/>
                  <a:gd name="T30" fmla="*/ 41 w 56"/>
                  <a:gd name="T31" fmla="*/ 9 h 93"/>
                  <a:gd name="T32" fmla="*/ 38 w 56"/>
                  <a:gd name="T33" fmla="*/ 10 h 93"/>
                  <a:gd name="T34" fmla="*/ 36 w 56"/>
                  <a:gd name="T35" fmla="*/ 7 h 93"/>
                  <a:gd name="T36" fmla="*/ 32 w 56"/>
                  <a:gd name="T37" fmla="*/ 5 h 93"/>
                  <a:gd name="T38" fmla="*/ 29 w 56"/>
                  <a:gd name="T39" fmla="*/ 0 h 93"/>
                  <a:gd name="T40" fmla="*/ 24 w 56"/>
                  <a:gd name="T41" fmla="*/ 1 h 93"/>
                  <a:gd name="T42" fmla="*/ 26 w 56"/>
                  <a:gd name="T43" fmla="*/ 5 h 93"/>
                  <a:gd name="T44" fmla="*/ 25 w 56"/>
                  <a:gd name="T45" fmla="*/ 8 h 93"/>
                  <a:gd name="T46" fmla="*/ 16 w 56"/>
                  <a:gd name="T47" fmla="*/ 17 h 93"/>
                  <a:gd name="T48" fmla="*/ 11 w 56"/>
                  <a:gd name="T49" fmla="*/ 24 h 93"/>
                  <a:gd name="T50" fmla="*/ 8 w 56"/>
                  <a:gd name="T51" fmla="*/ 25 h 93"/>
                  <a:gd name="T52" fmla="*/ 4 w 56"/>
                  <a:gd name="T53" fmla="*/ 24 h 93"/>
                  <a:gd name="T54" fmla="*/ 4 w 56"/>
                  <a:gd name="T55" fmla="*/ 21 h 93"/>
                  <a:gd name="T56" fmla="*/ 3 w 56"/>
                  <a:gd name="T57" fmla="*/ 19 h 93"/>
                  <a:gd name="T58" fmla="*/ 0 w 56"/>
                  <a:gd name="T59" fmla="*/ 24 h 93"/>
                  <a:gd name="T60" fmla="*/ 1 w 56"/>
                  <a:gd name="T61" fmla="*/ 25 h 93"/>
                  <a:gd name="T62" fmla="*/ 1 w 56"/>
                  <a:gd name="T63" fmla="*/ 27 h 93"/>
                  <a:gd name="T64" fmla="*/ 1 w 56"/>
                  <a:gd name="T65" fmla="*/ 31 h 93"/>
                  <a:gd name="T66" fmla="*/ 7 w 56"/>
                  <a:gd name="T67" fmla="*/ 36 h 93"/>
                  <a:gd name="T68" fmla="*/ 10 w 56"/>
                  <a:gd name="T69" fmla="*/ 38 h 93"/>
                  <a:gd name="T70" fmla="*/ 13 w 56"/>
                  <a:gd name="T71" fmla="*/ 42 h 93"/>
                  <a:gd name="T72" fmla="*/ 16 w 56"/>
                  <a:gd name="T73" fmla="*/ 45 h 93"/>
                  <a:gd name="T74" fmla="*/ 17 w 56"/>
                  <a:gd name="T75" fmla="*/ 48 h 93"/>
                  <a:gd name="T76" fmla="*/ 18 w 56"/>
                  <a:gd name="T77" fmla="*/ 51 h 93"/>
                  <a:gd name="T78" fmla="*/ 19 w 56"/>
                  <a:gd name="T79" fmla="*/ 57 h 93"/>
                  <a:gd name="T80" fmla="*/ 21 w 56"/>
                  <a:gd name="T81" fmla="*/ 62 h 93"/>
                  <a:gd name="T82" fmla="*/ 24 w 56"/>
                  <a:gd name="T83" fmla="*/ 66 h 93"/>
                  <a:gd name="T84" fmla="*/ 24 w 56"/>
                  <a:gd name="T85" fmla="*/ 72 h 93"/>
                  <a:gd name="T86" fmla="*/ 28 w 56"/>
                  <a:gd name="T87" fmla="*/ 78 h 93"/>
                  <a:gd name="T88" fmla="*/ 35 w 56"/>
                  <a:gd name="T89" fmla="*/ 82 h 93"/>
                  <a:gd name="T90" fmla="*/ 36 w 56"/>
                  <a:gd name="T91" fmla="*/ 83 h 93"/>
                  <a:gd name="T92" fmla="*/ 39 w 56"/>
                  <a:gd name="T93" fmla="*/ 84 h 93"/>
                  <a:gd name="T94" fmla="*/ 43 w 56"/>
                  <a:gd name="T95" fmla="*/ 87 h 93"/>
                  <a:gd name="T96" fmla="*/ 46 w 56"/>
                  <a:gd name="T97" fmla="*/ 88 h 93"/>
                  <a:gd name="T98" fmla="*/ 49 w 56"/>
                  <a:gd name="T99" fmla="*/ 91 h 93"/>
                  <a:gd name="T100" fmla="*/ 52 w 56"/>
                  <a:gd name="T101" fmla="*/ 92 h 93"/>
                  <a:gd name="T102" fmla="*/ 53 w 56"/>
                  <a:gd name="T103" fmla="*/ 88 h 93"/>
                  <a:gd name="T104" fmla="*/ 55 w 56"/>
                  <a:gd name="T105" fmla="*/ 82 h 93"/>
                  <a:gd name="T106" fmla="*/ 53 w 56"/>
                  <a:gd name="T107" fmla="*/ 80 h 93"/>
                  <a:gd name="T108" fmla="*/ 51 w 56"/>
                  <a:gd name="T109" fmla="*/ 78 h 93"/>
                  <a:gd name="T110" fmla="*/ 54 w 56"/>
                  <a:gd name="T111" fmla="*/ 79 h 93"/>
                  <a:gd name="T112" fmla="*/ 54 w 56"/>
                  <a:gd name="T113" fmla="*/ 8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" h="93">
                    <a:moveTo>
                      <a:pt x="54" y="80"/>
                    </a:moveTo>
                    <a:cubicBezTo>
                      <a:pt x="54" y="80"/>
                      <a:pt x="54" y="79"/>
                      <a:pt x="54" y="78"/>
                    </a:cubicBezTo>
                    <a:cubicBezTo>
                      <a:pt x="53" y="78"/>
                      <a:pt x="54" y="77"/>
                      <a:pt x="54" y="77"/>
                    </a:cubicBezTo>
                    <a:cubicBezTo>
                      <a:pt x="54" y="77"/>
                      <a:pt x="54" y="75"/>
                      <a:pt x="53" y="74"/>
                    </a:cubicBezTo>
                    <a:cubicBezTo>
                      <a:pt x="52" y="73"/>
                      <a:pt x="53" y="71"/>
                      <a:pt x="53" y="71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8"/>
                      <a:pt x="48" y="46"/>
                      <a:pt x="47" y="47"/>
                    </a:cubicBezTo>
                    <a:cubicBezTo>
                      <a:pt x="46" y="48"/>
                      <a:pt x="43" y="49"/>
                      <a:pt x="43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38" y="48"/>
                      <a:pt x="38" y="47"/>
                    </a:cubicBezTo>
                    <a:cubicBezTo>
                      <a:pt x="38" y="46"/>
                      <a:pt x="35" y="46"/>
                      <a:pt x="35" y="45"/>
                    </a:cubicBezTo>
                    <a:cubicBezTo>
                      <a:pt x="35" y="43"/>
                      <a:pt x="32" y="43"/>
                      <a:pt x="32" y="43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39"/>
                      <a:pt x="32" y="38"/>
                    </a:cubicBezTo>
                    <a:cubicBezTo>
                      <a:pt x="32" y="38"/>
                      <a:pt x="32" y="36"/>
                      <a:pt x="31" y="35"/>
                    </a:cubicBezTo>
                    <a:cubicBezTo>
                      <a:pt x="31" y="35"/>
                      <a:pt x="33" y="35"/>
                      <a:pt x="33" y="35"/>
                    </a:cubicBezTo>
                    <a:cubicBezTo>
                      <a:pt x="33" y="35"/>
                      <a:pt x="33" y="34"/>
                      <a:pt x="33" y="33"/>
                    </a:cubicBezTo>
                    <a:cubicBezTo>
                      <a:pt x="34" y="32"/>
                      <a:pt x="34" y="32"/>
                      <a:pt x="35" y="30"/>
                    </a:cubicBezTo>
                    <a:cubicBezTo>
                      <a:pt x="36" y="29"/>
                      <a:pt x="35" y="28"/>
                      <a:pt x="36" y="27"/>
                    </a:cubicBezTo>
                    <a:cubicBezTo>
                      <a:pt x="37" y="26"/>
                      <a:pt x="39" y="25"/>
                      <a:pt x="40" y="24"/>
                    </a:cubicBezTo>
                    <a:cubicBezTo>
                      <a:pt x="41" y="23"/>
                      <a:pt x="43" y="23"/>
                      <a:pt x="44" y="23"/>
                    </a:cubicBezTo>
                    <a:cubicBezTo>
                      <a:pt x="45" y="22"/>
                      <a:pt x="46" y="22"/>
                      <a:pt x="48" y="22"/>
                    </a:cubicBezTo>
                    <a:cubicBezTo>
                      <a:pt x="49" y="22"/>
                      <a:pt x="49" y="21"/>
                      <a:pt x="49" y="21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49" y="11"/>
                      <a:pt x="48" y="11"/>
                    </a:cubicBezTo>
                    <a:cubicBezTo>
                      <a:pt x="46" y="11"/>
                      <a:pt x="45" y="10"/>
                      <a:pt x="44" y="10"/>
                    </a:cubicBezTo>
                    <a:cubicBezTo>
                      <a:pt x="44" y="9"/>
                      <a:pt x="41" y="9"/>
                      <a:pt x="41" y="9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39" y="10"/>
                      <a:pt x="38" y="10"/>
                    </a:cubicBezTo>
                    <a:cubicBezTo>
                      <a:pt x="37" y="10"/>
                      <a:pt x="37" y="8"/>
                      <a:pt x="37" y="8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1" y="5"/>
                      <a:pt x="32" y="5"/>
                    </a:cubicBezTo>
                    <a:cubicBezTo>
                      <a:pt x="32" y="4"/>
                      <a:pt x="30" y="2"/>
                      <a:pt x="30" y="2"/>
                    </a:cubicBezTo>
                    <a:cubicBezTo>
                      <a:pt x="29" y="2"/>
                      <a:pt x="29" y="0"/>
                      <a:pt x="2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3"/>
                      <a:pt x="26" y="5"/>
                    </a:cubicBezTo>
                    <a:cubicBezTo>
                      <a:pt x="26" y="6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6" y="11"/>
                      <a:pt x="22" y="13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5" y="17"/>
                      <a:pt x="15" y="18"/>
                      <a:pt x="14" y="19"/>
                    </a:cubicBezTo>
                    <a:cubicBezTo>
                      <a:pt x="13" y="20"/>
                      <a:pt x="12" y="21"/>
                      <a:pt x="11" y="24"/>
                    </a:cubicBezTo>
                    <a:cubicBezTo>
                      <a:pt x="11" y="25"/>
                      <a:pt x="9" y="26"/>
                      <a:pt x="9" y="26"/>
                    </a:cubicBezTo>
                    <a:cubicBezTo>
                      <a:pt x="9" y="26"/>
                      <a:pt x="8" y="26"/>
                      <a:pt x="8" y="25"/>
                    </a:cubicBezTo>
                    <a:cubicBezTo>
                      <a:pt x="7" y="24"/>
                      <a:pt x="6" y="22"/>
                      <a:pt x="6" y="22"/>
                    </a:cubicBezTo>
                    <a:cubicBezTo>
                      <a:pt x="6" y="22"/>
                      <a:pt x="5" y="24"/>
                      <a:pt x="4" y="24"/>
                    </a:cubicBezTo>
                    <a:cubicBezTo>
                      <a:pt x="4" y="24"/>
                      <a:pt x="2" y="22"/>
                      <a:pt x="2" y="22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0"/>
                      <a:pt x="1" y="21"/>
                      <a:pt x="0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5"/>
                      <a:pt x="1" y="26"/>
                      <a:pt x="1" y="27"/>
                    </a:cubicBezTo>
                    <a:cubicBezTo>
                      <a:pt x="1" y="27"/>
                      <a:pt x="2" y="28"/>
                      <a:pt x="2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3" y="32"/>
                      <a:pt x="5" y="33"/>
                      <a:pt x="6" y="35"/>
                    </a:cubicBezTo>
                    <a:cubicBezTo>
                      <a:pt x="7" y="35"/>
                      <a:pt x="7" y="36"/>
                      <a:pt x="7" y="36"/>
                    </a:cubicBezTo>
                    <a:cubicBezTo>
                      <a:pt x="8" y="36"/>
                      <a:pt x="7" y="37"/>
                      <a:pt x="7" y="37"/>
                    </a:cubicBezTo>
                    <a:cubicBezTo>
                      <a:pt x="8" y="37"/>
                      <a:pt x="9" y="38"/>
                      <a:pt x="10" y="38"/>
                    </a:cubicBezTo>
                    <a:cubicBezTo>
                      <a:pt x="10" y="39"/>
                      <a:pt x="10" y="39"/>
                      <a:pt x="10" y="40"/>
                    </a:cubicBezTo>
                    <a:cubicBezTo>
                      <a:pt x="11" y="40"/>
                      <a:pt x="12" y="41"/>
                      <a:pt x="13" y="42"/>
                    </a:cubicBezTo>
                    <a:cubicBezTo>
                      <a:pt x="14" y="43"/>
                      <a:pt x="14" y="44"/>
                      <a:pt x="15" y="45"/>
                    </a:cubicBezTo>
                    <a:cubicBezTo>
                      <a:pt x="15" y="45"/>
                      <a:pt x="16" y="45"/>
                      <a:pt x="16" y="45"/>
                    </a:cubicBezTo>
                    <a:cubicBezTo>
                      <a:pt x="16" y="46"/>
                      <a:pt x="15" y="46"/>
                      <a:pt x="16" y="47"/>
                    </a:cubicBezTo>
                    <a:cubicBezTo>
                      <a:pt x="16" y="47"/>
                      <a:pt x="17" y="47"/>
                      <a:pt x="17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0"/>
                      <a:pt x="18" y="51"/>
                      <a:pt x="18" y="51"/>
                    </a:cubicBezTo>
                    <a:cubicBezTo>
                      <a:pt x="18" y="52"/>
                      <a:pt x="18" y="53"/>
                      <a:pt x="18" y="53"/>
                    </a:cubicBezTo>
                    <a:cubicBezTo>
                      <a:pt x="18" y="53"/>
                      <a:pt x="20" y="57"/>
                      <a:pt x="19" y="57"/>
                    </a:cubicBezTo>
                    <a:cubicBezTo>
                      <a:pt x="20" y="59"/>
                      <a:pt x="21" y="59"/>
                      <a:pt x="21" y="61"/>
                    </a:cubicBezTo>
                    <a:cubicBezTo>
                      <a:pt x="21" y="61"/>
                      <a:pt x="21" y="62"/>
                      <a:pt x="21" y="62"/>
                    </a:cubicBezTo>
                    <a:cubicBezTo>
                      <a:pt x="21" y="62"/>
                      <a:pt x="22" y="62"/>
                      <a:pt x="22" y="62"/>
                    </a:cubicBezTo>
                    <a:cubicBezTo>
                      <a:pt x="23" y="63"/>
                      <a:pt x="23" y="65"/>
                      <a:pt x="24" y="66"/>
                    </a:cubicBezTo>
                    <a:cubicBezTo>
                      <a:pt x="24" y="66"/>
                      <a:pt x="25" y="67"/>
                      <a:pt x="25" y="67"/>
                    </a:cubicBezTo>
                    <a:cubicBezTo>
                      <a:pt x="25" y="69"/>
                      <a:pt x="25" y="71"/>
                      <a:pt x="24" y="72"/>
                    </a:cubicBezTo>
                    <a:cubicBezTo>
                      <a:pt x="26" y="73"/>
                      <a:pt x="27" y="75"/>
                      <a:pt x="28" y="76"/>
                    </a:cubicBezTo>
                    <a:cubicBezTo>
                      <a:pt x="28" y="77"/>
                      <a:pt x="28" y="77"/>
                      <a:pt x="28" y="78"/>
                    </a:cubicBezTo>
                    <a:cubicBezTo>
                      <a:pt x="29" y="79"/>
                      <a:pt x="31" y="80"/>
                      <a:pt x="32" y="80"/>
                    </a:cubicBezTo>
                    <a:cubicBezTo>
                      <a:pt x="33" y="81"/>
                      <a:pt x="34" y="82"/>
                      <a:pt x="35" y="82"/>
                    </a:cubicBezTo>
                    <a:cubicBezTo>
                      <a:pt x="35" y="82"/>
                      <a:pt x="35" y="83"/>
                      <a:pt x="35" y="83"/>
                    </a:cubicBezTo>
                    <a:cubicBezTo>
                      <a:pt x="35" y="83"/>
                      <a:pt x="36" y="83"/>
                      <a:pt x="36" y="83"/>
                    </a:cubicBezTo>
                    <a:cubicBezTo>
                      <a:pt x="36" y="83"/>
                      <a:pt x="37" y="84"/>
                      <a:pt x="37" y="84"/>
                    </a:cubicBezTo>
                    <a:cubicBezTo>
                      <a:pt x="38" y="84"/>
                      <a:pt x="38" y="84"/>
                      <a:pt x="39" y="84"/>
                    </a:cubicBezTo>
                    <a:cubicBezTo>
                      <a:pt x="39" y="84"/>
                      <a:pt x="39" y="85"/>
                      <a:pt x="39" y="85"/>
                    </a:cubicBezTo>
                    <a:cubicBezTo>
                      <a:pt x="41" y="86"/>
                      <a:pt x="42" y="86"/>
                      <a:pt x="43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5" y="87"/>
                      <a:pt x="46" y="88"/>
                      <a:pt x="46" y="88"/>
                    </a:cubicBezTo>
                    <a:cubicBezTo>
                      <a:pt x="46" y="88"/>
                      <a:pt x="47" y="88"/>
                      <a:pt x="47" y="88"/>
                    </a:cubicBezTo>
                    <a:cubicBezTo>
                      <a:pt x="48" y="89"/>
                      <a:pt x="48" y="90"/>
                      <a:pt x="49" y="91"/>
                    </a:cubicBezTo>
                    <a:cubicBezTo>
                      <a:pt x="49" y="92"/>
                      <a:pt x="50" y="92"/>
                      <a:pt x="51" y="93"/>
                    </a:cubicBezTo>
                    <a:cubicBezTo>
                      <a:pt x="51" y="93"/>
                      <a:pt x="52" y="93"/>
                      <a:pt x="52" y="92"/>
                    </a:cubicBezTo>
                    <a:cubicBezTo>
                      <a:pt x="53" y="91"/>
                      <a:pt x="53" y="90"/>
                      <a:pt x="53" y="90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4" y="85"/>
                      <a:pt x="55" y="84"/>
                    </a:cubicBezTo>
                    <a:cubicBezTo>
                      <a:pt x="56" y="83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4" y="81"/>
                      <a:pt x="54" y="80"/>
                      <a:pt x="53" y="80"/>
                    </a:cubicBezTo>
                    <a:cubicBezTo>
                      <a:pt x="52" y="80"/>
                      <a:pt x="52" y="80"/>
                      <a:pt x="51" y="80"/>
                    </a:cubicBezTo>
                    <a:cubicBezTo>
                      <a:pt x="51" y="79"/>
                      <a:pt x="51" y="79"/>
                      <a:pt x="51" y="78"/>
                    </a:cubicBezTo>
                    <a:cubicBezTo>
                      <a:pt x="52" y="78"/>
                      <a:pt x="52" y="78"/>
                      <a:pt x="53" y="77"/>
                    </a:cubicBezTo>
                    <a:cubicBezTo>
                      <a:pt x="53" y="78"/>
                      <a:pt x="54" y="78"/>
                      <a:pt x="54" y="79"/>
                    </a:cubicBezTo>
                    <a:cubicBezTo>
                      <a:pt x="54" y="79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089" name="Freeform 148">
                <a:extLst>
                  <a:ext uri="{FF2B5EF4-FFF2-40B4-BE49-F238E27FC236}">
                    <a16:creationId xmlns:a16="http://schemas.microsoft.com/office/drawing/2014/main" id="{4236E44C-3CDF-A7E6-A4A8-9404B0097C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2051" y="4743610"/>
                <a:ext cx="282869" cy="1614161"/>
              </a:xfrm>
              <a:custGeom>
                <a:avLst/>
                <a:gdLst>
                  <a:gd name="T0" fmla="*/ 28 w 41"/>
                  <a:gd name="T1" fmla="*/ 0 h 222"/>
                  <a:gd name="T2" fmla="*/ 26 w 41"/>
                  <a:gd name="T3" fmla="*/ 20 h 222"/>
                  <a:gd name="T4" fmla="*/ 23 w 41"/>
                  <a:gd name="T5" fmla="*/ 41 h 222"/>
                  <a:gd name="T6" fmla="*/ 22 w 41"/>
                  <a:gd name="T7" fmla="*/ 56 h 222"/>
                  <a:gd name="T8" fmla="*/ 21 w 41"/>
                  <a:gd name="T9" fmla="*/ 76 h 222"/>
                  <a:gd name="T10" fmla="*/ 16 w 41"/>
                  <a:gd name="T11" fmla="*/ 98 h 222"/>
                  <a:gd name="T12" fmla="*/ 11 w 41"/>
                  <a:gd name="T13" fmla="*/ 112 h 222"/>
                  <a:gd name="T14" fmla="*/ 10 w 41"/>
                  <a:gd name="T15" fmla="*/ 127 h 222"/>
                  <a:gd name="T16" fmla="*/ 15 w 41"/>
                  <a:gd name="T17" fmla="*/ 135 h 222"/>
                  <a:gd name="T18" fmla="*/ 14 w 41"/>
                  <a:gd name="T19" fmla="*/ 146 h 222"/>
                  <a:gd name="T20" fmla="*/ 11 w 41"/>
                  <a:gd name="T21" fmla="*/ 157 h 222"/>
                  <a:gd name="T22" fmla="*/ 7 w 41"/>
                  <a:gd name="T23" fmla="*/ 161 h 222"/>
                  <a:gd name="T24" fmla="*/ 2 w 41"/>
                  <a:gd name="T25" fmla="*/ 166 h 222"/>
                  <a:gd name="T26" fmla="*/ 8 w 41"/>
                  <a:gd name="T27" fmla="*/ 170 h 222"/>
                  <a:gd name="T28" fmla="*/ 8 w 41"/>
                  <a:gd name="T29" fmla="*/ 181 h 222"/>
                  <a:gd name="T30" fmla="*/ 5 w 41"/>
                  <a:gd name="T31" fmla="*/ 186 h 222"/>
                  <a:gd name="T32" fmla="*/ 9 w 41"/>
                  <a:gd name="T33" fmla="*/ 193 h 222"/>
                  <a:gd name="T34" fmla="*/ 2 w 41"/>
                  <a:gd name="T35" fmla="*/ 198 h 222"/>
                  <a:gd name="T36" fmla="*/ 6 w 41"/>
                  <a:gd name="T37" fmla="*/ 202 h 222"/>
                  <a:gd name="T38" fmla="*/ 12 w 41"/>
                  <a:gd name="T39" fmla="*/ 194 h 222"/>
                  <a:gd name="T40" fmla="*/ 11 w 41"/>
                  <a:gd name="T41" fmla="*/ 198 h 222"/>
                  <a:gd name="T42" fmla="*/ 9 w 41"/>
                  <a:gd name="T43" fmla="*/ 207 h 222"/>
                  <a:gd name="T44" fmla="*/ 15 w 41"/>
                  <a:gd name="T45" fmla="*/ 210 h 222"/>
                  <a:gd name="T46" fmla="*/ 20 w 41"/>
                  <a:gd name="T47" fmla="*/ 208 h 222"/>
                  <a:gd name="T48" fmla="*/ 24 w 41"/>
                  <a:gd name="T49" fmla="*/ 197 h 222"/>
                  <a:gd name="T50" fmla="*/ 11 w 41"/>
                  <a:gd name="T51" fmla="*/ 178 h 222"/>
                  <a:gd name="T52" fmla="*/ 17 w 41"/>
                  <a:gd name="T53" fmla="*/ 156 h 222"/>
                  <a:gd name="T54" fmla="*/ 18 w 41"/>
                  <a:gd name="T55" fmla="*/ 133 h 222"/>
                  <a:gd name="T56" fmla="*/ 20 w 41"/>
                  <a:gd name="T57" fmla="*/ 105 h 222"/>
                  <a:gd name="T58" fmla="*/ 26 w 41"/>
                  <a:gd name="T59" fmla="*/ 78 h 222"/>
                  <a:gd name="T60" fmla="*/ 34 w 41"/>
                  <a:gd name="T61" fmla="*/ 46 h 222"/>
                  <a:gd name="T62" fmla="*/ 35 w 41"/>
                  <a:gd name="T63" fmla="*/ 214 h 222"/>
                  <a:gd name="T64" fmla="*/ 26 w 41"/>
                  <a:gd name="T65" fmla="*/ 206 h 222"/>
                  <a:gd name="T66" fmla="*/ 22 w 41"/>
                  <a:gd name="T67" fmla="*/ 212 h 222"/>
                  <a:gd name="T68" fmla="*/ 18 w 41"/>
                  <a:gd name="T69" fmla="*/ 208 h 222"/>
                  <a:gd name="T70" fmla="*/ 17 w 41"/>
                  <a:gd name="T71" fmla="*/ 214 h 222"/>
                  <a:gd name="T72" fmla="*/ 28 w 41"/>
                  <a:gd name="T73" fmla="*/ 216 h 222"/>
                  <a:gd name="T74" fmla="*/ 37 w 41"/>
                  <a:gd name="T75" fmla="*/ 215 h 222"/>
                  <a:gd name="T76" fmla="*/ 36 w 41"/>
                  <a:gd name="T77" fmla="*/ 221 h 222"/>
                  <a:gd name="T78" fmla="*/ 28 w 41"/>
                  <a:gd name="T79" fmla="*/ 217 h 222"/>
                  <a:gd name="T80" fmla="*/ 29 w 41"/>
                  <a:gd name="T81" fmla="*/ 218 h 222"/>
                  <a:gd name="T82" fmla="*/ 22 w 41"/>
                  <a:gd name="T83" fmla="*/ 216 h 222"/>
                  <a:gd name="T84" fmla="*/ 15 w 41"/>
                  <a:gd name="T85" fmla="*/ 203 h 222"/>
                  <a:gd name="T86" fmla="*/ 17 w 41"/>
                  <a:gd name="T87" fmla="*/ 201 h 222"/>
                  <a:gd name="T88" fmla="*/ 4 w 41"/>
                  <a:gd name="T89" fmla="*/ 194 h 222"/>
                  <a:gd name="T90" fmla="*/ 4 w 41"/>
                  <a:gd name="T91" fmla="*/ 189 h 222"/>
                  <a:gd name="T92" fmla="*/ 7 w 41"/>
                  <a:gd name="T93" fmla="*/ 189 h 222"/>
                  <a:gd name="T94" fmla="*/ 4 w 41"/>
                  <a:gd name="T95" fmla="*/ 186 h 222"/>
                  <a:gd name="T96" fmla="*/ 1 w 41"/>
                  <a:gd name="T97" fmla="*/ 178 h 222"/>
                  <a:gd name="T98" fmla="*/ 3 w 41"/>
                  <a:gd name="T99" fmla="*/ 184 h 222"/>
                  <a:gd name="T100" fmla="*/ 6 w 41"/>
                  <a:gd name="T101" fmla="*/ 154 h 222"/>
                  <a:gd name="T102" fmla="*/ 10 w 41"/>
                  <a:gd name="T103" fmla="*/ 158 h 222"/>
                  <a:gd name="T104" fmla="*/ 9 w 41"/>
                  <a:gd name="T105" fmla="*/ 153 h 222"/>
                  <a:gd name="T106" fmla="*/ 8 w 41"/>
                  <a:gd name="T107" fmla="*/ 150 h 222"/>
                  <a:gd name="T108" fmla="*/ 11 w 41"/>
                  <a:gd name="T109" fmla="*/ 143 h 222"/>
                  <a:gd name="T110" fmla="*/ 10 w 41"/>
                  <a:gd name="T111" fmla="*/ 135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1" h="222">
                    <a:moveTo>
                      <a:pt x="38" y="24"/>
                    </a:move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16"/>
                      <a:pt x="34" y="15"/>
                    </a:cubicBezTo>
                    <a:cubicBezTo>
                      <a:pt x="34" y="15"/>
                      <a:pt x="33" y="12"/>
                      <a:pt x="33" y="11"/>
                    </a:cubicBezTo>
                    <a:cubicBezTo>
                      <a:pt x="32" y="10"/>
                      <a:pt x="32" y="7"/>
                      <a:pt x="32" y="7"/>
                    </a:cubicBezTo>
                    <a:cubicBezTo>
                      <a:pt x="32" y="7"/>
                      <a:pt x="31" y="6"/>
                      <a:pt x="30" y="5"/>
                    </a:cubicBezTo>
                    <a:cubicBezTo>
                      <a:pt x="28" y="4"/>
                      <a:pt x="28" y="0"/>
                      <a:pt x="28" y="0"/>
                    </a:cubicBezTo>
                    <a:cubicBezTo>
                      <a:pt x="28" y="0"/>
                      <a:pt x="27" y="0"/>
                      <a:pt x="26" y="2"/>
                    </a:cubicBezTo>
                    <a:cubicBezTo>
                      <a:pt x="26" y="2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4"/>
                    </a:cubicBezTo>
                    <a:cubicBezTo>
                      <a:pt x="26" y="4"/>
                      <a:pt x="25" y="5"/>
                      <a:pt x="25" y="6"/>
                    </a:cubicBezTo>
                    <a:cubicBezTo>
                      <a:pt x="26" y="8"/>
                      <a:pt x="27" y="11"/>
                      <a:pt x="27" y="14"/>
                    </a:cubicBezTo>
                    <a:cubicBezTo>
                      <a:pt x="26" y="15"/>
                      <a:pt x="26" y="17"/>
                      <a:pt x="26" y="18"/>
                    </a:cubicBezTo>
                    <a:cubicBezTo>
                      <a:pt x="26" y="19"/>
                      <a:pt x="27" y="19"/>
                      <a:pt x="27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1"/>
                      <a:pt x="26" y="21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4"/>
                      <a:pt x="25" y="27"/>
                      <a:pt x="25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31"/>
                      <a:pt x="24" y="31"/>
                      <a:pt x="25" y="32"/>
                    </a:cubicBezTo>
                    <a:cubicBezTo>
                      <a:pt x="25" y="32"/>
                      <a:pt x="25" y="33"/>
                      <a:pt x="25" y="33"/>
                    </a:cubicBezTo>
                    <a:cubicBezTo>
                      <a:pt x="24" y="33"/>
                      <a:pt x="25" y="34"/>
                      <a:pt x="24" y="34"/>
                    </a:cubicBezTo>
                    <a:cubicBezTo>
                      <a:pt x="24" y="36"/>
                      <a:pt x="23" y="38"/>
                      <a:pt x="23" y="41"/>
                    </a:cubicBezTo>
                    <a:cubicBezTo>
                      <a:pt x="23" y="42"/>
                      <a:pt x="24" y="42"/>
                      <a:pt x="24" y="43"/>
                    </a:cubicBezTo>
                    <a:cubicBezTo>
                      <a:pt x="24" y="44"/>
                      <a:pt x="23" y="45"/>
                      <a:pt x="23" y="47"/>
                    </a:cubicBezTo>
                    <a:cubicBezTo>
                      <a:pt x="24" y="47"/>
                      <a:pt x="23" y="47"/>
                      <a:pt x="23" y="47"/>
                    </a:cubicBezTo>
                    <a:cubicBezTo>
                      <a:pt x="23" y="48"/>
                      <a:pt x="23" y="49"/>
                      <a:pt x="23" y="49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1"/>
                      <a:pt x="23" y="51"/>
                      <a:pt x="23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4"/>
                      <a:pt x="22" y="54"/>
                      <a:pt x="22" y="56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7"/>
                      <a:pt x="21" y="58"/>
                      <a:pt x="21" y="58"/>
                    </a:cubicBezTo>
                    <a:cubicBezTo>
                      <a:pt x="21" y="59"/>
                      <a:pt x="20" y="61"/>
                      <a:pt x="20" y="61"/>
                    </a:cubicBezTo>
                    <a:cubicBezTo>
                      <a:pt x="20" y="64"/>
                      <a:pt x="21" y="64"/>
                      <a:pt x="21" y="65"/>
                    </a:cubicBezTo>
                    <a:cubicBezTo>
                      <a:pt x="21" y="66"/>
                      <a:pt x="21" y="68"/>
                      <a:pt x="21" y="70"/>
                    </a:cubicBezTo>
                    <a:cubicBezTo>
                      <a:pt x="21" y="70"/>
                      <a:pt x="20" y="70"/>
                      <a:pt x="20" y="70"/>
                    </a:cubicBezTo>
                    <a:cubicBezTo>
                      <a:pt x="20" y="71"/>
                      <a:pt x="19" y="72"/>
                      <a:pt x="19" y="73"/>
                    </a:cubicBezTo>
                    <a:cubicBezTo>
                      <a:pt x="20" y="74"/>
                      <a:pt x="21" y="75"/>
                      <a:pt x="21" y="76"/>
                    </a:cubicBezTo>
                    <a:cubicBezTo>
                      <a:pt x="21" y="76"/>
                      <a:pt x="21" y="82"/>
                      <a:pt x="21" y="83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7"/>
                      <a:pt x="19" y="86"/>
                    </a:cubicBezTo>
                    <a:cubicBezTo>
                      <a:pt x="19" y="87"/>
                      <a:pt x="19" y="86"/>
                      <a:pt x="19" y="87"/>
                    </a:cubicBezTo>
                    <a:cubicBezTo>
                      <a:pt x="19" y="88"/>
                      <a:pt x="17" y="89"/>
                      <a:pt x="17" y="89"/>
                    </a:cubicBezTo>
                    <a:cubicBezTo>
                      <a:pt x="17" y="90"/>
                      <a:pt x="18" y="91"/>
                      <a:pt x="17" y="92"/>
                    </a:cubicBezTo>
                    <a:cubicBezTo>
                      <a:pt x="17" y="93"/>
                      <a:pt x="15" y="95"/>
                      <a:pt x="15" y="96"/>
                    </a:cubicBezTo>
                    <a:cubicBezTo>
                      <a:pt x="15" y="97"/>
                      <a:pt x="16" y="97"/>
                      <a:pt x="16" y="98"/>
                    </a:cubicBezTo>
                    <a:cubicBezTo>
                      <a:pt x="16" y="99"/>
                      <a:pt x="16" y="101"/>
                      <a:pt x="15" y="102"/>
                    </a:cubicBezTo>
                    <a:cubicBezTo>
                      <a:pt x="15" y="102"/>
                      <a:pt x="14" y="103"/>
                      <a:pt x="14" y="103"/>
                    </a:cubicBezTo>
                    <a:cubicBezTo>
                      <a:pt x="14" y="103"/>
                      <a:pt x="14" y="104"/>
                      <a:pt x="14" y="105"/>
                    </a:cubicBezTo>
                    <a:cubicBezTo>
                      <a:pt x="13" y="107"/>
                      <a:pt x="11" y="104"/>
                      <a:pt x="13" y="109"/>
                    </a:cubicBezTo>
                    <a:cubicBezTo>
                      <a:pt x="12" y="109"/>
                      <a:pt x="12" y="108"/>
                      <a:pt x="11" y="109"/>
                    </a:cubicBezTo>
                    <a:cubicBezTo>
                      <a:pt x="11" y="109"/>
                      <a:pt x="11" y="109"/>
                      <a:pt x="10" y="109"/>
                    </a:cubicBezTo>
                    <a:cubicBezTo>
                      <a:pt x="10" y="110"/>
                      <a:pt x="11" y="110"/>
                      <a:pt x="11" y="111"/>
                    </a:cubicBezTo>
                    <a:cubicBezTo>
                      <a:pt x="11" y="111"/>
                      <a:pt x="10" y="112"/>
                      <a:pt x="11" y="112"/>
                    </a:cubicBezTo>
                    <a:cubicBezTo>
                      <a:pt x="11" y="112"/>
                      <a:pt x="12" y="113"/>
                      <a:pt x="12" y="113"/>
                    </a:cubicBezTo>
                    <a:cubicBezTo>
                      <a:pt x="12" y="113"/>
                      <a:pt x="11" y="115"/>
                      <a:pt x="11" y="115"/>
                    </a:cubicBezTo>
                    <a:cubicBezTo>
                      <a:pt x="11" y="115"/>
                      <a:pt x="11" y="116"/>
                      <a:pt x="11" y="116"/>
                    </a:cubicBezTo>
                    <a:cubicBezTo>
                      <a:pt x="11" y="116"/>
                      <a:pt x="12" y="116"/>
                      <a:pt x="12" y="116"/>
                    </a:cubicBezTo>
                    <a:cubicBezTo>
                      <a:pt x="12" y="117"/>
                      <a:pt x="11" y="117"/>
                      <a:pt x="11" y="117"/>
                    </a:cubicBezTo>
                    <a:cubicBezTo>
                      <a:pt x="12" y="117"/>
                      <a:pt x="13" y="122"/>
                      <a:pt x="12" y="123"/>
                    </a:cubicBezTo>
                    <a:cubicBezTo>
                      <a:pt x="12" y="123"/>
                      <a:pt x="11" y="123"/>
                      <a:pt x="11" y="123"/>
                    </a:cubicBezTo>
                    <a:cubicBezTo>
                      <a:pt x="11" y="125"/>
                      <a:pt x="10" y="126"/>
                      <a:pt x="10" y="127"/>
                    </a:cubicBezTo>
                    <a:cubicBezTo>
                      <a:pt x="10" y="128"/>
                      <a:pt x="9" y="130"/>
                      <a:pt x="9" y="130"/>
                    </a:cubicBezTo>
                    <a:cubicBezTo>
                      <a:pt x="10" y="131"/>
                      <a:pt x="10" y="134"/>
                      <a:pt x="10" y="134"/>
                    </a:cubicBezTo>
                    <a:cubicBezTo>
                      <a:pt x="11" y="134"/>
                      <a:pt x="11" y="134"/>
                      <a:pt x="12" y="134"/>
                    </a:cubicBezTo>
                    <a:cubicBezTo>
                      <a:pt x="12" y="134"/>
                      <a:pt x="12" y="133"/>
                      <a:pt x="12" y="133"/>
                    </a:cubicBezTo>
                    <a:cubicBezTo>
                      <a:pt x="12" y="133"/>
                      <a:pt x="13" y="133"/>
                      <a:pt x="13" y="132"/>
                    </a:cubicBezTo>
                    <a:cubicBezTo>
                      <a:pt x="14" y="133"/>
                      <a:pt x="14" y="133"/>
                      <a:pt x="14" y="134"/>
                    </a:cubicBezTo>
                    <a:cubicBezTo>
                      <a:pt x="15" y="134"/>
                      <a:pt x="15" y="134"/>
                      <a:pt x="15" y="134"/>
                    </a:cubicBezTo>
                    <a:cubicBezTo>
                      <a:pt x="15" y="134"/>
                      <a:pt x="15" y="134"/>
                      <a:pt x="15" y="135"/>
                    </a:cubicBezTo>
                    <a:cubicBezTo>
                      <a:pt x="15" y="135"/>
                      <a:pt x="14" y="135"/>
                      <a:pt x="13" y="135"/>
                    </a:cubicBezTo>
                    <a:cubicBezTo>
                      <a:pt x="14" y="137"/>
                      <a:pt x="14" y="140"/>
                      <a:pt x="14" y="142"/>
                    </a:cubicBezTo>
                    <a:cubicBezTo>
                      <a:pt x="13" y="142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2"/>
                    </a:cubicBezTo>
                    <a:cubicBezTo>
                      <a:pt x="13" y="142"/>
                      <a:pt x="12" y="143"/>
                      <a:pt x="12" y="144"/>
                    </a:cubicBezTo>
                    <a:cubicBezTo>
                      <a:pt x="13" y="144"/>
                      <a:pt x="13" y="144"/>
                      <a:pt x="13" y="144"/>
                    </a:cubicBezTo>
                    <a:cubicBezTo>
                      <a:pt x="13" y="144"/>
                      <a:pt x="13" y="145"/>
                      <a:pt x="13" y="145"/>
                    </a:cubicBezTo>
                    <a:cubicBezTo>
                      <a:pt x="13" y="145"/>
                      <a:pt x="14" y="146"/>
                      <a:pt x="14" y="146"/>
                    </a:cubicBezTo>
                    <a:cubicBezTo>
                      <a:pt x="13" y="147"/>
                      <a:pt x="12" y="147"/>
                      <a:pt x="11" y="148"/>
                    </a:cubicBezTo>
                    <a:cubicBezTo>
                      <a:pt x="11" y="148"/>
                      <a:pt x="11" y="149"/>
                      <a:pt x="11" y="149"/>
                    </a:cubicBezTo>
                    <a:cubicBezTo>
                      <a:pt x="12" y="149"/>
                      <a:pt x="12" y="149"/>
                      <a:pt x="12" y="150"/>
                    </a:cubicBezTo>
                    <a:cubicBezTo>
                      <a:pt x="12" y="150"/>
                      <a:pt x="12" y="150"/>
                      <a:pt x="10" y="150"/>
                    </a:cubicBezTo>
                    <a:cubicBezTo>
                      <a:pt x="10" y="150"/>
                      <a:pt x="11" y="151"/>
                      <a:pt x="11" y="151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1" y="154"/>
                      <a:pt x="11" y="154"/>
                      <a:pt x="10" y="156"/>
                    </a:cubicBezTo>
                    <a:cubicBezTo>
                      <a:pt x="11" y="157"/>
                      <a:pt x="11" y="156"/>
                      <a:pt x="11" y="157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9"/>
                      <a:pt x="10" y="161"/>
                      <a:pt x="10" y="162"/>
                    </a:cubicBezTo>
                    <a:cubicBezTo>
                      <a:pt x="10" y="162"/>
                      <a:pt x="9" y="163"/>
                      <a:pt x="9" y="162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8" y="162"/>
                      <a:pt x="10" y="161"/>
                      <a:pt x="8" y="161"/>
                    </a:cubicBezTo>
                    <a:cubicBezTo>
                      <a:pt x="7" y="161"/>
                      <a:pt x="8" y="162"/>
                      <a:pt x="8" y="162"/>
                    </a:cubicBezTo>
                    <a:cubicBezTo>
                      <a:pt x="7" y="162"/>
                      <a:pt x="5" y="162"/>
                      <a:pt x="6" y="162"/>
                    </a:cubicBezTo>
                    <a:cubicBezTo>
                      <a:pt x="7" y="162"/>
                      <a:pt x="7" y="161"/>
                      <a:pt x="7" y="161"/>
                    </a:cubicBezTo>
                    <a:cubicBezTo>
                      <a:pt x="6" y="161"/>
                      <a:pt x="6" y="161"/>
                      <a:pt x="5" y="162"/>
                    </a:cubicBezTo>
                    <a:cubicBezTo>
                      <a:pt x="5" y="162"/>
                      <a:pt x="5" y="161"/>
                      <a:pt x="5" y="160"/>
                    </a:cubicBezTo>
                    <a:cubicBezTo>
                      <a:pt x="5" y="160"/>
                      <a:pt x="4" y="160"/>
                      <a:pt x="4" y="160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1" y="161"/>
                      <a:pt x="2" y="161"/>
                      <a:pt x="3" y="162"/>
                    </a:cubicBezTo>
                    <a:cubicBezTo>
                      <a:pt x="2" y="163"/>
                      <a:pt x="2" y="163"/>
                      <a:pt x="1" y="164"/>
                    </a:cubicBezTo>
                    <a:cubicBezTo>
                      <a:pt x="1" y="164"/>
                      <a:pt x="1" y="165"/>
                      <a:pt x="1" y="166"/>
                    </a:cubicBezTo>
                    <a:cubicBezTo>
                      <a:pt x="2" y="166"/>
                      <a:pt x="2" y="166"/>
                      <a:pt x="2" y="166"/>
                    </a:cubicBezTo>
                    <a:cubicBezTo>
                      <a:pt x="2" y="166"/>
                      <a:pt x="1" y="163"/>
                      <a:pt x="3" y="164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3" y="165"/>
                      <a:pt x="3" y="166"/>
                      <a:pt x="3" y="166"/>
                    </a:cubicBezTo>
                    <a:cubicBezTo>
                      <a:pt x="3" y="166"/>
                      <a:pt x="5" y="166"/>
                      <a:pt x="5" y="166"/>
                    </a:cubicBezTo>
                    <a:cubicBezTo>
                      <a:pt x="5" y="166"/>
                      <a:pt x="5" y="165"/>
                      <a:pt x="5" y="165"/>
                    </a:cubicBezTo>
                    <a:cubicBezTo>
                      <a:pt x="6" y="165"/>
                      <a:pt x="7" y="165"/>
                      <a:pt x="7" y="165"/>
                    </a:cubicBezTo>
                    <a:cubicBezTo>
                      <a:pt x="8" y="167"/>
                      <a:pt x="9" y="168"/>
                      <a:pt x="8" y="170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8" y="170"/>
                      <a:pt x="8" y="171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7" y="172"/>
                      <a:pt x="6" y="174"/>
                      <a:pt x="7" y="176"/>
                    </a:cubicBezTo>
                    <a:cubicBezTo>
                      <a:pt x="7" y="176"/>
                      <a:pt x="8" y="176"/>
                      <a:pt x="8" y="177"/>
                    </a:cubicBezTo>
                    <a:cubicBezTo>
                      <a:pt x="7" y="177"/>
                      <a:pt x="7" y="177"/>
                      <a:pt x="7" y="177"/>
                    </a:cubicBezTo>
                    <a:cubicBezTo>
                      <a:pt x="7" y="178"/>
                      <a:pt x="6" y="179"/>
                      <a:pt x="6" y="181"/>
                    </a:cubicBezTo>
                    <a:cubicBezTo>
                      <a:pt x="7" y="180"/>
                      <a:pt x="7" y="181"/>
                      <a:pt x="8" y="181"/>
                    </a:cubicBezTo>
                    <a:cubicBezTo>
                      <a:pt x="8" y="181"/>
                      <a:pt x="8" y="180"/>
                      <a:pt x="8" y="180"/>
                    </a:cubicBezTo>
                    <a:cubicBezTo>
                      <a:pt x="8" y="180"/>
                      <a:pt x="8" y="179"/>
                      <a:pt x="9" y="179"/>
                    </a:cubicBezTo>
                    <a:cubicBezTo>
                      <a:pt x="9" y="179"/>
                      <a:pt x="8" y="180"/>
                      <a:pt x="8" y="181"/>
                    </a:cubicBezTo>
                    <a:cubicBezTo>
                      <a:pt x="8" y="182"/>
                      <a:pt x="8" y="182"/>
                      <a:pt x="8" y="182"/>
                    </a:cubicBezTo>
                    <a:cubicBezTo>
                      <a:pt x="8" y="182"/>
                      <a:pt x="7" y="182"/>
                      <a:pt x="6" y="182"/>
                    </a:cubicBezTo>
                    <a:cubicBezTo>
                      <a:pt x="6" y="183"/>
                      <a:pt x="7" y="183"/>
                      <a:pt x="6" y="184"/>
                    </a:cubicBezTo>
                    <a:cubicBezTo>
                      <a:pt x="6" y="184"/>
                      <a:pt x="5" y="185"/>
                      <a:pt x="5" y="185"/>
                    </a:cubicBezTo>
                    <a:cubicBezTo>
                      <a:pt x="5" y="185"/>
                      <a:pt x="6" y="186"/>
                      <a:pt x="5" y="186"/>
                    </a:cubicBezTo>
                    <a:cubicBezTo>
                      <a:pt x="6" y="187"/>
                      <a:pt x="7" y="187"/>
                      <a:pt x="8" y="187"/>
                    </a:cubicBezTo>
                    <a:cubicBezTo>
                      <a:pt x="9" y="187"/>
                      <a:pt x="8" y="187"/>
                      <a:pt x="8" y="187"/>
                    </a:cubicBezTo>
                    <a:cubicBezTo>
                      <a:pt x="8" y="188"/>
                      <a:pt x="8" y="188"/>
                      <a:pt x="8" y="188"/>
                    </a:cubicBezTo>
                    <a:cubicBezTo>
                      <a:pt x="8" y="189"/>
                      <a:pt x="8" y="189"/>
                      <a:pt x="9" y="189"/>
                    </a:cubicBezTo>
                    <a:cubicBezTo>
                      <a:pt x="9" y="189"/>
                      <a:pt x="9" y="189"/>
                      <a:pt x="10" y="189"/>
                    </a:cubicBezTo>
                    <a:cubicBezTo>
                      <a:pt x="9" y="190"/>
                      <a:pt x="8" y="190"/>
                      <a:pt x="8" y="191"/>
                    </a:cubicBezTo>
                    <a:cubicBezTo>
                      <a:pt x="7" y="190"/>
                      <a:pt x="7" y="192"/>
                      <a:pt x="7" y="192"/>
                    </a:cubicBezTo>
                    <a:cubicBezTo>
                      <a:pt x="8" y="192"/>
                      <a:pt x="9" y="192"/>
                      <a:pt x="9" y="193"/>
                    </a:cubicBezTo>
                    <a:cubicBezTo>
                      <a:pt x="9" y="193"/>
                      <a:pt x="9" y="194"/>
                      <a:pt x="9" y="194"/>
                    </a:cubicBezTo>
                    <a:cubicBezTo>
                      <a:pt x="9" y="195"/>
                      <a:pt x="8" y="194"/>
                      <a:pt x="8" y="194"/>
                    </a:cubicBezTo>
                    <a:cubicBezTo>
                      <a:pt x="8" y="194"/>
                      <a:pt x="8" y="196"/>
                      <a:pt x="8" y="196"/>
                    </a:cubicBezTo>
                    <a:cubicBezTo>
                      <a:pt x="7" y="196"/>
                      <a:pt x="7" y="195"/>
                      <a:pt x="6" y="195"/>
                    </a:cubicBezTo>
                    <a:cubicBezTo>
                      <a:pt x="5" y="196"/>
                      <a:pt x="7" y="196"/>
                      <a:pt x="5" y="196"/>
                    </a:cubicBezTo>
                    <a:cubicBezTo>
                      <a:pt x="5" y="196"/>
                      <a:pt x="4" y="195"/>
                      <a:pt x="4" y="195"/>
                    </a:cubicBezTo>
                    <a:cubicBezTo>
                      <a:pt x="2" y="195"/>
                      <a:pt x="2" y="197"/>
                      <a:pt x="2" y="197"/>
                    </a:cubicBezTo>
                    <a:cubicBezTo>
                      <a:pt x="2" y="197"/>
                      <a:pt x="2" y="198"/>
                      <a:pt x="2" y="198"/>
                    </a:cubicBezTo>
                    <a:cubicBezTo>
                      <a:pt x="3" y="199"/>
                      <a:pt x="4" y="200"/>
                      <a:pt x="4" y="201"/>
                    </a:cubicBezTo>
                    <a:cubicBezTo>
                      <a:pt x="4" y="201"/>
                      <a:pt x="4" y="201"/>
                      <a:pt x="4" y="202"/>
                    </a:cubicBezTo>
                    <a:cubicBezTo>
                      <a:pt x="5" y="202"/>
                      <a:pt x="6" y="204"/>
                      <a:pt x="6" y="204"/>
                    </a:cubicBezTo>
                    <a:cubicBezTo>
                      <a:pt x="7" y="204"/>
                      <a:pt x="8" y="204"/>
                      <a:pt x="9" y="204"/>
                    </a:cubicBezTo>
                    <a:cubicBezTo>
                      <a:pt x="9" y="204"/>
                      <a:pt x="9" y="204"/>
                      <a:pt x="9" y="204"/>
                    </a:cubicBezTo>
                    <a:cubicBezTo>
                      <a:pt x="10" y="204"/>
                      <a:pt x="10" y="204"/>
                      <a:pt x="10" y="204"/>
                    </a:cubicBezTo>
                    <a:cubicBezTo>
                      <a:pt x="9" y="203"/>
                      <a:pt x="7" y="202"/>
                      <a:pt x="7" y="202"/>
                    </a:cubicBezTo>
                    <a:cubicBezTo>
                      <a:pt x="7" y="202"/>
                      <a:pt x="6" y="202"/>
                      <a:pt x="6" y="202"/>
                    </a:cubicBezTo>
                    <a:cubicBezTo>
                      <a:pt x="5" y="202"/>
                      <a:pt x="5" y="201"/>
                      <a:pt x="5" y="201"/>
                    </a:cubicBezTo>
                    <a:cubicBezTo>
                      <a:pt x="6" y="201"/>
                      <a:pt x="7" y="201"/>
                      <a:pt x="8" y="201"/>
                    </a:cubicBezTo>
                    <a:cubicBezTo>
                      <a:pt x="8" y="199"/>
                      <a:pt x="8" y="199"/>
                      <a:pt x="6" y="196"/>
                    </a:cubicBezTo>
                    <a:cubicBezTo>
                      <a:pt x="7" y="196"/>
                      <a:pt x="7" y="197"/>
                      <a:pt x="8" y="197"/>
                    </a:cubicBezTo>
                    <a:cubicBezTo>
                      <a:pt x="8" y="197"/>
                      <a:pt x="9" y="196"/>
                      <a:pt x="10" y="196"/>
                    </a:cubicBezTo>
                    <a:cubicBezTo>
                      <a:pt x="10" y="196"/>
                      <a:pt x="9" y="197"/>
                      <a:pt x="10" y="197"/>
                    </a:cubicBezTo>
                    <a:cubicBezTo>
                      <a:pt x="10" y="197"/>
                      <a:pt x="10" y="197"/>
                      <a:pt x="10" y="197"/>
                    </a:cubicBezTo>
                    <a:cubicBezTo>
                      <a:pt x="12" y="197"/>
                      <a:pt x="12" y="196"/>
                      <a:pt x="12" y="194"/>
                    </a:cubicBezTo>
                    <a:cubicBezTo>
                      <a:pt x="13" y="195"/>
                      <a:pt x="13" y="195"/>
                      <a:pt x="13" y="195"/>
                    </a:cubicBezTo>
                    <a:cubicBezTo>
                      <a:pt x="14" y="196"/>
                      <a:pt x="14" y="195"/>
                      <a:pt x="15" y="195"/>
                    </a:cubicBezTo>
                    <a:cubicBezTo>
                      <a:pt x="15" y="196"/>
                      <a:pt x="15" y="196"/>
                      <a:pt x="15" y="196"/>
                    </a:cubicBezTo>
                    <a:cubicBezTo>
                      <a:pt x="14" y="196"/>
                      <a:pt x="13" y="196"/>
                      <a:pt x="13" y="196"/>
                    </a:cubicBezTo>
                    <a:cubicBezTo>
                      <a:pt x="12" y="196"/>
                      <a:pt x="12" y="196"/>
                      <a:pt x="12" y="196"/>
                    </a:cubicBezTo>
                    <a:cubicBezTo>
                      <a:pt x="12" y="197"/>
                      <a:pt x="12" y="198"/>
                      <a:pt x="12" y="199"/>
                    </a:cubicBezTo>
                    <a:cubicBezTo>
                      <a:pt x="11" y="199"/>
                      <a:pt x="11" y="199"/>
                      <a:pt x="11" y="199"/>
                    </a:cubicBezTo>
                    <a:cubicBezTo>
                      <a:pt x="11" y="199"/>
                      <a:pt x="11" y="198"/>
                      <a:pt x="11" y="198"/>
                    </a:cubicBezTo>
                    <a:cubicBezTo>
                      <a:pt x="10" y="197"/>
                      <a:pt x="10" y="198"/>
                      <a:pt x="9" y="198"/>
                    </a:cubicBezTo>
                    <a:cubicBezTo>
                      <a:pt x="10" y="200"/>
                      <a:pt x="10" y="201"/>
                      <a:pt x="10" y="203"/>
                    </a:cubicBezTo>
                    <a:cubicBezTo>
                      <a:pt x="12" y="203"/>
                      <a:pt x="10" y="203"/>
                      <a:pt x="12" y="203"/>
                    </a:cubicBezTo>
                    <a:cubicBezTo>
                      <a:pt x="12" y="204"/>
                      <a:pt x="12" y="204"/>
                      <a:pt x="12" y="204"/>
                    </a:cubicBezTo>
                    <a:cubicBezTo>
                      <a:pt x="11" y="204"/>
                      <a:pt x="11" y="204"/>
                      <a:pt x="11" y="204"/>
                    </a:cubicBezTo>
                    <a:cubicBezTo>
                      <a:pt x="10" y="204"/>
                      <a:pt x="10" y="204"/>
                      <a:pt x="10" y="204"/>
                    </a:cubicBezTo>
                    <a:cubicBezTo>
                      <a:pt x="10" y="205"/>
                      <a:pt x="9" y="206"/>
                      <a:pt x="9" y="206"/>
                    </a:cubicBezTo>
                    <a:cubicBezTo>
                      <a:pt x="9" y="206"/>
                      <a:pt x="9" y="207"/>
                      <a:pt x="9" y="207"/>
                    </a:cubicBezTo>
                    <a:cubicBezTo>
                      <a:pt x="9" y="207"/>
                      <a:pt x="10" y="207"/>
                      <a:pt x="10" y="207"/>
                    </a:cubicBezTo>
                    <a:cubicBezTo>
                      <a:pt x="11" y="208"/>
                      <a:pt x="10" y="208"/>
                      <a:pt x="11" y="208"/>
                    </a:cubicBezTo>
                    <a:cubicBezTo>
                      <a:pt x="11" y="208"/>
                      <a:pt x="11" y="208"/>
                      <a:pt x="11" y="208"/>
                    </a:cubicBezTo>
                    <a:cubicBezTo>
                      <a:pt x="11" y="208"/>
                      <a:pt x="11" y="207"/>
                      <a:pt x="12" y="208"/>
                    </a:cubicBezTo>
                    <a:cubicBezTo>
                      <a:pt x="13" y="208"/>
                      <a:pt x="11" y="209"/>
                      <a:pt x="12" y="210"/>
                    </a:cubicBezTo>
                    <a:cubicBezTo>
                      <a:pt x="13" y="210"/>
                      <a:pt x="13" y="210"/>
                      <a:pt x="14" y="209"/>
                    </a:cubicBezTo>
                    <a:cubicBezTo>
                      <a:pt x="14" y="209"/>
                      <a:pt x="14" y="210"/>
                      <a:pt x="14" y="210"/>
                    </a:cubicBezTo>
                    <a:cubicBezTo>
                      <a:pt x="14" y="210"/>
                      <a:pt x="15" y="210"/>
                      <a:pt x="15" y="210"/>
                    </a:cubicBezTo>
                    <a:cubicBezTo>
                      <a:pt x="16" y="210"/>
                      <a:pt x="16" y="210"/>
                      <a:pt x="16" y="210"/>
                    </a:cubicBezTo>
                    <a:cubicBezTo>
                      <a:pt x="14" y="208"/>
                      <a:pt x="15" y="209"/>
                      <a:pt x="16" y="207"/>
                    </a:cubicBezTo>
                    <a:cubicBezTo>
                      <a:pt x="15" y="207"/>
                      <a:pt x="14" y="206"/>
                      <a:pt x="13" y="206"/>
                    </a:cubicBezTo>
                    <a:cubicBezTo>
                      <a:pt x="10" y="204"/>
                      <a:pt x="13" y="205"/>
                      <a:pt x="15" y="206"/>
                    </a:cubicBezTo>
                    <a:cubicBezTo>
                      <a:pt x="15" y="206"/>
                      <a:pt x="15" y="205"/>
                      <a:pt x="15" y="205"/>
                    </a:cubicBezTo>
                    <a:cubicBezTo>
                      <a:pt x="15" y="205"/>
                      <a:pt x="15" y="205"/>
                      <a:pt x="16" y="204"/>
                    </a:cubicBezTo>
                    <a:cubicBezTo>
                      <a:pt x="16" y="206"/>
                      <a:pt x="15" y="206"/>
                      <a:pt x="17" y="207"/>
                    </a:cubicBezTo>
                    <a:cubicBezTo>
                      <a:pt x="18" y="208"/>
                      <a:pt x="19" y="207"/>
                      <a:pt x="20" y="208"/>
                    </a:cubicBezTo>
                    <a:cubicBezTo>
                      <a:pt x="20" y="208"/>
                      <a:pt x="20" y="207"/>
                      <a:pt x="21" y="207"/>
                    </a:cubicBezTo>
                    <a:cubicBezTo>
                      <a:pt x="21" y="206"/>
                      <a:pt x="20" y="205"/>
                      <a:pt x="21" y="204"/>
                    </a:cubicBezTo>
                    <a:cubicBezTo>
                      <a:pt x="21" y="204"/>
                      <a:pt x="21" y="202"/>
                      <a:pt x="22" y="201"/>
                    </a:cubicBezTo>
                    <a:cubicBezTo>
                      <a:pt x="22" y="201"/>
                      <a:pt x="21" y="201"/>
                      <a:pt x="21" y="201"/>
                    </a:cubicBezTo>
                    <a:cubicBezTo>
                      <a:pt x="23" y="200"/>
                      <a:pt x="25" y="200"/>
                      <a:pt x="27" y="200"/>
                    </a:cubicBezTo>
                    <a:cubicBezTo>
                      <a:pt x="29" y="197"/>
                      <a:pt x="29" y="198"/>
                      <a:pt x="32" y="198"/>
                    </a:cubicBezTo>
                    <a:cubicBezTo>
                      <a:pt x="32" y="197"/>
                      <a:pt x="32" y="197"/>
                      <a:pt x="32" y="197"/>
                    </a:cubicBezTo>
                    <a:cubicBezTo>
                      <a:pt x="32" y="197"/>
                      <a:pt x="26" y="197"/>
                      <a:pt x="24" y="197"/>
                    </a:cubicBezTo>
                    <a:cubicBezTo>
                      <a:pt x="23" y="197"/>
                      <a:pt x="18" y="197"/>
                      <a:pt x="18" y="197"/>
                    </a:cubicBezTo>
                    <a:cubicBezTo>
                      <a:pt x="18" y="197"/>
                      <a:pt x="15" y="194"/>
                      <a:pt x="14" y="193"/>
                    </a:cubicBezTo>
                    <a:cubicBezTo>
                      <a:pt x="14" y="191"/>
                      <a:pt x="13" y="191"/>
                      <a:pt x="14" y="190"/>
                    </a:cubicBezTo>
                    <a:cubicBezTo>
                      <a:pt x="15" y="189"/>
                      <a:pt x="15" y="188"/>
                      <a:pt x="14" y="187"/>
                    </a:cubicBezTo>
                    <a:cubicBezTo>
                      <a:pt x="13" y="186"/>
                      <a:pt x="13" y="187"/>
                      <a:pt x="12" y="187"/>
                    </a:cubicBezTo>
                    <a:cubicBezTo>
                      <a:pt x="10" y="187"/>
                      <a:pt x="11" y="186"/>
                      <a:pt x="11" y="185"/>
                    </a:cubicBezTo>
                    <a:cubicBezTo>
                      <a:pt x="11" y="183"/>
                      <a:pt x="11" y="183"/>
                      <a:pt x="12" y="181"/>
                    </a:cubicBezTo>
                    <a:cubicBezTo>
                      <a:pt x="12" y="180"/>
                      <a:pt x="12" y="179"/>
                      <a:pt x="11" y="178"/>
                    </a:cubicBezTo>
                    <a:cubicBezTo>
                      <a:pt x="10" y="176"/>
                      <a:pt x="13" y="176"/>
                      <a:pt x="14" y="175"/>
                    </a:cubicBezTo>
                    <a:cubicBezTo>
                      <a:pt x="15" y="174"/>
                      <a:pt x="15" y="173"/>
                      <a:pt x="15" y="172"/>
                    </a:cubicBezTo>
                    <a:cubicBezTo>
                      <a:pt x="15" y="171"/>
                      <a:pt x="14" y="170"/>
                      <a:pt x="15" y="169"/>
                    </a:cubicBezTo>
                    <a:cubicBezTo>
                      <a:pt x="16" y="168"/>
                      <a:pt x="17" y="167"/>
                      <a:pt x="17" y="167"/>
                    </a:cubicBezTo>
                    <a:cubicBezTo>
                      <a:pt x="17" y="167"/>
                      <a:pt x="17" y="167"/>
                      <a:pt x="17" y="166"/>
                    </a:cubicBezTo>
                    <a:cubicBezTo>
                      <a:pt x="17" y="165"/>
                      <a:pt x="17" y="163"/>
                      <a:pt x="17" y="162"/>
                    </a:cubicBezTo>
                    <a:cubicBezTo>
                      <a:pt x="18" y="160"/>
                      <a:pt x="18" y="160"/>
                      <a:pt x="17" y="159"/>
                    </a:cubicBezTo>
                    <a:cubicBezTo>
                      <a:pt x="17" y="157"/>
                      <a:pt x="16" y="156"/>
                      <a:pt x="17" y="156"/>
                    </a:cubicBezTo>
                    <a:cubicBezTo>
                      <a:pt x="18" y="156"/>
                      <a:pt x="17" y="154"/>
                      <a:pt x="18" y="154"/>
                    </a:cubicBezTo>
                    <a:cubicBezTo>
                      <a:pt x="19" y="154"/>
                      <a:pt x="18" y="153"/>
                      <a:pt x="18" y="153"/>
                    </a:cubicBezTo>
                    <a:cubicBezTo>
                      <a:pt x="18" y="152"/>
                      <a:pt x="18" y="151"/>
                      <a:pt x="19" y="150"/>
                    </a:cubicBezTo>
                    <a:cubicBezTo>
                      <a:pt x="20" y="149"/>
                      <a:pt x="18" y="148"/>
                      <a:pt x="18" y="147"/>
                    </a:cubicBezTo>
                    <a:cubicBezTo>
                      <a:pt x="18" y="145"/>
                      <a:pt x="18" y="145"/>
                      <a:pt x="18" y="144"/>
                    </a:cubicBezTo>
                    <a:cubicBezTo>
                      <a:pt x="19" y="143"/>
                      <a:pt x="17" y="142"/>
                      <a:pt x="17" y="141"/>
                    </a:cubicBezTo>
                    <a:cubicBezTo>
                      <a:pt x="16" y="140"/>
                      <a:pt x="18" y="138"/>
                      <a:pt x="18" y="136"/>
                    </a:cubicBezTo>
                    <a:cubicBezTo>
                      <a:pt x="18" y="135"/>
                      <a:pt x="18" y="134"/>
                      <a:pt x="18" y="133"/>
                    </a:cubicBezTo>
                    <a:cubicBezTo>
                      <a:pt x="18" y="131"/>
                      <a:pt x="18" y="132"/>
                      <a:pt x="17" y="131"/>
                    </a:cubicBezTo>
                    <a:cubicBezTo>
                      <a:pt x="16" y="131"/>
                      <a:pt x="17" y="129"/>
                      <a:pt x="17" y="127"/>
                    </a:cubicBezTo>
                    <a:cubicBezTo>
                      <a:pt x="17" y="126"/>
                      <a:pt x="15" y="125"/>
                      <a:pt x="16" y="123"/>
                    </a:cubicBezTo>
                    <a:cubicBezTo>
                      <a:pt x="18" y="122"/>
                      <a:pt x="17" y="122"/>
                      <a:pt x="18" y="120"/>
                    </a:cubicBezTo>
                    <a:cubicBezTo>
                      <a:pt x="18" y="119"/>
                      <a:pt x="18" y="116"/>
                      <a:pt x="19" y="114"/>
                    </a:cubicBezTo>
                    <a:cubicBezTo>
                      <a:pt x="20" y="113"/>
                      <a:pt x="21" y="114"/>
                      <a:pt x="21" y="113"/>
                    </a:cubicBezTo>
                    <a:cubicBezTo>
                      <a:pt x="21" y="111"/>
                      <a:pt x="19" y="111"/>
                      <a:pt x="19" y="109"/>
                    </a:cubicBezTo>
                    <a:cubicBezTo>
                      <a:pt x="20" y="108"/>
                      <a:pt x="20" y="107"/>
                      <a:pt x="20" y="105"/>
                    </a:cubicBezTo>
                    <a:cubicBezTo>
                      <a:pt x="20" y="104"/>
                      <a:pt x="22" y="102"/>
                      <a:pt x="22" y="102"/>
                    </a:cubicBezTo>
                    <a:cubicBezTo>
                      <a:pt x="22" y="102"/>
                      <a:pt x="23" y="103"/>
                      <a:pt x="24" y="102"/>
                    </a:cubicBezTo>
                    <a:cubicBezTo>
                      <a:pt x="24" y="100"/>
                      <a:pt x="24" y="100"/>
                      <a:pt x="24" y="99"/>
                    </a:cubicBezTo>
                    <a:cubicBezTo>
                      <a:pt x="23" y="97"/>
                      <a:pt x="23" y="97"/>
                      <a:pt x="24" y="95"/>
                    </a:cubicBezTo>
                    <a:cubicBezTo>
                      <a:pt x="24" y="94"/>
                      <a:pt x="26" y="91"/>
                      <a:pt x="26" y="89"/>
                    </a:cubicBezTo>
                    <a:cubicBezTo>
                      <a:pt x="26" y="87"/>
                      <a:pt x="26" y="87"/>
                      <a:pt x="26" y="85"/>
                    </a:cubicBezTo>
                    <a:cubicBezTo>
                      <a:pt x="25" y="84"/>
                      <a:pt x="25" y="83"/>
                      <a:pt x="26" y="82"/>
                    </a:cubicBezTo>
                    <a:cubicBezTo>
                      <a:pt x="27" y="81"/>
                      <a:pt x="26" y="80"/>
                      <a:pt x="26" y="78"/>
                    </a:cubicBezTo>
                    <a:cubicBezTo>
                      <a:pt x="26" y="76"/>
                      <a:pt x="27" y="76"/>
                      <a:pt x="27" y="73"/>
                    </a:cubicBezTo>
                    <a:cubicBezTo>
                      <a:pt x="27" y="71"/>
                      <a:pt x="27" y="71"/>
                      <a:pt x="28" y="70"/>
                    </a:cubicBezTo>
                    <a:cubicBezTo>
                      <a:pt x="28" y="68"/>
                      <a:pt x="28" y="68"/>
                      <a:pt x="28" y="66"/>
                    </a:cubicBezTo>
                    <a:cubicBezTo>
                      <a:pt x="28" y="64"/>
                      <a:pt x="28" y="62"/>
                      <a:pt x="28" y="60"/>
                    </a:cubicBezTo>
                    <a:cubicBezTo>
                      <a:pt x="29" y="57"/>
                      <a:pt x="30" y="58"/>
                      <a:pt x="31" y="56"/>
                    </a:cubicBezTo>
                    <a:cubicBezTo>
                      <a:pt x="32" y="54"/>
                      <a:pt x="33" y="54"/>
                      <a:pt x="33" y="52"/>
                    </a:cubicBezTo>
                    <a:cubicBezTo>
                      <a:pt x="34" y="51"/>
                      <a:pt x="34" y="50"/>
                      <a:pt x="34" y="48"/>
                    </a:cubicBezTo>
                    <a:cubicBezTo>
                      <a:pt x="33" y="47"/>
                      <a:pt x="33" y="46"/>
                      <a:pt x="34" y="46"/>
                    </a:cubicBezTo>
                    <a:cubicBezTo>
                      <a:pt x="35" y="45"/>
                      <a:pt x="34" y="44"/>
                      <a:pt x="33" y="42"/>
                    </a:cubicBezTo>
                    <a:cubicBezTo>
                      <a:pt x="33" y="41"/>
                      <a:pt x="33" y="38"/>
                      <a:pt x="33" y="37"/>
                    </a:cubicBezTo>
                    <a:cubicBezTo>
                      <a:pt x="34" y="36"/>
                      <a:pt x="36" y="36"/>
                      <a:pt x="37" y="35"/>
                    </a:cubicBezTo>
                    <a:cubicBezTo>
                      <a:pt x="37" y="33"/>
                      <a:pt x="39" y="34"/>
                      <a:pt x="40" y="32"/>
                    </a:cubicBezTo>
                    <a:cubicBezTo>
                      <a:pt x="40" y="31"/>
                      <a:pt x="41" y="29"/>
                      <a:pt x="39" y="28"/>
                    </a:cubicBezTo>
                    <a:cubicBezTo>
                      <a:pt x="37" y="27"/>
                      <a:pt x="38" y="24"/>
                      <a:pt x="38" y="24"/>
                    </a:cubicBezTo>
                    <a:close/>
                    <a:moveTo>
                      <a:pt x="37" y="215"/>
                    </a:moveTo>
                    <a:cubicBezTo>
                      <a:pt x="35" y="215"/>
                      <a:pt x="33" y="214"/>
                      <a:pt x="35" y="214"/>
                    </a:cubicBezTo>
                    <a:cubicBezTo>
                      <a:pt x="34" y="214"/>
                      <a:pt x="32" y="214"/>
                      <a:pt x="32" y="214"/>
                    </a:cubicBezTo>
                    <a:cubicBezTo>
                      <a:pt x="31" y="200"/>
                      <a:pt x="31" y="200"/>
                      <a:pt x="31" y="200"/>
                    </a:cubicBezTo>
                    <a:cubicBezTo>
                      <a:pt x="31" y="200"/>
                      <a:pt x="29" y="201"/>
                      <a:pt x="29" y="201"/>
                    </a:cubicBezTo>
                    <a:cubicBezTo>
                      <a:pt x="28" y="200"/>
                      <a:pt x="29" y="200"/>
                      <a:pt x="28" y="200"/>
                    </a:cubicBezTo>
                    <a:cubicBezTo>
                      <a:pt x="28" y="200"/>
                      <a:pt x="26" y="201"/>
                      <a:pt x="26" y="201"/>
                    </a:cubicBezTo>
                    <a:cubicBezTo>
                      <a:pt x="25" y="202"/>
                      <a:pt x="24" y="201"/>
                      <a:pt x="24" y="201"/>
                    </a:cubicBezTo>
                    <a:cubicBezTo>
                      <a:pt x="23" y="201"/>
                      <a:pt x="23" y="201"/>
                      <a:pt x="22" y="201"/>
                    </a:cubicBezTo>
                    <a:cubicBezTo>
                      <a:pt x="23" y="204"/>
                      <a:pt x="20" y="206"/>
                      <a:pt x="26" y="206"/>
                    </a:cubicBezTo>
                    <a:cubicBezTo>
                      <a:pt x="25" y="206"/>
                      <a:pt x="24" y="207"/>
                      <a:pt x="23" y="207"/>
                    </a:cubicBezTo>
                    <a:cubicBezTo>
                      <a:pt x="23" y="208"/>
                      <a:pt x="23" y="209"/>
                      <a:pt x="24" y="210"/>
                    </a:cubicBezTo>
                    <a:cubicBezTo>
                      <a:pt x="24" y="210"/>
                      <a:pt x="25" y="210"/>
                      <a:pt x="25" y="210"/>
                    </a:cubicBezTo>
                    <a:cubicBezTo>
                      <a:pt x="26" y="210"/>
                      <a:pt x="27" y="211"/>
                      <a:pt x="28" y="212"/>
                    </a:cubicBezTo>
                    <a:cubicBezTo>
                      <a:pt x="28" y="212"/>
                      <a:pt x="27" y="212"/>
                      <a:pt x="27" y="212"/>
                    </a:cubicBezTo>
                    <a:cubicBezTo>
                      <a:pt x="26" y="212"/>
                      <a:pt x="26" y="211"/>
                      <a:pt x="26" y="211"/>
                    </a:cubicBezTo>
                    <a:cubicBezTo>
                      <a:pt x="23" y="211"/>
                      <a:pt x="24" y="211"/>
                      <a:pt x="23" y="212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2" y="212"/>
                      <a:pt x="23" y="212"/>
                      <a:pt x="23" y="211"/>
                    </a:cubicBezTo>
                    <a:cubicBezTo>
                      <a:pt x="22" y="210"/>
                      <a:pt x="22" y="210"/>
                      <a:pt x="22" y="210"/>
                    </a:cubicBezTo>
                    <a:cubicBezTo>
                      <a:pt x="22" y="209"/>
                      <a:pt x="22" y="209"/>
                      <a:pt x="22" y="208"/>
                    </a:cubicBezTo>
                    <a:cubicBezTo>
                      <a:pt x="22" y="208"/>
                      <a:pt x="21" y="208"/>
                      <a:pt x="21" y="208"/>
                    </a:cubicBezTo>
                    <a:cubicBezTo>
                      <a:pt x="20" y="208"/>
                      <a:pt x="20" y="209"/>
                      <a:pt x="20" y="210"/>
                    </a:cubicBezTo>
                    <a:cubicBezTo>
                      <a:pt x="19" y="209"/>
                      <a:pt x="19" y="209"/>
                      <a:pt x="19" y="209"/>
                    </a:cubicBezTo>
                    <a:cubicBezTo>
                      <a:pt x="19" y="209"/>
                      <a:pt x="18" y="209"/>
                      <a:pt x="18" y="209"/>
                    </a:cubicBezTo>
                    <a:cubicBezTo>
                      <a:pt x="18" y="209"/>
                      <a:pt x="18" y="208"/>
                      <a:pt x="18" y="208"/>
                    </a:cubicBezTo>
                    <a:cubicBezTo>
                      <a:pt x="18" y="208"/>
                      <a:pt x="17" y="208"/>
                      <a:pt x="16" y="208"/>
                    </a:cubicBezTo>
                    <a:cubicBezTo>
                      <a:pt x="17" y="210"/>
                      <a:pt x="16" y="211"/>
                      <a:pt x="19" y="211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1" y="210"/>
                      <a:pt x="20" y="211"/>
                      <a:pt x="21" y="212"/>
                    </a:cubicBezTo>
                    <a:cubicBezTo>
                      <a:pt x="18" y="212"/>
                      <a:pt x="17" y="212"/>
                      <a:pt x="16" y="212"/>
                    </a:cubicBezTo>
                    <a:cubicBezTo>
                      <a:pt x="17" y="213"/>
                      <a:pt x="16" y="213"/>
                      <a:pt x="16" y="213"/>
                    </a:cubicBezTo>
                    <a:cubicBezTo>
                      <a:pt x="16" y="213"/>
                      <a:pt x="16" y="214"/>
                      <a:pt x="16" y="214"/>
                    </a:cubicBezTo>
                    <a:cubicBezTo>
                      <a:pt x="16" y="214"/>
                      <a:pt x="17" y="214"/>
                      <a:pt x="17" y="214"/>
                    </a:cubicBezTo>
                    <a:cubicBezTo>
                      <a:pt x="17" y="214"/>
                      <a:pt x="16" y="213"/>
                      <a:pt x="18" y="213"/>
                    </a:cubicBezTo>
                    <a:cubicBezTo>
                      <a:pt x="18" y="214"/>
                      <a:pt x="18" y="214"/>
                      <a:pt x="18" y="214"/>
                    </a:cubicBezTo>
                    <a:cubicBezTo>
                      <a:pt x="19" y="214"/>
                      <a:pt x="20" y="214"/>
                      <a:pt x="21" y="214"/>
                    </a:cubicBezTo>
                    <a:cubicBezTo>
                      <a:pt x="21" y="214"/>
                      <a:pt x="21" y="215"/>
                      <a:pt x="21" y="215"/>
                    </a:cubicBezTo>
                    <a:cubicBezTo>
                      <a:pt x="22" y="215"/>
                      <a:pt x="23" y="214"/>
                      <a:pt x="24" y="214"/>
                    </a:cubicBezTo>
                    <a:cubicBezTo>
                      <a:pt x="25" y="214"/>
                      <a:pt x="26" y="215"/>
                      <a:pt x="24" y="215"/>
                    </a:cubicBezTo>
                    <a:cubicBezTo>
                      <a:pt x="24" y="215"/>
                      <a:pt x="25" y="216"/>
                      <a:pt x="24" y="216"/>
                    </a:cubicBezTo>
                    <a:cubicBezTo>
                      <a:pt x="26" y="216"/>
                      <a:pt x="26" y="216"/>
                      <a:pt x="28" y="216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30" y="215"/>
                      <a:pt x="31" y="215"/>
                      <a:pt x="33" y="214"/>
                    </a:cubicBezTo>
                    <a:cubicBezTo>
                      <a:pt x="33" y="215"/>
                      <a:pt x="33" y="216"/>
                      <a:pt x="33" y="216"/>
                    </a:cubicBezTo>
                    <a:cubicBezTo>
                      <a:pt x="33" y="216"/>
                      <a:pt x="35" y="217"/>
                      <a:pt x="35" y="217"/>
                    </a:cubicBezTo>
                    <a:cubicBezTo>
                      <a:pt x="35" y="217"/>
                      <a:pt x="35" y="218"/>
                      <a:pt x="35" y="218"/>
                    </a:cubicBezTo>
                    <a:cubicBezTo>
                      <a:pt x="37" y="217"/>
                      <a:pt x="37" y="217"/>
                      <a:pt x="38" y="215"/>
                    </a:cubicBezTo>
                    <a:cubicBezTo>
                      <a:pt x="37" y="214"/>
                      <a:pt x="37" y="214"/>
                      <a:pt x="37" y="214"/>
                    </a:cubicBezTo>
                    <a:lnTo>
                      <a:pt x="37" y="215"/>
                    </a:lnTo>
                    <a:close/>
                    <a:moveTo>
                      <a:pt x="4" y="164"/>
                    </a:moveTo>
                    <a:cubicBezTo>
                      <a:pt x="4" y="164"/>
                      <a:pt x="3" y="164"/>
                      <a:pt x="3" y="164"/>
                    </a:cubicBezTo>
                    <a:cubicBezTo>
                      <a:pt x="3" y="164"/>
                      <a:pt x="3" y="163"/>
                      <a:pt x="4" y="164"/>
                    </a:cubicBezTo>
                    <a:close/>
                    <a:moveTo>
                      <a:pt x="35" y="221"/>
                    </a:moveTo>
                    <a:cubicBezTo>
                      <a:pt x="35" y="221"/>
                      <a:pt x="34" y="222"/>
                      <a:pt x="34" y="222"/>
                    </a:cubicBezTo>
                    <a:cubicBezTo>
                      <a:pt x="35" y="222"/>
                      <a:pt x="36" y="221"/>
                      <a:pt x="35" y="221"/>
                    </a:cubicBezTo>
                    <a:close/>
                    <a:moveTo>
                      <a:pt x="35" y="220"/>
                    </a:moveTo>
                    <a:cubicBezTo>
                      <a:pt x="36" y="221"/>
                      <a:pt x="36" y="221"/>
                      <a:pt x="36" y="221"/>
                    </a:cubicBezTo>
                    <a:cubicBezTo>
                      <a:pt x="38" y="221"/>
                      <a:pt x="36" y="220"/>
                      <a:pt x="35" y="220"/>
                    </a:cubicBezTo>
                    <a:close/>
                    <a:moveTo>
                      <a:pt x="31" y="218"/>
                    </a:moveTo>
                    <a:cubicBezTo>
                      <a:pt x="32" y="219"/>
                      <a:pt x="31" y="219"/>
                      <a:pt x="32" y="220"/>
                    </a:cubicBezTo>
                    <a:cubicBezTo>
                      <a:pt x="32" y="220"/>
                      <a:pt x="33" y="221"/>
                      <a:pt x="33" y="221"/>
                    </a:cubicBezTo>
                    <a:cubicBezTo>
                      <a:pt x="33" y="220"/>
                      <a:pt x="33" y="219"/>
                      <a:pt x="33" y="219"/>
                    </a:cubicBezTo>
                    <a:cubicBezTo>
                      <a:pt x="32" y="219"/>
                      <a:pt x="32" y="219"/>
                      <a:pt x="31" y="218"/>
                    </a:cubicBezTo>
                    <a:close/>
                    <a:moveTo>
                      <a:pt x="31" y="215"/>
                    </a:moveTo>
                    <a:cubicBezTo>
                      <a:pt x="30" y="215"/>
                      <a:pt x="28" y="216"/>
                      <a:pt x="28" y="217"/>
                    </a:cubicBezTo>
                    <a:cubicBezTo>
                      <a:pt x="27" y="217"/>
                      <a:pt x="26" y="216"/>
                      <a:pt x="25" y="217"/>
                    </a:cubicBezTo>
                    <a:cubicBezTo>
                      <a:pt x="25" y="217"/>
                      <a:pt x="24" y="217"/>
                      <a:pt x="24" y="217"/>
                    </a:cubicBezTo>
                    <a:cubicBezTo>
                      <a:pt x="24" y="218"/>
                      <a:pt x="25" y="217"/>
                      <a:pt x="24" y="218"/>
                    </a:cubicBezTo>
                    <a:cubicBezTo>
                      <a:pt x="25" y="218"/>
                      <a:pt x="27" y="218"/>
                      <a:pt x="28" y="219"/>
                    </a:cubicBezTo>
                    <a:cubicBezTo>
                      <a:pt x="28" y="219"/>
                      <a:pt x="28" y="219"/>
                      <a:pt x="28" y="219"/>
                    </a:cubicBezTo>
                    <a:cubicBezTo>
                      <a:pt x="28" y="219"/>
                      <a:pt x="29" y="219"/>
                      <a:pt x="29" y="219"/>
                    </a:cubicBezTo>
                    <a:cubicBezTo>
                      <a:pt x="29" y="219"/>
                      <a:pt x="29" y="218"/>
                      <a:pt x="29" y="218"/>
                    </a:cubicBezTo>
                    <a:cubicBezTo>
                      <a:pt x="29" y="218"/>
                      <a:pt x="29" y="218"/>
                      <a:pt x="29" y="218"/>
                    </a:cubicBezTo>
                    <a:cubicBezTo>
                      <a:pt x="30" y="218"/>
                      <a:pt x="31" y="218"/>
                      <a:pt x="32" y="218"/>
                    </a:cubicBezTo>
                    <a:cubicBezTo>
                      <a:pt x="32" y="217"/>
                      <a:pt x="33" y="217"/>
                      <a:pt x="32" y="217"/>
                    </a:cubicBezTo>
                    <a:cubicBezTo>
                      <a:pt x="31" y="216"/>
                      <a:pt x="34" y="215"/>
                      <a:pt x="31" y="215"/>
                    </a:cubicBezTo>
                    <a:close/>
                    <a:moveTo>
                      <a:pt x="21" y="215"/>
                    </a:moveTo>
                    <a:cubicBezTo>
                      <a:pt x="20" y="216"/>
                      <a:pt x="20" y="216"/>
                      <a:pt x="20" y="216"/>
                    </a:cubicBezTo>
                    <a:cubicBezTo>
                      <a:pt x="20" y="216"/>
                      <a:pt x="20" y="216"/>
                      <a:pt x="20" y="217"/>
                    </a:cubicBezTo>
                    <a:cubicBezTo>
                      <a:pt x="21" y="217"/>
                      <a:pt x="22" y="217"/>
                      <a:pt x="22" y="217"/>
                    </a:cubicBezTo>
                    <a:cubicBezTo>
                      <a:pt x="22" y="217"/>
                      <a:pt x="22" y="216"/>
                      <a:pt x="22" y="216"/>
                    </a:cubicBezTo>
                    <a:cubicBezTo>
                      <a:pt x="23" y="216"/>
                      <a:pt x="23" y="215"/>
                      <a:pt x="23" y="215"/>
                    </a:cubicBezTo>
                    <a:cubicBezTo>
                      <a:pt x="22" y="215"/>
                      <a:pt x="21" y="215"/>
                      <a:pt x="21" y="215"/>
                    </a:cubicBezTo>
                    <a:close/>
                    <a:moveTo>
                      <a:pt x="18" y="214"/>
                    </a:moveTo>
                    <a:cubicBezTo>
                      <a:pt x="18" y="215"/>
                      <a:pt x="18" y="215"/>
                      <a:pt x="18" y="215"/>
                    </a:cubicBezTo>
                    <a:cubicBezTo>
                      <a:pt x="17" y="216"/>
                      <a:pt x="20" y="215"/>
                      <a:pt x="19" y="215"/>
                    </a:cubicBezTo>
                    <a:cubicBezTo>
                      <a:pt x="19" y="214"/>
                      <a:pt x="19" y="214"/>
                      <a:pt x="18" y="214"/>
                    </a:cubicBezTo>
                    <a:close/>
                    <a:moveTo>
                      <a:pt x="15" y="201"/>
                    </a:moveTo>
                    <a:cubicBezTo>
                      <a:pt x="15" y="201"/>
                      <a:pt x="15" y="203"/>
                      <a:pt x="15" y="203"/>
                    </a:cubicBezTo>
                    <a:cubicBezTo>
                      <a:pt x="12" y="204"/>
                      <a:pt x="14" y="202"/>
                      <a:pt x="15" y="201"/>
                    </a:cubicBezTo>
                    <a:close/>
                    <a:moveTo>
                      <a:pt x="19" y="201"/>
                    </a:moveTo>
                    <a:cubicBezTo>
                      <a:pt x="19" y="202"/>
                      <a:pt x="19" y="202"/>
                      <a:pt x="20" y="202"/>
                    </a:cubicBezTo>
                    <a:cubicBezTo>
                      <a:pt x="20" y="202"/>
                      <a:pt x="20" y="202"/>
                      <a:pt x="20" y="203"/>
                    </a:cubicBezTo>
                    <a:cubicBezTo>
                      <a:pt x="20" y="203"/>
                      <a:pt x="18" y="204"/>
                      <a:pt x="18" y="204"/>
                    </a:cubicBezTo>
                    <a:cubicBezTo>
                      <a:pt x="15" y="205"/>
                      <a:pt x="19" y="201"/>
                      <a:pt x="19" y="201"/>
                    </a:cubicBezTo>
                    <a:close/>
                    <a:moveTo>
                      <a:pt x="16" y="200"/>
                    </a:moveTo>
                    <a:cubicBezTo>
                      <a:pt x="18" y="200"/>
                      <a:pt x="19" y="201"/>
                      <a:pt x="17" y="201"/>
                    </a:cubicBezTo>
                    <a:cubicBezTo>
                      <a:pt x="17" y="201"/>
                      <a:pt x="15" y="200"/>
                      <a:pt x="16" y="200"/>
                    </a:cubicBezTo>
                    <a:close/>
                    <a:moveTo>
                      <a:pt x="3" y="189"/>
                    </a:moveTo>
                    <a:cubicBezTo>
                      <a:pt x="3" y="189"/>
                      <a:pt x="4" y="189"/>
                      <a:pt x="3" y="190"/>
                    </a:cubicBezTo>
                    <a:cubicBezTo>
                      <a:pt x="3" y="190"/>
                      <a:pt x="2" y="191"/>
                      <a:pt x="2" y="192"/>
                    </a:cubicBezTo>
                    <a:cubicBezTo>
                      <a:pt x="2" y="192"/>
                      <a:pt x="2" y="193"/>
                      <a:pt x="3" y="193"/>
                    </a:cubicBezTo>
                    <a:cubicBezTo>
                      <a:pt x="3" y="193"/>
                      <a:pt x="3" y="194"/>
                      <a:pt x="3" y="194"/>
                    </a:cubicBezTo>
                    <a:cubicBezTo>
                      <a:pt x="3" y="194"/>
                      <a:pt x="4" y="194"/>
                      <a:pt x="4" y="194"/>
                    </a:cubicBezTo>
                    <a:cubicBezTo>
                      <a:pt x="4" y="194"/>
                      <a:pt x="4" y="194"/>
                      <a:pt x="4" y="194"/>
                    </a:cubicBezTo>
                    <a:cubicBezTo>
                      <a:pt x="4" y="194"/>
                      <a:pt x="5" y="194"/>
                      <a:pt x="5" y="194"/>
                    </a:cubicBezTo>
                    <a:cubicBezTo>
                      <a:pt x="5" y="194"/>
                      <a:pt x="6" y="192"/>
                      <a:pt x="5" y="193"/>
                    </a:cubicBezTo>
                    <a:cubicBezTo>
                      <a:pt x="5" y="193"/>
                      <a:pt x="5" y="192"/>
                      <a:pt x="5" y="192"/>
                    </a:cubicBezTo>
                    <a:cubicBezTo>
                      <a:pt x="5" y="192"/>
                      <a:pt x="6" y="192"/>
                      <a:pt x="6" y="192"/>
                    </a:cubicBezTo>
                    <a:cubicBezTo>
                      <a:pt x="6" y="192"/>
                      <a:pt x="6" y="192"/>
                      <a:pt x="6" y="193"/>
                    </a:cubicBezTo>
                    <a:cubicBezTo>
                      <a:pt x="7" y="192"/>
                      <a:pt x="6" y="191"/>
                      <a:pt x="6" y="191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1"/>
                      <a:pt x="5" y="189"/>
                      <a:pt x="4" y="189"/>
                    </a:cubicBezTo>
                    <a:cubicBezTo>
                      <a:pt x="4" y="189"/>
                      <a:pt x="4" y="189"/>
                      <a:pt x="3" y="189"/>
                    </a:cubicBezTo>
                    <a:close/>
                    <a:moveTo>
                      <a:pt x="1" y="188"/>
                    </a:moveTo>
                    <a:cubicBezTo>
                      <a:pt x="1" y="188"/>
                      <a:pt x="1" y="189"/>
                      <a:pt x="0" y="189"/>
                    </a:cubicBezTo>
                    <a:cubicBezTo>
                      <a:pt x="1" y="189"/>
                      <a:pt x="1" y="189"/>
                      <a:pt x="2" y="189"/>
                    </a:cubicBezTo>
                    <a:cubicBezTo>
                      <a:pt x="2" y="189"/>
                      <a:pt x="2" y="188"/>
                      <a:pt x="1" y="188"/>
                    </a:cubicBezTo>
                    <a:close/>
                    <a:moveTo>
                      <a:pt x="5" y="187"/>
                    </a:moveTo>
                    <a:cubicBezTo>
                      <a:pt x="5" y="188"/>
                      <a:pt x="5" y="188"/>
                      <a:pt x="5" y="188"/>
                    </a:cubicBezTo>
                    <a:cubicBezTo>
                      <a:pt x="5" y="189"/>
                      <a:pt x="9" y="190"/>
                      <a:pt x="7" y="189"/>
                    </a:cubicBezTo>
                    <a:cubicBezTo>
                      <a:pt x="6" y="188"/>
                      <a:pt x="6" y="188"/>
                      <a:pt x="5" y="187"/>
                    </a:cubicBezTo>
                    <a:close/>
                    <a:moveTo>
                      <a:pt x="2" y="185"/>
                    </a:moveTo>
                    <a:cubicBezTo>
                      <a:pt x="2" y="185"/>
                      <a:pt x="1" y="186"/>
                      <a:pt x="1" y="186"/>
                    </a:cubicBezTo>
                    <a:cubicBezTo>
                      <a:pt x="1" y="187"/>
                      <a:pt x="1" y="187"/>
                      <a:pt x="1" y="187"/>
                    </a:cubicBezTo>
                    <a:cubicBezTo>
                      <a:pt x="2" y="187"/>
                      <a:pt x="2" y="187"/>
                      <a:pt x="2" y="187"/>
                    </a:cubicBezTo>
                    <a:cubicBezTo>
                      <a:pt x="2" y="187"/>
                      <a:pt x="2" y="187"/>
                      <a:pt x="2" y="187"/>
                    </a:cubicBezTo>
                    <a:cubicBezTo>
                      <a:pt x="2" y="188"/>
                      <a:pt x="2" y="188"/>
                      <a:pt x="3" y="188"/>
                    </a:cubicBezTo>
                    <a:cubicBezTo>
                      <a:pt x="3" y="187"/>
                      <a:pt x="3" y="187"/>
                      <a:pt x="4" y="186"/>
                    </a:cubicBezTo>
                    <a:cubicBezTo>
                      <a:pt x="3" y="186"/>
                      <a:pt x="3" y="185"/>
                      <a:pt x="2" y="185"/>
                    </a:cubicBezTo>
                    <a:close/>
                    <a:moveTo>
                      <a:pt x="2" y="172"/>
                    </a:moveTo>
                    <a:cubicBezTo>
                      <a:pt x="2" y="173"/>
                      <a:pt x="2" y="174"/>
                      <a:pt x="2" y="175"/>
                    </a:cubicBezTo>
                    <a:cubicBezTo>
                      <a:pt x="1" y="175"/>
                      <a:pt x="2" y="174"/>
                      <a:pt x="2" y="174"/>
                    </a:cubicBezTo>
                    <a:cubicBezTo>
                      <a:pt x="2" y="174"/>
                      <a:pt x="0" y="174"/>
                      <a:pt x="1" y="175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77"/>
                      <a:pt x="1" y="178"/>
                      <a:pt x="1" y="178"/>
                    </a:cubicBezTo>
                    <a:cubicBezTo>
                      <a:pt x="1" y="178"/>
                      <a:pt x="1" y="177"/>
                      <a:pt x="1" y="178"/>
                    </a:cubicBezTo>
                    <a:cubicBezTo>
                      <a:pt x="1" y="178"/>
                      <a:pt x="1" y="179"/>
                      <a:pt x="1" y="179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0"/>
                      <a:pt x="2" y="180"/>
                      <a:pt x="2" y="180"/>
                    </a:cubicBezTo>
                    <a:cubicBezTo>
                      <a:pt x="2" y="181"/>
                      <a:pt x="1" y="181"/>
                      <a:pt x="1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3"/>
                      <a:pt x="1" y="184"/>
                      <a:pt x="2" y="185"/>
                    </a:cubicBezTo>
                    <a:cubicBezTo>
                      <a:pt x="2" y="185"/>
                      <a:pt x="3" y="185"/>
                      <a:pt x="3" y="185"/>
                    </a:cubicBezTo>
                    <a:cubicBezTo>
                      <a:pt x="3" y="184"/>
                      <a:pt x="3" y="184"/>
                      <a:pt x="3" y="184"/>
                    </a:cubicBezTo>
                    <a:cubicBezTo>
                      <a:pt x="3" y="184"/>
                      <a:pt x="4" y="185"/>
                      <a:pt x="4" y="185"/>
                    </a:cubicBezTo>
                    <a:cubicBezTo>
                      <a:pt x="5" y="185"/>
                      <a:pt x="4" y="185"/>
                      <a:pt x="5" y="185"/>
                    </a:cubicBezTo>
                    <a:cubicBezTo>
                      <a:pt x="5" y="183"/>
                      <a:pt x="6" y="182"/>
                      <a:pt x="6" y="181"/>
                    </a:cubicBezTo>
                    <a:cubicBezTo>
                      <a:pt x="6" y="178"/>
                      <a:pt x="5" y="175"/>
                      <a:pt x="5" y="172"/>
                    </a:cubicBezTo>
                    <a:cubicBezTo>
                      <a:pt x="4" y="172"/>
                      <a:pt x="3" y="173"/>
                      <a:pt x="2" y="172"/>
                    </a:cubicBezTo>
                    <a:close/>
                    <a:moveTo>
                      <a:pt x="8" y="153"/>
                    </a:move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5"/>
                      <a:pt x="7" y="154"/>
                      <a:pt x="6" y="154"/>
                    </a:cubicBezTo>
                    <a:cubicBezTo>
                      <a:pt x="6" y="155"/>
                      <a:pt x="6" y="155"/>
                      <a:pt x="5" y="155"/>
                    </a:cubicBezTo>
                    <a:cubicBezTo>
                      <a:pt x="6" y="156"/>
                      <a:pt x="5" y="156"/>
                      <a:pt x="6" y="157"/>
                    </a:cubicBezTo>
                    <a:cubicBezTo>
                      <a:pt x="6" y="157"/>
                      <a:pt x="7" y="157"/>
                      <a:pt x="7" y="158"/>
                    </a:cubicBezTo>
                    <a:cubicBezTo>
                      <a:pt x="6" y="158"/>
                      <a:pt x="6" y="158"/>
                      <a:pt x="5" y="158"/>
                    </a:cubicBezTo>
                    <a:cubicBezTo>
                      <a:pt x="5" y="158"/>
                      <a:pt x="5" y="159"/>
                      <a:pt x="5" y="159"/>
                    </a:cubicBezTo>
                    <a:cubicBezTo>
                      <a:pt x="5" y="159"/>
                      <a:pt x="5" y="160"/>
                      <a:pt x="6" y="160"/>
                    </a:cubicBezTo>
                    <a:cubicBezTo>
                      <a:pt x="6" y="160"/>
                      <a:pt x="6" y="159"/>
                      <a:pt x="6" y="159"/>
                    </a:cubicBezTo>
                    <a:cubicBezTo>
                      <a:pt x="8" y="158"/>
                      <a:pt x="8" y="158"/>
                      <a:pt x="10" y="158"/>
                    </a:cubicBezTo>
                    <a:cubicBezTo>
                      <a:pt x="10" y="157"/>
                      <a:pt x="10" y="157"/>
                      <a:pt x="10" y="157"/>
                    </a:cubicBezTo>
                    <a:cubicBezTo>
                      <a:pt x="9" y="157"/>
                      <a:pt x="8" y="157"/>
                      <a:pt x="8" y="157"/>
                    </a:cubicBezTo>
                    <a:cubicBezTo>
                      <a:pt x="8" y="157"/>
                      <a:pt x="8" y="156"/>
                      <a:pt x="8" y="156"/>
                    </a:cubicBezTo>
                    <a:cubicBezTo>
                      <a:pt x="8" y="156"/>
                      <a:pt x="9" y="156"/>
                      <a:pt x="9" y="156"/>
                    </a:cubicBezTo>
                    <a:cubicBezTo>
                      <a:pt x="9" y="155"/>
                      <a:pt x="9" y="154"/>
                      <a:pt x="9" y="153"/>
                    </a:cubicBezTo>
                    <a:lnTo>
                      <a:pt x="8" y="153"/>
                    </a:lnTo>
                    <a:close/>
                    <a:moveTo>
                      <a:pt x="8" y="152"/>
                    </a:moveTo>
                    <a:cubicBezTo>
                      <a:pt x="8" y="152"/>
                      <a:pt x="8" y="152"/>
                      <a:pt x="9" y="153"/>
                    </a:cubicBezTo>
                    <a:cubicBezTo>
                      <a:pt x="8" y="152"/>
                      <a:pt x="9" y="152"/>
                      <a:pt x="8" y="152"/>
                    </a:cubicBezTo>
                    <a:close/>
                    <a:moveTo>
                      <a:pt x="7" y="150"/>
                    </a:moveTo>
                    <a:cubicBezTo>
                      <a:pt x="7" y="151"/>
                      <a:pt x="7" y="151"/>
                      <a:pt x="7" y="151"/>
                    </a:cubicBezTo>
                    <a:cubicBezTo>
                      <a:pt x="7" y="151"/>
                      <a:pt x="7" y="151"/>
                      <a:pt x="8" y="152"/>
                    </a:cubicBezTo>
                    <a:cubicBezTo>
                      <a:pt x="8" y="151"/>
                      <a:pt x="8" y="150"/>
                      <a:pt x="7" y="150"/>
                    </a:cubicBezTo>
                    <a:close/>
                    <a:moveTo>
                      <a:pt x="7" y="148"/>
                    </a:moveTo>
                    <a:cubicBezTo>
                      <a:pt x="7" y="148"/>
                      <a:pt x="7" y="149"/>
                      <a:pt x="7" y="150"/>
                    </a:cubicBezTo>
                    <a:cubicBezTo>
                      <a:pt x="7" y="149"/>
                      <a:pt x="7" y="150"/>
                      <a:pt x="8" y="150"/>
                    </a:cubicBezTo>
                    <a:cubicBezTo>
                      <a:pt x="7" y="150"/>
                      <a:pt x="8" y="148"/>
                      <a:pt x="7" y="148"/>
                    </a:cubicBezTo>
                    <a:close/>
                    <a:moveTo>
                      <a:pt x="10" y="135"/>
                    </a:moveTo>
                    <a:cubicBezTo>
                      <a:pt x="10" y="135"/>
                      <a:pt x="10" y="135"/>
                      <a:pt x="10" y="135"/>
                    </a:cubicBezTo>
                    <a:cubicBezTo>
                      <a:pt x="9" y="135"/>
                      <a:pt x="9" y="135"/>
                      <a:pt x="8" y="135"/>
                    </a:cubicBezTo>
                    <a:cubicBezTo>
                      <a:pt x="8" y="138"/>
                      <a:pt x="8" y="141"/>
                      <a:pt x="8" y="144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44"/>
                      <a:pt x="9" y="144"/>
                      <a:pt x="10" y="144"/>
                    </a:cubicBezTo>
                    <a:cubicBezTo>
                      <a:pt x="10" y="144"/>
                      <a:pt x="11" y="143"/>
                      <a:pt x="11" y="143"/>
                    </a:cubicBezTo>
                    <a:cubicBezTo>
                      <a:pt x="11" y="143"/>
                      <a:pt x="10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2" y="140"/>
                      <a:pt x="10" y="141"/>
                      <a:pt x="12" y="139"/>
                    </a:cubicBezTo>
                    <a:cubicBezTo>
                      <a:pt x="11" y="139"/>
                      <a:pt x="11" y="139"/>
                      <a:pt x="10" y="139"/>
                    </a:cubicBezTo>
                    <a:cubicBezTo>
                      <a:pt x="10" y="138"/>
                      <a:pt x="10" y="138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2" y="136"/>
                      <a:pt x="11" y="136"/>
                      <a:pt x="11" y="135"/>
                    </a:cubicBezTo>
                    <a:lnTo>
                      <a:pt x="10" y="135"/>
                    </a:ln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090" name="Freeform 162">
                <a:extLst>
                  <a:ext uri="{FF2B5EF4-FFF2-40B4-BE49-F238E27FC236}">
                    <a16:creationId xmlns:a16="http://schemas.microsoft.com/office/drawing/2014/main" id="{66E8252B-F587-7F5B-82FF-9D10E8517D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19915" y="4483627"/>
                <a:ext cx="379304" cy="449886"/>
              </a:xfrm>
              <a:custGeom>
                <a:avLst/>
                <a:gdLst>
                  <a:gd name="T0" fmla="*/ 4 w 55"/>
                  <a:gd name="T1" fmla="*/ 27 h 62"/>
                  <a:gd name="T2" fmla="*/ 4 w 55"/>
                  <a:gd name="T3" fmla="*/ 28 h 62"/>
                  <a:gd name="T4" fmla="*/ 3 w 55"/>
                  <a:gd name="T5" fmla="*/ 28 h 62"/>
                  <a:gd name="T6" fmla="*/ 1 w 55"/>
                  <a:gd name="T7" fmla="*/ 34 h 62"/>
                  <a:gd name="T8" fmla="*/ 4 w 55"/>
                  <a:gd name="T9" fmla="*/ 41 h 62"/>
                  <a:gd name="T10" fmla="*/ 7 w 55"/>
                  <a:gd name="T11" fmla="*/ 47 h 62"/>
                  <a:gd name="T12" fmla="*/ 9 w 55"/>
                  <a:gd name="T13" fmla="*/ 56 h 62"/>
                  <a:gd name="T14" fmla="*/ 12 w 55"/>
                  <a:gd name="T15" fmla="*/ 60 h 62"/>
                  <a:gd name="T16" fmla="*/ 19 w 55"/>
                  <a:gd name="T17" fmla="*/ 59 h 62"/>
                  <a:gd name="T18" fmla="*/ 24 w 55"/>
                  <a:gd name="T19" fmla="*/ 61 h 62"/>
                  <a:gd name="T20" fmla="*/ 26 w 55"/>
                  <a:gd name="T21" fmla="*/ 60 h 62"/>
                  <a:gd name="T22" fmla="*/ 34 w 55"/>
                  <a:gd name="T23" fmla="*/ 59 h 62"/>
                  <a:gd name="T24" fmla="*/ 37 w 55"/>
                  <a:gd name="T25" fmla="*/ 51 h 62"/>
                  <a:gd name="T26" fmla="*/ 41 w 55"/>
                  <a:gd name="T27" fmla="*/ 45 h 62"/>
                  <a:gd name="T28" fmla="*/ 51 w 55"/>
                  <a:gd name="T29" fmla="*/ 45 h 62"/>
                  <a:gd name="T30" fmla="*/ 55 w 55"/>
                  <a:gd name="T31" fmla="*/ 47 h 62"/>
                  <a:gd name="T32" fmla="*/ 55 w 55"/>
                  <a:gd name="T33" fmla="*/ 40 h 62"/>
                  <a:gd name="T34" fmla="*/ 53 w 55"/>
                  <a:gd name="T35" fmla="*/ 35 h 62"/>
                  <a:gd name="T36" fmla="*/ 51 w 55"/>
                  <a:gd name="T37" fmla="*/ 29 h 62"/>
                  <a:gd name="T38" fmla="*/ 44 w 55"/>
                  <a:gd name="T39" fmla="*/ 27 h 62"/>
                  <a:gd name="T40" fmla="*/ 44 w 55"/>
                  <a:gd name="T41" fmla="*/ 22 h 62"/>
                  <a:gd name="T42" fmla="*/ 42 w 55"/>
                  <a:gd name="T43" fmla="*/ 15 h 62"/>
                  <a:gd name="T44" fmla="*/ 35 w 55"/>
                  <a:gd name="T45" fmla="*/ 15 h 62"/>
                  <a:gd name="T46" fmla="*/ 30 w 55"/>
                  <a:gd name="T47" fmla="*/ 11 h 62"/>
                  <a:gd name="T48" fmla="*/ 23 w 55"/>
                  <a:gd name="T49" fmla="*/ 8 h 62"/>
                  <a:gd name="T50" fmla="*/ 19 w 55"/>
                  <a:gd name="T51" fmla="*/ 5 h 62"/>
                  <a:gd name="T52" fmla="*/ 19 w 55"/>
                  <a:gd name="T53" fmla="*/ 0 h 62"/>
                  <a:gd name="T54" fmla="*/ 12 w 55"/>
                  <a:gd name="T55" fmla="*/ 1 h 62"/>
                  <a:gd name="T56" fmla="*/ 5 w 55"/>
                  <a:gd name="T57" fmla="*/ 6 h 62"/>
                  <a:gd name="T58" fmla="*/ 2 w 55"/>
                  <a:gd name="T59" fmla="*/ 9 h 62"/>
                  <a:gd name="T60" fmla="*/ 3 w 55"/>
                  <a:gd name="T61" fmla="*/ 14 h 62"/>
                  <a:gd name="T62" fmla="*/ 1 w 55"/>
                  <a:gd name="T63" fmla="*/ 20 h 62"/>
                  <a:gd name="T64" fmla="*/ 2 w 55"/>
                  <a:gd name="T65" fmla="*/ 24 h 62"/>
                  <a:gd name="T66" fmla="*/ 3 w 55"/>
                  <a:gd name="T67" fmla="*/ 26 h 62"/>
                  <a:gd name="T68" fmla="*/ 12 w 55"/>
                  <a:gd name="T69" fmla="*/ 4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62">
                    <a:moveTo>
                      <a:pt x="3" y="26"/>
                    </a:moveTo>
                    <a:cubicBezTo>
                      <a:pt x="3" y="26"/>
                      <a:pt x="3" y="26"/>
                      <a:pt x="4" y="27"/>
                    </a:cubicBezTo>
                    <a:cubicBezTo>
                      <a:pt x="4" y="27"/>
                      <a:pt x="5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9"/>
                      <a:pt x="3" y="30"/>
                    </a:cubicBezTo>
                    <a:cubicBezTo>
                      <a:pt x="2" y="31"/>
                      <a:pt x="1" y="34"/>
                      <a:pt x="1" y="34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40"/>
                      <a:pt x="4" y="41"/>
                    </a:cubicBezTo>
                    <a:cubicBezTo>
                      <a:pt x="5" y="42"/>
                      <a:pt x="6" y="43"/>
                      <a:pt x="6" y="43"/>
                    </a:cubicBezTo>
                    <a:cubicBezTo>
                      <a:pt x="6" y="43"/>
                      <a:pt x="6" y="46"/>
                      <a:pt x="7" y="47"/>
                    </a:cubicBezTo>
                    <a:cubicBezTo>
                      <a:pt x="7" y="48"/>
                      <a:pt x="8" y="51"/>
                      <a:pt x="8" y="51"/>
                    </a:cubicBezTo>
                    <a:cubicBezTo>
                      <a:pt x="9" y="52"/>
                      <a:pt x="9" y="56"/>
                      <a:pt x="9" y="56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8" y="59"/>
                      <a:pt x="19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4" y="61"/>
                      <a:pt x="24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2"/>
                      <a:pt x="25" y="61"/>
                      <a:pt x="26" y="60"/>
                    </a:cubicBezTo>
                    <a:cubicBezTo>
                      <a:pt x="27" y="57"/>
                      <a:pt x="27" y="59"/>
                      <a:pt x="27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9" y="49"/>
                      <a:pt x="39" y="48"/>
                    </a:cubicBezTo>
                    <a:cubicBezTo>
                      <a:pt x="39" y="48"/>
                      <a:pt x="41" y="45"/>
                      <a:pt x="41" y="45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5" y="41"/>
                      <a:pt x="55" y="40"/>
                    </a:cubicBezTo>
                    <a:cubicBezTo>
                      <a:pt x="55" y="39"/>
                      <a:pt x="55" y="38"/>
                      <a:pt x="55" y="37"/>
                    </a:cubicBezTo>
                    <a:cubicBezTo>
                      <a:pt x="54" y="36"/>
                      <a:pt x="54" y="36"/>
                      <a:pt x="53" y="35"/>
                    </a:cubicBezTo>
                    <a:cubicBezTo>
                      <a:pt x="51" y="34"/>
                      <a:pt x="51" y="33"/>
                      <a:pt x="51" y="32"/>
                    </a:cubicBezTo>
                    <a:cubicBezTo>
                      <a:pt x="51" y="31"/>
                      <a:pt x="51" y="29"/>
                      <a:pt x="51" y="29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5" y="29"/>
                      <a:pt x="44" y="27"/>
                    </a:cubicBezTo>
                    <a:cubicBezTo>
                      <a:pt x="43" y="26"/>
                      <a:pt x="42" y="25"/>
                      <a:pt x="43" y="24"/>
                    </a:cubicBezTo>
                    <a:cubicBezTo>
                      <a:pt x="43" y="23"/>
                      <a:pt x="44" y="22"/>
                      <a:pt x="44" y="22"/>
                    </a:cubicBezTo>
                    <a:cubicBezTo>
                      <a:pt x="44" y="22"/>
                      <a:pt x="44" y="20"/>
                      <a:pt x="43" y="19"/>
                    </a:cubicBezTo>
                    <a:cubicBezTo>
                      <a:pt x="43" y="18"/>
                      <a:pt x="43" y="16"/>
                      <a:pt x="42" y="15"/>
                    </a:cubicBezTo>
                    <a:cubicBezTo>
                      <a:pt x="41" y="15"/>
                      <a:pt x="40" y="15"/>
                      <a:pt x="39" y="15"/>
                    </a:cubicBezTo>
                    <a:cubicBezTo>
                      <a:pt x="38" y="15"/>
                      <a:pt x="37" y="15"/>
                      <a:pt x="35" y="15"/>
                    </a:cubicBezTo>
                    <a:cubicBezTo>
                      <a:pt x="34" y="15"/>
                      <a:pt x="33" y="13"/>
                      <a:pt x="32" y="13"/>
                    </a:cubicBezTo>
                    <a:cubicBezTo>
                      <a:pt x="31" y="12"/>
                      <a:pt x="31" y="12"/>
                      <a:pt x="30" y="11"/>
                    </a:cubicBezTo>
                    <a:cubicBezTo>
                      <a:pt x="28" y="10"/>
                      <a:pt x="27" y="10"/>
                      <a:pt x="26" y="8"/>
                    </a:cubicBezTo>
                    <a:cubicBezTo>
                      <a:pt x="25" y="7"/>
                      <a:pt x="24" y="9"/>
                      <a:pt x="23" y="8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20" y="7"/>
                      <a:pt x="19" y="6"/>
                      <a:pt x="19" y="5"/>
                    </a:cubicBezTo>
                    <a:cubicBezTo>
                      <a:pt x="18" y="4"/>
                      <a:pt x="20" y="1"/>
                      <a:pt x="20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4" y="1"/>
                      <a:pt x="12" y="1"/>
                    </a:cubicBezTo>
                    <a:cubicBezTo>
                      <a:pt x="10" y="1"/>
                      <a:pt x="7" y="6"/>
                      <a:pt x="7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7"/>
                      <a:pt x="5" y="8"/>
                    </a:cubicBezTo>
                    <a:cubicBezTo>
                      <a:pt x="5" y="8"/>
                      <a:pt x="3" y="9"/>
                      <a:pt x="2" y="9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9"/>
                      <a:pt x="1" y="20"/>
                    </a:cubicBezTo>
                    <a:cubicBezTo>
                      <a:pt x="2" y="21"/>
                      <a:pt x="2" y="23"/>
                      <a:pt x="2" y="23"/>
                    </a:cubicBezTo>
                    <a:cubicBezTo>
                      <a:pt x="2" y="23"/>
                      <a:pt x="1" y="24"/>
                      <a:pt x="2" y="24"/>
                    </a:cubicBezTo>
                    <a:cubicBezTo>
                      <a:pt x="2" y="25"/>
                      <a:pt x="2" y="26"/>
                      <a:pt x="2" y="26"/>
                    </a:cubicBezTo>
                    <a:lnTo>
                      <a:pt x="3" y="26"/>
                    </a:lnTo>
                    <a:close/>
                    <a:moveTo>
                      <a:pt x="11" y="40"/>
                    </a:moveTo>
                    <a:cubicBezTo>
                      <a:pt x="13" y="41"/>
                      <a:pt x="13" y="43"/>
                      <a:pt x="12" y="43"/>
                    </a:cubicBezTo>
                    <a:cubicBezTo>
                      <a:pt x="12" y="43"/>
                      <a:pt x="10" y="40"/>
                      <a:pt x="11" y="4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2091" name="Freeform 170">
            <a:extLst>
              <a:ext uri="{FF2B5EF4-FFF2-40B4-BE49-F238E27FC236}">
                <a16:creationId xmlns:a16="http://schemas.microsoft.com/office/drawing/2014/main" id="{2CD0ABD1-BD48-D079-4C11-B8904ADAAF05}"/>
              </a:ext>
            </a:extLst>
          </p:cNvPr>
          <p:cNvSpPr>
            <a:spLocks/>
          </p:cNvSpPr>
          <p:nvPr/>
        </p:nvSpPr>
        <p:spPr bwMode="auto">
          <a:xfrm>
            <a:off x="3858475" y="3129448"/>
            <a:ext cx="21429" cy="22606"/>
          </a:xfrm>
          <a:custGeom>
            <a:avLst/>
            <a:gdLst>
              <a:gd name="T0" fmla="*/ 0 w 3"/>
              <a:gd name="T1" fmla="*/ 0 h 3"/>
              <a:gd name="T2" fmla="*/ 0 w 3"/>
              <a:gd name="T3" fmla="*/ 2 h 3"/>
              <a:gd name="T4" fmla="*/ 2 w 3"/>
              <a:gd name="T5" fmla="*/ 0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2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BFBFBF"/>
          </a:solidFill>
          <a:ln w="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sz="1200" b="1">
              <a:solidFill>
                <a:srgbClr val="20272A"/>
              </a:solidFill>
              <a:latin typeface="Arial" panose="020B0604020202020204" pitchFamily="34" charset="0"/>
            </a:endParaRPr>
          </a:p>
        </p:txBody>
      </p:sp>
      <p:grpSp>
        <p:nvGrpSpPr>
          <p:cNvPr id="2092" name="Group 2091">
            <a:extLst>
              <a:ext uri="{FF2B5EF4-FFF2-40B4-BE49-F238E27FC236}">
                <a16:creationId xmlns:a16="http://schemas.microsoft.com/office/drawing/2014/main" id="{952A58B4-9E09-1C3C-0E0D-50CB750E9F44}"/>
              </a:ext>
            </a:extLst>
          </p:cNvPr>
          <p:cNvGrpSpPr/>
          <p:nvPr/>
        </p:nvGrpSpPr>
        <p:grpSpPr>
          <a:xfrm>
            <a:off x="395461" y="256468"/>
            <a:ext cx="11541826" cy="5723917"/>
            <a:chOff x="395461" y="256468"/>
            <a:chExt cx="11541826" cy="5723917"/>
          </a:xfrm>
          <a:solidFill>
            <a:schemeClr val="accent2">
              <a:lumMod val="25000"/>
            </a:schemeClr>
          </a:solidFill>
        </p:grpSpPr>
        <p:grpSp>
          <p:nvGrpSpPr>
            <p:cNvPr id="2093" name="0 OUTLINE 3">
              <a:extLst>
                <a:ext uri="{FF2B5EF4-FFF2-40B4-BE49-F238E27FC236}">
                  <a16:creationId xmlns:a16="http://schemas.microsoft.com/office/drawing/2014/main" id="{22D11552-3D3C-DED1-4F12-3A42379CEE4F}"/>
                </a:ext>
              </a:extLst>
            </p:cNvPr>
            <p:cNvGrpSpPr/>
            <p:nvPr/>
          </p:nvGrpSpPr>
          <p:grpSpPr>
            <a:xfrm>
              <a:off x="1869688" y="256468"/>
              <a:ext cx="2843701" cy="2864346"/>
              <a:chOff x="1869688" y="256468"/>
              <a:chExt cx="2843701" cy="2864346"/>
            </a:xfrm>
            <a:grpFill/>
          </p:grpSpPr>
          <p:sp>
            <p:nvSpPr>
              <p:cNvPr id="2104" name="Freeform 15">
                <a:extLst>
                  <a:ext uri="{FF2B5EF4-FFF2-40B4-BE49-F238E27FC236}">
                    <a16:creationId xmlns:a16="http://schemas.microsoft.com/office/drawing/2014/main" id="{884FED48-A6FE-1DFF-FB67-88512463E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8999" y="2117049"/>
                <a:ext cx="1817226" cy="1003765"/>
              </a:xfrm>
              <a:custGeom>
                <a:avLst/>
                <a:gdLst>
                  <a:gd name="T0" fmla="*/ 10 w 264"/>
                  <a:gd name="T1" fmla="*/ 7 h 138"/>
                  <a:gd name="T2" fmla="*/ 9 w 264"/>
                  <a:gd name="T3" fmla="*/ 11 h 138"/>
                  <a:gd name="T4" fmla="*/ 58 w 264"/>
                  <a:gd name="T5" fmla="*/ 46 h 138"/>
                  <a:gd name="T6" fmla="*/ 236 w 264"/>
                  <a:gd name="T7" fmla="*/ 50 h 138"/>
                  <a:gd name="T8" fmla="*/ 152 w 264"/>
                  <a:gd name="T9" fmla="*/ 113 h 138"/>
                  <a:gd name="T10" fmla="*/ 176 w 264"/>
                  <a:gd name="T11" fmla="*/ 21 h 138"/>
                  <a:gd name="T12" fmla="*/ 226 w 264"/>
                  <a:gd name="T13" fmla="*/ 70 h 138"/>
                  <a:gd name="T14" fmla="*/ 155 w 264"/>
                  <a:gd name="T15" fmla="*/ 116 h 138"/>
                  <a:gd name="T16" fmla="*/ 164 w 264"/>
                  <a:gd name="T17" fmla="*/ 117 h 138"/>
                  <a:gd name="T18" fmla="*/ 160 w 264"/>
                  <a:gd name="T19" fmla="*/ 111 h 138"/>
                  <a:gd name="T20" fmla="*/ 169 w 264"/>
                  <a:gd name="T21" fmla="*/ 108 h 138"/>
                  <a:gd name="T22" fmla="*/ 177 w 264"/>
                  <a:gd name="T23" fmla="*/ 109 h 138"/>
                  <a:gd name="T24" fmla="*/ 190 w 264"/>
                  <a:gd name="T25" fmla="*/ 115 h 138"/>
                  <a:gd name="T26" fmla="*/ 197 w 264"/>
                  <a:gd name="T27" fmla="*/ 133 h 138"/>
                  <a:gd name="T28" fmla="*/ 204 w 264"/>
                  <a:gd name="T29" fmla="*/ 134 h 138"/>
                  <a:gd name="T30" fmla="*/ 201 w 264"/>
                  <a:gd name="T31" fmla="*/ 118 h 138"/>
                  <a:gd name="T32" fmla="*/ 200 w 264"/>
                  <a:gd name="T33" fmla="*/ 102 h 138"/>
                  <a:gd name="T34" fmla="*/ 209 w 264"/>
                  <a:gd name="T35" fmla="*/ 92 h 138"/>
                  <a:gd name="T36" fmla="*/ 219 w 264"/>
                  <a:gd name="T37" fmla="*/ 84 h 138"/>
                  <a:gd name="T38" fmla="*/ 220 w 264"/>
                  <a:gd name="T39" fmla="*/ 79 h 138"/>
                  <a:gd name="T40" fmla="*/ 219 w 264"/>
                  <a:gd name="T41" fmla="*/ 69 h 138"/>
                  <a:gd name="T42" fmla="*/ 222 w 264"/>
                  <a:gd name="T43" fmla="*/ 58 h 138"/>
                  <a:gd name="T44" fmla="*/ 221 w 264"/>
                  <a:gd name="T45" fmla="*/ 67 h 138"/>
                  <a:gd name="T46" fmla="*/ 227 w 264"/>
                  <a:gd name="T47" fmla="*/ 64 h 138"/>
                  <a:gd name="T48" fmla="*/ 233 w 264"/>
                  <a:gd name="T49" fmla="*/ 57 h 138"/>
                  <a:gd name="T50" fmla="*/ 237 w 264"/>
                  <a:gd name="T51" fmla="*/ 48 h 138"/>
                  <a:gd name="T52" fmla="*/ 247 w 264"/>
                  <a:gd name="T53" fmla="*/ 45 h 138"/>
                  <a:gd name="T54" fmla="*/ 251 w 264"/>
                  <a:gd name="T55" fmla="*/ 35 h 138"/>
                  <a:gd name="T56" fmla="*/ 257 w 264"/>
                  <a:gd name="T57" fmla="*/ 29 h 138"/>
                  <a:gd name="T58" fmla="*/ 263 w 264"/>
                  <a:gd name="T59" fmla="*/ 25 h 138"/>
                  <a:gd name="T60" fmla="*/ 252 w 264"/>
                  <a:gd name="T61" fmla="*/ 16 h 138"/>
                  <a:gd name="T62" fmla="*/ 224 w 264"/>
                  <a:gd name="T63" fmla="*/ 31 h 138"/>
                  <a:gd name="T64" fmla="*/ 209 w 264"/>
                  <a:gd name="T65" fmla="*/ 36 h 138"/>
                  <a:gd name="T66" fmla="*/ 192 w 264"/>
                  <a:gd name="T67" fmla="*/ 47 h 138"/>
                  <a:gd name="T68" fmla="*/ 194 w 264"/>
                  <a:gd name="T69" fmla="*/ 37 h 138"/>
                  <a:gd name="T70" fmla="*/ 188 w 264"/>
                  <a:gd name="T71" fmla="*/ 26 h 138"/>
                  <a:gd name="T72" fmla="*/ 179 w 264"/>
                  <a:gd name="T73" fmla="*/ 26 h 138"/>
                  <a:gd name="T74" fmla="*/ 170 w 264"/>
                  <a:gd name="T75" fmla="*/ 44 h 138"/>
                  <a:gd name="T76" fmla="*/ 168 w 264"/>
                  <a:gd name="T77" fmla="*/ 27 h 138"/>
                  <a:gd name="T78" fmla="*/ 184 w 264"/>
                  <a:gd name="T79" fmla="*/ 19 h 138"/>
                  <a:gd name="T80" fmla="*/ 166 w 264"/>
                  <a:gd name="T81" fmla="*/ 14 h 138"/>
                  <a:gd name="T82" fmla="*/ 160 w 264"/>
                  <a:gd name="T83" fmla="*/ 15 h 138"/>
                  <a:gd name="T84" fmla="*/ 157 w 264"/>
                  <a:gd name="T85" fmla="*/ 9 h 138"/>
                  <a:gd name="T86" fmla="*/ 145 w 264"/>
                  <a:gd name="T87" fmla="*/ 5 h 138"/>
                  <a:gd name="T88" fmla="*/ 11 w 264"/>
                  <a:gd name="T89" fmla="*/ 4 h 138"/>
                  <a:gd name="T90" fmla="*/ 4 w 264"/>
                  <a:gd name="T91" fmla="*/ 13 h 138"/>
                  <a:gd name="T92" fmla="*/ 3 w 264"/>
                  <a:gd name="T93" fmla="*/ 35 h 138"/>
                  <a:gd name="T94" fmla="*/ 4 w 264"/>
                  <a:gd name="T95" fmla="*/ 56 h 138"/>
                  <a:gd name="T96" fmla="*/ 10 w 264"/>
                  <a:gd name="T97" fmla="*/ 67 h 138"/>
                  <a:gd name="T98" fmla="*/ 14 w 264"/>
                  <a:gd name="T99" fmla="*/ 71 h 138"/>
                  <a:gd name="T100" fmla="*/ 18 w 264"/>
                  <a:gd name="T101" fmla="*/ 83 h 138"/>
                  <a:gd name="T102" fmla="*/ 35 w 264"/>
                  <a:gd name="T103" fmla="*/ 96 h 138"/>
                  <a:gd name="T104" fmla="*/ 88 w 264"/>
                  <a:gd name="T105" fmla="*/ 105 h 138"/>
                  <a:gd name="T106" fmla="*/ 98 w 264"/>
                  <a:gd name="T107" fmla="*/ 117 h 138"/>
                  <a:gd name="T108" fmla="*/ 110 w 264"/>
                  <a:gd name="T109" fmla="*/ 118 h 138"/>
                  <a:gd name="T110" fmla="*/ 119 w 264"/>
                  <a:gd name="T111" fmla="*/ 133 h 138"/>
                  <a:gd name="T112" fmla="*/ 125 w 264"/>
                  <a:gd name="T113" fmla="*/ 131 h 138"/>
                  <a:gd name="T114" fmla="*/ 129 w 264"/>
                  <a:gd name="T115" fmla="*/ 119 h 138"/>
                  <a:gd name="T116" fmla="*/ 141 w 264"/>
                  <a:gd name="T117" fmla="*/ 11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4" h="138">
                    <a:moveTo>
                      <a:pt x="192" y="39"/>
                    </a:moveTo>
                    <a:cubicBezTo>
                      <a:pt x="194" y="38"/>
                      <a:pt x="192" y="41"/>
                      <a:pt x="192" y="42"/>
                    </a:cubicBezTo>
                    <a:cubicBezTo>
                      <a:pt x="191" y="42"/>
                      <a:pt x="192" y="39"/>
                      <a:pt x="192" y="39"/>
                    </a:cubicBezTo>
                    <a:close/>
                    <a:moveTo>
                      <a:pt x="12" y="4"/>
                    </a:moveTo>
                    <a:cubicBezTo>
                      <a:pt x="12" y="5"/>
                      <a:pt x="12" y="4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7"/>
                      <a:pt x="12" y="9"/>
                      <a:pt x="12" y="9"/>
                    </a:cubicBezTo>
                    <a:cubicBezTo>
                      <a:pt x="11" y="9"/>
                      <a:pt x="11" y="8"/>
                      <a:pt x="10" y="8"/>
                    </a:cubicBezTo>
                    <a:cubicBezTo>
                      <a:pt x="10" y="8"/>
                      <a:pt x="11" y="8"/>
                      <a:pt x="10" y="7"/>
                    </a:cubicBezTo>
                    <a:cubicBezTo>
                      <a:pt x="10" y="7"/>
                      <a:pt x="9" y="5"/>
                      <a:pt x="10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2" y="4"/>
                    </a:cubicBezTo>
                    <a:close/>
                    <a:moveTo>
                      <a:pt x="10" y="10"/>
                    </a:moveTo>
                    <a:cubicBezTo>
                      <a:pt x="10" y="10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9" y="11"/>
                      <a:pt x="10" y="11"/>
                      <a:pt x="10" y="10"/>
                    </a:cubicBezTo>
                    <a:close/>
                    <a:moveTo>
                      <a:pt x="236" y="27"/>
                    </a:moveTo>
                    <a:cubicBezTo>
                      <a:pt x="236" y="28"/>
                      <a:pt x="237" y="29"/>
                      <a:pt x="236" y="30"/>
                    </a:cubicBezTo>
                    <a:cubicBezTo>
                      <a:pt x="236" y="30"/>
                      <a:pt x="236" y="30"/>
                      <a:pt x="236" y="30"/>
                    </a:cubicBezTo>
                    <a:cubicBezTo>
                      <a:pt x="236" y="29"/>
                      <a:pt x="236" y="28"/>
                      <a:pt x="236" y="28"/>
                    </a:cubicBezTo>
                    <a:lnTo>
                      <a:pt x="236" y="27"/>
                    </a:lnTo>
                    <a:close/>
                    <a:moveTo>
                      <a:pt x="54" y="43"/>
                    </a:moveTo>
                    <a:cubicBezTo>
                      <a:pt x="55" y="46"/>
                      <a:pt x="55" y="45"/>
                      <a:pt x="58" y="44"/>
                    </a:cubicBezTo>
                    <a:cubicBezTo>
                      <a:pt x="57" y="45"/>
                      <a:pt x="57" y="45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9" y="46"/>
                      <a:pt x="58" y="48"/>
                      <a:pt x="58" y="48"/>
                    </a:cubicBezTo>
                    <a:cubicBezTo>
                      <a:pt x="58" y="48"/>
                      <a:pt x="57" y="48"/>
                      <a:pt x="57" y="48"/>
                    </a:cubicBezTo>
                    <a:cubicBezTo>
                      <a:pt x="56" y="47"/>
                      <a:pt x="53" y="45"/>
                      <a:pt x="54" y="44"/>
                    </a:cubicBezTo>
                    <a:lnTo>
                      <a:pt x="54" y="43"/>
                    </a:lnTo>
                    <a:close/>
                    <a:moveTo>
                      <a:pt x="243" y="49"/>
                    </a:moveTo>
                    <a:cubicBezTo>
                      <a:pt x="241" y="50"/>
                      <a:pt x="241" y="50"/>
                      <a:pt x="241" y="50"/>
                    </a:cubicBezTo>
                    <a:cubicBezTo>
                      <a:pt x="240" y="50"/>
                      <a:pt x="239" y="49"/>
                      <a:pt x="238" y="49"/>
                    </a:cubicBezTo>
                    <a:cubicBezTo>
                      <a:pt x="238" y="49"/>
                      <a:pt x="237" y="50"/>
                      <a:pt x="236" y="50"/>
                    </a:cubicBezTo>
                    <a:cubicBezTo>
                      <a:pt x="236" y="50"/>
                      <a:pt x="235" y="50"/>
                      <a:pt x="235" y="51"/>
                    </a:cubicBezTo>
                    <a:cubicBezTo>
                      <a:pt x="234" y="51"/>
                      <a:pt x="235" y="52"/>
                      <a:pt x="234" y="52"/>
                    </a:cubicBezTo>
                    <a:cubicBezTo>
                      <a:pt x="235" y="52"/>
                      <a:pt x="236" y="52"/>
                      <a:pt x="237" y="52"/>
                    </a:cubicBezTo>
                    <a:cubicBezTo>
                      <a:pt x="237" y="52"/>
                      <a:pt x="238" y="51"/>
                      <a:pt x="239" y="51"/>
                    </a:cubicBezTo>
                    <a:cubicBezTo>
                      <a:pt x="240" y="51"/>
                      <a:pt x="240" y="51"/>
                      <a:pt x="241" y="51"/>
                    </a:cubicBezTo>
                    <a:cubicBezTo>
                      <a:pt x="242" y="51"/>
                      <a:pt x="242" y="50"/>
                      <a:pt x="242" y="50"/>
                    </a:cubicBezTo>
                    <a:cubicBezTo>
                      <a:pt x="242" y="50"/>
                      <a:pt x="244" y="49"/>
                      <a:pt x="243" y="49"/>
                    </a:cubicBezTo>
                    <a:close/>
                    <a:moveTo>
                      <a:pt x="152" y="112"/>
                    </a:moveTo>
                    <a:cubicBezTo>
                      <a:pt x="152" y="112"/>
                      <a:pt x="153" y="113"/>
                      <a:pt x="152" y="113"/>
                    </a:cubicBezTo>
                    <a:cubicBezTo>
                      <a:pt x="152" y="113"/>
                      <a:pt x="151" y="111"/>
                      <a:pt x="152" y="112"/>
                    </a:cubicBezTo>
                    <a:close/>
                    <a:moveTo>
                      <a:pt x="158" y="115"/>
                    </a:moveTo>
                    <a:cubicBezTo>
                      <a:pt x="158" y="115"/>
                      <a:pt x="158" y="115"/>
                      <a:pt x="158" y="115"/>
                    </a:cubicBezTo>
                    <a:cubicBezTo>
                      <a:pt x="158" y="115"/>
                      <a:pt x="158" y="116"/>
                      <a:pt x="158" y="116"/>
                    </a:cubicBezTo>
                    <a:cubicBezTo>
                      <a:pt x="158" y="116"/>
                      <a:pt x="158" y="116"/>
                      <a:pt x="158" y="116"/>
                    </a:cubicBezTo>
                    <a:cubicBezTo>
                      <a:pt x="159" y="116"/>
                      <a:pt x="159" y="117"/>
                      <a:pt x="159" y="117"/>
                    </a:cubicBezTo>
                    <a:cubicBezTo>
                      <a:pt x="160" y="117"/>
                      <a:pt x="159" y="115"/>
                      <a:pt x="159" y="115"/>
                    </a:cubicBezTo>
                    <a:cubicBezTo>
                      <a:pt x="159" y="115"/>
                      <a:pt x="158" y="115"/>
                      <a:pt x="158" y="115"/>
                    </a:cubicBezTo>
                    <a:close/>
                    <a:moveTo>
                      <a:pt x="176" y="21"/>
                    </a:moveTo>
                    <a:cubicBezTo>
                      <a:pt x="176" y="21"/>
                      <a:pt x="175" y="22"/>
                      <a:pt x="175" y="22"/>
                    </a:cubicBezTo>
                    <a:cubicBezTo>
                      <a:pt x="177" y="22"/>
                      <a:pt x="176" y="21"/>
                      <a:pt x="176" y="21"/>
                    </a:cubicBezTo>
                    <a:cubicBezTo>
                      <a:pt x="176" y="21"/>
                      <a:pt x="176" y="21"/>
                      <a:pt x="176" y="21"/>
                    </a:cubicBezTo>
                    <a:close/>
                    <a:moveTo>
                      <a:pt x="252" y="43"/>
                    </a:moveTo>
                    <a:cubicBezTo>
                      <a:pt x="251" y="44"/>
                      <a:pt x="250" y="45"/>
                      <a:pt x="252" y="44"/>
                    </a:cubicBezTo>
                    <a:cubicBezTo>
                      <a:pt x="252" y="44"/>
                      <a:pt x="253" y="43"/>
                      <a:pt x="252" y="43"/>
                    </a:cubicBezTo>
                    <a:close/>
                    <a:moveTo>
                      <a:pt x="225" y="68"/>
                    </a:moveTo>
                    <a:cubicBezTo>
                      <a:pt x="225" y="68"/>
                      <a:pt x="225" y="70"/>
                      <a:pt x="225" y="70"/>
                    </a:cubicBezTo>
                    <a:cubicBezTo>
                      <a:pt x="226" y="70"/>
                      <a:pt x="226" y="70"/>
                      <a:pt x="226" y="70"/>
                    </a:cubicBezTo>
                    <a:cubicBezTo>
                      <a:pt x="225" y="70"/>
                      <a:pt x="225" y="68"/>
                      <a:pt x="225" y="68"/>
                    </a:cubicBezTo>
                    <a:close/>
                    <a:moveTo>
                      <a:pt x="220" y="86"/>
                    </a:moveTo>
                    <a:cubicBezTo>
                      <a:pt x="218" y="86"/>
                      <a:pt x="220" y="87"/>
                      <a:pt x="220" y="87"/>
                    </a:cubicBezTo>
                    <a:cubicBezTo>
                      <a:pt x="220" y="87"/>
                      <a:pt x="221" y="86"/>
                      <a:pt x="220" y="86"/>
                    </a:cubicBezTo>
                    <a:close/>
                    <a:moveTo>
                      <a:pt x="153" y="114"/>
                    </a:moveTo>
                    <a:cubicBezTo>
                      <a:pt x="153" y="114"/>
                      <a:pt x="153" y="114"/>
                      <a:pt x="153" y="114"/>
                    </a:cubicBezTo>
                    <a:cubicBezTo>
                      <a:pt x="152" y="114"/>
                      <a:pt x="153" y="114"/>
                      <a:pt x="153" y="114"/>
                    </a:cubicBezTo>
                    <a:close/>
                    <a:moveTo>
                      <a:pt x="153" y="116"/>
                    </a:moveTo>
                    <a:cubicBezTo>
                      <a:pt x="153" y="117"/>
                      <a:pt x="154" y="116"/>
                      <a:pt x="155" y="116"/>
                    </a:cubicBezTo>
                    <a:cubicBezTo>
                      <a:pt x="156" y="116"/>
                      <a:pt x="156" y="116"/>
                      <a:pt x="156" y="116"/>
                    </a:cubicBezTo>
                    <a:cubicBezTo>
                      <a:pt x="157" y="116"/>
                      <a:pt x="156" y="116"/>
                      <a:pt x="157" y="116"/>
                    </a:cubicBezTo>
                    <a:cubicBezTo>
                      <a:pt x="157" y="114"/>
                      <a:pt x="157" y="115"/>
                      <a:pt x="158" y="113"/>
                    </a:cubicBezTo>
                    <a:cubicBezTo>
                      <a:pt x="158" y="113"/>
                      <a:pt x="160" y="114"/>
                      <a:pt x="161" y="114"/>
                    </a:cubicBezTo>
                    <a:cubicBezTo>
                      <a:pt x="161" y="115"/>
                      <a:pt x="160" y="115"/>
                      <a:pt x="161" y="115"/>
                    </a:cubicBezTo>
                    <a:cubicBezTo>
                      <a:pt x="161" y="115"/>
                      <a:pt x="161" y="115"/>
                      <a:pt x="161" y="115"/>
                    </a:cubicBezTo>
                    <a:cubicBezTo>
                      <a:pt x="162" y="116"/>
                      <a:pt x="162" y="115"/>
                      <a:pt x="163" y="115"/>
                    </a:cubicBezTo>
                    <a:cubicBezTo>
                      <a:pt x="163" y="116"/>
                      <a:pt x="163" y="117"/>
                      <a:pt x="163" y="117"/>
                    </a:cubicBezTo>
                    <a:cubicBezTo>
                      <a:pt x="163" y="117"/>
                      <a:pt x="164" y="117"/>
                      <a:pt x="164" y="117"/>
                    </a:cubicBezTo>
                    <a:cubicBezTo>
                      <a:pt x="164" y="115"/>
                      <a:pt x="164" y="115"/>
                      <a:pt x="164" y="115"/>
                    </a:cubicBezTo>
                    <a:cubicBezTo>
                      <a:pt x="164" y="115"/>
                      <a:pt x="163" y="115"/>
                      <a:pt x="163" y="115"/>
                    </a:cubicBezTo>
                    <a:cubicBezTo>
                      <a:pt x="162" y="115"/>
                      <a:pt x="162" y="113"/>
                      <a:pt x="163" y="114"/>
                    </a:cubicBezTo>
                    <a:cubicBezTo>
                      <a:pt x="163" y="113"/>
                      <a:pt x="163" y="113"/>
                      <a:pt x="164" y="113"/>
                    </a:cubicBezTo>
                    <a:cubicBezTo>
                      <a:pt x="164" y="112"/>
                      <a:pt x="164" y="112"/>
                      <a:pt x="164" y="112"/>
                    </a:cubicBezTo>
                    <a:cubicBezTo>
                      <a:pt x="163" y="112"/>
                      <a:pt x="163" y="112"/>
                      <a:pt x="163" y="112"/>
                    </a:cubicBezTo>
                    <a:cubicBezTo>
                      <a:pt x="163" y="112"/>
                      <a:pt x="162" y="112"/>
                      <a:pt x="162" y="112"/>
                    </a:cubicBezTo>
                    <a:cubicBezTo>
                      <a:pt x="161" y="111"/>
                      <a:pt x="161" y="111"/>
                      <a:pt x="161" y="111"/>
                    </a:cubicBezTo>
                    <a:cubicBezTo>
                      <a:pt x="161" y="111"/>
                      <a:pt x="160" y="111"/>
                      <a:pt x="160" y="111"/>
                    </a:cubicBezTo>
                    <a:cubicBezTo>
                      <a:pt x="160" y="111"/>
                      <a:pt x="160" y="111"/>
                      <a:pt x="160" y="111"/>
                    </a:cubicBezTo>
                    <a:cubicBezTo>
                      <a:pt x="159" y="110"/>
                      <a:pt x="159" y="111"/>
                      <a:pt x="159" y="110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0" y="110"/>
                      <a:pt x="161" y="110"/>
                      <a:pt x="162" y="110"/>
                    </a:cubicBezTo>
                    <a:cubicBezTo>
                      <a:pt x="162" y="110"/>
                      <a:pt x="163" y="109"/>
                      <a:pt x="163" y="109"/>
                    </a:cubicBezTo>
                    <a:cubicBezTo>
                      <a:pt x="163" y="109"/>
                      <a:pt x="164" y="108"/>
                      <a:pt x="164" y="108"/>
                    </a:cubicBezTo>
                    <a:cubicBezTo>
                      <a:pt x="166" y="108"/>
                      <a:pt x="166" y="109"/>
                      <a:pt x="167" y="110"/>
                    </a:cubicBezTo>
                    <a:cubicBezTo>
                      <a:pt x="167" y="109"/>
                      <a:pt x="168" y="110"/>
                      <a:pt x="169" y="109"/>
                    </a:cubicBezTo>
                    <a:cubicBezTo>
                      <a:pt x="169" y="109"/>
                      <a:pt x="168" y="108"/>
                      <a:pt x="169" y="108"/>
                    </a:cubicBezTo>
                    <a:cubicBezTo>
                      <a:pt x="169" y="108"/>
                      <a:pt x="169" y="108"/>
                      <a:pt x="169" y="108"/>
                    </a:cubicBezTo>
                    <a:cubicBezTo>
                      <a:pt x="170" y="109"/>
                      <a:pt x="169" y="109"/>
                      <a:pt x="170" y="110"/>
                    </a:cubicBezTo>
                    <a:cubicBezTo>
                      <a:pt x="170" y="110"/>
                      <a:pt x="171" y="110"/>
                      <a:pt x="171" y="110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3" y="108"/>
                      <a:pt x="173" y="109"/>
                      <a:pt x="173" y="109"/>
                    </a:cubicBezTo>
                    <a:cubicBezTo>
                      <a:pt x="173" y="109"/>
                      <a:pt x="174" y="109"/>
                      <a:pt x="174" y="109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75" y="108"/>
                      <a:pt x="176" y="109"/>
                      <a:pt x="176" y="108"/>
                    </a:cubicBezTo>
                    <a:cubicBezTo>
                      <a:pt x="176" y="109"/>
                      <a:pt x="176" y="109"/>
                      <a:pt x="177" y="109"/>
                    </a:cubicBezTo>
                    <a:cubicBezTo>
                      <a:pt x="177" y="109"/>
                      <a:pt x="176" y="109"/>
                      <a:pt x="177" y="110"/>
                    </a:cubicBezTo>
                    <a:cubicBezTo>
                      <a:pt x="177" y="110"/>
                      <a:pt x="177" y="110"/>
                      <a:pt x="177" y="111"/>
                    </a:cubicBezTo>
                    <a:cubicBezTo>
                      <a:pt x="178" y="111"/>
                      <a:pt x="179" y="111"/>
                      <a:pt x="180" y="111"/>
                    </a:cubicBezTo>
                    <a:cubicBezTo>
                      <a:pt x="181" y="111"/>
                      <a:pt x="180" y="112"/>
                      <a:pt x="180" y="112"/>
                    </a:cubicBezTo>
                    <a:cubicBezTo>
                      <a:pt x="181" y="113"/>
                      <a:pt x="184" y="114"/>
                      <a:pt x="185" y="114"/>
                    </a:cubicBezTo>
                    <a:cubicBezTo>
                      <a:pt x="185" y="113"/>
                      <a:pt x="186" y="112"/>
                      <a:pt x="186" y="112"/>
                    </a:cubicBezTo>
                    <a:cubicBezTo>
                      <a:pt x="187" y="111"/>
                      <a:pt x="188" y="112"/>
                      <a:pt x="188" y="112"/>
                    </a:cubicBezTo>
                    <a:cubicBezTo>
                      <a:pt x="188" y="112"/>
                      <a:pt x="189" y="112"/>
                      <a:pt x="189" y="113"/>
                    </a:cubicBezTo>
                    <a:cubicBezTo>
                      <a:pt x="190" y="114"/>
                      <a:pt x="189" y="114"/>
                      <a:pt x="190" y="115"/>
                    </a:cubicBezTo>
                    <a:cubicBezTo>
                      <a:pt x="190" y="116"/>
                      <a:pt x="192" y="116"/>
                      <a:pt x="192" y="116"/>
                    </a:cubicBezTo>
                    <a:cubicBezTo>
                      <a:pt x="192" y="116"/>
                      <a:pt x="193" y="120"/>
                      <a:pt x="192" y="121"/>
                    </a:cubicBezTo>
                    <a:cubicBezTo>
                      <a:pt x="192" y="122"/>
                      <a:pt x="192" y="122"/>
                      <a:pt x="192" y="122"/>
                    </a:cubicBezTo>
                    <a:cubicBezTo>
                      <a:pt x="192" y="123"/>
                      <a:pt x="192" y="124"/>
                      <a:pt x="192" y="124"/>
                    </a:cubicBezTo>
                    <a:cubicBezTo>
                      <a:pt x="193" y="124"/>
                      <a:pt x="193" y="123"/>
                      <a:pt x="193" y="123"/>
                    </a:cubicBezTo>
                    <a:cubicBezTo>
                      <a:pt x="194" y="123"/>
                      <a:pt x="195" y="123"/>
                      <a:pt x="195" y="123"/>
                    </a:cubicBezTo>
                    <a:cubicBezTo>
                      <a:pt x="194" y="125"/>
                      <a:pt x="194" y="125"/>
                      <a:pt x="193" y="128"/>
                    </a:cubicBezTo>
                    <a:cubicBezTo>
                      <a:pt x="194" y="128"/>
                      <a:pt x="196" y="129"/>
                      <a:pt x="196" y="130"/>
                    </a:cubicBezTo>
                    <a:cubicBezTo>
                      <a:pt x="197" y="130"/>
                      <a:pt x="197" y="132"/>
                      <a:pt x="197" y="133"/>
                    </a:cubicBezTo>
                    <a:cubicBezTo>
                      <a:pt x="197" y="134"/>
                      <a:pt x="198" y="134"/>
                      <a:pt x="198" y="134"/>
                    </a:cubicBezTo>
                    <a:cubicBezTo>
                      <a:pt x="199" y="135"/>
                      <a:pt x="199" y="135"/>
                      <a:pt x="199" y="136"/>
                    </a:cubicBezTo>
                    <a:cubicBezTo>
                      <a:pt x="199" y="136"/>
                      <a:pt x="200" y="136"/>
                      <a:pt x="200" y="136"/>
                    </a:cubicBezTo>
                    <a:cubicBezTo>
                      <a:pt x="201" y="137"/>
                      <a:pt x="201" y="138"/>
                      <a:pt x="201" y="138"/>
                    </a:cubicBezTo>
                    <a:cubicBezTo>
                      <a:pt x="202" y="138"/>
                      <a:pt x="202" y="138"/>
                      <a:pt x="202" y="138"/>
                    </a:cubicBezTo>
                    <a:cubicBezTo>
                      <a:pt x="202" y="137"/>
                      <a:pt x="202" y="137"/>
                      <a:pt x="203" y="137"/>
                    </a:cubicBezTo>
                    <a:cubicBezTo>
                      <a:pt x="202" y="137"/>
                      <a:pt x="202" y="136"/>
                      <a:pt x="202" y="136"/>
                    </a:cubicBezTo>
                    <a:cubicBezTo>
                      <a:pt x="203" y="135"/>
                      <a:pt x="203" y="135"/>
                      <a:pt x="203" y="135"/>
                    </a:cubicBezTo>
                    <a:cubicBezTo>
                      <a:pt x="203" y="135"/>
                      <a:pt x="204" y="134"/>
                      <a:pt x="204" y="134"/>
                    </a:cubicBezTo>
                    <a:cubicBezTo>
                      <a:pt x="204" y="133"/>
                      <a:pt x="204" y="132"/>
                      <a:pt x="204" y="131"/>
                    </a:cubicBezTo>
                    <a:cubicBezTo>
                      <a:pt x="204" y="130"/>
                      <a:pt x="204" y="130"/>
                      <a:pt x="204" y="130"/>
                    </a:cubicBezTo>
                    <a:cubicBezTo>
                      <a:pt x="204" y="129"/>
                      <a:pt x="204" y="128"/>
                      <a:pt x="204" y="128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3" y="126"/>
                      <a:pt x="203" y="125"/>
                      <a:pt x="203" y="124"/>
                    </a:cubicBezTo>
                    <a:cubicBezTo>
                      <a:pt x="203" y="124"/>
                      <a:pt x="202" y="123"/>
                      <a:pt x="202" y="123"/>
                    </a:cubicBezTo>
                    <a:cubicBezTo>
                      <a:pt x="201" y="122"/>
                      <a:pt x="202" y="122"/>
                      <a:pt x="202" y="121"/>
                    </a:cubicBezTo>
                    <a:cubicBezTo>
                      <a:pt x="202" y="120"/>
                      <a:pt x="201" y="120"/>
                      <a:pt x="201" y="120"/>
                    </a:cubicBezTo>
                    <a:cubicBezTo>
                      <a:pt x="201" y="120"/>
                      <a:pt x="201" y="118"/>
                      <a:pt x="201" y="118"/>
                    </a:cubicBezTo>
                    <a:cubicBezTo>
                      <a:pt x="201" y="117"/>
                      <a:pt x="199" y="116"/>
                      <a:pt x="199" y="115"/>
                    </a:cubicBezTo>
                    <a:cubicBezTo>
                      <a:pt x="199" y="113"/>
                      <a:pt x="199" y="112"/>
                      <a:pt x="199" y="111"/>
                    </a:cubicBezTo>
                    <a:cubicBezTo>
                      <a:pt x="199" y="110"/>
                      <a:pt x="198" y="110"/>
                      <a:pt x="197" y="110"/>
                    </a:cubicBezTo>
                    <a:cubicBezTo>
                      <a:pt x="197" y="109"/>
                      <a:pt x="197" y="109"/>
                      <a:pt x="197" y="109"/>
                    </a:cubicBezTo>
                    <a:cubicBezTo>
                      <a:pt x="198" y="109"/>
                      <a:pt x="199" y="109"/>
                      <a:pt x="199" y="108"/>
                    </a:cubicBezTo>
                    <a:cubicBezTo>
                      <a:pt x="199" y="107"/>
                      <a:pt x="198" y="107"/>
                      <a:pt x="198" y="10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99" y="105"/>
                      <a:pt x="200" y="101"/>
                      <a:pt x="200" y="102"/>
                    </a:cubicBezTo>
                    <a:cubicBezTo>
                      <a:pt x="200" y="102"/>
                      <a:pt x="200" y="102"/>
                      <a:pt x="200" y="102"/>
                    </a:cubicBezTo>
                    <a:cubicBezTo>
                      <a:pt x="202" y="101"/>
                      <a:pt x="202" y="101"/>
                      <a:pt x="202" y="101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2" y="99"/>
                      <a:pt x="202" y="99"/>
                      <a:pt x="203" y="99"/>
                    </a:cubicBezTo>
                    <a:cubicBezTo>
                      <a:pt x="204" y="99"/>
                      <a:pt x="203" y="98"/>
                      <a:pt x="204" y="97"/>
                    </a:cubicBezTo>
                    <a:cubicBezTo>
                      <a:pt x="204" y="97"/>
                      <a:pt x="205" y="98"/>
                      <a:pt x="205" y="97"/>
                    </a:cubicBezTo>
                    <a:cubicBezTo>
                      <a:pt x="205" y="97"/>
                      <a:pt x="207" y="96"/>
                      <a:pt x="207" y="96"/>
                    </a:cubicBezTo>
                    <a:cubicBezTo>
                      <a:pt x="207" y="96"/>
                      <a:pt x="207" y="95"/>
                      <a:pt x="207" y="95"/>
                    </a:cubicBezTo>
                    <a:cubicBezTo>
                      <a:pt x="207" y="95"/>
                      <a:pt x="208" y="95"/>
                      <a:pt x="208" y="95"/>
                    </a:cubicBezTo>
                    <a:cubicBezTo>
                      <a:pt x="208" y="95"/>
                      <a:pt x="209" y="93"/>
                      <a:pt x="209" y="92"/>
                    </a:cubicBezTo>
                    <a:cubicBezTo>
                      <a:pt x="210" y="92"/>
                      <a:pt x="209" y="93"/>
                      <a:pt x="210" y="93"/>
                    </a:cubicBezTo>
                    <a:cubicBezTo>
                      <a:pt x="211" y="93"/>
                      <a:pt x="211" y="92"/>
                      <a:pt x="212" y="91"/>
                    </a:cubicBezTo>
                    <a:cubicBezTo>
                      <a:pt x="213" y="91"/>
                      <a:pt x="213" y="92"/>
                      <a:pt x="214" y="91"/>
                    </a:cubicBezTo>
                    <a:cubicBezTo>
                      <a:pt x="216" y="89"/>
                      <a:pt x="216" y="89"/>
                      <a:pt x="216" y="89"/>
                    </a:cubicBezTo>
                    <a:cubicBezTo>
                      <a:pt x="216" y="88"/>
                      <a:pt x="216" y="88"/>
                      <a:pt x="216" y="88"/>
                    </a:cubicBezTo>
                    <a:cubicBezTo>
                      <a:pt x="217" y="87"/>
                      <a:pt x="218" y="87"/>
                      <a:pt x="218" y="87"/>
                    </a:cubicBezTo>
                    <a:cubicBezTo>
                      <a:pt x="218" y="86"/>
                      <a:pt x="218" y="85"/>
                      <a:pt x="217" y="84"/>
                    </a:cubicBezTo>
                    <a:cubicBezTo>
                      <a:pt x="218" y="84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20" y="84"/>
                      <a:pt x="220" y="84"/>
                      <a:pt x="220" y="84"/>
                    </a:cubicBezTo>
                    <a:cubicBezTo>
                      <a:pt x="219" y="83"/>
                      <a:pt x="219" y="83"/>
                      <a:pt x="218" y="82"/>
                    </a:cubicBezTo>
                    <a:cubicBezTo>
                      <a:pt x="219" y="82"/>
                      <a:pt x="221" y="82"/>
                      <a:pt x="221" y="82"/>
                    </a:cubicBezTo>
                    <a:cubicBezTo>
                      <a:pt x="221" y="82"/>
                      <a:pt x="221" y="82"/>
                      <a:pt x="221" y="82"/>
                    </a:cubicBezTo>
                    <a:cubicBezTo>
                      <a:pt x="221" y="83"/>
                      <a:pt x="222" y="82"/>
                      <a:pt x="222" y="83"/>
                    </a:cubicBezTo>
                    <a:cubicBezTo>
                      <a:pt x="222" y="82"/>
                      <a:pt x="225" y="80"/>
                      <a:pt x="223" y="81"/>
                    </a:cubicBezTo>
                    <a:cubicBezTo>
                      <a:pt x="223" y="81"/>
                      <a:pt x="223" y="80"/>
                      <a:pt x="223" y="80"/>
                    </a:cubicBezTo>
                    <a:cubicBezTo>
                      <a:pt x="220" y="80"/>
                      <a:pt x="220" y="80"/>
                      <a:pt x="220" y="80"/>
                    </a:cubicBezTo>
                    <a:cubicBezTo>
                      <a:pt x="220" y="80"/>
                      <a:pt x="220" y="79"/>
                      <a:pt x="220" y="79"/>
                    </a:cubicBezTo>
                    <a:cubicBezTo>
                      <a:pt x="221" y="78"/>
                      <a:pt x="222" y="79"/>
                      <a:pt x="222" y="78"/>
                    </a:cubicBezTo>
                    <a:cubicBezTo>
                      <a:pt x="223" y="78"/>
                      <a:pt x="223" y="77"/>
                      <a:pt x="223" y="77"/>
                    </a:cubicBezTo>
                    <a:cubicBezTo>
                      <a:pt x="222" y="77"/>
                      <a:pt x="222" y="77"/>
                      <a:pt x="222" y="76"/>
                    </a:cubicBezTo>
                    <a:cubicBezTo>
                      <a:pt x="222" y="76"/>
                      <a:pt x="223" y="76"/>
                      <a:pt x="222" y="75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3"/>
                      <a:pt x="219" y="73"/>
                    </a:cubicBezTo>
                    <a:cubicBezTo>
                      <a:pt x="219" y="73"/>
                      <a:pt x="218" y="72"/>
                      <a:pt x="218" y="72"/>
                    </a:cubicBezTo>
                    <a:cubicBezTo>
                      <a:pt x="219" y="72"/>
                      <a:pt x="220" y="72"/>
                      <a:pt x="221" y="72"/>
                    </a:cubicBezTo>
                    <a:cubicBezTo>
                      <a:pt x="220" y="71"/>
                      <a:pt x="220" y="70"/>
                      <a:pt x="219" y="69"/>
                    </a:cubicBezTo>
                    <a:cubicBezTo>
                      <a:pt x="219" y="69"/>
                      <a:pt x="220" y="69"/>
                      <a:pt x="220" y="69"/>
                    </a:cubicBezTo>
                    <a:cubicBezTo>
                      <a:pt x="220" y="68"/>
                      <a:pt x="220" y="68"/>
                      <a:pt x="220" y="68"/>
                    </a:cubicBezTo>
                    <a:cubicBezTo>
                      <a:pt x="219" y="68"/>
                      <a:pt x="218" y="67"/>
                      <a:pt x="217" y="67"/>
                    </a:cubicBezTo>
                    <a:cubicBezTo>
                      <a:pt x="218" y="66"/>
                      <a:pt x="217" y="67"/>
                      <a:pt x="218" y="66"/>
                    </a:cubicBezTo>
                    <a:cubicBezTo>
                      <a:pt x="218" y="66"/>
                      <a:pt x="218" y="64"/>
                      <a:pt x="218" y="64"/>
                    </a:cubicBezTo>
                    <a:cubicBezTo>
                      <a:pt x="219" y="64"/>
                      <a:pt x="219" y="64"/>
                      <a:pt x="219" y="64"/>
                    </a:cubicBezTo>
                    <a:cubicBezTo>
                      <a:pt x="220" y="62"/>
                      <a:pt x="220" y="61"/>
                      <a:pt x="220" y="59"/>
                    </a:cubicBezTo>
                    <a:cubicBezTo>
                      <a:pt x="220" y="59"/>
                      <a:pt x="220" y="59"/>
                      <a:pt x="221" y="59"/>
                    </a:cubicBezTo>
                    <a:cubicBezTo>
                      <a:pt x="222" y="58"/>
                      <a:pt x="222" y="58"/>
                      <a:pt x="222" y="58"/>
                    </a:cubicBezTo>
                    <a:cubicBezTo>
                      <a:pt x="222" y="58"/>
                      <a:pt x="223" y="58"/>
                      <a:pt x="223" y="58"/>
                    </a:cubicBezTo>
                    <a:cubicBezTo>
                      <a:pt x="224" y="57"/>
                      <a:pt x="223" y="57"/>
                      <a:pt x="224" y="57"/>
                    </a:cubicBezTo>
                    <a:cubicBezTo>
                      <a:pt x="224" y="57"/>
                      <a:pt x="224" y="58"/>
                      <a:pt x="224" y="58"/>
                    </a:cubicBezTo>
                    <a:cubicBezTo>
                      <a:pt x="223" y="59"/>
                      <a:pt x="222" y="60"/>
                      <a:pt x="222" y="61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1" y="62"/>
                      <a:pt x="221" y="63"/>
                    </a:cubicBezTo>
                    <a:cubicBezTo>
                      <a:pt x="220" y="64"/>
                      <a:pt x="221" y="64"/>
                      <a:pt x="221" y="64"/>
                    </a:cubicBezTo>
                    <a:cubicBezTo>
                      <a:pt x="222" y="65"/>
                      <a:pt x="221" y="65"/>
                      <a:pt x="221" y="65"/>
                    </a:cubicBezTo>
                    <a:cubicBezTo>
                      <a:pt x="221" y="65"/>
                      <a:pt x="221" y="67"/>
                      <a:pt x="221" y="67"/>
                    </a:cubicBezTo>
                    <a:cubicBezTo>
                      <a:pt x="221" y="67"/>
                      <a:pt x="221" y="67"/>
                      <a:pt x="221" y="67"/>
                    </a:cubicBezTo>
                    <a:cubicBezTo>
                      <a:pt x="222" y="67"/>
                      <a:pt x="222" y="67"/>
                      <a:pt x="224" y="67"/>
                    </a:cubicBezTo>
                    <a:cubicBezTo>
                      <a:pt x="224" y="67"/>
                      <a:pt x="224" y="69"/>
                      <a:pt x="224" y="69"/>
                    </a:cubicBezTo>
                    <a:cubicBezTo>
                      <a:pt x="224" y="68"/>
                      <a:pt x="226" y="68"/>
                      <a:pt x="227" y="68"/>
                    </a:cubicBezTo>
                    <a:cubicBezTo>
                      <a:pt x="227" y="67"/>
                      <a:pt x="227" y="67"/>
                      <a:pt x="227" y="67"/>
                    </a:cubicBezTo>
                    <a:cubicBezTo>
                      <a:pt x="227" y="67"/>
                      <a:pt x="226" y="67"/>
                      <a:pt x="226" y="66"/>
                    </a:cubicBezTo>
                    <a:cubicBezTo>
                      <a:pt x="226" y="66"/>
                      <a:pt x="226" y="66"/>
                      <a:pt x="227" y="66"/>
                    </a:cubicBezTo>
                    <a:cubicBezTo>
                      <a:pt x="227" y="66"/>
                      <a:pt x="227" y="65"/>
                      <a:pt x="227" y="64"/>
                    </a:cubicBezTo>
                    <a:cubicBezTo>
                      <a:pt x="227" y="64"/>
                      <a:pt x="227" y="64"/>
                      <a:pt x="227" y="64"/>
                    </a:cubicBezTo>
                    <a:cubicBezTo>
                      <a:pt x="227" y="63"/>
                      <a:pt x="227" y="63"/>
                      <a:pt x="227" y="62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26" y="62"/>
                      <a:pt x="226" y="61"/>
                      <a:pt x="226" y="60"/>
                    </a:cubicBezTo>
                    <a:cubicBezTo>
                      <a:pt x="226" y="60"/>
                      <a:pt x="226" y="60"/>
                      <a:pt x="226" y="60"/>
                    </a:cubicBezTo>
                    <a:cubicBezTo>
                      <a:pt x="226" y="60"/>
                      <a:pt x="226" y="59"/>
                      <a:pt x="226" y="59"/>
                    </a:cubicBezTo>
                    <a:cubicBezTo>
                      <a:pt x="227" y="59"/>
                      <a:pt x="228" y="60"/>
                      <a:pt x="228" y="60"/>
                    </a:cubicBezTo>
                    <a:cubicBezTo>
                      <a:pt x="229" y="60"/>
                      <a:pt x="229" y="60"/>
                      <a:pt x="230" y="60"/>
                    </a:cubicBezTo>
                    <a:cubicBezTo>
                      <a:pt x="231" y="59"/>
                      <a:pt x="231" y="58"/>
                      <a:pt x="232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3" y="56"/>
                      <a:pt x="234" y="56"/>
                    </a:cubicBezTo>
                    <a:cubicBezTo>
                      <a:pt x="234" y="55"/>
                      <a:pt x="234" y="52"/>
                      <a:pt x="234" y="52"/>
                    </a:cubicBezTo>
                    <a:cubicBezTo>
                      <a:pt x="233" y="52"/>
                      <a:pt x="233" y="52"/>
                      <a:pt x="233" y="52"/>
                    </a:cubicBezTo>
                    <a:cubicBezTo>
                      <a:pt x="233" y="52"/>
                      <a:pt x="233" y="51"/>
                      <a:pt x="233" y="51"/>
                    </a:cubicBezTo>
                    <a:cubicBezTo>
                      <a:pt x="233" y="51"/>
                      <a:pt x="233" y="51"/>
                      <a:pt x="233" y="51"/>
                    </a:cubicBezTo>
                    <a:cubicBezTo>
                      <a:pt x="233" y="51"/>
                      <a:pt x="233" y="51"/>
                      <a:pt x="233" y="51"/>
                    </a:cubicBezTo>
                    <a:cubicBezTo>
                      <a:pt x="233" y="50"/>
                      <a:pt x="236" y="48"/>
                      <a:pt x="236" y="48"/>
                    </a:cubicBezTo>
                    <a:cubicBezTo>
                      <a:pt x="236" y="48"/>
                      <a:pt x="236" y="48"/>
                      <a:pt x="236" y="48"/>
                    </a:cubicBezTo>
                    <a:cubicBezTo>
                      <a:pt x="236" y="47"/>
                      <a:pt x="237" y="48"/>
                      <a:pt x="237" y="48"/>
                    </a:cubicBezTo>
                    <a:cubicBezTo>
                      <a:pt x="238" y="48"/>
                      <a:pt x="238" y="47"/>
                      <a:pt x="239" y="47"/>
                    </a:cubicBezTo>
                    <a:cubicBezTo>
                      <a:pt x="239" y="47"/>
                      <a:pt x="240" y="47"/>
                      <a:pt x="240" y="47"/>
                    </a:cubicBezTo>
                    <a:cubicBezTo>
                      <a:pt x="240" y="47"/>
                      <a:pt x="240" y="46"/>
                      <a:pt x="241" y="46"/>
                    </a:cubicBezTo>
                    <a:cubicBezTo>
                      <a:pt x="242" y="45"/>
                      <a:pt x="243" y="46"/>
                      <a:pt x="243" y="46"/>
                    </a:cubicBezTo>
                    <a:cubicBezTo>
                      <a:pt x="243" y="46"/>
                      <a:pt x="243" y="46"/>
                      <a:pt x="243" y="46"/>
                    </a:cubicBezTo>
                    <a:cubicBezTo>
                      <a:pt x="244" y="47"/>
                      <a:pt x="244" y="46"/>
                      <a:pt x="245" y="46"/>
                    </a:cubicBezTo>
                    <a:cubicBezTo>
                      <a:pt x="244" y="46"/>
                      <a:pt x="245" y="44"/>
                      <a:pt x="245" y="43"/>
                    </a:cubicBezTo>
                    <a:cubicBezTo>
                      <a:pt x="245" y="44"/>
                      <a:pt x="246" y="43"/>
                      <a:pt x="247" y="44"/>
                    </a:cubicBezTo>
                    <a:cubicBezTo>
                      <a:pt x="247" y="44"/>
                      <a:pt x="247" y="45"/>
                      <a:pt x="247" y="45"/>
                    </a:cubicBezTo>
                    <a:cubicBezTo>
                      <a:pt x="247" y="45"/>
                      <a:pt x="247" y="45"/>
                      <a:pt x="248" y="45"/>
                    </a:cubicBezTo>
                    <a:cubicBezTo>
                      <a:pt x="248" y="45"/>
                      <a:pt x="249" y="44"/>
                      <a:pt x="249" y="44"/>
                    </a:cubicBezTo>
                    <a:cubicBezTo>
                      <a:pt x="249" y="44"/>
                      <a:pt x="250" y="44"/>
                      <a:pt x="250" y="44"/>
                    </a:cubicBezTo>
                    <a:cubicBezTo>
                      <a:pt x="250" y="44"/>
                      <a:pt x="250" y="43"/>
                      <a:pt x="249" y="43"/>
                    </a:cubicBezTo>
                    <a:cubicBezTo>
                      <a:pt x="249" y="43"/>
                      <a:pt x="247" y="42"/>
                      <a:pt x="247" y="42"/>
                    </a:cubicBezTo>
                    <a:cubicBezTo>
                      <a:pt x="246" y="42"/>
                      <a:pt x="247" y="41"/>
                      <a:pt x="247" y="41"/>
                    </a:cubicBezTo>
                    <a:cubicBezTo>
                      <a:pt x="247" y="41"/>
                      <a:pt x="248" y="41"/>
                      <a:pt x="249" y="40"/>
                    </a:cubicBezTo>
                    <a:cubicBezTo>
                      <a:pt x="247" y="38"/>
                      <a:pt x="249" y="38"/>
                      <a:pt x="251" y="36"/>
                    </a:cubicBezTo>
                    <a:cubicBezTo>
                      <a:pt x="251" y="35"/>
                      <a:pt x="251" y="35"/>
                      <a:pt x="251" y="35"/>
                    </a:cubicBezTo>
                    <a:cubicBezTo>
                      <a:pt x="250" y="35"/>
                      <a:pt x="250" y="35"/>
                      <a:pt x="250" y="35"/>
                    </a:cubicBezTo>
                    <a:cubicBezTo>
                      <a:pt x="250" y="35"/>
                      <a:pt x="250" y="34"/>
                      <a:pt x="251" y="33"/>
                    </a:cubicBezTo>
                    <a:cubicBezTo>
                      <a:pt x="252" y="33"/>
                      <a:pt x="252" y="33"/>
                      <a:pt x="252" y="33"/>
                    </a:cubicBezTo>
                    <a:cubicBezTo>
                      <a:pt x="252" y="34"/>
                      <a:pt x="253" y="33"/>
                      <a:pt x="253" y="33"/>
                    </a:cubicBezTo>
                    <a:cubicBezTo>
                      <a:pt x="254" y="33"/>
                      <a:pt x="253" y="33"/>
                      <a:pt x="254" y="34"/>
                    </a:cubicBezTo>
                    <a:cubicBezTo>
                      <a:pt x="254" y="34"/>
                      <a:pt x="254" y="34"/>
                      <a:pt x="254" y="34"/>
                    </a:cubicBezTo>
                    <a:cubicBezTo>
                      <a:pt x="254" y="33"/>
                      <a:pt x="254" y="33"/>
                      <a:pt x="254" y="33"/>
                    </a:cubicBezTo>
                    <a:cubicBezTo>
                      <a:pt x="255" y="33"/>
                      <a:pt x="255" y="33"/>
                      <a:pt x="256" y="33"/>
                    </a:cubicBezTo>
                    <a:cubicBezTo>
                      <a:pt x="257" y="31"/>
                      <a:pt x="257" y="31"/>
                      <a:pt x="257" y="29"/>
                    </a:cubicBezTo>
                    <a:cubicBezTo>
                      <a:pt x="257" y="30"/>
                      <a:pt x="258" y="31"/>
                      <a:pt x="258" y="31"/>
                    </a:cubicBezTo>
                    <a:cubicBezTo>
                      <a:pt x="259" y="31"/>
                      <a:pt x="259" y="31"/>
                      <a:pt x="259" y="31"/>
                    </a:cubicBezTo>
                    <a:cubicBezTo>
                      <a:pt x="259" y="31"/>
                      <a:pt x="259" y="30"/>
                      <a:pt x="259" y="30"/>
                    </a:cubicBezTo>
                    <a:cubicBezTo>
                      <a:pt x="259" y="30"/>
                      <a:pt x="260" y="31"/>
                      <a:pt x="260" y="31"/>
                    </a:cubicBezTo>
                    <a:cubicBezTo>
                      <a:pt x="261" y="31"/>
                      <a:pt x="261" y="30"/>
                      <a:pt x="262" y="31"/>
                    </a:cubicBezTo>
                    <a:cubicBezTo>
                      <a:pt x="262" y="30"/>
                      <a:pt x="262" y="30"/>
                      <a:pt x="262" y="29"/>
                    </a:cubicBezTo>
                    <a:cubicBezTo>
                      <a:pt x="263" y="29"/>
                      <a:pt x="264" y="29"/>
                      <a:pt x="264" y="29"/>
                    </a:cubicBezTo>
                    <a:cubicBezTo>
                      <a:pt x="264" y="27"/>
                      <a:pt x="264" y="27"/>
                      <a:pt x="264" y="26"/>
                    </a:cubicBezTo>
                    <a:cubicBezTo>
                      <a:pt x="264" y="26"/>
                      <a:pt x="263" y="26"/>
                      <a:pt x="263" y="25"/>
                    </a:cubicBezTo>
                    <a:cubicBezTo>
                      <a:pt x="263" y="25"/>
                      <a:pt x="263" y="25"/>
                      <a:pt x="264" y="25"/>
                    </a:cubicBezTo>
                    <a:cubicBezTo>
                      <a:pt x="263" y="25"/>
                      <a:pt x="263" y="25"/>
                      <a:pt x="263" y="25"/>
                    </a:cubicBezTo>
                    <a:cubicBezTo>
                      <a:pt x="262" y="25"/>
                      <a:pt x="262" y="23"/>
                      <a:pt x="262" y="22"/>
                    </a:cubicBezTo>
                    <a:cubicBezTo>
                      <a:pt x="262" y="21"/>
                      <a:pt x="261" y="22"/>
                      <a:pt x="261" y="22"/>
                    </a:cubicBezTo>
                    <a:cubicBezTo>
                      <a:pt x="261" y="22"/>
                      <a:pt x="260" y="18"/>
                      <a:pt x="261" y="16"/>
                    </a:cubicBezTo>
                    <a:cubicBezTo>
                      <a:pt x="261" y="14"/>
                      <a:pt x="259" y="13"/>
                      <a:pt x="258" y="13"/>
                    </a:cubicBezTo>
                    <a:cubicBezTo>
                      <a:pt x="256" y="12"/>
                      <a:pt x="255" y="16"/>
                      <a:pt x="255" y="14"/>
                    </a:cubicBezTo>
                    <a:cubicBezTo>
                      <a:pt x="255" y="12"/>
                      <a:pt x="253" y="13"/>
                      <a:pt x="253" y="13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2" y="16"/>
                      <a:pt x="251" y="18"/>
                      <a:pt x="251" y="19"/>
                    </a:cubicBezTo>
                    <a:cubicBezTo>
                      <a:pt x="251" y="19"/>
                      <a:pt x="248" y="22"/>
                      <a:pt x="247" y="22"/>
                    </a:cubicBezTo>
                    <a:cubicBezTo>
                      <a:pt x="246" y="23"/>
                      <a:pt x="245" y="24"/>
                      <a:pt x="245" y="24"/>
                    </a:cubicBezTo>
                    <a:cubicBezTo>
                      <a:pt x="245" y="24"/>
                      <a:pt x="233" y="26"/>
                      <a:pt x="232" y="25"/>
                    </a:cubicBezTo>
                    <a:cubicBezTo>
                      <a:pt x="231" y="25"/>
                      <a:pt x="231" y="25"/>
                      <a:pt x="227" y="27"/>
                    </a:cubicBezTo>
                    <a:cubicBezTo>
                      <a:pt x="223" y="29"/>
                      <a:pt x="223" y="30"/>
                      <a:pt x="223" y="30"/>
                    </a:cubicBezTo>
                    <a:cubicBezTo>
                      <a:pt x="223" y="30"/>
                      <a:pt x="223" y="30"/>
                      <a:pt x="223" y="30"/>
                    </a:cubicBezTo>
                    <a:cubicBezTo>
                      <a:pt x="224" y="28"/>
                      <a:pt x="224" y="28"/>
                      <a:pt x="224" y="28"/>
                    </a:cubicBezTo>
                    <a:cubicBezTo>
                      <a:pt x="224" y="29"/>
                      <a:pt x="225" y="30"/>
                      <a:pt x="224" y="31"/>
                    </a:cubicBezTo>
                    <a:cubicBezTo>
                      <a:pt x="224" y="31"/>
                      <a:pt x="223" y="31"/>
                      <a:pt x="223" y="31"/>
                    </a:cubicBezTo>
                    <a:cubicBezTo>
                      <a:pt x="222" y="32"/>
                      <a:pt x="223" y="32"/>
                      <a:pt x="223" y="33"/>
                    </a:cubicBezTo>
                    <a:cubicBezTo>
                      <a:pt x="223" y="33"/>
                      <a:pt x="222" y="33"/>
                      <a:pt x="222" y="34"/>
                    </a:cubicBezTo>
                    <a:cubicBezTo>
                      <a:pt x="222" y="34"/>
                      <a:pt x="222" y="35"/>
                      <a:pt x="222" y="35"/>
                    </a:cubicBezTo>
                    <a:cubicBezTo>
                      <a:pt x="221" y="35"/>
                      <a:pt x="220" y="35"/>
                      <a:pt x="219" y="35"/>
                    </a:cubicBezTo>
                    <a:cubicBezTo>
                      <a:pt x="219" y="36"/>
                      <a:pt x="219" y="36"/>
                      <a:pt x="218" y="36"/>
                    </a:cubicBezTo>
                    <a:cubicBezTo>
                      <a:pt x="217" y="37"/>
                      <a:pt x="217" y="36"/>
                      <a:pt x="216" y="36"/>
                    </a:cubicBezTo>
                    <a:cubicBezTo>
                      <a:pt x="216" y="37"/>
                      <a:pt x="216" y="37"/>
                      <a:pt x="216" y="37"/>
                    </a:cubicBezTo>
                    <a:cubicBezTo>
                      <a:pt x="213" y="36"/>
                      <a:pt x="211" y="37"/>
                      <a:pt x="209" y="36"/>
                    </a:cubicBezTo>
                    <a:cubicBezTo>
                      <a:pt x="209" y="37"/>
                      <a:pt x="208" y="37"/>
                      <a:pt x="208" y="37"/>
                    </a:cubicBezTo>
                    <a:cubicBezTo>
                      <a:pt x="208" y="37"/>
                      <a:pt x="209" y="38"/>
                      <a:pt x="209" y="38"/>
                    </a:cubicBezTo>
                    <a:cubicBezTo>
                      <a:pt x="208" y="40"/>
                      <a:pt x="207" y="42"/>
                      <a:pt x="205" y="42"/>
                    </a:cubicBezTo>
                    <a:cubicBezTo>
                      <a:pt x="205" y="43"/>
                      <a:pt x="204" y="42"/>
                      <a:pt x="203" y="43"/>
                    </a:cubicBezTo>
                    <a:cubicBezTo>
                      <a:pt x="203" y="43"/>
                      <a:pt x="202" y="44"/>
                      <a:pt x="202" y="44"/>
                    </a:cubicBezTo>
                    <a:cubicBezTo>
                      <a:pt x="200" y="44"/>
                      <a:pt x="199" y="44"/>
                      <a:pt x="198" y="44"/>
                    </a:cubicBezTo>
                    <a:cubicBezTo>
                      <a:pt x="198" y="45"/>
                      <a:pt x="198" y="45"/>
                      <a:pt x="198" y="45"/>
                    </a:cubicBezTo>
                    <a:cubicBezTo>
                      <a:pt x="198" y="46"/>
                      <a:pt x="195" y="47"/>
                      <a:pt x="194" y="47"/>
                    </a:cubicBezTo>
                    <a:cubicBezTo>
                      <a:pt x="191" y="48"/>
                      <a:pt x="190" y="46"/>
                      <a:pt x="192" y="47"/>
                    </a:cubicBezTo>
                    <a:cubicBezTo>
                      <a:pt x="192" y="46"/>
                      <a:pt x="192" y="46"/>
                      <a:pt x="192" y="46"/>
                    </a:cubicBezTo>
                    <a:cubicBezTo>
                      <a:pt x="192" y="46"/>
                      <a:pt x="191" y="46"/>
                      <a:pt x="191" y="46"/>
                    </a:cubicBezTo>
                    <a:cubicBezTo>
                      <a:pt x="191" y="46"/>
                      <a:pt x="191" y="45"/>
                      <a:pt x="190" y="45"/>
                    </a:cubicBezTo>
                    <a:cubicBezTo>
                      <a:pt x="190" y="45"/>
                      <a:pt x="189" y="45"/>
                      <a:pt x="189" y="45"/>
                    </a:cubicBezTo>
                    <a:cubicBezTo>
                      <a:pt x="189" y="44"/>
                      <a:pt x="189" y="44"/>
                      <a:pt x="189" y="44"/>
                    </a:cubicBezTo>
                    <a:cubicBezTo>
                      <a:pt x="189" y="44"/>
                      <a:pt x="190" y="43"/>
                      <a:pt x="191" y="43"/>
                    </a:cubicBezTo>
                    <a:cubicBezTo>
                      <a:pt x="191" y="43"/>
                      <a:pt x="191" y="42"/>
                      <a:pt x="191" y="42"/>
                    </a:cubicBezTo>
                    <a:cubicBezTo>
                      <a:pt x="192" y="41"/>
                      <a:pt x="193" y="41"/>
                      <a:pt x="193" y="40"/>
                    </a:cubicBezTo>
                    <a:cubicBezTo>
                      <a:pt x="193" y="39"/>
                      <a:pt x="194" y="38"/>
                      <a:pt x="194" y="37"/>
                    </a:cubicBezTo>
                    <a:cubicBezTo>
                      <a:pt x="193" y="37"/>
                      <a:pt x="193" y="38"/>
                      <a:pt x="193" y="38"/>
                    </a:cubicBezTo>
                    <a:cubicBezTo>
                      <a:pt x="193" y="38"/>
                      <a:pt x="194" y="37"/>
                      <a:pt x="193" y="35"/>
                    </a:cubicBezTo>
                    <a:cubicBezTo>
                      <a:pt x="192" y="32"/>
                      <a:pt x="193" y="33"/>
                      <a:pt x="190" y="32"/>
                    </a:cubicBezTo>
                    <a:cubicBezTo>
                      <a:pt x="189" y="32"/>
                      <a:pt x="189" y="33"/>
                      <a:pt x="189" y="33"/>
                    </a:cubicBezTo>
                    <a:cubicBezTo>
                      <a:pt x="189" y="33"/>
                      <a:pt x="188" y="33"/>
                      <a:pt x="188" y="34"/>
                    </a:cubicBezTo>
                    <a:cubicBezTo>
                      <a:pt x="188" y="34"/>
                      <a:pt x="187" y="34"/>
                      <a:pt x="187" y="33"/>
                    </a:cubicBezTo>
                    <a:cubicBezTo>
                      <a:pt x="188" y="32"/>
                      <a:pt x="188" y="32"/>
                      <a:pt x="188" y="32"/>
                    </a:cubicBezTo>
                    <a:cubicBezTo>
                      <a:pt x="189" y="31"/>
                      <a:pt x="190" y="29"/>
                      <a:pt x="189" y="27"/>
                    </a:cubicBezTo>
                    <a:cubicBezTo>
                      <a:pt x="189" y="27"/>
                      <a:pt x="188" y="26"/>
                      <a:pt x="188" y="26"/>
                    </a:cubicBezTo>
                    <a:cubicBezTo>
                      <a:pt x="188" y="25"/>
                      <a:pt x="189" y="25"/>
                      <a:pt x="189" y="24"/>
                    </a:cubicBezTo>
                    <a:cubicBezTo>
                      <a:pt x="188" y="24"/>
                      <a:pt x="188" y="23"/>
                      <a:pt x="188" y="23"/>
                    </a:cubicBezTo>
                    <a:cubicBezTo>
                      <a:pt x="187" y="23"/>
                      <a:pt x="186" y="23"/>
                      <a:pt x="186" y="23"/>
                    </a:cubicBezTo>
                    <a:cubicBezTo>
                      <a:pt x="185" y="22"/>
                      <a:pt x="185" y="22"/>
                      <a:pt x="184" y="21"/>
                    </a:cubicBezTo>
                    <a:cubicBezTo>
                      <a:pt x="184" y="21"/>
                      <a:pt x="183" y="21"/>
                      <a:pt x="183" y="21"/>
                    </a:cubicBezTo>
                    <a:cubicBezTo>
                      <a:pt x="183" y="21"/>
                      <a:pt x="182" y="22"/>
                      <a:pt x="182" y="22"/>
                    </a:cubicBezTo>
                    <a:cubicBezTo>
                      <a:pt x="182" y="22"/>
                      <a:pt x="182" y="23"/>
                      <a:pt x="182" y="23"/>
                    </a:cubicBezTo>
                    <a:cubicBezTo>
                      <a:pt x="182" y="24"/>
                      <a:pt x="181" y="23"/>
                      <a:pt x="180" y="24"/>
                    </a:cubicBezTo>
                    <a:cubicBezTo>
                      <a:pt x="180" y="24"/>
                      <a:pt x="180" y="25"/>
                      <a:pt x="179" y="26"/>
                    </a:cubicBezTo>
                    <a:cubicBezTo>
                      <a:pt x="178" y="26"/>
                      <a:pt x="178" y="26"/>
                      <a:pt x="177" y="26"/>
                    </a:cubicBezTo>
                    <a:cubicBezTo>
                      <a:pt x="177" y="28"/>
                      <a:pt x="177" y="29"/>
                      <a:pt x="177" y="30"/>
                    </a:cubicBezTo>
                    <a:cubicBezTo>
                      <a:pt x="176" y="31"/>
                      <a:pt x="175" y="31"/>
                      <a:pt x="175" y="31"/>
                    </a:cubicBezTo>
                    <a:cubicBezTo>
                      <a:pt x="175" y="32"/>
                      <a:pt x="175" y="35"/>
                      <a:pt x="176" y="36"/>
                    </a:cubicBezTo>
                    <a:cubicBezTo>
                      <a:pt x="176" y="36"/>
                      <a:pt x="176" y="36"/>
                      <a:pt x="176" y="36"/>
                    </a:cubicBezTo>
                    <a:cubicBezTo>
                      <a:pt x="176" y="37"/>
                      <a:pt x="176" y="39"/>
                      <a:pt x="176" y="39"/>
                    </a:cubicBezTo>
                    <a:cubicBezTo>
                      <a:pt x="173" y="45"/>
                      <a:pt x="173" y="45"/>
                      <a:pt x="173" y="45"/>
                    </a:cubicBezTo>
                    <a:cubicBezTo>
                      <a:pt x="172" y="45"/>
                      <a:pt x="172" y="45"/>
                      <a:pt x="171" y="45"/>
                    </a:cubicBezTo>
                    <a:cubicBezTo>
                      <a:pt x="171" y="45"/>
                      <a:pt x="170" y="44"/>
                      <a:pt x="170" y="44"/>
                    </a:cubicBezTo>
                    <a:cubicBezTo>
                      <a:pt x="170" y="44"/>
                      <a:pt x="170" y="43"/>
                      <a:pt x="170" y="42"/>
                    </a:cubicBezTo>
                    <a:cubicBezTo>
                      <a:pt x="169" y="41"/>
                      <a:pt x="169" y="41"/>
                      <a:pt x="169" y="41"/>
                    </a:cubicBezTo>
                    <a:cubicBezTo>
                      <a:pt x="168" y="38"/>
                      <a:pt x="168" y="35"/>
                      <a:pt x="170" y="32"/>
                    </a:cubicBezTo>
                    <a:cubicBezTo>
                      <a:pt x="170" y="31"/>
                      <a:pt x="171" y="30"/>
                      <a:pt x="171" y="29"/>
                    </a:cubicBezTo>
                    <a:cubicBezTo>
                      <a:pt x="172" y="28"/>
                      <a:pt x="172" y="27"/>
                      <a:pt x="172" y="26"/>
                    </a:cubicBezTo>
                    <a:cubicBezTo>
                      <a:pt x="171" y="26"/>
                      <a:pt x="170" y="26"/>
                      <a:pt x="170" y="27"/>
                    </a:cubicBezTo>
                    <a:cubicBezTo>
                      <a:pt x="170" y="27"/>
                      <a:pt x="170" y="28"/>
                      <a:pt x="170" y="28"/>
                    </a:cubicBezTo>
                    <a:cubicBezTo>
                      <a:pt x="170" y="29"/>
                      <a:pt x="169" y="28"/>
                      <a:pt x="168" y="29"/>
                    </a:cubicBezTo>
                    <a:cubicBezTo>
                      <a:pt x="168" y="28"/>
                      <a:pt x="168" y="28"/>
                      <a:pt x="168" y="27"/>
                    </a:cubicBezTo>
                    <a:cubicBezTo>
                      <a:pt x="168" y="27"/>
                      <a:pt x="170" y="26"/>
                      <a:pt x="170" y="26"/>
                    </a:cubicBezTo>
                    <a:cubicBezTo>
                      <a:pt x="171" y="25"/>
                      <a:pt x="170" y="25"/>
                      <a:pt x="171" y="24"/>
                    </a:cubicBezTo>
                    <a:cubicBezTo>
                      <a:pt x="171" y="23"/>
                      <a:pt x="172" y="22"/>
                      <a:pt x="173" y="21"/>
                    </a:cubicBezTo>
                    <a:cubicBezTo>
                      <a:pt x="174" y="21"/>
                      <a:pt x="174" y="22"/>
                      <a:pt x="174" y="21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6" y="20"/>
                      <a:pt x="177" y="21"/>
                      <a:pt x="178" y="20"/>
                    </a:cubicBezTo>
                    <a:cubicBezTo>
                      <a:pt x="178" y="20"/>
                      <a:pt x="179" y="19"/>
                      <a:pt x="179" y="19"/>
                    </a:cubicBezTo>
                    <a:cubicBezTo>
                      <a:pt x="181" y="19"/>
                      <a:pt x="181" y="20"/>
                      <a:pt x="182" y="20"/>
                    </a:cubicBezTo>
                    <a:cubicBezTo>
                      <a:pt x="185" y="20"/>
                      <a:pt x="183" y="20"/>
                      <a:pt x="184" y="19"/>
                    </a:cubicBezTo>
                    <a:cubicBezTo>
                      <a:pt x="184" y="19"/>
                      <a:pt x="184" y="19"/>
                      <a:pt x="185" y="19"/>
                    </a:cubicBezTo>
                    <a:cubicBezTo>
                      <a:pt x="185" y="20"/>
                      <a:pt x="185" y="20"/>
                      <a:pt x="185" y="20"/>
                    </a:cubicBezTo>
                    <a:cubicBezTo>
                      <a:pt x="185" y="20"/>
                      <a:pt x="186" y="20"/>
                      <a:pt x="186" y="20"/>
                    </a:cubicBezTo>
                    <a:cubicBezTo>
                      <a:pt x="186" y="20"/>
                      <a:pt x="186" y="19"/>
                      <a:pt x="186" y="19"/>
                    </a:cubicBezTo>
                    <a:cubicBezTo>
                      <a:pt x="185" y="18"/>
                      <a:pt x="185" y="17"/>
                      <a:pt x="182" y="18"/>
                    </a:cubicBezTo>
                    <a:cubicBezTo>
                      <a:pt x="182" y="16"/>
                      <a:pt x="182" y="15"/>
                      <a:pt x="182" y="15"/>
                    </a:cubicBezTo>
                    <a:cubicBezTo>
                      <a:pt x="178" y="16"/>
                      <a:pt x="174" y="17"/>
                      <a:pt x="171" y="17"/>
                    </a:cubicBezTo>
                    <a:cubicBezTo>
                      <a:pt x="170" y="15"/>
                      <a:pt x="170" y="15"/>
                      <a:pt x="170" y="14"/>
                    </a:cubicBezTo>
                    <a:cubicBezTo>
                      <a:pt x="168" y="14"/>
                      <a:pt x="167" y="14"/>
                      <a:pt x="166" y="14"/>
                    </a:cubicBezTo>
                    <a:cubicBezTo>
                      <a:pt x="164" y="14"/>
                      <a:pt x="167" y="13"/>
                      <a:pt x="166" y="12"/>
                    </a:cubicBezTo>
                    <a:cubicBezTo>
                      <a:pt x="167" y="12"/>
                      <a:pt x="166" y="13"/>
                      <a:pt x="167" y="13"/>
                    </a:cubicBezTo>
                    <a:cubicBezTo>
                      <a:pt x="168" y="13"/>
                      <a:pt x="169" y="11"/>
                      <a:pt x="169" y="11"/>
                    </a:cubicBezTo>
                    <a:cubicBezTo>
                      <a:pt x="169" y="11"/>
                      <a:pt x="168" y="10"/>
                      <a:pt x="167" y="10"/>
                    </a:cubicBezTo>
                    <a:cubicBezTo>
                      <a:pt x="167" y="11"/>
                      <a:pt x="167" y="11"/>
                      <a:pt x="167" y="11"/>
                    </a:cubicBezTo>
                    <a:cubicBezTo>
                      <a:pt x="166" y="11"/>
                      <a:pt x="165" y="11"/>
                      <a:pt x="165" y="11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2" y="14"/>
                      <a:pt x="162" y="14"/>
                      <a:pt x="162" y="14"/>
                    </a:cubicBezTo>
                    <a:cubicBezTo>
                      <a:pt x="161" y="14"/>
                      <a:pt x="160" y="14"/>
                      <a:pt x="160" y="15"/>
                    </a:cubicBezTo>
                    <a:cubicBezTo>
                      <a:pt x="159" y="15"/>
                      <a:pt x="159" y="16"/>
                      <a:pt x="159" y="16"/>
                    </a:cubicBezTo>
                    <a:cubicBezTo>
                      <a:pt x="157" y="16"/>
                      <a:pt x="156" y="15"/>
                      <a:pt x="155" y="15"/>
                    </a:cubicBezTo>
                    <a:cubicBezTo>
                      <a:pt x="155" y="14"/>
                      <a:pt x="155" y="14"/>
                      <a:pt x="155" y="14"/>
                    </a:cubicBezTo>
                    <a:cubicBezTo>
                      <a:pt x="154" y="14"/>
                      <a:pt x="153" y="15"/>
                      <a:pt x="152" y="15"/>
                    </a:cubicBezTo>
                    <a:cubicBezTo>
                      <a:pt x="152" y="15"/>
                      <a:pt x="151" y="14"/>
                      <a:pt x="150" y="14"/>
                    </a:cubicBezTo>
                    <a:cubicBezTo>
                      <a:pt x="150" y="14"/>
                      <a:pt x="153" y="13"/>
                      <a:pt x="153" y="12"/>
                    </a:cubicBezTo>
                    <a:cubicBezTo>
                      <a:pt x="153" y="12"/>
                      <a:pt x="153" y="12"/>
                      <a:pt x="153" y="11"/>
                    </a:cubicBezTo>
                    <a:cubicBezTo>
                      <a:pt x="153" y="11"/>
                      <a:pt x="154" y="11"/>
                      <a:pt x="154" y="11"/>
                    </a:cubicBezTo>
                    <a:cubicBezTo>
                      <a:pt x="155" y="11"/>
                      <a:pt x="156" y="10"/>
                      <a:pt x="157" y="9"/>
                    </a:cubicBezTo>
                    <a:cubicBezTo>
                      <a:pt x="157" y="9"/>
                      <a:pt x="158" y="9"/>
                      <a:pt x="158" y="9"/>
                    </a:cubicBezTo>
                    <a:cubicBezTo>
                      <a:pt x="158" y="9"/>
                      <a:pt x="159" y="8"/>
                      <a:pt x="159" y="8"/>
                    </a:cubicBezTo>
                    <a:cubicBezTo>
                      <a:pt x="160" y="8"/>
                      <a:pt x="161" y="7"/>
                      <a:pt x="161" y="7"/>
                    </a:cubicBezTo>
                    <a:cubicBezTo>
                      <a:pt x="160" y="7"/>
                      <a:pt x="160" y="7"/>
                      <a:pt x="159" y="6"/>
                    </a:cubicBezTo>
                    <a:cubicBezTo>
                      <a:pt x="158" y="5"/>
                      <a:pt x="157" y="6"/>
                      <a:pt x="156" y="6"/>
                    </a:cubicBezTo>
                    <a:cubicBezTo>
                      <a:pt x="155" y="6"/>
                      <a:pt x="155" y="6"/>
                      <a:pt x="154" y="6"/>
                    </a:cubicBezTo>
                    <a:cubicBezTo>
                      <a:pt x="152" y="6"/>
                      <a:pt x="152" y="5"/>
                      <a:pt x="151" y="5"/>
                    </a:cubicBezTo>
                    <a:cubicBezTo>
                      <a:pt x="150" y="5"/>
                      <a:pt x="148" y="4"/>
                      <a:pt x="147" y="4"/>
                    </a:cubicBezTo>
                    <a:cubicBezTo>
                      <a:pt x="147" y="3"/>
                      <a:pt x="145" y="4"/>
                      <a:pt x="145" y="5"/>
                    </a:cubicBezTo>
                    <a:cubicBezTo>
                      <a:pt x="145" y="6"/>
                      <a:pt x="143" y="4"/>
                      <a:pt x="142" y="4"/>
                    </a:cubicBezTo>
                    <a:cubicBezTo>
                      <a:pt x="140" y="4"/>
                      <a:pt x="140" y="4"/>
                      <a:pt x="140" y="4"/>
                    </a:cubicBezTo>
                    <a:cubicBezTo>
                      <a:pt x="140" y="4"/>
                      <a:pt x="139" y="0"/>
                      <a:pt x="138" y="0"/>
                    </a:cubicBezTo>
                    <a:cubicBezTo>
                      <a:pt x="136" y="0"/>
                      <a:pt x="137" y="2"/>
                      <a:pt x="137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1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2" y="8"/>
                      <a:pt x="2" y="9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7"/>
                      <a:pt x="4" y="18"/>
                    </a:cubicBezTo>
                    <a:cubicBezTo>
                      <a:pt x="5" y="18"/>
                      <a:pt x="3" y="18"/>
                      <a:pt x="3" y="18"/>
                    </a:cubicBezTo>
                    <a:cubicBezTo>
                      <a:pt x="4" y="21"/>
                      <a:pt x="4" y="23"/>
                      <a:pt x="4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4" y="29"/>
                      <a:pt x="3" y="29"/>
                    </a:cubicBezTo>
                    <a:cubicBezTo>
                      <a:pt x="3" y="31"/>
                      <a:pt x="3" y="34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6"/>
                      <a:pt x="2" y="38"/>
                      <a:pt x="2" y="39"/>
                    </a:cubicBezTo>
                    <a:cubicBezTo>
                      <a:pt x="2" y="41"/>
                      <a:pt x="3" y="42"/>
                      <a:pt x="4" y="43"/>
                    </a:cubicBezTo>
                    <a:cubicBezTo>
                      <a:pt x="4" y="43"/>
                      <a:pt x="3" y="44"/>
                      <a:pt x="3" y="44"/>
                    </a:cubicBezTo>
                    <a:cubicBezTo>
                      <a:pt x="3" y="45"/>
                      <a:pt x="4" y="46"/>
                      <a:pt x="4" y="47"/>
                    </a:cubicBezTo>
                    <a:cubicBezTo>
                      <a:pt x="4" y="49"/>
                      <a:pt x="4" y="50"/>
                      <a:pt x="4" y="52"/>
                    </a:cubicBezTo>
                    <a:cubicBezTo>
                      <a:pt x="3" y="52"/>
                      <a:pt x="3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4"/>
                      <a:pt x="4" y="55"/>
                      <a:pt x="4" y="56"/>
                    </a:cubicBezTo>
                    <a:cubicBezTo>
                      <a:pt x="4" y="56"/>
                      <a:pt x="5" y="56"/>
                      <a:pt x="5" y="57"/>
                    </a:cubicBezTo>
                    <a:cubicBezTo>
                      <a:pt x="5" y="57"/>
                      <a:pt x="5" y="58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5" y="60"/>
                      <a:pt x="6" y="62"/>
                    </a:cubicBezTo>
                    <a:cubicBezTo>
                      <a:pt x="6" y="62"/>
                      <a:pt x="7" y="62"/>
                      <a:pt x="7" y="62"/>
                    </a:cubicBezTo>
                    <a:cubicBezTo>
                      <a:pt x="7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5"/>
                      <a:pt x="8" y="66"/>
                    </a:cubicBezTo>
                    <a:cubicBezTo>
                      <a:pt x="9" y="66"/>
                      <a:pt x="10" y="67"/>
                      <a:pt x="10" y="67"/>
                    </a:cubicBezTo>
                    <a:cubicBezTo>
                      <a:pt x="11" y="66"/>
                      <a:pt x="10" y="65"/>
                      <a:pt x="10" y="65"/>
                    </a:cubicBezTo>
                    <a:cubicBezTo>
                      <a:pt x="11" y="65"/>
                      <a:pt x="11" y="65"/>
                      <a:pt x="12" y="65"/>
                    </a:cubicBezTo>
                    <a:cubicBezTo>
                      <a:pt x="11" y="65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7"/>
                      <a:pt x="13" y="69"/>
                      <a:pt x="12" y="69"/>
                    </a:cubicBezTo>
                    <a:cubicBezTo>
                      <a:pt x="12" y="69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0" y="68"/>
                    </a:cubicBezTo>
                    <a:cubicBezTo>
                      <a:pt x="11" y="69"/>
                      <a:pt x="10" y="69"/>
                      <a:pt x="10" y="70"/>
                    </a:cubicBezTo>
                    <a:cubicBezTo>
                      <a:pt x="11" y="70"/>
                      <a:pt x="13" y="71"/>
                      <a:pt x="14" y="71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3" y="75"/>
                      <a:pt x="12" y="73"/>
                      <a:pt x="14" y="75"/>
                    </a:cubicBezTo>
                    <a:cubicBezTo>
                      <a:pt x="14" y="76"/>
                      <a:pt x="14" y="76"/>
                      <a:pt x="14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8"/>
                      <a:pt x="15" y="79"/>
                      <a:pt x="16" y="79"/>
                    </a:cubicBezTo>
                    <a:cubicBezTo>
                      <a:pt x="16" y="79"/>
                      <a:pt x="17" y="79"/>
                      <a:pt x="17" y="80"/>
                    </a:cubicBezTo>
                    <a:cubicBezTo>
                      <a:pt x="17" y="80"/>
                      <a:pt x="18" y="81"/>
                      <a:pt x="18" y="81"/>
                    </a:cubicBezTo>
                    <a:cubicBezTo>
                      <a:pt x="18" y="81"/>
                      <a:pt x="18" y="82"/>
                      <a:pt x="18" y="83"/>
                    </a:cubicBezTo>
                    <a:cubicBezTo>
                      <a:pt x="18" y="83"/>
                      <a:pt x="19" y="83"/>
                      <a:pt x="19" y="83"/>
                    </a:cubicBezTo>
                    <a:cubicBezTo>
                      <a:pt x="19" y="84"/>
                      <a:pt x="19" y="85"/>
                      <a:pt x="19" y="86"/>
                    </a:cubicBezTo>
                    <a:cubicBezTo>
                      <a:pt x="22" y="86"/>
                      <a:pt x="24" y="87"/>
                      <a:pt x="27" y="88"/>
                    </a:cubicBezTo>
                    <a:cubicBezTo>
                      <a:pt x="28" y="89"/>
                      <a:pt x="28" y="89"/>
                      <a:pt x="28" y="90"/>
                    </a:cubicBezTo>
                    <a:cubicBezTo>
                      <a:pt x="29" y="90"/>
                      <a:pt x="29" y="90"/>
                      <a:pt x="30" y="90"/>
                    </a:cubicBezTo>
                    <a:cubicBezTo>
                      <a:pt x="31" y="91"/>
                      <a:pt x="31" y="92"/>
                      <a:pt x="32" y="93"/>
                    </a:cubicBezTo>
                    <a:cubicBezTo>
                      <a:pt x="33" y="93"/>
                      <a:pt x="34" y="93"/>
                      <a:pt x="34" y="94"/>
                    </a:cubicBezTo>
                    <a:cubicBezTo>
                      <a:pt x="34" y="94"/>
                      <a:pt x="34" y="95"/>
                      <a:pt x="34" y="96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5" y="97"/>
                      <a:pt x="35" y="97"/>
                      <a:pt x="35" y="98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106" y="113"/>
                      <a:pt x="106" y="113"/>
                      <a:pt x="106" y="113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10" y="116"/>
                      <a:pt x="110" y="116"/>
                      <a:pt x="110" y="116"/>
                    </a:cubicBezTo>
                    <a:cubicBezTo>
                      <a:pt x="110" y="118"/>
                      <a:pt x="110" y="118"/>
                      <a:pt x="110" y="118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5" y="126"/>
                      <a:pt x="115" y="126"/>
                      <a:pt x="115" y="126"/>
                    </a:cubicBezTo>
                    <a:cubicBezTo>
                      <a:pt x="116" y="127"/>
                      <a:pt x="116" y="127"/>
                      <a:pt x="116" y="127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3"/>
                      <a:pt x="121" y="133"/>
                      <a:pt x="121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6" y="134"/>
                      <a:pt x="126" y="134"/>
                      <a:pt x="126" y="134"/>
                    </a:cubicBezTo>
                    <a:cubicBezTo>
                      <a:pt x="126" y="134"/>
                      <a:pt x="125" y="133"/>
                      <a:pt x="126" y="133"/>
                    </a:cubicBezTo>
                    <a:cubicBezTo>
                      <a:pt x="126" y="133"/>
                      <a:pt x="126" y="132"/>
                      <a:pt x="126" y="132"/>
                    </a:cubicBezTo>
                    <a:cubicBezTo>
                      <a:pt x="125" y="132"/>
                      <a:pt x="125" y="132"/>
                      <a:pt x="125" y="132"/>
                    </a:cubicBezTo>
                    <a:cubicBezTo>
                      <a:pt x="125" y="131"/>
                      <a:pt x="125" y="131"/>
                      <a:pt x="125" y="131"/>
                    </a:cubicBezTo>
                    <a:cubicBezTo>
                      <a:pt x="124" y="131"/>
                      <a:pt x="124" y="131"/>
                      <a:pt x="124" y="131"/>
                    </a:cubicBezTo>
                    <a:cubicBezTo>
                      <a:pt x="123" y="129"/>
                      <a:pt x="124" y="128"/>
                      <a:pt x="124" y="126"/>
                    </a:cubicBezTo>
                    <a:cubicBezTo>
                      <a:pt x="123" y="126"/>
                      <a:pt x="123" y="126"/>
                      <a:pt x="123" y="125"/>
                    </a:cubicBezTo>
                    <a:cubicBezTo>
                      <a:pt x="124" y="125"/>
                      <a:pt x="124" y="125"/>
                      <a:pt x="125" y="125"/>
                    </a:cubicBezTo>
                    <a:cubicBezTo>
                      <a:pt x="125" y="125"/>
                      <a:pt x="125" y="123"/>
                      <a:pt x="125" y="123"/>
                    </a:cubicBezTo>
                    <a:cubicBezTo>
                      <a:pt x="125" y="122"/>
                      <a:pt x="126" y="123"/>
                      <a:pt x="126" y="123"/>
                    </a:cubicBezTo>
                    <a:cubicBezTo>
                      <a:pt x="126" y="122"/>
                      <a:pt x="126" y="121"/>
                      <a:pt x="127" y="121"/>
                    </a:cubicBezTo>
                    <a:cubicBezTo>
                      <a:pt x="127" y="121"/>
                      <a:pt x="128" y="121"/>
                      <a:pt x="128" y="121"/>
                    </a:cubicBezTo>
                    <a:cubicBezTo>
                      <a:pt x="131" y="120"/>
                      <a:pt x="129" y="120"/>
                      <a:pt x="129" y="119"/>
                    </a:cubicBezTo>
                    <a:cubicBezTo>
                      <a:pt x="130" y="119"/>
                      <a:pt x="130" y="119"/>
                      <a:pt x="130" y="119"/>
                    </a:cubicBezTo>
                    <a:cubicBezTo>
                      <a:pt x="131" y="118"/>
                      <a:pt x="131" y="118"/>
                      <a:pt x="131" y="118"/>
                    </a:cubicBezTo>
                    <a:cubicBezTo>
                      <a:pt x="132" y="118"/>
                      <a:pt x="132" y="118"/>
                      <a:pt x="133" y="118"/>
                    </a:cubicBezTo>
                    <a:cubicBezTo>
                      <a:pt x="133" y="118"/>
                      <a:pt x="134" y="117"/>
                      <a:pt x="134" y="117"/>
                    </a:cubicBezTo>
                    <a:cubicBezTo>
                      <a:pt x="135" y="117"/>
                      <a:pt x="134" y="118"/>
                      <a:pt x="135" y="117"/>
                    </a:cubicBezTo>
                    <a:cubicBezTo>
                      <a:pt x="135" y="117"/>
                      <a:pt x="135" y="116"/>
                      <a:pt x="135" y="116"/>
                    </a:cubicBezTo>
                    <a:cubicBezTo>
                      <a:pt x="135" y="115"/>
                      <a:pt x="136" y="115"/>
                      <a:pt x="136" y="115"/>
                    </a:cubicBezTo>
                    <a:cubicBezTo>
                      <a:pt x="136" y="115"/>
                      <a:pt x="136" y="114"/>
                      <a:pt x="136" y="113"/>
                    </a:cubicBezTo>
                    <a:cubicBezTo>
                      <a:pt x="139" y="114"/>
                      <a:pt x="139" y="114"/>
                      <a:pt x="141" y="113"/>
                    </a:cubicBezTo>
                    <a:cubicBezTo>
                      <a:pt x="141" y="113"/>
                      <a:pt x="141" y="112"/>
                      <a:pt x="141" y="112"/>
                    </a:cubicBezTo>
                    <a:cubicBezTo>
                      <a:pt x="142" y="112"/>
                      <a:pt x="142" y="113"/>
                      <a:pt x="142" y="113"/>
                    </a:cubicBezTo>
                    <a:cubicBezTo>
                      <a:pt x="143" y="113"/>
                      <a:pt x="144" y="112"/>
                      <a:pt x="144" y="112"/>
                    </a:cubicBezTo>
                    <a:cubicBezTo>
                      <a:pt x="145" y="112"/>
                      <a:pt x="144" y="112"/>
                      <a:pt x="145" y="113"/>
                    </a:cubicBezTo>
                    <a:cubicBezTo>
                      <a:pt x="147" y="113"/>
                      <a:pt x="148" y="113"/>
                      <a:pt x="149" y="112"/>
                    </a:cubicBezTo>
                    <a:cubicBezTo>
                      <a:pt x="150" y="112"/>
                      <a:pt x="149" y="113"/>
                      <a:pt x="149" y="114"/>
                    </a:cubicBezTo>
                    <a:cubicBezTo>
                      <a:pt x="151" y="114"/>
                      <a:pt x="151" y="114"/>
                      <a:pt x="153" y="114"/>
                    </a:cubicBezTo>
                    <a:cubicBezTo>
                      <a:pt x="152" y="114"/>
                      <a:pt x="152" y="116"/>
                      <a:pt x="153" y="116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105" name="Freeform 151">
                <a:extLst>
                  <a:ext uri="{FF2B5EF4-FFF2-40B4-BE49-F238E27FC236}">
                    <a16:creationId xmlns:a16="http://schemas.microsoft.com/office/drawing/2014/main" id="{43DDB4EE-7B99-9F4B-6BF1-41E66D35E2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9688" y="256468"/>
                <a:ext cx="2843701" cy="2174823"/>
              </a:xfrm>
              <a:custGeom>
                <a:avLst/>
                <a:gdLst>
                  <a:gd name="T0" fmla="*/ 136 w 413"/>
                  <a:gd name="T1" fmla="*/ 122 h 299"/>
                  <a:gd name="T2" fmla="*/ 168 w 413"/>
                  <a:gd name="T3" fmla="*/ 96 h 299"/>
                  <a:gd name="T4" fmla="*/ 283 w 413"/>
                  <a:gd name="T5" fmla="*/ 93 h 299"/>
                  <a:gd name="T6" fmla="*/ 242 w 413"/>
                  <a:gd name="T7" fmla="*/ 87 h 299"/>
                  <a:gd name="T8" fmla="*/ 291 w 413"/>
                  <a:gd name="T9" fmla="*/ 105 h 299"/>
                  <a:gd name="T10" fmla="*/ 309 w 413"/>
                  <a:gd name="T11" fmla="*/ 151 h 299"/>
                  <a:gd name="T12" fmla="*/ 330 w 413"/>
                  <a:gd name="T13" fmla="*/ 167 h 299"/>
                  <a:gd name="T14" fmla="*/ 338 w 413"/>
                  <a:gd name="T15" fmla="*/ 138 h 299"/>
                  <a:gd name="T16" fmla="*/ 366 w 413"/>
                  <a:gd name="T17" fmla="*/ 131 h 299"/>
                  <a:gd name="T18" fmla="*/ 341 w 413"/>
                  <a:gd name="T19" fmla="*/ 117 h 299"/>
                  <a:gd name="T20" fmla="*/ 311 w 413"/>
                  <a:gd name="T21" fmla="*/ 92 h 299"/>
                  <a:gd name="T22" fmla="*/ 299 w 413"/>
                  <a:gd name="T23" fmla="*/ 20 h 299"/>
                  <a:gd name="T24" fmla="*/ 212 w 413"/>
                  <a:gd name="T25" fmla="*/ 21 h 299"/>
                  <a:gd name="T26" fmla="*/ 253 w 413"/>
                  <a:gd name="T27" fmla="*/ 39 h 299"/>
                  <a:gd name="T28" fmla="*/ 241 w 413"/>
                  <a:gd name="T29" fmla="*/ 59 h 299"/>
                  <a:gd name="T30" fmla="*/ 305 w 413"/>
                  <a:gd name="T31" fmla="*/ 39 h 299"/>
                  <a:gd name="T32" fmla="*/ 347 w 413"/>
                  <a:gd name="T33" fmla="*/ 16 h 299"/>
                  <a:gd name="T34" fmla="*/ 300 w 413"/>
                  <a:gd name="T35" fmla="*/ 10 h 299"/>
                  <a:gd name="T36" fmla="*/ 51 w 413"/>
                  <a:gd name="T37" fmla="*/ 223 h 299"/>
                  <a:gd name="T38" fmla="*/ 68 w 413"/>
                  <a:gd name="T39" fmla="*/ 247 h 299"/>
                  <a:gd name="T40" fmla="*/ 278 w 413"/>
                  <a:gd name="T41" fmla="*/ 276 h 299"/>
                  <a:gd name="T42" fmla="*/ 341 w 413"/>
                  <a:gd name="T43" fmla="*/ 281 h 299"/>
                  <a:gd name="T44" fmla="*/ 362 w 413"/>
                  <a:gd name="T45" fmla="*/ 279 h 299"/>
                  <a:gd name="T46" fmla="*/ 326 w 413"/>
                  <a:gd name="T47" fmla="*/ 268 h 299"/>
                  <a:gd name="T48" fmla="*/ 387 w 413"/>
                  <a:gd name="T49" fmla="*/ 227 h 299"/>
                  <a:gd name="T50" fmla="*/ 359 w 413"/>
                  <a:gd name="T51" fmla="*/ 192 h 299"/>
                  <a:gd name="T52" fmla="*/ 299 w 413"/>
                  <a:gd name="T53" fmla="*/ 168 h 299"/>
                  <a:gd name="T54" fmla="*/ 278 w 413"/>
                  <a:gd name="T55" fmla="*/ 240 h 299"/>
                  <a:gd name="T56" fmla="*/ 235 w 413"/>
                  <a:gd name="T57" fmla="*/ 164 h 299"/>
                  <a:gd name="T58" fmla="*/ 273 w 413"/>
                  <a:gd name="T59" fmla="*/ 127 h 299"/>
                  <a:gd name="T60" fmla="*/ 225 w 413"/>
                  <a:gd name="T61" fmla="*/ 113 h 299"/>
                  <a:gd name="T62" fmla="*/ 211 w 413"/>
                  <a:gd name="T63" fmla="*/ 97 h 299"/>
                  <a:gd name="T64" fmla="*/ 205 w 413"/>
                  <a:gd name="T65" fmla="*/ 127 h 299"/>
                  <a:gd name="T66" fmla="*/ 152 w 413"/>
                  <a:gd name="T67" fmla="*/ 132 h 299"/>
                  <a:gd name="T68" fmla="*/ 64 w 413"/>
                  <a:gd name="T69" fmla="*/ 104 h 299"/>
                  <a:gd name="T70" fmla="*/ 4 w 413"/>
                  <a:gd name="T71" fmla="*/ 112 h 299"/>
                  <a:gd name="T72" fmla="*/ 325 w 413"/>
                  <a:gd name="T73" fmla="*/ 269 h 299"/>
                  <a:gd name="T74" fmla="*/ 362 w 413"/>
                  <a:gd name="T75" fmla="*/ 276 h 299"/>
                  <a:gd name="T76" fmla="*/ 391 w 413"/>
                  <a:gd name="T77" fmla="*/ 240 h 299"/>
                  <a:gd name="T78" fmla="*/ 410 w 413"/>
                  <a:gd name="T79" fmla="*/ 263 h 299"/>
                  <a:gd name="T80" fmla="*/ 198 w 413"/>
                  <a:gd name="T81" fmla="*/ 245 h 299"/>
                  <a:gd name="T82" fmla="*/ 204 w 413"/>
                  <a:gd name="T83" fmla="*/ 240 h 299"/>
                  <a:gd name="T84" fmla="*/ 177 w 413"/>
                  <a:gd name="T85" fmla="*/ 194 h 299"/>
                  <a:gd name="T86" fmla="*/ 306 w 413"/>
                  <a:gd name="T87" fmla="*/ 35 h 299"/>
                  <a:gd name="T88" fmla="*/ 292 w 413"/>
                  <a:gd name="T89" fmla="*/ 162 h 299"/>
                  <a:gd name="T90" fmla="*/ 333 w 413"/>
                  <a:gd name="T91" fmla="*/ 137 h 299"/>
                  <a:gd name="T92" fmla="*/ 290 w 413"/>
                  <a:gd name="T93" fmla="*/ 114 h 299"/>
                  <a:gd name="T94" fmla="*/ 202 w 413"/>
                  <a:gd name="T95" fmla="*/ 74 h 299"/>
                  <a:gd name="T96" fmla="*/ 227 w 413"/>
                  <a:gd name="T97" fmla="*/ 64 h 299"/>
                  <a:gd name="T98" fmla="*/ 239 w 413"/>
                  <a:gd name="T99" fmla="*/ 65 h 299"/>
                  <a:gd name="T100" fmla="*/ 208 w 413"/>
                  <a:gd name="T101" fmla="*/ 48 h 299"/>
                  <a:gd name="T102" fmla="*/ 207 w 413"/>
                  <a:gd name="T103" fmla="*/ 95 h 299"/>
                  <a:gd name="T104" fmla="*/ 188 w 413"/>
                  <a:gd name="T105" fmla="*/ 58 h 299"/>
                  <a:gd name="T106" fmla="*/ 167 w 413"/>
                  <a:gd name="T107" fmla="*/ 49 h 299"/>
                  <a:gd name="T108" fmla="*/ 165 w 413"/>
                  <a:gd name="T109" fmla="*/ 35 h 299"/>
                  <a:gd name="T110" fmla="*/ 141 w 413"/>
                  <a:gd name="T111" fmla="*/ 167 h 299"/>
                  <a:gd name="T112" fmla="*/ 102 w 413"/>
                  <a:gd name="T113" fmla="*/ 147 h 299"/>
                  <a:gd name="T114" fmla="*/ 199 w 413"/>
                  <a:gd name="T115" fmla="*/ 113 h 299"/>
                  <a:gd name="T116" fmla="*/ 81 w 413"/>
                  <a:gd name="T117" fmla="*/ 98 h 299"/>
                  <a:gd name="T118" fmla="*/ 146 w 413"/>
                  <a:gd name="T119" fmla="*/ 54 h 299"/>
                  <a:gd name="T120" fmla="*/ 127 w 413"/>
                  <a:gd name="T121" fmla="*/ 76 h 299"/>
                  <a:gd name="T122" fmla="*/ 97 w 413"/>
                  <a:gd name="T123" fmla="*/ 64 h 299"/>
                  <a:gd name="T124" fmla="*/ 133 w 413"/>
                  <a:gd name="T125" fmla="*/ 4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3" h="299">
                    <a:moveTo>
                      <a:pt x="108" y="93"/>
                    </a:moveTo>
                    <a:cubicBezTo>
                      <a:pt x="108" y="93"/>
                      <a:pt x="107" y="93"/>
                      <a:pt x="106" y="93"/>
                    </a:cubicBezTo>
                    <a:cubicBezTo>
                      <a:pt x="106" y="94"/>
                      <a:pt x="106" y="94"/>
                      <a:pt x="106" y="95"/>
                    </a:cubicBezTo>
                    <a:cubicBezTo>
                      <a:pt x="105" y="96"/>
                      <a:pt x="104" y="96"/>
                      <a:pt x="103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3" y="98"/>
                      <a:pt x="102" y="99"/>
                      <a:pt x="105" y="99"/>
                    </a:cubicBezTo>
                    <a:cubicBezTo>
                      <a:pt x="108" y="99"/>
                      <a:pt x="107" y="98"/>
                      <a:pt x="108" y="98"/>
                    </a:cubicBezTo>
                    <a:cubicBezTo>
                      <a:pt x="109" y="97"/>
                      <a:pt x="110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10" y="99"/>
                      <a:pt x="110" y="100"/>
                      <a:pt x="110" y="100"/>
                    </a:cubicBezTo>
                    <a:cubicBezTo>
                      <a:pt x="109" y="100"/>
                      <a:pt x="108" y="100"/>
                      <a:pt x="108" y="100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11" y="101"/>
                      <a:pt x="111" y="101"/>
                      <a:pt x="111" y="101"/>
                    </a:cubicBezTo>
                    <a:cubicBezTo>
                      <a:pt x="112" y="101"/>
                      <a:pt x="112" y="100"/>
                      <a:pt x="112" y="99"/>
                    </a:cubicBezTo>
                    <a:cubicBezTo>
                      <a:pt x="113" y="99"/>
                      <a:pt x="115" y="100"/>
                      <a:pt x="116" y="100"/>
                    </a:cubicBezTo>
                    <a:cubicBezTo>
                      <a:pt x="117" y="100"/>
                      <a:pt x="117" y="99"/>
                      <a:pt x="118" y="99"/>
                    </a:cubicBezTo>
                    <a:cubicBezTo>
                      <a:pt x="120" y="98"/>
                      <a:pt x="122" y="99"/>
                      <a:pt x="123" y="99"/>
                    </a:cubicBezTo>
                    <a:cubicBezTo>
                      <a:pt x="123" y="99"/>
                      <a:pt x="123" y="100"/>
                      <a:pt x="123" y="100"/>
                    </a:cubicBezTo>
                    <a:cubicBezTo>
                      <a:pt x="121" y="100"/>
                      <a:pt x="120" y="99"/>
                      <a:pt x="118" y="100"/>
                    </a:cubicBezTo>
                    <a:cubicBezTo>
                      <a:pt x="118" y="100"/>
                      <a:pt x="118" y="101"/>
                      <a:pt x="118" y="101"/>
                    </a:cubicBezTo>
                    <a:cubicBezTo>
                      <a:pt x="117" y="102"/>
                      <a:pt x="116" y="101"/>
                      <a:pt x="116" y="101"/>
                    </a:cubicBezTo>
                    <a:cubicBezTo>
                      <a:pt x="115" y="101"/>
                      <a:pt x="115" y="101"/>
                      <a:pt x="114" y="102"/>
                    </a:cubicBezTo>
                    <a:cubicBezTo>
                      <a:pt x="112" y="102"/>
                      <a:pt x="107" y="103"/>
                      <a:pt x="110" y="105"/>
                    </a:cubicBezTo>
                    <a:cubicBezTo>
                      <a:pt x="111" y="105"/>
                      <a:pt x="111" y="105"/>
                      <a:pt x="113" y="106"/>
                    </a:cubicBezTo>
                    <a:cubicBezTo>
                      <a:pt x="113" y="105"/>
                      <a:pt x="113" y="105"/>
                      <a:pt x="114" y="105"/>
                    </a:cubicBezTo>
                    <a:cubicBezTo>
                      <a:pt x="114" y="105"/>
                      <a:pt x="115" y="106"/>
                      <a:pt x="116" y="106"/>
                    </a:cubicBezTo>
                    <a:cubicBezTo>
                      <a:pt x="116" y="106"/>
                      <a:pt x="117" y="105"/>
                      <a:pt x="118" y="105"/>
                    </a:cubicBezTo>
                    <a:cubicBezTo>
                      <a:pt x="119" y="105"/>
                      <a:pt x="122" y="105"/>
                      <a:pt x="122" y="105"/>
                    </a:cubicBezTo>
                    <a:cubicBezTo>
                      <a:pt x="123" y="105"/>
                      <a:pt x="123" y="106"/>
                      <a:pt x="124" y="106"/>
                    </a:cubicBezTo>
                    <a:cubicBezTo>
                      <a:pt x="125" y="106"/>
                      <a:pt x="127" y="104"/>
                      <a:pt x="128" y="105"/>
                    </a:cubicBezTo>
                    <a:cubicBezTo>
                      <a:pt x="128" y="105"/>
                      <a:pt x="128" y="106"/>
                      <a:pt x="130" y="106"/>
                    </a:cubicBezTo>
                    <a:cubicBezTo>
                      <a:pt x="130" y="106"/>
                      <a:pt x="131" y="105"/>
                      <a:pt x="131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104"/>
                      <a:pt x="134" y="105"/>
                      <a:pt x="134" y="105"/>
                    </a:cubicBezTo>
                    <a:cubicBezTo>
                      <a:pt x="134" y="105"/>
                      <a:pt x="134" y="106"/>
                      <a:pt x="134" y="106"/>
                    </a:cubicBezTo>
                    <a:cubicBezTo>
                      <a:pt x="135" y="106"/>
                      <a:pt x="135" y="106"/>
                      <a:pt x="136" y="106"/>
                    </a:cubicBezTo>
                    <a:cubicBezTo>
                      <a:pt x="136" y="106"/>
                      <a:pt x="137" y="105"/>
                      <a:pt x="138" y="105"/>
                    </a:cubicBezTo>
                    <a:cubicBezTo>
                      <a:pt x="139" y="105"/>
                      <a:pt x="138" y="105"/>
                      <a:pt x="139" y="105"/>
                    </a:cubicBezTo>
                    <a:cubicBezTo>
                      <a:pt x="139" y="105"/>
                      <a:pt x="139" y="106"/>
                      <a:pt x="139" y="106"/>
                    </a:cubicBezTo>
                    <a:cubicBezTo>
                      <a:pt x="139" y="106"/>
                      <a:pt x="138" y="106"/>
                      <a:pt x="137" y="106"/>
                    </a:cubicBezTo>
                    <a:cubicBezTo>
                      <a:pt x="137" y="108"/>
                      <a:pt x="138" y="107"/>
                      <a:pt x="136" y="108"/>
                    </a:cubicBezTo>
                    <a:cubicBezTo>
                      <a:pt x="136" y="108"/>
                      <a:pt x="135" y="109"/>
                      <a:pt x="135" y="109"/>
                    </a:cubicBezTo>
                    <a:cubicBezTo>
                      <a:pt x="134" y="109"/>
                      <a:pt x="131" y="109"/>
                      <a:pt x="129" y="109"/>
                    </a:cubicBezTo>
                    <a:cubicBezTo>
                      <a:pt x="129" y="109"/>
                      <a:pt x="128" y="108"/>
                      <a:pt x="128" y="108"/>
                    </a:cubicBezTo>
                    <a:cubicBezTo>
                      <a:pt x="127" y="108"/>
                      <a:pt x="123" y="108"/>
                      <a:pt x="122" y="109"/>
                    </a:cubicBezTo>
                    <a:cubicBezTo>
                      <a:pt x="122" y="109"/>
                      <a:pt x="122" y="110"/>
                      <a:pt x="122" y="110"/>
                    </a:cubicBezTo>
                    <a:cubicBezTo>
                      <a:pt x="120" y="110"/>
                      <a:pt x="116" y="110"/>
                      <a:pt x="114" y="110"/>
                    </a:cubicBezTo>
                    <a:cubicBezTo>
                      <a:pt x="114" y="110"/>
                      <a:pt x="113" y="112"/>
                      <a:pt x="113" y="112"/>
                    </a:cubicBezTo>
                    <a:cubicBezTo>
                      <a:pt x="113" y="114"/>
                      <a:pt x="114" y="113"/>
                      <a:pt x="114" y="113"/>
                    </a:cubicBezTo>
                    <a:cubicBezTo>
                      <a:pt x="114" y="113"/>
                      <a:pt x="114" y="114"/>
                      <a:pt x="114" y="114"/>
                    </a:cubicBezTo>
                    <a:cubicBezTo>
                      <a:pt x="115" y="114"/>
                      <a:pt x="116" y="115"/>
                      <a:pt x="116" y="115"/>
                    </a:cubicBezTo>
                    <a:cubicBezTo>
                      <a:pt x="116" y="115"/>
                      <a:pt x="116" y="116"/>
                      <a:pt x="116" y="116"/>
                    </a:cubicBezTo>
                    <a:cubicBezTo>
                      <a:pt x="117" y="117"/>
                      <a:pt x="119" y="118"/>
                      <a:pt x="121" y="118"/>
                    </a:cubicBezTo>
                    <a:cubicBezTo>
                      <a:pt x="121" y="118"/>
                      <a:pt x="123" y="117"/>
                      <a:pt x="123" y="117"/>
                    </a:cubicBezTo>
                    <a:cubicBezTo>
                      <a:pt x="124" y="118"/>
                      <a:pt x="126" y="118"/>
                      <a:pt x="127" y="118"/>
                    </a:cubicBezTo>
                    <a:cubicBezTo>
                      <a:pt x="127" y="119"/>
                      <a:pt x="127" y="121"/>
                      <a:pt x="128" y="122"/>
                    </a:cubicBezTo>
                    <a:cubicBezTo>
                      <a:pt x="128" y="122"/>
                      <a:pt x="129" y="122"/>
                      <a:pt x="130" y="122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1" y="123"/>
                      <a:pt x="131" y="123"/>
                      <a:pt x="131" y="123"/>
                    </a:cubicBezTo>
                    <a:cubicBezTo>
                      <a:pt x="131" y="123"/>
                      <a:pt x="131" y="123"/>
                      <a:pt x="131" y="123"/>
                    </a:cubicBezTo>
                    <a:cubicBezTo>
                      <a:pt x="132" y="123"/>
                      <a:pt x="135" y="123"/>
                      <a:pt x="136" y="123"/>
                    </a:cubicBezTo>
                    <a:cubicBezTo>
                      <a:pt x="136" y="123"/>
                      <a:pt x="136" y="122"/>
                      <a:pt x="136" y="122"/>
                    </a:cubicBezTo>
                    <a:cubicBezTo>
                      <a:pt x="136" y="122"/>
                      <a:pt x="137" y="122"/>
                      <a:pt x="137" y="122"/>
                    </a:cubicBezTo>
                    <a:cubicBezTo>
                      <a:pt x="138" y="121"/>
                      <a:pt x="138" y="122"/>
                      <a:pt x="139" y="122"/>
                    </a:cubicBezTo>
                    <a:cubicBezTo>
                      <a:pt x="139" y="122"/>
                      <a:pt x="142" y="122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4" y="121"/>
                      <a:pt x="146" y="121"/>
                      <a:pt x="147" y="121"/>
                    </a:cubicBezTo>
                    <a:cubicBezTo>
                      <a:pt x="147" y="121"/>
                      <a:pt x="148" y="121"/>
                      <a:pt x="148" y="121"/>
                    </a:cubicBezTo>
                    <a:cubicBezTo>
                      <a:pt x="149" y="119"/>
                      <a:pt x="149" y="119"/>
                      <a:pt x="149" y="119"/>
                    </a:cubicBezTo>
                    <a:cubicBezTo>
                      <a:pt x="149" y="119"/>
                      <a:pt x="149" y="120"/>
                      <a:pt x="150" y="120"/>
                    </a:cubicBezTo>
                    <a:cubicBezTo>
                      <a:pt x="151" y="119"/>
                      <a:pt x="153" y="118"/>
                      <a:pt x="154" y="118"/>
                    </a:cubicBezTo>
                    <a:cubicBezTo>
                      <a:pt x="156" y="117"/>
                      <a:pt x="157" y="118"/>
                      <a:pt x="158" y="117"/>
                    </a:cubicBezTo>
                    <a:cubicBezTo>
                      <a:pt x="158" y="117"/>
                      <a:pt x="159" y="115"/>
                      <a:pt x="159" y="115"/>
                    </a:cubicBezTo>
                    <a:cubicBezTo>
                      <a:pt x="160" y="115"/>
                      <a:pt x="160" y="115"/>
                      <a:pt x="161" y="115"/>
                    </a:cubicBezTo>
                    <a:cubicBezTo>
                      <a:pt x="162" y="114"/>
                      <a:pt x="163" y="114"/>
                      <a:pt x="163" y="113"/>
                    </a:cubicBezTo>
                    <a:cubicBezTo>
                      <a:pt x="163" y="113"/>
                      <a:pt x="163" y="113"/>
                      <a:pt x="163" y="113"/>
                    </a:cubicBezTo>
                    <a:cubicBezTo>
                      <a:pt x="165" y="113"/>
                      <a:pt x="165" y="113"/>
                      <a:pt x="166" y="113"/>
                    </a:cubicBezTo>
                    <a:cubicBezTo>
                      <a:pt x="165" y="114"/>
                      <a:pt x="164" y="115"/>
                      <a:pt x="164" y="116"/>
                    </a:cubicBezTo>
                    <a:cubicBezTo>
                      <a:pt x="164" y="116"/>
                      <a:pt x="164" y="117"/>
                      <a:pt x="165" y="117"/>
                    </a:cubicBezTo>
                    <a:cubicBezTo>
                      <a:pt x="166" y="117"/>
                      <a:pt x="167" y="117"/>
                      <a:pt x="168" y="117"/>
                    </a:cubicBezTo>
                    <a:cubicBezTo>
                      <a:pt x="168" y="118"/>
                      <a:pt x="168" y="119"/>
                      <a:pt x="168" y="119"/>
                    </a:cubicBezTo>
                    <a:cubicBezTo>
                      <a:pt x="169" y="119"/>
                      <a:pt x="169" y="119"/>
                      <a:pt x="170" y="119"/>
                    </a:cubicBezTo>
                    <a:cubicBezTo>
                      <a:pt x="170" y="119"/>
                      <a:pt x="170" y="118"/>
                      <a:pt x="171" y="118"/>
                    </a:cubicBezTo>
                    <a:cubicBezTo>
                      <a:pt x="171" y="118"/>
                      <a:pt x="173" y="120"/>
                      <a:pt x="173" y="120"/>
                    </a:cubicBezTo>
                    <a:cubicBezTo>
                      <a:pt x="174" y="120"/>
                      <a:pt x="174" y="119"/>
                      <a:pt x="175" y="119"/>
                    </a:cubicBezTo>
                    <a:cubicBezTo>
                      <a:pt x="176" y="119"/>
                      <a:pt x="176" y="120"/>
                      <a:pt x="177" y="120"/>
                    </a:cubicBezTo>
                    <a:cubicBezTo>
                      <a:pt x="178" y="120"/>
                      <a:pt x="177" y="119"/>
                      <a:pt x="178" y="119"/>
                    </a:cubicBezTo>
                    <a:cubicBezTo>
                      <a:pt x="179" y="119"/>
                      <a:pt x="180" y="119"/>
                      <a:pt x="181" y="119"/>
                    </a:cubicBezTo>
                    <a:cubicBezTo>
                      <a:pt x="181" y="118"/>
                      <a:pt x="181" y="118"/>
                      <a:pt x="181" y="118"/>
                    </a:cubicBezTo>
                    <a:cubicBezTo>
                      <a:pt x="182" y="118"/>
                      <a:pt x="182" y="118"/>
                      <a:pt x="183" y="118"/>
                    </a:cubicBezTo>
                    <a:cubicBezTo>
                      <a:pt x="184" y="117"/>
                      <a:pt x="183" y="117"/>
                      <a:pt x="184" y="116"/>
                    </a:cubicBezTo>
                    <a:cubicBezTo>
                      <a:pt x="184" y="116"/>
                      <a:pt x="183" y="116"/>
                      <a:pt x="183" y="116"/>
                    </a:cubicBezTo>
                    <a:cubicBezTo>
                      <a:pt x="183" y="116"/>
                      <a:pt x="183" y="115"/>
                      <a:pt x="183" y="115"/>
                    </a:cubicBezTo>
                    <a:cubicBezTo>
                      <a:pt x="182" y="115"/>
                      <a:pt x="181" y="115"/>
                      <a:pt x="180" y="115"/>
                    </a:cubicBezTo>
                    <a:cubicBezTo>
                      <a:pt x="179" y="116"/>
                      <a:pt x="181" y="117"/>
                      <a:pt x="178" y="116"/>
                    </a:cubicBezTo>
                    <a:cubicBezTo>
                      <a:pt x="177" y="116"/>
                      <a:pt x="178" y="115"/>
                      <a:pt x="177" y="115"/>
                    </a:cubicBezTo>
                    <a:cubicBezTo>
                      <a:pt x="177" y="114"/>
                      <a:pt x="176" y="114"/>
                      <a:pt x="175" y="114"/>
                    </a:cubicBezTo>
                    <a:cubicBezTo>
                      <a:pt x="176" y="113"/>
                      <a:pt x="176" y="113"/>
                      <a:pt x="176" y="113"/>
                    </a:cubicBezTo>
                    <a:cubicBezTo>
                      <a:pt x="177" y="113"/>
                      <a:pt x="177" y="113"/>
                      <a:pt x="178" y="113"/>
                    </a:cubicBezTo>
                    <a:cubicBezTo>
                      <a:pt x="178" y="113"/>
                      <a:pt x="179" y="114"/>
                      <a:pt x="179" y="114"/>
                    </a:cubicBezTo>
                    <a:cubicBezTo>
                      <a:pt x="180" y="115"/>
                      <a:pt x="182" y="114"/>
                      <a:pt x="184" y="115"/>
                    </a:cubicBezTo>
                    <a:cubicBezTo>
                      <a:pt x="184" y="114"/>
                      <a:pt x="184" y="114"/>
                      <a:pt x="184" y="114"/>
                    </a:cubicBezTo>
                    <a:cubicBezTo>
                      <a:pt x="183" y="113"/>
                      <a:pt x="182" y="113"/>
                      <a:pt x="182" y="113"/>
                    </a:cubicBezTo>
                    <a:cubicBezTo>
                      <a:pt x="180" y="113"/>
                      <a:pt x="182" y="112"/>
                      <a:pt x="183" y="112"/>
                    </a:cubicBezTo>
                    <a:cubicBezTo>
                      <a:pt x="183" y="112"/>
                      <a:pt x="184" y="112"/>
                      <a:pt x="184" y="112"/>
                    </a:cubicBezTo>
                    <a:cubicBezTo>
                      <a:pt x="185" y="112"/>
                      <a:pt x="185" y="113"/>
                      <a:pt x="186" y="113"/>
                    </a:cubicBezTo>
                    <a:cubicBezTo>
                      <a:pt x="186" y="113"/>
                      <a:pt x="186" y="114"/>
                      <a:pt x="186" y="115"/>
                    </a:cubicBezTo>
                    <a:cubicBezTo>
                      <a:pt x="187" y="115"/>
                      <a:pt x="188" y="115"/>
                      <a:pt x="188" y="115"/>
                    </a:cubicBezTo>
                    <a:cubicBezTo>
                      <a:pt x="188" y="115"/>
                      <a:pt x="188" y="114"/>
                      <a:pt x="189" y="114"/>
                    </a:cubicBezTo>
                    <a:cubicBezTo>
                      <a:pt x="189" y="114"/>
                      <a:pt x="189" y="114"/>
                      <a:pt x="189" y="113"/>
                    </a:cubicBezTo>
                    <a:cubicBezTo>
                      <a:pt x="189" y="113"/>
                      <a:pt x="188" y="113"/>
                      <a:pt x="188" y="113"/>
                    </a:cubicBezTo>
                    <a:cubicBezTo>
                      <a:pt x="188" y="111"/>
                      <a:pt x="188" y="111"/>
                      <a:pt x="188" y="109"/>
                    </a:cubicBezTo>
                    <a:cubicBezTo>
                      <a:pt x="188" y="109"/>
                      <a:pt x="187" y="109"/>
                      <a:pt x="187" y="109"/>
                    </a:cubicBezTo>
                    <a:cubicBezTo>
                      <a:pt x="186" y="109"/>
                      <a:pt x="186" y="109"/>
                      <a:pt x="185" y="109"/>
                    </a:cubicBezTo>
                    <a:cubicBezTo>
                      <a:pt x="181" y="110"/>
                      <a:pt x="179" y="107"/>
                      <a:pt x="178" y="105"/>
                    </a:cubicBezTo>
                    <a:cubicBezTo>
                      <a:pt x="177" y="105"/>
                      <a:pt x="177" y="105"/>
                      <a:pt x="177" y="105"/>
                    </a:cubicBezTo>
                    <a:cubicBezTo>
                      <a:pt x="177" y="105"/>
                      <a:pt x="177" y="106"/>
                      <a:pt x="177" y="107"/>
                    </a:cubicBezTo>
                    <a:cubicBezTo>
                      <a:pt x="176" y="107"/>
                      <a:pt x="176" y="107"/>
                      <a:pt x="176" y="107"/>
                    </a:cubicBezTo>
                    <a:cubicBezTo>
                      <a:pt x="175" y="106"/>
                      <a:pt x="174" y="107"/>
                      <a:pt x="173" y="106"/>
                    </a:cubicBezTo>
                    <a:cubicBezTo>
                      <a:pt x="173" y="106"/>
                      <a:pt x="173" y="105"/>
                      <a:pt x="173" y="105"/>
                    </a:cubicBezTo>
                    <a:cubicBezTo>
                      <a:pt x="172" y="104"/>
                      <a:pt x="171" y="103"/>
                      <a:pt x="171" y="102"/>
                    </a:cubicBezTo>
                    <a:cubicBezTo>
                      <a:pt x="170" y="101"/>
                      <a:pt x="170" y="100"/>
                      <a:pt x="170" y="99"/>
                    </a:cubicBezTo>
                    <a:cubicBezTo>
                      <a:pt x="169" y="99"/>
                      <a:pt x="168" y="99"/>
                      <a:pt x="168" y="98"/>
                    </a:cubicBezTo>
                    <a:cubicBezTo>
                      <a:pt x="167" y="97"/>
                      <a:pt x="168" y="96"/>
                      <a:pt x="168" y="96"/>
                    </a:cubicBezTo>
                    <a:cubicBezTo>
                      <a:pt x="168" y="95"/>
                      <a:pt x="167" y="94"/>
                      <a:pt x="166" y="94"/>
                    </a:cubicBezTo>
                    <a:cubicBezTo>
                      <a:pt x="166" y="94"/>
                      <a:pt x="166" y="93"/>
                      <a:pt x="166" y="93"/>
                    </a:cubicBezTo>
                    <a:cubicBezTo>
                      <a:pt x="165" y="93"/>
                      <a:pt x="164" y="93"/>
                      <a:pt x="163" y="93"/>
                    </a:cubicBezTo>
                    <a:cubicBezTo>
                      <a:pt x="163" y="93"/>
                      <a:pt x="161" y="92"/>
                      <a:pt x="160" y="92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59" y="93"/>
                      <a:pt x="159" y="94"/>
                      <a:pt x="158" y="93"/>
                    </a:cubicBezTo>
                    <a:cubicBezTo>
                      <a:pt x="158" y="92"/>
                      <a:pt x="158" y="92"/>
                      <a:pt x="158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7" y="93"/>
                      <a:pt x="155" y="95"/>
                      <a:pt x="155" y="95"/>
                    </a:cubicBezTo>
                    <a:cubicBezTo>
                      <a:pt x="155" y="95"/>
                      <a:pt x="155" y="96"/>
                      <a:pt x="155" y="96"/>
                    </a:cubicBezTo>
                    <a:cubicBezTo>
                      <a:pt x="155" y="97"/>
                      <a:pt x="153" y="97"/>
                      <a:pt x="152" y="98"/>
                    </a:cubicBezTo>
                    <a:cubicBezTo>
                      <a:pt x="151" y="95"/>
                      <a:pt x="153" y="93"/>
                      <a:pt x="154" y="91"/>
                    </a:cubicBezTo>
                    <a:cubicBezTo>
                      <a:pt x="154" y="90"/>
                      <a:pt x="153" y="91"/>
                      <a:pt x="153" y="91"/>
                    </a:cubicBezTo>
                    <a:cubicBezTo>
                      <a:pt x="151" y="88"/>
                      <a:pt x="151" y="88"/>
                      <a:pt x="151" y="88"/>
                    </a:cubicBezTo>
                    <a:cubicBezTo>
                      <a:pt x="151" y="88"/>
                      <a:pt x="151" y="87"/>
                      <a:pt x="151" y="87"/>
                    </a:cubicBezTo>
                    <a:cubicBezTo>
                      <a:pt x="151" y="87"/>
                      <a:pt x="149" y="86"/>
                      <a:pt x="150" y="87"/>
                    </a:cubicBezTo>
                    <a:cubicBezTo>
                      <a:pt x="149" y="87"/>
                      <a:pt x="149" y="86"/>
                      <a:pt x="148" y="86"/>
                    </a:cubicBezTo>
                    <a:cubicBezTo>
                      <a:pt x="148" y="86"/>
                      <a:pt x="147" y="86"/>
                      <a:pt x="147" y="86"/>
                    </a:cubicBezTo>
                    <a:cubicBezTo>
                      <a:pt x="147" y="86"/>
                      <a:pt x="147" y="87"/>
                      <a:pt x="147" y="87"/>
                    </a:cubicBezTo>
                    <a:cubicBezTo>
                      <a:pt x="146" y="88"/>
                      <a:pt x="145" y="88"/>
                      <a:pt x="144" y="89"/>
                    </a:cubicBezTo>
                    <a:cubicBezTo>
                      <a:pt x="144" y="89"/>
                      <a:pt x="145" y="90"/>
                      <a:pt x="144" y="90"/>
                    </a:cubicBezTo>
                    <a:cubicBezTo>
                      <a:pt x="144" y="90"/>
                      <a:pt x="143" y="90"/>
                      <a:pt x="143" y="90"/>
                    </a:cubicBezTo>
                    <a:cubicBezTo>
                      <a:pt x="143" y="90"/>
                      <a:pt x="143" y="90"/>
                      <a:pt x="142" y="90"/>
                    </a:cubicBezTo>
                    <a:cubicBezTo>
                      <a:pt x="142" y="89"/>
                      <a:pt x="142" y="89"/>
                      <a:pt x="142" y="88"/>
                    </a:cubicBezTo>
                    <a:cubicBezTo>
                      <a:pt x="142" y="87"/>
                      <a:pt x="139" y="86"/>
                      <a:pt x="139" y="86"/>
                    </a:cubicBezTo>
                    <a:cubicBezTo>
                      <a:pt x="137" y="85"/>
                      <a:pt x="137" y="85"/>
                      <a:pt x="135" y="85"/>
                    </a:cubicBezTo>
                    <a:cubicBezTo>
                      <a:pt x="135" y="86"/>
                      <a:pt x="135" y="88"/>
                      <a:pt x="135" y="89"/>
                    </a:cubicBezTo>
                    <a:cubicBezTo>
                      <a:pt x="135" y="90"/>
                      <a:pt x="135" y="90"/>
                      <a:pt x="135" y="91"/>
                    </a:cubicBezTo>
                    <a:cubicBezTo>
                      <a:pt x="135" y="91"/>
                      <a:pt x="135" y="92"/>
                      <a:pt x="135" y="93"/>
                    </a:cubicBezTo>
                    <a:cubicBezTo>
                      <a:pt x="135" y="93"/>
                      <a:pt x="134" y="94"/>
                      <a:pt x="134" y="94"/>
                    </a:cubicBezTo>
                    <a:cubicBezTo>
                      <a:pt x="134" y="94"/>
                      <a:pt x="133" y="93"/>
                      <a:pt x="133" y="93"/>
                    </a:cubicBezTo>
                    <a:cubicBezTo>
                      <a:pt x="133" y="92"/>
                      <a:pt x="132" y="93"/>
                      <a:pt x="131" y="92"/>
                    </a:cubicBezTo>
                    <a:cubicBezTo>
                      <a:pt x="131" y="92"/>
                      <a:pt x="128" y="90"/>
                      <a:pt x="128" y="90"/>
                    </a:cubicBezTo>
                    <a:cubicBezTo>
                      <a:pt x="127" y="88"/>
                      <a:pt x="128" y="88"/>
                      <a:pt x="128" y="87"/>
                    </a:cubicBezTo>
                    <a:cubicBezTo>
                      <a:pt x="129" y="85"/>
                      <a:pt x="128" y="84"/>
                      <a:pt x="128" y="83"/>
                    </a:cubicBezTo>
                    <a:cubicBezTo>
                      <a:pt x="126" y="82"/>
                      <a:pt x="126" y="82"/>
                      <a:pt x="124" y="82"/>
                    </a:cubicBezTo>
                    <a:cubicBezTo>
                      <a:pt x="123" y="84"/>
                      <a:pt x="122" y="85"/>
                      <a:pt x="120" y="86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7" y="87"/>
                      <a:pt x="116" y="86"/>
                      <a:pt x="115" y="86"/>
                    </a:cubicBezTo>
                    <a:cubicBezTo>
                      <a:pt x="114" y="87"/>
                      <a:pt x="113" y="88"/>
                      <a:pt x="112" y="88"/>
                    </a:cubicBezTo>
                    <a:cubicBezTo>
                      <a:pt x="111" y="88"/>
                      <a:pt x="110" y="88"/>
                      <a:pt x="110" y="88"/>
                    </a:cubicBezTo>
                    <a:cubicBezTo>
                      <a:pt x="108" y="89"/>
                      <a:pt x="108" y="91"/>
                      <a:pt x="108" y="93"/>
                    </a:cubicBezTo>
                    <a:close/>
                    <a:moveTo>
                      <a:pt x="300" y="90"/>
                    </a:moveTo>
                    <a:cubicBezTo>
                      <a:pt x="299" y="89"/>
                      <a:pt x="297" y="89"/>
                      <a:pt x="296" y="89"/>
                    </a:cubicBezTo>
                    <a:cubicBezTo>
                      <a:pt x="296" y="89"/>
                      <a:pt x="296" y="88"/>
                      <a:pt x="295" y="88"/>
                    </a:cubicBezTo>
                    <a:cubicBezTo>
                      <a:pt x="295" y="87"/>
                      <a:pt x="292" y="87"/>
                      <a:pt x="291" y="88"/>
                    </a:cubicBezTo>
                    <a:cubicBezTo>
                      <a:pt x="288" y="88"/>
                      <a:pt x="288" y="90"/>
                      <a:pt x="291" y="91"/>
                    </a:cubicBezTo>
                    <a:cubicBezTo>
                      <a:pt x="291" y="91"/>
                      <a:pt x="296" y="93"/>
                      <a:pt x="294" y="93"/>
                    </a:cubicBezTo>
                    <a:cubicBezTo>
                      <a:pt x="293" y="93"/>
                      <a:pt x="294" y="93"/>
                      <a:pt x="293" y="93"/>
                    </a:cubicBezTo>
                    <a:cubicBezTo>
                      <a:pt x="293" y="93"/>
                      <a:pt x="292" y="93"/>
                      <a:pt x="292" y="93"/>
                    </a:cubicBezTo>
                    <a:cubicBezTo>
                      <a:pt x="291" y="92"/>
                      <a:pt x="290" y="92"/>
                      <a:pt x="289" y="91"/>
                    </a:cubicBezTo>
                    <a:cubicBezTo>
                      <a:pt x="289" y="91"/>
                      <a:pt x="288" y="92"/>
                      <a:pt x="288" y="91"/>
                    </a:cubicBezTo>
                    <a:cubicBezTo>
                      <a:pt x="288" y="93"/>
                      <a:pt x="288" y="93"/>
                      <a:pt x="288" y="93"/>
                    </a:cubicBezTo>
                    <a:cubicBezTo>
                      <a:pt x="289" y="93"/>
                      <a:pt x="288" y="93"/>
                      <a:pt x="288" y="94"/>
                    </a:cubicBezTo>
                    <a:cubicBezTo>
                      <a:pt x="288" y="94"/>
                      <a:pt x="288" y="94"/>
                      <a:pt x="287" y="94"/>
                    </a:cubicBezTo>
                    <a:cubicBezTo>
                      <a:pt x="287" y="94"/>
                      <a:pt x="287" y="95"/>
                      <a:pt x="287" y="95"/>
                    </a:cubicBezTo>
                    <a:cubicBezTo>
                      <a:pt x="286" y="94"/>
                      <a:pt x="286" y="96"/>
                      <a:pt x="286" y="96"/>
                    </a:cubicBezTo>
                    <a:cubicBezTo>
                      <a:pt x="287" y="96"/>
                      <a:pt x="287" y="96"/>
                      <a:pt x="287" y="97"/>
                    </a:cubicBezTo>
                    <a:cubicBezTo>
                      <a:pt x="287" y="97"/>
                      <a:pt x="286" y="97"/>
                      <a:pt x="286" y="97"/>
                    </a:cubicBezTo>
                    <a:cubicBezTo>
                      <a:pt x="286" y="97"/>
                      <a:pt x="285" y="96"/>
                      <a:pt x="286" y="96"/>
                    </a:cubicBezTo>
                    <a:cubicBezTo>
                      <a:pt x="285" y="96"/>
                      <a:pt x="286" y="95"/>
                      <a:pt x="286" y="95"/>
                    </a:cubicBezTo>
                    <a:cubicBezTo>
                      <a:pt x="287" y="90"/>
                      <a:pt x="286" y="92"/>
                      <a:pt x="283" y="93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84" y="93"/>
                      <a:pt x="283" y="91"/>
                      <a:pt x="281" y="91"/>
                    </a:cubicBezTo>
                    <a:cubicBezTo>
                      <a:pt x="281" y="92"/>
                      <a:pt x="281" y="92"/>
                      <a:pt x="281" y="92"/>
                    </a:cubicBezTo>
                    <a:cubicBezTo>
                      <a:pt x="279" y="92"/>
                      <a:pt x="279" y="93"/>
                      <a:pt x="278" y="94"/>
                    </a:cubicBezTo>
                    <a:cubicBezTo>
                      <a:pt x="278" y="94"/>
                      <a:pt x="279" y="95"/>
                      <a:pt x="279" y="95"/>
                    </a:cubicBezTo>
                    <a:cubicBezTo>
                      <a:pt x="279" y="95"/>
                      <a:pt x="279" y="96"/>
                      <a:pt x="279" y="96"/>
                    </a:cubicBezTo>
                    <a:cubicBezTo>
                      <a:pt x="277" y="96"/>
                      <a:pt x="277" y="96"/>
                      <a:pt x="275" y="96"/>
                    </a:cubicBezTo>
                    <a:cubicBezTo>
                      <a:pt x="275" y="95"/>
                      <a:pt x="275" y="95"/>
                      <a:pt x="275" y="95"/>
                    </a:cubicBezTo>
                    <a:cubicBezTo>
                      <a:pt x="276" y="95"/>
                      <a:pt x="276" y="95"/>
                      <a:pt x="277" y="95"/>
                    </a:cubicBezTo>
                    <a:cubicBezTo>
                      <a:pt x="277" y="94"/>
                      <a:pt x="276" y="94"/>
                      <a:pt x="277" y="93"/>
                    </a:cubicBezTo>
                    <a:cubicBezTo>
                      <a:pt x="278" y="92"/>
                      <a:pt x="277" y="92"/>
                      <a:pt x="276" y="92"/>
                    </a:cubicBezTo>
                    <a:cubicBezTo>
                      <a:pt x="276" y="91"/>
                      <a:pt x="276" y="91"/>
                      <a:pt x="276" y="91"/>
                    </a:cubicBezTo>
                    <a:cubicBezTo>
                      <a:pt x="276" y="92"/>
                      <a:pt x="277" y="90"/>
                      <a:pt x="277" y="90"/>
                    </a:cubicBezTo>
                    <a:cubicBezTo>
                      <a:pt x="276" y="90"/>
                      <a:pt x="276" y="90"/>
                      <a:pt x="276" y="90"/>
                    </a:cubicBezTo>
                    <a:cubicBezTo>
                      <a:pt x="276" y="90"/>
                      <a:pt x="276" y="88"/>
                      <a:pt x="275" y="88"/>
                    </a:cubicBezTo>
                    <a:cubicBezTo>
                      <a:pt x="275" y="88"/>
                      <a:pt x="275" y="88"/>
                      <a:pt x="275" y="88"/>
                    </a:cubicBezTo>
                    <a:cubicBezTo>
                      <a:pt x="274" y="86"/>
                      <a:pt x="276" y="86"/>
                      <a:pt x="276" y="85"/>
                    </a:cubicBezTo>
                    <a:cubicBezTo>
                      <a:pt x="276" y="85"/>
                      <a:pt x="276" y="85"/>
                      <a:pt x="276" y="84"/>
                    </a:cubicBezTo>
                    <a:cubicBezTo>
                      <a:pt x="276" y="85"/>
                      <a:pt x="275" y="84"/>
                      <a:pt x="275" y="84"/>
                    </a:cubicBezTo>
                    <a:cubicBezTo>
                      <a:pt x="276" y="82"/>
                      <a:pt x="278" y="81"/>
                      <a:pt x="275" y="80"/>
                    </a:cubicBezTo>
                    <a:cubicBezTo>
                      <a:pt x="274" y="80"/>
                      <a:pt x="272" y="79"/>
                      <a:pt x="270" y="80"/>
                    </a:cubicBezTo>
                    <a:cubicBezTo>
                      <a:pt x="270" y="80"/>
                      <a:pt x="270" y="80"/>
                      <a:pt x="270" y="80"/>
                    </a:cubicBezTo>
                    <a:cubicBezTo>
                      <a:pt x="270" y="80"/>
                      <a:pt x="269" y="81"/>
                      <a:pt x="269" y="81"/>
                    </a:cubicBezTo>
                    <a:cubicBezTo>
                      <a:pt x="268" y="81"/>
                      <a:pt x="268" y="81"/>
                      <a:pt x="267" y="81"/>
                    </a:cubicBezTo>
                    <a:cubicBezTo>
                      <a:pt x="267" y="81"/>
                      <a:pt x="267" y="82"/>
                      <a:pt x="267" y="82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3" y="84"/>
                      <a:pt x="262" y="83"/>
                      <a:pt x="261" y="84"/>
                    </a:cubicBezTo>
                    <a:cubicBezTo>
                      <a:pt x="261" y="84"/>
                      <a:pt x="262" y="84"/>
                      <a:pt x="262" y="84"/>
                    </a:cubicBezTo>
                    <a:cubicBezTo>
                      <a:pt x="262" y="84"/>
                      <a:pt x="262" y="85"/>
                      <a:pt x="262" y="85"/>
                    </a:cubicBezTo>
                    <a:cubicBezTo>
                      <a:pt x="262" y="85"/>
                      <a:pt x="261" y="85"/>
                      <a:pt x="261" y="86"/>
                    </a:cubicBezTo>
                    <a:cubicBezTo>
                      <a:pt x="261" y="86"/>
                      <a:pt x="262" y="86"/>
                      <a:pt x="262" y="86"/>
                    </a:cubicBezTo>
                    <a:cubicBezTo>
                      <a:pt x="261" y="87"/>
                      <a:pt x="261" y="86"/>
                      <a:pt x="260" y="86"/>
                    </a:cubicBezTo>
                    <a:cubicBezTo>
                      <a:pt x="259" y="86"/>
                      <a:pt x="258" y="87"/>
                      <a:pt x="258" y="87"/>
                    </a:cubicBezTo>
                    <a:cubicBezTo>
                      <a:pt x="258" y="87"/>
                      <a:pt x="258" y="89"/>
                      <a:pt x="258" y="91"/>
                    </a:cubicBezTo>
                    <a:cubicBezTo>
                      <a:pt x="258" y="91"/>
                      <a:pt x="259" y="91"/>
                      <a:pt x="259" y="91"/>
                    </a:cubicBezTo>
                    <a:cubicBezTo>
                      <a:pt x="260" y="91"/>
                      <a:pt x="262" y="91"/>
                      <a:pt x="263" y="91"/>
                    </a:cubicBezTo>
                    <a:cubicBezTo>
                      <a:pt x="263" y="91"/>
                      <a:pt x="262" y="93"/>
                      <a:pt x="263" y="94"/>
                    </a:cubicBezTo>
                    <a:cubicBezTo>
                      <a:pt x="261" y="93"/>
                      <a:pt x="261" y="93"/>
                      <a:pt x="258" y="92"/>
                    </a:cubicBezTo>
                    <a:cubicBezTo>
                      <a:pt x="258" y="93"/>
                      <a:pt x="258" y="94"/>
                      <a:pt x="257" y="94"/>
                    </a:cubicBezTo>
                    <a:cubicBezTo>
                      <a:pt x="260" y="96"/>
                      <a:pt x="262" y="95"/>
                      <a:pt x="260" y="98"/>
                    </a:cubicBezTo>
                    <a:cubicBezTo>
                      <a:pt x="260" y="97"/>
                      <a:pt x="260" y="100"/>
                      <a:pt x="261" y="101"/>
                    </a:cubicBezTo>
                    <a:cubicBezTo>
                      <a:pt x="258" y="100"/>
                      <a:pt x="257" y="100"/>
                      <a:pt x="254" y="101"/>
                    </a:cubicBezTo>
                    <a:cubicBezTo>
                      <a:pt x="254" y="100"/>
                      <a:pt x="256" y="99"/>
                      <a:pt x="256" y="99"/>
                    </a:cubicBezTo>
                    <a:cubicBezTo>
                      <a:pt x="257" y="99"/>
                      <a:pt x="257" y="99"/>
                      <a:pt x="257" y="99"/>
                    </a:cubicBezTo>
                    <a:cubicBezTo>
                      <a:pt x="257" y="98"/>
                      <a:pt x="258" y="98"/>
                      <a:pt x="257" y="97"/>
                    </a:cubicBezTo>
                    <a:cubicBezTo>
                      <a:pt x="257" y="97"/>
                      <a:pt x="255" y="97"/>
                      <a:pt x="255" y="96"/>
                    </a:cubicBezTo>
                    <a:cubicBezTo>
                      <a:pt x="254" y="94"/>
                      <a:pt x="254" y="88"/>
                      <a:pt x="254" y="86"/>
                    </a:cubicBezTo>
                    <a:cubicBezTo>
                      <a:pt x="255" y="83"/>
                      <a:pt x="260" y="82"/>
                      <a:pt x="265" y="82"/>
                    </a:cubicBezTo>
                    <a:cubicBezTo>
                      <a:pt x="265" y="81"/>
                      <a:pt x="266" y="81"/>
                      <a:pt x="266" y="81"/>
                    </a:cubicBezTo>
                    <a:cubicBezTo>
                      <a:pt x="266" y="81"/>
                      <a:pt x="266" y="80"/>
                      <a:pt x="266" y="80"/>
                    </a:cubicBezTo>
                    <a:cubicBezTo>
                      <a:pt x="265" y="80"/>
                      <a:pt x="264" y="80"/>
                      <a:pt x="263" y="80"/>
                    </a:cubicBezTo>
                    <a:cubicBezTo>
                      <a:pt x="261" y="80"/>
                      <a:pt x="257" y="80"/>
                      <a:pt x="255" y="80"/>
                    </a:cubicBezTo>
                    <a:cubicBezTo>
                      <a:pt x="254" y="81"/>
                      <a:pt x="254" y="81"/>
                      <a:pt x="254" y="81"/>
                    </a:cubicBezTo>
                    <a:cubicBezTo>
                      <a:pt x="253" y="81"/>
                      <a:pt x="253" y="80"/>
                      <a:pt x="251" y="80"/>
                    </a:cubicBezTo>
                    <a:cubicBezTo>
                      <a:pt x="251" y="80"/>
                      <a:pt x="249" y="81"/>
                      <a:pt x="249" y="81"/>
                    </a:cubicBezTo>
                    <a:cubicBezTo>
                      <a:pt x="248" y="81"/>
                      <a:pt x="247" y="80"/>
                      <a:pt x="246" y="81"/>
                    </a:cubicBezTo>
                    <a:cubicBezTo>
                      <a:pt x="246" y="81"/>
                      <a:pt x="246" y="81"/>
                      <a:pt x="246" y="81"/>
                    </a:cubicBezTo>
                    <a:cubicBezTo>
                      <a:pt x="245" y="81"/>
                      <a:pt x="245" y="82"/>
                      <a:pt x="244" y="83"/>
                    </a:cubicBezTo>
                    <a:cubicBezTo>
                      <a:pt x="244" y="83"/>
                      <a:pt x="244" y="84"/>
                      <a:pt x="244" y="84"/>
                    </a:cubicBezTo>
                    <a:cubicBezTo>
                      <a:pt x="244" y="84"/>
                      <a:pt x="242" y="86"/>
                      <a:pt x="242" y="86"/>
                    </a:cubicBezTo>
                    <a:cubicBezTo>
                      <a:pt x="242" y="87"/>
                      <a:pt x="242" y="87"/>
                      <a:pt x="242" y="87"/>
                    </a:cubicBezTo>
                    <a:cubicBezTo>
                      <a:pt x="242" y="88"/>
                      <a:pt x="238" y="91"/>
                      <a:pt x="238" y="91"/>
                    </a:cubicBezTo>
                    <a:cubicBezTo>
                      <a:pt x="238" y="92"/>
                      <a:pt x="239" y="92"/>
                      <a:pt x="238" y="93"/>
                    </a:cubicBezTo>
                    <a:cubicBezTo>
                      <a:pt x="238" y="94"/>
                      <a:pt x="237" y="95"/>
                      <a:pt x="237" y="95"/>
                    </a:cubicBezTo>
                    <a:cubicBezTo>
                      <a:pt x="236" y="96"/>
                      <a:pt x="237" y="96"/>
                      <a:pt x="236" y="97"/>
                    </a:cubicBezTo>
                    <a:cubicBezTo>
                      <a:pt x="237" y="97"/>
                      <a:pt x="239" y="98"/>
                      <a:pt x="240" y="98"/>
                    </a:cubicBezTo>
                    <a:cubicBezTo>
                      <a:pt x="240" y="99"/>
                      <a:pt x="240" y="99"/>
                      <a:pt x="240" y="99"/>
                    </a:cubicBezTo>
                    <a:cubicBezTo>
                      <a:pt x="240" y="99"/>
                      <a:pt x="240" y="99"/>
                      <a:pt x="240" y="99"/>
                    </a:cubicBezTo>
                    <a:cubicBezTo>
                      <a:pt x="238" y="99"/>
                      <a:pt x="241" y="101"/>
                      <a:pt x="241" y="101"/>
                    </a:cubicBezTo>
                    <a:cubicBezTo>
                      <a:pt x="241" y="101"/>
                      <a:pt x="241" y="101"/>
                      <a:pt x="241" y="101"/>
                    </a:cubicBezTo>
                    <a:cubicBezTo>
                      <a:pt x="243" y="102"/>
                      <a:pt x="245" y="101"/>
                      <a:pt x="247" y="101"/>
                    </a:cubicBezTo>
                    <a:cubicBezTo>
                      <a:pt x="248" y="102"/>
                      <a:pt x="248" y="102"/>
                      <a:pt x="248" y="102"/>
                    </a:cubicBezTo>
                    <a:cubicBezTo>
                      <a:pt x="246" y="102"/>
                      <a:pt x="245" y="102"/>
                      <a:pt x="244" y="102"/>
                    </a:cubicBezTo>
                    <a:cubicBezTo>
                      <a:pt x="244" y="102"/>
                      <a:pt x="244" y="103"/>
                      <a:pt x="244" y="103"/>
                    </a:cubicBezTo>
                    <a:cubicBezTo>
                      <a:pt x="244" y="103"/>
                      <a:pt x="246" y="105"/>
                      <a:pt x="246" y="105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46" y="105"/>
                      <a:pt x="246" y="105"/>
                      <a:pt x="247" y="105"/>
                    </a:cubicBezTo>
                    <a:cubicBezTo>
                      <a:pt x="247" y="105"/>
                      <a:pt x="249" y="106"/>
                      <a:pt x="249" y="106"/>
                    </a:cubicBezTo>
                    <a:cubicBezTo>
                      <a:pt x="249" y="106"/>
                      <a:pt x="248" y="107"/>
                      <a:pt x="248" y="107"/>
                    </a:cubicBezTo>
                    <a:cubicBezTo>
                      <a:pt x="248" y="107"/>
                      <a:pt x="248" y="107"/>
                      <a:pt x="248" y="107"/>
                    </a:cubicBezTo>
                    <a:cubicBezTo>
                      <a:pt x="249" y="107"/>
                      <a:pt x="250" y="107"/>
                      <a:pt x="250" y="107"/>
                    </a:cubicBezTo>
                    <a:cubicBezTo>
                      <a:pt x="251" y="107"/>
                      <a:pt x="252" y="105"/>
                      <a:pt x="254" y="106"/>
                    </a:cubicBezTo>
                    <a:cubicBezTo>
                      <a:pt x="254" y="106"/>
                      <a:pt x="254" y="107"/>
                      <a:pt x="254" y="107"/>
                    </a:cubicBezTo>
                    <a:cubicBezTo>
                      <a:pt x="254" y="107"/>
                      <a:pt x="256" y="109"/>
                      <a:pt x="256" y="109"/>
                    </a:cubicBezTo>
                    <a:cubicBezTo>
                      <a:pt x="256" y="109"/>
                      <a:pt x="256" y="109"/>
                      <a:pt x="256" y="110"/>
                    </a:cubicBezTo>
                    <a:cubicBezTo>
                      <a:pt x="256" y="110"/>
                      <a:pt x="256" y="110"/>
                      <a:pt x="256" y="110"/>
                    </a:cubicBezTo>
                    <a:cubicBezTo>
                      <a:pt x="258" y="110"/>
                      <a:pt x="259" y="110"/>
                      <a:pt x="260" y="110"/>
                    </a:cubicBezTo>
                    <a:cubicBezTo>
                      <a:pt x="260" y="110"/>
                      <a:pt x="259" y="109"/>
                      <a:pt x="259" y="109"/>
                    </a:cubicBezTo>
                    <a:cubicBezTo>
                      <a:pt x="260" y="109"/>
                      <a:pt x="260" y="109"/>
                      <a:pt x="260" y="109"/>
                    </a:cubicBezTo>
                    <a:cubicBezTo>
                      <a:pt x="260" y="109"/>
                      <a:pt x="261" y="110"/>
                      <a:pt x="261" y="110"/>
                    </a:cubicBezTo>
                    <a:cubicBezTo>
                      <a:pt x="262" y="111"/>
                      <a:pt x="264" y="110"/>
                      <a:pt x="265" y="110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6" y="111"/>
                      <a:pt x="266" y="111"/>
                      <a:pt x="267" y="111"/>
                    </a:cubicBezTo>
                    <a:cubicBezTo>
                      <a:pt x="268" y="111"/>
                      <a:pt x="270" y="110"/>
                      <a:pt x="270" y="110"/>
                    </a:cubicBezTo>
                    <a:cubicBezTo>
                      <a:pt x="271" y="110"/>
                      <a:pt x="271" y="111"/>
                      <a:pt x="271" y="111"/>
                    </a:cubicBezTo>
                    <a:cubicBezTo>
                      <a:pt x="272" y="112"/>
                      <a:pt x="274" y="112"/>
                      <a:pt x="274" y="112"/>
                    </a:cubicBezTo>
                    <a:cubicBezTo>
                      <a:pt x="278" y="112"/>
                      <a:pt x="276" y="111"/>
                      <a:pt x="275" y="110"/>
                    </a:cubicBezTo>
                    <a:cubicBezTo>
                      <a:pt x="274" y="110"/>
                      <a:pt x="275" y="110"/>
                      <a:pt x="274" y="109"/>
                    </a:cubicBezTo>
                    <a:cubicBezTo>
                      <a:pt x="274" y="109"/>
                      <a:pt x="273" y="108"/>
                      <a:pt x="272" y="108"/>
                    </a:cubicBezTo>
                    <a:cubicBezTo>
                      <a:pt x="271" y="107"/>
                      <a:pt x="272" y="107"/>
                      <a:pt x="273" y="107"/>
                    </a:cubicBezTo>
                    <a:cubicBezTo>
                      <a:pt x="274" y="107"/>
                      <a:pt x="275" y="110"/>
                      <a:pt x="276" y="110"/>
                    </a:cubicBezTo>
                    <a:cubicBezTo>
                      <a:pt x="276" y="110"/>
                      <a:pt x="277" y="110"/>
                      <a:pt x="277" y="110"/>
                    </a:cubicBezTo>
                    <a:cubicBezTo>
                      <a:pt x="278" y="111"/>
                      <a:pt x="279" y="112"/>
                      <a:pt x="280" y="113"/>
                    </a:cubicBezTo>
                    <a:cubicBezTo>
                      <a:pt x="280" y="113"/>
                      <a:pt x="281" y="113"/>
                      <a:pt x="281" y="113"/>
                    </a:cubicBezTo>
                    <a:cubicBezTo>
                      <a:pt x="281" y="112"/>
                      <a:pt x="281" y="112"/>
                      <a:pt x="281" y="111"/>
                    </a:cubicBezTo>
                    <a:cubicBezTo>
                      <a:pt x="281" y="111"/>
                      <a:pt x="279" y="110"/>
                      <a:pt x="279" y="110"/>
                    </a:cubicBezTo>
                    <a:cubicBezTo>
                      <a:pt x="279" y="110"/>
                      <a:pt x="279" y="110"/>
                      <a:pt x="279" y="109"/>
                    </a:cubicBezTo>
                    <a:cubicBezTo>
                      <a:pt x="279" y="109"/>
                      <a:pt x="278" y="109"/>
                      <a:pt x="278" y="109"/>
                    </a:cubicBezTo>
                    <a:cubicBezTo>
                      <a:pt x="278" y="108"/>
                      <a:pt x="279" y="108"/>
                      <a:pt x="279" y="108"/>
                    </a:cubicBezTo>
                    <a:cubicBezTo>
                      <a:pt x="279" y="108"/>
                      <a:pt x="280" y="108"/>
                      <a:pt x="281" y="108"/>
                    </a:cubicBezTo>
                    <a:cubicBezTo>
                      <a:pt x="281" y="107"/>
                      <a:pt x="281" y="107"/>
                      <a:pt x="281" y="107"/>
                    </a:cubicBezTo>
                    <a:cubicBezTo>
                      <a:pt x="282" y="107"/>
                      <a:pt x="283" y="107"/>
                      <a:pt x="283" y="107"/>
                    </a:cubicBezTo>
                    <a:cubicBezTo>
                      <a:pt x="283" y="108"/>
                      <a:pt x="283" y="107"/>
                      <a:pt x="284" y="107"/>
                    </a:cubicBezTo>
                    <a:cubicBezTo>
                      <a:pt x="284" y="108"/>
                      <a:pt x="285" y="109"/>
                      <a:pt x="285" y="109"/>
                    </a:cubicBezTo>
                    <a:cubicBezTo>
                      <a:pt x="287" y="111"/>
                      <a:pt x="287" y="109"/>
                      <a:pt x="289" y="109"/>
                    </a:cubicBezTo>
                    <a:cubicBezTo>
                      <a:pt x="289" y="109"/>
                      <a:pt x="289" y="110"/>
                      <a:pt x="290" y="110"/>
                    </a:cubicBezTo>
                    <a:cubicBezTo>
                      <a:pt x="290" y="110"/>
                      <a:pt x="291" y="109"/>
                      <a:pt x="291" y="109"/>
                    </a:cubicBezTo>
                    <a:cubicBezTo>
                      <a:pt x="291" y="108"/>
                      <a:pt x="291" y="107"/>
                      <a:pt x="290" y="107"/>
                    </a:cubicBezTo>
                    <a:cubicBezTo>
                      <a:pt x="289" y="107"/>
                      <a:pt x="289" y="107"/>
                      <a:pt x="289" y="107"/>
                    </a:cubicBezTo>
                    <a:cubicBezTo>
                      <a:pt x="289" y="107"/>
                      <a:pt x="289" y="107"/>
                      <a:pt x="289" y="107"/>
                    </a:cubicBezTo>
                    <a:cubicBezTo>
                      <a:pt x="288" y="108"/>
                      <a:pt x="288" y="107"/>
                      <a:pt x="288" y="107"/>
                    </a:cubicBezTo>
                    <a:cubicBezTo>
                      <a:pt x="288" y="107"/>
                      <a:pt x="288" y="106"/>
                      <a:pt x="288" y="106"/>
                    </a:cubicBezTo>
                    <a:cubicBezTo>
                      <a:pt x="289" y="106"/>
                      <a:pt x="290" y="106"/>
                      <a:pt x="291" y="105"/>
                    </a:cubicBezTo>
                    <a:cubicBezTo>
                      <a:pt x="291" y="106"/>
                      <a:pt x="291" y="107"/>
                      <a:pt x="292" y="108"/>
                    </a:cubicBezTo>
                    <a:cubicBezTo>
                      <a:pt x="292" y="108"/>
                      <a:pt x="292" y="108"/>
                      <a:pt x="293" y="108"/>
                    </a:cubicBezTo>
                    <a:cubicBezTo>
                      <a:pt x="293" y="107"/>
                      <a:pt x="293" y="107"/>
                      <a:pt x="293" y="107"/>
                    </a:cubicBezTo>
                    <a:cubicBezTo>
                      <a:pt x="293" y="107"/>
                      <a:pt x="294" y="107"/>
                      <a:pt x="294" y="107"/>
                    </a:cubicBezTo>
                    <a:cubicBezTo>
                      <a:pt x="295" y="109"/>
                      <a:pt x="295" y="111"/>
                      <a:pt x="296" y="112"/>
                    </a:cubicBezTo>
                    <a:cubicBezTo>
                      <a:pt x="297" y="112"/>
                      <a:pt x="297" y="112"/>
                      <a:pt x="297" y="112"/>
                    </a:cubicBezTo>
                    <a:cubicBezTo>
                      <a:pt x="297" y="112"/>
                      <a:pt x="297" y="111"/>
                      <a:pt x="297" y="110"/>
                    </a:cubicBezTo>
                    <a:cubicBezTo>
                      <a:pt x="297" y="110"/>
                      <a:pt x="297" y="110"/>
                      <a:pt x="298" y="110"/>
                    </a:cubicBezTo>
                    <a:cubicBezTo>
                      <a:pt x="298" y="110"/>
                      <a:pt x="298" y="110"/>
                      <a:pt x="298" y="110"/>
                    </a:cubicBezTo>
                    <a:cubicBezTo>
                      <a:pt x="299" y="110"/>
                      <a:pt x="299" y="110"/>
                      <a:pt x="300" y="110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1" y="111"/>
                      <a:pt x="301" y="111"/>
                    </a:cubicBezTo>
                    <a:cubicBezTo>
                      <a:pt x="301" y="112"/>
                      <a:pt x="301" y="112"/>
                      <a:pt x="300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3" y="111"/>
                      <a:pt x="302" y="112"/>
                      <a:pt x="305" y="112"/>
                    </a:cubicBezTo>
                    <a:cubicBezTo>
                      <a:pt x="305" y="113"/>
                      <a:pt x="305" y="113"/>
                      <a:pt x="305" y="113"/>
                    </a:cubicBezTo>
                    <a:cubicBezTo>
                      <a:pt x="305" y="113"/>
                      <a:pt x="304" y="113"/>
                      <a:pt x="304" y="113"/>
                    </a:cubicBezTo>
                    <a:cubicBezTo>
                      <a:pt x="303" y="113"/>
                      <a:pt x="304" y="113"/>
                      <a:pt x="303" y="113"/>
                    </a:cubicBezTo>
                    <a:cubicBezTo>
                      <a:pt x="303" y="114"/>
                      <a:pt x="303" y="114"/>
                      <a:pt x="303" y="115"/>
                    </a:cubicBezTo>
                    <a:cubicBezTo>
                      <a:pt x="304" y="115"/>
                      <a:pt x="303" y="116"/>
                      <a:pt x="304" y="116"/>
                    </a:cubicBezTo>
                    <a:cubicBezTo>
                      <a:pt x="305" y="116"/>
                      <a:pt x="306" y="116"/>
                      <a:pt x="306" y="116"/>
                    </a:cubicBezTo>
                    <a:cubicBezTo>
                      <a:pt x="307" y="116"/>
                      <a:pt x="307" y="118"/>
                      <a:pt x="306" y="117"/>
                    </a:cubicBezTo>
                    <a:cubicBezTo>
                      <a:pt x="306" y="117"/>
                      <a:pt x="306" y="117"/>
                      <a:pt x="306" y="117"/>
                    </a:cubicBezTo>
                    <a:cubicBezTo>
                      <a:pt x="306" y="117"/>
                      <a:pt x="305" y="117"/>
                      <a:pt x="305" y="117"/>
                    </a:cubicBezTo>
                    <a:cubicBezTo>
                      <a:pt x="305" y="117"/>
                      <a:pt x="305" y="118"/>
                      <a:pt x="305" y="118"/>
                    </a:cubicBezTo>
                    <a:cubicBezTo>
                      <a:pt x="304" y="118"/>
                      <a:pt x="305" y="118"/>
                      <a:pt x="304" y="119"/>
                    </a:cubicBezTo>
                    <a:cubicBezTo>
                      <a:pt x="303" y="118"/>
                      <a:pt x="304" y="121"/>
                      <a:pt x="304" y="121"/>
                    </a:cubicBezTo>
                    <a:cubicBezTo>
                      <a:pt x="304" y="121"/>
                      <a:pt x="305" y="120"/>
                      <a:pt x="305" y="121"/>
                    </a:cubicBezTo>
                    <a:cubicBezTo>
                      <a:pt x="306" y="121"/>
                      <a:pt x="305" y="122"/>
                      <a:pt x="305" y="123"/>
                    </a:cubicBezTo>
                    <a:cubicBezTo>
                      <a:pt x="306" y="122"/>
                      <a:pt x="306" y="123"/>
                      <a:pt x="306" y="123"/>
                    </a:cubicBezTo>
                    <a:cubicBezTo>
                      <a:pt x="308" y="122"/>
                      <a:pt x="309" y="120"/>
                      <a:pt x="310" y="119"/>
                    </a:cubicBezTo>
                    <a:cubicBezTo>
                      <a:pt x="311" y="119"/>
                      <a:pt x="311" y="119"/>
                      <a:pt x="312" y="119"/>
                    </a:cubicBezTo>
                    <a:cubicBezTo>
                      <a:pt x="312" y="119"/>
                      <a:pt x="312" y="118"/>
                      <a:pt x="313" y="118"/>
                    </a:cubicBezTo>
                    <a:cubicBezTo>
                      <a:pt x="313" y="118"/>
                      <a:pt x="313" y="120"/>
                      <a:pt x="313" y="120"/>
                    </a:cubicBezTo>
                    <a:cubicBezTo>
                      <a:pt x="313" y="120"/>
                      <a:pt x="312" y="121"/>
                      <a:pt x="312" y="121"/>
                    </a:cubicBezTo>
                    <a:cubicBezTo>
                      <a:pt x="312" y="121"/>
                      <a:pt x="312" y="122"/>
                      <a:pt x="312" y="122"/>
                    </a:cubicBezTo>
                    <a:cubicBezTo>
                      <a:pt x="312" y="122"/>
                      <a:pt x="312" y="122"/>
                      <a:pt x="312" y="123"/>
                    </a:cubicBezTo>
                    <a:cubicBezTo>
                      <a:pt x="312" y="123"/>
                      <a:pt x="312" y="123"/>
                      <a:pt x="312" y="123"/>
                    </a:cubicBezTo>
                    <a:cubicBezTo>
                      <a:pt x="313" y="123"/>
                      <a:pt x="314" y="123"/>
                      <a:pt x="314" y="123"/>
                    </a:cubicBezTo>
                    <a:cubicBezTo>
                      <a:pt x="314" y="123"/>
                      <a:pt x="315" y="124"/>
                      <a:pt x="314" y="124"/>
                    </a:cubicBezTo>
                    <a:cubicBezTo>
                      <a:pt x="315" y="124"/>
                      <a:pt x="315" y="125"/>
                      <a:pt x="315" y="125"/>
                    </a:cubicBezTo>
                    <a:cubicBezTo>
                      <a:pt x="315" y="125"/>
                      <a:pt x="316" y="125"/>
                      <a:pt x="317" y="125"/>
                    </a:cubicBezTo>
                    <a:cubicBezTo>
                      <a:pt x="316" y="127"/>
                      <a:pt x="316" y="126"/>
                      <a:pt x="317" y="129"/>
                    </a:cubicBezTo>
                    <a:cubicBezTo>
                      <a:pt x="317" y="129"/>
                      <a:pt x="317" y="129"/>
                      <a:pt x="317" y="129"/>
                    </a:cubicBezTo>
                    <a:cubicBezTo>
                      <a:pt x="317" y="129"/>
                      <a:pt x="317" y="130"/>
                      <a:pt x="317" y="130"/>
                    </a:cubicBezTo>
                    <a:cubicBezTo>
                      <a:pt x="317" y="130"/>
                      <a:pt x="318" y="130"/>
                      <a:pt x="318" y="131"/>
                    </a:cubicBezTo>
                    <a:cubicBezTo>
                      <a:pt x="319" y="131"/>
                      <a:pt x="318" y="131"/>
                      <a:pt x="318" y="131"/>
                    </a:cubicBezTo>
                    <a:cubicBezTo>
                      <a:pt x="318" y="132"/>
                      <a:pt x="318" y="132"/>
                      <a:pt x="318" y="132"/>
                    </a:cubicBezTo>
                    <a:cubicBezTo>
                      <a:pt x="317" y="132"/>
                      <a:pt x="317" y="132"/>
                      <a:pt x="317" y="132"/>
                    </a:cubicBezTo>
                    <a:cubicBezTo>
                      <a:pt x="316" y="132"/>
                      <a:pt x="316" y="132"/>
                      <a:pt x="316" y="132"/>
                    </a:cubicBezTo>
                    <a:cubicBezTo>
                      <a:pt x="314" y="135"/>
                      <a:pt x="316" y="136"/>
                      <a:pt x="318" y="136"/>
                    </a:cubicBezTo>
                    <a:cubicBezTo>
                      <a:pt x="316" y="136"/>
                      <a:pt x="314" y="137"/>
                      <a:pt x="313" y="139"/>
                    </a:cubicBezTo>
                    <a:cubicBezTo>
                      <a:pt x="313" y="139"/>
                      <a:pt x="313" y="140"/>
                      <a:pt x="312" y="140"/>
                    </a:cubicBezTo>
                    <a:cubicBezTo>
                      <a:pt x="311" y="141"/>
                      <a:pt x="310" y="141"/>
                      <a:pt x="310" y="141"/>
                    </a:cubicBezTo>
                    <a:cubicBezTo>
                      <a:pt x="310" y="142"/>
                      <a:pt x="310" y="143"/>
                      <a:pt x="310" y="143"/>
                    </a:cubicBezTo>
                    <a:cubicBezTo>
                      <a:pt x="310" y="143"/>
                      <a:pt x="311" y="144"/>
                      <a:pt x="311" y="144"/>
                    </a:cubicBezTo>
                    <a:cubicBezTo>
                      <a:pt x="312" y="144"/>
                      <a:pt x="312" y="144"/>
                      <a:pt x="312" y="144"/>
                    </a:cubicBezTo>
                    <a:cubicBezTo>
                      <a:pt x="313" y="145"/>
                      <a:pt x="312" y="145"/>
                      <a:pt x="313" y="146"/>
                    </a:cubicBezTo>
                    <a:cubicBezTo>
                      <a:pt x="313" y="147"/>
                      <a:pt x="314" y="147"/>
                      <a:pt x="315" y="147"/>
                    </a:cubicBezTo>
                    <a:cubicBezTo>
                      <a:pt x="315" y="148"/>
                      <a:pt x="315" y="149"/>
                      <a:pt x="316" y="149"/>
                    </a:cubicBezTo>
                    <a:cubicBezTo>
                      <a:pt x="314" y="149"/>
                      <a:pt x="312" y="149"/>
                      <a:pt x="310" y="150"/>
                    </a:cubicBezTo>
                    <a:cubicBezTo>
                      <a:pt x="310" y="150"/>
                      <a:pt x="309" y="151"/>
                      <a:pt x="309" y="151"/>
                    </a:cubicBezTo>
                    <a:cubicBezTo>
                      <a:pt x="307" y="151"/>
                      <a:pt x="307" y="150"/>
                      <a:pt x="306" y="150"/>
                    </a:cubicBezTo>
                    <a:cubicBezTo>
                      <a:pt x="306" y="150"/>
                      <a:pt x="305" y="150"/>
                      <a:pt x="305" y="150"/>
                    </a:cubicBezTo>
                    <a:cubicBezTo>
                      <a:pt x="305" y="151"/>
                      <a:pt x="305" y="151"/>
                      <a:pt x="305" y="151"/>
                    </a:cubicBezTo>
                    <a:cubicBezTo>
                      <a:pt x="304" y="151"/>
                      <a:pt x="304" y="150"/>
                      <a:pt x="303" y="150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2" y="152"/>
                      <a:pt x="301" y="151"/>
                      <a:pt x="301" y="151"/>
                    </a:cubicBezTo>
                    <a:cubicBezTo>
                      <a:pt x="300" y="152"/>
                      <a:pt x="300" y="152"/>
                      <a:pt x="300" y="152"/>
                    </a:cubicBezTo>
                    <a:cubicBezTo>
                      <a:pt x="299" y="152"/>
                      <a:pt x="299" y="151"/>
                      <a:pt x="298" y="151"/>
                    </a:cubicBezTo>
                    <a:cubicBezTo>
                      <a:pt x="297" y="151"/>
                      <a:pt x="295" y="151"/>
                      <a:pt x="294" y="151"/>
                    </a:cubicBezTo>
                    <a:cubicBezTo>
                      <a:pt x="294" y="152"/>
                      <a:pt x="293" y="154"/>
                      <a:pt x="293" y="155"/>
                    </a:cubicBezTo>
                    <a:cubicBezTo>
                      <a:pt x="292" y="156"/>
                      <a:pt x="293" y="155"/>
                      <a:pt x="293" y="155"/>
                    </a:cubicBezTo>
                    <a:cubicBezTo>
                      <a:pt x="293" y="156"/>
                      <a:pt x="293" y="157"/>
                      <a:pt x="292" y="158"/>
                    </a:cubicBezTo>
                    <a:cubicBezTo>
                      <a:pt x="292" y="158"/>
                      <a:pt x="292" y="159"/>
                      <a:pt x="292" y="160"/>
                    </a:cubicBezTo>
                    <a:cubicBezTo>
                      <a:pt x="293" y="160"/>
                      <a:pt x="293" y="160"/>
                      <a:pt x="294" y="160"/>
                    </a:cubicBezTo>
                    <a:cubicBezTo>
                      <a:pt x="294" y="161"/>
                      <a:pt x="294" y="161"/>
                      <a:pt x="294" y="161"/>
                    </a:cubicBezTo>
                    <a:cubicBezTo>
                      <a:pt x="295" y="161"/>
                      <a:pt x="295" y="160"/>
                      <a:pt x="296" y="161"/>
                    </a:cubicBezTo>
                    <a:cubicBezTo>
                      <a:pt x="297" y="161"/>
                      <a:pt x="297" y="161"/>
                      <a:pt x="297" y="161"/>
                    </a:cubicBezTo>
                    <a:cubicBezTo>
                      <a:pt x="298" y="161"/>
                      <a:pt x="298" y="161"/>
                      <a:pt x="300" y="161"/>
                    </a:cubicBezTo>
                    <a:cubicBezTo>
                      <a:pt x="300" y="160"/>
                      <a:pt x="300" y="160"/>
                      <a:pt x="300" y="160"/>
                    </a:cubicBezTo>
                    <a:cubicBezTo>
                      <a:pt x="301" y="160"/>
                      <a:pt x="301" y="160"/>
                      <a:pt x="302" y="160"/>
                    </a:cubicBezTo>
                    <a:cubicBezTo>
                      <a:pt x="302" y="159"/>
                      <a:pt x="302" y="159"/>
                      <a:pt x="302" y="159"/>
                    </a:cubicBezTo>
                    <a:cubicBezTo>
                      <a:pt x="302" y="159"/>
                      <a:pt x="303" y="158"/>
                      <a:pt x="303" y="158"/>
                    </a:cubicBezTo>
                    <a:cubicBezTo>
                      <a:pt x="303" y="158"/>
                      <a:pt x="303" y="157"/>
                      <a:pt x="304" y="157"/>
                    </a:cubicBezTo>
                    <a:cubicBezTo>
                      <a:pt x="304" y="158"/>
                      <a:pt x="304" y="158"/>
                      <a:pt x="304" y="158"/>
                    </a:cubicBezTo>
                    <a:cubicBezTo>
                      <a:pt x="305" y="158"/>
                      <a:pt x="306" y="159"/>
                      <a:pt x="307" y="159"/>
                    </a:cubicBezTo>
                    <a:cubicBezTo>
                      <a:pt x="307" y="159"/>
                      <a:pt x="307" y="158"/>
                      <a:pt x="307" y="158"/>
                    </a:cubicBezTo>
                    <a:cubicBezTo>
                      <a:pt x="307" y="158"/>
                      <a:pt x="307" y="157"/>
                      <a:pt x="307" y="157"/>
                    </a:cubicBezTo>
                    <a:cubicBezTo>
                      <a:pt x="307" y="157"/>
                      <a:pt x="306" y="157"/>
                      <a:pt x="305" y="156"/>
                    </a:cubicBezTo>
                    <a:cubicBezTo>
                      <a:pt x="305" y="155"/>
                      <a:pt x="305" y="155"/>
                      <a:pt x="305" y="155"/>
                    </a:cubicBezTo>
                    <a:cubicBezTo>
                      <a:pt x="306" y="155"/>
                      <a:pt x="306" y="155"/>
                      <a:pt x="306" y="155"/>
                    </a:cubicBezTo>
                    <a:cubicBezTo>
                      <a:pt x="307" y="155"/>
                      <a:pt x="307" y="155"/>
                      <a:pt x="307" y="155"/>
                    </a:cubicBezTo>
                    <a:cubicBezTo>
                      <a:pt x="307" y="155"/>
                      <a:pt x="307" y="155"/>
                      <a:pt x="307" y="156"/>
                    </a:cubicBezTo>
                    <a:cubicBezTo>
                      <a:pt x="307" y="156"/>
                      <a:pt x="308" y="157"/>
                      <a:pt x="308" y="157"/>
                    </a:cubicBezTo>
                    <a:cubicBezTo>
                      <a:pt x="309" y="157"/>
                      <a:pt x="309" y="157"/>
                      <a:pt x="310" y="157"/>
                    </a:cubicBezTo>
                    <a:cubicBezTo>
                      <a:pt x="310" y="157"/>
                      <a:pt x="310" y="156"/>
                      <a:pt x="310" y="155"/>
                    </a:cubicBezTo>
                    <a:cubicBezTo>
                      <a:pt x="310" y="156"/>
                      <a:pt x="311" y="156"/>
                      <a:pt x="311" y="156"/>
                    </a:cubicBezTo>
                    <a:cubicBezTo>
                      <a:pt x="311" y="156"/>
                      <a:pt x="311" y="157"/>
                      <a:pt x="311" y="157"/>
                    </a:cubicBezTo>
                    <a:cubicBezTo>
                      <a:pt x="311" y="157"/>
                      <a:pt x="312" y="157"/>
                      <a:pt x="312" y="157"/>
                    </a:cubicBezTo>
                    <a:cubicBezTo>
                      <a:pt x="312" y="157"/>
                      <a:pt x="312" y="159"/>
                      <a:pt x="312" y="159"/>
                    </a:cubicBezTo>
                    <a:cubicBezTo>
                      <a:pt x="312" y="158"/>
                      <a:pt x="313" y="157"/>
                      <a:pt x="313" y="157"/>
                    </a:cubicBezTo>
                    <a:cubicBezTo>
                      <a:pt x="313" y="157"/>
                      <a:pt x="314" y="158"/>
                      <a:pt x="314" y="157"/>
                    </a:cubicBezTo>
                    <a:cubicBezTo>
                      <a:pt x="315" y="158"/>
                      <a:pt x="316" y="161"/>
                      <a:pt x="316" y="161"/>
                    </a:cubicBezTo>
                    <a:cubicBezTo>
                      <a:pt x="316" y="161"/>
                      <a:pt x="317" y="161"/>
                      <a:pt x="317" y="161"/>
                    </a:cubicBezTo>
                    <a:cubicBezTo>
                      <a:pt x="317" y="162"/>
                      <a:pt x="318" y="164"/>
                      <a:pt x="318" y="165"/>
                    </a:cubicBezTo>
                    <a:cubicBezTo>
                      <a:pt x="319" y="165"/>
                      <a:pt x="319" y="164"/>
                      <a:pt x="319" y="164"/>
                    </a:cubicBezTo>
                    <a:cubicBezTo>
                      <a:pt x="319" y="165"/>
                      <a:pt x="319" y="165"/>
                      <a:pt x="319" y="165"/>
                    </a:cubicBezTo>
                    <a:cubicBezTo>
                      <a:pt x="320" y="166"/>
                      <a:pt x="320" y="166"/>
                      <a:pt x="320" y="166"/>
                    </a:cubicBezTo>
                    <a:cubicBezTo>
                      <a:pt x="321" y="165"/>
                      <a:pt x="321" y="166"/>
                      <a:pt x="321" y="165"/>
                    </a:cubicBezTo>
                    <a:cubicBezTo>
                      <a:pt x="321" y="165"/>
                      <a:pt x="321" y="164"/>
                      <a:pt x="321" y="164"/>
                    </a:cubicBezTo>
                    <a:cubicBezTo>
                      <a:pt x="322" y="164"/>
                      <a:pt x="322" y="165"/>
                      <a:pt x="322" y="165"/>
                    </a:cubicBezTo>
                    <a:cubicBezTo>
                      <a:pt x="322" y="165"/>
                      <a:pt x="323" y="165"/>
                      <a:pt x="323" y="165"/>
                    </a:cubicBezTo>
                    <a:cubicBezTo>
                      <a:pt x="323" y="165"/>
                      <a:pt x="324" y="165"/>
                      <a:pt x="324" y="165"/>
                    </a:cubicBezTo>
                    <a:cubicBezTo>
                      <a:pt x="323" y="166"/>
                      <a:pt x="323" y="166"/>
                      <a:pt x="323" y="166"/>
                    </a:cubicBezTo>
                    <a:cubicBezTo>
                      <a:pt x="322" y="166"/>
                      <a:pt x="321" y="167"/>
                      <a:pt x="320" y="167"/>
                    </a:cubicBezTo>
                    <a:cubicBezTo>
                      <a:pt x="320" y="168"/>
                      <a:pt x="320" y="168"/>
                      <a:pt x="320" y="168"/>
                    </a:cubicBezTo>
                    <a:cubicBezTo>
                      <a:pt x="321" y="168"/>
                      <a:pt x="321" y="168"/>
                      <a:pt x="322" y="168"/>
                    </a:cubicBezTo>
                    <a:cubicBezTo>
                      <a:pt x="322" y="168"/>
                      <a:pt x="323" y="169"/>
                      <a:pt x="323" y="169"/>
                    </a:cubicBezTo>
                    <a:cubicBezTo>
                      <a:pt x="324" y="169"/>
                      <a:pt x="324" y="168"/>
                      <a:pt x="325" y="168"/>
                    </a:cubicBezTo>
                    <a:cubicBezTo>
                      <a:pt x="325" y="168"/>
                      <a:pt x="326" y="169"/>
                      <a:pt x="326" y="169"/>
                    </a:cubicBezTo>
                    <a:cubicBezTo>
                      <a:pt x="327" y="169"/>
                      <a:pt x="328" y="169"/>
                      <a:pt x="329" y="169"/>
                    </a:cubicBezTo>
                    <a:cubicBezTo>
                      <a:pt x="329" y="169"/>
                      <a:pt x="329" y="167"/>
                      <a:pt x="330" y="167"/>
                    </a:cubicBezTo>
                    <a:cubicBezTo>
                      <a:pt x="330" y="167"/>
                      <a:pt x="330" y="168"/>
                      <a:pt x="331" y="168"/>
                    </a:cubicBezTo>
                    <a:cubicBezTo>
                      <a:pt x="331" y="168"/>
                      <a:pt x="331" y="168"/>
                      <a:pt x="332" y="168"/>
                    </a:cubicBezTo>
                    <a:cubicBezTo>
                      <a:pt x="333" y="168"/>
                      <a:pt x="334" y="169"/>
                      <a:pt x="336" y="169"/>
                    </a:cubicBezTo>
                    <a:cubicBezTo>
                      <a:pt x="336" y="169"/>
                      <a:pt x="336" y="168"/>
                      <a:pt x="336" y="168"/>
                    </a:cubicBezTo>
                    <a:cubicBezTo>
                      <a:pt x="336" y="168"/>
                      <a:pt x="338" y="169"/>
                      <a:pt x="338" y="169"/>
                    </a:cubicBezTo>
                    <a:cubicBezTo>
                      <a:pt x="339" y="169"/>
                      <a:pt x="340" y="168"/>
                      <a:pt x="341" y="169"/>
                    </a:cubicBezTo>
                    <a:cubicBezTo>
                      <a:pt x="342" y="169"/>
                      <a:pt x="343" y="170"/>
                      <a:pt x="344" y="170"/>
                    </a:cubicBezTo>
                    <a:cubicBezTo>
                      <a:pt x="344" y="170"/>
                      <a:pt x="344" y="169"/>
                      <a:pt x="345" y="170"/>
                    </a:cubicBezTo>
                    <a:cubicBezTo>
                      <a:pt x="345" y="170"/>
                      <a:pt x="346" y="170"/>
                      <a:pt x="347" y="171"/>
                    </a:cubicBezTo>
                    <a:cubicBezTo>
                      <a:pt x="348" y="170"/>
                      <a:pt x="348" y="169"/>
                      <a:pt x="348" y="168"/>
                    </a:cubicBezTo>
                    <a:cubicBezTo>
                      <a:pt x="348" y="168"/>
                      <a:pt x="348" y="168"/>
                      <a:pt x="348" y="168"/>
                    </a:cubicBezTo>
                    <a:cubicBezTo>
                      <a:pt x="349" y="168"/>
                      <a:pt x="348" y="167"/>
                      <a:pt x="348" y="167"/>
                    </a:cubicBezTo>
                    <a:cubicBezTo>
                      <a:pt x="347" y="167"/>
                      <a:pt x="345" y="167"/>
                      <a:pt x="344" y="167"/>
                    </a:cubicBezTo>
                    <a:cubicBezTo>
                      <a:pt x="343" y="166"/>
                      <a:pt x="344" y="166"/>
                      <a:pt x="344" y="165"/>
                    </a:cubicBezTo>
                    <a:cubicBezTo>
                      <a:pt x="343" y="165"/>
                      <a:pt x="343" y="165"/>
                      <a:pt x="343" y="165"/>
                    </a:cubicBezTo>
                    <a:cubicBezTo>
                      <a:pt x="343" y="165"/>
                      <a:pt x="342" y="164"/>
                      <a:pt x="342" y="164"/>
                    </a:cubicBezTo>
                    <a:cubicBezTo>
                      <a:pt x="341" y="163"/>
                      <a:pt x="339" y="164"/>
                      <a:pt x="339" y="164"/>
                    </a:cubicBezTo>
                    <a:cubicBezTo>
                      <a:pt x="339" y="164"/>
                      <a:pt x="339" y="163"/>
                      <a:pt x="339" y="163"/>
                    </a:cubicBezTo>
                    <a:cubicBezTo>
                      <a:pt x="338" y="163"/>
                      <a:pt x="338" y="163"/>
                      <a:pt x="338" y="163"/>
                    </a:cubicBezTo>
                    <a:cubicBezTo>
                      <a:pt x="336" y="162"/>
                      <a:pt x="334" y="160"/>
                      <a:pt x="332" y="159"/>
                    </a:cubicBezTo>
                    <a:cubicBezTo>
                      <a:pt x="332" y="159"/>
                      <a:pt x="332" y="158"/>
                      <a:pt x="332" y="158"/>
                    </a:cubicBezTo>
                    <a:cubicBezTo>
                      <a:pt x="332" y="158"/>
                      <a:pt x="333" y="157"/>
                      <a:pt x="333" y="157"/>
                    </a:cubicBezTo>
                    <a:cubicBezTo>
                      <a:pt x="335" y="157"/>
                      <a:pt x="338" y="159"/>
                      <a:pt x="339" y="159"/>
                    </a:cubicBezTo>
                    <a:cubicBezTo>
                      <a:pt x="339" y="159"/>
                      <a:pt x="339" y="158"/>
                      <a:pt x="339" y="158"/>
                    </a:cubicBezTo>
                    <a:cubicBezTo>
                      <a:pt x="340" y="158"/>
                      <a:pt x="340" y="158"/>
                      <a:pt x="340" y="158"/>
                    </a:cubicBezTo>
                    <a:cubicBezTo>
                      <a:pt x="340" y="158"/>
                      <a:pt x="341" y="160"/>
                      <a:pt x="342" y="160"/>
                    </a:cubicBezTo>
                    <a:cubicBezTo>
                      <a:pt x="343" y="160"/>
                      <a:pt x="343" y="159"/>
                      <a:pt x="343" y="159"/>
                    </a:cubicBezTo>
                    <a:cubicBezTo>
                      <a:pt x="344" y="159"/>
                      <a:pt x="345" y="159"/>
                      <a:pt x="347" y="159"/>
                    </a:cubicBezTo>
                    <a:cubicBezTo>
                      <a:pt x="347" y="159"/>
                      <a:pt x="347" y="160"/>
                      <a:pt x="347" y="160"/>
                    </a:cubicBezTo>
                    <a:cubicBezTo>
                      <a:pt x="348" y="160"/>
                      <a:pt x="348" y="160"/>
                      <a:pt x="348" y="160"/>
                    </a:cubicBezTo>
                    <a:cubicBezTo>
                      <a:pt x="349" y="160"/>
                      <a:pt x="350" y="161"/>
                      <a:pt x="350" y="162"/>
                    </a:cubicBezTo>
                    <a:cubicBezTo>
                      <a:pt x="351" y="162"/>
                      <a:pt x="352" y="162"/>
                      <a:pt x="352" y="162"/>
                    </a:cubicBezTo>
                    <a:cubicBezTo>
                      <a:pt x="352" y="161"/>
                      <a:pt x="352" y="161"/>
                      <a:pt x="352" y="161"/>
                    </a:cubicBezTo>
                    <a:cubicBezTo>
                      <a:pt x="352" y="161"/>
                      <a:pt x="351" y="161"/>
                      <a:pt x="351" y="162"/>
                    </a:cubicBezTo>
                    <a:cubicBezTo>
                      <a:pt x="350" y="161"/>
                      <a:pt x="350" y="160"/>
                      <a:pt x="350" y="159"/>
                    </a:cubicBezTo>
                    <a:cubicBezTo>
                      <a:pt x="349" y="159"/>
                      <a:pt x="349" y="159"/>
                      <a:pt x="348" y="159"/>
                    </a:cubicBezTo>
                    <a:cubicBezTo>
                      <a:pt x="348" y="159"/>
                      <a:pt x="348" y="158"/>
                      <a:pt x="348" y="158"/>
                    </a:cubicBezTo>
                    <a:cubicBezTo>
                      <a:pt x="351" y="158"/>
                      <a:pt x="351" y="159"/>
                      <a:pt x="350" y="156"/>
                    </a:cubicBezTo>
                    <a:cubicBezTo>
                      <a:pt x="350" y="156"/>
                      <a:pt x="349" y="155"/>
                      <a:pt x="350" y="155"/>
                    </a:cubicBezTo>
                    <a:cubicBezTo>
                      <a:pt x="350" y="155"/>
                      <a:pt x="351" y="156"/>
                      <a:pt x="351" y="156"/>
                    </a:cubicBezTo>
                    <a:cubicBezTo>
                      <a:pt x="352" y="156"/>
                      <a:pt x="352" y="155"/>
                      <a:pt x="352" y="155"/>
                    </a:cubicBezTo>
                    <a:cubicBezTo>
                      <a:pt x="351" y="154"/>
                      <a:pt x="351" y="153"/>
                      <a:pt x="350" y="152"/>
                    </a:cubicBezTo>
                    <a:cubicBezTo>
                      <a:pt x="349" y="152"/>
                      <a:pt x="350" y="151"/>
                      <a:pt x="349" y="151"/>
                    </a:cubicBezTo>
                    <a:cubicBezTo>
                      <a:pt x="349" y="151"/>
                      <a:pt x="348" y="152"/>
                      <a:pt x="349" y="152"/>
                    </a:cubicBezTo>
                    <a:cubicBezTo>
                      <a:pt x="349" y="152"/>
                      <a:pt x="349" y="153"/>
                      <a:pt x="350" y="153"/>
                    </a:cubicBezTo>
                    <a:cubicBezTo>
                      <a:pt x="350" y="153"/>
                      <a:pt x="350" y="153"/>
                      <a:pt x="349" y="153"/>
                    </a:cubicBezTo>
                    <a:cubicBezTo>
                      <a:pt x="348" y="153"/>
                      <a:pt x="349" y="152"/>
                      <a:pt x="348" y="152"/>
                    </a:cubicBezTo>
                    <a:cubicBezTo>
                      <a:pt x="348" y="152"/>
                      <a:pt x="347" y="152"/>
                      <a:pt x="347" y="152"/>
                    </a:cubicBezTo>
                    <a:cubicBezTo>
                      <a:pt x="347" y="152"/>
                      <a:pt x="347" y="151"/>
                      <a:pt x="347" y="151"/>
                    </a:cubicBezTo>
                    <a:cubicBezTo>
                      <a:pt x="347" y="151"/>
                      <a:pt x="346" y="150"/>
                      <a:pt x="345" y="150"/>
                    </a:cubicBezTo>
                    <a:cubicBezTo>
                      <a:pt x="345" y="150"/>
                      <a:pt x="344" y="150"/>
                      <a:pt x="344" y="150"/>
                    </a:cubicBezTo>
                    <a:cubicBezTo>
                      <a:pt x="343" y="150"/>
                      <a:pt x="344" y="149"/>
                      <a:pt x="343" y="149"/>
                    </a:cubicBezTo>
                    <a:cubicBezTo>
                      <a:pt x="343" y="148"/>
                      <a:pt x="342" y="148"/>
                      <a:pt x="342" y="148"/>
                    </a:cubicBezTo>
                    <a:cubicBezTo>
                      <a:pt x="341" y="147"/>
                      <a:pt x="341" y="146"/>
                      <a:pt x="341" y="145"/>
                    </a:cubicBezTo>
                    <a:cubicBezTo>
                      <a:pt x="338" y="145"/>
                      <a:pt x="338" y="144"/>
                      <a:pt x="337" y="142"/>
                    </a:cubicBezTo>
                    <a:cubicBezTo>
                      <a:pt x="338" y="142"/>
                      <a:pt x="338" y="141"/>
                      <a:pt x="338" y="142"/>
                    </a:cubicBezTo>
                    <a:cubicBezTo>
                      <a:pt x="339" y="143"/>
                      <a:pt x="339" y="143"/>
                      <a:pt x="339" y="143"/>
                    </a:cubicBezTo>
                    <a:cubicBezTo>
                      <a:pt x="339" y="142"/>
                      <a:pt x="340" y="143"/>
                      <a:pt x="341" y="143"/>
                    </a:cubicBezTo>
                    <a:cubicBezTo>
                      <a:pt x="341" y="143"/>
                      <a:pt x="340" y="142"/>
                      <a:pt x="341" y="142"/>
                    </a:cubicBezTo>
                    <a:cubicBezTo>
                      <a:pt x="341" y="142"/>
                      <a:pt x="340" y="141"/>
                      <a:pt x="340" y="141"/>
                    </a:cubicBezTo>
                    <a:cubicBezTo>
                      <a:pt x="340" y="141"/>
                      <a:pt x="340" y="141"/>
                      <a:pt x="340" y="141"/>
                    </a:cubicBezTo>
                    <a:cubicBezTo>
                      <a:pt x="339" y="140"/>
                      <a:pt x="339" y="139"/>
                      <a:pt x="338" y="138"/>
                    </a:cubicBezTo>
                    <a:cubicBezTo>
                      <a:pt x="339" y="138"/>
                      <a:pt x="339" y="138"/>
                      <a:pt x="339" y="138"/>
                    </a:cubicBezTo>
                    <a:cubicBezTo>
                      <a:pt x="340" y="139"/>
                      <a:pt x="340" y="139"/>
                      <a:pt x="340" y="1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41" y="139"/>
                      <a:pt x="341" y="139"/>
                      <a:pt x="341" y="139"/>
                    </a:cubicBezTo>
                    <a:cubicBezTo>
                      <a:pt x="341" y="139"/>
                      <a:pt x="341" y="138"/>
                      <a:pt x="341" y="138"/>
                    </a:cubicBezTo>
                    <a:cubicBezTo>
                      <a:pt x="341" y="137"/>
                      <a:pt x="340" y="137"/>
                      <a:pt x="341" y="137"/>
                    </a:cubicBezTo>
                    <a:cubicBezTo>
                      <a:pt x="342" y="138"/>
                      <a:pt x="342" y="138"/>
                      <a:pt x="342" y="138"/>
                    </a:cubicBezTo>
                    <a:cubicBezTo>
                      <a:pt x="342" y="138"/>
                      <a:pt x="342" y="137"/>
                      <a:pt x="343" y="137"/>
                    </a:cubicBezTo>
                    <a:cubicBezTo>
                      <a:pt x="343" y="137"/>
                      <a:pt x="342" y="138"/>
                      <a:pt x="343" y="139"/>
                    </a:cubicBezTo>
                    <a:cubicBezTo>
                      <a:pt x="343" y="139"/>
                      <a:pt x="343" y="139"/>
                      <a:pt x="344" y="139"/>
                    </a:cubicBezTo>
                    <a:cubicBezTo>
                      <a:pt x="344" y="140"/>
                      <a:pt x="344" y="141"/>
                      <a:pt x="344" y="141"/>
                    </a:cubicBezTo>
                    <a:cubicBezTo>
                      <a:pt x="345" y="142"/>
                      <a:pt x="345" y="141"/>
                      <a:pt x="346" y="142"/>
                    </a:cubicBezTo>
                    <a:cubicBezTo>
                      <a:pt x="346" y="142"/>
                      <a:pt x="347" y="143"/>
                      <a:pt x="347" y="143"/>
                    </a:cubicBezTo>
                    <a:cubicBezTo>
                      <a:pt x="349" y="143"/>
                      <a:pt x="350" y="142"/>
                      <a:pt x="351" y="142"/>
                    </a:cubicBezTo>
                    <a:cubicBezTo>
                      <a:pt x="351" y="142"/>
                      <a:pt x="351" y="143"/>
                      <a:pt x="350" y="143"/>
                    </a:cubicBezTo>
                    <a:cubicBezTo>
                      <a:pt x="350" y="143"/>
                      <a:pt x="350" y="143"/>
                      <a:pt x="349" y="143"/>
                    </a:cubicBezTo>
                    <a:cubicBezTo>
                      <a:pt x="349" y="144"/>
                      <a:pt x="349" y="144"/>
                      <a:pt x="349" y="144"/>
                    </a:cubicBezTo>
                    <a:cubicBezTo>
                      <a:pt x="350" y="144"/>
                      <a:pt x="351" y="144"/>
                      <a:pt x="351" y="144"/>
                    </a:cubicBezTo>
                    <a:cubicBezTo>
                      <a:pt x="351" y="145"/>
                      <a:pt x="351" y="145"/>
                      <a:pt x="351" y="145"/>
                    </a:cubicBezTo>
                    <a:cubicBezTo>
                      <a:pt x="351" y="145"/>
                      <a:pt x="352" y="145"/>
                      <a:pt x="352" y="145"/>
                    </a:cubicBezTo>
                    <a:cubicBezTo>
                      <a:pt x="352" y="145"/>
                      <a:pt x="353" y="144"/>
                      <a:pt x="353" y="144"/>
                    </a:cubicBezTo>
                    <a:cubicBezTo>
                      <a:pt x="353" y="145"/>
                      <a:pt x="353" y="146"/>
                      <a:pt x="352" y="146"/>
                    </a:cubicBezTo>
                    <a:cubicBezTo>
                      <a:pt x="352" y="146"/>
                      <a:pt x="352" y="146"/>
                      <a:pt x="352" y="147"/>
                    </a:cubicBezTo>
                    <a:cubicBezTo>
                      <a:pt x="353" y="146"/>
                      <a:pt x="358" y="145"/>
                      <a:pt x="355" y="147"/>
                    </a:cubicBezTo>
                    <a:cubicBezTo>
                      <a:pt x="353" y="148"/>
                      <a:pt x="354" y="148"/>
                      <a:pt x="355" y="148"/>
                    </a:cubicBezTo>
                    <a:cubicBezTo>
                      <a:pt x="355" y="148"/>
                      <a:pt x="355" y="148"/>
                      <a:pt x="356" y="147"/>
                    </a:cubicBezTo>
                    <a:cubicBezTo>
                      <a:pt x="356" y="148"/>
                      <a:pt x="356" y="148"/>
                      <a:pt x="356" y="148"/>
                    </a:cubicBezTo>
                    <a:cubicBezTo>
                      <a:pt x="357" y="149"/>
                      <a:pt x="357" y="149"/>
                      <a:pt x="357" y="149"/>
                    </a:cubicBezTo>
                    <a:cubicBezTo>
                      <a:pt x="358" y="150"/>
                      <a:pt x="358" y="149"/>
                      <a:pt x="358" y="14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61" y="150"/>
                      <a:pt x="359" y="150"/>
                      <a:pt x="360" y="149"/>
                    </a:cubicBezTo>
                    <a:cubicBezTo>
                      <a:pt x="362" y="148"/>
                      <a:pt x="360" y="148"/>
                      <a:pt x="360" y="147"/>
                    </a:cubicBezTo>
                    <a:cubicBezTo>
                      <a:pt x="360" y="146"/>
                      <a:pt x="360" y="146"/>
                      <a:pt x="360" y="146"/>
                    </a:cubicBezTo>
                    <a:cubicBezTo>
                      <a:pt x="360" y="145"/>
                      <a:pt x="359" y="145"/>
                      <a:pt x="359" y="145"/>
                    </a:cubicBezTo>
                    <a:cubicBezTo>
                      <a:pt x="359" y="145"/>
                      <a:pt x="360" y="143"/>
                      <a:pt x="360" y="144"/>
                    </a:cubicBezTo>
                    <a:cubicBezTo>
                      <a:pt x="360" y="144"/>
                      <a:pt x="360" y="144"/>
                      <a:pt x="360" y="145"/>
                    </a:cubicBezTo>
                    <a:cubicBezTo>
                      <a:pt x="360" y="145"/>
                      <a:pt x="363" y="144"/>
                      <a:pt x="362" y="144"/>
                    </a:cubicBezTo>
                    <a:cubicBezTo>
                      <a:pt x="362" y="144"/>
                      <a:pt x="363" y="144"/>
                      <a:pt x="363" y="145"/>
                    </a:cubicBezTo>
                    <a:cubicBezTo>
                      <a:pt x="363" y="144"/>
                      <a:pt x="364" y="144"/>
                      <a:pt x="363" y="144"/>
                    </a:cubicBezTo>
                    <a:cubicBezTo>
                      <a:pt x="363" y="143"/>
                      <a:pt x="363" y="143"/>
                      <a:pt x="362" y="143"/>
                    </a:cubicBezTo>
                    <a:cubicBezTo>
                      <a:pt x="362" y="143"/>
                      <a:pt x="362" y="143"/>
                      <a:pt x="362" y="143"/>
                    </a:cubicBezTo>
                    <a:cubicBezTo>
                      <a:pt x="361" y="142"/>
                      <a:pt x="363" y="142"/>
                      <a:pt x="363" y="142"/>
                    </a:cubicBezTo>
                    <a:cubicBezTo>
                      <a:pt x="363" y="142"/>
                      <a:pt x="363" y="142"/>
                      <a:pt x="363" y="142"/>
                    </a:cubicBezTo>
                    <a:cubicBezTo>
                      <a:pt x="363" y="142"/>
                      <a:pt x="363" y="142"/>
                      <a:pt x="363" y="141"/>
                    </a:cubicBezTo>
                    <a:cubicBezTo>
                      <a:pt x="363" y="141"/>
                      <a:pt x="363" y="140"/>
                      <a:pt x="363" y="140"/>
                    </a:cubicBezTo>
                    <a:cubicBezTo>
                      <a:pt x="363" y="140"/>
                      <a:pt x="364" y="140"/>
                      <a:pt x="365" y="140"/>
                    </a:cubicBezTo>
                    <a:cubicBezTo>
                      <a:pt x="365" y="140"/>
                      <a:pt x="366" y="138"/>
                      <a:pt x="364" y="139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365" y="138"/>
                      <a:pt x="366" y="138"/>
                      <a:pt x="366" y="138"/>
                    </a:cubicBezTo>
                    <a:cubicBezTo>
                      <a:pt x="367" y="139"/>
                      <a:pt x="367" y="139"/>
                      <a:pt x="367" y="139"/>
                    </a:cubicBezTo>
                    <a:cubicBezTo>
                      <a:pt x="367" y="139"/>
                      <a:pt x="368" y="139"/>
                      <a:pt x="368" y="139"/>
                    </a:cubicBezTo>
                    <a:cubicBezTo>
                      <a:pt x="368" y="139"/>
                      <a:pt x="369" y="139"/>
                      <a:pt x="369" y="139"/>
                    </a:cubicBezTo>
                    <a:cubicBezTo>
                      <a:pt x="367" y="138"/>
                      <a:pt x="369" y="138"/>
                      <a:pt x="368" y="137"/>
                    </a:cubicBezTo>
                    <a:cubicBezTo>
                      <a:pt x="368" y="136"/>
                      <a:pt x="368" y="136"/>
                      <a:pt x="368" y="136"/>
                    </a:cubicBezTo>
                    <a:cubicBezTo>
                      <a:pt x="368" y="136"/>
                      <a:pt x="368" y="136"/>
                      <a:pt x="369" y="136"/>
                    </a:cubicBezTo>
                    <a:cubicBezTo>
                      <a:pt x="368" y="137"/>
                      <a:pt x="370" y="137"/>
                      <a:pt x="370" y="137"/>
                    </a:cubicBezTo>
                    <a:cubicBezTo>
                      <a:pt x="370" y="136"/>
                      <a:pt x="369" y="136"/>
                      <a:pt x="370" y="136"/>
                    </a:cubicBezTo>
                    <a:cubicBezTo>
                      <a:pt x="370" y="135"/>
                      <a:pt x="370" y="135"/>
                      <a:pt x="370" y="135"/>
                    </a:cubicBezTo>
                    <a:cubicBezTo>
                      <a:pt x="369" y="135"/>
                      <a:pt x="369" y="135"/>
                      <a:pt x="369" y="135"/>
                    </a:cubicBezTo>
                    <a:cubicBezTo>
                      <a:pt x="369" y="134"/>
                      <a:pt x="369" y="133"/>
                      <a:pt x="368" y="133"/>
                    </a:cubicBezTo>
                    <a:cubicBezTo>
                      <a:pt x="368" y="132"/>
                      <a:pt x="367" y="132"/>
                      <a:pt x="366" y="132"/>
                    </a:cubicBezTo>
                    <a:cubicBezTo>
                      <a:pt x="366" y="132"/>
                      <a:pt x="366" y="131"/>
                      <a:pt x="366" y="131"/>
                    </a:cubicBezTo>
                    <a:cubicBezTo>
                      <a:pt x="365" y="131"/>
                      <a:pt x="366" y="133"/>
                      <a:pt x="366" y="134"/>
                    </a:cubicBezTo>
                    <a:cubicBezTo>
                      <a:pt x="365" y="134"/>
                      <a:pt x="365" y="133"/>
                      <a:pt x="365" y="133"/>
                    </a:cubicBezTo>
                    <a:cubicBezTo>
                      <a:pt x="365" y="133"/>
                      <a:pt x="364" y="134"/>
                      <a:pt x="363" y="134"/>
                    </a:cubicBezTo>
                    <a:cubicBezTo>
                      <a:pt x="363" y="133"/>
                      <a:pt x="363" y="133"/>
                      <a:pt x="363" y="133"/>
                    </a:cubicBezTo>
                    <a:cubicBezTo>
                      <a:pt x="363" y="133"/>
                      <a:pt x="363" y="133"/>
                      <a:pt x="363" y="133"/>
                    </a:cubicBezTo>
                    <a:cubicBezTo>
                      <a:pt x="364" y="133"/>
                      <a:pt x="362" y="134"/>
                      <a:pt x="362" y="134"/>
                    </a:cubicBezTo>
                    <a:cubicBezTo>
                      <a:pt x="362" y="134"/>
                      <a:pt x="362" y="135"/>
                      <a:pt x="362" y="135"/>
                    </a:cubicBezTo>
                    <a:cubicBezTo>
                      <a:pt x="362" y="135"/>
                      <a:pt x="361" y="135"/>
                      <a:pt x="361" y="135"/>
                    </a:cubicBezTo>
                    <a:cubicBezTo>
                      <a:pt x="361" y="135"/>
                      <a:pt x="361" y="134"/>
                      <a:pt x="361" y="133"/>
                    </a:cubicBezTo>
                    <a:cubicBezTo>
                      <a:pt x="361" y="133"/>
                      <a:pt x="362" y="132"/>
                      <a:pt x="362" y="132"/>
                    </a:cubicBezTo>
                    <a:cubicBezTo>
                      <a:pt x="362" y="132"/>
                      <a:pt x="362" y="131"/>
                      <a:pt x="362" y="132"/>
                    </a:cubicBezTo>
                    <a:cubicBezTo>
                      <a:pt x="362" y="132"/>
                      <a:pt x="362" y="132"/>
                      <a:pt x="362" y="132"/>
                    </a:cubicBezTo>
                    <a:cubicBezTo>
                      <a:pt x="361" y="132"/>
                      <a:pt x="361" y="132"/>
                      <a:pt x="360" y="131"/>
                    </a:cubicBezTo>
                    <a:cubicBezTo>
                      <a:pt x="360" y="132"/>
                      <a:pt x="360" y="132"/>
                      <a:pt x="360" y="132"/>
                    </a:cubicBezTo>
                    <a:cubicBezTo>
                      <a:pt x="360" y="132"/>
                      <a:pt x="360" y="132"/>
                      <a:pt x="360" y="132"/>
                    </a:cubicBezTo>
                    <a:cubicBezTo>
                      <a:pt x="360" y="133"/>
                      <a:pt x="360" y="133"/>
                      <a:pt x="360" y="134"/>
                    </a:cubicBezTo>
                    <a:cubicBezTo>
                      <a:pt x="357" y="132"/>
                      <a:pt x="359" y="133"/>
                      <a:pt x="356" y="133"/>
                    </a:cubicBezTo>
                    <a:cubicBezTo>
                      <a:pt x="356" y="132"/>
                      <a:pt x="356" y="132"/>
                      <a:pt x="356" y="132"/>
                    </a:cubicBezTo>
                    <a:cubicBezTo>
                      <a:pt x="355" y="132"/>
                      <a:pt x="355" y="133"/>
                      <a:pt x="355" y="133"/>
                    </a:cubicBezTo>
                    <a:cubicBezTo>
                      <a:pt x="354" y="132"/>
                      <a:pt x="354" y="132"/>
                      <a:pt x="354" y="132"/>
                    </a:cubicBezTo>
                    <a:cubicBezTo>
                      <a:pt x="355" y="132"/>
                      <a:pt x="356" y="132"/>
                      <a:pt x="356" y="131"/>
                    </a:cubicBezTo>
                    <a:cubicBezTo>
                      <a:pt x="356" y="131"/>
                      <a:pt x="355" y="131"/>
                      <a:pt x="355" y="131"/>
                    </a:cubicBezTo>
                    <a:cubicBezTo>
                      <a:pt x="355" y="131"/>
                      <a:pt x="356" y="130"/>
                      <a:pt x="356" y="130"/>
                    </a:cubicBezTo>
                    <a:cubicBezTo>
                      <a:pt x="354" y="129"/>
                      <a:pt x="354" y="129"/>
                      <a:pt x="353" y="128"/>
                    </a:cubicBezTo>
                    <a:cubicBezTo>
                      <a:pt x="353" y="129"/>
                      <a:pt x="353" y="129"/>
                      <a:pt x="353" y="130"/>
                    </a:cubicBezTo>
                    <a:cubicBezTo>
                      <a:pt x="353" y="130"/>
                      <a:pt x="351" y="130"/>
                      <a:pt x="351" y="130"/>
                    </a:cubicBezTo>
                    <a:cubicBezTo>
                      <a:pt x="351" y="130"/>
                      <a:pt x="352" y="127"/>
                      <a:pt x="352" y="127"/>
                    </a:cubicBezTo>
                    <a:cubicBezTo>
                      <a:pt x="352" y="127"/>
                      <a:pt x="352" y="126"/>
                      <a:pt x="351" y="126"/>
                    </a:cubicBezTo>
                    <a:cubicBezTo>
                      <a:pt x="351" y="126"/>
                      <a:pt x="350" y="128"/>
                      <a:pt x="350" y="128"/>
                    </a:cubicBezTo>
                    <a:cubicBezTo>
                      <a:pt x="350" y="128"/>
                      <a:pt x="350" y="128"/>
                      <a:pt x="350" y="129"/>
                    </a:cubicBezTo>
                    <a:cubicBezTo>
                      <a:pt x="350" y="129"/>
                      <a:pt x="349" y="129"/>
                      <a:pt x="349" y="129"/>
                    </a:cubicBezTo>
                    <a:cubicBezTo>
                      <a:pt x="349" y="129"/>
                      <a:pt x="349" y="128"/>
                      <a:pt x="349" y="128"/>
                    </a:cubicBezTo>
                    <a:cubicBezTo>
                      <a:pt x="349" y="128"/>
                      <a:pt x="348" y="127"/>
                      <a:pt x="348" y="127"/>
                    </a:cubicBezTo>
                    <a:cubicBezTo>
                      <a:pt x="348" y="128"/>
                      <a:pt x="348" y="128"/>
                      <a:pt x="348" y="128"/>
                    </a:cubicBezTo>
                    <a:cubicBezTo>
                      <a:pt x="348" y="128"/>
                      <a:pt x="347" y="129"/>
                      <a:pt x="347" y="129"/>
                    </a:cubicBezTo>
                    <a:cubicBezTo>
                      <a:pt x="347" y="129"/>
                      <a:pt x="347" y="129"/>
                      <a:pt x="347" y="128"/>
                    </a:cubicBezTo>
                    <a:cubicBezTo>
                      <a:pt x="346" y="128"/>
                      <a:pt x="346" y="128"/>
                      <a:pt x="346" y="128"/>
                    </a:cubicBezTo>
                    <a:cubicBezTo>
                      <a:pt x="346" y="129"/>
                      <a:pt x="346" y="129"/>
                      <a:pt x="345" y="130"/>
                    </a:cubicBezTo>
                    <a:cubicBezTo>
                      <a:pt x="345" y="130"/>
                      <a:pt x="345" y="130"/>
                      <a:pt x="344" y="130"/>
                    </a:cubicBezTo>
                    <a:cubicBezTo>
                      <a:pt x="345" y="129"/>
                      <a:pt x="345" y="128"/>
                      <a:pt x="345" y="127"/>
                    </a:cubicBezTo>
                    <a:cubicBezTo>
                      <a:pt x="346" y="127"/>
                      <a:pt x="345" y="127"/>
                      <a:pt x="344" y="127"/>
                    </a:cubicBezTo>
                    <a:cubicBezTo>
                      <a:pt x="344" y="127"/>
                      <a:pt x="345" y="127"/>
                      <a:pt x="344" y="128"/>
                    </a:cubicBezTo>
                    <a:cubicBezTo>
                      <a:pt x="344" y="128"/>
                      <a:pt x="344" y="127"/>
                      <a:pt x="344" y="127"/>
                    </a:cubicBezTo>
                    <a:cubicBezTo>
                      <a:pt x="344" y="126"/>
                      <a:pt x="343" y="127"/>
                      <a:pt x="343" y="127"/>
                    </a:cubicBezTo>
                    <a:cubicBezTo>
                      <a:pt x="343" y="127"/>
                      <a:pt x="343" y="126"/>
                      <a:pt x="343" y="126"/>
                    </a:cubicBezTo>
                    <a:cubicBezTo>
                      <a:pt x="342" y="126"/>
                      <a:pt x="341" y="126"/>
                      <a:pt x="341" y="126"/>
                    </a:cubicBezTo>
                    <a:cubicBezTo>
                      <a:pt x="343" y="124"/>
                      <a:pt x="342" y="125"/>
                      <a:pt x="341" y="124"/>
                    </a:cubicBezTo>
                    <a:cubicBezTo>
                      <a:pt x="340" y="124"/>
                      <a:pt x="340" y="125"/>
                      <a:pt x="340" y="125"/>
                    </a:cubicBezTo>
                    <a:cubicBezTo>
                      <a:pt x="340" y="124"/>
                      <a:pt x="340" y="124"/>
                      <a:pt x="340" y="123"/>
                    </a:cubicBezTo>
                    <a:cubicBezTo>
                      <a:pt x="339" y="123"/>
                      <a:pt x="337" y="123"/>
                      <a:pt x="336" y="123"/>
                    </a:cubicBezTo>
                    <a:cubicBezTo>
                      <a:pt x="335" y="123"/>
                      <a:pt x="336" y="122"/>
                      <a:pt x="336" y="122"/>
                    </a:cubicBezTo>
                    <a:cubicBezTo>
                      <a:pt x="335" y="121"/>
                      <a:pt x="335" y="122"/>
                      <a:pt x="334" y="122"/>
                    </a:cubicBezTo>
                    <a:cubicBezTo>
                      <a:pt x="334" y="121"/>
                      <a:pt x="334" y="121"/>
                      <a:pt x="334" y="121"/>
                    </a:cubicBezTo>
                    <a:cubicBezTo>
                      <a:pt x="335" y="121"/>
                      <a:pt x="337" y="121"/>
                      <a:pt x="338" y="121"/>
                    </a:cubicBezTo>
                    <a:cubicBezTo>
                      <a:pt x="338" y="120"/>
                      <a:pt x="338" y="120"/>
                      <a:pt x="338" y="120"/>
                    </a:cubicBezTo>
                    <a:cubicBezTo>
                      <a:pt x="338" y="119"/>
                      <a:pt x="339" y="119"/>
                      <a:pt x="339" y="119"/>
                    </a:cubicBezTo>
                    <a:cubicBezTo>
                      <a:pt x="339" y="119"/>
                      <a:pt x="339" y="119"/>
                      <a:pt x="339" y="119"/>
                    </a:cubicBezTo>
                    <a:cubicBezTo>
                      <a:pt x="339" y="118"/>
                      <a:pt x="337" y="118"/>
                      <a:pt x="337" y="117"/>
                    </a:cubicBezTo>
                    <a:cubicBezTo>
                      <a:pt x="337" y="116"/>
                      <a:pt x="337" y="116"/>
                      <a:pt x="337" y="116"/>
                    </a:cubicBezTo>
                    <a:cubicBezTo>
                      <a:pt x="336" y="116"/>
                      <a:pt x="336" y="116"/>
                      <a:pt x="337" y="116"/>
                    </a:cubicBezTo>
                    <a:cubicBezTo>
                      <a:pt x="338" y="117"/>
                      <a:pt x="338" y="117"/>
                      <a:pt x="338" y="117"/>
                    </a:cubicBezTo>
                    <a:cubicBezTo>
                      <a:pt x="339" y="117"/>
                      <a:pt x="340" y="117"/>
                      <a:pt x="341" y="117"/>
                    </a:cubicBezTo>
                    <a:cubicBezTo>
                      <a:pt x="344" y="116"/>
                      <a:pt x="339" y="114"/>
                      <a:pt x="338" y="114"/>
                    </a:cubicBezTo>
                    <a:cubicBezTo>
                      <a:pt x="337" y="114"/>
                      <a:pt x="336" y="115"/>
                      <a:pt x="336" y="115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6" y="114"/>
                      <a:pt x="334" y="113"/>
                      <a:pt x="334" y="113"/>
                    </a:cubicBezTo>
                    <a:cubicBezTo>
                      <a:pt x="335" y="113"/>
                      <a:pt x="336" y="113"/>
                      <a:pt x="337" y="113"/>
                    </a:cubicBezTo>
                    <a:cubicBezTo>
                      <a:pt x="337" y="113"/>
                      <a:pt x="337" y="112"/>
                      <a:pt x="338" y="112"/>
                    </a:cubicBezTo>
                    <a:cubicBezTo>
                      <a:pt x="338" y="111"/>
                      <a:pt x="339" y="112"/>
                      <a:pt x="339" y="112"/>
                    </a:cubicBezTo>
                    <a:cubicBezTo>
                      <a:pt x="340" y="111"/>
                      <a:pt x="340" y="110"/>
                      <a:pt x="340" y="109"/>
                    </a:cubicBezTo>
                    <a:cubicBezTo>
                      <a:pt x="340" y="109"/>
                      <a:pt x="339" y="108"/>
                      <a:pt x="338" y="108"/>
                    </a:cubicBezTo>
                    <a:cubicBezTo>
                      <a:pt x="338" y="108"/>
                      <a:pt x="338" y="107"/>
                      <a:pt x="338" y="107"/>
                    </a:cubicBezTo>
                    <a:cubicBezTo>
                      <a:pt x="338" y="107"/>
                      <a:pt x="336" y="107"/>
                      <a:pt x="337" y="107"/>
                    </a:cubicBezTo>
                    <a:cubicBezTo>
                      <a:pt x="337" y="108"/>
                      <a:pt x="335" y="110"/>
                      <a:pt x="335" y="110"/>
                    </a:cubicBezTo>
                    <a:cubicBezTo>
                      <a:pt x="333" y="110"/>
                      <a:pt x="335" y="109"/>
                      <a:pt x="334" y="108"/>
                    </a:cubicBezTo>
                    <a:cubicBezTo>
                      <a:pt x="333" y="108"/>
                      <a:pt x="332" y="108"/>
                      <a:pt x="332" y="108"/>
                    </a:cubicBezTo>
                    <a:cubicBezTo>
                      <a:pt x="332" y="108"/>
                      <a:pt x="332" y="108"/>
                      <a:pt x="332" y="108"/>
                    </a:cubicBezTo>
                    <a:cubicBezTo>
                      <a:pt x="333" y="108"/>
                      <a:pt x="333" y="108"/>
                      <a:pt x="333" y="107"/>
                    </a:cubicBezTo>
                    <a:cubicBezTo>
                      <a:pt x="334" y="107"/>
                      <a:pt x="334" y="107"/>
                      <a:pt x="334" y="107"/>
                    </a:cubicBezTo>
                    <a:cubicBezTo>
                      <a:pt x="334" y="106"/>
                      <a:pt x="335" y="107"/>
                      <a:pt x="336" y="107"/>
                    </a:cubicBezTo>
                    <a:cubicBezTo>
                      <a:pt x="335" y="107"/>
                      <a:pt x="335" y="106"/>
                      <a:pt x="335" y="106"/>
                    </a:cubicBezTo>
                    <a:cubicBezTo>
                      <a:pt x="335" y="105"/>
                      <a:pt x="334" y="106"/>
                      <a:pt x="333" y="106"/>
                    </a:cubicBezTo>
                    <a:cubicBezTo>
                      <a:pt x="333" y="105"/>
                      <a:pt x="332" y="104"/>
                      <a:pt x="332" y="104"/>
                    </a:cubicBezTo>
                    <a:cubicBezTo>
                      <a:pt x="331" y="104"/>
                      <a:pt x="331" y="104"/>
                      <a:pt x="330" y="104"/>
                    </a:cubicBezTo>
                    <a:cubicBezTo>
                      <a:pt x="330" y="104"/>
                      <a:pt x="329" y="105"/>
                      <a:pt x="329" y="105"/>
                    </a:cubicBezTo>
                    <a:cubicBezTo>
                      <a:pt x="328" y="105"/>
                      <a:pt x="328" y="105"/>
                      <a:pt x="329" y="105"/>
                    </a:cubicBezTo>
                    <a:cubicBezTo>
                      <a:pt x="329" y="105"/>
                      <a:pt x="329" y="104"/>
                      <a:pt x="329" y="104"/>
                    </a:cubicBezTo>
                    <a:cubicBezTo>
                      <a:pt x="328" y="104"/>
                      <a:pt x="326" y="103"/>
                      <a:pt x="326" y="105"/>
                    </a:cubicBezTo>
                    <a:cubicBezTo>
                      <a:pt x="326" y="106"/>
                      <a:pt x="326" y="106"/>
                      <a:pt x="326" y="106"/>
                    </a:cubicBezTo>
                    <a:cubicBezTo>
                      <a:pt x="325" y="106"/>
                      <a:pt x="325" y="106"/>
                      <a:pt x="325" y="106"/>
                    </a:cubicBezTo>
                    <a:cubicBezTo>
                      <a:pt x="325" y="105"/>
                      <a:pt x="325" y="104"/>
                      <a:pt x="325" y="104"/>
                    </a:cubicBezTo>
                    <a:cubicBezTo>
                      <a:pt x="325" y="104"/>
                      <a:pt x="326" y="104"/>
                      <a:pt x="326" y="104"/>
                    </a:cubicBezTo>
                    <a:cubicBezTo>
                      <a:pt x="326" y="104"/>
                      <a:pt x="327" y="103"/>
                      <a:pt x="327" y="103"/>
                    </a:cubicBezTo>
                    <a:cubicBezTo>
                      <a:pt x="327" y="102"/>
                      <a:pt x="327" y="102"/>
                      <a:pt x="327" y="102"/>
                    </a:cubicBezTo>
                    <a:cubicBezTo>
                      <a:pt x="327" y="102"/>
                      <a:pt x="326" y="102"/>
                      <a:pt x="326" y="102"/>
                    </a:cubicBezTo>
                    <a:cubicBezTo>
                      <a:pt x="326" y="102"/>
                      <a:pt x="325" y="102"/>
                      <a:pt x="325" y="102"/>
                    </a:cubicBezTo>
                    <a:cubicBezTo>
                      <a:pt x="325" y="102"/>
                      <a:pt x="325" y="102"/>
                      <a:pt x="325" y="101"/>
                    </a:cubicBezTo>
                    <a:cubicBezTo>
                      <a:pt x="325" y="101"/>
                      <a:pt x="324" y="102"/>
                      <a:pt x="324" y="102"/>
                    </a:cubicBezTo>
                    <a:cubicBezTo>
                      <a:pt x="324" y="102"/>
                      <a:pt x="324" y="102"/>
                      <a:pt x="324" y="102"/>
                    </a:cubicBezTo>
                    <a:cubicBezTo>
                      <a:pt x="324" y="102"/>
                      <a:pt x="324" y="103"/>
                      <a:pt x="324" y="103"/>
                    </a:cubicBezTo>
                    <a:cubicBezTo>
                      <a:pt x="324" y="103"/>
                      <a:pt x="323" y="103"/>
                      <a:pt x="323" y="103"/>
                    </a:cubicBezTo>
                    <a:cubicBezTo>
                      <a:pt x="321" y="103"/>
                      <a:pt x="321" y="103"/>
                      <a:pt x="322" y="102"/>
                    </a:cubicBezTo>
                    <a:cubicBezTo>
                      <a:pt x="323" y="102"/>
                      <a:pt x="323" y="102"/>
                      <a:pt x="324" y="101"/>
                    </a:cubicBezTo>
                    <a:cubicBezTo>
                      <a:pt x="324" y="101"/>
                      <a:pt x="324" y="100"/>
                      <a:pt x="323" y="101"/>
                    </a:cubicBezTo>
                    <a:cubicBezTo>
                      <a:pt x="323" y="101"/>
                      <a:pt x="321" y="101"/>
                      <a:pt x="321" y="100"/>
                    </a:cubicBezTo>
                    <a:cubicBezTo>
                      <a:pt x="321" y="100"/>
                      <a:pt x="320" y="99"/>
                      <a:pt x="320" y="99"/>
                    </a:cubicBezTo>
                    <a:cubicBezTo>
                      <a:pt x="320" y="99"/>
                      <a:pt x="320" y="98"/>
                      <a:pt x="319" y="98"/>
                    </a:cubicBezTo>
                    <a:cubicBezTo>
                      <a:pt x="317" y="98"/>
                      <a:pt x="318" y="100"/>
                      <a:pt x="318" y="101"/>
                    </a:cubicBezTo>
                    <a:cubicBezTo>
                      <a:pt x="317" y="102"/>
                      <a:pt x="317" y="102"/>
                      <a:pt x="317" y="102"/>
                    </a:cubicBezTo>
                    <a:cubicBezTo>
                      <a:pt x="317" y="102"/>
                      <a:pt x="317" y="101"/>
                      <a:pt x="317" y="101"/>
                    </a:cubicBezTo>
                    <a:cubicBezTo>
                      <a:pt x="316" y="101"/>
                      <a:pt x="317" y="100"/>
                      <a:pt x="316" y="100"/>
                    </a:cubicBezTo>
                    <a:cubicBezTo>
                      <a:pt x="316" y="100"/>
                      <a:pt x="315" y="101"/>
                      <a:pt x="315" y="101"/>
                    </a:cubicBezTo>
                    <a:cubicBezTo>
                      <a:pt x="314" y="100"/>
                      <a:pt x="314" y="96"/>
                      <a:pt x="313" y="99"/>
                    </a:cubicBezTo>
                    <a:cubicBezTo>
                      <a:pt x="312" y="100"/>
                      <a:pt x="313" y="100"/>
                      <a:pt x="312" y="101"/>
                    </a:cubicBezTo>
                    <a:cubicBezTo>
                      <a:pt x="312" y="101"/>
                      <a:pt x="311" y="101"/>
                      <a:pt x="311" y="101"/>
                    </a:cubicBezTo>
                    <a:cubicBezTo>
                      <a:pt x="312" y="101"/>
                      <a:pt x="311" y="100"/>
                      <a:pt x="311" y="100"/>
                    </a:cubicBezTo>
                    <a:cubicBezTo>
                      <a:pt x="311" y="100"/>
                      <a:pt x="311" y="100"/>
                      <a:pt x="311" y="99"/>
                    </a:cubicBezTo>
                    <a:cubicBezTo>
                      <a:pt x="312" y="100"/>
                      <a:pt x="311" y="99"/>
                      <a:pt x="311" y="99"/>
                    </a:cubicBezTo>
                    <a:cubicBezTo>
                      <a:pt x="311" y="99"/>
                      <a:pt x="310" y="99"/>
                      <a:pt x="310" y="99"/>
                    </a:cubicBezTo>
                    <a:cubicBezTo>
                      <a:pt x="310" y="99"/>
                      <a:pt x="310" y="98"/>
                      <a:pt x="310" y="98"/>
                    </a:cubicBezTo>
                    <a:cubicBezTo>
                      <a:pt x="311" y="98"/>
                      <a:pt x="311" y="97"/>
                      <a:pt x="312" y="97"/>
                    </a:cubicBezTo>
                    <a:cubicBezTo>
                      <a:pt x="312" y="94"/>
                      <a:pt x="312" y="93"/>
                      <a:pt x="309" y="93"/>
                    </a:cubicBezTo>
                    <a:cubicBezTo>
                      <a:pt x="310" y="93"/>
                      <a:pt x="310" y="93"/>
                      <a:pt x="311" y="93"/>
                    </a:cubicBezTo>
                    <a:cubicBezTo>
                      <a:pt x="310" y="93"/>
                      <a:pt x="311" y="92"/>
                      <a:pt x="311" y="92"/>
                    </a:cubicBezTo>
                    <a:cubicBezTo>
                      <a:pt x="310" y="92"/>
                      <a:pt x="310" y="92"/>
                      <a:pt x="310" y="92"/>
                    </a:cubicBezTo>
                    <a:cubicBezTo>
                      <a:pt x="310" y="92"/>
                      <a:pt x="309" y="90"/>
                      <a:pt x="309" y="90"/>
                    </a:cubicBezTo>
                    <a:cubicBezTo>
                      <a:pt x="308" y="90"/>
                      <a:pt x="307" y="90"/>
                      <a:pt x="306" y="90"/>
                    </a:cubicBezTo>
                    <a:cubicBezTo>
                      <a:pt x="306" y="90"/>
                      <a:pt x="305" y="90"/>
                      <a:pt x="305" y="90"/>
                    </a:cubicBezTo>
                    <a:cubicBezTo>
                      <a:pt x="304" y="90"/>
                      <a:pt x="303" y="91"/>
                      <a:pt x="302" y="91"/>
                    </a:cubicBezTo>
                    <a:cubicBezTo>
                      <a:pt x="301" y="91"/>
                      <a:pt x="300" y="90"/>
                      <a:pt x="300" y="90"/>
                    </a:cubicBezTo>
                    <a:close/>
                    <a:moveTo>
                      <a:pt x="251" y="14"/>
                    </a:moveTo>
                    <a:cubicBezTo>
                      <a:pt x="250" y="14"/>
                      <a:pt x="248" y="11"/>
                      <a:pt x="246" y="11"/>
                    </a:cubicBezTo>
                    <a:cubicBezTo>
                      <a:pt x="246" y="11"/>
                      <a:pt x="246" y="11"/>
                      <a:pt x="246" y="11"/>
                    </a:cubicBezTo>
                    <a:cubicBezTo>
                      <a:pt x="245" y="11"/>
                      <a:pt x="244" y="11"/>
                      <a:pt x="243" y="11"/>
                    </a:cubicBezTo>
                    <a:cubicBezTo>
                      <a:pt x="242" y="12"/>
                      <a:pt x="240" y="14"/>
                      <a:pt x="239" y="15"/>
                    </a:cubicBezTo>
                    <a:cubicBezTo>
                      <a:pt x="238" y="14"/>
                      <a:pt x="235" y="13"/>
                      <a:pt x="233" y="13"/>
                    </a:cubicBezTo>
                    <a:cubicBezTo>
                      <a:pt x="233" y="13"/>
                      <a:pt x="232" y="14"/>
                      <a:pt x="231" y="14"/>
                    </a:cubicBezTo>
                    <a:cubicBezTo>
                      <a:pt x="231" y="14"/>
                      <a:pt x="230" y="14"/>
                      <a:pt x="230" y="14"/>
                    </a:cubicBezTo>
                    <a:cubicBezTo>
                      <a:pt x="229" y="14"/>
                      <a:pt x="229" y="16"/>
                      <a:pt x="229" y="16"/>
                    </a:cubicBezTo>
                    <a:cubicBezTo>
                      <a:pt x="231" y="15"/>
                      <a:pt x="233" y="15"/>
                      <a:pt x="235" y="15"/>
                    </a:cubicBezTo>
                    <a:cubicBezTo>
                      <a:pt x="235" y="15"/>
                      <a:pt x="233" y="16"/>
                      <a:pt x="232" y="16"/>
                    </a:cubicBezTo>
                    <a:cubicBezTo>
                      <a:pt x="232" y="16"/>
                      <a:pt x="232" y="17"/>
                      <a:pt x="232" y="17"/>
                    </a:cubicBezTo>
                    <a:cubicBezTo>
                      <a:pt x="234" y="17"/>
                      <a:pt x="236" y="16"/>
                      <a:pt x="238" y="16"/>
                    </a:cubicBezTo>
                    <a:cubicBezTo>
                      <a:pt x="239" y="16"/>
                      <a:pt x="241" y="17"/>
                      <a:pt x="242" y="17"/>
                    </a:cubicBezTo>
                    <a:cubicBezTo>
                      <a:pt x="239" y="17"/>
                      <a:pt x="236" y="18"/>
                      <a:pt x="233" y="19"/>
                    </a:cubicBezTo>
                    <a:cubicBezTo>
                      <a:pt x="233" y="19"/>
                      <a:pt x="233" y="20"/>
                      <a:pt x="233" y="20"/>
                    </a:cubicBezTo>
                    <a:cubicBezTo>
                      <a:pt x="233" y="20"/>
                      <a:pt x="234" y="21"/>
                      <a:pt x="234" y="20"/>
                    </a:cubicBezTo>
                    <a:cubicBezTo>
                      <a:pt x="234" y="20"/>
                      <a:pt x="234" y="20"/>
                      <a:pt x="235" y="19"/>
                    </a:cubicBezTo>
                    <a:cubicBezTo>
                      <a:pt x="238" y="18"/>
                      <a:pt x="242" y="18"/>
                      <a:pt x="246" y="17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4" y="18"/>
                      <a:pt x="244" y="19"/>
                    </a:cubicBezTo>
                    <a:cubicBezTo>
                      <a:pt x="243" y="19"/>
                      <a:pt x="242" y="18"/>
                      <a:pt x="241" y="19"/>
                    </a:cubicBezTo>
                    <a:cubicBezTo>
                      <a:pt x="240" y="19"/>
                      <a:pt x="239" y="20"/>
                      <a:pt x="238" y="20"/>
                    </a:cubicBezTo>
                    <a:cubicBezTo>
                      <a:pt x="238" y="20"/>
                      <a:pt x="237" y="20"/>
                      <a:pt x="236" y="20"/>
                    </a:cubicBezTo>
                    <a:cubicBezTo>
                      <a:pt x="236" y="20"/>
                      <a:pt x="235" y="21"/>
                      <a:pt x="234" y="21"/>
                    </a:cubicBezTo>
                    <a:cubicBezTo>
                      <a:pt x="235" y="22"/>
                      <a:pt x="235" y="23"/>
                      <a:pt x="236" y="23"/>
                    </a:cubicBezTo>
                    <a:cubicBezTo>
                      <a:pt x="237" y="23"/>
                      <a:pt x="238" y="22"/>
                      <a:pt x="238" y="22"/>
                    </a:cubicBezTo>
                    <a:cubicBezTo>
                      <a:pt x="240" y="21"/>
                      <a:pt x="243" y="22"/>
                      <a:pt x="244" y="22"/>
                    </a:cubicBezTo>
                    <a:cubicBezTo>
                      <a:pt x="246" y="22"/>
                      <a:pt x="246" y="22"/>
                      <a:pt x="246" y="22"/>
                    </a:cubicBezTo>
                    <a:cubicBezTo>
                      <a:pt x="246" y="22"/>
                      <a:pt x="246" y="22"/>
                      <a:pt x="247" y="22"/>
                    </a:cubicBezTo>
                    <a:cubicBezTo>
                      <a:pt x="248" y="22"/>
                      <a:pt x="247" y="21"/>
                      <a:pt x="248" y="21"/>
                    </a:cubicBezTo>
                    <a:cubicBezTo>
                      <a:pt x="249" y="21"/>
                      <a:pt x="249" y="22"/>
                      <a:pt x="249" y="22"/>
                    </a:cubicBezTo>
                    <a:cubicBezTo>
                      <a:pt x="250" y="22"/>
                      <a:pt x="250" y="23"/>
                      <a:pt x="251" y="23"/>
                    </a:cubicBezTo>
                    <a:cubicBezTo>
                      <a:pt x="252" y="23"/>
                      <a:pt x="254" y="21"/>
                      <a:pt x="254" y="21"/>
                    </a:cubicBezTo>
                    <a:cubicBezTo>
                      <a:pt x="254" y="21"/>
                      <a:pt x="254" y="23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9" y="23"/>
                      <a:pt x="260" y="23"/>
                    </a:cubicBezTo>
                    <a:cubicBezTo>
                      <a:pt x="260" y="23"/>
                      <a:pt x="261" y="24"/>
                      <a:pt x="261" y="24"/>
                    </a:cubicBezTo>
                    <a:cubicBezTo>
                      <a:pt x="262" y="22"/>
                      <a:pt x="262" y="23"/>
                      <a:pt x="263" y="22"/>
                    </a:cubicBezTo>
                    <a:cubicBezTo>
                      <a:pt x="263" y="21"/>
                      <a:pt x="263" y="20"/>
                      <a:pt x="263" y="20"/>
                    </a:cubicBezTo>
                    <a:cubicBezTo>
                      <a:pt x="264" y="20"/>
                      <a:pt x="264" y="20"/>
                      <a:pt x="264" y="20"/>
                    </a:cubicBezTo>
                    <a:cubicBezTo>
                      <a:pt x="264" y="20"/>
                      <a:pt x="264" y="20"/>
                      <a:pt x="265" y="20"/>
                    </a:cubicBezTo>
                    <a:cubicBezTo>
                      <a:pt x="265" y="20"/>
                      <a:pt x="265" y="20"/>
                      <a:pt x="265" y="20"/>
                    </a:cubicBezTo>
                    <a:cubicBezTo>
                      <a:pt x="265" y="20"/>
                      <a:pt x="265" y="22"/>
                      <a:pt x="265" y="22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9" y="22"/>
                      <a:pt x="273" y="21"/>
                      <a:pt x="276" y="20"/>
                    </a:cubicBezTo>
                    <a:cubicBezTo>
                      <a:pt x="280" y="20"/>
                      <a:pt x="282" y="21"/>
                      <a:pt x="285" y="20"/>
                    </a:cubicBezTo>
                    <a:cubicBezTo>
                      <a:pt x="288" y="20"/>
                      <a:pt x="291" y="19"/>
                      <a:pt x="294" y="18"/>
                    </a:cubicBezTo>
                    <a:cubicBezTo>
                      <a:pt x="294" y="18"/>
                      <a:pt x="294" y="18"/>
                      <a:pt x="294" y="18"/>
                    </a:cubicBezTo>
                    <a:cubicBezTo>
                      <a:pt x="295" y="17"/>
                      <a:pt x="296" y="18"/>
                      <a:pt x="297" y="18"/>
                    </a:cubicBezTo>
                    <a:cubicBezTo>
                      <a:pt x="298" y="18"/>
                      <a:pt x="300" y="17"/>
                      <a:pt x="301" y="17"/>
                    </a:cubicBezTo>
                    <a:cubicBezTo>
                      <a:pt x="301" y="17"/>
                      <a:pt x="300" y="18"/>
                      <a:pt x="299" y="18"/>
                    </a:cubicBezTo>
                    <a:cubicBezTo>
                      <a:pt x="298" y="18"/>
                      <a:pt x="297" y="18"/>
                      <a:pt x="296" y="18"/>
                    </a:cubicBezTo>
                    <a:cubicBezTo>
                      <a:pt x="296" y="18"/>
                      <a:pt x="295" y="19"/>
                      <a:pt x="294" y="19"/>
                    </a:cubicBezTo>
                    <a:cubicBezTo>
                      <a:pt x="294" y="19"/>
                      <a:pt x="295" y="19"/>
                      <a:pt x="295" y="19"/>
                    </a:cubicBezTo>
                    <a:cubicBezTo>
                      <a:pt x="296" y="20"/>
                      <a:pt x="298" y="20"/>
                      <a:pt x="299" y="20"/>
                    </a:cubicBezTo>
                    <a:cubicBezTo>
                      <a:pt x="299" y="20"/>
                      <a:pt x="299" y="20"/>
                      <a:pt x="299" y="20"/>
                    </a:cubicBezTo>
                    <a:cubicBezTo>
                      <a:pt x="298" y="20"/>
                      <a:pt x="295" y="20"/>
                      <a:pt x="294" y="20"/>
                    </a:cubicBezTo>
                    <a:cubicBezTo>
                      <a:pt x="294" y="20"/>
                      <a:pt x="293" y="21"/>
                      <a:pt x="293" y="21"/>
                    </a:cubicBezTo>
                    <a:cubicBezTo>
                      <a:pt x="292" y="22"/>
                      <a:pt x="291" y="21"/>
                      <a:pt x="289" y="22"/>
                    </a:cubicBezTo>
                    <a:cubicBezTo>
                      <a:pt x="284" y="23"/>
                      <a:pt x="295" y="23"/>
                      <a:pt x="296" y="23"/>
                    </a:cubicBezTo>
                    <a:cubicBezTo>
                      <a:pt x="294" y="23"/>
                      <a:pt x="291" y="25"/>
                      <a:pt x="288" y="25"/>
                    </a:cubicBezTo>
                    <a:cubicBezTo>
                      <a:pt x="288" y="25"/>
                      <a:pt x="287" y="24"/>
                      <a:pt x="286" y="24"/>
                    </a:cubicBezTo>
                    <a:cubicBezTo>
                      <a:pt x="286" y="24"/>
                      <a:pt x="286" y="25"/>
                      <a:pt x="286" y="25"/>
                    </a:cubicBezTo>
                    <a:cubicBezTo>
                      <a:pt x="282" y="24"/>
                      <a:pt x="278" y="25"/>
                      <a:pt x="274" y="26"/>
                    </a:cubicBezTo>
                    <a:cubicBezTo>
                      <a:pt x="274" y="26"/>
                      <a:pt x="274" y="26"/>
                      <a:pt x="274" y="27"/>
                    </a:cubicBezTo>
                    <a:cubicBezTo>
                      <a:pt x="274" y="27"/>
                      <a:pt x="275" y="27"/>
                      <a:pt x="275" y="28"/>
                    </a:cubicBezTo>
                    <a:cubicBezTo>
                      <a:pt x="275" y="29"/>
                      <a:pt x="274" y="29"/>
                      <a:pt x="274" y="29"/>
                    </a:cubicBezTo>
                    <a:cubicBezTo>
                      <a:pt x="274" y="30"/>
                      <a:pt x="275" y="30"/>
                      <a:pt x="275" y="30"/>
                    </a:cubicBezTo>
                    <a:cubicBezTo>
                      <a:pt x="277" y="30"/>
                      <a:pt x="282" y="30"/>
                      <a:pt x="280" y="30"/>
                    </a:cubicBezTo>
                    <a:cubicBezTo>
                      <a:pt x="281" y="31"/>
                      <a:pt x="281" y="30"/>
                      <a:pt x="282" y="31"/>
                    </a:cubicBezTo>
                    <a:cubicBezTo>
                      <a:pt x="282" y="31"/>
                      <a:pt x="282" y="31"/>
                      <a:pt x="282" y="31"/>
                    </a:cubicBezTo>
                    <a:cubicBezTo>
                      <a:pt x="282" y="31"/>
                      <a:pt x="281" y="31"/>
                      <a:pt x="281" y="31"/>
                    </a:cubicBezTo>
                    <a:cubicBezTo>
                      <a:pt x="280" y="32"/>
                      <a:pt x="281" y="31"/>
                      <a:pt x="280" y="31"/>
                    </a:cubicBezTo>
                    <a:cubicBezTo>
                      <a:pt x="280" y="32"/>
                      <a:pt x="280" y="32"/>
                      <a:pt x="280" y="32"/>
                    </a:cubicBezTo>
                    <a:cubicBezTo>
                      <a:pt x="279" y="32"/>
                      <a:pt x="279" y="32"/>
                      <a:pt x="278" y="32"/>
                    </a:cubicBezTo>
                    <a:cubicBezTo>
                      <a:pt x="277" y="32"/>
                      <a:pt x="276" y="32"/>
                      <a:pt x="276" y="32"/>
                    </a:cubicBezTo>
                    <a:cubicBezTo>
                      <a:pt x="276" y="31"/>
                      <a:pt x="276" y="31"/>
                      <a:pt x="276" y="31"/>
                    </a:cubicBezTo>
                    <a:cubicBezTo>
                      <a:pt x="275" y="31"/>
                      <a:pt x="275" y="31"/>
                      <a:pt x="274" y="31"/>
                    </a:cubicBezTo>
                    <a:cubicBezTo>
                      <a:pt x="273" y="31"/>
                      <a:pt x="274" y="29"/>
                      <a:pt x="273" y="27"/>
                    </a:cubicBezTo>
                    <a:cubicBezTo>
                      <a:pt x="270" y="26"/>
                      <a:pt x="270" y="26"/>
                      <a:pt x="270" y="26"/>
                    </a:cubicBezTo>
                    <a:cubicBezTo>
                      <a:pt x="270" y="25"/>
                      <a:pt x="270" y="25"/>
                      <a:pt x="270" y="25"/>
                    </a:cubicBezTo>
                    <a:cubicBezTo>
                      <a:pt x="268" y="24"/>
                      <a:pt x="259" y="25"/>
                      <a:pt x="256" y="25"/>
                    </a:cubicBezTo>
                    <a:cubicBezTo>
                      <a:pt x="256" y="27"/>
                      <a:pt x="256" y="27"/>
                      <a:pt x="256" y="27"/>
                    </a:cubicBezTo>
                    <a:cubicBezTo>
                      <a:pt x="256" y="27"/>
                      <a:pt x="256" y="27"/>
                      <a:pt x="256" y="27"/>
                    </a:cubicBezTo>
                    <a:cubicBezTo>
                      <a:pt x="256" y="27"/>
                      <a:pt x="256" y="29"/>
                      <a:pt x="255" y="29"/>
                    </a:cubicBezTo>
                    <a:cubicBezTo>
                      <a:pt x="255" y="29"/>
                      <a:pt x="254" y="29"/>
                      <a:pt x="254" y="29"/>
                    </a:cubicBezTo>
                    <a:cubicBezTo>
                      <a:pt x="253" y="30"/>
                      <a:pt x="253" y="31"/>
                      <a:pt x="253" y="31"/>
                    </a:cubicBezTo>
                    <a:cubicBezTo>
                      <a:pt x="253" y="31"/>
                      <a:pt x="252" y="30"/>
                      <a:pt x="252" y="30"/>
                    </a:cubicBezTo>
                    <a:cubicBezTo>
                      <a:pt x="252" y="29"/>
                      <a:pt x="253" y="29"/>
                      <a:pt x="253" y="28"/>
                    </a:cubicBezTo>
                    <a:cubicBezTo>
                      <a:pt x="253" y="28"/>
                      <a:pt x="252" y="27"/>
                      <a:pt x="252" y="27"/>
                    </a:cubicBezTo>
                    <a:cubicBezTo>
                      <a:pt x="252" y="27"/>
                      <a:pt x="251" y="27"/>
                      <a:pt x="251" y="27"/>
                    </a:cubicBezTo>
                    <a:cubicBezTo>
                      <a:pt x="250" y="26"/>
                      <a:pt x="251" y="25"/>
                      <a:pt x="251" y="25"/>
                    </a:cubicBezTo>
                    <a:cubicBezTo>
                      <a:pt x="250" y="25"/>
                      <a:pt x="250" y="25"/>
                      <a:pt x="250" y="25"/>
                    </a:cubicBezTo>
                    <a:cubicBezTo>
                      <a:pt x="250" y="25"/>
                      <a:pt x="250" y="26"/>
                      <a:pt x="250" y="26"/>
                    </a:cubicBezTo>
                    <a:cubicBezTo>
                      <a:pt x="249" y="26"/>
                      <a:pt x="248" y="26"/>
                      <a:pt x="248" y="26"/>
                    </a:cubicBezTo>
                    <a:cubicBezTo>
                      <a:pt x="247" y="25"/>
                      <a:pt x="248" y="25"/>
                      <a:pt x="247" y="24"/>
                    </a:cubicBezTo>
                    <a:cubicBezTo>
                      <a:pt x="247" y="25"/>
                      <a:pt x="246" y="25"/>
                      <a:pt x="246" y="25"/>
                    </a:cubicBezTo>
                    <a:cubicBezTo>
                      <a:pt x="246" y="26"/>
                      <a:pt x="246" y="26"/>
                      <a:pt x="246" y="26"/>
                    </a:cubicBezTo>
                    <a:cubicBezTo>
                      <a:pt x="246" y="26"/>
                      <a:pt x="235" y="26"/>
                      <a:pt x="235" y="26"/>
                    </a:cubicBezTo>
                    <a:cubicBezTo>
                      <a:pt x="234" y="25"/>
                      <a:pt x="232" y="24"/>
                      <a:pt x="231" y="24"/>
                    </a:cubicBezTo>
                    <a:cubicBezTo>
                      <a:pt x="231" y="23"/>
                      <a:pt x="232" y="23"/>
                      <a:pt x="231" y="22"/>
                    </a:cubicBezTo>
                    <a:cubicBezTo>
                      <a:pt x="229" y="18"/>
                      <a:pt x="229" y="18"/>
                      <a:pt x="229" y="18"/>
                    </a:cubicBezTo>
                    <a:cubicBezTo>
                      <a:pt x="227" y="17"/>
                      <a:pt x="224" y="18"/>
                      <a:pt x="221" y="17"/>
                    </a:cubicBezTo>
                    <a:cubicBezTo>
                      <a:pt x="221" y="17"/>
                      <a:pt x="220" y="16"/>
                      <a:pt x="219" y="16"/>
                    </a:cubicBezTo>
                    <a:cubicBezTo>
                      <a:pt x="217" y="16"/>
                      <a:pt x="212" y="16"/>
                      <a:pt x="210" y="16"/>
                    </a:cubicBezTo>
                    <a:cubicBezTo>
                      <a:pt x="210" y="16"/>
                      <a:pt x="210" y="17"/>
                      <a:pt x="210" y="17"/>
                    </a:cubicBezTo>
                    <a:cubicBezTo>
                      <a:pt x="212" y="17"/>
                      <a:pt x="213" y="17"/>
                      <a:pt x="215" y="17"/>
                    </a:cubicBezTo>
                    <a:cubicBezTo>
                      <a:pt x="215" y="17"/>
                      <a:pt x="217" y="17"/>
                      <a:pt x="217" y="17"/>
                    </a:cubicBezTo>
                    <a:cubicBezTo>
                      <a:pt x="217" y="17"/>
                      <a:pt x="217" y="18"/>
                      <a:pt x="217" y="18"/>
                    </a:cubicBezTo>
                    <a:cubicBezTo>
                      <a:pt x="218" y="17"/>
                      <a:pt x="218" y="19"/>
                      <a:pt x="218" y="19"/>
                    </a:cubicBezTo>
                    <a:cubicBezTo>
                      <a:pt x="217" y="19"/>
                      <a:pt x="217" y="19"/>
                      <a:pt x="217" y="19"/>
                    </a:cubicBezTo>
                    <a:cubicBezTo>
                      <a:pt x="218" y="20"/>
                      <a:pt x="218" y="20"/>
                      <a:pt x="218" y="20"/>
                    </a:cubicBezTo>
                    <a:cubicBezTo>
                      <a:pt x="216" y="20"/>
                      <a:pt x="215" y="20"/>
                      <a:pt x="212" y="20"/>
                    </a:cubicBezTo>
                    <a:cubicBezTo>
                      <a:pt x="211" y="19"/>
                      <a:pt x="211" y="19"/>
                      <a:pt x="211" y="19"/>
                    </a:cubicBezTo>
                    <a:cubicBezTo>
                      <a:pt x="211" y="19"/>
                      <a:pt x="210" y="20"/>
                      <a:pt x="210" y="19"/>
                    </a:cubicBezTo>
                    <a:cubicBezTo>
                      <a:pt x="210" y="20"/>
                      <a:pt x="210" y="21"/>
                      <a:pt x="210" y="21"/>
                    </a:cubicBezTo>
                    <a:cubicBezTo>
                      <a:pt x="211" y="22"/>
                      <a:pt x="212" y="21"/>
                      <a:pt x="212" y="21"/>
                    </a:cubicBezTo>
                    <a:cubicBezTo>
                      <a:pt x="212" y="21"/>
                      <a:pt x="212" y="22"/>
                      <a:pt x="212" y="22"/>
                    </a:cubicBezTo>
                    <a:cubicBezTo>
                      <a:pt x="214" y="23"/>
                      <a:pt x="214" y="22"/>
                      <a:pt x="215" y="21"/>
                    </a:cubicBezTo>
                    <a:cubicBezTo>
                      <a:pt x="217" y="22"/>
                      <a:pt x="217" y="22"/>
                      <a:pt x="220" y="22"/>
                    </a:cubicBezTo>
                    <a:cubicBezTo>
                      <a:pt x="220" y="22"/>
                      <a:pt x="220" y="21"/>
                      <a:pt x="221" y="21"/>
                    </a:cubicBezTo>
                    <a:cubicBezTo>
                      <a:pt x="221" y="22"/>
                      <a:pt x="221" y="22"/>
                      <a:pt x="221" y="23"/>
                    </a:cubicBezTo>
                    <a:cubicBezTo>
                      <a:pt x="221" y="23"/>
                      <a:pt x="222" y="23"/>
                      <a:pt x="222" y="23"/>
                    </a:cubicBezTo>
                    <a:cubicBezTo>
                      <a:pt x="222" y="23"/>
                      <a:pt x="222" y="24"/>
                      <a:pt x="222" y="24"/>
                    </a:cubicBezTo>
                    <a:cubicBezTo>
                      <a:pt x="219" y="24"/>
                      <a:pt x="216" y="25"/>
                      <a:pt x="214" y="25"/>
                    </a:cubicBezTo>
                    <a:cubicBezTo>
                      <a:pt x="214" y="25"/>
                      <a:pt x="215" y="26"/>
                      <a:pt x="215" y="27"/>
                    </a:cubicBezTo>
                    <a:cubicBezTo>
                      <a:pt x="215" y="27"/>
                      <a:pt x="215" y="27"/>
                      <a:pt x="215" y="27"/>
                    </a:cubicBezTo>
                    <a:cubicBezTo>
                      <a:pt x="214" y="27"/>
                      <a:pt x="215" y="27"/>
                      <a:pt x="214" y="27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1" y="28"/>
                      <a:pt x="218" y="29"/>
                      <a:pt x="218" y="29"/>
                    </a:cubicBezTo>
                    <a:cubicBezTo>
                      <a:pt x="219" y="29"/>
                      <a:pt x="219" y="28"/>
                      <a:pt x="219" y="27"/>
                    </a:cubicBezTo>
                    <a:cubicBezTo>
                      <a:pt x="220" y="28"/>
                      <a:pt x="219" y="29"/>
                      <a:pt x="219" y="29"/>
                    </a:cubicBezTo>
                    <a:cubicBezTo>
                      <a:pt x="220" y="29"/>
                      <a:pt x="220" y="30"/>
                      <a:pt x="221" y="29"/>
                    </a:cubicBezTo>
                    <a:cubicBezTo>
                      <a:pt x="222" y="29"/>
                      <a:pt x="222" y="29"/>
                      <a:pt x="222" y="29"/>
                    </a:cubicBezTo>
                    <a:cubicBezTo>
                      <a:pt x="222" y="29"/>
                      <a:pt x="223" y="29"/>
                      <a:pt x="223" y="29"/>
                    </a:cubicBezTo>
                    <a:cubicBezTo>
                      <a:pt x="223" y="29"/>
                      <a:pt x="223" y="30"/>
                      <a:pt x="223" y="30"/>
                    </a:cubicBezTo>
                    <a:cubicBezTo>
                      <a:pt x="221" y="30"/>
                      <a:pt x="220" y="30"/>
                      <a:pt x="218" y="30"/>
                    </a:cubicBezTo>
                    <a:cubicBezTo>
                      <a:pt x="218" y="30"/>
                      <a:pt x="217" y="29"/>
                      <a:pt x="217" y="29"/>
                    </a:cubicBezTo>
                    <a:cubicBezTo>
                      <a:pt x="213" y="29"/>
                      <a:pt x="214" y="31"/>
                      <a:pt x="215" y="31"/>
                    </a:cubicBezTo>
                    <a:cubicBezTo>
                      <a:pt x="215" y="31"/>
                      <a:pt x="215" y="33"/>
                      <a:pt x="215" y="32"/>
                    </a:cubicBezTo>
                    <a:cubicBezTo>
                      <a:pt x="215" y="32"/>
                      <a:pt x="215" y="33"/>
                      <a:pt x="216" y="33"/>
                    </a:cubicBezTo>
                    <a:cubicBezTo>
                      <a:pt x="218" y="35"/>
                      <a:pt x="221" y="35"/>
                      <a:pt x="224" y="35"/>
                    </a:cubicBezTo>
                    <a:cubicBezTo>
                      <a:pt x="224" y="35"/>
                      <a:pt x="224" y="35"/>
                      <a:pt x="224" y="35"/>
                    </a:cubicBezTo>
                    <a:cubicBezTo>
                      <a:pt x="224" y="36"/>
                      <a:pt x="223" y="36"/>
                      <a:pt x="223" y="36"/>
                    </a:cubicBezTo>
                    <a:cubicBezTo>
                      <a:pt x="222" y="36"/>
                      <a:pt x="220" y="35"/>
                      <a:pt x="219" y="36"/>
                    </a:cubicBezTo>
                    <a:cubicBezTo>
                      <a:pt x="219" y="36"/>
                      <a:pt x="218" y="37"/>
                      <a:pt x="219" y="37"/>
                    </a:cubicBezTo>
                    <a:cubicBezTo>
                      <a:pt x="219" y="38"/>
                      <a:pt x="219" y="38"/>
                      <a:pt x="219" y="38"/>
                    </a:cubicBezTo>
                    <a:cubicBezTo>
                      <a:pt x="220" y="38"/>
                      <a:pt x="225" y="38"/>
                      <a:pt x="225" y="37"/>
                    </a:cubicBezTo>
                    <a:cubicBezTo>
                      <a:pt x="226" y="37"/>
                      <a:pt x="226" y="36"/>
                      <a:pt x="226" y="36"/>
                    </a:cubicBezTo>
                    <a:cubicBezTo>
                      <a:pt x="228" y="36"/>
                      <a:pt x="230" y="36"/>
                      <a:pt x="231" y="36"/>
                    </a:cubicBezTo>
                    <a:cubicBezTo>
                      <a:pt x="231" y="36"/>
                      <a:pt x="231" y="37"/>
                      <a:pt x="231" y="37"/>
                    </a:cubicBezTo>
                    <a:cubicBezTo>
                      <a:pt x="228" y="38"/>
                      <a:pt x="227" y="38"/>
                      <a:pt x="224" y="39"/>
                    </a:cubicBezTo>
                    <a:cubicBezTo>
                      <a:pt x="224" y="39"/>
                      <a:pt x="224" y="39"/>
                      <a:pt x="224" y="39"/>
                    </a:cubicBezTo>
                    <a:cubicBezTo>
                      <a:pt x="224" y="40"/>
                      <a:pt x="225" y="40"/>
                      <a:pt x="225" y="41"/>
                    </a:cubicBezTo>
                    <a:cubicBezTo>
                      <a:pt x="225" y="41"/>
                      <a:pt x="226" y="41"/>
                      <a:pt x="226" y="41"/>
                    </a:cubicBezTo>
                    <a:cubicBezTo>
                      <a:pt x="226" y="42"/>
                      <a:pt x="226" y="43"/>
                      <a:pt x="226" y="43"/>
                    </a:cubicBezTo>
                    <a:cubicBezTo>
                      <a:pt x="227" y="43"/>
                      <a:pt x="228" y="43"/>
                      <a:pt x="228" y="43"/>
                    </a:cubicBezTo>
                    <a:cubicBezTo>
                      <a:pt x="228" y="44"/>
                      <a:pt x="228" y="44"/>
                      <a:pt x="228" y="44"/>
                    </a:cubicBezTo>
                    <a:cubicBezTo>
                      <a:pt x="227" y="44"/>
                      <a:pt x="227" y="44"/>
                      <a:pt x="226" y="44"/>
                    </a:cubicBezTo>
                    <a:cubicBezTo>
                      <a:pt x="226" y="45"/>
                      <a:pt x="227" y="46"/>
                      <a:pt x="226" y="46"/>
                    </a:cubicBezTo>
                    <a:cubicBezTo>
                      <a:pt x="230" y="46"/>
                      <a:pt x="231" y="46"/>
                      <a:pt x="234" y="45"/>
                    </a:cubicBezTo>
                    <a:cubicBezTo>
                      <a:pt x="234" y="45"/>
                      <a:pt x="233" y="44"/>
                      <a:pt x="234" y="44"/>
                    </a:cubicBezTo>
                    <a:cubicBezTo>
                      <a:pt x="234" y="44"/>
                      <a:pt x="234" y="44"/>
                      <a:pt x="235" y="44"/>
                    </a:cubicBezTo>
                    <a:cubicBezTo>
                      <a:pt x="235" y="44"/>
                      <a:pt x="235" y="45"/>
                      <a:pt x="235" y="45"/>
                    </a:cubicBezTo>
                    <a:cubicBezTo>
                      <a:pt x="236" y="45"/>
                      <a:pt x="237" y="45"/>
                      <a:pt x="237" y="45"/>
                    </a:cubicBezTo>
                    <a:cubicBezTo>
                      <a:pt x="236" y="46"/>
                      <a:pt x="238" y="46"/>
                      <a:pt x="238" y="46"/>
                    </a:cubicBezTo>
                    <a:cubicBezTo>
                      <a:pt x="238" y="46"/>
                      <a:pt x="238" y="45"/>
                      <a:pt x="238" y="45"/>
                    </a:cubicBezTo>
                    <a:cubicBezTo>
                      <a:pt x="238" y="45"/>
                      <a:pt x="239" y="46"/>
                      <a:pt x="240" y="45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1" y="42"/>
                      <a:pt x="242" y="43"/>
                      <a:pt x="243" y="43"/>
                    </a:cubicBezTo>
                    <a:cubicBezTo>
                      <a:pt x="243" y="42"/>
                      <a:pt x="244" y="42"/>
                      <a:pt x="245" y="42"/>
                    </a:cubicBezTo>
                    <a:cubicBezTo>
                      <a:pt x="244" y="41"/>
                      <a:pt x="245" y="39"/>
                      <a:pt x="246" y="38"/>
                    </a:cubicBezTo>
                    <a:cubicBezTo>
                      <a:pt x="246" y="38"/>
                      <a:pt x="246" y="40"/>
                      <a:pt x="246" y="40"/>
                    </a:cubicBezTo>
                    <a:cubicBezTo>
                      <a:pt x="246" y="40"/>
                      <a:pt x="247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50" y="38"/>
                      <a:pt x="250" y="38"/>
                    </a:cubicBezTo>
                    <a:cubicBezTo>
                      <a:pt x="251" y="38"/>
                      <a:pt x="251" y="39"/>
                      <a:pt x="251" y="39"/>
                    </a:cubicBezTo>
                    <a:cubicBezTo>
                      <a:pt x="252" y="39"/>
                      <a:pt x="253" y="38"/>
                      <a:pt x="254" y="38"/>
                    </a:cubicBezTo>
                    <a:cubicBezTo>
                      <a:pt x="254" y="38"/>
                      <a:pt x="253" y="39"/>
                      <a:pt x="253" y="39"/>
                    </a:cubicBezTo>
                    <a:cubicBezTo>
                      <a:pt x="255" y="39"/>
                      <a:pt x="255" y="38"/>
                      <a:pt x="254" y="38"/>
                    </a:cubicBezTo>
                    <a:cubicBezTo>
                      <a:pt x="255" y="38"/>
                      <a:pt x="256" y="38"/>
                      <a:pt x="256" y="38"/>
                    </a:cubicBezTo>
                    <a:cubicBezTo>
                      <a:pt x="256" y="38"/>
                      <a:pt x="256" y="38"/>
                      <a:pt x="256" y="38"/>
                    </a:cubicBezTo>
                    <a:cubicBezTo>
                      <a:pt x="258" y="37"/>
                      <a:pt x="260" y="37"/>
                      <a:pt x="261" y="36"/>
                    </a:cubicBezTo>
                    <a:cubicBezTo>
                      <a:pt x="261" y="36"/>
                      <a:pt x="261" y="35"/>
                      <a:pt x="261" y="35"/>
                    </a:cubicBezTo>
                    <a:cubicBezTo>
                      <a:pt x="261" y="35"/>
                      <a:pt x="259" y="32"/>
                      <a:pt x="259" y="31"/>
                    </a:cubicBezTo>
                    <a:cubicBezTo>
                      <a:pt x="259" y="31"/>
                      <a:pt x="260" y="31"/>
                      <a:pt x="260" y="31"/>
                    </a:cubicBezTo>
                    <a:cubicBezTo>
                      <a:pt x="261" y="33"/>
                      <a:pt x="262" y="34"/>
                      <a:pt x="262" y="35"/>
                    </a:cubicBezTo>
                    <a:cubicBezTo>
                      <a:pt x="263" y="35"/>
                      <a:pt x="263" y="36"/>
                      <a:pt x="263" y="35"/>
                    </a:cubicBezTo>
                    <a:cubicBezTo>
                      <a:pt x="263" y="35"/>
                      <a:pt x="265" y="35"/>
                      <a:pt x="265" y="35"/>
                    </a:cubicBezTo>
                    <a:cubicBezTo>
                      <a:pt x="265" y="35"/>
                      <a:pt x="265" y="35"/>
                      <a:pt x="265" y="35"/>
                    </a:cubicBezTo>
                    <a:cubicBezTo>
                      <a:pt x="265" y="35"/>
                      <a:pt x="265" y="35"/>
                      <a:pt x="265" y="35"/>
                    </a:cubicBezTo>
                    <a:cubicBezTo>
                      <a:pt x="266" y="36"/>
                      <a:pt x="266" y="36"/>
                      <a:pt x="266" y="36"/>
                    </a:cubicBezTo>
                    <a:cubicBezTo>
                      <a:pt x="266" y="36"/>
                      <a:pt x="260" y="37"/>
                      <a:pt x="262" y="37"/>
                    </a:cubicBezTo>
                    <a:cubicBezTo>
                      <a:pt x="265" y="38"/>
                      <a:pt x="269" y="38"/>
                      <a:pt x="272" y="38"/>
                    </a:cubicBezTo>
                    <a:cubicBezTo>
                      <a:pt x="271" y="39"/>
                      <a:pt x="272" y="40"/>
                      <a:pt x="272" y="40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68" y="39"/>
                      <a:pt x="265" y="39"/>
                      <a:pt x="262" y="39"/>
                    </a:cubicBezTo>
                    <a:cubicBezTo>
                      <a:pt x="262" y="39"/>
                      <a:pt x="260" y="40"/>
                      <a:pt x="259" y="39"/>
                    </a:cubicBezTo>
                    <a:cubicBezTo>
                      <a:pt x="258" y="39"/>
                      <a:pt x="258" y="38"/>
                      <a:pt x="257" y="38"/>
                    </a:cubicBezTo>
                    <a:cubicBezTo>
                      <a:pt x="257" y="38"/>
                      <a:pt x="252" y="40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0" y="41"/>
                      <a:pt x="250" y="41"/>
                      <a:pt x="249" y="41"/>
                    </a:cubicBezTo>
                    <a:cubicBezTo>
                      <a:pt x="250" y="41"/>
                      <a:pt x="248" y="41"/>
                      <a:pt x="248" y="41"/>
                    </a:cubicBezTo>
                    <a:cubicBezTo>
                      <a:pt x="247" y="43"/>
                      <a:pt x="247" y="44"/>
                      <a:pt x="247" y="46"/>
                    </a:cubicBezTo>
                    <a:cubicBezTo>
                      <a:pt x="248" y="46"/>
                      <a:pt x="248" y="45"/>
                      <a:pt x="248" y="46"/>
                    </a:cubicBezTo>
                    <a:cubicBezTo>
                      <a:pt x="248" y="46"/>
                      <a:pt x="249" y="46"/>
                      <a:pt x="249" y="46"/>
                    </a:cubicBezTo>
                    <a:cubicBezTo>
                      <a:pt x="251" y="46"/>
                      <a:pt x="252" y="44"/>
                      <a:pt x="254" y="44"/>
                    </a:cubicBezTo>
                    <a:cubicBezTo>
                      <a:pt x="255" y="44"/>
                      <a:pt x="253" y="45"/>
                      <a:pt x="254" y="45"/>
                    </a:cubicBezTo>
                    <a:cubicBezTo>
                      <a:pt x="256" y="46"/>
                      <a:pt x="258" y="45"/>
                      <a:pt x="259" y="44"/>
                    </a:cubicBezTo>
                    <a:cubicBezTo>
                      <a:pt x="260" y="43"/>
                      <a:pt x="261" y="43"/>
                      <a:pt x="262" y="42"/>
                    </a:cubicBezTo>
                    <a:cubicBezTo>
                      <a:pt x="262" y="44"/>
                      <a:pt x="262" y="44"/>
                      <a:pt x="260" y="46"/>
                    </a:cubicBezTo>
                    <a:cubicBezTo>
                      <a:pt x="261" y="46"/>
                      <a:pt x="261" y="46"/>
                      <a:pt x="262" y="46"/>
                    </a:cubicBezTo>
                    <a:cubicBezTo>
                      <a:pt x="262" y="47"/>
                      <a:pt x="262" y="48"/>
                      <a:pt x="262" y="48"/>
                    </a:cubicBezTo>
                    <a:cubicBezTo>
                      <a:pt x="262" y="48"/>
                      <a:pt x="263" y="49"/>
                      <a:pt x="263" y="49"/>
                    </a:cubicBezTo>
                    <a:cubicBezTo>
                      <a:pt x="263" y="49"/>
                      <a:pt x="264" y="48"/>
                      <a:pt x="264" y="48"/>
                    </a:cubicBezTo>
                    <a:cubicBezTo>
                      <a:pt x="265" y="48"/>
                      <a:pt x="265" y="48"/>
                      <a:pt x="265" y="48"/>
                    </a:cubicBezTo>
                    <a:cubicBezTo>
                      <a:pt x="265" y="49"/>
                      <a:pt x="265" y="49"/>
                      <a:pt x="265" y="49"/>
                    </a:cubicBezTo>
                    <a:cubicBezTo>
                      <a:pt x="267" y="49"/>
                      <a:pt x="270" y="48"/>
                      <a:pt x="269" y="49"/>
                    </a:cubicBezTo>
                    <a:cubicBezTo>
                      <a:pt x="269" y="49"/>
                      <a:pt x="268" y="49"/>
                      <a:pt x="268" y="50"/>
                    </a:cubicBezTo>
                    <a:cubicBezTo>
                      <a:pt x="268" y="50"/>
                      <a:pt x="269" y="50"/>
                      <a:pt x="268" y="51"/>
                    </a:cubicBezTo>
                    <a:cubicBezTo>
                      <a:pt x="268" y="51"/>
                      <a:pt x="267" y="51"/>
                      <a:pt x="267" y="51"/>
                    </a:cubicBezTo>
                    <a:cubicBezTo>
                      <a:pt x="267" y="52"/>
                      <a:pt x="267" y="52"/>
                      <a:pt x="267" y="52"/>
                    </a:cubicBezTo>
                    <a:cubicBezTo>
                      <a:pt x="265" y="52"/>
                      <a:pt x="265" y="51"/>
                      <a:pt x="265" y="51"/>
                    </a:cubicBezTo>
                    <a:cubicBezTo>
                      <a:pt x="264" y="51"/>
                      <a:pt x="261" y="52"/>
                      <a:pt x="260" y="51"/>
                    </a:cubicBezTo>
                    <a:cubicBezTo>
                      <a:pt x="260" y="51"/>
                      <a:pt x="259" y="49"/>
                      <a:pt x="259" y="49"/>
                    </a:cubicBezTo>
                    <a:cubicBezTo>
                      <a:pt x="258" y="49"/>
                      <a:pt x="257" y="49"/>
                      <a:pt x="257" y="49"/>
                    </a:cubicBezTo>
                    <a:cubicBezTo>
                      <a:pt x="256" y="49"/>
                      <a:pt x="255" y="47"/>
                      <a:pt x="254" y="47"/>
                    </a:cubicBezTo>
                    <a:cubicBezTo>
                      <a:pt x="252" y="46"/>
                      <a:pt x="248" y="47"/>
                      <a:pt x="246" y="48"/>
                    </a:cubicBezTo>
                    <a:cubicBezTo>
                      <a:pt x="246" y="48"/>
                      <a:pt x="247" y="49"/>
                      <a:pt x="246" y="50"/>
                    </a:cubicBezTo>
                    <a:cubicBezTo>
                      <a:pt x="246" y="50"/>
                      <a:pt x="247" y="50"/>
                      <a:pt x="247" y="51"/>
                    </a:cubicBezTo>
                    <a:cubicBezTo>
                      <a:pt x="248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2"/>
                      <a:pt x="250" y="53"/>
                    </a:cubicBezTo>
                    <a:cubicBezTo>
                      <a:pt x="244" y="54"/>
                      <a:pt x="242" y="53"/>
                      <a:pt x="239" y="56"/>
                    </a:cubicBezTo>
                    <a:cubicBezTo>
                      <a:pt x="239" y="56"/>
                      <a:pt x="238" y="57"/>
                      <a:pt x="238" y="57"/>
                    </a:cubicBezTo>
                    <a:cubicBezTo>
                      <a:pt x="238" y="58"/>
                      <a:pt x="239" y="59"/>
                      <a:pt x="240" y="60"/>
                    </a:cubicBezTo>
                    <a:cubicBezTo>
                      <a:pt x="240" y="60"/>
                      <a:pt x="240" y="60"/>
                      <a:pt x="241" y="60"/>
                    </a:cubicBezTo>
                    <a:cubicBezTo>
                      <a:pt x="241" y="60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1" y="59"/>
                      <a:pt x="242" y="59"/>
                      <a:pt x="241" y="59"/>
                    </a:cubicBezTo>
                    <a:cubicBezTo>
                      <a:pt x="242" y="59"/>
                      <a:pt x="242" y="59"/>
                      <a:pt x="242" y="59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4" y="61"/>
                      <a:pt x="246" y="60"/>
                      <a:pt x="247" y="60"/>
                    </a:cubicBezTo>
                    <a:cubicBezTo>
                      <a:pt x="247" y="60"/>
                      <a:pt x="247" y="59"/>
                      <a:pt x="247" y="59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247" y="58"/>
                      <a:pt x="247" y="58"/>
                      <a:pt x="248" y="58"/>
                    </a:cubicBezTo>
                    <a:cubicBezTo>
                      <a:pt x="248" y="58"/>
                      <a:pt x="249" y="58"/>
                      <a:pt x="249" y="59"/>
                    </a:cubicBezTo>
                    <a:cubicBezTo>
                      <a:pt x="249" y="59"/>
                      <a:pt x="249" y="60"/>
                      <a:pt x="249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1" y="59"/>
                    </a:cubicBezTo>
                    <a:cubicBezTo>
                      <a:pt x="251" y="58"/>
                      <a:pt x="251" y="58"/>
                      <a:pt x="251" y="58"/>
                    </a:cubicBezTo>
                    <a:cubicBezTo>
                      <a:pt x="252" y="58"/>
                      <a:pt x="251" y="59"/>
                      <a:pt x="251" y="59"/>
                    </a:cubicBezTo>
                    <a:cubicBezTo>
                      <a:pt x="252" y="60"/>
                      <a:pt x="254" y="60"/>
                      <a:pt x="254" y="60"/>
                    </a:cubicBezTo>
                    <a:cubicBezTo>
                      <a:pt x="256" y="61"/>
                      <a:pt x="257" y="60"/>
                      <a:pt x="258" y="61"/>
                    </a:cubicBezTo>
                    <a:cubicBezTo>
                      <a:pt x="259" y="61"/>
                      <a:pt x="258" y="61"/>
                      <a:pt x="259" y="62"/>
                    </a:cubicBezTo>
                    <a:cubicBezTo>
                      <a:pt x="259" y="61"/>
                      <a:pt x="259" y="61"/>
                      <a:pt x="259" y="60"/>
                    </a:cubicBezTo>
                    <a:cubicBezTo>
                      <a:pt x="262" y="59"/>
                      <a:pt x="262" y="60"/>
                      <a:pt x="260" y="57"/>
                    </a:cubicBezTo>
                    <a:cubicBezTo>
                      <a:pt x="263" y="58"/>
                      <a:pt x="262" y="58"/>
                      <a:pt x="263" y="57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5" y="55"/>
                      <a:pt x="264" y="58"/>
                      <a:pt x="265" y="58"/>
                    </a:cubicBezTo>
                    <a:cubicBezTo>
                      <a:pt x="265" y="58"/>
                      <a:pt x="265" y="59"/>
                      <a:pt x="265" y="59"/>
                    </a:cubicBezTo>
                    <a:cubicBezTo>
                      <a:pt x="266" y="59"/>
                      <a:pt x="268" y="58"/>
                      <a:pt x="269" y="58"/>
                    </a:cubicBezTo>
                    <a:cubicBezTo>
                      <a:pt x="269" y="58"/>
                      <a:pt x="270" y="59"/>
                      <a:pt x="270" y="59"/>
                    </a:cubicBezTo>
                    <a:cubicBezTo>
                      <a:pt x="271" y="59"/>
                      <a:pt x="272" y="58"/>
                      <a:pt x="272" y="58"/>
                    </a:cubicBezTo>
                    <a:cubicBezTo>
                      <a:pt x="273" y="58"/>
                      <a:pt x="273" y="58"/>
                      <a:pt x="273" y="59"/>
                    </a:cubicBezTo>
                    <a:cubicBezTo>
                      <a:pt x="273" y="58"/>
                      <a:pt x="273" y="58"/>
                      <a:pt x="274" y="58"/>
                    </a:cubicBezTo>
                    <a:cubicBezTo>
                      <a:pt x="273" y="57"/>
                      <a:pt x="273" y="56"/>
                      <a:pt x="273" y="55"/>
                    </a:cubicBezTo>
                    <a:cubicBezTo>
                      <a:pt x="274" y="55"/>
                      <a:pt x="274" y="56"/>
                      <a:pt x="275" y="56"/>
                    </a:cubicBezTo>
                    <a:cubicBezTo>
                      <a:pt x="275" y="56"/>
                      <a:pt x="274" y="57"/>
                      <a:pt x="274" y="57"/>
                    </a:cubicBezTo>
                    <a:cubicBezTo>
                      <a:pt x="276" y="59"/>
                      <a:pt x="276" y="58"/>
                      <a:pt x="277" y="58"/>
                    </a:cubicBezTo>
                    <a:cubicBezTo>
                      <a:pt x="277" y="57"/>
                      <a:pt x="278" y="57"/>
                      <a:pt x="278" y="57"/>
                    </a:cubicBezTo>
                    <a:cubicBezTo>
                      <a:pt x="278" y="57"/>
                      <a:pt x="278" y="58"/>
                      <a:pt x="279" y="58"/>
                    </a:cubicBezTo>
                    <a:cubicBezTo>
                      <a:pt x="279" y="60"/>
                      <a:pt x="279" y="60"/>
                      <a:pt x="279" y="62"/>
                    </a:cubicBezTo>
                    <a:cubicBezTo>
                      <a:pt x="279" y="62"/>
                      <a:pt x="281" y="62"/>
                      <a:pt x="280" y="62"/>
                    </a:cubicBezTo>
                    <a:cubicBezTo>
                      <a:pt x="280" y="62"/>
                      <a:pt x="281" y="62"/>
                      <a:pt x="281" y="62"/>
                    </a:cubicBezTo>
                    <a:cubicBezTo>
                      <a:pt x="282" y="62"/>
                      <a:pt x="282" y="61"/>
                      <a:pt x="282" y="60"/>
                    </a:cubicBezTo>
                    <a:cubicBezTo>
                      <a:pt x="283" y="60"/>
                      <a:pt x="284" y="59"/>
                      <a:pt x="285" y="59"/>
                    </a:cubicBezTo>
                    <a:cubicBezTo>
                      <a:pt x="286" y="59"/>
                      <a:pt x="286" y="59"/>
                      <a:pt x="286" y="59"/>
                    </a:cubicBezTo>
                    <a:cubicBezTo>
                      <a:pt x="286" y="58"/>
                      <a:pt x="286" y="58"/>
                      <a:pt x="286" y="58"/>
                    </a:cubicBezTo>
                    <a:cubicBezTo>
                      <a:pt x="286" y="58"/>
                      <a:pt x="286" y="59"/>
                      <a:pt x="287" y="59"/>
                    </a:cubicBezTo>
                    <a:cubicBezTo>
                      <a:pt x="287" y="59"/>
                      <a:pt x="288" y="59"/>
                      <a:pt x="288" y="59"/>
                    </a:cubicBezTo>
                    <a:cubicBezTo>
                      <a:pt x="288" y="59"/>
                      <a:pt x="289" y="58"/>
                      <a:pt x="289" y="58"/>
                    </a:cubicBezTo>
                    <a:cubicBezTo>
                      <a:pt x="290" y="57"/>
                      <a:pt x="291" y="57"/>
                      <a:pt x="293" y="56"/>
                    </a:cubicBezTo>
                    <a:cubicBezTo>
                      <a:pt x="292" y="56"/>
                      <a:pt x="292" y="55"/>
                      <a:pt x="292" y="55"/>
                    </a:cubicBezTo>
                    <a:cubicBezTo>
                      <a:pt x="291" y="55"/>
                      <a:pt x="290" y="55"/>
                      <a:pt x="289" y="55"/>
                    </a:cubicBezTo>
                    <a:cubicBezTo>
                      <a:pt x="289" y="55"/>
                      <a:pt x="288" y="53"/>
                      <a:pt x="287" y="52"/>
                    </a:cubicBezTo>
                    <a:cubicBezTo>
                      <a:pt x="286" y="52"/>
                      <a:pt x="284" y="52"/>
                      <a:pt x="282" y="52"/>
                    </a:cubicBezTo>
                    <a:cubicBezTo>
                      <a:pt x="285" y="51"/>
                      <a:pt x="289" y="51"/>
                      <a:pt x="292" y="50"/>
                    </a:cubicBezTo>
                    <a:cubicBezTo>
                      <a:pt x="292" y="49"/>
                      <a:pt x="292" y="47"/>
                      <a:pt x="292" y="47"/>
                    </a:cubicBezTo>
                    <a:cubicBezTo>
                      <a:pt x="294" y="47"/>
                      <a:pt x="296" y="48"/>
                      <a:pt x="299" y="47"/>
                    </a:cubicBezTo>
                    <a:cubicBezTo>
                      <a:pt x="299" y="47"/>
                      <a:pt x="299" y="47"/>
                      <a:pt x="299" y="47"/>
                    </a:cubicBezTo>
                    <a:cubicBezTo>
                      <a:pt x="300" y="47"/>
                      <a:pt x="301" y="47"/>
                      <a:pt x="301" y="47"/>
                    </a:cubicBezTo>
                    <a:cubicBezTo>
                      <a:pt x="302" y="47"/>
                      <a:pt x="302" y="46"/>
                      <a:pt x="302" y="46"/>
                    </a:cubicBezTo>
                    <a:cubicBezTo>
                      <a:pt x="302" y="46"/>
                      <a:pt x="302" y="45"/>
                      <a:pt x="303" y="45"/>
                    </a:cubicBezTo>
                    <a:cubicBezTo>
                      <a:pt x="301" y="45"/>
                      <a:pt x="298" y="44"/>
                      <a:pt x="301" y="44"/>
                    </a:cubicBezTo>
                    <a:cubicBezTo>
                      <a:pt x="303" y="44"/>
                      <a:pt x="307" y="44"/>
                      <a:pt x="304" y="43"/>
                    </a:cubicBezTo>
                    <a:cubicBezTo>
                      <a:pt x="304" y="42"/>
                      <a:pt x="304" y="42"/>
                      <a:pt x="304" y="42"/>
                    </a:cubicBezTo>
                    <a:cubicBezTo>
                      <a:pt x="307" y="42"/>
                      <a:pt x="308" y="42"/>
                      <a:pt x="310" y="41"/>
                    </a:cubicBezTo>
                    <a:cubicBezTo>
                      <a:pt x="310" y="40"/>
                      <a:pt x="310" y="40"/>
                      <a:pt x="310" y="40"/>
                    </a:cubicBezTo>
                    <a:cubicBezTo>
                      <a:pt x="309" y="40"/>
                      <a:pt x="309" y="40"/>
                      <a:pt x="309" y="39"/>
                    </a:cubicBezTo>
                    <a:cubicBezTo>
                      <a:pt x="308" y="39"/>
                      <a:pt x="307" y="40"/>
                      <a:pt x="305" y="39"/>
                    </a:cubicBezTo>
                    <a:cubicBezTo>
                      <a:pt x="305" y="39"/>
                      <a:pt x="305" y="38"/>
                      <a:pt x="305" y="38"/>
                    </a:cubicBezTo>
                    <a:cubicBezTo>
                      <a:pt x="304" y="38"/>
                      <a:pt x="302" y="38"/>
                      <a:pt x="302" y="38"/>
                    </a:cubicBezTo>
                    <a:cubicBezTo>
                      <a:pt x="301" y="38"/>
                      <a:pt x="301" y="38"/>
                      <a:pt x="301" y="38"/>
                    </a:cubicBezTo>
                    <a:cubicBezTo>
                      <a:pt x="300" y="38"/>
                      <a:pt x="299" y="38"/>
                      <a:pt x="299" y="38"/>
                    </a:cubicBezTo>
                    <a:cubicBezTo>
                      <a:pt x="298" y="39"/>
                      <a:pt x="298" y="39"/>
                      <a:pt x="298" y="39"/>
                    </a:cubicBezTo>
                    <a:cubicBezTo>
                      <a:pt x="296" y="40"/>
                      <a:pt x="295" y="40"/>
                      <a:pt x="293" y="40"/>
                    </a:cubicBezTo>
                    <a:cubicBezTo>
                      <a:pt x="293" y="40"/>
                      <a:pt x="293" y="39"/>
                      <a:pt x="293" y="39"/>
                    </a:cubicBezTo>
                    <a:cubicBezTo>
                      <a:pt x="293" y="39"/>
                      <a:pt x="295" y="38"/>
                      <a:pt x="295" y="38"/>
                    </a:cubicBezTo>
                    <a:cubicBezTo>
                      <a:pt x="296" y="38"/>
                      <a:pt x="295" y="37"/>
                      <a:pt x="295" y="37"/>
                    </a:cubicBezTo>
                    <a:cubicBezTo>
                      <a:pt x="293" y="37"/>
                      <a:pt x="292" y="37"/>
                      <a:pt x="290" y="36"/>
                    </a:cubicBezTo>
                    <a:cubicBezTo>
                      <a:pt x="290" y="36"/>
                      <a:pt x="291" y="36"/>
                      <a:pt x="291" y="36"/>
                    </a:cubicBezTo>
                    <a:cubicBezTo>
                      <a:pt x="291" y="36"/>
                      <a:pt x="296" y="37"/>
                      <a:pt x="296" y="37"/>
                    </a:cubicBezTo>
                    <a:cubicBezTo>
                      <a:pt x="296" y="37"/>
                      <a:pt x="297" y="38"/>
                      <a:pt x="297" y="38"/>
                    </a:cubicBezTo>
                    <a:cubicBezTo>
                      <a:pt x="298" y="38"/>
                      <a:pt x="299" y="37"/>
                      <a:pt x="300" y="37"/>
                    </a:cubicBezTo>
                    <a:cubicBezTo>
                      <a:pt x="300" y="37"/>
                      <a:pt x="304" y="37"/>
                      <a:pt x="301" y="35"/>
                    </a:cubicBezTo>
                    <a:cubicBezTo>
                      <a:pt x="300" y="35"/>
                      <a:pt x="299" y="35"/>
                      <a:pt x="298" y="35"/>
                    </a:cubicBezTo>
                    <a:cubicBezTo>
                      <a:pt x="298" y="35"/>
                      <a:pt x="297" y="34"/>
                      <a:pt x="297" y="34"/>
                    </a:cubicBezTo>
                    <a:cubicBezTo>
                      <a:pt x="299" y="34"/>
                      <a:pt x="300" y="34"/>
                      <a:pt x="303" y="35"/>
                    </a:cubicBezTo>
                    <a:cubicBezTo>
                      <a:pt x="303" y="35"/>
                      <a:pt x="304" y="35"/>
                      <a:pt x="304" y="35"/>
                    </a:cubicBezTo>
                    <a:cubicBezTo>
                      <a:pt x="304" y="35"/>
                      <a:pt x="305" y="35"/>
                      <a:pt x="305" y="35"/>
                    </a:cubicBezTo>
                    <a:cubicBezTo>
                      <a:pt x="305" y="34"/>
                      <a:pt x="305" y="34"/>
                      <a:pt x="305" y="34"/>
                    </a:cubicBezTo>
                    <a:cubicBezTo>
                      <a:pt x="302" y="33"/>
                      <a:pt x="300" y="33"/>
                      <a:pt x="297" y="33"/>
                    </a:cubicBezTo>
                    <a:cubicBezTo>
                      <a:pt x="297" y="33"/>
                      <a:pt x="297" y="32"/>
                      <a:pt x="297" y="32"/>
                    </a:cubicBezTo>
                    <a:cubicBezTo>
                      <a:pt x="298" y="32"/>
                      <a:pt x="299" y="32"/>
                      <a:pt x="300" y="33"/>
                    </a:cubicBezTo>
                    <a:cubicBezTo>
                      <a:pt x="300" y="32"/>
                      <a:pt x="301" y="31"/>
                      <a:pt x="301" y="31"/>
                    </a:cubicBezTo>
                    <a:cubicBezTo>
                      <a:pt x="301" y="31"/>
                      <a:pt x="301" y="32"/>
                      <a:pt x="302" y="31"/>
                    </a:cubicBezTo>
                    <a:cubicBezTo>
                      <a:pt x="302" y="31"/>
                      <a:pt x="302" y="32"/>
                      <a:pt x="302" y="32"/>
                    </a:cubicBezTo>
                    <a:cubicBezTo>
                      <a:pt x="303" y="33"/>
                      <a:pt x="305" y="34"/>
                      <a:pt x="306" y="33"/>
                    </a:cubicBezTo>
                    <a:cubicBezTo>
                      <a:pt x="306" y="33"/>
                      <a:pt x="305" y="32"/>
                      <a:pt x="307" y="32"/>
                    </a:cubicBezTo>
                    <a:cubicBezTo>
                      <a:pt x="307" y="32"/>
                      <a:pt x="309" y="33"/>
                      <a:pt x="309" y="34"/>
                    </a:cubicBezTo>
                    <a:cubicBezTo>
                      <a:pt x="310" y="33"/>
                      <a:pt x="311" y="32"/>
                      <a:pt x="311" y="32"/>
                    </a:cubicBezTo>
                    <a:cubicBezTo>
                      <a:pt x="311" y="32"/>
                      <a:pt x="311" y="33"/>
                      <a:pt x="312" y="33"/>
                    </a:cubicBezTo>
                    <a:cubicBezTo>
                      <a:pt x="314" y="34"/>
                      <a:pt x="316" y="33"/>
                      <a:pt x="318" y="33"/>
                    </a:cubicBezTo>
                    <a:cubicBezTo>
                      <a:pt x="318" y="33"/>
                      <a:pt x="318" y="32"/>
                      <a:pt x="318" y="31"/>
                    </a:cubicBezTo>
                    <a:cubicBezTo>
                      <a:pt x="318" y="31"/>
                      <a:pt x="318" y="31"/>
                      <a:pt x="318" y="31"/>
                    </a:cubicBezTo>
                    <a:cubicBezTo>
                      <a:pt x="316" y="31"/>
                      <a:pt x="320" y="31"/>
                      <a:pt x="320" y="31"/>
                    </a:cubicBezTo>
                    <a:cubicBezTo>
                      <a:pt x="320" y="31"/>
                      <a:pt x="321" y="29"/>
                      <a:pt x="321" y="29"/>
                    </a:cubicBezTo>
                    <a:cubicBezTo>
                      <a:pt x="321" y="29"/>
                      <a:pt x="326" y="29"/>
                      <a:pt x="324" y="28"/>
                    </a:cubicBezTo>
                    <a:cubicBezTo>
                      <a:pt x="323" y="28"/>
                      <a:pt x="322" y="28"/>
                      <a:pt x="322" y="28"/>
                    </a:cubicBezTo>
                    <a:cubicBezTo>
                      <a:pt x="322" y="28"/>
                      <a:pt x="322" y="27"/>
                      <a:pt x="322" y="27"/>
                    </a:cubicBezTo>
                    <a:cubicBezTo>
                      <a:pt x="323" y="27"/>
                      <a:pt x="323" y="27"/>
                      <a:pt x="323" y="27"/>
                    </a:cubicBezTo>
                    <a:cubicBezTo>
                      <a:pt x="323" y="26"/>
                      <a:pt x="324" y="27"/>
                      <a:pt x="324" y="27"/>
                    </a:cubicBezTo>
                    <a:cubicBezTo>
                      <a:pt x="326" y="28"/>
                      <a:pt x="327" y="27"/>
                      <a:pt x="328" y="27"/>
                    </a:cubicBezTo>
                    <a:cubicBezTo>
                      <a:pt x="328" y="26"/>
                      <a:pt x="328" y="26"/>
                      <a:pt x="328" y="26"/>
                    </a:cubicBezTo>
                    <a:cubicBezTo>
                      <a:pt x="328" y="26"/>
                      <a:pt x="329" y="26"/>
                      <a:pt x="330" y="26"/>
                    </a:cubicBezTo>
                    <a:cubicBezTo>
                      <a:pt x="330" y="25"/>
                      <a:pt x="329" y="25"/>
                      <a:pt x="329" y="25"/>
                    </a:cubicBezTo>
                    <a:cubicBezTo>
                      <a:pt x="330" y="24"/>
                      <a:pt x="330" y="24"/>
                      <a:pt x="330" y="24"/>
                    </a:cubicBezTo>
                    <a:cubicBezTo>
                      <a:pt x="332" y="26"/>
                      <a:pt x="333" y="25"/>
                      <a:pt x="332" y="25"/>
                    </a:cubicBezTo>
                    <a:cubicBezTo>
                      <a:pt x="333" y="25"/>
                      <a:pt x="333" y="25"/>
                      <a:pt x="333" y="25"/>
                    </a:cubicBezTo>
                    <a:cubicBezTo>
                      <a:pt x="334" y="25"/>
                      <a:pt x="334" y="24"/>
                      <a:pt x="334" y="24"/>
                    </a:cubicBezTo>
                    <a:cubicBezTo>
                      <a:pt x="335" y="23"/>
                      <a:pt x="336" y="23"/>
                      <a:pt x="338" y="23"/>
                    </a:cubicBezTo>
                    <a:cubicBezTo>
                      <a:pt x="338" y="22"/>
                      <a:pt x="338" y="22"/>
                      <a:pt x="339" y="21"/>
                    </a:cubicBezTo>
                    <a:cubicBezTo>
                      <a:pt x="339" y="21"/>
                      <a:pt x="340" y="21"/>
                      <a:pt x="341" y="21"/>
                    </a:cubicBezTo>
                    <a:cubicBezTo>
                      <a:pt x="341" y="21"/>
                      <a:pt x="341" y="20"/>
                      <a:pt x="341" y="20"/>
                    </a:cubicBezTo>
                    <a:cubicBezTo>
                      <a:pt x="342" y="20"/>
                      <a:pt x="343" y="20"/>
                      <a:pt x="344" y="20"/>
                    </a:cubicBezTo>
                    <a:cubicBezTo>
                      <a:pt x="345" y="20"/>
                      <a:pt x="347" y="19"/>
                      <a:pt x="348" y="19"/>
                    </a:cubicBezTo>
                    <a:cubicBezTo>
                      <a:pt x="351" y="18"/>
                      <a:pt x="354" y="18"/>
                      <a:pt x="356" y="17"/>
                    </a:cubicBezTo>
                    <a:cubicBezTo>
                      <a:pt x="357" y="16"/>
                      <a:pt x="357" y="15"/>
                      <a:pt x="357" y="15"/>
                    </a:cubicBezTo>
                    <a:cubicBezTo>
                      <a:pt x="357" y="15"/>
                      <a:pt x="356" y="15"/>
                      <a:pt x="355" y="15"/>
                    </a:cubicBezTo>
                    <a:cubicBezTo>
                      <a:pt x="354" y="15"/>
                      <a:pt x="352" y="16"/>
                      <a:pt x="351" y="17"/>
                    </a:cubicBezTo>
                    <a:cubicBezTo>
                      <a:pt x="349" y="17"/>
                      <a:pt x="346" y="17"/>
                      <a:pt x="346" y="17"/>
                    </a:cubicBezTo>
                    <a:cubicBezTo>
                      <a:pt x="347" y="16"/>
                      <a:pt x="347" y="16"/>
                      <a:pt x="347" y="16"/>
                    </a:cubicBezTo>
                    <a:cubicBezTo>
                      <a:pt x="349" y="15"/>
                      <a:pt x="350" y="16"/>
                      <a:pt x="352" y="15"/>
                    </a:cubicBezTo>
                    <a:cubicBezTo>
                      <a:pt x="352" y="15"/>
                      <a:pt x="352" y="15"/>
                      <a:pt x="352" y="15"/>
                    </a:cubicBezTo>
                    <a:cubicBezTo>
                      <a:pt x="352" y="15"/>
                      <a:pt x="351" y="14"/>
                      <a:pt x="352" y="14"/>
                    </a:cubicBezTo>
                    <a:cubicBezTo>
                      <a:pt x="352" y="14"/>
                      <a:pt x="353" y="15"/>
                      <a:pt x="354" y="15"/>
                    </a:cubicBezTo>
                    <a:cubicBezTo>
                      <a:pt x="354" y="15"/>
                      <a:pt x="357" y="14"/>
                      <a:pt x="357" y="14"/>
                    </a:cubicBezTo>
                    <a:cubicBezTo>
                      <a:pt x="358" y="14"/>
                      <a:pt x="359" y="12"/>
                      <a:pt x="359" y="12"/>
                    </a:cubicBezTo>
                    <a:cubicBezTo>
                      <a:pt x="360" y="12"/>
                      <a:pt x="361" y="12"/>
                      <a:pt x="362" y="12"/>
                    </a:cubicBezTo>
                    <a:cubicBezTo>
                      <a:pt x="362" y="11"/>
                      <a:pt x="362" y="11"/>
                      <a:pt x="362" y="11"/>
                    </a:cubicBezTo>
                    <a:cubicBezTo>
                      <a:pt x="363" y="11"/>
                      <a:pt x="363" y="11"/>
                      <a:pt x="364" y="11"/>
                    </a:cubicBezTo>
                    <a:cubicBezTo>
                      <a:pt x="364" y="11"/>
                      <a:pt x="365" y="10"/>
                      <a:pt x="365" y="10"/>
                    </a:cubicBezTo>
                    <a:cubicBezTo>
                      <a:pt x="366" y="10"/>
                      <a:pt x="367" y="10"/>
                      <a:pt x="367" y="10"/>
                    </a:cubicBezTo>
                    <a:cubicBezTo>
                      <a:pt x="368" y="9"/>
                      <a:pt x="368" y="9"/>
                      <a:pt x="368" y="9"/>
                    </a:cubicBezTo>
                    <a:cubicBezTo>
                      <a:pt x="368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8"/>
                      <a:pt x="370" y="8"/>
                      <a:pt x="370" y="8"/>
                    </a:cubicBezTo>
                    <a:cubicBezTo>
                      <a:pt x="370" y="7"/>
                      <a:pt x="370" y="7"/>
                      <a:pt x="370" y="7"/>
                    </a:cubicBezTo>
                    <a:cubicBezTo>
                      <a:pt x="368" y="6"/>
                      <a:pt x="367" y="7"/>
                      <a:pt x="366" y="6"/>
                    </a:cubicBezTo>
                    <a:cubicBezTo>
                      <a:pt x="366" y="6"/>
                      <a:pt x="366" y="6"/>
                      <a:pt x="366" y="6"/>
                    </a:cubicBezTo>
                    <a:cubicBezTo>
                      <a:pt x="365" y="6"/>
                      <a:pt x="364" y="5"/>
                      <a:pt x="364" y="5"/>
                    </a:cubicBezTo>
                    <a:cubicBezTo>
                      <a:pt x="363" y="5"/>
                      <a:pt x="363" y="6"/>
                      <a:pt x="362" y="6"/>
                    </a:cubicBezTo>
                    <a:cubicBezTo>
                      <a:pt x="362" y="5"/>
                      <a:pt x="362" y="5"/>
                      <a:pt x="362" y="5"/>
                    </a:cubicBezTo>
                    <a:cubicBezTo>
                      <a:pt x="361" y="5"/>
                      <a:pt x="361" y="5"/>
                      <a:pt x="361" y="4"/>
                    </a:cubicBezTo>
                    <a:cubicBezTo>
                      <a:pt x="360" y="4"/>
                      <a:pt x="360" y="4"/>
                      <a:pt x="359" y="4"/>
                    </a:cubicBezTo>
                    <a:cubicBezTo>
                      <a:pt x="359" y="3"/>
                      <a:pt x="359" y="3"/>
                      <a:pt x="359" y="3"/>
                    </a:cubicBezTo>
                    <a:cubicBezTo>
                      <a:pt x="358" y="3"/>
                      <a:pt x="356" y="3"/>
                      <a:pt x="355" y="3"/>
                    </a:cubicBezTo>
                    <a:cubicBezTo>
                      <a:pt x="354" y="3"/>
                      <a:pt x="353" y="2"/>
                      <a:pt x="353" y="2"/>
                    </a:cubicBezTo>
                    <a:cubicBezTo>
                      <a:pt x="351" y="1"/>
                      <a:pt x="346" y="1"/>
                      <a:pt x="346" y="2"/>
                    </a:cubicBezTo>
                    <a:cubicBezTo>
                      <a:pt x="345" y="2"/>
                      <a:pt x="344" y="4"/>
                      <a:pt x="343" y="4"/>
                    </a:cubicBezTo>
                    <a:cubicBezTo>
                      <a:pt x="342" y="5"/>
                      <a:pt x="341" y="5"/>
                      <a:pt x="341" y="5"/>
                    </a:cubicBezTo>
                    <a:cubicBezTo>
                      <a:pt x="340" y="5"/>
                      <a:pt x="340" y="6"/>
                      <a:pt x="339" y="6"/>
                    </a:cubicBezTo>
                    <a:cubicBezTo>
                      <a:pt x="338" y="7"/>
                      <a:pt x="338" y="6"/>
                      <a:pt x="338" y="6"/>
                    </a:cubicBezTo>
                    <a:cubicBezTo>
                      <a:pt x="337" y="6"/>
                      <a:pt x="337" y="7"/>
                      <a:pt x="336" y="7"/>
                    </a:cubicBezTo>
                    <a:cubicBezTo>
                      <a:pt x="334" y="7"/>
                      <a:pt x="334" y="7"/>
                      <a:pt x="332" y="8"/>
                    </a:cubicBezTo>
                    <a:cubicBezTo>
                      <a:pt x="333" y="8"/>
                      <a:pt x="332" y="7"/>
                      <a:pt x="332" y="7"/>
                    </a:cubicBezTo>
                    <a:cubicBezTo>
                      <a:pt x="333" y="7"/>
                      <a:pt x="334" y="6"/>
                      <a:pt x="335" y="5"/>
                    </a:cubicBezTo>
                    <a:cubicBezTo>
                      <a:pt x="336" y="5"/>
                      <a:pt x="337" y="6"/>
                      <a:pt x="338" y="5"/>
                    </a:cubicBezTo>
                    <a:cubicBezTo>
                      <a:pt x="339" y="5"/>
                      <a:pt x="343" y="3"/>
                      <a:pt x="343" y="3"/>
                    </a:cubicBezTo>
                    <a:cubicBezTo>
                      <a:pt x="343" y="2"/>
                      <a:pt x="343" y="2"/>
                      <a:pt x="343" y="2"/>
                    </a:cubicBezTo>
                    <a:cubicBezTo>
                      <a:pt x="343" y="1"/>
                      <a:pt x="342" y="1"/>
                      <a:pt x="341" y="1"/>
                    </a:cubicBezTo>
                    <a:cubicBezTo>
                      <a:pt x="339" y="0"/>
                      <a:pt x="338" y="1"/>
                      <a:pt x="335" y="1"/>
                    </a:cubicBezTo>
                    <a:cubicBezTo>
                      <a:pt x="334" y="1"/>
                      <a:pt x="333" y="1"/>
                      <a:pt x="333" y="1"/>
                    </a:cubicBezTo>
                    <a:cubicBezTo>
                      <a:pt x="333" y="2"/>
                      <a:pt x="333" y="2"/>
                      <a:pt x="333" y="2"/>
                    </a:cubicBezTo>
                    <a:cubicBezTo>
                      <a:pt x="332" y="2"/>
                      <a:pt x="330" y="1"/>
                      <a:pt x="330" y="1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9" y="0"/>
                      <a:pt x="328" y="1"/>
                      <a:pt x="328" y="1"/>
                    </a:cubicBezTo>
                    <a:cubicBezTo>
                      <a:pt x="327" y="0"/>
                      <a:pt x="325" y="0"/>
                      <a:pt x="324" y="0"/>
                    </a:cubicBezTo>
                    <a:cubicBezTo>
                      <a:pt x="323" y="0"/>
                      <a:pt x="321" y="1"/>
                      <a:pt x="321" y="2"/>
                    </a:cubicBezTo>
                    <a:cubicBezTo>
                      <a:pt x="321" y="2"/>
                      <a:pt x="321" y="3"/>
                      <a:pt x="321" y="3"/>
                    </a:cubicBezTo>
                    <a:cubicBezTo>
                      <a:pt x="320" y="3"/>
                      <a:pt x="321" y="3"/>
                      <a:pt x="320" y="3"/>
                    </a:cubicBezTo>
                    <a:cubicBezTo>
                      <a:pt x="319" y="2"/>
                      <a:pt x="312" y="3"/>
                      <a:pt x="315" y="6"/>
                    </a:cubicBezTo>
                    <a:cubicBezTo>
                      <a:pt x="314" y="5"/>
                      <a:pt x="313" y="5"/>
                      <a:pt x="312" y="4"/>
                    </a:cubicBezTo>
                    <a:cubicBezTo>
                      <a:pt x="311" y="4"/>
                      <a:pt x="311" y="3"/>
                      <a:pt x="310" y="3"/>
                    </a:cubicBezTo>
                    <a:cubicBezTo>
                      <a:pt x="310" y="3"/>
                      <a:pt x="309" y="3"/>
                      <a:pt x="309" y="3"/>
                    </a:cubicBezTo>
                    <a:cubicBezTo>
                      <a:pt x="304" y="4"/>
                      <a:pt x="300" y="3"/>
                      <a:pt x="297" y="3"/>
                    </a:cubicBezTo>
                    <a:cubicBezTo>
                      <a:pt x="296" y="3"/>
                      <a:pt x="295" y="4"/>
                      <a:pt x="294" y="4"/>
                    </a:cubicBezTo>
                    <a:cubicBezTo>
                      <a:pt x="294" y="5"/>
                      <a:pt x="294" y="5"/>
                      <a:pt x="294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6" y="6"/>
                      <a:pt x="295" y="6"/>
                      <a:pt x="296" y="6"/>
                    </a:cubicBezTo>
                    <a:cubicBezTo>
                      <a:pt x="296" y="7"/>
                      <a:pt x="297" y="6"/>
                      <a:pt x="298" y="6"/>
                    </a:cubicBezTo>
                    <a:cubicBezTo>
                      <a:pt x="298" y="6"/>
                      <a:pt x="298" y="7"/>
                      <a:pt x="298" y="7"/>
                    </a:cubicBezTo>
                    <a:cubicBezTo>
                      <a:pt x="299" y="7"/>
                      <a:pt x="300" y="8"/>
                      <a:pt x="300" y="8"/>
                    </a:cubicBezTo>
                    <a:cubicBezTo>
                      <a:pt x="300" y="8"/>
                      <a:pt x="300" y="10"/>
                      <a:pt x="300" y="10"/>
                    </a:cubicBezTo>
                    <a:cubicBezTo>
                      <a:pt x="299" y="8"/>
                      <a:pt x="298" y="7"/>
                      <a:pt x="297" y="7"/>
                    </a:cubicBezTo>
                    <a:cubicBezTo>
                      <a:pt x="296" y="7"/>
                      <a:pt x="295" y="7"/>
                      <a:pt x="295" y="7"/>
                    </a:cubicBezTo>
                    <a:cubicBezTo>
                      <a:pt x="295" y="7"/>
                      <a:pt x="294" y="6"/>
                      <a:pt x="294" y="5"/>
                    </a:cubicBezTo>
                    <a:cubicBezTo>
                      <a:pt x="293" y="6"/>
                      <a:pt x="293" y="5"/>
                      <a:pt x="293" y="5"/>
                    </a:cubicBezTo>
                    <a:cubicBezTo>
                      <a:pt x="292" y="5"/>
                      <a:pt x="292" y="6"/>
                      <a:pt x="292" y="6"/>
                    </a:cubicBezTo>
                    <a:cubicBezTo>
                      <a:pt x="291" y="7"/>
                      <a:pt x="290" y="6"/>
                      <a:pt x="289" y="6"/>
                    </a:cubicBezTo>
                    <a:cubicBezTo>
                      <a:pt x="288" y="6"/>
                      <a:pt x="288" y="5"/>
                      <a:pt x="288" y="5"/>
                    </a:cubicBezTo>
                    <a:cubicBezTo>
                      <a:pt x="288" y="5"/>
                      <a:pt x="288" y="6"/>
                      <a:pt x="288" y="6"/>
                    </a:cubicBezTo>
                    <a:cubicBezTo>
                      <a:pt x="288" y="7"/>
                      <a:pt x="286" y="8"/>
                      <a:pt x="286" y="8"/>
                    </a:cubicBezTo>
                    <a:cubicBezTo>
                      <a:pt x="285" y="8"/>
                      <a:pt x="284" y="8"/>
                      <a:pt x="284" y="8"/>
                    </a:cubicBezTo>
                    <a:cubicBezTo>
                      <a:pt x="284" y="8"/>
                      <a:pt x="284" y="7"/>
                      <a:pt x="284" y="7"/>
                    </a:cubicBezTo>
                    <a:cubicBezTo>
                      <a:pt x="283" y="7"/>
                      <a:pt x="282" y="7"/>
                      <a:pt x="282" y="7"/>
                    </a:cubicBezTo>
                    <a:cubicBezTo>
                      <a:pt x="282" y="7"/>
                      <a:pt x="281" y="8"/>
                      <a:pt x="281" y="8"/>
                    </a:cubicBezTo>
                    <a:cubicBezTo>
                      <a:pt x="282" y="8"/>
                      <a:pt x="282" y="9"/>
                      <a:pt x="282" y="9"/>
                    </a:cubicBezTo>
                    <a:cubicBezTo>
                      <a:pt x="283" y="9"/>
                      <a:pt x="283" y="9"/>
                      <a:pt x="284" y="9"/>
                    </a:cubicBezTo>
                    <a:cubicBezTo>
                      <a:pt x="284" y="10"/>
                      <a:pt x="284" y="10"/>
                      <a:pt x="284" y="10"/>
                    </a:cubicBezTo>
                    <a:cubicBezTo>
                      <a:pt x="282" y="9"/>
                      <a:pt x="281" y="8"/>
                      <a:pt x="279" y="8"/>
                    </a:cubicBezTo>
                    <a:cubicBezTo>
                      <a:pt x="279" y="8"/>
                      <a:pt x="278" y="8"/>
                      <a:pt x="278" y="8"/>
                    </a:cubicBezTo>
                    <a:cubicBezTo>
                      <a:pt x="277" y="8"/>
                      <a:pt x="276" y="7"/>
                      <a:pt x="276" y="7"/>
                    </a:cubicBezTo>
                    <a:cubicBezTo>
                      <a:pt x="275" y="6"/>
                      <a:pt x="275" y="7"/>
                      <a:pt x="274" y="7"/>
                    </a:cubicBezTo>
                    <a:cubicBezTo>
                      <a:pt x="274" y="8"/>
                      <a:pt x="274" y="10"/>
                      <a:pt x="275" y="11"/>
                    </a:cubicBezTo>
                    <a:cubicBezTo>
                      <a:pt x="275" y="11"/>
                      <a:pt x="276" y="12"/>
                      <a:pt x="276" y="12"/>
                    </a:cubicBezTo>
                    <a:cubicBezTo>
                      <a:pt x="276" y="12"/>
                      <a:pt x="276" y="13"/>
                      <a:pt x="276" y="13"/>
                    </a:cubicBezTo>
                    <a:cubicBezTo>
                      <a:pt x="276" y="12"/>
                      <a:pt x="275" y="12"/>
                      <a:pt x="274" y="11"/>
                    </a:cubicBezTo>
                    <a:cubicBezTo>
                      <a:pt x="274" y="11"/>
                      <a:pt x="274" y="11"/>
                      <a:pt x="274" y="11"/>
                    </a:cubicBezTo>
                    <a:cubicBezTo>
                      <a:pt x="273" y="11"/>
                      <a:pt x="273" y="10"/>
                      <a:pt x="273" y="10"/>
                    </a:cubicBezTo>
                    <a:cubicBezTo>
                      <a:pt x="273" y="10"/>
                      <a:pt x="273" y="12"/>
                      <a:pt x="273" y="12"/>
                    </a:cubicBezTo>
                    <a:cubicBezTo>
                      <a:pt x="272" y="12"/>
                      <a:pt x="272" y="12"/>
                      <a:pt x="272" y="12"/>
                    </a:cubicBezTo>
                    <a:cubicBezTo>
                      <a:pt x="270" y="10"/>
                      <a:pt x="270" y="9"/>
                      <a:pt x="267" y="9"/>
                    </a:cubicBezTo>
                    <a:cubicBezTo>
                      <a:pt x="267" y="8"/>
                      <a:pt x="267" y="8"/>
                      <a:pt x="267" y="8"/>
                    </a:cubicBezTo>
                    <a:cubicBezTo>
                      <a:pt x="265" y="8"/>
                      <a:pt x="264" y="8"/>
                      <a:pt x="262" y="8"/>
                    </a:cubicBezTo>
                    <a:cubicBezTo>
                      <a:pt x="260" y="7"/>
                      <a:pt x="260" y="7"/>
                      <a:pt x="260" y="7"/>
                    </a:cubicBezTo>
                    <a:cubicBezTo>
                      <a:pt x="260" y="7"/>
                      <a:pt x="260" y="6"/>
                      <a:pt x="260" y="6"/>
                    </a:cubicBezTo>
                    <a:cubicBezTo>
                      <a:pt x="260" y="6"/>
                      <a:pt x="260" y="6"/>
                      <a:pt x="260" y="6"/>
                    </a:cubicBezTo>
                    <a:cubicBezTo>
                      <a:pt x="259" y="5"/>
                      <a:pt x="257" y="6"/>
                      <a:pt x="256" y="6"/>
                    </a:cubicBezTo>
                    <a:cubicBezTo>
                      <a:pt x="256" y="6"/>
                      <a:pt x="256" y="6"/>
                      <a:pt x="256" y="7"/>
                    </a:cubicBezTo>
                    <a:cubicBezTo>
                      <a:pt x="256" y="7"/>
                      <a:pt x="257" y="9"/>
                      <a:pt x="257" y="9"/>
                    </a:cubicBezTo>
                    <a:cubicBezTo>
                      <a:pt x="254" y="8"/>
                      <a:pt x="253" y="9"/>
                      <a:pt x="249" y="9"/>
                    </a:cubicBezTo>
                    <a:cubicBezTo>
                      <a:pt x="250" y="10"/>
                      <a:pt x="250" y="10"/>
                      <a:pt x="250" y="11"/>
                    </a:cubicBezTo>
                    <a:cubicBezTo>
                      <a:pt x="251" y="11"/>
                      <a:pt x="251" y="11"/>
                      <a:pt x="253" y="11"/>
                    </a:cubicBezTo>
                    <a:cubicBezTo>
                      <a:pt x="253" y="11"/>
                      <a:pt x="253" y="12"/>
                      <a:pt x="254" y="12"/>
                    </a:cubicBezTo>
                    <a:cubicBezTo>
                      <a:pt x="255" y="12"/>
                      <a:pt x="256" y="11"/>
                      <a:pt x="256" y="11"/>
                    </a:cubicBezTo>
                    <a:cubicBezTo>
                      <a:pt x="257" y="11"/>
                      <a:pt x="258" y="12"/>
                      <a:pt x="259" y="11"/>
                    </a:cubicBezTo>
                    <a:cubicBezTo>
                      <a:pt x="260" y="11"/>
                      <a:pt x="260" y="10"/>
                      <a:pt x="261" y="11"/>
                    </a:cubicBezTo>
                    <a:cubicBezTo>
                      <a:pt x="262" y="11"/>
                      <a:pt x="262" y="11"/>
                      <a:pt x="262" y="11"/>
                    </a:cubicBezTo>
                    <a:cubicBezTo>
                      <a:pt x="262" y="12"/>
                      <a:pt x="262" y="12"/>
                      <a:pt x="262" y="12"/>
                    </a:cubicBezTo>
                    <a:cubicBezTo>
                      <a:pt x="262" y="12"/>
                      <a:pt x="261" y="12"/>
                      <a:pt x="261" y="12"/>
                    </a:cubicBezTo>
                    <a:cubicBezTo>
                      <a:pt x="261" y="12"/>
                      <a:pt x="261" y="15"/>
                      <a:pt x="261" y="15"/>
                    </a:cubicBezTo>
                    <a:cubicBezTo>
                      <a:pt x="260" y="15"/>
                      <a:pt x="260" y="15"/>
                      <a:pt x="260" y="15"/>
                    </a:cubicBezTo>
                    <a:cubicBezTo>
                      <a:pt x="260" y="14"/>
                      <a:pt x="260" y="13"/>
                      <a:pt x="259" y="12"/>
                    </a:cubicBezTo>
                    <a:cubicBezTo>
                      <a:pt x="258" y="13"/>
                      <a:pt x="257" y="13"/>
                      <a:pt x="256" y="13"/>
                    </a:cubicBezTo>
                    <a:cubicBezTo>
                      <a:pt x="256" y="14"/>
                      <a:pt x="256" y="14"/>
                      <a:pt x="256" y="14"/>
                    </a:cubicBezTo>
                    <a:cubicBezTo>
                      <a:pt x="256" y="14"/>
                      <a:pt x="252" y="12"/>
                      <a:pt x="251" y="12"/>
                    </a:cubicBezTo>
                    <a:cubicBezTo>
                      <a:pt x="252" y="12"/>
                      <a:pt x="250" y="13"/>
                      <a:pt x="251" y="13"/>
                    </a:cubicBezTo>
                    <a:cubicBezTo>
                      <a:pt x="251" y="13"/>
                      <a:pt x="252" y="15"/>
                      <a:pt x="251" y="14"/>
                    </a:cubicBezTo>
                    <a:close/>
                    <a:moveTo>
                      <a:pt x="54" y="218"/>
                    </a:moveTo>
                    <a:cubicBezTo>
                      <a:pt x="54" y="218"/>
                      <a:pt x="54" y="218"/>
                      <a:pt x="54" y="218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54" y="218"/>
                      <a:pt x="55" y="218"/>
                      <a:pt x="55" y="218"/>
                    </a:cubicBezTo>
                    <a:cubicBezTo>
                      <a:pt x="55" y="218"/>
                      <a:pt x="55" y="219"/>
                      <a:pt x="55" y="219"/>
                    </a:cubicBezTo>
                    <a:cubicBezTo>
                      <a:pt x="55" y="219"/>
                      <a:pt x="54" y="219"/>
                      <a:pt x="54" y="219"/>
                    </a:cubicBezTo>
                    <a:cubicBezTo>
                      <a:pt x="53" y="219"/>
                      <a:pt x="52" y="222"/>
                      <a:pt x="51" y="223"/>
                    </a:cubicBezTo>
                    <a:cubicBezTo>
                      <a:pt x="52" y="224"/>
                      <a:pt x="53" y="224"/>
                      <a:pt x="53" y="224"/>
                    </a:cubicBezTo>
                    <a:cubicBezTo>
                      <a:pt x="53" y="225"/>
                      <a:pt x="53" y="225"/>
                      <a:pt x="53" y="225"/>
                    </a:cubicBezTo>
                    <a:cubicBezTo>
                      <a:pt x="53" y="225"/>
                      <a:pt x="53" y="226"/>
                      <a:pt x="53" y="226"/>
                    </a:cubicBezTo>
                    <a:cubicBezTo>
                      <a:pt x="53" y="226"/>
                      <a:pt x="54" y="226"/>
                      <a:pt x="54" y="226"/>
                    </a:cubicBezTo>
                    <a:cubicBezTo>
                      <a:pt x="54" y="227"/>
                      <a:pt x="54" y="227"/>
                      <a:pt x="54" y="227"/>
                    </a:cubicBezTo>
                    <a:cubicBezTo>
                      <a:pt x="52" y="226"/>
                      <a:pt x="53" y="229"/>
                      <a:pt x="54" y="230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56" y="231"/>
                      <a:pt x="56" y="231"/>
                      <a:pt x="57" y="231"/>
                    </a:cubicBezTo>
                    <a:cubicBezTo>
                      <a:pt x="57" y="230"/>
                      <a:pt x="56" y="230"/>
                      <a:pt x="56" y="230"/>
                    </a:cubicBezTo>
                    <a:cubicBezTo>
                      <a:pt x="57" y="229"/>
                      <a:pt x="57" y="229"/>
                      <a:pt x="57" y="229"/>
                    </a:cubicBezTo>
                    <a:cubicBezTo>
                      <a:pt x="58" y="228"/>
                      <a:pt x="59" y="229"/>
                      <a:pt x="59" y="229"/>
                    </a:cubicBezTo>
                    <a:cubicBezTo>
                      <a:pt x="59" y="229"/>
                      <a:pt x="59" y="229"/>
                      <a:pt x="58" y="230"/>
                    </a:cubicBezTo>
                    <a:cubicBezTo>
                      <a:pt x="58" y="230"/>
                      <a:pt x="58" y="232"/>
                      <a:pt x="58" y="232"/>
                    </a:cubicBezTo>
                    <a:cubicBezTo>
                      <a:pt x="58" y="232"/>
                      <a:pt x="57" y="232"/>
                      <a:pt x="57" y="232"/>
                    </a:cubicBezTo>
                    <a:cubicBezTo>
                      <a:pt x="57" y="232"/>
                      <a:pt x="57" y="233"/>
                      <a:pt x="57" y="233"/>
                    </a:cubicBezTo>
                    <a:cubicBezTo>
                      <a:pt x="57" y="233"/>
                      <a:pt x="58" y="234"/>
                      <a:pt x="58" y="234"/>
                    </a:cubicBezTo>
                    <a:cubicBezTo>
                      <a:pt x="58" y="235"/>
                      <a:pt x="58" y="235"/>
                      <a:pt x="58" y="235"/>
                    </a:cubicBezTo>
                    <a:cubicBezTo>
                      <a:pt x="59" y="235"/>
                      <a:pt x="59" y="235"/>
                      <a:pt x="59" y="235"/>
                    </a:cubicBezTo>
                    <a:cubicBezTo>
                      <a:pt x="59" y="234"/>
                      <a:pt x="60" y="235"/>
                      <a:pt x="60" y="235"/>
                    </a:cubicBezTo>
                    <a:cubicBezTo>
                      <a:pt x="60" y="234"/>
                      <a:pt x="60" y="234"/>
                      <a:pt x="61" y="234"/>
                    </a:cubicBezTo>
                    <a:cubicBezTo>
                      <a:pt x="61" y="234"/>
                      <a:pt x="61" y="236"/>
                      <a:pt x="61" y="236"/>
                    </a:cubicBezTo>
                    <a:cubicBezTo>
                      <a:pt x="62" y="237"/>
                      <a:pt x="63" y="237"/>
                      <a:pt x="64" y="237"/>
                    </a:cubicBezTo>
                    <a:cubicBezTo>
                      <a:pt x="63" y="238"/>
                      <a:pt x="63" y="238"/>
                      <a:pt x="63" y="238"/>
                    </a:cubicBezTo>
                    <a:cubicBezTo>
                      <a:pt x="63" y="238"/>
                      <a:pt x="63" y="238"/>
                      <a:pt x="64" y="238"/>
                    </a:cubicBezTo>
                    <a:cubicBezTo>
                      <a:pt x="64" y="239"/>
                      <a:pt x="64" y="239"/>
                      <a:pt x="64" y="239"/>
                    </a:cubicBezTo>
                    <a:cubicBezTo>
                      <a:pt x="64" y="239"/>
                      <a:pt x="64" y="240"/>
                      <a:pt x="64" y="241"/>
                    </a:cubicBezTo>
                    <a:cubicBezTo>
                      <a:pt x="64" y="241"/>
                      <a:pt x="65" y="241"/>
                      <a:pt x="65" y="241"/>
                    </a:cubicBezTo>
                    <a:cubicBezTo>
                      <a:pt x="65" y="241"/>
                      <a:pt x="64" y="241"/>
                      <a:pt x="64" y="242"/>
                    </a:cubicBezTo>
                    <a:cubicBezTo>
                      <a:pt x="63" y="242"/>
                      <a:pt x="65" y="242"/>
                      <a:pt x="64" y="242"/>
                    </a:cubicBezTo>
                    <a:cubicBezTo>
                      <a:pt x="64" y="242"/>
                      <a:pt x="63" y="242"/>
                      <a:pt x="63" y="243"/>
                    </a:cubicBezTo>
                    <a:cubicBezTo>
                      <a:pt x="62" y="243"/>
                      <a:pt x="63" y="245"/>
                      <a:pt x="63" y="245"/>
                    </a:cubicBezTo>
                    <a:cubicBezTo>
                      <a:pt x="62" y="245"/>
                      <a:pt x="62" y="245"/>
                      <a:pt x="61" y="245"/>
                    </a:cubicBezTo>
                    <a:cubicBezTo>
                      <a:pt x="61" y="245"/>
                      <a:pt x="60" y="246"/>
                      <a:pt x="60" y="24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2" y="248"/>
                      <a:pt x="61" y="249"/>
                      <a:pt x="62" y="250"/>
                    </a:cubicBezTo>
                    <a:cubicBezTo>
                      <a:pt x="62" y="250"/>
                      <a:pt x="62" y="251"/>
                      <a:pt x="63" y="251"/>
                    </a:cubicBezTo>
                    <a:cubicBezTo>
                      <a:pt x="63" y="250"/>
                      <a:pt x="64" y="250"/>
                      <a:pt x="64" y="250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6" y="250"/>
                      <a:pt x="67" y="250"/>
                      <a:pt x="69" y="251"/>
                    </a:cubicBezTo>
                    <a:cubicBezTo>
                      <a:pt x="68" y="252"/>
                      <a:pt x="69" y="253"/>
                      <a:pt x="68" y="253"/>
                    </a:cubicBezTo>
                    <a:cubicBezTo>
                      <a:pt x="70" y="253"/>
                      <a:pt x="70" y="253"/>
                      <a:pt x="72" y="253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2" y="253"/>
                      <a:pt x="73" y="253"/>
                      <a:pt x="73" y="253"/>
                    </a:cubicBezTo>
                    <a:cubicBezTo>
                      <a:pt x="73" y="253"/>
                      <a:pt x="73" y="254"/>
                      <a:pt x="73" y="255"/>
                    </a:cubicBezTo>
                    <a:cubicBezTo>
                      <a:pt x="74" y="255"/>
                      <a:pt x="75" y="255"/>
                      <a:pt x="76" y="255"/>
                    </a:cubicBezTo>
                    <a:cubicBezTo>
                      <a:pt x="76" y="257"/>
                      <a:pt x="75" y="257"/>
                      <a:pt x="78" y="259"/>
                    </a:cubicBezTo>
                    <a:cubicBezTo>
                      <a:pt x="78" y="259"/>
                      <a:pt x="79" y="258"/>
                      <a:pt x="79" y="259"/>
                    </a:cubicBezTo>
                    <a:cubicBezTo>
                      <a:pt x="79" y="259"/>
                      <a:pt x="79" y="259"/>
                      <a:pt x="79" y="259"/>
                    </a:cubicBezTo>
                    <a:cubicBezTo>
                      <a:pt x="83" y="259"/>
                      <a:pt x="84" y="260"/>
                      <a:pt x="86" y="260"/>
                    </a:cubicBezTo>
                    <a:cubicBezTo>
                      <a:pt x="86" y="259"/>
                      <a:pt x="86" y="259"/>
                      <a:pt x="86" y="258"/>
                    </a:cubicBezTo>
                    <a:cubicBezTo>
                      <a:pt x="86" y="258"/>
                      <a:pt x="85" y="258"/>
                      <a:pt x="85" y="258"/>
                    </a:cubicBezTo>
                    <a:cubicBezTo>
                      <a:pt x="85" y="257"/>
                      <a:pt x="83" y="256"/>
                      <a:pt x="83" y="256"/>
                    </a:cubicBezTo>
                    <a:cubicBezTo>
                      <a:pt x="83" y="256"/>
                      <a:pt x="84" y="255"/>
                      <a:pt x="84" y="255"/>
                    </a:cubicBezTo>
                    <a:cubicBezTo>
                      <a:pt x="83" y="255"/>
                      <a:pt x="80" y="253"/>
                      <a:pt x="79" y="253"/>
                    </a:cubicBezTo>
                    <a:cubicBezTo>
                      <a:pt x="78" y="252"/>
                      <a:pt x="77" y="253"/>
                      <a:pt x="76" y="252"/>
                    </a:cubicBezTo>
                    <a:cubicBezTo>
                      <a:pt x="76" y="252"/>
                      <a:pt x="76" y="250"/>
                      <a:pt x="76" y="250"/>
                    </a:cubicBezTo>
                    <a:cubicBezTo>
                      <a:pt x="76" y="250"/>
                      <a:pt x="75" y="250"/>
                      <a:pt x="74" y="250"/>
                    </a:cubicBezTo>
                    <a:cubicBezTo>
                      <a:pt x="74" y="250"/>
                      <a:pt x="74" y="248"/>
                      <a:pt x="74" y="249"/>
                    </a:cubicBezTo>
                    <a:cubicBezTo>
                      <a:pt x="74" y="248"/>
                      <a:pt x="74" y="248"/>
                      <a:pt x="74" y="248"/>
                    </a:cubicBezTo>
                    <a:cubicBezTo>
                      <a:pt x="74" y="248"/>
                      <a:pt x="74" y="248"/>
                      <a:pt x="73" y="248"/>
                    </a:cubicBezTo>
                    <a:cubicBezTo>
                      <a:pt x="73" y="248"/>
                      <a:pt x="72" y="247"/>
                      <a:pt x="72" y="247"/>
                    </a:cubicBezTo>
                    <a:cubicBezTo>
                      <a:pt x="71" y="247"/>
                      <a:pt x="69" y="248"/>
                      <a:pt x="68" y="247"/>
                    </a:cubicBezTo>
                    <a:cubicBezTo>
                      <a:pt x="67" y="247"/>
                      <a:pt x="64" y="246"/>
                      <a:pt x="63" y="246"/>
                    </a:cubicBezTo>
                    <a:cubicBezTo>
                      <a:pt x="64" y="245"/>
                      <a:pt x="66" y="244"/>
                      <a:pt x="67" y="244"/>
                    </a:cubicBezTo>
                    <a:cubicBezTo>
                      <a:pt x="70" y="245"/>
                      <a:pt x="69" y="245"/>
                      <a:pt x="68" y="246"/>
                    </a:cubicBezTo>
                    <a:cubicBezTo>
                      <a:pt x="69" y="246"/>
                      <a:pt x="69" y="247"/>
                      <a:pt x="69" y="247"/>
                    </a:cubicBezTo>
                    <a:cubicBezTo>
                      <a:pt x="70" y="247"/>
                      <a:pt x="73" y="246"/>
                      <a:pt x="74" y="246"/>
                    </a:cubicBezTo>
                    <a:cubicBezTo>
                      <a:pt x="75" y="246"/>
                      <a:pt x="75" y="246"/>
                      <a:pt x="76" y="245"/>
                    </a:cubicBezTo>
                    <a:cubicBezTo>
                      <a:pt x="76" y="246"/>
                      <a:pt x="75" y="246"/>
                      <a:pt x="76" y="247"/>
                    </a:cubicBezTo>
                    <a:cubicBezTo>
                      <a:pt x="76" y="247"/>
                      <a:pt x="77" y="247"/>
                      <a:pt x="77" y="247"/>
                    </a:cubicBezTo>
                    <a:cubicBezTo>
                      <a:pt x="77" y="248"/>
                      <a:pt x="77" y="248"/>
                      <a:pt x="77" y="248"/>
                    </a:cubicBezTo>
                    <a:cubicBezTo>
                      <a:pt x="78" y="249"/>
                      <a:pt x="78" y="249"/>
                      <a:pt x="80" y="249"/>
                    </a:cubicBezTo>
                    <a:cubicBezTo>
                      <a:pt x="80" y="250"/>
                      <a:pt x="80" y="250"/>
                      <a:pt x="80" y="250"/>
                    </a:cubicBezTo>
                    <a:cubicBezTo>
                      <a:pt x="82" y="250"/>
                      <a:pt x="79" y="252"/>
                      <a:pt x="81" y="252"/>
                    </a:cubicBezTo>
                    <a:cubicBezTo>
                      <a:pt x="82" y="252"/>
                      <a:pt x="82" y="251"/>
                      <a:pt x="83" y="251"/>
                    </a:cubicBezTo>
                    <a:cubicBezTo>
                      <a:pt x="83" y="250"/>
                      <a:pt x="83" y="251"/>
                      <a:pt x="84" y="251"/>
                    </a:cubicBezTo>
                    <a:cubicBezTo>
                      <a:pt x="84" y="251"/>
                      <a:pt x="84" y="251"/>
                      <a:pt x="84" y="251"/>
                    </a:cubicBezTo>
                    <a:cubicBezTo>
                      <a:pt x="83" y="251"/>
                      <a:pt x="83" y="252"/>
                      <a:pt x="83" y="252"/>
                    </a:cubicBezTo>
                    <a:cubicBezTo>
                      <a:pt x="84" y="253"/>
                      <a:pt x="84" y="253"/>
                      <a:pt x="85" y="253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5" y="254"/>
                      <a:pt x="86" y="254"/>
                      <a:pt x="86" y="254"/>
                    </a:cubicBezTo>
                    <a:cubicBezTo>
                      <a:pt x="86" y="254"/>
                      <a:pt x="86" y="255"/>
                      <a:pt x="86" y="255"/>
                    </a:cubicBezTo>
                    <a:cubicBezTo>
                      <a:pt x="86" y="255"/>
                      <a:pt x="88" y="256"/>
                      <a:pt x="88" y="256"/>
                    </a:cubicBezTo>
                    <a:cubicBezTo>
                      <a:pt x="214" y="258"/>
                      <a:pt x="214" y="258"/>
                      <a:pt x="214" y="258"/>
                    </a:cubicBezTo>
                    <a:cubicBezTo>
                      <a:pt x="214" y="258"/>
                      <a:pt x="213" y="256"/>
                      <a:pt x="215" y="256"/>
                    </a:cubicBezTo>
                    <a:cubicBezTo>
                      <a:pt x="216" y="256"/>
                      <a:pt x="217" y="260"/>
                      <a:pt x="217" y="260"/>
                    </a:cubicBezTo>
                    <a:cubicBezTo>
                      <a:pt x="217" y="260"/>
                      <a:pt x="217" y="260"/>
                      <a:pt x="219" y="260"/>
                    </a:cubicBezTo>
                    <a:cubicBezTo>
                      <a:pt x="220" y="260"/>
                      <a:pt x="222" y="262"/>
                      <a:pt x="222" y="261"/>
                    </a:cubicBezTo>
                    <a:cubicBezTo>
                      <a:pt x="222" y="260"/>
                      <a:pt x="224" y="259"/>
                      <a:pt x="224" y="260"/>
                    </a:cubicBezTo>
                    <a:cubicBezTo>
                      <a:pt x="225" y="260"/>
                      <a:pt x="227" y="261"/>
                      <a:pt x="228" y="261"/>
                    </a:cubicBezTo>
                    <a:cubicBezTo>
                      <a:pt x="229" y="261"/>
                      <a:pt x="229" y="262"/>
                      <a:pt x="231" y="262"/>
                    </a:cubicBezTo>
                    <a:cubicBezTo>
                      <a:pt x="232" y="262"/>
                      <a:pt x="232" y="262"/>
                      <a:pt x="233" y="262"/>
                    </a:cubicBezTo>
                    <a:cubicBezTo>
                      <a:pt x="234" y="262"/>
                      <a:pt x="235" y="261"/>
                      <a:pt x="236" y="262"/>
                    </a:cubicBezTo>
                    <a:cubicBezTo>
                      <a:pt x="237" y="263"/>
                      <a:pt x="237" y="263"/>
                      <a:pt x="238" y="263"/>
                    </a:cubicBezTo>
                    <a:cubicBezTo>
                      <a:pt x="239" y="263"/>
                      <a:pt x="239" y="262"/>
                      <a:pt x="240" y="260"/>
                    </a:cubicBezTo>
                    <a:cubicBezTo>
                      <a:pt x="240" y="260"/>
                      <a:pt x="241" y="260"/>
                      <a:pt x="242" y="260"/>
                    </a:cubicBezTo>
                    <a:cubicBezTo>
                      <a:pt x="242" y="260"/>
                      <a:pt x="242" y="260"/>
                      <a:pt x="242" y="259"/>
                    </a:cubicBezTo>
                    <a:cubicBezTo>
                      <a:pt x="243" y="259"/>
                      <a:pt x="243" y="259"/>
                      <a:pt x="243" y="259"/>
                    </a:cubicBezTo>
                    <a:cubicBezTo>
                      <a:pt x="243" y="259"/>
                      <a:pt x="243" y="258"/>
                      <a:pt x="243" y="258"/>
                    </a:cubicBezTo>
                    <a:cubicBezTo>
                      <a:pt x="244" y="258"/>
                      <a:pt x="244" y="258"/>
                      <a:pt x="244" y="258"/>
                    </a:cubicBezTo>
                    <a:cubicBezTo>
                      <a:pt x="244" y="258"/>
                      <a:pt x="244" y="259"/>
                      <a:pt x="244" y="259"/>
                    </a:cubicBezTo>
                    <a:cubicBezTo>
                      <a:pt x="244" y="259"/>
                      <a:pt x="245" y="259"/>
                      <a:pt x="245" y="259"/>
                    </a:cubicBezTo>
                    <a:cubicBezTo>
                      <a:pt x="245" y="259"/>
                      <a:pt x="245" y="259"/>
                      <a:pt x="245" y="259"/>
                    </a:cubicBezTo>
                    <a:cubicBezTo>
                      <a:pt x="245" y="259"/>
                      <a:pt x="244" y="258"/>
                      <a:pt x="244" y="258"/>
                    </a:cubicBezTo>
                    <a:cubicBezTo>
                      <a:pt x="245" y="257"/>
                      <a:pt x="245" y="257"/>
                      <a:pt x="245" y="257"/>
                    </a:cubicBezTo>
                    <a:cubicBezTo>
                      <a:pt x="246" y="257"/>
                      <a:pt x="246" y="258"/>
                      <a:pt x="247" y="258"/>
                    </a:cubicBezTo>
                    <a:cubicBezTo>
                      <a:pt x="248" y="258"/>
                      <a:pt x="248" y="257"/>
                      <a:pt x="249" y="257"/>
                    </a:cubicBezTo>
                    <a:cubicBezTo>
                      <a:pt x="250" y="257"/>
                      <a:pt x="249" y="258"/>
                      <a:pt x="250" y="258"/>
                    </a:cubicBezTo>
                    <a:cubicBezTo>
                      <a:pt x="251" y="258"/>
                      <a:pt x="251" y="257"/>
                      <a:pt x="251" y="257"/>
                    </a:cubicBezTo>
                    <a:cubicBezTo>
                      <a:pt x="252" y="259"/>
                      <a:pt x="254" y="263"/>
                      <a:pt x="256" y="264"/>
                    </a:cubicBezTo>
                    <a:cubicBezTo>
                      <a:pt x="257" y="264"/>
                      <a:pt x="257" y="263"/>
                      <a:pt x="259" y="263"/>
                    </a:cubicBezTo>
                    <a:cubicBezTo>
                      <a:pt x="259" y="263"/>
                      <a:pt x="259" y="264"/>
                      <a:pt x="259" y="264"/>
                    </a:cubicBezTo>
                    <a:cubicBezTo>
                      <a:pt x="259" y="267"/>
                      <a:pt x="259" y="266"/>
                      <a:pt x="261" y="267"/>
                    </a:cubicBezTo>
                    <a:cubicBezTo>
                      <a:pt x="261" y="268"/>
                      <a:pt x="261" y="268"/>
                      <a:pt x="260" y="268"/>
                    </a:cubicBezTo>
                    <a:cubicBezTo>
                      <a:pt x="261" y="270"/>
                      <a:pt x="261" y="270"/>
                      <a:pt x="261" y="272"/>
                    </a:cubicBezTo>
                    <a:cubicBezTo>
                      <a:pt x="262" y="272"/>
                      <a:pt x="263" y="272"/>
                      <a:pt x="263" y="273"/>
                    </a:cubicBezTo>
                    <a:cubicBezTo>
                      <a:pt x="264" y="273"/>
                      <a:pt x="265" y="274"/>
                      <a:pt x="266" y="275"/>
                    </a:cubicBezTo>
                    <a:cubicBezTo>
                      <a:pt x="267" y="275"/>
                      <a:pt x="266" y="274"/>
                      <a:pt x="267" y="274"/>
                    </a:cubicBezTo>
                    <a:cubicBezTo>
                      <a:pt x="267" y="274"/>
                      <a:pt x="269" y="274"/>
                      <a:pt x="270" y="275"/>
                    </a:cubicBezTo>
                    <a:cubicBezTo>
                      <a:pt x="270" y="275"/>
                      <a:pt x="270" y="275"/>
                      <a:pt x="270" y="275"/>
                    </a:cubicBezTo>
                    <a:cubicBezTo>
                      <a:pt x="271" y="275"/>
                      <a:pt x="272" y="275"/>
                      <a:pt x="273" y="275"/>
                    </a:cubicBezTo>
                    <a:cubicBezTo>
                      <a:pt x="273" y="275"/>
                      <a:pt x="274" y="276"/>
                      <a:pt x="274" y="276"/>
                    </a:cubicBezTo>
                    <a:cubicBezTo>
                      <a:pt x="276" y="276"/>
                      <a:pt x="277" y="275"/>
                      <a:pt x="278" y="275"/>
                    </a:cubicBezTo>
                    <a:cubicBezTo>
                      <a:pt x="278" y="276"/>
                      <a:pt x="278" y="276"/>
                      <a:pt x="278" y="276"/>
                    </a:cubicBezTo>
                    <a:cubicBezTo>
                      <a:pt x="278" y="277"/>
                      <a:pt x="280" y="277"/>
                      <a:pt x="280" y="277"/>
                    </a:cubicBezTo>
                    <a:cubicBezTo>
                      <a:pt x="280" y="278"/>
                      <a:pt x="280" y="278"/>
                      <a:pt x="280" y="278"/>
                    </a:cubicBezTo>
                    <a:cubicBezTo>
                      <a:pt x="281" y="278"/>
                      <a:pt x="282" y="278"/>
                      <a:pt x="282" y="278"/>
                    </a:cubicBezTo>
                    <a:cubicBezTo>
                      <a:pt x="282" y="281"/>
                      <a:pt x="282" y="281"/>
                      <a:pt x="284" y="282"/>
                    </a:cubicBezTo>
                    <a:cubicBezTo>
                      <a:pt x="284" y="282"/>
                      <a:pt x="284" y="283"/>
                      <a:pt x="284" y="283"/>
                    </a:cubicBezTo>
                    <a:cubicBezTo>
                      <a:pt x="284" y="283"/>
                      <a:pt x="284" y="284"/>
                      <a:pt x="284" y="284"/>
                    </a:cubicBezTo>
                    <a:cubicBezTo>
                      <a:pt x="283" y="284"/>
                      <a:pt x="282" y="284"/>
                      <a:pt x="282" y="284"/>
                    </a:cubicBezTo>
                    <a:cubicBezTo>
                      <a:pt x="282" y="284"/>
                      <a:pt x="282" y="284"/>
                      <a:pt x="282" y="284"/>
                    </a:cubicBezTo>
                    <a:cubicBezTo>
                      <a:pt x="282" y="284"/>
                      <a:pt x="282" y="285"/>
                      <a:pt x="282" y="285"/>
                    </a:cubicBezTo>
                    <a:cubicBezTo>
                      <a:pt x="282" y="285"/>
                      <a:pt x="282" y="285"/>
                      <a:pt x="282" y="286"/>
                    </a:cubicBezTo>
                    <a:cubicBezTo>
                      <a:pt x="282" y="286"/>
                      <a:pt x="281" y="286"/>
                      <a:pt x="281" y="286"/>
                    </a:cubicBezTo>
                    <a:cubicBezTo>
                      <a:pt x="280" y="286"/>
                      <a:pt x="281" y="285"/>
                      <a:pt x="280" y="285"/>
                    </a:cubicBezTo>
                    <a:cubicBezTo>
                      <a:pt x="280" y="284"/>
                      <a:pt x="278" y="284"/>
                      <a:pt x="278" y="284"/>
                    </a:cubicBezTo>
                    <a:cubicBezTo>
                      <a:pt x="277" y="284"/>
                      <a:pt x="278" y="284"/>
                      <a:pt x="278" y="283"/>
                    </a:cubicBezTo>
                    <a:cubicBezTo>
                      <a:pt x="277" y="283"/>
                      <a:pt x="277" y="283"/>
                      <a:pt x="276" y="283"/>
                    </a:cubicBezTo>
                    <a:cubicBezTo>
                      <a:pt x="276" y="284"/>
                      <a:pt x="274" y="285"/>
                      <a:pt x="274" y="286"/>
                    </a:cubicBezTo>
                    <a:cubicBezTo>
                      <a:pt x="273" y="288"/>
                      <a:pt x="274" y="289"/>
                      <a:pt x="274" y="291"/>
                    </a:cubicBezTo>
                    <a:cubicBezTo>
                      <a:pt x="274" y="291"/>
                      <a:pt x="273" y="292"/>
                      <a:pt x="273" y="292"/>
                    </a:cubicBezTo>
                    <a:cubicBezTo>
                      <a:pt x="272" y="293"/>
                      <a:pt x="271" y="293"/>
                      <a:pt x="271" y="293"/>
                    </a:cubicBezTo>
                    <a:cubicBezTo>
                      <a:pt x="271" y="293"/>
                      <a:pt x="270" y="295"/>
                      <a:pt x="270" y="296"/>
                    </a:cubicBezTo>
                    <a:cubicBezTo>
                      <a:pt x="270" y="297"/>
                      <a:pt x="269" y="297"/>
                      <a:pt x="268" y="298"/>
                    </a:cubicBezTo>
                    <a:cubicBezTo>
                      <a:pt x="268" y="298"/>
                      <a:pt x="268" y="299"/>
                      <a:pt x="268" y="299"/>
                    </a:cubicBezTo>
                    <a:cubicBezTo>
                      <a:pt x="271" y="299"/>
                      <a:pt x="271" y="299"/>
                      <a:pt x="272" y="298"/>
                    </a:cubicBezTo>
                    <a:cubicBezTo>
                      <a:pt x="273" y="298"/>
                      <a:pt x="273" y="297"/>
                      <a:pt x="274" y="297"/>
                    </a:cubicBezTo>
                    <a:cubicBezTo>
                      <a:pt x="274" y="297"/>
                      <a:pt x="275" y="297"/>
                      <a:pt x="275" y="297"/>
                    </a:cubicBezTo>
                    <a:cubicBezTo>
                      <a:pt x="275" y="296"/>
                      <a:pt x="276" y="295"/>
                      <a:pt x="276" y="295"/>
                    </a:cubicBezTo>
                    <a:cubicBezTo>
                      <a:pt x="277" y="295"/>
                      <a:pt x="278" y="295"/>
                      <a:pt x="280" y="295"/>
                    </a:cubicBezTo>
                    <a:cubicBezTo>
                      <a:pt x="280" y="295"/>
                      <a:pt x="280" y="294"/>
                      <a:pt x="280" y="294"/>
                    </a:cubicBezTo>
                    <a:cubicBezTo>
                      <a:pt x="281" y="293"/>
                      <a:pt x="283" y="293"/>
                      <a:pt x="285" y="294"/>
                    </a:cubicBezTo>
                    <a:cubicBezTo>
                      <a:pt x="284" y="293"/>
                      <a:pt x="285" y="292"/>
                      <a:pt x="285" y="292"/>
                    </a:cubicBezTo>
                    <a:cubicBezTo>
                      <a:pt x="284" y="292"/>
                      <a:pt x="284" y="292"/>
                      <a:pt x="283" y="292"/>
                    </a:cubicBezTo>
                    <a:cubicBezTo>
                      <a:pt x="283" y="291"/>
                      <a:pt x="283" y="291"/>
                      <a:pt x="283" y="291"/>
                    </a:cubicBezTo>
                    <a:cubicBezTo>
                      <a:pt x="285" y="290"/>
                      <a:pt x="289" y="288"/>
                      <a:pt x="293" y="289"/>
                    </a:cubicBezTo>
                    <a:cubicBezTo>
                      <a:pt x="293" y="289"/>
                      <a:pt x="293" y="290"/>
                      <a:pt x="293" y="290"/>
                    </a:cubicBezTo>
                    <a:cubicBezTo>
                      <a:pt x="294" y="290"/>
                      <a:pt x="294" y="290"/>
                      <a:pt x="295" y="290"/>
                    </a:cubicBezTo>
                    <a:cubicBezTo>
                      <a:pt x="295" y="289"/>
                      <a:pt x="295" y="289"/>
                      <a:pt x="296" y="289"/>
                    </a:cubicBezTo>
                    <a:cubicBezTo>
                      <a:pt x="297" y="288"/>
                      <a:pt x="295" y="288"/>
                      <a:pt x="295" y="288"/>
                    </a:cubicBezTo>
                    <a:cubicBezTo>
                      <a:pt x="295" y="289"/>
                      <a:pt x="295" y="288"/>
                      <a:pt x="294" y="289"/>
                    </a:cubicBezTo>
                    <a:cubicBezTo>
                      <a:pt x="294" y="289"/>
                      <a:pt x="294" y="288"/>
                      <a:pt x="294" y="288"/>
                    </a:cubicBezTo>
                    <a:cubicBezTo>
                      <a:pt x="293" y="287"/>
                      <a:pt x="293" y="288"/>
                      <a:pt x="292" y="287"/>
                    </a:cubicBezTo>
                    <a:cubicBezTo>
                      <a:pt x="292" y="287"/>
                      <a:pt x="292" y="287"/>
                      <a:pt x="292" y="287"/>
                    </a:cubicBezTo>
                    <a:cubicBezTo>
                      <a:pt x="293" y="287"/>
                      <a:pt x="294" y="286"/>
                      <a:pt x="295" y="286"/>
                    </a:cubicBezTo>
                    <a:cubicBezTo>
                      <a:pt x="295" y="286"/>
                      <a:pt x="297" y="287"/>
                      <a:pt x="298" y="287"/>
                    </a:cubicBezTo>
                    <a:cubicBezTo>
                      <a:pt x="299" y="287"/>
                      <a:pt x="299" y="286"/>
                      <a:pt x="300" y="286"/>
                    </a:cubicBezTo>
                    <a:cubicBezTo>
                      <a:pt x="300" y="286"/>
                      <a:pt x="300" y="286"/>
                      <a:pt x="300" y="286"/>
                    </a:cubicBezTo>
                    <a:cubicBezTo>
                      <a:pt x="300" y="286"/>
                      <a:pt x="300" y="285"/>
                      <a:pt x="304" y="283"/>
                    </a:cubicBezTo>
                    <a:cubicBezTo>
                      <a:pt x="306" y="282"/>
                      <a:pt x="307" y="281"/>
                      <a:pt x="308" y="281"/>
                    </a:cubicBezTo>
                    <a:cubicBezTo>
                      <a:pt x="308" y="281"/>
                      <a:pt x="309" y="280"/>
                      <a:pt x="309" y="280"/>
                    </a:cubicBezTo>
                    <a:cubicBezTo>
                      <a:pt x="310" y="280"/>
                      <a:pt x="309" y="281"/>
                      <a:pt x="308" y="281"/>
                    </a:cubicBezTo>
                    <a:cubicBezTo>
                      <a:pt x="309" y="281"/>
                      <a:pt x="309" y="281"/>
                      <a:pt x="309" y="281"/>
                    </a:cubicBezTo>
                    <a:cubicBezTo>
                      <a:pt x="310" y="282"/>
                      <a:pt x="322" y="280"/>
                      <a:pt x="322" y="280"/>
                    </a:cubicBezTo>
                    <a:cubicBezTo>
                      <a:pt x="322" y="280"/>
                      <a:pt x="323" y="279"/>
                      <a:pt x="324" y="278"/>
                    </a:cubicBezTo>
                    <a:cubicBezTo>
                      <a:pt x="325" y="278"/>
                      <a:pt x="328" y="275"/>
                      <a:pt x="328" y="275"/>
                    </a:cubicBezTo>
                    <a:cubicBezTo>
                      <a:pt x="328" y="274"/>
                      <a:pt x="329" y="272"/>
                      <a:pt x="329" y="272"/>
                    </a:cubicBezTo>
                    <a:cubicBezTo>
                      <a:pt x="330" y="269"/>
                      <a:pt x="330" y="269"/>
                      <a:pt x="330" y="269"/>
                    </a:cubicBezTo>
                    <a:cubicBezTo>
                      <a:pt x="330" y="269"/>
                      <a:pt x="332" y="268"/>
                      <a:pt x="332" y="270"/>
                    </a:cubicBezTo>
                    <a:cubicBezTo>
                      <a:pt x="332" y="272"/>
                      <a:pt x="333" y="268"/>
                      <a:pt x="335" y="269"/>
                    </a:cubicBezTo>
                    <a:cubicBezTo>
                      <a:pt x="336" y="269"/>
                      <a:pt x="338" y="270"/>
                      <a:pt x="338" y="272"/>
                    </a:cubicBezTo>
                    <a:cubicBezTo>
                      <a:pt x="337" y="274"/>
                      <a:pt x="338" y="278"/>
                      <a:pt x="338" y="278"/>
                    </a:cubicBezTo>
                    <a:cubicBezTo>
                      <a:pt x="338" y="278"/>
                      <a:pt x="339" y="277"/>
                      <a:pt x="339" y="278"/>
                    </a:cubicBezTo>
                    <a:cubicBezTo>
                      <a:pt x="339" y="279"/>
                      <a:pt x="339" y="281"/>
                      <a:pt x="340" y="281"/>
                    </a:cubicBezTo>
                    <a:cubicBezTo>
                      <a:pt x="340" y="281"/>
                      <a:pt x="340" y="281"/>
                      <a:pt x="341" y="281"/>
                    </a:cubicBezTo>
                    <a:cubicBezTo>
                      <a:pt x="341" y="281"/>
                      <a:pt x="341" y="281"/>
                      <a:pt x="342" y="281"/>
                    </a:cubicBezTo>
                    <a:cubicBezTo>
                      <a:pt x="342" y="281"/>
                      <a:pt x="343" y="282"/>
                      <a:pt x="344" y="282"/>
                    </a:cubicBezTo>
                    <a:cubicBezTo>
                      <a:pt x="344" y="282"/>
                      <a:pt x="345" y="282"/>
                      <a:pt x="344" y="282"/>
                    </a:cubicBezTo>
                    <a:cubicBezTo>
                      <a:pt x="345" y="282"/>
                      <a:pt x="347" y="281"/>
                      <a:pt x="346" y="281"/>
                    </a:cubicBezTo>
                    <a:cubicBezTo>
                      <a:pt x="346" y="281"/>
                      <a:pt x="345" y="281"/>
                      <a:pt x="345" y="281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345" y="280"/>
                      <a:pt x="346" y="280"/>
                      <a:pt x="346" y="280"/>
                    </a:cubicBezTo>
                    <a:cubicBezTo>
                      <a:pt x="346" y="279"/>
                      <a:pt x="346" y="279"/>
                      <a:pt x="346" y="278"/>
                    </a:cubicBezTo>
                    <a:cubicBezTo>
                      <a:pt x="346" y="278"/>
                      <a:pt x="347" y="279"/>
                      <a:pt x="347" y="279"/>
                    </a:cubicBezTo>
                    <a:cubicBezTo>
                      <a:pt x="347" y="279"/>
                      <a:pt x="347" y="279"/>
                      <a:pt x="347" y="279"/>
                    </a:cubicBezTo>
                    <a:cubicBezTo>
                      <a:pt x="347" y="279"/>
                      <a:pt x="346" y="279"/>
                      <a:pt x="347" y="280"/>
                    </a:cubicBezTo>
                    <a:cubicBezTo>
                      <a:pt x="346" y="279"/>
                      <a:pt x="347" y="281"/>
                      <a:pt x="347" y="281"/>
                    </a:cubicBezTo>
                    <a:cubicBezTo>
                      <a:pt x="348" y="281"/>
                      <a:pt x="348" y="281"/>
                      <a:pt x="348" y="281"/>
                    </a:cubicBezTo>
                    <a:cubicBezTo>
                      <a:pt x="348" y="281"/>
                      <a:pt x="348" y="279"/>
                      <a:pt x="350" y="279"/>
                    </a:cubicBezTo>
                    <a:cubicBezTo>
                      <a:pt x="350" y="278"/>
                      <a:pt x="350" y="278"/>
                      <a:pt x="350" y="278"/>
                    </a:cubicBezTo>
                    <a:cubicBezTo>
                      <a:pt x="350" y="278"/>
                      <a:pt x="350" y="277"/>
                      <a:pt x="350" y="277"/>
                    </a:cubicBezTo>
                    <a:cubicBezTo>
                      <a:pt x="351" y="277"/>
                      <a:pt x="351" y="277"/>
                      <a:pt x="351" y="277"/>
                    </a:cubicBezTo>
                    <a:cubicBezTo>
                      <a:pt x="351" y="276"/>
                      <a:pt x="351" y="276"/>
                      <a:pt x="351" y="275"/>
                    </a:cubicBezTo>
                    <a:cubicBezTo>
                      <a:pt x="351" y="276"/>
                      <a:pt x="351" y="276"/>
                      <a:pt x="351" y="276"/>
                    </a:cubicBezTo>
                    <a:cubicBezTo>
                      <a:pt x="352" y="276"/>
                      <a:pt x="352" y="276"/>
                      <a:pt x="353" y="276"/>
                    </a:cubicBezTo>
                    <a:cubicBezTo>
                      <a:pt x="353" y="276"/>
                      <a:pt x="353" y="277"/>
                      <a:pt x="353" y="277"/>
                    </a:cubicBezTo>
                    <a:cubicBezTo>
                      <a:pt x="353" y="277"/>
                      <a:pt x="352" y="277"/>
                      <a:pt x="352" y="277"/>
                    </a:cubicBezTo>
                    <a:cubicBezTo>
                      <a:pt x="352" y="278"/>
                      <a:pt x="352" y="278"/>
                      <a:pt x="352" y="278"/>
                    </a:cubicBezTo>
                    <a:cubicBezTo>
                      <a:pt x="352" y="278"/>
                      <a:pt x="351" y="279"/>
                      <a:pt x="351" y="279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3" y="279"/>
                      <a:pt x="356" y="280"/>
                      <a:pt x="358" y="280"/>
                    </a:cubicBezTo>
                    <a:cubicBezTo>
                      <a:pt x="358" y="280"/>
                      <a:pt x="357" y="280"/>
                      <a:pt x="357" y="280"/>
                    </a:cubicBezTo>
                    <a:cubicBezTo>
                      <a:pt x="356" y="281"/>
                      <a:pt x="356" y="281"/>
                      <a:pt x="355" y="282"/>
                    </a:cubicBezTo>
                    <a:cubicBezTo>
                      <a:pt x="355" y="282"/>
                      <a:pt x="354" y="282"/>
                      <a:pt x="354" y="282"/>
                    </a:cubicBezTo>
                    <a:cubicBezTo>
                      <a:pt x="354" y="282"/>
                      <a:pt x="354" y="281"/>
                      <a:pt x="354" y="281"/>
                    </a:cubicBezTo>
                    <a:cubicBezTo>
                      <a:pt x="352" y="281"/>
                      <a:pt x="349" y="282"/>
                      <a:pt x="349" y="283"/>
                    </a:cubicBezTo>
                    <a:cubicBezTo>
                      <a:pt x="349" y="283"/>
                      <a:pt x="349" y="284"/>
                      <a:pt x="349" y="284"/>
                    </a:cubicBezTo>
                    <a:cubicBezTo>
                      <a:pt x="348" y="284"/>
                      <a:pt x="347" y="284"/>
                      <a:pt x="347" y="284"/>
                    </a:cubicBezTo>
                    <a:cubicBezTo>
                      <a:pt x="346" y="284"/>
                      <a:pt x="346" y="286"/>
                      <a:pt x="346" y="286"/>
                    </a:cubicBezTo>
                    <a:cubicBezTo>
                      <a:pt x="344" y="288"/>
                      <a:pt x="344" y="287"/>
                      <a:pt x="345" y="290"/>
                    </a:cubicBezTo>
                    <a:cubicBezTo>
                      <a:pt x="346" y="290"/>
                      <a:pt x="346" y="289"/>
                      <a:pt x="347" y="290"/>
                    </a:cubicBezTo>
                    <a:cubicBezTo>
                      <a:pt x="347" y="290"/>
                      <a:pt x="347" y="290"/>
                      <a:pt x="348" y="291"/>
                    </a:cubicBezTo>
                    <a:cubicBezTo>
                      <a:pt x="348" y="291"/>
                      <a:pt x="348" y="291"/>
                      <a:pt x="348" y="291"/>
                    </a:cubicBezTo>
                    <a:cubicBezTo>
                      <a:pt x="348" y="291"/>
                      <a:pt x="349" y="291"/>
                      <a:pt x="349" y="291"/>
                    </a:cubicBezTo>
                    <a:cubicBezTo>
                      <a:pt x="349" y="291"/>
                      <a:pt x="349" y="290"/>
                      <a:pt x="350" y="290"/>
                    </a:cubicBezTo>
                    <a:cubicBezTo>
                      <a:pt x="350" y="290"/>
                      <a:pt x="350" y="290"/>
                      <a:pt x="350" y="290"/>
                    </a:cubicBezTo>
                    <a:cubicBezTo>
                      <a:pt x="350" y="291"/>
                      <a:pt x="350" y="291"/>
                      <a:pt x="350" y="291"/>
                    </a:cubicBezTo>
                    <a:cubicBezTo>
                      <a:pt x="350" y="291"/>
                      <a:pt x="351" y="291"/>
                      <a:pt x="351" y="291"/>
                    </a:cubicBezTo>
                    <a:cubicBezTo>
                      <a:pt x="351" y="291"/>
                      <a:pt x="352" y="291"/>
                      <a:pt x="352" y="290"/>
                    </a:cubicBezTo>
                    <a:cubicBezTo>
                      <a:pt x="352" y="290"/>
                      <a:pt x="353" y="289"/>
                      <a:pt x="353" y="289"/>
                    </a:cubicBezTo>
                    <a:cubicBezTo>
                      <a:pt x="353" y="289"/>
                      <a:pt x="354" y="289"/>
                      <a:pt x="354" y="290"/>
                    </a:cubicBezTo>
                    <a:cubicBezTo>
                      <a:pt x="354" y="290"/>
                      <a:pt x="354" y="290"/>
                      <a:pt x="354" y="290"/>
                    </a:cubicBezTo>
                    <a:cubicBezTo>
                      <a:pt x="355" y="289"/>
                      <a:pt x="354" y="289"/>
                      <a:pt x="354" y="289"/>
                    </a:cubicBezTo>
                    <a:cubicBezTo>
                      <a:pt x="354" y="288"/>
                      <a:pt x="354" y="287"/>
                      <a:pt x="354" y="286"/>
                    </a:cubicBezTo>
                    <a:cubicBezTo>
                      <a:pt x="354" y="286"/>
                      <a:pt x="355" y="287"/>
                      <a:pt x="355" y="286"/>
                    </a:cubicBezTo>
                    <a:cubicBezTo>
                      <a:pt x="356" y="286"/>
                      <a:pt x="355" y="285"/>
                      <a:pt x="356" y="285"/>
                    </a:cubicBezTo>
                    <a:cubicBezTo>
                      <a:pt x="356" y="286"/>
                      <a:pt x="357" y="286"/>
                      <a:pt x="357" y="287"/>
                    </a:cubicBezTo>
                    <a:cubicBezTo>
                      <a:pt x="357" y="287"/>
                      <a:pt x="358" y="286"/>
                      <a:pt x="357" y="285"/>
                    </a:cubicBezTo>
                    <a:cubicBezTo>
                      <a:pt x="358" y="285"/>
                      <a:pt x="358" y="285"/>
                      <a:pt x="358" y="285"/>
                    </a:cubicBezTo>
                    <a:cubicBezTo>
                      <a:pt x="363" y="284"/>
                      <a:pt x="365" y="283"/>
                      <a:pt x="366" y="280"/>
                    </a:cubicBezTo>
                    <a:cubicBezTo>
                      <a:pt x="366" y="280"/>
                      <a:pt x="367" y="280"/>
                      <a:pt x="367" y="280"/>
                    </a:cubicBezTo>
                    <a:cubicBezTo>
                      <a:pt x="367" y="280"/>
                      <a:pt x="367" y="279"/>
                      <a:pt x="367" y="279"/>
                    </a:cubicBezTo>
                    <a:cubicBezTo>
                      <a:pt x="367" y="279"/>
                      <a:pt x="366" y="279"/>
                      <a:pt x="366" y="279"/>
                    </a:cubicBezTo>
                    <a:cubicBezTo>
                      <a:pt x="366" y="278"/>
                      <a:pt x="366" y="277"/>
                      <a:pt x="366" y="276"/>
                    </a:cubicBezTo>
                    <a:cubicBezTo>
                      <a:pt x="366" y="277"/>
                      <a:pt x="365" y="276"/>
                      <a:pt x="365" y="276"/>
                    </a:cubicBezTo>
                    <a:cubicBezTo>
                      <a:pt x="364" y="277"/>
                      <a:pt x="363" y="279"/>
                      <a:pt x="362" y="279"/>
                    </a:cubicBezTo>
                    <a:cubicBezTo>
                      <a:pt x="362" y="279"/>
                      <a:pt x="361" y="279"/>
                      <a:pt x="361" y="279"/>
                    </a:cubicBezTo>
                    <a:cubicBezTo>
                      <a:pt x="361" y="279"/>
                      <a:pt x="361" y="278"/>
                      <a:pt x="361" y="278"/>
                    </a:cubicBezTo>
                    <a:cubicBezTo>
                      <a:pt x="361" y="278"/>
                      <a:pt x="360" y="278"/>
                      <a:pt x="360" y="278"/>
                    </a:cubicBezTo>
                    <a:cubicBezTo>
                      <a:pt x="359" y="278"/>
                      <a:pt x="358" y="277"/>
                      <a:pt x="357" y="277"/>
                    </a:cubicBezTo>
                    <a:cubicBezTo>
                      <a:pt x="357" y="277"/>
                      <a:pt x="357" y="277"/>
                      <a:pt x="357" y="277"/>
                    </a:cubicBezTo>
                    <a:cubicBezTo>
                      <a:pt x="357" y="277"/>
                      <a:pt x="357" y="277"/>
                      <a:pt x="356" y="277"/>
                    </a:cubicBezTo>
                    <a:cubicBezTo>
                      <a:pt x="356" y="276"/>
                      <a:pt x="356" y="276"/>
                      <a:pt x="356" y="276"/>
                    </a:cubicBezTo>
                    <a:cubicBezTo>
                      <a:pt x="356" y="276"/>
                      <a:pt x="357" y="276"/>
                      <a:pt x="357" y="276"/>
                    </a:cubicBezTo>
                    <a:cubicBezTo>
                      <a:pt x="357" y="276"/>
                      <a:pt x="357" y="275"/>
                      <a:pt x="357" y="275"/>
                    </a:cubicBezTo>
                    <a:cubicBezTo>
                      <a:pt x="356" y="275"/>
                      <a:pt x="355" y="275"/>
                      <a:pt x="354" y="275"/>
                    </a:cubicBezTo>
                    <a:cubicBezTo>
                      <a:pt x="354" y="274"/>
                      <a:pt x="354" y="274"/>
                      <a:pt x="354" y="274"/>
                    </a:cubicBezTo>
                    <a:cubicBezTo>
                      <a:pt x="353" y="273"/>
                      <a:pt x="353" y="274"/>
                      <a:pt x="352" y="274"/>
                    </a:cubicBezTo>
                    <a:cubicBezTo>
                      <a:pt x="353" y="273"/>
                      <a:pt x="353" y="271"/>
                      <a:pt x="352" y="271"/>
                    </a:cubicBezTo>
                    <a:cubicBezTo>
                      <a:pt x="354" y="270"/>
                      <a:pt x="354" y="270"/>
                      <a:pt x="354" y="270"/>
                    </a:cubicBezTo>
                    <a:cubicBezTo>
                      <a:pt x="354" y="270"/>
                      <a:pt x="353" y="269"/>
                      <a:pt x="354" y="269"/>
                    </a:cubicBezTo>
                    <a:cubicBezTo>
                      <a:pt x="353" y="269"/>
                      <a:pt x="352" y="270"/>
                      <a:pt x="351" y="270"/>
                    </a:cubicBezTo>
                    <a:cubicBezTo>
                      <a:pt x="351" y="270"/>
                      <a:pt x="349" y="269"/>
                      <a:pt x="351" y="269"/>
                    </a:cubicBezTo>
                    <a:cubicBezTo>
                      <a:pt x="351" y="268"/>
                      <a:pt x="351" y="268"/>
                      <a:pt x="351" y="268"/>
                    </a:cubicBezTo>
                    <a:cubicBezTo>
                      <a:pt x="351" y="268"/>
                      <a:pt x="352" y="268"/>
                      <a:pt x="352" y="268"/>
                    </a:cubicBezTo>
                    <a:cubicBezTo>
                      <a:pt x="352" y="267"/>
                      <a:pt x="352" y="267"/>
                      <a:pt x="352" y="267"/>
                    </a:cubicBezTo>
                    <a:cubicBezTo>
                      <a:pt x="352" y="268"/>
                      <a:pt x="352" y="266"/>
                      <a:pt x="352" y="266"/>
                    </a:cubicBezTo>
                    <a:cubicBezTo>
                      <a:pt x="353" y="266"/>
                      <a:pt x="353" y="266"/>
                      <a:pt x="353" y="266"/>
                    </a:cubicBezTo>
                    <a:cubicBezTo>
                      <a:pt x="353" y="265"/>
                      <a:pt x="352" y="265"/>
                      <a:pt x="352" y="264"/>
                    </a:cubicBezTo>
                    <a:cubicBezTo>
                      <a:pt x="352" y="264"/>
                      <a:pt x="351" y="264"/>
                      <a:pt x="350" y="264"/>
                    </a:cubicBezTo>
                    <a:cubicBezTo>
                      <a:pt x="349" y="264"/>
                      <a:pt x="349" y="265"/>
                      <a:pt x="349" y="265"/>
                    </a:cubicBezTo>
                    <a:cubicBezTo>
                      <a:pt x="346" y="266"/>
                      <a:pt x="346" y="264"/>
                      <a:pt x="347" y="264"/>
                    </a:cubicBezTo>
                    <a:cubicBezTo>
                      <a:pt x="347" y="264"/>
                      <a:pt x="347" y="264"/>
                      <a:pt x="347" y="264"/>
                    </a:cubicBezTo>
                    <a:cubicBezTo>
                      <a:pt x="347" y="263"/>
                      <a:pt x="346" y="263"/>
                      <a:pt x="346" y="263"/>
                    </a:cubicBezTo>
                    <a:cubicBezTo>
                      <a:pt x="346" y="262"/>
                      <a:pt x="346" y="262"/>
                      <a:pt x="346" y="262"/>
                    </a:cubicBezTo>
                    <a:cubicBezTo>
                      <a:pt x="347" y="262"/>
                      <a:pt x="347" y="262"/>
                      <a:pt x="347" y="261"/>
                    </a:cubicBezTo>
                    <a:cubicBezTo>
                      <a:pt x="347" y="261"/>
                      <a:pt x="348" y="262"/>
                      <a:pt x="348" y="262"/>
                    </a:cubicBezTo>
                    <a:cubicBezTo>
                      <a:pt x="348" y="262"/>
                      <a:pt x="347" y="263"/>
                      <a:pt x="348" y="263"/>
                    </a:cubicBezTo>
                    <a:cubicBezTo>
                      <a:pt x="348" y="263"/>
                      <a:pt x="349" y="264"/>
                      <a:pt x="349" y="264"/>
                    </a:cubicBezTo>
                    <a:cubicBezTo>
                      <a:pt x="349" y="263"/>
                      <a:pt x="349" y="263"/>
                      <a:pt x="349" y="263"/>
                    </a:cubicBezTo>
                    <a:cubicBezTo>
                      <a:pt x="350" y="263"/>
                      <a:pt x="351" y="263"/>
                      <a:pt x="351" y="263"/>
                    </a:cubicBezTo>
                    <a:cubicBezTo>
                      <a:pt x="351" y="262"/>
                      <a:pt x="351" y="261"/>
                      <a:pt x="351" y="260"/>
                    </a:cubicBezTo>
                    <a:cubicBezTo>
                      <a:pt x="352" y="260"/>
                      <a:pt x="353" y="260"/>
                      <a:pt x="354" y="260"/>
                    </a:cubicBezTo>
                    <a:cubicBezTo>
                      <a:pt x="354" y="259"/>
                      <a:pt x="354" y="259"/>
                      <a:pt x="354" y="257"/>
                    </a:cubicBezTo>
                    <a:cubicBezTo>
                      <a:pt x="354" y="257"/>
                      <a:pt x="355" y="257"/>
                      <a:pt x="355" y="257"/>
                    </a:cubicBezTo>
                    <a:cubicBezTo>
                      <a:pt x="355" y="257"/>
                      <a:pt x="355" y="256"/>
                      <a:pt x="355" y="256"/>
                    </a:cubicBezTo>
                    <a:cubicBezTo>
                      <a:pt x="355" y="256"/>
                      <a:pt x="355" y="256"/>
                      <a:pt x="354" y="255"/>
                    </a:cubicBezTo>
                    <a:cubicBezTo>
                      <a:pt x="353" y="255"/>
                      <a:pt x="353" y="255"/>
                      <a:pt x="353" y="255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2" y="254"/>
                      <a:pt x="350" y="254"/>
                      <a:pt x="349" y="254"/>
                    </a:cubicBezTo>
                    <a:cubicBezTo>
                      <a:pt x="348" y="254"/>
                      <a:pt x="348" y="253"/>
                      <a:pt x="348" y="253"/>
                    </a:cubicBezTo>
                    <a:cubicBezTo>
                      <a:pt x="347" y="254"/>
                      <a:pt x="347" y="254"/>
                      <a:pt x="347" y="254"/>
                    </a:cubicBezTo>
                    <a:cubicBezTo>
                      <a:pt x="345" y="255"/>
                      <a:pt x="343" y="255"/>
                      <a:pt x="342" y="256"/>
                    </a:cubicBezTo>
                    <a:cubicBezTo>
                      <a:pt x="341" y="256"/>
                      <a:pt x="341" y="256"/>
                      <a:pt x="341" y="257"/>
                    </a:cubicBezTo>
                    <a:cubicBezTo>
                      <a:pt x="340" y="257"/>
                      <a:pt x="340" y="257"/>
                      <a:pt x="339" y="257"/>
                    </a:cubicBezTo>
                    <a:cubicBezTo>
                      <a:pt x="339" y="257"/>
                      <a:pt x="339" y="258"/>
                      <a:pt x="338" y="258"/>
                    </a:cubicBezTo>
                    <a:cubicBezTo>
                      <a:pt x="338" y="258"/>
                      <a:pt x="338" y="258"/>
                      <a:pt x="337" y="258"/>
                    </a:cubicBezTo>
                    <a:cubicBezTo>
                      <a:pt x="337" y="258"/>
                      <a:pt x="337" y="259"/>
                      <a:pt x="336" y="260"/>
                    </a:cubicBezTo>
                    <a:cubicBezTo>
                      <a:pt x="335" y="260"/>
                      <a:pt x="333" y="261"/>
                      <a:pt x="333" y="261"/>
                    </a:cubicBezTo>
                    <a:cubicBezTo>
                      <a:pt x="332" y="261"/>
                      <a:pt x="333" y="263"/>
                      <a:pt x="333" y="263"/>
                    </a:cubicBezTo>
                    <a:cubicBezTo>
                      <a:pt x="332" y="263"/>
                      <a:pt x="330" y="263"/>
                      <a:pt x="330" y="263"/>
                    </a:cubicBezTo>
                    <a:cubicBezTo>
                      <a:pt x="330" y="264"/>
                      <a:pt x="330" y="265"/>
                      <a:pt x="330" y="266"/>
                    </a:cubicBezTo>
                    <a:cubicBezTo>
                      <a:pt x="330" y="266"/>
                      <a:pt x="327" y="268"/>
                      <a:pt x="327" y="268"/>
                    </a:cubicBezTo>
                    <a:cubicBezTo>
                      <a:pt x="327" y="268"/>
                      <a:pt x="327" y="268"/>
                      <a:pt x="327" y="268"/>
                    </a:cubicBezTo>
                    <a:cubicBezTo>
                      <a:pt x="327" y="269"/>
                      <a:pt x="327" y="269"/>
                      <a:pt x="327" y="269"/>
                    </a:cubicBezTo>
                    <a:cubicBezTo>
                      <a:pt x="327" y="269"/>
                      <a:pt x="326" y="268"/>
                      <a:pt x="326" y="268"/>
                    </a:cubicBezTo>
                    <a:cubicBezTo>
                      <a:pt x="328" y="266"/>
                      <a:pt x="329" y="265"/>
                      <a:pt x="330" y="262"/>
                    </a:cubicBezTo>
                    <a:cubicBezTo>
                      <a:pt x="329" y="262"/>
                      <a:pt x="329" y="262"/>
                      <a:pt x="328" y="261"/>
                    </a:cubicBezTo>
                    <a:cubicBezTo>
                      <a:pt x="329" y="261"/>
                      <a:pt x="329" y="261"/>
                      <a:pt x="330" y="261"/>
                    </a:cubicBezTo>
                    <a:cubicBezTo>
                      <a:pt x="331" y="261"/>
                      <a:pt x="331" y="259"/>
                      <a:pt x="332" y="259"/>
                    </a:cubicBezTo>
                    <a:cubicBezTo>
                      <a:pt x="332" y="258"/>
                      <a:pt x="333" y="258"/>
                      <a:pt x="333" y="258"/>
                    </a:cubicBezTo>
                    <a:cubicBezTo>
                      <a:pt x="333" y="258"/>
                      <a:pt x="333" y="257"/>
                      <a:pt x="333" y="257"/>
                    </a:cubicBezTo>
                    <a:cubicBezTo>
                      <a:pt x="334" y="257"/>
                      <a:pt x="335" y="257"/>
                      <a:pt x="336" y="257"/>
                    </a:cubicBezTo>
                    <a:cubicBezTo>
                      <a:pt x="336" y="257"/>
                      <a:pt x="335" y="256"/>
                      <a:pt x="336" y="256"/>
                    </a:cubicBezTo>
                    <a:cubicBezTo>
                      <a:pt x="336" y="255"/>
                      <a:pt x="336" y="255"/>
                      <a:pt x="336" y="255"/>
                    </a:cubicBezTo>
                    <a:cubicBezTo>
                      <a:pt x="337" y="255"/>
                      <a:pt x="337" y="255"/>
                      <a:pt x="338" y="255"/>
                    </a:cubicBezTo>
                    <a:cubicBezTo>
                      <a:pt x="338" y="255"/>
                      <a:pt x="338" y="254"/>
                      <a:pt x="338" y="254"/>
                    </a:cubicBezTo>
                    <a:cubicBezTo>
                      <a:pt x="339" y="253"/>
                      <a:pt x="340" y="254"/>
                      <a:pt x="340" y="253"/>
                    </a:cubicBezTo>
                    <a:cubicBezTo>
                      <a:pt x="341" y="253"/>
                      <a:pt x="341" y="250"/>
                      <a:pt x="341" y="250"/>
                    </a:cubicBezTo>
                    <a:cubicBezTo>
                      <a:pt x="342" y="250"/>
                      <a:pt x="342" y="250"/>
                      <a:pt x="342" y="250"/>
                    </a:cubicBezTo>
                    <a:cubicBezTo>
                      <a:pt x="342" y="250"/>
                      <a:pt x="342" y="250"/>
                      <a:pt x="342" y="250"/>
                    </a:cubicBezTo>
                    <a:cubicBezTo>
                      <a:pt x="342" y="249"/>
                      <a:pt x="342" y="250"/>
                      <a:pt x="342" y="250"/>
                    </a:cubicBezTo>
                    <a:cubicBezTo>
                      <a:pt x="343" y="250"/>
                      <a:pt x="343" y="249"/>
                      <a:pt x="344" y="249"/>
                    </a:cubicBezTo>
                    <a:cubicBezTo>
                      <a:pt x="344" y="248"/>
                      <a:pt x="344" y="248"/>
                      <a:pt x="344" y="248"/>
                    </a:cubicBezTo>
                    <a:cubicBezTo>
                      <a:pt x="344" y="248"/>
                      <a:pt x="347" y="249"/>
                      <a:pt x="349" y="249"/>
                    </a:cubicBezTo>
                    <a:cubicBezTo>
                      <a:pt x="349" y="249"/>
                      <a:pt x="349" y="249"/>
                      <a:pt x="349" y="249"/>
                    </a:cubicBezTo>
                    <a:cubicBezTo>
                      <a:pt x="350" y="249"/>
                      <a:pt x="351" y="249"/>
                      <a:pt x="352" y="249"/>
                    </a:cubicBezTo>
                    <a:cubicBezTo>
                      <a:pt x="352" y="249"/>
                      <a:pt x="352" y="248"/>
                      <a:pt x="352" y="248"/>
                    </a:cubicBezTo>
                    <a:cubicBezTo>
                      <a:pt x="353" y="248"/>
                      <a:pt x="354" y="249"/>
                      <a:pt x="354" y="249"/>
                    </a:cubicBezTo>
                    <a:cubicBezTo>
                      <a:pt x="355" y="249"/>
                      <a:pt x="356" y="248"/>
                      <a:pt x="356" y="248"/>
                    </a:cubicBezTo>
                    <a:cubicBezTo>
                      <a:pt x="357" y="248"/>
                      <a:pt x="358" y="249"/>
                      <a:pt x="359" y="249"/>
                    </a:cubicBezTo>
                    <a:cubicBezTo>
                      <a:pt x="359" y="249"/>
                      <a:pt x="359" y="248"/>
                      <a:pt x="360" y="248"/>
                    </a:cubicBezTo>
                    <a:cubicBezTo>
                      <a:pt x="363" y="247"/>
                      <a:pt x="362" y="249"/>
                      <a:pt x="366" y="248"/>
                    </a:cubicBezTo>
                    <a:cubicBezTo>
                      <a:pt x="366" y="248"/>
                      <a:pt x="366" y="249"/>
                      <a:pt x="366" y="249"/>
                    </a:cubicBezTo>
                    <a:cubicBezTo>
                      <a:pt x="367" y="249"/>
                      <a:pt x="367" y="249"/>
                      <a:pt x="368" y="249"/>
                    </a:cubicBezTo>
                    <a:cubicBezTo>
                      <a:pt x="368" y="250"/>
                      <a:pt x="369" y="249"/>
                      <a:pt x="369" y="249"/>
                    </a:cubicBezTo>
                    <a:cubicBezTo>
                      <a:pt x="369" y="249"/>
                      <a:pt x="369" y="248"/>
                      <a:pt x="369" y="248"/>
                    </a:cubicBezTo>
                    <a:cubicBezTo>
                      <a:pt x="369" y="248"/>
                      <a:pt x="370" y="248"/>
                      <a:pt x="370" y="248"/>
                    </a:cubicBezTo>
                    <a:cubicBezTo>
                      <a:pt x="370" y="248"/>
                      <a:pt x="371" y="249"/>
                      <a:pt x="372" y="249"/>
                    </a:cubicBezTo>
                    <a:cubicBezTo>
                      <a:pt x="372" y="249"/>
                      <a:pt x="372" y="248"/>
                      <a:pt x="373" y="248"/>
                    </a:cubicBezTo>
                    <a:cubicBezTo>
                      <a:pt x="374" y="248"/>
                      <a:pt x="374" y="248"/>
                      <a:pt x="375" y="248"/>
                    </a:cubicBezTo>
                    <a:cubicBezTo>
                      <a:pt x="375" y="247"/>
                      <a:pt x="376" y="247"/>
                      <a:pt x="376" y="247"/>
                    </a:cubicBezTo>
                    <a:cubicBezTo>
                      <a:pt x="376" y="247"/>
                      <a:pt x="375" y="246"/>
                      <a:pt x="376" y="245"/>
                    </a:cubicBezTo>
                    <a:cubicBezTo>
                      <a:pt x="376" y="245"/>
                      <a:pt x="378" y="246"/>
                      <a:pt x="379" y="244"/>
                    </a:cubicBezTo>
                    <a:cubicBezTo>
                      <a:pt x="379" y="244"/>
                      <a:pt x="378" y="244"/>
                      <a:pt x="379" y="243"/>
                    </a:cubicBezTo>
                    <a:cubicBezTo>
                      <a:pt x="379" y="242"/>
                      <a:pt x="380" y="242"/>
                      <a:pt x="380" y="242"/>
                    </a:cubicBezTo>
                    <a:cubicBezTo>
                      <a:pt x="380" y="242"/>
                      <a:pt x="380" y="241"/>
                      <a:pt x="380" y="241"/>
                    </a:cubicBezTo>
                    <a:cubicBezTo>
                      <a:pt x="380" y="240"/>
                      <a:pt x="381" y="241"/>
                      <a:pt x="382" y="240"/>
                    </a:cubicBezTo>
                    <a:cubicBezTo>
                      <a:pt x="382" y="240"/>
                      <a:pt x="382" y="239"/>
                      <a:pt x="382" y="239"/>
                    </a:cubicBezTo>
                    <a:cubicBezTo>
                      <a:pt x="383" y="239"/>
                      <a:pt x="382" y="239"/>
                      <a:pt x="382" y="240"/>
                    </a:cubicBezTo>
                    <a:cubicBezTo>
                      <a:pt x="384" y="240"/>
                      <a:pt x="384" y="238"/>
                      <a:pt x="386" y="239"/>
                    </a:cubicBezTo>
                    <a:cubicBezTo>
                      <a:pt x="386" y="239"/>
                      <a:pt x="387" y="239"/>
                      <a:pt x="388" y="239"/>
                    </a:cubicBezTo>
                    <a:cubicBezTo>
                      <a:pt x="389" y="238"/>
                      <a:pt x="389" y="238"/>
                      <a:pt x="389" y="238"/>
                    </a:cubicBezTo>
                    <a:cubicBezTo>
                      <a:pt x="389" y="237"/>
                      <a:pt x="390" y="238"/>
                      <a:pt x="391" y="237"/>
                    </a:cubicBezTo>
                    <a:cubicBezTo>
                      <a:pt x="391" y="237"/>
                      <a:pt x="391" y="237"/>
                      <a:pt x="391" y="236"/>
                    </a:cubicBezTo>
                    <a:cubicBezTo>
                      <a:pt x="391" y="236"/>
                      <a:pt x="392" y="237"/>
                      <a:pt x="392" y="236"/>
                    </a:cubicBezTo>
                    <a:cubicBezTo>
                      <a:pt x="392" y="236"/>
                      <a:pt x="392" y="236"/>
                      <a:pt x="392" y="236"/>
                    </a:cubicBezTo>
                    <a:cubicBezTo>
                      <a:pt x="393" y="235"/>
                      <a:pt x="393" y="235"/>
                      <a:pt x="393" y="235"/>
                    </a:cubicBezTo>
                    <a:cubicBezTo>
                      <a:pt x="394" y="234"/>
                      <a:pt x="393" y="234"/>
                      <a:pt x="392" y="233"/>
                    </a:cubicBezTo>
                    <a:cubicBezTo>
                      <a:pt x="393" y="233"/>
                      <a:pt x="393" y="232"/>
                      <a:pt x="392" y="232"/>
                    </a:cubicBezTo>
                    <a:cubicBezTo>
                      <a:pt x="392" y="232"/>
                      <a:pt x="392" y="232"/>
                      <a:pt x="392" y="232"/>
                    </a:cubicBezTo>
                    <a:cubicBezTo>
                      <a:pt x="393" y="231"/>
                      <a:pt x="393" y="230"/>
                      <a:pt x="393" y="229"/>
                    </a:cubicBezTo>
                    <a:cubicBezTo>
                      <a:pt x="392" y="229"/>
                      <a:pt x="393" y="229"/>
                      <a:pt x="392" y="228"/>
                    </a:cubicBezTo>
                    <a:cubicBezTo>
                      <a:pt x="392" y="229"/>
                      <a:pt x="391" y="228"/>
                      <a:pt x="391" y="229"/>
                    </a:cubicBezTo>
                    <a:cubicBezTo>
                      <a:pt x="391" y="229"/>
                      <a:pt x="391" y="230"/>
                      <a:pt x="391" y="230"/>
                    </a:cubicBezTo>
                    <a:cubicBezTo>
                      <a:pt x="390" y="230"/>
                      <a:pt x="390" y="230"/>
                      <a:pt x="390" y="230"/>
                    </a:cubicBezTo>
                    <a:cubicBezTo>
                      <a:pt x="390" y="229"/>
                      <a:pt x="390" y="229"/>
                      <a:pt x="390" y="228"/>
                    </a:cubicBezTo>
                    <a:cubicBezTo>
                      <a:pt x="389" y="228"/>
                      <a:pt x="388" y="227"/>
                      <a:pt x="387" y="227"/>
                    </a:cubicBezTo>
                    <a:cubicBezTo>
                      <a:pt x="387" y="227"/>
                      <a:pt x="387" y="226"/>
                      <a:pt x="387" y="226"/>
                    </a:cubicBezTo>
                    <a:cubicBezTo>
                      <a:pt x="385" y="225"/>
                      <a:pt x="384" y="226"/>
                      <a:pt x="383" y="226"/>
                    </a:cubicBezTo>
                    <a:cubicBezTo>
                      <a:pt x="383" y="227"/>
                      <a:pt x="383" y="227"/>
                      <a:pt x="383" y="227"/>
                    </a:cubicBezTo>
                    <a:cubicBezTo>
                      <a:pt x="383" y="227"/>
                      <a:pt x="381" y="227"/>
                      <a:pt x="381" y="227"/>
                    </a:cubicBezTo>
                    <a:cubicBezTo>
                      <a:pt x="379" y="227"/>
                      <a:pt x="378" y="229"/>
                      <a:pt x="376" y="230"/>
                    </a:cubicBezTo>
                    <a:cubicBezTo>
                      <a:pt x="376" y="230"/>
                      <a:pt x="375" y="230"/>
                      <a:pt x="374" y="230"/>
                    </a:cubicBezTo>
                    <a:cubicBezTo>
                      <a:pt x="374" y="230"/>
                      <a:pt x="374" y="231"/>
                      <a:pt x="374" y="232"/>
                    </a:cubicBezTo>
                    <a:cubicBezTo>
                      <a:pt x="373" y="232"/>
                      <a:pt x="373" y="231"/>
                      <a:pt x="372" y="232"/>
                    </a:cubicBezTo>
                    <a:cubicBezTo>
                      <a:pt x="372" y="231"/>
                      <a:pt x="372" y="230"/>
                      <a:pt x="371" y="229"/>
                    </a:cubicBezTo>
                    <a:cubicBezTo>
                      <a:pt x="372" y="229"/>
                      <a:pt x="374" y="229"/>
                      <a:pt x="375" y="229"/>
                    </a:cubicBezTo>
                    <a:cubicBezTo>
                      <a:pt x="376" y="229"/>
                      <a:pt x="378" y="227"/>
                      <a:pt x="378" y="227"/>
                    </a:cubicBezTo>
                    <a:cubicBezTo>
                      <a:pt x="379" y="227"/>
                      <a:pt x="379" y="227"/>
                      <a:pt x="379" y="227"/>
                    </a:cubicBezTo>
                    <a:cubicBezTo>
                      <a:pt x="380" y="227"/>
                      <a:pt x="380" y="226"/>
                      <a:pt x="380" y="226"/>
                    </a:cubicBezTo>
                    <a:cubicBezTo>
                      <a:pt x="381" y="225"/>
                      <a:pt x="381" y="226"/>
                      <a:pt x="382" y="226"/>
                    </a:cubicBezTo>
                    <a:cubicBezTo>
                      <a:pt x="382" y="225"/>
                      <a:pt x="382" y="225"/>
                      <a:pt x="382" y="225"/>
                    </a:cubicBezTo>
                    <a:cubicBezTo>
                      <a:pt x="383" y="225"/>
                      <a:pt x="384" y="225"/>
                      <a:pt x="384" y="225"/>
                    </a:cubicBezTo>
                    <a:cubicBezTo>
                      <a:pt x="385" y="225"/>
                      <a:pt x="385" y="223"/>
                      <a:pt x="386" y="223"/>
                    </a:cubicBezTo>
                    <a:cubicBezTo>
                      <a:pt x="386" y="223"/>
                      <a:pt x="385" y="223"/>
                      <a:pt x="385" y="223"/>
                    </a:cubicBezTo>
                    <a:cubicBezTo>
                      <a:pt x="385" y="223"/>
                      <a:pt x="384" y="223"/>
                      <a:pt x="384" y="222"/>
                    </a:cubicBezTo>
                    <a:cubicBezTo>
                      <a:pt x="384" y="222"/>
                      <a:pt x="384" y="221"/>
                      <a:pt x="383" y="220"/>
                    </a:cubicBezTo>
                    <a:cubicBezTo>
                      <a:pt x="383" y="221"/>
                      <a:pt x="383" y="221"/>
                      <a:pt x="382" y="221"/>
                    </a:cubicBezTo>
                    <a:cubicBezTo>
                      <a:pt x="382" y="221"/>
                      <a:pt x="382" y="222"/>
                      <a:pt x="382" y="222"/>
                    </a:cubicBezTo>
                    <a:cubicBezTo>
                      <a:pt x="380" y="222"/>
                      <a:pt x="380" y="222"/>
                      <a:pt x="380" y="221"/>
                    </a:cubicBezTo>
                    <a:cubicBezTo>
                      <a:pt x="379" y="220"/>
                      <a:pt x="379" y="220"/>
                      <a:pt x="379" y="220"/>
                    </a:cubicBezTo>
                    <a:cubicBezTo>
                      <a:pt x="379" y="220"/>
                      <a:pt x="379" y="219"/>
                      <a:pt x="379" y="219"/>
                    </a:cubicBezTo>
                    <a:cubicBezTo>
                      <a:pt x="378" y="219"/>
                      <a:pt x="378" y="219"/>
                      <a:pt x="378" y="219"/>
                    </a:cubicBezTo>
                    <a:cubicBezTo>
                      <a:pt x="377" y="219"/>
                      <a:pt x="378" y="219"/>
                      <a:pt x="377" y="219"/>
                    </a:cubicBezTo>
                    <a:cubicBezTo>
                      <a:pt x="377" y="219"/>
                      <a:pt x="376" y="220"/>
                      <a:pt x="376" y="220"/>
                    </a:cubicBezTo>
                    <a:cubicBezTo>
                      <a:pt x="376" y="220"/>
                      <a:pt x="376" y="219"/>
                      <a:pt x="376" y="219"/>
                    </a:cubicBezTo>
                    <a:cubicBezTo>
                      <a:pt x="374" y="219"/>
                      <a:pt x="374" y="219"/>
                      <a:pt x="372" y="219"/>
                    </a:cubicBezTo>
                    <a:cubicBezTo>
                      <a:pt x="372" y="218"/>
                      <a:pt x="372" y="217"/>
                      <a:pt x="372" y="217"/>
                    </a:cubicBezTo>
                    <a:cubicBezTo>
                      <a:pt x="372" y="217"/>
                      <a:pt x="372" y="215"/>
                      <a:pt x="372" y="215"/>
                    </a:cubicBezTo>
                    <a:cubicBezTo>
                      <a:pt x="372" y="215"/>
                      <a:pt x="371" y="215"/>
                      <a:pt x="371" y="215"/>
                    </a:cubicBezTo>
                    <a:cubicBezTo>
                      <a:pt x="370" y="215"/>
                      <a:pt x="370" y="214"/>
                      <a:pt x="370" y="214"/>
                    </a:cubicBezTo>
                    <a:cubicBezTo>
                      <a:pt x="369" y="214"/>
                      <a:pt x="368" y="214"/>
                      <a:pt x="367" y="214"/>
                    </a:cubicBezTo>
                    <a:cubicBezTo>
                      <a:pt x="366" y="213"/>
                      <a:pt x="367" y="212"/>
                      <a:pt x="367" y="211"/>
                    </a:cubicBezTo>
                    <a:cubicBezTo>
                      <a:pt x="366" y="211"/>
                      <a:pt x="365" y="212"/>
                      <a:pt x="365" y="211"/>
                    </a:cubicBezTo>
                    <a:cubicBezTo>
                      <a:pt x="365" y="211"/>
                      <a:pt x="365" y="211"/>
                      <a:pt x="366" y="211"/>
                    </a:cubicBezTo>
                    <a:cubicBezTo>
                      <a:pt x="366" y="209"/>
                      <a:pt x="364" y="211"/>
                      <a:pt x="364" y="211"/>
                    </a:cubicBezTo>
                    <a:cubicBezTo>
                      <a:pt x="364" y="209"/>
                      <a:pt x="365" y="209"/>
                      <a:pt x="363" y="209"/>
                    </a:cubicBezTo>
                    <a:cubicBezTo>
                      <a:pt x="363" y="208"/>
                      <a:pt x="363" y="208"/>
                      <a:pt x="363" y="208"/>
                    </a:cubicBezTo>
                    <a:cubicBezTo>
                      <a:pt x="364" y="208"/>
                      <a:pt x="365" y="208"/>
                      <a:pt x="366" y="208"/>
                    </a:cubicBezTo>
                    <a:cubicBezTo>
                      <a:pt x="366" y="208"/>
                      <a:pt x="366" y="207"/>
                      <a:pt x="367" y="207"/>
                    </a:cubicBezTo>
                    <a:cubicBezTo>
                      <a:pt x="367" y="207"/>
                      <a:pt x="367" y="208"/>
                      <a:pt x="368" y="208"/>
                    </a:cubicBezTo>
                    <a:cubicBezTo>
                      <a:pt x="368" y="207"/>
                      <a:pt x="367" y="207"/>
                      <a:pt x="368" y="207"/>
                    </a:cubicBezTo>
                    <a:cubicBezTo>
                      <a:pt x="368" y="207"/>
                      <a:pt x="368" y="206"/>
                      <a:pt x="367" y="205"/>
                    </a:cubicBezTo>
                    <a:cubicBezTo>
                      <a:pt x="367" y="205"/>
                      <a:pt x="366" y="205"/>
                      <a:pt x="366" y="205"/>
                    </a:cubicBezTo>
                    <a:cubicBezTo>
                      <a:pt x="365" y="205"/>
                      <a:pt x="365" y="204"/>
                      <a:pt x="365" y="204"/>
                    </a:cubicBezTo>
                    <a:cubicBezTo>
                      <a:pt x="364" y="204"/>
                      <a:pt x="364" y="204"/>
                      <a:pt x="363" y="204"/>
                    </a:cubicBezTo>
                    <a:cubicBezTo>
                      <a:pt x="364" y="203"/>
                      <a:pt x="364" y="203"/>
                      <a:pt x="365" y="201"/>
                    </a:cubicBezTo>
                    <a:cubicBezTo>
                      <a:pt x="364" y="201"/>
                      <a:pt x="364" y="201"/>
                      <a:pt x="364" y="201"/>
                    </a:cubicBezTo>
                    <a:cubicBezTo>
                      <a:pt x="364" y="200"/>
                      <a:pt x="363" y="200"/>
                      <a:pt x="363" y="200"/>
                    </a:cubicBezTo>
                    <a:cubicBezTo>
                      <a:pt x="363" y="199"/>
                      <a:pt x="362" y="200"/>
                      <a:pt x="362" y="200"/>
                    </a:cubicBezTo>
                    <a:cubicBezTo>
                      <a:pt x="362" y="200"/>
                      <a:pt x="362" y="198"/>
                      <a:pt x="362" y="198"/>
                    </a:cubicBezTo>
                    <a:cubicBezTo>
                      <a:pt x="361" y="198"/>
                      <a:pt x="361" y="198"/>
                      <a:pt x="361" y="198"/>
                    </a:cubicBezTo>
                    <a:cubicBezTo>
                      <a:pt x="361" y="198"/>
                      <a:pt x="362" y="197"/>
                      <a:pt x="362" y="197"/>
                    </a:cubicBezTo>
                    <a:cubicBezTo>
                      <a:pt x="362" y="197"/>
                      <a:pt x="362" y="196"/>
                      <a:pt x="362" y="196"/>
                    </a:cubicBezTo>
                    <a:cubicBezTo>
                      <a:pt x="360" y="196"/>
                      <a:pt x="359" y="196"/>
                      <a:pt x="357" y="196"/>
                    </a:cubicBezTo>
                    <a:cubicBezTo>
                      <a:pt x="357" y="196"/>
                      <a:pt x="358" y="195"/>
                      <a:pt x="358" y="195"/>
                    </a:cubicBezTo>
                    <a:cubicBezTo>
                      <a:pt x="358" y="195"/>
                      <a:pt x="359" y="195"/>
                      <a:pt x="360" y="195"/>
                    </a:cubicBezTo>
                    <a:cubicBezTo>
                      <a:pt x="361" y="193"/>
                      <a:pt x="359" y="193"/>
                      <a:pt x="358" y="193"/>
                    </a:cubicBezTo>
                    <a:cubicBezTo>
                      <a:pt x="358" y="192"/>
                      <a:pt x="359" y="192"/>
                      <a:pt x="359" y="192"/>
                    </a:cubicBezTo>
                    <a:cubicBezTo>
                      <a:pt x="359" y="191"/>
                      <a:pt x="359" y="191"/>
                      <a:pt x="359" y="191"/>
                    </a:cubicBezTo>
                    <a:cubicBezTo>
                      <a:pt x="359" y="191"/>
                      <a:pt x="359" y="192"/>
                      <a:pt x="358" y="191"/>
                    </a:cubicBezTo>
                    <a:cubicBezTo>
                      <a:pt x="358" y="191"/>
                      <a:pt x="358" y="190"/>
                      <a:pt x="358" y="190"/>
                    </a:cubicBezTo>
                    <a:cubicBezTo>
                      <a:pt x="357" y="190"/>
                      <a:pt x="358" y="190"/>
                      <a:pt x="357" y="190"/>
                    </a:cubicBezTo>
                    <a:cubicBezTo>
                      <a:pt x="357" y="190"/>
                      <a:pt x="356" y="191"/>
                      <a:pt x="356" y="191"/>
                    </a:cubicBezTo>
                    <a:cubicBezTo>
                      <a:pt x="356" y="190"/>
                      <a:pt x="356" y="190"/>
                      <a:pt x="356" y="189"/>
                    </a:cubicBezTo>
                    <a:cubicBezTo>
                      <a:pt x="355" y="189"/>
                      <a:pt x="355" y="189"/>
                      <a:pt x="355" y="189"/>
                    </a:cubicBezTo>
                    <a:cubicBezTo>
                      <a:pt x="355" y="188"/>
                      <a:pt x="354" y="187"/>
                      <a:pt x="354" y="186"/>
                    </a:cubicBezTo>
                    <a:cubicBezTo>
                      <a:pt x="354" y="186"/>
                      <a:pt x="355" y="185"/>
                      <a:pt x="355" y="184"/>
                    </a:cubicBezTo>
                    <a:cubicBezTo>
                      <a:pt x="355" y="184"/>
                      <a:pt x="354" y="184"/>
                      <a:pt x="354" y="184"/>
                    </a:cubicBezTo>
                    <a:cubicBezTo>
                      <a:pt x="354" y="182"/>
                      <a:pt x="354" y="182"/>
                      <a:pt x="354" y="181"/>
                    </a:cubicBezTo>
                    <a:cubicBezTo>
                      <a:pt x="353" y="181"/>
                      <a:pt x="353" y="181"/>
                      <a:pt x="352" y="181"/>
                    </a:cubicBezTo>
                    <a:cubicBezTo>
                      <a:pt x="351" y="182"/>
                      <a:pt x="352" y="182"/>
                      <a:pt x="351" y="183"/>
                    </a:cubicBezTo>
                    <a:cubicBezTo>
                      <a:pt x="351" y="183"/>
                      <a:pt x="351" y="183"/>
                      <a:pt x="350" y="184"/>
                    </a:cubicBezTo>
                    <a:cubicBezTo>
                      <a:pt x="350" y="184"/>
                      <a:pt x="351" y="185"/>
                      <a:pt x="350" y="185"/>
                    </a:cubicBezTo>
                    <a:cubicBezTo>
                      <a:pt x="350" y="185"/>
                      <a:pt x="349" y="186"/>
                      <a:pt x="349" y="186"/>
                    </a:cubicBezTo>
                    <a:cubicBezTo>
                      <a:pt x="349" y="187"/>
                      <a:pt x="350" y="187"/>
                      <a:pt x="350" y="188"/>
                    </a:cubicBezTo>
                    <a:cubicBezTo>
                      <a:pt x="349" y="188"/>
                      <a:pt x="349" y="188"/>
                      <a:pt x="349" y="188"/>
                    </a:cubicBezTo>
                    <a:cubicBezTo>
                      <a:pt x="348" y="190"/>
                      <a:pt x="348" y="190"/>
                      <a:pt x="347" y="191"/>
                    </a:cubicBezTo>
                    <a:cubicBezTo>
                      <a:pt x="347" y="191"/>
                      <a:pt x="347" y="192"/>
                      <a:pt x="347" y="193"/>
                    </a:cubicBezTo>
                    <a:cubicBezTo>
                      <a:pt x="346" y="193"/>
                      <a:pt x="345" y="192"/>
                      <a:pt x="345" y="192"/>
                    </a:cubicBezTo>
                    <a:cubicBezTo>
                      <a:pt x="345" y="193"/>
                      <a:pt x="344" y="195"/>
                      <a:pt x="343" y="195"/>
                    </a:cubicBezTo>
                    <a:cubicBezTo>
                      <a:pt x="343" y="195"/>
                      <a:pt x="342" y="195"/>
                      <a:pt x="342" y="195"/>
                    </a:cubicBezTo>
                    <a:cubicBezTo>
                      <a:pt x="342" y="195"/>
                      <a:pt x="342" y="196"/>
                      <a:pt x="341" y="196"/>
                    </a:cubicBezTo>
                    <a:cubicBezTo>
                      <a:pt x="341" y="196"/>
                      <a:pt x="340" y="195"/>
                      <a:pt x="340" y="194"/>
                    </a:cubicBezTo>
                    <a:cubicBezTo>
                      <a:pt x="339" y="194"/>
                      <a:pt x="339" y="194"/>
                      <a:pt x="339" y="194"/>
                    </a:cubicBezTo>
                    <a:cubicBezTo>
                      <a:pt x="339" y="194"/>
                      <a:pt x="339" y="193"/>
                      <a:pt x="339" y="193"/>
                    </a:cubicBezTo>
                    <a:cubicBezTo>
                      <a:pt x="339" y="193"/>
                      <a:pt x="338" y="193"/>
                      <a:pt x="338" y="193"/>
                    </a:cubicBezTo>
                    <a:cubicBezTo>
                      <a:pt x="338" y="193"/>
                      <a:pt x="338" y="193"/>
                      <a:pt x="338" y="193"/>
                    </a:cubicBezTo>
                    <a:cubicBezTo>
                      <a:pt x="338" y="194"/>
                      <a:pt x="337" y="194"/>
                      <a:pt x="337" y="194"/>
                    </a:cubicBezTo>
                    <a:cubicBezTo>
                      <a:pt x="337" y="193"/>
                      <a:pt x="336" y="192"/>
                      <a:pt x="336" y="191"/>
                    </a:cubicBezTo>
                    <a:cubicBezTo>
                      <a:pt x="335" y="191"/>
                      <a:pt x="334" y="191"/>
                      <a:pt x="333" y="191"/>
                    </a:cubicBezTo>
                    <a:cubicBezTo>
                      <a:pt x="333" y="190"/>
                      <a:pt x="333" y="190"/>
                      <a:pt x="333" y="190"/>
                    </a:cubicBezTo>
                    <a:cubicBezTo>
                      <a:pt x="332" y="190"/>
                      <a:pt x="332" y="190"/>
                      <a:pt x="332" y="190"/>
                    </a:cubicBezTo>
                    <a:cubicBezTo>
                      <a:pt x="331" y="190"/>
                      <a:pt x="330" y="189"/>
                      <a:pt x="330" y="189"/>
                    </a:cubicBezTo>
                    <a:cubicBezTo>
                      <a:pt x="330" y="188"/>
                      <a:pt x="329" y="189"/>
                      <a:pt x="329" y="188"/>
                    </a:cubicBezTo>
                    <a:cubicBezTo>
                      <a:pt x="329" y="188"/>
                      <a:pt x="330" y="187"/>
                      <a:pt x="330" y="187"/>
                    </a:cubicBezTo>
                    <a:cubicBezTo>
                      <a:pt x="330" y="187"/>
                      <a:pt x="330" y="185"/>
                      <a:pt x="330" y="185"/>
                    </a:cubicBezTo>
                    <a:cubicBezTo>
                      <a:pt x="330" y="184"/>
                      <a:pt x="329" y="184"/>
                      <a:pt x="329" y="184"/>
                    </a:cubicBezTo>
                    <a:cubicBezTo>
                      <a:pt x="329" y="184"/>
                      <a:pt x="329" y="182"/>
                      <a:pt x="329" y="182"/>
                    </a:cubicBezTo>
                    <a:cubicBezTo>
                      <a:pt x="329" y="182"/>
                      <a:pt x="331" y="182"/>
                      <a:pt x="331" y="182"/>
                    </a:cubicBezTo>
                    <a:cubicBezTo>
                      <a:pt x="331" y="182"/>
                      <a:pt x="331" y="181"/>
                      <a:pt x="331" y="181"/>
                    </a:cubicBezTo>
                    <a:cubicBezTo>
                      <a:pt x="328" y="182"/>
                      <a:pt x="332" y="177"/>
                      <a:pt x="332" y="177"/>
                    </a:cubicBezTo>
                    <a:cubicBezTo>
                      <a:pt x="332" y="177"/>
                      <a:pt x="331" y="177"/>
                      <a:pt x="331" y="177"/>
                    </a:cubicBezTo>
                    <a:cubicBezTo>
                      <a:pt x="331" y="177"/>
                      <a:pt x="330" y="178"/>
                      <a:pt x="330" y="178"/>
                    </a:cubicBezTo>
                    <a:cubicBezTo>
                      <a:pt x="330" y="178"/>
                      <a:pt x="329" y="177"/>
                      <a:pt x="329" y="177"/>
                    </a:cubicBezTo>
                    <a:cubicBezTo>
                      <a:pt x="327" y="177"/>
                      <a:pt x="325" y="177"/>
                      <a:pt x="328" y="176"/>
                    </a:cubicBezTo>
                    <a:cubicBezTo>
                      <a:pt x="328" y="175"/>
                      <a:pt x="328" y="175"/>
                      <a:pt x="328" y="175"/>
                    </a:cubicBezTo>
                    <a:cubicBezTo>
                      <a:pt x="326" y="175"/>
                      <a:pt x="324" y="175"/>
                      <a:pt x="321" y="175"/>
                    </a:cubicBezTo>
                    <a:cubicBezTo>
                      <a:pt x="321" y="174"/>
                      <a:pt x="321" y="173"/>
                      <a:pt x="321" y="173"/>
                    </a:cubicBezTo>
                    <a:cubicBezTo>
                      <a:pt x="321" y="173"/>
                      <a:pt x="320" y="173"/>
                      <a:pt x="320" y="173"/>
                    </a:cubicBezTo>
                    <a:cubicBezTo>
                      <a:pt x="320" y="173"/>
                      <a:pt x="320" y="172"/>
                      <a:pt x="319" y="171"/>
                    </a:cubicBezTo>
                    <a:cubicBezTo>
                      <a:pt x="319" y="171"/>
                      <a:pt x="318" y="171"/>
                      <a:pt x="317" y="171"/>
                    </a:cubicBezTo>
                    <a:cubicBezTo>
                      <a:pt x="317" y="170"/>
                      <a:pt x="317" y="169"/>
                      <a:pt x="317" y="169"/>
                    </a:cubicBezTo>
                    <a:cubicBezTo>
                      <a:pt x="317" y="169"/>
                      <a:pt x="317" y="169"/>
                      <a:pt x="316" y="169"/>
                    </a:cubicBezTo>
                    <a:cubicBezTo>
                      <a:pt x="316" y="169"/>
                      <a:pt x="315" y="168"/>
                      <a:pt x="315" y="168"/>
                    </a:cubicBezTo>
                    <a:cubicBezTo>
                      <a:pt x="314" y="167"/>
                      <a:pt x="313" y="167"/>
                      <a:pt x="312" y="167"/>
                    </a:cubicBezTo>
                    <a:cubicBezTo>
                      <a:pt x="312" y="166"/>
                      <a:pt x="312" y="166"/>
                      <a:pt x="312" y="166"/>
                    </a:cubicBezTo>
                    <a:cubicBezTo>
                      <a:pt x="311" y="166"/>
                      <a:pt x="308" y="169"/>
                      <a:pt x="308" y="169"/>
                    </a:cubicBezTo>
                    <a:cubicBezTo>
                      <a:pt x="306" y="170"/>
                      <a:pt x="305" y="169"/>
                      <a:pt x="304" y="169"/>
                    </a:cubicBezTo>
                    <a:cubicBezTo>
                      <a:pt x="302" y="168"/>
                      <a:pt x="302" y="169"/>
                      <a:pt x="300" y="169"/>
                    </a:cubicBezTo>
                    <a:cubicBezTo>
                      <a:pt x="300" y="169"/>
                      <a:pt x="299" y="168"/>
                      <a:pt x="299" y="168"/>
                    </a:cubicBezTo>
                    <a:cubicBezTo>
                      <a:pt x="299" y="168"/>
                      <a:pt x="298" y="168"/>
                      <a:pt x="297" y="168"/>
                    </a:cubicBezTo>
                    <a:cubicBezTo>
                      <a:pt x="296" y="168"/>
                      <a:pt x="296" y="168"/>
                      <a:pt x="296" y="168"/>
                    </a:cubicBezTo>
                    <a:cubicBezTo>
                      <a:pt x="294" y="167"/>
                      <a:pt x="294" y="168"/>
                      <a:pt x="293" y="169"/>
                    </a:cubicBezTo>
                    <a:cubicBezTo>
                      <a:pt x="293" y="169"/>
                      <a:pt x="292" y="168"/>
                      <a:pt x="292" y="169"/>
                    </a:cubicBezTo>
                    <a:cubicBezTo>
                      <a:pt x="292" y="169"/>
                      <a:pt x="291" y="169"/>
                      <a:pt x="292" y="170"/>
                    </a:cubicBezTo>
                    <a:cubicBezTo>
                      <a:pt x="292" y="170"/>
                      <a:pt x="292" y="171"/>
                      <a:pt x="293" y="171"/>
                    </a:cubicBezTo>
                    <a:cubicBezTo>
                      <a:pt x="293" y="171"/>
                      <a:pt x="294" y="171"/>
                      <a:pt x="294" y="171"/>
                    </a:cubicBezTo>
                    <a:cubicBezTo>
                      <a:pt x="294" y="171"/>
                      <a:pt x="294" y="172"/>
                      <a:pt x="294" y="172"/>
                    </a:cubicBezTo>
                    <a:cubicBezTo>
                      <a:pt x="293" y="172"/>
                      <a:pt x="293" y="172"/>
                      <a:pt x="293" y="172"/>
                    </a:cubicBezTo>
                    <a:cubicBezTo>
                      <a:pt x="293" y="172"/>
                      <a:pt x="293" y="173"/>
                      <a:pt x="293" y="174"/>
                    </a:cubicBezTo>
                    <a:cubicBezTo>
                      <a:pt x="293" y="174"/>
                      <a:pt x="291" y="176"/>
                      <a:pt x="291" y="177"/>
                    </a:cubicBezTo>
                    <a:cubicBezTo>
                      <a:pt x="291" y="177"/>
                      <a:pt x="291" y="178"/>
                      <a:pt x="292" y="178"/>
                    </a:cubicBezTo>
                    <a:cubicBezTo>
                      <a:pt x="292" y="178"/>
                      <a:pt x="293" y="178"/>
                      <a:pt x="293" y="178"/>
                    </a:cubicBezTo>
                    <a:cubicBezTo>
                      <a:pt x="293" y="178"/>
                      <a:pt x="293" y="178"/>
                      <a:pt x="292" y="179"/>
                    </a:cubicBezTo>
                    <a:cubicBezTo>
                      <a:pt x="292" y="180"/>
                      <a:pt x="292" y="182"/>
                      <a:pt x="293" y="182"/>
                    </a:cubicBezTo>
                    <a:cubicBezTo>
                      <a:pt x="293" y="182"/>
                      <a:pt x="293" y="183"/>
                      <a:pt x="293" y="183"/>
                    </a:cubicBezTo>
                    <a:cubicBezTo>
                      <a:pt x="293" y="183"/>
                      <a:pt x="294" y="183"/>
                      <a:pt x="294" y="183"/>
                    </a:cubicBezTo>
                    <a:cubicBezTo>
                      <a:pt x="294" y="183"/>
                      <a:pt x="294" y="184"/>
                      <a:pt x="294" y="185"/>
                    </a:cubicBezTo>
                    <a:cubicBezTo>
                      <a:pt x="293" y="185"/>
                      <a:pt x="293" y="185"/>
                      <a:pt x="293" y="185"/>
                    </a:cubicBezTo>
                    <a:cubicBezTo>
                      <a:pt x="293" y="185"/>
                      <a:pt x="293" y="186"/>
                      <a:pt x="293" y="186"/>
                    </a:cubicBezTo>
                    <a:cubicBezTo>
                      <a:pt x="292" y="186"/>
                      <a:pt x="292" y="186"/>
                      <a:pt x="292" y="186"/>
                    </a:cubicBezTo>
                    <a:cubicBezTo>
                      <a:pt x="292" y="186"/>
                      <a:pt x="291" y="187"/>
                      <a:pt x="292" y="187"/>
                    </a:cubicBezTo>
                    <a:cubicBezTo>
                      <a:pt x="292" y="187"/>
                      <a:pt x="292" y="188"/>
                      <a:pt x="292" y="188"/>
                    </a:cubicBezTo>
                    <a:cubicBezTo>
                      <a:pt x="289" y="189"/>
                      <a:pt x="288" y="189"/>
                      <a:pt x="287" y="192"/>
                    </a:cubicBezTo>
                    <a:cubicBezTo>
                      <a:pt x="288" y="192"/>
                      <a:pt x="287" y="192"/>
                      <a:pt x="288" y="193"/>
                    </a:cubicBezTo>
                    <a:cubicBezTo>
                      <a:pt x="289" y="193"/>
                      <a:pt x="289" y="193"/>
                      <a:pt x="290" y="193"/>
                    </a:cubicBezTo>
                    <a:cubicBezTo>
                      <a:pt x="290" y="194"/>
                      <a:pt x="290" y="195"/>
                      <a:pt x="291" y="195"/>
                    </a:cubicBezTo>
                    <a:cubicBezTo>
                      <a:pt x="291" y="195"/>
                      <a:pt x="292" y="195"/>
                      <a:pt x="293" y="195"/>
                    </a:cubicBezTo>
                    <a:cubicBezTo>
                      <a:pt x="293" y="195"/>
                      <a:pt x="293" y="196"/>
                      <a:pt x="293" y="197"/>
                    </a:cubicBezTo>
                    <a:cubicBezTo>
                      <a:pt x="293" y="197"/>
                      <a:pt x="294" y="197"/>
                      <a:pt x="294" y="197"/>
                    </a:cubicBezTo>
                    <a:cubicBezTo>
                      <a:pt x="294" y="198"/>
                      <a:pt x="294" y="198"/>
                      <a:pt x="294" y="199"/>
                    </a:cubicBezTo>
                    <a:cubicBezTo>
                      <a:pt x="294" y="199"/>
                      <a:pt x="295" y="199"/>
                      <a:pt x="295" y="200"/>
                    </a:cubicBezTo>
                    <a:cubicBezTo>
                      <a:pt x="296" y="201"/>
                      <a:pt x="295" y="202"/>
                      <a:pt x="296" y="203"/>
                    </a:cubicBezTo>
                    <a:cubicBezTo>
                      <a:pt x="297" y="204"/>
                      <a:pt x="298" y="204"/>
                      <a:pt x="298" y="204"/>
                    </a:cubicBezTo>
                    <a:cubicBezTo>
                      <a:pt x="297" y="206"/>
                      <a:pt x="297" y="207"/>
                      <a:pt x="297" y="210"/>
                    </a:cubicBezTo>
                    <a:cubicBezTo>
                      <a:pt x="298" y="210"/>
                      <a:pt x="298" y="210"/>
                      <a:pt x="298" y="210"/>
                    </a:cubicBezTo>
                    <a:cubicBezTo>
                      <a:pt x="298" y="207"/>
                      <a:pt x="298" y="209"/>
                      <a:pt x="299" y="211"/>
                    </a:cubicBezTo>
                    <a:cubicBezTo>
                      <a:pt x="298" y="211"/>
                      <a:pt x="298" y="211"/>
                      <a:pt x="297" y="211"/>
                    </a:cubicBezTo>
                    <a:cubicBezTo>
                      <a:pt x="296" y="212"/>
                      <a:pt x="296" y="212"/>
                      <a:pt x="296" y="213"/>
                    </a:cubicBezTo>
                    <a:cubicBezTo>
                      <a:pt x="296" y="213"/>
                      <a:pt x="294" y="214"/>
                      <a:pt x="294" y="214"/>
                    </a:cubicBezTo>
                    <a:cubicBezTo>
                      <a:pt x="294" y="215"/>
                      <a:pt x="294" y="215"/>
                      <a:pt x="293" y="216"/>
                    </a:cubicBezTo>
                    <a:cubicBezTo>
                      <a:pt x="293" y="216"/>
                      <a:pt x="291" y="217"/>
                      <a:pt x="291" y="218"/>
                    </a:cubicBezTo>
                    <a:cubicBezTo>
                      <a:pt x="291" y="218"/>
                      <a:pt x="291" y="218"/>
                      <a:pt x="291" y="219"/>
                    </a:cubicBezTo>
                    <a:cubicBezTo>
                      <a:pt x="290" y="219"/>
                      <a:pt x="289" y="218"/>
                      <a:pt x="289" y="219"/>
                    </a:cubicBezTo>
                    <a:cubicBezTo>
                      <a:pt x="289" y="219"/>
                      <a:pt x="288" y="220"/>
                      <a:pt x="288" y="220"/>
                    </a:cubicBezTo>
                    <a:cubicBezTo>
                      <a:pt x="287" y="220"/>
                      <a:pt x="286" y="220"/>
                      <a:pt x="285" y="221"/>
                    </a:cubicBezTo>
                    <a:cubicBezTo>
                      <a:pt x="285" y="221"/>
                      <a:pt x="285" y="221"/>
                      <a:pt x="285" y="221"/>
                    </a:cubicBezTo>
                    <a:cubicBezTo>
                      <a:pt x="285" y="222"/>
                      <a:pt x="285" y="225"/>
                      <a:pt x="285" y="225"/>
                    </a:cubicBezTo>
                    <a:cubicBezTo>
                      <a:pt x="287" y="227"/>
                      <a:pt x="287" y="227"/>
                      <a:pt x="287" y="227"/>
                    </a:cubicBezTo>
                    <a:cubicBezTo>
                      <a:pt x="288" y="228"/>
                      <a:pt x="287" y="231"/>
                      <a:pt x="287" y="233"/>
                    </a:cubicBezTo>
                    <a:cubicBezTo>
                      <a:pt x="287" y="233"/>
                      <a:pt x="288" y="233"/>
                      <a:pt x="288" y="233"/>
                    </a:cubicBezTo>
                    <a:cubicBezTo>
                      <a:pt x="288" y="234"/>
                      <a:pt x="287" y="235"/>
                      <a:pt x="288" y="235"/>
                    </a:cubicBezTo>
                    <a:cubicBezTo>
                      <a:pt x="288" y="235"/>
                      <a:pt x="289" y="236"/>
                      <a:pt x="288" y="236"/>
                    </a:cubicBezTo>
                    <a:cubicBezTo>
                      <a:pt x="287" y="239"/>
                      <a:pt x="287" y="239"/>
                      <a:pt x="287" y="239"/>
                    </a:cubicBezTo>
                    <a:cubicBezTo>
                      <a:pt x="287" y="239"/>
                      <a:pt x="287" y="240"/>
                      <a:pt x="287" y="240"/>
                    </a:cubicBezTo>
                    <a:cubicBezTo>
                      <a:pt x="287" y="241"/>
                      <a:pt x="287" y="241"/>
                      <a:pt x="287" y="241"/>
                    </a:cubicBezTo>
                    <a:cubicBezTo>
                      <a:pt x="286" y="241"/>
                      <a:pt x="286" y="240"/>
                      <a:pt x="285" y="241"/>
                    </a:cubicBezTo>
                    <a:cubicBezTo>
                      <a:pt x="285" y="241"/>
                      <a:pt x="284" y="241"/>
                      <a:pt x="284" y="242"/>
                    </a:cubicBezTo>
                    <a:cubicBezTo>
                      <a:pt x="284" y="242"/>
                      <a:pt x="284" y="242"/>
                      <a:pt x="284" y="243"/>
                    </a:cubicBezTo>
                    <a:cubicBezTo>
                      <a:pt x="282" y="242"/>
                      <a:pt x="281" y="242"/>
                      <a:pt x="279" y="242"/>
                    </a:cubicBezTo>
                    <a:cubicBezTo>
                      <a:pt x="279" y="242"/>
                      <a:pt x="279" y="242"/>
                      <a:pt x="280" y="242"/>
                    </a:cubicBezTo>
                    <a:cubicBezTo>
                      <a:pt x="280" y="241"/>
                      <a:pt x="278" y="240"/>
                      <a:pt x="278" y="240"/>
                    </a:cubicBezTo>
                    <a:cubicBezTo>
                      <a:pt x="278" y="240"/>
                      <a:pt x="275" y="237"/>
                      <a:pt x="275" y="237"/>
                    </a:cubicBezTo>
                    <a:cubicBezTo>
                      <a:pt x="274" y="237"/>
                      <a:pt x="275" y="237"/>
                      <a:pt x="275" y="236"/>
                    </a:cubicBezTo>
                    <a:cubicBezTo>
                      <a:pt x="276" y="236"/>
                      <a:pt x="274" y="233"/>
                      <a:pt x="273" y="233"/>
                    </a:cubicBezTo>
                    <a:cubicBezTo>
                      <a:pt x="273" y="233"/>
                      <a:pt x="273" y="233"/>
                      <a:pt x="272" y="233"/>
                    </a:cubicBezTo>
                    <a:cubicBezTo>
                      <a:pt x="272" y="232"/>
                      <a:pt x="273" y="227"/>
                      <a:pt x="273" y="226"/>
                    </a:cubicBezTo>
                    <a:cubicBezTo>
                      <a:pt x="273" y="225"/>
                      <a:pt x="272" y="225"/>
                      <a:pt x="272" y="225"/>
                    </a:cubicBezTo>
                    <a:cubicBezTo>
                      <a:pt x="271" y="224"/>
                      <a:pt x="272" y="222"/>
                      <a:pt x="273" y="222"/>
                    </a:cubicBezTo>
                    <a:cubicBezTo>
                      <a:pt x="273" y="221"/>
                      <a:pt x="273" y="220"/>
                      <a:pt x="273" y="219"/>
                    </a:cubicBezTo>
                    <a:cubicBezTo>
                      <a:pt x="272" y="219"/>
                      <a:pt x="269" y="218"/>
                      <a:pt x="269" y="218"/>
                    </a:cubicBezTo>
                    <a:cubicBezTo>
                      <a:pt x="268" y="217"/>
                      <a:pt x="268" y="218"/>
                      <a:pt x="267" y="218"/>
                    </a:cubicBezTo>
                    <a:cubicBezTo>
                      <a:pt x="267" y="218"/>
                      <a:pt x="266" y="217"/>
                      <a:pt x="266" y="217"/>
                    </a:cubicBezTo>
                    <a:cubicBezTo>
                      <a:pt x="264" y="217"/>
                      <a:pt x="262" y="218"/>
                      <a:pt x="260" y="217"/>
                    </a:cubicBezTo>
                    <a:cubicBezTo>
                      <a:pt x="260" y="217"/>
                      <a:pt x="259" y="216"/>
                      <a:pt x="259" y="216"/>
                    </a:cubicBezTo>
                    <a:cubicBezTo>
                      <a:pt x="259" y="216"/>
                      <a:pt x="259" y="216"/>
                      <a:pt x="259" y="216"/>
                    </a:cubicBezTo>
                    <a:cubicBezTo>
                      <a:pt x="258" y="215"/>
                      <a:pt x="257" y="216"/>
                      <a:pt x="256" y="215"/>
                    </a:cubicBezTo>
                    <a:cubicBezTo>
                      <a:pt x="256" y="215"/>
                      <a:pt x="256" y="214"/>
                      <a:pt x="255" y="214"/>
                    </a:cubicBezTo>
                    <a:cubicBezTo>
                      <a:pt x="254" y="214"/>
                      <a:pt x="254" y="215"/>
                      <a:pt x="252" y="214"/>
                    </a:cubicBezTo>
                    <a:cubicBezTo>
                      <a:pt x="251" y="214"/>
                      <a:pt x="251" y="212"/>
                      <a:pt x="250" y="212"/>
                    </a:cubicBezTo>
                    <a:cubicBezTo>
                      <a:pt x="249" y="212"/>
                      <a:pt x="249" y="212"/>
                      <a:pt x="247" y="212"/>
                    </a:cubicBezTo>
                    <a:cubicBezTo>
                      <a:pt x="247" y="211"/>
                      <a:pt x="247" y="211"/>
                      <a:pt x="247" y="210"/>
                    </a:cubicBezTo>
                    <a:cubicBezTo>
                      <a:pt x="247" y="210"/>
                      <a:pt x="246" y="209"/>
                      <a:pt x="246" y="209"/>
                    </a:cubicBezTo>
                    <a:cubicBezTo>
                      <a:pt x="246" y="208"/>
                      <a:pt x="246" y="208"/>
                      <a:pt x="246" y="208"/>
                    </a:cubicBezTo>
                    <a:cubicBezTo>
                      <a:pt x="245" y="207"/>
                      <a:pt x="244" y="208"/>
                      <a:pt x="243" y="207"/>
                    </a:cubicBezTo>
                    <a:cubicBezTo>
                      <a:pt x="243" y="207"/>
                      <a:pt x="242" y="206"/>
                      <a:pt x="242" y="206"/>
                    </a:cubicBezTo>
                    <a:cubicBezTo>
                      <a:pt x="241" y="206"/>
                      <a:pt x="240" y="206"/>
                      <a:pt x="240" y="206"/>
                    </a:cubicBezTo>
                    <a:cubicBezTo>
                      <a:pt x="239" y="206"/>
                      <a:pt x="238" y="204"/>
                      <a:pt x="237" y="204"/>
                    </a:cubicBezTo>
                    <a:cubicBezTo>
                      <a:pt x="237" y="204"/>
                      <a:pt x="236" y="204"/>
                      <a:pt x="236" y="204"/>
                    </a:cubicBezTo>
                    <a:cubicBezTo>
                      <a:pt x="235" y="204"/>
                      <a:pt x="234" y="202"/>
                      <a:pt x="233" y="202"/>
                    </a:cubicBezTo>
                    <a:cubicBezTo>
                      <a:pt x="231" y="202"/>
                      <a:pt x="228" y="203"/>
                      <a:pt x="226" y="204"/>
                    </a:cubicBezTo>
                    <a:cubicBezTo>
                      <a:pt x="226" y="203"/>
                      <a:pt x="226" y="201"/>
                      <a:pt x="226" y="200"/>
                    </a:cubicBezTo>
                    <a:cubicBezTo>
                      <a:pt x="226" y="199"/>
                      <a:pt x="225" y="199"/>
                      <a:pt x="224" y="198"/>
                    </a:cubicBezTo>
                    <a:cubicBezTo>
                      <a:pt x="224" y="198"/>
                      <a:pt x="225" y="197"/>
                      <a:pt x="224" y="196"/>
                    </a:cubicBezTo>
                    <a:cubicBezTo>
                      <a:pt x="224" y="196"/>
                      <a:pt x="223" y="196"/>
                      <a:pt x="223" y="196"/>
                    </a:cubicBezTo>
                    <a:cubicBezTo>
                      <a:pt x="223" y="196"/>
                      <a:pt x="223" y="195"/>
                      <a:pt x="223" y="195"/>
                    </a:cubicBezTo>
                    <a:cubicBezTo>
                      <a:pt x="223" y="194"/>
                      <a:pt x="222" y="193"/>
                      <a:pt x="222" y="192"/>
                    </a:cubicBezTo>
                    <a:cubicBezTo>
                      <a:pt x="219" y="192"/>
                      <a:pt x="215" y="193"/>
                      <a:pt x="215" y="191"/>
                    </a:cubicBezTo>
                    <a:cubicBezTo>
                      <a:pt x="214" y="190"/>
                      <a:pt x="215" y="189"/>
                      <a:pt x="214" y="188"/>
                    </a:cubicBezTo>
                    <a:cubicBezTo>
                      <a:pt x="214" y="188"/>
                      <a:pt x="212" y="187"/>
                      <a:pt x="213" y="187"/>
                    </a:cubicBezTo>
                    <a:cubicBezTo>
                      <a:pt x="213" y="187"/>
                      <a:pt x="214" y="186"/>
                      <a:pt x="214" y="186"/>
                    </a:cubicBezTo>
                    <a:cubicBezTo>
                      <a:pt x="214" y="185"/>
                      <a:pt x="214" y="184"/>
                      <a:pt x="214" y="183"/>
                    </a:cubicBezTo>
                    <a:cubicBezTo>
                      <a:pt x="214" y="183"/>
                      <a:pt x="216" y="181"/>
                      <a:pt x="216" y="181"/>
                    </a:cubicBezTo>
                    <a:cubicBezTo>
                      <a:pt x="216" y="181"/>
                      <a:pt x="216" y="180"/>
                      <a:pt x="216" y="180"/>
                    </a:cubicBezTo>
                    <a:cubicBezTo>
                      <a:pt x="215" y="180"/>
                      <a:pt x="215" y="180"/>
                      <a:pt x="215" y="180"/>
                    </a:cubicBezTo>
                    <a:cubicBezTo>
                      <a:pt x="215" y="180"/>
                      <a:pt x="215" y="179"/>
                      <a:pt x="215" y="179"/>
                    </a:cubicBezTo>
                    <a:cubicBezTo>
                      <a:pt x="216" y="179"/>
                      <a:pt x="217" y="179"/>
                      <a:pt x="218" y="179"/>
                    </a:cubicBezTo>
                    <a:cubicBezTo>
                      <a:pt x="218" y="178"/>
                      <a:pt x="217" y="177"/>
                      <a:pt x="218" y="177"/>
                    </a:cubicBezTo>
                    <a:cubicBezTo>
                      <a:pt x="218" y="176"/>
                      <a:pt x="221" y="174"/>
                      <a:pt x="221" y="174"/>
                    </a:cubicBezTo>
                    <a:cubicBezTo>
                      <a:pt x="221" y="174"/>
                      <a:pt x="221" y="173"/>
                      <a:pt x="221" y="173"/>
                    </a:cubicBezTo>
                    <a:cubicBezTo>
                      <a:pt x="221" y="173"/>
                      <a:pt x="223" y="173"/>
                      <a:pt x="223" y="173"/>
                    </a:cubicBezTo>
                    <a:cubicBezTo>
                      <a:pt x="223" y="172"/>
                      <a:pt x="224" y="171"/>
                      <a:pt x="224" y="170"/>
                    </a:cubicBezTo>
                    <a:cubicBezTo>
                      <a:pt x="224" y="170"/>
                      <a:pt x="225" y="170"/>
                      <a:pt x="225" y="170"/>
                    </a:cubicBezTo>
                    <a:cubicBezTo>
                      <a:pt x="225" y="170"/>
                      <a:pt x="225" y="169"/>
                      <a:pt x="225" y="169"/>
                    </a:cubicBezTo>
                    <a:cubicBezTo>
                      <a:pt x="225" y="169"/>
                      <a:pt x="226" y="168"/>
                      <a:pt x="226" y="169"/>
                    </a:cubicBezTo>
                    <a:cubicBezTo>
                      <a:pt x="226" y="169"/>
                      <a:pt x="227" y="169"/>
                      <a:pt x="228" y="169"/>
                    </a:cubicBezTo>
                    <a:cubicBezTo>
                      <a:pt x="227" y="169"/>
                      <a:pt x="228" y="168"/>
                      <a:pt x="227" y="168"/>
                    </a:cubicBezTo>
                    <a:cubicBezTo>
                      <a:pt x="227" y="168"/>
                      <a:pt x="227" y="168"/>
                      <a:pt x="226" y="168"/>
                    </a:cubicBezTo>
                    <a:cubicBezTo>
                      <a:pt x="227" y="167"/>
                      <a:pt x="228" y="168"/>
                      <a:pt x="229" y="168"/>
                    </a:cubicBezTo>
                    <a:cubicBezTo>
                      <a:pt x="229" y="168"/>
                      <a:pt x="230" y="166"/>
                      <a:pt x="228" y="167"/>
                    </a:cubicBezTo>
                    <a:cubicBezTo>
                      <a:pt x="228" y="166"/>
                      <a:pt x="228" y="166"/>
                      <a:pt x="228" y="166"/>
                    </a:cubicBezTo>
                    <a:cubicBezTo>
                      <a:pt x="231" y="166"/>
                      <a:pt x="231" y="166"/>
                      <a:pt x="234" y="165"/>
                    </a:cubicBezTo>
                    <a:cubicBezTo>
                      <a:pt x="234" y="165"/>
                      <a:pt x="234" y="165"/>
                      <a:pt x="235" y="165"/>
                    </a:cubicBezTo>
                    <a:cubicBezTo>
                      <a:pt x="235" y="165"/>
                      <a:pt x="235" y="164"/>
                      <a:pt x="235" y="164"/>
                    </a:cubicBezTo>
                    <a:cubicBezTo>
                      <a:pt x="235" y="164"/>
                      <a:pt x="235" y="163"/>
                      <a:pt x="235" y="163"/>
                    </a:cubicBezTo>
                    <a:cubicBezTo>
                      <a:pt x="234" y="163"/>
                      <a:pt x="233" y="163"/>
                      <a:pt x="233" y="163"/>
                    </a:cubicBezTo>
                    <a:cubicBezTo>
                      <a:pt x="233" y="162"/>
                      <a:pt x="233" y="161"/>
                      <a:pt x="233" y="161"/>
                    </a:cubicBezTo>
                    <a:cubicBezTo>
                      <a:pt x="232" y="160"/>
                      <a:pt x="235" y="161"/>
                      <a:pt x="235" y="161"/>
                    </a:cubicBezTo>
                    <a:cubicBezTo>
                      <a:pt x="236" y="160"/>
                      <a:pt x="236" y="160"/>
                      <a:pt x="236" y="160"/>
                    </a:cubicBezTo>
                    <a:cubicBezTo>
                      <a:pt x="236" y="160"/>
                      <a:pt x="236" y="160"/>
                      <a:pt x="236" y="160"/>
                    </a:cubicBezTo>
                    <a:cubicBezTo>
                      <a:pt x="236" y="159"/>
                      <a:pt x="237" y="159"/>
                      <a:pt x="237" y="158"/>
                    </a:cubicBezTo>
                    <a:cubicBezTo>
                      <a:pt x="235" y="158"/>
                      <a:pt x="236" y="157"/>
                      <a:pt x="236" y="156"/>
                    </a:cubicBezTo>
                    <a:cubicBezTo>
                      <a:pt x="237" y="156"/>
                      <a:pt x="238" y="156"/>
                      <a:pt x="239" y="156"/>
                    </a:cubicBezTo>
                    <a:cubicBezTo>
                      <a:pt x="239" y="155"/>
                      <a:pt x="239" y="155"/>
                      <a:pt x="239" y="155"/>
                    </a:cubicBezTo>
                    <a:cubicBezTo>
                      <a:pt x="239" y="154"/>
                      <a:pt x="243" y="155"/>
                      <a:pt x="243" y="155"/>
                    </a:cubicBezTo>
                    <a:cubicBezTo>
                      <a:pt x="244" y="156"/>
                      <a:pt x="243" y="156"/>
                      <a:pt x="244" y="156"/>
                    </a:cubicBezTo>
                    <a:cubicBezTo>
                      <a:pt x="244" y="155"/>
                      <a:pt x="244" y="155"/>
                      <a:pt x="244" y="155"/>
                    </a:cubicBezTo>
                    <a:cubicBezTo>
                      <a:pt x="245" y="155"/>
                      <a:pt x="246" y="155"/>
                      <a:pt x="247" y="155"/>
                    </a:cubicBezTo>
                    <a:cubicBezTo>
                      <a:pt x="247" y="155"/>
                      <a:pt x="248" y="154"/>
                      <a:pt x="249" y="154"/>
                    </a:cubicBezTo>
                    <a:cubicBezTo>
                      <a:pt x="248" y="151"/>
                      <a:pt x="249" y="150"/>
                      <a:pt x="250" y="149"/>
                    </a:cubicBezTo>
                    <a:cubicBezTo>
                      <a:pt x="248" y="149"/>
                      <a:pt x="247" y="148"/>
                      <a:pt x="244" y="148"/>
                    </a:cubicBezTo>
                    <a:cubicBezTo>
                      <a:pt x="241" y="148"/>
                      <a:pt x="237" y="148"/>
                      <a:pt x="235" y="148"/>
                    </a:cubicBezTo>
                    <a:cubicBezTo>
                      <a:pt x="235" y="148"/>
                      <a:pt x="235" y="147"/>
                      <a:pt x="235" y="147"/>
                    </a:cubicBezTo>
                    <a:cubicBezTo>
                      <a:pt x="236" y="147"/>
                      <a:pt x="236" y="148"/>
                      <a:pt x="237" y="147"/>
                    </a:cubicBezTo>
                    <a:cubicBezTo>
                      <a:pt x="238" y="147"/>
                      <a:pt x="239" y="147"/>
                      <a:pt x="240" y="147"/>
                    </a:cubicBezTo>
                    <a:cubicBezTo>
                      <a:pt x="240" y="146"/>
                      <a:pt x="240" y="146"/>
                      <a:pt x="240" y="146"/>
                    </a:cubicBezTo>
                    <a:cubicBezTo>
                      <a:pt x="239" y="146"/>
                      <a:pt x="238" y="146"/>
                      <a:pt x="239" y="146"/>
                    </a:cubicBezTo>
                    <a:cubicBezTo>
                      <a:pt x="239" y="145"/>
                      <a:pt x="239" y="145"/>
                      <a:pt x="239" y="144"/>
                    </a:cubicBezTo>
                    <a:cubicBezTo>
                      <a:pt x="240" y="145"/>
                      <a:pt x="241" y="146"/>
                      <a:pt x="243" y="146"/>
                    </a:cubicBezTo>
                    <a:cubicBezTo>
                      <a:pt x="243" y="145"/>
                      <a:pt x="243" y="145"/>
                      <a:pt x="244" y="145"/>
                    </a:cubicBezTo>
                    <a:cubicBezTo>
                      <a:pt x="244" y="145"/>
                      <a:pt x="246" y="146"/>
                      <a:pt x="246" y="146"/>
                    </a:cubicBezTo>
                    <a:cubicBezTo>
                      <a:pt x="247" y="146"/>
                      <a:pt x="247" y="145"/>
                      <a:pt x="248" y="146"/>
                    </a:cubicBezTo>
                    <a:cubicBezTo>
                      <a:pt x="248" y="146"/>
                      <a:pt x="250" y="148"/>
                      <a:pt x="251" y="148"/>
                    </a:cubicBezTo>
                    <a:cubicBezTo>
                      <a:pt x="251" y="148"/>
                      <a:pt x="252" y="148"/>
                      <a:pt x="252" y="148"/>
                    </a:cubicBezTo>
                    <a:cubicBezTo>
                      <a:pt x="252" y="147"/>
                      <a:pt x="252" y="147"/>
                      <a:pt x="252" y="147"/>
                    </a:cubicBezTo>
                    <a:cubicBezTo>
                      <a:pt x="253" y="145"/>
                      <a:pt x="255" y="145"/>
                      <a:pt x="254" y="143"/>
                    </a:cubicBezTo>
                    <a:cubicBezTo>
                      <a:pt x="254" y="143"/>
                      <a:pt x="253" y="142"/>
                      <a:pt x="252" y="141"/>
                    </a:cubicBezTo>
                    <a:cubicBezTo>
                      <a:pt x="253" y="141"/>
                      <a:pt x="256" y="140"/>
                      <a:pt x="256" y="140"/>
                    </a:cubicBezTo>
                    <a:cubicBezTo>
                      <a:pt x="256" y="140"/>
                      <a:pt x="260" y="143"/>
                      <a:pt x="260" y="143"/>
                    </a:cubicBezTo>
                    <a:cubicBezTo>
                      <a:pt x="260" y="143"/>
                      <a:pt x="261" y="144"/>
                      <a:pt x="262" y="144"/>
                    </a:cubicBezTo>
                    <a:cubicBezTo>
                      <a:pt x="262" y="143"/>
                      <a:pt x="262" y="143"/>
                      <a:pt x="262" y="143"/>
                    </a:cubicBezTo>
                    <a:cubicBezTo>
                      <a:pt x="263" y="143"/>
                      <a:pt x="264" y="143"/>
                      <a:pt x="265" y="142"/>
                    </a:cubicBezTo>
                    <a:cubicBezTo>
                      <a:pt x="264" y="142"/>
                      <a:pt x="264" y="142"/>
                      <a:pt x="264" y="142"/>
                    </a:cubicBezTo>
                    <a:cubicBezTo>
                      <a:pt x="264" y="142"/>
                      <a:pt x="263" y="142"/>
                      <a:pt x="263" y="142"/>
                    </a:cubicBezTo>
                    <a:cubicBezTo>
                      <a:pt x="263" y="141"/>
                      <a:pt x="263" y="141"/>
                      <a:pt x="263" y="141"/>
                    </a:cubicBezTo>
                    <a:cubicBezTo>
                      <a:pt x="263" y="141"/>
                      <a:pt x="262" y="141"/>
                      <a:pt x="262" y="141"/>
                    </a:cubicBezTo>
                    <a:cubicBezTo>
                      <a:pt x="262" y="141"/>
                      <a:pt x="261" y="140"/>
                      <a:pt x="261" y="140"/>
                    </a:cubicBezTo>
                    <a:cubicBezTo>
                      <a:pt x="261" y="139"/>
                      <a:pt x="261" y="139"/>
                      <a:pt x="261" y="139"/>
                    </a:cubicBezTo>
                    <a:cubicBezTo>
                      <a:pt x="260" y="139"/>
                      <a:pt x="260" y="139"/>
                      <a:pt x="259" y="139"/>
                    </a:cubicBezTo>
                    <a:cubicBezTo>
                      <a:pt x="260" y="139"/>
                      <a:pt x="259" y="139"/>
                      <a:pt x="260" y="138"/>
                    </a:cubicBezTo>
                    <a:cubicBezTo>
                      <a:pt x="260" y="138"/>
                      <a:pt x="261" y="138"/>
                      <a:pt x="261" y="138"/>
                    </a:cubicBezTo>
                    <a:cubicBezTo>
                      <a:pt x="261" y="138"/>
                      <a:pt x="262" y="138"/>
                      <a:pt x="262" y="139"/>
                    </a:cubicBezTo>
                    <a:cubicBezTo>
                      <a:pt x="262" y="139"/>
                      <a:pt x="262" y="138"/>
                      <a:pt x="263" y="138"/>
                    </a:cubicBezTo>
                    <a:cubicBezTo>
                      <a:pt x="263" y="139"/>
                      <a:pt x="263" y="140"/>
                      <a:pt x="263" y="140"/>
                    </a:cubicBezTo>
                    <a:cubicBezTo>
                      <a:pt x="264" y="140"/>
                      <a:pt x="265" y="140"/>
                      <a:pt x="265" y="140"/>
                    </a:cubicBezTo>
                    <a:cubicBezTo>
                      <a:pt x="266" y="141"/>
                      <a:pt x="266" y="142"/>
                      <a:pt x="266" y="142"/>
                    </a:cubicBezTo>
                    <a:cubicBezTo>
                      <a:pt x="267" y="142"/>
                      <a:pt x="267" y="142"/>
                      <a:pt x="267" y="142"/>
                    </a:cubicBezTo>
                    <a:cubicBezTo>
                      <a:pt x="267" y="142"/>
                      <a:pt x="268" y="139"/>
                      <a:pt x="269" y="139"/>
                    </a:cubicBezTo>
                    <a:cubicBezTo>
                      <a:pt x="269" y="139"/>
                      <a:pt x="269" y="139"/>
                      <a:pt x="269" y="139"/>
                    </a:cubicBezTo>
                    <a:cubicBezTo>
                      <a:pt x="270" y="138"/>
                      <a:pt x="271" y="138"/>
                      <a:pt x="272" y="138"/>
                    </a:cubicBezTo>
                    <a:cubicBezTo>
                      <a:pt x="272" y="138"/>
                      <a:pt x="274" y="136"/>
                      <a:pt x="274" y="136"/>
                    </a:cubicBezTo>
                    <a:cubicBezTo>
                      <a:pt x="276" y="136"/>
                      <a:pt x="276" y="137"/>
                      <a:pt x="277" y="136"/>
                    </a:cubicBezTo>
                    <a:cubicBezTo>
                      <a:pt x="278" y="136"/>
                      <a:pt x="279" y="134"/>
                      <a:pt x="279" y="132"/>
                    </a:cubicBezTo>
                    <a:cubicBezTo>
                      <a:pt x="278" y="131"/>
                      <a:pt x="278" y="131"/>
                      <a:pt x="278" y="131"/>
                    </a:cubicBezTo>
                    <a:cubicBezTo>
                      <a:pt x="277" y="130"/>
                      <a:pt x="277" y="131"/>
                      <a:pt x="275" y="130"/>
                    </a:cubicBezTo>
                    <a:cubicBezTo>
                      <a:pt x="275" y="130"/>
                      <a:pt x="274" y="127"/>
                      <a:pt x="273" y="127"/>
                    </a:cubicBezTo>
                    <a:cubicBezTo>
                      <a:pt x="274" y="126"/>
                      <a:pt x="273" y="125"/>
                      <a:pt x="274" y="124"/>
                    </a:cubicBezTo>
                    <a:cubicBezTo>
                      <a:pt x="274" y="124"/>
                      <a:pt x="275" y="124"/>
                      <a:pt x="276" y="124"/>
                    </a:cubicBezTo>
                    <a:cubicBezTo>
                      <a:pt x="276" y="122"/>
                      <a:pt x="276" y="122"/>
                      <a:pt x="276" y="122"/>
                    </a:cubicBezTo>
                    <a:cubicBezTo>
                      <a:pt x="276" y="122"/>
                      <a:pt x="275" y="122"/>
                      <a:pt x="274" y="122"/>
                    </a:cubicBezTo>
                    <a:cubicBezTo>
                      <a:pt x="275" y="122"/>
                      <a:pt x="274" y="122"/>
                      <a:pt x="274" y="121"/>
                    </a:cubicBezTo>
                    <a:cubicBezTo>
                      <a:pt x="274" y="121"/>
                      <a:pt x="279" y="117"/>
                      <a:pt x="276" y="117"/>
                    </a:cubicBezTo>
                    <a:cubicBezTo>
                      <a:pt x="275" y="117"/>
                      <a:pt x="273" y="117"/>
                      <a:pt x="272" y="117"/>
                    </a:cubicBezTo>
                    <a:cubicBezTo>
                      <a:pt x="272" y="116"/>
                      <a:pt x="271" y="115"/>
                      <a:pt x="272" y="115"/>
                    </a:cubicBezTo>
                    <a:cubicBezTo>
                      <a:pt x="272" y="115"/>
                      <a:pt x="271" y="114"/>
                      <a:pt x="270" y="114"/>
                    </a:cubicBezTo>
                    <a:cubicBezTo>
                      <a:pt x="270" y="114"/>
                      <a:pt x="271" y="113"/>
                      <a:pt x="270" y="113"/>
                    </a:cubicBezTo>
                    <a:cubicBezTo>
                      <a:pt x="269" y="113"/>
                      <a:pt x="268" y="113"/>
                      <a:pt x="267" y="113"/>
                    </a:cubicBezTo>
                    <a:cubicBezTo>
                      <a:pt x="267" y="113"/>
                      <a:pt x="267" y="114"/>
                      <a:pt x="266" y="114"/>
                    </a:cubicBezTo>
                    <a:cubicBezTo>
                      <a:pt x="266" y="114"/>
                      <a:pt x="265" y="113"/>
                      <a:pt x="265" y="113"/>
                    </a:cubicBezTo>
                    <a:cubicBezTo>
                      <a:pt x="263" y="112"/>
                      <a:pt x="261" y="112"/>
                      <a:pt x="259" y="112"/>
                    </a:cubicBezTo>
                    <a:cubicBezTo>
                      <a:pt x="259" y="113"/>
                      <a:pt x="259" y="113"/>
                      <a:pt x="260" y="113"/>
                    </a:cubicBezTo>
                    <a:cubicBezTo>
                      <a:pt x="260" y="113"/>
                      <a:pt x="259" y="116"/>
                      <a:pt x="260" y="117"/>
                    </a:cubicBezTo>
                    <a:cubicBezTo>
                      <a:pt x="261" y="118"/>
                      <a:pt x="261" y="118"/>
                      <a:pt x="261" y="118"/>
                    </a:cubicBezTo>
                    <a:cubicBezTo>
                      <a:pt x="261" y="119"/>
                      <a:pt x="262" y="119"/>
                      <a:pt x="262" y="119"/>
                    </a:cubicBezTo>
                    <a:cubicBezTo>
                      <a:pt x="261" y="119"/>
                      <a:pt x="261" y="120"/>
                      <a:pt x="261" y="120"/>
                    </a:cubicBezTo>
                    <a:cubicBezTo>
                      <a:pt x="261" y="120"/>
                      <a:pt x="262" y="120"/>
                      <a:pt x="262" y="121"/>
                    </a:cubicBezTo>
                    <a:cubicBezTo>
                      <a:pt x="262" y="121"/>
                      <a:pt x="261" y="120"/>
                      <a:pt x="261" y="121"/>
                    </a:cubicBezTo>
                    <a:cubicBezTo>
                      <a:pt x="261" y="121"/>
                      <a:pt x="261" y="121"/>
                      <a:pt x="261" y="121"/>
                    </a:cubicBezTo>
                    <a:cubicBezTo>
                      <a:pt x="262" y="121"/>
                      <a:pt x="261" y="122"/>
                      <a:pt x="261" y="122"/>
                    </a:cubicBezTo>
                    <a:cubicBezTo>
                      <a:pt x="261" y="122"/>
                      <a:pt x="259" y="122"/>
                      <a:pt x="259" y="122"/>
                    </a:cubicBezTo>
                    <a:cubicBezTo>
                      <a:pt x="258" y="123"/>
                      <a:pt x="258" y="124"/>
                      <a:pt x="258" y="125"/>
                    </a:cubicBezTo>
                    <a:cubicBezTo>
                      <a:pt x="258" y="125"/>
                      <a:pt x="257" y="125"/>
                      <a:pt x="257" y="125"/>
                    </a:cubicBezTo>
                    <a:cubicBezTo>
                      <a:pt x="257" y="126"/>
                      <a:pt x="258" y="126"/>
                      <a:pt x="257" y="127"/>
                    </a:cubicBezTo>
                    <a:cubicBezTo>
                      <a:pt x="257" y="127"/>
                      <a:pt x="256" y="127"/>
                      <a:pt x="256" y="127"/>
                    </a:cubicBezTo>
                    <a:cubicBezTo>
                      <a:pt x="256" y="127"/>
                      <a:pt x="256" y="128"/>
                      <a:pt x="256" y="128"/>
                    </a:cubicBezTo>
                    <a:cubicBezTo>
                      <a:pt x="255" y="129"/>
                      <a:pt x="254" y="130"/>
                      <a:pt x="254" y="132"/>
                    </a:cubicBezTo>
                    <a:cubicBezTo>
                      <a:pt x="254" y="132"/>
                      <a:pt x="255" y="132"/>
                      <a:pt x="255" y="133"/>
                    </a:cubicBezTo>
                    <a:cubicBezTo>
                      <a:pt x="253" y="133"/>
                      <a:pt x="253" y="133"/>
                      <a:pt x="251" y="134"/>
                    </a:cubicBezTo>
                    <a:cubicBezTo>
                      <a:pt x="252" y="134"/>
                      <a:pt x="252" y="135"/>
                      <a:pt x="252" y="135"/>
                    </a:cubicBezTo>
                    <a:cubicBezTo>
                      <a:pt x="251" y="135"/>
                      <a:pt x="251" y="134"/>
                      <a:pt x="250" y="134"/>
                    </a:cubicBezTo>
                    <a:cubicBezTo>
                      <a:pt x="250" y="134"/>
                      <a:pt x="249" y="134"/>
                      <a:pt x="249" y="135"/>
                    </a:cubicBezTo>
                    <a:cubicBezTo>
                      <a:pt x="248" y="134"/>
                      <a:pt x="247" y="132"/>
                      <a:pt x="247" y="131"/>
                    </a:cubicBezTo>
                    <a:cubicBezTo>
                      <a:pt x="247" y="131"/>
                      <a:pt x="245" y="131"/>
                      <a:pt x="245" y="131"/>
                    </a:cubicBezTo>
                    <a:cubicBezTo>
                      <a:pt x="245" y="131"/>
                      <a:pt x="243" y="128"/>
                      <a:pt x="243" y="127"/>
                    </a:cubicBezTo>
                    <a:cubicBezTo>
                      <a:pt x="244" y="126"/>
                      <a:pt x="244" y="126"/>
                      <a:pt x="245" y="125"/>
                    </a:cubicBezTo>
                    <a:cubicBezTo>
                      <a:pt x="245" y="125"/>
                      <a:pt x="245" y="125"/>
                      <a:pt x="245" y="125"/>
                    </a:cubicBezTo>
                    <a:cubicBezTo>
                      <a:pt x="245" y="125"/>
                      <a:pt x="245" y="124"/>
                      <a:pt x="245" y="123"/>
                    </a:cubicBezTo>
                    <a:cubicBezTo>
                      <a:pt x="245" y="123"/>
                      <a:pt x="246" y="122"/>
                      <a:pt x="246" y="122"/>
                    </a:cubicBezTo>
                    <a:cubicBezTo>
                      <a:pt x="247" y="121"/>
                      <a:pt x="247" y="121"/>
                      <a:pt x="247" y="121"/>
                    </a:cubicBezTo>
                    <a:cubicBezTo>
                      <a:pt x="247" y="120"/>
                      <a:pt x="247" y="119"/>
                      <a:pt x="247" y="119"/>
                    </a:cubicBezTo>
                    <a:cubicBezTo>
                      <a:pt x="246" y="118"/>
                      <a:pt x="245" y="117"/>
                      <a:pt x="245" y="116"/>
                    </a:cubicBezTo>
                    <a:cubicBezTo>
                      <a:pt x="244" y="117"/>
                      <a:pt x="241" y="117"/>
                      <a:pt x="241" y="118"/>
                    </a:cubicBezTo>
                    <a:cubicBezTo>
                      <a:pt x="240" y="118"/>
                      <a:pt x="240" y="120"/>
                      <a:pt x="240" y="121"/>
                    </a:cubicBezTo>
                    <a:cubicBezTo>
                      <a:pt x="241" y="121"/>
                      <a:pt x="240" y="123"/>
                      <a:pt x="240" y="123"/>
                    </a:cubicBezTo>
                    <a:cubicBezTo>
                      <a:pt x="239" y="124"/>
                      <a:pt x="240" y="123"/>
                      <a:pt x="239" y="124"/>
                    </a:cubicBezTo>
                    <a:cubicBezTo>
                      <a:pt x="238" y="124"/>
                      <a:pt x="238" y="124"/>
                      <a:pt x="238" y="124"/>
                    </a:cubicBezTo>
                    <a:cubicBezTo>
                      <a:pt x="238" y="127"/>
                      <a:pt x="239" y="126"/>
                      <a:pt x="236" y="126"/>
                    </a:cubicBezTo>
                    <a:cubicBezTo>
                      <a:pt x="236" y="125"/>
                      <a:pt x="236" y="125"/>
                      <a:pt x="236" y="125"/>
                    </a:cubicBezTo>
                    <a:cubicBezTo>
                      <a:pt x="236" y="126"/>
                      <a:pt x="236" y="124"/>
                      <a:pt x="236" y="124"/>
                    </a:cubicBezTo>
                    <a:cubicBezTo>
                      <a:pt x="236" y="124"/>
                      <a:pt x="236" y="122"/>
                      <a:pt x="235" y="122"/>
                    </a:cubicBezTo>
                    <a:cubicBezTo>
                      <a:pt x="235" y="121"/>
                      <a:pt x="235" y="121"/>
                      <a:pt x="234" y="121"/>
                    </a:cubicBezTo>
                    <a:cubicBezTo>
                      <a:pt x="236" y="121"/>
                      <a:pt x="234" y="119"/>
                      <a:pt x="234" y="118"/>
                    </a:cubicBezTo>
                    <a:cubicBezTo>
                      <a:pt x="233" y="118"/>
                      <a:pt x="233" y="117"/>
                      <a:pt x="233" y="116"/>
                    </a:cubicBezTo>
                    <a:cubicBezTo>
                      <a:pt x="231" y="116"/>
                      <a:pt x="230" y="116"/>
                      <a:pt x="229" y="116"/>
                    </a:cubicBezTo>
                    <a:cubicBezTo>
                      <a:pt x="228" y="116"/>
                      <a:pt x="228" y="115"/>
                      <a:pt x="228" y="115"/>
                    </a:cubicBezTo>
                    <a:cubicBezTo>
                      <a:pt x="227" y="114"/>
                      <a:pt x="226" y="114"/>
                      <a:pt x="226" y="114"/>
                    </a:cubicBezTo>
                    <a:cubicBezTo>
                      <a:pt x="226" y="114"/>
                      <a:pt x="226" y="113"/>
                      <a:pt x="226" y="113"/>
                    </a:cubicBezTo>
                    <a:cubicBezTo>
                      <a:pt x="225" y="113"/>
                      <a:pt x="225" y="113"/>
                      <a:pt x="225" y="113"/>
                    </a:cubicBezTo>
                    <a:cubicBezTo>
                      <a:pt x="226" y="113"/>
                      <a:pt x="226" y="112"/>
                      <a:pt x="226" y="112"/>
                    </a:cubicBezTo>
                    <a:cubicBezTo>
                      <a:pt x="227" y="112"/>
                      <a:pt x="227" y="112"/>
                      <a:pt x="228" y="112"/>
                    </a:cubicBezTo>
                    <a:cubicBezTo>
                      <a:pt x="228" y="112"/>
                      <a:pt x="229" y="111"/>
                      <a:pt x="229" y="111"/>
                    </a:cubicBezTo>
                    <a:cubicBezTo>
                      <a:pt x="229" y="111"/>
                      <a:pt x="230" y="109"/>
                      <a:pt x="230" y="109"/>
                    </a:cubicBezTo>
                    <a:cubicBezTo>
                      <a:pt x="230" y="109"/>
                      <a:pt x="228" y="109"/>
                      <a:pt x="229" y="109"/>
                    </a:cubicBezTo>
                    <a:cubicBezTo>
                      <a:pt x="228" y="110"/>
                      <a:pt x="228" y="110"/>
                      <a:pt x="227" y="110"/>
                    </a:cubicBezTo>
                    <a:cubicBezTo>
                      <a:pt x="227" y="109"/>
                      <a:pt x="227" y="108"/>
                      <a:pt x="228" y="107"/>
                    </a:cubicBezTo>
                    <a:cubicBezTo>
                      <a:pt x="228" y="107"/>
                      <a:pt x="229" y="108"/>
                      <a:pt x="229" y="107"/>
                    </a:cubicBezTo>
                    <a:cubicBezTo>
                      <a:pt x="229" y="108"/>
                      <a:pt x="229" y="108"/>
                      <a:pt x="229" y="108"/>
                    </a:cubicBezTo>
                    <a:cubicBezTo>
                      <a:pt x="230" y="108"/>
                      <a:pt x="231" y="108"/>
                      <a:pt x="232" y="108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1" y="106"/>
                      <a:pt x="231" y="106"/>
                      <a:pt x="230" y="106"/>
                    </a:cubicBezTo>
                    <a:cubicBezTo>
                      <a:pt x="229" y="104"/>
                      <a:pt x="229" y="104"/>
                      <a:pt x="229" y="104"/>
                    </a:cubicBezTo>
                    <a:cubicBezTo>
                      <a:pt x="229" y="104"/>
                      <a:pt x="228" y="105"/>
                      <a:pt x="227" y="104"/>
                    </a:cubicBezTo>
                    <a:cubicBezTo>
                      <a:pt x="227" y="104"/>
                      <a:pt x="226" y="102"/>
                      <a:pt x="225" y="102"/>
                    </a:cubicBezTo>
                    <a:cubicBezTo>
                      <a:pt x="224" y="102"/>
                      <a:pt x="224" y="102"/>
                      <a:pt x="223" y="102"/>
                    </a:cubicBezTo>
                    <a:cubicBezTo>
                      <a:pt x="223" y="102"/>
                      <a:pt x="223" y="102"/>
                      <a:pt x="223" y="102"/>
                    </a:cubicBezTo>
                    <a:cubicBezTo>
                      <a:pt x="222" y="101"/>
                      <a:pt x="222" y="101"/>
                      <a:pt x="221" y="100"/>
                    </a:cubicBezTo>
                    <a:cubicBezTo>
                      <a:pt x="221" y="100"/>
                      <a:pt x="220" y="101"/>
                      <a:pt x="220" y="100"/>
                    </a:cubicBezTo>
                    <a:cubicBezTo>
                      <a:pt x="220" y="100"/>
                      <a:pt x="220" y="100"/>
                      <a:pt x="220" y="100"/>
                    </a:cubicBezTo>
                    <a:cubicBezTo>
                      <a:pt x="218" y="98"/>
                      <a:pt x="218" y="98"/>
                      <a:pt x="218" y="98"/>
                    </a:cubicBezTo>
                    <a:cubicBezTo>
                      <a:pt x="218" y="98"/>
                      <a:pt x="217" y="98"/>
                      <a:pt x="217" y="98"/>
                    </a:cubicBezTo>
                    <a:cubicBezTo>
                      <a:pt x="217" y="98"/>
                      <a:pt x="217" y="97"/>
                      <a:pt x="217" y="97"/>
                    </a:cubicBezTo>
                    <a:cubicBezTo>
                      <a:pt x="216" y="97"/>
                      <a:pt x="216" y="98"/>
                      <a:pt x="215" y="97"/>
                    </a:cubicBezTo>
                    <a:cubicBezTo>
                      <a:pt x="215" y="97"/>
                      <a:pt x="215" y="96"/>
                      <a:pt x="215" y="96"/>
                    </a:cubicBezTo>
                    <a:cubicBezTo>
                      <a:pt x="215" y="96"/>
                      <a:pt x="216" y="96"/>
                      <a:pt x="217" y="96"/>
                    </a:cubicBezTo>
                    <a:cubicBezTo>
                      <a:pt x="216" y="96"/>
                      <a:pt x="217" y="95"/>
                      <a:pt x="217" y="95"/>
                    </a:cubicBezTo>
                    <a:cubicBezTo>
                      <a:pt x="218" y="95"/>
                      <a:pt x="216" y="95"/>
                      <a:pt x="216" y="95"/>
                    </a:cubicBezTo>
                    <a:cubicBezTo>
                      <a:pt x="216" y="95"/>
                      <a:pt x="217" y="94"/>
                      <a:pt x="217" y="94"/>
                    </a:cubicBezTo>
                    <a:cubicBezTo>
                      <a:pt x="217" y="93"/>
                      <a:pt x="218" y="93"/>
                      <a:pt x="219" y="93"/>
                    </a:cubicBezTo>
                    <a:cubicBezTo>
                      <a:pt x="219" y="93"/>
                      <a:pt x="219" y="93"/>
                      <a:pt x="219" y="93"/>
                    </a:cubicBezTo>
                    <a:cubicBezTo>
                      <a:pt x="220" y="92"/>
                      <a:pt x="217" y="91"/>
                      <a:pt x="217" y="91"/>
                    </a:cubicBezTo>
                    <a:cubicBezTo>
                      <a:pt x="217" y="91"/>
                      <a:pt x="217" y="90"/>
                      <a:pt x="217" y="90"/>
                    </a:cubicBezTo>
                    <a:cubicBezTo>
                      <a:pt x="217" y="90"/>
                      <a:pt x="218" y="90"/>
                      <a:pt x="217" y="90"/>
                    </a:cubicBezTo>
                    <a:cubicBezTo>
                      <a:pt x="218" y="89"/>
                      <a:pt x="218" y="89"/>
                      <a:pt x="218" y="89"/>
                    </a:cubicBezTo>
                    <a:cubicBezTo>
                      <a:pt x="219" y="88"/>
                      <a:pt x="221" y="89"/>
                      <a:pt x="223" y="89"/>
                    </a:cubicBezTo>
                    <a:cubicBezTo>
                      <a:pt x="224" y="89"/>
                      <a:pt x="229" y="88"/>
                      <a:pt x="230" y="88"/>
                    </a:cubicBezTo>
                    <a:cubicBezTo>
                      <a:pt x="231" y="87"/>
                      <a:pt x="231" y="86"/>
                      <a:pt x="232" y="85"/>
                    </a:cubicBezTo>
                    <a:cubicBezTo>
                      <a:pt x="232" y="85"/>
                      <a:pt x="233" y="85"/>
                      <a:pt x="234" y="84"/>
                    </a:cubicBezTo>
                    <a:cubicBezTo>
                      <a:pt x="234" y="84"/>
                      <a:pt x="233" y="83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35" y="82"/>
                      <a:pt x="235" y="81"/>
                      <a:pt x="235" y="80"/>
                    </a:cubicBezTo>
                    <a:cubicBezTo>
                      <a:pt x="232" y="79"/>
                      <a:pt x="231" y="79"/>
                      <a:pt x="228" y="79"/>
                    </a:cubicBezTo>
                    <a:cubicBezTo>
                      <a:pt x="228" y="79"/>
                      <a:pt x="228" y="79"/>
                      <a:pt x="227" y="80"/>
                    </a:cubicBezTo>
                    <a:cubicBezTo>
                      <a:pt x="227" y="79"/>
                      <a:pt x="227" y="79"/>
                      <a:pt x="226" y="78"/>
                    </a:cubicBezTo>
                    <a:cubicBezTo>
                      <a:pt x="225" y="78"/>
                      <a:pt x="220" y="77"/>
                      <a:pt x="218" y="77"/>
                    </a:cubicBezTo>
                    <a:cubicBezTo>
                      <a:pt x="218" y="78"/>
                      <a:pt x="217" y="78"/>
                      <a:pt x="217" y="79"/>
                    </a:cubicBezTo>
                    <a:cubicBezTo>
                      <a:pt x="216" y="79"/>
                      <a:pt x="216" y="79"/>
                      <a:pt x="216" y="78"/>
                    </a:cubicBezTo>
                    <a:cubicBezTo>
                      <a:pt x="214" y="78"/>
                      <a:pt x="213" y="78"/>
                      <a:pt x="211" y="79"/>
                    </a:cubicBezTo>
                    <a:cubicBezTo>
                      <a:pt x="212" y="82"/>
                      <a:pt x="213" y="81"/>
                      <a:pt x="210" y="81"/>
                    </a:cubicBezTo>
                    <a:cubicBezTo>
                      <a:pt x="210" y="81"/>
                      <a:pt x="210" y="82"/>
                      <a:pt x="210" y="83"/>
                    </a:cubicBezTo>
                    <a:cubicBezTo>
                      <a:pt x="211" y="83"/>
                      <a:pt x="211" y="83"/>
                      <a:pt x="211" y="83"/>
                    </a:cubicBezTo>
                    <a:cubicBezTo>
                      <a:pt x="211" y="83"/>
                      <a:pt x="211" y="83"/>
                      <a:pt x="211" y="84"/>
                    </a:cubicBezTo>
                    <a:cubicBezTo>
                      <a:pt x="211" y="84"/>
                      <a:pt x="212" y="85"/>
                      <a:pt x="212" y="85"/>
                    </a:cubicBezTo>
                    <a:cubicBezTo>
                      <a:pt x="212" y="86"/>
                      <a:pt x="212" y="87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3" y="88"/>
                      <a:pt x="213" y="89"/>
                      <a:pt x="213" y="90"/>
                    </a:cubicBezTo>
                    <a:cubicBezTo>
                      <a:pt x="212" y="90"/>
                      <a:pt x="212" y="90"/>
                      <a:pt x="212" y="91"/>
                    </a:cubicBezTo>
                    <a:cubicBezTo>
                      <a:pt x="212" y="91"/>
                      <a:pt x="213" y="91"/>
                      <a:pt x="213" y="92"/>
                    </a:cubicBezTo>
                    <a:cubicBezTo>
                      <a:pt x="214" y="92"/>
                      <a:pt x="213" y="96"/>
                      <a:pt x="213" y="96"/>
                    </a:cubicBezTo>
                    <a:cubicBezTo>
                      <a:pt x="213" y="96"/>
                      <a:pt x="213" y="96"/>
                      <a:pt x="213" y="97"/>
                    </a:cubicBezTo>
                    <a:cubicBezTo>
                      <a:pt x="212" y="97"/>
                      <a:pt x="212" y="97"/>
                      <a:pt x="211" y="97"/>
                    </a:cubicBezTo>
                    <a:cubicBezTo>
                      <a:pt x="211" y="97"/>
                      <a:pt x="211" y="98"/>
                      <a:pt x="210" y="99"/>
                    </a:cubicBezTo>
                    <a:cubicBezTo>
                      <a:pt x="211" y="99"/>
                      <a:pt x="212" y="100"/>
                      <a:pt x="213" y="101"/>
                    </a:cubicBezTo>
                    <a:cubicBezTo>
                      <a:pt x="212" y="101"/>
                      <a:pt x="212" y="101"/>
                      <a:pt x="212" y="101"/>
                    </a:cubicBezTo>
                    <a:cubicBezTo>
                      <a:pt x="211" y="101"/>
                      <a:pt x="211" y="100"/>
                      <a:pt x="210" y="100"/>
                    </a:cubicBezTo>
                    <a:cubicBezTo>
                      <a:pt x="210" y="100"/>
                      <a:pt x="209" y="100"/>
                      <a:pt x="209" y="100"/>
                    </a:cubicBezTo>
                    <a:cubicBezTo>
                      <a:pt x="209" y="100"/>
                      <a:pt x="209" y="101"/>
                      <a:pt x="209" y="101"/>
                    </a:cubicBezTo>
                    <a:cubicBezTo>
                      <a:pt x="209" y="101"/>
                      <a:pt x="208" y="101"/>
                      <a:pt x="208" y="101"/>
                    </a:cubicBezTo>
                    <a:cubicBezTo>
                      <a:pt x="208" y="102"/>
                      <a:pt x="208" y="102"/>
                      <a:pt x="208" y="103"/>
                    </a:cubicBezTo>
                    <a:cubicBezTo>
                      <a:pt x="208" y="102"/>
                      <a:pt x="209" y="103"/>
                      <a:pt x="209" y="103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6"/>
                      <a:pt x="208" y="105"/>
                      <a:pt x="209" y="107"/>
                    </a:cubicBezTo>
                    <a:cubicBezTo>
                      <a:pt x="208" y="107"/>
                      <a:pt x="208" y="107"/>
                      <a:pt x="206" y="107"/>
                    </a:cubicBezTo>
                    <a:cubicBezTo>
                      <a:pt x="207" y="108"/>
                      <a:pt x="206" y="109"/>
                      <a:pt x="207" y="108"/>
                    </a:cubicBezTo>
                    <a:cubicBezTo>
                      <a:pt x="207" y="109"/>
                      <a:pt x="207" y="109"/>
                      <a:pt x="207" y="109"/>
                    </a:cubicBezTo>
                    <a:cubicBezTo>
                      <a:pt x="209" y="111"/>
                      <a:pt x="209" y="111"/>
                      <a:pt x="209" y="111"/>
                    </a:cubicBezTo>
                    <a:cubicBezTo>
                      <a:pt x="209" y="111"/>
                      <a:pt x="210" y="111"/>
                      <a:pt x="210" y="111"/>
                    </a:cubicBezTo>
                    <a:cubicBezTo>
                      <a:pt x="210" y="111"/>
                      <a:pt x="210" y="112"/>
                      <a:pt x="210" y="112"/>
                    </a:cubicBezTo>
                    <a:cubicBezTo>
                      <a:pt x="210" y="112"/>
                      <a:pt x="209" y="112"/>
                      <a:pt x="209" y="112"/>
                    </a:cubicBezTo>
                    <a:cubicBezTo>
                      <a:pt x="209" y="113"/>
                      <a:pt x="208" y="115"/>
                      <a:pt x="210" y="114"/>
                    </a:cubicBezTo>
                    <a:cubicBezTo>
                      <a:pt x="210" y="114"/>
                      <a:pt x="210" y="113"/>
                      <a:pt x="210" y="113"/>
                    </a:cubicBezTo>
                    <a:cubicBezTo>
                      <a:pt x="211" y="114"/>
                      <a:pt x="210" y="114"/>
                      <a:pt x="211" y="114"/>
                    </a:cubicBezTo>
                    <a:cubicBezTo>
                      <a:pt x="211" y="114"/>
                      <a:pt x="212" y="114"/>
                      <a:pt x="211" y="113"/>
                    </a:cubicBezTo>
                    <a:cubicBezTo>
                      <a:pt x="211" y="113"/>
                      <a:pt x="211" y="112"/>
                      <a:pt x="211" y="112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5" y="112"/>
                      <a:pt x="216" y="114"/>
                      <a:pt x="217" y="115"/>
                    </a:cubicBezTo>
                    <a:cubicBezTo>
                      <a:pt x="218" y="115"/>
                      <a:pt x="218" y="115"/>
                      <a:pt x="219" y="115"/>
                    </a:cubicBezTo>
                    <a:cubicBezTo>
                      <a:pt x="220" y="114"/>
                      <a:pt x="222" y="113"/>
                      <a:pt x="223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3"/>
                      <a:pt x="224" y="114"/>
                      <a:pt x="224" y="114"/>
                    </a:cubicBezTo>
                    <a:cubicBezTo>
                      <a:pt x="223" y="114"/>
                      <a:pt x="222" y="114"/>
                      <a:pt x="222" y="114"/>
                    </a:cubicBezTo>
                    <a:cubicBezTo>
                      <a:pt x="222" y="114"/>
                      <a:pt x="221" y="115"/>
                      <a:pt x="221" y="115"/>
                    </a:cubicBezTo>
                    <a:cubicBezTo>
                      <a:pt x="220" y="116"/>
                      <a:pt x="221" y="117"/>
                      <a:pt x="221" y="118"/>
                    </a:cubicBezTo>
                    <a:cubicBezTo>
                      <a:pt x="220" y="118"/>
                      <a:pt x="218" y="117"/>
                      <a:pt x="217" y="117"/>
                    </a:cubicBezTo>
                    <a:cubicBezTo>
                      <a:pt x="217" y="117"/>
                      <a:pt x="216" y="118"/>
                      <a:pt x="216" y="118"/>
                    </a:cubicBezTo>
                    <a:cubicBezTo>
                      <a:pt x="216" y="118"/>
                      <a:pt x="216" y="119"/>
                      <a:pt x="216" y="119"/>
                    </a:cubicBezTo>
                    <a:cubicBezTo>
                      <a:pt x="216" y="119"/>
                      <a:pt x="217" y="120"/>
                      <a:pt x="217" y="120"/>
                    </a:cubicBezTo>
                    <a:cubicBezTo>
                      <a:pt x="215" y="121"/>
                      <a:pt x="215" y="123"/>
                      <a:pt x="218" y="123"/>
                    </a:cubicBezTo>
                    <a:cubicBezTo>
                      <a:pt x="218" y="122"/>
                      <a:pt x="219" y="121"/>
                      <a:pt x="220" y="121"/>
                    </a:cubicBezTo>
                    <a:cubicBezTo>
                      <a:pt x="220" y="122"/>
                      <a:pt x="220" y="122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219" y="124"/>
                      <a:pt x="218" y="125"/>
                      <a:pt x="217" y="125"/>
                    </a:cubicBezTo>
                    <a:cubicBezTo>
                      <a:pt x="217" y="125"/>
                      <a:pt x="216" y="125"/>
                      <a:pt x="216" y="125"/>
                    </a:cubicBezTo>
                    <a:cubicBezTo>
                      <a:pt x="214" y="125"/>
                      <a:pt x="214" y="128"/>
                      <a:pt x="213" y="128"/>
                    </a:cubicBezTo>
                    <a:cubicBezTo>
                      <a:pt x="213" y="128"/>
                      <a:pt x="211" y="128"/>
                      <a:pt x="211" y="128"/>
                    </a:cubicBezTo>
                    <a:cubicBezTo>
                      <a:pt x="211" y="129"/>
                      <a:pt x="211" y="129"/>
                      <a:pt x="211" y="129"/>
                    </a:cubicBezTo>
                    <a:cubicBezTo>
                      <a:pt x="211" y="129"/>
                      <a:pt x="211" y="128"/>
                      <a:pt x="211" y="129"/>
                    </a:cubicBezTo>
                    <a:cubicBezTo>
                      <a:pt x="211" y="129"/>
                      <a:pt x="210" y="129"/>
                      <a:pt x="210" y="130"/>
                    </a:cubicBezTo>
                    <a:cubicBezTo>
                      <a:pt x="210" y="130"/>
                      <a:pt x="210" y="130"/>
                      <a:pt x="210" y="131"/>
                    </a:cubicBezTo>
                    <a:cubicBezTo>
                      <a:pt x="210" y="131"/>
                      <a:pt x="209" y="131"/>
                      <a:pt x="209" y="131"/>
                    </a:cubicBezTo>
                    <a:cubicBezTo>
                      <a:pt x="209" y="132"/>
                      <a:pt x="209" y="132"/>
                      <a:pt x="209" y="132"/>
                    </a:cubicBezTo>
                    <a:cubicBezTo>
                      <a:pt x="209" y="132"/>
                      <a:pt x="210" y="132"/>
                      <a:pt x="210" y="133"/>
                    </a:cubicBezTo>
                    <a:cubicBezTo>
                      <a:pt x="210" y="133"/>
                      <a:pt x="210" y="134"/>
                      <a:pt x="210" y="134"/>
                    </a:cubicBezTo>
                    <a:cubicBezTo>
                      <a:pt x="211" y="135"/>
                      <a:pt x="211" y="135"/>
                      <a:pt x="212" y="135"/>
                    </a:cubicBezTo>
                    <a:cubicBezTo>
                      <a:pt x="212" y="136"/>
                      <a:pt x="212" y="136"/>
                      <a:pt x="212" y="136"/>
                    </a:cubicBezTo>
                    <a:cubicBezTo>
                      <a:pt x="211" y="136"/>
                      <a:pt x="211" y="136"/>
                      <a:pt x="211" y="136"/>
                    </a:cubicBezTo>
                    <a:cubicBezTo>
                      <a:pt x="211" y="136"/>
                      <a:pt x="211" y="136"/>
                      <a:pt x="211" y="136"/>
                    </a:cubicBezTo>
                    <a:cubicBezTo>
                      <a:pt x="210" y="136"/>
                      <a:pt x="208" y="135"/>
                      <a:pt x="207" y="135"/>
                    </a:cubicBezTo>
                    <a:cubicBezTo>
                      <a:pt x="208" y="135"/>
                      <a:pt x="208" y="134"/>
                      <a:pt x="207" y="134"/>
                    </a:cubicBezTo>
                    <a:cubicBezTo>
                      <a:pt x="207" y="134"/>
                      <a:pt x="207" y="134"/>
                      <a:pt x="206" y="134"/>
                    </a:cubicBezTo>
                    <a:cubicBezTo>
                      <a:pt x="206" y="134"/>
                      <a:pt x="205" y="132"/>
                      <a:pt x="204" y="132"/>
                    </a:cubicBezTo>
                    <a:cubicBezTo>
                      <a:pt x="205" y="130"/>
                      <a:pt x="205" y="129"/>
                      <a:pt x="206" y="127"/>
                    </a:cubicBezTo>
                    <a:cubicBezTo>
                      <a:pt x="206" y="127"/>
                      <a:pt x="205" y="127"/>
                      <a:pt x="205" y="127"/>
                    </a:cubicBezTo>
                    <a:cubicBezTo>
                      <a:pt x="205" y="127"/>
                      <a:pt x="204" y="127"/>
                      <a:pt x="205" y="127"/>
                    </a:cubicBezTo>
                    <a:cubicBezTo>
                      <a:pt x="205" y="125"/>
                      <a:pt x="205" y="125"/>
                      <a:pt x="205" y="125"/>
                    </a:cubicBezTo>
                    <a:cubicBezTo>
                      <a:pt x="204" y="125"/>
                      <a:pt x="204" y="126"/>
                      <a:pt x="204" y="126"/>
                    </a:cubicBezTo>
                    <a:cubicBezTo>
                      <a:pt x="204" y="127"/>
                      <a:pt x="204" y="127"/>
                      <a:pt x="204" y="127"/>
                    </a:cubicBezTo>
                    <a:cubicBezTo>
                      <a:pt x="204" y="127"/>
                      <a:pt x="201" y="126"/>
                      <a:pt x="202" y="126"/>
                    </a:cubicBezTo>
                    <a:cubicBezTo>
                      <a:pt x="202" y="126"/>
                      <a:pt x="201" y="126"/>
                      <a:pt x="201" y="125"/>
                    </a:cubicBezTo>
                    <a:cubicBezTo>
                      <a:pt x="201" y="125"/>
                      <a:pt x="201" y="125"/>
                      <a:pt x="201" y="125"/>
                    </a:cubicBezTo>
                    <a:cubicBezTo>
                      <a:pt x="201" y="125"/>
                      <a:pt x="200" y="125"/>
                      <a:pt x="200" y="125"/>
                    </a:cubicBezTo>
                    <a:cubicBezTo>
                      <a:pt x="199" y="125"/>
                      <a:pt x="198" y="124"/>
                      <a:pt x="198" y="123"/>
                    </a:cubicBezTo>
                    <a:cubicBezTo>
                      <a:pt x="197" y="123"/>
                      <a:pt x="197" y="125"/>
                      <a:pt x="198" y="125"/>
                    </a:cubicBezTo>
                    <a:cubicBezTo>
                      <a:pt x="198" y="125"/>
                      <a:pt x="197" y="125"/>
                      <a:pt x="197" y="124"/>
                    </a:cubicBezTo>
                    <a:cubicBezTo>
                      <a:pt x="197" y="126"/>
                      <a:pt x="197" y="128"/>
                      <a:pt x="198" y="129"/>
                    </a:cubicBezTo>
                    <a:cubicBezTo>
                      <a:pt x="198" y="129"/>
                      <a:pt x="197" y="129"/>
                      <a:pt x="197" y="129"/>
                    </a:cubicBezTo>
                    <a:cubicBezTo>
                      <a:pt x="197" y="129"/>
                      <a:pt x="197" y="129"/>
                      <a:pt x="196" y="129"/>
                    </a:cubicBezTo>
                    <a:cubicBezTo>
                      <a:pt x="195" y="129"/>
                      <a:pt x="195" y="130"/>
                      <a:pt x="195" y="130"/>
                    </a:cubicBezTo>
                    <a:cubicBezTo>
                      <a:pt x="194" y="130"/>
                      <a:pt x="193" y="130"/>
                      <a:pt x="192" y="130"/>
                    </a:cubicBezTo>
                    <a:cubicBezTo>
                      <a:pt x="187" y="129"/>
                      <a:pt x="186" y="128"/>
                      <a:pt x="183" y="131"/>
                    </a:cubicBezTo>
                    <a:cubicBezTo>
                      <a:pt x="182" y="131"/>
                      <a:pt x="182" y="131"/>
                      <a:pt x="182" y="131"/>
                    </a:cubicBezTo>
                    <a:cubicBezTo>
                      <a:pt x="182" y="130"/>
                      <a:pt x="181" y="129"/>
                      <a:pt x="181" y="129"/>
                    </a:cubicBezTo>
                    <a:cubicBezTo>
                      <a:pt x="181" y="129"/>
                      <a:pt x="181" y="130"/>
                      <a:pt x="180" y="130"/>
                    </a:cubicBezTo>
                    <a:cubicBezTo>
                      <a:pt x="180" y="130"/>
                      <a:pt x="180" y="130"/>
                      <a:pt x="179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8" y="129"/>
                      <a:pt x="177" y="129"/>
                      <a:pt x="177" y="129"/>
                    </a:cubicBezTo>
                    <a:cubicBezTo>
                      <a:pt x="176" y="129"/>
                      <a:pt x="176" y="128"/>
                      <a:pt x="176" y="128"/>
                    </a:cubicBezTo>
                    <a:cubicBezTo>
                      <a:pt x="176" y="128"/>
                      <a:pt x="175" y="128"/>
                      <a:pt x="175" y="128"/>
                    </a:cubicBezTo>
                    <a:cubicBezTo>
                      <a:pt x="175" y="128"/>
                      <a:pt x="175" y="127"/>
                      <a:pt x="175" y="127"/>
                    </a:cubicBezTo>
                    <a:cubicBezTo>
                      <a:pt x="174" y="127"/>
                      <a:pt x="174" y="127"/>
                      <a:pt x="174" y="127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7"/>
                      <a:pt x="173" y="127"/>
                    </a:cubicBezTo>
                    <a:cubicBezTo>
                      <a:pt x="172" y="128"/>
                      <a:pt x="170" y="128"/>
                      <a:pt x="169" y="128"/>
                    </a:cubicBezTo>
                    <a:cubicBezTo>
                      <a:pt x="170" y="125"/>
                      <a:pt x="170" y="127"/>
                      <a:pt x="169" y="125"/>
                    </a:cubicBezTo>
                    <a:cubicBezTo>
                      <a:pt x="168" y="126"/>
                      <a:pt x="167" y="127"/>
                      <a:pt x="165" y="126"/>
                    </a:cubicBezTo>
                    <a:cubicBezTo>
                      <a:pt x="165" y="125"/>
                      <a:pt x="165" y="121"/>
                      <a:pt x="163" y="121"/>
                    </a:cubicBezTo>
                    <a:cubicBezTo>
                      <a:pt x="161" y="120"/>
                      <a:pt x="160" y="121"/>
                      <a:pt x="158" y="121"/>
                    </a:cubicBezTo>
                    <a:cubicBezTo>
                      <a:pt x="158" y="121"/>
                      <a:pt x="157" y="120"/>
                      <a:pt x="156" y="120"/>
                    </a:cubicBezTo>
                    <a:cubicBezTo>
                      <a:pt x="156" y="120"/>
                      <a:pt x="155" y="121"/>
                      <a:pt x="155" y="121"/>
                    </a:cubicBezTo>
                    <a:cubicBezTo>
                      <a:pt x="154" y="121"/>
                      <a:pt x="152" y="121"/>
                      <a:pt x="151" y="121"/>
                    </a:cubicBezTo>
                    <a:cubicBezTo>
                      <a:pt x="151" y="121"/>
                      <a:pt x="151" y="124"/>
                      <a:pt x="150" y="125"/>
                    </a:cubicBezTo>
                    <a:cubicBezTo>
                      <a:pt x="150" y="125"/>
                      <a:pt x="149" y="125"/>
                      <a:pt x="149" y="125"/>
                    </a:cubicBezTo>
                    <a:cubicBezTo>
                      <a:pt x="149" y="126"/>
                      <a:pt x="149" y="126"/>
                      <a:pt x="149" y="126"/>
                    </a:cubicBezTo>
                    <a:cubicBezTo>
                      <a:pt x="150" y="126"/>
                      <a:pt x="149" y="127"/>
                      <a:pt x="150" y="127"/>
                    </a:cubicBezTo>
                    <a:cubicBezTo>
                      <a:pt x="150" y="127"/>
                      <a:pt x="150" y="126"/>
                      <a:pt x="151" y="126"/>
                    </a:cubicBezTo>
                    <a:cubicBezTo>
                      <a:pt x="151" y="126"/>
                      <a:pt x="152" y="127"/>
                      <a:pt x="152" y="127"/>
                    </a:cubicBezTo>
                    <a:cubicBezTo>
                      <a:pt x="152" y="126"/>
                      <a:pt x="152" y="126"/>
                      <a:pt x="152" y="126"/>
                    </a:cubicBezTo>
                    <a:cubicBezTo>
                      <a:pt x="151" y="126"/>
                      <a:pt x="152" y="125"/>
                      <a:pt x="152" y="125"/>
                    </a:cubicBezTo>
                    <a:cubicBezTo>
                      <a:pt x="152" y="125"/>
                      <a:pt x="153" y="124"/>
                      <a:pt x="153" y="125"/>
                    </a:cubicBezTo>
                    <a:cubicBezTo>
                      <a:pt x="153" y="125"/>
                      <a:pt x="154" y="125"/>
                      <a:pt x="154" y="125"/>
                    </a:cubicBezTo>
                    <a:cubicBezTo>
                      <a:pt x="157" y="123"/>
                      <a:pt x="156" y="124"/>
                      <a:pt x="160" y="124"/>
                    </a:cubicBezTo>
                    <a:cubicBezTo>
                      <a:pt x="160" y="124"/>
                      <a:pt x="160" y="123"/>
                      <a:pt x="160" y="123"/>
                    </a:cubicBezTo>
                    <a:cubicBezTo>
                      <a:pt x="159" y="123"/>
                      <a:pt x="159" y="121"/>
                      <a:pt x="161" y="122"/>
                    </a:cubicBezTo>
                    <a:cubicBezTo>
                      <a:pt x="161" y="122"/>
                      <a:pt x="162" y="123"/>
                      <a:pt x="162" y="123"/>
                    </a:cubicBezTo>
                    <a:cubicBezTo>
                      <a:pt x="163" y="124"/>
                      <a:pt x="161" y="123"/>
                      <a:pt x="160" y="124"/>
                    </a:cubicBezTo>
                    <a:cubicBezTo>
                      <a:pt x="160" y="124"/>
                      <a:pt x="160" y="125"/>
                      <a:pt x="160" y="125"/>
                    </a:cubicBezTo>
                    <a:cubicBezTo>
                      <a:pt x="159" y="125"/>
                      <a:pt x="158" y="125"/>
                      <a:pt x="158" y="125"/>
                    </a:cubicBezTo>
                    <a:cubicBezTo>
                      <a:pt x="158" y="125"/>
                      <a:pt x="157" y="126"/>
                      <a:pt x="156" y="126"/>
                    </a:cubicBezTo>
                    <a:cubicBezTo>
                      <a:pt x="156" y="127"/>
                      <a:pt x="156" y="127"/>
                      <a:pt x="156" y="127"/>
                    </a:cubicBezTo>
                    <a:cubicBezTo>
                      <a:pt x="156" y="127"/>
                      <a:pt x="155" y="127"/>
                      <a:pt x="154" y="127"/>
                    </a:cubicBezTo>
                    <a:cubicBezTo>
                      <a:pt x="154" y="127"/>
                      <a:pt x="154" y="128"/>
                      <a:pt x="153" y="128"/>
                    </a:cubicBezTo>
                    <a:cubicBezTo>
                      <a:pt x="153" y="128"/>
                      <a:pt x="152" y="128"/>
                      <a:pt x="152" y="128"/>
                    </a:cubicBezTo>
                    <a:cubicBezTo>
                      <a:pt x="152" y="128"/>
                      <a:pt x="152" y="129"/>
                      <a:pt x="152" y="129"/>
                    </a:cubicBezTo>
                    <a:cubicBezTo>
                      <a:pt x="151" y="129"/>
                      <a:pt x="151" y="130"/>
                      <a:pt x="150" y="130"/>
                    </a:cubicBezTo>
                    <a:cubicBezTo>
                      <a:pt x="151" y="131"/>
                      <a:pt x="151" y="132"/>
                      <a:pt x="152" y="132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4"/>
                      <a:pt x="151" y="134"/>
                    </a:cubicBezTo>
                    <a:cubicBezTo>
                      <a:pt x="152" y="135"/>
                      <a:pt x="153" y="135"/>
                      <a:pt x="153" y="135"/>
                    </a:cubicBezTo>
                    <a:cubicBezTo>
                      <a:pt x="153" y="136"/>
                      <a:pt x="153" y="136"/>
                      <a:pt x="153" y="136"/>
                    </a:cubicBezTo>
                    <a:cubicBezTo>
                      <a:pt x="153" y="136"/>
                      <a:pt x="152" y="136"/>
                      <a:pt x="152" y="136"/>
                    </a:cubicBezTo>
                    <a:cubicBezTo>
                      <a:pt x="151" y="136"/>
                      <a:pt x="151" y="138"/>
                      <a:pt x="151" y="138"/>
                    </a:cubicBezTo>
                    <a:cubicBezTo>
                      <a:pt x="149" y="136"/>
                      <a:pt x="149" y="134"/>
                      <a:pt x="148" y="131"/>
                    </a:cubicBezTo>
                    <a:cubicBezTo>
                      <a:pt x="148" y="131"/>
                      <a:pt x="148" y="132"/>
                      <a:pt x="147" y="134"/>
                    </a:cubicBezTo>
                    <a:cubicBezTo>
                      <a:pt x="146" y="134"/>
                      <a:pt x="146" y="134"/>
                      <a:pt x="146" y="134"/>
                    </a:cubicBezTo>
                    <a:cubicBezTo>
                      <a:pt x="146" y="134"/>
                      <a:pt x="146" y="132"/>
                      <a:pt x="146" y="132"/>
                    </a:cubicBezTo>
                    <a:cubicBezTo>
                      <a:pt x="146" y="132"/>
                      <a:pt x="146" y="132"/>
                      <a:pt x="146" y="131"/>
                    </a:cubicBezTo>
                    <a:cubicBezTo>
                      <a:pt x="146" y="132"/>
                      <a:pt x="146" y="130"/>
                      <a:pt x="146" y="130"/>
                    </a:cubicBezTo>
                    <a:cubicBezTo>
                      <a:pt x="145" y="130"/>
                      <a:pt x="144" y="130"/>
                      <a:pt x="144" y="130"/>
                    </a:cubicBezTo>
                    <a:cubicBezTo>
                      <a:pt x="142" y="129"/>
                      <a:pt x="142" y="128"/>
                      <a:pt x="141" y="127"/>
                    </a:cubicBezTo>
                    <a:cubicBezTo>
                      <a:pt x="141" y="127"/>
                      <a:pt x="140" y="127"/>
                      <a:pt x="139" y="128"/>
                    </a:cubicBezTo>
                    <a:cubicBezTo>
                      <a:pt x="139" y="128"/>
                      <a:pt x="139" y="129"/>
                      <a:pt x="138" y="129"/>
                    </a:cubicBezTo>
                    <a:cubicBezTo>
                      <a:pt x="137" y="129"/>
                      <a:pt x="136" y="129"/>
                      <a:pt x="136" y="129"/>
                    </a:cubicBezTo>
                    <a:cubicBezTo>
                      <a:pt x="135" y="129"/>
                      <a:pt x="134" y="130"/>
                      <a:pt x="133" y="130"/>
                    </a:cubicBezTo>
                    <a:cubicBezTo>
                      <a:pt x="132" y="130"/>
                      <a:pt x="133" y="130"/>
                      <a:pt x="132" y="130"/>
                    </a:cubicBezTo>
                    <a:cubicBezTo>
                      <a:pt x="131" y="130"/>
                      <a:pt x="131" y="130"/>
                      <a:pt x="131" y="130"/>
                    </a:cubicBezTo>
                    <a:cubicBezTo>
                      <a:pt x="128" y="131"/>
                      <a:pt x="124" y="131"/>
                      <a:pt x="121" y="130"/>
                    </a:cubicBezTo>
                    <a:cubicBezTo>
                      <a:pt x="121" y="128"/>
                      <a:pt x="121" y="128"/>
                      <a:pt x="123" y="127"/>
                    </a:cubicBezTo>
                    <a:cubicBezTo>
                      <a:pt x="123" y="127"/>
                      <a:pt x="123" y="126"/>
                      <a:pt x="123" y="126"/>
                    </a:cubicBezTo>
                    <a:cubicBezTo>
                      <a:pt x="124" y="126"/>
                      <a:pt x="125" y="126"/>
                      <a:pt x="126" y="126"/>
                    </a:cubicBezTo>
                    <a:cubicBezTo>
                      <a:pt x="126" y="125"/>
                      <a:pt x="126" y="125"/>
                      <a:pt x="126" y="125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24"/>
                      <a:pt x="125" y="124"/>
                      <a:pt x="125" y="123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2" y="121"/>
                      <a:pt x="122" y="122"/>
                      <a:pt x="121" y="122"/>
                    </a:cubicBezTo>
                    <a:cubicBezTo>
                      <a:pt x="121" y="121"/>
                      <a:pt x="121" y="120"/>
                      <a:pt x="120" y="120"/>
                    </a:cubicBezTo>
                    <a:cubicBezTo>
                      <a:pt x="119" y="120"/>
                      <a:pt x="119" y="121"/>
                      <a:pt x="119" y="121"/>
                    </a:cubicBezTo>
                    <a:cubicBezTo>
                      <a:pt x="118" y="121"/>
                      <a:pt x="118" y="121"/>
                      <a:pt x="117" y="121"/>
                    </a:cubicBezTo>
                    <a:cubicBezTo>
                      <a:pt x="117" y="121"/>
                      <a:pt x="117" y="122"/>
                      <a:pt x="118" y="122"/>
                    </a:cubicBezTo>
                    <a:cubicBezTo>
                      <a:pt x="118" y="122"/>
                      <a:pt x="119" y="122"/>
                      <a:pt x="117" y="123"/>
                    </a:cubicBezTo>
                    <a:cubicBezTo>
                      <a:pt x="117" y="123"/>
                      <a:pt x="116" y="122"/>
                      <a:pt x="115" y="122"/>
                    </a:cubicBezTo>
                    <a:cubicBezTo>
                      <a:pt x="115" y="122"/>
                      <a:pt x="115" y="122"/>
                      <a:pt x="115" y="122"/>
                    </a:cubicBezTo>
                    <a:cubicBezTo>
                      <a:pt x="114" y="121"/>
                      <a:pt x="113" y="122"/>
                      <a:pt x="112" y="121"/>
                    </a:cubicBezTo>
                    <a:cubicBezTo>
                      <a:pt x="112" y="121"/>
                      <a:pt x="111" y="120"/>
                      <a:pt x="110" y="120"/>
                    </a:cubicBezTo>
                    <a:cubicBezTo>
                      <a:pt x="110" y="120"/>
                      <a:pt x="107" y="120"/>
                      <a:pt x="106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3" y="118"/>
                      <a:pt x="100" y="117"/>
                      <a:pt x="98" y="116"/>
                    </a:cubicBezTo>
                    <a:cubicBezTo>
                      <a:pt x="98" y="115"/>
                      <a:pt x="97" y="115"/>
                      <a:pt x="97" y="115"/>
                    </a:cubicBezTo>
                    <a:cubicBezTo>
                      <a:pt x="97" y="114"/>
                      <a:pt x="96" y="115"/>
                      <a:pt x="96" y="115"/>
                    </a:cubicBezTo>
                    <a:cubicBezTo>
                      <a:pt x="94" y="114"/>
                      <a:pt x="93" y="113"/>
                      <a:pt x="92" y="113"/>
                    </a:cubicBezTo>
                    <a:cubicBezTo>
                      <a:pt x="90" y="113"/>
                      <a:pt x="89" y="113"/>
                      <a:pt x="87" y="113"/>
                    </a:cubicBezTo>
                    <a:cubicBezTo>
                      <a:pt x="87" y="113"/>
                      <a:pt x="87" y="114"/>
                      <a:pt x="87" y="114"/>
                    </a:cubicBezTo>
                    <a:cubicBezTo>
                      <a:pt x="86" y="115"/>
                      <a:pt x="84" y="115"/>
                      <a:pt x="83" y="116"/>
                    </a:cubicBezTo>
                    <a:cubicBezTo>
                      <a:pt x="82" y="114"/>
                      <a:pt x="82" y="113"/>
                      <a:pt x="81" y="111"/>
                    </a:cubicBezTo>
                    <a:cubicBezTo>
                      <a:pt x="82" y="111"/>
                      <a:pt x="82" y="111"/>
                      <a:pt x="83" y="110"/>
                    </a:cubicBezTo>
                    <a:cubicBezTo>
                      <a:pt x="82" y="110"/>
                      <a:pt x="81" y="110"/>
                      <a:pt x="81" y="110"/>
                    </a:cubicBezTo>
                    <a:cubicBezTo>
                      <a:pt x="81" y="111"/>
                      <a:pt x="79" y="112"/>
                      <a:pt x="81" y="113"/>
                    </a:cubicBezTo>
                    <a:cubicBezTo>
                      <a:pt x="79" y="113"/>
                      <a:pt x="80" y="114"/>
                      <a:pt x="80" y="115"/>
                    </a:cubicBezTo>
                    <a:cubicBezTo>
                      <a:pt x="80" y="115"/>
                      <a:pt x="79" y="115"/>
                      <a:pt x="79" y="115"/>
                    </a:cubicBezTo>
                    <a:cubicBezTo>
                      <a:pt x="79" y="116"/>
                      <a:pt x="80" y="116"/>
                      <a:pt x="80" y="117"/>
                    </a:cubicBezTo>
                    <a:cubicBezTo>
                      <a:pt x="80" y="117"/>
                      <a:pt x="79" y="117"/>
                      <a:pt x="78" y="117"/>
                    </a:cubicBezTo>
                    <a:cubicBezTo>
                      <a:pt x="77" y="115"/>
                      <a:pt x="75" y="114"/>
                      <a:pt x="73" y="112"/>
                    </a:cubicBezTo>
                    <a:cubicBezTo>
                      <a:pt x="72" y="112"/>
                      <a:pt x="72" y="111"/>
                      <a:pt x="72" y="111"/>
                    </a:cubicBezTo>
                    <a:cubicBezTo>
                      <a:pt x="72" y="111"/>
                      <a:pt x="71" y="111"/>
                      <a:pt x="71" y="111"/>
                    </a:cubicBezTo>
                    <a:cubicBezTo>
                      <a:pt x="71" y="111"/>
                      <a:pt x="71" y="110"/>
                      <a:pt x="70" y="109"/>
                    </a:cubicBezTo>
                    <a:cubicBezTo>
                      <a:pt x="70" y="109"/>
                      <a:pt x="69" y="109"/>
                      <a:pt x="68" y="109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4" y="106"/>
                      <a:pt x="64" y="105"/>
                      <a:pt x="64" y="104"/>
                    </a:cubicBezTo>
                    <a:cubicBezTo>
                      <a:pt x="63" y="104"/>
                      <a:pt x="62" y="103"/>
                      <a:pt x="61" y="102"/>
                    </a:cubicBezTo>
                    <a:cubicBezTo>
                      <a:pt x="60" y="103"/>
                      <a:pt x="59" y="104"/>
                      <a:pt x="60" y="106"/>
                    </a:cubicBez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58" y="110"/>
                      <a:pt x="58" y="111"/>
                    </a:cubicBezTo>
                    <a:cubicBezTo>
                      <a:pt x="57" y="111"/>
                      <a:pt x="52" y="112"/>
                      <a:pt x="51" y="113"/>
                    </a:cubicBezTo>
                    <a:cubicBezTo>
                      <a:pt x="51" y="113"/>
                      <a:pt x="51" y="115"/>
                      <a:pt x="51" y="115"/>
                    </a:cubicBezTo>
                    <a:cubicBezTo>
                      <a:pt x="50" y="115"/>
                      <a:pt x="47" y="116"/>
                      <a:pt x="47" y="116"/>
                    </a:cubicBezTo>
                    <a:cubicBezTo>
                      <a:pt x="47" y="116"/>
                      <a:pt x="47" y="115"/>
                      <a:pt x="47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5" y="116"/>
                      <a:pt x="45" y="115"/>
                      <a:pt x="45" y="115"/>
                    </a:cubicBezTo>
                    <a:cubicBezTo>
                      <a:pt x="45" y="116"/>
                      <a:pt x="45" y="116"/>
                      <a:pt x="45" y="116"/>
                    </a:cubicBezTo>
                    <a:cubicBezTo>
                      <a:pt x="45" y="116"/>
                      <a:pt x="45" y="117"/>
                      <a:pt x="45" y="117"/>
                    </a:cubicBezTo>
                    <a:cubicBezTo>
                      <a:pt x="45" y="117"/>
                      <a:pt x="44" y="117"/>
                      <a:pt x="44" y="117"/>
                    </a:cubicBezTo>
                    <a:cubicBezTo>
                      <a:pt x="44" y="117"/>
                      <a:pt x="44" y="118"/>
                      <a:pt x="43" y="118"/>
                    </a:cubicBezTo>
                    <a:cubicBezTo>
                      <a:pt x="43" y="118"/>
                      <a:pt x="42" y="118"/>
                      <a:pt x="43" y="117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19"/>
                      <a:pt x="41" y="119"/>
                      <a:pt x="41" y="120"/>
                    </a:cubicBezTo>
                    <a:cubicBezTo>
                      <a:pt x="41" y="120"/>
                      <a:pt x="41" y="121"/>
                      <a:pt x="41" y="121"/>
                    </a:cubicBezTo>
                    <a:cubicBezTo>
                      <a:pt x="40" y="122"/>
                      <a:pt x="39" y="122"/>
                      <a:pt x="38" y="122"/>
                    </a:cubicBezTo>
                    <a:cubicBezTo>
                      <a:pt x="39" y="119"/>
                      <a:pt x="38" y="120"/>
                      <a:pt x="40" y="119"/>
                    </a:cubicBezTo>
                    <a:cubicBezTo>
                      <a:pt x="40" y="118"/>
                      <a:pt x="40" y="117"/>
                      <a:pt x="40" y="117"/>
                    </a:cubicBezTo>
                    <a:cubicBezTo>
                      <a:pt x="40" y="117"/>
                      <a:pt x="42" y="117"/>
                      <a:pt x="42" y="116"/>
                    </a:cubicBezTo>
                    <a:cubicBezTo>
                      <a:pt x="42" y="116"/>
                      <a:pt x="42" y="114"/>
                      <a:pt x="42" y="114"/>
                    </a:cubicBezTo>
                    <a:cubicBezTo>
                      <a:pt x="45" y="114"/>
                      <a:pt x="47" y="113"/>
                      <a:pt x="48" y="113"/>
                    </a:cubicBezTo>
                    <a:cubicBezTo>
                      <a:pt x="49" y="112"/>
                      <a:pt x="49" y="113"/>
                      <a:pt x="51" y="113"/>
                    </a:cubicBezTo>
                    <a:cubicBezTo>
                      <a:pt x="51" y="113"/>
                      <a:pt x="52" y="111"/>
                      <a:pt x="52" y="110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2" y="108"/>
                      <a:pt x="50" y="108"/>
                      <a:pt x="48" y="107"/>
                    </a:cubicBezTo>
                    <a:cubicBezTo>
                      <a:pt x="48" y="109"/>
                      <a:pt x="48" y="110"/>
                      <a:pt x="47" y="111"/>
                    </a:cubicBezTo>
                    <a:cubicBezTo>
                      <a:pt x="45" y="111"/>
                      <a:pt x="45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2" y="111"/>
                      <a:pt x="42" y="111"/>
                      <a:pt x="41" y="111"/>
                    </a:cubicBezTo>
                    <a:cubicBezTo>
                      <a:pt x="41" y="112"/>
                      <a:pt x="41" y="112"/>
                      <a:pt x="41" y="112"/>
                    </a:cubicBezTo>
                    <a:cubicBezTo>
                      <a:pt x="40" y="112"/>
                      <a:pt x="39" y="112"/>
                      <a:pt x="39" y="112"/>
                    </a:cubicBezTo>
                    <a:cubicBezTo>
                      <a:pt x="38" y="113"/>
                      <a:pt x="39" y="114"/>
                      <a:pt x="39" y="115"/>
                    </a:cubicBezTo>
                    <a:cubicBezTo>
                      <a:pt x="37" y="115"/>
                      <a:pt x="36" y="115"/>
                      <a:pt x="35" y="115"/>
                    </a:cubicBezTo>
                    <a:cubicBezTo>
                      <a:pt x="35" y="115"/>
                      <a:pt x="35" y="114"/>
                      <a:pt x="35" y="114"/>
                    </a:cubicBezTo>
                    <a:cubicBezTo>
                      <a:pt x="35" y="114"/>
                      <a:pt x="33" y="113"/>
                      <a:pt x="33" y="113"/>
                    </a:cubicBezTo>
                    <a:cubicBezTo>
                      <a:pt x="32" y="112"/>
                      <a:pt x="33" y="112"/>
                      <a:pt x="32" y="112"/>
                    </a:cubicBezTo>
                    <a:cubicBezTo>
                      <a:pt x="32" y="113"/>
                      <a:pt x="32" y="114"/>
                      <a:pt x="32" y="114"/>
                    </a:cubicBezTo>
                    <a:cubicBezTo>
                      <a:pt x="32" y="114"/>
                      <a:pt x="31" y="115"/>
                      <a:pt x="31" y="115"/>
                    </a:cubicBezTo>
                    <a:cubicBezTo>
                      <a:pt x="31" y="115"/>
                      <a:pt x="31" y="115"/>
                      <a:pt x="31" y="116"/>
                    </a:cubicBezTo>
                    <a:cubicBezTo>
                      <a:pt x="30" y="116"/>
                      <a:pt x="30" y="115"/>
                      <a:pt x="29" y="115"/>
                    </a:cubicBezTo>
                    <a:cubicBezTo>
                      <a:pt x="29" y="116"/>
                      <a:pt x="30" y="117"/>
                      <a:pt x="29" y="117"/>
                    </a:cubicBezTo>
                    <a:cubicBezTo>
                      <a:pt x="29" y="117"/>
                      <a:pt x="29" y="118"/>
                      <a:pt x="28" y="117"/>
                    </a:cubicBezTo>
                    <a:cubicBezTo>
                      <a:pt x="28" y="117"/>
                      <a:pt x="28" y="117"/>
                      <a:pt x="28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7"/>
                      <a:pt x="25" y="118"/>
                      <a:pt x="25" y="118"/>
                    </a:cubicBezTo>
                    <a:cubicBezTo>
                      <a:pt x="28" y="119"/>
                      <a:pt x="28" y="119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7" y="121"/>
                      <a:pt x="26" y="120"/>
                      <a:pt x="26" y="119"/>
                    </a:cubicBezTo>
                    <a:cubicBezTo>
                      <a:pt x="25" y="119"/>
                      <a:pt x="20" y="117"/>
                      <a:pt x="20" y="117"/>
                    </a:cubicBezTo>
                    <a:cubicBezTo>
                      <a:pt x="20" y="117"/>
                      <a:pt x="19" y="117"/>
                      <a:pt x="19" y="117"/>
                    </a:cubicBezTo>
                    <a:cubicBezTo>
                      <a:pt x="18" y="116"/>
                      <a:pt x="18" y="115"/>
                      <a:pt x="17" y="115"/>
                    </a:cubicBezTo>
                    <a:cubicBezTo>
                      <a:pt x="16" y="115"/>
                      <a:pt x="16" y="115"/>
                      <a:pt x="15" y="115"/>
                    </a:cubicBezTo>
                    <a:cubicBezTo>
                      <a:pt x="15" y="115"/>
                      <a:pt x="14" y="114"/>
                      <a:pt x="14" y="114"/>
                    </a:cubicBezTo>
                    <a:cubicBezTo>
                      <a:pt x="13" y="113"/>
                      <a:pt x="12" y="114"/>
                      <a:pt x="12" y="114"/>
                    </a:cubicBezTo>
                    <a:cubicBezTo>
                      <a:pt x="11" y="113"/>
                      <a:pt x="11" y="112"/>
                      <a:pt x="10" y="112"/>
                    </a:cubicBezTo>
                    <a:cubicBezTo>
                      <a:pt x="8" y="111"/>
                      <a:pt x="6" y="112"/>
                      <a:pt x="4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2" y="111"/>
                      <a:pt x="2" y="111"/>
                      <a:pt x="0" y="111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78"/>
                      <a:pt x="5" y="177"/>
                      <a:pt x="6" y="177"/>
                    </a:cubicBezTo>
                    <a:cubicBezTo>
                      <a:pt x="7" y="178"/>
                      <a:pt x="8" y="179"/>
                      <a:pt x="9" y="178"/>
                    </a:cubicBezTo>
                    <a:cubicBezTo>
                      <a:pt x="12" y="175"/>
                      <a:pt x="10" y="178"/>
                      <a:pt x="11" y="180"/>
                    </a:cubicBezTo>
                    <a:cubicBezTo>
                      <a:pt x="12" y="181"/>
                      <a:pt x="12" y="181"/>
                      <a:pt x="12" y="182"/>
                    </a:cubicBezTo>
                    <a:cubicBezTo>
                      <a:pt x="13" y="184"/>
                      <a:pt x="17" y="185"/>
                      <a:pt x="18" y="187"/>
                    </a:cubicBezTo>
                    <a:cubicBezTo>
                      <a:pt x="19" y="188"/>
                      <a:pt x="17" y="190"/>
                      <a:pt x="20" y="188"/>
                    </a:cubicBezTo>
                    <a:cubicBezTo>
                      <a:pt x="21" y="187"/>
                      <a:pt x="23" y="187"/>
                      <a:pt x="24" y="186"/>
                    </a:cubicBezTo>
                    <a:cubicBezTo>
                      <a:pt x="24" y="184"/>
                      <a:pt x="22" y="183"/>
                      <a:pt x="24" y="183"/>
                    </a:cubicBezTo>
                    <a:cubicBezTo>
                      <a:pt x="25" y="183"/>
                      <a:pt x="27" y="182"/>
                      <a:pt x="28" y="183"/>
                    </a:cubicBezTo>
                    <a:cubicBezTo>
                      <a:pt x="28" y="185"/>
                      <a:pt x="31" y="184"/>
                      <a:pt x="31" y="186"/>
                    </a:cubicBezTo>
                    <a:cubicBezTo>
                      <a:pt x="31" y="187"/>
                      <a:pt x="31" y="188"/>
                      <a:pt x="33" y="188"/>
                    </a:cubicBezTo>
                    <a:cubicBezTo>
                      <a:pt x="34" y="188"/>
                      <a:pt x="36" y="190"/>
                      <a:pt x="37" y="191"/>
                    </a:cubicBezTo>
                    <a:cubicBezTo>
                      <a:pt x="38" y="192"/>
                      <a:pt x="41" y="195"/>
                      <a:pt x="42" y="197"/>
                    </a:cubicBezTo>
                    <a:cubicBezTo>
                      <a:pt x="43" y="198"/>
                      <a:pt x="43" y="200"/>
                      <a:pt x="45" y="201"/>
                    </a:cubicBezTo>
                    <a:cubicBezTo>
                      <a:pt x="47" y="202"/>
                      <a:pt x="47" y="204"/>
                      <a:pt x="48" y="205"/>
                    </a:cubicBezTo>
                    <a:cubicBezTo>
                      <a:pt x="50" y="205"/>
                      <a:pt x="52" y="203"/>
                      <a:pt x="52" y="205"/>
                    </a:cubicBezTo>
                    <a:cubicBezTo>
                      <a:pt x="52" y="206"/>
                      <a:pt x="52" y="207"/>
                      <a:pt x="53" y="208"/>
                    </a:cubicBezTo>
                    <a:cubicBezTo>
                      <a:pt x="53" y="210"/>
                      <a:pt x="53" y="209"/>
                      <a:pt x="54" y="210"/>
                    </a:cubicBezTo>
                    <a:cubicBezTo>
                      <a:pt x="56" y="210"/>
                      <a:pt x="55" y="212"/>
                      <a:pt x="56" y="212"/>
                    </a:cubicBezTo>
                    <a:cubicBezTo>
                      <a:pt x="57" y="212"/>
                      <a:pt x="55" y="213"/>
                      <a:pt x="55" y="214"/>
                    </a:cubicBezTo>
                    <a:cubicBezTo>
                      <a:pt x="56" y="215"/>
                      <a:pt x="56" y="215"/>
                      <a:pt x="55" y="216"/>
                    </a:cubicBezTo>
                    <a:cubicBezTo>
                      <a:pt x="55" y="217"/>
                      <a:pt x="54" y="218"/>
                      <a:pt x="54" y="218"/>
                    </a:cubicBezTo>
                    <a:close/>
                    <a:moveTo>
                      <a:pt x="268" y="299"/>
                    </a:moveTo>
                    <a:cubicBezTo>
                      <a:pt x="268" y="298"/>
                      <a:pt x="268" y="298"/>
                      <a:pt x="268" y="298"/>
                    </a:cubicBezTo>
                    <a:cubicBezTo>
                      <a:pt x="268" y="298"/>
                      <a:pt x="268" y="299"/>
                      <a:pt x="268" y="299"/>
                    </a:cubicBezTo>
                    <a:close/>
                    <a:moveTo>
                      <a:pt x="348" y="14"/>
                    </a:moveTo>
                    <a:cubicBezTo>
                      <a:pt x="348" y="14"/>
                      <a:pt x="348" y="14"/>
                      <a:pt x="348" y="15"/>
                    </a:cubicBezTo>
                    <a:cubicBezTo>
                      <a:pt x="346" y="15"/>
                      <a:pt x="346" y="14"/>
                      <a:pt x="348" y="14"/>
                    </a:cubicBezTo>
                    <a:close/>
                    <a:moveTo>
                      <a:pt x="205" y="127"/>
                    </a:moveTo>
                    <a:cubicBezTo>
                      <a:pt x="205" y="128"/>
                      <a:pt x="205" y="128"/>
                      <a:pt x="205" y="128"/>
                    </a:cubicBezTo>
                    <a:cubicBezTo>
                      <a:pt x="204" y="128"/>
                      <a:pt x="204" y="127"/>
                      <a:pt x="205" y="127"/>
                    </a:cubicBezTo>
                    <a:close/>
                    <a:moveTo>
                      <a:pt x="50" y="116"/>
                    </a:moveTo>
                    <a:cubicBezTo>
                      <a:pt x="51" y="116"/>
                      <a:pt x="50" y="116"/>
                      <a:pt x="50" y="116"/>
                    </a:cubicBezTo>
                    <a:cubicBezTo>
                      <a:pt x="50" y="116"/>
                      <a:pt x="50" y="116"/>
                      <a:pt x="50" y="116"/>
                    </a:cubicBezTo>
                    <a:close/>
                    <a:moveTo>
                      <a:pt x="78" y="250"/>
                    </a:moveTo>
                    <a:cubicBezTo>
                      <a:pt x="78" y="250"/>
                      <a:pt x="78" y="251"/>
                      <a:pt x="78" y="251"/>
                    </a:cubicBezTo>
                    <a:cubicBezTo>
                      <a:pt x="79" y="251"/>
                      <a:pt x="79" y="252"/>
                      <a:pt x="79" y="252"/>
                    </a:cubicBezTo>
                    <a:cubicBezTo>
                      <a:pt x="82" y="253"/>
                      <a:pt x="78" y="250"/>
                      <a:pt x="78" y="250"/>
                    </a:cubicBezTo>
                    <a:close/>
                    <a:moveTo>
                      <a:pt x="60" y="237"/>
                    </a:moveTo>
                    <a:cubicBezTo>
                      <a:pt x="60" y="237"/>
                      <a:pt x="60" y="238"/>
                      <a:pt x="60" y="238"/>
                    </a:cubicBezTo>
                    <a:cubicBezTo>
                      <a:pt x="60" y="238"/>
                      <a:pt x="61" y="236"/>
                      <a:pt x="60" y="237"/>
                    </a:cubicBezTo>
                    <a:close/>
                    <a:moveTo>
                      <a:pt x="59" y="227"/>
                    </a:moveTo>
                    <a:cubicBezTo>
                      <a:pt x="59" y="227"/>
                      <a:pt x="59" y="228"/>
                      <a:pt x="59" y="228"/>
                    </a:cubicBezTo>
                    <a:cubicBezTo>
                      <a:pt x="59" y="228"/>
                      <a:pt x="58" y="227"/>
                      <a:pt x="59" y="227"/>
                    </a:cubicBezTo>
                    <a:close/>
                    <a:moveTo>
                      <a:pt x="240" y="261"/>
                    </a:moveTo>
                    <a:cubicBezTo>
                      <a:pt x="240" y="261"/>
                      <a:pt x="241" y="262"/>
                      <a:pt x="241" y="262"/>
                    </a:cubicBezTo>
                    <a:cubicBezTo>
                      <a:pt x="241" y="262"/>
                      <a:pt x="241" y="261"/>
                      <a:pt x="240" y="261"/>
                    </a:cubicBezTo>
                    <a:close/>
                    <a:moveTo>
                      <a:pt x="246" y="258"/>
                    </a:moveTo>
                    <a:cubicBezTo>
                      <a:pt x="246" y="258"/>
                      <a:pt x="246" y="258"/>
                      <a:pt x="246" y="259"/>
                    </a:cubicBezTo>
                    <a:cubicBezTo>
                      <a:pt x="247" y="258"/>
                      <a:pt x="247" y="258"/>
                      <a:pt x="246" y="258"/>
                    </a:cubicBezTo>
                    <a:close/>
                    <a:moveTo>
                      <a:pt x="338" y="276"/>
                    </a:moveTo>
                    <a:cubicBezTo>
                      <a:pt x="339" y="276"/>
                      <a:pt x="338" y="276"/>
                      <a:pt x="338" y="276"/>
                    </a:cubicBezTo>
                    <a:cubicBezTo>
                      <a:pt x="338" y="276"/>
                      <a:pt x="337" y="276"/>
                      <a:pt x="338" y="276"/>
                    </a:cubicBezTo>
                    <a:close/>
                    <a:moveTo>
                      <a:pt x="367" y="281"/>
                    </a:moveTo>
                    <a:cubicBezTo>
                      <a:pt x="367" y="281"/>
                      <a:pt x="367" y="281"/>
                      <a:pt x="367" y="281"/>
                    </a:cubicBezTo>
                    <a:cubicBezTo>
                      <a:pt x="368" y="281"/>
                      <a:pt x="368" y="281"/>
                      <a:pt x="368" y="281"/>
                    </a:cubicBezTo>
                    <a:cubicBezTo>
                      <a:pt x="367" y="281"/>
                      <a:pt x="368" y="281"/>
                      <a:pt x="367" y="281"/>
                    </a:cubicBezTo>
                    <a:close/>
                    <a:moveTo>
                      <a:pt x="325" y="269"/>
                    </a:moveTo>
                    <a:cubicBezTo>
                      <a:pt x="327" y="268"/>
                      <a:pt x="324" y="271"/>
                      <a:pt x="324" y="271"/>
                    </a:cubicBezTo>
                    <a:cubicBezTo>
                      <a:pt x="321" y="272"/>
                      <a:pt x="324" y="269"/>
                      <a:pt x="325" y="269"/>
                    </a:cubicBezTo>
                    <a:close/>
                    <a:moveTo>
                      <a:pt x="353" y="251"/>
                    </a:moveTo>
                    <a:cubicBezTo>
                      <a:pt x="353" y="251"/>
                      <a:pt x="353" y="252"/>
                      <a:pt x="353" y="252"/>
                    </a:cubicBezTo>
                    <a:cubicBezTo>
                      <a:pt x="354" y="252"/>
                      <a:pt x="355" y="252"/>
                      <a:pt x="355" y="252"/>
                    </a:cubicBezTo>
                    <a:cubicBezTo>
                      <a:pt x="357" y="254"/>
                      <a:pt x="357" y="254"/>
                      <a:pt x="357" y="254"/>
                    </a:cubicBezTo>
                    <a:cubicBezTo>
                      <a:pt x="357" y="254"/>
                      <a:pt x="357" y="255"/>
                      <a:pt x="357" y="255"/>
                    </a:cubicBezTo>
                    <a:cubicBezTo>
                      <a:pt x="358" y="255"/>
                      <a:pt x="359" y="255"/>
                      <a:pt x="360" y="255"/>
                    </a:cubicBezTo>
                    <a:cubicBezTo>
                      <a:pt x="361" y="256"/>
                      <a:pt x="362" y="257"/>
                      <a:pt x="363" y="257"/>
                    </a:cubicBezTo>
                    <a:cubicBezTo>
                      <a:pt x="364" y="257"/>
                      <a:pt x="364" y="257"/>
                      <a:pt x="365" y="257"/>
                    </a:cubicBezTo>
                    <a:cubicBezTo>
                      <a:pt x="365" y="257"/>
                      <a:pt x="365" y="256"/>
                      <a:pt x="366" y="256"/>
                    </a:cubicBezTo>
                    <a:cubicBezTo>
                      <a:pt x="364" y="255"/>
                      <a:pt x="364" y="255"/>
                      <a:pt x="364" y="255"/>
                    </a:cubicBezTo>
                    <a:cubicBezTo>
                      <a:pt x="364" y="255"/>
                      <a:pt x="363" y="255"/>
                      <a:pt x="363" y="255"/>
                    </a:cubicBezTo>
                    <a:cubicBezTo>
                      <a:pt x="362" y="254"/>
                      <a:pt x="362" y="253"/>
                      <a:pt x="361" y="252"/>
                    </a:cubicBezTo>
                    <a:cubicBezTo>
                      <a:pt x="361" y="252"/>
                      <a:pt x="360" y="252"/>
                      <a:pt x="360" y="252"/>
                    </a:cubicBezTo>
                    <a:cubicBezTo>
                      <a:pt x="358" y="252"/>
                      <a:pt x="357" y="251"/>
                      <a:pt x="356" y="251"/>
                    </a:cubicBezTo>
                    <a:cubicBezTo>
                      <a:pt x="355" y="251"/>
                      <a:pt x="354" y="251"/>
                      <a:pt x="353" y="251"/>
                    </a:cubicBezTo>
                    <a:close/>
                    <a:moveTo>
                      <a:pt x="285" y="284"/>
                    </a:moveTo>
                    <a:cubicBezTo>
                      <a:pt x="285" y="285"/>
                      <a:pt x="286" y="285"/>
                      <a:pt x="286" y="285"/>
                    </a:cubicBezTo>
                    <a:cubicBezTo>
                      <a:pt x="285" y="287"/>
                      <a:pt x="285" y="287"/>
                      <a:pt x="285" y="287"/>
                    </a:cubicBezTo>
                    <a:cubicBezTo>
                      <a:pt x="283" y="286"/>
                      <a:pt x="285" y="285"/>
                      <a:pt x="285" y="284"/>
                    </a:cubicBezTo>
                    <a:close/>
                    <a:moveTo>
                      <a:pt x="275" y="281"/>
                    </a:moveTo>
                    <a:cubicBezTo>
                      <a:pt x="275" y="281"/>
                      <a:pt x="275" y="282"/>
                      <a:pt x="275" y="282"/>
                    </a:cubicBezTo>
                    <a:cubicBezTo>
                      <a:pt x="277" y="282"/>
                      <a:pt x="276" y="281"/>
                      <a:pt x="275" y="281"/>
                    </a:cubicBezTo>
                    <a:close/>
                    <a:moveTo>
                      <a:pt x="309" y="278"/>
                    </a:moveTo>
                    <a:cubicBezTo>
                      <a:pt x="309" y="278"/>
                      <a:pt x="311" y="279"/>
                      <a:pt x="311" y="279"/>
                    </a:cubicBezTo>
                    <a:cubicBezTo>
                      <a:pt x="311" y="280"/>
                      <a:pt x="310" y="280"/>
                      <a:pt x="309" y="280"/>
                    </a:cubicBezTo>
                    <a:cubicBezTo>
                      <a:pt x="309" y="280"/>
                      <a:pt x="309" y="280"/>
                      <a:pt x="310" y="279"/>
                    </a:cubicBezTo>
                    <a:cubicBezTo>
                      <a:pt x="309" y="279"/>
                      <a:pt x="307" y="279"/>
                      <a:pt x="309" y="279"/>
                    </a:cubicBezTo>
                    <a:cubicBezTo>
                      <a:pt x="309" y="278"/>
                      <a:pt x="308" y="278"/>
                      <a:pt x="309" y="278"/>
                    </a:cubicBezTo>
                    <a:close/>
                    <a:moveTo>
                      <a:pt x="268" y="277"/>
                    </a:moveTo>
                    <a:cubicBezTo>
                      <a:pt x="268" y="277"/>
                      <a:pt x="268" y="277"/>
                      <a:pt x="268" y="277"/>
                    </a:cubicBezTo>
                    <a:cubicBezTo>
                      <a:pt x="269" y="278"/>
                      <a:pt x="270" y="278"/>
                      <a:pt x="270" y="278"/>
                    </a:cubicBezTo>
                    <a:cubicBezTo>
                      <a:pt x="271" y="279"/>
                      <a:pt x="274" y="279"/>
                      <a:pt x="274" y="279"/>
                    </a:cubicBezTo>
                    <a:cubicBezTo>
                      <a:pt x="275" y="279"/>
                      <a:pt x="273" y="278"/>
                      <a:pt x="273" y="278"/>
                    </a:cubicBezTo>
                    <a:cubicBezTo>
                      <a:pt x="272" y="277"/>
                      <a:pt x="270" y="277"/>
                      <a:pt x="268" y="277"/>
                    </a:cubicBezTo>
                    <a:close/>
                    <a:moveTo>
                      <a:pt x="375" y="274"/>
                    </a:moveTo>
                    <a:cubicBezTo>
                      <a:pt x="375" y="274"/>
                      <a:pt x="375" y="274"/>
                      <a:pt x="375" y="275"/>
                    </a:cubicBezTo>
                    <a:cubicBezTo>
                      <a:pt x="374" y="275"/>
                      <a:pt x="373" y="275"/>
                      <a:pt x="373" y="275"/>
                    </a:cubicBezTo>
                    <a:cubicBezTo>
                      <a:pt x="373" y="275"/>
                      <a:pt x="372" y="275"/>
                      <a:pt x="372" y="276"/>
                    </a:cubicBezTo>
                    <a:cubicBezTo>
                      <a:pt x="372" y="276"/>
                      <a:pt x="372" y="276"/>
                      <a:pt x="372" y="276"/>
                    </a:cubicBezTo>
                    <a:cubicBezTo>
                      <a:pt x="372" y="277"/>
                      <a:pt x="372" y="278"/>
                      <a:pt x="371" y="279"/>
                    </a:cubicBezTo>
                    <a:cubicBezTo>
                      <a:pt x="372" y="278"/>
                      <a:pt x="373" y="279"/>
                      <a:pt x="374" y="278"/>
                    </a:cubicBezTo>
                    <a:cubicBezTo>
                      <a:pt x="374" y="278"/>
                      <a:pt x="374" y="277"/>
                      <a:pt x="374" y="277"/>
                    </a:cubicBezTo>
                    <a:cubicBezTo>
                      <a:pt x="374" y="277"/>
                      <a:pt x="378" y="275"/>
                      <a:pt x="375" y="276"/>
                    </a:cubicBezTo>
                    <a:cubicBezTo>
                      <a:pt x="375" y="276"/>
                      <a:pt x="375" y="275"/>
                      <a:pt x="375" y="275"/>
                    </a:cubicBezTo>
                    <a:cubicBezTo>
                      <a:pt x="377" y="275"/>
                      <a:pt x="376" y="274"/>
                      <a:pt x="375" y="274"/>
                    </a:cubicBezTo>
                    <a:close/>
                    <a:moveTo>
                      <a:pt x="282" y="273"/>
                    </a:moveTo>
                    <a:cubicBezTo>
                      <a:pt x="284" y="273"/>
                      <a:pt x="284" y="274"/>
                      <a:pt x="282" y="275"/>
                    </a:cubicBezTo>
                    <a:cubicBezTo>
                      <a:pt x="282" y="274"/>
                      <a:pt x="282" y="274"/>
                      <a:pt x="282" y="274"/>
                    </a:cubicBezTo>
                    <a:cubicBezTo>
                      <a:pt x="281" y="274"/>
                      <a:pt x="280" y="274"/>
                      <a:pt x="279" y="274"/>
                    </a:cubicBezTo>
                    <a:cubicBezTo>
                      <a:pt x="279" y="273"/>
                      <a:pt x="279" y="273"/>
                      <a:pt x="279" y="273"/>
                    </a:cubicBezTo>
                    <a:cubicBezTo>
                      <a:pt x="280" y="273"/>
                      <a:pt x="281" y="273"/>
                      <a:pt x="282" y="273"/>
                    </a:cubicBezTo>
                    <a:close/>
                    <a:moveTo>
                      <a:pt x="355" y="269"/>
                    </a:moveTo>
                    <a:cubicBezTo>
                      <a:pt x="355" y="270"/>
                      <a:pt x="355" y="270"/>
                      <a:pt x="355" y="271"/>
                    </a:cubicBezTo>
                    <a:cubicBezTo>
                      <a:pt x="355" y="271"/>
                      <a:pt x="354" y="271"/>
                      <a:pt x="354" y="272"/>
                    </a:cubicBezTo>
                    <a:cubicBezTo>
                      <a:pt x="354" y="273"/>
                      <a:pt x="354" y="273"/>
                      <a:pt x="354" y="273"/>
                    </a:cubicBezTo>
                    <a:cubicBezTo>
                      <a:pt x="354" y="273"/>
                      <a:pt x="355" y="272"/>
                      <a:pt x="356" y="273"/>
                    </a:cubicBezTo>
                    <a:cubicBezTo>
                      <a:pt x="356" y="273"/>
                      <a:pt x="356" y="274"/>
                      <a:pt x="356" y="274"/>
                    </a:cubicBezTo>
                    <a:cubicBezTo>
                      <a:pt x="356" y="274"/>
                      <a:pt x="357" y="274"/>
                      <a:pt x="357" y="274"/>
                    </a:cubicBezTo>
                    <a:cubicBezTo>
                      <a:pt x="360" y="274"/>
                      <a:pt x="359" y="274"/>
                      <a:pt x="362" y="274"/>
                    </a:cubicBezTo>
                    <a:cubicBezTo>
                      <a:pt x="362" y="274"/>
                      <a:pt x="362" y="274"/>
                      <a:pt x="361" y="275"/>
                    </a:cubicBezTo>
                    <a:cubicBezTo>
                      <a:pt x="361" y="275"/>
                      <a:pt x="361" y="275"/>
                      <a:pt x="361" y="275"/>
                    </a:cubicBezTo>
                    <a:cubicBezTo>
                      <a:pt x="362" y="275"/>
                      <a:pt x="362" y="276"/>
                      <a:pt x="362" y="276"/>
                    </a:cubicBezTo>
                    <a:cubicBezTo>
                      <a:pt x="362" y="276"/>
                      <a:pt x="363" y="276"/>
                      <a:pt x="363" y="276"/>
                    </a:cubicBezTo>
                    <a:cubicBezTo>
                      <a:pt x="363" y="276"/>
                      <a:pt x="364" y="275"/>
                      <a:pt x="364" y="275"/>
                    </a:cubicBezTo>
                    <a:cubicBezTo>
                      <a:pt x="364" y="275"/>
                      <a:pt x="364" y="275"/>
                      <a:pt x="364" y="275"/>
                    </a:cubicBezTo>
                    <a:cubicBezTo>
                      <a:pt x="364" y="275"/>
                      <a:pt x="363" y="274"/>
                      <a:pt x="363" y="274"/>
                    </a:cubicBezTo>
                    <a:cubicBezTo>
                      <a:pt x="363" y="274"/>
                      <a:pt x="363" y="273"/>
                      <a:pt x="363" y="273"/>
                    </a:cubicBezTo>
                    <a:cubicBezTo>
                      <a:pt x="363" y="273"/>
                      <a:pt x="364" y="273"/>
                      <a:pt x="363" y="273"/>
                    </a:cubicBezTo>
                    <a:cubicBezTo>
                      <a:pt x="362" y="273"/>
                      <a:pt x="360" y="273"/>
                      <a:pt x="359" y="273"/>
                    </a:cubicBezTo>
                    <a:cubicBezTo>
                      <a:pt x="359" y="272"/>
                      <a:pt x="359" y="272"/>
                      <a:pt x="359" y="272"/>
                    </a:cubicBezTo>
                    <a:cubicBezTo>
                      <a:pt x="358" y="272"/>
                      <a:pt x="358" y="273"/>
                      <a:pt x="358" y="273"/>
                    </a:cubicBezTo>
                    <a:cubicBezTo>
                      <a:pt x="357" y="273"/>
                      <a:pt x="356" y="272"/>
                      <a:pt x="355" y="272"/>
                    </a:cubicBezTo>
                    <a:cubicBezTo>
                      <a:pt x="355" y="272"/>
                      <a:pt x="356" y="271"/>
                      <a:pt x="356" y="270"/>
                    </a:cubicBezTo>
                    <a:cubicBezTo>
                      <a:pt x="356" y="271"/>
                      <a:pt x="356" y="269"/>
                      <a:pt x="355" y="269"/>
                    </a:cubicBezTo>
                    <a:close/>
                    <a:moveTo>
                      <a:pt x="375" y="269"/>
                    </a:moveTo>
                    <a:cubicBezTo>
                      <a:pt x="374" y="269"/>
                      <a:pt x="374" y="269"/>
                      <a:pt x="374" y="269"/>
                    </a:cubicBezTo>
                    <a:cubicBezTo>
                      <a:pt x="372" y="270"/>
                      <a:pt x="372" y="269"/>
                      <a:pt x="371" y="269"/>
                    </a:cubicBezTo>
                    <a:cubicBezTo>
                      <a:pt x="370" y="270"/>
                      <a:pt x="370" y="270"/>
                      <a:pt x="369" y="271"/>
                    </a:cubicBezTo>
                    <a:cubicBezTo>
                      <a:pt x="370" y="271"/>
                      <a:pt x="370" y="272"/>
                      <a:pt x="369" y="273"/>
                    </a:cubicBezTo>
                    <a:cubicBezTo>
                      <a:pt x="368" y="273"/>
                      <a:pt x="368" y="273"/>
                      <a:pt x="368" y="273"/>
                    </a:cubicBezTo>
                    <a:cubicBezTo>
                      <a:pt x="368" y="273"/>
                      <a:pt x="368" y="273"/>
                      <a:pt x="368" y="274"/>
                    </a:cubicBezTo>
                    <a:cubicBezTo>
                      <a:pt x="367" y="274"/>
                      <a:pt x="368" y="275"/>
                      <a:pt x="368" y="275"/>
                    </a:cubicBezTo>
                    <a:cubicBezTo>
                      <a:pt x="367" y="275"/>
                      <a:pt x="367" y="275"/>
                      <a:pt x="367" y="275"/>
                    </a:cubicBezTo>
                    <a:cubicBezTo>
                      <a:pt x="367" y="277"/>
                      <a:pt x="367" y="278"/>
                      <a:pt x="368" y="279"/>
                    </a:cubicBezTo>
                    <a:cubicBezTo>
                      <a:pt x="369" y="279"/>
                      <a:pt x="369" y="279"/>
                      <a:pt x="370" y="279"/>
                    </a:cubicBezTo>
                    <a:cubicBezTo>
                      <a:pt x="370" y="279"/>
                      <a:pt x="370" y="278"/>
                      <a:pt x="370" y="278"/>
                    </a:cubicBezTo>
                    <a:cubicBezTo>
                      <a:pt x="368" y="277"/>
                      <a:pt x="371" y="275"/>
                      <a:pt x="371" y="275"/>
                    </a:cubicBezTo>
                    <a:cubicBezTo>
                      <a:pt x="371" y="274"/>
                      <a:pt x="371" y="274"/>
                      <a:pt x="371" y="274"/>
                    </a:cubicBezTo>
                    <a:cubicBezTo>
                      <a:pt x="371" y="274"/>
                      <a:pt x="371" y="274"/>
                      <a:pt x="370" y="274"/>
                    </a:cubicBezTo>
                    <a:cubicBezTo>
                      <a:pt x="371" y="273"/>
                      <a:pt x="372" y="271"/>
                      <a:pt x="373" y="270"/>
                    </a:cubicBezTo>
                    <a:cubicBezTo>
                      <a:pt x="373" y="270"/>
                      <a:pt x="374" y="270"/>
                      <a:pt x="375" y="270"/>
                    </a:cubicBezTo>
                    <a:cubicBezTo>
                      <a:pt x="375" y="269"/>
                      <a:pt x="375" y="270"/>
                      <a:pt x="376" y="269"/>
                    </a:cubicBezTo>
                    <a:cubicBezTo>
                      <a:pt x="376" y="269"/>
                      <a:pt x="375" y="269"/>
                      <a:pt x="375" y="269"/>
                    </a:cubicBezTo>
                    <a:close/>
                    <a:moveTo>
                      <a:pt x="396" y="267"/>
                    </a:moveTo>
                    <a:cubicBezTo>
                      <a:pt x="396" y="267"/>
                      <a:pt x="395" y="269"/>
                      <a:pt x="396" y="269"/>
                    </a:cubicBezTo>
                    <a:cubicBezTo>
                      <a:pt x="397" y="268"/>
                      <a:pt x="397" y="268"/>
                      <a:pt x="397" y="267"/>
                    </a:cubicBezTo>
                    <a:cubicBezTo>
                      <a:pt x="396" y="267"/>
                      <a:pt x="396" y="267"/>
                      <a:pt x="396" y="267"/>
                    </a:cubicBezTo>
                    <a:close/>
                    <a:moveTo>
                      <a:pt x="367" y="264"/>
                    </a:moveTo>
                    <a:cubicBezTo>
                      <a:pt x="366" y="264"/>
                      <a:pt x="364" y="267"/>
                      <a:pt x="366" y="266"/>
                    </a:cubicBezTo>
                    <a:cubicBezTo>
                      <a:pt x="366" y="266"/>
                      <a:pt x="369" y="263"/>
                      <a:pt x="367" y="264"/>
                    </a:cubicBezTo>
                    <a:close/>
                    <a:moveTo>
                      <a:pt x="244" y="249"/>
                    </a:moveTo>
                    <a:cubicBezTo>
                      <a:pt x="246" y="250"/>
                      <a:pt x="246" y="251"/>
                      <a:pt x="247" y="253"/>
                    </a:cubicBezTo>
                    <a:cubicBezTo>
                      <a:pt x="246" y="253"/>
                      <a:pt x="245" y="253"/>
                      <a:pt x="245" y="253"/>
                    </a:cubicBezTo>
                    <a:cubicBezTo>
                      <a:pt x="245" y="253"/>
                      <a:pt x="244" y="253"/>
                      <a:pt x="245" y="253"/>
                    </a:cubicBezTo>
                    <a:cubicBezTo>
                      <a:pt x="244" y="253"/>
                      <a:pt x="243" y="253"/>
                      <a:pt x="243" y="253"/>
                    </a:cubicBezTo>
                    <a:cubicBezTo>
                      <a:pt x="243" y="252"/>
                      <a:pt x="243" y="252"/>
                      <a:pt x="243" y="252"/>
                    </a:cubicBezTo>
                    <a:cubicBezTo>
                      <a:pt x="242" y="251"/>
                      <a:pt x="243" y="253"/>
                      <a:pt x="243" y="253"/>
                    </a:cubicBezTo>
                    <a:cubicBezTo>
                      <a:pt x="242" y="253"/>
                      <a:pt x="242" y="253"/>
                      <a:pt x="242" y="253"/>
                    </a:cubicBezTo>
                    <a:cubicBezTo>
                      <a:pt x="242" y="253"/>
                      <a:pt x="242" y="250"/>
                      <a:pt x="242" y="250"/>
                    </a:cubicBezTo>
                    <a:cubicBezTo>
                      <a:pt x="243" y="249"/>
                      <a:pt x="244" y="249"/>
                      <a:pt x="244" y="249"/>
                    </a:cubicBezTo>
                    <a:close/>
                    <a:moveTo>
                      <a:pt x="320" y="243"/>
                    </a:moveTo>
                    <a:cubicBezTo>
                      <a:pt x="322" y="242"/>
                      <a:pt x="318" y="245"/>
                      <a:pt x="318" y="245"/>
                    </a:cubicBezTo>
                    <a:cubicBezTo>
                      <a:pt x="318" y="245"/>
                      <a:pt x="318" y="244"/>
                      <a:pt x="318" y="243"/>
                    </a:cubicBezTo>
                    <a:cubicBezTo>
                      <a:pt x="319" y="243"/>
                      <a:pt x="319" y="243"/>
                      <a:pt x="320" y="243"/>
                    </a:cubicBezTo>
                    <a:close/>
                    <a:moveTo>
                      <a:pt x="317" y="242"/>
                    </a:moveTo>
                    <a:cubicBezTo>
                      <a:pt x="317" y="242"/>
                      <a:pt x="316" y="241"/>
                      <a:pt x="317" y="242"/>
                    </a:cubicBezTo>
                    <a:cubicBezTo>
                      <a:pt x="318" y="242"/>
                      <a:pt x="318" y="243"/>
                      <a:pt x="318" y="243"/>
                    </a:cubicBezTo>
                    <a:cubicBezTo>
                      <a:pt x="318" y="243"/>
                      <a:pt x="314" y="246"/>
                      <a:pt x="313" y="246"/>
                    </a:cubicBezTo>
                    <a:cubicBezTo>
                      <a:pt x="313" y="246"/>
                      <a:pt x="313" y="246"/>
                      <a:pt x="312" y="246"/>
                    </a:cubicBezTo>
                    <a:cubicBezTo>
                      <a:pt x="312" y="246"/>
                      <a:pt x="312" y="246"/>
                      <a:pt x="311" y="246"/>
                    </a:cubicBezTo>
                    <a:cubicBezTo>
                      <a:pt x="312" y="245"/>
                      <a:pt x="313" y="243"/>
                      <a:pt x="314" y="243"/>
                    </a:cubicBezTo>
                    <a:cubicBezTo>
                      <a:pt x="315" y="243"/>
                      <a:pt x="316" y="243"/>
                      <a:pt x="316" y="243"/>
                    </a:cubicBezTo>
                    <a:cubicBezTo>
                      <a:pt x="316" y="242"/>
                      <a:pt x="316" y="242"/>
                      <a:pt x="317" y="242"/>
                    </a:cubicBezTo>
                    <a:close/>
                    <a:moveTo>
                      <a:pt x="391" y="240"/>
                    </a:moveTo>
                    <a:cubicBezTo>
                      <a:pt x="390" y="240"/>
                      <a:pt x="388" y="242"/>
                      <a:pt x="388" y="242"/>
                    </a:cubicBezTo>
                    <a:cubicBezTo>
                      <a:pt x="388" y="243"/>
                      <a:pt x="388" y="243"/>
                      <a:pt x="388" y="243"/>
                    </a:cubicBezTo>
                    <a:cubicBezTo>
                      <a:pt x="388" y="244"/>
                      <a:pt x="387" y="244"/>
                      <a:pt x="386" y="244"/>
                    </a:cubicBezTo>
                    <a:cubicBezTo>
                      <a:pt x="386" y="245"/>
                      <a:pt x="386" y="246"/>
                      <a:pt x="386" y="247"/>
                    </a:cubicBezTo>
                    <a:cubicBezTo>
                      <a:pt x="385" y="248"/>
                      <a:pt x="385" y="248"/>
                      <a:pt x="385" y="248"/>
                    </a:cubicBezTo>
                    <a:cubicBezTo>
                      <a:pt x="385" y="249"/>
                      <a:pt x="386" y="250"/>
                      <a:pt x="385" y="252"/>
                    </a:cubicBezTo>
                    <a:cubicBezTo>
                      <a:pt x="384" y="253"/>
                      <a:pt x="384" y="253"/>
                      <a:pt x="384" y="253"/>
                    </a:cubicBezTo>
                    <a:cubicBezTo>
                      <a:pt x="384" y="253"/>
                      <a:pt x="384" y="253"/>
                      <a:pt x="384" y="253"/>
                    </a:cubicBezTo>
                    <a:cubicBezTo>
                      <a:pt x="385" y="254"/>
                      <a:pt x="386" y="254"/>
                      <a:pt x="386" y="254"/>
                    </a:cubicBezTo>
                    <a:cubicBezTo>
                      <a:pt x="386" y="254"/>
                      <a:pt x="386" y="254"/>
                      <a:pt x="385" y="255"/>
                    </a:cubicBezTo>
                    <a:cubicBezTo>
                      <a:pt x="386" y="255"/>
                      <a:pt x="385" y="256"/>
                      <a:pt x="385" y="256"/>
                    </a:cubicBezTo>
                    <a:cubicBezTo>
                      <a:pt x="384" y="255"/>
                      <a:pt x="384" y="254"/>
                      <a:pt x="383" y="255"/>
                    </a:cubicBezTo>
                    <a:cubicBezTo>
                      <a:pt x="383" y="255"/>
                      <a:pt x="383" y="255"/>
                      <a:pt x="383" y="255"/>
                    </a:cubicBezTo>
                    <a:cubicBezTo>
                      <a:pt x="382" y="255"/>
                      <a:pt x="382" y="256"/>
                      <a:pt x="382" y="256"/>
                    </a:cubicBezTo>
                    <a:cubicBezTo>
                      <a:pt x="383" y="256"/>
                      <a:pt x="384" y="257"/>
                      <a:pt x="382" y="257"/>
                    </a:cubicBezTo>
                    <a:cubicBezTo>
                      <a:pt x="382" y="257"/>
                      <a:pt x="381" y="257"/>
                      <a:pt x="380" y="257"/>
                    </a:cubicBezTo>
                    <a:cubicBezTo>
                      <a:pt x="380" y="257"/>
                      <a:pt x="380" y="258"/>
                      <a:pt x="380" y="258"/>
                    </a:cubicBezTo>
                    <a:cubicBezTo>
                      <a:pt x="380" y="258"/>
                      <a:pt x="381" y="258"/>
                      <a:pt x="381" y="258"/>
                    </a:cubicBezTo>
                    <a:cubicBezTo>
                      <a:pt x="382" y="258"/>
                      <a:pt x="382" y="258"/>
                      <a:pt x="383" y="258"/>
                    </a:cubicBezTo>
                    <a:cubicBezTo>
                      <a:pt x="383" y="258"/>
                      <a:pt x="383" y="259"/>
                      <a:pt x="382" y="259"/>
                    </a:cubicBezTo>
                    <a:cubicBezTo>
                      <a:pt x="382" y="258"/>
                      <a:pt x="382" y="258"/>
                      <a:pt x="382" y="258"/>
                    </a:cubicBezTo>
                    <a:cubicBezTo>
                      <a:pt x="382" y="258"/>
                      <a:pt x="381" y="258"/>
                      <a:pt x="381" y="259"/>
                    </a:cubicBezTo>
                    <a:cubicBezTo>
                      <a:pt x="381" y="259"/>
                      <a:pt x="382" y="259"/>
                      <a:pt x="381" y="260"/>
                    </a:cubicBezTo>
                    <a:cubicBezTo>
                      <a:pt x="380" y="261"/>
                      <a:pt x="380" y="261"/>
                      <a:pt x="380" y="261"/>
                    </a:cubicBezTo>
                    <a:cubicBezTo>
                      <a:pt x="379" y="261"/>
                      <a:pt x="379" y="262"/>
                      <a:pt x="379" y="262"/>
                    </a:cubicBezTo>
                    <a:cubicBezTo>
                      <a:pt x="380" y="264"/>
                      <a:pt x="379" y="264"/>
                      <a:pt x="382" y="263"/>
                    </a:cubicBezTo>
                    <a:cubicBezTo>
                      <a:pt x="382" y="263"/>
                      <a:pt x="382" y="263"/>
                      <a:pt x="382" y="263"/>
                    </a:cubicBezTo>
                    <a:cubicBezTo>
                      <a:pt x="383" y="263"/>
                      <a:pt x="385" y="263"/>
                      <a:pt x="387" y="263"/>
                    </a:cubicBezTo>
                    <a:cubicBezTo>
                      <a:pt x="388" y="263"/>
                      <a:pt x="388" y="263"/>
                      <a:pt x="390" y="263"/>
                    </a:cubicBezTo>
                    <a:cubicBezTo>
                      <a:pt x="390" y="263"/>
                      <a:pt x="390" y="264"/>
                      <a:pt x="390" y="264"/>
                    </a:cubicBezTo>
                    <a:cubicBezTo>
                      <a:pt x="391" y="264"/>
                      <a:pt x="392" y="262"/>
                      <a:pt x="392" y="262"/>
                    </a:cubicBezTo>
                    <a:cubicBezTo>
                      <a:pt x="392" y="262"/>
                      <a:pt x="393" y="263"/>
                      <a:pt x="393" y="263"/>
                    </a:cubicBezTo>
                    <a:cubicBezTo>
                      <a:pt x="395" y="263"/>
                      <a:pt x="397" y="263"/>
                      <a:pt x="399" y="262"/>
                    </a:cubicBezTo>
                    <a:cubicBezTo>
                      <a:pt x="399" y="265"/>
                      <a:pt x="398" y="264"/>
                      <a:pt x="400" y="264"/>
                    </a:cubicBezTo>
                    <a:cubicBezTo>
                      <a:pt x="401" y="264"/>
                      <a:pt x="401" y="263"/>
                      <a:pt x="401" y="262"/>
                    </a:cubicBezTo>
                    <a:cubicBezTo>
                      <a:pt x="402" y="262"/>
                      <a:pt x="402" y="262"/>
                      <a:pt x="402" y="262"/>
                    </a:cubicBezTo>
                    <a:cubicBezTo>
                      <a:pt x="402" y="263"/>
                      <a:pt x="402" y="263"/>
                      <a:pt x="402" y="264"/>
                    </a:cubicBezTo>
                    <a:cubicBezTo>
                      <a:pt x="402" y="264"/>
                      <a:pt x="401" y="264"/>
                      <a:pt x="400" y="265"/>
                    </a:cubicBezTo>
                    <a:cubicBezTo>
                      <a:pt x="400" y="265"/>
                      <a:pt x="400" y="266"/>
                      <a:pt x="400" y="266"/>
                    </a:cubicBezTo>
                    <a:cubicBezTo>
                      <a:pt x="400" y="266"/>
                      <a:pt x="399" y="267"/>
                      <a:pt x="399" y="267"/>
                    </a:cubicBezTo>
                    <a:cubicBezTo>
                      <a:pt x="399" y="267"/>
                      <a:pt x="399" y="268"/>
                      <a:pt x="399" y="268"/>
                    </a:cubicBezTo>
                    <a:cubicBezTo>
                      <a:pt x="399" y="268"/>
                      <a:pt x="399" y="268"/>
                      <a:pt x="400" y="268"/>
                    </a:cubicBezTo>
                    <a:cubicBezTo>
                      <a:pt x="401" y="267"/>
                      <a:pt x="401" y="266"/>
                      <a:pt x="402" y="265"/>
                    </a:cubicBezTo>
                    <a:cubicBezTo>
                      <a:pt x="402" y="266"/>
                      <a:pt x="402" y="264"/>
                      <a:pt x="402" y="264"/>
                    </a:cubicBezTo>
                    <a:cubicBezTo>
                      <a:pt x="403" y="264"/>
                      <a:pt x="404" y="264"/>
                      <a:pt x="404" y="264"/>
                    </a:cubicBezTo>
                    <a:cubicBezTo>
                      <a:pt x="405" y="264"/>
                      <a:pt x="405" y="262"/>
                      <a:pt x="405" y="262"/>
                    </a:cubicBezTo>
                    <a:cubicBezTo>
                      <a:pt x="406" y="262"/>
                      <a:pt x="406" y="262"/>
                      <a:pt x="406" y="262"/>
                    </a:cubicBezTo>
                    <a:cubicBezTo>
                      <a:pt x="406" y="262"/>
                      <a:pt x="406" y="263"/>
                      <a:pt x="406" y="263"/>
                    </a:cubicBezTo>
                    <a:cubicBezTo>
                      <a:pt x="407" y="264"/>
                      <a:pt x="407" y="264"/>
                      <a:pt x="407" y="264"/>
                    </a:cubicBezTo>
                    <a:cubicBezTo>
                      <a:pt x="407" y="264"/>
                      <a:pt x="407" y="265"/>
                      <a:pt x="407" y="265"/>
                    </a:cubicBezTo>
                    <a:cubicBezTo>
                      <a:pt x="407" y="266"/>
                      <a:pt x="406" y="265"/>
                      <a:pt x="406" y="266"/>
                    </a:cubicBezTo>
                    <a:cubicBezTo>
                      <a:pt x="406" y="266"/>
                      <a:pt x="406" y="267"/>
                      <a:pt x="406" y="268"/>
                    </a:cubicBezTo>
                    <a:cubicBezTo>
                      <a:pt x="406" y="268"/>
                      <a:pt x="407" y="268"/>
                      <a:pt x="407" y="267"/>
                    </a:cubicBezTo>
                    <a:cubicBezTo>
                      <a:pt x="407" y="267"/>
                      <a:pt x="407" y="266"/>
                      <a:pt x="407" y="266"/>
                    </a:cubicBezTo>
                    <a:cubicBezTo>
                      <a:pt x="409" y="267"/>
                      <a:pt x="409" y="266"/>
                      <a:pt x="408" y="269"/>
                    </a:cubicBezTo>
                    <a:cubicBezTo>
                      <a:pt x="409" y="269"/>
                      <a:pt x="410" y="268"/>
                      <a:pt x="411" y="268"/>
                    </a:cubicBezTo>
                    <a:cubicBezTo>
                      <a:pt x="411" y="268"/>
                      <a:pt x="411" y="268"/>
                      <a:pt x="412" y="267"/>
                    </a:cubicBezTo>
                    <a:cubicBezTo>
                      <a:pt x="412" y="266"/>
                      <a:pt x="413" y="264"/>
                      <a:pt x="413" y="264"/>
                    </a:cubicBezTo>
                    <a:cubicBezTo>
                      <a:pt x="413" y="263"/>
                      <a:pt x="413" y="263"/>
                      <a:pt x="413" y="263"/>
                    </a:cubicBezTo>
                    <a:cubicBezTo>
                      <a:pt x="413" y="263"/>
                      <a:pt x="412" y="263"/>
                      <a:pt x="412" y="263"/>
                    </a:cubicBezTo>
                    <a:cubicBezTo>
                      <a:pt x="412" y="264"/>
                      <a:pt x="412" y="264"/>
                      <a:pt x="412" y="265"/>
                    </a:cubicBezTo>
                    <a:cubicBezTo>
                      <a:pt x="412" y="264"/>
                      <a:pt x="410" y="265"/>
                      <a:pt x="410" y="263"/>
                    </a:cubicBezTo>
                    <a:cubicBezTo>
                      <a:pt x="410" y="262"/>
                      <a:pt x="412" y="261"/>
                      <a:pt x="412" y="261"/>
                    </a:cubicBezTo>
                    <a:cubicBezTo>
                      <a:pt x="412" y="261"/>
                      <a:pt x="412" y="260"/>
                      <a:pt x="412" y="260"/>
                    </a:cubicBezTo>
                    <a:cubicBezTo>
                      <a:pt x="412" y="260"/>
                      <a:pt x="411" y="260"/>
                      <a:pt x="411" y="260"/>
                    </a:cubicBezTo>
                    <a:cubicBezTo>
                      <a:pt x="411" y="261"/>
                      <a:pt x="411" y="261"/>
                      <a:pt x="411" y="261"/>
                    </a:cubicBezTo>
                    <a:cubicBezTo>
                      <a:pt x="411" y="261"/>
                      <a:pt x="410" y="261"/>
                      <a:pt x="410" y="262"/>
                    </a:cubicBezTo>
                    <a:cubicBezTo>
                      <a:pt x="409" y="262"/>
                      <a:pt x="410" y="263"/>
                      <a:pt x="410" y="264"/>
                    </a:cubicBezTo>
                    <a:cubicBezTo>
                      <a:pt x="409" y="264"/>
                      <a:pt x="408" y="264"/>
                      <a:pt x="407" y="264"/>
                    </a:cubicBezTo>
                    <a:cubicBezTo>
                      <a:pt x="407" y="263"/>
                      <a:pt x="407" y="263"/>
                      <a:pt x="407" y="263"/>
                    </a:cubicBezTo>
                    <a:cubicBezTo>
                      <a:pt x="407" y="263"/>
                      <a:pt x="408" y="263"/>
                      <a:pt x="408" y="263"/>
                    </a:cubicBezTo>
                    <a:cubicBezTo>
                      <a:pt x="408" y="263"/>
                      <a:pt x="409" y="262"/>
                      <a:pt x="409" y="262"/>
                    </a:cubicBezTo>
                    <a:cubicBezTo>
                      <a:pt x="408" y="261"/>
                      <a:pt x="408" y="261"/>
                      <a:pt x="407" y="261"/>
                    </a:cubicBezTo>
                    <a:cubicBezTo>
                      <a:pt x="408" y="261"/>
                      <a:pt x="407" y="260"/>
                      <a:pt x="407" y="260"/>
                    </a:cubicBezTo>
                    <a:cubicBezTo>
                      <a:pt x="407" y="260"/>
                      <a:pt x="408" y="260"/>
                      <a:pt x="408" y="260"/>
                    </a:cubicBezTo>
                    <a:cubicBezTo>
                      <a:pt x="409" y="259"/>
                      <a:pt x="409" y="258"/>
                      <a:pt x="410" y="258"/>
                    </a:cubicBezTo>
                    <a:cubicBezTo>
                      <a:pt x="408" y="258"/>
                      <a:pt x="409" y="258"/>
                      <a:pt x="408" y="258"/>
                    </a:cubicBezTo>
                    <a:cubicBezTo>
                      <a:pt x="408" y="259"/>
                      <a:pt x="408" y="259"/>
                      <a:pt x="408" y="259"/>
                    </a:cubicBezTo>
                    <a:cubicBezTo>
                      <a:pt x="407" y="259"/>
                      <a:pt x="407" y="258"/>
                      <a:pt x="407" y="259"/>
                    </a:cubicBezTo>
                    <a:cubicBezTo>
                      <a:pt x="406" y="259"/>
                      <a:pt x="405" y="259"/>
                      <a:pt x="405" y="259"/>
                    </a:cubicBezTo>
                    <a:cubicBezTo>
                      <a:pt x="405" y="260"/>
                      <a:pt x="405" y="259"/>
                      <a:pt x="404" y="259"/>
                    </a:cubicBezTo>
                    <a:cubicBezTo>
                      <a:pt x="405" y="258"/>
                      <a:pt x="405" y="258"/>
                      <a:pt x="405" y="257"/>
                    </a:cubicBezTo>
                    <a:cubicBezTo>
                      <a:pt x="405" y="257"/>
                      <a:pt x="405" y="257"/>
                      <a:pt x="405" y="258"/>
                    </a:cubicBezTo>
                    <a:cubicBezTo>
                      <a:pt x="404" y="257"/>
                      <a:pt x="404" y="258"/>
                      <a:pt x="404" y="258"/>
                    </a:cubicBezTo>
                    <a:cubicBezTo>
                      <a:pt x="404" y="258"/>
                      <a:pt x="404" y="257"/>
                      <a:pt x="404" y="257"/>
                    </a:cubicBezTo>
                    <a:cubicBezTo>
                      <a:pt x="403" y="256"/>
                      <a:pt x="403" y="256"/>
                      <a:pt x="402" y="256"/>
                    </a:cubicBezTo>
                    <a:cubicBezTo>
                      <a:pt x="404" y="256"/>
                      <a:pt x="404" y="256"/>
                      <a:pt x="404" y="256"/>
                    </a:cubicBezTo>
                    <a:cubicBezTo>
                      <a:pt x="404" y="255"/>
                      <a:pt x="404" y="254"/>
                      <a:pt x="405" y="253"/>
                    </a:cubicBezTo>
                    <a:cubicBezTo>
                      <a:pt x="404" y="253"/>
                      <a:pt x="404" y="253"/>
                      <a:pt x="403" y="252"/>
                    </a:cubicBezTo>
                    <a:cubicBezTo>
                      <a:pt x="402" y="252"/>
                      <a:pt x="402" y="252"/>
                      <a:pt x="402" y="252"/>
                    </a:cubicBezTo>
                    <a:cubicBezTo>
                      <a:pt x="402" y="253"/>
                      <a:pt x="402" y="253"/>
                      <a:pt x="402" y="253"/>
                    </a:cubicBezTo>
                    <a:cubicBezTo>
                      <a:pt x="400" y="254"/>
                      <a:pt x="400" y="252"/>
                      <a:pt x="400" y="252"/>
                    </a:cubicBezTo>
                    <a:cubicBezTo>
                      <a:pt x="398" y="253"/>
                      <a:pt x="400" y="252"/>
                      <a:pt x="397" y="253"/>
                    </a:cubicBezTo>
                    <a:cubicBezTo>
                      <a:pt x="397" y="253"/>
                      <a:pt x="397" y="254"/>
                      <a:pt x="397" y="254"/>
                    </a:cubicBezTo>
                    <a:cubicBezTo>
                      <a:pt x="397" y="254"/>
                      <a:pt x="397" y="254"/>
                      <a:pt x="396" y="253"/>
                    </a:cubicBezTo>
                    <a:cubicBezTo>
                      <a:pt x="396" y="253"/>
                      <a:pt x="395" y="254"/>
                      <a:pt x="394" y="254"/>
                    </a:cubicBezTo>
                    <a:cubicBezTo>
                      <a:pt x="394" y="254"/>
                      <a:pt x="395" y="253"/>
                      <a:pt x="395" y="253"/>
                    </a:cubicBezTo>
                    <a:cubicBezTo>
                      <a:pt x="395" y="252"/>
                      <a:pt x="395" y="252"/>
                      <a:pt x="395" y="252"/>
                    </a:cubicBezTo>
                    <a:cubicBezTo>
                      <a:pt x="394" y="253"/>
                      <a:pt x="394" y="253"/>
                      <a:pt x="393" y="253"/>
                    </a:cubicBezTo>
                    <a:cubicBezTo>
                      <a:pt x="395" y="251"/>
                      <a:pt x="395" y="251"/>
                      <a:pt x="392" y="249"/>
                    </a:cubicBezTo>
                    <a:cubicBezTo>
                      <a:pt x="392" y="249"/>
                      <a:pt x="392" y="250"/>
                      <a:pt x="392" y="250"/>
                    </a:cubicBezTo>
                    <a:cubicBezTo>
                      <a:pt x="392" y="250"/>
                      <a:pt x="391" y="250"/>
                      <a:pt x="391" y="250"/>
                    </a:cubicBezTo>
                    <a:cubicBezTo>
                      <a:pt x="390" y="251"/>
                      <a:pt x="390" y="252"/>
                      <a:pt x="389" y="253"/>
                    </a:cubicBezTo>
                    <a:cubicBezTo>
                      <a:pt x="389" y="253"/>
                      <a:pt x="389" y="251"/>
                      <a:pt x="389" y="251"/>
                    </a:cubicBezTo>
                    <a:cubicBezTo>
                      <a:pt x="389" y="252"/>
                      <a:pt x="389" y="250"/>
                      <a:pt x="389" y="251"/>
                    </a:cubicBezTo>
                    <a:cubicBezTo>
                      <a:pt x="389" y="250"/>
                      <a:pt x="389" y="250"/>
                      <a:pt x="389" y="249"/>
                    </a:cubicBezTo>
                    <a:cubicBezTo>
                      <a:pt x="389" y="248"/>
                      <a:pt x="390" y="248"/>
                      <a:pt x="391" y="247"/>
                    </a:cubicBezTo>
                    <a:cubicBezTo>
                      <a:pt x="391" y="247"/>
                      <a:pt x="390" y="245"/>
                      <a:pt x="391" y="244"/>
                    </a:cubicBezTo>
                    <a:cubicBezTo>
                      <a:pt x="391" y="244"/>
                      <a:pt x="391" y="244"/>
                      <a:pt x="391" y="244"/>
                    </a:cubicBezTo>
                    <a:cubicBezTo>
                      <a:pt x="391" y="245"/>
                      <a:pt x="392" y="244"/>
                      <a:pt x="392" y="244"/>
                    </a:cubicBezTo>
                    <a:cubicBezTo>
                      <a:pt x="393" y="244"/>
                      <a:pt x="393" y="243"/>
                      <a:pt x="392" y="243"/>
                    </a:cubicBezTo>
                    <a:cubicBezTo>
                      <a:pt x="392" y="242"/>
                      <a:pt x="392" y="242"/>
                      <a:pt x="392" y="242"/>
                    </a:cubicBezTo>
                    <a:cubicBezTo>
                      <a:pt x="392" y="242"/>
                      <a:pt x="393" y="242"/>
                      <a:pt x="393" y="242"/>
                    </a:cubicBezTo>
                    <a:cubicBezTo>
                      <a:pt x="393" y="241"/>
                      <a:pt x="393" y="241"/>
                      <a:pt x="393" y="241"/>
                    </a:cubicBezTo>
                    <a:cubicBezTo>
                      <a:pt x="394" y="241"/>
                      <a:pt x="394" y="241"/>
                      <a:pt x="394" y="241"/>
                    </a:cubicBezTo>
                    <a:cubicBezTo>
                      <a:pt x="394" y="241"/>
                      <a:pt x="394" y="240"/>
                      <a:pt x="394" y="240"/>
                    </a:cubicBezTo>
                    <a:cubicBezTo>
                      <a:pt x="394" y="240"/>
                      <a:pt x="392" y="241"/>
                      <a:pt x="393" y="241"/>
                    </a:cubicBezTo>
                    <a:cubicBezTo>
                      <a:pt x="392" y="240"/>
                      <a:pt x="391" y="240"/>
                      <a:pt x="391" y="240"/>
                    </a:cubicBezTo>
                    <a:close/>
                    <a:moveTo>
                      <a:pt x="193" y="238"/>
                    </a:moveTo>
                    <a:cubicBezTo>
                      <a:pt x="194" y="238"/>
                      <a:pt x="194" y="239"/>
                      <a:pt x="195" y="240"/>
                    </a:cubicBezTo>
                    <a:cubicBezTo>
                      <a:pt x="195" y="240"/>
                      <a:pt x="196" y="239"/>
                      <a:pt x="196" y="239"/>
                    </a:cubicBezTo>
                    <a:cubicBezTo>
                      <a:pt x="196" y="240"/>
                      <a:pt x="196" y="241"/>
                      <a:pt x="196" y="242"/>
                    </a:cubicBezTo>
                    <a:cubicBezTo>
                      <a:pt x="196" y="242"/>
                      <a:pt x="197" y="242"/>
                      <a:pt x="198" y="243"/>
                    </a:cubicBezTo>
                    <a:cubicBezTo>
                      <a:pt x="198" y="244"/>
                      <a:pt x="198" y="244"/>
                      <a:pt x="198" y="245"/>
                    </a:cubicBezTo>
                    <a:cubicBezTo>
                      <a:pt x="198" y="245"/>
                      <a:pt x="199" y="246"/>
                      <a:pt x="199" y="247"/>
                    </a:cubicBezTo>
                    <a:cubicBezTo>
                      <a:pt x="199" y="247"/>
                      <a:pt x="199" y="247"/>
                      <a:pt x="199" y="248"/>
                    </a:cubicBezTo>
                    <a:cubicBezTo>
                      <a:pt x="198" y="248"/>
                      <a:pt x="197" y="248"/>
                      <a:pt x="197" y="248"/>
                    </a:cubicBezTo>
                    <a:cubicBezTo>
                      <a:pt x="196" y="246"/>
                      <a:pt x="197" y="245"/>
                      <a:pt x="196" y="243"/>
                    </a:cubicBezTo>
                    <a:cubicBezTo>
                      <a:pt x="196" y="243"/>
                      <a:pt x="195" y="243"/>
                      <a:pt x="195" y="243"/>
                    </a:cubicBezTo>
                    <a:cubicBezTo>
                      <a:pt x="195" y="243"/>
                      <a:pt x="195" y="242"/>
                      <a:pt x="195" y="242"/>
                    </a:cubicBezTo>
                    <a:cubicBezTo>
                      <a:pt x="194" y="241"/>
                      <a:pt x="192" y="240"/>
                      <a:pt x="192" y="239"/>
                    </a:cubicBezTo>
                    <a:cubicBezTo>
                      <a:pt x="192" y="238"/>
                      <a:pt x="192" y="238"/>
                      <a:pt x="193" y="238"/>
                    </a:cubicBezTo>
                    <a:close/>
                    <a:moveTo>
                      <a:pt x="331" y="231"/>
                    </a:moveTo>
                    <a:cubicBezTo>
                      <a:pt x="331" y="232"/>
                      <a:pt x="332" y="232"/>
                      <a:pt x="332" y="232"/>
                    </a:cubicBezTo>
                    <a:cubicBezTo>
                      <a:pt x="332" y="233"/>
                      <a:pt x="332" y="234"/>
                      <a:pt x="332" y="235"/>
                    </a:cubicBezTo>
                    <a:cubicBezTo>
                      <a:pt x="331" y="235"/>
                      <a:pt x="331" y="234"/>
                      <a:pt x="330" y="235"/>
                    </a:cubicBezTo>
                    <a:cubicBezTo>
                      <a:pt x="330" y="235"/>
                      <a:pt x="330" y="235"/>
                      <a:pt x="329" y="235"/>
                    </a:cubicBezTo>
                    <a:cubicBezTo>
                      <a:pt x="329" y="235"/>
                      <a:pt x="329" y="235"/>
                      <a:pt x="329" y="234"/>
                    </a:cubicBezTo>
                    <a:cubicBezTo>
                      <a:pt x="329" y="233"/>
                      <a:pt x="331" y="232"/>
                      <a:pt x="331" y="231"/>
                    </a:cubicBezTo>
                    <a:close/>
                    <a:moveTo>
                      <a:pt x="275" y="231"/>
                    </a:moveTo>
                    <a:cubicBezTo>
                      <a:pt x="275" y="231"/>
                      <a:pt x="274" y="232"/>
                      <a:pt x="274" y="233"/>
                    </a:cubicBezTo>
                    <a:cubicBezTo>
                      <a:pt x="276" y="233"/>
                      <a:pt x="277" y="233"/>
                      <a:pt x="279" y="234"/>
                    </a:cubicBezTo>
                    <a:cubicBezTo>
                      <a:pt x="279" y="234"/>
                      <a:pt x="279" y="233"/>
                      <a:pt x="279" y="233"/>
                    </a:cubicBezTo>
                    <a:cubicBezTo>
                      <a:pt x="278" y="232"/>
                      <a:pt x="278" y="233"/>
                      <a:pt x="278" y="232"/>
                    </a:cubicBezTo>
                    <a:cubicBezTo>
                      <a:pt x="277" y="231"/>
                      <a:pt x="276" y="232"/>
                      <a:pt x="275" y="231"/>
                    </a:cubicBezTo>
                    <a:close/>
                    <a:moveTo>
                      <a:pt x="189" y="228"/>
                    </a:moveTo>
                    <a:cubicBezTo>
                      <a:pt x="191" y="228"/>
                      <a:pt x="190" y="230"/>
                      <a:pt x="190" y="230"/>
                    </a:cubicBezTo>
                    <a:cubicBezTo>
                      <a:pt x="190" y="230"/>
                      <a:pt x="191" y="231"/>
                      <a:pt x="192" y="231"/>
                    </a:cubicBezTo>
                    <a:cubicBezTo>
                      <a:pt x="192" y="234"/>
                      <a:pt x="191" y="236"/>
                      <a:pt x="192" y="238"/>
                    </a:cubicBezTo>
                    <a:cubicBezTo>
                      <a:pt x="191" y="238"/>
                      <a:pt x="190" y="238"/>
                      <a:pt x="190" y="238"/>
                    </a:cubicBezTo>
                    <a:cubicBezTo>
                      <a:pt x="189" y="237"/>
                      <a:pt x="189" y="237"/>
                      <a:pt x="189" y="237"/>
                    </a:cubicBezTo>
                    <a:cubicBezTo>
                      <a:pt x="189" y="236"/>
                      <a:pt x="189" y="236"/>
                      <a:pt x="190" y="235"/>
                    </a:cubicBezTo>
                    <a:cubicBezTo>
                      <a:pt x="190" y="233"/>
                      <a:pt x="188" y="231"/>
                      <a:pt x="186" y="230"/>
                    </a:cubicBezTo>
                    <a:cubicBezTo>
                      <a:pt x="187" y="230"/>
                      <a:pt x="188" y="230"/>
                      <a:pt x="189" y="230"/>
                    </a:cubicBezTo>
                    <a:cubicBezTo>
                      <a:pt x="189" y="229"/>
                      <a:pt x="188" y="228"/>
                      <a:pt x="189" y="228"/>
                    </a:cubicBezTo>
                    <a:close/>
                    <a:moveTo>
                      <a:pt x="354" y="228"/>
                    </a:moveTo>
                    <a:cubicBezTo>
                      <a:pt x="354" y="228"/>
                      <a:pt x="356" y="229"/>
                      <a:pt x="356" y="229"/>
                    </a:cubicBezTo>
                    <a:cubicBezTo>
                      <a:pt x="356" y="229"/>
                      <a:pt x="356" y="230"/>
                      <a:pt x="356" y="230"/>
                    </a:cubicBezTo>
                    <a:cubicBezTo>
                      <a:pt x="356" y="230"/>
                      <a:pt x="355" y="230"/>
                      <a:pt x="354" y="231"/>
                    </a:cubicBezTo>
                    <a:cubicBezTo>
                      <a:pt x="354" y="230"/>
                      <a:pt x="353" y="228"/>
                      <a:pt x="354" y="228"/>
                    </a:cubicBezTo>
                    <a:close/>
                    <a:moveTo>
                      <a:pt x="336" y="223"/>
                    </a:moveTo>
                    <a:cubicBezTo>
                      <a:pt x="336" y="224"/>
                      <a:pt x="336" y="225"/>
                      <a:pt x="336" y="226"/>
                    </a:cubicBezTo>
                    <a:cubicBezTo>
                      <a:pt x="335" y="226"/>
                      <a:pt x="335" y="226"/>
                      <a:pt x="335" y="226"/>
                    </a:cubicBezTo>
                    <a:cubicBezTo>
                      <a:pt x="335" y="226"/>
                      <a:pt x="336" y="226"/>
                      <a:pt x="336" y="227"/>
                    </a:cubicBezTo>
                    <a:cubicBezTo>
                      <a:pt x="334" y="227"/>
                      <a:pt x="333" y="228"/>
                      <a:pt x="334" y="225"/>
                    </a:cubicBezTo>
                    <a:cubicBezTo>
                      <a:pt x="334" y="225"/>
                      <a:pt x="335" y="225"/>
                      <a:pt x="335" y="225"/>
                    </a:cubicBezTo>
                    <a:cubicBezTo>
                      <a:pt x="335" y="224"/>
                      <a:pt x="335" y="224"/>
                      <a:pt x="335" y="223"/>
                    </a:cubicBezTo>
                    <a:cubicBezTo>
                      <a:pt x="335" y="223"/>
                      <a:pt x="336" y="223"/>
                      <a:pt x="336" y="223"/>
                    </a:cubicBezTo>
                    <a:close/>
                    <a:moveTo>
                      <a:pt x="198" y="222"/>
                    </a:moveTo>
                    <a:cubicBezTo>
                      <a:pt x="198" y="222"/>
                      <a:pt x="198" y="223"/>
                      <a:pt x="198" y="223"/>
                    </a:cubicBezTo>
                    <a:cubicBezTo>
                      <a:pt x="199" y="223"/>
                      <a:pt x="199" y="223"/>
                      <a:pt x="199" y="223"/>
                    </a:cubicBezTo>
                    <a:cubicBezTo>
                      <a:pt x="199" y="225"/>
                      <a:pt x="199" y="226"/>
                      <a:pt x="200" y="228"/>
                    </a:cubicBezTo>
                    <a:cubicBezTo>
                      <a:pt x="200" y="228"/>
                      <a:pt x="201" y="229"/>
                      <a:pt x="201" y="229"/>
                    </a:cubicBezTo>
                    <a:cubicBezTo>
                      <a:pt x="201" y="229"/>
                      <a:pt x="201" y="230"/>
                      <a:pt x="201" y="230"/>
                    </a:cubicBezTo>
                    <a:cubicBezTo>
                      <a:pt x="201" y="230"/>
                      <a:pt x="201" y="230"/>
                      <a:pt x="201" y="230"/>
                    </a:cubicBezTo>
                    <a:cubicBezTo>
                      <a:pt x="202" y="231"/>
                      <a:pt x="202" y="233"/>
                      <a:pt x="203" y="234"/>
                    </a:cubicBezTo>
                    <a:cubicBezTo>
                      <a:pt x="204" y="234"/>
                      <a:pt x="204" y="234"/>
                      <a:pt x="204" y="234"/>
                    </a:cubicBezTo>
                    <a:cubicBezTo>
                      <a:pt x="204" y="235"/>
                      <a:pt x="203" y="235"/>
                      <a:pt x="203" y="235"/>
                    </a:cubicBezTo>
                    <a:cubicBezTo>
                      <a:pt x="203" y="236"/>
                      <a:pt x="205" y="239"/>
                      <a:pt x="206" y="239"/>
                    </a:cubicBezTo>
                    <a:cubicBezTo>
                      <a:pt x="206" y="240"/>
                      <a:pt x="206" y="240"/>
                      <a:pt x="206" y="240"/>
                    </a:cubicBezTo>
                    <a:cubicBezTo>
                      <a:pt x="207" y="240"/>
                      <a:pt x="208" y="240"/>
                      <a:pt x="209" y="240"/>
                    </a:cubicBezTo>
                    <a:cubicBezTo>
                      <a:pt x="207" y="242"/>
                      <a:pt x="208" y="243"/>
                      <a:pt x="208" y="245"/>
                    </a:cubicBezTo>
                    <a:cubicBezTo>
                      <a:pt x="208" y="246"/>
                      <a:pt x="207" y="246"/>
                      <a:pt x="206" y="246"/>
                    </a:cubicBezTo>
                    <a:cubicBezTo>
                      <a:pt x="206" y="246"/>
                      <a:pt x="206" y="247"/>
                      <a:pt x="206" y="247"/>
                    </a:cubicBezTo>
                    <a:cubicBezTo>
                      <a:pt x="206" y="247"/>
                      <a:pt x="205" y="246"/>
                      <a:pt x="205" y="247"/>
                    </a:cubicBezTo>
                    <a:cubicBezTo>
                      <a:pt x="204" y="244"/>
                      <a:pt x="205" y="242"/>
                      <a:pt x="204" y="240"/>
                    </a:cubicBezTo>
                    <a:cubicBezTo>
                      <a:pt x="204" y="240"/>
                      <a:pt x="203" y="240"/>
                      <a:pt x="203" y="240"/>
                    </a:cubicBezTo>
                    <a:cubicBezTo>
                      <a:pt x="203" y="240"/>
                      <a:pt x="203" y="239"/>
                      <a:pt x="203" y="239"/>
                    </a:cubicBezTo>
                    <a:cubicBezTo>
                      <a:pt x="203" y="238"/>
                      <a:pt x="203" y="238"/>
                      <a:pt x="203" y="238"/>
                    </a:cubicBezTo>
                    <a:cubicBezTo>
                      <a:pt x="202" y="238"/>
                      <a:pt x="201" y="238"/>
                      <a:pt x="201" y="238"/>
                    </a:cubicBezTo>
                    <a:cubicBezTo>
                      <a:pt x="201" y="236"/>
                      <a:pt x="201" y="237"/>
                      <a:pt x="202" y="235"/>
                    </a:cubicBezTo>
                    <a:cubicBezTo>
                      <a:pt x="201" y="235"/>
                      <a:pt x="200" y="234"/>
                      <a:pt x="199" y="235"/>
                    </a:cubicBezTo>
                    <a:cubicBezTo>
                      <a:pt x="199" y="235"/>
                      <a:pt x="200" y="235"/>
                      <a:pt x="199" y="235"/>
                    </a:cubicBezTo>
                    <a:cubicBezTo>
                      <a:pt x="199" y="235"/>
                      <a:pt x="198" y="234"/>
                      <a:pt x="198" y="233"/>
                    </a:cubicBezTo>
                    <a:cubicBezTo>
                      <a:pt x="197" y="233"/>
                      <a:pt x="196" y="233"/>
                      <a:pt x="195" y="232"/>
                    </a:cubicBezTo>
                    <a:cubicBezTo>
                      <a:pt x="195" y="231"/>
                      <a:pt x="195" y="231"/>
                      <a:pt x="195" y="230"/>
                    </a:cubicBezTo>
                    <a:cubicBezTo>
                      <a:pt x="195" y="230"/>
                      <a:pt x="196" y="230"/>
                      <a:pt x="196" y="229"/>
                    </a:cubicBezTo>
                    <a:cubicBezTo>
                      <a:pt x="193" y="229"/>
                      <a:pt x="194" y="230"/>
                      <a:pt x="193" y="228"/>
                    </a:cubicBezTo>
                    <a:cubicBezTo>
                      <a:pt x="194" y="227"/>
                      <a:pt x="194" y="225"/>
                      <a:pt x="195" y="224"/>
                    </a:cubicBezTo>
                    <a:cubicBezTo>
                      <a:pt x="196" y="224"/>
                      <a:pt x="197" y="224"/>
                      <a:pt x="198" y="224"/>
                    </a:cubicBezTo>
                    <a:cubicBezTo>
                      <a:pt x="198" y="224"/>
                      <a:pt x="198" y="223"/>
                      <a:pt x="198" y="223"/>
                    </a:cubicBezTo>
                    <a:cubicBezTo>
                      <a:pt x="198" y="223"/>
                      <a:pt x="197" y="223"/>
                      <a:pt x="197" y="222"/>
                    </a:cubicBezTo>
                    <a:lnTo>
                      <a:pt x="198" y="222"/>
                    </a:lnTo>
                    <a:close/>
                    <a:moveTo>
                      <a:pt x="314" y="220"/>
                    </a:moveTo>
                    <a:cubicBezTo>
                      <a:pt x="315" y="220"/>
                      <a:pt x="314" y="221"/>
                      <a:pt x="314" y="221"/>
                    </a:cubicBezTo>
                    <a:cubicBezTo>
                      <a:pt x="313" y="221"/>
                      <a:pt x="313" y="220"/>
                      <a:pt x="314" y="220"/>
                    </a:cubicBezTo>
                    <a:close/>
                    <a:moveTo>
                      <a:pt x="345" y="218"/>
                    </a:moveTo>
                    <a:cubicBezTo>
                      <a:pt x="346" y="218"/>
                      <a:pt x="346" y="220"/>
                      <a:pt x="345" y="219"/>
                    </a:cubicBezTo>
                    <a:cubicBezTo>
                      <a:pt x="345" y="219"/>
                      <a:pt x="344" y="218"/>
                      <a:pt x="345" y="218"/>
                    </a:cubicBezTo>
                    <a:close/>
                    <a:moveTo>
                      <a:pt x="313" y="213"/>
                    </a:moveTo>
                    <a:cubicBezTo>
                      <a:pt x="313" y="213"/>
                      <a:pt x="313" y="213"/>
                      <a:pt x="313" y="213"/>
                    </a:cubicBezTo>
                    <a:cubicBezTo>
                      <a:pt x="313" y="214"/>
                      <a:pt x="314" y="214"/>
                      <a:pt x="312" y="215"/>
                    </a:cubicBezTo>
                    <a:cubicBezTo>
                      <a:pt x="311" y="215"/>
                      <a:pt x="312" y="213"/>
                      <a:pt x="313" y="213"/>
                    </a:cubicBezTo>
                    <a:close/>
                    <a:moveTo>
                      <a:pt x="284" y="211"/>
                    </a:moveTo>
                    <a:cubicBezTo>
                      <a:pt x="283" y="211"/>
                      <a:pt x="283" y="212"/>
                      <a:pt x="284" y="212"/>
                    </a:cubicBezTo>
                    <a:cubicBezTo>
                      <a:pt x="284" y="212"/>
                      <a:pt x="285" y="211"/>
                      <a:pt x="284" y="211"/>
                    </a:cubicBezTo>
                    <a:close/>
                    <a:moveTo>
                      <a:pt x="307" y="210"/>
                    </a:moveTo>
                    <a:cubicBezTo>
                      <a:pt x="308" y="209"/>
                      <a:pt x="308" y="210"/>
                      <a:pt x="309" y="211"/>
                    </a:cubicBezTo>
                    <a:cubicBezTo>
                      <a:pt x="309" y="211"/>
                      <a:pt x="309" y="211"/>
                      <a:pt x="309" y="211"/>
                    </a:cubicBezTo>
                    <a:cubicBezTo>
                      <a:pt x="308" y="211"/>
                      <a:pt x="308" y="211"/>
                      <a:pt x="306" y="211"/>
                    </a:cubicBezTo>
                    <a:cubicBezTo>
                      <a:pt x="307" y="211"/>
                      <a:pt x="305" y="210"/>
                      <a:pt x="307" y="210"/>
                    </a:cubicBezTo>
                    <a:close/>
                    <a:moveTo>
                      <a:pt x="283" y="209"/>
                    </a:moveTo>
                    <a:cubicBezTo>
                      <a:pt x="282" y="209"/>
                      <a:pt x="282" y="210"/>
                      <a:pt x="283" y="210"/>
                    </a:cubicBezTo>
                    <a:cubicBezTo>
                      <a:pt x="283" y="210"/>
                      <a:pt x="284" y="209"/>
                      <a:pt x="283" y="209"/>
                    </a:cubicBezTo>
                    <a:close/>
                    <a:moveTo>
                      <a:pt x="175" y="208"/>
                    </a:moveTo>
                    <a:cubicBezTo>
                      <a:pt x="175" y="208"/>
                      <a:pt x="175" y="208"/>
                      <a:pt x="175" y="208"/>
                    </a:cubicBezTo>
                    <a:cubicBezTo>
                      <a:pt x="177" y="208"/>
                      <a:pt x="175" y="210"/>
                      <a:pt x="175" y="210"/>
                    </a:cubicBezTo>
                    <a:cubicBezTo>
                      <a:pt x="174" y="209"/>
                      <a:pt x="174" y="208"/>
                      <a:pt x="175" y="208"/>
                    </a:cubicBezTo>
                    <a:close/>
                    <a:moveTo>
                      <a:pt x="285" y="207"/>
                    </a:moveTo>
                    <a:cubicBezTo>
                      <a:pt x="285" y="209"/>
                      <a:pt x="285" y="210"/>
                      <a:pt x="285" y="212"/>
                    </a:cubicBezTo>
                    <a:cubicBezTo>
                      <a:pt x="285" y="212"/>
                      <a:pt x="286" y="212"/>
                      <a:pt x="286" y="212"/>
                    </a:cubicBezTo>
                    <a:cubicBezTo>
                      <a:pt x="286" y="210"/>
                      <a:pt x="286" y="209"/>
                      <a:pt x="287" y="207"/>
                    </a:cubicBezTo>
                    <a:cubicBezTo>
                      <a:pt x="286" y="207"/>
                      <a:pt x="286" y="207"/>
                      <a:pt x="285" y="207"/>
                    </a:cubicBezTo>
                    <a:close/>
                    <a:moveTo>
                      <a:pt x="284" y="207"/>
                    </a:moveTo>
                    <a:cubicBezTo>
                      <a:pt x="283" y="207"/>
                      <a:pt x="282" y="209"/>
                      <a:pt x="284" y="208"/>
                    </a:cubicBezTo>
                    <a:cubicBezTo>
                      <a:pt x="284" y="208"/>
                      <a:pt x="285" y="206"/>
                      <a:pt x="284" y="207"/>
                    </a:cubicBezTo>
                    <a:close/>
                    <a:moveTo>
                      <a:pt x="181" y="197"/>
                    </a:moveTo>
                    <a:cubicBezTo>
                      <a:pt x="181" y="197"/>
                      <a:pt x="181" y="198"/>
                      <a:pt x="181" y="198"/>
                    </a:cubicBezTo>
                    <a:cubicBezTo>
                      <a:pt x="182" y="198"/>
                      <a:pt x="183" y="198"/>
                      <a:pt x="183" y="198"/>
                    </a:cubicBezTo>
                    <a:cubicBezTo>
                      <a:pt x="183" y="199"/>
                      <a:pt x="183" y="199"/>
                      <a:pt x="182" y="200"/>
                    </a:cubicBezTo>
                    <a:cubicBezTo>
                      <a:pt x="182" y="200"/>
                      <a:pt x="181" y="200"/>
                      <a:pt x="181" y="201"/>
                    </a:cubicBezTo>
                    <a:cubicBezTo>
                      <a:pt x="181" y="202"/>
                      <a:pt x="182" y="202"/>
                      <a:pt x="182" y="203"/>
                    </a:cubicBezTo>
                    <a:cubicBezTo>
                      <a:pt x="182" y="203"/>
                      <a:pt x="181" y="203"/>
                      <a:pt x="181" y="203"/>
                    </a:cubicBezTo>
                    <a:cubicBezTo>
                      <a:pt x="179" y="206"/>
                      <a:pt x="181" y="206"/>
                      <a:pt x="178" y="207"/>
                    </a:cubicBezTo>
                    <a:cubicBezTo>
                      <a:pt x="178" y="206"/>
                      <a:pt x="178" y="206"/>
                      <a:pt x="178" y="205"/>
                    </a:cubicBezTo>
                    <a:cubicBezTo>
                      <a:pt x="177" y="203"/>
                      <a:pt x="176" y="203"/>
                      <a:pt x="178" y="201"/>
                    </a:cubicBezTo>
                    <a:cubicBezTo>
                      <a:pt x="178" y="200"/>
                      <a:pt x="180" y="198"/>
                      <a:pt x="181" y="197"/>
                    </a:cubicBezTo>
                    <a:close/>
                    <a:moveTo>
                      <a:pt x="177" y="194"/>
                    </a:moveTo>
                    <a:cubicBezTo>
                      <a:pt x="177" y="194"/>
                      <a:pt x="179" y="196"/>
                      <a:pt x="176" y="197"/>
                    </a:cubicBezTo>
                    <a:cubicBezTo>
                      <a:pt x="175" y="197"/>
                      <a:pt x="175" y="196"/>
                      <a:pt x="175" y="195"/>
                    </a:cubicBezTo>
                    <a:cubicBezTo>
                      <a:pt x="175" y="194"/>
                      <a:pt x="176" y="194"/>
                      <a:pt x="177" y="194"/>
                    </a:cubicBezTo>
                    <a:close/>
                    <a:moveTo>
                      <a:pt x="332" y="188"/>
                    </a:moveTo>
                    <a:cubicBezTo>
                      <a:pt x="332" y="189"/>
                      <a:pt x="332" y="189"/>
                      <a:pt x="332" y="189"/>
                    </a:cubicBezTo>
                    <a:cubicBezTo>
                      <a:pt x="332" y="188"/>
                      <a:pt x="332" y="188"/>
                      <a:pt x="332" y="188"/>
                    </a:cubicBezTo>
                    <a:close/>
                    <a:moveTo>
                      <a:pt x="336" y="180"/>
                    </a:moveTo>
                    <a:cubicBezTo>
                      <a:pt x="336" y="181"/>
                      <a:pt x="336" y="181"/>
                      <a:pt x="336" y="181"/>
                    </a:cubicBezTo>
                    <a:cubicBezTo>
                      <a:pt x="338" y="180"/>
                      <a:pt x="338" y="180"/>
                      <a:pt x="336" y="180"/>
                    </a:cubicBezTo>
                    <a:close/>
                    <a:moveTo>
                      <a:pt x="324" y="170"/>
                    </a:moveTo>
                    <a:cubicBezTo>
                      <a:pt x="324" y="170"/>
                      <a:pt x="325" y="171"/>
                      <a:pt x="325" y="171"/>
                    </a:cubicBezTo>
                    <a:cubicBezTo>
                      <a:pt x="328" y="170"/>
                      <a:pt x="325" y="170"/>
                      <a:pt x="324" y="170"/>
                    </a:cubicBezTo>
                    <a:close/>
                    <a:moveTo>
                      <a:pt x="311" y="158"/>
                    </a:moveTo>
                    <a:cubicBezTo>
                      <a:pt x="310" y="158"/>
                      <a:pt x="311" y="159"/>
                      <a:pt x="311" y="159"/>
                    </a:cubicBezTo>
                    <a:cubicBezTo>
                      <a:pt x="311" y="159"/>
                      <a:pt x="312" y="157"/>
                      <a:pt x="311" y="158"/>
                    </a:cubicBezTo>
                    <a:close/>
                    <a:moveTo>
                      <a:pt x="348" y="154"/>
                    </a:moveTo>
                    <a:cubicBezTo>
                      <a:pt x="348" y="154"/>
                      <a:pt x="349" y="156"/>
                      <a:pt x="348" y="155"/>
                    </a:cubicBezTo>
                    <a:cubicBezTo>
                      <a:pt x="348" y="155"/>
                      <a:pt x="347" y="154"/>
                      <a:pt x="348" y="154"/>
                    </a:cubicBezTo>
                    <a:close/>
                    <a:moveTo>
                      <a:pt x="257" y="144"/>
                    </a:moveTo>
                    <a:cubicBezTo>
                      <a:pt x="257" y="144"/>
                      <a:pt x="258" y="146"/>
                      <a:pt x="259" y="146"/>
                    </a:cubicBezTo>
                    <a:cubicBezTo>
                      <a:pt x="260" y="146"/>
                      <a:pt x="260" y="145"/>
                      <a:pt x="259" y="145"/>
                    </a:cubicBezTo>
                    <a:cubicBezTo>
                      <a:pt x="259" y="145"/>
                      <a:pt x="259" y="144"/>
                      <a:pt x="259" y="144"/>
                    </a:cubicBezTo>
                    <a:cubicBezTo>
                      <a:pt x="259" y="144"/>
                      <a:pt x="258" y="144"/>
                      <a:pt x="257" y="144"/>
                    </a:cubicBezTo>
                    <a:close/>
                    <a:moveTo>
                      <a:pt x="262" y="139"/>
                    </a:move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3" y="140"/>
                      <a:pt x="263" y="139"/>
                      <a:pt x="262" y="139"/>
                    </a:cubicBezTo>
                    <a:close/>
                    <a:moveTo>
                      <a:pt x="281" y="114"/>
                    </a:moveTo>
                    <a:cubicBezTo>
                      <a:pt x="281" y="114"/>
                      <a:pt x="281" y="114"/>
                      <a:pt x="281" y="114"/>
                    </a:cubicBezTo>
                    <a:cubicBezTo>
                      <a:pt x="281" y="114"/>
                      <a:pt x="282" y="114"/>
                      <a:pt x="281" y="114"/>
                    </a:cubicBezTo>
                    <a:close/>
                    <a:moveTo>
                      <a:pt x="230" y="111"/>
                    </a:moveTo>
                    <a:cubicBezTo>
                      <a:pt x="230" y="112"/>
                      <a:pt x="230" y="112"/>
                      <a:pt x="230" y="112"/>
                    </a:cubicBezTo>
                    <a:cubicBezTo>
                      <a:pt x="230" y="112"/>
                      <a:pt x="231" y="111"/>
                      <a:pt x="230" y="111"/>
                    </a:cubicBezTo>
                    <a:close/>
                    <a:moveTo>
                      <a:pt x="253" y="109"/>
                    </a:moveTo>
                    <a:cubicBezTo>
                      <a:pt x="253" y="109"/>
                      <a:pt x="253" y="110"/>
                      <a:pt x="253" y="110"/>
                    </a:cubicBezTo>
                    <a:cubicBezTo>
                      <a:pt x="253" y="110"/>
                      <a:pt x="255" y="109"/>
                      <a:pt x="254" y="109"/>
                    </a:cubicBezTo>
                    <a:cubicBezTo>
                      <a:pt x="254" y="109"/>
                      <a:pt x="253" y="109"/>
                      <a:pt x="253" y="109"/>
                    </a:cubicBezTo>
                    <a:close/>
                    <a:moveTo>
                      <a:pt x="316" y="99"/>
                    </a:moveTo>
                    <a:cubicBezTo>
                      <a:pt x="316" y="99"/>
                      <a:pt x="316" y="99"/>
                      <a:pt x="316" y="99"/>
                    </a:cubicBezTo>
                    <a:cubicBezTo>
                      <a:pt x="316" y="99"/>
                      <a:pt x="316" y="100"/>
                      <a:pt x="317" y="100"/>
                    </a:cubicBezTo>
                    <a:cubicBezTo>
                      <a:pt x="317" y="100"/>
                      <a:pt x="317" y="98"/>
                      <a:pt x="316" y="99"/>
                    </a:cubicBezTo>
                    <a:close/>
                    <a:moveTo>
                      <a:pt x="289" y="95"/>
                    </a:moveTo>
                    <a:cubicBezTo>
                      <a:pt x="290" y="96"/>
                      <a:pt x="289" y="96"/>
                      <a:pt x="289" y="96"/>
                    </a:cubicBezTo>
                    <a:cubicBezTo>
                      <a:pt x="289" y="96"/>
                      <a:pt x="289" y="95"/>
                      <a:pt x="289" y="95"/>
                    </a:cubicBezTo>
                    <a:close/>
                    <a:moveTo>
                      <a:pt x="289" y="94"/>
                    </a:moveTo>
                    <a:cubicBezTo>
                      <a:pt x="289" y="94"/>
                      <a:pt x="288" y="95"/>
                      <a:pt x="288" y="95"/>
                    </a:cubicBezTo>
                    <a:cubicBezTo>
                      <a:pt x="288" y="94"/>
                      <a:pt x="288" y="94"/>
                      <a:pt x="289" y="94"/>
                    </a:cubicBezTo>
                    <a:close/>
                    <a:moveTo>
                      <a:pt x="282" y="72"/>
                    </a:moveTo>
                    <a:cubicBezTo>
                      <a:pt x="283" y="73"/>
                      <a:pt x="283" y="73"/>
                      <a:pt x="283" y="73"/>
                    </a:cubicBezTo>
                    <a:cubicBezTo>
                      <a:pt x="285" y="72"/>
                      <a:pt x="285" y="72"/>
                      <a:pt x="282" y="72"/>
                    </a:cubicBezTo>
                    <a:close/>
                    <a:moveTo>
                      <a:pt x="237" y="63"/>
                    </a:moveTo>
                    <a:cubicBezTo>
                      <a:pt x="238" y="64"/>
                      <a:pt x="237" y="64"/>
                      <a:pt x="237" y="64"/>
                    </a:cubicBezTo>
                    <a:cubicBezTo>
                      <a:pt x="237" y="64"/>
                      <a:pt x="237" y="63"/>
                      <a:pt x="237" y="63"/>
                    </a:cubicBezTo>
                    <a:close/>
                    <a:moveTo>
                      <a:pt x="267" y="55"/>
                    </a:moveTo>
                    <a:cubicBezTo>
                      <a:pt x="268" y="55"/>
                      <a:pt x="271" y="58"/>
                      <a:pt x="268" y="58"/>
                    </a:cubicBezTo>
                    <a:cubicBezTo>
                      <a:pt x="268" y="58"/>
                      <a:pt x="265" y="54"/>
                      <a:pt x="267" y="55"/>
                    </a:cubicBezTo>
                    <a:close/>
                    <a:moveTo>
                      <a:pt x="238" y="44"/>
                    </a:moveTo>
                    <a:cubicBezTo>
                      <a:pt x="238" y="44"/>
                      <a:pt x="238" y="45"/>
                      <a:pt x="237" y="45"/>
                    </a:cubicBezTo>
                    <a:cubicBezTo>
                      <a:pt x="238" y="44"/>
                      <a:pt x="237" y="44"/>
                      <a:pt x="238" y="44"/>
                    </a:cubicBezTo>
                    <a:close/>
                    <a:moveTo>
                      <a:pt x="237" y="43"/>
                    </a:moveTo>
                    <a:cubicBezTo>
                      <a:pt x="237" y="43"/>
                      <a:pt x="236" y="43"/>
                      <a:pt x="236" y="43"/>
                    </a:cubicBezTo>
                    <a:cubicBezTo>
                      <a:pt x="236" y="43"/>
                      <a:pt x="236" y="42"/>
                      <a:pt x="237" y="43"/>
                    </a:cubicBezTo>
                    <a:close/>
                    <a:moveTo>
                      <a:pt x="306" y="35"/>
                    </a:moveTo>
                    <a:cubicBezTo>
                      <a:pt x="306" y="35"/>
                      <a:pt x="306" y="36"/>
                      <a:pt x="305" y="36"/>
                    </a:cubicBezTo>
                    <a:cubicBezTo>
                      <a:pt x="307" y="37"/>
                      <a:pt x="308" y="37"/>
                      <a:pt x="310" y="37"/>
                    </a:cubicBezTo>
                    <a:cubicBezTo>
                      <a:pt x="310" y="38"/>
                      <a:pt x="310" y="38"/>
                      <a:pt x="310" y="38"/>
                    </a:cubicBezTo>
                    <a:cubicBezTo>
                      <a:pt x="311" y="38"/>
                      <a:pt x="310" y="38"/>
                      <a:pt x="311" y="38"/>
                    </a:cubicBezTo>
                    <a:cubicBezTo>
                      <a:pt x="311" y="37"/>
                      <a:pt x="311" y="37"/>
                      <a:pt x="311" y="35"/>
                    </a:cubicBezTo>
                    <a:cubicBezTo>
                      <a:pt x="312" y="35"/>
                      <a:pt x="311" y="35"/>
                      <a:pt x="311" y="35"/>
                    </a:cubicBezTo>
                    <a:cubicBezTo>
                      <a:pt x="309" y="35"/>
                      <a:pt x="308" y="35"/>
                      <a:pt x="306" y="35"/>
                    </a:cubicBezTo>
                    <a:close/>
                    <a:moveTo>
                      <a:pt x="224" y="27"/>
                    </a:moveTo>
                    <a:cubicBezTo>
                      <a:pt x="226" y="26"/>
                      <a:pt x="224" y="28"/>
                      <a:pt x="223" y="28"/>
                    </a:cubicBezTo>
                    <a:cubicBezTo>
                      <a:pt x="223" y="28"/>
                      <a:pt x="224" y="27"/>
                      <a:pt x="224" y="27"/>
                    </a:cubicBezTo>
                    <a:close/>
                    <a:moveTo>
                      <a:pt x="257" y="14"/>
                    </a:moveTo>
                    <a:cubicBezTo>
                      <a:pt x="257" y="14"/>
                      <a:pt x="259" y="17"/>
                      <a:pt x="257" y="16"/>
                    </a:cubicBezTo>
                    <a:cubicBezTo>
                      <a:pt x="257" y="16"/>
                      <a:pt x="255" y="13"/>
                      <a:pt x="257" y="14"/>
                    </a:cubicBezTo>
                    <a:close/>
                    <a:moveTo>
                      <a:pt x="264" y="13"/>
                    </a:moveTo>
                    <a:cubicBezTo>
                      <a:pt x="265" y="13"/>
                      <a:pt x="265" y="14"/>
                      <a:pt x="264" y="14"/>
                    </a:cubicBezTo>
                    <a:cubicBezTo>
                      <a:pt x="264" y="13"/>
                      <a:pt x="263" y="13"/>
                      <a:pt x="264" y="13"/>
                    </a:cubicBezTo>
                    <a:close/>
                    <a:moveTo>
                      <a:pt x="285" y="10"/>
                    </a:moveTo>
                    <a:cubicBezTo>
                      <a:pt x="286" y="10"/>
                      <a:pt x="287" y="10"/>
                      <a:pt x="288" y="11"/>
                    </a:cubicBezTo>
                    <a:cubicBezTo>
                      <a:pt x="287" y="11"/>
                      <a:pt x="286" y="11"/>
                      <a:pt x="286" y="11"/>
                    </a:cubicBezTo>
                    <a:cubicBezTo>
                      <a:pt x="286" y="11"/>
                      <a:pt x="286" y="11"/>
                      <a:pt x="286" y="11"/>
                    </a:cubicBezTo>
                    <a:cubicBezTo>
                      <a:pt x="285" y="10"/>
                      <a:pt x="284" y="10"/>
                      <a:pt x="285" y="10"/>
                    </a:cubicBezTo>
                    <a:close/>
                    <a:moveTo>
                      <a:pt x="350" y="173"/>
                    </a:moveTo>
                    <a:cubicBezTo>
                      <a:pt x="350" y="174"/>
                      <a:pt x="350" y="174"/>
                      <a:pt x="350" y="174"/>
                    </a:cubicBezTo>
                    <a:cubicBezTo>
                      <a:pt x="350" y="174"/>
                      <a:pt x="351" y="174"/>
                      <a:pt x="351" y="174"/>
                    </a:cubicBezTo>
                    <a:cubicBezTo>
                      <a:pt x="351" y="174"/>
                      <a:pt x="352" y="173"/>
                      <a:pt x="352" y="173"/>
                    </a:cubicBezTo>
                    <a:cubicBezTo>
                      <a:pt x="351" y="173"/>
                      <a:pt x="350" y="173"/>
                      <a:pt x="350" y="173"/>
                    </a:cubicBezTo>
                    <a:close/>
                    <a:moveTo>
                      <a:pt x="285" y="168"/>
                    </a:moveTo>
                    <a:cubicBezTo>
                      <a:pt x="284" y="168"/>
                      <a:pt x="283" y="171"/>
                      <a:pt x="282" y="171"/>
                    </a:cubicBezTo>
                    <a:cubicBezTo>
                      <a:pt x="283" y="172"/>
                      <a:pt x="284" y="172"/>
                      <a:pt x="284" y="172"/>
                    </a:cubicBezTo>
                    <a:cubicBezTo>
                      <a:pt x="284" y="172"/>
                      <a:pt x="286" y="167"/>
                      <a:pt x="285" y="168"/>
                    </a:cubicBezTo>
                    <a:close/>
                    <a:moveTo>
                      <a:pt x="310" y="165"/>
                    </a:moveTo>
                    <a:cubicBezTo>
                      <a:pt x="309" y="165"/>
                      <a:pt x="309" y="166"/>
                      <a:pt x="310" y="166"/>
                    </a:cubicBezTo>
                    <a:cubicBezTo>
                      <a:pt x="310" y="165"/>
                      <a:pt x="311" y="165"/>
                      <a:pt x="310" y="165"/>
                    </a:cubicBezTo>
                    <a:close/>
                    <a:moveTo>
                      <a:pt x="292" y="164"/>
                    </a:moveTo>
                    <a:cubicBezTo>
                      <a:pt x="292" y="165"/>
                      <a:pt x="292" y="165"/>
                      <a:pt x="292" y="165"/>
                    </a:cubicBezTo>
                    <a:cubicBezTo>
                      <a:pt x="292" y="165"/>
                      <a:pt x="293" y="166"/>
                      <a:pt x="294" y="166"/>
                    </a:cubicBezTo>
                    <a:cubicBezTo>
                      <a:pt x="294" y="165"/>
                      <a:pt x="293" y="165"/>
                      <a:pt x="293" y="165"/>
                    </a:cubicBezTo>
                    <a:cubicBezTo>
                      <a:pt x="293" y="165"/>
                      <a:pt x="293" y="165"/>
                      <a:pt x="292" y="164"/>
                    </a:cubicBezTo>
                    <a:close/>
                    <a:moveTo>
                      <a:pt x="297" y="164"/>
                    </a:moveTo>
                    <a:cubicBezTo>
                      <a:pt x="297" y="165"/>
                      <a:pt x="297" y="165"/>
                      <a:pt x="298" y="165"/>
                    </a:cubicBezTo>
                    <a:cubicBezTo>
                      <a:pt x="298" y="166"/>
                      <a:pt x="298" y="164"/>
                      <a:pt x="298" y="164"/>
                    </a:cubicBezTo>
                    <a:cubicBezTo>
                      <a:pt x="297" y="164"/>
                      <a:pt x="297" y="164"/>
                      <a:pt x="297" y="164"/>
                    </a:cubicBezTo>
                    <a:close/>
                    <a:moveTo>
                      <a:pt x="269" y="163"/>
                    </a:moveTo>
                    <a:cubicBezTo>
                      <a:pt x="269" y="164"/>
                      <a:pt x="269" y="165"/>
                      <a:pt x="269" y="165"/>
                    </a:cubicBezTo>
                    <a:cubicBezTo>
                      <a:pt x="269" y="165"/>
                      <a:pt x="266" y="166"/>
                      <a:pt x="266" y="166"/>
                    </a:cubicBezTo>
                    <a:cubicBezTo>
                      <a:pt x="265" y="167"/>
                      <a:pt x="264" y="167"/>
                      <a:pt x="263" y="167"/>
                    </a:cubicBezTo>
                    <a:cubicBezTo>
                      <a:pt x="262" y="168"/>
                      <a:pt x="262" y="168"/>
                      <a:pt x="261" y="168"/>
                    </a:cubicBezTo>
                    <a:cubicBezTo>
                      <a:pt x="262" y="168"/>
                      <a:pt x="261" y="169"/>
                      <a:pt x="261" y="169"/>
                    </a:cubicBezTo>
                    <a:cubicBezTo>
                      <a:pt x="265" y="169"/>
                      <a:pt x="263" y="169"/>
                      <a:pt x="265" y="168"/>
                    </a:cubicBezTo>
                    <a:cubicBezTo>
                      <a:pt x="266" y="168"/>
                      <a:pt x="267" y="168"/>
                      <a:pt x="268" y="168"/>
                    </a:cubicBezTo>
                    <a:cubicBezTo>
                      <a:pt x="268" y="167"/>
                      <a:pt x="268" y="166"/>
                      <a:pt x="269" y="165"/>
                    </a:cubicBezTo>
                    <a:cubicBezTo>
                      <a:pt x="269" y="165"/>
                      <a:pt x="273" y="165"/>
                      <a:pt x="269" y="163"/>
                    </a:cubicBezTo>
                    <a:close/>
                    <a:moveTo>
                      <a:pt x="354" y="162"/>
                    </a:move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53" y="162"/>
                      <a:pt x="353" y="164"/>
                      <a:pt x="354" y="164"/>
                    </a:cubicBezTo>
                    <a:cubicBezTo>
                      <a:pt x="354" y="164"/>
                      <a:pt x="354" y="165"/>
                      <a:pt x="354" y="165"/>
                    </a:cubicBezTo>
                    <a:cubicBezTo>
                      <a:pt x="354" y="165"/>
                      <a:pt x="355" y="165"/>
                      <a:pt x="356" y="165"/>
                    </a:cubicBezTo>
                    <a:cubicBezTo>
                      <a:pt x="356" y="165"/>
                      <a:pt x="357" y="164"/>
                      <a:pt x="357" y="164"/>
                    </a:cubicBezTo>
                    <a:cubicBezTo>
                      <a:pt x="357" y="164"/>
                      <a:pt x="357" y="161"/>
                      <a:pt x="357" y="163"/>
                    </a:cubicBezTo>
                    <a:cubicBezTo>
                      <a:pt x="356" y="163"/>
                      <a:pt x="355" y="163"/>
                      <a:pt x="355" y="163"/>
                    </a:cubicBezTo>
                    <a:cubicBezTo>
                      <a:pt x="354" y="162"/>
                      <a:pt x="354" y="162"/>
                      <a:pt x="354" y="162"/>
                    </a:cubicBezTo>
                    <a:close/>
                    <a:moveTo>
                      <a:pt x="292" y="162"/>
                    </a:moveTo>
                    <a:cubicBezTo>
                      <a:pt x="292" y="163"/>
                      <a:pt x="292" y="163"/>
                      <a:pt x="292" y="163"/>
                    </a:cubicBezTo>
                    <a:cubicBezTo>
                      <a:pt x="293" y="163"/>
                      <a:pt x="294" y="163"/>
                      <a:pt x="293" y="163"/>
                    </a:cubicBezTo>
                    <a:cubicBezTo>
                      <a:pt x="294" y="164"/>
                      <a:pt x="293" y="162"/>
                      <a:pt x="292" y="162"/>
                    </a:cubicBezTo>
                    <a:close/>
                    <a:moveTo>
                      <a:pt x="322" y="148"/>
                    </a:moveTo>
                    <a:cubicBezTo>
                      <a:pt x="322" y="148"/>
                      <a:pt x="323" y="149"/>
                      <a:pt x="323" y="149"/>
                    </a:cubicBezTo>
                    <a:cubicBezTo>
                      <a:pt x="324" y="149"/>
                      <a:pt x="325" y="148"/>
                      <a:pt x="325" y="148"/>
                    </a:cubicBezTo>
                    <a:cubicBezTo>
                      <a:pt x="326" y="149"/>
                      <a:pt x="326" y="149"/>
                      <a:pt x="326" y="149"/>
                    </a:cubicBezTo>
                    <a:cubicBezTo>
                      <a:pt x="327" y="151"/>
                      <a:pt x="327" y="152"/>
                      <a:pt x="327" y="155"/>
                    </a:cubicBezTo>
                    <a:cubicBezTo>
                      <a:pt x="327" y="154"/>
                      <a:pt x="326" y="155"/>
                      <a:pt x="326" y="155"/>
                    </a:cubicBezTo>
                    <a:cubicBezTo>
                      <a:pt x="326" y="154"/>
                      <a:pt x="326" y="154"/>
                      <a:pt x="326" y="154"/>
                    </a:cubicBezTo>
                    <a:cubicBezTo>
                      <a:pt x="325" y="153"/>
                      <a:pt x="325" y="154"/>
                      <a:pt x="324" y="155"/>
                    </a:cubicBezTo>
                    <a:cubicBezTo>
                      <a:pt x="324" y="155"/>
                      <a:pt x="322" y="154"/>
                      <a:pt x="322" y="154"/>
                    </a:cubicBezTo>
                    <a:cubicBezTo>
                      <a:pt x="321" y="153"/>
                      <a:pt x="321" y="153"/>
                      <a:pt x="321" y="153"/>
                    </a:cubicBezTo>
                    <a:cubicBezTo>
                      <a:pt x="322" y="153"/>
                      <a:pt x="322" y="153"/>
                      <a:pt x="323" y="152"/>
                    </a:cubicBezTo>
                    <a:cubicBezTo>
                      <a:pt x="322" y="151"/>
                      <a:pt x="321" y="148"/>
                      <a:pt x="322" y="149"/>
                    </a:cubicBezTo>
                    <a:cubicBezTo>
                      <a:pt x="321" y="148"/>
                      <a:pt x="321" y="148"/>
                      <a:pt x="322" y="148"/>
                    </a:cubicBezTo>
                    <a:close/>
                    <a:moveTo>
                      <a:pt x="256" y="146"/>
                    </a:moveTo>
                    <a:cubicBezTo>
                      <a:pt x="256" y="149"/>
                      <a:pt x="255" y="153"/>
                      <a:pt x="256" y="156"/>
                    </a:cubicBezTo>
                    <a:cubicBezTo>
                      <a:pt x="255" y="157"/>
                      <a:pt x="253" y="158"/>
                      <a:pt x="252" y="158"/>
                    </a:cubicBezTo>
                    <a:cubicBezTo>
                      <a:pt x="252" y="158"/>
                      <a:pt x="251" y="160"/>
                      <a:pt x="252" y="161"/>
                    </a:cubicBezTo>
                    <a:cubicBezTo>
                      <a:pt x="253" y="161"/>
                      <a:pt x="254" y="160"/>
                      <a:pt x="256" y="160"/>
                    </a:cubicBezTo>
                    <a:cubicBezTo>
                      <a:pt x="257" y="160"/>
                      <a:pt x="256" y="161"/>
                      <a:pt x="256" y="161"/>
                    </a:cubicBezTo>
                    <a:cubicBezTo>
                      <a:pt x="256" y="162"/>
                      <a:pt x="256" y="162"/>
                      <a:pt x="256" y="163"/>
                    </a:cubicBezTo>
                    <a:cubicBezTo>
                      <a:pt x="258" y="163"/>
                      <a:pt x="258" y="163"/>
                      <a:pt x="260" y="163"/>
                    </a:cubicBezTo>
                    <a:cubicBezTo>
                      <a:pt x="260" y="162"/>
                      <a:pt x="260" y="162"/>
                      <a:pt x="260" y="162"/>
                    </a:cubicBezTo>
                    <a:cubicBezTo>
                      <a:pt x="260" y="161"/>
                      <a:pt x="261" y="161"/>
                      <a:pt x="261" y="161"/>
                    </a:cubicBezTo>
                    <a:cubicBezTo>
                      <a:pt x="262" y="159"/>
                      <a:pt x="261" y="158"/>
                      <a:pt x="261" y="156"/>
                    </a:cubicBezTo>
                    <a:cubicBezTo>
                      <a:pt x="261" y="156"/>
                      <a:pt x="263" y="155"/>
                      <a:pt x="263" y="155"/>
                    </a:cubicBezTo>
                    <a:cubicBezTo>
                      <a:pt x="263" y="155"/>
                      <a:pt x="264" y="155"/>
                      <a:pt x="265" y="155"/>
                    </a:cubicBezTo>
                    <a:cubicBezTo>
                      <a:pt x="264" y="154"/>
                      <a:pt x="265" y="155"/>
                      <a:pt x="266" y="155"/>
                    </a:cubicBezTo>
                    <a:cubicBezTo>
                      <a:pt x="266" y="156"/>
                      <a:pt x="266" y="155"/>
                      <a:pt x="266" y="156"/>
                    </a:cubicBezTo>
                    <a:cubicBezTo>
                      <a:pt x="266" y="156"/>
                      <a:pt x="266" y="157"/>
                      <a:pt x="266" y="157"/>
                    </a:cubicBezTo>
                    <a:cubicBezTo>
                      <a:pt x="266" y="157"/>
                      <a:pt x="265" y="158"/>
                      <a:pt x="265" y="158"/>
                    </a:cubicBezTo>
                    <a:cubicBezTo>
                      <a:pt x="265" y="158"/>
                      <a:pt x="265" y="159"/>
                      <a:pt x="265" y="159"/>
                    </a:cubicBezTo>
                    <a:cubicBezTo>
                      <a:pt x="265" y="159"/>
                      <a:pt x="266" y="159"/>
                      <a:pt x="266" y="159"/>
                    </a:cubicBezTo>
                    <a:cubicBezTo>
                      <a:pt x="267" y="159"/>
                      <a:pt x="267" y="160"/>
                      <a:pt x="267" y="160"/>
                    </a:cubicBezTo>
                    <a:cubicBezTo>
                      <a:pt x="270" y="160"/>
                      <a:pt x="271" y="160"/>
                      <a:pt x="273" y="161"/>
                    </a:cubicBezTo>
                    <a:cubicBezTo>
                      <a:pt x="273" y="161"/>
                      <a:pt x="274" y="160"/>
                      <a:pt x="274" y="160"/>
                    </a:cubicBezTo>
                    <a:cubicBezTo>
                      <a:pt x="274" y="160"/>
                      <a:pt x="274" y="158"/>
                      <a:pt x="274" y="158"/>
                    </a:cubicBezTo>
                    <a:cubicBezTo>
                      <a:pt x="275" y="159"/>
                      <a:pt x="275" y="157"/>
                      <a:pt x="275" y="157"/>
                    </a:cubicBezTo>
                    <a:cubicBezTo>
                      <a:pt x="274" y="157"/>
                      <a:pt x="273" y="157"/>
                      <a:pt x="273" y="157"/>
                    </a:cubicBezTo>
                    <a:cubicBezTo>
                      <a:pt x="272" y="157"/>
                      <a:pt x="271" y="157"/>
                      <a:pt x="271" y="157"/>
                    </a:cubicBezTo>
                    <a:cubicBezTo>
                      <a:pt x="271" y="157"/>
                      <a:pt x="270" y="158"/>
                      <a:pt x="270" y="158"/>
                    </a:cubicBezTo>
                    <a:cubicBezTo>
                      <a:pt x="269" y="156"/>
                      <a:pt x="270" y="155"/>
                      <a:pt x="269" y="154"/>
                    </a:cubicBezTo>
                    <a:cubicBezTo>
                      <a:pt x="268" y="154"/>
                      <a:pt x="268" y="154"/>
                      <a:pt x="268" y="154"/>
                    </a:cubicBezTo>
                    <a:cubicBezTo>
                      <a:pt x="268" y="153"/>
                      <a:pt x="268" y="153"/>
                      <a:pt x="268" y="153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4" y="150"/>
                      <a:pt x="265" y="150"/>
                      <a:pt x="264" y="149"/>
                    </a:cubicBezTo>
                    <a:cubicBezTo>
                      <a:pt x="263" y="149"/>
                      <a:pt x="262" y="149"/>
                      <a:pt x="261" y="149"/>
                    </a:cubicBezTo>
                    <a:cubicBezTo>
                      <a:pt x="260" y="148"/>
                      <a:pt x="260" y="148"/>
                      <a:pt x="260" y="148"/>
                    </a:cubicBezTo>
                    <a:cubicBezTo>
                      <a:pt x="259" y="148"/>
                      <a:pt x="260" y="149"/>
                      <a:pt x="259" y="150"/>
                    </a:cubicBezTo>
                    <a:cubicBezTo>
                      <a:pt x="258" y="149"/>
                      <a:pt x="258" y="149"/>
                      <a:pt x="257" y="149"/>
                    </a:cubicBezTo>
                    <a:cubicBezTo>
                      <a:pt x="257" y="148"/>
                      <a:pt x="257" y="148"/>
                      <a:pt x="257" y="148"/>
                    </a:cubicBezTo>
                    <a:cubicBezTo>
                      <a:pt x="258" y="147"/>
                      <a:pt x="260" y="147"/>
                      <a:pt x="257" y="146"/>
                    </a:cubicBezTo>
                    <a:lnTo>
                      <a:pt x="256" y="146"/>
                    </a:lnTo>
                    <a:close/>
                    <a:moveTo>
                      <a:pt x="325" y="132"/>
                    </a:moveTo>
                    <a:cubicBezTo>
                      <a:pt x="325" y="133"/>
                      <a:pt x="327" y="135"/>
                      <a:pt x="327" y="135"/>
                    </a:cubicBezTo>
                    <a:cubicBezTo>
                      <a:pt x="328" y="136"/>
                      <a:pt x="329" y="135"/>
                      <a:pt x="330" y="135"/>
                    </a:cubicBezTo>
                    <a:cubicBezTo>
                      <a:pt x="330" y="136"/>
                      <a:pt x="330" y="136"/>
                      <a:pt x="330" y="136"/>
                    </a:cubicBezTo>
                    <a:cubicBezTo>
                      <a:pt x="331" y="136"/>
                      <a:pt x="332" y="136"/>
                      <a:pt x="333" y="137"/>
                    </a:cubicBezTo>
                    <a:cubicBezTo>
                      <a:pt x="333" y="137"/>
                      <a:pt x="333" y="137"/>
                      <a:pt x="333" y="138"/>
                    </a:cubicBezTo>
                    <a:cubicBezTo>
                      <a:pt x="333" y="138"/>
                      <a:pt x="334" y="138"/>
                      <a:pt x="334" y="138"/>
                    </a:cubicBezTo>
                    <a:cubicBezTo>
                      <a:pt x="334" y="138"/>
                      <a:pt x="335" y="139"/>
                      <a:pt x="335" y="139"/>
                    </a:cubicBezTo>
                    <a:cubicBezTo>
                      <a:pt x="334" y="139"/>
                      <a:pt x="335" y="139"/>
                      <a:pt x="335" y="140"/>
                    </a:cubicBezTo>
                    <a:cubicBezTo>
                      <a:pt x="334" y="140"/>
                      <a:pt x="333" y="140"/>
                      <a:pt x="332" y="140"/>
                    </a:cubicBezTo>
                    <a:cubicBezTo>
                      <a:pt x="332" y="140"/>
                      <a:pt x="332" y="139"/>
                      <a:pt x="332" y="139"/>
                    </a:cubicBezTo>
                    <a:cubicBezTo>
                      <a:pt x="332" y="139"/>
                      <a:pt x="331" y="140"/>
                      <a:pt x="331" y="140"/>
                    </a:cubicBezTo>
                    <a:cubicBezTo>
                      <a:pt x="331" y="140"/>
                      <a:pt x="330" y="140"/>
                      <a:pt x="330" y="140"/>
                    </a:cubicBezTo>
                    <a:cubicBezTo>
                      <a:pt x="330" y="140"/>
                      <a:pt x="328" y="140"/>
                      <a:pt x="329" y="140"/>
                    </a:cubicBezTo>
                    <a:cubicBezTo>
                      <a:pt x="328" y="140"/>
                      <a:pt x="328" y="141"/>
                      <a:pt x="328" y="141"/>
                    </a:cubicBezTo>
                    <a:cubicBezTo>
                      <a:pt x="327" y="141"/>
                      <a:pt x="327" y="142"/>
                      <a:pt x="327" y="142"/>
                    </a:cubicBezTo>
                    <a:cubicBezTo>
                      <a:pt x="326" y="142"/>
                      <a:pt x="326" y="142"/>
                      <a:pt x="325" y="141"/>
                    </a:cubicBezTo>
                    <a:cubicBezTo>
                      <a:pt x="324" y="140"/>
                      <a:pt x="326" y="141"/>
                      <a:pt x="325" y="139"/>
                    </a:cubicBezTo>
                    <a:cubicBezTo>
                      <a:pt x="325" y="139"/>
                      <a:pt x="324" y="138"/>
                      <a:pt x="324" y="138"/>
                    </a:cubicBezTo>
                    <a:cubicBezTo>
                      <a:pt x="323" y="137"/>
                      <a:pt x="323" y="136"/>
                      <a:pt x="323" y="136"/>
                    </a:cubicBezTo>
                    <a:cubicBezTo>
                      <a:pt x="324" y="137"/>
                      <a:pt x="324" y="133"/>
                      <a:pt x="324" y="133"/>
                    </a:cubicBezTo>
                    <a:lnTo>
                      <a:pt x="325" y="132"/>
                    </a:lnTo>
                    <a:close/>
                    <a:moveTo>
                      <a:pt x="251" y="130"/>
                    </a:moveTo>
                    <a:cubicBezTo>
                      <a:pt x="251" y="131"/>
                      <a:pt x="251" y="131"/>
                      <a:pt x="251" y="131"/>
                    </a:cubicBezTo>
                    <a:cubicBezTo>
                      <a:pt x="251" y="131"/>
                      <a:pt x="252" y="131"/>
                      <a:pt x="252" y="131"/>
                    </a:cubicBezTo>
                    <a:cubicBezTo>
                      <a:pt x="252" y="131"/>
                      <a:pt x="253" y="130"/>
                      <a:pt x="251" y="130"/>
                    </a:cubicBezTo>
                    <a:close/>
                    <a:moveTo>
                      <a:pt x="309" y="126"/>
                    </a:moveTo>
                    <a:cubicBezTo>
                      <a:pt x="309" y="126"/>
                      <a:pt x="308" y="127"/>
                      <a:pt x="308" y="128"/>
                    </a:cubicBezTo>
                    <a:cubicBezTo>
                      <a:pt x="308" y="128"/>
                      <a:pt x="310" y="128"/>
                      <a:pt x="310" y="128"/>
                    </a:cubicBezTo>
                    <a:cubicBezTo>
                      <a:pt x="311" y="128"/>
                      <a:pt x="311" y="128"/>
                      <a:pt x="311" y="128"/>
                    </a:cubicBezTo>
                    <a:cubicBezTo>
                      <a:pt x="311" y="127"/>
                      <a:pt x="311" y="126"/>
                      <a:pt x="311" y="126"/>
                    </a:cubicBezTo>
                    <a:cubicBezTo>
                      <a:pt x="310" y="126"/>
                      <a:pt x="310" y="126"/>
                      <a:pt x="309" y="126"/>
                    </a:cubicBezTo>
                    <a:close/>
                    <a:moveTo>
                      <a:pt x="302" y="124"/>
                    </a:moveTo>
                    <a:cubicBezTo>
                      <a:pt x="301" y="125"/>
                      <a:pt x="298" y="126"/>
                      <a:pt x="299" y="129"/>
                    </a:cubicBezTo>
                    <a:cubicBezTo>
                      <a:pt x="300" y="129"/>
                      <a:pt x="300" y="129"/>
                      <a:pt x="300" y="129"/>
                    </a:cubicBezTo>
                    <a:cubicBezTo>
                      <a:pt x="300" y="129"/>
                      <a:pt x="300" y="130"/>
                      <a:pt x="300" y="130"/>
                    </a:cubicBezTo>
                    <a:cubicBezTo>
                      <a:pt x="300" y="131"/>
                      <a:pt x="301" y="131"/>
                      <a:pt x="301" y="131"/>
                    </a:cubicBezTo>
                    <a:cubicBezTo>
                      <a:pt x="302" y="131"/>
                      <a:pt x="303" y="130"/>
                      <a:pt x="304" y="130"/>
                    </a:cubicBezTo>
                    <a:cubicBezTo>
                      <a:pt x="304" y="129"/>
                      <a:pt x="304" y="129"/>
                      <a:pt x="304" y="128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305" y="127"/>
                      <a:pt x="305" y="126"/>
                      <a:pt x="305" y="126"/>
                    </a:cubicBezTo>
                    <a:cubicBezTo>
                      <a:pt x="304" y="126"/>
                      <a:pt x="304" y="126"/>
                      <a:pt x="304" y="126"/>
                    </a:cubicBezTo>
                    <a:cubicBezTo>
                      <a:pt x="303" y="125"/>
                      <a:pt x="303" y="125"/>
                      <a:pt x="303" y="124"/>
                    </a:cubicBezTo>
                    <a:cubicBezTo>
                      <a:pt x="302" y="124"/>
                      <a:pt x="302" y="125"/>
                      <a:pt x="302" y="124"/>
                    </a:cubicBezTo>
                    <a:close/>
                    <a:moveTo>
                      <a:pt x="310" y="122"/>
                    </a:moveTo>
                    <a:cubicBezTo>
                      <a:pt x="310" y="123"/>
                      <a:pt x="310" y="123"/>
                      <a:pt x="310" y="124"/>
                    </a:cubicBezTo>
                    <a:cubicBezTo>
                      <a:pt x="311" y="124"/>
                      <a:pt x="310" y="124"/>
                      <a:pt x="310" y="124"/>
                    </a:cubicBezTo>
                    <a:cubicBezTo>
                      <a:pt x="310" y="124"/>
                      <a:pt x="311" y="124"/>
                      <a:pt x="311" y="124"/>
                    </a:cubicBezTo>
                    <a:cubicBezTo>
                      <a:pt x="311" y="124"/>
                      <a:pt x="311" y="123"/>
                      <a:pt x="311" y="123"/>
                    </a:cubicBezTo>
                    <a:cubicBezTo>
                      <a:pt x="311" y="123"/>
                      <a:pt x="310" y="122"/>
                      <a:pt x="310" y="122"/>
                    </a:cubicBezTo>
                    <a:close/>
                    <a:moveTo>
                      <a:pt x="285" y="121"/>
                    </a:moveTo>
                    <a:cubicBezTo>
                      <a:pt x="285" y="121"/>
                      <a:pt x="285" y="122"/>
                      <a:pt x="285" y="122"/>
                    </a:cubicBezTo>
                    <a:cubicBezTo>
                      <a:pt x="285" y="122"/>
                      <a:pt x="286" y="122"/>
                      <a:pt x="286" y="122"/>
                    </a:cubicBezTo>
                    <a:cubicBezTo>
                      <a:pt x="286" y="122"/>
                      <a:pt x="288" y="122"/>
                      <a:pt x="287" y="122"/>
                    </a:cubicBezTo>
                    <a:cubicBezTo>
                      <a:pt x="288" y="123"/>
                      <a:pt x="288" y="121"/>
                      <a:pt x="288" y="121"/>
                    </a:cubicBezTo>
                    <a:cubicBezTo>
                      <a:pt x="287" y="121"/>
                      <a:pt x="286" y="121"/>
                      <a:pt x="285" y="121"/>
                    </a:cubicBezTo>
                    <a:close/>
                    <a:moveTo>
                      <a:pt x="288" y="116"/>
                    </a:moveTo>
                    <a:cubicBezTo>
                      <a:pt x="288" y="116"/>
                      <a:pt x="288" y="117"/>
                      <a:pt x="289" y="117"/>
                    </a:cubicBezTo>
                    <a:cubicBezTo>
                      <a:pt x="289" y="117"/>
                      <a:pt x="289" y="116"/>
                      <a:pt x="289" y="116"/>
                    </a:cubicBezTo>
                    <a:lnTo>
                      <a:pt x="288" y="116"/>
                    </a:lnTo>
                    <a:close/>
                    <a:moveTo>
                      <a:pt x="300" y="115"/>
                    </a:moveTo>
                    <a:cubicBezTo>
                      <a:pt x="301" y="115"/>
                      <a:pt x="300" y="116"/>
                      <a:pt x="300" y="116"/>
                    </a:cubicBezTo>
                    <a:cubicBezTo>
                      <a:pt x="300" y="116"/>
                      <a:pt x="300" y="116"/>
                      <a:pt x="300" y="116"/>
                    </a:cubicBezTo>
                    <a:cubicBezTo>
                      <a:pt x="300" y="116"/>
                      <a:pt x="301" y="116"/>
                      <a:pt x="301" y="116"/>
                    </a:cubicBezTo>
                    <a:cubicBezTo>
                      <a:pt x="302" y="115"/>
                      <a:pt x="302" y="115"/>
                      <a:pt x="302" y="115"/>
                    </a:cubicBezTo>
                    <a:cubicBezTo>
                      <a:pt x="301" y="115"/>
                      <a:pt x="301" y="115"/>
                      <a:pt x="300" y="115"/>
                    </a:cubicBezTo>
                    <a:close/>
                    <a:moveTo>
                      <a:pt x="290" y="114"/>
                    </a:moveTo>
                    <a:cubicBezTo>
                      <a:pt x="290" y="114"/>
                      <a:pt x="290" y="115"/>
                      <a:pt x="290" y="115"/>
                    </a:cubicBezTo>
                    <a:cubicBezTo>
                      <a:pt x="292" y="115"/>
                      <a:pt x="292" y="115"/>
                      <a:pt x="292" y="115"/>
                    </a:cubicBezTo>
                    <a:cubicBezTo>
                      <a:pt x="292" y="115"/>
                      <a:pt x="291" y="114"/>
                      <a:pt x="292" y="114"/>
                    </a:cubicBezTo>
                    <a:cubicBezTo>
                      <a:pt x="291" y="114"/>
                      <a:pt x="291" y="114"/>
                      <a:pt x="290" y="114"/>
                    </a:cubicBezTo>
                    <a:close/>
                    <a:moveTo>
                      <a:pt x="287" y="112"/>
                    </a:moveTo>
                    <a:cubicBezTo>
                      <a:pt x="287" y="112"/>
                      <a:pt x="286" y="113"/>
                      <a:pt x="285" y="113"/>
                    </a:cubicBezTo>
                    <a:cubicBezTo>
                      <a:pt x="284" y="113"/>
                      <a:pt x="283" y="113"/>
                      <a:pt x="282" y="113"/>
                    </a:cubicBezTo>
                    <a:cubicBezTo>
                      <a:pt x="282" y="114"/>
                      <a:pt x="281" y="114"/>
                      <a:pt x="282" y="114"/>
                    </a:cubicBezTo>
                    <a:cubicBezTo>
                      <a:pt x="282" y="114"/>
                      <a:pt x="282" y="115"/>
                      <a:pt x="282" y="115"/>
                    </a:cubicBezTo>
                    <a:cubicBezTo>
                      <a:pt x="282" y="115"/>
                      <a:pt x="283" y="115"/>
                      <a:pt x="283" y="115"/>
                    </a:cubicBezTo>
                    <a:cubicBezTo>
                      <a:pt x="283" y="114"/>
                      <a:pt x="284" y="114"/>
                      <a:pt x="284" y="114"/>
                    </a:cubicBezTo>
                    <a:cubicBezTo>
                      <a:pt x="284" y="114"/>
                      <a:pt x="284" y="115"/>
                      <a:pt x="285" y="115"/>
                    </a:cubicBezTo>
                    <a:cubicBezTo>
                      <a:pt x="285" y="115"/>
                      <a:pt x="285" y="115"/>
                      <a:pt x="285" y="115"/>
                    </a:cubicBezTo>
                    <a:cubicBezTo>
                      <a:pt x="286" y="115"/>
                      <a:pt x="292" y="111"/>
                      <a:pt x="287" y="112"/>
                    </a:cubicBezTo>
                    <a:close/>
                    <a:moveTo>
                      <a:pt x="330" y="112"/>
                    </a:moveTo>
                    <a:cubicBezTo>
                      <a:pt x="333" y="112"/>
                      <a:pt x="332" y="112"/>
                      <a:pt x="333" y="113"/>
                    </a:cubicBezTo>
                    <a:cubicBezTo>
                      <a:pt x="333" y="113"/>
                      <a:pt x="328" y="112"/>
                      <a:pt x="330" y="112"/>
                    </a:cubicBezTo>
                    <a:close/>
                    <a:moveTo>
                      <a:pt x="251" y="110"/>
                    </a:moveTo>
                    <a:cubicBezTo>
                      <a:pt x="252" y="114"/>
                      <a:pt x="251" y="114"/>
                      <a:pt x="255" y="114"/>
                    </a:cubicBezTo>
                    <a:cubicBezTo>
                      <a:pt x="254" y="113"/>
                      <a:pt x="252" y="112"/>
                      <a:pt x="251" y="110"/>
                    </a:cubicBezTo>
                    <a:close/>
                    <a:moveTo>
                      <a:pt x="330" y="109"/>
                    </a:moveTo>
                    <a:cubicBezTo>
                      <a:pt x="330" y="109"/>
                      <a:pt x="330" y="110"/>
                      <a:pt x="330" y="110"/>
                    </a:cubicBezTo>
                    <a:cubicBezTo>
                      <a:pt x="328" y="111"/>
                      <a:pt x="329" y="109"/>
                      <a:pt x="330" y="109"/>
                    </a:cubicBezTo>
                    <a:close/>
                    <a:moveTo>
                      <a:pt x="326" y="106"/>
                    </a:moveTo>
                    <a:cubicBezTo>
                      <a:pt x="328" y="106"/>
                      <a:pt x="326" y="107"/>
                      <a:pt x="326" y="107"/>
                    </a:cubicBezTo>
                    <a:cubicBezTo>
                      <a:pt x="326" y="107"/>
                      <a:pt x="326" y="107"/>
                      <a:pt x="325" y="107"/>
                    </a:cubicBezTo>
                    <a:cubicBezTo>
                      <a:pt x="325" y="107"/>
                      <a:pt x="325" y="106"/>
                      <a:pt x="326" y="106"/>
                    </a:cubicBezTo>
                    <a:close/>
                    <a:moveTo>
                      <a:pt x="320" y="104"/>
                    </a:moveTo>
                    <a:cubicBezTo>
                      <a:pt x="320" y="104"/>
                      <a:pt x="320" y="105"/>
                      <a:pt x="320" y="105"/>
                    </a:cubicBezTo>
                    <a:cubicBezTo>
                      <a:pt x="319" y="105"/>
                      <a:pt x="319" y="104"/>
                      <a:pt x="320" y="104"/>
                    </a:cubicBezTo>
                    <a:close/>
                    <a:moveTo>
                      <a:pt x="205" y="83"/>
                    </a:moveTo>
                    <a:cubicBezTo>
                      <a:pt x="205" y="85"/>
                      <a:pt x="205" y="85"/>
                      <a:pt x="205" y="85"/>
                    </a:cubicBezTo>
                    <a:cubicBezTo>
                      <a:pt x="205" y="85"/>
                      <a:pt x="206" y="85"/>
                      <a:pt x="206" y="85"/>
                    </a:cubicBezTo>
                    <a:cubicBezTo>
                      <a:pt x="206" y="83"/>
                      <a:pt x="206" y="83"/>
                      <a:pt x="206" y="83"/>
                    </a:cubicBezTo>
                    <a:cubicBezTo>
                      <a:pt x="206" y="83"/>
                      <a:pt x="205" y="84"/>
                      <a:pt x="205" y="83"/>
                    </a:cubicBezTo>
                    <a:close/>
                    <a:moveTo>
                      <a:pt x="291" y="78"/>
                    </a:moveTo>
                    <a:cubicBezTo>
                      <a:pt x="290" y="78"/>
                      <a:pt x="288" y="79"/>
                      <a:pt x="287" y="80"/>
                    </a:cubicBezTo>
                    <a:cubicBezTo>
                      <a:pt x="287" y="80"/>
                      <a:pt x="287" y="80"/>
                      <a:pt x="287" y="80"/>
                    </a:cubicBezTo>
                    <a:cubicBezTo>
                      <a:pt x="285" y="80"/>
                      <a:pt x="285" y="79"/>
                      <a:pt x="284" y="79"/>
                    </a:cubicBezTo>
                    <a:cubicBezTo>
                      <a:pt x="282" y="79"/>
                      <a:pt x="282" y="79"/>
                      <a:pt x="281" y="80"/>
                    </a:cubicBezTo>
                    <a:cubicBezTo>
                      <a:pt x="280" y="80"/>
                      <a:pt x="280" y="80"/>
                      <a:pt x="279" y="80"/>
                    </a:cubicBezTo>
                    <a:cubicBezTo>
                      <a:pt x="277" y="81"/>
                      <a:pt x="277" y="84"/>
                      <a:pt x="276" y="86"/>
                    </a:cubicBezTo>
                    <a:cubicBezTo>
                      <a:pt x="276" y="85"/>
                      <a:pt x="276" y="89"/>
                      <a:pt x="278" y="90"/>
                    </a:cubicBezTo>
                    <a:cubicBezTo>
                      <a:pt x="280" y="90"/>
                      <a:pt x="281" y="89"/>
                      <a:pt x="282" y="89"/>
                    </a:cubicBezTo>
                    <a:cubicBezTo>
                      <a:pt x="283" y="88"/>
                      <a:pt x="285" y="89"/>
                      <a:pt x="286" y="89"/>
                    </a:cubicBezTo>
                    <a:cubicBezTo>
                      <a:pt x="288" y="89"/>
                      <a:pt x="289" y="87"/>
                      <a:pt x="290" y="87"/>
                    </a:cubicBezTo>
                    <a:cubicBezTo>
                      <a:pt x="291" y="86"/>
                      <a:pt x="292" y="87"/>
                      <a:pt x="292" y="87"/>
                    </a:cubicBezTo>
                    <a:cubicBezTo>
                      <a:pt x="292" y="87"/>
                      <a:pt x="293" y="86"/>
                      <a:pt x="293" y="86"/>
                    </a:cubicBezTo>
                    <a:cubicBezTo>
                      <a:pt x="294" y="86"/>
                      <a:pt x="294" y="86"/>
                      <a:pt x="295" y="86"/>
                    </a:cubicBezTo>
                    <a:cubicBezTo>
                      <a:pt x="296" y="86"/>
                      <a:pt x="296" y="85"/>
                      <a:pt x="297" y="85"/>
                    </a:cubicBezTo>
                    <a:cubicBezTo>
                      <a:pt x="296" y="85"/>
                      <a:pt x="297" y="84"/>
                      <a:pt x="297" y="84"/>
                    </a:cubicBezTo>
                    <a:cubicBezTo>
                      <a:pt x="296" y="84"/>
                      <a:pt x="296" y="84"/>
                      <a:pt x="296" y="84"/>
                    </a:cubicBezTo>
                    <a:cubicBezTo>
                      <a:pt x="295" y="83"/>
                      <a:pt x="295" y="81"/>
                      <a:pt x="294" y="81"/>
                    </a:cubicBezTo>
                    <a:cubicBezTo>
                      <a:pt x="294" y="80"/>
                      <a:pt x="294" y="80"/>
                      <a:pt x="294" y="79"/>
                    </a:cubicBezTo>
                    <a:cubicBezTo>
                      <a:pt x="293" y="79"/>
                      <a:pt x="293" y="79"/>
                      <a:pt x="292" y="79"/>
                    </a:cubicBezTo>
                    <a:cubicBezTo>
                      <a:pt x="292" y="79"/>
                      <a:pt x="292" y="78"/>
                      <a:pt x="291" y="78"/>
                    </a:cubicBezTo>
                    <a:close/>
                    <a:moveTo>
                      <a:pt x="210" y="75"/>
                    </a:moveTo>
                    <a:cubicBezTo>
                      <a:pt x="210" y="75"/>
                      <a:pt x="210" y="76"/>
                      <a:pt x="211" y="76"/>
                    </a:cubicBezTo>
                    <a:cubicBezTo>
                      <a:pt x="212" y="76"/>
                      <a:pt x="211" y="75"/>
                      <a:pt x="210" y="75"/>
                    </a:cubicBezTo>
                    <a:close/>
                    <a:moveTo>
                      <a:pt x="202" y="74"/>
                    </a:moveTo>
                    <a:cubicBezTo>
                      <a:pt x="201" y="74"/>
                      <a:pt x="201" y="75"/>
                      <a:pt x="202" y="75"/>
                    </a:cubicBezTo>
                    <a:cubicBezTo>
                      <a:pt x="202" y="75"/>
                      <a:pt x="203" y="73"/>
                      <a:pt x="202" y="74"/>
                    </a:cubicBezTo>
                    <a:close/>
                    <a:moveTo>
                      <a:pt x="212" y="65"/>
                    </a:moveTo>
                    <a:cubicBezTo>
                      <a:pt x="211" y="66"/>
                      <a:pt x="211" y="68"/>
                      <a:pt x="210" y="68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8" y="69"/>
                      <a:pt x="209" y="69"/>
                      <a:pt x="209" y="70"/>
                    </a:cubicBezTo>
                    <a:cubicBezTo>
                      <a:pt x="208" y="70"/>
                      <a:pt x="208" y="71"/>
                      <a:pt x="207" y="71"/>
                    </a:cubicBezTo>
                    <a:cubicBezTo>
                      <a:pt x="207" y="71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09" y="72"/>
                      <a:pt x="210" y="72"/>
                      <a:pt x="210" y="72"/>
                    </a:cubicBezTo>
                    <a:cubicBezTo>
                      <a:pt x="210" y="72"/>
                      <a:pt x="210" y="73"/>
                      <a:pt x="211" y="73"/>
                    </a:cubicBezTo>
                    <a:cubicBezTo>
                      <a:pt x="211" y="73"/>
                      <a:pt x="214" y="74"/>
                      <a:pt x="215" y="74"/>
                    </a:cubicBezTo>
                    <a:cubicBezTo>
                      <a:pt x="215" y="74"/>
                      <a:pt x="214" y="73"/>
                      <a:pt x="216" y="74"/>
                    </a:cubicBezTo>
                    <a:cubicBezTo>
                      <a:pt x="216" y="74"/>
                      <a:pt x="216" y="75"/>
                      <a:pt x="217" y="75"/>
                    </a:cubicBezTo>
                    <a:cubicBezTo>
                      <a:pt x="217" y="75"/>
                      <a:pt x="218" y="74"/>
                      <a:pt x="218" y="75"/>
                    </a:cubicBezTo>
                    <a:cubicBezTo>
                      <a:pt x="219" y="73"/>
                      <a:pt x="220" y="70"/>
                      <a:pt x="219" y="68"/>
                    </a:cubicBezTo>
                    <a:cubicBezTo>
                      <a:pt x="219" y="67"/>
                      <a:pt x="218" y="67"/>
                      <a:pt x="217" y="67"/>
                    </a:cubicBezTo>
                    <a:cubicBezTo>
                      <a:pt x="217" y="66"/>
                      <a:pt x="217" y="66"/>
                      <a:pt x="217" y="66"/>
                    </a:cubicBezTo>
                    <a:cubicBezTo>
                      <a:pt x="216" y="65"/>
                      <a:pt x="213" y="65"/>
                      <a:pt x="212" y="65"/>
                    </a:cubicBezTo>
                    <a:close/>
                    <a:moveTo>
                      <a:pt x="209" y="64"/>
                    </a:moveTo>
                    <a:cubicBezTo>
                      <a:pt x="209" y="64"/>
                      <a:pt x="209" y="65"/>
                      <a:pt x="209" y="65"/>
                    </a:cubicBezTo>
                    <a:cubicBezTo>
                      <a:pt x="208" y="66"/>
                      <a:pt x="207" y="66"/>
                      <a:pt x="206" y="66"/>
                    </a:cubicBezTo>
                    <a:cubicBezTo>
                      <a:pt x="206" y="67"/>
                      <a:pt x="205" y="67"/>
                      <a:pt x="206" y="67"/>
                    </a:cubicBezTo>
                    <a:cubicBezTo>
                      <a:pt x="206" y="67"/>
                      <a:pt x="207" y="67"/>
                      <a:pt x="207" y="67"/>
                    </a:cubicBezTo>
                    <a:cubicBezTo>
                      <a:pt x="207" y="67"/>
                      <a:pt x="208" y="66"/>
                      <a:pt x="208" y="66"/>
                    </a:cubicBezTo>
                    <a:cubicBezTo>
                      <a:pt x="208" y="66"/>
                      <a:pt x="209" y="66"/>
                      <a:pt x="210" y="66"/>
                    </a:cubicBezTo>
                    <a:cubicBezTo>
                      <a:pt x="209" y="66"/>
                      <a:pt x="211" y="64"/>
                      <a:pt x="209" y="64"/>
                    </a:cubicBezTo>
                    <a:close/>
                    <a:moveTo>
                      <a:pt x="206" y="64"/>
                    </a:moveTo>
                    <a:cubicBezTo>
                      <a:pt x="207" y="64"/>
                      <a:pt x="207" y="64"/>
                      <a:pt x="207" y="64"/>
                    </a:cubicBezTo>
                    <a:cubicBezTo>
                      <a:pt x="207" y="64"/>
                      <a:pt x="207" y="64"/>
                      <a:pt x="206" y="64"/>
                    </a:cubicBezTo>
                    <a:close/>
                    <a:moveTo>
                      <a:pt x="205" y="64"/>
                    </a:moveTo>
                    <a:cubicBezTo>
                      <a:pt x="205" y="64"/>
                      <a:pt x="205" y="65"/>
                      <a:pt x="205" y="65"/>
                    </a:cubicBezTo>
                    <a:cubicBezTo>
                      <a:pt x="206" y="65"/>
                      <a:pt x="205" y="64"/>
                      <a:pt x="205" y="64"/>
                    </a:cubicBezTo>
                    <a:close/>
                    <a:moveTo>
                      <a:pt x="214" y="63"/>
                    </a:moveTo>
                    <a:cubicBezTo>
                      <a:pt x="213" y="63"/>
                      <a:pt x="214" y="64"/>
                      <a:pt x="215" y="64"/>
                    </a:cubicBezTo>
                    <a:cubicBezTo>
                      <a:pt x="215" y="64"/>
                      <a:pt x="215" y="63"/>
                      <a:pt x="214" y="63"/>
                    </a:cubicBezTo>
                    <a:close/>
                    <a:moveTo>
                      <a:pt x="285" y="61"/>
                    </a:moveTo>
                    <a:cubicBezTo>
                      <a:pt x="285" y="61"/>
                      <a:pt x="284" y="62"/>
                      <a:pt x="284" y="62"/>
                    </a:cubicBezTo>
                    <a:cubicBezTo>
                      <a:pt x="283" y="62"/>
                      <a:pt x="283" y="62"/>
                      <a:pt x="282" y="62"/>
                    </a:cubicBezTo>
                    <a:cubicBezTo>
                      <a:pt x="283" y="63"/>
                      <a:pt x="282" y="63"/>
                      <a:pt x="282" y="63"/>
                    </a:cubicBezTo>
                    <a:cubicBezTo>
                      <a:pt x="282" y="64"/>
                      <a:pt x="282" y="64"/>
                      <a:pt x="282" y="64"/>
                    </a:cubicBezTo>
                    <a:cubicBezTo>
                      <a:pt x="283" y="63"/>
                      <a:pt x="283" y="63"/>
                      <a:pt x="284" y="63"/>
                    </a:cubicBezTo>
                    <a:cubicBezTo>
                      <a:pt x="284" y="63"/>
                      <a:pt x="284" y="64"/>
                      <a:pt x="285" y="64"/>
                    </a:cubicBezTo>
                    <a:cubicBezTo>
                      <a:pt x="285" y="64"/>
                      <a:pt x="285" y="63"/>
                      <a:pt x="285" y="63"/>
                    </a:cubicBezTo>
                    <a:cubicBezTo>
                      <a:pt x="285" y="63"/>
                      <a:pt x="288" y="61"/>
                      <a:pt x="285" y="61"/>
                    </a:cubicBezTo>
                    <a:close/>
                    <a:moveTo>
                      <a:pt x="235" y="55"/>
                    </a:moveTo>
                    <a:cubicBezTo>
                      <a:pt x="234" y="55"/>
                      <a:pt x="234" y="55"/>
                      <a:pt x="233" y="55"/>
                    </a:cubicBezTo>
                    <a:cubicBezTo>
                      <a:pt x="233" y="56"/>
                      <a:pt x="233" y="56"/>
                      <a:pt x="233" y="56"/>
                    </a:cubicBezTo>
                    <a:cubicBezTo>
                      <a:pt x="234" y="57"/>
                      <a:pt x="234" y="57"/>
                      <a:pt x="236" y="58"/>
                    </a:cubicBezTo>
                    <a:cubicBezTo>
                      <a:pt x="236" y="58"/>
                      <a:pt x="236" y="57"/>
                      <a:pt x="236" y="57"/>
                    </a:cubicBezTo>
                    <a:cubicBezTo>
                      <a:pt x="236" y="57"/>
                      <a:pt x="236" y="55"/>
                      <a:pt x="236" y="55"/>
                    </a:cubicBezTo>
                    <a:cubicBezTo>
                      <a:pt x="236" y="55"/>
                      <a:pt x="235" y="55"/>
                      <a:pt x="235" y="55"/>
                    </a:cubicBezTo>
                    <a:close/>
                    <a:moveTo>
                      <a:pt x="210" y="53"/>
                    </a:moveTo>
                    <a:cubicBezTo>
                      <a:pt x="209" y="54"/>
                      <a:pt x="209" y="55"/>
                      <a:pt x="208" y="55"/>
                    </a:cubicBezTo>
                    <a:cubicBezTo>
                      <a:pt x="208" y="55"/>
                      <a:pt x="208" y="56"/>
                      <a:pt x="207" y="56"/>
                    </a:cubicBezTo>
                    <a:cubicBezTo>
                      <a:pt x="208" y="57"/>
                      <a:pt x="209" y="57"/>
                      <a:pt x="210" y="57"/>
                    </a:cubicBezTo>
                    <a:cubicBezTo>
                      <a:pt x="210" y="58"/>
                      <a:pt x="210" y="59"/>
                      <a:pt x="211" y="59"/>
                    </a:cubicBezTo>
                    <a:cubicBezTo>
                      <a:pt x="212" y="60"/>
                      <a:pt x="213" y="60"/>
                      <a:pt x="215" y="60"/>
                    </a:cubicBezTo>
                    <a:cubicBezTo>
                      <a:pt x="216" y="60"/>
                      <a:pt x="218" y="61"/>
                      <a:pt x="218" y="61"/>
                    </a:cubicBezTo>
                    <a:cubicBezTo>
                      <a:pt x="219" y="61"/>
                      <a:pt x="219" y="61"/>
                      <a:pt x="219" y="61"/>
                    </a:cubicBezTo>
                    <a:cubicBezTo>
                      <a:pt x="220" y="61"/>
                      <a:pt x="219" y="60"/>
                      <a:pt x="222" y="60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3" y="61"/>
                      <a:pt x="227" y="62"/>
                      <a:pt x="227" y="63"/>
                    </a:cubicBezTo>
                    <a:cubicBezTo>
                      <a:pt x="227" y="63"/>
                      <a:pt x="227" y="63"/>
                      <a:pt x="227" y="64"/>
                    </a:cubicBezTo>
                    <a:cubicBezTo>
                      <a:pt x="227" y="64"/>
                      <a:pt x="228" y="64"/>
                      <a:pt x="229" y="64"/>
                    </a:cubicBezTo>
                    <a:cubicBezTo>
                      <a:pt x="230" y="66"/>
                      <a:pt x="228" y="67"/>
                      <a:pt x="228" y="68"/>
                    </a:cubicBezTo>
                    <a:cubicBezTo>
                      <a:pt x="228" y="69"/>
                      <a:pt x="228" y="69"/>
                      <a:pt x="228" y="69"/>
                    </a:cubicBezTo>
                    <a:cubicBezTo>
                      <a:pt x="228" y="70"/>
                      <a:pt x="228" y="71"/>
                      <a:pt x="228" y="71"/>
                    </a:cubicBezTo>
                    <a:cubicBezTo>
                      <a:pt x="227" y="72"/>
                      <a:pt x="228" y="73"/>
                      <a:pt x="228" y="73"/>
                    </a:cubicBezTo>
                    <a:cubicBezTo>
                      <a:pt x="228" y="73"/>
                      <a:pt x="228" y="74"/>
                      <a:pt x="228" y="74"/>
                    </a:cubicBezTo>
                    <a:cubicBezTo>
                      <a:pt x="228" y="74"/>
                      <a:pt x="229" y="76"/>
                      <a:pt x="229" y="76"/>
                    </a:cubicBezTo>
                    <a:cubicBezTo>
                      <a:pt x="229" y="76"/>
                      <a:pt x="230" y="76"/>
                      <a:pt x="231" y="76"/>
                    </a:cubicBezTo>
                    <a:cubicBezTo>
                      <a:pt x="231" y="75"/>
                      <a:pt x="231" y="75"/>
                      <a:pt x="231" y="75"/>
                    </a:cubicBezTo>
                    <a:cubicBezTo>
                      <a:pt x="233" y="74"/>
                      <a:pt x="233" y="76"/>
                      <a:pt x="233" y="76"/>
                    </a:cubicBezTo>
                    <a:cubicBezTo>
                      <a:pt x="233" y="76"/>
                      <a:pt x="233" y="76"/>
                      <a:pt x="233" y="76"/>
                    </a:cubicBezTo>
                    <a:cubicBezTo>
                      <a:pt x="233" y="76"/>
                      <a:pt x="239" y="75"/>
                      <a:pt x="239" y="75"/>
                    </a:cubicBezTo>
                    <a:cubicBezTo>
                      <a:pt x="240" y="75"/>
                      <a:pt x="239" y="74"/>
                      <a:pt x="240" y="73"/>
                    </a:cubicBezTo>
                    <a:cubicBezTo>
                      <a:pt x="241" y="72"/>
                      <a:pt x="241" y="72"/>
                      <a:pt x="241" y="72"/>
                    </a:cubicBezTo>
                    <a:cubicBezTo>
                      <a:pt x="241" y="73"/>
                      <a:pt x="242" y="75"/>
                      <a:pt x="242" y="75"/>
                    </a:cubicBezTo>
                    <a:cubicBezTo>
                      <a:pt x="243" y="76"/>
                      <a:pt x="244" y="76"/>
                      <a:pt x="245" y="76"/>
                    </a:cubicBezTo>
                    <a:cubicBezTo>
                      <a:pt x="245" y="76"/>
                      <a:pt x="246" y="75"/>
                      <a:pt x="247" y="75"/>
                    </a:cubicBezTo>
                    <a:cubicBezTo>
                      <a:pt x="247" y="75"/>
                      <a:pt x="248" y="76"/>
                      <a:pt x="249" y="75"/>
                    </a:cubicBezTo>
                    <a:cubicBezTo>
                      <a:pt x="250" y="74"/>
                      <a:pt x="250" y="74"/>
                      <a:pt x="250" y="74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2" y="74"/>
                      <a:pt x="252" y="75"/>
                      <a:pt x="252" y="75"/>
                    </a:cubicBezTo>
                    <a:cubicBezTo>
                      <a:pt x="253" y="75"/>
                      <a:pt x="255" y="75"/>
                      <a:pt x="255" y="75"/>
                    </a:cubicBezTo>
                    <a:cubicBezTo>
                      <a:pt x="256" y="74"/>
                      <a:pt x="256" y="74"/>
                      <a:pt x="256" y="74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8" y="75"/>
                      <a:pt x="259" y="75"/>
                      <a:pt x="260" y="75"/>
                    </a:cubicBezTo>
                    <a:cubicBezTo>
                      <a:pt x="262" y="75"/>
                      <a:pt x="264" y="75"/>
                      <a:pt x="266" y="75"/>
                    </a:cubicBezTo>
                    <a:cubicBezTo>
                      <a:pt x="266" y="74"/>
                      <a:pt x="266" y="75"/>
                      <a:pt x="267" y="75"/>
                    </a:cubicBezTo>
                    <a:cubicBezTo>
                      <a:pt x="267" y="74"/>
                      <a:pt x="267" y="73"/>
                      <a:pt x="266" y="73"/>
                    </a:cubicBezTo>
                    <a:cubicBezTo>
                      <a:pt x="266" y="73"/>
                      <a:pt x="267" y="73"/>
                      <a:pt x="267" y="73"/>
                    </a:cubicBezTo>
                    <a:cubicBezTo>
                      <a:pt x="267" y="73"/>
                      <a:pt x="268" y="74"/>
                      <a:pt x="268" y="74"/>
                    </a:cubicBezTo>
                    <a:cubicBezTo>
                      <a:pt x="268" y="74"/>
                      <a:pt x="269" y="75"/>
                      <a:pt x="269" y="75"/>
                    </a:cubicBezTo>
                    <a:cubicBezTo>
                      <a:pt x="270" y="75"/>
                      <a:pt x="270" y="74"/>
                      <a:pt x="270" y="75"/>
                    </a:cubicBezTo>
                    <a:cubicBezTo>
                      <a:pt x="271" y="74"/>
                      <a:pt x="270" y="74"/>
                      <a:pt x="271" y="74"/>
                    </a:cubicBezTo>
                    <a:cubicBezTo>
                      <a:pt x="271" y="74"/>
                      <a:pt x="271" y="75"/>
                      <a:pt x="272" y="75"/>
                    </a:cubicBezTo>
                    <a:cubicBezTo>
                      <a:pt x="272" y="75"/>
                      <a:pt x="279" y="75"/>
                      <a:pt x="280" y="74"/>
                    </a:cubicBezTo>
                    <a:cubicBezTo>
                      <a:pt x="280" y="74"/>
                      <a:pt x="281" y="73"/>
                      <a:pt x="281" y="73"/>
                    </a:cubicBezTo>
                    <a:cubicBezTo>
                      <a:pt x="281" y="75"/>
                      <a:pt x="281" y="72"/>
                      <a:pt x="281" y="71"/>
                    </a:cubicBezTo>
                    <a:cubicBezTo>
                      <a:pt x="281" y="71"/>
                      <a:pt x="281" y="72"/>
                      <a:pt x="281" y="72"/>
                    </a:cubicBezTo>
                    <a:cubicBezTo>
                      <a:pt x="282" y="71"/>
                      <a:pt x="283" y="71"/>
                      <a:pt x="284" y="70"/>
                    </a:cubicBezTo>
                    <a:cubicBezTo>
                      <a:pt x="285" y="69"/>
                      <a:pt x="284" y="68"/>
                      <a:pt x="284" y="67"/>
                    </a:cubicBezTo>
                    <a:cubicBezTo>
                      <a:pt x="283" y="67"/>
                      <a:pt x="283" y="67"/>
                      <a:pt x="282" y="67"/>
                    </a:cubicBezTo>
                    <a:cubicBezTo>
                      <a:pt x="281" y="66"/>
                      <a:pt x="279" y="65"/>
                      <a:pt x="278" y="65"/>
                    </a:cubicBezTo>
                    <a:cubicBezTo>
                      <a:pt x="277" y="65"/>
                      <a:pt x="276" y="66"/>
                      <a:pt x="275" y="66"/>
                    </a:cubicBezTo>
                    <a:cubicBezTo>
                      <a:pt x="274" y="65"/>
                      <a:pt x="274" y="65"/>
                      <a:pt x="274" y="65"/>
                    </a:cubicBezTo>
                    <a:cubicBezTo>
                      <a:pt x="274" y="64"/>
                      <a:pt x="274" y="64"/>
                      <a:pt x="274" y="64"/>
                    </a:cubicBezTo>
                    <a:cubicBezTo>
                      <a:pt x="273" y="63"/>
                      <a:pt x="269" y="63"/>
                      <a:pt x="268" y="63"/>
                    </a:cubicBezTo>
                    <a:cubicBezTo>
                      <a:pt x="268" y="63"/>
                      <a:pt x="268" y="64"/>
                      <a:pt x="267" y="64"/>
                    </a:cubicBezTo>
                    <a:cubicBezTo>
                      <a:pt x="266" y="64"/>
                      <a:pt x="266" y="63"/>
                      <a:pt x="263" y="63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2" y="64"/>
                      <a:pt x="261" y="63"/>
                      <a:pt x="261" y="64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59" y="65"/>
                      <a:pt x="257" y="64"/>
                      <a:pt x="256" y="65"/>
                    </a:cubicBezTo>
                    <a:cubicBezTo>
                      <a:pt x="255" y="65"/>
                      <a:pt x="255" y="65"/>
                      <a:pt x="254" y="65"/>
                    </a:cubicBezTo>
                    <a:cubicBezTo>
                      <a:pt x="254" y="65"/>
                      <a:pt x="254" y="66"/>
                      <a:pt x="254" y="66"/>
                    </a:cubicBezTo>
                    <a:cubicBezTo>
                      <a:pt x="253" y="66"/>
                      <a:pt x="249" y="65"/>
                      <a:pt x="248" y="65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247" y="66"/>
                      <a:pt x="247" y="65"/>
                      <a:pt x="246" y="66"/>
                    </a:cubicBezTo>
                    <a:cubicBezTo>
                      <a:pt x="245" y="66"/>
                      <a:pt x="245" y="66"/>
                      <a:pt x="244" y="66"/>
                    </a:cubicBezTo>
                    <a:cubicBezTo>
                      <a:pt x="244" y="66"/>
                      <a:pt x="244" y="66"/>
                      <a:pt x="244" y="66"/>
                    </a:cubicBezTo>
                    <a:cubicBezTo>
                      <a:pt x="243" y="65"/>
                      <a:pt x="242" y="65"/>
                      <a:pt x="240" y="64"/>
                    </a:cubicBezTo>
                    <a:cubicBezTo>
                      <a:pt x="240" y="65"/>
                      <a:pt x="240" y="65"/>
                      <a:pt x="239" y="65"/>
                    </a:cubicBezTo>
                    <a:cubicBezTo>
                      <a:pt x="239" y="65"/>
                      <a:pt x="239" y="64"/>
                      <a:pt x="239" y="63"/>
                    </a:cubicBezTo>
                    <a:cubicBezTo>
                      <a:pt x="238" y="63"/>
                      <a:pt x="237" y="62"/>
                      <a:pt x="235" y="63"/>
                    </a:cubicBezTo>
                    <a:cubicBezTo>
                      <a:pt x="235" y="63"/>
                      <a:pt x="235" y="64"/>
                      <a:pt x="235" y="64"/>
                    </a:cubicBezTo>
                    <a:cubicBezTo>
                      <a:pt x="233" y="65"/>
                      <a:pt x="234" y="63"/>
                      <a:pt x="235" y="63"/>
                    </a:cubicBezTo>
                    <a:cubicBezTo>
                      <a:pt x="234" y="63"/>
                      <a:pt x="233" y="63"/>
                      <a:pt x="233" y="62"/>
                    </a:cubicBezTo>
                    <a:cubicBezTo>
                      <a:pt x="233" y="61"/>
                      <a:pt x="233" y="61"/>
                      <a:pt x="233" y="61"/>
                    </a:cubicBezTo>
                    <a:cubicBezTo>
                      <a:pt x="235" y="62"/>
                      <a:pt x="236" y="62"/>
                      <a:pt x="238" y="61"/>
                    </a:cubicBezTo>
                    <a:cubicBezTo>
                      <a:pt x="238" y="61"/>
                      <a:pt x="238" y="60"/>
                      <a:pt x="238" y="60"/>
                    </a:cubicBezTo>
                    <a:cubicBezTo>
                      <a:pt x="237" y="60"/>
                      <a:pt x="236" y="60"/>
                      <a:pt x="235" y="59"/>
                    </a:cubicBezTo>
                    <a:cubicBezTo>
                      <a:pt x="234" y="59"/>
                      <a:pt x="234" y="58"/>
                      <a:pt x="234" y="58"/>
                    </a:cubicBezTo>
                    <a:cubicBezTo>
                      <a:pt x="233" y="58"/>
                      <a:pt x="232" y="58"/>
                      <a:pt x="231" y="58"/>
                    </a:cubicBezTo>
                    <a:cubicBezTo>
                      <a:pt x="231" y="58"/>
                      <a:pt x="231" y="57"/>
                      <a:pt x="230" y="56"/>
                    </a:cubicBezTo>
                    <a:cubicBezTo>
                      <a:pt x="229" y="57"/>
                      <a:pt x="223" y="58"/>
                      <a:pt x="222" y="57"/>
                    </a:cubicBezTo>
                    <a:cubicBezTo>
                      <a:pt x="222" y="57"/>
                      <a:pt x="222" y="56"/>
                      <a:pt x="222" y="56"/>
                    </a:cubicBezTo>
                    <a:cubicBezTo>
                      <a:pt x="222" y="56"/>
                      <a:pt x="220" y="55"/>
                      <a:pt x="220" y="55"/>
                    </a:cubicBezTo>
                    <a:cubicBezTo>
                      <a:pt x="219" y="54"/>
                      <a:pt x="218" y="55"/>
                      <a:pt x="217" y="55"/>
                    </a:cubicBezTo>
                    <a:cubicBezTo>
                      <a:pt x="216" y="55"/>
                      <a:pt x="214" y="55"/>
                      <a:pt x="213" y="54"/>
                    </a:cubicBezTo>
                    <a:cubicBezTo>
                      <a:pt x="213" y="54"/>
                      <a:pt x="213" y="54"/>
                      <a:pt x="213" y="54"/>
                    </a:cubicBezTo>
                    <a:cubicBezTo>
                      <a:pt x="213" y="54"/>
                      <a:pt x="212" y="54"/>
                      <a:pt x="212" y="54"/>
                    </a:cubicBezTo>
                    <a:cubicBezTo>
                      <a:pt x="212" y="54"/>
                      <a:pt x="210" y="54"/>
                      <a:pt x="210" y="53"/>
                    </a:cubicBezTo>
                    <a:close/>
                    <a:moveTo>
                      <a:pt x="277" y="49"/>
                    </a:moveTo>
                    <a:cubicBezTo>
                      <a:pt x="278" y="49"/>
                      <a:pt x="278" y="50"/>
                      <a:pt x="278" y="50"/>
                    </a:cubicBezTo>
                    <a:cubicBezTo>
                      <a:pt x="278" y="50"/>
                      <a:pt x="278" y="50"/>
                      <a:pt x="279" y="51"/>
                    </a:cubicBezTo>
                    <a:cubicBezTo>
                      <a:pt x="277" y="50"/>
                      <a:pt x="276" y="51"/>
                      <a:pt x="275" y="51"/>
                    </a:cubicBezTo>
                    <a:cubicBezTo>
                      <a:pt x="275" y="50"/>
                      <a:pt x="274" y="50"/>
                      <a:pt x="274" y="50"/>
                    </a:cubicBezTo>
                    <a:cubicBezTo>
                      <a:pt x="275" y="50"/>
                      <a:pt x="277" y="49"/>
                      <a:pt x="277" y="49"/>
                    </a:cubicBezTo>
                    <a:close/>
                    <a:moveTo>
                      <a:pt x="218" y="48"/>
                    </a:moveTo>
                    <a:cubicBezTo>
                      <a:pt x="218" y="48"/>
                      <a:pt x="218" y="48"/>
                      <a:pt x="218" y="48"/>
                    </a:cubicBezTo>
                    <a:cubicBezTo>
                      <a:pt x="217" y="49"/>
                      <a:pt x="215" y="49"/>
                      <a:pt x="215" y="49"/>
                    </a:cubicBezTo>
                    <a:cubicBezTo>
                      <a:pt x="215" y="49"/>
                      <a:pt x="215" y="49"/>
                      <a:pt x="215" y="49"/>
                    </a:cubicBezTo>
                    <a:cubicBezTo>
                      <a:pt x="213" y="49"/>
                      <a:pt x="212" y="49"/>
                      <a:pt x="210" y="49"/>
                    </a:cubicBezTo>
                    <a:cubicBezTo>
                      <a:pt x="211" y="49"/>
                      <a:pt x="209" y="50"/>
                      <a:pt x="209" y="50"/>
                    </a:cubicBezTo>
                    <a:cubicBezTo>
                      <a:pt x="209" y="50"/>
                      <a:pt x="209" y="51"/>
                      <a:pt x="209" y="51"/>
                    </a:cubicBezTo>
                    <a:cubicBezTo>
                      <a:pt x="214" y="50"/>
                      <a:pt x="219" y="53"/>
                      <a:pt x="223" y="51"/>
                    </a:cubicBezTo>
                    <a:cubicBezTo>
                      <a:pt x="224" y="51"/>
                      <a:pt x="224" y="51"/>
                      <a:pt x="224" y="51"/>
                    </a:cubicBezTo>
                    <a:cubicBezTo>
                      <a:pt x="225" y="49"/>
                      <a:pt x="225" y="49"/>
                      <a:pt x="225" y="49"/>
                    </a:cubicBezTo>
                    <a:cubicBezTo>
                      <a:pt x="227" y="49"/>
                      <a:pt x="223" y="48"/>
                      <a:pt x="223" y="48"/>
                    </a:cubicBezTo>
                    <a:cubicBezTo>
                      <a:pt x="223" y="48"/>
                      <a:pt x="223" y="48"/>
                      <a:pt x="223" y="48"/>
                    </a:cubicBezTo>
                    <a:cubicBezTo>
                      <a:pt x="221" y="48"/>
                      <a:pt x="221" y="49"/>
                      <a:pt x="219" y="48"/>
                    </a:cubicBezTo>
                    <a:cubicBezTo>
                      <a:pt x="219" y="48"/>
                      <a:pt x="219" y="48"/>
                      <a:pt x="218" y="48"/>
                    </a:cubicBezTo>
                    <a:close/>
                    <a:moveTo>
                      <a:pt x="234" y="46"/>
                    </a:moveTo>
                    <a:cubicBezTo>
                      <a:pt x="234" y="47"/>
                      <a:pt x="234" y="47"/>
                      <a:pt x="234" y="47"/>
                    </a:cubicBezTo>
                    <a:cubicBezTo>
                      <a:pt x="234" y="48"/>
                      <a:pt x="233" y="48"/>
                      <a:pt x="233" y="48"/>
                    </a:cubicBezTo>
                    <a:cubicBezTo>
                      <a:pt x="233" y="49"/>
                      <a:pt x="233" y="50"/>
                      <a:pt x="233" y="49"/>
                    </a:cubicBezTo>
                    <a:cubicBezTo>
                      <a:pt x="233" y="50"/>
                      <a:pt x="233" y="51"/>
                      <a:pt x="233" y="52"/>
                    </a:cubicBezTo>
                    <a:cubicBezTo>
                      <a:pt x="234" y="52"/>
                      <a:pt x="234" y="51"/>
                      <a:pt x="234" y="51"/>
                    </a:cubicBezTo>
                    <a:cubicBezTo>
                      <a:pt x="234" y="51"/>
                      <a:pt x="235" y="51"/>
                      <a:pt x="236" y="51"/>
                    </a:cubicBezTo>
                    <a:cubicBezTo>
                      <a:pt x="236" y="50"/>
                      <a:pt x="237" y="49"/>
                      <a:pt x="237" y="48"/>
                    </a:cubicBezTo>
                    <a:cubicBezTo>
                      <a:pt x="236" y="47"/>
                      <a:pt x="235" y="47"/>
                      <a:pt x="234" y="46"/>
                    </a:cubicBezTo>
                    <a:close/>
                    <a:moveTo>
                      <a:pt x="270" y="45"/>
                    </a:moveTo>
                    <a:cubicBezTo>
                      <a:pt x="271" y="45"/>
                      <a:pt x="270" y="46"/>
                      <a:pt x="270" y="46"/>
                    </a:cubicBezTo>
                    <a:cubicBezTo>
                      <a:pt x="269" y="46"/>
                      <a:pt x="270" y="45"/>
                      <a:pt x="270" y="45"/>
                    </a:cubicBezTo>
                    <a:close/>
                    <a:moveTo>
                      <a:pt x="200" y="38"/>
                    </a:moveTo>
                    <a:cubicBezTo>
                      <a:pt x="198" y="42"/>
                      <a:pt x="198" y="44"/>
                      <a:pt x="204" y="44"/>
                    </a:cubicBezTo>
                    <a:cubicBezTo>
                      <a:pt x="204" y="44"/>
                      <a:pt x="204" y="45"/>
                      <a:pt x="204" y="45"/>
                    </a:cubicBezTo>
                    <a:cubicBezTo>
                      <a:pt x="204" y="45"/>
                      <a:pt x="203" y="45"/>
                      <a:pt x="203" y="45"/>
                    </a:cubicBezTo>
                    <a:cubicBezTo>
                      <a:pt x="202" y="45"/>
                      <a:pt x="202" y="46"/>
                      <a:pt x="203" y="46"/>
                    </a:cubicBezTo>
                    <a:cubicBezTo>
                      <a:pt x="203" y="46"/>
                      <a:pt x="203" y="47"/>
                      <a:pt x="204" y="47"/>
                    </a:cubicBezTo>
                    <a:cubicBezTo>
                      <a:pt x="204" y="48"/>
                      <a:pt x="205" y="48"/>
                      <a:pt x="206" y="49"/>
                    </a:cubicBezTo>
                    <a:cubicBezTo>
                      <a:pt x="206" y="49"/>
                      <a:pt x="205" y="49"/>
                      <a:pt x="206" y="50"/>
                    </a:cubicBezTo>
                    <a:cubicBezTo>
                      <a:pt x="206" y="49"/>
                      <a:pt x="207" y="50"/>
                      <a:pt x="207" y="50"/>
                    </a:cubicBezTo>
                    <a:cubicBezTo>
                      <a:pt x="208" y="49"/>
                      <a:pt x="208" y="48"/>
                      <a:pt x="208" y="48"/>
                    </a:cubicBezTo>
                    <a:cubicBezTo>
                      <a:pt x="209" y="48"/>
                      <a:pt x="213" y="48"/>
                      <a:pt x="214" y="48"/>
                    </a:cubicBezTo>
                    <a:cubicBezTo>
                      <a:pt x="214" y="47"/>
                      <a:pt x="214" y="47"/>
                      <a:pt x="214" y="46"/>
                    </a:cubicBezTo>
                    <a:cubicBezTo>
                      <a:pt x="214" y="46"/>
                      <a:pt x="213" y="46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3"/>
                      <a:pt x="213" y="43"/>
                    </a:cubicBezTo>
                    <a:cubicBezTo>
                      <a:pt x="213" y="43"/>
                      <a:pt x="212" y="43"/>
                      <a:pt x="212" y="43"/>
                    </a:cubicBezTo>
                    <a:cubicBezTo>
                      <a:pt x="212" y="43"/>
                      <a:pt x="211" y="42"/>
                      <a:pt x="211" y="42"/>
                    </a:cubicBezTo>
                    <a:cubicBezTo>
                      <a:pt x="210" y="42"/>
                      <a:pt x="210" y="43"/>
                      <a:pt x="209" y="43"/>
                    </a:cubicBezTo>
                    <a:cubicBezTo>
                      <a:pt x="209" y="42"/>
                      <a:pt x="209" y="42"/>
                      <a:pt x="209" y="42"/>
                    </a:cubicBezTo>
                    <a:cubicBezTo>
                      <a:pt x="209" y="42"/>
                      <a:pt x="208" y="41"/>
                      <a:pt x="208" y="41"/>
                    </a:cubicBezTo>
                    <a:cubicBezTo>
                      <a:pt x="206" y="40"/>
                      <a:pt x="205" y="41"/>
                      <a:pt x="203" y="40"/>
                    </a:cubicBezTo>
                    <a:cubicBezTo>
                      <a:pt x="202" y="40"/>
                      <a:pt x="201" y="39"/>
                      <a:pt x="200" y="38"/>
                    </a:cubicBezTo>
                    <a:close/>
                    <a:moveTo>
                      <a:pt x="193" y="27"/>
                    </a:moveTo>
                    <a:cubicBezTo>
                      <a:pt x="193" y="29"/>
                      <a:pt x="193" y="30"/>
                      <a:pt x="193" y="31"/>
                    </a:cubicBezTo>
                    <a:cubicBezTo>
                      <a:pt x="194" y="31"/>
                      <a:pt x="195" y="31"/>
                      <a:pt x="195" y="31"/>
                    </a:cubicBezTo>
                    <a:cubicBezTo>
                      <a:pt x="195" y="31"/>
                      <a:pt x="195" y="32"/>
                      <a:pt x="196" y="33"/>
                    </a:cubicBezTo>
                    <a:cubicBezTo>
                      <a:pt x="196" y="33"/>
                      <a:pt x="196" y="32"/>
                      <a:pt x="197" y="33"/>
                    </a:cubicBezTo>
                    <a:cubicBezTo>
                      <a:pt x="196" y="32"/>
                      <a:pt x="197" y="31"/>
                      <a:pt x="196" y="30"/>
                    </a:cubicBezTo>
                    <a:cubicBezTo>
                      <a:pt x="196" y="30"/>
                      <a:pt x="195" y="30"/>
                      <a:pt x="194" y="29"/>
                    </a:cubicBezTo>
                    <a:cubicBezTo>
                      <a:pt x="194" y="29"/>
                      <a:pt x="195" y="28"/>
                      <a:pt x="194" y="27"/>
                    </a:cubicBezTo>
                    <a:cubicBezTo>
                      <a:pt x="194" y="27"/>
                      <a:pt x="193" y="28"/>
                      <a:pt x="193" y="27"/>
                    </a:cubicBezTo>
                    <a:close/>
                    <a:moveTo>
                      <a:pt x="306" y="19"/>
                    </a:moveTo>
                    <a:cubicBezTo>
                      <a:pt x="308" y="19"/>
                      <a:pt x="307" y="20"/>
                      <a:pt x="307" y="20"/>
                    </a:cubicBezTo>
                    <a:cubicBezTo>
                      <a:pt x="304" y="20"/>
                      <a:pt x="304" y="19"/>
                      <a:pt x="306" y="19"/>
                    </a:cubicBezTo>
                    <a:close/>
                    <a:moveTo>
                      <a:pt x="198" y="77"/>
                    </a:moveTo>
                    <a:cubicBezTo>
                      <a:pt x="198" y="77"/>
                      <a:pt x="197" y="78"/>
                      <a:pt x="197" y="79"/>
                    </a:cubicBezTo>
                    <a:cubicBezTo>
                      <a:pt x="196" y="79"/>
                      <a:pt x="190" y="80"/>
                      <a:pt x="193" y="80"/>
                    </a:cubicBezTo>
                    <a:cubicBezTo>
                      <a:pt x="193" y="80"/>
                      <a:pt x="193" y="81"/>
                      <a:pt x="193" y="81"/>
                    </a:cubicBezTo>
                    <a:cubicBezTo>
                      <a:pt x="192" y="81"/>
                      <a:pt x="191" y="81"/>
                      <a:pt x="190" y="81"/>
                    </a:cubicBezTo>
                    <a:cubicBezTo>
                      <a:pt x="189" y="80"/>
                      <a:pt x="189" y="80"/>
                      <a:pt x="188" y="79"/>
                    </a:cubicBezTo>
                    <a:cubicBezTo>
                      <a:pt x="187" y="80"/>
                      <a:pt x="184" y="82"/>
                      <a:pt x="184" y="84"/>
                    </a:cubicBezTo>
                    <a:cubicBezTo>
                      <a:pt x="184" y="84"/>
                      <a:pt x="185" y="84"/>
                      <a:pt x="185" y="85"/>
                    </a:cubicBezTo>
                    <a:cubicBezTo>
                      <a:pt x="186" y="85"/>
                      <a:pt x="187" y="85"/>
                      <a:pt x="187" y="85"/>
                    </a:cubicBezTo>
                    <a:cubicBezTo>
                      <a:pt x="188" y="85"/>
                      <a:pt x="189" y="85"/>
                      <a:pt x="190" y="86"/>
                    </a:cubicBezTo>
                    <a:cubicBezTo>
                      <a:pt x="190" y="86"/>
                      <a:pt x="190" y="87"/>
                      <a:pt x="190" y="87"/>
                    </a:cubicBezTo>
                    <a:cubicBezTo>
                      <a:pt x="189" y="87"/>
                      <a:pt x="190" y="89"/>
                      <a:pt x="190" y="89"/>
                    </a:cubicBezTo>
                    <a:cubicBezTo>
                      <a:pt x="189" y="90"/>
                      <a:pt x="184" y="89"/>
                      <a:pt x="182" y="90"/>
                    </a:cubicBezTo>
                    <a:cubicBezTo>
                      <a:pt x="182" y="89"/>
                      <a:pt x="181" y="88"/>
                      <a:pt x="180" y="87"/>
                    </a:cubicBezTo>
                    <a:cubicBezTo>
                      <a:pt x="180" y="87"/>
                      <a:pt x="179" y="87"/>
                      <a:pt x="179" y="87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8" y="87"/>
                      <a:pt x="177" y="88"/>
                      <a:pt x="178" y="89"/>
                    </a:cubicBezTo>
                    <a:cubicBezTo>
                      <a:pt x="178" y="89"/>
                      <a:pt x="178" y="89"/>
                      <a:pt x="178" y="90"/>
                    </a:cubicBezTo>
                    <a:cubicBezTo>
                      <a:pt x="178" y="90"/>
                      <a:pt x="178" y="90"/>
                      <a:pt x="178" y="91"/>
                    </a:cubicBezTo>
                    <a:cubicBezTo>
                      <a:pt x="178" y="91"/>
                      <a:pt x="179" y="92"/>
                      <a:pt x="179" y="92"/>
                    </a:cubicBezTo>
                    <a:cubicBezTo>
                      <a:pt x="179" y="92"/>
                      <a:pt x="181" y="93"/>
                      <a:pt x="181" y="93"/>
                    </a:cubicBezTo>
                    <a:cubicBezTo>
                      <a:pt x="181" y="94"/>
                      <a:pt x="182" y="93"/>
                      <a:pt x="183" y="93"/>
                    </a:cubicBezTo>
                    <a:cubicBezTo>
                      <a:pt x="183" y="93"/>
                      <a:pt x="183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3"/>
                      <a:pt x="184" y="93"/>
                    </a:cubicBezTo>
                    <a:cubicBezTo>
                      <a:pt x="185" y="93"/>
                      <a:pt x="186" y="93"/>
                      <a:pt x="186" y="93"/>
                    </a:cubicBezTo>
                    <a:cubicBezTo>
                      <a:pt x="187" y="93"/>
                      <a:pt x="187" y="94"/>
                      <a:pt x="188" y="94"/>
                    </a:cubicBezTo>
                    <a:cubicBezTo>
                      <a:pt x="188" y="95"/>
                      <a:pt x="189" y="96"/>
                      <a:pt x="189" y="96"/>
                    </a:cubicBezTo>
                    <a:cubicBezTo>
                      <a:pt x="190" y="96"/>
                      <a:pt x="190" y="96"/>
                      <a:pt x="191" y="96"/>
                    </a:cubicBezTo>
                    <a:cubicBezTo>
                      <a:pt x="191" y="96"/>
                      <a:pt x="193" y="97"/>
                      <a:pt x="193" y="98"/>
                    </a:cubicBezTo>
                    <a:cubicBezTo>
                      <a:pt x="193" y="98"/>
                      <a:pt x="193" y="99"/>
                      <a:pt x="193" y="99"/>
                    </a:cubicBezTo>
                    <a:cubicBezTo>
                      <a:pt x="193" y="100"/>
                      <a:pt x="194" y="101"/>
                      <a:pt x="194" y="101"/>
                    </a:cubicBezTo>
                    <a:cubicBezTo>
                      <a:pt x="196" y="101"/>
                      <a:pt x="196" y="102"/>
                      <a:pt x="197" y="101"/>
                    </a:cubicBezTo>
                    <a:cubicBezTo>
                      <a:pt x="198" y="101"/>
                      <a:pt x="199" y="99"/>
                      <a:pt x="200" y="99"/>
                    </a:cubicBezTo>
                    <a:cubicBezTo>
                      <a:pt x="201" y="98"/>
                      <a:pt x="201" y="99"/>
                      <a:pt x="202" y="99"/>
                    </a:cubicBezTo>
                    <a:cubicBezTo>
                      <a:pt x="202" y="98"/>
                      <a:pt x="203" y="98"/>
                      <a:pt x="203" y="98"/>
                    </a:cubicBezTo>
                    <a:cubicBezTo>
                      <a:pt x="205" y="97"/>
                      <a:pt x="206" y="97"/>
                      <a:pt x="207" y="97"/>
                    </a:cubicBezTo>
                    <a:cubicBezTo>
                      <a:pt x="207" y="95"/>
                      <a:pt x="207" y="96"/>
                      <a:pt x="207" y="95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4"/>
                      <a:pt x="209" y="92"/>
                      <a:pt x="209" y="92"/>
                    </a:cubicBezTo>
                    <a:cubicBezTo>
                      <a:pt x="208" y="91"/>
                      <a:pt x="208" y="91"/>
                      <a:pt x="208" y="91"/>
                    </a:cubicBezTo>
                    <a:cubicBezTo>
                      <a:pt x="208" y="90"/>
                      <a:pt x="208" y="90"/>
                      <a:pt x="208" y="89"/>
                    </a:cubicBezTo>
                    <a:cubicBezTo>
                      <a:pt x="208" y="89"/>
                      <a:pt x="207" y="88"/>
                      <a:pt x="207" y="88"/>
                    </a:cubicBezTo>
                    <a:cubicBezTo>
                      <a:pt x="205" y="89"/>
                      <a:pt x="206" y="89"/>
                      <a:pt x="204" y="90"/>
                    </a:cubicBezTo>
                    <a:cubicBezTo>
                      <a:pt x="203" y="89"/>
                      <a:pt x="203" y="88"/>
                      <a:pt x="203" y="86"/>
                    </a:cubicBezTo>
                    <a:cubicBezTo>
                      <a:pt x="200" y="88"/>
                      <a:pt x="201" y="88"/>
                      <a:pt x="200" y="85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1" y="84"/>
                      <a:pt x="202" y="84"/>
                      <a:pt x="204" y="84"/>
                    </a:cubicBezTo>
                    <a:cubicBezTo>
                      <a:pt x="204" y="84"/>
                      <a:pt x="204" y="82"/>
                      <a:pt x="203" y="83"/>
                    </a:cubicBezTo>
                    <a:cubicBezTo>
                      <a:pt x="203" y="82"/>
                      <a:pt x="204" y="81"/>
                      <a:pt x="204" y="81"/>
                    </a:cubicBezTo>
                    <a:cubicBezTo>
                      <a:pt x="204" y="81"/>
                      <a:pt x="203" y="81"/>
                      <a:pt x="203" y="81"/>
                    </a:cubicBezTo>
                    <a:cubicBezTo>
                      <a:pt x="202" y="81"/>
                      <a:pt x="202" y="80"/>
                      <a:pt x="202" y="80"/>
                    </a:cubicBezTo>
                    <a:cubicBezTo>
                      <a:pt x="201" y="79"/>
                      <a:pt x="199" y="80"/>
                      <a:pt x="198" y="80"/>
                    </a:cubicBezTo>
                    <a:cubicBezTo>
                      <a:pt x="197" y="81"/>
                      <a:pt x="197" y="81"/>
                      <a:pt x="197" y="81"/>
                    </a:cubicBezTo>
                    <a:cubicBezTo>
                      <a:pt x="197" y="81"/>
                      <a:pt x="196" y="80"/>
                      <a:pt x="195" y="81"/>
                    </a:cubicBezTo>
                    <a:cubicBezTo>
                      <a:pt x="196" y="80"/>
                      <a:pt x="196" y="80"/>
                      <a:pt x="197" y="80"/>
                    </a:cubicBezTo>
                    <a:cubicBezTo>
                      <a:pt x="197" y="80"/>
                      <a:pt x="198" y="79"/>
                      <a:pt x="198" y="79"/>
                    </a:cubicBezTo>
                    <a:cubicBezTo>
                      <a:pt x="199" y="79"/>
                      <a:pt x="199" y="79"/>
                      <a:pt x="200" y="79"/>
                    </a:cubicBezTo>
                    <a:cubicBezTo>
                      <a:pt x="201" y="78"/>
                      <a:pt x="201" y="76"/>
                      <a:pt x="198" y="77"/>
                    </a:cubicBezTo>
                    <a:close/>
                    <a:moveTo>
                      <a:pt x="156" y="63"/>
                    </a:moveTo>
                    <a:cubicBezTo>
                      <a:pt x="156" y="63"/>
                      <a:pt x="156" y="64"/>
                      <a:pt x="156" y="64"/>
                    </a:cubicBezTo>
                    <a:cubicBezTo>
                      <a:pt x="155" y="64"/>
                      <a:pt x="155" y="63"/>
                      <a:pt x="156" y="63"/>
                    </a:cubicBezTo>
                    <a:close/>
                    <a:moveTo>
                      <a:pt x="100" y="58"/>
                    </a:moveTo>
                    <a:cubicBezTo>
                      <a:pt x="100" y="58"/>
                      <a:pt x="99" y="59"/>
                      <a:pt x="99" y="59"/>
                    </a:cubicBezTo>
                    <a:cubicBezTo>
                      <a:pt x="99" y="58"/>
                      <a:pt x="99" y="58"/>
                      <a:pt x="100" y="58"/>
                    </a:cubicBezTo>
                    <a:close/>
                    <a:moveTo>
                      <a:pt x="178" y="57"/>
                    </a:moveTo>
                    <a:cubicBezTo>
                      <a:pt x="177" y="57"/>
                      <a:pt x="174" y="58"/>
                      <a:pt x="173" y="59"/>
                    </a:cubicBezTo>
                    <a:cubicBezTo>
                      <a:pt x="172" y="59"/>
                      <a:pt x="172" y="59"/>
                      <a:pt x="172" y="59"/>
                    </a:cubicBezTo>
                    <a:cubicBezTo>
                      <a:pt x="171" y="59"/>
                      <a:pt x="170" y="60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4" y="61"/>
                      <a:pt x="175" y="61"/>
                      <a:pt x="177" y="61"/>
                    </a:cubicBezTo>
                    <a:cubicBezTo>
                      <a:pt x="177" y="61"/>
                      <a:pt x="176" y="61"/>
                      <a:pt x="176" y="61"/>
                    </a:cubicBezTo>
                    <a:cubicBezTo>
                      <a:pt x="175" y="62"/>
                      <a:pt x="174" y="62"/>
                      <a:pt x="173" y="63"/>
                    </a:cubicBezTo>
                    <a:cubicBezTo>
                      <a:pt x="172" y="64"/>
                      <a:pt x="172" y="64"/>
                      <a:pt x="172" y="64"/>
                    </a:cubicBezTo>
                    <a:cubicBezTo>
                      <a:pt x="175" y="63"/>
                      <a:pt x="178" y="63"/>
                      <a:pt x="177" y="63"/>
                    </a:cubicBezTo>
                    <a:cubicBezTo>
                      <a:pt x="177" y="63"/>
                      <a:pt x="176" y="64"/>
                      <a:pt x="175" y="64"/>
                    </a:cubicBezTo>
                    <a:cubicBezTo>
                      <a:pt x="175" y="64"/>
                      <a:pt x="175" y="65"/>
                      <a:pt x="175" y="65"/>
                    </a:cubicBezTo>
                    <a:cubicBezTo>
                      <a:pt x="174" y="65"/>
                      <a:pt x="173" y="65"/>
                      <a:pt x="173" y="66"/>
                    </a:cubicBezTo>
                    <a:cubicBezTo>
                      <a:pt x="173" y="66"/>
                      <a:pt x="174" y="66"/>
                      <a:pt x="173" y="67"/>
                    </a:cubicBezTo>
                    <a:cubicBezTo>
                      <a:pt x="175" y="66"/>
                      <a:pt x="176" y="67"/>
                      <a:pt x="178" y="66"/>
                    </a:cubicBezTo>
                    <a:cubicBezTo>
                      <a:pt x="178" y="66"/>
                      <a:pt x="178" y="65"/>
                      <a:pt x="179" y="65"/>
                    </a:cubicBezTo>
                    <a:cubicBezTo>
                      <a:pt x="180" y="64"/>
                      <a:pt x="181" y="64"/>
                      <a:pt x="181" y="64"/>
                    </a:cubicBezTo>
                    <a:cubicBezTo>
                      <a:pt x="181" y="64"/>
                      <a:pt x="182" y="62"/>
                      <a:pt x="181" y="63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1"/>
                      <a:pt x="183" y="60"/>
                      <a:pt x="180" y="60"/>
                    </a:cubicBezTo>
                    <a:cubicBezTo>
                      <a:pt x="179" y="60"/>
                      <a:pt x="179" y="60"/>
                      <a:pt x="178" y="60"/>
                    </a:cubicBezTo>
                    <a:cubicBezTo>
                      <a:pt x="179" y="59"/>
                      <a:pt x="181" y="58"/>
                      <a:pt x="178" y="57"/>
                    </a:cubicBezTo>
                    <a:close/>
                    <a:moveTo>
                      <a:pt x="172" y="55"/>
                    </a:moveTo>
                    <a:cubicBezTo>
                      <a:pt x="172" y="56"/>
                      <a:pt x="171" y="57"/>
                      <a:pt x="171" y="58"/>
                    </a:cubicBezTo>
                    <a:cubicBezTo>
                      <a:pt x="175" y="57"/>
                      <a:pt x="179" y="56"/>
                      <a:pt x="172" y="55"/>
                    </a:cubicBezTo>
                    <a:close/>
                    <a:moveTo>
                      <a:pt x="192" y="54"/>
                    </a:moveTo>
                    <a:cubicBezTo>
                      <a:pt x="191" y="55"/>
                      <a:pt x="191" y="55"/>
                      <a:pt x="191" y="55"/>
                    </a:cubicBezTo>
                    <a:cubicBezTo>
                      <a:pt x="190" y="55"/>
                      <a:pt x="190" y="55"/>
                      <a:pt x="189" y="55"/>
                    </a:cubicBezTo>
                    <a:cubicBezTo>
                      <a:pt x="190" y="55"/>
                      <a:pt x="189" y="56"/>
                      <a:pt x="189" y="56"/>
                    </a:cubicBezTo>
                    <a:cubicBezTo>
                      <a:pt x="189" y="57"/>
                      <a:pt x="189" y="57"/>
                      <a:pt x="189" y="57"/>
                    </a:cubicBezTo>
                    <a:cubicBezTo>
                      <a:pt x="191" y="57"/>
                      <a:pt x="192" y="57"/>
                      <a:pt x="192" y="57"/>
                    </a:cubicBezTo>
                    <a:cubicBezTo>
                      <a:pt x="192" y="57"/>
                      <a:pt x="192" y="57"/>
                      <a:pt x="192" y="58"/>
                    </a:cubicBezTo>
                    <a:cubicBezTo>
                      <a:pt x="191" y="58"/>
                      <a:pt x="189" y="58"/>
                      <a:pt x="188" y="58"/>
                    </a:cubicBezTo>
                    <a:cubicBezTo>
                      <a:pt x="189" y="58"/>
                      <a:pt x="188" y="59"/>
                      <a:pt x="188" y="59"/>
                    </a:cubicBezTo>
                    <a:cubicBezTo>
                      <a:pt x="189" y="60"/>
                      <a:pt x="190" y="60"/>
                      <a:pt x="191" y="60"/>
                    </a:cubicBezTo>
                    <a:cubicBezTo>
                      <a:pt x="191" y="61"/>
                      <a:pt x="191" y="62"/>
                      <a:pt x="191" y="63"/>
                    </a:cubicBezTo>
                    <a:cubicBezTo>
                      <a:pt x="192" y="63"/>
                      <a:pt x="192" y="64"/>
                      <a:pt x="191" y="65"/>
                    </a:cubicBezTo>
                    <a:cubicBezTo>
                      <a:pt x="191" y="65"/>
                      <a:pt x="190" y="64"/>
                      <a:pt x="189" y="64"/>
                    </a:cubicBezTo>
                    <a:cubicBezTo>
                      <a:pt x="189" y="64"/>
                      <a:pt x="190" y="63"/>
                      <a:pt x="190" y="62"/>
                    </a:cubicBezTo>
                    <a:cubicBezTo>
                      <a:pt x="190" y="62"/>
                      <a:pt x="186" y="61"/>
                      <a:pt x="186" y="60"/>
                    </a:cubicBezTo>
                    <a:cubicBezTo>
                      <a:pt x="186" y="60"/>
                      <a:pt x="185" y="58"/>
                      <a:pt x="185" y="58"/>
                    </a:cubicBezTo>
                    <a:cubicBezTo>
                      <a:pt x="183" y="56"/>
                      <a:pt x="183" y="58"/>
                      <a:pt x="183" y="58"/>
                    </a:cubicBezTo>
                    <a:cubicBezTo>
                      <a:pt x="182" y="58"/>
                      <a:pt x="182" y="59"/>
                      <a:pt x="182" y="59"/>
                    </a:cubicBezTo>
                    <a:cubicBezTo>
                      <a:pt x="182" y="59"/>
                      <a:pt x="183" y="59"/>
                      <a:pt x="183" y="59"/>
                    </a:cubicBezTo>
                    <a:cubicBezTo>
                      <a:pt x="183" y="61"/>
                      <a:pt x="183" y="61"/>
                      <a:pt x="184" y="63"/>
                    </a:cubicBezTo>
                    <a:cubicBezTo>
                      <a:pt x="184" y="63"/>
                      <a:pt x="185" y="63"/>
                      <a:pt x="185" y="63"/>
                    </a:cubicBezTo>
                    <a:cubicBezTo>
                      <a:pt x="185" y="63"/>
                      <a:pt x="185" y="65"/>
                      <a:pt x="185" y="65"/>
                    </a:cubicBezTo>
                    <a:cubicBezTo>
                      <a:pt x="185" y="65"/>
                      <a:pt x="185" y="65"/>
                      <a:pt x="184" y="65"/>
                    </a:cubicBezTo>
                    <a:cubicBezTo>
                      <a:pt x="184" y="65"/>
                      <a:pt x="184" y="65"/>
                      <a:pt x="184" y="65"/>
                    </a:cubicBezTo>
                    <a:cubicBezTo>
                      <a:pt x="182" y="65"/>
                      <a:pt x="182" y="65"/>
                      <a:pt x="180" y="65"/>
                    </a:cubicBezTo>
                    <a:cubicBezTo>
                      <a:pt x="181" y="66"/>
                      <a:pt x="180" y="65"/>
                      <a:pt x="181" y="66"/>
                    </a:cubicBezTo>
                    <a:cubicBezTo>
                      <a:pt x="181" y="67"/>
                      <a:pt x="181" y="67"/>
                      <a:pt x="181" y="67"/>
                    </a:cubicBezTo>
                    <a:cubicBezTo>
                      <a:pt x="180" y="67"/>
                      <a:pt x="180" y="67"/>
                      <a:pt x="179" y="67"/>
                    </a:cubicBezTo>
                    <a:cubicBezTo>
                      <a:pt x="179" y="67"/>
                      <a:pt x="180" y="68"/>
                      <a:pt x="179" y="68"/>
                    </a:cubicBezTo>
                    <a:cubicBezTo>
                      <a:pt x="180" y="69"/>
                      <a:pt x="180" y="69"/>
                      <a:pt x="181" y="69"/>
                    </a:cubicBezTo>
                    <a:cubicBezTo>
                      <a:pt x="182" y="69"/>
                      <a:pt x="184" y="67"/>
                      <a:pt x="185" y="67"/>
                    </a:cubicBezTo>
                    <a:cubicBezTo>
                      <a:pt x="186" y="67"/>
                      <a:pt x="187" y="67"/>
                      <a:pt x="189" y="67"/>
                    </a:cubicBezTo>
                    <a:cubicBezTo>
                      <a:pt x="190" y="67"/>
                      <a:pt x="191" y="66"/>
                      <a:pt x="192" y="66"/>
                    </a:cubicBezTo>
                    <a:cubicBezTo>
                      <a:pt x="192" y="66"/>
                      <a:pt x="192" y="67"/>
                      <a:pt x="192" y="67"/>
                    </a:cubicBezTo>
                    <a:cubicBezTo>
                      <a:pt x="191" y="67"/>
                      <a:pt x="191" y="67"/>
                      <a:pt x="191" y="67"/>
                    </a:cubicBezTo>
                    <a:cubicBezTo>
                      <a:pt x="191" y="67"/>
                      <a:pt x="190" y="68"/>
                      <a:pt x="190" y="68"/>
                    </a:cubicBezTo>
                    <a:cubicBezTo>
                      <a:pt x="190" y="69"/>
                      <a:pt x="189" y="69"/>
                      <a:pt x="188" y="69"/>
                    </a:cubicBezTo>
                    <a:cubicBezTo>
                      <a:pt x="188" y="73"/>
                      <a:pt x="189" y="72"/>
                      <a:pt x="193" y="72"/>
                    </a:cubicBezTo>
                    <a:cubicBezTo>
                      <a:pt x="194" y="72"/>
                      <a:pt x="195" y="72"/>
                      <a:pt x="195" y="72"/>
                    </a:cubicBezTo>
                    <a:cubicBezTo>
                      <a:pt x="198" y="71"/>
                      <a:pt x="200" y="72"/>
                      <a:pt x="203" y="72"/>
                    </a:cubicBezTo>
                    <a:cubicBezTo>
                      <a:pt x="203" y="71"/>
                      <a:pt x="203" y="71"/>
                      <a:pt x="204" y="71"/>
                    </a:cubicBezTo>
                    <a:cubicBezTo>
                      <a:pt x="204" y="71"/>
                      <a:pt x="203" y="70"/>
                      <a:pt x="203" y="70"/>
                    </a:cubicBezTo>
                    <a:cubicBezTo>
                      <a:pt x="203" y="70"/>
                      <a:pt x="203" y="70"/>
                      <a:pt x="203" y="70"/>
                    </a:cubicBezTo>
                    <a:cubicBezTo>
                      <a:pt x="203" y="70"/>
                      <a:pt x="204" y="70"/>
                      <a:pt x="204" y="70"/>
                    </a:cubicBezTo>
                    <a:cubicBezTo>
                      <a:pt x="204" y="69"/>
                      <a:pt x="204" y="69"/>
                      <a:pt x="204" y="68"/>
                    </a:cubicBezTo>
                    <a:cubicBezTo>
                      <a:pt x="204" y="68"/>
                      <a:pt x="203" y="68"/>
                      <a:pt x="203" y="68"/>
                    </a:cubicBezTo>
                    <a:cubicBezTo>
                      <a:pt x="202" y="67"/>
                      <a:pt x="203" y="67"/>
                      <a:pt x="203" y="66"/>
                    </a:cubicBezTo>
                    <a:cubicBezTo>
                      <a:pt x="204" y="67"/>
                      <a:pt x="203" y="65"/>
                      <a:pt x="203" y="65"/>
                    </a:cubicBezTo>
                    <a:cubicBezTo>
                      <a:pt x="202" y="65"/>
                      <a:pt x="202" y="65"/>
                      <a:pt x="201" y="65"/>
                    </a:cubicBezTo>
                    <a:cubicBezTo>
                      <a:pt x="201" y="64"/>
                      <a:pt x="202" y="63"/>
                      <a:pt x="202" y="62"/>
                    </a:cubicBezTo>
                    <a:cubicBezTo>
                      <a:pt x="201" y="61"/>
                      <a:pt x="201" y="61"/>
                      <a:pt x="201" y="61"/>
                    </a:cubicBezTo>
                    <a:cubicBezTo>
                      <a:pt x="201" y="61"/>
                      <a:pt x="200" y="58"/>
                      <a:pt x="201" y="58"/>
                    </a:cubicBezTo>
                    <a:cubicBezTo>
                      <a:pt x="200" y="58"/>
                      <a:pt x="198" y="57"/>
                      <a:pt x="198" y="57"/>
                    </a:cubicBezTo>
                    <a:cubicBezTo>
                      <a:pt x="198" y="57"/>
                      <a:pt x="199" y="57"/>
                      <a:pt x="198" y="56"/>
                    </a:cubicBezTo>
                    <a:cubicBezTo>
                      <a:pt x="198" y="56"/>
                      <a:pt x="196" y="55"/>
                      <a:pt x="196" y="55"/>
                    </a:cubicBezTo>
                    <a:cubicBezTo>
                      <a:pt x="195" y="55"/>
                      <a:pt x="195" y="56"/>
                      <a:pt x="195" y="57"/>
                    </a:cubicBezTo>
                    <a:cubicBezTo>
                      <a:pt x="195" y="57"/>
                      <a:pt x="195" y="57"/>
                      <a:pt x="196" y="58"/>
                    </a:cubicBezTo>
                    <a:cubicBezTo>
                      <a:pt x="196" y="58"/>
                      <a:pt x="194" y="58"/>
                      <a:pt x="193" y="58"/>
                    </a:cubicBezTo>
                    <a:cubicBezTo>
                      <a:pt x="193" y="58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6"/>
                      <a:pt x="192" y="55"/>
                      <a:pt x="192" y="54"/>
                    </a:cubicBezTo>
                    <a:close/>
                    <a:moveTo>
                      <a:pt x="183" y="47"/>
                    </a:moveTo>
                    <a:cubicBezTo>
                      <a:pt x="183" y="47"/>
                      <a:pt x="182" y="48"/>
                      <a:pt x="183" y="48"/>
                    </a:cubicBezTo>
                    <a:cubicBezTo>
                      <a:pt x="183" y="48"/>
                      <a:pt x="182" y="49"/>
                      <a:pt x="183" y="48"/>
                    </a:cubicBezTo>
                    <a:cubicBezTo>
                      <a:pt x="183" y="48"/>
                      <a:pt x="184" y="49"/>
                      <a:pt x="184" y="50"/>
                    </a:cubicBezTo>
                    <a:cubicBezTo>
                      <a:pt x="185" y="49"/>
                      <a:pt x="188" y="49"/>
                      <a:pt x="186" y="48"/>
                    </a:cubicBezTo>
                    <a:cubicBezTo>
                      <a:pt x="185" y="47"/>
                      <a:pt x="184" y="47"/>
                      <a:pt x="183" y="47"/>
                    </a:cubicBezTo>
                    <a:close/>
                    <a:moveTo>
                      <a:pt x="168" y="47"/>
                    </a:moveTo>
                    <a:cubicBezTo>
                      <a:pt x="168" y="47"/>
                      <a:pt x="168" y="47"/>
                      <a:pt x="167" y="47"/>
                    </a:cubicBezTo>
                    <a:cubicBezTo>
                      <a:pt x="167" y="48"/>
                      <a:pt x="167" y="49"/>
                      <a:pt x="167" y="49"/>
                    </a:cubicBezTo>
                    <a:cubicBezTo>
                      <a:pt x="167" y="50"/>
                      <a:pt x="168" y="50"/>
                      <a:pt x="168" y="50"/>
                    </a:cubicBezTo>
                    <a:cubicBezTo>
                      <a:pt x="169" y="50"/>
                      <a:pt x="169" y="51"/>
                      <a:pt x="169" y="52"/>
                    </a:cubicBezTo>
                    <a:cubicBezTo>
                      <a:pt x="169" y="52"/>
                      <a:pt x="170" y="51"/>
                      <a:pt x="170" y="51"/>
                    </a:cubicBezTo>
                    <a:cubicBezTo>
                      <a:pt x="170" y="50"/>
                      <a:pt x="170" y="50"/>
                      <a:pt x="170" y="49"/>
                    </a:cubicBezTo>
                    <a:cubicBezTo>
                      <a:pt x="170" y="49"/>
                      <a:pt x="169" y="48"/>
                      <a:pt x="169" y="48"/>
                    </a:cubicBezTo>
                    <a:cubicBezTo>
                      <a:pt x="169" y="48"/>
                      <a:pt x="169" y="48"/>
                      <a:pt x="169" y="47"/>
                    </a:cubicBezTo>
                    <a:cubicBezTo>
                      <a:pt x="169" y="47"/>
                      <a:pt x="168" y="47"/>
                      <a:pt x="168" y="47"/>
                    </a:cubicBezTo>
                    <a:close/>
                    <a:moveTo>
                      <a:pt x="145" y="38"/>
                    </a:moveTo>
                    <a:cubicBezTo>
                      <a:pt x="145" y="38"/>
                      <a:pt x="144" y="39"/>
                      <a:pt x="144" y="39"/>
                    </a:cubicBezTo>
                    <a:cubicBezTo>
                      <a:pt x="143" y="39"/>
                      <a:pt x="143" y="39"/>
                      <a:pt x="142" y="39"/>
                    </a:cubicBezTo>
                    <a:cubicBezTo>
                      <a:pt x="142" y="39"/>
                      <a:pt x="142" y="40"/>
                      <a:pt x="141" y="40"/>
                    </a:cubicBezTo>
                    <a:cubicBezTo>
                      <a:pt x="140" y="41"/>
                      <a:pt x="140" y="41"/>
                      <a:pt x="139" y="43"/>
                    </a:cubicBezTo>
                    <a:cubicBezTo>
                      <a:pt x="141" y="43"/>
                      <a:pt x="143" y="44"/>
                      <a:pt x="145" y="44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7" y="43"/>
                      <a:pt x="148" y="43"/>
                      <a:pt x="148" y="43"/>
                    </a:cubicBezTo>
                    <a:cubicBezTo>
                      <a:pt x="149" y="42"/>
                      <a:pt x="150" y="41"/>
                      <a:pt x="149" y="40"/>
                    </a:cubicBezTo>
                    <a:cubicBezTo>
                      <a:pt x="149" y="40"/>
                      <a:pt x="148" y="40"/>
                      <a:pt x="148" y="39"/>
                    </a:cubicBezTo>
                    <a:cubicBezTo>
                      <a:pt x="148" y="39"/>
                      <a:pt x="147" y="39"/>
                      <a:pt x="147" y="39"/>
                    </a:cubicBezTo>
                    <a:cubicBezTo>
                      <a:pt x="146" y="39"/>
                      <a:pt x="146" y="38"/>
                      <a:pt x="145" y="38"/>
                    </a:cubicBezTo>
                    <a:close/>
                    <a:moveTo>
                      <a:pt x="165" y="35"/>
                    </a:moveTo>
                    <a:cubicBezTo>
                      <a:pt x="162" y="37"/>
                      <a:pt x="163" y="37"/>
                      <a:pt x="163" y="39"/>
                    </a:cubicBezTo>
                    <a:cubicBezTo>
                      <a:pt x="164" y="39"/>
                      <a:pt x="165" y="38"/>
                      <a:pt x="165" y="38"/>
                    </a:cubicBezTo>
                    <a:cubicBezTo>
                      <a:pt x="165" y="39"/>
                      <a:pt x="165" y="40"/>
                      <a:pt x="165" y="40"/>
                    </a:cubicBezTo>
                    <a:cubicBezTo>
                      <a:pt x="166" y="40"/>
                      <a:pt x="166" y="39"/>
                      <a:pt x="167" y="40"/>
                    </a:cubicBezTo>
                    <a:cubicBezTo>
                      <a:pt x="168" y="40"/>
                      <a:pt x="167" y="41"/>
                      <a:pt x="167" y="42"/>
                    </a:cubicBezTo>
                    <a:cubicBezTo>
                      <a:pt x="167" y="41"/>
                      <a:pt x="168" y="42"/>
                      <a:pt x="168" y="42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9" y="41"/>
                      <a:pt x="170" y="42"/>
                      <a:pt x="170" y="42"/>
                    </a:cubicBezTo>
                    <a:cubicBezTo>
                      <a:pt x="170" y="42"/>
                      <a:pt x="170" y="42"/>
                      <a:pt x="169" y="42"/>
                    </a:cubicBezTo>
                    <a:cubicBezTo>
                      <a:pt x="168" y="42"/>
                      <a:pt x="170" y="43"/>
                      <a:pt x="170" y="43"/>
                    </a:cubicBezTo>
                    <a:cubicBezTo>
                      <a:pt x="169" y="43"/>
                      <a:pt x="169" y="43"/>
                      <a:pt x="167" y="43"/>
                    </a:cubicBezTo>
                    <a:cubicBezTo>
                      <a:pt x="167" y="43"/>
                      <a:pt x="168" y="44"/>
                      <a:pt x="168" y="44"/>
                    </a:cubicBezTo>
                    <a:cubicBezTo>
                      <a:pt x="168" y="45"/>
                      <a:pt x="168" y="44"/>
                      <a:pt x="168" y="45"/>
                    </a:cubicBezTo>
                    <a:cubicBezTo>
                      <a:pt x="169" y="45"/>
                      <a:pt x="170" y="45"/>
                      <a:pt x="170" y="44"/>
                    </a:cubicBezTo>
                    <a:cubicBezTo>
                      <a:pt x="171" y="44"/>
                      <a:pt x="171" y="43"/>
                      <a:pt x="172" y="43"/>
                    </a:cubicBezTo>
                    <a:cubicBezTo>
                      <a:pt x="173" y="43"/>
                      <a:pt x="173" y="43"/>
                      <a:pt x="174" y="43"/>
                    </a:cubicBezTo>
                    <a:cubicBezTo>
                      <a:pt x="174" y="43"/>
                      <a:pt x="174" y="43"/>
                      <a:pt x="174" y="43"/>
                    </a:cubicBezTo>
                    <a:cubicBezTo>
                      <a:pt x="176" y="43"/>
                      <a:pt x="175" y="44"/>
                      <a:pt x="177" y="43"/>
                    </a:cubicBezTo>
                    <a:cubicBezTo>
                      <a:pt x="177" y="43"/>
                      <a:pt x="177" y="42"/>
                      <a:pt x="177" y="42"/>
                    </a:cubicBezTo>
                    <a:cubicBezTo>
                      <a:pt x="178" y="42"/>
                      <a:pt x="178" y="43"/>
                      <a:pt x="178" y="43"/>
                    </a:cubicBezTo>
                    <a:cubicBezTo>
                      <a:pt x="179" y="43"/>
                      <a:pt x="180" y="43"/>
                      <a:pt x="181" y="43"/>
                    </a:cubicBezTo>
                    <a:cubicBezTo>
                      <a:pt x="182" y="43"/>
                      <a:pt x="182" y="44"/>
                      <a:pt x="183" y="44"/>
                    </a:cubicBezTo>
                    <a:cubicBezTo>
                      <a:pt x="183" y="44"/>
                      <a:pt x="184" y="44"/>
                      <a:pt x="184" y="44"/>
                    </a:cubicBezTo>
                    <a:cubicBezTo>
                      <a:pt x="185" y="45"/>
                      <a:pt x="186" y="46"/>
                      <a:pt x="187" y="47"/>
                    </a:cubicBezTo>
                    <a:cubicBezTo>
                      <a:pt x="188" y="47"/>
                      <a:pt x="188" y="47"/>
                      <a:pt x="189" y="47"/>
                    </a:cubicBezTo>
                    <a:cubicBezTo>
                      <a:pt x="190" y="48"/>
                      <a:pt x="191" y="50"/>
                      <a:pt x="193" y="50"/>
                    </a:cubicBezTo>
                    <a:cubicBezTo>
                      <a:pt x="197" y="50"/>
                      <a:pt x="195" y="45"/>
                      <a:pt x="194" y="44"/>
                    </a:cubicBezTo>
                    <a:cubicBezTo>
                      <a:pt x="193" y="42"/>
                      <a:pt x="191" y="41"/>
                      <a:pt x="188" y="42"/>
                    </a:cubicBezTo>
                    <a:cubicBezTo>
                      <a:pt x="188" y="42"/>
                      <a:pt x="188" y="42"/>
                      <a:pt x="187" y="42"/>
                    </a:cubicBezTo>
                    <a:cubicBezTo>
                      <a:pt x="187" y="42"/>
                      <a:pt x="186" y="40"/>
                      <a:pt x="186" y="40"/>
                    </a:cubicBezTo>
                    <a:cubicBezTo>
                      <a:pt x="185" y="39"/>
                      <a:pt x="183" y="40"/>
                      <a:pt x="183" y="39"/>
                    </a:cubicBezTo>
                    <a:cubicBezTo>
                      <a:pt x="182" y="39"/>
                      <a:pt x="182" y="38"/>
                      <a:pt x="182" y="38"/>
                    </a:cubicBezTo>
                    <a:cubicBezTo>
                      <a:pt x="180" y="37"/>
                      <a:pt x="179" y="39"/>
                      <a:pt x="178" y="39"/>
                    </a:cubicBezTo>
                    <a:cubicBezTo>
                      <a:pt x="178" y="39"/>
                      <a:pt x="178" y="39"/>
                      <a:pt x="177" y="39"/>
                    </a:cubicBezTo>
                    <a:cubicBezTo>
                      <a:pt x="177" y="39"/>
                      <a:pt x="177" y="38"/>
                      <a:pt x="177" y="38"/>
                    </a:cubicBezTo>
                    <a:cubicBezTo>
                      <a:pt x="176" y="37"/>
                      <a:pt x="174" y="37"/>
                      <a:pt x="173" y="36"/>
                    </a:cubicBezTo>
                    <a:cubicBezTo>
                      <a:pt x="173" y="36"/>
                      <a:pt x="173" y="37"/>
                      <a:pt x="173" y="37"/>
                    </a:cubicBezTo>
                    <a:cubicBezTo>
                      <a:pt x="172" y="37"/>
                      <a:pt x="173" y="38"/>
                      <a:pt x="173" y="39"/>
                    </a:cubicBezTo>
                    <a:cubicBezTo>
                      <a:pt x="171" y="39"/>
                      <a:pt x="171" y="39"/>
                      <a:pt x="171" y="39"/>
                    </a:cubicBezTo>
                    <a:cubicBezTo>
                      <a:pt x="171" y="38"/>
                      <a:pt x="170" y="36"/>
                      <a:pt x="169" y="36"/>
                    </a:cubicBezTo>
                    <a:cubicBezTo>
                      <a:pt x="169" y="36"/>
                      <a:pt x="168" y="36"/>
                      <a:pt x="167" y="36"/>
                    </a:cubicBezTo>
                    <a:cubicBezTo>
                      <a:pt x="166" y="36"/>
                      <a:pt x="165" y="35"/>
                      <a:pt x="165" y="35"/>
                    </a:cubicBezTo>
                    <a:close/>
                    <a:moveTo>
                      <a:pt x="44" y="230"/>
                    </a:moveTo>
                    <a:cubicBezTo>
                      <a:pt x="44" y="230"/>
                      <a:pt x="43" y="231"/>
                      <a:pt x="42" y="231"/>
                    </a:cubicBezTo>
                    <a:cubicBezTo>
                      <a:pt x="43" y="232"/>
                      <a:pt x="42" y="231"/>
                      <a:pt x="43" y="232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3" y="231"/>
                      <a:pt x="42" y="234"/>
                      <a:pt x="43" y="235"/>
                    </a:cubicBezTo>
                    <a:cubicBezTo>
                      <a:pt x="43" y="235"/>
                      <a:pt x="46" y="236"/>
                      <a:pt x="47" y="237"/>
                    </a:cubicBezTo>
                    <a:cubicBezTo>
                      <a:pt x="47" y="237"/>
                      <a:pt x="47" y="236"/>
                      <a:pt x="47" y="236"/>
                    </a:cubicBezTo>
                    <a:cubicBezTo>
                      <a:pt x="47" y="235"/>
                      <a:pt x="46" y="235"/>
                      <a:pt x="46" y="235"/>
                    </a:cubicBezTo>
                    <a:cubicBezTo>
                      <a:pt x="46" y="235"/>
                      <a:pt x="46" y="235"/>
                      <a:pt x="47" y="234"/>
                    </a:cubicBezTo>
                    <a:cubicBezTo>
                      <a:pt x="47" y="234"/>
                      <a:pt x="47" y="234"/>
                      <a:pt x="46" y="234"/>
                    </a:cubicBezTo>
                    <a:cubicBezTo>
                      <a:pt x="46" y="233"/>
                      <a:pt x="47" y="232"/>
                      <a:pt x="46" y="232"/>
                    </a:cubicBezTo>
                    <a:cubicBezTo>
                      <a:pt x="46" y="232"/>
                      <a:pt x="46" y="232"/>
                      <a:pt x="45" y="232"/>
                    </a:cubicBezTo>
                    <a:cubicBezTo>
                      <a:pt x="45" y="231"/>
                      <a:pt x="46" y="231"/>
                      <a:pt x="46" y="231"/>
                    </a:cubicBezTo>
                    <a:cubicBezTo>
                      <a:pt x="45" y="230"/>
                      <a:pt x="45" y="230"/>
                      <a:pt x="44" y="230"/>
                    </a:cubicBezTo>
                    <a:close/>
                    <a:moveTo>
                      <a:pt x="51" y="226"/>
                    </a:moveTo>
                    <a:cubicBezTo>
                      <a:pt x="51" y="226"/>
                      <a:pt x="51" y="226"/>
                      <a:pt x="51" y="226"/>
                    </a:cubicBezTo>
                    <a:cubicBezTo>
                      <a:pt x="50" y="226"/>
                      <a:pt x="51" y="226"/>
                      <a:pt x="52" y="227"/>
                    </a:cubicBezTo>
                    <a:cubicBezTo>
                      <a:pt x="52" y="227"/>
                      <a:pt x="52" y="225"/>
                      <a:pt x="51" y="226"/>
                    </a:cubicBezTo>
                    <a:close/>
                    <a:moveTo>
                      <a:pt x="39" y="225"/>
                    </a:moveTo>
                    <a:cubicBezTo>
                      <a:pt x="39" y="226"/>
                      <a:pt x="40" y="228"/>
                      <a:pt x="40" y="228"/>
                    </a:cubicBezTo>
                    <a:cubicBezTo>
                      <a:pt x="40" y="229"/>
                      <a:pt x="39" y="229"/>
                      <a:pt x="40" y="229"/>
                    </a:cubicBezTo>
                    <a:cubicBezTo>
                      <a:pt x="41" y="230"/>
                      <a:pt x="41" y="230"/>
                      <a:pt x="41" y="230"/>
                    </a:cubicBezTo>
                    <a:cubicBezTo>
                      <a:pt x="41" y="230"/>
                      <a:pt x="41" y="231"/>
                      <a:pt x="40" y="230"/>
                    </a:cubicBezTo>
                    <a:cubicBezTo>
                      <a:pt x="40" y="230"/>
                      <a:pt x="40" y="231"/>
                      <a:pt x="40" y="231"/>
                    </a:cubicBezTo>
                    <a:cubicBezTo>
                      <a:pt x="41" y="231"/>
                      <a:pt x="42" y="230"/>
                      <a:pt x="42" y="230"/>
                    </a:cubicBezTo>
                    <a:cubicBezTo>
                      <a:pt x="42" y="230"/>
                      <a:pt x="44" y="230"/>
                      <a:pt x="44" y="230"/>
                    </a:cubicBezTo>
                    <a:cubicBezTo>
                      <a:pt x="44" y="229"/>
                      <a:pt x="44" y="228"/>
                      <a:pt x="44" y="227"/>
                    </a:cubicBezTo>
                    <a:cubicBezTo>
                      <a:pt x="44" y="227"/>
                      <a:pt x="45" y="226"/>
                      <a:pt x="45" y="225"/>
                    </a:cubicBezTo>
                    <a:cubicBezTo>
                      <a:pt x="42" y="225"/>
                      <a:pt x="42" y="226"/>
                      <a:pt x="39" y="225"/>
                    </a:cubicBezTo>
                    <a:close/>
                    <a:moveTo>
                      <a:pt x="148" y="185"/>
                    </a:moveTo>
                    <a:cubicBezTo>
                      <a:pt x="148" y="185"/>
                      <a:pt x="149" y="185"/>
                      <a:pt x="149" y="185"/>
                    </a:cubicBezTo>
                    <a:cubicBezTo>
                      <a:pt x="149" y="185"/>
                      <a:pt x="150" y="186"/>
                      <a:pt x="150" y="187"/>
                    </a:cubicBezTo>
                    <a:cubicBezTo>
                      <a:pt x="150" y="187"/>
                      <a:pt x="152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4" y="185"/>
                      <a:pt x="156" y="185"/>
                      <a:pt x="157" y="186"/>
                    </a:cubicBezTo>
                    <a:cubicBezTo>
                      <a:pt x="157" y="186"/>
                      <a:pt x="161" y="187"/>
                      <a:pt x="159" y="187"/>
                    </a:cubicBezTo>
                    <a:cubicBezTo>
                      <a:pt x="159" y="187"/>
                      <a:pt x="157" y="187"/>
                      <a:pt x="157" y="187"/>
                    </a:cubicBezTo>
                    <a:cubicBezTo>
                      <a:pt x="157" y="187"/>
                      <a:pt x="155" y="186"/>
                      <a:pt x="154" y="187"/>
                    </a:cubicBezTo>
                    <a:cubicBezTo>
                      <a:pt x="154" y="187"/>
                      <a:pt x="154" y="187"/>
                      <a:pt x="154" y="187"/>
                    </a:cubicBezTo>
                    <a:cubicBezTo>
                      <a:pt x="153" y="188"/>
                      <a:pt x="153" y="187"/>
                      <a:pt x="152" y="188"/>
                    </a:cubicBezTo>
                    <a:cubicBezTo>
                      <a:pt x="151" y="188"/>
                      <a:pt x="150" y="189"/>
                      <a:pt x="149" y="189"/>
                    </a:cubicBezTo>
                    <a:cubicBezTo>
                      <a:pt x="148" y="190"/>
                      <a:pt x="146" y="191"/>
                      <a:pt x="145" y="192"/>
                    </a:cubicBezTo>
                    <a:cubicBezTo>
                      <a:pt x="144" y="192"/>
                      <a:pt x="143" y="194"/>
                      <a:pt x="143" y="194"/>
                    </a:cubicBezTo>
                    <a:cubicBezTo>
                      <a:pt x="143" y="194"/>
                      <a:pt x="143" y="195"/>
                      <a:pt x="143" y="195"/>
                    </a:cubicBezTo>
                    <a:cubicBezTo>
                      <a:pt x="142" y="195"/>
                      <a:pt x="141" y="195"/>
                      <a:pt x="140" y="195"/>
                    </a:cubicBezTo>
                    <a:cubicBezTo>
                      <a:pt x="140" y="195"/>
                      <a:pt x="140" y="195"/>
                      <a:pt x="140" y="195"/>
                    </a:cubicBezTo>
                    <a:cubicBezTo>
                      <a:pt x="139" y="195"/>
                      <a:pt x="139" y="194"/>
                      <a:pt x="139" y="194"/>
                    </a:cubicBezTo>
                    <a:cubicBezTo>
                      <a:pt x="139" y="193"/>
                      <a:pt x="140" y="194"/>
                      <a:pt x="140" y="193"/>
                    </a:cubicBezTo>
                    <a:cubicBezTo>
                      <a:pt x="141" y="193"/>
                      <a:pt x="142" y="191"/>
                      <a:pt x="142" y="190"/>
                    </a:cubicBezTo>
                    <a:cubicBezTo>
                      <a:pt x="143" y="190"/>
                      <a:pt x="145" y="189"/>
                      <a:pt x="146" y="188"/>
                    </a:cubicBezTo>
                    <a:cubicBezTo>
                      <a:pt x="146" y="188"/>
                      <a:pt x="146" y="187"/>
                      <a:pt x="146" y="187"/>
                    </a:cubicBezTo>
                    <a:cubicBezTo>
                      <a:pt x="146" y="186"/>
                      <a:pt x="147" y="186"/>
                      <a:pt x="148" y="185"/>
                    </a:cubicBezTo>
                    <a:close/>
                    <a:moveTo>
                      <a:pt x="146" y="160"/>
                    </a:moveTo>
                    <a:cubicBezTo>
                      <a:pt x="147" y="160"/>
                      <a:pt x="147" y="160"/>
                      <a:pt x="148" y="161"/>
                    </a:cubicBezTo>
                    <a:cubicBezTo>
                      <a:pt x="148" y="161"/>
                      <a:pt x="148" y="161"/>
                      <a:pt x="148" y="161"/>
                    </a:cubicBezTo>
                    <a:cubicBezTo>
                      <a:pt x="148" y="161"/>
                      <a:pt x="147" y="161"/>
                      <a:pt x="146" y="161"/>
                    </a:cubicBezTo>
                    <a:cubicBezTo>
                      <a:pt x="146" y="161"/>
                      <a:pt x="146" y="162"/>
                      <a:pt x="147" y="162"/>
                    </a:cubicBezTo>
                    <a:cubicBezTo>
                      <a:pt x="147" y="162"/>
                      <a:pt x="147" y="162"/>
                      <a:pt x="147" y="163"/>
                    </a:cubicBezTo>
                    <a:cubicBezTo>
                      <a:pt x="146" y="163"/>
                      <a:pt x="145" y="162"/>
                      <a:pt x="145" y="163"/>
                    </a:cubicBezTo>
                    <a:cubicBezTo>
                      <a:pt x="144" y="163"/>
                      <a:pt x="145" y="164"/>
                      <a:pt x="144" y="164"/>
                    </a:cubicBezTo>
                    <a:cubicBezTo>
                      <a:pt x="144" y="164"/>
                      <a:pt x="143" y="164"/>
                      <a:pt x="143" y="164"/>
                    </a:cubicBezTo>
                    <a:cubicBezTo>
                      <a:pt x="142" y="165"/>
                      <a:pt x="142" y="166"/>
                      <a:pt x="141" y="167"/>
                    </a:cubicBezTo>
                    <a:cubicBezTo>
                      <a:pt x="140" y="167"/>
                      <a:pt x="140" y="167"/>
                      <a:pt x="139" y="167"/>
                    </a:cubicBezTo>
                    <a:cubicBezTo>
                      <a:pt x="139" y="167"/>
                      <a:pt x="135" y="171"/>
                      <a:pt x="135" y="171"/>
                    </a:cubicBezTo>
                    <a:cubicBezTo>
                      <a:pt x="134" y="171"/>
                      <a:pt x="135" y="172"/>
                      <a:pt x="134" y="172"/>
                    </a:cubicBezTo>
                    <a:cubicBezTo>
                      <a:pt x="134" y="173"/>
                      <a:pt x="132" y="173"/>
                      <a:pt x="131" y="173"/>
                    </a:cubicBezTo>
                    <a:cubicBezTo>
                      <a:pt x="131" y="173"/>
                      <a:pt x="131" y="172"/>
                      <a:pt x="131" y="172"/>
                    </a:cubicBezTo>
                    <a:cubicBezTo>
                      <a:pt x="130" y="172"/>
                      <a:pt x="130" y="172"/>
                      <a:pt x="129" y="172"/>
                    </a:cubicBezTo>
                    <a:cubicBezTo>
                      <a:pt x="128" y="173"/>
                      <a:pt x="127" y="176"/>
                      <a:pt x="126" y="176"/>
                    </a:cubicBezTo>
                    <a:cubicBezTo>
                      <a:pt x="126" y="176"/>
                      <a:pt x="124" y="176"/>
                      <a:pt x="124" y="176"/>
                    </a:cubicBezTo>
                    <a:cubicBezTo>
                      <a:pt x="121" y="176"/>
                      <a:pt x="120" y="176"/>
                      <a:pt x="118" y="177"/>
                    </a:cubicBezTo>
                    <a:cubicBezTo>
                      <a:pt x="118" y="177"/>
                      <a:pt x="117" y="177"/>
                      <a:pt x="117" y="176"/>
                    </a:cubicBezTo>
                    <a:cubicBezTo>
                      <a:pt x="116" y="176"/>
                      <a:pt x="116" y="174"/>
                      <a:pt x="116" y="174"/>
                    </a:cubicBezTo>
                    <a:cubicBezTo>
                      <a:pt x="115" y="174"/>
                      <a:pt x="113" y="174"/>
                      <a:pt x="112" y="174"/>
                    </a:cubicBezTo>
                    <a:cubicBezTo>
                      <a:pt x="112" y="174"/>
                      <a:pt x="111" y="173"/>
                      <a:pt x="111" y="173"/>
                    </a:cubicBezTo>
                    <a:cubicBezTo>
                      <a:pt x="109" y="170"/>
                      <a:pt x="114" y="173"/>
                      <a:pt x="116" y="172"/>
                    </a:cubicBezTo>
                    <a:cubicBezTo>
                      <a:pt x="116" y="172"/>
                      <a:pt x="117" y="172"/>
                      <a:pt x="117" y="171"/>
                    </a:cubicBezTo>
                    <a:cubicBezTo>
                      <a:pt x="118" y="171"/>
                      <a:pt x="119" y="170"/>
                      <a:pt x="120" y="170"/>
                    </a:cubicBezTo>
                    <a:cubicBezTo>
                      <a:pt x="120" y="169"/>
                      <a:pt x="121" y="168"/>
                      <a:pt x="121" y="168"/>
                    </a:cubicBezTo>
                    <a:cubicBezTo>
                      <a:pt x="122" y="168"/>
                      <a:pt x="123" y="168"/>
                      <a:pt x="124" y="169"/>
                    </a:cubicBezTo>
                    <a:cubicBezTo>
                      <a:pt x="124" y="168"/>
                      <a:pt x="124" y="168"/>
                      <a:pt x="124" y="167"/>
                    </a:cubicBezTo>
                    <a:cubicBezTo>
                      <a:pt x="123" y="166"/>
                      <a:pt x="122" y="165"/>
                      <a:pt x="121" y="163"/>
                    </a:cubicBezTo>
                    <a:cubicBezTo>
                      <a:pt x="121" y="163"/>
                      <a:pt x="121" y="163"/>
                      <a:pt x="121" y="162"/>
                    </a:cubicBezTo>
                    <a:cubicBezTo>
                      <a:pt x="121" y="162"/>
                      <a:pt x="120" y="161"/>
                      <a:pt x="120" y="161"/>
                    </a:cubicBezTo>
                    <a:cubicBezTo>
                      <a:pt x="119" y="160"/>
                      <a:pt x="119" y="160"/>
                      <a:pt x="119" y="160"/>
                    </a:cubicBezTo>
                    <a:cubicBezTo>
                      <a:pt x="120" y="161"/>
                      <a:pt x="122" y="160"/>
                      <a:pt x="123" y="161"/>
                    </a:cubicBezTo>
                    <a:cubicBezTo>
                      <a:pt x="123" y="161"/>
                      <a:pt x="123" y="162"/>
                      <a:pt x="123" y="162"/>
                    </a:cubicBezTo>
                    <a:cubicBezTo>
                      <a:pt x="124" y="163"/>
                      <a:pt x="124" y="162"/>
                      <a:pt x="125" y="162"/>
                    </a:cubicBezTo>
                    <a:cubicBezTo>
                      <a:pt x="125" y="163"/>
                      <a:pt x="125" y="165"/>
                      <a:pt x="126" y="166"/>
                    </a:cubicBezTo>
                    <a:cubicBezTo>
                      <a:pt x="129" y="166"/>
                      <a:pt x="133" y="167"/>
                      <a:pt x="134" y="167"/>
                    </a:cubicBezTo>
                    <a:cubicBezTo>
                      <a:pt x="136" y="166"/>
                      <a:pt x="137" y="164"/>
                      <a:pt x="138" y="163"/>
                    </a:cubicBezTo>
                    <a:cubicBezTo>
                      <a:pt x="138" y="163"/>
                      <a:pt x="139" y="163"/>
                      <a:pt x="140" y="163"/>
                    </a:cubicBezTo>
                    <a:cubicBezTo>
                      <a:pt x="141" y="162"/>
                      <a:pt x="141" y="161"/>
                      <a:pt x="142" y="161"/>
                    </a:cubicBezTo>
                    <a:cubicBezTo>
                      <a:pt x="143" y="160"/>
                      <a:pt x="144" y="161"/>
                      <a:pt x="144" y="161"/>
                    </a:cubicBezTo>
                    <a:cubicBezTo>
                      <a:pt x="145" y="161"/>
                      <a:pt x="145" y="160"/>
                      <a:pt x="146" y="160"/>
                    </a:cubicBezTo>
                    <a:close/>
                    <a:moveTo>
                      <a:pt x="100" y="158"/>
                    </a:moveTo>
                    <a:cubicBezTo>
                      <a:pt x="101" y="158"/>
                      <a:pt x="103" y="159"/>
                      <a:pt x="104" y="159"/>
                    </a:cubicBezTo>
                    <a:cubicBezTo>
                      <a:pt x="104" y="159"/>
                      <a:pt x="104" y="160"/>
                      <a:pt x="104" y="160"/>
                    </a:cubicBezTo>
                    <a:cubicBezTo>
                      <a:pt x="106" y="160"/>
                      <a:pt x="107" y="160"/>
                      <a:pt x="109" y="160"/>
                    </a:cubicBezTo>
                    <a:cubicBezTo>
                      <a:pt x="109" y="161"/>
                      <a:pt x="109" y="161"/>
                      <a:pt x="109" y="161"/>
                    </a:cubicBezTo>
                    <a:cubicBezTo>
                      <a:pt x="107" y="161"/>
                      <a:pt x="106" y="161"/>
                      <a:pt x="105" y="162"/>
                    </a:cubicBezTo>
                    <a:cubicBezTo>
                      <a:pt x="102" y="162"/>
                      <a:pt x="101" y="161"/>
                      <a:pt x="100" y="161"/>
                    </a:cubicBezTo>
                    <a:cubicBezTo>
                      <a:pt x="99" y="161"/>
                      <a:pt x="99" y="161"/>
                      <a:pt x="98" y="161"/>
                    </a:cubicBezTo>
                    <a:cubicBezTo>
                      <a:pt x="97" y="161"/>
                      <a:pt x="97" y="160"/>
                      <a:pt x="96" y="160"/>
                    </a:cubicBezTo>
                    <a:cubicBezTo>
                      <a:pt x="97" y="160"/>
                      <a:pt x="97" y="160"/>
                      <a:pt x="98" y="159"/>
                    </a:cubicBezTo>
                    <a:cubicBezTo>
                      <a:pt x="98" y="159"/>
                      <a:pt x="99" y="159"/>
                      <a:pt x="100" y="159"/>
                    </a:cubicBezTo>
                    <a:cubicBezTo>
                      <a:pt x="100" y="159"/>
                      <a:pt x="100" y="158"/>
                      <a:pt x="100" y="158"/>
                    </a:cubicBezTo>
                    <a:close/>
                    <a:moveTo>
                      <a:pt x="98" y="134"/>
                    </a:moveTo>
                    <a:cubicBezTo>
                      <a:pt x="100" y="134"/>
                      <a:pt x="101" y="135"/>
                      <a:pt x="102" y="135"/>
                    </a:cubicBezTo>
                    <a:cubicBezTo>
                      <a:pt x="103" y="135"/>
                      <a:pt x="104" y="135"/>
                      <a:pt x="104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3" y="136"/>
                      <a:pt x="97" y="137"/>
                      <a:pt x="100" y="138"/>
                    </a:cubicBezTo>
                    <a:cubicBezTo>
                      <a:pt x="101" y="138"/>
                      <a:pt x="101" y="138"/>
                      <a:pt x="102" y="138"/>
                    </a:cubicBezTo>
                    <a:cubicBezTo>
                      <a:pt x="103" y="138"/>
                      <a:pt x="104" y="139"/>
                      <a:pt x="105" y="139"/>
                    </a:cubicBezTo>
                    <a:cubicBezTo>
                      <a:pt x="107" y="140"/>
                      <a:pt x="109" y="139"/>
                      <a:pt x="110" y="139"/>
                    </a:cubicBezTo>
                    <a:cubicBezTo>
                      <a:pt x="110" y="139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09" y="144"/>
                    </a:cubicBezTo>
                    <a:cubicBezTo>
                      <a:pt x="109" y="144"/>
                      <a:pt x="110" y="144"/>
                      <a:pt x="110" y="144"/>
                    </a:cubicBezTo>
                    <a:cubicBezTo>
                      <a:pt x="110" y="144"/>
                      <a:pt x="110" y="145"/>
                      <a:pt x="110" y="145"/>
                    </a:cubicBezTo>
                    <a:cubicBezTo>
                      <a:pt x="109" y="145"/>
                      <a:pt x="107" y="146"/>
                      <a:pt x="105" y="146"/>
                    </a:cubicBezTo>
                    <a:cubicBezTo>
                      <a:pt x="105" y="145"/>
                      <a:pt x="104" y="145"/>
                      <a:pt x="104" y="145"/>
                    </a:cubicBezTo>
                    <a:cubicBezTo>
                      <a:pt x="103" y="144"/>
                      <a:pt x="103" y="145"/>
                      <a:pt x="102" y="145"/>
                    </a:cubicBezTo>
                    <a:cubicBezTo>
                      <a:pt x="102" y="145"/>
                      <a:pt x="102" y="146"/>
                      <a:pt x="102" y="147"/>
                    </a:cubicBezTo>
                    <a:cubicBezTo>
                      <a:pt x="102" y="147"/>
                      <a:pt x="108" y="149"/>
                      <a:pt x="105" y="149"/>
                    </a:cubicBezTo>
                    <a:cubicBezTo>
                      <a:pt x="105" y="149"/>
                      <a:pt x="104" y="148"/>
                      <a:pt x="104" y="148"/>
                    </a:cubicBezTo>
                    <a:cubicBezTo>
                      <a:pt x="103" y="148"/>
                      <a:pt x="102" y="148"/>
                      <a:pt x="102" y="148"/>
                    </a:cubicBezTo>
                    <a:cubicBezTo>
                      <a:pt x="100" y="149"/>
                      <a:pt x="98" y="149"/>
                      <a:pt x="97" y="150"/>
                    </a:cubicBezTo>
                    <a:cubicBezTo>
                      <a:pt x="96" y="150"/>
                      <a:pt x="95" y="152"/>
                      <a:pt x="94" y="152"/>
                    </a:cubicBezTo>
                    <a:cubicBezTo>
                      <a:pt x="94" y="152"/>
                      <a:pt x="94" y="151"/>
                      <a:pt x="94" y="150"/>
                    </a:cubicBezTo>
                    <a:cubicBezTo>
                      <a:pt x="95" y="150"/>
                      <a:pt x="95" y="151"/>
                      <a:pt x="96" y="150"/>
                    </a:cubicBezTo>
                    <a:cubicBezTo>
                      <a:pt x="96" y="150"/>
                      <a:pt x="96" y="149"/>
                      <a:pt x="96" y="149"/>
                    </a:cubicBezTo>
                    <a:cubicBezTo>
                      <a:pt x="97" y="148"/>
                      <a:pt x="98" y="148"/>
                      <a:pt x="100" y="147"/>
                    </a:cubicBezTo>
                    <a:cubicBezTo>
                      <a:pt x="100" y="147"/>
                      <a:pt x="100" y="147"/>
                      <a:pt x="100" y="147"/>
                    </a:cubicBezTo>
                    <a:cubicBezTo>
                      <a:pt x="97" y="146"/>
                      <a:pt x="97" y="146"/>
                      <a:pt x="95" y="147"/>
                    </a:cubicBezTo>
                    <a:cubicBezTo>
                      <a:pt x="94" y="148"/>
                      <a:pt x="93" y="148"/>
                      <a:pt x="93" y="149"/>
                    </a:cubicBezTo>
                    <a:cubicBezTo>
                      <a:pt x="93" y="149"/>
                      <a:pt x="93" y="150"/>
                      <a:pt x="93" y="150"/>
                    </a:cubicBezTo>
                    <a:cubicBezTo>
                      <a:pt x="93" y="151"/>
                      <a:pt x="92" y="151"/>
                      <a:pt x="92" y="151"/>
                    </a:cubicBezTo>
                    <a:cubicBezTo>
                      <a:pt x="89" y="151"/>
                      <a:pt x="88" y="150"/>
                      <a:pt x="86" y="149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7" y="148"/>
                      <a:pt x="87" y="148"/>
                      <a:pt x="86" y="146"/>
                    </a:cubicBezTo>
                    <a:cubicBezTo>
                      <a:pt x="87" y="146"/>
                      <a:pt x="88" y="145"/>
                      <a:pt x="89" y="144"/>
                    </a:cubicBezTo>
                    <a:cubicBezTo>
                      <a:pt x="89" y="144"/>
                      <a:pt x="89" y="144"/>
                      <a:pt x="89" y="143"/>
                    </a:cubicBezTo>
                    <a:cubicBezTo>
                      <a:pt x="89" y="143"/>
                      <a:pt x="88" y="142"/>
                      <a:pt x="87" y="142"/>
                    </a:cubicBezTo>
                    <a:cubicBezTo>
                      <a:pt x="86" y="140"/>
                      <a:pt x="89" y="142"/>
                      <a:pt x="90" y="142"/>
                    </a:cubicBezTo>
                    <a:cubicBezTo>
                      <a:pt x="91" y="142"/>
                      <a:pt x="92" y="142"/>
                      <a:pt x="93" y="142"/>
                    </a:cubicBezTo>
                    <a:cubicBezTo>
                      <a:pt x="92" y="141"/>
                      <a:pt x="94" y="141"/>
                      <a:pt x="92" y="141"/>
                    </a:cubicBezTo>
                    <a:cubicBezTo>
                      <a:pt x="92" y="141"/>
                      <a:pt x="92" y="140"/>
                      <a:pt x="92" y="140"/>
                    </a:cubicBezTo>
                    <a:cubicBezTo>
                      <a:pt x="90" y="138"/>
                      <a:pt x="83" y="138"/>
                      <a:pt x="81" y="139"/>
                    </a:cubicBezTo>
                    <a:cubicBezTo>
                      <a:pt x="81" y="138"/>
                      <a:pt x="81" y="136"/>
                      <a:pt x="82" y="137"/>
                    </a:cubicBezTo>
                    <a:cubicBezTo>
                      <a:pt x="82" y="137"/>
                      <a:pt x="83" y="137"/>
                      <a:pt x="84" y="137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6"/>
                      <a:pt x="85" y="137"/>
                      <a:pt x="85" y="136"/>
                    </a:cubicBezTo>
                    <a:cubicBezTo>
                      <a:pt x="86" y="136"/>
                      <a:pt x="87" y="137"/>
                      <a:pt x="89" y="137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0" y="136"/>
                      <a:pt x="92" y="136"/>
                      <a:pt x="92" y="136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4" y="135"/>
                      <a:pt x="95" y="135"/>
                      <a:pt x="96" y="135"/>
                    </a:cubicBezTo>
                    <a:cubicBezTo>
                      <a:pt x="97" y="135"/>
                      <a:pt x="98" y="134"/>
                      <a:pt x="98" y="134"/>
                    </a:cubicBezTo>
                    <a:close/>
                    <a:moveTo>
                      <a:pt x="193" y="126"/>
                    </a:moveTo>
                    <a:cubicBezTo>
                      <a:pt x="194" y="126"/>
                      <a:pt x="194" y="127"/>
                      <a:pt x="194" y="127"/>
                    </a:cubicBezTo>
                    <a:cubicBezTo>
                      <a:pt x="195" y="128"/>
                      <a:pt x="194" y="127"/>
                      <a:pt x="194" y="127"/>
                    </a:cubicBezTo>
                    <a:cubicBezTo>
                      <a:pt x="194" y="127"/>
                      <a:pt x="194" y="127"/>
                      <a:pt x="193" y="126"/>
                    </a:cubicBezTo>
                    <a:close/>
                    <a:moveTo>
                      <a:pt x="191" y="124"/>
                    </a:moveTo>
                    <a:cubicBezTo>
                      <a:pt x="192" y="126"/>
                      <a:pt x="192" y="127"/>
                      <a:pt x="192" y="124"/>
                    </a:cubicBezTo>
                    <a:lnTo>
                      <a:pt x="191" y="124"/>
                    </a:lnTo>
                    <a:close/>
                    <a:moveTo>
                      <a:pt x="169" y="122"/>
                    </a:moveTo>
                    <a:cubicBezTo>
                      <a:pt x="168" y="122"/>
                      <a:pt x="168" y="122"/>
                      <a:pt x="168" y="122"/>
                    </a:cubicBezTo>
                    <a:cubicBezTo>
                      <a:pt x="167" y="123"/>
                      <a:pt x="166" y="122"/>
                      <a:pt x="167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ubicBezTo>
                      <a:pt x="169" y="123"/>
                      <a:pt x="171" y="123"/>
                      <a:pt x="170" y="122"/>
                    </a:cubicBezTo>
                    <a:cubicBezTo>
                      <a:pt x="169" y="122"/>
                      <a:pt x="170" y="122"/>
                      <a:pt x="169" y="122"/>
                    </a:cubicBezTo>
                    <a:close/>
                    <a:moveTo>
                      <a:pt x="183" y="120"/>
                    </a:moveTo>
                    <a:cubicBezTo>
                      <a:pt x="182" y="120"/>
                      <a:pt x="181" y="122"/>
                      <a:pt x="183" y="122"/>
                    </a:cubicBezTo>
                    <a:cubicBezTo>
                      <a:pt x="183" y="121"/>
                      <a:pt x="185" y="119"/>
                      <a:pt x="183" y="120"/>
                    </a:cubicBezTo>
                    <a:close/>
                    <a:moveTo>
                      <a:pt x="190" y="118"/>
                    </a:moveTo>
                    <a:cubicBezTo>
                      <a:pt x="189" y="119"/>
                      <a:pt x="189" y="119"/>
                      <a:pt x="189" y="119"/>
                    </a:cubicBezTo>
                    <a:cubicBezTo>
                      <a:pt x="189" y="119"/>
                      <a:pt x="188" y="118"/>
                      <a:pt x="187" y="118"/>
                    </a:cubicBezTo>
                    <a:cubicBezTo>
                      <a:pt x="187" y="119"/>
                      <a:pt x="187" y="119"/>
                      <a:pt x="187" y="119"/>
                    </a:cubicBezTo>
                    <a:cubicBezTo>
                      <a:pt x="188" y="119"/>
                      <a:pt x="189" y="120"/>
                      <a:pt x="190" y="120"/>
                    </a:cubicBezTo>
                    <a:cubicBezTo>
                      <a:pt x="191" y="119"/>
                      <a:pt x="190" y="118"/>
                      <a:pt x="190" y="118"/>
                    </a:cubicBezTo>
                    <a:close/>
                    <a:moveTo>
                      <a:pt x="187" y="116"/>
                    </a:moveTo>
                    <a:cubicBezTo>
                      <a:pt x="187" y="116"/>
                      <a:pt x="187" y="117"/>
                      <a:pt x="187" y="117"/>
                    </a:cubicBezTo>
                    <a:cubicBezTo>
                      <a:pt x="188" y="117"/>
                      <a:pt x="187" y="116"/>
                      <a:pt x="187" y="116"/>
                    </a:cubicBezTo>
                    <a:close/>
                    <a:moveTo>
                      <a:pt x="200" y="112"/>
                    </a:moveTo>
                    <a:cubicBezTo>
                      <a:pt x="200" y="112"/>
                      <a:pt x="199" y="112"/>
                      <a:pt x="199" y="113"/>
                    </a:cubicBezTo>
                    <a:cubicBezTo>
                      <a:pt x="199" y="113"/>
                      <a:pt x="200" y="114"/>
                      <a:pt x="199" y="114"/>
                    </a:cubicBezTo>
                    <a:cubicBezTo>
                      <a:pt x="199" y="114"/>
                      <a:pt x="199" y="114"/>
                      <a:pt x="199" y="114"/>
                    </a:cubicBezTo>
                    <a:cubicBezTo>
                      <a:pt x="198" y="113"/>
                      <a:pt x="198" y="114"/>
                      <a:pt x="197" y="114"/>
                    </a:cubicBezTo>
                    <a:cubicBezTo>
                      <a:pt x="197" y="116"/>
                      <a:pt x="197" y="118"/>
                      <a:pt x="195" y="118"/>
                    </a:cubicBezTo>
                    <a:cubicBezTo>
                      <a:pt x="195" y="118"/>
                      <a:pt x="194" y="118"/>
                      <a:pt x="194" y="118"/>
                    </a:cubicBezTo>
                    <a:cubicBezTo>
                      <a:pt x="194" y="118"/>
                      <a:pt x="194" y="119"/>
                      <a:pt x="194" y="119"/>
                    </a:cubicBezTo>
                    <a:cubicBezTo>
                      <a:pt x="195" y="119"/>
                      <a:pt x="194" y="119"/>
                      <a:pt x="194" y="120"/>
                    </a:cubicBezTo>
                    <a:cubicBezTo>
                      <a:pt x="195" y="120"/>
                      <a:pt x="195" y="120"/>
                      <a:pt x="196" y="119"/>
                    </a:cubicBezTo>
                    <a:cubicBezTo>
                      <a:pt x="196" y="120"/>
                      <a:pt x="196" y="120"/>
                      <a:pt x="196" y="120"/>
                    </a:cubicBezTo>
                    <a:cubicBezTo>
                      <a:pt x="196" y="120"/>
                      <a:pt x="197" y="120"/>
                      <a:pt x="197" y="121"/>
                    </a:cubicBezTo>
                    <a:cubicBezTo>
                      <a:pt x="197" y="120"/>
                      <a:pt x="198" y="119"/>
                      <a:pt x="199" y="119"/>
                    </a:cubicBezTo>
                    <a:cubicBezTo>
                      <a:pt x="200" y="119"/>
                      <a:pt x="199" y="121"/>
                      <a:pt x="199" y="121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01" y="122"/>
                      <a:pt x="200" y="122"/>
                      <a:pt x="201" y="123"/>
                    </a:cubicBezTo>
                    <a:cubicBezTo>
                      <a:pt x="201" y="123"/>
                      <a:pt x="203" y="124"/>
                      <a:pt x="202" y="123"/>
                    </a:cubicBezTo>
                    <a:cubicBezTo>
                      <a:pt x="203" y="123"/>
                      <a:pt x="203" y="124"/>
                      <a:pt x="204" y="123"/>
                    </a:cubicBezTo>
                    <a:cubicBezTo>
                      <a:pt x="204" y="123"/>
                      <a:pt x="205" y="122"/>
                      <a:pt x="204" y="123"/>
                    </a:cubicBezTo>
                    <a:cubicBezTo>
                      <a:pt x="204" y="122"/>
                      <a:pt x="204" y="122"/>
                      <a:pt x="204" y="122"/>
                    </a:cubicBezTo>
                    <a:cubicBezTo>
                      <a:pt x="207" y="122"/>
                      <a:pt x="206" y="122"/>
                      <a:pt x="208" y="122"/>
                    </a:cubicBezTo>
                    <a:cubicBezTo>
                      <a:pt x="209" y="121"/>
                      <a:pt x="210" y="121"/>
                      <a:pt x="211" y="121"/>
                    </a:cubicBezTo>
                    <a:cubicBezTo>
                      <a:pt x="211" y="121"/>
                      <a:pt x="211" y="120"/>
                      <a:pt x="211" y="120"/>
                    </a:cubicBezTo>
                    <a:cubicBezTo>
                      <a:pt x="210" y="120"/>
                      <a:pt x="210" y="120"/>
                      <a:pt x="210" y="120"/>
                    </a:cubicBezTo>
                    <a:cubicBezTo>
                      <a:pt x="210" y="119"/>
                      <a:pt x="210" y="117"/>
                      <a:pt x="210" y="116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5" y="113"/>
                      <a:pt x="204" y="113"/>
                      <a:pt x="204" y="113"/>
                    </a:cubicBezTo>
                    <a:cubicBezTo>
                      <a:pt x="203" y="113"/>
                      <a:pt x="203" y="113"/>
                      <a:pt x="203" y="113"/>
                    </a:cubicBezTo>
                    <a:cubicBezTo>
                      <a:pt x="202" y="112"/>
                      <a:pt x="202" y="113"/>
                      <a:pt x="202" y="113"/>
                    </a:cubicBezTo>
                    <a:cubicBezTo>
                      <a:pt x="202" y="113"/>
                      <a:pt x="202" y="112"/>
                      <a:pt x="202" y="112"/>
                    </a:cubicBezTo>
                    <a:cubicBezTo>
                      <a:pt x="201" y="112"/>
                      <a:pt x="200" y="112"/>
                      <a:pt x="200" y="112"/>
                    </a:cubicBezTo>
                    <a:close/>
                    <a:moveTo>
                      <a:pt x="188" y="105"/>
                    </a:moveTo>
                    <a:cubicBezTo>
                      <a:pt x="188" y="106"/>
                      <a:pt x="188" y="106"/>
                      <a:pt x="188" y="106"/>
                    </a:cubicBezTo>
                    <a:cubicBezTo>
                      <a:pt x="186" y="107"/>
                      <a:pt x="187" y="106"/>
                      <a:pt x="187" y="108"/>
                    </a:cubicBezTo>
                    <a:cubicBezTo>
                      <a:pt x="187" y="108"/>
                      <a:pt x="188" y="107"/>
                      <a:pt x="188" y="107"/>
                    </a:cubicBezTo>
                    <a:cubicBezTo>
                      <a:pt x="188" y="107"/>
                      <a:pt x="189" y="104"/>
                      <a:pt x="188" y="105"/>
                    </a:cubicBezTo>
                    <a:close/>
                    <a:moveTo>
                      <a:pt x="156" y="83"/>
                    </a:moveTo>
                    <a:cubicBezTo>
                      <a:pt x="156" y="86"/>
                      <a:pt x="156" y="88"/>
                      <a:pt x="157" y="91"/>
                    </a:cubicBezTo>
                    <a:cubicBezTo>
                      <a:pt x="158" y="91"/>
                      <a:pt x="160" y="91"/>
                      <a:pt x="161" y="91"/>
                    </a:cubicBezTo>
                    <a:cubicBezTo>
                      <a:pt x="161" y="91"/>
                      <a:pt x="162" y="92"/>
                      <a:pt x="162" y="92"/>
                    </a:cubicBezTo>
                    <a:cubicBezTo>
                      <a:pt x="163" y="92"/>
                      <a:pt x="163" y="92"/>
                      <a:pt x="164" y="92"/>
                    </a:cubicBezTo>
                    <a:cubicBezTo>
                      <a:pt x="164" y="92"/>
                      <a:pt x="165" y="91"/>
                      <a:pt x="165" y="91"/>
                    </a:cubicBezTo>
                    <a:cubicBezTo>
                      <a:pt x="164" y="90"/>
                      <a:pt x="165" y="90"/>
                      <a:pt x="164" y="89"/>
                    </a:cubicBezTo>
                    <a:cubicBezTo>
                      <a:pt x="164" y="89"/>
                      <a:pt x="162" y="88"/>
                      <a:pt x="162" y="88"/>
                    </a:cubicBezTo>
                    <a:cubicBezTo>
                      <a:pt x="161" y="87"/>
                      <a:pt x="162" y="86"/>
                      <a:pt x="161" y="85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57" y="82"/>
                      <a:pt x="157" y="83"/>
                      <a:pt x="156" y="83"/>
                    </a:cubicBezTo>
                    <a:close/>
                    <a:moveTo>
                      <a:pt x="94" y="74"/>
                    </a:moveTo>
                    <a:cubicBezTo>
                      <a:pt x="93" y="74"/>
                      <a:pt x="92" y="75"/>
                      <a:pt x="91" y="75"/>
                    </a:cubicBezTo>
                    <a:cubicBezTo>
                      <a:pt x="90" y="75"/>
                      <a:pt x="88" y="75"/>
                      <a:pt x="86" y="75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5" y="76"/>
                      <a:pt x="84" y="76"/>
                      <a:pt x="83" y="76"/>
                    </a:cubicBezTo>
                    <a:cubicBezTo>
                      <a:pt x="82" y="77"/>
                      <a:pt x="81" y="78"/>
                      <a:pt x="80" y="78"/>
                    </a:cubicBezTo>
                    <a:cubicBezTo>
                      <a:pt x="80" y="79"/>
                      <a:pt x="81" y="81"/>
                      <a:pt x="81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4"/>
                      <a:pt x="80" y="85"/>
                      <a:pt x="80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1" y="87"/>
                      <a:pt x="81" y="87"/>
                      <a:pt x="81" y="87"/>
                    </a:cubicBezTo>
                    <a:cubicBezTo>
                      <a:pt x="81" y="87"/>
                      <a:pt x="80" y="87"/>
                      <a:pt x="79" y="87"/>
                    </a:cubicBezTo>
                    <a:cubicBezTo>
                      <a:pt x="80" y="89"/>
                      <a:pt x="81" y="90"/>
                      <a:pt x="80" y="92"/>
                    </a:cubicBezTo>
                    <a:cubicBezTo>
                      <a:pt x="80" y="92"/>
                      <a:pt x="79" y="93"/>
                      <a:pt x="79" y="93"/>
                    </a:cubicBezTo>
                    <a:cubicBezTo>
                      <a:pt x="78" y="94"/>
                      <a:pt x="78" y="95"/>
                      <a:pt x="78" y="96"/>
                    </a:cubicBezTo>
                    <a:cubicBezTo>
                      <a:pt x="78" y="96"/>
                      <a:pt x="79" y="96"/>
                      <a:pt x="79" y="96"/>
                    </a:cubicBezTo>
                    <a:cubicBezTo>
                      <a:pt x="80" y="97"/>
                      <a:pt x="80" y="97"/>
                      <a:pt x="81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9"/>
                      <a:pt x="83" y="102"/>
                      <a:pt x="84" y="102"/>
                    </a:cubicBezTo>
                    <a:cubicBezTo>
                      <a:pt x="88" y="103"/>
                      <a:pt x="90" y="99"/>
                      <a:pt x="91" y="98"/>
                    </a:cubicBezTo>
                    <a:cubicBezTo>
                      <a:pt x="92" y="98"/>
                      <a:pt x="92" y="98"/>
                      <a:pt x="92" y="98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5" y="99"/>
                      <a:pt x="96" y="99"/>
                      <a:pt x="98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100" y="97"/>
                      <a:pt x="99" y="97"/>
                      <a:pt x="100" y="96"/>
                    </a:cubicBezTo>
                    <a:cubicBezTo>
                      <a:pt x="100" y="96"/>
                      <a:pt x="101" y="96"/>
                      <a:pt x="101" y="96"/>
                    </a:cubicBezTo>
                    <a:cubicBezTo>
                      <a:pt x="101" y="95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2"/>
                      <a:pt x="102" y="93"/>
                      <a:pt x="102" y="92"/>
                    </a:cubicBezTo>
                    <a:cubicBezTo>
                      <a:pt x="103" y="92"/>
                      <a:pt x="103" y="91"/>
                      <a:pt x="103" y="91"/>
                    </a:cubicBezTo>
                    <a:cubicBezTo>
                      <a:pt x="104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9" y="86"/>
                      <a:pt x="110" y="86"/>
                      <a:pt x="111" y="86"/>
                    </a:cubicBezTo>
                    <a:cubicBezTo>
                      <a:pt x="112" y="86"/>
                      <a:pt x="113" y="84"/>
                      <a:pt x="114" y="84"/>
                    </a:cubicBezTo>
                    <a:cubicBezTo>
                      <a:pt x="115" y="84"/>
                      <a:pt x="116" y="84"/>
                      <a:pt x="116" y="84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8" y="84"/>
                      <a:pt x="119" y="84"/>
                      <a:pt x="120" y="84"/>
                    </a:cubicBezTo>
                    <a:cubicBezTo>
                      <a:pt x="120" y="84"/>
                      <a:pt x="121" y="83"/>
                      <a:pt x="121" y="83"/>
                    </a:cubicBezTo>
                    <a:cubicBezTo>
                      <a:pt x="121" y="83"/>
                      <a:pt x="121" y="82"/>
                      <a:pt x="121" y="82"/>
                    </a:cubicBezTo>
                    <a:cubicBezTo>
                      <a:pt x="120" y="81"/>
                      <a:pt x="119" y="81"/>
                      <a:pt x="118" y="81"/>
                    </a:cubicBezTo>
                    <a:cubicBezTo>
                      <a:pt x="118" y="80"/>
                      <a:pt x="118" y="79"/>
                      <a:pt x="117" y="79"/>
                    </a:cubicBezTo>
                    <a:cubicBezTo>
                      <a:pt x="116" y="78"/>
                      <a:pt x="110" y="77"/>
                      <a:pt x="108" y="77"/>
                    </a:cubicBezTo>
                    <a:cubicBezTo>
                      <a:pt x="108" y="77"/>
                      <a:pt x="107" y="78"/>
                      <a:pt x="107" y="78"/>
                    </a:cubicBezTo>
                    <a:cubicBezTo>
                      <a:pt x="104" y="77"/>
                      <a:pt x="100" y="77"/>
                      <a:pt x="97" y="75"/>
                    </a:cubicBezTo>
                    <a:cubicBezTo>
                      <a:pt x="96" y="75"/>
                      <a:pt x="95" y="74"/>
                      <a:pt x="94" y="74"/>
                    </a:cubicBezTo>
                    <a:close/>
                    <a:moveTo>
                      <a:pt x="147" y="72"/>
                    </a:moveTo>
                    <a:cubicBezTo>
                      <a:pt x="146" y="72"/>
                      <a:pt x="146" y="73"/>
                      <a:pt x="147" y="73"/>
                    </a:cubicBezTo>
                    <a:cubicBezTo>
                      <a:pt x="148" y="72"/>
                      <a:pt x="148" y="71"/>
                      <a:pt x="147" y="72"/>
                    </a:cubicBezTo>
                    <a:close/>
                    <a:moveTo>
                      <a:pt x="172" y="68"/>
                    </a:moveTo>
                    <a:cubicBezTo>
                      <a:pt x="172" y="68"/>
                      <a:pt x="172" y="70"/>
                      <a:pt x="172" y="70"/>
                    </a:cubicBezTo>
                    <a:cubicBezTo>
                      <a:pt x="173" y="70"/>
                      <a:pt x="173" y="70"/>
                      <a:pt x="173" y="70"/>
                    </a:cubicBezTo>
                    <a:cubicBezTo>
                      <a:pt x="172" y="71"/>
                      <a:pt x="174" y="70"/>
                      <a:pt x="173" y="70"/>
                    </a:cubicBezTo>
                    <a:cubicBezTo>
                      <a:pt x="173" y="70"/>
                      <a:pt x="174" y="69"/>
                      <a:pt x="173" y="68"/>
                    </a:cubicBezTo>
                    <a:cubicBezTo>
                      <a:pt x="173" y="68"/>
                      <a:pt x="172" y="68"/>
                      <a:pt x="172" y="68"/>
                    </a:cubicBezTo>
                    <a:close/>
                    <a:moveTo>
                      <a:pt x="109" y="61"/>
                    </a:moveTo>
                    <a:cubicBezTo>
                      <a:pt x="109" y="61"/>
                      <a:pt x="108" y="62"/>
                      <a:pt x="108" y="62"/>
                    </a:cubicBezTo>
                    <a:cubicBezTo>
                      <a:pt x="108" y="62"/>
                      <a:pt x="108" y="63"/>
                      <a:pt x="108" y="63"/>
                    </a:cubicBezTo>
                    <a:cubicBezTo>
                      <a:pt x="108" y="63"/>
                      <a:pt x="106" y="64"/>
                      <a:pt x="106" y="64"/>
                    </a:cubicBezTo>
                    <a:cubicBezTo>
                      <a:pt x="105" y="65"/>
                      <a:pt x="105" y="65"/>
                      <a:pt x="105" y="66"/>
                    </a:cubicBezTo>
                    <a:cubicBezTo>
                      <a:pt x="104" y="66"/>
                      <a:pt x="104" y="67"/>
                      <a:pt x="104" y="67"/>
                    </a:cubicBezTo>
                    <a:cubicBezTo>
                      <a:pt x="106" y="68"/>
                      <a:pt x="107" y="68"/>
                      <a:pt x="108" y="68"/>
                    </a:cubicBezTo>
                    <a:cubicBezTo>
                      <a:pt x="109" y="67"/>
                      <a:pt x="108" y="65"/>
                      <a:pt x="109" y="64"/>
                    </a:cubicBezTo>
                    <a:cubicBezTo>
                      <a:pt x="109" y="64"/>
                      <a:pt x="110" y="64"/>
                      <a:pt x="110" y="64"/>
                    </a:cubicBezTo>
                    <a:cubicBezTo>
                      <a:pt x="111" y="63"/>
                      <a:pt x="110" y="62"/>
                      <a:pt x="111" y="61"/>
                    </a:cubicBezTo>
                    <a:cubicBezTo>
                      <a:pt x="111" y="61"/>
                      <a:pt x="109" y="61"/>
                      <a:pt x="109" y="61"/>
                    </a:cubicBezTo>
                    <a:close/>
                    <a:moveTo>
                      <a:pt x="118" y="58"/>
                    </a:moveTo>
                    <a:cubicBezTo>
                      <a:pt x="116" y="59"/>
                      <a:pt x="119" y="59"/>
                      <a:pt x="119" y="60"/>
                    </a:cubicBezTo>
                    <a:cubicBezTo>
                      <a:pt x="120" y="58"/>
                      <a:pt x="120" y="58"/>
                      <a:pt x="120" y="58"/>
                    </a:cubicBezTo>
                    <a:lnTo>
                      <a:pt x="118" y="58"/>
                    </a:lnTo>
                    <a:close/>
                    <a:moveTo>
                      <a:pt x="122" y="54"/>
                    </a:moveTo>
                    <a:cubicBezTo>
                      <a:pt x="122" y="54"/>
                      <a:pt x="122" y="55"/>
                      <a:pt x="122" y="55"/>
                    </a:cubicBezTo>
                    <a:cubicBezTo>
                      <a:pt x="121" y="55"/>
                      <a:pt x="122" y="56"/>
                      <a:pt x="122" y="56"/>
                    </a:cubicBezTo>
                    <a:cubicBezTo>
                      <a:pt x="123" y="56"/>
                      <a:pt x="123" y="56"/>
                      <a:pt x="124" y="56"/>
                    </a:cubicBezTo>
                    <a:cubicBezTo>
                      <a:pt x="124" y="55"/>
                      <a:pt x="124" y="53"/>
                      <a:pt x="122" y="54"/>
                    </a:cubicBezTo>
                    <a:close/>
                    <a:moveTo>
                      <a:pt x="146" y="53"/>
                    </a:moveTo>
                    <a:cubicBezTo>
                      <a:pt x="146" y="54"/>
                      <a:pt x="146" y="54"/>
                      <a:pt x="146" y="54"/>
                    </a:cubicBezTo>
                    <a:cubicBezTo>
                      <a:pt x="146" y="54"/>
                      <a:pt x="146" y="54"/>
                      <a:pt x="146" y="54"/>
                    </a:cubicBezTo>
                    <a:cubicBezTo>
                      <a:pt x="146" y="54"/>
                      <a:pt x="145" y="54"/>
                      <a:pt x="144" y="54"/>
                    </a:cubicBezTo>
                    <a:cubicBezTo>
                      <a:pt x="145" y="55"/>
                      <a:pt x="145" y="55"/>
                      <a:pt x="146" y="57"/>
                    </a:cubicBezTo>
                    <a:cubicBezTo>
                      <a:pt x="144" y="57"/>
                      <a:pt x="145" y="56"/>
                      <a:pt x="144" y="57"/>
                    </a:cubicBezTo>
                    <a:cubicBezTo>
                      <a:pt x="146" y="57"/>
                      <a:pt x="145" y="60"/>
                      <a:pt x="144" y="60"/>
                    </a:cubicBezTo>
                    <a:cubicBezTo>
                      <a:pt x="146" y="61"/>
                      <a:pt x="147" y="61"/>
                      <a:pt x="148" y="62"/>
                    </a:cubicBezTo>
                    <a:cubicBezTo>
                      <a:pt x="147" y="62"/>
                      <a:pt x="147" y="63"/>
                      <a:pt x="146" y="64"/>
                    </a:cubicBezTo>
                    <a:cubicBezTo>
                      <a:pt x="147" y="64"/>
                      <a:pt x="148" y="64"/>
                      <a:pt x="148" y="64"/>
                    </a:cubicBezTo>
                    <a:cubicBezTo>
                      <a:pt x="148" y="64"/>
                      <a:pt x="148" y="64"/>
                      <a:pt x="149" y="65"/>
                    </a:cubicBezTo>
                    <a:cubicBezTo>
                      <a:pt x="149" y="65"/>
                      <a:pt x="149" y="66"/>
                      <a:pt x="149" y="66"/>
                    </a:cubicBezTo>
                    <a:cubicBezTo>
                      <a:pt x="147" y="66"/>
                      <a:pt x="143" y="65"/>
                      <a:pt x="142" y="65"/>
                    </a:cubicBezTo>
                    <a:cubicBezTo>
                      <a:pt x="141" y="65"/>
                      <a:pt x="139" y="66"/>
                      <a:pt x="138" y="65"/>
                    </a:cubicBezTo>
                    <a:cubicBezTo>
                      <a:pt x="138" y="65"/>
                      <a:pt x="138" y="64"/>
                      <a:pt x="138" y="64"/>
                    </a:cubicBezTo>
                    <a:cubicBezTo>
                      <a:pt x="137" y="64"/>
                      <a:pt x="137" y="64"/>
                      <a:pt x="136" y="64"/>
                    </a:cubicBezTo>
                    <a:cubicBezTo>
                      <a:pt x="136" y="64"/>
                      <a:pt x="135" y="63"/>
                      <a:pt x="135" y="63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4" y="62"/>
                      <a:pt x="133" y="63"/>
                      <a:pt x="131" y="62"/>
                    </a:cubicBezTo>
                    <a:cubicBezTo>
                      <a:pt x="130" y="62"/>
                      <a:pt x="130" y="61"/>
                      <a:pt x="129" y="61"/>
                    </a:cubicBezTo>
                    <a:cubicBezTo>
                      <a:pt x="127" y="60"/>
                      <a:pt x="125" y="61"/>
                      <a:pt x="124" y="61"/>
                    </a:cubicBezTo>
                    <a:cubicBezTo>
                      <a:pt x="124" y="61"/>
                      <a:pt x="123" y="60"/>
                      <a:pt x="123" y="60"/>
                    </a:cubicBezTo>
                    <a:cubicBezTo>
                      <a:pt x="122" y="60"/>
                      <a:pt x="121" y="60"/>
                      <a:pt x="121" y="60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19" y="61"/>
                      <a:pt x="118" y="61"/>
                      <a:pt x="117" y="60"/>
                    </a:cubicBezTo>
                    <a:cubicBezTo>
                      <a:pt x="117" y="63"/>
                      <a:pt x="116" y="63"/>
                      <a:pt x="119" y="64"/>
                    </a:cubicBezTo>
                    <a:cubicBezTo>
                      <a:pt x="119" y="64"/>
                      <a:pt x="117" y="65"/>
                      <a:pt x="117" y="65"/>
                    </a:cubicBezTo>
                    <a:cubicBezTo>
                      <a:pt x="116" y="65"/>
                      <a:pt x="115" y="65"/>
                      <a:pt x="115" y="65"/>
                    </a:cubicBezTo>
                    <a:cubicBezTo>
                      <a:pt x="115" y="65"/>
                      <a:pt x="115" y="65"/>
                      <a:pt x="114" y="65"/>
                    </a:cubicBezTo>
                    <a:cubicBezTo>
                      <a:pt x="115" y="67"/>
                      <a:pt x="115" y="67"/>
                      <a:pt x="115" y="67"/>
                    </a:cubicBezTo>
                    <a:cubicBezTo>
                      <a:pt x="116" y="66"/>
                      <a:pt x="120" y="66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6" y="68"/>
                      <a:pt x="115" y="68"/>
                      <a:pt x="114" y="68"/>
                    </a:cubicBezTo>
                    <a:cubicBezTo>
                      <a:pt x="114" y="68"/>
                      <a:pt x="114" y="68"/>
                      <a:pt x="113" y="68"/>
                    </a:cubicBezTo>
                    <a:cubicBezTo>
                      <a:pt x="113" y="69"/>
                      <a:pt x="113" y="69"/>
                      <a:pt x="114" y="69"/>
                    </a:cubicBezTo>
                    <a:cubicBezTo>
                      <a:pt x="115" y="70"/>
                      <a:pt x="117" y="70"/>
                      <a:pt x="119" y="69"/>
                    </a:cubicBezTo>
                    <a:cubicBezTo>
                      <a:pt x="119" y="70"/>
                      <a:pt x="119" y="69"/>
                      <a:pt x="120" y="69"/>
                    </a:cubicBezTo>
                    <a:cubicBezTo>
                      <a:pt x="120" y="70"/>
                      <a:pt x="119" y="71"/>
                      <a:pt x="120" y="71"/>
                    </a:cubicBezTo>
                    <a:cubicBezTo>
                      <a:pt x="120" y="71"/>
                      <a:pt x="120" y="70"/>
                      <a:pt x="121" y="71"/>
                    </a:cubicBezTo>
                    <a:cubicBezTo>
                      <a:pt x="121" y="70"/>
                      <a:pt x="120" y="69"/>
                      <a:pt x="121" y="69"/>
                    </a:cubicBezTo>
                    <a:cubicBezTo>
                      <a:pt x="121" y="69"/>
                      <a:pt x="122" y="69"/>
                      <a:pt x="122" y="69"/>
                    </a:cubicBezTo>
                    <a:cubicBezTo>
                      <a:pt x="122" y="69"/>
                      <a:pt x="122" y="71"/>
                      <a:pt x="122" y="71"/>
                    </a:cubicBezTo>
                    <a:cubicBezTo>
                      <a:pt x="122" y="71"/>
                      <a:pt x="123" y="71"/>
                      <a:pt x="123" y="71"/>
                    </a:cubicBezTo>
                    <a:cubicBezTo>
                      <a:pt x="123" y="71"/>
                      <a:pt x="124" y="70"/>
                      <a:pt x="124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5" y="69"/>
                      <a:pt x="123" y="67"/>
                      <a:pt x="125" y="67"/>
                    </a:cubicBezTo>
                    <a:cubicBezTo>
                      <a:pt x="125" y="67"/>
                      <a:pt x="125" y="66"/>
                      <a:pt x="124" y="66"/>
                    </a:cubicBezTo>
                    <a:cubicBezTo>
                      <a:pt x="124" y="66"/>
                      <a:pt x="124" y="65"/>
                      <a:pt x="124" y="65"/>
                    </a:cubicBezTo>
                    <a:cubicBezTo>
                      <a:pt x="125" y="65"/>
                      <a:pt x="126" y="65"/>
                      <a:pt x="126" y="65"/>
                    </a:cubicBezTo>
                    <a:cubicBezTo>
                      <a:pt x="126" y="66"/>
                      <a:pt x="126" y="68"/>
                      <a:pt x="126" y="69"/>
                    </a:cubicBezTo>
                    <a:cubicBezTo>
                      <a:pt x="129" y="69"/>
                      <a:pt x="130" y="70"/>
                      <a:pt x="133" y="68"/>
                    </a:cubicBezTo>
                    <a:cubicBezTo>
                      <a:pt x="133" y="68"/>
                      <a:pt x="133" y="68"/>
                      <a:pt x="133" y="67"/>
                    </a:cubicBezTo>
                    <a:cubicBezTo>
                      <a:pt x="134" y="67"/>
                      <a:pt x="134" y="68"/>
                      <a:pt x="135" y="67"/>
                    </a:cubicBezTo>
                    <a:cubicBezTo>
                      <a:pt x="135" y="68"/>
                      <a:pt x="136" y="68"/>
                      <a:pt x="136" y="68"/>
                    </a:cubicBezTo>
                    <a:cubicBezTo>
                      <a:pt x="136" y="68"/>
                      <a:pt x="137" y="68"/>
                      <a:pt x="137" y="68"/>
                    </a:cubicBezTo>
                    <a:cubicBezTo>
                      <a:pt x="139" y="69"/>
                      <a:pt x="139" y="68"/>
                      <a:pt x="141" y="68"/>
                    </a:cubicBezTo>
                    <a:cubicBezTo>
                      <a:pt x="141" y="68"/>
                      <a:pt x="140" y="67"/>
                      <a:pt x="141" y="67"/>
                    </a:cubicBezTo>
                    <a:cubicBezTo>
                      <a:pt x="141" y="67"/>
                      <a:pt x="142" y="67"/>
                      <a:pt x="142" y="67"/>
                    </a:cubicBezTo>
                    <a:cubicBezTo>
                      <a:pt x="142" y="67"/>
                      <a:pt x="142" y="67"/>
                      <a:pt x="142" y="68"/>
                    </a:cubicBezTo>
                    <a:cubicBezTo>
                      <a:pt x="141" y="69"/>
                      <a:pt x="139" y="70"/>
                      <a:pt x="139" y="71"/>
                    </a:cubicBezTo>
                    <a:cubicBezTo>
                      <a:pt x="136" y="71"/>
                      <a:pt x="135" y="70"/>
                      <a:pt x="133" y="71"/>
                    </a:cubicBezTo>
                    <a:cubicBezTo>
                      <a:pt x="133" y="71"/>
                      <a:pt x="131" y="71"/>
                      <a:pt x="131" y="72"/>
                    </a:cubicBezTo>
                    <a:cubicBezTo>
                      <a:pt x="130" y="72"/>
                      <a:pt x="130" y="72"/>
                      <a:pt x="130" y="73"/>
                    </a:cubicBezTo>
                    <a:cubicBezTo>
                      <a:pt x="130" y="73"/>
                      <a:pt x="129" y="72"/>
                      <a:pt x="128" y="73"/>
                    </a:cubicBezTo>
                    <a:cubicBezTo>
                      <a:pt x="127" y="73"/>
                      <a:pt x="126" y="75"/>
                      <a:pt x="127" y="76"/>
                    </a:cubicBezTo>
                    <a:cubicBezTo>
                      <a:pt x="127" y="76"/>
                      <a:pt x="128" y="77"/>
                      <a:pt x="129" y="77"/>
                    </a:cubicBezTo>
                    <a:cubicBezTo>
                      <a:pt x="130" y="77"/>
                      <a:pt x="133" y="77"/>
                      <a:pt x="134" y="76"/>
                    </a:cubicBezTo>
                    <a:cubicBezTo>
                      <a:pt x="135" y="76"/>
                      <a:pt x="135" y="75"/>
                      <a:pt x="135" y="75"/>
                    </a:cubicBezTo>
                    <a:cubicBezTo>
                      <a:pt x="136" y="74"/>
                      <a:pt x="137" y="75"/>
                      <a:pt x="138" y="74"/>
                    </a:cubicBezTo>
                    <a:cubicBezTo>
                      <a:pt x="138" y="73"/>
                      <a:pt x="139" y="72"/>
                      <a:pt x="140" y="72"/>
                    </a:cubicBezTo>
                    <a:cubicBezTo>
                      <a:pt x="141" y="71"/>
                      <a:pt x="142" y="72"/>
                      <a:pt x="143" y="72"/>
                    </a:cubicBezTo>
                    <a:cubicBezTo>
                      <a:pt x="143" y="72"/>
                      <a:pt x="144" y="71"/>
                      <a:pt x="144" y="71"/>
                    </a:cubicBezTo>
                    <a:cubicBezTo>
                      <a:pt x="146" y="71"/>
                      <a:pt x="147" y="71"/>
                      <a:pt x="148" y="71"/>
                    </a:cubicBezTo>
                    <a:cubicBezTo>
                      <a:pt x="148" y="71"/>
                      <a:pt x="149" y="70"/>
                      <a:pt x="149" y="70"/>
                    </a:cubicBezTo>
                    <a:cubicBezTo>
                      <a:pt x="149" y="70"/>
                      <a:pt x="150" y="70"/>
                      <a:pt x="150" y="70"/>
                    </a:cubicBezTo>
                    <a:cubicBezTo>
                      <a:pt x="151" y="71"/>
                      <a:pt x="150" y="72"/>
                      <a:pt x="153" y="71"/>
                    </a:cubicBezTo>
                    <a:cubicBezTo>
                      <a:pt x="154" y="71"/>
                      <a:pt x="155" y="69"/>
                      <a:pt x="155" y="69"/>
                    </a:cubicBezTo>
                    <a:cubicBezTo>
                      <a:pt x="156" y="69"/>
                      <a:pt x="157" y="70"/>
                      <a:pt x="157" y="70"/>
                    </a:cubicBezTo>
                    <a:cubicBezTo>
                      <a:pt x="159" y="70"/>
                      <a:pt x="160" y="69"/>
                      <a:pt x="162" y="70"/>
                    </a:cubicBezTo>
                    <a:cubicBezTo>
                      <a:pt x="162" y="70"/>
                      <a:pt x="162" y="70"/>
                      <a:pt x="162" y="70"/>
                    </a:cubicBezTo>
                    <a:cubicBezTo>
                      <a:pt x="162" y="70"/>
                      <a:pt x="163" y="69"/>
                      <a:pt x="163" y="69"/>
                    </a:cubicBezTo>
                    <a:cubicBezTo>
                      <a:pt x="164" y="69"/>
                      <a:pt x="164" y="69"/>
                      <a:pt x="164" y="68"/>
                    </a:cubicBezTo>
                    <a:cubicBezTo>
                      <a:pt x="164" y="66"/>
                      <a:pt x="164" y="62"/>
                      <a:pt x="162" y="61"/>
                    </a:cubicBezTo>
                    <a:cubicBezTo>
                      <a:pt x="162" y="60"/>
                      <a:pt x="161" y="60"/>
                      <a:pt x="161" y="60"/>
                    </a:cubicBezTo>
                    <a:cubicBezTo>
                      <a:pt x="161" y="59"/>
                      <a:pt x="160" y="60"/>
                      <a:pt x="160" y="60"/>
                    </a:cubicBezTo>
                    <a:cubicBezTo>
                      <a:pt x="160" y="60"/>
                      <a:pt x="160" y="61"/>
                      <a:pt x="160" y="62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63"/>
                      <a:pt x="160" y="63"/>
                      <a:pt x="159" y="63"/>
                    </a:cubicBezTo>
                    <a:cubicBezTo>
                      <a:pt x="159" y="64"/>
                      <a:pt x="159" y="64"/>
                      <a:pt x="159" y="65"/>
                    </a:cubicBezTo>
                    <a:cubicBezTo>
                      <a:pt x="159" y="64"/>
                      <a:pt x="159" y="65"/>
                      <a:pt x="159" y="65"/>
                    </a:cubicBezTo>
                    <a:cubicBezTo>
                      <a:pt x="158" y="64"/>
                      <a:pt x="158" y="64"/>
                      <a:pt x="158" y="62"/>
                    </a:cubicBezTo>
                    <a:cubicBezTo>
                      <a:pt x="157" y="63"/>
                      <a:pt x="156" y="63"/>
                      <a:pt x="156" y="63"/>
                    </a:cubicBezTo>
                    <a:cubicBezTo>
                      <a:pt x="156" y="62"/>
                      <a:pt x="156" y="61"/>
                      <a:pt x="156" y="60"/>
                    </a:cubicBezTo>
                    <a:cubicBezTo>
                      <a:pt x="156" y="59"/>
                      <a:pt x="156" y="59"/>
                      <a:pt x="156" y="59"/>
                    </a:cubicBezTo>
                    <a:cubicBezTo>
                      <a:pt x="155" y="59"/>
                      <a:pt x="155" y="59"/>
                      <a:pt x="154" y="59"/>
                    </a:cubicBezTo>
                    <a:cubicBezTo>
                      <a:pt x="154" y="59"/>
                      <a:pt x="154" y="60"/>
                      <a:pt x="154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2" y="60"/>
                      <a:pt x="151" y="59"/>
                      <a:pt x="150" y="58"/>
                    </a:cubicBezTo>
                    <a:cubicBezTo>
                      <a:pt x="150" y="58"/>
                      <a:pt x="149" y="58"/>
                      <a:pt x="148" y="57"/>
                    </a:cubicBezTo>
                    <a:cubicBezTo>
                      <a:pt x="147" y="56"/>
                      <a:pt x="149" y="53"/>
                      <a:pt x="146" y="53"/>
                    </a:cubicBezTo>
                    <a:close/>
                    <a:moveTo>
                      <a:pt x="113" y="45"/>
                    </a:moveTo>
                    <a:cubicBezTo>
                      <a:pt x="113" y="45"/>
                      <a:pt x="113" y="46"/>
                      <a:pt x="112" y="46"/>
                    </a:cubicBezTo>
                    <a:cubicBezTo>
                      <a:pt x="112" y="47"/>
                      <a:pt x="111" y="46"/>
                      <a:pt x="110" y="47"/>
                    </a:cubicBezTo>
                    <a:cubicBezTo>
                      <a:pt x="112" y="47"/>
                      <a:pt x="111" y="48"/>
                      <a:pt x="110" y="49"/>
                    </a:cubicBezTo>
                    <a:cubicBezTo>
                      <a:pt x="107" y="48"/>
                      <a:pt x="104" y="48"/>
                      <a:pt x="100" y="49"/>
                    </a:cubicBezTo>
                    <a:cubicBezTo>
                      <a:pt x="98" y="49"/>
                      <a:pt x="97" y="51"/>
                      <a:pt x="95" y="52"/>
                    </a:cubicBezTo>
                    <a:cubicBezTo>
                      <a:pt x="93" y="53"/>
                      <a:pt x="93" y="53"/>
                      <a:pt x="91" y="53"/>
                    </a:cubicBezTo>
                    <a:cubicBezTo>
                      <a:pt x="90" y="54"/>
                      <a:pt x="91" y="55"/>
                      <a:pt x="90" y="55"/>
                    </a:cubicBezTo>
                    <a:cubicBezTo>
                      <a:pt x="90" y="55"/>
                      <a:pt x="89" y="55"/>
                      <a:pt x="89" y="55"/>
                    </a:cubicBezTo>
                    <a:cubicBezTo>
                      <a:pt x="87" y="56"/>
                      <a:pt x="88" y="57"/>
                      <a:pt x="87" y="58"/>
                    </a:cubicBezTo>
                    <a:cubicBezTo>
                      <a:pt x="86" y="58"/>
                      <a:pt x="85" y="57"/>
                      <a:pt x="84" y="58"/>
                    </a:cubicBezTo>
                    <a:cubicBezTo>
                      <a:pt x="84" y="58"/>
                      <a:pt x="84" y="59"/>
                      <a:pt x="83" y="59"/>
                    </a:cubicBezTo>
                    <a:cubicBezTo>
                      <a:pt x="82" y="59"/>
                      <a:pt x="82" y="59"/>
                      <a:pt x="81" y="59"/>
                    </a:cubicBezTo>
                    <a:cubicBezTo>
                      <a:pt x="81" y="59"/>
                      <a:pt x="81" y="60"/>
                      <a:pt x="81" y="60"/>
                    </a:cubicBezTo>
                    <a:cubicBezTo>
                      <a:pt x="81" y="60"/>
                      <a:pt x="82" y="60"/>
                      <a:pt x="83" y="60"/>
                    </a:cubicBezTo>
                    <a:cubicBezTo>
                      <a:pt x="83" y="61"/>
                      <a:pt x="85" y="64"/>
                      <a:pt x="85" y="64"/>
                    </a:cubicBezTo>
                    <a:cubicBezTo>
                      <a:pt x="86" y="64"/>
                      <a:pt x="86" y="64"/>
                      <a:pt x="87" y="64"/>
                    </a:cubicBezTo>
                    <a:cubicBezTo>
                      <a:pt x="87" y="64"/>
                      <a:pt x="87" y="63"/>
                      <a:pt x="88" y="63"/>
                    </a:cubicBezTo>
                    <a:cubicBezTo>
                      <a:pt x="90" y="63"/>
                      <a:pt x="90" y="64"/>
                      <a:pt x="90" y="64"/>
                    </a:cubicBezTo>
                    <a:cubicBezTo>
                      <a:pt x="90" y="64"/>
                      <a:pt x="92" y="64"/>
                      <a:pt x="91" y="64"/>
                    </a:cubicBezTo>
                    <a:cubicBezTo>
                      <a:pt x="91" y="64"/>
                      <a:pt x="92" y="64"/>
                      <a:pt x="92" y="64"/>
                    </a:cubicBezTo>
                    <a:cubicBezTo>
                      <a:pt x="93" y="63"/>
                      <a:pt x="93" y="63"/>
                      <a:pt x="93" y="62"/>
                    </a:cubicBezTo>
                    <a:cubicBezTo>
                      <a:pt x="94" y="63"/>
                      <a:pt x="93" y="63"/>
                      <a:pt x="94" y="63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2"/>
                      <a:pt x="94" y="60"/>
                      <a:pt x="95" y="60"/>
                    </a:cubicBezTo>
                    <a:cubicBezTo>
                      <a:pt x="95" y="61"/>
                      <a:pt x="96" y="63"/>
                      <a:pt x="96" y="64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9" y="63"/>
                      <a:pt x="100" y="62"/>
                      <a:pt x="100" y="59"/>
                    </a:cubicBezTo>
                    <a:cubicBezTo>
                      <a:pt x="100" y="59"/>
                      <a:pt x="101" y="60"/>
                      <a:pt x="101" y="60"/>
                    </a:cubicBezTo>
                    <a:cubicBezTo>
                      <a:pt x="100" y="61"/>
                      <a:pt x="102" y="60"/>
                      <a:pt x="102" y="60"/>
                    </a:cubicBezTo>
                    <a:cubicBezTo>
                      <a:pt x="102" y="60"/>
                      <a:pt x="102" y="60"/>
                      <a:pt x="102" y="59"/>
                    </a:cubicBezTo>
                    <a:cubicBezTo>
                      <a:pt x="102" y="59"/>
                      <a:pt x="103" y="59"/>
                      <a:pt x="103" y="59"/>
                    </a:cubicBezTo>
                    <a:cubicBezTo>
                      <a:pt x="103" y="58"/>
                      <a:pt x="103" y="58"/>
                      <a:pt x="103" y="56"/>
                    </a:cubicBezTo>
                    <a:cubicBezTo>
                      <a:pt x="103" y="56"/>
                      <a:pt x="103" y="56"/>
                      <a:pt x="104" y="56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5" y="56"/>
                      <a:pt x="105" y="56"/>
                    </a:cubicBezTo>
                    <a:cubicBezTo>
                      <a:pt x="106" y="56"/>
                      <a:pt x="105" y="55"/>
                      <a:pt x="106" y="54"/>
                    </a:cubicBezTo>
                    <a:cubicBezTo>
                      <a:pt x="106" y="54"/>
                      <a:pt x="107" y="54"/>
                      <a:pt x="107" y="54"/>
                    </a:cubicBezTo>
                    <a:cubicBezTo>
                      <a:pt x="107" y="54"/>
                      <a:pt x="108" y="54"/>
                      <a:pt x="108" y="54"/>
                    </a:cubicBezTo>
                    <a:cubicBezTo>
                      <a:pt x="107" y="55"/>
                      <a:pt x="107" y="56"/>
                      <a:pt x="106" y="58"/>
                    </a:cubicBezTo>
                    <a:cubicBezTo>
                      <a:pt x="107" y="58"/>
                      <a:pt x="108" y="59"/>
                      <a:pt x="109" y="59"/>
                    </a:cubicBezTo>
                    <a:cubicBezTo>
                      <a:pt x="110" y="56"/>
                      <a:pt x="109" y="58"/>
                      <a:pt x="112" y="57"/>
                    </a:cubicBezTo>
                    <a:cubicBezTo>
                      <a:pt x="114" y="56"/>
                      <a:pt x="113" y="52"/>
                      <a:pt x="114" y="52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117" y="52"/>
                      <a:pt x="117" y="52"/>
                      <a:pt x="117" y="52"/>
                    </a:cubicBezTo>
                    <a:cubicBezTo>
                      <a:pt x="117" y="51"/>
                      <a:pt x="117" y="52"/>
                      <a:pt x="118" y="51"/>
                    </a:cubicBezTo>
                    <a:cubicBezTo>
                      <a:pt x="118" y="51"/>
                      <a:pt x="119" y="49"/>
                      <a:pt x="119" y="49"/>
                    </a:cubicBezTo>
                    <a:cubicBezTo>
                      <a:pt x="118" y="48"/>
                      <a:pt x="116" y="45"/>
                      <a:pt x="113" y="45"/>
                    </a:cubicBezTo>
                    <a:close/>
                    <a:moveTo>
                      <a:pt x="143" y="44"/>
                    </a:moveTo>
                    <a:cubicBezTo>
                      <a:pt x="142" y="44"/>
                      <a:pt x="141" y="45"/>
                      <a:pt x="141" y="45"/>
                    </a:cubicBezTo>
                    <a:cubicBezTo>
                      <a:pt x="140" y="46"/>
                      <a:pt x="140" y="45"/>
                      <a:pt x="139" y="45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7" y="46"/>
                      <a:pt x="137" y="46"/>
                      <a:pt x="136" y="46"/>
                    </a:cubicBezTo>
                    <a:cubicBezTo>
                      <a:pt x="136" y="46"/>
                      <a:pt x="136" y="47"/>
                      <a:pt x="136" y="47"/>
                    </a:cubicBezTo>
                    <a:cubicBezTo>
                      <a:pt x="134" y="48"/>
                      <a:pt x="132" y="48"/>
                      <a:pt x="130" y="48"/>
                    </a:cubicBezTo>
                    <a:cubicBezTo>
                      <a:pt x="130" y="50"/>
                      <a:pt x="130" y="51"/>
                      <a:pt x="130" y="53"/>
                    </a:cubicBezTo>
                    <a:cubicBezTo>
                      <a:pt x="130" y="53"/>
                      <a:pt x="131" y="53"/>
                      <a:pt x="131" y="53"/>
                    </a:cubicBezTo>
                    <a:cubicBezTo>
                      <a:pt x="132" y="54"/>
                      <a:pt x="134" y="55"/>
                      <a:pt x="135" y="55"/>
                    </a:cubicBezTo>
                    <a:cubicBezTo>
                      <a:pt x="137" y="55"/>
                      <a:pt x="139" y="53"/>
                      <a:pt x="140" y="53"/>
                    </a:cubicBezTo>
                    <a:cubicBezTo>
                      <a:pt x="140" y="53"/>
                      <a:pt x="141" y="53"/>
                      <a:pt x="142" y="53"/>
                    </a:cubicBezTo>
                    <a:cubicBezTo>
                      <a:pt x="142" y="53"/>
                      <a:pt x="143" y="52"/>
                      <a:pt x="144" y="51"/>
                    </a:cubicBezTo>
                    <a:cubicBezTo>
                      <a:pt x="144" y="51"/>
                      <a:pt x="144" y="50"/>
                      <a:pt x="144" y="50"/>
                    </a:cubicBezTo>
                    <a:cubicBezTo>
                      <a:pt x="144" y="50"/>
                      <a:pt x="141" y="49"/>
                      <a:pt x="142" y="48"/>
                    </a:cubicBezTo>
                    <a:cubicBezTo>
                      <a:pt x="143" y="48"/>
                      <a:pt x="145" y="48"/>
                      <a:pt x="145" y="48"/>
                    </a:cubicBezTo>
                    <a:cubicBezTo>
                      <a:pt x="146" y="48"/>
                      <a:pt x="146" y="46"/>
                      <a:pt x="147" y="45"/>
                    </a:cubicBezTo>
                    <a:cubicBezTo>
                      <a:pt x="146" y="45"/>
                      <a:pt x="145" y="45"/>
                      <a:pt x="144" y="45"/>
                    </a:cubicBezTo>
                    <a:cubicBezTo>
                      <a:pt x="144" y="45"/>
                      <a:pt x="144" y="44"/>
                      <a:pt x="143" y="44"/>
                    </a:cubicBezTo>
                    <a:close/>
                    <a:moveTo>
                      <a:pt x="123" y="43"/>
                    </a:moveTo>
                    <a:cubicBezTo>
                      <a:pt x="120" y="44"/>
                      <a:pt x="119" y="47"/>
                      <a:pt x="121" y="48"/>
                    </a:cubicBezTo>
                    <a:cubicBezTo>
                      <a:pt x="122" y="48"/>
                      <a:pt x="123" y="48"/>
                      <a:pt x="124" y="48"/>
                    </a:cubicBezTo>
                    <a:cubicBezTo>
                      <a:pt x="125" y="48"/>
                      <a:pt x="126" y="47"/>
                      <a:pt x="126" y="47"/>
                    </a:cubicBezTo>
                    <a:cubicBezTo>
                      <a:pt x="126" y="45"/>
                      <a:pt x="124" y="43"/>
                      <a:pt x="123" y="43"/>
                    </a:cubicBezTo>
                    <a:close/>
                    <a:moveTo>
                      <a:pt x="133" y="40"/>
                    </a:moveTo>
                    <a:cubicBezTo>
                      <a:pt x="133" y="41"/>
                      <a:pt x="133" y="41"/>
                      <a:pt x="133" y="41"/>
                    </a:cubicBezTo>
                    <a:cubicBezTo>
                      <a:pt x="130" y="41"/>
                      <a:pt x="130" y="41"/>
                      <a:pt x="129" y="42"/>
                    </a:cubicBezTo>
                    <a:cubicBezTo>
                      <a:pt x="128" y="42"/>
                      <a:pt x="128" y="42"/>
                      <a:pt x="128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4" y="43"/>
                      <a:pt x="134" y="43"/>
                    </a:cubicBezTo>
                    <a:cubicBezTo>
                      <a:pt x="135" y="43"/>
                      <a:pt x="135" y="44"/>
                      <a:pt x="135" y="44"/>
                    </a:cubicBezTo>
                    <a:cubicBezTo>
                      <a:pt x="136" y="44"/>
                      <a:pt x="136" y="44"/>
                      <a:pt x="137" y="44"/>
                    </a:cubicBezTo>
                    <a:cubicBezTo>
                      <a:pt x="137" y="44"/>
                      <a:pt x="137" y="44"/>
                      <a:pt x="137" y="43"/>
                    </a:cubicBezTo>
                    <a:cubicBezTo>
                      <a:pt x="137" y="43"/>
                      <a:pt x="138" y="43"/>
                      <a:pt x="139" y="43"/>
                    </a:cubicBezTo>
                    <a:cubicBezTo>
                      <a:pt x="138" y="42"/>
                      <a:pt x="139" y="42"/>
                      <a:pt x="138" y="42"/>
                    </a:cubicBezTo>
                    <a:cubicBezTo>
                      <a:pt x="138" y="41"/>
                      <a:pt x="138" y="42"/>
                      <a:pt x="138" y="41"/>
                    </a:cubicBezTo>
                    <a:cubicBezTo>
                      <a:pt x="137" y="41"/>
                      <a:pt x="136" y="41"/>
                      <a:pt x="136" y="41"/>
                    </a:cubicBezTo>
                    <a:cubicBezTo>
                      <a:pt x="135" y="41"/>
                      <a:pt x="134" y="40"/>
                      <a:pt x="133" y="4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094" name="Freeform 17">
              <a:extLst>
                <a:ext uri="{FF2B5EF4-FFF2-40B4-BE49-F238E27FC236}">
                  <a16:creationId xmlns:a16="http://schemas.microsoft.com/office/drawing/2014/main" id="{1E263019-7339-B452-5FB7-E9B73F0AB1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307" y="1553876"/>
              <a:ext cx="317157" cy="529010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095" name="0 OUTLINE 2">
              <a:extLst>
                <a:ext uri="{FF2B5EF4-FFF2-40B4-BE49-F238E27FC236}">
                  <a16:creationId xmlns:a16="http://schemas.microsoft.com/office/drawing/2014/main" id="{2390E229-1151-EBE7-F97D-9B16C1EA53CC}"/>
                </a:ext>
              </a:extLst>
            </p:cNvPr>
            <p:cNvGrpSpPr/>
            <p:nvPr/>
          </p:nvGrpSpPr>
          <p:grpSpPr>
            <a:xfrm>
              <a:off x="9877908" y="4519956"/>
              <a:ext cx="2059379" cy="1460429"/>
              <a:chOff x="9877908" y="4524729"/>
              <a:chExt cx="2059379" cy="1460429"/>
            </a:xfrm>
            <a:grpFill/>
          </p:grpSpPr>
          <p:sp>
            <p:nvSpPr>
              <p:cNvPr id="2102" name="Freeform 66">
                <a:extLst>
                  <a:ext uri="{FF2B5EF4-FFF2-40B4-BE49-F238E27FC236}">
                    <a16:creationId xmlns:a16="http://schemas.microsoft.com/office/drawing/2014/main" id="{6D78CF5B-20A4-5208-1BE9-786FC8037A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45125" y="5431279"/>
                <a:ext cx="392162" cy="553879"/>
              </a:xfrm>
              <a:custGeom>
                <a:avLst/>
                <a:gdLst>
                  <a:gd name="T0" fmla="*/ 9 w 57"/>
                  <a:gd name="T1" fmla="*/ 75 h 76"/>
                  <a:gd name="T2" fmla="*/ 8 w 57"/>
                  <a:gd name="T3" fmla="*/ 73 h 76"/>
                  <a:gd name="T4" fmla="*/ 35 w 57"/>
                  <a:gd name="T5" fmla="*/ 38 h 76"/>
                  <a:gd name="T6" fmla="*/ 28 w 57"/>
                  <a:gd name="T7" fmla="*/ 36 h 76"/>
                  <a:gd name="T8" fmla="*/ 25 w 57"/>
                  <a:gd name="T9" fmla="*/ 44 h 76"/>
                  <a:gd name="T10" fmla="*/ 22 w 57"/>
                  <a:gd name="T11" fmla="*/ 48 h 76"/>
                  <a:gd name="T12" fmla="*/ 18 w 57"/>
                  <a:gd name="T13" fmla="*/ 53 h 76"/>
                  <a:gd name="T14" fmla="*/ 10 w 57"/>
                  <a:gd name="T15" fmla="*/ 57 h 76"/>
                  <a:gd name="T16" fmla="*/ 5 w 57"/>
                  <a:gd name="T17" fmla="*/ 61 h 76"/>
                  <a:gd name="T18" fmla="*/ 2 w 57"/>
                  <a:gd name="T19" fmla="*/ 63 h 76"/>
                  <a:gd name="T20" fmla="*/ 2 w 57"/>
                  <a:gd name="T21" fmla="*/ 65 h 76"/>
                  <a:gd name="T22" fmla="*/ 1 w 57"/>
                  <a:gd name="T23" fmla="*/ 68 h 76"/>
                  <a:gd name="T24" fmla="*/ 7 w 57"/>
                  <a:gd name="T25" fmla="*/ 69 h 76"/>
                  <a:gd name="T26" fmla="*/ 9 w 57"/>
                  <a:gd name="T27" fmla="*/ 71 h 76"/>
                  <a:gd name="T28" fmla="*/ 16 w 57"/>
                  <a:gd name="T29" fmla="*/ 70 h 76"/>
                  <a:gd name="T30" fmla="*/ 20 w 57"/>
                  <a:gd name="T31" fmla="*/ 67 h 76"/>
                  <a:gd name="T32" fmla="*/ 23 w 57"/>
                  <a:gd name="T33" fmla="*/ 58 h 76"/>
                  <a:gd name="T34" fmla="*/ 32 w 57"/>
                  <a:gd name="T35" fmla="*/ 56 h 76"/>
                  <a:gd name="T36" fmla="*/ 33 w 57"/>
                  <a:gd name="T37" fmla="*/ 51 h 76"/>
                  <a:gd name="T38" fmla="*/ 36 w 57"/>
                  <a:gd name="T39" fmla="*/ 44 h 76"/>
                  <a:gd name="T40" fmla="*/ 37 w 57"/>
                  <a:gd name="T41" fmla="*/ 41 h 76"/>
                  <a:gd name="T42" fmla="*/ 35 w 57"/>
                  <a:gd name="T43" fmla="*/ 40 h 76"/>
                  <a:gd name="T44" fmla="*/ 33 w 57"/>
                  <a:gd name="T45" fmla="*/ 40 h 76"/>
                  <a:gd name="T46" fmla="*/ 31 w 57"/>
                  <a:gd name="T47" fmla="*/ 38 h 76"/>
                  <a:gd name="T48" fmla="*/ 31 w 57"/>
                  <a:gd name="T49" fmla="*/ 35 h 76"/>
                  <a:gd name="T50" fmla="*/ 44 w 57"/>
                  <a:gd name="T51" fmla="*/ 12 h 76"/>
                  <a:gd name="T52" fmla="*/ 29 w 57"/>
                  <a:gd name="T53" fmla="*/ 1 h 76"/>
                  <a:gd name="T54" fmla="*/ 36 w 57"/>
                  <a:gd name="T55" fmla="*/ 11 h 76"/>
                  <a:gd name="T56" fmla="*/ 38 w 57"/>
                  <a:gd name="T57" fmla="*/ 13 h 76"/>
                  <a:gd name="T58" fmla="*/ 39 w 57"/>
                  <a:gd name="T59" fmla="*/ 17 h 76"/>
                  <a:gd name="T60" fmla="*/ 37 w 57"/>
                  <a:gd name="T61" fmla="*/ 27 h 76"/>
                  <a:gd name="T62" fmla="*/ 34 w 57"/>
                  <a:gd name="T63" fmla="*/ 29 h 76"/>
                  <a:gd name="T64" fmla="*/ 39 w 57"/>
                  <a:gd name="T65" fmla="*/ 40 h 76"/>
                  <a:gd name="T66" fmla="*/ 46 w 57"/>
                  <a:gd name="T67" fmla="*/ 39 h 76"/>
                  <a:gd name="T68" fmla="*/ 50 w 57"/>
                  <a:gd name="T69" fmla="*/ 35 h 76"/>
                  <a:gd name="T70" fmla="*/ 50 w 57"/>
                  <a:gd name="T71" fmla="*/ 30 h 76"/>
                  <a:gd name="T72" fmla="*/ 55 w 57"/>
                  <a:gd name="T73" fmla="*/ 26 h 76"/>
                  <a:gd name="T74" fmla="*/ 51 w 57"/>
                  <a:gd name="T75" fmla="*/ 22 h 76"/>
                  <a:gd name="T76" fmla="*/ 45 w 57"/>
                  <a:gd name="T77" fmla="*/ 15 h 76"/>
                  <a:gd name="T78" fmla="*/ 43 w 57"/>
                  <a:gd name="T79" fmla="*/ 13 h 76"/>
                  <a:gd name="T80" fmla="*/ 40 w 57"/>
                  <a:gd name="T81" fmla="*/ 16 h 76"/>
                  <a:gd name="T82" fmla="*/ 40 w 57"/>
                  <a:gd name="T83" fmla="*/ 9 h 76"/>
                  <a:gd name="T84" fmla="*/ 37 w 57"/>
                  <a:gd name="T85" fmla="*/ 5 h 76"/>
                  <a:gd name="T86" fmla="*/ 34 w 57"/>
                  <a:gd name="T87" fmla="*/ 3 h 76"/>
                  <a:gd name="T88" fmla="*/ 31 w 57"/>
                  <a:gd name="T8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" h="76">
                    <a:moveTo>
                      <a:pt x="7" y="71"/>
                    </a:moveTo>
                    <a:cubicBezTo>
                      <a:pt x="6" y="73"/>
                      <a:pt x="6" y="75"/>
                      <a:pt x="5" y="76"/>
                    </a:cubicBezTo>
                    <a:cubicBezTo>
                      <a:pt x="7" y="76"/>
                      <a:pt x="8" y="76"/>
                      <a:pt x="9" y="75"/>
                    </a:cubicBezTo>
                    <a:cubicBezTo>
                      <a:pt x="9" y="75"/>
                      <a:pt x="9" y="74"/>
                      <a:pt x="9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8" y="74"/>
                      <a:pt x="8" y="73"/>
                      <a:pt x="8" y="73"/>
                    </a:cubicBezTo>
                    <a:cubicBezTo>
                      <a:pt x="8" y="72"/>
                      <a:pt x="7" y="72"/>
                      <a:pt x="7" y="71"/>
                    </a:cubicBezTo>
                    <a:close/>
                    <a:moveTo>
                      <a:pt x="34" y="38"/>
                    </a:move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4" y="38"/>
                    </a:cubicBezTo>
                    <a:close/>
                    <a:moveTo>
                      <a:pt x="29" y="35"/>
                    </a:moveTo>
                    <a:cubicBezTo>
                      <a:pt x="29" y="35"/>
                      <a:pt x="28" y="36"/>
                      <a:pt x="28" y="36"/>
                    </a:cubicBezTo>
                    <a:cubicBezTo>
                      <a:pt x="25" y="39"/>
                      <a:pt x="27" y="38"/>
                      <a:pt x="26" y="42"/>
                    </a:cubicBezTo>
                    <a:cubicBezTo>
                      <a:pt x="26" y="42"/>
                      <a:pt x="25" y="42"/>
                      <a:pt x="25" y="43"/>
                    </a:cubicBezTo>
                    <a:cubicBezTo>
                      <a:pt x="25" y="43"/>
                      <a:pt x="25" y="44"/>
                      <a:pt x="25" y="44"/>
                    </a:cubicBezTo>
                    <a:cubicBezTo>
                      <a:pt x="25" y="44"/>
                      <a:pt x="23" y="45"/>
                      <a:pt x="23" y="45"/>
                    </a:cubicBezTo>
                    <a:cubicBezTo>
                      <a:pt x="23" y="46"/>
                      <a:pt x="23" y="46"/>
                      <a:pt x="23" y="47"/>
                    </a:cubicBezTo>
                    <a:cubicBezTo>
                      <a:pt x="23" y="47"/>
                      <a:pt x="22" y="47"/>
                      <a:pt x="22" y="48"/>
                    </a:cubicBezTo>
                    <a:cubicBezTo>
                      <a:pt x="21" y="49"/>
                      <a:pt x="21" y="50"/>
                      <a:pt x="20" y="51"/>
                    </a:cubicBezTo>
                    <a:cubicBezTo>
                      <a:pt x="19" y="52"/>
                      <a:pt x="19" y="52"/>
                      <a:pt x="18" y="52"/>
                    </a:cubicBezTo>
                    <a:cubicBezTo>
                      <a:pt x="18" y="52"/>
                      <a:pt x="18" y="53"/>
                      <a:pt x="18" y="53"/>
                    </a:cubicBezTo>
                    <a:cubicBezTo>
                      <a:pt x="17" y="54"/>
                      <a:pt x="16" y="54"/>
                      <a:pt x="15" y="55"/>
                    </a:cubicBezTo>
                    <a:cubicBezTo>
                      <a:pt x="14" y="55"/>
                      <a:pt x="14" y="56"/>
                      <a:pt x="14" y="56"/>
                    </a:cubicBezTo>
                    <a:cubicBezTo>
                      <a:pt x="12" y="57"/>
                      <a:pt x="11" y="56"/>
                      <a:pt x="10" y="57"/>
                    </a:cubicBezTo>
                    <a:cubicBezTo>
                      <a:pt x="9" y="57"/>
                      <a:pt x="8" y="59"/>
                      <a:pt x="8" y="60"/>
                    </a:cubicBezTo>
                    <a:cubicBezTo>
                      <a:pt x="7" y="60"/>
                      <a:pt x="6" y="60"/>
                      <a:pt x="6" y="60"/>
                    </a:cubicBezTo>
                    <a:cubicBezTo>
                      <a:pt x="6" y="60"/>
                      <a:pt x="6" y="61"/>
                      <a:pt x="5" y="61"/>
                    </a:cubicBezTo>
                    <a:cubicBezTo>
                      <a:pt x="5" y="61"/>
                      <a:pt x="5" y="61"/>
                      <a:pt x="4" y="61"/>
                    </a:cubicBezTo>
                    <a:cubicBezTo>
                      <a:pt x="4" y="62"/>
                      <a:pt x="4" y="63"/>
                      <a:pt x="3" y="63"/>
                    </a:cubicBezTo>
                    <a:cubicBezTo>
                      <a:pt x="3" y="63"/>
                      <a:pt x="3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3" y="63"/>
                      <a:pt x="3" y="64"/>
                      <a:pt x="3" y="64"/>
                    </a:cubicBezTo>
                    <a:cubicBezTo>
                      <a:pt x="3" y="65"/>
                      <a:pt x="2" y="65"/>
                      <a:pt x="2" y="65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0" y="67"/>
                      <a:pt x="1" y="68"/>
                    </a:cubicBezTo>
                    <a:cubicBezTo>
                      <a:pt x="1" y="68"/>
                      <a:pt x="2" y="69"/>
                      <a:pt x="3" y="69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5" y="70"/>
                      <a:pt x="6" y="69"/>
                      <a:pt x="7" y="69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10" y="72"/>
                      <a:pt x="13" y="72"/>
                      <a:pt x="14" y="72"/>
                    </a:cubicBezTo>
                    <a:cubicBezTo>
                      <a:pt x="14" y="72"/>
                      <a:pt x="16" y="71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69"/>
                      <a:pt x="17" y="70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8"/>
                      <a:pt x="19" y="68"/>
                      <a:pt x="20" y="67"/>
                    </a:cubicBezTo>
                    <a:cubicBezTo>
                      <a:pt x="20" y="66"/>
                      <a:pt x="20" y="66"/>
                      <a:pt x="20" y="65"/>
                    </a:cubicBezTo>
                    <a:cubicBezTo>
                      <a:pt x="21" y="62"/>
                      <a:pt x="22" y="61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4" y="57"/>
                      <a:pt x="25" y="58"/>
                      <a:pt x="27" y="57"/>
                    </a:cubicBezTo>
                    <a:cubicBezTo>
                      <a:pt x="27" y="57"/>
                      <a:pt x="27" y="56"/>
                      <a:pt x="27" y="56"/>
                    </a:cubicBezTo>
                    <a:cubicBezTo>
                      <a:pt x="28" y="55"/>
                      <a:pt x="31" y="56"/>
                      <a:pt x="32" y="56"/>
                    </a:cubicBezTo>
                    <a:cubicBezTo>
                      <a:pt x="31" y="55"/>
                      <a:pt x="31" y="55"/>
                      <a:pt x="30" y="55"/>
                    </a:cubicBezTo>
                    <a:cubicBezTo>
                      <a:pt x="29" y="53"/>
                      <a:pt x="30" y="52"/>
                      <a:pt x="32" y="51"/>
                    </a:cubicBezTo>
                    <a:cubicBezTo>
                      <a:pt x="32" y="51"/>
                      <a:pt x="32" y="51"/>
                      <a:pt x="33" y="51"/>
                    </a:cubicBezTo>
                    <a:cubicBezTo>
                      <a:pt x="33" y="50"/>
                      <a:pt x="33" y="49"/>
                      <a:pt x="33" y="48"/>
                    </a:cubicBezTo>
                    <a:cubicBezTo>
                      <a:pt x="33" y="48"/>
                      <a:pt x="35" y="47"/>
                      <a:pt x="35" y="47"/>
                    </a:cubicBezTo>
                    <a:cubicBezTo>
                      <a:pt x="35" y="47"/>
                      <a:pt x="36" y="45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3"/>
                      <a:pt x="36" y="43"/>
                      <a:pt x="36" y="42"/>
                    </a:cubicBezTo>
                    <a:cubicBezTo>
                      <a:pt x="36" y="42"/>
                      <a:pt x="37" y="41"/>
                      <a:pt x="37" y="41"/>
                    </a:cubicBezTo>
                    <a:cubicBezTo>
                      <a:pt x="38" y="40"/>
                      <a:pt x="37" y="40"/>
                      <a:pt x="37" y="39"/>
                    </a:cubicBezTo>
                    <a:cubicBezTo>
                      <a:pt x="37" y="39"/>
                      <a:pt x="36" y="39"/>
                      <a:pt x="36" y="39"/>
                    </a:cubicBezTo>
                    <a:cubicBezTo>
                      <a:pt x="36" y="40"/>
                      <a:pt x="35" y="40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4" y="39"/>
                      <a:pt x="33" y="39"/>
                      <a:pt x="34" y="39"/>
                    </a:cubicBezTo>
                    <a:cubicBezTo>
                      <a:pt x="33" y="39"/>
                      <a:pt x="33" y="39"/>
                      <a:pt x="33" y="40"/>
                    </a:cubicBezTo>
                    <a:cubicBezTo>
                      <a:pt x="33" y="40"/>
                      <a:pt x="32" y="40"/>
                      <a:pt x="32" y="40"/>
                    </a:cubicBezTo>
                    <a:cubicBezTo>
                      <a:pt x="32" y="39"/>
                      <a:pt x="32" y="38"/>
                      <a:pt x="32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0" y="37"/>
                      <a:pt x="30" y="37"/>
                    </a:cubicBezTo>
                    <a:cubicBezTo>
                      <a:pt x="30" y="37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1" y="35"/>
                    </a:cubicBezTo>
                    <a:cubicBezTo>
                      <a:pt x="30" y="35"/>
                      <a:pt x="30" y="35"/>
                      <a:pt x="29" y="35"/>
                    </a:cubicBezTo>
                    <a:close/>
                    <a:moveTo>
                      <a:pt x="43" y="11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5" y="12"/>
                      <a:pt x="43" y="11"/>
                    </a:cubicBezTo>
                    <a:close/>
                    <a:moveTo>
                      <a:pt x="30" y="0"/>
                    </a:moveTo>
                    <a:cubicBezTo>
                      <a:pt x="30" y="1"/>
                      <a:pt x="29" y="0"/>
                      <a:pt x="29" y="1"/>
                    </a:cubicBezTo>
                    <a:cubicBezTo>
                      <a:pt x="30" y="2"/>
                      <a:pt x="32" y="3"/>
                      <a:pt x="32" y="4"/>
                    </a:cubicBezTo>
                    <a:cubicBezTo>
                      <a:pt x="33" y="5"/>
                      <a:pt x="33" y="6"/>
                      <a:pt x="34" y="8"/>
                    </a:cubicBezTo>
                    <a:cubicBezTo>
                      <a:pt x="34" y="9"/>
                      <a:pt x="35" y="10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7" y="12"/>
                      <a:pt x="37" y="11"/>
                      <a:pt x="38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7" y="14"/>
                      <a:pt x="38" y="15"/>
                      <a:pt x="38" y="16"/>
                    </a:cubicBezTo>
                    <a:cubicBezTo>
                      <a:pt x="38" y="16"/>
                      <a:pt x="39" y="16"/>
                      <a:pt x="40" y="16"/>
                    </a:cubicBezTo>
                    <a:cubicBezTo>
                      <a:pt x="40" y="17"/>
                      <a:pt x="39" y="17"/>
                      <a:pt x="39" y="17"/>
                    </a:cubicBezTo>
                    <a:cubicBezTo>
                      <a:pt x="39" y="19"/>
                      <a:pt x="40" y="21"/>
                      <a:pt x="39" y="23"/>
                    </a:cubicBezTo>
                    <a:cubicBezTo>
                      <a:pt x="39" y="24"/>
                      <a:pt x="38" y="24"/>
                      <a:pt x="38" y="24"/>
                    </a:cubicBezTo>
                    <a:cubicBezTo>
                      <a:pt x="38" y="25"/>
                      <a:pt x="38" y="26"/>
                      <a:pt x="37" y="27"/>
                    </a:cubicBezTo>
                    <a:cubicBezTo>
                      <a:pt x="37" y="27"/>
                      <a:pt x="35" y="27"/>
                      <a:pt x="35" y="27"/>
                    </a:cubicBezTo>
                    <a:cubicBezTo>
                      <a:pt x="34" y="28"/>
                      <a:pt x="35" y="28"/>
                      <a:pt x="34" y="28"/>
                    </a:cubicBezTo>
                    <a:cubicBezTo>
                      <a:pt x="34" y="28"/>
                      <a:pt x="34" y="29"/>
                      <a:pt x="34" y="29"/>
                    </a:cubicBezTo>
                    <a:cubicBezTo>
                      <a:pt x="37" y="31"/>
                      <a:pt x="42" y="32"/>
                      <a:pt x="41" y="37"/>
                    </a:cubicBezTo>
                    <a:cubicBezTo>
                      <a:pt x="41" y="37"/>
                      <a:pt x="39" y="38"/>
                      <a:pt x="39" y="39"/>
                    </a:cubicBezTo>
                    <a:cubicBezTo>
                      <a:pt x="39" y="39"/>
                      <a:pt x="39" y="40"/>
                      <a:pt x="39" y="40"/>
                    </a:cubicBezTo>
                    <a:cubicBezTo>
                      <a:pt x="40" y="40"/>
                      <a:pt x="42" y="40"/>
                      <a:pt x="42" y="41"/>
                    </a:cubicBezTo>
                    <a:cubicBezTo>
                      <a:pt x="42" y="41"/>
                      <a:pt x="43" y="42"/>
                      <a:pt x="43" y="42"/>
                    </a:cubicBezTo>
                    <a:cubicBezTo>
                      <a:pt x="45" y="41"/>
                      <a:pt x="45" y="41"/>
                      <a:pt x="46" y="39"/>
                    </a:cubicBezTo>
                    <a:cubicBezTo>
                      <a:pt x="46" y="39"/>
                      <a:pt x="47" y="38"/>
                      <a:pt x="47" y="38"/>
                    </a:cubicBezTo>
                    <a:cubicBezTo>
                      <a:pt x="47" y="37"/>
                      <a:pt x="47" y="37"/>
                      <a:pt x="47" y="36"/>
                    </a:cubicBezTo>
                    <a:cubicBezTo>
                      <a:pt x="47" y="35"/>
                      <a:pt x="49" y="35"/>
                      <a:pt x="50" y="35"/>
                    </a:cubicBezTo>
                    <a:cubicBezTo>
                      <a:pt x="50" y="34"/>
                      <a:pt x="50" y="33"/>
                      <a:pt x="50" y="32"/>
                    </a:cubicBezTo>
                    <a:cubicBezTo>
                      <a:pt x="50" y="32"/>
                      <a:pt x="51" y="32"/>
                      <a:pt x="51" y="31"/>
                    </a:cubicBezTo>
                    <a:cubicBezTo>
                      <a:pt x="50" y="31"/>
                      <a:pt x="50" y="31"/>
                      <a:pt x="50" y="30"/>
                    </a:cubicBezTo>
                    <a:cubicBezTo>
                      <a:pt x="52" y="28"/>
                      <a:pt x="52" y="28"/>
                      <a:pt x="55" y="29"/>
                    </a:cubicBezTo>
                    <a:cubicBezTo>
                      <a:pt x="55" y="28"/>
                      <a:pt x="54" y="28"/>
                      <a:pt x="54" y="27"/>
                    </a:cubicBezTo>
                    <a:cubicBezTo>
                      <a:pt x="54" y="27"/>
                      <a:pt x="55" y="26"/>
                      <a:pt x="55" y="26"/>
                    </a:cubicBezTo>
                    <a:cubicBezTo>
                      <a:pt x="56" y="25"/>
                      <a:pt x="56" y="23"/>
                      <a:pt x="57" y="22"/>
                    </a:cubicBezTo>
                    <a:cubicBezTo>
                      <a:pt x="55" y="19"/>
                      <a:pt x="54" y="21"/>
                      <a:pt x="52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47" y="21"/>
                      <a:pt x="47" y="21"/>
                    </a:cubicBezTo>
                    <a:cubicBezTo>
                      <a:pt x="46" y="20"/>
                      <a:pt x="46" y="20"/>
                      <a:pt x="46" y="18"/>
                    </a:cubicBezTo>
                    <a:cubicBezTo>
                      <a:pt x="45" y="18"/>
                      <a:pt x="46" y="16"/>
                      <a:pt x="45" y="15"/>
                    </a:cubicBezTo>
                    <a:cubicBezTo>
                      <a:pt x="45" y="15"/>
                      <a:pt x="44" y="16"/>
                      <a:pt x="44" y="16"/>
                    </a:cubicBezTo>
                    <a:cubicBezTo>
                      <a:pt x="44" y="15"/>
                      <a:pt x="44" y="14"/>
                      <a:pt x="44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5"/>
                      <a:pt x="43" y="16"/>
                      <a:pt x="42" y="17"/>
                    </a:cubicBezTo>
                    <a:cubicBezTo>
                      <a:pt x="42" y="17"/>
                      <a:pt x="42" y="16"/>
                      <a:pt x="42" y="16"/>
                    </a:cubicBezTo>
                    <a:cubicBezTo>
                      <a:pt x="42" y="16"/>
                      <a:pt x="41" y="16"/>
                      <a:pt x="40" y="16"/>
                    </a:cubicBezTo>
                    <a:cubicBezTo>
                      <a:pt x="40" y="14"/>
                      <a:pt x="41" y="13"/>
                      <a:pt x="40" y="12"/>
                    </a:cubicBezTo>
                    <a:cubicBezTo>
                      <a:pt x="40" y="11"/>
                      <a:pt x="39" y="10"/>
                      <a:pt x="39" y="10"/>
                    </a:cubicBezTo>
                    <a:cubicBezTo>
                      <a:pt x="39" y="9"/>
                      <a:pt x="40" y="9"/>
                      <a:pt x="40" y="9"/>
                    </a:cubicBezTo>
                    <a:cubicBezTo>
                      <a:pt x="40" y="8"/>
                      <a:pt x="39" y="7"/>
                      <a:pt x="39" y="6"/>
                    </a:cubicBezTo>
                    <a:cubicBezTo>
                      <a:pt x="38" y="6"/>
                      <a:pt x="38" y="7"/>
                      <a:pt x="37" y="7"/>
                    </a:cubicBezTo>
                    <a:cubicBezTo>
                      <a:pt x="37" y="6"/>
                      <a:pt x="38" y="6"/>
                      <a:pt x="37" y="5"/>
                    </a:cubicBezTo>
                    <a:cubicBezTo>
                      <a:pt x="37" y="5"/>
                      <a:pt x="36" y="4"/>
                      <a:pt x="36" y="4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5" y="4"/>
                      <a:pt x="34" y="3"/>
                      <a:pt x="34" y="3"/>
                    </a:cubicBezTo>
                    <a:cubicBezTo>
                      <a:pt x="32" y="3"/>
                      <a:pt x="34" y="5"/>
                      <a:pt x="32" y="3"/>
                    </a:cubicBezTo>
                    <a:cubicBezTo>
                      <a:pt x="32" y="2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0"/>
                    </a:cubicBezTo>
                    <a:cubicBezTo>
                      <a:pt x="31" y="0"/>
                      <a:pt x="30" y="0"/>
                      <a:pt x="30" y="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103" name="Freeform 174">
                <a:extLst>
                  <a:ext uri="{FF2B5EF4-FFF2-40B4-BE49-F238E27FC236}">
                    <a16:creationId xmlns:a16="http://schemas.microsoft.com/office/drawing/2014/main" id="{91FA526D-036F-29CD-680B-F4701F7B37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77908" y="4524729"/>
                <a:ext cx="1260056" cy="1286357"/>
              </a:xfrm>
              <a:custGeom>
                <a:avLst/>
                <a:gdLst>
                  <a:gd name="T0" fmla="*/ 139 w 183"/>
                  <a:gd name="T1" fmla="*/ 148 h 177"/>
                  <a:gd name="T2" fmla="*/ 145 w 183"/>
                  <a:gd name="T3" fmla="*/ 145 h 177"/>
                  <a:gd name="T4" fmla="*/ 148 w 183"/>
                  <a:gd name="T5" fmla="*/ 149 h 177"/>
                  <a:gd name="T6" fmla="*/ 156 w 183"/>
                  <a:gd name="T7" fmla="*/ 146 h 177"/>
                  <a:gd name="T8" fmla="*/ 165 w 183"/>
                  <a:gd name="T9" fmla="*/ 139 h 177"/>
                  <a:gd name="T10" fmla="*/ 170 w 183"/>
                  <a:gd name="T11" fmla="*/ 125 h 177"/>
                  <a:gd name="T12" fmla="*/ 176 w 183"/>
                  <a:gd name="T13" fmla="*/ 114 h 177"/>
                  <a:gd name="T14" fmla="*/ 181 w 183"/>
                  <a:gd name="T15" fmla="*/ 103 h 177"/>
                  <a:gd name="T16" fmla="*/ 180 w 183"/>
                  <a:gd name="T17" fmla="*/ 79 h 177"/>
                  <a:gd name="T18" fmla="*/ 174 w 183"/>
                  <a:gd name="T19" fmla="*/ 68 h 177"/>
                  <a:gd name="T20" fmla="*/ 164 w 183"/>
                  <a:gd name="T21" fmla="*/ 52 h 177"/>
                  <a:gd name="T22" fmla="*/ 153 w 183"/>
                  <a:gd name="T23" fmla="*/ 42 h 177"/>
                  <a:gd name="T24" fmla="*/ 146 w 183"/>
                  <a:gd name="T25" fmla="*/ 20 h 177"/>
                  <a:gd name="T26" fmla="*/ 138 w 183"/>
                  <a:gd name="T27" fmla="*/ 8 h 177"/>
                  <a:gd name="T28" fmla="*/ 131 w 183"/>
                  <a:gd name="T29" fmla="*/ 0 h 177"/>
                  <a:gd name="T30" fmla="*/ 129 w 183"/>
                  <a:gd name="T31" fmla="*/ 22 h 177"/>
                  <a:gd name="T32" fmla="*/ 119 w 183"/>
                  <a:gd name="T33" fmla="*/ 31 h 177"/>
                  <a:gd name="T34" fmla="*/ 102 w 183"/>
                  <a:gd name="T35" fmla="*/ 20 h 177"/>
                  <a:gd name="T36" fmla="*/ 107 w 183"/>
                  <a:gd name="T37" fmla="*/ 6 h 177"/>
                  <a:gd name="T38" fmla="*/ 95 w 183"/>
                  <a:gd name="T39" fmla="*/ 4 h 177"/>
                  <a:gd name="T40" fmla="*/ 90 w 183"/>
                  <a:gd name="T41" fmla="*/ 6 h 177"/>
                  <a:gd name="T42" fmla="*/ 77 w 183"/>
                  <a:gd name="T43" fmla="*/ 9 h 177"/>
                  <a:gd name="T44" fmla="*/ 73 w 183"/>
                  <a:gd name="T45" fmla="*/ 20 h 177"/>
                  <a:gd name="T46" fmla="*/ 66 w 183"/>
                  <a:gd name="T47" fmla="*/ 16 h 177"/>
                  <a:gd name="T48" fmla="*/ 56 w 183"/>
                  <a:gd name="T49" fmla="*/ 18 h 177"/>
                  <a:gd name="T50" fmla="*/ 50 w 183"/>
                  <a:gd name="T51" fmla="*/ 26 h 177"/>
                  <a:gd name="T52" fmla="*/ 46 w 183"/>
                  <a:gd name="T53" fmla="*/ 30 h 177"/>
                  <a:gd name="T54" fmla="*/ 42 w 183"/>
                  <a:gd name="T55" fmla="*/ 35 h 177"/>
                  <a:gd name="T56" fmla="*/ 25 w 183"/>
                  <a:gd name="T57" fmla="*/ 48 h 177"/>
                  <a:gd name="T58" fmla="*/ 10 w 183"/>
                  <a:gd name="T59" fmla="*/ 54 h 177"/>
                  <a:gd name="T60" fmla="*/ 3 w 183"/>
                  <a:gd name="T61" fmla="*/ 61 h 177"/>
                  <a:gd name="T62" fmla="*/ 3 w 183"/>
                  <a:gd name="T63" fmla="*/ 74 h 177"/>
                  <a:gd name="T64" fmla="*/ 0 w 183"/>
                  <a:gd name="T65" fmla="*/ 76 h 177"/>
                  <a:gd name="T66" fmla="*/ 8 w 183"/>
                  <a:gd name="T67" fmla="*/ 90 h 177"/>
                  <a:gd name="T68" fmla="*/ 11 w 183"/>
                  <a:gd name="T69" fmla="*/ 110 h 177"/>
                  <a:gd name="T70" fmla="*/ 12 w 183"/>
                  <a:gd name="T71" fmla="*/ 123 h 177"/>
                  <a:gd name="T72" fmla="*/ 25 w 183"/>
                  <a:gd name="T73" fmla="*/ 122 h 177"/>
                  <a:gd name="T74" fmla="*/ 33 w 183"/>
                  <a:gd name="T75" fmla="*/ 120 h 177"/>
                  <a:gd name="T76" fmla="*/ 45 w 183"/>
                  <a:gd name="T77" fmla="*/ 120 h 177"/>
                  <a:gd name="T78" fmla="*/ 57 w 183"/>
                  <a:gd name="T79" fmla="*/ 111 h 177"/>
                  <a:gd name="T80" fmla="*/ 80 w 183"/>
                  <a:gd name="T81" fmla="*/ 108 h 177"/>
                  <a:gd name="T82" fmla="*/ 93 w 183"/>
                  <a:gd name="T83" fmla="*/ 111 h 177"/>
                  <a:gd name="T84" fmla="*/ 100 w 183"/>
                  <a:gd name="T85" fmla="*/ 122 h 177"/>
                  <a:gd name="T86" fmla="*/ 111 w 183"/>
                  <a:gd name="T87" fmla="*/ 119 h 177"/>
                  <a:gd name="T88" fmla="*/ 110 w 183"/>
                  <a:gd name="T89" fmla="*/ 127 h 177"/>
                  <a:gd name="T90" fmla="*/ 118 w 183"/>
                  <a:gd name="T91" fmla="*/ 129 h 177"/>
                  <a:gd name="T92" fmla="*/ 131 w 183"/>
                  <a:gd name="T93" fmla="*/ 146 h 177"/>
                  <a:gd name="T94" fmla="*/ 145 w 183"/>
                  <a:gd name="T95" fmla="*/ 172 h 177"/>
                  <a:gd name="T96" fmla="*/ 154 w 183"/>
                  <a:gd name="T97" fmla="*/ 177 h 177"/>
                  <a:gd name="T98" fmla="*/ 155 w 183"/>
                  <a:gd name="T99" fmla="*/ 174 h 177"/>
                  <a:gd name="T100" fmla="*/ 145 w 183"/>
                  <a:gd name="T101" fmla="*/ 161 h 177"/>
                  <a:gd name="T102" fmla="*/ 159 w 183"/>
                  <a:gd name="T103" fmla="*/ 158 h 177"/>
                  <a:gd name="T104" fmla="*/ 100 w 183"/>
                  <a:gd name="T105" fmla="*/ 106 h 177"/>
                  <a:gd name="T106" fmla="*/ 102 w 183"/>
                  <a:gd name="T107" fmla="*/ 105 h 177"/>
                  <a:gd name="T108" fmla="*/ 119 w 183"/>
                  <a:gd name="T109" fmla="*/ 30 h 177"/>
                  <a:gd name="T110" fmla="*/ 107 w 183"/>
                  <a:gd name="T111" fmla="*/ 14 h 177"/>
                  <a:gd name="T112" fmla="*/ 80 w 183"/>
                  <a:gd name="T113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177">
                    <a:moveTo>
                      <a:pt x="131" y="146"/>
                    </a:moveTo>
                    <a:cubicBezTo>
                      <a:pt x="131" y="146"/>
                      <a:pt x="131" y="147"/>
                      <a:pt x="131" y="147"/>
                    </a:cubicBezTo>
                    <a:cubicBezTo>
                      <a:pt x="132" y="147"/>
                      <a:pt x="132" y="147"/>
                      <a:pt x="133" y="147"/>
                    </a:cubicBezTo>
                    <a:cubicBezTo>
                      <a:pt x="133" y="148"/>
                      <a:pt x="133" y="148"/>
                      <a:pt x="133" y="149"/>
                    </a:cubicBezTo>
                    <a:cubicBezTo>
                      <a:pt x="134" y="149"/>
                      <a:pt x="134" y="149"/>
                      <a:pt x="134" y="149"/>
                    </a:cubicBezTo>
                    <a:cubicBezTo>
                      <a:pt x="135" y="149"/>
                      <a:pt x="136" y="150"/>
                      <a:pt x="136" y="150"/>
                    </a:cubicBezTo>
                    <a:cubicBezTo>
                      <a:pt x="137" y="150"/>
                      <a:pt x="138" y="150"/>
                      <a:pt x="138" y="149"/>
                    </a:cubicBezTo>
                    <a:cubicBezTo>
                      <a:pt x="139" y="149"/>
                      <a:pt x="139" y="148"/>
                      <a:pt x="139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40" y="148"/>
                      <a:pt x="140" y="147"/>
                      <a:pt x="140" y="146"/>
                    </a:cubicBezTo>
                    <a:cubicBezTo>
                      <a:pt x="141" y="146"/>
                      <a:pt x="142" y="146"/>
                      <a:pt x="142" y="146"/>
                    </a:cubicBezTo>
                    <a:cubicBezTo>
                      <a:pt x="142" y="145"/>
                      <a:pt x="140" y="145"/>
                      <a:pt x="142" y="144"/>
                    </a:cubicBezTo>
                    <a:cubicBezTo>
                      <a:pt x="142" y="144"/>
                      <a:pt x="143" y="144"/>
                      <a:pt x="143" y="144"/>
                    </a:cubicBezTo>
                    <a:cubicBezTo>
                      <a:pt x="143" y="143"/>
                      <a:pt x="143" y="143"/>
                      <a:pt x="143" y="143"/>
                    </a:cubicBezTo>
                    <a:cubicBezTo>
                      <a:pt x="143" y="143"/>
                      <a:pt x="145" y="143"/>
                      <a:pt x="145" y="144"/>
                    </a:cubicBezTo>
                    <a:cubicBezTo>
                      <a:pt x="145" y="144"/>
                      <a:pt x="145" y="144"/>
                      <a:pt x="145" y="145"/>
                    </a:cubicBezTo>
                    <a:cubicBezTo>
                      <a:pt x="145" y="145"/>
                      <a:pt x="143" y="146"/>
                      <a:pt x="143" y="146"/>
                    </a:cubicBezTo>
                    <a:cubicBezTo>
                      <a:pt x="143" y="146"/>
                      <a:pt x="143" y="147"/>
                      <a:pt x="143" y="147"/>
                    </a:cubicBezTo>
                    <a:cubicBezTo>
                      <a:pt x="144" y="147"/>
                      <a:pt x="144" y="147"/>
                      <a:pt x="145" y="147"/>
                    </a:cubicBezTo>
                    <a:cubicBezTo>
                      <a:pt x="145" y="147"/>
                      <a:pt x="146" y="146"/>
                      <a:pt x="146" y="146"/>
                    </a:cubicBezTo>
                    <a:cubicBezTo>
                      <a:pt x="146" y="146"/>
                      <a:pt x="146" y="146"/>
                      <a:pt x="146" y="147"/>
                    </a:cubicBezTo>
                    <a:cubicBezTo>
                      <a:pt x="146" y="147"/>
                      <a:pt x="145" y="147"/>
                      <a:pt x="145" y="147"/>
                    </a:cubicBezTo>
                    <a:cubicBezTo>
                      <a:pt x="145" y="148"/>
                      <a:pt x="145" y="148"/>
                      <a:pt x="145" y="148"/>
                    </a:cubicBezTo>
                    <a:cubicBezTo>
                      <a:pt x="145" y="148"/>
                      <a:pt x="147" y="148"/>
                      <a:pt x="148" y="149"/>
                    </a:cubicBezTo>
                    <a:cubicBezTo>
                      <a:pt x="148" y="150"/>
                      <a:pt x="148" y="150"/>
                      <a:pt x="148" y="150"/>
                    </a:cubicBezTo>
                    <a:cubicBezTo>
                      <a:pt x="148" y="150"/>
                      <a:pt x="149" y="150"/>
                      <a:pt x="149" y="150"/>
                    </a:cubicBezTo>
                    <a:cubicBezTo>
                      <a:pt x="150" y="150"/>
                      <a:pt x="149" y="151"/>
                      <a:pt x="150" y="152"/>
                    </a:cubicBezTo>
                    <a:cubicBezTo>
                      <a:pt x="150" y="152"/>
                      <a:pt x="151" y="152"/>
                      <a:pt x="151" y="152"/>
                    </a:cubicBezTo>
                    <a:cubicBezTo>
                      <a:pt x="152" y="150"/>
                      <a:pt x="150" y="151"/>
                      <a:pt x="152" y="150"/>
                    </a:cubicBezTo>
                    <a:cubicBezTo>
                      <a:pt x="152" y="150"/>
                      <a:pt x="153" y="150"/>
                      <a:pt x="153" y="150"/>
                    </a:cubicBezTo>
                    <a:cubicBezTo>
                      <a:pt x="153" y="149"/>
                      <a:pt x="153" y="148"/>
                      <a:pt x="153" y="148"/>
                    </a:cubicBezTo>
                    <a:cubicBezTo>
                      <a:pt x="154" y="147"/>
                      <a:pt x="156" y="147"/>
                      <a:pt x="156" y="146"/>
                    </a:cubicBezTo>
                    <a:cubicBezTo>
                      <a:pt x="156" y="145"/>
                      <a:pt x="155" y="145"/>
                      <a:pt x="156" y="144"/>
                    </a:cubicBezTo>
                    <a:cubicBezTo>
                      <a:pt x="156" y="144"/>
                      <a:pt x="156" y="144"/>
                      <a:pt x="157" y="143"/>
                    </a:cubicBezTo>
                    <a:cubicBezTo>
                      <a:pt x="160" y="143"/>
                      <a:pt x="162" y="143"/>
                      <a:pt x="164" y="144"/>
                    </a:cubicBezTo>
                    <a:cubicBezTo>
                      <a:pt x="165" y="142"/>
                      <a:pt x="165" y="142"/>
                      <a:pt x="165" y="142"/>
                    </a:cubicBezTo>
                    <a:cubicBezTo>
                      <a:pt x="165" y="142"/>
                      <a:pt x="166" y="142"/>
                      <a:pt x="166" y="142"/>
                    </a:cubicBezTo>
                    <a:cubicBezTo>
                      <a:pt x="167" y="142"/>
                      <a:pt x="166" y="141"/>
                      <a:pt x="166" y="141"/>
                    </a:cubicBezTo>
                    <a:cubicBezTo>
                      <a:pt x="167" y="140"/>
                      <a:pt x="166" y="141"/>
                      <a:pt x="167" y="140"/>
                    </a:cubicBezTo>
                    <a:cubicBezTo>
                      <a:pt x="167" y="139"/>
                      <a:pt x="166" y="140"/>
                      <a:pt x="165" y="139"/>
                    </a:cubicBezTo>
                    <a:cubicBezTo>
                      <a:pt x="165" y="139"/>
                      <a:pt x="165" y="138"/>
                      <a:pt x="165" y="138"/>
                    </a:cubicBezTo>
                    <a:cubicBezTo>
                      <a:pt x="166" y="137"/>
                      <a:pt x="167" y="135"/>
                      <a:pt x="168" y="133"/>
                    </a:cubicBezTo>
                    <a:cubicBezTo>
                      <a:pt x="168" y="133"/>
                      <a:pt x="167" y="131"/>
                      <a:pt x="168" y="130"/>
                    </a:cubicBezTo>
                    <a:cubicBezTo>
                      <a:pt x="168" y="130"/>
                      <a:pt x="168" y="130"/>
                      <a:pt x="168" y="130"/>
                    </a:cubicBezTo>
                    <a:cubicBezTo>
                      <a:pt x="168" y="129"/>
                      <a:pt x="169" y="128"/>
                      <a:pt x="169" y="128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70" y="127"/>
                      <a:pt x="170" y="126"/>
                      <a:pt x="170" y="126"/>
                    </a:cubicBezTo>
                    <a:cubicBezTo>
                      <a:pt x="170" y="125"/>
                      <a:pt x="170" y="125"/>
                      <a:pt x="170" y="125"/>
                    </a:cubicBezTo>
                    <a:cubicBezTo>
                      <a:pt x="171" y="125"/>
                      <a:pt x="170" y="124"/>
                      <a:pt x="170" y="124"/>
                    </a:cubicBezTo>
                    <a:cubicBezTo>
                      <a:pt x="171" y="123"/>
                      <a:pt x="171" y="123"/>
                      <a:pt x="171" y="123"/>
                    </a:cubicBezTo>
                    <a:cubicBezTo>
                      <a:pt x="172" y="121"/>
                      <a:pt x="171" y="120"/>
                      <a:pt x="171" y="119"/>
                    </a:cubicBezTo>
                    <a:cubicBezTo>
                      <a:pt x="172" y="118"/>
                      <a:pt x="172" y="118"/>
                      <a:pt x="173" y="118"/>
                    </a:cubicBezTo>
                    <a:cubicBezTo>
                      <a:pt x="173" y="118"/>
                      <a:pt x="173" y="117"/>
                      <a:pt x="173" y="116"/>
                    </a:cubicBezTo>
                    <a:cubicBezTo>
                      <a:pt x="173" y="116"/>
                      <a:pt x="174" y="116"/>
                      <a:pt x="175" y="115"/>
                    </a:cubicBezTo>
                    <a:cubicBezTo>
                      <a:pt x="175" y="115"/>
                      <a:pt x="176" y="114"/>
                      <a:pt x="176" y="114"/>
                    </a:cubicBezTo>
                    <a:cubicBezTo>
                      <a:pt x="176" y="114"/>
                      <a:pt x="176" y="114"/>
                      <a:pt x="176" y="114"/>
                    </a:cubicBezTo>
                    <a:cubicBezTo>
                      <a:pt x="177" y="113"/>
                      <a:pt x="177" y="114"/>
                      <a:pt x="178" y="113"/>
                    </a:cubicBezTo>
                    <a:cubicBezTo>
                      <a:pt x="178" y="113"/>
                      <a:pt x="178" y="111"/>
                      <a:pt x="178" y="111"/>
                    </a:cubicBezTo>
                    <a:cubicBezTo>
                      <a:pt x="178" y="111"/>
                      <a:pt x="179" y="110"/>
                      <a:pt x="179" y="110"/>
                    </a:cubicBezTo>
                    <a:cubicBezTo>
                      <a:pt x="180" y="110"/>
                      <a:pt x="180" y="110"/>
                      <a:pt x="180" y="110"/>
                    </a:cubicBezTo>
                    <a:cubicBezTo>
                      <a:pt x="180" y="109"/>
                      <a:pt x="179" y="109"/>
                      <a:pt x="180" y="108"/>
                    </a:cubicBezTo>
                    <a:cubicBezTo>
                      <a:pt x="180" y="108"/>
                      <a:pt x="181" y="106"/>
                      <a:pt x="181" y="106"/>
                    </a:cubicBezTo>
                    <a:cubicBezTo>
                      <a:pt x="181" y="105"/>
                      <a:pt x="180" y="104"/>
                      <a:pt x="180" y="104"/>
                    </a:cubicBezTo>
                    <a:cubicBezTo>
                      <a:pt x="180" y="104"/>
                      <a:pt x="181" y="103"/>
                      <a:pt x="181" y="103"/>
                    </a:cubicBezTo>
                    <a:cubicBezTo>
                      <a:pt x="180" y="100"/>
                      <a:pt x="181" y="100"/>
                      <a:pt x="181" y="97"/>
                    </a:cubicBezTo>
                    <a:cubicBezTo>
                      <a:pt x="181" y="97"/>
                      <a:pt x="181" y="97"/>
                      <a:pt x="180" y="96"/>
                    </a:cubicBezTo>
                    <a:cubicBezTo>
                      <a:pt x="181" y="96"/>
                      <a:pt x="183" y="96"/>
                      <a:pt x="181" y="94"/>
                    </a:cubicBezTo>
                    <a:cubicBezTo>
                      <a:pt x="182" y="93"/>
                      <a:pt x="183" y="93"/>
                      <a:pt x="182" y="90"/>
                    </a:cubicBezTo>
                    <a:cubicBezTo>
                      <a:pt x="182" y="89"/>
                      <a:pt x="181" y="89"/>
                      <a:pt x="181" y="88"/>
                    </a:cubicBezTo>
                    <a:cubicBezTo>
                      <a:pt x="180" y="88"/>
                      <a:pt x="180" y="86"/>
                      <a:pt x="180" y="85"/>
                    </a:cubicBezTo>
                    <a:cubicBezTo>
                      <a:pt x="179" y="84"/>
                      <a:pt x="179" y="81"/>
                      <a:pt x="180" y="80"/>
                    </a:cubicBezTo>
                    <a:cubicBezTo>
                      <a:pt x="180" y="79"/>
                      <a:pt x="180" y="79"/>
                      <a:pt x="180" y="79"/>
                    </a:cubicBezTo>
                    <a:cubicBezTo>
                      <a:pt x="180" y="79"/>
                      <a:pt x="180" y="77"/>
                      <a:pt x="180" y="77"/>
                    </a:cubicBezTo>
                    <a:cubicBezTo>
                      <a:pt x="179" y="76"/>
                      <a:pt x="179" y="76"/>
                      <a:pt x="179" y="76"/>
                    </a:cubicBezTo>
                    <a:cubicBezTo>
                      <a:pt x="179" y="76"/>
                      <a:pt x="179" y="75"/>
                      <a:pt x="179" y="75"/>
                    </a:cubicBezTo>
                    <a:cubicBezTo>
                      <a:pt x="179" y="74"/>
                      <a:pt x="178" y="75"/>
                      <a:pt x="178" y="74"/>
                    </a:cubicBezTo>
                    <a:cubicBezTo>
                      <a:pt x="178" y="74"/>
                      <a:pt x="178" y="73"/>
                      <a:pt x="177" y="72"/>
                    </a:cubicBezTo>
                    <a:cubicBezTo>
                      <a:pt x="177" y="72"/>
                      <a:pt x="176" y="72"/>
                      <a:pt x="175" y="72"/>
                    </a:cubicBezTo>
                    <a:cubicBezTo>
                      <a:pt x="175" y="71"/>
                      <a:pt x="175" y="70"/>
                      <a:pt x="175" y="70"/>
                    </a:cubicBezTo>
                    <a:cubicBezTo>
                      <a:pt x="175" y="69"/>
                      <a:pt x="174" y="68"/>
                      <a:pt x="174" y="68"/>
                    </a:cubicBezTo>
                    <a:cubicBezTo>
                      <a:pt x="173" y="67"/>
                      <a:pt x="171" y="67"/>
                      <a:pt x="171" y="66"/>
                    </a:cubicBezTo>
                    <a:cubicBezTo>
                      <a:pt x="170" y="65"/>
                      <a:pt x="171" y="62"/>
                      <a:pt x="170" y="60"/>
                    </a:cubicBezTo>
                    <a:cubicBezTo>
                      <a:pt x="169" y="60"/>
                      <a:pt x="169" y="60"/>
                      <a:pt x="169" y="60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9"/>
                      <a:pt x="166" y="60"/>
                      <a:pt x="165" y="58"/>
                    </a:cubicBezTo>
                    <a:cubicBezTo>
                      <a:pt x="164" y="57"/>
                      <a:pt x="166" y="56"/>
                      <a:pt x="165" y="54"/>
                    </a:cubicBezTo>
                    <a:cubicBezTo>
                      <a:pt x="165" y="54"/>
                      <a:pt x="165" y="54"/>
                      <a:pt x="165" y="54"/>
                    </a:cubicBezTo>
                    <a:cubicBezTo>
                      <a:pt x="164" y="53"/>
                      <a:pt x="165" y="53"/>
                      <a:pt x="164" y="52"/>
                    </a:cubicBezTo>
                    <a:cubicBezTo>
                      <a:pt x="163" y="50"/>
                      <a:pt x="160" y="52"/>
                      <a:pt x="162" y="47"/>
                    </a:cubicBezTo>
                    <a:cubicBezTo>
                      <a:pt x="161" y="47"/>
                      <a:pt x="160" y="46"/>
                      <a:pt x="159" y="46"/>
                    </a:cubicBezTo>
                    <a:cubicBezTo>
                      <a:pt x="159" y="45"/>
                      <a:pt x="160" y="44"/>
                      <a:pt x="159" y="44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4"/>
                      <a:pt x="157" y="44"/>
                      <a:pt x="156" y="44"/>
                    </a:cubicBezTo>
                    <a:cubicBezTo>
                      <a:pt x="156" y="44"/>
                      <a:pt x="156" y="44"/>
                      <a:pt x="155" y="44"/>
                    </a:cubicBezTo>
                    <a:cubicBezTo>
                      <a:pt x="155" y="44"/>
                      <a:pt x="155" y="42"/>
                      <a:pt x="155" y="42"/>
                    </a:cubicBezTo>
                    <a:cubicBezTo>
                      <a:pt x="155" y="42"/>
                      <a:pt x="154" y="42"/>
                      <a:pt x="153" y="42"/>
                    </a:cubicBezTo>
                    <a:cubicBezTo>
                      <a:pt x="153" y="42"/>
                      <a:pt x="152" y="42"/>
                      <a:pt x="151" y="41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0" y="40"/>
                      <a:pt x="151" y="39"/>
                      <a:pt x="151" y="39"/>
                    </a:cubicBezTo>
                    <a:cubicBezTo>
                      <a:pt x="150" y="37"/>
                      <a:pt x="151" y="35"/>
                      <a:pt x="150" y="32"/>
                    </a:cubicBezTo>
                    <a:cubicBezTo>
                      <a:pt x="150" y="32"/>
                      <a:pt x="149" y="31"/>
                      <a:pt x="149" y="31"/>
                    </a:cubicBezTo>
                    <a:cubicBezTo>
                      <a:pt x="149" y="30"/>
                      <a:pt x="149" y="30"/>
                      <a:pt x="149" y="29"/>
                    </a:cubicBezTo>
                    <a:cubicBezTo>
                      <a:pt x="149" y="29"/>
                      <a:pt x="146" y="27"/>
                      <a:pt x="146" y="26"/>
                    </a:cubicBezTo>
                    <a:cubicBezTo>
                      <a:pt x="146" y="25"/>
                      <a:pt x="146" y="21"/>
                      <a:pt x="146" y="20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6" y="19"/>
                      <a:pt x="145" y="19"/>
                      <a:pt x="145" y="19"/>
                    </a:cubicBezTo>
                    <a:cubicBezTo>
                      <a:pt x="144" y="18"/>
                      <a:pt x="143" y="17"/>
                      <a:pt x="143" y="16"/>
                    </a:cubicBezTo>
                    <a:cubicBezTo>
                      <a:pt x="142" y="17"/>
                      <a:pt x="141" y="17"/>
                      <a:pt x="140" y="18"/>
                    </a:cubicBezTo>
                    <a:cubicBezTo>
                      <a:pt x="139" y="18"/>
                      <a:pt x="139" y="17"/>
                      <a:pt x="138" y="17"/>
                    </a:cubicBezTo>
                    <a:cubicBezTo>
                      <a:pt x="138" y="15"/>
                      <a:pt x="139" y="14"/>
                      <a:pt x="139" y="13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38" y="11"/>
                      <a:pt x="139" y="9"/>
                      <a:pt x="138" y="8"/>
                    </a:cubicBezTo>
                    <a:cubicBezTo>
                      <a:pt x="138" y="8"/>
                      <a:pt x="136" y="7"/>
                      <a:pt x="136" y="7"/>
                    </a:cubicBezTo>
                    <a:cubicBezTo>
                      <a:pt x="136" y="6"/>
                      <a:pt x="136" y="5"/>
                      <a:pt x="136" y="5"/>
                    </a:cubicBezTo>
                    <a:cubicBezTo>
                      <a:pt x="136" y="5"/>
                      <a:pt x="135" y="5"/>
                      <a:pt x="135" y="4"/>
                    </a:cubicBezTo>
                    <a:cubicBezTo>
                      <a:pt x="135" y="4"/>
                      <a:pt x="135" y="3"/>
                      <a:pt x="135" y="3"/>
                    </a:cubicBezTo>
                    <a:cubicBezTo>
                      <a:pt x="135" y="2"/>
                      <a:pt x="134" y="2"/>
                      <a:pt x="133" y="2"/>
                    </a:cubicBezTo>
                    <a:cubicBezTo>
                      <a:pt x="133" y="1"/>
                      <a:pt x="133" y="0"/>
                      <a:pt x="133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0"/>
                      <a:pt x="132" y="0"/>
                      <a:pt x="131" y="0"/>
                    </a:cubicBezTo>
                    <a:cubicBezTo>
                      <a:pt x="131" y="2"/>
                      <a:pt x="131" y="3"/>
                      <a:pt x="131" y="5"/>
                    </a:cubicBezTo>
                    <a:cubicBezTo>
                      <a:pt x="130" y="5"/>
                      <a:pt x="129" y="6"/>
                      <a:pt x="129" y="7"/>
                    </a:cubicBezTo>
                    <a:cubicBezTo>
                      <a:pt x="129" y="7"/>
                      <a:pt x="130" y="7"/>
                      <a:pt x="130" y="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30" y="13"/>
                      <a:pt x="129" y="13"/>
                      <a:pt x="129" y="15"/>
                    </a:cubicBezTo>
                    <a:cubicBezTo>
                      <a:pt x="128" y="16"/>
                      <a:pt x="129" y="18"/>
                      <a:pt x="129" y="20"/>
                    </a:cubicBezTo>
                    <a:cubicBezTo>
                      <a:pt x="129" y="20"/>
                      <a:pt x="130" y="21"/>
                      <a:pt x="130" y="21"/>
                    </a:cubicBezTo>
                    <a:cubicBezTo>
                      <a:pt x="130" y="21"/>
                      <a:pt x="129" y="22"/>
                      <a:pt x="129" y="22"/>
                    </a:cubicBezTo>
                    <a:cubicBezTo>
                      <a:pt x="129" y="23"/>
                      <a:pt x="129" y="24"/>
                      <a:pt x="129" y="25"/>
                    </a:cubicBezTo>
                    <a:cubicBezTo>
                      <a:pt x="129" y="26"/>
                      <a:pt x="127" y="27"/>
                      <a:pt x="127" y="27"/>
                    </a:cubicBezTo>
                    <a:cubicBezTo>
                      <a:pt x="129" y="29"/>
                      <a:pt x="126" y="31"/>
                      <a:pt x="126" y="31"/>
                    </a:cubicBezTo>
                    <a:cubicBezTo>
                      <a:pt x="126" y="32"/>
                      <a:pt x="126" y="33"/>
                      <a:pt x="126" y="34"/>
                    </a:cubicBezTo>
                    <a:cubicBezTo>
                      <a:pt x="125" y="34"/>
                      <a:pt x="122" y="35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20" y="33"/>
                      <a:pt x="119" y="31"/>
                      <a:pt x="119" y="31"/>
                    </a:cubicBezTo>
                    <a:cubicBezTo>
                      <a:pt x="118" y="30"/>
                      <a:pt x="117" y="30"/>
                      <a:pt x="116" y="30"/>
                    </a:cubicBezTo>
                    <a:cubicBezTo>
                      <a:pt x="115" y="29"/>
                      <a:pt x="114" y="27"/>
                      <a:pt x="113" y="26"/>
                    </a:cubicBezTo>
                    <a:cubicBezTo>
                      <a:pt x="112" y="26"/>
                      <a:pt x="111" y="26"/>
                      <a:pt x="111" y="26"/>
                    </a:cubicBezTo>
                    <a:cubicBezTo>
                      <a:pt x="110" y="25"/>
                      <a:pt x="109" y="24"/>
                      <a:pt x="108" y="24"/>
                    </a:cubicBezTo>
                    <a:cubicBezTo>
                      <a:pt x="108" y="24"/>
                      <a:pt x="107" y="24"/>
                      <a:pt x="107" y="24"/>
                    </a:cubicBezTo>
                    <a:cubicBezTo>
                      <a:pt x="106" y="24"/>
                      <a:pt x="106" y="23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3" y="22"/>
                      <a:pt x="102" y="21"/>
                      <a:pt x="102" y="20"/>
                    </a:cubicBezTo>
                    <a:cubicBezTo>
                      <a:pt x="102" y="19"/>
                      <a:pt x="102" y="17"/>
                      <a:pt x="102" y="16"/>
                    </a:cubicBezTo>
                    <a:cubicBezTo>
                      <a:pt x="102" y="16"/>
                      <a:pt x="103" y="15"/>
                      <a:pt x="104" y="15"/>
                    </a:cubicBezTo>
                    <a:cubicBezTo>
                      <a:pt x="104" y="14"/>
                      <a:pt x="104" y="13"/>
                      <a:pt x="103" y="11"/>
                    </a:cubicBezTo>
                    <a:cubicBezTo>
                      <a:pt x="107" y="12"/>
                      <a:pt x="107" y="12"/>
                      <a:pt x="106" y="9"/>
                    </a:cubicBezTo>
                    <a:cubicBezTo>
                      <a:pt x="107" y="8"/>
                      <a:pt x="107" y="8"/>
                      <a:pt x="108" y="8"/>
                    </a:cubicBezTo>
                    <a:cubicBezTo>
                      <a:pt x="108" y="7"/>
                      <a:pt x="108" y="6"/>
                      <a:pt x="108" y="6"/>
                    </a:cubicBezTo>
                    <a:cubicBezTo>
                      <a:pt x="108" y="6"/>
                      <a:pt x="108" y="6"/>
                      <a:pt x="107" y="7"/>
                    </a:cubicBezTo>
                    <a:cubicBezTo>
                      <a:pt x="107" y="6"/>
                      <a:pt x="108" y="6"/>
                      <a:pt x="107" y="6"/>
                    </a:cubicBezTo>
                    <a:cubicBezTo>
                      <a:pt x="107" y="5"/>
                      <a:pt x="107" y="5"/>
                      <a:pt x="107" y="4"/>
                    </a:cubicBezTo>
                    <a:cubicBezTo>
                      <a:pt x="106" y="5"/>
                      <a:pt x="106" y="5"/>
                      <a:pt x="105" y="6"/>
                    </a:cubicBezTo>
                    <a:cubicBezTo>
                      <a:pt x="105" y="6"/>
                      <a:pt x="105" y="6"/>
                      <a:pt x="105" y="7"/>
                    </a:cubicBezTo>
                    <a:cubicBezTo>
                      <a:pt x="104" y="6"/>
                      <a:pt x="103" y="5"/>
                      <a:pt x="102" y="5"/>
                    </a:cubicBezTo>
                    <a:cubicBezTo>
                      <a:pt x="101" y="4"/>
                      <a:pt x="101" y="5"/>
                      <a:pt x="100" y="5"/>
                    </a:cubicBezTo>
                    <a:cubicBezTo>
                      <a:pt x="99" y="5"/>
                      <a:pt x="99" y="5"/>
                      <a:pt x="99" y="5"/>
                    </a:cubicBezTo>
                    <a:cubicBezTo>
                      <a:pt x="97" y="4"/>
                      <a:pt x="97" y="5"/>
                      <a:pt x="96" y="5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4" y="4"/>
                      <a:pt x="94" y="5"/>
                      <a:pt x="93" y="4"/>
                    </a:cubicBezTo>
                    <a:cubicBezTo>
                      <a:pt x="93" y="4"/>
                      <a:pt x="93" y="3"/>
                      <a:pt x="92" y="3"/>
                    </a:cubicBezTo>
                    <a:cubicBezTo>
                      <a:pt x="91" y="3"/>
                      <a:pt x="91" y="3"/>
                      <a:pt x="89" y="4"/>
                    </a:cubicBezTo>
                    <a:cubicBezTo>
                      <a:pt x="88" y="0"/>
                      <a:pt x="88" y="3"/>
                      <a:pt x="85" y="1"/>
                    </a:cubicBezTo>
                    <a:cubicBezTo>
                      <a:pt x="85" y="1"/>
                      <a:pt x="85" y="2"/>
                      <a:pt x="85" y="2"/>
                    </a:cubicBezTo>
                    <a:cubicBezTo>
                      <a:pt x="85" y="2"/>
                      <a:pt x="86" y="3"/>
                      <a:pt x="87" y="3"/>
                    </a:cubicBezTo>
                    <a:cubicBezTo>
                      <a:pt x="87" y="4"/>
                      <a:pt x="88" y="3"/>
                      <a:pt x="88" y="3"/>
                    </a:cubicBezTo>
                    <a:cubicBezTo>
                      <a:pt x="89" y="4"/>
                      <a:pt x="89" y="5"/>
                      <a:pt x="90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9" y="7"/>
                      <a:pt x="89" y="7"/>
                      <a:pt x="88" y="8"/>
                    </a:cubicBezTo>
                    <a:cubicBezTo>
                      <a:pt x="87" y="7"/>
                      <a:pt x="85" y="6"/>
                      <a:pt x="83" y="6"/>
                    </a:cubicBezTo>
                    <a:cubicBezTo>
                      <a:pt x="83" y="6"/>
                      <a:pt x="83" y="7"/>
                      <a:pt x="83" y="7"/>
                    </a:cubicBezTo>
                    <a:cubicBezTo>
                      <a:pt x="82" y="6"/>
                      <a:pt x="83" y="6"/>
                      <a:pt x="82" y="6"/>
                    </a:cubicBezTo>
                    <a:cubicBezTo>
                      <a:pt x="80" y="8"/>
                      <a:pt x="81" y="8"/>
                      <a:pt x="79" y="7"/>
                    </a:cubicBezTo>
                    <a:cubicBezTo>
                      <a:pt x="79" y="7"/>
                      <a:pt x="79" y="8"/>
                      <a:pt x="79" y="8"/>
                    </a:cubicBezTo>
                    <a:cubicBezTo>
                      <a:pt x="79" y="9"/>
                      <a:pt x="78" y="9"/>
                      <a:pt x="77" y="9"/>
                    </a:cubicBezTo>
                    <a:cubicBezTo>
                      <a:pt x="77" y="9"/>
                      <a:pt x="77" y="10"/>
                      <a:pt x="77" y="10"/>
                    </a:cubicBezTo>
                    <a:cubicBezTo>
                      <a:pt x="78" y="11"/>
                      <a:pt x="78" y="11"/>
                      <a:pt x="79" y="12"/>
                    </a:cubicBezTo>
                    <a:cubicBezTo>
                      <a:pt x="76" y="12"/>
                      <a:pt x="76" y="12"/>
                      <a:pt x="76" y="15"/>
                    </a:cubicBezTo>
                    <a:cubicBezTo>
                      <a:pt x="75" y="15"/>
                      <a:pt x="75" y="15"/>
                      <a:pt x="74" y="15"/>
                    </a:cubicBezTo>
                    <a:cubicBezTo>
                      <a:pt x="74" y="15"/>
                      <a:pt x="74" y="18"/>
                      <a:pt x="75" y="19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6" y="20"/>
                      <a:pt x="75" y="20"/>
                      <a:pt x="76" y="21"/>
                    </a:cubicBezTo>
                    <a:cubicBezTo>
                      <a:pt x="75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69" y="18"/>
                      <a:pt x="69" y="18"/>
                      <a:pt x="69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6" y="22"/>
                      <a:pt x="68" y="20"/>
                      <a:pt x="68" y="20"/>
                    </a:cubicBezTo>
                    <a:cubicBezTo>
                      <a:pt x="68" y="20"/>
                      <a:pt x="68" y="18"/>
                      <a:pt x="68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7"/>
                      <a:pt x="67" y="17"/>
                      <a:pt x="67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4" y="13"/>
                      <a:pt x="61" y="14"/>
                      <a:pt x="60" y="15"/>
                    </a:cubicBezTo>
                    <a:cubicBezTo>
                      <a:pt x="60" y="15"/>
                      <a:pt x="60" y="14"/>
                      <a:pt x="60" y="14"/>
                    </a:cubicBezTo>
                    <a:cubicBezTo>
                      <a:pt x="59" y="16"/>
                      <a:pt x="59" y="16"/>
                      <a:pt x="59" y="17"/>
                    </a:cubicBezTo>
                    <a:cubicBezTo>
                      <a:pt x="59" y="17"/>
                      <a:pt x="58" y="17"/>
                      <a:pt x="58" y="17"/>
                    </a:cubicBezTo>
                    <a:cubicBezTo>
                      <a:pt x="58" y="17"/>
                      <a:pt x="58" y="16"/>
                      <a:pt x="58" y="16"/>
                    </a:cubicBezTo>
                    <a:cubicBezTo>
                      <a:pt x="58" y="16"/>
                      <a:pt x="57" y="17"/>
                      <a:pt x="57" y="17"/>
                    </a:cubicBezTo>
                    <a:cubicBezTo>
                      <a:pt x="57" y="18"/>
                      <a:pt x="57" y="18"/>
                      <a:pt x="56" y="18"/>
                    </a:cubicBezTo>
                    <a:cubicBezTo>
                      <a:pt x="56" y="18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7" y="19"/>
                    </a:cubicBezTo>
                    <a:cubicBezTo>
                      <a:pt x="57" y="19"/>
                      <a:pt x="57" y="20"/>
                      <a:pt x="57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1"/>
                      <a:pt x="56" y="22"/>
                    </a:cubicBezTo>
                    <a:cubicBezTo>
                      <a:pt x="54" y="21"/>
                      <a:pt x="54" y="21"/>
                      <a:pt x="52" y="22"/>
                    </a:cubicBezTo>
                    <a:cubicBezTo>
                      <a:pt x="53" y="24"/>
                      <a:pt x="53" y="25"/>
                      <a:pt x="51" y="26"/>
                    </a:cubicBezTo>
                    <a:cubicBezTo>
                      <a:pt x="51" y="26"/>
                      <a:pt x="50" y="26"/>
                      <a:pt x="50" y="26"/>
                    </a:cubicBezTo>
                    <a:cubicBezTo>
                      <a:pt x="50" y="26"/>
                      <a:pt x="50" y="25"/>
                      <a:pt x="50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8" y="25"/>
                      <a:pt x="49" y="25"/>
                      <a:pt x="48" y="25"/>
                    </a:cubicBezTo>
                    <a:cubicBezTo>
                      <a:pt x="48" y="27"/>
                      <a:pt x="47" y="28"/>
                      <a:pt x="48" y="29"/>
                    </a:cubicBezTo>
                    <a:cubicBezTo>
                      <a:pt x="48" y="29"/>
                      <a:pt x="49" y="30"/>
                      <a:pt x="49" y="30"/>
                    </a:cubicBezTo>
                    <a:cubicBezTo>
                      <a:pt x="48" y="30"/>
                      <a:pt x="48" y="30"/>
                      <a:pt x="48" y="31"/>
                    </a:cubicBezTo>
                    <a:cubicBezTo>
                      <a:pt x="48" y="31"/>
                      <a:pt x="48" y="32"/>
                      <a:pt x="48" y="32"/>
                    </a:cubicBezTo>
                    <a:cubicBezTo>
                      <a:pt x="47" y="31"/>
                      <a:pt x="46" y="31"/>
                      <a:pt x="46" y="30"/>
                    </a:cubicBezTo>
                    <a:cubicBezTo>
                      <a:pt x="45" y="29"/>
                      <a:pt x="46" y="28"/>
                      <a:pt x="45" y="27"/>
                    </a:cubicBezTo>
                    <a:cubicBezTo>
                      <a:pt x="45" y="27"/>
                      <a:pt x="44" y="27"/>
                      <a:pt x="44" y="27"/>
                    </a:cubicBezTo>
                    <a:cubicBezTo>
                      <a:pt x="44" y="27"/>
                      <a:pt x="45" y="28"/>
                      <a:pt x="44" y="28"/>
                    </a:cubicBezTo>
                    <a:cubicBezTo>
                      <a:pt x="44" y="28"/>
                      <a:pt x="42" y="29"/>
                      <a:pt x="42" y="29"/>
                    </a:cubicBezTo>
                    <a:cubicBezTo>
                      <a:pt x="41" y="31"/>
                      <a:pt x="42" y="33"/>
                      <a:pt x="42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1" y="37"/>
                      <a:pt x="40" y="38"/>
                      <a:pt x="39" y="38"/>
                    </a:cubicBezTo>
                    <a:cubicBezTo>
                      <a:pt x="39" y="38"/>
                      <a:pt x="39" y="39"/>
                      <a:pt x="39" y="39"/>
                    </a:cubicBezTo>
                    <a:cubicBezTo>
                      <a:pt x="39" y="39"/>
                      <a:pt x="36" y="43"/>
                      <a:pt x="36" y="43"/>
                    </a:cubicBezTo>
                    <a:cubicBezTo>
                      <a:pt x="34" y="44"/>
                      <a:pt x="33" y="43"/>
                      <a:pt x="31" y="44"/>
                    </a:cubicBezTo>
                    <a:cubicBezTo>
                      <a:pt x="30" y="44"/>
                      <a:pt x="29" y="45"/>
                      <a:pt x="29" y="45"/>
                    </a:cubicBezTo>
                    <a:cubicBezTo>
                      <a:pt x="28" y="45"/>
                      <a:pt x="27" y="45"/>
                      <a:pt x="27" y="45"/>
                    </a:cubicBezTo>
                    <a:cubicBezTo>
                      <a:pt x="25" y="45"/>
                      <a:pt x="26" y="47"/>
                      <a:pt x="25" y="48"/>
                    </a:cubicBezTo>
                    <a:cubicBezTo>
                      <a:pt x="24" y="48"/>
                      <a:pt x="23" y="48"/>
                      <a:pt x="22" y="48"/>
                    </a:cubicBezTo>
                    <a:cubicBezTo>
                      <a:pt x="22" y="48"/>
                      <a:pt x="22" y="49"/>
                      <a:pt x="22" y="49"/>
                    </a:cubicBezTo>
                    <a:cubicBezTo>
                      <a:pt x="20" y="50"/>
                      <a:pt x="18" y="49"/>
                      <a:pt x="17" y="48"/>
                    </a:cubicBezTo>
                    <a:cubicBezTo>
                      <a:pt x="17" y="49"/>
                      <a:pt x="17" y="49"/>
                      <a:pt x="16" y="50"/>
                    </a:cubicBezTo>
                    <a:cubicBezTo>
                      <a:pt x="16" y="50"/>
                      <a:pt x="14" y="50"/>
                      <a:pt x="14" y="50"/>
                    </a:cubicBezTo>
                    <a:cubicBezTo>
                      <a:pt x="13" y="50"/>
                      <a:pt x="12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0" y="53"/>
                      <a:pt x="11" y="54"/>
                      <a:pt x="10" y="54"/>
                    </a:cubicBezTo>
                    <a:cubicBezTo>
                      <a:pt x="10" y="54"/>
                      <a:pt x="9" y="54"/>
                      <a:pt x="9" y="54"/>
                    </a:cubicBezTo>
                    <a:cubicBezTo>
                      <a:pt x="8" y="55"/>
                      <a:pt x="8" y="56"/>
                      <a:pt x="7" y="57"/>
                    </a:cubicBezTo>
                    <a:cubicBezTo>
                      <a:pt x="6" y="58"/>
                      <a:pt x="5" y="58"/>
                      <a:pt x="4" y="58"/>
                    </a:cubicBezTo>
                    <a:cubicBezTo>
                      <a:pt x="4" y="58"/>
                      <a:pt x="3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6"/>
                      <a:pt x="4" y="55"/>
                      <a:pt x="4" y="56"/>
                    </a:cubicBezTo>
                    <a:cubicBezTo>
                      <a:pt x="3" y="56"/>
                      <a:pt x="3" y="59"/>
                      <a:pt x="2" y="59"/>
                    </a:cubicBezTo>
                    <a:cubicBezTo>
                      <a:pt x="1" y="59"/>
                      <a:pt x="3" y="61"/>
                      <a:pt x="3" y="61"/>
                    </a:cubicBezTo>
                    <a:cubicBezTo>
                      <a:pt x="3" y="60"/>
                      <a:pt x="3" y="63"/>
                      <a:pt x="3" y="63"/>
                    </a:cubicBezTo>
                    <a:cubicBezTo>
                      <a:pt x="3" y="63"/>
                      <a:pt x="3" y="64"/>
                      <a:pt x="3" y="64"/>
                    </a:cubicBezTo>
                    <a:cubicBezTo>
                      <a:pt x="3" y="65"/>
                      <a:pt x="2" y="66"/>
                      <a:pt x="1" y="67"/>
                    </a:cubicBezTo>
                    <a:cubicBezTo>
                      <a:pt x="1" y="67"/>
                      <a:pt x="0" y="67"/>
                      <a:pt x="0" y="6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2" y="69"/>
                      <a:pt x="3" y="69"/>
                      <a:pt x="3" y="71"/>
                    </a:cubicBezTo>
                    <a:cubicBezTo>
                      <a:pt x="4" y="72"/>
                      <a:pt x="3" y="73"/>
                      <a:pt x="3" y="74"/>
                    </a:cubicBezTo>
                    <a:cubicBezTo>
                      <a:pt x="3" y="75"/>
                      <a:pt x="4" y="76"/>
                      <a:pt x="4" y="78"/>
                    </a:cubicBezTo>
                    <a:cubicBezTo>
                      <a:pt x="3" y="78"/>
                      <a:pt x="3" y="78"/>
                      <a:pt x="2" y="78"/>
                    </a:cubicBezTo>
                    <a:cubicBezTo>
                      <a:pt x="2" y="77"/>
                      <a:pt x="2" y="76"/>
                      <a:pt x="2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8"/>
                      <a:pt x="3" y="79"/>
                      <a:pt x="3" y="81"/>
                    </a:cubicBezTo>
                    <a:cubicBezTo>
                      <a:pt x="3" y="81"/>
                      <a:pt x="2" y="81"/>
                      <a:pt x="2" y="81"/>
                    </a:cubicBezTo>
                    <a:cubicBezTo>
                      <a:pt x="1" y="80"/>
                      <a:pt x="1" y="78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0" y="79"/>
                      <a:pt x="0" y="80"/>
                    </a:cubicBezTo>
                    <a:cubicBezTo>
                      <a:pt x="0" y="80"/>
                      <a:pt x="1" y="80"/>
                      <a:pt x="1" y="80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5"/>
                      <a:pt x="4" y="85"/>
                      <a:pt x="5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8"/>
                      <a:pt x="5" y="88"/>
                    </a:cubicBezTo>
                    <a:cubicBezTo>
                      <a:pt x="5" y="89"/>
                      <a:pt x="7" y="90"/>
                      <a:pt x="8" y="90"/>
                    </a:cubicBezTo>
                    <a:cubicBezTo>
                      <a:pt x="8" y="91"/>
                      <a:pt x="7" y="92"/>
                      <a:pt x="7" y="93"/>
                    </a:cubicBezTo>
                    <a:cubicBezTo>
                      <a:pt x="7" y="93"/>
                      <a:pt x="9" y="94"/>
                      <a:pt x="10" y="96"/>
                    </a:cubicBezTo>
                    <a:cubicBezTo>
                      <a:pt x="10" y="96"/>
                      <a:pt x="9" y="97"/>
                      <a:pt x="9" y="97"/>
                    </a:cubicBezTo>
                    <a:cubicBezTo>
                      <a:pt x="8" y="98"/>
                      <a:pt x="9" y="100"/>
                      <a:pt x="9" y="101"/>
                    </a:cubicBezTo>
                    <a:cubicBezTo>
                      <a:pt x="9" y="102"/>
                      <a:pt x="10" y="103"/>
                      <a:pt x="11" y="104"/>
                    </a:cubicBezTo>
                    <a:cubicBezTo>
                      <a:pt x="11" y="106"/>
                      <a:pt x="10" y="105"/>
                      <a:pt x="11" y="107"/>
                    </a:cubicBezTo>
                    <a:cubicBezTo>
                      <a:pt x="11" y="107"/>
                      <a:pt x="12" y="108"/>
                      <a:pt x="12" y="109"/>
                    </a:cubicBezTo>
                    <a:cubicBezTo>
                      <a:pt x="12" y="109"/>
                      <a:pt x="11" y="110"/>
                      <a:pt x="11" y="110"/>
                    </a:cubicBezTo>
                    <a:cubicBezTo>
                      <a:pt x="11" y="111"/>
                      <a:pt x="12" y="111"/>
                      <a:pt x="12" y="112"/>
                    </a:cubicBezTo>
                    <a:cubicBezTo>
                      <a:pt x="12" y="113"/>
                      <a:pt x="11" y="113"/>
                      <a:pt x="11" y="113"/>
                    </a:cubicBezTo>
                    <a:cubicBezTo>
                      <a:pt x="11" y="116"/>
                      <a:pt x="11" y="117"/>
                      <a:pt x="11" y="119"/>
                    </a:cubicBezTo>
                    <a:cubicBezTo>
                      <a:pt x="11" y="119"/>
                      <a:pt x="10" y="119"/>
                      <a:pt x="10" y="120"/>
                    </a:cubicBezTo>
                    <a:cubicBezTo>
                      <a:pt x="10" y="119"/>
                      <a:pt x="9" y="118"/>
                      <a:pt x="9" y="118"/>
                    </a:cubicBezTo>
                    <a:cubicBezTo>
                      <a:pt x="9" y="118"/>
                      <a:pt x="8" y="118"/>
                      <a:pt x="8" y="119"/>
                    </a:cubicBezTo>
                    <a:cubicBezTo>
                      <a:pt x="8" y="118"/>
                      <a:pt x="8" y="120"/>
                      <a:pt x="8" y="120"/>
                    </a:cubicBezTo>
                    <a:cubicBezTo>
                      <a:pt x="9" y="122"/>
                      <a:pt x="11" y="122"/>
                      <a:pt x="12" y="123"/>
                    </a:cubicBezTo>
                    <a:cubicBezTo>
                      <a:pt x="13" y="124"/>
                      <a:pt x="13" y="125"/>
                      <a:pt x="14" y="125"/>
                    </a:cubicBezTo>
                    <a:cubicBezTo>
                      <a:pt x="15" y="126"/>
                      <a:pt x="17" y="126"/>
                      <a:pt x="17" y="126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8" y="125"/>
                      <a:pt x="18" y="125"/>
                      <a:pt x="19" y="125"/>
                    </a:cubicBezTo>
                    <a:cubicBezTo>
                      <a:pt x="19" y="125"/>
                      <a:pt x="21" y="126"/>
                      <a:pt x="21" y="126"/>
                    </a:cubicBezTo>
                    <a:cubicBezTo>
                      <a:pt x="21" y="126"/>
                      <a:pt x="22" y="125"/>
                      <a:pt x="22" y="125"/>
                    </a:cubicBezTo>
                    <a:cubicBezTo>
                      <a:pt x="22" y="125"/>
                      <a:pt x="22" y="125"/>
                      <a:pt x="23" y="126"/>
                    </a:cubicBezTo>
                    <a:cubicBezTo>
                      <a:pt x="23" y="125"/>
                      <a:pt x="25" y="122"/>
                      <a:pt x="25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26" y="122"/>
                      <a:pt x="26" y="123"/>
                      <a:pt x="26" y="123"/>
                    </a:cubicBezTo>
                    <a:cubicBezTo>
                      <a:pt x="27" y="124"/>
                      <a:pt x="28" y="123"/>
                      <a:pt x="28" y="124"/>
                    </a:cubicBezTo>
                    <a:cubicBezTo>
                      <a:pt x="28" y="123"/>
                      <a:pt x="28" y="122"/>
                      <a:pt x="28" y="121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29" y="121"/>
                      <a:pt x="30" y="121"/>
                      <a:pt x="31" y="121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3" y="120"/>
                      <a:pt x="33" y="121"/>
                      <a:pt x="33" y="120"/>
                    </a:cubicBezTo>
                    <a:cubicBezTo>
                      <a:pt x="34" y="120"/>
                      <a:pt x="34" y="120"/>
                      <a:pt x="34" y="120"/>
                    </a:cubicBezTo>
                    <a:cubicBezTo>
                      <a:pt x="35" y="119"/>
                      <a:pt x="37" y="120"/>
                      <a:pt x="39" y="120"/>
                    </a:cubicBezTo>
                    <a:cubicBezTo>
                      <a:pt x="39" y="120"/>
                      <a:pt x="40" y="120"/>
                      <a:pt x="40" y="120"/>
                    </a:cubicBezTo>
                    <a:cubicBezTo>
                      <a:pt x="40" y="120"/>
                      <a:pt x="41" y="120"/>
                      <a:pt x="41" y="120"/>
                    </a:cubicBezTo>
                    <a:cubicBezTo>
                      <a:pt x="42" y="120"/>
                      <a:pt x="41" y="120"/>
                      <a:pt x="41" y="120"/>
                    </a:cubicBezTo>
                    <a:cubicBezTo>
                      <a:pt x="42" y="120"/>
                      <a:pt x="43" y="120"/>
                      <a:pt x="43" y="120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6" y="119"/>
                      <a:pt x="45" y="120"/>
                      <a:pt x="45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7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8" y="119"/>
                      <a:pt x="49" y="116"/>
                      <a:pt x="50" y="115"/>
                    </a:cubicBezTo>
                    <a:cubicBezTo>
                      <a:pt x="51" y="115"/>
                      <a:pt x="53" y="115"/>
                      <a:pt x="54" y="115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6" y="113"/>
                    </a:cubicBezTo>
                    <a:cubicBezTo>
                      <a:pt x="56" y="113"/>
                      <a:pt x="57" y="112"/>
                      <a:pt x="57" y="111"/>
                    </a:cubicBezTo>
                    <a:cubicBezTo>
                      <a:pt x="61" y="112"/>
                      <a:pt x="66" y="111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9" y="109"/>
                      <a:pt x="70" y="109"/>
                      <a:pt x="70" y="109"/>
                    </a:cubicBezTo>
                    <a:cubicBezTo>
                      <a:pt x="71" y="109"/>
                      <a:pt x="71" y="109"/>
                      <a:pt x="72" y="109"/>
                    </a:cubicBezTo>
                    <a:cubicBezTo>
                      <a:pt x="73" y="109"/>
                      <a:pt x="73" y="109"/>
                      <a:pt x="73" y="109"/>
                    </a:cubicBezTo>
                    <a:cubicBezTo>
                      <a:pt x="74" y="108"/>
                      <a:pt x="75" y="109"/>
                      <a:pt x="76" y="108"/>
                    </a:cubicBezTo>
                    <a:cubicBezTo>
                      <a:pt x="77" y="108"/>
                      <a:pt x="77" y="108"/>
                      <a:pt x="77" y="108"/>
                    </a:cubicBezTo>
                    <a:cubicBezTo>
                      <a:pt x="78" y="108"/>
                      <a:pt x="79" y="108"/>
                      <a:pt x="80" y="108"/>
                    </a:cubicBezTo>
                    <a:cubicBezTo>
                      <a:pt x="80" y="108"/>
                      <a:pt x="80" y="107"/>
                      <a:pt x="82" y="107"/>
                    </a:cubicBezTo>
                    <a:cubicBezTo>
                      <a:pt x="82" y="107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6" y="109"/>
                      <a:pt x="85" y="110"/>
                      <a:pt x="86" y="110"/>
                    </a:cubicBezTo>
                    <a:cubicBezTo>
                      <a:pt x="88" y="110"/>
                      <a:pt x="89" y="109"/>
                      <a:pt x="90" y="110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1" y="111"/>
                      <a:pt x="92" y="110"/>
                      <a:pt x="93" y="110"/>
                    </a:cubicBezTo>
                    <a:cubicBezTo>
                      <a:pt x="93" y="110"/>
                      <a:pt x="93" y="111"/>
                      <a:pt x="93" y="111"/>
                    </a:cubicBezTo>
                    <a:cubicBezTo>
                      <a:pt x="93" y="111"/>
                      <a:pt x="93" y="113"/>
                      <a:pt x="93" y="113"/>
                    </a:cubicBezTo>
                    <a:cubicBezTo>
                      <a:pt x="94" y="113"/>
                      <a:pt x="95" y="113"/>
                      <a:pt x="95" y="113"/>
                    </a:cubicBezTo>
                    <a:cubicBezTo>
                      <a:pt x="95" y="113"/>
                      <a:pt x="96" y="114"/>
                      <a:pt x="95" y="114"/>
                    </a:cubicBezTo>
                    <a:cubicBezTo>
                      <a:pt x="95" y="114"/>
                      <a:pt x="95" y="115"/>
                      <a:pt x="94" y="115"/>
                    </a:cubicBezTo>
                    <a:cubicBezTo>
                      <a:pt x="96" y="116"/>
                      <a:pt x="97" y="116"/>
                      <a:pt x="98" y="117"/>
                    </a:cubicBezTo>
                    <a:cubicBezTo>
                      <a:pt x="98" y="118"/>
                      <a:pt x="98" y="119"/>
                      <a:pt x="99" y="121"/>
                    </a:cubicBezTo>
                    <a:cubicBezTo>
                      <a:pt x="99" y="121"/>
                      <a:pt x="100" y="121"/>
                      <a:pt x="100" y="121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100" y="123"/>
                      <a:pt x="101" y="123"/>
                      <a:pt x="101" y="124"/>
                    </a:cubicBezTo>
                    <a:cubicBezTo>
                      <a:pt x="102" y="124"/>
                      <a:pt x="102" y="123"/>
                      <a:pt x="103" y="123"/>
                    </a:cubicBezTo>
                    <a:cubicBezTo>
                      <a:pt x="103" y="122"/>
                      <a:pt x="104" y="121"/>
                      <a:pt x="105" y="120"/>
                    </a:cubicBezTo>
                    <a:cubicBezTo>
                      <a:pt x="105" y="120"/>
                      <a:pt x="105" y="120"/>
                      <a:pt x="105" y="120"/>
                    </a:cubicBezTo>
                    <a:cubicBezTo>
                      <a:pt x="106" y="119"/>
                      <a:pt x="109" y="118"/>
                      <a:pt x="109" y="118"/>
                    </a:cubicBezTo>
                    <a:cubicBezTo>
                      <a:pt x="110" y="117"/>
                      <a:pt x="110" y="117"/>
                      <a:pt x="110" y="116"/>
                    </a:cubicBezTo>
                    <a:cubicBezTo>
                      <a:pt x="110" y="116"/>
                      <a:pt x="111" y="116"/>
                      <a:pt x="111" y="115"/>
                    </a:cubicBezTo>
                    <a:cubicBezTo>
                      <a:pt x="111" y="117"/>
                      <a:pt x="111" y="118"/>
                      <a:pt x="111" y="119"/>
                    </a:cubicBezTo>
                    <a:cubicBezTo>
                      <a:pt x="111" y="119"/>
                      <a:pt x="110" y="120"/>
                      <a:pt x="110" y="120"/>
                    </a:cubicBezTo>
                    <a:cubicBezTo>
                      <a:pt x="109" y="122"/>
                      <a:pt x="109" y="123"/>
                      <a:pt x="109" y="125"/>
                    </a:cubicBezTo>
                    <a:cubicBezTo>
                      <a:pt x="109" y="125"/>
                      <a:pt x="108" y="126"/>
                      <a:pt x="108" y="126"/>
                    </a:cubicBezTo>
                    <a:cubicBezTo>
                      <a:pt x="108" y="126"/>
                      <a:pt x="107" y="126"/>
                      <a:pt x="107" y="126"/>
                    </a:cubicBezTo>
                    <a:cubicBezTo>
                      <a:pt x="107" y="126"/>
                      <a:pt x="107" y="127"/>
                      <a:pt x="107" y="128"/>
                    </a:cubicBezTo>
                    <a:cubicBezTo>
                      <a:pt x="108" y="127"/>
                      <a:pt x="107" y="128"/>
                      <a:pt x="108" y="128"/>
                    </a:cubicBezTo>
                    <a:cubicBezTo>
                      <a:pt x="108" y="128"/>
                      <a:pt x="108" y="127"/>
                      <a:pt x="108" y="127"/>
                    </a:cubicBezTo>
                    <a:cubicBezTo>
                      <a:pt x="109" y="127"/>
                      <a:pt x="110" y="127"/>
                      <a:pt x="110" y="127"/>
                    </a:cubicBezTo>
                    <a:cubicBezTo>
                      <a:pt x="111" y="126"/>
                      <a:pt x="110" y="124"/>
                      <a:pt x="111" y="123"/>
                    </a:cubicBezTo>
                    <a:cubicBezTo>
                      <a:pt x="112" y="122"/>
                      <a:pt x="113" y="122"/>
                      <a:pt x="113" y="122"/>
                    </a:cubicBezTo>
                    <a:cubicBezTo>
                      <a:pt x="113" y="123"/>
                      <a:pt x="113" y="123"/>
                      <a:pt x="113" y="124"/>
                    </a:cubicBezTo>
                    <a:cubicBezTo>
                      <a:pt x="113" y="124"/>
                      <a:pt x="114" y="125"/>
                      <a:pt x="114" y="125"/>
                    </a:cubicBezTo>
                    <a:cubicBezTo>
                      <a:pt x="115" y="126"/>
                      <a:pt x="114" y="129"/>
                      <a:pt x="114" y="131"/>
                    </a:cubicBezTo>
                    <a:cubicBezTo>
                      <a:pt x="115" y="130"/>
                      <a:pt x="116" y="131"/>
                      <a:pt x="117" y="130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8" y="130"/>
                      <a:pt x="118" y="129"/>
                    </a:cubicBezTo>
                    <a:cubicBezTo>
                      <a:pt x="119" y="132"/>
                      <a:pt x="119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1" y="136"/>
                      <a:pt x="119" y="138"/>
                      <a:pt x="120" y="140"/>
                    </a:cubicBezTo>
                    <a:cubicBezTo>
                      <a:pt x="120" y="141"/>
                      <a:pt x="123" y="142"/>
                      <a:pt x="123" y="143"/>
                    </a:cubicBezTo>
                    <a:cubicBezTo>
                      <a:pt x="124" y="143"/>
                      <a:pt x="123" y="144"/>
                      <a:pt x="124" y="144"/>
                    </a:cubicBezTo>
                    <a:cubicBezTo>
                      <a:pt x="124" y="145"/>
                      <a:pt x="125" y="144"/>
                      <a:pt x="125" y="144"/>
                    </a:cubicBezTo>
                    <a:cubicBezTo>
                      <a:pt x="126" y="145"/>
                      <a:pt x="127" y="146"/>
                      <a:pt x="129" y="146"/>
                    </a:cubicBezTo>
                    <a:cubicBezTo>
                      <a:pt x="129" y="146"/>
                      <a:pt x="129" y="146"/>
                      <a:pt x="131" y="146"/>
                    </a:cubicBezTo>
                    <a:close/>
                    <a:moveTo>
                      <a:pt x="142" y="160"/>
                    </a:moveTo>
                    <a:cubicBezTo>
                      <a:pt x="142" y="160"/>
                      <a:pt x="141" y="162"/>
                      <a:pt x="141" y="162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2" y="164"/>
                      <a:pt x="145" y="169"/>
                      <a:pt x="145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46" y="169"/>
                      <a:pt x="146" y="169"/>
                      <a:pt x="146" y="169"/>
                    </a:cubicBezTo>
                    <a:cubicBezTo>
                      <a:pt x="146" y="170"/>
                      <a:pt x="146" y="170"/>
                      <a:pt x="145" y="170"/>
                    </a:cubicBezTo>
                    <a:cubicBezTo>
                      <a:pt x="145" y="170"/>
                      <a:pt x="145" y="171"/>
                      <a:pt x="145" y="172"/>
                    </a:cubicBezTo>
                    <a:cubicBezTo>
                      <a:pt x="145" y="173"/>
                      <a:pt x="147" y="174"/>
                      <a:pt x="147" y="174"/>
                    </a:cubicBezTo>
                    <a:cubicBezTo>
                      <a:pt x="147" y="174"/>
                      <a:pt x="147" y="175"/>
                      <a:pt x="148" y="175"/>
                    </a:cubicBezTo>
                    <a:cubicBezTo>
                      <a:pt x="148" y="175"/>
                      <a:pt x="149" y="175"/>
                      <a:pt x="149" y="176"/>
                    </a:cubicBezTo>
                    <a:cubicBezTo>
                      <a:pt x="149" y="176"/>
                      <a:pt x="148" y="176"/>
                      <a:pt x="149" y="177"/>
                    </a:cubicBezTo>
                    <a:cubicBezTo>
                      <a:pt x="149" y="177"/>
                      <a:pt x="149" y="177"/>
                      <a:pt x="149" y="177"/>
                    </a:cubicBezTo>
                    <a:cubicBezTo>
                      <a:pt x="151" y="177"/>
                      <a:pt x="151" y="177"/>
                      <a:pt x="152" y="177"/>
                    </a:cubicBezTo>
                    <a:cubicBezTo>
                      <a:pt x="153" y="177"/>
                      <a:pt x="152" y="177"/>
                      <a:pt x="153" y="176"/>
                    </a:cubicBezTo>
                    <a:cubicBezTo>
                      <a:pt x="153" y="176"/>
                      <a:pt x="153" y="177"/>
                      <a:pt x="154" y="177"/>
                    </a:cubicBezTo>
                    <a:cubicBezTo>
                      <a:pt x="154" y="177"/>
                      <a:pt x="154" y="175"/>
                      <a:pt x="154" y="176"/>
                    </a:cubicBezTo>
                    <a:cubicBezTo>
                      <a:pt x="154" y="176"/>
                      <a:pt x="154" y="176"/>
                      <a:pt x="154" y="176"/>
                    </a:cubicBezTo>
                    <a:cubicBezTo>
                      <a:pt x="154" y="176"/>
                      <a:pt x="153" y="176"/>
                      <a:pt x="153" y="176"/>
                    </a:cubicBezTo>
                    <a:cubicBezTo>
                      <a:pt x="153" y="175"/>
                      <a:pt x="153" y="175"/>
                      <a:pt x="153" y="175"/>
                    </a:cubicBezTo>
                    <a:cubicBezTo>
                      <a:pt x="153" y="174"/>
                      <a:pt x="153" y="175"/>
                      <a:pt x="154" y="174"/>
                    </a:cubicBezTo>
                    <a:cubicBezTo>
                      <a:pt x="154" y="174"/>
                      <a:pt x="154" y="174"/>
                      <a:pt x="154" y="174"/>
                    </a:cubicBezTo>
                    <a:cubicBezTo>
                      <a:pt x="154" y="174"/>
                      <a:pt x="154" y="174"/>
                      <a:pt x="154" y="174"/>
                    </a:cubicBezTo>
                    <a:cubicBezTo>
                      <a:pt x="153" y="173"/>
                      <a:pt x="156" y="174"/>
                      <a:pt x="155" y="174"/>
                    </a:cubicBezTo>
                    <a:cubicBezTo>
                      <a:pt x="155" y="174"/>
                      <a:pt x="155" y="175"/>
                      <a:pt x="156" y="175"/>
                    </a:cubicBezTo>
                    <a:cubicBezTo>
                      <a:pt x="156" y="175"/>
                      <a:pt x="157" y="175"/>
                      <a:pt x="157" y="175"/>
                    </a:cubicBezTo>
                    <a:cubicBezTo>
                      <a:pt x="156" y="172"/>
                      <a:pt x="157" y="171"/>
                      <a:pt x="157" y="168"/>
                    </a:cubicBezTo>
                    <a:cubicBezTo>
                      <a:pt x="157" y="168"/>
                      <a:pt x="158" y="169"/>
                      <a:pt x="158" y="168"/>
                    </a:cubicBezTo>
                    <a:cubicBezTo>
                      <a:pt x="159" y="166"/>
                      <a:pt x="158" y="163"/>
                      <a:pt x="157" y="161"/>
                    </a:cubicBezTo>
                    <a:cubicBezTo>
                      <a:pt x="156" y="161"/>
                      <a:pt x="155" y="162"/>
                      <a:pt x="154" y="162"/>
                    </a:cubicBezTo>
                    <a:cubicBezTo>
                      <a:pt x="154" y="162"/>
                      <a:pt x="153" y="163"/>
                      <a:pt x="153" y="163"/>
                    </a:cubicBezTo>
                    <a:cubicBezTo>
                      <a:pt x="151" y="164"/>
                      <a:pt x="147" y="161"/>
                      <a:pt x="145" y="161"/>
                    </a:cubicBezTo>
                    <a:cubicBezTo>
                      <a:pt x="144" y="161"/>
                      <a:pt x="144" y="161"/>
                      <a:pt x="144" y="161"/>
                    </a:cubicBezTo>
                    <a:cubicBezTo>
                      <a:pt x="143" y="161"/>
                      <a:pt x="143" y="160"/>
                      <a:pt x="143" y="160"/>
                    </a:cubicBezTo>
                    <a:cubicBezTo>
                      <a:pt x="142" y="160"/>
                      <a:pt x="142" y="160"/>
                      <a:pt x="142" y="160"/>
                    </a:cubicBezTo>
                    <a:close/>
                    <a:moveTo>
                      <a:pt x="157" y="155"/>
                    </a:moveTo>
                    <a:cubicBezTo>
                      <a:pt x="156" y="155"/>
                      <a:pt x="156" y="156"/>
                      <a:pt x="156" y="156"/>
                    </a:cubicBezTo>
                    <a:cubicBezTo>
                      <a:pt x="156" y="156"/>
                      <a:pt x="156" y="157"/>
                      <a:pt x="158" y="158"/>
                    </a:cubicBezTo>
                    <a:cubicBezTo>
                      <a:pt x="158" y="159"/>
                      <a:pt x="158" y="159"/>
                      <a:pt x="158" y="159"/>
                    </a:cubicBezTo>
                    <a:cubicBezTo>
                      <a:pt x="158" y="158"/>
                      <a:pt x="159" y="158"/>
                      <a:pt x="159" y="158"/>
                    </a:cubicBezTo>
                    <a:cubicBezTo>
                      <a:pt x="158" y="157"/>
                      <a:pt x="158" y="155"/>
                      <a:pt x="157" y="155"/>
                    </a:cubicBezTo>
                    <a:close/>
                    <a:moveTo>
                      <a:pt x="138" y="154"/>
                    </a:moveTo>
                    <a:cubicBezTo>
                      <a:pt x="138" y="154"/>
                      <a:pt x="137" y="157"/>
                      <a:pt x="138" y="157"/>
                    </a:cubicBezTo>
                    <a:cubicBezTo>
                      <a:pt x="139" y="156"/>
                      <a:pt x="139" y="154"/>
                      <a:pt x="138" y="154"/>
                    </a:cubicBezTo>
                    <a:close/>
                    <a:moveTo>
                      <a:pt x="109" y="131"/>
                    </a:moveTo>
                    <a:cubicBezTo>
                      <a:pt x="107" y="131"/>
                      <a:pt x="108" y="133"/>
                      <a:pt x="111" y="133"/>
                    </a:cubicBezTo>
                    <a:cubicBezTo>
                      <a:pt x="113" y="132"/>
                      <a:pt x="111" y="131"/>
                      <a:pt x="109" y="131"/>
                    </a:cubicBezTo>
                    <a:close/>
                    <a:moveTo>
                      <a:pt x="100" y="106"/>
                    </a:moveTo>
                    <a:cubicBezTo>
                      <a:pt x="102" y="106"/>
                      <a:pt x="100" y="107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lose/>
                    <a:moveTo>
                      <a:pt x="102" y="105"/>
                    </a:moveTo>
                    <a:cubicBezTo>
                      <a:pt x="104" y="106"/>
                      <a:pt x="103" y="107"/>
                      <a:pt x="104" y="108"/>
                    </a:cubicBezTo>
                    <a:cubicBezTo>
                      <a:pt x="105" y="108"/>
                      <a:pt x="105" y="108"/>
                      <a:pt x="105" y="108"/>
                    </a:cubicBezTo>
                    <a:cubicBezTo>
                      <a:pt x="105" y="109"/>
                      <a:pt x="104" y="109"/>
                      <a:pt x="104" y="110"/>
                    </a:cubicBezTo>
                    <a:cubicBezTo>
                      <a:pt x="104" y="110"/>
                      <a:pt x="104" y="109"/>
                      <a:pt x="103" y="110"/>
                    </a:cubicBezTo>
                    <a:cubicBezTo>
                      <a:pt x="103" y="108"/>
                      <a:pt x="102" y="105"/>
                      <a:pt x="102" y="105"/>
                    </a:cubicBezTo>
                    <a:close/>
                    <a:moveTo>
                      <a:pt x="109" y="103"/>
                    </a:moveTo>
                    <a:cubicBezTo>
                      <a:pt x="112" y="104"/>
                      <a:pt x="112" y="107"/>
                      <a:pt x="111" y="107"/>
                    </a:cubicBezTo>
                    <a:cubicBezTo>
                      <a:pt x="111" y="107"/>
                      <a:pt x="109" y="103"/>
                      <a:pt x="109" y="103"/>
                    </a:cubicBezTo>
                    <a:close/>
                    <a:moveTo>
                      <a:pt x="0" y="72"/>
                    </a:moveTo>
                    <a:cubicBezTo>
                      <a:pt x="1" y="73"/>
                      <a:pt x="1" y="73"/>
                      <a:pt x="1" y="73"/>
                    </a:cubicBezTo>
                    <a:cubicBezTo>
                      <a:pt x="1" y="72"/>
                      <a:pt x="1" y="72"/>
                      <a:pt x="0" y="72"/>
                    </a:cubicBezTo>
                    <a:close/>
                    <a:moveTo>
                      <a:pt x="119" y="28"/>
                    </a:moveTo>
                    <a:cubicBezTo>
                      <a:pt x="119" y="30"/>
                      <a:pt x="119" y="30"/>
                      <a:pt x="119" y="30"/>
                    </a:cubicBezTo>
                    <a:cubicBezTo>
                      <a:pt x="120" y="29"/>
                      <a:pt x="122" y="28"/>
                      <a:pt x="119" y="28"/>
                    </a:cubicBezTo>
                    <a:close/>
                    <a:moveTo>
                      <a:pt x="107" y="14"/>
                    </a:moveTo>
                    <a:cubicBezTo>
                      <a:pt x="106" y="14"/>
                      <a:pt x="107" y="14"/>
                      <a:pt x="106" y="14"/>
                    </a:cubicBezTo>
                    <a:cubicBezTo>
                      <a:pt x="106" y="17"/>
                      <a:pt x="105" y="16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8" y="16"/>
                      <a:pt x="108" y="15"/>
                      <a:pt x="108" y="15"/>
                    </a:cubicBezTo>
                    <a:cubicBezTo>
                      <a:pt x="108" y="15"/>
                      <a:pt x="109" y="14"/>
                      <a:pt x="108" y="14"/>
                    </a:cubicBezTo>
                    <a:cubicBezTo>
                      <a:pt x="108" y="14"/>
                      <a:pt x="107" y="14"/>
                      <a:pt x="107" y="14"/>
                    </a:cubicBezTo>
                    <a:close/>
                    <a:moveTo>
                      <a:pt x="78" y="2"/>
                    </a:moveTo>
                    <a:cubicBezTo>
                      <a:pt x="78" y="3"/>
                      <a:pt x="77" y="3"/>
                      <a:pt x="77" y="4"/>
                    </a:cubicBezTo>
                    <a:cubicBezTo>
                      <a:pt x="77" y="4"/>
                      <a:pt x="78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cubicBezTo>
                      <a:pt x="79" y="3"/>
                      <a:pt x="78" y="3"/>
                      <a:pt x="78" y="2"/>
                    </a:cubicBezTo>
                    <a:close/>
                    <a:moveTo>
                      <a:pt x="82" y="2"/>
                    </a:move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2"/>
                      <a:pt x="80" y="3"/>
                    </a:cubicBezTo>
                    <a:cubicBezTo>
                      <a:pt x="80" y="3"/>
                      <a:pt x="80" y="4"/>
                      <a:pt x="80" y="4"/>
                    </a:cubicBezTo>
                    <a:cubicBezTo>
                      <a:pt x="80" y="4"/>
                      <a:pt x="81" y="4"/>
                      <a:pt x="81" y="4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4" y="3"/>
                      <a:pt x="83" y="2"/>
                    </a:cubicBezTo>
                    <a:cubicBezTo>
                      <a:pt x="82" y="2"/>
                      <a:pt x="83" y="2"/>
                      <a:pt x="82" y="2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096" name="Freeform 181">
              <a:extLst>
                <a:ext uri="{FF2B5EF4-FFF2-40B4-BE49-F238E27FC236}">
                  <a16:creationId xmlns:a16="http://schemas.microsoft.com/office/drawing/2014/main" id="{5A6A37EB-AB6D-A977-AB8B-F41DCFAA00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461" y="979494"/>
              <a:ext cx="1866514" cy="1024111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97" name="Freeform 107">
              <a:extLst>
                <a:ext uri="{FF2B5EF4-FFF2-40B4-BE49-F238E27FC236}">
                  <a16:creationId xmlns:a16="http://schemas.microsoft.com/office/drawing/2014/main" id="{08230E9D-E6FF-75DD-8FE4-86B93D2F1C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409" y="1262085"/>
              <a:ext cx="323587" cy="167293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98" name="Freeform 142">
              <a:extLst>
                <a:ext uri="{FF2B5EF4-FFF2-40B4-BE49-F238E27FC236}">
                  <a16:creationId xmlns:a16="http://schemas.microsoft.com/office/drawing/2014/main" id="{D67C9344-F0E1-0B1E-7770-1BF45F1D01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4181" y="3188228"/>
              <a:ext cx="323587" cy="131122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99" name="Freeform 102">
              <a:extLst>
                <a:ext uri="{FF2B5EF4-FFF2-40B4-BE49-F238E27FC236}">
                  <a16:creationId xmlns:a16="http://schemas.microsoft.com/office/drawing/2014/main" id="{620FBA74-9CFE-480D-726B-DD517D445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2730" y="1841240"/>
              <a:ext cx="124292" cy="189900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00" name="Freeform 131">
              <a:extLst>
                <a:ext uri="{FF2B5EF4-FFF2-40B4-BE49-F238E27FC236}">
                  <a16:creationId xmlns:a16="http://schemas.microsoft.com/office/drawing/2014/main" id="{60C16A28-7110-3AD5-F514-C9723831F4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4205" y="1624210"/>
              <a:ext cx="207867" cy="115298"/>
            </a:xfrm>
            <a:custGeom>
              <a:avLst/>
              <a:gdLst>
                <a:gd name="T0" fmla="*/ 28 w 30"/>
                <a:gd name="T1" fmla="*/ 6 h 16"/>
                <a:gd name="T2" fmla="*/ 29 w 30"/>
                <a:gd name="T3" fmla="*/ 5 h 16"/>
                <a:gd name="T4" fmla="*/ 30 w 30"/>
                <a:gd name="T5" fmla="*/ 3 h 16"/>
                <a:gd name="T6" fmla="*/ 29 w 30"/>
                <a:gd name="T7" fmla="*/ 1 h 16"/>
                <a:gd name="T8" fmla="*/ 25 w 30"/>
                <a:gd name="T9" fmla="*/ 0 h 16"/>
                <a:gd name="T10" fmla="*/ 24 w 30"/>
                <a:gd name="T11" fmla="*/ 0 h 16"/>
                <a:gd name="T12" fmla="*/ 23 w 30"/>
                <a:gd name="T13" fmla="*/ 1 h 16"/>
                <a:gd name="T14" fmla="*/ 19 w 30"/>
                <a:gd name="T15" fmla="*/ 2 h 16"/>
                <a:gd name="T16" fmla="*/ 18 w 30"/>
                <a:gd name="T17" fmla="*/ 1 h 16"/>
                <a:gd name="T18" fmla="*/ 17 w 30"/>
                <a:gd name="T19" fmla="*/ 2 h 16"/>
                <a:gd name="T20" fmla="*/ 9 w 30"/>
                <a:gd name="T21" fmla="*/ 4 h 16"/>
                <a:gd name="T22" fmla="*/ 9 w 30"/>
                <a:gd name="T23" fmla="*/ 9 h 16"/>
                <a:gd name="T24" fmla="*/ 11 w 30"/>
                <a:gd name="T25" fmla="*/ 9 h 16"/>
                <a:gd name="T26" fmla="*/ 10 w 30"/>
                <a:gd name="T27" fmla="*/ 12 h 16"/>
                <a:gd name="T28" fmla="*/ 13 w 30"/>
                <a:gd name="T29" fmla="*/ 12 h 16"/>
                <a:gd name="T30" fmla="*/ 14 w 30"/>
                <a:gd name="T31" fmla="*/ 12 h 16"/>
                <a:gd name="T32" fmla="*/ 17 w 30"/>
                <a:gd name="T33" fmla="*/ 12 h 16"/>
                <a:gd name="T34" fmla="*/ 19 w 30"/>
                <a:gd name="T35" fmla="*/ 14 h 16"/>
                <a:gd name="T36" fmla="*/ 20 w 30"/>
                <a:gd name="T37" fmla="*/ 14 h 16"/>
                <a:gd name="T38" fmla="*/ 21 w 30"/>
                <a:gd name="T39" fmla="*/ 16 h 16"/>
                <a:gd name="T40" fmla="*/ 24 w 30"/>
                <a:gd name="T41" fmla="*/ 15 h 16"/>
                <a:gd name="T42" fmla="*/ 25 w 30"/>
                <a:gd name="T43" fmla="*/ 13 h 16"/>
                <a:gd name="T44" fmla="*/ 27 w 30"/>
                <a:gd name="T45" fmla="*/ 11 h 16"/>
                <a:gd name="T46" fmla="*/ 27 w 30"/>
                <a:gd name="T47" fmla="*/ 10 h 16"/>
                <a:gd name="T48" fmla="*/ 26 w 30"/>
                <a:gd name="T49" fmla="*/ 9 h 16"/>
                <a:gd name="T50" fmla="*/ 25 w 30"/>
                <a:gd name="T51" fmla="*/ 6 h 16"/>
                <a:gd name="T52" fmla="*/ 26 w 30"/>
                <a:gd name="T53" fmla="*/ 5 h 16"/>
                <a:gd name="T54" fmla="*/ 28 w 30"/>
                <a:gd name="T55" fmla="*/ 5 h 16"/>
                <a:gd name="T56" fmla="*/ 28 w 30"/>
                <a:gd name="T57" fmla="*/ 6 h 16"/>
                <a:gd name="T58" fmla="*/ 1 w 30"/>
                <a:gd name="T59" fmla="*/ 12 h 16"/>
                <a:gd name="T60" fmla="*/ 1 w 30"/>
                <a:gd name="T61" fmla="*/ 13 h 16"/>
                <a:gd name="T62" fmla="*/ 1 w 30"/>
                <a:gd name="T63" fmla="*/ 12 h 16"/>
                <a:gd name="T64" fmla="*/ 3 w 30"/>
                <a:gd name="T65" fmla="*/ 7 h 16"/>
                <a:gd name="T66" fmla="*/ 0 w 30"/>
                <a:gd name="T67" fmla="*/ 9 h 16"/>
                <a:gd name="T68" fmla="*/ 0 w 30"/>
                <a:gd name="T69" fmla="*/ 8 h 16"/>
                <a:gd name="T70" fmla="*/ 1 w 30"/>
                <a:gd name="T71" fmla="*/ 11 h 16"/>
                <a:gd name="T72" fmla="*/ 2 w 30"/>
                <a:gd name="T73" fmla="*/ 12 h 16"/>
                <a:gd name="T74" fmla="*/ 3 w 30"/>
                <a:gd name="T75" fmla="*/ 11 h 16"/>
                <a:gd name="T76" fmla="*/ 5 w 30"/>
                <a:gd name="T77" fmla="*/ 11 h 16"/>
                <a:gd name="T78" fmla="*/ 6 w 30"/>
                <a:gd name="T79" fmla="*/ 8 h 16"/>
                <a:gd name="T80" fmla="*/ 3 w 30"/>
                <a:gd name="T81" fmla="*/ 7 h 16"/>
                <a:gd name="T82" fmla="*/ 4 w 30"/>
                <a:gd name="T83" fmla="*/ 3 h 16"/>
                <a:gd name="T84" fmla="*/ 3 w 30"/>
                <a:gd name="T85" fmla="*/ 4 h 16"/>
                <a:gd name="T86" fmla="*/ 1 w 30"/>
                <a:gd name="T87" fmla="*/ 4 h 16"/>
                <a:gd name="T88" fmla="*/ 3 w 30"/>
                <a:gd name="T89" fmla="*/ 5 h 16"/>
                <a:gd name="T90" fmla="*/ 3 w 30"/>
                <a:gd name="T91" fmla="*/ 6 h 16"/>
                <a:gd name="T92" fmla="*/ 4 w 30"/>
                <a:gd name="T93" fmla="*/ 6 h 16"/>
                <a:gd name="T94" fmla="*/ 4 w 30"/>
                <a:gd name="T95" fmla="*/ 6 h 16"/>
                <a:gd name="T96" fmla="*/ 5 w 30"/>
                <a:gd name="T97" fmla="*/ 5 h 16"/>
                <a:gd name="T98" fmla="*/ 4 w 30"/>
                <a:gd name="T9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16">
                  <a:moveTo>
                    <a:pt x="28" y="6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2" y="1"/>
                    <a:pt x="20" y="2"/>
                    <a:pt x="19" y="2"/>
                  </a:cubicBezTo>
                  <a:cubicBezTo>
                    <a:pt x="18" y="2"/>
                    <a:pt x="19" y="1"/>
                    <a:pt x="18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3" y="2"/>
                    <a:pt x="12" y="3"/>
                    <a:pt x="9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2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6" y="12"/>
                    <a:pt x="17" y="12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3"/>
                    <a:pt x="25" y="13"/>
                  </a:cubicBezTo>
                  <a:cubicBezTo>
                    <a:pt x="26" y="12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5" y="8"/>
                    <a:pt x="26" y="7"/>
                    <a:pt x="25" y="6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lose/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2" y="12"/>
                    <a:pt x="1" y="12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lose/>
                  <a:moveTo>
                    <a:pt x="4" y="3"/>
                  </a:move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5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01" name="Freeform 139">
              <a:extLst>
                <a:ext uri="{FF2B5EF4-FFF2-40B4-BE49-F238E27FC236}">
                  <a16:creationId xmlns:a16="http://schemas.microsoft.com/office/drawing/2014/main" id="{011393A9-52BC-7B2C-3668-3AB202ECC9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1328" y="1719159"/>
              <a:ext cx="158579" cy="174078"/>
            </a:xfrm>
            <a:custGeom>
              <a:avLst/>
              <a:gdLst>
                <a:gd name="T0" fmla="*/ 8 w 23"/>
                <a:gd name="T1" fmla="*/ 17 h 24"/>
                <a:gd name="T2" fmla="*/ 10 w 23"/>
                <a:gd name="T3" fmla="*/ 19 h 24"/>
                <a:gd name="T4" fmla="*/ 12 w 23"/>
                <a:gd name="T5" fmla="*/ 20 h 24"/>
                <a:gd name="T6" fmla="*/ 9 w 23"/>
                <a:gd name="T7" fmla="*/ 17 h 24"/>
                <a:gd name="T8" fmla="*/ 13 w 23"/>
                <a:gd name="T9" fmla="*/ 10 h 24"/>
                <a:gd name="T10" fmla="*/ 11 w 23"/>
                <a:gd name="T11" fmla="*/ 10 h 24"/>
                <a:gd name="T12" fmla="*/ 9 w 23"/>
                <a:gd name="T13" fmla="*/ 5 h 24"/>
                <a:gd name="T14" fmla="*/ 11 w 23"/>
                <a:gd name="T15" fmla="*/ 4 h 24"/>
                <a:gd name="T16" fmla="*/ 12 w 23"/>
                <a:gd name="T17" fmla="*/ 2 h 24"/>
                <a:gd name="T18" fmla="*/ 12 w 23"/>
                <a:gd name="T19" fmla="*/ 0 h 24"/>
                <a:gd name="T20" fmla="*/ 7 w 23"/>
                <a:gd name="T21" fmla="*/ 4 h 24"/>
                <a:gd name="T22" fmla="*/ 0 w 23"/>
                <a:gd name="T23" fmla="*/ 7 h 24"/>
                <a:gd name="T24" fmla="*/ 2 w 23"/>
                <a:gd name="T25" fmla="*/ 8 h 24"/>
                <a:gd name="T26" fmla="*/ 7 w 23"/>
                <a:gd name="T27" fmla="*/ 5 h 24"/>
                <a:gd name="T28" fmla="*/ 4 w 23"/>
                <a:gd name="T29" fmla="*/ 10 h 24"/>
                <a:gd name="T30" fmla="*/ 2 w 23"/>
                <a:gd name="T31" fmla="*/ 14 h 24"/>
                <a:gd name="T32" fmla="*/ 1 w 23"/>
                <a:gd name="T33" fmla="*/ 15 h 24"/>
                <a:gd name="T34" fmla="*/ 3 w 23"/>
                <a:gd name="T35" fmla="*/ 20 h 24"/>
                <a:gd name="T36" fmla="*/ 20 w 23"/>
                <a:gd name="T37" fmla="*/ 20 h 24"/>
                <a:gd name="T38" fmla="*/ 16 w 23"/>
                <a:gd name="T39" fmla="*/ 21 h 24"/>
                <a:gd name="T40" fmla="*/ 14 w 23"/>
                <a:gd name="T41" fmla="*/ 21 h 24"/>
                <a:gd name="T42" fmla="*/ 15 w 23"/>
                <a:gd name="T43" fmla="*/ 23 h 24"/>
                <a:gd name="T44" fmla="*/ 16 w 23"/>
                <a:gd name="T45" fmla="*/ 24 h 24"/>
                <a:gd name="T46" fmla="*/ 18 w 23"/>
                <a:gd name="T47" fmla="*/ 24 h 24"/>
                <a:gd name="T48" fmla="*/ 20 w 23"/>
                <a:gd name="T49" fmla="*/ 20 h 24"/>
                <a:gd name="T50" fmla="*/ 12 w 23"/>
                <a:gd name="T51" fmla="*/ 23 h 24"/>
                <a:gd name="T52" fmla="*/ 18 w 23"/>
                <a:gd name="T53" fmla="*/ 12 h 24"/>
                <a:gd name="T54" fmla="*/ 18 w 23"/>
                <a:gd name="T55" fmla="*/ 14 h 24"/>
                <a:gd name="T56" fmla="*/ 16 w 23"/>
                <a:gd name="T57" fmla="*/ 15 h 24"/>
                <a:gd name="T58" fmla="*/ 14 w 23"/>
                <a:gd name="T59" fmla="*/ 15 h 24"/>
                <a:gd name="T60" fmla="*/ 13 w 23"/>
                <a:gd name="T61" fmla="*/ 16 h 24"/>
                <a:gd name="T62" fmla="*/ 14 w 23"/>
                <a:gd name="T63" fmla="*/ 19 h 24"/>
                <a:gd name="T64" fmla="*/ 17 w 23"/>
                <a:gd name="T65" fmla="*/ 18 h 24"/>
                <a:gd name="T66" fmla="*/ 18 w 23"/>
                <a:gd name="T67" fmla="*/ 20 h 24"/>
                <a:gd name="T68" fmla="*/ 21 w 23"/>
                <a:gd name="T69" fmla="*/ 18 h 24"/>
                <a:gd name="T70" fmla="*/ 19 w 23"/>
                <a:gd name="T71" fmla="*/ 16 h 24"/>
                <a:gd name="T72" fmla="*/ 20 w 23"/>
                <a:gd name="T73" fmla="*/ 12 h 24"/>
                <a:gd name="T74" fmla="*/ 4 w 23"/>
                <a:gd name="T75" fmla="*/ 6 h 24"/>
                <a:gd name="T76" fmla="*/ 4 w 23"/>
                <a:gd name="T7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4">
                  <a:moveTo>
                    <a:pt x="8" y="20"/>
                  </a:moveTo>
                  <a:cubicBezTo>
                    <a:pt x="8" y="19"/>
                    <a:pt x="8" y="17"/>
                    <a:pt x="8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2" y="20"/>
                    <a:pt x="12" y="20"/>
                  </a:cubicBezTo>
                  <a:cubicBezTo>
                    <a:pt x="12" y="19"/>
                    <a:pt x="12" y="17"/>
                    <a:pt x="12" y="17"/>
                  </a:cubicBezTo>
                  <a:cubicBezTo>
                    <a:pt x="11" y="17"/>
                    <a:pt x="9" y="17"/>
                    <a:pt x="9" y="17"/>
                  </a:cubicBezTo>
                  <a:cubicBezTo>
                    <a:pt x="9" y="15"/>
                    <a:pt x="10" y="14"/>
                    <a:pt x="11" y="11"/>
                  </a:cubicBezTo>
                  <a:cubicBezTo>
                    <a:pt x="13" y="12"/>
                    <a:pt x="12" y="13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1" y="7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2" y="3"/>
                    <a:pt x="12" y="1"/>
                    <a:pt x="12" y="2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1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4" y="5"/>
                    <a:pt x="5" y="3"/>
                    <a:pt x="2" y="5"/>
                  </a:cubicBezTo>
                  <a:cubicBezTo>
                    <a:pt x="2" y="5"/>
                    <a:pt x="1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6"/>
                    <a:pt x="7" y="7"/>
                    <a:pt x="7" y="9"/>
                  </a:cubicBezTo>
                  <a:cubicBezTo>
                    <a:pt x="4" y="7"/>
                    <a:pt x="6" y="7"/>
                    <a:pt x="4" y="10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12"/>
                    <a:pt x="0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2" y="18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lnTo>
                    <a:pt x="8" y="20"/>
                  </a:lnTo>
                  <a:close/>
                  <a:moveTo>
                    <a:pt x="20" y="20"/>
                  </a:moveTo>
                  <a:cubicBezTo>
                    <a:pt x="19" y="20"/>
                    <a:pt x="18" y="22"/>
                    <a:pt x="17" y="22"/>
                  </a:cubicBezTo>
                  <a:cubicBezTo>
                    <a:pt x="17" y="22"/>
                    <a:pt x="15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4" y="20"/>
                    <a:pt x="15" y="21"/>
                    <a:pt x="14" y="21"/>
                  </a:cubicBezTo>
                  <a:cubicBezTo>
                    <a:pt x="14" y="22"/>
                    <a:pt x="15" y="22"/>
                    <a:pt x="14" y="22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9" y="22"/>
                    <a:pt x="19" y="22"/>
                  </a:cubicBezTo>
                  <a:cubicBezTo>
                    <a:pt x="19" y="22"/>
                    <a:pt x="23" y="20"/>
                    <a:pt x="20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1" y="24"/>
                    <a:pt x="12" y="23"/>
                  </a:cubicBezTo>
                  <a:cubicBezTo>
                    <a:pt x="13" y="23"/>
                    <a:pt x="14" y="19"/>
                    <a:pt x="13" y="20"/>
                  </a:cubicBezTo>
                  <a:close/>
                  <a:moveTo>
                    <a:pt x="18" y="12"/>
                  </a:moveTo>
                  <a:cubicBezTo>
                    <a:pt x="18" y="12"/>
                    <a:pt x="17" y="12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4" y="14"/>
                    <a:pt x="15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5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9" y="18"/>
                    <a:pt x="20" y="18"/>
                    <a:pt x="21" y="18"/>
                  </a:cubicBezTo>
                  <a:cubicBezTo>
                    <a:pt x="21" y="18"/>
                    <a:pt x="20" y="17"/>
                    <a:pt x="21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1" y="14"/>
                    <a:pt x="20" y="12"/>
                    <a:pt x="20" y="12"/>
                  </a:cubicBezTo>
                  <a:cubicBezTo>
                    <a:pt x="20" y="12"/>
                    <a:pt x="19" y="12"/>
                    <a:pt x="18" y="12"/>
                  </a:cubicBezTo>
                  <a:close/>
                  <a:moveTo>
                    <a:pt x="4" y="6"/>
                  </a:moveTo>
                  <a:cubicBezTo>
                    <a:pt x="3" y="6"/>
                    <a:pt x="2" y="8"/>
                    <a:pt x="4" y="8"/>
                  </a:cubicBezTo>
                  <a:cubicBezTo>
                    <a:pt x="4" y="7"/>
                    <a:pt x="5" y="6"/>
                    <a:pt x="4" y="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106" name="Group 2105">
            <a:extLst>
              <a:ext uri="{FF2B5EF4-FFF2-40B4-BE49-F238E27FC236}">
                <a16:creationId xmlns:a16="http://schemas.microsoft.com/office/drawing/2014/main" id="{E0B49028-CCFF-E69B-A000-9B226FB706E7}"/>
              </a:ext>
            </a:extLst>
          </p:cNvPr>
          <p:cNvGrpSpPr/>
          <p:nvPr/>
        </p:nvGrpSpPr>
        <p:grpSpPr>
          <a:xfrm>
            <a:off x="2641149" y="1710116"/>
            <a:ext cx="7926571" cy="3703728"/>
            <a:chOff x="2641149" y="1710116"/>
            <a:chExt cx="7926571" cy="3703728"/>
          </a:xfrm>
          <a:solidFill>
            <a:srgbClr val="FFFFFF">
              <a:lumMod val="85000"/>
            </a:srgbClr>
          </a:solidFill>
        </p:grpSpPr>
        <p:sp>
          <p:nvSpPr>
            <p:cNvPr id="2107" name="Freeform 62">
              <a:extLst>
                <a:ext uri="{FF2B5EF4-FFF2-40B4-BE49-F238E27FC236}">
                  <a16:creationId xmlns:a16="http://schemas.microsoft.com/office/drawing/2014/main" id="{48BEC0F9-4DBE-5C8B-6D77-9518F2AAE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3636" y="2386077"/>
              <a:ext cx="192866" cy="248679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108" name="Group 2107">
              <a:extLst>
                <a:ext uri="{FF2B5EF4-FFF2-40B4-BE49-F238E27FC236}">
                  <a16:creationId xmlns:a16="http://schemas.microsoft.com/office/drawing/2014/main" id="{63316A8D-54B7-606C-FE92-BE51B975E9C5}"/>
                </a:ext>
              </a:extLst>
            </p:cNvPr>
            <p:cNvGrpSpPr/>
            <p:nvPr/>
          </p:nvGrpSpPr>
          <p:grpSpPr>
            <a:xfrm>
              <a:off x="2641149" y="1710116"/>
              <a:ext cx="7926571" cy="3703728"/>
              <a:chOff x="2641149" y="1710116"/>
              <a:chExt cx="7926571" cy="3703728"/>
            </a:xfrm>
            <a:grpFill/>
          </p:grpSpPr>
          <p:sp>
            <p:nvSpPr>
              <p:cNvPr id="2109" name="Freeform 47">
                <a:extLst>
                  <a:ext uri="{FF2B5EF4-FFF2-40B4-BE49-F238E27FC236}">
                    <a16:creationId xmlns:a16="http://schemas.microsoft.com/office/drawing/2014/main" id="{3753AB39-BAB0-02F1-5BEF-B1C3561AD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3909" y="4150577"/>
                <a:ext cx="75004" cy="65562"/>
              </a:xfrm>
              <a:custGeom>
                <a:avLst/>
                <a:gdLst>
                  <a:gd name="T0" fmla="*/ 1 w 11"/>
                  <a:gd name="T1" fmla="*/ 4 h 9"/>
                  <a:gd name="T2" fmla="*/ 1 w 11"/>
                  <a:gd name="T3" fmla="*/ 4 h 9"/>
                  <a:gd name="T4" fmla="*/ 0 w 11"/>
                  <a:gd name="T5" fmla="*/ 6 h 9"/>
                  <a:gd name="T6" fmla="*/ 3 w 11"/>
                  <a:gd name="T7" fmla="*/ 7 h 9"/>
                  <a:gd name="T8" fmla="*/ 4 w 11"/>
                  <a:gd name="T9" fmla="*/ 7 h 9"/>
                  <a:gd name="T10" fmla="*/ 6 w 11"/>
                  <a:gd name="T11" fmla="*/ 8 h 9"/>
                  <a:gd name="T12" fmla="*/ 8 w 11"/>
                  <a:gd name="T13" fmla="*/ 6 h 9"/>
                  <a:gd name="T14" fmla="*/ 11 w 11"/>
                  <a:gd name="T15" fmla="*/ 7 h 9"/>
                  <a:gd name="T16" fmla="*/ 11 w 11"/>
                  <a:gd name="T17" fmla="*/ 5 h 9"/>
                  <a:gd name="T18" fmla="*/ 11 w 11"/>
                  <a:gd name="T19" fmla="*/ 3 h 9"/>
                  <a:gd name="T20" fmla="*/ 10 w 11"/>
                  <a:gd name="T21" fmla="*/ 0 h 9"/>
                  <a:gd name="T22" fmla="*/ 8 w 11"/>
                  <a:gd name="T23" fmla="*/ 2 h 9"/>
                  <a:gd name="T24" fmla="*/ 5 w 11"/>
                  <a:gd name="T25" fmla="*/ 1 h 9"/>
                  <a:gd name="T26" fmla="*/ 3 w 11"/>
                  <a:gd name="T27" fmla="*/ 0 h 9"/>
                  <a:gd name="T28" fmla="*/ 3 w 11"/>
                  <a:gd name="T29" fmla="*/ 1 h 9"/>
                  <a:gd name="T30" fmla="*/ 3 w 11"/>
                  <a:gd name="T31" fmla="*/ 4 h 9"/>
                  <a:gd name="T32" fmla="*/ 1 w 11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3" y="7"/>
                      <a:pt x="3" y="7"/>
                    </a:cubicBezTo>
                    <a:cubicBezTo>
                      <a:pt x="3" y="7"/>
                      <a:pt x="3" y="6"/>
                      <a:pt x="4" y="7"/>
                    </a:cubicBezTo>
                    <a:cubicBezTo>
                      <a:pt x="6" y="8"/>
                      <a:pt x="5" y="9"/>
                      <a:pt x="6" y="8"/>
                    </a:cubicBezTo>
                    <a:cubicBezTo>
                      <a:pt x="8" y="7"/>
                      <a:pt x="7" y="5"/>
                      <a:pt x="8" y="6"/>
                    </a:cubicBezTo>
                    <a:cubicBezTo>
                      <a:pt x="9" y="6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2110" name="Group 2109">
                <a:extLst>
                  <a:ext uri="{FF2B5EF4-FFF2-40B4-BE49-F238E27FC236}">
                    <a16:creationId xmlns:a16="http://schemas.microsoft.com/office/drawing/2014/main" id="{0463CFAE-89BF-5A08-3675-F706F148DF74}"/>
                  </a:ext>
                </a:extLst>
              </p:cNvPr>
              <p:cNvGrpSpPr/>
              <p:nvPr/>
            </p:nvGrpSpPr>
            <p:grpSpPr>
              <a:xfrm>
                <a:off x="2641149" y="1710116"/>
                <a:ext cx="7926571" cy="3703728"/>
                <a:chOff x="2641149" y="1710116"/>
                <a:chExt cx="7926571" cy="3703728"/>
              </a:xfrm>
              <a:grpFill/>
            </p:grpSpPr>
            <p:grpSp>
              <p:nvGrpSpPr>
                <p:cNvPr id="2111" name="Group 2110">
                  <a:extLst>
                    <a:ext uri="{FF2B5EF4-FFF2-40B4-BE49-F238E27FC236}">
                      <a16:creationId xmlns:a16="http://schemas.microsoft.com/office/drawing/2014/main" id="{C6DE82DA-E32B-42C1-C5FB-1F3B729DCFB0}"/>
                    </a:ext>
                  </a:extLst>
                </p:cNvPr>
                <p:cNvGrpSpPr/>
                <p:nvPr/>
              </p:nvGrpSpPr>
              <p:grpSpPr>
                <a:xfrm>
                  <a:off x="2641149" y="2820847"/>
                  <a:ext cx="1969376" cy="2312729"/>
                  <a:chOff x="2641149" y="2820847"/>
                  <a:chExt cx="1969376" cy="2312729"/>
                </a:xfrm>
                <a:grpFill/>
              </p:grpSpPr>
              <p:grpSp>
                <p:nvGrpSpPr>
                  <p:cNvPr id="2152" name="Group 2151">
                    <a:extLst>
                      <a:ext uri="{FF2B5EF4-FFF2-40B4-BE49-F238E27FC236}">
                        <a16:creationId xmlns:a16="http://schemas.microsoft.com/office/drawing/2014/main" id="{6CBEBB73-03F9-C659-880A-0C54B483F8E6}"/>
                      </a:ext>
                    </a:extLst>
                  </p:cNvPr>
                  <p:cNvGrpSpPr/>
                  <p:nvPr/>
                </p:nvGrpSpPr>
                <p:grpSpPr>
                  <a:xfrm>
                    <a:off x="2641149" y="2820847"/>
                    <a:ext cx="1969376" cy="2312729"/>
                    <a:chOff x="2641149" y="2820847"/>
                    <a:chExt cx="1969376" cy="2312729"/>
                  </a:xfrm>
                  <a:grpFill/>
                </p:grpSpPr>
                <p:sp>
                  <p:nvSpPr>
                    <p:cNvPr id="2154" name="Freeform 136">
                      <a:extLst>
                        <a:ext uri="{FF2B5EF4-FFF2-40B4-BE49-F238E27FC236}">
                          <a16:creationId xmlns:a16="http://schemas.microsoft.com/office/drawing/2014/main" id="{5C17BFEE-F546-012E-BC23-CFACE5EBD71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70491" y="4032103"/>
                      <a:ext cx="171436" cy="253203"/>
                    </a:xfrm>
                    <a:custGeom>
                      <a:avLst/>
                      <a:gdLst>
                        <a:gd name="T0" fmla="*/ 9 w 25"/>
                        <a:gd name="T1" fmla="*/ 0 h 35"/>
                        <a:gd name="T2" fmla="*/ 5 w 25"/>
                        <a:gd name="T3" fmla="*/ 3 h 35"/>
                        <a:gd name="T4" fmla="*/ 5 w 25"/>
                        <a:gd name="T5" fmla="*/ 4 h 35"/>
                        <a:gd name="T6" fmla="*/ 6 w 25"/>
                        <a:gd name="T7" fmla="*/ 7 h 35"/>
                        <a:gd name="T8" fmla="*/ 4 w 25"/>
                        <a:gd name="T9" fmla="*/ 13 h 35"/>
                        <a:gd name="T10" fmla="*/ 3 w 25"/>
                        <a:gd name="T11" fmla="*/ 13 h 35"/>
                        <a:gd name="T12" fmla="*/ 3 w 25"/>
                        <a:gd name="T13" fmla="*/ 13 h 35"/>
                        <a:gd name="T14" fmla="*/ 1 w 25"/>
                        <a:gd name="T15" fmla="*/ 14 h 35"/>
                        <a:gd name="T16" fmla="*/ 1 w 25"/>
                        <a:gd name="T17" fmla="*/ 15 h 35"/>
                        <a:gd name="T18" fmla="*/ 2 w 25"/>
                        <a:gd name="T19" fmla="*/ 16 h 35"/>
                        <a:gd name="T20" fmla="*/ 2 w 25"/>
                        <a:gd name="T21" fmla="*/ 17 h 35"/>
                        <a:gd name="T22" fmla="*/ 1 w 25"/>
                        <a:gd name="T23" fmla="*/ 18 h 35"/>
                        <a:gd name="T24" fmla="*/ 2 w 25"/>
                        <a:gd name="T25" fmla="*/ 20 h 35"/>
                        <a:gd name="T26" fmla="*/ 2 w 25"/>
                        <a:gd name="T27" fmla="*/ 20 h 35"/>
                        <a:gd name="T28" fmla="*/ 2 w 25"/>
                        <a:gd name="T29" fmla="*/ 21 h 35"/>
                        <a:gd name="T30" fmla="*/ 1 w 25"/>
                        <a:gd name="T31" fmla="*/ 21 h 35"/>
                        <a:gd name="T32" fmla="*/ 0 w 25"/>
                        <a:gd name="T33" fmla="*/ 22 h 35"/>
                        <a:gd name="T34" fmla="*/ 3 w 25"/>
                        <a:gd name="T35" fmla="*/ 23 h 35"/>
                        <a:gd name="T36" fmla="*/ 5 w 25"/>
                        <a:gd name="T37" fmla="*/ 23 h 35"/>
                        <a:gd name="T38" fmla="*/ 5 w 25"/>
                        <a:gd name="T39" fmla="*/ 22 h 35"/>
                        <a:gd name="T40" fmla="*/ 6 w 25"/>
                        <a:gd name="T41" fmla="*/ 22 h 35"/>
                        <a:gd name="T42" fmla="*/ 6 w 25"/>
                        <a:gd name="T43" fmla="*/ 24 h 35"/>
                        <a:gd name="T44" fmla="*/ 5 w 25"/>
                        <a:gd name="T45" fmla="*/ 24 h 35"/>
                        <a:gd name="T46" fmla="*/ 4 w 25"/>
                        <a:gd name="T47" fmla="*/ 25 h 35"/>
                        <a:gd name="T48" fmla="*/ 5 w 25"/>
                        <a:gd name="T49" fmla="*/ 26 h 35"/>
                        <a:gd name="T50" fmla="*/ 2 w 25"/>
                        <a:gd name="T51" fmla="*/ 28 h 35"/>
                        <a:gd name="T52" fmla="*/ 3 w 25"/>
                        <a:gd name="T53" fmla="*/ 29 h 35"/>
                        <a:gd name="T54" fmla="*/ 3 w 25"/>
                        <a:gd name="T55" fmla="*/ 30 h 35"/>
                        <a:gd name="T56" fmla="*/ 1 w 25"/>
                        <a:gd name="T57" fmla="*/ 31 h 35"/>
                        <a:gd name="T58" fmla="*/ 3 w 25"/>
                        <a:gd name="T59" fmla="*/ 33 h 35"/>
                        <a:gd name="T60" fmla="*/ 5 w 25"/>
                        <a:gd name="T61" fmla="*/ 31 h 35"/>
                        <a:gd name="T62" fmla="*/ 7 w 25"/>
                        <a:gd name="T63" fmla="*/ 34 h 35"/>
                        <a:gd name="T64" fmla="*/ 8 w 25"/>
                        <a:gd name="T65" fmla="*/ 35 h 35"/>
                        <a:gd name="T66" fmla="*/ 10 w 25"/>
                        <a:gd name="T67" fmla="*/ 33 h 35"/>
                        <a:gd name="T68" fmla="*/ 13 w 25"/>
                        <a:gd name="T69" fmla="*/ 28 h 35"/>
                        <a:gd name="T70" fmla="*/ 15 w 25"/>
                        <a:gd name="T71" fmla="*/ 26 h 35"/>
                        <a:gd name="T72" fmla="*/ 21 w 25"/>
                        <a:gd name="T73" fmla="*/ 22 h 35"/>
                        <a:gd name="T74" fmla="*/ 24 w 25"/>
                        <a:gd name="T75" fmla="*/ 17 h 35"/>
                        <a:gd name="T76" fmla="*/ 25 w 25"/>
                        <a:gd name="T77" fmla="*/ 17 h 35"/>
                        <a:gd name="T78" fmla="*/ 25 w 25"/>
                        <a:gd name="T79" fmla="*/ 14 h 35"/>
                        <a:gd name="T80" fmla="*/ 25 w 25"/>
                        <a:gd name="T81" fmla="*/ 11 h 35"/>
                        <a:gd name="T82" fmla="*/ 23 w 25"/>
                        <a:gd name="T83" fmla="*/ 10 h 35"/>
                        <a:gd name="T84" fmla="*/ 25 w 25"/>
                        <a:gd name="T85" fmla="*/ 9 h 35"/>
                        <a:gd name="T86" fmla="*/ 22 w 25"/>
                        <a:gd name="T87" fmla="*/ 7 h 35"/>
                        <a:gd name="T88" fmla="*/ 20 w 25"/>
                        <a:gd name="T89" fmla="*/ 8 h 35"/>
                        <a:gd name="T90" fmla="*/ 16 w 25"/>
                        <a:gd name="T91" fmla="*/ 7 h 35"/>
                        <a:gd name="T92" fmla="*/ 15 w 25"/>
                        <a:gd name="T93" fmla="*/ 5 h 35"/>
                        <a:gd name="T94" fmla="*/ 14 w 25"/>
                        <a:gd name="T95" fmla="*/ 4 h 35"/>
                        <a:gd name="T96" fmla="*/ 11 w 25"/>
                        <a:gd name="T97" fmla="*/ 3 h 35"/>
                        <a:gd name="T98" fmla="*/ 10 w 25"/>
                        <a:gd name="T99" fmla="*/ 1 h 35"/>
                        <a:gd name="T100" fmla="*/ 9 w 25"/>
                        <a:gd name="T101" fmla="*/ 0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25" h="35">
                          <a:moveTo>
                            <a:pt x="9" y="0"/>
                          </a:moveTo>
                          <a:cubicBezTo>
                            <a:pt x="8" y="1"/>
                            <a:pt x="7" y="2"/>
                            <a:pt x="5" y="3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4"/>
                            <a:pt x="6" y="6"/>
                            <a:pt x="6" y="7"/>
                          </a:cubicBezTo>
                          <a:cubicBezTo>
                            <a:pt x="3" y="9"/>
                            <a:pt x="2" y="10"/>
                            <a:pt x="4" y="13"/>
                          </a:cubicBezTo>
                          <a:cubicBezTo>
                            <a:pt x="4" y="13"/>
                            <a:pt x="3" y="13"/>
                            <a:pt x="3" y="13"/>
                          </a:cubicBezTo>
                          <a:cubicBezTo>
                            <a:pt x="3" y="13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1" y="14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1" y="15"/>
                            <a:pt x="2" y="16"/>
                            <a:pt x="2" y="16"/>
                          </a:cubicBezTo>
                          <a:cubicBezTo>
                            <a:pt x="2" y="16"/>
                            <a:pt x="2" y="17"/>
                            <a:pt x="2" y="17"/>
                          </a:cubicBezTo>
                          <a:cubicBezTo>
                            <a:pt x="2" y="17"/>
                            <a:pt x="1" y="18"/>
                            <a:pt x="1" y="18"/>
                          </a:cubicBez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2" y="20"/>
                            <a:pt x="2" y="21"/>
                            <a:pt x="2" y="21"/>
                          </a:cubicBezTo>
                          <a:cubicBezTo>
                            <a:pt x="2" y="21"/>
                            <a:pt x="1" y="21"/>
                            <a:pt x="1" y="21"/>
                          </a:cubicBezTo>
                          <a:cubicBezTo>
                            <a:pt x="1" y="21"/>
                            <a:pt x="1" y="22"/>
                            <a:pt x="0" y="22"/>
                          </a:cubicBezTo>
                          <a:cubicBezTo>
                            <a:pt x="1" y="22"/>
                            <a:pt x="2" y="23"/>
                            <a:pt x="3" y="23"/>
                          </a:cubicBezTo>
                          <a:cubicBezTo>
                            <a:pt x="4" y="24"/>
                            <a:pt x="3" y="24"/>
                            <a:pt x="5" y="23"/>
                          </a:cubicBezTo>
                          <a:cubicBezTo>
                            <a:pt x="6" y="23"/>
                            <a:pt x="5" y="23"/>
                            <a:pt x="5" y="22"/>
                          </a:cubicBezTo>
                          <a:cubicBezTo>
                            <a:pt x="5" y="22"/>
                            <a:pt x="6" y="22"/>
                            <a:pt x="6" y="22"/>
                          </a:cubicBezTo>
                          <a:cubicBezTo>
                            <a:pt x="6" y="22"/>
                            <a:pt x="6" y="24"/>
                            <a:pt x="6" y="24"/>
                          </a:cubicBezTo>
                          <a:cubicBezTo>
                            <a:pt x="6" y="24"/>
                            <a:pt x="5" y="24"/>
                            <a:pt x="5" y="24"/>
                          </a:cubicBezTo>
                          <a:cubicBezTo>
                            <a:pt x="4" y="24"/>
                            <a:pt x="5" y="25"/>
                            <a:pt x="4" y="25"/>
                          </a:cubicBezTo>
                          <a:cubicBezTo>
                            <a:pt x="5" y="24"/>
                            <a:pt x="5" y="26"/>
                            <a:pt x="5" y="26"/>
                          </a:cubicBezTo>
                          <a:cubicBezTo>
                            <a:pt x="4" y="26"/>
                            <a:pt x="3" y="27"/>
                            <a:pt x="2" y="28"/>
                          </a:cubicBezTo>
                          <a:cubicBezTo>
                            <a:pt x="3" y="29"/>
                            <a:pt x="3" y="29"/>
                            <a:pt x="3" y="29"/>
                          </a:cubicBezTo>
                          <a:cubicBezTo>
                            <a:pt x="3" y="30"/>
                            <a:pt x="3" y="30"/>
                            <a:pt x="3" y="30"/>
                          </a:cubicBezTo>
                          <a:cubicBezTo>
                            <a:pt x="1" y="31"/>
                            <a:pt x="1" y="31"/>
                            <a:pt x="1" y="31"/>
                          </a:cubicBezTo>
                          <a:cubicBezTo>
                            <a:pt x="1" y="31"/>
                            <a:pt x="3" y="33"/>
                            <a:pt x="3" y="33"/>
                          </a:cubicBezTo>
                          <a:cubicBezTo>
                            <a:pt x="4" y="33"/>
                            <a:pt x="5" y="31"/>
                            <a:pt x="5" y="31"/>
                          </a:cubicBezTo>
                          <a:cubicBezTo>
                            <a:pt x="5" y="31"/>
                            <a:pt x="6" y="33"/>
                            <a:pt x="7" y="34"/>
                          </a:cubicBezTo>
                          <a:cubicBezTo>
                            <a:pt x="7" y="35"/>
                            <a:pt x="8" y="35"/>
                            <a:pt x="8" y="35"/>
                          </a:cubicBezTo>
                          <a:cubicBezTo>
                            <a:pt x="8" y="35"/>
                            <a:pt x="10" y="34"/>
                            <a:pt x="10" y="33"/>
                          </a:cubicBezTo>
                          <a:cubicBezTo>
                            <a:pt x="11" y="30"/>
                            <a:pt x="12" y="29"/>
                            <a:pt x="13" y="28"/>
                          </a:cubicBezTo>
                          <a:cubicBezTo>
                            <a:pt x="14" y="27"/>
                            <a:pt x="14" y="26"/>
                            <a:pt x="15" y="26"/>
                          </a:cubicBezTo>
                          <a:cubicBezTo>
                            <a:pt x="16" y="25"/>
                            <a:pt x="17" y="24"/>
                            <a:pt x="21" y="22"/>
                          </a:cubicBezTo>
                          <a:cubicBezTo>
                            <a:pt x="25" y="20"/>
                            <a:pt x="24" y="17"/>
                            <a:pt x="24" y="17"/>
                          </a:cubicBezTo>
                          <a:cubicBezTo>
                            <a:pt x="25" y="17"/>
                            <a:pt x="25" y="17"/>
                            <a:pt x="25" y="17"/>
                          </a:cubicBezTo>
                          <a:cubicBezTo>
                            <a:pt x="25" y="17"/>
                            <a:pt x="25" y="15"/>
                            <a:pt x="25" y="14"/>
                          </a:cubicBezTo>
                          <a:cubicBezTo>
                            <a:pt x="25" y="12"/>
                            <a:pt x="25" y="11"/>
                            <a:pt x="25" y="11"/>
                          </a:cubicBezTo>
                          <a:cubicBezTo>
                            <a:pt x="23" y="10"/>
                            <a:pt x="23" y="10"/>
                            <a:pt x="23" y="10"/>
                          </a:cubicBezTo>
                          <a:cubicBezTo>
                            <a:pt x="25" y="9"/>
                            <a:pt x="25" y="9"/>
                            <a:pt x="25" y="9"/>
                          </a:cubicBezTo>
                          <a:cubicBezTo>
                            <a:pt x="25" y="9"/>
                            <a:pt x="22" y="8"/>
                            <a:pt x="22" y="7"/>
                          </a:cubicBezTo>
                          <a:cubicBezTo>
                            <a:pt x="21" y="6"/>
                            <a:pt x="20" y="8"/>
                            <a:pt x="20" y="8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5" y="6"/>
                            <a:pt x="15" y="5"/>
                          </a:cubicBezTo>
                          <a:cubicBezTo>
                            <a:pt x="15" y="5"/>
                            <a:pt x="14" y="4"/>
                            <a:pt x="14" y="4"/>
                          </a:cubicBezTo>
                          <a:cubicBezTo>
                            <a:pt x="14" y="4"/>
                            <a:pt x="12" y="3"/>
                            <a:pt x="11" y="3"/>
                          </a:cubicBezTo>
                          <a:cubicBezTo>
                            <a:pt x="10" y="2"/>
                            <a:pt x="10" y="1"/>
                            <a:pt x="10" y="1"/>
                          </a:cubicBez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55" name="Freeform 146">
                      <a:extLst>
                        <a:ext uri="{FF2B5EF4-FFF2-40B4-BE49-F238E27FC236}">
                          <a16:creationId xmlns:a16="http://schemas.microsoft.com/office/drawing/2014/main" id="{8AB0B4D2-F3C2-10F4-6955-5E5F22CD79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830493" y="3625173"/>
                      <a:ext cx="400733" cy="623963"/>
                    </a:xfrm>
                    <a:custGeom>
                      <a:avLst/>
                      <a:gdLst>
                        <a:gd name="T0" fmla="*/ 36 w 58"/>
                        <a:gd name="T1" fmla="*/ 3 h 86"/>
                        <a:gd name="T2" fmla="*/ 37 w 58"/>
                        <a:gd name="T3" fmla="*/ 2 h 86"/>
                        <a:gd name="T4" fmla="*/ 35 w 58"/>
                        <a:gd name="T5" fmla="*/ 0 h 86"/>
                        <a:gd name="T6" fmla="*/ 32 w 58"/>
                        <a:gd name="T7" fmla="*/ 1 h 86"/>
                        <a:gd name="T8" fmla="*/ 29 w 58"/>
                        <a:gd name="T9" fmla="*/ 4 h 86"/>
                        <a:gd name="T10" fmla="*/ 25 w 58"/>
                        <a:gd name="T11" fmla="*/ 7 h 86"/>
                        <a:gd name="T12" fmla="*/ 21 w 58"/>
                        <a:gd name="T13" fmla="*/ 8 h 86"/>
                        <a:gd name="T14" fmla="*/ 19 w 58"/>
                        <a:gd name="T15" fmla="*/ 8 h 86"/>
                        <a:gd name="T16" fmla="*/ 18 w 58"/>
                        <a:gd name="T17" fmla="*/ 10 h 86"/>
                        <a:gd name="T18" fmla="*/ 16 w 58"/>
                        <a:gd name="T19" fmla="*/ 14 h 86"/>
                        <a:gd name="T20" fmla="*/ 14 w 58"/>
                        <a:gd name="T21" fmla="*/ 16 h 86"/>
                        <a:gd name="T22" fmla="*/ 11 w 58"/>
                        <a:gd name="T23" fmla="*/ 23 h 86"/>
                        <a:gd name="T24" fmla="*/ 9 w 58"/>
                        <a:gd name="T25" fmla="*/ 20 h 86"/>
                        <a:gd name="T26" fmla="*/ 9 w 58"/>
                        <a:gd name="T27" fmla="*/ 24 h 86"/>
                        <a:gd name="T28" fmla="*/ 8 w 58"/>
                        <a:gd name="T29" fmla="*/ 27 h 86"/>
                        <a:gd name="T30" fmla="*/ 9 w 58"/>
                        <a:gd name="T31" fmla="*/ 35 h 86"/>
                        <a:gd name="T32" fmla="*/ 8 w 58"/>
                        <a:gd name="T33" fmla="*/ 36 h 86"/>
                        <a:gd name="T34" fmla="*/ 6 w 58"/>
                        <a:gd name="T35" fmla="*/ 43 h 86"/>
                        <a:gd name="T36" fmla="*/ 7 w 58"/>
                        <a:gd name="T37" fmla="*/ 44 h 86"/>
                        <a:gd name="T38" fmla="*/ 9 w 58"/>
                        <a:gd name="T39" fmla="*/ 45 h 86"/>
                        <a:gd name="T40" fmla="*/ 6 w 58"/>
                        <a:gd name="T41" fmla="*/ 49 h 86"/>
                        <a:gd name="T42" fmla="*/ 2 w 58"/>
                        <a:gd name="T43" fmla="*/ 51 h 86"/>
                        <a:gd name="T44" fmla="*/ 2 w 58"/>
                        <a:gd name="T45" fmla="*/ 52 h 86"/>
                        <a:gd name="T46" fmla="*/ 2 w 58"/>
                        <a:gd name="T47" fmla="*/ 54 h 86"/>
                        <a:gd name="T48" fmla="*/ 0 w 58"/>
                        <a:gd name="T49" fmla="*/ 54 h 86"/>
                        <a:gd name="T50" fmla="*/ 1 w 58"/>
                        <a:gd name="T51" fmla="*/ 57 h 86"/>
                        <a:gd name="T52" fmla="*/ 5 w 58"/>
                        <a:gd name="T53" fmla="*/ 60 h 86"/>
                        <a:gd name="T54" fmla="*/ 7 w 58"/>
                        <a:gd name="T55" fmla="*/ 63 h 86"/>
                        <a:gd name="T56" fmla="*/ 13 w 58"/>
                        <a:gd name="T57" fmla="*/ 63 h 86"/>
                        <a:gd name="T58" fmla="*/ 19 w 58"/>
                        <a:gd name="T59" fmla="*/ 65 h 86"/>
                        <a:gd name="T60" fmla="*/ 22 w 58"/>
                        <a:gd name="T61" fmla="*/ 70 h 86"/>
                        <a:gd name="T62" fmla="*/ 26 w 58"/>
                        <a:gd name="T63" fmla="*/ 72 h 86"/>
                        <a:gd name="T64" fmla="*/ 28 w 58"/>
                        <a:gd name="T65" fmla="*/ 75 h 86"/>
                        <a:gd name="T66" fmla="*/ 31 w 58"/>
                        <a:gd name="T67" fmla="*/ 74 h 86"/>
                        <a:gd name="T68" fmla="*/ 38 w 58"/>
                        <a:gd name="T69" fmla="*/ 76 h 86"/>
                        <a:gd name="T70" fmla="*/ 35 w 58"/>
                        <a:gd name="T71" fmla="*/ 85 h 86"/>
                        <a:gd name="T72" fmla="*/ 39 w 58"/>
                        <a:gd name="T73" fmla="*/ 86 h 86"/>
                        <a:gd name="T74" fmla="*/ 45 w 58"/>
                        <a:gd name="T75" fmla="*/ 70 h 86"/>
                        <a:gd name="T76" fmla="*/ 42 w 58"/>
                        <a:gd name="T77" fmla="*/ 65 h 86"/>
                        <a:gd name="T78" fmla="*/ 45 w 58"/>
                        <a:gd name="T79" fmla="*/ 63 h 86"/>
                        <a:gd name="T80" fmla="*/ 43 w 58"/>
                        <a:gd name="T81" fmla="*/ 62 h 86"/>
                        <a:gd name="T82" fmla="*/ 46 w 58"/>
                        <a:gd name="T83" fmla="*/ 61 h 86"/>
                        <a:gd name="T84" fmla="*/ 51 w 58"/>
                        <a:gd name="T85" fmla="*/ 60 h 86"/>
                        <a:gd name="T86" fmla="*/ 54 w 58"/>
                        <a:gd name="T87" fmla="*/ 60 h 86"/>
                        <a:gd name="T88" fmla="*/ 56 w 58"/>
                        <a:gd name="T89" fmla="*/ 58 h 86"/>
                        <a:gd name="T90" fmla="*/ 58 w 58"/>
                        <a:gd name="T91" fmla="*/ 61 h 86"/>
                        <a:gd name="T92" fmla="*/ 57 w 58"/>
                        <a:gd name="T93" fmla="*/ 56 h 86"/>
                        <a:gd name="T94" fmla="*/ 55 w 58"/>
                        <a:gd name="T95" fmla="*/ 53 h 86"/>
                        <a:gd name="T96" fmla="*/ 58 w 58"/>
                        <a:gd name="T97" fmla="*/ 48 h 86"/>
                        <a:gd name="T98" fmla="*/ 51 w 58"/>
                        <a:gd name="T99" fmla="*/ 43 h 86"/>
                        <a:gd name="T100" fmla="*/ 50 w 58"/>
                        <a:gd name="T101" fmla="*/ 37 h 86"/>
                        <a:gd name="T102" fmla="*/ 47 w 58"/>
                        <a:gd name="T103" fmla="*/ 34 h 86"/>
                        <a:gd name="T104" fmla="*/ 42 w 58"/>
                        <a:gd name="T105" fmla="*/ 31 h 86"/>
                        <a:gd name="T106" fmla="*/ 35 w 58"/>
                        <a:gd name="T107" fmla="*/ 30 h 86"/>
                        <a:gd name="T108" fmla="*/ 31 w 58"/>
                        <a:gd name="T109" fmla="*/ 27 h 86"/>
                        <a:gd name="T110" fmla="*/ 30 w 58"/>
                        <a:gd name="T111" fmla="*/ 23 h 86"/>
                        <a:gd name="T112" fmla="*/ 26 w 58"/>
                        <a:gd name="T113" fmla="*/ 20 h 86"/>
                        <a:gd name="T114" fmla="*/ 26 w 58"/>
                        <a:gd name="T115" fmla="*/ 15 h 86"/>
                        <a:gd name="T116" fmla="*/ 28 w 58"/>
                        <a:gd name="T117" fmla="*/ 11 h 86"/>
                        <a:gd name="T118" fmla="*/ 32 w 58"/>
                        <a:gd name="T119" fmla="*/ 4 h 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58" h="86">
                          <a:moveTo>
                            <a:pt x="35" y="3"/>
                          </a:moveTo>
                          <a:cubicBezTo>
                            <a:pt x="35" y="3"/>
                            <a:pt x="36" y="3"/>
                            <a:pt x="36" y="3"/>
                          </a:cubicBezTo>
                          <a:cubicBezTo>
                            <a:pt x="36" y="3"/>
                            <a:pt x="37" y="2"/>
                            <a:pt x="37" y="2"/>
                          </a:cubicBezTo>
                          <a:cubicBezTo>
                            <a:pt x="37" y="2"/>
                            <a:pt x="37" y="2"/>
                            <a:pt x="37" y="2"/>
                          </a:cubicBezTo>
                          <a:cubicBezTo>
                            <a:pt x="36" y="1"/>
                            <a:pt x="36" y="2"/>
                            <a:pt x="36" y="1"/>
                          </a:cubicBezTo>
                          <a:cubicBezTo>
                            <a:pt x="36" y="1"/>
                            <a:pt x="35" y="0"/>
                            <a:pt x="35" y="0"/>
                          </a:cubicBezTo>
                          <a:cubicBezTo>
                            <a:pt x="34" y="0"/>
                            <a:pt x="34" y="1"/>
                            <a:pt x="33" y="1"/>
                          </a:cubicBezTo>
                          <a:cubicBezTo>
                            <a:pt x="33" y="1"/>
                            <a:pt x="32" y="1"/>
                            <a:pt x="32" y="1"/>
                          </a:cubicBezTo>
                          <a:cubicBezTo>
                            <a:pt x="32" y="2"/>
                            <a:pt x="32" y="2"/>
                            <a:pt x="32" y="3"/>
                          </a:cubicBezTo>
                          <a:cubicBezTo>
                            <a:pt x="32" y="3"/>
                            <a:pt x="30" y="4"/>
                            <a:pt x="29" y="4"/>
                          </a:cubicBezTo>
                          <a:cubicBezTo>
                            <a:pt x="29" y="5"/>
                            <a:pt x="28" y="4"/>
                            <a:pt x="28" y="5"/>
                          </a:cubicBezTo>
                          <a:cubicBezTo>
                            <a:pt x="27" y="5"/>
                            <a:pt x="26" y="7"/>
                            <a:pt x="25" y="7"/>
                          </a:cubicBezTo>
                          <a:cubicBezTo>
                            <a:pt x="24" y="7"/>
                            <a:pt x="23" y="7"/>
                            <a:pt x="22" y="7"/>
                          </a:cubicBezTo>
                          <a:cubicBezTo>
                            <a:pt x="22" y="7"/>
                            <a:pt x="22" y="8"/>
                            <a:pt x="21" y="8"/>
                          </a:cubicBezTo>
                          <a:cubicBezTo>
                            <a:pt x="22" y="8"/>
                            <a:pt x="21" y="10"/>
                            <a:pt x="21" y="9"/>
                          </a:cubicBezTo>
                          <a:cubicBezTo>
                            <a:pt x="21" y="9"/>
                            <a:pt x="20" y="8"/>
                            <a:pt x="19" y="8"/>
                          </a:cubicBezTo>
                          <a:cubicBezTo>
                            <a:pt x="19" y="8"/>
                            <a:pt x="19" y="9"/>
                            <a:pt x="18" y="10"/>
                          </a:cubicBezTo>
                          <a:cubicBezTo>
                            <a:pt x="18" y="10"/>
                            <a:pt x="18" y="10"/>
                            <a:pt x="18" y="10"/>
                          </a:cubicBezTo>
                          <a:cubicBezTo>
                            <a:pt x="17" y="11"/>
                            <a:pt x="18" y="13"/>
                            <a:pt x="18" y="14"/>
                          </a:cubicBezTo>
                          <a:cubicBezTo>
                            <a:pt x="17" y="14"/>
                            <a:pt x="16" y="14"/>
                            <a:pt x="16" y="14"/>
                          </a:cubicBezTo>
                          <a:cubicBezTo>
                            <a:pt x="16" y="15"/>
                            <a:pt x="16" y="16"/>
                            <a:pt x="16" y="16"/>
                          </a:cubicBezTo>
                          <a:cubicBezTo>
                            <a:pt x="15" y="16"/>
                            <a:pt x="15" y="16"/>
                            <a:pt x="14" y="16"/>
                          </a:cubicBezTo>
                          <a:cubicBezTo>
                            <a:pt x="13" y="19"/>
                            <a:pt x="13" y="20"/>
                            <a:pt x="12" y="23"/>
                          </a:cubicBezTo>
                          <a:cubicBezTo>
                            <a:pt x="12" y="23"/>
                            <a:pt x="11" y="23"/>
                            <a:pt x="11" y="23"/>
                          </a:cubicBezTo>
                          <a:cubicBezTo>
                            <a:pt x="10" y="23"/>
                            <a:pt x="10" y="21"/>
                            <a:pt x="10" y="21"/>
                          </a:cubicBezTo>
                          <a:cubicBezTo>
                            <a:pt x="10" y="21"/>
                            <a:pt x="9" y="20"/>
                            <a:pt x="9" y="20"/>
                          </a:cubicBezTo>
                          <a:cubicBezTo>
                            <a:pt x="8" y="22"/>
                            <a:pt x="8" y="22"/>
                            <a:pt x="8" y="22"/>
                          </a:cubicBezTo>
                          <a:cubicBezTo>
                            <a:pt x="8" y="22"/>
                            <a:pt x="9" y="23"/>
                            <a:pt x="9" y="24"/>
                          </a:cubicBezTo>
                          <a:cubicBezTo>
                            <a:pt x="9" y="25"/>
                            <a:pt x="8" y="26"/>
                            <a:pt x="8" y="26"/>
                          </a:cubicBezTo>
                          <a:cubicBezTo>
                            <a:pt x="8" y="27"/>
                            <a:pt x="8" y="27"/>
                            <a:pt x="8" y="27"/>
                          </a:cubicBezTo>
                          <a:cubicBezTo>
                            <a:pt x="8" y="27"/>
                            <a:pt x="8" y="27"/>
                            <a:pt x="8" y="28"/>
                          </a:cubicBezTo>
                          <a:cubicBezTo>
                            <a:pt x="9" y="31"/>
                            <a:pt x="8" y="32"/>
                            <a:pt x="9" y="35"/>
                          </a:cubicBezTo>
                          <a:cubicBezTo>
                            <a:pt x="7" y="35"/>
                            <a:pt x="7" y="35"/>
                            <a:pt x="7" y="35"/>
                          </a:cubicBezTo>
                          <a:cubicBezTo>
                            <a:pt x="7" y="36"/>
                            <a:pt x="8" y="36"/>
                            <a:pt x="8" y="36"/>
                          </a:cubicBezTo>
                          <a:cubicBezTo>
                            <a:pt x="7" y="38"/>
                            <a:pt x="8" y="38"/>
                            <a:pt x="8" y="40"/>
                          </a:cubicBezTo>
                          <a:cubicBezTo>
                            <a:pt x="8" y="41"/>
                            <a:pt x="7" y="42"/>
                            <a:pt x="6" y="43"/>
                          </a:cubicBezTo>
                          <a:cubicBezTo>
                            <a:pt x="6" y="42"/>
                            <a:pt x="6" y="43"/>
                            <a:pt x="6" y="43"/>
                          </a:cubicBezTo>
                          <a:cubicBezTo>
                            <a:pt x="7" y="44"/>
                            <a:pt x="6" y="44"/>
                            <a:pt x="7" y="44"/>
                          </a:cubicBezTo>
                          <a:cubicBezTo>
                            <a:pt x="8" y="45"/>
                            <a:pt x="8" y="45"/>
                            <a:pt x="9" y="44"/>
                          </a:cubicBezTo>
                          <a:cubicBezTo>
                            <a:pt x="9" y="45"/>
                            <a:pt x="9" y="45"/>
                            <a:pt x="9" y="45"/>
                          </a:cubicBezTo>
                          <a:cubicBezTo>
                            <a:pt x="8" y="46"/>
                            <a:pt x="7" y="46"/>
                            <a:pt x="7" y="47"/>
                          </a:cubicBezTo>
                          <a:cubicBezTo>
                            <a:pt x="6" y="47"/>
                            <a:pt x="7" y="48"/>
                            <a:pt x="6" y="49"/>
                          </a:cubicBezTo>
                          <a:cubicBezTo>
                            <a:pt x="5" y="49"/>
                            <a:pt x="4" y="49"/>
                            <a:pt x="3" y="50"/>
                          </a:cubicBezTo>
                          <a:cubicBezTo>
                            <a:pt x="3" y="50"/>
                            <a:pt x="2" y="51"/>
                            <a:pt x="2" y="51"/>
                          </a:cubicBezTo>
                          <a:cubicBezTo>
                            <a:pt x="2" y="51"/>
                            <a:pt x="2" y="51"/>
                            <a:pt x="2" y="51"/>
                          </a:cubicBezTo>
                          <a:cubicBezTo>
                            <a:pt x="1" y="51"/>
                            <a:pt x="2" y="52"/>
                            <a:pt x="2" y="52"/>
                          </a:cubicBezTo>
                          <a:cubicBezTo>
                            <a:pt x="1" y="52"/>
                            <a:pt x="2" y="53"/>
                            <a:pt x="1" y="53"/>
                          </a:cubicBezTo>
                          <a:cubicBezTo>
                            <a:pt x="1" y="53"/>
                            <a:pt x="2" y="53"/>
                            <a:pt x="2" y="54"/>
                          </a:cubicBezTo>
                          <a:cubicBezTo>
                            <a:pt x="2" y="54"/>
                            <a:pt x="2" y="54"/>
                            <a:pt x="2" y="54"/>
                          </a:cubicBezTo>
                          <a:cubicBezTo>
                            <a:pt x="2" y="55"/>
                            <a:pt x="1" y="54"/>
                            <a:pt x="0" y="54"/>
                          </a:cubicBezTo>
                          <a:cubicBezTo>
                            <a:pt x="0" y="54"/>
                            <a:pt x="0" y="56"/>
                            <a:pt x="0" y="56"/>
                          </a:cubicBezTo>
                          <a:cubicBezTo>
                            <a:pt x="1" y="57"/>
                            <a:pt x="1" y="57"/>
                            <a:pt x="1" y="57"/>
                          </a:cubicBezTo>
                          <a:cubicBezTo>
                            <a:pt x="1" y="57"/>
                            <a:pt x="1" y="58"/>
                            <a:pt x="2" y="59"/>
                          </a:cubicBezTo>
                          <a:cubicBezTo>
                            <a:pt x="3" y="59"/>
                            <a:pt x="5" y="60"/>
                            <a:pt x="5" y="60"/>
                          </a:cubicBezTo>
                          <a:cubicBezTo>
                            <a:pt x="5" y="60"/>
                            <a:pt x="6" y="61"/>
                            <a:pt x="6" y="61"/>
                          </a:cubicBezTo>
                          <a:cubicBezTo>
                            <a:pt x="6" y="62"/>
                            <a:pt x="7" y="63"/>
                            <a:pt x="7" y="63"/>
                          </a:cubicBezTo>
                          <a:cubicBezTo>
                            <a:pt x="11" y="64"/>
                            <a:pt x="11" y="64"/>
                            <a:pt x="11" y="64"/>
                          </a:cubicBezTo>
                          <a:cubicBezTo>
                            <a:pt x="11" y="64"/>
                            <a:pt x="12" y="62"/>
                            <a:pt x="13" y="63"/>
                          </a:cubicBezTo>
                          <a:cubicBezTo>
                            <a:pt x="13" y="64"/>
                            <a:pt x="16" y="65"/>
                            <a:pt x="16" y="65"/>
                          </a:cubicBezTo>
                          <a:cubicBezTo>
                            <a:pt x="19" y="65"/>
                            <a:pt x="19" y="65"/>
                            <a:pt x="19" y="65"/>
                          </a:cubicBezTo>
                          <a:cubicBezTo>
                            <a:pt x="19" y="65"/>
                            <a:pt x="19" y="67"/>
                            <a:pt x="20" y="67"/>
                          </a:cubicBezTo>
                          <a:cubicBezTo>
                            <a:pt x="20" y="67"/>
                            <a:pt x="22" y="69"/>
                            <a:pt x="22" y="70"/>
                          </a:cubicBezTo>
                          <a:cubicBezTo>
                            <a:pt x="21" y="70"/>
                            <a:pt x="24" y="72"/>
                            <a:pt x="24" y="72"/>
                          </a:cubicBezTo>
                          <a:cubicBezTo>
                            <a:pt x="26" y="72"/>
                            <a:pt x="26" y="72"/>
                            <a:pt x="26" y="72"/>
                          </a:cubicBezTo>
                          <a:cubicBezTo>
                            <a:pt x="27" y="73"/>
                            <a:pt x="27" y="73"/>
                            <a:pt x="27" y="73"/>
                          </a:cubicBezTo>
                          <a:cubicBezTo>
                            <a:pt x="27" y="73"/>
                            <a:pt x="27" y="75"/>
                            <a:pt x="28" y="75"/>
                          </a:cubicBezTo>
                          <a:cubicBezTo>
                            <a:pt x="29" y="75"/>
                            <a:pt x="31" y="75"/>
                            <a:pt x="31" y="75"/>
                          </a:cubicBezTo>
                          <a:cubicBezTo>
                            <a:pt x="31" y="74"/>
                            <a:pt x="31" y="74"/>
                            <a:pt x="31" y="74"/>
                          </a:cubicBezTo>
                          <a:cubicBezTo>
                            <a:pt x="31" y="74"/>
                            <a:pt x="34" y="74"/>
                            <a:pt x="34" y="75"/>
                          </a:cubicBezTo>
                          <a:cubicBezTo>
                            <a:pt x="35" y="75"/>
                            <a:pt x="36" y="76"/>
                            <a:pt x="38" y="76"/>
                          </a:cubicBezTo>
                          <a:cubicBezTo>
                            <a:pt x="39" y="76"/>
                            <a:pt x="40" y="77"/>
                            <a:pt x="40" y="77"/>
                          </a:cubicBezTo>
                          <a:cubicBezTo>
                            <a:pt x="35" y="85"/>
                            <a:pt x="35" y="85"/>
                            <a:pt x="35" y="85"/>
                          </a:cubicBezTo>
                          <a:cubicBezTo>
                            <a:pt x="38" y="85"/>
                            <a:pt x="38" y="85"/>
                            <a:pt x="38" y="85"/>
                          </a:cubicBezTo>
                          <a:cubicBezTo>
                            <a:pt x="39" y="86"/>
                            <a:pt x="39" y="86"/>
                            <a:pt x="39" y="86"/>
                          </a:cubicBezTo>
                          <a:cubicBezTo>
                            <a:pt x="39" y="86"/>
                            <a:pt x="44" y="75"/>
                            <a:pt x="44" y="74"/>
                          </a:cubicBezTo>
                          <a:cubicBezTo>
                            <a:pt x="44" y="73"/>
                            <a:pt x="46" y="71"/>
                            <a:pt x="45" y="70"/>
                          </a:cubicBezTo>
                          <a:cubicBezTo>
                            <a:pt x="45" y="69"/>
                            <a:pt x="43" y="66"/>
                            <a:pt x="43" y="66"/>
                          </a:cubicBezTo>
                          <a:cubicBezTo>
                            <a:pt x="42" y="65"/>
                            <a:pt x="42" y="65"/>
                            <a:pt x="42" y="65"/>
                          </a:cubicBezTo>
                          <a:cubicBezTo>
                            <a:pt x="42" y="63"/>
                            <a:pt x="42" y="63"/>
                            <a:pt x="42" y="63"/>
                          </a:cubicBezTo>
                          <a:cubicBezTo>
                            <a:pt x="45" y="63"/>
                            <a:pt x="45" y="63"/>
                            <a:pt x="45" y="63"/>
                          </a:cubicBezTo>
                          <a:cubicBezTo>
                            <a:pt x="45" y="62"/>
                            <a:pt x="45" y="62"/>
                            <a:pt x="45" y="62"/>
                          </a:cubicBezTo>
                          <a:cubicBezTo>
                            <a:pt x="43" y="62"/>
                            <a:pt x="43" y="62"/>
                            <a:pt x="43" y="62"/>
                          </a:cubicBezTo>
                          <a:cubicBezTo>
                            <a:pt x="43" y="60"/>
                            <a:pt x="43" y="60"/>
                            <a:pt x="43" y="60"/>
                          </a:cubicBezTo>
                          <a:cubicBezTo>
                            <a:pt x="43" y="60"/>
                            <a:pt x="45" y="61"/>
                            <a:pt x="46" y="61"/>
                          </a:cubicBezTo>
                          <a:cubicBezTo>
                            <a:pt x="47" y="61"/>
                            <a:pt x="50" y="61"/>
                            <a:pt x="50" y="61"/>
                          </a:cubicBezTo>
                          <a:cubicBezTo>
                            <a:pt x="51" y="60"/>
                            <a:pt x="51" y="60"/>
                            <a:pt x="51" y="60"/>
                          </a:cubicBezTo>
                          <a:cubicBezTo>
                            <a:pt x="52" y="61"/>
                            <a:pt x="52" y="61"/>
                            <a:pt x="52" y="61"/>
                          </a:cubicBezTo>
                          <a:cubicBezTo>
                            <a:pt x="54" y="60"/>
                            <a:pt x="54" y="60"/>
                            <a:pt x="54" y="60"/>
                          </a:cubicBezTo>
                          <a:cubicBezTo>
                            <a:pt x="54" y="58"/>
                            <a:pt x="54" y="58"/>
                            <a:pt x="54" y="58"/>
                          </a:cubicBezTo>
                          <a:cubicBezTo>
                            <a:pt x="56" y="58"/>
                            <a:pt x="56" y="58"/>
                            <a:pt x="56" y="58"/>
                          </a:cubicBezTo>
                          <a:cubicBezTo>
                            <a:pt x="56" y="60"/>
                            <a:pt x="56" y="60"/>
                            <a:pt x="56" y="60"/>
                          </a:cubicBezTo>
                          <a:cubicBezTo>
                            <a:pt x="58" y="61"/>
                            <a:pt x="58" y="61"/>
                            <a:pt x="58" y="61"/>
                          </a:cubicBezTo>
                          <a:cubicBezTo>
                            <a:pt x="58" y="58"/>
                            <a:pt x="58" y="58"/>
                            <a:pt x="58" y="58"/>
                          </a:cubicBezTo>
                          <a:cubicBezTo>
                            <a:pt x="58" y="58"/>
                            <a:pt x="57" y="57"/>
                            <a:pt x="57" y="56"/>
                          </a:cubicBezTo>
                          <a:cubicBezTo>
                            <a:pt x="57" y="55"/>
                            <a:pt x="57" y="54"/>
                            <a:pt x="56" y="55"/>
                          </a:cubicBezTo>
                          <a:cubicBezTo>
                            <a:pt x="55" y="56"/>
                            <a:pt x="55" y="53"/>
                            <a:pt x="55" y="53"/>
                          </a:cubicBezTo>
                          <a:cubicBezTo>
                            <a:pt x="55" y="53"/>
                            <a:pt x="57" y="52"/>
                            <a:pt x="57" y="51"/>
                          </a:cubicBezTo>
                          <a:cubicBezTo>
                            <a:pt x="57" y="50"/>
                            <a:pt x="58" y="48"/>
                            <a:pt x="58" y="48"/>
                          </a:cubicBezTo>
                          <a:cubicBezTo>
                            <a:pt x="58" y="48"/>
                            <a:pt x="55" y="46"/>
                            <a:pt x="54" y="46"/>
                          </a:cubicBezTo>
                          <a:cubicBezTo>
                            <a:pt x="53" y="45"/>
                            <a:pt x="52" y="44"/>
                            <a:pt x="51" y="43"/>
                          </a:cubicBezTo>
                          <a:cubicBezTo>
                            <a:pt x="51" y="42"/>
                            <a:pt x="49" y="41"/>
                            <a:pt x="49" y="40"/>
                          </a:cubicBezTo>
                          <a:cubicBezTo>
                            <a:pt x="49" y="38"/>
                            <a:pt x="50" y="37"/>
                            <a:pt x="50" y="37"/>
                          </a:cubicBezTo>
                          <a:cubicBezTo>
                            <a:pt x="50" y="35"/>
                            <a:pt x="50" y="35"/>
                            <a:pt x="50" y="35"/>
                          </a:cubicBezTo>
                          <a:cubicBezTo>
                            <a:pt x="50" y="35"/>
                            <a:pt x="49" y="34"/>
                            <a:pt x="47" y="34"/>
                          </a:cubicBezTo>
                          <a:cubicBezTo>
                            <a:pt x="46" y="34"/>
                            <a:pt x="44" y="35"/>
                            <a:pt x="44" y="35"/>
                          </a:cubicBezTo>
                          <a:cubicBezTo>
                            <a:pt x="44" y="35"/>
                            <a:pt x="42" y="32"/>
                            <a:pt x="42" y="31"/>
                          </a:cubicBezTo>
                          <a:cubicBezTo>
                            <a:pt x="41" y="30"/>
                            <a:pt x="40" y="30"/>
                            <a:pt x="39" y="30"/>
                          </a:cubicBezTo>
                          <a:cubicBezTo>
                            <a:pt x="37" y="31"/>
                            <a:pt x="35" y="30"/>
                            <a:pt x="35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1" y="30"/>
                            <a:pt x="32" y="29"/>
                            <a:pt x="31" y="27"/>
                          </a:cubicBezTo>
                          <a:cubicBezTo>
                            <a:pt x="30" y="26"/>
                            <a:pt x="29" y="26"/>
                            <a:pt x="29" y="24"/>
                          </a:cubicBezTo>
                          <a:cubicBezTo>
                            <a:pt x="29" y="23"/>
                            <a:pt x="30" y="23"/>
                            <a:pt x="30" y="23"/>
                          </a:cubicBezTo>
                          <a:cubicBezTo>
                            <a:pt x="28" y="19"/>
                            <a:pt x="28" y="19"/>
                            <a:pt x="28" y="19"/>
                          </a:cubicBezTo>
                          <a:cubicBezTo>
                            <a:pt x="26" y="20"/>
                            <a:pt x="26" y="20"/>
                            <a:pt x="26" y="20"/>
                          </a:cubicBezTo>
                          <a:cubicBezTo>
                            <a:pt x="26" y="20"/>
                            <a:pt x="24" y="20"/>
                            <a:pt x="25" y="18"/>
                          </a:cubicBezTo>
                          <a:cubicBezTo>
                            <a:pt x="27" y="16"/>
                            <a:pt x="25" y="16"/>
                            <a:pt x="26" y="15"/>
                          </a:cubicBezTo>
                          <a:cubicBezTo>
                            <a:pt x="27" y="13"/>
                            <a:pt x="26" y="12"/>
                            <a:pt x="26" y="12"/>
                          </a:cubicBezTo>
                          <a:cubicBezTo>
                            <a:pt x="28" y="11"/>
                            <a:pt x="28" y="11"/>
                            <a:pt x="28" y="11"/>
                          </a:cubicBezTo>
                          <a:cubicBezTo>
                            <a:pt x="30" y="7"/>
                            <a:pt x="30" y="7"/>
                            <a:pt x="30" y="7"/>
                          </a:cubicBezTo>
                          <a:cubicBezTo>
                            <a:pt x="32" y="4"/>
                            <a:pt x="32" y="4"/>
                            <a:pt x="32" y="4"/>
                          </a:cubicBezTo>
                          <a:cubicBezTo>
                            <a:pt x="32" y="4"/>
                            <a:pt x="34" y="3"/>
                            <a:pt x="35" y="3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56" name="Freeform 56">
                      <a:extLst>
                        <a:ext uri="{FF2B5EF4-FFF2-40B4-BE49-F238E27FC236}">
                          <a16:creationId xmlns:a16="http://schemas.microsoft.com/office/drawing/2014/main" id="{5222627B-56C3-A5C1-B6E7-21F45282D7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355513" y="4805769"/>
                      <a:ext cx="255012" cy="327807"/>
                    </a:xfrm>
                    <a:custGeom>
                      <a:avLst/>
                      <a:gdLst>
                        <a:gd name="T0" fmla="*/ 19 w 37"/>
                        <a:gd name="T1" fmla="*/ 3 h 45"/>
                        <a:gd name="T2" fmla="*/ 17 w 37"/>
                        <a:gd name="T3" fmla="*/ 1 h 45"/>
                        <a:gd name="T4" fmla="*/ 13 w 37"/>
                        <a:gd name="T5" fmla="*/ 0 h 45"/>
                        <a:gd name="T6" fmla="*/ 7 w 37"/>
                        <a:gd name="T7" fmla="*/ 1 h 45"/>
                        <a:gd name="T8" fmla="*/ 5 w 37"/>
                        <a:gd name="T9" fmla="*/ 4 h 45"/>
                        <a:gd name="T10" fmla="*/ 3 w 37"/>
                        <a:gd name="T11" fmla="*/ 7 h 45"/>
                        <a:gd name="T12" fmla="*/ 3 w 37"/>
                        <a:gd name="T13" fmla="*/ 9 h 45"/>
                        <a:gd name="T14" fmla="*/ 0 w 37"/>
                        <a:gd name="T15" fmla="*/ 15 h 45"/>
                        <a:gd name="T16" fmla="*/ 3 w 37"/>
                        <a:gd name="T17" fmla="*/ 16 h 45"/>
                        <a:gd name="T18" fmla="*/ 4 w 37"/>
                        <a:gd name="T19" fmla="*/ 18 h 45"/>
                        <a:gd name="T20" fmla="*/ 6 w 37"/>
                        <a:gd name="T21" fmla="*/ 20 h 45"/>
                        <a:gd name="T22" fmla="*/ 8 w 37"/>
                        <a:gd name="T23" fmla="*/ 22 h 45"/>
                        <a:gd name="T24" fmla="*/ 10 w 37"/>
                        <a:gd name="T25" fmla="*/ 25 h 45"/>
                        <a:gd name="T26" fmla="*/ 12 w 37"/>
                        <a:gd name="T27" fmla="*/ 27 h 45"/>
                        <a:gd name="T28" fmla="*/ 16 w 37"/>
                        <a:gd name="T29" fmla="*/ 28 h 45"/>
                        <a:gd name="T30" fmla="*/ 17 w 37"/>
                        <a:gd name="T31" fmla="*/ 30 h 45"/>
                        <a:gd name="T32" fmla="*/ 20 w 37"/>
                        <a:gd name="T33" fmla="*/ 33 h 45"/>
                        <a:gd name="T34" fmla="*/ 21 w 37"/>
                        <a:gd name="T35" fmla="*/ 36 h 45"/>
                        <a:gd name="T36" fmla="*/ 19 w 37"/>
                        <a:gd name="T37" fmla="*/ 40 h 45"/>
                        <a:gd name="T38" fmla="*/ 17 w 37"/>
                        <a:gd name="T39" fmla="*/ 43 h 45"/>
                        <a:gd name="T40" fmla="*/ 18 w 37"/>
                        <a:gd name="T41" fmla="*/ 43 h 45"/>
                        <a:gd name="T42" fmla="*/ 22 w 37"/>
                        <a:gd name="T43" fmla="*/ 44 h 45"/>
                        <a:gd name="T44" fmla="*/ 25 w 37"/>
                        <a:gd name="T45" fmla="*/ 44 h 45"/>
                        <a:gd name="T46" fmla="*/ 29 w 37"/>
                        <a:gd name="T47" fmla="*/ 44 h 45"/>
                        <a:gd name="T48" fmla="*/ 31 w 37"/>
                        <a:gd name="T49" fmla="*/ 44 h 45"/>
                        <a:gd name="T50" fmla="*/ 32 w 37"/>
                        <a:gd name="T51" fmla="*/ 43 h 45"/>
                        <a:gd name="T52" fmla="*/ 34 w 37"/>
                        <a:gd name="T53" fmla="*/ 41 h 45"/>
                        <a:gd name="T54" fmla="*/ 34 w 37"/>
                        <a:gd name="T55" fmla="*/ 37 h 45"/>
                        <a:gd name="T56" fmla="*/ 35 w 37"/>
                        <a:gd name="T57" fmla="*/ 34 h 45"/>
                        <a:gd name="T58" fmla="*/ 36 w 37"/>
                        <a:gd name="T59" fmla="*/ 30 h 45"/>
                        <a:gd name="T60" fmla="*/ 37 w 37"/>
                        <a:gd name="T61" fmla="*/ 25 h 45"/>
                        <a:gd name="T62" fmla="*/ 34 w 37"/>
                        <a:gd name="T63" fmla="*/ 26 h 45"/>
                        <a:gd name="T64" fmla="*/ 33 w 37"/>
                        <a:gd name="T65" fmla="*/ 23 h 45"/>
                        <a:gd name="T66" fmla="*/ 33 w 37"/>
                        <a:gd name="T67" fmla="*/ 19 h 45"/>
                        <a:gd name="T68" fmla="*/ 30 w 37"/>
                        <a:gd name="T69" fmla="*/ 17 h 45"/>
                        <a:gd name="T70" fmla="*/ 29 w 37"/>
                        <a:gd name="T71" fmla="*/ 15 h 45"/>
                        <a:gd name="T72" fmla="*/ 28 w 37"/>
                        <a:gd name="T73" fmla="*/ 14 h 45"/>
                        <a:gd name="T74" fmla="*/ 27 w 37"/>
                        <a:gd name="T75" fmla="*/ 15 h 45"/>
                        <a:gd name="T76" fmla="*/ 22 w 37"/>
                        <a:gd name="T77" fmla="*/ 14 h 45"/>
                        <a:gd name="T78" fmla="*/ 21 w 37"/>
                        <a:gd name="T79" fmla="*/ 10 h 45"/>
                        <a:gd name="T80" fmla="*/ 21 w 37"/>
                        <a:gd name="T81" fmla="*/ 6 h 45"/>
                        <a:gd name="T82" fmla="*/ 20 w 37"/>
                        <a:gd name="T83" fmla="*/ 4 h 45"/>
                        <a:gd name="T84" fmla="*/ 19 w 37"/>
                        <a:gd name="T85" fmla="*/ 3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37" h="45">
                          <a:moveTo>
                            <a:pt x="19" y="3"/>
                          </a:moveTo>
                          <a:cubicBezTo>
                            <a:pt x="17" y="1"/>
                            <a:pt x="17" y="1"/>
                            <a:pt x="17" y="1"/>
                          </a:cubicBezTo>
                          <a:cubicBezTo>
                            <a:pt x="13" y="0"/>
                            <a:pt x="13" y="0"/>
                            <a:pt x="13" y="0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7" y="1"/>
                            <a:pt x="5" y="4"/>
                            <a:pt x="5" y="4"/>
                          </a:cubicBezTo>
                          <a:cubicBezTo>
                            <a:pt x="5" y="5"/>
                            <a:pt x="3" y="7"/>
                            <a:pt x="3" y="7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ubicBezTo>
                            <a:pt x="0" y="15"/>
                            <a:pt x="0" y="15"/>
                            <a:pt x="0" y="15"/>
                          </a:cubicBezTo>
                          <a:cubicBezTo>
                            <a:pt x="3" y="16"/>
                            <a:pt x="3" y="16"/>
                            <a:pt x="3" y="16"/>
                          </a:cubicBezTo>
                          <a:cubicBezTo>
                            <a:pt x="3" y="16"/>
                            <a:pt x="4" y="17"/>
                            <a:pt x="4" y="18"/>
                          </a:cubicBezTo>
                          <a:cubicBezTo>
                            <a:pt x="5" y="19"/>
                            <a:pt x="5" y="20"/>
                            <a:pt x="6" y="20"/>
                          </a:cubicBezTo>
                          <a:cubicBezTo>
                            <a:pt x="7" y="20"/>
                            <a:pt x="7" y="21"/>
                            <a:pt x="8" y="22"/>
                          </a:cubicBezTo>
                          <a:cubicBezTo>
                            <a:pt x="8" y="23"/>
                            <a:pt x="8" y="25"/>
                            <a:pt x="10" y="25"/>
                          </a:cubicBezTo>
                          <a:cubicBezTo>
                            <a:pt x="11" y="25"/>
                            <a:pt x="11" y="26"/>
                            <a:pt x="12" y="27"/>
                          </a:cubicBezTo>
                          <a:cubicBezTo>
                            <a:pt x="14" y="29"/>
                            <a:pt x="15" y="27"/>
                            <a:pt x="16" y="28"/>
                          </a:cubicBezTo>
                          <a:cubicBezTo>
                            <a:pt x="17" y="29"/>
                            <a:pt x="17" y="29"/>
                            <a:pt x="17" y="30"/>
                          </a:cubicBezTo>
                          <a:cubicBezTo>
                            <a:pt x="18" y="30"/>
                            <a:pt x="19" y="32"/>
                            <a:pt x="20" y="33"/>
                          </a:cubicBezTo>
                          <a:cubicBezTo>
                            <a:pt x="22" y="34"/>
                            <a:pt x="21" y="35"/>
                            <a:pt x="21" y="36"/>
                          </a:cubicBezTo>
                          <a:cubicBezTo>
                            <a:pt x="21" y="37"/>
                            <a:pt x="19" y="39"/>
                            <a:pt x="19" y="40"/>
                          </a:cubicBezTo>
                          <a:cubicBezTo>
                            <a:pt x="18" y="41"/>
                            <a:pt x="17" y="43"/>
                            <a:pt x="17" y="43"/>
                          </a:cubicBezTo>
                          <a:cubicBezTo>
                            <a:pt x="17" y="43"/>
                            <a:pt x="17" y="44"/>
                            <a:pt x="18" y="43"/>
                          </a:cubicBezTo>
                          <a:cubicBezTo>
                            <a:pt x="19" y="43"/>
                            <a:pt x="21" y="43"/>
                            <a:pt x="22" y="44"/>
                          </a:cubicBezTo>
                          <a:cubicBezTo>
                            <a:pt x="23" y="44"/>
                            <a:pt x="24" y="44"/>
                            <a:pt x="25" y="44"/>
                          </a:cubicBezTo>
                          <a:cubicBezTo>
                            <a:pt x="26" y="44"/>
                            <a:pt x="27" y="44"/>
                            <a:pt x="29" y="44"/>
                          </a:cubicBezTo>
                          <a:cubicBezTo>
                            <a:pt x="30" y="45"/>
                            <a:pt x="31" y="44"/>
                            <a:pt x="31" y="44"/>
                          </a:cubicBezTo>
                          <a:cubicBezTo>
                            <a:pt x="31" y="44"/>
                            <a:pt x="31" y="44"/>
                            <a:pt x="32" y="43"/>
                          </a:cubicBezTo>
                          <a:cubicBezTo>
                            <a:pt x="32" y="42"/>
                            <a:pt x="33" y="41"/>
                            <a:pt x="34" y="41"/>
                          </a:cubicBezTo>
                          <a:cubicBezTo>
                            <a:pt x="35" y="40"/>
                            <a:pt x="35" y="37"/>
                            <a:pt x="34" y="37"/>
                          </a:cubicBezTo>
                          <a:cubicBezTo>
                            <a:pt x="34" y="36"/>
                            <a:pt x="35" y="34"/>
                            <a:pt x="35" y="34"/>
                          </a:cubicBezTo>
                          <a:cubicBezTo>
                            <a:pt x="35" y="34"/>
                            <a:pt x="35" y="31"/>
                            <a:pt x="36" y="30"/>
                          </a:cubicBezTo>
                          <a:cubicBezTo>
                            <a:pt x="37" y="29"/>
                            <a:pt x="37" y="26"/>
                            <a:pt x="37" y="25"/>
                          </a:cubicBezTo>
                          <a:cubicBezTo>
                            <a:pt x="37" y="25"/>
                            <a:pt x="35" y="25"/>
                            <a:pt x="34" y="26"/>
                          </a:cubicBezTo>
                          <a:cubicBezTo>
                            <a:pt x="33" y="26"/>
                            <a:pt x="33" y="25"/>
                            <a:pt x="33" y="23"/>
                          </a:cubicBezTo>
                          <a:cubicBezTo>
                            <a:pt x="32" y="22"/>
                            <a:pt x="33" y="20"/>
                            <a:pt x="33" y="19"/>
                          </a:cubicBezTo>
                          <a:cubicBezTo>
                            <a:pt x="33" y="17"/>
                            <a:pt x="32" y="17"/>
                            <a:pt x="30" y="17"/>
                          </a:cubicBezTo>
                          <a:cubicBezTo>
                            <a:pt x="29" y="16"/>
                            <a:pt x="29" y="15"/>
                            <a:pt x="29" y="15"/>
                          </a:cubicBezTo>
                          <a:cubicBezTo>
                            <a:pt x="28" y="14"/>
                            <a:pt x="28" y="14"/>
                            <a:pt x="28" y="14"/>
                          </a:cubicBezTo>
                          <a:cubicBezTo>
                            <a:pt x="27" y="15"/>
                            <a:pt x="27" y="15"/>
                            <a:pt x="27" y="15"/>
                          </a:cubicBezTo>
                          <a:cubicBezTo>
                            <a:pt x="27" y="15"/>
                            <a:pt x="22" y="15"/>
                            <a:pt x="22" y="14"/>
                          </a:cubicBezTo>
                          <a:cubicBezTo>
                            <a:pt x="22" y="12"/>
                            <a:pt x="21" y="12"/>
                            <a:pt x="21" y="10"/>
                          </a:cubicBezTo>
                          <a:cubicBezTo>
                            <a:pt x="22" y="8"/>
                            <a:pt x="22" y="7"/>
                            <a:pt x="21" y="6"/>
                          </a:cubicBezTo>
                          <a:cubicBezTo>
                            <a:pt x="20" y="5"/>
                            <a:pt x="20" y="4"/>
                            <a:pt x="20" y="4"/>
                          </a:cubicBezTo>
                          <a:lnTo>
                            <a:pt x="19" y="3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57" name="Freeform 76">
                      <a:extLst>
                        <a:ext uri="{FF2B5EF4-FFF2-40B4-BE49-F238E27FC236}">
                          <a16:creationId xmlns:a16="http://schemas.microsoft.com/office/drawing/2014/main" id="{592618E1-EF28-3817-DEAB-12316EFA71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41149" y="2820847"/>
                      <a:ext cx="962187" cy="691784"/>
                    </a:xfrm>
                    <a:custGeom>
                      <a:avLst/>
                      <a:gdLst>
                        <a:gd name="T0" fmla="*/ 2 w 140"/>
                        <a:gd name="T1" fmla="*/ 5 h 95"/>
                        <a:gd name="T2" fmla="*/ 6 w 140"/>
                        <a:gd name="T3" fmla="*/ 12 h 95"/>
                        <a:gd name="T4" fmla="*/ 10 w 140"/>
                        <a:gd name="T5" fmla="*/ 15 h 95"/>
                        <a:gd name="T6" fmla="*/ 12 w 140"/>
                        <a:gd name="T7" fmla="*/ 26 h 95"/>
                        <a:gd name="T8" fmla="*/ 13 w 140"/>
                        <a:gd name="T9" fmla="*/ 30 h 95"/>
                        <a:gd name="T10" fmla="*/ 22 w 140"/>
                        <a:gd name="T11" fmla="*/ 35 h 95"/>
                        <a:gd name="T12" fmla="*/ 24 w 140"/>
                        <a:gd name="T13" fmla="*/ 43 h 95"/>
                        <a:gd name="T14" fmla="*/ 31 w 140"/>
                        <a:gd name="T15" fmla="*/ 52 h 95"/>
                        <a:gd name="T16" fmla="*/ 34 w 140"/>
                        <a:gd name="T17" fmla="*/ 50 h 95"/>
                        <a:gd name="T18" fmla="*/ 30 w 140"/>
                        <a:gd name="T19" fmla="*/ 45 h 95"/>
                        <a:gd name="T20" fmla="*/ 27 w 140"/>
                        <a:gd name="T21" fmla="*/ 41 h 95"/>
                        <a:gd name="T22" fmla="*/ 22 w 140"/>
                        <a:gd name="T23" fmla="*/ 30 h 95"/>
                        <a:gd name="T24" fmla="*/ 19 w 140"/>
                        <a:gd name="T25" fmla="*/ 25 h 95"/>
                        <a:gd name="T26" fmla="*/ 17 w 140"/>
                        <a:gd name="T27" fmla="*/ 20 h 95"/>
                        <a:gd name="T28" fmla="*/ 16 w 140"/>
                        <a:gd name="T29" fmla="*/ 17 h 95"/>
                        <a:gd name="T30" fmla="*/ 12 w 140"/>
                        <a:gd name="T31" fmla="*/ 12 h 95"/>
                        <a:gd name="T32" fmla="*/ 9 w 140"/>
                        <a:gd name="T33" fmla="*/ 4 h 95"/>
                        <a:gd name="T34" fmla="*/ 14 w 140"/>
                        <a:gd name="T35" fmla="*/ 5 h 95"/>
                        <a:gd name="T36" fmla="*/ 20 w 140"/>
                        <a:gd name="T37" fmla="*/ 12 h 95"/>
                        <a:gd name="T38" fmla="*/ 24 w 140"/>
                        <a:gd name="T39" fmla="*/ 21 h 95"/>
                        <a:gd name="T40" fmla="*/ 30 w 140"/>
                        <a:gd name="T41" fmla="*/ 26 h 95"/>
                        <a:gd name="T42" fmla="*/ 35 w 140"/>
                        <a:gd name="T43" fmla="*/ 31 h 95"/>
                        <a:gd name="T44" fmla="*/ 35 w 140"/>
                        <a:gd name="T45" fmla="*/ 34 h 95"/>
                        <a:gd name="T46" fmla="*/ 39 w 140"/>
                        <a:gd name="T47" fmla="*/ 39 h 95"/>
                        <a:gd name="T48" fmla="*/ 46 w 140"/>
                        <a:gd name="T49" fmla="*/ 46 h 95"/>
                        <a:gd name="T50" fmla="*/ 49 w 140"/>
                        <a:gd name="T51" fmla="*/ 50 h 95"/>
                        <a:gd name="T52" fmla="*/ 53 w 140"/>
                        <a:gd name="T53" fmla="*/ 59 h 95"/>
                        <a:gd name="T54" fmla="*/ 52 w 140"/>
                        <a:gd name="T55" fmla="*/ 68 h 95"/>
                        <a:gd name="T56" fmla="*/ 57 w 140"/>
                        <a:gd name="T57" fmla="*/ 74 h 95"/>
                        <a:gd name="T58" fmla="*/ 63 w 140"/>
                        <a:gd name="T59" fmla="*/ 79 h 95"/>
                        <a:gd name="T60" fmla="*/ 75 w 140"/>
                        <a:gd name="T61" fmla="*/ 85 h 95"/>
                        <a:gd name="T62" fmla="*/ 84 w 140"/>
                        <a:gd name="T63" fmla="*/ 87 h 95"/>
                        <a:gd name="T64" fmla="*/ 87 w 140"/>
                        <a:gd name="T65" fmla="*/ 90 h 95"/>
                        <a:gd name="T66" fmla="*/ 93 w 140"/>
                        <a:gd name="T67" fmla="*/ 91 h 95"/>
                        <a:gd name="T68" fmla="*/ 102 w 140"/>
                        <a:gd name="T69" fmla="*/ 89 h 95"/>
                        <a:gd name="T70" fmla="*/ 110 w 140"/>
                        <a:gd name="T71" fmla="*/ 91 h 95"/>
                        <a:gd name="T72" fmla="*/ 116 w 140"/>
                        <a:gd name="T73" fmla="*/ 88 h 95"/>
                        <a:gd name="T74" fmla="*/ 117 w 140"/>
                        <a:gd name="T75" fmla="*/ 82 h 95"/>
                        <a:gd name="T76" fmla="*/ 129 w 140"/>
                        <a:gd name="T77" fmla="*/ 79 h 95"/>
                        <a:gd name="T78" fmla="*/ 135 w 140"/>
                        <a:gd name="T79" fmla="*/ 79 h 95"/>
                        <a:gd name="T80" fmla="*/ 137 w 140"/>
                        <a:gd name="T81" fmla="*/ 60 h 95"/>
                        <a:gd name="T82" fmla="*/ 130 w 140"/>
                        <a:gd name="T83" fmla="*/ 62 h 95"/>
                        <a:gd name="T84" fmla="*/ 122 w 140"/>
                        <a:gd name="T85" fmla="*/ 70 h 95"/>
                        <a:gd name="T86" fmla="*/ 118 w 140"/>
                        <a:gd name="T87" fmla="*/ 77 h 95"/>
                        <a:gd name="T88" fmla="*/ 110 w 140"/>
                        <a:gd name="T89" fmla="*/ 79 h 95"/>
                        <a:gd name="T90" fmla="*/ 97 w 140"/>
                        <a:gd name="T91" fmla="*/ 76 h 95"/>
                        <a:gd name="T92" fmla="*/ 94 w 140"/>
                        <a:gd name="T93" fmla="*/ 70 h 95"/>
                        <a:gd name="T94" fmla="*/ 89 w 140"/>
                        <a:gd name="T95" fmla="*/ 63 h 95"/>
                        <a:gd name="T96" fmla="*/ 89 w 140"/>
                        <a:gd name="T97" fmla="*/ 54 h 95"/>
                        <a:gd name="T98" fmla="*/ 88 w 140"/>
                        <a:gd name="T99" fmla="*/ 47 h 95"/>
                        <a:gd name="T100" fmla="*/ 89 w 140"/>
                        <a:gd name="T101" fmla="*/ 41 h 95"/>
                        <a:gd name="T102" fmla="*/ 89 w 140"/>
                        <a:gd name="T103" fmla="*/ 38 h 95"/>
                        <a:gd name="T104" fmla="*/ 82 w 140"/>
                        <a:gd name="T105" fmla="*/ 35 h 95"/>
                        <a:gd name="T106" fmla="*/ 79 w 140"/>
                        <a:gd name="T107" fmla="*/ 28 h 95"/>
                        <a:gd name="T108" fmla="*/ 75 w 140"/>
                        <a:gd name="T109" fmla="*/ 21 h 95"/>
                        <a:gd name="T110" fmla="*/ 71 w 140"/>
                        <a:gd name="T111" fmla="*/ 16 h 95"/>
                        <a:gd name="T112" fmla="*/ 64 w 140"/>
                        <a:gd name="T113" fmla="*/ 20 h 95"/>
                        <a:gd name="T114" fmla="*/ 59 w 140"/>
                        <a:gd name="T115" fmla="*/ 17 h 95"/>
                        <a:gd name="T116" fmla="*/ 55 w 140"/>
                        <a:gd name="T117" fmla="*/ 11 h 95"/>
                        <a:gd name="T118" fmla="*/ 49 w 140"/>
                        <a:gd name="T119" fmla="*/ 5 h 95"/>
                        <a:gd name="T120" fmla="*/ 13 w 140"/>
                        <a:gd name="T121" fmla="*/ 1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40" h="95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3"/>
                          </a:cubicBezTo>
                          <a:cubicBezTo>
                            <a:pt x="1" y="3"/>
                            <a:pt x="2" y="3"/>
                            <a:pt x="2" y="4"/>
                          </a:cubicBezTo>
                          <a:cubicBezTo>
                            <a:pt x="2" y="4"/>
                            <a:pt x="2" y="5"/>
                            <a:pt x="2" y="5"/>
                          </a:cubicBezTo>
                          <a:cubicBezTo>
                            <a:pt x="2" y="6"/>
                            <a:pt x="3" y="6"/>
                            <a:pt x="4" y="7"/>
                          </a:cubicBezTo>
                          <a:cubicBezTo>
                            <a:pt x="4" y="8"/>
                            <a:pt x="3" y="9"/>
                            <a:pt x="4" y="10"/>
                          </a:cubicBezTo>
                          <a:cubicBezTo>
                            <a:pt x="4" y="11"/>
                            <a:pt x="5" y="11"/>
                            <a:pt x="5" y="11"/>
                          </a:cubicBezTo>
                          <a:cubicBezTo>
                            <a:pt x="6" y="11"/>
                            <a:pt x="5" y="12"/>
                            <a:pt x="6" y="12"/>
                          </a:cubicBezTo>
                          <a:cubicBezTo>
                            <a:pt x="6" y="12"/>
                            <a:pt x="7" y="12"/>
                            <a:pt x="7" y="13"/>
                          </a:cubicBezTo>
                          <a:cubicBezTo>
                            <a:pt x="7" y="13"/>
                            <a:pt x="7" y="13"/>
                            <a:pt x="8" y="14"/>
                          </a:cubicBezTo>
                          <a:cubicBezTo>
                            <a:pt x="8" y="14"/>
                            <a:pt x="9" y="13"/>
                            <a:pt x="9" y="14"/>
                          </a:cubicBezTo>
                          <a:cubicBezTo>
                            <a:pt x="10" y="14"/>
                            <a:pt x="10" y="15"/>
                            <a:pt x="10" y="15"/>
                          </a:cubicBezTo>
                          <a:cubicBezTo>
                            <a:pt x="10" y="15"/>
                            <a:pt x="11" y="15"/>
                            <a:pt x="11" y="16"/>
                          </a:cubicBezTo>
                          <a:cubicBezTo>
                            <a:pt x="13" y="17"/>
                            <a:pt x="12" y="18"/>
                            <a:pt x="12" y="19"/>
                          </a:cubicBezTo>
                          <a:cubicBezTo>
                            <a:pt x="12" y="19"/>
                            <a:pt x="13" y="20"/>
                            <a:pt x="13" y="21"/>
                          </a:cubicBezTo>
                          <a:cubicBezTo>
                            <a:pt x="13" y="22"/>
                            <a:pt x="13" y="24"/>
                            <a:pt x="12" y="26"/>
                          </a:cubicBezTo>
                          <a:cubicBezTo>
                            <a:pt x="12" y="26"/>
                            <a:pt x="10" y="25"/>
                            <a:pt x="9" y="26"/>
                          </a:cubicBezTo>
                          <a:cubicBezTo>
                            <a:pt x="9" y="26"/>
                            <a:pt x="9" y="26"/>
                            <a:pt x="9" y="26"/>
                          </a:cubicBezTo>
                          <a:cubicBezTo>
                            <a:pt x="10" y="27"/>
                            <a:pt x="11" y="27"/>
                            <a:pt x="12" y="28"/>
                          </a:cubicBezTo>
                          <a:cubicBezTo>
                            <a:pt x="12" y="28"/>
                            <a:pt x="12" y="29"/>
                            <a:pt x="13" y="30"/>
                          </a:cubicBezTo>
                          <a:cubicBezTo>
                            <a:pt x="13" y="30"/>
                            <a:pt x="14" y="29"/>
                            <a:pt x="14" y="30"/>
                          </a:cubicBezTo>
                          <a:cubicBezTo>
                            <a:pt x="15" y="30"/>
                            <a:pt x="14" y="31"/>
                            <a:pt x="15" y="31"/>
                          </a:cubicBezTo>
                          <a:cubicBezTo>
                            <a:pt x="15" y="31"/>
                            <a:pt x="16" y="31"/>
                            <a:pt x="16" y="31"/>
                          </a:cubicBezTo>
                          <a:cubicBezTo>
                            <a:pt x="17" y="31"/>
                            <a:pt x="21" y="35"/>
                            <a:pt x="22" y="35"/>
                          </a:cubicBezTo>
                          <a:cubicBezTo>
                            <a:pt x="22" y="36"/>
                            <a:pt x="21" y="36"/>
                            <a:pt x="21" y="36"/>
                          </a:cubicBezTo>
                          <a:cubicBezTo>
                            <a:pt x="21" y="37"/>
                            <a:pt x="22" y="38"/>
                            <a:pt x="22" y="38"/>
                          </a:cubicBezTo>
                          <a:cubicBezTo>
                            <a:pt x="22" y="39"/>
                            <a:pt x="22" y="41"/>
                            <a:pt x="22" y="42"/>
                          </a:cubicBezTo>
                          <a:cubicBezTo>
                            <a:pt x="23" y="43"/>
                            <a:pt x="24" y="43"/>
                            <a:pt x="24" y="43"/>
                          </a:cubicBezTo>
                          <a:cubicBezTo>
                            <a:pt x="25" y="43"/>
                            <a:pt x="24" y="44"/>
                            <a:pt x="25" y="44"/>
                          </a:cubicBezTo>
                          <a:cubicBezTo>
                            <a:pt x="25" y="45"/>
                            <a:pt x="26" y="45"/>
                            <a:pt x="27" y="45"/>
                          </a:cubicBezTo>
                          <a:cubicBezTo>
                            <a:pt x="27" y="46"/>
                            <a:pt x="31" y="50"/>
                            <a:pt x="31" y="50"/>
                          </a:cubicBezTo>
                          <a:cubicBezTo>
                            <a:pt x="31" y="51"/>
                            <a:pt x="31" y="51"/>
                            <a:pt x="31" y="52"/>
                          </a:cubicBezTo>
                          <a:cubicBezTo>
                            <a:pt x="32" y="52"/>
                            <a:pt x="32" y="52"/>
                            <a:pt x="32" y="52"/>
                          </a:cubicBezTo>
                          <a:cubicBezTo>
                            <a:pt x="32" y="52"/>
                            <a:pt x="32" y="52"/>
                            <a:pt x="32" y="51"/>
                          </a:cubicBezTo>
                          <a:cubicBezTo>
                            <a:pt x="32" y="51"/>
                            <a:pt x="32" y="51"/>
                            <a:pt x="32" y="51"/>
                          </a:cubicBezTo>
                          <a:cubicBezTo>
                            <a:pt x="33" y="51"/>
                            <a:pt x="33" y="51"/>
                            <a:pt x="34" y="50"/>
                          </a:cubicBezTo>
                          <a:cubicBezTo>
                            <a:pt x="33" y="50"/>
                            <a:pt x="34" y="49"/>
                            <a:pt x="33" y="49"/>
                          </a:cubicBezTo>
                          <a:cubicBezTo>
                            <a:pt x="33" y="48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6"/>
                            <a:pt x="31" y="46"/>
                          </a:cubicBezTo>
                          <a:cubicBezTo>
                            <a:pt x="30" y="46"/>
                            <a:pt x="30" y="45"/>
                            <a:pt x="30" y="45"/>
                          </a:cubicBezTo>
                          <a:cubicBezTo>
                            <a:pt x="30" y="45"/>
                            <a:pt x="29" y="45"/>
                            <a:pt x="29" y="45"/>
                          </a:cubicBezTo>
                          <a:cubicBezTo>
                            <a:pt x="28" y="45"/>
                            <a:pt x="28" y="44"/>
                            <a:pt x="28" y="44"/>
                          </a:cubicBezTo>
                          <a:cubicBezTo>
                            <a:pt x="28" y="43"/>
                            <a:pt x="29" y="43"/>
                            <a:pt x="29" y="42"/>
                          </a:cubicBezTo>
                          <a:cubicBezTo>
                            <a:pt x="29" y="42"/>
                            <a:pt x="27" y="42"/>
                            <a:pt x="27" y="41"/>
                          </a:cubicBezTo>
                          <a:cubicBezTo>
                            <a:pt x="27" y="40"/>
                            <a:pt x="28" y="40"/>
                            <a:pt x="28" y="39"/>
                          </a:cubicBezTo>
                          <a:cubicBezTo>
                            <a:pt x="27" y="39"/>
                            <a:pt x="26" y="37"/>
                            <a:pt x="25" y="36"/>
                          </a:cubicBezTo>
                          <a:cubicBezTo>
                            <a:pt x="25" y="36"/>
                            <a:pt x="26" y="35"/>
                            <a:pt x="25" y="35"/>
                          </a:cubicBezTo>
                          <a:cubicBezTo>
                            <a:pt x="25" y="33"/>
                            <a:pt x="24" y="31"/>
                            <a:pt x="22" y="30"/>
                          </a:cubicBezTo>
                          <a:cubicBezTo>
                            <a:pt x="22" y="30"/>
                            <a:pt x="22" y="29"/>
                            <a:pt x="22" y="28"/>
                          </a:cubicBezTo>
                          <a:cubicBezTo>
                            <a:pt x="22" y="28"/>
                            <a:pt x="21" y="28"/>
                            <a:pt x="21" y="27"/>
                          </a:cubicBezTo>
                          <a:cubicBezTo>
                            <a:pt x="21" y="27"/>
                            <a:pt x="21" y="26"/>
                            <a:pt x="21" y="26"/>
                          </a:cubicBezTo>
                          <a:cubicBezTo>
                            <a:pt x="21" y="26"/>
                            <a:pt x="19" y="25"/>
                            <a:pt x="19" y="25"/>
                          </a:cubicBezTo>
                          <a:cubicBezTo>
                            <a:pt x="19" y="24"/>
                            <a:pt x="19" y="23"/>
                            <a:pt x="19" y="21"/>
                          </a:cubicBezTo>
                          <a:cubicBezTo>
                            <a:pt x="18" y="21"/>
                            <a:pt x="18" y="21"/>
                            <a:pt x="18" y="21"/>
                          </a:cubicBezTo>
                          <a:cubicBezTo>
                            <a:pt x="18" y="21"/>
                            <a:pt x="18" y="20"/>
                            <a:pt x="18" y="20"/>
                          </a:cubicBezTo>
                          <a:cubicBezTo>
                            <a:pt x="18" y="20"/>
                            <a:pt x="17" y="20"/>
                            <a:pt x="17" y="20"/>
                          </a:cubicBezTo>
                          <a:cubicBezTo>
                            <a:pt x="17" y="20"/>
                            <a:pt x="17" y="20"/>
                            <a:pt x="17" y="20"/>
                          </a:cubicBezTo>
                          <a:cubicBezTo>
                            <a:pt x="17" y="19"/>
                            <a:pt x="16" y="20"/>
                            <a:pt x="16" y="19"/>
                          </a:cubicBezTo>
                          <a:cubicBezTo>
                            <a:pt x="16" y="19"/>
                            <a:pt x="16" y="17"/>
                            <a:pt x="16" y="18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5" y="15"/>
                            <a:pt x="15" y="15"/>
                            <a:pt x="15" y="15"/>
                          </a:cubicBezTo>
                          <a:cubicBezTo>
                            <a:pt x="15" y="15"/>
                            <a:pt x="14" y="15"/>
                            <a:pt x="13" y="15"/>
                          </a:cubicBezTo>
                          <a:cubicBezTo>
                            <a:pt x="13" y="15"/>
                            <a:pt x="13" y="14"/>
                            <a:pt x="13" y="14"/>
                          </a:cubicBezTo>
                          <a:cubicBezTo>
                            <a:pt x="13" y="13"/>
                            <a:pt x="12" y="13"/>
                            <a:pt x="12" y="12"/>
                          </a:cubicBezTo>
                          <a:cubicBezTo>
                            <a:pt x="11" y="11"/>
                            <a:pt x="11" y="10"/>
                            <a:pt x="11" y="9"/>
                          </a:cubicBezTo>
                          <a:cubicBezTo>
                            <a:pt x="10" y="8"/>
                            <a:pt x="9" y="8"/>
                            <a:pt x="9" y="7"/>
                          </a:cubicBezTo>
                          <a:cubicBezTo>
                            <a:pt x="9" y="6"/>
                            <a:pt x="9" y="5"/>
                            <a:pt x="10" y="4"/>
                          </a:cubicBezTo>
                          <a:cubicBezTo>
                            <a:pt x="9" y="4"/>
                            <a:pt x="9" y="5"/>
                            <a:pt x="9" y="4"/>
                          </a:cubicBezTo>
                          <a:cubicBezTo>
                            <a:pt x="10" y="4"/>
                            <a:pt x="11" y="4"/>
                            <a:pt x="11" y="4"/>
                          </a:cubicBezTo>
                          <a:cubicBezTo>
                            <a:pt x="12" y="4"/>
                            <a:pt x="12" y="5"/>
                            <a:pt x="12" y="5"/>
                          </a:cubicBezTo>
                          <a:cubicBezTo>
                            <a:pt x="13" y="5"/>
                            <a:pt x="13" y="5"/>
                            <a:pt x="14" y="6"/>
                          </a:cubicBezTo>
                          <a:cubicBezTo>
                            <a:pt x="14" y="6"/>
                            <a:pt x="14" y="5"/>
                            <a:pt x="14" y="5"/>
                          </a:cubicBezTo>
                          <a:cubicBezTo>
                            <a:pt x="15" y="4"/>
                            <a:pt x="15" y="5"/>
                            <a:pt x="16" y="4"/>
                          </a:cubicBezTo>
                          <a:cubicBezTo>
                            <a:pt x="17" y="7"/>
                            <a:pt x="16" y="5"/>
                            <a:pt x="18" y="7"/>
                          </a:cubicBezTo>
                          <a:cubicBezTo>
                            <a:pt x="18" y="9"/>
                            <a:pt x="18" y="10"/>
                            <a:pt x="19" y="12"/>
                          </a:cubicBezTo>
                          <a:cubicBezTo>
                            <a:pt x="20" y="12"/>
                            <a:pt x="20" y="12"/>
                            <a:pt x="20" y="12"/>
                          </a:cubicBezTo>
                          <a:cubicBezTo>
                            <a:pt x="20" y="13"/>
                            <a:pt x="20" y="14"/>
                            <a:pt x="21" y="16"/>
                          </a:cubicBezTo>
                          <a:cubicBezTo>
                            <a:pt x="22" y="17"/>
                            <a:pt x="23" y="18"/>
                            <a:pt x="23" y="19"/>
                          </a:cubicBezTo>
                          <a:cubicBezTo>
                            <a:pt x="23" y="19"/>
                            <a:pt x="24" y="19"/>
                            <a:pt x="24" y="19"/>
                          </a:cubicBezTo>
                          <a:cubicBezTo>
                            <a:pt x="25" y="19"/>
                            <a:pt x="24" y="20"/>
                            <a:pt x="24" y="21"/>
                          </a:cubicBezTo>
                          <a:cubicBezTo>
                            <a:pt x="24" y="21"/>
                            <a:pt x="24" y="21"/>
                            <a:pt x="24" y="21"/>
                          </a:cubicBezTo>
                          <a:cubicBezTo>
                            <a:pt x="25" y="21"/>
                            <a:pt x="26" y="22"/>
                            <a:pt x="27" y="22"/>
                          </a:cubicBezTo>
                          <a:cubicBezTo>
                            <a:pt x="27" y="22"/>
                            <a:pt x="27" y="25"/>
                            <a:pt x="29" y="26"/>
                          </a:cubicBezTo>
                          <a:cubicBezTo>
                            <a:pt x="29" y="26"/>
                            <a:pt x="30" y="25"/>
                            <a:pt x="30" y="26"/>
                          </a:cubicBezTo>
                          <a:cubicBezTo>
                            <a:pt x="31" y="26"/>
                            <a:pt x="30" y="27"/>
                            <a:pt x="30" y="28"/>
                          </a:cubicBezTo>
                          <a:cubicBezTo>
                            <a:pt x="31" y="29"/>
                            <a:pt x="32" y="29"/>
                            <a:pt x="33" y="29"/>
                          </a:cubicBezTo>
                          <a:cubicBezTo>
                            <a:pt x="33" y="30"/>
                            <a:pt x="33" y="31"/>
                            <a:pt x="33" y="31"/>
                          </a:cubicBezTo>
                          <a:cubicBezTo>
                            <a:pt x="34" y="32"/>
                            <a:pt x="35" y="31"/>
                            <a:pt x="35" y="31"/>
                          </a:cubicBezTo>
                          <a:cubicBezTo>
                            <a:pt x="36" y="31"/>
                            <a:pt x="36" y="32"/>
                            <a:pt x="36" y="33"/>
                          </a:cubicBezTo>
                          <a:cubicBezTo>
                            <a:pt x="37" y="33"/>
                            <a:pt x="37" y="33"/>
                            <a:pt x="37" y="33"/>
                          </a:cubicBezTo>
                          <a:cubicBezTo>
                            <a:pt x="36" y="33"/>
                            <a:pt x="37" y="33"/>
                            <a:pt x="36" y="34"/>
                          </a:cubicBezTo>
                          <a:cubicBezTo>
                            <a:pt x="36" y="34"/>
                            <a:pt x="35" y="34"/>
                            <a:pt x="35" y="34"/>
                          </a:cubicBezTo>
                          <a:cubicBezTo>
                            <a:pt x="35" y="35"/>
                            <a:pt x="35" y="36"/>
                            <a:pt x="35" y="36"/>
                          </a:cubicBezTo>
                          <a:cubicBezTo>
                            <a:pt x="35" y="37"/>
                            <a:pt x="36" y="36"/>
                            <a:pt x="37" y="37"/>
                          </a:cubicBezTo>
                          <a:cubicBezTo>
                            <a:pt x="37" y="37"/>
                            <a:pt x="37" y="38"/>
                            <a:pt x="37" y="38"/>
                          </a:cubicBezTo>
                          <a:cubicBezTo>
                            <a:pt x="37" y="38"/>
                            <a:pt x="39" y="39"/>
                            <a:pt x="39" y="39"/>
                          </a:cubicBezTo>
                          <a:cubicBezTo>
                            <a:pt x="39" y="39"/>
                            <a:pt x="42" y="42"/>
                            <a:pt x="42" y="42"/>
                          </a:cubicBezTo>
                          <a:cubicBezTo>
                            <a:pt x="42" y="43"/>
                            <a:pt x="42" y="43"/>
                            <a:pt x="42" y="44"/>
                          </a:cubicBezTo>
                          <a:cubicBezTo>
                            <a:pt x="43" y="44"/>
                            <a:pt x="44" y="44"/>
                            <a:pt x="44" y="45"/>
                          </a:cubicBezTo>
                          <a:cubicBezTo>
                            <a:pt x="44" y="45"/>
                            <a:pt x="45" y="46"/>
                            <a:pt x="46" y="46"/>
                          </a:cubicBezTo>
                          <a:cubicBezTo>
                            <a:pt x="46" y="46"/>
                            <a:pt x="45" y="47"/>
                            <a:pt x="46" y="47"/>
                          </a:cubicBezTo>
                          <a:cubicBezTo>
                            <a:pt x="46" y="48"/>
                            <a:pt x="47" y="48"/>
                            <a:pt x="48" y="49"/>
                          </a:cubicBezTo>
                          <a:cubicBezTo>
                            <a:pt x="48" y="49"/>
                            <a:pt x="47" y="49"/>
                            <a:pt x="48" y="50"/>
                          </a:cubicBezTo>
                          <a:cubicBezTo>
                            <a:pt x="48" y="50"/>
                            <a:pt x="49" y="50"/>
                            <a:pt x="49" y="50"/>
                          </a:cubicBezTo>
                          <a:cubicBezTo>
                            <a:pt x="49" y="51"/>
                            <a:pt x="49" y="52"/>
                            <a:pt x="49" y="53"/>
                          </a:cubicBezTo>
                          <a:cubicBezTo>
                            <a:pt x="50" y="54"/>
                            <a:pt x="51" y="55"/>
                            <a:pt x="52" y="57"/>
                          </a:cubicBezTo>
                          <a:cubicBezTo>
                            <a:pt x="53" y="57"/>
                            <a:pt x="53" y="57"/>
                            <a:pt x="53" y="57"/>
                          </a:cubicBezTo>
                          <a:cubicBezTo>
                            <a:pt x="53" y="58"/>
                            <a:pt x="53" y="59"/>
                            <a:pt x="53" y="59"/>
                          </a:cubicBezTo>
                          <a:cubicBezTo>
                            <a:pt x="53" y="60"/>
                            <a:pt x="54" y="60"/>
                            <a:pt x="54" y="63"/>
                          </a:cubicBezTo>
                          <a:cubicBezTo>
                            <a:pt x="54" y="63"/>
                            <a:pt x="53" y="64"/>
                            <a:pt x="53" y="65"/>
                          </a:cubicBezTo>
                          <a:cubicBezTo>
                            <a:pt x="52" y="65"/>
                            <a:pt x="53" y="66"/>
                            <a:pt x="53" y="66"/>
                          </a:cubicBezTo>
                          <a:cubicBezTo>
                            <a:pt x="53" y="67"/>
                            <a:pt x="52" y="67"/>
                            <a:pt x="52" y="68"/>
                          </a:cubicBezTo>
                          <a:cubicBezTo>
                            <a:pt x="52" y="68"/>
                            <a:pt x="53" y="70"/>
                            <a:pt x="53" y="70"/>
                          </a:cubicBezTo>
                          <a:cubicBezTo>
                            <a:pt x="54" y="70"/>
                            <a:pt x="54" y="70"/>
                            <a:pt x="54" y="70"/>
                          </a:cubicBezTo>
                          <a:cubicBezTo>
                            <a:pt x="54" y="71"/>
                            <a:pt x="54" y="71"/>
                            <a:pt x="54" y="72"/>
                          </a:cubicBezTo>
                          <a:cubicBezTo>
                            <a:pt x="55" y="72"/>
                            <a:pt x="57" y="74"/>
                            <a:pt x="57" y="74"/>
                          </a:cubicBezTo>
                          <a:cubicBezTo>
                            <a:pt x="58" y="74"/>
                            <a:pt x="58" y="74"/>
                            <a:pt x="59" y="74"/>
                          </a:cubicBezTo>
                          <a:cubicBezTo>
                            <a:pt x="59" y="74"/>
                            <a:pt x="59" y="75"/>
                            <a:pt x="59" y="75"/>
                          </a:cubicBezTo>
                          <a:cubicBezTo>
                            <a:pt x="60" y="76"/>
                            <a:pt x="61" y="76"/>
                            <a:pt x="62" y="77"/>
                          </a:cubicBezTo>
                          <a:cubicBezTo>
                            <a:pt x="62" y="77"/>
                            <a:pt x="63" y="78"/>
                            <a:pt x="63" y="79"/>
                          </a:cubicBezTo>
                          <a:cubicBezTo>
                            <a:pt x="63" y="79"/>
                            <a:pt x="64" y="80"/>
                            <a:pt x="64" y="80"/>
                          </a:cubicBezTo>
                          <a:cubicBezTo>
                            <a:pt x="66" y="81"/>
                            <a:pt x="68" y="80"/>
                            <a:pt x="69" y="81"/>
                          </a:cubicBezTo>
                          <a:cubicBezTo>
                            <a:pt x="70" y="81"/>
                            <a:pt x="70" y="82"/>
                            <a:pt x="71" y="83"/>
                          </a:cubicBezTo>
                          <a:cubicBezTo>
                            <a:pt x="72" y="84"/>
                            <a:pt x="74" y="84"/>
                            <a:pt x="75" y="85"/>
                          </a:cubicBezTo>
                          <a:cubicBezTo>
                            <a:pt x="76" y="85"/>
                            <a:pt x="76" y="86"/>
                            <a:pt x="76" y="86"/>
                          </a:cubicBezTo>
                          <a:cubicBezTo>
                            <a:pt x="78" y="86"/>
                            <a:pt x="79" y="86"/>
                            <a:pt x="81" y="87"/>
                          </a:cubicBezTo>
                          <a:cubicBezTo>
                            <a:pt x="82" y="87"/>
                            <a:pt x="82" y="87"/>
                            <a:pt x="82" y="87"/>
                          </a:cubicBezTo>
                          <a:cubicBezTo>
                            <a:pt x="83" y="87"/>
                            <a:pt x="83" y="87"/>
                            <a:pt x="84" y="87"/>
                          </a:cubicBezTo>
                          <a:cubicBezTo>
                            <a:pt x="84" y="87"/>
                            <a:pt x="84" y="88"/>
                            <a:pt x="84" y="88"/>
                          </a:cubicBezTo>
                          <a:cubicBezTo>
                            <a:pt x="84" y="88"/>
                            <a:pt x="85" y="88"/>
                            <a:pt x="85" y="88"/>
                          </a:cubicBezTo>
                          <a:cubicBezTo>
                            <a:pt x="86" y="88"/>
                            <a:pt x="86" y="89"/>
                            <a:pt x="87" y="89"/>
                          </a:cubicBezTo>
                          <a:cubicBezTo>
                            <a:pt x="87" y="90"/>
                            <a:pt x="87" y="90"/>
                            <a:pt x="87" y="90"/>
                          </a:cubicBezTo>
                          <a:cubicBezTo>
                            <a:pt x="87" y="90"/>
                            <a:pt x="88" y="90"/>
                            <a:pt x="88" y="90"/>
                          </a:cubicBezTo>
                          <a:cubicBezTo>
                            <a:pt x="89" y="89"/>
                            <a:pt x="89" y="90"/>
                            <a:pt x="90" y="90"/>
                          </a:cubicBezTo>
                          <a:cubicBezTo>
                            <a:pt x="91" y="90"/>
                            <a:pt x="92" y="90"/>
                            <a:pt x="92" y="90"/>
                          </a:cubicBezTo>
                          <a:cubicBezTo>
                            <a:pt x="93" y="90"/>
                            <a:pt x="93" y="90"/>
                            <a:pt x="93" y="91"/>
                          </a:cubicBezTo>
                          <a:cubicBezTo>
                            <a:pt x="93" y="91"/>
                            <a:pt x="94" y="91"/>
                            <a:pt x="94" y="91"/>
                          </a:cubicBezTo>
                          <a:cubicBezTo>
                            <a:pt x="96" y="91"/>
                            <a:pt x="96" y="90"/>
                            <a:pt x="97" y="90"/>
                          </a:cubicBezTo>
                          <a:cubicBezTo>
                            <a:pt x="98" y="90"/>
                            <a:pt x="100" y="90"/>
                            <a:pt x="101" y="90"/>
                          </a:cubicBezTo>
                          <a:cubicBezTo>
                            <a:pt x="101" y="90"/>
                            <a:pt x="102" y="89"/>
                            <a:pt x="102" y="89"/>
                          </a:cubicBezTo>
                          <a:cubicBezTo>
                            <a:pt x="103" y="89"/>
                            <a:pt x="103" y="89"/>
                            <a:pt x="103" y="90"/>
                          </a:cubicBezTo>
                          <a:cubicBezTo>
                            <a:pt x="105" y="90"/>
                            <a:pt x="106" y="89"/>
                            <a:pt x="107" y="90"/>
                          </a:cubicBezTo>
                          <a:cubicBezTo>
                            <a:pt x="108" y="90"/>
                            <a:pt x="108" y="91"/>
                            <a:pt x="109" y="91"/>
                          </a:cubicBezTo>
                          <a:cubicBezTo>
                            <a:pt x="109" y="92"/>
                            <a:pt x="110" y="91"/>
                            <a:pt x="110" y="91"/>
                          </a:cubicBezTo>
                          <a:cubicBezTo>
                            <a:pt x="111" y="92"/>
                            <a:pt x="112" y="93"/>
                            <a:pt x="112" y="95"/>
                          </a:cubicBezTo>
                          <a:cubicBezTo>
                            <a:pt x="112" y="95"/>
                            <a:pt x="112" y="95"/>
                            <a:pt x="112" y="95"/>
                          </a:cubicBezTo>
                          <a:cubicBezTo>
                            <a:pt x="112" y="95"/>
                            <a:pt x="114" y="93"/>
                            <a:pt x="113" y="92"/>
                          </a:cubicBezTo>
                          <a:cubicBezTo>
                            <a:pt x="112" y="92"/>
                            <a:pt x="116" y="88"/>
                            <a:pt x="116" y="88"/>
                          </a:cubicBezTo>
                          <a:cubicBezTo>
                            <a:pt x="121" y="89"/>
                            <a:pt x="121" y="89"/>
                            <a:pt x="121" y="89"/>
                          </a:cubicBezTo>
                          <a:cubicBezTo>
                            <a:pt x="121" y="89"/>
                            <a:pt x="121" y="87"/>
                            <a:pt x="120" y="86"/>
                          </a:cubicBezTo>
                          <a:cubicBezTo>
                            <a:pt x="119" y="85"/>
                            <a:pt x="118" y="83"/>
                            <a:pt x="118" y="83"/>
                          </a:cubicBezTo>
                          <a:cubicBezTo>
                            <a:pt x="117" y="82"/>
                            <a:pt x="117" y="82"/>
                            <a:pt x="117" y="82"/>
                          </a:cubicBezTo>
                          <a:cubicBezTo>
                            <a:pt x="119" y="82"/>
                            <a:pt x="119" y="82"/>
                            <a:pt x="119" y="82"/>
                          </a:cubicBezTo>
                          <a:cubicBezTo>
                            <a:pt x="120" y="80"/>
                            <a:pt x="120" y="80"/>
                            <a:pt x="120" y="80"/>
                          </a:cubicBezTo>
                          <a:cubicBezTo>
                            <a:pt x="127" y="80"/>
                            <a:pt x="127" y="80"/>
                            <a:pt x="127" y="80"/>
                          </a:cubicBezTo>
                          <a:cubicBezTo>
                            <a:pt x="129" y="79"/>
                            <a:pt x="129" y="79"/>
                            <a:pt x="129" y="79"/>
                          </a:cubicBezTo>
                          <a:cubicBezTo>
                            <a:pt x="129" y="79"/>
                            <a:pt x="130" y="78"/>
                            <a:pt x="131" y="78"/>
                          </a:cubicBezTo>
                          <a:cubicBezTo>
                            <a:pt x="132" y="77"/>
                            <a:pt x="132" y="77"/>
                            <a:pt x="133" y="76"/>
                          </a:cubicBezTo>
                          <a:cubicBezTo>
                            <a:pt x="133" y="77"/>
                            <a:pt x="133" y="78"/>
                            <a:pt x="132" y="78"/>
                          </a:cubicBezTo>
                          <a:cubicBezTo>
                            <a:pt x="133" y="78"/>
                            <a:pt x="134" y="79"/>
                            <a:pt x="135" y="79"/>
                          </a:cubicBezTo>
                          <a:cubicBezTo>
                            <a:pt x="134" y="76"/>
                            <a:pt x="135" y="74"/>
                            <a:pt x="136" y="71"/>
                          </a:cubicBezTo>
                          <a:cubicBezTo>
                            <a:pt x="136" y="71"/>
                            <a:pt x="136" y="71"/>
                            <a:pt x="136" y="71"/>
                          </a:cubicBezTo>
                          <a:cubicBezTo>
                            <a:pt x="136" y="70"/>
                            <a:pt x="135" y="70"/>
                            <a:pt x="136" y="69"/>
                          </a:cubicBezTo>
                          <a:cubicBezTo>
                            <a:pt x="136" y="67"/>
                            <a:pt x="140" y="62"/>
                            <a:pt x="137" y="60"/>
                          </a:cubicBezTo>
                          <a:cubicBezTo>
                            <a:pt x="137" y="60"/>
                            <a:pt x="136" y="60"/>
                            <a:pt x="136" y="60"/>
                          </a:cubicBezTo>
                          <a:cubicBezTo>
                            <a:pt x="135" y="60"/>
                            <a:pt x="135" y="60"/>
                            <a:pt x="135" y="60"/>
                          </a:cubicBezTo>
                          <a:cubicBezTo>
                            <a:pt x="134" y="59"/>
                            <a:pt x="132" y="60"/>
                            <a:pt x="131" y="60"/>
                          </a:cubicBezTo>
                          <a:cubicBezTo>
                            <a:pt x="131" y="61"/>
                            <a:pt x="130" y="61"/>
                            <a:pt x="130" y="62"/>
                          </a:cubicBezTo>
                          <a:cubicBezTo>
                            <a:pt x="129" y="62"/>
                            <a:pt x="129" y="62"/>
                            <a:pt x="128" y="62"/>
                          </a:cubicBezTo>
                          <a:cubicBezTo>
                            <a:pt x="128" y="62"/>
                            <a:pt x="127" y="63"/>
                            <a:pt x="127" y="63"/>
                          </a:cubicBezTo>
                          <a:cubicBezTo>
                            <a:pt x="125" y="64"/>
                            <a:pt x="125" y="63"/>
                            <a:pt x="124" y="64"/>
                          </a:cubicBezTo>
                          <a:cubicBezTo>
                            <a:pt x="123" y="66"/>
                            <a:pt x="123" y="68"/>
                            <a:pt x="122" y="70"/>
                          </a:cubicBezTo>
                          <a:cubicBezTo>
                            <a:pt x="122" y="70"/>
                            <a:pt x="121" y="71"/>
                            <a:pt x="121" y="71"/>
                          </a:cubicBezTo>
                          <a:cubicBezTo>
                            <a:pt x="121" y="72"/>
                            <a:pt x="121" y="73"/>
                            <a:pt x="121" y="74"/>
                          </a:cubicBezTo>
                          <a:cubicBezTo>
                            <a:pt x="121" y="74"/>
                            <a:pt x="121" y="74"/>
                            <a:pt x="120" y="74"/>
                          </a:cubicBezTo>
                          <a:cubicBezTo>
                            <a:pt x="119" y="74"/>
                            <a:pt x="118" y="76"/>
                            <a:pt x="118" y="77"/>
                          </a:cubicBezTo>
                          <a:cubicBezTo>
                            <a:pt x="117" y="77"/>
                            <a:pt x="116" y="77"/>
                            <a:pt x="116" y="77"/>
                          </a:cubicBezTo>
                          <a:cubicBezTo>
                            <a:pt x="116" y="77"/>
                            <a:pt x="115" y="76"/>
                            <a:pt x="115" y="76"/>
                          </a:cubicBezTo>
                          <a:cubicBezTo>
                            <a:pt x="113" y="76"/>
                            <a:pt x="112" y="77"/>
                            <a:pt x="111" y="78"/>
                          </a:cubicBezTo>
                          <a:cubicBezTo>
                            <a:pt x="111" y="78"/>
                            <a:pt x="110" y="79"/>
                            <a:pt x="110" y="79"/>
                          </a:cubicBezTo>
                          <a:cubicBezTo>
                            <a:pt x="110" y="79"/>
                            <a:pt x="109" y="79"/>
                            <a:pt x="107" y="79"/>
                          </a:cubicBezTo>
                          <a:cubicBezTo>
                            <a:pt x="107" y="79"/>
                            <a:pt x="107" y="79"/>
                            <a:pt x="107" y="79"/>
                          </a:cubicBezTo>
                          <a:cubicBezTo>
                            <a:pt x="106" y="79"/>
                            <a:pt x="105" y="79"/>
                            <a:pt x="103" y="79"/>
                          </a:cubicBezTo>
                          <a:cubicBezTo>
                            <a:pt x="102" y="76"/>
                            <a:pt x="101" y="76"/>
                            <a:pt x="97" y="76"/>
                          </a:cubicBezTo>
                          <a:cubicBezTo>
                            <a:pt x="97" y="76"/>
                            <a:pt x="97" y="75"/>
                            <a:pt x="97" y="75"/>
                          </a:cubicBezTo>
                          <a:cubicBezTo>
                            <a:pt x="97" y="74"/>
                            <a:pt x="95" y="73"/>
                            <a:pt x="95" y="72"/>
                          </a:cubicBezTo>
                          <a:cubicBezTo>
                            <a:pt x="95" y="71"/>
                            <a:pt x="95" y="71"/>
                            <a:pt x="95" y="70"/>
                          </a:cubicBezTo>
                          <a:cubicBezTo>
                            <a:pt x="95" y="70"/>
                            <a:pt x="94" y="70"/>
                            <a:pt x="94" y="70"/>
                          </a:cubicBezTo>
                          <a:cubicBezTo>
                            <a:pt x="93" y="70"/>
                            <a:pt x="93" y="69"/>
                            <a:pt x="93" y="68"/>
                          </a:cubicBezTo>
                          <a:cubicBezTo>
                            <a:pt x="92" y="68"/>
                            <a:pt x="91" y="68"/>
                            <a:pt x="91" y="67"/>
                          </a:cubicBezTo>
                          <a:cubicBezTo>
                            <a:pt x="90" y="66"/>
                            <a:pt x="91" y="65"/>
                            <a:pt x="91" y="65"/>
                          </a:cubicBezTo>
                          <a:cubicBezTo>
                            <a:pt x="90" y="64"/>
                            <a:pt x="89" y="64"/>
                            <a:pt x="89" y="63"/>
                          </a:cubicBezTo>
                          <a:cubicBezTo>
                            <a:pt x="89" y="63"/>
                            <a:pt x="89" y="62"/>
                            <a:pt x="89" y="62"/>
                          </a:cubicBezTo>
                          <a:cubicBezTo>
                            <a:pt x="89" y="62"/>
                            <a:pt x="88" y="62"/>
                            <a:pt x="88" y="62"/>
                          </a:cubicBezTo>
                          <a:cubicBezTo>
                            <a:pt x="88" y="60"/>
                            <a:pt x="88" y="60"/>
                            <a:pt x="88" y="57"/>
                          </a:cubicBezTo>
                          <a:cubicBezTo>
                            <a:pt x="88" y="57"/>
                            <a:pt x="89" y="55"/>
                            <a:pt x="89" y="54"/>
                          </a:cubicBezTo>
                          <a:cubicBezTo>
                            <a:pt x="88" y="53"/>
                            <a:pt x="88" y="53"/>
                            <a:pt x="88" y="53"/>
                          </a:cubicBezTo>
                          <a:cubicBezTo>
                            <a:pt x="88" y="52"/>
                            <a:pt x="89" y="51"/>
                            <a:pt x="88" y="51"/>
                          </a:cubicBezTo>
                          <a:cubicBezTo>
                            <a:pt x="88" y="50"/>
                            <a:pt x="88" y="50"/>
                            <a:pt x="88" y="50"/>
                          </a:cubicBezTo>
                          <a:cubicBezTo>
                            <a:pt x="88" y="49"/>
                            <a:pt x="88" y="48"/>
                            <a:pt x="88" y="47"/>
                          </a:cubicBezTo>
                          <a:cubicBezTo>
                            <a:pt x="87" y="45"/>
                            <a:pt x="87" y="45"/>
                            <a:pt x="87" y="45"/>
                          </a:cubicBezTo>
                          <a:cubicBezTo>
                            <a:pt x="87" y="45"/>
                            <a:pt x="88" y="43"/>
                            <a:pt x="87" y="43"/>
                          </a:cubicBezTo>
                          <a:cubicBezTo>
                            <a:pt x="88" y="42"/>
                            <a:pt x="89" y="42"/>
                            <a:pt x="89" y="42"/>
                          </a:cubicBezTo>
                          <a:cubicBezTo>
                            <a:pt x="89" y="41"/>
                            <a:pt x="89" y="41"/>
                            <a:pt x="89" y="41"/>
                          </a:cubicBezTo>
                          <a:cubicBezTo>
                            <a:pt x="89" y="41"/>
                            <a:pt x="90" y="41"/>
                            <a:pt x="90" y="41"/>
                          </a:cubicBezTo>
                          <a:cubicBezTo>
                            <a:pt x="91" y="40"/>
                            <a:pt x="91" y="39"/>
                            <a:pt x="91" y="39"/>
                          </a:cubicBezTo>
                          <a:cubicBezTo>
                            <a:pt x="92" y="38"/>
                            <a:pt x="91" y="38"/>
                            <a:pt x="91" y="38"/>
                          </a:cubicBezTo>
                          <a:cubicBezTo>
                            <a:pt x="89" y="38"/>
                            <a:pt x="89" y="38"/>
                            <a:pt x="89" y="38"/>
                          </a:cubicBezTo>
                          <a:cubicBezTo>
                            <a:pt x="88" y="36"/>
                            <a:pt x="88" y="36"/>
                            <a:pt x="88" y="36"/>
                          </a:cubicBezTo>
                          <a:cubicBezTo>
                            <a:pt x="86" y="36"/>
                            <a:pt x="86" y="36"/>
                            <a:pt x="86" y="36"/>
                          </a:cubicBezTo>
                          <a:cubicBezTo>
                            <a:pt x="84" y="36"/>
                            <a:pt x="84" y="36"/>
                            <a:pt x="84" y="36"/>
                          </a:cubicBezTo>
                          <a:cubicBezTo>
                            <a:pt x="82" y="35"/>
                            <a:pt x="82" y="35"/>
                            <a:pt x="82" y="35"/>
                          </a:cubicBezTo>
                          <a:cubicBezTo>
                            <a:pt x="82" y="33"/>
                            <a:pt x="82" y="33"/>
                            <a:pt x="82" y="33"/>
                          </a:cubicBezTo>
                          <a:cubicBezTo>
                            <a:pt x="81" y="30"/>
                            <a:pt x="81" y="30"/>
                            <a:pt x="81" y="30"/>
                          </a:cubicBezTo>
                          <a:cubicBezTo>
                            <a:pt x="80" y="29"/>
                            <a:pt x="80" y="29"/>
                            <a:pt x="80" y="29"/>
                          </a:cubicBezTo>
                          <a:cubicBezTo>
                            <a:pt x="79" y="28"/>
                            <a:pt x="79" y="28"/>
                            <a:pt x="79" y="28"/>
                          </a:cubicBezTo>
                          <a:cubicBezTo>
                            <a:pt x="78" y="26"/>
                            <a:pt x="78" y="26"/>
                            <a:pt x="78" y="26"/>
                          </a:cubicBezTo>
                          <a:cubicBezTo>
                            <a:pt x="77" y="24"/>
                            <a:pt x="77" y="24"/>
                            <a:pt x="77" y="24"/>
                          </a:cubicBezTo>
                          <a:cubicBezTo>
                            <a:pt x="76" y="22"/>
                            <a:pt x="76" y="22"/>
                            <a:pt x="76" y="22"/>
                          </a:cubicBezTo>
                          <a:cubicBezTo>
                            <a:pt x="75" y="21"/>
                            <a:pt x="75" y="21"/>
                            <a:pt x="75" y="21"/>
                          </a:cubicBezTo>
                          <a:cubicBezTo>
                            <a:pt x="75" y="19"/>
                            <a:pt x="75" y="19"/>
                            <a:pt x="75" y="19"/>
                          </a:cubicBezTo>
                          <a:cubicBezTo>
                            <a:pt x="73" y="18"/>
                            <a:pt x="73" y="18"/>
                            <a:pt x="73" y="18"/>
                          </a:cubicBezTo>
                          <a:cubicBezTo>
                            <a:pt x="72" y="17"/>
                            <a:pt x="72" y="17"/>
                            <a:pt x="72" y="17"/>
                          </a:cubicBezTo>
                          <a:cubicBezTo>
                            <a:pt x="71" y="16"/>
                            <a:pt x="71" y="16"/>
                            <a:pt x="71" y="16"/>
                          </a:cubicBezTo>
                          <a:cubicBezTo>
                            <a:pt x="69" y="16"/>
                            <a:pt x="69" y="16"/>
                            <a:pt x="69" y="16"/>
                          </a:cubicBezTo>
                          <a:cubicBezTo>
                            <a:pt x="67" y="17"/>
                            <a:pt x="67" y="17"/>
                            <a:pt x="67" y="17"/>
                          </a:cubicBezTo>
                          <a:cubicBezTo>
                            <a:pt x="66" y="19"/>
                            <a:pt x="66" y="19"/>
                            <a:pt x="66" y="19"/>
                          </a:cubicBezTo>
                          <a:cubicBezTo>
                            <a:pt x="64" y="20"/>
                            <a:pt x="64" y="20"/>
                            <a:pt x="64" y="20"/>
                          </a:cubicBezTo>
                          <a:cubicBezTo>
                            <a:pt x="63" y="20"/>
                            <a:pt x="63" y="20"/>
                            <a:pt x="63" y="20"/>
                          </a:cubicBezTo>
                          <a:cubicBezTo>
                            <a:pt x="61" y="20"/>
                            <a:pt x="61" y="20"/>
                            <a:pt x="61" y="20"/>
                          </a:cubicBezTo>
                          <a:cubicBezTo>
                            <a:pt x="60" y="19"/>
                            <a:pt x="60" y="19"/>
                            <a:pt x="60" y="19"/>
                          </a:cubicBezTo>
                          <a:cubicBezTo>
                            <a:pt x="59" y="17"/>
                            <a:pt x="59" y="17"/>
                            <a:pt x="59" y="17"/>
                          </a:cubicBezTo>
                          <a:cubicBezTo>
                            <a:pt x="58" y="15"/>
                            <a:pt x="58" y="15"/>
                            <a:pt x="58" y="15"/>
                          </a:cubicBezTo>
                          <a:cubicBezTo>
                            <a:pt x="57" y="14"/>
                            <a:pt x="57" y="14"/>
                            <a:pt x="57" y="14"/>
                          </a:cubicBezTo>
                          <a:cubicBezTo>
                            <a:pt x="56" y="12"/>
                            <a:pt x="56" y="12"/>
                            <a:pt x="56" y="12"/>
                          </a:cubicBezTo>
                          <a:cubicBezTo>
                            <a:pt x="55" y="11"/>
                            <a:pt x="55" y="11"/>
                            <a:pt x="55" y="11"/>
                          </a:cubicBezTo>
                          <a:cubicBezTo>
                            <a:pt x="53" y="10"/>
                            <a:pt x="53" y="10"/>
                            <a:pt x="53" y="10"/>
                          </a:cubicBezTo>
                          <a:cubicBezTo>
                            <a:pt x="53" y="8"/>
                            <a:pt x="53" y="8"/>
                            <a:pt x="53" y="8"/>
                          </a:cubicBezTo>
                          <a:cubicBezTo>
                            <a:pt x="51" y="7"/>
                            <a:pt x="51" y="7"/>
                            <a:pt x="51" y="7"/>
                          </a:cubicBezTo>
                          <a:cubicBezTo>
                            <a:pt x="49" y="5"/>
                            <a:pt x="49" y="5"/>
                            <a:pt x="49" y="5"/>
                          </a:cubicBezTo>
                          <a:cubicBezTo>
                            <a:pt x="40" y="5"/>
                            <a:pt x="40" y="5"/>
                            <a:pt x="40" y="5"/>
                          </a:cubicBezTo>
                          <a:cubicBezTo>
                            <a:pt x="40" y="8"/>
                            <a:pt x="40" y="8"/>
                            <a:pt x="40" y="8"/>
                          </a:cubicBezTo>
                          <a:cubicBezTo>
                            <a:pt x="25" y="7"/>
                            <a:pt x="25" y="7"/>
                            <a:pt x="25" y="7"/>
                          </a:cubicBezTo>
                          <a:cubicBezTo>
                            <a:pt x="13" y="1"/>
                            <a:pt x="13" y="1"/>
                            <a:pt x="13" y="1"/>
                          </a:cubicBezTo>
                          <a:cubicBezTo>
                            <a:pt x="13" y="0"/>
                            <a:pt x="13" y="0"/>
                            <a:pt x="13" y="0"/>
                          </a:cubicBez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2153" name="Freeform 58">
                    <a:extLst>
                      <a:ext uri="{FF2B5EF4-FFF2-40B4-BE49-F238E27FC236}">
                        <a16:creationId xmlns:a16="http://schemas.microsoft.com/office/drawing/2014/main" id="{7AD3FAFD-99AB-744C-FF36-0105256F7E8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08467" y="3712717"/>
                    <a:ext cx="184295" cy="101734"/>
                  </a:xfrm>
                  <a:custGeom>
                    <a:avLst/>
                    <a:gdLst>
                      <a:gd name="T0" fmla="*/ 27 w 27"/>
                      <a:gd name="T1" fmla="*/ 7 h 14"/>
                      <a:gd name="T2" fmla="*/ 25 w 27"/>
                      <a:gd name="T3" fmla="*/ 6 h 14"/>
                      <a:gd name="T4" fmla="*/ 25 w 27"/>
                      <a:gd name="T5" fmla="*/ 5 h 14"/>
                      <a:gd name="T6" fmla="*/ 22 w 27"/>
                      <a:gd name="T7" fmla="*/ 4 h 14"/>
                      <a:gd name="T8" fmla="*/ 22 w 27"/>
                      <a:gd name="T9" fmla="*/ 2 h 14"/>
                      <a:gd name="T10" fmla="*/ 22 w 27"/>
                      <a:gd name="T11" fmla="*/ 2 h 14"/>
                      <a:gd name="T12" fmla="*/ 22 w 27"/>
                      <a:gd name="T13" fmla="*/ 1 h 14"/>
                      <a:gd name="T14" fmla="*/ 17 w 27"/>
                      <a:gd name="T15" fmla="*/ 0 h 14"/>
                      <a:gd name="T16" fmla="*/ 16 w 27"/>
                      <a:gd name="T17" fmla="*/ 2 h 14"/>
                      <a:gd name="T18" fmla="*/ 12 w 27"/>
                      <a:gd name="T19" fmla="*/ 3 h 14"/>
                      <a:gd name="T20" fmla="*/ 9 w 27"/>
                      <a:gd name="T21" fmla="*/ 5 h 14"/>
                      <a:gd name="T22" fmla="*/ 5 w 27"/>
                      <a:gd name="T23" fmla="*/ 4 h 14"/>
                      <a:gd name="T24" fmla="*/ 3 w 27"/>
                      <a:gd name="T25" fmla="*/ 3 h 14"/>
                      <a:gd name="T26" fmla="*/ 3 w 27"/>
                      <a:gd name="T27" fmla="*/ 0 h 14"/>
                      <a:gd name="T28" fmla="*/ 2 w 27"/>
                      <a:gd name="T29" fmla="*/ 1 h 14"/>
                      <a:gd name="T30" fmla="*/ 1 w 27"/>
                      <a:gd name="T31" fmla="*/ 1 h 14"/>
                      <a:gd name="T32" fmla="*/ 1 w 27"/>
                      <a:gd name="T33" fmla="*/ 3 h 14"/>
                      <a:gd name="T34" fmla="*/ 2 w 27"/>
                      <a:gd name="T35" fmla="*/ 6 h 14"/>
                      <a:gd name="T36" fmla="*/ 1 w 27"/>
                      <a:gd name="T37" fmla="*/ 8 h 14"/>
                      <a:gd name="T38" fmla="*/ 2 w 27"/>
                      <a:gd name="T39" fmla="*/ 7 h 14"/>
                      <a:gd name="T40" fmla="*/ 2 w 27"/>
                      <a:gd name="T41" fmla="*/ 7 h 14"/>
                      <a:gd name="T42" fmla="*/ 3 w 27"/>
                      <a:gd name="T43" fmla="*/ 7 h 14"/>
                      <a:gd name="T44" fmla="*/ 4 w 27"/>
                      <a:gd name="T45" fmla="*/ 8 h 14"/>
                      <a:gd name="T46" fmla="*/ 7 w 27"/>
                      <a:gd name="T47" fmla="*/ 7 h 14"/>
                      <a:gd name="T48" fmla="*/ 8 w 27"/>
                      <a:gd name="T49" fmla="*/ 10 h 14"/>
                      <a:gd name="T50" fmla="*/ 11 w 27"/>
                      <a:gd name="T51" fmla="*/ 12 h 14"/>
                      <a:gd name="T52" fmla="*/ 13 w 27"/>
                      <a:gd name="T53" fmla="*/ 12 h 14"/>
                      <a:gd name="T54" fmla="*/ 13 w 27"/>
                      <a:gd name="T55" fmla="*/ 11 h 14"/>
                      <a:gd name="T56" fmla="*/ 14 w 27"/>
                      <a:gd name="T57" fmla="*/ 11 h 14"/>
                      <a:gd name="T58" fmla="*/ 14 w 27"/>
                      <a:gd name="T59" fmla="*/ 9 h 14"/>
                      <a:gd name="T60" fmla="*/ 13 w 27"/>
                      <a:gd name="T61" fmla="*/ 8 h 14"/>
                      <a:gd name="T62" fmla="*/ 12 w 27"/>
                      <a:gd name="T63" fmla="*/ 8 h 14"/>
                      <a:gd name="T64" fmla="*/ 12 w 27"/>
                      <a:gd name="T65" fmla="*/ 7 h 14"/>
                      <a:gd name="T66" fmla="*/ 14 w 27"/>
                      <a:gd name="T67" fmla="*/ 7 h 14"/>
                      <a:gd name="T68" fmla="*/ 17 w 27"/>
                      <a:gd name="T69" fmla="*/ 4 h 14"/>
                      <a:gd name="T70" fmla="*/ 19 w 27"/>
                      <a:gd name="T71" fmla="*/ 4 h 14"/>
                      <a:gd name="T72" fmla="*/ 21 w 27"/>
                      <a:gd name="T73" fmla="*/ 8 h 14"/>
                      <a:gd name="T74" fmla="*/ 24 w 27"/>
                      <a:gd name="T75" fmla="*/ 7 h 14"/>
                      <a:gd name="T76" fmla="*/ 24 w 27"/>
                      <a:gd name="T77" fmla="*/ 9 h 14"/>
                      <a:gd name="T78" fmla="*/ 22 w 27"/>
                      <a:gd name="T79" fmla="*/ 10 h 14"/>
                      <a:gd name="T80" fmla="*/ 26 w 27"/>
                      <a:gd name="T81" fmla="*/ 14 h 14"/>
                      <a:gd name="T82" fmla="*/ 26 w 27"/>
                      <a:gd name="T83" fmla="*/ 14 h 14"/>
                      <a:gd name="T84" fmla="*/ 26 w 27"/>
                      <a:gd name="T85" fmla="*/ 13 h 14"/>
                      <a:gd name="T86" fmla="*/ 27 w 27"/>
                      <a:gd name="T87" fmla="*/ 11 h 14"/>
                      <a:gd name="T88" fmla="*/ 26 w 27"/>
                      <a:gd name="T89" fmla="*/ 9 h 14"/>
                      <a:gd name="T90" fmla="*/ 27 w 27"/>
                      <a:gd name="T91" fmla="*/ 7 h 14"/>
                      <a:gd name="T92" fmla="*/ 14 w 27"/>
                      <a:gd name="T93" fmla="*/ 11 h 14"/>
                      <a:gd name="T94" fmla="*/ 13 w 27"/>
                      <a:gd name="T95" fmla="*/ 13 h 14"/>
                      <a:gd name="T96" fmla="*/ 14 w 27"/>
                      <a:gd name="T97" fmla="*/ 12 h 14"/>
                      <a:gd name="T98" fmla="*/ 14 w 27"/>
                      <a:gd name="T99" fmla="*/ 12 h 14"/>
                      <a:gd name="T100" fmla="*/ 14 w 27"/>
                      <a:gd name="T101" fmla="*/ 11 h 14"/>
                      <a:gd name="T102" fmla="*/ 14 w 27"/>
                      <a:gd name="T103" fmla="*/ 12 h 14"/>
                      <a:gd name="T104" fmla="*/ 14 w 27"/>
                      <a:gd name="T105" fmla="*/ 11 h 14"/>
                      <a:gd name="T106" fmla="*/ 7 w 27"/>
                      <a:gd name="T107" fmla="*/ 11 h 14"/>
                      <a:gd name="T108" fmla="*/ 7 w 27"/>
                      <a:gd name="T109" fmla="*/ 12 h 14"/>
                      <a:gd name="T110" fmla="*/ 7 w 27"/>
                      <a:gd name="T111" fmla="*/ 1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7" h="14">
                        <a:moveTo>
                          <a:pt x="27" y="7"/>
                        </a:moveTo>
                        <a:cubicBezTo>
                          <a:pt x="26" y="7"/>
                          <a:pt x="25" y="6"/>
                          <a:pt x="25" y="6"/>
                        </a:cubicBezTo>
                        <a:cubicBezTo>
                          <a:pt x="24" y="6"/>
                          <a:pt x="25" y="5"/>
                          <a:pt x="25" y="5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3"/>
                          <a:pt x="23" y="2"/>
                          <a:pt x="22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2" y="2"/>
                          <a:pt x="22" y="1"/>
                          <a:pt x="22" y="1"/>
                        </a:cubicBezTo>
                        <a:cubicBezTo>
                          <a:pt x="20" y="1"/>
                          <a:pt x="18" y="1"/>
                          <a:pt x="17" y="0"/>
                        </a:cubicBezTo>
                        <a:cubicBezTo>
                          <a:pt x="16" y="1"/>
                          <a:pt x="16" y="2"/>
                          <a:pt x="16" y="2"/>
                        </a:cubicBezTo>
                        <a:cubicBezTo>
                          <a:pt x="15" y="2"/>
                          <a:pt x="13" y="2"/>
                          <a:pt x="12" y="3"/>
                        </a:cubicBezTo>
                        <a:cubicBezTo>
                          <a:pt x="11" y="3"/>
                          <a:pt x="10" y="5"/>
                          <a:pt x="9" y="5"/>
                        </a:cubicBezTo>
                        <a:cubicBezTo>
                          <a:pt x="7" y="5"/>
                          <a:pt x="9" y="3"/>
                          <a:pt x="5" y="4"/>
                        </a:cubicBezTo>
                        <a:cubicBezTo>
                          <a:pt x="4" y="3"/>
                          <a:pt x="4" y="3"/>
                          <a:pt x="3" y="3"/>
                        </a:cubicBezTo>
                        <a:cubicBezTo>
                          <a:pt x="3" y="2"/>
                          <a:pt x="4" y="1"/>
                          <a:pt x="3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4"/>
                          <a:pt x="2" y="5"/>
                          <a:pt x="2" y="6"/>
                        </a:cubicBezTo>
                        <a:cubicBezTo>
                          <a:pt x="1" y="6"/>
                          <a:pt x="1" y="8"/>
                          <a:pt x="1" y="8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4" y="7"/>
                          <a:pt x="4" y="8"/>
                          <a:pt x="4" y="8"/>
                        </a:cubicBezTo>
                        <a:cubicBezTo>
                          <a:pt x="5" y="8"/>
                          <a:pt x="6" y="7"/>
                          <a:pt x="7" y="7"/>
                        </a:cubicBezTo>
                        <a:cubicBezTo>
                          <a:pt x="7" y="8"/>
                          <a:pt x="7" y="9"/>
                          <a:pt x="8" y="10"/>
                        </a:cubicBezTo>
                        <a:cubicBezTo>
                          <a:pt x="11" y="10"/>
                          <a:pt x="10" y="9"/>
                          <a:pt x="11" y="12"/>
                        </a:cubicBezTo>
                        <a:cubicBezTo>
                          <a:pt x="12" y="12"/>
                          <a:pt x="12" y="12"/>
                          <a:pt x="13" y="12"/>
                        </a:cubicBezTo>
                        <a:cubicBezTo>
                          <a:pt x="13" y="12"/>
                          <a:pt x="13" y="11"/>
                          <a:pt x="13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5" y="10"/>
                          <a:pt x="14" y="10"/>
                          <a:pt x="14" y="9"/>
                        </a:cubicBezTo>
                        <a:cubicBezTo>
                          <a:pt x="14" y="9"/>
                          <a:pt x="14" y="9"/>
                          <a:pt x="13" y="8"/>
                        </a:cubicBezTo>
                        <a:cubicBezTo>
                          <a:pt x="13" y="8"/>
                          <a:pt x="12" y="9"/>
                          <a:pt x="12" y="8"/>
                        </a:cubicBezTo>
                        <a:cubicBezTo>
                          <a:pt x="12" y="8"/>
                          <a:pt x="12" y="8"/>
                          <a:pt x="12" y="7"/>
                        </a:cubicBezTo>
                        <a:cubicBezTo>
                          <a:pt x="12" y="7"/>
                          <a:pt x="14" y="7"/>
                          <a:pt x="14" y="7"/>
                        </a:cubicBezTo>
                        <a:cubicBezTo>
                          <a:pt x="15" y="6"/>
                          <a:pt x="16" y="4"/>
                          <a:pt x="17" y="4"/>
                        </a:cubicBezTo>
                        <a:cubicBezTo>
                          <a:pt x="18" y="4"/>
                          <a:pt x="18" y="4"/>
                          <a:pt x="19" y="4"/>
                        </a:cubicBezTo>
                        <a:cubicBezTo>
                          <a:pt x="19" y="5"/>
                          <a:pt x="20" y="7"/>
                          <a:pt x="21" y="8"/>
                        </a:cubicBezTo>
                        <a:cubicBezTo>
                          <a:pt x="22" y="8"/>
                          <a:pt x="22" y="8"/>
                          <a:pt x="24" y="7"/>
                        </a:cubicBezTo>
                        <a:cubicBezTo>
                          <a:pt x="23" y="8"/>
                          <a:pt x="24" y="9"/>
                          <a:pt x="24" y="9"/>
                        </a:cubicBezTo>
                        <a:cubicBezTo>
                          <a:pt x="23" y="9"/>
                          <a:pt x="22" y="9"/>
                          <a:pt x="22" y="10"/>
                        </a:cubicBezTo>
                        <a:cubicBezTo>
                          <a:pt x="21" y="13"/>
                          <a:pt x="23" y="14"/>
                          <a:pt x="26" y="14"/>
                        </a:cubicBezTo>
                        <a:cubicBezTo>
                          <a:pt x="26" y="14"/>
                          <a:pt x="26" y="14"/>
                          <a:pt x="26" y="14"/>
                        </a:cubicBezTo>
                        <a:cubicBezTo>
                          <a:pt x="26" y="13"/>
                          <a:pt x="26" y="13"/>
                          <a:pt x="26" y="13"/>
                        </a:cubicBezTo>
                        <a:cubicBezTo>
                          <a:pt x="26" y="13"/>
                          <a:pt x="27" y="12"/>
                          <a:pt x="27" y="11"/>
                        </a:cubicBezTo>
                        <a:cubicBezTo>
                          <a:pt x="27" y="10"/>
                          <a:pt x="26" y="9"/>
                          <a:pt x="26" y="9"/>
                        </a:cubicBezTo>
                        <a:lnTo>
                          <a:pt x="27" y="7"/>
                        </a:lnTo>
                        <a:close/>
                        <a:moveTo>
                          <a:pt x="14" y="11"/>
                        </a:moveTo>
                        <a:cubicBezTo>
                          <a:pt x="13" y="12"/>
                          <a:pt x="13" y="12"/>
                          <a:pt x="13" y="13"/>
                        </a:cubicBezTo>
                        <a:cubicBezTo>
                          <a:pt x="13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5" y="11"/>
                          <a:pt x="14" y="11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1"/>
                          <a:pt x="14" y="11"/>
                        </a:cubicBezTo>
                        <a:close/>
                        <a:moveTo>
                          <a:pt x="7" y="11"/>
                        </a:moveTo>
                        <a:cubicBezTo>
                          <a:pt x="7" y="11"/>
                          <a:pt x="7" y="12"/>
                          <a:pt x="7" y="12"/>
                        </a:cubicBezTo>
                        <a:cubicBezTo>
                          <a:pt x="8" y="13"/>
                          <a:pt x="7" y="11"/>
                          <a:pt x="7" y="1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12" name="Group 2111">
                  <a:extLst>
                    <a:ext uri="{FF2B5EF4-FFF2-40B4-BE49-F238E27FC236}">
                      <a16:creationId xmlns:a16="http://schemas.microsoft.com/office/drawing/2014/main" id="{C318C61D-7952-413E-E2F2-1020D9385592}"/>
                    </a:ext>
                  </a:extLst>
                </p:cNvPr>
                <p:cNvGrpSpPr/>
                <p:nvPr/>
              </p:nvGrpSpPr>
              <p:grpSpPr>
                <a:xfrm>
                  <a:off x="5776343" y="1710116"/>
                  <a:ext cx="4791377" cy="3703728"/>
                  <a:chOff x="5776343" y="1710116"/>
                  <a:chExt cx="4791377" cy="3703728"/>
                </a:xfrm>
                <a:grpFill/>
              </p:grpSpPr>
              <p:grpSp>
                <p:nvGrpSpPr>
                  <p:cNvPr id="2113" name="Group 2112">
                    <a:extLst>
                      <a:ext uri="{FF2B5EF4-FFF2-40B4-BE49-F238E27FC236}">
                        <a16:creationId xmlns:a16="http://schemas.microsoft.com/office/drawing/2014/main" id="{9923A03A-430F-CDE0-C4A1-2D9DA48F4596}"/>
                      </a:ext>
                    </a:extLst>
                  </p:cNvPr>
                  <p:cNvGrpSpPr/>
                  <p:nvPr/>
                </p:nvGrpSpPr>
                <p:grpSpPr>
                  <a:xfrm>
                    <a:off x="5776343" y="1710116"/>
                    <a:ext cx="4791377" cy="3703728"/>
                    <a:chOff x="5776343" y="1710116"/>
                    <a:chExt cx="4791377" cy="3703728"/>
                  </a:xfrm>
                  <a:grpFill/>
                </p:grpSpPr>
                <p:sp>
                  <p:nvSpPr>
                    <p:cNvPr id="2120" name="Freeform 22">
                      <a:extLst>
                        <a:ext uri="{FF2B5EF4-FFF2-40B4-BE49-F238E27FC236}">
                          <a16:creationId xmlns:a16="http://schemas.microsoft.com/office/drawing/2014/main" id="{73160282-F7A8-A78D-0121-D859013B9BD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153996" y="2450361"/>
                      <a:ext cx="591455" cy="269028"/>
                    </a:xfrm>
                    <a:custGeom>
                      <a:avLst/>
                      <a:gdLst>
                        <a:gd name="T0" fmla="*/ 3 w 86"/>
                        <a:gd name="T1" fmla="*/ 2 h 37"/>
                        <a:gd name="T2" fmla="*/ 4 w 86"/>
                        <a:gd name="T3" fmla="*/ 5 h 37"/>
                        <a:gd name="T4" fmla="*/ 1 w 86"/>
                        <a:gd name="T5" fmla="*/ 8 h 37"/>
                        <a:gd name="T6" fmla="*/ 1 w 86"/>
                        <a:gd name="T7" fmla="*/ 11 h 37"/>
                        <a:gd name="T8" fmla="*/ 7 w 86"/>
                        <a:gd name="T9" fmla="*/ 7 h 37"/>
                        <a:gd name="T10" fmla="*/ 8 w 86"/>
                        <a:gd name="T11" fmla="*/ 2 h 37"/>
                        <a:gd name="T12" fmla="*/ 45 w 86"/>
                        <a:gd name="T13" fmla="*/ 37 h 37"/>
                        <a:gd name="T14" fmla="*/ 48 w 86"/>
                        <a:gd name="T15" fmla="*/ 32 h 37"/>
                        <a:gd name="T16" fmla="*/ 56 w 86"/>
                        <a:gd name="T17" fmla="*/ 31 h 37"/>
                        <a:gd name="T18" fmla="*/ 72 w 86"/>
                        <a:gd name="T19" fmla="*/ 27 h 37"/>
                        <a:gd name="T20" fmla="*/ 74 w 86"/>
                        <a:gd name="T21" fmla="*/ 28 h 37"/>
                        <a:gd name="T22" fmla="*/ 79 w 86"/>
                        <a:gd name="T23" fmla="*/ 28 h 37"/>
                        <a:gd name="T24" fmla="*/ 83 w 86"/>
                        <a:gd name="T25" fmla="*/ 28 h 37"/>
                        <a:gd name="T26" fmla="*/ 81 w 86"/>
                        <a:gd name="T27" fmla="*/ 21 h 37"/>
                        <a:gd name="T28" fmla="*/ 82 w 86"/>
                        <a:gd name="T29" fmla="*/ 16 h 37"/>
                        <a:gd name="T30" fmla="*/ 86 w 86"/>
                        <a:gd name="T31" fmla="*/ 14 h 37"/>
                        <a:gd name="T32" fmla="*/ 81 w 86"/>
                        <a:gd name="T33" fmla="*/ 7 h 37"/>
                        <a:gd name="T34" fmla="*/ 79 w 86"/>
                        <a:gd name="T35" fmla="*/ 3 h 37"/>
                        <a:gd name="T36" fmla="*/ 72 w 86"/>
                        <a:gd name="T37" fmla="*/ 3 h 37"/>
                        <a:gd name="T38" fmla="*/ 68 w 86"/>
                        <a:gd name="T39" fmla="*/ 3 h 37"/>
                        <a:gd name="T40" fmla="*/ 62 w 86"/>
                        <a:gd name="T41" fmla="*/ 6 h 37"/>
                        <a:gd name="T42" fmla="*/ 54 w 86"/>
                        <a:gd name="T43" fmla="*/ 6 h 37"/>
                        <a:gd name="T44" fmla="*/ 51 w 86"/>
                        <a:gd name="T45" fmla="*/ 4 h 37"/>
                        <a:gd name="T46" fmla="*/ 46 w 86"/>
                        <a:gd name="T47" fmla="*/ 5 h 37"/>
                        <a:gd name="T48" fmla="*/ 41 w 86"/>
                        <a:gd name="T49" fmla="*/ 0 h 37"/>
                        <a:gd name="T50" fmla="*/ 32 w 86"/>
                        <a:gd name="T51" fmla="*/ 0 h 37"/>
                        <a:gd name="T52" fmla="*/ 25 w 86"/>
                        <a:gd name="T53" fmla="*/ 3 h 37"/>
                        <a:gd name="T54" fmla="*/ 19 w 86"/>
                        <a:gd name="T55" fmla="*/ 5 h 37"/>
                        <a:gd name="T56" fmla="*/ 14 w 86"/>
                        <a:gd name="T57" fmla="*/ 5 h 37"/>
                        <a:gd name="T58" fmla="*/ 14 w 86"/>
                        <a:gd name="T59" fmla="*/ 7 h 37"/>
                        <a:gd name="T60" fmla="*/ 11 w 86"/>
                        <a:gd name="T61" fmla="*/ 9 h 37"/>
                        <a:gd name="T62" fmla="*/ 1 w 86"/>
                        <a:gd name="T63" fmla="*/ 12 h 37"/>
                        <a:gd name="T64" fmla="*/ 3 w 86"/>
                        <a:gd name="T65" fmla="*/ 20 h 37"/>
                        <a:gd name="T66" fmla="*/ 3 w 86"/>
                        <a:gd name="T67" fmla="*/ 22 h 37"/>
                        <a:gd name="T68" fmla="*/ 1 w 86"/>
                        <a:gd name="T69" fmla="*/ 22 h 37"/>
                        <a:gd name="T70" fmla="*/ 5 w 86"/>
                        <a:gd name="T71" fmla="*/ 24 h 37"/>
                        <a:gd name="T72" fmla="*/ 9 w 86"/>
                        <a:gd name="T73" fmla="*/ 31 h 37"/>
                        <a:gd name="T74" fmla="*/ 13 w 86"/>
                        <a:gd name="T75" fmla="*/ 32 h 37"/>
                        <a:gd name="T76" fmla="*/ 21 w 86"/>
                        <a:gd name="T77" fmla="*/ 31 h 37"/>
                        <a:gd name="T78" fmla="*/ 37 w 86"/>
                        <a:gd name="T79" fmla="*/ 34 h 37"/>
                        <a:gd name="T80" fmla="*/ 43 w 86"/>
                        <a:gd name="T81" fmla="*/ 30 h 37"/>
                        <a:gd name="T82" fmla="*/ 43 w 86"/>
                        <a:gd name="T83" fmla="*/ 34 h 37"/>
                        <a:gd name="T84" fmla="*/ 44 w 86"/>
                        <a:gd name="T85" fmla="*/ 37 h 37"/>
                        <a:gd name="T86" fmla="*/ 77 w 86"/>
                        <a:gd name="T87" fmla="*/ 21 h 37"/>
                        <a:gd name="T88" fmla="*/ 71 w 86"/>
                        <a:gd name="T89" fmla="*/ 21 h 37"/>
                        <a:gd name="T90" fmla="*/ 77 w 86"/>
                        <a:gd name="T91" fmla="*/ 18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6" h="37">
                          <a:moveTo>
                            <a:pt x="8" y="2"/>
                          </a:moveTo>
                          <a:cubicBezTo>
                            <a:pt x="8" y="2"/>
                            <a:pt x="6" y="2"/>
                            <a:pt x="5" y="2"/>
                          </a:cubicBezTo>
                          <a:cubicBezTo>
                            <a:pt x="5" y="1"/>
                            <a:pt x="4" y="1"/>
                            <a:pt x="3" y="2"/>
                          </a:cubicBezTo>
                          <a:cubicBezTo>
                            <a:pt x="3" y="2"/>
                            <a:pt x="3" y="3"/>
                            <a:pt x="3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5"/>
                            <a:pt x="4" y="5"/>
                          </a:cubicBezTo>
                          <a:cubicBezTo>
                            <a:pt x="3" y="6"/>
                            <a:pt x="2" y="4"/>
                            <a:pt x="2" y="6"/>
                          </a:cubicBezTo>
                          <a:cubicBezTo>
                            <a:pt x="2" y="7"/>
                            <a:pt x="0" y="8"/>
                            <a:pt x="0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0" y="9"/>
                            <a:pt x="0" y="9"/>
                            <a:pt x="0" y="9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1" y="11"/>
                            <a:pt x="3" y="9"/>
                            <a:pt x="4" y="9"/>
                          </a:cubicBezTo>
                          <a:cubicBezTo>
                            <a:pt x="4" y="8"/>
                            <a:pt x="5" y="8"/>
                            <a:pt x="6" y="8"/>
                          </a:cubicBezTo>
                          <a:cubicBezTo>
                            <a:pt x="7" y="8"/>
                            <a:pt x="7" y="7"/>
                            <a:pt x="7" y="7"/>
                          </a:cubicBezTo>
                          <a:cubicBezTo>
                            <a:pt x="9" y="6"/>
                            <a:pt x="11" y="7"/>
                            <a:pt x="12" y="6"/>
                          </a:cubicBezTo>
                          <a:cubicBezTo>
                            <a:pt x="12" y="6"/>
                            <a:pt x="13" y="5"/>
                            <a:pt x="13" y="5"/>
                          </a:cubicBezTo>
                          <a:cubicBezTo>
                            <a:pt x="11" y="4"/>
                            <a:pt x="9" y="4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lose/>
                          <a:moveTo>
                            <a:pt x="44" y="37"/>
                          </a:moveTo>
                          <a:cubicBezTo>
                            <a:pt x="44" y="37"/>
                            <a:pt x="44" y="37"/>
                            <a:pt x="45" y="37"/>
                          </a:cubicBezTo>
                          <a:cubicBezTo>
                            <a:pt x="47" y="36"/>
                            <a:pt x="46" y="35"/>
                            <a:pt x="47" y="35"/>
                          </a:cubicBezTo>
                          <a:cubicBezTo>
                            <a:pt x="48" y="35"/>
                            <a:pt x="48" y="34"/>
                            <a:pt x="48" y="34"/>
                          </a:cubicBezTo>
                          <a:cubicBezTo>
                            <a:pt x="48" y="33"/>
                            <a:pt x="47" y="32"/>
                            <a:pt x="48" y="32"/>
                          </a:cubicBezTo>
                          <a:cubicBezTo>
                            <a:pt x="49" y="31"/>
                            <a:pt x="50" y="32"/>
                            <a:pt x="51" y="32"/>
                          </a:cubicBezTo>
                          <a:cubicBezTo>
                            <a:pt x="51" y="31"/>
                            <a:pt x="52" y="31"/>
                            <a:pt x="53" y="31"/>
                          </a:cubicBezTo>
                          <a:cubicBezTo>
                            <a:pt x="53" y="31"/>
                            <a:pt x="54" y="32"/>
                            <a:pt x="56" y="31"/>
                          </a:cubicBezTo>
                          <a:cubicBezTo>
                            <a:pt x="57" y="30"/>
                            <a:pt x="59" y="31"/>
                            <a:pt x="62" y="29"/>
                          </a:cubicBezTo>
                          <a:cubicBezTo>
                            <a:pt x="62" y="29"/>
                            <a:pt x="67" y="29"/>
                            <a:pt x="68" y="28"/>
                          </a:cubicBezTo>
                          <a:cubicBezTo>
                            <a:pt x="69" y="28"/>
                            <a:pt x="71" y="27"/>
                            <a:pt x="72" y="27"/>
                          </a:cubicBezTo>
                          <a:cubicBezTo>
                            <a:pt x="72" y="28"/>
                            <a:pt x="72" y="28"/>
                            <a:pt x="72" y="28"/>
                          </a:cubicBezTo>
                          <a:cubicBezTo>
                            <a:pt x="72" y="28"/>
                            <a:pt x="73" y="28"/>
                            <a:pt x="73" y="28"/>
                          </a:cubicBezTo>
                          <a:cubicBezTo>
                            <a:pt x="74" y="28"/>
                            <a:pt x="74" y="28"/>
                            <a:pt x="74" y="28"/>
                          </a:cubicBezTo>
                          <a:cubicBezTo>
                            <a:pt x="75" y="27"/>
                            <a:pt x="77" y="29"/>
                            <a:pt x="77" y="28"/>
                          </a:cubicBezTo>
                          <a:cubicBezTo>
                            <a:pt x="78" y="28"/>
                            <a:pt x="78" y="27"/>
                            <a:pt x="78" y="27"/>
                          </a:cubicBezTo>
                          <a:cubicBezTo>
                            <a:pt x="79" y="28"/>
                            <a:pt x="79" y="28"/>
                            <a:pt x="79" y="28"/>
                          </a:cubicBezTo>
                          <a:cubicBezTo>
                            <a:pt x="80" y="29"/>
                            <a:pt x="80" y="29"/>
                            <a:pt x="80" y="29"/>
                          </a:cubicBezTo>
                          <a:cubicBezTo>
                            <a:pt x="82" y="28"/>
                            <a:pt x="82" y="28"/>
                            <a:pt x="82" y="28"/>
                          </a:cubicBezTo>
                          <a:cubicBezTo>
                            <a:pt x="83" y="28"/>
                            <a:pt x="83" y="28"/>
                            <a:pt x="83" y="28"/>
                          </a:cubicBezTo>
                          <a:cubicBezTo>
                            <a:pt x="83" y="28"/>
                            <a:pt x="84" y="27"/>
                            <a:pt x="84" y="27"/>
                          </a:cubicBezTo>
                          <a:cubicBezTo>
                            <a:pt x="83" y="26"/>
                            <a:pt x="83" y="25"/>
                            <a:pt x="83" y="24"/>
                          </a:cubicBezTo>
                          <a:cubicBezTo>
                            <a:pt x="82" y="23"/>
                            <a:pt x="81" y="22"/>
                            <a:pt x="81" y="21"/>
                          </a:cubicBezTo>
                          <a:cubicBezTo>
                            <a:pt x="82" y="20"/>
                            <a:pt x="83" y="20"/>
                            <a:pt x="82" y="19"/>
                          </a:cubicBezTo>
                          <a:cubicBezTo>
                            <a:pt x="82" y="18"/>
                            <a:pt x="83" y="19"/>
                            <a:pt x="82" y="18"/>
                          </a:cubicBezTo>
                          <a:cubicBezTo>
                            <a:pt x="82" y="17"/>
                            <a:pt x="81" y="17"/>
                            <a:pt x="82" y="16"/>
                          </a:cubicBezTo>
                          <a:cubicBezTo>
                            <a:pt x="83" y="15"/>
                            <a:pt x="83" y="14"/>
                            <a:pt x="84" y="15"/>
                          </a:cubicBezTo>
                          <a:cubicBezTo>
                            <a:pt x="84" y="16"/>
                            <a:pt x="85" y="16"/>
                            <a:pt x="85" y="16"/>
                          </a:cubicBezTo>
                          <a:cubicBezTo>
                            <a:pt x="86" y="14"/>
                            <a:pt x="86" y="14"/>
                            <a:pt x="86" y="14"/>
                          </a:cubicBezTo>
                          <a:cubicBezTo>
                            <a:pt x="86" y="14"/>
                            <a:pt x="86" y="13"/>
                            <a:pt x="85" y="12"/>
                          </a:cubicBezTo>
                          <a:cubicBezTo>
                            <a:pt x="83" y="11"/>
                            <a:pt x="79" y="11"/>
                            <a:pt x="80" y="9"/>
                          </a:cubicBezTo>
                          <a:cubicBezTo>
                            <a:pt x="80" y="8"/>
                            <a:pt x="79" y="8"/>
                            <a:pt x="81" y="7"/>
                          </a:cubicBezTo>
                          <a:cubicBezTo>
                            <a:pt x="82" y="6"/>
                            <a:pt x="80" y="4"/>
                            <a:pt x="80" y="4"/>
                          </a:cubicBezTo>
                          <a:cubicBezTo>
                            <a:pt x="80" y="4"/>
                            <a:pt x="80" y="4"/>
                            <a:pt x="80" y="4"/>
                          </a:cubicBezTo>
                          <a:cubicBezTo>
                            <a:pt x="80" y="4"/>
                            <a:pt x="80" y="3"/>
                            <a:pt x="79" y="3"/>
                          </a:cubicBezTo>
                          <a:cubicBezTo>
                            <a:pt x="78" y="3"/>
                            <a:pt x="76" y="3"/>
                            <a:pt x="76" y="3"/>
                          </a:cubicBezTo>
                          <a:cubicBezTo>
                            <a:pt x="76" y="3"/>
                            <a:pt x="75" y="3"/>
                            <a:pt x="74" y="3"/>
                          </a:cubicBezTo>
                          <a:cubicBezTo>
                            <a:pt x="73" y="3"/>
                            <a:pt x="73" y="2"/>
                            <a:pt x="72" y="3"/>
                          </a:cubicBezTo>
                          <a:cubicBezTo>
                            <a:pt x="70" y="3"/>
                            <a:pt x="70" y="2"/>
                            <a:pt x="70" y="2"/>
                          </a:cubicBezTo>
                          <a:cubicBezTo>
                            <a:pt x="70" y="2"/>
                            <a:pt x="70" y="2"/>
                            <a:pt x="69" y="3"/>
                          </a:cubicBezTo>
                          <a:cubicBezTo>
                            <a:pt x="69" y="3"/>
                            <a:pt x="69" y="3"/>
                            <a:pt x="68" y="3"/>
                          </a:cubicBezTo>
                          <a:cubicBezTo>
                            <a:pt x="68" y="3"/>
                            <a:pt x="68" y="4"/>
                            <a:pt x="68" y="4"/>
                          </a:cubicBezTo>
                          <a:cubicBezTo>
                            <a:pt x="67" y="5"/>
                            <a:pt x="66" y="4"/>
                            <a:pt x="65" y="5"/>
                          </a:cubicBezTo>
                          <a:cubicBezTo>
                            <a:pt x="64" y="5"/>
                            <a:pt x="64" y="6"/>
                            <a:pt x="62" y="6"/>
                          </a:cubicBezTo>
                          <a:cubicBezTo>
                            <a:pt x="62" y="6"/>
                            <a:pt x="61" y="5"/>
                            <a:pt x="60" y="5"/>
                          </a:cubicBezTo>
                          <a:cubicBezTo>
                            <a:pt x="60" y="5"/>
                            <a:pt x="59" y="6"/>
                            <a:pt x="59" y="6"/>
                          </a:cubicBezTo>
                          <a:cubicBezTo>
                            <a:pt x="58" y="6"/>
                            <a:pt x="56" y="6"/>
                            <a:pt x="54" y="6"/>
                          </a:cubicBezTo>
                          <a:cubicBezTo>
                            <a:pt x="54" y="6"/>
                            <a:pt x="53" y="5"/>
                            <a:pt x="53" y="5"/>
                          </a:cubicBezTo>
                          <a:cubicBezTo>
                            <a:pt x="53" y="5"/>
                            <a:pt x="52" y="5"/>
                            <a:pt x="52" y="5"/>
                          </a:cubicBezTo>
                          <a:cubicBezTo>
                            <a:pt x="51" y="5"/>
                            <a:pt x="51" y="4"/>
                            <a:pt x="51" y="4"/>
                          </a:cubicBezTo>
                          <a:cubicBezTo>
                            <a:pt x="50" y="4"/>
                            <a:pt x="49" y="4"/>
                            <a:pt x="48" y="4"/>
                          </a:cubicBezTo>
                          <a:cubicBezTo>
                            <a:pt x="47" y="5"/>
                            <a:pt x="47" y="5"/>
                            <a:pt x="47" y="5"/>
                          </a:cubicBezTo>
                          <a:cubicBezTo>
                            <a:pt x="47" y="5"/>
                            <a:pt x="47" y="4"/>
                            <a:pt x="46" y="5"/>
                          </a:cubicBezTo>
                          <a:cubicBezTo>
                            <a:pt x="46" y="4"/>
                            <a:pt x="45" y="3"/>
                            <a:pt x="44" y="2"/>
                          </a:cubicBezTo>
                          <a:cubicBezTo>
                            <a:pt x="42" y="2"/>
                            <a:pt x="43" y="2"/>
                            <a:pt x="41" y="1"/>
                          </a:cubicBezTo>
                          <a:cubicBezTo>
                            <a:pt x="41" y="1"/>
                            <a:pt x="41" y="0"/>
                            <a:pt x="41" y="0"/>
                          </a:cubicBezTo>
                          <a:cubicBezTo>
                            <a:pt x="40" y="0"/>
                            <a:pt x="39" y="1"/>
                            <a:pt x="37" y="1"/>
                          </a:cubicBezTo>
                          <a:cubicBezTo>
                            <a:pt x="36" y="1"/>
                            <a:pt x="35" y="0"/>
                            <a:pt x="32" y="0"/>
                          </a:cubicBezTo>
                          <a:cubicBezTo>
                            <a:pt x="32" y="0"/>
                            <a:pt x="32" y="0"/>
                            <a:pt x="32" y="0"/>
                          </a:cubicBezTo>
                          <a:cubicBezTo>
                            <a:pt x="31" y="1"/>
                            <a:pt x="29" y="1"/>
                            <a:pt x="28" y="1"/>
                          </a:cubicBezTo>
                          <a:cubicBezTo>
                            <a:pt x="28" y="2"/>
                            <a:pt x="28" y="2"/>
                            <a:pt x="28" y="3"/>
                          </a:cubicBezTo>
                          <a:cubicBezTo>
                            <a:pt x="27" y="3"/>
                            <a:pt x="26" y="3"/>
                            <a:pt x="25" y="3"/>
                          </a:cubicBezTo>
                          <a:cubicBezTo>
                            <a:pt x="25" y="4"/>
                            <a:pt x="25" y="4"/>
                            <a:pt x="25" y="4"/>
                          </a:cubicBezTo>
                          <a:cubicBezTo>
                            <a:pt x="24" y="4"/>
                            <a:pt x="23" y="5"/>
                            <a:pt x="23" y="5"/>
                          </a:cubicBezTo>
                          <a:cubicBezTo>
                            <a:pt x="21" y="5"/>
                            <a:pt x="20" y="5"/>
                            <a:pt x="19" y="5"/>
                          </a:cubicBezTo>
                          <a:cubicBezTo>
                            <a:pt x="19" y="5"/>
                            <a:pt x="19" y="5"/>
                            <a:pt x="19" y="5"/>
                          </a:cubicBezTo>
                          <a:cubicBezTo>
                            <a:pt x="18" y="5"/>
                            <a:pt x="18" y="5"/>
                            <a:pt x="18" y="5"/>
                          </a:cubicBezTo>
                          <a:cubicBezTo>
                            <a:pt x="17" y="5"/>
                            <a:pt x="15" y="5"/>
                            <a:pt x="14" y="5"/>
                          </a:cubicBezTo>
                          <a:cubicBezTo>
                            <a:pt x="13" y="6"/>
                            <a:pt x="13" y="6"/>
                            <a:pt x="13" y="6"/>
                          </a:cubicBezTo>
                          <a:cubicBezTo>
                            <a:pt x="14" y="6"/>
                            <a:pt x="16" y="7"/>
                            <a:pt x="17" y="7"/>
                          </a:cubicBezTo>
                          <a:cubicBezTo>
                            <a:pt x="16" y="7"/>
                            <a:pt x="14" y="7"/>
                            <a:pt x="14" y="7"/>
                          </a:cubicBezTo>
                          <a:cubicBezTo>
                            <a:pt x="13" y="7"/>
                            <a:pt x="13" y="7"/>
                            <a:pt x="13" y="7"/>
                          </a:cubicBezTo>
                          <a:cubicBezTo>
                            <a:pt x="13" y="7"/>
                            <a:pt x="13" y="8"/>
                            <a:pt x="14" y="8"/>
                          </a:cubicBezTo>
                          <a:cubicBezTo>
                            <a:pt x="13" y="8"/>
                            <a:pt x="11" y="9"/>
                            <a:pt x="11" y="9"/>
                          </a:cubicBezTo>
                          <a:cubicBezTo>
                            <a:pt x="9" y="9"/>
                            <a:pt x="9" y="8"/>
                            <a:pt x="8" y="8"/>
                          </a:cubicBezTo>
                          <a:cubicBezTo>
                            <a:pt x="7" y="8"/>
                            <a:pt x="8" y="10"/>
                            <a:pt x="8" y="10"/>
                          </a:cubicBezTo>
                          <a:cubicBezTo>
                            <a:pt x="3" y="9"/>
                            <a:pt x="3" y="10"/>
                            <a:pt x="1" y="12"/>
                          </a:cubicBezTo>
                          <a:cubicBezTo>
                            <a:pt x="2" y="13"/>
                            <a:pt x="0" y="15"/>
                            <a:pt x="0" y="15"/>
                          </a:cubicBezTo>
                          <a:cubicBezTo>
                            <a:pt x="1" y="15"/>
                            <a:pt x="2" y="15"/>
                            <a:pt x="3" y="15"/>
                          </a:cubicBezTo>
                          <a:cubicBezTo>
                            <a:pt x="4" y="18"/>
                            <a:pt x="4" y="18"/>
                            <a:pt x="3" y="20"/>
                          </a:cubicBezTo>
                          <a:cubicBezTo>
                            <a:pt x="3" y="20"/>
                            <a:pt x="4" y="20"/>
                            <a:pt x="4" y="20"/>
                          </a:cubicBezTo>
                          <a:cubicBezTo>
                            <a:pt x="4" y="21"/>
                            <a:pt x="4" y="21"/>
                            <a:pt x="4" y="21"/>
                          </a:cubicBezTo>
                          <a:cubicBezTo>
                            <a:pt x="4" y="21"/>
                            <a:pt x="4" y="21"/>
                            <a:pt x="3" y="22"/>
                          </a:cubicBezTo>
                          <a:cubicBezTo>
                            <a:pt x="3" y="22"/>
                            <a:pt x="2" y="21"/>
                            <a:pt x="2" y="21"/>
                          </a:cubicBezTo>
                          <a:cubicBezTo>
                            <a:pt x="2" y="21"/>
                            <a:pt x="2" y="21"/>
                            <a:pt x="1" y="21"/>
                          </a:cubicBezTo>
                          <a:cubicBezTo>
                            <a:pt x="1" y="22"/>
                            <a:pt x="1" y="22"/>
                            <a:pt x="1" y="22"/>
                          </a:cubicBezTo>
                          <a:cubicBezTo>
                            <a:pt x="2" y="22"/>
                            <a:pt x="1" y="23"/>
                            <a:pt x="2" y="23"/>
                          </a:cubicBezTo>
                          <a:cubicBezTo>
                            <a:pt x="3" y="23"/>
                            <a:pt x="3" y="23"/>
                            <a:pt x="4" y="23"/>
                          </a:cubicBezTo>
                          <a:cubicBezTo>
                            <a:pt x="4" y="23"/>
                            <a:pt x="5" y="24"/>
                            <a:pt x="5" y="24"/>
                          </a:cubicBezTo>
                          <a:cubicBezTo>
                            <a:pt x="5" y="26"/>
                            <a:pt x="5" y="27"/>
                            <a:pt x="5" y="29"/>
                          </a:cubicBezTo>
                          <a:cubicBezTo>
                            <a:pt x="6" y="29"/>
                            <a:pt x="7" y="29"/>
                            <a:pt x="9" y="29"/>
                          </a:cubicBezTo>
                          <a:cubicBezTo>
                            <a:pt x="8" y="29"/>
                            <a:pt x="8" y="31"/>
                            <a:pt x="9" y="31"/>
                          </a:cubicBezTo>
                          <a:cubicBezTo>
                            <a:pt x="9" y="31"/>
                            <a:pt x="10" y="30"/>
                            <a:pt x="11" y="30"/>
                          </a:cubicBezTo>
                          <a:cubicBezTo>
                            <a:pt x="11" y="30"/>
                            <a:pt x="11" y="31"/>
                            <a:pt x="11" y="31"/>
                          </a:cubicBezTo>
                          <a:cubicBezTo>
                            <a:pt x="12" y="32"/>
                            <a:pt x="12" y="32"/>
                            <a:pt x="13" y="32"/>
                          </a:cubicBezTo>
                          <a:cubicBezTo>
                            <a:pt x="13" y="32"/>
                            <a:pt x="14" y="33"/>
                            <a:pt x="13" y="33"/>
                          </a:cubicBezTo>
                          <a:cubicBezTo>
                            <a:pt x="14" y="34"/>
                            <a:pt x="15" y="35"/>
                            <a:pt x="16" y="36"/>
                          </a:cubicBezTo>
                          <a:cubicBezTo>
                            <a:pt x="19" y="34"/>
                            <a:pt x="19" y="34"/>
                            <a:pt x="21" y="31"/>
                          </a:cubicBezTo>
                          <a:cubicBezTo>
                            <a:pt x="23" y="31"/>
                            <a:pt x="25" y="32"/>
                            <a:pt x="27" y="33"/>
                          </a:cubicBezTo>
                          <a:cubicBezTo>
                            <a:pt x="27" y="33"/>
                            <a:pt x="29" y="35"/>
                            <a:pt x="30" y="35"/>
                          </a:cubicBezTo>
                          <a:cubicBezTo>
                            <a:pt x="32" y="35"/>
                            <a:pt x="36" y="34"/>
                            <a:pt x="37" y="34"/>
                          </a:cubicBezTo>
                          <a:cubicBezTo>
                            <a:pt x="37" y="33"/>
                            <a:pt x="38" y="32"/>
                            <a:pt x="39" y="32"/>
                          </a:cubicBezTo>
                          <a:cubicBezTo>
                            <a:pt x="40" y="31"/>
                            <a:pt x="40" y="32"/>
                            <a:pt x="41" y="32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4" y="30"/>
                            <a:pt x="44" y="30"/>
                          </a:cubicBezTo>
                          <a:cubicBezTo>
                            <a:pt x="44" y="31"/>
                            <a:pt x="45" y="32"/>
                            <a:pt x="44" y="33"/>
                          </a:cubicBezTo>
                          <a:cubicBezTo>
                            <a:pt x="44" y="33"/>
                            <a:pt x="43" y="34"/>
                            <a:pt x="43" y="34"/>
                          </a:cubicBezTo>
                          <a:cubicBezTo>
                            <a:pt x="43" y="34"/>
                            <a:pt x="43" y="35"/>
                            <a:pt x="43" y="35"/>
                          </a:cubicBezTo>
                          <a:cubicBezTo>
                            <a:pt x="43" y="35"/>
                            <a:pt x="43" y="36"/>
                            <a:pt x="43" y="36"/>
                          </a:cubicBezTo>
                          <a:cubicBezTo>
                            <a:pt x="43" y="36"/>
                            <a:pt x="44" y="36"/>
                            <a:pt x="44" y="37"/>
                          </a:cubicBezTo>
                          <a:close/>
                          <a:moveTo>
                            <a:pt x="77" y="18"/>
                          </a:moveTo>
                          <a:cubicBezTo>
                            <a:pt x="79" y="18"/>
                            <a:pt x="77" y="20"/>
                            <a:pt x="77" y="20"/>
                          </a:cubicBezTo>
                          <a:cubicBezTo>
                            <a:pt x="76" y="21"/>
                            <a:pt x="77" y="21"/>
                            <a:pt x="77" y="21"/>
                          </a:cubicBezTo>
                          <a:cubicBezTo>
                            <a:pt x="77" y="22"/>
                            <a:pt x="77" y="21"/>
                            <a:pt x="77" y="22"/>
                          </a:cubicBezTo>
                          <a:cubicBezTo>
                            <a:pt x="74" y="21"/>
                            <a:pt x="74" y="22"/>
                            <a:pt x="71" y="22"/>
                          </a:cubicBezTo>
                          <a:cubicBezTo>
                            <a:pt x="71" y="22"/>
                            <a:pt x="71" y="21"/>
                            <a:pt x="71" y="21"/>
                          </a:cubicBezTo>
                          <a:cubicBezTo>
                            <a:pt x="71" y="21"/>
                            <a:pt x="72" y="20"/>
                            <a:pt x="72" y="20"/>
                          </a:cubicBezTo>
                          <a:cubicBezTo>
                            <a:pt x="73" y="19"/>
                            <a:pt x="75" y="20"/>
                            <a:pt x="76" y="20"/>
                          </a:cubicBezTo>
                          <a:cubicBezTo>
                            <a:pt x="76" y="19"/>
                            <a:pt x="77" y="18"/>
                            <a:pt x="77" y="1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1" name="Freeform 59">
                      <a:extLst>
                        <a:ext uri="{FF2B5EF4-FFF2-40B4-BE49-F238E27FC236}">
                          <a16:creationId xmlns:a16="http://schemas.microsoft.com/office/drawing/2014/main" id="{2C2D7AD2-36C7-2B0E-58BC-E85F12CD3B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9044" y="2676435"/>
                      <a:ext cx="488594" cy="515446"/>
                    </a:xfrm>
                    <a:custGeom>
                      <a:avLst/>
                      <a:gdLst>
                        <a:gd name="T0" fmla="*/ 69 w 71"/>
                        <a:gd name="T1" fmla="*/ 8 h 71"/>
                        <a:gd name="T2" fmla="*/ 67 w 71"/>
                        <a:gd name="T3" fmla="*/ 11 h 71"/>
                        <a:gd name="T4" fmla="*/ 62 w 71"/>
                        <a:gd name="T5" fmla="*/ 13 h 71"/>
                        <a:gd name="T6" fmla="*/ 59 w 71"/>
                        <a:gd name="T7" fmla="*/ 15 h 71"/>
                        <a:gd name="T8" fmla="*/ 56 w 71"/>
                        <a:gd name="T9" fmla="*/ 15 h 71"/>
                        <a:gd name="T10" fmla="*/ 53 w 71"/>
                        <a:gd name="T11" fmla="*/ 17 h 71"/>
                        <a:gd name="T12" fmla="*/ 54 w 71"/>
                        <a:gd name="T13" fmla="*/ 20 h 71"/>
                        <a:gd name="T14" fmla="*/ 56 w 71"/>
                        <a:gd name="T15" fmla="*/ 25 h 71"/>
                        <a:gd name="T16" fmla="*/ 59 w 71"/>
                        <a:gd name="T17" fmla="*/ 28 h 71"/>
                        <a:gd name="T18" fmla="*/ 58 w 71"/>
                        <a:gd name="T19" fmla="*/ 32 h 71"/>
                        <a:gd name="T20" fmla="*/ 56 w 71"/>
                        <a:gd name="T21" fmla="*/ 37 h 71"/>
                        <a:gd name="T22" fmla="*/ 54 w 71"/>
                        <a:gd name="T23" fmla="*/ 41 h 71"/>
                        <a:gd name="T24" fmla="*/ 51 w 71"/>
                        <a:gd name="T25" fmla="*/ 44 h 71"/>
                        <a:gd name="T26" fmla="*/ 46 w 71"/>
                        <a:gd name="T27" fmla="*/ 48 h 71"/>
                        <a:gd name="T28" fmla="*/ 42 w 71"/>
                        <a:gd name="T29" fmla="*/ 51 h 71"/>
                        <a:gd name="T30" fmla="*/ 40 w 71"/>
                        <a:gd name="T31" fmla="*/ 52 h 71"/>
                        <a:gd name="T32" fmla="*/ 37 w 71"/>
                        <a:gd name="T33" fmla="*/ 56 h 71"/>
                        <a:gd name="T34" fmla="*/ 39 w 71"/>
                        <a:gd name="T35" fmla="*/ 58 h 71"/>
                        <a:gd name="T36" fmla="*/ 39 w 71"/>
                        <a:gd name="T37" fmla="*/ 61 h 71"/>
                        <a:gd name="T38" fmla="*/ 41 w 71"/>
                        <a:gd name="T39" fmla="*/ 64 h 71"/>
                        <a:gd name="T40" fmla="*/ 40 w 71"/>
                        <a:gd name="T41" fmla="*/ 68 h 71"/>
                        <a:gd name="T42" fmla="*/ 36 w 71"/>
                        <a:gd name="T43" fmla="*/ 68 h 71"/>
                        <a:gd name="T44" fmla="*/ 33 w 71"/>
                        <a:gd name="T45" fmla="*/ 71 h 71"/>
                        <a:gd name="T46" fmla="*/ 31 w 71"/>
                        <a:gd name="T47" fmla="*/ 70 h 71"/>
                        <a:gd name="T48" fmla="*/ 29 w 71"/>
                        <a:gd name="T49" fmla="*/ 70 h 71"/>
                        <a:gd name="T50" fmla="*/ 28 w 71"/>
                        <a:gd name="T51" fmla="*/ 67 h 71"/>
                        <a:gd name="T52" fmla="*/ 24 w 71"/>
                        <a:gd name="T53" fmla="*/ 63 h 71"/>
                        <a:gd name="T54" fmla="*/ 23 w 71"/>
                        <a:gd name="T55" fmla="*/ 62 h 71"/>
                        <a:gd name="T56" fmla="*/ 18 w 71"/>
                        <a:gd name="T57" fmla="*/ 62 h 71"/>
                        <a:gd name="T58" fmla="*/ 10 w 71"/>
                        <a:gd name="T59" fmla="*/ 63 h 71"/>
                        <a:gd name="T60" fmla="*/ 5 w 71"/>
                        <a:gd name="T61" fmla="*/ 63 h 71"/>
                        <a:gd name="T62" fmla="*/ 3 w 71"/>
                        <a:gd name="T63" fmla="*/ 64 h 71"/>
                        <a:gd name="T64" fmla="*/ 0 w 71"/>
                        <a:gd name="T65" fmla="*/ 64 h 71"/>
                        <a:gd name="T66" fmla="*/ 4 w 71"/>
                        <a:gd name="T67" fmla="*/ 56 h 71"/>
                        <a:gd name="T68" fmla="*/ 10 w 71"/>
                        <a:gd name="T69" fmla="*/ 55 h 71"/>
                        <a:gd name="T70" fmla="*/ 11 w 71"/>
                        <a:gd name="T71" fmla="*/ 52 h 71"/>
                        <a:gd name="T72" fmla="*/ 9 w 71"/>
                        <a:gd name="T73" fmla="*/ 48 h 71"/>
                        <a:gd name="T74" fmla="*/ 6 w 71"/>
                        <a:gd name="T75" fmla="*/ 46 h 71"/>
                        <a:gd name="T76" fmla="*/ 3 w 71"/>
                        <a:gd name="T77" fmla="*/ 42 h 71"/>
                        <a:gd name="T78" fmla="*/ 2 w 71"/>
                        <a:gd name="T79" fmla="*/ 36 h 71"/>
                        <a:gd name="T80" fmla="*/ 8 w 71"/>
                        <a:gd name="T81" fmla="*/ 38 h 71"/>
                        <a:gd name="T82" fmla="*/ 14 w 71"/>
                        <a:gd name="T83" fmla="*/ 38 h 71"/>
                        <a:gd name="T84" fmla="*/ 17 w 71"/>
                        <a:gd name="T85" fmla="*/ 37 h 71"/>
                        <a:gd name="T86" fmla="*/ 20 w 71"/>
                        <a:gd name="T87" fmla="*/ 35 h 71"/>
                        <a:gd name="T88" fmla="*/ 23 w 71"/>
                        <a:gd name="T89" fmla="*/ 32 h 71"/>
                        <a:gd name="T90" fmla="*/ 27 w 71"/>
                        <a:gd name="T91" fmla="*/ 28 h 71"/>
                        <a:gd name="T92" fmla="*/ 29 w 71"/>
                        <a:gd name="T93" fmla="*/ 27 h 71"/>
                        <a:gd name="T94" fmla="*/ 30 w 71"/>
                        <a:gd name="T95" fmla="*/ 24 h 71"/>
                        <a:gd name="T96" fmla="*/ 32 w 71"/>
                        <a:gd name="T97" fmla="*/ 23 h 71"/>
                        <a:gd name="T98" fmla="*/ 35 w 71"/>
                        <a:gd name="T99" fmla="*/ 24 h 71"/>
                        <a:gd name="T100" fmla="*/ 36 w 71"/>
                        <a:gd name="T101" fmla="*/ 20 h 71"/>
                        <a:gd name="T102" fmla="*/ 38 w 71"/>
                        <a:gd name="T103" fmla="*/ 16 h 71"/>
                        <a:gd name="T104" fmla="*/ 37 w 71"/>
                        <a:gd name="T105" fmla="*/ 13 h 71"/>
                        <a:gd name="T106" fmla="*/ 42 w 71"/>
                        <a:gd name="T107" fmla="*/ 13 h 71"/>
                        <a:gd name="T108" fmla="*/ 41 w 71"/>
                        <a:gd name="T109" fmla="*/ 9 h 71"/>
                        <a:gd name="T110" fmla="*/ 43 w 71"/>
                        <a:gd name="T111" fmla="*/ 5 h 71"/>
                        <a:gd name="T112" fmla="*/ 51 w 71"/>
                        <a:gd name="T113" fmla="*/ 2 h 71"/>
                        <a:gd name="T114" fmla="*/ 57 w 71"/>
                        <a:gd name="T115" fmla="*/ 1 h 71"/>
                        <a:gd name="T116" fmla="*/ 59 w 71"/>
                        <a:gd name="T117" fmla="*/ 0 h 71"/>
                        <a:gd name="T118" fmla="*/ 68 w 71"/>
                        <a:gd name="T119" fmla="*/ 3 h 71"/>
                        <a:gd name="T120" fmla="*/ 71 w 71"/>
                        <a:gd name="T121" fmla="*/ 6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71" h="71">
                          <a:moveTo>
                            <a:pt x="71" y="6"/>
                          </a:moveTo>
                          <a:cubicBezTo>
                            <a:pt x="69" y="8"/>
                            <a:pt x="69" y="8"/>
                            <a:pt x="69" y="8"/>
                          </a:cubicBezTo>
                          <a:cubicBezTo>
                            <a:pt x="68" y="10"/>
                            <a:pt x="68" y="10"/>
                            <a:pt x="68" y="10"/>
                          </a:cubicBezTo>
                          <a:cubicBezTo>
                            <a:pt x="67" y="11"/>
                            <a:pt x="67" y="11"/>
                            <a:pt x="67" y="11"/>
                          </a:cubicBezTo>
                          <a:cubicBezTo>
                            <a:pt x="65" y="12"/>
                            <a:pt x="65" y="12"/>
                            <a:pt x="65" y="12"/>
                          </a:cubicBezTo>
                          <a:cubicBezTo>
                            <a:pt x="62" y="13"/>
                            <a:pt x="62" y="13"/>
                            <a:pt x="62" y="13"/>
                          </a:cubicBezTo>
                          <a:cubicBezTo>
                            <a:pt x="59" y="14"/>
                            <a:pt x="59" y="14"/>
                            <a:pt x="59" y="14"/>
                          </a:cubicBezTo>
                          <a:cubicBezTo>
                            <a:pt x="59" y="15"/>
                            <a:pt x="59" y="15"/>
                            <a:pt x="59" y="15"/>
                          </a:cubicBezTo>
                          <a:cubicBezTo>
                            <a:pt x="58" y="16"/>
                            <a:pt x="58" y="16"/>
                            <a:pt x="58" y="16"/>
                          </a:cubicBezTo>
                          <a:cubicBezTo>
                            <a:pt x="56" y="15"/>
                            <a:pt x="56" y="15"/>
                            <a:pt x="56" y="15"/>
                          </a:cubicBezTo>
                          <a:cubicBezTo>
                            <a:pt x="55" y="16"/>
                            <a:pt x="55" y="16"/>
                            <a:pt x="55" y="16"/>
                          </a:cubicBezTo>
                          <a:cubicBezTo>
                            <a:pt x="53" y="17"/>
                            <a:pt x="53" y="17"/>
                            <a:pt x="53" y="17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4" y="20"/>
                            <a:pt x="54" y="20"/>
                            <a:pt x="54" y="20"/>
                          </a:cubicBezTo>
                          <a:cubicBezTo>
                            <a:pt x="55" y="24"/>
                            <a:pt x="55" y="24"/>
                            <a:pt x="55" y="24"/>
                          </a:cubicBezTo>
                          <a:cubicBezTo>
                            <a:pt x="56" y="25"/>
                            <a:pt x="56" y="25"/>
                            <a:pt x="56" y="25"/>
                          </a:cubicBezTo>
                          <a:cubicBezTo>
                            <a:pt x="57" y="26"/>
                            <a:pt x="57" y="26"/>
                            <a:pt x="57" y="26"/>
                          </a:cubicBezTo>
                          <a:cubicBezTo>
                            <a:pt x="59" y="28"/>
                            <a:pt x="59" y="28"/>
                            <a:pt x="59" y="28"/>
                          </a:cubicBezTo>
                          <a:cubicBezTo>
                            <a:pt x="59" y="30"/>
                            <a:pt x="59" y="30"/>
                            <a:pt x="59" y="30"/>
                          </a:cubicBezTo>
                          <a:cubicBezTo>
                            <a:pt x="58" y="32"/>
                            <a:pt x="58" y="32"/>
                            <a:pt x="58" y="32"/>
                          </a:cubicBezTo>
                          <a:cubicBezTo>
                            <a:pt x="56" y="34"/>
                            <a:pt x="56" y="34"/>
                            <a:pt x="56" y="34"/>
                          </a:cubicBezTo>
                          <a:cubicBezTo>
                            <a:pt x="56" y="37"/>
                            <a:pt x="56" y="37"/>
                            <a:pt x="56" y="37"/>
                          </a:cubicBezTo>
                          <a:cubicBezTo>
                            <a:pt x="56" y="39"/>
                            <a:pt x="56" y="39"/>
                            <a:pt x="56" y="39"/>
                          </a:cubicBezTo>
                          <a:cubicBezTo>
                            <a:pt x="54" y="41"/>
                            <a:pt x="54" y="41"/>
                            <a:pt x="54" y="41"/>
                          </a:cubicBezTo>
                          <a:cubicBezTo>
                            <a:pt x="52" y="42"/>
                            <a:pt x="52" y="42"/>
                            <a:pt x="52" y="42"/>
                          </a:cubicBezTo>
                          <a:cubicBezTo>
                            <a:pt x="51" y="44"/>
                            <a:pt x="51" y="44"/>
                            <a:pt x="51" y="44"/>
                          </a:cubicBezTo>
                          <a:cubicBezTo>
                            <a:pt x="48" y="45"/>
                            <a:pt x="48" y="45"/>
                            <a:pt x="48" y="45"/>
                          </a:cubicBezTo>
                          <a:cubicBezTo>
                            <a:pt x="46" y="48"/>
                            <a:pt x="46" y="48"/>
                            <a:pt x="46" y="48"/>
                          </a:cubicBezTo>
                          <a:cubicBezTo>
                            <a:pt x="44" y="50"/>
                            <a:pt x="44" y="50"/>
                            <a:pt x="44" y="50"/>
                          </a:cubicBezTo>
                          <a:cubicBezTo>
                            <a:pt x="42" y="51"/>
                            <a:pt x="42" y="51"/>
                            <a:pt x="42" y="51"/>
                          </a:cubicBezTo>
                          <a:cubicBezTo>
                            <a:pt x="41" y="50"/>
                            <a:pt x="41" y="50"/>
                            <a:pt x="41" y="50"/>
                          </a:cubicBezTo>
                          <a:cubicBezTo>
                            <a:pt x="40" y="52"/>
                            <a:pt x="40" y="52"/>
                            <a:pt x="40" y="52"/>
                          </a:cubicBezTo>
                          <a:cubicBezTo>
                            <a:pt x="39" y="53"/>
                            <a:pt x="39" y="53"/>
                            <a:pt x="39" y="53"/>
                          </a:cubicBezTo>
                          <a:cubicBezTo>
                            <a:pt x="37" y="56"/>
                            <a:pt x="37" y="56"/>
                            <a:pt x="37" y="56"/>
                          </a:cubicBezTo>
                          <a:cubicBezTo>
                            <a:pt x="38" y="57"/>
                            <a:pt x="38" y="57"/>
                            <a:pt x="38" y="57"/>
                          </a:cubicBezTo>
                          <a:cubicBezTo>
                            <a:pt x="39" y="58"/>
                            <a:pt x="39" y="58"/>
                            <a:pt x="39" y="58"/>
                          </a:cubicBezTo>
                          <a:cubicBezTo>
                            <a:pt x="39" y="59"/>
                            <a:pt x="39" y="59"/>
                            <a:pt x="39" y="59"/>
                          </a:cubicBezTo>
                          <a:cubicBezTo>
                            <a:pt x="39" y="61"/>
                            <a:pt x="39" y="61"/>
                            <a:pt x="39" y="61"/>
                          </a:cubicBezTo>
                          <a:cubicBezTo>
                            <a:pt x="41" y="62"/>
                            <a:pt x="41" y="62"/>
                            <a:pt x="41" y="62"/>
                          </a:cubicBezTo>
                          <a:cubicBezTo>
                            <a:pt x="41" y="64"/>
                            <a:pt x="41" y="64"/>
                            <a:pt x="41" y="64"/>
                          </a:cubicBezTo>
                          <a:cubicBezTo>
                            <a:pt x="41" y="69"/>
                            <a:pt x="41" y="69"/>
                            <a:pt x="41" y="69"/>
                          </a:cubicBezTo>
                          <a:cubicBezTo>
                            <a:pt x="40" y="68"/>
                            <a:pt x="40" y="68"/>
                            <a:pt x="40" y="68"/>
                          </a:cubicBezTo>
                          <a:cubicBezTo>
                            <a:pt x="37" y="68"/>
                            <a:pt x="37" y="68"/>
                            <a:pt x="37" y="68"/>
                          </a:cubicBezTo>
                          <a:cubicBezTo>
                            <a:pt x="36" y="68"/>
                            <a:pt x="36" y="68"/>
                            <a:pt x="36" y="68"/>
                          </a:cubicBezTo>
                          <a:cubicBezTo>
                            <a:pt x="34" y="69"/>
                            <a:pt x="34" y="69"/>
                            <a:pt x="34" y="69"/>
                          </a:cubicBezTo>
                          <a:cubicBezTo>
                            <a:pt x="33" y="71"/>
                            <a:pt x="33" y="71"/>
                            <a:pt x="33" y="71"/>
                          </a:cubicBezTo>
                          <a:cubicBezTo>
                            <a:pt x="31" y="71"/>
                            <a:pt x="31" y="71"/>
                            <a:pt x="31" y="71"/>
                          </a:cubicBezTo>
                          <a:cubicBezTo>
                            <a:pt x="31" y="70"/>
                            <a:pt x="31" y="70"/>
                            <a:pt x="31" y="70"/>
                          </a:cubicBezTo>
                          <a:cubicBezTo>
                            <a:pt x="31" y="70"/>
                            <a:pt x="31" y="70"/>
                            <a:pt x="31" y="70"/>
                          </a:cubicBezTo>
                          <a:cubicBezTo>
                            <a:pt x="30" y="70"/>
                            <a:pt x="29" y="70"/>
                            <a:pt x="29" y="70"/>
                          </a:cubicBezTo>
                          <a:cubicBezTo>
                            <a:pt x="29" y="70"/>
                            <a:pt x="29" y="69"/>
                            <a:pt x="29" y="69"/>
                          </a:cubicBezTo>
                          <a:cubicBezTo>
                            <a:pt x="28" y="68"/>
                            <a:pt x="28" y="68"/>
                            <a:pt x="28" y="67"/>
                          </a:cubicBezTo>
                          <a:cubicBezTo>
                            <a:pt x="27" y="67"/>
                            <a:pt x="26" y="66"/>
                            <a:pt x="24" y="66"/>
                          </a:cubicBezTo>
                          <a:cubicBezTo>
                            <a:pt x="25" y="66"/>
                            <a:pt x="25" y="63"/>
                            <a:pt x="24" y="63"/>
                          </a:cubicBezTo>
                          <a:cubicBezTo>
                            <a:pt x="23" y="63"/>
                            <a:pt x="23" y="63"/>
                            <a:pt x="23" y="63"/>
                          </a:cubicBezTo>
                          <a:cubicBezTo>
                            <a:pt x="23" y="63"/>
                            <a:pt x="24" y="62"/>
                            <a:pt x="23" y="62"/>
                          </a:cubicBezTo>
                          <a:cubicBezTo>
                            <a:pt x="22" y="62"/>
                            <a:pt x="21" y="62"/>
                            <a:pt x="20" y="62"/>
                          </a:cubicBezTo>
                          <a:cubicBezTo>
                            <a:pt x="19" y="62"/>
                            <a:pt x="19" y="62"/>
                            <a:pt x="18" y="62"/>
                          </a:cubicBezTo>
                          <a:cubicBezTo>
                            <a:pt x="17" y="62"/>
                            <a:pt x="16" y="63"/>
                            <a:pt x="16" y="63"/>
                          </a:cubicBezTo>
                          <a:cubicBezTo>
                            <a:pt x="14" y="64"/>
                            <a:pt x="12" y="63"/>
                            <a:pt x="10" y="63"/>
                          </a:cubicBezTo>
                          <a:cubicBezTo>
                            <a:pt x="9" y="64"/>
                            <a:pt x="9" y="64"/>
                            <a:pt x="9" y="64"/>
                          </a:cubicBezTo>
                          <a:cubicBezTo>
                            <a:pt x="8" y="64"/>
                            <a:pt x="6" y="63"/>
                            <a:pt x="5" y="63"/>
                          </a:cubicBezTo>
                          <a:cubicBezTo>
                            <a:pt x="4" y="64"/>
                            <a:pt x="4" y="64"/>
                            <a:pt x="4" y="64"/>
                          </a:cubicBezTo>
                          <a:cubicBezTo>
                            <a:pt x="4" y="64"/>
                            <a:pt x="4" y="64"/>
                            <a:pt x="3" y="64"/>
                          </a:cubicBezTo>
                          <a:cubicBezTo>
                            <a:pt x="3" y="64"/>
                            <a:pt x="2" y="64"/>
                            <a:pt x="2" y="64"/>
                          </a:cubicBezTo>
                          <a:cubicBezTo>
                            <a:pt x="2" y="64"/>
                            <a:pt x="1" y="64"/>
                            <a:pt x="0" y="64"/>
                          </a:cubicBezTo>
                          <a:cubicBezTo>
                            <a:pt x="1" y="60"/>
                            <a:pt x="1" y="60"/>
                            <a:pt x="1" y="60"/>
                          </a:cubicBezTo>
                          <a:cubicBezTo>
                            <a:pt x="4" y="56"/>
                            <a:pt x="4" y="56"/>
                            <a:pt x="4" y="56"/>
                          </a:cubicBezTo>
                          <a:cubicBezTo>
                            <a:pt x="7" y="55"/>
                            <a:pt x="7" y="55"/>
                            <a:pt x="7" y="55"/>
                          </a:cubicBezTo>
                          <a:cubicBezTo>
                            <a:pt x="10" y="55"/>
                            <a:pt x="10" y="55"/>
                            <a:pt x="10" y="55"/>
                          </a:cubicBezTo>
                          <a:cubicBezTo>
                            <a:pt x="11" y="53"/>
                            <a:pt x="11" y="53"/>
                            <a:pt x="11" y="53"/>
                          </a:cubicBezTo>
                          <a:cubicBezTo>
                            <a:pt x="11" y="52"/>
                            <a:pt x="11" y="52"/>
                            <a:pt x="11" y="52"/>
                          </a:cubicBezTo>
                          <a:cubicBezTo>
                            <a:pt x="9" y="51"/>
                            <a:pt x="9" y="51"/>
                            <a:pt x="9" y="51"/>
                          </a:cubicBezTo>
                          <a:cubicBezTo>
                            <a:pt x="9" y="48"/>
                            <a:pt x="9" y="48"/>
                            <a:pt x="9" y="48"/>
                          </a:cubicBezTo>
                          <a:cubicBezTo>
                            <a:pt x="8" y="46"/>
                            <a:pt x="8" y="46"/>
                            <a:pt x="8" y="46"/>
                          </a:cubicBezTo>
                          <a:cubicBezTo>
                            <a:pt x="6" y="46"/>
                            <a:pt x="6" y="46"/>
                            <a:pt x="6" y="46"/>
                          </a:cubicBezTo>
                          <a:cubicBezTo>
                            <a:pt x="4" y="43"/>
                            <a:pt x="4" y="43"/>
                            <a:pt x="4" y="43"/>
                          </a:cubicBezTo>
                          <a:cubicBezTo>
                            <a:pt x="3" y="42"/>
                            <a:pt x="3" y="42"/>
                            <a:pt x="3" y="42"/>
                          </a:cubicBezTo>
                          <a:cubicBezTo>
                            <a:pt x="4" y="41"/>
                            <a:pt x="4" y="41"/>
                            <a:pt x="4" y="41"/>
                          </a:cubicBezTo>
                          <a:cubicBezTo>
                            <a:pt x="2" y="36"/>
                            <a:pt x="2" y="36"/>
                            <a:pt x="2" y="36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8" y="38"/>
                            <a:pt x="8" y="38"/>
                            <a:pt x="8" y="38"/>
                          </a:cubicBezTo>
                          <a:cubicBezTo>
                            <a:pt x="10" y="38"/>
                            <a:pt x="10" y="38"/>
                            <a:pt x="10" y="38"/>
                          </a:cubicBezTo>
                          <a:cubicBezTo>
                            <a:pt x="14" y="38"/>
                            <a:pt x="14" y="38"/>
                            <a:pt x="14" y="38"/>
                          </a:cubicBezTo>
                          <a:cubicBezTo>
                            <a:pt x="16" y="39"/>
                            <a:pt x="16" y="39"/>
                            <a:pt x="16" y="39"/>
                          </a:cubicBezTo>
                          <a:cubicBezTo>
                            <a:pt x="17" y="37"/>
                            <a:pt x="17" y="37"/>
                            <a:pt x="17" y="37"/>
                          </a:cubicBezTo>
                          <a:cubicBezTo>
                            <a:pt x="20" y="36"/>
                            <a:pt x="20" y="36"/>
                            <a:pt x="20" y="36"/>
                          </a:cubicBezTo>
                          <a:cubicBezTo>
                            <a:pt x="20" y="35"/>
                            <a:pt x="20" y="35"/>
                            <a:pt x="20" y="35"/>
                          </a:cubicBezTo>
                          <a:cubicBezTo>
                            <a:pt x="20" y="33"/>
                            <a:pt x="20" y="33"/>
                            <a:pt x="20" y="33"/>
                          </a:cubicBezTo>
                          <a:cubicBezTo>
                            <a:pt x="23" y="32"/>
                            <a:pt x="23" y="32"/>
                            <a:pt x="23" y="32"/>
                          </a:cubicBezTo>
                          <a:cubicBezTo>
                            <a:pt x="26" y="28"/>
                            <a:pt x="26" y="28"/>
                            <a:pt x="26" y="28"/>
                          </a:cubicBezTo>
                          <a:cubicBezTo>
                            <a:pt x="27" y="28"/>
                            <a:pt x="27" y="28"/>
                            <a:pt x="27" y="28"/>
                          </a:cubicBezTo>
                          <a:cubicBezTo>
                            <a:pt x="28" y="28"/>
                            <a:pt x="28" y="28"/>
                            <a:pt x="28" y="28"/>
                          </a:cubicBezTo>
                          <a:cubicBezTo>
                            <a:pt x="29" y="27"/>
                            <a:pt x="29" y="27"/>
                            <a:pt x="29" y="27"/>
                          </a:cubicBezTo>
                          <a:cubicBezTo>
                            <a:pt x="27" y="25"/>
                            <a:pt x="27" y="25"/>
                            <a:pt x="27" y="25"/>
                          </a:cubicBezTo>
                          <a:cubicBezTo>
                            <a:pt x="30" y="24"/>
                            <a:pt x="30" y="24"/>
                            <a:pt x="30" y="24"/>
                          </a:cubicBezTo>
                          <a:cubicBezTo>
                            <a:pt x="31" y="22"/>
                            <a:pt x="31" y="22"/>
                            <a:pt x="31" y="22"/>
                          </a:cubicBezTo>
                          <a:cubicBezTo>
                            <a:pt x="32" y="23"/>
                            <a:pt x="32" y="23"/>
                            <a:pt x="32" y="23"/>
                          </a:cubicBezTo>
                          <a:cubicBezTo>
                            <a:pt x="34" y="24"/>
                            <a:pt x="34" y="24"/>
                            <a:pt x="34" y="24"/>
                          </a:cubicBezTo>
                          <a:cubicBezTo>
                            <a:pt x="35" y="24"/>
                            <a:pt x="35" y="24"/>
                            <a:pt x="35" y="24"/>
                          </a:cubicBezTo>
                          <a:cubicBezTo>
                            <a:pt x="36" y="22"/>
                            <a:pt x="36" y="22"/>
                            <a:pt x="36" y="22"/>
                          </a:cubicBezTo>
                          <a:cubicBezTo>
                            <a:pt x="36" y="20"/>
                            <a:pt x="36" y="20"/>
                            <a:pt x="36" y="20"/>
                          </a:cubicBezTo>
                          <a:cubicBezTo>
                            <a:pt x="38" y="19"/>
                            <a:pt x="38" y="19"/>
                            <a:pt x="38" y="19"/>
                          </a:cubicBezTo>
                          <a:cubicBezTo>
                            <a:pt x="38" y="16"/>
                            <a:pt x="38" y="16"/>
                            <a:pt x="38" y="16"/>
                          </a:cubicBezTo>
                          <a:cubicBezTo>
                            <a:pt x="36" y="15"/>
                            <a:pt x="36" y="15"/>
                            <a:pt x="36" y="15"/>
                          </a:cubicBezTo>
                          <a:cubicBezTo>
                            <a:pt x="37" y="13"/>
                            <a:pt x="37" y="13"/>
                            <a:pt x="37" y="13"/>
                          </a:cubicBezTo>
                          <a:cubicBezTo>
                            <a:pt x="39" y="13"/>
                            <a:pt x="39" y="13"/>
                            <a:pt x="39" y="13"/>
                          </a:cubicBezTo>
                          <a:cubicBezTo>
                            <a:pt x="42" y="13"/>
                            <a:pt x="42" y="13"/>
                            <a:pt x="42" y="13"/>
                          </a:cubicBezTo>
                          <a:cubicBezTo>
                            <a:pt x="42" y="10"/>
                            <a:pt x="42" y="10"/>
                            <a:pt x="42" y="10"/>
                          </a:cubicBezTo>
                          <a:cubicBezTo>
                            <a:pt x="41" y="9"/>
                            <a:pt x="41" y="9"/>
                            <a:pt x="41" y="9"/>
                          </a:cubicBezTo>
                          <a:cubicBezTo>
                            <a:pt x="43" y="8"/>
                            <a:pt x="43" y="8"/>
                            <a:pt x="43" y="8"/>
                          </a:cubicBezTo>
                          <a:cubicBezTo>
                            <a:pt x="43" y="5"/>
                            <a:pt x="43" y="5"/>
                            <a:pt x="43" y="5"/>
                          </a:cubicBezTo>
                          <a:cubicBezTo>
                            <a:pt x="48" y="3"/>
                            <a:pt x="48" y="3"/>
                            <a:pt x="48" y="3"/>
                          </a:cubicBezTo>
                          <a:cubicBezTo>
                            <a:pt x="51" y="2"/>
                            <a:pt x="51" y="2"/>
                            <a:pt x="51" y="2"/>
                          </a:cubicBezTo>
                          <a:cubicBezTo>
                            <a:pt x="54" y="1"/>
                            <a:pt x="54" y="1"/>
                            <a:pt x="54" y="1"/>
                          </a:cubicBezTo>
                          <a:cubicBezTo>
                            <a:pt x="57" y="1"/>
                            <a:pt x="57" y="1"/>
                            <a:pt x="57" y="1"/>
                          </a:cubicBezTo>
                          <a:cubicBezTo>
                            <a:pt x="58" y="1"/>
                            <a:pt x="58" y="1"/>
                            <a:pt x="58" y="1"/>
                          </a:cubicBezTo>
                          <a:cubicBezTo>
                            <a:pt x="59" y="0"/>
                            <a:pt x="59" y="0"/>
                            <a:pt x="59" y="0"/>
                          </a:cubicBezTo>
                          <a:cubicBezTo>
                            <a:pt x="62" y="0"/>
                            <a:pt x="62" y="0"/>
                            <a:pt x="62" y="0"/>
                          </a:cubicBezTo>
                          <a:cubicBezTo>
                            <a:pt x="68" y="3"/>
                            <a:pt x="68" y="3"/>
                            <a:pt x="68" y="3"/>
                          </a:cubicBezTo>
                          <a:cubicBezTo>
                            <a:pt x="69" y="4"/>
                            <a:pt x="69" y="4"/>
                            <a:pt x="69" y="4"/>
                          </a:cubicBezTo>
                          <a:lnTo>
                            <a:pt x="71" y="6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2" name="Freeform 104">
                      <a:extLst>
                        <a:ext uri="{FF2B5EF4-FFF2-40B4-BE49-F238E27FC236}">
                          <a16:creationId xmlns:a16="http://schemas.microsoft.com/office/drawing/2014/main" id="{09584B1D-7F9D-8C5F-3089-F420DC0D5BEF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11164" y="2545311"/>
                      <a:ext cx="612885" cy="603616"/>
                    </a:xfrm>
                    <a:custGeom>
                      <a:avLst/>
                      <a:gdLst>
                        <a:gd name="T0" fmla="*/ 82 w 89"/>
                        <a:gd name="T1" fmla="*/ 74 h 83"/>
                        <a:gd name="T2" fmla="*/ 89 w 89"/>
                        <a:gd name="T3" fmla="*/ 71 h 83"/>
                        <a:gd name="T4" fmla="*/ 87 w 89"/>
                        <a:gd name="T5" fmla="*/ 66 h 83"/>
                        <a:gd name="T6" fmla="*/ 82 w 89"/>
                        <a:gd name="T7" fmla="*/ 61 h 83"/>
                        <a:gd name="T8" fmla="*/ 80 w 89"/>
                        <a:gd name="T9" fmla="*/ 54 h 83"/>
                        <a:gd name="T10" fmla="*/ 84 w 89"/>
                        <a:gd name="T11" fmla="*/ 47 h 83"/>
                        <a:gd name="T12" fmla="*/ 79 w 89"/>
                        <a:gd name="T13" fmla="*/ 43 h 83"/>
                        <a:gd name="T14" fmla="*/ 76 w 89"/>
                        <a:gd name="T15" fmla="*/ 36 h 83"/>
                        <a:gd name="T16" fmla="*/ 76 w 89"/>
                        <a:gd name="T17" fmla="*/ 33 h 83"/>
                        <a:gd name="T18" fmla="*/ 79 w 89"/>
                        <a:gd name="T19" fmla="*/ 28 h 83"/>
                        <a:gd name="T20" fmla="*/ 82 w 89"/>
                        <a:gd name="T21" fmla="*/ 24 h 83"/>
                        <a:gd name="T22" fmla="*/ 82 w 89"/>
                        <a:gd name="T23" fmla="*/ 19 h 83"/>
                        <a:gd name="T24" fmla="*/ 78 w 89"/>
                        <a:gd name="T25" fmla="*/ 15 h 83"/>
                        <a:gd name="T26" fmla="*/ 71 w 89"/>
                        <a:gd name="T27" fmla="*/ 11 h 83"/>
                        <a:gd name="T28" fmla="*/ 63 w 89"/>
                        <a:gd name="T29" fmla="*/ 9 h 83"/>
                        <a:gd name="T30" fmla="*/ 54 w 89"/>
                        <a:gd name="T31" fmla="*/ 9 h 83"/>
                        <a:gd name="T32" fmla="*/ 49 w 89"/>
                        <a:gd name="T33" fmla="*/ 11 h 83"/>
                        <a:gd name="T34" fmla="*/ 45 w 89"/>
                        <a:gd name="T35" fmla="*/ 13 h 83"/>
                        <a:gd name="T36" fmla="*/ 42 w 89"/>
                        <a:gd name="T37" fmla="*/ 17 h 83"/>
                        <a:gd name="T38" fmla="*/ 29 w 89"/>
                        <a:gd name="T39" fmla="*/ 15 h 83"/>
                        <a:gd name="T40" fmla="*/ 26 w 89"/>
                        <a:gd name="T41" fmla="*/ 13 h 83"/>
                        <a:gd name="T42" fmla="*/ 21 w 89"/>
                        <a:gd name="T43" fmla="*/ 7 h 83"/>
                        <a:gd name="T44" fmla="*/ 19 w 89"/>
                        <a:gd name="T45" fmla="*/ 3 h 83"/>
                        <a:gd name="T46" fmla="*/ 14 w 89"/>
                        <a:gd name="T47" fmla="*/ 3 h 83"/>
                        <a:gd name="T48" fmla="*/ 9 w 89"/>
                        <a:gd name="T49" fmla="*/ 5 h 83"/>
                        <a:gd name="T50" fmla="*/ 5 w 89"/>
                        <a:gd name="T51" fmla="*/ 1 h 83"/>
                        <a:gd name="T52" fmla="*/ 3 w 89"/>
                        <a:gd name="T53" fmla="*/ 2 h 83"/>
                        <a:gd name="T54" fmla="*/ 1 w 89"/>
                        <a:gd name="T55" fmla="*/ 6 h 83"/>
                        <a:gd name="T56" fmla="*/ 3 w 89"/>
                        <a:gd name="T57" fmla="*/ 14 h 83"/>
                        <a:gd name="T58" fmla="*/ 3 w 89"/>
                        <a:gd name="T59" fmla="*/ 19 h 83"/>
                        <a:gd name="T60" fmla="*/ 7 w 89"/>
                        <a:gd name="T61" fmla="*/ 23 h 83"/>
                        <a:gd name="T62" fmla="*/ 11 w 89"/>
                        <a:gd name="T63" fmla="*/ 25 h 83"/>
                        <a:gd name="T64" fmla="*/ 7 w 89"/>
                        <a:gd name="T65" fmla="*/ 28 h 83"/>
                        <a:gd name="T66" fmla="*/ 10 w 89"/>
                        <a:gd name="T67" fmla="*/ 36 h 83"/>
                        <a:gd name="T68" fmla="*/ 16 w 89"/>
                        <a:gd name="T69" fmla="*/ 41 h 83"/>
                        <a:gd name="T70" fmla="*/ 20 w 89"/>
                        <a:gd name="T71" fmla="*/ 49 h 83"/>
                        <a:gd name="T72" fmla="*/ 23 w 89"/>
                        <a:gd name="T73" fmla="*/ 53 h 83"/>
                        <a:gd name="T74" fmla="*/ 28 w 89"/>
                        <a:gd name="T75" fmla="*/ 54 h 83"/>
                        <a:gd name="T76" fmla="*/ 31 w 89"/>
                        <a:gd name="T77" fmla="*/ 60 h 83"/>
                        <a:gd name="T78" fmla="*/ 33 w 89"/>
                        <a:gd name="T79" fmla="*/ 65 h 83"/>
                        <a:gd name="T80" fmla="*/ 37 w 89"/>
                        <a:gd name="T81" fmla="*/ 70 h 83"/>
                        <a:gd name="T82" fmla="*/ 41 w 89"/>
                        <a:gd name="T83" fmla="*/ 73 h 83"/>
                        <a:gd name="T84" fmla="*/ 45 w 89"/>
                        <a:gd name="T85" fmla="*/ 74 h 83"/>
                        <a:gd name="T86" fmla="*/ 57 w 89"/>
                        <a:gd name="T87" fmla="*/ 71 h 83"/>
                        <a:gd name="T88" fmla="*/ 69 w 89"/>
                        <a:gd name="T89" fmla="*/ 81 h 83"/>
                        <a:gd name="T90" fmla="*/ 77 w 89"/>
                        <a:gd name="T91" fmla="*/ 82 h 83"/>
                        <a:gd name="T92" fmla="*/ 3 w 89"/>
                        <a:gd name="T93" fmla="*/ 9 h 83"/>
                        <a:gd name="T94" fmla="*/ 8 w 89"/>
                        <a:gd name="T95" fmla="*/ 15 h 83"/>
                        <a:gd name="T96" fmla="*/ 5 w 89"/>
                        <a:gd name="T97" fmla="*/ 15 h 83"/>
                        <a:gd name="T98" fmla="*/ 4 w 89"/>
                        <a:gd name="T99" fmla="*/ 11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9" h="83">
                          <a:moveTo>
                            <a:pt x="78" y="82"/>
                          </a:moveTo>
                          <a:cubicBezTo>
                            <a:pt x="79" y="78"/>
                            <a:pt x="79" y="78"/>
                            <a:pt x="79" y="78"/>
                          </a:cubicBezTo>
                          <a:cubicBezTo>
                            <a:pt x="82" y="74"/>
                            <a:pt x="82" y="74"/>
                            <a:pt x="82" y="74"/>
                          </a:cubicBezTo>
                          <a:cubicBezTo>
                            <a:pt x="85" y="73"/>
                            <a:pt x="85" y="73"/>
                            <a:pt x="85" y="73"/>
                          </a:cubicBezTo>
                          <a:cubicBezTo>
                            <a:pt x="88" y="73"/>
                            <a:pt x="88" y="73"/>
                            <a:pt x="88" y="73"/>
                          </a:cubicBezTo>
                          <a:cubicBezTo>
                            <a:pt x="89" y="71"/>
                            <a:pt x="89" y="71"/>
                            <a:pt x="89" y="71"/>
                          </a:cubicBezTo>
                          <a:cubicBezTo>
                            <a:pt x="89" y="70"/>
                            <a:pt x="89" y="70"/>
                            <a:pt x="89" y="70"/>
                          </a:cubicBezTo>
                          <a:cubicBezTo>
                            <a:pt x="87" y="69"/>
                            <a:pt x="87" y="69"/>
                            <a:pt x="87" y="69"/>
                          </a:cubicBezTo>
                          <a:cubicBezTo>
                            <a:pt x="87" y="66"/>
                            <a:pt x="87" y="66"/>
                            <a:pt x="87" y="66"/>
                          </a:cubicBezTo>
                          <a:cubicBezTo>
                            <a:pt x="86" y="64"/>
                            <a:pt x="86" y="64"/>
                            <a:pt x="86" y="64"/>
                          </a:cubicBezTo>
                          <a:cubicBezTo>
                            <a:pt x="84" y="64"/>
                            <a:pt x="84" y="64"/>
                            <a:pt x="84" y="64"/>
                          </a:cubicBezTo>
                          <a:cubicBezTo>
                            <a:pt x="82" y="61"/>
                            <a:pt x="82" y="61"/>
                            <a:pt x="82" y="61"/>
                          </a:cubicBezTo>
                          <a:cubicBezTo>
                            <a:pt x="81" y="60"/>
                            <a:pt x="81" y="60"/>
                            <a:pt x="81" y="60"/>
                          </a:cubicBezTo>
                          <a:cubicBezTo>
                            <a:pt x="82" y="59"/>
                            <a:pt x="82" y="59"/>
                            <a:pt x="82" y="59"/>
                          </a:cubicBezTo>
                          <a:cubicBezTo>
                            <a:pt x="80" y="54"/>
                            <a:pt x="80" y="54"/>
                            <a:pt x="80" y="54"/>
                          </a:cubicBezTo>
                          <a:cubicBezTo>
                            <a:pt x="85" y="49"/>
                            <a:pt x="85" y="49"/>
                            <a:pt x="85" y="49"/>
                          </a:cubicBezTo>
                          <a:cubicBezTo>
                            <a:pt x="85" y="48"/>
                            <a:pt x="85" y="48"/>
                            <a:pt x="85" y="48"/>
                          </a:cubicBezTo>
                          <a:cubicBezTo>
                            <a:pt x="84" y="47"/>
                            <a:pt x="84" y="47"/>
                            <a:pt x="84" y="47"/>
                          </a:cubicBezTo>
                          <a:cubicBezTo>
                            <a:pt x="80" y="46"/>
                            <a:pt x="80" y="46"/>
                            <a:pt x="80" y="46"/>
                          </a:cubicBezTo>
                          <a:cubicBezTo>
                            <a:pt x="79" y="45"/>
                            <a:pt x="79" y="45"/>
                            <a:pt x="79" y="45"/>
                          </a:cubicBezTo>
                          <a:cubicBezTo>
                            <a:pt x="79" y="43"/>
                            <a:pt x="79" y="43"/>
                            <a:pt x="79" y="43"/>
                          </a:cubicBezTo>
                          <a:cubicBezTo>
                            <a:pt x="78" y="40"/>
                            <a:pt x="78" y="40"/>
                            <a:pt x="78" y="40"/>
                          </a:cubicBezTo>
                          <a:cubicBezTo>
                            <a:pt x="76" y="38"/>
                            <a:pt x="76" y="38"/>
                            <a:pt x="76" y="38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ubicBezTo>
                            <a:pt x="78" y="35"/>
                            <a:pt x="78" y="35"/>
                            <a:pt x="78" y="35"/>
                          </a:cubicBezTo>
                          <a:cubicBezTo>
                            <a:pt x="76" y="34"/>
                            <a:pt x="76" y="34"/>
                            <a:pt x="76" y="34"/>
                          </a:cubicBezTo>
                          <a:cubicBezTo>
                            <a:pt x="76" y="33"/>
                            <a:pt x="76" y="33"/>
                            <a:pt x="76" y="33"/>
                          </a:cubicBezTo>
                          <a:cubicBezTo>
                            <a:pt x="77" y="30"/>
                            <a:pt x="77" y="30"/>
                            <a:pt x="77" y="30"/>
                          </a:cubicBezTo>
                          <a:cubicBezTo>
                            <a:pt x="78" y="28"/>
                            <a:pt x="78" y="28"/>
                            <a:pt x="78" y="28"/>
                          </a:cubicBezTo>
                          <a:cubicBezTo>
                            <a:pt x="79" y="28"/>
                            <a:pt x="79" y="28"/>
                            <a:pt x="79" y="28"/>
                          </a:cubicBezTo>
                          <a:cubicBezTo>
                            <a:pt x="81" y="28"/>
                            <a:pt x="81" y="28"/>
                            <a:pt x="81" y="28"/>
                          </a:cubicBezTo>
                          <a:cubicBezTo>
                            <a:pt x="81" y="26"/>
                            <a:pt x="81" y="26"/>
                            <a:pt x="81" y="26"/>
                          </a:cubicBezTo>
                          <a:cubicBezTo>
                            <a:pt x="82" y="24"/>
                            <a:pt x="82" y="24"/>
                            <a:pt x="82" y="24"/>
                          </a:cubicBezTo>
                          <a:cubicBezTo>
                            <a:pt x="83" y="22"/>
                            <a:pt x="83" y="22"/>
                            <a:pt x="83" y="22"/>
                          </a:cubicBezTo>
                          <a:cubicBezTo>
                            <a:pt x="82" y="21"/>
                            <a:pt x="82" y="21"/>
                            <a:pt x="82" y="21"/>
                          </a:cubicBezTo>
                          <a:cubicBezTo>
                            <a:pt x="82" y="19"/>
                            <a:pt x="82" y="19"/>
                            <a:pt x="82" y="19"/>
                          </a:cubicBezTo>
                          <a:cubicBezTo>
                            <a:pt x="80" y="18"/>
                            <a:pt x="80" y="18"/>
                            <a:pt x="80" y="18"/>
                          </a:cubicBezTo>
                          <a:cubicBezTo>
                            <a:pt x="79" y="16"/>
                            <a:pt x="79" y="16"/>
                            <a:pt x="79" y="16"/>
                          </a:cubicBezTo>
                          <a:cubicBezTo>
                            <a:pt x="78" y="15"/>
                            <a:pt x="78" y="15"/>
                            <a:pt x="78" y="15"/>
                          </a:cubicBezTo>
                          <a:cubicBezTo>
                            <a:pt x="76" y="14"/>
                            <a:pt x="76" y="14"/>
                            <a:pt x="76" y="14"/>
                          </a:cubicBezTo>
                          <a:cubicBezTo>
                            <a:pt x="74" y="12"/>
                            <a:pt x="74" y="12"/>
                            <a:pt x="74" y="12"/>
                          </a:cubicBezTo>
                          <a:cubicBezTo>
                            <a:pt x="71" y="11"/>
                            <a:pt x="71" y="11"/>
                            <a:pt x="71" y="11"/>
                          </a:cubicBezTo>
                          <a:cubicBezTo>
                            <a:pt x="67" y="10"/>
                            <a:pt x="67" y="10"/>
                            <a:pt x="67" y="10"/>
                          </a:cubicBezTo>
                          <a:cubicBezTo>
                            <a:pt x="66" y="9"/>
                            <a:pt x="66" y="9"/>
                            <a:pt x="66" y="9"/>
                          </a:cubicBez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58" y="8"/>
                            <a:pt x="58" y="8"/>
                            <a:pt x="58" y="8"/>
                          </a:cubicBezTo>
                          <a:cubicBezTo>
                            <a:pt x="56" y="9"/>
                            <a:pt x="56" y="9"/>
                            <a:pt x="56" y="9"/>
                          </a:cubicBezTo>
                          <a:cubicBezTo>
                            <a:pt x="54" y="9"/>
                            <a:pt x="54" y="9"/>
                            <a:pt x="54" y="9"/>
                          </a:cubicBezTo>
                          <a:cubicBezTo>
                            <a:pt x="51" y="9"/>
                            <a:pt x="51" y="9"/>
                            <a:pt x="51" y="9"/>
                          </a:cubicBezTo>
                          <a:cubicBezTo>
                            <a:pt x="50" y="10"/>
                            <a:pt x="50" y="10"/>
                            <a:pt x="50" y="10"/>
                          </a:cubicBezTo>
                          <a:cubicBezTo>
                            <a:pt x="49" y="11"/>
                            <a:pt x="49" y="11"/>
                            <a:pt x="49" y="11"/>
                          </a:cubicBezTo>
                          <a:cubicBezTo>
                            <a:pt x="49" y="12"/>
                            <a:pt x="49" y="12"/>
                            <a:pt x="49" y="12"/>
                          </a:cubicBezTo>
                          <a:cubicBezTo>
                            <a:pt x="48" y="14"/>
                            <a:pt x="48" y="14"/>
                            <a:pt x="48" y="14"/>
                          </a:cubicBezTo>
                          <a:cubicBezTo>
                            <a:pt x="45" y="13"/>
                            <a:pt x="45" y="13"/>
                            <a:pt x="45" y="13"/>
                          </a:cubicBezTo>
                          <a:cubicBezTo>
                            <a:pt x="45" y="14"/>
                            <a:pt x="45" y="15"/>
                            <a:pt x="45" y="17"/>
                          </a:cubicBezTo>
                          <a:cubicBezTo>
                            <a:pt x="44" y="17"/>
                            <a:pt x="44" y="17"/>
                            <a:pt x="44" y="17"/>
                          </a:cubicBezTo>
                          <a:cubicBezTo>
                            <a:pt x="43" y="17"/>
                            <a:pt x="42" y="17"/>
                            <a:pt x="42" y="17"/>
                          </a:cubicBezTo>
                          <a:cubicBezTo>
                            <a:pt x="43" y="17"/>
                            <a:pt x="43" y="16"/>
                            <a:pt x="41" y="16"/>
                          </a:cubicBezTo>
                          <a:cubicBezTo>
                            <a:pt x="40" y="16"/>
                            <a:pt x="37" y="18"/>
                            <a:pt x="36" y="18"/>
                          </a:cubicBezTo>
                          <a:cubicBezTo>
                            <a:pt x="35" y="18"/>
                            <a:pt x="30" y="16"/>
                            <a:pt x="29" y="15"/>
                          </a:cubicBezTo>
                          <a:cubicBezTo>
                            <a:pt x="29" y="15"/>
                            <a:pt x="28" y="14"/>
                            <a:pt x="28" y="14"/>
                          </a:cubicBezTo>
                          <a:cubicBezTo>
                            <a:pt x="28" y="13"/>
                            <a:pt x="27" y="14"/>
                            <a:pt x="26" y="14"/>
                          </a:cubicBezTo>
                          <a:cubicBezTo>
                            <a:pt x="26" y="13"/>
                            <a:pt x="26" y="13"/>
                            <a:pt x="26" y="13"/>
                          </a:cubicBezTo>
                          <a:cubicBezTo>
                            <a:pt x="25" y="13"/>
                            <a:pt x="25" y="15"/>
                            <a:pt x="23" y="13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2" y="11"/>
                            <a:pt x="21" y="9"/>
                            <a:pt x="21" y="7"/>
                          </a:cubicBezTo>
                          <a:cubicBezTo>
                            <a:pt x="21" y="7"/>
                            <a:pt x="20" y="6"/>
                            <a:pt x="20" y="6"/>
                          </a:cubicBezTo>
                          <a:cubicBezTo>
                            <a:pt x="19" y="5"/>
                            <a:pt x="19" y="5"/>
                            <a:pt x="18" y="4"/>
                          </a:cubicBezTo>
                          <a:cubicBezTo>
                            <a:pt x="19" y="3"/>
                            <a:pt x="17" y="3"/>
                            <a:pt x="19" y="3"/>
                          </a:cubicBezTo>
                          <a:cubicBezTo>
                            <a:pt x="19" y="3"/>
                            <a:pt x="18" y="2"/>
                            <a:pt x="18" y="1"/>
                          </a:cubicBezTo>
                          <a:cubicBezTo>
                            <a:pt x="17" y="0"/>
                            <a:pt x="18" y="1"/>
                            <a:pt x="16" y="1"/>
                          </a:cubicBezTo>
                          <a:cubicBezTo>
                            <a:pt x="15" y="2"/>
                            <a:pt x="14" y="3"/>
                            <a:pt x="14" y="3"/>
                          </a:cubicBezTo>
                          <a:cubicBezTo>
                            <a:pt x="14" y="3"/>
                            <a:pt x="14" y="4"/>
                            <a:pt x="13" y="4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5"/>
                            <a:pt x="10" y="5"/>
                            <a:pt x="9" y="5"/>
                          </a:cubicBezTo>
                          <a:cubicBezTo>
                            <a:pt x="9" y="5"/>
                            <a:pt x="9" y="5"/>
                            <a:pt x="8" y="4"/>
                          </a:cubicBezTo>
                          <a:cubicBezTo>
                            <a:pt x="7" y="4"/>
                            <a:pt x="7" y="3"/>
                            <a:pt x="6" y="3"/>
                          </a:cubicBezTo>
                          <a:cubicBezTo>
                            <a:pt x="5" y="2"/>
                            <a:pt x="5" y="1"/>
                            <a:pt x="5" y="1"/>
                          </a:cubicBez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3" y="3"/>
                            <a:pt x="3" y="2"/>
                          </a:cubicBezTo>
                          <a:cubicBezTo>
                            <a:pt x="2" y="1"/>
                            <a:pt x="2" y="2"/>
                            <a:pt x="1" y="3"/>
                          </a:cubicBezTo>
                          <a:cubicBezTo>
                            <a:pt x="0" y="4"/>
                            <a:pt x="1" y="4"/>
                            <a:pt x="1" y="5"/>
                          </a:cubicBezTo>
                          <a:cubicBezTo>
                            <a:pt x="2" y="6"/>
                            <a:pt x="1" y="5"/>
                            <a:pt x="1" y="6"/>
                          </a:cubicBezTo>
                          <a:cubicBezTo>
                            <a:pt x="2" y="7"/>
                            <a:pt x="1" y="7"/>
                            <a:pt x="0" y="8"/>
                          </a:cubicBezTo>
                          <a:cubicBezTo>
                            <a:pt x="0" y="9"/>
                            <a:pt x="1" y="10"/>
                            <a:pt x="2" y="11"/>
                          </a:cubicBezTo>
                          <a:cubicBezTo>
                            <a:pt x="2" y="12"/>
                            <a:pt x="2" y="13"/>
                            <a:pt x="3" y="14"/>
                          </a:cubicBezTo>
                          <a:cubicBezTo>
                            <a:pt x="3" y="14"/>
                            <a:pt x="2" y="15"/>
                            <a:pt x="2" y="15"/>
                          </a:cubicBezTo>
                          <a:cubicBezTo>
                            <a:pt x="2" y="15"/>
                            <a:pt x="3" y="17"/>
                            <a:pt x="3" y="17"/>
                          </a:cubicBezTo>
                          <a:cubicBezTo>
                            <a:pt x="4" y="18"/>
                            <a:pt x="2" y="19"/>
                            <a:pt x="3" y="19"/>
                          </a:cubicBezTo>
                          <a:cubicBezTo>
                            <a:pt x="4" y="19"/>
                            <a:pt x="3" y="20"/>
                            <a:pt x="4" y="21"/>
                          </a:cubicBezTo>
                          <a:cubicBezTo>
                            <a:pt x="5" y="21"/>
                            <a:pt x="4" y="22"/>
                            <a:pt x="5" y="22"/>
                          </a:cubicBezTo>
                          <a:cubicBezTo>
                            <a:pt x="6" y="22"/>
                            <a:pt x="6" y="23"/>
                            <a:pt x="7" y="23"/>
                          </a:cubicBezTo>
                          <a:cubicBezTo>
                            <a:pt x="7" y="23"/>
                            <a:pt x="8" y="23"/>
                            <a:pt x="8" y="23"/>
                          </a:cubicBezTo>
                          <a:cubicBezTo>
                            <a:pt x="10" y="24"/>
                            <a:pt x="11" y="23"/>
                            <a:pt x="11" y="23"/>
                          </a:cubicBezTo>
                          <a:cubicBezTo>
                            <a:pt x="11" y="23"/>
                            <a:pt x="12" y="24"/>
                            <a:pt x="11" y="25"/>
                          </a:cubicBezTo>
                          <a:cubicBezTo>
                            <a:pt x="10" y="25"/>
                            <a:pt x="8" y="24"/>
                            <a:pt x="9" y="25"/>
                          </a:cubicBezTo>
                          <a:cubicBezTo>
                            <a:pt x="10" y="27"/>
                            <a:pt x="10" y="27"/>
                            <a:pt x="9" y="28"/>
                          </a:cubicBezTo>
                          <a:cubicBezTo>
                            <a:pt x="9" y="29"/>
                            <a:pt x="7" y="27"/>
                            <a:pt x="7" y="28"/>
                          </a:cubicBezTo>
                          <a:cubicBezTo>
                            <a:pt x="8" y="30"/>
                            <a:pt x="6" y="30"/>
                            <a:pt x="7" y="30"/>
                          </a:cubicBezTo>
                          <a:cubicBezTo>
                            <a:pt x="8" y="31"/>
                            <a:pt x="7" y="32"/>
                            <a:pt x="8" y="32"/>
                          </a:cubicBezTo>
                          <a:cubicBezTo>
                            <a:pt x="9" y="33"/>
                            <a:pt x="9" y="36"/>
                            <a:pt x="10" y="36"/>
                          </a:cubicBezTo>
                          <a:cubicBezTo>
                            <a:pt x="12" y="36"/>
                            <a:pt x="14" y="38"/>
                            <a:pt x="14" y="39"/>
                          </a:cubicBezTo>
                          <a:cubicBezTo>
                            <a:pt x="14" y="40"/>
                            <a:pt x="12" y="40"/>
                            <a:pt x="14" y="40"/>
                          </a:cubicBezTo>
                          <a:cubicBezTo>
                            <a:pt x="15" y="40"/>
                            <a:pt x="16" y="40"/>
                            <a:pt x="16" y="41"/>
                          </a:cubicBezTo>
                          <a:cubicBezTo>
                            <a:pt x="17" y="42"/>
                            <a:pt x="17" y="42"/>
                            <a:pt x="18" y="43"/>
                          </a:cubicBezTo>
                          <a:cubicBezTo>
                            <a:pt x="19" y="45"/>
                            <a:pt x="19" y="45"/>
                            <a:pt x="19" y="46"/>
                          </a:cubicBezTo>
                          <a:cubicBezTo>
                            <a:pt x="19" y="47"/>
                            <a:pt x="19" y="48"/>
                            <a:pt x="20" y="49"/>
                          </a:cubicBezTo>
                          <a:cubicBezTo>
                            <a:pt x="21" y="49"/>
                            <a:pt x="21" y="49"/>
                            <a:pt x="21" y="49"/>
                          </a:cubicBezTo>
                          <a:cubicBezTo>
                            <a:pt x="21" y="52"/>
                            <a:pt x="21" y="52"/>
                            <a:pt x="21" y="52"/>
                          </a:cubicBezTo>
                          <a:cubicBezTo>
                            <a:pt x="21" y="52"/>
                            <a:pt x="22" y="52"/>
                            <a:pt x="23" y="53"/>
                          </a:cubicBezTo>
                          <a:cubicBezTo>
                            <a:pt x="23" y="53"/>
                            <a:pt x="23" y="54"/>
                            <a:pt x="23" y="54"/>
                          </a:cubicBezTo>
                          <a:cubicBezTo>
                            <a:pt x="23" y="54"/>
                            <a:pt x="23" y="54"/>
                            <a:pt x="23" y="54"/>
                          </a:cubicBezTo>
                          <a:cubicBezTo>
                            <a:pt x="25" y="55"/>
                            <a:pt x="26" y="55"/>
                            <a:pt x="28" y="54"/>
                          </a:cubicBezTo>
                          <a:cubicBezTo>
                            <a:pt x="28" y="55"/>
                            <a:pt x="29" y="57"/>
                            <a:pt x="30" y="57"/>
                          </a:cubicBezTo>
                          <a:cubicBezTo>
                            <a:pt x="30" y="58"/>
                            <a:pt x="30" y="59"/>
                            <a:pt x="30" y="60"/>
                          </a:cubicBezTo>
                          <a:cubicBezTo>
                            <a:pt x="30" y="60"/>
                            <a:pt x="31" y="60"/>
                            <a:pt x="31" y="60"/>
                          </a:cubicBezTo>
                          <a:cubicBezTo>
                            <a:pt x="31" y="62"/>
                            <a:pt x="31" y="62"/>
                            <a:pt x="31" y="62"/>
                          </a:cubicBezTo>
                          <a:cubicBezTo>
                            <a:pt x="31" y="62"/>
                            <a:pt x="33" y="63"/>
                            <a:pt x="33" y="63"/>
                          </a:cubicBezTo>
                          <a:cubicBezTo>
                            <a:pt x="33" y="64"/>
                            <a:pt x="33" y="64"/>
                            <a:pt x="33" y="65"/>
                          </a:cubicBezTo>
                          <a:cubicBezTo>
                            <a:pt x="33" y="65"/>
                            <a:pt x="34" y="65"/>
                            <a:pt x="35" y="65"/>
                          </a:cubicBezTo>
                          <a:cubicBezTo>
                            <a:pt x="35" y="66"/>
                            <a:pt x="35" y="67"/>
                            <a:pt x="35" y="67"/>
                          </a:cubicBezTo>
                          <a:cubicBezTo>
                            <a:pt x="35" y="68"/>
                            <a:pt x="37" y="70"/>
                            <a:pt x="37" y="70"/>
                          </a:cubicBezTo>
                          <a:cubicBezTo>
                            <a:pt x="38" y="70"/>
                            <a:pt x="38" y="70"/>
                            <a:pt x="38" y="70"/>
                          </a:cubicBezTo>
                          <a:cubicBezTo>
                            <a:pt x="38" y="70"/>
                            <a:pt x="38" y="71"/>
                            <a:pt x="38" y="71"/>
                          </a:cubicBezTo>
                          <a:cubicBezTo>
                            <a:pt x="41" y="73"/>
                            <a:pt x="41" y="73"/>
                            <a:pt x="41" y="73"/>
                          </a:cubicBezTo>
                          <a:cubicBezTo>
                            <a:pt x="41" y="74"/>
                            <a:pt x="42" y="73"/>
                            <a:pt x="42" y="73"/>
                          </a:cubicBezTo>
                          <a:cubicBezTo>
                            <a:pt x="43" y="74"/>
                            <a:pt x="43" y="74"/>
                            <a:pt x="43" y="74"/>
                          </a:cubicBezTo>
                          <a:cubicBezTo>
                            <a:pt x="44" y="75"/>
                            <a:pt x="44" y="74"/>
                            <a:pt x="45" y="74"/>
                          </a:cubicBezTo>
                          <a:cubicBezTo>
                            <a:pt x="46" y="75"/>
                            <a:pt x="47" y="76"/>
                            <a:pt x="49" y="75"/>
                          </a:cubicBezTo>
                          <a:cubicBezTo>
                            <a:pt x="49" y="75"/>
                            <a:pt x="49" y="75"/>
                            <a:pt x="49" y="75"/>
                          </a:cubicBezTo>
                          <a:cubicBezTo>
                            <a:pt x="51" y="73"/>
                            <a:pt x="54" y="72"/>
                            <a:pt x="57" y="71"/>
                          </a:cubicBezTo>
                          <a:cubicBezTo>
                            <a:pt x="58" y="72"/>
                            <a:pt x="59" y="73"/>
                            <a:pt x="60" y="74"/>
                          </a:cubicBezTo>
                          <a:cubicBezTo>
                            <a:pt x="61" y="77"/>
                            <a:pt x="60" y="79"/>
                            <a:pt x="63" y="80"/>
                          </a:cubicBezTo>
                          <a:cubicBezTo>
                            <a:pt x="64" y="81"/>
                            <a:pt x="66" y="81"/>
                            <a:pt x="69" y="81"/>
                          </a:cubicBezTo>
                          <a:cubicBezTo>
                            <a:pt x="69" y="81"/>
                            <a:pt x="69" y="81"/>
                            <a:pt x="69" y="81"/>
                          </a:cubicBezTo>
                          <a:cubicBezTo>
                            <a:pt x="71" y="81"/>
                            <a:pt x="73" y="81"/>
                            <a:pt x="75" y="81"/>
                          </a:cubicBezTo>
                          <a:cubicBezTo>
                            <a:pt x="75" y="81"/>
                            <a:pt x="76" y="82"/>
                            <a:pt x="77" y="82"/>
                          </a:cubicBezTo>
                          <a:cubicBezTo>
                            <a:pt x="77" y="82"/>
                            <a:pt x="77" y="82"/>
                            <a:pt x="77" y="82"/>
                          </a:cubicBezTo>
                          <a:cubicBezTo>
                            <a:pt x="77" y="83"/>
                            <a:pt x="78" y="83"/>
                            <a:pt x="78" y="82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5" y="9"/>
                            <a:pt x="5" y="10"/>
                            <a:pt x="6" y="12"/>
                          </a:cubicBezTo>
                          <a:cubicBezTo>
                            <a:pt x="7" y="12"/>
                            <a:pt x="8" y="12"/>
                            <a:pt x="8" y="13"/>
                          </a:cubicBezTo>
                          <a:cubicBezTo>
                            <a:pt x="8" y="13"/>
                            <a:pt x="8" y="14"/>
                            <a:pt x="8" y="15"/>
                          </a:cubicBezTo>
                          <a:cubicBezTo>
                            <a:pt x="8" y="15"/>
                            <a:pt x="12" y="15"/>
                            <a:pt x="9" y="17"/>
                          </a:cubicBezTo>
                          <a:cubicBezTo>
                            <a:pt x="8" y="18"/>
                            <a:pt x="9" y="17"/>
                            <a:pt x="6" y="18"/>
                          </a:cubicBezTo>
                          <a:cubicBezTo>
                            <a:pt x="6" y="17"/>
                            <a:pt x="5" y="16"/>
                            <a:pt x="5" y="15"/>
                          </a:cubicBezTo>
                          <a:cubicBezTo>
                            <a:pt x="5" y="15"/>
                            <a:pt x="5" y="14"/>
                            <a:pt x="5" y="14"/>
                          </a:cubicBezTo>
                          <a:cubicBezTo>
                            <a:pt x="5" y="14"/>
                            <a:pt x="4" y="13"/>
                            <a:pt x="4" y="13"/>
                          </a:cubicBezTo>
                          <a:cubicBezTo>
                            <a:pt x="3" y="12"/>
                            <a:pt x="4" y="11"/>
                            <a:pt x="4" y="11"/>
                          </a:cubicBezTo>
                          <a:cubicBezTo>
                            <a:pt x="4" y="10"/>
                            <a:pt x="3" y="10"/>
                            <a:pt x="3" y="9"/>
                          </a:cubicBezTo>
                          <a:cubicBezTo>
                            <a:pt x="3" y="9"/>
                            <a:pt x="2" y="8"/>
                            <a:pt x="3" y="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3" name="Freeform 147">
                      <a:extLst>
                        <a:ext uri="{FF2B5EF4-FFF2-40B4-BE49-F238E27FC236}">
                          <a16:creationId xmlns:a16="http://schemas.microsoft.com/office/drawing/2014/main" id="{052CB09F-38F6-AAD3-DCDD-95F108351FA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632633" y="1936026"/>
                      <a:ext cx="1935087" cy="1483039"/>
                    </a:xfrm>
                    <a:custGeom>
                      <a:avLst/>
                      <a:gdLst>
                        <a:gd name="T0" fmla="*/ 166 w 281"/>
                        <a:gd name="T1" fmla="*/ 204 h 204"/>
                        <a:gd name="T2" fmla="*/ 173 w 281"/>
                        <a:gd name="T3" fmla="*/ 193 h 204"/>
                        <a:gd name="T4" fmla="*/ 180 w 281"/>
                        <a:gd name="T5" fmla="*/ 146 h 204"/>
                        <a:gd name="T6" fmla="*/ 215 w 281"/>
                        <a:gd name="T7" fmla="*/ 133 h 204"/>
                        <a:gd name="T8" fmla="*/ 202 w 281"/>
                        <a:gd name="T9" fmla="*/ 112 h 204"/>
                        <a:gd name="T10" fmla="*/ 280 w 281"/>
                        <a:gd name="T11" fmla="*/ 39 h 204"/>
                        <a:gd name="T12" fmla="*/ 274 w 281"/>
                        <a:gd name="T13" fmla="*/ 33 h 204"/>
                        <a:gd name="T14" fmla="*/ 262 w 281"/>
                        <a:gd name="T15" fmla="*/ 30 h 204"/>
                        <a:gd name="T16" fmla="*/ 248 w 281"/>
                        <a:gd name="T17" fmla="*/ 18 h 204"/>
                        <a:gd name="T18" fmla="*/ 233 w 281"/>
                        <a:gd name="T19" fmla="*/ 1 h 204"/>
                        <a:gd name="T20" fmla="*/ 216 w 281"/>
                        <a:gd name="T21" fmla="*/ 6 h 204"/>
                        <a:gd name="T22" fmla="*/ 211 w 281"/>
                        <a:gd name="T23" fmla="*/ 22 h 204"/>
                        <a:gd name="T24" fmla="*/ 195 w 281"/>
                        <a:gd name="T25" fmla="*/ 36 h 204"/>
                        <a:gd name="T26" fmla="*/ 213 w 281"/>
                        <a:gd name="T27" fmla="*/ 42 h 204"/>
                        <a:gd name="T28" fmla="*/ 188 w 281"/>
                        <a:gd name="T29" fmla="*/ 51 h 204"/>
                        <a:gd name="T30" fmla="*/ 174 w 281"/>
                        <a:gd name="T31" fmla="*/ 60 h 204"/>
                        <a:gd name="T32" fmla="*/ 152 w 281"/>
                        <a:gd name="T33" fmla="*/ 70 h 204"/>
                        <a:gd name="T34" fmla="*/ 121 w 281"/>
                        <a:gd name="T35" fmla="*/ 68 h 204"/>
                        <a:gd name="T36" fmla="*/ 99 w 281"/>
                        <a:gd name="T37" fmla="*/ 56 h 204"/>
                        <a:gd name="T38" fmla="*/ 86 w 281"/>
                        <a:gd name="T39" fmla="*/ 43 h 204"/>
                        <a:gd name="T40" fmla="*/ 70 w 281"/>
                        <a:gd name="T41" fmla="*/ 30 h 204"/>
                        <a:gd name="T42" fmla="*/ 51 w 281"/>
                        <a:gd name="T43" fmla="*/ 38 h 204"/>
                        <a:gd name="T44" fmla="*/ 39 w 281"/>
                        <a:gd name="T45" fmla="*/ 52 h 204"/>
                        <a:gd name="T46" fmla="*/ 33 w 281"/>
                        <a:gd name="T47" fmla="*/ 67 h 204"/>
                        <a:gd name="T48" fmla="*/ 7 w 281"/>
                        <a:gd name="T49" fmla="*/ 80 h 204"/>
                        <a:gd name="T50" fmla="*/ 5 w 281"/>
                        <a:gd name="T51" fmla="*/ 89 h 204"/>
                        <a:gd name="T52" fmla="*/ 5 w 281"/>
                        <a:gd name="T53" fmla="*/ 101 h 204"/>
                        <a:gd name="T54" fmla="*/ 26 w 281"/>
                        <a:gd name="T55" fmla="*/ 105 h 204"/>
                        <a:gd name="T56" fmla="*/ 23 w 281"/>
                        <a:gd name="T57" fmla="*/ 118 h 204"/>
                        <a:gd name="T58" fmla="*/ 27 w 281"/>
                        <a:gd name="T59" fmla="*/ 131 h 204"/>
                        <a:gd name="T60" fmla="*/ 40 w 281"/>
                        <a:gd name="T61" fmla="*/ 139 h 204"/>
                        <a:gd name="T62" fmla="*/ 57 w 281"/>
                        <a:gd name="T63" fmla="*/ 148 h 204"/>
                        <a:gd name="T64" fmla="*/ 76 w 281"/>
                        <a:gd name="T65" fmla="*/ 150 h 204"/>
                        <a:gd name="T66" fmla="*/ 97 w 281"/>
                        <a:gd name="T67" fmla="*/ 147 h 204"/>
                        <a:gd name="T68" fmla="*/ 110 w 281"/>
                        <a:gd name="T69" fmla="*/ 151 h 204"/>
                        <a:gd name="T70" fmla="*/ 117 w 281"/>
                        <a:gd name="T71" fmla="*/ 161 h 204"/>
                        <a:gd name="T72" fmla="*/ 115 w 281"/>
                        <a:gd name="T73" fmla="*/ 174 h 204"/>
                        <a:gd name="T74" fmla="*/ 121 w 281"/>
                        <a:gd name="T75" fmla="*/ 180 h 204"/>
                        <a:gd name="T76" fmla="*/ 132 w 281"/>
                        <a:gd name="T77" fmla="*/ 186 h 204"/>
                        <a:gd name="T78" fmla="*/ 147 w 281"/>
                        <a:gd name="T79" fmla="*/ 177 h 204"/>
                        <a:gd name="T80" fmla="*/ 160 w 281"/>
                        <a:gd name="T81" fmla="*/ 186 h 204"/>
                        <a:gd name="T82" fmla="*/ 170 w 281"/>
                        <a:gd name="T83" fmla="*/ 192 h 204"/>
                        <a:gd name="T84" fmla="*/ 177 w 281"/>
                        <a:gd name="T85" fmla="*/ 183 h 204"/>
                        <a:gd name="T86" fmla="*/ 188 w 281"/>
                        <a:gd name="T87" fmla="*/ 179 h 204"/>
                        <a:gd name="T88" fmla="*/ 198 w 281"/>
                        <a:gd name="T89" fmla="*/ 176 h 204"/>
                        <a:gd name="T90" fmla="*/ 205 w 281"/>
                        <a:gd name="T91" fmla="*/ 168 h 204"/>
                        <a:gd name="T92" fmla="*/ 211 w 281"/>
                        <a:gd name="T93" fmla="*/ 160 h 204"/>
                        <a:gd name="T94" fmla="*/ 218 w 281"/>
                        <a:gd name="T95" fmla="*/ 150 h 204"/>
                        <a:gd name="T96" fmla="*/ 223 w 281"/>
                        <a:gd name="T97" fmla="*/ 140 h 204"/>
                        <a:gd name="T98" fmla="*/ 216 w 281"/>
                        <a:gd name="T99" fmla="*/ 130 h 204"/>
                        <a:gd name="T100" fmla="*/ 214 w 281"/>
                        <a:gd name="T101" fmla="*/ 106 h 204"/>
                        <a:gd name="T102" fmla="*/ 226 w 281"/>
                        <a:gd name="T103" fmla="*/ 100 h 204"/>
                        <a:gd name="T104" fmla="*/ 212 w 281"/>
                        <a:gd name="T105" fmla="*/ 99 h 204"/>
                        <a:gd name="T106" fmla="*/ 204 w 281"/>
                        <a:gd name="T107" fmla="*/ 88 h 204"/>
                        <a:gd name="T108" fmla="*/ 226 w 281"/>
                        <a:gd name="T109" fmla="*/ 78 h 204"/>
                        <a:gd name="T110" fmla="*/ 233 w 281"/>
                        <a:gd name="T111" fmla="*/ 83 h 204"/>
                        <a:gd name="T112" fmla="*/ 246 w 281"/>
                        <a:gd name="T113" fmla="*/ 69 h 204"/>
                        <a:gd name="T114" fmla="*/ 258 w 281"/>
                        <a:gd name="T115" fmla="*/ 67 h 204"/>
                        <a:gd name="T116" fmla="*/ 265 w 281"/>
                        <a:gd name="T117" fmla="*/ 57 h 204"/>
                        <a:gd name="T118" fmla="*/ 126 w 281"/>
                        <a:gd name="T119" fmla="*/ 101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281" h="204">
                          <a:moveTo>
                            <a:pt x="173" y="193"/>
                          </a:moveTo>
                          <a:cubicBezTo>
                            <a:pt x="171" y="194"/>
                            <a:pt x="169" y="195"/>
                            <a:pt x="168" y="195"/>
                          </a:cubicBezTo>
                          <a:cubicBezTo>
                            <a:pt x="167" y="195"/>
                            <a:pt x="166" y="195"/>
                            <a:pt x="165" y="195"/>
                          </a:cubicBezTo>
                          <a:cubicBezTo>
                            <a:pt x="165" y="195"/>
                            <a:pt x="165" y="196"/>
                            <a:pt x="165" y="196"/>
                          </a:cubicBezTo>
                          <a:cubicBezTo>
                            <a:pt x="165" y="197"/>
                            <a:pt x="164" y="197"/>
                            <a:pt x="164" y="197"/>
                          </a:cubicBezTo>
                          <a:cubicBezTo>
                            <a:pt x="163" y="197"/>
                            <a:pt x="163" y="198"/>
                            <a:pt x="162" y="198"/>
                          </a:cubicBezTo>
                          <a:cubicBezTo>
                            <a:pt x="162" y="200"/>
                            <a:pt x="162" y="201"/>
                            <a:pt x="162" y="202"/>
                          </a:cubicBezTo>
                          <a:cubicBezTo>
                            <a:pt x="163" y="203"/>
                            <a:pt x="164" y="203"/>
                            <a:pt x="164" y="203"/>
                          </a:cubicBezTo>
                          <a:cubicBezTo>
                            <a:pt x="165" y="203"/>
                            <a:pt x="166" y="204"/>
                            <a:pt x="166" y="204"/>
                          </a:cubicBezTo>
                          <a:cubicBezTo>
                            <a:pt x="167" y="204"/>
                            <a:pt x="169" y="203"/>
                            <a:pt x="170" y="203"/>
                          </a:cubicBezTo>
                          <a:cubicBezTo>
                            <a:pt x="170" y="202"/>
                            <a:pt x="170" y="202"/>
                            <a:pt x="170" y="202"/>
                          </a:cubicBezTo>
                          <a:cubicBezTo>
                            <a:pt x="171" y="201"/>
                            <a:pt x="171" y="202"/>
                            <a:pt x="172" y="201"/>
                          </a:cubicBezTo>
                          <a:cubicBezTo>
                            <a:pt x="172" y="200"/>
                            <a:pt x="172" y="200"/>
                            <a:pt x="172" y="199"/>
                          </a:cubicBezTo>
                          <a:cubicBezTo>
                            <a:pt x="173" y="198"/>
                            <a:pt x="173" y="198"/>
                            <a:pt x="173" y="198"/>
                          </a:cubicBezTo>
                          <a:cubicBezTo>
                            <a:pt x="174" y="196"/>
                            <a:pt x="172" y="197"/>
                            <a:pt x="174" y="196"/>
                          </a:cubicBezTo>
                          <a:cubicBezTo>
                            <a:pt x="174" y="196"/>
                            <a:pt x="174" y="195"/>
                            <a:pt x="174" y="195"/>
                          </a:cubicBezTo>
                          <a:cubicBezTo>
                            <a:pt x="174" y="195"/>
                            <a:pt x="174" y="194"/>
                            <a:pt x="174" y="194"/>
                          </a:cubicBezTo>
                          <a:cubicBezTo>
                            <a:pt x="174" y="194"/>
                            <a:pt x="173" y="194"/>
                            <a:pt x="173" y="193"/>
                          </a:cubicBezTo>
                          <a:close/>
                          <a:moveTo>
                            <a:pt x="182" y="144"/>
                          </a:moveTo>
                          <a:cubicBezTo>
                            <a:pt x="182" y="144"/>
                            <a:pt x="182" y="145"/>
                            <a:pt x="182" y="145"/>
                          </a:cubicBezTo>
                          <a:cubicBezTo>
                            <a:pt x="182" y="146"/>
                            <a:pt x="182" y="146"/>
                            <a:pt x="182" y="146"/>
                          </a:cubicBezTo>
                          <a:cubicBezTo>
                            <a:pt x="182" y="146"/>
                            <a:pt x="181" y="147"/>
                            <a:pt x="181" y="147"/>
                          </a:cubicBezTo>
                          <a:cubicBezTo>
                            <a:pt x="180" y="147"/>
                            <a:pt x="179" y="146"/>
                            <a:pt x="178" y="146"/>
                          </a:cubicBezTo>
                          <a:cubicBezTo>
                            <a:pt x="178" y="145"/>
                            <a:pt x="178" y="145"/>
                            <a:pt x="178" y="145"/>
                          </a:cubicBezTo>
                          <a:cubicBezTo>
                            <a:pt x="179" y="145"/>
                            <a:pt x="178" y="145"/>
                            <a:pt x="179" y="145"/>
                          </a:cubicBezTo>
                          <a:cubicBezTo>
                            <a:pt x="179" y="145"/>
                            <a:pt x="179" y="146"/>
                            <a:pt x="179" y="146"/>
                          </a:cubicBezTo>
                          <a:cubicBezTo>
                            <a:pt x="180" y="145"/>
                            <a:pt x="180" y="146"/>
                            <a:pt x="180" y="146"/>
                          </a:cubicBezTo>
                          <a:cubicBezTo>
                            <a:pt x="181" y="145"/>
                            <a:pt x="180" y="145"/>
                            <a:pt x="181" y="145"/>
                          </a:cubicBezTo>
                          <a:cubicBezTo>
                            <a:pt x="181" y="144"/>
                            <a:pt x="181" y="144"/>
                            <a:pt x="182" y="144"/>
                          </a:cubicBezTo>
                          <a:close/>
                          <a:moveTo>
                            <a:pt x="200" y="142"/>
                          </a:moveTo>
                          <a:cubicBezTo>
                            <a:pt x="203" y="142"/>
                            <a:pt x="200" y="144"/>
                            <a:pt x="200" y="144"/>
                          </a:cubicBezTo>
                          <a:cubicBezTo>
                            <a:pt x="199" y="143"/>
                            <a:pt x="198" y="142"/>
                            <a:pt x="200" y="142"/>
                          </a:cubicBezTo>
                          <a:close/>
                          <a:moveTo>
                            <a:pt x="215" y="131"/>
                          </a:moveTo>
                          <a:cubicBezTo>
                            <a:pt x="217" y="131"/>
                            <a:pt x="217" y="131"/>
                            <a:pt x="217" y="131"/>
                          </a:cubicBezTo>
                          <a:cubicBezTo>
                            <a:pt x="216" y="131"/>
                            <a:pt x="216" y="132"/>
                            <a:pt x="217" y="133"/>
                          </a:cubicBezTo>
                          <a:cubicBezTo>
                            <a:pt x="216" y="133"/>
                            <a:pt x="215" y="133"/>
                            <a:pt x="215" y="133"/>
                          </a:cubicBezTo>
                          <a:cubicBezTo>
                            <a:pt x="215" y="132"/>
                            <a:pt x="214" y="133"/>
                            <a:pt x="214" y="132"/>
                          </a:cubicBezTo>
                          <a:cubicBezTo>
                            <a:pt x="214" y="132"/>
                            <a:pt x="214" y="131"/>
                            <a:pt x="214" y="131"/>
                          </a:cubicBezTo>
                          <a:cubicBezTo>
                            <a:pt x="214" y="131"/>
                            <a:pt x="215" y="131"/>
                            <a:pt x="215" y="131"/>
                          </a:cubicBezTo>
                          <a:close/>
                          <a:moveTo>
                            <a:pt x="221" y="130"/>
                          </a:moveTo>
                          <a:cubicBezTo>
                            <a:pt x="221" y="130"/>
                            <a:pt x="222" y="131"/>
                            <a:pt x="222" y="131"/>
                          </a:cubicBezTo>
                          <a:cubicBezTo>
                            <a:pt x="223" y="131"/>
                            <a:pt x="222" y="130"/>
                            <a:pt x="221" y="130"/>
                          </a:cubicBezTo>
                          <a:close/>
                          <a:moveTo>
                            <a:pt x="202" y="112"/>
                          </a:moveTo>
                          <a:cubicBezTo>
                            <a:pt x="203" y="112"/>
                            <a:pt x="203" y="113"/>
                            <a:pt x="202" y="113"/>
                          </a:cubicBezTo>
                          <a:cubicBezTo>
                            <a:pt x="202" y="113"/>
                            <a:pt x="202" y="111"/>
                            <a:pt x="202" y="112"/>
                          </a:cubicBezTo>
                          <a:close/>
                          <a:moveTo>
                            <a:pt x="271" y="52"/>
                          </a:moveTo>
                          <a:cubicBezTo>
                            <a:pt x="272" y="51"/>
                            <a:pt x="272" y="51"/>
                            <a:pt x="272" y="51"/>
                          </a:cubicBezTo>
                          <a:cubicBezTo>
                            <a:pt x="274" y="50"/>
                            <a:pt x="274" y="50"/>
                            <a:pt x="274" y="50"/>
                          </a:cubicBezTo>
                          <a:cubicBezTo>
                            <a:pt x="275" y="48"/>
                            <a:pt x="275" y="48"/>
                            <a:pt x="275" y="48"/>
                          </a:cubicBezTo>
                          <a:cubicBezTo>
                            <a:pt x="276" y="47"/>
                            <a:pt x="276" y="47"/>
                            <a:pt x="276" y="47"/>
                          </a:cubicBezTo>
                          <a:cubicBezTo>
                            <a:pt x="278" y="46"/>
                            <a:pt x="278" y="46"/>
                            <a:pt x="278" y="46"/>
                          </a:cubicBezTo>
                          <a:cubicBezTo>
                            <a:pt x="279" y="44"/>
                            <a:pt x="279" y="44"/>
                            <a:pt x="279" y="44"/>
                          </a:cubicBezTo>
                          <a:cubicBezTo>
                            <a:pt x="280" y="41"/>
                            <a:pt x="280" y="41"/>
                            <a:pt x="280" y="41"/>
                          </a:cubicBezTo>
                          <a:cubicBezTo>
                            <a:pt x="280" y="39"/>
                            <a:pt x="280" y="39"/>
                            <a:pt x="280" y="39"/>
                          </a:cubicBezTo>
                          <a:cubicBezTo>
                            <a:pt x="281" y="38"/>
                            <a:pt x="281" y="38"/>
                            <a:pt x="281" y="38"/>
                          </a:cubicBezTo>
                          <a:cubicBezTo>
                            <a:pt x="281" y="36"/>
                            <a:pt x="281" y="36"/>
                            <a:pt x="281" y="36"/>
                          </a:cubicBezTo>
                          <a:cubicBezTo>
                            <a:pt x="280" y="35"/>
                            <a:pt x="280" y="35"/>
                            <a:pt x="280" y="35"/>
                          </a:cubicBezTo>
                          <a:cubicBezTo>
                            <a:pt x="280" y="33"/>
                            <a:pt x="280" y="33"/>
                            <a:pt x="280" y="33"/>
                          </a:cubicBezTo>
                          <a:cubicBezTo>
                            <a:pt x="281" y="31"/>
                            <a:pt x="281" y="31"/>
                            <a:pt x="281" y="31"/>
                          </a:cubicBezTo>
                          <a:cubicBezTo>
                            <a:pt x="279" y="31"/>
                            <a:pt x="279" y="31"/>
                            <a:pt x="279" y="31"/>
                          </a:cubicBezTo>
                          <a:cubicBezTo>
                            <a:pt x="278" y="33"/>
                            <a:pt x="278" y="33"/>
                            <a:pt x="278" y="33"/>
                          </a:cubicBezTo>
                          <a:cubicBezTo>
                            <a:pt x="276" y="33"/>
                            <a:pt x="276" y="33"/>
                            <a:pt x="276" y="33"/>
                          </a:cubicBezTo>
                          <a:cubicBezTo>
                            <a:pt x="274" y="33"/>
                            <a:pt x="274" y="33"/>
                            <a:pt x="274" y="33"/>
                          </a:cubicBezTo>
                          <a:cubicBezTo>
                            <a:pt x="272" y="34"/>
                            <a:pt x="272" y="34"/>
                            <a:pt x="272" y="34"/>
                          </a:cubicBezTo>
                          <a:cubicBezTo>
                            <a:pt x="271" y="36"/>
                            <a:pt x="271" y="36"/>
                            <a:pt x="271" y="36"/>
                          </a:cubicBezTo>
                          <a:cubicBezTo>
                            <a:pt x="269" y="37"/>
                            <a:pt x="269" y="37"/>
                            <a:pt x="269" y="37"/>
                          </a:cubicBezTo>
                          <a:cubicBezTo>
                            <a:pt x="268" y="37"/>
                            <a:pt x="268" y="37"/>
                            <a:pt x="268" y="37"/>
                          </a:cubicBezTo>
                          <a:cubicBezTo>
                            <a:pt x="266" y="36"/>
                            <a:pt x="266" y="36"/>
                            <a:pt x="266" y="36"/>
                          </a:cubicBezTo>
                          <a:cubicBezTo>
                            <a:pt x="264" y="35"/>
                            <a:pt x="264" y="35"/>
                            <a:pt x="264" y="35"/>
                          </a:cubicBezTo>
                          <a:cubicBezTo>
                            <a:pt x="263" y="33"/>
                            <a:pt x="263" y="33"/>
                            <a:pt x="263" y="33"/>
                          </a:cubicBezTo>
                          <a:cubicBezTo>
                            <a:pt x="263" y="31"/>
                            <a:pt x="263" y="31"/>
                            <a:pt x="263" y="31"/>
                          </a:cubicBezTo>
                          <a:cubicBezTo>
                            <a:pt x="262" y="30"/>
                            <a:pt x="262" y="30"/>
                            <a:pt x="262" y="30"/>
                          </a:cubicBezTo>
                          <a:cubicBezTo>
                            <a:pt x="260" y="28"/>
                            <a:pt x="260" y="28"/>
                            <a:pt x="260" y="28"/>
                          </a:cubicBezTo>
                          <a:cubicBezTo>
                            <a:pt x="259" y="26"/>
                            <a:pt x="259" y="26"/>
                            <a:pt x="259" y="26"/>
                          </a:cubicBezTo>
                          <a:cubicBezTo>
                            <a:pt x="259" y="24"/>
                            <a:pt x="259" y="24"/>
                            <a:pt x="259" y="24"/>
                          </a:cubicBezTo>
                          <a:cubicBezTo>
                            <a:pt x="257" y="23"/>
                            <a:pt x="257" y="23"/>
                            <a:pt x="257" y="23"/>
                          </a:cubicBezTo>
                          <a:cubicBezTo>
                            <a:pt x="255" y="22"/>
                            <a:pt x="255" y="22"/>
                            <a:pt x="255" y="22"/>
                          </a:cubicBezTo>
                          <a:cubicBezTo>
                            <a:pt x="253" y="22"/>
                            <a:pt x="253" y="22"/>
                            <a:pt x="253" y="22"/>
                          </a:cubicBezTo>
                          <a:cubicBezTo>
                            <a:pt x="251" y="22"/>
                            <a:pt x="251" y="22"/>
                            <a:pt x="251" y="22"/>
                          </a:cubicBezTo>
                          <a:cubicBezTo>
                            <a:pt x="249" y="20"/>
                            <a:pt x="249" y="20"/>
                            <a:pt x="249" y="20"/>
                          </a:cubicBezTo>
                          <a:cubicBezTo>
                            <a:pt x="248" y="18"/>
                            <a:pt x="248" y="18"/>
                            <a:pt x="248" y="18"/>
                          </a:cubicBezTo>
                          <a:cubicBezTo>
                            <a:pt x="246" y="15"/>
                            <a:pt x="246" y="15"/>
                            <a:pt x="246" y="15"/>
                          </a:cubicBezTo>
                          <a:cubicBezTo>
                            <a:pt x="245" y="12"/>
                            <a:pt x="245" y="12"/>
                            <a:pt x="245" y="12"/>
                          </a:cubicBezTo>
                          <a:cubicBezTo>
                            <a:pt x="245" y="10"/>
                            <a:pt x="245" y="10"/>
                            <a:pt x="245" y="10"/>
                          </a:cubicBezTo>
                          <a:cubicBezTo>
                            <a:pt x="243" y="8"/>
                            <a:pt x="243" y="8"/>
                            <a:pt x="243" y="8"/>
                          </a:cubicBezTo>
                          <a:cubicBezTo>
                            <a:pt x="242" y="7"/>
                            <a:pt x="242" y="7"/>
                            <a:pt x="242" y="7"/>
                          </a:cubicBezTo>
                          <a:cubicBezTo>
                            <a:pt x="240" y="5"/>
                            <a:pt x="240" y="5"/>
                            <a:pt x="240" y="5"/>
                          </a:cubicBezTo>
                          <a:cubicBezTo>
                            <a:pt x="236" y="4"/>
                            <a:pt x="236" y="4"/>
                            <a:pt x="236" y="4"/>
                          </a:cubicBezTo>
                          <a:cubicBezTo>
                            <a:pt x="235" y="3"/>
                            <a:pt x="235" y="3"/>
                            <a:pt x="235" y="3"/>
                          </a:cubicBezTo>
                          <a:cubicBezTo>
                            <a:pt x="233" y="1"/>
                            <a:pt x="233" y="1"/>
                            <a:pt x="233" y="1"/>
                          </a:cubicBezTo>
                          <a:cubicBezTo>
                            <a:pt x="231" y="0"/>
                            <a:pt x="231" y="0"/>
                            <a:pt x="231" y="0"/>
                          </a:cubicBezTo>
                          <a:cubicBezTo>
                            <a:pt x="228" y="0"/>
                            <a:pt x="228" y="0"/>
                            <a:pt x="228" y="0"/>
                          </a:cubicBezTo>
                          <a:cubicBezTo>
                            <a:pt x="227" y="0"/>
                            <a:pt x="227" y="0"/>
                            <a:pt x="227" y="0"/>
                          </a:cubicBezTo>
                          <a:cubicBezTo>
                            <a:pt x="224" y="1"/>
                            <a:pt x="224" y="1"/>
                            <a:pt x="224" y="1"/>
                          </a:cubicBezTo>
                          <a:cubicBezTo>
                            <a:pt x="222" y="1"/>
                            <a:pt x="222" y="1"/>
                            <a:pt x="222" y="1"/>
                          </a:cubicBezTo>
                          <a:cubicBezTo>
                            <a:pt x="220" y="2"/>
                            <a:pt x="220" y="2"/>
                            <a:pt x="220" y="2"/>
                          </a:cubicBezTo>
                          <a:cubicBezTo>
                            <a:pt x="218" y="4"/>
                            <a:pt x="218" y="4"/>
                            <a:pt x="218" y="4"/>
                          </a:cubicBezTo>
                          <a:cubicBezTo>
                            <a:pt x="216" y="6"/>
                            <a:pt x="216" y="6"/>
                            <a:pt x="216" y="6"/>
                          </a:cubicBezTo>
                          <a:cubicBezTo>
                            <a:pt x="216" y="6"/>
                            <a:pt x="216" y="6"/>
                            <a:pt x="216" y="6"/>
                          </a:cubicBezTo>
                          <a:cubicBezTo>
                            <a:pt x="215" y="8"/>
                            <a:pt x="215" y="8"/>
                            <a:pt x="215" y="8"/>
                          </a:cubicBezTo>
                          <a:cubicBezTo>
                            <a:pt x="217" y="7"/>
                            <a:pt x="217" y="7"/>
                            <a:pt x="217" y="7"/>
                          </a:cubicBezTo>
                          <a:cubicBezTo>
                            <a:pt x="217" y="10"/>
                            <a:pt x="217" y="10"/>
                            <a:pt x="217" y="10"/>
                          </a:cubicBezTo>
                          <a:cubicBezTo>
                            <a:pt x="217" y="12"/>
                            <a:pt x="217" y="12"/>
                            <a:pt x="217" y="12"/>
                          </a:cubicBezTo>
                          <a:cubicBezTo>
                            <a:pt x="216" y="13"/>
                            <a:pt x="216" y="13"/>
                            <a:pt x="216" y="13"/>
                          </a:cubicBezTo>
                          <a:cubicBezTo>
                            <a:pt x="216" y="15"/>
                            <a:pt x="216" y="15"/>
                            <a:pt x="216" y="15"/>
                          </a:cubicBezTo>
                          <a:cubicBezTo>
                            <a:pt x="215" y="17"/>
                            <a:pt x="215" y="17"/>
                            <a:pt x="215" y="17"/>
                          </a:cubicBezTo>
                          <a:cubicBezTo>
                            <a:pt x="213" y="19"/>
                            <a:pt x="213" y="19"/>
                            <a:pt x="213" y="19"/>
                          </a:cubicBezTo>
                          <a:cubicBezTo>
                            <a:pt x="213" y="19"/>
                            <a:pt x="209" y="21"/>
                            <a:pt x="211" y="22"/>
                          </a:cubicBezTo>
                          <a:cubicBezTo>
                            <a:pt x="211" y="23"/>
                            <a:pt x="208" y="24"/>
                            <a:pt x="208" y="24"/>
                          </a:cubicBezTo>
                          <a:cubicBezTo>
                            <a:pt x="205" y="26"/>
                            <a:pt x="205" y="26"/>
                            <a:pt x="205" y="26"/>
                          </a:cubicBezTo>
                          <a:cubicBezTo>
                            <a:pt x="203" y="25"/>
                            <a:pt x="203" y="25"/>
                            <a:pt x="203" y="25"/>
                          </a:cubicBezTo>
                          <a:cubicBezTo>
                            <a:pt x="200" y="23"/>
                            <a:pt x="200" y="23"/>
                            <a:pt x="200" y="23"/>
                          </a:cubicBezTo>
                          <a:cubicBezTo>
                            <a:pt x="198" y="24"/>
                            <a:pt x="198" y="24"/>
                            <a:pt x="198" y="24"/>
                          </a:cubicBezTo>
                          <a:cubicBezTo>
                            <a:pt x="196" y="29"/>
                            <a:pt x="196" y="29"/>
                            <a:pt x="196" y="29"/>
                          </a:cubicBezTo>
                          <a:cubicBezTo>
                            <a:pt x="196" y="29"/>
                            <a:pt x="196" y="30"/>
                            <a:pt x="197" y="31"/>
                          </a:cubicBezTo>
                          <a:cubicBezTo>
                            <a:pt x="197" y="32"/>
                            <a:pt x="195" y="34"/>
                            <a:pt x="195" y="34"/>
                          </a:cubicBezTo>
                          <a:cubicBezTo>
                            <a:pt x="195" y="36"/>
                            <a:pt x="195" y="36"/>
                            <a:pt x="195" y="36"/>
                          </a:cubicBezTo>
                          <a:cubicBezTo>
                            <a:pt x="199" y="37"/>
                            <a:pt x="199" y="37"/>
                            <a:pt x="199" y="37"/>
                          </a:cubicBezTo>
                          <a:cubicBezTo>
                            <a:pt x="202" y="37"/>
                            <a:pt x="202" y="37"/>
                            <a:pt x="202" y="37"/>
                          </a:cubicBezTo>
                          <a:cubicBezTo>
                            <a:pt x="204" y="34"/>
                            <a:pt x="204" y="34"/>
                            <a:pt x="204" y="34"/>
                          </a:cubicBezTo>
                          <a:cubicBezTo>
                            <a:pt x="206" y="35"/>
                            <a:pt x="206" y="35"/>
                            <a:pt x="206" y="35"/>
                          </a:cubicBezTo>
                          <a:cubicBezTo>
                            <a:pt x="207" y="36"/>
                            <a:pt x="207" y="36"/>
                            <a:pt x="207" y="36"/>
                          </a:cubicBezTo>
                          <a:cubicBezTo>
                            <a:pt x="209" y="38"/>
                            <a:pt x="209" y="38"/>
                            <a:pt x="209" y="38"/>
                          </a:cubicBezTo>
                          <a:cubicBezTo>
                            <a:pt x="212" y="39"/>
                            <a:pt x="212" y="39"/>
                            <a:pt x="212" y="39"/>
                          </a:cubicBezTo>
                          <a:cubicBezTo>
                            <a:pt x="214" y="40"/>
                            <a:pt x="214" y="40"/>
                            <a:pt x="214" y="40"/>
                          </a:cubicBezTo>
                          <a:cubicBezTo>
                            <a:pt x="213" y="42"/>
                            <a:pt x="213" y="42"/>
                            <a:pt x="213" y="42"/>
                          </a:cubicBezTo>
                          <a:cubicBezTo>
                            <a:pt x="213" y="42"/>
                            <a:pt x="211" y="42"/>
                            <a:pt x="209" y="43"/>
                          </a:cubicBezTo>
                          <a:cubicBezTo>
                            <a:pt x="208" y="43"/>
                            <a:pt x="206" y="45"/>
                            <a:pt x="206" y="45"/>
                          </a:cubicBezTo>
                          <a:cubicBezTo>
                            <a:pt x="203" y="44"/>
                            <a:pt x="203" y="44"/>
                            <a:pt x="203" y="44"/>
                          </a:cubicBezTo>
                          <a:cubicBezTo>
                            <a:pt x="200" y="47"/>
                            <a:pt x="200" y="47"/>
                            <a:pt x="200" y="47"/>
                          </a:cubicBezTo>
                          <a:cubicBezTo>
                            <a:pt x="198" y="46"/>
                            <a:pt x="198" y="46"/>
                            <a:pt x="198" y="46"/>
                          </a:cubicBezTo>
                          <a:cubicBezTo>
                            <a:pt x="197" y="46"/>
                            <a:pt x="197" y="46"/>
                            <a:pt x="197" y="46"/>
                          </a:cubicBezTo>
                          <a:cubicBezTo>
                            <a:pt x="196" y="48"/>
                            <a:pt x="196" y="48"/>
                            <a:pt x="196" y="48"/>
                          </a:cubicBezTo>
                          <a:cubicBezTo>
                            <a:pt x="194" y="49"/>
                            <a:pt x="194" y="49"/>
                            <a:pt x="194" y="49"/>
                          </a:cubicBezTo>
                          <a:cubicBezTo>
                            <a:pt x="188" y="51"/>
                            <a:pt x="188" y="51"/>
                            <a:pt x="188" y="51"/>
                          </a:cubicBezTo>
                          <a:cubicBezTo>
                            <a:pt x="187" y="54"/>
                            <a:pt x="187" y="54"/>
                            <a:pt x="187" y="54"/>
                          </a:cubicBezTo>
                          <a:cubicBezTo>
                            <a:pt x="184" y="55"/>
                            <a:pt x="184" y="55"/>
                            <a:pt x="184" y="55"/>
                          </a:cubicBezTo>
                          <a:cubicBezTo>
                            <a:pt x="181" y="55"/>
                            <a:pt x="181" y="55"/>
                            <a:pt x="181" y="55"/>
                          </a:cubicBezTo>
                          <a:cubicBezTo>
                            <a:pt x="179" y="52"/>
                            <a:pt x="179" y="52"/>
                            <a:pt x="179" y="52"/>
                          </a:cubicBezTo>
                          <a:cubicBezTo>
                            <a:pt x="177" y="52"/>
                            <a:pt x="177" y="52"/>
                            <a:pt x="177" y="52"/>
                          </a:cubicBezTo>
                          <a:cubicBezTo>
                            <a:pt x="175" y="53"/>
                            <a:pt x="175" y="53"/>
                            <a:pt x="175" y="53"/>
                          </a:cubicBezTo>
                          <a:cubicBezTo>
                            <a:pt x="174" y="55"/>
                            <a:pt x="174" y="55"/>
                            <a:pt x="174" y="55"/>
                          </a:cubicBezTo>
                          <a:cubicBezTo>
                            <a:pt x="173" y="58"/>
                            <a:pt x="173" y="58"/>
                            <a:pt x="173" y="58"/>
                          </a:cubicBezTo>
                          <a:cubicBezTo>
                            <a:pt x="174" y="60"/>
                            <a:pt x="174" y="60"/>
                            <a:pt x="174" y="60"/>
                          </a:cubicBezTo>
                          <a:cubicBezTo>
                            <a:pt x="175" y="62"/>
                            <a:pt x="175" y="62"/>
                            <a:pt x="175" y="62"/>
                          </a:cubicBezTo>
                          <a:cubicBezTo>
                            <a:pt x="173" y="64"/>
                            <a:pt x="173" y="64"/>
                            <a:pt x="173" y="64"/>
                          </a:cubicBezTo>
                          <a:cubicBezTo>
                            <a:pt x="171" y="65"/>
                            <a:pt x="171" y="65"/>
                            <a:pt x="171" y="65"/>
                          </a:cubicBezTo>
                          <a:cubicBezTo>
                            <a:pt x="168" y="66"/>
                            <a:pt x="168" y="66"/>
                            <a:pt x="168" y="66"/>
                          </a:cubicBezTo>
                          <a:cubicBezTo>
                            <a:pt x="163" y="67"/>
                            <a:pt x="163" y="67"/>
                            <a:pt x="163" y="67"/>
                          </a:cubicBezTo>
                          <a:cubicBezTo>
                            <a:pt x="159" y="67"/>
                            <a:pt x="159" y="67"/>
                            <a:pt x="159" y="67"/>
                          </a:cubicBezTo>
                          <a:cubicBezTo>
                            <a:pt x="156" y="68"/>
                            <a:pt x="156" y="68"/>
                            <a:pt x="156" y="68"/>
                          </a:cubicBezTo>
                          <a:cubicBezTo>
                            <a:pt x="155" y="68"/>
                            <a:pt x="155" y="68"/>
                            <a:pt x="155" y="68"/>
                          </a:cubicBezTo>
                          <a:cubicBezTo>
                            <a:pt x="152" y="70"/>
                            <a:pt x="152" y="70"/>
                            <a:pt x="152" y="70"/>
                          </a:cubicBezTo>
                          <a:cubicBezTo>
                            <a:pt x="149" y="71"/>
                            <a:pt x="149" y="71"/>
                            <a:pt x="149" y="71"/>
                          </a:cubicBezTo>
                          <a:cubicBezTo>
                            <a:pt x="146" y="71"/>
                            <a:pt x="146" y="71"/>
                            <a:pt x="146" y="71"/>
                          </a:cubicBezTo>
                          <a:cubicBezTo>
                            <a:pt x="143" y="73"/>
                            <a:pt x="143" y="73"/>
                            <a:pt x="143" y="73"/>
                          </a:cubicBezTo>
                          <a:cubicBezTo>
                            <a:pt x="138" y="73"/>
                            <a:pt x="138" y="73"/>
                            <a:pt x="138" y="73"/>
                          </a:cubicBezTo>
                          <a:cubicBezTo>
                            <a:pt x="136" y="71"/>
                            <a:pt x="136" y="71"/>
                            <a:pt x="136" y="71"/>
                          </a:cubicBezTo>
                          <a:cubicBezTo>
                            <a:pt x="133" y="69"/>
                            <a:pt x="133" y="69"/>
                            <a:pt x="133" y="69"/>
                          </a:cubicBezTo>
                          <a:cubicBezTo>
                            <a:pt x="132" y="68"/>
                            <a:pt x="132" y="68"/>
                            <a:pt x="132" y="68"/>
                          </a:cubicBezTo>
                          <a:cubicBezTo>
                            <a:pt x="125" y="68"/>
                            <a:pt x="125" y="68"/>
                            <a:pt x="125" y="68"/>
                          </a:cubicBezTo>
                          <a:cubicBezTo>
                            <a:pt x="121" y="68"/>
                            <a:pt x="121" y="68"/>
                            <a:pt x="121" y="68"/>
                          </a:cubicBezTo>
                          <a:cubicBezTo>
                            <a:pt x="118" y="67"/>
                            <a:pt x="118" y="67"/>
                            <a:pt x="118" y="67"/>
                          </a:cubicBezTo>
                          <a:cubicBezTo>
                            <a:pt x="114" y="68"/>
                            <a:pt x="114" y="68"/>
                            <a:pt x="114" y="68"/>
                          </a:cubicBezTo>
                          <a:cubicBezTo>
                            <a:pt x="111" y="67"/>
                            <a:pt x="111" y="67"/>
                            <a:pt x="111" y="67"/>
                          </a:cubicBezTo>
                          <a:cubicBezTo>
                            <a:pt x="109" y="66"/>
                            <a:pt x="109" y="66"/>
                            <a:pt x="109" y="66"/>
                          </a:cubicBezTo>
                          <a:cubicBezTo>
                            <a:pt x="107" y="63"/>
                            <a:pt x="107" y="63"/>
                            <a:pt x="107" y="63"/>
                          </a:cubicBezTo>
                          <a:cubicBezTo>
                            <a:pt x="104" y="62"/>
                            <a:pt x="104" y="62"/>
                            <a:pt x="104" y="62"/>
                          </a:cubicBezTo>
                          <a:cubicBezTo>
                            <a:pt x="102" y="60"/>
                            <a:pt x="102" y="60"/>
                            <a:pt x="102" y="60"/>
                          </a:cubicBezTo>
                          <a:cubicBezTo>
                            <a:pt x="101" y="58"/>
                            <a:pt x="101" y="58"/>
                            <a:pt x="101" y="58"/>
                          </a:cubicBezTo>
                          <a:cubicBezTo>
                            <a:pt x="99" y="56"/>
                            <a:pt x="99" y="56"/>
                            <a:pt x="99" y="56"/>
                          </a:cubicBezTo>
                          <a:cubicBezTo>
                            <a:pt x="97" y="55"/>
                            <a:pt x="97" y="55"/>
                            <a:pt x="97" y="55"/>
                          </a:cubicBezTo>
                          <a:cubicBezTo>
                            <a:pt x="95" y="54"/>
                            <a:pt x="95" y="54"/>
                            <a:pt x="95" y="54"/>
                          </a:cubicBezTo>
                          <a:cubicBezTo>
                            <a:pt x="93" y="53"/>
                            <a:pt x="93" y="53"/>
                            <a:pt x="93" y="53"/>
                          </a:cubicBezTo>
                          <a:cubicBezTo>
                            <a:pt x="90" y="53"/>
                            <a:pt x="90" y="53"/>
                            <a:pt x="90" y="53"/>
                          </a:cubicBezTo>
                          <a:cubicBezTo>
                            <a:pt x="87" y="52"/>
                            <a:pt x="87" y="52"/>
                            <a:pt x="87" y="52"/>
                          </a:cubicBezTo>
                          <a:cubicBezTo>
                            <a:pt x="87" y="50"/>
                            <a:pt x="87" y="50"/>
                            <a:pt x="87" y="50"/>
                          </a:cubicBezTo>
                          <a:cubicBezTo>
                            <a:pt x="87" y="48"/>
                            <a:pt x="87" y="48"/>
                            <a:pt x="87" y="48"/>
                          </a:cubicBezTo>
                          <a:cubicBezTo>
                            <a:pt x="88" y="46"/>
                            <a:pt x="88" y="46"/>
                            <a:pt x="88" y="46"/>
                          </a:cubicBezTo>
                          <a:cubicBezTo>
                            <a:pt x="86" y="43"/>
                            <a:pt x="86" y="43"/>
                            <a:pt x="86" y="43"/>
                          </a:cubicBezTo>
                          <a:cubicBezTo>
                            <a:pt x="84" y="42"/>
                            <a:pt x="84" y="42"/>
                            <a:pt x="84" y="42"/>
                          </a:cubicBezTo>
                          <a:cubicBezTo>
                            <a:pt x="84" y="41"/>
                            <a:pt x="84" y="41"/>
                            <a:pt x="84" y="41"/>
                          </a:cubicBezTo>
                          <a:cubicBezTo>
                            <a:pt x="81" y="38"/>
                            <a:pt x="81" y="38"/>
                            <a:pt x="81" y="38"/>
                          </a:cubicBezTo>
                          <a:cubicBezTo>
                            <a:pt x="78" y="37"/>
                            <a:pt x="78" y="37"/>
                            <a:pt x="78" y="37"/>
                          </a:cubicBezTo>
                          <a:cubicBezTo>
                            <a:pt x="75" y="37"/>
                            <a:pt x="75" y="37"/>
                            <a:pt x="75" y="37"/>
                          </a:cubicBezTo>
                          <a:cubicBezTo>
                            <a:pt x="73" y="37"/>
                            <a:pt x="73" y="37"/>
                            <a:pt x="73" y="37"/>
                          </a:cubicBezTo>
                          <a:cubicBezTo>
                            <a:pt x="71" y="35"/>
                            <a:pt x="71" y="35"/>
                            <a:pt x="71" y="35"/>
                          </a:cubicBezTo>
                          <a:cubicBezTo>
                            <a:pt x="71" y="34"/>
                            <a:pt x="71" y="34"/>
                            <a:pt x="71" y="34"/>
                          </a:cubicBezTo>
                          <a:cubicBezTo>
                            <a:pt x="70" y="30"/>
                            <a:pt x="70" y="30"/>
                            <a:pt x="70" y="30"/>
                          </a:cubicBezTo>
                          <a:cubicBezTo>
                            <a:pt x="71" y="26"/>
                            <a:pt x="71" y="26"/>
                            <a:pt x="71" y="26"/>
                          </a:cubicBezTo>
                          <a:cubicBezTo>
                            <a:pt x="68" y="28"/>
                            <a:pt x="68" y="28"/>
                            <a:pt x="68" y="28"/>
                          </a:cubicBezTo>
                          <a:cubicBezTo>
                            <a:pt x="62" y="29"/>
                            <a:pt x="62" y="29"/>
                            <a:pt x="62" y="29"/>
                          </a:cubicBezTo>
                          <a:cubicBezTo>
                            <a:pt x="60" y="31"/>
                            <a:pt x="60" y="31"/>
                            <a:pt x="60" y="31"/>
                          </a:cubicBezTo>
                          <a:cubicBezTo>
                            <a:pt x="58" y="32"/>
                            <a:pt x="58" y="32"/>
                            <a:pt x="58" y="32"/>
                          </a:cubicBezTo>
                          <a:cubicBezTo>
                            <a:pt x="56" y="33"/>
                            <a:pt x="56" y="33"/>
                            <a:pt x="56" y="33"/>
                          </a:cubicBezTo>
                          <a:cubicBezTo>
                            <a:pt x="55" y="35"/>
                            <a:pt x="55" y="35"/>
                            <a:pt x="55" y="35"/>
                          </a:cubicBezTo>
                          <a:cubicBezTo>
                            <a:pt x="55" y="37"/>
                            <a:pt x="55" y="37"/>
                            <a:pt x="55" y="37"/>
                          </a:cubicBezTo>
                          <a:cubicBezTo>
                            <a:pt x="51" y="38"/>
                            <a:pt x="51" y="38"/>
                            <a:pt x="51" y="38"/>
                          </a:cubicBezTo>
                          <a:cubicBezTo>
                            <a:pt x="48" y="38"/>
                            <a:pt x="48" y="38"/>
                            <a:pt x="48" y="38"/>
                          </a:cubicBezTo>
                          <a:cubicBezTo>
                            <a:pt x="46" y="39"/>
                            <a:pt x="46" y="39"/>
                            <a:pt x="46" y="39"/>
                          </a:cubicBezTo>
                          <a:cubicBezTo>
                            <a:pt x="45" y="42"/>
                            <a:pt x="45" y="42"/>
                            <a:pt x="45" y="42"/>
                          </a:cubicBezTo>
                          <a:cubicBezTo>
                            <a:pt x="43" y="43"/>
                            <a:pt x="43" y="43"/>
                            <a:pt x="43" y="43"/>
                          </a:cubicBezTo>
                          <a:cubicBezTo>
                            <a:pt x="42" y="46"/>
                            <a:pt x="42" y="46"/>
                            <a:pt x="42" y="46"/>
                          </a:cubicBezTo>
                          <a:cubicBezTo>
                            <a:pt x="43" y="49"/>
                            <a:pt x="43" y="49"/>
                            <a:pt x="43" y="49"/>
                          </a:cubicBezTo>
                          <a:cubicBezTo>
                            <a:pt x="44" y="50"/>
                            <a:pt x="44" y="50"/>
                            <a:pt x="44" y="50"/>
                          </a:cubicBezTo>
                          <a:cubicBezTo>
                            <a:pt x="43" y="52"/>
                            <a:pt x="43" y="52"/>
                            <a:pt x="43" y="52"/>
                          </a:cubicBezTo>
                          <a:cubicBezTo>
                            <a:pt x="39" y="52"/>
                            <a:pt x="39" y="52"/>
                            <a:pt x="39" y="52"/>
                          </a:cubicBezTo>
                          <a:cubicBezTo>
                            <a:pt x="35" y="53"/>
                            <a:pt x="35" y="53"/>
                            <a:pt x="35" y="53"/>
                          </a:cubicBezTo>
                          <a:cubicBezTo>
                            <a:pt x="32" y="54"/>
                            <a:pt x="32" y="54"/>
                            <a:pt x="32" y="54"/>
                          </a:cubicBezTo>
                          <a:cubicBezTo>
                            <a:pt x="31" y="55"/>
                            <a:pt x="31" y="55"/>
                            <a:pt x="31" y="55"/>
                          </a:cubicBezTo>
                          <a:cubicBezTo>
                            <a:pt x="31" y="57"/>
                            <a:pt x="31" y="57"/>
                            <a:pt x="31" y="57"/>
                          </a:cubicBezTo>
                          <a:cubicBezTo>
                            <a:pt x="34" y="59"/>
                            <a:pt x="34" y="59"/>
                            <a:pt x="34" y="59"/>
                          </a:cubicBezTo>
                          <a:cubicBezTo>
                            <a:pt x="35" y="60"/>
                            <a:pt x="35" y="60"/>
                            <a:pt x="35" y="60"/>
                          </a:cubicBezTo>
                          <a:cubicBezTo>
                            <a:pt x="34" y="62"/>
                            <a:pt x="34" y="62"/>
                            <a:pt x="34" y="62"/>
                          </a:cubicBezTo>
                          <a:cubicBezTo>
                            <a:pt x="33" y="64"/>
                            <a:pt x="33" y="64"/>
                            <a:pt x="33" y="64"/>
                          </a:cubicBezTo>
                          <a:cubicBezTo>
                            <a:pt x="33" y="67"/>
                            <a:pt x="33" y="67"/>
                            <a:pt x="33" y="67"/>
                          </a:cubicBezTo>
                          <a:cubicBezTo>
                            <a:pt x="31" y="68"/>
                            <a:pt x="30" y="68"/>
                            <a:pt x="29" y="69"/>
                          </a:cubicBezTo>
                          <a:cubicBezTo>
                            <a:pt x="28" y="70"/>
                            <a:pt x="28" y="70"/>
                            <a:pt x="27" y="71"/>
                          </a:cubicBezTo>
                          <a:cubicBezTo>
                            <a:pt x="26" y="71"/>
                            <a:pt x="25" y="71"/>
                            <a:pt x="25" y="72"/>
                          </a:cubicBezTo>
                          <a:cubicBezTo>
                            <a:pt x="24" y="72"/>
                            <a:pt x="24" y="73"/>
                            <a:pt x="24" y="74"/>
                          </a:cubicBezTo>
                          <a:cubicBezTo>
                            <a:pt x="24" y="75"/>
                            <a:pt x="18" y="74"/>
                            <a:pt x="16" y="76"/>
                          </a:cubicBezTo>
                          <a:cubicBezTo>
                            <a:pt x="15" y="77"/>
                            <a:pt x="16" y="79"/>
                            <a:pt x="15" y="80"/>
                          </a:cubicBezTo>
                          <a:cubicBezTo>
                            <a:pt x="14" y="81"/>
                            <a:pt x="13" y="80"/>
                            <a:pt x="11" y="81"/>
                          </a:cubicBezTo>
                          <a:cubicBezTo>
                            <a:pt x="10" y="81"/>
                            <a:pt x="10" y="82"/>
                            <a:pt x="9" y="82"/>
                          </a:cubicBezTo>
                          <a:cubicBezTo>
                            <a:pt x="8" y="82"/>
                            <a:pt x="8" y="80"/>
                            <a:pt x="7" y="80"/>
                          </a:cubicBezTo>
                          <a:cubicBezTo>
                            <a:pt x="6" y="80"/>
                            <a:pt x="6" y="80"/>
                            <a:pt x="5" y="81"/>
                          </a:cubicBezTo>
                          <a:cubicBezTo>
                            <a:pt x="4" y="82"/>
                            <a:pt x="4" y="82"/>
                            <a:pt x="3" y="83"/>
                          </a:cubicBezTo>
                          <a:cubicBezTo>
                            <a:pt x="2" y="83"/>
                            <a:pt x="2" y="83"/>
                            <a:pt x="1" y="84"/>
                          </a:cubicBezTo>
                          <a:cubicBezTo>
                            <a:pt x="1" y="84"/>
                            <a:pt x="1" y="84"/>
                            <a:pt x="0" y="85"/>
                          </a:cubicBezTo>
                          <a:cubicBezTo>
                            <a:pt x="0" y="85"/>
                            <a:pt x="0" y="85"/>
                            <a:pt x="0" y="85"/>
                          </a:cubicBezTo>
                          <a:cubicBezTo>
                            <a:pt x="0" y="86"/>
                            <a:pt x="0" y="87"/>
                            <a:pt x="0" y="87"/>
                          </a:cubicBezTo>
                          <a:cubicBezTo>
                            <a:pt x="0" y="89"/>
                            <a:pt x="0" y="89"/>
                            <a:pt x="0" y="89"/>
                          </a:cubicBezTo>
                          <a:cubicBezTo>
                            <a:pt x="1" y="90"/>
                            <a:pt x="1" y="90"/>
                            <a:pt x="1" y="90"/>
                          </a:cubicBezTo>
                          <a:cubicBezTo>
                            <a:pt x="5" y="89"/>
                            <a:pt x="5" y="89"/>
                            <a:pt x="5" y="89"/>
                          </a:cubicBezTo>
                          <a:cubicBezTo>
                            <a:pt x="5" y="89"/>
                            <a:pt x="5" y="89"/>
                            <a:pt x="5" y="89"/>
                          </a:cubicBezTo>
                          <a:cubicBezTo>
                            <a:pt x="5" y="90"/>
                            <a:pt x="5" y="90"/>
                            <a:pt x="5" y="90"/>
                          </a:cubicBezTo>
                          <a:cubicBezTo>
                            <a:pt x="4" y="92"/>
                            <a:pt x="4" y="92"/>
                            <a:pt x="4" y="92"/>
                          </a:cubicBezTo>
                          <a:cubicBezTo>
                            <a:pt x="5" y="95"/>
                            <a:pt x="5" y="95"/>
                            <a:pt x="5" y="95"/>
                          </a:cubicBezTo>
                          <a:cubicBezTo>
                            <a:pt x="6" y="97"/>
                            <a:pt x="6" y="97"/>
                            <a:pt x="6" y="97"/>
                          </a:cubicBezTo>
                          <a:cubicBezTo>
                            <a:pt x="7" y="98"/>
                            <a:pt x="7" y="98"/>
                            <a:pt x="7" y="98"/>
                          </a:cubicBezTo>
                          <a:cubicBezTo>
                            <a:pt x="7" y="99"/>
                            <a:pt x="7" y="99"/>
                            <a:pt x="7" y="99"/>
                          </a:cubicBezTo>
                          <a:cubicBezTo>
                            <a:pt x="5" y="99"/>
                            <a:pt x="5" y="99"/>
                            <a:pt x="5" y="99"/>
                          </a:cubicBezTo>
                          <a:cubicBezTo>
                            <a:pt x="5" y="101"/>
                            <a:pt x="5" y="101"/>
                            <a:pt x="5" y="101"/>
                          </a:cubicBezTo>
                          <a:cubicBezTo>
                            <a:pt x="8" y="101"/>
                            <a:pt x="8" y="101"/>
                            <a:pt x="8" y="101"/>
                          </a:cubicBezTo>
                          <a:cubicBezTo>
                            <a:pt x="14" y="104"/>
                            <a:pt x="14" y="104"/>
                            <a:pt x="14" y="104"/>
                          </a:cubicBezTo>
                          <a:cubicBezTo>
                            <a:pt x="15" y="105"/>
                            <a:pt x="15" y="105"/>
                            <a:pt x="15" y="105"/>
                          </a:cubicBezTo>
                          <a:cubicBezTo>
                            <a:pt x="17" y="107"/>
                            <a:pt x="17" y="107"/>
                            <a:pt x="17" y="107"/>
                          </a:cubicBezTo>
                          <a:cubicBezTo>
                            <a:pt x="19" y="105"/>
                            <a:pt x="19" y="105"/>
                            <a:pt x="19" y="105"/>
                          </a:cubicBezTo>
                          <a:cubicBezTo>
                            <a:pt x="20" y="105"/>
                            <a:pt x="20" y="105"/>
                            <a:pt x="20" y="105"/>
                          </a:cubicBezTo>
                          <a:cubicBezTo>
                            <a:pt x="22" y="105"/>
                            <a:pt x="22" y="105"/>
                            <a:pt x="22" y="105"/>
                          </a:cubicBezTo>
                          <a:cubicBezTo>
                            <a:pt x="24" y="105"/>
                            <a:pt x="24" y="105"/>
                            <a:pt x="24" y="105"/>
                          </a:cubicBezTo>
                          <a:cubicBezTo>
                            <a:pt x="26" y="105"/>
                            <a:pt x="26" y="105"/>
                            <a:pt x="26" y="105"/>
                          </a:cubicBezTo>
                          <a:cubicBezTo>
                            <a:pt x="27" y="107"/>
                            <a:pt x="27" y="107"/>
                            <a:pt x="27" y="107"/>
                          </a:cubicBezTo>
                          <a:cubicBezTo>
                            <a:pt x="28" y="108"/>
                            <a:pt x="28" y="108"/>
                            <a:pt x="28" y="108"/>
                          </a:cubicBezTo>
                          <a:cubicBezTo>
                            <a:pt x="29" y="110"/>
                            <a:pt x="29" y="110"/>
                            <a:pt x="29" y="110"/>
                          </a:cubicBezTo>
                          <a:cubicBezTo>
                            <a:pt x="28" y="111"/>
                            <a:pt x="28" y="111"/>
                            <a:pt x="28" y="111"/>
                          </a:cubicBezTo>
                          <a:cubicBezTo>
                            <a:pt x="27" y="113"/>
                            <a:pt x="27" y="113"/>
                            <a:pt x="27" y="113"/>
                          </a:cubicBezTo>
                          <a:cubicBezTo>
                            <a:pt x="26" y="114"/>
                            <a:pt x="26" y="114"/>
                            <a:pt x="26" y="114"/>
                          </a:cubicBezTo>
                          <a:cubicBezTo>
                            <a:pt x="25" y="115"/>
                            <a:pt x="25" y="115"/>
                            <a:pt x="25" y="115"/>
                          </a:cubicBezTo>
                          <a:cubicBezTo>
                            <a:pt x="24" y="117"/>
                            <a:pt x="24" y="117"/>
                            <a:pt x="24" y="117"/>
                          </a:cubicBezTo>
                          <a:cubicBezTo>
                            <a:pt x="23" y="118"/>
                            <a:pt x="23" y="118"/>
                            <a:pt x="23" y="118"/>
                          </a:cubicBezTo>
                          <a:cubicBezTo>
                            <a:pt x="22" y="120"/>
                            <a:pt x="22" y="120"/>
                            <a:pt x="22" y="120"/>
                          </a:cubicBezTo>
                          <a:cubicBezTo>
                            <a:pt x="24" y="121"/>
                            <a:pt x="24" y="121"/>
                            <a:pt x="24" y="121"/>
                          </a:cubicBezTo>
                          <a:cubicBezTo>
                            <a:pt x="25" y="123"/>
                            <a:pt x="25" y="123"/>
                            <a:pt x="25" y="123"/>
                          </a:cubicBezTo>
                          <a:cubicBezTo>
                            <a:pt x="25" y="125"/>
                            <a:pt x="25" y="125"/>
                            <a:pt x="25" y="125"/>
                          </a:cubicBezTo>
                          <a:cubicBezTo>
                            <a:pt x="27" y="126"/>
                            <a:pt x="27" y="126"/>
                            <a:pt x="27" y="126"/>
                          </a:cubicBezTo>
                          <a:cubicBezTo>
                            <a:pt x="28" y="126"/>
                            <a:pt x="28" y="126"/>
                            <a:pt x="28" y="126"/>
                          </a:cubicBezTo>
                          <a:cubicBezTo>
                            <a:pt x="28" y="128"/>
                            <a:pt x="28" y="128"/>
                            <a:pt x="28" y="128"/>
                          </a:cubicBezTo>
                          <a:cubicBezTo>
                            <a:pt x="27" y="130"/>
                            <a:pt x="27" y="130"/>
                            <a:pt x="27" y="130"/>
                          </a:cubicBezTo>
                          <a:cubicBezTo>
                            <a:pt x="27" y="131"/>
                            <a:pt x="27" y="131"/>
                            <a:pt x="27" y="131"/>
                          </a:cubicBezTo>
                          <a:cubicBezTo>
                            <a:pt x="26" y="132"/>
                            <a:pt x="26" y="132"/>
                            <a:pt x="26" y="132"/>
                          </a:cubicBezTo>
                          <a:cubicBezTo>
                            <a:pt x="27" y="134"/>
                            <a:pt x="27" y="134"/>
                            <a:pt x="27" y="134"/>
                          </a:cubicBezTo>
                          <a:cubicBezTo>
                            <a:pt x="29" y="135"/>
                            <a:pt x="29" y="135"/>
                            <a:pt x="29" y="135"/>
                          </a:cubicBezTo>
                          <a:cubicBezTo>
                            <a:pt x="31" y="136"/>
                            <a:pt x="31" y="136"/>
                            <a:pt x="31" y="136"/>
                          </a:cubicBezTo>
                          <a:cubicBezTo>
                            <a:pt x="34" y="136"/>
                            <a:pt x="34" y="136"/>
                            <a:pt x="34" y="136"/>
                          </a:cubicBezTo>
                          <a:cubicBezTo>
                            <a:pt x="35" y="138"/>
                            <a:pt x="35" y="138"/>
                            <a:pt x="35" y="138"/>
                          </a:cubicBezTo>
                          <a:cubicBezTo>
                            <a:pt x="37" y="139"/>
                            <a:pt x="37" y="139"/>
                            <a:pt x="37" y="139"/>
                          </a:cubicBezTo>
                          <a:cubicBezTo>
                            <a:pt x="38" y="139"/>
                            <a:pt x="38" y="139"/>
                            <a:pt x="38" y="139"/>
                          </a:cubicBezTo>
                          <a:cubicBezTo>
                            <a:pt x="40" y="139"/>
                            <a:pt x="40" y="139"/>
                            <a:pt x="40" y="139"/>
                          </a:cubicBezTo>
                          <a:cubicBezTo>
                            <a:pt x="42" y="139"/>
                            <a:pt x="42" y="139"/>
                            <a:pt x="42" y="139"/>
                          </a:cubicBezTo>
                          <a:cubicBezTo>
                            <a:pt x="44" y="139"/>
                            <a:pt x="44" y="139"/>
                            <a:pt x="44" y="139"/>
                          </a:cubicBezTo>
                          <a:cubicBezTo>
                            <a:pt x="46" y="142"/>
                            <a:pt x="46" y="142"/>
                            <a:pt x="46" y="142"/>
                          </a:cubicBezTo>
                          <a:cubicBezTo>
                            <a:pt x="48" y="142"/>
                            <a:pt x="48" y="142"/>
                            <a:pt x="48" y="142"/>
                          </a:cubicBezTo>
                          <a:cubicBezTo>
                            <a:pt x="51" y="142"/>
                            <a:pt x="51" y="142"/>
                            <a:pt x="51" y="142"/>
                          </a:cubicBezTo>
                          <a:cubicBezTo>
                            <a:pt x="52" y="143"/>
                            <a:pt x="52" y="143"/>
                            <a:pt x="52" y="143"/>
                          </a:cubicBezTo>
                          <a:cubicBezTo>
                            <a:pt x="52" y="145"/>
                            <a:pt x="52" y="145"/>
                            <a:pt x="52" y="145"/>
                          </a:cubicBezTo>
                          <a:cubicBezTo>
                            <a:pt x="55" y="146"/>
                            <a:pt x="55" y="146"/>
                            <a:pt x="55" y="146"/>
                          </a:cubicBezTo>
                          <a:cubicBezTo>
                            <a:pt x="57" y="148"/>
                            <a:pt x="57" y="148"/>
                            <a:pt x="57" y="148"/>
                          </a:cubicBezTo>
                          <a:cubicBezTo>
                            <a:pt x="58" y="149"/>
                            <a:pt x="58" y="149"/>
                            <a:pt x="58" y="149"/>
                          </a:cubicBezTo>
                          <a:cubicBezTo>
                            <a:pt x="60" y="150"/>
                            <a:pt x="60" y="150"/>
                            <a:pt x="60" y="150"/>
                          </a:cubicBezTo>
                          <a:cubicBezTo>
                            <a:pt x="62" y="151"/>
                            <a:pt x="62" y="151"/>
                            <a:pt x="62" y="151"/>
                          </a:cubicBezTo>
                          <a:cubicBezTo>
                            <a:pt x="66" y="151"/>
                            <a:pt x="66" y="151"/>
                            <a:pt x="66" y="151"/>
                          </a:cubicBezTo>
                          <a:cubicBezTo>
                            <a:pt x="69" y="152"/>
                            <a:pt x="69" y="152"/>
                            <a:pt x="69" y="152"/>
                          </a:cubicBezTo>
                          <a:cubicBezTo>
                            <a:pt x="71" y="151"/>
                            <a:pt x="71" y="151"/>
                            <a:pt x="71" y="151"/>
                          </a:cubicBezTo>
                          <a:cubicBezTo>
                            <a:pt x="73" y="151"/>
                            <a:pt x="73" y="151"/>
                            <a:pt x="73" y="151"/>
                          </a:cubicBezTo>
                          <a:cubicBezTo>
                            <a:pt x="74" y="153"/>
                            <a:pt x="74" y="153"/>
                            <a:pt x="74" y="153"/>
                          </a:cubicBezTo>
                          <a:cubicBezTo>
                            <a:pt x="76" y="150"/>
                            <a:pt x="76" y="150"/>
                            <a:pt x="76" y="150"/>
                          </a:cubicBez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80" y="149"/>
                            <a:pt x="80" y="149"/>
                            <a:pt x="80" y="149"/>
                          </a:cubicBezTo>
                          <a:cubicBezTo>
                            <a:pt x="83" y="150"/>
                            <a:pt x="83" y="150"/>
                            <a:pt x="83" y="150"/>
                          </a:cubicBezTo>
                          <a:cubicBezTo>
                            <a:pt x="85" y="150"/>
                            <a:pt x="85" y="150"/>
                            <a:pt x="85" y="150"/>
                          </a:cubicBezTo>
                          <a:cubicBezTo>
                            <a:pt x="88" y="150"/>
                            <a:pt x="88" y="150"/>
                            <a:pt x="88" y="150"/>
                          </a:cubicBezTo>
                          <a:cubicBezTo>
                            <a:pt x="90" y="150"/>
                            <a:pt x="90" y="150"/>
                            <a:pt x="90" y="150"/>
                          </a:cubicBezTo>
                          <a:cubicBezTo>
                            <a:pt x="93" y="148"/>
                            <a:pt x="93" y="148"/>
                            <a:pt x="93" y="148"/>
                          </a:cubicBezTo>
                          <a:cubicBezTo>
                            <a:pt x="94" y="147"/>
                            <a:pt x="94" y="147"/>
                            <a:pt x="94" y="147"/>
                          </a:cubicBezTo>
                          <a:cubicBezTo>
                            <a:pt x="97" y="147"/>
                            <a:pt x="97" y="147"/>
                            <a:pt x="97" y="147"/>
                          </a:cubicBezTo>
                          <a:cubicBezTo>
                            <a:pt x="98" y="148"/>
                            <a:pt x="98" y="148"/>
                            <a:pt x="98" y="148"/>
                          </a:cubicBezTo>
                          <a:cubicBezTo>
                            <a:pt x="100" y="146"/>
                            <a:pt x="100" y="146"/>
                            <a:pt x="100" y="146"/>
                          </a:cubicBezTo>
                          <a:cubicBezTo>
                            <a:pt x="102" y="147"/>
                            <a:pt x="102" y="147"/>
                            <a:pt x="102" y="147"/>
                          </a:cubicBezTo>
                          <a:cubicBezTo>
                            <a:pt x="104" y="147"/>
                            <a:pt x="104" y="147"/>
                            <a:pt x="104" y="147"/>
                          </a:cubicBezTo>
                          <a:cubicBezTo>
                            <a:pt x="104" y="150"/>
                            <a:pt x="104" y="150"/>
                            <a:pt x="104" y="150"/>
                          </a:cubicBezTo>
                          <a:cubicBezTo>
                            <a:pt x="105" y="151"/>
                            <a:pt x="105" y="151"/>
                            <a:pt x="105" y="151"/>
                          </a:cubicBezTo>
                          <a:cubicBezTo>
                            <a:pt x="107" y="150"/>
                            <a:pt x="107" y="150"/>
                            <a:pt x="107" y="150"/>
                          </a:cubicBezTo>
                          <a:cubicBezTo>
                            <a:pt x="108" y="151"/>
                            <a:pt x="108" y="151"/>
                            <a:pt x="108" y="151"/>
                          </a:cubicBezTo>
                          <a:cubicBezTo>
                            <a:pt x="110" y="151"/>
                            <a:pt x="110" y="151"/>
                            <a:pt x="110" y="151"/>
                          </a:cubicBezTo>
                          <a:cubicBezTo>
                            <a:pt x="111" y="152"/>
                            <a:pt x="111" y="152"/>
                            <a:pt x="111" y="152"/>
                          </a:cubicBezTo>
                          <a:cubicBezTo>
                            <a:pt x="112" y="153"/>
                            <a:pt x="112" y="153"/>
                            <a:pt x="112" y="153"/>
                          </a:cubicBezTo>
                          <a:cubicBezTo>
                            <a:pt x="112" y="155"/>
                            <a:pt x="112" y="155"/>
                            <a:pt x="112" y="155"/>
                          </a:cubicBezTo>
                          <a:cubicBezTo>
                            <a:pt x="114" y="154"/>
                            <a:pt x="114" y="154"/>
                            <a:pt x="114" y="154"/>
                          </a:cubicBezTo>
                          <a:cubicBezTo>
                            <a:pt x="115" y="154"/>
                            <a:pt x="115" y="154"/>
                            <a:pt x="115" y="154"/>
                          </a:cubicBezTo>
                          <a:cubicBezTo>
                            <a:pt x="116" y="156"/>
                            <a:pt x="116" y="156"/>
                            <a:pt x="116" y="156"/>
                          </a:cubicBezTo>
                          <a:cubicBezTo>
                            <a:pt x="117" y="157"/>
                            <a:pt x="117" y="157"/>
                            <a:pt x="117" y="157"/>
                          </a:cubicBezTo>
                          <a:cubicBezTo>
                            <a:pt x="116" y="160"/>
                            <a:pt x="116" y="160"/>
                            <a:pt x="116" y="160"/>
                          </a:cubicBezTo>
                          <a:cubicBezTo>
                            <a:pt x="117" y="161"/>
                            <a:pt x="117" y="161"/>
                            <a:pt x="117" y="161"/>
                          </a:cubicBezTo>
                          <a:cubicBezTo>
                            <a:pt x="116" y="163"/>
                            <a:pt x="116" y="163"/>
                            <a:pt x="116" y="163"/>
                          </a:cubicBezTo>
                          <a:cubicBezTo>
                            <a:pt x="116" y="165"/>
                            <a:pt x="116" y="165"/>
                            <a:pt x="116" y="165"/>
                          </a:cubicBezTo>
                          <a:cubicBezTo>
                            <a:pt x="115" y="167"/>
                            <a:pt x="115" y="167"/>
                            <a:pt x="115" y="167"/>
                          </a:cubicBezTo>
                          <a:cubicBezTo>
                            <a:pt x="113" y="169"/>
                            <a:pt x="113" y="169"/>
                            <a:pt x="113" y="169"/>
                          </a:cubicBezTo>
                          <a:cubicBezTo>
                            <a:pt x="113" y="171"/>
                            <a:pt x="113" y="171"/>
                            <a:pt x="113" y="171"/>
                          </a:cubicBezTo>
                          <a:cubicBezTo>
                            <a:pt x="114" y="172"/>
                            <a:pt x="114" y="172"/>
                            <a:pt x="114" y="172"/>
                          </a:cubicBezTo>
                          <a:cubicBezTo>
                            <a:pt x="114" y="173"/>
                            <a:pt x="114" y="173"/>
                            <a:pt x="114" y="173"/>
                          </a:cubicBezTo>
                          <a:cubicBezTo>
                            <a:pt x="114" y="174"/>
                            <a:pt x="114" y="174"/>
                            <a:pt x="114" y="174"/>
                          </a:cubicBezTo>
                          <a:cubicBezTo>
                            <a:pt x="115" y="174"/>
                            <a:pt x="115" y="174"/>
                            <a:pt x="115" y="174"/>
                          </a:cubicBezTo>
                          <a:cubicBezTo>
                            <a:pt x="116" y="173"/>
                            <a:pt x="116" y="173"/>
                            <a:pt x="116" y="173"/>
                          </a:cubicBezTo>
                          <a:cubicBezTo>
                            <a:pt x="118" y="172"/>
                            <a:pt x="118" y="172"/>
                            <a:pt x="118" y="172"/>
                          </a:cubicBezTo>
                          <a:cubicBezTo>
                            <a:pt x="119" y="173"/>
                            <a:pt x="119" y="173"/>
                            <a:pt x="119" y="173"/>
                          </a:cubicBezTo>
                          <a:cubicBezTo>
                            <a:pt x="120" y="174"/>
                            <a:pt x="120" y="174"/>
                            <a:pt x="120" y="174"/>
                          </a:cubicBezTo>
                          <a:cubicBezTo>
                            <a:pt x="120" y="175"/>
                            <a:pt x="120" y="175"/>
                            <a:pt x="120" y="175"/>
                          </a:cubicBezTo>
                          <a:cubicBezTo>
                            <a:pt x="120" y="177"/>
                            <a:pt x="120" y="177"/>
                            <a:pt x="120" y="177"/>
                          </a:cubicBezTo>
                          <a:cubicBezTo>
                            <a:pt x="122" y="177"/>
                            <a:pt x="122" y="177"/>
                            <a:pt x="122" y="177"/>
                          </a:cubicBezTo>
                          <a:cubicBezTo>
                            <a:pt x="122" y="178"/>
                            <a:pt x="122" y="178"/>
                            <a:pt x="122" y="178"/>
                          </a:cubicBezTo>
                          <a:cubicBezTo>
                            <a:pt x="121" y="180"/>
                            <a:pt x="121" y="180"/>
                            <a:pt x="121" y="180"/>
                          </a:cubicBezTo>
                          <a:cubicBezTo>
                            <a:pt x="121" y="181"/>
                            <a:pt x="121" y="181"/>
                            <a:pt x="121" y="181"/>
                          </a:cubicBezTo>
                          <a:cubicBezTo>
                            <a:pt x="123" y="181"/>
                            <a:pt x="123" y="181"/>
                            <a:pt x="123" y="181"/>
                          </a:cubicBezTo>
                          <a:cubicBezTo>
                            <a:pt x="124" y="182"/>
                            <a:pt x="124" y="182"/>
                            <a:pt x="124" y="182"/>
                          </a:cubicBezTo>
                          <a:cubicBezTo>
                            <a:pt x="125" y="184"/>
                            <a:pt x="125" y="184"/>
                            <a:pt x="125" y="184"/>
                          </a:cubicBezTo>
                          <a:cubicBezTo>
                            <a:pt x="125" y="186"/>
                            <a:pt x="125" y="186"/>
                            <a:pt x="125" y="186"/>
                          </a:cubicBezTo>
                          <a:cubicBezTo>
                            <a:pt x="129" y="187"/>
                            <a:pt x="129" y="187"/>
                            <a:pt x="129" y="187"/>
                          </a:cubicBezTo>
                          <a:cubicBezTo>
                            <a:pt x="128" y="188"/>
                            <a:pt x="128" y="188"/>
                            <a:pt x="128" y="188"/>
                          </a:cubicBezTo>
                          <a:cubicBezTo>
                            <a:pt x="131" y="188"/>
                            <a:pt x="131" y="188"/>
                            <a:pt x="131" y="188"/>
                          </a:cubicBezTo>
                          <a:cubicBezTo>
                            <a:pt x="132" y="186"/>
                            <a:pt x="132" y="186"/>
                            <a:pt x="132" y="186"/>
                          </a:cubicBezTo>
                          <a:cubicBezTo>
                            <a:pt x="132" y="183"/>
                            <a:pt x="132" y="183"/>
                            <a:pt x="132" y="183"/>
                          </a:cubicBezTo>
                          <a:cubicBezTo>
                            <a:pt x="131" y="181"/>
                            <a:pt x="131" y="181"/>
                            <a:pt x="131" y="181"/>
                          </a:cubicBezTo>
                          <a:cubicBezTo>
                            <a:pt x="132" y="179"/>
                            <a:pt x="132" y="179"/>
                            <a:pt x="132" y="179"/>
                          </a:cubicBezTo>
                          <a:cubicBezTo>
                            <a:pt x="134" y="180"/>
                            <a:pt x="134" y="180"/>
                            <a:pt x="134" y="180"/>
                          </a:cubicBezTo>
                          <a:cubicBezTo>
                            <a:pt x="136" y="178"/>
                            <a:pt x="136" y="178"/>
                            <a:pt x="136" y="178"/>
                          </a:cubicBezTo>
                          <a:cubicBezTo>
                            <a:pt x="139" y="179"/>
                            <a:pt x="139" y="179"/>
                            <a:pt x="139" y="179"/>
                          </a:cubicBezTo>
                          <a:cubicBezTo>
                            <a:pt x="142" y="179"/>
                            <a:pt x="142" y="179"/>
                            <a:pt x="142" y="179"/>
                          </a:cubicBezTo>
                          <a:cubicBezTo>
                            <a:pt x="145" y="178"/>
                            <a:pt x="145" y="178"/>
                            <a:pt x="145" y="178"/>
                          </a:cubicBezTo>
                          <a:cubicBezTo>
                            <a:pt x="147" y="177"/>
                            <a:pt x="147" y="177"/>
                            <a:pt x="147" y="177"/>
                          </a:cubicBezTo>
                          <a:cubicBezTo>
                            <a:pt x="149" y="177"/>
                            <a:pt x="149" y="177"/>
                            <a:pt x="149" y="177"/>
                          </a:cubicBezTo>
                          <a:cubicBezTo>
                            <a:pt x="151" y="178"/>
                            <a:pt x="151" y="178"/>
                            <a:pt x="151" y="178"/>
                          </a:cubicBezTo>
                          <a:cubicBezTo>
                            <a:pt x="153" y="178"/>
                            <a:pt x="153" y="178"/>
                            <a:pt x="153" y="178"/>
                          </a:cubicBezTo>
                          <a:cubicBezTo>
                            <a:pt x="152" y="181"/>
                            <a:pt x="152" y="181"/>
                            <a:pt x="152" y="181"/>
                          </a:cubicBezTo>
                          <a:cubicBezTo>
                            <a:pt x="153" y="183"/>
                            <a:pt x="153" y="183"/>
                            <a:pt x="153" y="183"/>
                          </a:cubicBezTo>
                          <a:cubicBezTo>
                            <a:pt x="155" y="184"/>
                            <a:pt x="155" y="184"/>
                            <a:pt x="155" y="184"/>
                          </a:cubicBezTo>
                          <a:cubicBezTo>
                            <a:pt x="157" y="185"/>
                            <a:pt x="157" y="185"/>
                            <a:pt x="157" y="185"/>
                          </a:cubicBezTo>
                          <a:cubicBezTo>
                            <a:pt x="158" y="185"/>
                            <a:pt x="158" y="185"/>
                            <a:pt x="158" y="185"/>
                          </a:cubicBezTo>
                          <a:cubicBezTo>
                            <a:pt x="160" y="186"/>
                            <a:pt x="160" y="186"/>
                            <a:pt x="160" y="186"/>
                          </a:cubicBezTo>
                          <a:cubicBezTo>
                            <a:pt x="161" y="185"/>
                            <a:pt x="161" y="185"/>
                            <a:pt x="161" y="184"/>
                          </a:cubicBezTo>
                          <a:cubicBezTo>
                            <a:pt x="163" y="184"/>
                            <a:pt x="163" y="185"/>
                            <a:pt x="164" y="184"/>
                          </a:cubicBezTo>
                          <a:cubicBezTo>
                            <a:pt x="165" y="185"/>
                            <a:pt x="165" y="185"/>
                            <a:pt x="165" y="185"/>
                          </a:cubicBezTo>
                          <a:cubicBezTo>
                            <a:pt x="166" y="185"/>
                            <a:pt x="166" y="184"/>
                            <a:pt x="167" y="185"/>
                          </a:cubicBezTo>
                          <a:cubicBezTo>
                            <a:pt x="166" y="185"/>
                            <a:pt x="167" y="185"/>
                            <a:pt x="167" y="186"/>
                          </a:cubicBezTo>
                          <a:cubicBezTo>
                            <a:pt x="167" y="187"/>
                            <a:pt x="166" y="188"/>
                            <a:pt x="166" y="189"/>
                          </a:cubicBezTo>
                          <a:cubicBezTo>
                            <a:pt x="167" y="189"/>
                            <a:pt x="167" y="189"/>
                            <a:pt x="167" y="189"/>
                          </a:cubicBezTo>
                          <a:cubicBezTo>
                            <a:pt x="167" y="190"/>
                            <a:pt x="168" y="191"/>
                            <a:pt x="168" y="192"/>
                          </a:cubicBezTo>
                          <a:cubicBezTo>
                            <a:pt x="169" y="192"/>
                            <a:pt x="169" y="192"/>
                            <a:pt x="170" y="192"/>
                          </a:cubicBezTo>
                          <a:cubicBezTo>
                            <a:pt x="170" y="190"/>
                            <a:pt x="171" y="190"/>
                            <a:pt x="169" y="189"/>
                          </a:cubicBezTo>
                          <a:cubicBezTo>
                            <a:pt x="169" y="189"/>
                            <a:pt x="170" y="189"/>
                            <a:pt x="170" y="189"/>
                          </a:cubicBezTo>
                          <a:cubicBezTo>
                            <a:pt x="171" y="189"/>
                            <a:pt x="170" y="188"/>
                            <a:pt x="170" y="188"/>
                          </a:cubicBezTo>
                          <a:cubicBezTo>
                            <a:pt x="171" y="187"/>
                            <a:pt x="173" y="187"/>
                            <a:pt x="173" y="187"/>
                          </a:cubicBezTo>
                          <a:cubicBezTo>
                            <a:pt x="173" y="186"/>
                            <a:pt x="175" y="185"/>
                            <a:pt x="175" y="185"/>
                          </a:cubicBezTo>
                          <a:cubicBezTo>
                            <a:pt x="175" y="184"/>
                            <a:pt x="175" y="185"/>
                            <a:pt x="176" y="185"/>
                          </a:cubicBezTo>
                          <a:cubicBezTo>
                            <a:pt x="176" y="184"/>
                            <a:pt x="176" y="184"/>
                            <a:pt x="176" y="184"/>
                          </a:cubicBezTo>
                          <a:cubicBezTo>
                            <a:pt x="177" y="184"/>
                            <a:pt x="176" y="185"/>
                            <a:pt x="177" y="184"/>
                          </a:cubicBezTo>
                          <a:cubicBezTo>
                            <a:pt x="177" y="184"/>
                            <a:pt x="177" y="183"/>
                            <a:pt x="177" y="183"/>
                          </a:cubicBezTo>
                          <a:cubicBezTo>
                            <a:pt x="178" y="183"/>
                            <a:pt x="178" y="183"/>
                            <a:pt x="179" y="183"/>
                          </a:cubicBezTo>
                          <a:cubicBezTo>
                            <a:pt x="179" y="183"/>
                            <a:pt x="179" y="183"/>
                            <a:pt x="179" y="183"/>
                          </a:cubicBezTo>
                          <a:cubicBezTo>
                            <a:pt x="181" y="182"/>
                            <a:pt x="183" y="183"/>
                            <a:pt x="183" y="183"/>
                          </a:cubicBezTo>
                          <a:cubicBezTo>
                            <a:pt x="184" y="183"/>
                            <a:pt x="186" y="180"/>
                            <a:pt x="186" y="180"/>
                          </a:cubicBezTo>
                          <a:cubicBezTo>
                            <a:pt x="186" y="180"/>
                            <a:pt x="186" y="180"/>
                            <a:pt x="186" y="180"/>
                          </a:cubicBezTo>
                          <a:cubicBezTo>
                            <a:pt x="186" y="179"/>
                            <a:pt x="188" y="177"/>
                            <a:pt x="186" y="178"/>
                          </a:cubicBezTo>
                          <a:cubicBezTo>
                            <a:pt x="186" y="177"/>
                            <a:pt x="186" y="177"/>
                            <a:pt x="186" y="177"/>
                          </a:cubicBezTo>
                          <a:cubicBezTo>
                            <a:pt x="186" y="177"/>
                            <a:pt x="187" y="177"/>
                            <a:pt x="187" y="178"/>
                          </a:cubicBezTo>
                          <a:cubicBezTo>
                            <a:pt x="188" y="178"/>
                            <a:pt x="188" y="178"/>
                            <a:pt x="188" y="179"/>
                          </a:cubicBezTo>
                          <a:cubicBezTo>
                            <a:pt x="189" y="179"/>
                            <a:pt x="190" y="179"/>
                            <a:pt x="191" y="179"/>
                          </a:cubicBezTo>
                          <a:cubicBezTo>
                            <a:pt x="191" y="180"/>
                            <a:pt x="191" y="180"/>
                            <a:pt x="191" y="180"/>
                          </a:cubicBezTo>
                          <a:cubicBezTo>
                            <a:pt x="191" y="180"/>
                            <a:pt x="191" y="180"/>
                            <a:pt x="192" y="180"/>
                          </a:cubicBezTo>
                          <a:cubicBezTo>
                            <a:pt x="192" y="179"/>
                            <a:pt x="192" y="179"/>
                            <a:pt x="192" y="179"/>
                          </a:cubicBezTo>
                          <a:cubicBezTo>
                            <a:pt x="192" y="179"/>
                            <a:pt x="194" y="178"/>
                            <a:pt x="194" y="178"/>
                          </a:cubicBezTo>
                          <a:cubicBezTo>
                            <a:pt x="195" y="178"/>
                            <a:pt x="196" y="179"/>
                            <a:pt x="197" y="179"/>
                          </a:cubicBezTo>
                          <a:cubicBezTo>
                            <a:pt x="197" y="178"/>
                            <a:pt x="197" y="178"/>
                            <a:pt x="197" y="178"/>
                          </a:cubicBezTo>
                          <a:cubicBezTo>
                            <a:pt x="197" y="178"/>
                            <a:pt x="198" y="178"/>
                            <a:pt x="198" y="177"/>
                          </a:cubicBezTo>
                          <a:cubicBezTo>
                            <a:pt x="199" y="177"/>
                            <a:pt x="198" y="176"/>
                            <a:pt x="198" y="176"/>
                          </a:cubicBezTo>
                          <a:cubicBezTo>
                            <a:pt x="198" y="175"/>
                            <a:pt x="198" y="175"/>
                            <a:pt x="198" y="175"/>
                          </a:cubicBezTo>
                          <a:cubicBezTo>
                            <a:pt x="199" y="174"/>
                            <a:pt x="200" y="174"/>
                            <a:pt x="200" y="174"/>
                          </a:cubicBezTo>
                          <a:cubicBezTo>
                            <a:pt x="201" y="174"/>
                            <a:pt x="200" y="173"/>
                            <a:pt x="201" y="173"/>
                          </a:cubicBezTo>
                          <a:cubicBezTo>
                            <a:pt x="201" y="173"/>
                            <a:pt x="201" y="173"/>
                            <a:pt x="202" y="173"/>
                          </a:cubicBezTo>
                          <a:cubicBezTo>
                            <a:pt x="202" y="173"/>
                            <a:pt x="202" y="172"/>
                            <a:pt x="203" y="172"/>
                          </a:cubicBezTo>
                          <a:cubicBezTo>
                            <a:pt x="203" y="172"/>
                            <a:pt x="203" y="171"/>
                            <a:pt x="203" y="171"/>
                          </a:cubicBezTo>
                          <a:cubicBezTo>
                            <a:pt x="203" y="171"/>
                            <a:pt x="204" y="171"/>
                            <a:pt x="205" y="171"/>
                          </a:cubicBezTo>
                          <a:cubicBezTo>
                            <a:pt x="205" y="171"/>
                            <a:pt x="205" y="170"/>
                            <a:pt x="205" y="170"/>
                          </a:cubicBezTo>
                          <a:cubicBezTo>
                            <a:pt x="205" y="171"/>
                            <a:pt x="205" y="168"/>
                            <a:pt x="205" y="168"/>
                          </a:cubicBezTo>
                          <a:cubicBezTo>
                            <a:pt x="206" y="168"/>
                            <a:pt x="210" y="167"/>
                            <a:pt x="210" y="167"/>
                          </a:cubicBezTo>
                          <a:cubicBezTo>
                            <a:pt x="211" y="167"/>
                            <a:pt x="210" y="167"/>
                            <a:pt x="210" y="167"/>
                          </a:cubicBezTo>
                          <a:cubicBezTo>
                            <a:pt x="209" y="165"/>
                            <a:pt x="210" y="166"/>
                            <a:pt x="211" y="165"/>
                          </a:cubicBezTo>
                          <a:cubicBezTo>
                            <a:pt x="211" y="165"/>
                            <a:pt x="211" y="165"/>
                            <a:pt x="211" y="165"/>
                          </a:cubicBezTo>
                          <a:cubicBezTo>
                            <a:pt x="210" y="165"/>
                            <a:pt x="211" y="164"/>
                            <a:pt x="211" y="164"/>
                          </a:cubicBezTo>
                          <a:cubicBezTo>
                            <a:pt x="211" y="164"/>
                            <a:pt x="212" y="164"/>
                            <a:pt x="213" y="164"/>
                          </a:cubicBezTo>
                          <a:cubicBezTo>
                            <a:pt x="213" y="163"/>
                            <a:pt x="213" y="163"/>
                            <a:pt x="213" y="163"/>
                          </a:cubicBezTo>
                          <a:cubicBezTo>
                            <a:pt x="213" y="162"/>
                            <a:pt x="213" y="161"/>
                            <a:pt x="213" y="160"/>
                          </a:cubicBezTo>
                          <a:cubicBezTo>
                            <a:pt x="213" y="160"/>
                            <a:pt x="212" y="160"/>
                            <a:pt x="211" y="160"/>
                          </a:cubicBezTo>
                          <a:cubicBezTo>
                            <a:pt x="212" y="159"/>
                            <a:pt x="212" y="159"/>
                            <a:pt x="212" y="159"/>
                          </a:cubicBezTo>
                          <a:cubicBezTo>
                            <a:pt x="212" y="159"/>
                            <a:pt x="212" y="159"/>
                            <a:pt x="213" y="159"/>
                          </a:cubicBezTo>
                          <a:cubicBezTo>
                            <a:pt x="213" y="158"/>
                            <a:pt x="212" y="157"/>
                            <a:pt x="213" y="156"/>
                          </a:cubicBezTo>
                          <a:cubicBezTo>
                            <a:pt x="213" y="156"/>
                            <a:pt x="215" y="156"/>
                            <a:pt x="216" y="155"/>
                          </a:cubicBezTo>
                          <a:cubicBezTo>
                            <a:pt x="216" y="155"/>
                            <a:pt x="216" y="154"/>
                            <a:pt x="216" y="154"/>
                          </a:cubicBezTo>
                          <a:cubicBezTo>
                            <a:pt x="216" y="154"/>
                            <a:pt x="218" y="153"/>
                            <a:pt x="218" y="153"/>
                          </a:cubicBezTo>
                          <a:cubicBezTo>
                            <a:pt x="218" y="153"/>
                            <a:pt x="218" y="152"/>
                            <a:pt x="218" y="151"/>
                          </a:cubicBezTo>
                          <a:cubicBezTo>
                            <a:pt x="218" y="151"/>
                            <a:pt x="218" y="151"/>
                            <a:pt x="219" y="150"/>
                          </a:cubicBezTo>
                          <a:cubicBezTo>
                            <a:pt x="219" y="150"/>
                            <a:pt x="219" y="150"/>
                            <a:pt x="218" y="150"/>
                          </a:cubicBezTo>
                          <a:cubicBezTo>
                            <a:pt x="217" y="149"/>
                            <a:pt x="219" y="150"/>
                            <a:pt x="220" y="150"/>
                          </a:cubicBezTo>
                          <a:cubicBezTo>
                            <a:pt x="220" y="150"/>
                            <a:pt x="220" y="148"/>
                            <a:pt x="220" y="148"/>
                          </a:cubicBezTo>
                          <a:cubicBezTo>
                            <a:pt x="220" y="148"/>
                            <a:pt x="222" y="148"/>
                            <a:pt x="222" y="148"/>
                          </a:cubicBezTo>
                          <a:cubicBezTo>
                            <a:pt x="222" y="148"/>
                            <a:pt x="222" y="147"/>
                            <a:pt x="222" y="147"/>
                          </a:cubicBezTo>
                          <a:cubicBezTo>
                            <a:pt x="222" y="147"/>
                            <a:pt x="221" y="147"/>
                            <a:pt x="221" y="146"/>
                          </a:cubicBezTo>
                          <a:cubicBezTo>
                            <a:pt x="221" y="145"/>
                            <a:pt x="221" y="146"/>
                            <a:pt x="221" y="145"/>
                          </a:cubicBezTo>
                          <a:cubicBezTo>
                            <a:pt x="221" y="143"/>
                            <a:pt x="221" y="143"/>
                            <a:pt x="221" y="143"/>
                          </a:cubicBezTo>
                          <a:cubicBezTo>
                            <a:pt x="222" y="143"/>
                            <a:pt x="223" y="143"/>
                            <a:pt x="224" y="143"/>
                          </a:cubicBezTo>
                          <a:cubicBezTo>
                            <a:pt x="222" y="142"/>
                            <a:pt x="225" y="140"/>
                            <a:pt x="223" y="140"/>
                          </a:cubicBezTo>
                          <a:cubicBezTo>
                            <a:pt x="224" y="140"/>
                            <a:pt x="224" y="140"/>
                            <a:pt x="224" y="140"/>
                          </a:cubicBezTo>
                          <a:cubicBezTo>
                            <a:pt x="225" y="139"/>
                            <a:pt x="225" y="139"/>
                            <a:pt x="225" y="139"/>
                          </a:cubicBezTo>
                          <a:cubicBezTo>
                            <a:pt x="225" y="139"/>
                            <a:pt x="225" y="138"/>
                            <a:pt x="225" y="138"/>
                          </a:cubicBezTo>
                          <a:cubicBezTo>
                            <a:pt x="224" y="138"/>
                            <a:pt x="223" y="138"/>
                            <a:pt x="223" y="138"/>
                          </a:cubicBezTo>
                          <a:cubicBezTo>
                            <a:pt x="223" y="137"/>
                            <a:pt x="223" y="137"/>
                            <a:pt x="223" y="137"/>
                          </a:cubicBezTo>
                          <a:cubicBezTo>
                            <a:pt x="221" y="137"/>
                            <a:pt x="220" y="138"/>
                            <a:pt x="219" y="138"/>
                          </a:cubicBezTo>
                          <a:cubicBezTo>
                            <a:pt x="218" y="137"/>
                            <a:pt x="218" y="137"/>
                            <a:pt x="219" y="137"/>
                          </a:cubicBezTo>
                          <a:cubicBezTo>
                            <a:pt x="220" y="136"/>
                            <a:pt x="221" y="135"/>
                            <a:pt x="223" y="134"/>
                          </a:cubicBezTo>
                          <a:cubicBezTo>
                            <a:pt x="221" y="131"/>
                            <a:pt x="220" y="128"/>
                            <a:pt x="216" y="130"/>
                          </a:cubicBezTo>
                          <a:cubicBezTo>
                            <a:pt x="216" y="130"/>
                            <a:pt x="216" y="129"/>
                            <a:pt x="215" y="129"/>
                          </a:cubicBezTo>
                          <a:cubicBezTo>
                            <a:pt x="217" y="128"/>
                            <a:pt x="218" y="128"/>
                            <a:pt x="220" y="129"/>
                          </a:cubicBezTo>
                          <a:cubicBezTo>
                            <a:pt x="220" y="129"/>
                            <a:pt x="220" y="127"/>
                            <a:pt x="220" y="127"/>
                          </a:cubicBezTo>
                          <a:cubicBezTo>
                            <a:pt x="218" y="125"/>
                            <a:pt x="216" y="123"/>
                            <a:pt x="215" y="119"/>
                          </a:cubicBezTo>
                          <a:cubicBezTo>
                            <a:pt x="214" y="119"/>
                            <a:pt x="214" y="119"/>
                            <a:pt x="213" y="119"/>
                          </a:cubicBezTo>
                          <a:cubicBezTo>
                            <a:pt x="213" y="119"/>
                            <a:pt x="213" y="119"/>
                            <a:pt x="214" y="118"/>
                          </a:cubicBezTo>
                          <a:cubicBezTo>
                            <a:pt x="213" y="116"/>
                            <a:pt x="210" y="113"/>
                            <a:pt x="212" y="110"/>
                          </a:cubicBezTo>
                          <a:cubicBezTo>
                            <a:pt x="212" y="109"/>
                            <a:pt x="214" y="108"/>
                            <a:pt x="214" y="108"/>
                          </a:cubicBezTo>
                          <a:cubicBezTo>
                            <a:pt x="215" y="107"/>
                            <a:pt x="214" y="106"/>
                            <a:pt x="214" y="106"/>
                          </a:cubicBezTo>
                          <a:cubicBezTo>
                            <a:pt x="215" y="105"/>
                            <a:pt x="216" y="105"/>
                            <a:pt x="217" y="104"/>
                          </a:cubicBezTo>
                          <a:cubicBezTo>
                            <a:pt x="217" y="103"/>
                            <a:pt x="217" y="103"/>
                            <a:pt x="218" y="103"/>
                          </a:cubicBezTo>
                          <a:cubicBezTo>
                            <a:pt x="218" y="102"/>
                            <a:pt x="219" y="102"/>
                            <a:pt x="220" y="102"/>
                          </a:cubicBezTo>
                          <a:cubicBezTo>
                            <a:pt x="220" y="102"/>
                            <a:pt x="220" y="101"/>
                            <a:pt x="220" y="101"/>
                          </a:cubicBezTo>
                          <a:cubicBezTo>
                            <a:pt x="221" y="101"/>
                            <a:pt x="222" y="101"/>
                            <a:pt x="222" y="101"/>
                          </a:cubicBezTo>
                          <a:cubicBezTo>
                            <a:pt x="223" y="101"/>
                            <a:pt x="222" y="101"/>
                            <a:pt x="223" y="100"/>
                          </a:cubicBezTo>
                          <a:cubicBezTo>
                            <a:pt x="223" y="100"/>
                            <a:pt x="223" y="100"/>
                            <a:pt x="223" y="100"/>
                          </a:cubicBezTo>
                          <a:cubicBezTo>
                            <a:pt x="224" y="99"/>
                            <a:pt x="224" y="100"/>
                            <a:pt x="224" y="100"/>
                          </a:cubicBezTo>
                          <a:cubicBezTo>
                            <a:pt x="225" y="100"/>
                            <a:pt x="225" y="100"/>
                            <a:pt x="226" y="100"/>
                          </a:cubicBezTo>
                          <a:cubicBezTo>
                            <a:pt x="226" y="99"/>
                            <a:pt x="227" y="98"/>
                            <a:pt x="227" y="97"/>
                          </a:cubicBezTo>
                          <a:cubicBezTo>
                            <a:pt x="227" y="97"/>
                            <a:pt x="227" y="97"/>
                            <a:pt x="227" y="97"/>
                          </a:cubicBezTo>
                          <a:cubicBezTo>
                            <a:pt x="226" y="96"/>
                            <a:pt x="225" y="96"/>
                            <a:pt x="225" y="96"/>
                          </a:cubicBezTo>
                          <a:cubicBezTo>
                            <a:pt x="223" y="96"/>
                            <a:pt x="223" y="97"/>
                            <a:pt x="221" y="97"/>
                          </a:cubicBezTo>
                          <a:cubicBezTo>
                            <a:pt x="220" y="97"/>
                            <a:pt x="220" y="95"/>
                            <a:pt x="220" y="95"/>
                          </a:cubicBezTo>
                          <a:cubicBezTo>
                            <a:pt x="219" y="95"/>
                            <a:pt x="216" y="95"/>
                            <a:pt x="215" y="95"/>
                          </a:cubicBezTo>
                          <a:cubicBezTo>
                            <a:pt x="215" y="95"/>
                            <a:pt x="215" y="96"/>
                            <a:pt x="215" y="96"/>
                          </a:cubicBezTo>
                          <a:cubicBezTo>
                            <a:pt x="214" y="97"/>
                            <a:pt x="213" y="97"/>
                            <a:pt x="213" y="97"/>
                          </a:cubicBezTo>
                          <a:cubicBezTo>
                            <a:pt x="212" y="97"/>
                            <a:pt x="212" y="98"/>
                            <a:pt x="212" y="99"/>
                          </a:cubicBezTo>
                          <a:cubicBezTo>
                            <a:pt x="212" y="99"/>
                            <a:pt x="211" y="99"/>
                            <a:pt x="210" y="99"/>
                          </a:cubicBezTo>
                          <a:cubicBezTo>
                            <a:pt x="210" y="99"/>
                            <a:pt x="209" y="99"/>
                            <a:pt x="209" y="99"/>
                          </a:cubicBezTo>
                          <a:cubicBezTo>
                            <a:pt x="209" y="99"/>
                            <a:pt x="209" y="99"/>
                            <a:pt x="208" y="99"/>
                          </a:cubicBezTo>
                          <a:cubicBezTo>
                            <a:pt x="208" y="98"/>
                            <a:pt x="208" y="97"/>
                            <a:pt x="207" y="96"/>
                          </a:cubicBezTo>
                          <a:cubicBezTo>
                            <a:pt x="207" y="96"/>
                            <a:pt x="206" y="95"/>
                            <a:pt x="206" y="94"/>
                          </a:cubicBezTo>
                          <a:cubicBezTo>
                            <a:pt x="205" y="94"/>
                            <a:pt x="205" y="94"/>
                            <a:pt x="205" y="94"/>
                          </a:cubicBezTo>
                          <a:cubicBezTo>
                            <a:pt x="204" y="93"/>
                            <a:pt x="204" y="91"/>
                            <a:pt x="204" y="90"/>
                          </a:cubicBezTo>
                          <a:cubicBezTo>
                            <a:pt x="203" y="91"/>
                            <a:pt x="204" y="88"/>
                            <a:pt x="204" y="88"/>
                          </a:cubicBezTo>
                          <a:cubicBezTo>
                            <a:pt x="204" y="88"/>
                            <a:pt x="204" y="88"/>
                            <a:pt x="204" y="88"/>
                          </a:cubicBezTo>
                          <a:cubicBezTo>
                            <a:pt x="206" y="87"/>
                            <a:pt x="207" y="88"/>
                            <a:pt x="209" y="88"/>
                          </a:cubicBezTo>
                          <a:cubicBezTo>
                            <a:pt x="209" y="88"/>
                            <a:pt x="210" y="85"/>
                            <a:pt x="211" y="85"/>
                          </a:cubicBezTo>
                          <a:cubicBezTo>
                            <a:pt x="211" y="84"/>
                            <a:pt x="213" y="83"/>
                            <a:pt x="213" y="83"/>
                          </a:cubicBezTo>
                          <a:cubicBezTo>
                            <a:pt x="214" y="83"/>
                            <a:pt x="214" y="83"/>
                            <a:pt x="214" y="83"/>
                          </a:cubicBezTo>
                          <a:cubicBezTo>
                            <a:pt x="215" y="83"/>
                            <a:pt x="215" y="81"/>
                            <a:pt x="216" y="81"/>
                          </a:cubicBezTo>
                          <a:cubicBezTo>
                            <a:pt x="217" y="81"/>
                            <a:pt x="217" y="81"/>
                            <a:pt x="217" y="81"/>
                          </a:cubicBezTo>
                          <a:cubicBezTo>
                            <a:pt x="217" y="81"/>
                            <a:pt x="217" y="80"/>
                            <a:pt x="217" y="79"/>
                          </a:cubicBezTo>
                          <a:cubicBezTo>
                            <a:pt x="218" y="78"/>
                            <a:pt x="219" y="77"/>
                            <a:pt x="220" y="76"/>
                          </a:cubicBezTo>
                          <a:cubicBezTo>
                            <a:pt x="222" y="77"/>
                            <a:pt x="224" y="77"/>
                            <a:pt x="226" y="78"/>
                          </a:cubicBezTo>
                          <a:cubicBezTo>
                            <a:pt x="224" y="79"/>
                            <a:pt x="223" y="81"/>
                            <a:pt x="222" y="83"/>
                          </a:cubicBezTo>
                          <a:cubicBezTo>
                            <a:pt x="222" y="83"/>
                            <a:pt x="221" y="84"/>
                            <a:pt x="221" y="84"/>
                          </a:cubicBezTo>
                          <a:cubicBezTo>
                            <a:pt x="221" y="84"/>
                            <a:pt x="221" y="86"/>
                            <a:pt x="221" y="86"/>
                          </a:cubicBezTo>
                          <a:cubicBezTo>
                            <a:pt x="221" y="86"/>
                            <a:pt x="223" y="86"/>
                            <a:pt x="223" y="86"/>
                          </a:cubicBezTo>
                          <a:cubicBezTo>
                            <a:pt x="222" y="86"/>
                            <a:pt x="220" y="89"/>
                            <a:pt x="221" y="89"/>
                          </a:cubicBezTo>
                          <a:cubicBezTo>
                            <a:pt x="221" y="89"/>
                            <a:pt x="222" y="89"/>
                            <a:pt x="222" y="89"/>
                          </a:cubicBezTo>
                          <a:cubicBezTo>
                            <a:pt x="222" y="89"/>
                            <a:pt x="223" y="89"/>
                            <a:pt x="223" y="89"/>
                          </a:cubicBezTo>
                          <a:cubicBezTo>
                            <a:pt x="223" y="89"/>
                            <a:pt x="223" y="88"/>
                            <a:pt x="223" y="88"/>
                          </a:cubicBezTo>
                          <a:cubicBezTo>
                            <a:pt x="225" y="87"/>
                            <a:pt x="230" y="82"/>
                            <a:pt x="233" y="83"/>
                          </a:cubicBezTo>
                          <a:cubicBezTo>
                            <a:pt x="234" y="83"/>
                            <a:pt x="234" y="84"/>
                            <a:pt x="234" y="84"/>
                          </a:cubicBezTo>
                          <a:cubicBezTo>
                            <a:pt x="236" y="84"/>
                            <a:pt x="235" y="83"/>
                            <a:pt x="236" y="83"/>
                          </a:cubicBezTo>
                          <a:cubicBezTo>
                            <a:pt x="236" y="83"/>
                            <a:pt x="236" y="83"/>
                            <a:pt x="236" y="83"/>
                          </a:cubicBezTo>
                          <a:cubicBezTo>
                            <a:pt x="238" y="80"/>
                            <a:pt x="238" y="80"/>
                            <a:pt x="238" y="80"/>
                          </a:cubicBezTo>
                          <a:cubicBezTo>
                            <a:pt x="240" y="79"/>
                            <a:pt x="240" y="79"/>
                            <a:pt x="240" y="79"/>
                          </a:cubicBezTo>
                          <a:cubicBezTo>
                            <a:pt x="242" y="76"/>
                            <a:pt x="242" y="76"/>
                            <a:pt x="242" y="76"/>
                          </a:cubicBezTo>
                          <a:cubicBezTo>
                            <a:pt x="243" y="74"/>
                            <a:pt x="243" y="74"/>
                            <a:pt x="243" y="74"/>
                          </a:cubicBezTo>
                          <a:cubicBezTo>
                            <a:pt x="246" y="72"/>
                            <a:pt x="246" y="72"/>
                            <a:pt x="246" y="72"/>
                          </a:cubicBezTo>
                          <a:cubicBezTo>
                            <a:pt x="246" y="69"/>
                            <a:pt x="246" y="69"/>
                            <a:pt x="246" y="69"/>
                          </a:cubicBezTo>
                          <a:cubicBezTo>
                            <a:pt x="248" y="69"/>
                            <a:pt x="248" y="69"/>
                            <a:pt x="248" y="69"/>
                          </a:cubicBezTo>
                          <a:cubicBezTo>
                            <a:pt x="249" y="70"/>
                            <a:pt x="249" y="70"/>
                            <a:pt x="249" y="70"/>
                          </a:cubicBezTo>
                          <a:cubicBezTo>
                            <a:pt x="251" y="71"/>
                            <a:pt x="251" y="71"/>
                            <a:pt x="251" y="71"/>
                          </a:cubicBezTo>
                          <a:cubicBezTo>
                            <a:pt x="253" y="71"/>
                            <a:pt x="253" y="71"/>
                            <a:pt x="253" y="71"/>
                          </a:cubicBezTo>
                          <a:cubicBezTo>
                            <a:pt x="253" y="70"/>
                            <a:pt x="253" y="70"/>
                            <a:pt x="253" y="70"/>
                          </a:cubicBezTo>
                          <a:cubicBezTo>
                            <a:pt x="253" y="68"/>
                            <a:pt x="253" y="68"/>
                            <a:pt x="253" y="68"/>
                          </a:cubicBezTo>
                          <a:cubicBezTo>
                            <a:pt x="255" y="67"/>
                            <a:pt x="255" y="67"/>
                            <a:pt x="255" y="67"/>
                          </a:cubicBezTo>
                          <a:cubicBezTo>
                            <a:pt x="257" y="67"/>
                            <a:pt x="257" y="67"/>
                            <a:pt x="257" y="67"/>
                          </a:cubicBezTo>
                          <a:cubicBezTo>
                            <a:pt x="258" y="67"/>
                            <a:pt x="258" y="67"/>
                            <a:pt x="258" y="67"/>
                          </a:cubicBezTo>
                          <a:cubicBezTo>
                            <a:pt x="258" y="66"/>
                            <a:pt x="258" y="66"/>
                            <a:pt x="258" y="66"/>
                          </a:cubicBezTo>
                          <a:cubicBezTo>
                            <a:pt x="260" y="65"/>
                            <a:pt x="260" y="65"/>
                            <a:pt x="260" y="65"/>
                          </a:cubicBezTo>
                          <a:cubicBezTo>
                            <a:pt x="260" y="62"/>
                            <a:pt x="260" y="62"/>
                            <a:pt x="260" y="62"/>
                          </a:cubicBezTo>
                          <a:cubicBezTo>
                            <a:pt x="263" y="66"/>
                            <a:pt x="263" y="66"/>
                            <a:pt x="263" y="66"/>
                          </a:cubicBezTo>
                          <a:cubicBezTo>
                            <a:pt x="264" y="64"/>
                            <a:pt x="264" y="64"/>
                            <a:pt x="264" y="64"/>
                          </a:cubicBezTo>
                          <a:cubicBezTo>
                            <a:pt x="264" y="63"/>
                            <a:pt x="264" y="63"/>
                            <a:pt x="264" y="63"/>
                          </a:cubicBezTo>
                          <a:cubicBezTo>
                            <a:pt x="265" y="62"/>
                            <a:pt x="265" y="62"/>
                            <a:pt x="265" y="62"/>
                          </a:cubicBezTo>
                          <a:cubicBezTo>
                            <a:pt x="265" y="60"/>
                            <a:pt x="265" y="60"/>
                            <a:pt x="265" y="60"/>
                          </a:cubicBezTo>
                          <a:cubicBezTo>
                            <a:pt x="265" y="57"/>
                            <a:pt x="265" y="57"/>
                            <a:pt x="265" y="57"/>
                          </a:cubicBezTo>
                          <a:cubicBezTo>
                            <a:pt x="266" y="55"/>
                            <a:pt x="266" y="55"/>
                            <a:pt x="266" y="55"/>
                          </a:cubicBezTo>
                          <a:cubicBezTo>
                            <a:pt x="266" y="53"/>
                            <a:pt x="266" y="53"/>
                            <a:pt x="266" y="53"/>
                          </a:cubicBezTo>
                          <a:cubicBezTo>
                            <a:pt x="267" y="52"/>
                            <a:pt x="267" y="52"/>
                            <a:pt x="267" y="52"/>
                          </a:cubicBezTo>
                          <a:cubicBezTo>
                            <a:pt x="268" y="51"/>
                            <a:pt x="268" y="51"/>
                            <a:pt x="268" y="51"/>
                          </a:cubicBezTo>
                          <a:cubicBezTo>
                            <a:pt x="268" y="51"/>
                            <a:pt x="268" y="51"/>
                            <a:pt x="268" y="51"/>
                          </a:cubicBezTo>
                          <a:cubicBezTo>
                            <a:pt x="268" y="50"/>
                            <a:pt x="268" y="50"/>
                            <a:pt x="269" y="50"/>
                          </a:cubicBezTo>
                          <a:cubicBezTo>
                            <a:pt x="270" y="50"/>
                            <a:pt x="271" y="51"/>
                            <a:pt x="271" y="52"/>
                          </a:cubicBezTo>
                          <a:close/>
                          <a:moveTo>
                            <a:pt x="125" y="100"/>
                          </a:moveTo>
                          <a:cubicBezTo>
                            <a:pt x="127" y="100"/>
                            <a:pt x="128" y="102"/>
                            <a:pt x="126" y="101"/>
                          </a:cubicBezTo>
                          <a:cubicBezTo>
                            <a:pt x="126" y="101"/>
                            <a:pt x="125" y="101"/>
                            <a:pt x="125" y="101"/>
                          </a:cubicBezTo>
                          <a:cubicBezTo>
                            <a:pt x="125" y="101"/>
                            <a:pt x="125" y="100"/>
                            <a:pt x="125" y="100"/>
                          </a:cubicBezTo>
                          <a:cubicBezTo>
                            <a:pt x="125" y="100"/>
                            <a:pt x="125" y="100"/>
                            <a:pt x="125" y="100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4" name="Freeform 46">
                      <a:extLst>
                        <a:ext uri="{FF2B5EF4-FFF2-40B4-BE49-F238E27FC236}">
                          <a16:creationId xmlns:a16="http://schemas.microsoft.com/office/drawing/2014/main" id="{D07C23E9-80B3-189D-15FC-1899D4F895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19939" y="2862838"/>
                      <a:ext cx="666460" cy="610398"/>
                    </a:xfrm>
                    <a:custGeom>
                      <a:avLst/>
                      <a:gdLst>
                        <a:gd name="T0" fmla="*/ 38 w 97"/>
                        <a:gd name="T1" fmla="*/ 79 h 84"/>
                        <a:gd name="T2" fmla="*/ 40 w 97"/>
                        <a:gd name="T3" fmla="*/ 77 h 84"/>
                        <a:gd name="T4" fmla="*/ 42 w 97"/>
                        <a:gd name="T5" fmla="*/ 77 h 84"/>
                        <a:gd name="T6" fmla="*/ 53 w 97"/>
                        <a:gd name="T7" fmla="*/ 79 h 84"/>
                        <a:gd name="T8" fmla="*/ 57 w 97"/>
                        <a:gd name="T9" fmla="*/ 82 h 84"/>
                        <a:gd name="T10" fmla="*/ 78 w 97"/>
                        <a:gd name="T11" fmla="*/ 70 h 84"/>
                        <a:gd name="T12" fmla="*/ 97 w 97"/>
                        <a:gd name="T13" fmla="*/ 51 h 84"/>
                        <a:gd name="T14" fmla="*/ 92 w 97"/>
                        <a:gd name="T15" fmla="*/ 48 h 84"/>
                        <a:gd name="T16" fmla="*/ 77 w 97"/>
                        <a:gd name="T17" fmla="*/ 41 h 84"/>
                        <a:gd name="T18" fmla="*/ 75 w 97"/>
                        <a:gd name="T19" fmla="*/ 37 h 84"/>
                        <a:gd name="T20" fmla="*/ 72 w 97"/>
                        <a:gd name="T21" fmla="*/ 36 h 84"/>
                        <a:gd name="T22" fmla="*/ 71 w 97"/>
                        <a:gd name="T23" fmla="*/ 35 h 84"/>
                        <a:gd name="T24" fmla="*/ 71 w 97"/>
                        <a:gd name="T25" fmla="*/ 31 h 84"/>
                        <a:gd name="T26" fmla="*/ 70 w 97"/>
                        <a:gd name="T27" fmla="*/ 28 h 84"/>
                        <a:gd name="T28" fmla="*/ 67 w 97"/>
                        <a:gd name="T29" fmla="*/ 26 h 84"/>
                        <a:gd name="T30" fmla="*/ 66 w 97"/>
                        <a:gd name="T31" fmla="*/ 23 h 84"/>
                        <a:gd name="T32" fmla="*/ 64 w 97"/>
                        <a:gd name="T33" fmla="*/ 22 h 84"/>
                        <a:gd name="T34" fmla="*/ 62 w 97"/>
                        <a:gd name="T35" fmla="*/ 18 h 84"/>
                        <a:gd name="T36" fmla="*/ 62 w 97"/>
                        <a:gd name="T37" fmla="*/ 16 h 84"/>
                        <a:gd name="T38" fmla="*/ 57 w 97"/>
                        <a:gd name="T39" fmla="*/ 15 h 84"/>
                        <a:gd name="T40" fmla="*/ 43 w 97"/>
                        <a:gd name="T41" fmla="*/ 13 h 84"/>
                        <a:gd name="T42" fmla="*/ 39 w 97"/>
                        <a:gd name="T43" fmla="*/ 8 h 84"/>
                        <a:gd name="T44" fmla="*/ 35 w 97"/>
                        <a:gd name="T45" fmla="*/ 7 h 84"/>
                        <a:gd name="T46" fmla="*/ 22 w 97"/>
                        <a:gd name="T47" fmla="*/ 1 h 84"/>
                        <a:gd name="T48" fmla="*/ 16 w 97"/>
                        <a:gd name="T49" fmla="*/ 7 h 84"/>
                        <a:gd name="T50" fmla="*/ 12 w 97"/>
                        <a:gd name="T51" fmla="*/ 11 h 84"/>
                        <a:gd name="T52" fmla="*/ 7 w 97"/>
                        <a:gd name="T53" fmla="*/ 15 h 84"/>
                        <a:gd name="T54" fmla="*/ 1 w 97"/>
                        <a:gd name="T55" fmla="*/ 18 h 84"/>
                        <a:gd name="T56" fmla="*/ 1 w 97"/>
                        <a:gd name="T57" fmla="*/ 19 h 84"/>
                        <a:gd name="T58" fmla="*/ 2 w 97"/>
                        <a:gd name="T59" fmla="*/ 20 h 84"/>
                        <a:gd name="T60" fmla="*/ 6 w 97"/>
                        <a:gd name="T61" fmla="*/ 26 h 84"/>
                        <a:gd name="T62" fmla="*/ 8 w 97"/>
                        <a:gd name="T63" fmla="*/ 29 h 84"/>
                        <a:gd name="T64" fmla="*/ 9 w 97"/>
                        <a:gd name="T65" fmla="*/ 31 h 84"/>
                        <a:gd name="T66" fmla="*/ 11 w 97"/>
                        <a:gd name="T67" fmla="*/ 33 h 84"/>
                        <a:gd name="T68" fmla="*/ 14 w 97"/>
                        <a:gd name="T69" fmla="*/ 39 h 84"/>
                        <a:gd name="T70" fmla="*/ 19 w 97"/>
                        <a:gd name="T71" fmla="*/ 44 h 84"/>
                        <a:gd name="T72" fmla="*/ 19 w 97"/>
                        <a:gd name="T73" fmla="*/ 52 h 84"/>
                        <a:gd name="T74" fmla="*/ 20 w 97"/>
                        <a:gd name="T75" fmla="*/ 54 h 84"/>
                        <a:gd name="T76" fmla="*/ 22 w 97"/>
                        <a:gd name="T77" fmla="*/ 61 h 84"/>
                        <a:gd name="T78" fmla="*/ 23 w 97"/>
                        <a:gd name="T79" fmla="*/ 63 h 84"/>
                        <a:gd name="T80" fmla="*/ 26 w 97"/>
                        <a:gd name="T81" fmla="*/ 64 h 84"/>
                        <a:gd name="T82" fmla="*/ 30 w 97"/>
                        <a:gd name="T83" fmla="*/ 68 h 84"/>
                        <a:gd name="T84" fmla="*/ 31 w 97"/>
                        <a:gd name="T85" fmla="*/ 72 h 84"/>
                        <a:gd name="T86" fmla="*/ 34 w 97"/>
                        <a:gd name="T87" fmla="*/ 76 h 84"/>
                        <a:gd name="T88" fmla="*/ 37 w 97"/>
                        <a:gd name="T89" fmla="*/ 81 h 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97" h="84">
                          <a:moveTo>
                            <a:pt x="37" y="81"/>
                          </a:moveTo>
                          <a:cubicBezTo>
                            <a:pt x="37" y="81"/>
                            <a:pt x="38" y="80"/>
                            <a:pt x="38" y="79"/>
                          </a:cubicBezTo>
                          <a:cubicBezTo>
                            <a:pt x="38" y="78"/>
                            <a:pt x="39" y="79"/>
                            <a:pt x="39" y="78"/>
                          </a:cubicBezTo>
                          <a:cubicBezTo>
                            <a:pt x="39" y="77"/>
                            <a:pt x="39" y="77"/>
                            <a:pt x="40" y="77"/>
                          </a:cubicBezTo>
                          <a:cubicBezTo>
                            <a:pt x="40" y="76"/>
                            <a:pt x="40" y="76"/>
                            <a:pt x="41" y="76"/>
                          </a:cubicBezTo>
                          <a:cubicBezTo>
                            <a:pt x="43" y="75"/>
                            <a:pt x="41" y="77"/>
                            <a:pt x="42" y="77"/>
                          </a:cubicBezTo>
                          <a:cubicBezTo>
                            <a:pt x="43" y="78"/>
                            <a:pt x="44" y="77"/>
                            <a:pt x="45" y="77"/>
                          </a:cubicBezTo>
                          <a:cubicBezTo>
                            <a:pt x="47" y="77"/>
                            <a:pt x="53" y="79"/>
                            <a:pt x="53" y="79"/>
                          </a:cubicBezTo>
                          <a:cubicBezTo>
                            <a:pt x="54" y="84"/>
                            <a:pt x="54" y="84"/>
                            <a:pt x="54" y="84"/>
                          </a:cubicBezTo>
                          <a:cubicBezTo>
                            <a:pt x="54" y="84"/>
                            <a:pt x="57" y="82"/>
                            <a:pt x="57" y="82"/>
                          </a:cubicBezTo>
                          <a:cubicBezTo>
                            <a:pt x="63" y="75"/>
                            <a:pt x="63" y="75"/>
                            <a:pt x="63" y="75"/>
                          </a:cubicBezTo>
                          <a:cubicBezTo>
                            <a:pt x="78" y="70"/>
                            <a:pt x="78" y="70"/>
                            <a:pt x="78" y="70"/>
                          </a:cubicBezTo>
                          <a:cubicBezTo>
                            <a:pt x="78" y="70"/>
                            <a:pt x="91" y="65"/>
                            <a:pt x="94" y="64"/>
                          </a:cubicBezTo>
                          <a:cubicBezTo>
                            <a:pt x="95" y="63"/>
                            <a:pt x="96" y="52"/>
                            <a:pt x="97" y="51"/>
                          </a:cubicBezTo>
                          <a:cubicBezTo>
                            <a:pt x="94" y="48"/>
                            <a:pt x="94" y="48"/>
                            <a:pt x="94" y="48"/>
                          </a:cubicBezTo>
                          <a:cubicBezTo>
                            <a:pt x="94" y="48"/>
                            <a:pt x="93" y="48"/>
                            <a:pt x="92" y="48"/>
                          </a:cubicBezTo>
                          <a:cubicBezTo>
                            <a:pt x="91" y="48"/>
                            <a:pt x="77" y="46"/>
                            <a:pt x="77" y="46"/>
                          </a:cubicBezTo>
                          <a:cubicBezTo>
                            <a:pt x="77" y="41"/>
                            <a:pt x="77" y="41"/>
                            <a:pt x="77" y="41"/>
                          </a:cubicBezTo>
                          <a:cubicBezTo>
                            <a:pt x="74" y="39"/>
                            <a:pt x="74" y="39"/>
                            <a:pt x="74" y="39"/>
                          </a:cubicBezTo>
                          <a:cubicBezTo>
                            <a:pt x="75" y="37"/>
                            <a:pt x="75" y="37"/>
                            <a:pt x="75" y="37"/>
                          </a:cubicBezTo>
                          <a:cubicBezTo>
                            <a:pt x="72" y="36"/>
                            <a:pt x="72" y="36"/>
                            <a:pt x="72" y="36"/>
                          </a:cubicBezTo>
                          <a:cubicBezTo>
                            <a:pt x="72" y="36"/>
                            <a:pt x="72" y="36"/>
                            <a:pt x="72" y="36"/>
                          </a:cubicBezTo>
                          <a:cubicBezTo>
                            <a:pt x="72" y="36"/>
                            <a:pt x="72" y="36"/>
                            <a:pt x="72" y="36"/>
                          </a:cubicBezTo>
                          <a:cubicBezTo>
                            <a:pt x="71" y="35"/>
                            <a:pt x="71" y="35"/>
                            <a:pt x="71" y="35"/>
                          </a:cubicBezTo>
                          <a:cubicBezTo>
                            <a:pt x="71" y="34"/>
                            <a:pt x="71" y="34"/>
                            <a:pt x="71" y="34"/>
                          </a:cubicBezTo>
                          <a:cubicBezTo>
                            <a:pt x="71" y="35"/>
                            <a:pt x="71" y="32"/>
                            <a:pt x="71" y="31"/>
                          </a:cubicBezTo>
                          <a:cubicBezTo>
                            <a:pt x="71" y="31"/>
                            <a:pt x="71" y="29"/>
                            <a:pt x="71" y="28"/>
                          </a:cubicBezTo>
                          <a:cubicBezTo>
                            <a:pt x="70" y="28"/>
                            <a:pt x="70" y="28"/>
                            <a:pt x="70" y="28"/>
                          </a:cubicBezTo>
                          <a:cubicBezTo>
                            <a:pt x="69" y="28"/>
                            <a:pt x="69" y="27"/>
                            <a:pt x="68" y="27"/>
                          </a:cubicBezTo>
                          <a:cubicBezTo>
                            <a:pt x="68" y="26"/>
                            <a:pt x="67" y="26"/>
                            <a:pt x="67" y="26"/>
                          </a:cubicBezTo>
                          <a:cubicBezTo>
                            <a:pt x="67" y="25"/>
                            <a:pt x="66" y="23"/>
                            <a:pt x="67" y="23"/>
                          </a:cubicBezTo>
                          <a:cubicBezTo>
                            <a:pt x="67" y="23"/>
                            <a:pt x="66" y="23"/>
                            <a:pt x="66" y="23"/>
                          </a:cubicBezTo>
                          <a:cubicBezTo>
                            <a:pt x="65" y="23"/>
                            <a:pt x="65" y="22"/>
                            <a:pt x="65" y="22"/>
                          </a:cubicBezTo>
                          <a:cubicBezTo>
                            <a:pt x="65" y="22"/>
                            <a:pt x="64" y="22"/>
                            <a:pt x="64" y="22"/>
                          </a:cubicBezTo>
                          <a:cubicBezTo>
                            <a:pt x="64" y="22"/>
                            <a:pt x="64" y="21"/>
                            <a:pt x="64" y="21"/>
                          </a:cubicBezTo>
                          <a:cubicBezTo>
                            <a:pt x="64" y="20"/>
                            <a:pt x="63" y="19"/>
                            <a:pt x="62" y="18"/>
                          </a:cubicBezTo>
                          <a:cubicBezTo>
                            <a:pt x="62" y="18"/>
                            <a:pt x="63" y="17"/>
                            <a:pt x="62" y="17"/>
                          </a:cubicBezTo>
                          <a:cubicBezTo>
                            <a:pt x="62" y="16"/>
                            <a:pt x="62" y="16"/>
                            <a:pt x="62" y="16"/>
                          </a:cubicBezTo>
                          <a:cubicBezTo>
                            <a:pt x="58" y="16"/>
                            <a:pt x="58" y="16"/>
                            <a:pt x="58" y="16"/>
                          </a:cubicBezTo>
                          <a:cubicBezTo>
                            <a:pt x="57" y="15"/>
                            <a:pt x="57" y="15"/>
                            <a:pt x="57" y="15"/>
                          </a:cubicBezTo>
                          <a:cubicBezTo>
                            <a:pt x="51" y="14"/>
                            <a:pt x="51" y="14"/>
                            <a:pt x="51" y="14"/>
                          </a:cubicBezTo>
                          <a:cubicBezTo>
                            <a:pt x="43" y="13"/>
                            <a:pt x="43" y="13"/>
                            <a:pt x="43" y="13"/>
                          </a:cubicBezTo>
                          <a:cubicBezTo>
                            <a:pt x="39" y="11"/>
                            <a:pt x="39" y="11"/>
                            <a:pt x="39" y="11"/>
                          </a:cubicBezTo>
                          <a:cubicBezTo>
                            <a:pt x="39" y="8"/>
                            <a:pt x="39" y="8"/>
                            <a:pt x="39" y="8"/>
                          </a:cubicBezTo>
                          <a:cubicBezTo>
                            <a:pt x="35" y="8"/>
                            <a:pt x="35" y="8"/>
                            <a:pt x="35" y="8"/>
                          </a:cubicBezTo>
                          <a:cubicBezTo>
                            <a:pt x="35" y="7"/>
                            <a:pt x="35" y="7"/>
                            <a:pt x="35" y="7"/>
                          </a:cubicBezTo>
                          <a:cubicBezTo>
                            <a:pt x="22" y="0"/>
                            <a:pt x="22" y="0"/>
                            <a:pt x="22" y="0"/>
                          </a:cubicBezTo>
                          <a:cubicBezTo>
                            <a:pt x="22" y="1"/>
                            <a:pt x="22" y="1"/>
                            <a:pt x="22" y="1"/>
                          </a:cubicBezTo>
                          <a:cubicBezTo>
                            <a:pt x="13" y="3"/>
                            <a:pt x="13" y="3"/>
                            <a:pt x="13" y="3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4" y="8"/>
                            <a:pt x="14" y="9"/>
                          </a:cubicBezTo>
                          <a:cubicBezTo>
                            <a:pt x="13" y="10"/>
                            <a:pt x="12" y="10"/>
                            <a:pt x="12" y="11"/>
                          </a:cubicBezTo>
                          <a:cubicBezTo>
                            <a:pt x="11" y="12"/>
                            <a:pt x="10" y="13"/>
                            <a:pt x="10" y="13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2" y="15"/>
                            <a:pt x="2" y="15"/>
                            <a:pt x="2" y="15"/>
                          </a:cubicBezTo>
                          <a:cubicBezTo>
                            <a:pt x="2" y="15"/>
                            <a:pt x="1" y="15"/>
                            <a:pt x="1" y="18"/>
                          </a:cubicBezTo>
                          <a:cubicBezTo>
                            <a:pt x="1" y="18"/>
                            <a:pt x="1" y="18"/>
                            <a:pt x="1" y="18"/>
                          </a:cubicBezTo>
                          <a:cubicBezTo>
                            <a:pt x="1" y="18"/>
                            <a:pt x="1" y="19"/>
                            <a:pt x="1" y="19"/>
                          </a:cubicBezTo>
                          <a:cubicBezTo>
                            <a:pt x="0" y="19"/>
                            <a:pt x="1" y="20"/>
                            <a:pt x="1" y="20"/>
                          </a:cubicBezTo>
                          <a:cubicBezTo>
                            <a:pt x="1" y="20"/>
                            <a:pt x="2" y="20"/>
                            <a:pt x="2" y="20"/>
                          </a:cubicBezTo>
                          <a:cubicBezTo>
                            <a:pt x="2" y="20"/>
                            <a:pt x="4" y="20"/>
                            <a:pt x="5" y="22"/>
                          </a:cubicBezTo>
                          <a:cubicBezTo>
                            <a:pt x="5" y="23"/>
                            <a:pt x="6" y="25"/>
                            <a:pt x="6" y="26"/>
                          </a:cubicBezTo>
                          <a:cubicBezTo>
                            <a:pt x="6" y="27"/>
                            <a:pt x="8" y="27"/>
                            <a:pt x="8" y="28"/>
                          </a:cubicBezTo>
                          <a:cubicBezTo>
                            <a:pt x="8" y="28"/>
                            <a:pt x="8" y="28"/>
                            <a:pt x="8" y="29"/>
                          </a:cubicBezTo>
                          <a:cubicBezTo>
                            <a:pt x="8" y="29"/>
                            <a:pt x="9" y="29"/>
                            <a:pt x="9" y="29"/>
                          </a:cubicBezTo>
                          <a:cubicBezTo>
                            <a:pt x="9" y="30"/>
                            <a:pt x="9" y="30"/>
                            <a:pt x="9" y="31"/>
                          </a:cubicBezTo>
                          <a:cubicBezTo>
                            <a:pt x="10" y="31"/>
                            <a:pt x="11" y="31"/>
                            <a:pt x="11" y="32"/>
                          </a:cubicBezTo>
                          <a:cubicBezTo>
                            <a:pt x="11" y="33"/>
                            <a:pt x="11" y="33"/>
                            <a:pt x="11" y="33"/>
                          </a:cubicBezTo>
                          <a:cubicBezTo>
                            <a:pt x="12" y="33"/>
                            <a:pt x="12" y="33"/>
                            <a:pt x="12" y="33"/>
                          </a:cubicBezTo>
                          <a:cubicBezTo>
                            <a:pt x="13" y="34"/>
                            <a:pt x="13" y="37"/>
                            <a:pt x="14" y="39"/>
                          </a:cubicBezTo>
                          <a:cubicBezTo>
                            <a:pt x="15" y="39"/>
                            <a:pt x="15" y="39"/>
                            <a:pt x="15" y="39"/>
                          </a:cubicBezTo>
                          <a:cubicBezTo>
                            <a:pt x="15" y="39"/>
                            <a:pt x="18" y="43"/>
                            <a:pt x="19" y="44"/>
                          </a:cubicBezTo>
                          <a:cubicBezTo>
                            <a:pt x="19" y="44"/>
                            <a:pt x="20" y="50"/>
                            <a:pt x="20" y="51"/>
                          </a:cubicBezTo>
                          <a:cubicBezTo>
                            <a:pt x="20" y="51"/>
                            <a:pt x="19" y="52"/>
                            <a:pt x="19" y="52"/>
                          </a:cubicBezTo>
                          <a:cubicBezTo>
                            <a:pt x="19" y="53"/>
                            <a:pt x="18" y="54"/>
                            <a:pt x="19" y="54"/>
                          </a:cubicBezTo>
                          <a:cubicBezTo>
                            <a:pt x="19" y="54"/>
                            <a:pt x="20" y="54"/>
                            <a:pt x="20" y="54"/>
                          </a:cubicBezTo>
                          <a:cubicBezTo>
                            <a:pt x="20" y="56"/>
                            <a:pt x="20" y="58"/>
                            <a:pt x="21" y="60"/>
                          </a:cubicBezTo>
                          <a:cubicBezTo>
                            <a:pt x="21" y="60"/>
                            <a:pt x="22" y="61"/>
                            <a:pt x="22" y="61"/>
                          </a:cubicBezTo>
                          <a:cubicBezTo>
                            <a:pt x="22" y="62"/>
                            <a:pt x="22" y="62"/>
                            <a:pt x="22" y="62"/>
                          </a:cubicBezTo>
                          <a:cubicBezTo>
                            <a:pt x="22" y="62"/>
                            <a:pt x="23" y="63"/>
                            <a:pt x="23" y="63"/>
                          </a:cubicBezTo>
                          <a:cubicBezTo>
                            <a:pt x="24" y="63"/>
                            <a:pt x="24" y="64"/>
                            <a:pt x="24" y="65"/>
                          </a:cubicBezTo>
                          <a:cubicBezTo>
                            <a:pt x="25" y="65"/>
                            <a:pt x="25" y="64"/>
                            <a:pt x="26" y="64"/>
                          </a:cubicBezTo>
                          <a:cubicBezTo>
                            <a:pt x="26" y="65"/>
                            <a:pt x="28" y="66"/>
                            <a:pt x="28" y="67"/>
                          </a:cubicBezTo>
                          <a:cubicBezTo>
                            <a:pt x="29" y="67"/>
                            <a:pt x="30" y="68"/>
                            <a:pt x="30" y="68"/>
                          </a:cubicBezTo>
                          <a:cubicBezTo>
                            <a:pt x="30" y="69"/>
                            <a:pt x="29" y="70"/>
                            <a:pt x="30" y="70"/>
                          </a:cubicBezTo>
                          <a:cubicBezTo>
                            <a:pt x="30" y="71"/>
                            <a:pt x="31" y="71"/>
                            <a:pt x="31" y="72"/>
                          </a:cubicBezTo>
                          <a:cubicBezTo>
                            <a:pt x="32" y="74"/>
                            <a:pt x="31" y="74"/>
                            <a:pt x="31" y="75"/>
                          </a:cubicBezTo>
                          <a:cubicBezTo>
                            <a:pt x="32" y="75"/>
                            <a:pt x="33" y="76"/>
                            <a:pt x="34" y="76"/>
                          </a:cubicBezTo>
                          <a:cubicBezTo>
                            <a:pt x="34" y="77"/>
                            <a:pt x="34" y="78"/>
                            <a:pt x="35" y="79"/>
                          </a:cubicBezTo>
                          <a:cubicBezTo>
                            <a:pt x="35" y="79"/>
                            <a:pt x="36" y="80"/>
                            <a:pt x="37" y="8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5" name="Freeform 19">
                      <a:extLst>
                        <a:ext uri="{FF2B5EF4-FFF2-40B4-BE49-F238E27FC236}">
                          <a16:creationId xmlns:a16="http://schemas.microsoft.com/office/drawing/2014/main" id="{67CD7D82-D5E6-2513-4D90-7DAEB9BB3BC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63493" y="1979144"/>
                      <a:ext cx="535738" cy="370761"/>
                    </a:xfrm>
                    <a:custGeom>
                      <a:avLst/>
                      <a:gdLst>
                        <a:gd name="T0" fmla="*/ 68 w 78"/>
                        <a:gd name="T1" fmla="*/ 34 h 51"/>
                        <a:gd name="T2" fmla="*/ 64 w 78"/>
                        <a:gd name="T3" fmla="*/ 36 h 51"/>
                        <a:gd name="T4" fmla="*/ 60 w 78"/>
                        <a:gd name="T5" fmla="*/ 38 h 51"/>
                        <a:gd name="T6" fmla="*/ 55 w 78"/>
                        <a:gd name="T7" fmla="*/ 39 h 51"/>
                        <a:gd name="T8" fmla="*/ 51 w 78"/>
                        <a:gd name="T9" fmla="*/ 39 h 51"/>
                        <a:gd name="T10" fmla="*/ 50 w 78"/>
                        <a:gd name="T11" fmla="*/ 42 h 51"/>
                        <a:gd name="T12" fmla="*/ 53 w 78"/>
                        <a:gd name="T13" fmla="*/ 43 h 51"/>
                        <a:gd name="T14" fmla="*/ 56 w 78"/>
                        <a:gd name="T15" fmla="*/ 45 h 51"/>
                        <a:gd name="T16" fmla="*/ 60 w 78"/>
                        <a:gd name="T17" fmla="*/ 45 h 51"/>
                        <a:gd name="T18" fmla="*/ 54 w 78"/>
                        <a:gd name="T19" fmla="*/ 49 h 51"/>
                        <a:gd name="T20" fmla="*/ 44 w 78"/>
                        <a:gd name="T21" fmla="*/ 46 h 51"/>
                        <a:gd name="T22" fmla="*/ 43 w 78"/>
                        <a:gd name="T23" fmla="*/ 44 h 51"/>
                        <a:gd name="T24" fmla="*/ 48 w 78"/>
                        <a:gd name="T25" fmla="*/ 42 h 51"/>
                        <a:gd name="T26" fmla="*/ 46 w 78"/>
                        <a:gd name="T27" fmla="*/ 40 h 51"/>
                        <a:gd name="T28" fmla="*/ 42 w 78"/>
                        <a:gd name="T29" fmla="*/ 42 h 51"/>
                        <a:gd name="T30" fmla="*/ 40 w 78"/>
                        <a:gd name="T31" fmla="*/ 40 h 51"/>
                        <a:gd name="T32" fmla="*/ 41 w 78"/>
                        <a:gd name="T33" fmla="*/ 39 h 51"/>
                        <a:gd name="T34" fmla="*/ 38 w 78"/>
                        <a:gd name="T35" fmla="*/ 38 h 51"/>
                        <a:gd name="T36" fmla="*/ 34 w 78"/>
                        <a:gd name="T37" fmla="*/ 38 h 51"/>
                        <a:gd name="T38" fmla="*/ 28 w 78"/>
                        <a:gd name="T39" fmla="*/ 34 h 51"/>
                        <a:gd name="T40" fmla="*/ 25 w 78"/>
                        <a:gd name="T41" fmla="*/ 27 h 51"/>
                        <a:gd name="T42" fmla="*/ 18 w 78"/>
                        <a:gd name="T43" fmla="*/ 24 h 51"/>
                        <a:gd name="T44" fmla="*/ 11 w 78"/>
                        <a:gd name="T45" fmla="*/ 28 h 51"/>
                        <a:gd name="T46" fmla="*/ 4 w 78"/>
                        <a:gd name="T47" fmla="*/ 28 h 51"/>
                        <a:gd name="T48" fmla="*/ 0 w 78"/>
                        <a:gd name="T49" fmla="*/ 24 h 51"/>
                        <a:gd name="T50" fmla="*/ 4 w 78"/>
                        <a:gd name="T51" fmla="*/ 19 h 51"/>
                        <a:gd name="T52" fmla="*/ 5 w 78"/>
                        <a:gd name="T53" fmla="*/ 10 h 51"/>
                        <a:gd name="T54" fmla="*/ 5 w 78"/>
                        <a:gd name="T55" fmla="*/ 3 h 51"/>
                        <a:gd name="T56" fmla="*/ 13 w 78"/>
                        <a:gd name="T57" fmla="*/ 2 h 51"/>
                        <a:gd name="T58" fmla="*/ 24 w 78"/>
                        <a:gd name="T59" fmla="*/ 3 h 51"/>
                        <a:gd name="T60" fmla="*/ 27 w 78"/>
                        <a:gd name="T61" fmla="*/ 3 h 51"/>
                        <a:gd name="T62" fmla="*/ 34 w 78"/>
                        <a:gd name="T63" fmla="*/ 2 h 51"/>
                        <a:gd name="T64" fmla="*/ 40 w 78"/>
                        <a:gd name="T65" fmla="*/ 1 h 51"/>
                        <a:gd name="T66" fmla="*/ 45 w 78"/>
                        <a:gd name="T67" fmla="*/ 4 h 51"/>
                        <a:gd name="T68" fmla="*/ 50 w 78"/>
                        <a:gd name="T69" fmla="*/ 8 h 51"/>
                        <a:gd name="T70" fmla="*/ 57 w 78"/>
                        <a:gd name="T71" fmla="*/ 11 h 51"/>
                        <a:gd name="T72" fmla="*/ 63 w 78"/>
                        <a:gd name="T73" fmla="*/ 12 h 51"/>
                        <a:gd name="T74" fmla="*/ 68 w 78"/>
                        <a:gd name="T75" fmla="*/ 15 h 51"/>
                        <a:gd name="T76" fmla="*/ 77 w 78"/>
                        <a:gd name="T77" fmla="*/ 20 h 51"/>
                        <a:gd name="T78" fmla="*/ 77 w 78"/>
                        <a:gd name="T79" fmla="*/ 27 h 51"/>
                        <a:gd name="T80" fmla="*/ 72 w 78"/>
                        <a:gd name="T81" fmla="*/ 33 h 51"/>
                        <a:gd name="T82" fmla="*/ 29 w 78"/>
                        <a:gd name="T83" fmla="*/ 39 h 51"/>
                        <a:gd name="T84" fmla="*/ 24 w 78"/>
                        <a:gd name="T85" fmla="*/ 44 h 51"/>
                        <a:gd name="T86" fmla="*/ 29 w 78"/>
                        <a:gd name="T87" fmla="*/ 44 h 51"/>
                        <a:gd name="T88" fmla="*/ 33 w 78"/>
                        <a:gd name="T89" fmla="*/ 40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78" h="51">
                          <a:moveTo>
                            <a:pt x="71" y="34"/>
                          </a:moveTo>
                          <a:cubicBezTo>
                            <a:pt x="70" y="34"/>
                            <a:pt x="70" y="34"/>
                            <a:pt x="69" y="34"/>
                          </a:cubicBezTo>
                          <a:cubicBezTo>
                            <a:pt x="69" y="34"/>
                            <a:pt x="69" y="34"/>
                            <a:pt x="68" y="34"/>
                          </a:cubicBezTo>
                          <a:cubicBezTo>
                            <a:pt x="68" y="34"/>
                            <a:pt x="67" y="35"/>
                            <a:pt x="67" y="35"/>
                          </a:cubicBezTo>
                          <a:cubicBezTo>
                            <a:pt x="67" y="35"/>
                            <a:pt x="66" y="35"/>
                            <a:pt x="66" y="35"/>
                          </a:cubicBezTo>
                          <a:cubicBezTo>
                            <a:pt x="65" y="35"/>
                            <a:pt x="64" y="36"/>
                            <a:pt x="64" y="36"/>
                          </a:cubicBezTo>
                          <a:cubicBezTo>
                            <a:pt x="64" y="36"/>
                            <a:pt x="63" y="37"/>
                            <a:pt x="63" y="37"/>
                          </a:cubicBezTo>
                          <a:cubicBezTo>
                            <a:pt x="62" y="37"/>
                            <a:pt x="62" y="37"/>
                            <a:pt x="61" y="37"/>
                          </a:cubicBezTo>
                          <a:cubicBezTo>
                            <a:pt x="60" y="37"/>
                            <a:pt x="60" y="38"/>
                            <a:pt x="60" y="38"/>
                          </a:cubicBezTo>
                          <a:cubicBezTo>
                            <a:pt x="58" y="38"/>
                            <a:pt x="59" y="37"/>
                            <a:pt x="58" y="38"/>
                          </a:cubicBezTo>
                          <a:cubicBezTo>
                            <a:pt x="58" y="38"/>
                            <a:pt x="58" y="38"/>
                            <a:pt x="58" y="38"/>
                          </a:cubicBezTo>
                          <a:cubicBezTo>
                            <a:pt x="57" y="38"/>
                            <a:pt x="56" y="39"/>
                            <a:pt x="55" y="39"/>
                          </a:cubicBezTo>
                          <a:cubicBezTo>
                            <a:pt x="55" y="40"/>
                            <a:pt x="55" y="40"/>
                            <a:pt x="55" y="40"/>
                          </a:cubicBezTo>
                          <a:cubicBezTo>
                            <a:pt x="54" y="40"/>
                            <a:pt x="52" y="40"/>
                            <a:pt x="51" y="40"/>
                          </a:cubicBezTo>
                          <a:cubicBezTo>
                            <a:pt x="51" y="39"/>
                            <a:pt x="51" y="39"/>
                            <a:pt x="51" y="39"/>
                          </a:cubicBezTo>
                          <a:cubicBezTo>
                            <a:pt x="50" y="39"/>
                            <a:pt x="50" y="39"/>
                            <a:pt x="49" y="39"/>
                          </a:cubicBezTo>
                          <a:cubicBezTo>
                            <a:pt x="49" y="40"/>
                            <a:pt x="49" y="40"/>
                            <a:pt x="49" y="41"/>
                          </a:cubicBezTo>
                          <a:cubicBezTo>
                            <a:pt x="49" y="41"/>
                            <a:pt x="50" y="41"/>
                            <a:pt x="50" y="42"/>
                          </a:cubicBezTo>
                          <a:cubicBezTo>
                            <a:pt x="50" y="42"/>
                            <a:pt x="51" y="42"/>
                            <a:pt x="51" y="42"/>
                          </a:cubicBezTo>
                          <a:cubicBezTo>
                            <a:pt x="51" y="42"/>
                            <a:pt x="51" y="43"/>
                            <a:pt x="51" y="43"/>
                          </a:cubicBezTo>
                          <a:cubicBezTo>
                            <a:pt x="52" y="43"/>
                            <a:pt x="53" y="43"/>
                            <a:pt x="53" y="43"/>
                          </a:cubicBezTo>
                          <a:cubicBezTo>
                            <a:pt x="53" y="44"/>
                            <a:pt x="52" y="44"/>
                            <a:pt x="53" y="45"/>
                          </a:cubicBezTo>
                          <a:cubicBezTo>
                            <a:pt x="53" y="46"/>
                            <a:pt x="53" y="46"/>
                            <a:pt x="53" y="46"/>
                          </a:cubicBezTo>
                          <a:cubicBezTo>
                            <a:pt x="54" y="45"/>
                            <a:pt x="55" y="45"/>
                            <a:pt x="56" y="45"/>
                          </a:cubicBezTo>
                          <a:cubicBezTo>
                            <a:pt x="56" y="45"/>
                            <a:pt x="57" y="46"/>
                            <a:pt x="58" y="46"/>
                          </a:cubicBezTo>
                          <a:cubicBezTo>
                            <a:pt x="59" y="45"/>
                            <a:pt x="59" y="45"/>
                            <a:pt x="60" y="45"/>
                          </a:cubicBezTo>
                          <a:cubicBezTo>
                            <a:pt x="60" y="45"/>
                            <a:pt x="61" y="45"/>
                            <a:pt x="60" y="45"/>
                          </a:cubicBezTo>
                          <a:cubicBezTo>
                            <a:pt x="60" y="45"/>
                            <a:pt x="61" y="47"/>
                            <a:pt x="60" y="47"/>
                          </a:cubicBezTo>
                          <a:cubicBezTo>
                            <a:pt x="59" y="48"/>
                            <a:pt x="57" y="47"/>
                            <a:pt x="56" y="47"/>
                          </a:cubicBezTo>
                          <a:cubicBezTo>
                            <a:pt x="55" y="48"/>
                            <a:pt x="54" y="48"/>
                            <a:pt x="54" y="49"/>
                          </a:cubicBezTo>
                          <a:cubicBezTo>
                            <a:pt x="51" y="50"/>
                            <a:pt x="49" y="50"/>
                            <a:pt x="46" y="51"/>
                          </a:cubicBezTo>
                          <a:cubicBezTo>
                            <a:pt x="47" y="49"/>
                            <a:pt x="47" y="49"/>
                            <a:pt x="47" y="46"/>
                          </a:cubicBezTo>
                          <a:cubicBezTo>
                            <a:pt x="46" y="46"/>
                            <a:pt x="45" y="46"/>
                            <a:pt x="44" y="46"/>
                          </a:cubicBezTo>
                          <a:cubicBezTo>
                            <a:pt x="42" y="46"/>
                            <a:pt x="42" y="46"/>
                            <a:pt x="42" y="46"/>
                          </a:cubicBezTo>
                          <a:cubicBezTo>
                            <a:pt x="42" y="45"/>
                            <a:pt x="42" y="45"/>
                            <a:pt x="42" y="45"/>
                          </a:cubicBezTo>
                          <a:cubicBezTo>
                            <a:pt x="43" y="45"/>
                            <a:pt x="43" y="44"/>
                            <a:pt x="43" y="44"/>
                          </a:cubicBezTo>
                          <a:cubicBezTo>
                            <a:pt x="47" y="43"/>
                            <a:pt x="47" y="43"/>
                            <a:pt x="47" y="43"/>
                          </a:cubicBezTo>
                          <a:cubicBezTo>
                            <a:pt x="47" y="42"/>
                            <a:pt x="47" y="43"/>
                            <a:pt x="48" y="43"/>
                          </a:cubicBezTo>
                          <a:cubicBezTo>
                            <a:pt x="48" y="42"/>
                            <a:pt x="49" y="42"/>
                            <a:pt x="48" y="42"/>
                          </a:cubicBezTo>
                          <a:cubicBezTo>
                            <a:pt x="48" y="41"/>
                            <a:pt x="48" y="41"/>
                            <a:pt x="48" y="41"/>
                          </a:cubicBezTo>
                          <a:cubicBezTo>
                            <a:pt x="47" y="41"/>
                            <a:pt x="47" y="41"/>
                            <a:pt x="46" y="41"/>
                          </a:cubicBezTo>
                          <a:cubicBezTo>
                            <a:pt x="46" y="40"/>
                            <a:pt x="46" y="40"/>
                            <a:pt x="46" y="40"/>
                          </a:cubicBezTo>
                          <a:cubicBezTo>
                            <a:pt x="45" y="40"/>
                            <a:pt x="44" y="40"/>
                            <a:pt x="43" y="40"/>
                          </a:cubicBezTo>
                          <a:cubicBezTo>
                            <a:pt x="43" y="41"/>
                            <a:pt x="43" y="42"/>
                            <a:pt x="43" y="42"/>
                          </a:cubicBezTo>
                          <a:cubicBezTo>
                            <a:pt x="42" y="42"/>
                            <a:pt x="42" y="42"/>
                            <a:pt x="42" y="42"/>
                          </a:cubicBezTo>
                          <a:cubicBezTo>
                            <a:pt x="42" y="41"/>
                            <a:pt x="41" y="41"/>
                            <a:pt x="41" y="40"/>
                          </a:cubicBezTo>
                          <a:cubicBezTo>
                            <a:pt x="41" y="40"/>
                            <a:pt x="40" y="41"/>
                            <a:pt x="40" y="40"/>
                          </a:cubicBezTo>
                          <a:cubicBezTo>
                            <a:pt x="40" y="40"/>
                            <a:pt x="40" y="40"/>
                            <a:pt x="40" y="40"/>
                          </a:cubicBezTo>
                          <a:cubicBezTo>
                            <a:pt x="39" y="40"/>
                            <a:pt x="38" y="40"/>
                            <a:pt x="38" y="39"/>
                          </a:cubicBezTo>
                          <a:cubicBezTo>
                            <a:pt x="38" y="39"/>
                            <a:pt x="38" y="39"/>
                            <a:pt x="38" y="39"/>
                          </a:cubicBezTo>
                          <a:cubicBezTo>
                            <a:pt x="39" y="39"/>
                            <a:pt x="40" y="39"/>
                            <a:pt x="41" y="39"/>
                          </a:cubicBezTo>
                          <a:cubicBezTo>
                            <a:pt x="41" y="39"/>
                            <a:pt x="41" y="38"/>
                            <a:pt x="40" y="38"/>
                          </a:cubicBezTo>
                          <a:cubicBezTo>
                            <a:pt x="39" y="38"/>
                            <a:pt x="39" y="37"/>
                            <a:pt x="39" y="37"/>
                          </a:cubicBezTo>
                          <a:cubicBezTo>
                            <a:pt x="38" y="37"/>
                            <a:pt x="39" y="37"/>
                            <a:pt x="38" y="38"/>
                          </a:cubicBezTo>
                          <a:cubicBezTo>
                            <a:pt x="37" y="38"/>
                            <a:pt x="36" y="38"/>
                            <a:pt x="35" y="38"/>
                          </a:cubicBezTo>
                          <a:cubicBezTo>
                            <a:pt x="34" y="38"/>
                            <a:pt x="34" y="38"/>
                            <a:pt x="34" y="38"/>
                          </a:cubicBezTo>
                          <a:cubicBezTo>
                            <a:pt x="34" y="38"/>
                            <a:pt x="34" y="38"/>
                            <a:pt x="34" y="38"/>
                          </a:cubicBezTo>
                          <a:cubicBezTo>
                            <a:pt x="33" y="39"/>
                            <a:pt x="33" y="39"/>
                            <a:pt x="33" y="40"/>
                          </a:cubicBezTo>
                          <a:cubicBezTo>
                            <a:pt x="30" y="37"/>
                            <a:pt x="30" y="37"/>
                            <a:pt x="30" y="37"/>
                          </a:cubicBezTo>
                          <a:cubicBezTo>
                            <a:pt x="30" y="37"/>
                            <a:pt x="28" y="36"/>
                            <a:pt x="28" y="34"/>
                          </a:cubicBezTo>
                          <a:cubicBezTo>
                            <a:pt x="28" y="33"/>
                            <a:pt x="28" y="33"/>
                            <a:pt x="28" y="32"/>
                          </a:cubicBezTo>
                          <a:cubicBezTo>
                            <a:pt x="27" y="31"/>
                            <a:pt x="26" y="31"/>
                            <a:pt x="27" y="29"/>
                          </a:cubicBezTo>
                          <a:cubicBezTo>
                            <a:pt x="27" y="28"/>
                            <a:pt x="26" y="27"/>
                            <a:pt x="25" y="27"/>
                          </a:cubicBezTo>
                          <a:cubicBezTo>
                            <a:pt x="24" y="26"/>
                            <a:pt x="24" y="26"/>
                            <a:pt x="23" y="25"/>
                          </a:cubicBezTo>
                          <a:cubicBezTo>
                            <a:pt x="22" y="25"/>
                            <a:pt x="22" y="24"/>
                            <a:pt x="21" y="24"/>
                          </a:cubicBezTo>
                          <a:cubicBezTo>
                            <a:pt x="20" y="24"/>
                            <a:pt x="18" y="23"/>
                            <a:pt x="18" y="24"/>
                          </a:cubicBezTo>
                          <a:cubicBezTo>
                            <a:pt x="17" y="24"/>
                            <a:pt x="15" y="24"/>
                            <a:pt x="15" y="25"/>
                          </a:cubicBezTo>
                          <a:cubicBezTo>
                            <a:pt x="15" y="25"/>
                            <a:pt x="14" y="26"/>
                            <a:pt x="13" y="27"/>
                          </a:cubicBezTo>
                          <a:cubicBezTo>
                            <a:pt x="13" y="28"/>
                            <a:pt x="13" y="28"/>
                            <a:pt x="11" y="28"/>
                          </a:cubicBezTo>
                          <a:cubicBezTo>
                            <a:pt x="10" y="28"/>
                            <a:pt x="10" y="29"/>
                            <a:pt x="9" y="29"/>
                          </a:cubicBezTo>
                          <a:cubicBezTo>
                            <a:pt x="8" y="30"/>
                            <a:pt x="8" y="30"/>
                            <a:pt x="7" y="29"/>
                          </a:cubicBezTo>
                          <a:cubicBezTo>
                            <a:pt x="6" y="28"/>
                            <a:pt x="6" y="28"/>
                            <a:pt x="4" y="28"/>
                          </a:cubicBezTo>
                          <a:cubicBezTo>
                            <a:pt x="3" y="28"/>
                            <a:pt x="2" y="28"/>
                            <a:pt x="1" y="27"/>
                          </a:cubicBezTo>
                          <a:cubicBezTo>
                            <a:pt x="1" y="26"/>
                            <a:pt x="0" y="26"/>
                            <a:pt x="0" y="26"/>
                          </a:cubicBezTo>
                          <a:cubicBezTo>
                            <a:pt x="0" y="24"/>
                            <a:pt x="0" y="24"/>
                            <a:pt x="0" y="24"/>
                          </a:cubicBezTo>
                          <a:cubicBezTo>
                            <a:pt x="2" y="23"/>
                            <a:pt x="2" y="23"/>
                            <a:pt x="2" y="23"/>
                          </a:cubicBezTo>
                          <a:cubicBezTo>
                            <a:pt x="2" y="23"/>
                            <a:pt x="5" y="23"/>
                            <a:pt x="4" y="22"/>
                          </a:cubicBezTo>
                          <a:cubicBezTo>
                            <a:pt x="4" y="21"/>
                            <a:pt x="3" y="20"/>
                            <a:pt x="4" y="19"/>
                          </a:cubicBezTo>
                          <a:cubicBezTo>
                            <a:pt x="5" y="18"/>
                            <a:pt x="5" y="17"/>
                            <a:pt x="5" y="16"/>
                          </a:cubicBezTo>
                          <a:cubicBezTo>
                            <a:pt x="5" y="15"/>
                            <a:pt x="6" y="14"/>
                            <a:pt x="6" y="14"/>
                          </a:cubicBezTo>
                          <a:cubicBezTo>
                            <a:pt x="6" y="14"/>
                            <a:pt x="4" y="11"/>
                            <a:pt x="5" y="10"/>
                          </a:cubicBezTo>
                          <a:cubicBezTo>
                            <a:pt x="5" y="9"/>
                            <a:pt x="6" y="9"/>
                            <a:pt x="5" y="7"/>
                          </a:cubicBezTo>
                          <a:cubicBezTo>
                            <a:pt x="5" y="6"/>
                            <a:pt x="6" y="7"/>
                            <a:pt x="6" y="6"/>
                          </a:cubicBezTo>
                          <a:cubicBezTo>
                            <a:pt x="5" y="5"/>
                            <a:pt x="4" y="4"/>
                            <a:pt x="5" y="3"/>
                          </a:cubicBezTo>
                          <a:cubicBezTo>
                            <a:pt x="5" y="3"/>
                            <a:pt x="7" y="2"/>
                            <a:pt x="8" y="3"/>
                          </a:cubicBezTo>
                          <a:cubicBezTo>
                            <a:pt x="9" y="5"/>
                            <a:pt x="10" y="3"/>
                            <a:pt x="10" y="3"/>
                          </a:cubicBezTo>
                          <a:cubicBezTo>
                            <a:pt x="10" y="3"/>
                            <a:pt x="12" y="2"/>
                            <a:pt x="13" y="2"/>
                          </a:cubicBezTo>
                          <a:cubicBezTo>
                            <a:pt x="14" y="3"/>
                            <a:pt x="17" y="3"/>
                            <a:pt x="18" y="3"/>
                          </a:cubicBezTo>
                          <a:cubicBezTo>
                            <a:pt x="19" y="3"/>
                            <a:pt x="21" y="3"/>
                            <a:pt x="22" y="3"/>
                          </a:cubicBezTo>
                          <a:cubicBezTo>
                            <a:pt x="23" y="3"/>
                            <a:pt x="24" y="3"/>
                            <a:pt x="24" y="3"/>
                          </a:cubicBezTo>
                          <a:cubicBezTo>
                            <a:pt x="24" y="4"/>
                            <a:pt x="24" y="4"/>
                            <a:pt x="24" y="4"/>
                          </a:cubicBezTo>
                          <a:cubicBezTo>
                            <a:pt x="24" y="4"/>
                            <a:pt x="24" y="3"/>
                            <a:pt x="25" y="3"/>
                          </a:cubicBezTo>
                          <a:cubicBezTo>
                            <a:pt x="25" y="3"/>
                            <a:pt x="26" y="4"/>
                            <a:pt x="27" y="3"/>
                          </a:cubicBezTo>
                          <a:cubicBezTo>
                            <a:pt x="28" y="3"/>
                            <a:pt x="28" y="4"/>
                            <a:pt x="29" y="3"/>
                          </a:cubicBezTo>
                          <a:cubicBezTo>
                            <a:pt x="30" y="3"/>
                            <a:pt x="31" y="3"/>
                            <a:pt x="33" y="4"/>
                          </a:cubicBezTo>
                          <a:cubicBezTo>
                            <a:pt x="34" y="4"/>
                            <a:pt x="34" y="4"/>
                            <a:pt x="34" y="2"/>
                          </a:cubicBezTo>
                          <a:cubicBezTo>
                            <a:pt x="34" y="1"/>
                            <a:pt x="34" y="1"/>
                            <a:pt x="35" y="1"/>
                          </a:cubicBezTo>
                          <a:cubicBezTo>
                            <a:pt x="36" y="1"/>
                            <a:pt x="37" y="1"/>
                            <a:pt x="37" y="1"/>
                          </a:cubicBezTo>
                          <a:cubicBezTo>
                            <a:pt x="37" y="1"/>
                            <a:pt x="38" y="3"/>
                            <a:pt x="40" y="1"/>
                          </a:cubicBezTo>
                          <a:cubicBezTo>
                            <a:pt x="41" y="0"/>
                            <a:pt x="41" y="1"/>
                            <a:pt x="42" y="1"/>
                          </a:cubicBezTo>
                          <a:cubicBezTo>
                            <a:pt x="43" y="2"/>
                            <a:pt x="44" y="1"/>
                            <a:pt x="44" y="2"/>
                          </a:cubicBezTo>
                          <a:cubicBezTo>
                            <a:pt x="44" y="3"/>
                            <a:pt x="45" y="4"/>
                            <a:pt x="45" y="4"/>
                          </a:cubicBezTo>
                          <a:cubicBezTo>
                            <a:pt x="45" y="4"/>
                            <a:pt x="45" y="6"/>
                            <a:pt x="46" y="6"/>
                          </a:cubicBezTo>
                          <a:cubicBezTo>
                            <a:pt x="46" y="6"/>
                            <a:pt x="46" y="7"/>
                            <a:pt x="47" y="7"/>
                          </a:cubicBezTo>
                          <a:cubicBezTo>
                            <a:pt x="48" y="7"/>
                            <a:pt x="49" y="7"/>
                            <a:pt x="50" y="8"/>
                          </a:cubicBezTo>
                          <a:cubicBezTo>
                            <a:pt x="52" y="9"/>
                            <a:pt x="52" y="8"/>
                            <a:pt x="53" y="8"/>
                          </a:cubicBezTo>
                          <a:cubicBezTo>
                            <a:pt x="54" y="8"/>
                            <a:pt x="54" y="9"/>
                            <a:pt x="55" y="10"/>
                          </a:cubicBezTo>
                          <a:cubicBezTo>
                            <a:pt x="56" y="11"/>
                            <a:pt x="56" y="10"/>
                            <a:pt x="57" y="11"/>
                          </a:cubicBezTo>
                          <a:cubicBezTo>
                            <a:pt x="58" y="11"/>
                            <a:pt x="58" y="13"/>
                            <a:pt x="58" y="13"/>
                          </a:cubicBezTo>
                          <a:cubicBezTo>
                            <a:pt x="58" y="13"/>
                            <a:pt x="60" y="13"/>
                            <a:pt x="61" y="13"/>
                          </a:cubicBezTo>
                          <a:cubicBezTo>
                            <a:pt x="62" y="12"/>
                            <a:pt x="63" y="12"/>
                            <a:pt x="63" y="12"/>
                          </a:cubicBezTo>
                          <a:cubicBezTo>
                            <a:pt x="63" y="12"/>
                            <a:pt x="65" y="12"/>
                            <a:pt x="65" y="12"/>
                          </a:cubicBezTo>
                          <a:cubicBezTo>
                            <a:pt x="65" y="13"/>
                            <a:pt x="65" y="13"/>
                            <a:pt x="66" y="13"/>
                          </a:cubicBezTo>
                          <a:cubicBezTo>
                            <a:pt x="67" y="13"/>
                            <a:pt x="67" y="14"/>
                            <a:pt x="68" y="15"/>
                          </a:cubicBezTo>
                          <a:cubicBezTo>
                            <a:pt x="69" y="15"/>
                            <a:pt x="73" y="16"/>
                            <a:pt x="74" y="17"/>
                          </a:cubicBezTo>
                          <a:cubicBezTo>
                            <a:pt x="76" y="18"/>
                            <a:pt x="74" y="19"/>
                            <a:pt x="75" y="19"/>
                          </a:cubicBezTo>
                          <a:cubicBezTo>
                            <a:pt x="76" y="20"/>
                            <a:pt x="77" y="19"/>
                            <a:pt x="77" y="20"/>
                          </a:cubicBezTo>
                          <a:cubicBezTo>
                            <a:pt x="76" y="21"/>
                            <a:pt x="75" y="22"/>
                            <a:pt x="76" y="22"/>
                          </a:cubicBezTo>
                          <a:cubicBezTo>
                            <a:pt x="78" y="22"/>
                            <a:pt x="76" y="24"/>
                            <a:pt x="77" y="25"/>
                          </a:cubicBezTo>
                          <a:cubicBezTo>
                            <a:pt x="77" y="26"/>
                            <a:pt x="77" y="26"/>
                            <a:pt x="77" y="27"/>
                          </a:cubicBezTo>
                          <a:cubicBezTo>
                            <a:pt x="77" y="28"/>
                            <a:pt x="77" y="29"/>
                            <a:pt x="76" y="30"/>
                          </a:cubicBezTo>
                          <a:cubicBezTo>
                            <a:pt x="76" y="31"/>
                            <a:pt x="74" y="31"/>
                            <a:pt x="73" y="31"/>
                          </a:cubicBezTo>
                          <a:cubicBezTo>
                            <a:pt x="72" y="33"/>
                            <a:pt x="72" y="33"/>
                            <a:pt x="72" y="33"/>
                          </a:cubicBezTo>
                          <a:lnTo>
                            <a:pt x="71" y="34"/>
                          </a:lnTo>
                          <a:close/>
                          <a:moveTo>
                            <a:pt x="33" y="40"/>
                          </a:moveTo>
                          <a:cubicBezTo>
                            <a:pt x="33" y="40"/>
                            <a:pt x="30" y="39"/>
                            <a:pt x="29" y="39"/>
                          </a:cubicBezTo>
                          <a:cubicBezTo>
                            <a:pt x="29" y="39"/>
                            <a:pt x="27" y="37"/>
                            <a:pt x="27" y="38"/>
                          </a:cubicBezTo>
                          <a:cubicBezTo>
                            <a:pt x="28" y="39"/>
                            <a:pt x="25" y="40"/>
                            <a:pt x="25" y="41"/>
                          </a:cubicBezTo>
                          <a:cubicBezTo>
                            <a:pt x="25" y="42"/>
                            <a:pt x="24" y="44"/>
                            <a:pt x="24" y="44"/>
                          </a:cubicBezTo>
                          <a:cubicBezTo>
                            <a:pt x="25" y="44"/>
                            <a:pt x="25" y="44"/>
                            <a:pt x="25" y="44"/>
                          </a:cubicBezTo>
                          <a:cubicBezTo>
                            <a:pt x="25" y="44"/>
                            <a:pt x="26" y="45"/>
                            <a:pt x="26" y="44"/>
                          </a:cubicBezTo>
                          <a:cubicBezTo>
                            <a:pt x="27" y="44"/>
                            <a:pt x="29" y="44"/>
                            <a:pt x="29" y="44"/>
                          </a:cubicBezTo>
                          <a:cubicBezTo>
                            <a:pt x="29" y="44"/>
                            <a:pt x="29" y="43"/>
                            <a:pt x="29" y="43"/>
                          </a:cubicBezTo>
                          <a:cubicBezTo>
                            <a:pt x="30" y="43"/>
                            <a:pt x="31" y="42"/>
                            <a:pt x="32" y="42"/>
                          </a:cubicBezTo>
                          <a:cubicBezTo>
                            <a:pt x="32" y="41"/>
                            <a:pt x="32" y="41"/>
                            <a:pt x="33" y="40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6" name="Freeform 53">
                      <a:extLst>
                        <a:ext uri="{FF2B5EF4-FFF2-40B4-BE49-F238E27FC236}">
                          <a16:creationId xmlns:a16="http://schemas.microsoft.com/office/drawing/2014/main" id="{3585C743-FEAE-ED55-6147-0BBD270652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67764" y="1877411"/>
                      <a:ext cx="342873" cy="269028"/>
                    </a:xfrm>
                    <a:custGeom>
                      <a:avLst/>
                      <a:gdLst>
                        <a:gd name="T0" fmla="*/ 25 w 50"/>
                        <a:gd name="T1" fmla="*/ 3 h 37"/>
                        <a:gd name="T2" fmla="*/ 25 w 50"/>
                        <a:gd name="T3" fmla="*/ 1 h 37"/>
                        <a:gd name="T4" fmla="*/ 23 w 50"/>
                        <a:gd name="T5" fmla="*/ 2 h 37"/>
                        <a:gd name="T6" fmla="*/ 22 w 50"/>
                        <a:gd name="T7" fmla="*/ 3 h 37"/>
                        <a:gd name="T8" fmla="*/ 20 w 50"/>
                        <a:gd name="T9" fmla="*/ 2 h 37"/>
                        <a:gd name="T10" fmla="*/ 20 w 50"/>
                        <a:gd name="T11" fmla="*/ 1 h 37"/>
                        <a:gd name="T12" fmla="*/ 21 w 50"/>
                        <a:gd name="T13" fmla="*/ 1 h 37"/>
                        <a:gd name="T14" fmla="*/ 21 w 50"/>
                        <a:gd name="T15" fmla="*/ 1 h 37"/>
                        <a:gd name="T16" fmla="*/ 20 w 50"/>
                        <a:gd name="T17" fmla="*/ 0 h 37"/>
                        <a:gd name="T18" fmla="*/ 15 w 50"/>
                        <a:gd name="T19" fmla="*/ 1 h 37"/>
                        <a:gd name="T20" fmla="*/ 14 w 50"/>
                        <a:gd name="T21" fmla="*/ 2 h 37"/>
                        <a:gd name="T22" fmla="*/ 12 w 50"/>
                        <a:gd name="T23" fmla="*/ 2 h 37"/>
                        <a:gd name="T24" fmla="*/ 10 w 50"/>
                        <a:gd name="T25" fmla="*/ 4 h 37"/>
                        <a:gd name="T26" fmla="*/ 8 w 50"/>
                        <a:gd name="T27" fmla="*/ 3 h 37"/>
                        <a:gd name="T28" fmla="*/ 8 w 50"/>
                        <a:gd name="T29" fmla="*/ 4 h 37"/>
                        <a:gd name="T30" fmla="*/ 3 w 50"/>
                        <a:gd name="T31" fmla="*/ 5 h 37"/>
                        <a:gd name="T32" fmla="*/ 1 w 50"/>
                        <a:gd name="T33" fmla="*/ 5 h 37"/>
                        <a:gd name="T34" fmla="*/ 0 w 50"/>
                        <a:gd name="T35" fmla="*/ 9 h 37"/>
                        <a:gd name="T36" fmla="*/ 1 w 50"/>
                        <a:gd name="T37" fmla="*/ 12 h 37"/>
                        <a:gd name="T38" fmla="*/ 1 w 50"/>
                        <a:gd name="T39" fmla="*/ 15 h 37"/>
                        <a:gd name="T40" fmla="*/ 2 w 50"/>
                        <a:gd name="T41" fmla="*/ 18 h 37"/>
                        <a:gd name="T42" fmla="*/ 2 w 50"/>
                        <a:gd name="T43" fmla="*/ 23 h 37"/>
                        <a:gd name="T44" fmla="*/ 4 w 50"/>
                        <a:gd name="T45" fmla="*/ 24 h 37"/>
                        <a:gd name="T46" fmla="*/ 6 w 50"/>
                        <a:gd name="T47" fmla="*/ 24 h 37"/>
                        <a:gd name="T48" fmla="*/ 8 w 50"/>
                        <a:gd name="T49" fmla="*/ 25 h 37"/>
                        <a:gd name="T50" fmla="*/ 11 w 50"/>
                        <a:gd name="T51" fmla="*/ 27 h 37"/>
                        <a:gd name="T52" fmla="*/ 14 w 50"/>
                        <a:gd name="T53" fmla="*/ 27 h 37"/>
                        <a:gd name="T54" fmla="*/ 17 w 50"/>
                        <a:gd name="T55" fmla="*/ 29 h 37"/>
                        <a:gd name="T56" fmla="*/ 19 w 50"/>
                        <a:gd name="T57" fmla="*/ 32 h 37"/>
                        <a:gd name="T58" fmla="*/ 20 w 50"/>
                        <a:gd name="T59" fmla="*/ 32 h 37"/>
                        <a:gd name="T60" fmla="*/ 23 w 50"/>
                        <a:gd name="T61" fmla="*/ 32 h 37"/>
                        <a:gd name="T62" fmla="*/ 26 w 50"/>
                        <a:gd name="T63" fmla="*/ 33 h 37"/>
                        <a:gd name="T64" fmla="*/ 29 w 50"/>
                        <a:gd name="T65" fmla="*/ 33 h 37"/>
                        <a:gd name="T66" fmla="*/ 32 w 50"/>
                        <a:gd name="T67" fmla="*/ 32 h 37"/>
                        <a:gd name="T68" fmla="*/ 36 w 50"/>
                        <a:gd name="T69" fmla="*/ 30 h 37"/>
                        <a:gd name="T70" fmla="*/ 39 w 50"/>
                        <a:gd name="T71" fmla="*/ 32 h 37"/>
                        <a:gd name="T72" fmla="*/ 41 w 50"/>
                        <a:gd name="T73" fmla="*/ 34 h 37"/>
                        <a:gd name="T74" fmla="*/ 43 w 50"/>
                        <a:gd name="T75" fmla="*/ 35 h 37"/>
                        <a:gd name="T76" fmla="*/ 45 w 50"/>
                        <a:gd name="T77" fmla="*/ 37 h 37"/>
                        <a:gd name="T78" fmla="*/ 47 w 50"/>
                        <a:gd name="T79" fmla="*/ 36 h 37"/>
                        <a:gd name="T80" fmla="*/ 47 w 50"/>
                        <a:gd name="T81" fmla="*/ 33 h 37"/>
                        <a:gd name="T82" fmla="*/ 48 w 50"/>
                        <a:gd name="T83" fmla="*/ 30 h 37"/>
                        <a:gd name="T84" fmla="*/ 49 w 50"/>
                        <a:gd name="T85" fmla="*/ 28 h 37"/>
                        <a:gd name="T86" fmla="*/ 48 w 50"/>
                        <a:gd name="T87" fmla="*/ 24 h 37"/>
                        <a:gd name="T88" fmla="*/ 48 w 50"/>
                        <a:gd name="T89" fmla="*/ 21 h 37"/>
                        <a:gd name="T90" fmla="*/ 49 w 50"/>
                        <a:gd name="T91" fmla="*/ 20 h 37"/>
                        <a:gd name="T92" fmla="*/ 48 w 50"/>
                        <a:gd name="T93" fmla="*/ 17 h 37"/>
                        <a:gd name="T94" fmla="*/ 48 w 50"/>
                        <a:gd name="T95" fmla="*/ 14 h 37"/>
                        <a:gd name="T96" fmla="*/ 49 w 50"/>
                        <a:gd name="T97" fmla="*/ 10 h 37"/>
                        <a:gd name="T98" fmla="*/ 48 w 50"/>
                        <a:gd name="T99" fmla="*/ 7 h 37"/>
                        <a:gd name="T100" fmla="*/ 47 w 50"/>
                        <a:gd name="T101" fmla="*/ 5 h 37"/>
                        <a:gd name="T102" fmla="*/ 41 w 50"/>
                        <a:gd name="T103" fmla="*/ 5 h 37"/>
                        <a:gd name="T104" fmla="*/ 39 w 50"/>
                        <a:gd name="T105" fmla="*/ 5 h 37"/>
                        <a:gd name="T106" fmla="*/ 37 w 50"/>
                        <a:gd name="T107" fmla="*/ 5 h 37"/>
                        <a:gd name="T108" fmla="*/ 30 w 50"/>
                        <a:gd name="T109" fmla="*/ 5 h 37"/>
                        <a:gd name="T110" fmla="*/ 25 w 50"/>
                        <a:gd name="T111" fmla="*/ 2 h 37"/>
                        <a:gd name="T112" fmla="*/ 25 w 50"/>
                        <a:gd name="T113" fmla="*/ 3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50" h="37">
                          <a:moveTo>
                            <a:pt x="25" y="3"/>
                          </a:moveTo>
                          <a:cubicBezTo>
                            <a:pt x="24" y="2"/>
                            <a:pt x="25" y="1"/>
                            <a:pt x="25" y="1"/>
                          </a:cubicBezTo>
                          <a:cubicBezTo>
                            <a:pt x="24" y="1"/>
                            <a:pt x="24" y="1"/>
                            <a:pt x="23" y="2"/>
                          </a:cubicBezTo>
                          <a:cubicBezTo>
                            <a:pt x="23" y="2"/>
                            <a:pt x="22" y="2"/>
                            <a:pt x="22" y="3"/>
                          </a:cubicBezTo>
                          <a:cubicBezTo>
                            <a:pt x="20" y="3"/>
                            <a:pt x="20" y="2"/>
                            <a:pt x="20" y="2"/>
                          </a:cubicBezTo>
                          <a:cubicBezTo>
                            <a:pt x="20" y="2"/>
                            <a:pt x="20" y="1"/>
                            <a:pt x="20" y="1"/>
                          </a:cubicBezTo>
                          <a:cubicBezTo>
                            <a:pt x="20" y="1"/>
                            <a:pt x="21" y="1"/>
                            <a:pt x="21" y="1"/>
                          </a:cubicBezTo>
                          <a:cubicBezTo>
                            <a:pt x="21" y="1"/>
                            <a:pt x="21" y="1"/>
                            <a:pt x="21" y="1"/>
                          </a:cubicBezTo>
                          <a:cubicBezTo>
                            <a:pt x="22" y="0"/>
                            <a:pt x="20" y="0"/>
                            <a:pt x="20" y="0"/>
                          </a:cubicBezTo>
                          <a:cubicBezTo>
                            <a:pt x="20" y="0"/>
                            <a:pt x="16" y="0"/>
                            <a:pt x="15" y="1"/>
                          </a:cubicBezTo>
                          <a:cubicBezTo>
                            <a:pt x="15" y="1"/>
                            <a:pt x="14" y="2"/>
                            <a:pt x="14" y="2"/>
                          </a:cubicBezTo>
                          <a:cubicBezTo>
                            <a:pt x="13" y="2"/>
                            <a:pt x="12" y="2"/>
                            <a:pt x="12" y="2"/>
                          </a:cubicBezTo>
                          <a:cubicBezTo>
                            <a:pt x="11" y="2"/>
                            <a:pt x="11" y="3"/>
                            <a:pt x="10" y="4"/>
                          </a:cubicBezTo>
                          <a:cubicBezTo>
                            <a:pt x="9" y="4"/>
                            <a:pt x="9" y="3"/>
                            <a:pt x="8" y="3"/>
                          </a:cubicBezTo>
                          <a:cubicBezTo>
                            <a:pt x="8" y="4"/>
                            <a:pt x="8" y="4"/>
                            <a:pt x="8" y="4"/>
                          </a:cubicBezTo>
                          <a:cubicBezTo>
                            <a:pt x="6" y="4"/>
                            <a:pt x="4" y="5"/>
                            <a:pt x="3" y="5"/>
                          </a:cubicBezTo>
                          <a:cubicBezTo>
                            <a:pt x="2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9"/>
                            <a:pt x="0" y="9"/>
                          </a:cubicBezTo>
                          <a:cubicBezTo>
                            <a:pt x="0" y="10"/>
                            <a:pt x="1" y="12"/>
                            <a:pt x="1" y="12"/>
                          </a:cubicBezTo>
                          <a:cubicBezTo>
                            <a:pt x="1" y="12"/>
                            <a:pt x="1" y="14"/>
                            <a:pt x="1" y="15"/>
                          </a:cubicBezTo>
                          <a:cubicBezTo>
                            <a:pt x="1" y="17"/>
                            <a:pt x="2" y="17"/>
                            <a:pt x="2" y="18"/>
                          </a:cubicBezTo>
                          <a:cubicBezTo>
                            <a:pt x="2" y="19"/>
                            <a:pt x="2" y="23"/>
                            <a:pt x="2" y="23"/>
                          </a:cubicBezTo>
                          <a:cubicBezTo>
                            <a:pt x="4" y="24"/>
                            <a:pt x="4" y="24"/>
                            <a:pt x="4" y="24"/>
                          </a:cubicBezTo>
                          <a:cubicBezTo>
                            <a:pt x="4" y="24"/>
                            <a:pt x="5" y="24"/>
                            <a:pt x="6" y="24"/>
                          </a:cubicBezTo>
                          <a:cubicBezTo>
                            <a:pt x="7" y="24"/>
                            <a:pt x="7" y="26"/>
                            <a:pt x="8" y="25"/>
                          </a:cubicBezTo>
                          <a:cubicBezTo>
                            <a:pt x="9" y="25"/>
                            <a:pt x="10" y="26"/>
                            <a:pt x="11" y="27"/>
                          </a:cubicBezTo>
                          <a:cubicBezTo>
                            <a:pt x="13" y="28"/>
                            <a:pt x="13" y="28"/>
                            <a:pt x="14" y="27"/>
                          </a:cubicBezTo>
                          <a:cubicBezTo>
                            <a:pt x="15" y="27"/>
                            <a:pt x="16" y="30"/>
                            <a:pt x="17" y="29"/>
                          </a:cubicBezTo>
                          <a:cubicBezTo>
                            <a:pt x="18" y="29"/>
                            <a:pt x="19" y="32"/>
                            <a:pt x="19" y="32"/>
                          </a:cubicBezTo>
                          <a:cubicBezTo>
                            <a:pt x="19" y="32"/>
                            <a:pt x="18" y="32"/>
                            <a:pt x="20" y="32"/>
                          </a:cubicBezTo>
                          <a:cubicBezTo>
                            <a:pt x="22" y="32"/>
                            <a:pt x="21" y="31"/>
                            <a:pt x="23" y="32"/>
                          </a:cubicBezTo>
                          <a:cubicBezTo>
                            <a:pt x="24" y="32"/>
                            <a:pt x="25" y="33"/>
                            <a:pt x="26" y="33"/>
                          </a:cubicBezTo>
                          <a:cubicBezTo>
                            <a:pt x="27" y="34"/>
                            <a:pt x="28" y="34"/>
                            <a:pt x="29" y="33"/>
                          </a:cubicBezTo>
                          <a:cubicBezTo>
                            <a:pt x="30" y="32"/>
                            <a:pt x="30" y="32"/>
                            <a:pt x="32" y="32"/>
                          </a:cubicBezTo>
                          <a:cubicBezTo>
                            <a:pt x="34" y="32"/>
                            <a:pt x="35" y="29"/>
                            <a:pt x="36" y="30"/>
                          </a:cubicBezTo>
                          <a:cubicBezTo>
                            <a:pt x="37" y="31"/>
                            <a:pt x="38" y="32"/>
                            <a:pt x="39" y="32"/>
                          </a:cubicBezTo>
                          <a:cubicBezTo>
                            <a:pt x="40" y="32"/>
                            <a:pt x="40" y="33"/>
                            <a:pt x="41" y="34"/>
                          </a:cubicBezTo>
                          <a:cubicBezTo>
                            <a:pt x="43" y="34"/>
                            <a:pt x="42" y="34"/>
                            <a:pt x="43" y="35"/>
                          </a:cubicBezTo>
                          <a:cubicBezTo>
                            <a:pt x="43" y="37"/>
                            <a:pt x="45" y="37"/>
                            <a:pt x="45" y="37"/>
                          </a:cubicBezTo>
                          <a:cubicBezTo>
                            <a:pt x="45" y="37"/>
                            <a:pt x="48" y="37"/>
                            <a:pt x="47" y="36"/>
                          </a:cubicBezTo>
                          <a:cubicBezTo>
                            <a:pt x="47" y="35"/>
                            <a:pt x="46" y="34"/>
                            <a:pt x="47" y="33"/>
                          </a:cubicBezTo>
                          <a:cubicBezTo>
                            <a:pt x="48" y="32"/>
                            <a:pt x="48" y="31"/>
                            <a:pt x="48" y="30"/>
                          </a:cubicBezTo>
                          <a:cubicBezTo>
                            <a:pt x="48" y="29"/>
                            <a:pt x="49" y="28"/>
                            <a:pt x="49" y="28"/>
                          </a:cubicBezTo>
                          <a:cubicBezTo>
                            <a:pt x="49" y="28"/>
                            <a:pt x="47" y="25"/>
                            <a:pt x="48" y="24"/>
                          </a:cubicBezTo>
                          <a:cubicBezTo>
                            <a:pt x="48" y="23"/>
                            <a:pt x="49" y="23"/>
                            <a:pt x="48" y="21"/>
                          </a:cubicBezTo>
                          <a:cubicBezTo>
                            <a:pt x="48" y="20"/>
                            <a:pt x="49" y="21"/>
                            <a:pt x="49" y="20"/>
                          </a:cubicBezTo>
                          <a:cubicBezTo>
                            <a:pt x="48" y="19"/>
                            <a:pt x="47" y="18"/>
                            <a:pt x="48" y="17"/>
                          </a:cubicBezTo>
                          <a:cubicBezTo>
                            <a:pt x="48" y="17"/>
                            <a:pt x="48" y="15"/>
                            <a:pt x="48" y="14"/>
                          </a:cubicBezTo>
                          <a:cubicBezTo>
                            <a:pt x="48" y="13"/>
                            <a:pt x="50" y="11"/>
                            <a:pt x="49" y="10"/>
                          </a:cubicBezTo>
                          <a:cubicBezTo>
                            <a:pt x="48" y="9"/>
                            <a:pt x="48" y="7"/>
                            <a:pt x="48" y="7"/>
                          </a:cubicBezTo>
                          <a:cubicBezTo>
                            <a:pt x="48" y="7"/>
                            <a:pt x="49" y="6"/>
                            <a:pt x="47" y="5"/>
                          </a:cubicBezTo>
                          <a:cubicBezTo>
                            <a:pt x="46" y="5"/>
                            <a:pt x="41" y="5"/>
                            <a:pt x="41" y="5"/>
                          </a:cubicBezTo>
                          <a:cubicBezTo>
                            <a:pt x="39" y="5"/>
                            <a:pt x="39" y="5"/>
                            <a:pt x="39" y="5"/>
                          </a:cubicBezTo>
                          <a:cubicBezTo>
                            <a:pt x="39" y="5"/>
                            <a:pt x="38" y="5"/>
                            <a:pt x="37" y="5"/>
                          </a:cubicBezTo>
                          <a:cubicBezTo>
                            <a:pt x="35" y="5"/>
                            <a:pt x="34" y="5"/>
                            <a:pt x="30" y="5"/>
                          </a:cubicBezTo>
                          <a:cubicBezTo>
                            <a:pt x="27" y="4"/>
                            <a:pt x="25" y="2"/>
                            <a:pt x="25" y="2"/>
                          </a:cubicBezTo>
                          <a:cubicBezTo>
                            <a:pt x="25" y="2"/>
                            <a:pt x="25" y="3"/>
                            <a:pt x="25" y="3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127" name="Group 2126">
                      <a:extLst>
                        <a:ext uri="{FF2B5EF4-FFF2-40B4-BE49-F238E27FC236}">
                          <a16:creationId xmlns:a16="http://schemas.microsoft.com/office/drawing/2014/main" id="{5B72CCCE-8F1A-44C8-2C3A-30306BBA95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76343" y="2647476"/>
                      <a:ext cx="2059379" cy="2766368"/>
                      <a:chOff x="5780577" y="2653827"/>
                      <a:chExt cx="2059379" cy="2766368"/>
                    </a:xfrm>
                    <a:grpFill/>
                  </p:grpSpPr>
                  <p:grpSp>
                    <p:nvGrpSpPr>
                      <p:cNvPr id="2132" name="Group 2131">
                        <a:extLst>
                          <a:ext uri="{FF2B5EF4-FFF2-40B4-BE49-F238E27FC236}">
                            <a16:creationId xmlns:a16="http://schemas.microsoft.com/office/drawing/2014/main" id="{DBBCF43A-D88A-579A-A036-24BBDC2F3A1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841341" y="4668141"/>
                        <a:ext cx="523952" cy="752054"/>
                        <a:chOff x="6841341" y="4668141"/>
                        <a:chExt cx="523952" cy="752054"/>
                      </a:xfrm>
                      <a:grpFill/>
                    </p:grpSpPr>
                    <p:sp>
                      <p:nvSpPr>
                        <p:cNvPr id="2149" name="Freeform 5">
                          <a:extLst>
                            <a:ext uri="{FF2B5EF4-FFF2-40B4-BE49-F238E27FC236}">
                              <a16:creationId xmlns:a16="http://schemas.microsoft.com/office/drawing/2014/main" id="{A3EE2AB3-20F6-E58A-28B3-99A90F53E209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7116711" y="4668141"/>
                          <a:ext cx="248582" cy="269028"/>
                        </a:xfrm>
                        <a:custGeom>
                          <a:avLst/>
                          <a:gdLst>
                            <a:gd name="T0" fmla="*/ 25 w 36"/>
                            <a:gd name="T1" fmla="*/ 0 h 37"/>
                            <a:gd name="T2" fmla="*/ 24 w 36"/>
                            <a:gd name="T3" fmla="*/ 3 h 37"/>
                            <a:gd name="T4" fmla="*/ 26 w 36"/>
                            <a:gd name="T5" fmla="*/ 3 h 37"/>
                            <a:gd name="T6" fmla="*/ 28 w 36"/>
                            <a:gd name="T7" fmla="*/ 4 h 37"/>
                            <a:gd name="T8" fmla="*/ 31 w 36"/>
                            <a:gd name="T9" fmla="*/ 5 h 37"/>
                            <a:gd name="T10" fmla="*/ 34 w 36"/>
                            <a:gd name="T11" fmla="*/ 7 h 37"/>
                            <a:gd name="T12" fmla="*/ 35 w 36"/>
                            <a:gd name="T13" fmla="*/ 9 h 37"/>
                            <a:gd name="T14" fmla="*/ 34 w 36"/>
                            <a:gd name="T15" fmla="*/ 11 h 37"/>
                            <a:gd name="T16" fmla="*/ 34 w 36"/>
                            <a:gd name="T17" fmla="*/ 14 h 37"/>
                            <a:gd name="T18" fmla="*/ 36 w 36"/>
                            <a:gd name="T19" fmla="*/ 16 h 37"/>
                            <a:gd name="T20" fmla="*/ 34 w 36"/>
                            <a:gd name="T21" fmla="*/ 18 h 37"/>
                            <a:gd name="T22" fmla="*/ 33 w 36"/>
                            <a:gd name="T23" fmla="*/ 20 h 37"/>
                            <a:gd name="T24" fmla="*/ 34 w 36"/>
                            <a:gd name="T25" fmla="*/ 22 h 37"/>
                            <a:gd name="T26" fmla="*/ 34 w 36"/>
                            <a:gd name="T27" fmla="*/ 24 h 37"/>
                            <a:gd name="T28" fmla="*/ 34 w 36"/>
                            <a:gd name="T29" fmla="*/ 27 h 37"/>
                            <a:gd name="T30" fmla="*/ 33 w 36"/>
                            <a:gd name="T31" fmla="*/ 29 h 37"/>
                            <a:gd name="T32" fmla="*/ 35 w 36"/>
                            <a:gd name="T33" fmla="*/ 30 h 37"/>
                            <a:gd name="T34" fmla="*/ 33 w 36"/>
                            <a:gd name="T35" fmla="*/ 33 h 37"/>
                            <a:gd name="T36" fmla="*/ 29 w 36"/>
                            <a:gd name="T37" fmla="*/ 37 h 37"/>
                            <a:gd name="T38" fmla="*/ 27 w 36"/>
                            <a:gd name="T39" fmla="*/ 36 h 37"/>
                            <a:gd name="T40" fmla="*/ 25 w 36"/>
                            <a:gd name="T41" fmla="*/ 35 h 37"/>
                            <a:gd name="T42" fmla="*/ 22 w 36"/>
                            <a:gd name="T43" fmla="*/ 36 h 37"/>
                            <a:gd name="T44" fmla="*/ 20 w 36"/>
                            <a:gd name="T45" fmla="*/ 35 h 37"/>
                            <a:gd name="T46" fmla="*/ 18 w 36"/>
                            <a:gd name="T47" fmla="*/ 34 h 37"/>
                            <a:gd name="T48" fmla="*/ 16 w 36"/>
                            <a:gd name="T49" fmla="*/ 34 h 37"/>
                            <a:gd name="T50" fmla="*/ 14 w 36"/>
                            <a:gd name="T51" fmla="*/ 32 h 37"/>
                            <a:gd name="T52" fmla="*/ 14 w 36"/>
                            <a:gd name="T53" fmla="*/ 29 h 37"/>
                            <a:gd name="T54" fmla="*/ 13 w 36"/>
                            <a:gd name="T55" fmla="*/ 28 h 37"/>
                            <a:gd name="T56" fmla="*/ 11 w 36"/>
                            <a:gd name="T57" fmla="*/ 26 h 37"/>
                            <a:gd name="T58" fmla="*/ 11 w 36"/>
                            <a:gd name="T59" fmla="*/ 24 h 37"/>
                            <a:gd name="T60" fmla="*/ 8 w 36"/>
                            <a:gd name="T61" fmla="*/ 22 h 37"/>
                            <a:gd name="T62" fmla="*/ 7 w 36"/>
                            <a:gd name="T63" fmla="*/ 23 h 37"/>
                            <a:gd name="T64" fmla="*/ 5 w 36"/>
                            <a:gd name="T65" fmla="*/ 21 h 37"/>
                            <a:gd name="T66" fmla="*/ 3 w 36"/>
                            <a:gd name="T67" fmla="*/ 18 h 37"/>
                            <a:gd name="T68" fmla="*/ 2 w 36"/>
                            <a:gd name="T69" fmla="*/ 16 h 37"/>
                            <a:gd name="T70" fmla="*/ 0 w 36"/>
                            <a:gd name="T71" fmla="*/ 13 h 37"/>
                            <a:gd name="T72" fmla="*/ 2 w 36"/>
                            <a:gd name="T73" fmla="*/ 13 h 37"/>
                            <a:gd name="T74" fmla="*/ 5 w 36"/>
                            <a:gd name="T75" fmla="*/ 13 h 37"/>
                            <a:gd name="T76" fmla="*/ 8 w 36"/>
                            <a:gd name="T77" fmla="*/ 13 h 37"/>
                            <a:gd name="T78" fmla="*/ 11 w 36"/>
                            <a:gd name="T79" fmla="*/ 12 h 37"/>
                            <a:gd name="T80" fmla="*/ 14 w 36"/>
                            <a:gd name="T81" fmla="*/ 11 h 37"/>
                            <a:gd name="T82" fmla="*/ 15 w 36"/>
                            <a:gd name="T83" fmla="*/ 7 h 37"/>
                            <a:gd name="T84" fmla="*/ 16 w 36"/>
                            <a:gd name="T85" fmla="*/ 6 h 37"/>
                            <a:gd name="T86" fmla="*/ 17 w 36"/>
                            <a:gd name="T87" fmla="*/ 4 h 37"/>
                            <a:gd name="T88" fmla="*/ 19 w 36"/>
                            <a:gd name="T89" fmla="*/ 3 h 37"/>
                            <a:gd name="T90" fmla="*/ 21 w 36"/>
                            <a:gd name="T91" fmla="*/ 1 h 37"/>
                            <a:gd name="T92" fmla="*/ 25 w 36"/>
                            <a:gd name="T93" fmla="*/ 0 h 3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36" h="37">
                              <a:moveTo>
                                <a:pt x="25" y="0"/>
                              </a:moveTo>
                              <a:cubicBezTo>
                                <a:pt x="24" y="3"/>
                                <a:pt x="24" y="3"/>
                                <a:pt x="24" y="3"/>
                              </a:cubicBezTo>
                              <a:cubicBezTo>
                                <a:pt x="24" y="3"/>
                                <a:pt x="25" y="3"/>
                                <a:pt x="26" y="3"/>
                              </a:cubicBezTo>
                              <a:cubicBezTo>
                                <a:pt x="27" y="3"/>
                                <a:pt x="28" y="3"/>
                                <a:pt x="28" y="4"/>
                              </a:cubicBezTo>
                              <a:cubicBezTo>
                                <a:pt x="29" y="4"/>
                                <a:pt x="30" y="5"/>
                                <a:pt x="31" y="5"/>
                              </a:cubicBezTo>
                              <a:cubicBezTo>
                                <a:pt x="32" y="6"/>
                                <a:pt x="33" y="6"/>
                                <a:pt x="34" y="7"/>
                              </a:cubicBezTo>
                              <a:cubicBezTo>
                                <a:pt x="35" y="7"/>
                                <a:pt x="35" y="9"/>
                                <a:pt x="35" y="9"/>
                              </a:cubicBezTo>
                              <a:cubicBezTo>
                                <a:pt x="35" y="9"/>
                                <a:pt x="33" y="10"/>
                                <a:pt x="34" y="11"/>
                              </a:cubicBezTo>
                              <a:cubicBezTo>
                                <a:pt x="34" y="12"/>
                                <a:pt x="33" y="13"/>
                                <a:pt x="34" y="14"/>
                              </a:cubicBezTo>
                              <a:cubicBezTo>
                                <a:pt x="34" y="15"/>
                                <a:pt x="36" y="16"/>
                                <a:pt x="36" y="16"/>
                              </a:cubicBezTo>
                              <a:cubicBezTo>
                                <a:pt x="36" y="16"/>
                                <a:pt x="35" y="17"/>
                                <a:pt x="34" y="18"/>
                              </a:cubicBezTo>
                              <a:cubicBezTo>
                                <a:pt x="34" y="19"/>
                                <a:pt x="33" y="19"/>
                                <a:pt x="33" y="20"/>
                              </a:cubicBezTo>
                              <a:cubicBezTo>
                                <a:pt x="34" y="21"/>
                                <a:pt x="35" y="21"/>
                                <a:pt x="34" y="22"/>
                              </a:cubicBezTo>
                              <a:cubicBezTo>
                                <a:pt x="33" y="23"/>
                                <a:pt x="34" y="23"/>
                                <a:pt x="34" y="24"/>
                              </a:cubicBezTo>
                              <a:cubicBezTo>
                                <a:pt x="33" y="26"/>
                                <a:pt x="34" y="26"/>
                                <a:pt x="34" y="27"/>
                              </a:cubicBezTo>
                              <a:cubicBezTo>
                                <a:pt x="34" y="30"/>
                                <a:pt x="33" y="28"/>
                                <a:pt x="33" y="29"/>
                              </a:cubicBezTo>
                              <a:cubicBezTo>
                                <a:pt x="34" y="30"/>
                                <a:pt x="36" y="29"/>
                                <a:pt x="35" y="30"/>
                              </a:cubicBezTo>
                              <a:cubicBezTo>
                                <a:pt x="34" y="31"/>
                                <a:pt x="33" y="33"/>
                                <a:pt x="33" y="33"/>
                              </a:cubicBezTo>
                              <a:cubicBezTo>
                                <a:pt x="29" y="37"/>
                                <a:pt x="29" y="37"/>
                                <a:pt x="29" y="37"/>
                              </a:cubicBezTo>
                              <a:cubicBezTo>
                                <a:pt x="29" y="37"/>
                                <a:pt x="28" y="36"/>
                                <a:pt x="27" y="36"/>
                              </a:cubicBezTo>
                              <a:cubicBezTo>
                                <a:pt x="25" y="36"/>
                                <a:pt x="25" y="35"/>
                                <a:pt x="25" y="35"/>
                              </a:cubicBezTo>
                              <a:cubicBezTo>
                                <a:pt x="25" y="35"/>
                                <a:pt x="23" y="35"/>
                                <a:pt x="22" y="36"/>
                              </a:cubicBezTo>
                              <a:cubicBezTo>
                                <a:pt x="21" y="36"/>
                                <a:pt x="20" y="35"/>
                                <a:pt x="20" y="35"/>
                              </a:cubicBezTo>
                              <a:cubicBezTo>
                                <a:pt x="20" y="35"/>
                                <a:pt x="19" y="35"/>
                                <a:pt x="18" y="34"/>
                              </a:cubicBezTo>
                              <a:cubicBezTo>
                                <a:pt x="17" y="33"/>
                                <a:pt x="17" y="35"/>
                                <a:pt x="16" y="34"/>
                              </a:cubicBezTo>
                              <a:cubicBezTo>
                                <a:pt x="15" y="33"/>
                                <a:pt x="14" y="34"/>
                                <a:pt x="14" y="32"/>
                              </a:cubicBezTo>
                              <a:cubicBezTo>
                                <a:pt x="14" y="31"/>
                                <a:pt x="14" y="30"/>
                                <a:pt x="14" y="29"/>
                              </a:cubicBezTo>
                              <a:cubicBezTo>
                                <a:pt x="15" y="28"/>
                                <a:pt x="13" y="29"/>
                                <a:pt x="13" y="28"/>
                              </a:cubicBezTo>
                              <a:cubicBezTo>
                                <a:pt x="13" y="27"/>
                                <a:pt x="12" y="27"/>
                                <a:pt x="11" y="26"/>
                              </a:cubicBezTo>
                              <a:cubicBezTo>
                                <a:pt x="11" y="26"/>
                                <a:pt x="11" y="24"/>
                                <a:pt x="11" y="24"/>
                              </a:cubicBezTo>
                              <a:cubicBezTo>
                                <a:pt x="11" y="24"/>
                                <a:pt x="9" y="23"/>
                                <a:pt x="8" y="22"/>
                              </a:cubicBezTo>
                              <a:cubicBezTo>
                                <a:pt x="8" y="21"/>
                                <a:pt x="8" y="23"/>
                                <a:pt x="7" y="23"/>
                              </a:cubicBezTo>
                              <a:cubicBezTo>
                                <a:pt x="5" y="22"/>
                                <a:pt x="6" y="21"/>
                                <a:pt x="5" y="21"/>
                              </a:cubicBezTo>
                              <a:cubicBezTo>
                                <a:pt x="4" y="21"/>
                                <a:pt x="3" y="18"/>
                                <a:pt x="3" y="18"/>
                              </a:cubicBezTo>
                              <a:cubicBezTo>
                                <a:pt x="3" y="18"/>
                                <a:pt x="3" y="16"/>
                                <a:pt x="2" y="16"/>
                              </a:cubicBezTo>
                              <a:cubicBezTo>
                                <a:pt x="0" y="16"/>
                                <a:pt x="0" y="13"/>
                                <a:pt x="0" y="13"/>
                              </a:cubicBezTo>
                              <a:cubicBezTo>
                                <a:pt x="0" y="13"/>
                                <a:pt x="2" y="13"/>
                                <a:pt x="2" y="13"/>
                              </a:cubicBezTo>
                              <a:cubicBezTo>
                                <a:pt x="3" y="13"/>
                                <a:pt x="4" y="14"/>
                                <a:pt x="5" y="13"/>
                              </a:cubicBezTo>
                              <a:cubicBezTo>
                                <a:pt x="5" y="12"/>
                                <a:pt x="7" y="13"/>
                                <a:pt x="8" y="13"/>
                              </a:cubicBezTo>
                              <a:cubicBezTo>
                                <a:pt x="8" y="13"/>
                                <a:pt x="10" y="12"/>
                                <a:pt x="11" y="12"/>
                              </a:cubicBezTo>
                              <a:cubicBezTo>
                                <a:pt x="12" y="11"/>
                                <a:pt x="13" y="12"/>
                                <a:pt x="14" y="11"/>
                              </a:cubicBezTo>
                              <a:cubicBezTo>
                                <a:pt x="14" y="10"/>
                                <a:pt x="14" y="7"/>
                                <a:pt x="15" y="7"/>
                              </a:cubicBezTo>
                              <a:cubicBezTo>
                                <a:pt x="16" y="7"/>
                                <a:pt x="15" y="6"/>
                                <a:pt x="16" y="6"/>
                              </a:cubicBezTo>
                              <a:cubicBezTo>
                                <a:pt x="17" y="5"/>
                                <a:pt x="17" y="5"/>
                                <a:pt x="17" y="4"/>
                              </a:cubicBezTo>
                              <a:cubicBezTo>
                                <a:pt x="17" y="3"/>
                                <a:pt x="18" y="3"/>
                                <a:pt x="19" y="3"/>
                              </a:cubicBezTo>
                              <a:cubicBezTo>
                                <a:pt x="20" y="3"/>
                                <a:pt x="21" y="1"/>
                                <a:pt x="21" y="1"/>
                              </a:cubicBezTo>
                              <a:lnTo>
                                <a:pt x="25" y="0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50" name="Freeform 160">
                          <a:extLst>
                            <a:ext uri="{FF2B5EF4-FFF2-40B4-BE49-F238E27FC236}">
                              <a16:creationId xmlns:a16="http://schemas.microsoft.com/office/drawing/2014/main" id="{BF4EE492-E752-0339-E6B3-E218415F56D3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944204" y="4766843"/>
                          <a:ext cx="310730" cy="348153"/>
                        </a:xfrm>
                        <a:custGeom>
                          <a:avLst/>
                          <a:gdLst>
                            <a:gd name="T0" fmla="*/ 0 w 45"/>
                            <a:gd name="T1" fmla="*/ 39 h 48"/>
                            <a:gd name="T2" fmla="*/ 3 w 45"/>
                            <a:gd name="T3" fmla="*/ 42 h 48"/>
                            <a:gd name="T4" fmla="*/ 3 w 45"/>
                            <a:gd name="T5" fmla="*/ 46 h 48"/>
                            <a:gd name="T6" fmla="*/ 4 w 45"/>
                            <a:gd name="T7" fmla="*/ 48 h 48"/>
                            <a:gd name="T8" fmla="*/ 7 w 45"/>
                            <a:gd name="T9" fmla="*/ 47 h 48"/>
                            <a:gd name="T10" fmla="*/ 11 w 45"/>
                            <a:gd name="T11" fmla="*/ 46 h 48"/>
                            <a:gd name="T12" fmla="*/ 16 w 45"/>
                            <a:gd name="T13" fmla="*/ 42 h 48"/>
                            <a:gd name="T14" fmla="*/ 17 w 45"/>
                            <a:gd name="T15" fmla="*/ 40 h 48"/>
                            <a:gd name="T16" fmla="*/ 19 w 45"/>
                            <a:gd name="T17" fmla="*/ 41 h 48"/>
                            <a:gd name="T18" fmla="*/ 22 w 45"/>
                            <a:gd name="T19" fmla="*/ 41 h 48"/>
                            <a:gd name="T20" fmla="*/ 25 w 45"/>
                            <a:gd name="T21" fmla="*/ 41 h 48"/>
                            <a:gd name="T22" fmla="*/ 27 w 45"/>
                            <a:gd name="T23" fmla="*/ 41 h 48"/>
                            <a:gd name="T24" fmla="*/ 28 w 45"/>
                            <a:gd name="T25" fmla="*/ 35 h 48"/>
                            <a:gd name="T26" fmla="*/ 30 w 45"/>
                            <a:gd name="T27" fmla="*/ 34 h 48"/>
                            <a:gd name="T28" fmla="*/ 32 w 45"/>
                            <a:gd name="T29" fmla="*/ 30 h 48"/>
                            <a:gd name="T30" fmla="*/ 36 w 45"/>
                            <a:gd name="T31" fmla="*/ 27 h 48"/>
                            <a:gd name="T32" fmla="*/ 40 w 45"/>
                            <a:gd name="T33" fmla="*/ 25 h 48"/>
                            <a:gd name="T34" fmla="*/ 42 w 45"/>
                            <a:gd name="T35" fmla="*/ 24 h 48"/>
                            <a:gd name="T36" fmla="*/ 45 w 45"/>
                            <a:gd name="T37" fmla="*/ 22 h 48"/>
                            <a:gd name="T38" fmla="*/ 43 w 45"/>
                            <a:gd name="T39" fmla="*/ 21 h 48"/>
                            <a:gd name="T40" fmla="*/ 41 w 45"/>
                            <a:gd name="T41" fmla="*/ 21 h 48"/>
                            <a:gd name="T42" fmla="*/ 39 w 45"/>
                            <a:gd name="T43" fmla="*/ 19 h 48"/>
                            <a:gd name="T44" fmla="*/ 39 w 45"/>
                            <a:gd name="T45" fmla="*/ 16 h 48"/>
                            <a:gd name="T46" fmla="*/ 38 w 45"/>
                            <a:gd name="T47" fmla="*/ 15 h 48"/>
                            <a:gd name="T48" fmla="*/ 36 w 45"/>
                            <a:gd name="T49" fmla="*/ 13 h 48"/>
                            <a:gd name="T50" fmla="*/ 36 w 45"/>
                            <a:gd name="T51" fmla="*/ 11 h 48"/>
                            <a:gd name="T52" fmla="*/ 33 w 45"/>
                            <a:gd name="T53" fmla="*/ 9 h 48"/>
                            <a:gd name="T54" fmla="*/ 32 w 45"/>
                            <a:gd name="T55" fmla="*/ 10 h 48"/>
                            <a:gd name="T56" fmla="*/ 30 w 45"/>
                            <a:gd name="T57" fmla="*/ 8 h 48"/>
                            <a:gd name="T58" fmla="*/ 28 w 45"/>
                            <a:gd name="T59" fmla="*/ 5 h 48"/>
                            <a:gd name="T60" fmla="*/ 27 w 45"/>
                            <a:gd name="T61" fmla="*/ 3 h 48"/>
                            <a:gd name="T62" fmla="*/ 25 w 45"/>
                            <a:gd name="T63" fmla="*/ 0 h 48"/>
                            <a:gd name="T64" fmla="*/ 23 w 45"/>
                            <a:gd name="T65" fmla="*/ 1 h 48"/>
                            <a:gd name="T66" fmla="*/ 20 w 45"/>
                            <a:gd name="T67" fmla="*/ 1 h 48"/>
                            <a:gd name="T68" fmla="*/ 19 w 45"/>
                            <a:gd name="T69" fmla="*/ 2 h 48"/>
                            <a:gd name="T70" fmla="*/ 9 w 45"/>
                            <a:gd name="T71" fmla="*/ 3 h 48"/>
                            <a:gd name="T72" fmla="*/ 5 w 45"/>
                            <a:gd name="T73" fmla="*/ 3 h 48"/>
                            <a:gd name="T74" fmla="*/ 5 w 45"/>
                            <a:gd name="T75" fmla="*/ 20 h 48"/>
                            <a:gd name="T76" fmla="*/ 0 w 45"/>
                            <a:gd name="T77" fmla="*/ 20 h 48"/>
                            <a:gd name="T78" fmla="*/ 0 w 45"/>
                            <a:gd name="T79" fmla="*/ 39 h 4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</a:cxnLst>
                          <a:rect l="0" t="0" r="r" b="b"/>
                          <a:pathLst>
                            <a:path w="45" h="48">
                              <a:moveTo>
                                <a:pt x="0" y="39"/>
                              </a:moveTo>
                              <a:cubicBezTo>
                                <a:pt x="0" y="39"/>
                                <a:pt x="2" y="40"/>
                                <a:pt x="3" y="42"/>
                              </a:cubicBezTo>
                              <a:cubicBezTo>
                                <a:pt x="4" y="44"/>
                                <a:pt x="4" y="44"/>
                                <a:pt x="3" y="46"/>
                              </a:cubicBezTo>
                              <a:cubicBezTo>
                                <a:pt x="3" y="47"/>
                                <a:pt x="3" y="48"/>
                                <a:pt x="4" y="48"/>
                              </a:cubicBezTo>
                              <a:cubicBezTo>
                                <a:pt x="6" y="48"/>
                                <a:pt x="5" y="47"/>
                                <a:pt x="7" y="47"/>
                              </a:cubicBezTo>
                              <a:cubicBezTo>
                                <a:pt x="8" y="47"/>
                                <a:pt x="11" y="46"/>
                                <a:pt x="11" y="46"/>
                              </a:cubicBezTo>
                              <a:cubicBezTo>
                                <a:pt x="11" y="46"/>
                                <a:pt x="16" y="43"/>
                                <a:pt x="16" y="42"/>
                              </a:cubicBezTo>
                              <a:cubicBezTo>
                                <a:pt x="16" y="41"/>
                                <a:pt x="15" y="41"/>
                                <a:pt x="17" y="40"/>
                              </a:cubicBezTo>
                              <a:cubicBezTo>
                                <a:pt x="18" y="40"/>
                                <a:pt x="18" y="40"/>
                                <a:pt x="19" y="41"/>
                              </a:cubicBezTo>
                              <a:cubicBezTo>
                                <a:pt x="20" y="41"/>
                                <a:pt x="20" y="40"/>
                                <a:pt x="22" y="41"/>
                              </a:cubicBezTo>
                              <a:cubicBezTo>
                                <a:pt x="23" y="42"/>
                                <a:pt x="24" y="41"/>
                                <a:pt x="25" y="41"/>
                              </a:cubicBezTo>
                              <a:cubicBezTo>
                                <a:pt x="26" y="42"/>
                                <a:pt x="27" y="42"/>
                                <a:pt x="27" y="41"/>
                              </a:cubicBezTo>
                              <a:cubicBezTo>
                                <a:pt x="27" y="40"/>
                                <a:pt x="28" y="35"/>
                                <a:pt x="28" y="35"/>
                              </a:cubicBezTo>
                              <a:cubicBezTo>
                                <a:pt x="28" y="35"/>
                                <a:pt x="29" y="34"/>
                                <a:pt x="30" y="34"/>
                              </a:cubicBezTo>
                              <a:cubicBezTo>
                                <a:pt x="31" y="34"/>
                                <a:pt x="31" y="31"/>
                                <a:pt x="32" y="30"/>
                              </a:cubicBezTo>
                              <a:cubicBezTo>
                                <a:pt x="34" y="30"/>
                                <a:pt x="34" y="27"/>
                                <a:pt x="36" y="27"/>
                              </a:cubicBezTo>
                              <a:cubicBezTo>
                                <a:pt x="37" y="27"/>
                                <a:pt x="39" y="25"/>
                                <a:pt x="40" y="25"/>
                              </a:cubicBezTo>
                              <a:cubicBezTo>
                                <a:pt x="41" y="25"/>
                                <a:pt x="40" y="24"/>
                                <a:pt x="42" y="24"/>
                              </a:cubicBezTo>
                              <a:cubicBezTo>
                                <a:pt x="44" y="25"/>
                                <a:pt x="45" y="22"/>
                                <a:pt x="45" y="22"/>
                              </a:cubicBezTo>
                              <a:cubicBezTo>
                                <a:pt x="45" y="22"/>
                                <a:pt x="44" y="22"/>
                                <a:pt x="43" y="21"/>
                              </a:cubicBezTo>
                              <a:cubicBezTo>
                                <a:pt x="42" y="20"/>
                                <a:pt x="42" y="22"/>
                                <a:pt x="41" y="21"/>
                              </a:cubicBezTo>
                              <a:cubicBezTo>
                                <a:pt x="40" y="20"/>
                                <a:pt x="39" y="21"/>
                                <a:pt x="39" y="19"/>
                              </a:cubicBezTo>
                              <a:cubicBezTo>
                                <a:pt x="39" y="18"/>
                                <a:pt x="39" y="17"/>
                                <a:pt x="39" y="16"/>
                              </a:cubicBezTo>
                              <a:cubicBezTo>
                                <a:pt x="40" y="15"/>
                                <a:pt x="38" y="16"/>
                                <a:pt x="38" y="15"/>
                              </a:cubicBezTo>
                              <a:cubicBezTo>
                                <a:pt x="38" y="14"/>
                                <a:pt x="37" y="14"/>
                                <a:pt x="36" y="13"/>
                              </a:cubicBezTo>
                              <a:cubicBezTo>
                                <a:pt x="36" y="13"/>
                                <a:pt x="36" y="11"/>
                                <a:pt x="36" y="11"/>
                              </a:cubicBezTo>
                              <a:cubicBezTo>
                                <a:pt x="36" y="11"/>
                                <a:pt x="34" y="10"/>
                                <a:pt x="33" y="9"/>
                              </a:cubicBezTo>
                              <a:cubicBezTo>
                                <a:pt x="33" y="8"/>
                                <a:pt x="33" y="10"/>
                                <a:pt x="32" y="10"/>
                              </a:cubicBezTo>
                              <a:cubicBezTo>
                                <a:pt x="30" y="9"/>
                                <a:pt x="31" y="8"/>
                                <a:pt x="30" y="8"/>
                              </a:cubicBezTo>
                              <a:cubicBezTo>
                                <a:pt x="29" y="8"/>
                                <a:pt x="28" y="5"/>
                                <a:pt x="28" y="5"/>
                              </a:cubicBezTo>
                              <a:cubicBezTo>
                                <a:pt x="28" y="5"/>
                                <a:pt x="28" y="3"/>
                                <a:pt x="27" y="3"/>
                              </a:cubicBezTo>
                              <a:cubicBezTo>
                                <a:pt x="25" y="3"/>
                                <a:pt x="25" y="0"/>
                                <a:pt x="25" y="0"/>
                              </a:cubicBezTo>
                              <a:cubicBezTo>
                                <a:pt x="25" y="0"/>
                                <a:pt x="23" y="0"/>
                                <a:pt x="23" y="1"/>
                              </a:cubicBezTo>
                              <a:cubicBezTo>
                                <a:pt x="23" y="3"/>
                                <a:pt x="21" y="0"/>
                                <a:pt x="20" y="1"/>
                              </a:cubicBezTo>
                              <a:cubicBezTo>
                                <a:pt x="20" y="3"/>
                                <a:pt x="19" y="2"/>
                                <a:pt x="19" y="2"/>
                              </a:cubicBezTo>
                              <a:cubicBezTo>
                                <a:pt x="9" y="3"/>
                                <a:pt x="9" y="3"/>
                                <a:pt x="9" y="3"/>
                              </a:cubicBezTo>
                              <a:cubicBezTo>
                                <a:pt x="5" y="3"/>
                                <a:pt x="5" y="3"/>
                                <a:pt x="5" y="3"/>
                              </a:cubicBezTo>
                              <a:cubicBezTo>
                                <a:pt x="5" y="20"/>
                                <a:pt x="5" y="20"/>
                                <a:pt x="5" y="20"/>
                              </a:cubicBezTo>
                              <a:cubicBezTo>
                                <a:pt x="0" y="20"/>
                                <a:pt x="0" y="20"/>
                                <a:pt x="0" y="20"/>
                              </a:cubicBezTo>
                              <a:lnTo>
                                <a:pt x="0" y="39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51" name="Freeform 39">
                          <a:extLst>
                            <a:ext uri="{FF2B5EF4-FFF2-40B4-BE49-F238E27FC236}">
                              <a16:creationId xmlns:a16="http://schemas.microsoft.com/office/drawing/2014/main" id="{0945DCE1-A4A1-5E7D-B4AB-6CB5B8FE08E1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6841341" y="4925094"/>
                          <a:ext cx="510023" cy="495101"/>
                        </a:xfrm>
                        <a:custGeom>
                          <a:avLst/>
                          <a:gdLst>
                            <a:gd name="T0" fmla="*/ 14 w 74"/>
                            <a:gd name="T1" fmla="*/ 33 h 68"/>
                            <a:gd name="T2" fmla="*/ 10 w 74"/>
                            <a:gd name="T3" fmla="*/ 36 h 68"/>
                            <a:gd name="T4" fmla="*/ 5 w 74"/>
                            <a:gd name="T5" fmla="*/ 35 h 68"/>
                            <a:gd name="T6" fmla="*/ 3 w 74"/>
                            <a:gd name="T7" fmla="*/ 34 h 68"/>
                            <a:gd name="T8" fmla="*/ 2 w 74"/>
                            <a:gd name="T9" fmla="*/ 38 h 68"/>
                            <a:gd name="T10" fmla="*/ 3 w 74"/>
                            <a:gd name="T11" fmla="*/ 40 h 68"/>
                            <a:gd name="T12" fmla="*/ 4 w 74"/>
                            <a:gd name="T13" fmla="*/ 45 h 68"/>
                            <a:gd name="T14" fmla="*/ 7 w 74"/>
                            <a:gd name="T15" fmla="*/ 50 h 68"/>
                            <a:gd name="T16" fmla="*/ 7 w 74"/>
                            <a:gd name="T17" fmla="*/ 57 h 68"/>
                            <a:gd name="T18" fmla="*/ 5 w 74"/>
                            <a:gd name="T19" fmla="*/ 57 h 68"/>
                            <a:gd name="T20" fmla="*/ 6 w 74"/>
                            <a:gd name="T21" fmla="*/ 59 h 68"/>
                            <a:gd name="T22" fmla="*/ 6 w 74"/>
                            <a:gd name="T23" fmla="*/ 60 h 68"/>
                            <a:gd name="T24" fmla="*/ 6 w 74"/>
                            <a:gd name="T25" fmla="*/ 61 h 68"/>
                            <a:gd name="T26" fmla="*/ 7 w 74"/>
                            <a:gd name="T27" fmla="*/ 65 h 68"/>
                            <a:gd name="T28" fmla="*/ 9 w 74"/>
                            <a:gd name="T29" fmla="*/ 66 h 68"/>
                            <a:gd name="T30" fmla="*/ 10 w 74"/>
                            <a:gd name="T31" fmla="*/ 66 h 68"/>
                            <a:gd name="T32" fmla="*/ 16 w 74"/>
                            <a:gd name="T33" fmla="*/ 68 h 68"/>
                            <a:gd name="T34" fmla="*/ 20 w 74"/>
                            <a:gd name="T35" fmla="*/ 66 h 68"/>
                            <a:gd name="T36" fmla="*/ 25 w 74"/>
                            <a:gd name="T37" fmla="*/ 66 h 68"/>
                            <a:gd name="T38" fmla="*/ 26 w 74"/>
                            <a:gd name="T39" fmla="*/ 65 h 68"/>
                            <a:gd name="T40" fmla="*/ 29 w 74"/>
                            <a:gd name="T41" fmla="*/ 64 h 68"/>
                            <a:gd name="T42" fmla="*/ 31 w 74"/>
                            <a:gd name="T43" fmla="*/ 65 h 68"/>
                            <a:gd name="T44" fmla="*/ 38 w 74"/>
                            <a:gd name="T45" fmla="*/ 65 h 68"/>
                            <a:gd name="T46" fmla="*/ 43 w 74"/>
                            <a:gd name="T47" fmla="*/ 64 h 68"/>
                            <a:gd name="T48" fmla="*/ 45 w 74"/>
                            <a:gd name="T49" fmla="*/ 63 h 68"/>
                            <a:gd name="T50" fmla="*/ 49 w 74"/>
                            <a:gd name="T51" fmla="*/ 61 h 68"/>
                            <a:gd name="T52" fmla="*/ 53 w 74"/>
                            <a:gd name="T53" fmla="*/ 57 h 68"/>
                            <a:gd name="T54" fmla="*/ 55 w 74"/>
                            <a:gd name="T55" fmla="*/ 55 h 68"/>
                            <a:gd name="T56" fmla="*/ 58 w 74"/>
                            <a:gd name="T57" fmla="*/ 52 h 68"/>
                            <a:gd name="T58" fmla="*/ 61 w 74"/>
                            <a:gd name="T59" fmla="*/ 50 h 68"/>
                            <a:gd name="T60" fmla="*/ 64 w 74"/>
                            <a:gd name="T61" fmla="*/ 45 h 68"/>
                            <a:gd name="T62" fmla="*/ 67 w 74"/>
                            <a:gd name="T63" fmla="*/ 41 h 68"/>
                            <a:gd name="T64" fmla="*/ 72 w 74"/>
                            <a:gd name="T65" fmla="*/ 32 h 68"/>
                            <a:gd name="T66" fmla="*/ 74 w 74"/>
                            <a:gd name="T67" fmla="*/ 24 h 68"/>
                            <a:gd name="T68" fmla="*/ 71 w 74"/>
                            <a:gd name="T69" fmla="*/ 26 h 68"/>
                            <a:gd name="T70" fmla="*/ 66 w 74"/>
                            <a:gd name="T71" fmla="*/ 24 h 68"/>
                            <a:gd name="T72" fmla="*/ 67 w 74"/>
                            <a:gd name="T73" fmla="*/ 19 h 68"/>
                            <a:gd name="T74" fmla="*/ 69 w 74"/>
                            <a:gd name="T75" fmla="*/ 17 h 68"/>
                            <a:gd name="T76" fmla="*/ 69 w 74"/>
                            <a:gd name="T77" fmla="*/ 11 h 68"/>
                            <a:gd name="T78" fmla="*/ 69 w 74"/>
                            <a:gd name="T79" fmla="*/ 2 h 68"/>
                            <a:gd name="T80" fmla="*/ 65 w 74"/>
                            <a:gd name="T81" fmla="*/ 0 h 68"/>
                            <a:gd name="T82" fmla="*/ 60 w 74"/>
                            <a:gd name="T83" fmla="*/ 0 h 68"/>
                            <a:gd name="T84" fmla="*/ 55 w 74"/>
                            <a:gd name="T85" fmla="*/ 3 h 68"/>
                            <a:gd name="T86" fmla="*/ 47 w 74"/>
                            <a:gd name="T87" fmla="*/ 8 h 68"/>
                            <a:gd name="T88" fmla="*/ 43 w 74"/>
                            <a:gd name="T89" fmla="*/ 13 h 68"/>
                            <a:gd name="T90" fmla="*/ 40 w 74"/>
                            <a:gd name="T91" fmla="*/ 19 h 68"/>
                            <a:gd name="T92" fmla="*/ 34 w 74"/>
                            <a:gd name="T93" fmla="*/ 19 h 68"/>
                            <a:gd name="T94" fmla="*/ 31 w 74"/>
                            <a:gd name="T95" fmla="*/ 20 h 68"/>
                            <a:gd name="T96" fmla="*/ 22 w 74"/>
                            <a:gd name="T97" fmla="*/ 25 h 68"/>
                            <a:gd name="T98" fmla="*/ 18 w 74"/>
                            <a:gd name="T99" fmla="*/ 24 h 68"/>
                            <a:gd name="T100" fmla="*/ 15 w 74"/>
                            <a:gd name="T101" fmla="*/ 17 h 68"/>
                            <a:gd name="T102" fmla="*/ 53 w 74"/>
                            <a:gd name="T103" fmla="*/ 43 h 68"/>
                            <a:gd name="T104" fmla="*/ 56 w 74"/>
                            <a:gd name="T105" fmla="*/ 42 h 68"/>
                            <a:gd name="T106" fmla="*/ 54 w 74"/>
                            <a:gd name="T107" fmla="*/ 38 h 68"/>
                            <a:gd name="T108" fmla="*/ 51 w 74"/>
                            <a:gd name="T109" fmla="*/ 39 h 68"/>
                            <a:gd name="T110" fmla="*/ 48 w 74"/>
                            <a:gd name="T111" fmla="*/ 42 h 68"/>
                            <a:gd name="T112" fmla="*/ 50 w 74"/>
                            <a:gd name="T113" fmla="*/ 45 h 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  <a:cxn ang="0">
                              <a:pos x="T112" y="T113"/>
                            </a:cxn>
                          </a:cxnLst>
                          <a:rect l="0" t="0" r="r" b="b"/>
                          <a:pathLst>
                            <a:path w="74" h="68">
                              <a:moveTo>
                                <a:pt x="15" y="17"/>
                              </a:moveTo>
                              <a:cubicBezTo>
                                <a:pt x="14" y="33"/>
                                <a:pt x="14" y="33"/>
                                <a:pt x="14" y="33"/>
                              </a:cubicBezTo>
                              <a:cubicBezTo>
                                <a:pt x="14" y="33"/>
                                <a:pt x="12" y="33"/>
                                <a:pt x="12" y="34"/>
                              </a:cubicBezTo>
                              <a:cubicBezTo>
                                <a:pt x="11" y="35"/>
                                <a:pt x="11" y="35"/>
                                <a:pt x="10" y="36"/>
                              </a:cubicBezTo>
                              <a:cubicBezTo>
                                <a:pt x="9" y="37"/>
                                <a:pt x="9" y="36"/>
                                <a:pt x="7" y="36"/>
                              </a:cubicBezTo>
                              <a:cubicBezTo>
                                <a:pt x="5" y="36"/>
                                <a:pt x="5" y="36"/>
                                <a:pt x="5" y="35"/>
                              </a:cubicBezTo>
                              <a:cubicBezTo>
                                <a:pt x="4" y="34"/>
                                <a:pt x="5" y="33"/>
                                <a:pt x="4" y="33"/>
                              </a:cubicBezTo>
                              <a:cubicBezTo>
                                <a:pt x="3" y="33"/>
                                <a:pt x="3" y="33"/>
                                <a:pt x="3" y="34"/>
                              </a:cubicBezTo>
                              <a:cubicBezTo>
                                <a:pt x="2" y="34"/>
                                <a:pt x="0" y="35"/>
                                <a:pt x="0" y="35"/>
                              </a:cubicBezTo>
                              <a:cubicBezTo>
                                <a:pt x="1" y="36"/>
                                <a:pt x="1" y="37"/>
                                <a:pt x="2" y="38"/>
                              </a:cubicBezTo>
                              <a:cubicBezTo>
                                <a:pt x="2" y="38"/>
                                <a:pt x="3" y="38"/>
                                <a:pt x="3" y="39"/>
                              </a:cubicBezTo>
                              <a:cubicBezTo>
                                <a:pt x="3" y="39"/>
                                <a:pt x="2" y="39"/>
                                <a:pt x="3" y="40"/>
                              </a:cubicBezTo>
                              <a:cubicBezTo>
                                <a:pt x="3" y="40"/>
                                <a:pt x="3" y="40"/>
                                <a:pt x="3" y="40"/>
                              </a:cubicBezTo>
                              <a:cubicBezTo>
                                <a:pt x="4" y="42"/>
                                <a:pt x="3" y="44"/>
                                <a:pt x="4" y="45"/>
                              </a:cubicBezTo>
                              <a:cubicBezTo>
                                <a:pt x="4" y="46"/>
                                <a:pt x="5" y="46"/>
                                <a:pt x="6" y="46"/>
                              </a:cubicBezTo>
                              <a:cubicBezTo>
                                <a:pt x="6" y="47"/>
                                <a:pt x="7" y="49"/>
                                <a:pt x="7" y="50"/>
                              </a:cubicBezTo>
                              <a:cubicBezTo>
                                <a:pt x="7" y="50"/>
                                <a:pt x="8" y="51"/>
                                <a:pt x="8" y="51"/>
                              </a:cubicBezTo>
                              <a:cubicBezTo>
                                <a:pt x="8" y="53"/>
                                <a:pt x="7" y="57"/>
                                <a:pt x="7" y="57"/>
                              </a:cubicBezTo>
                              <a:cubicBezTo>
                                <a:pt x="6" y="57"/>
                                <a:pt x="6" y="57"/>
                                <a:pt x="6" y="57"/>
                              </a:cubicBezTo>
                              <a:cubicBezTo>
                                <a:pt x="6" y="57"/>
                                <a:pt x="6" y="57"/>
                                <a:pt x="5" y="57"/>
                              </a:cubicBezTo>
                              <a:cubicBezTo>
                                <a:pt x="6" y="58"/>
                                <a:pt x="6" y="58"/>
                                <a:pt x="6" y="59"/>
                              </a:cubicBezTo>
                              <a:cubicBezTo>
                                <a:pt x="6" y="59"/>
                                <a:pt x="6" y="59"/>
                                <a:pt x="6" y="59"/>
                              </a:cubicBezTo>
                              <a:cubicBezTo>
                                <a:pt x="6" y="59"/>
                                <a:pt x="6" y="60"/>
                                <a:pt x="6" y="60"/>
                              </a:cubicBezTo>
                              <a:cubicBezTo>
                                <a:pt x="6" y="60"/>
                                <a:pt x="6" y="60"/>
                                <a:pt x="6" y="60"/>
                              </a:cubicBezTo>
                              <a:cubicBezTo>
                                <a:pt x="6" y="60"/>
                                <a:pt x="6" y="60"/>
                                <a:pt x="6" y="61"/>
                              </a:cubicBezTo>
                              <a:cubicBezTo>
                                <a:pt x="6" y="61"/>
                                <a:pt x="6" y="61"/>
                                <a:pt x="6" y="61"/>
                              </a:cubicBezTo>
                              <a:cubicBezTo>
                                <a:pt x="7" y="62"/>
                                <a:pt x="7" y="62"/>
                                <a:pt x="7" y="64"/>
                              </a:cubicBezTo>
                              <a:cubicBezTo>
                                <a:pt x="7" y="64"/>
                                <a:pt x="7" y="65"/>
                                <a:pt x="7" y="65"/>
                              </a:cubicBezTo>
                              <a:cubicBezTo>
                                <a:pt x="7" y="65"/>
                                <a:pt x="8" y="66"/>
                                <a:pt x="8" y="66"/>
                              </a:cubicBezTo>
                              <a:cubicBezTo>
                                <a:pt x="8" y="66"/>
                                <a:pt x="9" y="66"/>
                                <a:pt x="9" y="66"/>
                              </a:cubicBezTo>
                              <a:cubicBezTo>
                                <a:pt x="9" y="66"/>
                                <a:pt x="9" y="65"/>
                                <a:pt x="9" y="65"/>
                              </a:cubicBezTo>
                              <a:cubicBezTo>
                                <a:pt x="10" y="65"/>
                                <a:pt x="10" y="66"/>
                                <a:pt x="10" y="66"/>
                              </a:cubicBezTo>
                              <a:cubicBezTo>
                                <a:pt x="11" y="67"/>
                                <a:pt x="10" y="66"/>
                                <a:pt x="11" y="66"/>
                              </a:cubicBezTo>
                              <a:cubicBezTo>
                                <a:pt x="12" y="66"/>
                                <a:pt x="13" y="68"/>
                                <a:pt x="16" y="68"/>
                              </a:cubicBezTo>
                              <a:cubicBezTo>
                                <a:pt x="16" y="68"/>
                                <a:pt x="16" y="67"/>
                                <a:pt x="16" y="67"/>
                              </a:cubicBezTo>
                              <a:cubicBezTo>
                                <a:pt x="17" y="67"/>
                                <a:pt x="18" y="67"/>
                                <a:pt x="20" y="66"/>
                              </a:cubicBezTo>
                              <a:cubicBezTo>
                                <a:pt x="20" y="66"/>
                                <a:pt x="20" y="65"/>
                                <a:pt x="20" y="65"/>
                              </a:cubicBezTo>
                              <a:cubicBezTo>
                                <a:pt x="21" y="65"/>
                                <a:pt x="24" y="66"/>
                                <a:pt x="25" y="66"/>
                              </a:cubicBezTo>
                              <a:cubicBezTo>
                                <a:pt x="25" y="66"/>
                                <a:pt x="26" y="65"/>
                                <a:pt x="26" y="65"/>
                              </a:cubicBezTo>
                              <a:cubicBezTo>
                                <a:pt x="26" y="65"/>
                                <a:pt x="26" y="65"/>
                                <a:pt x="26" y="65"/>
                              </a:cubicBezTo>
                              <a:cubicBezTo>
                                <a:pt x="27" y="64"/>
                                <a:pt x="27" y="65"/>
                                <a:pt x="27" y="65"/>
                              </a:cubicBezTo>
                              <a:cubicBezTo>
                                <a:pt x="28" y="65"/>
                                <a:pt x="28" y="64"/>
                                <a:pt x="29" y="64"/>
                              </a:cubicBezTo>
                              <a:cubicBezTo>
                                <a:pt x="29" y="64"/>
                                <a:pt x="29" y="64"/>
                                <a:pt x="29" y="64"/>
                              </a:cubicBezTo>
                              <a:cubicBezTo>
                                <a:pt x="29" y="64"/>
                                <a:pt x="30" y="65"/>
                                <a:pt x="31" y="65"/>
                              </a:cubicBezTo>
                              <a:cubicBezTo>
                                <a:pt x="32" y="64"/>
                                <a:pt x="32" y="63"/>
                                <a:pt x="33" y="64"/>
                              </a:cubicBezTo>
                              <a:cubicBezTo>
                                <a:pt x="35" y="64"/>
                                <a:pt x="36" y="65"/>
                                <a:pt x="38" y="65"/>
                              </a:cubicBezTo>
                              <a:cubicBezTo>
                                <a:pt x="39" y="65"/>
                                <a:pt x="39" y="64"/>
                                <a:pt x="39" y="64"/>
                              </a:cubicBezTo>
                              <a:cubicBezTo>
                                <a:pt x="41" y="63"/>
                                <a:pt x="41" y="64"/>
                                <a:pt x="43" y="64"/>
                              </a:cubicBezTo>
                              <a:cubicBezTo>
                                <a:pt x="43" y="63"/>
                                <a:pt x="43" y="62"/>
                                <a:pt x="43" y="62"/>
                              </a:cubicBezTo>
                              <a:cubicBezTo>
                                <a:pt x="44" y="62"/>
                                <a:pt x="45" y="63"/>
                                <a:pt x="45" y="63"/>
                              </a:cubicBezTo>
                              <a:cubicBezTo>
                                <a:pt x="47" y="63"/>
                                <a:pt x="47" y="62"/>
                                <a:pt x="48" y="61"/>
                              </a:cubicBezTo>
                              <a:cubicBezTo>
                                <a:pt x="49" y="61"/>
                                <a:pt x="49" y="61"/>
                                <a:pt x="49" y="61"/>
                              </a:cubicBezTo>
                              <a:cubicBezTo>
                                <a:pt x="50" y="61"/>
                                <a:pt x="52" y="59"/>
                                <a:pt x="52" y="59"/>
                              </a:cubicBezTo>
                              <a:cubicBezTo>
                                <a:pt x="52" y="59"/>
                                <a:pt x="52" y="58"/>
                                <a:pt x="53" y="57"/>
                              </a:cubicBezTo>
                              <a:cubicBezTo>
                                <a:pt x="54" y="57"/>
                                <a:pt x="54" y="57"/>
                                <a:pt x="54" y="57"/>
                              </a:cubicBezTo>
                              <a:cubicBezTo>
                                <a:pt x="54" y="57"/>
                                <a:pt x="55" y="56"/>
                                <a:pt x="55" y="55"/>
                              </a:cubicBezTo>
                              <a:cubicBezTo>
                                <a:pt x="56" y="55"/>
                                <a:pt x="56" y="55"/>
                                <a:pt x="57" y="55"/>
                              </a:cubicBezTo>
                              <a:cubicBezTo>
                                <a:pt x="57" y="54"/>
                                <a:pt x="58" y="53"/>
                                <a:pt x="58" y="52"/>
                              </a:cubicBezTo>
                              <a:cubicBezTo>
                                <a:pt x="59" y="52"/>
                                <a:pt x="60" y="52"/>
                                <a:pt x="60" y="51"/>
                              </a:cubicBezTo>
                              <a:cubicBezTo>
                                <a:pt x="61" y="51"/>
                                <a:pt x="60" y="50"/>
                                <a:pt x="61" y="50"/>
                              </a:cubicBezTo>
                              <a:cubicBezTo>
                                <a:pt x="61" y="49"/>
                                <a:pt x="63" y="49"/>
                                <a:pt x="63" y="48"/>
                              </a:cubicBezTo>
                              <a:cubicBezTo>
                                <a:pt x="64" y="47"/>
                                <a:pt x="63" y="46"/>
                                <a:pt x="64" y="45"/>
                              </a:cubicBezTo>
                              <a:cubicBezTo>
                                <a:pt x="64" y="45"/>
                                <a:pt x="65" y="45"/>
                                <a:pt x="66" y="45"/>
                              </a:cubicBezTo>
                              <a:cubicBezTo>
                                <a:pt x="66" y="44"/>
                                <a:pt x="66" y="43"/>
                                <a:pt x="67" y="41"/>
                              </a:cubicBezTo>
                              <a:cubicBezTo>
                                <a:pt x="68" y="39"/>
                                <a:pt x="70" y="38"/>
                                <a:pt x="73" y="36"/>
                              </a:cubicBezTo>
                              <a:cubicBezTo>
                                <a:pt x="73" y="34"/>
                                <a:pt x="72" y="34"/>
                                <a:pt x="72" y="32"/>
                              </a:cubicBezTo>
                              <a:cubicBezTo>
                                <a:pt x="72" y="32"/>
                                <a:pt x="73" y="32"/>
                                <a:pt x="74" y="32"/>
                              </a:cubicBezTo>
                              <a:cubicBezTo>
                                <a:pt x="74" y="29"/>
                                <a:pt x="74" y="26"/>
                                <a:pt x="74" y="24"/>
                              </a:cubicBezTo>
                              <a:cubicBezTo>
                                <a:pt x="71" y="24"/>
                                <a:pt x="71" y="24"/>
                                <a:pt x="71" y="24"/>
                              </a:cubicBezTo>
                              <a:cubicBezTo>
                                <a:pt x="71" y="26"/>
                                <a:pt x="71" y="26"/>
                                <a:pt x="71" y="26"/>
                              </a:cubicBezTo>
                              <a:cubicBezTo>
                                <a:pt x="71" y="26"/>
                                <a:pt x="69" y="26"/>
                                <a:pt x="68" y="25"/>
                              </a:cubicBezTo>
                              <a:cubicBezTo>
                                <a:pt x="67" y="25"/>
                                <a:pt x="67" y="25"/>
                                <a:pt x="66" y="24"/>
                              </a:cubicBezTo>
                              <a:cubicBezTo>
                                <a:pt x="66" y="23"/>
                                <a:pt x="66" y="23"/>
                                <a:pt x="66" y="21"/>
                              </a:cubicBezTo>
                              <a:cubicBezTo>
                                <a:pt x="66" y="20"/>
                                <a:pt x="67" y="19"/>
                                <a:pt x="67" y="19"/>
                              </a:cubicBezTo>
                              <a:cubicBezTo>
                                <a:pt x="68" y="20"/>
                                <a:pt x="70" y="19"/>
                                <a:pt x="70" y="19"/>
                              </a:cubicBezTo>
                              <a:cubicBezTo>
                                <a:pt x="70" y="19"/>
                                <a:pt x="70" y="18"/>
                                <a:pt x="69" y="17"/>
                              </a:cubicBezTo>
                              <a:cubicBezTo>
                                <a:pt x="68" y="17"/>
                                <a:pt x="69" y="16"/>
                                <a:pt x="69" y="15"/>
                              </a:cubicBezTo>
                              <a:cubicBezTo>
                                <a:pt x="69" y="14"/>
                                <a:pt x="70" y="13"/>
                                <a:pt x="69" y="11"/>
                              </a:cubicBezTo>
                              <a:cubicBezTo>
                                <a:pt x="69" y="9"/>
                                <a:pt x="68" y="7"/>
                                <a:pt x="69" y="6"/>
                              </a:cubicBezTo>
                              <a:cubicBezTo>
                                <a:pt x="70" y="5"/>
                                <a:pt x="69" y="2"/>
                                <a:pt x="69" y="2"/>
                              </a:cubicBezTo>
                              <a:cubicBezTo>
                                <a:pt x="69" y="2"/>
                                <a:pt x="68" y="1"/>
                                <a:pt x="67" y="1"/>
                              </a:cubicBezTo>
                              <a:cubicBezTo>
                                <a:pt x="65" y="1"/>
                                <a:pt x="65" y="0"/>
                                <a:pt x="65" y="0"/>
                              </a:cubicBezTo>
                              <a:cubicBezTo>
                                <a:pt x="65" y="0"/>
                                <a:pt x="63" y="0"/>
                                <a:pt x="62" y="1"/>
                              </a:cubicBezTo>
                              <a:cubicBezTo>
                                <a:pt x="61" y="1"/>
                                <a:pt x="60" y="0"/>
                                <a:pt x="60" y="0"/>
                              </a:cubicBezTo>
                              <a:cubicBezTo>
                                <a:pt x="60" y="0"/>
                                <a:pt x="59" y="3"/>
                                <a:pt x="57" y="2"/>
                              </a:cubicBezTo>
                              <a:cubicBezTo>
                                <a:pt x="55" y="2"/>
                                <a:pt x="56" y="3"/>
                                <a:pt x="55" y="3"/>
                              </a:cubicBezTo>
                              <a:cubicBezTo>
                                <a:pt x="54" y="3"/>
                                <a:pt x="52" y="5"/>
                                <a:pt x="51" y="5"/>
                              </a:cubicBezTo>
                              <a:cubicBezTo>
                                <a:pt x="49" y="5"/>
                                <a:pt x="49" y="8"/>
                                <a:pt x="47" y="8"/>
                              </a:cubicBezTo>
                              <a:cubicBezTo>
                                <a:pt x="46" y="9"/>
                                <a:pt x="46" y="12"/>
                                <a:pt x="45" y="12"/>
                              </a:cubicBezTo>
                              <a:cubicBezTo>
                                <a:pt x="44" y="12"/>
                                <a:pt x="43" y="13"/>
                                <a:pt x="43" y="13"/>
                              </a:cubicBezTo>
                              <a:cubicBezTo>
                                <a:pt x="43" y="13"/>
                                <a:pt x="42" y="18"/>
                                <a:pt x="42" y="19"/>
                              </a:cubicBezTo>
                              <a:cubicBezTo>
                                <a:pt x="42" y="20"/>
                                <a:pt x="41" y="20"/>
                                <a:pt x="40" y="19"/>
                              </a:cubicBezTo>
                              <a:cubicBezTo>
                                <a:pt x="39" y="19"/>
                                <a:pt x="38" y="20"/>
                                <a:pt x="37" y="19"/>
                              </a:cubicBezTo>
                              <a:cubicBezTo>
                                <a:pt x="35" y="18"/>
                                <a:pt x="35" y="19"/>
                                <a:pt x="34" y="19"/>
                              </a:cubicBezTo>
                              <a:cubicBezTo>
                                <a:pt x="33" y="18"/>
                                <a:pt x="33" y="18"/>
                                <a:pt x="32" y="18"/>
                              </a:cubicBezTo>
                              <a:cubicBezTo>
                                <a:pt x="30" y="19"/>
                                <a:pt x="31" y="19"/>
                                <a:pt x="31" y="20"/>
                              </a:cubicBezTo>
                              <a:cubicBezTo>
                                <a:pt x="31" y="21"/>
                                <a:pt x="26" y="24"/>
                                <a:pt x="26" y="24"/>
                              </a:cubicBezTo>
                              <a:cubicBezTo>
                                <a:pt x="26" y="24"/>
                                <a:pt x="23" y="25"/>
                                <a:pt x="22" y="25"/>
                              </a:cubicBezTo>
                              <a:cubicBezTo>
                                <a:pt x="20" y="25"/>
                                <a:pt x="21" y="26"/>
                                <a:pt x="19" y="26"/>
                              </a:cubicBezTo>
                              <a:cubicBezTo>
                                <a:pt x="18" y="26"/>
                                <a:pt x="18" y="25"/>
                                <a:pt x="18" y="24"/>
                              </a:cubicBezTo>
                              <a:cubicBezTo>
                                <a:pt x="19" y="22"/>
                                <a:pt x="19" y="22"/>
                                <a:pt x="18" y="20"/>
                              </a:cubicBezTo>
                              <a:cubicBezTo>
                                <a:pt x="17" y="18"/>
                                <a:pt x="15" y="17"/>
                                <a:pt x="15" y="17"/>
                              </a:cubicBezTo>
                              <a:close/>
                              <a:moveTo>
                                <a:pt x="52" y="44"/>
                              </a:moveTo>
                              <a:cubicBezTo>
                                <a:pt x="52" y="44"/>
                                <a:pt x="53" y="44"/>
                                <a:pt x="53" y="43"/>
                              </a:cubicBezTo>
                              <a:cubicBezTo>
                                <a:pt x="53" y="43"/>
                                <a:pt x="54" y="43"/>
                                <a:pt x="54" y="42"/>
                              </a:cubicBezTo>
                              <a:cubicBezTo>
                                <a:pt x="55" y="42"/>
                                <a:pt x="56" y="42"/>
                                <a:pt x="56" y="42"/>
                              </a:cubicBezTo>
                              <a:cubicBezTo>
                                <a:pt x="57" y="41"/>
                                <a:pt x="56" y="41"/>
                                <a:pt x="56" y="40"/>
                              </a:cubicBezTo>
                              <a:cubicBezTo>
                                <a:pt x="56" y="39"/>
                                <a:pt x="55" y="39"/>
                                <a:pt x="54" y="38"/>
                              </a:cubicBezTo>
                              <a:cubicBezTo>
                                <a:pt x="54" y="37"/>
                                <a:pt x="54" y="37"/>
                                <a:pt x="54" y="37"/>
                              </a:cubicBezTo>
                              <a:cubicBezTo>
                                <a:pt x="54" y="37"/>
                                <a:pt x="51" y="38"/>
                                <a:pt x="51" y="39"/>
                              </a:cubicBezTo>
                              <a:cubicBezTo>
                                <a:pt x="50" y="40"/>
                                <a:pt x="49" y="40"/>
                                <a:pt x="49" y="40"/>
                              </a:cubicBezTo>
                              <a:cubicBezTo>
                                <a:pt x="48" y="40"/>
                                <a:pt x="47" y="42"/>
                                <a:pt x="48" y="42"/>
                              </a:cubicBezTo>
                              <a:cubicBezTo>
                                <a:pt x="48" y="42"/>
                                <a:pt x="48" y="42"/>
                                <a:pt x="49" y="43"/>
                              </a:cubicBezTo>
                              <a:cubicBezTo>
                                <a:pt x="49" y="44"/>
                                <a:pt x="49" y="45"/>
                                <a:pt x="50" y="45"/>
                              </a:cubicBezTo>
                              <a:cubicBezTo>
                                <a:pt x="52" y="45"/>
                                <a:pt x="51" y="44"/>
                                <a:pt x="52" y="4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2133" name="Group 2132">
                        <a:extLst>
                          <a:ext uri="{FF2B5EF4-FFF2-40B4-BE49-F238E27FC236}">
                            <a16:creationId xmlns:a16="http://schemas.microsoft.com/office/drawing/2014/main" id="{7911B49F-A18D-BF32-BE4E-6880935EDFC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780577" y="2653827"/>
                        <a:ext cx="2059379" cy="2538532"/>
                        <a:chOff x="5780577" y="2653827"/>
                        <a:chExt cx="2059379" cy="2538532"/>
                      </a:xfrm>
                      <a:grpFill/>
                    </p:grpSpPr>
                    <p:sp>
                      <p:nvSpPr>
                        <p:cNvPr id="2134" name="Freeform 35">
                          <a:extLst>
                            <a:ext uri="{FF2B5EF4-FFF2-40B4-BE49-F238E27FC236}">
                              <a16:creationId xmlns:a16="http://schemas.microsoft.com/office/drawing/2014/main" id="{D137C03E-EC48-9A4E-F17C-C42F307E166B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7000844" y="3200653"/>
                          <a:ext cx="537882" cy="741519"/>
                        </a:xfrm>
                        <a:custGeom>
                          <a:avLst/>
                          <a:gdLst>
                            <a:gd name="T0" fmla="*/ 76 w 78"/>
                            <a:gd name="T1" fmla="*/ 25 h 102"/>
                            <a:gd name="T2" fmla="*/ 73 w 78"/>
                            <a:gd name="T3" fmla="*/ 21 h 102"/>
                            <a:gd name="T4" fmla="*/ 72 w 78"/>
                            <a:gd name="T5" fmla="*/ 17 h 102"/>
                            <a:gd name="T6" fmla="*/ 73 w 78"/>
                            <a:gd name="T7" fmla="*/ 16 h 102"/>
                            <a:gd name="T8" fmla="*/ 72 w 78"/>
                            <a:gd name="T9" fmla="*/ 12 h 102"/>
                            <a:gd name="T10" fmla="*/ 71 w 78"/>
                            <a:gd name="T11" fmla="*/ 9 h 102"/>
                            <a:gd name="T12" fmla="*/ 69 w 78"/>
                            <a:gd name="T13" fmla="*/ 5 h 102"/>
                            <a:gd name="T14" fmla="*/ 65 w 78"/>
                            <a:gd name="T15" fmla="*/ 1 h 102"/>
                            <a:gd name="T16" fmla="*/ 65 w 78"/>
                            <a:gd name="T17" fmla="*/ 0 h 102"/>
                            <a:gd name="T18" fmla="*/ 61 w 78"/>
                            <a:gd name="T19" fmla="*/ 1 h 102"/>
                            <a:gd name="T20" fmla="*/ 58 w 78"/>
                            <a:gd name="T21" fmla="*/ 4 h 102"/>
                            <a:gd name="T22" fmla="*/ 56 w 78"/>
                            <a:gd name="T23" fmla="*/ 7 h 102"/>
                            <a:gd name="T24" fmla="*/ 51 w 78"/>
                            <a:gd name="T25" fmla="*/ 6 h 102"/>
                            <a:gd name="T26" fmla="*/ 49 w 78"/>
                            <a:gd name="T27" fmla="*/ 6 h 102"/>
                            <a:gd name="T28" fmla="*/ 17 w 78"/>
                            <a:gd name="T29" fmla="*/ 16 h 102"/>
                            <a:gd name="T30" fmla="*/ 12 w 78"/>
                            <a:gd name="T31" fmla="*/ 19 h 102"/>
                            <a:gd name="T32" fmla="*/ 9 w 78"/>
                            <a:gd name="T33" fmla="*/ 39 h 102"/>
                            <a:gd name="T34" fmla="*/ 6 w 78"/>
                            <a:gd name="T35" fmla="*/ 42 h 102"/>
                            <a:gd name="T36" fmla="*/ 4 w 78"/>
                            <a:gd name="T37" fmla="*/ 46 h 102"/>
                            <a:gd name="T38" fmla="*/ 2 w 78"/>
                            <a:gd name="T39" fmla="*/ 51 h 102"/>
                            <a:gd name="T40" fmla="*/ 0 w 78"/>
                            <a:gd name="T41" fmla="*/ 54 h 102"/>
                            <a:gd name="T42" fmla="*/ 4 w 78"/>
                            <a:gd name="T43" fmla="*/ 56 h 102"/>
                            <a:gd name="T44" fmla="*/ 3 w 78"/>
                            <a:gd name="T45" fmla="*/ 59 h 102"/>
                            <a:gd name="T46" fmla="*/ 4 w 78"/>
                            <a:gd name="T47" fmla="*/ 63 h 102"/>
                            <a:gd name="T48" fmla="*/ 7 w 78"/>
                            <a:gd name="T49" fmla="*/ 67 h 102"/>
                            <a:gd name="T50" fmla="*/ 8 w 78"/>
                            <a:gd name="T51" fmla="*/ 72 h 102"/>
                            <a:gd name="T52" fmla="*/ 11 w 78"/>
                            <a:gd name="T53" fmla="*/ 78 h 102"/>
                            <a:gd name="T54" fmla="*/ 15 w 78"/>
                            <a:gd name="T55" fmla="*/ 81 h 102"/>
                            <a:gd name="T56" fmla="*/ 19 w 78"/>
                            <a:gd name="T57" fmla="*/ 83 h 102"/>
                            <a:gd name="T58" fmla="*/ 24 w 78"/>
                            <a:gd name="T59" fmla="*/ 88 h 102"/>
                            <a:gd name="T60" fmla="*/ 26 w 78"/>
                            <a:gd name="T61" fmla="*/ 93 h 102"/>
                            <a:gd name="T62" fmla="*/ 28 w 78"/>
                            <a:gd name="T63" fmla="*/ 97 h 102"/>
                            <a:gd name="T64" fmla="*/ 33 w 78"/>
                            <a:gd name="T65" fmla="*/ 97 h 102"/>
                            <a:gd name="T66" fmla="*/ 37 w 78"/>
                            <a:gd name="T67" fmla="*/ 97 h 102"/>
                            <a:gd name="T68" fmla="*/ 42 w 78"/>
                            <a:gd name="T69" fmla="*/ 101 h 102"/>
                            <a:gd name="T70" fmla="*/ 46 w 78"/>
                            <a:gd name="T71" fmla="*/ 102 h 102"/>
                            <a:gd name="T72" fmla="*/ 51 w 78"/>
                            <a:gd name="T73" fmla="*/ 100 h 102"/>
                            <a:gd name="T74" fmla="*/ 56 w 78"/>
                            <a:gd name="T75" fmla="*/ 100 h 102"/>
                            <a:gd name="T76" fmla="*/ 60 w 78"/>
                            <a:gd name="T77" fmla="*/ 98 h 102"/>
                            <a:gd name="T78" fmla="*/ 64 w 78"/>
                            <a:gd name="T79" fmla="*/ 98 h 102"/>
                            <a:gd name="T80" fmla="*/ 66 w 78"/>
                            <a:gd name="T81" fmla="*/ 98 h 102"/>
                            <a:gd name="T82" fmla="*/ 64 w 78"/>
                            <a:gd name="T83" fmla="*/ 96 h 102"/>
                            <a:gd name="T84" fmla="*/ 59 w 78"/>
                            <a:gd name="T85" fmla="*/ 90 h 102"/>
                            <a:gd name="T86" fmla="*/ 56 w 78"/>
                            <a:gd name="T87" fmla="*/ 85 h 102"/>
                            <a:gd name="T88" fmla="*/ 50 w 78"/>
                            <a:gd name="T89" fmla="*/ 83 h 102"/>
                            <a:gd name="T90" fmla="*/ 53 w 78"/>
                            <a:gd name="T91" fmla="*/ 80 h 102"/>
                            <a:gd name="T92" fmla="*/ 56 w 78"/>
                            <a:gd name="T93" fmla="*/ 77 h 102"/>
                            <a:gd name="T94" fmla="*/ 58 w 78"/>
                            <a:gd name="T95" fmla="*/ 67 h 102"/>
                            <a:gd name="T96" fmla="*/ 60 w 78"/>
                            <a:gd name="T97" fmla="*/ 63 h 102"/>
                            <a:gd name="T98" fmla="*/ 63 w 78"/>
                            <a:gd name="T99" fmla="*/ 59 h 102"/>
                            <a:gd name="T100" fmla="*/ 67 w 78"/>
                            <a:gd name="T101" fmla="*/ 52 h 102"/>
                            <a:gd name="T102" fmla="*/ 69 w 78"/>
                            <a:gd name="T103" fmla="*/ 43 h 102"/>
                            <a:gd name="T104" fmla="*/ 71 w 78"/>
                            <a:gd name="T105" fmla="*/ 36 h 102"/>
                            <a:gd name="T106" fmla="*/ 72 w 78"/>
                            <a:gd name="T107" fmla="*/ 31 h 102"/>
                            <a:gd name="T108" fmla="*/ 74 w 78"/>
                            <a:gd name="T109" fmla="*/ 28 h 102"/>
                            <a:gd name="T110" fmla="*/ 78 w 78"/>
                            <a:gd name="T111" fmla="*/ 27 h 102"/>
                            <a:gd name="T112" fmla="*/ 50 w 78"/>
                            <a:gd name="T113" fmla="*/ 64 h 10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  <a:cxn ang="0">
                              <a:pos x="T112" y="T113"/>
                            </a:cxn>
                          </a:cxnLst>
                          <a:rect l="0" t="0" r="r" b="b"/>
                          <a:pathLst>
                            <a:path w="78" h="102">
                              <a:moveTo>
                                <a:pt x="78" y="27"/>
                              </a:moveTo>
                              <a:cubicBezTo>
                                <a:pt x="77" y="26"/>
                                <a:pt x="77" y="25"/>
                                <a:pt x="76" y="25"/>
                              </a:cubicBezTo>
                              <a:cubicBezTo>
                                <a:pt x="76" y="24"/>
                                <a:pt x="74" y="24"/>
                                <a:pt x="74" y="24"/>
                              </a:cubicBezTo>
                              <a:cubicBezTo>
                                <a:pt x="73" y="23"/>
                                <a:pt x="73" y="22"/>
                                <a:pt x="73" y="21"/>
                              </a:cubicBezTo>
                              <a:cubicBezTo>
                                <a:pt x="72" y="21"/>
                                <a:pt x="72" y="21"/>
                                <a:pt x="72" y="21"/>
                              </a:cubicBezTo>
                              <a:cubicBezTo>
                                <a:pt x="72" y="20"/>
                                <a:pt x="72" y="17"/>
                                <a:pt x="72" y="17"/>
                              </a:cubicBezTo>
                              <a:cubicBezTo>
                                <a:pt x="72" y="16"/>
                                <a:pt x="72" y="16"/>
                                <a:pt x="72" y="16"/>
                              </a:cubicBezTo>
                              <a:cubicBezTo>
                                <a:pt x="72" y="16"/>
                                <a:pt x="73" y="16"/>
                                <a:pt x="73" y="16"/>
                              </a:cubicBezTo>
                              <a:cubicBezTo>
                                <a:pt x="73" y="16"/>
                                <a:pt x="73" y="13"/>
                                <a:pt x="73" y="13"/>
                              </a:cubicBezTo>
                              <a:cubicBezTo>
                                <a:pt x="72" y="12"/>
                                <a:pt x="72" y="12"/>
                                <a:pt x="72" y="12"/>
                              </a:cubicBezTo>
                              <a:cubicBezTo>
                                <a:pt x="72" y="12"/>
                                <a:pt x="73" y="10"/>
                                <a:pt x="72" y="10"/>
                              </a:cubicBezTo>
                              <a:cubicBezTo>
                                <a:pt x="72" y="10"/>
                                <a:pt x="72" y="10"/>
                                <a:pt x="71" y="9"/>
                              </a:cubicBezTo>
                              <a:cubicBezTo>
                                <a:pt x="71" y="8"/>
                                <a:pt x="71" y="7"/>
                                <a:pt x="70" y="6"/>
                              </a:cubicBezTo>
                              <a:cubicBezTo>
                                <a:pt x="70" y="5"/>
                                <a:pt x="69" y="5"/>
                                <a:pt x="69" y="5"/>
                              </a:cubicBezTo>
                              <a:cubicBezTo>
                                <a:pt x="68" y="4"/>
                                <a:pt x="67" y="3"/>
                                <a:pt x="66" y="2"/>
                              </a:cubicBezTo>
                              <a:cubicBezTo>
                                <a:pt x="65" y="1"/>
                                <a:pt x="65" y="1"/>
                                <a:pt x="65" y="1"/>
                              </a:cubicBezTo>
                              <a:cubicBezTo>
                                <a:pt x="65" y="1"/>
                                <a:pt x="66" y="0"/>
                                <a:pt x="65" y="0"/>
                              </a:cubicBezTo>
                              <a:cubicBezTo>
                                <a:pt x="65" y="0"/>
                                <a:pt x="65" y="0"/>
                                <a:pt x="65" y="0"/>
                              </a:cubicBezTo>
                              <a:cubicBezTo>
                                <a:pt x="62" y="1"/>
                                <a:pt x="62" y="1"/>
                                <a:pt x="62" y="1"/>
                              </a:cubicBezTo>
                              <a:cubicBezTo>
                                <a:pt x="61" y="1"/>
                                <a:pt x="61" y="1"/>
                                <a:pt x="61" y="1"/>
                              </a:cubicBezTo>
                              <a:cubicBezTo>
                                <a:pt x="60" y="4"/>
                                <a:pt x="60" y="4"/>
                                <a:pt x="60" y="4"/>
                              </a:cubicBezTo>
                              <a:cubicBezTo>
                                <a:pt x="58" y="4"/>
                                <a:pt x="58" y="4"/>
                                <a:pt x="58" y="4"/>
                              </a:cubicBezTo>
                              <a:cubicBezTo>
                                <a:pt x="57" y="7"/>
                                <a:pt x="57" y="7"/>
                                <a:pt x="57" y="7"/>
                              </a:cubicBezTo>
                              <a:cubicBezTo>
                                <a:pt x="56" y="7"/>
                                <a:pt x="56" y="7"/>
                                <a:pt x="56" y="7"/>
                              </a:cubicBezTo>
                              <a:cubicBezTo>
                                <a:pt x="55" y="6"/>
                                <a:pt x="55" y="6"/>
                                <a:pt x="55" y="6"/>
                              </a:cubicBezTo>
                              <a:cubicBezTo>
                                <a:pt x="51" y="6"/>
                                <a:pt x="51" y="6"/>
                                <a:pt x="51" y="6"/>
                              </a:cubicBezTo>
                              <a:cubicBezTo>
                                <a:pt x="51" y="5"/>
                                <a:pt x="51" y="5"/>
                                <a:pt x="51" y="5"/>
                              </a:cubicBezTo>
                              <a:cubicBezTo>
                                <a:pt x="49" y="6"/>
                                <a:pt x="49" y="6"/>
                                <a:pt x="49" y="6"/>
                              </a:cubicBezTo>
                              <a:cubicBezTo>
                                <a:pt x="17" y="6"/>
                                <a:pt x="17" y="6"/>
                                <a:pt x="17" y="6"/>
                              </a:cubicBezTo>
                              <a:cubicBezTo>
                                <a:pt x="17" y="16"/>
                                <a:pt x="17" y="16"/>
                                <a:pt x="17" y="16"/>
                              </a:cubicBezTo>
                              <a:cubicBezTo>
                                <a:pt x="12" y="16"/>
                                <a:pt x="12" y="16"/>
                                <a:pt x="12" y="16"/>
                              </a:cubicBezTo>
                              <a:cubicBezTo>
                                <a:pt x="12" y="19"/>
                                <a:pt x="12" y="19"/>
                                <a:pt x="12" y="19"/>
                              </a:cubicBezTo>
                              <a:cubicBezTo>
                                <a:pt x="12" y="39"/>
                                <a:pt x="12" y="39"/>
                                <a:pt x="12" y="39"/>
                              </a:cubicBezTo>
                              <a:cubicBezTo>
                                <a:pt x="12" y="39"/>
                                <a:pt x="10" y="39"/>
                                <a:pt x="9" y="39"/>
                              </a:cubicBezTo>
                              <a:cubicBezTo>
                                <a:pt x="8" y="38"/>
                                <a:pt x="7" y="38"/>
                                <a:pt x="7" y="39"/>
                              </a:cubicBezTo>
                              <a:cubicBezTo>
                                <a:pt x="6" y="40"/>
                                <a:pt x="5" y="41"/>
                                <a:pt x="6" y="42"/>
                              </a:cubicBezTo>
                              <a:cubicBezTo>
                                <a:pt x="7" y="43"/>
                                <a:pt x="6" y="43"/>
                                <a:pt x="5" y="44"/>
                              </a:cubicBezTo>
                              <a:cubicBezTo>
                                <a:pt x="4" y="45"/>
                                <a:pt x="4" y="45"/>
                                <a:pt x="4" y="46"/>
                              </a:cubicBezTo>
                              <a:cubicBezTo>
                                <a:pt x="4" y="47"/>
                                <a:pt x="4" y="48"/>
                                <a:pt x="3" y="49"/>
                              </a:cubicBezTo>
                              <a:cubicBezTo>
                                <a:pt x="2" y="50"/>
                                <a:pt x="2" y="49"/>
                                <a:pt x="2" y="51"/>
                              </a:cubicBezTo>
                              <a:cubicBezTo>
                                <a:pt x="2" y="52"/>
                                <a:pt x="2" y="52"/>
                                <a:pt x="1" y="53"/>
                              </a:cubicBezTo>
                              <a:cubicBezTo>
                                <a:pt x="0" y="53"/>
                                <a:pt x="0" y="53"/>
                                <a:pt x="0" y="54"/>
                              </a:cubicBezTo>
                              <a:cubicBezTo>
                                <a:pt x="0" y="55"/>
                                <a:pt x="1" y="54"/>
                                <a:pt x="2" y="54"/>
                              </a:cubicBezTo>
                              <a:cubicBezTo>
                                <a:pt x="3" y="54"/>
                                <a:pt x="4" y="55"/>
                                <a:pt x="4" y="56"/>
                              </a:cubicBezTo>
                              <a:cubicBezTo>
                                <a:pt x="5" y="56"/>
                                <a:pt x="3" y="57"/>
                                <a:pt x="3" y="58"/>
                              </a:cubicBezTo>
                              <a:cubicBezTo>
                                <a:pt x="3" y="59"/>
                                <a:pt x="3" y="59"/>
                                <a:pt x="3" y="59"/>
                              </a:cubicBezTo>
                              <a:cubicBezTo>
                                <a:pt x="3" y="59"/>
                                <a:pt x="4" y="60"/>
                                <a:pt x="3" y="61"/>
                              </a:cubicBezTo>
                              <a:cubicBezTo>
                                <a:pt x="3" y="62"/>
                                <a:pt x="3" y="62"/>
                                <a:pt x="4" y="63"/>
                              </a:cubicBezTo>
                              <a:cubicBezTo>
                                <a:pt x="5" y="64"/>
                                <a:pt x="4" y="65"/>
                                <a:pt x="4" y="65"/>
                              </a:cubicBezTo>
                              <a:cubicBezTo>
                                <a:pt x="7" y="67"/>
                                <a:pt x="7" y="67"/>
                                <a:pt x="7" y="67"/>
                              </a:cubicBezTo>
                              <a:cubicBezTo>
                                <a:pt x="7" y="67"/>
                                <a:pt x="8" y="69"/>
                                <a:pt x="7" y="70"/>
                              </a:cubicBezTo>
                              <a:cubicBezTo>
                                <a:pt x="7" y="71"/>
                                <a:pt x="6" y="71"/>
                                <a:pt x="8" y="72"/>
                              </a:cubicBezTo>
                              <a:cubicBezTo>
                                <a:pt x="9" y="73"/>
                                <a:pt x="9" y="73"/>
                                <a:pt x="9" y="75"/>
                              </a:cubicBezTo>
                              <a:cubicBezTo>
                                <a:pt x="8" y="76"/>
                                <a:pt x="10" y="78"/>
                                <a:pt x="11" y="78"/>
                              </a:cubicBezTo>
                              <a:cubicBezTo>
                                <a:pt x="12" y="79"/>
                                <a:pt x="12" y="80"/>
                                <a:pt x="13" y="80"/>
                              </a:cubicBezTo>
                              <a:cubicBezTo>
                                <a:pt x="14" y="80"/>
                                <a:pt x="15" y="80"/>
                                <a:pt x="15" y="81"/>
                              </a:cubicBezTo>
                              <a:cubicBezTo>
                                <a:pt x="16" y="82"/>
                                <a:pt x="16" y="82"/>
                                <a:pt x="17" y="82"/>
                              </a:cubicBezTo>
                              <a:cubicBezTo>
                                <a:pt x="18" y="82"/>
                                <a:pt x="19" y="82"/>
                                <a:pt x="19" y="83"/>
                              </a:cubicBezTo>
                              <a:cubicBezTo>
                                <a:pt x="20" y="84"/>
                                <a:pt x="20" y="86"/>
                                <a:pt x="21" y="86"/>
                              </a:cubicBezTo>
                              <a:cubicBezTo>
                                <a:pt x="23" y="86"/>
                                <a:pt x="24" y="87"/>
                                <a:pt x="24" y="88"/>
                              </a:cubicBezTo>
                              <a:cubicBezTo>
                                <a:pt x="25" y="90"/>
                                <a:pt x="24" y="91"/>
                                <a:pt x="25" y="91"/>
                              </a:cubicBezTo>
                              <a:cubicBezTo>
                                <a:pt x="26" y="91"/>
                                <a:pt x="26" y="93"/>
                                <a:pt x="26" y="93"/>
                              </a:cubicBezTo>
                              <a:cubicBezTo>
                                <a:pt x="27" y="95"/>
                                <a:pt x="27" y="95"/>
                                <a:pt x="27" y="95"/>
                              </a:cubicBezTo>
                              <a:cubicBezTo>
                                <a:pt x="27" y="95"/>
                                <a:pt x="28" y="96"/>
                                <a:pt x="28" y="97"/>
                              </a:cubicBezTo>
                              <a:cubicBezTo>
                                <a:pt x="29" y="97"/>
                                <a:pt x="30" y="97"/>
                                <a:pt x="30" y="96"/>
                              </a:cubicBezTo>
                              <a:cubicBezTo>
                                <a:pt x="30" y="95"/>
                                <a:pt x="32" y="96"/>
                                <a:pt x="33" y="97"/>
                              </a:cubicBezTo>
                              <a:cubicBezTo>
                                <a:pt x="34" y="97"/>
                                <a:pt x="34" y="97"/>
                                <a:pt x="35" y="96"/>
                              </a:cubicBezTo>
                              <a:cubicBezTo>
                                <a:pt x="35" y="95"/>
                                <a:pt x="37" y="96"/>
                                <a:pt x="37" y="97"/>
                              </a:cubicBezTo>
                              <a:cubicBezTo>
                                <a:pt x="38" y="98"/>
                                <a:pt x="38" y="99"/>
                                <a:pt x="39" y="100"/>
                              </a:cubicBezTo>
                              <a:cubicBezTo>
                                <a:pt x="40" y="100"/>
                                <a:pt x="41" y="100"/>
                                <a:pt x="42" y="101"/>
                              </a:cubicBezTo>
                              <a:cubicBezTo>
                                <a:pt x="43" y="102"/>
                                <a:pt x="44" y="101"/>
                                <a:pt x="44" y="101"/>
                              </a:cubicBezTo>
                              <a:cubicBezTo>
                                <a:pt x="46" y="102"/>
                                <a:pt x="46" y="102"/>
                                <a:pt x="46" y="102"/>
                              </a:cubicBezTo>
                              <a:cubicBezTo>
                                <a:pt x="46" y="102"/>
                                <a:pt x="48" y="100"/>
                                <a:pt x="49" y="100"/>
                              </a:cubicBezTo>
                              <a:cubicBezTo>
                                <a:pt x="51" y="101"/>
                                <a:pt x="50" y="101"/>
                                <a:pt x="51" y="100"/>
                              </a:cubicBezTo>
                              <a:cubicBezTo>
                                <a:pt x="52" y="99"/>
                                <a:pt x="54" y="101"/>
                                <a:pt x="54" y="101"/>
                              </a:cubicBezTo>
                              <a:cubicBezTo>
                                <a:pt x="56" y="100"/>
                                <a:pt x="56" y="100"/>
                                <a:pt x="56" y="100"/>
                              </a:cubicBezTo>
                              <a:cubicBezTo>
                                <a:pt x="58" y="99"/>
                                <a:pt x="58" y="99"/>
                                <a:pt x="58" y="99"/>
                              </a:cubicBezTo>
                              <a:cubicBezTo>
                                <a:pt x="60" y="98"/>
                                <a:pt x="60" y="98"/>
                                <a:pt x="60" y="98"/>
                              </a:cubicBezTo>
                              <a:cubicBezTo>
                                <a:pt x="61" y="98"/>
                                <a:pt x="62" y="98"/>
                                <a:pt x="62" y="98"/>
                              </a:cubicBezTo>
                              <a:cubicBezTo>
                                <a:pt x="64" y="98"/>
                                <a:pt x="64" y="98"/>
                                <a:pt x="64" y="98"/>
                              </a:cubicBezTo>
                              <a:cubicBezTo>
                                <a:pt x="66" y="100"/>
                                <a:pt x="66" y="100"/>
                                <a:pt x="66" y="100"/>
                              </a:cubicBezTo>
                              <a:cubicBezTo>
                                <a:pt x="66" y="98"/>
                                <a:pt x="66" y="98"/>
                                <a:pt x="66" y="98"/>
                              </a:cubicBezTo>
                              <a:cubicBezTo>
                                <a:pt x="66" y="98"/>
                                <a:pt x="66" y="96"/>
                                <a:pt x="65" y="96"/>
                              </a:cubicBezTo>
                              <a:cubicBezTo>
                                <a:pt x="65" y="96"/>
                                <a:pt x="64" y="96"/>
                                <a:pt x="64" y="96"/>
                              </a:cubicBezTo>
                              <a:cubicBezTo>
                                <a:pt x="63" y="96"/>
                                <a:pt x="61" y="96"/>
                                <a:pt x="61" y="94"/>
                              </a:cubicBezTo>
                              <a:cubicBezTo>
                                <a:pt x="61" y="93"/>
                                <a:pt x="59" y="91"/>
                                <a:pt x="59" y="90"/>
                              </a:cubicBezTo>
                              <a:cubicBezTo>
                                <a:pt x="59" y="89"/>
                                <a:pt x="59" y="88"/>
                                <a:pt x="58" y="88"/>
                              </a:cubicBezTo>
                              <a:cubicBezTo>
                                <a:pt x="57" y="87"/>
                                <a:pt x="57" y="86"/>
                                <a:pt x="56" y="85"/>
                              </a:cubicBezTo>
                              <a:cubicBezTo>
                                <a:pt x="55" y="84"/>
                                <a:pt x="54" y="84"/>
                                <a:pt x="53" y="84"/>
                              </a:cubicBezTo>
                              <a:cubicBezTo>
                                <a:pt x="53" y="83"/>
                                <a:pt x="50" y="84"/>
                                <a:pt x="50" y="83"/>
                              </a:cubicBezTo>
                              <a:cubicBezTo>
                                <a:pt x="51" y="82"/>
                                <a:pt x="51" y="81"/>
                                <a:pt x="51" y="81"/>
                              </a:cubicBezTo>
                              <a:cubicBezTo>
                                <a:pt x="51" y="81"/>
                                <a:pt x="51" y="80"/>
                                <a:pt x="53" y="80"/>
                              </a:cubicBezTo>
                              <a:cubicBezTo>
                                <a:pt x="54" y="80"/>
                                <a:pt x="55" y="80"/>
                                <a:pt x="55" y="80"/>
                              </a:cubicBezTo>
                              <a:cubicBezTo>
                                <a:pt x="55" y="80"/>
                                <a:pt x="56" y="78"/>
                                <a:pt x="56" y="77"/>
                              </a:cubicBezTo>
                              <a:cubicBezTo>
                                <a:pt x="56" y="76"/>
                                <a:pt x="56" y="73"/>
                                <a:pt x="56" y="72"/>
                              </a:cubicBezTo>
                              <a:cubicBezTo>
                                <a:pt x="56" y="71"/>
                                <a:pt x="58" y="69"/>
                                <a:pt x="58" y="67"/>
                              </a:cubicBezTo>
                              <a:cubicBezTo>
                                <a:pt x="58" y="66"/>
                                <a:pt x="58" y="65"/>
                                <a:pt x="58" y="65"/>
                              </a:cubicBezTo>
                              <a:cubicBezTo>
                                <a:pt x="58" y="65"/>
                                <a:pt x="59" y="64"/>
                                <a:pt x="60" y="63"/>
                              </a:cubicBezTo>
                              <a:cubicBezTo>
                                <a:pt x="61" y="63"/>
                                <a:pt x="62" y="63"/>
                                <a:pt x="62" y="62"/>
                              </a:cubicBezTo>
                              <a:cubicBezTo>
                                <a:pt x="62" y="61"/>
                                <a:pt x="63" y="60"/>
                                <a:pt x="63" y="59"/>
                              </a:cubicBezTo>
                              <a:cubicBezTo>
                                <a:pt x="64" y="58"/>
                                <a:pt x="65" y="57"/>
                                <a:pt x="65" y="55"/>
                              </a:cubicBezTo>
                              <a:cubicBezTo>
                                <a:pt x="65" y="54"/>
                                <a:pt x="66" y="53"/>
                                <a:pt x="67" y="52"/>
                              </a:cubicBezTo>
                              <a:cubicBezTo>
                                <a:pt x="68" y="50"/>
                                <a:pt x="69" y="48"/>
                                <a:pt x="69" y="48"/>
                              </a:cubicBezTo>
                              <a:cubicBezTo>
                                <a:pt x="69" y="48"/>
                                <a:pt x="70" y="44"/>
                                <a:pt x="69" y="43"/>
                              </a:cubicBezTo>
                              <a:cubicBezTo>
                                <a:pt x="69" y="43"/>
                                <a:pt x="69" y="41"/>
                                <a:pt x="70" y="40"/>
                              </a:cubicBezTo>
                              <a:cubicBezTo>
                                <a:pt x="70" y="38"/>
                                <a:pt x="71" y="38"/>
                                <a:pt x="71" y="36"/>
                              </a:cubicBezTo>
                              <a:cubicBezTo>
                                <a:pt x="71" y="35"/>
                                <a:pt x="71" y="34"/>
                                <a:pt x="71" y="33"/>
                              </a:cubicBezTo>
                              <a:cubicBezTo>
                                <a:pt x="71" y="31"/>
                                <a:pt x="71" y="31"/>
                                <a:pt x="72" y="31"/>
                              </a:cubicBezTo>
                              <a:cubicBezTo>
                                <a:pt x="73" y="31"/>
                                <a:pt x="72" y="30"/>
                                <a:pt x="73" y="29"/>
                              </a:cubicBezTo>
                              <a:cubicBezTo>
                                <a:pt x="73" y="28"/>
                                <a:pt x="74" y="28"/>
                                <a:pt x="74" y="28"/>
                              </a:cubicBezTo>
                              <a:cubicBezTo>
                                <a:pt x="76" y="29"/>
                                <a:pt x="76" y="29"/>
                                <a:pt x="76" y="29"/>
                              </a:cubicBezTo>
                              <a:lnTo>
                                <a:pt x="78" y="27"/>
                              </a:lnTo>
                              <a:close/>
                              <a:moveTo>
                                <a:pt x="50" y="63"/>
                              </a:moveTo>
                              <a:cubicBezTo>
                                <a:pt x="50" y="63"/>
                                <a:pt x="51" y="64"/>
                                <a:pt x="50" y="64"/>
                              </a:cubicBezTo>
                              <a:cubicBezTo>
                                <a:pt x="50" y="64"/>
                                <a:pt x="49" y="63"/>
                                <a:pt x="50" y="63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35" name="Freeform 20">
                          <a:extLst>
                            <a:ext uri="{FF2B5EF4-FFF2-40B4-BE49-F238E27FC236}">
                              <a16:creationId xmlns:a16="http://schemas.microsoft.com/office/drawing/2014/main" id="{651E3FE3-0907-12A0-6F08-F40764CC6287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7233500" y="3919838"/>
                          <a:ext cx="186437" cy="246420"/>
                        </a:xfrm>
                        <a:custGeom>
                          <a:avLst/>
                          <a:gdLst>
                            <a:gd name="T0" fmla="*/ 24 w 27"/>
                            <a:gd name="T1" fmla="*/ 25 h 34"/>
                            <a:gd name="T2" fmla="*/ 24 w 27"/>
                            <a:gd name="T3" fmla="*/ 23 h 34"/>
                            <a:gd name="T4" fmla="*/ 24 w 27"/>
                            <a:gd name="T5" fmla="*/ 20 h 34"/>
                            <a:gd name="T6" fmla="*/ 25 w 27"/>
                            <a:gd name="T7" fmla="*/ 16 h 34"/>
                            <a:gd name="T8" fmla="*/ 26 w 27"/>
                            <a:gd name="T9" fmla="*/ 15 h 34"/>
                            <a:gd name="T10" fmla="*/ 27 w 27"/>
                            <a:gd name="T11" fmla="*/ 12 h 34"/>
                            <a:gd name="T12" fmla="*/ 26 w 27"/>
                            <a:gd name="T13" fmla="*/ 9 h 34"/>
                            <a:gd name="T14" fmla="*/ 25 w 27"/>
                            <a:gd name="T15" fmla="*/ 6 h 34"/>
                            <a:gd name="T16" fmla="*/ 25 w 27"/>
                            <a:gd name="T17" fmla="*/ 4 h 34"/>
                            <a:gd name="T18" fmla="*/ 24 w 27"/>
                            <a:gd name="T19" fmla="*/ 3 h 34"/>
                            <a:gd name="T20" fmla="*/ 23 w 27"/>
                            <a:gd name="T21" fmla="*/ 2 h 34"/>
                            <a:gd name="T22" fmla="*/ 23 w 27"/>
                            <a:gd name="T23" fmla="*/ 1 h 34"/>
                            <a:gd name="T24" fmla="*/ 21 w 27"/>
                            <a:gd name="T25" fmla="*/ 2 h 34"/>
                            <a:gd name="T26" fmla="*/ 18 w 27"/>
                            <a:gd name="T27" fmla="*/ 1 h 34"/>
                            <a:gd name="T28" fmla="*/ 16 w 27"/>
                            <a:gd name="T29" fmla="*/ 1 h 34"/>
                            <a:gd name="T30" fmla="*/ 13 w 27"/>
                            <a:gd name="T31" fmla="*/ 3 h 34"/>
                            <a:gd name="T32" fmla="*/ 13 w 27"/>
                            <a:gd name="T33" fmla="*/ 5 h 34"/>
                            <a:gd name="T34" fmla="*/ 12 w 27"/>
                            <a:gd name="T35" fmla="*/ 8 h 34"/>
                            <a:gd name="T36" fmla="*/ 11 w 27"/>
                            <a:gd name="T37" fmla="*/ 10 h 34"/>
                            <a:gd name="T38" fmla="*/ 11 w 27"/>
                            <a:gd name="T39" fmla="*/ 13 h 34"/>
                            <a:gd name="T40" fmla="*/ 12 w 27"/>
                            <a:gd name="T41" fmla="*/ 14 h 34"/>
                            <a:gd name="T42" fmla="*/ 12 w 27"/>
                            <a:gd name="T43" fmla="*/ 15 h 34"/>
                            <a:gd name="T44" fmla="*/ 10 w 27"/>
                            <a:gd name="T45" fmla="*/ 18 h 34"/>
                            <a:gd name="T46" fmla="*/ 10 w 27"/>
                            <a:gd name="T47" fmla="*/ 18 h 34"/>
                            <a:gd name="T48" fmla="*/ 9 w 27"/>
                            <a:gd name="T49" fmla="*/ 18 h 34"/>
                            <a:gd name="T50" fmla="*/ 8 w 27"/>
                            <a:gd name="T51" fmla="*/ 18 h 34"/>
                            <a:gd name="T52" fmla="*/ 7 w 27"/>
                            <a:gd name="T53" fmla="*/ 19 h 34"/>
                            <a:gd name="T54" fmla="*/ 5 w 27"/>
                            <a:gd name="T55" fmla="*/ 20 h 34"/>
                            <a:gd name="T56" fmla="*/ 4 w 27"/>
                            <a:gd name="T57" fmla="*/ 22 h 34"/>
                            <a:gd name="T58" fmla="*/ 3 w 27"/>
                            <a:gd name="T59" fmla="*/ 25 h 34"/>
                            <a:gd name="T60" fmla="*/ 4 w 27"/>
                            <a:gd name="T61" fmla="*/ 25 h 34"/>
                            <a:gd name="T62" fmla="*/ 3 w 27"/>
                            <a:gd name="T63" fmla="*/ 28 h 34"/>
                            <a:gd name="T64" fmla="*/ 2 w 27"/>
                            <a:gd name="T65" fmla="*/ 29 h 34"/>
                            <a:gd name="T66" fmla="*/ 2 w 27"/>
                            <a:gd name="T67" fmla="*/ 29 h 34"/>
                            <a:gd name="T68" fmla="*/ 2 w 27"/>
                            <a:gd name="T69" fmla="*/ 32 h 34"/>
                            <a:gd name="T70" fmla="*/ 2 w 27"/>
                            <a:gd name="T71" fmla="*/ 32 h 34"/>
                            <a:gd name="T72" fmla="*/ 4 w 27"/>
                            <a:gd name="T73" fmla="*/ 33 h 34"/>
                            <a:gd name="T74" fmla="*/ 7 w 27"/>
                            <a:gd name="T75" fmla="*/ 34 h 34"/>
                            <a:gd name="T76" fmla="*/ 9 w 27"/>
                            <a:gd name="T77" fmla="*/ 32 h 34"/>
                            <a:gd name="T78" fmla="*/ 15 w 27"/>
                            <a:gd name="T79" fmla="*/ 32 h 34"/>
                            <a:gd name="T80" fmla="*/ 15 w 27"/>
                            <a:gd name="T81" fmla="*/ 31 h 34"/>
                            <a:gd name="T82" fmla="*/ 13 w 27"/>
                            <a:gd name="T83" fmla="*/ 30 h 34"/>
                            <a:gd name="T84" fmla="*/ 14 w 27"/>
                            <a:gd name="T85" fmla="*/ 28 h 34"/>
                            <a:gd name="T86" fmla="*/ 14 w 27"/>
                            <a:gd name="T87" fmla="*/ 25 h 34"/>
                            <a:gd name="T88" fmla="*/ 14 w 27"/>
                            <a:gd name="T89" fmla="*/ 24 h 34"/>
                            <a:gd name="T90" fmla="*/ 21 w 27"/>
                            <a:gd name="T91" fmla="*/ 24 h 34"/>
                            <a:gd name="T92" fmla="*/ 22 w 27"/>
                            <a:gd name="T93" fmla="*/ 22 h 34"/>
                            <a:gd name="T94" fmla="*/ 23 w 27"/>
                            <a:gd name="T95" fmla="*/ 22 h 34"/>
                            <a:gd name="T96" fmla="*/ 23 w 27"/>
                            <a:gd name="T97" fmla="*/ 23 h 34"/>
                            <a:gd name="T98" fmla="*/ 24 w 27"/>
                            <a:gd name="T99" fmla="*/ 23 h 34"/>
                            <a:gd name="T100" fmla="*/ 24 w 27"/>
                            <a:gd name="T101" fmla="*/ 25 h 34"/>
                            <a:gd name="T102" fmla="*/ 24 w 27"/>
                            <a:gd name="T103" fmla="*/ 25 h 34"/>
                            <a:gd name="T104" fmla="*/ 11 w 27"/>
                            <a:gd name="T105" fmla="*/ 15 h 34"/>
                            <a:gd name="T106" fmla="*/ 10 w 27"/>
                            <a:gd name="T107" fmla="*/ 16 h 34"/>
                            <a:gd name="T108" fmla="*/ 10 w 27"/>
                            <a:gd name="T109" fmla="*/ 16 h 34"/>
                            <a:gd name="T110" fmla="*/ 11 w 27"/>
                            <a:gd name="T111" fmla="*/ 15 h 34"/>
                            <a:gd name="T112" fmla="*/ 17 w 27"/>
                            <a:gd name="T113" fmla="*/ 15 h 34"/>
                            <a:gd name="T114" fmla="*/ 18 w 27"/>
                            <a:gd name="T115" fmla="*/ 15 h 34"/>
                            <a:gd name="T116" fmla="*/ 18 w 27"/>
                            <a:gd name="T117" fmla="*/ 17 h 34"/>
                            <a:gd name="T118" fmla="*/ 18 w 27"/>
                            <a:gd name="T119" fmla="*/ 17 h 34"/>
                            <a:gd name="T120" fmla="*/ 16 w 27"/>
                            <a:gd name="T121" fmla="*/ 17 h 34"/>
                            <a:gd name="T122" fmla="*/ 16 w 27"/>
                            <a:gd name="T123" fmla="*/ 16 h 34"/>
                            <a:gd name="T124" fmla="*/ 17 w 27"/>
                            <a:gd name="T125" fmla="*/ 15 h 3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  <a:cxn ang="0">
                              <a:pos x="T112" y="T113"/>
                            </a:cxn>
                            <a:cxn ang="0">
                              <a:pos x="T114" y="T115"/>
                            </a:cxn>
                            <a:cxn ang="0">
                              <a:pos x="T116" y="T117"/>
                            </a:cxn>
                            <a:cxn ang="0">
                              <a:pos x="T118" y="T119"/>
                            </a:cxn>
                            <a:cxn ang="0">
                              <a:pos x="T120" y="T121"/>
                            </a:cxn>
                            <a:cxn ang="0">
                              <a:pos x="T122" y="T123"/>
                            </a:cxn>
                            <a:cxn ang="0">
                              <a:pos x="T124" y="T125"/>
                            </a:cxn>
                          </a:cxnLst>
                          <a:rect l="0" t="0" r="r" b="b"/>
                          <a:pathLst>
                            <a:path w="27" h="34">
                              <a:moveTo>
                                <a:pt x="24" y="25"/>
                              </a:moveTo>
                              <a:cubicBezTo>
                                <a:pt x="24" y="25"/>
                                <a:pt x="24" y="24"/>
                                <a:pt x="24" y="23"/>
                              </a:cubicBezTo>
                              <a:cubicBezTo>
                                <a:pt x="25" y="23"/>
                                <a:pt x="23" y="20"/>
                                <a:pt x="24" y="20"/>
                              </a:cubicBezTo>
                              <a:cubicBezTo>
                                <a:pt x="25" y="19"/>
                                <a:pt x="24" y="18"/>
                                <a:pt x="25" y="16"/>
                              </a:cubicBezTo>
                              <a:cubicBezTo>
                                <a:pt x="25" y="14"/>
                                <a:pt x="26" y="15"/>
                                <a:pt x="26" y="15"/>
                              </a:cubicBezTo>
                              <a:cubicBezTo>
                                <a:pt x="27" y="14"/>
                                <a:pt x="27" y="13"/>
                                <a:pt x="27" y="12"/>
                              </a:cubicBezTo>
                              <a:cubicBezTo>
                                <a:pt x="27" y="11"/>
                                <a:pt x="27" y="10"/>
                                <a:pt x="26" y="9"/>
                              </a:cubicBezTo>
                              <a:cubicBezTo>
                                <a:pt x="25" y="9"/>
                                <a:pt x="25" y="8"/>
                                <a:pt x="25" y="6"/>
                              </a:cubicBezTo>
                              <a:cubicBezTo>
                                <a:pt x="26" y="5"/>
                                <a:pt x="26" y="5"/>
                                <a:pt x="25" y="4"/>
                              </a:cubicBezTo>
                              <a:cubicBezTo>
                                <a:pt x="25" y="3"/>
                                <a:pt x="26" y="4"/>
                                <a:pt x="24" y="3"/>
                              </a:cubicBezTo>
                              <a:cubicBezTo>
                                <a:pt x="24" y="2"/>
                                <a:pt x="23" y="2"/>
                                <a:pt x="23" y="2"/>
                              </a:cubicBezTo>
                              <a:cubicBezTo>
                                <a:pt x="23" y="1"/>
                                <a:pt x="23" y="1"/>
                                <a:pt x="23" y="1"/>
                              </a:cubicBezTo>
                              <a:cubicBezTo>
                                <a:pt x="21" y="2"/>
                                <a:pt x="21" y="2"/>
                                <a:pt x="21" y="2"/>
                              </a:cubicBezTo>
                              <a:cubicBezTo>
                                <a:pt x="21" y="2"/>
                                <a:pt x="19" y="0"/>
                                <a:pt x="18" y="1"/>
                              </a:cubicBezTo>
                              <a:cubicBezTo>
                                <a:pt x="17" y="2"/>
                                <a:pt x="18" y="2"/>
                                <a:pt x="16" y="1"/>
                              </a:cubicBezTo>
                              <a:cubicBezTo>
                                <a:pt x="15" y="1"/>
                                <a:pt x="13" y="3"/>
                                <a:pt x="13" y="3"/>
                              </a:cubicBezTo>
                              <a:cubicBezTo>
                                <a:pt x="13" y="4"/>
                                <a:pt x="14" y="4"/>
                                <a:pt x="13" y="5"/>
                              </a:cubicBezTo>
                              <a:cubicBezTo>
                                <a:pt x="13" y="6"/>
                                <a:pt x="10" y="8"/>
                                <a:pt x="12" y="8"/>
                              </a:cubicBezTo>
                              <a:cubicBezTo>
                                <a:pt x="13" y="8"/>
                                <a:pt x="11" y="9"/>
                                <a:pt x="11" y="10"/>
                              </a:cubicBezTo>
                              <a:cubicBezTo>
                                <a:pt x="11" y="10"/>
                                <a:pt x="10" y="13"/>
                                <a:pt x="11" y="13"/>
                              </a:cubicBezTo>
                              <a:cubicBezTo>
                                <a:pt x="11" y="13"/>
                                <a:pt x="12" y="13"/>
                                <a:pt x="12" y="14"/>
                              </a:cubicBezTo>
                              <a:cubicBezTo>
                                <a:pt x="12" y="13"/>
                                <a:pt x="12" y="14"/>
                                <a:pt x="12" y="15"/>
                              </a:cubicBezTo>
                              <a:cubicBezTo>
                                <a:pt x="12" y="16"/>
                                <a:pt x="10" y="17"/>
                                <a:pt x="10" y="18"/>
                              </a:cubicBezTo>
                              <a:cubicBezTo>
                                <a:pt x="10" y="18"/>
                                <a:pt x="10" y="18"/>
                                <a:pt x="10" y="18"/>
                              </a:cubicBezTo>
                              <a:cubicBezTo>
                                <a:pt x="9" y="18"/>
                                <a:pt x="9" y="18"/>
                                <a:pt x="9" y="18"/>
                              </a:cubicBezTo>
                              <a:cubicBezTo>
                                <a:pt x="9" y="18"/>
                                <a:pt x="8" y="18"/>
                                <a:pt x="8" y="18"/>
                              </a:cubicBezTo>
                              <a:cubicBezTo>
                                <a:pt x="8" y="18"/>
                                <a:pt x="7" y="19"/>
                                <a:pt x="7" y="19"/>
                              </a:cubicBezTo>
                              <a:cubicBezTo>
                                <a:pt x="5" y="20"/>
                                <a:pt x="5" y="20"/>
                                <a:pt x="5" y="20"/>
                              </a:cubicBezTo>
                              <a:cubicBezTo>
                                <a:pt x="5" y="20"/>
                                <a:pt x="4" y="21"/>
                                <a:pt x="4" y="22"/>
                              </a:cubicBezTo>
                              <a:cubicBezTo>
                                <a:pt x="4" y="23"/>
                                <a:pt x="4" y="24"/>
                                <a:pt x="3" y="25"/>
                              </a:cubicBezTo>
                              <a:cubicBezTo>
                                <a:pt x="3" y="25"/>
                                <a:pt x="4" y="25"/>
                                <a:pt x="4" y="25"/>
                              </a:cubicBezTo>
                              <a:cubicBezTo>
                                <a:pt x="4" y="26"/>
                                <a:pt x="4" y="27"/>
                                <a:pt x="3" y="28"/>
                              </a:cubicBezTo>
                              <a:cubicBezTo>
                                <a:pt x="3" y="28"/>
                                <a:pt x="2" y="28"/>
                                <a:pt x="2" y="29"/>
                              </a:cubicBezTo>
                              <a:cubicBezTo>
                                <a:pt x="2" y="29"/>
                                <a:pt x="2" y="29"/>
                                <a:pt x="2" y="29"/>
                              </a:cubicBezTo>
                              <a:cubicBezTo>
                                <a:pt x="0" y="31"/>
                                <a:pt x="2" y="32"/>
                                <a:pt x="2" y="32"/>
                              </a:cubicBezTo>
                              <a:cubicBezTo>
                                <a:pt x="2" y="32"/>
                                <a:pt x="2" y="32"/>
                                <a:pt x="2" y="32"/>
                              </a:cubicBezTo>
                              <a:cubicBezTo>
                                <a:pt x="2" y="32"/>
                                <a:pt x="3" y="33"/>
                                <a:pt x="4" y="33"/>
                              </a:cubicBezTo>
                              <a:cubicBezTo>
                                <a:pt x="5" y="34"/>
                                <a:pt x="6" y="34"/>
                                <a:pt x="7" y="34"/>
                              </a:cubicBezTo>
                              <a:cubicBezTo>
                                <a:pt x="7" y="33"/>
                                <a:pt x="9" y="32"/>
                                <a:pt x="9" y="32"/>
                              </a:cubicBezTo>
                              <a:cubicBezTo>
                                <a:pt x="15" y="32"/>
                                <a:pt x="15" y="32"/>
                                <a:pt x="15" y="32"/>
                              </a:cubicBezTo>
                              <a:cubicBezTo>
                                <a:pt x="15" y="33"/>
                                <a:pt x="15" y="31"/>
                                <a:pt x="15" y="31"/>
                              </a:cubicBezTo>
                              <a:cubicBezTo>
                                <a:pt x="14" y="31"/>
                                <a:pt x="14" y="30"/>
                                <a:pt x="13" y="30"/>
                              </a:cubicBezTo>
                              <a:cubicBezTo>
                                <a:pt x="13" y="29"/>
                                <a:pt x="14" y="28"/>
                                <a:pt x="14" y="28"/>
                              </a:cubicBezTo>
                              <a:cubicBezTo>
                                <a:pt x="14" y="28"/>
                                <a:pt x="13" y="25"/>
                                <a:pt x="14" y="25"/>
                              </a:cubicBezTo>
                              <a:cubicBezTo>
                                <a:pt x="14" y="25"/>
                                <a:pt x="14" y="24"/>
                                <a:pt x="14" y="24"/>
                              </a:cubicBezTo>
                              <a:cubicBezTo>
                                <a:pt x="16" y="23"/>
                                <a:pt x="19" y="23"/>
                                <a:pt x="21" y="24"/>
                              </a:cubicBezTo>
                              <a:cubicBezTo>
                                <a:pt x="21" y="23"/>
                                <a:pt x="22" y="22"/>
                                <a:pt x="22" y="22"/>
                              </a:cubicBezTo>
                              <a:cubicBezTo>
                                <a:pt x="23" y="22"/>
                                <a:pt x="23" y="22"/>
                                <a:pt x="23" y="22"/>
                              </a:cubicBezTo>
                              <a:cubicBezTo>
                                <a:pt x="23" y="22"/>
                                <a:pt x="23" y="23"/>
                                <a:pt x="23" y="23"/>
                              </a:cubicBezTo>
                              <a:cubicBezTo>
                                <a:pt x="23" y="23"/>
                                <a:pt x="24" y="23"/>
                                <a:pt x="24" y="23"/>
                              </a:cubicBezTo>
                              <a:cubicBezTo>
                                <a:pt x="24" y="24"/>
                                <a:pt x="24" y="24"/>
                                <a:pt x="24" y="25"/>
                              </a:cubicBezTo>
                              <a:cubicBezTo>
                                <a:pt x="24" y="25"/>
                                <a:pt x="24" y="25"/>
                                <a:pt x="24" y="25"/>
                              </a:cubicBezTo>
                              <a:close/>
                              <a:moveTo>
                                <a:pt x="11" y="15"/>
                              </a:moveTo>
                              <a:cubicBezTo>
                                <a:pt x="10" y="15"/>
                                <a:pt x="10" y="16"/>
                                <a:pt x="10" y="16"/>
                              </a:cubicBezTo>
                              <a:cubicBezTo>
                                <a:pt x="10" y="16"/>
                                <a:pt x="10" y="16"/>
                                <a:pt x="10" y="16"/>
                              </a:cubicBezTo>
                              <a:cubicBezTo>
                                <a:pt x="10" y="15"/>
                                <a:pt x="11" y="15"/>
                                <a:pt x="11" y="15"/>
                              </a:cubicBezTo>
                              <a:close/>
                              <a:moveTo>
                                <a:pt x="17" y="15"/>
                              </a:moveTo>
                              <a:cubicBezTo>
                                <a:pt x="17" y="15"/>
                                <a:pt x="18" y="15"/>
                                <a:pt x="18" y="15"/>
                              </a:cubicBezTo>
                              <a:cubicBezTo>
                                <a:pt x="18" y="16"/>
                                <a:pt x="18" y="16"/>
                                <a:pt x="18" y="17"/>
                              </a:cubicBezTo>
                              <a:cubicBezTo>
                                <a:pt x="18" y="17"/>
                                <a:pt x="18" y="17"/>
                                <a:pt x="18" y="17"/>
                              </a:cubicBezTo>
                              <a:cubicBezTo>
                                <a:pt x="19" y="17"/>
                                <a:pt x="16" y="17"/>
                                <a:pt x="16" y="17"/>
                              </a:cubicBezTo>
                              <a:cubicBezTo>
                                <a:pt x="16" y="16"/>
                                <a:pt x="15" y="16"/>
                                <a:pt x="16" y="16"/>
                              </a:cubicBezTo>
                              <a:cubicBezTo>
                                <a:pt x="16" y="16"/>
                                <a:pt x="16" y="16"/>
                                <a:pt x="17" y="15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36" name="Freeform 45">
                          <a:extLst>
                            <a:ext uri="{FF2B5EF4-FFF2-40B4-BE49-F238E27FC236}">
                              <a16:creationId xmlns:a16="http://schemas.microsoft.com/office/drawing/2014/main" id="{83015B31-C8D9-72DA-C7C8-9052986494C7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780577" y="3440563"/>
                          <a:ext cx="177866" cy="174078"/>
                        </a:xfrm>
                        <a:custGeom>
                          <a:avLst/>
                          <a:gdLst>
                            <a:gd name="T0" fmla="*/ 4 w 26"/>
                            <a:gd name="T1" fmla="*/ 3 h 24"/>
                            <a:gd name="T2" fmla="*/ 3 w 26"/>
                            <a:gd name="T3" fmla="*/ 5 h 24"/>
                            <a:gd name="T4" fmla="*/ 3 w 26"/>
                            <a:gd name="T5" fmla="*/ 8 h 24"/>
                            <a:gd name="T6" fmla="*/ 2 w 26"/>
                            <a:gd name="T7" fmla="*/ 11 h 24"/>
                            <a:gd name="T8" fmla="*/ 1 w 26"/>
                            <a:gd name="T9" fmla="*/ 11 h 24"/>
                            <a:gd name="T10" fmla="*/ 1 w 26"/>
                            <a:gd name="T11" fmla="*/ 13 h 24"/>
                            <a:gd name="T12" fmla="*/ 0 w 26"/>
                            <a:gd name="T13" fmla="*/ 13 h 24"/>
                            <a:gd name="T14" fmla="*/ 1 w 26"/>
                            <a:gd name="T15" fmla="*/ 14 h 24"/>
                            <a:gd name="T16" fmla="*/ 2 w 26"/>
                            <a:gd name="T17" fmla="*/ 18 h 24"/>
                            <a:gd name="T18" fmla="*/ 2 w 26"/>
                            <a:gd name="T19" fmla="*/ 18 h 24"/>
                            <a:gd name="T20" fmla="*/ 5 w 26"/>
                            <a:gd name="T21" fmla="*/ 18 h 24"/>
                            <a:gd name="T22" fmla="*/ 7 w 26"/>
                            <a:gd name="T23" fmla="*/ 17 h 24"/>
                            <a:gd name="T24" fmla="*/ 8 w 26"/>
                            <a:gd name="T25" fmla="*/ 17 h 24"/>
                            <a:gd name="T26" fmla="*/ 13 w 26"/>
                            <a:gd name="T27" fmla="*/ 17 h 24"/>
                            <a:gd name="T28" fmla="*/ 16 w 26"/>
                            <a:gd name="T29" fmla="*/ 17 h 24"/>
                            <a:gd name="T30" fmla="*/ 17 w 26"/>
                            <a:gd name="T31" fmla="*/ 18 h 24"/>
                            <a:gd name="T32" fmla="*/ 15 w 26"/>
                            <a:gd name="T33" fmla="*/ 20 h 24"/>
                            <a:gd name="T34" fmla="*/ 8 w 26"/>
                            <a:gd name="T35" fmla="*/ 20 h 24"/>
                            <a:gd name="T36" fmla="*/ 6 w 26"/>
                            <a:gd name="T37" fmla="*/ 21 h 24"/>
                            <a:gd name="T38" fmla="*/ 3 w 26"/>
                            <a:gd name="T39" fmla="*/ 21 h 24"/>
                            <a:gd name="T40" fmla="*/ 3 w 26"/>
                            <a:gd name="T41" fmla="*/ 22 h 24"/>
                            <a:gd name="T42" fmla="*/ 3 w 26"/>
                            <a:gd name="T43" fmla="*/ 22 h 24"/>
                            <a:gd name="T44" fmla="*/ 4 w 26"/>
                            <a:gd name="T45" fmla="*/ 24 h 24"/>
                            <a:gd name="T46" fmla="*/ 6 w 26"/>
                            <a:gd name="T47" fmla="*/ 24 h 24"/>
                            <a:gd name="T48" fmla="*/ 8 w 26"/>
                            <a:gd name="T49" fmla="*/ 22 h 24"/>
                            <a:gd name="T50" fmla="*/ 16 w 26"/>
                            <a:gd name="T51" fmla="*/ 23 h 24"/>
                            <a:gd name="T52" fmla="*/ 19 w 26"/>
                            <a:gd name="T53" fmla="*/ 23 h 24"/>
                            <a:gd name="T54" fmla="*/ 22 w 26"/>
                            <a:gd name="T55" fmla="*/ 24 h 24"/>
                            <a:gd name="T56" fmla="*/ 26 w 26"/>
                            <a:gd name="T57" fmla="*/ 23 h 24"/>
                            <a:gd name="T58" fmla="*/ 26 w 26"/>
                            <a:gd name="T59" fmla="*/ 20 h 24"/>
                            <a:gd name="T60" fmla="*/ 24 w 26"/>
                            <a:gd name="T61" fmla="*/ 18 h 24"/>
                            <a:gd name="T62" fmla="*/ 23 w 26"/>
                            <a:gd name="T63" fmla="*/ 17 h 24"/>
                            <a:gd name="T64" fmla="*/ 24 w 26"/>
                            <a:gd name="T65" fmla="*/ 13 h 24"/>
                            <a:gd name="T66" fmla="*/ 24 w 26"/>
                            <a:gd name="T67" fmla="*/ 11 h 24"/>
                            <a:gd name="T68" fmla="*/ 23 w 26"/>
                            <a:gd name="T69" fmla="*/ 9 h 24"/>
                            <a:gd name="T70" fmla="*/ 20 w 26"/>
                            <a:gd name="T71" fmla="*/ 8 h 24"/>
                            <a:gd name="T72" fmla="*/ 19 w 26"/>
                            <a:gd name="T73" fmla="*/ 5 h 24"/>
                            <a:gd name="T74" fmla="*/ 17 w 26"/>
                            <a:gd name="T75" fmla="*/ 4 h 24"/>
                            <a:gd name="T76" fmla="*/ 16 w 26"/>
                            <a:gd name="T77" fmla="*/ 2 h 24"/>
                            <a:gd name="T78" fmla="*/ 13 w 26"/>
                            <a:gd name="T79" fmla="*/ 1 h 24"/>
                            <a:gd name="T80" fmla="*/ 10 w 26"/>
                            <a:gd name="T81" fmla="*/ 1 h 24"/>
                            <a:gd name="T82" fmla="*/ 7 w 26"/>
                            <a:gd name="T83" fmla="*/ 1 h 24"/>
                            <a:gd name="T84" fmla="*/ 5 w 26"/>
                            <a:gd name="T85" fmla="*/ 2 h 24"/>
                            <a:gd name="T86" fmla="*/ 4 w 26"/>
                            <a:gd name="T87" fmla="*/ 3 h 2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</a:cxnLst>
                          <a:rect l="0" t="0" r="r" b="b"/>
                          <a:pathLst>
                            <a:path w="26" h="24">
                              <a:moveTo>
                                <a:pt x="4" y="3"/>
                              </a:moveTo>
                              <a:cubicBezTo>
                                <a:pt x="3" y="4"/>
                                <a:pt x="3" y="4"/>
                                <a:pt x="3" y="5"/>
                              </a:cubicBezTo>
                              <a:cubicBezTo>
                                <a:pt x="3" y="6"/>
                                <a:pt x="4" y="7"/>
                                <a:pt x="3" y="8"/>
                              </a:cubicBezTo>
                              <a:cubicBezTo>
                                <a:pt x="2" y="11"/>
                                <a:pt x="2" y="11"/>
                                <a:pt x="2" y="11"/>
                              </a:cubicBezTo>
                              <a:cubicBezTo>
                                <a:pt x="2" y="11"/>
                                <a:pt x="1" y="11"/>
                                <a:pt x="1" y="11"/>
                              </a:cubicBezTo>
                              <a:cubicBezTo>
                                <a:pt x="1" y="11"/>
                                <a:pt x="1" y="12"/>
                                <a:pt x="1" y="13"/>
                              </a:cubicBezTo>
                              <a:cubicBezTo>
                                <a:pt x="0" y="13"/>
                                <a:pt x="0" y="12"/>
                                <a:pt x="0" y="13"/>
                              </a:cubicBezTo>
                              <a:cubicBezTo>
                                <a:pt x="1" y="14"/>
                                <a:pt x="1" y="14"/>
                                <a:pt x="1" y="14"/>
                              </a:cubicBezTo>
                              <a:cubicBezTo>
                                <a:pt x="2" y="15"/>
                                <a:pt x="1" y="17"/>
                                <a:pt x="2" y="18"/>
                              </a:cubicBezTo>
                              <a:cubicBezTo>
                                <a:pt x="2" y="18"/>
                                <a:pt x="2" y="18"/>
                                <a:pt x="2" y="18"/>
                              </a:cubicBezTo>
                              <a:cubicBezTo>
                                <a:pt x="2" y="18"/>
                                <a:pt x="3" y="18"/>
                                <a:pt x="5" y="18"/>
                              </a:cubicBezTo>
                              <a:cubicBezTo>
                                <a:pt x="6" y="18"/>
                                <a:pt x="6" y="18"/>
                                <a:pt x="7" y="17"/>
                              </a:cubicBezTo>
                              <a:cubicBezTo>
                                <a:pt x="8" y="17"/>
                                <a:pt x="7" y="16"/>
                                <a:pt x="8" y="17"/>
                              </a:cubicBezTo>
                              <a:cubicBezTo>
                                <a:pt x="9" y="18"/>
                                <a:pt x="11" y="17"/>
                                <a:pt x="13" y="17"/>
                              </a:cubicBezTo>
                              <a:cubicBezTo>
                                <a:pt x="14" y="17"/>
                                <a:pt x="15" y="17"/>
                                <a:pt x="16" y="17"/>
                              </a:cubicBezTo>
                              <a:cubicBezTo>
                                <a:pt x="17" y="17"/>
                                <a:pt x="17" y="16"/>
                                <a:pt x="17" y="18"/>
                              </a:cubicBezTo>
                              <a:cubicBezTo>
                                <a:pt x="17" y="19"/>
                                <a:pt x="17" y="20"/>
                                <a:pt x="15" y="20"/>
                              </a:cubicBezTo>
                              <a:cubicBezTo>
                                <a:pt x="14" y="20"/>
                                <a:pt x="10" y="20"/>
                                <a:pt x="8" y="20"/>
                              </a:cubicBezTo>
                              <a:cubicBezTo>
                                <a:pt x="7" y="20"/>
                                <a:pt x="6" y="21"/>
                                <a:pt x="6" y="21"/>
                              </a:cubicBezTo>
                              <a:cubicBezTo>
                                <a:pt x="3" y="21"/>
                                <a:pt x="3" y="21"/>
                                <a:pt x="3" y="21"/>
                              </a:cubicBezTo>
                              <a:cubicBezTo>
                                <a:pt x="3" y="21"/>
                                <a:pt x="3" y="22"/>
                                <a:pt x="3" y="22"/>
                              </a:cubicBezTo>
                              <a:cubicBezTo>
                                <a:pt x="3" y="22"/>
                                <a:pt x="3" y="22"/>
                                <a:pt x="3" y="22"/>
                              </a:cubicBezTo>
                              <a:cubicBezTo>
                                <a:pt x="2" y="23"/>
                                <a:pt x="4" y="24"/>
                                <a:pt x="4" y="24"/>
                              </a:cubicBezTo>
                              <a:cubicBezTo>
                                <a:pt x="6" y="24"/>
                                <a:pt x="6" y="24"/>
                                <a:pt x="6" y="24"/>
                              </a:cubicBezTo>
                              <a:cubicBezTo>
                                <a:pt x="8" y="22"/>
                                <a:pt x="8" y="22"/>
                                <a:pt x="8" y="22"/>
                              </a:cubicBezTo>
                              <a:cubicBezTo>
                                <a:pt x="8" y="22"/>
                                <a:pt x="14" y="22"/>
                                <a:pt x="16" y="23"/>
                              </a:cubicBezTo>
                              <a:cubicBezTo>
                                <a:pt x="17" y="23"/>
                                <a:pt x="18" y="24"/>
                                <a:pt x="19" y="23"/>
                              </a:cubicBezTo>
                              <a:cubicBezTo>
                                <a:pt x="20" y="23"/>
                                <a:pt x="21" y="23"/>
                                <a:pt x="22" y="24"/>
                              </a:cubicBezTo>
                              <a:cubicBezTo>
                                <a:pt x="22" y="24"/>
                                <a:pt x="26" y="23"/>
                                <a:pt x="26" y="23"/>
                              </a:cubicBezTo>
                              <a:cubicBezTo>
                                <a:pt x="26" y="23"/>
                                <a:pt x="26" y="21"/>
                                <a:pt x="26" y="20"/>
                              </a:cubicBezTo>
                              <a:cubicBezTo>
                                <a:pt x="26" y="19"/>
                                <a:pt x="25" y="19"/>
                                <a:pt x="24" y="18"/>
                              </a:cubicBezTo>
                              <a:cubicBezTo>
                                <a:pt x="23" y="18"/>
                                <a:pt x="23" y="17"/>
                                <a:pt x="23" y="17"/>
                              </a:cubicBezTo>
                              <a:cubicBezTo>
                                <a:pt x="23" y="17"/>
                                <a:pt x="25" y="13"/>
                                <a:pt x="24" y="13"/>
                              </a:cubicBezTo>
                              <a:cubicBezTo>
                                <a:pt x="23" y="13"/>
                                <a:pt x="24" y="11"/>
                                <a:pt x="24" y="11"/>
                              </a:cubicBezTo>
                              <a:cubicBezTo>
                                <a:pt x="24" y="11"/>
                                <a:pt x="23" y="10"/>
                                <a:pt x="23" y="9"/>
                              </a:cubicBezTo>
                              <a:cubicBezTo>
                                <a:pt x="22" y="8"/>
                                <a:pt x="20" y="9"/>
                                <a:pt x="20" y="8"/>
                              </a:cubicBezTo>
                              <a:cubicBezTo>
                                <a:pt x="20" y="7"/>
                                <a:pt x="20" y="6"/>
                                <a:pt x="19" y="5"/>
                              </a:cubicBezTo>
                              <a:cubicBezTo>
                                <a:pt x="18" y="5"/>
                                <a:pt x="17" y="6"/>
                                <a:pt x="17" y="4"/>
                              </a:cubicBezTo>
                              <a:cubicBezTo>
                                <a:pt x="17" y="3"/>
                                <a:pt x="17" y="2"/>
                                <a:pt x="16" y="2"/>
                              </a:cubicBezTo>
                              <a:cubicBezTo>
                                <a:pt x="15" y="1"/>
                                <a:pt x="15" y="0"/>
                                <a:pt x="13" y="1"/>
                              </a:cubicBezTo>
                              <a:cubicBezTo>
                                <a:pt x="11" y="1"/>
                                <a:pt x="11" y="1"/>
                                <a:pt x="10" y="1"/>
                              </a:cubicBezTo>
                              <a:cubicBezTo>
                                <a:pt x="8" y="1"/>
                                <a:pt x="8" y="0"/>
                                <a:pt x="7" y="1"/>
                              </a:cubicBezTo>
                              <a:cubicBezTo>
                                <a:pt x="7" y="2"/>
                                <a:pt x="5" y="2"/>
                                <a:pt x="5" y="2"/>
                              </a:cubicBezTo>
                              <a:lnTo>
                                <a:pt x="4" y="3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37" name="Freeform 63">
                          <a:extLst>
                            <a:ext uri="{FF2B5EF4-FFF2-40B4-BE49-F238E27FC236}">
                              <a16:creationId xmlns:a16="http://schemas.microsoft.com/office/drawing/2014/main" id="{9180E3F0-2042-6B9B-6C73-BC350634381B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399891" y="3549079"/>
                          <a:ext cx="385732" cy="377543"/>
                        </a:xfrm>
                        <a:custGeom>
                          <a:avLst/>
                          <a:gdLst>
                            <a:gd name="T0" fmla="*/ 27 w 56"/>
                            <a:gd name="T1" fmla="*/ 48 h 52"/>
                            <a:gd name="T2" fmla="*/ 27 w 56"/>
                            <a:gd name="T3" fmla="*/ 45 h 52"/>
                            <a:gd name="T4" fmla="*/ 29 w 56"/>
                            <a:gd name="T5" fmla="*/ 41 h 52"/>
                            <a:gd name="T6" fmla="*/ 34 w 56"/>
                            <a:gd name="T7" fmla="*/ 38 h 52"/>
                            <a:gd name="T8" fmla="*/ 36 w 56"/>
                            <a:gd name="T9" fmla="*/ 42 h 52"/>
                            <a:gd name="T10" fmla="*/ 39 w 56"/>
                            <a:gd name="T11" fmla="*/ 37 h 52"/>
                            <a:gd name="T12" fmla="*/ 42 w 56"/>
                            <a:gd name="T13" fmla="*/ 32 h 52"/>
                            <a:gd name="T14" fmla="*/ 44 w 56"/>
                            <a:gd name="T15" fmla="*/ 27 h 52"/>
                            <a:gd name="T16" fmla="*/ 49 w 56"/>
                            <a:gd name="T17" fmla="*/ 24 h 52"/>
                            <a:gd name="T18" fmla="*/ 50 w 56"/>
                            <a:gd name="T19" fmla="*/ 20 h 52"/>
                            <a:gd name="T20" fmla="*/ 51 w 56"/>
                            <a:gd name="T21" fmla="*/ 16 h 52"/>
                            <a:gd name="T22" fmla="*/ 54 w 56"/>
                            <a:gd name="T23" fmla="*/ 13 h 52"/>
                            <a:gd name="T24" fmla="*/ 55 w 56"/>
                            <a:gd name="T25" fmla="*/ 8 h 52"/>
                            <a:gd name="T26" fmla="*/ 53 w 56"/>
                            <a:gd name="T27" fmla="*/ 0 h 52"/>
                            <a:gd name="T28" fmla="*/ 47 w 56"/>
                            <a:gd name="T29" fmla="*/ 2 h 52"/>
                            <a:gd name="T30" fmla="*/ 37 w 56"/>
                            <a:gd name="T31" fmla="*/ 2 h 52"/>
                            <a:gd name="T32" fmla="*/ 30 w 56"/>
                            <a:gd name="T33" fmla="*/ 4 h 52"/>
                            <a:gd name="T34" fmla="*/ 24 w 56"/>
                            <a:gd name="T35" fmla="*/ 3 h 52"/>
                            <a:gd name="T36" fmla="*/ 18 w 56"/>
                            <a:gd name="T37" fmla="*/ 1 h 52"/>
                            <a:gd name="T38" fmla="*/ 13 w 56"/>
                            <a:gd name="T39" fmla="*/ 0 h 52"/>
                            <a:gd name="T40" fmla="*/ 8 w 56"/>
                            <a:gd name="T41" fmla="*/ 5 h 52"/>
                            <a:gd name="T42" fmla="*/ 4 w 56"/>
                            <a:gd name="T43" fmla="*/ 10 h 52"/>
                            <a:gd name="T44" fmla="*/ 5 w 56"/>
                            <a:gd name="T45" fmla="*/ 14 h 52"/>
                            <a:gd name="T46" fmla="*/ 5 w 56"/>
                            <a:gd name="T47" fmla="*/ 19 h 52"/>
                            <a:gd name="T48" fmla="*/ 4 w 56"/>
                            <a:gd name="T49" fmla="*/ 24 h 52"/>
                            <a:gd name="T50" fmla="*/ 2 w 56"/>
                            <a:gd name="T51" fmla="*/ 27 h 52"/>
                            <a:gd name="T52" fmla="*/ 1 w 56"/>
                            <a:gd name="T53" fmla="*/ 34 h 52"/>
                            <a:gd name="T54" fmla="*/ 1 w 56"/>
                            <a:gd name="T55" fmla="*/ 41 h 52"/>
                            <a:gd name="T56" fmla="*/ 5 w 56"/>
                            <a:gd name="T57" fmla="*/ 41 h 52"/>
                            <a:gd name="T58" fmla="*/ 12 w 56"/>
                            <a:gd name="T59" fmla="*/ 43 h 52"/>
                            <a:gd name="T60" fmla="*/ 14 w 56"/>
                            <a:gd name="T61" fmla="*/ 45 h 52"/>
                            <a:gd name="T62" fmla="*/ 15 w 56"/>
                            <a:gd name="T63" fmla="*/ 46 h 52"/>
                            <a:gd name="T64" fmla="*/ 14 w 56"/>
                            <a:gd name="T65" fmla="*/ 47 h 52"/>
                            <a:gd name="T66" fmla="*/ 20 w 56"/>
                            <a:gd name="T67" fmla="*/ 52 h 52"/>
                            <a:gd name="T68" fmla="*/ 22 w 56"/>
                            <a:gd name="T69" fmla="*/ 51 h 52"/>
                            <a:gd name="T70" fmla="*/ 24 w 56"/>
                            <a:gd name="T71" fmla="*/ 51 h 52"/>
                            <a:gd name="T72" fmla="*/ 26 w 56"/>
                            <a:gd name="T73" fmla="*/ 49 h 52"/>
                            <a:gd name="T74" fmla="*/ 27 w 56"/>
                            <a:gd name="T75" fmla="*/ 49 h 5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</a:cxnLst>
                          <a:rect l="0" t="0" r="r" b="b"/>
                          <a:pathLst>
                            <a:path w="56" h="52">
                              <a:moveTo>
                                <a:pt x="27" y="49"/>
                              </a:moveTo>
                              <a:cubicBezTo>
                                <a:pt x="27" y="48"/>
                                <a:pt x="27" y="48"/>
                                <a:pt x="27" y="48"/>
                              </a:cubicBezTo>
                              <a:cubicBezTo>
                                <a:pt x="28" y="46"/>
                                <a:pt x="28" y="46"/>
                                <a:pt x="28" y="46"/>
                              </a:cubicBezTo>
                              <a:cubicBezTo>
                                <a:pt x="28" y="46"/>
                                <a:pt x="27" y="46"/>
                                <a:pt x="27" y="45"/>
                              </a:cubicBezTo>
                              <a:cubicBezTo>
                                <a:pt x="27" y="44"/>
                                <a:pt x="27" y="44"/>
                                <a:pt x="28" y="43"/>
                              </a:cubicBezTo>
                              <a:cubicBezTo>
                                <a:pt x="29" y="43"/>
                                <a:pt x="29" y="42"/>
                                <a:pt x="29" y="41"/>
                              </a:cubicBezTo>
                              <a:cubicBezTo>
                                <a:pt x="29" y="40"/>
                                <a:pt x="31" y="40"/>
                                <a:pt x="32" y="39"/>
                              </a:cubicBezTo>
                              <a:cubicBezTo>
                                <a:pt x="33" y="38"/>
                                <a:pt x="34" y="38"/>
                                <a:pt x="34" y="38"/>
                              </a:cubicBezTo>
                              <a:cubicBezTo>
                                <a:pt x="34" y="38"/>
                                <a:pt x="34" y="38"/>
                                <a:pt x="35" y="39"/>
                              </a:cubicBezTo>
                              <a:cubicBezTo>
                                <a:pt x="37" y="39"/>
                                <a:pt x="36" y="41"/>
                                <a:pt x="36" y="42"/>
                              </a:cubicBezTo>
                              <a:cubicBezTo>
                                <a:pt x="38" y="42"/>
                                <a:pt x="38" y="40"/>
                                <a:pt x="39" y="39"/>
                              </a:cubicBezTo>
                              <a:cubicBezTo>
                                <a:pt x="40" y="39"/>
                                <a:pt x="39" y="38"/>
                                <a:pt x="39" y="37"/>
                              </a:cubicBezTo>
                              <a:cubicBezTo>
                                <a:pt x="39" y="36"/>
                                <a:pt x="40" y="35"/>
                                <a:pt x="40" y="34"/>
                              </a:cubicBezTo>
                              <a:cubicBezTo>
                                <a:pt x="41" y="33"/>
                                <a:pt x="42" y="34"/>
                                <a:pt x="42" y="32"/>
                              </a:cubicBezTo>
                              <a:cubicBezTo>
                                <a:pt x="43" y="31"/>
                                <a:pt x="42" y="31"/>
                                <a:pt x="43" y="30"/>
                              </a:cubicBezTo>
                              <a:cubicBezTo>
                                <a:pt x="44" y="29"/>
                                <a:pt x="44" y="29"/>
                                <a:pt x="44" y="27"/>
                              </a:cubicBezTo>
                              <a:cubicBezTo>
                                <a:pt x="44" y="26"/>
                                <a:pt x="44" y="26"/>
                                <a:pt x="46" y="26"/>
                              </a:cubicBezTo>
                              <a:cubicBezTo>
                                <a:pt x="47" y="25"/>
                                <a:pt x="48" y="24"/>
                                <a:pt x="49" y="24"/>
                              </a:cubicBezTo>
                              <a:cubicBezTo>
                                <a:pt x="50" y="24"/>
                                <a:pt x="49" y="22"/>
                                <a:pt x="49" y="22"/>
                              </a:cubicBezTo>
                              <a:cubicBezTo>
                                <a:pt x="49" y="22"/>
                                <a:pt x="49" y="20"/>
                                <a:pt x="50" y="20"/>
                              </a:cubicBezTo>
                              <a:cubicBezTo>
                                <a:pt x="50" y="20"/>
                                <a:pt x="50" y="19"/>
                                <a:pt x="51" y="18"/>
                              </a:cubicBezTo>
                              <a:cubicBezTo>
                                <a:pt x="51" y="17"/>
                                <a:pt x="50" y="17"/>
                                <a:pt x="51" y="16"/>
                              </a:cubicBezTo>
                              <a:cubicBezTo>
                                <a:pt x="52" y="15"/>
                                <a:pt x="53" y="15"/>
                                <a:pt x="53" y="14"/>
                              </a:cubicBezTo>
                              <a:cubicBezTo>
                                <a:pt x="53" y="13"/>
                                <a:pt x="53" y="13"/>
                                <a:pt x="54" y="13"/>
                              </a:cubicBezTo>
                              <a:cubicBezTo>
                                <a:pt x="55" y="13"/>
                                <a:pt x="56" y="10"/>
                                <a:pt x="56" y="9"/>
                              </a:cubicBezTo>
                              <a:cubicBezTo>
                                <a:pt x="56" y="8"/>
                                <a:pt x="55" y="8"/>
                                <a:pt x="55" y="8"/>
                              </a:cubicBezTo>
                              <a:cubicBezTo>
                                <a:pt x="55" y="4"/>
                                <a:pt x="55" y="4"/>
                                <a:pt x="55" y="4"/>
                              </a:cubicBezTo>
                              <a:cubicBezTo>
                                <a:pt x="53" y="0"/>
                                <a:pt x="53" y="0"/>
                                <a:pt x="53" y="0"/>
                              </a:cubicBezTo>
                              <a:cubicBezTo>
                                <a:pt x="49" y="1"/>
                                <a:pt x="49" y="1"/>
                                <a:pt x="49" y="1"/>
                              </a:cubicBezTo>
                              <a:cubicBezTo>
                                <a:pt x="49" y="1"/>
                                <a:pt x="49" y="2"/>
                                <a:pt x="47" y="2"/>
                              </a:cubicBezTo>
                              <a:cubicBezTo>
                                <a:pt x="46" y="2"/>
                                <a:pt x="44" y="3"/>
                                <a:pt x="42" y="2"/>
                              </a:cubicBezTo>
                              <a:cubicBezTo>
                                <a:pt x="40" y="2"/>
                                <a:pt x="38" y="2"/>
                                <a:pt x="37" y="2"/>
                              </a:cubicBezTo>
                              <a:cubicBezTo>
                                <a:pt x="36" y="2"/>
                                <a:pt x="34" y="3"/>
                                <a:pt x="34" y="4"/>
                              </a:cubicBezTo>
                              <a:cubicBezTo>
                                <a:pt x="34" y="4"/>
                                <a:pt x="32" y="4"/>
                                <a:pt x="30" y="4"/>
                              </a:cubicBezTo>
                              <a:cubicBezTo>
                                <a:pt x="27" y="4"/>
                                <a:pt x="28" y="3"/>
                                <a:pt x="27" y="3"/>
                              </a:cubicBezTo>
                              <a:cubicBezTo>
                                <a:pt x="26" y="2"/>
                                <a:pt x="25" y="2"/>
                                <a:pt x="24" y="3"/>
                              </a:cubicBezTo>
                              <a:cubicBezTo>
                                <a:pt x="22" y="4"/>
                                <a:pt x="21" y="3"/>
                                <a:pt x="21" y="3"/>
                              </a:cubicBezTo>
                              <a:cubicBezTo>
                                <a:pt x="21" y="3"/>
                                <a:pt x="19" y="1"/>
                                <a:pt x="18" y="1"/>
                              </a:cubicBezTo>
                              <a:cubicBezTo>
                                <a:pt x="18" y="1"/>
                                <a:pt x="18" y="0"/>
                                <a:pt x="16" y="0"/>
                              </a:cubicBezTo>
                              <a:cubicBezTo>
                                <a:pt x="15" y="0"/>
                                <a:pt x="14" y="0"/>
                                <a:pt x="13" y="0"/>
                              </a:cubicBezTo>
                              <a:cubicBezTo>
                                <a:pt x="11" y="1"/>
                                <a:pt x="8" y="2"/>
                                <a:pt x="8" y="2"/>
                              </a:cubicBezTo>
                              <a:cubicBezTo>
                                <a:pt x="8" y="2"/>
                                <a:pt x="8" y="4"/>
                                <a:pt x="8" y="5"/>
                              </a:cubicBezTo>
                              <a:cubicBezTo>
                                <a:pt x="8" y="6"/>
                                <a:pt x="6" y="7"/>
                                <a:pt x="6" y="7"/>
                              </a:cubicBezTo>
                              <a:cubicBezTo>
                                <a:pt x="4" y="10"/>
                                <a:pt x="4" y="10"/>
                                <a:pt x="4" y="10"/>
                              </a:cubicBezTo>
                              <a:cubicBezTo>
                                <a:pt x="4" y="10"/>
                                <a:pt x="5" y="12"/>
                                <a:pt x="4" y="13"/>
                              </a:cubicBezTo>
                              <a:cubicBezTo>
                                <a:pt x="3" y="14"/>
                                <a:pt x="4" y="14"/>
                                <a:pt x="5" y="14"/>
                              </a:cubicBezTo>
                              <a:cubicBezTo>
                                <a:pt x="6" y="15"/>
                                <a:pt x="6" y="15"/>
                                <a:pt x="5" y="17"/>
                              </a:cubicBezTo>
                              <a:cubicBezTo>
                                <a:pt x="4" y="18"/>
                                <a:pt x="6" y="19"/>
                                <a:pt x="5" y="19"/>
                              </a:cubicBezTo>
                              <a:cubicBezTo>
                                <a:pt x="4" y="19"/>
                                <a:pt x="4" y="20"/>
                                <a:pt x="4" y="21"/>
                              </a:cubicBezTo>
                              <a:cubicBezTo>
                                <a:pt x="4" y="22"/>
                                <a:pt x="4" y="23"/>
                                <a:pt x="4" y="24"/>
                              </a:cubicBezTo>
                              <a:cubicBezTo>
                                <a:pt x="3" y="25"/>
                                <a:pt x="2" y="25"/>
                                <a:pt x="3" y="25"/>
                              </a:cubicBezTo>
                              <a:cubicBezTo>
                                <a:pt x="3" y="26"/>
                                <a:pt x="3" y="27"/>
                                <a:pt x="2" y="27"/>
                              </a:cubicBezTo>
                              <a:cubicBezTo>
                                <a:pt x="1" y="26"/>
                                <a:pt x="1" y="27"/>
                                <a:pt x="2" y="28"/>
                              </a:cubicBezTo>
                              <a:cubicBezTo>
                                <a:pt x="2" y="29"/>
                                <a:pt x="0" y="33"/>
                                <a:pt x="1" y="34"/>
                              </a:cubicBezTo>
                              <a:cubicBezTo>
                                <a:pt x="2" y="35"/>
                                <a:pt x="2" y="36"/>
                                <a:pt x="2" y="37"/>
                              </a:cubicBezTo>
                              <a:cubicBezTo>
                                <a:pt x="2" y="38"/>
                                <a:pt x="1" y="41"/>
                                <a:pt x="1" y="41"/>
                              </a:cubicBezTo>
                              <a:cubicBezTo>
                                <a:pt x="3" y="40"/>
                                <a:pt x="5" y="40"/>
                                <a:pt x="5" y="40"/>
                              </a:cubicBezTo>
                              <a:cubicBezTo>
                                <a:pt x="5" y="40"/>
                                <a:pt x="5" y="41"/>
                                <a:pt x="5" y="41"/>
                              </a:cubicBezTo>
                              <a:cubicBezTo>
                                <a:pt x="6" y="41"/>
                                <a:pt x="8" y="40"/>
                                <a:pt x="9" y="41"/>
                              </a:cubicBezTo>
                              <a:cubicBezTo>
                                <a:pt x="11" y="41"/>
                                <a:pt x="11" y="43"/>
                                <a:pt x="12" y="43"/>
                              </a:cubicBezTo>
                              <a:cubicBezTo>
                                <a:pt x="13" y="43"/>
                                <a:pt x="13" y="43"/>
                                <a:pt x="14" y="43"/>
                              </a:cubicBezTo>
                              <a:cubicBezTo>
                                <a:pt x="14" y="43"/>
                                <a:pt x="14" y="44"/>
                                <a:pt x="14" y="45"/>
                              </a:cubicBezTo>
                              <a:cubicBezTo>
                                <a:pt x="14" y="45"/>
                                <a:pt x="14" y="45"/>
                                <a:pt x="14" y="45"/>
                              </a:cubicBezTo>
                              <a:cubicBezTo>
                                <a:pt x="15" y="45"/>
                                <a:pt x="15" y="46"/>
                                <a:pt x="15" y="46"/>
                              </a:cubicBezTo>
                              <a:cubicBezTo>
                                <a:pt x="15" y="46"/>
                                <a:pt x="15" y="46"/>
                                <a:pt x="15" y="46"/>
                              </a:cubicBezTo>
                              <a:cubicBezTo>
                                <a:pt x="15" y="47"/>
                                <a:pt x="15" y="47"/>
                                <a:pt x="14" y="47"/>
                              </a:cubicBezTo>
                              <a:cubicBezTo>
                                <a:pt x="15" y="49"/>
                                <a:pt x="16" y="51"/>
                                <a:pt x="17" y="52"/>
                              </a:cubicBezTo>
                              <a:cubicBezTo>
                                <a:pt x="18" y="52"/>
                                <a:pt x="19" y="52"/>
                                <a:pt x="20" y="52"/>
                              </a:cubicBezTo>
                              <a:cubicBezTo>
                                <a:pt x="20" y="51"/>
                                <a:pt x="20" y="51"/>
                                <a:pt x="20" y="51"/>
                              </a:cubicBezTo>
                              <a:cubicBezTo>
                                <a:pt x="21" y="51"/>
                                <a:pt x="21" y="52"/>
                                <a:pt x="22" y="51"/>
                              </a:cubicBezTo>
                              <a:cubicBezTo>
                                <a:pt x="23" y="51"/>
                                <a:pt x="23" y="51"/>
                                <a:pt x="23" y="51"/>
                              </a:cubicBezTo>
                              <a:cubicBezTo>
                                <a:pt x="23" y="51"/>
                                <a:pt x="23" y="51"/>
                                <a:pt x="24" y="51"/>
                              </a:cubicBezTo>
                              <a:cubicBezTo>
                                <a:pt x="24" y="51"/>
                                <a:pt x="24" y="50"/>
                                <a:pt x="25" y="49"/>
                              </a:cubicBezTo>
                              <a:cubicBezTo>
                                <a:pt x="25" y="49"/>
                                <a:pt x="26" y="50"/>
                                <a:pt x="26" y="49"/>
                              </a:cubicBezTo>
                              <a:cubicBezTo>
                                <a:pt x="26" y="50"/>
                                <a:pt x="26" y="50"/>
                                <a:pt x="27" y="51"/>
                              </a:cubicBezTo>
                              <a:cubicBezTo>
                                <a:pt x="27" y="50"/>
                                <a:pt x="27" y="49"/>
                                <a:pt x="27" y="49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38" name="Freeform 77">
                          <a:extLst>
                            <a:ext uri="{FF2B5EF4-FFF2-40B4-BE49-F238E27FC236}">
                              <a16:creationId xmlns:a16="http://schemas.microsoft.com/office/drawing/2014/main" id="{9C0BCB41-58C5-D0FB-BDE1-C22CC1BB692C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787006" y="3053978"/>
                          <a:ext cx="392162" cy="465711"/>
                        </a:xfrm>
                        <a:custGeom>
                          <a:avLst/>
                          <a:gdLst>
                            <a:gd name="T0" fmla="*/ 3 w 57"/>
                            <a:gd name="T1" fmla="*/ 56 h 64"/>
                            <a:gd name="T2" fmla="*/ 4 w 57"/>
                            <a:gd name="T3" fmla="*/ 55 h 64"/>
                            <a:gd name="T4" fmla="*/ 6 w 57"/>
                            <a:gd name="T5" fmla="*/ 54 h 64"/>
                            <a:gd name="T6" fmla="*/ 9 w 57"/>
                            <a:gd name="T7" fmla="*/ 54 h 64"/>
                            <a:gd name="T8" fmla="*/ 12 w 57"/>
                            <a:gd name="T9" fmla="*/ 54 h 64"/>
                            <a:gd name="T10" fmla="*/ 15 w 57"/>
                            <a:gd name="T11" fmla="*/ 55 h 64"/>
                            <a:gd name="T12" fmla="*/ 16 w 57"/>
                            <a:gd name="T13" fmla="*/ 57 h 64"/>
                            <a:gd name="T14" fmla="*/ 18 w 57"/>
                            <a:gd name="T15" fmla="*/ 58 h 64"/>
                            <a:gd name="T16" fmla="*/ 19 w 57"/>
                            <a:gd name="T17" fmla="*/ 61 h 64"/>
                            <a:gd name="T18" fmla="*/ 22 w 57"/>
                            <a:gd name="T19" fmla="*/ 62 h 64"/>
                            <a:gd name="T20" fmla="*/ 23 w 57"/>
                            <a:gd name="T21" fmla="*/ 64 h 64"/>
                            <a:gd name="T22" fmla="*/ 25 w 57"/>
                            <a:gd name="T23" fmla="*/ 63 h 64"/>
                            <a:gd name="T24" fmla="*/ 25 w 57"/>
                            <a:gd name="T25" fmla="*/ 60 h 64"/>
                            <a:gd name="T26" fmla="*/ 26 w 57"/>
                            <a:gd name="T27" fmla="*/ 59 h 64"/>
                            <a:gd name="T28" fmla="*/ 29 w 57"/>
                            <a:gd name="T29" fmla="*/ 59 h 64"/>
                            <a:gd name="T30" fmla="*/ 32 w 57"/>
                            <a:gd name="T31" fmla="*/ 59 h 64"/>
                            <a:gd name="T32" fmla="*/ 33 w 57"/>
                            <a:gd name="T33" fmla="*/ 59 h 64"/>
                            <a:gd name="T34" fmla="*/ 33 w 57"/>
                            <a:gd name="T35" fmla="*/ 57 h 64"/>
                            <a:gd name="T36" fmla="*/ 35 w 57"/>
                            <a:gd name="T37" fmla="*/ 58 h 64"/>
                            <a:gd name="T38" fmla="*/ 52 w 57"/>
                            <a:gd name="T39" fmla="*/ 57 h 64"/>
                            <a:gd name="T40" fmla="*/ 53 w 57"/>
                            <a:gd name="T41" fmla="*/ 55 h 64"/>
                            <a:gd name="T42" fmla="*/ 51 w 57"/>
                            <a:gd name="T43" fmla="*/ 53 h 64"/>
                            <a:gd name="T44" fmla="*/ 49 w 57"/>
                            <a:gd name="T45" fmla="*/ 11 h 64"/>
                            <a:gd name="T46" fmla="*/ 57 w 57"/>
                            <a:gd name="T47" fmla="*/ 11 h 64"/>
                            <a:gd name="T48" fmla="*/ 41 w 57"/>
                            <a:gd name="T49" fmla="*/ 0 h 64"/>
                            <a:gd name="T50" fmla="*/ 42 w 57"/>
                            <a:gd name="T51" fmla="*/ 8 h 64"/>
                            <a:gd name="T52" fmla="*/ 24 w 57"/>
                            <a:gd name="T53" fmla="*/ 8 h 64"/>
                            <a:gd name="T54" fmla="*/ 24 w 57"/>
                            <a:gd name="T55" fmla="*/ 19 h 64"/>
                            <a:gd name="T56" fmla="*/ 18 w 57"/>
                            <a:gd name="T57" fmla="*/ 22 h 64"/>
                            <a:gd name="T58" fmla="*/ 19 w 57"/>
                            <a:gd name="T59" fmla="*/ 30 h 64"/>
                            <a:gd name="T60" fmla="*/ 2 w 57"/>
                            <a:gd name="T61" fmla="*/ 31 h 64"/>
                            <a:gd name="T62" fmla="*/ 0 w 57"/>
                            <a:gd name="T63" fmla="*/ 32 h 64"/>
                            <a:gd name="T64" fmla="*/ 2 w 57"/>
                            <a:gd name="T65" fmla="*/ 34 h 64"/>
                            <a:gd name="T66" fmla="*/ 3 w 57"/>
                            <a:gd name="T67" fmla="*/ 36 h 64"/>
                            <a:gd name="T68" fmla="*/ 2 w 57"/>
                            <a:gd name="T69" fmla="*/ 38 h 64"/>
                            <a:gd name="T70" fmla="*/ 3 w 57"/>
                            <a:gd name="T71" fmla="*/ 40 h 64"/>
                            <a:gd name="T72" fmla="*/ 3 w 57"/>
                            <a:gd name="T73" fmla="*/ 40 h 64"/>
                            <a:gd name="T74" fmla="*/ 2 w 57"/>
                            <a:gd name="T75" fmla="*/ 42 h 64"/>
                            <a:gd name="T76" fmla="*/ 4 w 57"/>
                            <a:gd name="T77" fmla="*/ 45 h 64"/>
                            <a:gd name="T78" fmla="*/ 3 w 57"/>
                            <a:gd name="T79" fmla="*/ 48 h 64"/>
                            <a:gd name="T80" fmla="*/ 4 w 57"/>
                            <a:gd name="T81" fmla="*/ 49 h 64"/>
                            <a:gd name="T82" fmla="*/ 4 w 57"/>
                            <a:gd name="T83" fmla="*/ 49 h 64"/>
                            <a:gd name="T84" fmla="*/ 3 w 57"/>
                            <a:gd name="T85" fmla="*/ 50 h 64"/>
                            <a:gd name="T86" fmla="*/ 4 w 57"/>
                            <a:gd name="T87" fmla="*/ 53 h 64"/>
                            <a:gd name="T88" fmla="*/ 3 w 57"/>
                            <a:gd name="T89" fmla="*/ 56 h 6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</a:cxnLst>
                          <a:rect l="0" t="0" r="r" b="b"/>
                          <a:pathLst>
                            <a:path w="57" h="64">
                              <a:moveTo>
                                <a:pt x="3" y="56"/>
                              </a:moveTo>
                              <a:cubicBezTo>
                                <a:pt x="4" y="55"/>
                                <a:pt x="4" y="55"/>
                                <a:pt x="4" y="55"/>
                              </a:cubicBezTo>
                              <a:cubicBezTo>
                                <a:pt x="4" y="55"/>
                                <a:pt x="6" y="55"/>
                                <a:pt x="6" y="54"/>
                              </a:cubicBezTo>
                              <a:cubicBezTo>
                                <a:pt x="7" y="53"/>
                                <a:pt x="7" y="54"/>
                                <a:pt x="9" y="54"/>
                              </a:cubicBezTo>
                              <a:cubicBezTo>
                                <a:pt x="10" y="54"/>
                                <a:pt x="10" y="54"/>
                                <a:pt x="12" y="54"/>
                              </a:cubicBezTo>
                              <a:cubicBezTo>
                                <a:pt x="14" y="53"/>
                                <a:pt x="14" y="54"/>
                                <a:pt x="15" y="55"/>
                              </a:cubicBezTo>
                              <a:cubicBezTo>
                                <a:pt x="16" y="55"/>
                                <a:pt x="16" y="56"/>
                                <a:pt x="16" y="57"/>
                              </a:cubicBezTo>
                              <a:cubicBezTo>
                                <a:pt x="16" y="59"/>
                                <a:pt x="17" y="58"/>
                                <a:pt x="18" y="58"/>
                              </a:cubicBezTo>
                              <a:cubicBezTo>
                                <a:pt x="19" y="59"/>
                                <a:pt x="19" y="60"/>
                                <a:pt x="19" y="61"/>
                              </a:cubicBezTo>
                              <a:cubicBezTo>
                                <a:pt x="19" y="62"/>
                                <a:pt x="21" y="61"/>
                                <a:pt x="22" y="62"/>
                              </a:cubicBezTo>
                              <a:cubicBezTo>
                                <a:pt x="22" y="63"/>
                                <a:pt x="23" y="64"/>
                                <a:pt x="23" y="64"/>
                              </a:cubicBezTo>
                              <a:cubicBezTo>
                                <a:pt x="23" y="64"/>
                                <a:pt x="24" y="64"/>
                                <a:pt x="25" y="63"/>
                              </a:cubicBezTo>
                              <a:cubicBezTo>
                                <a:pt x="25" y="63"/>
                                <a:pt x="25" y="62"/>
                                <a:pt x="25" y="60"/>
                              </a:cubicBezTo>
                              <a:cubicBezTo>
                                <a:pt x="26" y="59"/>
                                <a:pt x="25" y="59"/>
                                <a:pt x="26" y="59"/>
                              </a:cubicBezTo>
                              <a:cubicBezTo>
                                <a:pt x="27" y="59"/>
                                <a:pt x="27" y="59"/>
                                <a:pt x="29" y="59"/>
                              </a:cubicBezTo>
                              <a:cubicBezTo>
                                <a:pt x="31" y="60"/>
                                <a:pt x="32" y="59"/>
                                <a:pt x="32" y="59"/>
                              </a:cubicBezTo>
                              <a:cubicBezTo>
                                <a:pt x="32" y="59"/>
                                <a:pt x="34" y="60"/>
                                <a:pt x="33" y="59"/>
                              </a:cubicBezTo>
                              <a:cubicBezTo>
                                <a:pt x="32" y="58"/>
                                <a:pt x="32" y="57"/>
                                <a:pt x="33" y="57"/>
                              </a:cubicBezTo>
                              <a:cubicBezTo>
                                <a:pt x="34" y="56"/>
                                <a:pt x="35" y="58"/>
                                <a:pt x="35" y="58"/>
                              </a:cubicBezTo>
                              <a:cubicBezTo>
                                <a:pt x="52" y="57"/>
                                <a:pt x="52" y="57"/>
                                <a:pt x="52" y="57"/>
                              </a:cubicBezTo>
                              <a:cubicBezTo>
                                <a:pt x="52" y="57"/>
                                <a:pt x="52" y="57"/>
                                <a:pt x="53" y="55"/>
                              </a:cubicBezTo>
                              <a:cubicBezTo>
                                <a:pt x="54" y="53"/>
                                <a:pt x="51" y="53"/>
                                <a:pt x="51" y="53"/>
                              </a:cubicBezTo>
                              <a:cubicBezTo>
                                <a:pt x="49" y="11"/>
                                <a:pt x="49" y="11"/>
                                <a:pt x="49" y="11"/>
                              </a:cubicBezTo>
                              <a:cubicBezTo>
                                <a:pt x="57" y="11"/>
                                <a:pt x="57" y="11"/>
                                <a:pt x="57" y="11"/>
                              </a:cubicBezTo>
                              <a:cubicBezTo>
                                <a:pt x="41" y="0"/>
                                <a:pt x="41" y="0"/>
                                <a:pt x="41" y="0"/>
                              </a:cubicBezTo>
                              <a:cubicBezTo>
                                <a:pt x="42" y="8"/>
                                <a:pt x="42" y="8"/>
                                <a:pt x="42" y="8"/>
                              </a:cubicBezTo>
                              <a:cubicBezTo>
                                <a:pt x="24" y="8"/>
                                <a:pt x="24" y="8"/>
                                <a:pt x="24" y="8"/>
                              </a:cubicBezTo>
                              <a:cubicBezTo>
                                <a:pt x="24" y="19"/>
                                <a:pt x="24" y="19"/>
                                <a:pt x="24" y="19"/>
                              </a:cubicBezTo>
                              <a:cubicBezTo>
                                <a:pt x="24" y="19"/>
                                <a:pt x="18" y="19"/>
                                <a:pt x="18" y="22"/>
                              </a:cubicBezTo>
                              <a:cubicBezTo>
                                <a:pt x="18" y="25"/>
                                <a:pt x="19" y="30"/>
                                <a:pt x="19" y="30"/>
                              </a:cubicBezTo>
                              <a:cubicBezTo>
                                <a:pt x="2" y="31"/>
                                <a:pt x="2" y="31"/>
                                <a:pt x="2" y="31"/>
                              </a:cubicBezTo>
                              <a:cubicBezTo>
                                <a:pt x="2" y="31"/>
                                <a:pt x="2" y="30"/>
                                <a:pt x="0" y="32"/>
                              </a:cubicBezTo>
                              <a:cubicBezTo>
                                <a:pt x="1" y="33"/>
                                <a:pt x="1" y="33"/>
                                <a:pt x="2" y="34"/>
                              </a:cubicBezTo>
                              <a:cubicBezTo>
                                <a:pt x="2" y="34"/>
                                <a:pt x="3" y="35"/>
                                <a:pt x="3" y="36"/>
                              </a:cubicBezTo>
                              <a:cubicBezTo>
                                <a:pt x="3" y="37"/>
                                <a:pt x="2" y="37"/>
                                <a:pt x="2" y="38"/>
                              </a:cubicBezTo>
                              <a:cubicBezTo>
                                <a:pt x="2" y="38"/>
                                <a:pt x="3" y="39"/>
                                <a:pt x="3" y="40"/>
                              </a:cubicBezTo>
                              <a:cubicBezTo>
                                <a:pt x="3" y="40"/>
                                <a:pt x="3" y="40"/>
                                <a:pt x="3" y="40"/>
                              </a:cubicBezTo>
                              <a:cubicBezTo>
                                <a:pt x="3" y="40"/>
                                <a:pt x="2" y="41"/>
                                <a:pt x="2" y="42"/>
                              </a:cubicBezTo>
                              <a:cubicBezTo>
                                <a:pt x="3" y="43"/>
                                <a:pt x="4" y="44"/>
                                <a:pt x="4" y="45"/>
                              </a:cubicBezTo>
                              <a:cubicBezTo>
                                <a:pt x="4" y="46"/>
                                <a:pt x="4" y="47"/>
                                <a:pt x="3" y="48"/>
                              </a:cubicBezTo>
                              <a:cubicBezTo>
                                <a:pt x="4" y="48"/>
                                <a:pt x="4" y="48"/>
                                <a:pt x="4" y="49"/>
                              </a:cubicBezTo>
                              <a:cubicBezTo>
                                <a:pt x="4" y="49"/>
                                <a:pt x="4" y="49"/>
                                <a:pt x="4" y="49"/>
                              </a:cubicBezTo>
                              <a:cubicBezTo>
                                <a:pt x="4" y="50"/>
                                <a:pt x="3" y="49"/>
                                <a:pt x="3" y="50"/>
                              </a:cubicBezTo>
                              <a:cubicBezTo>
                                <a:pt x="3" y="51"/>
                                <a:pt x="4" y="52"/>
                                <a:pt x="4" y="53"/>
                              </a:cubicBezTo>
                              <a:cubicBezTo>
                                <a:pt x="4" y="54"/>
                                <a:pt x="3" y="55"/>
                                <a:pt x="3" y="56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39" name="Freeform 130">
                          <a:extLst>
                            <a:ext uri="{FF2B5EF4-FFF2-40B4-BE49-F238E27FC236}">
                              <a16:creationId xmlns:a16="http://schemas.microsoft.com/office/drawing/2014/main" id="{7B768253-9936-AB1A-BCD7-AE7EDC730CE4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7351362" y="3519689"/>
                          <a:ext cx="488594" cy="413714"/>
                        </a:xfrm>
                        <a:custGeom>
                          <a:avLst/>
                          <a:gdLst>
                            <a:gd name="T0" fmla="*/ 47 w 71"/>
                            <a:gd name="T1" fmla="*/ 22 h 57"/>
                            <a:gd name="T2" fmla="*/ 46 w 71"/>
                            <a:gd name="T3" fmla="*/ 24 h 57"/>
                            <a:gd name="T4" fmla="*/ 48 w 71"/>
                            <a:gd name="T5" fmla="*/ 26 h 57"/>
                            <a:gd name="T6" fmla="*/ 49 w 71"/>
                            <a:gd name="T7" fmla="*/ 28 h 57"/>
                            <a:gd name="T8" fmla="*/ 53 w 71"/>
                            <a:gd name="T9" fmla="*/ 31 h 57"/>
                            <a:gd name="T10" fmla="*/ 65 w 71"/>
                            <a:gd name="T11" fmla="*/ 36 h 57"/>
                            <a:gd name="T12" fmla="*/ 71 w 71"/>
                            <a:gd name="T13" fmla="*/ 36 h 57"/>
                            <a:gd name="T14" fmla="*/ 59 w 71"/>
                            <a:gd name="T15" fmla="*/ 52 h 57"/>
                            <a:gd name="T16" fmla="*/ 54 w 71"/>
                            <a:gd name="T17" fmla="*/ 52 h 57"/>
                            <a:gd name="T18" fmla="*/ 52 w 71"/>
                            <a:gd name="T19" fmla="*/ 54 h 57"/>
                            <a:gd name="T20" fmla="*/ 47 w 71"/>
                            <a:gd name="T21" fmla="*/ 54 h 57"/>
                            <a:gd name="T22" fmla="*/ 46 w 71"/>
                            <a:gd name="T23" fmla="*/ 55 h 57"/>
                            <a:gd name="T24" fmla="*/ 41 w 71"/>
                            <a:gd name="T25" fmla="*/ 55 h 57"/>
                            <a:gd name="T26" fmla="*/ 40 w 71"/>
                            <a:gd name="T27" fmla="*/ 54 h 57"/>
                            <a:gd name="T28" fmla="*/ 37 w 71"/>
                            <a:gd name="T29" fmla="*/ 55 h 57"/>
                            <a:gd name="T30" fmla="*/ 35 w 71"/>
                            <a:gd name="T31" fmla="*/ 56 h 57"/>
                            <a:gd name="T32" fmla="*/ 32 w 71"/>
                            <a:gd name="T33" fmla="*/ 56 h 57"/>
                            <a:gd name="T34" fmla="*/ 30 w 71"/>
                            <a:gd name="T35" fmla="*/ 56 h 57"/>
                            <a:gd name="T36" fmla="*/ 26 w 71"/>
                            <a:gd name="T37" fmla="*/ 55 h 57"/>
                            <a:gd name="T38" fmla="*/ 23 w 71"/>
                            <a:gd name="T39" fmla="*/ 56 h 57"/>
                            <a:gd name="T40" fmla="*/ 20 w 71"/>
                            <a:gd name="T41" fmla="*/ 56 h 57"/>
                            <a:gd name="T42" fmla="*/ 16 w 71"/>
                            <a:gd name="T43" fmla="*/ 56 h 57"/>
                            <a:gd name="T44" fmla="*/ 16 w 71"/>
                            <a:gd name="T45" fmla="*/ 54 h 57"/>
                            <a:gd name="T46" fmla="*/ 15 w 71"/>
                            <a:gd name="T47" fmla="*/ 52 h 57"/>
                            <a:gd name="T48" fmla="*/ 14 w 71"/>
                            <a:gd name="T49" fmla="*/ 52 h 57"/>
                            <a:gd name="T50" fmla="*/ 11 w 71"/>
                            <a:gd name="T51" fmla="*/ 50 h 57"/>
                            <a:gd name="T52" fmla="*/ 9 w 71"/>
                            <a:gd name="T53" fmla="*/ 46 h 57"/>
                            <a:gd name="T54" fmla="*/ 8 w 71"/>
                            <a:gd name="T55" fmla="*/ 44 h 57"/>
                            <a:gd name="T56" fmla="*/ 6 w 71"/>
                            <a:gd name="T57" fmla="*/ 41 h 57"/>
                            <a:gd name="T58" fmla="*/ 3 w 71"/>
                            <a:gd name="T59" fmla="*/ 40 h 57"/>
                            <a:gd name="T60" fmla="*/ 0 w 71"/>
                            <a:gd name="T61" fmla="*/ 39 h 57"/>
                            <a:gd name="T62" fmla="*/ 1 w 71"/>
                            <a:gd name="T63" fmla="*/ 37 h 57"/>
                            <a:gd name="T64" fmla="*/ 3 w 71"/>
                            <a:gd name="T65" fmla="*/ 36 h 57"/>
                            <a:gd name="T66" fmla="*/ 5 w 71"/>
                            <a:gd name="T67" fmla="*/ 36 h 57"/>
                            <a:gd name="T68" fmla="*/ 6 w 71"/>
                            <a:gd name="T69" fmla="*/ 33 h 57"/>
                            <a:gd name="T70" fmla="*/ 6 w 71"/>
                            <a:gd name="T71" fmla="*/ 28 h 57"/>
                            <a:gd name="T72" fmla="*/ 8 w 71"/>
                            <a:gd name="T73" fmla="*/ 23 h 57"/>
                            <a:gd name="T74" fmla="*/ 8 w 71"/>
                            <a:gd name="T75" fmla="*/ 21 h 57"/>
                            <a:gd name="T76" fmla="*/ 10 w 71"/>
                            <a:gd name="T77" fmla="*/ 19 h 57"/>
                            <a:gd name="T78" fmla="*/ 12 w 71"/>
                            <a:gd name="T79" fmla="*/ 18 h 57"/>
                            <a:gd name="T80" fmla="*/ 13 w 71"/>
                            <a:gd name="T81" fmla="*/ 15 h 57"/>
                            <a:gd name="T82" fmla="*/ 15 w 71"/>
                            <a:gd name="T83" fmla="*/ 11 h 57"/>
                            <a:gd name="T84" fmla="*/ 17 w 71"/>
                            <a:gd name="T85" fmla="*/ 8 h 57"/>
                            <a:gd name="T86" fmla="*/ 19 w 71"/>
                            <a:gd name="T87" fmla="*/ 4 h 57"/>
                            <a:gd name="T88" fmla="*/ 22 w 71"/>
                            <a:gd name="T89" fmla="*/ 3 h 57"/>
                            <a:gd name="T90" fmla="*/ 24 w 71"/>
                            <a:gd name="T91" fmla="*/ 4 h 57"/>
                            <a:gd name="T92" fmla="*/ 25 w 71"/>
                            <a:gd name="T93" fmla="*/ 5 h 57"/>
                            <a:gd name="T94" fmla="*/ 26 w 71"/>
                            <a:gd name="T95" fmla="*/ 1 h 57"/>
                            <a:gd name="T96" fmla="*/ 28 w 71"/>
                            <a:gd name="T97" fmla="*/ 1 h 57"/>
                            <a:gd name="T98" fmla="*/ 30 w 71"/>
                            <a:gd name="T99" fmla="*/ 3 h 57"/>
                            <a:gd name="T100" fmla="*/ 33 w 71"/>
                            <a:gd name="T101" fmla="*/ 4 h 57"/>
                            <a:gd name="T102" fmla="*/ 38 w 71"/>
                            <a:gd name="T103" fmla="*/ 5 h 57"/>
                            <a:gd name="T104" fmla="*/ 41 w 71"/>
                            <a:gd name="T105" fmla="*/ 8 h 57"/>
                            <a:gd name="T106" fmla="*/ 43 w 71"/>
                            <a:gd name="T107" fmla="*/ 11 h 57"/>
                            <a:gd name="T108" fmla="*/ 45 w 71"/>
                            <a:gd name="T109" fmla="*/ 13 h 57"/>
                            <a:gd name="T110" fmla="*/ 42 w 71"/>
                            <a:gd name="T111" fmla="*/ 17 h 57"/>
                            <a:gd name="T112" fmla="*/ 41 w 71"/>
                            <a:gd name="T113" fmla="*/ 21 h 57"/>
                            <a:gd name="T114" fmla="*/ 44 w 71"/>
                            <a:gd name="T115" fmla="*/ 22 h 57"/>
                            <a:gd name="T116" fmla="*/ 46 w 71"/>
                            <a:gd name="T117" fmla="*/ 22 h 57"/>
                            <a:gd name="T118" fmla="*/ 47 w 71"/>
                            <a:gd name="T119" fmla="*/ 22 h 5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  <a:cxn ang="0">
                              <a:pos x="T112" y="T113"/>
                            </a:cxn>
                            <a:cxn ang="0">
                              <a:pos x="T114" y="T115"/>
                            </a:cxn>
                            <a:cxn ang="0">
                              <a:pos x="T116" y="T117"/>
                            </a:cxn>
                            <a:cxn ang="0">
                              <a:pos x="T118" y="T119"/>
                            </a:cxn>
                          </a:cxnLst>
                          <a:rect l="0" t="0" r="r" b="b"/>
                          <a:pathLst>
                            <a:path w="71" h="57">
                              <a:moveTo>
                                <a:pt x="47" y="22"/>
                              </a:moveTo>
                              <a:cubicBezTo>
                                <a:pt x="46" y="24"/>
                                <a:pt x="46" y="24"/>
                                <a:pt x="46" y="24"/>
                              </a:cubicBezTo>
                              <a:cubicBezTo>
                                <a:pt x="46" y="24"/>
                                <a:pt x="47" y="25"/>
                                <a:pt x="48" y="26"/>
                              </a:cubicBezTo>
                              <a:cubicBezTo>
                                <a:pt x="49" y="27"/>
                                <a:pt x="48" y="28"/>
                                <a:pt x="49" y="28"/>
                              </a:cubicBezTo>
                              <a:cubicBezTo>
                                <a:pt x="51" y="29"/>
                                <a:pt x="51" y="30"/>
                                <a:pt x="53" y="31"/>
                              </a:cubicBezTo>
                              <a:cubicBezTo>
                                <a:pt x="54" y="31"/>
                                <a:pt x="65" y="36"/>
                                <a:pt x="65" y="36"/>
                              </a:cubicBezTo>
                              <a:cubicBezTo>
                                <a:pt x="71" y="36"/>
                                <a:pt x="71" y="36"/>
                                <a:pt x="71" y="36"/>
                              </a:cubicBezTo>
                              <a:cubicBezTo>
                                <a:pt x="59" y="52"/>
                                <a:pt x="59" y="52"/>
                                <a:pt x="59" y="52"/>
                              </a:cubicBezTo>
                              <a:cubicBezTo>
                                <a:pt x="54" y="52"/>
                                <a:pt x="54" y="52"/>
                                <a:pt x="54" y="52"/>
                              </a:cubicBezTo>
                              <a:cubicBezTo>
                                <a:pt x="52" y="54"/>
                                <a:pt x="52" y="54"/>
                                <a:pt x="52" y="54"/>
                              </a:cubicBezTo>
                              <a:cubicBezTo>
                                <a:pt x="47" y="54"/>
                                <a:pt x="47" y="54"/>
                                <a:pt x="47" y="54"/>
                              </a:cubicBezTo>
                              <a:cubicBezTo>
                                <a:pt x="46" y="55"/>
                                <a:pt x="46" y="55"/>
                                <a:pt x="46" y="55"/>
                              </a:cubicBezTo>
                              <a:cubicBezTo>
                                <a:pt x="46" y="55"/>
                                <a:pt x="42" y="56"/>
                                <a:pt x="41" y="55"/>
                              </a:cubicBezTo>
                              <a:cubicBezTo>
                                <a:pt x="40" y="55"/>
                                <a:pt x="40" y="54"/>
                                <a:pt x="40" y="54"/>
                              </a:cubicBezTo>
                              <a:cubicBezTo>
                                <a:pt x="40" y="54"/>
                                <a:pt x="38" y="55"/>
                                <a:pt x="37" y="55"/>
                              </a:cubicBezTo>
                              <a:cubicBezTo>
                                <a:pt x="35" y="54"/>
                                <a:pt x="35" y="56"/>
                                <a:pt x="35" y="56"/>
                              </a:cubicBezTo>
                              <a:cubicBezTo>
                                <a:pt x="35" y="56"/>
                                <a:pt x="34" y="56"/>
                                <a:pt x="32" y="56"/>
                              </a:cubicBezTo>
                              <a:cubicBezTo>
                                <a:pt x="31" y="56"/>
                                <a:pt x="30" y="57"/>
                                <a:pt x="30" y="56"/>
                              </a:cubicBezTo>
                              <a:cubicBezTo>
                                <a:pt x="29" y="55"/>
                                <a:pt x="26" y="55"/>
                                <a:pt x="26" y="55"/>
                              </a:cubicBezTo>
                              <a:cubicBezTo>
                                <a:pt x="26" y="55"/>
                                <a:pt x="24" y="56"/>
                                <a:pt x="23" y="56"/>
                              </a:cubicBezTo>
                              <a:cubicBezTo>
                                <a:pt x="22" y="55"/>
                                <a:pt x="20" y="56"/>
                                <a:pt x="20" y="56"/>
                              </a:cubicBezTo>
                              <a:cubicBezTo>
                                <a:pt x="19" y="56"/>
                                <a:pt x="16" y="56"/>
                                <a:pt x="16" y="56"/>
                              </a:cubicBezTo>
                              <a:cubicBezTo>
                                <a:pt x="16" y="54"/>
                                <a:pt x="16" y="54"/>
                                <a:pt x="16" y="54"/>
                              </a:cubicBezTo>
                              <a:cubicBezTo>
                                <a:pt x="16" y="54"/>
                                <a:pt x="16" y="52"/>
                                <a:pt x="15" y="52"/>
                              </a:cubicBezTo>
                              <a:cubicBezTo>
                                <a:pt x="15" y="52"/>
                                <a:pt x="14" y="52"/>
                                <a:pt x="14" y="52"/>
                              </a:cubicBezTo>
                              <a:cubicBezTo>
                                <a:pt x="13" y="52"/>
                                <a:pt x="11" y="52"/>
                                <a:pt x="11" y="50"/>
                              </a:cubicBezTo>
                              <a:cubicBezTo>
                                <a:pt x="11" y="49"/>
                                <a:pt x="9" y="47"/>
                                <a:pt x="9" y="46"/>
                              </a:cubicBezTo>
                              <a:cubicBezTo>
                                <a:pt x="9" y="45"/>
                                <a:pt x="9" y="44"/>
                                <a:pt x="8" y="44"/>
                              </a:cubicBezTo>
                              <a:cubicBezTo>
                                <a:pt x="7" y="43"/>
                                <a:pt x="7" y="42"/>
                                <a:pt x="6" y="41"/>
                              </a:cubicBezTo>
                              <a:cubicBezTo>
                                <a:pt x="5" y="40"/>
                                <a:pt x="4" y="40"/>
                                <a:pt x="3" y="40"/>
                              </a:cubicBezTo>
                              <a:cubicBezTo>
                                <a:pt x="3" y="39"/>
                                <a:pt x="0" y="40"/>
                                <a:pt x="0" y="39"/>
                              </a:cubicBezTo>
                              <a:cubicBezTo>
                                <a:pt x="1" y="38"/>
                                <a:pt x="1" y="37"/>
                                <a:pt x="1" y="37"/>
                              </a:cubicBezTo>
                              <a:cubicBezTo>
                                <a:pt x="1" y="37"/>
                                <a:pt x="1" y="36"/>
                                <a:pt x="3" y="36"/>
                              </a:cubicBezTo>
                              <a:cubicBezTo>
                                <a:pt x="4" y="36"/>
                                <a:pt x="5" y="36"/>
                                <a:pt x="5" y="36"/>
                              </a:cubicBezTo>
                              <a:cubicBezTo>
                                <a:pt x="5" y="36"/>
                                <a:pt x="6" y="34"/>
                                <a:pt x="6" y="33"/>
                              </a:cubicBezTo>
                              <a:cubicBezTo>
                                <a:pt x="6" y="32"/>
                                <a:pt x="6" y="29"/>
                                <a:pt x="6" y="28"/>
                              </a:cubicBezTo>
                              <a:cubicBezTo>
                                <a:pt x="6" y="27"/>
                                <a:pt x="8" y="25"/>
                                <a:pt x="8" y="23"/>
                              </a:cubicBezTo>
                              <a:cubicBezTo>
                                <a:pt x="8" y="22"/>
                                <a:pt x="8" y="21"/>
                                <a:pt x="8" y="21"/>
                              </a:cubicBezTo>
                              <a:cubicBezTo>
                                <a:pt x="8" y="21"/>
                                <a:pt x="9" y="20"/>
                                <a:pt x="10" y="19"/>
                              </a:cubicBezTo>
                              <a:cubicBezTo>
                                <a:pt x="11" y="19"/>
                                <a:pt x="12" y="19"/>
                                <a:pt x="12" y="18"/>
                              </a:cubicBezTo>
                              <a:cubicBezTo>
                                <a:pt x="12" y="17"/>
                                <a:pt x="13" y="16"/>
                                <a:pt x="13" y="15"/>
                              </a:cubicBezTo>
                              <a:cubicBezTo>
                                <a:pt x="14" y="14"/>
                                <a:pt x="15" y="13"/>
                                <a:pt x="15" y="11"/>
                              </a:cubicBezTo>
                              <a:cubicBezTo>
                                <a:pt x="15" y="10"/>
                                <a:pt x="16" y="9"/>
                                <a:pt x="17" y="8"/>
                              </a:cubicBezTo>
                              <a:cubicBezTo>
                                <a:pt x="18" y="6"/>
                                <a:pt x="19" y="4"/>
                                <a:pt x="19" y="4"/>
                              </a:cubicBezTo>
                              <a:cubicBezTo>
                                <a:pt x="22" y="3"/>
                                <a:pt x="22" y="3"/>
                                <a:pt x="22" y="3"/>
                              </a:cubicBezTo>
                              <a:cubicBezTo>
                                <a:pt x="22" y="3"/>
                                <a:pt x="24" y="3"/>
                                <a:pt x="24" y="4"/>
                              </a:cubicBezTo>
                              <a:cubicBezTo>
                                <a:pt x="25" y="4"/>
                                <a:pt x="25" y="5"/>
                                <a:pt x="25" y="5"/>
                              </a:cubicBezTo>
                              <a:cubicBezTo>
                                <a:pt x="26" y="1"/>
                                <a:pt x="26" y="1"/>
                                <a:pt x="26" y="1"/>
                              </a:cubicBezTo>
                              <a:cubicBezTo>
                                <a:pt x="26" y="1"/>
                                <a:pt x="27" y="0"/>
                                <a:pt x="28" y="1"/>
                              </a:cubicBezTo>
                              <a:cubicBezTo>
                                <a:pt x="29" y="2"/>
                                <a:pt x="29" y="3"/>
                                <a:pt x="30" y="3"/>
                              </a:cubicBezTo>
                              <a:cubicBezTo>
                                <a:pt x="31" y="3"/>
                                <a:pt x="32" y="3"/>
                                <a:pt x="33" y="4"/>
                              </a:cubicBezTo>
                              <a:cubicBezTo>
                                <a:pt x="33" y="5"/>
                                <a:pt x="36" y="5"/>
                                <a:pt x="38" y="5"/>
                              </a:cubicBezTo>
                              <a:cubicBezTo>
                                <a:pt x="39" y="6"/>
                                <a:pt x="39" y="7"/>
                                <a:pt x="41" y="8"/>
                              </a:cubicBezTo>
                              <a:cubicBezTo>
                                <a:pt x="42" y="9"/>
                                <a:pt x="42" y="11"/>
                                <a:pt x="43" y="11"/>
                              </a:cubicBezTo>
                              <a:cubicBezTo>
                                <a:pt x="43" y="12"/>
                                <a:pt x="45" y="13"/>
                                <a:pt x="45" y="13"/>
                              </a:cubicBezTo>
                              <a:cubicBezTo>
                                <a:pt x="45" y="13"/>
                                <a:pt x="42" y="16"/>
                                <a:pt x="42" y="17"/>
                              </a:cubicBezTo>
                              <a:cubicBezTo>
                                <a:pt x="43" y="18"/>
                                <a:pt x="41" y="20"/>
                                <a:pt x="41" y="21"/>
                              </a:cubicBezTo>
                              <a:cubicBezTo>
                                <a:pt x="42" y="22"/>
                                <a:pt x="43" y="22"/>
                                <a:pt x="44" y="22"/>
                              </a:cubicBezTo>
                              <a:cubicBezTo>
                                <a:pt x="45" y="22"/>
                                <a:pt x="46" y="22"/>
                                <a:pt x="46" y="22"/>
                              </a:cubicBezTo>
                              <a:lnTo>
                                <a:pt x="47" y="22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40" name="Freeform 145">
                          <a:extLst>
                            <a:ext uri="{FF2B5EF4-FFF2-40B4-BE49-F238E27FC236}">
                              <a16:creationId xmlns:a16="http://schemas.microsoft.com/office/drawing/2014/main" id="{9FCBE7B8-DE3A-4099-61E5-D01962AD68FD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676332" y="3940185"/>
                          <a:ext cx="233583" cy="314243"/>
                        </a:xfrm>
                        <a:custGeom>
                          <a:avLst/>
                          <a:gdLst>
                            <a:gd name="T0" fmla="*/ 5 w 34"/>
                            <a:gd name="T1" fmla="*/ 42 h 43"/>
                            <a:gd name="T2" fmla="*/ 9 w 34"/>
                            <a:gd name="T3" fmla="*/ 41 h 43"/>
                            <a:gd name="T4" fmla="*/ 13 w 34"/>
                            <a:gd name="T5" fmla="*/ 41 h 43"/>
                            <a:gd name="T6" fmla="*/ 15 w 34"/>
                            <a:gd name="T7" fmla="*/ 39 h 43"/>
                            <a:gd name="T8" fmla="*/ 17 w 34"/>
                            <a:gd name="T9" fmla="*/ 42 h 43"/>
                            <a:gd name="T10" fmla="*/ 19 w 34"/>
                            <a:gd name="T11" fmla="*/ 42 h 43"/>
                            <a:gd name="T12" fmla="*/ 23 w 34"/>
                            <a:gd name="T13" fmla="*/ 40 h 43"/>
                            <a:gd name="T14" fmla="*/ 25 w 34"/>
                            <a:gd name="T15" fmla="*/ 37 h 43"/>
                            <a:gd name="T16" fmla="*/ 26 w 34"/>
                            <a:gd name="T17" fmla="*/ 34 h 43"/>
                            <a:gd name="T18" fmla="*/ 26 w 34"/>
                            <a:gd name="T19" fmla="*/ 31 h 43"/>
                            <a:gd name="T20" fmla="*/ 27 w 34"/>
                            <a:gd name="T21" fmla="*/ 28 h 43"/>
                            <a:gd name="T22" fmla="*/ 29 w 34"/>
                            <a:gd name="T23" fmla="*/ 24 h 43"/>
                            <a:gd name="T24" fmla="*/ 29 w 34"/>
                            <a:gd name="T25" fmla="*/ 22 h 43"/>
                            <a:gd name="T26" fmla="*/ 31 w 34"/>
                            <a:gd name="T27" fmla="*/ 19 h 43"/>
                            <a:gd name="T28" fmla="*/ 31 w 34"/>
                            <a:gd name="T29" fmla="*/ 15 h 43"/>
                            <a:gd name="T30" fmla="*/ 31 w 34"/>
                            <a:gd name="T31" fmla="*/ 11 h 43"/>
                            <a:gd name="T32" fmla="*/ 32 w 34"/>
                            <a:gd name="T33" fmla="*/ 7 h 43"/>
                            <a:gd name="T34" fmla="*/ 33 w 34"/>
                            <a:gd name="T35" fmla="*/ 4 h 43"/>
                            <a:gd name="T36" fmla="*/ 34 w 34"/>
                            <a:gd name="T37" fmla="*/ 0 h 43"/>
                            <a:gd name="T38" fmla="*/ 28 w 34"/>
                            <a:gd name="T39" fmla="*/ 0 h 43"/>
                            <a:gd name="T40" fmla="*/ 25 w 34"/>
                            <a:gd name="T41" fmla="*/ 3 h 43"/>
                            <a:gd name="T42" fmla="*/ 25 w 34"/>
                            <a:gd name="T43" fmla="*/ 7 h 43"/>
                            <a:gd name="T44" fmla="*/ 19 w 34"/>
                            <a:gd name="T45" fmla="*/ 7 h 43"/>
                            <a:gd name="T46" fmla="*/ 14 w 34"/>
                            <a:gd name="T47" fmla="*/ 6 h 43"/>
                            <a:gd name="T48" fmla="*/ 11 w 34"/>
                            <a:gd name="T49" fmla="*/ 9 h 43"/>
                            <a:gd name="T50" fmla="*/ 14 w 34"/>
                            <a:gd name="T51" fmla="*/ 10 h 43"/>
                            <a:gd name="T52" fmla="*/ 16 w 34"/>
                            <a:gd name="T53" fmla="*/ 14 h 43"/>
                            <a:gd name="T54" fmla="*/ 12 w 34"/>
                            <a:gd name="T55" fmla="*/ 15 h 43"/>
                            <a:gd name="T56" fmla="*/ 12 w 34"/>
                            <a:gd name="T57" fmla="*/ 18 h 43"/>
                            <a:gd name="T58" fmla="*/ 14 w 34"/>
                            <a:gd name="T59" fmla="*/ 22 h 43"/>
                            <a:gd name="T60" fmla="*/ 14 w 34"/>
                            <a:gd name="T61" fmla="*/ 27 h 43"/>
                            <a:gd name="T62" fmla="*/ 14 w 34"/>
                            <a:gd name="T63" fmla="*/ 31 h 43"/>
                            <a:gd name="T64" fmla="*/ 9 w 34"/>
                            <a:gd name="T65" fmla="*/ 30 h 43"/>
                            <a:gd name="T66" fmla="*/ 7 w 34"/>
                            <a:gd name="T67" fmla="*/ 30 h 43"/>
                            <a:gd name="T68" fmla="*/ 4 w 34"/>
                            <a:gd name="T69" fmla="*/ 32 h 43"/>
                            <a:gd name="T70" fmla="*/ 4 w 34"/>
                            <a:gd name="T71" fmla="*/ 37 h 43"/>
                            <a:gd name="T72" fmla="*/ 0 w 34"/>
                            <a:gd name="T73" fmla="*/ 39 h 43"/>
                            <a:gd name="T74" fmla="*/ 2 w 34"/>
                            <a:gd name="T75" fmla="*/ 41 h 43"/>
                            <a:gd name="T76" fmla="*/ 3 w 34"/>
                            <a:gd name="T77" fmla="*/ 42 h 4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</a:cxnLst>
                          <a:rect l="0" t="0" r="r" b="b"/>
                          <a:pathLst>
                            <a:path w="34" h="43">
                              <a:moveTo>
                                <a:pt x="4" y="42"/>
                              </a:moveTo>
                              <a:cubicBezTo>
                                <a:pt x="4" y="42"/>
                                <a:pt x="4" y="42"/>
                                <a:pt x="5" y="42"/>
                              </a:cubicBezTo>
                              <a:cubicBezTo>
                                <a:pt x="7" y="42"/>
                                <a:pt x="5" y="42"/>
                                <a:pt x="7" y="41"/>
                              </a:cubicBezTo>
                              <a:cubicBezTo>
                                <a:pt x="8" y="40"/>
                                <a:pt x="9" y="41"/>
                                <a:pt x="9" y="41"/>
                              </a:cubicBezTo>
                              <a:cubicBezTo>
                                <a:pt x="9" y="41"/>
                                <a:pt x="9" y="42"/>
                                <a:pt x="10" y="41"/>
                              </a:cubicBezTo>
                              <a:cubicBezTo>
                                <a:pt x="11" y="40"/>
                                <a:pt x="12" y="41"/>
                                <a:pt x="13" y="41"/>
                              </a:cubicBezTo>
                              <a:cubicBezTo>
                                <a:pt x="14" y="41"/>
                                <a:pt x="13" y="39"/>
                                <a:pt x="13" y="39"/>
                              </a:cubicBezTo>
                              <a:cubicBezTo>
                                <a:pt x="13" y="39"/>
                                <a:pt x="14" y="39"/>
                                <a:pt x="15" y="39"/>
                              </a:cubicBezTo>
                              <a:cubicBezTo>
                                <a:pt x="16" y="39"/>
                                <a:pt x="17" y="39"/>
                                <a:pt x="17" y="39"/>
                              </a:cubicBezTo>
                              <a:cubicBezTo>
                                <a:pt x="17" y="42"/>
                                <a:pt x="17" y="42"/>
                                <a:pt x="17" y="42"/>
                              </a:cubicBezTo>
                              <a:cubicBezTo>
                                <a:pt x="17" y="43"/>
                                <a:pt x="17" y="43"/>
                                <a:pt x="17" y="43"/>
                              </a:cubicBezTo>
                              <a:cubicBezTo>
                                <a:pt x="19" y="42"/>
                                <a:pt x="19" y="42"/>
                                <a:pt x="19" y="42"/>
                              </a:cubicBezTo>
                              <a:cubicBezTo>
                                <a:pt x="22" y="42"/>
                                <a:pt x="22" y="42"/>
                                <a:pt x="22" y="42"/>
                              </a:cubicBezTo>
                              <a:cubicBezTo>
                                <a:pt x="23" y="40"/>
                                <a:pt x="23" y="40"/>
                                <a:pt x="23" y="40"/>
                              </a:cubicBezTo>
                              <a:cubicBezTo>
                                <a:pt x="24" y="38"/>
                                <a:pt x="24" y="38"/>
                                <a:pt x="24" y="38"/>
                              </a:cubicBezTo>
                              <a:cubicBezTo>
                                <a:pt x="25" y="37"/>
                                <a:pt x="25" y="37"/>
                                <a:pt x="25" y="37"/>
                              </a:cubicBezTo>
                              <a:cubicBezTo>
                                <a:pt x="25" y="35"/>
                                <a:pt x="25" y="35"/>
                                <a:pt x="25" y="35"/>
                              </a:cubicBezTo>
                              <a:cubicBezTo>
                                <a:pt x="26" y="34"/>
                                <a:pt x="26" y="34"/>
                                <a:pt x="26" y="34"/>
                              </a:cubicBezTo>
                              <a:cubicBezTo>
                                <a:pt x="26" y="32"/>
                                <a:pt x="26" y="32"/>
                                <a:pt x="26" y="32"/>
                              </a:cubicBezTo>
                              <a:cubicBezTo>
                                <a:pt x="26" y="31"/>
                                <a:pt x="26" y="31"/>
                                <a:pt x="26" y="31"/>
                              </a:cubicBezTo>
                              <a:cubicBezTo>
                                <a:pt x="26" y="29"/>
                                <a:pt x="26" y="29"/>
                                <a:pt x="26" y="29"/>
                              </a:cubicBezTo>
                              <a:cubicBezTo>
                                <a:pt x="27" y="28"/>
                                <a:pt x="27" y="28"/>
                                <a:pt x="27" y="28"/>
                              </a:cubicBezTo>
                              <a:cubicBezTo>
                                <a:pt x="27" y="26"/>
                                <a:pt x="27" y="26"/>
                                <a:pt x="27" y="26"/>
                              </a:cubicBezTo>
                              <a:cubicBezTo>
                                <a:pt x="29" y="24"/>
                                <a:pt x="29" y="24"/>
                                <a:pt x="29" y="24"/>
                              </a:cubicBezTo>
                              <a:cubicBezTo>
                                <a:pt x="29" y="25"/>
                                <a:pt x="29" y="25"/>
                                <a:pt x="29" y="25"/>
                              </a:cubicBezTo>
                              <a:cubicBezTo>
                                <a:pt x="29" y="22"/>
                                <a:pt x="29" y="22"/>
                                <a:pt x="29" y="22"/>
                              </a:cubicBezTo>
                              <a:cubicBezTo>
                                <a:pt x="29" y="21"/>
                                <a:pt x="29" y="21"/>
                                <a:pt x="29" y="21"/>
                              </a:cubicBezTo>
                              <a:cubicBezTo>
                                <a:pt x="31" y="19"/>
                                <a:pt x="31" y="19"/>
                                <a:pt x="31" y="19"/>
                              </a:cubicBezTo>
                              <a:cubicBezTo>
                                <a:pt x="31" y="17"/>
                                <a:pt x="31" y="17"/>
                                <a:pt x="31" y="17"/>
                              </a:cubicBezTo>
                              <a:cubicBezTo>
                                <a:pt x="31" y="15"/>
                                <a:pt x="31" y="15"/>
                                <a:pt x="31" y="15"/>
                              </a:cubicBezTo>
                              <a:cubicBezTo>
                                <a:pt x="31" y="12"/>
                                <a:pt x="31" y="12"/>
                                <a:pt x="31" y="12"/>
                              </a:cubicBezTo>
                              <a:cubicBezTo>
                                <a:pt x="31" y="11"/>
                                <a:pt x="31" y="11"/>
                                <a:pt x="31" y="11"/>
                              </a:cubicBezTo>
                              <a:cubicBezTo>
                                <a:pt x="31" y="9"/>
                                <a:pt x="31" y="9"/>
                                <a:pt x="31" y="9"/>
                              </a:cubicBezTo>
                              <a:cubicBezTo>
                                <a:pt x="32" y="7"/>
                                <a:pt x="32" y="7"/>
                                <a:pt x="32" y="7"/>
                              </a:cubicBezTo>
                              <a:cubicBezTo>
                                <a:pt x="32" y="5"/>
                                <a:pt x="32" y="5"/>
                                <a:pt x="32" y="5"/>
                              </a:cubicBezTo>
                              <a:cubicBezTo>
                                <a:pt x="33" y="4"/>
                                <a:pt x="33" y="4"/>
                                <a:pt x="33" y="4"/>
                              </a:cubicBezTo>
                              <a:cubicBezTo>
                                <a:pt x="34" y="2"/>
                                <a:pt x="34" y="2"/>
                                <a:pt x="34" y="2"/>
                              </a:cubicBezTo>
                              <a:cubicBezTo>
                                <a:pt x="34" y="0"/>
                                <a:pt x="34" y="0"/>
                                <a:pt x="34" y="0"/>
                              </a:cubicBezTo>
                              <a:cubicBezTo>
                                <a:pt x="34" y="0"/>
                                <a:pt x="32" y="0"/>
                                <a:pt x="31" y="1"/>
                              </a:cubicBezTo>
                              <a:cubicBezTo>
                                <a:pt x="30" y="1"/>
                                <a:pt x="30" y="0"/>
                                <a:pt x="28" y="0"/>
                              </a:cubicBezTo>
                              <a:cubicBezTo>
                                <a:pt x="27" y="1"/>
                                <a:pt x="28" y="1"/>
                                <a:pt x="27" y="2"/>
                              </a:cubicBezTo>
                              <a:cubicBezTo>
                                <a:pt x="26" y="3"/>
                                <a:pt x="25" y="3"/>
                                <a:pt x="25" y="3"/>
                              </a:cubicBezTo>
                              <a:cubicBezTo>
                                <a:pt x="25" y="3"/>
                                <a:pt x="24" y="5"/>
                                <a:pt x="24" y="5"/>
                              </a:cubicBezTo>
                              <a:cubicBezTo>
                                <a:pt x="24" y="6"/>
                                <a:pt x="25" y="7"/>
                                <a:pt x="25" y="7"/>
                              </a:cubicBezTo>
                              <a:cubicBezTo>
                                <a:pt x="25" y="7"/>
                                <a:pt x="23" y="7"/>
                                <a:pt x="22" y="7"/>
                              </a:cubicBezTo>
                              <a:cubicBezTo>
                                <a:pt x="21" y="7"/>
                                <a:pt x="20" y="7"/>
                                <a:pt x="19" y="7"/>
                              </a:cubicBezTo>
                              <a:cubicBezTo>
                                <a:pt x="18" y="7"/>
                                <a:pt x="18" y="7"/>
                                <a:pt x="18" y="6"/>
                              </a:cubicBezTo>
                              <a:cubicBezTo>
                                <a:pt x="17" y="6"/>
                                <a:pt x="16" y="5"/>
                                <a:pt x="14" y="6"/>
                              </a:cubicBezTo>
                              <a:cubicBezTo>
                                <a:pt x="11" y="6"/>
                                <a:pt x="11" y="6"/>
                                <a:pt x="11" y="6"/>
                              </a:cubicBezTo>
                              <a:cubicBezTo>
                                <a:pt x="11" y="6"/>
                                <a:pt x="11" y="8"/>
                                <a:pt x="11" y="9"/>
                              </a:cubicBezTo>
                              <a:cubicBezTo>
                                <a:pt x="11" y="10"/>
                                <a:pt x="10" y="11"/>
                                <a:pt x="11" y="10"/>
                              </a:cubicBezTo>
                              <a:cubicBezTo>
                                <a:pt x="13" y="10"/>
                                <a:pt x="13" y="10"/>
                                <a:pt x="14" y="10"/>
                              </a:cubicBezTo>
                              <a:cubicBezTo>
                                <a:pt x="15" y="10"/>
                                <a:pt x="17" y="11"/>
                                <a:pt x="17" y="11"/>
                              </a:cubicBezTo>
                              <a:cubicBezTo>
                                <a:pt x="16" y="14"/>
                                <a:pt x="16" y="14"/>
                                <a:pt x="16" y="14"/>
                              </a:cubicBezTo>
                              <a:cubicBezTo>
                                <a:pt x="16" y="14"/>
                                <a:pt x="15" y="14"/>
                                <a:pt x="14" y="14"/>
                              </a:cubicBezTo>
                              <a:cubicBezTo>
                                <a:pt x="13" y="14"/>
                                <a:pt x="12" y="14"/>
                                <a:pt x="12" y="15"/>
                              </a:cubicBezTo>
                              <a:cubicBezTo>
                                <a:pt x="12" y="16"/>
                                <a:pt x="13" y="18"/>
                                <a:pt x="13" y="18"/>
                              </a:cubicBezTo>
                              <a:cubicBezTo>
                                <a:pt x="13" y="18"/>
                                <a:pt x="11" y="18"/>
                                <a:pt x="12" y="18"/>
                              </a:cubicBezTo>
                              <a:cubicBezTo>
                                <a:pt x="13" y="18"/>
                                <a:pt x="14" y="19"/>
                                <a:pt x="14" y="20"/>
                              </a:cubicBezTo>
                              <a:cubicBezTo>
                                <a:pt x="14" y="21"/>
                                <a:pt x="14" y="21"/>
                                <a:pt x="14" y="22"/>
                              </a:cubicBezTo>
                              <a:cubicBezTo>
                                <a:pt x="14" y="24"/>
                                <a:pt x="14" y="24"/>
                                <a:pt x="15" y="25"/>
                              </a:cubicBezTo>
                              <a:cubicBezTo>
                                <a:pt x="15" y="26"/>
                                <a:pt x="13" y="26"/>
                                <a:pt x="14" y="27"/>
                              </a:cubicBezTo>
                              <a:cubicBezTo>
                                <a:pt x="15" y="27"/>
                                <a:pt x="16" y="27"/>
                                <a:pt x="15" y="29"/>
                              </a:cubicBezTo>
                              <a:cubicBezTo>
                                <a:pt x="15" y="31"/>
                                <a:pt x="15" y="32"/>
                                <a:pt x="14" y="31"/>
                              </a:cubicBezTo>
                              <a:cubicBezTo>
                                <a:pt x="13" y="31"/>
                                <a:pt x="13" y="29"/>
                                <a:pt x="12" y="29"/>
                              </a:cubicBezTo>
                              <a:cubicBezTo>
                                <a:pt x="11" y="29"/>
                                <a:pt x="9" y="30"/>
                                <a:pt x="9" y="30"/>
                              </a:cubicBezTo>
                              <a:cubicBezTo>
                                <a:pt x="9" y="30"/>
                                <a:pt x="8" y="29"/>
                                <a:pt x="7" y="28"/>
                              </a:cubicBezTo>
                              <a:cubicBezTo>
                                <a:pt x="6" y="28"/>
                                <a:pt x="8" y="30"/>
                                <a:pt x="7" y="30"/>
                              </a:cubicBezTo>
                              <a:cubicBezTo>
                                <a:pt x="6" y="30"/>
                                <a:pt x="3" y="29"/>
                                <a:pt x="4" y="31"/>
                              </a:cubicBezTo>
                              <a:cubicBezTo>
                                <a:pt x="5" y="32"/>
                                <a:pt x="4" y="31"/>
                                <a:pt x="4" y="32"/>
                              </a:cubicBezTo>
                              <a:cubicBezTo>
                                <a:pt x="3" y="33"/>
                                <a:pt x="5" y="34"/>
                                <a:pt x="5" y="35"/>
                              </a:cubicBezTo>
                              <a:cubicBezTo>
                                <a:pt x="5" y="37"/>
                                <a:pt x="6" y="38"/>
                                <a:pt x="4" y="37"/>
                              </a:cubicBezTo>
                              <a:cubicBezTo>
                                <a:pt x="2" y="37"/>
                                <a:pt x="2" y="36"/>
                                <a:pt x="1" y="36"/>
                              </a:cubicBezTo>
                              <a:cubicBezTo>
                                <a:pt x="0" y="36"/>
                                <a:pt x="0" y="39"/>
                                <a:pt x="0" y="39"/>
                              </a:cubicBezTo>
                              <a:cubicBezTo>
                                <a:pt x="0" y="39"/>
                                <a:pt x="1" y="40"/>
                                <a:pt x="2" y="41"/>
                              </a:cubicBezTo>
                              <a:cubicBezTo>
                                <a:pt x="2" y="41"/>
                                <a:pt x="2" y="41"/>
                                <a:pt x="2" y="41"/>
                              </a:cubicBezTo>
                              <a:cubicBezTo>
                                <a:pt x="3" y="41"/>
                                <a:pt x="3" y="41"/>
                                <a:pt x="3" y="41"/>
                              </a:cubicBezTo>
                              <a:cubicBezTo>
                                <a:pt x="3" y="41"/>
                                <a:pt x="2" y="42"/>
                                <a:pt x="3" y="42"/>
                              </a:cubicBezTo>
                              <a:lnTo>
                                <a:pt x="4" y="42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41" name="Freeform 150">
                          <a:extLst>
                            <a:ext uri="{FF2B5EF4-FFF2-40B4-BE49-F238E27FC236}">
                              <a16:creationId xmlns:a16="http://schemas.microsoft.com/office/drawing/2014/main" id="{546F0B45-7C65-9B25-BA07-83E2260AE71E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757766" y="3671156"/>
                          <a:ext cx="426449" cy="291635"/>
                        </a:xfrm>
                        <a:custGeom>
                          <a:avLst/>
                          <a:gdLst>
                            <a:gd name="T0" fmla="*/ 22 w 62"/>
                            <a:gd name="T1" fmla="*/ 37 h 40"/>
                            <a:gd name="T2" fmla="*/ 22 w 62"/>
                            <a:gd name="T3" fmla="*/ 33 h 40"/>
                            <a:gd name="T4" fmla="*/ 25 w 62"/>
                            <a:gd name="T5" fmla="*/ 30 h 40"/>
                            <a:gd name="T6" fmla="*/ 27 w 62"/>
                            <a:gd name="T7" fmla="*/ 28 h 40"/>
                            <a:gd name="T8" fmla="*/ 30 w 62"/>
                            <a:gd name="T9" fmla="*/ 28 h 40"/>
                            <a:gd name="T10" fmla="*/ 33 w 62"/>
                            <a:gd name="T11" fmla="*/ 31 h 40"/>
                            <a:gd name="T12" fmla="*/ 37 w 62"/>
                            <a:gd name="T13" fmla="*/ 31 h 40"/>
                            <a:gd name="T14" fmla="*/ 40 w 62"/>
                            <a:gd name="T15" fmla="*/ 32 h 40"/>
                            <a:gd name="T16" fmla="*/ 43 w 62"/>
                            <a:gd name="T17" fmla="*/ 32 h 40"/>
                            <a:gd name="T18" fmla="*/ 44 w 62"/>
                            <a:gd name="T19" fmla="*/ 30 h 40"/>
                            <a:gd name="T20" fmla="*/ 47 w 62"/>
                            <a:gd name="T21" fmla="*/ 31 h 40"/>
                            <a:gd name="T22" fmla="*/ 49 w 62"/>
                            <a:gd name="T23" fmla="*/ 30 h 40"/>
                            <a:gd name="T24" fmla="*/ 50 w 62"/>
                            <a:gd name="T25" fmla="*/ 29 h 40"/>
                            <a:gd name="T26" fmla="*/ 52 w 62"/>
                            <a:gd name="T27" fmla="*/ 29 h 40"/>
                            <a:gd name="T28" fmla="*/ 54 w 62"/>
                            <a:gd name="T29" fmla="*/ 27 h 40"/>
                            <a:gd name="T30" fmla="*/ 58 w 62"/>
                            <a:gd name="T31" fmla="*/ 27 h 40"/>
                            <a:gd name="T32" fmla="*/ 59 w 62"/>
                            <a:gd name="T33" fmla="*/ 28 h 40"/>
                            <a:gd name="T34" fmla="*/ 62 w 62"/>
                            <a:gd name="T35" fmla="*/ 28 h 40"/>
                            <a:gd name="T36" fmla="*/ 61 w 62"/>
                            <a:gd name="T37" fmla="*/ 26 h 40"/>
                            <a:gd name="T38" fmla="*/ 60 w 62"/>
                            <a:gd name="T39" fmla="*/ 23 h 40"/>
                            <a:gd name="T40" fmla="*/ 57 w 62"/>
                            <a:gd name="T41" fmla="*/ 21 h 40"/>
                            <a:gd name="T42" fmla="*/ 55 w 62"/>
                            <a:gd name="T43" fmla="*/ 18 h 40"/>
                            <a:gd name="T44" fmla="*/ 53 w 62"/>
                            <a:gd name="T45" fmla="*/ 17 h 40"/>
                            <a:gd name="T46" fmla="*/ 51 w 62"/>
                            <a:gd name="T47" fmla="*/ 16 h 40"/>
                            <a:gd name="T48" fmla="*/ 49 w 62"/>
                            <a:gd name="T49" fmla="*/ 15 h 40"/>
                            <a:gd name="T50" fmla="*/ 47 w 62"/>
                            <a:gd name="T51" fmla="*/ 13 h 40"/>
                            <a:gd name="T52" fmla="*/ 45 w 62"/>
                            <a:gd name="T53" fmla="*/ 10 h 40"/>
                            <a:gd name="T54" fmla="*/ 44 w 62"/>
                            <a:gd name="T55" fmla="*/ 7 h 40"/>
                            <a:gd name="T56" fmla="*/ 43 w 62"/>
                            <a:gd name="T57" fmla="*/ 5 h 40"/>
                            <a:gd name="T58" fmla="*/ 43 w 62"/>
                            <a:gd name="T59" fmla="*/ 2 h 40"/>
                            <a:gd name="T60" fmla="*/ 40 w 62"/>
                            <a:gd name="T61" fmla="*/ 0 h 40"/>
                            <a:gd name="T62" fmla="*/ 38 w 62"/>
                            <a:gd name="T63" fmla="*/ 1 h 40"/>
                            <a:gd name="T64" fmla="*/ 37 w 62"/>
                            <a:gd name="T65" fmla="*/ 3 h 40"/>
                            <a:gd name="T66" fmla="*/ 34 w 62"/>
                            <a:gd name="T67" fmla="*/ 4 h 40"/>
                            <a:gd name="T68" fmla="*/ 32 w 62"/>
                            <a:gd name="T69" fmla="*/ 6 h 40"/>
                            <a:gd name="T70" fmla="*/ 30 w 62"/>
                            <a:gd name="T71" fmla="*/ 7 h 40"/>
                            <a:gd name="T72" fmla="*/ 24 w 62"/>
                            <a:gd name="T73" fmla="*/ 9 h 40"/>
                            <a:gd name="T74" fmla="*/ 25 w 62"/>
                            <a:gd name="T75" fmla="*/ 12 h 40"/>
                            <a:gd name="T76" fmla="*/ 22 w 62"/>
                            <a:gd name="T77" fmla="*/ 14 h 40"/>
                            <a:gd name="T78" fmla="*/ 18 w 62"/>
                            <a:gd name="T79" fmla="*/ 16 h 40"/>
                            <a:gd name="T80" fmla="*/ 13 w 62"/>
                            <a:gd name="T81" fmla="*/ 17 h 40"/>
                            <a:gd name="T82" fmla="*/ 11 w 62"/>
                            <a:gd name="T83" fmla="*/ 16 h 40"/>
                            <a:gd name="T84" fmla="*/ 10 w 62"/>
                            <a:gd name="T85" fmla="*/ 18 h 40"/>
                            <a:gd name="T86" fmla="*/ 7 w 62"/>
                            <a:gd name="T87" fmla="*/ 18 h 40"/>
                            <a:gd name="T88" fmla="*/ 5 w 62"/>
                            <a:gd name="T89" fmla="*/ 18 h 40"/>
                            <a:gd name="T90" fmla="*/ 2 w 62"/>
                            <a:gd name="T91" fmla="*/ 23 h 40"/>
                            <a:gd name="T92" fmla="*/ 1 w 62"/>
                            <a:gd name="T93" fmla="*/ 25 h 40"/>
                            <a:gd name="T94" fmla="*/ 3 w 62"/>
                            <a:gd name="T95" fmla="*/ 27 h 40"/>
                            <a:gd name="T96" fmla="*/ 5 w 62"/>
                            <a:gd name="T97" fmla="*/ 31 h 40"/>
                            <a:gd name="T98" fmla="*/ 7 w 62"/>
                            <a:gd name="T99" fmla="*/ 34 h 40"/>
                            <a:gd name="T100" fmla="*/ 10 w 62"/>
                            <a:gd name="T101" fmla="*/ 37 h 40"/>
                            <a:gd name="T102" fmla="*/ 13 w 62"/>
                            <a:gd name="T103" fmla="*/ 40 h 40"/>
                            <a:gd name="T104" fmla="*/ 15 w 62"/>
                            <a:gd name="T105" fmla="*/ 39 h 40"/>
                            <a:gd name="T106" fmla="*/ 16 w 62"/>
                            <a:gd name="T107" fmla="*/ 37 h 40"/>
                            <a:gd name="T108" fmla="*/ 19 w 62"/>
                            <a:gd name="T109" fmla="*/ 38 h 40"/>
                            <a:gd name="T110" fmla="*/ 22 w 62"/>
                            <a:gd name="T111" fmla="*/ 37 h 4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</a:cxnLst>
                          <a:rect l="0" t="0" r="r" b="b"/>
                          <a:pathLst>
                            <a:path w="62" h="40">
                              <a:moveTo>
                                <a:pt x="22" y="37"/>
                              </a:moveTo>
                              <a:cubicBezTo>
                                <a:pt x="22" y="33"/>
                                <a:pt x="22" y="33"/>
                                <a:pt x="22" y="33"/>
                              </a:cubicBezTo>
                              <a:cubicBezTo>
                                <a:pt x="22" y="33"/>
                                <a:pt x="25" y="32"/>
                                <a:pt x="25" y="30"/>
                              </a:cubicBezTo>
                              <a:cubicBezTo>
                                <a:pt x="25" y="29"/>
                                <a:pt x="26" y="28"/>
                                <a:pt x="27" y="28"/>
                              </a:cubicBezTo>
                              <a:cubicBezTo>
                                <a:pt x="27" y="28"/>
                                <a:pt x="29" y="28"/>
                                <a:pt x="30" y="28"/>
                              </a:cubicBezTo>
                              <a:cubicBezTo>
                                <a:pt x="32" y="29"/>
                                <a:pt x="32" y="30"/>
                                <a:pt x="33" y="31"/>
                              </a:cubicBezTo>
                              <a:cubicBezTo>
                                <a:pt x="34" y="31"/>
                                <a:pt x="36" y="31"/>
                                <a:pt x="37" y="31"/>
                              </a:cubicBezTo>
                              <a:cubicBezTo>
                                <a:pt x="38" y="31"/>
                                <a:pt x="38" y="31"/>
                                <a:pt x="40" y="32"/>
                              </a:cubicBezTo>
                              <a:cubicBezTo>
                                <a:pt x="41" y="32"/>
                                <a:pt x="43" y="32"/>
                                <a:pt x="43" y="32"/>
                              </a:cubicBezTo>
                              <a:cubicBezTo>
                                <a:pt x="43" y="32"/>
                                <a:pt x="42" y="30"/>
                                <a:pt x="44" y="30"/>
                              </a:cubicBezTo>
                              <a:cubicBezTo>
                                <a:pt x="45" y="30"/>
                                <a:pt x="45" y="31"/>
                                <a:pt x="47" y="31"/>
                              </a:cubicBezTo>
                              <a:cubicBezTo>
                                <a:pt x="48" y="30"/>
                                <a:pt x="49" y="30"/>
                                <a:pt x="49" y="30"/>
                              </a:cubicBezTo>
                              <a:cubicBezTo>
                                <a:pt x="49" y="30"/>
                                <a:pt x="49" y="29"/>
                                <a:pt x="50" y="29"/>
                              </a:cubicBezTo>
                              <a:cubicBezTo>
                                <a:pt x="51" y="28"/>
                                <a:pt x="50" y="30"/>
                                <a:pt x="52" y="29"/>
                              </a:cubicBezTo>
                              <a:cubicBezTo>
                                <a:pt x="53" y="28"/>
                                <a:pt x="53" y="27"/>
                                <a:pt x="54" y="27"/>
                              </a:cubicBezTo>
                              <a:cubicBezTo>
                                <a:pt x="55" y="27"/>
                                <a:pt x="56" y="27"/>
                                <a:pt x="58" y="27"/>
                              </a:cubicBezTo>
                              <a:cubicBezTo>
                                <a:pt x="59" y="27"/>
                                <a:pt x="58" y="28"/>
                                <a:pt x="59" y="28"/>
                              </a:cubicBezTo>
                              <a:cubicBezTo>
                                <a:pt x="60" y="28"/>
                                <a:pt x="62" y="28"/>
                                <a:pt x="62" y="28"/>
                              </a:cubicBezTo>
                              <a:cubicBezTo>
                                <a:pt x="62" y="28"/>
                                <a:pt x="62" y="26"/>
                                <a:pt x="61" y="26"/>
                              </a:cubicBezTo>
                              <a:cubicBezTo>
                                <a:pt x="60" y="26"/>
                                <a:pt x="61" y="25"/>
                                <a:pt x="60" y="23"/>
                              </a:cubicBezTo>
                              <a:cubicBezTo>
                                <a:pt x="60" y="22"/>
                                <a:pt x="59" y="21"/>
                                <a:pt x="57" y="21"/>
                              </a:cubicBezTo>
                              <a:cubicBezTo>
                                <a:pt x="56" y="21"/>
                                <a:pt x="56" y="19"/>
                                <a:pt x="55" y="18"/>
                              </a:cubicBezTo>
                              <a:cubicBezTo>
                                <a:pt x="55" y="17"/>
                                <a:pt x="54" y="17"/>
                                <a:pt x="53" y="17"/>
                              </a:cubicBezTo>
                              <a:cubicBezTo>
                                <a:pt x="52" y="17"/>
                                <a:pt x="52" y="17"/>
                                <a:pt x="51" y="16"/>
                              </a:cubicBezTo>
                              <a:cubicBezTo>
                                <a:pt x="51" y="15"/>
                                <a:pt x="50" y="15"/>
                                <a:pt x="49" y="15"/>
                              </a:cubicBezTo>
                              <a:cubicBezTo>
                                <a:pt x="48" y="15"/>
                                <a:pt x="48" y="14"/>
                                <a:pt x="47" y="13"/>
                              </a:cubicBezTo>
                              <a:cubicBezTo>
                                <a:pt x="46" y="13"/>
                                <a:pt x="44" y="11"/>
                                <a:pt x="45" y="10"/>
                              </a:cubicBezTo>
                              <a:cubicBezTo>
                                <a:pt x="45" y="8"/>
                                <a:pt x="45" y="8"/>
                                <a:pt x="44" y="7"/>
                              </a:cubicBezTo>
                              <a:cubicBezTo>
                                <a:pt x="42" y="6"/>
                                <a:pt x="43" y="6"/>
                                <a:pt x="43" y="5"/>
                              </a:cubicBezTo>
                              <a:cubicBezTo>
                                <a:pt x="44" y="4"/>
                                <a:pt x="43" y="2"/>
                                <a:pt x="43" y="2"/>
                              </a:cubicBezTo>
                              <a:cubicBezTo>
                                <a:pt x="40" y="0"/>
                                <a:pt x="40" y="0"/>
                                <a:pt x="40" y="0"/>
                              </a:cubicBezTo>
                              <a:cubicBezTo>
                                <a:pt x="40" y="0"/>
                                <a:pt x="39" y="0"/>
                                <a:pt x="38" y="1"/>
                              </a:cubicBezTo>
                              <a:cubicBezTo>
                                <a:pt x="38" y="3"/>
                                <a:pt x="38" y="3"/>
                                <a:pt x="37" y="3"/>
                              </a:cubicBezTo>
                              <a:cubicBezTo>
                                <a:pt x="36" y="3"/>
                                <a:pt x="35" y="4"/>
                                <a:pt x="34" y="4"/>
                              </a:cubicBezTo>
                              <a:cubicBezTo>
                                <a:pt x="33" y="5"/>
                                <a:pt x="34" y="6"/>
                                <a:pt x="32" y="6"/>
                              </a:cubicBezTo>
                              <a:cubicBezTo>
                                <a:pt x="31" y="6"/>
                                <a:pt x="31" y="6"/>
                                <a:pt x="30" y="7"/>
                              </a:cubicBezTo>
                              <a:cubicBezTo>
                                <a:pt x="28" y="8"/>
                                <a:pt x="25" y="8"/>
                                <a:pt x="24" y="9"/>
                              </a:cubicBezTo>
                              <a:cubicBezTo>
                                <a:pt x="23" y="11"/>
                                <a:pt x="27" y="11"/>
                                <a:pt x="25" y="12"/>
                              </a:cubicBezTo>
                              <a:cubicBezTo>
                                <a:pt x="24" y="13"/>
                                <a:pt x="23" y="12"/>
                                <a:pt x="22" y="14"/>
                              </a:cubicBezTo>
                              <a:cubicBezTo>
                                <a:pt x="21" y="15"/>
                                <a:pt x="20" y="16"/>
                                <a:pt x="18" y="16"/>
                              </a:cubicBezTo>
                              <a:cubicBezTo>
                                <a:pt x="17" y="16"/>
                                <a:pt x="14" y="17"/>
                                <a:pt x="13" y="17"/>
                              </a:cubicBezTo>
                              <a:cubicBezTo>
                                <a:pt x="12" y="17"/>
                                <a:pt x="11" y="16"/>
                                <a:pt x="11" y="16"/>
                              </a:cubicBezTo>
                              <a:cubicBezTo>
                                <a:pt x="10" y="18"/>
                                <a:pt x="10" y="18"/>
                                <a:pt x="10" y="18"/>
                              </a:cubicBezTo>
                              <a:cubicBezTo>
                                <a:pt x="7" y="18"/>
                                <a:pt x="7" y="18"/>
                                <a:pt x="7" y="18"/>
                              </a:cubicBezTo>
                              <a:cubicBezTo>
                                <a:pt x="5" y="18"/>
                                <a:pt x="5" y="18"/>
                                <a:pt x="5" y="18"/>
                              </a:cubicBezTo>
                              <a:cubicBezTo>
                                <a:pt x="5" y="18"/>
                                <a:pt x="4" y="23"/>
                                <a:pt x="2" y="23"/>
                              </a:cubicBezTo>
                              <a:cubicBezTo>
                                <a:pt x="1" y="24"/>
                                <a:pt x="0" y="25"/>
                                <a:pt x="1" y="25"/>
                              </a:cubicBezTo>
                              <a:cubicBezTo>
                                <a:pt x="2" y="26"/>
                                <a:pt x="3" y="26"/>
                                <a:pt x="3" y="27"/>
                              </a:cubicBezTo>
                              <a:cubicBezTo>
                                <a:pt x="3" y="28"/>
                                <a:pt x="4" y="30"/>
                                <a:pt x="5" y="31"/>
                              </a:cubicBezTo>
                              <a:cubicBezTo>
                                <a:pt x="6" y="33"/>
                                <a:pt x="6" y="33"/>
                                <a:pt x="7" y="34"/>
                              </a:cubicBezTo>
                              <a:cubicBezTo>
                                <a:pt x="9" y="36"/>
                                <a:pt x="9" y="35"/>
                                <a:pt x="10" y="37"/>
                              </a:cubicBezTo>
                              <a:cubicBezTo>
                                <a:pt x="11" y="39"/>
                                <a:pt x="13" y="40"/>
                                <a:pt x="13" y="40"/>
                              </a:cubicBezTo>
                              <a:cubicBezTo>
                                <a:pt x="13" y="40"/>
                                <a:pt x="14" y="40"/>
                                <a:pt x="15" y="39"/>
                              </a:cubicBezTo>
                              <a:cubicBezTo>
                                <a:pt x="16" y="38"/>
                                <a:pt x="15" y="38"/>
                                <a:pt x="16" y="37"/>
                              </a:cubicBezTo>
                              <a:cubicBezTo>
                                <a:pt x="18" y="37"/>
                                <a:pt x="18" y="38"/>
                                <a:pt x="19" y="38"/>
                              </a:cubicBezTo>
                              <a:cubicBezTo>
                                <a:pt x="20" y="37"/>
                                <a:pt x="22" y="37"/>
                                <a:pt x="22" y="37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42" name="Freeform 72">
                          <a:extLst>
                            <a:ext uri="{FF2B5EF4-FFF2-40B4-BE49-F238E27FC236}">
                              <a16:creationId xmlns:a16="http://schemas.microsoft.com/office/drawing/2014/main" id="{4CD5AFF6-7746-04AA-AB03-8C6886C43189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939157" y="2702796"/>
                          <a:ext cx="351445" cy="332328"/>
                        </a:xfrm>
                        <a:custGeom>
                          <a:avLst/>
                          <a:gdLst>
                            <a:gd name="T0" fmla="*/ 46 w 51"/>
                            <a:gd name="T1" fmla="*/ 4 h 46"/>
                            <a:gd name="T2" fmla="*/ 46 w 51"/>
                            <a:gd name="T3" fmla="*/ 4 h 46"/>
                            <a:gd name="T4" fmla="*/ 44 w 51"/>
                            <a:gd name="T5" fmla="*/ 3 h 46"/>
                            <a:gd name="T6" fmla="*/ 44 w 51"/>
                            <a:gd name="T7" fmla="*/ 2 h 46"/>
                            <a:gd name="T8" fmla="*/ 43 w 51"/>
                            <a:gd name="T9" fmla="*/ 2 h 46"/>
                            <a:gd name="T10" fmla="*/ 42 w 51"/>
                            <a:gd name="T11" fmla="*/ 3 h 46"/>
                            <a:gd name="T12" fmla="*/ 38 w 51"/>
                            <a:gd name="T13" fmla="*/ 3 h 46"/>
                            <a:gd name="T14" fmla="*/ 35 w 51"/>
                            <a:gd name="T15" fmla="*/ 4 h 46"/>
                            <a:gd name="T16" fmla="*/ 32 w 51"/>
                            <a:gd name="T17" fmla="*/ 0 h 46"/>
                            <a:gd name="T18" fmla="*/ 31 w 51"/>
                            <a:gd name="T19" fmla="*/ 0 h 46"/>
                            <a:gd name="T20" fmla="*/ 29 w 51"/>
                            <a:gd name="T21" fmla="*/ 2 h 46"/>
                            <a:gd name="T22" fmla="*/ 28 w 51"/>
                            <a:gd name="T23" fmla="*/ 4 h 46"/>
                            <a:gd name="T24" fmla="*/ 28 w 51"/>
                            <a:gd name="T25" fmla="*/ 4 h 46"/>
                            <a:gd name="T26" fmla="*/ 28 w 51"/>
                            <a:gd name="T27" fmla="*/ 7 h 46"/>
                            <a:gd name="T28" fmla="*/ 25 w 51"/>
                            <a:gd name="T29" fmla="*/ 9 h 46"/>
                            <a:gd name="T30" fmla="*/ 25 w 51"/>
                            <a:gd name="T31" fmla="*/ 11 h 46"/>
                            <a:gd name="T32" fmla="*/ 19 w 51"/>
                            <a:gd name="T33" fmla="*/ 14 h 46"/>
                            <a:gd name="T34" fmla="*/ 18 w 51"/>
                            <a:gd name="T35" fmla="*/ 14 h 46"/>
                            <a:gd name="T36" fmla="*/ 13 w 51"/>
                            <a:gd name="T37" fmla="*/ 19 h 46"/>
                            <a:gd name="T38" fmla="*/ 13 w 51"/>
                            <a:gd name="T39" fmla="*/ 21 h 46"/>
                            <a:gd name="T40" fmla="*/ 11 w 51"/>
                            <a:gd name="T41" fmla="*/ 23 h 46"/>
                            <a:gd name="T42" fmla="*/ 11 w 51"/>
                            <a:gd name="T43" fmla="*/ 36 h 46"/>
                            <a:gd name="T44" fmla="*/ 10 w 51"/>
                            <a:gd name="T45" fmla="*/ 36 h 46"/>
                            <a:gd name="T46" fmla="*/ 7 w 51"/>
                            <a:gd name="T47" fmla="*/ 41 h 46"/>
                            <a:gd name="T48" fmla="*/ 5 w 51"/>
                            <a:gd name="T49" fmla="*/ 42 h 46"/>
                            <a:gd name="T50" fmla="*/ 3 w 51"/>
                            <a:gd name="T51" fmla="*/ 44 h 46"/>
                            <a:gd name="T52" fmla="*/ 1 w 51"/>
                            <a:gd name="T53" fmla="*/ 45 h 46"/>
                            <a:gd name="T54" fmla="*/ 0 w 51"/>
                            <a:gd name="T55" fmla="*/ 46 h 46"/>
                            <a:gd name="T56" fmla="*/ 19 w 51"/>
                            <a:gd name="T57" fmla="*/ 46 h 46"/>
                            <a:gd name="T58" fmla="*/ 19 w 51"/>
                            <a:gd name="T59" fmla="*/ 41 h 46"/>
                            <a:gd name="T60" fmla="*/ 21 w 51"/>
                            <a:gd name="T61" fmla="*/ 40 h 46"/>
                            <a:gd name="T62" fmla="*/ 23 w 51"/>
                            <a:gd name="T63" fmla="*/ 38 h 46"/>
                            <a:gd name="T64" fmla="*/ 26 w 51"/>
                            <a:gd name="T65" fmla="*/ 36 h 46"/>
                            <a:gd name="T66" fmla="*/ 31 w 51"/>
                            <a:gd name="T67" fmla="*/ 34 h 46"/>
                            <a:gd name="T68" fmla="*/ 34 w 51"/>
                            <a:gd name="T69" fmla="*/ 33 h 46"/>
                            <a:gd name="T70" fmla="*/ 37 w 51"/>
                            <a:gd name="T71" fmla="*/ 32 h 46"/>
                            <a:gd name="T72" fmla="*/ 41 w 51"/>
                            <a:gd name="T73" fmla="*/ 27 h 46"/>
                            <a:gd name="T74" fmla="*/ 43 w 51"/>
                            <a:gd name="T75" fmla="*/ 26 h 46"/>
                            <a:gd name="T76" fmla="*/ 44 w 51"/>
                            <a:gd name="T77" fmla="*/ 23 h 46"/>
                            <a:gd name="T78" fmla="*/ 47 w 51"/>
                            <a:gd name="T79" fmla="*/ 21 h 46"/>
                            <a:gd name="T80" fmla="*/ 50 w 51"/>
                            <a:gd name="T81" fmla="*/ 18 h 46"/>
                            <a:gd name="T82" fmla="*/ 49 w 51"/>
                            <a:gd name="T83" fmla="*/ 16 h 46"/>
                            <a:gd name="T84" fmla="*/ 48 w 51"/>
                            <a:gd name="T85" fmla="*/ 13 h 46"/>
                            <a:gd name="T86" fmla="*/ 47 w 51"/>
                            <a:gd name="T87" fmla="*/ 10 h 46"/>
                            <a:gd name="T88" fmla="*/ 48 w 51"/>
                            <a:gd name="T89" fmla="*/ 7 h 46"/>
                            <a:gd name="T90" fmla="*/ 46 w 51"/>
                            <a:gd name="T91" fmla="*/ 4 h 46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</a:cxnLst>
                          <a:rect l="0" t="0" r="r" b="b"/>
                          <a:pathLst>
                            <a:path w="51" h="46">
                              <a:moveTo>
                                <a:pt x="46" y="4"/>
                              </a:moveTo>
                              <a:cubicBezTo>
                                <a:pt x="46" y="4"/>
                                <a:pt x="46" y="4"/>
                                <a:pt x="46" y="4"/>
                              </a:cubicBezTo>
                              <a:cubicBezTo>
                                <a:pt x="45" y="3"/>
                                <a:pt x="45" y="3"/>
                                <a:pt x="44" y="3"/>
                              </a:cubicBezTo>
                              <a:cubicBezTo>
                                <a:pt x="44" y="3"/>
                                <a:pt x="44" y="2"/>
                                <a:pt x="44" y="2"/>
                              </a:cubicBezTo>
                              <a:cubicBezTo>
                                <a:pt x="43" y="2"/>
                                <a:pt x="43" y="2"/>
                                <a:pt x="43" y="2"/>
                              </a:cubicBezTo>
                              <a:cubicBezTo>
                                <a:pt x="43" y="2"/>
                                <a:pt x="43" y="3"/>
                                <a:pt x="42" y="3"/>
                              </a:cubicBezTo>
                              <a:cubicBezTo>
                                <a:pt x="40" y="4"/>
                                <a:pt x="40" y="3"/>
                                <a:pt x="38" y="3"/>
                              </a:cubicBezTo>
                              <a:cubicBezTo>
                                <a:pt x="37" y="3"/>
                                <a:pt x="36" y="4"/>
                                <a:pt x="35" y="4"/>
                              </a:cubicBezTo>
                              <a:cubicBezTo>
                                <a:pt x="33" y="3"/>
                                <a:pt x="33" y="1"/>
                                <a:pt x="32" y="0"/>
                              </a:cubicBezTo>
                              <a:cubicBezTo>
                                <a:pt x="32" y="0"/>
                                <a:pt x="31" y="0"/>
                                <a:pt x="31" y="0"/>
                              </a:cubicBezTo>
                              <a:cubicBezTo>
                                <a:pt x="30" y="0"/>
                                <a:pt x="29" y="1"/>
                                <a:pt x="29" y="2"/>
                              </a:cubicBezTo>
                              <a:cubicBezTo>
                                <a:pt x="28" y="2"/>
                                <a:pt x="29" y="3"/>
                                <a:pt x="28" y="4"/>
                              </a:cubicBezTo>
                              <a:cubicBezTo>
                                <a:pt x="28" y="4"/>
                                <a:pt x="28" y="4"/>
                                <a:pt x="28" y="4"/>
                              </a:cubicBezTo>
                              <a:cubicBezTo>
                                <a:pt x="27" y="5"/>
                                <a:pt x="28" y="6"/>
                                <a:pt x="28" y="7"/>
                              </a:cubicBezTo>
                              <a:cubicBezTo>
                                <a:pt x="27" y="8"/>
                                <a:pt x="26" y="8"/>
                                <a:pt x="25" y="9"/>
                              </a:cubicBezTo>
                              <a:cubicBezTo>
                                <a:pt x="25" y="10"/>
                                <a:pt x="25" y="10"/>
                                <a:pt x="25" y="11"/>
                              </a:cubicBezTo>
                              <a:cubicBezTo>
                                <a:pt x="25" y="11"/>
                                <a:pt x="20" y="14"/>
                                <a:pt x="19" y="14"/>
                              </a:cubicBezTo>
                              <a:cubicBezTo>
                                <a:pt x="19" y="14"/>
                                <a:pt x="18" y="14"/>
                                <a:pt x="18" y="14"/>
                              </a:cubicBezTo>
                              <a:cubicBezTo>
                                <a:pt x="17" y="15"/>
                                <a:pt x="13" y="18"/>
                                <a:pt x="13" y="19"/>
                              </a:cubicBezTo>
                              <a:cubicBezTo>
                                <a:pt x="13" y="19"/>
                                <a:pt x="13" y="20"/>
                                <a:pt x="13" y="21"/>
                              </a:cubicBezTo>
                              <a:cubicBezTo>
                                <a:pt x="13" y="22"/>
                                <a:pt x="12" y="22"/>
                                <a:pt x="11" y="23"/>
                              </a:cubicBezTo>
                              <a:cubicBezTo>
                                <a:pt x="10" y="28"/>
                                <a:pt x="14" y="31"/>
                                <a:pt x="11" y="36"/>
                              </a:cubicBezTo>
                              <a:cubicBezTo>
                                <a:pt x="11" y="36"/>
                                <a:pt x="10" y="36"/>
                                <a:pt x="10" y="36"/>
                              </a:cubicBezTo>
                              <a:cubicBezTo>
                                <a:pt x="9" y="37"/>
                                <a:pt x="8" y="40"/>
                                <a:pt x="7" y="41"/>
                              </a:cubicBezTo>
                              <a:cubicBezTo>
                                <a:pt x="6" y="41"/>
                                <a:pt x="6" y="41"/>
                                <a:pt x="5" y="42"/>
                              </a:cubicBezTo>
                              <a:cubicBezTo>
                                <a:pt x="4" y="42"/>
                                <a:pt x="4" y="44"/>
                                <a:pt x="3" y="44"/>
                              </a:cubicBezTo>
                              <a:cubicBezTo>
                                <a:pt x="2" y="45"/>
                                <a:pt x="2" y="44"/>
                                <a:pt x="1" y="45"/>
                              </a:cubicBezTo>
                              <a:cubicBezTo>
                                <a:pt x="1" y="45"/>
                                <a:pt x="0" y="46"/>
                                <a:pt x="0" y="46"/>
                              </a:cubicBezTo>
                              <a:cubicBezTo>
                                <a:pt x="19" y="46"/>
                                <a:pt x="19" y="46"/>
                                <a:pt x="19" y="46"/>
                              </a:cubicBezTo>
                              <a:cubicBezTo>
                                <a:pt x="19" y="41"/>
                                <a:pt x="19" y="41"/>
                                <a:pt x="19" y="41"/>
                              </a:cubicBezTo>
                              <a:cubicBezTo>
                                <a:pt x="19" y="41"/>
                                <a:pt x="20" y="41"/>
                                <a:pt x="21" y="40"/>
                              </a:cubicBezTo>
                              <a:cubicBezTo>
                                <a:pt x="21" y="39"/>
                                <a:pt x="22" y="38"/>
                                <a:pt x="23" y="38"/>
                              </a:cubicBezTo>
                              <a:cubicBezTo>
                                <a:pt x="24" y="37"/>
                                <a:pt x="25" y="37"/>
                                <a:pt x="26" y="36"/>
                              </a:cubicBezTo>
                              <a:cubicBezTo>
                                <a:pt x="28" y="36"/>
                                <a:pt x="30" y="36"/>
                                <a:pt x="31" y="34"/>
                              </a:cubicBezTo>
                              <a:cubicBezTo>
                                <a:pt x="32" y="33"/>
                                <a:pt x="32" y="34"/>
                                <a:pt x="34" y="33"/>
                              </a:cubicBezTo>
                              <a:cubicBezTo>
                                <a:pt x="35" y="33"/>
                                <a:pt x="35" y="33"/>
                                <a:pt x="37" y="32"/>
                              </a:cubicBezTo>
                              <a:cubicBezTo>
                                <a:pt x="39" y="31"/>
                                <a:pt x="41" y="27"/>
                                <a:pt x="41" y="27"/>
                              </a:cubicBezTo>
                              <a:cubicBezTo>
                                <a:pt x="41" y="27"/>
                                <a:pt x="42" y="27"/>
                                <a:pt x="43" y="26"/>
                              </a:cubicBezTo>
                              <a:cubicBezTo>
                                <a:pt x="45" y="25"/>
                                <a:pt x="44" y="25"/>
                                <a:pt x="44" y="23"/>
                              </a:cubicBezTo>
                              <a:cubicBezTo>
                                <a:pt x="44" y="22"/>
                                <a:pt x="47" y="22"/>
                                <a:pt x="47" y="21"/>
                              </a:cubicBezTo>
                              <a:cubicBezTo>
                                <a:pt x="47" y="20"/>
                                <a:pt x="49" y="19"/>
                                <a:pt x="50" y="18"/>
                              </a:cubicBezTo>
                              <a:cubicBezTo>
                                <a:pt x="51" y="18"/>
                                <a:pt x="50" y="17"/>
                                <a:pt x="49" y="16"/>
                              </a:cubicBezTo>
                              <a:cubicBezTo>
                                <a:pt x="48" y="15"/>
                                <a:pt x="48" y="14"/>
                                <a:pt x="48" y="13"/>
                              </a:cubicBezTo>
                              <a:cubicBezTo>
                                <a:pt x="48" y="12"/>
                                <a:pt x="47" y="12"/>
                                <a:pt x="47" y="10"/>
                              </a:cubicBezTo>
                              <a:cubicBezTo>
                                <a:pt x="47" y="9"/>
                                <a:pt x="47" y="8"/>
                                <a:pt x="48" y="7"/>
                              </a:cubicBezTo>
                              <a:cubicBezTo>
                                <a:pt x="48" y="6"/>
                                <a:pt x="46" y="4"/>
                                <a:pt x="46" y="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43" name="Freeform 135">
                          <a:extLst>
                            <a:ext uri="{FF2B5EF4-FFF2-40B4-BE49-F238E27FC236}">
                              <a16:creationId xmlns:a16="http://schemas.microsoft.com/office/drawing/2014/main" id="{70C3A4A9-CF00-0FD4-637F-94859DF7183B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7102783" y="2870089"/>
                          <a:ext cx="351445" cy="384323"/>
                        </a:xfrm>
                        <a:custGeom>
                          <a:avLst/>
                          <a:gdLst>
                            <a:gd name="T0" fmla="*/ 50 w 51"/>
                            <a:gd name="T1" fmla="*/ 45 h 53"/>
                            <a:gd name="T2" fmla="*/ 51 w 51"/>
                            <a:gd name="T3" fmla="*/ 41 h 53"/>
                            <a:gd name="T4" fmla="*/ 50 w 51"/>
                            <a:gd name="T5" fmla="*/ 39 h 53"/>
                            <a:gd name="T6" fmla="*/ 46 w 51"/>
                            <a:gd name="T7" fmla="*/ 33 h 53"/>
                            <a:gd name="T8" fmla="*/ 43 w 51"/>
                            <a:gd name="T9" fmla="*/ 27 h 53"/>
                            <a:gd name="T10" fmla="*/ 42 w 51"/>
                            <a:gd name="T11" fmla="*/ 24 h 53"/>
                            <a:gd name="T12" fmla="*/ 41 w 51"/>
                            <a:gd name="T13" fmla="*/ 20 h 53"/>
                            <a:gd name="T14" fmla="*/ 37 w 51"/>
                            <a:gd name="T15" fmla="*/ 15 h 53"/>
                            <a:gd name="T16" fmla="*/ 40 w 51"/>
                            <a:gd name="T17" fmla="*/ 16 h 53"/>
                            <a:gd name="T18" fmla="*/ 43 w 51"/>
                            <a:gd name="T19" fmla="*/ 21 h 53"/>
                            <a:gd name="T20" fmla="*/ 47 w 51"/>
                            <a:gd name="T21" fmla="*/ 18 h 53"/>
                            <a:gd name="T22" fmla="*/ 47 w 51"/>
                            <a:gd name="T23" fmla="*/ 13 h 53"/>
                            <a:gd name="T24" fmla="*/ 46 w 51"/>
                            <a:gd name="T25" fmla="*/ 4 h 53"/>
                            <a:gd name="T26" fmla="*/ 43 w 51"/>
                            <a:gd name="T27" fmla="*/ 4 h 53"/>
                            <a:gd name="T28" fmla="*/ 38 w 51"/>
                            <a:gd name="T29" fmla="*/ 4 h 53"/>
                            <a:gd name="T30" fmla="*/ 35 w 51"/>
                            <a:gd name="T31" fmla="*/ 4 h 53"/>
                            <a:gd name="T32" fmla="*/ 33 w 51"/>
                            <a:gd name="T33" fmla="*/ 4 h 53"/>
                            <a:gd name="T34" fmla="*/ 32 w 51"/>
                            <a:gd name="T35" fmla="*/ 3 h 53"/>
                            <a:gd name="T36" fmla="*/ 31 w 51"/>
                            <a:gd name="T37" fmla="*/ 5 h 53"/>
                            <a:gd name="T38" fmla="*/ 31 w 51"/>
                            <a:gd name="T39" fmla="*/ 4 h 53"/>
                            <a:gd name="T40" fmla="*/ 26 w 51"/>
                            <a:gd name="T41" fmla="*/ 5 h 53"/>
                            <a:gd name="T42" fmla="*/ 21 w 51"/>
                            <a:gd name="T43" fmla="*/ 5 h 53"/>
                            <a:gd name="T44" fmla="*/ 14 w 51"/>
                            <a:gd name="T45" fmla="*/ 4 h 53"/>
                            <a:gd name="T46" fmla="*/ 11 w 51"/>
                            <a:gd name="T47" fmla="*/ 3 h 53"/>
                            <a:gd name="T48" fmla="*/ 4 w 51"/>
                            <a:gd name="T49" fmla="*/ 2 h 53"/>
                            <a:gd name="T50" fmla="*/ 0 w 51"/>
                            <a:gd name="T51" fmla="*/ 0 h 53"/>
                            <a:gd name="T52" fmla="*/ 2 w 51"/>
                            <a:gd name="T53" fmla="*/ 7 h 53"/>
                            <a:gd name="T54" fmla="*/ 2 w 51"/>
                            <a:gd name="T55" fmla="*/ 13 h 53"/>
                            <a:gd name="T56" fmla="*/ 3 w 51"/>
                            <a:gd name="T57" fmla="*/ 52 h 53"/>
                            <a:gd name="T58" fmla="*/ 37 w 51"/>
                            <a:gd name="T59" fmla="*/ 51 h 53"/>
                            <a:gd name="T60" fmla="*/ 41 w 51"/>
                            <a:gd name="T61" fmla="*/ 52 h 53"/>
                            <a:gd name="T62" fmla="*/ 43 w 51"/>
                            <a:gd name="T63" fmla="*/ 53 h 53"/>
                            <a:gd name="T64" fmla="*/ 46 w 51"/>
                            <a:gd name="T65" fmla="*/ 50 h 53"/>
                            <a:gd name="T66" fmla="*/ 48 w 51"/>
                            <a:gd name="T67" fmla="*/ 47 h 53"/>
                            <a:gd name="T68" fmla="*/ 37 w 51"/>
                            <a:gd name="T69" fmla="*/ 11 h 53"/>
                            <a:gd name="T70" fmla="*/ 37 w 51"/>
                            <a:gd name="T71" fmla="*/ 11 h 5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</a:cxnLst>
                          <a:rect l="0" t="0" r="r" b="b"/>
                          <a:pathLst>
                            <a:path w="51" h="53">
                              <a:moveTo>
                                <a:pt x="51" y="46"/>
                              </a:moveTo>
                              <a:cubicBezTo>
                                <a:pt x="51" y="46"/>
                                <a:pt x="50" y="45"/>
                                <a:pt x="50" y="45"/>
                              </a:cubicBezTo>
                              <a:cubicBezTo>
                                <a:pt x="50" y="44"/>
                                <a:pt x="50" y="43"/>
                                <a:pt x="50" y="42"/>
                              </a:cubicBezTo>
                              <a:cubicBezTo>
                                <a:pt x="51" y="41"/>
                                <a:pt x="51" y="42"/>
                                <a:pt x="51" y="41"/>
                              </a:cubicBezTo>
                              <a:cubicBezTo>
                                <a:pt x="51" y="41"/>
                                <a:pt x="50" y="41"/>
                                <a:pt x="50" y="40"/>
                              </a:cubicBezTo>
                              <a:cubicBezTo>
                                <a:pt x="50" y="40"/>
                                <a:pt x="50" y="39"/>
                                <a:pt x="50" y="39"/>
                              </a:cubicBezTo>
                              <a:cubicBezTo>
                                <a:pt x="50" y="38"/>
                                <a:pt x="48" y="35"/>
                                <a:pt x="47" y="34"/>
                              </a:cubicBezTo>
                              <a:cubicBezTo>
                                <a:pt x="47" y="34"/>
                                <a:pt x="46" y="34"/>
                                <a:pt x="46" y="33"/>
                              </a:cubicBezTo>
                              <a:cubicBezTo>
                                <a:pt x="46" y="33"/>
                                <a:pt x="44" y="31"/>
                                <a:pt x="44" y="31"/>
                              </a:cubicBezTo>
                              <a:cubicBezTo>
                                <a:pt x="44" y="30"/>
                                <a:pt x="44" y="28"/>
                                <a:pt x="43" y="27"/>
                              </a:cubicBezTo>
                              <a:cubicBezTo>
                                <a:pt x="43" y="27"/>
                                <a:pt x="42" y="26"/>
                                <a:pt x="42" y="25"/>
                              </a:cubicBezTo>
                              <a:cubicBezTo>
                                <a:pt x="42" y="25"/>
                                <a:pt x="42" y="25"/>
                                <a:pt x="42" y="24"/>
                              </a:cubicBezTo>
                              <a:cubicBezTo>
                                <a:pt x="42" y="24"/>
                                <a:pt x="41" y="24"/>
                                <a:pt x="41" y="24"/>
                              </a:cubicBezTo>
                              <a:cubicBezTo>
                                <a:pt x="41" y="23"/>
                                <a:pt x="41" y="21"/>
                                <a:pt x="41" y="20"/>
                              </a:cubicBezTo>
                              <a:cubicBezTo>
                                <a:pt x="41" y="20"/>
                                <a:pt x="40" y="20"/>
                                <a:pt x="40" y="20"/>
                              </a:cubicBezTo>
                              <a:cubicBezTo>
                                <a:pt x="39" y="19"/>
                                <a:pt x="37" y="16"/>
                                <a:pt x="37" y="15"/>
                              </a:cubicBezTo>
                              <a:cubicBezTo>
                                <a:pt x="37" y="15"/>
                                <a:pt x="38" y="14"/>
                                <a:pt x="37" y="14"/>
                              </a:cubicBezTo>
                              <a:cubicBezTo>
                                <a:pt x="38" y="14"/>
                                <a:pt x="39" y="15"/>
                                <a:pt x="40" y="16"/>
                              </a:cubicBezTo>
                              <a:cubicBezTo>
                                <a:pt x="40" y="17"/>
                                <a:pt x="40" y="18"/>
                                <a:pt x="41" y="19"/>
                              </a:cubicBezTo>
                              <a:cubicBezTo>
                                <a:pt x="41" y="19"/>
                                <a:pt x="43" y="21"/>
                                <a:pt x="43" y="21"/>
                              </a:cubicBezTo>
                              <a:cubicBezTo>
                                <a:pt x="44" y="22"/>
                                <a:pt x="45" y="21"/>
                                <a:pt x="45" y="21"/>
                              </a:cubicBezTo>
                              <a:cubicBezTo>
                                <a:pt x="46" y="20"/>
                                <a:pt x="46" y="19"/>
                                <a:pt x="47" y="18"/>
                              </a:cubicBezTo>
                              <a:cubicBezTo>
                                <a:pt x="47" y="16"/>
                                <a:pt x="47" y="16"/>
                                <a:pt x="48" y="15"/>
                              </a:cubicBezTo>
                              <a:cubicBezTo>
                                <a:pt x="47" y="14"/>
                                <a:pt x="47" y="13"/>
                                <a:pt x="47" y="13"/>
                              </a:cubicBezTo>
                              <a:cubicBezTo>
                                <a:pt x="46" y="6"/>
                                <a:pt x="46" y="6"/>
                                <a:pt x="46" y="6"/>
                              </a:cubicBezTo>
                              <a:cubicBezTo>
                                <a:pt x="46" y="4"/>
                                <a:pt x="46" y="4"/>
                                <a:pt x="46" y="4"/>
                              </a:cubicBezTo>
                              <a:cubicBezTo>
                                <a:pt x="45" y="4"/>
                                <a:pt x="45" y="4"/>
                                <a:pt x="45" y="4"/>
                              </a:cubicBezTo>
                              <a:cubicBezTo>
                                <a:pt x="44" y="4"/>
                                <a:pt x="43" y="3"/>
                                <a:pt x="43" y="4"/>
                              </a:cubicBezTo>
                              <a:cubicBezTo>
                                <a:pt x="42" y="4"/>
                                <a:pt x="40" y="5"/>
                                <a:pt x="39" y="4"/>
                              </a:cubicBezTo>
                              <a:cubicBezTo>
                                <a:pt x="39" y="4"/>
                                <a:pt x="40" y="3"/>
                                <a:pt x="38" y="4"/>
                              </a:cubicBezTo>
                              <a:cubicBezTo>
                                <a:pt x="37" y="4"/>
                                <a:pt x="36" y="5"/>
                                <a:pt x="35" y="5"/>
                              </a:cubicBezTo>
                              <a:cubicBezTo>
                                <a:pt x="35" y="4"/>
                                <a:pt x="35" y="4"/>
                                <a:pt x="35" y="4"/>
                              </a:cubicBezTo>
                              <a:cubicBezTo>
                                <a:pt x="34" y="4"/>
                                <a:pt x="34" y="4"/>
                                <a:pt x="33" y="4"/>
                              </a:cubicBezTo>
                              <a:cubicBezTo>
                                <a:pt x="33" y="4"/>
                                <a:pt x="33" y="3"/>
                                <a:pt x="33" y="4"/>
                              </a:cubicBezTo>
                              <a:cubicBezTo>
                                <a:pt x="33" y="3"/>
                                <a:pt x="33" y="3"/>
                                <a:pt x="33" y="3"/>
                              </a:cubicBezTo>
                              <a:cubicBezTo>
                                <a:pt x="33" y="3"/>
                                <a:pt x="32" y="3"/>
                                <a:pt x="32" y="3"/>
                              </a:cubicBezTo>
                              <a:cubicBezTo>
                                <a:pt x="31" y="2"/>
                                <a:pt x="30" y="3"/>
                                <a:pt x="31" y="4"/>
                              </a:cubicBezTo>
                              <a:cubicBezTo>
                                <a:pt x="32" y="4"/>
                                <a:pt x="31" y="5"/>
                                <a:pt x="31" y="5"/>
                              </a:cubicBezTo>
                              <a:cubicBezTo>
                                <a:pt x="30" y="5"/>
                                <a:pt x="30" y="5"/>
                                <a:pt x="30" y="5"/>
                              </a:cubicBezTo>
                              <a:cubicBezTo>
                                <a:pt x="30" y="4"/>
                                <a:pt x="31" y="4"/>
                                <a:pt x="31" y="4"/>
                              </a:cubicBezTo>
                              <a:cubicBezTo>
                                <a:pt x="29" y="4"/>
                                <a:pt x="29" y="4"/>
                                <a:pt x="27" y="4"/>
                              </a:cubicBezTo>
                              <a:cubicBezTo>
                                <a:pt x="27" y="4"/>
                                <a:pt x="26" y="5"/>
                                <a:pt x="26" y="5"/>
                              </a:cubicBezTo>
                              <a:cubicBezTo>
                                <a:pt x="25" y="5"/>
                                <a:pt x="25" y="5"/>
                                <a:pt x="24" y="5"/>
                              </a:cubicBezTo>
                              <a:cubicBezTo>
                                <a:pt x="23" y="5"/>
                                <a:pt x="22" y="6"/>
                                <a:pt x="21" y="5"/>
                              </a:cubicBezTo>
                              <a:cubicBezTo>
                                <a:pt x="21" y="5"/>
                                <a:pt x="20" y="4"/>
                                <a:pt x="19" y="4"/>
                              </a:cubicBezTo>
                              <a:cubicBezTo>
                                <a:pt x="18" y="4"/>
                                <a:pt x="16" y="5"/>
                                <a:pt x="14" y="4"/>
                              </a:cubicBezTo>
                              <a:cubicBezTo>
                                <a:pt x="13" y="4"/>
                                <a:pt x="13" y="4"/>
                                <a:pt x="13" y="4"/>
                              </a:cubicBezTo>
                              <a:cubicBezTo>
                                <a:pt x="12" y="3"/>
                                <a:pt x="12" y="4"/>
                                <a:pt x="11" y="3"/>
                              </a:cubicBezTo>
                              <a:cubicBezTo>
                                <a:pt x="10" y="3"/>
                                <a:pt x="10" y="2"/>
                                <a:pt x="10" y="2"/>
                              </a:cubicBezTo>
                              <a:cubicBezTo>
                                <a:pt x="8" y="1"/>
                                <a:pt x="6" y="2"/>
                                <a:pt x="4" y="2"/>
                              </a:cubicBezTo>
                              <a:cubicBezTo>
                                <a:pt x="3" y="0"/>
                                <a:pt x="3" y="0"/>
                                <a:pt x="3" y="0"/>
                              </a:cubicBezTo>
                              <a:cubicBezTo>
                                <a:pt x="2" y="0"/>
                                <a:pt x="1" y="0"/>
                                <a:pt x="0" y="0"/>
                              </a:cubicBezTo>
                              <a:cubicBezTo>
                                <a:pt x="0" y="0"/>
                                <a:pt x="0" y="2"/>
                                <a:pt x="1" y="3"/>
                              </a:cubicBezTo>
                              <a:cubicBezTo>
                                <a:pt x="1" y="4"/>
                                <a:pt x="3" y="6"/>
                                <a:pt x="2" y="7"/>
                              </a:cubicBezTo>
                              <a:cubicBezTo>
                                <a:pt x="1" y="8"/>
                                <a:pt x="1" y="9"/>
                                <a:pt x="1" y="10"/>
                              </a:cubicBezTo>
                              <a:cubicBezTo>
                                <a:pt x="1" y="12"/>
                                <a:pt x="1" y="12"/>
                                <a:pt x="2" y="13"/>
                              </a:cubicBezTo>
                              <a:cubicBezTo>
                                <a:pt x="2" y="14"/>
                                <a:pt x="2" y="14"/>
                                <a:pt x="2" y="14"/>
                              </a:cubicBezTo>
                              <a:cubicBezTo>
                                <a:pt x="3" y="52"/>
                                <a:pt x="3" y="52"/>
                                <a:pt x="3" y="52"/>
                              </a:cubicBezTo>
                              <a:cubicBezTo>
                                <a:pt x="35" y="52"/>
                                <a:pt x="35" y="52"/>
                                <a:pt x="35" y="52"/>
                              </a:cubicBezTo>
                              <a:cubicBezTo>
                                <a:pt x="37" y="51"/>
                                <a:pt x="37" y="51"/>
                                <a:pt x="37" y="51"/>
                              </a:cubicBezTo>
                              <a:cubicBezTo>
                                <a:pt x="37" y="52"/>
                                <a:pt x="37" y="52"/>
                                <a:pt x="37" y="52"/>
                              </a:cubicBezTo>
                              <a:cubicBezTo>
                                <a:pt x="41" y="52"/>
                                <a:pt x="41" y="52"/>
                                <a:pt x="41" y="52"/>
                              </a:cubicBezTo>
                              <a:cubicBezTo>
                                <a:pt x="42" y="53"/>
                                <a:pt x="42" y="53"/>
                                <a:pt x="42" y="53"/>
                              </a:cubicBezTo>
                              <a:cubicBezTo>
                                <a:pt x="43" y="53"/>
                                <a:pt x="43" y="53"/>
                                <a:pt x="43" y="53"/>
                              </a:cubicBezTo>
                              <a:cubicBezTo>
                                <a:pt x="44" y="50"/>
                                <a:pt x="44" y="50"/>
                                <a:pt x="44" y="50"/>
                              </a:cubicBezTo>
                              <a:cubicBezTo>
                                <a:pt x="46" y="50"/>
                                <a:pt x="46" y="50"/>
                                <a:pt x="46" y="50"/>
                              </a:cubicBezTo>
                              <a:cubicBezTo>
                                <a:pt x="47" y="47"/>
                                <a:pt x="47" y="47"/>
                                <a:pt x="47" y="47"/>
                              </a:cubicBezTo>
                              <a:cubicBezTo>
                                <a:pt x="48" y="47"/>
                                <a:pt x="48" y="47"/>
                                <a:pt x="48" y="47"/>
                              </a:cubicBezTo>
                              <a:lnTo>
                                <a:pt x="51" y="46"/>
                              </a:lnTo>
                              <a:close/>
                              <a:moveTo>
                                <a:pt x="37" y="11"/>
                              </a:moveTo>
                              <a:cubicBezTo>
                                <a:pt x="37" y="11"/>
                                <a:pt x="37" y="13"/>
                                <a:pt x="37" y="13"/>
                              </a:cubicBezTo>
                              <a:cubicBezTo>
                                <a:pt x="36" y="13"/>
                                <a:pt x="36" y="11"/>
                                <a:pt x="37" y="11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44" name="Freeform 69">
                          <a:extLst>
                            <a:ext uri="{FF2B5EF4-FFF2-40B4-BE49-F238E27FC236}">
                              <a16:creationId xmlns:a16="http://schemas.microsoft.com/office/drawing/2014/main" id="{DD7CA2C9-E3C5-6845-4D77-AAD057D4B6A3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6690117" y="4728908"/>
                          <a:ext cx="420019" cy="463451"/>
                        </a:xfrm>
                        <a:custGeom>
                          <a:avLst/>
                          <a:gdLst>
                            <a:gd name="T0" fmla="*/ 1 w 61"/>
                            <a:gd name="T1" fmla="*/ 2 h 64"/>
                            <a:gd name="T2" fmla="*/ 0 w 61"/>
                            <a:gd name="T3" fmla="*/ 7 h 64"/>
                            <a:gd name="T4" fmla="*/ 4 w 61"/>
                            <a:gd name="T5" fmla="*/ 11 h 64"/>
                            <a:gd name="T6" fmla="*/ 5 w 61"/>
                            <a:gd name="T7" fmla="*/ 14 h 64"/>
                            <a:gd name="T8" fmla="*/ 6 w 61"/>
                            <a:gd name="T9" fmla="*/ 18 h 64"/>
                            <a:gd name="T10" fmla="*/ 9 w 61"/>
                            <a:gd name="T11" fmla="*/ 21 h 64"/>
                            <a:gd name="T12" fmla="*/ 10 w 61"/>
                            <a:gd name="T13" fmla="*/ 25 h 64"/>
                            <a:gd name="T14" fmla="*/ 12 w 61"/>
                            <a:gd name="T15" fmla="*/ 28 h 64"/>
                            <a:gd name="T16" fmla="*/ 13 w 61"/>
                            <a:gd name="T17" fmla="*/ 28 h 64"/>
                            <a:gd name="T18" fmla="*/ 12 w 61"/>
                            <a:gd name="T19" fmla="*/ 30 h 64"/>
                            <a:gd name="T20" fmla="*/ 12 w 61"/>
                            <a:gd name="T21" fmla="*/ 34 h 64"/>
                            <a:gd name="T22" fmla="*/ 12 w 61"/>
                            <a:gd name="T23" fmla="*/ 35 h 64"/>
                            <a:gd name="T24" fmla="*/ 13 w 61"/>
                            <a:gd name="T25" fmla="*/ 39 h 64"/>
                            <a:gd name="T26" fmla="*/ 14 w 61"/>
                            <a:gd name="T27" fmla="*/ 46 h 64"/>
                            <a:gd name="T28" fmla="*/ 15 w 61"/>
                            <a:gd name="T29" fmla="*/ 48 h 64"/>
                            <a:gd name="T30" fmla="*/ 15 w 61"/>
                            <a:gd name="T31" fmla="*/ 52 h 64"/>
                            <a:gd name="T32" fmla="*/ 19 w 61"/>
                            <a:gd name="T33" fmla="*/ 60 h 64"/>
                            <a:gd name="T34" fmla="*/ 21 w 61"/>
                            <a:gd name="T35" fmla="*/ 61 h 64"/>
                            <a:gd name="T36" fmla="*/ 24 w 61"/>
                            <a:gd name="T37" fmla="*/ 61 h 64"/>
                            <a:gd name="T38" fmla="*/ 26 w 61"/>
                            <a:gd name="T39" fmla="*/ 62 h 64"/>
                            <a:gd name="T40" fmla="*/ 31 w 61"/>
                            <a:gd name="T41" fmla="*/ 63 h 64"/>
                            <a:gd name="T42" fmla="*/ 35 w 61"/>
                            <a:gd name="T43" fmla="*/ 60 h 64"/>
                            <a:gd name="T44" fmla="*/ 36 w 61"/>
                            <a:gd name="T45" fmla="*/ 25 h 64"/>
                            <a:gd name="T46" fmla="*/ 41 w 61"/>
                            <a:gd name="T47" fmla="*/ 8 h 64"/>
                            <a:gd name="T48" fmla="*/ 55 w 61"/>
                            <a:gd name="T49" fmla="*/ 7 h 64"/>
                            <a:gd name="T50" fmla="*/ 59 w 61"/>
                            <a:gd name="T51" fmla="*/ 6 h 64"/>
                            <a:gd name="T52" fmla="*/ 60 w 61"/>
                            <a:gd name="T53" fmla="*/ 4 h 64"/>
                            <a:gd name="T54" fmla="*/ 52 w 61"/>
                            <a:gd name="T55" fmla="*/ 4 h 64"/>
                            <a:gd name="T56" fmla="*/ 38 w 61"/>
                            <a:gd name="T57" fmla="*/ 5 h 64"/>
                            <a:gd name="T58" fmla="*/ 33 w 61"/>
                            <a:gd name="T59" fmla="*/ 4 h 64"/>
                            <a:gd name="T60" fmla="*/ 29 w 61"/>
                            <a:gd name="T61" fmla="*/ 1 h 64"/>
                            <a:gd name="T62" fmla="*/ 6 w 61"/>
                            <a:gd name="T63" fmla="*/ 0 h 64"/>
                            <a:gd name="T64" fmla="*/ 0 w 61"/>
                            <a:gd name="T65" fmla="*/ 1 h 64"/>
                            <a:gd name="T66" fmla="*/ 13 w 61"/>
                            <a:gd name="T67" fmla="*/ 15 h 6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</a:cxnLst>
                          <a:rect l="0" t="0" r="r" b="b"/>
                          <a:pathLst>
                            <a:path w="61" h="64">
                              <a:moveTo>
                                <a:pt x="0" y="1"/>
                              </a:moveTo>
                              <a:cubicBezTo>
                                <a:pt x="1" y="1"/>
                                <a:pt x="1" y="2"/>
                                <a:pt x="1" y="2"/>
                              </a:cubicBezTo>
                              <a:cubicBezTo>
                                <a:pt x="1" y="3"/>
                                <a:pt x="0" y="4"/>
                                <a:pt x="0" y="6"/>
                              </a:cubicBezTo>
                              <a:cubicBezTo>
                                <a:pt x="0" y="7"/>
                                <a:pt x="0" y="7"/>
                                <a:pt x="0" y="7"/>
                              </a:cubicBezTo>
                              <a:cubicBezTo>
                                <a:pt x="0" y="7"/>
                                <a:pt x="2" y="7"/>
                                <a:pt x="2" y="8"/>
                              </a:cubicBezTo>
                              <a:cubicBezTo>
                                <a:pt x="3" y="8"/>
                                <a:pt x="3" y="10"/>
                                <a:pt x="4" y="11"/>
                              </a:cubicBezTo>
                              <a:cubicBezTo>
                                <a:pt x="4" y="11"/>
                                <a:pt x="5" y="11"/>
                                <a:pt x="6" y="12"/>
                              </a:cubicBezTo>
                              <a:cubicBezTo>
                                <a:pt x="6" y="12"/>
                                <a:pt x="5" y="14"/>
                                <a:pt x="5" y="14"/>
                              </a:cubicBezTo>
                              <a:cubicBezTo>
                                <a:pt x="5" y="15"/>
                                <a:pt x="6" y="16"/>
                                <a:pt x="6" y="16"/>
                              </a:cubicBezTo>
                              <a:cubicBezTo>
                                <a:pt x="6" y="17"/>
                                <a:pt x="6" y="18"/>
                                <a:pt x="6" y="18"/>
                              </a:cubicBezTo>
                              <a:cubicBezTo>
                                <a:pt x="8" y="21"/>
                                <a:pt x="8" y="21"/>
                                <a:pt x="8" y="21"/>
                              </a:cubicBezTo>
                              <a:cubicBezTo>
                                <a:pt x="8" y="21"/>
                                <a:pt x="9" y="21"/>
                                <a:pt x="9" y="21"/>
                              </a:cubicBezTo>
                              <a:cubicBezTo>
                                <a:pt x="10" y="23"/>
                                <a:pt x="9" y="24"/>
                                <a:pt x="10" y="25"/>
                              </a:cubicBezTo>
                              <a:cubicBezTo>
                                <a:pt x="10" y="25"/>
                                <a:pt x="10" y="25"/>
                                <a:pt x="10" y="25"/>
                              </a:cubicBezTo>
                              <a:cubicBezTo>
                                <a:pt x="11" y="25"/>
                                <a:pt x="11" y="26"/>
                                <a:pt x="11" y="27"/>
                              </a:cubicBezTo>
                              <a:cubicBezTo>
                                <a:pt x="11" y="27"/>
                                <a:pt x="12" y="27"/>
                                <a:pt x="12" y="28"/>
                              </a:cubicBezTo>
                              <a:cubicBezTo>
                                <a:pt x="12" y="28"/>
                                <a:pt x="12" y="28"/>
                                <a:pt x="12" y="28"/>
                              </a:cubicBezTo>
                              <a:cubicBezTo>
                                <a:pt x="13" y="28"/>
                                <a:pt x="13" y="28"/>
                                <a:pt x="13" y="28"/>
                              </a:cubicBezTo>
                              <a:cubicBezTo>
                                <a:pt x="13" y="29"/>
                                <a:pt x="12" y="29"/>
                                <a:pt x="13" y="29"/>
                              </a:cubicBezTo>
                              <a:cubicBezTo>
                                <a:pt x="13" y="29"/>
                                <a:pt x="12" y="30"/>
                                <a:pt x="12" y="30"/>
                              </a:cubicBezTo>
                              <a:cubicBezTo>
                                <a:pt x="12" y="30"/>
                                <a:pt x="13" y="31"/>
                                <a:pt x="13" y="31"/>
                              </a:cubicBezTo>
                              <a:cubicBezTo>
                                <a:pt x="13" y="31"/>
                                <a:pt x="12" y="33"/>
                                <a:pt x="12" y="34"/>
                              </a:cubicBezTo>
                              <a:cubicBezTo>
                                <a:pt x="12" y="34"/>
                                <a:pt x="13" y="34"/>
                                <a:pt x="13" y="35"/>
                              </a:cubicBezTo>
                              <a:cubicBezTo>
                                <a:pt x="12" y="35"/>
                                <a:pt x="12" y="35"/>
                                <a:pt x="12" y="35"/>
                              </a:cubicBezTo>
                              <a:cubicBezTo>
                                <a:pt x="12" y="35"/>
                                <a:pt x="13" y="37"/>
                                <a:pt x="13" y="37"/>
                              </a:cubicBezTo>
                              <a:cubicBezTo>
                                <a:pt x="13" y="38"/>
                                <a:pt x="12" y="38"/>
                                <a:pt x="13" y="39"/>
                              </a:cubicBezTo>
                              <a:cubicBezTo>
                                <a:pt x="13" y="40"/>
                                <a:pt x="14" y="41"/>
                                <a:pt x="14" y="42"/>
                              </a:cubicBezTo>
                              <a:cubicBezTo>
                                <a:pt x="14" y="43"/>
                                <a:pt x="14" y="44"/>
                                <a:pt x="14" y="46"/>
                              </a:cubicBezTo>
                              <a:cubicBezTo>
                                <a:pt x="14" y="46"/>
                                <a:pt x="14" y="46"/>
                                <a:pt x="14" y="46"/>
                              </a:cubicBezTo>
                              <a:cubicBezTo>
                                <a:pt x="14" y="47"/>
                                <a:pt x="14" y="47"/>
                                <a:pt x="15" y="48"/>
                              </a:cubicBezTo>
                              <a:cubicBezTo>
                                <a:pt x="14" y="48"/>
                                <a:pt x="14" y="51"/>
                                <a:pt x="15" y="52"/>
                              </a:cubicBezTo>
                              <a:cubicBezTo>
                                <a:pt x="15" y="52"/>
                                <a:pt x="15" y="52"/>
                                <a:pt x="15" y="52"/>
                              </a:cubicBezTo>
                              <a:cubicBezTo>
                                <a:pt x="16" y="53"/>
                                <a:pt x="15" y="54"/>
                                <a:pt x="16" y="55"/>
                              </a:cubicBezTo>
                              <a:cubicBezTo>
                                <a:pt x="16" y="56"/>
                                <a:pt x="18" y="59"/>
                                <a:pt x="19" y="60"/>
                              </a:cubicBezTo>
                              <a:cubicBezTo>
                                <a:pt x="19" y="60"/>
                                <a:pt x="20" y="59"/>
                                <a:pt x="20" y="60"/>
                              </a:cubicBezTo>
                              <a:cubicBezTo>
                                <a:pt x="21" y="60"/>
                                <a:pt x="20" y="61"/>
                                <a:pt x="21" y="61"/>
                              </a:cubicBezTo>
                              <a:cubicBezTo>
                                <a:pt x="21" y="62"/>
                                <a:pt x="21" y="62"/>
                                <a:pt x="21" y="62"/>
                              </a:cubicBezTo>
                              <a:cubicBezTo>
                                <a:pt x="21" y="62"/>
                                <a:pt x="23" y="61"/>
                                <a:pt x="24" y="61"/>
                              </a:cubicBezTo>
                              <a:cubicBezTo>
                                <a:pt x="24" y="60"/>
                                <a:pt x="24" y="60"/>
                                <a:pt x="25" y="60"/>
                              </a:cubicBezTo>
                              <a:cubicBezTo>
                                <a:pt x="26" y="60"/>
                                <a:pt x="25" y="61"/>
                                <a:pt x="26" y="62"/>
                              </a:cubicBezTo>
                              <a:cubicBezTo>
                                <a:pt x="26" y="63"/>
                                <a:pt x="26" y="63"/>
                                <a:pt x="28" y="63"/>
                              </a:cubicBezTo>
                              <a:cubicBezTo>
                                <a:pt x="30" y="63"/>
                                <a:pt x="30" y="64"/>
                                <a:pt x="31" y="63"/>
                              </a:cubicBezTo>
                              <a:cubicBezTo>
                                <a:pt x="32" y="62"/>
                                <a:pt x="32" y="62"/>
                                <a:pt x="33" y="61"/>
                              </a:cubicBezTo>
                              <a:cubicBezTo>
                                <a:pt x="33" y="60"/>
                                <a:pt x="35" y="60"/>
                                <a:pt x="35" y="60"/>
                              </a:cubicBezTo>
                              <a:cubicBezTo>
                                <a:pt x="36" y="44"/>
                                <a:pt x="36" y="44"/>
                                <a:pt x="36" y="44"/>
                              </a:cubicBezTo>
                              <a:cubicBezTo>
                                <a:pt x="36" y="25"/>
                                <a:pt x="36" y="25"/>
                                <a:pt x="36" y="25"/>
                              </a:cubicBezTo>
                              <a:cubicBezTo>
                                <a:pt x="41" y="25"/>
                                <a:pt x="41" y="25"/>
                                <a:pt x="41" y="25"/>
                              </a:cubicBezTo>
                              <a:cubicBezTo>
                                <a:pt x="41" y="8"/>
                                <a:pt x="41" y="8"/>
                                <a:pt x="41" y="8"/>
                              </a:cubicBezTo>
                              <a:cubicBezTo>
                                <a:pt x="45" y="8"/>
                                <a:pt x="45" y="8"/>
                                <a:pt x="45" y="8"/>
                              </a:cubicBezTo>
                              <a:cubicBezTo>
                                <a:pt x="55" y="7"/>
                                <a:pt x="55" y="7"/>
                                <a:pt x="55" y="7"/>
                              </a:cubicBezTo>
                              <a:cubicBezTo>
                                <a:pt x="55" y="7"/>
                                <a:pt x="56" y="8"/>
                                <a:pt x="56" y="6"/>
                              </a:cubicBezTo>
                              <a:cubicBezTo>
                                <a:pt x="57" y="5"/>
                                <a:pt x="59" y="8"/>
                                <a:pt x="59" y="6"/>
                              </a:cubicBezTo>
                              <a:cubicBezTo>
                                <a:pt x="59" y="5"/>
                                <a:pt x="61" y="5"/>
                                <a:pt x="61" y="5"/>
                              </a:cubicBezTo>
                              <a:cubicBezTo>
                                <a:pt x="61" y="5"/>
                                <a:pt x="60" y="5"/>
                                <a:pt x="60" y="4"/>
                              </a:cubicBezTo>
                              <a:cubicBezTo>
                                <a:pt x="59" y="3"/>
                                <a:pt x="58" y="3"/>
                                <a:pt x="58" y="3"/>
                              </a:cubicBezTo>
                              <a:cubicBezTo>
                                <a:pt x="52" y="4"/>
                                <a:pt x="52" y="4"/>
                                <a:pt x="52" y="4"/>
                              </a:cubicBezTo>
                              <a:cubicBezTo>
                                <a:pt x="42" y="6"/>
                                <a:pt x="42" y="6"/>
                                <a:pt x="42" y="6"/>
                              </a:cubicBezTo>
                              <a:cubicBezTo>
                                <a:pt x="42" y="6"/>
                                <a:pt x="40" y="4"/>
                                <a:pt x="38" y="5"/>
                              </a:cubicBezTo>
                              <a:cubicBezTo>
                                <a:pt x="37" y="5"/>
                                <a:pt x="38" y="4"/>
                                <a:pt x="37" y="5"/>
                              </a:cubicBezTo>
                              <a:cubicBezTo>
                                <a:pt x="35" y="5"/>
                                <a:pt x="35" y="3"/>
                                <a:pt x="33" y="4"/>
                              </a:cubicBezTo>
                              <a:cubicBezTo>
                                <a:pt x="32" y="4"/>
                                <a:pt x="32" y="3"/>
                                <a:pt x="31" y="3"/>
                              </a:cubicBezTo>
                              <a:cubicBezTo>
                                <a:pt x="30" y="3"/>
                                <a:pt x="29" y="1"/>
                                <a:pt x="29" y="1"/>
                              </a:cubicBezTo>
                              <a:cubicBezTo>
                                <a:pt x="9" y="1"/>
                                <a:pt x="9" y="1"/>
                                <a:pt x="9" y="1"/>
                              </a:cubicBezTo>
                              <a:cubicBezTo>
                                <a:pt x="9" y="1"/>
                                <a:pt x="7" y="0"/>
                                <a:pt x="6" y="0"/>
                              </a:cubicBezTo>
                              <a:cubicBezTo>
                                <a:pt x="5" y="0"/>
                                <a:pt x="5" y="1"/>
                                <a:pt x="4" y="1"/>
                              </a:cubicBezTo>
                              <a:cubicBezTo>
                                <a:pt x="2" y="1"/>
                                <a:pt x="0" y="1"/>
                                <a:pt x="0" y="1"/>
                              </a:cubicBezTo>
                              <a:close/>
                              <a:moveTo>
                                <a:pt x="13" y="14"/>
                              </a:moveTo>
                              <a:cubicBezTo>
                                <a:pt x="14" y="15"/>
                                <a:pt x="13" y="15"/>
                                <a:pt x="13" y="15"/>
                              </a:cubicBezTo>
                              <a:cubicBezTo>
                                <a:pt x="13" y="15"/>
                                <a:pt x="12" y="14"/>
                                <a:pt x="13" y="1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45" name="Freeform 94">
                          <a:extLst>
                            <a:ext uri="{FF2B5EF4-FFF2-40B4-BE49-F238E27FC236}">
                              <a16:creationId xmlns:a16="http://schemas.microsoft.com/office/drawing/2014/main" id="{80AB3E37-AFAA-B4C1-6955-AF0A2EDC8BE4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7386576" y="3915043"/>
                          <a:ext cx="274298" cy="348153"/>
                        </a:xfrm>
                        <a:custGeom>
                          <a:avLst/>
                          <a:gdLst>
                            <a:gd name="T0" fmla="*/ 3 w 40"/>
                            <a:gd name="T1" fmla="*/ 28 h 48"/>
                            <a:gd name="T2" fmla="*/ 4 w 40"/>
                            <a:gd name="T3" fmla="*/ 27 h 48"/>
                            <a:gd name="T4" fmla="*/ 5 w 40"/>
                            <a:gd name="T5" fmla="*/ 28 h 48"/>
                            <a:gd name="T6" fmla="*/ 3 w 40"/>
                            <a:gd name="T7" fmla="*/ 31 h 48"/>
                            <a:gd name="T8" fmla="*/ 17 w 40"/>
                            <a:gd name="T9" fmla="*/ 39 h 48"/>
                            <a:gd name="T10" fmla="*/ 19 w 40"/>
                            <a:gd name="T11" fmla="*/ 44 h 48"/>
                            <a:gd name="T12" fmla="*/ 26 w 40"/>
                            <a:gd name="T13" fmla="*/ 48 h 48"/>
                            <a:gd name="T14" fmla="*/ 27 w 40"/>
                            <a:gd name="T15" fmla="*/ 43 h 48"/>
                            <a:gd name="T16" fmla="*/ 30 w 40"/>
                            <a:gd name="T17" fmla="*/ 39 h 48"/>
                            <a:gd name="T18" fmla="*/ 34 w 40"/>
                            <a:gd name="T19" fmla="*/ 35 h 48"/>
                            <a:gd name="T20" fmla="*/ 37 w 40"/>
                            <a:gd name="T21" fmla="*/ 31 h 48"/>
                            <a:gd name="T22" fmla="*/ 38 w 40"/>
                            <a:gd name="T23" fmla="*/ 29 h 48"/>
                            <a:gd name="T24" fmla="*/ 35 w 40"/>
                            <a:gd name="T25" fmla="*/ 25 h 48"/>
                            <a:gd name="T26" fmla="*/ 37 w 40"/>
                            <a:gd name="T27" fmla="*/ 6 h 48"/>
                            <a:gd name="T28" fmla="*/ 35 w 40"/>
                            <a:gd name="T29" fmla="*/ 1 h 48"/>
                            <a:gd name="T30" fmla="*/ 31 w 40"/>
                            <a:gd name="T31" fmla="*/ 1 h 48"/>
                            <a:gd name="T32" fmla="*/ 26 w 40"/>
                            <a:gd name="T33" fmla="*/ 2 h 48"/>
                            <a:gd name="T34" fmla="*/ 20 w 40"/>
                            <a:gd name="T35" fmla="*/ 1 h 48"/>
                            <a:gd name="T36" fmla="*/ 14 w 40"/>
                            <a:gd name="T37" fmla="*/ 2 h 48"/>
                            <a:gd name="T38" fmla="*/ 8 w 40"/>
                            <a:gd name="T39" fmla="*/ 0 h 48"/>
                            <a:gd name="T40" fmla="*/ 4 w 40"/>
                            <a:gd name="T41" fmla="*/ 0 h 48"/>
                            <a:gd name="T42" fmla="*/ 0 w 40"/>
                            <a:gd name="T43" fmla="*/ 2 h 48"/>
                            <a:gd name="T44" fmla="*/ 1 w 40"/>
                            <a:gd name="T45" fmla="*/ 4 h 48"/>
                            <a:gd name="T46" fmla="*/ 2 w 40"/>
                            <a:gd name="T47" fmla="*/ 7 h 48"/>
                            <a:gd name="T48" fmla="*/ 4 w 40"/>
                            <a:gd name="T49" fmla="*/ 13 h 48"/>
                            <a:gd name="T50" fmla="*/ 2 w 40"/>
                            <a:gd name="T51" fmla="*/ 17 h 48"/>
                            <a:gd name="T52" fmla="*/ 1 w 40"/>
                            <a:gd name="T53" fmla="*/ 24 h 48"/>
                            <a:gd name="T54" fmla="*/ 2 w 40"/>
                            <a:gd name="T55" fmla="*/ 26 h 48"/>
                            <a:gd name="T56" fmla="*/ 12 w 40"/>
                            <a:gd name="T57" fmla="*/ 3 h 48"/>
                            <a:gd name="T58" fmla="*/ 14 w 40"/>
                            <a:gd name="T59" fmla="*/ 10 h 48"/>
                            <a:gd name="T60" fmla="*/ 14 w 40"/>
                            <a:gd name="T61" fmla="*/ 12 h 48"/>
                            <a:gd name="T62" fmla="*/ 10 w 40"/>
                            <a:gd name="T63" fmla="*/ 8 h 48"/>
                            <a:gd name="T64" fmla="*/ 10 w 40"/>
                            <a:gd name="T65" fmla="*/ 7 h 4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40" h="48">
                              <a:moveTo>
                                <a:pt x="2" y="26"/>
                              </a:moveTo>
                              <a:cubicBezTo>
                                <a:pt x="2" y="26"/>
                                <a:pt x="2" y="28"/>
                                <a:pt x="3" y="28"/>
                              </a:cubicBezTo>
                              <a:cubicBezTo>
                                <a:pt x="3" y="28"/>
                                <a:pt x="3" y="28"/>
                                <a:pt x="3" y="28"/>
                              </a:cubicBezTo>
                              <a:cubicBezTo>
                                <a:pt x="4" y="28"/>
                                <a:pt x="4" y="27"/>
                                <a:pt x="4" y="27"/>
                              </a:cubicBezTo>
                              <a:cubicBezTo>
                                <a:pt x="5" y="27"/>
                                <a:pt x="5" y="27"/>
                                <a:pt x="6" y="27"/>
                              </a:cubicBezTo>
                              <a:cubicBezTo>
                                <a:pt x="5" y="28"/>
                                <a:pt x="5" y="27"/>
                                <a:pt x="5" y="28"/>
                              </a:cubicBezTo>
                              <a:cubicBezTo>
                                <a:pt x="4" y="28"/>
                                <a:pt x="5" y="29"/>
                                <a:pt x="4" y="30"/>
                              </a:cubicBezTo>
                              <a:cubicBezTo>
                                <a:pt x="4" y="30"/>
                                <a:pt x="3" y="30"/>
                                <a:pt x="3" y="31"/>
                              </a:cubicBezTo>
                              <a:cubicBezTo>
                                <a:pt x="3" y="32"/>
                                <a:pt x="3" y="33"/>
                                <a:pt x="3" y="33"/>
                              </a:cubicBezTo>
                              <a:cubicBezTo>
                                <a:pt x="17" y="39"/>
                                <a:pt x="17" y="39"/>
                                <a:pt x="17" y="39"/>
                              </a:cubicBezTo>
                              <a:cubicBezTo>
                                <a:pt x="17" y="39"/>
                                <a:pt x="18" y="40"/>
                                <a:pt x="18" y="42"/>
                              </a:cubicBezTo>
                              <a:cubicBezTo>
                                <a:pt x="18" y="43"/>
                                <a:pt x="18" y="44"/>
                                <a:pt x="19" y="44"/>
                              </a:cubicBezTo>
                              <a:cubicBezTo>
                                <a:pt x="20" y="44"/>
                                <a:pt x="20" y="45"/>
                                <a:pt x="20" y="45"/>
                              </a:cubicBezTo>
                              <a:cubicBezTo>
                                <a:pt x="26" y="48"/>
                                <a:pt x="26" y="48"/>
                                <a:pt x="26" y="48"/>
                              </a:cubicBezTo>
                              <a:cubicBezTo>
                                <a:pt x="26" y="47"/>
                                <a:pt x="27" y="47"/>
                                <a:pt x="27" y="47"/>
                              </a:cubicBezTo>
                              <a:cubicBezTo>
                                <a:pt x="27" y="45"/>
                                <a:pt x="26" y="44"/>
                                <a:pt x="27" y="43"/>
                              </a:cubicBezTo>
                              <a:cubicBezTo>
                                <a:pt x="27" y="43"/>
                                <a:pt x="27" y="43"/>
                                <a:pt x="27" y="43"/>
                              </a:cubicBezTo>
                              <a:cubicBezTo>
                                <a:pt x="28" y="41"/>
                                <a:pt x="28" y="40"/>
                                <a:pt x="30" y="39"/>
                              </a:cubicBezTo>
                              <a:cubicBezTo>
                                <a:pt x="30" y="39"/>
                                <a:pt x="31" y="39"/>
                                <a:pt x="32" y="38"/>
                              </a:cubicBezTo>
                              <a:cubicBezTo>
                                <a:pt x="32" y="38"/>
                                <a:pt x="33" y="36"/>
                                <a:pt x="34" y="35"/>
                              </a:cubicBezTo>
                              <a:cubicBezTo>
                                <a:pt x="34" y="35"/>
                                <a:pt x="35" y="35"/>
                                <a:pt x="36" y="35"/>
                              </a:cubicBezTo>
                              <a:cubicBezTo>
                                <a:pt x="36" y="34"/>
                                <a:pt x="36" y="32"/>
                                <a:pt x="37" y="31"/>
                              </a:cubicBezTo>
                              <a:cubicBezTo>
                                <a:pt x="37" y="31"/>
                                <a:pt x="38" y="30"/>
                                <a:pt x="38" y="30"/>
                              </a:cubicBezTo>
                              <a:cubicBezTo>
                                <a:pt x="39" y="29"/>
                                <a:pt x="38" y="30"/>
                                <a:pt x="38" y="29"/>
                              </a:cubicBezTo>
                              <a:cubicBezTo>
                                <a:pt x="38" y="29"/>
                                <a:pt x="38" y="29"/>
                                <a:pt x="39" y="28"/>
                              </a:cubicBezTo>
                              <a:cubicBezTo>
                                <a:pt x="35" y="25"/>
                                <a:pt x="35" y="25"/>
                                <a:pt x="35" y="25"/>
                              </a:cubicBezTo>
                              <a:cubicBezTo>
                                <a:pt x="35" y="8"/>
                                <a:pt x="35" y="8"/>
                                <a:pt x="35" y="8"/>
                              </a:cubicBezTo>
                              <a:cubicBezTo>
                                <a:pt x="37" y="6"/>
                                <a:pt x="37" y="6"/>
                                <a:pt x="37" y="6"/>
                              </a:cubicBezTo>
                              <a:cubicBezTo>
                                <a:pt x="40" y="1"/>
                                <a:pt x="40" y="1"/>
                                <a:pt x="40" y="1"/>
                              </a:cubicBezTo>
                              <a:cubicBezTo>
                                <a:pt x="40" y="1"/>
                                <a:pt x="36" y="2"/>
                                <a:pt x="35" y="1"/>
                              </a:cubicBezTo>
                              <a:cubicBezTo>
                                <a:pt x="34" y="1"/>
                                <a:pt x="34" y="0"/>
                                <a:pt x="34" y="0"/>
                              </a:cubicBezTo>
                              <a:cubicBezTo>
                                <a:pt x="34" y="0"/>
                                <a:pt x="32" y="1"/>
                                <a:pt x="31" y="1"/>
                              </a:cubicBezTo>
                              <a:cubicBezTo>
                                <a:pt x="29" y="0"/>
                                <a:pt x="29" y="2"/>
                                <a:pt x="29" y="2"/>
                              </a:cubicBezTo>
                              <a:cubicBezTo>
                                <a:pt x="29" y="2"/>
                                <a:pt x="28" y="2"/>
                                <a:pt x="26" y="2"/>
                              </a:cubicBezTo>
                              <a:cubicBezTo>
                                <a:pt x="25" y="2"/>
                                <a:pt x="24" y="3"/>
                                <a:pt x="24" y="2"/>
                              </a:cubicBezTo>
                              <a:cubicBezTo>
                                <a:pt x="23" y="1"/>
                                <a:pt x="20" y="1"/>
                                <a:pt x="20" y="1"/>
                              </a:cubicBezTo>
                              <a:cubicBezTo>
                                <a:pt x="20" y="1"/>
                                <a:pt x="18" y="2"/>
                                <a:pt x="17" y="2"/>
                              </a:cubicBezTo>
                              <a:cubicBezTo>
                                <a:pt x="16" y="1"/>
                                <a:pt x="14" y="2"/>
                                <a:pt x="14" y="2"/>
                              </a:cubicBezTo>
                              <a:cubicBezTo>
                                <a:pt x="13" y="2"/>
                                <a:pt x="10" y="2"/>
                                <a:pt x="10" y="2"/>
                              </a:cubicBezTo>
                              <a:cubicBezTo>
                                <a:pt x="8" y="0"/>
                                <a:pt x="8" y="0"/>
                                <a:pt x="8" y="0"/>
                              </a:cubicBezTo>
                              <a:cubicBezTo>
                                <a:pt x="6" y="0"/>
                                <a:pt x="6" y="0"/>
                                <a:pt x="6" y="0"/>
                              </a:cubicBezTo>
                              <a:cubicBezTo>
                                <a:pt x="6" y="0"/>
                                <a:pt x="5" y="0"/>
                                <a:pt x="4" y="0"/>
                              </a:cubicBezTo>
                              <a:cubicBezTo>
                                <a:pt x="2" y="1"/>
                                <a:pt x="2" y="1"/>
                                <a:pt x="2" y="1"/>
                              </a:cubicBezTo>
                              <a:cubicBezTo>
                                <a:pt x="0" y="2"/>
                                <a:pt x="0" y="2"/>
                                <a:pt x="0" y="2"/>
                              </a:cubicBezTo>
                              <a:cubicBezTo>
                                <a:pt x="0" y="3"/>
                                <a:pt x="0" y="3"/>
                                <a:pt x="0" y="3"/>
                              </a:cubicBezTo>
                              <a:cubicBezTo>
                                <a:pt x="0" y="3"/>
                                <a:pt x="1" y="3"/>
                                <a:pt x="1" y="4"/>
                              </a:cubicBezTo>
                              <a:cubicBezTo>
                                <a:pt x="3" y="5"/>
                                <a:pt x="2" y="4"/>
                                <a:pt x="2" y="5"/>
                              </a:cubicBezTo>
                              <a:cubicBezTo>
                                <a:pt x="3" y="6"/>
                                <a:pt x="3" y="6"/>
                                <a:pt x="2" y="7"/>
                              </a:cubicBezTo>
                              <a:cubicBezTo>
                                <a:pt x="2" y="9"/>
                                <a:pt x="2" y="10"/>
                                <a:pt x="3" y="10"/>
                              </a:cubicBezTo>
                              <a:cubicBezTo>
                                <a:pt x="4" y="11"/>
                                <a:pt x="4" y="12"/>
                                <a:pt x="4" y="13"/>
                              </a:cubicBezTo>
                              <a:cubicBezTo>
                                <a:pt x="4" y="14"/>
                                <a:pt x="4" y="15"/>
                                <a:pt x="3" y="16"/>
                              </a:cubicBezTo>
                              <a:cubicBezTo>
                                <a:pt x="3" y="16"/>
                                <a:pt x="2" y="15"/>
                                <a:pt x="2" y="17"/>
                              </a:cubicBezTo>
                              <a:cubicBezTo>
                                <a:pt x="1" y="19"/>
                                <a:pt x="2" y="20"/>
                                <a:pt x="1" y="21"/>
                              </a:cubicBezTo>
                              <a:cubicBezTo>
                                <a:pt x="0" y="21"/>
                                <a:pt x="2" y="24"/>
                                <a:pt x="1" y="24"/>
                              </a:cubicBezTo>
                              <a:cubicBezTo>
                                <a:pt x="1" y="25"/>
                                <a:pt x="1" y="26"/>
                                <a:pt x="1" y="26"/>
                              </a:cubicBezTo>
                              <a:cubicBezTo>
                                <a:pt x="2" y="26"/>
                                <a:pt x="2" y="26"/>
                                <a:pt x="2" y="26"/>
                              </a:cubicBezTo>
                              <a:close/>
                              <a:moveTo>
                                <a:pt x="11" y="2"/>
                              </a:moveTo>
                              <a:cubicBezTo>
                                <a:pt x="11" y="2"/>
                                <a:pt x="12" y="2"/>
                                <a:pt x="12" y="3"/>
                              </a:cubicBezTo>
                              <a:cubicBezTo>
                                <a:pt x="13" y="5"/>
                                <a:pt x="12" y="6"/>
                                <a:pt x="12" y="7"/>
                              </a:cubicBezTo>
                              <a:cubicBezTo>
                                <a:pt x="12" y="8"/>
                                <a:pt x="14" y="9"/>
                                <a:pt x="14" y="10"/>
                              </a:cubicBezTo>
                              <a:cubicBezTo>
                                <a:pt x="14" y="10"/>
                                <a:pt x="14" y="12"/>
                                <a:pt x="14" y="12"/>
                              </a:cubicBezTo>
                              <a:cubicBezTo>
                                <a:pt x="14" y="12"/>
                                <a:pt x="14" y="12"/>
                                <a:pt x="14" y="12"/>
                              </a:cubicBezTo>
                              <a:cubicBezTo>
                                <a:pt x="13" y="12"/>
                                <a:pt x="13" y="10"/>
                                <a:pt x="13" y="10"/>
                              </a:cubicBezTo>
                              <a:cubicBezTo>
                                <a:pt x="12" y="9"/>
                                <a:pt x="11" y="9"/>
                                <a:pt x="10" y="8"/>
                              </a:cubicBezTo>
                              <a:cubicBezTo>
                                <a:pt x="10" y="8"/>
                                <a:pt x="11" y="7"/>
                                <a:pt x="10" y="7"/>
                              </a:cubicBezTo>
                              <a:cubicBezTo>
                                <a:pt x="10" y="7"/>
                                <a:pt x="10" y="7"/>
                                <a:pt x="10" y="7"/>
                              </a:cubicBezTo>
                              <a:cubicBezTo>
                                <a:pt x="9" y="6"/>
                                <a:pt x="11" y="3"/>
                                <a:pt x="11" y="2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46" name="Freeform 123">
                          <a:extLst>
                            <a:ext uri="{FF2B5EF4-FFF2-40B4-BE49-F238E27FC236}">
                              <a16:creationId xmlns:a16="http://schemas.microsoft.com/office/drawing/2014/main" id="{B84966AB-97F8-4DA8-A04A-31B35AA5AC98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593682" y="3978345"/>
                          <a:ext cx="192866" cy="248679"/>
                        </a:xfrm>
                        <a:custGeom>
                          <a:avLst/>
                          <a:gdLst>
                            <a:gd name="T0" fmla="*/ 11 w 28"/>
                            <a:gd name="T1" fmla="*/ 34 h 34"/>
                            <a:gd name="T2" fmla="*/ 12 w 28"/>
                            <a:gd name="T3" fmla="*/ 31 h 34"/>
                            <a:gd name="T4" fmla="*/ 15 w 28"/>
                            <a:gd name="T5" fmla="*/ 32 h 34"/>
                            <a:gd name="T6" fmla="*/ 16 w 28"/>
                            <a:gd name="T7" fmla="*/ 30 h 34"/>
                            <a:gd name="T8" fmla="*/ 15 w 28"/>
                            <a:gd name="T9" fmla="*/ 27 h 34"/>
                            <a:gd name="T10" fmla="*/ 15 w 28"/>
                            <a:gd name="T11" fmla="*/ 26 h 34"/>
                            <a:gd name="T12" fmla="*/ 18 w 28"/>
                            <a:gd name="T13" fmla="*/ 25 h 34"/>
                            <a:gd name="T14" fmla="*/ 18 w 28"/>
                            <a:gd name="T15" fmla="*/ 23 h 34"/>
                            <a:gd name="T16" fmla="*/ 20 w 28"/>
                            <a:gd name="T17" fmla="*/ 25 h 34"/>
                            <a:gd name="T18" fmla="*/ 23 w 28"/>
                            <a:gd name="T19" fmla="*/ 24 h 34"/>
                            <a:gd name="T20" fmla="*/ 25 w 28"/>
                            <a:gd name="T21" fmla="*/ 26 h 34"/>
                            <a:gd name="T22" fmla="*/ 26 w 28"/>
                            <a:gd name="T23" fmla="*/ 24 h 34"/>
                            <a:gd name="T24" fmla="*/ 25 w 28"/>
                            <a:gd name="T25" fmla="*/ 22 h 34"/>
                            <a:gd name="T26" fmla="*/ 26 w 28"/>
                            <a:gd name="T27" fmla="*/ 20 h 34"/>
                            <a:gd name="T28" fmla="*/ 25 w 28"/>
                            <a:gd name="T29" fmla="*/ 17 h 34"/>
                            <a:gd name="T30" fmla="*/ 25 w 28"/>
                            <a:gd name="T31" fmla="*/ 15 h 34"/>
                            <a:gd name="T32" fmla="*/ 23 w 28"/>
                            <a:gd name="T33" fmla="*/ 13 h 34"/>
                            <a:gd name="T34" fmla="*/ 24 w 28"/>
                            <a:gd name="T35" fmla="*/ 13 h 34"/>
                            <a:gd name="T36" fmla="*/ 23 w 28"/>
                            <a:gd name="T37" fmla="*/ 10 h 34"/>
                            <a:gd name="T38" fmla="*/ 25 w 28"/>
                            <a:gd name="T39" fmla="*/ 9 h 34"/>
                            <a:gd name="T40" fmla="*/ 27 w 28"/>
                            <a:gd name="T41" fmla="*/ 9 h 34"/>
                            <a:gd name="T42" fmla="*/ 28 w 28"/>
                            <a:gd name="T43" fmla="*/ 6 h 34"/>
                            <a:gd name="T44" fmla="*/ 25 w 28"/>
                            <a:gd name="T45" fmla="*/ 5 h 34"/>
                            <a:gd name="T46" fmla="*/ 22 w 28"/>
                            <a:gd name="T47" fmla="*/ 5 h 34"/>
                            <a:gd name="T48" fmla="*/ 22 w 28"/>
                            <a:gd name="T49" fmla="*/ 4 h 34"/>
                            <a:gd name="T50" fmla="*/ 22 w 28"/>
                            <a:gd name="T51" fmla="*/ 1 h 34"/>
                            <a:gd name="T52" fmla="*/ 19 w 28"/>
                            <a:gd name="T53" fmla="*/ 1 h 34"/>
                            <a:gd name="T54" fmla="*/ 16 w 28"/>
                            <a:gd name="T55" fmla="*/ 1 h 34"/>
                            <a:gd name="T56" fmla="*/ 13 w 28"/>
                            <a:gd name="T57" fmla="*/ 2 h 34"/>
                            <a:gd name="T58" fmla="*/ 13 w 28"/>
                            <a:gd name="T59" fmla="*/ 7 h 34"/>
                            <a:gd name="T60" fmla="*/ 4 w 28"/>
                            <a:gd name="T61" fmla="*/ 7 h 34"/>
                            <a:gd name="T62" fmla="*/ 3 w 28"/>
                            <a:gd name="T63" fmla="*/ 8 h 34"/>
                            <a:gd name="T64" fmla="*/ 3 w 28"/>
                            <a:gd name="T65" fmla="*/ 9 h 34"/>
                            <a:gd name="T66" fmla="*/ 4 w 28"/>
                            <a:gd name="T67" fmla="*/ 10 h 34"/>
                            <a:gd name="T68" fmla="*/ 4 w 28"/>
                            <a:gd name="T69" fmla="*/ 12 h 34"/>
                            <a:gd name="T70" fmla="*/ 2 w 28"/>
                            <a:gd name="T71" fmla="*/ 12 h 34"/>
                            <a:gd name="T72" fmla="*/ 3 w 28"/>
                            <a:gd name="T73" fmla="*/ 13 h 34"/>
                            <a:gd name="T74" fmla="*/ 2 w 28"/>
                            <a:gd name="T75" fmla="*/ 14 h 34"/>
                            <a:gd name="T76" fmla="*/ 3 w 28"/>
                            <a:gd name="T77" fmla="*/ 15 h 34"/>
                            <a:gd name="T78" fmla="*/ 2 w 28"/>
                            <a:gd name="T79" fmla="*/ 19 h 34"/>
                            <a:gd name="T80" fmla="*/ 0 w 28"/>
                            <a:gd name="T81" fmla="*/ 19 h 34"/>
                            <a:gd name="T82" fmla="*/ 0 w 28"/>
                            <a:gd name="T83" fmla="*/ 21 h 34"/>
                            <a:gd name="T84" fmla="*/ 2 w 28"/>
                            <a:gd name="T85" fmla="*/ 21 h 34"/>
                            <a:gd name="T86" fmla="*/ 2 w 28"/>
                            <a:gd name="T87" fmla="*/ 23 h 34"/>
                            <a:gd name="T88" fmla="*/ 3 w 28"/>
                            <a:gd name="T89" fmla="*/ 23 h 34"/>
                            <a:gd name="T90" fmla="*/ 3 w 28"/>
                            <a:gd name="T91" fmla="*/ 24 h 34"/>
                            <a:gd name="T92" fmla="*/ 4 w 28"/>
                            <a:gd name="T93" fmla="*/ 24 h 34"/>
                            <a:gd name="T94" fmla="*/ 2 w 28"/>
                            <a:gd name="T95" fmla="*/ 24 h 34"/>
                            <a:gd name="T96" fmla="*/ 2 w 28"/>
                            <a:gd name="T97" fmla="*/ 25 h 34"/>
                            <a:gd name="T98" fmla="*/ 10 w 28"/>
                            <a:gd name="T99" fmla="*/ 31 h 34"/>
                            <a:gd name="T100" fmla="*/ 10 w 28"/>
                            <a:gd name="T101" fmla="*/ 33 h 34"/>
                            <a:gd name="T102" fmla="*/ 11 w 28"/>
                            <a:gd name="T103" fmla="*/ 34 h 3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</a:cxnLst>
                          <a:rect l="0" t="0" r="r" b="b"/>
                          <a:pathLst>
                            <a:path w="28" h="34">
                              <a:moveTo>
                                <a:pt x="11" y="34"/>
                              </a:moveTo>
                              <a:cubicBezTo>
                                <a:pt x="11" y="34"/>
                                <a:pt x="11" y="31"/>
                                <a:pt x="12" y="31"/>
                              </a:cubicBezTo>
                              <a:cubicBezTo>
                                <a:pt x="13" y="31"/>
                                <a:pt x="13" y="32"/>
                                <a:pt x="15" y="32"/>
                              </a:cubicBezTo>
                              <a:cubicBezTo>
                                <a:pt x="17" y="33"/>
                                <a:pt x="16" y="32"/>
                                <a:pt x="16" y="30"/>
                              </a:cubicBezTo>
                              <a:cubicBezTo>
                                <a:pt x="16" y="29"/>
                                <a:pt x="14" y="28"/>
                                <a:pt x="15" y="27"/>
                              </a:cubicBezTo>
                              <a:cubicBezTo>
                                <a:pt x="15" y="26"/>
                                <a:pt x="16" y="27"/>
                                <a:pt x="15" y="26"/>
                              </a:cubicBezTo>
                              <a:cubicBezTo>
                                <a:pt x="14" y="24"/>
                                <a:pt x="17" y="25"/>
                                <a:pt x="18" y="25"/>
                              </a:cubicBezTo>
                              <a:cubicBezTo>
                                <a:pt x="19" y="25"/>
                                <a:pt x="17" y="23"/>
                                <a:pt x="18" y="23"/>
                              </a:cubicBezTo>
                              <a:cubicBezTo>
                                <a:pt x="19" y="24"/>
                                <a:pt x="20" y="25"/>
                                <a:pt x="20" y="25"/>
                              </a:cubicBezTo>
                              <a:cubicBezTo>
                                <a:pt x="20" y="25"/>
                                <a:pt x="22" y="24"/>
                                <a:pt x="23" y="24"/>
                              </a:cubicBezTo>
                              <a:cubicBezTo>
                                <a:pt x="24" y="24"/>
                                <a:pt x="24" y="26"/>
                                <a:pt x="25" y="26"/>
                              </a:cubicBezTo>
                              <a:cubicBezTo>
                                <a:pt x="26" y="27"/>
                                <a:pt x="26" y="26"/>
                                <a:pt x="26" y="24"/>
                              </a:cubicBezTo>
                              <a:cubicBezTo>
                                <a:pt x="27" y="22"/>
                                <a:pt x="26" y="22"/>
                                <a:pt x="25" y="22"/>
                              </a:cubicBezTo>
                              <a:cubicBezTo>
                                <a:pt x="24" y="21"/>
                                <a:pt x="26" y="21"/>
                                <a:pt x="26" y="20"/>
                              </a:cubicBezTo>
                              <a:cubicBezTo>
                                <a:pt x="25" y="19"/>
                                <a:pt x="25" y="19"/>
                                <a:pt x="25" y="17"/>
                              </a:cubicBezTo>
                              <a:cubicBezTo>
                                <a:pt x="25" y="16"/>
                                <a:pt x="25" y="16"/>
                                <a:pt x="25" y="15"/>
                              </a:cubicBezTo>
                              <a:cubicBezTo>
                                <a:pt x="25" y="14"/>
                                <a:pt x="24" y="13"/>
                                <a:pt x="23" y="13"/>
                              </a:cubicBezTo>
                              <a:cubicBezTo>
                                <a:pt x="22" y="13"/>
                                <a:pt x="24" y="13"/>
                                <a:pt x="24" y="13"/>
                              </a:cubicBezTo>
                              <a:cubicBezTo>
                                <a:pt x="24" y="13"/>
                                <a:pt x="23" y="11"/>
                                <a:pt x="23" y="10"/>
                              </a:cubicBezTo>
                              <a:cubicBezTo>
                                <a:pt x="23" y="9"/>
                                <a:pt x="24" y="9"/>
                                <a:pt x="25" y="9"/>
                              </a:cubicBezTo>
                              <a:cubicBezTo>
                                <a:pt x="26" y="9"/>
                                <a:pt x="27" y="9"/>
                                <a:pt x="27" y="9"/>
                              </a:cubicBezTo>
                              <a:cubicBezTo>
                                <a:pt x="28" y="6"/>
                                <a:pt x="28" y="6"/>
                                <a:pt x="28" y="6"/>
                              </a:cubicBezTo>
                              <a:cubicBezTo>
                                <a:pt x="28" y="6"/>
                                <a:pt x="26" y="5"/>
                                <a:pt x="25" y="5"/>
                              </a:cubicBezTo>
                              <a:cubicBezTo>
                                <a:pt x="24" y="5"/>
                                <a:pt x="24" y="5"/>
                                <a:pt x="22" y="5"/>
                              </a:cubicBezTo>
                              <a:cubicBezTo>
                                <a:pt x="21" y="6"/>
                                <a:pt x="22" y="5"/>
                                <a:pt x="22" y="4"/>
                              </a:cubicBezTo>
                              <a:cubicBezTo>
                                <a:pt x="22" y="3"/>
                                <a:pt x="22" y="1"/>
                                <a:pt x="22" y="1"/>
                              </a:cubicBezTo>
                              <a:cubicBezTo>
                                <a:pt x="22" y="1"/>
                                <a:pt x="20" y="0"/>
                                <a:pt x="19" y="1"/>
                              </a:cubicBezTo>
                              <a:cubicBezTo>
                                <a:pt x="17" y="1"/>
                                <a:pt x="17" y="0"/>
                                <a:pt x="16" y="1"/>
                              </a:cubicBezTo>
                              <a:cubicBezTo>
                                <a:pt x="15" y="1"/>
                                <a:pt x="13" y="2"/>
                                <a:pt x="13" y="2"/>
                              </a:cubicBezTo>
                              <a:cubicBezTo>
                                <a:pt x="13" y="7"/>
                                <a:pt x="13" y="7"/>
                                <a:pt x="13" y="7"/>
                              </a:cubicBezTo>
                              <a:cubicBezTo>
                                <a:pt x="4" y="7"/>
                                <a:pt x="4" y="7"/>
                                <a:pt x="4" y="7"/>
                              </a:cubicBezTo>
                              <a:cubicBezTo>
                                <a:pt x="4" y="7"/>
                                <a:pt x="3" y="7"/>
                                <a:pt x="3" y="8"/>
                              </a:cubicBezTo>
                              <a:cubicBezTo>
                                <a:pt x="4" y="8"/>
                                <a:pt x="3" y="9"/>
                                <a:pt x="3" y="9"/>
                              </a:cubicBezTo>
                              <a:cubicBezTo>
                                <a:pt x="3" y="9"/>
                                <a:pt x="4" y="10"/>
                                <a:pt x="4" y="10"/>
                              </a:cubicBezTo>
                              <a:cubicBezTo>
                                <a:pt x="4" y="11"/>
                                <a:pt x="4" y="12"/>
                                <a:pt x="4" y="12"/>
                              </a:cubicBezTo>
                              <a:cubicBezTo>
                                <a:pt x="4" y="12"/>
                                <a:pt x="3" y="12"/>
                                <a:pt x="2" y="12"/>
                              </a:cubicBezTo>
                              <a:cubicBezTo>
                                <a:pt x="2" y="12"/>
                                <a:pt x="3" y="13"/>
                                <a:pt x="3" y="13"/>
                              </a:cubicBezTo>
                              <a:cubicBezTo>
                                <a:pt x="4" y="13"/>
                                <a:pt x="4" y="14"/>
                                <a:pt x="2" y="14"/>
                              </a:cubicBezTo>
                              <a:cubicBezTo>
                                <a:pt x="2" y="15"/>
                                <a:pt x="3" y="15"/>
                                <a:pt x="3" y="15"/>
                              </a:cubicBezTo>
                              <a:cubicBezTo>
                                <a:pt x="3" y="16"/>
                                <a:pt x="2" y="18"/>
                                <a:pt x="2" y="19"/>
                              </a:cubicBezTo>
                              <a:cubicBezTo>
                                <a:pt x="1" y="19"/>
                                <a:pt x="0" y="19"/>
                                <a:pt x="0" y="19"/>
                              </a:cubicBezTo>
                              <a:cubicBezTo>
                                <a:pt x="0" y="20"/>
                                <a:pt x="0" y="21"/>
                                <a:pt x="0" y="21"/>
                              </a:cubicBezTo>
                              <a:cubicBezTo>
                                <a:pt x="1" y="21"/>
                                <a:pt x="1" y="21"/>
                                <a:pt x="2" y="21"/>
                              </a:cubicBezTo>
                              <a:cubicBezTo>
                                <a:pt x="2" y="22"/>
                                <a:pt x="1" y="22"/>
                                <a:pt x="2" y="23"/>
                              </a:cubicBezTo>
                              <a:cubicBezTo>
                                <a:pt x="2" y="23"/>
                                <a:pt x="3" y="23"/>
                                <a:pt x="3" y="23"/>
                              </a:cubicBezTo>
                              <a:cubicBezTo>
                                <a:pt x="3" y="23"/>
                                <a:pt x="3" y="23"/>
                                <a:pt x="3" y="24"/>
                              </a:cubicBezTo>
                              <a:cubicBezTo>
                                <a:pt x="4" y="23"/>
                                <a:pt x="4" y="24"/>
                                <a:pt x="4" y="24"/>
                              </a:cubicBezTo>
                              <a:cubicBezTo>
                                <a:pt x="4" y="24"/>
                                <a:pt x="3" y="24"/>
                                <a:pt x="2" y="24"/>
                              </a:cubicBezTo>
                              <a:cubicBezTo>
                                <a:pt x="2" y="24"/>
                                <a:pt x="2" y="25"/>
                                <a:pt x="2" y="25"/>
                              </a:cubicBezTo>
                              <a:cubicBezTo>
                                <a:pt x="3" y="26"/>
                                <a:pt x="10" y="31"/>
                                <a:pt x="10" y="31"/>
                              </a:cubicBezTo>
                              <a:cubicBezTo>
                                <a:pt x="10" y="32"/>
                                <a:pt x="9" y="32"/>
                                <a:pt x="10" y="33"/>
                              </a:cubicBezTo>
                              <a:cubicBezTo>
                                <a:pt x="10" y="34"/>
                                <a:pt x="10" y="34"/>
                                <a:pt x="11" y="3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47" name="Freeform 179">
                          <a:extLst>
                            <a:ext uri="{FF2B5EF4-FFF2-40B4-BE49-F238E27FC236}">
                              <a16:creationId xmlns:a16="http://schemas.microsoft.com/office/drawing/2014/main" id="{2FB676AF-6673-D3BC-94F3-75685A82CABB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065374" y="2653827"/>
                          <a:ext cx="619315" cy="712130"/>
                        </a:xfrm>
                        <a:custGeom>
                          <a:avLst/>
                          <a:gdLst>
                            <a:gd name="T0" fmla="*/ 65 w 90"/>
                            <a:gd name="T1" fmla="*/ 91 h 98"/>
                            <a:gd name="T2" fmla="*/ 56 w 90"/>
                            <a:gd name="T3" fmla="*/ 97 h 98"/>
                            <a:gd name="T4" fmla="*/ 51 w 90"/>
                            <a:gd name="T5" fmla="*/ 95 h 98"/>
                            <a:gd name="T6" fmla="*/ 50 w 90"/>
                            <a:gd name="T7" fmla="*/ 90 h 98"/>
                            <a:gd name="T8" fmla="*/ 45 w 90"/>
                            <a:gd name="T9" fmla="*/ 87 h 98"/>
                            <a:gd name="T10" fmla="*/ 0 w 90"/>
                            <a:gd name="T11" fmla="*/ 56 h 98"/>
                            <a:gd name="T12" fmla="*/ 0 w 90"/>
                            <a:gd name="T13" fmla="*/ 48 h 98"/>
                            <a:gd name="T14" fmla="*/ 4 w 90"/>
                            <a:gd name="T15" fmla="*/ 45 h 98"/>
                            <a:gd name="T16" fmla="*/ 12 w 90"/>
                            <a:gd name="T17" fmla="*/ 41 h 98"/>
                            <a:gd name="T18" fmla="*/ 18 w 90"/>
                            <a:gd name="T19" fmla="*/ 39 h 98"/>
                            <a:gd name="T20" fmla="*/ 24 w 90"/>
                            <a:gd name="T21" fmla="*/ 33 h 98"/>
                            <a:gd name="T22" fmla="*/ 28 w 90"/>
                            <a:gd name="T23" fmla="*/ 28 h 98"/>
                            <a:gd name="T24" fmla="*/ 30 w 90"/>
                            <a:gd name="T25" fmla="*/ 23 h 98"/>
                            <a:gd name="T26" fmla="*/ 28 w 90"/>
                            <a:gd name="T27" fmla="*/ 17 h 98"/>
                            <a:gd name="T28" fmla="*/ 27 w 90"/>
                            <a:gd name="T29" fmla="*/ 11 h 98"/>
                            <a:gd name="T30" fmla="*/ 30 w 90"/>
                            <a:gd name="T31" fmla="*/ 10 h 98"/>
                            <a:gd name="T32" fmla="*/ 37 w 90"/>
                            <a:gd name="T33" fmla="*/ 7 h 98"/>
                            <a:gd name="T34" fmla="*/ 42 w 90"/>
                            <a:gd name="T35" fmla="*/ 5 h 98"/>
                            <a:gd name="T36" fmla="*/ 45 w 90"/>
                            <a:gd name="T37" fmla="*/ 3 h 98"/>
                            <a:gd name="T38" fmla="*/ 50 w 90"/>
                            <a:gd name="T39" fmla="*/ 2 h 98"/>
                            <a:gd name="T40" fmla="*/ 61 w 90"/>
                            <a:gd name="T41" fmla="*/ 1 h 98"/>
                            <a:gd name="T42" fmla="*/ 63 w 90"/>
                            <a:gd name="T43" fmla="*/ 1 h 98"/>
                            <a:gd name="T44" fmla="*/ 66 w 90"/>
                            <a:gd name="T45" fmla="*/ 1 h 98"/>
                            <a:gd name="T46" fmla="*/ 70 w 90"/>
                            <a:gd name="T47" fmla="*/ 2 h 98"/>
                            <a:gd name="T48" fmla="*/ 72 w 90"/>
                            <a:gd name="T49" fmla="*/ 1 h 98"/>
                            <a:gd name="T50" fmla="*/ 74 w 90"/>
                            <a:gd name="T51" fmla="*/ 5 h 98"/>
                            <a:gd name="T52" fmla="*/ 76 w 90"/>
                            <a:gd name="T53" fmla="*/ 12 h 98"/>
                            <a:gd name="T54" fmla="*/ 72 w 90"/>
                            <a:gd name="T55" fmla="*/ 16 h 98"/>
                            <a:gd name="T56" fmla="*/ 71 w 90"/>
                            <a:gd name="T57" fmla="*/ 22 h 98"/>
                            <a:gd name="T58" fmla="*/ 74 w 90"/>
                            <a:gd name="T59" fmla="*/ 27 h 98"/>
                            <a:gd name="T60" fmla="*/ 79 w 90"/>
                            <a:gd name="T61" fmla="*/ 37 h 98"/>
                            <a:gd name="T62" fmla="*/ 79 w 90"/>
                            <a:gd name="T63" fmla="*/ 39 h 98"/>
                            <a:gd name="T64" fmla="*/ 80 w 90"/>
                            <a:gd name="T65" fmla="*/ 49 h 98"/>
                            <a:gd name="T66" fmla="*/ 79 w 90"/>
                            <a:gd name="T67" fmla="*/ 52 h 98"/>
                            <a:gd name="T68" fmla="*/ 75 w 90"/>
                            <a:gd name="T69" fmla="*/ 60 h 98"/>
                            <a:gd name="T70" fmla="*/ 79 w 90"/>
                            <a:gd name="T71" fmla="*/ 65 h 98"/>
                            <a:gd name="T72" fmla="*/ 82 w 90"/>
                            <a:gd name="T73" fmla="*/ 70 h 98"/>
                            <a:gd name="T74" fmla="*/ 87 w 90"/>
                            <a:gd name="T75" fmla="*/ 72 h 9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</a:cxnLst>
                          <a:rect l="0" t="0" r="r" b="b"/>
                          <a:pathLst>
                            <a:path w="90" h="98">
                              <a:moveTo>
                                <a:pt x="90" y="74"/>
                              </a:moveTo>
                              <a:cubicBezTo>
                                <a:pt x="65" y="91"/>
                                <a:pt x="65" y="91"/>
                                <a:pt x="65" y="91"/>
                              </a:cubicBezTo>
                              <a:cubicBezTo>
                                <a:pt x="62" y="95"/>
                                <a:pt x="62" y="95"/>
                                <a:pt x="62" y="95"/>
                              </a:cubicBezTo>
                              <a:cubicBezTo>
                                <a:pt x="56" y="97"/>
                                <a:pt x="56" y="97"/>
                                <a:pt x="56" y="97"/>
                              </a:cubicBezTo>
                              <a:cubicBezTo>
                                <a:pt x="56" y="97"/>
                                <a:pt x="51" y="98"/>
                                <a:pt x="51" y="97"/>
                              </a:cubicBezTo>
                              <a:cubicBezTo>
                                <a:pt x="51" y="97"/>
                                <a:pt x="52" y="96"/>
                                <a:pt x="51" y="95"/>
                              </a:cubicBezTo>
                              <a:cubicBezTo>
                                <a:pt x="51" y="94"/>
                                <a:pt x="51" y="95"/>
                                <a:pt x="51" y="93"/>
                              </a:cubicBezTo>
                              <a:cubicBezTo>
                                <a:pt x="51" y="91"/>
                                <a:pt x="50" y="91"/>
                                <a:pt x="50" y="90"/>
                              </a:cubicBezTo>
                              <a:cubicBezTo>
                                <a:pt x="49" y="90"/>
                                <a:pt x="47" y="90"/>
                                <a:pt x="46" y="89"/>
                              </a:cubicBezTo>
                              <a:cubicBezTo>
                                <a:pt x="45" y="88"/>
                                <a:pt x="45" y="87"/>
                                <a:pt x="45" y="87"/>
                              </a:cubicBezTo>
                              <a:cubicBezTo>
                                <a:pt x="16" y="67"/>
                                <a:pt x="16" y="67"/>
                                <a:pt x="16" y="67"/>
                              </a:cubicBezTo>
                              <a:cubicBezTo>
                                <a:pt x="0" y="56"/>
                                <a:pt x="0" y="56"/>
                                <a:pt x="0" y="56"/>
                              </a:cubicBezTo>
                              <a:cubicBezTo>
                                <a:pt x="0" y="53"/>
                                <a:pt x="0" y="53"/>
                                <a:pt x="0" y="53"/>
                              </a:cubicBezTo>
                              <a:cubicBezTo>
                                <a:pt x="0" y="48"/>
                                <a:pt x="0" y="48"/>
                                <a:pt x="0" y="48"/>
                              </a:cubicBezTo>
                              <a:cubicBezTo>
                                <a:pt x="0" y="48"/>
                                <a:pt x="1" y="48"/>
                                <a:pt x="2" y="47"/>
                              </a:cubicBezTo>
                              <a:cubicBezTo>
                                <a:pt x="2" y="46"/>
                                <a:pt x="3" y="45"/>
                                <a:pt x="4" y="45"/>
                              </a:cubicBezTo>
                              <a:cubicBezTo>
                                <a:pt x="5" y="44"/>
                                <a:pt x="6" y="44"/>
                                <a:pt x="7" y="43"/>
                              </a:cubicBezTo>
                              <a:cubicBezTo>
                                <a:pt x="9" y="43"/>
                                <a:pt x="11" y="43"/>
                                <a:pt x="12" y="41"/>
                              </a:cubicBezTo>
                              <a:cubicBezTo>
                                <a:pt x="13" y="40"/>
                                <a:pt x="13" y="41"/>
                                <a:pt x="15" y="40"/>
                              </a:cubicBezTo>
                              <a:cubicBezTo>
                                <a:pt x="16" y="40"/>
                                <a:pt x="16" y="40"/>
                                <a:pt x="18" y="39"/>
                              </a:cubicBezTo>
                              <a:cubicBezTo>
                                <a:pt x="20" y="38"/>
                                <a:pt x="22" y="34"/>
                                <a:pt x="22" y="34"/>
                              </a:cubicBezTo>
                              <a:cubicBezTo>
                                <a:pt x="22" y="34"/>
                                <a:pt x="23" y="34"/>
                                <a:pt x="24" y="33"/>
                              </a:cubicBezTo>
                              <a:cubicBezTo>
                                <a:pt x="26" y="32"/>
                                <a:pt x="25" y="32"/>
                                <a:pt x="25" y="30"/>
                              </a:cubicBezTo>
                              <a:cubicBezTo>
                                <a:pt x="25" y="29"/>
                                <a:pt x="28" y="29"/>
                                <a:pt x="28" y="28"/>
                              </a:cubicBezTo>
                              <a:cubicBezTo>
                                <a:pt x="28" y="27"/>
                                <a:pt x="30" y="26"/>
                                <a:pt x="31" y="25"/>
                              </a:cubicBezTo>
                              <a:cubicBezTo>
                                <a:pt x="32" y="25"/>
                                <a:pt x="31" y="24"/>
                                <a:pt x="30" y="23"/>
                              </a:cubicBezTo>
                              <a:cubicBezTo>
                                <a:pt x="29" y="22"/>
                                <a:pt x="29" y="21"/>
                                <a:pt x="29" y="20"/>
                              </a:cubicBezTo>
                              <a:cubicBezTo>
                                <a:pt x="29" y="19"/>
                                <a:pt x="28" y="19"/>
                                <a:pt x="28" y="17"/>
                              </a:cubicBezTo>
                              <a:cubicBezTo>
                                <a:pt x="28" y="16"/>
                                <a:pt x="28" y="15"/>
                                <a:pt x="29" y="14"/>
                              </a:cubicBezTo>
                              <a:cubicBezTo>
                                <a:pt x="29" y="13"/>
                                <a:pt x="27" y="11"/>
                                <a:pt x="27" y="11"/>
                              </a:cubicBezTo>
                              <a:cubicBezTo>
                                <a:pt x="28" y="11"/>
                                <a:pt x="28" y="10"/>
                                <a:pt x="29" y="10"/>
                              </a:cubicBezTo>
                              <a:cubicBezTo>
                                <a:pt x="29" y="10"/>
                                <a:pt x="30" y="10"/>
                                <a:pt x="30" y="10"/>
                              </a:cubicBezTo>
                              <a:cubicBezTo>
                                <a:pt x="32" y="10"/>
                                <a:pt x="32" y="8"/>
                                <a:pt x="34" y="7"/>
                              </a:cubicBezTo>
                              <a:cubicBezTo>
                                <a:pt x="35" y="6"/>
                                <a:pt x="36" y="7"/>
                                <a:pt x="37" y="7"/>
                              </a:cubicBezTo>
                              <a:cubicBezTo>
                                <a:pt x="38" y="6"/>
                                <a:pt x="39" y="5"/>
                                <a:pt x="40" y="5"/>
                              </a:cubicBezTo>
                              <a:cubicBezTo>
                                <a:pt x="40" y="4"/>
                                <a:pt x="41" y="5"/>
                                <a:pt x="42" y="5"/>
                              </a:cubicBezTo>
                              <a:cubicBezTo>
                                <a:pt x="42" y="5"/>
                                <a:pt x="42" y="4"/>
                                <a:pt x="42" y="4"/>
                              </a:cubicBezTo>
                              <a:cubicBezTo>
                                <a:pt x="43" y="3"/>
                                <a:pt x="44" y="3"/>
                                <a:pt x="45" y="3"/>
                              </a:cubicBezTo>
                              <a:cubicBezTo>
                                <a:pt x="45" y="3"/>
                                <a:pt x="46" y="2"/>
                                <a:pt x="46" y="2"/>
                              </a:cubicBezTo>
                              <a:cubicBezTo>
                                <a:pt x="47" y="2"/>
                                <a:pt x="49" y="2"/>
                                <a:pt x="50" y="2"/>
                              </a:cubicBezTo>
                              <a:cubicBezTo>
                                <a:pt x="53" y="3"/>
                                <a:pt x="54" y="1"/>
                                <a:pt x="56" y="1"/>
                              </a:cubicBezTo>
                              <a:cubicBezTo>
                                <a:pt x="58" y="1"/>
                                <a:pt x="59" y="1"/>
                                <a:pt x="61" y="1"/>
                              </a:cubicBezTo>
                              <a:cubicBezTo>
                                <a:pt x="61" y="1"/>
                                <a:pt x="61" y="2"/>
                                <a:pt x="61" y="2"/>
                              </a:cubicBezTo>
                              <a:cubicBezTo>
                                <a:pt x="62" y="2"/>
                                <a:pt x="63" y="1"/>
                                <a:pt x="63" y="1"/>
                              </a:cubicBezTo>
                              <a:cubicBezTo>
                                <a:pt x="65" y="1"/>
                                <a:pt x="65" y="2"/>
                                <a:pt x="66" y="2"/>
                              </a:cubicBezTo>
                              <a:cubicBezTo>
                                <a:pt x="66" y="1"/>
                                <a:pt x="66" y="1"/>
                                <a:pt x="66" y="1"/>
                              </a:cubicBezTo>
                              <a:cubicBezTo>
                                <a:pt x="67" y="1"/>
                                <a:pt x="67" y="1"/>
                                <a:pt x="68" y="0"/>
                              </a:cubicBezTo>
                              <a:cubicBezTo>
                                <a:pt x="69" y="1"/>
                                <a:pt x="69" y="1"/>
                                <a:pt x="70" y="2"/>
                              </a:cubicBezTo>
                              <a:cubicBezTo>
                                <a:pt x="71" y="2"/>
                                <a:pt x="71" y="2"/>
                                <a:pt x="71" y="2"/>
                              </a:cubicBezTo>
                              <a:cubicBezTo>
                                <a:pt x="71" y="2"/>
                                <a:pt x="71" y="1"/>
                                <a:pt x="72" y="1"/>
                              </a:cubicBezTo>
                              <a:cubicBezTo>
                                <a:pt x="72" y="1"/>
                                <a:pt x="73" y="1"/>
                                <a:pt x="74" y="1"/>
                              </a:cubicBezTo>
                              <a:cubicBezTo>
                                <a:pt x="74" y="1"/>
                                <a:pt x="73" y="4"/>
                                <a:pt x="74" y="5"/>
                              </a:cubicBezTo>
                              <a:cubicBezTo>
                                <a:pt x="75" y="5"/>
                                <a:pt x="74" y="6"/>
                                <a:pt x="74" y="7"/>
                              </a:cubicBezTo>
                              <a:cubicBezTo>
                                <a:pt x="74" y="9"/>
                                <a:pt x="75" y="10"/>
                                <a:pt x="76" y="12"/>
                              </a:cubicBezTo>
                              <a:cubicBezTo>
                                <a:pt x="76" y="13"/>
                                <a:pt x="74" y="13"/>
                                <a:pt x="74" y="14"/>
                              </a:cubicBezTo>
                              <a:cubicBezTo>
                                <a:pt x="74" y="15"/>
                                <a:pt x="73" y="16"/>
                                <a:pt x="72" y="16"/>
                              </a:cubicBezTo>
                              <a:cubicBezTo>
                                <a:pt x="71" y="17"/>
                                <a:pt x="70" y="16"/>
                                <a:pt x="70" y="18"/>
                              </a:cubicBezTo>
                              <a:cubicBezTo>
                                <a:pt x="70" y="19"/>
                                <a:pt x="71" y="22"/>
                                <a:pt x="71" y="22"/>
                              </a:cubicBezTo>
                              <a:cubicBezTo>
                                <a:pt x="71" y="22"/>
                                <a:pt x="73" y="22"/>
                                <a:pt x="73" y="23"/>
                              </a:cubicBezTo>
                              <a:cubicBezTo>
                                <a:pt x="74" y="24"/>
                                <a:pt x="74" y="27"/>
                                <a:pt x="74" y="27"/>
                              </a:cubicBezTo>
                              <a:cubicBezTo>
                                <a:pt x="77" y="27"/>
                                <a:pt x="77" y="27"/>
                                <a:pt x="77" y="27"/>
                              </a:cubicBezTo>
                              <a:cubicBezTo>
                                <a:pt x="79" y="37"/>
                                <a:pt x="79" y="37"/>
                                <a:pt x="79" y="37"/>
                              </a:cubicBezTo>
                              <a:cubicBezTo>
                                <a:pt x="78" y="37"/>
                                <a:pt x="78" y="37"/>
                                <a:pt x="78" y="37"/>
                              </a:cubicBezTo>
                              <a:cubicBezTo>
                                <a:pt x="77" y="38"/>
                                <a:pt x="79" y="39"/>
                                <a:pt x="79" y="39"/>
                              </a:cubicBezTo>
                              <a:cubicBezTo>
                                <a:pt x="78" y="48"/>
                                <a:pt x="78" y="48"/>
                                <a:pt x="78" y="48"/>
                              </a:cubicBezTo>
                              <a:cubicBezTo>
                                <a:pt x="80" y="49"/>
                                <a:pt x="80" y="49"/>
                                <a:pt x="80" y="49"/>
                              </a:cubicBezTo>
                              <a:cubicBezTo>
                                <a:pt x="80" y="49"/>
                                <a:pt x="77" y="51"/>
                                <a:pt x="78" y="51"/>
                              </a:cubicBezTo>
                              <a:cubicBezTo>
                                <a:pt x="79" y="51"/>
                                <a:pt x="79" y="52"/>
                                <a:pt x="79" y="52"/>
                              </a:cubicBezTo>
                              <a:cubicBezTo>
                                <a:pt x="79" y="52"/>
                                <a:pt x="79" y="56"/>
                                <a:pt x="78" y="58"/>
                              </a:cubicBezTo>
                              <a:cubicBezTo>
                                <a:pt x="78" y="60"/>
                                <a:pt x="75" y="60"/>
                                <a:pt x="75" y="60"/>
                              </a:cubicBezTo>
                              <a:cubicBezTo>
                                <a:pt x="75" y="60"/>
                                <a:pt x="76" y="61"/>
                                <a:pt x="77" y="62"/>
                              </a:cubicBezTo>
                              <a:cubicBezTo>
                                <a:pt x="78" y="63"/>
                                <a:pt x="78" y="64"/>
                                <a:pt x="79" y="65"/>
                              </a:cubicBezTo>
                              <a:cubicBezTo>
                                <a:pt x="80" y="66"/>
                                <a:pt x="80" y="66"/>
                                <a:pt x="80" y="67"/>
                              </a:cubicBezTo>
                              <a:cubicBezTo>
                                <a:pt x="80" y="69"/>
                                <a:pt x="81" y="70"/>
                                <a:pt x="82" y="70"/>
                              </a:cubicBezTo>
                              <a:cubicBezTo>
                                <a:pt x="83" y="70"/>
                                <a:pt x="84" y="70"/>
                                <a:pt x="85" y="71"/>
                              </a:cubicBezTo>
                              <a:cubicBezTo>
                                <a:pt x="86" y="71"/>
                                <a:pt x="86" y="72"/>
                                <a:pt x="87" y="72"/>
                              </a:cubicBezTo>
                              <a:cubicBezTo>
                                <a:pt x="88" y="72"/>
                                <a:pt x="90" y="74"/>
                                <a:pt x="90" y="7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2148" name="Freeform 87">
                          <a:extLst>
                            <a:ext uri="{FF2B5EF4-FFF2-40B4-BE49-F238E27FC236}">
                              <a16:creationId xmlns:a16="http://schemas.microsoft.com/office/drawing/2014/main" id="{88126EE6-327F-D961-1496-1E1766EF0B55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953442" y="3753818"/>
                          <a:ext cx="139292" cy="174078"/>
                        </a:xfrm>
                        <a:custGeom>
                          <a:avLst/>
                          <a:gdLst>
                            <a:gd name="T0" fmla="*/ 0 w 20"/>
                            <a:gd name="T1" fmla="*/ 11 h 24"/>
                            <a:gd name="T2" fmla="*/ 3 w 20"/>
                            <a:gd name="T3" fmla="*/ 15 h 24"/>
                            <a:gd name="T4" fmla="*/ 4 w 20"/>
                            <a:gd name="T5" fmla="*/ 15 h 24"/>
                            <a:gd name="T6" fmla="*/ 4 w 20"/>
                            <a:gd name="T7" fmla="*/ 15 h 24"/>
                            <a:gd name="T8" fmla="*/ 8 w 20"/>
                            <a:gd name="T9" fmla="*/ 18 h 24"/>
                            <a:gd name="T10" fmla="*/ 8 w 20"/>
                            <a:gd name="T11" fmla="*/ 18 h 24"/>
                            <a:gd name="T12" fmla="*/ 9 w 20"/>
                            <a:gd name="T13" fmla="*/ 19 h 24"/>
                            <a:gd name="T14" fmla="*/ 13 w 20"/>
                            <a:gd name="T15" fmla="*/ 22 h 24"/>
                            <a:gd name="T16" fmla="*/ 15 w 20"/>
                            <a:gd name="T17" fmla="*/ 22 h 24"/>
                            <a:gd name="T18" fmla="*/ 16 w 20"/>
                            <a:gd name="T19" fmla="*/ 24 h 24"/>
                            <a:gd name="T20" fmla="*/ 18 w 20"/>
                            <a:gd name="T21" fmla="*/ 24 h 24"/>
                            <a:gd name="T22" fmla="*/ 18 w 20"/>
                            <a:gd name="T23" fmla="*/ 22 h 24"/>
                            <a:gd name="T24" fmla="*/ 18 w 20"/>
                            <a:gd name="T25" fmla="*/ 20 h 24"/>
                            <a:gd name="T26" fmla="*/ 19 w 20"/>
                            <a:gd name="T27" fmla="*/ 18 h 24"/>
                            <a:gd name="T28" fmla="*/ 19 w 20"/>
                            <a:gd name="T29" fmla="*/ 17 h 24"/>
                            <a:gd name="T30" fmla="*/ 17 w 20"/>
                            <a:gd name="T31" fmla="*/ 14 h 24"/>
                            <a:gd name="T32" fmla="*/ 15 w 20"/>
                            <a:gd name="T33" fmla="*/ 12 h 24"/>
                            <a:gd name="T34" fmla="*/ 13 w 20"/>
                            <a:gd name="T35" fmla="*/ 11 h 24"/>
                            <a:gd name="T36" fmla="*/ 15 w 20"/>
                            <a:gd name="T37" fmla="*/ 8 h 24"/>
                            <a:gd name="T38" fmla="*/ 14 w 20"/>
                            <a:gd name="T39" fmla="*/ 5 h 24"/>
                            <a:gd name="T40" fmla="*/ 13 w 20"/>
                            <a:gd name="T41" fmla="*/ 5 h 24"/>
                            <a:gd name="T42" fmla="*/ 11 w 20"/>
                            <a:gd name="T43" fmla="*/ 7 h 24"/>
                            <a:gd name="T44" fmla="*/ 10 w 20"/>
                            <a:gd name="T45" fmla="*/ 6 h 24"/>
                            <a:gd name="T46" fmla="*/ 11 w 20"/>
                            <a:gd name="T47" fmla="*/ 3 h 24"/>
                            <a:gd name="T48" fmla="*/ 9 w 20"/>
                            <a:gd name="T49" fmla="*/ 0 h 24"/>
                            <a:gd name="T50" fmla="*/ 9 w 20"/>
                            <a:gd name="T51" fmla="*/ 2 h 24"/>
                            <a:gd name="T52" fmla="*/ 7 w 20"/>
                            <a:gd name="T53" fmla="*/ 2 h 24"/>
                            <a:gd name="T54" fmla="*/ 6 w 20"/>
                            <a:gd name="T55" fmla="*/ 3 h 24"/>
                            <a:gd name="T56" fmla="*/ 4 w 20"/>
                            <a:gd name="T57" fmla="*/ 5 h 24"/>
                            <a:gd name="T58" fmla="*/ 2 w 20"/>
                            <a:gd name="T59" fmla="*/ 8 h 24"/>
                            <a:gd name="T60" fmla="*/ 0 w 20"/>
                            <a:gd name="T61" fmla="*/ 11 h 2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</a:cxnLst>
                          <a:rect l="0" t="0" r="r" b="b"/>
                          <a:pathLst>
                            <a:path w="20" h="24">
                              <a:moveTo>
                                <a:pt x="0" y="11"/>
                              </a:moveTo>
                              <a:cubicBezTo>
                                <a:pt x="2" y="12"/>
                                <a:pt x="2" y="14"/>
                                <a:pt x="3" y="15"/>
                              </a:cubicBezTo>
                              <a:cubicBezTo>
                                <a:pt x="3" y="15"/>
                                <a:pt x="4" y="15"/>
                                <a:pt x="4" y="15"/>
                              </a:cubicBezTo>
                              <a:cubicBezTo>
                                <a:pt x="4" y="15"/>
                                <a:pt x="4" y="15"/>
                                <a:pt x="4" y="15"/>
                              </a:cubicBezTo>
                              <a:cubicBezTo>
                                <a:pt x="5" y="15"/>
                                <a:pt x="8" y="17"/>
                                <a:pt x="8" y="18"/>
                              </a:cubicBezTo>
                              <a:cubicBezTo>
                                <a:pt x="8" y="18"/>
                                <a:pt x="8" y="18"/>
                                <a:pt x="8" y="18"/>
                              </a:cubicBezTo>
                              <a:cubicBezTo>
                                <a:pt x="9" y="18"/>
                                <a:pt x="9" y="19"/>
                                <a:pt x="9" y="19"/>
                              </a:cubicBezTo>
                              <a:cubicBezTo>
                                <a:pt x="13" y="22"/>
                                <a:pt x="13" y="22"/>
                                <a:pt x="13" y="22"/>
                              </a:cubicBezTo>
                              <a:cubicBezTo>
                                <a:pt x="13" y="23"/>
                                <a:pt x="14" y="22"/>
                                <a:pt x="15" y="22"/>
                              </a:cubicBezTo>
                              <a:cubicBezTo>
                                <a:pt x="15" y="22"/>
                                <a:pt x="16" y="24"/>
                                <a:pt x="16" y="24"/>
                              </a:cubicBezTo>
                              <a:cubicBezTo>
                                <a:pt x="17" y="24"/>
                                <a:pt x="17" y="24"/>
                                <a:pt x="18" y="24"/>
                              </a:cubicBezTo>
                              <a:cubicBezTo>
                                <a:pt x="18" y="24"/>
                                <a:pt x="18" y="23"/>
                                <a:pt x="18" y="22"/>
                              </a:cubicBezTo>
                              <a:cubicBezTo>
                                <a:pt x="18" y="22"/>
                                <a:pt x="17" y="21"/>
                                <a:pt x="18" y="20"/>
                              </a:cubicBezTo>
                              <a:cubicBezTo>
                                <a:pt x="19" y="20"/>
                                <a:pt x="19" y="19"/>
                                <a:pt x="19" y="18"/>
                              </a:cubicBezTo>
                              <a:cubicBezTo>
                                <a:pt x="20" y="17"/>
                                <a:pt x="20" y="17"/>
                                <a:pt x="19" y="17"/>
                              </a:cubicBezTo>
                              <a:cubicBezTo>
                                <a:pt x="18" y="17"/>
                                <a:pt x="18" y="15"/>
                                <a:pt x="17" y="14"/>
                              </a:cubicBezTo>
                              <a:cubicBezTo>
                                <a:pt x="17" y="13"/>
                                <a:pt x="16" y="12"/>
                                <a:pt x="15" y="12"/>
                              </a:cubicBezTo>
                              <a:cubicBezTo>
                                <a:pt x="15" y="12"/>
                                <a:pt x="13" y="11"/>
                                <a:pt x="13" y="11"/>
                              </a:cubicBezTo>
                              <a:cubicBezTo>
                                <a:pt x="13" y="11"/>
                                <a:pt x="14" y="9"/>
                                <a:pt x="15" y="8"/>
                              </a:cubicBezTo>
                              <a:cubicBezTo>
                                <a:pt x="16" y="7"/>
                                <a:pt x="14" y="5"/>
                                <a:pt x="14" y="5"/>
                              </a:cubicBezTo>
                              <a:cubicBezTo>
                                <a:pt x="14" y="5"/>
                                <a:pt x="14" y="3"/>
                                <a:pt x="13" y="5"/>
                              </a:cubicBezTo>
                              <a:cubicBezTo>
                                <a:pt x="12" y="6"/>
                                <a:pt x="11" y="7"/>
                                <a:pt x="11" y="7"/>
                              </a:cubicBezTo>
                              <a:cubicBezTo>
                                <a:pt x="10" y="6"/>
                                <a:pt x="10" y="6"/>
                                <a:pt x="10" y="6"/>
                              </a:cubicBezTo>
                              <a:cubicBezTo>
                                <a:pt x="10" y="6"/>
                                <a:pt x="11" y="4"/>
                                <a:pt x="11" y="3"/>
                              </a:cubicBezTo>
                              <a:cubicBezTo>
                                <a:pt x="10" y="2"/>
                                <a:pt x="9" y="0"/>
                                <a:pt x="9" y="0"/>
                              </a:cubicBezTo>
                              <a:cubicBezTo>
                                <a:pt x="9" y="0"/>
                                <a:pt x="9" y="1"/>
                                <a:pt x="9" y="2"/>
                              </a:cubicBezTo>
                              <a:cubicBezTo>
                                <a:pt x="8" y="2"/>
                                <a:pt x="7" y="2"/>
                                <a:pt x="7" y="2"/>
                              </a:cubicBezTo>
                              <a:cubicBezTo>
                                <a:pt x="7" y="2"/>
                                <a:pt x="7" y="3"/>
                                <a:pt x="6" y="3"/>
                              </a:cubicBezTo>
                              <a:cubicBezTo>
                                <a:pt x="5" y="3"/>
                                <a:pt x="4" y="5"/>
                                <a:pt x="4" y="5"/>
                              </a:cubicBezTo>
                              <a:cubicBezTo>
                                <a:pt x="4" y="5"/>
                                <a:pt x="3" y="6"/>
                                <a:pt x="2" y="8"/>
                              </a:cubicBezTo>
                              <a:cubicBezTo>
                                <a:pt x="0" y="9"/>
                                <a:pt x="0" y="11"/>
                                <a:pt x="0" y="11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2128" name="Freeform 90">
                      <a:extLst>
                        <a:ext uri="{FF2B5EF4-FFF2-40B4-BE49-F238E27FC236}">
                          <a16:creationId xmlns:a16="http://schemas.microsoft.com/office/drawing/2014/main" id="{EFBB656B-F0B6-19B1-03D6-6F5BA3938E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86346" y="1710116"/>
                      <a:ext cx="242155" cy="131122"/>
                    </a:xfrm>
                    <a:custGeom>
                      <a:avLst/>
                      <a:gdLst>
                        <a:gd name="T0" fmla="*/ 0 w 35"/>
                        <a:gd name="T1" fmla="*/ 12 h 18"/>
                        <a:gd name="T2" fmla="*/ 4 w 35"/>
                        <a:gd name="T3" fmla="*/ 11 h 18"/>
                        <a:gd name="T4" fmla="*/ 9 w 35"/>
                        <a:gd name="T5" fmla="*/ 12 h 18"/>
                        <a:gd name="T6" fmla="*/ 13 w 35"/>
                        <a:gd name="T7" fmla="*/ 13 h 18"/>
                        <a:gd name="T8" fmla="*/ 15 w 35"/>
                        <a:gd name="T9" fmla="*/ 14 h 18"/>
                        <a:gd name="T10" fmla="*/ 18 w 35"/>
                        <a:gd name="T11" fmla="*/ 14 h 18"/>
                        <a:gd name="T12" fmla="*/ 19 w 35"/>
                        <a:gd name="T13" fmla="*/ 16 h 18"/>
                        <a:gd name="T14" fmla="*/ 22 w 35"/>
                        <a:gd name="T15" fmla="*/ 16 h 18"/>
                        <a:gd name="T16" fmla="*/ 24 w 35"/>
                        <a:gd name="T17" fmla="*/ 18 h 18"/>
                        <a:gd name="T18" fmla="*/ 26 w 35"/>
                        <a:gd name="T19" fmla="*/ 18 h 18"/>
                        <a:gd name="T20" fmla="*/ 29 w 35"/>
                        <a:gd name="T21" fmla="*/ 17 h 18"/>
                        <a:gd name="T22" fmla="*/ 31 w 35"/>
                        <a:gd name="T23" fmla="*/ 15 h 18"/>
                        <a:gd name="T24" fmla="*/ 32 w 35"/>
                        <a:gd name="T25" fmla="*/ 13 h 18"/>
                        <a:gd name="T26" fmla="*/ 35 w 35"/>
                        <a:gd name="T27" fmla="*/ 13 h 18"/>
                        <a:gd name="T28" fmla="*/ 35 w 35"/>
                        <a:gd name="T29" fmla="*/ 11 h 18"/>
                        <a:gd name="T30" fmla="*/ 33 w 35"/>
                        <a:gd name="T31" fmla="*/ 9 h 18"/>
                        <a:gd name="T32" fmla="*/ 31 w 35"/>
                        <a:gd name="T33" fmla="*/ 8 h 18"/>
                        <a:gd name="T34" fmla="*/ 31 w 35"/>
                        <a:gd name="T35" fmla="*/ 5 h 18"/>
                        <a:gd name="T36" fmla="*/ 29 w 35"/>
                        <a:gd name="T37" fmla="*/ 5 h 18"/>
                        <a:gd name="T38" fmla="*/ 28 w 35"/>
                        <a:gd name="T39" fmla="*/ 3 h 18"/>
                        <a:gd name="T40" fmla="*/ 25 w 35"/>
                        <a:gd name="T41" fmla="*/ 4 h 18"/>
                        <a:gd name="T42" fmla="*/ 24 w 35"/>
                        <a:gd name="T43" fmla="*/ 2 h 18"/>
                        <a:gd name="T44" fmla="*/ 23 w 35"/>
                        <a:gd name="T45" fmla="*/ 2 h 18"/>
                        <a:gd name="T46" fmla="*/ 21 w 35"/>
                        <a:gd name="T47" fmla="*/ 0 h 18"/>
                        <a:gd name="T48" fmla="*/ 18 w 35"/>
                        <a:gd name="T49" fmla="*/ 0 h 18"/>
                        <a:gd name="T50" fmla="*/ 17 w 35"/>
                        <a:gd name="T51" fmla="*/ 0 h 18"/>
                        <a:gd name="T52" fmla="*/ 14 w 35"/>
                        <a:gd name="T53" fmla="*/ 0 h 18"/>
                        <a:gd name="T54" fmla="*/ 14 w 35"/>
                        <a:gd name="T55" fmla="*/ 6 h 18"/>
                        <a:gd name="T56" fmla="*/ 9 w 35"/>
                        <a:gd name="T57" fmla="*/ 7 h 18"/>
                        <a:gd name="T58" fmla="*/ 9 w 35"/>
                        <a:gd name="T59" fmla="*/ 6 h 18"/>
                        <a:gd name="T60" fmla="*/ 7 w 35"/>
                        <a:gd name="T61" fmla="*/ 4 h 18"/>
                        <a:gd name="T62" fmla="*/ 7 w 35"/>
                        <a:gd name="T63" fmla="*/ 3 h 18"/>
                        <a:gd name="T64" fmla="*/ 7 w 35"/>
                        <a:gd name="T65" fmla="*/ 2 h 18"/>
                        <a:gd name="T66" fmla="*/ 6 w 35"/>
                        <a:gd name="T67" fmla="*/ 2 h 18"/>
                        <a:gd name="T68" fmla="*/ 5 w 35"/>
                        <a:gd name="T69" fmla="*/ 3 h 18"/>
                        <a:gd name="T70" fmla="*/ 3 w 35"/>
                        <a:gd name="T71" fmla="*/ 5 h 18"/>
                        <a:gd name="T72" fmla="*/ 0 w 35"/>
                        <a:gd name="T73" fmla="*/ 12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35" h="18">
                          <a:moveTo>
                            <a:pt x="0" y="12"/>
                          </a:moveTo>
                          <a:cubicBezTo>
                            <a:pt x="0" y="12"/>
                            <a:pt x="3" y="11"/>
                            <a:pt x="4" y="11"/>
                          </a:cubicBezTo>
                          <a:cubicBezTo>
                            <a:pt x="5" y="11"/>
                            <a:pt x="6" y="12"/>
                            <a:pt x="9" y="12"/>
                          </a:cubicBezTo>
                          <a:cubicBezTo>
                            <a:pt x="11" y="13"/>
                            <a:pt x="11" y="13"/>
                            <a:pt x="13" y="13"/>
                          </a:cubicBezTo>
                          <a:cubicBezTo>
                            <a:pt x="14" y="13"/>
                            <a:pt x="14" y="14"/>
                            <a:pt x="15" y="14"/>
                          </a:cubicBezTo>
                          <a:cubicBezTo>
                            <a:pt x="16" y="14"/>
                            <a:pt x="18" y="14"/>
                            <a:pt x="18" y="14"/>
                          </a:cubicBezTo>
                          <a:cubicBezTo>
                            <a:pt x="18" y="14"/>
                            <a:pt x="18" y="15"/>
                            <a:pt x="19" y="16"/>
                          </a:cubicBezTo>
                          <a:cubicBezTo>
                            <a:pt x="20" y="16"/>
                            <a:pt x="21" y="16"/>
                            <a:pt x="22" y="16"/>
                          </a:cubicBezTo>
                          <a:cubicBezTo>
                            <a:pt x="22" y="17"/>
                            <a:pt x="23" y="17"/>
                            <a:pt x="24" y="18"/>
                          </a:cubicBezTo>
                          <a:cubicBezTo>
                            <a:pt x="25" y="18"/>
                            <a:pt x="26" y="18"/>
                            <a:pt x="26" y="18"/>
                          </a:cubicBezTo>
                          <a:cubicBezTo>
                            <a:pt x="26" y="18"/>
                            <a:pt x="27" y="16"/>
                            <a:pt x="29" y="17"/>
                          </a:cubicBezTo>
                          <a:cubicBezTo>
                            <a:pt x="31" y="17"/>
                            <a:pt x="31" y="17"/>
                            <a:pt x="31" y="15"/>
                          </a:cubicBezTo>
                          <a:cubicBezTo>
                            <a:pt x="31" y="13"/>
                            <a:pt x="32" y="13"/>
                            <a:pt x="32" y="13"/>
                          </a:cubicBezTo>
                          <a:cubicBezTo>
                            <a:pt x="32" y="13"/>
                            <a:pt x="34" y="14"/>
                            <a:pt x="35" y="13"/>
                          </a:cubicBezTo>
                          <a:cubicBezTo>
                            <a:pt x="35" y="11"/>
                            <a:pt x="35" y="11"/>
                            <a:pt x="35" y="11"/>
                          </a:cubicBezTo>
                          <a:cubicBezTo>
                            <a:pt x="35" y="11"/>
                            <a:pt x="34" y="10"/>
                            <a:pt x="33" y="9"/>
                          </a:cubicBezTo>
                          <a:cubicBezTo>
                            <a:pt x="32" y="8"/>
                            <a:pt x="31" y="9"/>
                            <a:pt x="31" y="8"/>
                          </a:cubicBezTo>
                          <a:cubicBezTo>
                            <a:pt x="31" y="7"/>
                            <a:pt x="31" y="5"/>
                            <a:pt x="31" y="5"/>
                          </a:cubicBezTo>
                          <a:cubicBezTo>
                            <a:pt x="31" y="5"/>
                            <a:pt x="29" y="6"/>
                            <a:pt x="29" y="5"/>
                          </a:cubicBezTo>
                          <a:cubicBezTo>
                            <a:pt x="28" y="4"/>
                            <a:pt x="28" y="3"/>
                            <a:pt x="28" y="3"/>
                          </a:cubicBezTo>
                          <a:cubicBezTo>
                            <a:pt x="25" y="4"/>
                            <a:pt x="25" y="4"/>
                            <a:pt x="25" y="4"/>
                          </a:cubicBezTo>
                          <a:cubicBezTo>
                            <a:pt x="24" y="2"/>
                            <a:pt x="24" y="2"/>
                            <a:pt x="24" y="2"/>
                          </a:cubicBezTo>
                          <a:cubicBezTo>
                            <a:pt x="23" y="2"/>
                            <a:pt x="23" y="2"/>
                            <a:pt x="23" y="2"/>
                          </a:cubicBezTo>
                          <a:cubicBezTo>
                            <a:pt x="23" y="2"/>
                            <a:pt x="23" y="1"/>
                            <a:pt x="21" y="0"/>
                          </a:cubicBezTo>
                          <a:cubicBezTo>
                            <a:pt x="20" y="0"/>
                            <a:pt x="18" y="0"/>
                            <a:pt x="18" y="0"/>
                          </a:cubicBezTo>
                          <a:cubicBezTo>
                            <a:pt x="18" y="0"/>
                            <a:pt x="18" y="0"/>
                            <a:pt x="17" y="0"/>
                          </a:cubicBezTo>
                          <a:cubicBezTo>
                            <a:pt x="16" y="0"/>
                            <a:pt x="14" y="0"/>
                            <a:pt x="14" y="0"/>
                          </a:cubicBezTo>
                          <a:cubicBezTo>
                            <a:pt x="14" y="2"/>
                            <a:pt x="14" y="4"/>
                            <a:pt x="14" y="6"/>
                          </a:cubicBezTo>
                          <a:cubicBezTo>
                            <a:pt x="13" y="6"/>
                            <a:pt x="11" y="8"/>
                            <a:pt x="9" y="7"/>
                          </a:cubicBezTo>
                          <a:cubicBezTo>
                            <a:pt x="9" y="7"/>
                            <a:pt x="9" y="6"/>
                            <a:pt x="9" y="6"/>
                          </a:cubicBezTo>
                          <a:cubicBezTo>
                            <a:pt x="9" y="6"/>
                            <a:pt x="7" y="4"/>
                            <a:pt x="7" y="4"/>
                          </a:cubicBezTo>
                          <a:cubicBezTo>
                            <a:pt x="7" y="4"/>
                            <a:pt x="6" y="3"/>
                            <a:pt x="7" y="3"/>
                          </a:cubicBezTo>
                          <a:cubicBezTo>
                            <a:pt x="7" y="3"/>
                            <a:pt x="7" y="2"/>
                            <a:pt x="7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3" y="3"/>
                            <a:pt x="4" y="3"/>
                            <a:pt x="3" y="5"/>
                          </a:cubicBezTo>
                          <a:cubicBezTo>
                            <a:pt x="1" y="8"/>
                            <a:pt x="0" y="10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9" name="Freeform 95">
                      <a:extLst>
                        <a:ext uri="{FF2B5EF4-FFF2-40B4-BE49-F238E27FC236}">
                          <a16:creationId xmlns:a16="http://schemas.microsoft.com/office/drawing/2014/main" id="{2029EC1E-8F34-81EB-DCED-01B9300A8050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800668" y="1857064"/>
                      <a:ext cx="1294343" cy="630744"/>
                    </a:xfrm>
                    <a:custGeom>
                      <a:avLst/>
                      <a:gdLst>
                        <a:gd name="T0" fmla="*/ 175 w 188"/>
                        <a:gd name="T1" fmla="*/ 44 h 87"/>
                        <a:gd name="T2" fmla="*/ 165 w 188"/>
                        <a:gd name="T3" fmla="*/ 50 h 87"/>
                        <a:gd name="T4" fmla="*/ 163 w 188"/>
                        <a:gd name="T5" fmla="*/ 61 h 87"/>
                        <a:gd name="T6" fmla="*/ 150 w 188"/>
                        <a:gd name="T7" fmla="*/ 66 h 87"/>
                        <a:gd name="T8" fmla="*/ 152 w 188"/>
                        <a:gd name="T9" fmla="*/ 78 h 87"/>
                        <a:gd name="T10" fmla="*/ 134 w 188"/>
                        <a:gd name="T11" fmla="*/ 75 h 87"/>
                        <a:gd name="T12" fmla="*/ 121 w 188"/>
                        <a:gd name="T13" fmla="*/ 77 h 87"/>
                        <a:gd name="T14" fmla="*/ 105 w 188"/>
                        <a:gd name="T15" fmla="*/ 80 h 87"/>
                        <a:gd name="T16" fmla="*/ 95 w 188"/>
                        <a:gd name="T17" fmla="*/ 87 h 87"/>
                        <a:gd name="T18" fmla="*/ 86 w 188"/>
                        <a:gd name="T19" fmla="*/ 82 h 87"/>
                        <a:gd name="T20" fmla="*/ 78 w 188"/>
                        <a:gd name="T21" fmla="*/ 78 h 87"/>
                        <a:gd name="T22" fmla="*/ 66 w 188"/>
                        <a:gd name="T23" fmla="*/ 69 h 87"/>
                        <a:gd name="T24" fmla="*/ 65 w 188"/>
                        <a:gd name="T25" fmla="*/ 60 h 87"/>
                        <a:gd name="T26" fmla="*/ 65 w 188"/>
                        <a:gd name="T27" fmla="*/ 54 h 87"/>
                        <a:gd name="T28" fmla="*/ 59 w 188"/>
                        <a:gd name="T29" fmla="*/ 57 h 87"/>
                        <a:gd name="T30" fmla="*/ 55 w 188"/>
                        <a:gd name="T31" fmla="*/ 59 h 87"/>
                        <a:gd name="T32" fmla="*/ 47 w 188"/>
                        <a:gd name="T33" fmla="*/ 61 h 87"/>
                        <a:gd name="T34" fmla="*/ 26 w 188"/>
                        <a:gd name="T35" fmla="*/ 81 h 87"/>
                        <a:gd name="T36" fmla="*/ 20 w 188"/>
                        <a:gd name="T37" fmla="*/ 74 h 87"/>
                        <a:gd name="T38" fmla="*/ 21 w 188"/>
                        <a:gd name="T39" fmla="*/ 68 h 87"/>
                        <a:gd name="T40" fmla="*/ 20 w 188"/>
                        <a:gd name="T41" fmla="*/ 64 h 87"/>
                        <a:gd name="T42" fmla="*/ 27 w 188"/>
                        <a:gd name="T43" fmla="*/ 63 h 87"/>
                        <a:gd name="T44" fmla="*/ 34 w 188"/>
                        <a:gd name="T45" fmla="*/ 64 h 87"/>
                        <a:gd name="T46" fmla="*/ 31 w 188"/>
                        <a:gd name="T47" fmla="*/ 55 h 87"/>
                        <a:gd name="T48" fmla="*/ 24 w 188"/>
                        <a:gd name="T49" fmla="*/ 52 h 87"/>
                        <a:gd name="T50" fmla="*/ 18 w 188"/>
                        <a:gd name="T51" fmla="*/ 49 h 87"/>
                        <a:gd name="T52" fmla="*/ 11 w 188"/>
                        <a:gd name="T53" fmla="*/ 53 h 87"/>
                        <a:gd name="T54" fmla="*/ 6 w 188"/>
                        <a:gd name="T55" fmla="*/ 46 h 87"/>
                        <a:gd name="T56" fmla="*/ 4 w 188"/>
                        <a:gd name="T57" fmla="*/ 36 h 87"/>
                        <a:gd name="T58" fmla="*/ 10 w 188"/>
                        <a:gd name="T59" fmla="*/ 32 h 87"/>
                        <a:gd name="T60" fmla="*/ 17 w 188"/>
                        <a:gd name="T61" fmla="*/ 24 h 87"/>
                        <a:gd name="T62" fmla="*/ 27 w 188"/>
                        <a:gd name="T63" fmla="*/ 19 h 87"/>
                        <a:gd name="T64" fmla="*/ 34 w 188"/>
                        <a:gd name="T65" fmla="*/ 24 h 87"/>
                        <a:gd name="T66" fmla="*/ 41 w 188"/>
                        <a:gd name="T67" fmla="*/ 26 h 87"/>
                        <a:gd name="T68" fmla="*/ 56 w 188"/>
                        <a:gd name="T69" fmla="*/ 25 h 87"/>
                        <a:gd name="T70" fmla="*/ 62 w 188"/>
                        <a:gd name="T71" fmla="*/ 25 h 87"/>
                        <a:gd name="T72" fmla="*/ 60 w 188"/>
                        <a:gd name="T73" fmla="*/ 15 h 87"/>
                        <a:gd name="T74" fmla="*/ 62 w 188"/>
                        <a:gd name="T75" fmla="*/ 5 h 87"/>
                        <a:gd name="T76" fmla="*/ 76 w 188"/>
                        <a:gd name="T77" fmla="*/ 6 h 87"/>
                        <a:gd name="T78" fmla="*/ 94 w 188"/>
                        <a:gd name="T79" fmla="*/ 2 h 87"/>
                        <a:gd name="T80" fmla="*/ 102 w 188"/>
                        <a:gd name="T81" fmla="*/ 3 h 87"/>
                        <a:gd name="T82" fmla="*/ 108 w 188"/>
                        <a:gd name="T83" fmla="*/ 5 h 87"/>
                        <a:gd name="T84" fmla="*/ 115 w 188"/>
                        <a:gd name="T85" fmla="*/ 9 h 87"/>
                        <a:gd name="T86" fmla="*/ 135 w 188"/>
                        <a:gd name="T87" fmla="*/ 4 h 87"/>
                        <a:gd name="T88" fmla="*/ 144 w 188"/>
                        <a:gd name="T89" fmla="*/ 23 h 87"/>
                        <a:gd name="T90" fmla="*/ 162 w 188"/>
                        <a:gd name="T91" fmla="*/ 31 h 87"/>
                        <a:gd name="T92" fmla="*/ 175 w 188"/>
                        <a:gd name="T93" fmla="*/ 34 h 87"/>
                        <a:gd name="T94" fmla="*/ 185 w 188"/>
                        <a:gd name="T95" fmla="*/ 38 h 87"/>
                        <a:gd name="T96" fmla="*/ 29 w 188"/>
                        <a:gd name="T97" fmla="*/ 65 h 87"/>
                        <a:gd name="T98" fmla="*/ 151 w 188"/>
                        <a:gd name="T99" fmla="*/ 49 h 87"/>
                        <a:gd name="T100" fmla="*/ 144 w 188"/>
                        <a:gd name="T101" fmla="*/ 52 h 87"/>
                        <a:gd name="T102" fmla="*/ 134 w 188"/>
                        <a:gd name="T103" fmla="*/ 51 h 87"/>
                        <a:gd name="T104" fmla="*/ 125 w 188"/>
                        <a:gd name="T105" fmla="*/ 57 h 87"/>
                        <a:gd name="T106" fmla="*/ 122 w 188"/>
                        <a:gd name="T107" fmla="*/ 63 h 87"/>
                        <a:gd name="T108" fmla="*/ 120 w 188"/>
                        <a:gd name="T109" fmla="*/ 60 h 87"/>
                        <a:gd name="T110" fmla="*/ 123 w 188"/>
                        <a:gd name="T111" fmla="*/ 54 h 87"/>
                        <a:gd name="T112" fmla="*/ 133 w 188"/>
                        <a:gd name="T113" fmla="*/ 51 h 87"/>
                        <a:gd name="T114" fmla="*/ 140 w 188"/>
                        <a:gd name="T115" fmla="*/ 51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188" h="87">
                          <a:moveTo>
                            <a:pt x="188" y="39"/>
                          </a:moveTo>
                          <a:cubicBezTo>
                            <a:pt x="181" y="40"/>
                            <a:pt x="181" y="40"/>
                            <a:pt x="181" y="40"/>
                          </a:cubicBezTo>
                          <a:cubicBezTo>
                            <a:pt x="179" y="42"/>
                            <a:pt x="179" y="42"/>
                            <a:pt x="179" y="42"/>
                          </a:cubicBezTo>
                          <a:cubicBezTo>
                            <a:pt x="177" y="43"/>
                            <a:pt x="177" y="43"/>
                            <a:pt x="177" y="43"/>
                          </a:cubicBezTo>
                          <a:cubicBezTo>
                            <a:pt x="175" y="44"/>
                            <a:pt x="175" y="44"/>
                            <a:pt x="175" y="44"/>
                          </a:cubicBezTo>
                          <a:cubicBezTo>
                            <a:pt x="174" y="46"/>
                            <a:pt x="174" y="46"/>
                            <a:pt x="174" y="46"/>
                          </a:cubicBezTo>
                          <a:cubicBezTo>
                            <a:pt x="174" y="48"/>
                            <a:pt x="174" y="48"/>
                            <a:pt x="174" y="48"/>
                          </a:cubicBezTo>
                          <a:cubicBezTo>
                            <a:pt x="170" y="49"/>
                            <a:pt x="170" y="49"/>
                            <a:pt x="170" y="49"/>
                          </a:cubicBezTo>
                          <a:cubicBezTo>
                            <a:pt x="167" y="49"/>
                            <a:pt x="167" y="49"/>
                            <a:pt x="167" y="49"/>
                          </a:cubicBezTo>
                          <a:cubicBezTo>
                            <a:pt x="165" y="50"/>
                            <a:pt x="165" y="50"/>
                            <a:pt x="165" y="50"/>
                          </a:cubicBezTo>
                          <a:cubicBezTo>
                            <a:pt x="164" y="53"/>
                            <a:pt x="164" y="53"/>
                            <a:pt x="164" y="53"/>
                          </a:cubicBezTo>
                          <a:cubicBezTo>
                            <a:pt x="162" y="54"/>
                            <a:pt x="162" y="54"/>
                            <a:pt x="162" y="54"/>
                          </a:cubicBezTo>
                          <a:cubicBezTo>
                            <a:pt x="161" y="57"/>
                            <a:pt x="161" y="57"/>
                            <a:pt x="161" y="57"/>
                          </a:cubicBezTo>
                          <a:cubicBezTo>
                            <a:pt x="162" y="60"/>
                            <a:pt x="162" y="60"/>
                            <a:pt x="162" y="60"/>
                          </a:cubicBezTo>
                          <a:cubicBezTo>
                            <a:pt x="163" y="61"/>
                            <a:pt x="163" y="61"/>
                            <a:pt x="163" y="61"/>
                          </a:cubicBezTo>
                          <a:cubicBezTo>
                            <a:pt x="162" y="63"/>
                            <a:pt x="162" y="63"/>
                            <a:pt x="162" y="63"/>
                          </a:cubicBezTo>
                          <a:cubicBezTo>
                            <a:pt x="158" y="63"/>
                            <a:pt x="158" y="63"/>
                            <a:pt x="158" y="63"/>
                          </a:cubicBezTo>
                          <a:cubicBezTo>
                            <a:pt x="154" y="64"/>
                            <a:pt x="154" y="64"/>
                            <a:pt x="154" y="64"/>
                          </a:cubicBezTo>
                          <a:cubicBezTo>
                            <a:pt x="151" y="65"/>
                            <a:pt x="151" y="65"/>
                            <a:pt x="151" y="65"/>
                          </a:cubicBezTo>
                          <a:cubicBezTo>
                            <a:pt x="150" y="66"/>
                            <a:pt x="150" y="66"/>
                            <a:pt x="150" y="66"/>
                          </a:cubicBezTo>
                          <a:cubicBezTo>
                            <a:pt x="150" y="68"/>
                            <a:pt x="150" y="68"/>
                            <a:pt x="150" y="68"/>
                          </a:cubicBezTo>
                          <a:cubicBezTo>
                            <a:pt x="153" y="70"/>
                            <a:pt x="153" y="70"/>
                            <a:pt x="153" y="70"/>
                          </a:cubicBezTo>
                          <a:cubicBezTo>
                            <a:pt x="154" y="71"/>
                            <a:pt x="154" y="71"/>
                            <a:pt x="154" y="71"/>
                          </a:cubicBezTo>
                          <a:cubicBezTo>
                            <a:pt x="152" y="75"/>
                            <a:pt x="152" y="75"/>
                            <a:pt x="152" y="75"/>
                          </a:cubicBezTo>
                          <a:cubicBezTo>
                            <a:pt x="152" y="78"/>
                            <a:pt x="152" y="78"/>
                            <a:pt x="152" y="78"/>
                          </a:cubicBezTo>
                          <a:cubicBezTo>
                            <a:pt x="150" y="77"/>
                            <a:pt x="150" y="77"/>
                            <a:pt x="150" y="77"/>
                          </a:cubicBezTo>
                          <a:cubicBezTo>
                            <a:pt x="150" y="77"/>
                            <a:pt x="147" y="77"/>
                            <a:pt x="147" y="76"/>
                          </a:cubicBezTo>
                          <a:cubicBezTo>
                            <a:pt x="147" y="76"/>
                            <a:pt x="145" y="75"/>
                            <a:pt x="144" y="75"/>
                          </a:cubicBezTo>
                          <a:cubicBezTo>
                            <a:pt x="143" y="75"/>
                            <a:pt x="142" y="74"/>
                            <a:pt x="140" y="74"/>
                          </a:cubicBezTo>
                          <a:cubicBezTo>
                            <a:pt x="138" y="75"/>
                            <a:pt x="135" y="75"/>
                            <a:pt x="134" y="75"/>
                          </a:cubicBezTo>
                          <a:cubicBezTo>
                            <a:pt x="133" y="75"/>
                            <a:pt x="131" y="77"/>
                            <a:pt x="129" y="77"/>
                          </a:cubicBezTo>
                          <a:cubicBezTo>
                            <a:pt x="128" y="77"/>
                            <a:pt x="129" y="76"/>
                            <a:pt x="127" y="76"/>
                          </a:cubicBezTo>
                          <a:cubicBezTo>
                            <a:pt x="126" y="76"/>
                            <a:pt x="126" y="74"/>
                            <a:pt x="125" y="75"/>
                          </a:cubicBezTo>
                          <a:cubicBezTo>
                            <a:pt x="123" y="76"/>
                            <a:pt x="124" y="76"/>
                            <a:pt x="123" y="76"/>
                          </a:cubicBezTo>
                          <a:cubicBezTo>
                            <a:pt x="122" y="76"/>
                            <a:pt x="121" y="77"/>
                            <a:pt x="121" y="77"/>
                          </a:cubicBezTo>
                          <a:cubicBezTo>
                            <a:pt x="121" y="77"/>
                            <a:pt x="120" y="78"/>
                            <a:pt x="120" y="79"/>
                          </a:cubicBezTo>
                          <a:cubicBezTo>
                            <a:pt x="120" y="80"/>
                            <a:pt x="116" y="76"/>
                            <a:pt x="115" y="76"/>
                          </a:cubicBezTo>
                          <a:cubicBezTo>
                            <a:pt x="111" y="76"/>
                            <a:pt x="111" y="76"/>
                            <a:pt x="111" y="76"/>
                          </a:cubicBezTo>
                          <a:cubicBezTo>
                            <a:pt x="110" y="76"/>
                            <a:pt x="107" y="79"/>
                            <a:pt x="107" y="79"/>
                          </a:cubicBezTo>
                          <a:cubicBezTo>
                            <a:pt x="106" y="80"/>
                            <a:pt x="106" y="80"/>
                            <a:pt x="105" y="80"/>
                          </a:cubicBezTo>
                          <a:cubicBezTo>
                            <a:pt x="104" y="80"/>
                            <a:pt x="102" y="80"/>
                            <a:pt x="102" y="81"/>
                          </a:cubicBezTo>
                          <a:cubicBezTo>
                            <a:pt x="102" y="82"/>
                            <a:pt x="100" y="82"/>
                            <a:pt x="100" y="82"/>
                          </a:cubicBezTo>
                          <a:cubicBezTo>
                            <a:pt x="99" y="82"/>
                            <a:pt x="98" y="85"/>
                            <a:pt x="98" y="85"/>
                          </a:cubicBezTo>
                          <a:cubicBezTo>
                            <a:pt x="98" y="85"/>
                            <a:pt x="96" y="85"/>
                            <a:pt x="95" y="85"/>
                          </a:cubicBezTo>
                          <a:cubicBezTo>
                            <a:pt x="95" y="87"/>
                            <a:pt x="95" y="87"/>
                            <a:pt x="95" y="87"/>
                          </a:cubicBezTo>
                          <a:cubicBezTo>
                            <a:pt x="95" y="87"/>
                            <a:pt x="94" y="87"/>
                            <a:pt x="94" y="87"/>
                          </a:cubicBezTo>
                          <a:cubicBezTo>
                            <a:pt x="93" y="87"/>
                            <a:pt x="94" y="86"/>
                            <a:pt x="93" y="85"/>
                          </a:cubicBezTo>
                          <a:cubicBezTo>
                            <a:pt x="93" y="84"/>
                            <a:pt x="91" y="84"/>
                            <a:pt x="90" y="84"/>
                          </a:cubicBezTo>
                          <a:cubicBezTo>
                            <a:pt x="89" y="85"/>
                            <a:pt x="87" y="84"/>
                            <a:pt x="86" y="83"/>
                          </a:cubicBezTo>
                          <a:cubicBezTo>
                            <a:pt x="85" y="83"/>
                            <a:pt x="86" y="82"/>
                            <a:pt x="86" y="82"/>
                          </a:cubicBezTo>
                          <a:cubicBezTo>
                            <a:pt x="86" y="81"/>
                            <a:pt x="85" y="82"/>
                            <a:pt x="85" y="81"/>
                          </a:cubicBezTo>
                          <a:cubicBezTo>
                            <a:pt x="85" y="80"/>
                            <a:pt x="84" y="80"/>
                            <a:pt x="83" y="80"/>
                          </a:cubicBezTo>
                          <a:cubicBezTo>
                            <a:pt x="82" y="80"/>
                            <a:pt x="81" y="80"/>
                            <a:pt x="81" y="79"/>
                          </a:cubicBezTo>
                          <a:cubicBezTo>
                            <a:pt x="80" y="78"/>
                            <a:pt x="79" y="77"/>
                            <a:pt x="79" y="77"/>
                          </a:cubicBezTo>
                          <a:cubicBezTo>
                            <a:pt x="78" y="78"/>
                            <a:pt x="78" y="78"/>
                            <a:pt x="78" y="78"/>
                          </a:cubicBezTo>
                          <a:cubicBezTo>
                            <a:pt x="78" y="78"/>
                            <a:pt x="74" y="77"/>
                            <a:pt x="73" y="77"/>
                          </a:cubicBezTo>
                          <a:cubicBezTo>
                            <a:pt x="71" y="76"/>
                            <a:pt x="68" y="76"/>
                            <a:pt x="68" y="76"/>
                          </a:cubicBezTo>
                          <a:cubicBezTo>
                            <a:pt x="68" y="76"/>
                            <a:pt x="67" y="73"/>
                            <a:pt x="67" y="72"/>
                          </a:cubicBezTo>
                          <a:cubicBezTo>
                            <a:pt x="67" y="71"/>
                            <a:pt x="67" y="69"/>
                            <a:pt x="67" y="69"/>
                          </a:cubicBezTo>
                          <a:cubicBezTo>
                            <a:pt x="66" y="69"/>
                            <a:pt x="66" y="69"/>
                            <a:pt x="66" y="69"/>
                          </a:cubicBezTo>
                          <a:cubicBezTo>
                            <a:pt x="66" y="68"/>
                            <a:pt x="67" y="68"/>
                            <a:pt x="68" y="68"/>
                          </a:cubicBezTo>
                          <a:cubicBezTo>
                            <a:pt x="67" y="66"/>
                            <a:pt x="67" y="67"/>
                            <a:pt x="69" y="66"/>
                          </a:cubicBezTo>
                          <a:cubicBezTo>
                            <a:pt x="69" y="65"/>
                            <a:pt x="69" y="65"/>
                            <a:pt x="69" y="65"/>
                          </a:cubicBezTo>
                          <a:cubicBezTo>
                            <a:pt x="67" y="65"/>
                            <a:pt x="65" y="64"/>
                            <a:pt x="65" y="63"/>
                          </a:cubicBezTo>
                          <a:cubicBezTo>
                            <a:pt x="64" y="62"/>
                            <a:pt x="65" y="60"/>
                            <a:pt x="65" y="60"/>
                          </a:cubicBezTo>
                          <a:cubicBezTo>
                            <a:pt x="65" y="60"/>
                            <a:pt x="64" y="58"/>
                            <a:pt x="65" y="58"/>
                          </a:cubicBezTo>
                          <a:cubicBezTo>
                            <a:pt x="65" y="57"/>
                            <a:pt x="67" y="54"/>
                            <a:pt x="67" y="54"/>
                          </a:cubicBezTo>
                          <a:cubicBezTo>
                            <a:pt x="67" y="53"/>
                            <a:pt x="66" y="54"/>
                            <a:pt x="66" y="54"/>
                          </a:cubicBezTo>
                          <a:cubicBezTo>
                            <a:pt x="66" y="54"/>
                            <a:pt x="65" y="53"/>
                            <a:pt x="65" y="53"/>
                          </a:cubicBezTo>
                          <a:cubicBezTo>
                            <a:pt x="64" y="53"/>
                            <a:pt x="65" y="54"/>
                            <a:pt x="65" y="54"/>
                          </a:cubicBezTo>
                          <a:cubicBezTo>
                            <a:pt x="63" y="54"/>
                            <a:pt x="63" y="54"/>
                            <a:pt x="61" y="54"/>
                          </a:cubicBezTo>
                          <a:cubicBezTo>
                            <a:pt x="61" y="54"/>
                            <a:pt x="61" y="55"/>
                            <a:pt x="62" y="55"/>
                          </a:cubicBezTo>
                          <a:cubicBezTo>
                            <a:pt x="62" y="56"/>
                            <a:pt x="61" y="56"/>
                            <a:pt x="61" y="56"/>
                          </a:cubicBezTo>
                          <a:cubicBezTo>
                            <a:pt x="60" y="56"/>
                            <a:pt x="60" y="56"/>
                            <a:pt x="59" y="56"/>
                          </a:cubicBezTo>
                          <a:cubicBezTo>
                            <a:pt x="59" y="57"/>
                            <a:pt x="59" y="57"/>
                            <a:pt x="59" y="57"/>
                          </a:cubicBezTo>
                          <a:cubicBezTo>
                            <a:pt x="59" y="57"/>
                            <a:pt x="58" y="57"/>
                            <a:pt x="57" y="57"/>
                          </a:cubicBezTo>
                          <a:cubicBezTo>
                            <a:pt x="57" y="58"/>
                            <a:pt x="57" y="58"/>
                            <a:pt x="57" y="59"/>
                          </a:cubicBezTo>
                          <a:cubicBezTo>
                            <a:pt x="57" y="60"/>
                            <a:pt x="57" y="60"/>
                            <a:pt x="56" y="60"/>
                          </a:cubicBezTo>
                          <a:cubicBezTo>
                            <a:pt x="55" y="61"/>
                            <a:pt x="56" y="59"/>
                            <a:pt x="56" y="58"/>
                          </a:cubicBezTo>
                          <a:cubicBezTo>
                            <a:pt x="56" y="58"/>
                            <a:pt x="54" y="59"/>
                            <a:pt x="55" y="59"/>
                          </a:cubicBezTo>
                          <a:cubicBezTo>
                            <a:pt x="55" y="59"/>
                            <a:pt x="54" y="59"/>
                            <a:pt x="54" y="59"/>
                          </a:cubicBezTo>
                          <a:cubicBezTo>
                            <a:pt x="53" y="59"/>
                            <a:pt x="54" y="60"/>
                            <a:pt x="53" y="61"/>
                          </a:cubicBezTo>
                          <a:cubicBezTo>
                            <a:pt x="53" y="61"/>
                            <a:pt x="53" y="61"/>
                            <a:pt x="53" y="61"/>
                          </a:cubicBezTo>
                          <a:cubicBezTo>
                            <a:pt x="52" y="61"/>
                            <a:pt x="51" y="61"/>
                            <a:pt x="51" y="61"/>
                          </a:cubicBezTo>
                          <a:cubicBezTo>
                            <a:pt x="50" y="60"/>
                            <a:pt x="48" y="61"/>
                            <a:pt x="47" y="61"/>
                          </a:cubicBezTo>
                          <a:cubicBezTo>
                            <a:pt x="46" y="61"/>
                            <a:pt x="42" y="63"/>
                            <a:pt x="42" y="63"/>
                          </a:cubicBezTo>
                          <a:cubicBezTo>
                            <a:pt x="42" y="83"/>
                            <a:pt x="42" y="83"/>
                            <a:pt x="42" y="83"/>
                          </a:cubicBezTo>
                          <a:cubicBezTo>
                            <a:pt x="42" y="83"/>
                            <a:pt x="38" y="83"/>
                            <a:pt x="38" y="83"/>
                          </a:cubicBezTo>
                          <a:cubicBezTo>
                            <a:pt x="37" y="82"/>
                            <a:pt x="36" y="78"/>
                            <a:pt x="31" y="78"/>
                          </a:cubicBezTo>
                          <a:cubicBezTo>
                            <a:pt x="29" y="79"/>
                            <a:pt x="26" y="78"/>
                            <a:pt x="26" y="81"/>
                          </a:cubicBezTo>
                          <a:cubicBezTo>
                            <a:pt x="26" y="82"/>
                            <a:pt x="25" y="82"/>
                            <a:pt x="25" y="82"/>
                          </a:cubicBezTo>
                          <a:cubicBezTo>
                            <a:pt x="25" y="82"/>
                            <a:pt x="25" y="82"/>
                            <a:pt x="25" y="82"/>
                          </a:cubicBezTo>
                          <a:cubicBezTo>
                            <a:pt x="25" y="80"/>
                            <a:pt x="26" y="78"/>
                            <a:pt x="27" y="77"/>
                          </a:cubicBezTo>
                          <a:cubicBezTo>
                            <a:pt x="26" y="76"/>
                            <a:pt x="24" y="76"/>
                            <a:pt x="23" y="76"/>
                          </a:cubicBezTo>
                          <a:cubicBezTo>
                            <a:pt x="21" y="75"/>
                            <a:pt x="24" y="74"/>
                            <a:pt x="20" y="74"/>
                          </a:cubicBezTo>
                          <a:cubicBezTo>
                            <a:pt x="20" y="74"/>
                            <a:pt x="21" y="73"/>
                            <a:pt x="21" y="73"/>
                          </a:cubicBezTo>
                          <a:cubicBezTo>
                            <a:pt x="20" y="73"/>
                            <a:pt x="20" y="73"/>
                            <a:pt x="20" y="73"/>
                          </a:cubicBezTo>
                          <a:cubicBezTo>
                            <a:pt x="19" y="71"/>
                            <a:pt x="18" y="69"/>
                            <a:pt x="15" y="69"/>
                          </a:cubicBezTo>
                          <a:cubicBezTo>
                            <a:pt x="15" y="69"/>
                            <a:pt x="16" y="67"/>
                            <a:pt x="16" y="67"/>
                          </a:cubicBezTo>
                          <a:cubicBezTo>
                            <a:pt x="18" y="68"/>
                            <a:pt x="19" y="68"/>
                            <a:pt x="21" y="68"/>
                          </a:cubicBezTo>
                          <a:cubicBezTo>
                            <a:pt x="22" y="67"/>
                            <a:pt x="22" y="67"/>
                            <a:pt x="22" y="67"/>
                          </a:cubicBezTo>
                          <a:cubicBezTo>
                            <a:pt x="21" y="67"/>
                            <a:pt x="20" y="67"/>
                            <a:pt x="19" y="67"/>
                          </a:cubicBezTo>
                          <a:cubicBezTo>
                            <a:pt x="19" y="66"/>
                            <a:pt x="18" y="65"/>
                            <a:pt x="18" y="65"/>
                          </a:cubicBezTo>
                          <a:cubicBezTo>
                            <a:pt x="18" y="64"/>
                            <a:pt x="19" y="64"/>
                            <a:pt x="19" y="64"/>
                          </a:cubicBezTo>
                          <a:cubicBezTo>
                            <a:pt x="19" y="64"/>
                            <a:pt x="20" y="64"/>
                            <a:pt x="20" y="64"/>
                          </a:cubicBezTo>
                          <a:cubicBezTo>
                            <a:pt x="21" y="65"/>
                            <a:pt x="21" y="64"/>
                            <a:pt x="22" y="64"/>
                          </a:cubicBezTo>
                          <a:cubicBezTo>
                            <a:pt x="22" y="64"/>
                            <a:pt x="23" y="64"/>
                            <a:pt x="23" y="64"/>
                          </a:cubicBezTo>
                          <a:cubicBezTo>
                            <a:pt x="23" y="63"/>
                            <a:pt x="23" y="62"/>
                            <a:pt x="23" y="62"/>
                          </a:cubicBezTo>
                          <a:cubicBezTo>
                            <a:pt x="24" y="62"/>
                            <a:pt x="24" y="61"/>
                            <a:pt x="25" y="62"/>
                          </a:cubicBezTo>
                          <a:cubicBezTo>
                            <a:pt x="26" y="62"/>
                            <a:pt x="26" y="63"/>
                            <a:pt x="27" y="63"/>
                          </a:cubicBezTo>
                          <a:cubicBezTo>
                            <a:pt x="28" y="63"/>
                            <a:pt x="30" y="63"/>
                            <a:pt x="30" y="63"/>
                          </a:cubicBezTo>
                          <a:cubicBezTo>
                            <a:pt x="30" y="64"/>
                            <a:pt x="30" y="65"/>
                            <a:pt x="29" y="65"/>
                          </a:cubicBezTo>
                          <a:cubicBezTo>
                            <a:pt x="30" y="65"/>
                            <a:pt x="31" y="64"/>
                            <a:pt x="32" y="64"/>
                          </a:cubicBezTo>
                          <a:cubicBezTo>
                            <a:pt x="32" y="64"/>
                            <a:pt x="32" y="65"/>
                            <a:pt x="33" y="64"/>
                          </a:cubicBezTo>
                          <a:cubicBezTo>
                            <a:pt x="33" y="64"/>
                            <a:pt x="33" y="64"/>
                            <a:pt x="34" y="64"/>
                          </a:cubicBezTo>
                          <a:cubicBezTo>
                            <a:pt x="34" y="62"/>
                            <a:pt x="34" y="62"/>
                            <a:pt x="34" y="61"/>
                          </a:cubicBezTo>
                          <a:cubicBezTo>
                            <a:pt x="34" y="61"/>
                            <a:pt x="33" y="60"/>
                            <a:pt x="33" y="60"/>
                          </a:cubicBezTo>
                          <a:cubicBezTo>
                            <a:pt x="33" y="60"/>
                            <a:pt x="33" y="59"/>
                            <a:pt x="33" y="59"/>
                          </a:cubicBezTo>
                          <a:cubicBezTo>
                            <a:pt x="32" y="59"/>
                            <a:pt x="32" y="59"/>
                            <a:pt x="32" y="59"/>
                          </a:cubicBezTo>
                          <a:cubicBezTo>
                            <a:pt x="31" y="58"/>
                            <a:pt x="32" y="56"/>
                            <a:pt x="31" y="55"/>
                          </a:cubicBezTo>
                          <a:cubicBezTo>
                            <a:pt x="31" y="55"/>
                            <a:pt x="30" y="56"/>
                            <a:pt x="29" y="55"/>
                          </a:cubicBezTo>
                          <a:cubicBezTo>
                            <a:pt x="29" y="55"/>
                            <a:pt x="29" y="54"/>
                            <a:pt x="28" y="54"/>
                          </a:cubicBezTo>
                          <a:cubicBezTo>
                            <a:pt x="28" y="53"/>
                            <a:pt x="28" y="53"/>
                            <a:pt x="27" y="53"/>
                          </a:cubicBezTo>
                          <a:cubicBezTo>
                            <a:pt x="27" y="53"/>
                            <a:pt x="26" y="52"/>
                            <a:pt x="26" y="52"/>
                          </a:cubicBezTo>
                          <a:cubicBezTo>
                            <a:pt x="25" y="51"/>
                            <a:pt x="25" y="52"/>
                            <a:pt x="24" y="52"/>
                          </a:cubicBezTo>
                          <a:cubicBezTo>
                            <a:pt x="24" y="51"/>
                            <a:pt x="24" y="51"/>
                            <a:pt x="24" y="51"/>
                          </a:cubicBezTo>
                          <a:cubicBezTo>
                            <a:pt x="23" y="51"/>
                            <a:pt x="22" y="51"/>
                            <a:pt x="21" y="51"/>
                          </a:cubicBezTo>
                          <a:cubicBezTo>
                            <a:pt x="21" y="51"/>
                            <a:pt x="21" y="50"/>
                            <a:pt x="21" y="50"/>
                          </a:cubicBezTo>
                          <a:cubicBezTo>
                            <a:pt x="21" y="50"/>
                            <a:pt x="20" y="49"/>
                            <a:pt x="19" y="49"/>
                          </a:cubicBezTo>
                          <a:cubicBezTo>
                            <a:pt x="19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9"/>
                            <a:pt x="17" y="49"/>
                          </a:cubicBezTo>
                          <a:cubicBezTo>
                            <a:pt x="17" y="49"/>
                            <a:pt x="18" y="50"/>
                            <a:pt x="17" y="51"/>
                          </a:cubicBezTo>
                          <a:cubicBezTo>
                            <a:pt x="17" y="51"/>
                            <a:pt x="16" y="51"/>
                            <a:pt x="15" y="52"/>
                          </a:cubicBezTo>
                          <a:cubicBezTo>
                            <a:pt x="15" y="52"/>
                            <a:pt x="14" y="53"/>
                            <a:pt x="14" y="53"/>
                          </a:cubicBezTo>
                          <a:cubicBezTo>
                            <a:pt x="13" y="53"/>
                            <a:pt x="12" y="53"/>
                            <a:pt x="11" y="53"/>
                          </a:cubicBezTo>
                          <a:cubicBezTo>
                            <a:pt x="11" y="53"/>
                            <a:pt x="11" y="54"/>
                            <a:pt x="10" y="54"/>
                          </a:cubicBezTo>
                          <a:cubicBezTo>
                            <a:pt x="9" y="55"/>
                            <a:pt x="9" y="54"/>
                            <a:pt x="8" y="54"/>
                          </a:cubicBezTo>
                          <a:cubicBezTo>
                            <a:pt x="8" y="54"/>
                            <a:pt x="7" y="53"/>
                            <a:pt x="8" y="52"/>
                          </a:cubicBezTo>
                          <a:cubicBezTo>
                            <a:pt x="8" y="51"/>
                            <a:pt x="8" y="50"/>
                            <a:pt x="8" y="50"/>
                          </a:cubicBezTo>
                          <a:cubicBezTo>
                            <a:pt x="6" y="46"/>
                            <a:pt x="6" y="46"/>
                            <a:pt x="6" y="46"/>
                          </a:cubicBezTo>
                          <a:cubicBezTo>
                            <a:pt x="6" y="46"/>
                            <a:pt x="3" y="47"/>
                            <a:pt x="3" y="46"/>
                          </a:cubicBezTo>
                          <a:cubicBezTo>
                            <a:pt x="3" y="45"/>
                            <a:pt x="4" y="43"/>
                            <a:pt x="3" y="43"/>
                          </a:cubicBezTo>
                          <a:cubicBezTo>
                            <a:pt x="1" y="42"/>
                            <a:pt x="0" y="42"/>
                            <a:pt x="1" y="41"/>
                          </a:cubicBezTo>
                          <a:cubicBezTo>
                            <a:pt x="2" y="40"/>
                            <a:pt x="3" y="38"/>
                            <a:pt x="3" y="38"/>
                          </a:cubicBezTo>
                          <a:cubicBezTo>
                            <a:pt x="3" y="38"/>
                            <a:pt x="4" y="37"/>
                            <a:pt x="4" y="36"/>
                          </a:cubicBezTo>
                          <a:cubicBezTo>
                            <a:pt x="3" y="35"/>
                            <a:pt x="2" y="35"/>
                            <a:pt x="2" y="35"/>
                          </a:cubicBezTo>
                          <a:cubicBezTo>
                            <a:pt x="2" y="35"/>
                            <a:pt x="5" y="33"/>
                            <a:pt x="4" y="31"/>
                          </a:cubicBezTo>
                          <a:cubicBezTo>
                            <a:pt x="3" y="31"/>
                            <a:pt x="6" y="31"/>
                            <a:pt x="6" y="30"/>
                          </a:cubicBezTo>
                          <a:cubicBezTo>
                            <a:pt x="6" y="29"/>
                            <a:pt x="8" y="28"/>
                            <a:pt x="8" y="29"/>
                          </a:cubicBezTo>
                          <a:cubicBezTo>
                            <a:pt x="9" y="30"/>
                            <a:pt x="10" y="32"/>
                            <a:pt x="10" y="32"/>
                          </a:cubicBezTo>
                          <a:cubicBezTo>
                            <a:pt x="13" y="30"/>
                            <a:pt x="13" y="30"/>
                            <a:pt x="13" y="30"/>
                          </a:cubicBezTo>
                          <a:cubicBezTo>
                            <a:pt x="13" y="30"/>
                            <a:pt x="10" y="29"/>
                            <a:pt x="11" y="28"/>
                          </a:cubicBezTo>
                          <a:cubicBezTo>
                            <a:pt x="11" y="27"/>
                            <a:pt x="11" y="25"/>
                            <a:pt x="12" y="25"/>
                          </a:cubicBezTo>
                          <a:cubicBezTo>
                            <a:pt x="13" y="25"/>
                            <a:pt x="13" y="23"/>
                            <a:pt x="14" y="23"/>
                          </a:cubicBezTo>
                          <a:cubicBezTo>
                            <a:pt x="15" y="24"/>
                            <a:pt x="17" y="24"/>
                            <a:pt x="17" y="24"/>
                          </a:cubicBezTo>
                          <a:cubicBezTo>
                            <a:pt x="17" y="24"/>
                            <a:pt x="21" y="21"/>
                            <a:pt x="21" y="20"/>
                          </a:cubicBezTo>
                          <a:cubicBezTo>
                            <a:pt x="22" y="19"/>
                            <a:pt x="20" y="19"/>
                            <a:pt x="20" y="19"/>
                          </a:cubicBezTo>
                          <a:cubicBezTo>
                            <a:pt x="24" y="18"/>
                            <a:pt x="24" y="18"/>
                            <a:pt x="24" y="18"/>
                          </a:cubicBezTo>
                          <a:cubicBezTo>
                            <a:pt x="24" y="19"/>
                            <a:pt x="24" y="19"/>
                            <a:pt x="24" y="19"/>
                          </a:cubicBezTo>
                          <a:cubicBezTo>
                            <a:pt x="27" y="19"/>
                            <a:pt x="27" y="19"/>
                            <a:pt x="27" y="19"/>
                          </a:cubicBezTo>
                          <a:cubicBezTo>
                            <a:pt x="27" y="19"/>
                            <a:pt x="26" y="18"/>
                            <a:pt x="27" y="18"/>
                          </a:cubicBezTo>
                          <a:cubicBezTo>
                            <a:pt x="27" y="18"/>
                            <a:pt x="28" y="18"/>
                            <a:pt x="29" y="19"/>
                          </a:cubicBezTo>
                          <a:cubicBezTo>
                            <a:pt x="30" y="20"/>
                            <a:pt x="29" y="21"/>
                            <a:pt x="29" y="21"/>
                          </a:cubicBezTo>
                          <a:cubicBezTo>
                            <a:pt x="29" y="21"/>
                            <a:pt x="31" y="21"/>
                            <a:pt x="32" y="22"/>
                          </a:cubicBezTo>
                          <a:cubicBezTo>
                            <a:pt x="33" y="22"/>
                            <a:pt x="34" y="23"/>
                            <a:pt x="34" y="24"/>
                          </a:cubicBezTo>
                          <a:cubicBezTo>
                            <a:pt x="35" y="25"/>
                            <a:pt x="35" y="25"/>
                            <a:pt x="36" y="25"/>
                          </a:cubicBezTo>
                          <a:cubicBezTo>
                            <a:pt x="37" y="25"/>
                            <a:pt x="38" y="25"/>
                            <a:pt x="39" y="26"/>
                          </a:cubicBezTo>
                          <a:cubicBezTo>
                            <a:pt x="40" y="27"/>
                            <a:pt x="38" y="28"/>
                            <a:pt x="38" y="28"/>
                          </a:cubicBezTo>
                          <a:cubicBezTo>
                            <a:pt x="41" y="29"/>
                            <a:pt x="41" y="29"/>
                            <a:pt x="41" y="29"/>
                          </a:cubicBezTo>
                          <a:cubicBezTo>
                            <a:pt x="41" y="29"/>
                            <a:pt x="40" y="26"/>
                            <a:pt x="41" y="26"/>
                          </a:cubicBezTo>
                          <a:cubicBezTo>
                            <a:pt x="42" y="26"/>
                            <a:pt x="41" y="25"/>
                            <a:pt x="43" y="26"/>
                          </a:cubicBezTo>
                          <a:cubicBezTo>
                            <a:pt x="45" y="26"/>
                            <a:pt x="47" y="27"/>
                            <a:pt x="47" y="27"/>
                          </a:cubicBezTo>
                          <a:cubicBezTo>
                            <a:pt x="48" y="26"/>
                            <a:pt x="49" y="25"/>
                            <a:pt x="51" y="25"/>
                          </a:cubicBezTo>
                          <a:cubicBezTo>
                            <a:pt x="53" y="24"/>
                            <a:pt x="53" y="26"/>
                            <a:pt x="54" y="26"/>
                          </a:cubicBezTo>
                          <a:cubicBezTo>
                            <a:pt x="55" y="25"/>
                            <a:pt x="54" y="25"/>
                            <a:pt x="56" y="25"/>
                          </a:cubicBezTo>
                          <a:cubicBezTo>
                            <a:pt x="57" y="26"/>
                            <a:pt x="58" y="29"/>
                            <a:pt x="58" y="29"/>
                          </a:cubicBezTo>
                          <a:cubicBezTo>
                            <a:pt x="61" y="29"/>
                            <a:pt x="61" y="29"/>
                            <a:pt x="61" y="29"/>
                          </a:cubicBezTo>
                          <a:cubicBezTo>
                            <a:pt x="63" y="29"/>
                            <a:pt x="63" y="29"/>
                            <a:pt x="63" y="29"/>
                          </a:cubicBezTo>
                          <a:cubicBezTo>
                            <a:pt x="63" y="29"/>
                            <a:pt x="65" y="29"/>
                            <a:pt x="65" y="27"/>
                          </a:cubicBezTo>
                          <a:cubicBezTo>
                            <a:pt x="64" y="25"/>
                            <a:pt x="62" y="25"/>
                            <a:pt x="62" y="25"/>
                          </a:cubicBezTo>
                          <a:cubicBezTo>
                            <a:pt x="60" y="23"/>
                            <a:pt x="60" y="23"/>
                            <a:pt x="60" y="23"/>
                          </a:cubicBezTo>
                          <a:cubicBezTo>
                            <a:pt x="62" y="21"/>
                            <a:pt x="62" y="21"/>
                            <a:pt x="62" y="21"/>
                          </a:cubicBezTo>
                          <a:cubicBezTo>
                            <a:pt x="62" y="19"/>
                            <a:pt x="62" y="19"/>
                            <a:pt x="62" y="19"/>
                          </a:cubicBezTo>
                          <a:cubicBezTo>
                            <a:pt x="60" y="17"/>
                            <a:pt x="60" y="17"/>
                            <a:pt x="60" y="17"/>
                          </a:cubicBezTo>
                          <a:cubicBezTo>
                            <a:pt x="60" y="15"/>
                            <a:pt x="60" y="15"/>
                            <a:pt x="60" y="15"/>
                          </a:cubicBezTo>
                          <a:cubicBezTo>
                            <a:pt x="60" y="13"/>
                            <a:pt x="60" y="13"/>
                            <a:pt x="60" y="13"/>
                          </a:cubicBezTo>
                          <a:cubicBezTo>
                            <a:pt x="60" y="11"/>
                            <a:pt x="60" y="11"/>
                            <a:pt x="60" y="11"/>
                          </a:cubicBez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7"/>
                            <a:pt x="63" y="7"/>
                            <a:pt x="63" y="7"/>
                          </a:cubicBezTo>
                          <a:cubicBezTo>
                            <a:pt x="62" y="5"/>
                            <a:pt x="62" y="5"/>
                            <a:pt x="62" y="5"/>
                          </a:cubicBezTo>
                          <a:cubicBezTo>
                            <a:pt x="64" y="4"/>
                            <a:pt x="64" y="4"/>
                            <a:pt x="64" y="4"/>
                          </a:cubicBezTo>
                          <a:cubicBezTo>
                            <a:pt x="67" y="5"/>
                            <a:pt x="67" y="5"/>
                            <a:pt x="67" y="5"/>
                          </a:cubicBezTo>
                          <a:cubicBezTo>
                            <a:pt x="69" y="5"/>
                            <a:pt x="69" y="5"/>
                            <a:pt x="69" y="5"/>
                          </a:cubicBezTo>
                          <a:cubicBezTo>
                            <a:pt x="72" y="6"/>
                            <a:pt x="72" y="6"/>
                            <a:pt x="72" y="6"/>
                          </a:cubicBezTo>
                          <a:cubicBezTo>
                            <a:pt x="76" y="6"/>
                            <a:pt x="76" y="6"/>
                            <a:pt x="76" y="6"/>
                          </a:cubicBezTo>
                          <a:cubicBezTo>
                            <a:pt x="79" y="5"/>
                            <a:pt x="79" y="5"/>
                            <a:pt x="79" y="5"/>
                          </a:cubicBezTo>
                          <a:cubicBezTo>
                            <a:pt x="83" y="5"/>
                            <a:pt x="83" y="5"/>
                            <a:pt x="83" y="5"/>
                          </a:cubicBezTo>
                          <a:cubicBezTo>
                            <a:pt x="88" y="4"/>
                            <a:pt x="88" y="4"/>
                            <a:pt x="88" y="4"/>
                          </a:cubicBezTo>
                          <a:cubicBezTo>
                            <a:pt x="89" y="4"/>
                            <a:pt x="89" y="4"/>
                            <a:pt x="89" y="4"/>
                          </a:cubicBezTo>
                          <a:cubicBezTo>
                            <a:pt x="94" y="2"/>
                            <a:pt x="94" y="2"/>
                            <a:pt x="94" y="2"/>
                          </a:cubicBezTo>
                          <a:cubicBezTo>
                            <a:pt x="97" y="1"/>
                            <a:pt x="97" y="1"/>
                            <a:pt x="97" y="1"/>
                          </a:cubicBezTo>
                          <a:cubicBezTo>
                            <a:pt x="99" y="0"/>
                            <a:pt x="99" y="0"/>
                            <a:pt x="99" y="0"/>
                          </a:cubicBezTo>
                          <a:cubicBezTo>
                            <a:pt x="100" y="1"/>
                            <a:pt x="100" y="1"/>
                            <a:pt x="100" y="1"/>
                          </a:cubicBezTo>
                          <a:cubicBezTo>
                            <a:pt x="102" y="2"/>
                            <a:pt x="102" y="2"/>
                            <a:pt x="102" y="2"/>
                          </a:cubicBezTo>
                          <a:cubicBezTo>
                            <a:pt x="102" y="3"/>
                            <a:pt x="102" y="3"/>
                            <a:pt x="102" y="3"/>
                          </a:cubicBezTo>
                          <a:cubicBezTo>
                            <a:pt x="101" y="5"/>
                            <a:pt x="101" y="5"/>
                            <a:pt x="101" y="5"/>
                          </a:cubicBezTo>
                          <a:cubicBezTo>
                            <a:pt x="102" y="5"/>
                            <a:pt x="102" y="5"/>
                            <a:pt x="102" y="5"/>
                          </a:cubicBezTo>
                          <a:cubicBezTo>
                            <a:pt x="105" y="8"/>
                            <a:pt x="105" y="8"/>
                            <a:pt x="105" y="8"/>
                          </a:cubicBezTo>
                          <a:cubicBezTo>
                            <a:pt x="106" y="7"/>
                            <a:pt x="106" y="7"/>
                            <a:pt x="106" y="7"/>
                          </a:cubicBezTo>
                          <a:cubicBezTo>
                            <a:pt x="108" y="5"/>
                            <a:pt x="108" y="5"/>
                            <a:pt x="108" y="5"/>
                          </a:cubicBezTo>
                          <a:cubicBezTo>
                            <a:pt x="111" y="6"/>
                            <a:pt x="111" y="6"/>
                            <a:pt x="111" y="6"/>
                          </a:cubicBezTo>
                          <a:cubicBezTo>
                            <a:pt x="112" y="7"/>
                            <a:pt x="112" y="7"/>
                            <a:pt x="112" y="7"/>
                          </a:cubicBezTo>
                          <a:cubicBezTo>
                            <a:pt x="114" y="6"/>
                            <a:pt x="114" y="6"/>
                            <a:pt x="114" y="6"/>
                          </a:cubicBezTo>
                          <a:cubicBezTo>
                            <a:pt x="114" y="6"/>
                            <a:pt x="115" y="6"/>
                            <a:pt x="115" y="7"/>
                          </a:cubicBezTo>
                          <a:cubicBezTo>
                            <a:pt x="116" y="8"/>
                            <a:pt x="115" y="9"/>
                            <a:pt x="115" y="9"/>
                          </a:cubicBezTo>
                          <a:cubicBezTo>
                            <a:pt x="119" y="9"/>
                            <a:pt x="119" y="9"/>
                            <a:pt x="119" y="9"/>
                          </a:cubicBezTo>
                          <a:cubicBezTo>
                            <a:pt x="123" y="7"/>
                            <a:pt x="123" y="7"/>
                            <a:pt x="123" y="7"/>
                          </a:cubicBezTo>
                          <a:cubicBezTo>
                            <a:pt x="128" y="6"/>
                            <a:pt x="128" y="6"/>
                            <a:pt x="128" y="6"/>
                          </a:cubicBezTo>
                          <a:cubicBezTo>
                            <a:pt x="131" y="4"/>
                            <a:pt x="131" y="4"/>
                            <a:pt x="131" y="4"/>
                          </a:cubicBezTo>
                          <a:cubicBezTo>
                            <a:pt x="135" y="4"/>
                            <a:pt x="135" y="4"/>
                            <a:pt x="135" y="4"/>
                          </a:cubicBezTo>
                          <a:cubicBezTo>
                            <a:pt x="135" y="4"/>
                            <a:pt x="135" y="4"/>
                            <a:pt x="135" y="4"/>
                          </a:cubicBezTo>
                          <a:cubicBezTo>
                            <a:pt x="135" y="7"/>
                            <a:pt x="135" y="7"/>
                            <a:pt x="135" y="7"/>
                          </a:cubicBezTo>
                          <a:cubicBezTo>
                            <a:pt x="138" y="11"/>
                            <a:pt x="138" y="11"/>
                            <a:pt x="138" y="11"/>
                          </a:cubicBezTo>
                          <a:cubicBezTo>
                            <a:pt x="142" y="18"/>
                            <a:pt x="142" y="18"/>
                            <a:pt x="142" y="18"/>
                          </a:cubicBezTo>
                          <a:cubicBezTo>
                            <a:pt x="144" y="23"/>
                            <a:pt x="144" y="23"/>
                            <a:pt x="144" y="23"/>
                          </a:cubicBezTo>
                          <a:cubicBezTo>
                            <a:pt x="144" y="23"/>
                            <a:pt x="146" y="26"/>
                            <a:pt x="147" y="26"/>
                          </a:cubicBezTo>
                          <a:cubicBezTo>
                            <a:pt x="148" y="26"/>
                            <a:pt x="152" y="25"/>
                            <a:pt x="152" y="25"/>
                          </a:cubicBezTo>
                          <a:cubicBezTo>
                            <a:pt x="157" y="25"/>
                            <a:pt x="157" y="25"/>
                            <a:pt x="157" y="25"/>
                          </a:cubicBezTo>
                          <a:cubicBezTo>
                            <a:pt x="158" y="25"/>
                            <a:pt x="161" y="29"/>
                            <a:pt x="161" y="29"/>
                          </a:cubicBezTo>
                          <a:cubicBezTo>
                            <a:pt x="162" y="31"/>
                            <a:pt x="162" y="31"/>
                            <a:pt x="162" y="31"/>
                          </a:cubicBezTo>
                          <a:cubicBezTo>
                            <a:pt x="163" y="34"/>
                            <a:pt x="163" y="34"/>
                            <a:pt x="163" y="34"/>
                          </a:cubicBezTo>
                          <a:cubicBezTo>
                            <a:pt x="164" y="35"/>
                            <a:pt x="164" y="35"/>
                            <a:pt x="164" y="35"/>
                          </a:cubicBezTo>
                          <a:cubicBezTo>
                            <a:pt x="166" y="37"/>
                            <a:pt x="166" y="37"/>
                            <a:pt x="166" y="37"/>
                          </a:cubicBezTo>
                          <a:cubicBezTo>
                            <a:pt x="169" y="36"/>
                            <a:pt x="169" y="36"/>
                            <a:pt x="169" y="36"/>
                          </a:cubicBezTo>
                          <a:cubicBezTo>
                            <a:pt x="175" y="34"/>
                            <a:pt x="175" y="34"/>
                            <a:pt x="175" y="34"/>
                          </a:cubicBezTo>
                          <a:cubicBezTo>
                            <a:pt x="178" y="33"/>
                            <a:pt x="178" y="33"/>
                            <a:pt x="178" y="33"/>
                          </a:cubicBezTo>
                          <a:cubicBezTo>
                            <a:pt x="181" y="33"/>
                            <a:pt x="181" y="33"/>
                            <a:pt x="181" y="33"/>
                          </a:cubicBezTo>
                          <a:cubicBezTo>
                            <a:pt x="182" y="35"/>
                            <a:pt x="182" y="35"/>
                            <a:pt x="182" y="35"/>
                          </a:cubicBezTo>
                          <a:cubicBezTo>
                            <a:pt x="183" y="37"/>
                            <a:pt x="183" y="37"/>
                            <a:pt x="183" y="37"/>
                          </a:cubicBezTo>
                          <a:cubicBezTo>
                            <a:pt x="185" y="38"/>
                            <a:pt x="185" y="38"/>
                            <a:pt x="185" y="38"/>
                          </a:cubicBezTo>
                          <a:cubicBezTo>
                            <a:pt x="188" y="39"/>
                            <a:pt x="188" y="39"/>
                            <a:pt x="188" y="39"/>
                          </a:cubicBezTo>
                          <a:close/>
                          <a:moveTo>
                            <a:pt x="29" y="65"/>
                          </a:moveTo>
                          <a:cubicBezTo>
                            <a:pt x="29" y="65"/>
                            <a:pt x="28" y="67"/>
                            <a:pt x="28" y="67"/>
                          </a:cubicBezTo>
                          <a:cubicBezTo>
                            <a:pt x="26" y="69"/>
                            <a:pt x="26" y="68"/>
                            <a:pt x="24" y="67"/>
                          </a:cubicBezTo>
                          <a:cubicBezTo>
                            <a:pt x="27" y="67"/>
                            <a:pt x="27" y="66"/>
                            <a:pt x="29" y="65"/>
                          </a:cubicBezTo>
                          <a:close/>
                          <a:moveTo>
                            <a:pt x="63" y="56"/>
                          </a:moveTo>
                          <a:cubicBezTo>
                            <a:pt x="63" y="57"/>
                            <a:pt x="63" y="57"/>
                            <a:pt x="63" y="57"/>
                          </a:cubicBezTo>
                          <a:cubicBezTo>
                            <a:pt x="64" y="57"/>
                            <a:pt x="64" y="56"/>
                            <a:pt x="63" y="56"/>
                          </a:cubicBezTo>
                          <a:close/>
                          <a:moveTo>
                            <a:pt x="150" y="48"/>
                          </a:moveTo>
                          <a:cubicBezTo>
                            <a:pt x="150" y="48"/>
                            <a:pt x="151" y="49"/>
                            <a:pt x="151" y="49"/>
                          </a:cubicBezTo>
                          <a:cubicBezTo>
                            <a:pt x="151" y="49"/>
                            <a:pt x="150" y="49"/>
                            <a:pt x="149" y="50"/>
                          </a:cubicBezTo>
                          <a:cubicBezTo>
                            <a:pt x="149" y="50"/>
                            <a:pt x="149" y="51"/>
                            <a:pt x="149" y="51"/>
                          </a:cubicBezTo>
                          <a:cubicBezTo>
                            <a:pt x="148" y="51"/>
                            <a:pt x="147" y="52"/>
                            <a:pt x="146" y="52"/>
                          </a:cubicBezTo>
                          <a:cubicBezTo>
                            <a:pt x="146" y="52"/>
                            <a:pt x="146" y="53"/>
                            <a:pt x="146" y="53"/>
                          </a:cubicBezTo>
                          <a:cubicBezTo>
                            <a:pt x="145" y="53"/>
                            <a:pt x="144" y="52"/>
                            <a:pt x="144" y="52"/>
                          </a:cubicBezTo>
                          <a:cubicBezTo>
                            <a:pt x="143" y="52"/>
                            <a:pt x="140" y="53"/>
                            <a:pt x="139" y="53"/>
                          </a:cubicBezTo>
                          <a:cubicBezTo>
                            <a:pt x="138" y="53"/>
                            <a:pt x="136" y="51"/>
                            <a:pt x="135" y="52"/>
                          </a:cubicBezTo>
                          <a:cubicBezTo>
                            <a:pt x="135" y="52"/>
                            <a:pt x="136" y="52"/>
                            <a:pt x="135" y="52"/>
                          </a:cubicBezTo>
                          <a:cubicBezTo>
                            <a:pt x="135" y="52"/>
                            <a:pt x="135" y="51"/>
                            <a:pt x="135" y="51"/>
                          </a:cubicBezTo>
                          <a:cubicBezTo>
                            <a:pt x="135" y="51"/>
                            <a:pt x="134" y="51"/>
                            <a:pt x="134" y="51"/>
                          </a:cubicBezTo>
                          <a:cubicBezTo>
                            <a:pt x="133" y="52"/>
                            <a:pt x="134" y="52"/>
                            <a:pt x="134" y="53"/>
                          </a:cubicBezTo>
                          <a:cubicBezTo>
                            <a:pt x="133" y="53"/>
                            <a:pt x="132" y="54"/>
                            <a:pt x="132" y="54"/>
                          </a:cubicBezTo>
                          <a:cubicBezTo>
                            <a:pt x="131" y="54"/>
                            <a:pt x="131" y="53"/>
                            <a:pt x="130" y="54"/>
                          </a:cubicBezTo>
                          <a:cubicBezTo>
                            <a:pt x="130" y="54"/>
                            <a:pt x="128" y="56"/>
                            <a:pt x="128" y="56"/>
                          </a:cubicBezTo>
                          <a:cubicBezTo>
                            <a:pt x="127" y="57"/>
                            <a:pt x="126" y="56"/>
                            <a:pt x="125" y="57"/>
                          </a:cubicBezTo>
                          <a:cubicBezTo>
                            <a:pt x="125" y="57"/>
                            <a:pt x="124" y="59"/>
                            <a:pt x="123" y="59"/>
                          </a:cubicBezTo>
                          <a:cubicBezTo>
                            <a:pt x="123" y="59"/>
                            <a:pt x="123" y="59"/>
                            <a:pt x="123" y="59"/>
                          </a:cubicBezTo>
                          <a:cubicBezTo>
                            <a:pt x="122" y="60"/>
                            <a:pt x="122" y="60"/>
                            <a:pt x="122" y="61"/>
                          </a:cubicBezTo>
                          <a:cubicBezTo>
                            <a:pt x="122" y="61"/>
                            <a:pt x="122" y="61"/>
                            <a:pt x="122" y="61"/>
                          </a:cubicBezTo>
                          <a:cubicBezTo>
                            <a:pt x="121" y="62"/>
                            <a:pt x="122" y="62"/>
                            <a:pt x="122" y="63"/>
                          </a:cubicBezTo>
                          <a:cubicBezTo>
                            <a:pt x="122" y="63"/>
                            <a:pt x="123" y="63"/>
                            <a:pt x="123" y="63"/>
                          </a:cubicBezTo>
                          <a:cubicBezTo>
                            <a:pt x="123" y="63"/>
                            <a:pt x="123" y="64"/>
                            <a:pt x="123" y="64"/>
                          </a:cubicBezTo>
                          <a:cubicBezTo>
                            <a:pt x="122" y="63"/>
                            <a:pt x="121" y="63"/>
                            <a:pt x="120" y="63"/>
                          </a:cubicBezTo>
                          <a:cubicBezTo>
                            <a:pt x="120" y="63"/>
                            <a:pt x="121" y="60"/>
                            <a:pt x="120" y="60"/>
                          </a:cubicBezTo>
                          <a:cubicBezTo>
                            <a:pt x="120" y="60"/>
                            <a:pt x="120" y="60"/>
                            <a:pt x="120" y="60"/>
                          </a:cubicBezTo>
                          <a:cubicBezTo>
                            <a:pt x="120" y="59"/>
                            <a:pt x="119" y="60"/>
                            <a:pt x="119" y="60"/>
                          </a:cubicBezTo>
                          <a:cubicBezTo>
                            <a:pt x="119" y="59"/>
                            <a:pt x="118" y="59"/>
                            <a:pt x="118" y="58"/>
                          </a:cubicBezTo>
                          <a:cubicBezTo>
                            <a:pt x="119" y="57"/>
                            <a:pt x="120" y="57"/>
                            <a:pt x="121" y="57"/>
                          </a:cubicBezTo>
                          <a:cubicBezTo>
                            <a:pt x="121" y="56"/>
                            <a:pt x="121" y="56"/>
                            <a:pt x="121" y="56"/>
                          </a:cubicBezTo>
                          <a:cubicBezTo>
                            <a:pt x="122" y="55"/>
                            <a:pt x="122" y="55"/>
                            <a:pt x="123" y="54"/>
                          </a:cubicBezTo>
                          <a:cubicBezTo>
                            <a:pt x="123" y="54"/>
                            <a:pt x="124" y="54"/>
                            <a:pt x="124" y="54"/>
                          </a:cubicBezTo>
                          <a:cubicBezTo>
                            <a:pt x="124" y="54"/>
                            <a:pt x="124" y="53"/>
                            <a:pt x="125" y="53"/>
                          </a:cubicBezTo>
                          <a:cubicBezTo>
                            <a:pt x="125" y="52"/>
                            <a:pt x="126" y="52"/>
                            <a:pt x="127" y="52"/>
                          </a:cubicBezTo>
                          <a:cubicBezTo>
                            <a:pt x="127" y="52"/>
                            <a:pt x="127" y="51"/>
                            <a:pt x="128" y="51"/>
                          </a:cubicBezTo>
                          <a:cubicBezTo>
                            <a:pt x="129" y="50"/>
                            <a:pt x="131" y="51"/>
                            <a:pt x="133" y="51"/>
                          </a:cubicBezTo>
                          <a:cubicBezTo>
                            <a:pt x="134" y="50"/>
                            <a:pt x="134" y="50"/>
                            <a:pt x="134" y="50"/>
                          </a:cubicBezTo>
                          <a:cubicBezTo>
                            <a:pt x="134" y="50"/>
                            <a:pt x="137" y="50"/>
                            <a:pt x="137" y="50"/>
                          </a:cubicBezTo>
                          <a:cubicBezTo>
                            <a:pt x="137" y="51"/>
                            <a:pt x="137" y="51"/>
                            <a:pt x="137" y="51"/>
                          </a:cubicBezTo>
                          <a:cubicBezTo>
                            <a:pt x="138" y="51"/>
                            <a:pt x="138" y="50"/>
                            <a:pt x="139" y="50"/>
                          </a:cubicBezTo>
                          <a:cubicBezTo>
                            <a:pt x="139" y="50"/>
                            <a:pt x="140" y="51"/>
                            <a:pt x="140" y="51"/>
                          </a:cubicBezTo>
                          <a:cubicBezTo>
                            <a:pt x="141" y="51"/>
                            <a:pt x="143" y="51"/>
                            <a:pt x="143" y="51"/>
                          </a:cubicBezTo>
                          <a:cubicBezTo>
                            <a:pt x="146" y="51"/>
                            <a:pt x="146" y="51"/>
                            <a:pt x="146" y="51"/>
                          </a:cubicBezTo>
                          <a:cubicBezTo>
                            <a:pt x="147" y="49"/>
                            <a:pt x="147" y="49"/>
                            <a:pt x="150" y="4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30" name="Freeform 118">
                      <a:extLst>
                        <a:ext uri="{FF2B5EF4-FFF2-40B4-BE49-F238E27FC236}">
                          <a16:creationId xmlns:a16="http://schemas.microsoft.com/office/drawing/2014/main" id="{85ADD5C2-9E35-81DB-7CED-7CC47752006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952059" y="2458419"/>
                      <a:ext cx="248582" cy="291635"/>
                    </a:xfrm>
                    <a:custGeom>
                      <a:avLst/>
                      <a:gdLst>
                        <a:gd name="T0" fmla="*/ 3 w 36"/>
                        <a:gd name="T1" fmla="*/ 14 h 40"/>
                        <a:gd name="T2" fmla="*/ 7 w 36"/>
                        <a:gd name="T3" fmla="*/ 16 h 40"/>
                        <a:gd name="T4" fmla="*/ 14 w 36"/>
                        <a:gd name="T5" fmla="*/ 22 h 40"/>
                        <a:gd name="T6" fmla="*/ 6 w 36"/>
                        <a:gd name="T7" fmla="*/ 23 h 40"/>
                        <a:gd name="T8" fmla="*/ 9 w 36"/>
                        <a:gd name="T9" fmla="*/ 27 h 40"/>
                        <a:gd name="T10" fmla="*/ 13 w 36"/>
                        <a:gd name="T11" fmla="*/ 28 h 40"/>
                        <a:gd name="T12" fmla="*/ 16 w 36"/>
                        <a:gd name="T13" fmla="*/ 26 h 40"/>
                        <a:gd name="T14" fmla="*/ 15 w 36"/>
                        <a:gd name="T15" fmla="*/ 23 h 40"/>
                        <a:gd name="T16" fmla="*/ 19 w 36"/>
                        <a:gd name="T17" fmla="*/ 21 h 40"/>
                        <a:gd name="T18" fmla="*/ 15 w 36"/>
                        <a:gd name="T19" fmla="*/ 18 h 40"/>
                        <a:gd name="T20" fmla="*/ 18 w 36"/>
                        <a:gd name="T21" fmla="*/ 21 h 40"/>
                        <a:gd name="T22" fmla="*/ 22 w 36"/>
                        <a:gd name="T23" fmla="*/ 23 h 40"/>
                        <a:gd name="T24" fmla="*/ 18 w 36"/>
                        <a:gd name="T25" fmla="*/ 17 h 40"/>
                        <a:gd name="T26" fmla="*/ 14 w 36"/>
                        <a:gd name="T27" fmla="*/ 14 h 40"/>
                        <a:gd name="T28" fmla="*/ 14 w 36"/>
                        <a:gd name="T29" fmla="*/ 11 h 40"/>
                        <a:gd name="T30" fmla="*/ 16 w 36"/>
                        <a:gd name="T31" fmla="*/ 10 h 40"/>
                        <a:gd name="T32" fmla="*/ 17 w 36"/>
                        <a:gd name="T33" fmla="*/ 9 h 40"/>
                        <a:gd name="T34" fmla="*/ 20 w 36"/>
                        <a:gd name="T35" fmla="*/ 7 h 40"/>
                        <a:gd name="T36" fmla="*/ 28 w 36"/>
                        <a:gd name="T37" fmla="*/ 4 h 40"/>
                        <a:gd name="T38" fmla="*/ 31 w 36"/>
                        <a:gd name="T39" fmla="*/ 4 h 40"/>
                        <a:gd name="T40" fmla="*/ 32 w 36"/>
                        <a:gd name="T41" fmla="*/ 1 h 40"/>
                        <a:gd name="T42" fmla="*/ 26 w 36"/>
                        <a:gd name="T43" fmla="*/ 2 h 40"/>
                        <a:gd name="T44" fmla="*/ 19 w 36"/>
                        <a:gd name="T45" fmla="*/ 3 h 40"/>
                        <a:gd name="T46" fmla="*/ 15 w 36"/>
                        <a:gd name="T47" fmla="*/ 4 h 40"/>
                        <a:gd name="T48" fmla="*/ 9 w 36"/>
                        <a:gd name="T49" fmla="*/ 7 h 40"/>
                        <a:gd name="T50" fmla="*/ 4 w 36"/>
                        <a:gd name="T51" fmla="*/ 10 h 40"/>
                        <a:gd name="T52" fmla="*/ 1 w 36"/>
                        <a:gd name="T53" fmla="*/ 12 h 40"/>
                        <a:gd name="T54" fmla="*/ 33 w 36"/>
                        <a:gd name="T55" fmla="*/ 36 h 40"/>
                        <a:gd name="T56" fmla="*/ 16 w 36"/>
                        <a:gd name="T57" fmla="*/ 38 h 40"/>
                        <a:gd name="T58" fmla="*/ 25 w 36"/>
                        <a:gd name="T59" fmla="*/ 40 h 40"/>
                        <a:gd name="T60" fmla="*/ 30 w 36"/>
                        <a:gd name="T61" fmla="*/ 39 h 40"/>
                        <a:gd name="T62" fmla="*/ 28 w 36"/>
                        <a:gd name="T63" fmla="*/ 37 h 40"/>
                        <a:gd name="T64" fmla="*/ 18 w 36"/>
                        <a:gd name="T65" fmla="*/ 36 h 40"/>
                        <a:gd name="T66" fmla="*/ 14 w 36"/>
                        <a:gd name="T67" fmla="*/ 17 h 40"/>
                        <a:gd name="T68" fmla="*/ 11 w 36"/>
                        <a:gd name="T69" fmla="*/ 30 h 40"/>
                        <a:gd name="T70" fmla="*/ 35 w 36"/>
                        <a:gd name="T71" fmla="*/ 28 h 40"/>
                        <a:gd name="T72" fmla="*/ 29 w 36"/>
                        <a:gd name="T73" fmla="*/ 24 h 40"/>
                        <a:gd name="T74" fmla="*/ 4 w 36"/>
                        <a:gd name="T75" fmla="*/ 21 h 40"/>
                        <a:gd name="T76" fmla="*/ 28 w 36"/>
                        <a:gd name="T77" fmla="*/ 21 h 40"/>
                        <a:gd name="T78" fmla="*/ 28 w 36"/>
                        <a:gd name="T79" fmla="*/ 15 h 40"/>
                        <a:gd name="T80" fmla="*/ 31 w 36"/>
                        <a:gd name="T81" fmla="*/ 16 h 40"/>
                        <a:gd name="T82" fmla="*/ 0 w 36"/>
                        <a:gd name="T83" fmla="*/ 12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36" h="40">
                          <a:moveTo>
                            <a:pt x="1" y="12"/>
                          </a:moveTo>
                          <a:cubicBezTo>
                            <a:pt x="2" y="12"/>
                            <a:pt x="2" y="13"/>
                            <a:pt x="2" y="14"/>
                          </a:cubicBezTo>
                          <a:cubicBezTo>
                            <a:pt x="2" y="14"/>
                            <a:pt x="3" y="14"/>
                            <a:pt x="3" y="14"/>
                          </a:cubicBezTo>
                          <a:cubicBezTo>
                            <a:pt x="4" y="15"/>
                            <a:pt x="3" y="15"/>
                            <a:pt x="3" y="15"/>
                          </a:cubicBezTo>
                          <a:cubicBezTo>
                            <a:pt x="4" y="16"/>
                            <a:pt x="5" y="16"/>
                            <a:pt x="5" y="17"/>
                          </a:cubicBezTo>
                          <a:cubicBezTo>
                            <a:pt x="5" y="17"/>
                            <a:pt x="6" y="16"/>
                            <a:pt x="7" y="16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5" y="18"/>
                            <a:pt x="6" y="20"/>
                            <a:pt x="6" y="20"/>
                          </a:cubicBezTo>
                          <a:cubicBezTo>
                            <a:pt x="9" y="20"/>
                            <a:pt x="11" y="21"/>
                            <a:pt x="14" y="22"/>
                          </a:cubicBezTo>
                          <a:cubicBezTo>
                            <a:pt x="13" y="22"/>
                            <a:pt x="13" y="23"/>
                            <a:pt x="12" y="23"/>
                          </a:cubicBezTo>
                          <a:cubicBezTo>
                            <a:pt x="11" y="23"/>
                            <a:pt x="11" y="22"/>
                            <a:pt x="10" y="21"/>
                          </a:cubicBezTo>
                          <a:cubicBezTo>
                            <a:pt x="8" y="21"/>
                            <a:pt x="7" y="21"/>
                            <a:pt x="6" y="23"/>
                          </a:cubicBezTo>
                          <a:cubicBezTo>
                            <a:pt x="8" y="25"/>
                            <a:pt x="8" y="24"/>
                            <a:pt x="7" y="27"/>
                          </a:cubicBezTo>
                          <a:cubicBezTo>
                            <a:pt x="8" y="27"/>
                            <a:pt x="8" y="27"/>
                            <a:pt x="8" y="28"/>
                          </a:cubicBezTo>
                          <a:cubicBezTo>
                            <a:pt x="9" y="28"/>
                            <a:pt x="8" y="27"/>
                            <a:pt x="9" y="27"/>
                          </a:cubicBezTo>
                          <a:cubicBezTo>
                            <a:pt x="9" y="27"/>
                            <a:pt x="10" y="27"/>
                            <a:pt x="10" y="28"/>
                          </a:cubicBezTo>
                          <a:cubicBezTo>
                            <a:pt x="11" y="28"/>
                            <a:pt x="11" y="28"/>
                            <a:pt x="12" y="28"/>
                          </a:cubicBezTo>
                          <a:cubicBezTo>
                            <a:pt x="11" y="28"/>
                            <a:pt x="13" y="28"/>
                            <a:pt x="13" y="28"/>
                          </a:cubicBezTo>
                          <a:cubicBezTo>
                            <a:pt x="13" y="27"/>
                            <a:pt x="13" y="27"/>
                            <a:pt x="13" y="27"/>
                          </a:cubicBezTo>
                          <a:cubicBezTo>
                            <a:pt x="13" y="27"/>
                            <a:pt x="12" y="26"/>
                            <a:pt x="13" y="26"/>
                          </a:cubicBezTo>
                          <a:cubicBezTo>
                            <a:pt x="14" y="26"/>
                            <a:pt x="16" y="26"/>
                            <a:pt x="16" y="26"/>
                          </a:cubicBezTo>
                          <a:cubicBezTo>
                            <a:pt x="16" y="26"/>
                            <a:pt x="17" y="25"/>
                            <a:pt x="17" y="25"/>
                          </a:cubicBezTo>
                          <a:cubicBezTo>
                            <a:pt x="15" y="24"/>
                            <a:pt x="15" y="24"/>
                            <a:pt x="15" y="24"/>
                          </a:cubicBezTo>
                          <a:cubicBezTo>
                            <a:pt x="15" y="24"/>
                            <a:pt x="15" y="23"/>
                            <a:pt x="15" y="23"/>
                          </a:cubicBezTo>
                          <a:cubicBezTo>
                            <a:pt x="16" y="23"/>
                            <a:pt x="17" y="23"/>
                            <a:pt x="17" y="23"/>
                          </a:cubicBezTo>
                          <a:cubicBezTo>
                            <a:pt x="18" y="23"/>
                            <a:pt x="18" y="24"/>
                            <a:pt x="19" y="24"/>
                          </a:cubicBezTo>
                          <a:cubicBezTo>
                            <a:pt x="19" y="23"/>
                            <a:pt x="19" y="22"/>
                            <a:pt x="19" y="21"/>
                          </a:cubicBezTo>
                          <a:cubicBezTo>
                            <a:pt x="18" y="21"/>
                            <a:pt x="16" y="20"/>
                            <a:pt x="15" y="20"/>
                          </a:cubicBezTo>
                          <a:cubicBezTo>
                            <a:pt x="15" y="19"/>
                            <a:pt x="15" y="19"/>
                            <a:pt x="15" y="19"/>
                          </a:cubicBezTo>
                          <a:cubicBezTo>
                            <a:pt x="15" y="18"/>
                            <a:pt x="15" y="18"/>
                            <a:pt x="15" y="18"/>
                          </a:cubicBezTo>
                          <a:cubicBezTo>
                            <a:pt x="16" y="18"/>
                            <a:pt x="16" y="19"/>
                            <a:pt x="16" y="19"/>
                          </a:cubicBezTo>
                          <a:cubicBezTo>
                            <a:pt x="17" y="19"/>
                            <a:pt x="17" y="20"/>
                            <a:pt x="18" y="20"/>
                          </a:cubicBezTo>
                          <a:cubicBezTo>
                            <a:pt x="18" y="20"/>
                            <a:pt x="18" y="21"/>
                            <a:pt x="18" y="21"/>
                          </a:cubicBezTo>
                          <a:cubicBezTo>
                            <a:pt x="19" y="21"/>
                            <a:pt x="20" y="21"/>
                            <a:pt x="20" y="21"/>
                          </a:cubicBezTo>
                          <a:cubicBezTo>
                            <a:pt x="21" y="21"/>
                            <a:pt x="21" y="22"/>
                            <a:pt x="21" y="22"/>
                          </a:cubicBezTo>
                          <a:cubicBezTo>
                            <a:pt x="22" y="22"/>
                            <a:pt x="22" y="23"/>
                            <a:pt x="22" y="23"/>
                          </a:cubicBezTo>
                          <a:cubicBezTo>
                            <a:pt x="24" y="23"/>
                            <a:pt x="21" y="19"/>
                            <a:pt x="20" y="19"/>
                          </a:cubicBezTo>
                          <a:cubicBezTo>
                            <a:pt x="20" y="19"/>
                            <a:pt x="19" y="19"/>
                            <a:pt x="18" y="18"/>
                          </a:cubicBezTo>
                          <a:cubicBezTo>
                            <a:pt x="18" y="18"/>
                            <a:pt x="18" y="17"/>
                            <a:pt x="18" y="17"/>
                          </a:cubicBezTo>
                          <a:cubicBezTo>
                            <a:pt x="16" y="16"/>
                            <a:pt x="16" y="17"/>
                            <a:pt x="14" y="17"/>
                          </a:cubicBezTo>
                          <a:cubicBezTo>
                            <a:pt x="14" y="17"/>
                            <a:pt x="15" y="16"/>
                            <a:pt x="15" y="16"/>
                          </a:cubicBezTo>
                          <a:cubicBezTo>
                            <a:pt x="14" y="16"/>
                            <a:pt x="14" y="15"/>
                            <a:pt x="14" y="14"/>
                          </a:cubicBezTo>
                          <a:cubicBezTo>
                            <a:pt x="14" y="14"/>
                            <a:pt x="15" y="15"/>
                            <a:pt x="15" y="15"/>
                          </a:cubicBezTo>
                          <a:cubicBezTo>
                            <a:pt x="18" y="16"/>
                            <a:pt x="14" y="12"/>
                            <a:pt x="14" y="12"/>
                          </a:cubicBezTo>
                          <a:cubicBezTo>
                            <a:pt x="14" y="12"/>
                            <a:pt x="14" y="11"/>
                            <a:pt x="14" y="11"/>
                          </a:cubicBezTo>
                          <a:cubicBezTo>
                            <a:pt x="14" y="10"/>
                            <a:pt x="12" y="10"/>
                            <a:pt x="12" y="10"/>
                          </a:cubicBezTo>
                          <a:cubicBezTo>
                            <a:pt x="12" y="9"/>
                            <a:pt x="14" y="7"/>
                            <a:pt x="14" y="6"/>
                          </a:cubicBezTo>
                          <a:cubicBezTo>
                            <a:pt x="14" y="7"/>
                            <a:pt x="16" y="10"/>
                            <a:pt x="16" y="10"/>
                          </a:cubicBezTo>
                          <a:cubicBezTo>
                            <a:pt x="17" y="10"/>
                            <a:pt x="17" y="10"/>
                            <a:pt x="18" y="11"/>
                          </a:cubicBezTo>
                          <a:cubicBezTo>
                            <a:pt x="17" y="10"/>
                            <a:pt x="17" y="10"/>
                            <a:pt x="16" y="9"/>
                          </a:cubicBezTo>
                          <a:cubicBezTo>
                            <a:pt x="17" y="9"/>
                            <a:pt x="17" y="9"/>
                            <a:pt x="17" y="9"/>
                          </a:cubicBezTo>
                          <a:cubicBezTo>
                            <a:pt x="17" y="9"/>
                            <a:pt x="18" y="9"/>
                            <a:pt x="19" y="9"/>
                          </a:cubicBezTo>
                          <a:cubicBezTo>
                            <a:pt x="19" y="9"/>
                            <a:pt x="19" y="8"/>
                            <a:pt x="19" y="8"/>
                          </a:cubicBezTo>
                          <a:cubicBezTo>
                            <a:pt x="20" y="8"/>
                            <a:pt x="21" y="8"/>
                            <a:pt x="20" y="7"/>
                          </a:cubicBezTo>
                          <a:cubicBezTo>
                            <a:pt x="16" y="4"/>
                            <a:pt x="19" y="5"/>
                            <a:pt x="22" y="5"/>
                          </a:cubicBezTo>
                          <a:cubicBezTo>
                            <a:pt x="22" y="5"/>
                            <a:pt x="23" y="5"/>
                            <a:pt x="24" y="5"/>
                          </a:cubicBezTo>
                          <a:cubicBezTo>
                            <a:pt x="25" y="5"/>
                            <a:pt x="27" y="5"/>
                            <a:pt x="28" y="4"/>
                          </a:cubicBezTo>
                          <a:cubicBezTo>
                            <a:pt x="29" y="5"/>
                            <a:pt x="28" y="5"/>
                            <a:pt x="28" y="5"/>
                          </a:cubicBezTo>
                          <a:cubicBezTo>
                            <a:pt x="29" y="6"/>
                            <a:pt x="29" y="6"/>
                            <a:pt x="29" y="6"/>
                          </a:cubicBezTo>
                          <a:cubicBezTo>
                            <a:pt x="29" y="6"/>
                            <a:pt x="31" y="5"/>
                            <a:pt x="31" y="4"/>
                          </a:cubicBezTo>
                          <a:cubicBezTo>
                            <a:pt x="31" y="2"/>
                            <a:pt x="32" y="4"/>
                            <a:pt x="33" y="3"/>
                          </a:cubicBezTo>
                          <a:cubicBezTo>
                            <a:pt x="34" y="3"/>
                            <a:pt x="34" y="1"/>
                            <a:pt x="34" y="1"/>
                          </a:cubicBezTo>
                          <a:cubicBezTo>
                            <a:pt x="32" y="1"/>
                            <a:pt x="32" y="1"/>
                            <a:pt x="32" y="1"/>
                          </a:cubicBezTo>
                          <a:cubicBezTo>
                            <a:pt x="32" y="1"/>
                            <a:pt x="29" y="0"/>
                            <a:pt x="30" y="1"/>
                          </a:cubicBezTo>
                          <a:cubicBezTo>
                            <a:pt x="31" y="3"/>
                            <a:pt x="30" y="2"/>
                            <a:pt x="29" y="2"/>
                          </a:cubicBezTo>
                          <a:cubicBezTo>
                            <a:pt x="27" y="2"/>
                            <a:pt x="26" y="2"/>
                            <a:pt x="26" y="2"/>
                          </a:cubicBezTo>
                          <a:cubicBezTo>
                            <a:pt x="26" y="2"/>
                            <a:pt x="27" y="1"/>
                            <a:pt x="25" y="1"/>
                          </a:cubicBezTo>
                          <a:cubicBezTo>
                            <a:pt x="23" y="1"/>
                            <a:pt x="23" y="0"/>
                            <a:pt x="22" y="1"/>
                          </a:cubicBezTo>
                          <a:cubicBezTo>
                            <a:pt x="21" y="3"/>
                            <a:pt x="21" y="3"/>
                            <a:pt x="19" y="3"/>
                          </a:cubicBezTo>
                          <a:cubicBezTo>
                            <a:pt x="18" y="3"/>
                            <a:pt x="16" y="2"/>
                            <a:pt x="16" y="2"/>
                          </a:cubicBezTo>
                          <a:cubicBezTo>
                            <a:pt x="16" y="2"/>
                            <a:pt x="15" y="2"/>
                            <a:pt x="16" y="3"/>
                          </a:cubicBezTo>
                          <a:cubicBezTo>
                            <a:pt x="16" y="4"/>
                            <a:pt x="15" y="4"/>
                            <a:pt x="15" y="4"/>
                          </a:cubicBezTo>
                          <a:cubicBezTo>
                            <a:pt x="15" y="4"/>
                            <a:pt x="12" y="4"/>
                            <a:pt x="12" y="5"/>
                          </a:cubicBezTo>
                          <a:cubicBezTo>
                            <a:pt x="12" y="6"/>
                            <a:pt x="11" y="5"/>
                            <a:pt x="11" y="6"/>
                          </a:cubicBezTo>
                          <a:cubicBezTo>
                            <a:pt x="10" y="7"/>
                            <a:pt x="10" y="7"/>
                            <a:pt x="9" y="7"/>
                          </a:cubicBezTo>
                          <a:cubicBezTo>
                            <a:pt x="8" y="7"/>
                            <a:pt x="5" y="7"/>
                            <a:pt x="5" y="7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10"/>
                            <a:pt x="4" y="10"/>
                          </a:cubicBezTo>
                          <a:cubicBezTo>
                            <a:pt x="4" y="11"/>
                            <a:pt x="3" y="11"/>
                            <a:pt x="3" y="11"/>
                          </a:cubicBezTo>
                          <a:cubicBezTo>
                            <a:pt x="3" y="11"/>
                            <a:pt x="4" y="12"/>
                            <a:pt x="3" y="12"/>
                          </a:cubicBezTo>
                          <a:lnTo>
                            <a:pt x="1" y="12"/>
                          </a:lnTo>
                          <a:close/>
                          <a:moveTo>
                            <a:pt x="33" y="36"/>
                          </a:moveTo>
                          <a:cubicBezTo>
                            <a:pt x="34" y="37"/>
                            <a:pt x="34" y="37"/>
                            <a:pt x="34" y="37"/>
                          </a:cubicBezTo>
                          <a:cubicBezTo>
                            <a:pt x="34" y="36"/>
                            <a:pt x="34" y="36"/>
                            <a:pt x="33" y="36"/>
                          </a:cubicBezTo>
                          <a:close/>
                          <a:moveTo>
                            <a:pt x="18" y="36"/>
                          </a:moveTo>
                          <a:cubicBezTo>
                            <a:pt x="17" y="36"/>
                            <a:pt x="17" y="36"/>
                            <a:pt x="16" y="37"/>
                          </a:cubicBezTo>
                          <a:cubicBezTo>
                            <a:pt x="16" y="37"/>
                            <a:pt x="17" y="38"/>
                            <a:pt x="16" y="38"/>
                          </a:cubicBezTo>
                          <a:cubicBezTo>
                            <a:pt x="17" y="38"/>
                            <a:pt x="19" y="39"/>
                            <a:pt x="19" y="39"/>
                          </a:cubicBezTo>
                          <a:cubicBezTo>
                            <a:pt x="20" y="39"/>
                            <a:pt x="21" y="38"/>
                            <a:pt x="21" y="39"/>
                          </a:cubicBezTo>
                          <a:cubicBezTo>
                            <a:pt x="23" y="39"/>
                            <a:pt x="23" y="40"/>
                            <a:pt x="25" y="40"/>
                          </a:cubicBezTo>
                          <a:cubicBezTo>
                            <a:pt x="26" y="39"/>
                            <a:pt x="26" y="39"/>
                            <a:pt x="26" y="39"/>
                          </a:cubicBezTo>
                          <a:cubicBezTo>
                            <a:pt x="27" y="39"/>
                            <a:pt x="27" y="40"/>
                            <a:pt x="28" y="40"/>
                          </a:cubicBezTo>
                          <a:cubicBezTo>
                            <a:pt x="28" y="40"/>
                            <a:pt x="29" y="39"/>
                            <a:pt x="30" y="39"/>
                          </a:cubicBezTo>
                          <a:cubicBezTo>
                            <a:pt x="30" y="39"/>
                            <a:pt x="30" y="39"/>
                            <a:pt x="30" y="38"/>
                          </a:cubicBezTo>
                          <a:cubicBezTo>
                            <a:pt x="29" y="38"/>
                            <a:pt x="28" y="39"/>
                            <a:pt x="28" y="38"/>
                          </a:cubicBezTo>
                          <a:cubicBezTo>
                            <a:pt x="28" y="38"/>
                            <a:pt x="28" y="37"/>
                            <a:pt x="28" y="37"/>
                          </a:cubicBezTo>
                          <a:cubicBezTo>
                            <a:pt x="28" y="37"/>
                            <a:pt x="26" y="37"/>
                            <a:pt x="27" y="37"/>
                          </a:cubicBezTo>
                          <a:cubicBezTo>
                            <a:pt x="26" y="38"/>
                            <a:pt x="23" y="38"/>
                            <a:pt x="24" y="37"/>
                          </a:cubicBezTo>
                          <a:cubicBezTo>
                            <a:pt x="21" y="38"/>
                            <a:pt x="20" y="37"/>
                            <a:pt x="18" y="36"/>
                          </a:cubicBezTo>
                          <a:close/>
                          <a:moveTo>
                            <a:pt x="14" y="17"/>
                          </a:moveTo>
                          <a:cubicBezTo>
                            <a:pt x="14" y="17"/>
                            <a:pt x="15" y="18"/>
                            <a:pt x="15" y="18"/>
                          </a:cubicBezTo>
                          <a:cubicBezTo>
                            <a:pt x="13" y="17"/>
                            <a:pt x="12" y="17"/>
                            <a:pt x="14" y="17"/>
                          </a:cubicBezTo>
                          <a:close/>
                          <a:moveTo>
                            <a:pt x="11" y="30"/>
                          </a:moveTo>
                          <a:cubicBezTo>
                            <a:pt x="11" y="30"/>
                            <a:pt x="11" y="31"/>
                            <a:pt x="11" y="31"/>
                          </a:cubicBezTo>
                          <a:cubicBezTo>
                            <a:pt x="12" y="32"/>
                            <a:pt x="12" y="30"/>
                            <a:pt x="11" y="30"/>
                          </a:cubicBezTo>
                          <a:close/>
                          <a:moveTo>
                            <a:pt x="35" y="28"/>
                          </a:moveTo>
                          <a:cubicBezTo>
                            <a:pt x="35" y="28"/>
                            <a:pt x="33" y="30"/>
                            <a:pt x="34" y="29"/>
                          </a:cubicBezTo>
                          <a:cubicBezTo>
                            <a:pt x="34" y="29"/>
                            <a:pt x="36" y="28"/>
                            <a:pt x="35" y="28"/>
                          </a:cubicBezTo>
                          <a:close/>
                          <a:moveTo>
                            <a:pt x="29" y="24"/>
                          </a:moveTo>
                          <a:cubicBezTo>
                            <a:pt x="29" y="25"/>
                            <a:pt x="29" y="25"/>
                            <a:pt x="29" y="25"/>
                          </a:cubicBezTo>
                          <a:cubicBezTo>
                            <a:pt x="31" y="25"/>
                            <a:pt x="31" y="24"/>
                            <a:pt x="29" y="24"/>
                          </a:cubicBezTo>
                          <a:close/>
                          <a:moveTo>
                            <a:pt x="2" y="20"/>
                          </a:moveTo>
                          <a:cubicBezTo>
                            <a:pt x="2" y="20"/>
                            <a:pt x="2" y="21"/>
                            <a:pt x="2" y="21"/>
                          </a:cubicBezTo>
                          <a:cubicBezTo>
                            <a:pt x="2" y="21"/>
                            <a:pt x="5" y="22"/>
                            <a:pt x="4" y="21"/>
                          </a:cubicBezTo>
                          <a:cubicBezTo>
                            <a:pt x="4" y="21"/>
                            <a:pt x="3" y="21"/>
                            <a:pt x="2" y="20"/>
                          </a:cubicBezTo>
                          <a:close/>
                          <a:moveTo>
                            <a:pt x="28" y="20"/>
                          </a:moveTo>
                          <a:cubicBezTo>
                            <a:pt x="28" y="20"/>
                            <a:pt x="28" y="21"/>
                            <a:pt x="28" y="21"/>
                          </a:cubicBezTo>
                          <a:cubicBezTo>
                            <a:pt x="29" y="21"/>
                            <a:pt x="29" y="20"/>
                            <a:pt x="28" y="20"/>
                          </a:cubicBezTo>
                          <a:close/>
                          <a:moveTo>
                            <a:pt x="29" y="14"/>
                          </a:moveTo>
                          <a:cubicBezTo>
                            <a:pt x="29" y="14"/>
                            <a:pt x="28" y="15"/>
                            <a:pt x="28" y="15"/>
                          </a:cubicBezTo>
                          <a:cubicBezTo>
                            <a:pt x="29" y="15"/>
                            <a:pt x="29" y="15"/>
                            <a:pt x="29" y="15"/>
                          </a:cubicBezTo>
                          <a:cubicBezTo>
                            <a:pt x="29" y="16"/>
                            <a:pt x="29" y="16"/>
                            <a:pt x="30" y="17"/>
                          </a:cubicBezTo>
                          <a:cubicBezTo>
                            <a:pt x="30" y="17"/>
                            <a:pt x="31" y="16"/>
                            <a:pt x="31" y="16"/>
                          </a:cubicBezTo>
                          <a:cubicBezTo>
                            <a:pt x="31" y="16"/>
                            <a:pt x="30" y="15"/>
                            <a:pt x="30" y="14"/>
                          </a:cubicBezTo>
                          <a:cubicBezTo>
                            <a:pt x="30" y="14"/>
                            <a:pt x="29" y="14"/>
                            <a:pt x="29" y="14"/>
                          </a:cubicBezTo>
                          <a:close/>
                          <a:moveTo>
                            <a:pt x="0" y="12"/>
                          </a:moveTo>
                          <a:cubicBezTo>
                            <a:pt x="0" y="12"/>
                            <a:pt x="0" y="13"/>
                            <a:pt x="0" y="13"/>
                          </a:cubicBezTo>
                          <a:cubicBezTo>
                            <a:pt x="1" y="13"/>
                            <a:pt x="1" y="12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31" name="Freeform 157">
                      <a:extLst>
                        <a:ext uri="{FF2B5EF4-FFF2-40B4-BE49-F238E27FC236}">
                          <a16:creationId xmlns:a16="http://schemas.microsoft.com/office/drawing/2014/main" id="{39CF55FB-8A09-D8D5-CAB8-E04CF735A1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035634" y="2343123"/>
                      <a:ext cx="199296" cy="137905"/>
                    </a:xfrm>
                    <a:custGeom>
                      <a:avLst/>
                      <a:gdLst>
                        <a:gd name="T0" fmla="*/ 28 w 29"/>
                        <a:gd name="T1" fmla="*/ 2 h 19"/>
                        <a:gd name="T2" fmla="*/ 26 w 29"/>
                        <a:gd name="T3" fmla="*/ 1 h 19"/>
                        <a:gd name="T4" fmla="*/ 23 w 29"/>
                        <a:gd name="T5" fmla="*/ 2 h 19"/>
                        <a:gd name="T6" fmla="*/ 20 w 29"/>
                        <a:gd name="T7" fmla="*/ 1 h 19"/>
                        <a:gd name="T8" fmla="*/ 17 w 29"/>
                        <a:gd name="T9" fmla="*/ 2 h 19"/>
                        <a:gd name="T10" fmla="*/ 14 w 29"/>
                        <a:gd name="T11" fmla="*/ 3 h 19"/>
                        <a:gd name="T12" fmla="*/ 10 w 29"/>
                        <a:gd name="T13" fmla="*/ 3 h 19"/>
                        <a:gd name="T14" fmla="*/ 8 w 29"/>
                        <a:gd name="T15" fmla="*/ 4 h 19"/>
                        <a:gd name="T16" fmla="*/ 6 w 29"/>
                        <a:gd name="T17" fmla="*/ 2 h 19"/>
                        <a:gd name="T18" fmla="*/ 4 w 29"/>
                        <a:gd name="T19" fmla="*/ 1 h 19"/>
                        <a:gd name="T20" fmla="*/ 3 w 29"/>
                        <a:gd name="T21" fmla="*/ 3 h 19"/>
                        <a:gd name="T22" fmla="*/ 1 w 29"/>
                        <a:gd name="T23" fmla="*/ 5 h 19"/>
                        <a:gd name="T24" fmla="*/ 1 w 29"/>
                        <a:gd name="T25" fmla="*/ 7 h 19"/>
                        <a:gd name="T26" fmla="*/ 4 w 29"/>
                        <a:gd name="T27" fmla="*/ 8 h 19"/>
                        <a:gd name="T28" fmla="*/ 3 w 29"/>
                        <a:gd name="T29" fmla="*/ 11 h 19"/>
                        <a:gd name="T30" fmla="*/ 2 w 29"/>
                        <a:gd name="T31" fmla="*/ 12 h 19"/>
                        <a:gd name="T32" fmla="*/ 4 w 29"/>
                        <a:gd name="T33" fmla="*/ 13 h 19"/>
                        <a:gd name="T34" fmla="*/ 4 w 29"/>
                        <a:gd name="T35" fmla="*/ 15 h 19"/>
                        <a:gd name="T36" fmla="*/ 5 w 29"/>
                        <a:gd name="T37" fmla="*/ 17 h 19"/>
                        <a:gd name="T38" fmla="*/ 4 w 29"/>
                        <a:gd name="T39" fmla="*/ 18 h 19"/>
                        <a:gd name="T40" fmla="*/ 7 w 29"/>
                        <a:gd name="T41" fmla="*/ 19 h 19"/>
                        <a:gd name="T42" fmla="*/ 10 w 29"/>
                        <a:gd name="T43" fmla="*/ 17 h 19"/>
                        <a:gd name="T44" fmla="*/ 13 w 29"/>
                        <a:gd name="T45" fmla="*/ 17 h 19"/>
                        <a:gd name="T46" fmla="*/ 14 w 29"/>
                        <a:gd name="T47" fmla="*/ 18 h 19"/>
                        <a:gd name="T48" fmla="*/ 17 w 29"/>
                        <a:gd name="T49" fmla="*/ 18 h 19"/>
                        <a:gd name="T50" fmla="*/ 18 w 29"/>
                        <a:gd name="T51" fmla="*/ 17 h 19"/>
                        <a:gd name="T52" fmla="*/ 20 w 29"/>
                        <a:gd name="T53" fmla="*/ 17 h 19"/>
                        <a:gd name="T54" fmla="*/ 20 w 29"/>
                        <a:gd name="T55" fmla="*/ 16 h 19"/>
                        <a:gd name="T56" fmla="*/ 22 w 29"/>
                        <a:gd name="T57" fmla="*/ 16 h 19"/>
                        <a:gd name="T58" fmla="*/ 25 w 29"/>
                        <a:gd name="T59" fmla="*/ 16 h 19"/>
                        <a:gd name="T60" fmla="*/ 25 w 29"/>
                        <a:gd name="T61" fmla="*/ 14 h 19"/>
                        <a:gd name="T62" fmla="*/ 23 w 29"/>
                        <a:gd name="T63" fmla="*/ 13 h 19"/>
                        <a:gd name="T64" fmla="*/ 25 w 29"/>
                        <a:gd name="T65" fmla="*/ 11 h 19"/>
                        <a:gd name="T66" fmla="*/ 25 w 29"/>
                        <a:gd name="T67" fmla="*/ 11 h 19"/>
                        <a:gd name="T68" fmla="*/ 25 w 29"/>
                        <a:gd name="T69" fmla="*/ 10 h 19"/>
                        <a:gd name="T70" fmla="*/ 28 w 29"/>
                        <a:gd name="T71" fmla="*/ 7 h 19"/>
                        <a:gd name="T72" fmla="*/ 28 w 29"/>
                        <a:gd name="T73" fmla="*/ 2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9" h="19">
                          <a:moveTo>
                            <a:pt x="28" y="2"/>
                          </a:moveTo>
                          <a:cubicBezTo>
                            <a:pt x="28" y="2"/>
                            <a:pt x="27" y="1"/>
                            <a:pt x="26" y="1"/>
                          </a:cubicBezTo>
                          <a:cubicBezTo>
                            <a:pt x="25" y="1"/>
                            <a:pt x="25" y="1"/>
                            <a:pt x="23" y="2"/>
                          </a:cubicBezTo>
                          <a:cubicBezTo>
                            <a:pt x="21" y="2"/>
                            <a:pt x="21" y="1"/>
                            <a:pt x="20" y="1"/>
                          </a:cubicBezTo>
                          <a:cubicBezTo>
                            <a:pt x="19" y="0"/>
                            <a:pt x="18" y="1"/>
                            <a:pt x="17" y="2"/>
                          </a:cubicBezTo>
                          <a:cubicBezTo>
                            <a:pt x="16" y="3"/>
                            <a:pt x="16" y="3"/>
                            <a:pt x="14" y="3"/>
                          </a:cubicBezTo>
                          <a:cubicBezTo>
                            <a:pt x="12" y="4"/>
                            <a:pt x="12" y="4"/>
                            <a:pt x="10" y="3"/>
                          </a:cubicBezTo>
                          <a:cubicBezTo>
                            <a:pt x="8" y="3"/>
                            <a:pt x="10" y="4"/>
                            <a:pt x="8" y="4"/>
                          </a:cubicBezTo>
                          <a:cubicBezTo>
                            <a:pt x="6" y="4"/>
                            <a:pt x="5" y="3"/>
                            <a:pt x="6" y="2"/>
                          </a:cubicBezTo>
                          <a:cubicBezTo>
                            <a:pt x="7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2"/>
                            <a:pt x="3" y="3"/>
                          </a:cubicBezTo>
                          <a:cubicBezTo>
                            <a:pt x="2" y="4"/>
                            <a:pt x="2" y="4"/>
                            <a:pt x="1" y="5"/>
                          </a:cubicBezTo>
                          <a:cubicBezTo>
                            <a:pt x="0" y="5"/>
                            <a:pt x="1" y="6"/>
                            <a:pt x="1" y="7"/>
                          </a:cubicBezTo>
                          <a:cubicBezTo>
                            <a:pt x="2" y="8"/>
                            <a:pt x="3" y="8"/>
                            <a:pt x="4" y="8"/>
                          </a:cubicBezTo>
                          <a:cubicBezTo>
                            <a:pt x="5" y="8"/>
                            <a:pt x="3" y="10"/>
                            <a:pt x="3" y="11"/>
                          </a:cubicBezTo>
                          <a:cubicBezTo>
                            <a:pt x="3" y="12"/>
                            <a:pt x="2" y="12"/>
                            <a:pt x="2" y="12"/>
                          </a:cubicBezTo>
                          <a:cubicBezTo>
                            <a:pt x="2" y="12"/>
                            <a:pt x="3" y="13"/>
                            <a:pt x="4" y="13"/>
                          </a:cubicBezTo>
                          <a:cubicBezTo>
                            <a:pt x="4" y="14"/>
                            <a:pt x="3" y="14"/>
                            <a:pt x="4" y="15"/>
                          </a:cubicBezTo>
                          <a:cubicBezTo>
                            <a:pt x="5" y="16"/>
                            <a:pt x="5" y="17"/>
                            <a:pt x="5" y="17"/>
                          </a:cubicBezTo>
                          <a:cubicBezTo>
                            <a:pt x="4" y="18"/>
                            <a:pt x="4" y="18"/>
                            <a:pt x="4" y="18"/>
                          </a:cubicBezTo>
                          <a:cubicBezTo>
                            <a:pt x="4" y="18"/>
                            <a:pt x="6" y="19"/>
                            <a:pt x="7" y="19"/>
                          </a:cubicBezTo>
                          <a:cubicBezTo>
                            <a:pt x="9" y="19"/>
                            <a:pt x="9" y="19"/>
                            <a:pt x="10" y="17"/>
                          </a:cubicBezTo>
                          <a:cubicBezTo>
                            <a:pt x="11" y="16"/>
                            <a:pt x="11" y="17"/>
                            <a:pt x="13" y="17"/>
                          </a:cubicBezTo>
                          <a:cubicBezTo>
                            <a:pt x="15" y="17"/>
                            <a:pt x="14" y="18"/>
                            <a:pt x="14" y="18"/>
                          </a:cubicBezTo>
                          <a:cubicBezTo>
                            <a:pt x="14" y="18"/>
                            <a:pt x="15" y="18"/>
                            <a:pt x="17" y="18"/>
                          </a:cubicBezTo>
                          <a:cubicBezTo>
                            <a:pt x="18" y="18"/>
                            <a:pt x="19" y="19"/>
                            <a:pt x="18" y="17"/>
                          </a:cubicBezTo>
                          <a:cubicBezTo>
                            <a:pt x="17" y="16"/>
                            <a:pt x="20" y="17"/>
                            <a:pt x="20" y="17"/>
                          </a:cubicBezTo>
                          <a:cubicBezTo>
                            <a:pt x="20" y="17"/>
                            <a:pt x="20" y="16"/>
                            <a:pt x="20" y="16"/>
                          </a:cubicBezTo>
                          <a:cubicBezTo>
                            <a:pt x="21" y="15"/>
                            <a:pt x="22" y="15"/>
                            <a:pt x="22" y="16"/>
                          </a:cubicBezTo>
                          <a:cubicBezTo>
                            <a:pt x="23" y="16"/>
                            <a:pt x="25" y="16"/>
                            <a:pt x="25" y="16"/>
                          </a:cubicBez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3" y="13"/>
                            <a:pt x="23" y="13"/>
                          </a:cubicBezTo>
                          <a:cubicBezTo>
                            <a:pt x="23" y="13"/>
                            <a:pt x="25" y="11"/>
                            <a:pt x="25" y="11"/>
                          </a:cubicBezTo>
                          <a:cubicBezTo>
                            <a:pt x="25" y="11"/>
                            <a:pt x="25" y="11"/>
                            <a:pt x="25" y="11"/>
                          </a:cubicBezTo>
                          <a:cubicBezTo>
                            <a:pt x="25" y="11"/>
                            <a:pt x="25" y="10"/>
                            <a:pt x="25" y="10"/>
                          </a:cubicBezTo>
                          <a:cubicBezTo>
                            <a:pt x="25" y="9"/>
                            <a:pt x="28" y="7"/>
                            <a:pt x="28" y="7"/>
                          </a:cubicBezTo>
                          <a:cubicBezTo>
                            <a:pt x="29" y="6"/>
                            <a:pt x="28" y="3"/>
                            <a:pt x="28" y="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114" name="Group 2113">
                    <a:extLst>
                      <a:ext uri="{FF2B5EF4-FFF2-40B4-BE49-F238E27FC236}">
                        <a16:creationId xmlns:a16="http://schemas.microsoft.com/office/drawing/2014/main" id="{2902FB7B-B342-CC00-FE25-88A1D4AEB3D2}"/>
                      </a:ext>
                    </a:extLst>
                  </p:cNvPr>
                  <p:cNvGrpSpPr/>
                  <p:nvPr/>
                </p:nvGrpSpPr>
                <p:grpSpPr>
                  <a:xfrm>
                    <a:off x="9080013" y="3060758"/>
                    <a:ext cx="695033" cy="833441"/>
                    <a:chOff x="9080013" y="3060758"/>
                    <a:chExt cx="695033" cy="833441"/>
                  </a:xfrm>
                  <a:grpFill/>
                </p:grpSpPr>
                <p:sp>
                  <p:nvSpPr>
                    <p:cNvPr id="2115" name="50 FILL 2">
                      <a:extLst>
                        <a:ext uri="{FF2B5EF4-FFF2-40B4-BE49-F238E27FC236}">
                          <a16:creationId xmlns:a16="http://schemas.microsoft.com/office/drawing/2014/main" id="{E09354A3-F04C-FDD3-9AFA-011665E35A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492175" y="3236806"/>
                      <a:ext cx="214296" cy="321023"/>
                    </a:xfrm>
                    <a:custGeom>
                      <a:avLst/>
                      <a:gdLst>
                        <a:gd name="T0" fmla="*/ 0 w 31"/>
                        <a:gd name="T1" fmla="*/ 11 h 44"/>
                        <a:gd name="T2" fmla="*/ 0 w 31"/>
                        <a:gd name="T3" fmla="*/ 14 h 44"/>
                        <a:gd name="T4" fmla="*/ 1 w 31"/>
                        <a:gd name="T5" fmla="*/ 15 h 44"/>
                        <a:gd name="T6" fmla="*/ 3 w 31"/>
                        <a:gd name="T7" fmla="*/ 17 h 44"/>
                        <a:gd name="T8" fmla="*/ 2 w 31"/>
                        <a:gd name="T9" fmla="*/ 20 h 44"/>
                        <a:gd name="T10" fmla="*/ 3 w 31"/>
                        <a:gd name="T11" fmla="*/ 22 h 44"/>
                        <a:gd name="T12" fmla="*/ 3 w 31"/>
                        <a:gd name="T13" fmla="*/ 24 h 44"/>
                        <a:gd name="T14" fmla="*/ 5 w 31"/>
                        <a:gd name="T15" fmla="*/ 24 h 44"/>
                        <a:gd name="T16" fmla="*/ 9 w 31"/>
                        <a:gd name="T17" fmla="*/ 21 h 44"/>
                        <a:gd name="T18" fmla="*/ 11 w 31"/>
                        <a:gd name="T19" fmla="*/ 22 h 44"/>
                        <a:gd name="T20" fmla="*/ 13 w 31"/>
                        <a:gd name="T21" fmla="*/ 24 h 44"/>
                        <a:gd name="T22" fmla="*/ 17 w 31"/>
                        <a:gd name="T23" fmla="*/ 27 h 44"/>
                        <a:gd name="T24" fmla="*/ 17 w 31"/>
                        <a:gd name="T25" fmla="*/ 31 h 44"/>
                        <a:gd name="T26" fmla="*/ 20 w 31"/>
                        <a:gd name="T27" fmla="*/ 34 h 44"/>
                        <a:gd name="T28" fmla="*/ 21 w 31"/>
                        <a:gd name="T29" fmla="*/ 37 h 44"/>
                        <a:gd name="T30" fmla="*/ 20 w 31"/>
                        <a:gd name="T31" fmla="*/ 39 h 44"/>
                        <a:gd name="T32" fmla="*/ 19 w 31"/>
                        <a:gd name="T33" fmla="*/ 42 h 44"/>
                        <a:gd name="T34" fmla="*/ 22 w 31"/>
                        <a:gd name="T35" fmla="*/ 43 h 44"/>
                        <a:gd name="T36" fmla="*/ 25 w 31"/>
                        <a:gd name="T37" fmla="*/ 44 h 44"/>
                        <a:gd name="T38" fmla="*/ 26 w 31"/>
                        <a:gd name="T39" fmla="*/ 40 h 44"/>
                        <a:gd name="T40" fmla="*/ 29 w 31"/>
                        <a:gd name="T41" fmla="*/ 42 h 44"/>
                        <a:gd name="T42" fmla="*/ 31 w 31"/>
                        <a:gd name="T43" fmla="*/ 40 h 44"/>
                        <a:gd name="T44" fmla="*/ 30 w 31"/>
                        <a:gd name="T45" fmla="*/ 35 h 44"/>
                        <a:gd name="T46" fmla="*/ 28 w 31"/>
                        <a:gd name="T47" fmla="*/ 32 h 44"/>
                        <a:gd name="T48" fmla="*/ 25 w 31"/>
                        <a:gd name="T49" fmla="*/ 29 h 44"/>
                        <a:gd name="T50" fmla="*/ 23 w 31"/>
                        <a:gd name="T51" fmla="*/ 26 h 44"/>
                        <a:gd name="T52" fmla="*/ 20 w 31"/>
                        <a:gd name="T53" fmla="*/ 22 h 44"/>
                        <a:gd name="T54" fmla="*/ 16 w 31"/>
                        <a:gd name="T55" fmla="*/ 17 h 44"/>
                        <a:gd name="T56" fmla="*/ 17 w 31"/>
                        <a:gd name="T57" fmla="*/ 14 h 44"/>
                        <a:gd name="T58" fmla="*/ 20 w 31"/>
                        <a:gd name="T59" fmla="*/ 13 h 44"/>
                        <a:gd name="T60" fmla="*/ 19 w 31"/>
                        <a:gd name="T61" fmla="*/ 9 h 44"/>
                        <a:gd name="T62" fmla="*/ 15 w 31"/>
                        <a:gd name="T63" fmla="*/ 9 h 44"/>
                        <a:gd name="T64" fmla="*/ 13 w 31"/>
                        <a:gd name="T65" fmla="*/ 8 h 44"/>
                        <a:gd name="T66" fmla="*/ 10 w 31"/>
                        <a:gd name="T67" fmla="*/ 5 h 44"/>
                        <a:gd name="T68" fmla="*/ 8 w 31"/>
                        <a:gd name="T69" fmla="*/ 1 h 44"/>
                        <a:gd name="T70" fmla="*/ 5 w 31"/>
                        <a:gd name="T71" fmla="*/ 2 h 44"/>
                        <a:gd name="T72" fmla="*/ 6 w 31"/>
                        <a:gd name="T73" fmla="*/ 7 h 44"/>
                        <a:gd name="T74" fmla="*/ 2 w 31"/>
                        <a:gd name="T75" fmla="*/ 9 h 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1" h="44">
                          <a:moveTo>
                            <a:pt x="2" y="9"/>
                          </a:move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0" y="13"/>
                            <a:pt x="0" y="13"/>
                            <a:pt x="0" y="13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5"/>
                            <a:pt x="0" y="15"/>
                            <a:pt x="0" y="15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2" y="15"/>
                            <a:pt x="2" y="15"/>
                            <a:pt x="2" y="15"/>
                          </a:cubicBezTo>
                          <a:cubicBezTo>
                            <a:pt x="3" y="17"/>
                            <a:pt x="3" y="17"/>
                            <a:pt x="3" y="17"/>
                          </a:cubicBezTo>
                          <a:cubicBezTo>
                            <a:pt x="2" y="19"/>
                            <a:pt x="2" y="19"/>
                            <a:pt x="2" y="19"/>
                          </a:cubicBez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2" y="21"/>
                            <a:pt x="2" y="21"/>
                            <a:pt x="2" y="21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ubicBezTo>
                            <a:pt x="4" y="23"/>
                            <a:pt x="4" y="23"/>
                            <a:pt x="4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ubicBezTo>
                            <a:pt x="4" y="25"/>
                            <a:pt x="4" y="25"/>
                            <a:pt x="4" y="25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ubicBezTo>
                            <a:pt x="6" y="23"/>
                            <a:pt x="6" y="23"/>
                            <a:pt x="6" y="23"/>
                          </a:cubicBezTo>
                          <a:cubicBezTo>
                            <a:pt x="9" y="21"/>
                            <a:pt x="9" y="21"/>
                            <a:pt x="9" y="21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3"/>
                            <a:pt x="11" y="23"/>
                            <a:pt x="11" y="23"/>
                          </a:cubicBezTo>
                          <a:cubicBezTo>
                            <a:pt x="13" y="24"/>
                            <a:pt x="13" y="24"/>
                            <a:pt x="13" y="24"/>
                          </a:cubicBezTo>
                          <a:cubicBezTo>
                            <a:pt x="15" y="24"/>
                            <a:pt x="15" y="24"/>
                            <a:pt x="15" y="24"/>
                          </a:cubicBezTo>
                          <a:cubicBezTo>
                            <a:pt x="17" y="27"/>
                            <a:pt x="17" y="27"/>
                            <a:pt x="17" y="27"/>
                          </a:cubicBezTo>
                          <a:cubicBezTo>
                            <a:pt x="17" y="29"/>
                            <a:pt x="17" y="29"/>
                            <a:pt x="17" y="29"/>
                          </a:cubicBezTo>
                          <a:cubicBezTo>
                            <a:pt x="17" y="31"/>
                            <a:pt x="17" y="31"/>
                            <a:pt x="17" y="31"/>
                          </a:cubicBezTo>
                          <a:cubicBezTo>
                            <a:pt x="18" y="33"/>
                            <a:pt x="18" y="33"/>
                            <a:pt x="18" y="33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0" y="35"/>
                            <a:pt x="20" y="35"/>
                            <a:pt x="20" y="35"/>
                          </a:cubicBezTo>
                          <a:cubicBezTo>
                            <a:pt x="21" y="37"/>
                            <a:pt x="21" y="37"/>
                            <a:pt x="21" y="37"/>
                          </a:cubicBezTo>
                          <a:cubicBezTo>
                            <a:pt x="21" y="37"/>
                            <a:pt x="21" y="37"/>
                            <a:pt x="21" y="37"/>
                          </a:cubicBezTo>
                          <a:cubicBezTo>
                            <a:pt x="20" y="39"/>
                            <a:pt x="20" y="39"/>
                            <a:pt x="20" y="39"/>
                          </a:cubicBezTo>
                          <a:cubicBezTo>
                            <a:pt x="20" y="41"/>
                            <a:pt x="20" y="41"/>
                            <a:pt x="20" y="41"/>
                          </a:cubicBezTo>
                          <a:cubicBezTo>
                            <a:pt x="19" y="42"/>
                            <a:pt x="19" y="42"/>
                            <a:pt x="19" y="42"/>
                          </a:cubicBezTo>
                          <a:cubicBezTo>
                            <a:pt x="21" y="42"/>
                            <a:pt x="21" y="42"/>
                            <a:pt x="21" y="42"/>
                          </a:cubicBezTo>
                          <a:cubicBezTo>
                            <a:pt x="22" y="43"/>
                            <a:pt x="22" y="43"/>
                            <a:pt x="22" y="43"/>
                          </a:cubicBezTo>
                          <a:cubicBezTo>
                            <a:pt x="23" y="44"/>
                            <a:pt x="23" y="44"/>
                            <a:pt x="23" y="44"/>
                          </a:cubicBezTo>
                          <a:cubicBezTo>
                            <a:pt x="25" y="44"/>
                            <a:pt x="25" y="44"/>
                            <a:pt x="25" y="44"/>
                          </a:cubicBezTo>
                          <a:cubicBezTo>
                            <a:pt x="25" y="42"/>
                            <a:pt x="25" y="42"/>
                            <a:pt x="25" y="42"/>
                          </a:cubicBezTo>
                          <a:cubicBezTo>
                            <a:pt x="26" y="40"/>
                            <a:pt x="26" y="40"/>
                            <a:pt x="26" y="40"/>
                          </a:cubicBezTo>
                          <a:cubicBezTo>
                            <a:pt x="27" y="41"/>
                            <a:pt x="27" y="41"/>
                            <a:pt x="27" y="41"/>
                          </a:cubicBezTo>
                          <a:cubicBezTo>
                            <a:pt x="29" y="42"/>
                            <a:pt x="29" y="42"/>
                            <a:pt x="29" y="42"/>
                          </a:cubicBezTo>
                          <a:cubicBezTo>
                            <a:pt x="31" y="41"/>
                            <a:pt x="31" y="41"/>
                            <a:pt x="31" y="41"/>
                          </a:cubicBezTo>
                          <a:cubicBezTo>
                            <a:pt x="31" y="40"/>
                            <a:pt x="31" y="40"/>
                            <a:pt x="31" y="40"/>
                          </a:cubicBezTo>
                          <a:cubicBezTo>
                            <a:pt x="31" y="37"/>
                            <a:pt x="31" y="37"/>
                            <a:pt x="31" y="37"/>
                          </a:cubicBezTo>
                          <a:cubicBezTo>
                            <a:pt x="30" y="35"/>
                            <a:pt x="30" y="35"/>
                            <a:pt x="30" y="35"/>
                          </a:cubicBezTo>
                          <a:cubicBezTo>
                            <a:pt x="29" y="34"/>
                            <a:pt x="29" y="34"/>
                            <a:pt x="29" y="34"/>
                          </a:cubicBezTo>
                          <a:cubicBezTo>
                            <a:pt x="28" y="32"/>
                            <a:pt x="28" y="32"/>
                            <a:pt x="28" y="32"/>
                          </a:cubicBezTo>
                          <a:cubicBezTo>
                            <a:pt x="27" y="30"/>
                            <a:pt x="27" y="30"/>
                            <a:pt x="27" y="30"/>
                          </a:cubicBezTo>
                          <a:cubicBezTo>
                            <a:pt x="25" y="29"/>
                            <a:pt x="25" y="29"/>
                            <a:pt x="25" y="29"/>
                          </a:cubicBezTo>
                          <a:cubicBezTo>
                            <a:pt x="23" y="27"/>
                            <a:pt x="23" y="27"/>
                            <a:pt x="23" y="27"/>
                          </a:cubicBezTo>
                          <a:cubicBezTo>
                            <a:pt x="23" y="26"/>
                            <a:pt x="23" y="26"/>
                            <a:pt x="23" y="26"/>
                          </a:cubicBezTo>
                          <a:cubicBezTo>
                            <a:pt x="21" y="25"/>
                            <a:pt x="21" y="25"/>
                            <a:pt x="21" y="25"/>
                          </a:cubicBezTo>
                          <a:cubicBezTo>
                            <a:pt x="20" y="22"/>
                            <a:pt x="20" y="22"/>
                            <a:pt x="20" y="22"/>
                          </a:cubicBezTo>
                          <a:cubicBezTo>
                            <a:pt x="18" y="19"/>
                            <a:pt x="18" y="19"/>
                            <a:pt x="18" y="19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5"/>
                            <a:pt x="16" y="15"/>
                            <a:pt x="16" y="15"/>
                          </a:cubicBezTo>
                          <a:cubicBezTo>
                            <a:pt x="17" y="14"/>
                            <a:pt x="17" y="14"/>
                            <a:pt x="17" y="14"/>
                          </a:cubicBezTo>
                          <a:cubicBezTo>
                            <a:pt x="19" y="13"/>
                            <a:pt x="19" y="13"/>
                            <a:pt x="19" y="13"/>
                          </a:cubicBezTo>
                          <a:cubicBezTo>
                            <a:pt x="20" y="13"/>
                            <a:pt x="20" y="13"/>
                            <a:pt x="20" y="13"/>
                          </a:cubicBezTo>
                          <a:cubicBezTo>
                            <a:pt x="20" y="10"/>
                            <a:pt x="20" y="10"/>
                            <a:pt x="20" y="10"/>
                          </a:cubicBezTo>
                          <a:cubicBezTo>
                            <a:pt x="19" y="9"/>
                            <a:pt x="19" y="9"/>
                            <a:pt x="19" y="9"/>
                          </a:cubicBezTo>
                          <a:cubicBezTo>
                            <a:pt x="17" y="8"/>
                            <a:pt x="17" y="8"/>
                            <a:pt x="17" y="8"/>
                          </a:cubicBezTo>
                          <a:cubicBezTo>
                            <a:pt x="15" y="9"/>
                            <a:pt x="15" y="9"/>
                            <a:pt x="15" y="9"/>
                          </a:cubicBezTo>
                          <a:cubicBezTo>
                            <a:pt x="13" y="9"/>
                            <a:pt x="13" y="9"/>
                            <a:pt x="13" y="9"/>
                          </a:cubicBezTo>
                          <a:cubicBezTo>
                            <a:pt x="13" y="8"/>
                            <a:pt x="13" y="8"/>
                            <a:pt x="13" y="8"/>
                          </a:cubicBezTo>
                          <a:cubicBezTo>
                            <a:pt x="11" y="7"/>
                            <a:pt x="11" y="7"/>
                            <a:pt x="11" y="7"/>
                          </a:cubicBez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10" y="4"/>
                            <a:pt x="10" y="4"/>
                            <a:pt x="10" y="4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5" y="9"/>
                            <a:pt x="5" y="9"/>
                            <a:pt x="5" y="9"/>
                          </a:cubicBezTo>
                          <a:cubicBezTo>
                            <a:pt x="5" y="9"/>
                            <a:pt x="3" y="9"/>
                            <a:pt x="2" y="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6" name="Freeform 11">
                      <a:extLst>
                        <a:ext uri="{FF2B5EF4-FFF2-40B4-BE49-F238E27FC236}">
                          <a16:creationId xmlns:a16="http://schemas.microsoft.com/office/drawing/2014/main" id="{27A7A583-A24A-3523-203F-C76618873D4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547893" y="3225023"/>
                      <a:ext cx="227153" cy="560660"/>
                    </a:xfrm>
                    <a:custGeom>
                      <a:avLst/>
                      <a:gdLst>
                        <a:gd name="T0" fmla="*/ 24 w 33"/>
                        <a:gd name="T1" fmla="*/ 8 h 77"/>
                        <a:gd name="T2" fmla="*/ 21 w 33"/>
                        <a:gd name="T3" fmla="*/ 7 h 77"/>
                        <a:gd name="T4" fmla="*/ 18 w 33"/>
                        <a:gd name="T5" fmla="*/ 4 h 77"/>
                        <a:gd name="T6" fmla="*/ 17 w 33"/>
                        <a:gd name="T7" fmla="*/ 1 h 77"/>
                        <a:gd name="T8" fmla="*/ 13 w 33"/>
                        <a:gd name="T9" fmla="*/ 0 h 77"/>
                        <a:gd name="T10" fmla="*/ 8 w 33"/>
                        <a:gd name="T11" fmla="*/ 2 h 77"/>
                        <a:gd name="T12" fmla="*/ 2 w 33"/>
                        <a:gd name="T13" fmla="*/ 1 h 77"/>
                        <a:gd name="T14" fmla="*/ 2 w 33"/>
                        <a:gd name="T15" fmla="*/ 6 h 77"/>
                        <a:gd name="T16" fmla="*/ 3 w 33"/>
                        <a:gd name="T17" fmla="*/ 9 h 77"/>
                        <a:gd name="T18" fmla="*/ 5 w 33"/>
                        <a:gd name="T19" fmla="*/ 11 h 77"/>
                        <a:gd name="T20" fmla="*/ 9 w 33"/>
                        <a:gd name="T21" fmla="*/ 10 h 77"/>
                        <a:gd name="T22" fmla="*/ 12 w 33"/>
                        <a:gd name="T23" fmla="*/ 12 h 77"/>
                        <a:gd name="T24" fmla="*/ 11 w 33"/>
                        <a:gd name="T25" fmla="*/ 15 h 77"/>
                        <a:gd name="T26" fmla="*/ 8 w 33"/>
                        <a:gd name="T27" fmla="*/ 17 h 77"/>
                        <a:gd name="T28" fmla="*/ 10 w 33"/>
                        <a:gd name="T29" fmla="*/ 21 h 77"/>
                        <a:gd name="T30" fmla="*/ 13 w 33"/>
                        <a:gd name="T31" fmla="*/ 27 h 77"/>
                        <a:gd name="T32" fmla="*/ 15 w 33"/>
                        <a:gd name="T33" fmla="*/ 29 h 77"/>
                        <a:gd name="T34" fmla="*/ 19 w 33"/>
                        <a:gd name="T35" fmla="*/ 32 h 77"/>
                        <a:gd name="T36" fmla="*/ 21 w 33"/>
                        <a:gd name="T37" fmla="*/ 36 h 77"/>
                        <a:gd name="T38" fmla="*/ 23 w 33"/>
                        <a:gd name="T39" fmla="*/ 39 h 77"/>
                        <a:gd name="T40" fmla="*/ 23 w 33"/>
                        <a:gd name="T41" fmla="*/ 43 h 77"/>
                        <a:gd name="T42" fmla="*/ 24 w 33"/>
                        <a:gd name="T43" fmla="*/ 48 h 77"/>
                        <a:gd name="T44" fmla="*/ 25 w 33"/>
                        <a:gd name="T45" fmla="*/ 52 h 77"/>
                        <a:gd name="T46" fmla="*/ 23 w 33"/>
                        <a:gd name="T47" fmla="*/ 57 h 77"/>
                        <a:gd name="T48" fmla="*/ 22 w 33"/>
                        <a:gd name="T49" fmla="*/ 60 h 77"/>
                        <a:gd name="T50" fmla="*/ 18 w 33"/>
                        <a:gd name="T51" fmla="*/ 61 h 77"/>
                        <a:gd name="T52" fmla="*/ 16 w 33"/>
                        <a:gd name="T53" fmla="*/ 62 h 77"/>
                        <a:gd name="T54" fmla="*/ 13 w 33"/>
                        <a:gd name="T55" fmla="*/ 64 h 77"/>
                        <a:gd name="T56" fmla="*/ 9 w 33"/>
                        <a:gd name="T57" fmla="*/ 67 h 77"/>
                        <a:gd name="T58" fmla="*/ 11 w 33"/>
                        <a:gd name="T59" fmla="*/ 73 h 77"/>
                        <a:gd name="T60" fmla="*/ 12 w 33"/>
                        <a:gd name="T61" fmla="*/ 75 h 77"/>
                        <a:gd name="T62" fmla="*/ 14 w 33"/>
                        <a:gd name="T63" fmla="*/ 74 h 77"/>
                        <a:gd name="T64" fmla="*/ 15 w 33"/>
                        <a:gd name="T65" fmla="*/ 71 h 77"/>
                        <a:gd name="T66" fmla="*/ 17 w 33"/>
                        <a:gd name="T67" fmla="*/ 71 h 77"/>
                        <a:gd name="T68" fmla="*/ 18 w 33"/>
                        <a:gd name="T69" fmla="*/ 71 h 77"/>
                        <a:gd name="T70" fmla="*/ 18 w 33"/>
                        <a:gd name="T71" fmla="*/ 70 h 77"/>
                        <a:gd name="T72" fmla="*/ 16 w 33"/>
                        <a:gd name="T73" fmla="*/ 68 h 77"/>
                        <a:gd name="T74" fmla="*/ 20 w 33"/>
                        <a:gd name="T75" fmla="*/ 68 h 77"/>
                        <a:gd name="T76" fmla="*/ 22 w 33"/>
                        <a:gd name="T77" fmla="*/ 67 h 77"/>
                        <a:gd name="T78" fmla="*/ 23 w 33"/>
                        <a:gd name="T79" fmla="*/ 67 h 77"/>
                        <a:gd name="T80" fmla="*/ 27 w 33"/>
                        <a:gd name="T81" fmla="*/ 65 h 77"/>
                        <a:gd name="T82" fmla="*/ 31 w 33"/>
                        <a:gd name="T83" fmla="*/ 60 h 77"/>
                        <a:gd name="T84" fmla="*/ 31 w 33"/>
                        <a:gd name="T85" fmla="*/ 56 h 77"/>
                        <a:gd name="T86" fmla="*/ 33 w 33"/>
                        <a:gd name="T87" fmla="*/ 54 h 77"/>
                        <a:gd name="T88" fmla="*/ 31 w 33"/>
                        <a:gd name="T89" fmla="*/ 51 h 77"/>
                        <a:gd name="T90" fmla="*/ 30 w 33"/>
                        <a:gd name="T91" fmla="*/ 47 h 77"/>
                        <a:gd name="T92" fmla="*/ 29 w 33"/>
                        <a:gd name="T93" fmla="*/ 45 h 77"/>
                        <a:gd name="T94" fmla="*/ 27 w 33"/>
                        <a:gd name="T95" fmla="*/ 40 h 77"/>
                        <a:gd name="T96" fmla="*/ 24 w 33"/>
                        <a:gd name="T97" fmla="*/ 36 h 77"/>
                        <a:gd name="T98" fmla="*/ 22 w 33"/>
                        <a:gd name="T99" fmla="*/ 32 h 77"/>
                        <a:gd name="T100" fmla="*/ 17 w 33"/>
                        <a:gd name="T101" fmla="*/ 27 h 77"/>
                        <a:gd name="T102" fmla="*/ 15 w 33"/>
                        <a:gd name="T103" fmla="*/ 21 h 77"/>
                        <a:gd name="T104" fmla="*/ 17 w 33"/>
                        <a:gd name="T105" fmla="*/ 17 h 77"/>
                        <a:gd name="T106" fmla="*/ 21 w 33"/>
                        <a:gd name="T107" fmla="*/ 12 h 77"/>
                        <a:gd name="T108" fmla="*/ 24 w 33"/>
                        <a:gd name="T109" fmla="*/ 10 h 77"/>
                        <a:gd name="T110" fmla="*/ 26 w 33"/>
                        <a:gd name="T111" fmla="*/ 8 h 77"/>
                        <a:gd name="T112" fmla="*/ 13 w 33"/>
                        <a:gd name="T113" fmla="*/ 67 h 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33" h="77">
                          <a:moveTo>
                            <a:pt x="26" y="8"/>
                          </a:moveTo>
                          <a:cubicBezTo>
                            <a:pt x="24" y="8"/>
                            <a:pt x="24" y="8"/>
                            <a:pt x="24" y="8"/>
                          </a:cubicBezTo>
                          <a:cubicBezTo>
                            <a:pt x="23" y="8"/>
                            <a:pt x="23" y="8"/>
                            <a:pt x="23" y="8"/>
                          </a:cubicBezTo>
                          <a:cubicBezTo>
                            <a:pt x="21" y="7"/>
                            <a:pt x="21" y="7"/>
                            <a:pt x="21" y="7"/>
                          </a:cubicBezTo>
                          <a:cubicBezTo>
                            <a:pt x="19" y="6"/>
                            <a:pt x="19" y="6"/>
                            <a:pt x="19" y="6"/>
                          </a:cubicBezTo>
                          <a:cubicBezTo>
                            <a:pt x="18" y="4"/>
                            <a:pt x="18" y="4"/>
                            <a:pt x="18" y="4"/>
                          </a:cubicBezTo>
                          <a:cubicBezTo>
                            <a:pt x="19" y="1"/>
                            <a:pt x="19" y="1"/>
                            <a:pt x="19" y="1"/>
                          </a:cubicBezTo>
                          <a:cubicBezTo>
                            <a:pt x="17" y="1"/>
                            <a:pt x="17" y="1"/>
                            <a:pt x="17" y="1"/>
                          </a:cubicBezTo>
                          <a:cubicBezTo>
                            <a:pt x="15" y="0"/>
                            <a:pt x="15" y="0"/>
                            <a:pt x="15" y="0"/>
                          </a:cubicBezTo>
                          <a:cubicBezTo>
                            <a:pt x="13" y="0"/>
                            <a:pt x="13" y="0"/>
                            <a:pt x="13" y="0"/>
                          </a:cubicBez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ubicBezTo>
                            <a:pt x="5" y="10"/>
                            <a:pt x="5" y="10"/>
                            <a:pt x="5" y="10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7" y="11"/>
                            <a:pt x="7" y="11"/>
                            <a:pt x="7" y="11"/>
                          </a:cubicBezTo>
                          <a:cubicBezTo>
                            <a:pt x="9" y="10"/>
                            <a:pt x="9" y="10"/>
                            <a:pt x="9" y="10"/>
                          </a:cubicBezTo>
                          <a:cubicBezTo>
                            <a:pt x="11" y="11"/>
                            <a:pt x="11" y="11"/>
                            <a:pt x="11" y="11"/>
                          </a:cubicBezTo>
                          <a:cubicBezTo>
                            <a:pt x="12" y="12"/>
                            <a:pt x="12" y="12"/>
                            <a:pt x="12" y="12"/>
                          </a:cubicBezTo>
                          <a:cubicBezTo>
                            <a:pt x="12" y="15"/>
                            <a:pt x="12" y="15"/>
                            <a:pt x="12" y="15"/>
                          </a:cubicBezTo>
                          <a:cubicBezTo>
                            <a:pt x="11" y="15"/>
                            <a:pt x="11" y="15"/>
                            <a:pt x="11" y="15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8" y="17"/>
                            <a:pt x="8" y="17"/>
                            <a:pt x="8" y="17"/>
                          </a:cubicBezTo>
                          <a:cubicBezTo>
                            <a:pt x="8" y="19"/>
                            <a:pt x="8" y="19"/>
                            <a:pt x="8" y="19"/>
                          </a:cubicBezTo>
                          <a:cubicBezTo>
                            <a:pt x="10" y="21"/>
                            <a:pt x="10" y="21"/>
                            <a:pt x="10" y="21"/>
                          </a:cubicBezTo>
                          <a:cubicBezTo>
                            <a:pt x="12" y="24"/>
                            <a:pt x="12" y="24"/>
                            <a:pt x="12" y="24"/>
                          </a:cubicBezTo>
                          <a:cubicBezTo>
                            <a:pt x="13" y="27"/>
                            <a:pt x="13" y="27"/>
                            <a:pt x="13" y="27"/>
                          </a:cubicBezTo>
                          <a:cubicBezTo>
                            <a:pt x="15" y="28"/>
                            <a:pt x="15" y="28"/>
                            <a:pt x="15" y="28"/>
                          </a:cubicBezTo>
                          <a:cubicBezTo>
                            <a:pt x="15" y="29"/>
                            <a:pt x="15" y="29"/>
                            <a:pt x="15" y="29"/>
                          </a:cubicBezTo>
                          <a:cubicBezTo>
                            <a:pt x="17" y="31"/>
                            <a:pt x="17" y="31"/>
                            <a:pt x="17" y="31"/>
                          </a:cubicBezTo>
                          <a:cubicBezTo>
                            <a:pt x="19" y="32"/>
                            <a:pt x="19" y="32"/>
                            <a:pt x="19" y="32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1" y="36"/>
                            <a:pt x="21" y="36"/>
                            <a:pt x="21" y="36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3" y="39"/>
                            <a:pt x="23" y="39"/>
                            <a:pt x="23" y="39"/>
                          </a:cubicBezTo>
                          <a:cubicBezTo>
                            <a:pt x="23" y="42"/>
                            <a:pt x="23" y="42"/>
                            <a:pt x="23" y="42"/>
                          </a:cubicBezTo>
                          <a:cubicBezTo>
                            <a:pt x="23" y="43"/>
                            <a:pt x="23" y="43"/>
                            <a:pt x="23" y="43"/>
                          </a:cubicBezTo>
                          <a:cubicBezTo>
                            <a:pt x="23" y="46"/>
                            <a:pt x="23" y="46"/>
                            <a:pt x="23" y="46"/>
                          </a:cubicBezTo>
                          <a:cubicBezTo>
                            <a:pt x="24" y="48"/>
                            <a:pt x="24" y="48"/>
                            <a:pt x="24" y="48"/>
                          </a:cubicBezTo>
                          <a:cubicBezTo>
                            <a:pt x="24" y="50"/>
                            <a:pt x="24" y="50"/>
                            <a:pt x="24" y="50"/>
                          </a:cubicBezTo>
                          <a:cubicBezTo>
                            <a:pt x="25" y="52"/>
                            <a:pt x="25" y="52"/>
                            <a:pt x="25" y="52"/>
                          </a:cubicBezTo>
                          <a:cubicBezTo>
                            <a:pt x="24" y="54"/>
                            <a:pt x="24" y="54"/>
                            <a:pt x="24" y="54"/>
                          </a:cubicBezTo>
                          <a:cubicBezTo>
                            <a:pt x="23" y="57"/>
                            <a:pt x="23" y="57"/>
                            <a:pt x="23" y="57"/>
                          </a:cubicBezTo>
                          <a:cubicBezTo>
                            <a:pt x="23" y="59"/>
                            <a:pt x="23" y="59"/>
                            <a:pt x="23" y="59"/>
                          </a:cubicBezTo>
                          <a:cubicBezTo>
                            <a:pt x="22" y="60"/>
                            <a:pt x="22" y="60"/>
                            <a:pt x="22" y="60"/>
                          </a:cubicBezTo>
                          <a:cubicBezTo>
                            <a:pt x="19" y="61"/>
                            <a:pt x="19" y="61"/>
                            <a:pt x="19" y="61"/>
                          </a:cubicBezTo>
                          <a:cubicBezTo>
                            <a:pt x="18" y="61"/>
                            <a:pt x="18" y="61"/>
                            <a:pt x="18" y="61"/>
                          </a:cubicBezTo>
                          <a:cubicBezTo>
                            <a:pt x="18" y="63"/>
                            <a:pt x="18" y="63"/>
                            <a:pt x="18" y="63"/>
                          </a:cubicBezTo>
                          <a:cubicBezTo>
                            <a:pt x="16" y="62"/>
                            <a:pt x="16" y="62"/>
                            <a:pt x="16" y="62"/>
                          </a:cubicBezTo>
                          <a:cubicBezTo>
                            <a:pt x="13" y="63"/>
                            <a:pt x="13" y="63"/>
                            <a:pt x="13" y="63"/>
                          </a:cubicBezTo>
                          <a:cubicBezTo>
                            <a:pt x="13" y="64"/>
                            <a:pt x="13" y="64"/>
                            <a:pt x="13" y="64"/>
                          </a:cubicBezTo>
                          <a:cubicBezTo>
                            <a:pt x="11" y="64"/>
                            <a:pt x="11" y="64"/>
                            <a:pt x="11" y="64"/>
                          </a:cubicBezTo>
                          <a:cubicBezTo>
                            <a:pt x="9" y="67"/>
                            <a:pt x="9" y="67"/>
                            <a:pt x="9" y="67"/>
                          </a:cubicBezTo>
                          <a:cubicBezTo>
                            <a:pt x="10" y="67"/>
                            <a:pt x="10" y="67"/>
                            <a:pt x="11" y="69"/>
                          </a:cubicBezTo>
                          <a:cubicBezTo>
                            <a:pt x="11" y="68"/>
                            <a:pt x="11" y="74"/>
                            <a:pt x="11" y="73"/>
                          </a:cubicBezTo>
                          <a:cubicBezTo>
                            <a:pt x="11" y="73"/>
                            <a:pt x="11" y="74"/>
                            <a:pt x="11" y="75"/>
                          </a:cubicBezTo>
                          <a:cubicBezTo>
                            <a:pt x="12" y="75"/>
                            <a:pt x="12" y="75"/>
                            <a:pt x="12" y="75"/>
                          </a:cubicBezTo>
                          <a:cubicBezTo>
                            <a:pt x="12" y="75"/>
                            <a:pt x="10" y="77"/>
                            <a:pt x="12" y="76"/>
                          </a:cubicBezTo>
                          <a:cubicBezTo>
                            <a:pt x="13" y="76"/>
                            <a:pt x="14" y="74"/>
                            <a:pt x="14" y="74"/>
                          </a:cubicBezTo>
                          <a:cubicBezTo>
                            <a:pt x="15" y="74"/>
                            <a:pt x="16" y="74"/>
                            <a:pt x="16" y="74"/>
                          </a:cubicBezTo>
                          <a:cubicBezTo>
                            <a:pt x="16" y="73"/>
                            <a:pt x="16" y="72"/>
                            <a:pt x="15" y="71"/>
                          </a:cubicBezTo>
                          <a:cubicBezTo>
                            <a:pt x="15" y="70"/>
                            <a:pt x="14" y="68"/>
                            <a:pt x="15" y="68"/>
                          </a:cubicBezTo>
                          <a:cubicBezTo>
                            <a:pt x="16" y="69"/>
                            <a:pt x="16" y="70"/>
                            <a:pt x="17" y="71"/>
                          </a:cubicBezTo>
                          <a:cubicBezTo>
                            <a:pt x="17" y="71"/>
                            <a:pt x="18" y="71"/>
                            <a:pt x="18" y="71"/>
                          </a:cubicBezTo>
                          <a:cubicBezTo>
                            <a:pt x="18" y="71"/>
                            <a:pt x="18" y="71"/>
                            <a:pt x="18" y="71"/>
                          </a:cubicBezTo>
                          <a:cubicBezTo>
                            <a:pt x="18" y="71"/>
                            <a:pt x="18" y="71"/>
                            <a:pt x="18" y="71"/>
                          </a:cubicBezTo>
                          <a:cubicBezTo>
                            <a:pt x="18" y="70"/>
                            <a:pt x="18" y="70"/>
                            <a:pt x="18" y="70"/>
                          </a:cubicBezTo>
                          <a:cubicBezTo>
                            <a:pt x="18" y="69"/>
                            <a:pt x="16" y="69"/>
                            <a:pt x="16" y="68"/>
                          </a:cubicBezTo>
                          <a:cubicBezTo>
                            <a:pt x="16" y="68"/>
                            <a:pt x="16" y="68"/>
                            <a:pt x="16" y="68"/>
                          </a:cubicBezTo>
                          <a:cubicBezTo>
                            <a:pt x="16" y="67"/>
                            <a:pt x="15" y="67"/>
                            <a:pt x="15" y="67"/>
                          </a:cubicBezTo>
                          <a:cubicBezTo>
                            <a:pt x="17" y="67"/>
                            <a:pt x="18" y="68"/>
                            <a:pt x="20" y="68"/>
                          </a:cubicBezTo>
                          <a:cubicBezTo>
                            <a:pt x="20" y="67"/>
                            <a:pt x="20" y="67"/>
                            <a:pt x="20" y="67"/>
                          </a:cubicBezTo>
                          <a:cubicBezTo>
                            <a:pt x="21" y="67"/>
                            <a:pt x="21" y="68"/>
                            <a:pt x="22" y="67"/>
                          </a:cubicBezTo>
                          <a:cubicBezTo>
                            <a:pt x="22" y="67"/>
                            <a:pt x="21" y="67"/>
                            <a:pt x="21" y="67"/>
                          </a:cubicBezTo>
                          <a:cubicBezTo>
                            <a:pt x="22" y="66"/>
                            <a:pt x="23" y="67"/>
                            <a:pt x="23" y="67"/>
                          </a:cubicBezTo>
                          <a:cubicBezTo>
                            <a:pt x="24" y="67"/>
                            <a:pt x="24" y="66"/>
                            <a:pt x="25" y="65"/>
                          </a:cubicBezTo>
                          <a:cubicBezTo>
                            <a:pt x="25" y="65"/>
                            <a:pt x="26" y="65"/>
                            <a:pt x="27" y="65"/>
                          </a:cubicBezTo>
                          <a:cubicBezTo>
                            <a:pt x="27" y="65"/>
                            <a:pt x="30" y="62"/>
                            <a:pt x="31" y="61"/>
                          </a:cubicBezTo>
                          <a:cubicBezTo>
                            <a:pt x="31" y="61"/>
                            <a:pt x="31" y="60"/>
                            <a:pt x="31" y="60"/>
                          </a:cubicBezTo>
                          <a:cubicBezTo>
                            <a:pt x="31" y="60"/>
                            <a:pt x="32" y="59"/>
                            <a:pt x="32" y="59"/>
                          </a:cubicBezTo>
                          <a:cubicBezTo>
                            <a:pt x="33" y="57"/>
                            <a:pt x="31" y="57"/>
                            <a:pt x="31" y="56"/>
                          </a:cubicBezTo>
                          <a:cubicBezTo>
                            <a:pt x="32" y="55"/>
                            <a:pt x="33" y="55"/>
                            <a:pt x="33" y="55"/>
                          </a:cubicBezTo>
                          <a:cubicBezTo>
                            <a:pt x="33" y="55"/>
                            <a:pt x="33" y="54"/>
                            <a:pt x="33" y="54"/>
                          </a:cubicBezTo>
                          <a:cubicBezTo>
                            <a:pt x="32" y="53"/>
                            <a:pt x="32" y="53"/>
                            <a:pt x="32" y="53"/>
                          </a:cubicBezTo>
                          <a:cubicBezTo>
                            <a:pt x="32" y="52"/>
                            <a:pt x="31" y="51"/>
                            <a:pt x="31" y="51"/>
                          </a:cubicBezTo>
                          <a:cubicBezTo>
                            <a:pt x="31" y="50"/>
                            <a:pt x="31" y="49"/>
                            <a:pt x="31" y="48"/>
                          </a:cubicBezTo>
                          <a:cubicBezTo>
                            <a:pt x="31" y="48"/>
                            <a:pt x="30" y="47"/>
                            <a:pt x="30" y="47"/>
                          </a:cubicBezTo>
                          <a:cubicBezTo>
                            <a:pt x="30" y="46"/>
                            <a:pt x="30" y="46"/>
                            <a:pt x="30" y="45"/>
                          </a:cubicBezTo>
                          <a:cubicBezTo>
                            <a:pt x="30" y="45"/>
                            <a:pt x="29" y="45"/>
                            <a:pt x="29" y="45"/>
                          </a:cubicBezTo>
                          <a:cubicBezTo>
                            <a:pt x="29" y="44"/>
                            <a:pt x="30" y="43"/>
                            <a:pt x="29" y="42"/>
                          </a:cubicBezTo>
                          <a:cubicBezTo>
                            <a:pt x="29" y="42"/>
                            <a:pt x="27" y="40"/>
                            <a:pt x="27" y="40"/>
                          </a:cubicBezTo>
                          <a:cubicBezTo>
                            <a:pt x="26" y="39"/>
                            <a:pt x="27" y="38"/>
                            <a:pt x="26" y="37"/>
                          </a:cubicBezTo>
                          <a:cubicBezTo>
                            <a:pt x="26" y="37"/>
                            <a:pt x="24" y="36"/>
                            <a:pt x="24" y="36"/>
                          </a:cubicBezTo>
                          <a:cubicBezTo>
                            <a:pt x="24" y="36"/>
                            <a:pt x="22" y="33"/>
                            <a:pt x="22" y="33"/>
                          </a:cubicBezTo>
                          <a:cubicBezTo>
                            <a:pt x="22" y="33"/>
                            <a:pt x="22" y="32"/>
                            <a:pt x="22" y="32"/>
                          </a:cubicBezTo>
                          <a:cubicBezTo>
                            <a:pt x="21" y="31"/>
                            <a:pt x="19" y="30"/>
                            <a:pt x="18" y="29"/>
                          </a:cubicBezTo>
                          <a:cubicBezTo>
                            <a:pt x="17" y="28"/>
                            <a:pt x="18" y="28"/>
                            <a:pt x="17" y="27"/>
                          </a:cubicBezTo>
                          <a:cubicBezTo>
                            <a:pt x="16" y="26"/>
                            <a:pt x="14" y="24"/>
                            <a:pt x="14" y="22"/>
                          </a:cubicBezTo>
                          <a:cubicBezTo>
                            <a:pt x="15" y="21"/>
                            <a:pt x="15" y="21"/>
                            <a:pt x="15" y="21"/>
                          </a:cubicBezTo>
                          <a:cubicBezTo>
                            <a:pt x="15" y="20"/>
                            <a:pt x="15" y="19"/>
                            <a:pt x="15" y="18"/>
                          </a:cubicBezTo>
                          <a:cubicBezTo>
                            <a:pt x="15" y="17"/>
                            <a:pt x="17" y="17"/>
                            <a:pt x="17" y="17"/>
                          </a:cubicBezTo>
                          <a:cubicBezTo>
                            <a:pt x="21" y="13"/>
                            <a:pt x="21" y="13"/>
                            <a:pt x="21" y="13"/>
                          </a:cubicBezTo>
                          <a:cubicBezTo>
                            <a:pt x="21" y="13"/>
                            <a:pt x="20" y="12"/>
                            <a:pt x="21" y="12"/>
                          </a:cubicBezTo>
                          <a:cubicBezTo>
                            <a:pt x="21" y="11"/>
                            <a:pt x="22" y="12"/>
                            <a:pt x="23" y="11"/>
                          </a:cubicBezTo>
                          <a:cubicBezTo>
                            <a:pt x="24" y="11"/>
                            <a:pt x="24" y="10"/>
                            <a:pt x="24" y="10"/>
                          </a:cubicBezTo>
                          <a:cubicBezTo>
                            <a:pt x="25" y="9"/>
                            <a:pt x="26" y="9"/>
                            <a:pt x="26" y="9"/>
                          </a:cubicBezTo>
                          <a:cubicBezTo>
                            <a:pt x="26" y="9"/>
                            <a:pt x="27" y="9"/>
                            <a:pt x="26" y="8"/>
                          </a:cubicBezTo>
                          <a:close/>
                          <a:moveTo>
                            <a:pt x="13" y="65"/>
                          </a:moveTo>
                          <a:cubicBezTo>
                            <a:pt x="14" y="65"/>
                            <a:pt x="15" y="67"/>
                            <a:pt x="13" y="67"/>
                          </a:cubicBezTo>
                          <a:cubicBezTo>
                            <a:pt x="13" y="67"/>
                            <a:pt x="12" y="65"/>
                            <a:pt x="13" y="65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7" name="Freeform 26">
                      <a:extLst>
                        <a:ext uri="{FF2B5EF4-FFF2-40B4-BE49-F238E27FC236}">
                          <a16:creationId xmlns:a16="http://schemas.microsoft.com/office/drawing/2014/main" id="{3CCCB80E-DC19-AD51-C217-6988649785F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408600" y="3333539"/>
                      <a:ext cx="227153" cy="560660"/>
                    </a:xfrm>
                    <a:custGeom>
                      <a:avLst/>
                      <a:gdLst>
                        <a:gd name="T0" fmla="*/ 12 w 33"/>
                        <a:gd name="T1" fmla="*/ 2 h 77"/>
                        <a:gd name="T2" fmla="*/ 14 w 33"/>
                        <a:gd name="T3" fmla="*/ 2 h 77"/>
                        <a:gd name="T4" fmla="*/ 14 w 33"/>
                        <a:gd name="T5" fmla="*/ 6 h 77"/>
                        <a:gd name="T6" fmla="*/ 14 w 33"/>
                        <a:gd name="T7" fmla="*/ 8 h 77"/>
                        <a:gd name="T8" fmla="*/ 16 w 33"/>
                        <a:gd name="T9" fmla="*/ 10 h 77"/>
                        <a:gd name="T10" fmla="*/ 16 w 33"/>
                        <a:gd name="T11" fmla="*/ 12 h 77"/>
                        <a:gd name="T12" fmla="*/ 18 w 33"/>
                        <a:gd name="T13" fmla="*/ 10 h 77"/>
                        <a:gd name="T14" fmla="*/ 23 w 33"/>
                        <a:gd name="T15" fmla="*/ 9 h 77"/>
                        <a:gd name="T16" fmla="*/ 23 w 33"/>
                        <a:gd name="T17" fmla="*/ 10 h 77"/>
                        <a:gd name="T18" fmla="*/ 27 w 33"/>
                        <a:gd name="T19" fmla="*/ 11 h 77"/>
                        <a:gd name="T20" fmla="*/ 29 w 33"/>
                        <a:gd name="T21" fmla="*/ 16 h 77"/>
                        <a:gd name="T22" fmla="*/ 30 w 33"/>
                        <a:gd name="T23" fmla="*/ 20 h 77"/>
                        <a:gd name="T24" fmla="*/ 32 w 33"/>
                        <a:gd name="T25" fmla="*/ 22 h 77"/>
                        <a:gd name="T26" fmla="*/ 33 w 33"/>
                        <a:gd name="T27" fmla="*/ 24 h 77"/>
                        <a:gd name="T28" fmla="*/ 32 w 33"/>
                        <a:gd name="T29" fmla="*/ 28 h 77"/>
                        <a:gd name="T30" fmla="*/ 29 w 33"/>
                        <a:gd name="T31" fmla="*/ 30 h 77"/>
                        <a:gd name="T32" fmla="*/ 26 w 33"/>
                        <a:gd name="T33" fmla="*/ 31 h 77"/>
                        <a:gd name="T34" fmla="*/ 22 w 33"/>
                        <a:gd name="T35" fmla="*/ 32 h 77"/>
                        <a:gd name="T36" fmla="*/ 20 w 33"/>
                        <a:gd name="T37" fmla="*/ 35 h 77"/>
                        <a:gd name="T38" fmla="*/ 22 w 33"/>
                        <a:gd name="T39" fmla="*/ 41 h 77"/>
                        <a:gd name="T40" fmla="*/ 22 w 33"/>
                        <a:gd name="T41" fmla="*/ 46 h 77"/>
                        <a:gd name="T42" fmla="*/ 21 w 33"/>
                        <a:gd name="T43" fmla="*/ 44 h 77"/>
                        <a:gd name="T44" fmla="*/ 18 w 33"/>
                        <a:gd name="T45" fmla="*/ 39 h 77"/>
                        <a:gd name="T46" fmla="*/ 11 w 33"/>
                        <a:gd name="T47" fmla="*/ 36 h 77"/>
                        <a:gd name="T48" fmla="*/ 10 w 33"/>
                        <a:gd name="T49" fmla="*/ 43 h 77"/>
                        <a:gd name="T50" fmla="*/ 9 w 33"/>
                        <a:gd name="T51" fmla="*/ 45 h 77"/>
                        <a:gd name="T52" fmla="*/ 8 w 33"/>
                        <a:gd name="T53" fmla="*/ 51 h 77"/>
                        <a:gd name="T54" fmla="*/ 9 w 33"/>
                        <a:gd name="T55" fmla="*/ 59 h 77"/>
                        <a:gd name="T56" fmla="*/ 11 w 33"/>
                        <a:gd name="T57" fmla="*/ 61 h 77"/>
                        <a:gd name="T58" fmla="*/ 16 w 33"/>
                        <a:gd name="T59" fmla="*/ 68 h 77"/>
                        <a:gd name="T60" fmla="*/ 18 w 33"/>
                        <a:gd name="T61" fmla="*/ 71 h 77"/>
                        <a:gd name="T62" fmla="*/ 18 w 33"/>
                        <a:gd name="T63" fmla="*/ 74 h 77"/>
                        <a:gd name="T64" fmla="*/ 17 w 33"/>
                        <a:gd name="T65" fmla="*/ 76 h 77"/>
                        <a:gd name="T66" fmla="*/ 15 w 33"/>
                        <a:gd name="T67" fmla="*/ 77 h 77"/>
                        <a:gd name="T68" fmla="*/ 13 w 33"/>
                        <a:gd name="T69" fmla="*/ 73 h 77"/>
                        <a:gd name="T70" fmla="*/ 10 w 33"/>
                        <a:gd name="T71" fmla="*/ 69 h 77"/>
                        <a:gd name="T72" fmla="*/ 9 w 33"/>
                        <a:gd name="T73" fmla="*/ 67 h 77"/>
                        <a:gd name="T74" fmla="*/ 3 w 33"/>
                        <a:gd name="T75" fmla="*/ 59 h 77"/>
                        <a:gd name="T76" fmla="*/ 5 w 33"/>
                        <a:gd name="T77" fmla="*/ 54 h 77"/>
                        <a:gd name="T78" fmla="*/ 5 w 33"/>
                        <a:gd name="T79" fmla="*/ 49 h 77"/>
                        <a:gd name="T80" fmla="*/ 6 w 33"/>
                        <a:gd name="T81" fmla="*/ 47 h 77"/>
                        <a:gd name="T82" fmla="*/ 7 w 33"/>
                        <a:gd name="T83" fmla="*/ 43 h 77"/>
                        <a:gd name="T84" fmla="*/ 9 w 33"/>
                        <a:gd name="T85" fmla="*/ 38 h 77"/>
                        <a:gd name="T86" fmla="*/ 4 w 33"/>
                        <a:gd name="T87" fmla="*/ 33 h 77"/>
                        <a:gd name="T88" fmla="*/ 2 w 33"/>
                        <a:gd name="T89" fmla="*/ 25 h 77"/>
                        <a:gd name="T90" fmla="*/ 5 w 33"/>
                        <a:gd name="T91" fmla="*/ 22 h 77"/>
                        <a:gd name="T92" fmla="*/ 0 w 33"/>
                        <a:gd name="T93" fmla="*/ 18 h 77"/>
                        <a:gd name="T94" fmla="*/ 0 w 33"/>
                        <a:gd name="T95" fmla="*/ 11 h 77"/>
                        <a:gd name="T96" fmla="*/ 0 w 33"/>
                        <a:gd name="T97" fmla="*/ 7 h 77"/>
                        <a:gd name="T98" fmla="*/ 2 w 33"/>
                        <a:gd name="T99" fmla="*/ 5 h 77"/>
                        <a:gd name="T100" fmla="*/ 5 w 33"/>
                        <a:gd name="T101" fmla="*/ 3 h 77"/>
                        <a:gd name="T102" fmla="*/ 5 w 33"/>
                        <a:gd name="T103" fmla="*/ 0 h 77"/>
                        <a:gd name="T104" fmla="*/ 8 w 33"/>
                        <a:gd name="T105" fmla="*/ 1 h 77"/>
                        <a:gd name="T106" fmla="*/ 8 w 33"/>
                        <a:gd name="T107" fmla="*/ 7 h 77"/>
                        <a:gd name="T108" fmla="*/ 8 w 33"/>
                        <a:gd name="T109" fmla="*/ 7 h 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33" h="77">
                          <a:moveTo>
                            <a:pt x="12" y="1"/>
                          </a:moveTo>
                          <a:cubicBezTo>
                            <a:pt x="12" y="2"/>
                            <a:pt x="12" y="2"/>
                            <a:pt x="12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4" y="2"/>
                            <a:pt x="14" y="2"/>
                            <a:pt x="14" y="2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7"/>
                            <a:pt x="14" y="7"/>
                            <a:pt x="14" y="7"/>
                          </a:cubicBezTo>
                          <a:cubicBezTo>
                            <a:pt x="14" y="8"/>
                            <a:pt x="14" y="8"/>
                            <a:pt x="14" y="8"/>
                          </a:cubicBezTo>
                          <a:cubicBezTo>
                            <a:pt x="15" y="9"/>
                            <a:pt x="15" y="9"/>
                            <a:pt x="15" y="9"/>
                          </a:cubicBezTo>
                          <a:cubicBezTo>
                            <a:pt x="16" y="10"/>
                            <a:pt x="16" y="10"/>
                            <a:pt x="16" y="10"/>
                          </a:cubicBezTo>
                          <a:cubicBezTo>
                            <a:pt x="15" y="11"/>
                            <a:pt x="15" y="11"/>
                            <a:pt x="15" y="11"/>
                          </a:cubicBezTo>
                          <a:cubicBezTo>
                            <a:pt x="16" y="12"/>
                            <a:pt x="16" y="12"/>
                            <a:pt x="16" y="12"/>
                          </a:cubicBezTo>
                          <a:cubicBezTo>
                            <a:pt x="17" y="11"/>
                            <a:pt x="17" y="11"/>
                            <a:pt x="17" y="11"/>
                          </a:cubicBezTo>
                          <a:cubicBezTo>
                            <a:pt x="18" y="10"/>
                            <a:pt x="18" y="10"/>
                            <a:pt x="18" y="10"/>
                          </a:cubicBezTo>
                          <a:cubicBezTo>
                            <a:pt x="21" y="8"/>
                            <a:pt x="21" y="8"/>
                            <a:pt x="21" y="8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10"/>
                            <a:pt x="23" y="10"/>
                            <a:pt x="23" y="10"/>
                          </a:cubicBezTo>
                          <a:cubicBezTo>
                            <a:pt x="25" y="11"/>
                            <a:pt x="25" y="11"/>
                            <a:pt x="25" y="11"/>
                          </a:cubicBezTo>
                          <a:cubicBezTo>
                            <a:pt x="27" y="11"/>
                            <a:pt x="27" y="11"/>
                            <a:pt x="27" y="11"/>
                          </a:cubicBezTo>
                          <a:cubicBezTo>
                            <a:pt x="29" y="14"/>
                            <a:pt x="29" y="14"/>
                            <a:pt x="29" y="14"/>
                          </a:cubicBezTo>
                          <a:cubicBezTo>
                            <a:pt x="29" y="16"/>
                            <a:pt x="29" y="16"/>
                            <a:pt x="29" y="16"/>
                          </a:cubicBezTo>
                          <a:cubicBezTo>
                            <a:pt x="29" y="18"/>
                            <a:pt x="29" y="18"/>
                            <a:pt x="29" y="18"/>
                          </a:cubicBezTo>
                          <a:cubicBezTo>
                            <a:pt x="30" y="20"/>
                            <a:pt x="30" y="20"/>
                            <a:pt x="30" y="20"/>
                          </a:cubicBezTo>
                          <a:cubicBezTo>
                            <a:pt x="32" y="21"/>
                            <a:pt x="32" y="21"/>
                            <a:pt x="32" y="21"/>
                          </a:cubicBezTo>
                          <a:cubicBezTo>
                            <a:pt x="32" y="22"/>
                            <a:pt x="32" y="22"/>
                            <a:pt x="32" y="22"/>
                          </a:cubicBezTo>
                          <a:cubicBezTo>
                            <a:pt x="33" y="24"/>
                            <a:pt x="33" y="24"/>
                            <a:pt x="33" y="24"/>
                          </a:cubicBezTo>
                          <a:cubicBezTo>
                            <a:pt x="33" y="24"/>
                            <a:pt x="33" y="24"/>
                            <a:pt x="33" y="24"/>
                          </a:cubicBezTo>
                          <a:cubicBezTo>
                            <a:pt x="32" y="26"/>
                            <a:pt x="32" y="26"/>
                            <a:pt x="32" y="26"/>
                          </a:cubicBezTo>
                          <a:cubicBezTo>
                            <a:pt x="32" y="28"/>
                            <a:pt x="32" y="28"/>
                            <a:pt x="32" y="28"/>
                          </a:cubicBezTo>
                          <a:cubicBezTo>
                            <a:pt x="31" y="29"/>
                            <a:pt x="31" y="29"/>
                            <a:pt x="31" y="29"/>
                          </a:cubicBezTo>
                          <a:cubicBezTo>
                            <a:pt x="29" y="30"/>
                            <a:pt x="29" y="30"/>
                            <a:pt x="29" y="30"/>
                          </a:cubicBezTo>
                          <a:cubicBezTo>
                            <a:pt x="27" y="31"/>
                            <a:pt x="27" y="31"/>
                            <a:pt x="27" y="31"/>
                          </a:cubicBezTo>
                          <a:cubicBezTo>
                            <a:pt x="26" y="31"/>
                            <a:pt x="26" y="31"/>
                            <a:pt x="26" y="31"/>
                          </a:cubicBezTo>
                          <a:cubicBezTo>
                            <a:pt x="24" y="31"/>
                            <a:pt x="24" y="31"/>
                            <a:pt x="24" y="31"/>
                          </a:cubicBezTo>
                          <a:cubicBezTo>
                            <a:pt x="22" y="32"/>
                            <a:pt x="22" y="32"/>
                            <a:pt x="22" y="32"/>
                          </a:cubicBezTo>
                          <a:cubicBezTo>
                            <a:pt x="21" y="33"/>
                            <a:pt x="21" y="33"/>
                            <a:pt x="21" y="33"/>
                          </a:cubicBezTo>
                          <a:cubicBezTo>
                            <a:pt x="20" y="35"/>
                            <a:pt x="20" y="35"/>
                            <a:pt x="20" y="35"/>
                          </a:cubicBezTo>
                          <a:cubicBezTo>
                            <a:pt x="20" y="39"/>
                            <a:pt x="20" y="39"/>
                            <a:pt x="20" y="39"/>
                          </a:cubicBezTo>
                          <a:cubicBezTo>
                            <a:pt x="22" y="41"/>
                            <a:pt x="22" y="41"/>
                            <a:pt x="22" y="41"/>
                          </a:cubicBezTo>
                          <a:cubicBezTo>
                            <a:pt x="22" y="43"/>
                            <a:pt x="22" y="43"/>
                            <a:pt x="22" y="43"/>
                          </a:cubicBezTo>
                          <a:cubicBezTo>
                            <a:pt x="22" y="46"/>
                            <a:pt x="22" y="46"/>
                            <a:pt x="22" y="46"/>
                          </a:cubicBezTo>
                          <a:cubicBezTo>
                            <a:pt x="22" y="45"/>
                            <a:pt x="22" y="46"/>
                            <a:pt x="22" y="45"/>
                          </a:cubicBezTo>
                          <a:cubicBezTo>
                            <a:pt x="21" y="45"/>
                            <a:pt x="21" y="44"/>
                            <a:pt x="21" y="44"/>
                          </a:cubicBezTo>
                          <a:cubicBezTo>
                            <a:pt x="21" y="43"/>
                            <a:pt x="20" y="44"/>
                            <a:pt x="20" y="43"/>
                          </a:cubicBezTo>
                          <a:cubicBezTo>
                            <a:pt x="19" y="42"/>
                            <a:pt x="19" y="41"/>
                            <a:pt x="18" y="39"/>
                          </a:cubicBezTo>
                          <a:cubicBezTo>
                            <a:pt x="17" y="39"/>
                            <a:pt x="16" y="40"/>
                            <a:pt x="15" y="40"/>
                          </a:cubicBezTo>
                          <a:cubicBezTo>
                            <a:pt x="14" y="36"/>
                            <a:pt x="15" y="36"/>
                            <a:pt x="11" y="36"/>
                          </a:cubicBezTo>
                          <a:cubicBezTo>
                            <a:pt x="11" y="37"/>
                            <a:pt x="11" y="36"/>
                            <a:pt x="10" y="36"/>
                          </a:cubicBezTo>
                          <a:cubicBezTo>
                            <a:pt x="11" y="39"/>
                            <a:pt x="9" y="40"/>
                            <a:pt x="10" y="43"/>
                          </a:cubicBezTo>
                          <a:cubicBezTo>
                            <a:pt x="10" y="43"/>
                            <a:pt x="10" y="43"/>
                            <a:pt x="10" y="44"/>
                          </a:cubicBezTo>
                          <a:cubicBezTo>
                            <a:pt x="10" y="44"/>
                            <a:pt x="9" y="44"/>
                            <a:pt x="9" y="45"/>
                          </a:cubicBezTo>
                          <a:cubicBezTo>
                            <a:pt x="9" y="47"/>
                            <a:pt x="9" y="48"/>
                            <a:pt x="9" y="50"/>
                          </a:cubicBezTo>
                          <a:cubicBezTo>
                            <a:pt x="8" y="51"/>
                            <a:pt x="8" y="51"/>
                            <a:pt x="8" y="51"/>
                          </a:cubicBezTo>
                          <a:cubicBezTo>
                            <a:pt x="8" y="52"/>
                            <a:pt x="7" y="56"/>
                            <a:pt x="7" y="58"/>
                          </a:cubicBezTo>
                          <a:cubicBezTo>
                            <a:pt x="7" y="58"/>
                            <a:pt x="9" y="58"/>
                            <a:pt x="9" y="59"/>
                          </a:cubicBezTo>
                          <a:cubicBezTo>
                            <a:pt x="9" y="59"/>
                            <a:pt x="10" y="61"/>
                            <a:pt x="10" y="62"/>
                          </a:cubicBezTo>
                          <a:cubicBezTo>
                            <a:pt x="10" y="62"/>
                            <a:pt x="10" y="61"/>
                            <a:pt x="11" y="61"/>
                          </a:cubicBezTo>
                          <a:cubicBezTo>
                            <a:pt x="11" y="64"/>
                            <a:pt x="12" y="67"/>
                            <a:pt x="13" y="68"/>
                          </a:cubicBezTo>
                          <a:cubicBezTo>
                            <a:pt x="14" y="68"/>
                            <a:pt x="15" y="67"/>
                            <a:pt x="16" y="68"/>
                          </a:cubicBezTo>
                          <a:cubicBezTo>
                            <a:pt x="16" y="68"/>
                            <a:pt x="16" y="69"/>
                            <a:pt x="16" y="69"/>
                          </a:cubicBezTo>
                          <a:cubicBezTo>
                            <a:pt x="17" y="70"/>
                            <a:pt x="18" y="70"/>
                            <a:pt x="18" y="71"/>
                          </a:cubicBezTo>
                          <a:cubicBezTo>
                            <a:pt x="19" y="72"/>
                            <a:pt x="19" y="72"/>
                            <a:pt x="19" y="73"/>
                          </a:cubicBezTo>
                          <a:cubicBezTo>
                            <a:pt x="18" y="74"/>
                            <a:pt x="18" y="74"/>
                            <a:pt x="18" y="74"/>
                          </a:cubicBezTo>
                          <a:cubicBezTo>
                            <a:pt x="18" y="76"/>
                            <a:pt x="18" y="76"/>
                            <a:pt x="18" y="76"/>
                          </a:cubicBezTo>
                          <a:cubicBezTo>
                            <a:pt x="17" y="76"/>
                            <a:pt x="17" y="76"/>
                            <a:pt x="17" y="76"/>
                          </a:cubicBezTo>
                          <a:cubicBezTo>
                            <a:pt x="16" y="77"/>
                            <a:pt x="16" y="77"/>
                            <a:pt x="16" y="77"/>
                          </a:cubicBezTo>
                          <a:cubicBezTo>
                            <a:pt x="15" y="77"/>
                            <a:pt x="15" y="77"/>
                            <a:pt x="15" y="77"/>
                          </a:cubicBezTo>
                          <a:cubicBezTo>
                            <a:pt x="15" y="75"/>
                            <a:pt x="15" y="75"/>
                            <a:pt x="15" y="75"/>
                          </a:cubicBezTo>
                          <a:cubicBezTo>
                            <a:pt x="13" y="73"/>
                            <a:pt x="13" y="73"/>
                            <a:pt x="13" y="73"/>
                          </a:cubicBezTo>
                          <a:cubicBezTo>
                            <a:pt x="11" y="74"/>
                            <a:pt x="11" y="74"/>
                            <a:pt x="11" y="74"/>
                          </a:cubicBezTo>
                          <a:cubicBezTo>
                            <a:pt x="10" y="72"/>
                            <a:pt x="11" y="71"/>
                            <a:pt x="10" y="69"/>
                          </a:cubicBezTo>
                          <a:cubicBezTo>
                            <a:pt x="10" y="69"/>
                            <a:pt x="9" y="69"/>
                            <a:pt x="9" y="69"/>
                          </a:cubicBezTo>
                          <a:cubicBezTo>
                            <a:pt x="9" y="68"/>
                            <a:pt x="9" y="68"/>
                            <a:pt x="9" y="67"/>
                          </a:cubicBezTo>
                          <a:cubicBezTo>
                            <a:pt x="9" y="67"/>
                            <a:pt x="8" y="66"/>
                            <a:pt x="8" y="66"/>
                          </a:cubicBezTo>
                          <a:cubicBezTo>
                            <a:pt x="6" y="64"/>
                            <a:pt x="3" y="62"/>
                            <a:pt x="3" y="59"/>
                          </a:cubicBezTo>
                          <a:cubicBezTo>
                            <a:pt x="3" y="58"/>
                            <a:pt x="3" y="56"/>
                            <a:pt x="4" y="55"/>
                          </a:cubicBezTo>
                          <a:cubicBezTo>
                            <a:pt x="4" y="55"/>
                            <a:pt x="5" y="54"/>
                            <a:pt x="5" y="54"/>
                          </a:cubicBezTo>
                          <a:cubicBezTo>
                            <a:pt x="5" y="53"/>
                            <a:pt x="4" y="53"/>
                            <a:pt x="4" y="51"/>
                          </a:cubicBezTo>
                          <a:cubicBezTo>
                            <a:pt x="4" y="51"/>
                            <a:pt x="5" y="49"/>
                            <a:pt x="5" y="49"/>
                          </a:cubicBezTo>
                          <a:cubicBezTo>
                            <a:pt x="5" y="49"/>
                            <a:pt x="5" y="48"/>
                            <a:pt x="5" y="47"/>
                          </a:cubicBezTo>
                          <a:cubicBezTo>
                            <a:pt x="6" y="47"/>
                            <a:pt x="6" y="47"/>
                            <a:pt x="6" y="47"/>
                          </a:cubicBezTo>
                          <a:cubicBezTo>
                            <a:pt x="6" y="46"/>
                            <a:pt x="6" y="46"/>
                            <a:pt x="6" y="46"/>
                          </a:cubicBezTo>
                          <a:cubicBezTo>
                            <a:pt x="7" y="43"/>
                            <a:pt x="7" y="43"/>
                            <a:pt x="7" y="43"/>
                          </a:cubicBezTo>
                          <a:cubicBezTo>
                            <a:pt x="9" y="41"/>
                            <a:pt x="9" y="41"/>
                            <a:pt x="9" y="41"/>
                          </a:cubicBezTo>
                          <a:cubicBezTo>
                            <a:pt x="9" y="38"/>
                            <a:pt x="9" y="38"/>
                            <a:pt x="9" y="38"/>
                          </a:cubicBezTo>
                          <a:cubicBezTo>
                            <a:pt x="7" y="35"/>
                            <a:pt x="7" y="35"/>
                            <a:pt x="7" y="35"/>
                          </a:cubicBezTo>
                          <a:cubicBezTo>
                            <a:pt x="4" y="33"/>
                            <a:pt x="4" y="33"/>
                            <a:pt x="4" y="33"/>
                          </a:cubicBezTo>
                          <a:cubicBezTo>
                            <a:pt x="3" y="29"/>
                            <a:pt x="3" y="29"/>
                            <a:pt x="3" y="29"/>
                          </a:cubicBezTo>
                          <a:cubicBezTo>
                            <a:pt x="2" y="25"/>
                            <a:pt x="2" y="25"/>
                            <a:pt x="2" y="25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ubicBezTo>
                            <a:pt x="5" y="22"/>
                            <a:pt x="5" y="22"/>
                            <a:pt x="5" y="22"/>
                          </a:cubicBezTo>
                          <a:cubicBezTo>
                            <a:pt x="3" y="20"/>
                            <a:pt x="3" y="20"/>
                            <a:pt x="3" y="20"/>
                          </a:cubicBezTo>
                          <a:cubicBezTo>
                            <a:pt x="0" y="18"/>
                            <a:pt x="0" y="18"/>
                            <a:pt x="0" y="1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1" y="9"/>
                            <a:pt x="1" y="9"/>
                            <a:pt x="1" y="9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4" y="4"/>
                            <a:pt x="4" y="4"/>
                            <a:pt x="4" y="4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lnTo>
                            <a:pt x="12" y="1"/>
                          </a:lnTo>
                          <a:close/>
                          <a:moveTo>
                            <a:pt x="8" y="7"/>
                          </a:moveTo>
                          <a:cubicBezTo>
                            <a:pt x="9" y="7"/>
                            <a:pt x="8" y="9"/>
                            <a:pt x="8" y="9"/>
                          </a:cubicBezTo>
                          <a:cubicBezTo>
                            <a:pt x="7" y="9"/>
                            <a:pt x="7" y="7"/>
                            <a:pt x="8" y="7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8" name="Freeform 155">
                      <a:extLst>
                        <a:ext uri="{FF2B5EF4-FFF2-40B4-BE49-F238E27FC236}">
                          <a16:creationId xmlns:a16="http://schemas.microsoft.com/office/drawing/2014/main" id="{F6398332-42BC-35E1-A525-3479AC3F1A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39090" y="3060758"/>
                      <a:ext cx="270013" cy="617180"/>
                    </a:xfrm>
                    <a:custGeom>
                      <a:avLst/>
                      <a:gdLst>
                        <a:gd name="T0" fmla="*/ 30 w 39"/>
                        <a:gd name="T1" fmla="*/ 84 h 85"/>
                        <a:gd name="T2" fmla="*/ 33 w 39"/>
                        <a:gd name="T3" fmla="*/ 79 h 85"/>
                        <a:gd name="T4" fmla="*/ 31 w 39"/>
                        <a:gd name="T5" fmla="*/ 73 h 85"/>
                        <a:gd name="T6" fmla="*/ 27 w 39"/>
                        <a:gd name="T7" fmla="*/ 67 h 85"/>
                        <a:gd name="T8" fmla="*/ 29 w 39"/>
                        <a:gd name="T9" fmla="*/ 62 h 85"/>
                        <a:gd name="T10" fmla="*/ 27 w 39"/>
                        <a:gd name="T11" fmla="*/ 58 h 85"/>
                        <a:gd name="T12" fmla="*/ 24 w 39"/>
                        <a:gd name="T13" fmla="*/ 52 h 85"/>
                        <a:gd name="T14" fmla="*/ 25 w 39"/>
                        <a:gd name="T15" fmla="*/ 47 h 85"/>
                        <a:gd name="T16" fmla="*/ 24 w 39"/>
                        <a:gd name="T17" fmla="*/ 43 h 85"/>
                        <a:gd name="T18" fmla="*/ 28 w 39"/>
                        <a:gd name="T19" fmla="*/ 42 h 85"/>
                        <a:gd name="T20" fmla="*/ 29 w 39"/>
                        <a:gd name="T21" fmla="*/ 40 h 85"/>
                        <a:gd name="T22" fmla="*/ 31 w 39"/>
                        <a:gd name="T23" fmla="*/ 38 h 85"/>
                        <a:gd name="T24" fmla="*/ 36 w 39"/>
                        <a:gd name="T25" fmla="*/ 39 h 85"/>
                        <a:gd name="T26" fmla="*/ 36 w 39"/>
                        <a:gd name="T27" fmla="*/ 36 h 85"/>
                        <a:gd name="T28" fmla="*/ 39 w 39"/>
                        <a:gd name="T29" fmla="*/ 33 h 85"/>
                        <a:gd name="T30" fmla="*/ 35 w 39"/>
                        <a:gd name="T31" fmla="*/ 30 h 85"/>
                        <a:gd name="T32" fmla="*/ 33 w 39"/>
                        <a:gd name="T33" fmla="*/ 27 h 85"/>
                        <a:gd name="T34" fmla="*/ 31 w 39"/>
                        <a:gd name="T35" fmla="*/ 26 h 85"/>
                        <a:gd name="T36" fmla="*/ 32 w 39"/>
                        <a:gd name="T37" fmla="*/ 23 h 85"/>
                        <a:gd name="T38" fmla="*/ 30 w 39"/>
                        <a:gd name="T39" fmla="*/ 21 h 85"/>
                        <a:gd name="T40" fmla="*/ 29 w 39"/>
                        <a:gd name="T41" fmla="*/ 19 h 85"/>
                        <a:gd name="T42" fmla="*/ 26 w 39"/>
                        <a:gd name="T43" fmla="*/ 19 h 85"/>
                        <a:gd name="T44" fmla="*/ 24 w 39"/>
                        <a:gd name="T45" fmla="*/ 20 h 85"/>
                        <a:gd name="T46" fmla="*/ 24 w 39"/>
                        <a:gd name="T47" fmla="*/ 18 h 85"/>
                        <a:gd name="T48" fmla="*/ 23 w 39"/>
                        <a:gd name="T49" fmla="*/ 15 h 85"/>
                        <a:gd name="T50" fmla="*/ 26 w 39"/>
                        <a:gd name="T51" fmla="*/ 11 h 85"/>
                        <a:gd name="T52" fmla="*/ 27 w 39"/>
                        <a:gd name="T53" fmla="*/ 7 h 85"/>
                        <a:gd name="T54" fmla="*/ 27 w 39"/>
                        <a:gd name="T55" fmla="*/ 3 h 85"/>
                        <a:gd name="T56" fmla="*/ 25 w 39"/>
                        <a:gd name="T57" fmla="*/ 0 h 85"/>
                        <a:gd name="T58" fmla="*/ 22 w 39"/>
                        <a:gd name="T59" fmla="*/ 1 h 85"/>
                        <a:gd name="T60" fmla="*/ 21 w 39"/>
                        <a:gd name="T61" fmla="*/ 6 h 85"/>
                        <a:gd name="T62" fmla="*/ 16 w 39"/>
                        <a:gd name="T63" fmla="*/ 6 h 85"/>
                        <a:gd name="T64" fmla="*/ 15 w 39"/>
                        <a:gd name="T65" fmla="*/ 10 h 85"/>
                        <a:gd name="T66" fmla="*/ 11 w 39"/>
                        <a:gd name="T67" fmla="*/ 13 h 85"/>
                        <a:gd name="T68" fmla="*/ 9 w 39"/>
                        <a:gd name="T69" fmla="*/ 15 h 85"/>
                        <a:gd name="T70" fmla="*/ 10 w 39"/>
                        <a:gd name="T71" fmla="*/ 17 h 85"/>
                        <a:gd name="T72" fmla="*/ 7 w 39"/>
                        <a:gd name="T73" fmla="*/ 22 h 85"/>
                        <a:gd name="T74" fmla="*/ 5 w 39"/>
                        <a:gd name="T75" fmla="*/ 24 h 85"/>
                        <a:gd name="T76" fmla="*/ 6 w 39"/>
                        <a:gd name="T77" fmla="*/ 28 h 85"/>
                        <a:gd name="T78" fmla="*/ 5 w 39"/>
                        <a:gd name="T79" fmla="*/ 30 h 85"/>
                        <a:gd name="T80" fmla="*/ 2 w 39"/>
                        <a:gd name="T81" fmla="*/ 30 h 85"/>
                        <a:gd name="T82" fmla="*/ 1 w 39"/>
                        <a:gd name="T83" fmla="*/ 32 h 85"/>
                        <a:gd name="T84" fmla="*/ 2 w 39"/>
                        <a:gd name="T85" fmla="*/ 36 h 85"/>
                        <a:gd name="T86" fmla="*/ 0 w 39"/>
                        <a:gd name="T87" fmla="*/ 35 h 85"/>
                        <a:gd name="T88" fmla="*/ 0 w 39"/>
                        <a:gd name="T89" fmla="*/ 38 h 85"/>
                        <a:gd name="T90" fmla="*/ 2 w 39"/>
                        <a:gd name="T91" fmla="*/ 40 h 85"/>
                        <a:gd name="T92" fmla="*/ 3 w 39"/>
                        <a:gd name="T93" fmla="*/ 39 h 85"/>
                        <a:gd name="T94" fmla="*/ 4 w 39"/>
                        <a:gd name="T95" fmla="*/ 38 h 85"/>
                        <a:gd name="T96" fmla="*/ 5 w 39"/>
                        <a:gd name="T97" fmla="*/ 41 h 85"/>
                        <a:gd name="T98" fmla="*/ 7 w 39"/>
                        <a:gd name="T99" fmla="*/ 44 h 85"/>
                        <a:gd name="T100" fmla="*/ 8 w 39"/>
                        <a:gd name="T101" fmla="*/ 48 h 85"/>
                        <a:gd name="T102" fmla="*/ 7 w 39"/>
                        <a:gd name="T103" fmla="*/ 59 h 85"/>
                        <a:gd name="T104" fmla="*/ 9 w 39"/>
                        <a:gd name="T105" fmla="*/ 60 h 85"/>
                        <a:gd name="T106" fmla="*/ 13 w 39"/>
                        <a:gd name="T107" fmla="*/ 60 h 85"/>
                        <a:gd name="T108" fmla="*/ 15 w 39"/>
                        <a:gd name="T109" fmla="*/ 59 h 85"/>
                        <a:gd name="T110" fmla="*/ 18 w 39"/>
                        <a:gd name="T111" fmla="*/ 54 h 85"/>
                        <a:gd name="T112" fmla="*/ 21 w 39"/>
                        <a:gd name="T113" fmla="*/ 58 h 85"/>
                        <a:gd name="T114" fmla="*/ 22 w 39"/>
                        <a:gd name="T115" fmla="*/ 61 h 85"/>
                        <a:gd name="T116" fmla="*/ 25 w 39"/>
                        <a:gd name="T117" fmla="*/ 70 h 85"/>
                        <a:gd name="T118" fmla="*/ 27 w 39"/>
                        <a:gd name="T119" fmla="*/ 72 h 85"/>
                        <a:gd name="T120" fmla="*/ 27 w 39"/>
                        <a:gd name="T121" fmla="*/ 81 h 85"/>
                        <a:gd name="T122" fmla="*/ 29 w 39"/>
                        <a:gd name="T123" fmla="*/ 85 h 8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39" h="85">
                          <a:moveTo>
                            <a:pt x="30" y="85"/>
                          </a:moveTo>
                          <a:cubicBezTo>
                            <a:pt x="30" y="84"/>
                            <a:pt x="30" y="84"/>
                            <a:pt x="30" y="84"/>
                          </a:cubicBezTo>
                          <a:cubicBezTo>
                            <a:pt x="31" y="81"/>
                            <a:pt x="31" y="81"/>
                            <a:pt x="31" y="81"/>
                          </a:cubicBezTo>
                          <a:cubicBezTo>
                            <a:pt x="33" y="79"/>
                            <a:pt x="33" y="79"/>
                            <a:pt x="33" y="79"/>
                          </a:cubicBezTo>
                          <a:cubicBezTo>
                            <a:pt x="33" y="76"/>
                            <a:pt x="33" y="76"/>
                            <a:pt x="33" y="76"/>
                          </a:cubicBezTo>
                          <a:cubicBezTo>
                            <a:pt x="31" y="73"/>
                            <a:pt x="31" y="73"/>
                            <a:pt x="31" y="73"/>
                          </a:cubicBezTo>
                          <a:cubicBezTo>
                            <a:pt x="28" y="71"/>
                            <a:pt x="28" y="71"/>
                            <a:pt x="28" y="71"/>
                          </a:cubicBezTo>
                          <a:cubicBezTo>
                            <a:pt x="27" y="67"/>
                            <a:pt x="27" y="67"/>
                            <a:pt x="27" y="67"/>
                          </a:cubicBezTo>
                          <a:cubicBezTo>
                            <a:pt x="26" y="63"/>
                            <a:pt x="26" y="63"/>
                            <a:pt x="26" y="63"/>
                          </a:cubicBezTo>
                          <a:cubicBezTo>
                            <a:pt x="29" y="62"/>
                            <a:pt x="29" y="62"/>
                            <a:pt x="29" y="62"/>
                          </a:cubicBezTo>
                          <a:cubicBezTo>
                            <a:pt x="29" y="60"/>
                            <a:pt x="29" y="60"/>
                            <a:pt x="29" y="60"/>
                          </a:cubicBezTo>
                          <a:cubicBezTo>
                            <a:pt x="27" y="58"/>
                            <a:pt x="27" y="58"/>
                            <a:pt x="27" y="58"/>
                          </a:cubicBezTo>
                          <a:cubicBezTo>
                            <a:pt x="24" y="56"/>
                            <a:pt x="24" y="56"/>
                            <a:pt x="24" y="56"/>
                          </a:cubicBezTo>
                          <a:cubicBezTo>
                            <a:pt x="24" y="52"/>
                            <a:pt x="24" y="52"/>
                            <a:pt x="24" y="52"/>
                          </a:cubicBezTo>
                          <a:cubicBezTo>
                            <a:pt x="24" y="49"/>
                            <a:pt x="24" y="49"/>
                            <a:pt x="24" y="49"/>
                          </a:cubicBezTo>
                          <a:cubicBezTo>
                            <a:pt x="25" y="47"/>
                            <a:pt x="25" y="47"/>
                            <a:pt x="25" y="47"/>
                          </a:cubicBezTo>
                          <a:cubicBezTo>
                            <a:pt x="24" y="45"/>
                            <a:pt x="24" y="45"/>
                            <a:pt x="24" y="45"/>
                          </a:cubicBezTo>
                          <a:cubicBezTo>
                            <a:pt x="24" y="43"/>
                            <a:pt x="24" y="43"/>
                            <a:pt x="24" y="43"/>
                          </a:cubicBezTo>
                          <a:cubicBezTo>
                            <a:pt x="26" y="43"/>
                            <a:pt x="26" y="43"/>
                            <a:pt x="26" y="43"/>
                          </a:cubicBezTo>
                          <a:cubicBezTo>
                            <a:pt x="28" y="42"/>
                            <a:pt x="28" y="42"/>
                            <a:pt x="28" y="42"/>
                          </a:cubicBezTo>
                          <a:cubicBezTo>
                            <a:pt x="29" y="41"/>
                            <a:pt x="29" y="41"/>
                            <a:pt x="29" y="41"/>
                          </a:cubicBezTo>
                          <a:cubicBezTo>
                            <a:pt x="29" y="40"/>
                            <a:pt x="29" y="40"/>
                            <a:pt x="29" y="40"/>
                          </a:cubicBezTo>
                          <a:cubicBezTo>
                            <a:pt x="29" y="38"/>
                            <a:pt x="29" y="38"/>
                            <a:pt x="29" y="38"/>
                          </a:cubicBezTo>
                          <a:cubicBezTo>
                            <a:pt x="31" y="38"/>
                            <a:pt x="31" y="38"/>
                            <a:pt x="31" y="38"/>
                          </a:cubicBezTo>
                          <a:cubicBezTo>
                            <a:pt x="32" y="39"/>
                            <a:pt x="32" y="39"/>
                            <a:pt x="32" y="39"/>
                          </a:cubicBezTo>
                          <a:cubicBezTo>
                            <a:pt x="36" y="39"/>
                            <a:pt x="36" y="39"/>
                            <a:pt x="36" y="39"/>
                          </a:cubicBezTo>
                          <a:cubicBezTo>
                            <a:pt x="36" y="38"/>
                            <a:pt x="36" y="38"/>
                            <a:pt x="36" y="38"/>
                          </a:cubicBezTo>
                          <a:cubicBezTo>
                            <a:pt x="36" y="36"/>
                            <a:pt x="36" y="36"/>
                            <a:pt x="36" y="36"/>
                          </a:cubicBezTo>
                          <a:cubicBezTo>
                            <a:pt x="38" y="34"/>
                            <a:pt x="38" y="34"/>
                            <a:pt x="38" y="34"/>
                          </a:cubicBezTo>
                          <a:cubicBezTo>
                            <a:pt x="39" y="33"/>
                            <a:pt x="39" y="33"/>
                            <a:pt x="39" y="33"/>
                          </a:cubicBezTo>
                          <a:cubicBezTo>
                            <a:pt x="35" y="32"/>
                            <a:pt x="35" y="32"/>
                            <a:pt x="35" y="32"/>
                          </a:cubicBezTo>
                          <a:cubicBezTo>
                            <a:pt x="35" y="30"/>
                            <a:pt x="35" y="30"/>
                            <a:pt x="35" y="30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cubicBezTo>
                            <a:pt x="33" y="27"/>
                            <a:pt x="33" y="27"/>
                            <a:pt x="33" y="27"/>
                          </a:cubicBezTo>
                          <a:cubicBezTo>
                            <a:pt x="31" y="27"/>
                            <a:pt x="31" y="27"/>
                            <a:pt x="31" y="27"/>
                          </a:cubicBezTo>
                          <a:cubicBezTo>
                            <a:pt x="31" y="26"/>
                            <a:pt x="31" y="26"/>
                            <a:pt x="31" y="26"/>
                          </a:cubicBezTo>
                          <a:cubicBezTo>
                            <a:pt x="32" y="24"/>
                            <a:pt x="32" y="24"/>
                            <a:pt x="32" y="24"/>
                          </a:cubicBezTo>
                          <a:cubicBezTo>
                            <a:pt x="32" y="23"/>
                            <a:pt x="32" y="23"/>
                            <a:pt x="32" y="23"/>
                          </a:cubicBezTo>
                          <a:cubicBezTo>
                            <a:pt x="30" y="23"/>
                            <a:pt x="30" y="23"/>
                            <a:pt x="30" y="23"/>
                          </a:cubicBezTo>
                          <a:cubicBezTo>
                            <a:pt x="30" y="21"/>
                            <a:pt x="30" y="21"/>
                            <a:pt x="30" y="21"/>
                          </a:cubicBezTo>
                          <a:cubicBezTo>
                            <a:pt x="30" y="20"/>
                            <a:pt x="30" y="20"/>
                            <a:pt x="30" y="20"/>
                          </a:cubicBezTo>
                          <a:cubicBezTo>
                            <a:pt x="29" y="19"/>
                            <a:pt x="29" y="19"/>
                            <a:pt x="29" y="19"/>
                          </a:cubicBezTo>
                          <a:cubicBezTo>
                            <a:pt x="28" y="18"/>
                            <a:pt x="28" y="18"/>
                            <a:pt x="28" y="18"/>
                          </a:cubicBezTo>
                          <a:cubicBezTo>
                            <a:pt x="26" y="19"/>
                            <a:pt x="26" y="19"/>
                            <a:pt x="26" y="19"/>
                          </a:cubicBezTo>
                          <a:cubicBezTo>
                            <a:pt x="25" y="20"/>
                            <a:pt x="25" y="20"/>
                            <a:pt x="25" y="20"/>
                          </a:cubicBezTo>
                          <a:cubicBezTo>
                            <a:pt x="24" y="20"/>
                            <a:pt x="24" y="20"/>
                            <a:pt x="24" y="20"/>
                          </a:cubicBezTo>
                          <a:cubicBezTo>
                            <a:pt x="24" y="19"/>
                            <a:pt x="24" y="19"/>
                            <a:pt x="24" y="19"/>
                          </a:cubicBezTo>
                          <a:cubicBezTo>
                            <a:pt x="24" y="18"/>
                            <a:pt x="24" y="18"/>
                            <a:pt x="24" y="18"/>
                          </a:cubicBezTo>
                          <a:cubicBezTo>
                            <a:pt x="23" y="17"/>
                            <a:pt x="23" y="17"/>
                            <a:pt x="23" y="17"/>
                          </a:cubicBezTo>
                          <a:cubicBezTo>
                            <a:pt x="23" y="15"/>
                            <a:pt x="23" y="15"/>
                            <a:pt x="23" y="15"/>
                          </a:cubicBezTo>
                          <a:cubicBezTo>
                            <a:pt x="25" y="13"/>
                            <a:pt x="25" y="13"/>
                            <a:pt x="25" y="13"/>
                          </a:cubicBezTo>
                          <a:cubicBezTo>
                            <a:pt x="26" y="11"/>
                            <a:pt x="26" y="11"/>
                            <a:pt x="26" y="11"/>
                          </a:cubicBezTo>
                          <a:cubicBezTo>
                            <a:pt x="26" y="9"/>
                            <a:pt x="26" y="9"/>
                            <a:pt x="26" y="9"/>
                          </a:cubicBezTo>
                          <a:cubicBezTo>
                            <a:pt x="27" y="7"/>
                            <a:pt x="27" y="7"/>
                            <a:pt x="27" y="7"/>
                          </a:cubicBezTo>
                          <a:cubicBezTo>
                            <a:pt x="26" y="6"/>
                            <a:pt x="26" y="6"/>
                            <a:pt x="26" y="6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6" y="2"/>
                            <a:pt x="26" y="2"/>
                            <a:pt x="26" y="2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2" y="1"/>
                            <a:pt x="22" y="1"/>
                            <a:pt x="22" y="1"/>
                          </a:cubicBezTo>
                          <a:cubicBezTo>
                            <a:pt x="22" y="3"/>
                            <a:pt x="22" y="3"/>
                            <a:pt x="22" y="3"/>
                          </a:cubicBezTo>
                          <a:cubicBezTo>
                            <a:pt x="21" y="6"/>
                            <a:pt x="21" y="6"/>
                            <a:pt x="21" y="6"/>
                          </a:cubicBezTo>
                          <a:cubicBezTo>
                            <a:pt x="19" y="5"/>
                            <a:pt x="19" y="5"/>
                            <a:pt x="19" y="5"/>
                          </a:cubicBezTo>
                          <a:cubicBezTo>
                            <a:pt x="16" y="6"/>
                            <a:pt x="16" y="6"/>
                            <a:pt x="16" y="6"/>
                          </a:cubicBez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5" y="10"/>
                            <a:pt x="15" y="10"/>
                          </a:cubicBezTo>
                          <a:cubicBezTo>
                            <a:pt x="13" y="11"/>
                            <a:pt x="13" y="11"/>
                            <a:pt x="13" y="11"/>
                          </a:cubicBezTo>
                          <a:cubicBezTo>
                            <a:pt x="11" y="13"/>
                            <a:pt x="11" y="13"/>
                            <a:pt x="11" y="13"/>
                          </a:cubicBezTo>
                          <a:cubicBezTo>
                            <a:pt x="10" y="14"/>
                            <a:pt x="10" y="14"/>
                            <a:pt x="10" y="14"/>
                          </a:cubicBezTo>
                          <a:cubicBezTo>
                            <a:pt x="9" y="15"/>
                            <a:pt x="9" y="15"/>
                            <a:pt x="9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7"/>
                            <a:pt x="10" y="17"/>
                            <a:pt x="10" y="17"/>
                          </a:cubicBezTo>
                          <a:cubicBezTo>
                            <a:pt x="8" y="19"/>
                            <a:pt x="8" y="19"/>
                            <a:pt x="8" y="19"/>
                          </a:cubicBezTo>
                          <a:cubicBezTo>
                            <a:pt x="7" y="22"/>
                            <a:pt x="7" y="22"/>
                            <a:pt x="7" y="22"/>
                          </a:cubicBezTo>
                          <a:cubicBezTo>
                            <a:pt x="5" y="20"/>
                            <a:pt x="5" y="20"/>
                            <a:pt x="5" y="20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ubicBezTo>
                            <a:pt x="5" y="26"/>
                            <a:pt x="5" y="26"/>
                            <a:pt x="5" y="26"/>
                          </a:cubicBezTo>
                          <a:cubicBezTo>
                            <a:pt x="6" y="28"/>
                            <a:pt x="6" y="28"/>
                            <a:pt x="6" y="28"/>
                          </a:cubicBezTo>
                          <a:cubicBezTo>
                            <a:pt x="5" y="29"/>
                            <a:pt x="5" y="29"/>
                            <a:pt x="5" y="29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ubicBezTo>
                            <a:pt x="3" y="31"/>
                            <a:pt x="3" y="31"/>
                            <a:pt x="3" y="31"/>
                          </a:cubicBezTo>
                          <a:cubicBezTo>
                            <a:pt x="2" y="30"/>
                            <a:pt x="2" y="30"/>
                            <a:pt x="2" y="30"/>
                          </a:cubicBezTo>
                          <a:cubicBezTo>
                            <a:pt x="1" y="30"/>
                            <a:pt x="1" y="30"/>
                            <a:pt x="1" y="30"/>
                          </a:cubicBezTo>
                          <a:cubicBezTo>
                            <a:pt x="1" y="32"/>
                            <a:pt x="1" y="32"/>
                            <a:pt x="1" y="32"/>
                          </a:cubicBezTo>
                          <a:cubicBezTo>
                            <a:pt x="2" y="34"/>
                            <a:pt x="2" y="34"/>
                            <a:pt x="2" y="34"/>
                          </a:cubicBezTo>
                          <a:cubicBezTo>
                            <a:pt x="2" y="36"/>
                            <a:pt x="2" y="36"/>
                            <a:pt x="2" y="36"/>
                          </a:cubicBezTo>
                          <a:cubicBezTo>
                            <a:pt x="2" y="36"/>
                            <a:pt x="2" y="36"/>
                            <a:pt x="2" y="36"/>
                          </a:cubicBezTo>
                          <a:cubicBezTo>
                            <a:pt x="0" y="35"/>
                            <a:pt x="0" y="35"/>
                            <a:pt x="0" y="35"/>
                          </a:cubicBezTo>
                          <a:cubicBezTo>
                            <a:pt x="0" y="36"/>
                            <a:pt x="0" y="36"/>
                            <a:pt x="0" y="36"/>
                          </a:cubicBezTo>
                          <a:cubicBezTo>
                            <a:pt x="0" y="38"/>
                            <a:pt x="0" y="38"/>
                            <a:pt x="0" y="38"/>
                          </a:cubicBezTo>
                          <a:cubicBezTo>
                            <a:pt x="0" y="39"/>
                            <a:pt x="1" y="39"/>
                            <a:pt x="1" y="40"/>
                          </a:cubicBezTo>
                          <a:cubicBezTo>
                            <a:pt x="2" y="40"/>
                            <a:pt x="2" y="40"/>
                            <a:pt x="2" y="40"/>
                          </a:cubicBezTo>
                          <a:cubicBezTo>
                            <a:pt x="2" y="40"/>
                            <a:pt x="2" y="39"/>
                            <a:pt x="2" y="39"/>
                          </a:cubicBezTo>
                          <a:cubicBezTo>
                            <a:pt x="2" y="39"/>
                            <a:pt x="3" y="39"/>
                            <a:pt x="3" y="39"/>
                          </a:cubicBezTo>
                          <a:cubicBezTo>
                            <a:pt x="3" y="38"/>
                            <a:pt x="3" y="38"/>
                            <a:pt x="3" y="38"/>
                          </a:cubicBezTo>
                          <a:cubicBezTo>
                            <a:pt x="3" y="38"/>
                            <a:pt x="4" y="38"/>
                            <a:pt x="4" y="38"/>
                          </a:cubicBezTo>
                          <a:cubicBezTo>
                            <a:pt x="4" y="39"/>
                            <a:pt x="4" y="40"/>
                            <a:pt x="4" y="41"/>
                          </a:cubicBezTo>
                          <a:cubicBezTo>
                            <a:pt x="5" y="41"/>
                            <a:pt x="5" y="41"/>
                            <a:pt x="5" y="41"/>
                          </a:cubicBezTo>
                          <a:cubicBezTo>
                            <a:pt x="6" y="42"/>
                            <a:pt x="5" y="43"/>
                            <a:pt x="5" y="43"/>
                          </a:cubicBezTo>
                          <a:cubicBezTo>
                            <a:pt x="6" y="43"/>
                            <a:pt x="6" y="44"/>
                            <a:pt x="7" y="44"/>
                          </a:cubicBezTo>
                          <a:cubicBezTo>
                            <a:pt x="7" y="45"/>
                            <a:pt x="6" y="46"/>
                            <a:pt x="7" y="48"/>
                          </a:cubicBezTo>
                          <a:cubicBezTo>
                            <a:pt x="7" y="48"/>
                            <a:pt x="8" y="48"/>
                            <a:pt x="8" y="48"/>
                          </a:cubicBezTo>
                          <a:cubicBezTo>
                            <a:pt x="8" y="49"/>
                            <a:pt x="9" y="50"/>
                            <a:pt x="9" y="50"/>
                          </a:cubicBezTo>
                          <a:cubicBezTo>
                            <a:pt x="9" y="53"/>
                            <a:pt x="7" y="56"/>
                            <a:pt x="7" y="59"/>
                          </a:cubicBezTo>
                          <a:cubicBezTo>
                            <a:pt x="7" y="59"/>
                            <a:pt x="7" y="60"/>
                            <a:pt x="8" y="60"/>
                          </a:cubicBezTo>
                          <a:cubicBezTo>
                            <a:pt x="8" y="60"/>
                            <a:pt x="9" y="60"/>
                            <a:pt x="9" y="60"/>
                          </a:cubicBezTo>
                          <a:cubicBezTo>
                            <a:pt x="9" y="60"/>
                            <a:pt x="9" y="60"/>
                            <a:pt x="9" y="60"/>
                          </a:cubicBezTo>
                          <a:cubicBezTo>
                            <a:pt x="11" y="60"/>
                            <a:pt x="11" y="60"/>
                            <a:pt x="13" y="60"/>
                          </a:cubicBezTo>
                          <a:cubicBezTo>
                            <a:pt x="13" y="60"/>
                            <a:pt x="13" y="59"/>
                            <a:pt x="14" y="59"/>
                          </a:cubicBezTo>
                          <a:cubicBezTo>
                            <a:pt x="14" y="59"/>
                            <a:pt x="14" y="59"/>
                            <a:pt x="15" y="59"/>
                          </a:cubicBezTo>
                          <a:cubicBezTo>
                            <a:pt x="16" y="58"/>
                            <a:pt x="16" y="57"/>
                            <a:pt x="17" y="55"/>
                          </a:cubicBezTo>
                          <a:cubicBezTo>
                            <a:pt x="18" y="54"/>
                            <a:pt x="18" y="54"/>
                            <a:pt x="18" y="54"/>
                          </a:cubicBezTo>
                          <a:cubicBezTo>
                            <a:pt x="18" y="55"/>
                            <a:pt x="20" y="56"/>
                            <a:pt x="20" y="56"/>
                          </a:cubicBezTo>
                          <a:cubicBezTo>
                            <a:pt x="21" y="57"/>
                            <a:pt x="20" y="57"/>
                            <a:pt x="21" y="58"/>
                          </a:cubicBezTo>
                          <a:cubicBezTo>
                            <a:pt x="21" y="58"/>
                            <a:pt x="22" y="58"/>
                            <a:pt x="22" y="58"/>
                          </a:cubicBezTo>
                          <a:cubicBezTo>
                            <a:pt x="22" y="59"/>
                            <a:pt x="22" y="60"/>
                            <a:pt x="22" y="61"/>
                          </a:cubicBezTo>
                          <a:cubicBezTo>
                            <a:pt x="22" y="62"/>
                            <a:pt x="23" y="62"/>
                            <a:pt x="23" y="62"/>
                          </a:cubicBezTo>
                          <a:cubicBezTo>
                            <a:pt x="24" y="63"/>
                            <a:pt x="25" y="69"/>
                            <a:pt x="25" y="70"/>
                          </a:cubicBezTo>
                          <a:cubicBezTo>
                            <a:pt x="25" y="70"/>
                            <a:pt x="25" y="71"/>
                            <a:pt x="25" y="71"/>
                          </a:cubicBezTo>
                          <a:cubicBezTo>
                            <a:pt x="25" y="72"/>
                            <a:pt x="26" y="72"/>
                            <a:pt x="27" y="72"/>
                          </a:cubicBezTo>
                          <a:cubicBezTo>
                            <a:pt x="27" y="72"/>
                            <a:pt x="28" y="80"/>
                            <a:pt x="28" y="80"/>
                          </a:cubicBezTo>
                          <a:cubicBezTo>
                            <a:pt x="28" y="80"/>
                            <a:pt x="27" y="81"/>
                            <a:pt x="27" y="81"/>
                          </a:cubicBezTo>
                          <a:cubicBezTo>
                            <a:pt x="27" y="81"/>
                            <a:pt x="28" y="81"/>
                            <a:pt x="28" y="82"/>
                          </a:cubicBezTo>
                          <a:cubicBezTo>
                            <a:pt x="28" y="82"/>
                            <a:pt x="29" y="84"/>
                            <a:pt x="29" y="85"/>
                          </a:cubicBezTo>
                          <a:lnTo>
                            <a:pt x="30" y="85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9" name="Freeform 171">
                      <a:extLst>
                        <a:ext uri="{FF2B5EF4-FFF2-40B4-BE49-F238E27FC236}">
                          <a16:creationId xmlns:a16="http://schemas.microsoft.com/office/drawing/2014/main" id="{401E33A2-F2BE-D383-5599-21F4DFEC6E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80013" y="3091425"/>
                      <a:ext cx="173580" cy="239637"/>
                    </a:xfrm>
                    <a:custGeom>
                      <a:avLst/>
                      <a:gdLst>
                        <a:gd name="T0" fmla="*/ 5 w 25"/>
                        <a:gd name="T1" fmla="*/ 27 h 33"/>
                        <a:gd name="T2" fmla="*/ 9 w 25"/>
                        <a:gd name="T3" fmla="*/ 26 h 33"/>
                        <a:gd name="T4" fmla="*/ 10 w 25"/>
                        <a:gd name="T5" fmla="*/ 25 h 33"/>
                        <a:gd name="T6" fmla="*/ 11 w 25"/>
                        <a:gd name="T7" fmla="*/ 25 h 33"/>
                        <a:gd name="T8" fmla="*/ 13 w 25"/>
                        <a:gd name="T9" fmla="*/ 23 h 33"/>
                        <a:gd name="T10" fmla="*/ 13 w 25"/>
                        <a:gd name="T11" fmla="*/ 21 h 33"/>
                        <a:gd name="T12" fmla="*/ 14 w 25"/>
                        <a:gd name="T13" fmla="*/ 20 h 33"/>
                        <a:gd name="T14" fmla="*/ 13 w 25"/>
                        <a:gd name="T15" fmla="*/ 17 h 33"/>
                        <a:gd name="T16" fmla="*/ 17 w 25"/>
                        <a:gd name="T17" fmla="*/ 20 h 33"/>
                        <a:gd name="T18" fmla="*/ 20 w 25"/>
                        <a:gd name="T19" fmla="*/ 23 h 33"/>
                        <a:gd name="T20" fmla="*/ 20 w 25"/>
                        <a:gd name="T21" fmla="*/ 24 h 33"/>
                        <a:gd name="T22" fmla="*/ 22 w 25"/>
                        <a:gd name="T23" fmla="*/ 30 h 33"/>
                        <a:gd name="T24" fmla="*/ 23 w 25"/>
                        <a:gd name="T25" fmla="*/ 31 h 33"/>
                        <a:gd name="T26" fmla="*/ 25 w 25"/>
                        <a:gd name="T27" fmla="*/ 31 h 33"/>
                        <a:gd name="T28" fmla="*/ 25 w 25"/>
                        <a:gd name="T29" fmla="*/ 29 h 33"/>
                        <a:gd name="T30" fmla="*/ 24 w 25"/>
                        <a:gd name="T31" fmla="*/ 25 h 33"/>
                        <a:gd name="T32" fmla="*/ 24 w 25"/>
                        <a:gd name="T33" fmla="*/ 21 h 33"/>
                        <a:gd name="T34" fmla="*/ 21 w 25"/>
                        <a:gd name="T35" fmla="*/ 20 h 33"/>
                        <a:gd name="T36" fmla="*/ 18 w 25"/>
                        <a:gd name="T37" fmla="*/ 19 h 33"/>
                        <a:gd name="T38" fmla="*/ 20 w 25"/>
                        <a:gd name="T39" fmla="*/ 14 h 33"/>
                        <a:gd name="T40" fmla="*/ 21 w 25"/>
                        <a:gd name="T41" fmla="*/ 10 h 33"/>
                        <a:gd name="T42" fmla="*/ 20 w 25"/>
                        <a:gd name="T43" fmla="*/ 8 h 33"/>
                        <a:gd name="T44" fmla="*/ 15 w 25"/>
                        <a:gd name="T45" fmla="*/ 9 h 33"/>
                        <a:gd name="T46" fmla="*/ 10 w 25"/>
                        <a:gd name="T47" fmla="*/ 9 h 33"/>
                        <a:gd name="T48" fmla="*/ 11 w 25"/>
                        <a:gd name="T49" fmla="*/ 3 h 33"/>
                        <a:gd name="T50" fmla="*/ 6 w 25"/>
                        <a:gd name="T51" fmla="*/ 2 h 33"/>
                        <a:gd name="T52" fmla="*/ 3 w 25"/>
                        <a:gd name="T53" fmla="*/ 2 h 33"/>
                        <a:gd name="T54" fmla="*/ 4 w 25"/>
                        <a:gd name="T55" fmla="*/ 6 h 33"/>
                        <a:gd name="T56" fmla="*/ 0 w 25"/>
                        <a:gd name="T57" fmla="*/ 8 h 33"/>
                        <a:gd name="T58" fmla="*/ 1 w 25"/>
                        <a:gd name="T59" fmla="*/ 12 h 33"/>
                        <a:gd name="T60" fmla="*/ 5 w 25"/>
                        <a:gd name="T61" fmla="*/ 15 h 33"/>
                        <a:gd name="T62" fmla="*/ 5 w 25"/>
                        <a:gd name="T63" fmla="*/ 20 h 33"/>
                        <a:gd name="T64" fmla="*/ 4 w 25"/>
                        <a:gd name="T65" fmla="*/ 24 h 33"/>
                        <a:gd name="T66" fmla="*/ 5 w 25"/>
                        <a:gd name="T67" fmla="*/ 26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25" h="33">
                          <a:moveTo>
                            <a:pt x="5" y="26"/>
                          </a:moveTo>
                          <a:cubicBezTo>
                            <a:pt x="5" y="26"/>
                            <a:pt x="4" y="27"/>
                            <a:pt x="5" y="27"/>
                          </a:cubicBezTo>
                          <a:cubicBezTo>
                            <a:pt x="7" y="27"/>
                            <a:pt x="7" y="26"/>
                            <a:pt x="7" y="26"/>
                          </a:cubicBezTo>
                          <a:cubicBezTo>
                            <a:pt x="8" y="25"/>
                            <a:pt x="8" y="26"/>
                            <a:pt x="9" y="26"/>
                          </a:cubicBezTo>
                          <a:cubicBezTo>
                            <a:pt x="9" y="25"/>
                            <a:pt x="9" y="25"/>
                            <a:pt x="9" y="25"/>
                          </a:cubicBezTo>
                          <a:cubicBezTo>
                            <a:pt x="9" y="25"/>
                            <a:pt x="9" y="25"/>
                            <a:pt x="10" y="25"/>
                          </a:cubicBezTo>
                          <a:cubicBezTo>
                            <a:pt x="10" y="24"/>
                            <a:pt x="10" y="24"/>
                            <a:pt x="10" y="24"/>
                          </a:cubicBezTo>
                          <a:cubicBezTo>
                            <a:pt x="11" y="24"/>
                            <a:pt x="11" y="25"/>
                            <a:pt x="11" y="25"/>
                          </a:cubicBezTo>
                          <a:cubicBezTo>
                            <a:pt x="12" y="25"/>
                            <a:pt x="13" y="25"/>
                            <a:pt x="13" y="25"/>
                          </a:cubicBezTo>
                          <a:cubicBezTo>
                            <a:pt x="13" y="24"/>
                            <a:pt x="14" y="23"/>
                            <a:pt x="13" y="23"/>
                          </a:cubicBezTo>
                          <a:cubicBezTo>
                            <a:pt x="13" y="23"/>
                            <a:pt x="13" y="23"/>
                            <a:pt x="13" y="22"/>
                          </a:cubicBezTo>
                          <a:cubicBezTo>
                            <a:pt x="12" y="22"/>
                            <a:pt x="13" y="22"/>
                            <a:pt x="13" y="21"/>
                          </a:cubicBezTo>
                          <a:cubicBezTo>
                            <a:pt x="12" y="22"/>
                            <a:pt x="12" y="21"/>
                            <a:pt x="12" y="21"/>
                          </a:cubicBezTo>
                          <a:cubicBezTo>
                            <a:pt x="13" y="21"/>
                            <a:pt x="14" y="20"/>
                            <a:pt x="14" y="20"/>
                          </a:cubicBezTo>
                          <a:cubicBezTo>
                            <a:pt x="13" y="19"/>
                            <a:pt x="13" y="19"/>
                            <a:pt x="13" y="18"/>
                          </a:cubicBezTo>
                          <a:cubicBezTo>
                            <a:pt x="12" y="18"/>
                            <a:pt x="13" y="17"/>
                            <a:pt x="13" y="17"/>
                          </a:cubicBezTo>
                          <a:cubicBezTo>
                            <a:pt x="14" y="18"/>
                            <a:pt x="15" y="19"/>
                            <a:pt x="15" y="20"/>
                          </a:cubicBezTo>
                          <a:cubicBezTo>
                            <a:pt x="16" y="20"/>
                            <a:pt x="17" y="20"/>
                            <a:pt x="17" y="20"/>
                          </a:cubicBezTo>
                          <a:cubicBezTo>
                            <a:pt x="18" y="20"/>
                            <a:pt x="17" y="21"/>
                            <a:pt x="18" y="21"/>
                          </a:cubicBezTo>
                          <a:cubicBezTo>
                            <a:pt x="18" y="21"/>
                            <a:pt x="19" y="22"/>
                            <a:pt x="20" y="23"/>
                          </a:cubicBezTo>
                          <a:cubicBezTo>
                            <a:pt x="20" y="23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1" y="26"/>
                            <a:pt x="20" y="28"/>
                            <a:pt x="21" y="29"/>
                          </a:cubicBezTo>
                          <a:cubicBezTo>
                            <a:pt x="21" y="30"/>
                            <a:pt x="22" y="30"/>
                            <a:pt x="22" y="30"/>
                          </a:cubicBezTo>
                          <a:cubicBezTo>
                            <a:pt x="22" y="31"/>
                            <a:pt x="23" y="32"/>
                            <a:pt x="23" y="33"/>
                          </a:cubicBezTo>
                          <a:cubicBezTo>
                            <a:pt x="23" y="31"/>
                            <a:pt x="23" y="31"/>
                            <a:pt x="23" y="31"/>
                          </a:cubicBezTo>
                          <a:cubicBezTo>
                            <a:pt x="23" y="30"/>
                            <a:pt x="23" y="30"/>
                            <a:pt x="23" y="30"/>
                          </a:cubicBezTo>
                          <a:cubicBezTo>
                            <a:pt x="25" y="31"/>
                            <a:pt x="25" y="31"/>
                            <a:pt x="25" y="31"/>
                          </a:cubicBezTo>
                          <a:cubicBezTo>
                            <a:pt x="25" y="31"/>
                            <a:pt x="25" y="31"/>
                            <a:pt x="25" y="31"/>
                          </a:cubicBezTo>
                          <a:cubicBezTo>
                            <a:pt x="25" y="29"/>
                            <a:pt x="25" y="29"/>
                            <a:pt x="25" y="29"/>
                          </a:cubicBezTo>
                          <a:cubicBezTo>
                            <a:pt x="24" y="27"/>
                            <a:pt x="24" y="27"/>
                            <a:pt x="24" y="27"/>
                          </a:cubicBezTo>
                          <a:cubicBezTo>
                            <a:pt x="24" y="25"/>
                            <a:pt x="24" y="25"/>
                            <a:pt x="24" y="25"/>
                          </a:cubicBezTo>
                          <a:cubicBezTo>
                            <a:pt x="24" y="24"/>
                            <a:pt x="24" y="24"/>
                            <a:pt x="24" y="24"/>
                          </a:cubicBezTo>
                          <a:cubicBezTo>
                            <a:pt x="24" y="21"/>
                            <a:pt x="24" y="21"/>
                            <a:pt x="24" y="21"/>
                          </a:cubicBezTo>
                          <a:cubicBezTo>
                            <a:pt x="22" y="18"/>
                            <a:pt x="22" y="18"/>
                            <a:pt x="22" y="18"/>
                          </a:cubicBezTo>
                          <a:cubicBezTo>
                            <a:pt x="21" y="20"/>
                            <a:pt x="21" y="20"/>
                            <a:pt x="21" y="20"/>
                          </a:cubicBezTo>
                          <a:cubicBezTo>
                            <a:pt x="19" y="20"/>
                            <a:pt x="19" y="20"/>
                            <a:pt x="19" y="20"/>
                          </a:cubicBezTo>
                          <a:cubicBezTo>
                            <a:pt x="18" y="19"/>
                            <a:pt x="18" y="19"/>
                            <a:pt x="18" y="19"/>
                          </a:cubicBezTo>
                          <a:cubicBezTo>
                            <a:pt x="19" y="16"/>
                            <a:pt x="19" y="16"/>
                            <a:pt x="19" y="16"/>
                          </a:cubicBezTo>
                          <a:cubicBezTo>
                            <a:pt x="20" y="14"/>
                            <a:pt x="20" y="14"/>
                            <a:pt x="20" y="14"/>
                          </a:cubicBezTo>
                          <a:cubicBezTo>
                            <a:pt x="20" y="14"/>
                            <a:pt x="21" y="12"/>
                            <a:pt x="22" y="11"/>
                          </a:cubicBezTo>
                          <a:cubicBezTo>
                            <a:pt x="21" y="10"/>
                            <a:pt x="21" y="10"/>
                            <a:pt x="21" y="10"/>
                          </a:cubicBezTo>
                          <a:cubicBezTo>
                            <a:pt x="23" y="8"/>
                            <a:pt x="23" y="8"/>
                            <a:pt x="23" y="8"/>
                          </a:cubicBezTo>
                          <a:cubicBezTo>
                            <a:pt x="20" y="8"/>
                            <a:pt x="20" y="8"/>
                            <a:pt x="20" y="8"/>
                          </a:cubicBezTo>
                          <a:cubicBezTo>
                            <a:pt x="18" y="9"/>
                            <a:pt x="18" y="9"/>
                            <a:pt x="18" y="9"/>
                          </a:cubicBezTo>
                          <a:cubicBezTo>
                            <a:pt x="15" y="9"/>
                            <a:pt x="15" y="9"/>
                            <a:pt x="15" y="9"/>
                          </a:cubicBezTo>
                          <a:cubicBezTo>
                            <a:pt x="12" y="9"/>
                            <a:pt x="12" y="9"/>
                            <a:pt x="12" y="9"/>
                          </a:cubicBezTo>
                          <a:cubicBezTo>
                            <a:pt x="10" y="9"/>
                            <a:pt x="10" y="9"/>
                            <a:pt x="10" y="9"/>
                          </a:cubicBez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11" y="3"/>
                            <a:pt x="11" y="3"/>
                            <a:pt x="11" y="3"/>
                          </a:cubicBezTo>
                          <a:cubicBezTo>
                            <a:pt x="9" y="2"/>
                            <a:pt x="9" y="2"/>
                            <a:pt x="9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0" y="8"/>
                            <a:pt x="0" y="8"/>
                            <a:pt x="0" y="8"/>
                          </a:cubicBez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1" y="12"/>
                            <a:pt x="1" y="12"/>
                            <a:pt x="1" y="12"/>
                          </a:cubicBezTo>
                          <a:cubicBezTo>
                            <a:pt x="4" y="14"/>
                            <a:pt x="4" y="14"/>
                            <a:pt x="4" y="14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4" y="18"/>
                            <a:pt x="4" y="18"/>
                            <a:pt x="4" y="18"/>
                          </a:cubicBezTo>
                          <a:cubicBezTo>
                            <a:pt x="5" y="20"/>
                            <a:pt x="5" y="20"/>
                            <a:pt x="5" y="20"/>
                          </a:cubicBezTo>
                          <a:cubicBezTo>
                            <a:pt x="5" y="23"/>
                            <a:pt x="5" y="23"/>
                            <a:pt x="5" y="23"/>
                          </a:cubicBezTo>
                          <a:cubicBezTo>
                            <a:pt x="4" y="24"/>
                            <a:pt x="4" y="24"/>
                            <a:pt x="4" y="24"/>
                          </a:cubicBezTo>
                          <a:cubicBezTo>
                            <a:pt x="4" y="26"/>
                            <a:pt x="4" y="26"/>
                            <a:pt x="4" y="26"/>
                          </a:cubicBezTo>
                          <a:lnTo>
                            <a:pt x="5" y="26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2158" name="Group 2157">
            <a:extLst>
              <a:ext uri="{FF2B5EF4-FFF2-40B4-BE49-F238E27FC236}">
                <a16:creationId xmlns:a16="http://schemas.microsoft.com/office/drawing/2014/main" id="{967919B7-C438-2F5C-0026-C0FF5E659CCB}"/>
              </a:ext>
            </a:extLst>
          </p:cNvPr>
          <p:cNvGrpSpPr/>
          <p:nvPr/>
        </p:nvGrpSpPr>
        <p:grpSpPr>
          <a:xfrm>
            <a:off x="4010498" y="302499"/>
            <a:ext cx="8293207" cy="6008918"/>
            <a:chOff x="4010498" y="302499"/>
            <a:chExt cx="8293207" cy="6008918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2159" name="Freeform 83">
              <a:extLst>
                <a:ext uri="{FF2B5EF4-FFF2-40B4-BE49-F238E27FC236}">
                  <a16:creationId xmlns:a16="http://schemas.microsoft.com/office/drawing/2014/main" id="{A16958FB-3C4B-27FE-FF0C-9AEDBC9E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755" y="2087660"/>
              <a:ext cx="27859" cy="3843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2 h 5"/>
                <a:gd name="T4" fmla="*/ 2 w 4"/>
                <a:gd name="T5" fmla="*/ 0 h 5"/>
                <a:gd name="T6" fmla="*/ 3 w 4"/>
                <a:gd name="T7" fmla="*/ 1 h 5"/>
                <a:gd name="T8" fmla="*/ 3 w 4"/>
                <a:gd name="T9" fmla="*/ 3 h 5"/>
                <a:gd name="T10" fmla="*/ 3 w 4"/>
                <a:gd name="T11" fmla="*/ 5 h 5"/>
                <a:gd name="T12" fmla="*/ 2 w 4"/>
                <a:gd name="T13" fmla="*/ 5 h 5"/>
                <a:gd name="T14" fmla="*/ 1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0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3"/>
                    <a:pt x="4" y="1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160" name="Group 2159">
              <a:extLst>
                <a:ext uri="{FF2B5EF4-FFF2-40B4-BE49-F238E27FC236}">
                  <a16:creationId xmlns:a16="http://schemas.microsoft.com/office/drawing/2014/main" id="{411C532F-8913-7E9A-A796-33705D399556}"/>
                </a:ext>
              </a:extLst>
            </p:cNvPr>
            <p:cNvGrpSpPr/>
            <p:nvPr/>
          </p:nvGrpSpPr>
          <p:grpSpPr>
            <a:xfrm>
              <a:off x="4010498" y="302499"/>
              <a:ext cx="8293207" cy="6008918"/>
              <a:chOff x="4010498" y="302499"/>
              <a:chExt cx="8293207" cy="6008918"/>
            </a:xfrm>
            <a:grpFill/>
          </p:grpSpPr>
          <p:grpSp>
            <p:nvGrpSpPr>
              <p:cNvPr id="2161" name="Group 2160">
                <a:extLst>
                  <a:ext uri="{FF2B5EF4-FFF2-40B4-BE49-F238E27FC236}">
                    <a16:creationId xmlns:a16="http://schemas.microsoft.com/office/drawing/2014/main" id="{94759915-CBEA-F19B-6E89-5364A67EF83D}"/>
                  </a:ext>
                </a:extLst>
              </p:cNvPr>
              <p:cNvGrpSpPr/>
              <p:nvPr/>
            </p:nvGrpSpPr>
            <p:grpSpPr>
              <a:xfrm>
                <a:off x="4010498" y="4900720"/>
                <a:ext cx="640742" cy="1410697"/>
                <a:chOff x="4010498" y="4900720"/>
                <a:chExt cx="640742" cy="1410697"/>
              </a:xfrm>
              <a:grpFill/>
            </p:grpSpPr>
            <p:sp>
              <p:nvSpPr>
                <p:cNvPr id="2187" name="Freeform 16">
                  <a:extLst>
                    <a:ext uri="{FF2B5EF4-FFF2-40B4-BE49-F238E27FC236}">
                      <a16:creationId xmlns:a16="http://schemas.microsoft.com/office/drawing/2014/main" id="{855B1F7E-87F3-1D5D-7C76-5D2BA8B87D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9804" y="5242091"/>
                  <a:ext cx="171436" cy="187641"/>
                </a:xfrm>
                <a:custGeom>
                  <a:avLst/>
                  <a:gdLst>
                    <a:gd name="T0" fmla="*/ 24 w 25"/>
                    <a:gd name="T1" fmla="*/ 18 h 26"/>
                    <a:gd name="T2" fmla="*/ 23 w 25"/>
                    <a:gd name="T3" fmla="*/ 17 h 26"/>
                    <a:gd name="T4" fmla="*/ 25 w 25"/>
                    <a:gd name="T5" fmla="*/ 14 h 26"/>
                    <a:gd name="T6" fmla="*/ 23 w 25"/>
                    <a:gd name="T7" fmla="*/ 13 h 26"/>
                    <a:gd name="T8" fmla="*/ 21 w 25"/>
                    <a:gd name="T9" fmla="*/ 10 h 26"/>
                    <a:gd name="T10" fmla="*/ 18 w 25"/>
                    <a:gd name="T11" fmla="*/ 9 h 26"/>
                    <a:gd name="T12" fmla="*/ 16 w 25"/>
                    <a:gd name="T13" fmla="*/ 6 h 26"/>
                    <a:gd name="T14" fmla="*/ 12 w 25"/>
                    <a:gd name="T15" fmla="*/ 5 h 26"/>
                    <a:gd name="T16" fmla="*/ 12 w 25"/>
                    <a:gd name="T17" fmla="*/ 3 h 26"/>
                    <a:gd name="T18" fmla="*/ 8 w 25"/>
                    <a:gd name="T19" fmla="*/ 0 h 26"/>
                    <a:gd name="T20" fmla="*/ 4 w 25"/>
                    <a:gd name="T21" fmla="*/ 1 h 26"/>
                    <a:gd name="T22" fmla="*/ 3 w 25"/>
                    <a:gd name="T23" fmla="*/ 4 h 26"/>
                    <a:gd name="T24" fmla="*/ 2 w 25"/>
                    <a:gd name="T25" fmla="*/ 8 h 26"/>
                    <a:gd name="T26" fmla="*/ 1 w 25"/>
                    <a:gd name="T27" fmla="*/ 11 h 26"/>
                    <a:gd name="T28" fmla="*/ 1 w 25"/>
                    <a:gd name="T29" fmla="*/ 15 h 26"/>
                    <a:gd name="T30" fmla="*/ 1 w 25"/>
                    <a:gd name="T31" fmla="*/ 15 h 26"/>
                    <a:gd name="T32" fmla="*/ 2 w 25"/>
                    <a:gd name="T33" fmla="*/ 22 h 26"/>
                    <a:gd name="T34" fmla="*/ 2 w 25"/>
                    <a:gd name="T35" fmla="*/ 22 h 26"/>
                    <a:gd name="T36" fmla="*/ 4 w 25"/>
                    <a:gd name="T37" fmla="*/ 23 h 26"/>
                    <a:gd name="T38" fmla="*/ 5 w 25"/>
                    <a:gd name="T39" fmla="*/ 23 h 26"/>
                    <a:gd name="T40" fmla="*/ 7 w 25"/>
                    <a:gd name="T41" fmla="*/ 25 h 26"/>
                    <a:gd name="T42" fmla="*/ 7 w 25"/>
                    <a:gd name="T43" fmla="*/ 25 h 26"/>
                    <a:gd name="T44" fmla="*/ 9 w 25"/>
                    <a:gd name="T45" fmla="*/ 25 h 26"/>
                    <a:gd name="T46" fmla="*/ 9 w 25"/>
                    <a:gd name="T47" fmla="*/ 26 h 26"/>
                    <a:gd name="T48" fmla="*/ 12 w 25"/>
                    <a:gd name="T49" fmla="*/ 25 h 26"/>
                    <a:gd name="T50" fmla="*/ 15 w 25"/>
                    <a:gd name="T51" fmla="*/ 26 h 26"/>
                    <a:gd name="T52" fmla="*/ 21 w 25"/>
                    <a:gd name="T53" fmla="*/ 24 h 26"/>
                    <a:gd name="T54" fmla="*/ 21 w 25"/>
                    <a:gd name="T55" fmla="*/ 24 h 26"/>
                    <a:gd name="T56" fmla="*/ 22 w 25"/>
                    <a:gd name="T57" fmla="*/ 22 h 26"/>
                    <a:gd name="T58" fmla="*/ 23 w 25"/>
                    <a:gd name="T59" fmla="*/ 20 h 26"/>
                    <a:gd name="T60" fmla="*/ 24 w 25"/>
                    <a:gd name="T61" fmla="*/ 19 h 26"/>
                    <a:gd name="T62" fmla="*/ 24 w 25"/>
                    <a:gd name="T63" fmla="*/ 1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5" h="26">
                      <a:moveTo>
                        <a:pt x="24" y="18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3" y="13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9"/>
                        <a:pt x="20" y="9"/>
                        <a:pt x="18" y="9"/>
                      </a:cubicBezTo>
                      <a:cubicBezTo>
                        <a:pt x="17" y="8"/>
                        <a:pt x="16" y="7"/>
                        <a:pt x="16" y="6"/>
                      </a:cubicBezTo>
                      <a:cubicBezTo>
                        <a:pt x="15" y="5"/>
                        <a:pt x="13" y="6"/>
                        <a:pt x="12" y="5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3"/>
                        <a:pt x="3" y="4"/>
                      </a:cubicBezTo>
                      <a:cubicBezTo>
                        <a:pt x="4" y="6"/>
                        <a:pt x="2" y="6"/>
                        <a:pt x="2" y="8"/>
                      </a:cubicBezTo>
                      <a:cubicBezTo>
                        <a:pt x="2" y="10"/>
                        <a:pt x="1" y="10"/>
                        <a:pt x="1" y="11"/>
                      </a:cubicBezTo>
                      <a:cubicBezTo>
                        <a:pt x="2" y="12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7"/>
                        <a:pt x="0" y="20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6" y="23"/>
                        <a:pt x="6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1" y="26"/>
                        <a:pt x="12" y="25"/>
                        <a:pt x="12" y="25"/>
                      </a:cubicBezTo>
                      <a:cubicBezTo>
                        <a:pt x="13" y="25"/>
                        <a:pt x="15" y="26"/>
                        <a:pt x="15" y="26"/>
                      </a:cubicBezTo>
                      <a:cubicBezTo>
                        <a:pt x="16" y="26"/>
                        <a:pt x="20" y="25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3"/>
                        <a:pt x="22" y="22"/>
                        <a:pt x="22" y="22"/>
                      </a:cubicBezTo>
                      <a:cubicBezTo>
                        <a:pt x="23" y="21"/>
                        <a:pt x="22" y="21"/>
                        <a:pt x="23" y="20"/>
                      </a:cubicBezTo>
                      <a:cubicBezTo>
                        <a:pt x="23" y="19"/>
                        <a:pt x="23" y="19"/>
                        <a:pt x="24" y="19"/>
                      </a:cubicBezTo>
                      <a:lnTo>
                        <a:pt x="24" y="18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88" name="Freeform 176">
                  <a:extLst>
                    <a:ext uri="{FF2B5EF4-FFF2-40B4-BE49-F238E27FC236}">
                      <a16:creationId xmlns:a16="http://schemas.microsoft.com/office/drawing/2014/main" id="{1144307C-8CCE-82C4-C940-261F09435D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10498" y="4900720"/>
                  <a:ext cx="619315" cy="1410697"/>
                </a:xfrm>
                <a:custGeom>
                  <a:avLst/>
                  <a:gdLst>
                    <a:gd name="T0" fmla="*/ 40 w 90"/>
                    <a:gd name="T1" fmla="*/ 4 h 194"/>
                    <a:gd name="T2" fmla="*/ 28 w 90"/>
                    <a:gd name="T3" fmla="*/ 3 h 194"/>
                    <a:gd name="T4" fmla="*/ 23 w 90"/>
                    <a:gd name="T5" fmla="*/ 16 h 194"/>
                    <a:gd name="T6" fmla="*/ 23 w 90"/>
                    <a:gd name="T7" fmla="*/ 31 h 194"/>
                    <a:gd name="T8" fmla="*/ 18 w 90"/>
                    <a:gd name="T9" fmla="*/ 49 h 194"/>
                    <a:gd name="T10" fmla="*/ 16 w 90"/>
                    <a:gd name="T11" fmla="*/ 64 h 194"/>
                    <a:gd name="T12" fmla="*/ 14 w 90"/>
                    <a:gd name="T13" fmla="*/ 81 h 194"/>
                    <a:gd name="T14" fmla="*/ 11 w 90"/>
                    <a:gd name="T15" fmla="*/ 92 h 194"/>
                    <a:gd name="T16" fmla="*/ 7 w 90"/>
                    <a:gd name="T17" fmla="*/ 106 h 194"/>
                    <a:gd name="T18" fmla="*/ 7 w 90"/>
                    <a:gd name="T19" fmla="*/ 120 h 194"/>
                    <a:gd name="T20" fmla="*/ 8 w 90"/>
                    <a:gd name="T21" fmla="*/ 132 h 194"/>
                    <a:gd name="T22" fmla="*/ 7 w 90"/>
                    <a:gd name="T23" fmla="*/ 141 h 194"/>
                    <a:gd name="T24" fmla="*/ 5 w 90"/>
                    <a:gd name="T25" fmla="*/ 151 h 194"/>
                    <a:gd name="T26" fmla="*/ 1 w 90"/>
                    <a:gd name="T27" fmla="*/ 164 h 194"/>
                    <a:gd name="T28" fmla="*/ 4 w 90"/>
                    <a:gd name="T29" fmla="*/ 172 h 194"/>
                    <a:gd name="T30" fmla="*/ 21 w 90"/>
                    <a:gd name="T31" fmla="*/ 174 h 194"/>
                    <a:gd name="T32" fmla="*/ 18 w 90"/>
                    <a:gd name="T33" fmla="*/ 170 h 194"/>
                    <a:gd name="T34" fmla="*/ 22 w 90"/>
                    <a:gd name="T35" fmla="*/ 166 h 194"/>
                    <a:gd name="T36" fmla="*/ 21 w 90"/>
                    <a:gd name="T37" fmla="*/ 162 h 194"/>
                    <a:gd name="T38" fmla="*/ 26 w 90"/>
                    <a:gd name="T39" fmla="*/ 160 h 194"/>
                    <a:gd name="T40" fmla="*/ 29 w 90"/>
                    <a:gd name="T41" fmla="*/ 155 h 194"/>
                    <a:gd name="T42" fmla="*/ 36 w 90"/>
                    <a:gd name="T43" fmla="*/ 151 h 194"/>
                    <a:gd name="T44" fmla="*/ 29 w 90"/>
                    <a:gd name="T45" fmla="*/ 143 h 194"/>
                    <a:gd name="T46" fmla="*/ 28 w 90"/>
                    <a:gd name="T47" fmla="*/ 138 h 194"/>
                    <a:gd name="T48" fmla="*/ 36 w 90"/>
                    <a:gd name="T49" fmla="*/ 131 h 194"/>
                    <a:gd name="T50" fmla="*/ 41 w 90"/>
                    <a:gd name="T51" fmla="*/ 120 h 194"/>
                    <a:gd name="T52" fmla="*/ 42 w 90"/>
                    <a:gd name="T53" fmla="*/ 118 h 194"/>
                    <a:gd name="T54" fmla="*/ 46 w 90"/>
                    <a:gd name="T55" fmla="*/ 116 h 194"/>
                    <a:gd name="T56" fmla="*/ 42 w 90"/>
                    <a:gd name="T57" fmla="*/ 117 h 194"/>
                    <a:gd name="T58" fmla="*/ 38 w 90"/>
                    <a:gd name="T59" fmla="*/ 112 h 194"/>
                    <a:gd name="T60" fmla="*/ 40 w 90"/>
                    <a:gd name="T61" fmla="*/ 108 h 194"/>
                    <a:gd name="T62" fmla="*/ 49 w 90"/>
                    <a:gd name="T63" fmla="*/ 108 h 194"/>
                    <a:gd name="T64" fmla="*/ 52 w 90"/>
                    <a:gd name="T65" fmla="*/ 99 h 194"/>
                    <a:gd name="T66" fmla="*/ 51 w 90"/>
                    <a:gd name="T67" fmla="*/ 95 h 194"/>
                    <a:gd name="T68" fmla="*/ 57 w 90"/>
                    <a:gd name="T69" fmla="*/ 95 h 194"/>
                    <a:gd name="T70" fmla="*/ 70 w 90"/>
                    <a:gd name="T71" fmla="*/ 93 h 194"/>
                    <a:gd name="T72" fmla="*/ 74 w 90"/>
                    <a:gd name="T73" fmla="*/ 80 h 194"/>
                    <a:gd name="T74" fmla="*/ 74 w 90"/>
                    <a:gd name="T75" fmla="*/ 77 h 194"/>
                    <a:gd name="T76" fmla="*/ 69 w 90"/>
                    <a:gd name="T77" fmla="*/ 70 h 194"/>
                    <a:gd name="T78" fmla="*/ 68 w 90"/>
                    <a:gd name="T79" fmla="*/ 67 h 194"/>
                    <a:gd name="T80" fmla="*/ 70 w 90"/>
                    <a:gd name="T81" fmla="*/ 55 h 194"/>
                    <a:gd name="T82" fmla="*/ 75 w 90"/>
                    <a:gd name="T83" fmla="*/ 43 h 194"/>
                    <a:gd name="T84" fmla="*/ 84 w 90"/>
                    <a:gd name="T85" fmla="*/ 33 h 194"/>
                    <a:gd name="T86" fmla="*/ 89 w 90"/>
                    <a:gd name="T87" fmla="*/ 22 h 194"/>
                    <a:gd name="T88" fmla="*/ 84 w 90"/>
                    <a:gd name="T89" fmla="*/ 28 h 194"/>
                    <a:gd name="T90" fmla="*/ 75 w 90"/>
                    <a:gd name="T91" fmla="*/ 31 h 194"/>
                    <a:gd name="T92" fmla="*/ 69 w 90"/>
                    <a:gd name="T93" fmla="*/ 27 h 194"/>
                    <a:gd name="T94" fmla="*/ 66 w 90"/>
                    <a:gd name="T95" fmla="*/ 15 h 194"/>
                    <a:gd name="T96" fmla="*/ 56 w 90"/>
                    <a:gd name="T97" fmla="*/ 7 h 194"/>
                    <a:gd name="T98" fmla="*/ 25 w 90"/>
                    <a:gd name="T99" fmla="*/ 193 h 194"/>
                    <a:gd name="T100" fmla="*/ 28 w 90"/>
                    <a:gd name="T101" fmla="*/ 193 h 194"/>
                    <a:gd name="T102" fmla="*/ 36 w 90"/>
                    <a:gd name="T103" fmla="*/ 193 h 194"/>
                    <a:gd name="T104" fmla="*/ 30 w 90"/>
                    <a:gd name="T105" fmla="*/ 191 h 194"/>
                    <a:gd name="T106" fmla="*/ 24 w 90"/>
                    <a:gd name="T107" fmla="*/ 186 h 194"/>
                    <a:gd name="T108" fmla="*/ 21 w 90"/>
                    <a:gd name="T109" fmla="*/ 180 h 194"/>
                    <a:gd name="T110" fmla="*/ 41 w 90"/>
                    <a:gd name="T111" fmla="*/ 191 h 194"/>
                    <a:gd name="T112" fmla="*/ 44 w 90"/>
                    <a:gd name="T113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0" h="194">
                      <a:moveTo>
                        <a:pt x="50" y="2"/>
                      </a:move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0"/>
                        <a:pt x="42" y="3"/>
                      </a:cubicBezTo>
                      <a:cubicBezTo>
                        <a:pt x="40" y="5"/>
                        <a:pt x="40" y="5"/>
                        <a:pt x="40" y="4"/>
                      </a:cubicBezTo>
                      <a:cubicBezTo>
                        <a:pt x="40" y="4"/>
                        <a:pt x="38" y="2"/>
                        <a:pt x="38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4" y="2"/>
                        <a:pt x="31" y="1"/>
                        <a:pt x="31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7" y="6"/>
                        <a:pt x="29" y="7"/>
                      </a:cubicBezTo>
                      <a:cubicBezTo>
                        <a:pt x="31" y="8"/>
                        <a:pt x="30" y="10"/>
                        <a:pt x="30" y="11"/>
                      </a:cubicBezTo>
                      <a:cubicBezTo>
                        <a:pt x="29" y="13"/>
                        <a:pt x="27" y="12"/>
                        <a:pt x="27" y="14"/>
                      </a:cubicBezTo>
                      <a:cubicBezTo>
                        <a:pt x="26" y="15"/>
                        <a:pt x="24" y="15"/>
                        <a:pt x="23" y="16"/>
                      </a:cubicBezTo>
                      <a:cubicBezTo>
                        <a:pt x="23" y="17"/>
                        <a:pt x="23" y="20"/>
                        <a:pt x="23" y="21"/>
                      </a:cubicBezTo>
                      <a:cubicBezTo>
                        <a:pt x="24" y="23"/>
                        <a:pt x="25" y="24"/>
                        <a:pt x="24" y="25"/>
                      </a:cubicBezTo>
                      <a:cubicBezTo>
                        <a:pt x="23" y="25"/>
                        <a:pt x="23" y="26"/>
                        <a:pt x="24" y="27"/>
                      </a:cubicBezTo>
                      <a:cubicBezTo>
                        <a:pt x="24" y="29"/>
                        <a:pt x="24" y="30"/>
                        <a:pt x="23" y="31"/>
                      </a:cubicBezTo>
                      <a:cubicBezTo>
                        <a:pt x="23" y="33"/>
                        <a:pt x="22" y="33"/>
                        <a:pt x="21" y="35"/>
                      </a:cubicBezTo>
                      <a:cubicBezTo>
                        <a:pt x="20" y="37"/>
                        <a:pt x="19" y="36"/>
                        <a:pt x="18" y="39"/>
                      </a:cubicBezTo>
                      <a:cubicBezTo>
                        <a:pt x="18" y="41"/>
                        <a:pt x="18" y="43"/>
                        <a:pt x="18" y="45"/>
                      </a:cubicBezTo>
                      <a:cubicBezTo>
                        <a:pt x="18" y="47"/>
                        <a:pt x="18" y="47"/>
                        <a:pt x="18" y="49"/>
                      </a:cubicBezTo>
                      <a:cubicBezTo>
                        <a:pt x="17" y="50"/>
                        <a:pt x="17" y="50"/>
                        <a:pt x="17" y="52"/>
                      </a:cubicBezTo>
                      <a:cubicBezTo>
                        <a:pt x="17" y="55"/>
                        <a:pt x="16" y="55"/>
                        <a:pt x="16" y="57"/>
                      </a:cubicBezTo>
                      <a:cubicBezTo>
                        <a:pt x="16" y="59"/>
                        <a:pt x="17" y="60"/>
                        <a:pt x="16" y="61"/>
                      </a:cubicBezTo>
                      <a:cubicBezTo>
                        <a:pt x="15" y="62"/>
                        <a:pt x="15" y="63"/>
                        <a:pt x="16" y="64"/>
                      </a:cubicBezTo>
                      <a:cubicBezTo>
                        <a:pt x="16" y="66"/>
                        <a:pt x="16" y="66"/>
                        <a:pt x="16" y="68"/>
                      </a:cubicBezTo>
                      <a:cubicBezTo>
                        <a:pt x="16" y="70"/>
                        <a:pt x="14" y="73"/>
                        <a:pt x="14" y="74"/>
                      </a:cubicBezTo>
                      <a:cubicBezTo>
                        <a:pt x="13" y="76"/>
                        <a:pt x="13" y="76"/>
                        <a:pt x="14" y="78"/>
                      </a:cubicBezTo>
                      <a:cubicBezTo>
                        <a:pt x="14" y="79"/>
                        <a:pt x="14" y="79"/>
                        <a:pt x="14" y="81"/>
                      </a:cubicBezTo>
                      <a:cubicBezTo>
                        <a:pt x="13" y="82"/>
                        <a:pt x="12" y="81"/>
                        <a:pt x="12" y="81"/>
                      </a:cubicBezTo>
                      <a:cubicBezTo>
                        <a:pt x="12" y="81"/>
                        <a:pt x="10" y="83"/>
                        <a:pt x="10" y="84"/>
                      </a:cubicBezTo>
                      <a:cubicBezTo>
                        <a:pt x="10" y="86"/>
                        <a:pt x="10" y="87"/>
                        <a:pt x="9" y="88"/>
                      </a:cubicBezTo>
                      <a:cubicBezTo>
                        <a:pt x="9" y="90"/>
                        <a:pt x="11" y="90"/>
                        <a:pt x="11" y="92"/>
                      </a:cubicBezTo>
                      <a:cubicBezTo>
                        <a:pt x="11" y="93"/>
                        <a:pt x="10" y="92"/>
                        <a:pt x="9" y="93"/>
                      </a:cubicBezTo>
                      <a:cubicBezTo>
                        <a:pt x="8" y="95"/>
                        <a:pt x="8" y="98"/>
                        <a:pt x="8" y="99"/>
                      </a:cubicBezTo>
                      <a:cubicBezTo>
                        <a:pt x="7" y="101"/>
                        <a:pt x="8" y="101"/>
                        <a:pt x="6" y="102"/>
                      </a:cubicBezTo>
                      <a:cubicBezTo>
                        <a:pt x="5" y="104"/>
                        <a:pt x="7" y="105"/>
                        <a:pt x="7" y="106"/>
                      </a:cubicBezTo>
                      <a:cubicBezTo>
                        <a:pt x="7" y="108"/>
                        <a:pt x="6" y="110"/>
                        <a:pt x="7" y="110"/>
                      </a:cubicBezTo>
                      <a:cubicBezTo>
                        <a:pt x="8" y="111"/>
                        <a:pt x="8" y="110"/>
                        <a:pt x="8" y="112"/>
                      </a:cubicBezTo>
                      <a:cubicBezTo>
                        <a:pt x="8" y="113"/>
                        <a:pt x="8" y="114"/>
                        <a:pt x="8" y="115"/>
                      </a:cubicBezTo>
                      <a:cubicBezTo>
                        <a:pt x="8" y="117"/>
                        <a:pt x="6" y="119"/>
                        <a:pt x="7" y="120"/>
                      </a:cubicBezTo>
                      <a:cubicBezTo>
                        <a:pt x="7" y="121"/>
                        <a:pt x="9" y="122"/>
                        <a:pt x="8" y="123"/>
                      </a:cubicBezTo>
                      <a:cubicBezTo>
                        <a:pt x="8" y="124"/>
                        <a:pt x="8" y="124"/>
                        <a:pt x="8" y="126"/>
                      </a:cubicBezTo>
                      <a:cubicBezTo>
                        <a:pt x="8" y="127"/>
                        <a:pt x="10" y="128"/>
                        <a:pt x="9" y="129"/>
                      </a:cubicBezTo>
                      <a:cubicBezTo>
                        <a:pt x="8" y="130"/>
                        <a:pt x="8" y="131"/>
                        <a:pt x="8" y="132"/>
                      </a:cubicBezTo>
                      <a:cubicBezTo>
                        <a:pt x="8" y="132"/>
                        <a:pt x="9" y="133"/>
                        <a:pt x="8" y="133"/>
                      </a:cubicBezTo>
                      <a:cubicBezTo>
                        <a:pt x="7" y="133"/>
                        <a:pt x="8" y="135"/>
                        <a:pt x="7" y="135"/>
                      </a:cubicBezTo>
                      <a:cubicBezTo>
                        <a:pt x="6" y="135"/>
                        <a:pt x="7" y="136"/>
                        <a:pt x="7" y="138"/>
                      </a:cubicBezTo>
                      <a:cubicBezTo>
                        <a:pt x="8" y="139"/>
                        <a:pt x="8" y="139"/>
                        <a:pt x="7" y="141"/>
                      </a:cubicBezTo>
                      <a:cubicBezTo>
                        <a:pt x="7" y="142"/>
                        <a:pt x="7" y="144"/>
                        <a:pt x="7" y="145"/>
                      </a:cubicBezTo>
                      <a:cubicBezTo>
                        <a:pt x="7" y="146"/>
                        <a:pt x="7" y="146"/>
                        <a:pt x="7" y="146"/>
                      </a:cubicBezTo>
                      <a:cubicBezTo>
                        <a:pt x="7" y="146"/>
                        <a:pt x="6" y="147"/>
                        <a:pt x="5" y="148"/>
                      </a:cubicBezTo>
                      <a:cubicBezTo>
                        <a:pt x="4" y="149"/>
                        <a:pt x="5" y="150"/>
                        <a:pt x="5" y="151"/>
                      </a:cubicBezTo>
                      <a:cubicBezTo>
                        <a:pt x="5" y="152"/>
                        <a:pt x="5" y="153"/>
                        <a:pt x="4" y="154"/>
                      </a:cubicBezTo>
                      <a:cubicBezTo>
                        <a:pt x="3" y="155"/>
                        <a:pt x="0" y="155"/>
                        <a:pt x="1" y="157"/>
                      </a:cubicBezTo>
                      <a:cubicBezTo>
                        <a:pt x="2" y="158"/>
                        <a:pt x="2" y="159"/>
                        <a:pt x="2" y="160"/>
                      </a:cubicBezTo>
                      <a:cubicBezTo>
                        <a:pt x="1" y="162"/>
                        <a:pt x="1" y="162"/>
                        <a:pt x="1" y="164"/>
                      </a:cubicBezTo>
                      <a:cubicBezTo>
                        <a:pt x="1" y="165"/>
                        <a:pt x="0" y="166"/>
                        <a:pt x="2" y="166"/>
                      </a:cubicBezTo>
                      <a:cubicBezTo>
                        <a:pt x="3" y="166"/>
                        <a:pt x="3" y="165"/>
                        <a:pt x="4" y="166"/>
                      </a:cubicBezTo>
                      <a:cubicBezTo>
                        <a:pt x="5" y="167"/>
                        <a:pt x="5" y="168"/>
                        <a:pt x="4" y="169"/>
                      </a:cubicBezTo>
                      <a:cubicBezTo>
                        <a:pt x="3" y="170"/>
                        <a:pt x="4" y="170"/>
                        <a:pt x="4" y="172"/>
                      </a:cubicBezTo>
                      <a:cubicBezTo>
                        <a:pt x="5" y="173"/>
                        <a:pt x="8" y="176"/>
                        <a:pt x="8" y="176"/>
                      </a:cubicBezTo>
                      <a:cubicBezTo>
                        <a:pt x="8" y="176"/>
                        <a:pt x="13" y="176"/>
                        <a:pt x="14" y="176"/>
                      </a:cubicBezTo>
                      <a:cubicBezTo>
                        <a:pt x="16" y="176"/>
                        <a:pt x="22" y="177"/>
                        <a:pt x="22" y="177"/>
                      </a:cubicBezTo>
                      <a:cubicBezTo>
                        <a:pt x="22" y="176"/>
                        <a:pt x="22" y="175"/>
                        <a:pt x="21" y="174"/>
                      </a:cubicBezTo>
                      <a:cubicBezTo>
                        <a:pt x="20" y="174"/>
                        <a:pt x="20" y="174"/>
                        <a:pt x="19" y="174"/>
                      </a:cubicBezTo>
                      <a:cubicBezTo>
                        <a:pt x="20" y="172"/>
                        <a:pt x="20" y="173"/>
                        <a:pt x="19" y="170"/>
                      </a:cubicBezTo>
                      <a:cubicBezTo>
                        <a:pt x="19" y="170"/>
                        <a:pt x="18" y="171"/>
                        <a:pt x="18" y="171"/>
                      </a:cubicBezTo>
                      <a:cubicBezTo>
                        <a:pt x="18" y="170"/>
                        <a:pt x="18" y="170"/>
                        <a:pt x="18" y="170"/>
                      </a:cubicBezTo>
                      <a:cubicBezTo>
                        <a:pt x="18" y="170"/>
                        <a:pt x="19" y="170"/>
                        <a:pt x="20" y="169"/>
                      </a:cubicBezTo>
                      <a:cubicBezTo>
                        <a:pt x="20" y="168"/>
                        <a:pt x="20" y="167"/>
                        <a:pt x="21" y="167"/>
                      </a:cubicBezTo>
                      <a:cubicBezTo>
                        <a:pt x="21" y="166"/>
                        <a:pt x="21" y="166"/>
                        <a:pt x="21" y="166"/>
                      </a:cubicBezTo>
                      <a:cubicBezTo>
                        <a:pt x="21" y="166"/>
                        <a:pt x="22" y="166"/>
                        <a:pt x="22" y="166"/>
                      </a:cubicBezTo>
                      <a:cubicBezTo>
                        <a:pt x="22" y="166"/>
                        <a:pt x="23" y="165"/>
                        <a:pt x="22" y="165"/>
                      </a:cubicBezTo>
                      <a:cubicBezTo>
                        <a:pt x="22" y="165"/>
                        <a:pt x="21" y="164"/>
                        <a:pt x="21" y="164"/>
                      </a:cubicBezTo>
                      <a:cubicBezTo>
                        <a:pt x="21" y="164"/>
                        <a:pt x="21" y="163"/>
                        <a:pt x="21" y="163"/>
                      </a:cubicBezTo>
                      <a:cubicBezTo>
                        <a:pt x="21" y="163"/>
                        <a:pt x="21" y="162"/>
                        <a:pt x="21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3" y="163"/>
                        <a:pt x="23" y="164"/>
                        <a:pt x="23" y="164"/>
                      </a:cubicBezTo>
                      <a:cubicBezTo>
                        <a:pt x="24" y="164"/>
                        <a:pt x="26" y="164"/>
                        <a:pt x="26" y="163"/>
                      </a:cubicBezTo>
                      <a:cubicBezTo>
                        <a:pt x="27" y="162"/>
                        <a:pt x="27" y="160"/>
                        <a:pt x="26" y="160"/>
                      </a:cubicBezTo>
                      <a:cubicBezTo>
                        <a:pt x="26" y="160"/>
                        <a:pt x="26" y="161"/>
                        <a:pt x="25" y="160"/>
                      </a:cubicBezTo>
                      <a:cubicBezTo>
                        <a:pt x="25" y="160"/>
                        <a:pt x="25" y="160"/>
                        <a:pt x="25" y="160"/>
                      </a:cubicBezTo>
                      <a:cubicBezTo>
                        <a:pt x="26" y="159"/>
                        <a:pt x="28" y="158"/>
                        <a:pt x="28" y="156"/>
                      </a:cubicBezTo>
                      <a:cubicBezTo>
                        <a:pt x="29" y="156"/>
                        <a:pt x="28" y="155"/>
                        <a:pt x="29" y="155"/>
                      </a:cubicBezTo>
                      <a:cubicBezTo>
                        <a:pt x="29" y="155"/>
                        <a:pt x="30" y="155"/>
                        <a:pt x="30" y="155"/>
                      </a:cubicBezTo>
                      <a:cubicBezTo>
                        <a:pt x="30" y="155"/>
                        <a:pt x="31" y="154"/>
                        <a:pt x="31" y="153"/>
                      </a:cubicBezTo>
                      <a:cubicBezTo>
                        <a:pt x="32" y="153"/>
                        <a:pt x="32" y="153"/>
                        <a:pt x="32" y="153"/>
                      </a:cubicBezTo>
                      <a:cubicBezTo>
                        <a:pt x="33" y="153"/>
                        <a:pt x="35" y="151"/>
                        <a:pt x="36" y="151"/>
                      </a:cubicBezTo>
                      <a:cubicBezTo>
                        <a:pt x="35" y="150"/>
                        <a:pt x="34" y="150"/>
                        <a:pt x="34" y="149"/>
                      </a:cubicBezTo>
                      <a:cubicBezTo>
                        <a:pt x="33" y="150"/>
                        <a:pt x="35" y="148"/>
                        <a:pt x="34" y="146"/>
                      </a:cubicBezTo>
                      <a:cubicBezTo>
                        <a:pt x="33" y="145"/>
                        <a:pt x="32" y="146"/>
                        <a:pt x="30" y="145"/>
                      </a:cubicBezTo>
                      <a:cubicBezTo>
                        <a:pt x="30" y="145"/>
                        <a:pt x="30" y="144"/>
                        <a:pt x="29" y="143"/>
                      </a:cubicBezTo>
                      <a:cubicBezTo>
                        <a:pt x="29" y="143"/>
                        <a:pt x="28" y="143"/>
                        <a:pt x="28" y="143"/>
                      </a:cubicBezTo>
                      <a:cubicBezTo>
                        <a:pt x="27" y="143"/>
                        <a:pt x="27" y="141"/>
                        <a:pt x="27" y="141"/>
                      </a:cubicBezTo>
                      <a:cubicBezTo>
                        <a:pt x="26" y="139"/>
                        <a:pt x="26" y="139"/>
                        <a:pt x="27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7"/>
                        <a:pt x="28" y="137"/>
                        <a:pt x="28" y="136"/>
                      </a:cubicBezTo>
                      <a:cubicBezTo>
                        <a:pt x="28" y="136"/>
                        <a:pt x="30" y="135"/>
                        <a:pt x="30" y="135"/>
                      </a:cubicBezTo>
                      <a:cubicBezTo>
                        <a:pt x="32" y="133"/>
                        <a:pt x="32" y="132"/>
                        <a:pt x="36" y="133"/>
                      </a:cubicBezTo>
                      <a:cubicBezTo>
                        <a:pt x="36" y="132"/>
                        <a:pt x="36" y="132"/>
                        <a:pt x="36" y="131"/>
                      </a:cubicBezTo>
                      <a:cubicBezTo>
                        <a:pt x="33" y="131"/>
                        <a:pt x="37" y="129"/>
                        <a:pt x="38" y="128"/>
                      </a:cubicBezTo>
                      <a:cubicBezTo>
                        <a:pt x="38" y="128"/>
                        <a:pt x="37" y="126"/>
                        <a:pt x="37" y="126"/>
                      </a:cubicBezTo>
                      <a:cubicBezTo>
                        <a:pt x="37" y="124"/>
                        <a:pt x="38" y="121"/>
                        <a:pt x="40" y="120"/>
                      </a:cubicBezTo>
                      <a:cubicBezTo>
                        <a:pt x="40" y="120"/>
                        <a:pt x="41" y="120"/>
                        <a:pt x="41" y="120"/>
                      </a:cubicBezTo>
                      <a:cubicBezTo>
                        <a:pt x="41" y="120"/>
                        <a:pt x="41" y="119"/>
                        <a:pt x="41" y="119"/>
                      </a:cubicBezTo>
                      <a:cubicBezTo>
                        <a:pt x="40" y="119"/>
                        <a:pt x="39" y="119"/>
                        <a:pt x="39" y="119"/>
                      </a:cubicBezTo>
                      <a:cubicBezTo>
                        <a:pt x="38" y="119"/>
                        <a:pt x="39" y="118"/>
                        <a:pt x="39" y="118"/>
                      </a:cubicBezTo>
                      <a:cubicBezTo>
                        <a:pt x="40" y="118"/>
                        <a:pt x="41" y="117"/>
                        <a:pt x="42" y="118"/>
                      </a:cubicBezTo>
                      <a:cubicBezTo>
                        <a:pt x="42" y="118"/>
                        <a:pt x="43" y="118"/>
                        <a:pt x="43" y="118"/>
                      </a:cubicBezTo>
                      <a:cubicBezTo>
                        <a:pt x="43" y="119"/>
                        <a:pt x="43" y="119"/>
                        <a:pt x="43" y="120"/>
                      </a:cubicBezTo>
                      <a:cubicBezTo>
                        <a:pt x="44" y="119"/>
                        <a:pt x="45" y="120"/>
                        <a:pt x="46" y="118"/>
                      </a:cubicBezTo>
                      <a:cubicBezTo>
                        <a:pt x="46" y="117"/>
                        <a:pt x="46" y="117"/>
                        <a:pt x="46" y="116"/>
                      </a:cubicBezTo>
                      <a:cubicBezTo>
                        <a:pt x="45" y="116"/>
                        <a:pt x="45" y="116"/>
                        <a:pt x="45" y="116"/>
                      </a:cubicBezTo>
                      <a:cubicBezTo>
                        <a:pt x="45" y="116"/>
                        <a:pt x="44" y="115"/>
                        <a:pt x="43" y="116"/>
                      </a:cubicBezTo>
                      <a:cubicBezTo>
                        <a:pt x="43" y="116"/>
                        <a:pt x="43" y="117"/>
                        <a:pt x="43" y="117"/>
                      </a:cubicBezTo>
                      <a:cubicBezTo>
                        <a:pt x="43" y="117"/>
                        <a:pt x="42" y="117"/>
                        <a:pt x="42" y="117"/>
                      </a:cubicBezTo>
                      <a:cubicBezTo>
                        <a:pt x="42" y="116"/>
                        <a:pt x="41" y="116"/>
                        <a:pt x="40" y="116"/>
                      </a:cubicBezTo>
                      <a:cubicBezTo>
                        <a:pt x="40" y="115"/>
                        <a:pt x="40" y="116"/>
                        <a:pt x="39" y="116"/>
                      </a:cubicBezTo>
                      <a:cubicBezTo>
                        <a:pt x="39" y="115"/>
                        <a:pt x="39" y="113"/>
                        <a:pt x="39" y="112"/>
                      </a:cubicBezTo>
                      <a:cubicBezTo>
                        <a:pt x="39" y="112"/>
                        <a:pt x="38" y="112"/>
                        <a:pt x="38" y="112"/>
                      </a:cubicBezTo>
                      <a:cubicBezTo>
                        <a:pt x="38" y="112"/>
                        <a:pt x="37" y="112"/>
                        <a:pt x="37" y="111"/>
                      </a:cubicBezTo>
                      <a:cubicBezTo>
                        <a:pt x="39" y="111"/>
                        <a:pt x="39" y="109"/>
                        <a:pt x="39" y="108"/>
                      </a:cubicBezTo>
                      <a:cubicBezTo>
                        <a:pt x="39" y="108"/>
                        <a:pt x="39" y="107"/>
                        <a:pt x="40" y="107"/>
                      </a:cubicBezTo>
                      <a:cubicBezTo>
                        <a:pt x="40" y="107"/>
                        <a:pt x="40" y="108"/>
                        <a:pt x="40" y="108"/>
                      </a:cubicBezTo>
                      <a:cubicBezTo>
                        <a:pt x="41" y="108"/>
                        <a:pt x="42" y="108"/>
                        <a:pt x="42" y="108"/>
                      </a:cubicBezTo>
                      <a:cubicBezTo>
                        <a:pt x="43" y="110"/>
                        <a:pt x="43" y="111"/>
                        <a:pt x="46" y="110"/>
                      </a:cubicBezTo>
                      <a:cubicBezTo>
                        <a:pt x="47" y="110"/>
                        <a:pt x="48" y="110"/>
                        <a:pt x="49" y="109"/>
                      </a:cubicBezTo>
                      <a:cubicBezTo>
                        <a:pt x="49" y="109"/>
                        <a:pt x="48" y="109"/>
                        <a:pt x="49" y="108"/>
                      </a:cubicBezTo>
                      <a:cubicBezTo>
                        <a:pt x="49" y="108"/>
                        <a:pt x="50" y="108"/>
                        <a:pt x="51" y="107"/>
                      </a:cubicBezTo>
                      <a:cubicBezTo>
                        <a:pt x="52" y="105"/>
                        <a:pt x="50" y="103"/>
                        <a:pt x="51" y="101"/>
                      </a:cubicBezTo>
                      <a:cubicBezTo>
                        <a:pt x="51" y="101"/>
                        <a:pt x="51" y="101"/>
                        <a:pt x="51" y="101"/>
                      </a:cubicBezTo>
                      <a:cubicBezTo>
                        <a:pt x="51" y="100"/>
                        <a:pt x="51" y="100"/>
                        <a:pt x="52" y="99"/>
                      </a:cubicBezTo>
                      <a:cubicBezTo>
                        <a:pt x="51" y="98"/>
                        <a:pt x="50" y="98"/>
                        <a:pt x="50" y="98"/>
                      </a:cubicBezTo>
                      <a:cubicBezTo>
                        <a:pt x="49" y="97"/>
                        <a:pt x="50" y="96"/>
                        <a:pt x="50" y="96"/>
                      </a:cubicBezTo>
                      <a:cubicBezTo>
                        <a:pt x="50" y="96"/>
                        <a:pt x="50" y="96"/>
                        <a:pt x="50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4" y="97"/>
                        <a:pt x="53" y="96"/>
                        <a:pt x="53" y="96"/>
                      </a:cubicBezTo>
                      <a:cubicBezTo>
                        <a:pt x="53" y="96"/>
                        <a:pt x="54" y="96"/>
                        <a:pt x="54" y="96"/>
                      </a:cubicBezTo>
                      <a:cubicBezTo>
                        <a:pt x="55" y="96"/>
                        <a:pt x="57" y="95"/>
                        <a:pt x="57" y="95"/>
                      </a:cubicBezTo>
                      <a:cubicBezTo>
                        <a:pt x="59" y="95"/>
                        <a:pt x="60" y="96"/>
                        <a:pt x="62" y="95"/>
                      </a:cubicBezTo>
                      <a:cubicBezTo>
                        <a:pt x="62" y="95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7" y="94"/>
                        <a:pt x="68" y="94"/>
                        <a:pt x="70" y="93"/>
                      </a:cubicBezTo>
                      <a:cubicBezTo>
                        <a:pt x="73" y="92"/>
                        <a:pt x="76" y="85"/>
                        <a:pt x="77" y="82"/>
                      </a:cubicBezTo>
                      <a:cubicBezTo>
                        <a:pt x="76" y="82"/>
                        <a:pt x="76" y="81"/>
                        <a:pt x="76" y="81"/>
                      </a:cubicBezTo>
                      <a:cubicBezTo>
                        <a:pt x="75" y="81"/>
                        <a:pt x="75" y="81"/>
                        <a:pt x="74" y="81"/>
                      </a:cubicBezTo>
                      <a:cubicBezTo>
                        <a:pt x="73" y="80"/>
                        <a:pt x="74" y="80"/>
                        <a:pt x="74" y="80"/>
                      </a:cubicBezTo>
                      <a:cubicBezTo>
                        <a:pt x="74" y="80"/>
                        <a:pt x="74" y="80"/>
                        <a:pt x="74" y="80"/>
                      </a:cubicBezTo>
                      <a:cubicBezTo>
                        <a:pt x="73" y="80"/>
                        <a:pt x="73" y="80"/>
                        <a:pt x="73" y="80"/>
                      </a:cubicBezTo>
                      <a:cubicBezTo>
                        <a:pt x="72" y="79"/>
                        <a:pt x="73" y="78"/>
                        <a:pt x="72" y="78"/>
                      </a:cubicBezTo>
                      <a:cubicBezTo>
                        <a:pt x="73" y="78"/>
                        <a:pt x="73" y="77"/>
                        <a:pt x="74" y="77"/>
                      </a:cubicBezTo>
                      <a:cubicBezTo>
                        <a:pt x="74" y="77"/>
                        <a:pt x="73" y="76"/>
                        <a:pt x="74" y="76"/>
                      </a:cubicBezTo>
                      <a:cubicBezTo>
                        <a:pt x="73" y="75"/>
                        <a:pt x="72" y="75"/>
                        <a:pt x="71" y="74"/>
                      </a:cubicBezTo>
                      <a:cubicBezTo>
                        <a:pt x="71" y="73"/>
                        <a:pt x="70" y="73"/>
                        <a:pt x="69" y="73"/>
                      </a:cubicBezTo>
                      <a:cubicBezTo>
                        <a:pt x="69" y="72"/>
                        <a:pt x="69" y="71"/>
                        <a:pt x="69" y="70"/>
                      </a:cubicBezTo>
                      <a:cubicBezTo>
                        <a:pt x="68" y="70"/>
                        <a:pt x="68" y="70"/>
                        <a:pt x="68" y="70"/>
                      </a:cubicBezTo>
                      <a:cubicBezTo>
                        <a:pt x="67" y="69"/>
                        <a:pt x="68" y="70"/>
                        <a:pt x="68" y="69"/>
                      </a:cubicBezTo>
                      <a:cubicBezTo>
                        <a:pt x="68" y="68"/>
                        <a:pt x="67" y="68"/>
                        <a:pt x="67" y="67"/>
                      </a:cubicBezTo>
                      <a:cubicBezTo>
                        <a:pt x="68" y="67"/>
                        <a:pt x="68" y="67"/>
                        <a:pt x="68" y="67"/>
                      </a:cubicBezTo>
                      <a:cubicBezTo>
                        <a:pt x="68" y="65"/>
                        <a:pt x="69" y="64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70" y="59"/>
                        <a:pt x="69" y="58"/>
                      </a:cubicBezTo>
                      <a:cubicBezTo>
                        <a:pt x="69" y="57"/>
                        <a:pt x="70" y="57"/>
                        <a:pt x="70" y="55"/>
                      </a:cubicBezTo>
                      <a:cubicBezTo>
                        <a:pt x="70" y="53"/>
                        <a:pt x="72" y="53"/>
                        <a:pt x="71" y="51"/>
                      </a:cubicBezTo>
                      <a:cubicBezTo>
                        <a:pt x="71" y="50"/>
                        <a:pt x="72" y="48"/>
                        <a:pt x="72" y="48"/>
                      </a:cubicBezTo>
                      <a:cubicBezTo>
                        <a:pt x="72" y="48"/>
                        <a:pt x="73" y="46"/>
                        <a:pt x="73" y="45"/>
                      </a:cubicBezTo>
                      <a:cubicBezTo>
                        <a:pt x="73" y="44"/>
                        <a:pt x="74" y="44"/>
                        <a:pt x="75" y="43"/>
                      </a:cubicBezTo>
                      <a:cubicBezTo>
                        <a:pt x="76" y="42"/>
                        <a:pt x="77" y="41"/>
                        <a:pt x="77" y="40"/>
                      </a:cubicBezTo>
                      <a:cubicBezTo>
                        <a:pt x="77" y="38"/>
                        <a:pt x="80" y="39"/>
                        <a:pt x="80" y="38"/>
                      </a:cubicBezTo>
                      <a:cubicBezTo>
                        <a:pt x="80" y="37"/>
                        <a:pt x="81" y="37"/>
                        <a:pt x="82" y="36"/>
                      </a:cubicBezTo>
                      <a:cubicBezTo>
                        <a:pt x="83" y="35"/>
                        <a:pt x="84" y="34"/>
                        <a:pt x="84" y="33"/>
                      </a:cubicBezTo>
                      <a:cubicBezTo>
                        <a:pt x="85" y="32"/>
                        <a:pt x="88" y="32"/>
                        <a:pt x="88" y="31"/>
                      </a:cubicBezTo>
                      <a:cubicBezTo>
                        <a:pt x="89" y="30"/>
                        <a:pt x="90" y="30"/>
                        <a:pt x="90" y="30"/>
                      </a:cubicBezTo>
                      <a:cubicBezTo>
                        <a:pt x="90" y="29"/>
                        <a:pt x="90" y="27"/>
                        <a:pt x="89" y="25"/>
                      </a:cubicBezTo>
                      <a:cubicBezTo>
                        <a:pt x="89" y="24"/>
                        <a:pt x="89" y="22"/>
                        <a:pt x="89" y="22"/>
                      </a:cubicBezTo>
                      <a:cubicBezTo>
                        <a:pt x="89" y="22"/>
                        <a:pt x="87" y="21"/>
                        <a:pt x="88" y="22"/>
                      </a:cubicBezTo>
                      <a:cubicBezTo>
                        <a:pt x="88" y="23"/>
                        <a:pt x="85" y="21"/>
                        <a:pt x="85" y="21"/>
                      </a:cubicBezTo>
                      <a:cubicBezTo>
                        <a:pt x="85" y="21"/>
                        <a:pt x="84" y="23"/>
                        <a:pt x="84" y="24"/>
                      </a:cubicBezTo>
                      <a:cubicBezTo>
                        <a:pt x="85" y="24"/>
                        <a:pt x="85" y="27"/>
                        <a:pt x="84" y="28"/>
                      </a:cubicBezTo>
                      <a:cubicBezTo>
                        <a:pt x="83" y="28"/>
                        <a:pt x="82" y="29"/>
                        <a:pt x="82" y="30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1"/>
                        <a:pt x="80" y="32"/>
                        <a:pt x="79" y="31"/>
                      </a:cubicBezTo>
                      <a:cubicBezTo>
                        <a:pt x="77" y="31"/>
                        <a:pt x="76" y="31"/>
                        <a:pt x="75" y="31"/>
                      </a:cubicBezTo>
                      <a:cubicBezTo>
                        <a:pt x="74" y="31"/>
                        <a:pt x="73" y="31"/>
                        <a:pt x="72" y="31"/>
                      </a:cubicBezTo>
                      <a:cubicBezTo>
                        <a:pt x="71" y="30"/>
                        <a:pt x="69" y="30"/>
                        <a:pt x="68" y="30"/>
                      </a:cubicBezTo>
                      <a:cubicBezTo>
                        <a:pt x="67" y="31"/>
                        <a:pt x="67" y="30"/>
                        <a:pt x="67" y="30"/>
                      </a:cubicBezTo>
                      <a:cubicBezTo>
                        <a:pt x="67" y="30"/>
                        <a:pt x="68" y="28"/>
                        <a:pt x="69" y="27"/>
                      </a:cubicBezTo>
                      <a:cubicBezTo>
                        <a:pt x="69" y="26"/>
                        <a:pt x="71" y="24"/>
                        <a:pt x="71" y="23"/>
                      </a:cubicBezTo>
                      <a:cubicBezTo>
                        <a:pt x="71" y="22"/>
                        <a:pt x="72" y="21"/>
                        <a:pt x="70" y="20"/>
                      </a:cubicBezTo>
                      <a:cubicBezTo>
                        <a:pt x="69" y="19"/>
                        <a:pt x="68" y="17"/>
                        <a:pt x="67" y="17"/>
                      </a:cubicBezTo>
                      <a:cubicBezTo>
                        <a:pt x="67" y="16"/>
                        <a:pt x="67" y="16"/>
                        <a:pt x="66" y="15"/>
                      </a:cubicBezTo>
                      <a:cubicBezTo>
                        <a:pt x="65" y="14"/>
                        <a:pt x="64" y="16"/>
                        <a:pt x="62" y="14"/>
                      </a:cubicBezTo>
                      <a:cubicBezTo>
                        <a:pt x="61" y="13"/>
                        <a:pt x="61" y="12"/>
                        <a:pt x="60" y="12"/>
                      </a:cubicBezTo>
                      <a:cubicBezTo>
                        <a:pt x="58" y="12"/>
                        <a:pt x="58" y="10"/>
                        <a:pt x="58" y="9"/>
                      </a:cubicBezTo>
                      <a:cubicBezTo>
                        <a:pt x="57" y="8"/>
                        <a:pt x="57" y="7"/>
                        <a:pt x="56" y="7"/>
                      </a:cubicBezTo>
                      <a:cubicBezTo>
                        <a:pt x="55" y="7"/>
                        <a:pt x="55" y="6"/>
                        <a:pt x="54" y="5"/>
                      </a:cubicBezTo>
                      <a:cubicBezTo>
                        <a:pt x="54" y="4"/>
                        <a:pt x="53" y="3"/>
                        <a:pt x="53" y="3"/>
                      </a:cubicBezTo>
                      <a:lnTo>
                        <a:pt x="50" y="2"/>
                      </a:lnTo>
                      <a:close/>
                      <a:moveTo>
                        <a:pt x="25" y="193"/>
                      </a:moveTo>
                      <a:cubicBezTo>
                        <a:pt x="26" y="193"/>
                        <a:pt x="26" y="193"/>
                        <a:pt x="26" y="193"/>
                      </a:cubicBezTo>
                      <a:cubicBezTo>
                        <a:pt x="26" y="193"/>
                        <a:pt x="27" y="193"/>
                        <a:pt x="27" y="193"/>
                      </a:cubicBezTo>
                      <a:cubicBezTo>
                        <a:pt x="28" y="194"/>
                        <a:pt x="28" y="194"/>
                        <a:pt x="28" y="194"/>
                      </a:cubicBezTo>
                      <a:cubicBezTo>
                        <a:pt x="28" y="193"/>
                        <a:pt x="28" y="193"/>
                        <a:pt x="28" y="193"/>
                      </a:cubicBezTo>
                      <a:cubicBezTo>
                        <a:pt x="28" y="193"/>
                        <a:pt x="30" y="194"/>
                        <a:pt x="30" y="194"/>
                      </a:cubicBezTo>
                      <a:cubicBezTo>
                        <a:pt x="30" y="194"/>
                        <a:pt x="32" y="194"/>
                        <a:pt x="32" y="194"/>
                      </a:cubicBezTo>
                      <a:cubicBezTo>
                        <a:pt x="32" y="193"/>
                        <a:pt x="32" y="193"/>
                        <a:pt x="32" y="193"/>
                      </a:cubicBezTo>
                      <a:cubicBezTo>
                        <a:pt x="33" y="193"/>
                        <a:pt x="35" y="193"/>
                        <a:pt x="36" y="193"/>
                      </a:cubicBezTo>
                      <a:cubicBezTo>
                        <a:pt x="35" y="194"/>
                        <a:pt x="36" y="194"/>
                        <a:pt x="36" y="194"/>
                      </a:cubicBezTo>
                      <a:cubicBezTo>
                        <a:pt x="36" y="193"/>
                        <a:pt x="36" y="193"/>
                        <a:pt x="37" y="192"/>
                      </a:cubicBezTo>
                      <a:cubicBezTo>
                        <a:pt x="35" y="192"/>
                        <a:pt x="33" y="191"/>
                        <a:pt x="32" y="191"/>
                      </a:cubicBezTo>
                      <a:cubicBezTo>
                        <a:pt x="31" y="191"/>
                        <a:pt x="30" y="191"/>
                        <a:pt x="30" y="191"/>
                      </a:cubicBezTo>
                      <a:cubicBezTo>
                        <a:pt x="29" y="191"/>
                        <a:pt x="29" y="189"/>
                        <a:pt x="28" y="189"/>
                      </a:cubicBezTo>
                      <a:cubicBezTo>
                        <a:pt x="28" y="189"/>
                        <a:pt x="27" y="189"/>
                        <a:pt x="26" y="188"/>
                      </a:cubicBezTo>
                      <a:cubicBezTo>
                        <a:pt x="26" y="188"/>
                        <a:pt x="26" y="187"/>
                        <a:pt x="26" y="187"/>
                      </a:cubicBezTo>
                      <a:cubicBezTo>
                        <a:pt x="25" y="186"/>
                        <a:pt x="25" y="187"/>
                        <a:pt x="24" y="186"/>
                      </a:cubicBezTo>
                      <a:cubicBezTo>
                        <a:pt x="23" y="186"/>
                        <a:pt x="23" y="184"/>
                        <a:pt x="22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3" y="182"/>
                        <a:pt x="23" y="182"/>
                      </a:cubicBezTo>
                      <a:cubicBezTo>
                        <a:pt x="22" y="181"/>
                        <a:pt x="22" y="180"/>
                        <a:pt x="21" y="180"/>
                      </a:cubicBezTo>
                      <a:cubicBezTo>
                        <a:pt x="21" y="180"/>
                        <a:pt x="22" y="179"/>
                        <a:pt x="21" y="179"/>
                      </a:cubicBezTo>
                      <a:cubicBezTo>
                        <a:pt x="22" y="193"/>
                        <a:pt x="22" y="193"/>
                        <a:pt x="22" y="193"/>
                      </a:cubicBezTo>
                      <a:cubicBezTo>
                        <a:pt x="22" y="193"/>
                        <a:pt x="23" y="193"/>
                        <a:pt x="25" y="193"/>
                      </a:cubicBezTo>
                      <a:close/>
                      <a:moveTo>
                        <a:pt x="41" y="191"/>
                      </a:moveTo>
                      <a:cubicBezTo>
                        <a:pt x="41" y="192"/>
                        <a:pt x="41" y="192"/>
                        <a:pt x="41" y="192"/>
                      </a:cubicBezTo>
                      <a:cubicBezTo>
                        <a:pt x="38" y="192"/>
                        <a:pt x="42" y="193"/>
                        <a:pt x="42" y="193"/>
                      </a:cubicBezTo>
                      <a:cubicBezTo>
                        <a:pt x="43" y="193"/>
                        <a:pt x="43" y="193"/>
                        <a:pt x="43" y="193"/>
                      </a:cubicBezTo>
                      <a:cubicBezTo>
                        <a:pt x="44" y="192"/>
                        <a:pt x="44" y="192"/>
                        <a:pt x="44" y="192"/>
                      </a:cubicBezTo>
                      <a:cubicBezTo>
                        <a:pt x="45" y="192"/>
                        <a:pt x="43" y="192"/>
                        <a:pt x="42" y="192"/>
                      </a:cubicBezTo>
                      <a:cubicBezTo>
                        <a:pt x="42" y="192"/>
                        <a:pt x="42" y="191"/>
                        <a:pt x="41" y="191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2162" name="Group 2161">
                <a:extLst>
                  <a:ext uri="{FF2B5EF4-FFF2-40B4-BE49-F238E27FC236}">
                    <a16:creationId xmlns:a16="http://schemas.microsoft.com/office/drawing/2014/main" id="{B908A47B-8CF9-4473-8391-27C7A2177392}"/>
                  </a:ext>
                </a:extLst>
              </p:cNvPr>
              <p:cNvGrpSpPr/>
              <p:nvPr/>
            </p:nvGrpSpPr>
            <p:grpSpPr>
              <a:xfrm>
                <a:off x="6026279" y="302499"/>
                <a:ext cx="6277426" cy="4654626"/>
                <a:chOff x="6026279" y="302499"/>
                <a:chExt cx="6277426" cy="4654626"/>
              </a:xfrm>
              <a:grpFill/>
            </p:grpSpPr>
            <p:grpSp>
              <p:nvGrpSpPr>
                <p:cNvPr id="2163" name="Group 2162">
                  <a:extLst>
                    <a:ext uri="{FF2B5EF4-FFF2-40B4-BE49-F238E27FC236}">
                      <a16:creationId xmlns:a16="http://schemas.microsoft.com/office/drawing/2014/main" id="{94E35BFC-94A8-3520-5006-8DC0441CB086}"/>
                    </a:ext>
                  </a:extLst>
                </p:cNvPr>
                <p:cNvGrpSpPr/>
                <p:nvPr/>
              </p:nvGrpSpPr>
              <p:grpSpPr>
                <a:xfrm>
                  <a:off x="6388463" y="2007257"/>
                  <a:ext cx="4517847" cy="1237896"/>
                  <a:chOff x="6388463" y="2007257"/>
                  <a:chExt cx="4517847" cy="1237896"/>
                </a:xfrm>
                <a:grpFill/>
              </p:grpSpPr>
              <p:sp>
                <p:nvSpPr>
                  <p:cNvPr id="2179" name="Freeform 73">
                    <a:extLst>
                      <a:ext uri="{FF2B5EF4-FFF2-40B4-BE49-F238E27FC236}">
                        <a16:creationId xmlns:a16="http://schemas.microsoft.com/office/drawing/2014/main" id="{D1E20AFC-0E73-0450-6219-D79CC2FC654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101939" y="2007257"/>
                    <a:ext cx="992188" cy="465711"/>
                  </a:xfrm>
                  <a:custGeom>
                    <a:avLst/>
                    <a:gdLst>
                      <a:gd name="T0" fmla="*/ 5 w 144"/>
                      <a:gd name="T1" fmla="*/ 16 h 64"/>
                      <a:gd name="T2" fmla="*/ 7 w 144"/>
                      <a:gd name="T3" fmla="*/ 12 h 64"/>
                      <a:gd name="T4" fmla="*/ 14 w 144"/>
                      <a:gd name="T5" fmla="*/ 9 h 64"/>
                      <a:gd name="T6" fmla="*/ 21 w 144"/>
                      <a:gd name="T7" fmla="*/ 8 h 64"/>
                      <a:gd name="T8" fmla="*/ 28 w 144"/>
                      <a:gd name="T9" fmla="*/ 10 h 64"/>
                      <a:gd name="T10" fmla="*/ 37 w 144"/>
                      <a:gd name="T11" fmla="*/ 12 h 64"/>
                      <a:gd name="T12" fmla="*/ 46 w 144"/>
                      <a:gd name="T13" fmla="*/ 11 h 64"/>
                      <a:gd name="T14" fmla="*/ 42 w 144"/>
                      <a:gd name="T15" fmla="*/ 5 h 64"/>
                      <a:gd name="T16" fmla="*/ 45 w 144"/>
                      <a:gd name="T17" fmla="*/ 0 h 64"/>
                      <a:gd name="T18" fmla="*/ 53 w 144"/>
                      <a:gd name="T19" fmla="*/ 1 h 64"/>
                      <a:gd name="T20" fmla="*/ 62 w 144"/>
                      <a:gd name="T21" fmla="*/ 5 h 64"/>
                      <a:gd name="T22" fmla="*/ 68 w 144"/>
                      <a:gd name="T23" fmla="*/ 11 h 64"/>
                      <a:gd name="T24" fmla="*/ 75 w 144"/>
                      <a:gd name="T25" fmla="*/ 13 h 64"/>
                      <a:gd name="T26" fmla="*/ 82 w 144"/>
                      <a:gd name="T27" fmla="*/ 12 h 64"/>
                      <a:gd name="T28" fmla="*/ 88 w 144"/>
                      <a:gd name="T29" fmla="*/ 15 h 64"/>
                      <a:gd name="T30" fmla="*/ 94 w 144"/>
                      <a:gd name="T31" fmla="*/ 17 h 64"/>
                      <a:gd name="T32" fmla="*/ 101 w 144"/>
                      <a:gd name="T33" fmla="*/ 17 h 64"/>
                      <a:gd name="T34" fmla="*/ 109 w 144"/>
                      <a:gd name="T35" fmla="*/ 16 h 64"/>
                      <a:gd name="T36" fmla="*/ 119 w 144"/>
                      <a:gd name="T37" fmla="*/ 12 h 64"/>
                      <a:gd name="T38" fmla="*/ 128 w 144"/>
                      <a:gd name="T39" fmla="*/ 15 h 64"/>
                      <a:gd name="T40" fmla="*/ 125 w 144"/>
                      <a:gd name="T41" fmla="*/ 25 h 64"/>
                      <a:gd name="T42" fmla="*/ 132 w 144"/>
                      <a:gd name="T43" fmla="*/ 28 h 64"/>
                      <a:gd name="T44" fmla="*/ 137 w 144"/>
                      <a:gd name="T45" fmla="*/ 27 h 64"/>
                      <a:gd name="T46" fmla="*/ 144 w 144"/>
                      <a:gd name="T47" fmla="*/ 31 h 64"/>
                      <a:gd name="T48" fmla="*/ 136 w 144"/>
                      <a:gd name="T49" fmla="*/ 36 h 64"/>
                      <a:gd name="T50" fmla="*/ 128 w 144"/>
                      <a:gd name="T51" fmla="*/ 37 h 64"/>
                      <a:gd name="T52" fmla="*/ 124 w 144"/>
                      <a:gd name="T53" fmla="*/ 40 h 64"/>
                      <a:gd name="T54" fmla="*/ 114 w 144"/>
                      <a:gd name="T55" fmla="*/ 46 h 64"/>
                      <a:gd name="T56" fmla="*/ 107 w 144"/>
                      <a:gd name="T57" fmla="*/ 43 h 64"/>
                      <a:gd name="T58" fmla="*/ 103 w 144"/>
                      <a:gd name="T59" fmla="*/ 49 h 64"/>
                      <a:gd name="T60" fmla="*/ 103 w 144"/>
                      <a:gd name="T61" fmla="*/ 55 h 64"/>
                      <a:gd name="T62" fmla="*/ 93 w 144"/>
                      <a:gd name="T63" fmla="*/ 58 h 64"/>
                      <a:gd name="T64" fmla="*/ 85 w 144"/>
                      <a:gd name="T65" fmla="*/ 59 h 64"/>
                      <a:gd name="T66" fmla="*/ 76 w 144"/>
                      <a:gd name="T67" fmla="*/ 62 h 64"/>
                      <a:gd name="T68" fmla="*/ 66 w 144"/>
                      <a:gd name="T69" fmla="*/ 62 h 64"/>
                      <a:gd name="T70" fmla="*/ 55 w 144"/>
                      <a:gd name="T71" fmla="*/ 59 h 64"/>
                      <a:gd name="T72" fmla="*/ 44 w 144"/>
                      <a:gd name="T73" fmla="*/ 59 h 64"/>
                      <a:gd name="T74" fmla="*/ 37 w 144"/>
                      <a:gd name="T75" fmla="*/ 54 h 64"/>
                      <a:gd name="T76" fmla="*/ 31 w 144"/>
                      <a:gd name="T77" fmla="*/ 49 h 64"/>
                      <a:gd name="T78" fmla="*/ 25 w 144"/>
                      <a:gd name="T79" fmla="*/ 45 h 64"/>
                      <a:gd name="T80" fmla="*/ 17 w 144"/>
                      <a:gd name="T81" fmla="*/ 43 h 64"/>
                      <a:gd name="T82" fmla="*/ 18 w 144"/>
                      <a:gd name="T83" fmla="*/ 37 h 64"/>
                      <a:gd name="T84" fmla="*/ 14 w 144"/>
                      <a:gd name="T85" fmla="*/ 32 h 64"/>
                      <a:gd name="T86" fmla="*/ 5 w 144"/>
                      <a:gd name="T87" fmla="*/ 28 h 64"/>
                      <a:gd name="T88" fmla="*/ 1 w 144"/>
                      <a:gd name="T89" fmla="*/ 25 h 64"/>
                      <a:gd name="T90" fmla="*/ 21 w 144"/>
                      <a:gd name="T91" fmla="*/ 9 h 64"/>
                      <a:gd name="T92" fmla="*/ 20 w 144"/>
                      <a:gd name="T93" fmla="*/ 11 h 64"/>
                      <a:gd name="T94" fmla="*/ 56 w 144"/>
                      <a:gd name="T95" fmla="*/ 5 h 64"/>
                      <a:gd name="T96" fmla="*/ 56 w 144"/>
                      <a:gd name="T97" fmla="*/ 5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44" h="64">
                        <a:moveTo>
                          <a:pt x="1" y="18"/>
                        </a:move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5" y="16"/>
                          <a:pt x="5" y="16"/>
                          <a:pt x="5" y="16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4"/>
                          <a:pt x="6" y="14"/>
                          <a:pt x="6" y="14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9" y="11"/>
                          <a:pt x="9" y="11"/>
                          <a:pt x="9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4" y="9"/>
                          <a:pt x="14" y="9"/>
                          <a:pt x="14" y="9"/>
                        </a:cubicBezTo>
                        <a:cubicBezTo>
                          <a:pt x="15" y="8"/>
                          <a:pt x="15" y="8"/>
                          <a:pt x="15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8" y="10"/>
                          <a:pt x="28" y="10"/>
                          <a:pt x="28" y="10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4" y="12"/>
                          <a:pt x="34" y="12"/>
                          <a:pt x="34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5" y="12"/>
                          <a:pt x="45" y="12"/>
                          <a:pt x="45" y="12"/>
                        </a:cubicBezTo>
                        <a:cubicBezTo>
                          <a:pt x="46" y="11"/>
                          <a:pt x="46" y="11"/>
                          <a:pt x="46" y="11"/>
                        </a:cubicBezTo>
                        <a:cubicBezTo>
                          <a:pt x="45" y="8"/>
                          <a:pt x="45" y="8"/>
                          <a:pt x="45" y="8"/>
                        </a:cubicBezTo>
                        <a:cubicBezTo>
                          <a:pt x="44" y="6"/>
                          <a:pt x="44" y="6"/>
                          <a:pt x="44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3" y="3"/>
                          <a:pt x="43" y="3"/>
                          <a:pt x="43" y="3"/>
                        </a:cubicBezTo>
                        <a:cubicBezTo>
                          <a:pt x="44" y="1"/>
                          <a:pt x="44" y="1"/>
                          <a:pt x="44" y="1"/>
                        </a:cubicBezTo>
                        <a:cubicBezTo>
                          <a:pt x="45" y="0"/>
                          <a:pt x="45" y="0"/>
                          <a:pt x="45" y="0"/>
                        </a:cubicBezTo>
                        <a:cubicBezTo>
                          <a:pt x="48" y="0"/>
                          <a:pt x="48" y="0"/>
                          <a:pt x="48" y="0"/>
                        </a:cubicBezTo>
                        <a:cubicBezTo>
                          <a:pt x="50" y="1"/>
                          <a:pt x="50" y="1"/>
                          <a:pt x="50" y="1"/>
                        </a:cubicBezTo>
                        <a:cubicBezTo>
                          <a:pt x="53" y="1"/>
                          <a:pt x="53" y="1"/>
                          <a:pt x="53" y="1"/>
                        </a:cubicBezTo>
                        <a:cubicBezTo>
                          <a:pt x="55" y="2"/>
                          <a:pt x="55" y="2"/>
                          <a:pt x="55" y="2"/>
                        </a:cubicBezTo>
                        <a:cubicBezTo>
                          <a:pt x="58" y="2"/>
                          <a:pt x="58" y="2"/>
                          <a:pt x="58" y="2"/>
                        </a:cubicBezTo>
                        <a:cubicBezTo>
                          <a:pt x="62" y="5"/>
                          <a:pt x="62" y="5"/>
                          <a:pt x="62" y="5"/>
                        </a:cubicBezTo>
                        <a:cubicBezTo>
                          <a:pt x="65" y="8"/>
                          <a:pt x="65" y="8"/>
                          <a:pt x="65" y="8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8" y="11"/>
                          <a:pt x="68" y="11"/>
                          <a:pt x="68" y="11"/>
                        </a:cubicBezTo>
                        <a:cubicBezTo>
                          <a:pt x="71" y="13"/>
                          <a:pt x="71" y="13"/>
                          <a:pt x="71" y="13"/>
                        </a:cubicBezTo>
                        <a:cubicBezTo>
                          <a:pt x="73" y="13"/>
                          <a:pt x="73" y="13"/>
                          <a:pt x="73" y="13"/>
                        </a:cubicBezTo>
                        <a:cubicBezTo>
                          <a:pt x="75" y="13"/>
                          <a:pt x="75" y="13"/>
                          <a:pt x="75" y="13"/>
                        </a:cubicBezTo>
                        <a:cubicBezTo>
                          <a:pt x="78" y="12"/>
                          <a:pt x="78" y="12"/>
                          <a:pt x="78" y="12"/>
                        </a:cubicBezTo>
                        <a:cubicBezTo>
                          <a:pt x="79" y="11"/>
                          <a:pt x="79" y="11"/>
                          <a:pt x="79" y="11"/>
                        </a:cubicBezTo>
                        <a:cubicBezTo>
                          <a:pt x="82" y="12"/>
                          <a:pt x="82" y="12"/>
                          <a:pt x="82" y="12"/>
                        </a:cubicBezTo>
                        <a:cubicBezTo>
                          <a:pt x="86" y="13"/>
                          <a:pt x="86" y="13"/>
                          <a:pt x="86" y="13"/>
                        </a:cubicBezTo>
                        <a:cubicBezTo>
                          <a:pt x="88" y="13"/>
                          <a:pt x="88" y="13"/>
                          <a:pt x="88" y="13"/>
                        </a:cubicBezTo>
                        <a:cubicBezTo>
                          <a:pt x="88" y="15"/>
                          <a:pt x="88" y="15"/>
                          <a:pt x="88" y="15"/>
                        </a:cubicBezTo>
                        <a:cubicBezTo>
                          <a:pt x="90" y="16"/>
                          <a:pt x="90" y="16"/>
                          <a:pt x="90" y="16"/>
                        </a:cubicBezTo>
                        <a:cubicBezTo>
                          <a:pt x="92" y="16"/>
                          <a:pt x="92" y="16"/>
                          <a:pt x="92" y="16"/>
                        </a:cubicBezTo>
                        <a:cubicBezTo>
                          <a:pt x="94" y="17"/>
                          <a:pt x="94" y="17"/>
                          <a:pt x="94" y="17"/>
                        </a:cubicBezTo>
                        <a:cubicBezTo>
                          <a:pt x="96" y="17"/>
                          <a:pt x="96" y="17"/>
                          <a:pt x="96" y="17"/>
                        </a:cubicBezTo>
                        <a:cubicBezTo>
                          <a:pt x="99" y="17"/>
                          <a:pt x="99" y="17"/>
                          <a:pt x="99" y="17"/>
                        </a:cubicBezTo>
                        <a:cubicBezTo>
                          <a:pt x="101" y="17"/>
                          <a:pt x="101" y="17"/>
                          <a:pt x="101" y="17"/>
                        </a:cubicBezTo>
                        <a:cubicBezTo>
                          <a:pt x="104" y="18"/>
                          <a:pt x="104" y="18"/>
                          <a:pt x="104" y="18"/>
                        </a:cubicBezTo>
                        <a:cubicBezTo>
                          <a:pt x="107" y="17"/>
                          <a:pt x="107" y="17"/>
                          <a:pt x="107" y="17"/>
                        </a:cubicBezTo>
                        <a:cubicBezTo>
                          <a:pt x="109" y="16"/>
                          <a:pt x="109" y="16"/>
                          <a:pt x="109" y="16"/>
                        </a:cubicBezTo>
                        <a:cubicBezTo>
                          <a:pt x="114" y="15"/>
                          <a:pt x="114" y="15"/>
                          <a:pt x="114" y="15"/>
                        </a:cubicBezTo>
                        <a:cubicBezTo>
                          <a:pt x="118" y="13"/>
                          <a:pt x="118" y="13"/>
                          <a:pt x="118" y="13"/>
                        </a:cubicBezTo>
                        <a:cubicBezTo>
                          <a:pt x="119" y="12"/>
                          <a:pt x="119" y="12"/>
                          <a:pt x="119" y="12"/>
                        </a:cubicBezTo>
                        <a:cubicBezTo>
                          <a:pt x="122" y="14"/>
                          <a:pt x="122" y="14"/>
                          <a:pt x="122" y="14"/>
                        </a:cubicBezTo>
                        <a:cubicBezTo>
                          <a:pt x="125" y="14"/>
                          <a:pt x="125" y="14"/>
                          <a:pt x="125" y="14"/>
                        </a:cubicBezTo>
                        <a:cubicBezTo>
                          <a:pt x="128" y="15"/>
                          <a:pt x="128" y="15"/>
                          <a:pt x="128" y="15"/>
                        </a:cubicBezTo>
                        <a:cubicBezTo>
                          <a:pt x="126" y="20"/>
                          <a:pt x="126" y="20"/>
                          <a:pt x="126" y="20"/>
                        </a:cubicBezTo>
                        <a:cubicBezTo>
                          <a:pt x="126" y="20"/>
                          <a:pt x="126" y="21"/>
                          <a:pt x="127" y="22"/>
                        </a:cubicBezTo>
                        <a:cubicBezTo>
                          <a:pt x="127" y="23"/>
                          <a:pt x="125" y="25"/>
                          <a:pt x="125" y="25"/>
                        </a:cubicBezTo>
                        <a:cubicBezTo>
                          <a:pt x="125" y="27"/>
                          <a:pt x="125" y="27"/>
                          <a:pt x="125" y="27"/>
                        </a:cubicBezTo>
                        <a:cubicBezTo>
                          <a:pt x="129" y="28"/>
                          <a:pt x="129" y="28"/>
                          <a:pt x="129" y="28"/>
                        </a:cubicBezTo>
                        <a:cubicBezTo>
                          <a:pt x="132" y="28"/>
                          <a:pt x="132" y="28"/>
                          <a:pt x="132" y="28"/>
                        </a:cubicBezTo>
                        <a:cubicBezTo>
                          <a:pt x="134" y="25"/>
                          <a:pt x="134" y="25"/>
                          <a:pt x="134" y="25"/>
                        </a:cubicBezTo>
                        <a:cubicBezTo>
                          <a:pt x="136" y="26"/>
                          <a:pt x="136" y="26"/>
                          <a:pt x="136" y="26"/>
                        </a:cubicBezTo>
                        <a:cubicBezTo>
                          <a:pt x="137" y="27"/>
                          <a:pt x="137" y="27"/>
                          <a:pt x="137" y="27"/>
                        </a:cubicBezTo>
                        <a:cubicBezTo>
                          <a:pt x="139" y="29"/>
                          <a:pt x="139" y="29"/>
                          <a:pt x="139" y="29"/>
                        </a:cubicBezTo>
                        <a:cubicBezTo>
                          <a:pt x="142" y="30"/>
                          <a:pt x="142" y="30"/>
                          <a:pt x="142" y="30"/>
                        </a:cubicBezTo>
                        <a:cubicBezTo>
                          <a:pt x="144" y="31"/>
                          <a:pt x="144" y="31"/>
                          <a:pt x="144" y="31"/>
                        </a:cubicBezTo>
                        <a:cubicBezTo>
                          <a:pt x="143" y="33"/>
                          <a:pt x="143" y="33"/>
                          <a:pt x="143" y="33"/>
                        </a:cubicBezTo>
                        <a:cubicBezTo>
                          <a:pt x="143" y="33"/>
                          <a:pt x="141" y="33"/>
                          <a:pt x="139" y="34"/>
                        </a:cubicBezTo>
                        <a:cubicBezTo>
                          <a:pt x="138" y="34"/>
                          <a:pt x="136" y="36"/>
                          <a:pt x="136" y="36"/>
                        </a:cubicBezTo>
                        <a:cubicBezTo>
                          <a:pt x="133" y="35"/>
                          <a:pt x="133" y="35"/>
                          <a:pt x="133" y="35"/>
                        </a:cubicBezTo>
                        <a:cubicBezTo>
                          <a:pt x="130" y="38"/>
                          <a:pt x="130" y="38"/>
                          <a:pt x="130" y="38"/>
                        </a:cubicBezTo>
                        <a:cubicBezTo>
                          <a:pt x="128" y="37"/>
                          <a:pt x="128" y="37"/>
                          <a:pt x="128" y="37"/>
                        </a:cubicBezTo>
                        <a:cubicBezTo>
                          <a:pt x="127" y="37"/>
                          <a:pt x="127" y="37"/>
                          <a:pt x="127" y="37"/>
                        </a:cubicBezTo>
                        <a:cubicBezTo>
                          <a:pt x="126" y="39"/>
                          <a:pt x="126" y="39"/>
                          <a:pt x="126" y="39"/>
                        </a:cubicBezTo>
                        <a:cubicBezTo>
                          <a:pt x="124" y="40"/>
                          <a:pt x="124" y="40"/>
                          <a:pt x="124" y="40"/>
                        </a:cubicBezTo>
                        <a:cubicBezTo>
                          <a:pt x="118" y="42"/>
                          <a:pt x="118" y="42"/>
                          <a:pt x="118" y="42"/>
                        </a:cubicBezTo>
                        <a:cubicBezTo>
                          <a:pt x="117" y="45"/>
                          <a:pt x="117" y="45"/>
                          <a:pt x="117" y="45"/>
                        </a:cubicBezTo>
                        <a:cubicBezTo>
                          <a:pt x="114" y="46"/>
                          <a:pt x="114" y="46"/>
                          <a:pt x="114" y="46"/>
                        </a:cubicBezTo>
                        <a:cubicBezTo>
                          <a:pt x="111" y="46"/>
                          <a:pt x="111" y="46"/>
                          <a:pt x="111" y="46"/>
                        </a:cubicBezTo>
                        <a:cubicBezTo>
                          <a:pt x="109" y="43"/>
                          <a:pt x="109" y="43"/>
                          <a:pt x="109" y="43"/>
                        </a:cubicBezTo>
                        <a:cubicBezTo>
                          <a:pt x="107" y="43"/>
                          <a:pt x="107" y="43"/>
                          <a:pt x="107" y="43"/>
                        </a:cubicBezTo>
                        <a:cubicBezTo>
                          <a:pt x="105" y="44"/>
                          <a:pt x="105" y="44"/>
                          <a:pt x="105" y="44"/>
                        </a:cubicBezTo>
                        <a:cubicBezTo>
                          <a:pt x="104" y="46"/>
                          <a:pt x="104" y="46"/>
                          <a:pt x="104" y="46"/>
                        </a:cubicBezTo>
                        <a:cubicBezTo>
                          <a:pt x="103" y="49"/>
                          <a:pt x="103" y="49"/>
                          <a:pt x="103" y="49"/>
                        </a:cubicBezTo>
                        <a:cubicBezTo>
                          <a:pt x="104" y="51"/>
                          <a:pt x="104" y="51"/>
                          <a:pt x="104" y="51"/>
                        </a:cubicBezTo>
                        <a:cubicBezTo>
                          <a:pt x="105" y="53"/>
                          <a:pt x="105" y="53"/>
                          <a:pt x="105" y="53"/>
                        </a:cubicBezTo>
                        <a:cubicBezTo>
                          <a:pt x="103" y="55"/>
                          <a:pt x="103" y="55"/>
                          <a:pt x="103" y="55"/>
                        </a:cubicBezTo>
                        <a:cubicBezTo>
                          <a:pt x="101" y="56"/>
                          <a:pt x="101" y="56"/>
                          <a:pt x="101" y="56"/>
                        </a:cubicBezTo>
                        <a:cubicBezTo>
                          <a:pt x="98" y="57"/>
                          <a:pt x="98" y="57"/>
                          <a:pt x="98" y="57"/>
                        </a:cubicBezTo>
                        <a:cubicBezTo>
                          <a:pt x="93" y="58"/>
                          <a:pt x="93" y="58"/>
                          <a:pt x="93" y="58"/>
                        </a:cubicBezTo>
                        <a:cubicBezTo>
                          <a:pt x="89" y="58"/>
                          <a:pt x="89" y="58"/>
                          <a:pt x="89" y="58"/>
                        </a:cubicBezTo>
                        <a:cubicBezTo>
                          <a:pt x="86" y="59"/>
                          <a:pt x="86" y="59"/>
                          <a:pt x="86" y="59"/>
                        </a:cubicBezTo>
                        <a:cubicBezTo>
                          <a:pt x="85" y="59"/>
                          <a:pt x="85" y="59"/>
                          <a:pt x="85" y="59"/>
                        </a:cubicBezTo>
                        <a:cubicBezTo>
                          <a:pt x="82" y="61"/>
                          <a:pt x="82" y="61"/>
                          <a:pt x="82" y="61"/>
                        </a:cubicBezTo>
                        <a:cubicBezTo>
                          <a:pt x="79" y="62"/>
                          <a:pt x="79" y="62"/>
                          <a:pt x="79" y="62"/>
                        </a:cubicBezTo>
                        <a:cubicBezTo>
                          <a:pt x="76" y="62"/>
                          <a:pt x="76" y="62"/>
                          <a:pt x="76" y="62"/>
                        </a:cubicBezTo>
                        <a:cubicBezTo>
                          <a:pt x="73" y="64"/>
                          <a:pt x="73" y="64"/>
                          <a:pt x="73" y="64"/>
                        </a:cubicBezTo>
                        <a:cubicBezTo>
                          <a:pt x="68" y="64"/>
                          <a:pt x="68" y="64"/>
                          <a:pt x="68" y="64"/>
                        </a:cubicBezTo>
                        <a:cubicBezTo>
                          <a:pt x="66" y="62"/>
                          <a:pt x="66" y="62"/>
                          <a:pt x="66" y="62"/>
                        </a:cubicBezTo>
                        <a:cubicBezTo>
                          <a:pt x="63" y="60"/>
                          <a:pt x="63" y="60"/>
                          <a:pt x="63" y="60"/>
                        </a:cubicBezTo>
                        <a:cubicBezTo>
                          <a:pt x="62" y="59"/>
                          <a:pt x="62" y="59"/>
                          <a:pt x="62" y="59"/>
                        </a:cubicBezTo>
                        <a:cubicBezTo>
                          <a:pt x="55" y="59"/>
                          <a:pt x="55" y="59"/>
                          <a:pt x="55" y="59"/>
                        </a:cubicBezTo>
                        <a:cubicBezTo>
                          <a:pt x="51" y="59"/>
                          <a:pt x="51" y="59"/>
                          <a:pt x="51" y="59"/>
                        </a:cubicBezTo>
                        <a:cubicBezTo>
                          <a:pt x="48" y="58"/>
                          <a:pt x="48" y="58"/>
                          <a:pt x="48" y="58"/>
                        </a:cubicBezTo>
                        <a:cubicBezTo>
                          <a:pt x="44" y="59"/>
                          <a:pt x="44" y="59"/>
                          <a:pt x="44" y="59"/>
                        </a:cubicBezTo>
                        <a:cubicBezTo>
                          <a:pt x="41" y="58"/>
                          <a:pt x="41" y="58"/>
                          <a:pt x="41" y="58"/>
                        </a:cubicBezTo>
                        <a:cubicBezTo>
                          <a:pt x="39" y="57"/>
                          <a:pt x="39" y="57"/>
                          <a:pt x="39" y="57"/>
                        </a:cubicBezTo>
                        <a:cubicBezTo>
                          <a:pt x="37" y="54"/>
                          <a:pt x="37" y="54"/>
                          <a:pt x="37" y="54"/>
                        </a:cubicBezTo>
                        <a:cubicBezTo>
                          <a:pt x="34" y="53"/>
                          <a:pt x="34" y="53"/>
                          <a:pt x="34" y="53"/>
                        </a:cubicBezTo>
                        <a:cubicBezTo>
                          <a:pt x="32" y="51"/>
                          <a:pt x="32" y="51"/>
                          <a:pt x="32" y="51"/>
                        </a:cubicBezTo>
                        <a:cubicBezTo>
                          <a:pt x="31" y="49"/>
                          <a:pt x="31" y="49"/>
                          <a:pt x="31" y="49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27" y="46"/>
                          <a:pt x="27" y="46"/>
                          <a:pt x="27" y="46"/>
                        </a:cubicBezTo>
                        <a:cubicBezTo>
                          <a:pt x="25" y="45"/>
                          <a:pt x="25" y="45"/>
                          <a:pt x="25" y="45"/>
                        </a:cubicBezTo>
                        <a:cubicBezTo>
                          <a:pt x="23" y="44"/>
                          <a:pt x="23" y="44"/>
                          <a:pt x="23" y="44"/>
                        </a:cubicBezTo>
                        <a:cubicBezTo>
                          <a:pt x="20" y="44"/>
                          <a:pt x="20" y="44"/>
                          <a:pt x="20" y="44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7" y="41"/>
                          <a:pt x="17" y="41"/>
                          <a:pt x="17" y="41"/>
                        </a:cubicBezTo>
                        <a:cubicBezTo>
                          <a:pt x="17" y="39"/>
                          <a:pt x="17" y="39"/>
                          <a:pt x="17" y="39"/>
                        </a:cubicBezTo>
                        <a:cubicBezTo>
                          <a:pt x="18" y="37"/>
                          <a:pt x="18" y="37"/>
                          <a:pt x="18" y="37"/>
                        </a:cubicBezTo>
                        <a:cubicBezTo>
                          <a:pt x="16" y="34"/>
                          <a:pt x="16" y="34"/>
                          <a:pt x="16" y="34"/>
                        </a:cubicBezTo>
                        <a:cubicBezTo>
                          <a:pt x="14" y="33"/>
                          <a:pt x="14" y="33"/>
                          <a:pt x="14" y="33"/>
                        </a:cubicBezTo>
                        <a:cubicBezTo>
                          <a:pt x="14" y="32"/>
                          <a:pt x="14" y="32"/>
                          <a:pt x="14" y="32"/>
                        </a:cubicBezTo>
                        <a:cubicBezTo>
                          <a:pt x="11" y="29"/>
                          <a:pt x="11" y="29"/>
                          <a:pt x="11" y="29"/>
                        </a:cubicBezTo>
                        <a:cubicBezTo>
                          <a:pt x="8" y="28"/>
                          <a:pt x="8" y="28"/>
                          <a:pt x="8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3" y="28"/>
                          <a:pt x="3" y="28"/>
                          <a:pt x="3" y="28"/>
                        </a:cubicBezTo>
                        <a:cubicBezTo>
                          <a:pt x="1" y="26"/>
                          <a:pt x="1" y="26"/>
                          <a:pt x="1" y="26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lnTo>
                          <a:pt x="1" y="18"/>
                        </a:lnTo>
                        <a:close/>
                        <a:moveTo>
                          <a:pt x="21" y="9"/>
                        </a:moveTo>
                        <a:cubicBezTo>
                          <a:pt x="21" y="9"/>
                          <a:pt x="22" y="10"/>
                          <a:pt x="22" y="10"/>
                        </a:cubicBezTo>
                        <a:cubicBezTo>
                          <a:pt x="22" y="10"/>
                          <a:pt x="22" y="11"/>
                          <a:pt x="22" y="11"/>
                        </a:cubicBezTo>
                        <a:cubicBezTo>
                          <a:pt x="21" y="11"/>
                          <a:pt x="21" y="11"/>
                          <a:pt x="20" y="11"/>
                        </a:cubicBezTo>
                        <a:cubicBezTo>
                          <a:pt x="20" y="11"/>
                          <a:pt x="20" y="10"/>
                          <a:pt x="19" y="10"/>
                        </a:cubicBezTo>
                        <a:cubicBezTo>
                          <a:pt x="20" y="10"/>
                          <a:pt x="21" y="10"/>
                          <a:pt x="21" y="9"/>
                        </a:cubicBezTo>
                        <a:close/>
                        <a:moveTo>
                          <a:pt x="56" y="5"/>
                        </a:moveTo>
                        <a:cubicBezTo>
                          <a:pt x="56" y="6"/>
                          <a:pt x="56" y="6"/>
                          <a:pt x="56" y="6"/>
                        </a:cubicBezTo>
                        <a:cubicBezTo>
                          <a:pt x="57" y="7"/>
                          <a:pt x="55" y="10"/>
                          <a:pt x="55" y="6"/>
                        </a:cubicBezTo>
                        <a:lnTo>
                          <a:pt x="56" y="5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0" name="Freeform 97">
                    <a:extLst>
                      <a:ext uri="{FF2B5EF4-FFF2-40B4-BE49-F238E27FC236}">
                        <a16:creationId xmlns:a16="http://schemas.microsoft.com/office/drawing/2014/main" id="{FDCE4556-DC2C-852D-0C80-EEC03E8570B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0314855" y="2298890"/>
                    <a:ext cx="591455" cy="784473"/>
                  </a:xfrm>
                  <a:custGeom>
                    <a:avLst/>
                    <a:gdLst>
                      <a:gd name="T0" fmla="*/ 5 w 86"/>
                      <a:gd name="T1" fmla="*/ 106 h 108"/>
                      <a:gd name="T2" fmla="*/ 0 w 86"/>
                      <a:gd name="T3" fmla="*/ 105 h 108"/>
                      <a:gd name="T4" fmla="*/ 16 w 86"/>
                      <a:gd name="T5" fmla="*/ 67 h 108"/>
                      <a:gd name="T6" fmla="*/ 13 w 86"/>
                      <a:gd name="T7" fmla="*/ 70 h 108"/>
                      <a:gd name="T8" fmla="*/ 13 w 86"/>
                      <a:gd name="T9" fmla="*/ 75 h 108"/>
                      <a:gd name="T10" fmla="*/ 13 w 86"/>
                      <a:gd name="T11" fmla="*/ 76 h 108"/>
                      <a:gd name="T12" fmla="*/ 15 w 86"/>
                      <a:gd name="T13" fmla="*/ 73 h 108"/>
                      <a:gd name="T14" fmla="*/ 14 w 86"/>
                      <a:gd name="T15" fmla="*/ 78 h 108"/>
                      <a:gd name="T16" fmla="*/ 13 w 86"/>
                      <a:gd name="T17" fmla="*/ 82 h 108"/>
                      <a:gd name="T18" fmla="*/ 16 w 86"/>
                      <a:gd name="T19" fmla="*/ 84 h 108"/>
                      <a:gd name="T20" fmla="*/ 19 w 86"/>
                      <a:gd name="T21" fmla="*/ 81 h 108"/>
                      <a:gd name="T22" fmla="*/ 21 w 86"/>
                      <a:gd name="T23" fmla="*/ 72 h 108"/>
                      <a:gd name="T24" fmla="*/ 16 w 86"/>
                      <a:gd name="T25" fmla="*/ 67 h 108"/>
                      <a:gd name="T26" fmla="*/ 34 w 86"/>
                      <a:gd name="T27" fmla="*/ 66 h 108"/>
                      <a:gd name="T28" fmla="*/ 26 w 86"/>
                      <a:gd name="T29" fmla="*/ 67 h 108"/>
                      <a:gd name="T30" fmla="*/ 25 w 86"/>
                      <a:gd name="T31" fmla="*/ 72 h 108"/>
                      <a:gd name="T32" fmla="*/ 27 w 86"/>
                      <a:gd name="T33" fmla="*/ 75 h 108"/>
                      <a:gd name="T34" fmla="*/ 31 w 86"/>
                      <a:gd name="T35" fmla="*/ 71 h 108"/>
                      <a:gd name="T36" fmla="*/ 34 w 86"/>
                      <a:gd name="T37" fmla="*/ 69 h 108"/>
                      <a:gd name="T38" fmla="*/ 28 w 86"/>
                      <a:gd name="T39" fmla="*/ 62 h 108"/>
                      <a:gd name="T40" fmla="*/ 61 w 86"/>
                      <a:gd name="T41" fmla="*/ 26 h 108"/>
                      <a:gd name="T42" fmla="*/ 57 w 86"/>
                      <a:gd name="T43" fmla="*/ 35 h 108"/>
                      <a:gd name="T44" fmla="*/ 57 w 86"/>
                      <a:gd name="T45" fmla="*/ 38 h 108"/>
                      <a:gd name="T46" fmla="*/ 53 w 86"/>
                      <a:gd name="T47" fmla="*/ 46 h 108"/>
                      <a:gd name="T48" fmla="*/ 48 w 86"/>
                      <a:gd name="T49" fmla="*/ 51 h 108"/>
                      <a:gd name="T50" fmla="*/ 43 w 86"/>
                      <a:gd name="T51" fmla="*/ 50 h 108"/>
                      <a:gd name="T52" fmla="*/ 42 w 86"/>
                      <a:gd name="T53" fmla="*/ 50 h 108"/>
                      <a:gd name="T54" fmla="*/ 40 w 86"/>
                      <a:gd name="T55" fmla="*/ 59 h 108"/>
                      <a:gd name="T56" fmla="*/ 29 w 86"/>
                      <a:gd name="T57" fmla="*/ 59 h 108"/>
                      <a:gd name="T58" fmla="*/ 27 w 86"/>
                      <a:gd name="T59" fmla="*/ 60 h 108"/>
                      <a:gd name="T60" fmla="*/ 23 w 86"/>
                      <a:gd name="T61" fmla="*/ 65 h 108"/>
                      <a:gd name="T62" fmla="*/ 23 w 86"/>
                      <a:gd name="T63" fmla="*/ 67 h 108"/>
                      <a:gd name="T64" fmla="*/ 32 w 86"/>
                      <a:gd name="T65" fmla="*/ 65 h 108"/>
                      <a:gd name="T66" fmla="*/ 36 w 86"/>
                      <a:gd name="T67" fmla="*/ 68 h 108"/>
                      <a:gd name="T68" fmla="*/ 44 w 86"/>
                      <a:gd name="T69" fmla="*/ 67 h 108"/>
                      <a:gd name="T70" fmla="*/ 47 w 86"/>
                      <a:gd name="T71" fmla="*/ 64 h 108"/>
                      <a:gd name="T72" fmla="*/ 48 w 86"/>
                      <a:gd name="T73" fmla="*/ 65 h 108"/>
                      <a:gd name="T74" fmla="*/ 54 w 86"/>
                      <a:gd name="T75" fmla="*/ 63 h 108"/>
                      <a:gd name="T76" fmla="*/ 57 w 86"/>
                      <a:gd name="T77" fmla="*/ 62 h 108"/>
                      <a:gd name="T78" fmla="*/ 60 w 86"/>
                      <a:gd name="T79" fmla="*/ 58 h 108"/>
                      <a:gd name="T80" fmla="*/ 60 w 86"/>
                      <a:gd name="T81" fmla="*/ 63 h 108"/>
                      <a:gd name="T82" fmla="*/ 62 w 86"/>
                      <a:gd name="T83" fmla="*/ 57 h 108"/>
                      <a:gd name="T84" fmla="*/ 65 w 86"/>
                      <a:gd name="T85" fmla="*/ 42 h 108"/>
                      <a:gd name="T86" fmla="*/ 66 w 86"/>
                      <a:gd name="T87" fmla="*/ 39 h 108"/>
                      <a:gd name="T88" fmla="*/ 65 w 86"/>
                      <a:gd name="T89" fmla="*/ 28 h 108"/>
                      <a:gd name="T90" fmla="*/ 64 w 86"/>
                      <a:gd name="T91" fmla="*/ 24 h 108"/>
                      <a:gd name="T92" fmla="*/ 64 w 86"/>
                      <a:gd name="T93" fmla="*/ 24 h 108"/>
                      <a:gd name="T94" fmla="*/ 66 w 86"/>
                      <a:gd name="T95" fmla="*/ 7 h 108"/>
                      <a:gd name="T96" fmla="*/ 60 w 86"/>
                      <a:gd name="T97" fmla="*/ 14 h 108"/>
                      <a:gd name="T98" fmla="*/ 59 w 86"/>
                      <a:gd name="T99" fmla="*/ 20 h 108"/>
                      <a:gd name="T100" fmla="*/ 65 w 86"/>
                      <a:gd name="T101" fmla="*/ 22 h 108"/>
                      <a:gd name="T102" fmla="*/ 65 w 86"/>
                      <a:gd name="T103" fmla="*/ 19 h 108"/>
                      <a:gd name="T104" fmla="*/ 68 w 86"/>
                      <a:gd name="T105" fmla="*/ 19 h 108"/>
                      <a:gd name="T106" fmla="*/ 80 w 86"/>
                      <a:gd name="T107" fmla="*/ 16 h 108"/>
                      <a:gd name="T108" fmla="*/ 84 w 86"/>
                      <a:gd name="T109" fmla="*/ 13 h 108"/>
                      <a:gd name="T110" fmla="*/ 73 w 86"/>
                      <a:gd name="T111" fmla="*/ 9 h 108"/>
                      <a:gd name="T112" fmla="*/ 67 w 86"/>
                      <a:gd name="T113" fmla="*/ 0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6" h="108">
                        <a:moveTo>
                          <a:pt x="5" y="106"/>
                        </a:moveTo>
                        <a:cubicBezTo>
                          <a:pt x="3" y="107"/>
                          <a:pt x="4" y="107"/>
                          <a:pt x="3" y="108"/>
                        </a:cubicBezTo>
                        <a:cubicBezTo>
                          <a:pt x="4" y="108"/>
                          <a:pt x="3" y="108"/>
                          <a:pt x="4" y="108"/>
                        </a:cubicBezTo>
                        <a:cubicBezTo>
                          <a:pt x="4" y="108"/>
                          <a:pt x="5" y="107"/>
                          <a:pt x="5" y="106"/>
                        </a:cubicBezTo>
                        <a:close/>
                        <a:moveTo>
                          <a:pt x="0" y="105"/>
                        </a:moveTo>
                        <a:cubicBezTo>
                          <a:pt x="0" y="105"/>
                          <a:pt x="0" y="106"/>
                          <a:pt x="0" y="106"/>
                        </a:cubicBezTo>
                        <a:cubicBezTo>
                          <a:pt x="0" y="106"/>
                          <a:pt x="1" y="106"/>
                          <a:pt x="1" y="107"/>
                        </a:cubicBezTo>
                        <a:cubicBezTo>
                          <a:pt x="1" y="106"/>
                          <a:pt x="1" y="105"/>
                          <a:pt x="0" y="105"/>
                        </a:cubicBezTo>
                        <a:close/>
                        <a:moveTo>
                          <a:pt x="18" y="86"/>
                        </a:moveTo>
                        <a:cubicBezTo>
                          <a:pt x="17" y="86"/>
                          <a:pt x="16" y="88"/>
                          <a:pt x="18" y="88"/>
                        </a:cubicBezTo>
                        <a:cubicBezTo>
                          <a:pt x="18" y="88"/>
                          <a:pt x="19" y="86"/>
                          <a:pt x="18" y="86"/>
                        </a:cubicBezTo>
                        <a:close/>
                        <a:moveTo>
                          <a:pt x="16" y="67"/>
                        </a:moveTo>
                        <a:cubicBezTo>
                          <a:pt x="15" y="68"/>
                          <a:pt x="16" y="69"/>
                          <a:pt x="16" y="69"/>
                        </a:cubicBezTo>
                        <a:cubicBezTo>
                          <a:pt x="15" y="69"/>
                          <a:pt x="15" y="68"/>
                          <a:pt x="14" y="69"/>
                        </a:cubicBezTo>
                        <a:cubicBezTo>
                          <a:pt x="14" y="69"/>
                          <a:pt x="14" y="70"/>
                          <a:pt x="14" y="70"/>
                        </a:cubicBezTo>
                        <a:cubicBezTo>
                          <a:pt x="13" y="70"/>
                          <a:pt x="13" y="70"/>
                          <a:pt x="13" y="70"/>
                        </a:cubicBezTo>
                        <a:cubicBezTo>
                          <a:pt x="12" y="70"/>
                          <a:pt x="13" y="69"/>
                          <a:pt x="12" y="70"/>
                        </a:cubicBezTo>
                        <a:cubicBezTo>
                          <a:pt x="12" y="70"/>
                          <a:pt x="11" y="71"/>
                          <a:pt x="12" y="72"/>
                        </a:cubicBezTo>
                        <a:cubicBezTo>
                          <a:pt x="12" y="73"/>
                          <a:pt x="13" y="73"/>
                          <a:pt x="13" y="74"/>
                        </a:cubicBezTo>
                        <a:cubicBezTo>
                          <a:pt x="14" y="74"/>
                          <a:pt x="13" y="75"/>
                          <a:pt x="13" y="75"/>
                        </a:cubicBezTo>
                        <a:cubicBezTo>
                          <a:pt x="13" y="74"/>
                          <a:pt x="13" y="74"/>
                          <a:pt x="13" y="74"/>
                        </a:cubicBezTo>
                        <a:cubicBezTo>
                          <a:pt x="12" y="74"/>
                          <a:pt x="11" y="74"/>
                          <a:pt x="12" y="75"/>
                        </a:cubicBezTo>
                        <a:cubicBezTo>
                          <a:pt x="13" y="75"/>
                          <a:pt x="13" y="75"/>
                          <a:pt x="13" y="75"/>
                        </a:cubicBezTo>
                        <a:cubicBezTo>
                          <a:pt x="13" y="75"/>
                          <a:pt x="13" y="76"/>
                          <a:pt x="13" y="76"/>
                        </a:cubicBezTo>
                        <a:cubicBezTo>
                          <a:pt x="14" y="76"/>
                          <a:pt x="14" y="76"/>
                          <a:pt x="14" y="76"/>
                        </a:cubicBezTo>
                        <a:cubicBezTo>
                          <a:pt x="15" y="76"/>
                          <a:pt x="14" y="77"/>
                          <a:pt x="15" y="76"/>
                        </a:cubicBezTo>
                        <a:cubicBezTo>
                          <a:pt x="15" y="76"/>
                          <a:pt x="15" y="76"/>
                          <a:pt x="16" y="76"/>
                        </a:cubicBezTo>
                        <a:cubicBezTo>
                          <a:pt x="16" y="75"/>
                          <a:pt x="15" y="74"/>
                          <a:pt x="15" y="73"/>
                        </a:cubicBezTo>
                        <a:cubicBezTo>
                          <a:pt x="15" y="73"/>
                          <a:pt x="16" y="73"/>
                          <a:pt x="16" y="73"/>
                        </a:cubicBezTo>
                        <a:cubicBezTo>
                          <a:pt x="16" y="74"/>
                          <a:pt x="16" y="74"/>
                          <a:pt x="17" y="75"/>
                        </a:cubicBezTo>
                        <a:cubicBezTo>
                          <a:pt x="17" y="75"/>
                          <a:pt x="16" y="76"/>
                          <a:pt x="16" y="76"/>
                        </a:cubicBezTo>
                        <a:cubicBezTo>
                          <a:pt x="16" y="77"/>
                          <a:pt x="15" y="77"/>
                          <a:pt x="14" y="78"/>
                        </a:cubicBezTo>
                        <a:cubicBezTo>
                          <a:pt x="14" y="78"/>
                          <a:pt x="14" y="80"/>
                          <a:pt x="13" y="80"/>
                        </a:cubicBezTo>
                        <a:cubicBezTo>
                          <a:pt x="13" y="80"/>
                          <a:pt x="14" y="81"/>
                          <a:pt x="14" y="81"/>
                        </a:cubicBezTo>
                        <a:cubicBezTo>
                          <a:pt x="14" y="81"/>
                          <a:pt x="14" y="81"/>
                          <a:pt x="13" y="81"/>
                        </a:cubicBezTo>
                        <a:cubicBezTo>
                          <a:pt x="13" y="82"/>
                          <a:pt x="13" y="82"/>
                          <a:pt x="13" y="82"/>
                        </a:cubicBezTo>
                        <a:cubicBezTo>
                          <a:pt x="15" y="82"/>
                          <a:pt x="15" y="82"/>
                          <a:pt x="15" y="82"/>
                        </a:cubicBezTo>
                        <a:cubicBezTo>
                          <a:pt x="15" y="82"/>
                          <a:pt x="15" y="82"/>
                          <a:pt x="15" y="81"/>
                        </a:cubicBezTo>
                        <a:cubicBezTo>
                          <a:pt x="16" y="80"/>
                          <a:pt x="16" y="81"/>
                          <a:pt x="16" y="81"/>
                        </a:cubicBezTo>
                        <a:cubicBezTo>
                          <a:pt x="16" y="81"/>
                          <a:pt x="16" y="83"/>
                          <a:pt x="16" y="84"/>
                        </a:cubicBezTo>
                        <a:cubicBezTo>
                          <a:pt x="16" y="84"/>
                          <a:pt x="17" y="84"/>
                          <a:pt x="17" y="84"/>
                        </a:cubicBezTo>
                        <a:cubicBezTo>
                          <a:pt x="17" y="83"/>
                          <a:pt x="18" y="82"/>
                          <a:pt x="18" y="82"/>
                        </a:cubicBezTo>
                        <a:cubicBezTo>
                          <a:pt x="18" y="82"/>
                          <a:pt x="18" y="82"/>
                          <a:pt x="18" y="82"/>
                        </a:cubicBezTo>
                        <a:cubicBezTo>
                          <a:pt x="18" y="82"/>
                          <a:pt x="19" y="81"/>
                          <a:pt x="19" y="81"/>
                        </a:cubicBezTo>
                        <a:cubicBezTo>
                          <a:pt x="20" y="80"/>
                          <a:pt x="19" y="79"/>
                          <a:pt x="20" y="77"/>
                        </a:cubicBezTo>
                        <a:cubicBezTo>
                          <a:pt x="20" y="76"/>
                          <a:pt x="21" y="75"/>
                          <a:pt x="22" y="74"/>
                        </a:cubicBezTo>
                        <a:cubicBezTo>
                          <a:pt x="22" y="73"/>
                          <a:pt x="21" y="73"/>
                          <a:pt x="21" y="73"/>
                        </a:cubicBezTo>
                        <a:cubicBezTo>
                          <a:pt x="21" y="73"/>
                          <a:pt x="21" y="72"/>
                          <a:pt x="21" y="72"/>
                        </a:cubicBezTo>
                        <a:cubicBezTo>
                          <a:pt x="20" y="72"/>
                          <a:pt x="20" y="71"/>
                          <a:pt x="21" y="69"/>
                        </a:cubicBezTo>
                        <a:cubicBezTo>
                          <a:pt x="20" y="69"/>
                          <a:pt x="18" y="70"/>
                          <a:pt x="18" y="69"/>
                        </a:cubicBezTo>
                        <a:cubicBezTo>
                          <a:pt x="18" y="69"/>
                          <a:pt x="18" y="68"/>
                          <a:pt x="18" y="68"/>
                        </a:cubicBezTo>
                        <a:cubicBezTo>
                          <a:pt x="18" y="68"/>
                          <a:pt x="16" y="67"/>
                          <a:pt x="16" y="67"/>
                        </a:cubicBezTo>
                        <a:close/>
                        <a:moveTo>
                          <a:pt x="34" y="66"/>
                        </a:moveTo>
                        <a:cubicBezTo>
                          <a:pt x="34" y="67"/>
                          <a:pt x="34" y="67"/>
                          <a:pt x="34" y="67"/>
                        </a:cubicBezTo>
                        <a:cubicBezTo>
                          <a:pt x="34" y="67"/>
                          <a:pt x="34" y="67"/>
                          <a:pt x="34" y="67"/>
                        </a:cubicBezTo>
                        <a:cubicBezTo>
                          <a:pt x="34" y="66"/>
                          <a:pt x="35" y="66"/>
                          <a:pt x="34" y="66"/>
                        </a:cubicBezTo>
                        <a:close/>
                        <a:moveTo>
                          <a:pt x="31" y="66"/>
                        </a:moveTo>
                        <a:cubicBezTo>
                          <a:pt x="31" y="66"/>
                          <a:pt x="31" y="66"/>
                          <a:pt x="30" y="66"/>
                        </a:cubicBezTo>
                        <a:cubicBezTo>
                          <a:pt x="30" y="66"/>
                          <a:pt x="30" y="67"/>
                          <a:pt x="29" y="67"/>
                        </a:cubicBezTo>
                        <a:cubicBezTo>
                          <a:pt x="29" y="67"/>
                          <a:pt x="26" y="67"/>
                          <a:pt x="26" y="67"/>
                        </a:cubicBezTo>
                        <a:cubicBezTo>
                          <a:pt x="26" y="67"/>
                          <a:pt x="26" y="68"/>
                          <a:pt x="25" y="69"/>
                        </a:cubicBezTo>
                        <a:cubicBezTo>
                          <a:pt x="25" y="69"/>
                          <a:pt x="24" y="70"/>
                          <a:pt x="24" y="70"/>
                        </a:cubicBezTo>
                        <a:cubicBezTo>
                          <a:pt x="23" y="70"/>
                          <a:pt x="24" y="71"/>
                          <a:pt x="24" y="71"/>
                        </a:cubicBezTo>
                        <a:cubicBezTo>
                          <a:pt x="22" y="70"/>
                          <a:pt x="25" y="72"/>
                          <a:pt x="25" y="72"/>
                        </a:cubicBezTo>
                        <a:cubicBezTo>
                          <a:pt x="25" y="72"/>
                          <a:pt x="25" y="72"/>
                          <a:pt x="25" y="72"/>
                        </a:cubicBezTo>
                        <a:cubicBezTo>
                          <a:pt x="25" y="72"/>
                          <a:pt x="25" y="73"/>
                          <a:pt x="25" y="74"/>
                        </a:cubicBezTo>
                        <a:cubicBezTo>
                          <a:pt x="26" y="74"/>
                          <a:pt x="26" y="75"/>
                          <a:pt x="26" y="75"/>
                        </a:cubicBezTo>
                        <a:cubicBezTo>
                          <a:pt x="26" y="75"/>
                          <a:pt x="26" y="76"/>
                          <a:pt x="27" y="75"/>
                        </a:cubicBezTo>
                        <a:cubicBezTo>
                          <a:pt x="27" y="75"/>
                          <a:pt x="28" y="74"/>
                          <a:pt x="28" y="74"/>
                        </a:cubicBezTo>
                        <a:cubicBezTo>
                          <a:pt x="28" y="74"/>
                          <a:pt x="28" y="72"/>
                          <a:pt x="28" y="72"/>
                        </a:cubicBezTo>
                        <a:cubicBezTo>
                          <a:pt x="28" y="71"/>
                          <a:pt x="30" y="72"/>
                          <a:pt x="30" y="72"/>
                        </a:cubicBezTo>
                        <a:cubicBezTo>
                          <a:pt x="30" y="72"/>
                          <a:pt x="31" y="71"/>
                          <a:pt x="31" y="71"/>
                        </a:cubicBezTo>
                        <a:cubicBezTo>
                          <a:pt x="31" y="71"/>
                          <a:pt x="31" y="71"/>
                          <a:pt x="31" y="72"/>
                        </a:cubicBezTo>
                        <a:cubicBezTo>
                          <a:pt x="32" y="72"/>
                          <a:pt x="33" y="71"/>
                          <a:pt x="33" y="71"/>
                        </a:cubicBezTo>
                        <a:cubicBezTo>
                          <a:pt x="33" y="71"/>
                          <a:pt x="33" y="71"/>
                          <a:pt x="33" y="70"/>
                        </a:cubicBezTo>
                        <a:cubicBezTo>
                          <a:pt x="33" y="70"/>
                          <a:pt x="34" y="70"/>
                          <a:pt x="34" y="69"/>
                        </a:cubicBezTo>
                        <a:cubicBezTo>
                          <a:pt x="35" y="67"/>
                          <a:pt x="33" y="68"/>
                          <a:pt x="33" y="67"/>
                        </a:cubicBezTo>
                        <a:cubicBezTo>
                          <a:pt x="32" y="67"/>
                          <a:pt x="33" y="66"/>
                          <a:pt x="32" y="66"/>
                        </a:cubicBezTo>
                        <a:cubicBezTo>
                          <a:pt x="32" y="66"/>
                          <a:pt x="31" y="66"/>
                          <a:pt x="31" y="66"/>
                        </a:cubicBezTo>
                        <a:close/>
                        <a:moveTo>
                          <a:pt x="28" y="62"/>
                        </a:moveTo>
                        <a:cubicBezTo>
                          <a:pt x="28" y="62"/>
                          <a:pt x="30" y="62"/>
                          <a:pt x="29" y="63"/>
                        </a:cubicBezTo>
                        <a:cubicBezTo>
                          <a:pt x="29" y="63"/>
                          <a:pt x="28" y="63"/>
                          <a:pt x="28" y="63"/>
                        </a:cubicBezTo>
                        <a:cubicBezTo>
                          <a:pt x="28" y="63"/>
                          <a:pt x="27" y="62"/>
                          <a:pt x="28" y="62"/>
                        </a:cubicBezTo>
                        <a:close/>
                        <a:moveTo>
                          <a:pt x="61" y="26"/>
                        </a:moveTo>
                        <a:cubicBezTo>
                          <a:pt x="61" y="26"/>
                          <a:pt x="61" y="26"/>
                          <a:pt x="60" y="26"/>
                        </a:cubicBezTo>
                        <a:cubicBezTo>
                          <a:pt x="60" y="28"/>
                          <a:pt x="60" y="28"/>
                          <a:pt x="58" y="30"/>
                        </a:cubicBezTo>
                        <a:cubicBezTo>
                          <a:pt x="58" y="31"/>
                          <a:pt x="58" y="30"/>
                          <a:pt x="59" y="30"/>
                        </a:cubicBezTo>
                        <a:cubicBezTo>
                          <a:pt x="58" y="33"/>
                          <a:pt x="58" y="33"/>
                          <a:pt x="57" y="35"/>
                        </a:cubicBezTo>
                        <a:cubicBezTo>
                          <a:pt x="57" y="34"/>
                          <a:pt x="57" y="35"/>
                          <a:pt x="57" y="35"/>
                        </a:cubicBezTo>
                        <a:cubicBezTo>
                          <a:pt x="57" y="35"/>
                          <a:pt x="59" y="34"/>
                          <a:pt x="59" y="34"/>
                        </a:cubicBezTo>
                        <a:cubicBezTo>
                          <a:pt x="59" y="35"/>
                          <a:pt x="59" y="36"/>
                          <a:pt x="59" y="37"/>
                        </a:cubicBezTo>
                        <a:cubicBezTo>
                          <a:pt x="58" y="37"/>
                          <a:pt x="58" y="38"/>
                          <a:pt x="57" y="38"/>
                        </a:cubicBezTo>
                        <a:cubicBezTo>
                          <a:pt x="57" y="39"/>
                          <a:pt x="58" y="40"/>
                          <a:pt x="57" y="41"/>
                        </a:cubicBezTo>
                        <a:cubicBezTo>
                          <a:pt x="57" y="41"/>
                          <a:pt x="56" y="41"/>
                          <a:pt x="56" y="41"/>
                        </a:cubicBezTo>
                        <a:cubicBezTo>
                          <a:pt x="56" y="42"/>
                          <a:pt x="56" y="43"/>
                          <a:pt x="55" y="43"/>
                        </a:cubicBezTo>
                        <a:cubicBezTo>
                          <a:pt x="55" y="44"/>
                          <a:pt x="53" y="46"/>
                          <a:pt x="53" y="46"/>
                        </a:cubicBezTo>
                        <a:cubicBezTo>
                          <a:pt x="52" y="47"/>
                          <a:pt x="51" y="47"/>
                          <a:pt x="51" y="47"/>
                        </a:cubicBezTo>
                        <a:cubicBezTo>
                          <a:pt x="50" y="48"/>
                          <a:pt x="51" y="50"/>
                          <a:pt x="49" y="50"/>
                        </a:cubicBezTo>
                        <a:cubicBezTo>
                          <a:pt x="49" y="51"/>
                          <a:pt x="49" y="51"/>
                          <a:pt x="49" y="51"/>
                        </a:cubicBezTo>
                        <a:cubicBezTo>
                          <a:pt x="49" y="51"/>
                          <a:pt x="48" y="50"/>
                          <a:pt x="48" y="51"/>
                        </a:cubicBezTo>
                        <a:cubicBezTo>
                          <a:pt x="47" y="51"/>
                          <a:pt x="46" y="52"/>
                          <a:pt x="45" y="53"/>
                        </a:cubicBezTo>
                        <a:cubicBezTo>
                          <a:pt x="45" y="53"/>
                          <a:pt x="44" y="52"/>
                          <a:pt x="43" y="52"/>
                        </a:cubicBezTo>
                        <a:cubicBezTo>
                          <a:pt x="43" y="52"/>
                          <a:pt x="43" y="51"/>
                          <a:pt x="43" y="51"/>
                        </a:cubicBezTo>
                        <a:cubicBezTo>
                          <a:pt x="43" y="52"/>
                          <a:pt x="43" y="50"/>
                          <a:pt x="43" y="50"/>
                        </a:cubicBezTo>
                        <a:cubicBezTo>
                          <a:pt x="44" y="50"/>
                          <a:pt x="44" y="50"/>
                          <a:pt x="45" y="49"/>
                        </a:cubicBezTo>
                        <a:cubicBezTo>
                          <a:pt x="45" y="49"/>
                          <a:pt x="45" y="48"/>
                          <a:pt x="45" y="48"/>
                        </a:cubicBezTo>
                        <a:cubicBezTo>
                          <a:pt x="46" y="47"/>
                          <a:pt x="45" y="48"/>
                          <a:pt x="44" y="48"/>
                        </a:cubicBezTo>
                        <a:cubicBezTo>
                          <a:pt x="44" y="49"/>
                          <a:pt x="42" y="49"/>
                          <a:pt x="42" y="50"/>
                        </a:cubicBezTo>
                        <a:cubicBezTo>
                          <a:pt x="42" y="51"/>
                          <a:pt x="42" y="52"/>
                          <a:pt x="42" y="53"/>
                        </a:cubicBezTo>
                        <a:cubicBezTo>
                          <a:pt x="42" y="53"/>
                          <a:pt x="40" y="56"/>
                          <a:pt x="40" y="56"/>
                        </a:cubicBezTo>
                        <a:cubicBezTo>
                          <a:pt x="40" y="57"/>
                          <a:pt x="40" y="57"/>
                          <a:pt x="40" y="58"/>
                        </a:cubicBezTo>
                        <a:cubicBezTo>
                          <a:pt x="40" y="58"/>
                          <a:pt x="40" y="58"/>
                          <a:pt x="40" y="59"/>
                        </a:cubicBezTo>
                        <a:cubicBezTo>
                          <a:pt x="39" y="60"/>
                          <a:pt x="38" y="60"/>
                          <a:pt x="36" y="59"/>
                        </a:cubicBezTo>
                        <a:cubicBezTo>
                          <a:pt x="36" y="59"/>
                          <a:pt x="36" y="59"/>
                          <a:pt x="36" y="59"/>
                        </a:cubicBezTo>
                        <a:cubicBezTo>
                          <a:pt x="33" y="58"/>
                          <a:pt x="33" y="60"/>
                          <a:pt x="32" y="60"/>
                        </a:cubicBezTo>
                        <a:cubicBezTo>
                          <a:pt x="30" y="60"/>
                          <a:pt x="30" y="60"/>
                          <a:pt x="29" y="59"/>
                        </a:cubicBezTo>
                        <a:cubicBezTo>
                          <a:pt x="29" y="59"/>
                          <a:pt x="28" y="61"/>
                          <a:pt x="29" y="60"/>
                        </a:cubicBezTo>
                        <a:cubicBezTo>
                          <a:pt x="29" y="61"/>
                          <a:pt x="29" y="62"/>
                          <a:pt x="28" y="61"/>
                        </a:cubicBezTo>
                        <a:cubicBezTo>
                          <a:pt x="28" y="61"/>
                          <a:pt x="28" y="60"/>
                          <a:pt x="28" y="60"/>
                        </a:cubicBezTo>
                        <a:cubicBezTo>
                          <a:pt x="27" y="60"/>
                          <a:pt x="27" y="60"/>
                          <a:pt x="27" y="60"/>
                        </a:cubicBezTo>
                        <a:cubicBezTo>
                          <a:pt x="27" y="60"/>
                          <a:pt x="26" y="60"/>
                          <a:pt x="26" y="60"/>
                        </a:cubicBezTo>
                        <a:cubicBezTo>
                          <a:pt x="26" y="61"/>
                          <a:pt x="26" y="62"/>
                          <a:pt x="25" y="62"/>
                        </a:cubicBezTo>
                        <a:cubicBezTo>
                          <a:pt x="25" y="62"/>
                          <a:pt x="24" y="62"/>
                          <a:pt x="24" y="63"/>
                        </a:cubicBezTo>
                        <a:cubicBezTo>
                          <a:pt x="23" y="63"/>
                          <a:pt x="23" y="64"/>
                          <a:pt x="23" y="65"/>
                        </a:cubicBezTo>
                        <a:cubicBezTo>
                          <a:pt x="22" y="65"/>
                          <a:pt x="20" y="65"/>
                          <a:pt x="19" y="66"/>
                        </a:cubicBezTo>
                        <a:cubicBezTo>
                          <a:pt x="19" y="65"/>
                          <a:pt x="19" y="65"/>
                          <a:pt x="18" y="65"/>
                        </a:cubicBezTo>
                        <a:cubicBezTo>
                          <a:pt x="18" y="65"/>
                          <a:pt x="17" y="66"/>
                          <a:pt x="17" y="67"/>
                        </a:cubicBezTo>
                        <a:cubicBezTo>
                          <a:pt x="18" y="67"/>
                          <a:pt x="22" y="68"/>
                          <a:pt x="23" y="67"/>
                        </a:cubicBezTo>
                        <a:cubicBezTo>
                          <a:pt x="24" y="67"/>
                          <a:pt x="24" y="66"/>
                          <a:pt x="24" y="66"/>
                        </a:cubicBezTo>
                        <a:cubicBezTo>
                          <a:pt x="26" y="66"/>
                          <a:pt x="27" y="66"/>
                          <a:pt x="29" y="66"/>
                        </a:cubicBezTo>
                        <a:cubicBezTo>
                          <a:pt x="29" y="66"/>
                          <a:pt x="30" y="65"/>
                          <a:pt x="30" y="65"/>
                        </a:cubicBezTo>
                        <a:cubicBezTo>
                          <a:pt x="31" y="65"/>
                          <a:pt x="31" y="65"/>
                          <a:pt x="32" y="65"/>
                        </a:cubicBezTo>
                        <a:cubicBezTo>
                          <a:pt x="32" y="65"/>
                          <a:pt x="33" y="64"/>
                          <a:pt x="33" y="64"/>
                        </a:cubicBezTo>
                        <a:cubicBezTo>
                          <a:pt x="34" y="64"/>
                          <a:pt x="36" y="64"/>
                          <a:pt x="37" y="65"/>
                        </a:cubicBezTo>
                        <a:cubicBezTo>
                          <a:pt x="37" y="65"/>
                          <a:pt x="37" y="65"/>
                          <a:pt x="37" y="66"/>
                        </a:cubicBezTo>
                        <a:cubicBezTo>
                          <a:pt x="35" y="67"/>
                          <a:pt x="36" y="66"/>
                          <a:pt x="36" y="68"/>
                        </a:cubicBezTo>
                        <a:cubicBezTo>
                          <a:pt x="35" y="67"/>
                          <a:pt x="35" y="68"/>
                          <a:pt x="35" y="68"/>
                        </a:cubicBezTo>
                        <a:cubicBezTo>
                          <a:pt x="36" y="69"/>
                          <a:pt x="36" y="71"/>
                          <a:pt x="38" y="71"/>
                        </a:cubicBezTo>
                        <a:cubicBezTo>
                          <a:pt x="40" y="71"/>
                          <a:pt x="40" y="69"/>
                          <a:pt x="41" y="68"/>
                        </a:cubicBezTo>
                        <a:cubicBezTo>
                          <a:pt x="42" y="67"/>
                          <a:pt x="43" y="67"/>
                          <a:pt x="44" y="67"/>
                        </a:cubicBezTo>
                        <a:cubicBezTo>
                          <a:pt x="44" y="67"/>
                          <a:pt x="43" y="65"/>
                          <a:pt x="43" y="65"/>
                        </a:cubicBezTo>
                        <a:cubicBezTo>
                          <a:pt x="43" y="65"/>
                          <a:pt x="43" y="65"/>
                          <a:pt x="43" y="64"/>
                        </a:cubicBezTo>
                        <a:cubicBezTo>
                          <a:pt x="43" y="64"/>
                          <a:pt x="44" y="64"/>
                          <a:pt x="44" y="64"/>
                        </a:cubicBezTo>
                        <a:cubicBezTo>
                          <a:pt x="44" y="64"/>
                          <a:pt x="46" y="64"/>
                          <a:pt x="47" y="64"/>
                        </a:cubicBezTo>
                        <a:cubicBezTo>
                          <a:pt x="47" y="65"/>
                          <a:pt x="47" y="65"/>
                          <a:pt x="47" y="65"/>
                        </a:cubicBezTo>
                        <a:cubicBezTo>
                          <a:pt x="46" y="65"/>
                          <a:pt x="46" y="66"/>
                          <a:pt x="46" y="66"/>
                        </a:cubicBezTo>
                        <a:cubicBezTo>
                          <a:pt x="46" y="66"/>
                          <a:pt x="47" y="66"/>
                          <a:pt x="47" y="66"/>
                        </a:cubicBezTo>
                        <a:cubicBezTo>
                          <a:pt x="47" y="66"/>
                          <a:pt x="48" y="65"/>
                          <a:pt x="48" y="65"/>
                        </a:cubicBezTo>
                        <a:cubicBezTo>
                          <a:pt x="49" y="65"/>
                          <a:pt x="49" y="66"/>
                          <a:pt x="51" y="65"/>
                        </a:cubicBezTo>
                        <a:cubicBezTo>
                          <a:pt x="51" y="65"/>
                          <a:pt x="51" y="64"/>
                          <a:pt x="51" y="64"/>
                        </a:cubicBezTo>
                        <a:cubicBezTo>
                          <a:pt x="51" y="64"/>
                          <a:pt x="52" y="64"/>
                          <a:pt x="52" y="64"/>
                        </a:cubicBezTo>
                        <a:cubicBezTo>
                          <a:pt x="52" y="64"/>
                          <a:pt x="53" y="64"/>
                          <a:pt x="54" y="63"/>
                        </a:cubicBezTo>
                        <a:cubicBezTo>
                          <a:pt x="54" y="64"/>
                          <a:pt x="54" y="65"/>
                          <a:pt x="54" y="66"/>
                        </a:cubicBezTo>
                        <a:cubicBezTo>
                          <a:pt x="55" y="66"/>
                          <a:pt x="55" y="66"/>
                          <a:pt x="55" y="66"/>
                        </a:cubicBezTo>
                        <a:cubicBezTo>
                          <a:pt x="55" y="65"/>
                          <a:pt x="55" y="64"/>
                          <a:pt x="55" y="62"/>
                        </a:cubicBezTo>
                        <a:cubicBezTo>
                          <a:pt x="57" y="62"/>
                          <a:pt x="57" y="62"/>
                          <a:pt x="57" y="62"/>
                        </a:cubicBezTo>
                        <a:cubicBezTo>
                          <a:pt x="57" y="62"/>
                          <a:pt x="57" y="63"/>
                          <a:pt x="57" y="63"/>
                        </a:cubicBezTo>
                        <a:cubicBezTo>
                          <a:pt x="58" y="62"/>
                          <a:pt x="58" y="62"/>
                          <a:pt x="57" y="62"/>
                        </a:cubicBezTo>
                        <a:cubicBezTo>
                          <a:pt x="58" y="61"/>
                          <a:pt x="58" y="59"/>
                          <a:pt x="58" y="59"/>
                        </a:cubicBezTo>
                        <a:cubicBezTo>
                          <a:pt x="58" y="58"/>
                          <a:pt x="59" y="58"/>
                          <a:pt x="60" y="58"/>
                        </a:cubicBezTo>
                        <a:cubicBezTo>
                          <a:pt x="59" y="59"/>
                          <a:pt x="60" y="59"/>
                          <a:pt x="60" y="59"/>
                        </a:cubicBezTo>
                        <a:cubicBezTo>
                          <a:pt x="60" y="60"/>
                          <a:pt x="59" y="60"/>
                          <a:pt x="59" y="60"/>
                        </a:cubicBezTo>
                        <a:cubicBezTo>
                          <a:pt x="58" y="61"/>
                          <a:pt x="59" y="62"/>
                          <a:pt x="59" y="63"/>
                        </a:cubicBezTo>
                        <a:cubicBezTo>
                          <a:pt x="60" y="63"/>
                          <a:pt x="60" y="63"/>
                          <a:pt x="60" y="63"/>
                        </a:cubicBezTo>
                        <a:cubicBezTo>
                          <a:pt x="61" y="62"/>
                          <a:pt x="62" y="60"/>
                          <a:pt x="63" y="59"/>
                        </a:cubicBezTo>
                        <a:cubicBezTo>
                          <a:pt x="63" y="59"/>
                          <a:pt x="63" y="58"/>
                          <a:pt x="62" y="58"/>
                        </a:cubicBezTo>
                        <a:cubicBezTo>
                          <a:pt x="62" y="57"/>
                          <a:pt x="61" y="58"/>
                          <a:pt x="60" y="57"/>
                        </a:cubicBezTo>
                        <a:cubicBezTo>
                          <a:pt x="61" y="57"/>
                          <a:pt x="61" y="57"/>
                          <a:pt x="62" y="57"/>
                        </a:cubicBezTo>
                        <a:cubicBezTo>
                          <a:pt x="61" y="55"/>
                          <a:pt x="61" y="54"/>
                          <a:pt x="61" y="53"/>
                        </a:cubicBezTo>
                        <a:cubicBezTo>
                          <a:pt x="61" y="52"/>
                          <a:pt x="63" y="50"/>
                          <a:pt x="63" y="49"/>
                        </a:cubicBezTo>
                        <a:cubicBezTo>
                          <a:pt x="63" y="47"/>
                          <a:pt x="62" y="44"/>
                          <a:pt x="63" y="42"/>
                        </a:cubicBezTo>
                        <a:cubicBezTo>
                          <a:pt x="63" y="42"/>
                          <a:pt x="64" y="42"/>
                          <a:pt x="65" y="42"/>
                        </a:cubicBezTo>
                        <a:cubicBezTo>
                          <a:pt x="65" y="42"/>
                          <a:pt x="65" y="41"/>
                          <a:pt x="65" y="41"/>
                        </a:cubicBezTo>
                        <a:cubicBezTo>
                          <a:pt x="65" y="40"/>
                          <a:pt x="65" y="40"/>
                          <a:pt x="65" y="40"/>
                        </a:cubicBezTo>
                        <a:cubicBezTo>
                          <a:pt x="65" y="40"/>
                          <a:pt x="66" y="40"/>
                          <a:pt x="66" y="40"/>
                        </a:cubicBezTo>
                        <a:cubicBezTo>
                          <a:pt x="66" y="40"/>
                          <a:pt x="66" y="39"/>
                          <a:pt x="66" y="39"/>
                        </a:cubicBezTo>
                        <a:cubicBezTo>
                          <a:pt x="66" y="38"/>
                          <a:pt x="67" y="38"/>
                          <a:pt x="67" y="37"/>
                        </a:cubicBezTo>
                        <a:cubicBezTo>
                          <a:pt x="67" y="36"/>
                          <a:pt x="67" y="33"/>
                          <a:pt x="67" y="32"/>
                        </a:cubicBezTo>
                        <a:cubicBezTo>
                          <a:pt x="66" y="32"/>
                          <a:pt x="66" y="32"/>
                          <a:pt x="66" y="32"/>
                        </a:cubicBezTo>
                        <a:cubicBezTo>
                          <a:pt x="66" y="31"/>
                          <a:pt x="66" y="28"/>
                          <a:pt x="65" y="28"/>
                        </a:cubicBezTo>
                        <a:cubicBezTo>
                          <a:pt x="64" y="27"/>
                          <a:pt x="62" y="27"/>
                          <a:pt x="62" y="27"/>
                        </a:cubicBezTo>
                        <a:cubicBezTo>
                          <a:pt x="62" y="27"/>
                          <a:pt x="62" y="27"/>
                          <a:pt x="62" y="26"/>
                        </a:cubicBezTo>
                        <a:cubicBezTo>
                          <a:pt x="62" y="26"/>
                          <a:pt x="61" y="26"/>
                          <a:pt x="61" y="26"/>
                        </a:cubicBezTo>
                        <a:close/>
                        <a:moveTo>
                          <a:pt x="64" y="24"/>
                        </a:moveTo>
                        <a:cubicBezTo>
                          <a:pt x="63" y="25"/>
                          <a:pt x="63" y="25"/>
                          <a:pt x="63" y="25"/>
                        </a:cubicBezTo>
                        <a:cubicBezTo>
                          <a:pt x="64" y="25"/>
                          <a:pt x="65" y="25"/>
                          <a:pt x="65" y="26"/>
                        </a:cubicBezTo>
                        <a:cubicBezTo>
                          <a:pt x="65" y="25"/>
                          <a:pt x="65" y="24"/>
                          <a:pt x="65" y="24"/>
                        </a:cubicBezTo>
                        <a:cubicBezTo>
                          <a:pt x="65" y="24"/>
                          <a:pt x="64" y="24"/>
                          <a:pt x="64" y="24"/>
                        </a:cubicBezTo>
                        <a:close/>
                        <a:moveTo>
                          <a:pt x="67" y="0"/>
                        </a:moveTo>
                        <a:cubicBezTo>
                          <a:pt x="65" y="1"/>
                          <a:pt x="65" y="2"/>
                          <a:pt x="66" y="4"/>
                        </a:cubicBezTo>
                        <a:cubicBezTo>
                          <a:pt x="66" y="4"/>
                          <a:pt x="67" y="5"/>
                          <a:pt x="67" y="5"/>
                        </a:cubicBezTo>
                        <a:cubicBezTo>
                          <a:pt x="68" y="6"/>
                          <a:pt x="66" y="7"/>
                          <a:pt x="66" y="7"/>
                        </a:cubicBezTo>
                        <a:cubicBezTo>
                          <a:pt x="66" y="8"/>
                          <a:pt x="67" y="9"/>
                          <a:pt x="66" y="10"/>
                        </a:cubicBezTo>
                        <a:cubicBezTo>
                          <a:pt x="66" y="10"/>
                          <a:pt x="65" y="10"/>
                          <a:pt x="65" y="11"/>
                        </a:cubicBezTo>
                        <a:cubicBezTo>
                          <a:pt x="64" y="13"/>
                          <a:pt x="67" y="16"/>
                          <a:pt x="63" y="15"/>
                        </a:cubicBezTo>
                        <a:cubicBezTo>
                          <a:pt x="62" y="14"/>
                          <a:pt x="62" y="14"/>
                          <a:pt x="60" y="14"/>
                        </a:cubicBezTo>
                        <a:cubicBezTo>
                          <a:pt x="60" y="14"/>
                          <a:pt x="59" y="14"/>
                          <a:pt x="61" y="14"/>
                        </a:cubicBezTo>
                        <a:cubicBezTo>
                          <a:pt x="60" y="16"/>
                          <a:pt x="60" y="16"/>
                          <a:pt x="58" y="17"/>
                        </a:cubicBezTo>
                        <a:cubicBezTo>
                          <a:pt x="58" y="18"/>
                          <a:pt x="58" y="18"/>
                          <a:pt x="58" y="19"/>
                        </a:cubicBezTo>
                        <a:cubicBezTo>
                          <a:pt x="58" y="19"/>
                          <a:pt x="59" y="20"/>
                          <a:pt x="59" y="20"/>
                        </a:cubicBezTo>
                        <a:cubicBezTo>
                          <a:pt x="59" y="21"/>
                          <a:pt x="59" y="22"/>
                          <a:pt x="59" y="23"/>
                        </a:cubicBezTo>
                        <a:cubicBezTo>
                          <a:pt x="60" y="23"/>
                          <a:pt x="60" y="24"/>
                          <a:pt x="60" y="24"/>
                        </a:cubicBezTo>
                        <a:cubicBezTo>
                          <a:pt x="61" y="24"/>
                          <a:pt x="62" y="22"/>
                          <a:pt x="62" y="22"/>
                        </a:cubicBezTo>
                        <a:cubicBezTo>
                          <a:pt x="63" y="22"/>
                          <a:pt x="64" y="22"/>
                          <a:pt x="65" y="22"/>
                        </a:cubicBezTo>
                        <a:cubicBezTo>
                          <a:pt x="63" y="21"/>
                          <a:pt x="63" y="21"/>
                          <a:pt x="61" y="20"/>
                        </a:cubicBezTo>
                        <a:cubicBezTo>
                          <a:pt x="61" y="20"/>
                          <a:pt x="61" y="19"/>
                          <a:pt x="61" y="19"/>
                        </a:cubicBezTo>
                        <a:cubicBezTo>
                          <a:pt x="62" y="18"/>
                          <a:pt x="62" y="18"/>
                          <a:pt x="63" y="18"/>
                        </a:cubicBezTo>
                        <a:cubicBezTo>
                          <a:pt x="64" y="18"/>
                          <a:pt x="64" y="19"/>
                          <a:pt x="65" y="19"/>
                        </a:cubicBezTo>
                        <a:cubicBezTo>
                          <a:pt x="65" y="18"/>
                          <a:pt x="65" y="18"/>
                          <a:pt x="66" y="18"/>
                        </a:cubicBezTo>
                        <a:cubicBezTo>
                          <a:pt x="66" y="18"/>
                          <a:pt x="67" y="18"/>
                          <a:pt x="67" y="18"/>
                        </a:cubicBezTo>
                        <a:cubicBezTo>
                          <a:pt x="67" y="18"/>
                          <a:pt x="67" y="18"/>
                          <a:pt x="67" y="18"/>
                        </a:cubicBezTo>
                        <a:cubicBezTo>
                          <a:pt x="68" y="19"/>
                          <a:pt x="68" y="19"/>
                          <a:pt x="68" y="19"/>
                        </a:cubicBezTo>
                        <a:cubicBezTo>
                          <a:pt x="68" y="19"/>
                          <a:pt x="68" y="20"/>
                          <a:pt x="68" y="20"/>
                        </a:cubicBezTo>
                        <a:cubicBezTo>
                          <a:pt x="70" y="20"/>
                          <a:pt x="72" y="20"/>
                          <a:pt x="74" y="20"/>
                        </a:cubicBezTo>
                        <a:cubicBezTo>
                          <a:pt x="75" y="18"/>
                          <a:pt x="75" y="15"/>
                          <a:pt x="79" y="15"/>
                        </a:cubicBezTo>
                        <a:cubicBezTo>
                          <a:pt x="79" y="15"/>
                          <a:pt x="80" y="16"/>
                          <a:pt x="80" y="16"/>
                        </a:cubicBezTo>
                        <a:cubicBezTo>
                          <a:pt x="81" y="16"/>
                          <a:pt x="80" y="16"/>
                          <a:pt x="81" y="15"/>
                        </a:cubicBezTo>
                        <a:cubicBezTo>
                          <a:pt x="81" y="15"/>
                          <a:pt x="82" y="15"/>
                          <a:pt x="83" y="15"/>
                        </a:cubicBezTo>
                        <a:cubicBezTo>
                          <a:pt x="83" y="15"/>
                          <a:pt x="86" y="13"/>
                          <a:pt x="84" y="14"/>
                        </a:cubicBezTo>
                        <a:cubicBezTo>
                          <a:pt x="84" y="14"/>
                          <a:pt x="84" y="13"/>
                          <a:pt x="84" y="13"/>
                        </a:cubicBezTo>
                        <a:cubicBezTo>
                          <a:pt x="82" y="13"/>
                          <a:pt x="83" y="12"/>
                          <a:pt x="83" y="11"/>
                        </a:cubicBezTo>
                        <a:cubicBezTo>
                          <a:pt x="80" y="11"/>
                          <a:pt x="80" y="11"/>
                          <a:pt x="79" y="9"/>
                        </a:cubicBezTo>
                        <a:cubicBezTo>
                          <a:pt x="77" y="9"/>
                          <a:pt x="76" y="10"/>
                          <a:pt x="74" y="9"/>
                        </a:cubicBezTo>
                        <a:cubicBezTo>
                          <a:pt x="73" y="9"/>
                          <a:pt x="73" y="9"/>
                          <a:pt x="73" y="9"/>
                        </a:cubicBezTo>
                        <a:cubicBezTo>
                          <a:pt x="73" y="8"/>
                          <a:pt x="71" y="4"/>
                          <a:pt x="70" y="3"/>
                        </a:cubicBezTo>
                        <a:cubicBezTo>
                          <a:pt x="70" y="3"/>
                          <a:pt x="69" y="3"/>
                          <a:pt x="69" y="3"/>
                        </a:cubicBezTo>
                        <a:cubicBezTo>
                          <a:pt x="69" y="2"/>
                          <a:pt x="69" y="1"/>
                          <a:pt x="68" y="1"/>
                        </a:cubicBezTo>
                        <a:cubicBezTo>
                          <a:pt x="68" y="1"/>
                          <a:pt x="67" y="0"/>
                          <a:pt x="67" y="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1" name="Freeform 38">
                    <a:extLst>
                      <a:ext uri="{FF2B5EF4-FFF2-40B4-BE49-F238E27FC236}">
                        <a16:creationId xmlns:a16="http://schemas.microsoft.com/office/drawing/2014/main" id="{6DC35813-8CC4-66D5-BCA1-FBB4B387385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0291497" y="2600593"/>
                    <a:ext cx="102861" cy="210249"/>
                  </a:xfrm>
                  <a:custGeom>
                    <a:avLst/>
                    <a:gdLst>
                      <a:gd name="T0" fmla="*/ 3 w 15"/>
                      <a:gd name="T1" fmla="*/ 3 h 29"/>
                      <a:gd name="T2" fmla="*/ 4 w 15"/>
                      <a:gd name="T3" fmla="*/ 7 h 29"/>
                      <a:gd name="T4" fmla="*/ 4 w 15"/>
                      <a:gd name="T5" fmla="*/ 7 h 29"/>
                      <a:gd name="T6" fmla="*/ 4 w 15"/>
                      <a:gd name="T7" fmla="*/ 8 h 29"/>
                      <a:gd name="T8" fmla="*/ 3 w 15"/>
                      <a:gd name="T9" fmla="*/ 8 h 29"/>
                      <a:gd name="T10" fmla="*/ 3 w 15"/>
                      <a:gd name="T11" fmla="*/ 9 h 29"/>
                      <a:gd name="T12" fmla="*/ 4 w 15"/>
                      <a:gd name="T13" fmla="*/ 10 h 29"/>
                      <a:gd name="T14" fmla="*/ 3 w 15"/>
                      <a:gd name="T15" fmla="*/ 12 h 29"/>
                      <a:gd name="T16" fmla="*/ 4 w 15"/>
                      <a:gd name="T17" fmla="*/ 14 h 29"/>
                      <a:gd name="T18" fmla="*/ 2 w 15"/>
                      <a:gd name="T19" fmla="*/ 16 h 29"/>
                      <a:gd name="T20" fmla="*/ 3 w 15"/>
                      <a:gd name="T21" fmla="*/ 19 h 29"/>
                      <a:gd name="T22" fmla="*/ 2 w 15"/>
                      <a:gd name="T23" fmla="*/ 20 h 29"/>
                      <a:gd name="T24" fmla="*/ 2 w 15"/>
                      <a:gd name="T25" fmla="*/ 22 h 29"/>
                      <a:gd name="T26" fmla="*/ 1 w 15"/>
                      <a:gd name="T27" fmla="*/ 23 h 29"/>
                      <a:gd name="T28" fmla="*/ 3 w 15"/>
                      <a:gd name="T29" fmla="*/ 24 h 29"/>
                      <a:gd name="T30" fmla="*/ 3 w 15"/>
                      <a:gd name="T31" fmla="*/ 23 h 29"/>
                      <a:gd name="T32" fmla="*/ 6 w 15"/>
                      <a:gd name="T33" fmla="*/ 22 h 29"/>
                      <a:gd name="T34" fmla="*/ 6 w 15"/>
                      <a:gd name="T35" fmla="*/ 21 h 29"/>
                      <a:gd name="T36" fmla="*/ 11 w 15"/>
                      <a:gd name="T37" fmla="*/ 20 h 29"/>
                      <a:gd name="T38" fmla="*/ 11 w 15"/>
                      <a:gd name="T39" fmla="*/ 18 h 29"/>
                      <a:gd name="T40" fmla="*/ 14 w 15"/>
                      <a:gd name="T41" fmla="*/ 18 h 29"/>
                      <a:gd name="T42" fmla="*/ 15 w 15"/>
                      <a:gd name="T43" fmla="*/ 8 h 29"/>
                      <a:gd name="T44" fmla="*/ 13 w 15"/>
                      <a:gd name="T45" fmla="*/ 5 h 29"/>
                      <a:gd name="T46" fmla="*/ 13 w 15"/>
                      <a:gd name="T47" fmla="*/ 4 h 29"/>
                      <a:gd name="T48" fmla="*/ 11 w 15"/>
                      <a:gd name="T49" fmla="*/ 3 h 29"/>
                      <a:gd name="T50" fmla="*/ 11 w 15"/>
                      <a:gd name="T51" fmla="*/ 1 h 29"/>
                      <a:gd name="T52" fmla="*/ 11 w 15"/>
                      <a:gd name="T53" fmla="*/ 1 h 29"/>
                      <a:gd name="T54" fmla="*/ 9 w 15"/>
                      <a:gd name="T55" fmla="*/ 2 h 29"/>
                      <a:gd name="T56" fmla="*/ 6 w 15"/>
                      <a:gd name="T57" fmla="*/ 0 h 29"/>
                      <a:gd name="T58" fmla="*/ 5 w 15"/>
                      <a:gd name="T59" fmla="*/ 1 h 29"/>
                      <a:gd name="T60" fmla="*/ 2 w 15"/>
                      <a:gd name="T61" fmla="*/ 3 h 29"/>
                      <a:gd name="T62" fmla="*/ 3 w 15"/>
                      <a:gd name="T63" fmla="*/ 3 h 29"/>
                      <a:gd name="T64" fmla="*/ 2 w 15"/>
                      <a:gd name="T65" fmla="*/ 28 h 29"/>
                      <a:gd name="T66" fmla="*/ 0 w 15"/>
                      <a:gd name="T67" fmla="*/ 29 h 29"/>
                      <a:gd name="T68" fmla="*/ 0 w 15"/>
                      <a:gd name="T69" fmla="*/ 29 h 29"/>
                      <a:gd name="T70" fmla="*/ 2 w 15"/>
                      <a:gd name="T71" fmla="*/ 29 h 29"/>
                      <a:gd name="T72" fmla="*/ 2 w 15"/>
                      <a:gd name="T73" fmla="*/ 28 h 29"/>
                      <a:gd name="T74" fmla="*/ 1 w 15"/>
                      <a:gd name="T75" fmla="*/ 8 h 29"/>
                      <a:gd name="T76" fmla="*/ 1 w 15"/>
                      <a:gd name="T77" fmla="*/ 9 h 29"/>
                      <a:gd name="T78" fmla="*/ 1 w 15"/>
                      <a:gd name="T79" fmla="*/ 8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5" h="29">
                        <a:moveTo>
                          <a:pt x="3" y="3"/>
                        </a:moveTo>
                        <a:cubicBezTo>
                          <a:pt x="3" y="4"/>
                          <a:pt x="4" y="5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5" y="7"/>
                          <a:pt x="4" y="7"/>
                          <a:pt x="4" y="8"/>
                        </a:cubicBezTo>
                        <a:cubicBezTo>
                          <a:pt x="4" y="8"/>
                          <a:pt x="3" y="8"/>
                          <a:pt x="3" y="8"/>
                        </a:cubicBezTo>
                        <a:cubicBezTo>
                          <a:pt x="3" y="8"/>
                          <a:pt x="3" y="9"/>
                          <a:pt x="3" y="9"/>
                        </a:cubicBezTo>
                        <a:cubicBezTo>
                          <a:pt x="3" y="9"/>
                          <a:pt x="4" y="10"/>
                          <a:pt x="4" y="10"/>
                        </a:cubicBezTo>
                        <a:cubicBezTo>
                          <a:pt x="4" y="10"/>
                          <a:pt x="2" y="11"/>
                          <a:pt x="3" y="12"/>
                        </a:cubicBezTo>
                        <a:cubicBezTo>
                          <a:pt x="3" y="12"/>
                          <a:pt x="4" y="14"/>
                          <a:pt x="4" y="14"/>
                        </a:cubicBezTo>
                        <a:cubicBezTo>
                          <a:pt x="4" y="14"/>
                          <a:pt x="2" y="16"/>
                          <a:pt x="2" y="16"/>
                        </a:cubicBezTo>
                        <a:cubicBezTo>
                          <a:pt x="2" y="17"/>
                          <a:pt x="3" y="18"/>
                          <a:pt x="3" y="19"/>
                        </a:cubicBezTo>
                        <a:cubicBezTo>
                          <a:pt x="3" y="19"/>
                          <a:pt x="2" y="20"/>
                          <a:pt x="2" y="20"/>
                        </a:cubicBezTo>
                        <a:cubicBezTo>
                          <a:pt x="1" y="21"/>
                          <a:pt x="2" y="22"/>
                          <a:pt x="2" y="22"/>
                        </a:cubicBezTo>
                        <a:cubicBezTo>
                          <a:pt x="2" y="22"/>
                          <a:pt x="1" y="22"/>
                          <a:pt x="1" y="23"/>
                        </a:cubicBezTo>
                        <a:cubicBezTo>
                          <a:pt x="2" y="23"/>
                          <a:pt x="2" y="24"/>
                          <a:pt x="3" y="24"/>
                        </a:cubicBezTo>
                        <a:cubicBezTo>
                          <a:pt x="3" y="23"/>
                          <a:pt x="3" y="23"/>
                          <a:pt x="3" y="23"/>
                        </a:cubicBezTo>
                        <a:cubicBezTo>
                          <a:pt x="4" y="23"/>
                          <a:pt x="5" y="23"/>
                          <a:pt x="6" y="22"/>
                        </a:cubicBezTo>
                        <a:cubicBezTo>
                          <a:pt x="6" y="22"/>
                          <a:pt x="6" y="21"/>
                          <a:pt x="6" y="21"/>
                        </a:cubicBezTo>
                        <a:cubicBezTo>
                          <a:pt x="7" y="20"/>
                          <a:pt x="9" y="20"/>
                          <a:pt x="11" y="20"/>
                        </a:cubicBezTo>
                        <a:cubicBezTo>
                          <a:pt x="11" y="19"/>
                          <a:pt x="11" y="19"/>
                          <a:pt x="11" y="18"/>
                        </a:cubicBezTo>
                        <a:cubicBezTo>
                          <a:pt x="12" y="18"/>
                          <a:pt x="14" y="18"/>
                          <a:pt x="14" y="18"/>
                        </a:cubicBezTo>
                        <a:cubicBezTo>
                          <a:pt x="15" y="17"/>
                          <a:pt x="15" y="9"/>
                          <a:pt x="15" y="8"/>
                        </a:cubicBezTo>
                        <a:cubicBezTo>
                          <a:pt x="15" y="7"/>
                          <a:pt x="13" y="6"/>
                          <a:pt x="13" y="5"/>
                        </a:cubicBezTo>
                        <a:cubicBezTo>
                          <a:pt x="13" y="5"/>
                          <a:pt x="13" y="4"/>
                          <a:pt x="13" y="4"/>
                        </a:cubicBezTo>
                        <a:cubicBezTo>
                          <a:pt x="13" y="3"/>
                          <a:pt x="11" y="4"/>
                          <a:pt x="11" y="3"/>
                        </a:cubicBezTo>
                        <a:cubicBezTo>
                          <a:pt x="11" y="2"/>
                          <a:pt x="12" y="2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0" y="1"/>
                          <a:pt x="9" y="2"/>
                        </a:cubicBezTo>
                        <a:cubicBezTo>
                          <a:pt x="8" y="1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lnTo>
                          <a:pt x="3" y="3"/>
                        </a:lnTo>
                        <a:close/>
                        <a:moveTo>
                          <a:pt x="2" y="28"/>
                        </a:moveTo>
                        <a:cubicBezTo>
                          <a:pt x="1" y="28"/>
                          <a:pt x="0" y="28"/>
                          <a:pt x="0" y="29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1" y="29"/>
                          <a:pt x="1" y="29"/>
                          <a:pt x="2" y="29"/>
                        </a:cubicBezTo>
                        <a:cubicBezTo>
                          <a:pt x="2" y="29"/>
                          <a:pt x="3" y="27"/>
                          <a:pt x="2" y="28"/>
                        </a:cubicBezTo>
                        <a:close/>
                        <a:moveTo>
                          <a:pt x="1" y="8"/>
                        </a:moveTo>
                        <a:cubicBezTo>
                          <a:pt x="1" y="8"/>
                          <a:pt x="1" y="9"/>
                          <a:pt x="1" y="9"/>
                        </a:cubicBezTo>
                        <a:cubicBezTo>
                          <a:pt x="2" y="10"/>
                          <a:pt x="1" y="8"/>
                          <a:pt x="1" y="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2" name="Freeform 29">
                    <a:extLst>
                      <a:ext uri="{FF2B5EF4-FFF2-40B4-BE49-F238E27FC236}">
                        <a16:creationId xmlns:a16="http://schemas.microsoft.com/office/drawing/2014/main" id="{A4C57D0D-603F-1D52-CD2C-B31086099D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3629" y="3127596"/>
                    <a:ext cx="68575" cy="117557"/>
                  </a:xfrm>
                  <a:custGeom>
                    <a:avLst/>
                    <a:gdLst>
                      <a:gd name="T0" fmla="*/ 7 w 10"/>
                      <a:gd name="T1" fmla="*/ 0 h 16"/>
                      <a:gd name="T2" fmla="*/ 6 w 10"/>
                      <a:gd name="T3" fmla="*/ 1 h 16"/>
                      <a:gd name="T4" fmla="*/ 5 w 10"/>
                      <a:gd name="T5" fmla="*/ 3 h 16"/>
                      <a:gd name="T6" fmla="*/ 3 w 10"/>
                      <a:gd name="T7" fmla="*/ 5 h 16"/>
                      <a:gd name="T8" fmla="*/ 3 w 10"/>
                      <a:gd name="T9" fmla="*/ 7 h 16"/>
                      <a:gd name="T10" fmla="*/ 1 w 10"/>
                      <a:gd name="T11" fmla="*/ 8 h 16"/>
                      <a:gd name="T12" fmla="*/ 1 w 10"/>
                      <a:gd name="T13" fmla="*/ 13 h 16"/>
                      <a:gd name="T14" fmla="*/ 3 w 10"/>
                      <a:gd name="T15" fmla="*/ 15 h 16"/>
                      <a:gd name="T16" fmla="*/ 4 w 10"/>
                      <a:gd name="T17" fmla="*/ 16 h 16"/>
                      <a:gd name="T18" fmla="*/ 5 w 10"/>
                      <a:gd name="T19" fmla="*/ 15 h 16"/>
                      <a:gd name="T20" fmla="*/ 6 w 10"/>
                      <a:gd name="T21" fmla="*/ 14 h 16"/>
                      <a:gd name="T22" fmla="*/ 6 w 10"/>
                      <a:gd name="T23" fmla="*/ 12 h 16"/>
                      <a:gd name="T24" fmla="*/ 7 w 10"/>
                      <a:gd name="T25" fmla="*/ 11 h 16"/>
                      <a:gd name="T26" fmla="*/ 7 w 10"/>
                      <a:gd name="T27" fmla="*/ 7 h 16"/>
                      <a:gd name="T28" fmla="*/ 10 w 10"/>
                      <a:gd name="T29" fmla="*/ 1 h 16"/>
                      <a:gd name="T30" fmla="*/ 7 w 10"/>
                      <a:gd name="T3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" h="16">
                        <a:moveTo>
                          <a:pt x="7" y="0"/>
                        </a:moveTo>
                        <a:cubicBezTo>
                          <a:pt x="7" y="0"/>
                          <a:pt x="6" y="0"/>
                          <a:pt x="6" y="1"/>
                        </a:cubicBezTo>
                        <a:cubicBezTo>
                          <a:pt x="5" y="2"/>
                          <a:pt x="5" y="2"/>
                          <a:pt x="5" y="3"/>
                        </a:cubicBezTo>
                        <a:cubicBezTo>
                          <a:pt x="4" y="4"/>
                          <a:pt x="3" y="4"/>
                          <a:pt x="3" y="5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3" y="8"/>
                          <a:pt x="2" y="8"/>
                          <a:pt x="1" y="8"/>
                        </a:cubicBezTo>
                        <a:cubicBezTo>
                          <a:pt x="1" y="9"/>
                          <a:pt x="0" y="12"/>
                          <a:pt x="1" y="13"/>
                        </a:cubicBezTo>
                        <a:cubicBezTo>
                          <a:pt x="1" y="14"/>
                          <a:pt x="2" y="15"/>
                          <a:pt x="3" y="15"/>
                        </a:cubicBezTo>
                        <a:cubicBezTo>
                          <a:pt x="3" y="16"/>
                          <a:pt x="3" y="16"/>
                          <a:pt x="4" y="16"/>
                        </a:cubicBezTo>
                        <a:cubicBezTo>
                          <a:pt x="4" y="16"/>
                          <a:pt x="4" y="15"/>
                          <a:pt x="5" y="15"/>
                        </a:cubicBezTo>
                        <a:cubicBezTo>
                          <a:pt x="5" y="14"/>
                          <a:pt x="6" y="14"/>
                          <a:pt x="6" y="14"/>
                        </a:cubicBezTo>
                        <a:cubicBezTo>
                          <a:pt x="7" y="13"/>
                          <a:pt x="6" y="12"/>
                          <a:pt x="6" y="12"/>
                        </a:cubicBezTo>
                        <a:cubicBezTo>
                          <a:pt x="7" y="11"/>
                          <a:pt x="7" y="11"/>
                          <a:pt x="7" y="11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8" y="6"/>
                          <a:pt x="10" y="2"/>
                          <a:pt x="10" y="1"/>
                        </a:cubicBezTo>
                        <a:cubicBezTo>
                          <a:pt x="9" y="0"/>
                          <a:pt x="8" y="0"/>
                          <a:pt x="7" y="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3" name="Freeform 31">
                    <a:extLst>
                      <a:ext uri="{FF2B5EF4-FFF2-40B4-BE49-F238E27FC236}">
                        <a16:creationId xmlns:a16="http://schemas.microsoft.com/office/drawing/2014/main" id="{83F63527-F084-15B1-054F-799F1DEB4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06325" y="2182611"/>
                    <a:ext cx="150007" cy="110776"/>
                  </a:xfrm>
                  <a:custGeom>
                    <a:avLst/>
                    <a:gdLst>
                      <a:gd name="T0" fmla="*/ 21 w 22"/>
                      <a:gd name="T1" fmla="*/ 8 h 15"/>
                      <a:gd name="T2" fmla="*/ 21 w 22"/>
                      <a:gd name="T3" fmla="*/ 7 h 15"/>
                      <a:gd name="T4" fmla="*/ 21 w 22"/>
                      <a:gd name="T5" fmla="*/ 6 h 15"/>
                      <a:gd name="T6" fmla="*/ 21 w 22"/>
                      <a:gd name="T7" fmla="*/ 6 h 15"/>
                      <a:gd name="T8" fmla="*/ 20 w 22"/>
                      <a:gd name="T9" fmla="*/ 4 h 15"/>
                      <a:gd name="T10" fmla="*/ 17 w 22"/>
                      <a:gd name="T11" fmla="*/ 2 h 15"/>
                      <a:gd name="T12" fmla="*/ 15 w 22"/>
                      <a:gd name="T13" fmla="*/ 1 h 15"/>
                      <a:gd name="T14" fmla="*/ 13 w 22"/>
                      <a:gd name="T15" fmla="*/ 2 h 15"/>
                      <a:gd name="T16" fmla="*/ 11 w 22"/>
                      <a:gd name="T17" fmla="*/ 3 h 15"/>
                      <a:gd name="T18" fmla="*/ 9 w 22"/>
                      <a:gd name="T19" fmla="*/ 3 h 15"/>
                      <a:gd name="T20" fmla="*/ 8 w 22"/>
                      <a:gd name="T21" fmla="*/ 4 h 15"/>
                      <a:gd name="T22" fmla="*/ 7 w 22"/>
                      <a:gd name="T23" fmla="*/ 5 h 15"/>
                      <a:gd name="T24" fmla="*/ 4 w 22"/>
                      <a:gd name="T25" fmla="*/ 8 h 15"/>
                      <a:gd name="T26" fmla="*/ 1 w 22"/>
                      <a:gd name="T27" fmla="*/ 11 h 15"/>
                      <a:gd name="T28" fmla="*/ 2 w 22"/>
                      <a:gd name="T29" fmla="*/ 13 h 15"/>
                      <a:gd name="T30" fmla="*/ 4 w 22"/>
                      <a:gd name="T31" fmla="*/ 13 h 15"/>
                      <a:gd name="T32" fmla="*/ 6 w 22"/>
                      <a:gd name="T33" fmla="*/ 14 h 15"/>
                      <a:gd name="T34" fmla="*/ 8 w 22"/>
                      <a:gd name="T35" fmla="*/ 15 h 15"/>
                      <a:gd name="T36" fmla="*/ 11 w 22"/>
                      <a:gd name="T37" fmla="*/ 13 h 15"/>
                      <a:gd name="T38" fmla="*/ 12 w 22"/>
                      <a:gd name="T39" fmla="*/ 12 h 15"/>
                      <a:gd name="T40" fmla="*/ 13 w 22"/>
                      <a:gd name="T41" fmla="*/ 13 h 15"/>
                      <a:gd name="T42" fmla="*/ 16 w 22"/>
                      <a:gd name="T43" fmla="*/ 14 h 15"/>
                      <a:gd name="T44" fmla="*/ 16 w 22"/>
                      <a:gd name="T45" fmla="*/ 12 h 15"/>
                      <a:gd name="T46" fmla="*/ 18 w 22"/>
                      <a:gd name="T47" fmla="*/ 11 h 15"/>
                      <a:gd name="T48" fmla="*/ 20 w 22"/>
                      <a:gd name="T49" fmla="*/ 10 h 15"/>
                      <a:gd name="T50" fmla="*/ 21 w 22"/>
                      <a:gd name="T51" fmla="*/ 9 h 15"/>
                      <a:gd name="T52" fmla="*/ 21 w 22"/>
                      <a:gd name="T53" fmla="*/ 8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2" h="15">
                        <a:moveTo>
                          <a:pt x="21" y="8"/>
                        </a:moveTo>
                        <a:cubicBezTo>
                          <a:pt x="22" y="7"/>
                          <a:pt x="22" y="7"/>
                          <a:pt x="21" y="7"/>
                        </a:cubicBezTo>
                        <a:cubicBezTo>
                          <a:pt x="21" y="7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19" y="6"/>
                          <a:pt x="20" y="4"/>
                          <a:pt x="20" y="4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6" y="2"/>
                          <a:pt x="15" y="1"/>
                        </a:cubicBezTo>
                        <a:cubicBezTo>
                          <a:pt x="13" y="0"/>
                          <a:pt x="13" y="1"/>
                          <a:pt x="13" y="2"/>
                        </a:cubicBezTo>
                        <a:cubicBezTo>
                          <a:pt x="12" y="2"/>
                          <a:pt x="11" y="3"/>
                          <a:pt x="11" y="3"/>
                        </a:cubicBezTo>
                        <a:cubicBezTo>
                          <a:pt x="11" y="3"/>
                          <a:pt x="10" y="4"/>
                          <a:pt x="9" y="3"/>
                        </a:cubicBezTo>
                        <a:cubicBezTo>
                          <a:pt x="8" y="2"/>
                          <a:pt x="8" y="4"/>
                          <a:pt x="8" y="4"/>
                        </a:cubicBezTo>
                        <a:cubicBezTo>
                          <a:pt x="8" y="4"/>
                          <a:pt x="9" y="4"/>
                          <a:pt x="7" y="5"/>
                        </a:cubicBezTo>
                        <a:cubicBezTo>
                          <a:pt x="5" y="5"/>
                          <a:pt x="4" y="7"/>
                          <a:pt x="4" y="8"/>
                        </a:cubicBezTo>
                        <a:cubicBezTo>
                          <a:pt x="3" y="9"/>
                          <a:pt x="2" y="10"/>
                          <a:pt x="1" y="11"/>
                        </a:cubicBezTo>
                        <a:cubicBezTo>
                          <a:pt x="1" y="12"/>
                          <a:pt x="0" y="14"/>
                          <a:pt x="2" y="13"/>
                        </a:cubicBezTo>
                        <a:cubicBezTo>
                          <a:pt x="4" y="11"/>
                          <a:pt x="4" y="13"/>
                          <a:pt x="4" y="13"/>
                        </a:cubicBezTo>
                        <a:cubicBezTo>
                          <a:pt x="4" y="14"/>
                          <a:pt x="6" y="13"/>
                          <a:pt x="6" y="14"/>
                        </a:cubicBezTo>
                        <a:cubicBezTo>
                          <a:pt x="7" y="15"/>
                          <a:pt x="8" y="15"/>
                          <a:pt x="8" y="15"/>
                        </a:cubicBezTo>
                        <a:cubicBezTo>
                          <a:pt x="9" y="14"/>
                          <a:pt x="11" y="14"/>
                          <a:pt x="11" y="13"/>
                        </a:cubicBezTo>
                        <a:cubicBezTo>
                          <a:pt x="11" y="12"/>
                          <a:pt x="11" y="11"/>
                          <a:pt x="12" y="12"/>
                        </a:cubicBezTo>
                        <a:cubicBezTo>
                          <a:pt x="13" y="13"/>
                          <a:pt x="12" y="13"/>
                          <a:pt x="13" y="13"/>
                        </a:cubicBezTo>
                        <a:cubicBezTo>
                          <a:pt x="15" y="13"/>
                          <a:pt x="15" y="14"/>
                          <a:pt x="16" y="14"/>
                        </a:cubicBezTo>
                        <a:cubicBezTo>
                          <a:pt x="16" y="13"/>
                          <a:pt x="16" y="14"/>
                          <a:pt x="16" y="12"/>
                        </a:cubicBezTo>
                        <a:cubicBezTo>
                          <a:pt x="16" y="11"/>
                          <a:pt x="17" y="12"/>
                          <a:pt x="18" y="11"/>
                        </a:cubicBezTo>
                        <a:cubicBezTo>
                          <a:pt x="18" y="10"/>
                          <a:pt x="19" y="9"/>
                          <a:pt x="20" y="10"/>
                        </a:cubicBezTo>
                        <a:cubicBezTo>
                          <a:pt x="21" y="10"/>
                          <a:pt x="20" y="10"/>
                          <a:pt x="21" y="9"/>
                        </a:cubicBezTo>
                        <a:cubicBezTo>
                          <a:pt x="22" y="8"/>
                          <a:pt x="20" y="9"/>
                          <a:pt x="21" y="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4" name="Freeform 43">
                    <a:extLst>
                      <a:ext uri="{FF2B5EF4-FFF2-40B4-BE49-F238E27FC236}">
                        <a16:creationId xmlns:a16="http://schemas.microsoft.com/office/drawing/2014/main" id="{ED3A80AD-FEA5-F80A-7B0B-709A35BFB4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42769" y="2087660"/>
                    <a:ext cx="233583" cy="103993"/>
                  </a:xfrm>
                  <a:custGeom>
                    <a:avLst/>
                    <a:gdLst>
                      <a:gd name="T0" fmla="*/ 34 w 34"/>
                      <a:gd name="T1" fmla="*/ 8 h 14"/>
                      <a:gd name="T2" fmla="*/ 32 w 34"/>
                      <a:gd name="T3" fmla="*/ 9 h 14"/>
                      <a:gd name="T4" fmla="*/ 32 w 34"/>
                      <a:gd name="T5" fmla="*/ 11 h 14"/>
                      <a:gd name="T6" fmla="*/ 29 w 34"/>
                      <a:gd name="T7" fmla="*/ 10 h 14"/>
                      <a:gd name="T8" fmla="*/ 26 w 34"/>
                      <a:gd name="T9" fmla="*/ 10 h 14"/>
                      <a:gd name="T10" fmla="*/ 22 w 34"/>
                      <a:gd name="T11" fmla="*/ 11 h 14"/>
                      <a:gd name="T12" fmla="*/ 20 w 34"/>
                      <a:gd name="T13" fmla="*/ 12 h 14"/>
                      <a:gd name="T14" fmla="*/ 18 w 34"/>
                      <a:gd name="T15" fmla="*/ 11 h 14"/>
                      <a:gd name="T16" fmla="*/ 15 w 34"/>
                      <a:gd name="T17" fmla="*/ 12 h 14"/>
                      <a:gd name="T18" fmla="*/ 12 w 34"/>
                      <a:gd name="T19" fmla="*/ 12 h 14"/>
                      <a:gd name="T20" fmla="*/ 13 w 34"/>
                      <a:gd name="T21" fmla="*/ 14 h 14"/>
                      <a:gd name="T22" fmla="*/ 10 w 34"/>
                      <a:gd name="T23" fmla="*/ 13 h 14"/>
                      <a:gd name="T24" fmla="*/ 6 w 34"/>
                      <a:gd name="T25" fmla="*/ 13 h 14"/>
                      <a:gd name="T26" fmla="*/ 3 w 34"/>
                      <a:gd name="T27" fmla="*/ 12 h 14"/>
                      <a:gd name="T28" fmla="*/ 2 w 34"/>
                      <a:gd name="T29" fmla="*/ 10 h 14"/>
                      <a:gd name="T30" fmla="*/ 2 w 34"/>
                      <a:gd name="T31" fmla="*/ 7 h 14"/>
                      <a:gd name="T32" fmla="*/ 4 w 34"/>
                      <a:gd name="T33" fmla="*/ 5 h 14"/>
                      <a:gd name="T34" fmla="*/ 5 w 34"/>
                      <a:gd name="T35" fmla="*/ 4 h 14"/>
                      <a:gd name="T36" fmla="*/ 8 w 34"/>
                      <a:gd name="T37" fmla="*/ 3 h 14"/>
                      <a:gd name="T38" fmla="*/ 9 w 34"/>
                      <a:gd name="T39" fmla="*/ 3 h 14"/>
                      <a:gd name="T40" fmla="*/ 12 w 34"/>
                      <a:gd name="T41" fmla="*/ 3 h 14"/>
                      <a:gd name="T42" fmla="*/ 15 w 34"/>
                      <a:gd name="T43" fmla="*/ 4 h 14"/>
                      <a:gd name="T44" fmla="*/ 18 w 34"/>
                      <a:gd name="T45" fmla="*/ 4 h 14"/>
                      <a:gd name="T46" fmla="*/ 21 w 34"/>
                      <a:gd name="T47" fmla="*/ 3 h 14"/>
                      <a:gd name="T48" fmla="*/ 25 w 34"/>
                      <a:gd name="T49" fmla="*/ 1 h 14"/>
                      <a:gd name="T50" fmla="*/ 28 w 34"/>
                      <a:gd name="T51" fmla="*/ 3 h 14"/>
                      <a:gd name="T52" fmla="*/ 30 w 34"/>
                      <a:gd name="T53" fmla="*/ 5 h 14"/>
                      <a:gd name="T54" fmla="*/ 32 w 34"/>
                      <a:gd name="T55" fmla="*/ 6 h 14"/>
                      <a:gd name="T56" fmla="*/ 34 w 34"/>
                      <a:gd name="T57" fmla="*/ 8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4" h="14">
                        <a:moveTo>
                          <a:pt x="34" y="8"/>
                        </a:move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0" y="11"/>
                          <a:pt x="29" y="10"/>
                        </a:cubicBezTo>
                        <a:cubicBezTo>
                          <a:pt x="28" y="9"/>
                          <a:pt x="28" y="10"/>
                          <a:pt x="26" y="10"/>
                        </a:cubicBezTo>
                        <a:cubicBezTo>
                          <a:pt x="24" y="10"/>
                          <a:pt x="24" y="10"/>
                          <a:pt x="22" y="11"/>
                        </a:cubicBezTo>
                        <a:cubicBezTo>
                          <a:pt x="20" y="11"/>
                          <a:pt x="20" y="12"/>
                          <a:pt x="20" y="12"/>
                        </a:cubicBezTo>
                        <a:cubicBezTo>
                          <a:pt x="20" y="12"/>
                          <a:pt x="19" y="12"/>
                          <a:pt x="18" y="11"/>
                        </a:cubicBezTo>
                        <a:cubicBezTo>
                          <a:pt x="17" y="10"/>
                          <a:pt x="17" y="11"/>
                          <a:pt x="15" y="12"/>
                        </a:cubicBezTo>
                        <a:cubicBezTo>
                          <a:pt x="12" y="12"/>
                          <a:pt x="12" y="12"/>
                          <a:pt x="12" y="12"/>
                        </a:cubicBezTo>
                        <a:cubicBezTo>
                          <a:pt x="13" y="14"/>
                          <a:pt x="13" y="14"/>
                          <a:pt x="13" y="14"/>
                        </a:cubicBezTo>
                        <a:cubicBezTo>
                          <a:pt x="13" y="14"/>
                          <a:pt x="13" y="14"/>
                          <a:pt x="10" y="13"/>
                        </a:cubicBezTo>
                        <a:cubicBezTo>
                          <a:pt x="7" y="13"/>
                          <a:pt x="7" y="13"/>
                          <a:pt x="6" y="13"/>
                        </a:cubicBezTo>
                        <a:cubicBezTo>
                          <a:pt x="5" y="13"/>
                          <a:pt x="3" y="12"/>
                          <a:pt x="3" y="12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0" y="9"/>
                          <a:pt x="2" y="7"/>
                          <a:pt x="2" y="7"/>
                        </a:cubicBezTo>
                        <a:cubicBezTo>
                          <a:pt x="2" y="7"/>
                          <a:pt x="3" y="5"/>
                          <a:pt x="4" y="5"/>
                        </a:cubicBezTo>
                        <a:cubicBezTo>
                          <a:pt x="5" y="5"/>
                          <a:pt x="4" y="4"/>
                          <a:pt x="5" y="4"/>
                        </a:cubicBezTo>
                        <a:cubicBezTo>
                          <a:pt x="6" y="3"/>
                          <a:pt x="8" y="3"/>
                          <a:pt x="8" y="3"/>
                        </a:cubicBezTo>
                        <a:cubicBezTo>
                          <a:pt x="8" y="3"/>
                          <a:pt x="7" y="3"/>
                          <a:pt x="9" y="3"/>
                        </a:cubicBezTo>
                        <a:cubicBezTo>
                          <a:pt x="11" y="3"/>
                          <a:pt x="10" y="2"/>
                          <a:pt x="12" y="3"/>
                        </a:cubicBezTo>
                        <a:cubicBezTo>
                          <a:pt x="13" y="3"/>
                          <a:pt x="14" y="4"/>
                          <a:pt x="15" y="4"/>
                        </a:cubicBezTo>
                        <a:cubicBezTo>
                          <a:pt x="16" y="5"/>
                          <a:pt x="17" y="5"/>
                          <a:pt x="18" y="4"/>
                        </a:cubicBezTo>
                        <a:cubicBezTo>
                          <a:pt x="19" y="3"/>
                          <a:pt x="19" y="3"/>
                          <a:pt x="21" y="3"/>
                        </a:cubicBezTo>
                        <a:cubicBezTo>
                          <a:pt x="23" y="3"/>
                          <a:pt x="24" y="0"/>
                          <a:pt x="25" y="1"/>
                        </a:cubicBezTo>
                        <a:cubicBezTo>
                          <a:pt x="26" y="2"/>
                          <a:pt x="27" y="3"/>
                          <a:pt x="28" y="3"/>
                        </a:cubicBezTo>
                        <a:cubicBezTo>
                          <a:pt x="29" y="3"/>
                          <a:pt x="29" y="4"/>
                          <a:pt x="30" y="5"/>
                        </a:cubicBezTo>
                        <a:cubicBezTo>
                          <a:pt x="32" y="5"/>
                          <a:pt x="31" y="5"/>
                          <a:pt x="32" y="6"/>
                        </a:cubicBezTo>
                        <a:cubicBezTo>
                          <a:pt x="32" y="8"/>
                          <a:pt x="34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5" name="Freeform 75">
                    <a:extLst>
                      <a:ext uri="{FF2B5EF4-FFF2-40B4-BE49-F238E27FC236}">
                        <a16:creationId xmlns:a16="http://schemas.microsoft.com/office/drawing/2014/main" id="{8F939AB7-C493-03BB-21FE-06DACC2000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66355" y="2146440"/>
                    <a:ext cx="124292" cy="153730"/>
                  </a:xfrm>
                  <a:custGeom>
                    <a:avLst/>
                    <a:gdLst>
                      <a:gd name="T0" fmla="*/ 9 w 18"/>
                      <a:gd name="T1" fmla="*/ 21 h 21"/>
                      <a:gd name="T2" fmla="*/ 10 w 18"/>
                      <a:gd name="T3" fmla="*/ 18 h 21"/>
                      <a:gd name="T4" fmla="*/ 12 w 18"/>
                      <a:gd name="T5" fmla="*/ 15 h 21"/>
                      <a:gd name="T6" fmla="*/ 14 w 18"/>
                      <a:gd name="T7" fmla="*/ 16 h 21"/>
                      <a:gd name="T8" fmla="*/ 18 w 18"/>
                      <a:gd name="T9" fmla="*/ 17 h 21"/>
                      <a:gd name="T10" fmla="*/ 15 w 18"/>
                      <a:gd name="T11" fmla="*/ 14 h 21"/>
                      <a:gd name="T12" fmla="*/ 13 w 18"/>
                      <a:gd name="T13" fmla="*/ 11 h 21"/>
                      <a:gd name="T14" fmla="*/ 13 w 18"/>
                      <a:gd name="T15" fmla="*/ 9 h 21"/>
                      <a:gd name="T16" fmla="*/ 12 w 18"/>
                      <a:gd name="T17" fmla="*/ 6 h 21"/>
                      <a:gd name="T18" fmla="*/ 10 w 18"/>
                      <a:gd name="T19" fmla="*/ 4 h 21"/>
                      <a:gd name="T20" fmla="*/ 8 w 18"/>
                      <a:gd name="T21" fmla="*/ 2 h 21"/>
                      <a:gd name="T22" fmla="*/ 6 w 18"/>
                      <a:gd name="T23" fmla="*/ 1 h 21"/>
                      <a:gd name="T24" fmla="*/ 3 w 18"/>
                      <a:gd name="T25" fmla="*/ 1 h 21"/>
                      <a:gd name="T26" fmla="*/ 0 w 18"/>
                      <a:gd name="T27" fmla="*/ 2 h 21"/>
                      <a:gd name="T28" fmla="*/ 3 w 18"/>
                      <a:gd name="T29" fmla="*/ 5 h 21"/>
                      <a:gd name="T30" fmla="*/ 5 w 18"/>
                      <a:gd name="T31" fmla="*/ 8 h 21"/>
                      <a:gd name="T32" fmla="*/ 7 w 18"/>
                      <a:gd name="T33" fmla="*/ 11 h 21"/>
                      <a:gd name="T34" fmla="*/ 7 w 18"/>
                      <a:gd name="T35" fmla="*/ 14 h 21"/>
                      <a:gd name="T36" fmla="*/ 7 w 18"/>
                      <a:gd name="T37" fmla="*/ 15 h 21"/>
                      <a:gd name="T38" fmla="*/ 7 w 18"/>
                      <a:gd name="T39" fmla="*/ 18 h 21"/>
                      <a:gd name="T40" fmla="*/ 8 w 18"/>
                      <a:gd name="T41" fmla="*/ 20 h 21"/>
                      <a:gd name="T42" fmla="*/ 9 w 18"/>
                      <a:gd name="T4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8" h="21">
                        <a:moveTo>
                          <a:pt x="9" y="21"/>
                        </a:moveTo>
                        <a:cubicBezTo>
                          <a:pt x="9" y="21"/>
                          <a:pt x="10" y="19"/>
                          <a:pt x="10" y="18"/>
                        </a:cubicBezTo>
                        <a:cubicBezTo>
                          <a:pt x="10" y="17"/>
                          <a:pt x="13" y="16"/>
                          <a:pt x="12" y="15"/>
                        </a:cubicBezTo>
                        <a:cubicBezTo>
                          <a:pt x="12" y="14"/>
                          <a:pt x="14" y="16"/>
                          <a:pt x="14" y="16"/>
                        </a:cubicBezTo>
                        <a:cubicBezTo>
                          <a:pt x="15" y="16"/>
                          <a:pt x="18" y="17"/>
                          <a:pt x="18" y="17"/>
                        </a:cubicBezTo>
                        <a:cubicBezTo>
                          <a:pt x="15" y="14"/>
                          <a:pt x="15" y="14"/>
                          <a:pt x="15" y="14"/>
                        </a:cubicBezTo>
                        <a:cubicBezTo>
                          <a:pt x="15" y="14"/>
                          <a:pt x="13" y="13"/>
                          <a:pt x="13" y="11"/>
                        </a:cubicBezTo>
                        <a:cubicBezTo>
                          <a:pt x="13" y="10"/>
                          <a:pt x="13" y="10"/>
                          <a:pt x="13" y="9"/>
                        </a:cubicBezTo>
                        <a:cubicBezTo>
                          <a:pt x="12" y="8"/>
                          <a:pt x="11" y="8"/>
                          <a:pt x="12" y="6"/>
                        </a:cubicBezTo>
                        <a:cubicBezTo>
                          <a:pt x="12" y="5"/>
                          <a:pt x="11" y="4"/>
                          <a:pt x="10" y="4"/>
                        </a:cubicBezTo>
                        <a:cubicBezTo>
                          <a:pt x="9" y="3"/>
                          <a:pt x="9" y="3"/>
                          <a:pt x="8" y="2"/>
                        </a:cubicBezTo>
                        <a:cubicBezTo>
                          <a:pt x="7" y="2"/>
                          <a:pt x="7" y="1"/>
                          <a:pt x="6" y="1"/>
                        </a:cubicBezTo>
                        <a:cubicBezTo>
                          <a:pt x="5" y="1"/>
                          <a:pt x="3" y="0"/>
                          <a:pt x="3" y="1"/>
                        </a:cubicBezTo>
                        <a:cubicBezTo>
                          <a:pt x="2" y="1"/>
                          <a:pt x="0" y="1"/>
                          <a:pt x="0" y="2"/>
                        </a:cubicBezTo>
                        <a:cubicBezTo>
                          <a:pt x="0" y="2"/>
                          <a:pt x="3" y="4"/>
                          <a:pt x="3" y="5"/>
                        </a:cubicBezTo>
                        <a:cubicBezTo>
                          <a:pt x="4" y="7"/>
                          <a:pt x="4" y="7"/>
                          <a:pt x="5" y="8"/>
                        </a:cubicBezTo>
                        <a:cubicBezTo>
                          <a:pt x="7" y="10"/>
                          <a:pt x="7" y="10"/>
                          <a:pt x="7" y="11"/>
                        </a:cubicBezTo>
                        <a:cubicBezTo>
                          <a:pt x="8" y="12"/>
                          <a:pt x="6" y="13"/>
                          <a:pt x="7" y="14"/>
                        </a:cubicBezTo>
                        <a:cubicBezTo>
                          <a:pt x="8" y="14"/>
                          <a:pt x="7" y="14"/>
                          <a:pt x="7" y="15"/>
                        </a:cubicBezTo>
                        <a:cubicBezTo>
                          <a:pt x="8" y="16"/>
                          <a:pt x="7" y="18"/>
                          <a:pt x="7" y="18"/>
                        </a:cubicBezTo>
                        <a:cubicBezTo>
                          <a:pt x="8" y="18"/>
                          <a:pt x="7" y="19"/>
                          <a:pt x="8" y="20"/>
                        </a:cubicBezTo>
                        <a:cubicBezTo>
                          <a:pt x="8" y="20"/>
                          <a:pt x="8" y="21"/>
                          <a:pt x="9" y="2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86" name="Freeform 166">
                    <a:extLst>
                      <a:ext uri="{FF2B5EF4-FFF2-40B4-BE49-F238E27FC236}">
                        <a16:creationId xmlns:a16="http://schemas.microsoft.com/office/drawing/2014/main" id="{823C2263-2E5A-1582-4D58-644193F045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88463" y="2024362"/>
                    <a:ext cx="130721" cy="85907"/>
                  </a:xfrm>
                  <a:custGeom>
                    <a:avLst/>
                    <a:gdLst>
                      <a:gd name="T0" fmla="*/ 6 w 19"/>
                      <a:gd name="T1" fmla="*/ 0 h 12"/>
                      <a:gd name="T2" fmla="*/ 4 w 19"/>
                      <a:gd name="T3" fmla="*/ 1 h 12"/>
                      <a:gd name="T4" fmla="*/ 0 w 19"/>
                      <a:gd name="T5" fmla="*/ 2 h 12"/>
                      <a:gd name="T6" fmla="*/ 2 w 19"/>
                      <a:gd name="T7" fmla="*/ 3 h 12"/>
                      <a:gd name="T8" fmla="*/ 3 w 19"/>
                      <a:gd name="T9" fmla="*/ 4 h 12"/>
                      <a:gd name="T10" fmla="*/ 3 w 19"/>
                      <a:gd name="T11" fmla="*/ 6 h 12"/>
                      <a:gd name="T12" fmla="*/ 5 w 19"/>
                      <a:gd name="T13" fmla="*/ 7 h 12"/>
                      <a:gd name="T14" fmla="*/ 7 w 19"/>
                      <a:gd name="T15" fmla="*/ 7 h 12"/>
                      <a:gd name="T16" fmla="*/ 8 w 19"/>
                      <a:gd name="T17" fmla="*/ 9 h 12"/>
                      <a:gd name="T18" fmla="*/ 11 w 19"/>
                      <a:gd name="T19" fmla="*/ 10 h 12"/>
                      <a:gd name="T20" fmla="*/ 13 w 19"/>
                      <a:gd name="T21" fmla="*/ 10 h 12"/>
                      <a:gd name="T22" fmla="*/ 14 w 19"/>
                      <a:gd name="T23" fmla="*/ 12 h 12"/>
                      <a:gd name="T24" fmla="*/ 15 w 19"/>
                      <a:gd name="T25" fmla="*/ 12 h 12"/>
                      <a:gd name="T26" fmla="*/ 17 w 19"/>
                      <a:gd name="T27" fmla="*/ 12 h 12"/>
                      <a:gd name="T28" fmla="*/ 17 w 19"/>
                      <a:gd name="T29" fmla="*/ 11 h 12"/>
                      <a:gd name="T30" fmla="*/ 18 w 19"/>
                      <a:gd name="T31" fmla="*/ 9 h 12"/>
                      <a:gd name="T32" fmla="*/ 18 w 19"/>
                      <a:gd name="T33" fmla="*/ 6 h 12"/>
                      <a:gd name="T34" fmla="*/ 18 w 19"/>
                      <a:gd name="T35" fmla="*/ 5 h 12"/>
                      <a:gd name="T36" fmla="*/ 16 w 19"/>
                      <a:gd name="T37" fmla="*/ 4 h 12"/>
                      <a:gd name="T38" fmla="*/ 14 w 19"/>
                      <a:gd name="T39" fmla="*/ 3 h 12"/>
                      <a:gd name="T40" fmla="*/ 12 w 19"/>
                      <a:gd name="T41" fmla="*/ 2 h 12"/>
                      <a:gd name="T42" fmla="*/ 9 w 19"/>
                      <a:gd name="T43" fmla="*/ 3 h 12"/>
                      <a:gd name="T44" fmla="*/ 6 w 19"/>
                      <a:gd name="T4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12">
                        <a:moveTo>
                          <a:pt x="6" y="0"/>
                        </a:move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2" y="1"/>
                          <a:pt x="1" y="2"/>
                          <a:pt x="0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6"/>
                          <a:pt x="4" y="6"/>
                          <a:pt x="5" y="7"/>
                        </a:cubicBezTo>
                        <a:cubicBezTo>
                          <a:pt x="7" y="8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8" y="9"/>
                        </a:cubicBezTo>
                        <a:cubicBezTo>
                          <a:pt x="9" y="10"/>
                          <a:pt x="10" y="10"/>
                          <a:pt x="11" y="10"/>
                        </a:cubicBezTo>
                        <a:cubicBezTo>
                          <a:pt x="12" y="11"/>
                          <a:pt x="13" y="9"/>
                          <a:pt x="13" y="10"/>
                        </a:cubicBezTo>
                        <a:cubicBezTo>
                          <a:pt x="13" y="11"/>
                          <a:pt x="12" y="12"/>
                          <a:pt x="14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cubicBezTo>
                          <a:pt x="17" y="10"/>
                          <a:pt x="16" y="9"/>
                          <a:pt x="18" y="9"/>
                        </a:cubicBezTo>
                        <a:cubicBezTo>
                          <a:pt x="18" y="9"/>
                          <a:pt x="19" y="7"/>
                          <a:pt x="18" y="6"/>
                        </a:cubicBezTo>
                        <a:cubicBezTo>
                          <a:pt x="16" y="5"/>
                          <a:pt x="19" y="5"/>
                          <a:pt x="18" y="5"/>
                        </a:cubicBezTo>
                        <a:cubicBezTo>
                          <a:pt x="17" y="5"/>
                          <a:pt x="16" y="4"/>
                          <a:pt x="16" y="4"/>
                        </a:cubicBezTo>
                        <a:cubicBezTo>
                          <a:pt x="16" y="4"/>
                          <a:pt x="14" y="4"/>
                          <a:pt x="14" y="3"/>
                        </a:cubicBezTo>
                        <a:cubicBezTo>
                          <a:pt x="14" y="2"/>
                          <a:pt x="13" y="2"/>
                          <a:pt x="12" y="2"/>
                        </a:cubicBezTo>
                        <a:cubicBezTo>
                          <a:pt x="11" y="2"/>
                          <a:pt x="11" y="3"/>
                          <a:pt x="9" y="3"/>
                        </a:cubicBezTo>
                        <a:cubicBezTo>
                          <a:pt x="7" y="3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164" name="Group 2163">
                  <a:extLst>
                    <a:ext uri="{FF2B5EF4-FFF2-40B4-BE49-F238E27FC236}">
                      <a16:creationId xmlns:a16="http://schemas.microsoft.com/office/drawing/2014/main" id="{5374D6A5-BFD7-7ECB-44D8-ADE7CB12228D}"/>
                    </a:ext>
                  </a:extLst>
                </p:cNvPr>
                <p:cNvGrpSpPr/>
                <p:nvPr/>
              </p:nvGrpSpPr>
              <p:grpSpPr>
                <a:xfrm>
                  <a:off x="6026279" y="302499"/>
                  <a:ext cx="6277426" cy="4654626"/>
                  <a:chOff x="6024162" y="304161"/>
                  <a:chExt cx="6277426" cy="4654626"/>
                </a:xfrm>
                <a:grpFill/>
              </p:grpSpPr>
              <p:sp>
                <p:nvSpPr>
                  <p:cNvPr id="2165" name="Freeform 48">
                    <a:extLst>
                      <a:ext uri="{FF2B5EF4-FFF2-40B4-BE49-F238E27FC236}">
                        <a16:creationId xmlns:a16="http://schemas.microsoft.com/office/drawing/2014/main" id="{6371080E-9A4B-0CA5-75BB-8C41872D7FF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44204" y="304161"/>
                    <a:ext cx="5357384" cy="2186126"/>
                  </a:xfrm>
                  <a:custGeom>
                    <a:avLst/>
                    <a:gdLst>
                      <a:gd name="T0" fmla="*/ 739 w 778"/>
                      <a:gd name="T1" fmla="*/ 144 h 301"/>
                      <a:gd name="T2" fmla="*/ 771 w 778"/>
                      <a:gd name="T3" fmla="*/ 138 h 301"/>
                      <a:gd name="T4" fmla="*/ 690 w 778"/>
                      <a:gd name="T5" fmla="*/ 105 h 301"/>
                      <a:gd name="T6" fmla="*/ 634 w 778"/>
                      <a:gd name="T7" fmla="*/ 101 h 301"/>
                      <a:gd name="T8" fmla="*/ 574 w 778"/>
                      <a:gd name="T9" fmla="*/ 90 h 301"/>
                      <a:gd name="T10" fmla="*/ 521 w 778"/>
                      <a:gd name="T11" fmla="*/ 97 h 301"/>
                      <a:gd name="T12" fmla="*/ 479 w 778"/>
                      <a:gd name="T13" fmla="*/ 89 h 301"/>
                      <a:gd name="T14" fmla="*/ 450 w 778"/>
                      <a:gd name="T15" fmla="*/ 78 h 301"/>
                      <a:gd name="T16" fmla="*/ 406 w 778"/>
                      <a:gd name="T17" fmla="*/ 82 h 301"/>
                      <a:gd name="T18" fmla="*/ 381 w 778"/>
                      <a:gd name="T19" fmla="*/ 45 h 301"/>
                      <a:gd name="T20" fmla="*/ 326 w 778"/>
                      <a:gd name="T21" fmla="*/ 61 h 301"/>
                      <a:gd name="T22" fmla="*/ 293 w 778"/>
                      <a:gd name="T23" fmla="*/ 94 h 301"/>
                      <a:gd name="T24" fmla="*/ 263 w 778"/>
                      <a:gd name="T25" fmla="*/ 98 h 301"/>
                      <a:gd name="T26" fmla="*/ 269 w 778"/>
                      <a:gd name="T27" fmla="*/ 121 h 301"/>
                      <a:gd name="T28" fmla="*/ 238 w 778"/>
                      <a:gd name="T29" fmla="*/ 133 h 301"/>
                      <a:gd name="T30" fmla="*/ 221 w 778"/>
                      <a:gd name="T31" fmla="*/ 112 h 301"/>
                      <a:gd name="T32" fmla="*/ 174 w 778"/>
                      <a:gd name="T33" fmla="*/ 118 h 301"/>
                      <a:gd name="T34" fmla="*/ 118 w 778"/>
                      <a:gd name="T35" fmla="*/ 129 h 301"/>
                      <a:gd name="T36" fmla="*/ 84 w 778"/>
                      <a:gd name="T37" fmla="*/ 143 h 301"/>
                      <a:gd name="T38" fmla="*/ 69 w 778"/>
                      <a:gd name="T39" fmla="*/ 133 h 301"/>
                      <a:gd name="T40" fmla="*/ 55 w 778"/>
                      <a:gd name="T41" fmla="*/ 107 h 301"/>
                      <a:gd name="T42" fmla="*/ 41 w 778"/>
                      <a:gd name="T43" fmla="*/ 181 h 301"/>
                      <a:gd name="T44" fmla="*/ 86 w 778"/>
                      <a:gd name="T45" fmla="*/ 246 h 301"/>
                      <a:gd name="T46" fmla="*/ 105 w 778"/>
                      <a:gd name="T47" fmla="*/ 286 h 301"/>
                      <a:gd name="T48" fmla="*/ 131 w 778"/>
                      <a:gd name="T49" fmla="*/ 269 h 301"/>
                      <a:gd name="T50" fmla="*/ 181 w 778"/>
                      <a:gd name="T51" fmla="*/ 239 h 301"/>
                      <a:gd name="T52" fmla="*/ 248 w 778"/>
                      <a:gd name="T53" fmla="*/ 221 h 301"/>
                      <a:gd name="T54" fmla="*/ 351 w 778"/>
                      <a:gd name="T55" fmla="*/ 246 h 301"/>
                      <a:gd name="T56" fmla="*/ 442 w 778"/>
                      <a:gd name="T57" fmla="*/ 249 h 301"/>
                      <a:gd name="T58" fmla="*/ 507 w 778"/>
                      <a:gd name="T59" fmla="*/ 256 h 301"/>
                      <a:gd name="T60" fmla="*/ 509 w 778"/>
                      <a:gd name="T61" fmla="*/ 289 h 301"/>
                      <a:gd name="T62" fmla="*/ 554 w 778"/>
                      <a:gd name="T63" fmla="*/ 236 h 301"/>
                      <a:gd name="T64" fmla="*/ 549 w 778"/>
                      <a:gd name="T65" fmla="*/ 198 h 301"/>
                      <a:gd name="T66" fmla="*/ 614 w 778"/>
                      <a:gd name="T67" fmla="*/ 186 h 301"/>
                      <a:gd name="T68" fmla="*/ 654 w 778"/>
                      <a:gd name="T69" fmla="*/ 168 h 301"/>
                      <a:gd name="T70" fmla="*/ 622 w 778"/>
                      <a:gd name="T71" fmla="*/ 217 h 301"/>
                      <a:gd name="T72" fmla="*/ 656 w 778"/>
                      <a:gd name="T73" fmla="*/ 186 h 301"/>
                      <a:gd name="T74" fmla="*/ 181 w 778"/>
                      <a:gd name="T75" fmla="*/ 0 h 301"/>
                      <a:gd name="T76" fmla="*/ 168 w 778"/>
                      <a:gd name="T77" fmla="*/ 13 h 301"/>
                      <a:gd name="T78" fmla="*/ 169 w 778"/>
                      <a:gd name="T79" fmla="*/ 13 h 301"/>
                      <a:gd name="T80" fmla="*/ 363 w 778"/>
                      <a:gd name="T81" fmla="*/ 29 h 301"/>
                      <a:gd name="T82" fmla="*/ 140 w 778"/>
                      <a:gd name="T83" fmla="*/ 19 h 301"/>
                      <a:gd name="T84" fmla="*/ 153 w 778"/>
                      <a:gd name="T85" fmla="*/ 21 h 301"/>
                      <a:gd name="T86" fmla="*/ 371 w 778"/>
                      <a:gd name="T87" fmla="*/ 35 h 301"/>
                      <a:gd name="T88" fmla="*/ 169 w 778"/>
                      <a:gd name="T89" fmla="*/ 64 h 301"/>
                      <a:gd name="T90" fmla="*/ 154 w 778"/>
                      <a:gd name="T91" fmla="*/ 95 h 301"/>
                      <a:gd name="T92" fmla="*/ 160 w 778"/>
                      <a:gd name="T93" fmla="*/ 78 h 301"/>
                      <a:gd name="T94" fmla="*/ 219 w 778"/>
                      <a:gd name="T95" fmla="*/ 57 h 301"/>
                      <a:gd name="T96" fmla="*/ 378 w 778"/>
                      <a:gd name="T97" fmla="*/ 66 h 301"/>
                      <a:gd name="T98" fmla="*/ 552 w 778"/>
                      <a:gd name="T99" fmla="*/ 73 h 301"/>
                      <a:gd name="T100" fmla="*/ 78 w 778"/>
                      <a:gd name="T101" fmla="*/ 168 h 301"/>
                      <a:gd name="T102" fmla="*/ 53 w 778"/>
                      <a:gd name="T103" fmla="*/ 167 h 301"/>
                      <a:gd name="T104" fmla="*/ 398 w 778"/>
                      <a:gd name="T105" fmla="*/ 227 h 301"/>
                      <a:gd name="T106" fmla="*/ 564 w 778"/>
                      <a:gd name="T107" fmla="*/ 273 h 301"/>
                      <a:gd name="T108" fmla="*/ 596 w 778"/>
                      <a:gd name="T109" fmla="*/ 271 h 301"/>
                      <a:gd name="T110" fmla="*/ 72 w 778"/>
                      <a:gd name="T111" fmla="*/ 156 h 301"/>
                      <a:gd name="T112" fmla="*/ 606 w 778"/>
                      <a:gd name="T113" fmla="*/ 101 h 301"/>
                      <a:gd name="T114" fmla="*/ 427 w 778"/>
                      <a:gd name="T115" fmla="*/ 87 h 301"/>
                      <a:gd name="T116" fmla="*/ 487 w 778"/>
                      <a:gd name="T117" fmla="*/ 87 h 301"/>
                      <a:gd name="T118" fmla="*/ 337 w 778"/>
                      <a:gd name="T119" fmla="*/ 26 h 301"/>
                      <a:gd name="T120" fmla="*/ 250 w 778"/>
                      <a:gd name="T121" fmla="*/ 83 h 301"/>
                      <a:gd name="T122" fmla="*/ 10 w 778"/>
                      <a:gd name="T123" fmla="*/ 217 h 3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778" h="301">
                        <a:moveTo>
                          <a:pt x="706" y="168"/>
                        </a:moveTo>
                        <a:cubicBezTo>
                          <a:pt x="708" y="167"/>
                          <a:pt x="709" y="167"/>
                          <a:pt x="711" y="166"/>
                        </a:cubicBezTo>
                        <a:cubicBezTo>
                          <a:pt x="711" y="166"/>
                          <a:pt x="711" y="166"/>
                          <a:pt x="711" y="166"/>
                        </a:cubicBezTo>
                        <a:cubicBezTo>
                          <a:pt x="713" y="165"/>
                          <a:pt x="715" y="164"/>
                          <a:pt x="717" y="164"/>
                        </a:cubicBezTo>
                        <a:cubicBezTo>
                          <a:pt x="718" y="163"/>
                          <a:pt x="718" y="163"/>
                          <a:pt x="718" y="163"/>
                        </a:cubicBezTo>
                        <a:cubicBezTo>
                          <a:pt x="719" y="163"/>
                          <a:pt x="719" y="164"/>
                          <a:pt x="720" y="164"/>
                        </a:cubicBezTo>
                        <a:cubicBezTo>
                          <a:pt x="720" y="164"/>
                          <a:pt x="722" y="163"/>
                          <a:pt x="723" y="163"/>
                        </a:cubicBezTo>
                        <a:cubicBezTo>
                          <a:pt x="723" y="163"/>
                          <a:pt x="724" y="164"/>
                          <a:pt x="724" y="165"/>
                        </a:cubicBezTo>
                        <a:cubicBezTo>
                          <a:pt x="727" y="165"/>
                          <a:pt x="728" y="164"/>
                          <a:pt x="730" y="163"/>
                        </a:cubicBezTo>
                        <a:cubicBezTo>
                          <a:pt x="730" y="162"/>
                          <a:pt x="729" y="162"/>
                          <a:pt x="729" y="162"/>
                        </a:cubicBezTo>
                        <a:cubicBezTo>
                          <a:pt x="729" y="161"/>
                          <a:pt x="730" y="161"/>
                          <a:pt x="729" y="160"/>
                        </a:cubicBezTo>
                        <a:cubicBezTo>
                          <a:pt x="728" y="160"/>
                          <a:pt x="727" y="160"/>
                          <a:pt x="727" y="160"/>
                        </a:cubicBezTo>
                        <a:cubicBezTo>
                          <a:pt x="727" y="159"/>
                          <a:pt x="727" y="159"/>
                          <a:pt x="727" y="158"/>
                        </a:cubicBezTo>
                        <a:cubicBezTo>
                          <a:pt x="727" y="158"/>
                          <a:pt x="727" y="158"/>
                          <a:pt x="727" y="158"/>
                        </a:cubicBezTo>
                        <a:cubicBezTo>
                          <a:pt x="726" y="157"/>
                          <a:pt x="727" y="157"/>
                          <a:pt x="726" y="156"/>
                        </a:cubicBezTo>
                        <a:cubicBezTo>
                          <a:pt x="726" y="156"/>
                          <a:pt x="726" y="156"/>
                          <a:pt x="726" y="156"/>
                        </a:cubicBezTo>
                        <a:cubicBezTo>
                          <a:pt x="725" y="154"/>
                          <a:pt x="724" y="153"/>
                          <a:pt x="724" y="152"/>
                        </a:cubicBezTo>
                        <a:cubicBezTo>
                          <a:pt x="722" y="153"/>
                          <a:pt x="722" y="152"/>
                          <a:pt x="720" y="152"/>
                        </a:cubicBezTo>
                        <a:cubicBezTo>
                          <a:pt x="721" y="152"/>
                          <a:pt x="721" y="151"/>
                          <a:pt x="721" y="151"/>
                        </a:cubicBezTo>
                        <a:cubicBezTo>
                          <a:pt x="721" y="151"/>
                          <a:pt x="722" y="151"/>
                          <a:pt x="722" y="150"/>
                        </a:cubicBezTo>
                        <a:cubicBezTo>
                          <a:pt x="722" y="150"/>
                          <a:pt x="722" y="149"/>
                          <a:pt x="722" y="149"/>
                        </a:cubicBezTo>
                        <a:cubicBezTo>
                          <a:pt x="719" y="150"/>
                          <a:pt x="720" y="150"/>
                          <a:pt x="718" y="149"/>
                        </a:cubicBezTo>
                        <a:cubicBezTo>
                          <a:pt x="715" y="149"/>
                          <a:pt x="715" y="149"/>
                          <a:pt x="715" y="149"/>
                        </a:cubicBezTo>
                        <a:cubicBezTo>
                          <a:pt x="715" y="149"/>
                          <a:pt x="716" y="148"/>
                          <a:pt x="716" y="148"/>
                        </a:cubicBezTo>
                        <a:cubicBezTo>
                          <a:pt x="717" y="148"/>
                          <a:pt x="719" y="148"/>
                          <a:pt x="720" y="149"/>
                        </a:cubicBezTo>
                        <a:cubicBezTo>
                          <a:pt x="720" y="148"/>
                          <a:pt x="721" y="148"/>
                          <a:pt x="721" y="148"/>
                        </a:cubicBezTo>
                        <a:cubicBezTo>
                          <a:pt x="723" y="149"/>
                          <a:pt x="726" y="150"/>
                          <a:pt x="729" y="149"/>
                        </a:cubicBezTo>
                        <a:cubicBezTo>
                          <a:pt x="730" y="149"/>
                          <a:pt x="733" y="148"/>
                          <a:pt x="734" y="148"/>
                        </a:cubicBezTo>
                        <a:cubicBezTo>
                          <a:pt x="735" y="147"/>
                          <a:pt x="734" y="146"/>
                          <a:pt x="734" y="146"/>
                        </a:cubicBezTo>
                        <a:cubicBezTo>
                          <a:pt x="734" y="145"/>
                          <a:pt x="736" y="145"/>
                          <a:pt x="736" y="144"/>
                        </a:cubicBezTo>
                        <a:cubicBezTo>
                          <a:pt x="736" y="144"/>
                          <a:pt x="736" y="143"/>
                          <a:pt x="736" y="143"/>
                        </a:cubicBezTo>
                        <a:cubicBezTo>
                          <a:pt x="735" y="143"/>
                          <a:pt x="734" y="142"/>
                          <a:pt x="733" y="142"/>
                        </a:cubicBezTo>
                        <a:cubicBezTo>
                          <a:pt x="734" y="141"/>
                          <a:pt x="733" y="141"/>
                          <a:pt x="734" y="141"/>
                        </a:cubicBezTo>
                        <a:cubicBezTo>
                          <a:pt x="734" y="141"/>
                          <a:pt x="734" y="141"/>
                          <a:pt x="734" y="141"/>
                        </a:cubicBezTo>
                        <a:cubicBezTo>
                          <a:pt x="735" y="140"/>
                          <a:pt x="734" y="139"/>
                          <a:pt x="734" y="139"/>
                        </a:cubicBezTo>
                        <a:cubicBezTo>
                          <a:pt x="734" y="138"/>
                          <a:pt x="734" y="138"/>
                          <a:pt x="734" y="138"/>
                        </a:cubicBezTo>
                        <a:cubicBezTo>
                          <a:pt x="735" y="138"/>
                          <a:pt x="735" y="138"/>
                          <a:pt x="735" y="137"/>
                        </a:cubicBezTo>
                        <a:cubicBezTo>
                          <a:pt x="736" y="138"/>
                          <a:pt x="736" y="137"/>
                          <a:pt x="737" y="138"/>
                        </a:cubicBezTo>
                        <a:cubicBezTo>
                          <a:pt x="735" y="139"/>
                          <a:pt x="738" y="139"/>
                          <a:pt x="738" y="140"/>
                        </a:cubicBezTo>
                        <a:cubicBezTo>
                          <a:pt x="738" y="141"/>
                          <a:pt x="738" y="141"/>
                          <a:pt x="738" y="141"/>
                        </a:cubicBezTo>
                        <a:cubicBezTo>
                          <a:pt x="736" y="142"/>
                          <a:pt x="737" y="142"/>
                          <a:pt x="736" y="143"/>
                        </a:cubicBezTo>
                        <a:cubicBezTo>
                          <a:pt x="737" y="143"/>
                          <a:pt x="738" y="143"/>
                          <a:pt x="739" y="144"/>
                        </a:cubicBezTo>
                        <a:cubicBezTo>
                          <a:pt x="739" y="144"/>
                          <a:pt x="739" y="145"/>
                          <a:pt x="740" y="145"/>
                        </a:cubicBezTo>
                        <a:cubicBezTo>
                          <a:pt x="740" y="145"/>
                          <a:pt x="743" y="144"/>
                          <a:pt x="744" y="144"/>
                        </a:cubicBezTo>
                        <a:cubicBezTo>
                          <a:pt x="744" y="143"/>
                          <a:pt x="744" y="143"/>
                          <a:pt x="745" y="142"/>
                        </a:cubicBezTo>
                        <a:cubicBezTo>
                          <a:pt x="745" y="142"/>
                          <a:pt x="745" y="142"/>
                          <a:pt x="745" y="142"/>
                        </a:cubicBezTo>
                        <a:cubicBezTo>
                          <a:pt x="745" y="142"/>
                          <a:pt x="746" y="143"/>
                          <a:pt x="746" y="143"/>
                        </a:cubicBezTo>
                        <a:cubicBezTo>
                          <a:pt x="746" y="143"/>
                          <a:pt x="748" y="143"/>
                          <a:pt x="749" y="143"/>
                        </a:cubicBezTo>
                        <a:cubicBezTo>
                          <a:pt x="749" y="143"/>
                          <a:pt x="749" y="143"/>
                          <a:pt x="749" y="143"/>
                        </a:cubicBezTo>
                        <a:cubicBezTo>
                          <a:pt x="750" y="145"/>
                          <a:pt x="752" y="146"/>
                          <a:pt x="751" y="147"/>
                        </a:cubicBezTo>
                        <a:cubicBezTo>
                          <a:pt x="751" y="147"/>
                          <a:pt x="751" y="148"/>
                          <a:pt x="751" y="148"/>
                        </a:cubicBezTo>
                        <a:cubicBezTo>
                          <a:pt x="751" y="149"/>
                          <a:pt x="753" y="150"/>
                          <a:pt x="753" y="150"/>
                        </a:cubicBezTo>
                        <a:cubicBezTo>
                          <a:pt x="754" y="150"/>
                          <a:pt x="755" y="150"/>
                          <a:pt x="755" y="149"/>
                        </a:cubicBezTo>
                        <a:cubicBezTo>
                          <a:pt x="756" y="149"/>
                          <a:pt x="760" y="151"/>
                          <a:pt x="760" y="152"/>
                        </a:cubicBezTo>
                        <a:cubicBezTo>
                          <a:pt x="760" y="152"/>
                          <a:pt x="760" y="153"/>
                          <a:pt x="760" y="153"/>
                        </a:cubicBezTo>
                        <a:cubicBezTo>
                          <a:pt x="761" y="153"/>
                          <a:pt x="762" y="153"/>
                          <a:pt x="762" y="153"/>
                        </a:cubicBezTo>
                        <a:cubicBezTo>
                          <a:pt x="762" y="153"/>
                          <a:pt x="762" y="152"/>
                          <a:pt x="763" y="152"/>
                        </a:cubicBezTo>
                        <a:cubicBezTo>
                          <a:pt x="763" y="152"/>
                          <a:pt x="763" y="152"/>
                          <a:pt x="763" y="152"/>
                        </a:cubicBezTo>
                        <a:cubicBezTo>
                          <a:pt x="763" y="151"/>
                          <a:pt x="764" y="151"/>
                          <a:pt x="764" y="151"/>
                        </a:cubicBezTo>
                        <a:cubicBezTo>
                          <a:pt x="764" y="151"/>
                          <a:pt x="764" y="153"/>
                          <a:pt x="764" y="153"/>
                        </a:cubicBezTo>
                        <a:cubicBezTo>
                          <a:pt x="764" y="153"/>
                          <a:pt x="764" y="153"/>
                          <a:pt x="764" y="153"/>
                        </a:cubicBezTo>
                        <a:cubicBezTo>
                          <a:pt x="766" y="154"/>
                          <a:pt x="765" y="153"/>
                          <a:pt x="766" y="153"/>
                        </a:cubicBezTo>
                        <a:cubicBezTo>
                          <a:pt x="766" y="153"/>
                          <a:pt x="766" y="153"/>
                          <a:pt x="766" y="153"/>
                        </a:cubicBezTo>
                        <a:cubicBezTo>
                          <a:pt x="767" y="153"/>
                          <a:pt x="767" y="153"/>
                          <a:pt x="768" y="153"/>
                        </a:cubicBezTo>
                        <a:cubicBezTo>
                          <a:pt x="768" y="153"/>
                          <a:pt x="768" y="152"/>
                          <a:pt x="767" y="152"/>
                        </a:cubicBezTo>
                        <a:cubicBezTo>
                          <a:pt x="767" y="151"/>
                          <a:pt x="767" y="151"/>
                          <a:pt x="766" y="151"/>
                        </a:cubicBezTo>
                        <a:cubicBezTo>
                          <a:pt x="767" y="150"/>
                          <a:pt x="767" y="150"/>
                          <a:pt x="767" y="149"/>
                        </a:cubicBezTo>
                        <a:cubicBezTo>
                          <a:pt x="767" y="149"/>
                          <a:pt x="766" y="149"/>
                          <a:pt x="766" y="149"/>
                        </a:cubicBezTo>
                        <a:cubicBezTo>
                          <a:pt x="767" y="149"/>
                          <a:pt x="768" y="148"/>
                          <a:pt x="769" y="148"/>
                        </a:cubicBezTo>
                        <a:cubicBezTo>
                          <a:pt x="769" y="148"/>
                          <a:pt x="768" y="146"/>
                          <a:pt x="768" y="146"/>
                        </a:cubicBezTo>
                        <a:cubicBezTo>
                          <a:pt x="768" y="146"/>
                          <a:pt x="767" y="146"/>
                          <a:pt x="767" y="146"/>
                        </a:cubicBezTo>
                        <a:cubicBezTo>
                          <a:pt x="767" y="145"/>
                          <a:pt x="767" y="145"/>
                          <a:pt x="767" y="145"/>
                        </a:cubicBezTo>
                        <a:cubicBezTo>
                          <a:pt x="769" y="145"/>
                          <a:pt x="770" y="144"/>
                          <a:pt x="771" y="145"/>
                        </a:cubicBezTo>
                        <a:cubicBezTo>
                          <a:pt x="771" y="145"/>
                          <a:pt x="772" y="145"/>
                          <a:pt x="772" y="145"/>
                        </a:cubicBezTo>
                        <a:cubicBezTo>
                          <a:pt x="772" y="146"/>
                          <a:pt x="772" y="146"/>
                          <a:pt x="772" y="146"/>
                        </a:cubicBezTo>
                        <a:cubicBezTo>
                          <a:pt x="773" y="146"/>
                          <a:pt x="773" y="145"/>
                          <a:pt x="774" y="146"/>
                        </a:cubicBezTo>
                        <a:cubicBezTo>
                          <a:pt x="774" y="145"/>
                          <a:pt x="774" y="145"/>
                          <a:pt x="774" y="144"/>
                        </a:cubicBezTo>
                        <a:cubicBezTo>
                          <a:pt x="775" y="144"/>
                          <a:pt x="776" y="144"/>
                          <a:pt x="776" y="144"/>
                        </a:cubicBezTo>
                        <a:cubicBezTo>
                          <a:pt x="776" y="143"/>
                          <a:pt x="775" y="142"/>
                          <a:pt x="776" y="142"/>
                        </a:cubicBezTo>
                        <a:cubicBezTo>
                          <a:pt x="777" y="141"/>
                          <a:pt x="777" y="142"/>
                          <a:pt x="778" y="141"/>
                        </a:cubicBezTo>
                        <a:cubicBezTo>
                          <a:pt x="778" y="141"/>
                          <a:pt x="778" y="141"/>
                          <a:pt x="778" y="141"/>
                        </a:cubicBezTo>
                        <a:cubicBezTo>
                          <a:pt x="777" y="141"/>
                          <a:pt x="777" y="141"/>
                          <a:pt x="776" y="141"/>
                        </a:cubicBezTo>
                        <a:cubicBezTo>
                          <a:pt x="776" y="141"/>
                          <a:pt x="776" y="140"/>
                          <a:pt x="776" y="140"/>
                        </a:cubicBezTo>
                        <a:cubicBezTo>
                          <a:pt x="774" y="139"/>
                          <a:pt x="772" y="139"/>
                          <a:pt x="771" y="138"/>
                        </a:cubicBezTo>
                        <a:cubicBezTo>
                          <a:pt x="771" y="137"/>
                          <a:pt x="771" y="137"/>
                          <a:pt x="771" y="137"/>
                        </a:cubicBezTo>
                        <a:cubicBezTo>
                          <a:pt x="770" y="136"/>
                          <a:pt x="769" y="136"/>
                          <a:pt x="769" y="136"/>
                        </a:cubicBezTo>
                        <a:cubicBezTo>
                          <a:pt x="768" y="135"/>
                          <a:pt x="769" y="134"/>
                          <a:pt x="768" y="134"/>
                        </a:cubicBezTo>
                        <a:cubicBezTo>
                          <a:pt x="767" y="134"/>
                          <a:pt x="767" y="134"/>
                          <a:pt x="766" y="133"/>
                        </a:cubicBezTo>
                        <a:cubicBezTo>
                          <a:pt x="765" y="133"/>
                          <a:pt x="765" y="133"/>
                          <a:pt x="765" y="133"/>
                        </a:cubicBezTo>
                        <a:cubicBezTo>
                          <a:pt x="763" y="133"/>
                          <a:pt x="759" y="133"/>
                          <a:pt x="757" y="133"/>
                        </a:cubicBezTo>
                        <a:cubicBezTo>
                          <a:pt x="758" y="135"/>
                          <a:pt x="757" y="136"/>
                          <a:pt x="758" y="137"/>
                        </a:cubicBezTo>
                        <a:cubicBezTo>
                          <a:pt x="757" y="137"/>
                          <a:pt x="757" y="137"/>
                          <a:pt x="756" y="136"/>
                        </a:cubicBezTo>
                        <a:cubicBezTo>
                          <a:pt x="756" y="135"/>
                          <a:pt x="756" y="133"/>
                          <a:pt x="756" y="132"/>
                        </a:cubicBezTo>
                        <a:cubicBezTo>
                          <a:pt x="756" y="131"/>
                          <a:pt x="754" y="131"/>
                          <a:pt x="754" y="131"/>
                        </a:cubicBezTo>
                        <a:cubicBezTo>
                          <a:pt x="754" y="130"/>
                          <a:pt x="754" y="129"/>
                          <a:pt x="754" y="129"/>
                        </a:cubicBezTo>
                        <a:cubicBezTo>
                          <a:pt x="753" y="129"/>
                          <a:pt x="752" y="129"/>
                          <a:pt x="751" y="129"/>
                        </a:cubicBezTo>
                        <a:cubicBezTo>
                          <a:pt x="751" y="129"/>
                          <a:pt x="751" y="128"/>
                          <a:pt x="750" y="127"/>
                        </a:cubicBezTo>
                        <a:cubicBezTo>
                          <a:pt x="749" y="127"/>
                          <a:pt x="748" y="127"/>
                          <a:pt x="748" y="127"/>
                        </a:cubicBezTo>
                        <a:cubicBezTo>
                          <a:pt x="747" y="127"/>
                          <a:pt x="747" y="126"/>
                          <a:pt x="747" y="125"/>
                        </a:cubicBezTo>
                        <a:cubicBezTo>
                          <a:pt x="746" y="125"/>
                          <a:pt x="746" y="125"/>
                          <a:pt x="745" y="125"/>
                        </a:cubicBezTo>
                        <a:cubicBezTo>
                          <a:pt x="744" y="125"/>
                          <a:pt x="743" y="123"/>
                          <a:pt x="741" y="123"/>
                        </a:cubicBezTo>
                        <a:cubicBezTo>
                          <a:pt x="741" y="123"/>
                          <a:pt x="741" y="123"/>
                          <a:pt x="741" y="123"/>
                        </a:cubicBezTo>
                        <a:cubicBezTo>
                          <a:pt x="740" y="122"/>
                          <a:pt x="741" y="122"/>
                          <a:pt x="741" y="121"/>
                        </a:cubicBezTo>
                        <a:cubicBezTo>
                          <a:pt x="741" y="121"/>
                          <a:pt x="740" y="120"/>
                          <a:pt x="740" y="120"/>
                        </a:cubicBezTo>
                        <a:cubicBezTo>
                          <a:pt x="739" y="120"/>
                          <a:pt x="739" y="121"/>
                          <a:pt x="738" y="120"/>
                        </a:cubicBezTo>
                        <a:cubicBezTo>
                          <a:pt x="738" y="119"/>
                          <a:pt x="738" y="119"/>
                          <a:pt x="738" y="119"/>
                        </a:cubicBezTo>
                        <a:cubicBezTo>
                          <a:pt x="736" y="119"/>
                          <a:pt x="736" y="119"/>
                          <a:pt x="734" y="119"/>
                        </a:cubicBezTo>
                        <a:cubicBezTo>
                          <a:pt x="734" y="117"/>
                          <a:pt x="733" y="116"/>
                          <a:pt x="732" y="115"/>
                        </a:cubicBezTo>
                        <a:cubicBezTo>
                          <a:pt x="731" y="115"/>
                          <a:pt x="730" y="115"/>
                          <a:pt x="730" y="115"/>
                        </a:cubicBezTo>
                        <a:cubicBezTo>
                          <a:pt x="730" y="114"/>
                          <a:pt x="730" y="114"/>
                          <a:pt x="730" y="113"/>
                        </a:cubicBezTo>
                        <a:cubicBezTo>
                          <a:pt x="730" y="113"/>
                          <a:pt x="729" y="112"/>
                          <a:pt x="729" y="112"/>
                        </a:cubicBezTo>
                        <a:cubicBezTo>
                          <a:pt x="728" y="112"/>
                          <a:pt x="726" y="112"/>
                          <a:pt x="725" y="112"/>
                        </a:cubicBezTo>
                        <a:cubicBezTo>
                          <a:pt x="725" y="112"/>
                          <a:pt x="724" y="111"/>
                          <a:pt x="723" y="111"/>
                        </a:cubicBezTo>
                        <a:cubicBezTo>
                          <a:pt x="721" y="110"/>
                          <a:pt x="721" y="112"/>
                          <a:pt x="719" y="111"/>
                        </a:cubicBezTo>
                        <a:cubicBezTo>
                          <a:pt x="718" y="111"/>
                          <a:pt x="718" y="109"/>
                          <a:pt x="717" y="109"/>
                        </a:cubicBezTo>
                        <a:cubicBezTo>
                          <a:pt x="716" y="108"/>
                          <a:pt x="714" y="109"/>
                          <a:pt x="713" y="108"/>
                        </a:cubicBezTo>
                        <a:cubicBezTo>
                          <a:pt x="711" y="107"/>
                          <a:pt x="711" y="107"/>
                          <a:pt x="711" y="107"/>
                        </a:cubicBezTo>
                        <a:cubicBezTo>
                          <a:pt x="711" y="106"/>
                          <a:pt x="711" y="106"/>
                          <a:pt x="711" y="106"/>
                        </a:cubicBezTo>
                        <a:cubicBezTo>
                          <a:pt x="710" y="106"/>
                          <a:pt x="710" y="107"/>
                          <a:pt x="710" y="107"/>
                        </a:cubicBezTo>
                        <a:cubicBezTo>
                          <a:pt x="709" y="107"/>
                          <a:pt x="706" y="107"/>
                          <a:pt x="705" y="107"/>
                        </a:cubicBezTo>
                        <a:cubicBezTo>
                          <a:pt x="704" y="107"/>
                          <a:pt x="703" y="106"/>
                          <a:pt x="701" y="106"/>
                        </a:cubicBezTo>
                        <a:cubicBezTo>
                          <a:pt x="701" y="106"/>
                          <a:pt x="701" y="107"/>
                          <a:pt x="700" y="107"/>
                        </a:cubicBezTo>
                        <a:cubicBezTo>
                          <a:pt x="699" y="107"/>
                          <a:pt x="699" y="106"/>
                          <a:pt x="698" y="106"/>
                        </a:cubicBezTo>
                        <a:cubicBezTo>
                          <a:pt x="697" y="106"/>
                          <a:pt x="695" y="107"/>
                          <a:pt x="692" y="106"/>
                        </a:cubicBezTo>
                        <a:cubicBezTo>
                          <a:pt x="692" y="106"/>
                          <a:pt x="691" y="105"/>
                          <a:pt x="691" y="105"/>
                        </a:cubicBezTo>
                        <a:cubicBezTo>
                          <a:pt x="691" y="105"/>
                          <a:pt x="690" y="105"/>
                          <a:pt x="690" y="105"/>
                        </a:cubicBezTo>
                        <a:cubicBezTo>
                          <a:pt x="690" y="107"/>
                          <a:pt x="690" y="108"/>
                          <a:pt x="690" y="109"/>
                        </a:cubicBezTo>
                        <a:cubicBezTo>
                          <a:pt x="690" y="110"/>
                          <a:pt x="691" y="109"/>
                          <a:pt x="691" y="109"/>
                        </a:cubicBezTo>
                        <a:cubicBezTo>
                          <a:pt x="691" y="110"/>
                          <a:pt x="692" y="110"/>
                          <a:pt x="692" y="110"/>
                        </a:cubicBezTo>
                        <a:cubicBezTo>
                          <a:pt x="692" y="112"/>
                          <a:pt x="692" y="113"/>
                          <a:pt x="692" y="114"/>
                        </a:cubicBezTo>
                        <a:cubicBezTo>
                          <a:pt x="692" y="114"/>
                          <a:pt x="691" y="114"/>
                          <a:pt x="691" y="114"/>
                        </a:cubicBezTo>
                        <a:cubicBezTo>
                          <a:pt x="691" y="114"/>
                          <a:pt x="690" y="115"/>
                          <a:pt x="690" y="116"/>
                        </a:cubicBezTo>
                        <a:cubicBezTo>
                          <a:pt x="689" y="116"/>
                          <a:pt x="689" y="115"/>
                          <a:pt x="689" y="116"/>
                        </a:cubicBezTo>
                        <a:cubicBezTo>
                          <a:pt x="688" y="116"/>
                          <a:pt x="689" y="117"/>
                          <a:pt x="689" y="117"/>
                        </a:cubicBezTo>
                        <a:cubicBezTo>
                          <a:pt x="688" y="117"/>
                          <a:pt x="687" y="117"/>
                          <a:pt x="686" y="117"/>
                        </a:cubicBezTo>
                        <a:cubicBezTo>
                          <a:pt x="686" y="117"/>
                          <a:pt x="686" y="117"/>
                          <a:pt x="686" y="117"/>
                        </a:cubicBezTo>
                        <a:cubicBezTo>
                          <a:pt x="685" y="118"/>
                          <a:pt x="684" y="118"/>
                          <a:pt x="683" y="118"/>
                        </a:cubicBezTo>
                        <a:cubicBezTo>
                          <a:pt x="682" y="117"/>
                          <a:pt x="682" y="115"/>
                          <a:pt x="682" y="113"/>
                        </a:cubicBezTo>
                        <a:cubicBezTo>
                          <a:pt x="681" y="113"/>
                          <a:pt x="680" y="113"/>
                          <a:pt x="680" y="113"/>
                        </a:cubicBezTo>
                        <a:cubicBezTo>
                          <a:pt x="679" y="112"/>
                          <a:pt x="680" y="109"/>
                          <a:pt x="679" y="109"/>
                        </a:cubicBezTo>
                        <a:cubicBezTo>
                          <a:pt x="679" y="110"/>
                          <a:pt x="678" y="111"/>
                          <a:pt x="677" y="111"/>
                        </a:cubicBezTo>
                        <a:cubicBezTo>
                          <a:pt x="677" y="111"/>
                          <a:pt x="677" y="110"/>
                          <a:pt x="677" y="110"/>
                        </a:cubicBezTo>
                        <a:cubicBezTo>
                          <a:pt x="675" y="110"/>
                          <a:pt x="674" y="112"/>
                          <a:pt x="672" y="112"/>
                        </a:cubicBezTo>
                        <a:cubicBezTo>
                          <a:pt x="672" y="112"/>
                          <a:pt x="672" y="111"/>
                          <a:pt x="672" y="110"/>
                        </a:cubicBezTo>
                        <a:cubicBezTo>
                          <a:pt x="671" y="110"/>
                          <a:pt x="669" y="110"/>
                          <a:pt x="669" y="109"/>
                        </a:cubicBezTo>
                        <a:cubicBezTo>
                          <a:pt x="668" y="109"/>
                          <a:pt x="666" y="110"/>
                          <a:pt x="665" y="110"/>
                        </a:cubicBezTo>
                        <a:cubicBezTo>
                          <a:pt x="665" y="110"/>
                          <a:pt x="664" y="111"/>
                          <a:pt x="664" y="111"/>
                        </a:cubicBezTo>
                        <a:cubicBezTo>
                          <a:pt x="663" y="111"/>
                          <a:pt x="663" y="110"/>
                          <a:pt x="662" y="110"/>
                        </a:cubicBezTo>
                        <a:cubicBezTo>
                          <a:pt x="662" y="110"/>
                          <a:pt x="662" y="109"/>
                          <a:pt x="662" y="109"/>
                        </a:cubicBezTo>
                        <a:cubicBezTo>
                          <a:pt x="660" y="109"/>
                          <a:pt x="657" y="109"/>
                          <a:pt x="654" y="109"/>
                        </a:cubicBezTo>
                        <a:cubicBezTo>
                          <a:pt x="654" y="109"/>
                          <a:pt x="654" y="109"/>
                          <a:pt x="653" y="109"/>
                        </a:cubicBezTo>
                        <a:cubicBezTo>
                          <a:pt x="653" y="109"/>
                          <a:pt x="651" y="110"/>
                          <a:pt x="651" y="110"/>
                        </a:cubicBezTo>
                        <a:cubicBezTo>
                          <a:pt x="650" y="111"/>
                          <a:pt x="649" y="111"/>
                          <a:pt x="648" y="111"/>
                        </a:cubicBezTo>
                        <a:cubicBezTo>
                          <a:pt x="648" y="112"/>
                          <a:pt x="648" y="114"/>
                          <a:pt x="647" y="115"/>
                        </a:cubicBezTo>
                        <a:cubicBezTo>
                          <a:pt x="647" y="115"/>
                          <a:pt x="646" y="116"/>
                          <a:pt x="646" y="116"/>
                        </a:cubicBezTo>
                        <a:cubicBezTo>
                          <a:pt x="646" y="116"/>
                          <a:pt x="646" y="115"/>
                          <a:pt x="646" y="115"/>
                        </a:cubicBezTo>
                        <a:cubicBezTo>
                          <a:pt x="645" y="114"/>
                          <a:pt x="645" y="114"/>
                          <a:pt x="645" y="114"/>
                        </a:cubicBezTo>
                        <a:cubicBezTo>
                          <a:pt x="645" y="114"/>
                          <a:pt x="645" y="113"/>
                          <a:pt x="645" y="113"/>
                        </a:cubicBezTo>
                        <a:cubicBezTo>
                          <a:pt x="645" y="112"/>
                          <a:pt x="644" y="112"/>
                          <a:pt x="644" y="112"/>
                        </a:cubicBezTo>
                        <a:cubicBezTo>
                          <a:pt x="644" y="111"/>
                          <a:pt x="644" y="111"/>
                          <a:pt x="644" y="110"/>
                        </a:cubicBezTo>
                        <a:cubicBezTo>
                          <a:pt x="643" y="110"/>
                          <a:pt x="642" y="110"/>
                          <a:pt x="642" y="110"/>
                        </a:cubicBezTo>
                        <a:cubicBezTo>
                          <a:pt x="642" y="110"/>
                          <a:pt x="642" y="108"/>
                          <a:pt x="642" y="108"/>
                        </a:cubicBezTo>
                        <a:cubicBezTo>
                          <a:pt x="641" y="107"/>
                          <a:pt x="642" y="108"/>
                          <a:pt x="641" y="107"/>
                        </a:cubicBezTo>
                        <a:cubicBezTo>
                          <a:pt x="642" y="107"/>
                          <a:pt x="642" y="106"/>
                          <a:pt x="643" y="106"/>
                        </a:cubicBezTo>
                        <a:cubicBezTo>
                          <a:pt x="642" y="105"/>
                          <a:pt x="641" y="104"/>
                          <a:pt x="640" y="103"/>
                        </a:cubicBezTo>
                        <a:cubicBezTo>
                          <a:pt x="640" y="103"/>
                          <a:pt x="639" y="104"/>
                          <a:pt x="639" y="103"/>
                        </a:cubicBezTo>
                        <a:cubicBezTo>
                          <a:pt x="638" y="103"/>
                          <a:pt x="638" y="102"/>
                          <a:pt x="638" y="101"/>
                        </a:cubicBezTo>
                        <a:cubicBezTo>
                          <a:pt x="637" y="101"/>
                          <a:pt x="636" y="101"/>
                          <a:pt x="634" y="101"/>
                        </a:cubicBezTo>
                        <a:cubicBezTo>
                          <a:pt x="634" y="101"/>
                          <a:pt x="633" y="100"/>
                          <a:pt x="632" y="100"/>
                        </a:cubicBezTo>
                        <a:cubicBezTo>
                          <a:pt x="632" y="100"/>
                          <a:pt x="631" y="100"/>
                          <a:pt x="631" y="101"/>
                        </a:cubicBezTo>
                        <a:cubicBezTo>
                          <a:pt x="631" y="101"/>
                          <a:pt x="631" y="101"/>
                          <a:pt x="631" y="101"/>
                        </a:cubicBezTo>
                        <a:cubicBezTo>
                          <a:pt x="630" y="101"/>
                          <a:pt x="630" y="100"/>
                          <a:pt x="629" y="100"/>
                        </a:cubicBezTo>
                        <a:cubicBezTo>
                          <a:pt x="628" y="100"/>
                          <a:pt x="627" y="101"/>
                          <a:pt x="626" y="101"/>
                        </a:cubicBezTo>
                        <a:cubicBezTo>
                          <a:pt x="625" y="100"/>
                          <a:pt x="625" y="100"/>
                          <a:pt x="625" y="100"/>
                        </a:cubicBezTo>
                        <a:cubicBezTo>
                          <a:pt x="625" y="100"/>
                          <a:pt x="623" y="101"/>
                          <a:pt x="622" y="101"/>
                        </a:cubicBezTo>
                        <a:cubicBezTo>
                          <a:pt x="621" y="100"/>
                          <a:pt x="621" y="100"/>
                          <a:pt x="619" y="100"/>
                        </a:cubicBezTo>
                        <a:cubicBezTo>
                          <a:pt x="618" y="100"/>
                          <a:pt x="617" y="102"/>
                          <a:pt x="614" y="101"/>
                        </a:cubicBezTo>
                        <a:cubicBezTo>
                          <a:pt x="613" y="101"/>
                          <a:pt x="613" y="100"/>
                          <a:pt x="611" y="101"/>
                        </a:cubicBezTo>
                        <a:cubicBezTo>
                          <a:pt x="609" y="101"/>
                          <a:pt x="607" y="102"/>
                          <a:pt x="605" y="102"/>
                        </a:cubicBezTo>
                        <a:cubicBezTo>
                          <a:pt x="603" y="102"/>
                          <a:pt x="602" y="102"/>
                          <a:pt x="600" y="102"/>
                        </a:cubicBezTo>
                        <a:cubicBezTo>
                          <a:pt x="598" y="102"/>
                          <a:pt x="597" y="103"/>
                          <a:pt x="595" y="102"/>
                        </a:cubicBezTo>
                        <a:cubicBezTo>
                          <a:pt x="595" y="102"/>
                          <a:pt x="594" y="103"/>
                          <a:pt x="595" y="103"/>
                        </a:cubicBezTo>
                        <a:cubicBezTo>
                          <a:pt x="592" y="102"/>
                          <a:pt x="592" y="102"/>
                          <a:pt x="590" y="103"/>
                        </a:cubicBezTo>
                        <a:cubicBezTo>
                          <a:pt x="591" y="101"/>
                          <a:pt x="592" y="100"/>
                          <a:pt x="594" y="99"/>
                        </a:cubicBezTo>
                        <a:cubicBezTo>
                          <a:pt x="594" y="97"/>
                          <a:pt x="594" y="97"/>
                          <a:pt x="594" y="97"/>
                        </a:cubicBezTo>
                        <a:cubicBezTo>
                          <a:pt x="593" y="97"/>
                          <a:pt x="592" y="97"/>
                          <a:pt x="591" y="97"/>
                        </a:cubicBezTo>
                        <a:cubicBezTo>
                          <a:pt x="592" y="97"/>
                          <a:pt x="591" y="96"/>
                          <a:pt x="591" y="95"/>
                        </a:cubicBezTo>
                        <a:cubicBezTo>
                          <a:pt x="592" y="95"/>
                          <a:pt x="592" y="95"/>
                          <a:pt x="592" y="95"/>
                        </a:cubicBezTo>
                        <a:cubicBezTo>
                          <a:pt x="591" y="95"/>
                          <a:pt x="593" y="95"/>
                          <a:pt x="593" y="95"/>
                        </a:cubicBezTo>
                        <a:cubicBezTo>
                          <a:pt x="593" y="95"/>
                          <a:pt x="593" y="96"/>
                          <a:pt x="594" y="96"/>
                        </a:cubicBezTo>
                        <a:cubicBezTo>
                          <a:pt x="594" y="96"/>
                          <a:pt x="595" y="96"/>
                          <a:pt x="595" y="96"/>
                        </a:cubicBezTo>
                        <a:cubicBezTo>
                          <a:pt x="595" y="95"/>
                          <a:pt x="596" y="94"/>
                          <a:pt x="596" y="93"/>
                        </a:cubicBezTo>
                        <a:cubicBezTo>
                          <a:pt x="595" y="93"/>
                          <a:pt x="594" y="91"/>
                          <a:pt x="593" y="91"/>
                        </a:cubicBezTo>
                        <a:cubicBezTo>
                          <a:pt x="591" y="91"/>
                          <a:pt x="591" y="92"/>
                          <a:pt x="590" y="92"/>
                        </a:cubicBezTo>
                        <a:cubicBezTo>
                          <a:pt x="590" y="91"/>
                          <a:pt x="589" y="90"/>
                          <a:pt x="589" y="90"/>
                        </a:cubicBezTo>
                        <a:cubicBezTo>
                          <a:pt x="586" y="90"/>
                          <a:pt x="584" y="90"/>
                          <a:pt x="582" y="91"/>
                        </a:cubicBezTo>
                        <a:cubicBezTo>
                          <a:pt x="581" y="93"/>
                          <a:pt x="580" y="94"/>
                          <a:pt x="579" y="97"/>
                        </a:cubicBezTo>
                        <a:cubicBezTo>
                          <a:pt x="579" y="97"/>
                          <a:pt x="578" y="98"/>
                          <a:pt x="578" y="98"/>
                        </a:cubicBezTo>
                        <a:cubicBezTo>
                          <a:pt x="578" y="98"/>
                          <a:pt x="574" y="99"/>
                          <a:pt x="574" y="99"/>
                        </a:cubicBezTo>
                        <a:cubicBezTo>
                          <a:pt x="573" y="98"/>
                          <a:pt x="573" y="98"/>
                          <a:pt x="573" y="98"/>
                        </a:cubicBezTo>
                        <a:cubicBezTo>
                          <a:pt x="572" y="97"/>
                          <a:pt x="574" y="97"/>
                          <a:pt x="575" y="97"/>
                        </a:cubicBezTo>
                        <a:cubicBezTo>
                          <a:pt x="575" y="96"/>
                          <a:pt x="574" y="96"/>
                          <a:pt x="574" y="96"/>
                        </a:cubicBezTo>
                        <a:cubicBezTo>
                          <a:pt x="574" y="95"/>
                          <a:pt x="574" y="95"/>
                          <a:pt x="574" y="95"/>
                        </a:cubicBezTo>
                        <a:cubicBezTo>
                          <a:pt x="577" y="94"/>
                          <a:pt x="576" y="94"/>
                          <a:pt x="577" y="92"/>
                        </a:cubicBezTo>
                        <a:cubicBezTo>
                          <a:pt x="577" y="92"/>
                          <a:pt x="578" y="92"/>
                          <a:pt x="578" y="92"/>
                        </a:cubicBezTo>
                        <a:cubicBezTo>
                          <a:pt x="578" y="93"/>
                          <a:pt x="578" y="93"/>
                          <a:pt x="578" y="93"/>
                        </a:cubicBezTo>
                        <a:cubicBezTo>
                          <a:pt x="578" y="93"/>
                          <a:pt x="577" y="94"/>
                          <a:pt x="578" y="94"/>
                        </a:cubicBezTo>
                        <a:cubicBezTo>
                          <a:pt x="579" y="93"/>
                          <a:pt x="579" y="92"/>
                          <a:pt x="579" y="91"/>
                        </a:cubicBezTo>
                        <a:cubicBezTo>
                          <a:pt x="577" y="91"/>
                          <a:pt x="573" y="92"/>
                          <a:pt x="570" y="92"/>
                        </a:cubicBezTo>
                        <a:cubicBezTo>
                          <a:pt x="569" y="88"/>
                          <a:pt x="570" y="89"/>
                          <a:pt x="574" y="90"/>
                        </a:cubicBezTo>
                        <a:cubicBezTo>
                          <a:pt x="574" y="89"/>
                          <a:pt x="574" y="89"/>
                          <a:pt x="574" y="89"/>
                        </a:cubicBezTo>
                        <a:cubicBezTo>
                          <a:pt x="573" y="89"/>
                          <a:pt x="571" y="88"/>
                          <a:pt x="569" y="88"/>
                        </a:cubicBezTo>
                        <a:cubicBezTo>
                          <a:pt x="568" y="87"/>
                          <a:pt x="568" y="87"/>
                          <a:pt x="568" y="87"/>
                        </a:cubicBezTo>
                        <a:cubicBezTo>
                          <a:pt x="567" y="87"/>
                          <a:pt x="566" y="88"/>
                          <a:pt x="565" y="88"/>
                        </a:cubicBezTo>
                        <a:cubicBezTo>
                          <a:pt x="564" y="88"/>
                          <a:pt x="562" y="87"/>
                          <a:pt x="562" y="87"/>
                        </a:cubicBezTo>
                        <a:cubicBezTo>
                          <a:pt x="561" y="87"/>
                          <a:pt x="560" y="87"/>
                          <a:pt x="559" y="87"/>
                        </a:cubicBezTo>
                        <a:cubicBezTo>
                          <a:pt x="559" y="87"/>
                          <a:pt x="556" y="86"/>
                          <a:pt x="556" y="86"/>
                        </a:cubicBezTo>
                        <a:cubicBezTo>
                          <a:pt x="556" y="86"/>
                          <a:pt x="555" y="85"/>
                          <a:pt x="555" y="85"/>
                        </a:cubicBezTo>
                        <a:cubicBezTo>
                          <a:pt x="554" y="84"/>
                          <a:pt x="553" y="85"/>
                          <a:pt x="552" y="85"/>
                        </a:cubicBezTo>
                        <a:cubicBezTo>
                          <a:pt x="552" y="85"/>
                          <a:pt x="552" y="85"/>
                          <a:pt x="552" y="85"/>
                        </a:cubicBezTo>
                        <a:cubicBezTo>
                          <a:pt x="552" y="86"/>
                          <a:pt x="553" y="85"/>
                          <a:pt x="553" y="85"/>
                        </a:cubicBezTo>
                        <a:cubicBezTo>
                          <a:pt x="553" y="85"/>
                          <a:pt x="553" y="86"/>
                          <a:pt x="553" y="86"/>
                        </a:cubicBezTo>
                        <a:cubicBezTo>
                          <a:pt x="554" y="86"/>
                          <a:pt x="554" y="86"/>
                          <a:pt x="554" y="86"/>
                        </a:cubicBezTo>
                        <a:cubicBezTo>
                          <a:pt x="553" y="87"/>
                          <a:pt x="553" y="87"/>
                          <a:pt x="553" y="87"/>
                        </a:cubicBezTo>
                        <a:cubicBezTo>
                          <a:pt x="552" y="88"/>
                          <a:pt x="550" y="88"/>
                          <a:pt x="549" y="87"/>
                        </a:cubicBezTo>
                        <a:cubicBezTo>
                          <a:pt x="549" y="88"/>
                          <a:pt x="549" y="89"/>
                          <a:pt x="549" y="89"/>
                        </a:cubicBezTo>
                        <a:cubicBezTo>
                          <a:pt x="549" y="89"/>
                          <a:pt x="552" y="90"/>
                          <a:pt x="551" y="90"/>
                        </a:cubicBezTo>
                        <a:cubicBezTo>
                          <a:pt x="551" y="90"/>
                          <a:pt x="552" y="90"/>
                          <a:pt x="553" y="90"/>
                        </a:cubicBezTo>
                        <a:cubicBezTo>
                          <a:pt x="553" y="91"/>
                          <a:pt x="553" y="91"/>
                          <a:pt x="553" y="91"/>
                        </a:cubicBezTo>
                        <a:cubicBezTo>
                          <a:pt x="549" y="90"/>
                          <a:pt x="547" y="90"/>
                          <a:pt x="548" y="95"/>
                        </a:cubicBezTo>
                        <a:cubicBezTo>
                          <a:pt x="548" y="95"/>
                          <a:pt x="549" y="95"/>
                          <a:pt x="549" y="95"/>
                        </a:cubicBezTo>
                        <a:cubicBezTo>
                          <a:pt x="549" y="96"/>
                          <a:pt x="549" y="97"/>
                          <a:pt x="549" y="97"/>
                        </a:cubicBezTo>
                        <a:cubicBezTo>
                          <a:pt x="549" y="97"/>
                          <a:pt x="548" y="98"/>
                          <a:pt x="547" y="98"/>
                        </a:cubicBezTo>
                        <a:cubicBezTo>
                          <a:pt x="547" y="98"/>
                          <a:pt x="547" y="97"/>
                          <a:pt x="546" y="97"/>
                        </a:cubicBezTo>
                        <a:cubicBezTo>
                          <a:pt x="546" y="97"/>
                          <a:pt x="545" y="98"/>
                          <a:pt x="545" y="98"/>
                        </a:cubicBezTo>
                        <a:cubicBezTo>
                          <a:pt x="545" y="97"/>
                          <a:pt x="545" y="97"/>
                          <a:pt x="545" y="96"/>
                        </a:cubicBezTo>
                        <a:cubicBezTo>
                          <a:pt x="545" y="96"/>
                          <a:pt x="544" y="95"/>
                          <a:pt x="544" y="95"/>
                        </a:cubicBezTo>
                        <a:cubicBezTo>
                          <a:pt x="544" y="95"/>
                          <a:pt x="543" y="96"/>
                          <a:pt x="543" y="96"/>
                        </a:cubicBezTo>
                        <a:cubicBezTo>
                          <a:pt x="543" y="96"/>
                          <a:pt x="543" y="95"/>
                          <a:pt x="542" y="95"/>
                        </a:cubicBezTo>
                        <a:cubicBezTo>
                          <a:pt x="542" y="96"/>
                          <a:pt x="542" y="96"/>
                          <a:pt x="542" y="96"/>
                        </a:cubicBezTo>
                        <a:cubicBezTo>
                          <a:pt x="542" y="96"/>
                          <a:pt x="542" y="97"/>
                          <a:pt x="541" y="97"/>
                        </a:cubicBezTo>
                        <a:cubicBezTo>
                          <a:pt x="542" y="98"/>
                          <a:pt x="542" y="98"/>
                          <a:pt x="543" y="98"/>
                        </a:cubicBezTo>
                        <a:cubicBezTo>
                          <a:pt x="541" y="99"/>
                          <a:pt x="540" y="99"/>
                          <a:pt x="538" y="99"/>
                        </a:cubicBezTo>
                        <a:cubicBezTo>
                          <a:pt x="538" y="99"/>
                          <a:pt x="538" y="99"/>
                          <a:pt x="538" y="99"/>
                        </a:cubicBezTo>
                        <a:cubicBezTo>
                          <a:pt x="537" y="98"/>
                          <a:pt x="536" y="99"/>
                          <a:pt x="536" y="99"/>
                        </a:cubicBezTo>
                        <a:cubicBezTo>
                          <a:pt x="536" y="99"/>
                          <a:pt x="536" y="98"/>
                          <a:pt x="535" y="98"/>
                        </a:cubicBezTo>
                        <a:cubicBezTo>
                          <a:pt x="534" y="97"/>
                          <a:pt x="532" y="96"/>
                          <a:pt x="531" y="95"/>
                        </a:cubicBezTo>
                        <a:cubicBezTo>
                          <a:pt x="531" y="95"/>
                          <a:pt x="531" y="95"/>
                          <a:pt x="531" y="95"/>
                        </a:cubicBezTo>
                        <a:cubicBezTo>
                          <a:pt x="530" y="95"/>
                          <a:pt x="530" y="95"/>
                          <a:pt x="529" y="95"/>
                        </a:cubicBezTo>
                        <a:cubicBezTo>
                          <a:pt x="529" y="95"/>
                          <a:pt x="528" y="94"/>
                          <a:pt x="528" y="94"/>
                        </a:cubicBezTo>
                        <a:cubicBezTo>
                          <a:pt x="525" y="93"/>
                          <a:pt x="524" y="96"/>
                          <a:pt x="522" y="97"/>
                        </a:cubicBezTo>
                        <a:cubicBezTo>
                          <a:pt x="522" y="97"/>
                          <a:pt x="521" y="97"/>
                          <a:pt x="521" y="97"/>
                        </a:cubicBezTo>
                        <a:cubicBezTo>
                          <a:pt x="521" y="97"/>
                          <a:pt x="519" y="97"/>
                          <a:pt x="519" y="98"/>
                        </a:cubicBezTo>
                        <a:cubicBezTo>
                          <a:pt x="519" y="97"/>
                          <a:pt x="520" y="95"/>
                          <a:pt x="519" y="95"/>
                        </a:cubicBezTo>
                        <a:cubicBezTo>
                          <a:pt x="519" y="95"/>
                          <a:pt x="519" y="95"/>
                          <a:pt x="519" y="94"/>
                        </a:cubicBezTo>
                        <a:cubicBezTo>
                          <a:pt x="518" y="94"/>
                          <a:pt x="518" y="94"/>
                          <a:pt x="518" y="94"/>
                        </a:cubicBezTo>
                        <a:cubicBezTo>
                          <a:pt x="517" y="93"/>
                          <a:pt x="518" y="93"/>
                          <a:pt x="518" y="92"/>
                        </a:cubicBezTo>
                        <a:cubicBezTo>
                          <a:pt x="518" y="92"/>
                          <a:pt x="517" y="92"/>
                          <a:pt x="517" y="92"/>
                        </a:cubicBezTo>
                        <a:cubicBezTo>
                          <a:pt x="515" y="94"/>
                          <a:pt x="515" y="94"/>
                          <a:pt x="515" y="94"/>
                        </a:cubicBezTo>
                        <a:cubicBezTo>
                          <a:pt x="515" y="95"/>
                          <a:pt x="516" y="96"/>
                          <a:pt x="515" y="97"/>
                        </a:cubicBezTo>
                        <a:cubicBezTo>
                          <a:pt x="515" y="97"/>
                          <a:pt x="514" y="98"/>
                          <a:pt x="514" y="98"/>
                        </a:cubicBezTo>
                        <a:cubicBezTo>
                          <a:pt x="514" y="101"/>
                          <a:pt x="513" y="101"/>
                          <a:pt x="512" y="103"/>
                        </a:cubicBezTo>
                        <a:cubicBezTo>
                          <a:pt x="512" y="104"/>
                          <a:pt x="512" y="105"/>
                          <a:pt x="511" y="105"/>
                        </a:cubicBezTo>
                        <a:cubicBezTo>
                          <a:pt x="511" y="105"/>
                          <a:pt x="510" y="105"/>
                          <a:pt x="510" y="105"/>
                        </a:cubicBezTo>
                        <a:cubicBezTo>
                          <a:pt x="510" y="105"/>
                          <a:pt x="509" y="105"/>
                          <a:pt x="509" y="105"/>
                        </a:cubicBezTo>
                        <a:cubicBezTo>
                          <a:pt x="510" y="103"/>
                          <a:pt x="509" y="103"/>
                          <a:pt x="510" y="101"/>
                        </a:cubicBezTo>
                        <a:cubicBezTo>
                          <a:pt x="510" y="101"/>
                          <a:pt x="509" y="101"/>
                          <a:pt x="509" y="101"/>
                        </a:cubicBezTo>
                        <a:cubicBezTo>
                          <a:pt x="509" y="102"/>
                          <a:pt x="509" y="102"/>
                          <a:pt x="509" y="102"/>
                        </a:cubicBezTo>
                        <a:cubicBezTo>
                          <a:pt x="507" y="102"/>
                          <a:pt x="506" y="101"/>
                          <a:pt x="506" y="100"/>
                        </a:cubicBezTo>
                        <a:cubicBezTo>
                          <a:pt x="504" y="100"/>
                          <a:pt x="504" y="100"/>
                          <a:pt x="502" y="101"/>
                        </a:cubicBezTo>
                        <a:cubicBezTo>
                          <a:pt x="501" y="100"/>
                          <a:pt x="501" y="99"/>
                          <a:pt x="500" y="98"/>
                        </a:cubicBezTo>
                        <a:cubicBezTo>
                          <a:pt x="499" y="98"/>
                          <a:pt x="499" y="98"/>
                          <a:pt x="498" y="98"/>
                        </a:cubicBezTo>
                        <a:cubicBezTo>
                          <a:pt x="498" y="98"/>
                          <a:pt x="498" y="98"/>
                          <a:pt x="498" y="98"/>
                        </a:cubicBezTo>
                        <a:cubicBezTo>
                          <a:pt x="498" y="97"/>
                          <a:pt x="498" y="97"/>
                          <a:pt x="499" y="96"/>
                        </a:cubicBezTo>
                        <a:cubicBezTo>
                          <a:pt x="501" y="95"/>
                          <a:pt x="501" y="97"/>
                          <a:pt x="500" y="94"/>
                        </a:cubicBezTo>
                        <a:cubicBezTo>
                          <a:pt x="499" y="94"/>
                          <a:pt x="499" y="94"/>
                          <a:pt x="499" y="94"/>
                        </a:cubicBezTo>
                        <a:cubicBezTo>
                          <a:pt x="498" y="94"/>
                          <a:pt x="499" y="95"/>
                          <a:pt x="499" y="95"/>
                        </a:cubicBezTo>
                        <a:cubicBezTo>
                          <a:pt x="499" y="95"/>
                          <a:pt x="499" y="96"/>
                          <a:pt x="499" y="96"/>
                        </a:cubicBezTo>
                        <a:cubicBezTo>
                          <a:pt x="498" y="96"/>
                          <a:pt x="498" y="96"/>
                          <a:pt x="497" y="96"/>
                        </a:cubicBezTo>
                        <a:cubicBezTo>
                          <a:pt x="496" y="93"/>
                          <a:pt x="494" y="92"/>
                          <a:pt x="492" y="91"/>
                        </a:cubicBezTo>
                        <a:cubicBezTo>
                          <a:pt x="491" y="91"/>
                          <a:pt x="491" y="91"/>
                          <a:pt x="490" y="91"/>
                        </a:cubicBezTo>
                        <a:cubicBezTo>
                          <a:pt x="489" y="92"/>
                          <a:pt x="491" y="94"/>
                          <a:pt x="491" y="94"/>
                        </a:cubicBezTo>
                        <a:cubicBezTo>
                          <a:pt x="491" y="95"/>
                          <a:pt x="491" y="96"/>
                          <a:pt x="490" y="95"/>
                        </a:cubicBezTo>
                        <a:cubicBezTo>
                          <a:pt x="490" y="95"/>
                          <a:pt x="491" y="96"/>
                          <a:pt x="490" y="95"/>
                        </a:cubicBezTo>
                        <a:cubicBezTo>
                          <a:pt x="489" y="95"/>
                          <a:pt x="489" y="92"/>
                          <a:pt x="488" y="91"/>
                        </a:cubicBezTo>
                        <a:cubicBezTo>
                          <a:pt x="487" y="91"/>
                          <a:pt x="486" y="91"/>
                          <a:pt x="486" y="91"/>
                        </a:cubicBezTo>
                        <a:cubicBezTo>
                          <a:pt x="485" y="91"/>
                          <a:pt x="482" y="90"/>
                          <a:pt x="483" y="90"/>
                        </a:cubicBezTo>
                        <a:cubicBezTo>
                          <a:pt x="484" y="90"/>
                          <a:pt x="485" y="90"/>
                          <a:pt x="486" y="90"/>
                        </a:cubicBezTo>
                        <a:cubicBezTo>
                          <a:pt x="486" y="89"/>
                          <a:pt x="486" y="89"/>
                          <a:pt x="486" y="88"/>
                        </a:cubicBezTo>
                        <a:cubicBezTo>
                          <a:pt x="485" y="88"/>
                          <a:pt x="484" y="88"/>
                          <a:pt x="483" y="88"/>
                        </a:cubicBezTo>
                        <a:cubicBezTo>
                          <a:pt x="483" y="90"/>
                          <a:pt x="483" y="90"/>
                          <a:pt x="483" y="90"/>
                        </a:cubicBezTo>
                        <a:cubicBezTo>
                          <a:pt x="482" y="90"/>
                          <a:pt x="482" y="90"/>
                          <a:pt x="482" y="90"/>
                        </a:cubicBezTo>
                        <a:cubicBezTo>
                          <a:pt x="482" y="90"/>
                          <a:pt x="481" y="89"/>
                          <a:pt x="481" y="89"/>
                        </a:cubicBezTo>
                        <a:cubicBezTo>
                          <a:pt x="480" y="88"/>
                          <a:pt x="479" y="89"/>
                          <a:pt x="479" y="89"/>
                        </a:cubicBezTo>
                        <a:cubicBezTo>
                          <a:pt x="479" y="89"/>
                          <a:pt x="479" y="89"/>
                          <a:pt x="480" y="88"/>
                        </a:cubicBezTo>
                        <a:cubicBezTo>
                          <a:pt x="480" y="88"/>
                          <a:pt x="480" y="88"/>
                          <a:pt x="481" y="87"/>
                        </a:cubicBezTo>
                        <a:cubicBezTo>
                          <a:pt x="481" y="87"/>
                          <a:pt x="480" y="86"/>
                          <a:pt x="480" y="86"/>
                        </a:cubicBezTo>
                        <a:cubicBezTo>
                          <a:pt x="480" y="86"/>
                          <a:pt x="479" y="87"/>
                          <a:pt x="479" y="87"/>
                        </a:cubicBezTo>
                        <a:cubicBezTo>
                          <a:pt x="476" y="87"/>
                          <a:pt x="479" y="86"/>
                          <a:pt x="479" y="86"/>
                        </a:cubicBezTo>
                        <a:cubicBezTo>
                          <a:pt x="480" y="85"/>
                          <a:pt x="479" y="85"/>
                          <a:pt x="480" y="85"/>
                        </a:cubicBezTo>
                        <a:cubicBezTo>
                          <a:pt x="480" y="84"/>
                          <a:pt x="481" y="85"/>
                          <a:pt x="481" y="85"/>
                        </a:cubicBezTo>
                        <a:cubicBezTo>
                          <a:pt x="482" y="84"/>
                          <a:pt x="482" y="84"/>
                          <a:pt x="483" y="84"/>
                        </a:cubicBezTo>
                        <a:cubicBezTo>
                          <a:pt x="483" y="83"/>
                          <a:pt x="484" y="84"/>
                          <a:pt x="484" y="84"/>
                        </a:cubicBezTo>
                        <a:cubicBezTo>
                          <a:pt x="485" y="83"/>
                          <a:pt x="486" y="82"/>
                          <a:pt x="487" y="81"/>
                        </a:cubicBezTo>
                        <a:cubicBezTo>
                          <a:pt x="487" y="81"/>
                          <a:pt x="487" y="81"/>
                          <a:pt x="487" y="81"/>
                        </a:cubicBezTo>
                        <a:cubicBezTo>
                          <a:pt x="487" y="81"/>
                          <a:pt x="487" y="80"/>
                          <a:pt x="487" y="79"/>
                        </a:cubicBezTo>
                        <a:cubicBezTo>
                          <a:pt x="487" y="79"/>
                          <a:pt x="485" y="80"/>
                          <a:pt x="484" y="79"/>
                        </a:cubicBezTo>
                        <a:cubicBezTo>
                          <a:pt x="484" y="79"/>
                          <a:pt x="483" y="78"/>
                          <a:pt x="483" y="77"/>
                        </a:cubicBezTo>
                        <a:cubicBezTo>
                          <a:pt x="482" y="77"/>
                          <a:pt x="481" y="78"/>
                          <a:pt x="481" y="77"/>
                        </a:cubicBezTo>
                        <a:cubicBezTo>
                          <a:pt x="481" y="77"/>
                          <a:pt x="481" y="77"/>
                          <a:pt x="481" y="77"/>
                        </a:cubicBezTo>
                        <a:cubicBezTo>
                          <a:pt x="479" y="76"/>
                          <a:pt x="477" y="76"/>
                          <a:pt x="476" y="76"/>
                        </a:cubicBezTo>
                        <a:cubicBezTo>
                          <a:pt x="471" y="77"/>
                          <a:pt x="471" y="78"/>
                          <a:pt x="471" y="81"/>
                        </a:cubicBezTo>
                        <a:cubicBezTo>
                          <a:pt x="472" y="81"/>
                          <a:pt x="472" y="81"/>
                          <a:pt x="473" y="82"/>
                        </a:cubicBezTo>
                        <a:cubicBezTo>
                          <a:pt x="473" y="82"/>
                          <a:pt x="473" y="83"/>
                          <a:pt x="473" y="83"/>
                        </a:cubicBezTo>
                        <a:cubicBezTo>
                          <a:pt x="474" y="83"/>
                          <a:pt x="475" y="83"/>
                          <a:pt x="476" y="83"/>
                        </a:cubicBezTo>
                        <a:cubicBezTo>
                          <a:pt x="477" y="83"/>
                          <a:pt x="478" y="84"/>
                          <a:pt x="478" y="84"/>
                        </a:cubicBezTo>
                        <a:cubicBezTo>
                          <a:pt x="479" y="85"/>
                          <a:pt x="478" y="85"/>
                          <a:pt x="477" y="85"/>
                        </a:cubicBezTo>
                        <a:cubicBezTo>
                          <a:pt x="477" y="85"/>
                          <a:pt x="477" y="86"/>
                          <a:pt x="477" y="86"/>
                        </a:cubicBezTo>
                        <a:cubicBezTo>
                          <a:pt x="475" y="86"/>
                          <a:pt x="475" y="86"/>
                          <a:pt x="475" y="86"/>
                        </a:cubicBezTo>
                        <a:cubicBezTo>
                          <a:pt x="474" y="87"/>
                          <a:pt x="474" y="87"/>
                          <a:pt x="475" y="88"/>
                        </a:cubicBezTo>
                        <a:cubicBezTo>
                          <a:pt x="473" y="88"/>
                          <a:pt x="471" y="88"/>
                          <a:pt x="470" y="87"/>
                        </a:cubicBezTo>
                        <a:cubicBezTo>
                          <a:pt x="469" y="87"/>
                          <a:pt x="468" y="86"/>
                          <a:pt x="468" y="86"/>
                        </a:cubicBezTo>
                        <a:cubicBezTo>
                          <a:pt x="467" y="86"/>
                          <a:pt x="467" y="86"/>
                          <a:pt x="466" y="86"/>
                        </a:cubicBezTo>
                        <a:cubicBezTo>
                          <a:pt x="466" y="86"/>
                          <a:pt x="464" y="85"/>
                          <a:pt x="464" y="85"/>
                        </a:cubicBezTo>
                        <a:cubicBezTo>
                          <a:pt x="463" y="85"/>
                          <a:pt x="463" y="85"/>
                          <a:pt x="463" y="85"/>
                        </a:cubicBezTo>
                        <a:cubicBezTo>
                          <a:pt x="461" y="86"/>
                          <a:pt x="460" y="84"/>
                          <a:pt x="458" y="85"/>
                        </a:cubicBezTo>
                        <a:cubicBezTo>
                          <a:pt x="458" y="85"/>
                          <a:pt x="458" y="86"/>
                          <a:pt x="458" y="86"/>
                        </a:cubicBezTo>
                        <a:cubicBezTo>
                          <a:pt x="458" y="86"/>
                          <a:pt x="458" y="86"/>
                          <a:pt x="457" y="86"/>
                        </a:cubicBezTo>
                        <a:cubicBezTo>
                          <a:pt x="457" y="85"/>
                          <a:pt x="456" y="84"/>
                          <a:pt x="456" y="84"/>
                        </a:cubicBezTo>
                        <a:cubicBezTo>
                          <a:pt x="455" y="84"/>
                          <a:pt x="455" y="84"/>
                          <a:pt x="454" y="84"/>
                        </a:cubicBezTo>
                        <a:cubicBezTo>
                          <a:pt x="454" y="84"/>
                          <a:pt x="454" y="84"/>
                          <a:pt x="454" y="84"/>
                        </a:cubicBezTo>
                        <a:cubicBezTo>
                          <a:pt x="453" y="83"/>
                          <a:pt x="453" y="84"/>
                          <a:pt x="452" y="83"/>
                        </a:cubicBezTo>
                        <a:cubicBezTo>
                          <a:pt x="451" y="83"/>
                          <a:pt x="450" y="82"/>
                          <a:pt x="450" y="82"/>
                        </a:cubicBezTo>
                        <a:cubicBezTo>
                          <a:pt x="450" y="82"/>
                          <a:pt x="449" y="81"/>
                          <a:pt x="450" y="81"/>
                        </a:cubicBezTo>
                        <a:cubicBezTo>
                          <a:pt x="450" y="81"/>
                          <a:pt x="450" y="81"/>
                          <a:pt x="450" y="81"/>
                        </a:cubicBezTo>
                        <a:cubicBezTo>
                          <a:pt x="450" y="80"/>
                          <a:pt x="450" y="79"/>
                          <a:pt x="450" y="78"/>
                        </a:cubicBezTo>
                        <a:cubicBezTo>
                          <a:pt x="449" y="78"/>
                          <a:pt x="447" y="77"/>
                          <a:pt x="445" y="77"/>
                        </a:cubicBezTo>
                        <a:cubicBezTo>
                          <a:pt x="444" y="77"/>
                          <a:pt x="443" y="78"/>
                          <a:pt x="443" y="78"/>
                        </a:cubicBezTo>
                        <a:cubicBezTo>
                          <a:pt x="442" y="77"/>
                          <a:pt x="442" y="77"/>
                          <a:pt x="442" y="77"/>
                        </a:cubicBezTo>
                        <a:cubicBezTo>
                          <a:pt x="441" y="77"/>
                          <a:pt x="441" y="77"/>
                          <a:pt x="439" y="77"/>
                        </a:cubicBezTo>
                        <a:cubicBezTo>
                          <a:pt x="438" y="77"/>
                          <a:pt x="437" y="76"/>
                          <a:pt x="435" y="76"/>
                        </a:cubicBezTo>
                        <a:cubicBezTo>
                          <a:pt x="435" y="76"/>
                          <a:pt x="434" y="77"/>
                          <a:pt x="434" y="77"/>
                        </a:cubicBezTo>
                        <a:cubicBezTo>
                          <a:pt x="431" y="79"/>
                          <a:pt x="429" y="79"/>
                          <a:pt x="428" y="82"/>
                        </a:cubicBezTo>
                        <a:cubicBezTo>
                          <a:pt x="428" y="82"/>
                          <a:pt x="428" y="83"/>
                          <a:pt x="428" y="83"/>
                        </a:cubicBezTo>
                        <a:cubicBezTo>
                          <a:pt x="428" y="83"/>
                          <a:pt x="427" y="83"/>
                          <a:pt x="427" y="83"/>
                        </a:cubicBezTo>
                        <a:cubicBezTo>
                          <a:pt x="427" y="82"/>
                          <a:pt x="427" y="81"/>
                          <a:pt x="427" y="81"/>
                        </a:cubicBezTo>
                        <a:cubicBezTo>
                          <a:pt x="427" y="81"/>
                          <a:pt x="428" y="80"/>
                          <a:pt x="427" y="79"/>
                        </a:cubicBezTo>
                        <a:cubicBezTo>
                          <a:pt x="427" y="79"/>
                          <a:pt x="426" y="78"/>
                          <a:pt x="426" y="78"/>
                        </a:cubicBezTo>
                        <a:cubicBezTo>
                          <a:pt x="426" y="78"/>
                          <a:pt x="425" y="77"/>
                          <a:pt x="425" y="77"/>
                        </a:cubicBezTo>
                        <a:cubicBezTo>
                          <a:pt x="425" y="78"/>
                          <a:pt x="425" y="79"/>
                          <a:pt x="425" y="80"/>
                        </a:cubicBezTo>
                        <a:cubicBezTo>
                          <a:pt x="419" y="80"/>
                          <a:pt x="420" y="81"/>
                          <a:pt x="418" y="76"/>
                        </a:cubicBezTo>
                        <a:cubicBezTo>
                          <a:pt x="417" y="76"/>
                          <a:pt x="417" y="76"/>
                          <a:pt x="417" y="76"/>
                        </a:cubicBezTo>
                        <a:cubicBezTo>
                          <a:pt x="417" y="77"/>
                          <a:pt x="417" y="77"/>
                          <a:pt x="417" y="77"/>
                        </a:cubicBezTo>
                        <a:cubicBezTo>
                          <a:pt x="416" y="77"/>
                          <a:pt x="417" y="78"/>
                          <a:pt x="416" y="78"/>
                        </a:cubicBezTo>
                        <a:cubicBezTo>
                          <a:pt x="415" y="78"/>
                          <a:pt x="415" y="76"/>
                          <a:pt x="413" y="77"/>
                        </a:cubicBezTo>
                        <a:cubicBezTo>
                          <a:pt x="413" y="77"/>
                          <a:pt x="413" y="78"/>
                          <a:pt x="413" y="78"/>
                        </a:cubicBezTo>
                        <a:cubicBezTo>
                          <a:pt x="413" y="79"/>
                          <a:pt x="412" y="79"/>
                          <a:pt x="412" y="79"/>
                        </a:cubicBezTo>
                        <a:cubicBezTo>
                          <a:pt x="412" y="80"/>
                          <a:pt x="412" y="80"/>
                          <a:pt x="412" y="80"/>
                        </a:cubicBezTo>
                        <a:cubicBezTo>
                          <a:pt x="411" y="79"/>
                          <a:pt x="411" y="81"/>
                          <a:pt x="411" y="81"/>
                        </a:cubicBezTo>
                        <a:cubicBezTo>
                          <a:pt x="411" y="81"/>
                          <a:pt x="412" y="82"/>
                          <a:pt x="412" y="82"/>
                        </a:cubicBezTo>
                        <a:cubicBezTo>
                          <a:pt x="412" y="82"/>
                          <a:pt x="414" y="82"/>
                          <a:pt x="414" y="82"/>
                        </a:cubicBezTo>
                        <a:cubicBezTo>
                          <a:pt x="414" y="82"/>
                          <a:pt x="413" y="83"/>
                          <a:pt x="413" y="83"/>
                        </a:cubicBezTo>
                        <a:cubicBezTo>
                          <a:pt x="411" y="83"/>
                          <a:pt x="411" y="82"/>
                          <a:pt x="410" y="82"/>
                        </a:cubicBezTo>
                        <a:cubicBezTo>
                          <a:pt x="410" y="83"/>
                          <a:pt x="410" y="83"/>
                          <a:pt x="410" y="83"/>
                        </a:cubicBezTo>
                        <a:cubicBezTo>
                          <a:pt x="410" y="83"/>
                          <a:pt x="409" y="84"/>
                          <a:pt x="408" y="85"/>
                        </a:cubicBezTo>
                        <a:cubicBezTo>
                          <a:pt x="408" y="85"/>
                          <a:pt x="406" y="85"/>
                          <a:pt x="406" y="85"/>
                        </a:cubicBezTo>
                        <a:cubicBezTo>
                          <a:pt x="405" y="85"/>
                          <a:pt x="406" y="86"/>
                          <a:pt x="405" y="86"/>
                        </a:cubicBezTo>
                        <a:cubicBezTo>
                          <a:pt x="403" y="86"/>
                          <a:pt x="401" y="85"/>
                          <a:pt x="399" y="85"/>
                        </a:cubicBezTo>
                        <a:cubicBezTo>
                          <a:pt x="399" y="86"/>
                          <a:pt x="399" y="86"/>
                          <a:pt x="399" y="86"/>
                        </a:cubicBezTo>
                        <a:cubicBezTo>
                          <a:pt x="399" y="86"/>
                          <a:pt x="399" y="86"/>
                          <a:pt x="399" y="87"/>
                        </a:cubicBezTo>
                        <a:cubicBezTo>
                          <a:pt x="397" y="88"/>
                          <a:pt x="397" y="88"/>
                          <a:pt x="397" y="88"/>
                        </a:cubicBezTo>
                        <a:cubicBezTo>
                          <a:pt x="395" y="88"/>
                          <a:pt x="391" y="88"/>
                          <a:pt x="388" y="88"/>
                        </a:cubicBezTo>
                        <a:cubicBezTo>
                          <a:pt x="389" y="88"/>
                          <a:pt x="389" y="88"/>
                          <a:pt x="389" y="88"/>
                        </a:cubicBezTo>
                        <a:cubicBezTo>
                          <a:pt x="392" y="87"/>
                          <a:pt x="395" y="88"/>
                          <a:pt x="397" y="86"/>
                        </a:cubicBezTo>
                        <a:cubicBezTo>
                          <a:pt x="398" y="85"/>
                          <a:pt x="398" y="84"/>
                          <a:pt x="399" y="84"/>
                        </a:cubicBezTo>
                        <a:cubicBezTo>
                          <a:pt x="400" y="83"/>
                          <a:pt x="401" y="84"/>
                          <a:pt x="402" y="83"/>
                        </a:cubicBezTo>
                        <a:cubicBezTo>
                          <a:pt x="402" y="83"/>
                          <a:pt x="403" y="82"/>
                          <a:pt x="403" y="82"/>
                        </a:cubicBezTo>
                        <a:cubicBezTo>
                          <a:pt x="404" y="82"/>
                          <a:pt x="405" y="82"/>
                          <a:pt x="406" y="82"/>
                        </a:cubicBezTo>
                        <a:cubicBezTo>
                          <a:pt x="407" y="81"/>
                          <a:pt x="407" y="79"/>
                          <a:pt x="408" y="79"/>
                        </a:cubicBezTo>
                        <a:cubicBezTo>
                          <a:pt x="408" y="78"/>
                          <a:pt x="409" y="79"/>
                          <a:pt x="409" y="78"/>
                        </a:cubicBezTo>
                        <a:cubicBezTo>
                          <a:pt x="409" y="77"/>
                          <a:pt x="409" y="77"/>
                          <a:pt x="409" y="76"/>
                        </a:cubicBezTo>
                        <a:cubicBezTo>
                          <a:pt x="410" y="75"/>
                          <a:pt x="410" y="75"/>
                          <a:pt x="411" y="75"/>
                        </a:cubicBezTo>
                        <a:cubicBezTo>
                          <a:pt x="411" y="74"/>
                          <a:pt x="411" y="73"/>
                          <a:pt x="411" y="73"/>
                        </a:cubicBezTo>
                        <a:cubicBezTo>
                          <a:pt x="412" y="73"/>
                          <a:pt x="413" y="73"/>
                          <a:pt x="413" y="73"/>
                        </a:cubicBezTo>
                        <a:cubicBezTo>
                          <a:pt x="414" y="73"/>
                          <a:pt x="417" y="73"/>
                          <a:pt x="418" y="72"/>
                        </a:cubicBezTo>
                        <a:cubicBezTo>
                          <a:pt x="418" y="72"/>
                          <a:pt x="418" y="71"/>
                          <a:pt x="419" y="71"/>
                        </a:cubicBezTo>
                        <a:cubicBezTo>
                          <a:pt x="419" y="71"/>
                          <a:pt x="420" y="71"/>
                          <a:pt x="421" y="71"/>
                        </a:cubicBezTo>
                        <a:cubicBezTo>
                          <a:pt x="422" y="71"/>
                          <a:pt x="430" y="69"/>
                          <a:pt x="431" y="69"/>
                        </a:cubicBezTo>
                        <a:cubicBezTo>
                          <a:pt x="433" y="67"/>
                          <a:pt x="429" y="64"/>
                          <a:pt x="428" y="64"/>
                        </a:cubicBezTo>
                        <a:cubicBezTo>
                          <a:pt x="428" y="64"/>
                          <a:pt x="427" y="63"/>
                          <a:pt x="428" y="63"/>
                        </a:cubicBezTo>
                        <a:cubicBezTo>
                          <a:pt x="428" y="63"/>
                          <a:pt x="428" y="63"/>
                          <a:pt x="429" y="63"/>
                        </a:cubicBezTo>
                        <a:cubicBezTo>
                          <a:pt x="429" y="64"/>
                          <a:pt x="430" y="63"/>
                          <a:pt x="431" y="64"/>
                        </a:cubicBezTo>
                        <a:cubicBezTo>
                          <a:pt x="431" y="62"/>
                          <a:pt x="432" y="61"/>
                          <a:pt x="431" y="60"/>
                        </a:cubicBezTo>
                        <a:cubicBezTo>
                          <a:pt x="431" y="59"/>
                          <a:pt x="429" y="60"/>
                          <a:pt x="429" y="60"/>
                        </a:cubicBezTo>
                        <a:cubicBezTo>
                          <a:pt x="429" y="58"/>
                          <a:pt x="428" y="57"/>
                          <a:pt x="428" y="56"/>
                        </a:cubicBezTo>
                        <a:cubicBezTo>
                          <a:pt x="427" y="56"/>
                          <a:pt x="424" y="56"/>
                          <a:pt x="423" y="54"/>
                        </a:cubicBezTo>
                        <a:cubicBezTo>
                          <a:pt x="422" y="53"/>
                          <a:pt x="423" y="52"/>
                          <a:pt x="421" y="51"/>
                        </a:cubicBezTo>
                        <a:cubicBezTo>
                          <a:pt x="421" y="51"/>
                          <a:pt x="421" y="51"/>
                          <a:pt x="421" y="51"/>
                        </a:cubicBezTo>
                        <a:cubicBezTo>
                          <a:pt x="420" y="51"/>
                          <a:pt x="420" y="51"/>
                          <a:pt x="420" y="51"/>
                        </a:cubicBezTo>
                        <a:cubicBezTo>
                          <a:pt x="419" y="51"/>
                          <a:pt x="418" y="51"/>
                          <a:pt x="417" y="51"/>
                        </a:cubicBezTo>
                        <a:cubicBezTo>
                          <a:pt x="417" y="51"/>
                          <a:pt x="416" y="52"/>
                          <a:pt x="416" y="52"/>
                        </a:cubicBezTo>
                        <a:cubicBezTo>
                          <a:pt x="415" y="52"/>
                          <a:pt x="415" y="51"/>
                          <a:pt x="414" y="51"/>
                        </a:cubicBezTo>
                        <a:cubicBezTo>
                          <a:pt x="414" y="51"/>
                          <a:pt x="407" y="52"/>
                          <a:pt x="406" y="53"/>
                        </a:cubicBezTo>
                        <a:cubicBezTo>
                          <a:pt x="406" y="53"/>
                          <a:pt x="406" y="54"/>
                          <a:pt x="405" y="54"/>
                        </a:cubicBezTo>
                        <a:cubicBezTo>
                          <a:pt x="404" y="55"/>
                          <a:pt x="402" y="55"/>
                          <a:pt x="401" y="56"/>
                        </a:cubicBezTo>
                        <a:cubicBezTo>
                          <a:pt x="401" y="54"/>
                          <a:pt x="402" y="53"/>
                          <a:pt x="402" y="51"/>
                        </a:cubicBezTo>
                        <a:cubicBezTo>
                          <a:pt x="402" y="51"/>
                          <a:pt x="400" y="51"/>
                          <a:pt x="399" y="51"/>
                        </a:cubicBezTo>
                        <a:cubicBezTo>
                          <a:pt x="399" y="50"/>
                          <a:pt x="399" y="50"/>
                          <a:pt x="399" y="50"/>
                        </a:cubicBezTo>
                        <a:cubicBezTo>
                          <a:pt x="397" y="50"/>
                          <a:pt x="397" y="51"/>
                          <a:pt x="395" y="51"/>
                        </a:cubicBezTo>
                        <a:cubicBezTo>
                          <a:pt x="394" y="50"/>
                          <a:pt x="395" y="50"/>
                          <a:pt x="395" y="50"/>
                        </a:cubicBezTo>
                        <a:cubicBezTo>
                          <a:pt x="396" y="49"/>
                          <a:pt x="393" y="50"/>
                          <a:pt x="393" y="50"/>
                        </a:cubicBezTo>
                        <a:cubicBezTo>
                          <a:pt x="393" y="50"/>
                          <a:pt x="394" y="48"/>
                          <a:pt x="394" y="48"/>
                        </a:cubicBezTo>
                        <a:cubicBezTo>
                          <a:pt x="395" y="48"/>
                          <a:pt x="395" y="48"/>
                          <a:pt x="395" y="48"/>
                        </a:cubicBezTo>
                        <a:cubicBezTo>
                          <a:pt x="395" y="47"/>
                          <a:pt x="395" y="46"/>
                          <a:pt x="395" y="46"/>
                        </a:cubicBezTo>
                        <a:cubicBezTo>
                          <a:pt x="394" y="46"/>
                          <a:pt x="393" y="46"/>
                          <a:pt x="392" y="46"/>
                        </a:cubicBezTo>
                        <a:cubicBezTo>
                          <a:pt x="392" y="46"/>
                          <a:pt x="392" y="45"/>
                          <a:pt x="392" y="45"/>
                        </a:cubicBezTo>
                        <a:cubicBezTo>
                          <a:pt x="391" y="45"/>
                          <a:pt x="390" y="45"/>
                          <a:pt x="389" y="45"/>
                        </a:cubicBezTo>
                        <a:cubicBezTo>
                          <a:pt x="389" y="45"/>
                          <a:pt x="388" y="44"/>
                          <a:pt x="387" y="44"/>
                        </a:cubicBezTo>
                        <a:cubicBezTo>
                          <a:pt x="386" y="44"/>
                          <a:pt x="386" y="46"/>
                          <a:pt x="385" y="46"/>
                        </a:cubicBezTo>
                        <a:cubicBezTo>
                          <a:pt x="383" y="46"/>
                          <a:pt x="383" y="45"/>
                          <a:pt x="381" y="45"/>
                        </a:cubicBezTo>
                        <a:cubicBezTo>
                          <a:pt x="381" y="46"/>
                          <a:pt x="381" y="46"/>
                          <a:pt x="381" y="46"/>
                        </a:cubicBezTo>
                        <a:cubicBezTo>
                          <a:pt x="379" y="46"/>
                          <a:pt x="379" y="46"/>
                          <a:pt x="378" y="46"/>
                        </a:cubicBezTo>
                        <a:cubicBezTo>
                          <a:pt x="377" y="47"/>
                          <a:pt x="378" y="47"/>
                          <a:pt x="377" y="48"/>
                        </a:cubicBezTo>
                        <a:cubicBezTo>
                          <a:pt x="377" y="48"/>
                          <a:pt x="374" y="50"/>
                          <a:pt x="373" y="51"/>
                        </a:cubicBezTo>
                        <a:cubicBezTo>
                          <a:pt x="373" y="51"/>
                          <a:pt x="373" y="51"/>
                          <a:pt x="373" y="51"/>
                        </a:cubicBezTo>
                        <a:cubicBezTo>
                          <a:pt x="373" y="51"/>
                          <a:pt x="373" y="52"/>
                          <a:pt x="373" y="53"/>
                        </a:cubicBezTo>
                        <a:cubicBezTo>
                          <a:pt x="374" y="54"/>
                          <a:pt x="375" y="54"/>
                          <a:pt x="376" y="55"/>
                        </a:cubicBezTo>
                        <a:cubicBezTo>
                          <a:pt x="375" y="55"/>
                          <a:pt x="375" y="55"/>
                          <a:pt x="374" y="55"/>
                        </a:cubicBezTo>
                        <a:cubicBezTo>
                          <a:pt x="374" y="55"/>
                          <a:pt x="373" y="54"/>
                          <a:pt x="373" y="54"/>
                        </a:cubicBezTo>
                        <a:cubicBezTo>
                          <a:pt x="371" y="54"/>
                          <a:pt x="371" y="55"/>
                          <a:pt x="371" y="55"/>
                        </a:cubicBezTo>
                        <a:cubicBezTo>
                          <a:pt x="369" y="55"/>
                          <a:pt x="366" y="55"/>
                          <a:pt x="364" y="55"/>
                        </a:cubicBezTo>
                        <a:cubicBezTo>
                          <a:pt x="364" y="55"/>
                          <a:pt x="364" y="56"/>
                          <a:pt x="364" y="56"/>
                        </a:cubicBezTo>
                        <a:cubicBezTo>
                          <a:pt x="365" y="56"/>
                          <a:pt x="365" y="56"/>
                          <a:pt x="366" y="56"/>
                        </a:cubicBezTo>
                        <a:cubicBezTo>
                          <a:pt x="367" y="57"/>
                          <a:pt x="367" y="58"/>
                          <a:pt x="367" y="60"/>
                        </a:cubicBezTo>
                        <a:cubicBezTo>
                          <a:pt x="367" y="60"/>
                          <a:pt x="366" y="60"/>
                          <a:pt x="366" y="60"/>
                        </a:cubicBezTo>
                        <a:cubicBezTo>
                          <a:pt x="366" y="61"/>
                          <a:pt x="366" y="61"/>
                          <a:pt x="366" y="61"/>
                        </a:cubicBezTo>
                        <a:cubicBezTo>
                          <a:pt x="365" y="61"/>
                          <a:pt x="367" y="58"/>
                          <a:pt x="366" y="57"/>
                        </a:cubicBezTo>
                        <a:cubicBezTo>
                          <a:pt x="363" y="56"/>
                          <a:pt x="363" y="57"/>
                          <a:pt x="361" y="58"/>
                        </a:cubicBezTo>
                        <a:cubicBezTo>
                          <a:pt x="360" y="59"/>
                          <a:pt x="360" y="60"/>
                          <a:pt x="359" y="60"/>
                        </a:cubicBezTo>
                        <a:cubicBezTo>
                          <a:pt x="359" y="60"/>
                          <a:pt x="358" y="59"/>
                          <a:pt x="357" y="60"/>
                        </a:cubicBezTo>
                        <a:cubicBezTo>
                          <a:pt x="357" y="60"/>
                          <a:pt x="357" y="61"/>
                          <a:pt x="357" y="61"/>
                        </a:cubicBezTo>
                        <a:cubicBezTo>
                          <a:pt x="356" y="61"/>
                          <a:pt x="356" y="61"/>
                          <a:pt x="356" y="61"/>
                        </a:cubicBezTo>
                        <a:cubicBezTo>
                          <a:pt x="356" y="61"/>
                          <a:pt x="356" y="60"/>
                          <a:pt x="356" y="60"/>
                        </a:cubicBezTo>
                        <a:cubicBezTo>
                          <a:pt x="355" y="59"/>
                          <a:pt x="355" y="59"/>
                          <a:pt x="355" y="59"/>
                        </a:cubicBezTo>
                        <a:cubicBezTo>
                          <a:pt x="355" y="59"/>
                          <a:pt x="355" y="60"/>
                          <a:pt x="355" y="61"/>
                        </a:cubicBezTo>
                        <a:cubicBezTo>
                          <a:pt x="354" y="61"/>
                          <a:pt x="353" y="61"/>
                          <a:pt x="352" y="61"/>
                        </a:cubicBezTo>
                        <a:cubicBezTo>
                          <a:pt x="352" y="61"/>
                          <a:pt x="352" y="61"/>
                          <a:pt x="352" y="61"/>
                        </a:cubicBezTo>
                        <a:cubicBezTo>
                          <a:pt x="353" y="60"/>
                          <a:pt x="353" y="59"/>
                          <a:pt x="354" y="58"/>
                        </a:cubicBezTo>
                        <a:cubicBezTo>
                          <a:pt x="355" y="59"/>
                          <a:pt x="355" y="57"/>
                          <a:pt x="354" y="57"/>
                        </a:cubicBezTo>
                        <a:cubicBezTo>
                          <a:pt x="352" y="56"/>
                          <a:pt x="351" y="57"/>
                          <a:pt x="350" y="57"/>
                        </a:cubicBezTo>
                        <a:cubicBezTo>
                          <a:pt x="350" y="57"/>
                          <a:pt x="349" y="57"/>
                          <a:pt x="348" y="56"/>
                        </a:cubicBezTo>
                        <a:cubicBezTo>
                          <a:pt x="347" y="58"/>
                          <a:pt x="347" y="58"/>
                          <a:pt x="347" y="58"/>
                        </a:cubicBezTo>
                        <a:cubicBezTo>
                          <a:pt x="346" y="58"/>
                          <a:pt x="346" y="57"/>
                          <a:pt x="346" y="57"/>
                        </a:cubicBezTo>
                        <a:cubicBezTo>
                          <a:pt x="345" y="56"/>
                          <a:pt x="343" y="57"/>
                          <a:pt x="343" y="57"/>
                        </a:cubicBezTo>
                        <a:cubicBezTo>
                          <a:pt x="343" y="57"/>
                          <a:pt x="343" y="57"/>
                          <a:pt x="343" y="57"/>
                        </a:cubicBezTo>
                        <a:cubicBezTo>
                          <a:pt x="343" y="57"/>
                          <a:pt x="343" y="57"/>
                          <a:pt x="342" y="58"/>
                        </a:cubicBezTo>
                        <a:cubicBezTo>
                          <a:pt x="342" y="57"/>
                          <a:pt x="341" y="57"/>
                          <a:pt x="341" y="57"/>
                        </a:cubicBezTo>
                        <a:cubicBezTo>
                          <a:pt x="337" y="57"/>
                          <a:pt x="341" y="58"/>
                          <a:pt x="338" y="59"/>
                        </a:cubicBezTo>
                        <a:cubicBezTo>
                          <a:pt x="337" y="59"/>
                          <a:pt x="335" y="59"/>
                          <a:pt x="334" y="59"/>
                        </a:cubicBezTo>
                        <a:cubicBezTo>
                          <a:pt x="333" y="59"/>
                          <a:pt x="332" y="60"/>
                          <a:pt x="332" y="60"/>
                        </a:cubicBezTo>
                        <a:cubicBezTo>
                          <a:pt x="330" y="60"/>
                          <a:pt x="330" y="60"/>
                          <a:pt x="328" y="60"/>
                        </a:cubicBezTo>
                        <a:cubicBezTo>
                          <a:pt x="328" y="60"/>
                          <a:pt x="326" y="61"/>
                          <a:pt x="326" y="61"/>
                        </a:cubicBezTo>
                        <a:cubicBezTo>
                          <a:pt x="325" y="61"/>
                          <a:pt x="325" y="60"/>
                          <a:pt x="324" y="60"/>
                        </a:cubicBezTo>
                        <a:cubicBezTo>
                          <a:pt x="322" y="60"/>
                          <a:pt x="322" y="61"/>
                          <a:pt x="321" y="62"/>
                        </a:cubicBezTo>
                        <a:cubicBezTo>
                          <a:pt x="320" y="62"/>
                          <a:pt x="320" y="62"/>
                          <a:pt x="319" y="62"/>
                        </a:cubicBezTo>
                        <a:cubicBezTo>
                          <a:pt x="319" y="63"/>
                          <a:pt x="319" y="63"/>
                          <a:pt x="319" y="63"/>
                        </a:cubicBezTo>
                        <a:cubicBezTo>
                          <a:pt x="318" y="63"/>
                          <a:pt x="317" y="63"/>
                          <a:pt x="316" y="63"/>
                        </a:cubicBezTo>
                        <a:cubicBezTo>
                          <a:pt x="315" y="63"/>
                          <a:pt x="315" y="63"/>
                          <a:pt x="315" y="63"/>
                        </a:cubicBezTo>
                        <a:cubicBezTo>
                          <a:pt x="314" y="64"/>
                          <a:pt x="313" y="63"/>
                          <a:pt x="311" y="63"/>
                        </a:cubicBezTo>
                        <a:cubicBezTo>
                          <a:pt x="311" y="63"/>
                          <a:pt x="311" y="64"/>
                          <a:pt x="312" y="64"/>
                        </a:cubicBezTo>
                        <a:cubicBezTo>
                          <a:pt x="312" y="64"/>
                          <a:pt x="313" y="64"/>
                          <a:pt x="313" y="64"/>
                        </a:cubicBezTo>
                        <a:cubicBezTo>
                          <a:pt x="313" y="64"/>
                          <a:pt x="313" y="65"/>
                          <a:pt x="314" y="65"/>
                        </a:cubicBezTo>
                        <a:cubicBezTo>
                          <a:pt x="313" y="65"/>
                          <a:pt x="314" y="65"/>
                          <a:pt x="313" y="66"/>
                        </a:cubicBezTo>
                        <a:cubicBezTo>
                          <a:pt x="313" y="66"/>
                          <a:pt x="312" y="66"/>
                          <a:pt x="312" y="66"/>
                        </a:cubicBezTo>
                        <a:cubicBezTo>
                          <a:pt x="311" y="67"/>
                          <a:pt x="311" y="67"/>
                          <a:pt x="311" y="69"/>
                        </a:cubicBezTo>
                        <a:cubicBezTo>
                          <a:pt x="310" y="68"/>
                          <a:pt x="309" y="68"/>
                          <a:pt x="307" y="67"/>
                        </a:cubicBezTo>
                        <a:cubicBezTo>
                          <a:pt x="307" y="67"/>
                          <a:pt x="307" y="69"/>
                          <a:pt x="306" y="69"/>
                        </a:cubicBezTo>
                        <a:cubicBezTo>
                          <a:pt x="307" y="69"/>
                          <a:pt x="308" y="69"/>
                          <a:pt x="309" y="69"/>
                        </a:cubicBezTo>
                        <a:cubicBezTo>
                          <a:pt x="309" y="69"/>
                          <a:pt x="309" y="70"/>
                          <a:pt x="310" y="71"/>
                        </a:cubicBezTo>
                        <a:cubicBezTo>
                          <a:pt x="310" y="71"/>
                          <a:pt x="310" y="71"/>
                          <a:pt x="310" y="71"/>
                        </a:cubicBezTo>
                        <a:cubicBezTo>
                          <a:pt x="308" y="71"/>
                          <a:pt x="308" y="71"/>
                          <a:pt x="306" y="71"/>
                        </a:cubicBezTo>
                        <a:cubicBezTo>
                          <a:pt x="306" y="71"/>
                          <a:pt x="306" y="72"/>
                          <a:pt x="306" y="72"/>
                        </a:cubicBezTo>
                        <a:cubicBezTo>
                          <a:pt x="307" y="73"/>
                          <a:pt x="308" y="73"/>
                          <a:pt x="308" y="74"/>
                        </a:cubicBezTo>
                        <a:cubicBezTo>
                          <a:pt x="309" y="74"/>
                          <a:pt x="312" y="79"/>
                          <a:pt x="311" y="79"/>
                        </a:cubicBezTo>
                        <a:cubicBezTo>
                          <a:pt x="310" y="80"/>
                          <a:pt x="306" y="79"/>
                          <a:pt x="308" y="78"/>
                        </a:cubicBezTo>
                        <a:cubicBezTo>
                          <a:pt x="310" y="78"/>
                          <a:pt x="308" y="76"/>
                          <a:pt x="307" y="76"/>
                        </a:cubicBezTo>
                        <a:cubicBezTo>
                          <a:pt x="305" y="76"/>
                          <a:pt x="304" y="77"/>
                          <a:pt x="303" y="77"/>
                        </a:cubicBezTo>
                        <a:cubicBezTo>
                          <a:pt x="302" y="77"/>
                          <a:pt x="302" y="76"/>
                          <a:pt x="301" y="77"/>
                        </a:cubicBezTo>
                        <a:cubicBezTo>
                          <a:pt x="300" y="77"/>
                          <a:pt x="300" y="77"/>
                          <a:pt x="300" y="77"/>
                        </a:cubicBezTo>
                        <a:cubicBezTo>
                          <a:pt x="299" y="77"/>
                          <a:pt x="299" y="76"/>
                          <a:pt x="298" y="76"/>
                        </a:cubicBezTo>
                        <a:cubicBezTo>
                          <a:pt x="296" y="76"/>
                          <a:pt x="294" y="77"/>
                          <a:pt x="293" y="77"/>
                        </a:cubicBezTo>
                        <a:cubicBezTo>
                          <a:pt x="292" y="77"/>
                          <a:pt x="291" y="77"/>
                          <a:pt x="290" y="77"/>
                        </a:cubicBezTo>
                        <a:cubicBezTo>
                          <a:pt x="289" y="77"/>
                          <a:pt x="289" y="77"/>
                          <a:pt x="289" y="77"/>
                        </a:cubicBezTo>
                        <a:cubicBezTo>
                          <a:pt x="288" y="78"/>
                          <a:pt x="287" y="77"/>
                          <a:pt x="286" y="77"/>
                        </a:cubicBezTo>
                        <a:cubicBezTo>
                          <a:pt x="285" y="78"/>
                          <a:pt x="285" y="78"/>
                          <a:pt x="285" y="78"/>
                        </a:cubicBezTo>
                        <a:cubicBezTo>
                          <a:pt x="284" y="78"/>
                          <a:pt x="284" y="78"/>
                          <a:pt x="283" y="78"/>
                        </a:cubicBezTo>
                        <a:cubicBezTo>
                          <a:pt x="283" y="78"/>
                          <a:pt x="282" y="80"/>
                          <a:pt x="282" y="80"/>
                        </a:cubicBezTo>
                        <a:cubicBezTo>
                          <a:pt x="282" y="81"/>
                          <a:pt x="282" y="81"/>
                          <a:pt x="282" y="82"/>
                        </a:cubicBezTo>
                        <a:cubicBezTo>
                          <a:pt x="282" y="82"/>
                          <a:pt x="281" y="84"/>
                          <a:pt x="281" y="85"/>
                        </a:cubicBezTo>
                        <a:cubicBezTo>
                          <a:pt x="280" y="88"/>
                          <a:pt x="282" y="89"/>
                          <a:pt x="285" y="90"/>
                        </a:cubicBezTo>
                        <a:cubicBezTo>
                          <a:pt x="285" y="91"/>
                          <a:pt x="285" y="91"/>
                          <a:pt x="285" y="91"/>
                        </a:cubicBezTo>
                        <a:cubicBezTo>
                          <a:pt x="286" y="91"/>
                          <a:pt x="288" y="91"/>
                          <a:pt x="288" y="91"/>
                        </a:cubicBezTo>
                        <a:cubicBezTo>
                          <a:pt x="289" y="91"/>
                          <a:pt x="289" y="92"/>
                          <a:pt x="290" y="93"/>
                        </a:cubicBezTo>
                        <a:cubicBezTo>
                          <a:pt x="291" y="93"/>
                          <a:pt x="293" y="94"/>
                          <a:pt x="293" y="94"/>
                        </a:cubicBezTo>
                        <a:cubicBezTo>
                          <a:pt x="293" y="95"/>
                          <a:pt x="294" y="95"/>
                          <a:pt x="294" y="96"/>
                        </a:cubicBezTo>
                        <a:cubicBezTo>
                          <a:pt x="294" y="97"/>
                          <a:pt x="292" y="98"/>
                          <a:pt x="292" y="99"/>
                        </a:cubicBezTo>
                        <a:cubicBezTo>
                          <a:pt x="292" y="101"/>
                          <a:pt x="293" y="102"/>
                          <a:pt x="293" y="103"/>
                        </a:cubicBezTo>
                        <a:cubicBezTo>
                          <a:pt x="293" y="104"/>
                          <a:pt x="293" y="105"/>
                          <a:pt x="293" y="105"/>
                        </a:cubicBezTo>
                        <a:cubicBezTo>
                          <a:pt x="292" y="105"/>
                          <a:pt x="292" y="106"/>
                          <a:pt x="290" y="106"/>
                        </a:cubicBezTo>
                        <a:cubicBezTo>
                          <a:pt x="291" y="108"/>
                          <a:pt x="291" y="108"/>
                          <a:pt x="291" y="108"/>
                        </a:cubicBezTo>
                        <a:cubicBezTo>
                          <a:pt x="291" y="108"/>
                          <a:pt x="295" y="110"/>
                          <a:pt x="295" y="110"/>
                        </a:cubicBezTo>
                        <a:cubicBezTo>
                          <a:pt x="296" y="110"/>
                          <a:pt x="298" y="109"/>
                          <a:pt x="298" y="109"/>
                        </a:cubicBezTo>
                        <a:cubicBezTo>
                          <a:pt x="298" y="109"/>
                          <a:pt x="299" y="109"/>
                          <a:pt x="299" y="109"/>
                        </a:cubicBezTo>
                        <a:cubicBezTo>
                          <a:pt x="300" y="109"/>
                          <a:pt x="300" y="110"/>
                          <a:pt x="300" y="110"/>
                        </a:cubicBezTo>
                        <a:cubicBezTo>
                          <a:pt x="301" y="110"/>
                          <a:pt x="301" y="110"/>
                          <a:pt x="301" y="110"/>
                        </a:cubicBezTo>
                        <a:cubicBezTo>
                          <a:pt x="303" y="111"/>
                          <a:pt x="303" y="113"/>
                          <a:pt x="303" y="114"/>
                        </a:cubicBezTo>
                        <a:cubicBezTo>
                          <a:pt x="303" y="114"/>
                          <a:pt x="302" y="114"/>
                          <a:pt x="301" y="113"/>
                        </a:cubicBezTo>
                        <a:cubicBezTo>
                          <a:pt x="301" y="113"/>
                          <a:pt x="301" y="111"/>
                          <a:pt x="301" y="111"/>
                        </a:cubicBezTo>
                        <a:cubicBezTo>
                          <a:pt x="301" y="111"/>
                          <a:pt x="300" y="111"/>
                          <a:pt x="300" y="111"/>
                        </a:cubicBezTo>
                        <a:cubicBezTo>
                          <a:pt x="300" y="111"/>
                          <a:pt x="299" y="110"/>
                          <a:pt x="299" y="110"/>
                        </a:cubicBezTo>
                        <a:cubicBezTo>
                          <a:pt x="298" y="110"/>
                          <a:pt x="298" y="111"/>
                          <a:pt x="297" y="111"/>
                        </a:cubicBezTo>
                        <a:cubicBezTo>
                          <a:pt x="296" y="112"/>
                          <a:pt x="291" y="111"/>
                          <a:pt x="290" y="110"/>
                        </a:cubicBezTo>
                        <a:cubicBezTo>
                          <a:pt x="290" y="110"/>
                          <a:pt x="290" y="109"/>
                          <a:pt x="290" y="109"/>
                        </a:cubicBezTo>
                        <a:cubicBezTo>
                          <a:pt x="288" y="108"/>
                          <a:pt x="288" y="108"/>
                          <a:pt x="288" y="108"/>
                        </a:cubicBezTo>
                        <a:cubicBezTo>
                          <a:pt x="288" y="108"/>
                          <a:pt x="288" y="107"/>
                          <a:pt x="288" y="107"/>
                        </a:cubicBezTo>
                        <a:cubicBezTo>
                          <a:pt x="288" y="107"/>
                          <a:pt x="288" y="107"/>
                          <a:pt x="287" y="107"/>
                        </a:cubicBezTo>
                        <a:cubicBezTo>
                          <a:pt x="287" y="107"/>
                          <a:pt x="286" y="108"/>
                          <a:pt x="286" y="108"/>
                        </a:cubicBezTo>
                        <a:cubicBezTo>
                          <a:pt x="285" y="109"/>
                          <a:pt x="285" y="109"/>
                          <a:pt x="284" y="109"/>
                        </a:cubicBezTo>
                        <a:cubicBezTo>
                          <a:pt x="286" y="107"/>
                          <a:pt x="286" y="107"/>
                          <a:pt x="287" y="104"/>
                        </a:cubicBezTo>
                        <a:cubicBezTo>
                          <a:pt x="287" y="103"/>
                          <a:pt x="287" y="103"/>
                          <a:pt x="287" y="103"/>
                        </a:cubicBezTo>
                        <a:cubicBezTo>
                          <a:pt x="288" y="100"/>
                          <a:pt x="287" y="100"/>
                          <a:pt x="289" y="98"/>
                        </a:cubicBezTo>
                        <a:cubicBezTo>
                          <a:pt x="289" y="97"/>
                          <a:pt x="293" y="95"/>
                          <a:pt x="290" y="94"/>
                        </a:cubicBezTo>
                        <a:cubicBezTo>
                          <a:pt x="288" y="94"/>
                          <a:pt x="285" y="95"/>
                          <a:pt x="283" y="94"/>
                        </a:cubicBezTo>
                        <a:cubicBezTo>
                          <a:pt x="282" y="94"/>
                          <a:pt x="281" y="92"/>
                          <a:pt x="280" y="92"/>
                        </a:cubicBezTo>
                        <a:cubicBezTo>
                          <a:pt x="280" y="91"/>
                          <a:pt x="280" y="92"/>
                          <a:pt x="279" y="92"/>
                        </a:cubicBezTo>
                        <a:cubicBezTo>
                          <a:pt x="279" y="91"/>
                          <a:pt x="279" y="90"/>
                          <a:pt x="278" y="90"/>
                        </a:cubicBezTo>
                        <a:cubicBezTo>
                          <a:pt x="278" y="90"/>
                          <a:pt x="274" y="89"/>
                          <a:pt x="274" y="89"/>
                        </a:cubicBezTo>
                        <a:cubicBezTo>
                          <a:pt x="271" y="89"/>
                          <a:pt x="269" y="91"/>
                          <a:pt x="267" y="92"/>
                        </a:cubicBezTo>
                        <a:cubicBezTo>
                          <a:pt x="268" y="92"/>
                          <a:pt x="268" y="92"/>
                          <a:pt x="269" y="92"/>
                        </a:cubicBezTo>
                        <a:cubicBezTo>
                          <a:pt x="269" y="92"/>
                          <a:pt x="270" y="92"/>
                          <a:pt x="270" y="93"/>
                        </a:cubicBezTo>
                        <a:cubicBezTo>
                          <a:pt x="270" y="93"/>
                          <a:pt x="269" y="95"/>
                          <a:pt x="268" y="95"/>
                        </a:cubicBezTo>
                        <a:cubicBezTo>
                          <a:pt x="268" y="95"/>
                          <a:pt x="267" y="95"/>
                          <a:pt x="267" y="95"/>
                        </a:cubicBezTo>
                        <a:cubicBezTo>
                          <a:pt x="265" y="94"/>
                          <a:pt x="264" y="93"/>
                          <a:pt x="261" y="93"/>
                        </a:cubicBezTo>
                        <a:cubicBezTo>
                          <a:pt x="261" y="94"/>
                          <a:pt x="261" y="95"/>
                          <a:pt x="260" y="96"/>
                        </a:cubicBezTo>
                        <a:cubicBezTo>
                          <a:pt x="261" y="97"/>
                          <a:pt x="262" y="96"/>
                          <a:pt x="262" y="97"/>
                        </a:cubicBezTo>
                        <a:cubicBezTo>
                          <a:pt x="263" y="97"/>
                          <a:pt x="263" y="98"/>
                          <a:pt x="263" y="98"/>
                        </a:cubicBezTo>
                        <a:cubicBezTo>
                          <a:pt x="264" y="98"/>
                          <a:pt x="264" y="98"/>
                          <a:pt x="265" y="98"/>
                        </a:cubicBezTo>
                        <a:cubicBezTo>
                          <a:pt x="265" y="98"/>
                          <a:pt x="265" y="99"/>
                          <a:pt x="266" y="99"/>
                        </a:cubicBezTo>
                        <a:cubicBezTo>
                          <a:pt x="266" y="99"/>
                          <a:pt x="267" y="99"/>
                          <a:pt x="267" y="99"/>
                        </a:cubicBezTo>
                        <a:cubicBezTo>
                          <a:pt x="267" y="99"/>
                          <a:pt x="267" y="100"/>
                          <a:pt x="268" y="101"/>
                        </a:cubicBezTo>
                        <a:cubicBezTo>
                          <a:pt x="267" y="100"/>
                          <a:pt x="267" y="101"/>
                          <a:pt x="267" y="101"/>
                        </a:cubicBezTo>
                        <a:cubicBezTo>
                          <a:pt x="267" y="101"/>
                          <a:pt x="267" y="101"/>
                          <a:pt x="267" y="101"/>
                        </a:cubicBezTo>
                        <a:cubicBezTo>
                          <a:pt x="265" y="101"/>
                          <a:pt x="263" y="101"/>
                          <a:pt x="262" y="101"/>
                        </a:cubicBezTo>
                        <a:cubicBezTo>
                          <a:pt x="262" y="101"/>
                          <a:pt x="262" y="101"/>
                          <a:pt x="262" y="101"/>
                        </a:cubicBezTo>
                        <a:cubicBezTo>
                          <a:pt x="261" y="101"/>
                          <a:pt x="259" y="100"/>
                          <a:pt x="259" y="101"/>
                        </a:cubicBezTo>
                        <a:cubicBezTo>
                          <a:pt x="258" y="101"/>
                          <a:pt x="259" y="102"/>
                          <a:pt x="257" y="101"/>
                        </a:cubicBezTo>
                        <a:cubicBezTo>
                          <a:pt x="257" y="101"/>
                          <a:pt x="256" y="100"/>
                          <a:pt x="255" y="100"/>
                        </a:cubicBezTo>
                        <a:cubicBezTo>
                          <a:pt x="255" y="100"/>
                          <a:pt x="255" y="100"/>
                          <a:pt x="255" y="100"/>
                        </a:cubicBezTo>
                        <a:cubicBezTo>
                          <a:pt x="257" y="99"/>
                          <a:pt x="254" y="96"/>
                          <a:pt x="254" y="95"/>
                        </a:cubicBezTo>
                        <a:cubicBezTo>
                          <a:pt x="254" y="95"/>
                          <a:pt x="254" y="94"/>
                          <a:pt x="254" y="93"/>
                        </a:cubicBezTo>
                        <a:cubicBezTo>
                          <a:pt x="254" y="93"/>
                          <a:pt x="254" y="93"/>
                          <a:pt x="254" y="93"/>
                        </a:cubicBezTo>
                        <a:cubicBezTo>
                          <a:pt x="253" y="93"/>
                          <a:pt x="254" y="92"/>
                          <a:pt x="254" y="92"/>
                        </a:cubicBezTo>
                        <a:cubicBezTo>
                          <a:pt x="254" y="92"/>
                          <a:pt x="255" y="91"/>
                          <a:pt x="255" y="91"/>
                        </a:cubicBezTo>
                        <a:cubicBezTo>
                          <a:pt x="254" y="90"/>
                          <a:pt x="253" y="89"/>
                          <a:pt x="254" y="88"/>
                        </a:cubicBezTo>
                        <a:cubicBezTo>
                          <a:pt x="254" y="87"/>
                          <a:pt x="254" y="88"/>
                          <a:pt x="254" y="87"/>
                        </a:cubicBezTo>
                        <a:cubicBezTo>
                          <a:pt x="254" y="87"/>
                          <a:pt x="253" y="85"/>
                          <a:pt x="253" y="85"/>
                        </a:cubicBezTo>
                        <a:cubicBezTo>
                          <a:pt x="252" y="85"/>
                          <a:pt x="252" y="85"/>
                          <a:pt x="251" y="85"/>
                        </a:cubicBezTo>
                        <a:cubicBezTo>
                          <a:pt x="252" y="87"/>
                          <a:pt x="253" y="90"/>
                          <a:pt x="252" y="93"/>
                        </a:cubicBezTo>
                        <a:cubicBezTo>
                          <a:pt x="252" y="94"/>
                          <a:pt x="250" y="96"/>
                          <a:pt x="250" y="96"/>
                        </a:cubicBezTo>
                        <a:cubicBezTo>
                          <a:pt x="249" y="96"/>
                          <a:pt x="248" y="96"/>
                          <a:pt x="248" y="97"/>
                        </a:cubicBezTo>
                        <a:cubicBezTo>
                          <a:pt x="248" y="97"/>
                          <a:pt x="248" y="98"/>
                          <a:pt x="248" y="99"/>
                        </a:cubicBezTo>
                        <a:cubicBezTo>
                          <a:pt x="248" y="99"/>
                          <a:pt x="247" y="100"/>
                          <a:pt x="247" y="101"/>
                        </a:cubicBezTo>
                        <a:cubicBezTo>
                          <a:pt x="247" y="101"/>
                          <a:pt x="247" y="101"/>
                          <a:pt x="247" y="101"/>
                        </a:cubicBezTo>
                        <a:cubicBezTo>
                          <a:pt x="247" y="102"/>
                          <a:pt x="248" y="102"/>
                          <a:pt x="249" y="103"/>
                        </a:cubicBezTo>
                        <a:cubicBezTo>
                          <a:pt x="249" y="104"/>
                          <a:pt x="250" y="106"/>
                          <a:pt x="250" y="107"/>
                        </a:cubicBezTo>
                        <a:cubicBezTo>
                          <a:pt x="250" y="107"/>
                          <a:pt x="249" y="108"/>
                          <a:pt x="249" y="109"/>
                        </a:cubicBezTo>
                        <a:cubicBezTo>
                          <a:pt x="249" y="109"/>
                          <a:pt x="249" y="111"/>
                          <a:pt x="249" y="112"/>
                        </a:cubicBezTo>
                        <a:cubicBezTo>
                          <a:pt x="250" y="112"/>
                          <a:pt x="250" y="112"/>
                          <a:pt x="250" y="112"/>
                        </a:cubicBezTo>
                        <a:cubicBezTo>
                          <a:pt x="250" y="113"/>
                          <a:pt x="250" y="114"/>
                          <a:pt x="250" y="115"/>
                        </a:cubicBezTo>
                        <a:cubicBezTo>
                          <a:pt x="250" y="114"/>
                          <a:pt x="250" y="115"/>
                          <a:pt x="251" y="115"/>
                        </a:cubicBezTo>
                        <a:cubicBezTo>
                          <a:pt x="251" y="114"/>
                          <a:pt x="251" y="114"/>
                          <a:pt x="251" y="114"/>
                        </a:cubicBezTo>
                        <a:cubicBezTo>
                          <a:pt x="252" y="114"/>
                          <a:pt x="252" y="114"/>
                          <a:pt x="252" y="114"/>
                        </a:cubicBezTo>
                        <a:cubicBezTo>
                          <a:pt x="253" y="114"/>
                          <a:pt x="254" y="114"/>
                          <a:pt x="255" y="114"/>
                        </a:cubicBezTo>
                        <a:cubicBezTo>
                          <a:pt x="256" y="114"/>
                          <a:pt x="257" y="113"/>
                          <a:pt x="257" y="113"/>
                        </a:cubicBezTo>
                        <a:cubicBezTo>
                          <a:pt x="259" y="112"/>
                          <a:pt x="265" y="114"/>
                          <a:pt x="266" y="115"/>
                        </a:cubicBezTo>
                        <a:cubicBezTo>
                          <a:pt x="267" y="115"/>
                          <a:pt x="266" y="117"/>
                          <a:pt x="267" y="118"/>
                        </a:cubicBezTo>
                        <a:cubicBezTo>
                          <a:pt x="267" y="118"/>
                          <a:pt x="268" y="118"/>
                          <a:pt x="268" y="119"/>
                        </a:cubicBezTo>
                        <a:cubicBezTo>
                          <a:pt x="269" y="119"/>
                          <a:pt x="268" y="120"/>
                          <a:pt x="269" y="121"/>
                        </a:cubicBezTo>
                        <a:cubicBezTo>
                          <a:pt x="269" y="121"/>
                          <a:pt x="269" y="121"/>
                          <a:pt x="270" y="122"/>
                        </a:cubicBezTo>
                        <a:cubicBezTo>
                          <a:pt x="268" y="123"/>
                          <a:pt x="266" y="123"/>
                          <a:pt x="267" y="126"/>
                        </a:cubicBezTo>
                        <a:cubicBezTo>
                          <a:pt x="267" y="126"/>
                          <a:pt x="268" y="126"/>
                          <a:pt x="268" y="126"/>
                        </a:cubicBezTo>
                        <a:cubicBezTo>
                          <a:pt x="268" y="126"/>
                          <a:pt x="269" y="127"/>
                          <a:pt x="269" y="127"/>
                        </a:cubicBezTo>
                        <a:cubicBezTo>
                          <a:pt x="271" y="128"/>
                          <a:pt x="274" y="128"/>
                          <a:pt x="275" y="129"/>
                        </a:cubicBezTo>
                        <a:cubicBezTo>
                          <a:pt x="276" y="129"/>
                          <a:pt x="276" y="129"/>
                          <a:pt x="276" y="130"/>
                        </a:cubicBezTo>
                        <a:cubicBezTo>
                          <a:pt x="274" y="130"/>
                          <a:pt x="272" y="130"/>
                          <a:pt x="270" y="129"/>
                        </a:cubicBezTo>
                        <a:cubicBezTo>
                          <a:pt x="270" y="129"/>
                          <a:pt x="270" y="128"/>
                          <a:pt x="270" y="128"/>
                        </a:cubicBezTo>
                        <a:cubicBezTo>
                          <a:pt x="269" y="128"/>
                          <a:pt x="268" y="128"/>
                          <a:pt x="268" y="129"/>
                        </a:cubicBezTo>
                        <a:cubicBezTo>
                          <a:pt x="268" y="129"/>
                          <a:pt x="268" y="130"/>
                          <a:pt x="268" y="130"/>
                        </a:cubicBezTo>
                        <a:cubicBezTo>
                          <a:pt x="268" y="130"/>
                          <a:pt x="268" y="131"/>
                          <a:pt x="268" y="131"/>
                        </a:cubicBezTo>
                        <a:cubicBezTo>
                          <a:pt x="268" y="131"/>
                          <a:pt x="266" y="130"/>
                          <a:pt x="266" y="129"/>
                        </a:cubicBezTo>
                        <a:cubicBezTo>
                          <a:pt x="265" y="129"/>
                          <a:pt x="265" y="128"/>
                          <a:pt x="264" y="128"/>
                        </a:cubicBezTo>
                        <a:cubicBezTo>
                          <a:pt x="264" y="125"/>
                          <a:pt x="265" y="123"/>
                          <a:pt x="264" y="119"/>
                        </a:cubicBezTo>
                        <a:cubicBezTo>
                          <a:pt x="264" y="119"/>
                          <a:pt x="264" y="119"/>
                          <a:pt x="263" y="118"/>
                        </a:cubicBezTo>
                        <a:cubicBezTo>
                          <a:pt x="263" y="118"/>
                          <a:pt x="262" y="116"/>
                          <a:pt x="262" y="115"/>
                        </a:cubicBezTo>
                        <a:cubicBezTo>
                          <a:pt x="261" y="115"/>
                          <a:pt x="260" y="115"/>
                          <a:pt x="259" y="115"/>
                        </a:cubicBezTo>
                        <a:cubicBezTo>
                          <a:pt x="259" y="115"/>
                          <a:pt x="259" y="116"/>
                          <a:pt x="259" y="116"/>
                        </a:cubicBezTo>
                        <a:cubicBezTo>
                          <a:pt x="257" y="117"/>
                          <a:pt x="254" y="116"/>
                          <a:pt x="253" y="117"/>
                        </a:cubicBezTo>
                        <a:cubicBezTo>
                          <a:pt x="252" y="118"/>
                          <a:pt x="252" y="119"/>
                          <a:pt x="252" y="120"/>
                        </a:cubicBezTo>
                        <a:cubicBezTo>
                          <a:pt x="252" y="120"/>
                          <a:pt x="251" y="121"/>
                          <a:pt x="251" y="121"/>
                        </a:cubicBezTo>
                        <a:cubicBezTo>
                          <a:pt x="252" y="121"/>
                          <a:pt x="253" y="122"/>
                          <a:pt x="253" y="122"/>
                        </a:cubicBezTo>
                        <a:cubicBezTo>
                          <a:pt x="253" y="123"/>
                          <a:pt x="252" y="125"/>
                          <a:pt x="252" y="125"/>
                        </a:cubicBezTo>
                        <a:cubicBezTo>
                          <a:pt x="252" y="126"/>
                          <a:pt x="251" y="127"/>
                          <a:pt x="251" y="127"/>
                        </a:cubicBezTo>
                        <a:cubicBezTo>
                          <a:pt x="251" y="127"/>
                          <a:pt x="251" y="128"/>
                          <a:pt x="251" y="128"/>
                        </a:cubicBezTo>
                        <a:cubicBezTo>
                          <a:pt x="251" y="128"/>
                          <a:pt x="252" y="129"/>
                          <a:pt x="251" y="129"/>
                        </a:cubicBezTo>
                        <a:cubicBezTo>
                          <a:pt x="249" y="133"/>
                          <a:pt x="249" y="133"/>
                          <a:pt x="249" y="133"/>
                        </a:cubicBezTo>
                        <a:cubicBezTo>
                          <a:pt x="248" y="133"/>
                          <a:pt x="246" y="133"/>
                          <a:pt x="245" y="133"/>
                        </a:cubicBezTo>
                        <a:cubicBezTo>
                          <a:pt x="245" y="133"/>
                          <a:pt x="242" y="134"/>
                          <a:pt x="242" y="134"/>
                        </a:cubicBezTo>
                        <a:cubicBezTo>
                          <a:pt x="242" y="134"/>
                          <a:pt x="241" y="135"/>
                          <a:pt x="241" y="135"/>
                        </a:cubicBezTo>
                        <a:cubicBezTo>
                          <a:pt x="242" y="136"/>
                          <a:pt x="242" y="136"/>
                          <a:pt x="243" y="136"/>
                        </a:cubicBezTo>
                        <a:cubicBezTo>
                          <a:pt x="244" y="138"/>
                          <a:pt x="244" y="140"/>
                          <a:pt x="245" y="141"/>
                        </a:cubicBezTo>
                        <a:cubicBezTo>
                          <a:pt x="244" y="141"/>
                          <a:pt x="244" y="141"/>
                          <a:pt x="244" y="141"/>
                        </a:cubicBezTo>
                        <a:cubicBezTo>
                          <a:pt x="244" y="140"/>
                          <a:pt x="243" y="141"/>
                          <a:pt x="243" y="141"/>
                        </a:cubicBezTo>
                        <a:cubicBezTo>
                          <a:pt x="242" y="140"/>
                          <a:pt x="242" y="139"/>
                          <a:pt x="242" y="139"/>
                        </a:cubicBezTo>
                        <a:cubicBezTo>
                          <a:pt x="242" y="138"/>
                          <a:pt x="241" y="138"/>
                          <a:pt x="241" y="138"/>
                        </a:cubicBezTo>
                        <a:cubicBezTo>
                          <a:pt x="240" y="138"/>
                          <a:pt x="240" y="137"/>
                          <a:pt x="240" y="137"/>
                        </a:cubicBezTo>
                        <a:cubicBezTo>
                          <a:pt x="239" y="136"/>
                          <a:pt x="237" y="136"/>
                          <a:pt x="236" y="136"/>
                        </a:cubicBezTo>
                        <a:cubicBezTo>
                          <a:pt x="235" y="137"/>
                          <a:pt x="235" y="137"/>
                          <a:pt x="235" y="137"/>
                        </a:cubicBezTo>
                        <a:cubicBezTo>
                          <a:pt x="233" y="137"/>
                          <a:pt x="231" y="135"/>
                          <a:pt x="229" y="134"/>
                        </a:cubicBezTo>
                        <a:cubicBezTo>
                          <a:pt x="229" y="134"/>
                          <a:pt x="229" y="133"/>
                          <a:pt x="229" y="133"/>
                        </a:cubicBezTo>
                        <a:cubicBezTo>
                          <a:pt x="232" y="133"/>
                          <a:pt x="237" y="134"/>
                          <a:pt x="238" y="133"/>
                        </a:cubicBezTo>
                        <a:cubicBezTo>
                          <a:pt x="239" y="133"/>
                          <a:pt x="239" y="131"/>
                          <a:pt x="240" y="131"/>
                        </a:cubicBezTo>
                        <a:cubicBezTo>
                          <a:pt x="241" y="131"/>
                          <a:pt x="242" y="131"/>
                          <a:pt x="243" y="132"/>
                        </a:cubicBezTo>
                        <a:cubicBezTo>
                          <a:pt x="243" y="131"/>
                          <a:pt x="243" y="131"/>
                          <a:pt x="244" y="131"/>
                        </a:cubicBezTo>
                        <a:cubicBezTo>
                          <a:pt x="243" y="130"/>
                          <a:pt x="243" y="130"/>
                          <a:pt x="243" y="130"/>
                        </a:cubicBezTo>
                        <a:cubicBezTo>
                          <a:pt x="243" y="129"/>
                          <a:pt x="245" y="129"/>
                          <a:pt x="245" y="129"/>
                        </a:cubicBezTo>
                        <a:cubicBezTo>
                          <a:pt x="245" y="129"/>
                          <a:pt x="245" y="127"/>
                          <a:pt x="245" y="127"/>
                        </a:cubicBezTo>
                        <a:cubicBezTo>
                          <a:pt x="246" y="127"/>
                          <a:pt x="246" y="127"/>
                          <a:pt x="247" y="127"/>
                        </a:cubicBezTo>
                        <a:cubicBezTo>
                          <a:pt x="245" y="123"/>
                          <a:pt x="246" y="123"/>
                          <a:pt x="247" y="119"/>
                        </a:cubicBezTo>
                        <a:cubicBezTo>
                          <a:pt x="245" y="118"/>
                          <a:pt x="244" y="117"/>
                          <a:pt x="243" y="115"/>
                        </a:cubicBezTo>
                        <a:cubicBezTo>
                          <a:pt x="243" y="114"/>
                          <a:pt x="243" y="114"/>
                          <a:pt x="243" y="114"/>
                        </a:cubicBezTo>
                        <a:cubicBezTo>
                          <a:pt x="242" y="114"/>
                          <a:pt x="243" y="113"/>
                          <a:pt x="243" y="113"/>
                        </a:cubicBezTo>
                        <a:cubicBezTo>
                          <a:pt x="243" y="112"/>
                          <a:pt x="243" y="112"/>
                          <a:pt x="243" y="112"/>
                        </a:cubicBezTo>
                        <a:cubicBezTo>
                          <a:pt x="242" y="112"/>
                          <a:pt x="243" y="110"/>
                          <a:pt x="243" y="110"/>
                        </a:cubicBezTo>
                        <a:cubicBezTo>
                          <a:pt x="243" y="109"/>
                          <a:pt x="244" y="108"/>
                          <a:pt x="244" y="108"/>
                        </a:cubicBezTo>
                        <a:cubicBezTo>
                          <a:pt x="244" y="108"/>
                          <a:pt x="244" y="106"/>
                          <a:pt x="244" y="105"/>
                        </a:cubicBezTo>
                        <a:cubicBezTo>
                          <a:pt x="244" y="105"/>
                          <a:pt x="243" y="105"/>
                          <a:pt x="243" y="105"/>
                        </a:cubicBezTo>
                        <a:cubicBezTo>
                          <a:pt x="243" y="104"/>
                          <a:pt x="243" y="103"/>
                          <a:pt x="243" y="102"/>
                        </a:cubicBezTo>
                        <a:cubicBezTo>
                          <a:pt x="242" y="102"/>
                          <a:pt x="240" y="101"/>
                          <a:pt x="240" y="100"/>
                        </a:cubicBezTo>
                        <a:cubicBezTo>
                          <a:pt x="240" y="97"/>
                          <a:pt x="242" y="97"/>
                          <a:pt x="243" y="95"/>
                        </a:cubicBezTo>
                        <a:cubicBezTo>
                          <a:pt x="244" y="93"/>
                          <a:pt x="243" y="93"/>
                          <a:pt x="243" y="91"/>
                        </a:cubicBezTo>
                        <a:cubicBezTo>
                          <a:pt x="243" y="90"/>
                          <a:pt x="244" y="90"/>
                          <a:pt x="244" y="89"/>
                        </a:cubicBezTo>
                        <a:cubicBezTo>
                          <a:pt x="244" y="89"/>
                          <a:pt x="243" y="88"/>
                          <a:pt x="244" y="87"/>
                        </a:cubicBezTo>
                        <a:cubicBezTo>
                          <a:pt x="244" y="87"/>
                          <a:pt x="245" y="87"/>
                          <a:pt x="244" y="87"/>
                        </a:cubicBezTo>
                        <a:cubicBezTo>
                          <a:pt x="244" y="87"/>
                          <a:pt x="243" y="86"/>
                          <a:pt x="243" y="85"/>
                        </a:cubicBezTo>
                        <a:cubicBezTo>
                          <a:pt x="243" y="85"/>
                          <a:pt x="243" y="84"/>
                          <a:pt x="243" y="84"/>
                        </a:cubicBezTo>
                        <a:cubicBezTo>
                          <a:pt x="243" y="84"/>
                          <a:pt x="242" y="84"/>
                          <a:pt x="242" y="84"/>
                        </a:cubicBezTo>
                        <a:cubicBezTo>
                          <a:pt x="242" y="84"/>
                          <a:pt x="240" y="83"/>
                          <a:pt x="240" y="83"/>
                        </a:cubicBezTo>
                        <a:cubicBezTo>
                          <a:pt x="239" y="82"/>
                          <a:pt x="238" y="83"/>
                          <a:pt x="238" y="83"/>
                        </a:cubicBezTo>
                        <a:cubicBezTo>
                          <a:pt x="236" y="83"/>
                          <a:pt x="234" y="83"/>
                          <a:pt x="232" y="83"/>
                        </a:cubicBezTo>
                        <a:cubicBezTo>
                          <a:pt x="232" y="83"/>
                          <a:pt x="232" y="82"/>
                          <a:pt x="231" y="83"/>
                        </a:cubicBezTo>
                        <a:cubicBezTo>
                          <a:pt x="231" y="84"/>
                          <a:pt x="231" y="84"/>
                          <a:pt x="231" y="84"/>
                        </a:cubicBezTo>
                        <a:cubicBezTo>
                          <a:pt x="230" y="84"/>
                          <a:pt x="229" y="84"/>
                          <a:pt x="229" y="85"/>
                        </a:cubicBezTo>
                        <a:cubicBezTo>
                          <a:pt x="228" y="86"/>
                          <a:pt x="228" y="88"/>
                          <a:pt x="227" y="89"/>
                        </a:cubicBezTo>
                        <a:cubicBezTo>
                          <a:pt x="226" y="91"/>
                          <a:pt x="224" y="92"/>
                          <a:pt x="223" y="93"/>
                        </a:cubicBezTo>
                        <a:cubicBezTo>
                          <a:pt x="222" y="94"/>
                          <a:pt x="222" y="95"/>
                          <a:pt x="221" y="96"/>
                        </a:cubicBezTo>
                        <a:cubicBezTo>
                          <a:pt x="220" y="96"/>
                          <a:pt x="219" y="97"/>
                          <a:pt x="218" y="97"/>
                        </a:cubicBezTo>
                        <a:cubicBezTo>
                          <a:pt x="218" y="98"/>
                          <a:pt x="218" y="99"/>
                          <a:pt x="218" y="101"/>
                        </a:cubicBezTo>
                        <a:cubicBezTo>
                          <a:pt x="218" y="101"/>
                          <a:pt x="219" y="102"/>
                          <a:pt x="219" y="103"/>
                        </a:cubicBezTo>
                        <a:cubicBezTo>
                          <a:pt x="220" y="104"/>
                          <a:pt x="219" y="105"/>
                          <a:pt x="220" y="106"/>
                        </a:cubicBezTo>
                        <a:cubicBezTo>
                          <a:pt x="217" y="107"/>
                          <a:pt x="217" y="107"/>
                          <a:pt x="217" y="111"/>
                        </a:cubicBezTo>
                        <a:cubicBezTo>
                          <a:pt x="218" y="111"/>
                          <a:pt x="218" y="110"/>
                          <a:pt x="219" y="110"/>
                        </a:cubicBezTo>
                        <a:cubicBezTo>
                          <a:pt x="219" y="111"/>
                          <a:pt x="221" y="112"/>
                          <a:pt x="221" y="112"/>
                        </a:cubicBezTo>
                        <a:cubicBezTo>
                          <a:pt x="222" y="112"/>
                          <a:pt x="221" y="111"/>
                          <a:pt x="222" y="112"/>
                        </a:cubicBezTo>
                        <a:cubicBezTo>
                          <a:pt x="221" y="111"/>
                          <a:pt x="223" y="112"/>
                          <a:pt x="223" y="112"/>
                        </a:cubicBezTo>
                        <a:cubicBezTo>
                          <a:pt x="223" y="112"/>
                          <a:pt x="223" y="113"/>
                          <a:pt x="223" y="113"/>
                        </a:cubicBezTo>
                        <a:cubicBezTo>
                          <a:pt x="222" y="113"/>
                          <a:pt x="221" y="113"/>
                          <a:pt x="222" y="115"/>
                        </a:cubicBezTo>
                        <a:cubicBezTo>
                          <a:pt x="222" y="115"/>
                          <a:pt x="222" y="115"/>
                          <a:pt x="222" y="116"/>
                        </a:cubicBezTo>
                        <a:cubicBezTo>
                          <a:pt x="222" y="116"/>
                          <a:pt x="223" y="117"/>
                          <a:pt x="223" y="118"/>
                        </a:cubicBezTo>
                        <a:cubicBezTo>
                          <a:pt x="223" y="118"/>
                          <a:pt x="224" y="117"/>
                          <a:pt x="224" y="117"/>
                        </a:cubicBezTo>
                        <a:cubicBezTo>
                          <a:pt x="225" y="117"/>
                          <a:pt x="225" y="117"/>
                          <a:pt x="225" y="117"/>
                        </a:cubicBezTo>
                        <a:cubicBezTo>
                          <a:pt x="224" y="119"/>
                          <a:pt x="224" y="121"/>
                          <a:pt x="223" y="122"/>
                        </a:cubicBezTo>
                        <a:cubicBezTo>
                          <a:pt x="222" y="123"/>
                          <a:pt x="222" y="122"/>
                          <a:pt x="221" y="123"/>
                        </a:cubicBezTo>
                        <a:cubicBezTo>
                          <a:pt x="221" y="122"/>
                          <a:pt x="221" y="121"/>
                          <a:pt x="220" y="121"/>
                        </a:cubicBezTo>
                        <a:cubicBezTo>
                          <a:pt x="220" y="121"/>
                          <a:pt x="220" y="121"/>
                          <a:pt x="219" y="121"/>
                        </a:cubicBezTo>
                        <a:cubicBezTo>
                          <a:pt x="219" y="121"/>
                          <a:pt x="219" y="120"/>
                          <a:pt x="219" y="120"/>
                        </a:cubicBezTo>
                        <a:cubicBezTo>
                          <a:pt x="217" y="118"/>
                          <a:pt x="216" y="117"/>
                          <a:pt x="212" y="116"/>
                        </a:cubicBezTo>
                        <a:cubicBezTo>
                          <a:pt x="212" y="115"/>
                          <a:pt x="212" y="115"/>
                          <a:pt x="212" y="115"/>
                        </a:cubicBezTo>
                        <a:cubicBezTo>
                          <a:pt x="213" y="115"/>
                          <a:pt x="213" y="115"/>
                          <a:pt x="213" y="115"/>
                        </a:cubicBezTo>
                        <a:cubicBezTo>
                          <a:pt x="211" y="114"/>
                          <a:pt x="210" y="114"/>
                          <a:pt x="209" y="113"/>
                        </a:cubicBezTo>
                        <a:cubicBezTo>
                          <a:pt x="208" y="116"/>
                          <a:pt x="208" y="116"/>
                          <a:pt x="208" y="116"/>
                        </a:cubicBezTo>
                        <a:cubicBezTo>
                          <a:pt x="207" y="116"/>
                          <a:pt x="207" y="116"/>
                          <a:pt x="207" y="116"/>
                        </a:cubicBezTo>
                        <a:cubicBezTo>
                          <a:pt x="207" y="115"/>
                          <a:pt x="207" y="114"/>
                          <a:pt x="207" y="112"/>
                        </a:cubicBezTo>
                        <a:cubicBezTo>
                          <a:pt x="206" y="112"/>
                          <a:pt x="204" y="112"/>
                          <a:pt x="203" y="111"/>
                        </a:cubicBezTo>
                        <a:cubicBezTo>
                          <a:pt x="202" y="111"/>
                          <a:pt x="202" y="110"/>
                          <a:pt x="202" y="110"/>
                        </a:cubicBezTo>
                        <a:cubicBezTo>
                          <a:pt x="202" y="110"/>
                          <a:pt x="201" y="111"/>
                          <a:pt x="200" y="110"/>
                        </a:cubicBezTo>
                        <a:cubicBezTo>
                          <a:pt x="200" y="110"/>
                          <a:pt x="200" y="108"/>
                          <a:pt x="198" y="109"/>
                        </a:cubicBezTo>
                        <a:cubicBezTo>
                          <a:pt x="197" y="109"/>
                          <a:pt x="198" y="111"/>
                          <a:pt x="194" y="110"/>
                        </a:cubicBezTo>
                        <a:cubicBezTo>
                          <a:pt x="193" y="110"/>
                          <a:pt x="191" y="109"/>
                          <a:pt x="191" y="109"/>
                        </a:cubicBezTo>
                        <a:cubicBezTo>
                          <a:pt x="190" y="110"/>
                          <a:pt x="190" y="111"/>
                          <a:pt x="190" y="111"/>
                        </a:cubicBezTo>
                        <a:cubicBezTo>
                          <a:pt x="189" y="111"/>
                          <a:pt x="188" y="111"/>
                          <a:pt x="187" y="111"/>
                        </a:cubicBezTo>
                        <a:cubicBezTo>
                          <a:pt x="188" y="112"/>
                          <a:pt x="187" y="112"/>
                          <a:pt x="187" y="112"/>
                        </a:cubicBezTo>
                        <a:cubicBezTo>
                          <a:pt x="187" y="113"/>
                          <a:pt x="188" y="113"/>
                          <a:pt x="188" y="113"/>
                        </a:cubicBezTo>
                        <a:cubicBezTo>
                          <a:pt x="190" y="115"/>
                          <a:pt x="189" y="117"/>
                          <a:pt x="189" y="119"/>
                        </a:cubicBezTo>
                        <a:cubicBezTo>
                          <a:pt x="189" y="119"/>
                          <a:pt x="189" y="120"/>
                          <a:pt x="188" y="120"/>
                        </a:cubicBezTo>
                        <a:cubicBezTo>
                          <a:pt x="187" y="120"/>
                          <a:pt x="186" y="119"/>
                          <a:pt x="185" y="119"/>
                        </a:cubicBezTo>
                        <a:cubicBezTo>
                          <a:pt x="185" y="119"/>
                          <a:pt x="184" y="119"/>
                          <a:pt x="184" y="119"/>
                        </a:cubicBezTo>
                        <a:cubicBezTo>
                          <a:pt x="184" y="120"/>
                          <a:pt x="184" y="122"/>
                          <a:pt x="184" y="123"/>
                        </a:cubicBezTo>
                        <a:cubicBezTo>
                          <a:pt x="183" y="122"/>
                          <a:pt x="181" y="121"/>
                          <a:pt x="181" y="121"/>
                        </a:cubicBezTo>
                        <a:cubicBezTo>
                          <a:pt x="181" y="120"/>
                          <a:pt x="181" y="117"/>
                          <a:pt x="181" y="117"/>
                        </a:cubicBezTo>
                        <a:cubicBezTo>
                          <a:pt x="181" y="117"/>
                          <a:pt x="180" y="117"/>
                          <a:pt x="180" y="117"/>
                        </a:cubicBezTo>
                        <a:cubicBezTo>
                          <a:pt x="178" y="117"/>
                          <a:pt x="177" y="119"/>
                          <a:pt x="175" y="118"/>
                        </a:cubicBezTo>
                        <a:cubicBezTo>
                          <a:pt x="175" y="118"/>
                          <a:pt x="175" y="118"/>
                          <a:pt x="175" y="118"/>
                        </a:cubicBezTo>
                        <a:cubicBezTo>
                          <a:pt x="175" y="118"/>
                          <a:pt x="175" y="118"/>
                          <a:pt x="174" y="118"/>
                        </a:cubicBezTo>
                        <a:cubicBezTo>
                          <a:pt x="174" y="118"/>
                          <a:pt x="174" y="118"/>
                          <a:pt x="174" y="118"/>
                        </a:cubicBezTo>
                        <a:cubicBezTo>
                          <a:pt x="175" y="118"/>
                          <a:pt x="175" y="119"/>
                          <a:pt x="175" y="119"/>
                        </a:cubicBezTo>
                        <a:cubicBezTo>
                          <a:pt x="175" y="119"/>
                          <a:pt x="174" y="120"/>
                          <a:pt x="174" y="120"/>
                        </a:cubicBezTo>
                        <a:cubicBezTo>
                          <a:pt x="174" y="120"/>
                          <a:pt x="173" y="120"/>
                          <a:pt x="173" y="120"/>
                        </a:cubicBezTo>
                        <a:cubicBezTo>
                          <a:pt x="172" y="119"/>
                          <a:pt x="170" y="118"/>
                          <a:pt x="168" y="118"/>
                        </a:cubicBezTo>
                        <a:cubicBezTo>
                          <a:pt x="166" y="118"/>
                          <a:pt x="164" y="119"/>
                          <a:pt x="162" y="120"/>
                        </a:cubicBezTo>
                        <a:cubicBezTo>
                          <a:pt x="162" y="121"/>
                          <a:pt x="163" y="121"/>
                          <a:pt x="163" y="121"/>
                        </a:cubicBezTo>
                        <a:cubicBezTo>
                          <a:pt x="163" y="122"/>
                          <a:pt x="162" y="122"/>
                          <a:pt x="162" y="122"/>
                        </a:cubicBezTo>
                        <a:cubicBezTo>
                          <a:pt x="162" y="122"/>
                          <a:pt x="161" y="122"/>
                          <a:pt x="161" y="122"/>
                        </a:cubicBezTo>
                        <a:cubicBezTo>
                          <a:pt x="162" y="122"/>
                          <a:pt x="160" y="121"/>
                          <a:pt x="160" y="121"/>
                        </a:cubicBezTo>
                        <a:cubicBezTo>
                          <a:pt x="160" y="121"/>
                          <a:pt x="159" y="122"/>
                          <a:pt x="159" y="122"/>
                        </a:cubicBezTo>
                        <a:cubicBezTo>
                          <a:pt x="158" y="122"/>
                          <a:pt x="155" y="122"/>
                          <a:pt x="154" y="122"/>
                        </a:cubicBezTo>
                        <a:cubicBezTo>
                          <a:pt x="154" y="122"/>
                          <a:pt x="154" y="121"/>
                          <a:pt x="154" y="121"/>
                        </a:cubicBezTo>
                        <a:cubicBezTo>
                          <a:pt x="154" y="121"/>
                          <a:pt x="155" y="121"/>
                          <a:pt x="155" y="121"/>
                        </a:cubicBezTo>
                        <a:cubicBezTo>
                          <a:pt x="155" y="121"/>
                          <a:pt x="157" y="121"/>
                          <a:pt x="157" y="121"/>
                        </a:cubicBezTo>
                        <a:cubicBezTo>
                          <a:pt x="157" y="121"/>
                          <a:pt x="157" y="120"/>
                          <a:pt x="157" y="120"/>
                        </a:cubicBezTo>
                        <a:cubicBezTo>
                          <a:pt x="157" y="120"/>
                          <a:pt x="156" y="119"/>
                          <a:pt x="156" y="119"/>
                        </a:cubicBezTo>
                        <a:cubicBezTo>
                          <a:pt x="156" y="119"/>
                          <a:pt x="156" y="118"/>
                          <a:pt x="156" y="118"/>
                        </a:cubicBezTo>
                        <a:cubicBezTo>
                          <a:pt x="156" y="117"/>
                          <a:pt x="153" y="118"/>
                          <a:pt x="155" y="117"/>
                        </a:cubicBezTo>
                        <a:cubicBezTo>
                          <a:pt x="155" y="117"/>
                          <a:pt x="154" y="117"/>
                          <a:pt x="155" y="117"/>
                        </a:cubicBezTo>
                        <a:cubicBezTo>
                          <a:pt x="155" y="117"/>
                          <a:pt x="156" y="115"/>
                          <a:pt x="154" y="116"/>
                        </a:cubicBezTo>
                        <a:cubicBezTo>
                          <a:pt x="154" y="116"/>
                          <a:pt x="153" y="117"/>
                          <a:pt x="153" y="117"/>
                        </a:cubicBezTo>
                        <a:cubicBezTo>
                          <a:pt x="153" y="118"/>
                          <a:pt x="150" y="118"/>
                          <a:pt x="150" y="118"/>
                        </a:cubicBezTo>
                        <a:cubicBezTo>
                          <a:pt x="149" y="119"/>
                          <a:pt x="151" y="120"/>
                          <a:pt x="150" y="120"/>
                        </a:cubicBezTo>
                        <a:cubicBezTo>
                          <a:pt x="150" y="121"/>
                          <a:pt x="150" y="121"/>
                          <a:pt x="150" y="121"/>
                        </a:cubicBezTo>
                        <a:cubicBezTo>
                          <a:pt x="149" y="120"/>
                          <a:pt x="149" y="120"/>
                          <a:pt x="149" y="119"/>
                        </a:cubicBezTo>
                        <a:cubicBezTo>
                          <a:pt x="148" y="120"/>
                          <a:pt x="147" y="119"/>
                          <a:pt x="146" y="120"/>
                        </a:cubicBezTo>
                        <a:cubicBezTo>
                          <a:pt x="146" y="120"/>
                          <a:pt x="145" y="121"/>
                          <a:pt x="145" y="121"/>
                        </a:cubicBezTo>
                        <a:cubicBezTo>
                          <a:pt x="145" y="121"/>
                          <a:pt x="144" y="120"/>
                          <a:pt x="143" y="121"/>
                        </a:cubicBezTo>
                        <a:cubicBezTo>
                          <a:pt x="142" y="121"/>
                          <a:pt x="142" y="122"/>
                          <a:pt x="142" y="122"/>
                        </a:cubicBezTo>
                        <a:cubicBezTo>
                          <a:pt x="141" y="122"/>
                          <a:pt x="141" y="122"/>
                          <a:pt x="140" y="122"/>
                        </a:cubicBezTo>
                        <a:cubicBezTo>
                          <a:pt x="140" y="122"/>
                          <a:pt x="139" y="123"/>
                          <a:pt x="139" y="123"/>
                        </a:cubicBezTo>
                        <a:cubicBezTo>
                          <a:pt x="137" y="124"/>
                          <a:pt x="135" y="124"/>
                          <a:pt x="133" y="124"/>
                        </a:cubicBezTo>
                        <a:cubicBezTo>
                          <a:pt x="133" y="124"/>
                          <a:pt x="133" y="125"/>
                          <a:pt x="133" y="125"/>
                        </a:cubicBezTo>
                        <a:cubicBezTo>
                          <a:pt x="132" y="126"/>
                          <a:pt x="132" y="126"/>
                          <a:pt x="131" y="126"/>
                        </a:cubicBezTo>
                        <a:cubicBezTo>
                          <a:pt x="130" y="127"/>
                          <a:pt x="130" y="126"/>
                          <a:pt x="129" y="126"/>
                        </a:cubicBezTo>
                        <a:cubicBezTo>
                          <a:pt x="129" y="128"/>
                          <a:pt x="129" y="130"/>
                          <a:pt x="129" y="133"/>
                        </a:cubicBezTo>
                        <a:cubicBezTo>
                          <a:pt x="128" y="133"/>
                          <a:pt x="127" y="132"/>
                          <a:pt x="127" y="133"/>
                        </a:cubicBezTo>
                        <a:cubicBezTo>
                          <a:pt x="127" y="133"/>
                          <a:pt x="127" y="133"/>
                          <a:pt x="127" y="133"/>
                        </a:cubicBezTo>
                        <a:cubicBezTo>
                          <a:pt x="126" y="134"/>
                          <a:pt x="125" y="134"/>
                          <a:pt x="124" y="134"/>
                        </a:cubicBezTo>
                        <a:cubicBezTo>
                          <a:pt x="122" y="135"/>
                          <a:pt x="122" y="134"/>
                          <a:pt x="120" y="135"/>
                        </a:cubicBezTo>
                        <a:cubicBezTo>
                          <a:pt x="120" y="134"/>
                          <a:pt x="120" y="132"/>
                          <a:pt x="119" y="131"/>
                        </a:cubicBezTo>
                        <a:cubicBezTo>
                          <a:pt x="119" y="131"/>
                          <a:pt x="118" y="131"/>
                          <a:pt x="118" y="129"/>
                        </a:cubicBezTo>
                        <a:cubicBezTo>
                          <a:pt x="118" y="129"/>
                          <a:pt x="119" y="128"/>
                          <a:pt x="119" y="128"/>
                        </a:cubicBezTo>
                        <a:cubicBezTo>
                          <a:pt x="120" y="128"/>
                          <a:pt x="120" y="127"/>
                          <a:pt x="120" y="127"/>
                        </a:cubicBezTo>
                        <a:cubicBezTo>
                          <a:pt x="122" y="127"/>
                          <a:pt x="123" y="127"/>
                          <a:pt x="125" y="126"/>
                        </a:cubicBezTo>
                        <a:cubicBezTo>
                          <a:pt x="125" y="125"/>
                          <a:pt x="125" y="125"/>
                          <a:pt x="125" y="125"/>
                        </a:cubicBezTo>
                        <a:cubicBezTo>
                          <a:pt x="125" y="125"/>
                          <a:pt x="125" y="125"/>
                          <a:pt x="124" y="125"/>
                        </a:cubicBezTo>
                        <a:cubicBezTo>
                          <a:pt x="124" y="124"/>
                          <a:pt x="125" y="124"/>
                          <a:pt x="124" y="124"/>
                        </a:cubicBezTo>
                        <a:cubicBezTo>
                          <a:pt x="124" y="123"/>
                          <a:pt x="124" y="123"/>
                          <a:pt x="123" y="123"/>
                        </a:cubicBezTo>
                        <a:cubicBezTo>
                          <a:pt x="123" y="122"/>
                          <a:pt x="122" y="119"/>
                          <a:pt x="120" y="119"/>
                        </a:cubicBezTo>
                        <a:cubicBezTo>
                          <a:pt x="119" y="118"/>
                          <a:pt x="118" y="119"/>
                          <a:pt x="116" y="118"/>
                        </a:cubicBezTo>
                        <a:cubicBezTo>
                          <a:pt x="115" y="118"/>
                          <a:pt x="115" y="118"/>
                          <a:pt x="115" y="118"/>
                        </a:cubicBezTo>
                        <a:cubicBezTo>
                          <a:pt x="113" y="117"/>
                          <a:pt x="112" y="117"/>
                          <a:pt x="111" y="116"/>
                        </a:cubicBezTo>
                        <a:cubicBezTo>
                          <a:pt x="111" y="117"/>
                          <a:pt x="111" y="117"/>
                          <a:pt x="111" y="117"/>
                        </a:cubicBezTo>
                        <a:cubicBezTo>
                          <a:pt x="111" y="118"/>
                          <a:pt x="113" y="119"/>
                          <a:pt x="114" y="120"/>
                        </a:cubicBezTo>
                        <a:cubicBezTo>
                          <a:pt x="114" y="122"/>
                          <a:pt x="114" y="122"/>
                          <a:pt x="114" y="123"/>
                        </a:cubicBezTo>
                        <a:cubicBezTo>
                          <a:pt x="113" y="123"/>
                          <a:pt x="113" y="123"/>
                          <a:pt x="113" y="124"/>
                        </a:cubicBezTo>
                        <a:cubicBezTo>
                          <a:pt x="113" y="124"/>
                          <a:pt x="113" y="124"/>
                          <a:pt x="113" y="125"/>
                        </a:cubicBezTo>
                        <a:cubicBezTo>
                          <a:pt x="113" y="125"/>
                          <a:pt x="112" y="125"/>
                          <a:pt x="112" y="125"/>
                        </a:cubicBezTo>
                        <a:cubicBezTo>
                          <a:pt x="111" y="126"/>
                          <a:pt x="112" y="126"/>
                          <a:pt x="111" y="127"/>
                        </a:cubicBezTo>
                        <a:cubicBezTo>
                          <a:pt x="110" y="127"/>
                          <a:pt x="113" y="130"/>
                          <a:pt x="113" y="130"/>
                        </a:cubicBezTo>
                        <a:cubicBezTo>
                          <a:pt x="113" y="130"/>
                          <a:pt x="112" y="131"/>
                          <a:pt x="112" y="131"/>
                        </a:cubicBezTo>
                        <a:cubicBezTo>
                          <a:pt x="113" y="131"/>
                          <a:pt x="113" y="131"/>
                          <a:pt x="113" y="131"/>
                        </a:cubicBezTo>
                        <a:cubicBezTo>
                          <a:pt x="113" y="132"/>
                          <a:pt x="111" y="132"/>
                          <a:pt x="111" y="133"/>
                        </a:cubicBezTo>
                        <a:cubicBezTo>
                          <a:pt x="110" y="134"/>
                          <a:pt x="110" y="136"/>
                          <a:pt x="110" y="138"/>
                        </a:cubicBezTo>
                        <a:cubicBezTo>
                          <a:pt x="109" y="138"/>
                          <a:pt x="108" y="138"/>
                          <a:pt x="108" y="138"/>
                        </a:cubicBezTo>
                        <a:cubicBezTo>
                          <a:pt x="108" y="137"/>
                          <a:pt x="108" y="137"/>
                          <a:pt x="108" y="137"/>
                        </a:cubicBezTo>
                        <a:cubicBezTo>
                          <a:pt x="108" y="137"/>
                          <a:pt x="106" y="135"/>
                          <a:pt x="106" y="135"/>
                        </a:cubicBezTo>
                        <a:cubicBezTo>
                          <a:pt x="106" y="135"/>
                          <a:pt x="105" y="135"/>
                          <a:pt x="105" y="135"/>
                        </a:cubicBezTo>
                        <a:cubicBezTo>
                          <a:pt x="104" y="135"/>
                          <a:pt x="104" y="134"/>
                          <a:pt x="104" y="134"/>
                        </a:cubicBezTo>
                        <a:cubicBezTo>
                          <a:pt x="102" y="133"/>
                          <a:pt x="101" y="135"/>
                          <a:pt x="100" y="136"/>
                        </a:cubicBezTo>
                        <a:cubicBezTo>
                          <a:pt x="99" y="136"/>
                          <a:pt x="99" y="136"/>
                          <a:pt x="98" y="136"/>
                        </a:cubicBezTo>
                        <a:cubicBezTo>
                          <a:pt x="98" y="136"/>
                          <a:pt x="98" y="137"/>
                          <a:pt x="97" y="138"/>
                        </a:cubicBezTo>
                        <a:cubicBezTo>
                          <a:pt x="97" y="138"/>
                          <a:pt x="94" y="140"/>
                          <a:pt x="93" y="140"/>
                        </a:cubicBezTo>
                        <a:cubicBezTo>
                          <a:pt x="93" y="140"/>
                          <a:pt x="93" y="141"/>
                          <a:pt x="93" y="141"/>
                        </a:cubicBezTo>
                        <a:cubicBezTo>
                          <a:pt x="94" y="143"/>
                          <a:pt x="95" y="143"/>
                          <a:pt x="96" y="144"/>
                        </a:cubicBezTo>
                        <a:cubicBezTo>
                          <a:pt x="97" y="145"/>
                          <a:pt x="97" y="146"/>
                          <a:pt x="98" y="147"/>
                        </a:cubicBezTo>
                        <a:cubicBezTo>
                          <a:pt x="96" y="147"/>
                          <a:pt x="95" y="147"/>
                          <a:pt x="93" y="147"/>
                        </a:cubicBezTo>
                        <a:cubicBezTo>
                          <a:pt x="93" y="147"/>
                          <a:pt x="92" y="146"/>
                          <a:pt x="92" y="146"/>
                        </a:cubicBezTo>
                        <a:cubicBezTo>
                          <a:pt x="91" y="145"/>
                          <a:pt x="90" y="146"/>
                          <a:pt x="89" y="145"/>
                        </a:cubicBezTo>
                        <a:cubicBezTo>
                          <a:pt x="89" y="145"/>
                          <a:pt x="89" y="145"/>
                          <a:pt x="90" y="144"/>
                        </a:cubicBezTo>
                        <a:cubicBezTo>
                          <a:pt x="89" y="144"/>
                          <a:pt x="88" y="144"/>
                          <a:pt x="87" y="143"/>
                        </a:cubicBezTo>
                        <a:cubicBezTo>
                          <a:pt x="86" y="143"/>
                          <a:pt x="86" y="142"/>
                          <a:pt x="85" y="142"/>
                        </a:cubicBezTo>
                        <a:cubicBezTo>
                          <a:pt x="83" y="141"/>
                          <a:pt x="83" y="143"/>
                          <a:pt x="84" y="143"/>
                        </a:cubicBezTo>
                        <a:cubicBezTo>
                          <a:pt x="83" y="143"/>
                          <a:pt x="84" y="144"/>
                          <a:pt x="84" y="144"/>
                        </a:cubicBezTo>
                        <a:cubicBezTo>
                          <a:pt x="83" y="144"/>
                          <a:pt x="82" y="145"/>
                          <a:pt x="82" y="145"/>
                        </a:cubicBezTo>
                        <a:cubicBezTo>
                          <a:pt x="83" y="146"/>
                          <a:pt x="83" y="148"/>
                          <a:pt x="84" y="148"/>
                        </a:cubicBezTo>
                        <a:cubicBezTo>
                          <a:pt x="85" y="148"/>
                          <a:pt x="86" y="149"/>
                          <a:pt x="87" y="149"/>
                        </a:cubicBezTo>
                        <a:cubicBezTo>
                          <a:pt x="87" y="152"/>
                          <a:pt x="87" y="152"/>
                          <a:pt x="87" y="152"/>
                        </a:cubicBezTo>
                        <a:cubicBezTo>
                          <a:pt x="87" y="152"/>
                          <a:pt x="87" y="153"/>
                          <a:pt x="87" y="153"/>
                        </a:cubicBezTo>
                        <a:cubicBezTo>
                          <a:pt x="86" y="153"/>
                          <a:pt x="85" y="153"/>
                          <a:pt x="85" y="153"/>
                        </a:cubicBezTo>
                        <a:cubicBezTo>
                          <a:pt x="84" y="154"/>
                          <a:pt x="86" y="154"/>
                          <a:pt x="84" y="154"/>
                        </a:cubicBezTo>
                        <a:cubicBezTo>
                          <a:pt x="84" y="154"/>
                          <a:pt x="84" y="154"/>
                          <a:pt x="84" y="154"/>
                        </a:cubicBezTo>
                        <a:cubicBezTo>
                          <a:pt x="83" y="153"/>
                          <a:pt x="83" y="153"/>
                          <a:pt x="83" y="153"/>
                        </a:cubicBezTo>
                        <a:cubicBezTo>
                          <a:pt x="81" y="152"/>
                          <a:pt x="79" y="153"/>
                          <a:pt x="78" y="153"/>
                        </a:cubicBezTo>
                        <a:cubicBezTo>
                          <a:pt x="78" y="153"/>
                          <a:pt x="78" y="151"/>
                          <a:pt x="78" y="151"/>
                        </a:cubicBezTo>
                        <a:cubicBezTo>
                          <a:pt x="78" y="151"/>
                          <a:pt x="77" y="150"/>
                          <a:pt x="77" y="150"/>
                        </a:cubicBezTo>
                        <a:cubicBezTo>
                          <a:pt x="77" y="150"/>
                          <a:pt x="75" y="150"/>
                          <a:pt x="75" y="150"/>
                        </a:cubicBezTo>
                        <a:cubicBezTo>
                          <a:pt x="75" y="150"/>
                          <a:pt x="75" y="150"/>
                          <a:pt x="75" y="150"/>
                        </a:cubicBezTo>
                        <a:cubicBezTo>
                          <a:pt x="75" y="150"/>
                          <a:pt x="75" y="150"/>
                          <a:pt x="74" y="150"/>
                        </a:cubicBezTo>
                        <a:cubicBezTo>
                          <a:pt x="73" y="148"/>
                          <a:pt x="74" y="147"/>
                          <a:pt x="73" y="144"/>
                        </a:cubicBezTo>
                        <a:cubicBezTo>
                          <a:pt x="73" y="144"/>
                          <a:pt x="72" y="143"/>
                          <a:pt x="72" y="142"/>
                        </a:cubicBezTo>
                        <a:cubicBezTo>
                          <a:pt x="72" y="142"/>
                          <a:pt x="73" y="140"/>
                          <a:pt x="73" y="140"/>
                        </a:cubicBezTo>
                        <a:cubicBezTo>
                          <a:pt x="73" y="139"/>
                          <a:pt x="73" y="140"/>
                          <a:pt x="73" y="139"/>
                        </a:cubicBezTo>
                        <a:cubicBezTo>
                          <a:pt x="72" y="139"/>
                          <a:pt x="72" y="139"/>
                          <a:pt x="72" y="139"/>
                        </a:cubicBezTo>
                        <a:cubicBezTo>
                          <a:pt x="71" y="139"/>
                          <a:pt x="71" y="137"/>
                          <a:pt x="71" y="137"/>
                        </a:cubicBezTo>
                        <a:cubicBezTo>
                          <a:pt x="70" y="137"/>
                          <a:pt x="69" y="137"/>
                          <a:pt x="68" y="137"/>
                        </a:cubicBezTo>
                        <a:cubicBezTo>
                          <a:pt x="67" y="137"/>
                          <a:pt x="67" y="137"/>
                          <a:pt x="67" y="137"/>
                        </a:cubicBezTo>
                        <a:cubicBezTo>
                          <a:pt x="66" y="136"/>
                          <a:pt x="65" y="136"/>
                          <a:pt x="64" y="136"/>
                        </a:cubicBezTo>
                        <a:cubicBezTo>
                          <a:pt x="64" y="136"/>
                          <a:pt x="63" y="135"/>
                          <a:pt x="63" y="135"/>
                        </a:cubicBezTo>
                        <a:cubicBezTo>
                          <a:pt x="63" y="135"/>
                          <a:pt x="64" y="135"/>
                          <a:pt x="65" y="135"/>
                        </a:cubicBezTo>
                        <a:cubicBezTo>
                          <a:pt x="65" y="134"/>
                          <a:pt x="65" y="134"/>
                          <a:pt x="65" y="134"/>
                        </a:cubicBezTo>
                        <a:cubicBezTo>
                          <a:pt x="65" y="134"/>
                          <a:pt x="64" y="135"/>
                          <a:pt x="63" y="134"/>
                        </a:cubicBezTo>
                        <a:cubicBezTo>
                          <a:pt x="62" y="134"/>
                          <a:pt x="63" y="134"/>
                          <a:pt x="62" y="133"/>
                        </a:cubicBezTo>
                        <a:cubicBezTo>
                          <a:pt x="62" y="133"/>
                          <a:pt x="62" y="133"/>
                          <a:pt x="62" y="133"/>
                        </a:cubicBezTo>
                        <a:cubicBezTo>
                          <a:pt x="65" y="131"/>
                          <a:pt x="62" y="131"/>
                          <a:pt x="60" y="132"/>
                        </a:cubicBezTo>
                        <a:cubicBezTo>
                          <a:pt x="62" y="131"/>
                          <a:pt x="60" y="129"/>
                          <a:pt x="59" y="128"/>
                        </a:cubicBezTo>
                        <a:cubicBezTo>
                          <a:pt x="59" y="128"/>
                          <a:pt x="59" y="128"/>
                          <a:pt x="59" y="128"/>
                        </a:cubicBezTo>
                        <a:cubicBezTo>
                          <a:pt x="59" y="128"/>
                          <a:pt x="59" y="127"/>
                          <a:pt x="59" y="127"/>
                        </a:cubicBezTo>
                        <a:cubicBezTo>
                          <a:pt x="60" y="127"/>
                          <a:pt x="61" y="128"/>
                          <a:pt x="61" y="128"/>
                        </a:cubicBezTo>
                        <a:cubicBezTo>
                          <a:pt x="62" y="128"/>
                          <a:pt x="62" y="129"/>
                          <a:pt x="63" y="130"/>
                        </a:cubicBezTo>
                        <a:cubicBezTo>
                          <a:pt x="64" y="131"/>
                          <a:pt x="65" y="130"/>
                          <a:pt x="66" y="130"/>
                        </a:cubicBezTo>
                        <a:cubicBezTo>
                          <a:pt x="66" y="130"/>
                          <a:pt x="67" y="131"/>
                          <a:pt x="67" y="132"/>
                        </a:cubicBezTo>
                        <a:cubicBezTo>
                          <a:pt x="68" y="132"/>
                          <a:pt x="68" y="132"/>
                          <a:pt x="68" y="132"/>
                        </a:cubicBezTo>
                        <a:cubicBezTo>
                          <a:pt x="69" y="132"/>
                          <a:pt x="68" y="133"/>
                          <a:pt x="68" y="133"/>
                        </a:cubicBezTo>
                        <a:cubicBezTo>
                          <a:pt x="69" y="133"/>
                          <a:pt x="69" y="133"/>
                          <a:pt x="69" y="133"/>
                        </a:cubicBezTo>
                        <a:cubicBezTo>
                          <a:pt x="69" y="132"/>
                          <a:pt x="69" y="132"/>
                          <a:pt x="69" y="131"/>
                        </a:cubicBezTo>
                        <a:cubicBezTo>
                          <a:pt x="70" y="131"/>
                          <a:pt x="70" y="131"/>
                          <a:pt x="70" y="131"/>
                        </a:cubicBezTo>
                        <a:cubicBezTo>
                          <a:pt x="70" y="132"/>
                          <a:pt x="71" y="133"/>
                          <a:pt x="71" y="133"/>
                        </a:cubicBezTo>
                        <a:cubicBezTo>
                          <a:pt x="73" y="134"/>
                          <a:pt x="73" y="133"/>
                          <a:pt x="74" y="134"/>
                        </a:cubicBezTo>
                        <a:cubicBezTo>
                          <a:pt x="75" y="134"/>
                          <a:pt x="75" y="134"/>
                          <a:pt x="75" y="134"/>
                        </a:cubicBezTo>
                        <a:cubicBezTo>
                          <a:pt x="76" y="135"/>
                          <a:pt x="77" y="134"/>
                          <a:pt x="78" y="134"/>
                        </a:cubicBezTo>
                        <a:cubicBezTo>
                          <a:pt x="78" y="135"/>
                          <a:pt x="79" y="136"/>
                          <a:pt x="80" y="136"/>
                        </a:cubicBezTo>
                        <a:cubicBezTo>
                          <a:pt x="83" y="136"/>
                          <a:pt x="85" y="136"/>
                          <a:pt x="88" y="136"/>
                        </a:cubicBezTo>
                        <a:cubicBezTo>
                          <a:pt x="88" y="136"/>
                          <a:pt x="89" y="137"/>
                          <a:pt x="90" y="137"/>
                        </a:cubicBezTo>
                        <a:cubicBezTo>
                          <a:pt x="90" y="137"/>
                          <a:pt x="91" y="136"/>
                          <a:pt x="91" y="136"/>
                        </a:cubicBezTo>
                        <a:cubicBezTo>
                          <a:pt x="92" y="135"/>
                          <a:pt x="93" y="135"/>
                          <a:pt x="93" y="135"/>
                        </a:cubicBezTo>
                        <a:cubicBezTo>
                          <a:pt x="94" y="135"/>
                          <a:pt x="94" y="134"/>
                          <a:pt x="95" y="133"/>
                        </a:cubicBezTo>
                        <a:cubicBezTo>
                          <a:pt x="96" y="133"/>
                          <a:pt x="96" y="133"/>
                          <a:pt x="96" y="133"/>
                        </a:cubicBezTo>
                        <a:cubicBezTo>
                          <a:pt x="96" y="133"/>
                          <a:pt x="96" y="133"/>
                          <a:pt x="96" y="133"/>
                        </a:cubicBezTo>
                        <a:cubicBezTo>
                          <a:pt x="96" y="132"/>
                          <a:pt x="97" y="132"/>
                          <a:pt x="98" y="132"/>
                        </a:cubicBezTo>
                        <a:cubicBezTo>
                          <a:pt x="99" y="131"/>
                          <a:pt x="99" y="128"/>
                          <a:pt x="98" y="126"/>
                        </a:cubicBezTo>
                        <a:cubicBezTo>
                          <a:pt x="95" y="123"/>
                          <a:pt x="95" y="123"/>
                          <a:pt x="95" y="123"/>
                        </a:cubicBezTo>
                        <a:cubicBezTo>
                          <a:pt x="94" y="123"/>
                          <a:pt x="93" y="123"/>
                          <a:pt x="93" y="123"/>
                        </a:cubicBezTo>
                        <a:cubicBezTo>
                          <a:pt x="92" y="123"/>
                          <a:pt x="92" y="121"/>
                          <a:pt x="91" y="121"/>
                        </a:cubicBezTo>
                        <a:cubicBezTo>
                          <a:pt x="91" y="121"/>
                          <a:pt x="90" y="121"/>
                          <a:pt x="90" y="121"/>
                        </a:cubicBezTo>
                        <a:cubicBezTo>
                          <a:pt x="89" y="120"/>
                          <a:pt x="87" y="118"/>
                          <a:pt x="85" y="117"/>
                        </a:cubicBezTo>
                        <a:cubicBezTo>
                          <a:pt x="84" y="117"/>
                          <a:pt x="84" y="118"/>
                          <a:pt x="83" y="117"/>
                        </a:cubicBezTo>
                        <a:cubicBezTo>
                          <a:pt x="83" y="117"/>
                          <a:pt x="82" y="116"/>
                          <a:pt x="82" y="116"/>
                        </a:cubicBezTo>
                        <a:cubicBezTo>
                          <a:pt x="81" y="116"/>
                          <a:pt x="80" y="116"/>
                          <a:pt x="79" y="116"/>
                        </a:cubicBezTo>
                        <a:cubicBezTo>
                          <a:pt x="79" y="115"/>
                          <a:pt x="77" y="114"/>
                          <a:pt x="76" y="114"/>
                        </a:cubicBezTo>
                        <a:cubicBezTo>
                          <a:pt x="75" y="114"/>
                          <a:pt x="76" y="114"/>
                          <a:pt x="75" y="114"/>
                        </a:cubicBezTo>
                        <a:cubicBezTo>
                          <a:pt x="74" y="114"/>
                          <a:pt x="74" y="113"/>
                          <a:pt x="73" y="113"/>
                        </a:cubicBezTo>
                        <a:cubicBezTo>
                          <a:pt x="73" y="112"/>
                          <a:pt x="72" y="113"/>
                          <a:pt x="72" y="113"/>
                        </a:cubicBezTo>
                        <a:cubicBezTo>
                          <a:pt x="71" y="113"/>
                          <a:pt x="70" y="112"/>
                          <a:pt x="70" y="112"/>
                        </a:cubicBezTo>
                        <a:cubicBezTo>
                          <a:pt x="68" y="111"/>
                          <a:pt x="67" y="111"/>
                          <a:pt x="65" y="111"/>
                        </a:cubicBezTo>
                        <a:cubicBezTo>
                          <a:pt x="65" y="111"/>
                          <a:pt x="65" y="110"/>
                          <a:pt x="65" y="110"/>
                        </a:cubicBezTo>
                        <a:cubicBezTo>
                          <a:pt x="65" y="110"/>
                          <a:pt x="64" y="110"/>
                          <a:pt x="64" y="110"/>
                        </a:cubicBezTo>
                        <a:cubicBezTo>
                          <a:pt x="64" y="110"/>
                          <a:pt x="63" y="110"/>
                          <a:pt x="63" y="110"/>
                        </a:cubicBezTo>
                        <a:cubicBezTo>
                          <a:pt x="61" y="110"/>
                          <a:pt x="61" y="110"/>
                          <a:pt x="59" y="110"/>
                        </a:cubicBezTo>
                        <a:cubicBezTo>
                          <a:pt x="59" y="110"/>
                          <a:pt x="59" y="109"/>
                          <a:pt x="59" y="109"/>
                        </a:cubicBezTo>
                        <a:cubicBezTo>
                          <a:pt x="61" y="108"/>
                          <a:pt x="61" y="108"/>
                          <a:pt x="62" y="108"/>
                        </a:cubicBezTo>
                        <a:cubicBezTo>
                          <a:pt x="62" y="108"/>
                          <a:pt x="58" y="106"/>
                          <a:pt x="58" y="106"/>
                        </a:cubicBezTo>
                        <a:cubicBezTo>
                          <a:pt x="58" y="106"/>
                          <a:pt x="58" y="106"/>
                          <a:pt x="58" y="106"/>
                        </a:cubicBezTo>
                        <a:cubicBezTo>
                          <a:pt x="57" y="106"/>
                          <a:pt x="58" y="107"/>
                          <a:pt x="58" y="107"/>
                        </a:cubicBezTo>
                        <a:cubicBezTo>
                          <a:pt x="58" y="107"/>
                          <a:pt x="57" y="107"/>
                          <a:pt x="56" y="107"/>
                        </a:cubicBezTo>
                        <a:cubicBezTo>
                          <a:pt x="56" y="108"/>
                          <a:pt x="56" y="108"/>
                          <a:pt x="56" y="108"/>
                        </a:cubicBezTo>
                        <a:cubicBezTo>
                          <a:pt x="55" y="108"/>
                          <a:pt x="55" y="107"/>
                          <a:pt x="55" y="107"/>
                        </a:cubicBezTo>
                        <a:cubicBezTo>
                          <a:pt x="55" y="107"/>
                          <a:pt x="54" y="107"/>
                          <a:pt x="54" y="107"/>
                        </a:cubicBezTo>
                        <a:cubicBezTo>
                          <a:pt x="54" y="107"/>
                          <a:pt x="51" y="108"/>
                          <a:pt x="50" y="108"/>
                        </a:cubicBezTo>
                        <a:cubicBezTo>
                          <a:pt x="50" y="109"/>
                          <a:pt x="49" y="109"/>
                          <a:pt x="49" y="109"/>
                        </a:cubicBezTo>
                        <a:cubicBezTo>
                          <a:pt x="49" y="109"/>
                          <a:pt x="50" y="110"/>
                          <a:pt x="50" y="111"/>
                        </a:cubicBezTo>
                        <a:cubicBezTo>
                          <a:pt x="50" y="112"/>
                          <a:pt x="50" y="113"/>
                          <a:pt x="49" y="114"/>
                        </a:cubicBezTo>
                        <a:cubicBezTo>
                          <a:pt x="48" y="115"/>
                          <a:pt x="48" y="114"/>
                          <a:pt x="48" y="114"/>
                        </a:cubicBezTo>
                        <a:cubicBezTo>
                          <a:pt x="48" y="113"/>
                          <a:pt x="48" y="113"/>
                          <a:pt x="48" y="113"/>
                        </a:cubicBezTo>
                        <a:cubicBezTo>
                          <a:pt x="46" y="114"/>
                          <a:pt x="46" y="114"/>
                          <a:pt x="46" y="114"/>
                        </a:cubicBezTo>
                        <a:cubicBezTo>
                          <a:pt x="46" y="114"/>
                          <a:pt x="45" y="118"/>
                          <a:pt x="46" y="119"/>
                        </a:cubicBezTo>
                        <a:cubicBezTo>
                          <a:pt x="47" y="120"/>
                          <a:pt x="48" y="120"/>
                          <a:pt x="48" y="120"/>
                        </a:cubicBezTo>
                        <a:cubicBezTo>
                          <a:pt x="48" y="120"/>
                          <a:pt x="49" y="122"/>
                          <a:pt x="49" y="123"/>
                        </a:cubicBezTo>
                        <a:cubicBezTo>
                          <a:pt x="48" y="124"/>
                          <a:pt x="46" y="126"/>
                          <a:pt x="46" y="127"/>
                        </a:cubicBezTo>
                        <a:cubicBezTo>
                          <a:pt x="46" y="128"/>
                          <a:pt x="49" y="135"/>
                          <a:pt x="49" y="135"/>
                        </a:cubicBezTo>
                        <a:cubicBezTo>
                          <a:pt x="49" y="135"/>
                          <a:pt x="49" y="137"/>
                          <a:pt x="49" y="138"/>
                        </a:cubicBezTo>
                        <a:cubicBezTo>
                          <a:pt x="49" y="139"/>
                          <a:pt x="50" y="139"/>
                          <a:pt x="49" y="140"/>
                        </a:cubicBezTo>
                        <a:cubicBezTo>
                          <a:pt x="49" y="141"/>
                          <a:pt x="48" y="142"/>
                          <a:pt x="49" y="143"/>
                        </a:cubicBezTo>
                        <a:cubicBezTo>
                          <a:pt x="49" y="143"/>
                          <a:pt x="49" y="145"/>
                          <a:pt x="49" y="145"/>
                        </a:cubicBezTo>
                        <a:cubicBezTo>
                          <a:pt x="49" y="145"/>
                          <a:pt x="50" y="147"/>
                          <a:pt x="51" y="148"/>
                        </a:cubicBezTo>
                        <a:cubicBezTo>
                          <a:pt x="52" y="149"/>
                          <a:pt x="52" y="148"/>
                          <a:pt x="52" y="150"/>
                        </a:cubicBezTo>
                        <a:cubicBezTo>
                          <a:pt x="52" y="151"/>
                          <a:pt x="54" y="152"/>
                          <a:pt x="53" y="153"/>
                        </a:cubicBezTo>
                        <a:cubicBezTo>
                          <a:pt x="52" y="154"/>
                          <a:pt x="52" y="154"/>
                          <a:pt x="52" y="155"/>
                        </a:cubicBezTo>
                        <a:cubicBezTo>
                          <a:pt x="52" y="156"/>
                          <a:pt x="51" y="157"/>
                          <a:pt x="52" y="158"/>
                        </a:cubicBezTo>
                        <a:cubicBezTo>
                          <a:pt x="53" y="159"/>
                          <a:pt x="55" y="158"/>
                          <a:pt x="55" y="160"/>
                        </a:cubicBezTo>
                        <a:cubicBezTo>
                          <a:pt x="55" y="161"/>
                          <a:pt x="56" y="162"/>
                          <a:pt x="56" y="163"/>
                        </a:cubicBezTo>
                        <a:cubicBezTo>
                          <a:pt x="56" y="164"/>
                          <a:pt x="40" y="172"/>
                          <a:pt x="40" y="172"/>
                        </a:cubicBezTo>
                        <a:cubicBezTo>
                          <a:pt x="37" y="174"/>
                          <a:pt x="37" y="174"/>
                          <a:pt x="37" y="174"/>
                        </a:cubicBezTo>
                        <a:cubicBezTo>
                          <a:pt x="38" y="174"/>
                          <a:pt x="38" y="174"/>
                          <a:pt x="38" y="174"/>
                        </a:cubicBezTo>
                        <a:cubicBezTo>
                          <a:pt x="38" y="174"/>
                          <a:pt x="38" y="175"/>
                          <a:pt x="38" y="174"/>
                        </a:cubicBezTo>
                        <a:cubicBezTo>
                          <a:pt x="38" y="174"/>
                          <a:pt x="38" y="174"/>
                          <a:pt x="38" y="174"/>
                        </a:cubicBezTo>
                        <a:cubicBezTo>
                          <a:pt x="39" y="174"/>
                          <a:pt x="40" y="173"/>
                          <a:pt x="41" y="173"/>
                        </a:cubicBezTo>
                        <a:cubicBezTo>
                          <a:pt x="40" y="174"/>
                          <a:pt x="41" y="174"/>
                          <a:pt x="41" y="174"/>
                        </a:cubicBezTo>
                        <a:cubicBezTo>
                          <a:pt x="41" y="174"/>
                          <a:pt x="41" y="174"/>
                          <a:pt x="40" y="174"/>
                        </a:cubicBezTo>
                        <a:cubicBezTo>
                          <a:pt x="41" y="176"/>
                          <a:pt x="43" y="176"/>
                          <a:pt x="44" y="178"/>
                        </a:cubicBezTo>
                        <a:cubicBezTo>
                          <a:pt x="45" y="177"/>
                          <a:pt x="47" y="177"/>
                          <a:pt x="47" y="177"/>
                        </a:cubicBezTo>
                        <a:cubicBezTo>
                          <a:pt x="48" y="177"/>
                          <a:pt x="49" y="179"/>
                          <a:pt x="50" y="179"/>
                        </a:cubicBezTo>
                        <a:cubicBezTo>
                          <a:pt x="50" y="179"/>
                          <a:pt x="51" y="179"/>
                          <a:pt x="51" y="180"/>
                        </a:cubicBezTo>
                        <a:cubicBezTo>
                          <a:pt x="51" y="180"/>
                          <a:pt x="50" y="180"/>
                          <a:pt x="49" y="180"/>
                        </a:cubicBezTo>
                        <a:cubicBezTo>
                          <a:pt x="48" y="180"/>
                          <a:pt x="48" y="179"/>
                          <a:pt x="47" y="180"/>
                        </a:cubicBezTo>
                        <a:cubicBezTo>
                          <a:pt x="46" y="180"/>
                          <a:pt x="45" y="181"/>
                          <a:pt x="45" y="181"/>
                        </a:cubicBezTo>
                        <a:cubicBezTo>
                          <a:pt x="43" y="181"/>
                          <a:pt x="43" y="181"/>
                          <a:pt x="42" y="181"/>
                        </a:cubicBezTo>
                        <a:cubicBezTo>
                          <a:pt x="42" y="181"/>
                          <a:pt x="42" y="181"/>
                          <a:pt x="41" y="181"/>
                        </a:cubicBezTo>
                        <a:cubicBezTo>
                          <a:pt x="41" y="181"/>
                          <a:pt x="41" y="181"/>
                          <a:pt x="41" y="181"/>
                        </a:cubicBezTo>
                        <a:cubicBezTo>
                          <a:pt x="40" y="181"/>
                          <a:pt x="40" y="183"/>
                          <a:pt x="40" y="183"/>
                        </a:cubicBezTo>
                        <a:cubicBezTo>
                          <a:pt x="40" y="183"/>
                          <a:pt x="41" y="184"/>
                          <a:pt x="41" y="185"/>
                        </a:cubicBezTo>
                        <a:cubicBezTo>
                          <a:pt x="41" y="186"/>
                          <a:pt x="40" y="187"/>
                          <a:pt x="40" y="187"/>
                        </a:cubicBezTo>
                        <a:cubicBezTo>
                          <a:pt x="39" y="188"/>
                          <a:pt x="39" y="188"/>
                          <a:pt x="39" y="188"/>
                        </a:cubicBezTo>
                        <a:cubicBezTo>
                          <a:pt x="39" y="189"/>
                          <a:pt x="39" y="191"/>
                          <a:pt x="39" y="193"/>
                        </a:cubicBezTo>
                        <a:cubicBezTo>
                          <a:pt x="39" y="193"/>
                          <a:pt x="38" y="193"/>
                          <a:pt x="38" y="193"/>
                        </a:cubicBezTo>
                        <a:cubicBezTo>
                          <a:pt x="38" y="193"/>
                          <a:pt x="37" y="194"/>
                          <a:pt x="36" y="195"/>
                        </a:cubicBezTo>
                        <a:cubicBezTo>
                          <a:pt x="35" y="195"/>
                          <a:pt x="35" y="197"/>
                          <a:pt x="35" y="197"/>
                        </a:cubicBezTo>
                        <a:cubicBezTo>
                          <a:pt x="35" y="197"/>
                          <a:pt x="35" y="198"/>
                          <a:pt x="36" y="199"/>
                        </a:cubicBezTo>
                        <a:cubicBezTo>
                          <a:pt x="36" y="200"/>
                          <a:pt x="38" y="199"/>
                          <a:pt x="38" y="199"/>
                        </a:cubicBezTo>
                        <a:cubicBezTo>
                          <a:pt x="38" y="199"/>
                          <a:pt x="38" y="201"/>
                          <a:pt x="38" y="202"/>
                        </a:cubicBezTo>
                        <a:cubicBezTo>
                          <a:pt x="38" y="203"/>
                          <a:pt x="39" y="202"/>
                          <a:pt x="40" y="203"/>
                        </a:cubicBezTo>
                        <a:cubicBezTo>
                          <a:pt x="41" y="204"/>
                          <a:pt x="42" y="205"/>
                          <a:pt x="42" y="205"/>
                        </a:cubicBezTo>
                        <a:cubicBezTo>
                          <a:pt x="42" y="207"/>
                          <a:pt x="42" y="207"/>
                          <a:pt x="42" y="207"/>
                        </a:cubicBezTo>
                        <a:cubicBezTo>
                          <a:pt x="43" y="205"/>
                          <a:pt x="42" y="209"/>
                          <a:pt x="43" y="208"/>
                        </a:cubicBezTo>
                        <a:cubicBezTo>
                          <a:pt x="44" y="207"/>
                          <a:pt x="45" y="207"/>
                          <a:pt x="45" y="207"/>
                        </a:cubicBezTo>
                        <a:cubicBezTo>
                          <a:pt x="45" y="207"/>
                          <a:pt x="47" y="207"/>
                          <a:pt x="48" y="208"/>
                        </a:cubicBezTo>
                        <a:cubicBezTo>
                          <a:pt x="49" y="208"/>
                          <a:pt x="50" y="208"/>
                          <a:pt x="50" y="209"/>
                        </a:cubicBezTo>
                        <a:cubicBezTo>
                          <a:pt x="50" y="211"/>
                          <a:pt x="52" y="210"/>
                          <a:pt x="52" y="211"/>
                        </a:cubicBezTo>
                        <a:cubicBezTo>
                          <a:pt x="52" y="213"/>
                          <a:pt x="53" y="213"/>
                          <a:pt x="53" y="215"/>
                        </a:cubicBezTo>
                        <a:cubicBezTo>
                          <a:pt x="53" y="217"/>
                          <a:pt x="52" y="218"/>
                          <a:pt x="53" y="218"/>
                        </a:cubicBezTo>
                        <a:cubicBezTo>
                          <a:pt x="55" y="219"/>
                          <a:pt x="56" y="219"/>
                          <a:pt x="56" y="221"/>
                        </a:cubicBezTo>
                        <a:cubicBezTo>
                          <a:pt x="57" y="222"/>
                          <a:pt x="58" y="224"/>
                          <a:pt x="56" y="224"/>
                        </a:cubicBezTo>
                        <a:cubicBezTo>
                          <a:pt x="55" y="224"/>
                          <a:pt x="54" y="222"/>
                          <a:pt x="53" y="224"/>
                        </a:cubicBezTo>
                        <a:cubicBezTo>
                          <a:pt x="53" y="226"/>
                          <a:pt x="55" y="226"/>
                          <a:pt x="55" y="227"/>
                        </a:cubicBezTo>
                        <a:cubicBezTo>
                          <a:pt x="55" y="232"/>
                          <a:pt x="55" y="232"/>
                          <a:pt x="55" y="232"/>
                        </a:cubicBezTo>
                        <a:cubicBezTo>
                          <a:pt x="55" y="232"/>
                          <a:pt x="56" y="234"/>
                          <a:pt x="58" y="232"/>
                        </a:cubicBezTo>
                        <a:cubicBezTo>
                          <a:pt x="59" y="231"/>
                          <a:pt x="59" y="232"/>
                          <a:pt x="60" y="232"/>
                        </a:cubicBezTo>
                        <a:cubicBezTo>
                          <a:pt x="61" y="233"/>
                          <a:pt x="62" y="232"/>
                          <a:pt x="62" y="233"/>
                        </a:cubicBezTo>
                        <a:cubicBezTo>
                          <a:pt x="62" y="234"/>
                          <a:pt x="63" y="235"/>
                          <a:pt x="63" y="235"/>
                        </a:cubicBezTo>
                        <a:cubicBezTo>
                          <a:pt x="63" y="235"/>
                          <a:pt x="63" y="237"/>
                          <a:pt x="64" y="237"/>
                        </a:cubicBezTo>
                        <a:cubicBezTo>
                          <a:pt x="64" y="237"/>
                          <a:pt x="64" y="238"/>
                          <a:pt x="65" y="238"/>
                        </a:cubicBezTo>
                        <a:cubicBezTo>
                          <a:pt x="66" y="238"/>
                          <a:pt x="67" y="238"/>
                          <a:pt x="68" y="239"/>
                        </a:cubicBezTo>
                        <a:cubicBezTo>
                          <a:pt x="70" y="240"/>
                          <a:pt x="70" y="239"/>
                          <a:pt x="71" y="239"/>
                        </a:cubicBezTo>
                        <a:cubicBezTo>
                          <a:pt x="72" y="239"/>
                          <a:pt x="72" y="240"/>
                          <a:pt x="73" y="241"/>
                        </a:cubicBezTo>
                        <a:cubicBezTo>
                          <a:pt x="74" y="242"/>
                          <a:pt x="74" y="241"/>
                          <a:pt x="75" y="242"/>
                        </a:cubicBezTo>
                        <a:cubicBezTo>
                          <a:pt x="76" y="242"/>
                          <a:pt x="76" y="244"/>
                          <a:pt x="76" y="244"/>
                        </a:cubicBezTo>
                        <a:cubicBezTo>
                          <a:pt x="76" y="244"/>
                          <a:pt x="78" y="244"/>
                          <a:pt x="79" y="244"/>
                        </a:cubicBezTo>
                        <a:cubicBezTo>
                          <a:pt x="80" y="243"/>
                          <a:pt x="81" y="243"/>
                          <a:pt x="81" y="243"/>
                        </a:cubicBezTo>
                        <a:cubicBezTo>
                          <a:pt x="81" y="243"/>
                          <a:pt x="83" y="243"/>
                          <a:pt x="83" y="243"/>
                        </a:cubicBezTo>
                        <a:cubicBezTo>
                          <a:pt x="83" y="244"/>
                          <a:pt x="83" y="244"/>
                          <a:pt x="84" y="244"/>
                        </a:cubicBezTo>
                        <a:cubicBezTo>
                          <a:pt x="85" y="244"/>
                          <a:pt x="85" y="245"/>
                          <a:pt x="86" y="246"/>
                        </a:cubicBezTo>
                        <a:cubicBezTo>
                          <a:pt x="87" y="246"/>
                          <a:pt x="91" y="247"/>
                          <a:pt x="92" y="248"/>
                        </a:cubicBezTo>
                        <a:cubicBezTo>
                          <a:pt x="94" y="249"/>
                          <a:pt x="92" y="250"/>
                          <a:pt x="93" y="250"/>
                        </a:cubicBezTo>
                        <a:cubicBezTo>
                          <a:pt x="94" y="251"/>
                          <a:pt x="95" y="250"/>
                          <a:pt x="95" y="251"/>
                        </a:cubicBezTo>
                        <a:cubicBezTo>
                          <a:pt x="94" y="252"/>
                          <a:pt x="93" y="253"/>
                          <a:pt x="94" y="253"/>
                        </a:cubicBezTo>
                        <a:cubicBezTo>
                          <a:pt x="96" y="253"/>
                          <a:pt x="94" y="255"/>
                          <a:pt x="95" y="256"/>
                        </a:cubicBezTo>
                        <a:cubicBezTo>
                          <a:pt x="95" y="257"/>
                          <a:pt x="95" y="257"/>
                          <a:pt x="95" y="258"/>
                        </a:cubicBezTo>
                        <a:cubicBezTo>
                          <a:pt x="95" y="259"/>
                          <a:pt x="95" y="260"/>
                          <a:pt x="94" y="261"/>
                        </a:cubicBezTo>
                        <a:cubicBezTo>
                          <a:pt x="94" y="262"/>
                          <a:pt x="92" y="262"/>
                          <a:pt x="91" y="262"/>
                        </a:cubicBezTo>
                        <a:cubicBezTo>
                          <a:pt x="90" y="264"/>
                          <a:pt x="90" y="264"/>
                          <a:pt x="90" y="264"/>
                        </a:cubicBezTo>
                        <a:cubicBezTo>
                          <a:pt x="89" y="265"/>
                          <a:pt x="89" y="265"/>
                          <a:pt x="89" y="265"/>
                        </a:cubicBezTo>
                        <a:cubicBezTo>
                          <a:pt x="90" y="265"/>
                          <a:pt x="90" y="265"/>
                          <a:pt x="91" y="265"/>
                        </a:cubicBezTo>
                        <a:cubicBezTo>
                          <a:pt x="91" y="264"/>
                          <a:pt x="91" y="264"/>
                          <a:pt x="91" y="264"/>
                        </a:cubicBezTo>
                        <a:cubicBezTo>
                          <a:pt x="92" y="264"/>
                          <a:pt x="91" y="265"/>
                          <a:pt x="92" y="265"/>
                        </a:cubicBezTo>
                        <a:cubicBezTo>
                          <a:pt x="92" y="265"/>
                          <a:pt x="92" y="265"/>
                          <a:pt x="92" y="265"/>
                        </a:cubicBezTo>
                        <a:cubicBezTo>
                          <a:pt x="91" y="266"/>
                          <a:pt x="90" y="266"/>
                          <a:pt x="89" y="266"/>
                        </a:cubicBezTo>
                        <a:cubicBezTo>
                          <a:pt x="89" y="266"/>
                          <a:pt x="88" y="267"/>
                          <a:pt x="88" y="268"/>
                        </a:cubicBezTo>
                        <a:cubicBezTo>
                          <a:pt x="87" y="268"/>
                          <a:pt x="88" y="267"/>
                          <a:pt x="87" y="267"/>
                        </a:cubicBezTo>
                        <a:cubicBezTo>
                          <a:pt x="87" y="268"/>
                          <a:pt x="87" y="269"/>
                          <a:pt x="87" y="269"/>
                        </a:cubicBezTo>
                        <a:cubicBezTo>
                          <a:pt x="86" y="269"/>
                          <a:pt x="83" y="269"/>
                          <a:pt x="83" y="269"/>
                        </a:cubicBezTo>
                        <a:cubicBezTo>
                          <a:pt x="83" y="270"/>
                          <a:pt x="84" y="271"/>
                          <a:pt x="84" y="271"/>
                        </a:cubicBezTo>
                        <a:cubicBezTo>
                          <a:pt x="84" y="271"/>
                          <a:pt x="85" y="271"/>
                          <a:pt x="86" y="271"/>
                        </a:cubicBezTo>
                        <a:cubicBezTo>
                          <a:pt x="86" y="272"/>
                          <a:pt x="86" y="272"/>
                          <a:pt x="85" y="273"/>
                        </a:cubicBezTo>
                        <a:cubicBezTo>
                          <a:pt x="85" y="273"/>
                          <a:pt x="84" y="273"/>
                          <a:pt x="84" y="274"/>
                        </a:cubicBezTo>
                        <a:cubicBezTo>
                          <a:pt x="84" y="274"/>
                          <a:pt x="84" y="275"/>
                          <a:pt x="84" y="275"/>
                        </a:cubicBezTo>
                        <a:cubicBezTo>
                          <a:pt x="83" y="275"/>
                          <a:pt x="82" y="275"/>
                          <a:pt x="81" y="275"/>
                        </a:cubicBezTo>
                        <a:cubicBezTo>
                          <a:pt x="81" y="275"/>
                          <a:pt x="81" y="276"/>
                          <a:pt x="81" y="277"/>
                        </a:cubicBezTo>
                        <a:cubicBezTo>
                          <a:pt x="80" y="277"/>
                          <a:pt x="80" y="277"/>
                          <a:pt x="79" y="277"/>
                        </a:cubicBezTo>
                        <a:cubicBezTo>
                          <a:pt x="79" y="277"/>
                          <a:pt x="79" y="278"/>
                          <a:pt x="79" y="278"/>
                        </a:cubicBezTo>
                        <a:cubicBezTo>
                          <a:pt x="80" y="277"/>
                          <a:pt x="81" y="277"/>
                          <a:pt x="82" y="277"/>
                        </a:cubicBezTo>
                        <a:cubicBezTo>
                          <a:pt x="82" y="277"/>
                          <a:pt x="82" y="278"/>
                          <a:pt x="82" y="278"/>
                        </a:cubicBezTo>
                        <a:cubicBezTo>
                          <a:pt x="82" y="278"/>
                          <a:pt x="83" y="280"/>
                          <a:pt x="84" y="280"/>
                        </a:cubicBezTo>
                        <a:cubicBezTo>
                          <a:pt x="84" y="280"/>
                          <a:pt x="85" y="280"/>
                          <a:pt x="85" y="280"/>
                        </a:cubicBezTo>
                        <a:cubicBezTo>
                          <a:pt x="85" y="280"/>
                          <a:pt x="85" y="281"/>
                          <a:pt x="86" y="281"/>
                        </a:cubicBezTo>
                        <a:cubicBezTo>
                          <a:pt x="86" y="282"/>
                          <a:pt x="87" y="282"/>
                          <a:pt x="87" y="282"/>
                        </a:cubicBezTo>
                        <a:cubicBezTo>
                          <a:pt x="88" y="282"/>
                          <a:pt x="88" y="283"/>
                          <a:pt x="88" y="284"/>
                        </a:cubicBezTo>
                        <a:cubicBezTo>
                          <a:pt x="89" y="284"/>
                          <a:pt x="89" y="284"/>
                          <a:pt x="90" y="284"/>
                        </a:cubicBezTo>
                        <a:cubicBezTo>
                          <a:pt x="91" y="285"/>
                          <a:pt x="91" y="286"/>
                          <a:pt x="92" y="287"/>
                        </a:cubicBezTo>
                        <a:cubicBezTo>
                          <a:pt x="93" y="287"/>
                          <a:pt x="93" y="287"/>
                          <a:pt x="93" y="287"/>
                        </a:cubicBezTo>
                        <a:cubicBezTo>
                          <a:pt x="93" y="287"/>
                          <a:pt x="94" y="285"/>
                          <a:pt x="95" y="285"/>
                        </a:cubicBezTo>
                        <a:cubicBezTo>
                          <a:pt x="95" y="284"/>
                          <a:pt x="97" y="284"/>
                          <a:pt x="98" y="285"/>
                        </a:cubicBezTo>
                        <a:cubicBezTo>
                          <a:pt x="98" y="285"/>
                          <a:pt x="99" y="285"/>
                          <a:pt x="101" y="286"/>
                        </a:cubicBezTo>
                        <a:cubicBezTo>
                          <a:pt x="103" y="286"/>
                          <a:pt x="103" y="286"/>
                          <a:pt x="105" y="286"/>
                        </a:cubicBezTo>
                        <a:cubicBezTo>
                          <a:pt x="106" y="286"/>
                          <a:pt x="106" y="286"/>
                          <a:pt x="107" y="287"/>
                        </a:cubicBezTo>
                        <a:cubicBezTo>
                          <a:pt x="108" y="288"/>
                          <a:pt x="109" y="289"/>
                          <a:pt x="111" y="289"/>
                        </a:cubicBezTo>
                        <a:cubicBezTo>
                          <a:pt x="112" y="289"/>
                          <a:pt x="113" y="288"/>
                          <a:pt x="114" y="289"/>
                        </a:cubicBezTo>
                        <a:cubicBezTo>
                          <a:pt x="115" y="290"/>
                          <a:pt x="115" y="289"/>
                          <a:pt x="116" y="288"/>
                        </a:cubicBezTo>
                        <a:cubicBezTo>
                          <a:pt x="117" y="288"/>
                          <a:pt x="118" y="288"/>
                          <a:pt x="118" y="289"/>
                        </a:cubicBezTo>
                        <a:cubicBezTo>
                          <a:pt x="119" y="290"/>
                          <a:pt x="119" y="290"/>
                          <a:pt x="120" y="291"/>
                        </a:cubicBezTo>
                        <a:cubicBezTo>
                          <a:pt x="121" y="291"/>
                          <a:pt x="121" y="292"/>
                          <a:pt x="122" y="292"/>
                        </a:cubicBezTo>
                        <a:cubicBezTo>
                          <a:pt x="123" y="292"/>
                          <a:pt x="121" y="293"/>
                          <a:pt x="122" y="294"/>
                        </a:cubicBezTo>
                        <a:cubicBezTo>
                          <a:pt x="123" y="294"/>
                          <a:pt x="124" y="293"/>
                          <a:pt x="125" y="294"/>
                        </a:cubicBezTo>
                        <a:cubicBezTo>
                          <a:pt x="126" y="295"/>
                          <a:pt x="126" y="296"/>
                          <a:pt x="126" y="296"/>
                        </a:cubicBezTo>
                        <a:cubicBezTo>
                          <a:pt x="126" y="296"/>
                          <a:pt x="127" y="296"/>
                          <a:pt x="128" y="297"/>
                        </a:cubicBezTo>
                        <a:cubicBezTo>
                          <a:pt x="129" y="298"/>
                          <a:pt x="130" y="298"/>
                          <a:pt x="130" y="299"/>
                        </a:cubicBezTo>
                        <a:cubicBezTo>
                          <a:pt x="130" y="300"/>
                          <a:pt x="131" y="301"/>
                          <a:pt x="132" y="301"/>
                        </a:cubicBezTo>
                        <a:cubicBezTo>
                          <a:pt x="133" y="301"/>
                          <a:pt x="134" y="298"/>
                          <a:pt x="134" y="298"/>
                        </a:cubicBezTo>
                        <a:cubicBezTo>
                          <a:pt x="134" y="298"/>
                          <a:pt x="134" y="297"/>
                          <a:pt x="134" y="297"/>
                        </a:cubicBezTo>
                        <a:cubicBezTo>
                          <a:pt x="133" y="296"/>
                          <a:pt x="131" y="295"/>
                          <a:pt x="131" y="295"/>
                        </a:cubicBezTo>
                        <a:cubicBezTo>
                          <a:pt x="130" y="294"/>
                          <a:pt x="130" y="293"/>
                          <a:pt x="130" y="293"/>
                        </a:cubicBezTo>
                        <a:cubicBezTo>
                          <a:pt x="129" y="292"/>
                          <a:pt x="128" y="291"/>
                          <a:pt x="128" y="290"/>
                        </a:cubicBezTo>
                        <a:cubicBezTo>
                          <a:pt x="127" y="289"/>
                          <a:pt x="127" y="286"/>
                          <a:pt x="128" y="286"/>
                        </a:cubicBezTo>
                        <a:cubicBezTo>
                          <a:pt x="127" y="285"/>
                          <a:pt x="127" y="285"/>
                          <a:pt x="127" y="285"/>
                        </a:cubicBezTo>
                        <a:cubicBezTo>
                          <a:pt x="127" y="284"/>
                          <a:pt x="127" y="283"/>
                          <a:pt x="127" y="282"/>
                        </a:cubicBezTo>
                        <a:cubicBezTo>
                          <a:pt x="126" y="282"/>
                          <a:pt x="124" y="282"/>
                          <a:pt x="123" y="282"/>
                        </a:cubicBezTo>
                        <a:cubicBezTo>
                          <a:pt x="124" y="281"/>
                          <a:pt x="123" y="281"/>
                          <a:pt x="123" y="279"/>
                        </a:cubicBezTo>
                        <a:cubicBezTo>
                          <a:pt x="123" y="279"/>
                          <a:pt x="124" y="279"/>
                          <a:pt x="124" y="279"/>
                        </a:cubicBezTo>
                        <a:cubicBezTo>
                          <a:pt x="125" y="278"/>
                          <a:pt x="124" y="278"/>
                          <a:pt x="124" y="277"/>
                        </a:cubicBezTo>
                        <a:cubicBezTo>
                          <a:pt x="125" y="276"/>
                          <a:pt x="125" y="275"/>
                          <a:pt x="126" y="274"/>
                        </a:cubicBezTo>
                        <a:cubicBezTo>
                          <a:pt x="126" y="274"/>
                          <a:pt x="127" y="273"/>
                          <a:pt x="127" y="272"/>
                        </a:cubicBezTo>
                        <a:cubicBezTo>
                          <a:pt x="127" y="272"/>
                          <a:pt x="126" y="272"/>
                          <a:pt x="126" y="272"/>
                        </a:cubicBezTo>
                        <a:cubicBezTo>
                          <a:pt x="126" y="271"/>
                          <a:pt x="126" y="271"/>
                          <a:pt x="126" y="271"/>
                        </a:cubicBezTo>
                        <a:cubicBezTo>
                          <a:pt x="127" y="271"/>
                          <a:pt x="127" y="271"/>
                          <a:pt x="127" y="271"/>
                        </a:cubicBezTo>
                        <a:cubicBezTo>
                          <a:pt x="126" y="271"/>
                          <a:pt x="127" y="270"/>
                          <a:pt x="127" y="270"/>
                        </a:cubicBezTo>
                        <a:cubicBezTo>
                          <a:pt x="127" y="270"/>
                          <a:pt x="127" y="270"/>
                          <a:pt x="127" y="271"/>
                        </a:cubicBezTo>
                        <a:cubicBezTo>
                          <a:pt x="128" y="271"/>
                          <a:pt x="128" y="270"/>
                          <a:pt x="129" y="270"/>
                        </a:cubicBezTo>
                        <a:cubicBezTo>
                          <a:pt x="129" y="270"/>
                          <a:pt x="129" y="269"/>
                          <a:pt x="129" y="269"/>
                        </a:cubicBezTo>
                        <a:cubicBezTo>
                          <a:pt x="129" y="269"/>
                          <a:pt x="129" y="269"/>
                          <a:pt x="129" y="269"/>
                        </a:cubicBezTo>
                        <a:cubicBezTo>
                          <a:pt x="130" y="269"/>
                          <a:pt x="129" y="270"/>
                          <a:pt x="129" y="271"/>
                        </a:cubicBezTo>
                        <a:cubicBezTo>
                          <a:pt x="130" y="271"/>
                          <a:pt x="131" y="271"/>
                          <a:pt x="131" y="271"/>
                        </a:cubicBezTo>
                        <a:cubicBezTo>
                          <a:pt x="130" y="271"/>
                          <a:pt x="130" y="271"/>
                          <a:pt x="131" y="272"/>
                        </a:cubicBezTo>
                        <a:cubicBezTo>
                          <a:pt x="131" y="272"/>
                          <a:pt x="132" y="271"/>
                          <a:pt x="133" y="270"/>
                        </a:cubicBezTo>
                        <a:cubicBezTo>
                          <a:pt x="133" y="270"/>
                          <a:pt x="132" y="270"/>
                          <a:pt x="133" y="269"/>
                        </a:cubicBezTo>
                        <a:cubicBezTo>
                          <a:pt x="132" y="269"/>
                          <a:pt x="131" y="269"/>
                          <a:pt x="131" y="269"/>
                        </a:cubicBezTo>
                        <a:cubicBezTo>
                          <a:pt x="131" y="269"/>
                          <a:pt x="131" y="269"/>
                          <a:pt x="131" y="269"/>
                        </a:cubicBezTo>
                        <a:cubicBezTo>
                          <a:pt x="131" y="269"/>
                          <a:pt x="131" y="268"/>
                          <a:pt x="131" y="268"/>
                        </a:cubicBezTo>
                        <a:cubicBezTo>
                          <a:pt x="132" y="268"/>
                          <a:pt x="131" y="268"/>
                          <a:pt x="132" y="269"/>
                        </a:cubicBezTo>
                        <a:cubicBezTo>
                          <a:pt x="132" y="269"/>
                          <a:pt x="133" y="269"/>
                          <a:pt x="133" y="269"/>
                        </a:cubicBezTo>
                        <a:cubicBezTo>
                          <a:pt x="133" y="269"/>
                          <a:pt x="133" y="268"/>
                          <a:pt x="133" y="268"/>
                        </a:cubicBezTo>
                        <a:cubicBezTo>
                          <a:pt x="133" y="268"/>
                          <a:pt x="132" y="267"/>
                          <a:pt x="133" y="266"/>
                        </a:cubicBezTo>
                        <a:cubicBezTo>
                          <a:pt x="133" y="265"/>
                          <a:pt x="133" y="264"/>
                          <a:pt x="133" y="264"/>
                        </a:cubicBezTo>
                        <a:cubicBezTo>
                          <a:pt x="131" y="260"/>
                          <a:pt x="131" y="260"/>
                          <a:pt x="131" y="260"/>
                        </a:cubicBezTo>
                        <a:cubicBezTo>
                          <a:pt x="131" y="260"/>
                          <a:pt x="128" y="261"/>
                          <a:pt x="128" y="260"/>
                        </a:cubicBezTo>
                        <a:cubicBezTo>
                          <a:pt x="128" y="259"/>
                          <a:pt x="129" y="257"/>
                          <a:pt x="128" y="257"/>
                        </a:cubicBezTo>
                        <a:cubicBezTo>
                          <a:pt x="126" y="256"/>
                          <a:pt x="125" y="256"/>
                          <a:pt x="126" y="255"/>
                        </a:cubicBezTo>
                        <a:cubicBezTo>
                          <a:pt x="127" y="254"/>
                          <a:pt x="128" y="252"/>
                          <a:pt x="128" y="252"/>
                        </a:cubicBezTo>
                        <a:cubicBezTo>
                          <a:pt x="128" y="252"/>
                          <a:pt x="129" y="251"/>
                          <a:pt x="129" y="250"/>
                        </a:cubicBezTo>
                        <a:cubicBezTo>
                          <a:pt x="128" y="249"/>
                          <a:pt x="127" y="249"/>
                          <a:pt x="127" y="249"/>
                        </a:cubicBezTo>
                        <a:cubicBezTo>
                          <a:pt x="127" y="249"/>
                          <a:pt x="130" y="247"/>
                          <a:pt x="129" y="245"/>
                        </a:cubicBezTo>
                        <a:cubicBezTo>
                          <a:pt x="128" y="245"/>
                          <a:pt x="131" y="245"/>
                          <a:pt x="131" y="244"/>
                        </a:cubicBezTo>
                        <a:cubicBezTo>
                          <a:pt x="131" y="243"/>
                          <a:pt x="133" y="242"/>
                          <a:pt x="133" y="243"/>
                        </a:cubicBezTo>
                        <a:cubicBezTo>
                          <a:pt x="134" y="244"/>
                          <a:pt x="135" y="246"/>
                          <a:pt x="135" y="246"/>
                        </a:cubicBezTo>
                        <a:cubicBezTo>
                          <a:pt x="138" y="244"/>
                          <a:pt x="138" y="244"/>
                          <a:pt x="138" y="244"/>
                        </a:cubicBezTo>
                        <a:cubicBezTo>
                          <a:pt x="138" y="244"/>
                          <a:pt x="135" y="243"/>
                          <a:pt x="136" y="242"/>
                        </a:cubicBezTo>
                        <a:cubicBezTo>
                          <a:pt x="136" y="241"/>
                          <a:pt x="136" y="239"/>
                          <a:pt x="137" y="239"/>
                        </a:cubicBezTo>
                        <a:cubicBezTo>
                          <a:pt x="138" y="239"/>
                          <a:pt x="138" y="237"/>
                          <a:pt x="139" y="237"/>
                        </a:cubicBezTo>
                        <a:cubicBezTo>
                          <a:pt x="140" y="238"/>
                          <a:pt x="142" y="238"/>
                          <a:pt x="142" y="238"/>
                        </a:cubicBezTo>
                        <a:cubicBezTo>
                          <a:pt x="142" y="238"/>
                          <a:pt x="146" y="235"/>
                          <a:pt x="146" y="234"/>
                        </a:cubicBezTo>
                        <a:cubicBezTo>
                          <a:pt x="147" y="233"/>
                          <a:pt x="145" y="233"/>
                          <a:pt x="145" y="233"/>
                        </a:cubicBezTo>
                        <a:cubicBezTo>
                          <a:pt x="149" y="232"/>
                          <a:pt x="149" y="232"/>
                          <a:pt x="149" y="232"/>
                        </a:cubicBezTo>
                        <a:cubicBezTo>
                          <a:pt x="149" y="233"/>
                          <a:pt x="149" y="233"/>
                          <a:pt x="149" y="233"/>
                        </a:cubicBezTo>
                        <a:cubicBezTo>
                          <a:pt x="152" y="233"/>
                          <a:pt x="152" y="233"/>
                          <a:pt x="152" y="233"/>
                        </a:cubicBezTo>
                        <a:cubicBezTo>
                          <a:pt x="152" y="233"/>
                          <a:pt x="151" y="232"/>
                          <a:pt x="152" y="232"/>
                        </a:cubicBezTo>
                        <a:cubicBezTo>
                          <a:pt x="152" y="232"/>
                          <a:pt x="153" y="232"/>
                          <a:pt x="154" y="233"/>
                        </a:cubicBezTo>
                        <a:cubicBezTo>
                          <a:pt x="155" y="234"/>
                          <a:pt x="154" y="235"/>
                          <a:pt x="154" y="235"/>
                        </a:cubicBezTo>
                        <a:cubicBezTo>
                          <a:pt x="154" y="235"/>
                          <a:pt x="156" y="235"/>
                          <a:pt x="157" y="236"/>
                        </a:cubicBezTo>
                        <a:cubicBezTo>
                          <a:pt x="158" y="236"/>
                          <a:pt x="159" y="237"/>
                          <a:pt x="159" y="238"/>
                        </a:cubicBezTo>
                        <a:cubicBezTo>
                          <a:pt x="160" y="239"/>
                          <a:pt x="160" y="239"/>
                          <a:pt x="161" y="239"/>
                        </a:cubicBezTo>
                        <a:cubicBezTo>
                          <a:pt x="162" y="239"/>
                          <a:pt x="163" y="239"/>
                          <a:pt x="164" y="240"/>
                        </a:cubicBezTo>
                        <a:cubicBezTo>
                          <a:pt x="165" y="241"/>
                          <a:pt x="163" y="242"/>
                          <a:pt x="163" y="242"/>
                        </a:cubicBezTo>
                        <a:cubicBezTo>
                          <a:pt x="166" y="243"/>
                          <a:pt x="166" y="243"/>
                          <a:pt x="166" y="243"/>
                        </a:cubicBezTo>
                        <a:cubicBezTo>
                          <a:pt x="166" y="243"/>
                          <a:pt x="165" y="240"/>
                          <a:pt x="166" y="240"/>
                        </a:cubicBezTo>
                        <a:cubicBezTo>
                          <a:pt x="167" y="240"/>
                          <a:pt x="166" y="239"/>
                          <a:pt x="168" y="240"/>
                        </a:cubicBezTo>
                        <a:cubicBezTo>
                          <a:pt x="170" y="240"/>
                          <a:pt x="172" y="241"/>
                          <a:pt x="172" y="241"/>
                        </a:cubicBezTo>
                        <a:cubicBezTo>
                          <a:pt x="173" y="240"/>
                          <a:pt x="174" y="239"/>
                          <a:pt x="176" y="239"/>
                        </a:cubicBezTo>
                        <a:cubicBezTo>
                          <a:pt x="178" y="238"/>
                          <a:pt x="178" y="240"/>
                          <a:pt x="179" y="240"/>
                        </a:cubicBezTo>
                        <a:cubicBezTo>
                          <a:pt x="180" y="239"/>
                          <a:pt x="179" y="239"/>
                          <a:pt x="181" y="239"/>
                        </a:cubicBezTo>
                        <a:cubicBezTo>
                          <a:pt x="182" y="240"/>
                          <a:pt x="183" y="243"/>
                          <a:pt x="183" y="243"/>
                        </a:cubicBezTo>
                        <a:cubicBezTo>
                          <a:pt x="186" y="243"/>
                          <a:pt x="186" y="243"/>
                          <a:pt x="186" y="243"/>
                        </a:cubicBezTo>
                        <a:cubicBezTo>
                          <a:pt x="188" y="243"/>
                          <a:pt x="188" y="243"/>
                          <a:pt x="188" y="243"/>
                        </a:cubicBezTo>
                        <a:cubicBezTo>
                          <a:pt x="188" y="243"/>
                          <a:pt x="190" y="243"/>
                          <a:pt x="190" y="241"/>
                        </a:cubicBezTo>
                        <a:cubicBezTo>
                          <a:pt x="189" y="239"/>
                          <a:pt x="187" y="239"/>
                          <a:pt x="187" y="239"/>
                        </a:cubicBezTo>
                        <a:cubicBezTo>
                          <a:pt x="185" y="237"/>
                          <a:pt x="185" y="237"/>
                          <a:pt x="185" y="237"/>
                        </a:cubicBezTo>
                        <a:cubicBezTo>
                          <a:pt x="187" y="235"/>
                          <a:pt x="187" y="235"/>
                          <a:pt x="187" y="235"/>
                        </a:cubicBezTo>
                        <a:cubicBezTo>
                          <a:pt x="187" y="233"/>
                          <a:pt x="187" y="233"/>
                          <a:pt x="187" y="233"/>
                        </a:cubicBezTo>
                        <a:cubicBezTo>
                          <a:pt x="185" y="231"/>
                          <a:pt x="185" y="231"/>
                          <a:pt x="185" y="231"/>
                        </a:cubicBezTo>
                        <a:cubicBezTo>
                          <a:pt x="185" y="229"/>
                          <a:pt x="185" y="229"/>
                          <a:pt x="185" y="229"/>
                        </a:cubicBezTo>
                        <a:cubicBezTo>
                          <a:pt x="185" y="227"/>
                          <a:pt x="185" y="227"/>
                          <a:pt x="185" y="227"/>
                        </a:cubicBezTo>
                        <a:cubicBezTo>
                          <a:pt x="185" y="225"/>
                          <a:pt x="185" y="225"/>
                          <a:pt x="185" y="225"/>
                        </a:cubicBezTo>
                        <a:cubicBezTo>
                          <a:pt x="188" y="223"/>
                          <a:pt x="188" y="223"/>
                          <a:pt x="188" y="223"/>
                        </a:cubicBezTo>
                        <a:cubicBezTo>
                          <a:pt x="188" y="221"/>
                          <a:pt x="188" y="221"/>
                          <a:pt x="188" y="221"/>
                        </a:cubicBezTo>
                        <a:cubicBezTo>
                          <a:pt x="187" y="219"/>
                          <a:pt x="187" y="219"/>
                          <a:pt x="187" y="219"/>
                        </a:cubicBezTo>
                        <a:cubicBezTo>
                          <a:pt x="189" y="218"/>
                          <a:pt x="189" y="218"/>
                          <a:pt x="189" y="218"/>
                        </a:cubicBezTo>
                        <a:cubicBezTo>
                          <a:pt x="192" y="219"/>
                          <a:pt x="192" y="219"/>
                          <a:pt x="192" y="219"/>
                        </a:cubicBezTo>
                        <a:cubicBezTo>
                          <a:pt x="194" y="219"/>
                          <a:pt x="194" y="219"/>
                          <a:pt x="194" y="219"/>
                        </a:cubicBezTo>
                        <a:cubicBezTo>
                          <a:pt x="197" y="220"/>
                          <a:pt x="197" y="220"/>
                          <a:pt x="197" y="220"/>
                        </a:cubicBezTo>
                        <a:cubicBezTo>
                          <a:pt x="201" y="220"/>
                          <a:pt x="201" y="220"/>
                          <a:pt x="201" y="220"/>
                        </a:cubicBezTo>
                        <a:cubicBezTo>
                          <a:pt x="204" y="219"/>
                          <a:pt x="204" y="219"/>
                          <a:pt x="204" y="219"/>
                        </a:cubicBezTo>
                        <a:cubicBezTo>
                          <a:pt x="208" y="219"/>
                          <a:pt x="208" y="219"/>
                          <a:pt x="208" y="219"/>
                        </a:cubicBezTo>
                        <a:cubicBezTo>
                          <a:pt x="213" y="218"/>
                          <a:pt x="213" y="218"/>
                          <a:pt x="213" y="218"/>
                        </a:cubicBezTo>
                        <a:cubicBezTo>
                          <a:pt x="214" y="218"/>
                          <a:pt x="214" y="218"/>
                          <a:pt x="214" y="218"/>
                        </a:cubicBezTo>
                        <a:cubicBezTo>
                          <a:pt x="219" y="216"/>
                          <a:pt x="219" y="216"/>
                          <a:pt x="219" y="216"/>
                        </a:cubicBezTo>
                        <a:cubicBezTo>
                          <a:pt x="222" y="215"/>
                          <a:pt x="222" y="215"/>
                          <a:pt x="222" y="215"/>
                        </a:cubicBezTo>
                        <a:cubicBezTo>
                          <a:pt x="224" y="214"/>
                          <a:pt x="224" y="214"/>
                          <a:pt x="224" y="214"/>
                        </a:cubicBezTo>
                        <a:cubicBezTo>
                          <a:pt x="225" y="215"/>
                          <a:pt x="225" y="215"/>
                          <a:pt x="225" y="215"/>
                        </a:cubicBezTo>
                        <a:cubicBezTo>
                          <a:pt x="227" y="216"/>
                          <a:pt x="227" y="216"/>
                          <a:pt x="227" y="216"/>
                        </a:cubicBezTo>
                        <a:cubicBezTo>
                          <a:pt x="227" y="217"/>
                          <a:pt x="227" y="217"/>
                          <a:pt x="227" y="217"/>
                        </a:cubicBezTo>
                        <a:cubicBezTo>
                          <a:pt x="226" y="219"/>
                          <a:pt x="226" y="219"/>
                          <a:pt x="226" y="219"/>
                        </a:cubicBezTo>
                        <a:cubicBezTo>
                          <a:pt x="227" y="219"/>
                          <a:pt x="227" y="219"/>
                          <a:pt x="227" y="219"/>
                        </a:cubicBezTo>
                        <a:cubicBezTo>
                          <a:pt x="230" y="222"/>
                          <a:pt x="230" y="222"/>
                          <a:pt x="230" y="222"/>
                        </a:cubicBezTo>
                        <a:cubicBezTo>
                          <a:pt x="231" y="221"/>
                          <a:pt x="231" y="221"/>
                          <a:pt x="231" y="221"/>
                        </a:cubicBezTo>
                        <a:cubicBezTo>
                          <a:pt x="233" y="219"/>
                          <a:pt x="233" y="219"/>
                          <a:pt x="233" y="219"/>
                        </a:cubicBezTo>
                        <a:cubicBezTo>
                          <a:pt x="236" y="220"/>
                          <a:pt x="236" y="220"/>
                          <a:pt x="236" y="220"/>
                        </a:cubicBezTo>
                        <a:cubicBezTo>
                          <a:pt x="237" y="221"/>
                          <a:pt x="237" y="221"/>
                          <a:pt x="237" y="221"/>
                        </a:cubicBezTo>
                        <a:cubicBezTo>
                          <a:pt x="239" y="220"/>
                          <a:pt x="239" y="220"/>
                          <a:pt x="239" y="220"/>
                        </a:cubicBezTo>
                        <a:cubicBezTo>
                          <a:pt x="239" y="220"/>
                          <a:pt x="240" y="220"/>
                          <a:pt x="240" y="221"/>
                        </a:cubicBezTo>
                        <a:cubicBezTo>
                          <a:pt x="241" y="222"/>
                          <a:pt x="240" y="223"/>
                          <a:pt x="240" y="223"/>
                        </a:cubicBezTo>
                        <a:cubicBezTo>
                          <a:pt x="244" y="223"/>
                          <a:pt x="244" y="223"/>
                          <a:pt x="244" y="223"/>
                        </a:cubicBezTo>
                        <a:cubicBezTo>
                          <a:pt x="248" y="221"/>
                          <a:pt x="248" y="221"/>
                          <a:pt x="248" y="221"/>
                        </a:cubicBezTo>
                        <a:cubicBezTo>
                          <a:pt x="253" y="220"/>
                          <a:pt x="253" y="220"/>
                          <a:pt x="253" y="220"/>
                        </a:cubicBezTo>
                        <a:cubicBezTo>
                          <a:pt x="256" y="218"/>
                          <a:pt x="256" y="218"/>
                          <a:pt x="256" y="218"/>
                        </a:cubicBezTo>
                        <a:cubicBezTo>
                          <a:pt x="260" y="218"/>
                          <a:pt x="260" y="218"/>
                          <a:pt x="260" y="218"/>
                        </a:cubicBezTo>
                        <a:cubicBezTo>
                          <a:pt x="260" y="218"/>
                          <a:pt x="260" y="218"/>
                          <a:pt x="260" y="218"/>
                        </a:cubicBezTo>
                        <a:cubicBezTo>
                          <a:pt x="260" y="221"/>
                          <a:pt x="260" y="221"/>
                          <a:pt x="260" y="221"/>
                        </a:cubicBezTo>
                        <a:cubicBezTo>
                          <a:pt x="263" y="225"/>
                          <a:pt x="263" y="225"/>
                          <a:pt x="263" y="225"/>
                        </a:cubicBezTo>
                        <a:cubicBezTo>
                          <a:pt x="267" y="232"/>
                          <a:pt x="267" y="232"/>
                          <a:pt x="267" y="232"/>
                        </a:cubicBezTo>
                        <a:cubicBezTo>
                          <a:pt x="269" y="237"/>
                          <a:pt x="269" y="237"/>
                          <a:pt x="269" y="237"/>
                        </a:cubicBezTo>
                        <a:cubicBezTo>
                          <a:pt x="269" y="237"/>
                          <a:pt x="271" y="240"/>
                          <a:pt x="272" y="240"/>
                        </a:cubicBezTo>
                        <a:cubicBezTo>
                          <a:pt x="273" y="240"/>
                          <a:pt x="277" y="239"/>
                          <a:pt x="277" y="239"/>
                        </a:cubicBezTo>
                        <a:cubicBezTo>
                          <a:pt x="282" y="239"/>
                          <a:pt x="282" y="239"/>
                          <a:pt x="282" y="239"/>
                        </a:cubicBezTo>
                        <a:cubicBezTo>
                          <a:pt x="283" y="239"/>
                          <a:pt x="286" y="243"/>
                          <a:pt x="286" y="243"/>
                        </a:cubicBezTo>
                        <a:cubicBezTo>
                          <a:pt x="287" y="245"/>
                          <a:pt x="287" y="245"/>
                          <a:pt x="287" y="245"/>
                        </a:cubicBezTo>
                        <a:cubicBezTo>
                          <a:pt x="288" y="248"/>
                          <a:pt x="288" y="248"/>
                          <a:pt x="288" y="248"/>
                        </a:cubicBezTo>
                        <a:cubicBezTo>
                          <a:pt x="289" y="249"/>
                          <a:pt x="289" y="249"/>
                          <a:pt x="289" y="249"/>
                        </a:cubicBezTo>
                        <a:cubicBezTo>
                          <a:pt x="291" y="251"/>
                          <a:pt x="291" y="251"/>
                          <a:pt x="291" y="251"/>
                        </a:cubicBezTo>
                        <a:cubicBezTo>
                          <a:pt x="294" y="250"/>
                          <a:pt x="294" y="250"/>
                          <a:pt x="294" y="250"/>
                        </a:cubicBezTo>
                        <a:cubicBezTo>
                          <a:pt x="300" y="248"/>
                          <a:pt x="300" y="248"/>
                          <a:pt x="300" y="248"/>
                        </a:cubicBezTo>
                        <a:cubicBezTo>
                          <a:pt x="303" y="247"/>
                          <a:pt x="303" y="247"/>
                          <a:pt x="303" y="247"/>
                        </a:cubicBezTo>
                        <a:cubicBezTo>
                          <a:pt x="306" y="247"/>
                          <a:pt x="306" y="247"/>
                          <a:pt x="306" y="247"/>
                        </a:cubicBezTo>
                        <a:cubicBezTo>
                          <a:pt x="307" y="249"/>
                          <a:pt x="307" y="249"/>
                          <a:pt x="307" y="249"/>
                        </a:cubicBezTo>
                        <a:cubicBezTo>
                          <a:pt x="308" y="251"/>
                          <a:pt x="308" y="251"/>
                          <a:pt x="308" y="251"/>
                        </a:cubicBezTo>
                        <a:cubicBezTo>
                          <a:pt x="310" y="252"/>
                          <a:pt x="310" y="252"/>
                          <a:pt x="310" y="252"/>
                        </a:cubicBezTo>
                        <a:cubicBezTo>
                          <a:pt x="313" y="253"/>
                          <a:pt x="313" y="253"/>
                          <a:pt x="313" y="253"/>
                        </a:cubicBezTo>
                        <a:cubicBezTo>
                          <a:pt x="315" y="252"/>
                          <a:pt x="315" y="252"/>
                          <a:pt x="315" y="252"/>
                        </a:cubicBezTo>
                        <a:cubicBezTo>
                          <a:pt x="317" y="251"/>
                          <a:pt x="317" y="251"/>
                          <a:pt x="317" y="251"/>
                        </a:cubicBezTo>
                        <a:cubicBezTo>
                          <a:pt x="319" y="250"/>
                          <a:pt x="319" y="250"/>
                          <a:pt x="319" y="250"/>
                        </a:cubicBezTo>
                        <a:cubicBezTo>
                          <a:pt x="320" y="249"/>
                          <a:pt x="320" y="249"/>
                          <a:pt x="320" y="249"/>
                        </a:cubicBezTo>
                        <a:cubicBezTo>
                          <a:pt x="320" y="248"/>
                          <a:pt x="320" y="248"/>
                          <a:pt x="320" y="248"/>
                        </a:cubicBezTo>
                        <a:cubicBezTo>
                          <a:pt x="321" y="246"/>
                          <a:pt x="321" y="246"/>
                          <a:pt x="321" y="246"/>
                        </a:cubicBezTo>
                        <a:cubicBezTo>
                          <a:pt x="323" y="245"/>
                          <a:pt x="323" y="245"/>
                          <a:pt x="323" y="245"/>
                        </a:cubicBezTo>
                        <a:cubicBezTo>
                          <a:pt x="325" y="244"/>
                          <a:pt x="325" y="244"/>
                          <a:pt x="325" y="244"/>
                        </a:cubicBezTo>
                        <a:cubicBezTo>
                          <a:pt x="328" y="243"/>
                          <a:pt x="328" y="243"/>
                          <a:pt x="328" y="243"/>
                        </a:cubicBezTo>
                        <a:cubicBezTo>
                          <a:pt x="329" y="242"/>
                          <a:pt x="329" y="242"/>
                          <a:pt x="329" y="242"/>
                        </a:cubicBezTo>
                        <a:cubicBezTo>
                          <a:pt x="332" y="242"/>
                          <a:pt x="332" y="242"/>
                          <a:pt x="332" y="242"/>
                        </a:cubicBezTo>
                        <a:cubicBezTo>
                          <a:pt x="335" y="242"/>
                          <a:pt x="335" y="242"/>
                          <a:pt x="335" y="242"/>
                        </a:cubicBezTo>
                        <a:cubicBezTo>
                          <a:pt x="336" y="244"/>
                          <a:pt x="336" y="244"/>
                          <a:pt x="336" y="244"/>
                        </a:cubicBezTo>
                        <a:cubicBezTo>
                          <a:pt x="339" y="243"/>
                          <a:pt x="339" y="243"/>
                          <a:pt x="339" y="243"/>
                        </a:cubicBezTo>
                        <a:cubicBezTo>
                          <a:pt x="342" y="244"/>
                          <a:pt x="342" y="244"/>
                          <a:pt x="342" y="244"/>
                        </a:cubicBezTo>
                        <a:cubicBezTo>
                          <a:pt x="345" y="245"/>
                          <a:pt x="345" y="245"/>
                          <a:pt x="345" y="245"/>
                        </a:cubicBezTo>
                        <a:cubicBezTo>
                          <a:pt x="348" y="246"/>
                          <a:pt x="348" y="246"/>
                          <a:pt x="348" y="246"/>
                        </a:cubicBezTo>
                        <a:cubicBezTo>
                          <a:pt x="351" y="246"/>
                          <a:pt x="351" y="246"/>
                          <a:pt x="351" y="246"/>
                        </a:cubicBezTo>
                        <a:cubicBezTo>
                          <a:pt x="355" y="246"/>
                          <a:pt x="355" y="246"/>
                          <a:pt x="355" y="246"/>
                        </a:cubicBezTo>
                        <a:cubicBezTo>
                          <a:pt x="359" y="246"/>
                          <a:pt x="359" y="246"/>
                          <a:pt x="359" y="246"/>
                        </a:cubicBezTo>
                        <a:cubicBezTo>
                          <a:pt x="360" y="245"/>
                          <a:pt x="360" y="245"/>
                          <a:pt x="360" y="245"/>
                        </a:cubicBezTo>
                        <a:cubicBezTo>
                          <a:pt x="359" y="242"/>
                          <a:pt x="359" y="242"/>
                          <a:pt x="359" y="242"/>
                        </a:cubicBezTo>
                        <a:cubicBezTo>
                          <a:pt x="358" y="240"/>
                          <a:pt x="358" y="240"/>
                          <a:pt x="358" y="240"/>
                        </a:cubicBezTo>
                        <a:cubicBezTo>
                          <a:pt x="356" y="239"/>
                          <a:pt x="356" y="239"/>
                          <a:pt x="356" y="239"/>
                        </a:cubicBezTo>
                        <a:cubicBezTo>
                          <a:pt x="357" y="237"/>
                          <a:pt x="357" y="237"/>
                          <a:pt x="357" y="237"/>
                        </a:cubicBezTo>
                        <a:cubicBezTo>
                          <a:pt x="358" y="235"/>
                          <a:pt x="358" y="235"/>
                          <a:pt x="358" y="235"/>
                        </a:cubicBezTo>
                        <a:cubicBezTo>
                          <a:pt x="359" y="234"/>
                          <a:pt x="359" y="234"/>
                          <a:pt x="359" y="234"/>
                        </a:cubicBezTo>
                        <a:cubicBezTo>
                          <a:pt x="362" y="234"/>
                          <a:pt x="362" y="234"/>
                          <a:pt x="362" y="234"/>
                        </a:cubicBezTo>
                        <a:cubicBezTo>
                          <a:pt x="364" y="235"/>
                          <a:pt x="364" y="235"/>
                          <a:pt x="364" y="235"/>
                        </a:cubicBezTo>
                        <a:cubicBezTo>
                          <a:pt x="367" y="235"/>
                          <a:pt x="367" y="235"/>
                          <a:pt x="367" y="235"/>
                        </a:cubicBezTo>
                        <a:cubicBezTo>
                          <a:pt x="369" y="236"/>
                          <a:pt x="369" y="236"/>
                          <a:pt x="369" y="236"/>
                        </a:cubicBezTo>
                        <a:cubicBezTo>
                          <a:pt x="372" y="236"/>
                          <a:pt x="372" y="236"/>
                          <a:pt x="372" y="236"/>
                        </a:cubicBezTo>
                        <a:cubicBezTo>
                          <a:pt x="376" y="239"/>
                          <a:pt x="376" y="239"/>
                          <a:pt x="376" y="239"/>
                        </a:cubicBezTo>
                        <a:cubicBezTo>
                          <a:pt x="379" y="242"/>
                          <a:pt x="379" y="242"/>
                          <a:pt x="379" y="242"/>
                        </a:cubicBezTo>
                        <a:cubicBezTo>
                          <a:pt x="380" y="244"/>
                          <a:pt x="380" y="244"/>
                          <a:pt x="380" y="244"/>
                        </a:cubicBezTo>
                        <a:cubicBezTo>
                          <a:pt x="382" y="245"/>
                          <a:pt x="382" y="245"/>
                          <a:pt x="382" y="245"/>
                        </a:cubicBezTo>
                        <a:cubicBezTo>
                          <a:pt x="385" y="247"/>
                          <a:pt x="385" y="247"/>
                          <a:pt x="385" y="247"/>
                        </a:cubicBezTo>
                        <a:cubicBezTo>
                          <a:pt x="387" y="247"/>
                          <a:pt x="387" y="247"/>
                          <a:pt x="387" y="247"/>
                        </a:cubicBezTo>
                        <a:cubicBezTo>
                          <a:pt x="389" y="247"/>
                          <a:pt x="389" y="247"/>
                          <a:pt x="389" y="247"/>
                        </a:cubicBezTo>
                        <a:cubicBezTo>
                          <a:pt x="392" y="246"/>
                          <a:pt x="392" y="246"/>
                          <a:pt x="392" y="246"/>
                        </a:cubicBezTo>
                        <a:cubicBezTo>
                          <a:pt x="393" y="245"/>
                          <a:pt x="393" y="245"/>
                          <a:pt x="393" y="245"/>
                        </a:cubicBezTo>
                        <a:cubicBezTo>
                          <a:pt x="396" y="246"/>
                          <a:pt x="396" y="246"/>
                          <a:pt x="396" y="246"/>
                        </a:cubicBezTo>
                        <a:cubicBezTo>
                          <a:pt x="400" y="247"/>
                          <a:pt x="400" y="247"/>
                          <a:pt x="400" y="247"/>
                        </a:cubicBezTo>
                        <a:cubicBezTo>
                          <a:pt x="402" y="247"/>
                          <a:pt x="402" y="247"/>
                          <a:pt x="402" y="247"/>
                        </a:cubicBezTo>
                        <a:cubicBezTo>
                          <a:pt x="402" y="249"/>
                          <a:pt x="402" y="249"/>
                          <a:pt x="402" y="249"/>
                        </a:cubicBezTo>
                        <a:cubicBezTo>
                          <a:pt x="404" y="250"/>
                          <a:pt x="404" y="250"/>
                          <a:pt x="404" y="250"/>
                        </a:cubicBezTo>
                        <a:cubicBezTo>
                          <a:pt x="406" y="250"/>
                          <a:pt x="406" y="250"/>
                          <a:pt x="406" y="250"/>
                        </a:cubicBezTo>
                        <a:cubicBezTo>
                          <a:pt x="408" y="251"/>
                          <a:pt x="408" y="251"/>
                          <a:pt x="408" y="251"/>
                        </a:cubicBezTo>
                        <a:cubicBezTo>
                          <a:pt x="410" y="251"/>
                          <a:pt x="410" y="251"/>
                          <a:pt x="410" y="251"/>
                        </a:cubicBezTo>
                        <a:cubicBezTo>
                          <a:pt x="413" y="251"/>
                          <a:pt x="413" y="251"/>
                          <a:pt x="413" y="251"/>
                        </a:cubicBezTo>
                        <a:cubicBezTo>
                          <a:pt x="415" y="251"/>
                          <a:pt x="415" y="251"/>
                          <a:pt x="415" y="251"/>
                        </a:cubicBezTo>
                        <a:cubicBezTo>
                          <a:pt x="418" y="252"/>
                          <a:pt x="418" y="252"/>
                          <a:pt x="418" y="252"/>
                        </a:cubicBezTo>
                        <a:cubicBezTo>
                          <a:pt x="421" y="251"/>
                          <a:pt x="421" y="251"/>
                          <a:pt x="421" y="251"/>
                        </a:cubicBezTo>
                        <a:cubicBezTo>
                          <a:pt x="423" y="250"/>
                          <a:pt x="423" y="250"/>
                          <a:pt x="423" y="250"/>
                        </a:cubicBezTo>
                        <a:cubicBezTo>
                          <a:pt x="428" y="249"/>
                          <a:pt x="428" y="249"/>
                          <a:pt x="428" y="249"/>
                        </a:cubicBezTo>
                        <a:cubicBezTo>
                          <a:pt x="432" y="247"/>
                          <a:pt x="432" y="247"/>
                          <a:pt x="432" y="247"/>
                        </a:cubicBezTo>
                        <a:cubicBezTo>
                          <a:pt x="433" y="246"/>
                          <a:pt x="433" y="246"/>
                          <a:pt x="433" y="246"/>
                        </a:cubicBezTo>
                        <a:cubicBezTo>
                          <a:pt x="436" y="248"/>
                          <a:pt x="436" y="248"/>
                          <a:pt x="436" y="248"/>
                        </a:cubicBezTo>
                        <a:cubicBezTo>
                          <a:pt x="439" y="248"/>
                          <a:pt x="439" y="248"/>
                          <a:pt x="439" y="248"/>
                        </a:cubicBezTo>
                        <a:cubicBezTo>
                          <a:pt x="442" y="249"/>
                          <a:pt x="442" y="249"/>
                          <a:pt x="442" y="249"/>
                        </a:cubicBezTo>
                        <a:cubicBezTo>
                          <a:pt x="444" y="248"/>
                          <a:pt x="444" y="248"/>
                          <a:pt x="444" y="248"/>
                        </a:cubicBezTo>
                        <a:cubicBezTo>
                          <a:pt x="447" y="250"/>
                          <a:pt x="447" y="250"/>
                          <a:pt x="447" y="250"/>
                        </a:cubicBezTo>
                        <a:cubicBezTo>
                          <a:pt x="449" y="251"/>
                          <a:pt x="449" y="251"/>
                          <a:pt x="449" y="251"/>
                        </a:cubicBezTo>
                        <a:cubicBezTo>
                          <a:pt x="452" y="249"/>
                          <a:pt x="452" y="249"/>
                          <a:pt x="452" y="249"/>
                        </a:cubicBezTo>
                        <a:cubicBezTo>
                          <a:pt x="452" y="249"/>
                          <a:pt x="455" y="248"/>
                          <a:pt x="455" y="247"/>
                        </a:cubicBezTo>
                        <a:cubicBezTo>
                          <a:pt x="453" y="246"/>
                          <a:pt x="457" y="244"/>
                          <a:pt x="457" y="244"/>
                        </a:cubicBezTo>
                        <a:cubicBezTo>
                          <a:pt x="459" y="242"/>
                          <a:pt x="459" y="242"/>
                          <a:pt x="459" y="242"/>
                        </a:cubicBezTo>
                        <a:cubicBezTo>
                          <a:pt x="460" y="240"/>
                          <a:pt x="460" y="240"/>
                          <a:pt x="460" y="240"/>
                        </a:cubicBezTo>
                        <a:cubicBezTo>
                          <a:pt x="460" y="238"/>
                          <a:pt x="460" y="238"/>
                          <a:pt x="460" y="238"/>
                        </a:cubicBezTo>
                        <a:cubicBezTo>
                          <a:pt x="461" y="237"/>
                          <a:pt x="461" y="237"/>
                          <a:pt x="461" y="237"/>
                        </a:cubicBezTo>
                        <a:cubicBezTo>
                          <a:pt x="461" y="235"/>
                          <a:pt x="461" y="235"/>
                          <a:pt x="461" y="235"/>
                        </a:cubicBezTo>
                        <a:cubicBezTo>
                          <a:pt x="461" y="232"/>
                          <a:pt x="461" y="232"/>
                          <a:pt x="461" y="232"/>
                        </a:cubicBezTo>
                        <a:cubicBezTo>
                          <a:pt x="459" y="233"/>
                          <a:pt x="459" y="233"/>
                          <a:pt x="459" y="233"/>
                        </a:cubicBezTo>
                        <a:cubicBezTo>
                          <a:pt x="460" y="231"/>
                          <a:pt x="460" y="231"/>
                          <a:pt x="460" y="231"/>
                        </a:cubicBezTo>
                        <a:cubicBezTo>
                          <a:pt x="460" y="231"/>
                          <a:pt x="460" y="231"/>
                          <a:pt x="460" y="231"/>
                        </a:cubicBezTo>
                        <a:cubicBezTo>
                          <a:pt x="462" y="229"/>
                          <a:pt x="462" y="229"/>
                          <a:pt x="462" y="229"/>
                        </a:cubicBezTo>
                        <a:cubicBezTo>
                          <a:pt x="464" y="227"/>
                          <a:pt x="464" y="227"/>
                          <a:pt x="464" y="227"/>
                        </a:cubicBezTo>
                        <a:cubicBezTo>
                          <a:pt x="466" y="226"/>
                          <a:pt x="466" y="226"/>
                          <a:pt x="466" y="226"/>
                        </a:cubicBezTo>
                        <a:cubicBezTo>
                          <a:pt x="468" y="226"/>
                          <a:pt x="468" y="226"/>
                          <a:pt x="468" y="226"/>
                        </a:cubicBezTo>
                        <a:cubicBezTo>
                          <a:pt x="471" y="225"/>
                          <a:pt x="471" y="225"/>
                          <a:pt x="471" y="225"/>
                        </a:cubicBezTo>
                        <a:cubicBezTo>
                          <a:pt x="472" y="225"/>
                          <a:pt x="472" y="225"/>
                          <a:pt x="472" y="225"/>
                        </a:cubicBezTo>
                        <a:cubicBezTo>
                          <a:pt x="475" y="225"/>
                          <a:pt x="475" y="225"/>
                          <a:pt x="475" y="225"/>
                        </a:cubicBezTo>
                        <a:cubicBezTo>
                          <a:pt x="477" y="226"/>
                          <a:pt x="477" y="226"/>
                          <a:pt x="477" y="226"/>
                        </a:cubicBezTo>
                        <a:cubicBezTo>
                          <a:pt x="479" y="228"/>
                          <a:pt x="479" y="228"/>
                          <a:pt x="479" y="228"/>
                        </a:cubicBezTo>
                        <a:cubicBezTo>
                          <a:pt x="480" y="229"/>
                          <a:pt x="480" y="229"/>
                          <a:pt x="480" y="229"/>
                        </a:cubicBezTo>
                        <a:cubicBezTo>
                          <a:pt x="484" y="230"/>
                          <a:pt x="484" y="230"/>
                          <a:pt x="484" y="230"/>
                        </a:cubicBezTo>
                        <a:cubicBezTo>
                          <a:pt x="486" y="232"/>
                          <a:pt x="486" y="232"/>
                          <a:pt x="486" y="232"/>
                        </a:cubicBezTo>
                        <a:cubicBezTo>
                          <a:pt x="487" y="233"/>
                          <a:pt x="487" y="233"/>
                          <a:pt x="487" y="233"/>
                        </a:cubicBezTo>
                        <a:cubicBezTo>
                          <a:pt x="489" y="235"/>
                          <a:pt x="489" y="235"/>
                          <a:pt x="489" y="235"/>
                        </a:cubicBezTo>
                        <a:cubicBezTo>
                          <a:pt x="489" y="237"/>
                          <a:pt x="489" y="237"/>
                          <a:pt x="489" y="237"/>
                        </a:cubicBezTo>
                        <a:cubicBezTo>
                          <a:pt x="490" y="240"/>
                          <a:pt x="490" y="240"/>
                          <a:pt x="490" y="240"/>
                        </a:cubicBezTo>
                        <a:cubicBezTo>
                          <a:pt x="492" y="243"/>
                          <a:pt x="492" y="243"/>
                          <a:pt x="492" y="243"/>
                        </a:cubicBezTo>
                        <a:cubicBezTo>
                          <a:pt x="493" y="245"/>
                          <a:pt x="493" y="245"/>
                          <a:pt x="493" y="245"/>
                        </a:cubicBezTo>
                        <a:cubicBezTo>
                          <a:pt x="495" y="247"/>
                          <a:pt x="495" y="247"/>
                          <a:pt x="495" y="247"/>
                        </a:cubicBezTo>
                        <a:cubicBezTo>
                          <a:pt x="497" y="247"/>
                          <a:pt x="497" y="247"/>
                          <a:pt x="497" y="247"/>
                        </a:cubicBezTo>
                        <a:cubicBezTo>
                          <a:pt x="499" y="247"/>
                          <a:pt x="499" y="247"/>
                          <a:pt x="499" y="247"/>
                        </a:cubicBezTo>
                        <a:cubicBezTo>
                          <a:pt x="501" y="248"/>
                          <a:pt x="501" y="248"/>
                          <a:pt x="501" y="248"/>
                        </a:cubicBezTo>
                        <a:cubicBezTo>
                          <a:pt x="503" y="249"/>
                          <a:pt x="503" y="249"/>
                          <a:pt x="503" y="249"/>
                        </a:cubicBezTo>
                        <a:cubicBezTo>
                          <a:pt x="503" y="251"/>
                          <a:pt x="503" y="251"/>
                          <a:pt x="503" y="251"/>
                        </a:cubicBezTo>
                        <a:cubicBezTo>
                          <a:pt x="504" y="253"/>
                          <a:pt x="504" y="253"/>
                          <a:pt x="504" y="253"/>
                        </a:cubicBezTo>
                        <a:cubicBezTo>
                          <a:pt x="506" y="255"/>
                          <a:pt x="506" y="255"/>
                          <a:pt x="506" y="255"/>
                        </a:cubicBezTo>
                        <a:cubicBezTo>
                          <a:pt x="507" y="256"/>
                          <a:pt x="507" y="256"/>
                          <a:pt x="507" y="256"/>
                        </a:cubicBezTo>
                        <a:cubicBezTo>
                          <a:pt x="507" y="258"/>
                          <a:pt x="507" y="258"/>
                          <a:pt x="507" y="258"/>
                        </a:cubicBezTo>
                        <a:cubicBezTo>
                          <a:pt x="508" y="260"/>
                          <a:pt x="508" y="260"/>
                          <a:pt x="508" y="260"/>
                        </a:cubicBezTo>
                        <a:cubicBezTo>
                          <a:pt x="510" y="261"/>
                          <a:pt x="510" y="261"/>
                          <a:pt x="510" y="261"/>
                        </a:cubicBezTo>
                        <a:cubicBezTo>
                          <a:pt x="512" y="262"/>
                          <a:pt x="512" y="262"/>
                          <a:pt x="512" y="262"/>
                        </a:cubicBezTo>
                        <a:cubicBezTo>
                          <a:pt x="513" y="262"/>
                          <a:pt x="513" y="262"/>
                          <a:pt x="513" y="262"/>
                        </a:cubicBezTo>
                        <a:cubicBezTo>
                          <a:pt x="515" y="261"/>
                          <a:pt x="515" y="261"/>
                          <a:pt x="515" y="261"/>
                        </a:cubicBezTo>
                        <a:cubicBezTo>
                          <a:pt x="516" y="259"/>
                          <a:pt x="516" y="259"/>
                          <a:pt x="516" y="259"/>
                        </a:cubicBezTo>
                        <a:cubicBezTo>
                          <a:pt x="518" y="258"/>
                          <a:pt x="518" y="258"/>
                          <a:pt x="518" y="258"/>
                        </a:cubicBezTo>
                        <a:cubicBezTo>
                          <a:pt x="520" y="258"/>
                          <a:pt x="520" y="258"/>
                          <a:pt x="520" y="258"/>
                        </a:cubicBezTo>
                        <a:cubicBezTo>
                          <a:pt x="522" y="258"/>
                          <a:pt x="522" y="258"/>
                          <a:pt x="522" y="258"/>
                        </a:cubicBezTo>
                        <a:cubicBezTo>
                          <a:pt x="523" y="256"/>
                          <a:pt x="523" y="256"/>
                          <a:pt x="523" y="256"/>
                        </a:cubicBezTo>
                        <a:cubicBezTo>
                          <a:pt x="525" y="256"/>
                          <a:pt x="525" y="256"/>
                          <a:pt x="525" y="256"/>
                        </a:cubicBezTo>
                        <a:cubicBezTo>
                          <a:pt x="524" y="258"/>
                          <a:pt x="524" y="258"/>
                          <a:pt x="524" y="258"/>
                        </a:cubicBezTo>
                        <a:cubicBezTo>
                          <a:pt x="524" y="260"/>
                          <a:pt x="524" y="260"/>
                          <a:pt x="524" y="260"/>
                        </a:cubicBezTo>
                        <a:cubicBezTo>
                          <a:pt x="525" y="261"/>
                          <a:pt x="525" y="261"/>
                          <a:pt x="525" y="261"/>
                        </a:cubicBezTo>
                        <a:cubicBezTo>
                          <a:pt x="525" y="263"/>
                          <a:pt x="525" y="263"/>
                          <a:pt x="525" y="263"/>
                        </a:cubicBezTo>
                        <a:cubicBezTo>
                          <a:pt x="524" y="264"/>
                          <a:pt x="524" y="264"/>
                          <a:pt x="524" y="264"/>
                        </a:cubicBezTo>
                        <a:cubicBezTo>
                          <a:pt x="524" y="266"/>
                          <a:pt x="524" y="266"/>
                          <a:pt x="524" y="266"/>
                        </a:cubicBezTo>
                        <a:cubicBezTo>
                          <a:pt x="523" y="269"/>
                          <a:pt x="523" y="269"/>
                          <a:pt x="523" y="269"/>
                        </a:cubicBezTo>
                        <a:cubicBezTo>
                          <a:pt x="522" y="271"/>
                          <a:pt x="522" y="271"/>
                          <a:pt x="522" y="271"/>
                        </a:cubicBezTo>
                        <a:cubicBezTo>
                          <a:pt x="520" y="272"/>
                          <a:pt x="520" y="272"/>
                          <a:pt x="520" y="272"/>
                        </a:cubicBezTo>
                        <a:cubicBezTo>
                          <a:pt x="519" y="273"/>
                          <a:pt x="519" y="273"/>
                          <a:pt x="519" y="273"/>
                        </a:cubicBezTo>
                        <a:cubicBezTo>
                          <a:pt x="518" y="275"/>
                          <a:pt x="518" y="275"/>
                          <a:pt x="518" y="275"/>
                        </a:cubicBezTo>
                        <a:cubicBezTo>
                          <a:pt x="516" y="276"/>
                          <a:pt x="516" y="276"/>
                          <a:pt x="516" y="276"/>
                        </a:cubicBezTo>
                        <a:cubicBezTo>
                          <a:pt x="516" y="276"/>
                          <a:pt x="515" y="277"/>
                          <a:pt x="515" y="277"/>
                        </a:cubicBezTo>
                        <a:cubicBezTo>
                          <a:pt x="515" y="278"/>
                          <a:pt x="515" y="280"/>
                          <a:pt x="515" y="281"/>
                        </a:cubicBezTo>
                        <a:cubicBezTo>
                          <a:pt x="514" y="281"/>
                          <a:pt x="514" y="281"/>
                          <a:pt x="513" y="281"/>
                        </a:cubicBezTo>
                        <a:cubicBezTo>
                          <a:pt x="513" y="280"/>
                          <a:pt x="512" y="280"/>
                          <a:pt x="513" y="279"/>
                        </a:cubicBezTo>
                        <a:cubicBezTo>
                          <a:pt x="513" y="278"/>
                          <a:pt x="513" y="278"/>
                          <a:pt x="513" y="277"/>
                        </a:cubicBezTo>
                        <a:cubicBezTo>
                          <a:pt x="513" y="277"/>
                          <a:pt x="513" y="276"/>
                          <a:pt x="513" y="276"/>
                        </a:cubicBezTo>
                        <a:cubicBezTo>
                          <a:pt x="511" y="277"/>
                          <a:pt x="511" y="277"/>
                          <a:pt x="511" y="277"/>
                        </a:cubicBezTo>
                        <a:cubicBezTo>
                          <a:pt x="510" y="278"/>
                          <a:pt x="510" y="278"/>
                          <a:pt x="510" y="278"/>
                        </a:cubicBezTo>
                        <a:cubicBezTo>
                          <a:pt x="510" y="280"/>
                          <a:pt x="510" y="280"/>
                          <a:pt x="510" y="280"/>
                        </a:cubicBezTo>
                        <a:cubicBezTo>
                          <a:pt x="509" y="282"/>
                          <a:pt x="509" y="282"/>
                          <a:pt x="509" y="282"/>
                        </a:cubicBezTo>
                        <a:cubicBezTo>
                          <a:pt x="509" y="285"/>
                          <a:pt x="509" y="285"/>
                          <a:pt x="509" y="285"/>
                        </a:cubicBezTo>
                        <a:cubicBezTo>
                          <a:pt x="509" y="287"/>
                          <a:pt x="509" y="287"/>
                          <a:pt x="509" y="287"/>
                        </a:cubicBezTo>
                        <a:cubicBezTo>
                          <a:pt x="508" y="288"/>
                          <a:pt x="508" y="288"/>
                          <a:pt x="508" y="288"/>
                        </a:cubicBezTo>
                        <a:cubicBezTo>
                          <a:pt x="508" y="289"/>
                          <a:pt x="508" y="289"/>
                          <a:pt x="508" y="289"/>
                        </a:cubicBezTo>
                        <a:cubicBezTo>
                          <a:pt x="507" y="291"/>
                          <a:pt x="507" y="291"/>
                          <a:pt x="507" y="291"/>
                        </a:cubicBezTo>
                        <a:cubicBezTo>
                          <a:pt x="507" y="291"/>
                          <a:pt x="507" y="291"/>
                          <a:pt x="507" y="291"/>
                        </a:cubicBezTo>
                        <a:cubicBezTo>
                          <a:pt x="508" y="291"/>
                          <a:pt x="509" y="291"/>
                          <a:pt x="509" y="291"/>
                        </a:cubicBezTo>
                        <a:cubicBezTo>
                          <a:pt x="509" y="291"/>
                          <a:pt x="509" y="290"/>
                          <a:pt x="509" y="289"/>
                        </a:cubicBezTo>
                        <a:cubicBezTo>
                          <a:pt x="510" y="289"/>
                          <a:pt x="510" y="289"/>
                          <a:pt x="511" y="289"/>
                        </a:cubicBezTo>
                        <a:cubicBezTo>
                          <a:pt x="512" y="289"/>
                          <a:pt x="512" y="287"/>
                          <a:pt x="513" y="286"/>
                        </a:cubicBezTo>
                        <a:cubicBezTo>
                          <a:pt x="513" y="287"/>
                          <a:pt x="513" y="286"/>
                          <a:pt x="514" y="286"/>
                        </a:cubicBezTo>
                        <a:cubicBezTo>
                          <a:pt x="514" y="287"/>
                          <a:pt x="513" y="288"/>
                          <a:pt x="515" y="287"/>
                        </a:cubicBezTo>
                        <a:cubicBezTo>
                          <a:pt x="515" y="287"/>
                          <a:pt x="516" y="287"/>
                          <a:pt x="516" y="287"/>
                        </a:cubicBezTo>
                        <a:cubicBezTo>
                          <a:pt x="516" y="289"/>
                          <a:pt x="516" y="288"/>
                          <a:pt x="516" y="290"/>
                        </a:cubicBezTo>
                        <a:cubicBezTo>
                          <a:pt x="517" y="290"/>
                          <a:pt x="517" y="290"/>
                          <a:pt x="517" y="290"/>
                        </a:cubicBezTo>
                        <a:cubicBezTo>
                          <a:pt x="518" y="290"/>
                          <a:pt x="517" y="291"/>
                          <a:pt x="518" y="291"/>
                        </a:cubicBezTo>
                        <a:cubicBezTo>
                          <a:pt x="519" y="291"/>
                          <a:pt x="519" y="291"/>
                          <a:pt x="519" y="291"/>
                        </a:cubicBezTo>
                        <a:cubicBezTo>
                          <a:pt x="520" y="291"/>
                          <a:pt x="520" y="293"/>
                          <a:pt x="522" y="292"/>
                        </a:cubicBezTo>
                        <a:cubicBezTo>
                          <a:pt x="523" y="291"/>
                          <a:pt x="525" y="288"/>
                          <a:pt x="526" y="287"/>
                        </a:cubicBezTo>
                        <a:cubicBezTo>
                          <a:pt x="527" y="287"/>
                          <a:pt x="527" y="287"/>
                          <a:pt x="527" y="287"/>
                        </a:cubicBezTo>
                        <a:cubicBezTo>
                          <a:pt x="527" y="287"/>
                          <a:pt x="527" y="286"/>
                          <a:pt x="527" y="285"/>
                        </a:cubicBezTo>
                        <a:cubicBezTo>
                          <a:pt x="527" y="285"/>
                          <a:pt x="529" y="285"/>
                          <a:pt x="529" y="285"/>
                        </a:cubicBezTo>
                        <a:cubicBezTo>
                          <a:pt x="529" y="284"/>
                          <a:pt x="529" y="283"/>
                          <a:pt x="530" y="282"/>
                        </a:cubicBezTo>
                        <a:cubicBezTo>
                          <a:pt x="530" y="282"/>
                          <a:pt x="530" y="282"/>
                          <a:pt x="531" y="282"/>
                        </a:cubicBezTo>
                        <a:cubicBezTo>
                          <a:pt x="531" y="281"/>
                          <a:pt x="531" y="281"/>
                          <a:pt x="531" y="280"/>
                        </a:cubicBezTo>
                        <a:cubicBezTo>
                          <a:pt x="531" y="280"/>
                          <a:pt x="532" y="281"/>
                          <a:pt x="532" y="280"/>
                        </a:cubicBezTo>
                        <a:cubicBezTo>
                          <a:pt x="532" y="280"/>
                          <a:pt x="533" y="278"/>
                          <a:pt x="533" y="278"/>
                        </a:cubicBezTo>
                        <a:cubicBezTo>
                          <a:pt x="536" y="275"/>
                          <a:pt x="536" y="275"/>
                          <a:pt x="536" y="275"/>
                        </a:cubicBezTo>
                        <a:cubicBezTo>
                          <a:pt x="536" y="275"/>
                          <a:pt x="537" y="275"/>
                          <a:pt x="537" y="275"/>
                        </a:cubicBezTo>
                        <a:cubicBezTo>
                          <a:pt x="538" y="275"/>
                          <a:pt x="538" y="274"/>
                          <a:pt x="538" y="273"/>
                        </a:cubicBezTo>
                        <a:cubicBezTo>
                          <a:pt x="538" y="273"/>
                          <a:pt x="540" y="272"/>
                          <a:pt x="540" y="272"/>
                        </a:cubicBezTo>
                        <a:cubicBezTo>
                          <a:pt x="542" y="268"/>
                          <a:pt x="542" y="268"/>
                          <a:pt x="542" y="268"/>
                        </a:cubicBezTo>
                        <a:cubicBezTo>
                          <a:pt x="542" y="268"/>
                          <a:pt x="542" y="268"/>
                          <a:pt x="542" y="267"/>
                        </a:cubicBezTo>
                        <a:cubicBezTo>
                          <a:pt x="542" y="266"/>
                          <a:pt x="543" y="264"/>
                          <a:pt x="544" y="263"/>
                        </a:cubicBezTo>
                        <a:cubicBezTo>
                          <a:pt x="545" y="263"/>
                          <a:pt x="545" y="263"/>
                          <a:pt x="545" y="263"/>
                        </a:cubicBezTo>
                        <a:cubicBezTo>
                          <a:pt x="546" y="262"/>
                          <a:pt x="546" y="261"/>
                          <a:pt x="546" y="260"/>
                        </a:cubicBezTo>
                        <a:cubicBezTo>
                          <a:pt x="547" y="259"/>
                          <a:pt x="549" y="258"/>
                          <a:pt x="550" y="257"/>
                        </a:cubicBezTo>
                        <a:cubicBezTo>
                          <a:pt x="550" y="256"/>
                          <a:pt x="550" y="255"/>
                          <a:pt x="550" y="254"/>
                        </a:cubicBezTo>
                        <a:cubicBezTo>
                          <a:pt x="550" y="254"/>
                          <a:pt x="551" y="254"/>
                          <a:pt x="551" y="254"/>
                        </a:cubicBezTo>
                        <a:cubicBezTo>
                          <a:pt x="551" y="254"/>
                          <a:pt x="550" y="253"/>
                          <a:pt x="550" y="253"/>
                        </a:cubicBezTo>
                        <a:cubicBezTo>
                          <a:pt x="551" y="252"/>
                          <a:pt x="552" y="251"/>
                          <a:pt x="552" y="250"/>
                        </a:cubicBezTo>
                        <a:cubicBezTo>
                          <a:pt x="552" y="249"/>
                          <a:pt x="551" y="248"/>
                          <a:pt x="551" y="247"/>
                        </a:cubicBezTo>
                        <a:cubicBezTo>
                          <a:pt x="551" y="247"/>
                          <a:pt x="552" y="246"/>
                          <a:pt x="552" y="245"/>
                        </a:cubicBezTo>
                        <a:cubicBezTo>
                          <a:pt x="551" y="245"/>
                          <a:pt x="551" y="245"/>
                          <a:pt x="551" y="245"/>
                        </a:cubicBezTo>
                        <a:cubicBezTo>
                          <a:pt x="551" y="245"/>
                          <a:pt x="551" y="244"/>
                          <a:pt x="551" y="244"/>
                        </a:cubicBezTo>
                        <a:cubicBezTo>
                          <a:pt x="552" y="242"/>
                          <a:pt x="552" y="243"/>
                          <a:pt x="551" y="241"/>
                        </a:cubicBezTo>
                        <a:cubicBezTo>
                          <a:pt x="552" y="240"/>
                          <a:pt x="554" y="239"/>
                          <a:pt x="554" y="238"/>
                        </a:cubicBezTo>
                        <a:cubicBezTo>
                          <a:pt x="554" y="238"/>
                          <a:pt x="554" y="237"/>
                          <a:pt x="554" y="237"/>
                        </a:cubicBezTo>
                        <a:cubicBezTo>
                          <a:pt x="554" y="237"/>
                          <a:pt x="555" y="237"/>
                          <a:pt x="555" y="237"/>
                        </a:cubicBezTo>
                        <a:cubicBezTo>
                          <a:pt x="555" y="236"/>
                          <a:pt x="554" y="236"/>
                          <a:pt x="554" y="236"/>
                        </a:cubicBezTo>
                        <a:cubicBezTo>
                          <a:pt x="554" y="236"/>
                          <a:pt x="554" y="234"/>
                          <a:pt x="554" y="235"/>
                        </a:cubicBezTo>
                        <a:cubicBezTo>
                          <a:pt x="554" y="234"/>
                          <a:pt x="554" y="234"/>
                          <a:pt x="554" y="234"/>
                        </a:cubicBezTo>
                        <a:cubicBezTo>
                          <a:pt x="554" y="234"/>
                          <a:pt x="554" y="234"/>
                          <a:pt x="553" y="233"/>
                        </a:cubicBezTo>
                        <a:cubicBezTo>
                          <a:pt x="553" y="233"/>
                          <a:pt x="554" y="231"/>
                          <a:pt x="554" y="231"/>
                        </a:cubicBezTo>
                        <a:cubicBezTo>
                          <a:pt x="555" y="230"/>
                          <a:pt x="556" y="231"/>
                          <a:pt x="557" y="232"/>
                        </a:cubicBezTo>
                        <a:cubicBezTo>
                          <a:pt x="557" y="230"/>
                          <a:pt x="557" y="230"/>
                          <a:pt x="557" y="230"/>
                        </a:cubicBezTo>
                        <a:cubicBezTo>
                          <a:pt x="557" y="230"/>
                          <a:pt x="557" y="230"/>
                          <a:pt x="557" y="230"/>
                        </a:cubicBezTo>
                        <a:cubicBezTo>
                          <a:pt x="556" y="230"/>
                          <a:pt x="555" y="230"/>
                          <a:pt x="554" y="229"/>
                        </a:cubicBezTo>
                        <a:cubicBezTo>
                          <a:pt x="554" y="229"/>
                          <a:pt x="554" y="229"/>
                          <a:pt x="554" y="229"/>
                        </a:cubicBezTo>
                        <a:cubicBezTo>
                          <a:pt x="554" y="228"/>
                          <a:pt x="553" y="229"/>
                          <a:pt x="553" y="229"/>
                        </a:cubicBezTo>
                        <a:cubicBezTo>
                          <a:pt x="551" y="227"/>
                          <a:pt x="551" y="227"/>
                          <a:pt x="551" y="227"/>
                        </a:cubicBezTo>
                        <a:cubicBezTo>
                          <a:pt x="550" y="226"/>
                          <a:pt x="551" y="225"/>
                          <a:pt x="550" y="225"/>
                        </a:cubicBezTo>
                        <a:cubicBezTo>
                          <a:pt x="550" y="225"/>
                          <a:pt x="548" y="225"/>
                          <a:pt x="548" y="224"/>
                        </a:cubicBezTo>
                        <a:cubicBezTo>
                          <a:pt x="548" y="224"/>
                          <a:pt x="547" y="223"/>
                          <a:pt x="547" y="223"/>
                        </a:cubicBezTo>
                        <a:cubicBezTo>
                          <a:pt x="546" y="223"/>
                          <a:pt x="544" y="223"/>
                          <a:pt x="543" y="223"/>
                        </a:cubicBezTo>
                        <a:cubicBezTo>
                          <a:pt x="543" y="224"/>
                          <a:pt x="543" y="225"/>
                          <a:pt x="543" y="226"/>
                        </a:cubicBezTo>
                        <a:cubicBezTo>
                          <a:pt x="543" y="226"/>
                          <a:pt x="542" y="226"/>
                          <a:pt x="541" y="225"/>
                        </a:cubicBezTo>
                        <a:cubicBezTo>
                          <a:pt x="541" y="226"/>
                          <a:pt x="540" y="228"/>
                          <a:pt x="539" y="228"/>
                        </a:cubicBezTo>
                        <a:cubicBezTo>
                          <a:pt x="539" y="228"/>
                          <a:pt x="538" y="228"/>
                          <a:pt x="538" y="228"/>
                        </a:cubicBezTo>
                        <a:cubicBezTo>
                          <a:pt x="539" y="225"/>
                          <a:pt x="540" y="225"/>
                          <a:pt x="537" y="223"/>
                        </a:cubicBezTo>
                        <a:cubicBezTo>
                          <a:pt x="537" y="224"/>
                          <a:pt x="536" y="225"/>
                          <a:pt x="536" y="226"/>
                        </a:cubicBezTo>
                        <a:cubicBezTo>
                          <a:pt x="536" y="226"/>
                          <a:pt x="535" y="226"/>
                          <a:pt x="535" y="226"/>
                        </a:cubicBezTo>
                        <a:cubicBezTo>
                          <a:pt x="535" y="223"/>
                          <a:pt x="535" y="222"/>
                          <a:pt x="535" y="220"/>
                        </a:cubicBezTo>
                        <a:cubicBezTo>
                          <a:pt x="532" y="220"/>
                          <a:pt x="531" y="220"/>
                          <a:pt x="528" y="220"/>
                        </a:cubicBezTo>
                        <a:cubicBezTo>
                          <a:pt x="528" y="218"/>
                          <a:pt x="529" y="216"/>
                          <a:pt x="530" y="216"/>
                        </a:cubicBezTo>
                        <a:cubicBezTo>
                          <a:pt x="531" y="215"/>
                          <a:pt x="531" y="216"/>
                          <a:pt x="531" y="215"/>
                        </a:cubicBezTo>
                        <a:cubicBezTo>
                          <a:pt x="532" y="215"/>
                          <a:pt x="532" y="213"/>
                          <a:pt x="533" y="213"/>
                        </a:cubicBezTo>
                        <a:cubicBezTo>
                          <a:pt x="534" y="213"/>
                          <a:pt x="534" y="213"/>
                          <a:pt x="535" y="213"/>
                        </a:cubicBezTo>
                        <a:cubicBezTo>
                          <a:pt x="536" y="212"/>
                          <a:pt x="536" y="211"/>
                          <a:pt x="537" y="210"/>
                        </a:cubicBezTo>
                        <a:cubicBezTo>
                          <a:pt x="538" y="210"/>
                          <a:pt x="539" y="210"/>
                          <a:pt x="539" y="209"/>
                        </a:cubicBezTo>
                        <a:cubicBezTo>
                          <a:pt x="539" y="209"/>
                          <a:pt x="539" y="208"/>
                          <a:pt x="539" y="208"/>
                        </a:cubicBezTo>
                        <a:cubicBezTo>
                          <a:pt x="539" y="207"/>
                          <a:pt x="541" y="207"/>
                          <a:pt x="541" y="206"/>
                        </a:cubicBezTo>
                        <a:cubicBezTo>
                          <a:pt x="542" y="206"/>
                          <a:pt x="541" y="205"/>
                          <a:pt x="541" y="205"/>
                        </a:cubicBezTo>
                        <a:cubicBezTo>
                          <a:pt x="542" y="205"/>
                          <a:pt x="543" y="204"/>
                          <a:pt x="543" y="204"/>
                        </a:cubicBezTo>
                        <a:cubicBezTo>
                          <a:pt x="543" y="203"/>
                          <a:pt x="542" y="203"/>
                          <a:pt x="542" y="202"/>
                        </a:cubicBezTo>
                        <a:cubicBezTo>
                          <a:pt x="542" y="202"/>
                          <a:pt x="543" y="202"/>
                          <a:pt x="543" y="202"/>
                        </a:cubicBezTo>
                        <a:cubicBezTo>
                          <a:pt x="543" y="202"/>
                          <a:pt x="543" y="202"/>
                          <a:pt x="544" y="203"/>
                        </a:cubicBezTo>
                        <a:cubicBezTo>
                          <a:pt x="544" y="202"/>
                          <a:pt x="544" y="201"/>
                          <a:pt x="545" y="201"/>
                        </a:cubicBezTo>
                        <a:cubicBezTo>
                          <a:pt x="546" y="201"/>
                          <a:pt x="546" y="201"/>
                          <a:pt x="546" y="201"/>
                        </a:cubicBezTo>
                        <a:cubicBezTo>
                          <a:pt x="546" y="200"/>
                          <a:pt x="546" y="200"/>
                          <a:pt x="546" y="200"/>
                        </a:cubicBezTo>
                        <a:cubicBezTo>
                          <a:pt x="547" y="199"/>
                          <a:pt x="547" y="199"/>
                          <a:pt x="548" y="199"/>
                        </a:cubicBezTo>
                        <a:cubicBezTo>
                          <a:pt x="548" y="199"/>
                          <a:pt x="548" y="198"/>
                          <a:pt x="549" y="198"/>
                        </a:cubicBezTo>
                        <a:cubicBezTo>
                          <a:pt x="549" y="198"/>
                          <a:pt x="550" y="198"/>
                          <a:pt x="550" y="198"/>
                        </a:cubicBezTo>
                        <a:cubicBezTo>
                          <a:pt x="550" y="197"/>
                          <a:pt x="550" y="197"/>
                          <a:pt x="550" y="196"/>
                        </a:cubicBezTo>
                        <a:cubicBezTo>
                          <a:pt x="552" y="196"/>
                          <a:pt x="552" y="196"/>
                          <a:pt x="553" y="196"/>
                        </a:cubicBezTo>
                        <a:cubicBezTo>
                          <a:pt x="554" y="193"/>
                          <a:pt x="555" y="191"/>
                          <a:pt x="556" y="189"/>
                        </a:cubicBezTo>
                        <a:cubicBezTo>
                          <a:pt x="557" y="188"/>
                          <a:pt x="558" y="188"/>
                          <a:pt x="558" y="187"/>
                        </a:cubicBezTo>
                        <a:cubicBezTo>
                          <a:pt x="559" y="186"/>
                          <a:pt x="558" y="186"/>
                          <a:pt x="558" y="186"/>
                        </a:cubicBezTo>
                        <a:cubicBezTo>
                          <a:pt x="559" y="186"/>
                          <a:pt x="559" y="186"/>
                          <a:pt x="560" y="186"/>
                        </a:cubicBezTo>
                        <a:cubicBezTo>
                          <a:pt x="561" y="186"/>
                          <a:pt x="561" y="184"/>
                          <a:pt x="562" y="184"/>
                        </a:cubicBezTo>
                        <a:cubicBezTo>
                          <a:pt x="562" y="184"/>
                          <a:pt x="563" y="184"/>
                          <a:pt x="564" y="183"/>
                        </a:cubicBezTo>
                        <a:cubicBezTo>
                          <a:pt x="564" y="183"/>
                          <a:pt x="564" y="182"/>
                          <a:pt x="564" y="182"/>
                        </a:cubicBezTo>
                        <a:cubicBezTo>
                          <a:pt x="565" y="182"/>
                          <a:pt x="565" y="182"/>
                          <a:pt x="566" y="182"/>
                        </a:cubicBezTo>
                        <a:cubicBezTo>
                          <a:pt x="566" y="182"/>
                          <a:pt x="566" y="182"/>
                          <a:pt x="566" y="182"/>
                        </a:cubicBezTo>
                        <a:cubicBezTo>
                          <a:pt x="567" y="182"/>
                          <a:pt x="567" y="183"/>
                          <a:pt x="566" y="183"/>
                        </a:cubicBezTo>
                        <a:cubicBezTo>
                          <a:pt x="571" y="182"/>
                          <a:pt x="575" y="182"/>
                          <a:pt x="578" y="183"/>
                        </a:cubicBezTo>
                        <a:cubicBezTo>
                          <a:pt x="578" y="184"/>
                          <a:pt x="578" y="185"/>
                          <a:pt x="578" y="186"/>
                        </a:cubicBezTo>
                        <a:cubicBezTo>
                          <a:pt x="579" y="186"/>
                          <a:pt x="579" y="186"/>
                          <a:pt x="579" y="186"/>
                        </a:cubicBezTo>
                        <a:cubicBezTo>
                          <a:pt x="580" y="186"/>
                          <a:pt x="580" y="186"/>
                          <a:pt x="581" y="186"/>
                        </a:cubicBezTo>
                        <a:cubicBezTo>
                          <a:pt x="582" y="183"/>
                          <a:pt x="582" y="183"/>
                          <a:pt x="582" y="183"/>
                        </a:cubicBezTo>
                        <a:cubicBezTo>
                          <a:pt x="582" y="184"/>
                          <a:pt x="582" y="183"/>
                          <a:pt x="583" y="184"/>
                        </a:cubicBezTo>
                        <a:cubicBezTo>
                          <a:pt x="583" y="184"/>
                          <a:pt x="583" y="184"/>
                          <a:pt x="583" y="184"/>
                        </a:cubicBezTo>
                        <a:cubicBezTo>
                          <a:pt x="583" y="185"/>
                          <a:pt x="586" y="186"/>
                          <a:pt x="587" y="186"/>
                        </a:cubicBezTo>
                        <a:cubicBezTo>
                          <a:pt x="588" y="186"/>
                          <a:pt x="589" y="185"/>
                          <a:pt x="590" y="185"/>
                        </a:cubicBezTo>
                        <a:cubicBezTo>
                          <a:pt x="591" y="185"/>
                          <a:pt x="590" y="186"/>
                          <a:pt x="592" y="186"/>
                        </a:cubicBezTo>
                        <a:cubicBezTo>
                          <a:pt x="593" y="186"/>
                          <a:pt x="593" y="185"/>
                          <a:pt x="592" y="185"/>
                        </a:cubicBezTo>
                        <a:cubicBezTo>
                          <a:pt x="593" y="184"/>
                          <a:pt x="592" y="185"/>
                          <a:pt x="593" y="184"/>
                        </a:cubicBezTo>
                        <a:cubicBezTo>
                          <a:pt x="593" y="184"/>
                          <a:pt x="592" y="183"/>
                          <a:pt x="593" y="182"/>
                        </a:cubicBezTo>
                        <a:cubicBezTo>
                          <a:pt x="594" y="181"/>
                          <a:pt x="595" y="183"/>
                          <a:pt x="597" y="183"/>
                        </a:cubicBezTo>
                        <a:cubicBezTo>
                          <a:pt x="599" y="183"/>
                          <a:pt x="599" y="183"/>
                          <a:pt x="601" y="182"/>
                        </a:cubicBezTo>
                        <a:cubicBezTo>
                          <a:pt x="601" y="183"/>
                          <a:pt x="600" y="183"/>
                          <a:pt x="601" y="183"/>
                        </a:cubicBezTo>
                        <a:cubicBezTo>
                          <a:pt x="600" y="183"/>
                          <a:pt x="602" y="183"/>
                          <a:pt x="602" y="183"/>
                        </a:cubicBezTo>
                        <a:cubicBezTo>
                          <a:pt x="602" y="183"/>
                          <a:pt x="602" y="183"/>
                          <a:pt x="603" y="182"/>
                        </a:cubicBezTo>
                        <a:cubicBezTo>
                          <a:pt x="603" y="182"/>
                          <a:pt x="604" y="182"/>
                          <a:pt x="605" y="182"/>
                        </a:cubicBezTo>
                        <a:cubicBezTo>
                          <a:pt x="605" y="182"/>
                          <a:pt x="605" y="183"/>
                          <a:pt x="605" y="183"/>
                        </a:cubicBezTo>
                        <a:cubicBezTo>
                          <a:pt x="606" y="184"/>
                          <a:pt x="607" y="184"/>
                          <a:pt x="608" y="185"/>
                        </a:cubicBezTo>
                        <a:cubicBezTo>
                          <a:pt x="607" y="186"/>
                          <a:pt x="607" y="186"/>
                          <a:pt x="607" y="186"/>
                        </a:cubicBezTo>
                        <a:cubicBezTo>
                          <a:pt x="605" y="186"/>
                          <a:pt x="605" y="186"/>
                          <a:pt x="603" y="186"/>
                        </a:cubicBezTo>
                        <a:cubicBezTo>
                          <a:pt x="604" y="190"/>
                          <a:pt x="603" y="189"/>
                          <a:pt x="608" y="189"/>
                        </a:cubicBezTo>
                        <a:cubicBezTo>
                          <a:pt x="608" y="188"/>
                          <a:pt x="608" y="188"/>
                          <a:pt x="608" y="188"/>
                        </a:cubicBezTo>
                        <a:cubicBezTo>
                          <a:pt x="610" y="188"/>
                          <a:pt x="610" y="188"/>
                          <a:pt x="612" y="189"/>
                        </a:cubicBezTo>
                        <a:cubicBezTo>
                          <a:pt x="612" y="188"/>
                          <a:pt x="612" y="187"/>
                          <a:pt x="612" y="187"/>
                        </a:cubicBezTo>
                        <a:cubicBezTo>
                          <a:pt x="612" y="187"/>
                          <a:pt x="613" y="187"/>
                          <a:pt x="613" y="187"/>
                        </a:cubicBezTo>
                        <a:cubicBezTo>
                          <a:pt x="614" y="187"/>
                          <a:pt x="614" y="186"/>
                          <a:pt x="614" y="186"/>
                        </a:cubicBezTo>
                        <a:cubicBezTo>
                          <a:pt x="614" y="186"/>
                          <a:pt x="615" y="186"/>
                          <a:pt x="615" y="186"/>
                        </a:cubicBezTo>
                        <a:cubicBezTo>
                          <a:pt x="615" y="186"/>
                          <a:pt x="615" y="187"/>
                          <a:pt x="615" y="187"/>
                        </a:cubicBezTo>
                        <a:cubicBezTo>
                          <a:pt x="618" y="186"/>
                          <a:pt x="618" y="186"/>
                          <a:pt x="620" y="186"/>
                        </a:cubicBezTo>
                        <a:cubicBezTo>
                          <a:pt x="620" y="185"/>
                          <a:pt x="620" y="185"/>
                          <a:pt x="620" y="184"/>
                        </a:cubicBezTo>
                        <a:cubicBezTo>
                          <a:pt x="619" y="184"/>
                          <a:pt x="619" y="184"/>
                          <a:pt x="619" y="184"/>
                        </a:cubicBezTo>
                        <a:cubicBezTo>
                          <a:pt x="620" y="184"/>
                          <a:pt x="618" y="184"/>
                          <a:pt x="618" y="184"/>
                        </a:cubicBezTo>
                        <a:cubicBezTo>
                          <a:pt x="618" y="184"/>
                          <a:pt x="617" y="185"/>
                          <a:pt x="616" y="185"/>
                        </a:cubicBezTo>
                        <a:cubicBezTo>
                          <a:pt x="616" y="185"/>
                          <a:pt x="616" y="184"/>
                          <a:pt x="615" y="184"/>
                        </a:cubicBezTo>
                        <a:cubicBezTo>
                          <a:pt x="615" y="183"/>
                          <a:pt x="616" y="181"/>
                          <a:pt x="615" y="181"/>
                        </a:cubicBezTo>
                        <a:cubicBezTo>
                          <a:pt x="616" y="180"/>
                          <a:pt x="616" y="181"/>
                          <a:pt x="617" y="181"/>
                        </a:cubicBezTo>
                        <a:cubicBezTo>
                          <a:pt x="617" y="180"/>
                          <a:pt x="617" y="178"/>
                          <a:pt x="619" y="177"/>
                        </a:cubicBezTo>
                        <a:cubicBezTo>
                          <a:pt x="619" y="177"/>
                          <a:pt x="620" y="177"/>
                          <a:pt x="620" y="177"/>
                        </a:cubicBezTo>
                        <a:cubicBezTo>
                          <a:pt x="621" y="177"/>
                          <a:pt x="621" y="176"/>
                          <a:pt x="621" y="176"/>
                        </a:cubicBezTo>
                        <a:cubicBezTo>
                          <a:pt x="622" y="176"/>
                          <a:pt x="623" y="176"/>
                          <a:pt x="623" y="176"/>
                        </a:cubicBezTo>
                        <a:cubicBezTo>
                          <a:pt x="624" y="176"/>
                          <a:pt x="624" y="175"/>
                          <a:pt x="624" y="174"/>
                        </a:cubicBezTo>
                        <a:cubicBezTo>
                          <a:pt x="625" y="174"/>
                          <a:pt x="625" y="174"/>
                          <a:pt x="625" y="174"/>
                        </a:cubicBezTo>
                        <a:cubicBezTo>
                          <a:pt x="625" y="173"/>
                          <a:pt x="624" y="173"/>
                          <a:pt x="625" y="172"/>
                        </a:cubicBezTo>
                        <a:cubicBezTo>
                          <a:pt x="625" y="172"/>
                          <a:pt x="625" y="172"/>
                          <a:pt x="625" y="172"/>
                        </a:cubicBezTo>
                        <a:cubicBezTo>
                          <a:pt x="627" y="172"/>
                          <a:pt x="627" y="170"/>
                          <a:pt x="627" y="170"/>
                        </a:cubicBezTo>
                        <a:cubicBezTo>
                          <a:pt x="628" y="169"/>
                          <a:pt x="628" y="170"/>
                          <a:pt x="628" y="170"/>
                        </a:cubicBezTo>
                        <a:cubicBezTo>
                          <a:pt x="629" y="170"/>
                          <a:pt x="630" y="169"/>
                          <a:pt x="630" y="169"/>
                        </a:cubicBezTo>
                        <a:cubicBezTo>
                          <a:pt x="631" y="168"/>
                          <a:pt x="633" y="169"/>
                          <a:pt x="634" y="168"/>
                        </a:cubicBezTo>
                        <a:cubicBezTo>
                          <a:pt x="635" y="168"/>
                          <a:pt x="637" y="167"/>
                          <a:pt x="638" y="167"/>
                        </a:cubicBezTo>
                        <a:cubicBezTo>
                          <a:pt x="639" y="168"/>
                          <a:pt x="640" y="169"/>
                          <a:pt x="640" y="170"/>
                        </a:cubicBezTo>
                        <a:cubicBezTo>
                          <a:pt x="641" y="170"/>
                          <a:pt x="642" y="169"/>
                          <a:pt x="641" y="169"/>
                        </a:cubicBezTo>
                        <a:cubicBezTo>
                          <a:pt x="642" y="169"/>
                          <a:pt x="643" y="168"/>
                          <a:pt x="644" y="168"/>
                        </a:cubicBezTo>
                        <a:cubicBezTo>
                          <a:pt x="644" y="168"/>
                          <a:pt x="644" y="170"/>
                          <a:pt x="644" y="171"/>
                        </a:cubicBezTo>
                        <a:cubicBezTo>
                          <a:pt x="644" y="171"/>
                          <a:pt x="643" y="171"/>
                          <a:pt x="643" y="171"/>
                        </a:cubicBezTo>
                        <a:cubicBezTo>
                          <a:pt x="642" y="172"/>
                          <a:pt x="642" y="173"/>
                          <a:pt x="642" y="174"/>
                        </a:cubicBezTo>
                        <a:cubicBezTo>
                          <a:pt x="642" y="174"/>
                          <a:pt x="643" y="174"/>
                          <a:pt x="644" y="174"/>
                        </a:cubicBezTo>
                        <a:cubicBezTo>
                          <a:pt x="644" y="174"/>
                          <a:pt x="645" y="172"/>
                          <a:pt x="645" y="173"/>
                        </a:cubicBezTo>
                        <a:cubicBezTo>
                          <a:pt x="644" y="174"/>
                          <a:pt x="644" y="174"/>
                          <a:pt x="644" y="174"/>
                        </a:cubicBezTo>
                        <a:cubicBezTo>
                          <a:pt x="644" y="174"/>
                          <a:pt x="644" y="175"/>
                          <a:pt x="644" y="175"/>
                        </a:cubicBezTo>
                        <a:cubicBezTo>
                          <a:pt x="644" y="175"/>
                          <a:pt x="643" y="175"/>
                          <a:pt x="643" y="175"/>
                        </a:cubicBezTo>
                        <a:cubicBezTo>
                          <a:pt x="643" y="175"/>
                          <a:pt x="643" y="176"/>
                          <a:pt x="643" y="176"/>
                        </a:cubicBezTo>
                        <a:cubicBezTo>
                          <a:pt x="644" y="177"/>
                          <a:pt x="644" y="177"/>
                          <a:pt x="644" y="177"/>
                        </a:cubicBezTo>
                        <a:cubicBezTo>
                          <a:pt x="645" y="176"/>
                          <a:pt x="646" y="175"/>
                          <a:pt x="646" y="174"/>
                        </a:cubicBezTo>
                        <a:cubicBezTo>
                          <a:pt x="647" y="174"/>
                          <a:pt x="648" y="174"/>
                          <a:pt x="648" y="173"/>
                        </a:cubicBezTo>
                        <a:cubicBezTo>
                          <a:pt x="648" y="173"/>
                          <a:pt x="648" y="173"/>
                          <a:pt x="648" y="173"/>
                        </a:cubicBezTo>
                        <a:cubicBezTo>
                          <a:pt x="648" y="172"/>
                          <a:pt x="649" y="172"/>
                          <a:pt x="649" y="172"/>
                        </a:cubicBezTo>
                        <a:cubicBezTo>
                          <a:pt x="650" y="172"/>
                          <a:pt x="650" y="171"/>
                          <a:pt x="650" y="171"/>
                        </a:cubicBezTo>
                        <a:cubicBezTo>
                          <a:pt x="651" y="170"/>
                          <a:pt x="653" y="168"/>
                          <a:pt x="654" y="168"/>
                        </a:cubicBezTo>
                        <a:cubicBezTo>
                          <a:pt x="657" y="168"/>
                          <a:pt x="655" y="171"/>
                          <a:pt x="658" y="169"/>
                        </a:cubicBezTo>
                        <a:cubicBezTo>
                          <a:pt x="658" y="169"/>
                          <a:pt x="659" y="167"/>
                          <a:pt x="658" y="168"/>
                        </a:cubicBezTo>
                        <a:cubicBezTo>
                          <a:pt x="657" y="167"/>
                          <a:pt x="657" y="166"/>
                          <a:pt x="657" y="165"/>
                        </a:cubicBezTo>
                        <a:cubicBezTo>
                          <a:pt x="658" y="165"/>
                          <a:pt x="658" y="165"/>
                          <a:pt x="658" y="165"/>
                        </a:cubicBezTo>
                        <a:cubicBezTo>
                          <a:pt x="659" y="164"/>
                          <a:pt x="658" y="163"/>
                          <a:pt x="658" y="163"/>
                        </a:cubicBezTo>
                        <a:cubicBezTo>
                          <a:pt x="658" y="163"/>
                          <a:pt x="660" y="163"/>
                          <a:pt x="660" y="163"/>
                        </a:cubicBezTo>
                        <a:cubicBezTo>
                          <a:pt x="660" y="163"/>
                          <a:pt x="662" y="162"/>
                          <a:pt x="662" y="162"/>
                        </a:cubicBezTo>
                        <a:cubicBezTo>
                          <a:pt x="664" y="162"/>
                          <a:pt x="665" y="164"/>
                          <a:pt x="667" y="164"/>
                        </a:cubicBezTo>
                        <a:cubicBezTo>
                          <a:pt x="667" y="164"/>
                          <a:pt x="666" y="164"/>
                          <a:pt x="665" y="164"/>
                        </a:cubicBezTo>
                        <a:cubicBezTo>
                          <a:pt x="663" y="164"/>
                          <a:pt x="664" y="163"/>
                          <a:pt x="662" y="165"/>
                        </a:cubicBezTo>
                        <a:cubicBezTo>
                          <a:pt x="662" y="165"/>
                          <a:pt x="661" y="165"/>
                          <a:pt x="661" y="165"/>
                        </a:cubicBezTo>
                        <a:cubicBezTo>
                          <a:pt x="660" y="167"/>
                          <a:pt x="662" y="168"/>
                          <a:pt x="661" y="169"/>
                        </a:cubicBezTo>
                        <a:cubicBezTo>
                          <a:pt x="661" y="169"/>
                          <a:pt x="661" y="170"/>
                          <a:pt x="660" y="170"/>
                        </a:cubicBezTo>
                        <a:cubicBezTo>
                          <a:pt x="660" y="172"/>
                          <a:pt x="660" y="172"/>
                          <a:pt x="660" y="173"/>
                        </a:cubicBezTo>
                        <a:cubicBezTo>
                          <a:pt x="659" y="174"/>
                          <a:pt x="659" y="174"/>
                          <a:pt x="659" y="174"/>
                        </a:cubicBezTo>
                        <a:cubicBezTo>
                          <a:pt x="659" y="174"/>
                          <a:pt x="659" y="175"/>
                          <a:pt x="659" y="175"/>
                        </a:cubicBezTo>
                        <a:cubicBezTo>
                          <a:pt x="658" y="175"/>
                          <a:pt x="656" y="175"/>
                          <a:pt x="654" y="175"/>
                        </a:cubicBezTo>
                        <a:cubicBezTo>
                          <a:pt x="654" y="175"/>
                          <a:pt x="654" y="176"/>
                          <a:pt x="653" y="176"/>
                        </a:cubicBezTo>
                        <a:cubicBezTo>
                          <a:pt x="653" y="176"/>
                          <a:pt x="652" y="176"/>
                          <a:pt x="651" y="176"/>
                        </a:cubicBezTo>
                        <a:cubicBezTo>
                          <a:pt x="651" y="176"/>
                          <a:pt x="651" y="177"/>
                          <a:pt x="650" y="177"/>
                        </a:cubicBezTo>
                        <a:cubicBezTo>
                          <a:pt x="650" y="180"/>
                          <a:pt x="650" y="180"/>
                          <a:pt x="650" y="180"/>
                        </a:cubicBezTo>
                        <a:cubicBezTo>
                          <a:pt x="650" y="180"/>
                          <a:pt x="649" y="180"/>
                          <a:pt x="648" y="180"/>
                        </a:cubicBezTo>
                        <a:cubicBezTo>
                          <a:pt x="648" y="180"/>
                          <a:pt x="649" y="181"/>
                          <a:pt x="648" y="181"/>
                        </a:cubicBezTo>
                        <a:cubicBezTo>
                          <a:pt x="647" y="183"/>
                          <a:pt x="647" y="183"/>
                          <a:pt x="647" y="183"/>
                        </a:cubicBezTo>
                        <a:cubicBezTo>
                          <a:pt x="647" y="184"/>
                          <a:pt x="646" y="184"/>
                          <a:pt x="645" y="184"/>
                        </a:cubicBezTo>
                        <a:cubicBezTo>
                          <a:pt x="644" y="184"/>
                          <a:pt x="645" y="185"/>
                          <a:pt x="644" y="186"/>
                        </a:cubicBezTo>
                        <a:cubicBezTo>
                          <a:pt x="644" y="186"/>
                          <a:pt x="643" y="187"/>
                          <a:pt x="642" y="187"/>
                        </a:cubicBezTo>
                        <a:cubicBezTo>
                          <a:pt x="642" y="187"/>
                          <a:pt x="641" y="188"/>
                          <a:pt x="641" y="189"/>
                        </a:cubicBezTo>
                        <a:cubicBezTo>
                          <a:pt x="641" y="189"/>
                          <a:pt x="641" y="189"/>
                          <a:pt x="641" y="189"/>
                        </a:cubicBezTo>
                        <a:cubicBezTo>
                          <a:pt x="640" y="191"/>
                          <a:pt x="638" y="192"/>
                          <a:pt x="637" y="193"/>
                        </a:cubicBezTo>
                        <a:cubicBezTo>
                          <a:pt x="636" y="193"/>
                          <a:pt x="636" y="194"/>
                          <a:pt x="635" y="195"/>
                        </a:cubicBezTo>
                        <a:cubicBezTo>
                          <a:pt x="634" y="195"/>
                          <a:pt x="634" y="194"/>
                          <a:pt x="633" y="194"/>
                        </a:cubicBezTo>
                        <a:cubicBezTo>
                          <a:pt x="632" y="194"/>
                          <a:pt x="632" y="196"/>
                          <a:pt x="631" y="196"/>
                        </a:cubicBezTo>
                        <a:cubicBezTo>
                          <a:pt x="631" y="196"/>
                          <a:pt x="628" y="196"/>
                          <a:pt x="627" y="196"/>
                        </a:cubicBezTo>
                        <a:cubicBezTo>
                          <a:pt x="627" y="197"/>
                          <a:pt x="627" y="197"/>
                          <a:pt x="627" y="197"/>
                        </a:cubicBezTo>
                        <a:cubicBezTo>
                          <a:pt x="627" y="197"/>
                          <a:pt x="629" y="197"/>
                          <a:pt x="629" y="197"/>
                        </a:cubicBezTo>
                        <a:cubicBezTo>
                          <a:pt x="628" y="199"/>
                          <a:pt x="628" y="201"/>
                          <a:pt x="628" y="203"/>
                        </a:cubicBezTo>
                        <a:cubicBezTo>
                          <a:pt x="625" y="203"/>
                          <a:pt x="626" y="203"/>
                          <a:pt x="625" y="204"/>
                        </a:cubicBezTo>
                        <a:cubicBezTo>
                          <a:pt x="624" y="204"/>
                          <a:pt x="624" y="204"/>
                          <a:pt x="623" y="205"/>
                        </a:cubicBezTo>
                        <a:cubicBezTo>
                          <a:pt x="623" y="206"/>
                          <a:pt x="623" y="207"/>
                          <a:pt x="623" y="208"/>
                        </a:cubicBezTo>
                        <a:cubicBezTo>
                          <a:pt x="623" y="209"/>
                          <a:pt x="622" y="210"/>
                          <a:pt x="622" y="211"/>
                        </a:cubicBezTo>
                        <a:cubicBezTo>
                          <a:pt x="621" y="213"/>
                          <a:pt x="622" y="215"/>
                          <a:pt x="622" y="217"/>
                        </a:cubicBezTo>
                        <a:cubicBezTo>
                          <a:pt x="622" y="219"/>
                          <a:pt x="624" y="220"/>
                          <a:pt x="624" y="221"/>
                        </a:cubicBezTo>
                        <a:cubicBezTo>
                          <a:pt x="624" y="224"/>
                          <a:pt x="623" y="227"/>
                          <a:pt x="624" y="229"/>
                        </a:cubicBezTo>
                        <a:cubicBezTo>
                          <a:pt x="624" y="229"/>
                          <a:pt x="624" y="233"/>
                          <a:pt x="625" y="233"/>
                        </a:cubicBezTo>
                        <a:cubicBezTo>
                          <a:pt x="625" y="234"/>
                          <a:pt x="626" y="234"/>
                          <a:pt x="626" y="235"/>
                        </a:cubicBezTo>
                        <a:cubicBezTo>
                          <a:pt x="627" y="237"/>
                          <a:pt x="626" y="238"/>
                          <a:pt x="626" y="240"/>
                        </a:cubicBezTo>
                        <a:cubicBezTo>
                          <a:pt x="626" y="240"/>
                          <a:pt x="627" y="241"/>
                          <a:pt x="627" y="241"/>
                        </a:cubicBezTo>
                        <a:cubicBezTo>
                          <a:pt x="627" y="241"/>
                          <a:pt x="627" y="242"/>
                          <a:pt x="627" y="242"/>
                        </a:cubicBezTo>
                        <a:cubicBezTo>
                          <a:pt x="627" y="242"/>
                          <a:pt x="628" y="242"/>
                          <a:pt x="628" y="242"/>
                        </a:cubicBezTo>
                        <a:cubicBezTo>
                          <a:pt x="628" y="242"/>
                          <a:pt x="634" y="237"/>
                          <a:pt x="634" y="237"/>
                        </a:cubicBezTo>
                        <a:cubicBezTo>
                          <a:pt x="635" y="235"/>
                          <a:pt x="634" y="233"/>
                          <a:pt x="635" y="231"/>
                        </a:cubicBezTo>
                        <a:cubicBezTo>
                          <a:pt x="635" y="231"/>
                          <a:pt x="636" y="231"/>
                          <a:pt x="636" y="231"/>
                        </a:cubicBezTo>
                        <a:cubicBezTo>
                          <a:pt x="636" y="231"/>
                          <a:pt x="637" y="230"/>
                          <a:pt x="638" y="230"/>
                        </a:cubicBezTo>
                        <a:cubicBezTo>
                          <a:pt x="638" y="230"/>
                          <a:pt x="640" y="230"/>
                          <a:pt x="640" y="230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7"/>
                          <a:pt x="640" y="225"/>
                        </a:cubicBezTo>
                        <a:cubicBezTo>
                          <a:pt x="640" y="225"/>
                          <a:pt x="643" y="222"/>
                          <a:pt x="643" y="221"/>
                        </a:cubicBezTo>
                        <a:cubicBezTo>
                          <a:pt x="645" y="220"/>
                          <a:pt x="647" y="220"/>
                          <a:pt x="649" y="221"/>
                        </a:cubicBezTo>
                        <a:cubicBezTo>
                          <a:pt x="650" y="220"/>
                          <a:pt x="650" y="219"/>
                          <a:pt x="651" y="219"/>
                        </a:cubicBezTo>
                        <a:cubicBezTo>
                          <a:pt x="651" y="219"/>
                          <a:pt x="651" y="219"/>
                          <a:pt x="651" y="219"/>
                        </a:cubicBezTo>
                        <a:cubicBezTo>
                          <a:pt x="651" y="218"/>
                          <a:pt x="651" y="218"/>
                          <a:pt x="651" y="217"/>
                        </a:cubicBezTo>
                        <a:cubicBezTo>
                          <a:pt x="651" y="217"/>
                          <a:pt x="649" y="216"/>
                          <a:pt x="648" y="215"/>
                        </a:cubicBezTo>
                        <a:cubicBezTo>
                          <a:pt x="649" y="214"/>
                          <a:pt x="649" y="211"/>
                          <a:pt x="650" y="210"/>
                        </a:cubicBezTo>
                        <a:cubicBezTo>
                          <a:pt x="650" y="209"/>
                          <a:pt x="651" y="209"/>
                          <a:pt x="652" y="209"/>
                        </a:cubicBezTo>
                        <a:cubicBezTo>
                          <a:pt x="652" y="209"/>
                          <a:pt x="653" y="208"/>
                          <a:pt x="653" y="208"/>
                        </a:cubicBezTo>
                        <a:cubicBezTo>
                          <a:pt x="654" y="208"/>
                          <a:pt x="655" y="209"/>
                          <a:pt x="656" y="209"/>
                        </a:cubicBezTo>
                        <a:cubicBezTo>
                          <a:pt x="656" y="209"/>
                          <a:pt x="656" y="208"/>
                          <a:pt x="657" y="208"/>
                        </a:cubicBezTo>
                        <a:cubicBezTo>
                          <a:pt x="656" y="207"/>
                          <a:pt x="657" y="206"/>
                          <a:pt x="657" y="206"/>
                        </a:cubicBezTo>
                        <a:cubicBezTo>
                          <a:pt x="655" y="206"/>
                          <a:pt x="655" y="206"/>
                          <a:pt x="654" y="206"/>
                        </a:cubicBezTo>
                        <a:cubicBezTo>
                          <a:pt x="654" y="206"/>
                          <a:pt x="654" y="205"/>
                          <a:pt x="654" y="205"/>
                        </a:cubicBezTo>
                        <a:cubicBezTo>
                          <a:pt x="654" y="204"/>
                          <a:pt x="652" y="204"/>
                          <a:pt x="652" y="203"/>
                        </a:cubicBezTo>
                        <a:cubicBezTo>
                          <a:pt x="652" y="202"/>
                          <a:pt x="653" y="202"/>
                          <a:pt x="653" y="202"/>
                        </a:cubicBezTo>
                        <a:cubicBezTo>
                          <a:pt x="653" y="201"/>
                          <a:pt x="653" y="200"/>
                          <a:pt x="653" y="199"/>
                        </a:cubicBezTo>
                        <a:cubicBezTo>
                          <a:pt x="654" y="199"/>
                          <a:pt x="654" y="199"/>
                          <a:pt x="655" y="199"/>
                        </a:cubicBezTo>
                        <a:cubicBezTo>
                          <a:pt x="655" y="198"/>
                          <a:pt x="656" y="197"/>
                          <a:pt x="656" y="197"/>
                        </a:cubicBezTo>
                        <a:cubicBezTo>
                          <a:pt x="656" y="196"/>
                          <a:pt x="656" y="196"/>
                          <a:pt x="656" y="196"/>
                        </a:cubicBezTo>
                        <a:cubicBezTo>
                          <a:pt x="655" y="195"/>
                          <a:pt x="654" y="195"/>
                          <a:pt x="653" y="195"/>
                        </a:cubicBezTo>
                        <a:cubicBezTo>
                          <a:pt x="653" y="195"/>
                          <a:pt x="653" y="195"/>
                          <a:pt x="653" y="195"/>
                        </a:cubicBezTo>
                        <a:cubicBezTo>
                          <a:pt x="652" y="195"/>
                          <a:pt x="652" y="195"/>
                          <a:pt x="652" y="195"/>
                        </a:cubicBezTo>
                        <a:cubicBezTo>
                          <a:pt x="650" y="191"/>
                          <a:pt x="651" y="190"/>
                          <a:pt x="654" y="188"/>
                        </a:cubicBezTo>
                        <a:cubicBezTo>
                          <a:pt x="654" y="188"/>
                          <a:pt x="655" y="187"/>
                          <a:pt x="655" y="187"/>
                        </a:cubicBezTo>
                        <a:cubicBezTo>
                          <a:pt x="655" y="187"/>
                          <a:pt x="655" y="186"/>
                          <a:pt x="655" y="186"/>
                        </a:cubicBezTo>
                        <a:cubicBezTo>
                          <a:pt x="655" y="186"/>
                          <a:pt x="656" y="187"/>
                          <a:pt x="656" y="186"/>
                        </a:cubicBezTo>
                        <a:cubicBezTo>
                          <a:pt x="656" y="186"/>
                          <a:pt x="656" y="185"/>
                          <a:pt x="656" y="185"/>
                        </a:cubicBezTo>
                        <a:cubicBezTo>
                          <a:pt x="656" y="185"/>
                          <a:pt x="657" y="185"/>
                          <a:pt x="657" y="185"/>
                        </a:cubicBezTo>
                        <a:cubicBezTo>
                          <a:pt x="658" y="184"/>
                          <a:pt x="657" y="184"/>
                          <a:pt x="657" y="183"/>
                        </a:cubicBezTo>
                        <a:cubicBezTo>
                          <a:pt x="657" y="183"/>
                          <a:pt x="657" y="183"/>
                          <a:pt x="657" y="183"/>
                        </a:cubicBezTo>
                        <a:cubicBezTo>
                          <a:pt x="658" y="182"/>
                          <a:pt x="658" y="181"/>
                          <a:pt x="659" y="180"/>
                        </a:cubicBezTo>
                        <a:cubicBezTo>
                          <a:pt x="659" y="180"/>
                          <a:pt x="660" y="180"/>
                          <a:pt x="660" y="180"/>
                        </a:cubicBezTo>
                        <a:cubicBezTo>
                          <a:pt x="660" y="180"/>
                          <a:pt x="661" y="181"/>
                          <a:pt x="661" y="181"/>
                        </a:cubicBezTo>
                        <a:cubicBezTo>
                          <a:pt x="662" y="181"/>
                          <a:pt x="662" y="180"/>
                          <a:pt x="663" y="181"/>
                        </a:cubicBezTo>
                        <a:cubicBezTo>
                          <a:pt x="663" y="181"/>
                          <a:pt x="664" y="181"/>
                          <a:pt x="664" y="181"/>
                        </a:cubicBezTo>
                        <a:cubicBezTo>
                          <a:pt x="664" y="182"/>
                          <a:pt x="664" y="181"/>
                          <a:pt x="665" y="181"/>
                        </a:cubicBezTo>
                        <a:cubicBezTo>
                          <a:pt x="665" y="181"/>
                          <a:pt x="665" y="180"/>
                          <a:pt x="665" y="180"/>
                        </a:cubicBezTo>
                        <a:cubicBezTo>
                          <a:pt x="665" y="180"/>
                          <a:pt x="669" y="178"/>
                          <a:pt x="669" y="178"/>
                        </a:cubicBezTo>
                        <a:cubicBezTo>
                          <a:pt x="669" y="178"/>
                          <a:pt x="670" y="176"/>
                          <a:pt x="670" y="176"/>
                        </a:cubicBezTo>
                        <a:cubicBezTo>
                          <a:pt x="672" y="175"/>
                          <a:pt x="670" y="179"/>
                          <a:pt x="670" y="180"/>
                        </a:cubicBezTo>
                        <a:cubicBezTo>
                          <a:pt x="669" y="182"/>
                          <a:pt x="670" y="183"/>
                          <a:pt x="672" y="181"/>
                        </a:cubicBezTo>
                        <a:cubicBezTo>
                          <a:pt x="675" y="178"/>
                          <a:pt x="675" y="178"/>
                          <a:pt x="675" y="178"/>
                        </a:cubicBezTo>
                        <a:cubicBezTo>
                          <a:pt x="675" y="178"/>
                          <a:pt x="675" y="177"/>
                          <a:pt x="675" y="177"/>
                        </a:cubicBezTo>
                        <a:cubicBezTo>
                          <a:pt x="676" y="176"/>
                          <a:pt x="675" y="177"/>
                          <a:pt x="676" y="177"/>
                        </a:cubicBezTo>
                        <a:cubicBezTo>
                          <a:pt x="676" y="177"/>
                          <a:pt x="676" y="176"/>
                          <a:pt x="676" y="176"/>
                        </a:cubicBezTo>
                        <a:cubicBezTo>
                          <a:pt x="677" y="176"/>
                          <a:pt x="677" y="176"/>
                          <a:pt x="677" y="176"/>
                        </a:cubicBezTo>
                        <a:cubicBezTo>
                          <a:pt x="678" y="176"/>
                          <a:pt x="678" y="175"/>
                          <a:pt x="680" y="175"/>
                        </a:cubicBezTo>
                        <a:cubicBezTo>
                          <a:pt x="681" y="175"/>
                          <a:pt x="683" y="177"/>
                          <a:pt x="683" y="177"/>
                        </a:cubicBezTo>
                        <a:cubicBezTo>
                          <a:pt x="684" y="178"/>
                          <a:pt x="685" y="177"/>
                          <a:pt x="685" y="178"/>
                        </a:cubicBezTo>
                        <a:cubicBezTo>
                          <a:pt x="686" y="178"/>
                          <a:pt x="685" y="179"/>
                          <a:pt x="685" y="180"/>
                        </a:cubicBezTo>
                        <a:cubicBezTo>
                          <a:pt x="685" y="180"/>
                          <a:pt x="689" y="181"/>
                          <a:pt x="689" y="181"/>
                        </a:cubicBezTo>
                        <a:cubicBezTo>
                          <a:pt x="690" y="181"/>
                          <a:pt x="690" y="179"/>
                          <a:pt x="690" y="178"/>
                        </a:cubicBezTo>
                        <a:cubicBezTo>
                          <a:pt x="691" y="178"/>
                          <a:pt x="692" y="177"/>
                          <a:pt x="692" y="177"/>
                        </a:cubicBezTo>
                        <a:cubicBezTo>
                          <a:pt x="692" y="176"/>
                          <a:pt x="692" y="176"/>
                          <a:pt x="692" y="176"/>
                        </a:cubicBezTo>
                        <a:cubicBezTo>
                          <a:pt x="693" y="176"/>
                          <a:pt x="694" y="176"/>
                          <a:pt x="695" y="175"/>
                        </a:cubicBezTo>
                        <a:cubicBezTo>
                          <a:pt x="695" y="175"/>
                          <a:pt x="695" y="174"/>
                          <a:pt x="695" y="174"/>
                        </a:cubicBezTo>
                        <a:cubicBezTo>
                          <a:pt x="695" y="173"/>
                          <a:pt x="695" y="173"/>
                          <a:pt x="695" y="173"/>
                        </a:cubicBezTo>
                        <a:cubicBezTo>
                          <a:pt x="695" y="173"/>
                          <a:pt x="696" y="173"/>
                          <a:pt x="697" y="173"/>
                        </a:cubicBezTo>
                        <a:cubicBezTo>
                          <a:pt x="697" y="173"/>
                          <a:pt x="698" y="173"/>
                          <a:pt x="698" y="173"/>
                        </a:cubicBezTo>
                        <a:cubicBezTo>
                          <a:pt x="698" y="173"/>
                          <a:pt x="699" y="172"/>
                          <a:pt x="700" y="172"/>
                        </a:cubicBezTo>
                        <a:cubicBezTo>
                          <a:pt x="699" y="171"/>
                          <a:pt x="699" y="171"/>
                          <a:pt x="698" y="170"/>
                        </a:cubicBezTo>
                        <a:cubicBezTo>
                          <a:pt x="702" y="172"/>
                          <a:pt x="703" y="172"/>
                          <a:pt x="702" y="168"/>
                        </a:cubicBezTo>
                        <a:cubicBezTo>
                          <a:pt x="703" y="169"/>
                          <a:pt x="704" y="169"/>
                          <a:pt x="704" y="169"/>
                        </a:cubicBezTo>
                        <a:cubicBezTo>
                          <a:pt x="705" y="169"/>
                          <a:pt x="706" y="168"/>
                          <a:pt x="706" y="168"/>
                        </a:cubicBezTo>
                        <a:close/>
                        <a:moveTo>
                          <a:pt x="178" y="0"/>
                        </a:moveTo>
                        <a:cubicBezTo>
                          <a:pt x="178" y="1"/>
                          <a:pt x="178" y="1"/>
                          <a:pt x="178" y="1"/>
                        </a:cubicBezTo>
                        <a:cubicBezTo>
                          <a:pt x="179" y="1"/>
                          <a:pt x="181" y="1"/>
                          <a:pt x="181" y="1"/>
                        </a:cubicBezTo>
                        <a:cubicBezTo>
                          <a:pt x="182" y="1"/>
                          <a:pt x="181" y="0"/>
                          <a:pt x="181" y="0"/>
                        </a:cubicBezTo>
                        <a:cubicBezTo>
                          <a:pt x="181" y="0"/>
                          <a:pt x="179" y="0"/>
                          <a:pt x="178" y="0"/>
                        </a:cubicBezTo>
                        <a:close/>
                        <a:moveTo>
                          <a:pt x="174" y="2"/>
                        </a:moveTo>
                        <a:cubicBezTo>
                          <a:pt x="174" y="2"/>
                          <a:pt x="173" y="3"/>
                          <a:pt x="173" y="4"/>
                        </a:cubicBezTo>
                        <a:cubicBezTo>
                          <a:pt x="174" y="4"/>
                          <a:pt x="174" y="4"/>
                          <a:pt x="174" y="5"/>
                        </a:cubicBezTo>
                        <a:cubicBezTo>
                          <a:pt x="175" y="4"/>
                          <a:pt x="177" y="4"/>
                          <a:pt x="176" y="3"/>
                        </a:cubicBezTo>
                        <a:cubicBezTo>
                          <a:pt x="175" y="3"/>
                          <a:pt x="174" y="2"/>
                          <a:pt x="174" y="2"/>
                        </a:cubicBezTo>
                        <a:close/>
                        <a:moveTo>
                          <a:pt x="169" y="4"/>
                        </a:moveTo>
                        <a:cubicBezTo>
                          <a:pt x="169" y="4"/>
                          <a:pt x="168" y="6"/>
                          <a:pt x="168" y="6"/>
                        </a:cubicBezTo>
                        <a:cubicBezTo>
                          <a:pt x="162" y="6"/>
                          <a:pt x="167" y="8"/>
                          <a:pt x="169" y="7"/>
                        </a:cubicBezTo>
                        <a:cubicBezTo>
                          <a:pt x="170" y="7"/>
                          <a:pt x="171" y="6"/>
                          <a:pt x="172" y="5"/>
                        </a:cubicBezTo>
                        <a:cubicBezTo>
                          <a:pt x="172" y="5"/>
                          <a:pt x="172" y="5"/>
                          <a:pt x="172" y="5"/>
                        </a:cubicBezTo>
                        <a:cubicBezTo>
                          <a:pt x="171" y="5"/>
                          <a:pt x="170" y="5"/>
                          <a:pt x="170" y="5"/>
                        </a:cubicBezTo>
                        <a:cubicBezTo>
                          <a:pt x="169" y="5"/>
                          <a:pt x="170" y="4"/>
                          <a:pt x="169" y="4"/>
                        </a:cubicBezTo>
                        <a:close/>
                        <a:moveTo>
                          <a:pt x="177" y="5"/>
                        </a:moveTo>
                        <a:cubicBezTo>
                          <a:pt x="177" y="5"/>
                          <a:pt x="176" y="6"/>
                          <a:pt x="177" y="6"/>
                        </a:cubicBezTo>
                        <a:cubicBezTo>
                          <a:pt x="178" y="6"/>
                          <a:pt x="179" y="5"/>
                          <a:pt x="177" y="5"/>
                        </a:cubicBezTo>
                        <a:close/>
                        <a:moveTo>
                          <a:pt x="172" y="6"/>
                        </a:moveTo>
                        <a:cubicBezTo>
                          <a:pt x="172" y="6"/>
                          <a:pt x="172" y="7"/>
                          <a:pt x="172" y="7"/>
                        </a:cubicBezTo>
                        <a:cubicBezTo>
                          <a:pt x="172" y="7"/>
                          <a:pt x="172" y="8"/>
                          <a:pt x="173" y="8"/>
                        </a:cubicBezTo>
                        <a:cubicBezTo>
                          <a:pt x="173" y="7"/>
                          <a:pt x="173" y="7"/>
                          <a:pt x="173" y="6"/>
                        </a:cubicBezTo>
                        <a:cubicBezTo>
                          <a:pt x="173" y="6"/>
                          <a:pt x="172" y="6"/>
                          <a:pt x="172" y="6"/>
                        </a:cubicBezTo>
                        <a:close/>
                        <a:moveTo>
                          <a:pt x="176" y="9"/>
                        </a:moveTo>
                        <a:cubicBezTo>
                          <a:pt x="176" y="9"/>
                          <a:pt x="176" y="10"/>
                          <a:pt x="177" y="10"/>
                        </a:cubicBezTo>
                        <a:cubicBezTo>
                          <a:pt x="177" y="10"/>
                          <a:pt x="177" y="9"/>
                          <a:pt x="177" y="9"/>
                        </a:cubicBezTo>
                        <a:cubicBezTo>
                          <a:pt x="177" y="9"/>
                          <a:pt x="176" y="9"/>
                          <a:pt x="176" y="9"/>
                        </a:cubicBezTo>
                        <a:close/>
                        <a:moveTo>
                          <a:pt x="162" y="9"/>
                        </a:moveTo>
                        <a:cubicBezTo>
                          <a:pt x="163" y="9"/>
                          <a:pt x="162" y="9"/>
                          <a:pt x="163" y="10"/>
                        </a:cubicBezTo>
                        <a:cubicBezTo>
                          <a:pt x="163" y="11"/>
                          <a:pt x="163" y="11"/>
                          <a:pt x="163" y="11"/>
                        </a:cubicBezTo>
                        <a:cubicBezTo>
                          <a:pt x="164" y="11"/>
                          <a:pt x="166" y="10"/>
                          <a:pt x="165" y="10"/>
                        </a:cubicBezTo>
                        <a:cubicBezTo>
                          <a:pt x="166" y="11"/>
                          <a:pt x="165" y="9"/>
                          <a:pt x="165" y="9"/>
                        </a:cubicBezTo>
                        <a:cubicBezTo>
                          <a:pt x="164" y="9"/>
                          <a:pt x="163" y="9"/>
                          <a:pt x="162" y="9"/>
                        </a:cubicBezTo>
                        <a:close/>
                        <a:moveTo>
                          <a:pt x="169" y="9"/>
                        </a:moveTo>
                        <a:cubicBezTo>
                          <a:pt x="170" y="9"/>
                          <a:pt x="170" y="10"/>
                          <a:pt x="170" y="10"/>
                        </a:cubicBezTo>
                        <a:cubicBezTo>
                          <a:pt x="171" y="11"/>
                          <a:pt x="172" y="11"/>
                          <a:pt x="173" y="11"/>
                        </a:cubicBezTo>
                        <a:cubicBezTo>
                          <a:pt x="173" y="11"/>
                          <a:pt x="173" y="12"/>
                          <a:pt x="173" y="12"/>
                        </a:cubicBezTo>
                        <a:cubicBezTo>
                          <a:pt x="174" y="12"/>
                          <a:pt x="174" y="12"/>
                          <a:pt x="175" y="12"/>
                        </a:cubicBezTo>
                        <a:cubicBezTo>
                          <a:pt x="178" y="10"/>
                          <a:pt x="171" y="9"/>
                          <a:pt x="169" y="9"/>
                        </a:cubicBezTo>
                        <a:close/>
                        <a:moveTo>
                          <a:pt x="167" y="9"/>
                        </a:moveTo>
                        <a:cubicBezTo>
                          <a:pt x="166" y="11"/>
                          <a:pt x="166" y="11"/>
                          <a:pt x="166" y="11"/>
                        </a:cubicBezTo>
                        <a:cubicBezTo>
                          <a:pt x="166" y="11"/>
                          <a:pt x="166" y="11"/>
                          <a:pt x="167" y="12"/>
                        </a:cubicBezTo>
                        <a:cubicBezTo>
                          <a:pt x="167" y="11"/>
                          <a:pt x="168" y="11"/>
                          <a:pt x="168" y="11"/>
                        </a:cubicBezTo>
                        <a:cubicBezTo>
                          <a:pt x="168" y="11"/>
                          <a:pt x="168" y="12"/>
                          <a:pt x="168" y="13"/>
                        </a:cubicBezTo>
                        <a:cubicBezTo>
                          <a:pt x="169" y="13"/>
                          <a:pt x="169" y="12"/>
                          <a:pt x="170" y="12"/>
                        </a:cubicBezTo>
                        <a:cubicBezTo>
                          <a:pt x="171" y="12"/>
                          <a:pt x="172" y="13"/>
                          <a:pt x="172" y="13"/>
                        </a:cubicBezTo>
                        <a:cubicBezTo>
                          <a:pt x="173" y="14"/>
                          <a:pt x="174" y="13"/>
                          <a:pt x="174" y="13"/>
                        </a:cubicBezTo>
                        <a:cubicBezTo>
                          <a:pt x="173" y="12"/>
                          <a:pt x="172" y="12"/>
                          <a:pt x="171" y="11"/>
                        </a:cubicBezTo>
                        <a:cubicBezTo>
                          <a:pt x="170" y="11"/>
                          <a:pt x="169" y="10"/>
                          <a:pt x="168" y="9"/>
                        </a:cubicBezTo>
                        <a:cubicBezTo>
                          <a:pt x="168" y="9"/>
                          <a:pt x="167" y="9"/>
                          <a:pt x="167" y="9"/>
                        </a:cubicBezTo>
                        <a:close/>
                        <a:moveTo>
                          <a:pt x="177" y="11"/>
                        </a:moveTo>
                        <a:cubicBezTo>
                          <a:pt x="177" y="11"/>
                          <a:pt x="176" y="11"/>
                          <a:pt x="176" y="11"/>
                        </a:cubicBezTo>
                        <a:cubicBezTo>
                          <a:pt x="176" y="11"/>
                          <a:pt x="175" y="12"/>
                          <a:pt x="175" y="12"/>
                        </a:cubicBezTo>
                        <a:cubicBezTo>
                          <a:pt x="176" y="12"/>
                          <a:pt x="177" y="13"/>
                          <a:pt x="177" y="13"/>
                        </a:cubicBezTo>
                        <a:cubicBezTo>
                          <a:pt x="177" y="13"/>
                          <a:pt x="179" y="10"/>
                          <a:pt x="177" y="11"/>
                        </a:cubicBezTo>
                        <a:close/>
                        <a:moveTo>
                          <a:pt x="162" y="12"/>
                        </a:moveTo>
                        <a:cubicBezTo>
                          <a:pt x="162" y="12"/>
                          <a:pt x="162" y="13"/>
                          <a:pt x="162" y="13"/>
                        </a:cubicBezTo>
                        <a:cubicBezTo>
                          <a:pt x="161" y="14"/>
                          <a:pt x="162" y="13"/>
                          <a:pt x="163" y="13"/>
                        </a:cubicBezTo>
                        <a:cubicBezTo>
                          <a:pt x="164" y="13"/>
                          <a:pt x="163" y="14"/>
                          <a:pt x="164" y="14"/>
                        </a:cubicBezTo>
                        <a:cubicBezTo>
                          <a:pt x="165" y="13"/>
                          <a:pt x="165" y="13"/>
                          <a:pt x="165" y="13"/>
                        </a:cubicBezTo>
                        <a:cubicBezTo>
                          <a:pt x="165" y="13"/>
                          <a:pt x="166" y="13"/>
                          <a:pt x="166" y="13"/>
                        </a:cubicBezTo>
                        <a:cubicBezTo>
                          <a:pt x="166" y="13"/>
                          <a:pt x="166" y="13"/>
                          <a:pt x="166" y="13"/>
                        </a:cubicBezTo>
                        <a:cubicBezTo>
                          <a:pt x="166" y="13"/>
                          <a:pt x="163" y="12"/>
                          <a:pt x="162" y="12"/>
                        </a:cubicBezTo>
                        <a:close/>
                        <a:moveTo>
                          <a:pt x="207" y="12"/>
                        </a:moveTo>
                        <a:cubicBezTo>
                          <a:pt x="206" y="12"/>
                          <a:pt x="205" y="14"/>
                          <a:pt x="204" y="14"/>
                        </a:cubicBezTo>
                        <a:cubicBezTo>
                          <a:pt x="203" y="15"/>
                          <a:pt x="202" y="14"/>
                          <a:pt x="201" y="14"/>
                        </a:cubicBezTo>
                        <a:cubicBezTo>
                          <a:pt x="201" y="15"/>
                          <a:pt x="202" y="16"/>
                          <a:pt x="202" y="16"/>
                        </a:cubicBezTo>
                        <a:cubicBezTo>
                          <a:pt x="202" y="16"/>
                          <a:pt x="201" y="16"/>
                          <a:pt x="200" y="16"/>
                        </a:cubicBezTo>
                        <a:cubicBezTo>
                          <a:pt x="201" y="16"/>
                          <a:pt x="200" y="16"/>
                          <a:pt x="200" y="17"/>
                        </a:cubicBezTo>
                        <a:cubicBezTo>
                          <a:pt x="201" y="17"/>
                          <a:pt x="201" y="17"/>
                          <a:pt x="201" y="17"/>
                        </a:cubicBezTo>
                        <a:cubicBezTo>
                          <a:pt x="202" y="17"/>
                          <a:pt x="202" y="18"/>
                          <a:pt x="203" y="19"/>
                        </a:cubicBezTo>
                        <a:cubicBezTo>
                          <a:pt x="203" y="19"/>
                          <a:pt x="204" y="19"/>
                          <a:pt x="204" y="19"/>
                        </a:cubicBezTo>
                        <a:cubicBezTo>
                          <a:pt x="205" y="18"/>
                          <a:pt x="206" y="17"/>
                          <a:pt x="207" y="16"/>
                        </a:cubicBezTo>
                        <a:cubicBezTo>
                          <a:pt x="207" y="16"/>
                          <a:pt x="208" y="17"/>
                          <a:pt x="209" y="16"/>
                        </a:cubicBezTo>
                        <a:cubicBezTo>
                          <a:pt x="209" y="16"/>
                          <a:pt x="210" y="15"/>
                          <a:pt x="210" y="14"/>
                        </a:cubicBezTo>
                        <a:cubicBezTo>
                          <a:pt x="211" y="14"/>
                          <a:pt x="211" y="15"/>
                          <a:pt x="212" y="14"/>
                        </a:cubicBezTo>
                        <a:cubicBezTo>
                          <a:pt x="212" y="14"/>
                          <a:pt x="212" y="13"/>
                          <a:pt x="212" y="13"/>
                        </a:cubicBezTo>
                        <a:cubicBezTo>
                          <a:pt x="210" y="13"/>
                          <a:pt x="209" y="12"/>
                          <a:pt x="207" y="12"/>
                        </a:cubicBezTo>
                        <a:close/>
                        <a:moveTo>
                          <a:pt x="169" y="13"/>
                        </a:moveTo>
                        <a:cubicBezTo>
                          <a:pt x="169" y="13"/>
                          <a:pt x="168" y="14"/>
                          <a:pt x="167" y="14"/>
                        </a:cubicBezTo>
                        <a:cubicBezTo>
                          <a:pt x="167" y="14"/>
                          <a:pt x="167" y="15"/>
                          <a:pt x="167" y="15"/>
                        </a:cubicBezTo>
                        <a:cubicBezTo>
                          <a:pt x="168" y="15"/>
                          <a:pt x="169" y="14"/>
                          <a:pt x="170" y="14"/>
                        </a:cubicBezTo>
                        <a:cubicBezTo>
                          <a:pt x="170" y="14"/>
                          <a:pt x="171" y="15"/>
                          <a:pt x="172" y="15"/>
                        </a:cubicBezTo>
                        <a:cubicBezTo>
                          <a:pt x="173" y="15"/>
                          <a:pt x="172" y="14"/>
                          <a:pt x="172" y="14"/>
                        </a:cubicBezTo>
                        <a:cubicBezTo>
                          <a:pt x="172" y="13"/>
                          <a:pt x="172" y="13"/>
                          <a:pt x="172" y="13"/>
                        </a:cubicBezTo>
                        <a:cubicBezTo>
                          <a:pt x="171" y="13"/>
                          <a:pt x="170" y="13"/>
                          <a:pt x="169" y="13"/>
                        </a:cubicBezTo>
                        <a:close/>
                        <a:moveTo>
                          <a:pt x="350" y="14"/>
                        </a:moveTo>
                        <a:cubicBezTo>
                          <a:pt x="349" y="16"/>
                          <a:pt x="349" y="16"/>
                          <a:pt x="346" y="17"/>
                        </a:cubicBezTo>
                        <a:cubicBezTo>
                          <a:pt x="346" y="17"/>
                          <a:pt x="346" y="17"/>
                          <a:pt x="346" y="17"/>
                        </a:cubicBezTo>
                        <a:cubicBezTo>
                          <a:pt x="345" y="17"/>
                          <a:pt x="345" y="17"/>
                          <a:pt x="344" y="17"/>
                        </a:cubicBezTo>
                        <a:cubicBezTo>
                          <a:pt x="344" y="17"/>
                          <a:pt x="344" y="18"/>
                          <a:pt x="344" y="18"/>
                        </a:cubicBezTo>
                        <a:cubicBezTo>
                          <a:pt x="343" y="19"/>
                          <a:pt x="343" y="19"/>
                          <a:pt x="343" y="19"/>
                        </a:cubicBezTo>
                        <a:cubicBezTo>
                          <a:pt x="343" y="19"/>
                          <a:pt x="343" y="21"/>
                          <a:pt x="343" y="20"/>
                        </a:cubicBezTo>
                        <a:cubicBezTo>
                          <a:pt x="343" y="20"/>
                          <a:pt x="343" y="21"/>
                          <a:pt x="343" y="21"/>
                        </a:cubicBezTo>
                        <a:cubicBezTo>
                          <a:pt x="342" y="22"/>
                          <a:pt x="340" y="21"/>
                          <a:pt x="339" y="22"/>
                        </a:cubicBezTo>
                        <a:cubicBezTo>
                          <a:pt x="338" y="22"/>
                          <a:pt x="337" y="23"/>
                          <a:pt x="337" y="23"/>
                        </a:cubicBezTo>
                        <a:cubicBezTo>
                          <a:pt x="338" y="23"/>
                          <a:pt x="339" y="23"/>
                          <a:pt x="340" y="23"/>
                        </a:cubicBezTo>
                        <a:cubicBezTo>
                          <a:pt x="340" y="23"/>
                          <a:pt x="340" y="24"/>
                          <a:pt x="341" y="24"/>
                        </a:cubicBezTo>
                        <a:cubicBezTo>
                          <a:pt x="345" y="26"/>
                          <a:pt x="345" y="26"/>
                          <a:pt x="345" y="26"/>
                        </a:cubicBezTo>
                        <a:cubicBezTo>
                          <a:pt x="347" y="26"/>
                          <a:pt x="348" y="24"/>
                          <a:pt x="350" y="24"/>
                        </a:cubicBezTo>
                        <a:cubicBezTo>
                          <a:pt x="350" y="24"/>
                          <a:pt x="351" y="24"/>
                          <a:pt x="350" y="24"/>
                        </a:cubicBezTo>
                        <a:cubicBezTo>
                          <a:pt x="352" y="25"/>
                          <a:pt x="353" y="24"/>
                          <a:pt x="354" y="25"/>
                        </a:cubicBezTo>
                        <a:cubicBezTo>
                          <a:pt x="353" y="25"/>
                          <a:pt x="351" y="26"/>
                          <a:pt x="351" y="26"/>
                        </a:cubicBezTo>
                        <a:cubicBezTo>
                          <a:pt x="350" y="26"/>
                          <a:pt x="350" y="25"/>
                          <a:pt x="349" y="26"/>
                        </a:cubicBezTo>
                        <a:cubicBezTo>
                          <a:pt x="349" y="26"/>
                          <a:pt x="348" y="26"/>
                          <a:pt x="348" y="27"/>
                        </a:cubicBezTo>
                        <a:cubicBezTo>
                          <a:pt x="347" y="27"/>
                          <a:pt x="347" y="27"/>
                          <a:pt x="346" y="28"/>
                        </a:cubicBezTo>
                        <a:cubicBezTo>
                          <a:pt x="346" y="28"/>
                          <a:pt x="346" y="29"/>
                          <a:pt x="346" y="29"/>
                        </a:cubicBezTo>
                        <a:cubicBezTo>
                          <a:pt x="342" y="29"/>
                          <a:pt x="345" y="29"/>
                          <a:pt x="343" y="30"/>
                        </a:cubicBezTo>
                        <a:cubicBezTo>
                          <a:pt x="342" y="30"/>
                          <a:pt x="342" y="30"/>
                          <a:pt x="342" y="30"/>
                        </a:cubicBezTo>
                        <a:cubicBezTo>
                          <a:pt x="341" y="31"/>
                          <a:pt x="342" y="31"/>
                          <a:pt x="342" y="31"/>
                        </a:cubicBezTo>
                        <a:cubicBezTo>
                          <a:pt x="343" y="31"/>
                          <a:pt x="344" y="31"/>
                          <a:pt x="346" y="31"/>
                        </a:cubicBezTo>
                        <a:cubicBezTo>
                          <a:pt x="346" y="31"/>
                          <a:pt x="346" y="32"/>
                          <a:pt x="345" y="32"/>
                        </a:cubicBezTo>
                        <a:cubicBezTo>
                          <a:pt x="346" y="32"/>
                          <a:pt x="346" y="32"/>
                          <a:pt x="346" y="33"/>
                        </a:cubicBezTo>
                        <a:cubicBezTo>
                          <a:pt x="347" y="33"/>
                          <a:pt x="349" y="32"/>
                          <a:pt x="350" y="32"/>
                        </a:cubicBezTo>
                        <a:cubicBezTo>
                          <a:pt x="350" y="33"/>
                          <a:pt x="350" y="33"/>
                          <a:pt x="350" y="33"/>
                        </a:cubicBezTo>
                        <a:cubicBezTo>
                          <a:pt x="351" y="33"/>
                          <a:pt x="351" y="33"/>
                          <a:pt x="352" y="33"/>
                        </a:cubicBezTo>
                        <a:cubicBezTo>
                          <a:pt x="354" y="33"/>
                          <a:pt x="358" y="35"/>
                          <a:pt x="359" y="34"/>
                        </a:cubicBezTo>
                        <a:cubicBezTo>
                          <a:pt x="360" y="33"/>
                          <a:pt x="360" y="33"/>
                          <a:pt x="360" y="33"/>
                        </a:cubicBezTo>
                        <a:cubicBezTo>
                          <a:pt x="360" y="33"/>
                          <a:pt x="360" y="33"/>
                          <a:pt x="360" y="33"/>
                        </a:cubicBezTo>
                        <a:cubicBezTo>
                          <a:pt x="361" y="34"/>
                          <a:pt x="361" y="34"/>
                          <a:pt x="362" y="35"/>
                        </a:cubicBezTo>
                        <a:cubicBezTo>
                          <a:pt x="362" y="34"/>
                          <a:pt x="362" y="34"/>
                          <a:pt x="363" y="34"/>
                        </a:cubicBezTo>
                        <a:cubicBezTo>
                          <a:pt x="364" y="33"/>
                          <a:pt x="366" y="33"/>
                          <a:pt x="367" y="33"/>
                        </a:cubicBezTo>
                        <a:cubicBezTo>
                          <a:pt x="367" y="33"/>
                          <a:pt x="367" y="32"/>
                          <a:pt x="367" y="32"/>
                        </a:cubicBezTo>
                        <a:cubicBezTo>
                          <a:pt x="367" y="32"/>
                          <a:pt x="367" y="31"/>
                          <a:pt x="367" y="31"/>
                        </a:cubicBezTo>
                        <a:cubicBezTo>
                          <a:pt x="367" y="31"/>
                          <a:pt x="368" y="31"/>
                          <a:pt x="368" y="31"/>
                        </a:cubicBezTo>
                        <a:cubicBezTo>
                          <a:pt x="369" y="29"/>
                          <a:pt x="370" y="30"/>
                          <a:pt x="368" y="28"/>
                        </a:cubicBezTo>
                        <a:cubicBezTo>
                          <a:pt x="366" y="25"/>
                          <a:pt x="366" y="27"/>
                          <a:pt x="365" y="29"/>
                        </a:cubicBezTo>
                        <a:cubicBezTo>
                          <a:pt x="364" y="29"/>
                          <a:pt x="364" y="29"/>
                          <a:pt x="363" y="29"/>
                        </a:cubicBezTo>
                        <a:cubicBezTo>
                          <a:pt x="363" y="28"/>
                          <a:pt x="364" y="28"/>
                          <a:pt x="364" y="28"/>
                        </a:cubicBezTo>
                        <a:cubicBezTo>
                          <a:pt x="364" y="28"/>
                          <a:pt x="364" y="26"/>
                          <a:pt x="364" y="26"/>
                        </a:cubicBezTo>
                        <a:cubicBezTo>
                          <a:pt x="364" y="26"/>
                          <a:pt x="364" y="25"/>
                          <a:pt x="364" y="25"/>
                        </a:cubicBezTo>
                        <a:cubicBezTo>
                          <a:pt x="363" y="25"/>
                          <a:pt x="362" y="25"/>
                          <a:pt x="361" y="24"/>
                        </a:cubicBezTo>
                        <a:cubicBezTo>
                          <a:pt x="360" y="24"/>
                          <a:pt x="360" y="25"/>
                          <a:pt x="360" y="25"/>
                        </a:cubicBezTo>
                        <a:cubicBezTo>
                          <a:pt x="359" y="26"/>
                          <a:pt x="357" y="25"/>
                          <a:pt x="356" y="25"/>
                        </a:cubicBezTo>
                        <a:cubicBezTo>
                          <a:pt x="357" y="25"/>
                          <a:pt x="357" y="25"/>
                          <a:pt x="357" y="25"/>
                        </a:cubicBezTo>
                        <a:cubicBezTo>
                          <a:pt x="360" y="24"/>
                          <a:pt x="360" y="24"/>
                          <a:pt x="361" y="21"/>
                        </a:cubicBezTo>
                        <a:cubicBezTo>
                          <a:pt x="359" y="20"/>
                          <a:pt x="357" y="19"/>
                          <a:pt x="356" y="18"/>
                        </a:cubicBezTo>
                        <a:cubicBezTo>
                          <a:pt x="356" y="18"/>
                          <a:pt x="356" y="18"/>
                          <a:pt x="356" y="17"/>
                        </a:cubicBezTo>
                        <a:cubicBezTo>
                          <a:pt x="355" y="17"/>
                          <a:pt x="354" y="17"/>
                          <a:pt x="353" y="16"/>
                        </a:cubicBezTo>
                        <a:cubicBezTo>
                          <a:pt x="353" y="16"/>
                          <a:pt x="353" y="15"/>
                          <a:pt x="353" y="15"/>
                        </a:cubicBezTo>
                        <a:cubicBezTo>
                          <a:pt x="352" y="15"/>
                          <a:pt x="352" y="15"/>
                          <a:pt x="351" y="14"/>
                        </a:cubicBezTo>
                        <a:lnTo>
                          <a:pt x="350" y="14"/>
                        </a:lnTo>
                        <a:close/>
                        <a:moveTo>
                          <a:pt x="118" y="16"/>
                        </a:moveTo>
                        <a:cubicBezTo>
                          <a:pt x="117" y="16"/>
                          <a:pt x="116" y="17"/>
                          <a:pt x="116" y="17"/>
                        </a:cubicBezTo>
                        <a:cubicBezTo>
                          <a:pt x="115" y="18"/>
                          <a:pt x="114" y="17"/>
                          <a:pt x="112" y="18"/>
                        </a:cubicBezTo>
                        <a:cubicBezTo>
                          <a:pt x="112" y="18"/>
                          <a:pt x="111" y="19"/>
                          <a:pt x="111" y="19"/>
                        </a:cubicBezTo>
                        <a:cubicBezTo>
                          <a:pt x="110" y="19"/>
                          <a:pt x="109" y="18"/>
                          <a:pt x="108" y="19"/>
                        </a:cubicBezTo>
                        <a:cubicBezTo>
                          <a:pt x="107" y="19"/>
                          <a:pt x="107" y="20"/>
                          <a:pt x="106" y="20"/>
                        </a:cubicBezTo>
                        <a:cubicBezTo>
                          <a:pt x="106" y="20"/>
                          <a:pt x="106" y="21"/>
                          <a:pt x="106" y="21"/>
                        </a:cubicBezTo>
                        <a:cubicBezTo>
                          <a:pt x="106" y="21"/>
                          <a:pt x="108" y="21"/>
                          <a:pt x="108" y="21"/>
                        </a:cubicBezTo>
                        <a:cubicBezTo>
                          <a:pt x="109" y="21"/>
                          <a:pt x="112" y="22"/>
                          <a:pt x="112" y="22"/>
                        </a:cubicBezTo>
                        <a:cubicBezTo>
                          <a:pt x="112" y="22"/>
                          <a:pt x="115" y="21"/>
                          <a:pt x="116" y="21"/>
                        </a:cubicBezTo>
                        <a:cubicBezTo>
                          <a:pt x="118" y="20"/>
                          <a:pt x="118" y="21"/>
                          <a:pt x="118" y="22"/>
                        </a:cubicBezTo>
                        <a:cubicBezTo>
                          <a:pt x="119" y="22"/>
                          <a:pt x="119" y="22"/>
                          <a:pt x="120" y="22"/>
                        </a:cubicBezTo>
                        <a:cubicBezTo>
                          <a:pt x="120" y="21"/>
                          <a:pt x="120" y="21"/>
                          <a:pt x="120" y="21"/>
                        </a:cubicBezTo>
                        <a:cubicBezTo>
                          <a:pt x="122" y="21"/>
                          <a:pt x="122" y="21"/>
                          <a:pt x="123" y="19"/>
                        </a:cubicBezTo>
                        <a:cubicBezTo>
                          <a:pt x="124" y="19"/>
                          <a:pt x="125" y="20"/>
                          <a:pt x="127" y="20"/>
                        </a:cubicBezTo>
                        <a:cubicBezTo>
                          <a:pt x="127" y="20"/>
                          <a:pt x="127" y="19"/>
                          <a:pt x="128" y="19"/>
                        </a:cubicBezTo>
                        <a:cubicBezTo>
                          <a:pt x="129" y="18"/>
                          <a:pt x="132" y="19"/>
                          <a:pt x="133" y="20"/>
                        </a:cubicBezTo>
                        <a:cubicBezTo>
                          <a:pt x="133" y="20"/>
                          <a:pt x="135" y="19"/>
                          <a:pt x="136" y="19"/>
                        </a:cubicBezTo>
                        <a:cubicBezTo>
                          <a:pt x="135" y="19"/>
                          <a:pt x="133" y="18"/>
                          <a:pt x="132" y="18"/>
                        </a:cubicBezTo>
                        <a:cubicBezTo>
                          <a:pt x="132" y="17"/>
                          <a:pt x="132" y="17"/>
                          <a:pt x="132" y="17"/>
                        </a:cubicBezTo>
                        <a:cubicBezTo>
                          <a:pt x="131" y="17"/>
                          <a:pt x="130" y="17"/>
                          <a:pt x="129" y="17"/>
                        </a:cubicBezTo>
                        <a:cubicBezTo>
                          <a:pt x="129" y="16"/>
                          <a:pt x="129" y="16"/>
                          <a:pt x="129" y="16"/>
                        </a:cubicBezTo>
                        <a:cubicBezTo>
                          <a:pt x="128" y="16"/>
                          <a:pt x="124" y="16"/>
                          <a:pt x="123" y="16"/>
                        </a:cubicBezTo>
                        <a:cubicBezTo>
                          <a:pt x="123" y="16"/>
                          <a:pt x="122" y="17"/>
                          <a:pt x="122" y="17"/>
                        </a:cubicBezTo>
                        <a:cubicBezTo>
                          <a:pt x="120" y="17"/>
                          <a:pt x="119" y="16"/>
                          <a:pt x="118" y="16"/>
                        </a:cubicBezTo>
                        <a:close/>
                        <a:moveTo>
                          <a:pt x="140" y="17"/>
                        </a:moveTo>
                        <a:cubicBezTo>
                          <a:pt x="140" y="18"/>
                          <a:pt x="139" y="18"/>
                          <a:pt x="139" y="18"/>
                        </a:cubicBezTo>
                        <a:cubicBezTo>
                          <a:pt x="140" y="18"/>
                          <a:pt x="141" y="20"/>
                          <a:pt x="140" y="19"/>
                        </a:cubicBezTo>
                        <a:cubicBezTo>
                          <a:pt x="138" y="20"/>
                          <a:pt x="137" y="21"/>
                          <a:pt x="135" y="21"/>
                        </a:cubicBezTo>
                        <a:cubicBezTo>
                          <a:pt x="133" y="21"/>
                          <a:pt x="131" y="20"/>
                          <a:pt x="130" y="20"/>
                        </a:cubicBezTo>
                        <a:cubicBezTo>
                          <a:pt x="128" y="20"/>
                          <a:pt x="127" y="20"/>
                          <a:pt x="125" y="20"/>
                        </a:cubicBezTo>
                        <a:cubicBezTo>
                          <a:pt x="125" y="21"/>
                          <a:pt x="125" y="21"/>
                          <a:pt x="125" y="21"/>
                        </a:cubicBezTo>
                        <a:cubicBezTo>
                          <a:pt x="126" y="21"/>
                          <a:pt x="127" y="21"/>
                          <a:pt x="127" y="21"/>
                        </a:cubicBezTo>
                        <a:cubicBezTo>
                          <a:pt x="127" y="21"/>
                          <a:pt x="128" y="22"/>
                          <a:pt x="128" y="22"/>
                        </a:cubicBezTo>
                        <a:cubicBezTo>
                          <a:pt x="125" y="23"/>
                          <a:pt x="129" y="24"/>
                          <a:pt x="130" y="24"/>
                        </a:cubicBezTo>
                        <a:cubicBezTo>
                          <a:pt x="130" y="24"/>
                          <a:pt x="130" y="25"/>
                          <a:pt x="130" y="25"/>
                        </a:cubicBezTo>
                        <a:cubicBezTo>
                          <a:pt x="131" y="25"/>
                          <a:pt x="131" y="24"/>
                          <a:pt x="132" y="24"/>
                        </a:cubicBezTo>
                        <a:cubicBezTo>
                          <a:pt x="132" y="24"/>
                          <a:pt x="133" y="24"/>
                          <a:pt x="133" y="24"/>
                        </a:cubicBezTo>
                        <a:cubicBezTo>
                          <a:pt x="133" y="24"/>
                          <a:pt x="134" y="24"/>
                          <a:pt x="135" y="24"/>
                        </a:cubicBezTo>
                        <a:cubicBezTo>
                          <a:pt x="135" y="24"/>
                          <a:pt x="135" y="22"/>
                          <a:pt x="135" y="22"/>
                        </a:cubicBezTo>
                        <a:cubicBezTo>
                          <a:pt x="136" y="22"/>
                          <a:pt x="139" y="23"/>
                          <a:pt x="140" y="23"/>
                        </a:cubicBezTo>
                        <a:cubicBezTo>
                          <a:pt x="140" y="23"/>
                          <a:pt x="140" y="23"/>
                          <a:pt x="141" y="23"/>
                        </a:cubicBezTo>
                        <a:cubicBezTo>
                          <a:pt x="141" y="22"/>
                          <a:pt x="141" y="21"/>
                          <a:pt x="140" y="21"/>
                        </a:cubicBezTo>
                        <a:cubicBezTo>
                          <a:pt x="142" y="21"/>
                          <a:pt x="143" y="21"/>
                          <a:pt x="144" y="21"/>
                        </a:cubicBezTo>
                        <a:cubicBezTo>
                          <a:pt x="146" y="21"/>
                          <a:pt x="146" y="21"/>
                          <a:pt x="146" y="21"/>
                        </a:cubicBezTo>
                        <a:cubicBezTo>
                          <a:pt x="147" y="20"/>
                          <a:pt x="147" y="20"/>
                          <a:pt x="147" y="20"/>
                        </a:cubicBezTo>
                        <a:cubicBezTo>
                          <a:pt x="146" y="20"/>
                          <a:pt x="147" y="19"/>
                          <a:pt x="147" y="19"/>
                        </a:cubicBezTo>
                        <a:cubicBezTo>
                          <a:pt x="146" y="19"/>
                          <a:pt x="146" y="19"/>
                          <a:pt x="146" y="18"/>
                        </a:cubicBezTo>
                        <a:cubicBezTo>
                          <a:pt x="145" y="19"/>
                          <a:pt x="144" y="19"/>
                          <a:pt x="143" y="19"/>
                        </a:cubicBezTo>
                        <a:cubicBezTo>
                          <a:pt x="143" y="18"/>
                          <a:pt x="143" y="18"/>
                          <a:pt x="143" y="18"/>
                        </a:cubicBezTo>
                        <a:cubicBezTo>
                          <a:pt x="144" y="18"/>
                          <a:pt x="144" y="18"/>
                          <a:pt x="144" y="18"/>
                        </a:cubicBezTo>
                        <a:cubicBezTo>
                          <a:pt x="142" y="18"/>
                          <a:pt x="142" y="18"/>
                          <a:pt x="140" y="17"/>
                        </a:cubicBezTo>
                        <a:close/>
                        <a:moveTo>
                          <a:pt x="156" y="18"/>
                        </a:moveTo>
                        <a:cubicBezTo>
                          <a:pt x="155" y="18"/>
                          <a:pt x="156" y="19"/>
                          <a:pt x="156" y="19"/>
                        </a:cubicBezTo>
                        <a:cubicBezTo>
                          <a:pt x="156" y="19"/>
                          <a:pt x="157" y="18"/>
                          <a:pt x="156" y="18"/>
                        </a:cubicBezTo>
                        <a:close/>
                        <a:moveTo>
                          <a:pt x="157" y="19"/>
                        </a:moveTo>
                        <a:cubicBezTo>
                          <a:pt x="157" y="19"/>
                          <a:pt x="157" y="20"/>
                          <a:pt x="157" y="20"/>
                        </a:cubicBezTo>
                        <a:cubicBezTo>
                          <a:pt x="158" y="20"/>
                          <a:pt x="159" y="20"/>
                          <a:pt x="159" y="20"/>
                        </a:cubicBezTo>
                        <a:cubicBezTo>
                          <a:pt x="159" y="20"/>
                          <a:pt x="159" y="19"/>
                          <a:pt x="159" y="19"/>
                        </a:cubicBezTo>
                        <a:cubicBezTo>
                          <a:pt x="158" y="19"/>
                          <a:pt x="158" y="19"/>
                          <a:pt x="157" y="19"/>
                        </a:cubicBezTo>
                        <a:close/>
                        <a:moveTo>
                          <a:pt x="175" y="19"/>
                        </a:moveTo>
                        <a:cubicBezTo>
                          <a:pt x="174" y="19"/>
                          <a:pt x="175" y="22"/>
                          <a:pt x="175" y="23"/>
                        </a:cubicBezTo>
                        <a:cubicBezTo>
                          <a:pt x="176" y="23"/>
                          <a:pt x="176" y="23"/>
                          <a:pt x="177" y="23"/>
                        </a:cubicBezTo>
                        <a:cubicBezTo>
                          <a:pt x="177" y="23"/>
                          <a:pt x="177" y="24"/>
                          <a:pt x="178" y="24"/>
                        </a:cubicBezTo>
                        <a:cubicBezTo>
                          <a:pt x="179" y="22"/>
                          <a:pt x="179" y="22"/>
                          <a:pt x="181" y="21"/>
                        </a:cubicBezTo>
                        <a:cubicBezTo>
                          <a:pt x="181" y="21"/>
                          <a:pt x="181" y="20"/>
                          <a:pt x="181" y="20"/>
                        </a:cubicBezTo>
                        <a:cubicBezTo>
                          <a:pt x="180" y="20"/>
                          <a:pt x="179" y="20"/>
                          <a:pt x="178" y="20"/>
                        </a:cubicBezTo>
                        <a:cubicBezTo>
                          <a:pt x="178" y="20"/>
                          <a:pt x="176" y="19"/>
                          <a:pt x="175" y="19"/>
                        </a:cubicBezTo>
                        <a:close/>
                        <a:moveTo>
                          <a:pt x="153" y="20"/>
                        </a:moveTo>
                        <a:cubicBezTo>
                          <a:pt x="153" y="20"/>
                          <a:pt x="153" y="21"/>
                          <a:pt x="153" y="21"/>
                        </a:cubicBezTo>
                        <a:cubicBezTo>
                          <a:pt x="152" y="21"/>
                          <a:pt x="151" y="21"/>
                          <a:pt x="151" y="21"/>
                        </a:cubicBezTo>
                        <a:cubicBezTo>
                          <a:pt x="151" y="21"/>
                          <a:pt x="151" y="22"/>
                          <a:pt x="151" y="22"/>
                        </a:cubicBezTo>
                        <a:cubicBezTo>
                          <a:pt x="152" y="23"/>
                          <a:pt x="155" y="23"/>
                          <a:pt x="156" y="23"/>
                        </a:cubicBezTo>
                        <a:cubicBezTo>
                          <a:pt x="156" y="23"/>
                          <a:pt x="157" y="22"/>
                          <a:pt x="157" y="21"/>
                        </a:cubicBezTo>
                        <a:cubicBezTo>
                          <a:pt x="156" y="21"/>
                          <a:pt x="154" y="20"/>
                          <a:pt x="153" y="20"/>
                        </a:cubicBezTo>
                        <a:close/>
                        <a:moveTo>
                          <a:pt x="172" y="21"/>
                        </a:moveTo>
                        <a:cubicBezTo>
                          <a:pt x="171" y="21"/>
                          <a:pt x="170" y="22"/>
                          <a:pt x="169" y="22"/>
                        </a:cubicBezTo>
                        <a:cubicBezTo>
                          <a:pt x="166" y="24"/>
                          <a:pt x="172" y="24"/>
                          <a:pt x="173" y="24"/>
                        </a:cubicBezTo>
                        <a:cubicBezTo>
                          <a:pt x="173" y="24"/>
                          <a:pt x="174" y="24"/>
                          <a:pt x="174" y="24"/>
                        </a:cubicBezTo>
                        <a:cubicBezTo>
                          <a:pt x="173" y="23"/>
                          <a:pt x="173" y="23"/>
                          <a:pt x="173" y="23"/>
                        </a:cubicBezTo>
                        <a:cubicBezTo>
                          <a:pt x="174" y="22"/>
                          <a:pt x="176" y="20"/>
                          <a:pt x="172" y="21"/>
                        </a:cubicBezTo>
                        <a:close/>
                        <a:moveTo>
                          <a:pt x="162" y="21"/>
                        </a:moveTo>
                        <a:cubicBezTo>
                          <a:pt x="163" y="22"/>
                          <a:pt x="163" y="23"/>
                          <a:pt x="163" y="23"/>
                        </a:cubicBezTo>
                        <a:cubicBezTo>
                          <a:pt x="164" y="23"/>
                          <a:pt x="164" y="22"/>
                          <a:pt x="164" y="21"/>
                        </a:cubicBezTo>
                        <a:cubicBezTo>
                          <a:pt x="163" y="21"/>
                          <a:pt x="163" y="22"/>
                          <a:pt x="162" y="21"/>
                        </a:cubicBezTo>
                        <a:close/>
                        <a:moveTo>
                          <a:pt x="158" y="22"/>
                        </a:moveTo>
                        <a:cubicBezTo>
                          <a:pt x="158" y="23"/>
                          <a:pt x="158" y="23"/>
                          <a:pt x="158" y="23"/>
                        </a:cubicBezTo>
                        <a:cubicBezTo>
                          <a:pt x="158" y="22"/>
                          <a:pt x="159" y="22"/>
                          <a:pt x="158" y="22"/>
                        </a:cubicBezTo>
                        <a:close/>
                        <a:moveTo>
                          <a:pt x="141" y="23"/>
                        </a:moveTo>
                        <a:cubicBezTo>
                          <a:pt x="138" y="25"/>
                          <a:pt x="139" y="25"/>
                          <a:pt x="142" y="25"/>
                        </a:cubicBezTo>
                        <a:cubicBezTo>
                          <a:pt x="142" y="23"/>
                          <a:pt x="142" y="23"/>
                          <a:pt x="142" y="23"/>
                        </a:cubicBezTo>
                        <a:cubicBezTo>
                          <a:pt x="142" y="23"/>
                          <a:pt x="141" y="23"/>
                          <a:pt x="141" y="23"/>
                        </a:cubicBezTo>
                        <a:close/>
                        <a:moveTo>
                          <a:pt x="182" y="24"/>
                        </a:moveTo>
                        <a:cubicBezTo>
                          <a:pt x="181" y="24"/>
                          <a:pt x="181" y="25"/>
                          <a:pt x="180" y="26"/>
                        </a:cubicBezTo>
                        <a:cubicBezTo>
                          <a:pt x="181" y="26"/>
                          <a:pt x="182" y="28"/>
                          <a:pt x="184" y="27"/>
                        </a:cubicBezTo>
                        <a:cubicBezTo>
                          <a:pt x="185" y="27"/>
                          <a:pt x="184" y="25"/>
                          <a:pt x="184" y="25"/>
                        </a:cubicBezTo>
                        <a:cubicBezTo>
                          <a:pt x="184" y="25"/>
                          <a:pt x="184" y="25"/>
                          <a:pt x="184" y="24"/>
                        </a:cubicBezTo>
                        <a:cubicBezTo>
                          <a:pt x="183" y="24"/>
                          <a:pt x="182" y="24"/>
                          <a:pt x="182" y="24"/>
                        </a:cubicBezTo>
                        <a:close/>
                        <a:moveTo>
                          <a:pt x="146" y="25"/>
                        </a:moveTo>
                        <a:cubicBezTo>
                          <a:pt x="145" y="25"/>
                          <a:pt x="145" y="26"/>
                          <a:pt x="144" y="27"/>
                        </a:cubicBezTo>
                        <a:cubicBezTo>
                          <a:pt x="142" y="28"/>
                          <a:pt x="146" y="27"/>
                          <a:pt x="148" y="27"/>
                        </a:cubicBezTo>
                        <a:cubicBezTo>
                          <a:pt x="147" y="26"/>
                          <a:pt x="147" y="26"/>
                          <a:pt x="147" y="25"/>
                        </a:cubicBezTo>
                        <a:cubicBezTo>
                          <a:pt x="147" y="25"/>
                          <a:pt x="146" y="25"/>
                          <a:pt x="146" y="25"/>
                        </a:cubicBezTo>
                        <a:close/>
                        <a:moveTo>
                          <a:pt x="376" y="28"/>
                        </a:moveTo>
                        <a:cubicBezTo>
                          <a:pt x="376" y="29"/>
                          <a:pt x="376" y="29"/>
                          <a:pt x="376" y="29"/>
                        </a:cubicBezTo>
                        <a:cubicBezTo>
                          <a:pt x="376" y="29"/>
                          <a:pt x="376" y="29"/>
                          <a:pt x="376" y="29"/>
                        </a:cubicBezTo>
                        <a:cubicBezTo>
                          <a:pt x="375" y="29"/>
                          <a:pt x="375" y="29"/>
                          <a:pt x="375" y="29"/>
                        </a:cubicBezTo>
                        <a:cubicBezTo>
                          <a:pt x="375" y="29"/>
                          <a:pt x="375" y="29"/>
                          <a:pt x="374" y="29"/>
                        </a:cubicBezTo>
                        <a:cubicBezTo>
                          <a:pt x="374" y="30"/>
                          <a:pt x="375" y="31"/>
                          <a:pt x="374" y="32"/>
                        </a:cubicBezTo>
                        <a:cubicBezTo>
                          <a:pt x="374" y="33"/>
                          <a:pt x="372" y="33"/>
                          <a:pt x="372" y="34"/>
                        </a:cubicBezTo>
                        <a:cubicBezTo>
                          <a:pt x="372" y="35"/>
                          <a:pt x="373" y="35"/>
                          <a:pt x="373" y="36"/>
                        </a:cubicBezTo>
                        <a:cubicBezTo>
                          <a:pt x="372" y="36"/>
                          <a:pt x="371" y="35"/>
                          <a:pt x="371" y="35"/>
                        </a:cubicBezTo>
                        <a:cubicBezTo>
                          <a:pt x="370" y="38"/>
                          <a:pt x="369" y="39"/>
                          <a:pt x="367" y="41"/>
                        </a:cubicBezTo>
                        <a:cubicBezTo>
                          <a:pt x="367" y="41"/>
                          <a:pt x="367" y="41"/>
                          <a:pt x="367" y="42"/>
                        </a:cubicBezTo>
                        <a:cubicBezTo>
                          <a:pt x="370" y="42"/>
                          <a:pt x="372" y="41"/>
                          <a:pt x="374" y="39"/>
                        </a:cubicBezTo>
                        <a:cubicBezTo>
                          <a:pt x="374" y="39"/>
                          <a:pt x="374" y="38"/>
                          <a:pt x="374" y="38"/>
                        </a:cubicBezTo>
                        <a:cubicBezTo>
                          <a:pt x="375" y="38"/>
                          <a:pt x="380" y="40"/>
                          <a:pt x="380" y="40"/>
                        </a:cubicBezTo>
                        <a:cubicBezTo>
                          <a:pt x="381" y="40"/>
                          <a:pt x="382" y="39"/>
                          <a:pt x="382" y="39"/>
                        </a:cubicBezTo>
                        <a:cubicBezTo>
                          <a:pt x="383" y="39"/>
                          <a:pt x="383" y="39"/>
                          <a:pt x="384" y="39"/>
                        </a:cubicBezTo>
                        <a:cubicBezTo>
                          <a:pt x="386" y="38"/>
                          <a:pt x="385" y="38"/>
                          <a:pt x="388" y="38"/>
                        </a:cubicBezTo>
                        <a:cubicBezTo>
                          <a:pt x="389" y="37"/>
                          <a:pt x="389" y="36"/>
                          <a:pt x="389" y="36"/>
                        </a:cubicBezTo>
                        <a:cubicBezTo>
                          <a:pt x="389" y="33"/>
                          <a:pt x="386" y="33"/>
                          <a:pt x="383" y="32"/>
                        </a:cubicBezTo>
                        <a:cubicBezTo>
                          <a:pt x="383" y="32"/>
                          <a:pt x="382" y="32"/>
                          <a:pt x="382" y="31"/>
                        </a:cubicBezTo>
                        <a:cubicBezTo>
                          <a:pt x="382" y="30"/>
                          <a:pt x="382" y="30"/>
                          <a:pt x="382" y="30"/>
                        </a:cubicBezTo>
                        <a:cubicBezTo>
                          <a:pt x="381" y="30"/>
                          <a:pt x="381" y="31"/>
                          <a:pt x="381" y="31"/>
                        </a:cubicBezTo>
                        <a:cubicBezTo>
                          <a:pt x="379" y="31"/>
                          <a:pt x="381" y="29"/>
                          <a:pt x="378" y="31"/>
                        </a:cubicBezTo>
                        <a:cubicBezTo>
                          <a:pt x="378" y="31"/>
                          <a:pt x="378" y="31"/>
                          <a:pt x="377" y="30"/>
                        </a:cubicBezTo>
                        <a:cubicBezTo>
                          <a:pt x="379" y="30"/>
                          <a:pt x="377" y="28"/>
                          <a:pt x="376" y="28"/>
                        </a:cubicBezTo>
                        <a:close/>
                        <a:moveTo>
                          <a:pt x="218" y="50"/>
                        </a:moveTo>
                        <a:cubicBezTo>
                          <a:pt x="217" y="50"/>
                          <a:pt x="216" y="51"/>
                          <a:pt x="216" y="51"/>
                        </a:cubicBezTo>
                        <a:cubicBezTo>
                          <a:pt x="216" y="51"/>
                          <a:pt x="215" y="51"/>
                          <a:pt x="215" y="51"/>
                        </a:cubicBezTo>
                        <a:cubicBezTo>
                          <a:pt x="214" y="51"/>
                          <a:pt x="213" y="53"/>
                          <a:pt x="213" y="53"/>
                        </a:cubicBezTo>
                        <a:cubicBezTo>
                          <a:pt x="212" y="53"/>
                          <a:pt x="212" y="53"/>
                          <a:pt x="212" y="53"/>
                        </a:cubicBezTo>
                        <a:cubicBezTo>
                          <a:pt x="210" y="53"/>
                          <a:pt x="209" y="54"/>
                          <a:pt x="208" y="54"/>
                        </a:cubicBezTo>
                        <a:cubicBezTo>
                          <a:pt x="208" y="54"/>
                          <a:pt x="208" y="54"/>
                          <a:pt x="207" y="54"/>
                        </a:cubicBezTo>
                        <a:cubicBezTo>
                          <a:pt x="206" y="54"/>
                          <a:pt x="205" y="56"/>
                          <a:pt x="204" y="56"/>
                        </a:cubicBezTo>
                        <a:cubicBezTo>
                          <a:pt x="202" y="56"/>
                          <a:pt x="202" y="56"/>
                          <a:pt x="201" y="56"/>
                        </a:cubicBezTo>
                        <a:cubicBezTo>
                          <a:pt x="201" y="56"/>
                          <a:pt x="200" y="57"/>
                          <a:pt x="200" y="57"/>
                        </a:cubicBezTo>
                        <a:cubicBezTo>
                          <a:pt x="200" y="57"/>
                          <a:pt x="196" y="57"/>
                          <a:pt x="196" y="57"/>
                        </a:cubicBezTo>
                        <a:cubicBezTo>
                          <a:pt x="196" y="56"/>
                          <a:pt x="196" y="56"/>
                          <a:pt x="196" y="56"/>
                        </a:cubicBezTo>
                        <a:cubicBezTo>
                          <a:pt x="194" y="55"/>
                          <a:pt x="194" y="55"/>
                          <a:pt x="191" y="55"/>
                        </a:cubicBezTo>
                        <a:cubicBezTo>
                          <a:pt x="191" y="56"/>
                          <a:pt x="191" y="57"/>
                          <a:pt x="191" y="58"/>
                        </a:cubicBezTo>
                        <a:cubicBezTo>
                          <a:pt x="190" y="58"/>
                          <a:pt x="188" y="58"/>
                          <a:pt x="188" y="58"/>
                        </a:cubicBezTo>
                        <a:cubicBezTo>
                          <a:pt x="188" y="58"/>
                          <a:pt x="186" y="58"/>
                          <a:pt x="187" y="58"/>
                        </a:cubicBezTo>
                        <a:cubicBezTo>
                          <a:pt x="187" y="58"/>
                          <a:pt x="186" y="58"/>
                          <a:pt x="186" y="58"/>
                        </a:cubicBezTo>
                        <a:cubicBezTo>
                          <a:pt x="185" y="58"/>
                          <a:pt x="184" y="59"/>
                          <a:pt x="184" y="59"/>
                        </a:cubicBezTo>
                        <a:cubicBezTo>
                          <a:pt x="183" y="60"/>
                          <a:pt x="182" y="59"/>
                          <a:pt x="181" y="60"/>
                        </a:cubicBezTo>
                        <a:cubicBezTo>
                          <a:pt x="181" y="60"/>
                          <a:pt x="180" y="61"/>
                          <a:pt x="180" y="61"/>
                        </a:cubicBezTo>
                        <a:cubicBezTo>
                          <a:pt x="179" y="61"/>
                          <a:pt x="178" y="61"/>
                          <a:pt x="177" y="61"/>
                        </a:cubicBezTo>
                        <a:cubicBezTo>
                          <a:pt x="177" y="62"/>
                          <a:pt x="177" y="62"/>
                          <a:pt x="177" y="62"/>
                        </a:cubicBezTo>
                        <a:cubicBezTo>
                          <a:pt x="176" y="63"/>
                          <a:pt x="175" y="63"/>
                          <a:pt x="175" y="63"/>
                        </a:cubicBezTo>
                        <a:cubicBezTo>
                          <a:pt x="175" y="63"/>
                          <a:pt x="175" y="63"/>
                          <a:pt x="175" y="63"/>
                        </a:cubicBezTo>
                        <a:cubicBezTo>
                          <a:pt x="174" y="64"/>
                          <a:pt x="172" y="62"/>
                          <a:pt x="169" y="63"/>
                        </a:cubicBezTo>
                        <a:cubicBezTo>
                          <a:pt x="169" y="63"/>
                          <a:pt x="169" y="64"/>
                          <a:pt x="169" y="64"/>
                        </a:cubicBezTo>
                        <a:cubicBezTo>
                          <a:pt x="167" y="65"/>
                          <a:pt x="166" y="65"/>
                          <a:pt x="165" y="64"/>
                        </a:cubicBezTo>
                        <a:cubicBezTo>
                          <a:pt x="164" y="66"/>
                          <a:pt x="164" y="66"/>
                          <a:pt x="164" y="66"/>
                        </a:cubicBezTo>
                        <a:cubicBezTo>
                          <a:pt x="164" y="66"/>
                          <a:pt x="164" y="66"/>
                          <a:pt x="165" y="66"/>
                        </a:cubicBezTo>
                        <a:cubicBezTo>
                          <a:pt x="164" y="67"/>
                          <a:pt x="163" y="67"/>
                          <a:pt x="165" y="68"/>
                        </a:cubicBezTo>
                        <a:cubicBezTo>
                          <a:pt x="164" y="68"/>
                          <a:pt x="163" y="68"/>
                          <a:pt x="162" y="68"/>
                        </a:cubicBezTo>
                        <a:cubicBezTo>
                          <a:pt x="163" y="67"/>
                          <a:pt x="161" y="68"/>
                          <a:pt x="161" y="68"/>
                        </a:cubicBezTo>
                        <a:cubicBezTo>
                          <a:pt x="161" y="69"/>
                          <a:pt x="162" y="70"/>
                          <a:pt x="161" y="70"/>
                        </a:cubicBezTo>
                        <a:cubicBezTo>
                          <a:pt x="161" y="70"/>
                          <a:pt x="160" y="69"/>
                          <a:pt x="160" y="69"/>
                        </a:cubicBezTo>
                        <a:cubicBezTo>
                          <a:pt x="160" y="70"/>
                          <a:pt x="159" y="72"/>
                          <a:pt x="160" y="71"/>
                        </a:cubicBezTo>
                        <a:cubicBezTo>
                          <a:pt x="159" y="71"/>
                          <a:pt x="159" y="71"/>
                          <a:pt x="159" y="70"/>
                        </a:cubicBezTo>
                        <a:cubicBezTo>
                          <a:pt x="158" y="70"/>
                          <a:pt x="158" y="71"/>
                          <a:pt x="160" y="71"/>
                        </a:cubicBezTo>
                        <a:cubicBezTo>
                          <a:pt x="160" y="72"/>
                          <a:pt x="160" y="72"/>
                          <a:pt x="160" y="72"/>
                        </a:cubicBezTo>
                        <a:cubicBezTo>
                          <a:pt x="159" y="72"/>
                          <a:pt x="159" y="71"/>
                          <a:pt x="158" y="71"/>
                        </a:cubicBezTo>
                        <a:cubicBezTo>
                          <a:pt x="157" y="72"/>
                          <a:pt x="156" y="74"/>
                          <a:pt x="155" y="74"/>
                        </a:cubicBezTo>
                        <a:cubicBezTo>
                          <a:pt x="154" y="74"/>
                          <a:pt x="153" y="74"/>
                          <a:pt x="153" y="74"/>
                        </a:cubicBezTo>
                        <a:cubicBezTo>
                          <a:pt x="153" y="74"/>
                          <a:pt x="153" y="75"/>
                          <a:pt x="153" y="75"/>
                        </a:cubicBezTo>
                        <a:cubicBezTo>
                          <a:pt x="155" y="76"/>
                          <a:pt x="156" y="75"/>
                          <a:pt x="159" y="76"/>
                        </a:cubicBezTo>
                        <a:cubicBezTo>
                          <a:pt x="156" y="76"/>
                          <a:pt x="156" y="76"/>
                          <a:pt x="155" y="79"/>
                        </a:cubicBezTo>
                        <a:cubicBezTo>
                          <a:pt x="155" y="79"/>
                          <a:pt x="155" y="79"/>
                          <a:pt x="155" y="79"/>
                        </a:cubicBezTo>
                        <a:cubicBezTo>
                          <a:pt x="156" y="79"/>
                          <a:pt x="156" y="79"/>
                          <a:pt x="157" y="79"/>
                        </a:cubicBezTo>
                        <a:cubicBezTo>
                          <a:pt x="157" y="79"/>
                          <a:pt x="156" y="81"/>
                          <a:pt x="155" y="81"/>
                        </a:cubicBezTo>
                        <a:cubicBezTo>
                          <a:pt x="155" y="81"/>
                          <a:pt x="154" y="81"/>
                          <a:pt x="154" y="81"/>
                        </a:cubicBezTo>
                        <a:cubicBezTo>
                          <a:pt x="153" y="81"/>
                          <a:pt x="152" y="81"/>
                          <a:pt x="151" y="82"/>
                        </a:cubicBezTo>
                        <a:cubicBezTo>
                          <a:pt x="151" y="84"/>
                          <a:pt x="151" y="84"/>
                          <a:pt x="152" y="85"/>
                        </a:cubicBezTo>
                        <a:cubicBezTo>
                          <a:pt x="151" y="85"/>
                          <a:pt x="151" y="85"/>
                          <a:pt x="150" y="85"/>
                        </a:cubicBezTo>
                        <a:cubicBezTo>
                          <a:pt x="150" y="86"/>
                          <a:pt x="150" y="87"/>
                          <a:pt x="150" y="87"/>
                        </a:cubicBezTo>
                        <a:cubicBezTo>
                          <a:pt x="150" y="88"/>
                          <a:pt x="149" y="87"/>
                          <a:pt x="149" y="88"/>
                        </a:cubicBezTo>
                        <a:cubicBezTo>
                          <a:pt x="149" y="88"/>
                          <a:pt x="149" y="88"/>
                          <a:pt x="149" y="88"/>
                        </a:cubicBezTo>
                        <a:cubicBezTo>
                          <a:pt x="150" y="88"/>
                          <a:pt x="150" y="89"/>
                          <a:pt x="150" y="89"/>
                        </a:cubicBezTo>
                        <a:cubicBezTo>
                          <a:pt x="150" y="89"/>
                          <a:pt x="150" y="90"/>
                          <a:pt x="150" y="90"/>
                        </a:cubicBezTo>
                        <a:cubicBezTo>
                          <a:pt x="149" y="90"/>
                          <a:pt x="148" y="90"/>
                          <a:pt x="146" y="90"/>
                        </a:cubicBezTo>
                        <a:cubicBezTo>
                          <a:pt x="145" y="92"/>
                          <a:pt x="145" y="93"/>
                          <a:pt x="147" y="96"/>
                        </a:cubicBezTo>
                        <a:cubicBezTo>
                          <a:pt x="147" y="96"/>
                          <a:pt x="148" y="96"/>
                          <a:pt x="148" y="96"/>
                        </a:cubicBezTo>
                        <a:cubicBezTo>
                          <a:pt x="148" y="96"/>
                          <a:pt x="148" y="95"/>
                          <a:pt x="148" y="95"/>
                        </a:cubicBezTo>
                        <a:cubicBezTo>
                          <a:pt x="148" y="95"/>
                          <a:pt x="149" y="95"/>
                          <a:pt x="149" y="95"/>
                        </a:cubicBezTo>
                        <a:cubicBezTo>
                          <a:pt x="149" y="95"/>
                          <a:pt x="149" y="94"/>
                          <a:pt x="149" y="94"/>
                        </a:cubicBezTo>
                        <a:cubicBezTo>
                          <a:pt x="150" y="94"/>
                          <a:pt x="150" y="94"/>
                          <a:pt x="151" y="94"/>
                        </a:cubicBezTo>
                        <a:cubicBezTo>
                          <a:pt x="151" y="95"/>
                          <a:pt x="151" y="95"/>
                          <a:pt x="151" y="95"/>
                        </a:cubicBezTo>
                        <a:cubicBezTo>
                          <a:pt x="152" y="95"/>
                          <a:pt x="152" y="94"/>
                          <a:pt x="152" y="94"/>
                        </a:cubicBezTo>
                        <a:cubicBezTo>
                          <a:pt x="153" y="94"/>
                          <a:pt x="154" y="94"/>
                          <a:pt x="155" y="94"/>
                        </a:cubicBezTo>
                        <a:cubicBezTo>
                          <a:pt x="155" y="94"/>
                          <a:pt x="154" y="95"/>
                          <a:pt x="154" y="95"/>
                        </a:cubicBezTo>
                        <a:cubicBezTo>
                          <a:pt x="154" y="95"/>
                          <a:pt x="153" y="95"/>
                          <a:pt x="154" y="95"/>
                        </a:cubicBezTo>
                        <a:cubicBezTo>
                          <a:pt x="154" y="95"/>
                          <a:pt x="155" y="97"/>
                          <a:pt x="155" y="97"/>
                        </a:cubicBezTo>
                        <a:cubicBezTo>
                          <a:pt x="157" y="97"/>
                          <a:pt x="157" y="97"/>
                          <a:pt x="158" y="97"/>
                        </a:cubicBezTo>
                        <a:cubicBezTo>
                          <a:pt x="158" y="97"/>
                          <a:pt x="158" y="98"/>
                          <a:pt x="158" y="99"/>
                        </a:cubicBezTo>
                        <a:cubicBezTo>
                          <a:pt x="157" y="99"/>
                          <a:pt x="158" y="98"/>
                          <a:pt x="157" y="98"/>
                        </a:cubicBezTo>
                        <a:cubicBezTo>
                          <a:pt x="156" y="99"/>
                          <a:pt x="156" y="99"/>
                          <a:pt x="156" y="99"/>
                        </a:cubicBezTo>
                        <a:cubicBezTo>
                          <a:pt x="155" y="99"/>
                          <a:pt x="156" y="99"/>
                          <a:pt x="155" y="99"/>
                        </a:cubicBezTo>
                        <a:cubicBezTo>
                          <a:pt x="153" y="100"/>
                          <a:pt x="156" y="100"/>
                          <a:pt x="156" y="101"/>
                        </a:cubicBezTo>
                        <a:cubicBezTo>
                          <a:pt x="156" y="101"/>
                          <a:pt x="156" y="102"/>
                          <a:pt x="156" y="101"/>
                        </a:cubicBezTo>
                        <a:cubicBezTo>
                          <a:pt x="155" y="102"/>
                          <a:pt x="155" y="102"/>
                          <a:pt x="154" y="102"/>
                        </a:cubicBezTo>
                        <a:cubicBezTo>
                          <a:pt x="155" y="103"/>
                          <a:pt x="155" y="103"/>
                          <a:pt x="155" y="103"/>
                        </a:cubicBezTo>
                        <a:cubicBezTo>
                          <a:pt x="156" y="103"/>
                          <a:pt x="158" y="102"/>
                          <a:pt x="159" y="102"/>
                        </a:cubicBezTo>
                        <a:cubicBezTo>
                          <a:pt x="160" y="102"/>
                          <a:pt x="161" y="104"/>
                          <a:pt x="161" y="104"/>
                        </a:cubicBezTo>
                        <a:cubicBezTo>
                          <a:pt x="162" y="104"/>
                          <a:pt x="162" y="104"/>
                          <a:pt x="162" y="104"/>
                        </a:cubicBezTo>
                        <a:cubicBezTo>
                          <a:pt x="162" y="104"/>
                          <a:pt x="162" y="103"/>
                          <a:pt x="162" y="103"/>
                        </a:cubicBezTo>
                        <a:cubicBezTo>
                          <a:pt x="162" y="103"/>
                          <a:pt x="163" y="102"/>
                          <a:pt x="163" y="102"/>
                        </a:cubicBezTo>
                        <a:cubicBezTo>
                          <a:pt x="165" y="103"/>
                          <a:pt x="166" y="103"/>
                          <a:pt x="169" y="102"/>
                        </a:cubicBezTo>
                        <a:cubicBezTo>
                          <a:pt x="169" y="103"/>
                          <a:pt x="169" y="103"/>
                          <a:pt x="169" y="103"/>
                        </a:cubicBezTo>
                        <a:cubicBezTo>
                          <a:pt x="169" y="103"/>
                          <a:pt x="170" y="103"/>
                          <a:pt x="169" y="102"/>
                        </a:cubicBezTo>
                        <a:cubicBezTo>
                          <a:pt x="169" y="102"/>
                          <a:pt x="169" y="102"/>
                          <a:pt x="168" y="102"/>
                        </a:cubicBezTo>
                        <a:cubicBezTo>
                          <a:pt x="168" y="102"/>
                          <a:pt x="168" y="101"/>
                          <a:pt x="168" y="101"/>
                        </a:cubicBezTo>
                        <a:cubicBezTo>
                          <a:pt x="170" y="101"/>
                          <a:pt x="170" y="100"/>
                          <a:pt x="171" y="101"/>
                        </a:cubicBezTo>
                        <a:cubicBezTo>
                          <a:pt x="172" y="101"/>
                          <a:pt x="172" y="102"/>
                          <a:pt x="173" y="102"/>
                        </a:cubicBezTo>
                        <a:cubicBezTo>
                          <a:pt x="174" y="102"/>
                          <a:pt x="175" y="101"/>
                          <a:pt x="175" y="101"/>
                        </a:cubicBezTo>
                        <a:cubicBezTo>
                          <a:pt x="171" y="99"/>
                          <a:pt x="168" y="98"/>
                          <a:pt x="166" y="95"/>
                        </a:cubicBezTo>
                        <a:cubicBezTo>
                          <a:pt x="166" y="94"/>
                          <a:pt x="166" y="94"/>
                          <a:pt x="166" y="93"/>
                        </a:cubicBezTo>
                        <a:cubicBezTo>
                          <a:pt x="165" y="93"/>
                          <a:pt x="165" y="93"/>
                          <a:pt x="165" y="93"/>
                        </a:cubicBezTo>
                        <a:cubicBezTo>
                          <a:pt x="164" y="92"/>
                          <a:pt x="166" y="91"/>
                          <a:pt x="164" y="90"/>
                        </a:cubicBezTo>
                        <a:cubicBezTo>
                          <a:pt x="164" y="90"/>
                          <a:pt x="164" y="90"/>
                          <a:pt x="164" y="90"/>
                        </a:cubicBezTo>
                        <a:cubicBezTo>
                          <a:pt x="164" y="89"/>
                          <a:pt x="165" y="89"/>
                          <a:pt x="165" y="89"/>
                        </a:cubicBezTo>
                        <a:cubicBezTo>
                          <a:pt x="165" y="89"/>
                          <a:pt x="165" y="89"/>
                          <a:pt x="165" y="89"/>
                        </a:cubicBezTo>
                        <a:cubicBezTo>
                          <a:pt x="165" y="89"/>
                          <a:pt x="166" y="87"/>
                          <a:pt x="166" y="87"/>
                        </a:cubicBezTo>
                        <a:cubicBezTo>
                          <a:pt x="165" y="87"/>
                          <a:pt x="165" y="87"/>
                          <a:pt x="165" y="87"/>
                        </a:cubicBezTo>
                        <a:cubicBezTo>
                          <a:pt x="165" y="86"/>
                          <a:pt x="165" y="86"/>
                          <a:pt x="165" y="86"/>
                        </a:cubicBezTo>
                        <a:cubicBezTo>
                          <a:pt x="165" y="86"/>
                          <a:pt x="166" y="86"/>
                          <a:pt x="166" y="86"/>
                        </a:cubicBezTo>
                        <a:cubicBezTo>
                          <a:pt x="167" y="85"/>
                          <a:pt x="166" y="83"/>
                          <a:pt x="166" y="83"/>
                        </a:cubicBezTo>
                        <a:cubicBezTo>
                          <a:pt x="166" y="83"/>
                          <a:pt x="168" y="83"/>
                          <a:pt x="168" y="82"/>
                        </a:cubicBezTo>
                        <a:cubicBezTo>
                          <a:pt x="168" y="82"/>
                          <a:pt x="168" y="81"/>
                          <a:pt x="168" y="81"/>
                        </a:cubicBezTo>
                        <a:cubicBezTo>
                          <a:pt x="168" y="81"/>
                          <a:pt x="167" y="81"/>
                          <a:pt x="167" y="81"/>
                        </a:cubicBezTo>
                        <a:cubicBezTo>
                          <a:pt x="166" y="80"/>
                          <a:pt x="166" y="81"/>
                          <a:pt x="165" y="81"/>
                        </a:cubicBezTo>
                        <a:cubicBezTo>
                          <a:pt x="165" y="81"/>
                          <a:pt x="164" y="80"/>
                          <a:pt x="164" y="80"/>
                        </a:cubicBezTo>
                        <a:cubicBezTo>
                          <a:pt x="163" y="79"/>
                          <a:pt x="161" y="80"/>
                          <a:pt x="160" y="80"/>
                        </a:cubicBezTo>
                        <a:cubicBezTo>
                          <a:pt x="160" y="78"/>
                          <a:pt x="160" y="78"/>
                          <a:pt x="160" y="78"/>
                        </a:cubicBezTo>
                        <a:cubicBezTo>
                          <a:pt x="160" y="79"/>
                          <a:pt x="162" y="80"/>
                          <a:pt x="164" y="79"/>
                        </a:cubicBezTo>
                        <a:cubicBezTo>
                          <a:pt x="164" y="79"/>
                          <a:pt x="163" y="79"/>
                          <a:pt x="165" y="79"/>
                        </a:cubicBezTo>
                        <a:cubicBezTo>
                          <a:pt x="165" y="79"/>
                          <a:pt x="165" y="80"/>
                          <a:pt x="165" y="80"/>
                        </a:cubicBezTo>
                        <a:cubicBezTo>
                          <a:pt x="166" y="80"/>
                          <a:pt x="168" y="80"/>
                          <a:pt x="168" y="80"/>
                        </a:cubicBezTo>
                        <a:cubicBezTo>
                          <a:pt x="168" y="79"/>
                          <a:pt x="169" y="79"/>
                          <a:pt x="169" y="78"/>
                        </a:cubicBezTo>
                        <a:cubicBezTo>
                          <a:pt x="170" y="78"/>
                          <a:pt x="169" y="78"/>
                          <a:pt x="169" y="77"/>
                        </a:cubicBezTo>
                        <a:cubicBezTo>
                          <a:pt x="169" y="78"/>
                          <a:pt x="169" y="77"/>
                          <a:pt x="169" y="76"/>
                        </a:cubicBezTo>
                        <a:cubicBezTo>
                          <a:pt x="169" y="76"/>
                          <a:pt x="170" y="77"/>
                          <a:pt x="170" y="77"/>
                        </a:cubicBezTo>
                        <a:cubicBezTo>
                          <a:pt x="171" y="77"/>
                          <a:pt x="171" y="77"/>
                          <a:pt x="171" y="77"/>
                        </a:cubicBezTo>
                        <a:cubicBezTo>
                          <a:pt x="173" y="76"/>
                          <a:pt x="171" y="76"/>
                          <a:pt x="172" y="75"/>
                        </a:cubicBezTo>
                        <a:cubicBezTo>
                          <a:pt x="172" y="75"/>
                          <a:pt x="173" y="75"/>
                          <a:pt x="173" y="75"/>
                        </a:cubicBezTo>
                        <a:cubicBezTo>
                          <a:pt x="173" y="75"/>
                          <a:pt x="173" y="75"/>
                          <a:pt x="173" y="75"/>
                        </a:cubicBezTo>
                        <a:cubicBezTo>
                          <a:pt x="173" y="74"/>
                          <a:pt x="173" y="73"/>
                          <a:pt x="173" y="72"/>
                        </a:cubicBezTo>
                        <a:cubicBezTo>
                          <a:pt x="173" y="73"/>
                          <a:pt x="174" y="72"/>
                          <a:pt x="174" y="72"/>
                        </a:cubicBezTo>
                        <a:cubicBezTo>
                          <a:pt x="174" y="74"/>
                          <a:pt x="174" y="74"/>
                          <a:pt x="174" y="74"/>
                        </a:cubicBezTo>
                        <a:cubicBezTo>
                          <a:pt x="176" y="73"/>
                          <a:pt x="176" y="73"/>
                          <a:pt x="176" y="73"/>
                        </a:cubicBezTo>
                        <a:cubicBezTo>
                          <a:pt x="177" y="72"/>
                          <a:pt x="176" y="71"/>
                          <a:pt x="177" y="71"/>
                        </a:cubicBezTo>
                        <a:cubicBezTo>
                          <a:pt x="177" y="71"/>
                          <a:pt x="177" y="71"/>
                          <a:pt x="178" y="71"/>
                        </a:cubicBezTo>
                        <a:cubicBezTo>
                          <a:pt x="178" y="71"/>
                          <a:pt x="178" y="70"/>
                          <a:pt x="178" y="70"/>
                        </a:cubicBezTo>
                        <a:cubicBezTo>
                          <a:pt x="177" y="70"/>
                          <a:pt x="178" y="69"/>
                          <a:pt x="177" y="69"/>
                        </a:cubicBezTo>
                        <a:cubicBezTo>
                          <a:pt x="178" y="69"/>
                          <a:pt x="179" y="69"/>
                          <a:pt x="180" y="69"/>
                        </a:cubicBezTo>
                        <a:cubicBezTo>
                          <a:pt x="180" y="68"/>
                          <a:pt x="180" y="68"/>
                          <a:pt x="180" y="68"/>
                        </a:cubicBezTo>
                        <a:cubicBezTo>
                          <a:pt x="180" y="67"/>
                          <a:pt x="182" y="68"/>
                          <a:pt x="183" y="68"/>
                        </a:cubicBezTo>
                        <a:cubicBezTo>
                          <a:pt x="183" y="67"/>
                          <a:pt x="183" y="67"/>
                          <a:pt x="184" y="67"/>
                        </a:cubicBezTo>
                        <a:cubicBezTo>
                          <a:pt x="184" y="67"/>
                          <a:pt x="185" y="68"/>
                          <a:pt x="186" y="67"/>
                        </a:cubicBezTo>
                        <a:cubicBezTo>
                          <a:pt x="187" y="67"/>
                          <a:pt x="186" y="66"/>
                          <a:pt x="186" y="66"/>
                        </a:cubicBezTo>
                        <a:cubicBezTo>
                          <a:pt x="187" y="65"/>
                          <a:pt x="187" y="66"/>
                          <a:pt x="188" y="66"/>
                        </a:cubicBezTo>
                        <a:cubicBezTo>
                          <a:pt x="188" y="65"/>
                          <a:pt x="188" y="64"/>
                          <a:pt x="189" y="64"/>
                        </a:cubicBezTo>
                        <a:cubicBezTo>
                          <a:pt x="189" y="64"/>
                          <a:pt x="190" y="64"/>
                          <a:pt x="191" y="64"/>
                        </a:cubicBezTo>
                        <a:cubicBezTo>
                          <a:pt x="191" y="63"/>
                          <a:pt x="191" y="63"/>
                          <a:pt x="191" y="63"/>
                        </a:cubicBezTo>
                        <a:cubicBezTo>
                          <a:pt x="191" y="63"/>
                          <a:pt x="194" y="62"/>
                          <a:pt x="194" y="62"/>
                        </a:cubicBezTo>
                        <a:cubicBezTo>
                          <a:pt x="196" y="62"/>
                          <a:pt x="196" y="63"/>
                          <a:pt x="197" y="62"/>
                        </a:cubicBezTo>
                        <a:cubicBezTo>
                          <a:pt x="198" y="62"/>
                          <a:pt x="200" y="61"/>
                          <a:pt x="201" y="61"/>
                        </a:cubicBezTo>
                        <a:cubicBezTo>
                          <a:pt x="202" y="60"/>
                          <a:pt x="203" y="61"/>
                          <a:pt x="203" y="61"/>
                        </a:cubicBezTo>
                        <a:cubicBezTo>
                          <a:pt x="203" y="61"/>
                          <a:pt x="203" y="61"/>
                          <a:pt x="204" y="61"/>
                        </a:cubicBezTo>
                        <a:cubicBezTo>
                          <a:pt x="204" y="60"/>
                          <a:pt x="205" y="61"/>
                          <a:pt x="205" y="61"/>
                        </a:cubicBezTo>
                        <a:cubicBezTo>
                          <a:pt x="205" y="60"/>
                          <a:pt x="206" y="60"/>
                          <a:pt x="206" y="60"/>
                        </a:cubicBezTo>
                        <a:cubicBezTo>
                          <a:pt x="208" y="59"/>
                          <a:pt x="210" y="59"/>
                          <a:pt x="212" y="59"/>
                        </a:cubicBezTo>
                        <a:cubicBezTo>
                          <a:pt x="213" y="59"/>
                          <a:pt x="214" y="58"/>
                          <a:pt x="214" y="58"/>
                        </a:cubicBezTo>
                        <a:cubicBezTo>
                          <a:pt x="215" y="58"/>
                          <a:pt x="216" y="58"/>
                          <a:pt x="216" y="58"/>
                        </a:cubicBezTo>
                        <a:cubicBezTo>
                          <a:pt x="216" y="58"/>
                          <a:pt x="217" y="57"/>
                          <a:pt x="217" y="57"/>
                        </a:cubicBezTo>
                        <a:cubicBezTo>
                          <a:pt x="218" y="57"/>
                          <a:pt x="218" y="57"/>
                          <a:pt x="219" y="57"/>
                        </a:cubicBezTo>
                        <a:cubicBezTo>
                          <a:pt x="219" y="57"/>
                          <a:pt x="219" y="56"/>
                          <a:pt x="219" y="56"/>
                        </a:cubicBezTo>
                        <a:cubicBezTo>
                          <a:pt x="220" y="56"/>
                          <a:pt x="220" y="56"/>
                          <a:pt x="221" y="55"/>
                        </a:cubicBezTo>
                        <a:cubicBezTo>
                          <a:pt x="221" y="55"/>
                          <a:pt x="222" y="53"/>
                          <a:pt x="222" y="52"/>
                        </a:cubicBezTo>
                        <a:cubicBezTo>
                          <a:pt x="221" y="52"/>
                          <a:pt x="220" y="52"/>
                          <a:pt x="220" y="52"/>
                        </a:cubicBezTo>
                        <a:cubicBezTo>
                          <a:pt x="220" y="51"/>
                          <a:pt x="220" y="50"/>
                          <a:pt x="220" y="50"/>
                        </a:cubicBezTo>
                        <a:cubicBezTo>
                          <a:pt x="219" y="50"/>
                          <a:pt x="218" y="50"/>
                          <a:pt x="218" y="50"/>
                        </a:cubicBezTo>
                        <a:close/>
                        <a:moveTo>
                          <a:pt x="544" y="57"/>
                        </a:moveTo>
                        <a:cubicBezTo>
                          <a:pt x="543" y="58"/>
                          <a:pt x="541" y="61"/>
                          <a:pt x="540" y="61"/>
                        </a:cubicBezTo>
                        <a:cubicBezTo>
                          <a:pt x="540" y="61"/>
                          <a:pt x="540" y="61"/>
                          <a:pt x="540" y="61"/>
                        </a:cubicBezTo>
                        <a:cubicBezTo>
                          <a:pt x="539" y="62"/>
                          <a:pt x="540" y="63"/>
                          <a:pt x="540" y="63"/>
                        </a:cubicBezTo>
                        <a:cubicBezTo>
                          <a:pt x="540" y="63"/>
                          <a:pt x="538" y="64"/>
                          <a:pt x="538" y="64"/>
                        </a:cubicBezTo>
                        <a:cubicBezTo>
                          <a:pt x="538" y="65"/>
                          <a:pt x="539" y="66"/>
                          <a:pt x="539" y="67"/>
                        </a:cubicBezTo>
                        <a:cubicBezTo>
                          <a:pt x="539" y="67"/>
                          <a:pt x="538" y="67"/>
                          <a:pt x="538" y="67"/>
                        </a:cubicBezTo>
                        <a:cubicBezTo>
                          <a:pt x="538" y="67"/>
                          <a:pt x="539" y="68"/>
                          <a:pt x="539" y="68"/>
                        </a:cubicBezTo>
                        <a:cubicBezTo>
                          <a:pt x="540" y="68"/>
                          <a:pt x="539" y="68"/>
                          <a:pt x="539" y="69"/>
                        </a:cubicBezTo>
                        <a:cubicBezTo>
                          <a:pt x="540" y="69"/>
                          <a:pt x="540" y="69"/>
                          <a:pt x="540" y="69"/>
                        </a:cubicBezTo>
                        <a:cubicBezTo>
                          <a:pt x="539" y="69"/>
                          <a:pt x="540" y="70"/>
                          <a:pt x="539" y="70"/>
                        </a:cubicBezTo>
                        <a:cubicBezTo>
                          <a:pt x="539" y="70"/>
                          <a:pt x="539" y="70"/>
                          <a:pt x="539" y="70"/>
                        </a:cubicBezTo>
                        <a:cubicBezTo>
                          <a:pt x="540" y="70"/>
                          <a:pt x="540" y="70"/>
                          <a:pt x="540" y="70"/>
                        </a:cubicBezTo>
                        <a:cubicBezTo>
                          <a:pt x="541" y="71"/>
                          <a:pt x="541" y="72"/>
                          <a:pt x="541" y="72"/>
                        </a:cubicBezTo>
                        <a:cubicBezTo>
                          <a:pt x="542" y="73"/>
                          <a:pt x="543" y="73"/>
                          <a:pt x="545" y="73"/>
                        </a:cubicBezTo>
                        <a:cubicBezTo>
                          <a:pt x="546" y="73"/>
                          <a:pt x="548" y="71"/>
                          <a:pt x="548" y="70"/>
                        </a:cubicBezTo>
                        <a:cubicBezTo>
                          <a:pt x="548" y="70"/>
                          <a:pt x="548" y="69"/>
                          <a:pt x="548" y="69"/>
                        </a:cubicBezTo>
                        <a:cubicBezTo>
                          <a:pt x="549" y="69"/>
                          <a:pt x="549" y="69"/>
                          <a:pt x="549" y="69"/>
                        </a:cubicBezTo>
                        <a:cubicBezTo>
                          <a:pt x="551" y="66"/>
                          <a:pt x="551" y="66"/>
                          <a:pt x="551" y="66"/>
                        </a:cubicBezTo>
                        <a:cubicBezTo>
                          <a:pt x="551" y="66"/>
                          <a:pt x="551" y="63"/>
                          <a:pt x="550" y="63"/>
                        </a:cubicBezTo>
                        <a:cubicBezTo>
                          <a:pt x="550" y="63"/>
                          <a:pt x="549" y="63"/>
                          <a:pt x="549" y="62"/>
                        </a:cubicBezTo>
                        <a:cubicBezTo>
                          <a:pt x="548" y="62"/>
                          <a:pt x="548" y="61"/>
                          <a:pt x="548" y="61"/>
                        </a:cubicBezTo>
                        <a:cubicBezTo>
                          <a:pt x="548" y="60"/>
                          <a:pt x="547" y="61"/>
                          <a:pt x="547" y="61"/>
                        </a:cubicBezTo>
                        <a:cubicBezTo>
                          <a:pt x="546" y="60"/>
                          <a:pt x="546" y="59"/>
                          <a:pt x="545" y="59"/>
                        </a:cubicBezTo>
                        <a:cubicBezTo>
                          <a:pt x="545" y="59"/>
                          <a:pt x="544" y="59"/>
                          <a:pt x="544" y="59"/>
                        </a:cubicBezTo>
                        <a:cubicBezTo>
                          <a:pt x="544" y="58"/>
                          <a:pt x="545" y="57"/>
                          <a:pt x="544" y="57"/>
                        </a:cubicBezTo>
                        <a:close/>
                        <a:moveTo>
                          <a:pt x="385" y="59"/>
                        </a:moveTo>
                        <a:cubicBezTo>
                          <a:pt x="388" y="59"/>
                          <a:pt x="386" y="60"/>
                          <a:pt x="387" y="60"/>
                        </a:cubicBezTo>
                        <a:cubicBezTo>
                          <a:pt x="387" y="60"/>
                          <a:pt x="388" y="60"/>
                          <a:pt x="388" y="60"/>
                        </a:cubicBezTo>
                        <a:cubicBezTo>
                          <a:pt x="388" y="61"/>
                          <a:pt x="388" y="61"/>
                          <a:pt x="388" y="61"/>
                        </a:cubicBezTo>
                        <a:cubicBezTo>
                          <a:pt x="387" y="61"/>
                          <a:pt x="386" y="62"/>
                          <a:pt x="386" y="62"/>
                        </a:cubicBezTo>
                        <a:cubicBezTo>
                          <a:pt x="386" y="62"/>
                          <a:pt x="385" y="62"/>
                          <a:pt x="385" y="62"/>
                        </a:cubicBezTo>
                        <a:cubicBezTo>
                          <a:pt x="384" y="62"/>
                          <a:pt x="384" y="63"/>
                          <a:pt x="383" y="63"/>
                        </a:cubicBezTo>
                        <a:cubicBezTo>
                          <a:pt x="383" y="63"/>
                          <a:pt x="381" y="63"/>
                          <a:pt x="381" y="64"/>
                        </a:cubicBezTo>
                        <a:cubicBezTo>
                          <a:pt x="380" y="64"/>
                          <a:pt x="381" y="65"/>
                          <a:pt x="380" y="65"/>
                        </a:cubicBezTo>
                        <a:cubicBezTo>
                          <a:pt x="380" y="65"/>
                          <a:pt x="378" y="65"/>
                          <a:pt x="378" y="66"/>
                        </a:cubicBezTo>
                        <a:cubicBezTo>
                          <a:pt x="378" y="66"/>
                          <a:pt x="378" y="67"/>
                          <a:pt x="378" y="67"/>
                        </a:cubicBezTo>
                        <a:cubicBezTo>
                          <a:pt x="378" y="67"/>
                          <a:pt x="377" y="67"/>
                          <a:pt x="377" y="67"/>
                        </a:cubicBezTo>
                        <a:cubicBezTo>
                          <a:pt x="377" y="66"/>
                          <a:pt x="377" y="66"/>
                          <a:pt x="374" y="65"/>
                        </a:cubicBezTo>
                        <a:cubicBezTo>
                          <a:pt x="375" y="64"/>
                          <a:pt x="375" y="63"/>
                          <a:pt x="375" y="62"/>
                        </a:cubicBezTo>
                        <a:cubicBezTo>
                          <a:pt x="375" y="62"/>
                          <a:pt x="376" y="61"/>
                          <a:pt x="376" y="61"/>
                        </a:cubicBezTo>
                        <a:cubicBezTo>
                          <a:pt x="376" y="62"/>
                          <a:pt x="377" y="62"/>
                          <a:pt x="377" y="63"/>
                        </a:cubicBezTo>
                        <a:cubicBezTo>
                          <a:pt x="379" y="62"/>
                          <a:pt x="381" y="62"/>
                          <a:pt x="383" y="62"/>
                        </a:cubicBezTo>
                        <a:cubicBezTo>
                          <a:pt x="384" y="61"/>
                          <a:pt x="385" y="61"/>
                          <a:pt x="386" y="61"/>
                        </a:cubicBezTo>
                        <a:cubicBezTo>
                          <a:pt x="385" y="60"/>
                          <a:pt x="386" y="59"/>
                          <a:pt x="385" y="60"/>
                        </a:cubicBezTo>
                        <a:cubicBezTo>
                          <a:pt x="385" y="59"/>
                          <a:pt x="385" y="59"/>
                          <a:pt x="385" y="59"/>
                        </a:cubicBezTo>
                        <a:close/>
                        <a:moveTo>
                          <a:pt x="563" y="61"/>
                        </a:moveTo>
                        <a:cubicBezTo>
                          <a:pt x="563" y="61"/>
                          <a:pt x="564" y="62"/>
                          <a:pt x="564" y="62"/>
                        </a:cubicBezTo>
                        <a:cubicBezTo>
                          <a:pt x="565" y="63"/>
                          <a:pt x="564" y="65"/>
                          <a:pt x="564" y="66"/>
                        </a:cubicBezTo>
                        <a:cubicBezTo>
                          <a:pt x="564" y="66"/>
                          <a:pt x="565" y="68"/>
                          <a:pt x="565" y="68"/>
                        </a:cubicBezTo>
                        <a:cubicBezTo>
                          <a:pt x="566" y="68"/>
                          <a:pt x="567" y="68"/>
                          <a:pt x="567" y="68"/>
                        </a:cubicBezTo>
                        <a:cubicBezTo>
                          <a:pt x="567" y="68"/>
                          <a:pt x="568" y="67"/>
                          <a:pt x="569" y="67"/>
                        </a:cubicBezTo>
                        <a:cubicBezTo>
                          <a:pt x="569" y="66"/>
                          <a:pt x="570" y="66"/>
                          <a:pt x="571" y="66"/>
                        </a:cubicBezTo>
                        <a:cubicBezTo>
                          <a:pt x="571" y="64"/>
                          <a:pt x="571" y="62"/>
                          <a:pt x="568" y="62"/>
                        </a:cubicBezTo>
                        <a:cubicBezTo>
                          <a:pt x="568" y="62"/>
                          <a:pt x="567" y="63"/>
                          <a:pt x="566" y="63"/>
                        </a:cubicBezTo>
                        <a:cubicBezTo>
                          <a:pt x="566" y="63"/>
                          <a:pt x="565" y="61"/>
                          <a:pt x="565" y="61"/>
                        </a:cubicBezTo>
                        <a:cubicBezTo>
                          <a:pt x="564" y="61"/>
                          <a:pt x="564" y="61"/>
                          <a:pt x="563" y="61"/>
                        </a:cubicBezTo>
                        <a:close/>
                        <a:moveTo>
                          <a:pt x="583" y="61"/>
                        </a:moveTo>
                        <a:cubicBezTo>
                          <a:pt x="583" y="62"/>
                          <a:pt x="583" y="64"/>
                          <a:pt x="583" y="65"/>
                        </a:cubicBezTo>
                        <a:cubicBezTo>
                          <a:pt x="583" y="65"/>
                          <a:pt x="586" y="67"/>
                          <a:pt x="586" y="67"/>
                        </a:cubicBezTo>
                        <a:cubicBezTo>
                          <a:pt x="587" y="67"/>
                          <a:pt x="588" y="67"/>
                          <a:pt x="589" y="67"/>
                        </a:cubicBezTo>
                        <a:cubicBezTo>
                          <a:pt x="590" y="67"/>
                          <a:pt x="590" y="68"/>
                          <a:pt x="590" y="68"/>
                        </a:cubicBezTo>
                        <a:cubicBezTo>
                          <a:pt x="591" y="68"/>
                          <a:pt x="594" y="68"/>
                          <a:pt x="595" y="67"/>
                        </a:cubicBezTo>
                        <a:cubicBezTo>
                          <a:pt x="595" y="67"/>
                          <a:pt x="595" y="66"/>
                          <a:pt x="595" y="66"/>
                        </a:cubicBezTo>
                        <a:cubicBezTo>
                          <a:pt x="596" y="65"/>
                          <a:pt x="598" y="65"/>
                          <a:pt x="599" y="65"/>
                        </a:cubicBezTo>
                        <a:cubicBezTo>
                          <a:pt x="598" y="64"/>
                          <a:pt x="598" y="64"/>
                          <a:pt x="598" y="64"/>
                        </a:cubicBezTo>
                        <a:cubicBezTo>
                          <a:pt x="598" y="64"/>
                          <a:pt x="598" y="63"/>
                          <a:pt x="598" y="63"/>
                        </a:cubicBezTo>
                        <a:cubicBezTo>
                          <a:pt x="596" y="62"/>
                          <a:pt x="594" y="63"/>
                          <a:pt x="593" y="62"/>
                        </a:cubicBezTo>
                        <a:cubicBezTo>
                          <a:pt x="592" y="62"/>
                          <a:pt x="591" y="61"/>
                          <a:pt x="591" y="61"/>
                        </a:cubicBezTo>
                        <a:cubicBezTo>
                          <a:pt x="590" y="61"/>
                          <a:pt x="589" y="62"/>
                          <a:pt x="588" y="62"/>
                        </a:cubicBezTo>
                        <a:cubicBezTo>
                          <a:pt x="586" y="62"/>
                          <a:pt x="585" y="62"/>
                          <a:pt x="583" y="61"/>
                        </a:cubicBezTo>
                        <a:close/>
                        <a:moveTo>
                          <a:pt x="551" y="73"/>
                        </a:moveTo>
                        <a:cubicBezTo>
                          <a:pt x="551" y="73"/>
                          <a:pt x="550" y="73"/>
                          <a:pt x="550" y="74"/>
                        </a:cubicBezTo>
                        <a:cubicBezTo>
                          <a:pt x="550" y="75"/>
                          <a:pt x="551" y="74"/>
                          <a:pt x="551" y="75"/>
                        </a:cubicBezTo>
                        <a:cubicBezTo>
                          <a:pt x="551" y="75"/>
                          <a:pt x="552" y="76"/>
                          <a:pt x="552" y="76"/>
                        </a:cubicBezTo>
                        <a:cubicBezTo>
                          <a:pt x="552" y="75"/>
                          <a:pt x="552" y="75"/>
                          <a:pt x="553" y="75"/>
                        </a:cubicBezTo>
                        <a:cubicBezTo>
                          <a:pt x="553" y="75"/>
                          <a:pt x="553" y="74"/>
                          <a:pt x="552" y="74"/>
                        </a:cubicBezTo>
                        <a:cubicBezTo>
                          <a:pt x="552" y="74"/>
                          <a:pt x="552" y="73"/>
                          <a:pt x="552" y="73"/>
                        </a:cubicBezTo>
                        <a:cubicBezTo>
                          <a:pt x="552" y="73"/>
                          <a:pt x="551" y="73"/>
                          <a:pt x="551" y="73"/>
                        </a:cubicBezTo>
                        <a:close/>
                        <a:moveTo>
                          <a:pt x="558" y="74"/>
                        </a:moveTo>
                        <a:cubicBezTo>
                          <a:pt x="558" y="74"/>
                          <a:pt x="557" y="75"/>
                          <a:pt x="557" y="75"/>
                        </a:cubicBezTo>
                        <a:cubicBezTo>
                          <a:pt x="556" y="76"/>
                          <a:pt x="554" y="76"/>
                          <a:pt x="553" y="77"/>
                        </a:cubicBezTo>
                        <a:cubicBezTo>
                          <a:pt x="553" y="77"/>
                          <a:pt x="553" y="78"/>
                          <a:pt x="552" y="79"/>
                        </a:cubicBezTo>
                        <a:cubicBezTo>
                          <a:pt x="551" y="79"/>
                          <a:pt x="550" y="79"/>
                          <a:pt x="550" y="79"/>
                        </a:cubicBezTo>
                        <a:cubicBezTo>
                          <a:pt x="550" y="80"/>
                          <a:pt x="550" y="80"/>
                          <a:pt x="550" y="80"/>
                        </a:cubicBezTo>
                        <a:cubicBezTo>
                          <a:pt x="551" y="80"/>
                          <a:pt x="552" y="80"/>
                          <a:pt x="552" y="80"/>
                        </a:cubicBezTo>
                        <a:cubicBezTo>
                          <a:pt x="553" y="80"/>
                          <a:pt x="554" y="81"/>
                          <a:pt x="554" y="81"/>
                        </a:cubicBezTo>
                        <a:cubicBezTo>
                          <a:pt x="556" y="81"/>
                          <a:pt x="556" y="81"/>
                          <a:pt x="557" y="81"/>
                        </a:cubicBezTo>
                        <a:cubicBezTo>
                          <a:pt x="558" y="81"/>
                          <a:pt x="558" y="82"/>
                          <a:pt x="559" y="82"/>
                        </a:cubicBezTo>
                        <a:cubicBezTo>
                          <a:pt x="561" y="82"/>
                          <a:pt x="564" y="82"/>
                          <a:pt x="566" y="82"/>
                        </a:cubicBezTo>
                        <a:cubicBezTo>
                          <a:pt x="566" y="81"/>
                          <a:pt x="567" y="80"/>
                          <a:pt x="566" y="78"/>
                        </a:cubicBezTo>
                        <a:cubicBezTo>
                          <a:pt x="565" y="78"/>
                          <a:pt x="564" y="78"/>
                          <a:pt x="564" y="77"/>
                        </a:cubicBezTo>
                        <a:cubicBezTo>
                          <a:pt x="563" y="77"/>
                          <a:pt x="563" y="77"/>
                          <a:pt x="563" y="76"/>
                        </a:cubicBezTo>
                        <a:cubicBezTo>
                          <a:pt x="562" y="75"/>
                          <a:pt x="561" y="75"/>
                          <a:pt x="559" y="75"/>
                        </a:cubicBezTo>
                        <a:cubicBezTo>
                          <a:pt x="559" y="75"/>
                          <a:pt x="558" y="74"/>
                          <a:pt x="558" y="74"/>
                        </a:cubicBezTo>
                        <a:close/>
                        <a:moveTo>
                          <a:pt x="735" y="97"/>
                        </a:moveTo>
                        <a:cubicBezTo>
                          <a:pt x="734" y="98"/>
                          <a:pt x="734" y="99"/>
                          <a:pt x="732" y="99"/>
                        </a:cubicBezTo>
                        <a:cubicBezTo>
                          <a:pt x="732" y="99"/>
                          <a:pt x="731" y="99"/>
                          <a:pt x="731" y="99"/>
                        </a:cubicBezTo>
                        <a:cubicBezTo>
                          <a:pt x="729" y="101"/>
                          <a:pt x="729" y="101"/>
                          <a:pt x="729" y="101"/>
                        </a:cubicBezTo>
                        <a:cubicBezTo>
                          <a:pt x="729" y="102"/>
                          <a:pt x="729" y="102"/>
                          <a:pt x="729" y="102"/>
                        </a:cubicBezTo>
                        <a:cubicBezTo>
                          <a:pt x="731" y="103"/>
                          <a:pt x="733" y="103"/>
                          <a:pt x="735" y="103"/>
                        </a:cubicBezTo>
                        <a:cubicBezTo>
                          <a:pt x="735" y="103"/>
                          <a:pt x="736" y="102"/>
                          <a:pt x="737" y="102"/>
                        </a:cubicBezTo>
                        <a:cubicBezTo>
                          <a:pt x="738" y="102"/>
                          <a:pt x="738" y="102"/>
                          <a:pt x="738" y="102"/>
                        </a:cubicBezTo>
                        <a:cubicBezTo>
                          <a:pt x="739" y="103"/>
                          <a:pt x="743" y="103"/>
                          <a:pt x="744" y="103"/>
                        </a:cubicBezTo>
                        <a:cubicBezTo>
                          <a:pt x="744" y="102"/>
                          <a:pt x="745" y="102"/>
                          <a:pt x="744" y="101"/>
                        </a:cubicBezTo>
                        <a:cubicBezTo>
                          <a:pt x="744" y="100"/>
                          <a:pt x="743" y="99"/>
                          <a:pt x="743" y="99"/>
                        </a:cubicBezTo>
                        <a:cubicBezTo>
                          <a:pt x="742" y="99"/>
                          <a:pt x="740" y="99"/>
                          <a:pt x="738" y="99"/>
                        </a:cubicBezTo>
                        <a:cubicBezTo>
                          <a:pt x="737" y="98"/>
                          <a:pt x="736" y="97"/>
                          <a:pt x="735" y="97"/>
                        </a:cubicBezTo>
                        <a:close/>
                        <a:moveTo>
                          <a:pt x="681" y="105"/>
                        </a:moveTo>
                        <a:cubicBezTo>
                          <a:pt x="680" y="105"/>
                          <a:pt x="680" y="105"/>
                          <a:pt x="680" y="106"/>
                        </a:cubicBezTo>
                        <a:cubicBezTo>
                          <a:pt x="679" y="106"/>
                          <a:pt x="680" y="107"/>
                          <a:pt x="679" y="107"/>
                        </a:cubicBezTo>
                        <a:cubicBezTo>
                          <a:pt x="681" y="108"/>
                          <a:pt x="682" y="109"/>
                          <a:pt x="684" y="108"/>
                        </a:cubicBezTo>
                        <a:cubicBezTo>
                          <a:pt x="684" y="108"/>
                          <a:pt x="684" y="107"/>
                          <a:pt x="684" y="107"/>
                        </a:cubicBezTo>
                        <a:lnTo>
                          <a:pt x="681" y="105"/>
                        </a:lnTo>
                        <a:close/>
                        <a:moveTo>
                          <a:pt x="71" y="161"/>
                        </a:moveTo>
                        <a:cubicBezTo>
                          <a:pt x="71" y="161"/>
                          <a:pt x="72" y="162"/>
                          <a:pt x="72" y="162"/>
                        </a:cubicBezTo>
                        <a:cubicBezTo>
                          <a:pt x="73" y="162"/>
                          <a:pt x="74" y="162"/>
                          <a:pt x="75" y="162"/>
                        </a:cubicBezTo>
                        <a:cubicBezTo>
                          <a:pt x="75" y="162"/>
                          <a:pt x="76" y="162"/>
                          <a:pt x="76" y="163"/>
                        </a:cubicBezTo>
                        <a:cubicBezTo>
                          <a:pt x="76" y="164"/>
                          <a:pt x="75" y="165"/>
                          <a:pt x="76" y="167"/>
                        </a:cubicBezTo>
                        <a:cubicBezTo>
                          <a:pt x="76" y="167"/>
                          <a:pt x="77" y="168"/>
                          <a:pt x="78" y="168"/>
                        </a:cubicBezTo>
                        <a:cubicBezTo>
                          <a:pt x="78" y="168"/>
                          <a:pt x="79" y="170"/>
                          <a:pt x="79" y="170"/>
                        </a:cubicBezTo>
                        <a:cubicBezTo>
                          <a:pt x="78" y="171"/>
                          <a:pt x="78" y="171"/>
                          <a:pt x="78" y="172"/>
                        </a:cubicBezTo>
                        <a:cubicBezTo>
                          <a:pt x="78" y="172"/>
                          <a:pt x="77" y="173"/>
                          <a:pt x="77" y="173"/>
                        </a:cubicBezTo>
                        <a:cubicBezTo>
                          <a:pt x="77" y="173"/>
                          <a:pt x="77" y="173"/>
                          <a:pt x="77" y="173"/>
                        </a:cubicBezTo>
                        <a:cubicBezTo>
                          <a:pt x="76" y="173"/>
                          <a:pt x="75" y="172"/>
                          <a:pt x="75" y="172"/>
                        </a:cubicBezTo>
                        <a:cubicBezTo>
                          <a:pt x="75" y="171"/>
                          <a:pt x="74" y="170"/>
                          <a:pt x="73" y="170"/>
                        </a:cubicBezTo>
                        <a:cubicBezTo>
                          <a:pt x="73" y="170"/>
                          <a:pt x="73" y="170"/>
                          <a:pt x="72" y="170"/>
                        </a:cubicBezTo>
                        <a:cubicBezTo>
                          <a:pt x="72" y="169"/>
                          <a:pt x="72" y="169"/>
                          <a:pt x="72" y="168"/>
                        </a:cubicBezTo>
                        <a:cubicBezTo>
                          <a:pt x="72" y="168"/>
                          <a:pt x="70" y="168"/>
                          <a:pt x="70" y="167"/>
                        </a:cubicBezTo>
                        <a:cubicBezTo>
                          <a:pt x="70" y="167"/>
                          <a:pt x="70" y="166"/>
                          <a:pt x="70" y="166"/>
                        </a:cubicBezTo>
                        <a:cubicBezTo>
                          <a:pt x="70" y="167"/>
                          <a:pt x="71" y="166"/>
                          <a:pt x="71" y="166"/>
                        </a:cubicBezTo>
                        <a:cubicBezTo>
                          <a:pt x="71" y="167"/>
                          <a:pt x="71" y="167"/>
                          <a:pt x="72" y="167"/>
                        </a:cubicBezTo>
                        <a:cubicBezTo>
                          <a:pt x="72" y="170"/>
                          <a:pt x="72" y="167"/>
                          <a:pt x="71" y="166"/>
                        </a:cubicBezTo>
                        <a:cubicBezTo>
                          <a:pt x="72" y="166"/>
                          <a:pt x="72" y="166"/>
                          <a:pt x="72" y="166"/>
                        </a:cubicBezTo>
                        <a:cubicBezTo>
                          <a:pt x="72" y="166"/>
                          <a:pt x="72" y="166"/>
                          <a:pt x="72" y="166"/>
                        </a:cubicBezTo>
                        <a:cubicBezTo>
                          <a:pt x="75" y="165"/>
                          <a:pt x="73" y="168"/>
                          <a:pt x="74" y="163"/>
                        </a:cubicBezTo>
                        <a:cubicBezTo>
                          <a:pt x="74" y="163"/>
                          <a:pt x="73" y="163"/>
                          <a:pt x="72" y="163"/>
                        </a:cubicBezTo>
                        <a:cubicBezTo>
                          <a:pt x="72" y="163"/>
                          <a:pt x="72" y="163"/>
                          <a:pt x="72" y="163"/>
                        </a:cubicBezTo>
                        <a:cubicBezTo>
                          <a:pt x="71" y="163"/>
                          <a:pt x="71" y="163"/>
                          <a:pt x="71" y="163"/>
                        </a:cubicBezTo>
                        <a:cubicBezTo>
                          <a:pt x="71" y="162"/>
                          <a:pt x="71" y="162"/>
                          <a:pt x="71" y="161"/>
                        </a:cubicBezTo>
                        <a:cubicBezTo>
                          <a:pt x="70" y="161"/>
                          <a:pt x="70" y="161"/>
                          <a:pt x="71" y="161"/>
                        </a:cubicBezTo>
                        <a:close/>
                        <a:moveTo>
                          <a:pt x="53" y="167"/>
                        </a:moveTo>
                        <a:cubicBezTo>
                          <a:pt x="54" y="167"/>
                          <a:pt x="53" y="167"/>
                          <a:pt x="53" y="167"/>
                        </a:cubicBezTo>
                        <a:cubicBezTo>
                          <a:pt x="54" y="168"/>
                          <a:pt x="55" y="167"/>
                          <a:pt x="55" y="167"/>
                        </a:cubicBezTo>
                        <a:cubicBezTo>
                          <a:pt x="56" y="168"/>
                          <a:pt x="56" y="169"/>
                          <a:pt x="56" y="169"/>
                        </a:cubicBezTo>
                        <a:cubicBezTo>
                          <a:pt x="57" y="169"/>
                          <a:pt x="57" y="169"/>
                          <a:pt x="58" y="169"/>
                        </a:cubicBezTo>
                        <a:cubicBezTo>
                          <a:pt x="60" y="171"/>
                          <a:pt x="61" y="173"/>
                          <a:pt x="62" y="176"/>
                        </a:cubicBezTo>
                        <a:cubicBezTo>
                          <a:pt x="61" y="176"/>
                          <a:pt x="61" y="175"/>
                          <a:pt x="60" y="175"/>
                        </a:cubicBezTo>
                        <a:cubicBezTo>
                          <a:pt x="60" y="176"/>
                          <a:pt x="61" y="177"/>
                          <a:pt x="60" y="177"/>
                        </a:cubicBezTo>
                        <a:cubicBezTo>
                          <a:pt x="60" y="178"/>
                          <a:pt x="59" y="177"/>
                          <a:pt x="59" y="177"/>
                        </a:cubicBezTo>
                        <a:cubicBezTo>
                          <a:pt x="57" y="177"/>
                          <a:pt x="57" y="178"/>
                          <a:pt x="56" y="179"/>
                        </a:cubicBezTo>
                        <a:cubicBezTo>
                          <a:pt x="55" y="178"/>
                          <a:pt x="55" y="178"/>
                          <a:pt x="54" y="178"/>
                        </a:cubicBezTo>
                        <a:cubicBezTo>
                          <a:pt x="54" y="178"/>
                          <a:pt x="54" y="177"/>
                          <a:pt x="54" y="176"/>
                        </a:cubicBezTo>
                        <a:cubicBezTo>
                          <a:pt x="54" y="176"/>
                          <a:pt x="52" y="175"/>
                          <a:pt x="52" y="174"/>
                        </a:cubicBezTo>
                        <a:cubicBezTo>
                          <a:pt x="51" y="173"/>
                          <a:pt x="52" y="172"/>
                          <a:pt x="51" y="172"/>
                        </a:cubicBezTo>
                        <a:cubicBezTo>
                          <a:pt x="51" y="171"/>
                          <a:pt x="50" y="171"/>
                          <a:pt x="49" y="171"/>
                        </a:cubicBezTo>
                        <a:cubicBezTo>
                          <a:pt x="49" y="170"/>
                          <a:pt x="49" y="169"/>
                          <a:pt x="49" y="169"/>
                        </a:cubicBezTo>
                        <a:cubicBezTo>
                          <a:pt x="49" y="169"/>
                          <a:pt x="49" y="169"/>
                          <a:pt x="49" y="169"/>
                        </a:cubicBezTo>
                        <a:cubicBezTo>
                          <a:pt x="50" y="169"/>
                          <a:pt x="50" y="168"/>
                          <a:pt x="50" y="168"/>
                        </a:cubicBezTo>
                        <a:cubicBezTo>
                          <a:pt x="50" y="168"/>
                          <a:pt x="51" y="168"/>
                          <a:pt x="51" y="168"/>
                        </a:cubicBezTo>
                        <a:cubicBezTo>
                          <a:pt x="51" y="168"/>
                          <a:pt x="52" y="168"/>
                          <a:pt x="52" y="168"/>
                        </a:cubicBezTo>
                        <a:cubicBezTo>
                          <a:pt x="52" y="167"/>
                          <a:pt x="52" y="167"/>
                          <a:pt x="53" y="167"/>
                        </a:cubicBezTo>
                        <a:close/>
                        <a:moveTo>
                          <a:pt x="660" y="186"/>
                        </a:moveTo>
                        <a:cubicBezTo>
                          <a:pt x="659" y="186"/>
                          <a:pt x="659" y="187"/>
                          <a:pt x="659" y="187"/>
                        </a:cubicBezTo>
                        <a:cubicBezTo>
                          <a:pt x="658" y="187"/>
                          <a:pt x="657" y="187"/>
                          <a:pt x="657" y="188"/>
                        </a:cubicBezTo>
                        <a:cubicBezTo>
                          <a:pt x="656" y="189"/>
                          <a:pt x="657" y="190"/>
                          <a:pt x="657" y="191"/>
                        </a:cubicBezTo>
                        <a:cubicBezTo>
                          <a:pt x="655" y="190"/>
                          <a:pt x="657" y="192"/>
                          <a:pt x="657" y="192"/>
                        </a:cubicBezTo>
                        <a:cubicBezTo>
                          <a:pt x="658" y="190"/>
                          <a:pt x="659" y="189"/>
                          <a:pt x="661" y="188"/>
                        </a:cubicBezTo>
                        <a:cubicBezTo>
                          <a:pt x="661" y="187"/>
                          <a:pt x="661" y="187"/>
                          <a:pt x="660" y="186"/>
                        </a:cubicBezTo>
                        <a:close/>
                        <a:moveTo>
                          <a:pt x="40" y="194"/>
                        </a:moveTo>
                        <a:cubicBezTo>
                          <a:pt x="40" y="194"/>
                          <a:pt x="41" y="195"/>
                          <a:pt x="40" y="195"/>
                        </a:cubicBezTo>
                        <a:cubicBezTo>
                          <a:pt x="40" y="195"/>
                          <a:pt x="39" y="194"/>
                          <a:pt x="40" y="194"/>
                        </a:cubicBezTo>
                        <a:close/>
                        <a:moveTo>
                          <a:pt x="411" y="211"/>
                        </a:moveTo>
                        <a:cubicBezTo>
                          <a:pt x="411" y="211"/>
                          <a:pt x="411" y="211"/>
                          <a:pt x="411" y="211"/>
                        </a:cubicBezTo>
                        <a:cubicBezTo>
                          <a:pt x="411" y="211"/>
                          <a:pt x="412" y="212"/>
                          <a:pt x="412" y="212"/>
                        </a:cubicBezTo>
                        <a:cubicBezTo>
                          <a:pt x="412" y="213"/>
                          <a:pt x="411" y="213"/>
                          <a:pt x="411" y="213"/>
                        </a:cubicBezTo>
                        <a:cubicBezTo>
                          <a:pt x="410" y="214"/>
                          <a:pt x="410" y="218"/>
                          <a:pt x="411" y="218"/>
                        </a:cubicBezTo>
                        <a:cubicBezTo>
                          <a:pt x="411" y="218"/>
                          <a:pt x="411" y="219"/>
                          <a:pt x="411" y="220"/>
                        </a:cubicBezTo>
                        <a:cubicBezTo>
                          <a:pt x="411" y="220"/>
                          <a:pt x="410" y="221"/>
                          <a:pt x="410" y="221"/>
                        </a:cubicBezTo>
                        <a:cubicBezTo>
                          <a:pt x="409" y="222"/>
                          <a:pt x="409" y="223"/>
                          <a:pt x="409" y="223"/>
                        </a:cubicBezTo>
                        <a:cubicBezTo>
                          <a:pt x="409" y="223"/>
                          <a:pt x="409" y="223"/>
                          <a:pt x="408" y="222"/>
                        </a:cubicBezTo>
                        <a:cubicBezTo>
                          <a:pt x="408" y="223"/>
                          <a:pt x="407" y="223"/>
                          <a:pt x="407" y="223"/>
                        </a:cubicBezTo>
                        <a:cubicBezTo>
                          <a:pt x="407" y="223"/>
                          <a:pt x="407" y="224"/>
                          <a:pt x="407" y="224"/>
                        </a:cubicBezTo>
                        <a:cubicBezTo>
                          <a:pt x="407" y="224"/>
                          <a:pt x="405" y="225"/>
                          <a:pt x="407" y="225"/>
                        </a:cubicBezTo>
                        <a:cubicBezTo>
                          <a:pt x="407" y="225"/>
                          <a:pt x="407" y="225"/>
                          <a:pt x="408" y="225"/>
                        </a:cubicBezTo>
                        <a:cubicBezTo>
                          <a:pt x="408" y="225"/>
                          <a:pt x="408" y="226"/>
                          <a:pt x="408" y="226"/>
                        </a:cubicBezTo>
                        <a:cubicBezTo>
                          <a:pt x="407" y="226"/>
                          <a:pt x="406" y="226"/>
                          <a:pt x="406" y="227"/>
                        </a:cubicBezTo>
                        <a:cubicBezTo>
                          <a:pt x="405" y="227"/>
                          <a:pt x="405" y="229"/>
                          <a:pt x="405" y="229"/>
                        </a:cubicBezTo>
                        <a:cubicBezTo>
                          <a:pt x="404" y="230"/>
                          <a:pt x="402" y="229"/>
                          <a:pt x="402" y="229"/>
                        </a:cubicBezTo>
                        <a:cubicBezTo>
                          <a:pt x="402" y="230"/>
                          <a:pt x="402" y="230"/>
                          <a:pt x="402" y="230"/>
                        </a:cubicBezTo>
                        <a:cubicBezTo>
                          <a:pt x="402" y="231"/>
                          <a:pt x="399" y="233"/>
                          <a:pt x="399" y="233"/>
                        </a:cubicBezTo>
                        <a:cubicBezTo>
                          <a:pt x="398" y="233"/>
                          <a:pt x="398" y="232"/>
                          <a:pt x="397" y="232"/>
                        </a:cubicBezTo>
                        <a:cubicBezTo>
                          <a:pt x="396" y="233"/>
                          <a:pt x="395" y="234"/>
                          <a:pt x="394" y="235"/>
                        </a:cubicBezTo>
                        <a:cubicBezTo>
                          <a:pt x="394" y="236"/>
                          <a:pt x="394" y="237"/>
                          <a:pt x="394" y="237"/>
                        </a:cubicBezTo>
                        <a:cubicBezTo>
                          <a:pt x="393" y="237"/>
                          <a:pt x="393" y="237"/>
                          <a:pt x="393" y="237"/>
                        </a:cubicBezTo>
                        <a:cubicBezTo>
                          <a:pt x="393" y="237"/>
                          <a:pt x="392" y="238"/>
                          <a:pt x="392" y="238"/>
                        </a:cubicBezTo>
                        <a:cubicBezTo>
                          <a:pt x="391" y="239"/>
                          <a:pt x="389" y="241"/>
                          <a:pt x="386" y="240"/>
                        </a:cubicBezTo>
                        <a:cubicBezTo>
                          <a:pt x="385" y="240"/>
                          <a:pt x="384" y="239"/>
                          <a:pt x="383" y="239"/>
                        </a:cubicBezTo>
                        <a:cubicBezTo>
                          <a:pt x="383" y="238"/>
                          <a:pt x="383" y="238"/>
                          <a:pt x="383" y="238"/>
                        </a:cubicBezTo>
                        <a:cubicBezTo>
                          <a:pt x="387" y="238"/>
                          <a:pt x="388" y="237"/>
                          <a:pt x="390" y="235"/>
                        </a:cubicBezTo>
                        <a:cubicBezTo>
                          <a:pt x="391" y="234"/>
                          <a:pt x="392" y="233"/>
                          <a:pt x="392" y="233"/>
                        </a:cubicBezTo>
                        <a:cubicBezTo>
                          <a:pt x="393" y="232"/>
                          <a:pt x="393" y="231"/>
                          <a:pt x="394" y="230"/>
                        </a:cubicBezTo>
                        <a:cubicBezTo>
                          <a:pt x="395" y="229"/>
                          <a:pt x="396" y="230"/>
                          <a:pt x="397" y="229"/>
                        </a:cubicBezTo>
                        <a:cubicBezTo>
                          <a:pt x="398" y="228"/>
                          <a:pt x="397" y="227"/>
                          <a:pt x="398" y="227"/>
                        </a:cubicBezTo>
                        <a:cubicBezTo>
                          <a:pt x="398" y="226"/>
                          <a:pt x="399" y="226"/>
                          <a:pt x="400" y="226"/>
                        </a:cubicBezTo>
                        <a:cubicBezTo>
                          <a:pt x="401" y="225"/>
                          <a:pt x="402" y="224"/>
                          <a:pt x="402" y="223"/>
                        </a:cubicBezTo>
                        <a:cubicBezTo>
                          <a:pt x="403" y="222"/>
                          <a:pt x="404" y="222"/>
                          <a:pt x="405" y="221"/>
                        </a:cubicBezTo>
                        <a:cubicBezTo>
                          <a:pt x="405" y="221"/>
                          <a:pt x="405" y="220"/>
                          <a:pt x="405" y="219"/>
                        </a:cubicBezTo>
                        <a:cubicBezTo>
                          <a:pt x="405" y="219"/>
                          <a:pt x="406" y="219"/>
                          <a:pt x="407" y="218"/>
                        </a:cubicBezTo>
                        <a:cubicBezTo>
                          <a:pt x="407" y="218"/>
                          <a:pt x="407" y="217"/>
                          <a:pt x="407" y="216"/>
                        </a:cubicBezTo>
                        <a:cubicBezTo>
                          <a:pt x="407" y="216"/>
                          <a:pt x="408" y="216"/>
                          <a:pt x="408" y="215"/>
                        </a:cubicBezTo>
                        <a:cubicBezTo>
                          <a:pt x="409" y="214"/>
                          <a:pt x="409" y="213"/>
                          <a:pt x="409" y="212"/>
                        </a:cubicBezTo>
                        <a:cubicBezTo>
                          <a:pt x="409" y="212"/>
                          <a:pt x="410" y="211"/>
                          <a:pt x="411" y="211"/>
                        </a:cubicBezTo>
                        <a:close/>
                        <a:moveTo>
                          <a:pt x="538" y="216"/>
                        </a:moveTo>
                        <a:cubicBezTo>
                          <a:pt x="536" y="218"/>
                          <a:pt x="537" y="218"/>
                          <a:pt x="539" y="219"/>
                        </a:cubicBezTo>
                        <a:cubicBezTo>
                          <a:pt x="540" y="219"/>
                          <a:pt x="540" y="218"/>
                          <a:pt x="541" y="217"/>
                        </a:cubicBezTo>
                        <a:cubicBezTo>
                          <a:pt x="540" y="217"/>
                          <a:pt x="539" y="216"/>
                          <a:pt x="538" y="216"/>
                        </a:cubicBezTo>
                        <a:close/>
                        <a:moveTo>
                          <a:pt x="563" y="221"/>
                        </a:moveTo>
                        <a:cubicBezTo>
                          <a:pt x="563" y="221"/>
                          <a:pt x="563" y="222"/>
                          <a:pt x="563" y="222"/>
                        </a:cubicBezTo>
                        <a:cubicBezTo>
                          <a:pt x="562" y="222"/>
                          <a:pt x="561" y="222"/>
                          <a:pt x="561" y="222"/>
                        </a:cubicBezTo>
                        <a:cubicBezTo>
                          <a:pt x="562" y="225"/>
                          <a:pt x="562" y="226"/>
                          <a:pt x="562" y="228"/>
                        </a:cubicBezTo>
                        <a:cubicBezTo>
                          <a:pt x="561" y="228"/>
                          <a:pt x="560" y="229"/>
                          <a:pt x="559" y="229"/>
                        </a:cubicBezTo>
                        <a:cubicBezTo>
                          <a:pt x="559" y="230"/>
                          <a:pt x="560" y="230"/>
                          <a:pt x="559" y="231"/>
                        </a:cubicBezTo>
                        <a:cubicBezTo>
                          <a:pt x="559" y="231"/>
                          <a:pt x="558" y="231"/>
                          <a:pt x="558" y="231"/>
                        </a:cubicBezTo>
                        <a:cubicBezTo>
                          <a:pt x="558" y="233"/>
                          <a:pt x="559" y="233"/>
                          <a:pt x="559" y="234"/>
                        </a:cubicBezTo>
                        <a:cubicBezTo>
                          <a:pt x="559" y="235"/>
                          <a:pt x="558" y="236"/>
                          <a:pt x="558" y="237"/>
                        </a:cubicBezTo>
                        <a:cubicBezTo>
                          <a:pt x="558" y="237"/>
                          <a:pt x="559" y="239"/>
                          <a:pt x="559" y="239"/>
                        </a:cubicBezTo>
                        <a:cubicBezTo>
                          <a:pt x="560" y="241"/>
                          <a:pt x="559" y="242"/>
                          <a:pt x="559" y="244"/>
                        </a:cubicBezTo>
                        <a:cubicBezTo>
                          <a:pt x="559" y="244"/>
                          <a:pt x="560" y="246"/>
                          <a:pt x="560" y="246"/>
                        </a:cubicBezTo>
                        <a:cubicBezTo>
                          <a:pt x="560" y="248"/>
                          <a:pt x="559" y="250"/>
                          <a:pt x="559" y="252"/>
                        </a:cubicBezTo>
                        <a:cubicBezTo>
                          <a:pt x="559" y="253"/>
                          <a:pt x="560" y="255"/>
                          <a:pt x="559" y="255"/>
                        </a:cubicBezTo>
                        <a:cubicBezTo>
                          <a:pt x="559" y="255"/>
                          <a:pt x="559" y="256"/>
                          <a:pt x="559" y="256"/>
                        </a:cubicBezTo>
                        <a:cubicBezTo>
                          <a:pt x="559" y="257"/>
                          <a:pt x="560" y="259"/>
                          <a:pt x="560" y="260"/>
                        </a:cubicBezTo>
                        <a:cubicBezTo>
                          <a:pt x="560" y="261"/>
                          <a:pt x="560" y="263"/>
                          <a:pt x="559" y="264"/>
                        </a:cubicBezTo>
                        <a:cubicBezTo>
                          <a:pt x="559" y="264"/>
                          <a:pt x="559" y="264"/>
                          <a:pt x="559" y="264"/>
                        </a:cubicBezTo>
                        <a:cubicBezTo>
                          <a:pt x="559" y="266"/>
                          <a:pt x="559" y="266"/>
                          <a:pt x="559" y="268"/>
                        </a:cubicBezTo>
                        <a:cubicBezTo>
                          <a:pt x="558" y="268"/>
                          <a:pt x="558" y="268"/>
                          <a:pt x="558" y="268"/>
                        </a:cubicBezTo>
                        <a:cubicBezTo>
                          <a:pt x="558" y="270"/>
                          <a:pt x="558" y="271"/>
                          <a:pt x="558" y="272"/>
                        </a:cubicBezTo>
                        <a:cubicBezTo>
                          <a:pt x="558" y="272"/>
                          <a:pt x="559" y="272"/>
                          <a:pt x="559" y="272"/>
                        </a:cubicBezTo>
                        <a:cubicBezTo>
                          <a:pt x="559" y="272"/>
                          <a:pt x="559" y="272"/>
                          <a:pt x="559" y="271"/>
                        </a:cubicBezTo>
                        <a:cubicBezTo>
                          <a:pt x="560" y="270"/>
                          <a:pt x="560" y="269"/>
                          <a:pt x="560" y="268"/>
                        </a:cubicBezTo>
                        <a:cubicBezTo>
                          <a:pt x="561" y="268"/>
                          <a:pt x="561" y="268"/>
                          <a:pt x="562" y="268"/>
                        </a:cubicBezTo>
                        <a:cubicBezTo>
                          <a:pt x="562" y="269"/>
                          <a:pt x="562" y="269"/>
                          <a:pt x="562" y="269"/>
                        </a:cubicBezTo>
                        <a:cubicBezTo>
                          <a:pt x="562" y="270"/>
                          <a:pt x="563" y="270"/>
                          <a:pt x="563" y="270"/>
                        </a:cubicBezTo>
                        <a:cubicBezTo>
                          <a:pt x="563" y="270"/>
                          <a:pt x="563" y="271"/>
                          <a:pt x="564" y="271"/>
                        </a:cubicBezTo>
                        <a:cubicBezTo>
                          <a:pt x="564" y="271"/>
                          <a:pt x="564" y="272"/>
                          <a:pt x="564" y="273"/>
                        </a:cubicBezTo>
                        <a:cubicBezTo>
                          <a:pt x="565" y="272"/>
                          <a:pt x="565" y="272"/>
                          <a:pt x="565" y="272"/>
                        </a:cubicBezTo>
                        <a:cubicBezTo>
                          <a:pt x="565" y="271"/>
                          <a:pt x="565" y="269"/>
                          <a:pt x="565" y="268"/>
                        </a:cubicBezTo>
                        <a:cubicBezTo>
                          <a:pt x="563" y="268"/>
                          <a:pt x="563" y="268"/>
                          <a:pt x="563" y="268"/>
                        </a:cubicBezTo>
                        <a:cubicBezTo>
                          <a:pt x="563" y="266"/>
                          <a:pt x="561" y="264"/>
                          <a:pt x="562" y="262"/>
                        </a:cubicBezTo>
                        <a:cubicBezTo>
                          <a:pt x="562" y="260"/>
                          <a:pt x="563" y="258"/>
                          <a:pt x="563" y="256"/>
                        </a:cubicBezTo>
                        <a:cubicBezTo>
                          <a:pt x="564" y="255"/>
                          <a:pt x="563" y="254"/>
                          <a:pt x="564" y="253"/>
                        </a:cubicBezTo>
                        <a:cubicBezTo>
                          <a:pt x="565" y="248"/>
                          <a:pt x="569" y="252"/>
                          <a:pt x="570" y="253"/>
                        </a:cubicBezTo>
                        <a:cubicBezTo>
                          <a:pt x="570" y="252"/>
                          <a:pt x="570" y="252"/>
                          <a:pt x="570" y="251"/>
                        </a:cubicBezTo>
                        <a:cubicBezTo>
                          <a:pt x="569" y="251"/>
                          <a:pt x="569" y="251"/>
                          <a:pt x="569" y="251"/>
                        </a:cubicBezTo>
                        <a:cubicBezTo>
                          <a:pt x="568" y="250"/>
                          <a:pt x="569" y="249"/>
                          <a:pt x="568" y="249"/>
                        </a:cubicBezTo>
                        <a:cubicBezTo>
                          <a:pt x="568" y="249"/>
                          <a:pt x="567" y="249"/>
                          <a:pt x="567" y="249"/>
                        </a:cubicBezTo>
                        <a:cubicBezTo>
                          <a:pt x="565" y="247"/>
                          <a:pt x="565" y="247"/>
                          <a:pt x="565" y="247"/>
                        </a:cubicBezTo>
                        <a:cubicBezTo>
                          <a:pt x="565" y="245"/>
                          <a:pt x="566" y="245"/>
                          <a:pt x="566" y="244"/>
                        </a:cubicBezTo>
                        <a:cubicBezTo>
                          <a:pt x="567" y="243"/>
                          <a:pt x="565" y="241"/>
                          <a:pt x="565" y="241"/>
                        </a:cubicBezTo>
                        <a:cubicBezTo>
                          <a:pt x="565" y="240"/>
                          <a:pt x="566" y="238"/>
                          <a:pt x="566" y="236"/>
                        </a:cubicBezTo>
                        <a:cubicBezTo>
                          <a:pt x="566" y="236"/>
                          <a:pt x="564" y="236"/>
                          <a:pt x="565" y="236"/>
                        </a:cubicBezTo>
                        <a:cubicBezTo>
                          <a:pt x="565" y="235"/>
                          <a:pt x="566" y="233"/>
                          <a:pt x="566" y="233"/>
                        </a:cubicBezTo>
                        <a:cubicBezTo>
                          <a:pt x="566" y="230"/>
                          <a:pt x="564" y="230"/>
                          <a:pt x="564" y="228"/>
                        </a:cubicBezTo>
                        <a:cubicBezTo>
                          <a:pt x="563" y="226"/>
                          <a:pt x="565" y="226"/>
                          <a:pt x="565" y="223"/>
                        </a:cubicBezTo>
                        <a:cubicBezTo>
                          <a:pt x="565" y="223"/>
                          <a:pt x="564" y="221"/>
                          <a:pt x="563" y="221"/>
                        </a:cubicBezTo>
                        <a:close/>
                        <a:moveTo>
                          <a:pt x="623" y="243"/>
                        </a:moveTo>
                        <a:cubicBezTo>
                          <a:pt x="623" y="243"/>
                          <a:pt x="622" y="244"/>
                          <a:pt x="622" y="244"/>
                        </a:cubicBezTo>
                        <a:cubicBezTo>
                          <a:pt x="620" y="244"/>
                          <a:pt x="619" y="244"/>
                          <a:pt x="620" y="245"/>
                        </a:cubicBezTo>
                        <a:cubicBezTo>
                          <a:pt x="620" y="245"/>
                          <a:pt x="620" y="246"/>
                          <a:pt x="621" y="245"/>
                        </a:cubicBezTo>
                        <a:cubicBezTo>
                          <a:pt x="621" y="245"/>
                          <a:pt x="625" y="242"/>
                          <a:pt x="623" y="243"/>
                        </a:cubicBezTo>
                        <a:close/>
                        <a:moveTo>
                          <a:pt x="617" y="249"/>
                        </a:moveTo>
                        <a:cubicBezTo>
                          <a:pt x="616" y="250"/>
                          <a:pt x="616" y="250"/>
                          <a:pt x="616" y="250"/>
                        </a:cubicBezTo>
                        <a:cubicBezTo>
                          <a:pt x="617" y="250"/>
                          <a:pt x="617" y="250"/>
                          <a:pt x="617" y="251"/>
                        </a:cubicBezTo>
                        <a:cubicBezTo>
                          <a:pt x="617" y="251"/>
                          <a:pt x="618" y="249"/>
                          <a:pt x="617" y="249"/>
                        </a:cubicBezTo>
                        <a:close/>
                        <a:moveTo>
                          <a:pt x="614" y="254"/>
                        </a:moveTo>
                        <a:cubicBezTo>
                          <a:pt x="614" y="254"/>
                          <a:pt x="614" y="254"/>
                          <a:pt x="614" y="254"/>
                        </a:cubicBezTo>
                        <a:cubicBezTo>
                          <a:pt x="614" y="254"/>
                          <a:pt x="614" y="254"/>
                          <a:pt x="614" y="254"/>
                        </a:cubicBezTo>
                        <a:close/>
                        <a:moveTo>
                          <a:pt x="604" y="265"/>
                        </a:moveTo>
                        <a:cubicBezTo>
                          <a:pt x="603" y="265"/>
                          <a:pt x="603" y="266"/>
                          <a:pt x="603" y="266"/>
                        </a:cubicBezTo>
                        <a:cubicBezTo>
                          <a:pt x="600" y="270"/>
                          <a:pt x="604" y="266"/>
                          <a:pt x="604" y="266"/>
                        </a:cubicBezTo>
                        <a:cubicBezTo>
                          <a:pt x="605" y="265"/>
                          <a:pt x="604" y="265"/>
                          <a:pt x="604" y="265"/>
                        </a:cubicBezTo>
                        <a:close/>
                        <a:moveTo>
                          <a:pt x="596" y="270"/>
                        </a:moveTo>
                        <a:cubicBezTo>
                          <a:pt x="595" y="270"/>
                          <a:pt x="595" y="271"/>
                          <a:pt x="594" y="272"/>
                        </a:cubicBezTo>
                        <a:cubicBezTo>
                          <a:pt x="594" y="272"/>
                          <a:pt x="594" y="272"/>
                          <a:pt x="594" y="272"/>
                        </a:cubicBezTo>
                        <a:cubicBezTo>
                          <a:pt x="593" y="272"/>
                          <a:pt x="594" y="273"/>
                          <a:pt x="594" y="273"/>
                        </a:cubicBezTo>
                        <a:cubicBezTo>
                          <a:pt x="594" y="273"/>
                          <a:pt x="592" y="275"/>
                          <a:pt x="593" y="275"/>
                        </a:cubicBezTo>
                        <a:cubicBezTo>
                          <a:pt x="594" y="274"/>
                          <a:pt x="596" y="272"/>
                          <a:pt x="596" y="271"/>
                        </a:cubicBezTo>
                        <a:cubicBezTo>
                          <a:pt x="596" y="271"/>
                          <a:pt x="597" y="270"/>
                          <a:pt x="596" y="270"/>
                        </a:cubicBezTo>
                        <a:close/>
                        <a:moveTo>
                          <a:pt x="589" y="274"/>
                        </a:moveTo>
                        <a:cubicBezTo>
                          <a:pt x="588" y="275"/>
                          <a:pt x="588" y="276"/>
                          <a:pt x="588" y="277"/>
                        </a:cubicBezTo>
                        <a:cubicBezTo>
                          <a:pt x="587" y="277"/>
                          <a:pt x="587" y="277"/>
                          <a:pt x="587" y="277"/>
                        </a:cubicBezTo>
                        <a:cubicBezTo>
                          <a:pt x="586" y="277"/>
                          <a:pt x="586" y="277"/>
                          <a:pt x="585" y="277"/>
                        </a:cubicBezTo>
                        <a:cubicBezTo>
                          <a:pt x="585" y="277"/>
                          <a:pt x="585" y="278"/>
                          <a:pt x="585" y="278"/>
                        </a:cubicBezTo>
                        <a:cubicBezTo>
                          <a:pt x="584" y="278"/>
                          <a:pt x="583" y="278"/>
                          <a:pt x="583" y="278"/>
                        </a:cubicBezTo>
                        <a:cubicBezTo>
                          <a:pt x="583" y="279"/>
                          <a:pt x="583" y="279"/>
                          <a:pt x="583" y="279"/>
                        </a:cubicBezTo>
                        <a:cubicBezTo>
                          <a:pt x="583" y="279"/>
                          <a:pt x="582" y="280"/>
                          <a:pt x="581" y="280"/>
                        </a:cubicBezTo>
                        <a:cubicBezTo>
                          <a:pt x="580" y="281"/>
                          <a:pt x="581" y="281"/>
                          <a:pt x="582" y="281"/>
                        </a:cubicBezTo>
                        <a:cubicBezTo>
                          <a:pt x="582" y="281"/>
                          <a:pt x="583" y="280"/>
                          <a:pt x="583" y="280"/>
                        </a:cubicBezTo>
                        <a:cubicBezTo>
                          <a:pt x="584" y="279"/>
                          <a:pt x="585" y="279"/>
                          <a:pt x="585" y="279"/>
                        </a:cubicBezTo>
                        <a:cubicBezTo>
                          <a:pt x="586" y="279"/>
                          <a:pt x="586" y="278"/>
                          <a:pt x="586" y="278"/>
                        </a:cubicBezTo>
                        <a:cubicBezTo>
                          <a:pt x="587" y="278"/>
                          <a:pt x="588" y="278"/>
                          <a:pt x="589" y="277"/>
                        </a:cubicBezTo>
                        <a:cubicBezTo>
                          <a:pt x="589" y="277"/>
                          <a:pt x="589" y="276"/>
                          <a:pt x="589" y="274"/>
                        </a:cubicBezTo>
                        <a:close/>
                        <a:moveTo>
                          <a:pt x="578" y="282"/>
                        </a:moveTo>
                        <a:cubicBezTo>
                          <a:pt x="577" y="283"/>
                          <a:pt x="576" y="283"/>
                          <a:pt x="576" y="284"/>
                        </a:cubicBezTo>
                        <a:cubicBezTo>
                          <a:pt x="576" y="284"/>
                          <a:pt x="574" y="287"/>
                          <a:pt x="576" y="286"/>
                        </a:cubicBezTo>
                        <a:cubicBezTo>
                          <a:pt x="576" y="286"/>
                          <a:pt x="576" y="285"/>
                          <a:pt x="577" y="284"/>
                        </a:cubicBezTo>
                        <a:cubicBezTo>
                          <a:pt x="577" y="284"/>
                          <a:pt x="578" y="283"/>
                          <a:pt x="579" y="283"/>
                        </a:cubicBezTo>
                        <a:cubicBezTo>
                          <a:pt x="579" y="283"/>
                          <a:pt x="579" y="283"/>
                          <a:pt x="579" y="283"/>
                        </a:cubicBezTo>
                        <a:cubicBezTo>
                          <a:pt x="579" y="282"/>
                          <a:pt x="579" y="282"/>
                          <a:pt x="579" y="282"/>
                        </a:cubicBezTo>
                        <a:cubicBezTo>
                          <a:pt x="579" y="282"/>
                          <a:pt x="578" y="282"/>
                          <a:pt x="578" y="282"/>
                        </a:cubicBezTo>
                        <a:close/>
                        <a:moveTo>
                          <a:pt x="580" y="285"/>
                        </a:moveTo>
                        <a:cubicBezTo>
                          <a:pt x="580" y="285"/>
                          <a:pt x="580" y="286"/>
                          <a:pt x="580" y="286"/>
                        </a:cubicBezTo>
                        <a:cubicBezTo>
                          <a:pt x="581" y="287"/>
                          <a:pt x="581" y="286"/>
                          <a:pt x="581" y="286"/>
                        </a:cubicBezTo>
                        <a:cubicBezTo>
                          <a:pt x="582" y="286"/>
                          <a:pt x="580" y="286"/>
                          <a:pt x="580" y="285"/>
                        </a:cubicBezTo>
                        <a:close/>
                        <a:moveTo>
                          <a:pt x="136" y="110"/>
                        </a:moveTo>
                        <a:cubicBezTo>
                          <a:pt x="135" y="110"/>
                          <a:pt x="134" y="111"/>
                          <a:pt x="134" y="111"/>
                        </a:cubicBezTo>
                        <a:cubicBezTo>
                          <a:pt x="134" y="111"/>
                          <a:pt x="134" y="112"/>
                          <a:pt x="134" y="112"/>
                        </a:cubicBezTo>
                        <a:cubicBezTo>
                          <a:pt x="133" y="112"/>
                          <a:pt x="134" y="113"/>
                          <a:pt x="134" y="113"/>
                        </a:cubicBezTo>
                        <a:cubicBezTo>
                          <a:pt x="134" y="114"/>
                          <a:pt x="134" y="114"/>
                          <a:pt x="134" y="115"/>
                        </a:cubicBezTo>
                        <a:cubicBezTo>
                          <a:pt x="134" y="115"/>
                          <a:pt x="135" y="115"/>
                          <a:pt x="136" y="115"/>
                        </a:cubicBezTo>
                        <a:cubicBezTo>
                          <a:pt x="136" y="115"/>
                          <a:pt x="137" y="116"/>
                          <a:pt x="137" y="116"/>
                        </a:cubicBezTo>
                        <a:cubicBezTo>
                          <a:pt x="138" y="115"/>
                          <a:pt x="141" y="112"/>
                          <a:pt x="139" y="111"/>
                        </a:cubicBezTo>
                        <a:cubicBezTo>
                          <a:pt x="139" y="110"/>
                          <a:pt x="137" y="110"/>
                          <a:pt x="136" y="110"/>
                        </a:cubicBezTo>
                        <a:close/>
                        <a:moveTo>
                          <a:pt x="89" y="145"/>
                        </a:moveTo>
                        <a:cubicBezTo>
                          <a:pt x="89" y="145"/>
                          <a:pt x="89" y="146"/>
                          <a:pt x="89" y="146"/>
                        </a:cubicBezTo>
                        <a:cubicBezTo>
                          <a:pt x="88" y="147"/>
                          <a:pt x="88" y="145"/>
                          <a:pt x="89" y="145"/>
                        </a:cubicBezTo>
                        <a:close/>
                        <a:moveTo>
                          <a:pt x="68" y="153"/>
                        </a:moveTo>
                        <a:cubicBezTo>
                          <a:pt x="69" y="153"/>
                          <a:pt x="70" y="154"/>
                          <a:pt x="71" y="155"/>
                        </a:cubicBezTo>
                        <a:cubicBezTo>
                          <a:pt x="72" y="155"/>
                          <a:pt x="72" y="155"/>
                          <a:pt x="72" y="156"/>
                        </a:cubicBezTo>
                        <a:cubicBezTo>
                          <a:pt x="74" y="155"/>
                          <a:pt x="73" y="157"/>
                          <a:pt x="73" y="157"/>
                        </a:cubicBezTo>
                        <a:cubicBezTo>
                          <a:pt x="70" y="157"/>
                          <a:pt x="70" y="157"/>
                          <a:pt x="70" y="157"/>
                        </a:cubicBezTo>
                        <a:cubicBezTo>
                          <a:pt x="69" y="156"/>
                          <a:pt x="69" y="155"/>
                          <a:pt x="69" y="155"/>
                        </a:cubicBezTo>
                        <a:cubicBezTo>
                          <a:pt x="69" y="155"/>
                          <a:pt x="67" y="153"/>
                          <a:pt x="68" y="153"/>
                        </a:cubicBezTo>
                        <a:close/>
                        <a:moveTo>
                          <a:pt x="82" y="176"/>
                        </a:moveTo>
                        <a:cubicBezTo>
                          <a:pt x="85" y="176"/>
                          <a:pt x="85" y="178"/>
                          <a:pt x="82" y="178"/>
                        </a:cubicBezTo>
                        <a:cubicBezTo>
                          <a:pt x="80" y="177"/>
                          <a:pt x="80" y="176"/>
                          <a:pt x="82" y="176"/>
                        </a:cubicBezTo>
                        <a:close/>
                        <a:moveTo>
                          <a:pt x="84" y="184"/>
                        </a:moveTo>
                        <a:cubicBezTo>
                          <a:pt x="84" y="184"/>
                          <a:pt x="86" y="186"/>
                          <a:pt x="84" y="186"/>
                        </a:cubicBezTo>
                        <a:cubicBezTo>
                          <a:pt x="84" y="186"/>
                          <a:pt x="84" y="185"/>
                          <a:pt x="84" y="185"/>
                        </a:cubicBezTo>
                        <a:cubicBezTo>
                          <a:pt x="83" y="185"/>
                          <a:pt x="82" y="185"/>
                          <a:pt x="82" y="185"/>
                        </a:cubicBezTo>
                        <a:cubicBezTo>
                          <a:pt x="82" y="185"/>
                          <a:pt x="82" y="185"/>
                          <a:pt x="82" y="185"/>
                        </a:cubicBezTo>
                        <a:cubicBezTo>
                          <a:pt x="82" y="185"/>
                          <a:pt x="83" y="185"/>
                          <a:pt x="83" y="185"/>
                        </a:cubicBezTo>
                        <a:cubicBezTo>
                          <a:pt x="83" y="185"/>
                          <a:pt x="83" y="184"/>
                          <a:pt x="84" y="184"/>
                        </a:cubicBezTo>
                        <a:close/>
                        <a:moveTo>
                          <a:pt x="85" y="186"/>
                        </a:moveTo>
                        <a:cubicBezTo>
                          <a:pt x="87" y="187"/>
                          <a:pt x="87" y="187"/>
                          <a:pt x="90" y="188"/>
                        </a:cubicBezTo>
                        <a:cubicBezTo>
                          <a:pt x="90" y="189"/>
                          <a:pt x="90" y="189"/>
                          <a:pt x="89" y="189"/>
                        </a:cubicBezTo>
                        <a:cubicBezTo>
                          <a:pt x="89" y="190"/>
                          <a:pt x="89" y="191"/>
                          <a:pt x="89" y="191"/>
                        </a:cubicBezTo>
                        <a:cubicBezTo>
                          <a:pt x="89" y="191"/>
                          <a:pt x="88" y="191"/>
                          <a:pt x="88" y="191"/>
                        </a:cubicBezTo>
                        <a:cubicBezTo>
                          <a:pt x="88" y="191"/>
                          <a:pt x="88" y="192"/>
                          <a:pt x="88" y="192"/>
                        </a:cubicBezTo>
                        <a:cubicBezTo>
                          <a:pt x="87" y="192"/>
                          <a:pt x="86" y="192"/>
                          <a:pt x="86" y="192"/>
                        </a:cubicBezTo>
                        <a:cubicBezTo>
                          <a:pt x="85" y="192"/>
                          <a:pt x="83" y="190"/>
                          <a:pt x="83" y="190"/>
                        </a:cubicBezTo>
                        <a:cubicBezTo>
                          <a:pt x="82" y="189"/>
                          <a:pt x="82" y="189"/>
                          <a:pt x="81" y="188"/>
                        </a:cubicBezTo>
                        <a:cubicBezTo>
                          <a:pt x="79" y="186"/>
                          <a:pt x="83" y="189"/>
                          <a:pt x="83" y="189"/>
                        </a:cubicBezTo>
                        <a:cubicBezTo>
                          <a:pt x="84" y="189"/>
                          <a:pt x="84" y="188"/>
                          <a:pt x="85" y="188"/>
                        </a:cubicBezTo>
                        <a:cubicBezTo>
                          <a:pt x="85" y="187"/>
                          <a:pt x="85" y="186"/>
                          <a:pt x="85" y="186"/>
                        </a:cubicBezTo>
                        <a:close/>
                        <a:moveTo>
                          <a:pt x="400" y="227"/>
                        </a:moveTo>
                        <a:cubicBezTo>
                          <a:pt x="399" y="227"/>
                          <a:pt x="399" y="228"/>
                          <a:pt x="400" y="228"/>
                        </a:cubicBezTo>
                        <a:cubicBezTo>
                          <a:pt x="400" y="228"/>
                          <a:pt x="401" y="227"/>
                          <a:pt x="400" y="227"/>
                        </a:cubicBezTo>
                        <a:close/>
                        <a:moveTo>
                          <a:pt x="597" y="95"/>
                        </a:moveTo>
                        <a:cubicBezTo>
                          <a:pt x="597" y="95"/>
                          <a:pt x="596" y="97"/>
                          <a:pt x="597" y="97"/>
                        </a:cubicBezTo>
                        <a:cubicBezTo>
                          <a:pt x="597" y="97"/>
                          <a:pt x="597" y="95"/>
                          <a:pt x="597" y="95"/>
                        </a:cubicBezTo>
                        <a:close/>
                        <a:moveTo>
                          <a:pt x="598" y="95"/>
                        </a:moveTo>
                        <a:cubicBezTo>
                          <a:pt x="598" y="95"/>
                          <a:pt x="598" y="96"/>
                          <a:pt x="598" y="97"/>
                        </a:cubicBezTo>
                        <a:cubicBezTo>
                          <a:pt x="597" y="97"/>
                          <a:pt x="596" y="98"/>
                          <a:pt x="595" y="99"/>
                        </a:cubicBezTo>
                        <a:cubicBezTo>
                          <a:pt x="592" y="100"/>
                          <a:pt x="593" y="101"/>
                          <a:pt x="593" y="101"/>
                        </a:cubicBezTo>
                        <a:cubicBezTo>
                          <a:pt x="592" y="102"/>
                          <a:pt x="593" y="102"/>
                          <a:pt x="594" y="102"/>
                        </a:cubicBezTo>
                        <a:cubicBezTo>
                          <a:pt x="594" y="102"/>
                          <a:pt x="597" y="98"/>
                          <a:pt x="598" y="97"/>
                        </a:cubicBezTo>
                        <a:cubicBezTo>
                          <a:pt x="598" y="97"/>
                          <a:pt x="599" y="95"/>
                          <a:pt x="598" y="95"/>
                        </a:cubicBezTo>
                        <a:close/>
                        <a:moveTo>
                          <a:pt x="602" y="97"/>
                        </a:moveTo>
                        <a:cubicBezTo>
                          <a:pt x="602" y="99"/>
                          <a:pt x="601" y="100"/>
                          <a:pt x="600" y="101"/>
                        </a:cubicBezTo>
                        <a:cubicBezTo>
                          <a:pt x="601" y="101"/>
                          <a:pt x="604" y="102"/>
                          <a:pt x="606" y="101"/>
                        </a:cubicBezTo>
                        <a:cubicBezTo>
                          <a:pt x="607" y="101"/>
                          <a:pt x="607" y="100"/>
                          <a:pt x="606" y="100"/>
                        </a:cubicBezTo>
                        <a:cubicBezTo>
                          <a:pt x="604" y="98"/>
                          <a:pt x="605" y="98"/>
                          <a:pt x="602" y="97"/>
                        </a:cubicBezTo>
                        <a:close/>
                        <a:moveTo>
                          <a:pt x="599" y="98"/>
                        </a:moveTo>
                        <a:cubicBezTo>
                          <a:pt x="598" y="99"/>
                          <a:pt x="598" y="99"/>
                          <a:pt x="598" y="99"/>
                        </a:cubicBezTo>
                        <a:cubicBezTo>
                          <a:pt x="597" y="101"/>
                          <a:pt x="597" y="101"/>
                          <a:pt x="597" y="101"/>
                        </a:cubicBezTo>
                        <a:cubicBezTo>
                          <a:pt x="598" y="100"/>
                          <a:pt x="599" y="100"/>
                          <a:pt x="600" y="100"/>
                        </a:cubicBezTo>
                        <a:cubicBezTo>
                          <a:pt x="599" y="100"/>
                          <a:pt x="600" y="98"/>
                          <a:pt x="600" y="98"/>
                        </a:cubicBezTo>
                        <a:cubicBezTo>
                          <a:pt x="600" y="98"/>
                          <a:pt x="599" y="98"/>
                          <a:pt x="599" y="98"/>
                        </a:cubicBezTo>
                        <a:close/>
                        <a:moveTo>
                          <a:pt x="596" y="101"/>
                        </a:moveTo>
                        <a:cubicBezTo>
                          <a:pt x="596" y="101"/>
                          <a:pt x="595" y="102"/>
                          <a:pt x="596" y="101"/>
                        </a:cubicBezTo>
                        <a:cubicBezTo>
                          <a:pt x="596" y="101"/>
                          <a:pt x="597" y="100"/>
                          <a:pt x="596" y="101"/>
                        </a:cubicBezTo>
                        <a:close/>
                        <a:moveTo>
                          <a:pt x="645" y="109"/>
                        </a:moveTo>
                        <a:cubicBezTo>
                          <a:pt x="645" y="109"/>
                          <a:pt x="645" y="109"/>
                          <a:pt x="645" y="109"/>
                        </a:cubicBezTo>
                        <a:cubicBezTo>
                          <a:pt x="645" y="109"/>
                          <a:pt x="646" y="109"/>
                          <a:pt x="645" y="109"/>
                        </a:cubicBezTo>
                        <a:close/>
                        <a:moveTo>
                          <a:pt x="646" y="111"/>
                        </a:moveTo>
                        <a:cubicBezTo>
                          <a:pt x="646" y="111"/>
                          <a:pt x="646" y="112"/>
                          <a:pt x="646" y="112"/>
                        </a:cubicBezTo>
                        <a:cubicBezTo>
                          <a:pt x="647" y="113"/>
                          <a:pt x="646" y="112"/>
                          <a:pt x="646" y="111"/>
                        </a:cubicBezTo>
                        <a:close/>
                        <a:moveTo>
                          <a:pt x="426" y="72"/>
                        </a:moveTo>
                        <a:cubicBezTo>
                          <a:pt x="425" y="73"/>
                          <a:pt x="425" y="73"/>
                          <a:pt x="425" y="73"/>
                        </a:cubicBezTo>
                        <a:cubicBezTo>
                          <a:pt x="425" y="73"/>
                          <a:pt x="424" y="73"/>
                          <a:pt x="424" y="73"/>
                        </a:cubicBezTo>
                        <a:cubicBezTo>
                          <a:pt x="424" y="74"/>
                          <a:pt x="424" y="74"/>
                          <a:pt x="424" y="74"/>
                        </a:cubicBezTo>
                        <a:cubicBezTo>
                          <a:pt x="423" y="74"/>
                          <a:pt x="423" y="74"/>
                          <a:pt x="423" y="75"/>
                        </a:cubicBezTo>
                        <a:cubicBezTo>
                          <a:pt x="424" y="75"/>
                          <a:pt x="424" y="75"/>
                          <a:pt x="425" y="75"/>
                        </a:cubicBezTo>
                        <a:cubicBezTo>
                          <a:pt x="425" y="75"/>
                          <a:pt x="426" y="74"/>
                          <a:pt x="426" y="74"/>
                        </a:cubicBezTo>
                        <a:cubicBezTo>
                          <a:pt x="426" y="74"/>
                          <a:pt x="426" y="73"/>
                          <a:pt x="426" y="73"/>
                        </a:cubicBezTo>
                        <a:cubicBezTo>
                          <a:pt x="426" y="73"/>
                          <a:pt x="427" y="73"/>
                          <a:pt x="426" y="72"/>
                        </a:cubicBezTo>
                        <a:close/>
                        <a:moveTo>
                          <a:pt x="416" y="80"/>
                        </a:moveTo>
                        <a:cubicBezTo>
                          <a:pt x="416" y="80"/>
                          <a:pt x="416" y="81"/>
                          <a:pt x="415" y="81"/>
                        </a:cubicBezTo>
                        <a:cubicBezTo>
                          <a:pt x="415" y="81"/>
                          <a:pt x="416" y="80"/>
                          <a:pt x="416" y="80"/>
                        </a:cubicBezTo>
                        <a:close/>
                        <a:moveTo>
                          <a:pt x="490" y="81"/>
                        </a:moveTo>
                        <a:cubicBezTo>
                          <a:pt x="490" y="83"/>
                          <a:pt x="490" y="83"/>
                          <a:pt x="490" y="83"/>
                        </a:cubicBezTo>
                        <a:cubicBezTo>
                          <a:pt x="490" y="82"/>
                          <a:pt x="491" y="83"/>
                          <a:pt x="492" y="83"/>
                        </a:cubicBezTo>
                        <a:cubicBezTo>
                          <a:pt x="491" y="81"/>
                          <a:pt x="491" y="81"/>
                          <a:pt x="491" y="81"/>
                        </a:cubicBezTo>
                        <a:cubicBezTo>
                          <a:pt x="491" y="81"/>
                          <a:pt x="490" y="81"/>
                          <a:pt x="490" y="81"/>
                        </a:cubicBezTo>
                        <a:close/>
                        <a:moveTo>
                          <a:pt x="428" y="83"/>
                        </a:moveTo>
                        <a:cubicBezTo>
                          <a:pt x="428" y="83"/>
                          <a:pt x="429" y="83"/>
                          <a:pt x="429" y="84"/>
                        </a:cubicBezTo>
                        <a:cubicBezTo>
                          <a:pt x="429" y="84"/>
                          <a:pt x="429" y="85"/>
                          <a:pt x="430" y="85"/>
                        </a:cubicBezTo>
                        <a:cubicBezTo>
                          <a:pt x="429" y="86"/>
                          <a:pt x="428" y="87"/>
                          <a:pt x="426" y="88"/>
                        </a:cubicBezTo>
                        <a:cubicBezTo>
                          <a:pt x="426" y="89"/>
                          <a:pt x="427" y="89"/>
                          <a:pt x="427" y="89"/>
                        </a:cubicBezTo>
                        <a:cubicBezTo>
                          <a:pt x="426" y="89"/>
                          <a:pt x="426" y="89"/>
                          <a:pt x="426" y="89"/>
                        </a:cubicBezTo>
                        <a:cubicBezTo>
                          <a:pt x="426" y="89"/>
                          <a:pt x="426" y="88"/>
                          <a:pt x="426" y="88"/>
                        </a:cubicBezTo>
                        <a:cubicBezTo>
                          <a:pt x="426" y="88"/>
                          <a:pt x="427" y="87"/>
                          <a:pt x="427" y="87"/>
                        </a:cubicBezTo>
                        <a:cubicBezTo>
                          <a:pt x="427" y="84"/>
                          <a:pt x="424" y="85"/>
                          <a:pt x="428" y="84"/>
                        </a:cubicBezTo>
                        <a:cubicBezTo>
                          <a:pt x="428" y="83"/>
                          <a:pt x="428" y="83"/>
                          <a:pt x="428" y="83"/>
                        </a:cubicBezTo>
                        <a:close/>
                        <a:moveTo>
                          <a:pt x="487" y="83"/>
                        </a:moveTo>
                        <a:cubicBezTo>
                          <a:pt x="486" y="83"/>
                          <a:pt x="485" y="84"/>
                          <a:pt x="487" y="84"/>
                        </a:cubicBezTo>
                        <a:cubicBezTo>
                          <a:pt x="487" y="84"/>
                          <a:pt x="488" y="82"/>
                          <a:pt x="487" y="83"/>
                        </a:cubicBezTo>
                        <a:close/>
                        <a:moveTo>
                          <a:pt x="488" y="83"/>
                        </a:moveTo>
                        <a:cubicBezTo>
                          <a:pt x="487" y="83"/>
                          <a:pt x="488" y="84"/>
                          <a:pt x="488" y="84"/>
                        </a:cubicBezTo>
                        <a:cubicBezTo>
                          <a:pt x="488" y="84"/>
                          <a:pt x="489" y="83"/>
                          <a:pt x="488" y="83"/>
                        </a:cubicBezTo>
                        <a:close/>
                        <a:moveTo>
                          <a:pt x="492" y="83"/>
                        </a:moveTo>
                        <a:cubicBezTo>
                          <a:pt x="492" y="83"/>
                          <a:pt x="491" y="84"/>
                          <a:pt x="492" y="84"/>
                        </a:cubicBezTo>
                        <a:cubicBezTo>
                          <a:pt x="492" y="84"/>
                          <a:pt x="493" y="83"/>
                          <a:pt x="492" y="83"/>
                        </a:cubicBezTo>
                        <a:close/>
                        <a:moveTo>
                          <a:pt x="474" y="84"/>
                        </a:moveTo>
                        <a:cubicBezTo>
                          <a:pt x="474" y="85"/>
                          <a:pt x="474" y="85"/>
                          <a:pt x="474" y="85"/>
                        </a:cubicBezTo>
                        <a:cubicBezTo>
                          <a:pt x="476" y="84"/>
                          <a:pt x="476" y="83"/>
                          <a:pt x="474" y="84"/>
                        </a:cubicBezTo>
                        <a:close/>
                        <a:moveTo>
                          <a:pt x="493" y="84"/>
                        </a:moveTo>
                        <a:cubicBezTo>
                          <a:pt x="493" y="84"/>
                          <a:pt x="494" y="85"/>
                          <a:pt x="494" y="85"/>
                        </a:cubicBezTo>
                        <a:cubicBezTo>
                          <a:pt x="496" y="84"/>
                          <a:pt x="496" y="84"/>
                          <a:pt x="493" y="84"/>
                        </a:cubicBezTo>
                        <a:close/>
                        <a:moveTo>
                          <a:pt x="483" y="84"/>
                        </a:moveTo>
                        <a:cubicBezTo>
                          <a:pt x="483" y="85"/>
                          <a:pt x="482" y="87"/>
                          <a:pt x="483" y="87"/>
                        </a:cubicBezTo>
                        <a:cubicBezTo>
                          <a:pt x="483" y="87"/>
                          <a:pt x="484" y="86"/>
                          <a:pt x="484" y="86"/>
                        </a:cubicBezTo>
                        <a:cubicBezTo>
                          <a:pt x="484" y="86"/>
                          <a:pt x="485" y="86"/>
                          <a:pt x="486" y="86"/>
                        </a:cubicBezTo>
                        <a:cubicBezTo>
                          <a:pt x="485" y="85"/>
                          <a:pt x="485" y="85"/>
                          <a:pt x="484" y="84"/>
                        </a:cubicBezTo>
                        <a:cubicBezTo>
                          <a:pt x="484" y="84"/>
                          <a:pt x="483" y="84"/>
                          <a:pt x="483" y="84"/>
                        </a:cubicBezTo>
                        <a:close/>
                        <a:moveTo>
                          <a:pt x="497" y="85"/>
                        </a:moveTo>
                        <a:cubicBezTo>
                          <a:pt x="497" y="85"/>
                          <a:pt x="496" y="85"/>
                          <a:pt x="496" y="85"/>
                        </a:cubicBezTo>
                        <a:cubicBezTo>
                          <a:pt x="496" y="85"/>
                          <a:pt x="496" y="85"/>
                          <a:pt x="496" y="85"/>
                        </a:cubicBezTo>
                        <a:cubicBezTo>
                          <a:pt x="497" y="86"/>
                          <a:pt x="498" y="86"/>
                          <a:pt x="499" y="86"/>
                        </a:cubicBezTo>
                        <a:cubicBezTo>
                          <a:pt x="499" y="86"/>
                          <a:pt x="499" y="85"/>
                          <a:pt x="499" y="85"/>
                        </a:cubicBezTo>
                        <a:cubicBezTo>
                          <a:pt x="500" y="85"/>
                          <a:pt x="499" y="85"/>
                          <a:pt x="500" y="85"/>
                        </a:cubicBezTo>
                        <a:cubicBezTo>
                          <a:pt x="498" y="85"/>
                          <a:pt x="497" y="84"/>
                          <a:pt x="497" y="85"/>
                        </a:cubicBezTo>
                        <a:close/>
                        <a:moveTo>
                          <a:pt x="491" y="85"/>
                        </a:moveTo>
                        <a:cubicBezTo>
                          <a:pt x="491" y="86"/>
                          <a:pt x="487" y="89"/>
                          <a:pt x="490" y="88"/>
                        </a:cubicBezTo>
                        <a:cubicBezTo>
                          <a:pt x="490" y="87"/>
                          <a:pt x="490" y="87"/>
                          <a:pt x="490" y="87"/>
                        </a:cubicBezTo>
                        <a:cubicBezTo>
                          <a:pt x="491" y="87"/>
                          <a:pt x="493" y="85"/>
                          <a:pt x="491" y="85"/>
                        </a:cubicBezTo>
                        <a:close/>
                        <a:moveTo>
                          <a:pt x="471" y="86"/>
                        </a:moveTo>
                        <a:cubicBezTo>
                          <a:pt x="472" y="86"/>
                          <a:pt x="472" y="86"/>
                          <a:pt x="472" y="86"/>
                        </a:cubicBezTo>
                        <a:cubicBezTo>
                          <a:pt x="473" y="87"/>
                          <a:pt x="473" y="86"/>
                          <a:pt x="473" y="86"/>
                        </a:cubicBezTo>
                        <a:cubicBezTo>
                          <a:pt x="473" y="86"/>
                          <a:pt x="472" y="86"/>
                          <a:pt x="471" y="86"/>
                        </a:cubicBezTo>
                        <a:close/>
                        <a:moveTo>
                          <a:pt x="487" y="87"/>
                        </a:moveTo>
                        <a:cubicBezTo>
                          <a:pt x="487" y="87"/>
                          <a:pt x="487" y="88"/>
                          <a:pt x="487" y="88"/>
                        </a:cubicBezTo>
                        <a:cubicBezTo>
                          <a:pt x="487" y="88"/>
                          <a:pt x="487" y="89"/>
                          <a:pt x="487" y="89"/>
                        </a:cubicBezTo>
                        <a:cubicBezTo>
                          <a:pt x="489" y="89"/>
                          <a:pt x="487" y="87"/>
                          <a:pt x="487" y="87"/>
                        </a:cubicBezTo>
                        <a:close/>
                        <a:moveTo>
                          <a:pt x="494" y="87"/>
                        </a:moveTo>
                        <a:cubicBezTo>
                          <a:pt x="495" y="88"/>
                          <a:pt x="495" y="88"/>
                          <a:pt x="495" y="88"/>
                        </a:cubicBezTo>
                        <a:cubicBezTo>
                          <a:pt x="495" y="88"/>
                          <a:pt x="496" y="87"/>
                          <a:pt x="494" y="87"/>
                        </a:cubicBezTo>
                        <a:close/>
                        <a:moveTo>
                          <a:pt x="497" y="87"/>
                        </a:moveTo>
                        <a:cubicBezTo>
                          <a:pt x="498" y="88"/>
                          <a:pt x="497" y="89"/>
                          <a:pt x="497" y="89"/>
                        </a:cubicBezTo>
                        <a:cubicBezTo>
                          <a:pt x="498" y="90"/>
                          <a:pt x="498" y="90"/>
                          <a:pt x="498" y="90"/>
                        </a:cubicBezTo>
                        <a:cubicBezTo>
                          <a:pt x="500" y="90"/>
                          <a:pt x="500" y="90"/>
                          <a:pt x="500" y="90"/>
                        </a:cubicBezTo>
                        <a:cubicBezTo>
                          <a:pt x="500" y="90"/>
                          <a:pt x="499" y="89"/>
                          <a:pt x="500" y="89"/>
                        </a:cubicBezTo>
                        <a:cubicBezTo>
                          <a:pt x="499" y="88"/>
                          <a:pt x="499" y="88"/>
                          <a:pt x="499" y="87"/>
                        </a:cubicBezTo>
                        <a:cubicBezTo>
                          <a:pt x="498" y="87"/>
                          <a:pt x="498" y="88"/>
                          <a:pt x="497" y="87"/>
                        </a:cubicBezTo>
                        <a:close/>
                        <a:moveTo>
                          <a:pt x="493" y="88"/>
                        </a:moveTo>
                        <a:cubicBezTo>
                          <a:pt x="493" y="89"/>
                          <a:pt x="492" y="89"/>
                          <a:pt x="492" y="90"/>
                        </a:cubicBezTo>
                        <a:cubicBezTo>
                          <a:pt x="496" y="91"/>
                          <a:pt x="498" y="90"/>
                          <a:pt x="493" y="88"/>
                        </a:cubicBezTo>
                        <a:close/>
                        <a:moveTo>
                          <a:pt x="488" y="89"/>
                        </a:moveTo>
                        <a:cubicBezTo>
                          <a:pt x="488" y="89"/>
                          <a:pt x="487" y="91"/>
                          <a:pt x="487" y="91"/>
                        </a:cubicBezTo>
                        <a:cubicBezTo>
                          <a:pt x="488" y="91"/>
                          <a:pt x="488" y="91"/>
                          <a:pt x="488" y="92"/>
                        </a:cubicBezTo>
                        <a:cubicBezTo>
                          <a:pt x="489" y="91"/>
                          <a:pt x="489" y="91"/>
                          <a:pt x="489" y="91"/>
                        </a:cubicBezTo>
                        <a:cubicBezTo>
                          <a:pt x="489" y="91"/>
                          <a:pt x="489" y="91"/>
                          <a:pt x="489" y="91"/>
                        </a:cubicBezTo>
                        <a:cubicBezTo>
                          <a:pt x="489" y="90"/>
                          <a:pt x="488" y="89"/>
                          <a:pt x="488" y="89"/>
                        </a:cubicBezTo>
                        <a:close/>
                        <a:moveTo>
                          <a:pt x="494" y="91"/>
                        </a:moveTo>
                        <a:cubicBezTo>
                          <a:pt x="494" y="92"/>
                          <a:pt x="494" y="92"/>
                          <a:pt x="494" y="92"/>
                        </a:cubicBezTo>
                        <a:cubicBezTo>
                          <a:pt x="495" y="92"/>
                          <a:pt x="496" y="92"/>
                          <a:pt x="496" y="92"/>
                        </a:cubicBezTo>
                        <a:cubicBezTo>
                          <a:pt x="496" y="91"/>
                          <a:pt x="496" y="91"/>
                          <a:pt x="496" y="91"/>
                        </a:cubicBezTo>
                        <a:cubicBezTo>
                          <a:pt x="495" y="91"/>
                          <a:pt x="495" y="91"/>
                          <a:pt x="494" y="91"/>
                        </a:cubicBezTo>
                        <a:close/>
                        <a:moveTo>
                          <a:pt x="497" y="92"/>
                        </a:moveTo>
                        <a:cubicBezTo>
                          <a:pt x="497" y="92"/>
                          <a:pt x="495" y="93"/>
                          <a:pt x="497" y="93"/>
                        </a:cubicBezTo>
                        <a:cubicBezTo>
                          <a:pt x="497" y="92"/>
                          <a:pt x="498" y="91"/>
                          <a:pt x="497" y="92"/>
                        </a:cubicBezTo>
                        <a:close/>
                        <a:moveTo>
                          <a:pt x="328" y="13"/>
                        </a:moveTo>
                        <a:cubicBezTo>
                          <a:pt x="327" y="14"/>
                          <a:pt x="327" y="14"/>
                          <a:pt x="327" y="14"/>
                        </a:cubicBezTo>
                        <a:cubicBezTo>
                          <a:pt x="325" y="15"/>
                          <a:pt x="326" y="16"/>
                          <a:pt x="329" y="16"/>
                        </a:cubicBezTo>
                        <a:cubicBezTo>
                          <a:pt x="330" y="16"/>
                          <a:pt x="331" y="14"/>
                          <a:pt x="332" y="14"/>
                        </a:cubicBezTo>
                        <a:cubicBezTo>
                          <a:pt x="332" y="14"/>
                          <a:pt x="331" y="14"/>
                          <a:pt x="331" y="14"/>
                        </a:cubicBezTo>
                        <a:cubicBezTo>
                          <a:pt x="331" y="14"/>
                          <a:pt x="330" y="14"/>
                          <a:pt x="329" y="14"/>
                        </a:cubicBezTo>
                        <a:cubicBezTo>
                          <a:pt x="329" y="14"/>
                          <a:pt x="329" y="13"/>
                          <a:pt x="328" y="13"/>
                        </a:cubicBezTo>
                        <a:close/>
                        <a:moveTo>
                          <a:pt x="332" y="25"/>
                        </a:moveTo>
                        <a:cubicBezTo>
                          <a:pt x="331" y="25"/>
                          <a:pt x="332" y="26"/>
                          <a:pt x="332" y="27"/>
                        </a:cubicBezTo>
                        <a:cubicBezTo>
                          <a:pt x="332" y="27"/>
                          <a:pt x="331" y="27"/>
                          <a:pt x="331" y="27"/>
                        </a:cubicBezTo>
                        <a:cubicBezTo>
                          <a:pt x="331" y="28"/>
                          <a:pt x="331" y="28"/>
                          <a:pt x="331" y="29"/>
                        </a:cubicBezTo>
                        <a:cubicBezTo>
                          <a:pt x="332" y="29"/>
                          <a:pt x="332" y="29"/>
                          <a:pt x="332" y="29"/>
                        </a:cubicBezTo>
                        <a:cubicBezTo>
                          <a:pt x="332" y="30"/>
                          <a:pt x="331" y="30"/>
                          <a:pt x="331" y="30"/>
                        </a:cubicBezTo>
                        <a:cubicBezTo>
                          <a:pt x="333" y="30"/>
                          <a:pt x="338" y="31"/>
                          <a:pt x="340" y="30"/>
                        </a:cubicBezTo>
                        <a:cubicBezTo>
                          <a:pt x="344" y="28"/>
                          <a:pt x="337" y="27"/>
                          <a:pt x="337" y="26"/>
                        </a:cubicBezTo>
                        <a:cubicBezTo>
                          <a:pt x="336" y="26"/>
                          <a:pt x="336" y="25"/>
                          <a:pt x="336" y="25"/>
                        </a:cubicBezTo>
                        <a:cubicBezTo>
                          <a:pt x="335" y="25"/>
                          <a:pt x="332" y="25"/>
                          <a:pt x="332" y="25"/>
                        </a:cubicBezTo>
                        <a:close/>
                        <a:moveTo>
                          <a:pt x="354" y="54"/>
                        </a:moveTo>
                        <a:cubicBezTo>
                          <a:pt x="354" y="54"/>
                          <a:pt x="354" y="55"/>
                          <a:pt x="354" y="55"/>
                        </a:cubicBezTo>
                        <a:cubicBezTo>
                          <a:pt x="353" y="55"/>
                          <a:pt x="352" y="55"/>
                          <a:pt x="352" y="55"/>
                        </a:cubicBezTo>
                        <a:cubicBezTo>
                          <a:pt x="352" y="55"/>
                          <a:pt x="350" y="54"/>
                          <a:pt x="350" y="54"/>
                        </a:cubicBezTo>
                        <a:cubicBezTo>
                          <a:pt x="349" y="55"/>
                          <a:pt x="349" y="55"/>
                          <a:pt x="349" y="55"/>
                        </a:cubicBezTo>
                        <a:cubicBezTo>
                          <a:pt x="350" y="56"/>
                          <a:pt x="352" y="57"/>
                          <a:pt x="354" y="56"/>
                        </a:cubicBezTo>
                        <a:cubicBezTo>
                          <a:pt x="354" y="56"/>
                          <a:pt x="358" y="54"/>
                          <a:pt x="354" y="54"/>
                        </a:cubicBezTo>
                        <a:close/>
                        <a:moveTo>
                          <a:pt x="337" y="57"/>
                        </a:moveTo>
                        <a:cubicBezTo>
                          <a:pt x="337" y="58"/>
                          <a:pt x="337" y="58"/>
                          <a:pt x="337" y="58"/>
                        </a:cubicBezTo>
                        <a:cubicBezTo>
                          <a:pt x="339" y="58"/>
                          <a:pt x="339" y="57"/>
                          <a:pt x="337" y="57"/>
                        </a:cubicBezTo>
                        <a:close/>
                        <a:moveTo>
                          <a:pt x="305" y="79"/>
                        </a:moveTo>
                        <a:cubicBezTo>
                          <a:pt x="306" y="78"/>
                          <a:pt x="306" y="80"/>
                          <a:pt x="306" y="80"/>
                        </a:cubicBezTo>
                        <a:cubicBezTo>
                          <a:pt x="305" y="80"/>
                          <a:pt x="305" y="80"/>
                          <a:pt x="305" y="80"/>
                        </a:cubicBezTo>
                        <a:cubicBezTo>
                          <a:pt x="304" y="80"/>
                          <a:pt x="304" y="81"/>
                          <a:pt x="304" y="81"/>
                        </a:cubicBezTo>
                        <a:cubicBezTo>
                          <a:pt x="303" y="82"/>
                          <a:pt x="304" y="79"/>
                          <a:pt x="305" y="79"/>
                        </a:cubicBezTo>
                        <a:close/>
                        <a:moveTo>
                          <a:pt x="384" y="88"/>
                        </a:moveTo>
                        <a:cubicBezTo>
                          <a:pt x="386" y="88"/>
                          <a:pt x="389" y="89"/>
                          <a:pt x="385" y="90"/>
                        </a:cubicBezTo>
                        <a:cubicBezTo>
                          <a:pt x="383" y="90"/>
                          <a:pt x="382" y="89"/>
                          <a:pt x="384" y="88"/>
                        </a:cubicBezTo>
                        <a:close/>
                        <a:moveTo>
                          <a:pt x="377" y="92"/>
                        </a:moveTo>
                        <a:cubicBezTo>
                          <a:pt x="377" y="92"/>
                          <a:pt x="378" y="93"/>
                          <a:pt x="378" y="93"/>
                        </a:cubicBezTo>
                        <a:cubicBezTo>
                          <a:pt x="377" y="93"/>
                          <a:pt x="376" y="92"/>
                          <a:pt x="377" y="92"/>
                        </a:cubicBezTo>
                        <a:close/>
                        <a:moveTo>
                          <a:pt x="234" y="77"/>
                        </a:moveTo>
                        <a:cubicBezTo>
                          <a:pt x="234" y="77"/>
                          <a:pt x="234" y="77"/>
                          <a:pt x="234" y="77"/>
                        </a:cubicBezTo>
                        <a:cubicBezTo>
                          <a:pt x="233" y="78"/>
                          <a:pt x="234" y="79"/>
                          <a:pt x="234" y="79"/>
                        </a:cubicBezTo>
                        <a:cubicBezTo>
                          <a:pt x="233" y="79"/>
                          <a:pt x="232" y="80"/>
                          <a:pt x="232" y="80"/>
                        </a:cubicBezTo>
                        <a:cubicBezTo>
                          <a:pt x="232" y="80"/>
                          <a:pt x="233" y="81"/>
                          <a:pt x="232" y="81"/>
                        </a:cubicBezTo>
                        <a:cubicBezTo>
                          <a:pt x="233" y="81"/>
                          <a:pt x="234" y="81"/>
                          <a:pt x="234" y="81"/>
                        </a:cubicBezTo>
                        <a:cubicBezTo>
                          <a:pt x="237" y="80"/>
                          <a:pt x="236" y="80"/>
                          <a:pt x="237" y="77"/>
                        </a:cubicBezTo>
                        <a:cubicBezTo>
                          <a:pt x="236" y="77"/>
                          <a:pt x="235" y="77"/>
                          <a:pt x="234" y="77"/>
                        </a:cubicBezTo>
                        <a:close/>
                        <a:moveTo>
                          <a:pt x="273" y="80"/>
                        </a:moveTo>
                        <a:cubicBezTo>
                          <a:pt x="273" y="80"/>
                          <a:pt x="272" y="81"/>
                          <a:pt x="271" y="81"/>
                        </a:cubicBezTo>
                        <a:cubicBezTo>
                          <a:pt x="271" y="82"/>
                          <a:pt x="271" y="82"/>
                          <a:pt x="271" y="82"/>
                        </a:cubicBezTo>
                        <a:cubicBezTo>
                          <a:pt x="271" y="83"/>
                          <a:pt x="272" y="83"/>
                          <a:pt x="273" y="83"/>
                        </a:cubicBezTo>
                        <a:cubicBezTo>
                          <a:pt x="273" y="83"/>
                          <a:pt x="273" y="83"/>
                          <a:pt x="273" y="84"/>
                        </a:cubicBezTo>
                        <a:cubicBezTo>
                          <a:pt x="273" y="83"/>
                          <a:pt x="274" y="84"/>
                          <a:pt x="275" y="84"/>
                        </a:cubicBezTo>
                        <a:cubicBezTo>
                          <a:pt x="275" y="83"/>
                          <a:pt x="276" y="81"/>
                          <a:pt x="275" y="80"/>
                        </a:cubicBezTo>
                        <a:cubicBezTo>
                          <a:pt x="274" y="80"/>
                          <a:pt x="274" y="80"/>
                          <a:pt x="273" y="80"/>
                        </a:cubicBezTo>
                        <a:close/>
                        <a:moveTo>
                          <a:pt x="249" y="82"/>
                        </a:moveTo>
                        <a:cubicBezTo>
                          <a:pt x="249" y="82"/>
                          <a:pt x="249" y="83"/>
                          <a:pt x="250" y="84"/>
                        </a:cubicBezTo>
                        <a:cubicBezTo>
                          <a:pt x="250" y="84"/>
                          <a:pt x="250" y="83"/>
                          <a:pt x="250" y="83"/>
                        </a:cubicBezTo>
                        <a:cubicBezTo>
                          <a:pt x="251" y="83"/>
                          <a:pt x="250" y="82"/>
                          <a:pt x="250" y="82"/>
                        </a:cubicBezTo>
                        <a:cubicBezTo>
                          <a:pt x="250" y="82"/>
                          <a:pt x="249" y="82"/>
                          <a:pt x="249" y="82"/>
                        </a:cubicBezTo>
                        <a:close/>
                        <a:moveTo>
                          <a:pt x="268" y="85"/>
                        </a:moveTo>
                        <a:cubicBezTo>
                          <a:pt x="268" y="85"/>
                          <a:pt x="267" y="87"/>
                          <a:pt x="266" y="87"/>
                        </a:cubicBezTo>
                        <a:cubicBezTo>
                          <a:pt x="266" y="87"/>
                          <a:pt x="265" y="87"/>
                          <a:pt x="265" y="87"/>
                        </a:cubicBezTo>
                        <a:cubicBezTo>
                          <a:pt x="265" y="88"/>
                          <a:pt x="265" y="88"/>
                          <a:pt x="265" y="89"/>
                        </a:cubicBezTo>
                        <a:cubicBezTo>
                          <a:pt x="266" y="89"/>
                          <a:pt x="266" y="89"/>
                          <a:pt x="266" y="89"/>
                        </a:cubicBezTo>
                        <a:cubicBezTo>
                          <a:pt x="267" y="89"/>
                          <a:pt x="267" y="88"/>
                          <a:pt x="268" y="88"/>
                        </a:cubicBezTo>
                        <a:cubicBezTo>
                          <a:pt x="269" y="87"/>
                          <a:pt x="269" y="88"/>
                          <a:pt x="270" y="88"/>
                        </a:cubicBezTo>
                        <a:cubicBezTo>
                          <a:pt x="270" y="88"/>
                          <a:pt x="271" y="87"/>
                          <a:pt x="272" y="87"/>
                        </a:cubicBezTo>
                        <a:cubicBezTo>
                          <a:pt x="271" y="87"/>
                          <a:pt x="271" y="86"/>
                          <a:pt x="271" y="86"/>
                        </a:cubicBezTo>
                        <a:cubicBezTo>
                          <a:pt x="270" y="85"/>
                          <a:pt x="269" y="85"/>
                          <a:pt x="268" y="85"/>
                        </a:cubicBezTo>
                        <a:close/>
                        <a:moveTo>
                          <a:pt x="268" y="101"/>
                        </a:moveTo>
                        <a:cubicBezTo>
                          <a:pt x="268" y="102"/>
                          <a:pt x="268" y="102"/>
                          <a:pt x="268" y="102"/>
                        </a:cubicBezTo>
                        <a:cubicBezTo>
                          <a:pt x="270" y="102"/>
                          <a:pt x="269" y="102"/>
                          <a:pt x="268" y="103"/>
                        </a:cubicBezTo>
                        <a:cubicBezTo>
                          <a:pt x="268" y="103"/>
                          <a:pt x="267" y="101"/>
                          <a:pt x="268" y="101"/>
                        </a:cubicBezTo>
                        <a:close/>
                        <a:moveTo>
                          <a:pt x="171" y="101"/>
                        </a:moveTo>
                        <a:cubicBezTo>
                          <a:pt x="171" y="102"/>
                          <a:pt x="171" y="102"/>
                          <a:pt x="171" y="102"/>
                        </a:cubicBezTo>
                        <a:cubicBezTo>
                          <a:pt x="171" y="103"/>
                          <a:pt x="173" y="103"/>
                          <a:pt x="172" y="102"/>
                        </a:cubicBezTo>
                        <a:cubicBezTo>
                          <a:pt x="171" y="102"/>
                          <a:pt x="171" y="102"/>
                          <a:pt x="171" y="101"/>
                        </a:cubicBezTo>
                        <a:close/>
                        <a:moveTo>
                          <a:pt x="179" y="104"/>
                        </a:moveTo>
                        <a:cubicBezTo>
                          <a:pt x="179" y="104"/>
                          <a:pt x="179" y="105"/>
                          <a:pt x="179" y="105"/>
                        </a:cubicBezTo>
                        <a:cubicBezTo>
                          <a:pt x="179" y="105"/>
                          <a:pt x="179" y="105"/>
                          <a:pt x="179" y="105"/>
                        </a:cubicBezTo>
                        <a:cubicBezTo>
                          <a:pt x="179" y="105"/>
                          <a:pt x="179" y="107"/>
                          <a:pt x="179" y="106"/>
                        </a:cubicBezTo>
                        <a:cubicBezTo>
                          <a:pt x="179" y="106"/>
                          <a:pt x="179" y="107"/>
                          <a:pt x="179" y="107"/>
                        </a:cubicBezTo>
                        <a:cubicBezTo>
                          <a:pt x="179" y="107"/>
                          <a:pt x="180" y="108"/>
                          <a:pt x="180" y="108"/>
                        </a:cubicBezTo>
                        <a:cubicBezTo>
                          <a:pt x="181" y="108"/>
                          <a:pt x="182" y="108"/>
                          <a:pt x="183" y="108"/>
                        </a:cubicBezTo>
                        <a:cubicBezTo>
                          <a:pt x="183" y="108"/>
                          <a:pt x="184" y="110"/>
                          <a:pt x="184" y="110"/>
                        </a:cubicBezTo>
                        <a:cubicBezTo>
                          <a:pt x="184" y="110"/>
                          <a:pt x="186" y="110"/>
                          <a:pt x="186" y="110"/>
                        </a:cubicBezTo>
                        <a:cubicBezTo>
                          <a:pt x="186" y="110"/>
                          <a:pt x="187" y="110"/>
                          <a:pt x="188" y="110"/>
                        </a:cubicBezTo>
                        <a:cubicBezTo>
                          <a:pt x="188" y="110"/>
                          <a:pt x="188" y="110"/>
                          <a:pt x="188" y="109"/>
                        </a:cubicBezTo>
                        <a:cubicBezTo>
                          <a:pt x="188" y="108"/>
                          <a:pt x="187" y="107"/>
                          <a:pt x="185" y="107"/>
                        </a:cubicBezTo>
                        <a:cubicBezTo>
                          <a:pt x="185" y="106"/>
                          <a:pt x="184" y="106"/>
                          <a:pt x="183" y="106"/>
                        </a:cubicBezTo>
                        <a:cubicBezTo>
                          <a:pt x="182" y="105"/>
                          <a:pt x="182" y="104"/>
                          <a:pt x="181" y="104"/>
                        </a:cubicBezTo>
                        <a:cubicBezTo>
                          <a:pt x="181" y="104"/>
                          <a:pt x="180" y="104"/>
                          <a:pt x="179" y="104"/>
                        </a:cubicBezTo>
                        <a:close/>
                        <a:moveTo>
                          <a:pt x="0" y="219"/>
                        </a:moveTo>
                        <a:cubicBezTo>
                          <a:pt x="0" y="219"/>
                          <a:pt x="2" y="221"/>
                          <a:pt x="5" y="222"/>
                        </a:cubicBezTo>
                        <a:cubicBezTo>
                          <a:pt x="9" y="222"/>
                          <a:pt x="10" y="222"/>
                          <a:pt x="12" y="222"/>
                        </a:cubicBezTo>
                        <a:cubicBezTo>
                          <a:pt x="13" y="222"/>
                          <a:pt x="14" y="222"/>
                          <a:pt x="14" y="222"/>
                        </a:cubicBezTo>
                        <a:cubicBezTo>
                          <a:pt x="16" y="222"/>
                          <a:pt x="16" y="222"/>
                          <a:pt x="16" y="222"/>
                        </a:cubicBezTo>
                        <a:cubicBezTo>
                          <a:pt x="15" y="218"/>
                          <a:pt x="15" y="218"/>
                          <a:pt x="15" y="218"/>
                        </a:cubicBezTo>
                        <a:cubicBezTo>
                          <a:pt x="15" y="218"/>
                          <a:pt x="11" y="218"/>
                          <a:pt x="10" y="217"/>
                        </a:cubicBezTo>
                        <a:cubicBezTo>
                          <a:pt x="9" y="216"/>
                          <a:pt x="6" y="213"/>
                          <a:pt x="6" y="213"/>
                        </a:cubicBezTo>
                        <a:cubicBezTo>
                          <a:pt x="6" y="213"/>
                          <a:pt x="5" y="214"/>
                          <a:pt x="4" y="214"/>
                        </a:cubicBezTo>
                        <a:cubicBezTo>
                          <a:pt x="4" y="214"/>
                          <a:pt x="6" y="211"/>
                          <a:pt x="5" y="212"/>
                        </a:cubicBezTo>
                        <a:cubicBezTo>
                          <a:pt x="5" y="212"/>
                          <a:pt x="3" y="212"/>
                          <a:pt x="4" y="213"/>
                        </a:cubicBezTo>
                        <a:cubicBezTo>
                          <a:pt x="4" y="213"/>
                          <a:pt x="3" y="213"/>
                          <a:pt x="3" y="213"/>
                        </a:cubicBezTo>
                        <a:cubicBezTo>
                          <a:pt x="2" y="213"/>
                          <a:pt x="2" y="213"/>
                          <a:pt x="2" y="213"/>
                        </a:cubicBezTo>
                        <a:cubicBezTo>
                          <a:pt x="2" y="214"/>
                          <a:pt x="2" y="215"/>
                          <a:pt x="2" y="216"/>
                        </a:cubicBezTo>
                        <a:cubicBezTo>
                          <a:pt x="2" y="216"/>
                          <a:pt x="2" y="216"/>
                          <a:pt x="3" y="216"/>
                        </a:cubicBezTo>
                        <a:cubicBezTo>
                          <a:pt x="2" y="216"/>
                          <a:pt x="2" y="216"/>
                          <a:pt x="2" y="216"/>
                        </a:cubicBezTo>
                        <a:cubicBezTo>
                          <a:pt x="1" y="217"/>
                          <a:pt x="2" y="217"/>
                          <a:pt x="2" y="218"/>
                        </a:cubicBezTo>
                        <a:cubicBezTo>
                          <a:pt x="1" y="218"/>
                          <a:pt x="1" y="218"/>
                          <a:pt x="1" y="218"/>
                        </a:cubicBezTo>
                        <a:cubicBezTo>
                          <a:pt x="0" y="219"/>
                          <a:pt x="0" y="219"/>
                          <a:pt x="0" y="219"/>
                        </a:cubicBezTo>
                        <a:close/>
                        <a:moveTo>
                          <a:pt x="188" y="22"/>
                        </a:moveTo>
                        <a:cubicBezTo>
                          <a:pt x="189" y="22"/>
                          <a:pt x="190" y="23"/>
                          <a:pt x="191" y="23"/>
                        </a:cubicBezTo>
                        <a:cubicBezTo>
                          <a:pt x="192" y="22"/>
                          <a:pt x="191" y="19"/>
                          <a:pt x="191" y="19"/>
                        </a:cubicBezTo>
                        <a:cubicBezTo>
                          <a:pt x="191" y="19"/>
                          <a:pt x="192" y="19"/>
                          <a:pt x="193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5" y="18"/>
                          <a:pt x="195" y="19"/>
                          <a:pt x="196" y="19"/>
                        </a:cubicBezTo>
                        <a:cubicBezTo>
                          <a:pt x="196" y="19"/>
                          <a:pt x="196" y="18"/>
                          <a:pt x="196" y="18"/>
                        </a:cubicBezTo>
                        <a:cubicBezTo>
                          <a:pt x="196" y="17"/>
                          <a:pt x="195" y="16"/>
                          <a:pt x="194" y="16"/>
                        </a:cubicBezTo>
                        <a:cubicBezTo>
                          <a:pt x="194" y="16"/>
                          <a:pt x="193" y="16"/>
                          <a:pt x="193" y="16"/>
                        </a:cubicBezTo>
                        <a:cubicBezTo>
                          <a:pt x="192" y="15"/>
                          <a:pt x="194" y="14"/>
                          <a:pt x="191" y="14"/>
                        </a:cubicBezTo>
                        <a:cubicBezTo>
                          <a:pt x="190" y="15"/>
                          <a:pt x="190" y="15"/>
                          <a:pt x="190" y="15"/>
                        </a:cubicBezTo>
                        <a:cubicBezTo>
                          <a:pt x="188" y="15"/>
                          <a:pt x="188" y="15"/>
                          <a:pt x="187" y="15"/>
                        </a:cubicBezTo>
                        <a:cubicBezTo>
                          <a:pt x="187" y="15"/>
                          <a:pt x="187" y="16"/>
                          <a:pt x="186" y="17"/>
                        </a:cubicBezTo>
                        <a:cubicBezTo>
                          <a:pt x="186" y="18"/>
                          <a:pt x="184" y="18"/>
                          <a:pt x="184" y="20"/>
                        </a:cubicBezTo>
                        <a:cubicBezTo>
                          <a:pt x="184" y="22"/>
                          <a:pt x="185" y="23"/>
                          <a:pt x="187" y="22"/>
                        </a:cubicBezTo>
                        <a:lnTo>
                          <a:pt x="188" y="22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66" name="Freeform 52">
                    <a:extLst>
                      <a:ext uri="{FF2B5EF4-FFF2-40B4-BE49-F238E27FC236}">
                        <a16:creationId xmlns:a16="http://schemas.microsoft.com/office/drawing/2014/main" id="{E70C10DC-689F-2E4B-7BD7-2667310385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4162" y="2438072"/>
                    <a:ext cx="96433" cy="217030"/>
                  </a:xfrm>
                  <a:custGeom>
                    <a:avLst/>
                    <a:gdLst>
                      <a:gd name="T0" fmla="*/ 11 w 14"/>
                      <a:gd name="T1" fmla="*/ 28 h 30"/>
                      <a:gd name="T2" fmla="*/ 11 w 14"/>
                      <a:gd name="T3" fmla="*/ 26 h 30"/>
                      <a:gd name="T4" fmla="*/ 10 w 14"/>
                      <a:gd name="T5" fmla="*/ 24 h 30"/>
                      <a:gd name="T6" fmla="*/ 10 w 14"/>
                      <a:gd name="T7" fmla="*/ 21 h 30"/>
                      <a:gd name="T8" fmla="*/ 10 w 14"/>
                      <a:gd name="T9" fmla="*/ 20 h 30"/>
                      <a:gd name="T10" fmla="*/ 11 w 14"/>
                      <a:gd name="T11" fmla="*/ 16 h 30"/>
                      <a:gd name="T12" fmla="*/ 11 w 14"/>
                      <a:gd name="T13" fmla="*/ 13 h 30"/>
                      <a:gd name="T14" fmla="*/ 12 w 14"/>
                      <a:gd name="T15" fmla="*/ 11 h 30"/>
                      <a:gd name="T16" fmla="*/ 11 w 14"/>
                      <a:gd name="T17" fmla="*/ 7 h 30"/>
                      <a:gd name="T18" fmla="*/ 12 w 14"/>
                      <a:gd name="T19" fmla="*/ 4 h 30"/>
                      <a:gd name="T20" fmla="*/ 12 w 14"/>
                      <a:gd name="T21" fmla="*/ 2 h 30"/>
                      <a:gd name="T22" fmla="*/ 11 w 14"/>
                      <a:gd name="T23" fmla="*/ 1 h 30"/>
                      <a:gd name="T24" fmla="*/ 7 w 14"/>
                      <a:gd name="T25" fmla="*/ 2 h 30"/>
                      <a:gd name="T26" fmla="*/ 6 w 14"/>
                      <a:gd name="T27" fmla="*/ 1 h 30"/>
                      <a:gd name="T28" fmla="*/ 3 w 14"/>
                      <a:gd name="T29" fmla="*/ 1 h 30"/>
                      <a:gd name="T30" fmla="*/ 4 w 14"/>
                      <a:gd name="T31" fmla="*/ 9 h 30"/>
                      <a:gd name="T32" fmla="*/ 3 w 14"/>
                      <a:gd name="T33" fmla="*/ 11 h 30"/>
                      <a:gd name="T34" fmla="*/ 3 w 14"/>
                      <a:gd name="T35" fmla="*/ 12 h 30"/>
                      <a:gd name="T36" fmla="*/ 2 w 14"/>
                      <a:gd name="T37" fmla="*/ 14 h 30"/>
                      <a:gd name="T38" fmla="*/ 2 w 14"/>
                      <a:gd name="T39" fmla="*/ 15 h 30"/>
                      <a:gd name="T40" fmla="*/ 1 w 14"/>
                      <a:gd name="T41" fmla="*/ 15 h 30"/>
                      <a:gd name="T42" fmla="*/ 0 w 14"/>
                      <a:gd name="T43" fmla="*/ 17 h 30"/>
                      <a:gd name="T44" fmla="*/ 1 w 14"/>
                      <a:gd name="T45" fmla="*/ 19 h 30"/>
                      <a:gd name="T46" fmla="*/ 2 w 14"/>
                      <a:gd name="T47" fmla="*/ 18 h 30"/>
                      <a:gd name="T48" fmla="*/ 2 w 14"/>
                      <a:gd name="T49" fmla="*/ 20 h 30"/>
                      <a:gd name="T50" fmla="*/ 1 w 14"/>
                      <a:gd name="T51" fmla="*/ 20 h 30"/>
                      <a:gd name="T52" fmla="*/ 1 w 14"/>
                      <a:gd name="T53" fmla="*/ 21 h 30"/>
                      <a:gd name="T54" fmla="*/ 2 w 14"/>
                      <a:gd name="T55" fmla="*/ 21 h 30"/>
                      <a:gd name="T56" fmla="*/ 3 w 14"/>
                      <a:gd name="T57" fmla="*/ 24 h 30"/>
                      <a:gd name="T58" fmla="*/ 3 w 14"/>
                      <a:gd name="T59" fmla="*/ 24 h 30"/>
                      <a:gd name="T60" fmla="*/ 2 w 14"/>
                      <a:gd name="T61" fmla="*/ 29 h 30"/>
                      <a:gd name="T62" fmla="*/ 6 w 14"/>
                      <a:gd name="T63" fmla="*/ 29 h 30"/>
                      <a:gd name="T64" fmla="*/ 8 w 14"/>
                      <a:gd name="T65" fmla="*/ 30 h 30"/>
                      <a:gd name="T66" fmla="*/ 11 w 14"/>
                      <a:gd name="T67" fmla="*/ 28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4" h="30">
                        <a:moveTo>
                          <a:pt x="11" y="28"/>
                        </a:moveTo>
                        <a:cubicBezTo>
                          <a:pt x="11" y="28"/>
                          <a:pt x="11" y="27"/>
                          <a:pt x="11" y="26"/>
                        </a:cubicBezTo>
                        <a:cubicBezTo>
                          <a:pt x="12" y="24"/>
                          <a:pt x="11" y="26"/>
                          <a:pt x="10" y="24"/>
                        </a:cubicBezTo>
                        <a:cubicBezTo>
                          <a:pt x="9" y="23"/>
                          <a:pt x="10" y="23"/>
                          <a:pt x="10" y="21"/>
                        </a:cubicBezTo>
                        <a:cubicBezTo>
                          <a:pt x="11" y="20"/>
                          <a:pt x="11" y="21"/>
                          <a:pt x="10" y="20"/>
                        </a:cubicBezTo>
                        <a:cubicBezTo>
                          <a:pt x="8" y="17"/>
                          <a:pt x="10" y="18"/>
                          <a:pt x="11" y="16"/>
                        </a:cubicBezTo>
                        <a:cubicBezTo>
                          <a:pt x="12" y="15"/>
                          <a:pt x="11" y="15"/>
                          <a:pt x="11" y="13"/>
                        </a:cubicBezTo>
                        <a:cubicBezTo>
                          <a:pt x="11" y="12"/>
                          <a:pt x="10" y="12"/>
                          <a:pt x="12" y="11"/>
                        </a:cubicBezTo>
                        <a:cubicBezTo>
                          <a:pt x="13" y="10"/>
                          <a:pt x="12" y="8"/>
                          <a:pt x="11" y="7"/>
                        </a:cubicBezTo>
                        <a:cubicBezTo>
                          <a:pt x="10" y="5"/>
                          <a:pt x="11" y="6"/>
                          <a:pt x="12" y="4"/>
                        </a:cubicBezTo>
                        <a:cubicBezTo>
                          <a:pt x="14" y="2"/>
                          <a:pt x="13" y="2"/>
                          <a:pt x="12" y="2"/>
                        </a:cubicBezTo>
                        <a:cubicBezTo>
                          <a:pt x="11" y="2"/>
                          <a:pt x="12" y="1"/>
                          <a:pt x="11" y="1"/>
                        </a:cubicBezTo>
                        <a:cubicBezTo>
                          <a:pt x="9" y="1"/>
                          <a:pt x="9" y="1"/>
                          <a:pt x="7" y="2"/>
                        </a:cubicBezTo>
                        <a:cubicBezTo>
                          <a:pt x="5" y="2"/>
                          <a:pt x="7" y="2"/>
                          <a:pt x="6" y="1"/>
                        </a:cubicBezTo>
                        <a:cubicBezTo>
                          <a:pt x="5" y="0"/>
                          <a:pt x="3" y="1"/>
                          <a:pt x="3" y="1"/>
                        </a:cubicBezTo>
                        <a:cubicBezTo>
                          <a:pt x="4" y="3"/>
                          <a:pt x="5" y="8"/>
                          <a:pt x="4" y="9"/>
                        </a:cubicBezTo>
                        <a:cubicBezTo>
                          <a:pt x="4" y="10"/>
                          <a:pt x="3" y="10"/>
                          <a:pt x="3" y="11"/>
                        </a:cubicBezTo>
                        <a:cubicBezTo>
                          <a:pt x="3" y="11"/>
                          <a:pt x="3" y="12"/>
                          <a:pt x="3" y="12"/>
                        </a:cubicBezTo>
                        <a:cubicBezTo>
                          <a:pt x="3" y="12"/>
                          <a:pt x="2" y="13"/>
                          <a:pt x="2" y="14"/>
                        </a:cubicBezTo>
                        <a:cubicBezTo>
                          <a:pt x="2" y="14"/>
                          <a:pt x="2" y="14"/>
                          <a:pt x="2" y="15"/>
                        </a:cubicBezTo>
                        <a:cubicBezTo>
                          <a:pt x="2" y="15"/>
                          <a:pt x="1" y="15"/>
                          <a:pt x="1" y="15"/>
                        </a:cubicBezTo>
                        <a:cubicBezTo>
                          <a:pt x="1" y="16"/>
                          <a:pt x="2" y="17"/>
                          <a:pt x="0" y="17"/>
                        </a:cubicBezTo>
                        <a:cubicBezTo>
                          <a:pt x="0" y="18"/>
                          <a:pt x="1" y="19"/>
                          <a:pt x="1" y="19"/>
                        </a:cubicBezTo>
                        <a:cubicBezTo>
                          <a:pt x="1" y="19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20"/>
                        </a:cubicBezTo>
                        <a:cubicBezTo>
                          <a:pt x="2" y="20"/>
                          <a:pt x="1" y="20"/>
                          <a:pt x="1" y="20"/>
                        </a:cubicBezTo>
                        <a:cubicBezTo>
                          <a:pt x="1" y="20"/>
                          <a:pt x="1" y="21"/>
                          <a:pt x="1" y="21"/>
                        </a:cubicBezTo>
                        <a:cubicBezTo>
                          <a:pt x="1" y="21"/>
                          <a:pt x="2" y="21"/>
                          <a:pt x="2" y="21"/>
                        </a:cubicBezTo>
                        <a:cubicBezTo>
                          <a:pt x="3" y="21"/>
                          <a:pt x="2" y="24"/>
                          <a:pt x="3" y="24"/>
                        </a:cubicBezTo>
                        <a:cubicBezTo>
                          <a:pt x="3" y="24"/>
                          <a:pt x="3" y="24"/>
                          <a:pt x="3" y="24"/>
                        </a:cubicBezTo>
                        <a:cubicBezTo>
                          <a:pt x="2" y="26"/>
                          <a:pt x="2" y="27"/>
                          <a:pt x="2" y="29"/>
                        </a:cubicBezTo>
                        <a:cubicBezTo>
                          <a:pt x="3" y="29"/>
                          <a:pt x="5" y="28"/>
                          <a:pt x="6" y="29"/>
                        </a:cubicBezTo>
                        <a:cubicBezTo>
                          <a:pt x="7" y="29"/>
                          <a:pt x="6" y="30"/>
                          <a:pt x="8" y="30"/>
                        </a:cubicBezTo>
                        <a:cubicBezTo>
                          <a:pt x="8" y="30"/>
                          <a:pt x="10" y="28"/>
                          <a:pt x="11" y="2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167" name="Freeform 125">
                    <a:extLst>
                      <a:ext uri="{FF2B5EF4-FFF2-40B4-BE49-F238E27FC236}">
                        <a16:creationId xmlns:a16="http://schemas.microsoft.com/office/drawing/2014/main" id="{9243CAD7-BE38-89C4-AE61-5F4299741F0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167738" y="2037924"/>
                    <a:ext cx="5440962" cy="2920863"/>
                  </a:xfrm>
                  <a:custGeom>
                    <a:avLst/>
                    <a:gdLst>
                      <a:gd name="T0" fmla="*/ 772 w 790"/>
                      <a:gd name="T1" fmla="*/ 392 h 402"/>
                      <a:gd name="T2" fmla="*/ 779 w 790"/>
                      <a:gd name="T3" fmla="*/ 400 h 402"/>
                      <a:gd name="T4" fmla="*/ 785 w 790"/>
                      <a:gd name="T5" fmla="*/ 401 h 402"/>
                      <a:gd name="T6" fmla="*/ 782 w 790"/>
                      <a:gd name="T7" fmla="*/ 398 h 402"/>
                      <a:gd name="T8" fmla="*/ 778 w 790"/>
                      <a:gd name="T9" fmla="*/ 396 h 402"/>
                      <a:gd name="T10" fmla="*/ 772 w 790"/>
                      <a:gd name="T11" fmla="*/ 389 h 402"/>
                      <a:gd name="T12" fmla="*/ 785 w 790"/>
                      <a:gd name="T13" fmla="*/ 395 h 402"/>
                      <a:gd name="T14" fmla="*/ 788 w 790"/>
                      <a:gd name="T15" fmla="*/ 398 h 402"/>
                      <a:gd name="T16" fmla="*/ 37 w 790"/>
                      <a:gd name="T17" fmla="*/ 53 h 402"/>
                      <a:gd name="T18" fmla="*/ 30 w 790"/>
                      <a:gd name="T19" fmla="*/ 54 h 402"/>
                      <a:gd name="T20" fmla="*/ 21 w 790"/>
                      <a:gd name="T21" fmla="*/ 52 h 402"/>
                      <a:gd name="T22" fmla="*/ 15 w 790"/>
                      <a:gd name="T23" fmla="*/ 48 h 402"/>
                      <a:gd name="T24" fmla="*/ 19 w 790"/>
                      <a:gd name="T25" fmla="*/ 42 h 402"/>
                      <a:gd name="T26" fmla="*/ 18 w 790"/>
                      <a:gd name="T27" fmla="*/ 38 h 402"/>
                      <a:gd name="T28" fmla="*/ 18 w 790"/>
                      <a:gd name="T29" fmla="*/ 32 h 402"/>
                      <a:gd name="T30" fmla="*/ 12 w 790"/>
                      <a:gd name="T31" fmla="*/ 29 h 402"/>
                      <a:gd name="T32" fmla="*/ 10 w 790"/>
                      <a:gd name="T33" fmla="*/ 26 h 402"/>
                      <a:gd name="T34" fmla="*/ 9 w 790"/>
                      <a:gd name="T35" fmla="*/ 24 h 402"/>
                      <a:gd name="T36" fmla="*/ 9 w 790"/>
                      <a:gd name="T37" fmla="*/ 22 h 402"/>
                      <a:gd name="T38" fmla="*/ 4 w 790"/>
                      <a:gd name="T39" fmla="*/ 22 h 402"/>
                      <a:gd name="T40" fmla="*/ 0 w 790"/>
                      <a:gd name="T41" fmla="*/ 20 h 402"/>
                      <a:gd name="T42" fmla="*/ 2 w 790"/>
                      <a:gd name="T43" fmla="*/ 19 h 402"/>
                      <a:gd name="T44" fmla="*/ 1 w 790"/>
                      <a:gd name="T45" fmla="*/ 17 h 402"/>
                      <a:gd name="T46" fmla="*/ 6 w 790"/>
                      <a:gd name="T47" fmla="*/ 15 h 402"/>
                      <a:gd name="T48" fmla="*/ 10 w 790"/>
                      <a:gd name="T49" fmla="*/ 16 h 402"/>
                      <a:gd name="T50" fmla="*/ 16 w 790"/>
                      <a:gd name="T51" fmla="*/ 16 h 402"/>
                      <a:gd name="T52" fmla="*/ 15 w 790"/>
                      <a:gd name="T53" fmla="*/ 12 h 402"/>
                      <a:gd name="T54" fmla="*/ 24 w 790"/>
                      <a:gd name="T55" fmla="*/ 10 h 402"/>
                      <a:gd name="T56" fmla="*/ 29 w 790"/>
                      <a:gd name="T57" fmla="*/ 6 h 402"/>
                      <a:gd name="T58" fmla="*/ 32 w 790"/>
                      <a:gd name="T59" fmla="*/ 0 h 402"/>
                      <a:gd name="T60" fmla="*/ 35 w 790"/>
                      <a:gd name="T61" fmla="*/ 4 h 402"/>
                      <a:gd name="T62" fmla="*/ 40 w 790"/>
                      <a:gd name="T63" fmla="*/ 7 h 402"/>
                      <a:gd name="T64" fmla="*/ 46 w 790"/>
                      <a:gd name="T65" fmla="*/ 10 h 402"/>
                      <a:gd name="T66" fmla="*/ 49 w 790"/>
                      <a:gd name="T67" fmla="*/ 10 h 402"/>
                      <a:gd name="T68" fmla="*/ 55 w 790"/>
                      <a:gd name="T69" fmla="*/ 13 h 402"/>
                      <a:gd name="T70" fmla="*/ 59 w 790"/>
                      <a:gd name="T71" fmla="*/ 16 h 402"/>
                      <a:gd name="T72" fmla="*/ 58 w 790"/>
                      <a:gd name="T73" fmla="*/ 23 h 402"/>
                      <a:gd name="T74" fmla="*/ 53 w 790"/>
                      <a:gd name="T75" fmla="*/ 28 h 402"/>
                      <a:gd name="T76" fmla="*/ 53 w 790"/>
                      <a:gd name="T77" fmla="*/ 33 h 402"/>
                      <a:gd name="T78" fmla="*/ 55 w 790"/>
                      <a:gd name="T79" fmla="*/ 36 h 402"/>
                      <a:gd name="T80" fmla="*/ 54 w 790"/>
                      <a:gd name="T81" fmla="*/ 44 h 402"/>
                      <a:gd name="T82" fmla="*/ 56 w 790"/>
                      <a:gd name="T83" fmla="*/ 46 h 402"/>
                      <a:gd name="T84" fmla="*/ 53 w 790"/>
                      <a:gd name="T85" fmla="*/ 46 h 402"/>
                      <a:gd name="T86" fmla="*/ 52 w 790"/>
                      <a:gd name="T87" fmla="*/ 49 h 402"/>
                      <a:gd name="T88" fmla="*/ 47 w 790"/>
                      <a:gd name="T89" fmla="*/ 48 h 402"/>
                      <a:gd name="T90" fmla="*/ 42 w 790"/>
                      <a:gd name="T91" fmla="*/ 47 h 402"/>
                      <a:gd name="T92" fmla="*/ 37 w 790"/>
                      <a:gd name="T93" fmla="*/ 53 h 402"/>
                      <a:gd name="T94" fmla="*/ 61 w 790"/>
                      <a:gd name="T95" fmla="*/ 53 h 402"/>
                      <a:gd name="T96" fmla="*/ 65 w 790"/>
                      <a:gd name="T97" fmla="*/ 60 h 4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790" h="402">
                        <a:moveTo>
                          <a:pt x="772" y="389"/>
                        </a:moveTo>
                        <a:cubicBezTo>
                          <a:pt x="772" y="389"/>
                          <a:pt x="771" y="391"/>
                          <a:pt x="771" y="391"/>
                        </a:cubicBezTo>
                        <a:cubicBezTo>
                          <a:pt x="772" y="392"/>
                          <a:pt x="772" y="392"/>
                          <a:pt x="772" y="392"/>
                        </a:cubicBezTo>
                        <a:cubicBezTo>
                          <a:pt x="773" y="393"/>
                          <a:pt x="774" y="396"/>
                          <a:pt x="775" y="397"/>
                        </a:cubicBezTo>
                        <a:cubicBezTo>
                          <a:pt x="776" y="397"/>
                          <a:pt x="776" y="397"/>
                          <a:pt x="777" y="397"/>
                        </a:cubicBezTo>
                        <a:cubicBezTo>
                          <a:pt x="778" y="398"/>
                          <a:pt x="778" y="399"/>
                          <a:pt x="779" y="400"/>
                        </a:cubicBezTo>
                        <a:cubicBezTo>
                          <a:pt x="779" y="400"/>
                          <a:pt x="781" y="400"/>
                          <a:pt x="781" y="401"/>
                        </a:cubicBezTo>
                        <a:cubicBezTo>
                          <a:pt x="782" y="401"/>
                          <a:pt x="782" y="402"/>
                          <a:pt x="783" y="402"/>
                        </a:cubicBezTo>
                        <a:cubicBezTo>
                          <a:pt x="785" y="402"/>
                          <a:pt x="784" y="402"/>
                          <a:pt x="785" y="401"/>
                        </a:cubicBezTo>
                        <a:cubicBezTo>
                          <a:pt x="785" y="402"/>
                          <a:pt x="785" y="401"/>
                          <a:pt x="785" y="401"/>
                        </a:cubicBezTo>
                        <a:cubicBezTo>
                          <a:pt x="784" y="400"/>
                          <a:pt x="783" y="399"/>
                          <a:pt x="782" y="398"/>
                        </a:cubicBezTo>
                        <a:cubicBezTo>
                          <a:pt x="782" y="398"/>
                          <a:pt x="782" y="398"/>
                          <a:pt x="782" y="398"/>
                        </a:cubicBezTo>
                        <a:cubicBezTo>
                          <a:pt x="781" y="397"/>
                          <a:pt x="780" y="397"/>
                          <a:pt x="779" y="397"/>
                        </a:cubicBezTo>
                        <a:cubicBezTo>
                          <a:pt x="779" y="397"/>
                          <a:pt x="779" y="396"/>
                          <a:pt x="779" y="396"/>
                        </a:cubicBezTo>
                        <a:cubicBezTo>
                          <a:pt x="778" y="396"/>
                          <a:pt x="778" y="396"/>
                          <a:pt x="778" y="396"/>
                        </a:cubicBezTo>
                        <a:cubicBezTo>
                          <a:pt x="778" y="396"/>
                          <a:pt x="774" y="392"/>
                          <a:pt x="774" y="391"/>
                        </a:cubicBezTo>
                        <a:cubicBezTo>
                          <a:pt x="774" y="391"/>
                          <a:pt x="774" y="390"/>
                          <a:pt x="774" y="390"/>
                        </a:cubicBezTo>
                        <a:cubicBezTo>
                          <a:pt x="773" y="389"/>
                          <a:pt x="772" y="389"/>
                          <a:pt x="772" y="389"/>
                        </a:cubicBezTo>
                        <a:close/>
                        <a:moveTo>
                          <a:pt x="784" y="393"/>
                        </a:moveTo>
                        <a:cubicBezTo>
                          <a:pt x="784" y="393"/>
                          <a:pt x="784" y="395"/>
                          <a:pt x="784" y="395"/>
                        </a:cubicBezTo>
                        <a:cubicBezTo>
                          <a:pt x="784" y="395"/>
                          <a:pt x="785" y="395"/>
                          <a:pt x="785" y="395"/>
                        </a:cubicBezTo>
                        <a:cubicBezTo>
                          <a:pt x="785" y="394"/>
                          <a:pt x="785" y="394"/>
                          <a:pt x="785" y="394"/>
                        </a:cubicBezTo>
                        <a:cubicBezTo>
                          <a:pt x="785" y="394"/>
                          <a:pt x="784" y="393"/>
                          <a:pt x="784" y="393"/>
                        </a:cubicBezTo>
                        <a:close/>
                        <a:moveTo>
                          <a:pt x="788" y="398"/>
                        </a:moveTo>
                        <a:cubicBezTo>
                          <a:pt x="788" y="398"/>
                          <a:pt x="788" y="398"/>
                          <a:pt x="788" y="398"/>
                        </a:cubicBezTo>
                        <a:cubicBezTo>
                          <a:pt x="789" y="399"/>
                          <a:pt x="790" y="398"/>
                          <a:pt x="788" y="398"/>
                        </a:cubicBezTo>
                        <a:close/>
                        <a:moveTo>
                          <a:pt x="37" y="53"/>
                        </a:moveTo>
                        <a:cubicBezTo>
                          <a:pt x="35" y="53"/>
                          <a:pt x="36" y="54"/>
                          <a:pt x="34" y="54"/>
                        </a:cubicBezTo>
                        <a:cubicBezTo>
                          <a:pt x="33" y="54"/>
                          <a:pt x="32" y="55"/>
                          <a:pt x="31" y="54"/>
                        </a:cubicBezTo>
                        <a:cubicBezTo>
                          <a:pt x="31" y="53"/>
                          <a:pt x="30" y="54"/>
                          <a:pt x="30" y="54"/>
                        </a:cubicBezTo>
                        <a:cubicBezTo>
                          <a:pt x="30" y="54"/>
                          <a:pt x="28" y="53"/>
                          <a:pt x="26" y="53"/>
                        </a:cubicBezTo>
                        <a:cubicBezTo>
                          <a:pt x="25" y="52"/>
                          <a:pt x="25" y="53"/>
                          <a:pt x="24" y="53"/>
                        </a:cubicBezTo>
                        <a:cubicBezTo>
                          <a:pt x="22" y="53"/>
                          <a:pt x="22" y="52"/>
                          <a:pt x="21" y="52"/>
                        </a:cubicBezTo>
                        <a:cubicBezTo>
                          <a:pt x="19" y="52"/>
                          <a:pt x="20" y="51"/>
                          <a:pt x="18" y="51"/>
                        </a:cubicBezTo>
                        <a:cubicBezTo>
                          <a:pt x="17" y="50"/>
                          <a:pt x="16" y="51"/>
                          <a:pt x="16" y="50"/>
                        </a:cubicBezTo>
                        <a:cubicBezTo>
                          <a:pt x="16" y="49"/>
                          <a:pt x="15" y="48"/>
                          <a:pt x="15" y="48"/>
                        </a:cubicBezTo>
                        <a:cubicBezTo>
                          <a:pt x="16" y="48"/>
                          <a:pt x="17" y="47"/>
                          <a:pt x="18" y="47"/>
                        </a:cubicBezTo>
                        <a:cubicBezTo>
                          <a:pt x="18" y="46"/>
                          <a:pt x="18" y="44"/>
                          <a:pt x="18" y="43"/>
                        </a:cubicBezTo>
                        <a:cubicBezTo>
                          <a:pt x="18" y="43"/>
                          <a:pt x="19" y="42"/>
                          <a:pt x="19" y="42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19" y="41"/>
                          <a:pt x="18" y="40"/>
                          <a:pt x="18" y="40"/>
                        </a:cubicBezTo>
                        <a:cubicBezTo>
                          <a:pt x="18" y="39"/>
                          <a:pt x="18" y="38"/>
                          <a:pt x="18" y="38"/>
                        </a:cubicBezTo>
                        <a:cubicBezTo>
                          <a:pt x="18" y="38"/>
                          <a:pt x="19" y="37"/>
                          <a:pt x="19" y="37"/>
                        </a:cubicBezTo>
                        <a:cubicBezTo>
                          <a:pt x="19" y="37"/>
                          <a:pt x="18" y="37"/>
                          <a:pt x="18" y="36"/>
                        </a:cubicBezTo>
                        <a:cubicBezTo>
                          <a:pt x="19" y="36"/>
                          <a:pt x="19" y="33"/>
                          <a:pt x="18" y="32"/>
                        </a:cubicBezTo>
                        <a:cubicBezTo>
                          <a:pt x="18" y="32"/>
                          <a:pt x="18" y="33"/>
                          <a:pt x="18" y="33"/>
                        </a:cubicBezTo>
                        <a:cubicBezTo>
                          <a:pt x="17" y="33"/>
                          <a:pt x="17" y="32"/>
                          <a:pt x="17" y="32"/>
                        </a:cubicBezTo>
                        <a:cubicBezTo>
                          <a:pt x="16" y="31"/>
                          <a:pt x="13" y="30"/>
                          <a:pt x="12" y="29"/>
                        </a:cubicBezTo>
                        <a:cubicBezTo>
                          <a:pt x="12" y="28"/>
                          <a:pt x="12" y="28"/>
                          <a:pt x="12" y="27"/>
                        </a:cubicBezTo>
                        <a:cubicBezTo>
                          <a:pt x="11" y="28"/>
                          <a:pt x="12" y="26"/>
                          <a:pt x="12" y="26"/>
                        </a:cubicBezTo>
                        <a:cubicBezTo>
                          <a:pt x="12" y="26"/>
                          <a:pt x="11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1" y="24"/>
                          <a:pt x="10" y="24"/>
                        </a:cubicBezTo>
                        <a:cubicBezTo>
                          <a:pt x="10" y="24"/>
                          <a:pt x="9" y="24"/>
                          <a:pt x="9" y="24"/>
                        </a:cubicBezTo>
                        <a:cubicBezTo>
                          <a:pt x="9" y="24"/>
                          <a:pt x="8" y="23"/>
                          <a:pt x="9" y="23"/>
                        </a:cubicBezTo>
                        <a:cubicBezTo>
                          <a:pt x="10" y="23"/>
                          <a:pt x="10" y="23"/>
                          <a:pt x="10" y="22"/>
                        </a:cubicBezTo>
                        <a:cubicBezTo>
                          <a:pt x="9" y="23"/>
                          <a:pt x="9" y="22"/>
                          <a:pt x="9" y="22"/>
                        </a:cubicBezTo>
                        <a:cubicBezTo>
                          <a:pt x="9" y="23"/>
                          <a:pt x="8" y="23"/>
                          <a:pt x="7" y="24"/>
                        </a:cubicBezTo>
                        <a:cubicBezTo>
                          <a:pt x="6" y="23"/>
                          <a:pt x="7" y="22"/>
                          <a:pt x="5" y="21"/>
                        </a:cubicBezTo>
                        <a:cubicBezTo>
                          <a:pt x="5" y="21"/>
                          <a:pt x="5" y="22"/>
                          <a:pt x="4" y="22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3" y="21"/>
                          <a:pt x="2" y="21"/>
                          <a:pt x="1" y="21"/>
                        </a:cubicBezTo>
                        <a:cubicBezTo>
                          <a:pt x="0" y="20"/>
                          <a:pt x="0" y="20"/>
                          <a:pt x="0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2" y="18"/>
                          <a:pt x="1" y="18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6"/>
                          <a:pt x="2" y="16"/>
                          <a:pt x="2" y="16"/>
                        </a:cubicBezTo>
                        <a:cubicBezTo>
                          <a:pt x="4" y="16"/>
                          <a:pt x="4" y="16"/>
                          <a:pt x="5" y="16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8" y="14"/>
                          <a:pt x="8" y="16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10" y="16"/>
                          <a:pt x="10" y="16"/>
                        </a:cubicBezTo>
                        <a:cubicBezTo>
                          <a:pt x="11" y="15"/>
                          <a:pt x="11" y="16"/>
                          <a:pt x="12" y="16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4" y="16"/>
                          <a:pt x="14" y="15"/>
                          <a:pt x="16" y="16"/>
                        </a:cubicBezTo>
                        <a:cubicBezTo>
                          <a:pt x="16" y="15"/>
                          <a:pt x="17" y="15"/>
                          <a:pt x="16" y="15"/>
                        </a:cubicBezTo>
                        <a:cubicBezTo>
                          <a:pt x="16" y="15"/>
                          <a:pt x="15" y="15"/>
                          <a:pt x="15" y="14"/>
                        </a:cubicBezTo>
                        <a:cubicBezTo>
                          <a:pt x="15" y="14"/>
                          <a:pt x="16" y="12"/>
                          <a:pt x="15" y="12"/>
                        </a:cubicBezTo>
                        <a:cubicBezTo>
                          <a:pt x="15" y="11"/>
                          <a:pt x="14" y="10"/>
                          <a:pt x="14" y="9"/>
                        </a:cubicBezTo>
                        <a:cubicBezTo>
                          <a:pt x="17" y="8"/>
                          <a:pt x="17" y="8"/>
                          <a:pt x="17" y="11"/>
                        </a:cubicBezTo>
                        <a:cubicBezTo>
                          <a:pt x="19" y="11"/>
                          <a:pt x="22" y="11"/>
                          <a:pt x="24" y="10"/>
                        </a:cubicBezTo>
                        <a:cubicBezTo>
                          <a:pt x="24" y="9"/>
                          <a:pt x="24" y="9"/>
                          <a:pt x="24" y="8"/>
                        </a:cubicBezTo>
                        <a:cubicBezTo>
                          <a:pt x="25" y="8"/>
                          <a:pt x="27" y="6"/>
                          <a:pt x="28" y="6"/>
                        </a:cubicBezTo>
                        <a:cubicBezTo>
                          <a:pt x="29" y="6"/>
                          <a:pt x="29" y="7"/>
                          <a:pt x="29" y="6"/>
                        </a:cubicBezTo>
                        <a:cubicBezTo>
                          <a:pt x="29" y="6"/>
                          <a:pt x="29" y="3"/>
                          <a:pt x="29" y="2"/>
                        </a:cubicBezTo>
                        <a:cubicBezTo>
                          <a:pt x="29" y="3"/>
                          <a:pt x="29" y="1"/>
                          <a:pt x="29" y="1"/>
                        </a:cubicBezTo>
                        <a:cubicBezTo>
                          <a:pt x="31" y="0"/>
                          <a:pt x="31" y="0"/>
                          <a:pt x="32" y="0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5" y="2"/>
                        </a:cubicBezTo>
                        <a:cubicBezTo>
                          <a:pt x="35" y="3"/>
                          <a:pt x="35" y="4"/>
                          <a:pt x="35" y="4"/>
                        </a:cubicBezTo>
                        <a:cubicBezTo>
                          <a:pt x="35" y="4"/>
                          <a:pt x="36" y="4"/>
                          <a:pt x="37" y="5"/>
                        </a:cubicBezTo>
                        <a:cubicBezTo>
                          <a:pt x="39" y="6"/>
                          <a:pt x="39" y="5"/>
                          <a:pt x="39" y="5"/>
                        </a:cubicBezTo>
                        <a:cubicBezTo>
                          <a:pt x="39" y="5"/>
                          <a:pt x="39" y="6"/>
                          <a:pt x="40" y="7"/>
                        </a:cubicBezTo>
                        <a:cubicBezTo>
                          <a:pt x="41" y="8"/>
                          <a:pt x="42" y="8"/>
                          <a:pt x="43" y="8"/>
                        </a:cubicBezTo>
                        <a:cubicBezTo>
                          <a:pt x="44" y="9"/>
                          <a:pt x="45" y="7"/>
                          <a:pt x="45" y="8"/>
                        </a:cubicBezTo>
                        <a:cubicBezTo>
                          <a:pt x="45" y="9"/>
                          <a:pt x="44" y="10"/>
                          <a:pt x="46" y="10"/>
                        </a:cubicBezTo>
                        <a:cubicBezTo>
                          <a:pt x="47" y="10"/>
                          <a:pt x="47" y="10"/>
                          <a:pt x="47" y="10"/>
                        </a:cubicBezTo>
                        <a:cubicBezTo>
                          <a:pt x="49" y="10"/>
                          <a:pt x="49" y="10"/>
                          <a:pt x="49" y="10"/>
                        </a:cubicBezTo>
                        <a:cubicBezTo>
                          <a:pt x="49" y="10"/>
                          <a:pt x="49" y="10"/>
                          <a:pt x="49" y="10"/>
                        </a:cubicBezTo>
                        <a:cubicBezTo>
                          <a:pt x="49" y="10"/>
                          <a:pt x="49" y="11"/>
                          <a:pt x="50" y="12"/>
                        </a:cubicBezTo>
                        <a:cubicBezTo>
                          <a:pt x="51" y="12"/>
                          <a:pt x="51" y="12"/>
                          <a:pt x="51" y="12"/>
                        </a:cubicBezTo>
                        <a:cubicBezTo>
                          <a:pt x="51" y="12"/>
                          <a:pt x="54" y="11"/>
                          <a:pt x="55" y="13"/>
                        </a:cubicBezTo>
                        <a:cubicBezTo>
                          <a:pt x="56" y="14"/>
                          <a:pt x="56" y="13"/>
                          <a:pt x="58" y="13"/>
                        </a:cubicBezTo>
                        <a:cubicBezTo>
                          <a:pt x="59" y="14"/>
                          <a:pt x="60" y="14"/>
                          <a:pt x="60" y="14"/>
                        </a:cubicBezTo>
                        <a:cubicBezTo>
                          <a:pt x="60" y="14"/>
                          <a:pt x="60" y="15"/>
                          <a:pt x="59" y="16"/>
                        </a:cubicBezTo>
                        <a:cubicBezTo>
                          <a:pt x="59" y="17"/>
                          <a:pt x="59" y="18"/>
                          <a:pt x="59" y="19"/>
                        </a:cubicBezTo>
                        <a:cubicBezTo>
                          <a:pt x="59" y="20"/>
                          <a:pt x="58" y="21"/>
                          <a:pt x="60" y="23"/>
                        </a:cubicBezTo>
                        <a:cubicBezTo>
                          <a:pt x="60" y="23"/>
                          <a:pt x="59" y="24"/>
                          <a:pt x="58" y="23"/>
                        </a:cubicBezTo>
                        <a:cubicBezTo>
                          <a:pt x="57" y="22"/>
                          <a:pt x="57" y="24"/>
                          <a:pt x="57" y="24"/>
                        </a:cubicBezTo>
                        <a:cubicBezTo>
                          <a:pt x="57" y="24"/>
                          <a:pt x="58" y="24"/>
                          <a:pt x="56" y="25"/>
                        </a:cubicBezTo>
                        <a:cubicBezTo>
                          <a:pt x="54" y="25"/>
                          <a:pt x="53" y="27"/>
                          <a:pt x="53" y="28"/>
                        </a:cubicBezTo>
                        <a:cubicBezTo>
                          <a:pt x="52" y="29"/>
                          <a:pt x="51" y="30"/>
                          <a:pt x="50" y="31"/>
                        </a:cubicBezTo>
                        <a:cubicBezTo>
                          <a:pt x="50" y="32"/>
                          <a:pt x="49" y="34"/>
                          <a:pt x="51" y="33"/>
                        </a:cubicBezTo>
                        <a:cubicBezTo>
                          <a:pt x="53" y="31"/>
                          <a:pt x="53" y="33"/>
                          <a:pt x="53" y="33"/>
                        </a:cubicBezTo>
                        <a:cubicBezTo>
                          <a:pt x="53" y="34"/>
                          <a:pt x="55" y="33"/>
                          <a:pt x="55" y="34"/>
                        </a:cubicBezTo>
                        <a:cubicBezTo>
                          <a:pt x="56" y="35"/>
                          <a:pt x="57" y="35"/>
                          <a:pt x="57" y="35"/>
                        </a:cubicBezTo>
                        <a:cubicBezTo>
                          <a:pt x="55" y="36"/>
                          <a:pt x="55" y="36"/>
                          <a:pt x="55" y="36"/>
                        </a:cubicBezTo>
                        <a:cubicBezTo>
                          <a:pt x="55" y="36"/>
                          <a:pt x="55" y="38"/>
                          <a:pt x="54" y="38"/>
                        </a:cubicBezTo>
                        <a:cubicBezTo>
                          <a:pt x="53" y="38"/>
                          <a:pt x="53" y="40"/>
                          <a:pt x="54" y="40"/>
                        </a:cubicBezTo>
                        <a:cubicBezTo>
                          <a:pt x="55" y="40"/>
                          <a:pt x="53" y="43"/>
                          <a:pt x="54" y="44"/>
                        </a:cubicBezTo>
                        <a:cubicBezTo>
                          <a:pt x="55" y="44"/>
                          <a:pt x="57" y="43"/>
                          <a:pt x="56" y="44"/>
                        </a:cubicBezTo>
                        <a:cubicBezTo>
                          <a:pt x="55" y="45"/>
                          <a:pt x="56" y="44"/>
                          <a:pt x="55" y="45"/>
                        </a:cubicBezTo>
                        <a:cubicBezTo>
                          <a:pt x="54" y="46"/>
                          <a:pt x="56" y="46"/>
                          <a:pt x="56" y="46"/>
                        </a:cubicBezTo>
                        <a:cubicBezTo>
                          <a:pt x="55" y="47"/>
                          <a:pt x="55" y="47"/>
                          <a:pt x="55" y="47"/>
                        </a:cubicBezTo>
                        <a:cubicBezTo>
                          <a:pt x="54" y="46"/>
                          <a:pt x="54" y="46"/>
                          <a:pt x="54" y="46"/>
                        </a:cubicBezTo>
                        <a:cubicBezTo>
                          <a:pt x="53" y="46"/>
                          <a:pt x="53" y="46"/>
                          <a:pt x="53" y="46"/>
                        </a:cubicBezTo>
                        <a:cubicBezTo>
                          <a:pt x="54" y="47"/>
                          <a:pt x="54" y="47"/>
                          <a:pt x="54" y="47"/>
                        </a:cubicBezTo>
                        <a:cubicBezTo>
                          <a:pt x="54" y="47"/>
                          <a:pt x="53" y="49"/>
                          <a:pt x="53" y="49"/>
                        </a:cubicBezTo>
                        <a:cubicBezTo>
                          <a:pt x="53" y="49"/>
                          <a:pt x="52" y="49"/>
                          <a:pt x="52" y="49"/>
                        </a:cubicBezTo>
                        <a:cubicBezTo>
                          <a:pt x="50" y="50"/>
                          <a:pt x="50" y="50"/>
                          <a:pt x="50" y="50"/>
                        </a:cubicBezTo>
                        <a:cubicBezTo>
                          <a:pt x="49" y="50"/>
                          <a:pt x="49" y="49"/>
                          <a:pt x="48" y="48"/>
                        </a:cubicBezTo>
                        <a:cubicBezTo>
                          <a:pt x="48" y="48"/>
                          <a:pt x="47" y="49"/>
                          <a:pt x="47" y="48"/>
                        </a:cubicBezTo>
                        <a:cubicBezTo>
                          <a:pt x="47" y="48"/>
                          <a:pt x="47" y="47"/>
                          <a:pt x="46" y="47"/>
                        </a:cubicBezTo>
                        <a:cubicBezTo>
                          <a:pt x="46" y="47"/>
                          <a:pt x="46" y="48"/>
                          <a:pt x="45" y="48"/>
                        </a:cubicBezTo>
                        <a:cubicBezTo>
                          <a:pt x="44" y="48"/>
                          <a:pt x="43" y="47"/>
                          <a:pt x="42" y="47"/>
                        </a:cubicBezTo>
                        <a:cubicBezTo>
                          <a:pt x="41" y="47"/>
                          <a:pt x="40" y="49"/>
                          <a:pt x="39" y="49"/>
                        </a:cubicBezTo>
                        <a:cubicBezTo>
                          <a:pt x="39" y="50"/>
                          <a:pt x="38" y="50"/>
                          <a:pt x="38" y="50"/>
                        </a:cubicBezTo>
                        <a:cubicBezTo>
                          <a:pt x="37" y="51"/>
                          <a:pt x="37" y="52"/>
                          <a:pt x="37" y="53"/>
                        </a:cubicBezTo>
                        <a:close/>
                        <a:moveTo>
                          <a:pt x="65" y="50"/>
                        </a:moveTo>
                        <a:cubicBezTo>
                          <a:pt x="64" y="51"/>
                          <a:pt x="64" y="51"/>
                          <a:pt x="64" y="52"/>
                        </a:cubicBezTo>
                        <a:cubicBezTo>
                          <a:pt x="63" y="52"/>
                          <a:pt x="62" y="52"/>
                          <a:pt x="61" y="53"/>
                        </a:cubicBezTo>
                        <a:cubicBezTo>
                          <a:pt x="61" y="54"/>
                          <a:pt x="62" y="56"/>
                          <a:pt x="62" y="57"/>
                        </a:cubicBezTo>
                        <a:cubicBezTo>
                          <a:pt x="62" y="57"/>
                          <a:pt x="61" y="57"/>
                          <a:pt x="61" y="58"/>
                        </a:cubicBezTo>
                        <a:cubicBezTo>
                          <a:pt x="62" y="59"/>
                          <a:pt x="64" y="59"/>
                          <a:pt x="65" y="60"/>
                        </a:cubicBezTo>
                        <a:cubicBezTo>
                          <a:pt x="66" y="57"/>
                          <a:pt x="67" y="54"/>
                          <a:pt x="66" y="50"/>
                        </a:cubicBezTo>
                        <a:cubicBezTo>
                          <a:pt x="66" y="50"/>
                          <a:pt x="65" y="50"/>
                          <a:pt x="65" y="5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2168" name="Group 2167">
                    <a:extLst>
                      <a:ext uri="{FF2B5EF4-FFF2-40B4-BE49-F238E27FC236}">
                        <a16:creationId xmlns:a16="http://schemas.microsoft.com/office/drawing/2014/main" id="{26285B99-1CFB-F105-E518-2F4177BD3B83}"/>
                      </a:ext>
                    </a:extLst>
                  </p:cNvPr>
                  <p:cNvGrpSpPr/>
                  <p:nvPr/>
                </p:nvGrpSpPr>
                <p:grpSpPr>
                  <a:xfrm>
                    <a:off x="6497755" y="1070332"/>
                    <a:ext cx="827180" cy="1476257"/>
                    <a:chOff x="6497755" y="1070332"/>
                    <a:chExt cx="827180" cy="1476257"/>
                  </a:xfrm>
                  <a:grpFill/>
                </p:grpSpPr>
                <p:sp>
                  <p:nvSpPr>
                    <p:cNvPr id="2169" name="Freeform 8">
                      <a:extLst>
                        <a:ext uri="{FF2B5EF4-FFF2-40B4-BE49-F238E27FC236}">
                          <a16:creationId xmlns:a16="http://schemas.microsoft.com/office/drawing/2014/main" id="{A0740C38-E4BE-6E54-B70A-9A458714E9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04914" y="2284342"/>
                      <a:ext cx="165009" cy="174078"/>
                    </a:xfrm>
                    <a:custGeom>
                      <a:avLst/>
                      <a:gdLst>
                        <a:gd name="T0" fmla="*/ 23 w 24"/>
                        <a:gd name="T1" fmla="*/ 9 h 24"/>
                        <a:gd name="T2" fmla="*/ 21 w 24"/>
                        <a:gd name="T3" fmla="*/ 8 h 24"/>
                        <a:gd name="T4" fmla="*/ 22 w 24"/>
                        <a:gd name="T5" fmla="*/ 6 h 24"/>
                        <a:gd name="T6" fmla="*/ 22 w 24"/>
                        <a:gd name="T7" fmla="*/ 6 h 24"/>
                        <a:gd name="T8" fmla="*/ 19 w 24"/>
                        <a:gd name="T9" fmla="*/ 5 h 24"/>
                        <a:gd name="T10" fmla="*/ 17 w 24"/>
                        <a:gd name="T11" fmla="*/ 6 h 24"/>
                        <a:gd name="T12" fmla="*/ 15 w 24"/>
                        <a:gd name="T13" fmla="*/ 5 h 24"/>
                        <a:gd name="T14" fmla="*/ 15 w 24"/>
                        <a:gd name="T15" fmla="*/ 3 h 24"/>
                        <a:gd name="T16" fmla="*/ 12 w 24"/>
                        <a:gd name="T17" fmla="*/ 0 h 24"/>
                        <a:gd name="T18" fmla="*/ 10 w 24"/>
                        <a:gd name="T19" fmla="*/ 0 h 24"/>
                        <a:gd name="T20" fmla="*/ 7 w 24"/>
                        <a:gd name="T21" fmla="*/ 1 h 24"/>
                        <a:gd name="T22" fmla="*/ 5 w 24"/>
                        <a:gd name="T23" fmla="*/ 2 h 24"/>
                        <a:gd name="T24" fmla="*/ 4 w 24"/>
                        <a:gd name="T25" fmla="*/ 5 h 24"/>
                        <a:gd name="T26" fmla="*/ 4 w 24"/>
                        <a:gd name="T27" fmla="*/ 7 h 24"/>
                        <a:gd name="T28" fmla="*/ 4 w 24"/>
                        <a:gd name="T29" fmla="*/ 8 h 24"/>
                        <a:gd name="T30" fmla="*/ 5 w 24"/>
                        <a:gd name="T31" fmla="*/ 10 h 24"/>
                        <a:gd name="T32" fmla="*/ 4 w 24"/>
                        <a:gd name="T33" fmla="*/ 11 h 24"/>
                        <a:gd name="T34" fmla="*/ 6 w 24"/>
                        <a:gd name="T35" fmla="*/ 13 h 24"/>
                        <a:gd name="T36" fmla="*/ 4 w 24"/>
                        <a:gd name="T37" fmla="*/ 14 h 24"/>
                        <a:gd name="T38" fmla="*/ 3 w 24"/>
                        <a:gd name="T39" fmla="*/ 15 h 24"/>
                        <a:gd name="T40" fmla="*/ 1 w 24"/>
                        <a:gd name="T41" fmla="*/ 16 h 24"/>
                        <a:gd name="T42" fmla="*/ 0 w 24"/>
                        <a:gd name="T43" fmla="*/ 18 h 24"/>
                        <a:gd name="T44" fmla="*/ 0 w 24"/>
                        <a:gd name="T45" fmla="*/ 21 h 24"/>
                        <a:gd name="T46" fmla="*/ 2 w 24"/>
                        <a:gd name="T47" fmla="*/ 21 h 24"/>
                        <a:gd name="T48" fmla="*/ 3 w 24"/>
                        <a:gd name="T49" fmla="*/ 22 h 24"/>
                        <a:gd name="T50" fmla="*/ 3 w 24"/>
                        <a:gd name="T51" fmla="*/ 23 h 24"/>
                        <a:gd name="T52" fmla="*/ 4 w 24"/>
                        <a:gd name="T53" fmla="*/ 21 h 24"/>
                        <a:gd name="T54" fmla="*/ 7 w 24"/>
                        <a:gd name="T55" fmla="*/ 19 h 24"/>
                        <a:gd name="T56" fmla="*/ 7 w 24"/>
                        <a:gd name="T57" fmla="*/ 21 h 24"/>
                        <a:gd name="T58" fmla="*/ 8 w 24"/>
                        <a:gd name="T59" fmla="*/ 20 h 24"/>
                        <a:gd name="T60" fmla="*/ 10 w 24"/>
                        <a:gd name="T61" fmla="*/ 22 h 24"/>
                        <a:gd name="T62" fmla="*/ 11 w 24"/>
                        <a:gd name="T63" fmla="*/ 24 h 24"/>
                        <a:gd name="T64" fmla="*/ 11 w 24"/>
                        <a:gd name="T65" fmla="*/ 24 h 24"/>
                        <a:gd name="T66" fmla="*/ 13 w 24"/>
                        <a:gd name="T67" fmla="*/ 23 h 24"/>
                        <a:gd name="T68" fmla="*/ 14 w 24"/>
                        <a:gd name="T69" fmla="*/ 22 h 24"/>
                        <a:gd name="T70" fmla="*/ 15 w 24"/>
                        <a:gd name="T71" fmla="*/ 23 h 24"/>
                        <a:gd name="T72" fmla="*/ 16 w 24"/>
                        <a:gd name="T73" fmla="*/ 21 h 24"/>
                        <a:gd name="T74" fmla="*/ 17 w 24"/>
                        <a:gd name="T75" fmla="*/ 21 h 24"/>
                        <a:gd name="T76" fmla="*/ 19 w 24"/>
                        <a:gd name="T77" fmla="*/ 21 h 24"/>
                        <a:gd name="T78" fmla="*/ 20 w 24"/>
                        <a:gd name="T79" fmla="*/ 21 h 24"/>
                        <a:gd name="T80" fmla="*/ 21 w 24"/>
                        <a:gd name="T81" fmla="*/ 20 h 24"/>
                        <a:gd name="T82" fmla="*/ 22 w 24"/>
                        <a:gd name="T83" fmla="*/ 19 h 24"/>
                        <a:gd name="T84" fmla="*/ 23 w 24"/>
                        <a:gd name="T85" fmla="*/ 16 h 24"/>
                        <a:gd name="T86" fmla="*/ 20 w 24"/>
                        <a:gd name="T87" fmla="*/ 15 h 24"/>
                        <a:gd name="T88" fmla="*/ 20 w 24"/>
                        <a:gd name="T89" fmla="*/ 13 h 24"/>
                        <a:gd name="T90" fmla="*/ 22 w 24"/>
                        <a:gd name="T91" fmla="*/ 11 h 24"/>
                        <a:gd name="T92" fmla="*/ 23 w 24"/>
                        <a:gd name="T93" fmla="*/ 9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24" h="24">
                          <a:moveTo>
                            <a:pt x="23" y="9"/>
                          </a:moveTo>
                          <a:cubicBezTo>
                            <a:pt x="23" y="9"/>
                            <a:pt x="22" y="9"/>
                            <a:pt x="21" y="8"/>
                          </a:cubicBezTo>
                          <a:cubicBezTo>
                            <a:pt x="20" y="7"/>
                            <a:pt x="20" y="6"/>
                            <a:pt x="22" y="6"/>
                          </a:cubicBezTo>
                          <a:cubicBezTo>
                            <a:pt x="23" y="6"/>
                            <a:pt x="23" y="6"/>
                            <a:pt x="22" y="6"/>
                          </a:cubicBezTo>
                          <a:cubicBezTo>
                            <a:pt x="21" y="5"/>
                            <a:pt x="19" y="4"/>
                            <a:pt x="19" y="5"/>
                          </a:cubicBezTo>
                          <a:cubicBezTo>
                            <a:pt x="18" y="6"/>
                            <a:pt x="18" y="7"/>
                            <a:pt x="17" y="6"/>
                          </a:cubicBezTo>
                          <a:cubicBezTo>
                            <a:pt x="16" y="4"/>
                            <a:pt x="16" y="5"/>
                            <a:pt x="15" y="5"/>
                          </a:cubicBezTo>
                          <a:cubicBezTo>
                            <a:pt x="14" y="5"/>
                            <a:pt x="15" y="4"/>
                            <a:pt x="15" y="3"/>
                          </a:cubicBezTo>
                          <a:cubicBezTo>
                            <a:pt x="15" y="2"/>
                            <a:pt x="12" y="0"/>
                            <a:pt x="12" y="0"/>
                          </a:cubicBezTo>
                          <a:cubicBezTo>
                            <a:pt x="12" y="0"/>
                            <a:pt x="11" y="0"/>
                            <a:pt x="10" y="0"/>
                          </a:cubicBezTo>
                          <a:cubicBezTo>
                            <a:pt x="9" y="0"/>
                            <a:pt x="7" y="0"/>
                            <a:pt x="7" y="1"/>
                          </a:cubicBezTo>
                          <a:cubicBezTo>
                            <a:pt x="7" y="2"/>
                            <a:pt x="6" y="2"/>
                            <a:pt x="5" y="2"/>
                          </a:cubicBezTo>
                          <a:cubicBezTo>
                            <a:pt x="5" y="2"/>
                            <a:pt x="3" y="4"/>
                            <a:pt x="4" y="5"/>
                          </a:cubicBezTo>
                          <a:cubicBezTo>
                            <a:pt x="6" y="6"/>
                            <a:pt x="5" y="6"/>
                            <a:pt x="4" y="7"/>
                          </a:cubicBezTo>
                          <a:cubicBezTo>
                            <a:pt x="4" y="7"/>
                            <a:pt x="4" y="8"/>
                            <a:pt x="4" y="8"/>
                          </a:cubicBezTo>
                          <a:cubicBezTo>
                            <a:pt x="4" y="9"/>
                            <a:pt x="6" y="9"/>
                            <a:pt x="5" y="10"/>
                          </a:cubicBezTo>
                          <a:cubicBezTo>
                            <a:pt x="5" y="11"/>
                            <a:pt x="4" y="10"/>
                            <a:pt x="4" y="11"/>
                          </a:cubicBezTo>
                          <a:cubicBezTo>
                            <a:pt x="3" y="12"/>
                            <a:pt x="6" y="12"/>
                            <a:pt x="6" y="13"/>
                          </a:cubicBezTo>
                          <a:cubicBezTo>
                            <a:pt x="5" y="13"/>
                            <a:pt x="4" y="13"/>
                            <a:pt x="4" y="14"/>
                          </a:cubicBezTo>
                          <a:cubicBezTo>
                            <a:pt x="3" y="14"/>
                            <a:pt x="3" y="15"/>
                            <a:pt x="3" y="15"/>
                          </a:cubicBezTo>
                          <a:cubicBezTo>
                            <a:pt x="2" y="15"/>
                            <a:pt x="1" y="15"/>
                            <a:pt x="1" y="16"/>
                          </a:cubicBezTo>
                          <a:cubicBezTo>
                            <a:pt x="0" y="16"/>
                            <a:pt x="0" y="17"/>
                            <a:pt x="0" y="18"/>
                          </a:cubicBezTo>
                          <a:cubicBezTo>
                            <a:pt x="0" y="19"/>
                            <a:pt x="0" y="20"/>
                            <a:pt x="0" y="21"/>
                          </a:cubicBezTo>
                          <a:cubicBezTo>
                            <a:pt x="1" y="21"/>
                            <a:pt x="1" y="21"/>
                            <a:pt x="2" y="21"/>
                          </a:cubicBezTo>
                          <a:cubicBezTo>
                            <a:pt x="2" y="21"/>
                            <a:pt x="3" y="22"/>
                            <a:pt x="3" y="22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4" y="21"/>
                            <a:pt x="4" y="21"/>
                            <a:pt x="4" y="21"/>
                          </a:cubicBezTo>
                          <a:cubicBezTo>
                            <a:pt x="7" y="19"/>
                            <a:pt x="7" y="19"/>
                            <a:pt x="7" y="19"/>
                          </a:cubicBezTo>
                          <a:cubicBezTo>
                            <a:pt x="7" y="21"/>
                            <a:pt x="7" y="21"/>
                            <a:pt x="7" y="21"/>
                          </a:cubicBezTo>
                          <a:cubicBezTo>
                            <a:pt x="8" y="20"/>
                            <a:pt x="8" y="20"/>
                            <a:pt x="8" y="20"/>
                          </a:cubicBezTo>
                          <a:cubicBezTo>
                            <a:pt x="10" y="22"/>
                            <a:pt x="10" y="22"/>
                            <a:pt x="10" y="22"/>
                          </a:cubicBezTo>
                          <a:cubicBezTo>
                            <a:pt x="11" y="24"/>
                            <a:pt x="11" y="24"/>
                            <a:pt x="11" y="24"/>
                          </a:cubicBezTo>
                          <a:cubicBezTo>
                            <a:pt x="11" y="24"/>
                            <a:pt x="11" y="24"/>
                            <a:pt x="11" y="24"/>
                          </a:cubicBezTo>
                          <a:cubicBezTo>
                            <a:pt x="13" y="23"/>
                            <a:pt x="13" y="23"/>
                            <a:pt x="13" y="23"/>
                          </a:cubicBezTo>
                          <a:cubicBezTo>
                            <a:pt x="14" y="22"/>
                            <a:pt x="14" y="22"/>
                            <a:pt x="14" y="22"/>
                          </a:cubicBezTo>
                          <a:cubicBezTo>
                            <a:pt x="15" y="23"/>
                            <a:pt x="15" y="23"/>
                            <a:pt x="15" y="23"/>
                          </a:cubicBezTo>
                          <a:cubicBezTo>
                            <a:pt x="16" y="21"/>
                            <a:pt x="16" y="21"/>
                            <a:pt x="16" y="21"/>
                          </a:cubicBezTo>
                          <a:cubicBezTo>
                            <a:pt x="17" y="21"/>
                            <a:pt x="17" y="21"/>
                            <a:pt x="17" y="21"/>
                          </a:cubicBezTo>
                          <a:cubicBezTo>
                            <a:pt x="19" y="21"/>
                            <a:pt x="19" y="21"/>
                            <a:pt x="19" y="21"/>
                          </a:cubicBezTo>
                          <a:cubicBezTo>
                            <a:pt x="20" y="21"/>
                            <a:pt x="20" y="21"/>
                            <a:pt x="20" y="21"/>
                          </a:cubicBezTo>
                          <a:cubicBezTo>
                            <a:pt x="21" y="20"/>
                            <a:pt x="21" y="20"/>
                            <a:pt x="21" y="20"/>
                          </a:cubicBezTo>
                          <a:cubicBezTo>
                            <a:pt x="21" y="20"/>
                            <a:pt x="22" y="20"/>
                            <a:pt x="22" y="19"/>
                          </a:cubicBezTo>
                          <a:cubicBezTo>
                            <a:pt x="22" y="18"/>
                            <a:pt x="24" y="16"/>
                            <a:pt x="23" y="16"/>
                          </a:cubicBezTo>
                          <a:cubicBezTo>
                            <a:pt x="22" y="16"/>
                            <a:pt x="21" y="16"/>
                            <a:pt x="20" y="15"/>
                          </a:cubicBezTo>
                          <a:cubicBezTo>
                            <a:pt x="20" y="14"/>
                            <a:pt x="19" y="13"/>
                            <a:pt x="20" y="13"/>
                          </a:cubicBezTo>
                          <a:cubicBezTo>
                            <a:pt x="21" y="12"/>
                            <a:pt x="21" y="12"/>
                            <a:pt x="22" y="11"/>
                          </a:cubicBezTo>
                          <a:cubicBezTo>
                            <a:pt x="23" y="10"/>
                            <a:pt x="23" y="9"/>
                            <a:pt x="23" y="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70" name="Freeform 32">
                      <a:extLst>
                        <a:ext uri="{FF2B5EF4-FFF2-40B4-BE49-F238E27FC236}">
                          <a16:creationId xmlns:a16="http://schemas.microsoft.com/office/drawing/2014/main" id="{BF300BF6-2DC8-A6DF-5121-1E0FF6A9595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84191" y="1135893"/>
                      <a:ext cx="392162" cy="734738"/>
                    </a:xfrm>
                    <a:custGeom>
                      <a:avLst/>
                      <a:gdLst>
                        <a:gd name="T0" fmla="*/ 55 w 57"/>
                        <a:gd name="T1" fmla="*/ 18 h 101"/>
                        <a:gd name="T2" fmla="*/ 55 w 57"/>
                        <a:gd name="T3" fmla="*/ 10 h 101"/>
                        <a:gd name="T4" fmla="*/ 49 w 57"/>
                        <a:gd name="T5" fmla="*/ 4 h 101"/>
                        <a:gd name="T6" fmla="*/ 41 w 57"/>
                        <a:gd name="T7" fmla="*/ 0 h 101"/>
                        <a:gd name="T8" fmla="*/ 39 w 57"/>
                        <a:gd name="T9" fmla="*/ 6 h 101"/>
                        <a:gd name="T10" fmla="*/ 34 w 57"/>
                        <a:gd name="T11" fmla="*/ 9 h 101"/>
                        <a:gd name="T12" fmla="*/ 28 w 57"/>
                        <a:gd name="T13" fmla="*/ 12 h 101"/>
                        <a:gd name="T14" fmla="*/ 23 w 57"/>
                        <a:gd name="T15" fmla="*/ 16 h 101"/>
                        <a:gd name="T16" fmla="*/ 16 w 57"/>
                        <a:gd name="T17" fmla="*/ 27 h 101"/>
                        <a:gd name="T18" fmla="*/ 12 w 57"/>
                        <a:gd name="T19" fmla="*/ 32 h 101"/>
                        <a:gd name="T20" fmla="*/ 4 w 57"/>
                        <a:gd name="T21" fmla="*/ 41 h 101"/>
                        <a:gd name="T22" fmla="*/ 4 w 57"/>
                        <a:gd name="T23" fmla="*/ 51 h 101"/>
                        <a:gd name="T24" fmla="*/ 5 w 57"/>
                        <a:gd name="T25" fmla="*/ 58 h 101"/>
                        <a:gd name="T26" fmla="*/ 3 w 57"/>
                        <a:gd name="T27" fmla="*/ 64 h 101"/>
                        <a:gd name="T28" fmla="*/ 1 w 57"/>
                        <a:gd name="T29" fmla="*/ 69 h 101"/>
                        <a:gd name="T30" fmla="*/ 0 w 57"/>
                        <a:gd name="T31" fmla="*/ 74 h 101"/>
                        <a:gd name="T32" fmla="*/ 2 w 57"/>
                        <a:gd name="T33" fmla="*/ 78 h 101"/>
                        <a:gd name="T34" fmla="*/ 2 w 57"/>
                        <a:gd name="T35" fmla="*/ 82 h 101"/>
                        <a:gd name="T36" fmla="*/ 4 w 57"/>
                        <a:gd name="T37" fmla="*/ 84 h 101"/>
                        <a:gd name="T38" fmla="*/ 8 w 57"/>
                        <a:gd name="T39" fmla="*/ 88 h 101"/>
                        <a:gd name="T40" fmla="*/ 7 w 57"/>
                        <a:gd name="T41" fmla="*/ 91 h 101"/>
                        <a:gd name="T42" fmla="*/ 8 w 57"/>
                        <a:gd name="T43" fmla="*/ 97 h 101"/>
                        <a:gd name="T44" fmla="*/ 15 w 57"/>
                        <a:gd name="T45" fmla="*/ 92 h 101"/>
                        <a:gd name="T46" fmla="*/ 22 w 57"/>
                        <a:gd name="T47" fmla="*/ 90 h 101"/>
                        <a:gd name="T48" fmla="*/ 25 w 57"/>
                        <a:gd name="T49" fmla="*/ 87 h 101"/>
                        <a:gd name="T50" fmla="*/ 23 w 57"/>
                        <a:gd name="T51" fmla="*/ 88 h 101"/>
                        <a:gd name="T52" fmla="*/ 25 w 57"/>
                        <a:gd name="T53" fmla="*/ 81 h 101"/>
                        <a:gd name="T54" fmla="*/ 26 w 57"/>
                        <a:gd name="T55" fmla="*/ 75 h 101"/>
                        <a:gd name="T56" fmla="*/ 30 w 57"/>
                        <a:gd name="T57" fmla="*/ 74 h 101"/>
                        <a:gd name="T58" fmla="*/ 33 w 57"/>
                        <a:gd name="T59" fmla="*/ 72 h 101"/>
                        <a:gd name="T60" fmla="*/ 35 w 57"/>
                        <a:gd name="T61" fmla="*/ 70 h 101"/>
                        <a:gd name="T62" fmla="*/ 35 w 57"/>
                        <a:gd name="T63" fmla="*/ 65 h 101"/>
                        <a:gd name="T64" fmla="*/ 31 w 57"/>
                        <a:gd name="T65" fmla="*/ 61 h 101"/>
                        <a:gd name="T66" fmla="*/ 28 w 57"/>
                        <a:gd name="T67" fmla="*/ 60 h 101"/>
                        <a:gd name="T68" fmla="*/ 28 w 57"/>
                        <a:gd name="T69" fmla="*/ 53 h 101"/>
                        <a:gd name="T70" fmla="*/ 28 w 57"/>
                        <a:gd name="T71" fmla="*/ 46 h 101"/>
                        <a:gd name="T72" fmla="*/ 31 w 57"/>
                        <a:gd name="T73" fmla="*/ 46 h 101"/>
                        <a:gd name="T74" fmla="*/ 31 w 57"/>
                        <a:gd name="T75" fmla="*/ 43 h 101"/>
                        <a:gd name="T76" fmla="*/ 35 w 57"/>
                        <a:gd name="T77" fmla="*/ 40 h 101"/>
                        <a:gd name="T78" fmla="*/ 42 w 57"/>
                        <a:gd name="T79" fmla="*/ 38 h 101"/>
                        <a:gd name="T80" fmla="*/ 46 w 57"/>
                        <a:gd name="T81" fmla="*/ 33 h 101"/>
                        <a:gd name="T82" fmla="*/ 45 w 57"/>
                        <a:gd name="T83" fmla="*/ 29 h 101"/>
                        <a:gd name="T84" fmla="*/ 47 w 57"/>
                        <a:gd name="T85" fmla="*/ 26 h 101"/>
                        <a:gd name="T86" fmla="*/ 51 w 57"/>
                        <a:gd name="T87" fmla="*/ 21 h 101"/>
                        <a:gd name="T88" fmla="*/ 54 w 57"/>
                        <a:gd name="T89" fmla="*/ 23 h 101"/>
                        <a:gd name="T90" fmla="*/ 15 w 57"/>
                        <a:gd name="T91" fmla="*/ 97 h 101"/>
                        <a:gd name="T92" fmla="*/ 35 w 57"/>
                        <a:gd name="T93" fmla="*/ 80 h 101"/>
                        <a:gd name="T94" fmla="*/ 33 w 57"/>
                        <a:gd name="T95" fmla="*/ 88 h 101"/>
                        <a:gd name="T96" fmla="*/ 36 w 57"/>
                        <a:gd name="T97" fmla="*/ 80 h 101"/>
                        <a:gd name="T98" fmla="*/ 17 w 57"/>
                        <a:gd name="T99" fmla="*/ 74 h 101"/>
                        <a:gd name="T100" fmla="*/ 15 w 57"/>
                        <a:gd name="T101" fmla="*/ 74 h 101"/>
                        <a:gd name="T102" fmla="*/ 10 w 57"/>
                        <a:gd name="T103" fmla="*/ 68 h 101"/>
                        <a:gd name="T104" fmla="*/ 10 w 57"/>
                        <a:gd name="T105" fmla="*/ 74 h 101"/>
                        <a:gd name="T106" fmla="*/ 8 w 57"/>
                        <a:gd name="T107" fmla="*/ 75 h 101"/>
                        <a:gd name="T108" fmla="*/ 7 w 57"/>
                        <a:gd name="T109" fmla="*/ 72 h 101"/>
                        <a:gd name="T110" fmla="*/ 10 w 57"/>
                        <a:gd name="T111" fmla="*/ 68 h 101"/>
                        <a:gd name="T112" fmla="*/ 30 w 57"/>
                        <a:gd name="T113" fmla="*/ 68 h 101"/>
                        <a:gd name="T114" fmla="*/ 27 w 57"/>
                        <a:gd name="T115" fmla="*/ 68 h 101"/>
                        <a:gd name="T116" fmla="*/ 26 w 57"/>
                        <a:gd name="T117" fmla="*/ 68 h 1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7" h="101">
                          <a:moveTo>
                            <a:pt x="57" y="22"/>
                          </a:moveTo>
                          <a:cubicBezTo>
                            <a:pt x="56" y="19"/>
                            <a:pt x="56" y="19"/>
                            <a:pt x="56" y="19"/>
                          </a:cubicBezTo>
                          <a:cubicBezTo>
                            <a:pt x="56" y="19"/>
                            <a:pt x="55" y="18"/>
                            <a:pt x="55" y="18"/>
                          </a:cubicBezTo>
                          <a:cubicBezTo>
                            <a:pt x="55" y="17"/>
                            <a:pt x="56" y="16"/>
                            <a:pt x="56" y="14"/>
                          </a:cubicBezTo>
                          <a:cubicBezTo>
                            <a:pt x="56" y="13"/>
                            <a:pt x="56" y="13"/>
                            <a:pt x="55" y="12"/>
                          </a:cubicBezTo>
                          <a:cubicBezTo>
                            <a:pt x="54" y="11"/>
                            <a:pt x="56" y="11"/>
                            <a:pt x="55" y="10"/>
                          </a:cubicBezTo>
                          <a:cubicBezTo>
                            <a:pt x="54" y="9"/>
                            <a:pt x="55" y="8"/>
                            <a:pt x="54" y="8"/>
                          </a:cubicBezTo>
                          <a:cubicBezTo>
                            <a:pt x="54" y="7"/>
                            <a:pt x="53" y="7"/>
                            <a:pt x="52" y="5"/>
                          </a:cubicBezTo>
                          <a:cubicBezTo>
                            <a:pt x="52" y="4"/>
                            <a:pt x="50" y="4"/>
                            <a:pt x="49" y="4"/>
                          </a:cubicBezTo>
                          <a:cubicBezTo>
                            <a:pt x="48" y="4"/>
                            <a:pt x="46" y="3"/>
                            <a:pt x="46" y="2"/>
                          </a:cubicBezTo>
                          <a:cubicBezTo>
                            <a:pt x="46" y="1"/>
                            <a:pt x="43" y="0"/>
                            <a:pt x="43" y="0"/>
                          </a:cubicBezTo>
                          <a:cubicBezTo>
                            <a:pt x="41" y="0"/>
                            <a:pt x="41" y="0"/>
                            <a:pt x="41" y="0"/>
                          </a:cubicBezTo>
                          <a:cubicBezTo>
                            <a:pt x="42" y="2"/>
                            <a:pt x="42" y="2"/>
                            <a:pt x="42" y="2"/>
                          </a:cubicBezTo>
                          <a:cubicBezTo>
                            <a:pt x="41" y="4"/>
                            <a:pt x="41" y="4"/>
                            <a:pt x="41" y="4"/>
                          </a:cubicBezTo>
                          <a:cubicBezTo>
                            <a:pt x="41" y="4"/>
                            <a:pt x="40" y="6"/>
                            <a:pt x="39" y="6"/>
                          </a:cubicBezTo>
                          <a:cubicBezTo>
                            <a:pt x="38" y="6"/>
                            <a:pt x="36" y="5"/>
                            <a:pt x="36" y="6"/>
                          </a:cubicBezTo>
                          <a:cubicBezTo>
                            <a:pt x="36" y="6"/>
                            <a:pt x="34" y="6"/>
                            <a:pt x="35" y="7"/>
                          </a:cubicBezTo>
                          <a:cubicBezTo>
                            <a:pt x="35" y="8"/>
                            <a:pt x="34" y="8"/>
                            <a:pt x="34" y="9"/>
                          </a:cubicBezTo>
                          <a:cubicBezTo>
                            <a:pt x="36" y="10"/>
                            <a:pt x="31" y="7"/>
                            <a:pt x="31" y="7"/>
                          </a:cubicBezTo>
                          <a:cubicBezTo>
                            <a:pt x="31" y="7"/>
                            <a:pt x="30" y="7"/>
                            <a:pt x="29" y="8"/>
                          </a:cubicBezTo>
                          <a:cubicBezTo>
                            <a:pt x="29" y="9"/>
                            <a:pt x="28" y="11"/>
                            <a:pt x="28" y="12"/>
                          </a:cubicBezTo>
                          <a:cubicBezTo>
                            <a:pt x="28" y="13"/>
                            <a:pt x="28" y="13"/>
                            <a:pt x="27" y="14"/>
                          </a:cubicBezTo>
                          <a:cubicBezTo>
                            <a:pt x="26" y="14"/>
                            <a:pt x="25" y="15"/>
                            <a:pt x="25" y="16"/>
                          </a:cubicBezTo>
                          <a:cubicBezTo>
                            <a:pt x="25" y="17"/>
                            <a:pt x="24" y="16"/>
                            <a:pt x="23" y="16"/>
                          </a:cubicBezTo>
                          <a:cubicBezTo>
                            <a:pt x="22" y="16"/>
                            <a:pt x="22" y="19"/>
                            <a:pt x="22" y="20"/>
                          </a:cubicBezTo>
                          <a:cubicBezTo>
                            <a:pt x="22" y="20"/>
                            <a:pt x="20" y="24"/>
                            <a:pt x="19" y="25"/>
                          </a:cubicBezTo>
                          <a:cubicBezTo>
                            <a:pt x="18" y="26"/>
                            <a:pt x="16" y="26"/>
                            <a:pt x="16" y="27"/>
                          </a:cubicBezTo>
                          <a:cubicBezTo>
                            <a:pt x="16" y="28"/>
                            <a:pt x="17" y="30"/>
                            <a:pt x="17" y="31"/>
                          </a:cubicBezTo>
                          <a:cubicBezTo>
                            <a:pt x="16" y="33"/>
                            <a:pt x="16" y="34"/>
                            <a:pt x="15" y="34"/>
                          </a:cubicBezTo>
                          <a:cubicBezTo>
                            <a:pt x="14" y="33"/>
                            <a:pt x="13" y="31"/>
                            <a:pt x="12" y="32"/>
                          </a:cubicBezTo>
                          <a:cubicBezTo>
                            <a:pt x="11" y="32"/>
                            <a:pt x="8" y="33"/>
                            <a:pt x="8" y="34"/>
                          </a:cubicBezTo>
                          <a:cubicBezTo>
                            <a:pt x="8" y="35"/>
                            <a:pt x="6" y="37"/>
                            <a:pt x="6" y="38"/>
                          </a:cubicBezTo>
                          <a:cubicBezTo>
                            <a:pt x="6" y="39"/>
                            <a:pt x="3" y="40"/>
                            <a:pt x="4" y="41"/>
                          </a:cubicBezTo>
                          <a:cubicBezTo>
                            <a:pt x="4" y="42"/>
                            <a:pt x="4" y="43"/>
                            <a:pt x="4" y="44"/>
                          </a:cubicBezTo>
                          <a:cubicBezTo>
                            <a:pt x="4" y="45"/>
                            <a:pt x="4" y="46"/>
                            <a:pt x="4" y="47"/>
                          </a:cubicBezTo>
                          <a:cubicBezTo>
                            <a:pt x="4" y="49"/>
                            <a:pt x="4" y="50"/>
                            <a:pt x="4" y="51"/>
                          </a:cubicBezTo>
                          <a:cubicBezTo>
                            <a:pt x="3" y="52"/>
                            <a:pt x="3" y="53"/>
                            <a:pt x="4" y="53"/>
                          </a:cubicBezTo>
                          <a:cubicBezTo>
                            <a:pt x="5" y="53"/>
                            <a:pt x="5" y="54"/>
                            <a:pt x="5" y="55"/>
                          </a:cubicBezTo>
                          <a:cubicBezTo>
                            <a:pt x="5" y="57"/>
                            <a:pt x="6" y="58"/>
                            <a:pt x="5" y="58"/>
                          </a:cubicBezTo>
                          <a:cubicBezTo>
                            <a:pt x="4" y="59"/>
                            <a:pt x="3" y="59"/>
                            <a:pt x="3" y="59"/>
                          </a:cubicBezTo>
                          <a:cubicBezTo>
                            <a:pt x="3" y="59"/>
                            <a:pt x="3" y="60"/>
                            <a:pt x="3" y="61"/>
                          </a:cubicBezTo>
                          <a:cubicBezTo>
                            <a:pt x="3" y="62"/>
                            <a:pt x="2" y="63"/>
                            <a:pt x="3" y="64"/>
                          </a:cubicBezTo>
                          <a:cubicBezTo>
                            <a:pt x="4" y="65"/>
                            <a:pt x="4" y="65"/>
                            <a:pt x="3" y="66"/>
                          </a:cubicBezTo>
                          <a:cubicBezTo>
                            <a:pt x="2" y="66"/>
                            <a:pt x="3" y="67"/>
                            <a:pt x="2" y="68"/>
                          </a:cubicBezTo>
                          <a:cubicBezTo>
                            <a:pt x="0" y="68"/>
                            <a:pt x="1" y="68"/>
                            <a:pt x="1" y="69"/>
                          </a:cubicBezTo>
                          <a:cubicBezTo>
                            <a:pt x="1" y="70"/>
                            <a:pt x="2" y="70"/>
                            <a:pt x="2" y="71"/>
                          </a:cubicBezTo>
                          <a:cubicBezTo>
                            <a:pt x="2" y="72"/>
                            <a:pt x="2" y="74"/>
                            <a:pt x="1" y="74"/>
                          </a:cubicBezTo>
                          <a:cubicBezTo>
                            <a:pt x="0" y="74"/>
                            <a:pt x="0" y="74"/>
                            <a:pt x="0" y="74"/>
                          </a:cubicBezTo>
                          <a:cubicBezTo>
                            <a:pt x="0" y="74"/>
                            <a:pt x="0" y="75"/>
                            <a:pt x="0" y="76"/>
                          </a:cubicBezTo>
                          <a:cubicBezTo>
                            <a:pt x="0" y="76"/>
                            <a:pt x="1" y="76"/>
                            <a:pt x="1" y="76"/>
                          </a:cubicBezTo>
                          <a:cubicBezTo>
                            <a:pt x="1" y="76"/>
                            <a:pt x="2" y="78"/>
                            <a:pt x="2" y="78"/>
                          </a:cubicBezTo>
                          <a:cubicBezTo>
                            <a:pt x="3" y="78"/>
                            <a:pt x="3" y="78"/>
                            <a:pt x="3" y="78"/>
                          </a:cubicBezTo>
                          <a:cubicBezTo>
                            <a:pt x="3" y="79"/>
                            <a:pt x="1" y="80"/>
                            <a:pt x="1" y="81"/>
                          </a:cubicBezTo>
                          <a:cubicBezTo>
                            <a:pt x="1" y="81"/>
                            <a:pt x="2" y="81"/>
                            <a:pt x="2" y="82"/>
                          </a:cubicBezTo>
                          <a:cubicBezTo>
                            <a:pt x="2" y="82"/>
                            <a:pt x="2" y="82"/>
                            <a:pt x="2" y="83"/>
                          </a:cubicBezTo>
                          <a:cubicBezTo>
                            <a:pt x="2" y="83"/>
                            <a:pt x="4" y="83"/>
                            <a:pt x="4" y="83"/>
                          </a:cubicBezTo>
                          <a:cubicBezTo>
                            <a:pt x="4" y="83"/>
                            <a:pt x="4" y="84"/>
                            <a:pt x="4" y="84"/>
                          </a:cubicBezTo>
                          <a:cubicBezTo>
                            <a:pt x="5" y="85"/>
                            <a:pt x="6" y="86"/>
                            <a:pt x="7" y="87"/>
                          </a:cubicBezTo>
                          <a:cubicBezTo>
                            <a:pt x="7" y="87"/>
                            <a:pt x="7" y="88"/>
                            <a:pt x="7" y="88"/>
                          </a:cubicBezTo>
                          <a:cubicBezTo>
                            <a:pt x="7" y="88"/>
                            <a:pt x="8" y="88"/>
                            <a:pt x="8" y="88"/>
                          </a:cubicBezTo>
                          <a:cubicBezTo>
                            <a:pt x="8" y="89"/>
                            <a:pt x="8" y="89"/>
                            <a:pt x="8" y="89"/>
                          </a:cubicBezTo>
                          <a:cubicBezTo>
                            <a:pt x="8" y="89"/>
                            <a:pt x="7" y="89"/>
                            <a:pt x="7" y="89"/>
                          </a:cubicBezTo>
                          <a:cubicBezTo>
                            <a:pt x="7" y="90"/>
                            <a:pt x="7" y="90"/>
                            <a:pt x="7" y="91"/>
                          </a:cubicBezTo>
                          <a:cubicBezTo>
                            <a:pt x="7" y="91"/>
                            <a:pt x="6" y="91"/>
                            <a:pt x="6" y="91"/>
                          </a:cubicBezTo>
                          <a:cubicBezTo>
                            <a:pt x="6" y="92"/>
                            <a:pt x="7" y="94"/>
                            <a:pt x="7" y="94"/>
                          </a:cubicBezTo>
                          <a:cubicBezTo>
                            <a:pt x="6" y="95"/>
                            <a:pt x="6" y="97"/>
                            <a:pt x="8" y="97"/>
                          </a:cubicBezTo>
                          <a:cubicBezTo>
                            <a:pt x="10" y="97"/>
                            <a:pt x="13" y="96"/>
                            <a:pt x="14" y="96"/>
                          </a:cubicBezTo>
                          <a:cubicBezTo>
                            <a:pt x="13" y="94"/>
                            <a:pt x="14" y="94"/>
                            <a:pt x="14" y="92"/>
                          </a:cubicBezTo>
                          <a:cubicBezTo>
                            <a:pt x="14" y="92"/>
                            <a:pt x="15" y="92"/>
                            <a:pt x="15" y="92"/>
                          </a:cubicBezTo>
                          <a:cubicBezTo>
                            <a:pt x="16" y="92"/>
                            <a:pt x="15" y="91"/>
                            <a:pt x="15" y="91"/>
                          </a:cubicBezTo>
                          <a:cubicBezTo>
                            <a:pt x="17" y="90"/>
                            <a:pt x="19" y="91"/>
                            <a:pt x="22" y="91"/>
                          </a:cubicBezTo>
                          <a:cubicBezTo>
                            <a:pt x="22" y="91"/>
                            <a:pt x="22" y="90"/>
                            <a:pt x="22" y="90"/>
                          </a:cubicBezTo>
                          <a:cubicBezTo>
                            <a:pt x="22" y="90"/>
                            <a:pt x="23" y="90"/>
                            <a:pt x="23" y="90"/>
                          </a:cubicBezTo>
                          <a:cubicBezTo>
                            <a:pt x="23" y="90"/>
                            <a:pt x="23" y="90"/>
                            <a:pt x="24" y="90"/>
                          </a:cubicBezTo>
                          <a:cubicBezTo>
                            <a:pt x="24" y="89"/>
                            <a:pt x="25" y="88"/>
                            <a:pt x="25" y="87"/>
                          </a:cubicBezTo>
                          <a:cubicBezTo>
                            <a:pt x="25" y="87"/>
                            <a:pt x="26" y="86"/>
                            <a:pt x="25" y="87"/>
                          </a:cubicBezTo>
                          <a:cubicBezTo>
                            <a:pt x="24" y="87"/>
                            <a:pt x="24" y="88"/>
                            <a:pt x="23" y="89"/>
                          </a:cubicBezTo>
                          <a:cubicBezTo>
                            <a:pt x="23" y="89"/>
                            <a:pt x="23" y="88"/>
                            <a:pt x="23" y="88"/>
                          </a:cubicBezTo>
                          <a:cubicBezTo>
                            <a:pt x="23" y="87"/>
                            <a:pt x="24" y="85"/>
                            <a:pt x="24" y="84"/>
                          </a:cubicBezTo>
                          <a:cubicBezTo>
                            <a:pt x="24" y="84"/>
                            <a:pt x="25" y="83"/>
                            <a:pt x="25" y="83"/>
                          </a:cubicBezTo>
                          <a:cubicBezTo>
                            <a:pt x="25" y="82"/>
                            <a:pt x="24" y="82"/>
                            <a:pt x="25" y="81"/>
                          </a:cubicBezTo>
                          <a:cubicBezTo>
                            <a:pt x="25" y="81"/>
                            <a:pt x="25" y="81"/>
                            <a:pt x="25" y="81"/>
                          </a:cubicBezTo>
                          <a:cubicBezTo>
                            <a:pt x="26" y="79"/>
                            <a:pt x="25" y="77"/>
                            <a:pt x="25" y="76"/>
                          </a:cubicBezTo>
                          <a:cubicBezTo>
                            <a:pt x="25" y="76"/>
                            <a:pt x="26" y="75"/>
                            <a:pt x="26" y="75"/>
                          </a:cubicBezTo>
                          <a:cubicBezTo>
                            <a:pt x="26" y="75"/>
                            <a:pt x="24" y="74"/>
                            <a:pt x="23" y="74"/>
                          </a:cubicBezTo>
                          <a:cubicBezTo>
                            <a:pt x="26" y="74"/>
                            <a:pt x="27" y="73"/>
                            <a:pt x="30" y="73"/>
                          </a:cubicBezTo>
                          <a:cubicBezTo>
                            <a:pt x="30" y="74"/>
                            <a:pt x="30" y="74"/>
                            <a:pt x="30" y="74"/>
                          </a:cubicBezTo>
                          <a:cubicBezTo>
                            <a:pt x="30" y="74"/>
                            <a:pt x="30" y="74"/>
                            <a:pt x="30" y="74"/>
                          </a:cubicBezTo>
                          <a:cubicBezTo>
                            <a:pt x="31" y="74"/>
                            <a:pt x="31" y="73"/>
                            <a:pt x="31" y="73"/>
                          </a:cubicBezTo>
                          <a:cubicBezTo>
                            <a:pt x="32" y="72"/>
                            <a:pt x="33" y="73"/>
                            <a:pt x="33" y="72"/>
                          </a:cubicBezTo>
                          <a:cubicBezTo>
                            <a:pt x="34" y="72"/>
                            <a:pt x="33" y="71"/>
                            <a:pt x="34" y="71"/>
                          </a:cubicBezTo>
                          <a:cubicBezTo>
                            <a:pt x="34" y="71"/>
                            <a:pt x="34" y="71"/>
                            <a:pt x="35" y="71"/>
                          </a:cubicBezTo>
                          <a:cubicBezTo>
                            <a:pt x="35" y="70"/>
                            <a:pt x="35" y="70"/>
                            <a:pt x="35" y="70"/>
                          </a:cubicBezTo>
                          <a:cubicBezTo>
                            <a:pt x="34" y="70"/>
                            <a:pt x="33" y="69"/>
                            <a:pt x="33" y="69"/>
                          </a:cubicBezTo>
                          <a:cubicBezTo>
                            <a:pt x="34" y="69"/>
                            <a:pt x="35" y="68"/>
                            <a:pt x="36" y="68"/>
                          </a:cubicBezTo>
                          <a:cubicBezTo>
                            <a:pt x="36" y="67"/>
                            <a:pt x="36" y="66"/>
                            <a:pt x="35" y="65"/>
                          </a:cubicBezTo>
                          <a:cubicBezTo>
                            <a:pt x="35" y="64"/>
                            <a:pt x="35" y="65"/>
                            <a:pt x="34" y="64"/>
                          </a:cubicBezTo>
                          <a:cubicBezTo>
                            <a:pt x="33" y="64"/>
                            <a:pt x="34" y="63"/>
                            <a:pt x="34" y="63"/>
                          </a:cubicBezTo>
                          <a:cubicBezTo>
                            <a:pt x="32" y="62"/>
                            <a:pt x="32" y="62"/>
                            <a:pt x="31" y="61"/>
                          </a:cubicBezTo>
                          <a:cubicBezTo>
                            <a:pt x="31" y="61"/>
                            <a:pt x="30" y="62"/>
                            <a:pt x="30" y="62"/>
                          </a:cubicBezTo>
                          <a:cubicBezTo>
                            <a:pt x="29" y="62"/>
                            <a:pt x="29" y="61"/>
                            <a:pt x="28" y="61"/>
                          </a:cubicBezTo>
                          <a:cubicBezTo>
                            <a:pt x="28" y="61"/>
                            <a:pt x="28" y="61"/>
                            <a:pt x="28" y="60"/>
                          </a:cubicBezTo>
                          <a:cubicBezTo>
                            <a:pt x="28" y="58"/>
                            <a:pt x="27" y="56"/>
                            <a:pt x="27" y="55"/>
                          </a:cubicBezTo>
                          <a:cubicBezTo>
                            <a:pt x="27" y="55"/>
                            <a:pt x="27" y="53"/>
                            <a:pt x="27" y="53"/>
                          </a:cubicBezTo>
                          <a:cubicBezTo>
                            <a:pt x="28" y="53"/>
                            <a:pt x="28" y="53"/>
                            <a:pt x="28" y="53"/>
                          </a:cubicBezTo>
                          <a:cubicBezTo>
                            <a:pt x="27" y="52"/>
                            <a:pt x="29" y="50"/>
                            <a:pt x="29" y="48"/>
                          </a:cubicBezTo>
                          <a:cubicBezTo>
                            <a:pt x="29" y="48"/>
                            <a:pt x="28" y="47"/>
                            <a:pt x="28" y="47"/>
                          </a:cubicBezTo>
                          <a:cubicBezTo>
                            <a:pt x="28" y="47"/>
                            <a:pt x="28" y="47"/>
                            <a:pt x="28" y="46"/>
                          </a:cubicBezTo>
                          <a:cubicBezTo>
                            <a:pt x="28" y="46"/>
                            <a:pt x="29" y="47"/>
                            <a:pt x="29" y="47"/>
                          </a:cubicBezTo>
                          <a:cubicBezTo>
                            <a:pt x="29" y="47"/>
                            <a:pt x="30" y="46"/>
                            <a:pt x="30" y="46"/>
                          </a:cubicBezTo>
                          <a:cubicBezTo>
                            <a:pt x="30" y="46"/>
                            <a:pt x="31" y="46"/>
                            <a:pt x="31" y="46"/>
                          </a:cubicBezTo>
                          <a:cubicBezTo>
                            <a:pt x="32" y="45"/>
                            <a:pt x="32" y="44"/>
                            <a:pt x="32" y="44"/>
                          </a:cubicBezTo>
                          <a:cubicBezTo>
                            <a:pt x="31" y="44"/>
                            <a:pt x="31" y="44"/>
                            <a:pt x="31" y="44"/>
                          </a:cubicBezTo>
                          <a:cubicBezTo>
                            <a:pt x="31" y="43"/>
                            <a:pt x="31" y="43"/>
                            <a:pt x="31" y="43"/>
                          </a:cubicBezTo>
                          <a:cubicBezTo>
                            <a:pt x="33" y="43"/>
                            <a:pt x="34" y="43"/>
                            <a:pt x="34" y="42"/>
                          </a:cubicBezTo>
                          <a:cubicBezTo>
                            <a:pt x="35" y="42"/>
                            <a:pt x="34" y="42"/>
                            <a:pt x="34" y="42"/>
                          </a:cubicBezTo>
                          <a:cubicBezTo>
                            <a:pt x="35" y="40"/>
                            <a:pt x="35" y="40"/>
                            <a:pt x="35" y="40"/>
                          </a:cubicBezTo>
                          <a:cubicBezTo>
                            <a:pt x="36" y="39"/>
                            <a:pt x="36" y="40"/>
                            <a:pt x="36" y="40"/>
                          </a:cubicBezTo>
                          <a:cubicBezTo>
                            <a:pt x="38" y="40"/>
                            <a:pt x="39" y="38"/>
                            <a:pt x="40" y="38"/>
                          </a:cubicBezTo>
                          <a:cubicBezTo>
                            <a:pt x="41" y="38"/>
                            <a:pt x="41" y="38"/>
                            <a:pt x="42" y="38"/>
                          </a:cubicBezTo>
                          <a:cubicBezTo>
                            <a:pt x="43" y="37"/>
                            <a:pt x="43" y="36"/>
                            <a:pt x="44" y="35"/>
                          </a:cubicBezTo>
                          <a:cubicBezTo>
                            <a:pt x="45" y="34"/>
                            <a:pt x="45" y="34"/>
                            <a:pt x="46" y="34"/>
                          </a:cubicBezTo>
                          <a:cubicBezTo>
                            <a:pt x="46" y="34"/>
                            <a:pt x="46" y="33"/>
                            <a:pt x="46" y="33"/>
                          </a:cubicBezTo>
                          <a:cubicBezTo>
                            <a:pt x="46" y="33"/>
                            <a:pt x="45" y="33"/>
                            <a:pt x="45" y="33"/>
                          </a:cubicBezTo>
                          <a:cubicBezTo>
                            <a:pt x="45" y="32"/>
                            <a:pt x="45" y="32"/>
                            <a:pt x="46" y="31"/>
                          </a:cubicBezTo>
                          <a:cubicBezTo>
                            <a:pt x="45" y="31"/>
                            <a:pt x="45" y="30"/>
                            <a:pt x="45" y="29"/>
                          </a:cubicBezTo>
                          <a:cubicBezTo>
                            <a:pt x="47" y="27"/>
                            <a:pt x="47" y="27"/>
                            <a:pt x="47" y="27"/>
                          </a:cubicBezTo>
                          <a:cubicBezTo>
                            <a:pt x="47" y="26"/>
                            <a:pt x="45" y="27"/>
                            <a:pt x="47" y="26"/>
                          </a:cubicBezTo>
                          <a:cubicBezTo>
                            <a:pt x="47" y="26"/>
                            <a:pt x="47" y="26"/>
                            <a:pt x="47" y="26"/>
                          </a:cubicBezTo>
                          <a:cubicBezTo>
                            <a:pt x="48" y="26"/>
                            <a:pt x="46" y="25"/>
                            <a:pt x="47" y="25"/>
                          </a:cubicBezTo>
                          <a:cubicBezTo>
                            <a:pt x="48" y="24"/>
                            <a:pt x="48" y="25"/>
                            <a:pt x="49" y="25"/>
                          </a:cubicBezTo>
                          <a:cubicBezTo>
                            <a:pt x="50" y="24"/>
                            <a:pt x="50" y="22"/>
                            <a:pt x="51" y="21"/>
                          </a:cubicBezTo>
                          <a:cubicBezTo>
                            <a:pt x="51" y="21"/>
                            <a:pt x="51" y="22"/>
                            <a:pt x="52" y="22"/>
                          </a:cubicBezTo>
                          <a:cubicBezTo>
                            <a:pt x="52" y="22"/>
                            <a:pt x="53" y="21"/>
                            <a:pt x="53" y="21"/>
                          </a:cubicBezTo>
                          <a:cubicBezTo>
                            <a:pt x="53" y="21"/>
                            <a:pt x="54" y="23"/>
                            <a:pt x="54" y="23"/>
                          </a:cubicBezTo>
                          <a:cubicBezTo>
                            <a:pt x="54" y="23"/>
                            <a:pt x="54" y="22"/>
                            <a:pt x="54" y="22"/>
                          </a:cubicBezTo>
                          <a:cubicBezTo>
                            <a:pt x="55" y="22"/>
                            <a:pt x="56" y="22"/>
                            <a:pt x="57" y="22"/>
                          </a:cubicBezTo>
                          <a:close/>
                          <a:moveTo>
                            <a:pt x="15" y="97"/>
                          </a:moveTo>
                          <a:cubicBezTo>
                            <a:pt x="16" y="98"/>
                            <a:pt x="15" y="98"/>
                            <a:pt x="15" y="99"/>
                          </a:cubicBezTo>
                          <a:cubicBezTo>
                            <a:pt x="20" y="101"/>
                            <a:pt x="19" y="98"/>
                            <a:pt x="15" y="97"/>
                          </a:cubicBezTo>
                          <a:close/>
                          <a:moveTo>
                            <a:pt x="35" y="80"/>
                          </a:moveTo>
                          <a:cubicBezTo>
                            <a:pt x="35" y="80"/>
                            <a:pt x="35" y="81"/>
                            <a:pt x="35" y="82"/>
                          </a:cubicBezTo>
                          <a:cubicBezTo>
                            <a:pt x="35" y="82"/>
                            <a:pt x="34" y="81"/>
                            <a:pt x="34" y="81"/>
                          </a:cubicBezTo>
                          <a:cubicBezTo>
                            <a:pt x="31" y="85"/>
                            <a:pt x="30" y="84"/>
                            <a:pt x="33" y="88"/>
                          </a:cubicBezTo>
                          <a:cubicBezTo>
                            <a:pt x="33" y="87"/>
                            <a:pt x="35" y="86"/>
                            <a:pt x="35" y="85"/>
                          </a:cubicBezTo>
                          <a:cubicBezTo>
                            <a:pt x="35" y="84"/>
                            <a:pt x="34" y="85"/>
                            <a:pt x="34" y="84"/>
                          </a:cubicBezTo>
                          <a:cubicBezTo>
                            <a:pt x="34" y="83"/>
                            <a:pt x="36" y="81"/>
                            <a:pt x="36" y="80"/>
                          </a:cubicBezTo>
                          <a:cubicBezTo>
                            <a:pt x="36" y="80"/>
                            <a:pt x="36" y="80"/>
                            <a:pt x="35" y="80"/>
                          </a:cubicBezTo>
                          <a:close/>
                          <a:moveTo>
                            <a:pt x="16" y="73"/>
                          </a:moveTo>
                          <a:cubicBezTo>
                            <a:pt x="16" y="73"/>
                            <a:pt x="17" y="73"/>
                            <a:pt x="17" y="74"/>
                          </a:cubicBezTo>
                          <a:cubicBezTo>
                            <a:pt x="17" y="75"/>
                            <a:pt x="15" y="75"/>
                            <a:pt x="15" y="75"/>
                          </a:cubicBezTo>
                          <a:cubicBezTo>
                            <a:pt x="15" y="75"/>
                            <a:pt x="14" y="80"/>
                            <a:pt x="14" y="77"/>
                          </a:cubicBezTo>
                          <a:cubicBezTo>
                            <a:pt x="14" y="76"/>
                            <a:pt x="15" y="74"/>
                            <a:pt x="15" y="74"/>
                          </a:cubicBezTo>
                          <a:cubicBezTo>
                            <a:pt x="16" y="73"/>
                            <a:pt x="16" y="73"/>
                            <a:pt x="16" y="73"/>
                          </a:cubicBezTo>
                          <a:close/>
                          <a:moveTo>
                            <a:pt x="10" y="68"/>
                          </a:move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9"/>
                            <a:pt x="10" y="69"/>
                          </a:cubicBezTo>
                          <a:cubicBezTo>
                            <a:pt x="11" y="69"/>
                            <a:pt x="12" y="69"/>
                            <a:pt x="12" y="69"/>
                          </a:cubicBezTo>
                          <a:cubicBezTo>
                            <a:pt x="14" y="72"/>
                            <a:pt x="12" y="73"/>
                            <a:pt x="10" y="74"/>
                          </a:cubicBezTo>
                          <a:cubicBezTo>
                            <a:pt x="10" y="74"/>
                            <a:pt x="10" y="75"/>
                            <a:pt x="10" y="75"/>
                          </a:cubicBezTo>
                          <a:cubicBezTo>
                            <a:pt x="9" y="75"/>
                            <a:pt x="9" y="75"/>
                            <a:pt x="8" y="75"/>
                          </a:cubicBezTo>
                          <a:cubicBezTo>
                            <a:pt x="8" y="75"/>
                            <a:pt x="8" y="75"/>
                            <a:pt x="8" y="75"/>
                          </a:cubicBezTo>
                          <a:cubicBezTo>
                            <a:pt x="7" y="75"/>
                            <a:pt x="6" y="75"/>
                            <a:pt x="6" y="75"/>
                          </a:cubicBezTo>
                          <a:cubicBezTo>
                            <a:pt x="6" y="75"/>
                            <a:pt x="5" y="73"/>
                            <a:pt x="6" y="73"/>
                          </a:cubicBezTo>
                          <a:cubicBezTo>
                            <a:pt x="6" y="72"/>
                            <a:pt x="6" y="72"/>
                            <a:pt x="7" y="72"/>
                          </a:cubicBezTo>
                          <a:cubicBezTo>
                            <a:pt x="8" y="72"/>
                            <a:pt x="8" y="72"/>
                            <a:pt x="9" y="71"/>
                          </a:cubicBezTo>
                          <a:cubicBezTo>
                            <a:pt x="9" y="71"/>
                            <a:pt x="9" y="69"/>
                            <a:pt x="9" y="69"/>
                          </a:cubicBezTo>
                          <a:lnTo>
                            <a:pt x="10" y="68"/>
                          </a:lnTo>
                          <a:close/>
                          <a:moveTo>
                            <a:pt x="28" y="68"/>
                          </a:moveTo>
                          <a:cubicBezTo>
                            <a:pt x="28" y="68"/>
                            <a:pt x="29" y="68"/>
                            <a:pt x="29" y="68"/>
                          </a:cubicBezTo>
                          <a:cubicBezTo>
                            <a:pt x="29" y="68"/>
                            <a:pt x="29" y="68"/>
                            <a:pt x="30" y="68"/>
                          </a:cubicBezTo>
                          <a:cubicBezTo>
                            <a:pt x="30" y="68"/>
                            <a:pt x="31" y="69"/>
                            <a:pt x="31" y="69"/>
                          </a:cubicBezTo>
                          <a:cubicBezTo>
                            <a:pt x="30" y="69"/>
                            <a:pt x="29" y="69"/>
                            <a:pt x="28" y="69"/>
                          </a:cubicBezTo>
                          <a:cubicBezTo>
                            <a:pt x="28" y="68"/>
                            <a:pt x="28" y="69"/>
                            <a:pt x="27" y="68"/>
                          </a:cubicBezTo>
                          <a:cubicBezTo>
                            <a:pt x="27" y="68"/>
                            <a:pt x="27" y="68"/>
                            <a:pt x="28" y="68"/>
                          </a:cubicBezTo>
                          <a:close/>
                          <a:moveTo>
                            <a:pt x="26" y="68"/>
                          </a:moveTo>
                          <a:cubicBezTo>
                            <a:pt x="27" y="67"/>
                            <a:pt x="26" y="68"/>
                            <a:pt x="26" y="68"/>
                          </a:cubicBezTo>
                          <a:cubicBezTo>
                            <a:pt x="25" y="68"/>
                            <a:pt x="25" y="68"/>
                            <a:pt x="26" y="6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71" name="Freeform 42">
                      <a:extLst>
                        <a:ext uri="{FF2B5EF4-FFF2-40B4-BE49-F238E27FC236}">
                          <a16:creationId xmlns:a16="http://schemas.microsoft.com/office/drawing/2014/main" id="{5E76710A-910B-1D59-5A0E-27727D97E0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24906" y="2211999"/>
                      <a:ext cx="117864" cy="101734"/>
                    </a:xfrm>
                    <a:custGeom>
                      <a:avLst/>
                      <a:gdLst>
                        <a:gd name="T0" fmla="*/ 3 w 17"/>
                        <a:gd name="T1" fmla="*/ 11 h 14"/>
                        <a:gd name="T2" fmla="*/ 3 w 17"/>
                        <a:gd name="T3" fmla="*/ 12 h 14"/>
                        <a:gd name="T4" fmla="*/ 2 w 17"/>
                        <a:gd name="T5" fmla="*/ 14 h 14"/>
                        <a:gd name="T6" fmla="*/ 3 w 17"/>
                        <a:gd name="T7" fmla="*/ 14 h 14"/>
                        <a:gd name="T8" fmla="*/ 8 w 17"/>
                        <a:gd name="T9" fmla="*/ 12 h 14"/>
                        <a:gd name="T10" fmla="*/ 8 w 17"/>
                        <a:gd name="T11" fmla="*/ 10 h 14"/>
                        <a:gd name="T12" fmla="*/ 10 w 17"/>
                        <a:gd name="T13" fmla="*/ 10 h 14"/>
                        <a:gd name="T14" fmla="*/ 12 w 17"/>
                        <a:gd name="T15" fmla="*/ 7 h 14"/>
                        <a:gd name="T16" fmla="*/ 14 w 17"/>
                        <a:gd name="T17" fmla="*/ 6 h 14"/>
                        <a:gd name="T18" fmla="*/ 16 w 17"/>
                        <a:gd name="T19" fmla="*/ 5 h 14"/>
                        <a:gd name="T20" fmla="*/ 17 w 17"/>
                        <a:gd name="T21" fmla="*/ 4 h 14"/>
                        <a:gd name="T22" fmla="*/ 17 w 17"/>
                        <a:gd name="T23" fmla="*/ 2 h 14"/>
                        <a:gd name="T24" fmla="*/ 16 w 17"/>
                        <a:gd name="T25" fmla="*/ 0 h 14"/>
                        <a:gd name="T26" fmla="*/ 14 w 17"/>
                        <a:gd name="T27" fmla="*/ 1 h 14"/>
                        <a:gd name="T28" fmla="*/ 11 w 17"/>
                        <a:gd name="T29" fmla="*/ 1 h 14"/>
                        <a:gd name="T30" fmla="*/ 9 w 17"/>
                        <a:gd name="T31" fmla="*/ 2 h 14"/>
                        <a:gd name="T32" fmla="*/ 6 w 17"/>
                        <a:gd name="T33" fmla="*/ 3 h 14"/>
                        <a:gd name="T34" fmla="*/ 4 w 17"/>
                        <a:gd name="T35" fmla="*/ 3 h 14"/>
                        <a:gd name="T36" fmla="*/ 2 w 17"/>
                        <a:gd name="T37" fmla="*/ 4 h 14"/>
                        <a:gd name="T38" fmla="*/ 2 w 17"/>
                        <a:gd name="T39" fmla="*/ 7 h 14"/>
                        <a:gd name="T40" fmla="*/ 3 w 17"/>
                        <a:gd name="T41" fmla="*/ 8 h 14"/>
                        <a:gd name="T42" fmla="*/ 3 w 17"/>
                        <a:gd name="T43" fmla="*/ 10 h 14"/>
                        <a:gd name="T44" fmla="*/ 3 w 17"/>
                        <a:gd name="T45" fmla="*/ 11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7" h="14">
                          <a:moveTo>
                            <a:pt x="3" y="11"/>
                          </a:moveTo>
                          <a:cubicBezTo>
                            <a:pt x="3" y="11"/>
                            <a:pt x="4" y="12"/>
                            <a:pt x="3" y="12"/>
                          </a:cubicBezTo>
                          <a:cubicBezTo>
                            <a:pt x="3" y="12"/>
                            <a:pt x="2" y="14"/>
                            <a:pt x="2" y="14"/>
                          </a:cubicBez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3" y="14"/>
                            <a:pt x="8" y="13"/>
                            <a:pt x="8" y="12"/>
                          </a:cubicBezTo>
                          <a:cubicBezTo>
                            <a:pt x="9" y="11"/>
                            <a:pt x="8" y="11"/>
                            <a:pt x="8" y="10"/>
                          </a:cubicBezTo>
                          <a:cubicBezTo>
                            <a:pt x="8" y="8"/>
                            <a:pt x="9" y="11"/>
                            <a:pt x="10" y="10"/>
                          </a:cubicBezTo>
                          <a:cubicBezTo>
                            <a:pt x="12" y="10"/>
                            <a:pt x="12" y="8"/>
                            <a:pt x="12" y="7"/>
                          </a:cubicBezTo>
                          <a:cubicBezTo>
                            <a:pt x="13" y="5"/>
                            <a:pt x="13" y="6"/>
                            <a:pt x="14" y="6"/>
                          </a:cubicBezTo>
                          <a:cubicBezTo>
                            <a:pt x="15" y="6"/>
                            <a:pt x="16" y="6"/>
                            <a:pt x="16" y="5"/>
                          </a:cubicBezTo>
                          <a:cubicBezTo>
                            <a:pt x="16" y="4"/>
                            <a:pt x="17" y="4"/>
                            <a:pt x="17" y="4"/>
                          </a:cubicBezTo>
                          <a:cubicBezTo>
                            <a:pt x="17" y="4"/>
                            <a:pt x="17" y="3"/>
                            <a:pt x="17" y="2"/>
                          </a:cubicBezTo>
                          <a:cubicBezTo>
                            <a:pt x="17" y="1"/>
                            <a:pt x="16" y="0"/>
                            <a:pt x="16" y="0"/>
                          </a:cubicBezTo>
                          <a:cubicBezTo>
                            <a:pt x="16" y="0"/>
                            <a:pt x="16" y="1"/>
                            <a:pt x="14" y="1"/>
                          </a:cubicBezTo>
                          <a:cubicBezTo>
                            <a:pt x="13" y="2"/>
                            <a:pt x="12" y="1"/>
                            <a:pt x="11" y="1"/>
                          </a:cubicBezTo>
                          <a:cubicBezTo>
                            <a:pt x="10" y="1"/>
                            <a:pt x="10" y="1"/>
                            <a:pt x="9" y="2"/>
                          </a:cubicBezTo>
                          <a:cubicBezTo>
                            <a:pt x="9" y="3"/>
                            <a:pt x="7" y="3"/>
                            <a:pt x="6" y="3"/>
                          </a:cubicBezTo>
                          <a:cubicBezTo>
                            <a:pt x="4" y="3"/>
                            <a:pt x="4" y="2"/>
                            <a:pt x="4" y="3"/>
                          </a:cubicBezTo>
                          <a:cubicBezTo>
                            <a:pt x="4" y="4"/>
                            <a:pt x="2" y="4"/>
                            <a:pt x="2" y="4"/>
                          </a:cubicBezTo>
                          <a:cubicBezTo>
                            <a:pt x="2" y="4"/>
                            <a:pt x="0" y="7"/>
                            <a:pt x="2" y="7"/>
                          </a:cubicBezTo>
                          <a:cubicBezTo>
                            <a:pt x="3" y="7"/>
                            <a:pt x="3" y="7"/>
                            <a:pt x="3" y="8"/>
                          </a:cubicBezTo>
                          <a:cubicBezTo>
                            <a:pt x="3" y="9"/>
                            <a:pt x="2" y="10"/>
                            <a:pt x="3" y="10"/>
                          </a:cubicBezTo>
                          <a:lnTo>
                            <a:pt x="3" y="11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72" name="Freeform 49">
                      <a:extLst>
                        <a:ext uri="{FF2B5EF4-FFF2-40B4-BE49-F238E27FC236}">
                          <a16:creationId xmlns:a16="http://schemas.microsoft.com/office/drawing/2014/main" id="{BDC68267-9E1D-874C-AA39-23BFB9C406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94917" y="2162264"/>
                      <a:ext cx="267869" cy="210249"/>
                    </a:xfrm>
                    <a:custGeom>
                      <a:avLst/>
                      <a:gdLst>
                        <a:gd name="T0" fmla="*/ 39 w 39"/>
                        <a:gd name="T1" fmla="*/ 19 h 29"/>
                        <a:gd name="T2" fmla="*/ 36 w 39"/>
                        <a:gd name="T3" fmla="*/ 19 h 29"/>
                        <a:gd name="T4" fmla="*/ 35 w 39"/>
                        <a:gd name="T5" fmla="*/ 19 h 29"/>
                        <a:gd name="T6" fmla="*/ 34 w 39"/>
                        <a:gd name="T7" fmla="*/ 19 h 29"/>
                        <a:gd name="T8" fmla="*/ 33 w 39"/>
                        <a:gd name="T9" fmla="*/ 18 h 29"/>
                        <a:gd name="T10" fmla="*/ 32 w 39"/>
                        <a:gd name="T11" fmla="*/ 16 h 29"/>
                        <a:gd name="T12" fmla="*/ 32 w 39"/>
                        <a:gd name="T13" fmla="*/ 13 h 29"/>
                        <a:gd name="T14" fmla="*/ 32 w 39"/>
                        <a:gd name="T15" fmla="*/ 12 h 29"/>
                        <a:gd name="T16" fmla="*/ 32 w 39"/>
                        <a:gd name="T17" fmla="*/ 9 h 29"/>
                        <a:gd name="T18" fmla="*/ 30 w 39"/>
                        <a:gd name="T19" fmla="*/ 6 h 29"/>
                        <a:gd name="T20" fmla="*/ 28 w 39"/>
                        <a:gd name="T21" fmla="*/ 3 h 29"/>
                        <a:gd name="T22" fmla="*/ 25 w 39"/>
                        <a:gd name="T23" fmla="*/ 0 h 29"/>
                        <a:gd name="T24" fmla="*/ 23 w 39"/>
                        <a:gd name="T25" fmla="*/ 2 h 29"/>
                        <a:gd name="T26" fmla="*/ 21 w 39"/>
                        <a:gd name="T27" fmla="*/ 3 h 29"/>
                        <a:gd name="T28" fmla="*/ 19 w 39"/>
                        <a:gd name="T29" fmla="*/ 4 h 29"/>
                        <a:gd name="T30" fmla="*/ 17 w 39"/>
                        <a:gd name="T31" fmla="*/ 4 h 29"/>
                        <a:gd name="T32" fmla="*/ 14 w 39"/>
                        <a:gd name="T33" fmla="*/ 3 h 29"/>
                        <a:gd name="T34" fmla="*/ 11 w 39"/>
                        <a:gd name="T35" fmla="*/ 2 h 29"/>
                        <a:gd name="T36" fmla="*/ 10 w 39"/>
                        <a:gd name="T37" fmla="*/ 1 h 29"/>
                        <a:gd name="T38" fmla="*/ 9 w 39"/>
                        <a:gd name="T39" fmla="*/ 5 h 29"/>
                        <a:gd name="T40" fmla="*/ 6 w 39"/>
                        <a:gd name="T41" fmla="*/ 7 h 29"/>
                        <a:gd name="T42" fmla="*/ 4 w 39"/>
                        <a:gd name="T43" fmla="*/ 15 h 29"/>
                        <a:gd name="T44" fmla="*/ 1 w 39"/>
                        <a:gd name="T45" fmla="*/ 17 h 29"/>
                        <a:gd name="T46" fmla="*/ 0 w 39"/>
                        <a:gd name="T47" fmla="*/ 17 h 29"/>
                        <a:gd name="T48" fmla="*/ 2 w 39"/>
                        <a:gd name="T49" fmla="*/ 20 h 29"/>
                        <a:gd name="T50" fmla="*/ 2 w 39"/>
                        <a:gd name="T51" fmla="*/ 22 h 29"/>
                        <a:gd name="T52" fmla="*/ 4 w 39"/>
                        <a:gd name="T53" fmla="*/ 23 h 29"/>
                        <a:gd name="T54" fmla="*/ 6 w 39"/>
                        <a:gd name="T55" fmla="*/ 22 h 29"/>
                        <a:gd name="T56" fmla="*/ 9 w 39"/>
                        <a:gd name="T57" fmla="*/ 23 h 29"/>
                        <a:gd name="T58" fmla="*/ 9 w 39"/>
                        <a:gd name="T59" fmla="*/ 23 h 29"/>
                        <a:gd name="T60" fmla="*/ 8 w 39"/>
                        <a:gd name="T61" fmla="*/ 25 h 29"/>
                        <a:gd name="T62" fmla="*/ 10 w 39"/>
                        <a:gd name="T63" fmla="*/ 26 h 29"/>
                        <a:gd name="T64" fmla="*/ 12 w 39"/>
                        <a:gd name="T65" fmla="*/ 27 h 29"/>
                        <a:gd name="T66" fmla="*/ 14 w 39"/>
                        <a:gd name="T67" fmla="*/ 29 h 29"/>
                        <a:gd name="T68" fmla="*/ 16 w 39"/>
                        <a:gd name="T69" fmla="*/ 28 h 29"/>
                        <a:gd name="T70" fmla="*/ 20 w 39"/>
                        <a:gd name="T71" fmla="*/ 28 h 29"/>
                        <a:gd name="T72" fmla="*/ 23 w 39"/>
                        <a:gd name="T73" fmla="*/ 27 h 29"/>
                        <a:gd name="T74" fmla="*/ 26 w 39"/>
                        <a:gd name="T75" fmla="*/ 26 h 29"/>
                        <a:gd name="T76" fmla="*/ 29 w 39"/>
                        <a:gd name="T77" fmla="*/ 27 h 29"/>
                        <a:gd name="T78" fmla="*/ 32 w 39"/>
                        <a:gd name="T79" fmla="*/ 26 h 29"/>
                        <a:gd name="T80" fmla="*/ 34 w 39"/>
                        <a:gd name="T81" fmla="*/ 27 h 29"/>
                        <a:gd name="T82" fmla="*/ 36 w 39"/>
                        <a:gd name="T83" fmla="*/ 26 h 29"/>
                        <a:gd name="T84" fmla="*/ 35 w 39"/>
                        <a:gd name="T85" fmla="*/ 25 h 29"/>
                        <a:gd name="T86" fmla="*/ 36 w 39"/>
                        <a:gd name="T87" fmla="*/ 24 h 29"/>
                        <a:gd name="T88" fmla="*/ 37 w 39"/>
                        <a:gd name="T89" fmla="*/ 25 h 29"/>
                        <a:gd name="T90" fmla="*/ 38 w 39"/>
                        <a:gd name="T91" fmla="*/ 24 h 29"/>
                        <a:gd name="T92" fmla="*/ 38 w 39"/>
                        <a:gd name="T93" fmla="*/ 21 h 29"/>
                        <a:gd name="T94" fmla="*/ 39 w 39"/>
                        <a:gd name="T95" fmla="*/ 21 h 29"/>
                        <a:gd name="T96" fmla="*/ 38 w 39"/>
                        <a:gd name="T97" fmla="*/ 21 h 29"/>
                        <a:gd name="T98" fmla="*/ 38 w 39"/>
                        <a:gd name="T99" fmla="*/ 20 h 29"/>
                        <a:gd name="T100" fmla="*/ 39 w 39"/>
                        <a:gd name="T101" fmla="*/ 20 h 29"/>
                        <a:gd name="T102" fmla="*/ 39 w 39"/>
                        <a:gd name="T103" fmla="*/ 19 h 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39" h="29">
                          <a:moveTo>
                            <a:pt x="39" y="19"/>
                          </a:moveTo>
                          <a:cubicBezTo>
                            <a:pt x="39" y="19"/>
                            <a:pt x="37" y="19"/>
                            <a:pt x="36" y="19"/>
                          </a:cubicBezTo>
                          <a:cubicBezTo>
                            <a:pt x="36" y="20"/>
                            <a:pt x="35" y="19"/>
                            <a:pt x="35" y="19"/>
                          </a:cubicBezTo>
                          <a:cubicBezTo>
                            <a:pt x="35" y="19"/>
                            <a:pt x="34" y="19"/>
                            <a:pt x="34" y="19"/>
                          </a:cubicBezTo>
                          <a:cubicBezTo>
                            <a:pt x="34" y="19"/>
                            <a:pt x="33" y="18"/>
                            <a:pt x="33" y="18"/>
                          </a:cubicBezTo>
                          <a:cubicBezTo>
                            <a:pt x="32" y="17"/>
                            <a:pt x="33" y="16"/>
                            <a:pt x="32" y="16"/>
                          </a:cubicBezTo>
                          <a:cubicBezTo>
                            <a:pt x="32" y="16"/>
                            <a:pt x="33" y="14"/>
                            <a:pt x="32" y="13"/>
                          </a:cubicBezTo>
                          <a:cubicBezTo>
                            <a:pt x="32" y="12"/>
                            <a:pt x="33" y="12"/>
                            <a:pt x="32" y="12"/>
                          </a:cubicBezTo>
                          <a:cubicBezTo>
                            <a:pt x="31" y="11"/>
                            <a:pt x="33" y="10"/>
                            <a:pt x="32" y="9"/>
                          </a:cubicBezTo>
                          <a:cubicBezTo>
                            <a:pt x="32" y="8"/>
                            <a:pt x="32" y="8"/>
                            <a:pt x="30" y="6"/>
                          </a:cubicBezTo>
                          <a:cubicBezTo>
                            <a:pt x="29" y="5"/>
                            <a:pt x="29" y="5"/>
                            <a:pt x="28" y="3"/>
                          </a:cubicBezTo>
                          <a:cubicBezTo>
                            <a:pt x="28" y="2"/>
                            <a:pt x="25" y="0"/>
                            <a:pt x="25" y="0"/>
                          </a:cubicBezTo>
                          <a:cubicBezTo>
                            <a:pt x="25" y="0"/>
                            <a:pt x="24" y="1"/>
                            <a:pt x="23" y="2"/>
                          </a:cubicBezTo>
                          <a:cubicBezTo>
                            <a:pt x="23" y="3"/>
                            <a:pt x="23" y="3"/>
                            <a:pt x="21" y="3"/>
                          </a:cubicBezTo>
                          <a:cubicBezTo>
                            <a:pt x="20" y="3"/>
                            <a:pt x="20" y="4"/>
                            <a:pt x="19" y="4"/>
                          </a:cubicBezTo>
                          <a:cubicBezTo>
                            <a:pt x="18" y="5"/>
                            <a:pt x="18" y="5"/>
                            <a:pt x="17" y="4"/>
                          </a:cubicBezTo>
                          <a:cubicBezTo>
                            <a:pt x="16" y="3"/>
                            <a:pt x="16" y="3"/>
                            <a:pt x="14" y="3"/>
                          </a:cubicBezTo>
                          <a:cubicBezTo>
                            <a:pt x="13" y="3"/>
                            <a:pt x="12" y="3"/>
                            <a:pt x="11" y="2"/>
                          </a:cubicBezTo>
                          <a:cubicBezTo>
                            <a:pt x="11" y="1"/>
                            <a:pt x="10" y="1"/>
                            <a:pt x="10" y="1"/>
                          </a:cubicBezTo>
                          <a:cubicBezTo>
                            <a:pt x="10" y="1"/>
                            <a:pt x="9" y="4"/>
                            <a:pt x="9" y="5"/>
                          </a:cubicBezTo>
                          <a:cubicBezTo>
                            <a:pt x="9" y="6"/>
                            <a:pt x="8" y="6"/>
                            <a:pt x="6" y="7"/>
                          </a:cubicBezTo>
                          <a:cubicBezTo>
                            <a:pt x="4" y="9"/>
                            <a:pt x="6" y="12"/>
                            <a:pt x="4" y="15"/>
                          </a:cubicBezTo>
                          <a:cubicBezTo>
                            <a:pt x="2" y="17"/>
                            <a:pt x="1" y="17"/>
                            <a:pt x="1" y="17"/>
                          </a:cubicBezTo>
                          <a:cubicBezTo>
                            <a:pt x="1" y="17"/>
                            <a:pt x="0" y="17"/>
                            <a:pt x="0" y="17"/>
                          </a:cubicBezTo>
                          <a:cubicBezTo>
                            <a:pt x="0" y="17"/>
                            <a:pt x="2" y="19"/>
                            <a:pt x="2" y="20"/>
                          </a:cubicBezTo>
                          <a:cubicBezTo>
                            <a:pt x="2" y="21"/>
                            <a:pt x="1" y="22"/>
                            <a:pt x="2" y="22"/>
                          </a:cubicBezTo>
                          <a:cubicBezTo>
                            <a:pt x="3" y="22"/>
                            <a:pt x="3" y="21"/>
                            <a:pt x="4" y="23"/>
                          </a:cubicBezTo>
                          <a:cubicBezTo>
                            <a:pt x="5" y="24"/>
                            <a:pt x="5" y="23"/>
                            <a:pt x="6" y="22"/>
                          </a:cubicBezTo>
                          <a:cubicBezTo>
                            <a:pt x="6" y="21"/>
                            <a:pt x="8" y="22"/>
                            <a:pt x="9" y="23"/>
                          </a:cubicBezTo>
                          <a:cubicBezTo>
                            <a:pt x="10" y="23"/>
                            <a:pt x="10" y="23"/>
                            <a:pt x="9" y="23"/>
                          </a:cubicBezTo>
                          <a:cubicBezTo>
                            <a:pt x="7" y="23"/>
                            <a:pt x="7" y="24"/>
                            <a:pt x="8" y="25"/>
                          </a:cubicBezTo>
                          <a:cubicBezTo>
                            <a:pt x="9" y="26"/>
                            <a:pt x="10" y="26"/>
                            <a:pt x="10" y="26"/>
                          </a:cubicBezTo>
                          <a:cubicBezTo>
                            <a:pt x="10" y="26"/>
                            <a:pt x="13" y="26"/>
                            <a:pt x="12" y="27"/>
                          </a:cubicBezTo>
                          <a:cubicBezTo>
                            <a:pt x="11" y="28"/>
                            <a:pt x="12" y="29"/>
                            <a:pt x="14" y="29"/>
                          </a:cubicBezTo>
                          <a:cubicBezTo>
                            <a:pt x="16" y="29"/>
                            <a:pt x="14" y="28"/>
                            <a:pt x="16" y="28"/>
                          </a:cubicBezTo>
                          <a:cubicBezTo>
                            <a:pt x="18" y="29"/>
                            <a:pt x="18" y="29"/>
                            <a:pt x="20" y="28"/>
                          </a:cubicBezTo>
                          <a:cubicBezTo>
                            <a:pt x="22" y="28"/>
                            <a:pt x="22" y="28"/>
                            <a:pt x="23" y="27"/>
                          </a:cubicBezTo>
                          <a:cubicBezTo>
                            <a:pt x="24" y="26"/>
                            <a:pt x="25" y="25"/>
                            <a:pt x="26" y="26"/>
                          </a:cubicBezTo>
                          <a:cubicBezTo>
                            <a:pt x="27" y="26"/>
                            <a:pt x="27" y="27"/>
                            <a:pt x="29" y="27"/>
                          </a:cubicBezTo>
                          <a:cubicBezTo>
                            <a:pt x="31" y="26"/>
                            <a:pt x="31" y="26"/>
                            <a:pt x="32" y="26"/>
                          </a:cubicBezTo>
                          <a:cubicBezTo>
                            <a:pt x="33" y="26"/>
                            <a:pt x="34" y="27"/>
                            <a:pt x="34" y="27"/>
                          </a:cubicBezTo>
                          <a:cubicBezTo>
                            <a:pt x="36" y="26"/>
                            <a:pt x="36" y="26"/>
                            <a:pt x="36" y="26"/>
                          </a:cubicBezTo>
                          <a:cubicBezTo>
                            <a:pt x="36" y="26"/>
                            <a:pt x="35" y="26"/>
                            <a:pt x="35" y="25"/>
                          </a:cubicBezTo>
                          <a:cubicBezTo>
                            <a:pt x="36" y="25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4"/>
                            <a:pt x="37" y="25"/>
                          </a:cubicBezTo>
                          <a:cubicBezTo>
                            <a:pt x="38" y="24"/>
                            <a:pt x="37" y="24"/>
                            <a:pt x="38" y="24"/>
                          </a:cubicBezTo>
                          <a:cubicBezTo>
                            <a:pt x="38" y="23"/>
                            <a:pt x="38" y="22"/>
                            <a:pt x="38" y="21"/>
                          </a:cubicBezTo>
                          <a:cubicBezTo>
                            <a:pt x="38" y="21"/>
                            <a:pt x="39" y="21"/>
                            <a:pt x="39" y="21"/>
                          </a:cubicBezTo>
                          <a:cubicBezTo>
                            <a:pt x="38" y="21"/>
                            <a:pt x="38" y="21"/>
                            <a:pt x="38" y="21"/>
                          </a:cubicBezTo>
                          <a:cubicBezTo>
                            <a:pt x="38" y="20"/>
                            <a:pt x="38" y="20"/>
                            <a:pt x="38" y="20"/>
                          </a:cubicBezTo>
                          <a:cubicBezTo>
                            <a:pt x="38" y="20"/>
                            <a:pt x="38" y="20"/>
                            <a:pt x="39" y="20"/>
                          </a:cubicBezTo>
                          <a:cubicBezTo>
                            <a:pt x="39" y="20"/>
                            <a:pt x="39" y="20"/>
                            <a:pt x="39" y="1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73" name="Freeform 82">
                      <a:extLst>
                        <a:ext uri="{FF2B5EF4-FFF2-40B4-BE49-F238E27FC236}">
                          <a16:creationId xmlns:a16="http://schemas.microsoft.com/office/drawing/2014/main" id="{6112FFA1-1A94-6D78-6777-D48FF50E00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73489" y="2431291"/>
                      <a:ext cx="96433" cy="79126"/>
                    </a:xfrm>
                    <a:custGeom>
                      <a:avLst/>
                      <a:gdLst>
                        <a:gd name="T0" fmla="*/ 2 w 14"/>
                        <a:gd name="T1" fmla="*/ 4 h 11"/>
                        <a:gd name="T2" fmla="*/ 3 w 14"/>
                        <a:gd name="T3" fmla="*/ 3 h 11"/>
                        <a:gd name="T4" fmla="*/ 4 w 14"/>
                        <a:gd name="T5" fmla="*/ 2 h 11"/>
                        <a:gd name="T6" fmla="*/ 5 w 14"/>
                        <a:gd name="T7" fmla="*/ 3 h 11"/>
                        <a:gd name="T8" fmla="*/ 6 w 14"/>
                        <a:gd name="T9" fmla="*/ 1 h 11"/>
                        <a:gd name="T10" fmla="*/ 7 w 14"/>
                        <a:gd name="T11" fmla="*/ 1 h 11"/>
                        <a:gd name="T12" fmla="*/ 9 w 14"/>
                        <a:gd name="T13" fmla="*/ 1 h 11"/>
                        <a:gd name="T14" fmla="*/ 10 w 14"/>
                        <a:gd name="T15" fmla="*/ 1 h 11"/>
                        <a:gd name="T16" fmla="*/ 11 w 14"/>
                        <a:gd name="T17" fmla="*/ 0 h 11"/>
                        <a:gd name="T18" fmla="*/ 13 w 14"/>
                        <a:gd name="T19" fmla="*/ 1 h 11"/>
                        <a:gd name="T20" fmla="*/ 13 w 14"/>
                        <a:gd name="T21" fmla="*/ 3 h 11"/>
                        <a:gd name="T22" fmla="*/ 14 w 14"/>
                        <a:gd name="T23" fmla="*/ 5 h 11"/>
                        <a:gd name="T24" fmla="*/ 13 w 14"/>
                        <a:gd name="T25" fmla="*/ 6 h 11"/>
                        <a:gd name="T26" fmla="*/ 13 w 14"/>
                        <a:gd name="T27" fmla="*/ 7 h 11"/>
                        <a:gd name="T28" fmla="*/ 12 w 14"/>
                        <a:gd name="T29" fmla="*/ 8 h 11"/>
                        <a:gd name="T30" fmla="*/ 9 w 14"/>
                        <a:gd name="T31" fmla="*/ 9 h 11"/>
                        <a:gd name="T32" fmla="*/ 8 w 14"/>
                        <a:gd name="T33" fmla="*/ 10 h 11"/>
                        <a:gd name="T34" fmla="*/ 6 w 14"/>
                        <a:gd name="T35" fmla="*/ 11 h 11"/>
                        <a:gd name="T36" fmla="*/ 2 w 14"/>
                        <a:gd name="T37" fmla="*/ 11 h 11"/>
                        <a:gd name="T38" fmla="*/ 1 w 14"/>
                        <a:gd name="T39" fmla="*/ 9 h 11"/>
                        <a:gd name="T40" fmla="*/ 1 w 14"/>
                        <a:gd name="T41" fmla="*/ 7 h 11"/>
                        <a:gd name="T42" fmla="*/ 1 w 14"/>
                        <a:gd name="T43" fmla="*/ 4 h 11"/>
                        <a:gd name="T44" fmla="*/ 2 w 14"/>
                        <a:gd name="T45" fmla="*/ 4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4" h="11">
                          <a:moveTo>
                            <a:pt x="2" y="4"/>
                          </a:move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6" y="1"/>
                            <a:pt x="6" y="1"/>
                            <a:pt x="6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1" y="0"/>
                            <a:pt x="11" y="0"/>
                            <a:pt x="11" y="0"/>
                          </a:cubicBezTo>
                          <a:cubicBezTo>
                            <a:pt x="11" y="0"/>
                            <a:pt x="12" y="1"/>
                            <a:pt x="13" y="1"/>
                          </a:cubicBezTo>
                          <a:cubicBezTo>
                            <a:pt x="13" y="2"/>
                            <a:pt x="12" y="2"/>
                            <a:pt x="13" y="3"/>
                          </a:cubicBezTo>
                          <a:cubicBezTo>
                            <a:pt x="14" y="4"/>
                            <a:pt x="14" y="5"/>
                            <a:pt x="14" y="5"/>
                          </a:cubicBezTo>
                          <a:cubicBezTo>
                            <a:pt x="13" y="6"/>
                            <a:pt x="13" y="6"/>
                            <a:pt x="13" y="6"/>
                          </a:cubicBezTo>
                          <a:cubicBezTo>
                            <a:pt x="13" y="6"/>
                            <a:pt x="12" y="6"/>
                            <a:pt x="13" y="7"/>
                          </a:cubicBezTo>
                          <a:cubicBezTo>
                            <a:pt x="13" y="8"/>
                            <a:pt x="12" y="8"/>
                            <a:pt x="12" y="8"/>
                          </a:cubicBezTo>
                          <a:cubicBezTo>
                            <a:pt x="12" y="8"/>
                            <a:pt x="9" y="8"/>
                            <a:pt x="9" y="9"/>
                          </a:cubicBezTo>
                          <a:cubicBezTo>
                            <a:pt x="9" y="10"/>
                            <a:pt x="8" y="9"/>
                            <a:pt x="8" y="10"/>
                          </a:cubicBezTo>
                          <a:cubicBezTo>
                            <a:pt x="7" y="11"/>
                            <a:pt x="7" y="11"/>
                            <a:pt x="6" y="11"/>
                          </a:cubicBezTo>
                          <a:cubicBezTo>
                            <a:pt x="5" y="11"/>
                            <a:pt x="2" y="11"/>
                            <a:pt x="2" y="11"/>
                          </a:cubicBezTo>
                          <a:cubicBezTo>
                            <a:pt x="2" y="11"/>
                            <a:pt x="2" y="10"/>
                            <a:pt x="1" y="9"/>
                          </a:cubicBezTo>
                          <a:cubicBezTo>
                            <a:pt x="0" y="8"/>
                            <a:pt x="0" y="8"/>
                            <a:pt x="1" y="7"/>
                          </a:cubicBezTo>
                          <a:cubicBezTo>
                            <a:pt x="1" y="6"/>
                            <a:pt x="1" y="4"/>
                            <a:pt x="1" y="4"/>
                          </a:cubicBezTo>
                          <a:lnTo>
                            <a:pt x="2" y="4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74" name="Freeform 108">
                      <a:extLst>
                        <a:ext uri="{FF2B5EF4-FFF2-40B4-BE49-F238E27FC236}">
                          <a16:creationId xmlns:a16="http://schemas.microsoft.com/office/drawing/2014/main" id="{26FBEF54-82D7-7ABC-7025-F186B36E1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6339" y="2153221"/>
                      <a:ext cx="227153" cy="153730"/>
                    </a:xfrm>
                    <a:custGeom>
                      <a:avLst/>
                      <a:gdLst>
                        <a:gd name="T0" fmla="*/ 14 w 33"/>
                        <a:gd name="T1" fmla="*/ 21 h 21"/>
                        <a:gd name="T2" fmla="*/ 11 w 33"/>
                        <a:gd name="T3" fmla="*/ 20 h 21"/>
                        <a:gd name="T4" fmla="*/ 7 w 33"/>
                        <a:gd name="T5" fmla="*/ 18 h 21"/>
                        <a:gd name="T6" fmla="*/ 4 w 33"/>
                        <a:gd name="T7" fmla="*/ 14 h 21"/>
                        <a:gd name="T8" fmla="*/ 1 w 33"/>
                        <a:gd name="T9" fmla="*/ 12 h 21"/>
                        <a:gd name="T10" fmla="*/ 1 w 33"/>
                        <a:gd name="T11" fmla="*/ 10 h 21"/>
                        <a:gd name="T12" fmla="*/ 0 w 33"/>
                        <a:gd name="T13" fmla="*/ 8 h 21"/>
                        <a:gd name="T14" fmla="*/ 2 w 33"/>
                        <a:gd name="T15" fmla="*/ 7 h 21"/>
                        <a:gd name="T16" fmla="*/ 3 w 33"/>
                        <a:gd name="T17" fmla="*/ 4 h 21"/>
                        <a:gd name="T18" fmla="*/ 4 w 33"/>
                        <a:gd name="T19" fmla="*/ 3 h 21"/>
                        <a:gd name="T20" fmla="*/ 7 w 33"/>
                        <a:gd name="T21" fmla="*/ 4 h 21"/>
                        <a:gd name="T22" fmla="*/ 11 w 33"/>
                        <a:gd name="T23" fmla="*/ 4 h 21"/>
                        <a:gd name="T24" fmla="*/ 14 w 33"/>
                        <a:gd name="T25" fmla="*/ 5 h 21"/>
                        <a:gd name="T26" fmla="*/ 13 w 33"/>
                        <a:gd name="T27" fmla="*/ 3 h 21"/>
                        <a:gd name="T28" fmla="*/ 16 w 33"/>
                        <a:gd name="T29" fmla="*/ 3 h 21"/>
                        <a:gd name="T30" fmla="*/ 19 w 33"/>
                        <a:gd name="T31" fmla="*/ 2 h 21"/>
                        <a:gd name="T32" fmla="*/ 21 w 33"/>
                        <a:gd name="T33" fmla="*/ 3 h 21"/>
                        <a:gd name="T34" fmla="*/ 23 w 33"/>
                        <a:gd name="T35" fmla="*/ 2 h 21"/>
                        <a:gd name="T36" fmla="*/ 27 w 33"/>
                        <a:gd name="T37" fmla="*/ 1 h 21"/>
                        <a:gd name="T38" fmla="*/ 30 w 33"/>
                        <a:gd name="T39" fmla="*/ 1 h 21"/>
                        <a:gd name="T40" fmla="*/ 33 w 33"/>
                        <a:gd name="T41" fmla="*/ 2 h 21"/>
                        <a:gd name="T42" fmla="*/ 32 w 33"/>
                        <a:gd name="T43" fmla="*/ 6 h 21"/>
                        <a:gd name="T44" fmla="*/ 29 w 33"/>
                        <a:gd name="T45" fmla="*/ 8 h 21"/>
                        <a:gd name="T46" fmla="*/ 27 w 33"/>
                        <a:gd name="T47" fmla="*/ 16 h 21"/>
                        <a:gd name="T48" fmla="*/ 24 w 33"/>
                        <a:gd name="T49" fmla="*/ 18 h 21"/>
                        <a:gd name="T50" fmla="*/ 23 w 33"/>
                        <a:gd name="T51" fmla="*/ 18 h 21"/>
                        <a:gd name="T52" fmla="*/ 20 w 33"/>
                        <a:gd name="T53" fmla="*/ 18 h 21"/>
                        <a:gd name="T54" fmla="*/ 17 w 33"/>
                        <a:gd name="T55" fmla="*/ 19 h 21"/>
                        <a:gd name="T56" fmla="*/ 15 w 33"/>
                        <a:gd name="T57" fmla="*/ 21 h 21"/>
                        <a:gd name="T58" fmla="*/ 14 w 33"/>
                        <a:gd name="T59" fmla="*/ 21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21">
                          <a:moveTo>
                            <a:pt x="14" y="21"/>
                          </a:moveTo>
                          <a:cubicBezTo>
                            <a:pt x="14" y="21"/>
                            <a:pt x="12" y="21"/>
                            <a:pt x="11" y="20"/>
                          </a:cubicBezTo>
                          <a:cubicBezTo>
                            <a:pt x="10" y="19"/>
                            <a:pt x="9" y="19"/>
                            <a:pt x="7" y="18"/>
                          </a:cubicBezTo>
                          <a:cubicBezTo>
                            <a:pt x="5" y="17"/>
                            <a:pt x="4" y="16"/>
                            <a:pt x="4" y="14"/>
                          </a:cubicBezTo>
                          <a:cubicBezTo>
                            <a:pt x="4" y="13"/>
                            <a:pt x="1" y="12"/>
                            <a:pt x="1" y="12"/>
                          </a:cubicBezTo>
                          <a:cubicBezTo>
                            <a:pt x="1" y="12"/>
                            <a:pt x="1" y="11"/>
                            <a:pt x="1" y="10"/>
                          </a:cubicBezTo>
                          <a:cubicBezTo>
                            <a:pt x="1" y="9"/>
                            <a:pt x="0" y="8"/>
                            <a:pt x="0" y="8"/>
                          </a:cubicBezTo>
                          <a:cubicBezTo>
                            <a:pt x="0" y="8"/>
                            <a:pt x="1" y="7"/>
                            <a:pt x="2" y="7"/>
                          </a:cubicBezTo>
                          <a:cubicBezTo>
                            <a:pt x="3" y="8"/>
                            <a:pt x="3" y="4"/>
                            <a:pt x="3" y="4"/>
                          </a:cubicBezTo>
                          <a:cubicBezTo>
                            <a:pt x="3" y="4"/>
                            <a:pt x="2" y="2"/>
                            <a:pt x="4" y="3"/>
                          </a:cubicBezTo>
                          <a:cubicBezTo>
                            <a:pt x="4" y="3"/>
                            <a:pt x="6" y="4"/>
                            <a:pt x="7" y="4"/>
                          </a:cubicBezTo>
                          <a:cubicBezTo>
                            <a:pt x="8" y="4"/>
                            <a:pt x="8" y="4"/>
                            <a:pt x="11" y="4"/>
                          </a:cubicBezTo>
                          <a:cubicBezTo>
                            <a:pt x="14" y="5"/>
                            <a:pt x="14" y="5"/>
                            <a:pt x="14" y="5"/>
                          </a:cubicBezTo>
                          <a:cubicBezTo>
                            <a:pt x="13" y="3"/>
                            <a:pt x="13" y="3"/>
                            <a:pt x="13" y="3"/>
                          </a:cubicBezTo>
                          <a:cubicBezTo>
                            <a:pt x="13" y="3"/>
                            <a:pt x="13" y="3"/>
                            <a:pt x="16" y="3"/>
                          </a:cubicBezTo>
                          <a:cubicBezTo>
                            <a:pt x="18" y="2"/>
                            <a:pt x="18" y="1"/>
                            <a:pt x="19" y="2"/>
                          </a:cubicBezTo>
                          <a:cubicBezTo>
                            <a:pt x="20" y="3"/>
                            <a:pt x="21" y="3"/>
                            <a:pt x="21" y="3"/>
                          </a:cubicBezTo>
                          <a:cubicBezTo>
                            <a:pt x="21" y="3"/>
                            <a:pt x="21" y="2"/>
                            <a:pt x="23" y="2"/>
                          </a:cubicBezTo>
                          <a:cubicBezTo>
                            <a:pt x="25" y="1"/>
                            <a:pt x="25" y="1"/>
                            <a:pt x="27" y="1"/>
                          </a:cubicBezTo>
                          <a:cubicBezTo>
                            <a:pt x="29" y="1"/>
                            <a:pt x="29" y="0"/>
                            <a:pt x="30" y="1"/>
                          </a:cubicBezTo>
                          <a:cubicBezTo>
                            <a:pt x="31" y="2"/>
                            <a:pt x="33" y="2"/>
                            <a:pt x="33" y="2"/>
                          </a:cubicBezTo>
                          <a:cubicBezTo>
                            <a:pt x="33" y="2"/>
                            <a:pt x="32" y="5"/>
                            <a:pt x="32" y="6"/>
                          </a:cubicBezTo>
                          <a:cubicBezTo>
                            <a:pt x="32" y="7"/>
                            <a:pt x="31" y="7"/>
                            <a:pt x="29" y="8"/>
                          </a:cubicBezTo>
                          <a:cubicBezTo>
                            <a:pt x="27" y="10"/>
                            <a:pt x="29" y="13"/>
                            <a:pt x="27" y="16"/>
                          </a:cubicBezTo>
                          <a:cubicBezTo>
                            <a:pt x="25" y="18"/>
                            <a:pt x="24" y="18"/>
                            <a:pt x="24" y="18"/>
                          </a:cubicBezTo>
                          <a:cubicBezTo>
                            <a:pt x="24" y="18"/>
                            <a:pt x="23" y="18"/>
                            <a:pt x="23" y="18"/>
                          </a:cubicBezTo>
                          <a:cubicBezTo>
                            <a:pt x="22" y="18"/>
                            <a:pt x="21" y="18"/>
                            <a:pt x="20" y="18"/>
                          </a:cubicBezTo>
                          <a:cubicBezTo>
                            <a:pt x="19" y="18"/>
                            <a:pt x="17" y="18"/>
                            <a:pt x="17" y="19"/>
                          </a:cubicBezTo>
                          <a:cubicBezTo>
                            <a:pt x="16" y="20"/>
                            <a:pt x="15" y="21"/>
                            <a:pt x="15" y="21"/>
                          </a:cubicBezTo>
                          <a:lnTo>
                            <a:pt x="14" y="21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75" name="Freeform 120">
                      <a:extLst>
                        <a:ext uri="{FF2B5EF4-FFF2-40B4-BE49-F238E27FC236}">
                          <a16:creationId xmlns:a16="http://schemas.microsoft.com/office/drawing/2014/main" id="{6A7C0D0C-8C43-8423-B1F5-EAB97995D6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97755" y="1857064"/>
                      <a:ext cx="282869" cy="354936"/>
                    </a:xfrm>
                    <a:custGeom>
                      <a:avLst/>
                      <a:gdLst>
                        <a:gd name="T0" fmla="*/ 38 w 41"/>
                        <a:gd name="T1" fmla="*/ 7 h 49"/>
                        <a:gd name="T2" fmla="*/ 36 w 41"/>
                        <a:gd name="T3" fmla="*/ 7 h 49"/>
                        <a:gd name="T4" fmla="*/ 31 w 41"/>
                        <a:gd name="T5" fmla="*/ 5 h 49"/>
                        <a:gd name="T6" fmla="*/ 28 w 41"/>
                        <a:gd name="T7" fmla="*/ 7 h 49"/>
                        <a:gd name="T8" fmla="*/ 28 w 41"/>
                        <a:gd name="T9" fmla="*/ 9 h 49"/>
                        <a:gd name="T10" fmla="*/ 25 w 41"/>
                        <a:gd name="T11" fmla="*/ 7 h 49"/>
                        <a:gd name="T12" fmla="*/ 23 w 41"/>
                        <a:gd name="T13" fmla="*/ 7 h 49"/>
                        <a:gd name="T14" fmla="*/ 21 w 41"/>
                        <a:gd name="T15" fmla="*/ 3 h 49"/>
                        <a:gd name="T16" fmla="*/ 21 w 41"/>
                        <a:gd name="T17" fmla="*/ 2 h 49"/>
                        <a:gd name="T18" fmla="*/ 22 w 41"/>
                        <a:gd name="T19" fmla="*/ 1 h 49"/>
                        <a:gd name="T20" fmla="*/ 19 w 41"/>
                        <a:gd name="T21" fmla="*/ 1 h 49"/>
                        <a:gd name="T22" fmla="*/ 15 w 41"/>
                        <a:gd name="T23" fmla="*/ 1 h 49"/>
                        <a:gd name="T24" fmla="*/ 15 w 41"/>
                        <a:gd name="T25" fmla="*/ 3 h 49"/>
                        <a:gd name="T26" fmla="*/ 16 w 41"/>
                        <a:gd name="T27" fmla="*/ 4 h 49"/>
                        <a:gd name="T28" fmla="*/ 15 w 41"/>
                        <a:gd name="T29" fmla="*/ 9 h 49"/>
                        <a:gd name="T30" fmla="*/ 13 w 41"/>
                        <a:gd name="T31" fmla="*/ 11 h 49"/>
                        <a:gd name="T32" fmla="*/ 10 w 41"/>
                        <a:gd name="T33" fmla="*/ 15 h 49"/>
                        <a:gd name="T34" fmla="*/ 8 w 41"/>
                        <a:gd name="T35" fmla="*/ 19 h 49"/>
                        <a:gd name="T36" fmla="*/ 4 w 41"/>
                        <a:gd name="T37" fmla="*/ 21 h 49"/>
                        <a:gd name="T38" fmla="*/ 0 w 41"/>
                        <a:gd name="T39" fmla="*/ 27 h 49"/>
                        <a:gd name="T40" fmla="*/ 2 w 41"/>
                        <a:gd name="T41" fmla="*/ 29 h 49"/>
                        <a:gd name="T42" fmla="*/ 3 w 41"/>
                        <a:gd name="T43" fmla="*/ 33 h 49"/>
                        <a:gd name="T44" fmla="*/ 3 w 41"/>
                        <a:gd name="T45" fmla="*/ 37 h 49"/>
                        <a:gd name="T46" fmla="*/ 10 w 41"/>
                        <a:gd name="T47" fmla="*/ 38 h 49"/>
                        <a:gd name="T48" fmla="*/ 11 w 41"/>
                        <a:gd name="T49" fmla="*/ 41 h 49"/>
                        <a:gd name="T50" fmla="*/ 12 w 41"/>
                        <a:gd name="T51" fmla="*/ 48 h 49"/>
                        <a:gd name="T52" fmla="*/ 16 w 41"/>
                        <a:gd name="T53" fmla="*/ 46 h 49"/>
                        <a:gd name="T54" fmla="*/ 21 w 41"/>
                        <a:gd name="T55" fmla="*/ 49 h 49"/>
                        <a:gd name="T56" fmla="*/ 26 w 41"/>
                        <a:gd name="T57" fmla="*/ 47 h 49"/>
                        <a:gd name="T58" fmla="*/ 30 w 41"/>
                        <a:gd name="T59" fmla="*/ 46 h 49"/>
                        <a:gd name="T60" fmla="*/ 33 w 41"/>
                        <a:gd name="T61" fmla="*/ 46 h 49"/>
                        <a:gd name="T62" fmla="*/ 34 w 41"/>
                        <a:gd name="T63" fmla="*/ 43 h 49"/>
                        <a:gd name="T64" fmla="*/ 37 w 41"/>
                        <a:gd name="T65" fmla="*/ 39 h 49"/>
                        <a:gd name="T66" fmla="*/ 33 w 41"/>
                        <a:gd name="T67" fmla="*/ 36 h 49"/>
                        <a:gd name="T68" fmla="*/ 31 w 41"/>
                        <a:gd name="T69" fmla="*/ 31 h 49"/>
                        <a:gd name="T70" fmla="*/ 33 w 41"/>
                        <a:gd name="T71" fmla="*/ 29 h 49"/>
                        <a:gd name="T72" fmla="*/ 39 w 41"/>
                        <a:gd name="T73" fmla="*/ 25 h 49"/>
                        <a:gd name="T74" fmla="*/ 41 w 41"/>
                        <a:gd name="T75" fmla="*/ 21 h 49"/>
                        <a:gd name="T76" fmla="*/ 40 w 41"/>
                        <a:gd name="T77" fmla="*/ 15 h 49"/>
                        <a:gd name="T78" fmla="*/ 40 w 41"/>
                        <a:gd name="T79" fmla="*/ 8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41" h="49">
                          <a:moveTo>
                            <a:pt x="40" y="8"/>
                          </a:moveTo>
                          <a:cubicBezTo>
                            <a:pt x="39" y="7"/>
                            <a:pt x="39" y="7"/>
                            <a:pt x="38" y="7"/>
                          </a:cubicBezTo>
                          <a:cubicBezTo>
                            <a:pt x="38" y="7"/>
                            <a:pt x="38" y="7"/>
                            <a:pt x="38" y="7"/>
                          </a:cubicBezTo>
                          <a:cubicBezTo>
                            <a:pt x="37" y="6"/>
                            <a:pt x="37" y="7"/>
                            <a:pt x="36" y="7"/>
                          </a:cubicBezTo>
                          <a:cubicBezTo>
                            <a:pt x="36" y="6"/>
                            <a:pt x="35" y="6"/>
                            <a:pt x="35" y="6"/>
                          </a:cubicBezTo>
                          <a:cubicBezTo>
                            <a:pt x="33" y="5"/>
                            <a:pt x="33" y="5"/>
                            <a:pt x="31" y="5"/>
                          </a:cubicBezTo>
                          <a:cubicBezTo>
                            <a:pt x="31" y="6"/>
                            <a:pt x="31" y="7"/>
                            <a:pt x="30" y="7"/>
                          </a:cubicBezTo>
                          <a:cubicBezTo>
                            <a:pt x="30" y="8"/>
                            <a:pt x="29" y="7"/>
                            <a:pt x="28" y="7"/>
                          </a:cubicBezTo>
                          <a:cubicBezTo>
                            <a:pt x="28" y="8"/>
                            <a:pt x="28" y="8"/>
                            <a:pt x="28" y="8"/>
                          </a:cubicBezTo>
                          <a:cubicBezTo>
                            <a:pt x="28" y="8"/>
                            <a:pt x="29" y="9"/>
                            <a:pt x="28" y="9"/>
                          </a:cubicBezTo>
                          <a:cubicBezTo>
                            <a:pt x="28" y="9"/>
                            <a:pt x="26" y="8"/>
                            <a:pt x="25" y="8"/>
                          </a:cubicBezTo>
                          <a:cubicBezTo>
                            <a:pt x="25" y="8"/>
                            <a:pt x="25" y="7"/>
                            <a:pt x="25" y="7"/>
                          </a:cubicBezTo>
                          <a:cubicBezTo>
                            <a:pt x="24" y="7"/>
                            <a:pt x="24" y="7"/>
                            <a:pt x="24" y="7"/>
                          </a:cubicBezTo>
                          <a:cubicBezTo>
                            <a:pt x="24" y="7"/>
                            <a:pt x="23" y="7"/>
                            <a:pt x="23" y="7"/>
                          </a:cubicBezTo>
                          <a:cubicBezTo>
                            <a:pt x="22" y="7"/>
                            <a:pt x="21" y="5"/>
                            <a:pt x="21" y="5"/>
                          </a:cubicBezTo>
                          <a:cubicBezTo>
                            <a:pt x="21" y="4"/>
                            <a:pt x="21" y="4"/>
                            <a:pt x="21" y="3"/>
                          </a:cubicBezTo>
                          <a:cubicBezTo>
                            <a:pt x="21" y="3"/>
                            <a:pt x="20" y="3"/>
                            <a:pt x="20" y="3"/>
                          </a:cubicBezTo>
                          <a:cubicBezTo>
                            <a:pt x="20" y="3"/>
                            <a:pt x="21" y="2"/>
                            <a:pt x="21" y="2"/>
                          </a:cubicBezTo>
                          <a:cubicBezTo>
                            <a:pt x="21" y="2"/>
                            <a:pt x="22" y="1"/>
                            <a:pt x="22" y="1"/>
                          </a:cubicBezTo>
                          <a:cubicBezTo>
                            <a:pt x="22" y="1"/>
                            <a:pt x="22" y="0"/>
                            <a:pt x="22" y="1"/>
                          </a:cubicBezTo>
                          <a:cubicBezTo>
                            <a:pt x="22" y="1"/>
                            <a:pt x="21" y="1"/>
                            <a:pt x="21" y="1"/>
                          </a:cubicBezTo>
                          <a:cubicBezTo>
                            <a:pt x="21" y="1"/>
                            <a:pt x="20" y="1"/>
                            <a:pt x="19" y="1"/>
                          </a:cubicBezTo>
                          <a:cubicBezTo>
                            <a:pt x="20" y="1"/>
                            <a:pt x="20" y="1"/>
                            <a:pt x="20" y="1"/>
                          </a:cubicBezTo>
                          <a:cubicBezTo>
                            <a:pt x="15" y="1"/>
                            <a:pt x="15" y="1"/>
                            <a:pt x="15" y="1"/>
                          </a:cubicBezTo>
                          <a:cubicBezTo>
                            <a:pt x="15" y="2"/>
                            <a:pt x="15" y="3"/>
                            <a:pt x="15" y="3"/>
                          </a:cubicBezTo>
                          <a:cubicBezTo>
                            <a:pt x="15" y="3"/>
                            <a:pt x="15" y="3"/>
                            <a:pt x="15" y="3"/>
                          </a:cubicBezTo>
                          <a:cubicBezTo>
                            <a:pt x="15" y="3"/>
                            <a:pt x="15" y="4"/>
                            <a:pt x="16" y="4"/>
                          </a:cubicBezTo>
                          <a:cubicBezTo>
                            <a:pt x="16" y="4"/>
                            <a:pt x="16" y="4"/>
                            <a:pt x="16" y="4"/>
                          </a:cubicBezTo>
                          <a:cubicBezTo>
                            <a:pt x="17" y="7"/>
                            <a:pt x="15" y="7"/>
                            <a:pt x="17" y="10"/>
                          </a:cubicBezTo>
                          <a:cubicBezTo>
                            <a:pt x="16" y="10"/>
                            <a:pt x="16" y="10"/>
                            <a:pt x="15" y="9"/>
                          </a:cubicBezTo>
                          <a:cubicBezTo>
                            <a:pt x="14" y="11"/>
                            <a:pt x="15" y="11"/>
                            <a:pt x="14" y="13"/>
                          </a:cubicBezTo>
                          <a:cubicBezTo>
                            <a:pt x="14" y="12"/>
                            <a:pt x="13" y="11"/>
                            <a:pt x="13" y="11"/>
                          </a:cubicBezTo>
                          <a:cubicBezTo>
                            <a:pt x="10" y="12"/>
                            <a:pt x="8" y="12"/>
                            <a:pt x="10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5"/>
                            <a:pt x="10" y="18"/>
                            <a:pt x="9" y="18"/>
                          </a:cubicBezTo>
                          <a:cubicBezTo>
                            <a:pt x="7" y="18"/>
                            <a:pt x="7" y="19"/>
                            <a:pt x="8" y="19"/>
                          </a:cubicBezTo>
                          <a:cubicBezTo>
                            <a:pt x="9" y="20"/>
                            <a:pt x="7" y="21"/>
                            <a:pt x="7" y="21"/>
                          </a:cubicBezTo>
                          <a:cubicBezTo>
                            <a:pt x="7" y="21"/>
                            <a:pt x="6" y="22"/>
                            <a:pt x="4" y="21"/>
                          </a:cubicBezTo>
                          <a:cubicBezTo>
                            <a:pt x="2" y="21"/>
                            <a:pt x="2" y="22"/>
                            <a:pt x="2" y="23"/>
                          </a:cubicBezTo>
                          <a:cubicBezTo>
                            <a:pt x="1" y="24"/>
                            <a:pt x="0" y="27"/>
                            <a:pt x="0" y="27"/>
                          </a:cubicBezTo>
                          <a:cubicBezTo>
                            <a:pt x="0" y="27"/>
                            <a:pt x="1" y="28"/>
                            <a:pt x="2" y="28"/>
                          </a:cubicBezTo>
                          <a:cubicBezTo>
                            <a:pt x="3" y="28"/>
                            <a:pt x="0" y="28"/>
                            <a:pt x="2" y="29"/>
                          </a:cubicBezTo>
                          <a:cubicBezTo>
                            <a:pt x="3" y="30"/>
                            <a:pt x="2" y="32"/>
                            <a:pt x="2" y="32"/>
                          </a:cubicBezTo>
                          <a:cubicBezTo>
                            <a:pt x="2" y="32"/>
                            <a:pt x="2" y="32"/>
                            <a:pt x="3" y="33"/>
                          </a:cubicBezTo>
                          <a:cubicBezTo>
                            <a:pt x="4" y="35"/>
                            <a:pt x="4" y="33"/>
                            <a:pt x="3" y="35"/>
                          </a:cubicBezTo>
                          <a:cubicBezTo>
                            <a:pt x="3" y="36"/>
                            <a:pt x="3" y="37"/>
                            <a:pt x="3" y="37"/>
                          </a:cubicBezTo>
                          <a:cubicBezTo>
                            <a:pt x="3" y="37"/>
                            <a:pt x="6" y="36"/>
                            <a:pt x="7" y="38"/>
                          </a:cubicBezTo>
                          <a:cubicBezTo>
                            <a:pt x="8" y="39"/>
                            <a:pt x="8" y="38"/>
                            <a:pt x="10" y="38"/>
                          </a:cubicBezTo>
                          <a:cubicBezTo>
                            <a:pt x="11" y="39"/>
                            <a:pt x="12" y="39"/>
                            <a:pt x="12" y="39"/>
                          </a:cubicBezTo>
                          <a:cubicBezTo>
                            <a:pt x="12" y="39"/>
                            <a:pt x="12" y="40"/>
                            <a:pt x="11" y="41"/>
                          </a:cubicBezTo>
                          <a:cubicBezTo>
                            <a:pt x="11" y="42"/>
                            <a:pt x="11" y="43"/>
                            <a:pt x="11" y="44"/>
                          </a:cubicBezTo>
                          <a:cubicBezTo>
                            <a:pt x="11" y="45"/>
                            <a:pt x="10" y="46"/>
                            <a:pt x="12" y="48"/>
                          </a:cubicBezTo>
                          <a:cubicBezTo>
                            <a:pt x="12" y="48"/>
                            <a:pt x="13" y="47"/>
                            <a:pt x="14" y="47"/>
                          </a:cubicBezTo>
                          <a:cubicBezTo>
                            <a:pt x="14" y="46"/>
                            <a:pt x="14" y="45"/>
                            <a:pt x="16" y="46"/>
                          </a:cubicBezTo>
                          <a:cubicBezTo>
                            <a:pt x="17" y="47"/>
                            <a:pt x="18" y="47"/>
                            <a:pt x="18" y="47"/>
                          </a:cubicBezTo>
                          <a:cubicBezTo>
                            <a:pt x="21" y="49"/>
                            <a:pt x="21" y="49"/>
                            <a:pt x="21" y="49"/>
                          </a:cubicBezTo>
                          <a:cubicBezTo>
                            <a:pt x="21" y="49"/>
                            <a:pt x="22" y="48"/>
                            <a:pt x="23" y="48"/>
                          </a:cubicBezTo>
                          <a:cubicBezTo>
                            <a:pt x="24" y="48"/>
                            <a:pt x="25" y="47"/>
                            <a:pt x="26" y="47"/>
                          </a:cubicBezTo>
                          <a:cubicBezTo>
                            <a:pt x="27" y="47"/>
                            <a:pt x="27" y="46"/>
                            <a:pt x="27" y="46"/>
                          </a:cubicBezTo>
                          <a:cubicBezTo>
                            <a:pt x="28" y="45"/>
                            <a:pt x="29" y="46"/>
                            <a:pt x="30" y="46"/>
                          </a:cubicBezTo>
                          <a:cubicBezTo>
                            <a:pt x="31" y="46"/>
                            <a:pt x="31" y="47"/>
                            <a:pt x="32" y="47"/>
                          </a:cubicBezTo>
                          <a:cubicBezTo>
                            <a:pt x="34" y="48"/>
                            <a:pt x="33" y="47"/>
                            <a:pt x="33" y="46"/>
                          </a:cubicBezTo>
                          <a:cubicBezTo>
                            <a:pt x="33" y="44"/>
                            <a:pt x="32" y="44"/>
                            <a:pt x="32" y="44"/>
                          </a:cubicBezTo>
                          <a:cubicBezTo>
                            <a:pt x="32" y="44"/>
                            <a:pt x="32" y="43"/>
                            <a:pt x="34" y="43"/>
                          </a:cubicBezTo>
                          <a:cubicBezTo>
                            <a:pt x="35" y="43"/>
                            <a:pt x="36" y="43"/>
                            <a:pt x="35" y="41"/>
                          </a:cubicBezTo>
                          <a:cubicBezTo>
                            <a:pt x="35" y="40"/>
                            <a:pt x="37" y="39"/>
                            <a:pt x="37" y="39"/>
                          </a:cubicBezTo>
                          <a:cubicBezTo>
                            <a:pt x="37" y="39"/>
                            <a:pt x="37" y="39"/>
                            <a:pt x="36" y="38"/>
                          </a:cubicBezTo>
                          <a:cubicBezTo>
                            <a:pt x="35" y="37"/>
                            <a:pt x="33" y="38"/>
                            <a:pt x="33" y="36"/>
                          </a:cubicBezTo>
                          <a:cubicBezTo>
                            <a:pt x="33" y="35"/>
                            <a:pt x="33" y="35"/>
                            <a:pt x="32" y="34"/>
                          </a:cubicBezTo>
                          <a:cubicBezTo>
                            <a:pt x="31" y="33"/>
                            <a:pt x="31" y="33"/>
                            <a:pt x="31" y="31"/>
                          </a:cubicBezTo>
                          <a:cubicBezTo>
                            <a:pt x="30" y="30"/>
                            <a:pt x="30" y="30"/>
                            <a:pt x="31" y="30"/>
                          </a:cubicBezTo>
                          <a:cubicBezTo>
                            <a:pt x="32" y="29"/>
                            <a:pt x="33" y="30"/>
                            <a:pt x="33" y="29"/>
                          </a:cubicBezTo>
                          <a:cubicBezTo>
                            <a:pt x="34" y="28"/>
                            <a:pt x="35" y="28"/>
                            <a:pt x="36" y="27"/>
                          </a:cubicBezTo>
                          <a:cubicBezTo>
                            <a:pt x="38" y="26"/>
                            <a:pt x="39" y="25"/>
                            <a:pt x="39" y="25"/>
                          </a:cubicBezTo>
                          <a:cubicBezTo>
                            <a:pt x="41" y="26"/>
                            <a:pt x="41" y="26"/>
                            <a:pt x="41" y="26"/>
                          </a:cubicBezTo>
                          <a:cubicBezTo>
                            <a:pt x="41" y="26"/>
                            <a:pt x="41" y="22"/>
                            <a:pt x="41" y="21"/>
                          </a:cubicBezTo>
                          <a:cubicBezTo>
                            <a:pt x="41" y="20"/>
                            <a:pt x="40" y="20"/>
                            <a:pt x="40" y="18"/>
                          </a:cubicBezTo>
                          <a:cubicBezTo>
                            <a:pt x="40" y="17"/>
                            <a:pt x="40" y="15"/>
                            <a:pt x="40" y="15"/>
                          </a:cubicBezTo>
                          <a:cubicBezTo>
                            <a:pt x="40" y="15"/>
                            <a:pt x="39" y="13"/>
                            <a:pt x="39" y="12"/>
                          </a:cubicBezTo>
                          <a:cubicBezTo>
                            <a:pt x="40" y="12"/>
                            <a:pt x="40" y="8"/>
                            <a:pt x="40" y="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76" name="Freeform 126">
                      <a:extLst>
                        <a:ext uri="{FF2B5EF4-FFF2-40B4-BE49-F238E27FC236}">
                          <a16:creationId xmlns:a16="http://schemas.microsoft.com/office/drawing/2014/main" id="{7A7F33EE-CEC2-E3B8-680A-6282181B174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932773" y="1070332"/>
                      <a:ext cx="392162" cy="538054"/>
                    </a:xfrm>
                    <a:custGeom>
                      <a:avLst/>
                      <a:gdLst>
                        <a:gd name="T0" fmla="*/ 24 w 57"/>
                        <a:gd name="T1" fmla="*/ 31 h 74"/>
                        <a:gd name="T2" fmla="*/ 27 w 57"/>
                        <a:gd name="T3" fmla="*/ 32 h 74"/>
                        <a:gd name="T4" fmla="*/ 27 w 57"/>
                        <a:gd name="T5" fmla="*/ 36 h 74"/>
                        <a:gd name="T6" fmla="*/ 27 w 57"/>
                        <a:gd name="T7" fmla="*/ 39 h 74"/>
                        <a:gd name="T8" fmla="*/ 24 w 57"/>
                        <a:gd name="T9" fmla="*/ 39 h 74"/>
                        <a:gd name="T10" fmla="*/ 22 w 57"/>
                        <a:gd name="T11" fmla="*/ 43 h 74"/>
                        <a:gd name="T12" fmla="*/ 21 w 57"/>
                        <a:gd name="T13" fmla="*/ 46 h 74"/>
                        <a:gd name="T14" fmla="*/ 16 w 57"/>
                        <a:gd name="T15" fmla="*/ 49 h 74"/>
                        <a:gd name="T16" fmla="*/ 16 w 57"/>
                        <a:gd name="T17" fmla="*/ 50 h 74"/>
                        <a:gd name="T18" fmla="*/ 13 w 57"/>
                        <a:gd name="T19" fmla="*/ 52 h 74"/>
                        <a:gd name="T20" fmla="*/ 11 w 57"/>
                        <a:gd name="T21" fmla="*/ 55 h 74"/>
                        <a:gd name="T22" fmla="*/ 12 w 57"/>
                        <a:gd name="T23" fmla="*/ 57 h 74"/>
                        <a:gd name="T24" fmla="*/ 13 w 57"/>
                        <a:gd name="T25" fmla="*/ 60 h 74"/>
                        <a:gd name="T26" fmla="*/ 12 w 57"/>
                        <a:gd name="T27" fmla="*/ 62 h 74"/>
                        <a:gd name="T28" fmla="*/ 13 w 57"/>
                        <a:gd name="T29" fmla="*/ 66 h 74"/>
                        <a:gd name="T30" fmla="*/ 14 w 57"/>
                        <a:gd name="T31" fmla="*/ 66 h 74"/>
                        <a:gd name="T32" fmla="*/ 16 w 57"/>
                        <a:gd name="T33" fmla="*/ 69 h 74"/>
                        <a:gd name="T34" fmla="*/ 16 w 57"/>
                        <a:gd name="T35" fmla="*/ 67 h 74"/>
                        <a:gd name="T36" fmla="*/ 18 w 57"/>
                        <a:gd name="T37" fmla="*/ 69 h 74"/>
                        <a:gd name="T38" fmla="*/ 20 w 57"/>
                        <a:gd name="T39" fmla="*/ 70 h 74"/>
                        <a:gd name="T40" fmla="*/ 17 w 57"/>
                        <a:gd name="T41" fmla="*/ 73 h 74"/>
                        <a:gd name="T42" fmla="*/ 21 w 57"/>
                        <a:gd name="T43" fmla="*/ 72 h 74"/>
                        <a:gd name="T44" fmla="*/ 21 w 57"/>
                        <a:gd name="T45" fmla="*/ 73 h 74"/>
                        <a:gd name="T46" fmla="*/ 25 w 57"/>
                        <a:gd name="T47" fmla="*/ 74 h 74"/>
                        <a:gd name="T48" fmla="*/ 31 w 57"/>
                        <a:gd name="T49" fmla="*/ 70 h 74"/>
                        <a:gd name="T50" fmla="*/ 32 w 57"/>
                        <a:gd name="T51" fmla="*/ 69 h 74"/>
                        <a:gd name="T52" fmla="*/ 35 w 57"/>
                        <a:gd name="T53" fmla="*/ 69 h 74"/>
                        <a:gd name="T54" fmla="*/ 36 w 57"/>
                        <a:gd name="T55" fmla="*/ 68 h 74"/>
                        <a:gd name="T56" fmla="*/ 37 w 57"/>
                        <a:gd name="T57" fmla="*/ 68 h 74"/>
                        <a:gd name="T58" fmla="*/ 41 w 57"/>
                        <a:gd name="T59" fmla="*/ 66 h 74"/>
                        <a:gd name="T60" fmla="*/ 56 w 57"/>
                        <a:gd name="T61" fmla="*/ 54 h 74"/>
                        <a:gd name="T62" fmla="*/ 53 w 57"/>
                        <a:gd name="T63" fmla="*/ 49 h 74"/>
                        <a:gd name="T64" fmla="*/ 53 w 57"/>
                        <a:gd name="T65" fmla="*/ 44 h 74"/>
                        <a:gd name="T66" fmla="*/ 50 w 57"/>
                        <a:gd name="T67" fmla="*/ 39 h 74"/>
                        <a:gd name="T68" fmla="*/ 50 w 57"/>
                        <a:gd name="T69" fmla="*/ 34 h 74"/>
                        <a:gd name="T70" fmla="*/ 50 w 57"/>
                        <a:gd name="T71" fmla="*/ 29 h 74"/>
                        <a:gd name="T72" fmla="*/ 50 w 57"/>
                        <a:gd name="T73" fmla="*/ 17 h 74"/>
                        <a:gd name="T74" fmla="*/ 47 w 57"/>
                        <a:gd name="T75" fmla="*/ 13 h 74"/>
                        <a:gd name="T76" fmla="*/ 49 w 57"/>
                        <a:gd name="T77" fmla="*/ 7 h 74"/>
                        <a:gd name="T78" fmla="*/ 47 w 57"/>
                        <a:gd name="T79" fmla="*/ 6 h 74"/>
                        <a:gd name="T80" fmla="*/ 41 w 57"/>
                        <a:gd name="T81" fmla="*/ 0 h 74"/>
                        <a:gd name="T82" fmla="*/ 35 w 57"/>
                        <a:gd name="T83" fmla="*/ 2 h 74"/>
                        <a:gd name="T84" fmla="*/ 31 w 57"/>
                        <a:gd name="T85" fmla="*/ 5 h 74"/>
                        <a:gd name="T86" fmla="*/ 31 w 57"/>
                        <a:gd name="T87" fmla="*/ 9 h 74"/>
                        <a:gd name="T88" fmla="*/ 28 w 57"/>
                        <a:gd name="T89" fmla="*/ 13 h 74"/>
                        <a:gd name="T90" fmla="*/ 23 w 57"/>
                        <a:gd name="T91" fmla="*/ 11 h 74"/>
                        <a:gd name="T92" fmla="*/ 17 w 57"/>
                        <a:gd name="T93" fmla="*/ 12 h 74"/>
                        <a:gd name="T94" fmla="*/ 9 w 57"/>
                        <a:gd name="T95" fmla="*/ 7 h 74"/>
                        <a:gd name="T96" fmla="*/ 7 w 57"/>
                        <a:gd name="T97" fmla="*/ 9 h 74"/>
                        <a:gd name="T98" fmla="*/ 13 w 57"/>
                        <a:gd name="T99" fmla="*/ 13 h 74"/>
                        <a:gd name="T100" fmla="*/ 19 w 57"/>
                        <a:gd name="T101" fmla="*/ 17 h 74"/>
                        <a:gd name="T102" fmla="*/ 20 w 57"/>
                        <a:gd name="T103" fmla="*/ 21 h 74"/>
                        <a:gd name="T104" fmla="*/ 19 w 57"/>
                        <a:gd name="T105" fmla="*/ 27 h 74"/>
                        <a:gd name="T106" fmla="*/ 21 w 57"/>
                        <a:gd name="T107" fmla="*/ 31 h 74"/>
                        <a:gd name="T108" fmla="*/ 2 w 57"/>
                        <a:gd name="T109" fmla="*/ 72 h 74"/>
                        <a:gd name="T110" fmla="*/ 4 w 57"/>
                        <a:gd name="T111" fmla="*/ 74 h 74"/>
                        <a:gd name="T112" fmla="*/ 3 w 57"/>
                        <a:gd name="T113" fmla="*/ 71 h 74"/>
                        <a:gd name="T114" fmla="*/ 24 w 57"/>
                        <a:gd name="T115" fmla="*/ 36 h 74"/>
                        <a:gd name="T116" fmla="*/ 24 w 57"/>
                        <a:gd name="T117" fmla="*/ 36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7" h="74">
                          <a:moveTo>
                            <a:pt x="21" y="31"/>
                          </a:moveTo>
                          <a:cubicBezTo>
                            <a:pt x="22" y="31"/>
                            <a:pt x="23" y="31"/>
                            <a:pt x="24" y="31"/>
                          </a:cubicBezTo>
                          <a:cubicBezTo>
                            <a:pt x="25" y="32"/>
                            <a:pt x="25" y="32"/>
                            <a:pt x="25" y="32"/>
                          </a:cubicBezTo>
                          <a:cubicBezTo>
                            <a:pt x="26" y="33"/>
                            <a:pt x="26" y="31"/>
                            <a:pt x="27" y="32"/>
                          </a:cubicBezTo>
                          <a:cubicBezTo>
                            <a:pt x="28" y="33"/>
                            <a:pt x="27" y="34"/>
                            <a:pt x="27" y="35"/>
                          </a:cubicBezTo>
                          <a:cubicBezTo>
                            <a:pt x="27" y="36"/>
                            <a:pt x="27" y="36"/>
                            <a:pt x="27" y="36"/>
                          </a:cubicBezTo>
                          <a:cubicBezTo>
                            <a:pt x="27" y="37"/>
                            <a:pt x="27" y="37"/>
                            <a:pt x="27" y="37"/>
                          </a:cubicBezTo>
                          <a:cubicBezTo>
                            <a:pt x="27" y="38"/>
                            <a:pt x="27" y="38"/>
                            <a:pt x="27" y="39"/>
                          </a:cubicBezTo>
                          <a:cubicBezTo>
                            <a:pt x="26" y="39"/>
                            <a:pt x="26" y="39"/>
                            <a:pt x="27" y="38"/>
                          </a:cubicBezTo>
                          <a:cubicBezTo>
                            <a:pt x="26" y="39"/>
                            <a:pt x="25" y="38"/>
                            <a:pt x="24" y="39"/>
                          </a:cubicBezTo>
                          <a:cubicBezTo>
                            <a:pt x="23" y="40"/>
                            <a:pt x="24" y="42"/>
                            <a:pt x="23" y="43"/>
                          </a:cubicBezTo>
                          <a:cubicBezTo>
                            <a:pt x="22" y="43"/>
                            <a:pt x="22" y="43"/>
                            <a:pt x="22" y="43"/>
                          </a:cubicBezTo>
                          <a:cubicBezTo>
                            <a:pt x="22" y="43"/>
                            <a:pt x="21" y="44"/>
                            <a:pt x="21" y="45"/>
                          </a:cubicBezTo>
                          <a:cubicBezTo>
                            <a:pt x="21" y="45"/>
                            <a:pt x="21" y="46"/>
                            <a:pt x="21" y="46"/>
                          </a:cubicBezTo>
                          <a:cubicBezTo>
                            <a:pt x="20" y="47"/>
                            <a:pt x="19" y="46"/>
                            <a:pt x="18" y="47"/>
                          </a:cubicBezTo>
                          <a:cubicBezTo>
                            <a:pt x="17" y="47"/>
                            <a:pt x="17" y="49"/>
                            <a:pt x="16" y="49"/>
                          </a:cubicBezTo>
                          <a:cubicBezTo>
                            <a:pt x="16" y="49"/>
                            <a:pt x="16" y="49"/>
                            <a:pt x="16" y="49"/>
                          </a:cubicBezTo>
                          <a:cubicBezTo>
                            <a:pt x="15" y="49"/>
                            <a:pt x="16" y="50"/>
                            <a:pt x="16" y="50"/>
                          </a:cubicBezTo>
                          <a:cubicBezTo>
                            <a:pt x="15" y="50"/>
                            <a:pt x="14" y="50"/>
                            <a:pt x="14" y="50"/>
                          </a:cubicBezTo>
                          <a:cubicBezTo>
                            <a:pt x="13" y="51"/>
                            <a:pt x="14" y="51"/>
                            <a:pt x="13" y="52"/>
                          </a:cubicBezTo>
                          <a:cubicBezTo>
                            <a:pt x="13" y="52"/>
                            <a:pt x="11" y="53"/>
                            <a:pt x="11" y="53"/>
                          </a:cubicBezTo>
                          <a:cubicBezTo>
                            <a:pt x="11" y="54"/>
                            <a:pt x="11" y="55"/>
                            <a:pt x="11" y="55"/>
                          </a:cubicBezTo>
                          <a:cubicBezTo>
                            <a:pt x="11" y="55"/>
                            <a:pt x="12" y="55"/>
                            <a:pt x="12" y="56"/>
                          </a:cubicBezTo>
                          <a:cubicBezTo>
                            <a:pt x="13" y="56"/>
                            <a:pt x="12" y="56"/>
                            <a:pt x="12" y="57"/>
                          </a:cubicBezTo>
                          <a:cubicBezTo>
                            <a:pt x="13" y="59"/>
                            <a:pt x="13" y="59"/>
                            <a:pt x="13" y="59"/>
                          </a:cubicBezTo>
                          <a:cubicBezTo>
                            <a:pt x="14" y="59"/>
                            <a:pt x="14" y="60"/>
                            <a:pt x="13" y="60"/>
                          </a:cubicBezTo>
                          <a:cubicBezTo>
                            <a:pt x="13" y="61"/>
                            <a:pt x="13" y="61"/>
                            <a:pt x="12" y="61"/>
                          </a:cubicBezTo>
                          <a:cubicBezTo>
                            <a:pt x="12" y="62"/>
                            <a:pt x="12" y="62"/>
                            <a:pt x="12" y="62"/>
                          </a:cubicBezTo>
                          <a:cubicBezTo>
                            <a:pt x="12" y="62"/>
                            <a:pt x="12" y="64"/>
                            <a:pt x="12" y="65"/>
                          </a:cubicBezTo>
                          <a:cubicBezTo>
                            <a:pt x="12" y="65"/>
                            <a:pt x="13" y="66"/>
                            <a:pt x="13" y="66"/>
                          </a:cubicBezTo>
                          <a:cubicBezTo>
                            <a:pt x="13" y="66"/>
                            <a:pt x="13" y="66"/>
                            <a:pt x="13" y="66"/>
                          </a:cubicBezTo>
                          <a:cubicBezTo>
                            <a:pt x="14" y="66"/>
                            <a:pt x="14" y="66"/>
                            <a:pt x="14" y="66"/>
                          </a:cubicBezTo>
                          <a:cubicBezTo>
                            <a:pt x="14" y="67"/>
                            <a:pt x="14" y="68"/>
                            <a:pt x="15" y="69"/>
                          </a:cubicBezTo>
                          <a:cubicBezTo>
                            <a:pt x="15" y="69"/>
                            <a:pt x="16" y="69"/>
                            <a:pt x="16" y="69"/>
                          </a:cubicBezTo>
                          <a:cubicBezTo>
                            <a:pt x="15" y="68"/>
                            <a:pt x="14" y="67"/>
                            <a:pt x="15" y="67"/>
                          </a:cubicBezTo>
                          <a:cubicBezTo>
                            <a:pt x="15" y="67"/>
                            <a:pt x="16" y="67"/>
                            <a:pt x="16" y="67"/>
                          </a:cubicBezTo>
                          <a:cubicBezTo>
                            <a:pt x="17" y="68"/>
                            <a:pt x="17" y="68"/>
                            <a:pt x="18" y="68"/>
                          </a:cubicBezTo>
                          <a:cubicBezTo>
                            <a:pt x="18" y="68"/>
                            <a:pt x="18" y="69"/>
                            <a:pt x="18" y="69"/>
                          </a:cubicBezTo>
                          <a:cubicBezTo>
                            <a:pt x="19" y="70"/>
                            <a:pt x="19" y="69"/>
                            <a:pt x="20" y="69"/>
                          </a:cubicBezTo>
                          <a:cubicBezTo>
                            <a:pt x="20" y="69"/>
                            <a:pt x="20" y="70"/>
                            <a:pt x="20" y="70"/>
                          </a:cubicBezTo>
                          <a:cubicBezTo>
                            <a:pt x="18" y="71"/>
                            <a:pt x="17" y="71"/>
                            <a:pt x="16" y="71"/>
                          </a:cubicBezTo>
                          <a:cubicBezTo>
                            <a:pt x="16" y="72"/>
                            <a:pt x="17" y="72"/>
                            <a:pt x="17" y="73"/>
                          </a:cubicBezTo>
                          <a:cubicBezTo>
                            <a:pt x="19" y="72"/>
                            <a:pt x="18" y="73"/>
                            <a:pt x="19" y="71"/>
                          </a:cubicBezTo>
                          <a:cubicBezTo>
                            <a:pt x="19" y="71"/>
                            <a:pt x="20" y="72"/>
                            <a:pt x="21" y="72"/>
                          </a:cubicBezTo>
                          <a:cubicBezTo>
                            <a:pt x="21" y="72"/>
                            <a:pt x="20" y="73"/>
                            <a:pt x="20" y="73"/>
                          </a:cubicBezTo>
                          <a:cubicBezTo>
                            <a:pt x="20" y="73"/>
                            <a:pt x="21" y="73"/>
                            <a:pt x="21" y="73"/>
                          </a:cubicBezTo>
                          <a:cubicBezTo>
                            <a:pt x="21" y="73"/>
                            <a:pt x="21" y="74"/>
                            <a:pt x="21" y="74"/>
                          </a:cubicBezTo>
                          <a:cubicBezTo>
                            <a:pt x="21" y="74"/>
                            <a:pt x="25" y="74"/>
                            <a:pt x="25" y="74"/>
                          </a:cubicBezTo>
                          <a:cubicBezTo>
                            <a:pt x="25" y="73"/>
                            <a:pt x="25" y="73"/>
                            <a:pt x="25" y="73"/>
                          </a:cubicBezTo>
                          <a:cubicBezTo>
                            <a:pt x="27" y="71"/>
                            <a:pt x="28" y="71"/>
                            <a:pt x="31" y="70"/>
                          </a:cubicBezTo>
                          <a:cubicBezTo>
                            <a:pt x="31" y="70"/>
                            <a:pt x="31" y="69"/>
                            <a:pt x="31" y="69"/>
                          </a:cubicBezTo>
                          <a:cubicBezTo>
                            <a:pt x="31" y="69"/>
                            <a:pt x="31" y="69"/>
                            <a:pt x="32" y="69"/>
                          </a:cubicBezTo>
                          <a:cubicBezTo>
                            <a:pt x="33" y="69"/>
                            <a:pt x="33" y="69"/>
                            <a:pt x="34" y="69"/>
                          </a:cubicBezTo>
                          <a:cubicBezTo>
                            <a:pt x="34" y="69"/>
                            <a:pt x="35" y="70"/>
                            <a:pt x="35" y="69"/>
                          </a:cubicBezTo>
                          <a:cubicBezTo>
                            <a:pt x="35" y="69"/>
                            <a:pt x="35" y="68"/>
                            <a:pt x="35" y="68"/>
                          </a:cubicBezTo>
                          <a:cubicBezTo>
                            <a:pt x="36" y="68"/>
                            <a:pt x="36" y="68"/>
                            <a:pt x="36" y="68"/>
                          </a:cubicBezTo>
                          <a:cubicBezTo>
                            <a:pt x="36" y="68"/>
                            <a:pt x="36" y="68"/>
                            <a:pt x="36" y="68"/>
                          </a:cubicBezTo>
                          <a:cubicBezTo>
                            <a:pt x="37" y="68"/>
                            <a:pt x="37" y="68"/>
                            <a:pt x="37" y="68"/>
                          </a:cubicBezTo>
                          <a:cubicBezTo>
                            <a:pt x="37" y="68"/>
                            <a:pt x="38" y="68"/>
                            <a:pt x="38" y="68"/>
                          </a:cubicBezTo>
                          <a:cubicBezTo>
                            <a:pt x="39" y="68"/>
                            <a:pt x="41" y="66"/>
                            <a:pt x="41" y="66"/>
                          </a:cubicBezTo>
                          <a:cubicBezTo>
                            <a:pt x="41" y="66"/>
                            <a:pt x="57" y="58"/>
                            <a:pt x="57" y="57"/>
                          </a:cubicBezTo>
                          <a:cubicBezTo>
                            <a:pt x="57" y="56"/>
                            <a:pt x="56" y="55"/>
                            <a:pt x="56" y="54"/>
                          </a:cubicBezTo>
                          <a:cubicBezTo>
                            <a:pt x="56" y="52"/>
                            <a:pt x="54" y="53"/>
                            <a:pt x="53" y="52"/>
                          </a:cubicBezTo>
                          <a:cubicBezTo>
                            <a:pt x="52" y="51"/>
                            <a:pt x="53" y="50"/>
                            <a:pt x="53" y="49"/>
                          </a:cubicBezTo>
                          <a:cubicBezTo>
                            <a:pt x="53" y="48"/>
                            <a:pt x="53" y="48"/>
                            <a:pt x="54" y="47"/>
                          </a:cubicBezTo>
                          <a:cubicBezTo>
                            <a:pt x="55" y="46"/>
                            <a:pt x="53" y="45"/>
                            <a:pt x="53" y="44"/>
                          </a:cubicBezTo>
                          <a:cubicBezTo>
                            <a:pt x="53" y="42"/>
                            <a:pt x="53" y="43"/>
                            <a:pt x="52" y="42"/>
                          </a:cubicBezTo>
                          <a:cubicBezTo>
                            <a:pt x="51" y="41"/>
                            <a:pt x="50" y="39"/>
                            <a:pt x="50" y="39"/>
                          </a:cubicBezTo>
                          <a:cubicBezTo>
                            <a:pt x="50" y="39"/>
                            <a:pt x="50" y="37"/>
                            <a:pt x="50" y="37"/>
                          </a:cubicBezTo>
                          <a:cubicBezTo>
                            <a:pt x="49" y="36"/>
                            <a:pt x="50" y="35"/>
                            <a:pt x="50" y="34"/>
                          </a:cubicBezTo>
                          <a:cubicBezTo>
                            <a:pt x="51" y="33"/>
                            <a:pt x="50" y="33"/>
                            <a:pt x="50" y="32"/>
                          </a:cubicBezTo>
                          <a:cubicBezTo>
                            <a:pt x="50" y="31"/>
                            <a:pt x="50" y="29"/>
                            <a:pt x="50" y="29"/>
                          </a:cubicBezTo>
                          <a:cubicBezTo>
                            <a:pt x="50" y="29"/>
                            <a:pt x="47" y="22"/>
                            <a:pt x="47" y="21"/>
                          </a:cubicBezTo>
                          <a:cubicBezTo>
                            <a:pt x="47" y="20"/>
                            <a:pt x="49" y="18"/>
                            <a:pt x="50" y="17"/>
                          </a:cubicBezTo>
                          <a:cubicBezTo>
                            <a:pt x="50" y="16"/>
                            <a:pt x="49" y="14"/>
                            <a:pt x="49" y="14"/>
                          </a:cubicBezTo>
                          <a:cubicBezTo>
                            <a:pt x="49" y="14"/>
                            <a:pt x="48" y="14"/>
                            <a:pt x="47" y="13"/>
                          </a:cubicBezTo>
                          <a:cubicBezTo>
                            <a:pt x="46" y="12"/>
                            <a:pt x="47" y="8"/>
                            <a:pt x="47" y="8"/>
                          </a:cubicBezTo>
                          <a:cubicBezTo>
                            <a:pt x="49" y="7"/>
                            <a:pt x="49" y="7"/>
                            <a:pt x="49" y="7"/>
                          </a:cubicBezTo>
                          <a:cubicBezTo>
                            <a:pt x="49" y="6"/>
                            <a:pt x="49" y="6"/>
                            <a:pt x="49" y="6"/>
                          </a:cubicBezTo>
                          <a:cubicBezTo>
                            <a:pt x="49" y="6"/>
                            <a:pt x="48" y="7"/>
                            <a:pt x="47" y="6"/>
                          </a:cubicBezTo>
                          <a:cubicBezTo>
                            <a:pt x="46" y="5"/>
                            <a:pt x="45" y="5"/>
                            <a:pt x="44" y="4"/>
                          </a:cubicBezTo>
                          <a:cubicBezTo>
                            <a:pt x="43" y="4"/>
                            <a:pt x="41" y="0"/>
                            <a:pt x="41" y="0"/>
                          </a:cubicBezTo>
                          <a:cubicBezTo>
                            <a:pt x="41" y="0"/>
                            <a:pt x="39" y="3"/>
                            <a:pt x="38" y="2"/>
                          </a:cubicBezTo>
                          <a:cubicBezTo>
                            <a:pt x="37" y="2"/>
                            <a:pt x="35" y="2"/>
                            <a:pt x="35" y="2"/>
                          </a:cubicBezTo>
                          <a:cubicBezTo>
                            <a:pt x="35" y="2"/>
                            <a:pt x="34" y="3"/>
                            <a:pt x="33" y="4"/>
                          </a:cubicBezTo>
                          <a:cubicBezTo>
                            <a:pt x="32" y="4"/>
                            <a:pt x="31" y="4"/>
                            <a:pt x="31" y="5"/>
                          </a:cubicBezTo>
                          <a:cubicBezTo>
                            <a:pt x="31" y="6"/>
                            <a:pt x="30" y="6"/>
                            <a:pt x="30" y="7"/>
                          </a:cubicBezTo>
                          <a:cubicBezTo>
                            <a:pt x="30" y="8"/>
                            <a:pt x="31" y="8"/>
                            <a:pt x="31" y="9"/>
                          </a:cubicBezTo>
                          <a:cubicBezTo>
                            <a:pt x="30" y="11"/>
                            <a:pt x="29" y="11"/>
                            <a:pt x="28" y="12"/>
                          </a:cubicBezTo>
                          <a:cubicBezTo>
                            <a:pt x="27" y="13"/>
                            <a:pt x="28" y="13"/>
                            <a:pt x="28" y="13"/>
                          </a:cubicBezTo>
                          <a:cubicBezTo>
                            <a:pt x="25" y="12"/>
                            <a:pt x="25" y="12"/>
                            <a:pt x="25" y="12"/>
                          </a:cubicBezTo>
                          <a:cubicBezTo>
                            <a:pt x="25" y="12"/>
                            <a:pt x="25" y="11"/>
                            <a:pt x="23" y="11"/>
                          </a:cubicBezTo>
                          <a:cubicBezTo>
                            <a:pt x="22" y="11"/>
                            <a:pt x="24" y="12"/>
                            <a:pt x="21" y="11"/>
                          </a:cubicBezTo>
                          <a:cubicBezTo>
                            <a:pt x="20" y="11"/>
                            <a:pt x="17" y="12"/>
                            <a:pt x="17" y="12"/>
                          </a:cubicBezTo>
                          <a:cubicBezTo>
                            <a:pt x="11" y="7"/>
                            <a:pt x="11" y="7"/>
                            <a:pt x="11" y="7"/>
                          </a:cubicBezTo>
                          <a:cubicBezTo>
                            <a:pt x="11" y="7"/>
                            <a:pt x="9" y="6"/>
                            <a:pt x="9" y="7"/>
                          </a:cubicBezTo>
                          <a:cubicBezTo>
                            <a:pt x="9" y="8"/>
                            <a:pt x="9" y="8"/>
                            <a:pt x="9" y="8"/>
                          </a:cubicBezTo>
                          <a:cubicBezTo>
                            <a:pt x="7" y="9"/>
                            <a:pt x="7" y="9"/>
                            <a:pt x="7" y="9"/>
                          </a:cubicBezTo>
                          <a:cubicBezTo>
                            <a:pt x="7" y="9"/>
                            <a:pt x="10" y="10"/>
                            <a:pt x="10" y="11"/>
                          </a:cubicBezTo>
                          <a:cubicBezTo>
                            <a:pt x="10" y="12"/>
                            <a:pt x="12" y="13"/>
                            <a:pt x="13" y="13"/>
                          </a:cubicBezTo>
                          <a:cubicBezTo>
                            <a:pt x="14" y="13"/>
                            <a:pt x="16" y="13"/>
                            <a:pt x="16" y="14"/>
                          </a:cubicBezTo>
                          <a:cubicBezTo>
                            <a:pt x="17" y="16"/>
                            <a:pt x="18" y="16"/>
                            <a:pt x="19" y="17"/>
                          </a:cubicBezTo>
                          <a:cubicBezTo>
                            <a:pt x="19" y="17"/>
                            <a:pt x="19" y="18"/>
                            <a:pt x="19" y="19"/>
                          </a:cubicBezTo>
                          <a:cubicBezTo>
                            <a:pt x="20" y="20"/>
                            <a:pt x="19" y="20"/>
                            <a:pt x="20" y="21"/>
                          </a:cubicBezTo>
                          <a:cubicBezTo>
                            <a:pt x="21" y="22"/>
                            <a:pt x="20" y="22"/>
                            <a:pt x="20" y="23"/>
                          </a:cubicBezTo>
                          <a:cubicBezTo>
                            <a:pt x="20" y="25"/>
                            <a:pt x="19" y="26"/>
                            <a:pt x="19" y="27"/>
                          </a:cubicBezTo>
                          <a:cubicBezTo>
                            <a:pt x="19" y="27"/>
                            <a:pt x="20" y="28"/>
                            <a:pt x="20" y="28"/>
                          </a:cubicBezTo>
                          <a:lnTo>
                            <a:pt x="21" y="31"/>
                          </a:lnTo>
                          <a:close/>
                          <a:moveTo>
                            <a:pt x="2" y="71"/>
                          </a:moveTo>
                          <a:cubicBezTo>
                            <a:pt x="1" y="71"/>
                            <a:pt x="2" y="72"/>
                            <a:pt x="2" y="72"/>
                          </a:cubicBezTo>
                          <a:cubicBezTo>
                            <a:pt x="0" y="73"/>
                            <a:pt x="1" y="73"/>
                            <a:pt x="3" y="74"/>
                          </a:cubicBezTo>
                          <a:cubicBezTo>
                            <a:pt x="3" y="74"/>
                            <a:pt x="3" y="74"/>
                            <a:pt x="4" y="74"/>
                          </a:cubicBezTo>
                          <a:cubicBezTo>
                            <a:pt x="4" y="74"/>
                            <a:pt x="4" y="74"/>
                            <a:pt x="4" y="74"/>
                          </a:cubicBezTo>
                          <a:cubicBezTo>
                            <a:pt x="4" y="72"/>
                            <a:pt x="5" y="72"/>
                            <a:pt x="3" y="71"/>
                          </a:cubicBezTo>
                          <a:cubicBezTo>
                            <a:pt x="2" y="71"/>
                            <a:pt x="2" y="71"/>
                            <a:pt x="2" y="71"/>
                          </a:cubicBezTo>
                          <a:close/>
                          <a:moveTo>
                            <a:pt x="24" y="36"/>
                          </a:moveTo>
                          <a:cubicBezTo>
                            <a:pt x="24" y="37"/>
                            <a:pt x="24" y="37"/>
                            <a:pt x="25" y="37"/>
                          </a:cubicBezTo>
                          <a:cubicBezTo>
                            <a:pt x="25" y="37"/>
                            <a:pt x="25" y="36"/>
                            <a:pt x="24" y="36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77" name="Freeform 143">
                      <a:extLst>
                        <a:ext uri="{FF2B5EF4-FFF2-40B4-BE49-F238E27FC236}">
                          <a16:creationId xmlns:a16="http://schemas.microsoft.com/office/drawing/2014/main" id="{3AA78DFD-87D9-D2FC-0E4F-7D19CBC2AB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46336" y="2241390"/>
                      <a:ext cx="199296" cy="196684"/>
                    </a:xfrm>
                    <a:custGeom>
                      <a:avLst/>
                      <a:gdLst>
                        <a:gd name="T0" fmla="*/ 24 w 29"/>
                        <a:gd name="T1" fmla="*/ 27 h 27"/>
                        <a:gd name="T2" fmla="*/ 22 w 29"/>
                        <a:gd name="T3" fmla="*/ 25 h 27"/>
                        <a:gd name="T4" fmla="*/ 21 w 29"/>
                        <a:gd name="T5" fmla="*/ 24 h 27"/>
                        <a:gd name="T6" fmla="*/ 19 w 29"/>
                        <a:gd name="T7" fmla="*/ 23 h 27"/>
                        <a:gd name="T8" fmla="*/ 17 w 29"/>
                        <a:gd name="T9" fmla="*/ 21 h 27"/>
                        <a:gd name="T10" fmla="*/ 13 w 29"/>
                        <a:gd name="T11" fmla="*/ 17 h 27"/>
                        <a:gd name="T12" fmla="*/ 13 w 29"/>
                        <a:gd name="T13" fmla="*/ 15 h 27"/>
                        <a:gd name="T14" fmla="*/ 11 w 29"/>
                        <a:gd name="T15" fmla="*/ 12 h 27"/>
                        <a:gd name="T16" fmla="*/ 11 w 29"/>
                        <a:gd name="T17" fmla="*/ 10 h 27"/>
                        <a:gd name="T18" fmla="*/ 12 w 29"/>
                        <a:gd name="T19" fmla="*/ 10 h 27"/>
                        <a:gd name="T20" fmla="*/ 14 w 29"/>
                        <a:gd name="T21" fmla="*/ 11 h 27"/>
                        <a:gd name="T22" fmla="*/ 16 w 29"/>
                        <a:gd name="T23" fmla="*/ 12 h 27"/>
                        <a:gd name="T24" fmla="*/ 20 w 29"/>
                        <a:gd name="T25" fmla="*/ 11 h 27"/>
                        <a:gd name="T26" fmla="*/ 22 w 29"/>
                        <a:gd name="T27" fmla="*/ 12 h 27"/>
                        <a:gd name="T28" fmla="*/ 23 w 29"/>
                        <a:gd name="T29" fmla="*/ 13 h 27"/>
                        <a:gd name="T30" fmla="*/ 27 w 29"/>
                        <a:gd name="T31" fmla="*/ 13 h 27"/>
                        <a:gd name="T32" fmla="*/ 27 w 29"/>
                        <a:gd name="T33" fmla="*/ 11 h 27"/>
                        <a:gd name="T34" fmla="*/ 28 w 29"/>
                        <a:gd name="T35" fmla="*/ 9 h 27"/>
                        <a:gd name="T36" fmla="*/ 27 w 29"/>
                        <a:gd name="T37" fmla="*/ 9 h 27"/>
                        <a:gd name="T38" fmla="*/ 24 w 29"/>
                        <a:gd name="T39" fmla="*/ 8 h 27"/>
                        <a:gd name="T40" fmla="*/ 20 w 29"/>
                        <a:gd name="T41" fmla="*/ 6 h 27"/>
                        <a:gd name="T42" fmla="*/ 17 w 29"/>
                        <a:gd name="T43" fmla="*/ 2 h 27"/>
                        <a:gd name="T44" fmla="*/ 14 w 29"/>
                        <a:gd name="T45" fmla="*/ 0 h 27"/>
                        <a:gd name="T46" fmla="*/ 13 w 29"/>
                        <a:gd name="T47" fmla="*/ 1 h 27"/>
                        <a:gd name="T48" fmla="*/ 11 w 29"/>
                        <a:gd name="T49" fmla="*/ 2 h 27"/>
                        <a:gd name="T50" fmla="*/ 9 w 29"/>
                        <a:gd name="T51" fmla="*/ 3 h 27"/>
                        <a:gd name="T52" fmla="*/ 7 w 29"/>
                        <a:gd name="T53" fmla="*/ 6 h 27"/>
                        <a:gd name="T54" fmla="*/ 5 w 29"/>
                        <a:gd name="T55" fmla="*/ 6 h 27"/>
                        <a:gd name="T56" fmla="*/ 5 w 29"/>
                        <a:gd name="T57" fmla="*/ 8 h 27"/>
                        <a:gd name="T58" fmla="*/ 0 w 29"/>
                        <a:gd name="T59" fmla="*/ 10 h 27"/>
                        <a:gd name="T60" fmla="*/ 0 w 29"/>
                        <a:gd name="T61" fmla="*/ 10 h 27"/>
                        <a:gd name="T62" fmla="*/ 1 w 29"/>
                        <a:gd name="T63" fmla="*/ 13 h 27"/>
                        <a:gd name="T64" fmla="*/ 2 w 29"/>
                        <a:gd name="T65" fmla="*/ 13 h 27"/>
                        <a:gd name="T66" fmla="*/ 2 w 29"/>
                        <a:gd name="T67" fmla="*/ 12 h 27"/>
                        <a:gd name="T68" fmla="*/ 3 w 29"/>
                        <a:gd name="T69" fmla="*/ 12 h 27"/>
                        <a:gd name="T70" fmla="*/ 4 w 29"/>
                        <a:gd name="T71" fmla="*/ 9 h 27"/>
                        <a:gd name="T72" fmla="*/ 5 w 29"/>
                        <a:gd name="T73" fmla="*/ 14 h 27"/>
                        <a:gd name="T74" fmla="*/ 7 w 29"/>
                        <a:gd name="T75" fmla="*/ 17 h 27"/>
                        <a:gd name="T76" fmla="*/ 7 w 29"/>
                        <a:gd name="T77" fmla="*/ 18 h 27"/>
                        <a:gd name="T78" fmla="*/ 10 w 29"/>
                        <a:gd name="T79" fmla="*/ 19 h 27"/>
                        <a:gd name="T80" fmla="*/ 11 w 29"/>
                        <a:gd name="T81" fmla="*/ 19 h 27"/>
                        <a:gd name="T82" fmla="*/ 12 w 29"/>
                        <a:gd name="T83" fmla="*/ 20 h 27"/>
                        <a:gd name="T84" fmla="*/ 14 w 29"/>
                        <a:gd name="T85" fmla="*/ 20 h 27"/>
                        <a:gd name="T86" fmla="*/ 18 w 29"/>
                        <a:gd name="T87" fmla="*/ 24 h 27"/>
                        <a:gd name="T88" fmla="*/ 20 w 29"/>
                        <a:gd name="T89" fmla="*/ 24 h 27"/>
                        <a:gd name="T90" fmla="*/ 22 w 29"/>
                        <a:gd name="T91" fmla="*/ 26 h 27"/>
                        <a:gd name="T92" fmla="*/ 23 w 29"/>
                        <a:gd name="T93" fmla="*/ 27 h 27"/>
                        <a:gd name="T94" fmla="*/ 24 w 29"/>
                        <a:gd name="T95" fmla="*/ 27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29" h="27">
                          <a:moveTo>
                            <a:pt x="24" y="27"/>
                          </a:moveTo>
                          <a:cubicBezTo>
                            <a:pt x="24" y="27"/>
                            <a:pt x="23" y="26"/>
                            <a:pt x="22" y="25"/>
                          </a:cubicBezTo>
                          <a:cubicBezTo>
                            <a:pt x="22" y="25"/>
                            <a:pt x="21" y="24"/>
                            <a:pt x="21" y="24"/>
                          </a:cubicBezTo>
                          <a:cubicBezTo>
                            <a:pt x="21" y="24"/>
                            <a:pt x="20" y="23"/>
                            <a:pt x="19" y="23"/>
                          </a:cubicBezTo>
                          <a:cubicBezTo>
                            <a:pt x="18" y="22"/>
                            <a:pt x="18" y="22"/>
                            <a:pt x="17" y="21"/>
                          </a:cubicBezTo>
                          <a:cubicBezTo>
                            <a:pt x="16" y="20"/>
                            <a:pt x="14" y="18"/>
                            <a:pt x="13" y="17"/>
                          </a:cubicBezTo>
                          <a:cubicBezTo>
                            <a:pt x="12" y="15"/>
                            <a:pt x="13" y="17"/>
                            <a:pt x="13" y="15"/>
                          </a:cubicBezTo>
                          <a:cubicBezTo>
                            <a:pt x="13" y="14"/>
                            <a:pt x="11" y="12"/>
                            <a:pt x="11" y="12"/>
                          </a:cubicBezTo>
                          <a:cubicBezTo>
                            <a:pt x="11" y="12"/>
                            <a:pt x="11" y="11"/>
                            <a:pt x="11" y="10"/>
                          </a:cubicBezTo>
                          <a:cubicBezTo>
                            <a:pt x="11" y="9"/>
                            <a:pt x="12" y="9"/>
                            <a:pt x="12" y="10"/>
                          </a:cubicBezTo>
                          <a:cubicBezTo>
                            <a:pt x="13" y="11"/>
                            <a:pt x="13" y="12"/>
                            <a:pt x="14" y="11"/>
                          </a:cubicBezTo>
                          <a:cubicBezTo>
                            <a:pt x="15" y="10"/>
                            <a:pt x="15" y="11"/>
                            <a:pt x="16" y="12"/>
                          </a:cubicBezTo>
                          <a:cubicBezTo>
                            <a:pt x="16" y="12"/>
                            <a:pt x="19" y="10"/>
                            <a:pt x="20" y="11"/>
                          </a:cubicBezTo>
                          <a:cubicBezTo>
                            <a:pt x="21" y="11"/>
                            <a:pt x="22" y="12"/>
                            <a:pt x="22" y="12"/>
                          </a:cubicBezTo>
                          <a:cubicBezTo>
                            <a:pt x="22" y="12"/>
                            <a:pt x="23" y="11"/>
                            <a:pt x="23" y="13"/>
                          </a:cubicBezTo>
                          <a:cubicBezTo>
                            <a:pt x="24" y="14"/>
                            <a:pt x="27" y="13"/>
                            <a:pt x="27" y="13"/>
                          </a:cubicBezTo>
                          <a:cubicBezTo>
                            <a:pt x="27" y="13"/>
                            <a:pt x="29" y="12"/>
                            <a:pt x="27" y="11"/>
                          </a:cubicBezTo>
                          <a:cubicBezTo>
                            <a:pt x="26" y="10"/>
                            <a:pt x="28" y="9"/>
                            <a:pt x="28" y="9"/>
                          </a:cubicBezTo>
                          <a:cubicBezTo>
                            <a:pt x="27" y="9"/>
                            <a:pt x="27" y="9"/>
                            <a:pt x="27" y="9"/>
                          </a:cubicBezTo>
                          <a:cubicBezTo>
                            <a:pt x="27" y="9"/>
                            <a:pt x="25" y="9"/>
                            <a:pt x="24" y="8"/>
                          </a:cubicBezTo>
                          <a:cubicBezTo>
                            <a:pt x="23" y="7"/>
                            <a:pt x="22" y="7"/>
                            <a:pt x="20" y="6"/>
                          </a:cubicBezTo>
                          <a:cubicBezTo>
                            <a:pt x="18" y="5"/>
                            <a:pt x="17" y="4"/>
                            <a:pt x="17" y="2"/>
                          </a:cubicBezTo>
                          <a:cubicBezTo>
                            <a:pt x="17" y="1"/>
                            <a:pt x="14" y="0"/>
                            <a:pt x="14" y="0"/>
                          </a:cubicBezTo>
                          <a:cubicBezTo>
                            <a:pt x="14" y="0"/>
                            <a:pt x="13" y="0"/>
                            <a:pt x="13" y="1"/>
                          </a:cubicBezTo>
                          <a:cubicBezTo>
                            <a:pt x="13" y="2"/>
                            <a:pt x="12" y="2"/>
                            <a:pt x="11" y="2"/>
                          </a:cubicBezTo>
                          <a:cubicBezTo>
                            <a:pt x="10" y="2"/>
                            <a:pt x="10" y="1"/>
                            <a:pt x="9" y="3"/>
                          </a:cubicBezTo>
                          <a:cubicBezTo>
                            <a:pt x="9" y="4"/>
                            <a:pt x="9" y="6"/>
                            <a:pt x="7" y="6"/>
                          </a:cubicBezTo>
                          <a:cubicBezTo>
                            <a:pt x="6" y="7"/>
                            <a:pt x="5" y="4"/>
                            <a:pt x="5" y="6"/>
                          </a:cubicBezTo>
                          <a:cubicBezTo>
                            <a:pt x="5" y="7"/>
                            <a:pt x="6" y="7"/>
                            <a:pt x="5" y="8"/>
                          </a:cubicBezTo>
                          <a:cubicBezTo>
                            <a:pt x="5" y="9"/>
                            <a:pt x="0" y="10"/>
                            <a:pt x="0" y="10"/>
                          </a:cubicBezTo>
                          <a:cubicBezTo>
                            <a:pt x="0" y="10"/>
                            <a:pt x="0" y="10"/>
                            <a:pt x="0" y="10"/>
                          </a:cubicBezTo>
                          <a:cubicBezTo>
                            <a:pt x="0" y="10"/>
                            <a:pt x="1" y="13"/>
                            <a:pt x="1" y="13"/>
                          </a:cubicBezTo>
                          <a:cubicBezTo>
                            <a:pt x="1" y="13"/>
                            <a:pt x="2" y="13"/>
                            <a:pt x="2" y="13"/>
                          </a:cubicBezTo>
                          <a:cubicBezTo>
                            <a:pt x="2" y="13"/>
                            <a:pt x="2" y="12"/>
                            <a:pt x="2" y="12"/>
                          </a:cubicBezTo>
                          <a:cubicBezTo>
                            <a:pt x="2" y="12"/>
                            <a:pt x="3" y="12"/>
                            <a:pt x="3" y="12"/>
                          </a:cubicBezTo>
                          <a:cubicBezTo>
                            <a:pt x="3" y="11"/>
                            <a:pt x="4" y="9"/>
                            <a:pt x="4" y="9"/>
                          </a:cubicBezTo>
                          <a:cubicBezTo>
                            <a:pt x="6" y="10"/>
                            <a:pt x="6" y="11"/>
                            <a:pt x="5" y="14"/>
                          </a:cubicBezTo>
                          <a:cubicBezTo>
                            <a:pt x="6" y="14"/>
                            <a:pt x="10" y="17"/>
                            <a:pt x="7" y="17"/>
                          </a:cubicBezTo>
                          <a:cubicBezTo>
                            <a:pt x="7" y="17"/>
                            <a:pt x="7" y="18"/>
                            <a:pt x="7" y="18"/>
                          </a:cubicBezTo>
                          <a:cubicBezTo>
                            <a:pt x="8" y="18"/>
                            <a:pt x="9" y="19"/>
                            <a:pt x="10" y="19"/>
                          </a:cubicBezTo>
                          <a:cubicBezTo>
                            <a:pt x="10" y="19"/>
                            <a:pt x="10" y="19"/>
                            <a:pt x="11" y="19"/>
                          </a:cubicBezTo>
                          <a:cubicBezTo>
                            <a:pt x="11" y="19"/>
                            <a:pt x="11" y="20"/>
                            <a:pt x="12" y="20"/>
                          </a:cubicBezTo>
                          <a:cubicBezTo>
                            <a:pt x="12" y="21"/>
                            <a:pt x="14" y="20"/>
                            <a:pt x="14" y="20"/>
                          </a:cubicBezTo>
                          <a:cubicBezTo>
                            <a:pt x="15" y="20"/>
                            <a:pt x="17" y="23"/>
                            <a:pt x="18" y="24"/>
                          </a:cubicBezTo>
                          <a:cubicBezTo>
                            <a:pt x="19" y="24"/>
                            <a:pt x="20" y="24"/>
                            <a:pt x="20" y="24"/>
                          </a:cubicBezTo>
                          <a:cubicBezTo>
                            <a:pt x="21" y="25"/>
                            <a:pt x="21" y="26"/>
                            <a:pt x="22" y="26"/>
                          </a:cubicBezTo>
                          <a:cubicBezTo>
                            <a:pt x="23" y="27"/>
                            <a:pt x="23" y="27"/>
                            <a:pt x="23" y="27"/>
                          </a:cubicBezTo>
                          <a:lnTo>
                            <a:pt x="24" y="27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78" name="Freeform 180">
                      <a:extLst>
                        <a:ext uri="{FF2B5EF4-FFF2-40B4-BE49-F238E27FC236}">
                          <a16:creationId xmlns:a16="http://schemas.microsoft.com/office/drawing/2014/main" id="{E887D588-424E-1C65-76F7-A202A67CBB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26344" y="2422248"/>
                      <a:ext cx="60003" cy="124341"/>
                    </a:xfrm>
                    <a:custGeom>
                      <a:avLst/>
                      <a:gdLst>
                        <a:gd name="T0" fmla="*/ 0 w 9"/>
                        <a:gd name="T1" fmla="*/ 4 h 17"/>
                        <a:gd name="T2" fmla="*/ 1 w 9"/>
                        <a:gd name="T3" fmla="*/ 4 h 17"/>
                        <a:gd name="T4" fmla="*/ 3 w 9"/>
                        <a:gd name="T5" fmla="*/ 4 h 17"/>
                        <a:gd name="T6" fmla="*/ 3 w 9"/>
                        <a:gd name="T7" fmla="*/ 8 h 17"/>
                        <a:gd name="T8" fmla="*/ 1 w 9"/>
                        <a:gd name="T9" fmla="*/ 12 h 17"/>
                        <a:gd name="T10" fmla="*/ 5 w 9"/>
                        <a:gd name="T11" fmla="*/ 16 h 17"/>
                        <a:gd name="T12" fmla="*/ 5 w 9"/>
                        <a:gd name="T13" fmla="*/ 17 h 17"/>
                        <a:gd name="T14" fmla="*/ 7 w 9"/>
                        <a:gd name="T15" fmla="*/ 17 h 17"/>
                        <a:gd name="T16" fmla="*/ 7 w 9"/>
                        <a:gd name="T17" fmla="*/ 16 h 17"/>
                        <a:gd name="T18" fmla="*/ 8 w 9"/>
                        <a:gd name="T19" fmla="*/ 15 h 17"/>
                        <a:gd name="T20" fmla="*/ 9 w 9"/>
                        <a:gd name="T21" fmla="*/ 13 h 17"/>
                        <a:gd name="T22" fmla="*/ 9 w 9"/>
                        <a:gd name="T23" fmla="*/ 12 h 17"/>
                        <a:gd name="T24" fmla="*/ 8 w 9"/>
                        <a:gd name="T25" fmla="*/ 10 h 17"/>
                        <a:gd name="T26" fmla="*/ 8 w 9"/>
                        <a:gd name="T27" fmla="*/ 8 h 17"/>
                        <a:gd name="T28" fmla="*/ 8 w 9"/>
                        <a:gd name="T29" fmla="*/ 5 h 17"/>
                        <a:gd name="T30" fmla="*/ 7 w 9"/>
                        <a:gd name="T31" fmla="*/ 3 h 17"/>
                        <a:gd name="T32" fmla="*/ 5 w 9"/>
                        <a:gd name="T33" fmla="*/ 1 h 17"/>
                        <a:gd name="T34" fmla="*/ 4 w 9"/>
                        <a:gd name="T35" fmla="*/ 2 h 17"/>
                        <a:gd name="T36" fmla="*/ 4 w 9"/>
                        <a:gd name="T37" fmla="*/ 0 h 17"/>
                        <a:gd name="T38" fmla="*/ 1 w 9"/>
                        <a:gd name="T39" fmla="*/ 2 h 17"/>
                        <a:gd name="T40" fmla="*/ 0 w 9"/>
                        <a:gd name="T41" fmla="*/ 4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9" h="17">
                          <a:moveTo>
                            <a:pt x="0" y="4"/>
                          </a:moveTo>
                          <a:cubicBezTo>
                            <a:pt x="0" y="4"/>
                            <a:pt x="1" y="4"/>
                            <a:pt x="1" y="4"/>
                          </a:cubicBezTo>
                          <a:cubicBezTo>
                            <a:pt x="1" y="4"/>
                            <a:pt x="2" y="4"/>
                            <a:pt x="3" y="4"/>
                          </a:cubicBezTo>
                          <a:cubicBezTo>
                            <a:pt x="2" y="6"/>
                            <a:pt x="2" y="8"/>
                            <a:pt x="3" y="8"/>
                          </a:cubicBezTo>
                          <a:cubicBezTo>
                            <a:pt x="2" y="9"/>
                            <a:pt x="1" y="10"/>
                            <a:pt x="1" y="12"/>
                          </a:cubicBezTo>
                          <a:cubicBezTo>
                            <a:pt x="2" y="14"/>
                            <a:pt x="4" y="14"/>
                            <a:pt x="5" y="16"/>
                          </a:cubicBezTo>
                          <a:cubicBezTo>
                            <a:pt x="5" y="16"/>
                            <a:pt x="5" y="16"/>
                            <a:pt x="5" y="17"/>
                          </a:cubicBezTo>
                          <a:cubicBezTo>
                            <a:pt x="5" y="17"/>
                            <a:pt x="6" y="17"/>
                            <a:pt x="7" y="17"/>
                          </a:cubicBezTo>
                          <a:cubicBezTo>
                            <a:pt x="8" y="17"/>
                            <a:pt x="7" y="16"/>
                            <a:pt x="7" y="16"/>
                          </a:cubicBezTo>
                          <a:cubicBezTo>
                            <a:pt x="7" y="16"/>
                            <a:pt x="8" y="16"/>
                            <a:pt x="8" y="15"/>
                          </a:cubicBezTo>
                          <a:cubicBezTo>
                            <a:pt x="9" y="15"/>
                            <a:pt x="9" y="13"/>
                            <a:pt x="9" y="13"/>
                          </a:cubicBezTo>
                          <a:cubicBezTo>
                            <a:pt x="9" y="12"/>
                            <a:pt x="9" y="12"/>
                            <a:pt x="9" y="12"/>
                          </a:cubicBezTo>
                          <a:cubicBezTo>
                            <a:pt x="9" y="12"/>
                            <a:pt x="9" y="11"/>
                            <a:pt x="8" y="10"/>
                          </a:cubicBezTo>
                          <a:cubicBezTo>
                            <a:pt x="7" y="9"/>
                            <a:pt x="7" y="9"/>
                            <a:pt x="8" y="8"/>
                          </a:cubicBezTo>
                          <a:cubicBezTo>
                            <a:pt x="8" y="7"/>
                            <a:pt x="8" y="5"/>
                            <a:pt x="8" y="5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2189" name="&gt; 5.0">
            <a:extLst>
              <a:ext uri="{FF2B5EF4-FFF2-40B4-BE49-F238E27FC236}">
                <a16:creationId xmlns:a16="http://schemas.microsoft.com/office/drawing/2014/main" id="{3661BAF8-BB70-1DFF-00A4-BBD941F99CA5}"/>
              </a:ext>
            </a:extLst>
          </p:cNvPr>
          <p:cNvGrpSpPr/>
          <p:nvPr/>
        </p:nvGrpSpPr>
        <p:grpSpPr>
          <a:xfrm>
            <a:off x="462090" y="4259915"/>
            <a:ext cx="1150395" cy="169192"/>
            <a:chOff x="-2860668" y="-2333862"/>
            <a:chExt cx="1150395" cy="169192"/>
          </a:xfrm>
        </p:grpSpPr>
        <p:sp>
          <p:nvSpPr>
            <p:cNvPr id="2190" name="Rectangle 2189">
              <a:extLst>
                <a:ext uri="{FF2B5EF4-FFF2-40B4-BE49-F238E27FC236}">
                  <a16:creationId xmlns:a16="http://schemas.microsoft.com/office/drawing/2014/main" id="{79D1E065-04F7-2587-DC38-209C8C73C272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accent2">
                <a:lumMod val="2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191" name="TextBox 2190">
              <a:extLst>
                <a:ext uri="{FF2B5EF4-FFF2-40B4-BE49-F238E27FC236}">
                  <a16:creationId xmlns:a16="http://schemas.microsoft.com/office/drawing/2014/main" id="{B89B10F4-FD04-FF0B-26D8-D0B21A519441}"/>
                </a:ext>
              </a:extLst>
            </p:cNvPr>
            <p:cNvSpPr txBox="1"/>
            <p:nvPr/>
          </p:nvSpPr>
          <p:spPr>
            <a:xfrm>
              <a:off x="-2598320" y="-2326351"/>
              <a:ext cx="888047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&gt;40</a:t>
              </a:r>
            </a:p>
          </p:txBody>
        </p:sp>
      </p:grpSp>
      <p:grpSp>
        <p:nvGrpSpPr>
          <p:cNvPr id="2192" name="1.0">
            <a:extLst>
              <a:ext uri="{FF2B5EF4-FFF2-40B4-BE49-F238E27FC236}">
                <a16:creationId xmlns:a16="http://schemas.microsoft.com/office/drawing/2014/main" id="{622BC867-2295-7411-4BE8-635A68736B4F}"/>
              </a:ext>
            </a:extLst>
          </p:cNvPr>
          <p:cNvGrpSpPr/>
          <p:nvPr/>
        </p:nvGrpSpPr>
        <p:grpSpPr>
          <a:xfrm>
            <a:off x="462090" y="4860449"/>
            <a:ext cx="1289737" cy="169192"/>
            <a:chOff x="-2860668" y="-2333862"/>
            <a:chExt cx="1289737" cy="169192"/>
          </a:xfrm>
        </p:grpSpPr>
        <p:sp>
          <p:nvSpPr>
            <p:cNvPr id="2193" name="Rectangle 2192">
              <a:extLst>
                <a:ext uri="{FF2B5EF4-FFF2-40B4-BE49-F238E27FC236}">
                  <a16:creationId xmlns:a16="http://schemas.microsoft.com/office/drawing/2014/main" id="{DC26DA04-C1B7-BE9B-013B-436F235FF1BC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194" name="TextBox 2193">
              <a:extLst>
                <a:ext uri="{FF2B5EF4-FFF2-40B4-BE49-F238E27FC236}">
                  <a16:creationId xmlns:a16="http://schemas.microsoft.com/office/drawing/2014/main" id="{35E71B8E-8F96-9434-2A4E-34A762FDE998}"/>
                </a:ext>
              </a:extLst>
            </p:cNvPr>
            <p:cNvSpPr txBox="1"/>
            <p:nvPr/>
          </p:nvSpPr>
          <p:spPr>
            <a:xfrm>
              <a:off x="-2598319" y="-2326351"/>
              <a:ext cx="1027388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20-29</a:t>
              </a:r>
            </a:p>
          </p:txBody>
        </p:sp>
      </p:grpSp>
      <p:grpSp>
        <p:nvGrpSpPr>
          <p:cNvPr id="2195" name="500k">
            <a:extLst>
              <a:ext uri="{FF2B5EF4-FFF2-40B4-BE49-F238E27FC236}">
                <a16:creationId xmlns:a16="http://schemas.microsoft.com/office/drawing/2014/main" id="{364BF026-6CDC-B63A-D7F9-B72D6BF97827}"/>
              </a:ext>
            </a:extLst>
          </p:cNvPr>
          <p:cNvGrpSpPr/>
          <p:nvPr/>
        </p:nvGrpSpPr>
        <p:grpSpPr>
          <a:xfrm>
            <a:off x="462090" y="5160716"/>
            <a:ext cx="1646109" cy="169192"/>
            <a:chOff x="-2860668" y="-2333862"/>
            <a:chExt cx="1646109" cy="169192"/>
          </a:xfrm>
        </p:grpSpPr>
        <p:sp>
          <p:nvSpPr>
            <p:cNvPr id="2196" name="Rectangle 2195">
              <a:extLst>
                <a:ext uri="{FF2B5EF4-FFF2-40B4-BE49-F238E27FC236}">
                  <a16:creationId xmlns:a16="http://schemas.microsoft.com/office/drawing/2014/main" id="{668B02FA-2ABE-F705-62AE-F3FEB08221F9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197" name="TextBox 2196">
              <a:extLst>
                <a:ext uri="{FF2B5EF4-FFF2-40B4-BE49-F238E27FC236}">
                  <a16:creationId xmlns:a16="http://schemas.microsoft.com/office/drawing/2014/main" id="{F428DC3F-0E13-00B7-F5CB-4154E8807FCF}"/>
                </a:ext>
              </a:extLst>
            </p:cNvPr>
            <p:cNvSpPr txBox="1"/>
            <p:nvPr/>
          </p:nvSpPr>
          <p:spPr>
            <a:xfrm>
              <a:off x="-2598320" y="-2326351"/>
              <a:ext cx="1383761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10-19</a:t>
              </a:r>
            </a:p>
          </p:txBody>
        </p:sp>
      </p:grpSp>
      <p:grpSp>
        <p:nvGrpSpPr>
          <p:cNvPr id="2198" name="200k">
            <a:extLst>
              <a:ext uri="{FF2B5EF4-FFF2-40B4-BE49-F238E27FC236}">
                <a16:creationId xmlns:a16="http://schemas.microsoft.com/office/drawing/2014/main" id="{CE3DAB46-3647-1F87-E37F-800A32EFA8C3}"/>
              </a:ext>
            </a:extLst>
          </p:cNvPr>
          <p:cNvGrpSpPr/>
          <p:nvPr/>
        </p:nvGrpSpPr>
        <p:grpSpPr>
          <a:xfrm>
            <a:off x="462090" y="5460983"/>
            <a:ext cx="972579" cy="169192"/>
            <a:chOff x="-2860668" y="-2333862"/>
            <a:chExt cx="972579" cy="169192"/>
          </a:xfrm>
        </p:grpSpPr>
        <p:sp>
          <p:nvSpPr>
            <p:cNvPr id="2199" name="Rectangle 2198">
              <a:extLst>
                <a:ext uri="{FF2B5EF4-FFF2-40B4-BE49-F238E27FC236}">
                  <a16:creationId xmlns:a16="http://schemas.microsoft.com/office/drawing/2014/main" id="{7903E27F-77DB-B8E3-487D-1CB7120E96E9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00" name="TextBox 2199">
              <a:extLst>
                <a:ext uri="{FF2B5EF4-FFF2-40B4-BE49-F238E27FC236}">
                  <a16:creationId xmlns:a16="http://schemas.microsoft.com/office/drawing/2014/main" id="{A786A71D-763E-0A65-94D6-89AD4D1ABADB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1-10</a:t>
              </a:r>
            </a:p>
          </p:txBody>
        </p:sp>
      </p:grpSp>
      <p:grpSp>
        <p:nvGrpSpPr>
          <p:cNvPr id="2201" name="Data not available">
            <a:extLst>
              <a:ext uri="{FF2B5EF4-FFF2-40B4-BE49-F238E27FC236}">
                <a16:creationId xmlns:a16="http://schemas.microsoft.com/office/drawing/2014/main" id="{EBF49CD4-02DE-E0CA-0D86-57BC9A0B815E}"/>
              </a:ext>
            </a:extLst>
          </p:cNvPr>
          <p:cNvGrpSpPr/>
          <p:nvPr/>
        </p:nvGrpSpPr>
        <p:grpSpPr>
          <a:xfrm>
            <a:off x="462090" y="6061518"/>
            <a:ext cx="1512759" cy="169192"/>
            <a:chOff x="-2860668" y="-2333862"/>
            <a:chExt cx="1512759" cy="169192"/>
          </a:xfrm>
        </p:grpSpPr>
        <p:sp>
          <p:nvSpPr>
            <p:cNvPr id="2202" name="Rectangle 2201">
              <a:extLst>
                <a:ext uri="{FF2B5EF4-FFF2-40B4-BE49-F238E27FC236}">
                  <a16:creationId xmlns:a16="http://schemas.microsoft.com/office/drawing/2014/main" id="{1FF689FF-77E7-D46C-5686-05036F1268A7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A6A6A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03" name="TextBox 2202">
              <a:extLst>
                <a:ext uri="{FF2B5EF4-FFF2-40B4-BE49-F238E27FC236}">
                  <a16:creationId xmlns:a16="http://schemas.microsoft.com/office/drawing/2014/main" id="{81FF59FC-F1AC-3868-EE3D-33DCAE5D1E3B}"/>
                </a:ext>
              </a:extLst>
            </p:cNvPr>
            <p:cNvSpPr txBox="1"/>
            <p:nvPr/>
          </p:nvSpPr>
          <p:spPr>
            <a:xfrm>
              <a:off x="-2598320" y="-2326351"/>
              <a:ext cx="1250411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Data not available</a:t>
              </a:r>
            </a:p>
          </p:txBody>
        </p:sp>
      </p:grpSp>
      <p:grpSp>
        <p:nvGrpSpPr>
          <p:cNvPr id="2204" name="2.5">
            <a:extLst>
              <a:ext uri="{FF2B5EF4-FFF2-40B4-BE49-F238E27FC236}">
                <a16:creationId xmlns:a16="http://schemas.microsoft.com/office/drawing/2014/main" id="{28E62BB3-19FC-BEBC-9115-8C9B9DF05ECA}"/>
              </a:ext>
            </a:extLst>
          </p:cNvPr>
          <p:cNvGrpSpPr/>
          <p:nvPr/>
        </p:nvGrpSpPr>
        <p:grpSpPr>
          <a:xfrm>
            <a:off x="462090" y="4560182"/>
            <a:ext cx="1512759" cy="169192"/>
            <a:chOff x="-2860668" y="-2333862"/>
            <a:chExt cx="1512759" cy="169192"/>
          </a:xfrm>
        </p:grpSpPr>
        <p:sp>
          <p:nvSpPr>
            <p:cNvPr id="2205" name="Rectangle 2204">
              <a:extLst>
                <a:ext uri="{FF2B5EF4-FFF2-40B4-BE49-F238E27FC236}">
                  <a16:creationId xmlns:a16="http://schemas.microsoft.com/office/drawing/2014/main" id="{785741B1-3C0C-7F49-96B6-C663A92446F5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06" name="TextBox 2205">
              <a:extLst>
                <a:ext uri="{FF2B5EF4-FFF2-40B4-BE49-F238E27FC236}">
                  <a16:creationId xmlns:a16="http://schemas.microsoft.com/office/drawing/2014/main" id="{76526D94-29A0-500C-9B17-52152C2ED4FC}"/>
                </a:ext>
              </a:extLst>
            </p:cNvPr>
            <p:cNvSpPr txBox="1"/>
            <p:nvPr/>
          </p:nvSpPr>
          <p:spPr>
            <a:xfrm>
              <a:off x="-2598320" y="-2326351"/>
              <a:ext cx="1250411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30-39</a:t>
              </a:r>
            </a:p>
          </p:txBody>
        </p:sp>
      </p:grpSp>
      <p:grpSp>
        <p:nvGrpSpPr>
          <p:cNvPr id="2207" name="50k">
            <a:extLst>
              <a:ext uri="{FF2B5EF4-FFF2-40B4-BE49-F238E27FC236}">
                <a16:creationId xmlns:a16="http://schemas.microsoft.com/office/drawing/2014/main" id="{28704CF7-401C-23DE-4342-126C6435F540}"/>
              </a:ext>
            </a:extLst>
          </p:cNvPr>
          <p:cNvGrpSpPr/>
          <p:nvPr/>
        </p:nvGrpSpPr>
        <p:grpSpPr>
          <a:xfrm>
            <a:off x="462090" y="5761250"/>
            <a:ext cx="972579" cy="169192"/>
            <a:chOff x="-2860668" y="-2333862"/>
            <a:chExt cx="972579" cy="169192"/>
          </a:xfrm>
        </p:grpSpPr>
        <p:sp>
          <p:nvSpPr>
            <p:cNvPr id="2208" name="Rectangle 2207">
              <a:extLst>
                <a:ext uri="{FF2B5EF4-FFF2-40B4-BE49-F238E27FC236}">
                  <a16:creationId xmlns:a16="http://schemas.microsoft.com/office/drawing/2014/main" id="{E88F5EB0-5DC0-A9FC-12A7-6E6C0E1B7AB3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0000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2209" name="TextBox 2208">
              <a:extLst>
                <a:ext uri="{FF2B5EF4-FFF2-40B4-BE49-F238E27FC236}">
                  <a16:creationId xmlns:a16="http://schemas.microsoft.com/office/drawing/2014/main" id="{CE60DDED-50F5-7D9D-9393-CA6A417915FA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&lt;1</a:t>
              </a:r>
            </a:p>
          </p:txBody>
        </p:sp>
      </p:grpSp>
      <p:sp>
        <p:nvSpPr>
          <p:cNvPr id="2210" name="TextBox 2209">
            <a:extLst>
              <a:ext uri="{FF2B5EF4-FFF2-40B4-BE49-F238E27FC236}">
                <a16:creationId xmlns:a16="http://schemas.microsoft.com/office/drawing/2014/main" id="{65DF4DB6-C417-53BD-7C33-CF9E7D1A1769}"/>
              </a:ext>
            </a:extLst>
          </p:cNvPr>
          <p:cNvSpPr txBox="1"/>
          <p:nvPr/>
        </p:nvSpPr>
        <p:spPr>
          <a:xfrm>
            <a:off x="8054036" y="6384495"/>
            <a:ext cx="3694653" cy="213155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r">
              <a:spcBef>
                <a:spcPts val="2000"/>
              </a:spcBef>
              <a:spcAft>
                <a:spcPts val="1000"/>
              </a:spcAft>
              <a:defRPr/>
            </a:pPr>
            <a:r>
              <a:rPr lang="en-GB" sz="700" b="0" dirty="0">
                <a:solidFill>
                  <a:srgbClr val="FFFFFF">
                    <a:lumMod val="50000"/>
                  </a:srgbClr>
                </a:solidFill>
                <a:ea typeface="Inter Light" panose="02000403000000020004" pitchFamily="50" charset="0"/>
                <a:cs typeface="Inter Light" panose="02000403000000020004" pitchFamily="50" charset="0"/>
              </a:rPr>
              <a:t>Source: </a:t>
            </a:r>
            <a:r>
              <a:rPr lang="en-GB" sz="700" b="0" dirty="0">
                <a:solidFill>
                  <a:srgbClr val="FFFFFF">
                    <a:lumMod val="50000"/>
                  </a:srgbClr>
                </a:solidFill>
                <a:ea typeface="Inter Light" panose="02000403000000020004" pitchFamily="50" charset="0"/>
                <a:cs typeface="Inter Light" panose="02000403000000020004" pitchFamily="50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Access to pathology and laboratory medicine services: a crucial gap</a:t>
            </a:r>
            <a:endParaRPr lang="en-GB" sz="700" b="0" dirty="0">
              <a:solidFill>
                <a:srgbClr val="FFFFFF">
                  <a:lumMod val="50000"/>
                </a:srgbClr>
              </a:solidFill>
              <a:ea typeface="Inter Light" panose="02000403000000020004" pitchFamily="50" charset="0"/>
              <a:cs typeface="Inter Light" panose="02000403000000020004" pitchFamily="50" charset="0"/>
            </a:endParaRPr>
          </a:p>
        </p:txBody>
      </p:sp>
      <p:grpSp>
        <p:nvGrpSpPr>
          <p:cNvPr id="2211" name="Group 2210">
            <a:extLst>
              <a:ext uri="{FF2B5EF4-FFF2-40B4-BE49-F238E27FC236}">
                <a16:creationId xmlns:a16="http://schemas.microsoft.com/office/drawing/2014/main" id="{C8267880-6B58-B2C0-0BDF-F74A84EAFF73}"/>
              </a:ext>
            </a:extLst>
          </p:cNvPr>
          <p:cNvGrpSpPr/>
          <p:nvPr/>
        </p:nvGrpSpPr>
        <p:grpSpPr>
          <a:xfrm>
            <a:off x="5885761" y="2625721"/>
            <a:ext cx="5322208" cy="2469841"/>
            <a:chOff x="5885761" y="2625721"/>
            <a:chExt cx="5322208" cy="2469841"/>
          </a:xfrm>
          <a:solidFill>
            <a:srgbClr val="CCCCCC"/>
          </a:solidFill>
        </p:grpSpPr>
        <p:sp>
          <p:nvSpPr>
            <p:cNvPr id="2212" name="Freeform 153">
              <a:extLst>
                <a:ext uri="{FF2B5EF4-FFF2-40B4-BE49-F238E27FC236}">
                  <a16:creationId xmlns:a16="http://schemas.microsoft.com/office/drawing/2014/main" id="{F8FE8C8A-1A94-7A48-C588-BF25247A6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892" y="3526471"/>
              <a:ext cx="171436" cy="180860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13" name="Freeform 105">
              <a:extLst>
                <a:ext uri="{FF2B5EF4-FFF2-40B4-BE49-F238E27FC236}">
                  <a16:creationId xmlns:a16="http://schemas.microsoft.com/office/drawing/2014/main" id="{90C8B067-481B-7F76-42C5-5666A1D112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2167" y="3871594"/>
              <a:ext cx="1433636" cy="646569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2214" name="Group 2213">
              <a:extLst>
                <a:ext uri="{FF2B5EF4-FFF2-40B4-BE49-F238E27FC236}">
                  <a16:creationId xmlns:a16="http://schemas.microsoft.com/office/drawing/2014/main" id="{9E9D83E6-432F-A10A-6090-CD21111FD4C8}"/>
                </a:ext>
              </a:extLst>
            </p:cNvPr>
            <p:cNvGrpSpPr/>
            <p:nvPr/>
          </p:nvGrpSpPr>
          <p:grpSpPr>
            <a:xfrm>
              <a:off x="5885761" y="3130986"/>
              <a:ext cx="1723881" cy="1964576"/>
              <a:chOff x="5885761" y="3130986"/>
              <a:chExt cx="1723881" cy="1964576"/>
            </a:xfrm>
            <a:grpFill/>
          </p:grpSpPr>
          <p:sp>
            <p:nvSpPr>
              <p:cNvPr id="2218" name="Freeform 80">
                <a:extLst>
                  <a:ext uri="{FF2B5EF4-FFF2-40B4-BE49-F238E27FC236}">
                    <a16:creationId xmlns:a16="http://schemas.microsoft.com/office/drawing/2014/main" id="{971EC770-9629-4037-62F5-99DC00BA9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8557" y="4439950"/>
                <a:ext cx="111433" cy="284852"/>
              </a:xfrm>
              <a:custGeom>
                <a:avLst/>
                <a:gdLst>
                  <a:gd name="T0" fmla="*/ 8 w 16"/>
                  <a:gd name="T1" fmla="*/ 1 h 39"/>
                  <a:gd name="T2" fmla="*/ 7 w 16"/>
                  <a:gd name="T3" fmla="*/ 1 h 39"/>
                  <a:gd name="T4" fmla="*/ 3 w 16"/>
                  <a:gd name="T5" fmla="*/ 0 h 39"/>
                  <a:gd name="T6" fmla="*/ 4 w 16"/>
                  <a:gd name="T7" fmla="*/ 2 h 39"/>
                  <a:gd name="T8" fmla="*/ 5 w 16"/>
                  <a:gd name="T9" fmla="*/ 5 h 39"/>
                  <a:gd name="T10" fmla="*/ 4 w 16"/>
                  <a:gd name="T11" fmla="*/ 8 h 39"/>
                  <a:gd name="T12" fmla="*/ 2 w 16"/>
                  <a:gd name="T13" fmla="*/ 9 h 39"/>
                  <a:gd name="T14" fmla="*/ 3 w 16"/>
                  <a:gd name="T15" fmla="*/ 13 h 39"/>
                  <a:gd name="T16" fmla="*/ 4 w 16"/>
                  <a:gd name="T17" fmla="*/ 14 h 39"/>
                  <a:gd name="T18" fmla="*/ 1 w 16"/>
                  <a:gd name="T19" fmla="*/ 16 h 39"/>
                  <a:gd name="T20" fmla="*/ 1 w 16"/>
                  <a:gd name="T21" fmla="*/ 20 h 39"/>
                  <a:gd name="T22" fmla="*/ 0 w 16"/>
                  <a:gd name="T23" fmla="*/ 22 h 39"/>
                  <a:gd name="T24" fmla="*/ 1 w 16"/>
                  <a:gd name="T25" fmla="*/ 25 h 39"/>
                  <a:gd name="T26" fmla="*/ 3 w 16"/>
                  <a:gd name="T27" fmla="*/ 27 h 39"/>
                  <a:gd name="T28" fmla="*/ 3 w 16"/>
                  <a:gd name="T29" fmla="*/ 28 h 39"/>
                  <a:gd name="T30" fmla="*/ 6 w 16"/>
                  <a:gd name="T31" fmla="*/ 27 h 39"/>
                  <a:gd name="T32" fmla="*/ 7 w 16"/>
                  <a:gd name="T33" fmla="*/ 29 h 39"/>
                  <a:gd name="T34" fmla="*/ 7 w 16"/>
                  <a:gd name="T35" fmla="*/ 32 h 39"/>
                  <a:gd name="T36" fmla="*/ 7 w 16"/>
                  <a:gd name="T37" fmla="*/ 34 h 39"/>
                  <a:gd name="T38" fmla="*/ 9 w 16"/>
                  <a:gd name="T39" fmla="*/ 37 h 39"/>
                  <a:gd name="T40" fmla="*/ 11 w 16"/>
                  <a:gd name="T41" fmla="*/ 37 h 39"/>
                  <a:gd name="T42" fmla="*/ 12 w 16"/>
                  <a:gd name="T43" fmla="*/ 39 h 39"/>
                  <a:gd name="T44" fmla="*/ 13 w 16"/>
                  <a:gd name="T45" fmla="*/ 37 h 39"/>
                  <a:gd name="T46" fmla="*/ 13 w 16"/>
                  <a:gd name="T47" fmla="*/ 33 h 39"/>
                  <a:gd name="T48" fmla="*/ 15 w 16"/>
                  <a:gd name="T49" fmla="*/ 32 h 39"/>
                  <a:gd name="T50" fmla="*/ 15 w 16"/>
                  <a:gd name="T51" fmla="*/ 30 h 39"/>
                  <a:gd name="T52" fmla="*/ 15 w 16"/>
                  <a:gd name="T53" fmla="*/ 27 h 39"/>
                  <a:gd name="T54" fmla="*/ 13 w 16"/>
                  <a:gd name="T55" fmla="*/ 25 h 39"/>
                  <a:gd name="T56" fmla="*/ 12 w 16"/>
                  <a:gd name="T57" fmla="*/ 22 h 39"/>
                  <a:gd name="T58" fmla="*/ 11 w 16"/>
                  <a:gd name="T59" fmla="*/ 21 h 39"/>
                  <a:gd name="T60" fmla="*/ 12 w 16"/>
                  <a:gd name="T61" fmla="*/ 22 h 39"/>
                  <a:gd name="T62" fmla="*/ 12 w 16"/>
                  <a:gd name="T63" fmla="*/ 22 h 39"/>
                  <a:gd name="T64" fmla="*/ 12 w 16"/>
                  <a:gd name="T65" fmla="*/ 24 h 39"/>
                  <a:gd name="T66" fmla="*/ 11 w 16"/>
                  <a:gd name="T67" fmla="*/ 23 h 39"/>
                  <a:gd name="T68" fmla="*/ 10 w 16"/>
                  <a:gd name="T69" fmla="*/ 23 h 39"/>
                  <a:gd name="T70" fmla="*/ 10 w 16"/>
                  <a:gd name="T71" fmla="*/ 21 h 39"/>
                  <a:gd name="T72" fmla="*/ 9 w 16"/>
                  <a:gd name="T73" fmla="*/ 20 h 39"/>
                  <a:gd name="T74" fmla="*/ 9 w 16"/>
                  <a:gd name="T75" fmla="*/ 18 h 39"/>
                  <a:gd name="T76" fmla="*/ 8 w 16"/>
                  <a:gd name="T77" fmla="*/ 16 h 39"/>
                  <a:gd name="T78" fmla="*/ 9 w 16"/>
                  <a:gd name="T79" fmla="*/ 13 h 39"/>
                  <a:gd name="T80" fmla="*/ 7 w 16"/>
                  <a:gd name="T81" fmla="*/ 13 h 39"/>
                  <a:gd name="T82" fmla="*/ 7 w 16"/>
                  <a:gd name="T83" fmla="*/ 12 h 39"/>
                  <a:gd name="T84" fmla="*/ 9 w 16"/>
                  <a:gd name="T85" fmla="*/ 10 h 39"/>
                  <a:gd name="T86" fmla="*/ 8 w 16"/>
                  <a:gd name="T87" fmla="*/ 3 h 39"/>
                  <a:gd name="T88" fmla="*/ 8 w 16"/>
                  <a:gd name="T8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" h="39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2"/>
                      <a:pt x="4" y="2"/>
                    </a:cubicBezTo>
                    <a:cubicBezTo>
                      <a:pt x="5" y="3"/>
                      <a:pt x="4" y="5"/>
                      <a:pt x="5" y="5"/>
                    </a:cubicBezTo>
                    <a:cubicBezTo>
                      <a:pt x="6" y="6"/>
                      <a:pt x="4" y="7"/>
                      <a:pt x="4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3" y="10"/>
                      <a:pt x="3" y="11"/>
                      <a:pt x="3" y="13"/>
                    </a:cubicBezTo>
                    <a:cubicBezTo>
                      <a:pt x="2" y="14"/>
                      <a:pt x="4" y="12"/>
                      <a:pt x="4" y="14"/>
                    </a:cubicBezTo>
                    <a:cubicBezTo>
                      <a:pt x="4" y="15"/>
                      <a:pt x="2" y="16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1" y="21"/>
                      <a:pt x="0" y="22"/>
                      <a:pt x="0" y="22"/>
                    </a:cubicBezTo>
                    <a:cubicBezTo>
                      <a:pt x="0" y="23"/>
                      <a:pt x="1" y="25"/>
                      <a:pt x="1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3" y="28"/>
                      <a:pt x="2" y="29"/>
                      <a:pt x="3" y="28"/>
                    </a:cubicBezTo>
                    <a:cubicBezTo>
                      <a:pt x="4" y="28"/>
                      <a:pt x="6" y="27"/>
                      <a:pt x="6" y="27"/>
                    </a:cubicBezTo>
                    <a:cubicBezTo>
                      <a:pt x="6" y="27"/>
                      <a:pt x="7" y="28"/>
                      <a:pt x="7" y="29"/>
                    </a:cubicBezTo>
                    <a:cubicBezTo>
                      <a:pt x="7" y="30"/>
                      <a:pt x="7" y="31"/>
                      <a:pt x="7" y="32"/>
                    </a:cubicBezTo>
                    <a:cubicBezTo>
                      <a:pt x="6" y="33"/>
                      <a:pt x="6" y="34"/>
                      <a:pt x="7" y="34"/>
                    </a:cubicBezTo>
                    <a:cubicBezTo>
                      <a:pt x="7" y="35"/>
                      <a:pt x="8" y="36"/>
                      <a:pt x="9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9"/>
                      <a:pt x="12" y="39"/>
                    </a:cubicBezTo>
                    <a:cubicBezTo>
                      <a:pt x="13" y="39"/>
                      <a:pt x="14" y="38"/>
                      <a:pt x="13" y="37"/>
                    </a:cubicBezTo>
                    <a:cubicBezTo>
                      <a:pt x="12" y="36"/>
                      <a:pt x="12" y="33"/>
                      <a:pt x="13" y="33"/>
                    </a:cubicBezTo>
                    <a:cubicBezTo>
                      <a:pt x="13" y="34"/>
                      <a:pt x="15" y="34"/>
                      <a:pt x="15" y="32"/>
                    </a:cubicBezTo>
                    <a:cubicBezTo>
                      <a:pt x="15" y="31"/>
                      <a:pt x="15" y="32"/>
                      <a:pt x="15" y="30"/>
                    </a:cubicBezTo>
                    <a:cubicBezTo>
                      <a:pt x="16" y="28"/>
                      <a:pt x="16" y="27"/>
                      <a:pt x="15" y="27"/>
                    </a:cubicBezTo>
                    <a:cubicBezTo>
                      <a:pt x="14" y="26"/>
                      <a:pt x="14" y="26"/>
                      <a:pt x="13" y="25"/>
                    </a:cubicBezTo>
                    <a:cubicBezTo>
                      <a:pt x="13" y="23"/>
                      <a:pt x="13" y="23"/>
                      <a:pt x="12" y="22"/>
                    </a:cubicBezTo>
                    <a:cubicBezTo>
                      <a:pt x="12" y="22"/>
                      <a:pt x="11" y="21"/>
                      <a:pt x="11" y="21"/>
                    </a:cubicBezTo>
                    <a:cubicBezTo>
                      <a:pt x="11" y="21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3"/>
                      <a:pt x="12" y="24"/>
                    </a:cubicBezTo>
                    <a:cubicBezTo>
                      <a:pt x="12" y="24"/>
                      <a:pt x="11" y="23"/>
                      <a:pt x="11" y="23"/>
                    </a:cubicBezTo>
                    <a:cubicBezTo>
                      <a:pt x="10" y="23"/>
                      <a:pt x="11" y="24"/>
                      <a:pt x="10" y="23"/>
                    </a:cubicBezTo>
                    <a:cubicBezTo>
                      <a:pt x="10" y="23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9" y="20"/>
                    </a:cubicBezTo>
                    <a:cubicBezTo>
                      <a:pt x="9" y="20"/>
                      <a:pt x="8" y="18"/>
                      <a:pt x="9" y="18"/>
                    </a:cubicBezTo>
                    <a:cubicBezTo>
                      <a:pt x="10" y="18"/>
                      <a:pt x="8" y="16"/>
                      <a:pt x="8" y="16"/>
                    </a:cubicBezTo>
                    <a:cubicBezTo>
                      <a:pt x="8" y="15"/>
                      <a:pt x="9" y="14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8"/>
                      <a:pt x="9" y="5"/>
                      <a:pt x="8" y="3"/>
                    </a:cubicBezTo>
                    <a:cubicBezTo>
                      <a:pt x="8" y="3"/>
                      <a:pt x="7" y="0"/>
                      <a:pt x="8" y="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GB" sz="1200" b="1">
                  <a:solidFill>
                    <a:srgbClr val="20272A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2219" name="Group 2218">
                <a:extLst>
                  <a:ext uri="{FF2B5EF4-FFF2-40B4-BE49-F238E27FC236}">
                    <a16:creationId xmlns:a16="http://schemas.microsoft.com/office/drawing/2014/main" id="{395D3CBC-8511-1D64-6B28-E45890A49CB1}"/>
                  </a:ext>
                </a:extLst>
              </p:cNvPr>
              <p:cNvGrpSpPr/>
              <p:nvPr/>
            </p:nvGrpSpPr>
            <p:grpSpPr>
              <a:xfrm>
                <a:off x="5885761" y="3130986"/>
                <a:ext cx="1723881" cy="1964576"/>
                <a:chOff x="5885761" y="3130986"/>
                <a:chExt cx="1723881" cy="1964576"/>
              </a:xfrm>
              <a:grpFill/>
            </p:grpSpPr>
            <p:grpSp>
              <p:nvGrpSpPr>
                <p:cNvPr id="2220" name="50 FILL 1">
                  <a:extLst>
                    <a:ext uri="{FF2B5EF4-FFF2-40B4-BE49-F238E27FC236}">
                      <a16:creationId xmlns:a16="http://schemas.microsoft.com/office/drawing/2014/main" id="{3D712B0A-A448-ADC3-FBEC-D219060E9A49}"/>
                    </a:ext>
                  </a:extLst>
                </p:cNvPr>
                <p:cNvGrpSpPr/>
                <p:nvPr/>
              </p:nvGrpSpPr>
              <p:grpSpPr>
                <a:xfrm>
                  <a:off x="6314226" y="3184952"/>
                  <a:ext cx="1126122" cy="748302"/>
                  <a:chOff x="6318461" y="3186375"/>
                  <a:chExt cx="1126122" cy="748302"/>
                </a:xfrm>
                <a:grpFill/>
              </p:grpSpPr>
              <p:sp>
                <p:nvSpPr>
                  <p:cNvPr id="2230" name="Freeform 64">
                    <a:extLst>
                      <a:ext uri="{FF2B5EF4-FFF2-40B4-BE49-F238E27FC236}">
                        <a16:creationId xmlns:a16="http://schemas.microsoft.com/office/drawing/2014/main" id="{01137EE2-9E80-7E0A-B9CD-B24AE37BE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18461" y="3186375"/>
                    <a:ext cx="507880" cy="436321"/>
                  </a:xfrm>
                  <a:custGeom>
                    <a:avLst/>
                    <a:gdLst>
                      <a:gd name="T0" fmla="*/ 68 w 74"/>
                      <a:gd name="T1" fmla="*/ 3 h 60"/>
                      <a:gd name="T2" fmla="*/ 65 w 74"/>
                      <a:gd name="T3" fmla="*/ 5 h 60"/>
                      <a:gd name="T4" fmla="*/ 65 w 74"/>
                      <a:gd name="T5" fmla="*/ 6 h 60"/>
                      <a:gd name="T6" fmla="*/ 54 w 74"/>
                      <a:gd name="T7" fmla="*/ 0 h 60"/>
                      <a:gd name="T8" fmla="*/ 29 w 74"/>
                      <a:gd name="T9" fmla="*/ 17 h 60"/>
                      <a:gd name="T10" fmla="*/ 26 w 74"/>
                      <a:gd name="T11" fmla="*/ 21 h 60"/>
                      <a:gd name="T12" fmla="*/ 20 w 74"/>
                      <a:gd name="T13" fmla="*/ 23 h 60"/>
                      <a:gd name="T14" fmla="*/ 21 w 74"/>
                      <a:gd name="T15" fmla="*/ 35 h 60"/>
                      <a:gd name="T16" fmla="*/ 19 w 74"/>
                      <a:gd name="T17" fmla="*/ 36 h 60"/>
                      <a:gd name="T18" fmla="*/ 19 w 74"/>
                      <a:gd name="T19" fmla="*/ 38 h 60"/>
                      <a:gd name="T20" fmla="*/ 18 w 74"/>
                      <a:gd name="T21" fmla="*/ 39 h 60"/>
                      <a:gd name="T22" fmla="*/ 16 w 74"/>
                      <a:gd name="T23" fmla="*/ 39 h 60"/>
                      <a:gd name="T24" fmla="*/ 10 w 74"/>
                      <a:gd name="T25" fmla="*/ 41 h 60"/>
                      <a:gd name="T26" fmla="*/ 5 w 74"/>
                      <a:gd name="T27" fmla="*/ 42 h 60"/>
                      <a:gd name="T28" fmla="*/ 2 w 74"/>
                      <a:gd name="T29" fmla="*/ 42 h 60"/>
                      <a:gd name="T30" fmla="*/ 1 w 74"/>
                      <a:gd name="T31" fmla="*/ 43 h 60"/>
                      <a:gd name="T32" fmla="*/ 1 w 74"/>
                      <a:gd name="T33" fmla="*/ 43 h 60"/>
                      <a:gd name="T34" fmla="*/ 0 w 74"/>
                      <a:gd name="T35" fmla="*/ 44 h 60"/>
                      <a:gd name="T36" fmla="*/ 1 w 74"/>
                      <a:gd name="T37" fmla="*/ 46 h 60"/>
                      <a:gd name="T38" fmla="*/ 5 w 74"/>
                      <a:gd name="T39" fmla="*/ 48 h 60"/>
                      <a:gd name="T40" fmla="*/ 4 w 74"/>
                      <a:gd name="T41" fmla="*/ 50 h 60"/>
                      <a:gd name="T42" fmla="*/ 6 w 74"/>
                      <a:gd name="T43" fmla="*/ 54 h 60"/>
                      <a:gd name="T44" fmla="*/ 8 w 74"/>
                      <a:gd name="T45" fmla="*/ 54 h 60"/>
                      <a:gd name="T46" fmla="*/ 8 w 74"/>
                      <a:gd name="T47" fmla="*/ 56 h 60"/>
                      <a:gd name="T48" fmla="*/ 9 w 74"/>
                      <a:gd name="T49" fmla="*/ 60 h 60"/>
                      <a:gd name="T50" fmla="*/ 11 w 74"/>
                      <a:gd name="T51" fmla="*/ 58 h 60"/>
                      <a:gd name="T52" fmla="*/ 13 w 74"/>
                      <a:gd name="T53" fmla="*/ 58 h 60"/>
                      <a:gd name="T54" fmla="*/ 13 w 74"/>
                      <a:gd name="T55" fmla="*/ 59 h 60"/>
                      <a:gd name="T56" fmla="*/ 16 w 74"/>
                      <a:gd name="T57" fmla="*/ 60 h 60"/>
                      <a:gd name="T58" fmla="*/ 18 w 74"/>
                      <a:gd name="T59" fmla="*/ 57 h 60"/>
                      <a:gd name="T60" fmla="*/ 20 w 74"/>
                      <a:gd name="T61" fmla="*/ 55 h 60"/>
                      <a:gd name="T62" fmla="*/ 20 w 74"/>
                      <a:gd name="T63" fmla="*/ 52 h 60"/>
                      <a:gd name="T64" fmla="*/ 25 w 74"/>
                      <a:gd name="T65" fmla="*/ 50 h 60"/>
                      <a:gd name="T66" fmla="*/ 28 w 74"/>
                      <a:gd name="T67" fmla="*/ 50 h 60"/>
                      <a:gd name="T68" fmla="*/ 30 w 74"/>
                      <a:gd name="T69" fmla="*/ 51 h 60"/>
                      <a:gd name="T70" fmla="*/ 33 w 74"/>
                      <a:gd name="T71" fmla="*/ 53 h 60"/>
                      <a:gd name="T72" fmla="*/ 36 w 74"/>
                      <a:gd name="T73" fmla="*/ 53 h 60"/>
                      <a:gd name="T74" fmla="*/ 39 w 74"/>
                      <a:gd name="T75" fmla="*/ 53 h 60"/>
                      <a:gd name="T76" fmla="*/ 42 w 74"/>
                      <a:gd name="T77" fmla="*/ 54 h 60"/>
                      <a:gd name="T78" fmla="*/ 46 w 74"/>
                      <a:gd name="T79" fmla="*/ 54 h 60"/>
                      <a:gd name="T80" fmla="*/ 49 w 74"/>
                      <a:gd name="T81" fmla="*/ 52 h 60"/>
                      <a:gd name="T82" fmla="*/ 54 w 74"/>
                      <a:gd name="T83" fmla="*/ 52 h 60"/>
                      <a:gd name="T84" fmla="*/ 59 w 74"/>
                      <a:gd name="T85" fmla="*/ 52 h 60"/>
                      <a:gd name="T86" fmla="*/ 61 w 74"/>
                      <a:gd name="T87" fmla="*/ 51 h 60"/>
                      <a:gd name="T88" fmla="*/ 64 w 74"/>
                      <a:gd name="T89" fmla="*/ 50 h 60"/>
                      <a:gd name="T90" fmla="*/ 64 w 74"/>
                      <a:gd name="T91" fmla="*/ 45 h 60"/>
                      <a:gd name="T92" fmla="*/ 71 w 74"/>
                      <a:gd name="T93" fmla="*/ 39 h 60"/>
                      <a:gd name="T94" fmla="*/ 71 w 74"/>
                      <a:gd name="T95" fmla="*/ 22 h 60"/>
                      <a:gd name="T96" fmla="*/ 73 w 74"/>
                      <a:gd name="T97" fmla="*/ 18 h 60"/>
                      <a:gd name="T98" fmla="*/ 71 w 74"/>
                      <a:gd name="T99" fmla="*/ 13 h 60"/>
                      <a:gd name="T100" fmla="*/ 68 w 74"/>
                      <a:gd name="T101" fmla="*/ 3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74" h="60">
                        <a:moveTo>
                          <a:pt x="68" y="3"/>
                        </a:moveTo>
                        <a:cubicBezTo>
                          <a:pt x="65" y="5"/>
                          <a:pt x="65" y="5"/>
                          <a:pt x="65" y="5"/>
                        </a:cubicBezTo>
                        <a:cubicBezTo>
                          <a:pt x="65" y="6"/>
                          <a:pt x="65" y="6"/>
                          <a:pt x="65" y="6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6" y="21"/>
                          <a:pt x="26" y="21"/>
                          <a:pt x="26" y="21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1" y="35"/>
                          <a:pt x="21" y="35"/>
                          <a:pt x="21" y="35"/>
                        </a:cubicBezTo>
                        <a:cubicBezTo>
                          <a:pt x="19" y="36"/>
                          <a:pt x="19" y="36"/>
                          <a:pt x="19" y="36"/>
                        </a:cubicBezTo>
                        <a:cubicBezTo>
                          <a:pt x="19" y="36"/>
                          <a:pt x="19" y="37"/>
                          <a:pt x="19" y="38"/>
                        </a:cubicBezTo>
                        <a:cubicBezTo>
                          <a:pt x="19" y="39"/>
                          <a:pt x="18" y="39"/>
                          <a:pt x="18" y="39"/>
                        </a:cubicBezTo>
                        <a:cubicBezTo>
                          <a:pt x="16" y="39"/>
                          <a:pt x="16" y="39"/>
                          <a:pt x="16" y="39"/>
                        </a:cubicBezTo>
                        <a:cubicBezTo>
                          <a:pt x="16" y="39"/>
                          <a:pt x="11" y="41"/>
                          <a:pt x="10" y="41"/>
                        </a:cubicBezTo>
                        <a:cubicBezTo>
                          <a:pt x="8" y="41"/>
                          <a:pt x="6" y="41"/>
                          <a:pt x="5" y="42"/>
                        </a:cubicBezTo>
                        <a:cubicBezTo>
                          <a:pt x="4" y="42"/>
                          <a:pt x="2" y="42"/>
                          <a:pt x="2" y="42"/>
                        </a:cubicBezTo>
                        <a:cubicBezTo>
                          <a:pt x="1" y="43"/>
                          <a:pt x="1" y="43"/>
                          <a:pt x="1" y="43"/>
                        </a:cubicBezTo>
                        <a:cubicBezTo>
                          <a:pt x="1" y="43"/>
                          <a:pt x="1" y="43"/>
                          <a:pt x="1" y="43"/>
                        </a:cubicBezTo>
                        <a:cubicBezTo>
                          <a:pt x="0" y="44"/>
                          <a:pt x="0" y="44"/>
                          <a:pt x="0" y="44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5" y="48"/>
                          <a:pt x="5" y="48"/>
                          <a:pt x="5" y="48"/>
                        </a:cubicBezTo>
                        <a:cubicBezTo>
                          <a:pt x="4" y="50"/>
                          <a:pt x="4" y="50"/>
                          <a:pt x="4" y="50"/>
                        </a:cubicBezTo>
                        <a:cubicBezTo>
                          <a:pt x="6" y="54"/>
                          <a:pt x="6" y="54"/>
                          <a:pt x="6" y="54"/>
                        </a:cubicBezTo>
                        <a:cubicBezTo>
                          <a:pt x="6" y="54"/>
                          <a:pt x="8" y="53"/>
                          <a:pt x="8" y="54"/>
                        </a:cubicBezTo>
                        <a:cubicBezTo>
                          <a:pt x="8" y="55"/>
                          <a:pt x="8" y="56"/>
                          <a:pt x="8" y="56"/>
                        </a:cubicBezTo>
                        <a:cubicBezTo>
                          <a:pt x="9" y="60"/>
                          <a:pt x="9" y="60"/>
                          <a:pt x="9" y="60"/>
                        </a:cubicBezTo>
                        <a:cubicBezTo>
                          <a:pt x="11" y="58"/>
                          <a:pt x="11" y="58"/>
                          <a:pt x="11" y="58"/>
                        </a:cubicBezTo>
                        <a:cubicBezTo>
                          <a:pt x="11" y="58"/>
                          <a:pt x="12" y="57"/>
                          <a:pt x="13" y="58"/>
                        </a:cubicBezTo>
                        <a:cubicBezTo>
                          <a:pt x="14" y="59"/>
                          <a:pt x="13" y="59"/>
                          <a:pt x="13" y="59"/>
                        </a:cubicBezTo>
                        <a:cubicBezTo>
                          <a:pt x="16" y="60"/>
                          <a:pt x="16" y="60"/>
                          <a:pt x="16" y="60"/>
                        </a:cubicBezTo>
                        <a:cubicBezTo>
                          <a:pt x="18" y="57"/>
                          <a:pt x="18" y="57"/>
                          <a:pt x="18" y="57"/>
                        </a:cubicBezTo>
                        <a:cubicBezTo>
                          <a:pt x="18" y="57"/>
                          <a:pt x="20" y="56"/>
                          <a:pt x="20" y="55"/>
                        </a:cubicBezTo>
                        <a:cubicBezTo>
                          <a:pt x="20" y="54"/>
                          <a:pt x="20" y="52"/>
                          <a:pt x="20" y="52"/>
                        </a:cubicBezTo>
                        <a:cubicBezTo>
                          <a:pt x="20" y="52"/>
                          <a:pt x="23" y="51"/>
                          <a:pt x="25" y="50"/>
                        </a:cubicBezTo>
                        <a:cubicBezTo>
                          <a:pt x="26" y="50"/>
                          <a:pt x="27" y="50"/>
                          <a:pt x="28" y="50"/>
                        </a:cubicBezTo>
                        <a:cubicBezTo>
                          <a:pt x="30" y="50"/>
                          <a:pt x="30" y="51"/>
                          <a:pt x="30" y="51"/>
                        </a:cubicBezTo>
                        <a:cubicBezTo>
                          <a:pt x="31" y="51"/>
                          <a:pt x="33" y="53"/>
                          <a:pt x="33" y="53"/>
                        </a:cubicBezTo>
                        <a:cubicBezTo>
                          <a:pt x="33" y="53"/>
                          <a:pt x="34" y="54"/>
                          <a:pt x="36" y="53"/>
                        </a:cubicBezTo>
                        <a:cubicBezTo>
                          <a:pt x="37" y="52"/>
                          <a:pt x="38" y="52"/>
                          <a:pt x="39" y="53"/>
                        </a:cubicBezTo>
                        <a:cubicBezTo>
                          <a:pt x="40" y="53"/>
                          <a:pt x="39" y="54"/>
                          <a:pt x="42" y="54"/>
                        </a:cubicBezTo>
                        <a:cubicBezTo>
                          <a:pt x="44" y="54"/>
                          <a:pt x="46" y="54"/>
                          <a:pt x="46" y="54"/>
                        </a:cubicBezTo>
                        <a:cubicBezTo>
                          <a:pt x="46" y="53"/>
                          <a:pt x="48" y="52"/>
                          <a:pt x="49" y="52"/>
                        </a:cubicBezTo>
                        <a:cubicBezTo>
                          <a:pt x="50" y="52"/>
                          <a:pt x="52" y="52"/>
                          <a:pt x="54" y="52"/>
                        </a:cubicBezTo>
                        <a:cubicBezTo>
                          <a:pt x="56" y="53"/>
                          <a:pt x="58" y="52"/>
                          <a:pt x="59" y="52"/>
                        </a:cubicBezTo>
                        <a:cubicBezTo>
                          <a:pt x="61" y="52"/>
                          <a:pt x="61" y="51"/>
                          <a:pt x="61" y="51"/>
                        </a:cubicBezTo>
                        <a:cubicBezTo>
                          <a:pt x="64" y="50"/>
                          <a:pt x="64" y="50"/>
                          <a:pt x="64" y="50"/>
                        </a:cubicBezTo>
                        <a:cubicBezTo>
                          <a:pt x="64" y="45"/>
                          <a:pt x="64" y="45"/>
                          <a:pt x="64" y="45"/>
                        </a:cubicBezTo>
                        <a:cubicBezTo>
                          <a:pt x="71" y="39"/>
                          <a:pt x="71" y="39"/>
                          <a:pt x="71" y="39"/>
                        </a:cubicBezTo>
                        <a:cubicBezTo>
                          <a:pt x="71" y="39"/>
                          <a:pt x="71" y="24"/>
                          <a:pt x="71" y="22"/>
                        </a:cubicBezTo>
                        <a:cubicBezTo>
                          <a:pt x="72" y="20"/>
                          <a:pt x="72" y="19"/>
                          <a:pt x="73" y="18"/>
                        </a:cubicBezTo>
                        <a:cubicBezTo>
                          <a:pt x="74" y="17"/>
                          <a:pt x="71" y="13"/>
                          <a:pt x="71" y="13"/>
                        </a:cubicBezTo>
                        <a:lnTo>
                          <a:pt x="68" y="3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231" name="Freeform 149">
                    <a:extLst>
                      <a:ext uri="{FF2B5EF4-FFF2-40B4-BE49-F238E27FC236}">
                        <a16:creationId xmlns:a16="http://schemas.microsoft.com/office/drawing/2014/main" id="{C55BECD0-FCBF-49BE-5948-12CBD11C59D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57768" y="3186375"/>
                    <a:ext cx="330016" cy="617180"/>
                  </a:xfrm>
                  <a:custGeom>
                    <a:avLst/>
                    <a:gdLst>
                      <a:gd name="T0" fmla="*/ 6 w 48"/>
                      <a:gd name="T1" fmla="*/ 57 h 85"/>
                      <a:gd name="T2" fmla="*/ 7 w 48"/>
                      <a:gd name="T3" fmla="*/ 61 h 85"/>
                      <a:gd name="T4" fmla="*/ 7 w 48"/>
                      <a:gd name="T5" fmla="*/ 64 h 85"/>
                      <a:gd name="T6" fmla="*/ 8 w 48"/>
                      <a:gd name="T7" fmla="*/ 70 h 85"/>
                      <a:gd name="T8" fmla="*/ 3 w 48"/>
                      <a:gd name="T9" fmla="*/ 72 h 85"/>
                      <a:gd name="T10" fmla="*/ 5 w 48"/>
                      <a:gd name="T11" fmla="*/ 78 h 85"/>
                      <a:gd name="T12" fmla="*/ 5 w 48"/>
                      <a:gd name="T13" fmla="*/ 85 h 85"/>
                      <a:gd name="T14" fmla="*/ 10 w 48"/>
                      <a:gd name="T15" fmla="*/ 85 h 85"/>
                      <a:gd name="T16" fmla="*/ 13 w 48"/>
                      <a:gd name="T17" fmla="*/ 84 h 85"/>
                      <a:gd name="T18" fmla="*/ 22 w 48"/>
                      <a:gd name="T19" fmla="*/ 81 h 85"/>
                      <a:gd name="T20" fmla="*/ 24 w 48"/>
                      <a:gd name="T21" fmla="*/ 76 h 85"/>
                      <a:gd name="T22" fmla="*/ 32 w 48"/>
                      <a:gd name="T23" fmla="*/ 73 h 85"/>
                      <a:gd name="T24" fmla="*/ 37 w 48"/>
                      <a:gd name="T25" fmla="*/ 70 h 85"/>
                      <a:gd name="T26" fmla="*/ 40 w 48"/>
                      <a:gd name="T27" fmla="*/ 67 h 85"/>
                      <a:gd name="T28" fmla="*/ 39 w 48"/>
                      <a:gd name="T29" fmla="*/ 63 h 85"/>
                      <a:gd name="T30" fmla="*/ 39 w 48"/>
                      <a:gd name="T31" fmla="*/ 60 h 85"/>
                      <a:gd name="T32" fmla="*/ 38 w 48"/>
                      <a:gd name="T33" fmla="*/ 56 h 85"/>
                      <a:gd name="T34" fmla="*/ 37 w 48"/>
                      <a:gd name="T35" fmla="*/ 55 h 85"/>
                      <a:gd name="T36" fmla="*/ 39 w 48"/>
                      <a:gd name="T37" fmla="*/ 51 h 85"/>
                      <a:gd name="T38" fmla="*/ 41 w 48"/>
                      <a:gd name="T39" fmla="*/ 46 h 85"/>
                      <a:gd name="T40" fmla="*/ 43 w 48"/>
                      <a:gd name="T41" fmla="*/ 41 h 85"/>
                      <a:gd name="T42" fmla="*/ 48 w 48"/>
                      <a:gd name="T43" fmla="*/ 41 h 85"/>
                      <a:gd name="T44" fmla="*/ 9 w 48"/>
                      <a:gd name="T45" fmla="*/ 0 h 85"/>
                      <a:gd name="T46" fmla="*/ 7 w 48"/>
                      <a:gd name="T47" fmla="*/ 13 h 85"/>
                      <a:gd name="T48" fmla="*/ 7 w 48"/>
                      <a:gd name="T49" fmla="*/ 22 h 85"/>
                      <a:gd name="T50" fmla="*/ 0 w 48"/>
                      <a:gd name="T51" fmla="*/ 45 h 85"/>
                      <a:gd name="T52" fmla="*/ 3 w 48"/>
                      <a:gd name="T53" fmla="*/ 54 h 85"/>
                      <a:gd name="T54" fmla="*/ 2 w 48"/>
                      <a:gd name="T55" fmla="*/ 49 h 85"/>
                      <a:gd name="T56" fmla="*/ 5 w 48"/>
                      <a:gd name="T57" fmla="*/ 52 h 85"/>
                      <a:gd name="T58" fmla="*/ 9 w 48"/>
                      <a:gd name="T59" fmla="*/ 54 h 85"/>
                      <a:gd name="T60" fmla="*/ 7 w 48"/>
                      <a:gd name="T61" fmla="*/ 53 h 85"/>
                      <a:gd name="T62" fmla="*/ 1 w 48"/>
                      <a:gd name="T63" fmla="*/ 49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8" h="85">
                        <a:moveTo>
                          <a:pt x="3" y="54"/>
                        </a:moveTo>
                        <a:cubicBezTo>
                          <a:pt x="3" y="54"/>
                          <a:pt x="5" y="56"/>
                          <a:pt x="6" y="57"/>
                        </a:cubicBezTo>
                        <a:cubicBezTo>
                          <a:pt x="7" y="57"/>
                          <a:pt x="6" y="58"/>
                          <a:pt x="7" y="59"/>
                        </a:cubicBezTo>
                        <a:cubicBezTo>
                          <a:pt x="7" y="60"/>
                          <a:pt x="7" y="60"/>
                          <a:pt x="7" y="61"/>
                        </a:cubicBezTo>
                        <a:cubicBezTo>
                          <a:pt x="7" y="62"/>
                          <a:pt x="7" y="63"/>
                          <a:pt x="7" y="63"/>
                        </a:cubicBezTo>
                        <a:cubicBezTo>
                          <a:pt x="7" y="63"/>
                          <a:pt x="7" y="63"/>
                          <a:pt x="7" y="64"/>
                        </a:cubicBezTo>
                        <a:cubicBezTo>
                          <a:pt x="7" y="65"/>
                          <a:pt x="7" y="67"/>
                          <a:pt x="8" y="68"/>
                        </a:cubicBezTo>
                        <a:cubicBezTo>
                          <a:pt x="8" y="68"/>
                          <a:pt x="7" y="69"/>
                          <a:pt x="8" y="70"/>
                        </a:cubicBezTo>
                        <a:cubicBezTo>
                          <a:pt x="9" y="71"/>
                          <a:pt x="9" y="72"/>
                          <a:pt x="9" y="72"/>
                        </a:cubicBezTo>
                        <a:cubicBezTo>
                          <a:pt x="9" y="72"/>
                          <a:pt x="4" y="72"/>
                          <a:pt x="3" y="72"/>
                        </a:cubicBezTo>
                        <a:cubicBezTo>
                          <a:pt x="2" y="73"/>
                          <a:pt x="1" y="74"/>
                          <a:pt x="2" y="75"/>
                        </a:cubicBezTo>
                        <a:cubicBezTo>
                          <a:pt x="3" y="75"/>
                          <a:pt x="5" y="78"/>
                          <a:pt x="5" y="78"/>
                        </a:cubicBezTo>
                        <a:cubicBezTo>
                          <a:pt x="6" y="79"/>
                          <a:pt x="7" y="82"/>
                          <a:pt x="7" y="82"/>
                        </a:cubicBezTo>
                        <a:cubicBezTo>
                          <a:pt x="5" y="85"/>
                          <a:pt x="5" y="85"/>
                          <a:pt x="5" y="85"/>
                        </a:cubicBezTo>
                        <a:cubicBezTo>
                          <a:pt x="7" y="85"/>
                          <a:pt x="7" y="85"/>
                          <a:pt x="7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1" y="83"/>
                          <a:pt x="11" y="83"/>
                          <a:pt x="11" y="83"/>
                        </a:cubicBezTo>
                        <a:cubicBezTo>
                          <a:pt x="11" y="83"/>
                          <a:pt x="12" y="84"/>
                          <a:pt x="13" y="84"/>
                        </a:cubicBezTo>
                        <a:cubicBezTo>
                          <a:pt x="14" y="84"/>
                          <a:pt x="17" y="83"/>
                          <a:pt x="18" y="83"/>
                        </a:cubicBezTo>
                        <a:cubicBezTo>
                          <a:pt x="20" y="83"/>
                          <a:pt x="21" y="82"/>
                          <a:pt x="22" y="81"/>
                        </a:cubicBezTo>
                        <a:cubicBezTo>
                          <a:pt x="23" y="79"/>
                          <a:pt x="24" y="80"/>
                          <a:pt x="25" y="79"/>
                        </a:cubicBezTo>
                        <a:cubicBezTo>
                          <a:pt x="27" y="78"/>
                          <a:pt x="23" y="78"/>
                          <a:pt x="24" y="76"/>
                        </a:cubicBezTo>
                        <a:cubicBezTo>
                          <a:pt x="25" y="75"/>
                          <a:pt x="28" y="75"/>
                          <a:pt x="30" y="74"/>
                        </a:cubicBezTo>
                        <a:cubicBezTo>
                          <a:pt x="31" y="73"/>
                          <a:pt x="31" y="73"/>
                          <a:pt x="32" y="73"/>
                        </a:cubicBezTo>
                        <a:cubicBezTo>
                          <a:pt x="34" y="73"/>
                          <a:pt x="33" y="72"/>
                          <a:pt x="34" y="71"/>
                        </a:cubicBezTo>
                        <a:cubicBezTo>
                          <a:pt x="35" y="71"/>
                          <a:pt x="36" y="70"/>
                          <a:pt x="37" y="70"/>
                        </a:cubicBezTo>
                        <a:cubicBezTo>
                          <a:pt x="38" y="70"/>
                          <a:pt x="38" y="70"/>
                          <a:pt x="38" y="68"/>
                        </a:cubicBezTo>
                        <a:cubicBezTo>
                          <a:pt x="39" y="67"/>
                          <a:pt x="40" y="67"/>
                          <a:pt x="40" y="67"/>
                        </a:cubicBezTo>
                        <a:cubicBezTo>
                          <a:pt x="40" y="67"/>
                          <a:pt x="41" y="66"/>
                          <a:pt x="40" y="65"/>
                        </a:cubicBezTo>
                        <a:cubicBezTo>
                          <a:pt x="39" y="64"/>
                          <a:pt x="39" y="64"/>
                          <a:pt x="39" y="63"/>
                        </a:cubicBezTo>
                        <a:cubicBezTo>
                          <a:pt x="40" y="62"/>
                          <a:pt x="39" y="61"/>
                          <a:pt x="39" y="61"/>
                        </a:cubicBezTo>
                        <a:cubicBezTo>
                          <a:pt x="39" y="60"/>
                          <a:pt x="39" y="60"/>
                          <a:pt x="39" y="60"/>
                        </a:cubicBezTo>
                        <a:cubicBezTo>
                          <a:pt x="39" y="59"/>
                          <a:pt x="41" y="58"/>
                          <a:pt x="40" y="58"/>
                        </a:cubicBezTo>
                        <a:cubicBezTo>
                          <a:pt x="40" y="57"/>
                          <a:pt x="39" y="56"/>
                          <a:pt x="38" y="56"/>
                        </a:cubicBezTo>
                        <a:cubicBezTo>
                          <a:pt x="37" y="56"/>
                          <a:pt x="36" y="57"/>
                          <a:pt x="36" y="56"/>
                        </a:cubicBezTo>
                        <a:cubicBezTo>
                          <a:pt x="36" y="55"/>
                          <a:pt x="36" y="55"/>
                          <a:pt x="37" y="55"/>
                        </a:cubicBezTo>
                        <a:cubicBezTo>
                          <a:pt x="38" y="54"/>
                          <a:pt x="38" y="54"/>
                          <a:pt x="38" y="53"/>
                        </a:cubicBezTo>
                        <a:cubicBezTo>
                          <a:pt x="38" y="51"/>
                          <a:pt x="38" y="52"/>
                          <a:pt x="39" y="51"/>
                        </a:cubicBezTo>
                        <a:cubicBezTo>
                          <a:pt x="40" y="50"/>
                          <a:pt x="40" y="49"/>
                          <a:pt x="40" y="48"/>
                        </a:cubicBezTo>
                        <a:cubicBezTo>
                          <a:pt x="40" y="47"/>
                          <a:pt x="40" y="47"/>
                          <a:pt x="41" y="46"/>
                        </a:cubicBezTo>
                        <a:cubicBezTo>
                          <a:pt x="42" y="45"/>
                          <a:pt x="43" y="45"/>
                          <a:pt x="42" y="44"/>
                        </a:cubicBezTo>
                        <a:cubicBezTo>
                          <a:pt x="41" y="43"/>
                          <a:pt x="42" y="42"/>
                          <a:pt x="43" y="41"/>
                        </a:cubicBezTo>
                        <a:cubicBezTo>
                          <a:pt x="43" y="40"/>
                          <a:pt x="44" y="40"/>
                          <a:pt x="45" y="41"/>
                        </a:cubicBezTo>
                        <a:cubicBezTo>
                          <a:pt x="46" y="41"/>
                          <a:pt x="48" y="41"/>
                          <a:pt x="48" y="4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10" y="17"/>
                          <a:pt x="9" y="18"/>
                        </a:cubicBezTo>
                        <a:cubicBezTo>
                          <a:pt x="8" y="19"/>
                          <a:pt x="8" y="20"/>
                          <a:pt x="7" y="22"/>
                        </a:cubicBezTo>
                        <a:cubicBezTo>
                          <a:pt x="7" y="24"/>
                          <a:pt x="7" y="39"/>
                          <a:pt x="7" y="39"/>
                        </a:cubicBezTo>
                        <a:cubicBezTo>
                          <a:pt x="0" y="45"/>
                          <a:pt x="0" y="45"/>
                          <a:pt x="0" y="45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lnTo>
                          <a:pt x="3" y="54"/>
                        </a:lnTo>
                        <a:close/>
                        <a:moveTo>
                          <a:pt x="1" y="49"/>
                        </a:moveTo>
                        <a:cubicBezTo>
                          <a:pt x="1" y="50"/>
                          <a:pt x="2" y="49"/>
                          <a:pt x="2" y="49"/>
                        </a:cubicBezTo>
                        <a:cubicBezTo>
                          <a:pt x="2" y="49"/>
                          <a:pt x="2" y="51"/>
                          <a:pt x="2" y="51"/>
                        </a:cubicBezTo>
                        <a:cubicBezTo>
                          <a:pt x="3" y="51"/>
                          <a:pt x="4" y="52"/>
                          <a:pt x="5" y="52"/>
                        </a:cubicBezTo>
                        <a:cubicBezTo>
                          <a:pt x="5" y="52"/>
                          <a:pt x="7" y="52"/>
                          <a:pt x="8" y="52"/>
                        </a:cubicBezTo>
                        <a:cubicBezTo>
                          <a:pt x="8" y="52"/>
                          <a:pt x="8" y="53"/>
                          <a:pt x="9" y="54"/>
                        </a:cubicBezTo>
                        <a:cubicBezTo>
                          <a:pt x="8" y="53"/>
                          <a:pt x="8" y="54"/>
                          <a:pt x="8" y="54"/>
                        </a:cubicBezTo>
                        <a:cubicBezTo>
                          <a:pt x="8" y="54"/>
                          <a:pt x="7" y="53"/>
                          <a:pt x="7" y="53"/>
                        </a:cubicBezTo>
                        <a:cubicBezTo>
                          <a:pt x="5" y="53"/>
                          <a:pt x="4" y="53"/>
                          <a:pt x="3" y="54"/>
                        </a:cubicBezTo>
                        <a:cubicBezTo>
                          <a:pt x="3" y="53"/>
                          <a:pt x="0" y="49"/>
                          <a:pt x="1" y="49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232" name="Graphic 474">
                    <a:extLst>
                      <a:ext uri="{FF2B5EF4-FFF2-40B4-BE49-F238E27FC236}">
                        <a16:creationId xmlns:a16="http://schemas.microsoft.com/office/drawing/2014/main" id="{77B4A60E-C05F-C9A2-4AE4-30153993DFED}"/>
                      </a:ext>
                    </a:extLst>
                  </p:cNvPr>
                  <p:cNvSpPr/>
                  <p:nvPr/>
                </p:nvSpPr>
                <p:spPr>
                  <a:xfrm>
                    <a:off x="7096355" y="3672429"/>
                    <a:ext cx="348228" cy="262248"/>
                  </a:xfrm>
                  <a:custGeom>
                    <a:avLst/>
                    <a:gdLst>
                      <a:gd name="connsiteX0" fmla="*/ 9136756 w 9155999"/>
                      <a:gd name="connsiteY0" fmla="*/ 5942898 h 6854130"/>
                      <a:gd name="connsiteX1" fmla="*/ 9090184 w 9155999"/>
                      <a:gd name="connsiteY1" fmla="*/ 5880433 h 6854130"/>
                      <a:gd name="connsiteX2" fmla="*/ 9108011 w 9155999"/>
                      <a:gd name="connsiteY2" fmla="*/ 5676041 h 6854130"/>
                      <a:gd name="connsiteX3" fmla="*/ 9106975 w 9155999"/>
                      <a:gd name="connsiteY3" fmla="*/ 5603833 h 6854130"/>
                      <a:gd name="connsiteX4" fmla="*/ 9111984 w 9155999"/>
                      <a:gd name="connsiteY4" fmla="*/ 5590428 h 6854130"/>
                      <a:gd name="connsiteX5" fmla="*/ 9126392 w 9155999"/>
                      <a:gd name="connsiteY5" fmla="*/ 5578025 h 6854130"/>
                      <a:gd name="connsiteX6" fmla="*/ 9143597 w 9155999"/>
                      <a:gd name="connsiteY6" fmla="*/ 5555222 h 6854130"/>
                      <a:gd name="connsiteX7" fmla="*/ 9146154 w 9155999"/>
                      <a:gd name="connsiteY7" fmla="*/ 5543061 h 6854130"/>
                      <a:gd name="connsiteX8" fmla="*/ 9142077 w 9155999"/>
                      <a:gd name="connsiteY8" fmla="*/ 5523990 h 6854130"/>
                      <a:gd name="connsiteX9" fmla="*/ 9129121 w 9155999"/>
                      <a:gd name="connsiteY9" fmla="*/ 5513418 h 6854130"/>
                      <a:gd name="connsiteX10" fmla="*/ 9119585 w 9155999"/>
                      <a:gd name="connsiteY10" fmla="*/ 5493759 h 6854130"/>
                      <a:gd name="connsiteX11" fmla="*/ 9118307 w 9155999"/>
                      <a:gd name="connsiteY11" fmla="*/ 5477970 h 6854130"/>
                      <a:gd name="connsiteX12" fmla="*/ 9122142 w 9155999"/>
                      <a:gd name="connsiteY12" fmla="*/ 5467882 h 6854130"/>
                      <a:gd name="connsiteX13" fmla="*/ 9142214 w 9155999"/>
                      <a:gd name="connsiteY13" fmla="*/ 5450020 h 6854130"/>
                      <a:gd name="connsiteX14" fmla="*/ 9147259 w 9155999"/>
                      <a:gd name="connsiteY14" fmla="*/ 5435751 h 6854130"/>
                      <a:gd name="connsiteX15" fmla="*/ 9143320 w 9155999"/>
                      <a:gd name="connsiteY15" fmla="*/ 5426112 h 6854130"/>
                      <a:gd name="connsiteX16" fmla="*/ 9131228 w 9155999"/>
                      <a:gd name="connsiteY16" fmla="*/ 5421379 h 6854130"/>
                      <a:gd name="connsiteX17" fmla="*/ 9123385 w 9155999"/>
                      <a:gd name="connsiteY17" fmla="*/ 5412776 h 6854130"/>
                      <a:gd name="connsiteX18" fmla="*/ 9115854 w 9155999"/>
                      <a:gd name="connsiteY18" fmla="*/ 5413087 h 6854130"/>
                      <a:gd name="connsiteX19" fmla="*/ 9107113 w 9155999"/>
                      <a:gd name="connsiteY19" fmla="*/ 5406419 h 6854130"/>
                      <a:gd name="connsiteX20" fmla="*/ 9089390 w 9155999"/>
                      <a:gd name="connsiteY20" fmla="*/ 5404139 h 6854130"/>
                      <a:gd name="connsiteX21" fmla="*/ 9071665 w 9155999"/>
                      <a:gd name="connsiteY21" fmla="*/ 5397022 h 6854130"/>
                      <a:gd name="connsiteX22" fmla="*/ 9054391 w 9155999"/>
                      <a:gd name="connsiteY22" fmla="*/ 5383133 h 6854130"/>
                      <a:gd name="connsiteX23" fmla="*/ 8988195 w 9155999"/>
                      <a:gd name="connsiteY23" fmla="*/ 5374357 h 6854130"/>
                      <a:gd name="connsiteX24" fmla="*/ 8928010 w 9155999"/>
                      <a:gd name="connsiteY24" fmla="*/ 5348273 h 6854130"/>
                      <a:gd name="connsiteX25" fmla="*/ 8892597 w 9155999"/>
                      <a:gd name="connsiteY25" fmla="*/ 5345924 h 6854130"/>
                      <a:gd name="connsiteX26" fmla="*/ 8878881 w 9155999"/>
                      <a:gd name="connsiteY26" fmla="*/ 5348826 h 6854130"/>
                      <a:gd name="connsiteX27" fmla="*/ 8870451 w 9155999"/>
                      <a:gd name="connsiteY27" fmla="*/ 5345751 h 6854130"/>
                      <a:gd name="connsiteX28" fmla="*/ 8850655 w 9155999"/>
                      <a:gd name="connsiteY28" fmla="*/ 5350933 h 6854130"/>
                      <a:gd name="connsiteX29" fmla="*/ 8793510 w 9155999"/>
                      <a:gd name="connsiteY29" fmla="*/ 5390941 h 6854130"/>
                      <a:gd name="connsiteX30" fmla="*/ 8756647 w 9155999"/>
                      <a:gd name="connsiteY30" fmla="*/ 5400615 h 6854130"/>
                      <a:gd name="connsiteX31" fmla="*/ 8737368 w 9155999"/>
                      <a:gd name="connsiteY31" fmla="*/ 5411947 h 6854130"/>
                      <a:gd name="connsiteX32" fmla="*/ 8722650 w 9155999"/>
                      <a:gd name="connsiteY32" fmla="*/ 5414883 h 6854130"/>
                      <a:gd name="connsiteX33" fmla="*/ 8710350 w 9155999"/>
                      <a:gd name="connsiteY33" fmla="*/ 5412154 h 6854130"/>
                      <a:gd name="connsiteX34" fmla="*/ 8698604 w 9155999"/>
                      <a:gd name="connsiteY34" fmla="*/ 5372975 h 6854130"/>
                      <a:gd name="connsiteX35" fmla="*/ 8702888 w 9155999"/>
                      <a:gd name="connsiteY35" fmla="*/ 5339808 h 6854130"/>
                      <a:gd name="connsiteX36" fmla="*/ 8709625 w 9155999"/>
                      <a:gd name="connsiteY36" fmla="*/ 5330307 h 6854130"/>
                      <a:gd name="connsiteX37" fmla="*/ 8713599 w 9155999"/>
                      <a:gd name="connsiteY37" fmla="*/ 5314553 h 6854130"/>
                      <a:gd name="connsiteX38" fmla="*/ 8710454 w 9155999"/>
                      <a:gd name="connsiteY38" fmla="*/ 5284426 h 6854130"/>
                      <a:gd name="connsiteX39" fmla="*/ 8570634 w 9155999"/>
                      <a:gd name="connsiteY39" fmla="*/ 5187723 h 6854130"/>
                      <a:gd name="connsiteX40" fmla="*/ 8573467 w 9155999"/>
                      <a:gd name="connsiteY40" fmla="*/ 5139043 h 6854130"/>
                      <a:gd name="connsiteX41" fmla="*/ 8550595 w 9155999"/>
                      <a:gd name="connsiteY41" fmla="*/ 5102041 h 6854130"/>
                      <a:gd name="connsiteX42" fmla="*/ 8512039 w 9155999"/>
                      <a:gd name="connsiteY42" fmla="*/ 5033876 h 6854130"/>
                      <a:gd name="connsiteX43" fmla="*/ 8468783 w 9155999"/>
                      <a:gd name="connsiteY43" fmla="*/ 4973138 h 6854130"/>
                      <a:gd name="connsiteX44" fmla="*/ 8473758 w 9155999"/>
                      <a:gd name="connsiteY44" fmla="*/ 4950405 h 6854130"/>
                      <a:gd name="connsiteX45" fmla="*/ 8465570 w 9155999"/>
                      <a:gd name="connsiteY45" fmla="*/ 4934202 h 6854130"/>
                      <a:gd name="connsiteX46" fmla="*/ 8466158 w 9155999"/>
                      <a:gd name="connsiteY46" fmla="*/ 4927154 h 6854130"/>
                      <a:gd name="connsiteX47" fmla="*/ 8475728 w 9155999"/>
                      <a:gd name="connsiteY47" fmla="*/ 4896474 h 6854130"/>
                      <a:gd name="connsiteX48" fmla="*/ 8477386 w 9155999"/>
                      <a:gd name="connsiteY48" fmla="*/ 4889461 h 6854130"/>
                      <a:gd name="connsiteX49" fmla="*/ 8470097 w 9155999"/>
                      <a:gd name="connsiteY49" fmla="*/ 4877092 h 6854130"/>
                      <a:gd name="connsiteX50" fmla="*/ 8469612 w 9155999"/>
                      <a:gd name="connsiteY50" fmla="*/ 4849556 h 6854130"/>
                      <a:gd name="connsiteX51" fmla="*/ 8465915 w 9155999"/>
                      <a:gd name="connsiteY51" fmla="*/ 4838811 h 6854130"/>
                      <a:gd name="connsiteX52" fmla="*/ 8448814 w 9155999"/>
                      <a:gd name="connsiteY52" fmla="*/ 4821157 h 6854130"/>
                      <a:gd name="connsiteX53" fmla="*/ 8443010 w 9155999"/>
                      <a:gd name="connsiteY53" fmla="*/ 4797905 h 6854130"/>
                      <a:gd name="connsiteX54" fmla="*/ 8444530 w 9155999"/>
                      <a:gd name="connsiteY54" fmla="*/ 4785917 h 6854130"/>
                      <a:gd name="connsiteX55" fmla="*/ 8451613 w 9155999"/>
                      <a:gd name="connsiteY55" fmla="*/ 4771026 h 6854130"/>
                      <a:gd name="connsiteX56" fmla="*/ 8449333 w 9155999"/>
                      <a:gd name="connsiteY56" fmla="*/ 4734680 h 6854130"/>
                      <a:gd name="connsiteX57" fmla="*/ 8435996 w 9155999"/>
                      <a:gd name="connsiteY57" fmla="*/ 4694811 h 6854130"/>
                      <a:gd name="connsiteX58" fmla="*/ 8437689 w 9155999"/>
                      <a:gd name="connsiteY58" fmla="*/ 4682442 h 6854130"/>
                      <a:gd name="connsiteX59" fmla="*/ 8464119 w 9155999"/>
                      <a:gd name="connsiteY59" fmla="*/ 4658258 h 6854130"/>
                      <a:gd name="connsiteX60" fmla="*/ 8465328 w 9155999"/>
                      <a:gd name="connsiteY60" fmla="*/ 4589851 h 6854130"/>
                      <a:gd name="connsiteX61" fmla="*/ 8478181 w 9155999"/>
                      <a:gd name="connsiteY61" fmla="*/ 4577379 h 6854130"/>
                      <a:gd name="connsiteX62" fmla="*/ 8486645 w 9155999"/>
                      <a:gd name="connsiteY62" fmla="*/ 4544108 h 6854130"/>
                      <a:gd name="connsiteX63" fmla="*/ 8481014 w 9155999"/>
                      <a:gd name="connsiteY63" fmla="*/ 4529010 h 6854130"/>
                      <a:gd name="connsiteX64" fmla="*/ 8463566 w 9155999"/>
                      <a:gd name="connsiteY64" fmla="*/ 4509559 h 6854130"/>
                      <a:gd name="connsiteX65" fmla="*/ 8441524 w 9155999"/>
                      <a:gd name="connsiteY65" fmla="*/ 4498192 h 6854130"/>
                      <a:gd name="connsiteX66" fmla="*/ 8440280 w 9155999"/>
                      <a:gd name="connsiteY66" fmla="*/ 4486653 h 6854130"/>
                      <a:gd name="connsiteX67" fmla="*/ 8428569 w 9155999"/>
                      <a:gd name="connsiteY67" fmla="*/ 4464817 h 6854130"/>
                      <a:gd name="connsiteX68" fmla="*/ 8413505 w 9155999"/>
                      <a:gd name="connsiteY68" fmla="*/ 4456871 h 6854130"/>
                      <a:gd name="connsiteX69" fmla="*/ 8401862 w 9155999"/>
                      <a:gd name="connsiteY69" fmla="*/ 4445435 h 6854130"/>
                      <a:gd name="connsiteX70" fmla="*/ 8385658 w 9155999"/>
                      <a:gd name="connsiteY70" fmla="*/ 4440944 h 6854130"/>
                      <a:gd name="connsiteX71" fmla="*/ 8389009 w 9155999"/>
                      <a:gd name="connsiteY71" fmla="*/ 4425915 h 6854130"/>
                      <a:gd name="connsiteX72" fmla="*/ 8363547 w 9155999"/>
                      <a:gd name="connsiteY72" fmla="*/ 4416898 h 6854130"/>
                      <a:gd name="connsiteX73" fmla="*/ 8354357 w 9155999"/>
                      <a:gd name="connsiteY73" fmla="*/ 4423911 h 6854130"/>
                      <a:gd name="connsiteX74" fmla="*/ 8324334 w 9155999"/>
                      <a:gd name="connsiteY74" fmla="*/ 4423013 h 6854130"/>
                      <a:gd name="connsiteX75" fmla="*/ 8310583 w 9155999"/>
                      <a:gd name="connsiteY75" fmla="*/ 4435831 h 6854130"/>
                      <a:gd name="connsiteX76" fmla="*/ 8278003 w 9155999"/>
                      <a:gd name="connsiteY76" fmla="*/ 4403769 h 6854130"/>
                      <a:gd name="connsiteX77" fmla="*/ 8253508 w 9155999"/>
                      <a:gd name="connsiteY77" fmla="*/ 4372848 h 6854130"/>
                      <a:gd name="connsiteX78" fmla="*/ 8247531 w 9155999"/>
                      <a:gd name="connsiteY78" fmla="*/ 4347523 h 6854130"/>
                      <a:gd name="connsiteX79" fmla="*/ 8226698 w 9155999"/>
                      <a:gd name="connsiteY79" fmla="*/ 4343101 h 6854130"/>
                      <a:gd name="connsiteX80" fmla="*/ 8185999 w 9155999"/>
                      <a:gd name="connsiteY80" fmla="*/ 4306513 h 6854130"/>
                      <a:gd name="connsiteX81" fmla="*/ 8173423 w 9155999"/>
                      <a:gd name="connsiteY81" fmla="*/ 4319331 h 6854130"/>
                      <a:gd name="connsiteX82" fmla="*/ 8133001 w 9155999"/>
                      <a:gd name="connsiteY82" fmla="*/ 4313942 h 6854130"/>
                      <a:gd name="connsiteX83" fmla="*/ 8113273 w 9155999"/>
                      <a:gd name="connsiteY83" fmla="*/ 4303749 h 6854130"/>
                      <a:gd name="connsiteX84" fmla="*/ 8109127 w 9155999"/>
                      <a:gd name="connsiteY84" fmla="*/ 4233407 h 6854130"/>
                      <a:gd name="connsiteX85" fmla="*/ 8100905 w 9155999"/>
                      <a:gd name="connsiteY85" fmla="*/ 4217307 h 6854130"/>
                      <a:gd name="connsiteX86" fmla="*/ 8072920 w 9155999"/>
                      <a:gd name="connsiteY86" fmla="*/ 4185246 h 6854130"/>
                      <a:gd name="connsiteX87" fmla="*/ 8014843 w 9155999"/>
                      <a:gd name="connsiteY87" fmla="*/ 4147691 h 6854130"/>
                      <a:gd name="connsiteX88" fmla="*/ 7993975 w 9155999"/>
                      <a:gd name="connsiteY88" fmla="*/ 4138673 h 6854130"/>
                      <a:gd name="connsiteX89" fmla="*/ 7975491 w 9155999"/>
                      <a:gd name="connsiteY89" fmla="*/ 4138846 h 6854130"/>
                      <a:gd name="connsiteX90" fmla="*/ 7946574 w 9155999"/>
                      <a:gd name="connsiteY90" fmla="*/ 4131038 h 6854130"/>
                      <a:gd name="connsiteX91" fmla="*/ 7894266 w 9155999"/>
                      <a:gd name="connsiteY91" fmla="*/ 4093483 h 6854130"/>
                      <a:gd name="connsiteX92" fmla="*/ 7875852 w 9155999"/>
                      <a:gd name="connsiteY92" fmla="*/ 4098286 h 6854130"/>
                      <a:gd name="connsiteX93" fmla="*/ 7862896 w 9155999"/>
                      <a:gd name="connsiteY93" fmla="*/ 4074170 h 6854130"/>
                      <a:gd name="connsiteX94" fmla="*/ 7845518 w 9155999"/>
                      <a:gd name="connsiteY94" fmla="*/ 4067433 h 6854130"/>
                      <a:gd name="connsiteX95" fmla="*/ 7844861 w 9155999"/>
                      <a:gd name="connsiteY95" fmla="*/ 4002792 h 6854130"/>
                      <a:gd name="connsiteX96" fmla="*/ 7823925 w 9155999"/>
                      <a:gd name="connsiteY96" fmla="*/ 3988005 h 6854130"/>
                      <a:gd name="connsiteX97" fmla="*/ 7807755 w 9155999"/>
                      <a:gd name="connsiteY97" fmla="*/ 3988178 h 6854130"/>
                      <a:gd name="connsiteX98" fmla="*/ 7794903 w 9155999"/>
                      <a:gd name="connsiteY98" fmla="*/ 3973321 h 6854130"/>
                      <a:gd name="connsiteX99" fmla="*/ 7771928 w 9155999"/>
                      <a:gd name="connsiteY99" fmla="*/ 3970039 h 6854130"/>
                      <a:gd name="connsiteX100" fmla="*/ 7766434 w 9155999"/>
                      <a:gd name="connsiteY100" fmla="*/ 3956703 h 6854130"/>
                      <a:gd name="connsiteX101" fmla="*/ 7754308 w 9155999"/>
                      <a:gd name="connsiteY101" fmla="*/ 3945993 h 6854130"/>
                      <a:gd name="connsiteX102" fmla="*/ 7728880 w 9155999"/>
                      <a:gd name="connsiteY102" fmla="*/ 3937321 h 6854130"/>
                      <a:gd name="connsiteX103" fmla="*/ 7703728 w 9155999"/>
                      <a:gd name="connsiteY103" fmla="*/ 3907194 h 6854130"/>
                      <a:gd name="connsiteX104" fmla="*/ 7702553 w 9155999"/>
                      <a:gd name="connsiteY104" fmla="*/ 3899386 h 6854130"/>
                      <a:gd name="connsiteX105" fmla="*/ 7715544 w 9155999"/>
                      <a:gd name="connsiteY105" fmla="*/ 3902289 h 6854130"/>
                      <a:gd name="connsiteX106" fmla="*/ 7720174 w 9155999"/>
                      <a:gd name="connsiteY106" fmla="*/ 3895033 h 6854130"/>
                      <a:gd name="connsiteX107" fmla="*/ 7720449 w 9155999"/>
                      <a:gd name="connsiteY107" fmla="*/ 3833363 h 6854130"/>
                      <a:gd name="connsiteX108" fmla="*/ 7716994 w 9155999"/>
                      <a:gd name="connsiteY108" fmla="*/ 3821202 h 6854130"/>
                      <a:gd name="connsiteX109" fmla="*/ 7682584 w 9155999"/>
                      <a:gd name="connsiteY109" fmla="*/ 3769067 h 6854130"/>
                      <a:gd name="connsiteX110" fmla="*/ 7661475 w 9155999"/>
                      <a:gd name="connsiteY110" fmla="*/ 3760361 h 6854130"/>
                      <a:gd name="connsiteX111" fmla="*/ 7660611 w 9155999"/>
                      <a:gd name="connsiteY111" fmla="*/ 3747923 h 6854130"/>
                      <a:gd name="connsiteX112" fmla="*/ 7651662 w 9155999"/>
                      <a:gd name="connsiteY112" fmla="*/ 3744157 h 6854130"/>
                      <a:gd name="connsiteX113" fmla="*/ 7650384 w 9155999"/>
                      <a:gd name="connsiteY113" fmla="*/ 3725017 h 6854130"/>
                      <a:gd name="connsiteX114" fmla="*/ 7653597 w 9155999"/>
                      <a:gd name="connsiteY114" fmla="*/ 3717312 h 6854130"/>
                      <a:gd name="connsiteX115" fmla="*/ 7619152 w 9155999"/>
                      <a:gd name="connsiteY115" fmla="*/ 3705047 h 6854130"/>
                      <a:gd name="connsiteX116" fmla="*/ 7606541 w 9155999"/>
                      <a:gd name="connsiteY116" fmla="*/ 3709712 h 6854130"/>
                      <a:gd name="connsiteX117" fmla="*/ 7593931 w 9155999"/>
                      <a:gd name="connsiteY117" fmla="*/ 3705047 h 6854130"/>
                      <a:gd name="connsiteX118" fmla="*/ 7564703 w 9155999"/>
                      <a:gd name="connsiteY118" fmla="*/ 3665765 h 6854130"/>
                      <a:gd name="connsiteX119" fmla="*/ 7532814 w 9155999"/>
                      <a:gd name="connsiteY119" fmla="*/ 3637159 h 6854130"/>
                      <a:gd name="connsiteX120" fmla="*/ 7520860 w 9155999"/>
                      <a:gd name="connsiteY120" fmla="*/ 3637815 h 6854130"/>
                      <a:gd name="connsiteX121" fmla="*/ 7488970 w 9155999"/>
                      <a:gd name="connsiteY121" fmla="*/ 3619158 h 6854130"/>
                      <a:gd name="connsiteX122" fmla="*/ 7485861 w 9155999"/>
                      <a:gd name="connsiteY122" fmla="*/ 3609554 h 6854130"/>
                      <a:gd name="connsiteX123" fmla="*/ 7475669 w 9155999"/>
                      <a:gd name="connsiteY123" fmla="*/ 3600502 h 6854130"/>
                      <a:gd name="connsiteX124" fmla="*/ 7455631 w 9155999"/>
                      <a:gd name="connsiteY124" fmla="*/ 3593730 h 6854130"/>
                      <a:gd name="connsiteX125" fmla="*/ 7452418 w 9155999"/>
                      <a:gd name="connsiteY125" fmla="*/ 3586510 h 6854130"/>
                      <a:gd name="connsiteX126" fmla="*/ 7445784 w 9155999"/>
                      <a:gd name="connsiteY126" fmla="*/ 3583193 h 6854130"/>
                      <a:gd name="connsiteX127" fmla="*/ 7447305 w 9155999"/>
                      <a:gd name="connsiteY127" fmla="*/ 3576525 h 6854130"/>
                      <a:gd name="connsiteX128" fmla="*/ 7438460 w 9155999"/>
                      <a:gd name="connsiteY128" fmla="*/ 3568544 h 6854130"/>
                      <a:gd name="connsiteX129" fmla="*/ 7410268 w 9155999"/>
                      <a:gd name="connsiteY129" fmla="*/ 3568924 h 6854130"/>
                      <a:gd name="connsiteX130" fmla="*/ 7399730 w 9155999"/>
                      <a:gd name="connsiteY130" fmla="*/ 3556348 h 6854130"/>
                      <a:gd name="connsiteX131" fmla="*/ 7391715 w 9155999"/>
                      <a:gd name="connsiteY131" fmla="*/ 3561081 h 6854130"/>
                      <a:gd name="connsiteX132" fmla="*/ 7381316 w 9155999"/>
                      <a:gd name="connsiteY132" fmla="*/ 3558110 h 6854130"/>
                      <a:gd name="connsiteX133" fmla="*/ 7370985 w 9155999"/>
                      <a:gd name="connsiteY133" fmla="*/ 3564813 h 6854130"/>
                      <a:gd name="connsiteX134" fmla="*/ 7366494 w 9155999"/>
                      <a:gd name="connsiteY134" fmla="*/ 3572966 h 6854130"/>
                      <a:gd name="connsiteX135" fmla="*/ 7335469 w 9155999"/>
                      <a:gd name="connsiteY135" fmla="*/ 3559630 h 6854130"/>
                      <a:gd name="connsiteX136" fmla="*/ 7315499 w 9155999"/>
                      <a:gd name="connsiteY136" fmla="*/ 3537622 h 6854130"/>
                      <a:gd name="connsiteX137" fmla="*/ 7306033 w 9155999"/>
                      <a:gd name="connsiteY137" fmla="*/ 3541112 h 6854130"/>
                      <a:gd name="connsiteX138" fmla="*/ 7296566 w 9155999"/>
                      <a:gd name="connsiteY138" fmla="*/ 3538625 h 6854130"/>
                      <a:gd name="connsiteX139" fmla="*/ 7276010 w 9155999"/>
                      <a:gd name="connsiteY139" fmla="*/ 3525738 h 6854130"/>
                      <a:gd name="connsiteX140" fmla="*/ 7273592 w 9155999"/>
                      <a:gd name="connsiteY140" fmla="*/ 3530298 h 6854130"/>
                      <a:gd name="connsiteX141" fmla="*/ 7263123 w 9155999"/>
                      <a:gd name="connsiteY141" fmla="*/ 3531266 h 6854130"/>
                      <a:gd name="connsiteX142" fmla="*/ 7250444 w 9155999"/>
                      <a:gd name="connsiteY142" fmla="*/ 3522214 h 6854130"/>
                      <a:gd name="connsiteX143" fmla="*/ 7218313 w 9155999"/>
                      <a:gd name="connsiteY143" fmla="*/ 3540801 h 6854130"/>
                      <a:gd name="connsiteX144" fmla="*/ 7205633 w 9155999"/>
                      <a:gd name="connsiteY144" fmla="*/ 3538970 h 6854130"/>
                      <a:gd name="connsiteX145" fmla="*/ 7194267 w 9155999"/>
                      <a:gd name="connsiteY145" fmla="*/ 3547123 h 6854130"/>
                      <a:gd name="connsiteX146" fmla="*/ 7187771 w 9155999"/>
                      <a:gd name="connsiteY146" fmla="*/ 3544118 h 6854130"/>
                      <a:gd name="connsiteX147" fmla="*/ 7180792 w 9155999"/>
                      <a:gd name="connsiteY147" fmla="*/ 3553619 h 6854130"/>
                      <a:gd name="connsiteX148" fmla="*/ 7163345 w 9155999"/>
                      <a:gd name="connsiteY148" fmla="*/ 3557627 h 6854130"/>
                      <a:gd name="connsiteX149" fmla="*/ 7159510 w 9155999"/>
                      <a:gd name="connsiteY149" fmla="*/ 3545776 h 6854130"/>
                      <a:gd name="connsiteX150" fmla="*/ 7150217 w 9155999"/>
                      <a:gd name="connsiteY150" fmla="*/ 3542632 h 6854130"/>
                      <a:gd name="connsiteX151" fmla="*/ 7147211 w 9155999"/>
                      <a:gd name="connsiteY151" fmla="*/ 3531335 h 6854130"/>
                      <a:gd name="connsiteX152" fmla="*/ 7143687 w 9155999"/>
                      <a:gd name="connsiteY152" fmla="*/ 3526740 h 6854130"/>
                      <a:gd name="connsiteX153" fmla="*/ 7132942 w 9155999"/>
                      <a:gd name="connsiteY153" fmla="*/ 3529987 h 6854130"/>
                      <a:gd name="connsiteX154" fmla="*/ 7099361 w 9155999"/>
                      <a:gd name="connsiteY154" fmla="*/ 3504974 h 6854130"/>
                      <a:gd name="connsiteX155" fmla="*/ 7082604 w 9155999"/>
                      <a:gd name="connsiteY155" fmla="*/ 3506805 h 6854130"/>
                      <a:gd name="connsiteX156" fmla="*/ 7042354 w 9155999"/>
                      <a:gd name="connsiteY156" fmla="*/ 3487768 h 6854130"/>
                      <a:gd name="connsiteX157" fmla="*/ 7036032 w 9155999"/>
                      <a:gd name="connsiteY157" fmla="*/ 3486386 h 6854130"/>
                      <a:gd name="connsiteX158" fmla="*/ 7035134 w 9155999"/>
                      <a:gd name="connsiteY158" fmla="*/ 3490601 h 6854130"/>
                      <a:gd name="connsiteX159" fmla="*/ 7020657 w 9155999"/>
                      <a:gd name="connsiteY159" fmla="*/ 3496613 h 6854130"/>
                      <a:gd name="connsiteX160" fmla="*/ 7017479 w 9155999"/>
                      <a:gd name="connsiteY160" fmla="*/ 3493642 h 6854130"/>
                      <a:gd name="connsiteX161" fmla="*/ 7003003 w 9155999"/>
                      <a:gd name="connsiteY161" fmla="*/ 3496371 h 6854130"/>
                      <a:gd name="connsiteX162" fmla="*/ 6998200 w 9155999"/>
                      <a:gd name="connsiteY162" fmla="*/ 3500621 h 6854130"/>
                      <a:gd name="connsiteX163" fmla="*/ 6992707 w 9155999"/>
                      <a:gd name="connsiteY163" fmla="*/ 3499653 h 6854130"/>
                      <a:gd name="connsiteX164" fmla="*/ 6995195 w 9155999"/>
                      <a:gd name="connsiteY164" fmla="*/ 3494160 h 6854130"/>
                      <a:gd name="connsiteX165" fmla="*/ 6982204 w 9155999"/>
                      <a:gd name="connsiteY165" fmla="*/ 3484175 h 6854130"/>
                      <a:gd name="connsiteX166" fmla="*/ 6979233 w 9155999"/>
                      <a:gd name="connsiteY166" fmla="*/ 3490187 h 6854130"/>
                      <a:gd name="connsiteX167" fmla="*/ 6961786 w 9155999"/>
                      <a:gd name="connsiteY167" fmla="*/ 3495196 h 6854130"/>
                      <a:gd name="connsiteX168" fmla="*/ 6957294 w 9155999"/>
                      <a:gd name="connsiteY168" fmla="*/ 3491188 h 6854130"/>
                      <a:gd name="connsiteX169" fmla="*/ 6952319 w 9155999"/>
                      <a:gd name="connsiteY169" fmla="*/ 3494194 h 6854130"/>
                      <a:gd name="connsiteX170" fmla="*/ 6947793 w 9155999"/>
                      <a:gd name="connsiteY170" fmla="*/ 3475054 h 6854130"/>
                      <a:gd name="connsiteX171" fmla="*/ 6921156 w 9155999"/>
                      <a:gd name="connsiteY171" fmla="*/ 3438847 h 6854130"/>
                      <a:gd name="connsiteX172" fmla="*/ 6914384 w 9155999"/>
                      <a:gd name="connsiteY172" fmla="*/ 3422056 h 6854130"/>
                      <a:gd name="connsiteX173" fmla="*/ 6916181 w 9155999"/>
                      <a:gd name="connsiteY173" fmla="*/ 3417530 h 6854130"/>
                      <a:gd name="connsiteX174" fmla="*/ 6923851 w 9155999"/>
                      <a:gd name="connsiteY174" fmla="*/ 3414800 h 6854130"/>
                      <a:gd name="connsiteX175" fmla="*/ 6914799 w 9155999"/>
                      <a:gd name="connsiteY175" fmla="*/ 3393484 h 6854130"/>
                      <a:gd name="connsiteX176" fmla="*/ 6917079 w 9155999"/>
                      <a:gd name="connsiteY176" fmla="*/ 3385192 h 6854130"/>
                      <a:gd name="connsiteX177" fmla="*/ 6914799 w 9155999"/>
                      <a:gd name="connsiteY177" fmla="*/ 3374447 h 6854130"/>
                      <a:gd name="connsiteX178" fmla="*/ 6935321 w 9155999"/>
                      <a:gd name="connsiteY178" fmla="*/ 3358105 h 6854130"/>
                      <a:gd name="connsiteX179" fmla="*/ 6941471 w 9155999"/>
                      <a:gd name="connsiteY179" fmla="*/ 3347672 h 6854130"/>
                      <a:gd name="connsiteX180" fmla="*/ 6938741 w 9155999"/>
                      <a:gd name="connsiteY180" fmla="*/ 3340002 h 6854130"/>
                      <a:gd name="connsiteX181" fmla="*/ 6936945 w 9155999"/>
                      <a:gd name="connsiteY181" fmla="*/ 3334957 h 6854130"/>
                      <a:gd name="connsiteX182" fmla="*/ 6941574 w 9155999"/>
                      <a:gd name="connsiteY182" fmla="*/ 3323625 h 6854130"/>
                      <a:gd name="connsiteX183" fmla="*/ 6949279 w 9155999"/>
                      <a:gd name="connsiteY183" fmla="*/ 3316059 h 6854130"/>
                      <a:gd name="connsiteX184" fmla="*/ 6959125 w 9155999"/>
                      <a:gd name="connsiteY184" fmla="*/ 3316370 h 6854130"/>
                      <a:gd name="connsiteX185" fmla="*/ 6973705 w 9155999"/>
                      <a:gd name="connsiteY185" fmla="*/ 3308182 h 6854130"/>
                      <a:gd name="connsiteX186" fmla="*/ 6974742 w 9155999"/>
                      <a:gd name="connsiteY186" fmla="*/ 3285345 h 6854130"/>
                      <a:gd name="connsiteX187" fmla="*/ 6980891 w 9155999"/>
                      <a:gd name="connsiteY187" fmla="*/ 3279610 h 6854130"/>
                      <a:gd name="connsiteX188" fmla="*/ 6980131 w 9155999"/>
                      <a:gd name="connsiteY188" fmla="*/ 3268658 h 6854130"/>
                      <a:gd name="connsiteX189" fmla="*/ 6994815 w 9155999"/>
                      <a:gd name="connsiteY189" fmla="*/ 3268347 h 6854130"/>
                      <a:gd name="connsiteX190" fmla="*/ 7005836 w 9155999"/>
                      <a:gd name="connsiteY190" fmla="*/ 3278297 h 6854130"/>
                      <a:gd name="connsiteX191" fmla="*/ 7004419 w 9155999"/>
                      <a:gd name="connsiteY191" fmla="*/ 3248827 h 6854130"/>
                      <a:gd name="connsiteX192" fmla="*/ 7006941 w 9155999"/>
                      <a:gd name="connsiteY192" fmla="*/ 3243817 h 6854130"/>
                      <a:gd name="connsiteX193" fmla="*/ 7019794 w 9155999"/>
                      <a:gd name="connsiteY193" fmla="*/ 3239498 h 6854130"/>
                      <a:gd name="connsiteX194" fmla="*/ 7037172 w 9155999"/>
                      <a:gd name="connsiteY194" fmla="*/ 3240811 h 6854130"/>
                      <a:gd name="connsiteX195" fmla="*/ 7048193 w 9155999"/>
                      <a:gd name="connsiteY195" fmla="*/ 3227821 h 6854130"/>
                      <a:gd name="connsiteX196" fmla="*/ 7058661 w 9155999"/>
                      <a:gd name="connsiteY196" fmla="*/ 3230654 h 6854130"/>
                      <a:gd name="connsiteX197" fmla="*/ 7061115 w 9155999"/>
                      <a:gd name="connsiteY197" fmla="*/ 3222051 h 6854130"/>
                      <a:gd name="connsiteX198" fmla="*/ 7056899 w 9155999"/>
                      <a:gd name="connsiteY198" fmla="*/ 3213897 h 6854130"/>
                      <a:gd name="connsiteX199" fmla="*/ 7057038 w 9155999"/>
                      <a:gd name="connsiteY199" fmla="*/ 3201874 h 6854130"/>
                      <a:gd name="connsiteX200" fmla="*/ 7051406 w 9155999"/>
                      <a:gd name="connsiteY200" fmla="*/ 3197141 h 6854130"/>
                      <a:gd name="connsiteX201" fmla="*/ 7048055 w 9155999"/>
                      <a:gd name="connsiteY201" fmla="*/ 3180039 h 6854130"/>
                      <a:gd name="connsiteX202" fmla="*/ 7043736 w 9155999"/>
                      <a:gd name="connsiteY202" fmla="*/ 3180316 h 6854130"/>
                      <a:gd name="connsiteX203" fmla="*/ 7042700 w 9155999"/>
                      <a:gd name="connsiteY203" fmla="*/ 3174926 h 6854130"/>
                      <a:gd name="connsiteX204" fmla="*/ 7062082 w 9155999"/>
                      <a:gd name="connsiteY204" fmla="*/ 3162350 h 6854130"/>
                      <a:gd name="connsiteX205" fmla="*/ 7071445 w 9155999"/>
                      <a:gd name="connsiteY205" fmla="*/ 3144177 h 6854130"/>
                      <a:gd name="connsiteX206" fmla="*/ 7068024 w 9155999"/>
                      <a:gd name="connsiteY206" fmla="*/ 3133398 h 6854130"/>
                      <a:gd name="connsiteX207" fmla="*/ 7053963 w 9155999"/>
                      <a:gd name="connsiteY207" fmla="*/ 3133018 h 6854130"/>
                      <a:gd name="connsiteX208" fmla="*/ 7050335 w 9155999"/>
                      <a:gd name="connsiteY208" fmla="*/ 3127974 h 6854130"/>
                      <a:gd name="connsiteX209" fmla="*/ 7050508 w 9155999"/>
                      <a:gd name="connsiteY209" fmla="*/ 3104964 h 6854130"/>
                      <a:gd name="connsiteX210" fmla="*/ 7045947 w 9155999"/>
                      <a:gd name="connsiteY210" fmla="*/ 3095463 h 6854130"/>
                      <a:gd name="connsiteX211" fmla="*/ 7065537 w 9155999"/>
                      <a:gd name="connsiteY211" fmla="*/ 3093943 h 6854130"/>
                      <a:gd name="connsiteX212" fmla="*/ 7070719 w 9155999"/>
                      <a:gd name="connsiteY212" fmla="*/ 3087551 h 6854130"/>
                      <a:gd name="connsiteX213" fmla="*/ 7063153 w 9155999"/>
                      <a:gd name="connsiteY213" fmla="*/ 3066476 h 6854130"/>
                      <a:gd name="connsiteX214" fmla="*/ 7077664 w 9155999"/>
                      <a:gd name="connsiteY214" fmla="*/ 3064921 h 6854130"/>
                      <a:gd name="connsiteX215" fmla="*/ 7080946 w 9155999"/>
                      <a:gd name="connsiteY215" fmla="*/ 3059359 h 6854130"/>
                      <a:gd name="connsiteX216" fmla="*/ 7082293 w 9155999"/>
                      <a:gd name="connsiteY216" fmla="*/ 3048925 h 6854130"/>
                      <a:gd name="connsiteX217" fmla="*/ 7069579 w 9155999"/>
                      <a:gd name="connsiteY217" fmla="*/ 3053348 h 6854130"/>
                      <a:gd name="connsiteX218" fmla="*/ 7064224 w 9155999"/>
                      <a:gd name="connsiteY218" fmla="*/ 3052104 h 6854130"/>
                      <a:gd name="connsiteX219" fmla="*/ 7060907 w 9155999"/>
                      <a:gd name="connsiteY219" fmla="*/ 3029578 h 6854130"/>
                      <a:gd name="connsiteX220" fmla="*/ 7065537 w 9155999"/>
                      <a:gd name="connsiteY220" fmla="*/ 3020284 h 6854130"/>
                      <a:gd name="connsiteX221" fmla="*/ 7061425 w 9155999"/>
                      <a:gd name="connsiteY221" fmla="*/ 3012441 h 6854130"/>
                      <a:gd name="connsiteX222" fmla="*/ 7063671 w 9155999"/>
                      <a:gd name="connsiteY222" fmla="*/ 3008434 h 6854130"/>
                      <a:gd name="connsiteX223" fmla="*/ 7082293 w 9155999"/>
                      <a:gd name="connsiteY223" fmla="*/ 3007535 h 6854130"/>
                      <a:gd name="connsiteX224" fmla="*/ 7082881 w 9155999"/>
                      <a:gd name="connsiteY224" fmla="*/ 2988395 h 6854130"/>
                      <a:gd name="connsiteX225" fmla="*/ 7096043 w 9155999"/>
                      <a:gd name="connsiteY225" fmla="*/ 2995927 h 6854130"/>
                      <a:gd name="connsiteX226" fmla="*/ 7105994 w 9155999"/>
                      <a:gd name="connsiteY226" fmla="*/ 2986046 h 6854130"/>
                      <a:gd name="connsiteX227" fmla="*/ 7107375 w 9155999"/>
                      <a:gd name="connsiteY227" fmla="*/ 2979274 h 6854130"/>
                      <a:gd name="connsiteX228" fmla="*/ 7127656 w 9155999"/>
                      <a:gd name="connsiteY228" fmla="*/ 2972503 h 6854130"/>
                      <a:gd name="connsiteX229" fmla="*/ 7138885 w 9155999"/>
                      <a:gd name="connsiteY229" fmla="*/ 2985182 h 6854130"/>
                      <a:gd name="connsiteX230" fmla="*/ 7144171 w 9155999"/>
                      <a:gd name="connsiteY230" fmla="*/ 2985010 h 6854130"/>
                      <a:gd name="connsiteX231" fmla="*/ 7151633 w 9155999"/>
                      <a:gd name="connsiteY231" fmla="*/ 2970361 h 6854130"/>
                      <a:gd name="connsiteX232" fmla="*/ 7158405 w 9155999"/>
                      <a:gd name="connsiteY232" fmla="*/ 2967147 h 6854130"/>
                      <a:gd name="connsiteX233" fmla="*/ 7163552 w 9155999"/>
                      <a:gd name="connsiteY233" fmla="*/ 2975336 h 6854130"/>
                      <a:gd name="connsiteX234" fmla="*/ 7174781 w 9155999"/>
                      <a:gd name="connsiteY234" fmla="*/ 2979793 h 6854130"/>
                      <a:gd name="connsiteX235" fmla="*/ 7186286 w 9155999"/>
                      <a:gd name="connsiteY235" fmla="*/ 2978514 h 6854130"/>
                      <a:gd name="connsiteX236" fmla="*/ 7199863 w 9155999"/>
                      <a:gd name="connsiteY236" fmla="*/ 2981624 h 6854130"/>
                      <a:gd name="connsiteX237" fmla="*/ 7204217 w 9155999"/>
                      <a:gd name="connsiteY237" fmla="*/ 2989535 h 6854130"/>
                      <a:gd name="connsiteX238" fmla="*/ 7210539 w 9155999"/>
                      <a:gd name="connsiteY238" fmla="*/ 2988948 h 6854130"/>
                      <a:gd name="connsiteX239" fmla="*/ 7222113 w 9155999"/>
                      <a:gd name="connsiteY239" fmla="*/ 2995340 h 6854130"/>
                      <a:gd name="connsiteX240" fmla="*/ 7244329 w 9155999"/>
                      <a:gd name="connsiteY240" fmla="*/ 2977374 h 6854130"/>
                      <a:gd name="connsiteX241" fmla="*/ 7263123 w 9155999"/>
                      <a:gd name="connsiteY241" fmla="*/ 2984318 h 6854130"/>
                      <a:gd name="connsiteX242" fmla="*/ 7273107 w 9155999"/>
                      <a:gd name="connsiteY242" fmla="*/ 2975094 h 6854130"/>
                      <a:gd name="connsiteX243" fmla="*/ 7290382 w 9155999"/>
                      <a:gd name="connsiteY243" fmla="*/ 2969359 h 6854130"/>
                      <a:gd name="connsiteX244" fmla="*/ 7295358 w 9155999"/>
                      <a:gd name="connsiteY244" fmla="*/ 2959720 h 6854130"/>
                      <a:gd name="connsiteX245" fmla="*/ 7302405 w 9155999"/>
                      <a:gd name="connsiteY245" fmla="*/ 2958165 h 6854130"/>
                      <a:gd name="connsiteX246" fmla="*/ 7352260 w 9155999"/>
                      <a:gd name="connsiteY246" fmla="*/ 2960272 h 6854130"/>
                      <a:gd name="connsiteX247" fmla="*/ 7363177 w 9155999"/>
                      <a:gd name="connsiteY247" fmla="*/ 2976718 h 6854130"/>
                      <a:gd name="connsiteX248" fmla="*/ 7380003 w 9155999"/>
                      <a:gd name="connsiteY248" fmla="*/ 2977409 h 6854130"/>
                      <a:gd name="connsiteX249" fmla="*/ 7397657 w 9155999"/>
                      <a:gd name="connsiteY249" fmla="*/ 2960030 h 6854130"/>
                      <a:gd name="connsiteX250" fmla="*/ 7444610 w 9155999"/>
                      <a:gd name="connsiteY250" fmla="*/ 2981935 h 6854130"/>
                      <a:gd name="connsiteX251" fmla="*/ 7442848 w 9155999"/>
                      <a:gd name="connsiteY251" fmla="*/ 2990434 h 6854130"/>
                      <a:gd name="connsiteX252" fmla="*/ 7446821 w 9155999"/>
                      <a:gd name="connsiteY252" fmla="*/ 3009159 h 6854130"/>
                      <a:gd name="connsiteX253" fmla="*/ 7460536 w 9155999"/>
                      <a:gd name="connsiteY253" fmla="*/ 3035451 h 6854130"/>
                      <a:gd name="connsiteX254" fmla="*/ 7480023 w 9155999"/>
                      <a:gd name="connsiteY254" fmla="*/ 3042188 h 6854130"/>
                      <a:gd name="connsiteX255" fmla="*/ 7489593 w 9155999"/>
                      <a:gd name="connsiteY255" fmla="*/ 3040910 h 6854130"/>
                      <a:gd name="connsiteX256" fmla="*/ 7498679 w 9155999"/>
                      <a:gd name="connsiteY256" fmla="*/ 3033551 h 6854130"/>
                      <a:gd name="connsiteX257" fmla="*/ 7516713 w 9155999"/>
                      <a:gd name="connsiteY257" fmla="*/ 3037731 h 6854130"/>
                      <a:gd name="connsiteX258" fmla="*/ 7537789 w 9155999"/>
                      <a:gd name="connsiteY258" fmla="*/ 3018487 h 6854130"/>
                      <a:gd name="connsiteX259" fmla="*/ 7548948 w 9155999"/>
                      <a:gd name="connsiteY259" fmla="*/ 3013996 h 6854130"/>
                      <a:gd name="connsiteX260" fmla="*/ 7559486 w 9155999"/>
                      <a:gd name="connsiteY260" fmla="*/ 2997965 h 6854130"/>
                      <a:gd name="connsiteX261" fmla="*/ 7569677 w 9155999"/>
                      <a:gd name="connsiteY261" fmla="*/ 2989639 h 6854130"/>
                      <a:gd name="connsiteX262" fmla="*/ 7598561 w 9155999"/>
                      <a:gd name="connsiteY262" fmla="*/ 2985320 h 6854130"/>
                      <a:gd name="connsiteX263" fmla="*/ 7596833 w 9155999"/>
                      <a:gd name="connsiteY263" fmla="*/ 2978100 h 6854130"/>
                      <a:gd name="connsiteX264" fmla="*/ 7601947 w 9155999"/>
                      <a:gd name="connsiteY264" fmla="*/ 2972019 h 6854130"/>
                      <a:gd name="connsiteX265" fmla="*/ 7601947 w 9155999"/>
                      <a:gd name="connsiteY265" fmla="*/ 2966560 h 6854130"/>
                      <a:gd name="connsiteX266" fmla="*/ 7607716 w 9155999"/>
                      <a:gd name="connsiteY266" fmla="*/ 2964971 h 6854130"/>
                      <a:gd name="connsiteX267" fmla="*/ 7615075 w 9155999"/>
                      <a:gd name="connsiteY267" fmla="*/ 2950633 h 6854130"/>
                      <a:gd name="connsiteX268" fmla="*/ 7636150 w 9155999"/>
                      <a:gd name="connsiteY268" fmla="*/ 2945693 h 6854130"/>
                      <a:gd name="connsiteX269" fmla="*/ 7652388 w 9155999"/>
                      <a:gd name="connsiteY269" fmla="*/ 2937159 h 6854130"/>
                      <a:gd name="connsiteX270" fmla="*/ 7660369 w 9155999"/>
                      <a:gd name="connsiteY270" fmla="*/ 2941339 h 6854130"/>
                      <a:gd name="connsiteX271" fmla="*/ 7672807 w 9155999"/>
                      <a:gd name="connsiteY271" fmla="*/ 2936675 h 6854130"/>
                      <a:gd name="connsiteX272" fmla="*/ 7687835 w 9155999"/>
                      <a:gd name="connsiteY272" fmla="*/ 2944863 h 6854130"/>
                      <a:gd name="connsiteX273" fmla="*/ 7694918 w 9155999"/>
                      <a:gd name="connsiteY273" fmla="*/ 2940959 h 6854130"/>
                      <a:gd name="connsiteX274" fmla="*/ 7706250 w 9155999"/>
                      <a:gd name="connsiteY274" fmla="*/ 2945693 h 6854130"/>
                      <a:gd name="connsiteX275" fmla="*/ 7710465 w 9155999"/>
                      <a:gd name="connsiteY275" fmla="*/ 2944207 h 6854130"/>
                      <a:gd name="connsiteX276" fmla="*/ 7720381 w 9155999"/>
                      <a:gd name="connsiteY276" fmla="*/ 2927243 h 6854130"/>
                      <a:gd name="connsiteX277" fmla="*/ 7749575 w 9155999"/>
                      <a:gd name="connsiteY277" fmla="*/ 2902333 h 6854130"/>
                      <a:gd name="connsiteX278" fmla="*/ 7758005 w 9155999"/>
                      <a:gd name="connsiteY278" fmla="*/ 2897117 h 6854130"/>
                      <a:gd name="connsiteX279" fmla="*/ 7769820 w 9155999"/>
                      <a:gd name="connsiteY279" fmla="*/ 2896149 h 6854130"/>
                      <a:gd name="connsiteX280" fmla="*/ 7789168 w 9155999"/>
                      <a:gd name="connsiteY280" fmla="*/ 2876456 h 6854130"/>
                      <a:gd name="connsiteX281" fmla="*/ 7805510 w 9155999"/>
                      <a:gd name="connsiteY281" fmla="*/ 2848299 h 6854130"/>
                      <a:gd name="connsiteX282" fmla="*/ 7807375 w 9155999"/>
                      <a:gd name="connsiteY282" fmla="*/ 2802106 h 6854130"/>
                      <a:gd name="connsiteX283" fmla="*/ 7803471 w 9155999"/>
                      <a:gd name="connsiteY283" fmla="*/ 2722540 h 6854130"/>
                      <a:gd name="connsiteX284" fmla="*/ 7804335 w 9155999"/>
                      <a:gd name="connsiteY284" fmla="*/ 2612674 h 6854130"/>
                      <a:gd name="connsiteX285" fmla="*/ 7807548 w 9155999"/>
                      <a:gd name="connsiteY285" fmla="*/ 2572389 h 6854130"/>
                      <a:gd name="connsiteX286" fmla="*/ 7799706 w 9155999"/>
                      <a:gd name="connsiteY286" fmla="*/ 2407694 h 6854130"/>
                      <a:gd name="connsiteX287" fmla="*/ 7789859 w 9155999"/>
                      <a:gd name="connsiteY287" fmla="*/ 2340703 h 6854130"/>
                      <a:gd name="connsiteX288" fmla="*/ 7775866 w 9155999"/>
                      <a:gd name="connsiteY288" fmla="*/ 2159113 h 6854130"/>
                      <a:gd name="connsiteX289" fmla="*/ 7609892 w 9155999"/>
                      <a:gd name="connsiteY289" fmla="*/ 2161428 h 6854130"/>
                      <a:gd name="connsiteX290" fmla="*/ 7609409 w 9155999"/>
                      <a:gd name="connsiteY290" fmla="*/ 2120867 h 6854130"/>
                      <a:gd name="connsiteX291" fmla="*/ 7600599 w 9155999"/>
                      <a:gd name="connsiteY291" fmla="*/ 2080030 h 6854130"/>
                      <a:gd name="connsiteX292" fmla="*/ 7602982 w 9155999"/>
                      <a:gd name="connsiteY292" fmla="*/ 2038674 h 6854130"/>
                      <a:gd name="connsiteX293" fmla="*/ 7629448 w 9155999"/>
                      <a:gd name="connsiteY293" fmla="*/ 1960386 h 6854130"/>
                      <a:gd name="connsiteX294" fmla="*/ 7657466 w 9155999"/>
                      <a:gd name="connsiteY294" fmla="*/ 1920136 h 6854130"/>
                      <a:gd name="connsiteX295" fmla="*/ 7685037 w 9155999"/>
                      <a:gd name="connsiteY295" fmla="*/ 1811238 h 6854130"/>
                      <a:gd name="connsiteX296" fmla="*/ 7680752 w 9155999"/>
                      <a:gd name="connsiteY296" fmla="*/ 1786846 h 6854130"/>
                      <a:gd name="connsiteX297" fmla="*/ 7683102 w 9155999"/>
                      <a:gd name="connsiteY297" fmla="*/ 1742934 h 6854130"/>
                      <a:gd name="connsiteX298" fmla="*/ 7678300 w 9155999"/>
                      <a:gd name="connsiteY298" fmla="*/ 1735091 h 6854130"/>
                      <a:gd name="connsiteX299" fmla="*/ 7665793 w 9155999"/>
                      <a:gd name="connsiteY299" fmla="*/ 1683786 h 6854130"/>
                      <a:gd name="connsiteX300" fmla="*/ 7669455 w 9155999"/>
                      <a:gd name="connsiteY300" fmla="*/ 1657840 h 6854130"/>
                      <a:gd name="connsiteX301" fmla="*/ 7656776 w 9155999"/>
                      <a:gd name="connsiteY301" fmla="*/ 1624534 h 6854130"/>
                      <a:gd name="connsiteX302" fmla="*/ 7600841 w 9155999"/>
                      <a:gd name="connsiteY302" fmla="*/ 1624120 h 6854130"/>
                      <a:gd name="connsiteX303" fmla="*/ 7526387 w 9155999"/>
                      <a:gd name="connsiteY303" fmla="*/ 1493282 h 6854130"/>
                      <a:gd name="connsiteX304" fmla="*/ 7432137 w 9155999"/>
                      <a:gd name="connsiteY304" fmla="*/ 1427086 h 6854130"/>
                      <a:gd name="connsiteX305" fmla="*/ 7287169 w 9155999"/>
                      <a:gd name="connsiteY305" fmla="*/ 1254479 h 6854130"/>
                      <a:gd name="connsiteX306" fmla="*/ 7106063 w 9155999"/>
                      <a:gd name="connsiteY306" fmla="*/ 1195019 h 6854130"/>
                      <a:gd name="connsiteX307" fmla="*/ 7152324 w 9155999"/>
                      <a:gd name="connsiteY307" fmla="*/ 1111894 h 6854130"/>
                      <a:gd name="connsiteX308" fmla="*/ 7021279 w 9155999"/>
                      <a:gd name="connsiteY308" fmla="*/ 504348 h 6854130"/>
                      <a:gd name="connsiteX309" fmla="*/ 7067402 w 9155999"/>
                      <a:gd name="connsiteY309" fmla="*/ 378278 h 6854130"/>
                      <a:gd name="connsiteX310" fmla="*/ 7093729 w 9155999"/>
                      <a:gd name="connsiteY310" fmla="*/ 186703 h 6854130"/>
                      <a:gd name="connsiteX311" fmla="*/ 7116428 w 9155999"/>
                      <a:gd name="connsiteY311" fmla="*/ 56799 h 6854130"/>
                      <a:gd name="connsiteX312" fmla="*/ 7152255 w 9155999"/>
                      <a:gd name="connsiteY312" fmla="*/ 12852 h 6854130"/>
                      <a:gd name="connsiteX313" fmla="*/ 7112592 w 9155999"/>
                      <a:gd name="connsiteY313" fmla="*/ 14131 h 6854130"/>
                      <a:gd name="connsiteX314" fmla="*/ 6697520 w 9155999"/>
                      <a:gd name="connsiteY314" fmla="*/ 0 h 6854130"/>
                      <a:gd name="connsiteX315" fmla="*/ 6702218 w 9155999"/>
                      <a:gd name="connsiteY315" fmla="*/ 13509 h 6854130"/>
                      <a:gd name="connsiteX316" fmla="*/ 6698314 w 9155999"/>
                      <a:gd name="connsiteY316" fmla="*/ 53206 h 6854130"/>
                      <a:gd name="connsiteX317" fmla="*/ 6700698 w 9155999"/>
                      <a:gd name="connsiteY317" fmla="*/ 88169 h 6854130"/>
                      <a:gd name="connsiteX318" fmla="*/ 6717627 w 9155999"/>
                      <a:gd name="connsiteY318" fmla="*/ 146799 h 6854130"/>
                      <a:gd name="connsiteX319" fmla="*/ 6714760 w 9155999"/>
                      <a:gd name="connsiteY319" fmla="*/ 177859 h 6854130"/>
                      <a:gd name="connsiteX320" fmla="*/ 6695999 w 9155999"/>
                      <a:gd name="connsiteY320" fmla="*/ 215172 h 6854130"/>
                      <a:gd name="connsiteX321" fmla="*/ 6697554 w 9155999"/>
                      <a:gd name="connsiteY321" fmla="*/ 248477 h 6854130"/>
                      <a:gd name="connsiteX322" fmla="*/ 6268109 w 9155999"/>
                      <a:gd name="connsiteY322" fmla="*/ 248961 h 6854130"/>
                      <a:gd name="connsiteX323" fmla="*/ 6438988 w 9155999"/>
                      <a:gd name="connsiteY323" fmla="*/ 416973 h 6854130"/>
                      <a:gd name="connsiteX324" fmla="*/ 6441545 w 9155999"/>
                      <a:gd name="connsiteY324" fmla="*/ 810488 h 6854130"/>
                      <a:gd name="connsiteX325" fmla="*/ 6456297 w 9155999"/>
                      <a:gd name="connsiteY325" fmla="*/ 868427 h 6854130"/>
                      <a:gd name="connsiteX326" fmla="*/ 6501246 w 9155999"/>
                      <a:gd name="connsiteY326" fmla="*/ 944055 h 6854130"/>
                      <a:gd name="connsiteX327" fmla="*/ 6257605 w 9155999"/>
                      <a:gd name="connsiteY327" fmla="*/ 1178540 h 6854130"/>
                      <a:gd name="connsiteX328" fmla="*/ 6129394 w 9155999"/>
                      <a:gd name="connsiteY328" fmla="*/ 1258659 h 6854130"/>
                      <a:gd name="connsiteX329" fmla="*/ 6010683 w 9155999"/>
                      <a:gd name="connsiteY329" fmla="*/ 1467923 h 6854130"/>
                      <a:gd name="connsiteX330" fmla="*/ 5977688 w 9155999"/>
                      <a:gd name="connsiteY330" fmla="*/ 1513321 h 6854130"/>
                      <a:gd name="connsiteX331" fmla="*/ 5778686 w 9155999"/>
                      <a:gd name="connsiteY331" fmla="*/ 1737372 h 6854130"/>
                      <a:gd name="connsiteX332" fmla="*/ 5623008 w 9155999"/>
                      <a:gd name="connsiteY332" fmla="*/ 1934474 h 6854130"/>
                      <a:gd name="connsiteX333" fmla="*/ 5602209 w 9155999"/>
                      <a:gd name="connsiteY333" fmla="*/ 1944770 h 6854130"/>
                      <a:gd name="connsiteX334" fmla="*/ 5560508 w 9155999"/>
                      <a:gd name="connsiteY334" fmla="*/ 1957864 h 6854130"/>
                      <a:gd name="connsiteX335" fmla="*/ 5275823 w 9155999"/>
                      <a:gd name="connsiteY335" fmla="*/ 1957657 h 6854130"/>
                      <a:gd name="connsiteX336" fmla="*/ 5218748 w 9155999"/>
                      <a:gd name="connsiteY336" fmla="*/ 1983119 h 6854130"/>
                      <a:gd name="connsiteX337" fmla="*/ 5185892 w 9155999"/>
                      <a:gd name="connsiteY337" fmla="*/ 1953753 h 6854130"/>
                      <a:gd name="connsiteX338" fmla="*/ 5188759 w 9155999"/>
                      <a:gd name="connsiteY338" fmla="*/ 1953753 h 6854130"/>
                      <a:gd name="connsiteX339" fmla="*/ 5039922 w 9155999"/>
                      <a:gd name="connsiteY339" fmla="*/ 1815591 h 6854130"/>
                      <a:gd name="connsiteX340" fmla="*/ 4909706 w 9155999"/>
                      <a:gd name="connsiteY340" fmla="*/ 1740792 h 6854130"/>
                      <a:gd name="connsiteX341" fmla="*/ 4566737 w 9155999"/>
                      <a:gd name="connsiteY341" fmla="*/ 1527900 h 6854130"/>
                      <a:gd name="connsiteX342" fmla="*/ 4523862 w 9155999"/>
                      <a:gd name="connsiteY342" fmla="*/ 1528833 h 6854130"/>
                      <a:gd name="connsiteX343" fmla="*/ 4501889 w 9155999"/>
                      <a:gd name="connsiteY343" fmla="*/ 1523513 h 6854130"/>
                      <a:gd name="connsiteX344" fmla="*/ 4474180 w 9155999"/>
                      <a:gd name="connsiteY344" fmla="*/ 1554814 h 6854130"/>
                      <a:gd name="connsiteX345" fmla="*/ 4194505 w 9155999"/>
                      <a:gd name="connsiteY345" fmla="*/ 1700750 h 6854130"/>
                      <a:gd name="connsiteX346" fmla="*/ 4195818 w 9155999"/>
                      <a:gd name="connsiteY346" fmla="*/ 1961975 h 6854130"/>
                      <a:gd name="connsiteX347" fmla="*/ 3840895 w 9155999"/>
                      <a:gd name="connsiteY347" fmla="*/ 1969023 h 6854130"/>
                      <a:gd name="connsiteX348" fmla="*/ 3805136 w 9155999"/>
                      <a:gd name="connsiteY348" fmla="*/ 1981219 h 6854130"/>
                      <a:gd name="connsiteX349" fmla="*/ 3795601 w 9155999"/>
                      <a:gd name="connsiteY349" fmla="*/ 1999703 h 6854130"/>
                      <a:gd name="connsiteX350" fmla="*/ 3730683 w 9155999"/>
                      <a:gd name="connsiteY350" fmla="*/ 2080341 h 6854130"/>
                      <a:gd name="connsiteX351" fmla="*/ 3626414 w 9155999"/>
                      <a:gd name="connsiteY351" fmla="*/ 2173554 h 6854130"/>
                      <a:gd name="connsiteX352" fmla="*/ 3591105 w 9155999"/>
                      <a:gd name="connsiteY352" fmla="*/ 2236226 h 6854130"/>
                      <a:gd name="connsiteX353" fmla="*/ 3599707 w 9155999"/>
                      <a:gd name="connsiteY353" fmla="*/ 2277582 h 6854130"/>
                      <a:gd name="connsiteX354" fmla="*/ 3033171 w 9155999"/>
                      <a:gd name="connsiteY354" fmla="*/ 2279585 h 6854130"/>
                      <a:gd name="connsiteX355" fmla="*/ 2928452 w 9155999"/>
                      <a:gd name="connsiteY355" fmla="*/ 2068145 h 6854130"/>
                      <a:gd name="connsiteX356" fmla="*/ 2841769 w 9155999"/>
                      <a:gd name="connsiteY356" fmla="*/ 2076817 h 6854130"/>
                      <a:gd name="connsiteX357" fmla="*/ 2735150 w 9155999"/>
                      <a:gd name="connsiteY357" fmla="*/ 2064379 h 6854130"/>
                      <a:gd name="connsiteX358" fmla="*/ 2537909 w 9155999"/>
                      <a:gd name="connsiteY358" fmla="*/ 2062133 h 6854130"/>
                      <a:gd name="connsiteX359" fmla="*/ 2450742 w 9155999"/>
                      <a:gd name="connsiteY359" fmla="*/ 2056744 h 6854130"/>
                      <a:gd name="connsiteX360" fmla="*/ 2321701 w 9155999"/>
                      <a:gd name="connsiteY360" fmla="*/ 2063619 h 6854130"/>
                      <a:gd name="connsiteX361" fmla="*/ 2245796 w 9155999"/>
                      <a:gd name="connsiteY361" fmla="*/ 2078717 h 6854130"/>
                      <a:gd name="connsiteX362" fmla="*/ 2006267 w 9155999"/>
                      <a:gd name="connsiteY362" fmla="*/ 2163362 h 6854130"/>
                      <a:gd name="connsiteX363" fmla="*/ 1945634 w 9155999"/>
                      <a:gd name="connsiteY363" fmla="*/ 2158836 h 6854130"/>
                      <a:gd name="connsiteX364" fmla="*/ 1732431 w 9155999"/>
                      <a:gd name="connsiteY364" fmla="*/ 2093608 h 6854130"/>
                      <a:gd name="connsiteX365" fmla="*/ 1672281 w 9155999"/>
                      <a:gd name="connsiteY365" fmla="*/ 2021262 h 6854130"/>
                      <a:gd name="connsiteX366" fmla="*/ 1611475 w 9155999"/>
                      <a:gd name="connsiteY366" fmla="*/ 1826577 h 6854130"/>
                      <a:gd name="connsiteX367" fmla="*/ 1512768 w 9155999"/>
                      <a:gd name="connsiteY367" fmla="*/ 1728873 h 6854130"/>
                      <a:gd name="connsiteX368" fmla="*/ 1499570 w 9155999"/>
                      <a:gd name="connsiteY368" fmla="*/ 1696465 h 6854130"/>
                      <a:gd name="connsiteX369" fmla="*/ 1477804 w 9155999"/>
                      <a:gd name="connsiteY369" fmla="*/ 1664162 h 6854130"/>
                      <a:gd name="connsiteX370" fmla="*/ 1424806 w 9155999"/>
                      <a:gd name="connsiteY370" fmla="*/ 1630304 h 6854130"/>
                      <a:gd name="connsiteX371" fmla="*/ 1387769 w 9155999"/>
                      <a:gd name="connsiteY371" fmla="*/ 1619766 h 6854130"/>
                      <a:gd name="connsiteX372" fmla="*/ 1390015 w 9155999"/>
                      <a:gd name="connsiteY372" fmla="*/ 1461428 h 6854130"/>
                      <a:gd name="connsiteX373" fmla="*/ 1383761 w 9155999"/>
                      <a:gd name="connsiteY373" fmla="*/ 1457489 h 6854130"/>
                      <a:gd name="connsiteX374" fmla="*/ 1375159 w 9155999"/>
                      <a:gd name="connsiteY374" fmla="*/ 1444050 h 6854130"/>
                      <a:gd name="connsiteX375" fmla="*/ 1362652 w 9155999"/>
                      <a:gd name="connsiteY375" fmla="*/ 1433789 h 6854130"/>
                      <a:gd name="connsiteX376" fmla="*/ 1325961 w 9155999"/>
                      <a:gd name="connsiteY376" fmla="*/ 1421938 h 6854130"/>
                      <a:gd name="connsiteX377" fmla="*/ 1271269 w 9155999"/>
                      <a:gd name="connsiteY377" fmla="*/ 1434549 h 6854130"/>
                      <a:gd name="connsiteX378" fmla="*/ 1259557 w 9155999"/>
                      <a:gd name="connsiteY378" fmla="*/ 1444015 h 6854130"/>
                      <a:gd name="connsiteX379" fmla="*/ 1213469 w 9155999"/>
                      <a:gd name="connsiteY379" fmla="*/ 1443220 h 6854130"/>
                      <a:gd name="connsiteX380" fmla="*/ 1179092 w 9155999"/>
                      <a:gd name="connsiteY380" fmla="*/ 1450337 h 6854130"/>
                      <a:gd name="connsiteX381" fmla="*/ 1153319 w 9155999"/>
                      <a:gd name="connsiteY381" fmla="*/ 1450337 h 6854130"/>
                      <a:gd name="connsiteX382" fmla="*/ 1041587 w 9155999"/>
                      <a:gd name="connsiteY382" fmla="*/ 1484265 h 6854130"/>
                      <a:gd name="connsiteX383" fmla="*/ 1000162 w 9155999"/>
                      <a:gd name="connsiteY383" fmla="*/ 1483470 h 6854130"/>
                      <a:gd name="connsiteX384" fmla="*/ 975149 w 9155999"/>
                      <a:gd name="connsiteY384" fmla="*/ 1488963 h 6854130"/>
                      <a:gd name="connsiteX385" fmla="*/ 960293 w 9155999"/>
                      <a:gd name="connsiteY385" fmla="*/ 1496081 h 6854130"/>
                      <a:gd name="connsiteX386" fmla="*/ 932170 w 9155999"/>
                      <a:gd name="connsiteY386" fmla="*/ 1498464 h 6854130"/>
                      <a:gd name="connsiteX387" fmla="*/ 918108 w 9155999"/>
                      <a:gd name="connsiteY387" fmla="*/ 1506342 h 6854130"/>
                      <a:gd name="connsiteX388" fmla="*/ 875129 w 9155999"/>
                      <a:gd name="connsiteY388" fmla="*/ 1509520 h 6854130"/>
                      <a:gd name="connsiteX389" fmla="*/ 848561 w 9155999"/>
                      <a:gd name="connsiteY389" fmla="*/ 1500054 h 6854130"/>
                      <a:gd name="connsiteX390" fmla="*/ 839164 w 9155999"/>
                      <a:gd name="connsiteY390" fmla="*/ 1501643 h 6854130"/>
                      <a:gd name="connsiteX391" fmla="*/ 833705 w 9155999"/>
                      <a:gd name="connsiteY391" fmla="*/ 1506376 h 6854130"/>
                      <a:gd name="connsiteX392" fmla="*/ 825862 w 9155999"/>
                      <a:gd name="connsiteY392" fmla="*/ 1507965 h 6854130"/>
                      <a:gd name="connsiteX393" fmla="*/ 817294 w 9155999"/>
                      <a:gd name="connsiteY393" fmla="*/ 1504821 h 6854130"/>
                      <a:gd name="connsiteX394" fmla="*/ 785267 w 9155999"/>
                      <a:gd name="connsiteY394" fmla="*/ 1514288 h 6854130"/>
                      <a:gd name="connsiteX395" fmla="*/ 764157 w 9155999"/>
                      <a:gd name="connsiteY395" fmla="*/ 1511939 h 6854130"/>
                      <a:gd name="connsiteX396" fmla="*/ 724322 w 9155999"/>
                      <a:gd name="connsiteY396" fmla="*/ 1525344 h 6854130"/>
                      <a:gd name="connsiteX397" fmla="*/ 718000 w 9155999"/>
                      <a:gd name="connsiteY397" fmla="*/ 1530595 h 6854130"/>
                      <a:gd name="connsiteX398" fmla="*/ 704802 w 9155999"/>
                      <a:gd name="connsiteY398" fmla="*/ 1560065 h 6854130"/>
                      <a:gd name="connsiteX399" fmla="*/ 690741 w 9155999"/>
                      <a:gd name="connsiteY399" fmla="*/ 1579793 h 6854130"/>
                      <a:gd name="connsiteX400" fmla="*/ 686076 w 9155999"/>
                      <a:gd name="connsiteY400" fmla="*/ 1598726 h 6854130"/>
                      <a:gd name="connsiteX401" fmla="*/ 673570 w 9155999"/>
                      <a:gd name="connsiteY401" fmla="*/ 1619248 h 6854130"/>
                      <a:gd name="connsiteX402" fmla="*/ 673570 w 9155999"/>
                      <a:gd name="connsiteY402" fmla="*/ 1647648 h 6854130"/>
                      <a:gd name="connsiteX403" fmla="*/ 683727 w 9155999"/>
                      <a:gd name="connsiteY403" fmla="*/ 1669724 h 6854130"/>
                      <a:gd name="connsiteX404" fmla="*/ 683727 w 9155999"/>
                      <a:gd name="connsiteY404" fmla="*/ 1688657 h 6854130"/>
                      <a:gd name="connsiteX405" fmla="*/ 675124 w 9155999"/>
                      <a:gd name="connsiteY405" fmla="*/ 1711529 h 6854130"/>
                      <a:gd name="connsiteX406" fmla="*/ 661063 w 9155999"/>
                      <a:gd name="connsiteY406" fmla="*/ 1731222 h 6854130"/>
                      <a:gd name="connsiteX407" fmla="*/ 641543 w 9155999"/>
                      <a:gd name="connsiteY407" fmla="*/ 1784808 h 6854130"/>
                      <a:gd name="connsiteX408" fmla="*/ 625132 w 9155999"/>
                      <a:gd name="connsiteY408" fmla="*/ 1802151 h 6854130"/>
                      <a:gd name="connsiteX409" fmla="*/ 614180 w 9155999"/>
                      <a:gd name="connsiteY409" fmla="*/ 1823433 h 6854130"/>
                      <a:gd name="connsiteX410" fmla="*/ 604022 w 9155999"/>
                      <a:gd name="connsiteY410" fmla="*/ 1835249 h 6854130"/>
                      <a:gd name="connsiteX411" fmla="*/ 564187 w 9155999"/>
                      <a:gd name="connsiteY411" fmla="*/ 1860470 h 6854130"/>
                      <a:gd name="connsiteX412" fmla="*/ 540728 w 9155999"/>
                      <a:gd name="connsiteY412" fmla="*/ 1880958 h 6854130"/>
                      <a:gd name="connsiteX413" fmla="*/ 527461 w 9155999"/>
                      <a:gd name="connsiteY413" fmla="*/ 1888040 h 6854130"/>
                      <a:gd name="connsiteX414" fmla="*/ 509496 w 9155999"/>
                      <a:gd name="connsiteY414" fmla="*/ 1889629 h 6854130"/>
                      <a:gd name="connsiteX415" fmla="*/ 502448 w 9155999"/>
                      <a:gd name="connsiteY415" fmla="*/ 1894328 h 6854130"/>
                      <a:gd name="connsiteX416" fmla="*/ 482133 w 9155999"/>
                      <a:gd name="connsiteY416" fmla="*/ 1943941 h 6854130"/>
                      <a:gd name="connsiteX417" fmla="*/ 471181 w 9155999"/>
                      <a:gd name="connsiteY417" fmla="*/ 1961284 h 6854130"/>
                      <a:gd name="connsiteX418" fmla="*/ 461991 w 9155999"/>
                      <a:gd name="connsiteY418" fmla="*/ 1966225 h 6854130"/>
                      <a:gd name="connsiteX419" fmla="*/ 471215 w 9155999"/>
                      <a:gd name="connsiteY419" fmla="*/ 1993415 h 6854130"/>
                      <a:gd name="connsiteX420" fmla="*/ 471457 w 9155999"/>
                      <a:gd name="connsiteY420" fmla="*/ 2062686 h 6854130"/>
                      <a:gd name="connsiteX421" fmla="*/ 479576 w 9155999"/>
                      <a:gd name="connsiteY421" fmla="*/ 2091466 h 6854130"/>
                      <a:gd name="connsiteX422" fmla="*/ 479887 w 9155999"/>
                      <a:gd name="connsiteY422" fmla="*/ 2127880 h 6854130"/>
                      <a:gd name="connsiteX423" fmla="*/ 462647 w 9155999"/>
                      <a:gd name="connsiteY423" fmla="*/ 2166264 h 6854130"/>
                      <a:gd name="connsiteX424" fmla="*/ 430206 w 9155999"/>
                      <a:gd name="connsiteY424" fmla="*/ 2187823 h 6854130"/>
                      <a:gd name="connsiteX425" fmla="*/ 362558 w 9155999"/>
                      <a:gd name="connsiteY425" fmla="*/ 2241029 h 6854130"/>
                      <a:gd name="connsiteX426" fmla="*/ 363802 w 9155999"/>
                      <a:gd name="connsiteY426" fmla="*/ 2260480 h 6854130"/>
                      <a:gd name="connsiteX427" fmla="*/ 375203 w 9155999"/>
                      <a:gd name="connsiteY427" fmla="*/ 2293198 h 6854130"/>
                      <a:gd name="connsiteX428" fmla="*/ 352954 w 9155999"/>
                      <a:gd name="connsiteY428" fmla="*/ 2333759 h 6854130"/>
                      <a:gd name="connsiteX429" fmla="*/ 333814 w 9155999"/>
                      <a:gd name="connsiteY429" fmla="*/ 2400577 h 6854130"/>
                      <a:gd name="connsiteX430" fmla="*/ 314881 w 9155999"/>
                      <a:gd name="connsiteY430" fmla="*/ 2491510 h 6854130"/>
                      <a:gd name="connsiteX431" fmla="*/ 338132 w 9155999"/>
                      <a:gd name="connsiteY431" fmla="*/ 2569798 h 6854130"/>
                      <a:gd name="connsiteX432" fmla="*/ 334401 w 9155999"/>
                      <a:gd name="connsiteY432" fmla="*/ 2593568 h 6854130"/>
                      <a:gd name="connsiteX433" fmla="*/ 319130 w 9155999"/>
                      <a:gd name="connsiteY433" fmla="*/ 2611706 h 6854130"/>
                      <a:gd name="connsiteX434" fmla="*/ 305207 w 9155999"/>
                      <a:gd name="connsiteY434" fmla="*/ 2620102 h 6854130"/>
                      <a:gd name="connsiteX435" fmla="*/ 283994 w 9155999"/>
                      <a:gd name="connsiteY435" fmla="*/ 2655929 h 6854130"/>
                      <a:gd name="connsiteX436" fmla="*/ 270485 w 9155999"/>
                      <a:gd name="connsiteY436" fmla="*/ 2670094 h 6854130"/>
                      <a:gd name="connsiteX437" fmla="*/ 165179 w 9155999"/>
                      <a:gd name="connsiteY437" fmla="*/ 2723507 h 6854130"/>
                      <a:gd name="connsiteX438" fmla="*/ 82711 w 9155999"/>
                      <a:gd name="connsiteY438" fmla="*/ 2794851 h 6854130"/>
                      <a:gd name="connsiteX439" fmla="*/ 66956 w 9155999"/>
                      <a:gd name="connsiteY439" fmla="*/ 2819174 h 6854130"/>
                      <a:gd name="connsiteX440" fmla="*/ 62672 w 9155999"/>
                      <a:gd name="connsiteY440" fmla="*/ 2831957 h 6854130"/>
                      <a:gd name="connsiteX441" fmla="*/ 72104 w 9155999"/>
                      <a:gd name="connsiteY441" fmla="*/ 2848886 h 6854130"/>
                      <a:gd name="connsiteX442" fmla="*/ 92073 w 9155999"/>
                      <a:gd name="connsiteY442" fmla="*/ 2865780 h 6854130"/>
                      <a:gd name="connsiteX443" fmla="*/ 63570 w 9155999"/>
                      <a:gd name="connsiteY443" fmla="*/ 2891589 h 6854130"/>
                      <a:gd name="connsiteX444" fmla="*/ 31267 w 9155999"/>
                      <a:gd name="connsiteY444" fmla="*/ 2935259 h 6854130"/>
                      <a:gd name="connsiteX445" fmla="*/ 15098 w 9155999"/>
                      <a:gd name="connsiteY445" fmla="*/ 2949907 h 6854130"/>
                      <a:gd name="connsiteX446" fmla="*/ 9017 w 9155999"/>
                      <a:gd name="connsiteY446" fmla="*/ 2964695 h 6854130"/>
                      <a:gd name="connsiteX447" fmla="*/ 7152 w 9155999"/>
                      <a:gd name="connsiteY447" fmla="*/ 3001247 h 6854130"/>
                      <a:gd name="connsiteX448" fmla="*/ 0 w 9155999"/>
                      <a:gd name="connsiteY448" fmla="*/ 3023601 h 6854130"/>
                      <a:gd name="connsiteX449" fmla="*/ 1140 w 9155999"/>
                      <a:gd name="connsiteY449" fmla="*/ 3037455 h 6854130"/>
                      <a:gd name="connsiteX450" fmla="*/ 40353 w 9155999"/>
                      <a:gd name="connsiteY450" fmla="*/ 3089175 h 6854130"/>
                      <a:gd name="connsiteX451" fmla="*/ 65782 w 9155999"/>
                      <a:gd name="connsiteY451" fmla="*/ 3103686 h 6854130"/>
                      <a:gd name="connsiteX452" fmla="*/ 115843 w 9155999"/>
                      <a:gd name="connsiteY452" fmla="*/ 3119405 h 6854130"/>
                      <a:gd name="connsiteX453" fmla="*/ 145728 w 9155999"/>
                      <a:gd name="connsiteY453" fmla="*/ 3115018 h 6854130"/>
                      <a:gd name="connsiteX454" fmla="*/ 154400 w 9155999"/>
                      <a:gd name="connsiteY454" fmla="*/ 3126523 h 6854130"/>
                      <a:gd name="connsiteX455" fmla="*/ 171536 w 9155999"/>
                      <a:gd name="connsiteY455" fmla="*/ 3130461 h 6854130"/>
                      <a:gd name="connsiteX456" fmla="*/ 204945 w 9155999"/>
                      <a:gd name="connsiteY456" fmla="*/ 3107521 h 6854130"/>
                      <a:gd name="connsiteX457" fmla="*/ 217901 w 9155999"/>
                      <a:gd name="connsiteY457" fmla="*/ 3106761 h 6854130"/>
                      <a:gd name="connsiteX458" fmla="*/ 224569 w 9155999"/>
                      <a:gd name="connsiteY458" fmla="*/ 3111252 h 6854130"/>
                      <a:gd name="connsiteX459" fmla="*/ 242017 w 9155999"/>
                      <a:gd name="connsiteY459" fmla="*/ 3113739 h 6854130"/>
                      <a:gd name="connsiteX460" fmla="*/ 252830 w 9155999"/>
                      <a:gd name="connsiteY460" fmla="*/ 3111736 h 6854130"/>
                      <a:gd name="connsiteX461" fmla="*/ 266754 w 9155999"/>
                      <a:gd name="connsiteY461" fmla="*/ 3141206 h 6854130"/>
                      <a:gd name="connsiteX462" fmla="*/ 274493 w 9155999"/>
                      <a:gd name="connsiteY462" fmla="*/ 3140308 h 6854130"/>
                      <a:gd name="connsiteX463" fmla="*/ 284408 w 9155999"/>
                      <a:gd name="connsiteY463" fmla="*/ 3152711 h 6854130"/>
                      <a:gd name="connsiteX464" fmla="*/ 314121 w 9155999"/>
                      <a:gd name="connsiteY464" fmla="*/ 3167429 h 6854130"/>
                      <a:gd name="connsiteX465" fmla="*/ 325487 w 9155999"/>
                      <a:gd name="connsiteY465" fmla="*/ 3167947 h 6854130"/>
                      <a:gd name="connsiteX466" fmla="*/ 367223 w 9155999"/>
                      <a:gd name="connsiteY466" fmla="*/ 3152780 h 6854130"/>
                      <a:gd name="connsiteX467" fmla="*/ 386812 w 9155999"/>
                      <a:gd name="connsiteY467" fmla="*/ 3150223 h 6854130"/>
                      <a:gd name="connsiteX468" fmla="*/ 414002 w 9155999"/>
                      <a:gd name="connsiteY468" fmla="*/ 3155406 h 6854130"/>
                      <a:gd name="connsiteX469" fmla="*/ 430033 w 9155999"/>
                      <a:gd name="connsiteY469" fmla="*/ 3165459 h 6854130"/>
                      <a:gd name="connsiteX470" fmla="*/ 459192 w 9155999"/>
                      <a:gd name="connsiteY470" fmla="*/ 3163801 h 6854130"/>
                      <a:gd name="connsiteX471" fmla="*/ 466379 w 9155999"/>
                      <a:gd name="connsiteY471" fmla="*/ 3168638 h 6854130"/>
                      <a:gd name="connsiteX472" fmla="*/ 476121 w 9155999"/>
                      <a:gd name="connsiteY472" fmla="*/ 3183563 h 6854130"/>
                      <a:gd name="connsiteX473" fmla="*/ 490183 w 9155999"/>
                      <a:gd name="connsiteY473" fmla="*/ 3184980 h 6854130"/>
                      <a:gd name="connsiteX474" fmla="*/ 510325 w 9155999"/>
                      <a:gd name="connsiteY474" fmla="*/ 3177586 h 6854130"/>
                      <a:gd name="connsiteX475" fmla="*/ 531193 w 9155999"/>
                      <a:gd name="connsiteY475" fmla="*/ 3177932 h 6854130"/>
                      <a:gd name="connsiteX476" fmla="*/ 542179 w 9155999"/>
                      <a:gd name="connsiteY476" fmla="*/ 3188711 h 6854130"/>
                      <a:gd name="connsiteX477" fmla="*/ 547915 w 9155999"/>
                      <a:gd name="connsiteY477" fmla="*/ 3183494 h 6854130"/>
                      <a:gd name="connsiteX478" fmla="*/ 556932 w 9155999"/>
                      <a:gd name="connsiteY478" fmla="*/ 3186016 h 6854130"/>
                      <a:gd name="connsiteX479" fmla="*/ 567400 w 9155999"/>
                      <a:gd name="connsiteY479" fmla="*/ 3211928 h 6854130"/>
                      <a:gd name="connsiteX480" fmla="*/ 575692 w 9155999"/>
                      <a:gd name="connsiteY480" fmla="*/ 3219667 h 6854130"/>
                      <a:gd name="connsiteX481" fmla="*/ 589062 w 9155999"/>
                      <a:gd name="connsiteY481" fmla="*/ 3287107 h 6854130"/>
                      <a:gd name="connsiteX482" fmla="*/ 617462 w 9155999"/>
                      <a:gd name="connsiteY482" fmla="*/ 3302723 h 6854130"/>
                      <a:gd name="connsiteX483" fmla="*/ 628414 w 9155999"/>
                      <a:gd name="connsiteY483" fmla="*/ 3314055 h 6854130"/>
                      <a:gd name="connsiteX484" fmla="*/ 640506 w 9155999"/>
                      <a:gd name="connsiteY484" fmla="*/ 3340313 h 6854130"/>
                      <a:gd name="connsiteX485" fmla="*/ 708499 w 9155999"/>
                      <a:gd name="connsiteY485" fmla="*/ 3384466 h 6854130"/>
                      <a:gd name="connsiteX486" fmla="*/ 722180 w 9155999"/>
                      <a:gd name="connsiteY486" fmla="*/ 3397802 h 6854130"/>
                      <a:gd name="connsiteX487" fmla="*/ 735482 w 9155999"/>
                      <a:gd name="connsiteY487" fmla="*/ 3418704 h 6854130"/>
                      <a:gd name="connsiteX488" fmla="*/ 777977 w 9155999"/>
                      <a:gd name="connsiteY488" fmla="*/ 3406509 h 6854130"/>
                      <a:gd name="connsiteX489" fmla="*/ 803371 w 9155999"/>
                      <a:gd name="connsiteY489" fmla="*/ 3403641 h 6854130"/>
                      <a:gd name="connsiteX490" fmla="*/ 829421 w 9155999"/>
                      <a:gd name="connsiteY490" fmla="*/ 3431730 h 6854130"/>
                      <a:gd name="connsiteX491" fmla="*/ 843102 w 9155999"/>
                      <a:gd name="connsiteY491" fmla="*/ 3431211 h 6854130"/>
                      <a:gd name="connsiteX492" fmla="*/ 842204 w 9155999"/>
                      <a:gd name="connsiteY492" fmla="*/ 3439849 h 6854130"/>
                      <a:gd name="connsiteX493" fmla="*/ 870949 w 9155999"/>
                      <a:gd name="connsiteY493" fmla="*/ 3474432 h 6854130"/>
                      <a:gd name="connsiteX494" fmla="*/ 871294 w 9155999"/>
                      <a:gd name="connsiteY494" fmla="*/ 3484693 h 6854130"/>
                      <a:gd name="connsiteX495" fmla="*/ 880104 w 9155999"/>
                      <a:gd name="connsiteY495" fmla="*/ 3486697 h 6854130"/>
                      <a:gd name="connsiteX496" fmla="*/ 884976 w 9155999"/>
                      <a:gd name="connsiteY496" fmla="*/ 3481480 h 6854130"/>
                      <a:gd name="connsiteX497" fmla="*/ 888949 w 9155999"/>
                      <a:gd name="connsiteY497" fmla="*/ 3484555 h 6854130"/>
                      <a:gd name="connsiteX498" fmla="*/ 891125 w 9155999"/>
                      <a:gd name="connsiteY498" fmla="*/ 3490325 h 6854130"/>
                      <a:gd name="connsiteX499" fmla="*/ 886807 w 9155999"/>
                      <a:gd name="connsiteY499" fmla="*/ 3498789 h 6854130"/>
                      <a:gd name="connsiteX500" fmla="*/ 891816 w 9155999"/>
                      <a:gd name="connsiteY500" fmla="*/ 3526843 h 6854130"/>
                      <a:gd name="connsiteX501" fmla="*/ 888016 w 9155999"/>
                      <a:gd name="connsiteY501" fmla="*/ 3538175 h 6854130"/>
                      <a:gd name="connsiteX502" fmla="*/ 882419 w 9155999"/>
                      <a:gd name="connsiteY502" fmla="*/ 3543392 h 6854130"/>
                      <a:gd name="connsiteX503" fmla="*/ 886738 w 9155999"/>
                      <a:gd name="connsiteY503" fmla="*/ 3552030 h 6854130"/>
                      <a:gd name="connsiteX504" fmla="*/ 881694 w 9155999"/>
                      <a:gd name="connsiteY504" fmla="*/ 3564260 h 6854130"/>
                      <a:gd name="connsiteX505" fmla="*/ 887429 w 9155999"/>
                      <a:gd name="connsiteY505" fmla="*/ 3568959 h 6854130"/>
                      <a:gd name="connsiteX506" fmla="*/ 888672 w 9155999"/>
                      <a:gd name="connsiteY506" fmla="*/ 3575972 h 6854130"/>
                      <a:gd name="connsiteX507" fmla="*/ 901248 w 9155999"/>
                      <a:gd name="connsiteY507" fmla="*/ 3584264 h 6854130"/>
                      <a:gd name="connsiteX508" fmla="*/ 900868 w 9155999"/>
                      <a:gd name="connsiteY508" fmla="*/ 3589861 h 6854130"/>
                      <a:gd name="connsiteX509" fmla="*/ 897448 w 9155999"/>
                      <a:gd name="connsiteY509" fmla="*/ 3592729 h 6854130"/>
                      <a:gd name="connsiteX510" fmla="*/ 888465 w 9155999"/>
                      <a:gd name="connsiteY510" fmla="*/ 3592003 h 6854130"/>
                      <a:gd name="connsiteX511" fmla="*/ 886669 w 9155999"/>
                      <a:gd name="connsiteY511" fmla="*/ 3596321 h 6854130"/>
                      <a:gd name="connsiteX512" fmla="*/ 890987 w 9155999"/>
                      <a:gd name="connsiteY512" fmla="*/ 3601193 h 6854130"/>
                      <a:gd name="connsiteX513" fmla="*/ 890815 w 9155999"/>
                      <a:gd name="connsiteY513" fmla="*/ 3606582 h 6854130"/>
                      <a:gd name="connsiteX514" fmla="*/ 887567 w 9155999"/>
                      <a:gd name="connsiteY514" fmla="*/ 3610521 h 6854130"/>
                      <a:gd name="connsiteX515" fmla="*/ 863072 w 9155999"/>
                      <a:gd name="connsiteY515" fmla="*/ 3624341 h 6854130"/>
                      <a:gd name="connsiteX516" fmla="*/ 854262 w 9155999"/>
                      <a:gd name="connsiteY516" fmla="*/ 3621992 h 6854130"/>
                      <a:gd name="connsiteX517" fmla="*/ 847801 w 9155999"/>
                      <a:gd name="connsiteY517" fmla="*/ 3624687 h 6854130"/>
                      <a:gd name="connsiteX518" fmla="*/ 843828 w 9155999"/>
                      <a:gd name="connsiteY518" fmla="*/ 3632771 h 6854130"/>
                      <a:gd name="connsiteX519" fmla="*/ 830181 w 9155999"/>
                      <a:gd name="connsiteY519" fmla="*/ 3633496 h 6854130"/>
                      <a:gd name="connsiteX520" fmla="*/ 827279 w 9155999"/>
                      <a:gd name="connsiteY520" fmla="*/ 3642859 h 6854130"/>
                      <a:gd name="connsiteX521" fmla="*/ 810350 w 9155999"/>
                      <a:gd name="connsiteY521" fmla="*/ 3647869 h 6854130"/>
                      <a:gd name="connsiteX522" fmla="*/ 806929 w 9155999"/>
                      <a:gd name="connsiteY522" fmla="*/ 3654502 h 6854130"/>
                      <a:gd name="connsiteX523" fmla="*/ 799743 w 9155999"/>
                      <a:gd name="connsiteY523" fmla="*/ 3657197 h 6854130"/>
                      <a:gd name="connsiteX524" fmla="*/ 798672 w 9155999"/>
                      <a:gd name="connsiteY524" fmla="*/ 3664763 h 6854130"/>
                      <a:gd name="connsiteX525" fmla="*/ 808899 w 9155999"/>
                      <a:gd name="connsiteY525" fmla="*/ 3671431 h 6854130"/>
                      <a:gd name="connsiteX526" fmla="*/ 816983 w 9155999"/>
                      <a:gd name="connsiteY526" fmla="*/ 3691055 h 6854130"/>
                      <a:gd name="connsiteX527" fmla="*/ 818952 w 9155999"/>
                      <a:gd name="connsiteY527" fmla="*/ 3714272 h 6854130"/>
                      <a:gd name="connsiteX528" fmla="*/ 815705 w 9155999"/>
                      <a:gd name="connsiteY528" fmla="*/ 3722011 h 6854130"/>
                      <a:gd name="connsiteX529" fmla="*/ 819298 w 9155999"/>
                      <a:gd name="connsiteY529" fmla="*/ 3727953 h 6854130"/>
                      <a:gd name="connsiteX530" fmla="*/ 823996 w 9155999"/>
                      <a:gd name="connsiteY530" fmla="*/ 3731028 h 6854130"/>
                      <a:gd name="connsiteX531" fmla="*/ 839647 w 9155999"/>
                      <a:gd name="connsiteY531" fmla="*/ 3731754 h 6854130"/>
                      <a:gd name="connsiteX532" fmla="*/ 849356 w 9155999"/>
                      <a:gd name="connsiteY532" fmla="*/ 3741117 h 6854130"/>
                      <a:gd name="connsiteX533" fmla="*/ 873989 w 9155999"/>
                      <a:gd name="connsiteY533" fmla="*/ 3744745 h 6854130"/>
                      <a:gd name="connsiteX534" fmla="*/ 878135 w 9155999"/>
                      <a:gd name="connsiteY534" fmla="*/ 3738629 h 6854130"/>
                      <a:gd name="connsiteX535" fmla="*/ 881175 w 9155999"/>
                      <a:gd name="connsiteY535" fmla="*/ 3746541 h 6854130"/>
                      <a:gd name="connsiteX536" fmla="*/ 887290 w 9155999"/>
                      <a:gd name="connsiteY536" fmla="*/ 3749961 h 6854130"/>
                      <a:gd name="connsiteX537" fmla="*/ 884216 w 9155999"/>
                      <a:gd name="connsiteY537" fmla="*/ 3756422 h 6854130"/>
                      <a:gd name="connsiteX538" fmla="*/ 890504 w 9155999"/>
                      <a:gd name="connsiteY538" fmla="*/ 3757148 h 6854130"/>
                      <a:gd name="connsiteX539" fmla="*/ 894788 w 9155999"/>
                      <a:gd name="connsiteY539" fmla="*/ 3764887 h 6854130"/>
                      <a:gd name="connsiteX540" fmla="*/ 902527 w 9155999"/>
                      <a:gd name="connsiteY540" fmla="*/ 3770104 h 6854130"/>
                      <a:gd name="connsiteX541" fmla="*/ 905049 w 9155999"/>
                      <a:gd name="connsiteY541" fmla="*/ 3779812 h 6854130"/>
                      <a:gd name="connsiteX542" fmla="*/ 915655 w 9155999"/>
                      <a:gd name="connsiteY542" fmla="*/ 3776391 h 6854130"/>
                      <a:gd name="connsiteX543" fmla="*/ 925709 w 9155999"/>
                      <a:gd name="connsiteY543" fmla="*/ 3780538 h 6854130"/>
                      <a:gd name="connsiteX544" fmla="*/ 925329 w 9155999"/>
                      <a:gd name="connsiteY544" fmla="*/ 3789520 h 6854130"/>
                      <a:gd name="connsiteX545" fmla="*/ 935728 w 9155999"/>
                      <a:gd name="connsiteY545" fmla="*/ 3804825 h 6854130"/>
                      <a:gd name="connsiteX546" fmla="*/ 934105 w 9155999"/>
                      <a:gd name="connsiteY546" fmla="*/ 3815985 h 6854130"/>
                      <a:gd name="connsiteX547" fmla="*/ 944884 w 9155999"/>
                      <a:gd name="connsiteY547" fmla="*/ 3840998 h 6854130"/>
                      <a:gd name="connsiteX548" fmla="*/ 958012 w 9155999"/>
                      <a:gd name="connsiteY548" fmla="*/ 3844073 h 6854130"/>
                      <a:gd name="connsiteX549" fmla="*/ 966995 w 9155999"/>
                      <a:gd name="connsiteY549" fmla="*/ 3857029 h 6854130"/>
                      <a:gd name="connsiteX550" fmla="*/ 978500 w 9155999"/>
                      <a:gd name="connsiteY550" fmla="*/ 3850223 h 6854130"/>
                      <a:gd name="connsiteX551" fmla="*/ 995049 w 9155999"/>
                      <a:gd name="connsiteY551" fmla="*/ 3861417 h 6854130"/>
                      <a:gd name="connsiteX552" fmla="*/ 1004930 w 9155999"/>
                      <a:gd name="connsiteY552" fmla="*/ 3873647 h 6854130"/>
                      <a:gd name="connsiteX553" fmla="*/ 1015744 w 9155999"/>
                      <a:gd name="connsiteY553" fmla="*/ 3870952 h 6854130"/>
                      <a:gd name="connsiteX554" fmla="*/ 1018266 w 9155999"/>
                      <a:gd name="connsiteY554" fmla="*/ 3874200 h 6854130"/>
                      <a:gd name="connsiteX555" fmla="*/ 1016642 w 9155999"/>
                      <a:gd name="connsiteY555" fmla="*/ 3889125 h 6854130"/>
                      <a:gd name="connsiteX556" fmla="*/ 1025211 w 9155999"/>
                      <a:gd name="connsiteY556" fmla="*/ 3885532 h 6854130"/>
                      <a:gd name="connsiteX557" fmla="*/ 1032984 w 9155999"/>
                      <a:gd name="connsiteY557" fmla="*/ 3892408 h 6854130"/>
                      <a:gd name="connsiteX558" fmla="*/ 1035852 w 9155999"/>
                      <a:gd name="connsiteY558" fmla="*/ 3899939 h 6854130"/>
                      <a:gd name="connsiteX559" fmla="*/ 1040550 w 9155999"/>
                      <a:gd name="connsiteY559" fmla="*/ 3900112 h 6854130"/>
                      <a:gd name="connsiteX560" fmla="*/ 1047737 w 9155999"/>
                      <a:gd name="connsiteY560" fmla="*/ 3894377 h 6854130"/>
                      <a:gd name="connsiteX561" fmla="*/ 1052746 w 9155999"/>
                      <a:gd name="connsiteY561" fmla="*/ 3901390 h 6854130"/>
                      <a:gd name="connsiteX562" fmla="*/ 1058689 w 9155999"/>
                      <a:gd name="connsiteY562" fmla="*/ 3901045 h 6854130"/>
                      <a:gd name="connsiteX563" fmla="*/ 1061591 w 9155999"/>
                      <a:gd name="connsiteY563" fmla="*/ 3892408 h 6854130"/>
                      <a:gd name="connsiteX564" fmla="*/ 1070574 w 9155999"/>
                      <a:gd name="connsiteY564" fmla="*/ 3895828 h 6854130"/>
                      <a:gd name="connsiteX565" fmla="*/ 1074201 w 9155999"/>
                      <a:gd name="connsiteY565" fmla="*/ 3893858 h 6854130"/>
                      <a:gd name="connsiteX566" fmla="*/ 1080489 w 9155999"/>
                      <a:gd name="connsiteY566" fmla="*/ 3896380 h 6854130"/>
                      <a:gd name="connsiteX567" fmla="*/ 1092132 w 9155999"/>
                      <a:gd name="connsiteY567" fmla="*/ 3913482 h 6854130"/>
                      <a:gd name="connsiteX568" fmla="*/ 1099180 w 9155999"/>
                      <a:gd name="connsiteY568" fmla="*/ 3908266 h 6854130"/>
                      <a:gd name="connsiteX569" fmla="*/ 1108889 w 9155999"/>
                      <a:gd name="connsiteY569" fmla="*/ 3914933 h 6854130"/>
                      <a:gd name="connsiteX570" fmla="*/ 1107437 w 9155999"/>
                      <a:gd name="connsiteY570" fmla="*/ 3928235 h 6854130"/>
                      <a:gd name="connsiteX571" fmla="*/ 1115177 w 9155999"/>
                      <a:gd name="connsiteY571" fmla="*/ 3932035 h 6854130"/>
                      <a:gd name="connsiteX572" fmla="*/ 1122570 w 9155999"/>
                      <a:gd name="connsiteY572" fmla="*/ 3922327 h 6854130"/>
                      <a:gd name="connsiteX573" fmla="*/ 1128512 w 9155999"/>
                      <a:gd name="connsiteY573" fmla="*/ 3926300 h 6854130"/>
                      <a:gd name="connsiteX574" fmla="*/ 1130102 w 9155999"/>
                      <a:gd name="connsiteY574" fmla="*/ 3939429 h 6854130"/>
                      <a:gd name="connsiteX575" fmla="*/ 1135146 w 9155999"/>
                      <a:gd name="connsiteY575" fmla="*/ 3941606 h 6854130"/>
                      <a:gd name="connsiteX576" fmla="*/ 1145200 w 9155999"/>
                      <a:gd name="connsiteY576" fmla="*/ 3939291 h 6854130"/>
                      <a:gd name="connsiteX577" fmla="*/ 1156532 w 9155999"/>
                      <a:gd name="connsiteY577" fmla="*/ 3945233 h 6854130"/>
                      <a:gd name="connsiteX578" fmla="*/ 1169108 w 9155999"/>
                      <a:gd name="connsiteY578" fmla="*/ 3945060 h 6854130"/>
                      <a:gd name="connsiteX579" fmla="*/ 1174670 w 9155999"/>
                      <a:gd name="connsiteY579" fmla="*/ 3954043 h 6854130"/>
                      <a:gd name="connsiteX580" fmla="*/ 1182755 w 9155999"/>
                      <a:gd name="connsiteY580" fmla="*/ 3958742 h 6854130"/>
                      <a:gd name="connsiteX581" fmla="*/ 1196436 w 9155999"/>
                      <a:gd name="connsiteY581" fmla="*/ 3960020 h 6854130"/>
                      <a:gd name="connsiteX582" fmla="*/ 1201998 w 9155999"/>
                      <a:gd name="connsiteY582" fmla="*/ 3956634 h 6854130"/>
                      <a:gd name="connsiteX583" fmla="*/ 1210256 w 9155999"/>
                      <a:gd name="connsiteY583" fmla="*/ 3959364 h 6854130"/>
                      <a:gd name="connsiteX584" fmla="*/ 1225319 w 9155999"/>
                      <a:gd name="connsiteY584" fmla="*/ 3977882 h 6854130"/>
                      <a:gd name="connsiteX585" fmla="*/ 1232333 w 9155999"/>
                      <a:gd name="connsiteY585" fmla="*/ 3972147 h 6854130"/>
                      <a:gd name="connsiteX586" fmla="*/ 1249607 w 9155999"/>
                      <a:gd name="connsiteY586" fmla="*/ 3974323 h 6854130"/>
                      <a:gd name="connsiteX587" fmla="*/ 1249780 w 9155999"/>
                      <a:gd name="connsiteY587" fmla="*/ 3986208 h 6854130"/>
                      <a:gd name="connsiteX588" fmla="*/ 1302087 w 9155999"/>
                      <a:gd name="connsiteY588" fmla="*/ 3993844 h 6854130"/>
                      <a:gd name="connsiteX589" fmla="*/ 1307304 w 9155999"/>
                      <a:gd name="connsiteY589" fmla="*/ 3999406 h 6854130"/>
                      <a:gd name="connsiteX590" fmla="*/ 1305680 w 9155999"/>
                      <a:gd name="connsiteY590" fmla="*/ 4010738 h 6854130"/>
                      <a:gd name="connsiteX591" fmla="*/ 1297043 w 9155999"/>
                      <a:gd name="connsiteY591" fmla="*/ 4020792 h 6854130"/>
                      <a:gd name="connsiteX592" fmla="*/ 1301189 w 9155999"/>
                      <a:gd name="connsiteY592" fmla="*/ 4023867 h 6854130"/>
                      <a:gd name="connsiteX593" fmla="*/ 1337155 w 9155999"/>
                      <a:gd name="connsiteY593" fmla="*/ 4026803 h 6854130"/>
                      <a:gd name="connsiteX594" fmla="*/ 1346828 w 9155999"/>
                      <a:gd name="connsiteY594" fmla="*/ 4034715 h 6854130"/>
                      <a:gd name="connsiteX595" fmla="*/ 1357608 w 9155999"/>
                      <a:gd name="connsiteY595" fmla="*/ 4034715 h 6854130"/>
                      <a:gd name="connsiteX596" fmla="*/ 1371255 w 9155999"/>
                      <a:gd name="connsiteY596" fmla="*/ 4045564 h 6854130"/>
                      <a:gd name="connsiteX597" fmla="*/ 1361512 w 9155999"/>
                      <a:gd name="connsiteY597" fmla="*/ 4059210 h 6854130"/>
                      <a:gd name="connsiteX598" fmla="*/ 1383969 w 9155999"/>
                      <a:gd name="connsiteY598" fmla="*/ 4064635 h 6854130"/>
                      <a:gd name="connsiteX599" fmla="*/ 1384660 w 9155999"/>
                      <a:gd name="connsiteY599" fmla="*/ 4073998 h 6854130"/>
                      <a:gd name="connsiteX600" fmla="*/ 1388944 w 9155999"/>
                      <a:gd name="connsiteY600" fmla="*/ 4077591 h 6854130"/>
                      <a:gd name="connsiteX601" fmla="*/ 1426879 w 9155999"/>
                      <a:gd name="connsiteY601" fmla="*/ 4081599 h 6854130"/>
                      <a:gd name="connsiteX602" fmla="*/ 1431370 w 9155999"/>
                      <a:gd name="connsiteY602" fmla="*/ 4088439 h 6854130"/>
                      <a:gd name="connsiteX603" fmla="*/ 1428468 w 9155999"/>
                      <a:gd name="connsiteY603" fmla="*/ 4101188 h 6854130"/>
                      <a:gd name="connsiteX604" fmla="*/ 1432959 w 9155999"/>
                      <a:gd name="connsiteY604" fmla="*/ 4105161 h 6854130"/>
                      <a:gd name="connsiteX605" fmla="*/ 1468165 w 9155999"/>
                      <a:gd name="connsiteY605" fmla="*/ 4104712 h 6854130"/>
                      <a:gd name="connsiteX606" fmla="*/ 1482192 w 9155999"/>
                      <a:gd name="connsiteY606" fmla="*/ 4110136 h 6854130"/>
                      <a:gd name="connsiteX607" fmla="*/ 1486510 w 9155999"/>
                      <a:gd name="connsiteY607" fmla="*/ 4115007 h 6854130"/>
                      <a:gd name="connsiteX608" fmla="*/ 1486510 w 9155999"/>
                      <a:gd name="connsiteY608" fmla="*/ 4122021 h 6854130"/>
                      <a:gd name="connsiteX609" fmla="*/ 1479462 w 9155999"/>
                      <a:gd name="connsiteY609" fmla="*/ 4137637 h 6854130"/>
                      <a:gd name="connsiteX610" fmla="*/ 1487167 w 9155999"/>
                      <a:gd name="connsiteY610" fmla="*/ 4153668 h 6854130"/>
                      <a:gd name="connsiteX611" fmla="*/ 1476353 w 9155999"/>
                      <a:gd name="connsiteY611" fmla="*/ 4163894 h 6854130"/>
                      <a:gd name="connsiteX612" fmla="*/ 1476180 w 9155999"/>
                      <a:gd name="connsiteY612" fmla="*/ 4169111 h 6854130"/>
                      <a:gd name="connsiteX613" fmla="*/ 1493247 w 9155999"/>
                      <a:gd name="connsiteY613" fmla="*/ 4170217 h 6854130"/>
                      <a:gd name="connsiteX614" fmla="*/ 1491589 w 9155999"/>
                      <a:gd name="connsiteY614" fmla="*/ 4180651 h 6854130"/>
                      <a:gd name="connsiteX615" fmla="*/ 1497324 w 9155999"/>
                      <a:gd name="connsiteY615" fmla="*/ 4188217 h 6854130"/>
                      <a:gd name="connsiteX616" fmla="*/ 1504718 w 9155999"/>
                      <a:gd name="connsiteY616" fmla="*/ 4187526 h 6854130"/>
                      <a:gd name="connsiteX617" fmla="*/ 1511006 w 9155999"/>
                      <a:gd name="connsiteY617" fmla="*/ 4182344 h 6854130"/>
                      <a:gd name="connsiteX618" fmla="*/ 1513873 w 9155999"/>
                      <a:gd name="connsiteY618" fmla="*/ 4185591 h 6854130"/>
                      <a:gd name="connsiteX619" fmla="*/ 1511075 w 9155999"/>
                      <a:gd name="connsiteY619" fmla="*/ 4224597 h 6854130"/>
                      <a:gd name="connsiteX620" fmla="*/ 1525965 w 9155999"/>
                      <a:gd name="connsiteY620" fmla="*/ 4248367 h 6854130"/>
                      <a:gd name="connsiteX621" fmla="*/ 1533877 w 9155999"/>
                      <a:gd name="connsiteY621" fmla="*/ 4255035 h 6854130"/>
                      <a:gd name="connsiteX622" fmla="*/ 1575198 w 9155999"/>
                      <a:gd name="connsiteY622" fmla="*/ 4256728 h 6854130"/>
                      <a:gd name="connsiteX623" fmla="*/ 1584526 w 9155999"/>
                      <a:gd name="connsiteY623" fmla="*/ 4266437 h 6854130"/>
                      <a:gd name="connsiteX624" fmla="*/ 1580000 w 9155999"/>
                      <a:gd name="connsiteY624" fmla="*/ 4274866 h 6854130"/>
                      <a:gd name="connsiteX625" fmla="*/ 1582350 w 9155999"/>
                      <a:gd name="connsiteY625" fmla="*/ 4277907 h 6854130"/>
                      <a:gd name="connsiteX626" fmla="*/ 1607121 w 9155999"/>
                      <a:gd name="connsiteY626" fmla="*/ 4295941 h 6854130"/>
                      <a:gd name="connsiteX627" fmla="*/ 1606189 w 9155999"/>
                      <a:gd name="connsiteY627" fmla="*/ 4308172 h 6854130"/>
                      <a:gd name="connsiteX628" fmla="*/ 1613202 w 9155999"/>
                      <a:gd name="connsiteY628" fmla="*/ 4313043 h 6854130"/>
                      <a:gd name="connsiteX629" fmla="*/ 1645505 w 9155999"/>
                      <a:gd name="connsiteY629" fmla="*/ 4318502 h 6854130"/>
                      <a:gd name="connsiteX630" fmla="*/ 1649582 w 9155999"/>
                      <a:gd name="connsiteY630" fmla="*/ 4338091 h 6854130"/>
                      <a:gd name="connsiteX631" fmla="*/ 1666304 w 9155999"/>
                      <a:gd name="connsiteY631" fmla="*/ 4343170 h 6854130"/>
                      <a:gd name="connsiteX632" fmla="*/ 1689486 w 9155999"/>
                      <a:gd name="connsiteY632" fmla="*/ 4342686 h 6854130"/>
                      <a:gd name="connsiteX633" fmla="*/ 1702581 w 9155999"/>
                      <a:gd name="connsiteY633" fmla="*/ 4352429 h 6854130"/>
                      <a:gd name="connsiteX634" fmla="*/ 1723586 w 9155999"/>
                      <a:gd name="connsiteY634" fmla="*/ 4353742 h 6854130"/>
                      <a:gd name="connsiteX635" fmla="*/ 1750120 w 9155999"/>
                      <a:gd name="connsiteY635" fmla="*/ 4379688 h 6854130"/>
                      <a:gd name="connsiteX636" fmla="*/ 1762316 w 9155999"/>
                      <a:gd name="connsiteY636" fmla="*/ 4382763 h 6854130"/>
                      <a:gd name="connsiteX637" fmla="*/ 1766358 w 9155999"/>
                      <a:gd name="connsiteY637" fmla="*/ 4387186 h 6854130"/>
                      <a:gd name="connsiteX638" fmla="*/ 1768569 w 9155999"/>
                      <a:gd name="connsiteY638" fmla="*/ 4394095 h 6854130"/>
                      <a:gd name="connsiteX639" fmla="*/ 1764769 w 9155999"/>
                      <a:gd name="connsiteY639" fmla="*/ 4404667 h 6854130"/>
                      <a:gd name="connsiteX640" fmla="*/ 1759725 w 9155999"/>
                      <a:gd name="connsiteY640" fmla="*/ 4414168 h 6854130"/>
                      <a:gd name="connsiteX641" fmla="*/ 1742450 w 9155999"/>
                      <a:gd name="connsiteY641" fmla="*/ 4427262 h 6854130"/>
                      <a:gd name="connsiteX642" fmla="*/ 1742589 w 9155999"/>
                      <a:gd name="connsiteY642" fmla="*/ 4439838 h 6854130"/>
                      <a:gd name="connsiteX643" fmla="*/ 1723725 w 9155999"/>
                      <a:gd name="connsiteY643" fmla="*/ 4439424 h 6854130"/>
                      <a:gd name="connsiteX644" fmla="*/ 1719959 w 9155999"/>
                      <a:gd name="connsiteY644" fmla="*/ 4442637 h 6854130"/>
                      <a:gd name="connsiteX645" fmla="*/ 1717575 w 9155999"/>
                      <a:gd name="connsiteY645" fmla="*/ 4462226 h 6854130"/>
                      <a:gd name="connsiteX646" fmla="*/ 1706796 w 9155999"/>
                      <a:gd name="connsiteY646" fmla="*/ 4470103 h 6854130"/>
                      <a:gd name="connsiteX647" fmla="*/ 1694703 w 9155999"/>
                      <a:gd name="connsiteY647" fmla="*/ 4491800 h 6854130"/>
                      <a:gd name="connsiteX648" fmla="*/ 1699713 w 9155999"/>
                      <a:gd name="connsiteY648" fmla="*/ 4502960 h 6854130"/>
                      <a:gd name="connsiteX649" fmla="*/ 1696811 w 9155999"/>
                      <a:gd name="connsiteY649" fmla="*/ 4506345 h 6854130"/>
                      <a:gd name="connsiteX650" fmla="*/ 1676531 w 9155999"/>
                      <a:gd name="connsiteY650" fmla="*/ 4506104 h 6854130"/>
                      <a:gd name="connsiteX651" fmla="*/ 1668204 w 9155999"/>
                      <a:gd name="connsiteY651" fmla="*/ 4530703 h 6854130"/>
                      <a:gd name="connsiteX652" fmla="*/ 1674872 w 9155999"/>
                      <a:gd name="connsiteY652" fmla="*/ 4532153 h 6854130"/>
                      <a:gd name="connsiteX653" fmla="*/ 1681506 w 9155999"/>
                      <a:gd name="connsiteY653" fmla="*/ 4528422 h 6854130"/>
                      <a:gd name="connsiteX654" fmla="*/ 1685271 w 9155999"/>
                      <a:gd name="connsiteY654" fmla="*/ 4532914 h 6854130"/>
                      <a:gd name="connsiteX655" fmla="*/ 1679122 w 9155999"/>
                      <a:gd name="connsiteY655" fmla="*/ 4547459 h 6854130"/>
                      <a:gd name="connsiteX656" fmla="*/ 1690972 w 9155999"/>
                      <a:gd name="connsiteY656" fmla="*/ 4556269 h 6854130"/>
                      <a:gd name="connsiteX657" fmla="*/ 1689521 w 9155999"/>
                      <a:gd name="connsiteY657" fmla="*/ 4561659 h 6854130"/>
                      <a:gd name="connsiteX658" fmla="*/ 1674043 w 9155999"/>
                      <a:gd name="connsiteY658" fmla="*/ 4577966 h 6854130"/>
                      <a:gd name="connsiteX659" fmla="*/ 1673663 w 9155999"/>
                      <a:gd name="connsiteY659" fmla="*/ 4584979 h 6854130"/>
                      <a:gd name="connsiteX660" fmla="*/ 1677049 w 9155999"/>
                      <a:gd name="connsiteY660" fmla="*/ 4589125 h 6854130"/>
                      <a:gd name="connsiteX661" fmla="*/ 1712738 w 9155999"/>
                      <a:gd name="connsiteY661" fmla="*/ 4613102 h 6854130"/>
                      <a:gd name="connsiteX662" fmla="*/ 1744800 w 9155999"/>
                      <a:gd name="connsiteY662" fmla="*/ 4648031 h 6854130"/>
                      <a:gd name="connsiteX663" fmla="*/ 1754128 w 9155999"/>
                      <a:gd name="connsiteY663" fmla="*/ 4653075 h 6854130"/>
                      <a:gd name="connsiteX664" fmla="*/ 1785913 w 9155999"/>
                      <a:gd name="connsiteY664" fmla="*/ 4658016 h 6854130"/>
                      <a:gd name="connsiteX665" fmla="*/ 1793825 w 9155999"/>
                      <a:gd name="connsiteY665" fmla="*/ 4665928 h 6854130"/>
                      <a:gd name="connsiteX666" fmla="*/ 1815867 w 9155999"/>
                      <a:gd name="connsiteY666" fmla="*/ 4675325 h 6854130"/>
                      <a:gd name="connsiteX667" fmla="*/ 1813449 w 9155999"/>
                      <a:gd name="connsiteY667" fmla="*/ 4706765 h 6854130"/>
                      <a:gd name="connsiteX668" fmla="*/ 1819875 w 9155999"/>
                      <a:gd name="connsiteY668" fmla="*/ 4719721 h 6854130"/>
                      <a:gd name="connsiteX669" fmla="*/ 1826163 w 9155999"/>
                      <a:gd name="connsiteY669" fmla="*/ 4724385 h 6854130"/>
                      <a:gd name="connsiteX670" fmla="*/ 1848792 w 9155999"/>
                      <a:gd name="connsiteY670" fmla="*/ 4715126 h 6854130"/>
                      <a:gd name="connsiteX671" fmla="*/ 1856151 w 9155999"/>
                      <a:gd name="connsiteY671" fmla="*/ 4716404 h 6854130"/>
                      <a:gd name="connsiteX672" fmla="*/ 1862612 w 9155999"/>
                      <a:gd name="connsiteY672" fmla="*/ 4723970 h 6854130"/>
                      <a:gd name="connsiteX673" fmla="*/ 1861299 w 9155999"/>
                      <a:gd name="connsiteY673" fmla="*/ 4739967 h 6854130"/>
                      <a:gd name="connsiteX674" fmla="*/ 1842539 w 9155999"/>
                      <a:gd name="connsiteY674" fmla="*/ 4768642 h 6854130"/>
                      <a:gd name="connsiteX675" fmla="*/ 1802980 w 9155999"/>
                      <a:gd name="connsiteY675" fmla="*/ 4795280 h 6854130"/>
                      <a:gd name="connsiteX676" fmla="*/ 1796278 w 9155999"/>
                      <a:gd name="connsiteY676" fmla="*/ 4811587 h 6854130"/>
                      <a:gd name="connsiteX677" fmla="*/ 1796762 w 9155999"/>
                      <a:gd name="connsiteY677" fmla="*/ 4824888 h 6854130"/>
                      <a:gd name="connsiteX678" fmla="*/ 1800355 w 9155999"/>
                      <a:gd name="connsiteY678" fmla="*/ 4829933 h 6854130"/>
                      <a:gd name="connsiteX679" fmla="*/ 1808439 w 9155999"/>
                      <a:gd name="connsiteY679" fmla="*/ 4828516 h 6854130"/>
                      <a:gd name="connsiteX680" fmla="*/ 1824470 w 9155999"/>
                      <a:gd name="connsiteY680" fmla="*/ 4811691 h 6854130"/>
                      <a:gd name="connsiteX681" fmla="*/ 1849829 w 9155999"/>
                      <a:gd name="connsiteY681" fmla="*/ 4801706 h 6854130"/>
                      <a:gd name="connsiteX682" fmla="*/ 1853940 w 9155999"/>
                      <a:gd name="connsiteY682" fmla="*/ 4809790 h 6854130"/>
                      <a:gd name="connsiteX683" fmla="*/ 1859676 w 9155999"/>
                      <a:gd name="connsiteY683" fmla="*/ 4812658 h 6854130"/>
                      <a:gd name="connsiteX684" fmla="*/ 1865514 w 9155999"/>
                      <a:gd name="connsiteY684" fmla="*/ 4841956 h 6854130"/>
                      <a:gd name="connsiteX685" fmla="*/ 1875741 w 9155999"/>
                      <a:gd name="connsiteY685" fmla="*/ 4847553 h 6854130"/>
                      <a:gd name="connsiteX686" fmla="*/ 1881994 w 9155999"/>
                      <a:gd name="connsiteY686" fmla="*/ 4865864 h 6854130"/>
                      <a:gd name="connsiteX687" fmla="*/ 1897576 w 9155999"/>
                      <a:gd name="connsiteY687" fmla="*/ 4871115 h 6854130"/>
                      <a:gd name="connsiteX688" fmla="*/ 1917338 w 9155999"/>
                      <a:gd name="connsiteY688" fmla="*/ 4868489 h 6854130"/>
                      <a:gd name="connsiteX689" fmla="*/ 1928808 w 9155999"/>
                      <a:gd name="connsiteY689" fmla="*/ 4878750 h 6854130"/>
                      <a:gd name="connsiteX690" fmla="*/ 1940486 w 9155999"/>
                      <a:gd name="connsiteY690" fmla="*/ 4879130 h 6854130"/>
                      <a:gd name="connsiteX691" fmla="*/ 1956067 w 9155999"/>
                      <a:gd name="connsiteY691" fmla="*/ 4887975 h 6854130"/>
                      <a:gd name="connsiteX692" fmla="*/ 1965568 w 9155999"/>
                      <a:gd name="connsiteY692" fmla="*/ 4886731 h 6854130"/>
                      <a:gd name="connsiteX693" fmla="*/ 1978352 w 9155999"/>
                      <a:gd name="connsiteY693" fmla="*/ 4877058 h 6854130"/>
                      <a:gd name="connsiteX694" fmla="*/ 1994521 w 9155999"/>
                      <a:gd name="connsiteY694" fmla="*/ 4878543 h 6854130"/>
                      <a:gd name="connsiteX695" fmla="*/ 2006717 w 9155999"/>
                      <a:gd name="connsiteY695" fmla="*/ 4887180 h 6854130"/>
                      <a:gd name="connsiteX696" fmla="*/ 2015699 w 9155999"/>
                      <a:gd name="connsiteY696" fmla="*/ 4886662 h 6854130"/>
                      <a:gd name="connsiteX697" fmla="*/ 2025062 w 9155999"/>
                      <a:gd name="connsiteY697" fmla="*/ 4880581 h 6854130"/>
                      <a:gd name="connsiteX698" fmla="*/ 2031696 w 9155999"/>
                      <a:gd name="connsiteY698" fmla="*/ 4881514 h 6854130"/>
                      <a:gd name="connsiteX699" fmla="*/ 2045481 w 9155999"/>
                      <a:gd name="connsiteY699" fmla="*/ 4892881 h 6854130"/>
                      <a:gd name="connsiteX700" fmla="*/ 2063619 w 9155999"/>
                      <a:gd name="connsiteY700" fmla="*/ 4896854 h 6854130"/>
                      <a:gd name="connsiteX701" fmla="*/ 2068801 w 9155999"/>
                      <a:gd name="connsiteY701" fmla="*/ 4904593 h 6854130"/>
                      <a:gd name="connsiteX702" fmla="*/ 2077611 w 9155999"/>
                      <a:gd name="connsiteY702" fmla="*/ 4901587 h 6854130"/>
                      <a:gd name="connsiteX703" fmla="*/ 2084417 w 9155999"/>
                      <a:gd name="connsiteY703" fmla="*/ 4906804 h 6854130"/>
                      <a:gd name="connsiteX704" fmla="*/ 2091569 w 9155999"/>
                      <a:gd name="connsiteY704" fmla="*/ 4921384 h 6854130"/>
                      <a:gd name="connsiteX705" fmla="*/ 2095197 w 9155999"/>
                      <a:gd name="connsiteY705" fmla="*/ 4966816 h 6854130"/>
                      <a:gd name="connsiteX706" fmla="*/ 2102349 w 9155999"/>
                      <a:gd name="connsiteY706" fmla="*/ 4975453 h 6854130"/>
                      <a:gd name="connsiteX707" fmla="*/ 2126568 w 9155999"/>
                      <a:gd name="connsiteY707" fmla="*/ 4983607 h 6854130"/>
                      <a:gd name="connsiteX708" fmla="*/ 2140767 w 9155999"/>
                      <a:gd name="connsiteY708" fmla="*/ 4975937 h 6854130"/>
                      <a:gd name="connsiteX709" fmla="*/ 2159976 w 9155999"/>
                      <a:gd name="connsiteY709" fmla="*/ 4974935 h 6854130"/>
                      <a:gd name="connsiteX710" fmla="*/ 2168579 w 9155999"/>
                      <a:gd name="connsiteY710" fmla="*/ 4984125 h 6854130"/>
                      <a:gd name="connsiteX711" fmla="*/ 2169823 w 9155999"/>
                      <a:gd name="connsiteY711" fmla="*/ 4993281 h 6854130"/>
                      <a:gd name="connsiteX712" fmla="*/ 2193455 w 9155999"/>
                      <a:gd name="connsiteY712" fmla="*/ 5010590 h 6854130"/>
                      <a:gd name="connsiteX713" fmla="*/ 2223305 w 9155999"/>
                      <a:gd name="connsiteY713" fmla="*/ 5002436 h 6854130"/>
                      <a:gd name="connsiteX714" fmla="*/ 2238161 w 9155999"/>
                      <a:gd name="connsiteY714" fmla="*/ 5010210 h 6854130"/>
                      <a:gd name="connsiteX715" fmla="*/ 2245693 w 9155999"/>
                      <a:gd name="connsiteY715" fmla="*/ 5018674 h 6854130"/>
                      <a:gd name="connsiteX716" fmla="*/ 2243482 w 9155999"/>
                      <a:gd name="connsiteY716" fmla="*/ 5031941 h 6854130"/>
                      <a:gd name="connsiteX717" fmla="*/ 2247420 w 9155999"/>
                      <a:gd name="connsiteY717" fmla="*/ 5037711 h 6854130"/>
                      <a:gd name="connsiteX718" fmla="*/ 2263037 w 9155999"/>
                      <a:gd name="connsiteY718" fmla="*/ 5041373 h 6854130"/>
                      <a:gd name="connsiteX719" fmla="*/ 2262104 w 9155999"/>
                      <a:gd name="connsiteY719" fmla="*/ 5051945 h 6854130"/>
                      <a:gd name="connsiteX720" fmla="*/ 2265489 w 9155999"/>
                      <a:gd name="connsiteY720" fmla="*/ 5055538 h 6854130"/>
                      <a:gd name="connsiteX721" fmla="*/ 2273954 w 9155999"/>
                      <a:gd name="connsiteY721" fmla="*/ 5052325 h 6854130"/>
                      <a:gd name="connsiteX722" fmla="*/ 2282004 w 9155999"/>
                      <a:gd name="connsiteY722" fmla="*/ 5058648 h 6854130"/>
                      <a:gd name="connsiteX723" fmla="*/ 2288326 w 9155999"/>
                      <a:gd name="connsiteY723" fmla="*/ 5050218 h 6854130"/>
                      <a:gd name="connsiteX724" fmla="*/ 2306810 w 9155999"/>
                      <a:gd name="connsiteY724" fmla="*/ 5047419 h 6854130"/>
                      <a:gd name="connsiteX725" fmla="*/ 2309816 w 9155999"/>
                      <a:gd name="connsiteY725" fmla="*/ 5058371 h 6854130"/>
                      <a:gd name="connsiteX726" fmla="*/ 2318799 w 9155999"/>
                      <a:gd name="connsiteY726" fmla="*/ 5053569 h 6854130"/>
                      <a:gd name="connsiteX727" fmla="*/ 2319455 w 9155999"/>
                      <a:gd name="connsiteY727" fmla="*/ 5067216 h 6854130"/>
                      <a:gd name="connsiteX728" fmla="*/ 2327540 w 9155999"/>
                      <a:gd name="connsiteY728" fmla="*/ 5065454 h 6854130"/>
                      <a:gd name="connsiteX729" fmla="*/ 2330753 w 9155999"/>
                      <a:gd name="connsiteY729" fmla="*/ 5070671 h 6854130"/>
                      <a:gd name="connsiteX730" fmla="*/ 2340634 w 9155999"/>
                      <a:gd name="connsiteY730" fmla="*/ 5069254 h 6854130"/>
                      <a:gd name="connsiteX731" fmla="*/ 2351033 w 9155999"/>
                      <a:gd name="connsiteY731" fmla="*/ 5073435 h 6854130"/>
                      <a:gd name="connsiteX732" fmla="*/ 2353728 w 9155999"/>
                      <a:gd name="connsiteY732" fmla="*/ 5077926 h 6854130"/>
                      <a:gd name="connsiteX733" fmla="*/ 2348684 w 9155999"/>
                      <a:gd name="connsiteY733" fmla="*/ 5082556 h 6854130"/>
                      <a:gd name="connsiteX734" fmla="*/ 2337904 w 9155999"/>
                      <a:gd name="connsiteY734" fmla="*/ 5084836 h 6854130"/>
                      <a:gd name="connsiteX735" fmla="*/ 2338975 w 9155999"/>
                      <a:gd name="connsiteY735" fmla="*/ 5087531 h 6854130"/>
                      <a:gd name="connsiteX736" fmla="*/ 2372834 w 9155999"/>
                      <a:gd name="connsiteY736" fmla="*/ 5104529 h 6854130"/>
                      <a:gd name="connsiteX737" fmla="*/ 2395705 w 9155999"/>
                      <a:gd name="connsiteY737" fmla="*/ 5135485 h 6854130"/>
                      <a:gd name="connsiteX738" fmla="*/ 2391905 w 9155999"/>
                      <a:gd name="connsiteY738" fmla="*/ 5149304 h 6854130"/>
                      <a:gd name="connsiteX739" fmla="*/ 2411010 w 9155999"/>
                      <a:gd name="connsiteY739" fmla="*/ 5170172 h 6854130"/>
                      <a:gd name="connsiteX740" fmla="*/ 2411321 w 9155999"/>
                      <a:gd name="connsiteY740" fmla="*/ 5182748 h 6854130"/>
                      <a:gd name="connsiteX741" fmla="*/ 2405724 w 9155999"/>
                      <a:gd name="connsiteY741" fmla="*/ 5195635 h 6854130"/>
                      <a:gd name="connsiteX742" fmla="*/ 2410388 w 9155999"/>
                      <a:gd name="connsiteY742" fmla="*/ 5200506 h 6854130"/>
                      <a:gd name="connsiteX743" fmla="*/ 2411598 w 9155999"/>
                      <a:gd name="connsiteY743" fmla="*/ 5212702 h 6854130"/>
                      <a:gd name="connsiteX744" fmla="*/ 2414465 w 9155999"/>
                      <a:gd name="connsiteY744" fmla="*/ 5214706 h 6854130"/>
                      <a:gd name="connsiteX745" fmla="*/ 2428492 w 9155999"/>
                      <a:gd name="connsiteY745" fmla="*/ 5203616 h 6854130"/>
                      <a:gd name="connsiteX746" fmla="*/ 2447114 w 9155999"/>
                      <a:gd name="connsiteY746" fmla="*/ 5214084 h 6854130"/>
                      <a:gd name="connsiteX747" fmla="*/ 2447460 w 9155999"/>
                      <a:gd name="connsiteY747" fmla="*/ 5218748 h 6854130"/>
                      <a:gd name="connsiteX748" fmla="*/ 2438097 w 9155999"/>
                      <a:gd name="connsiteY748" fmla="*/ 5230184 h 6854130"/>
                      <a:gd name="connsiteX749" fmla="*/ 2442346 w 9155999"/>
                      <a:gd name="connsiteY749" fmla="*/ 5242760 h 6854130"/>
                      <a:gd name="connsiteX750" fmla="*/ 2441759 w 9155999"/>
                      <a:gd name="connsiteY750" fmla="*/ 5258376 h 6854130"/>
                      <a:gd name="connsiteX751" fmla="*/ 2427698 w 9155999"/>
                      <a:gd name="connsiteY751" fmla="*/ 5276618 h 6854130"/>
                      <a:gd name="connsiteX752" fmla="*/ 2407901 w 9155999"/>
                      <a:gd name="connsiteY752" fmla="*/ 5338979 h 6854130"/>
                      <a:gd name="connsiteX753" fmla="*/ 2413152 w 9155999"/>
                      <a:gd name="connsiteY753" fmla="*/ 5374703 h 6854130"/>
                      <a:gd name="connsiteX754" fmla="*/ 2426730 w 9155999"/>
                      <a:gd name="connsiteY754" fmla="*/ 5390008 h 6854130"/>
                      <a:gd name="connsiteX755" fmla="*/ 2417713 w 9155999"/>
                      <a:gd name="connsiteY755" fmla="*/ 5401098 h 6854130"/>
                      <a:gd name="connsiteX756" fmla="*/ 2420166 w 9155999"/>
                      <a:gd name="connsiteY756" fmla="*/ 5416888 h 6854130"/>
                      <a:gd name="connsiteX757" fmla="*/ 2440653 w 9155999"/>
                      <a:gd name="connsiteY757" fmla="*/ 5454650 h 6854130"/>
                      <a:gd name="connsiteX758" fmla="*/ 2454439 w 9155999"/>
                      <a:gd name="connsiteY758" fmla="*/ 5466189 h 6854130"/>
                      <a:gd name="connsiteX759" fmla="*/ 2460796 w 9155999"/>
                      <a:gd name="connsiteY759" fmla="*/ 5493828 h 6854130"/>
                      <a:gd name="connsiteX760" fmla="*/ 2478657 w 9155999"/>
                      <a:gd name="connsiteY760" fmla="*/ 5516285 h 6854130"/>
                      <a:gd name="connsiteX761" fmla="*/ 2499283 w 9155999"/>
                      <a:gd name="connsiteY761" fmla="*/ 5520846 h 6854130"/>
                      <a:gd name="connsiteX762" fmla="*/ 2506953 w 9155999"/>
                      <a:gd name="connsiteY762" fmla="*/ 5533802 h 6854130"/>
                      <a:gd name="connsiteX763" fmla="*/ 2535594 w 9155999"/>
                      <a:gd name="connsiteY763" fmla="*/ 5552735 h 6854130"/>
                      <a:gd name="connsiteX764" fmla="*/ 2542850 w 9155999"/>
                      <a:gd name="connsiteY764" fmla="*/ 5578923 h 6854130"/>
                      <a:gd name="connsiteX765" fmla="*/ 2563925 w 9155999"/>
                      <a:gd name="connsiteY765" fmla="*/ 5602485 h 6854130"/>
                      <a:gd name="connsiteX766" fmla="*/ 2575740 w 9155999"/>
                      <a:gd name="connsiteY766" fmla="*/ 5608117 h 6854130"/>
                      <a:gd name="connsiteX767" fmla="*/ 2581441 w 9155999"/>
                      <a:gd name="connsiteY767" fmla="*/ 5615648 h 6854130"/>
                      <a:gd name="connsiteX768" fmla="*/ 2580992 w 9155999"/>
                      <a:gd name="connsiteY768" fmla="*/ 5643633 h 6854130"/>
                      <a:gd name="connsiteX769" fmla="*/ 2586312 w 9155999"/>
                      <a:gd name="connsiteY769" fmla="*/ 5657280 h 6854130"/>
                      <a:gd name="connsiteX770" fmla="*/ 2609564 w 9155999"/>
                      <a:gd name="connsiteY770" fmla="*/ 5675660 h 6854130"/>
                      <a:gd name="connsiteX771" fmla="*/ 2617407 w 9155999"/>
                      <a:gd name="connsiteY771" fmla="*/ 5686439 h 6854130"/>
                      <a:gd name="connsiteX772" fmla="*/ 2631365 w 9155999"/>
                      <a:gd name="connsiteY772" fmla="*/ 5691346 h 6854130"/>
                      <a:gd name="connsiteX773" fmla="*/ 2636720 w 9155999"/>
                      <a:gd name="connsiteY773" fmla="*/ 5703749 h 6854130"/>
                      <a:gd name="connsiteX774" fmla="*/ 2636478 w 9155999"/>
                      <a:gd name="connsiteY774" fmla="*/ 5716843 h 6854130"/>
                      <a:gd name="connsiteX775" fmla="*/ 2646635 w 9155999"/>
                      <a:gd name="connsiteY775" fmla="*/ 5734808 h 6854130"/>
                      <a:gd name="connsiteX776" fmla="*/ 2662044 w 9155999"/>
                      <a:gd name="connsiteY776" fmla="*/ 5741303 h 6854130"/>
                      <a:gd name="connsiteX777" fmla="*/ 2669507 w 9155999"/>
                      <a:gd name="connsiteY777" fmla="*/ 5753361 h 6854130"/>
                      <a:gd name="connsiteX778" fmla="*/ 2679146 w 9155999"/>
                      <a:gd name="connsiteY778" fmla="*/ 5760928 h 6854130"/>
                      <a:gd name="connsiteX779" fmla="*/ 2695660 w 9155999"/>
                      <a:gd name="connsiteY779" fmla="*/ 5754709 h 6854130"/>
                      <a:gd name="connsiteX780" fmla="*/ 2739400 w 9155999"/>
                      <a:gd name="connsiteY780" fmla="*/ 5756333 h 6854130"/>
                      <a:gd name="connsiteX781" fmla="*/ 2764931 w 9155999"/>
                      <a:gd name="connsiteY781" fmla="*/ 5779757 h 6854130"/>
                      <a:gd name="connsiteX782" fmla="*/ 2780029 w 9155999"/>
                      <a:gd name="connsiteY782" fmla="*/ 5818003 h 6854130"/>
                      <a:gd name="connsiteX783" fmla="*/ 2774087 w 9155999"/>
                      <a:gd name="connsiteY783" fmla="*/ 5825673 h 6854130"/>
                      <a:gd name="connsiteX784" fmla="*/ 2783346 w 9155999"/>
                      <a:gd name="connsiteY784" fmla="*/ 5838456 h 6854130"/>
                      <a:gd name="connsiteX785" fmla="*/ 2816721 w 9155999"/>
                      <a:gd name="connsiteY785" fmla="*/ 5834483 h 6854130"/>
                      <a:gd name="connsiteX786" fmla="*/ 2824218 w 9155999"/>
                      <a:gd name="connsiteY786" fmla="*/ 5838836 h 6854130"/>
                      <a:gd name="connsiteX787" fmla="*/ 2840905 w 9155999"/>
                      <a:gd name="connsiteY787" fmla="*/ 5877082 h 6854130"/>
                      <a:gd name="connsiteX788" fmla="*/ 2841700 w 9155999"/>
                      <a:gd name="connsiteY788" fmla="*/ 5901093 h 6854130"/>
                      <a:gd name="connsiteX789" fmla="*/ 2839523 w 9155999"/>
                      <a:gd name="connsiteY789" fmla="*/ 5906103 h 6854130"/>
                      <a:gd name="connsiteX790" fmla="*/ 2829815 w 9155999"/>
                      <a:gd name="connsiteY790" fmla="*/ 5911078 h 6854130"/>
                      <a:gd name="connsiteX791" fmla="*/ 2829607 w 9155999"/>
                      <a:gd name="connsiteY791" fmla="*/ 5917539 h 6854130"/>
                      <a:gd name="connsiteX792" fmla="*/ 2833512 w 9155999"/>
                      <a:gd name="connsiteY792" fmla="*/ 5929389 h 6854130"/>
                      <a:gd name="connsiteX793" fmla="*/ 2831991 w 9155999"/>
                      <a:gd name="connsiteY793" fmla="*/ 5942103 h 6854130"/>
                      <a:gd name="connsiteX794" fmla="*/ 2839799 w 9155999"/>
                      <a:gd name="connsiteY794" fmla="*/ 5960967 h 6854130"/>
                      <a:gd name="connsiteX795" fmla="*/ 2840663 w 9155999"/>
                      <a:gd name="connsiteY795" fmla="*/ 5970295 h 6854130"/>
                      <a:gd name="connsiteX796" fmla="*/ 2835792 w 9155999"/>
                      <a:gd name="connsiteY796" fmla="*/ 5982284 h 6854130"/>
                      <a:gd name="connsiteX797" fmla="*/ 2838106 w 9155999"/>
                      <a:gd name="connsiteY797" fmla="*/ 5985497 h 6854130"/>
                      <a:gd name="connsiteX798" fmla="*/ 2845604 w 9155999"/>
                      <a:gd name="connsiteY798" fmla="*/ 5988572 h 6854130"/>
                      <a:gd name="connsiteX799" fmla="*/ 2859250 w 9155999"/>
                      <a:gd name="connsiteY799" fmla="*/ 5983251 h 6854130"/>
                      <a:gd name="connsiteX800" fmla="*/ 2864226 w 9155999"/>
                      <a:gd name="connsiteY800" fmla="*/ 5993132 h 6854130"/>
                      <a:gd name="connsiteX801" fmla="*/ 2875938 w 9155999"/>
                      <a:gd name="connsiteY801" fmla="*/ 5994963 h 6854130"/>
                      <a:gd name="connsiteX802" fmla="*/ 2876594 w 9155999"/>
                      <a:gd name="connsiteY802" fmla="*/ 6002806 h 6854130"/>
                      <a:gd name="connsiteX803" fmla="*/ 2885093 w 9155999"/>
                      <a:gd name="connsiteY803" fmla="*/ 6004119 h 6854130"/>
                      <a:gd name="connsiteX804" fmla="*/ 2893350 w 9155999"/>
                      <a:gd name="connsiteY804" fmla="*/ 6016176 h 6854130"/>
                      <a:gd name="connsiteX805" fmla="*/ 2904095 w 9155999"/>
                      <a:gd name="connsiteY805" fmla="*/ 6023743 h 6854130"/>
                      <a:gd name="connsiteX806" fmla="*/ 2944069 w 9155999"/>
                      <a:gd name="connsiteY806" fmla="*/ 6023915 h 6854130"/>
                      <a:gd name="connsiteX807" fmla="*/ 2952464 w 9155999"/>
                      <a:gd name="connsiteY807" fmla="*/ 6026817 h 6854130"/>
                      <a:gd name="connsiteX808" fmla="*/ 2959547 w 9155999"/>
                      <a:gd name="connsiteY808" fmla="*/ 6008023 h 6854130"/>
                      <a:gd name="connsiteX809" fmla="*/ 2983144 w 9155999"/>
                      <a:gd name="connsiteY809" fmla="*/ 6022119 h 6854130"/>
                      <a:gd name="connsiteX810" fmla="*/ 2987808 w 9155999"/>
                      <a:gd name="connsiteY810" fmla="*/ 6017835 h 6854130"/>
                      <a:gd name="connsiteX811" fmla="*/ 3008779 w 9155999"/>
                      <a:gd name="connsiteY811" fmla="*/ 6020253 h 6854130"/>
                      <a:gd name="connsiteX812" fmla="*/ 3022564 w 9155999"/>
                      <a:gd name="connsiteY812" fmla="*/ 6025677 h 6854130"/>
                      <a:gd name="connsiteX813" fmla="*/ 3034415 w 9155999"/>
                      <a:gd name="connsiteY813" fmla="*/ 6021773 h 6854130"/>
                      <a:gd name="connsiteX814" fmla="*/ 3039770 w 9155999"/>
                      <a:gd name="connsiteY814" fmla="*/ 6023777 h 6854130"/>
                      <a:gd name="connsiteX815" fmla="*/ 3040841 w 9155999"/>
                      <a:gd name="connsiteY815" fmla="*/ 6028061 h 6854130"/>
                      <a:gd name="connsiteX816" fmla="*/ 3033965 w 9155999"/>
                      <a:gd name="connsiteY816" fmla="*/ 6043090 h 6854130"/>
                      <a:gd name="connsiteX817" fmla="*/ 3031996 w 9155999"/>
                      <a:gd name="connsiteY817" fmla="*/ 6078399 h 6854130"/>
                      <a:gd name="connsiteX818" fmla="*/ 3038768 w 9155999"/>
                      <a:gd name="connsiteY818" fmla="*/ 6096952 h 6854130"/>
                      <a:gd name="connsiteX819" fmla="*/ 3053140 w 9155999"/>
                      <a:gd name="connsiteY819" fmla="*/ 6102825 h 6854130"/>
                      <a:gd name="connsiteX820" fmla="*/ 3065785 w 9155999"/>
                      <a:gd name="connsiteY820" fmla="*/ 6130534 h 6854130"/>
                      <a:gd name="connsiteX821" fmla="*/ 3072799 w 9155999"/>
                      <a:gd name="connsiteY821" fmla="*/ 6125006 h 6854130"/>
                      <a:gd name="connsiteX822" fmla="*/ 3073939 w 9155999"/>
                      <a:gd name="connsiteY822" fmla="*/ 6114814 h 6854130"/>
                      <a:gd name="connsiteX823" fmla="*/ 3085754 w 9155999"/>
                      <a:gd name="connsiteY823" fmla="*/ 6113432 h 6854130"/>
                      <a:gd name="connsiteX824" fmla="*/ 3091524 w 9155999"/>
                      <a:gd name="connsiteY824" fmla="*/ 6107006 h 6854130"/>
                      <a:gd name="connsiteX825" fmla="*/ 3102407 w 9155999"/>
                      <a:gd name="connsiteY825" fmla="*/ 6114400 h 6854130"/>
                      <a:gd name="connsiteX826" fmla="*/ 3110319 w 9155999"/>
                      <a:gd name="connsiteY826" fmla="*/ 6110841 h 6854130"/>
                      <a:gd name="connsiteX827" fmla="*/ 3116400 w 9155999"/>
                      <a:gd name="connsiteY827" fmla="*/ 6115160 h 6854130"/>
                      <a:gd name="connsiteX828" fmla="*/ 3118507 w 9155999"/>
                      <a:gd name="connsiteY828" fmla="*/ 6122691 h 6854130"/>
                      <a:gd name="connsiteX829" fmla="*/ 3109282 w 9155999"/>
                      <a:gd name="connsiteY829" fmla="*/ 6138618 h 6854130"/>
                      <a:gd name="connsiteX830" fmla="*/ 3110146 w 9155999"/>
                      <a:gd name="connsiteY830" fmla="*/ 6143628 h 6854130"/>
                      <a:gd name="connsiteX831" fmla="*/ 3143935 w 9155999"/>
                      <a:gd name="connsiteY831" fmla="*/ 6158104 h 6854130"/>
                      <a:gd name="connsiteX832" fmla="*/ 3164077 w 9155999"/>
                      <a:gd name="connsiteY832" fmla="*/ 6179697 h 6854130"/>
                      <a:gd name="connsiteX833" fmla="*/ 3204915 w 9155999"/>
                      <a:gd name="connsiteY833" fmla="*/ 6184362 h 6854130"/>
                      <a:gd name="connsiteX834" fmla="*/ 3216972 w 9155999"/>
                      <a:gd name="connsiteY834" fmla="*/ 6174929 h 6854130"/>
                      <a:gd name="connsiteX835" fmla="*/ 3223951 w 9155999"/>
                      <a:gd name="connsiteY835" fmla="*/ 6178177 h 6854130"/>
                      <a:gd name="connsiteX836" fmla="*/ 3255667 w 9155999"/>
                      <a:gd name="connsiteY836" fmla="*/ 6175482 h 6854130"/>
                      <a:gd name="connsiteX837" fmla="*/ 3269072 w 9155999"/>
                      <a:gd name="connsiteY837" fmla="*/ 6181805 h 6854130"/>
                      <a:gd name="connsiteX838" fmla="*/ 3281268 w 9155999"/>
                      <a:gd name="connsiteY838" fmla="*/ 6178108 h 6854130"/>
                      <a:gd name="connsiteX839" fmla="*/ 3283375 w 9155999"/>
                      <a:gd name="connsiteY839" fmla="*/ 6188335 h 6854130"/>
                      <a:gd name="connsiteX840" fmla="*/ 3293015 w 9155999"/>
                      <a:gd name="connsiteY840" fmla="*/ 6197698 h 6854130"/>
                      <a:gd name="connsiteX841" fmla="*/ 3296677 w 9155999"/>
                      <a:gd name="connsiteY841" fmla="*/ 6216700 h 6854130"/>
                      <a:gd name="connsiteX842" fmla="*/ 3293913 w 9155999"/>
                      <a:gd name="connsiteY842" fmla="*/ 6229932 h 6854130"/>
                      <a:gd name="connsiteX843" fmla="*/ 3299614 w 9155999"/>
                      <a:gd name="connsiteY843" fmla="*/ 6235702 h 6854130"/>
                      <a:gd name="connsiteX844" fmla="*/ 3313261 w 9155999"/>
                      <a:gd name="connsiteY844" fmla="*/ 6232350 h 6854130"/>
                      <a:gd name="connsiteX845" fmla="*/ 3328808 w 9155999"/>
                      <a:gd name="connsiteY845" fmla="*/ 6238707 h 6854130"/>
                      <a:gd name="connsiteX846" fmla="*/ 3348915 w 9155999"/>
                      <a:gd name="connsiteY846" fmla="*/ 6229656 h 6854130"/>
                      <a:gd name="connsiteX847" fmla="*/ 3364704 w 9155999"/>
                      <a:gd name="connsiteY847" fmla="*/ 6228101 h 6854130"/>
                      <a:gd name="connsiteX848" fmla="*/ 3372305 w 9155999"/>
                      <a:gd name="connsiteY848" fmla="*/ 6214350 h 6854130"/>
                      <a:gd name="connsiteX849" fmla="*/ 3384881 w 9155999"/>
                      <a:gd name="connsiteY849" fmla="*/ 6208339 h 6854130"/>
                      <a:gd name="connsiteX850" fmla="*/ 3386401 w 9155999"/>
                      <a:gd name="connsiteY850" fmla="*/ 6191306 h 6854130"/>
                      <a:gd name="connsiteX851" fmla="*/ 3393933 w 9155999"/>
                      <a:gd name="connsiteY851" fmla="*/ 6186158 h 6854130"/>
                      <a:gd name="connsiteX852" fmla="*/ 3393795 w 9155999"/>
                      <a:gd name="connsiteY852" fmla="*/ 6177003 h 6854130"/>
                      <a:gd name="connsiteX853" fmla="*/ 3404401 w 9155999"/>
                      <a:gd name="connsiteY853" fmla="*/ 6170265 h 6854130"/>
                      <a:gd name="connsiteX854" fmla="*/ 3405507 w 9155999"/>
                      <a:gd name="connsiteY854" fmla="*/ 6162906 h 6854130"/>
                      <a:gd name="connsiteX855" fmla="*/ 3437603 w 9155999"/>
                      <a:gd name="connsiteY855" fmla="*/ 6155547 h 6854130"/>
                      <a:gd name="connsiteX856" fmla="*/ 3457849 w 9155999"/>
                      <a:gd name="connsiteY856" fmla="*/ 6158726 h 6854130"/>
                      <a:gd name="connsiteX857" fmla="*/ 3467384 w 9155999"/>
                      <a:gd name="connsiteY857" fmla="*/ 6149260 h 6854130"/>
                      <a:gd name="connsiteX858" fmla="*/ 3469595 w 9155999"/>
                      <a:gd name="connsiteY858" fmla="*/ 6135855 h 6854130"/>
                      <a:gd name="connsiteX859" fmla="*/ 3477334 w 9155999"/>
                      <a:gd name="connsiteY859" fmla="*/ 6127632 h 6854130"/>
                      <a:gd name="connsiteX860" fmla="*/ 3489703 w 9155999"/>
                      <a:gd name="connsiteY860" fmla="*/ 6126077 h 6854130"/>
                      <a:gd name="connsiteX861" fmla="*/ 3496302 w 9155999"/>
                      <a:gd name="connsiteY861" fmla="*/ 6130258 h 6854130"/>
                      <a:gd name="connsiteX862" fmla="*/ 3524287 w 9155999"/>
                      <a:gd name="connsiteY862" fmla="*/ 6123624 h 6854130"/>
                      <a:gd name="connsiteX863" fmla="*/ 3530471 w 9155999"/>
                      <a:gd name="connsiteY863" fmla="*/ 6106384 h 6854130"/>
                      <a:gd name="connsiteX864" fmla="*/ 3551097 w 9155999"/>
                      <a:gd name="connsiteY864" fmla="*/ 6073942 h 6854130"/>
                      <a:gd name="connsiteX865" fmla="*/ 3544913 w 9155999"/>
                      <a:gd name="connsiteY865" fmla="*/ 6058119 h 6854130"/>
                      <a:gd name="connsiteX866" fmla="*/ 3561600 w 9155999"/>
                      <a:gd name="connsiteY866" fmla="*/ 6053386 h 6854130"/>
                      <a:gd name="connsiteX867" fmla="*/ 3567197 w 9155999"/>
                      <a:gd name="connsiteY867" fmla="*/ 6045336 h 6854130"/>
                      <a:gd name="connsiteX868" fmla="*/ 3562394 w 9155999"/>
                      <a:gd name="connsiteY868" fmla="*/ 6042088 h 6854130"/>
                      <a:gd name="connsiteX869" fmla="*/ 3563672 w 9155999"/>
                      <a:gd name="connsiteY869" fmla="*/ 6036008 h 6854130"/>
                      <a:gd name="connsiteX870" fmla="*/ 3570513 w 9155999"/>
                      <a:gd name="connsiteY870" fmla="*/ 6032829 h 6854130"/>
                      <a:gd name="connsiteX871" fmla="*/ 3594179 w 9155999"/>
                      <a:gd name="connsiteY871" fmla="*/ 6032242 h 6854130"/>
                      <a:gd name="connsiteX872" fmla="*/ 3614875 w 9155999"/>
                      <a:gd name="connsiteY872" fmla="*/ 6015866 h 6854130"/>
                      <a:gd name="connsiteX873" fmla="*/ 3621508 w 9155999"/>
                      <a:gd name="connsiteY873" fmla="*/ 6015727 h 6854130"/>
                      <a:gd name="connsiteX874" fmla="*/ 3636260 w 9155999"/>
                      <a:gd name="connsiteY874" fmla="*/ 6036422 h 6854130"/>
                      <a:gd name="connsiteX875" fmla="*/ 3639404 w 9155999"/>
                      <a:gd name="connsiteY875" fmla="*/ 6054353 h 6854130"/>
                      <a:gd name="connsiteX876" fmla="*/ 3634671 w 9155999"/>
                      <a:gd name="connsiteY876" fmla="*/ 6063647 h 6854130"/>
                      <a:gd name="connsiteX877" fmla="*/ 3636986 w 9155999"/>
                      <a:gd name="connsiteY877" fmla="*/ 6068484 h 6854130"/>
                      <a:gd name="connsiteX878" fmla="*/ 3655366 w 9155999"/>
                      <a:gd name="connsiteY878" fmla="*/ 6081474 h 6854130"/>
                      <a:gd name="connsiteX879" fmla="*/ 3676717 w 9155999"/>
                      <a:gd name="connsiteY879" fmla="*/ 6079090 h 6854130"/>
                      <a:gd name="connsiteX880" fmla="*/ 3685734 w 9155999"/>
                      <a:gd name="connsiteY880" fmla="*/ 6070557 h 6854130"/>
                      <a:gd name="connsiteX881" fmla="*/ 3712199 w 9155999"/>
                      <a:gd name="connsiteY881" fmla="*/ 6083582 h 6854130"/>
                      <a:gd name="connsiteX882" fmla="*/ 3719766 w 9155999"/>
                      <a:gd name="connsiteY882" fmla="*/ 6078607 h 6854130"/>
                      <a:gd name="connsiteX883" fmla="*/ 3729612 w 9155999"/>
                      <a:gd name="connsiteY883" fmla="*/ 6082061 h 6854130"/>
                      <a:gd name="connsiteX884" fmla="*/ 3746852 w 9155999"/>
                      <a:gd name="connsiteY884" fmla="*/ 6077501 h 6854130"/>
                      <a:gd name="connsiteX885" fmla="*/ 3769067 w 9155999"/>
                      <a:gd name="connsiteY885" fmla="*/ 6080334 h 6854130"/>
                      <a:gd name="connsiteX886" fmla="*/ 3779466 w 9155999"/>
                      <a:gd name="connsiteY886" fmla="*/ 6078054 h 6854130"/>
                      <a:gd name="connsiteX887" fmla="*/ 3795670 w 9155999"/>
                      <a:gd name="connsiteY887" fmla="*/ 6066860 h 6854130"/>
                      <a:gd name="connsiteX888" fmla="*/ 3815156 w 9155999"/>
                      <a:gd name="connsiteY888" fmla="*/ 6074875 h 6854130"/>
                      <a:gd name="connsiteX889" fmla="*/ 3818887 w 9155999"/>
                      <a:gd name="connsiteY889" fmla="*/ 6079021 h 6854130"/>
                      <a:gd name="connsiteX890" fmla="*/ 3819163 w 9155999"/>
                      <a:gd name="connsiteY890" fmla="*/ 6090146 h 6854130"/>
                      <a:gd name="connsiteX891" fmla="*/ 3825417 w 9155999"/>
                      <a:gd name="connsiteY891" fmla="*/ 6095190 h 6854130"/>
                      <a:gd name="connsiteX892" fmla="*/ 3851052 w 9155999"/>
                      <a:gd name="connsiteY892" fmla="*/ 6098023 h 6854130"/>
                      <a:gd name="connsiteX893" fmla="*/ 3848772 w 9155999"/>
                      <a:gd name="connsiteY893" fmla="*/ 6116645 h 6854130"/>
                      <a:gd name="connsiteX894" fmla="*/ 3874580 w 9155999"/>
                      <a:gd name="connsiteY894" fmla="*/ 6115885 h 6854130"/>
                      <a:gd name="connsiteX895" fmla="*/ 3892822 w 9155999"/>
                      <a:gd name="connsiteY895" fmla="*/ 6120100 h 6854130"/>
                      <a:gd name="connsiteX896" fmla="*/ 3892373 w 9155999"/>
                      <a:gd name="connsiteY896" fmla="*/ 6134266 h 6854130"/>
                      <a:gd name="connsiteX897" fmla="*/ 3901666 w 9155999"/>
                      <a:gd name="connsiteY897" fmla="*/ 6138238 h 6854130"/>
                      <a:gd name="connsiteX898" fmla="*/ 3923571 w 9155999"/>
                      <a:gd name="connsiteY898" fmla="*/ 6162906 h 6854130"/>
                      <a:gd name="connsiteX899" fmla="*/ 3936423 w 9155999"/>
                      <a:gd name="connsiteY899" fmla="*/ 6170680 h 6854130"/>
                      <a:gd name="connsiteX900" fmla="*/ 3948135 w 9155999"/>
                      <a:gd name="connsiteY900" fmla="*/ 6186884 h 6854130"/>
                      <a:gd name="connsiteX901" fmla="*/ 3957083 w 9155999"/>
                      <a:gd name="connsiteY901" fmla="*/ 6188369 h 6854130"/>
                      <a:gd name="connsiteX902" fmla="*/ 3980059 w 9155999"/>
                      <a:gd name="connsiteY902" fmla="*/ 6181874 h 6854130"/>
                      <a:gd name="connsiteX903" fmla="*/ 3985725 w 9155999"/>
                      <a:gd name="connsiteY903" fmla="*/ 6165394 h 6854130"/>
                      <a:gd name="connsiteX904" fmla="*/ 3980818 w 9155999"/>
                      <a:gd name="connsiteY904" fmla="*/ 6149432 h 6854130"/>
                      <a:gd name="connsiteX905" fmla="*/ 3994120 w 9155999"/>
                      <a:gd name="connsiteY905" fmla="*/ 6144319 h 6854130"/>
                      <a:gd name="connsiteX906" fmla="*/ 4005210 w 9155999"/>
                      <a:gd name="connsiteY906" fmla="*/ 6149743 h 6854130"/>
                      <a:gd name="connsiteX907" fmla="*/ 4012016 w 9155999"/>
                      <a:gd name="connsiteY907" fmla="*/ 6149225 h 6854130"/>
                      <a:gd name="connsiteX908" fmla="*/ 4019306 w 9155999"/>
                      <a:gd name="connsiteY908" fmla="*/ 6155202 h 6854130"/>
                      <a:gd name="connsiteX909" fmla="*/ 4027356 w 9155999"/>
                      <a:gd name="connsiteY909" fmla="*/ 6155790 h 6854130"/>
                      <a:gd name="connsiteX910" fmla="*/ 4039379 w 9155999"/>
                      <a:gd name="connsiteY910" fmla="*/ 6150849 h 6854130"/>
                      <a:gd name="connsiteX911" fmla="*/ 4052542 w 9155999"/>
                      <a:gd name="connsiteY911" fmla="*/ 6137858 h 6854130"/>
                      <a:gd name="connsiteX912" fmla="*/ 4061733 w 9155999"/>
                      <a:gd name="connsiteY912" fmla="*/ 6102618 h 6854130"/>
                      <a:gd name="connsiteX913" fmla="*/ 4068055 w 9155999"/>
                      <a:gd name="connsiteY913" fmla="*/ 6091010 h 6854130"/>
                      <a:gd name="connsiteX914" fmla="*/ 4074896 w 9155999"/>
                      <a:gd name="connsiteY914" fmla="*/ 6086035 h 6854130"/>
                      <a:gd name="connsiteX915" fmla="*/ 4090857 w 9155999"/>
                      <a:gd name="connsiteY915" fmla="*/ 6083789 h 6854130"/>
                      <a:gd name="connsiteX916" fmla="*/ 4107579 w 9155999"/>
                      <a:gd name="connsiteY916" fmla="*/ 6074046 h 6854130"/>
                      <a:gd name="connsiteX917" fmla="*/ 4130347 w 9155999"/>
                      <a:gd name="connsiteY917" fmla="*/ 6042468 h 6854130"/>
                      <a:gd name="connsiteX918" fmla="*/ 4131591 w 9155999"/>
                      <a:gd name="connsiteY918" fmla="*/ 6015036 h 6854130"/>
                      <a:gd name="connsiteX919" fmla="*/ 4140988 w 9155999"/>
                      <a:gd name="connsiteY919" fmla="*/ 6002357 h 6854130"/>
                      <a:gd name="connsiteX920" fmla="*/ 4156846 w 9155999"/>
                      <a:gd name="connsiteY920" fmla="*/ 5989193 h 6854130"/>
                      <a:gd name="connsiteX921" fmla="*/ 4151940 w 9155999"/>
                      <a:gd name="connsiteY921" fmla="*/ 5970883 h 6854130"/>
                      <a:gd name="connsiteX922" fmla="*/ 4153288 w 9155999"/>
                      <a:gd name="connsiteY922" fmla="*/ 5955474 h 6854130"/>
                      <a:gd name="connsiteX923" fmla="*/ 4148935 w 9155999"/>
                      <a:gd name="connsiteY923" fmla="*/ 5934295 h 6854130"/>
                      <a:gd name="connsiteX924" fmla="*/ 4152182 w 9155999"/>
                      <a:gd name="connsiteY924" fmla="*/ 5930011 h 6854130"/>
                      <a:gd name="connsiteX925" fmla="*/ 4161476 w 9155999"/>
                      <a:gd name="connsiteY925" fmla="*/ 5930598 h 6854130"/>
                      <a:gd name="connsiteX926" fmla="*/ 4166693 w 9155999"/>
                      <a:gd name="connsiteY926" fmla="*/ 5927592 h 6854130"/>
                      <a:gd name="connsiteX927" fmla="*/ 4177714 w 9155999"/>
                      <a:gd name="connsiteY927" fmla="*/ 5913497 h 6854130"/>
                      <a:gd name="connsiteX928" fmla="*/ 4195161 w 9155999"/>
                      <a:gd name="connsiteY928" fmla="*/ 5931358 h 6854130"/>
                      <a:gd name="connsiteX929" fmla="*/ 4197960 w 9155999"/>
                      <a:gd name="connsiteY929" fmla="*/ 5940687 h 6854130"/>
                      <a:gd name="connsiteX930" fmla="*/ 4202970 w 9155999"/>
                      <a:gd name="connsiteY930" fmla="*/ 5941792 h 6854130"/>
                      <a:gd name="connsiteX931" fmla="*/ 4220417 w 9155999"/>
                      <a:gd name="connsiteY931" fmla="*/ 5931704 h 6854130"/>
                      <a:gd name="connsiteX932" fmla="*/ 4222524 w 9155999"/>
                      <a:gd name="connsiteY932" fmla="*/ 5936748 h 6854130"/>
                      <a:gd name="connsiteX933" fmla="*/ 4236344 w 9155999"/>
                      <a:gd name="connsiteY933" fmla="*/ 5934675 h 6854130"/>
                      <a:gd name="connsiteX934" fmla="*/ 4253307 w 9155999"/>
                      <a:gd name="connsiteY934" fmla="*/ 5945731 h 6854130"/>
                      <a:gd name="connsiteX935" fmla="*/ 4268440 w 9155999"/>
                      <a:gd name="connsiteY935" fmla="*/ 5935781 h 6854130"/>
                      <a:gd name="connsiteX936" fmla="*/ 4275039 w 9155999"/>
                      <a:gd name="connsiteY936" fmla="*/ 5942103 h 6854130"/>
                      <a:gd name="connsiteX937" fmla="*/ 4294352 w 9155999"/>
                      <a:gd name="connsiteY937" fmla="*/ 5946698 h 6854130"/>
                      <a:gd name="connsiteX938" fmla="*/ 4303957 w 9155999"/>
                      <a:gd name="connsiteY938" fmla="*/ 5956095 h 6854130"/>
                      <a:gd name="connsiteX939" fmla="*/ 4313631 w 9155999"/>
                      <a:gd name="connsiteY939" fmla="*/ 5958480 h 6854130"/>
                      <a:gd name="connsiteX940" fmla="*/ 4319711 w 9155999"/>
                      <a:gd name="connsiteY940" fmla="*/ 5963904 h 6854130"/>
                      <a:gd name="connsiteX941" fmla="*/ 4341339 w 9155999"/>
                      <a:gd name="connsiteY941" fmla="*/ 5970503 h 6854130"/>
                      <a:gd name="connsiteX942" fmla="*/ 4360997 w 9155999"/>
                      <a:gd name="connsiteY942" fmla="*/ 6003082 h 6854130"/>
                      <a:gd name="connsiteX943" fmla="*/ 4365661 w 9155999"/>
                      <a:gd name="connsiteY943" fmla="*/ 6005985 h 6854130"/>
                      <a:gd name="connsiteX944" fmla="*/ 4388498 w 9155999"/>
                      <a:gd name="connsiteY944" fmla="*/ 5996622 h 6854130"/>
                      <a:gd name="connsiteX945" fmla="*/ 4400763 w 9155999"/>
                      <a:gd name="connsiteY945" fmla="*/ 6011754 h 6854130"/>
                      <a:gd name="connsiteX946" fmla="*/ 4422218 w 9155999"/>
                      <a:gd name="connsiteY946" fmla="*/ 6012618 h 6854130"/>
                      <a:gd name="connsiteX947" fmla="*/ 4432238 w 9155999"/>
                      <a:gd name="connsiteY947" fmla="*/ 6020391 h 6854130"/>
                      <a:gd name="connsiteX948" fmla="*/ 4429473 w 9155999"/>
                      <a:gd name="connsiteY948" fmla="*/ 6032000 h 6854130"/>
                      <a:gd name="connsiteX949" fmla="*/ 4410886 w 9155999"/>
                      <a:gd name="connsiteY949" fmla="*/ 6047305 h 6854130"/>
                      <a:gd name="connsiteX950" fmla="*/ 4407811 w 9155999"/>
                      <a:gd name="connsiteY950" fmla="*/ 6054077 h 6854130"/>
                      <a:gd name="connsiteX951" fmla="*/ 4417761 w 9155999"/>
                      <a:gd name="connsiteY951" fmla="*/ 6067931 h 6854130"/>
                      <a:gd name="connsiteX952" fmla="*/ 4409781 w 9155999"/>
                      <a:gd name="connsiteY952" fmla="*/ 6109977 h 6854130"/>
                      <a:gd name="connsiteX953" fmla="*/ 4411923 w 9155999"/>
                      <a:gd name="connsiteY953" fmla="*/ 6163563 h 6854130"/>
                      <a:gd name="connsiteX954" fmla="*/ 4431028 w 9155999"/>
                      <a:gd name="connsiteY954" fmla="*/ 6174619 h 6854130"/>
                      <a:gd name="connsiteX955" fmla="*/ 4444191 w 9155999"/>
                      <a:gd name="connsiteY955" fmla="*/ 6188162 h 6854130"/>
                      <a:gd name="connsiteX956" fmla="*/ 4473247 w 9155999"/>
                      <a:gd name="connsiteY956" fmla="*/ 6186365 h 6854130"/>
                      <a:gd name="connsiteX957" fmla="*/ 4485996 w 9155999"/>
                      <a:gd name="connsiteY957" fmla="*/ 6180734 h 6854130"/>
                      <a:gd name="connsiteX958" fmla="*/ 4493148 w 9155999"/>
                      <a:gd name="connsiteY958" fmla="*/ 6182738 h 6854130"/>
                      <a:gd name="connsiteX959" fmla="*/ 4524000 w 9155999"/>
                      <a:gd name="connsiteY959" fmla="*/ 6205160 h 6854130"/>
                      <a:gd name="connsiteX960" fmla="*/ 4539098 w 9155999"/>
                      <a:gd name="connsiteY960" fmla="*/ 6224784 h 6854130"/>
                      <a:gd name="connsiteX961" fmla="*/ 4540998 w 9155999"/>
                      <a:gd name="connsiteY961" fmla="*/ 6234285 h 6854130"/>
                      <a:gd name="connsiteX962" fmla="*/ 4525762 w 9155999"/>
                      <a:gd name="connsiteY962" fmla="*/ 6262131 h 6854130"/>
                      <a:gd name="connsiteX963" fmla="*/ 4528768 w 9155999"/>
                      <a:gd name="connsiteY963" fmla="*/ 6267521 h 6854130"/>
                      <a:gd name="connsiteX964" fmla="*/ 4559551 w 9155999"/>
                      <a:gd name="connsiteY964" fmla="*/ 6273844 h 6854130"/>
                      <a:gd name="connsiteX965" fmla="*/ 4599282 w 9155999"/>
                      <a:gd name="connsiteY965" fmla="*/ 6303245 h 6854130"/>
                      <a:gd name="connsiteX966" fmla="*/ 4608058 w 9155999"/>
                      <a:gd name="connsiteY966" fmla="*/ 6336240 h 6854130"/>
                      <a:gd name="connsiteX967" fmla="*/ 4631137 w 9155999"/>
                      <a:gd name="connsiteY967" fmla="*/ 6362428 h 6854130"/>
                      <a:gd name="connsiteX968" fmla="*/ 4668174 w 9155999"/>
                      <a:gd name="connsiteY968" fmla="*/ 6361909 h 6854130"/>
                      <a:gd name="connsiteX969" fmla="*/ 4691148 w 9155999"/>
                      <a:gd name="connsiteY969" fmla="*/ 6374693 h 6854130"/>
                      <a:gd name="connsiteX970" fmla="*/ 4693394 w 9155999"/>
                      <a:gd name="connsiteY970" fmla="*/ 6407376 h 6854130"/>
                      <a:gd name="connsiteX971" fmla="*/ 4705659 w 9155999"/>
                      <a:gd name="connsiteY971" fmla="*/ 6416912 h 6854130"/>
                      <a:gd name="connsiteX972" fmla="*/ 4726596 w 9155999"/>
                      <a:gd name="connsiteY972" fmla="*/ 6444482 h 6854130"/>
                      <a:gd name="connsiteX973" fmla="*/ 4729394 w 9155999"/>
                      <a:gd name="connsiteY973" fmla="*/ 6450770 h 6854130"/>
                      <a:gd name="connsiteX974" fmla="*/ 4727287 w 9155999"/>
                      <a:gd name="connsiteY974" fmla="*/ 6478340 h 6854130"/>
                      <a:gd name="connsiteX975" fmla="*/ 4732919 w 9155999"/>
                      <a:gd name="connsiteY975" fmla="*/ 6489499 h 6854130"/>
                      <a:gd name="connsiteX976" fmla="*/ 4743421 w 9155999"/>
                      <a:gd name="connsiteY976" fmla="*/ 6498862 h 6854130"/>
                      <a:gd name="connsiteX977" fmla="*/ 4775794 w 9155999"/>
                      <a:gd name="connsiteY977" fmla="*/ 6484213 h 6854130"/>
                      <a:gd name="connsiteX978" fmla="*/ 4783291 w 9155999"/>
                      <a:gd name="connsiteY978" fmla="*/ 6484144 h 6854130"/>
                      <a:gd name="connsiteX979" fmla="*/ 4791997 w 9155999"/>
                      <a:gd name="connsiteY979" fmla="*/ 6488981 h 6854130"/>
                      <a:gd name="connsiteX980" fmla="*/ 4803364 w 9155999"/>
                      <a:gd name="connsiteY980" fmla="*/ 6503837 h 6854130"/>
                      <a:gd name="connsiteX981" fmla="*/ 4824819 w 9155999"/>
                      <a:gd name="connsiteY981" fmla="*/ 6503837 h 6854130"/>
                      <a:gd name="connsiteX982" fmla="*/ 4845203 w 9155999"/>
                      <a:gd name="connsiteY982" fmla="*/ 6516482 h 6854130"/>
                      <a:gd name="connsiteX983" fmla="*/ 4871840 w 9155999"/>
                      <a:gd name="connsiteY983" fmla="*/ 6521354 h 6854130"/>
                      <a:gd name="connsiteX984" fmla="*/ 4890739 w 9155999"/>
                      <a:gd name="connsiteY984" fmla="*/ 6542048 h 6854130"/>
                      <a:gd name="connsiteX985" fmla="*/ 4897269 w 9155999"/>
                      <a:gd name="connsiteY985" fmla="*/ 6544743 h 6854130"/>
                      <a:gd name="connsiteX986" fmla="*/ 4909222 w 9155999"/>
                      <a:gd name="connsiteY986" fmla="*/ 6538732 h 6854130"/>
                      <a:gd name="connsiteX987" fmla="*/ 4916927 w 9155999"/>
                      <a:gd name="connsiteY987" fmla="*/ 6540252 h 6854130"/>
                      <a:gd name="connsiteX988" fmla="*/ 4938970 w 9155999"/>
                      <a:gd name="connsiteY988" fmla="*/ 6559565 h 6854130"/>
                      <a:gd name="connsiteX989" fmla="*/ 4954724 w 9155999"/>
                      <a:gd name="connsiteY989" fmla="*/ 6561569 h 6854130"/>
                      <a:gd name="connsiteX990" fmla="*/ 4976110 w 9155999"/>
                      <a:gd name="connsiteY990" fmla="*/ 6551964 h 6854130"/>
                      <a:gd name="connsiteX991" fmla="*/ 4996597 w 9155999"/>
                      <a:gd name="connsiteY991" fmla="*/ 6552759 h 6854130"/>
                      <a:gd name="connsiteX992" fmla="*/ 5002194 w 9155999"/>
                      <a:gd name="connsiteY992" fmla="*/ 6560187 h 6854130"/>
                      <a:gd name="connsiteX993" fmla="*/ 5001227 w 9155999"/>
                      <a:gd name="connsiteY993" fmla="*/ 6589104 h 6854130"/>
                      <a:gd name="connsiteX994" fmla="*/ 5014528 w 9155999"/>
                      <a:gd name="connsiteY994" fmla="*/ 6627178 h 6854130"/>
                      <a:gd name="connsiteX995" fmla="*/ 5026517 w 9155999"/>
                      <a:gd name="connsiteY995" fmla="*/ 6698902 h 6854130"/>
                      <a:gd name="connsiteX996" fmla="*/ 5018709 w 9155999"/>
                      <a:gd name="connsiteY996" fmla="*/ 6729270 h 6854130"/>
                      <a:gd name="connsiteX997" fmla="*/ 5004164 w 9155999"/>
                      <a:gd name="connsiteY997" fmla="*/ 6756357 h 6854130"/>
                      <a:gd name="connsiteX998" fmla="*/ 5005995 w 9155999"/>
                      <a:gd name="connsiteY998" fmla="*/ 6764407 h 6854130"/>
                      <a:gd name="connsiteX999" fmla="*/ 5017430 w 9155999"/>
                      <a:gd name="connsiteY999" fmla="*/ 6767447 h 6854130"/>
                      <a:gd name="connsiteX1000" fmla="*/ 5032010 w 9155999"/>
                      <a:gd name="connsiteY1000" fmla="*/ 6765754 h 6854130"/>
                      <a:gd name="connsiteX1001" fmla="*/ 5055953 w 9155999"/>
                      <a:gd name="connsiteY1001" fmla="*/ 6755908 h 6854130"/>
                      <a:gd name="connsiteX1002" fmla="*/ 5091020 w 9155999"/>
                      <a:gd name="connsiteY1002" fmla="*/ 6733001 h 6854130"/>
                      <a:gd name="connsiteX1003" fmla="*/ 5106187 w 9155999"/>
                      <a:gd name="connsiteY1003" fmla="*/ 6734867 h 6854130"/>
                      <a:gd name="connsiteX1004" fmla="*/ 5131270 w 9155999"/>
                      <a:gd name="connsiteY1004" fmla="*/ 6745267 h 6854130"/>
                      <a:gd name="connsiteX1005" fmla="*/ 5143466 w 9155999"/>
                      <a:gd name="connsiteY1005" fmla="*/ 6742399 h 6854130"/>
                      <a:gd name="connsiteX1006" fmla="*/ 5152448 w 9155999"/>
                      <a:gd name="connsiteY1006" fmla="*/ 6731896 h 6854130"/>
                      <a:gd name="connsiteX1007" fmla="*/ 5159531 w 9155999"/>
                      <a:gd name="connsiteY1007" fmla="*/ 6709612 h 6854130"/>
                      <a:gd name="connsiteX1008" fmla="*/ 5172279 w 9155999"/>
                      <a:gd name="connsiteY1008" fmla="*/ 6703220 h 6854130"/>
                      <a:gd name="connsiteX1009" fmla="*/ 5182023 w 9155999"/>
                      <a:gd name="connsiteY1009" fmla="*/ 6717316 h 6854130"/>
                      <a:gd name="connsiteX1010" fmla="*/ 5183439 w 9155999"/>
                      <a:gd name="connsiteY1010" fmla="*/ 6745232 h 6854130"/>
                      <a:gd name="connsiteX1011" fmla="*/ 5194046 w 9155999"/>
                      <a:gd name="connsiteY1011" fmla="*/ 6768760 h 6854130"/>
                      <a:gd name="connsiteX1012" fmla="*/ 5205723 w 9155999"/>
                      <a:gd name="connsiteY1012" fmla="*/ 6776948 h 6854130"/>
                      <a:gd name="connsiteX1013" fmla="*/ 5239063 w 9155999"/>
                      <a:gd name="connsiteY1013" fmla="*/ 6785516 h 6854130"/>
                      <a:gd name="connsiteX1014" fmla="*/ 5243036 w 9155999"/>
                      <a:gd name="connsiteY1014" fmla="*/ 6790008 h 6854130"/>
                      <a:gd name="connsiteX1015" fmla="*/ 5241551 w 9155999"/>
                      <a:gd name="connsiteY1015" fmla="*/ 6802825 h 6854130"/>
                      <a:gd name="connsiteX1016" fmla="*/ 5230564 w 9155999"/>
                      <a:gd name="connsiteY1016" fmla="*/ 6832606 h 6854130"/>
                      <a:gd name="connsiteX1017" fmla="*/ 5236403 w 9155999"/>
                      <a:gd name="connsiteY1017" fmla="*/ 6849674 h 6854130"/>
                      <a:gd name="connsiteX1018" fmla="*/ 5243313 w 9155999"/>
                      <a:gd name="connsiteY1018" fmla="*/ 6854131 h 6854130"/>
                      <a:gd name="connsiteX1019" fmla="*/ 5249393 w 9155999"/>
                      <a:gd name="connsiteY1019" fmla="*/ 6852541 h 6854130"/>
                      <a:gd name="connsiteX1020" fmla="*/ 5242587 w 9155999"/>
                      <a:gd name="connsiteY1020" fmla="*/ 6849086 h 6854130"/>
                      <a:gd name="connsiteX1021" fmla="*/ 5262902 w 9155999"/>
                      <a:gd name="connsiteY1021" fmla="*/ 6794015 h 6854130"/>
                      <a:gd name="connsiteX1022" fmla="*/ 5274787 w 9155999"/>
                      <a:gd name="connsiteY1022" fmla="*/ 6778641 h 6854130"/>
                      <a:gd name="connsiteX1023" fmla="*/ 5279520 w 9155999"/>
                      <a:gd name="connsiteY1023" fmla="*/ 6763163 h 6854130"/>
                      <a:gd name="connsiteX1024" fmla="*/ 5288572 w 9155999"/>
                      <a:gd name="connsiteY1024" fmla="*/ 6759466 h 6854130"/>
                      <a:gd name="connsiteX1025" fmla="*/ 5292960 w 9155999"/>
                      <a:gd name="connsiteY1025" fmla="*/ 6746683 h 6854130"/>
                      <a:gd name="connsiteX1026" fmla="*/ 5302737 w 9155999"/>
                      <a:gd name="connsiteY1026" fmla="*/ 6744161 h 6854130"/>
                      <a:gd name="connsiteX1027" fmla="*/ 5303532 w 9155999"/>
                      <a:gd name="connsiteY1027" fmla="*/ 6738598 h 6854130"/>
                      <a:gd name="connsiteX1028" fmla="*/ 5310476 w 9155999"/>
                      <a:gd name="connsiteY1028" fmla="*/ 6733278 h 6854130"/>
                      <a:gd name="connsiteX1029" fmla="*/ 5309543 w 9155999"/>
                      <a:gd name="connsiteY1029" fmla="*/ 6717524 h 6854130"/>
                      <a:gd name="connsiteX1030" fmla="*/ 5315693 w 9155999"/>
                      <a:gd name="connsiteY1030" fmla="*/ 6705708 h 6854130"/>
                      <a:gd name="connsiteX1031" fmla="*/ 5324745 w 9155999"/>
                      <a:gd name="connsiteY1031" fmla="*/ 6702218 h 6854130"/>
                      <a:gd name="connsiteX1032" fmla="*/ 5332587 w 9155999"/>
                      <a:gd name="connsiteY1032" fmla="*/ 6682940 h 6854130"/>
                      <a:gd name="connsiteX1033" fmla="*/ 5350829 w 9155999"/>
                      <a:gd name="connsiteY1033" fmla="*/ 6674475 h 6854130"/>
                      <a:gd name="connsiteX1034" fmla="*/ 5363371 w 9155999"/>
                      <a:gd name="connsiteY1034" fmla="*/ 6681178 h 6854130"/>
                      <a:gd name="connsiteX1035" fmla="*/ 5365962 w 9155999"/>
                      <a:gd name="connsiteY1035" fmla="*/ 6686636 h 6854130"/>
                      <a:gd name="connsiteX1036" fmla="*/ 5374081 w 9155999"/>
                      <a:gd name="connsiteY1036" fmla="*/ 6683873 h 6854130"/>
                      <a:gd name="connsiteX1037" fmla="*/ 5397678 w 9155999"/>
                      <a:gd name="connsiteY1037" fmla="*/ 6666322 h 6854130"/>
                      <a:gd name="connsiteX1038" fmla="*/ 5400027 w 9155999"/>
                      <a:gd name="connsiteY1038" fmla="*/ 6658203 h 6854130"/>
                      <a:gd name="connsiteX1039" fmla="*/ 5396262 w 9155999"/>
                      <a:gd name="connsiteY1039" fmla="*/ 6655439 h 6854130"/>
                      <a:gd name="connsiteX1040" fmla="*/ 5401789 w 9155999"/>
                      <a:gd name="connsiteY1040" fmla="*/ 6650049 h 6854130"/>
                      <a:gd name="connsiteX1041" fmla="*/ 5409770 w 9155999"/>
                      <a:gd name="connsiteY1041" fmla="*/ 6647458 h 6854130"/>
                      <a:gd name="connsiteX1042" fmla="*/ 5419686 w 9155999"/>
                      <a:gd name="connsiteY1042" fmla="*/ 6648944 h 6854130"/>
                      <a:gd name="connsiteX1043" fmla="*/ 5421828 w 9155999"/>
                      <a:gd name="connsiteY1043" fmla="*/ 6654471 h 6854130"/>
                      <a:gd name="connsiteX1044" fmla="*/ 5424039 w 9155999"/>
                      <a:gd name="connsiteY1044" fmla="*/ 6650671 h 6854130"/>
                      <a:gd name="connsiteX1045" fmla="*/ 5428945 w 9155999"/>
                      <a:gd name="connsiteY1045" fmla="*/ 6653331 h 6854130"/>
                      <a:gd name="connsiteX1046" fmla="*/ 5432642 w 9155999"/>
                      <a:gd name="connsiteY1046" fmla="*/ 6649980 h 6854130"/>
                      <a:gd name="connsiteX1047" fmla="*/ 5428737 w 9155999"/>
                      <a:gd name="connsiteY1047" fmla="*/ 6646836 h 6854130"/>
                      <a:gd name="connsiteX1048" fmla="*/ 5432365 w 9155999"/>
                      <a:gd name="connsiteY1048" fmla="*/ 6642379 h 6854130"/>
                      <a:gd name="connsiteX1049" fmla="*/ 5442523 w 9155999"/>
                      <a:gd name="connsiteY1049" fmla="*/ 6639788 h 6854130"/>
                      <a:gd name="connsiteX1050" fmla="*/ 5451678 w 9155999"/>
                      <a:gd name="connsiteY1050" fmla="*/ 6630322 h 6854130"/>
                      <a:gd name="connsiteX1051" fmla="*/ 5469816 w 9155999"/>
                      <a:gd name="connsiteY1051" fmla="*/ 6621062 h 6854130"/>
                      <a:gd name="connsiteX1052" fmla="*/ 5479905 w 9155999"/>
                      <a:gd name="connsiteY1052" fmla="*/ 6608106 h 6854130"/>
                      <a:gd name="connsiteX1053" fmla="*/ 5577541 w 9155999"/>
                      <a:gd name="connsiteY1053" fmla="*/ 6608521 h 6854130"/>
                      <a:gd name="connsiteX1054" fmla="*/ 5626255 w 9155999"/>
                      <a:gd name="connsiteY1054" fmla="*/ 6642275 h 6854130"/>
                      <a:gd name="connsiteX1055" fmla="*/ 5706478 w 9155999"/>
                      <a:gd name="connsiteY1055" fmla="*/ 6684149 h 6854130"/>
                      <a:gd name="connsiteX1056" fmla="*/ 5747730 w 9155999"/>
                      <a:gd name="connsiteY1056" fmla="*/ 6701769 h 6854130"/>
                      <a:gd name="connsiteX1057" fmla="*/ 5742927 w 9155999"/>
                      <a:gd name="connsiteY1057" fmla="*/ 6726921 h 6854130"/>
                      <a:gd name="connsiteX1058" fmla="*/ 5755434 w 9155999"/>
                      <a:gd name="connsiteY1058" fmla="*/ 6731447 h 6854130"/>
                      <a:gd name="connsiteX1059" fmla="*/ 5758405 w 9155999"/>
                      <a:gd name="connsiteY1059" fmla="*/ 6725504 h 6854130"/>
                      <a:gd name="connsiteX1060" fmla="*/ 5777269 w 9155999"/>
                      <a:gd name="connsiteY1060" fmla="*/ 6717282 h 6854130"/>
                      <a:gd name="connsiteX1061" fmla="*/ 5800832 w 9155999"/>
                      <a:gd name="connsiteY1061" fmla="*/ 6697105 h 6854130"/>
                      <a:gd name="connsiteX1062" fmla="*/ 5903615 w 9155999"/>
                      <a:gd name="connsiteY1062" fmla="*/ 6664663 h 6854130"/>
                      <a:gd name="connsiteX1063" fmla="*/ 5917988 w 9155999"/>
                      <a:gd name="connsiteY1063" fmla="*/ 6643519 h 6854130"/>
                      <a:gd name="connsiteX1064" fmla="*/ 5931151 w 9155999"/>
                      <a:gd name="connsiteY1064" fmla="*/ 6640030 h 6854130"/>
                      <a:gd name="connsiteX1065" fmla="*/ 5976307 w 9155999"/>
                      <a:gd name="connsiteY1065" fmla="*/ 6604997 h 6854130"/>
                      <a:gd name="connsiteX1066" fmla="*/ 5977551 w 9155999"/>
                      <a:gd name="connsiteY1066" fmla="*/ 6599262 h 6854130"/>
                      <a:gd name="connsiteX1067" fmla="*/ 5972126 w 9155999"/>
                      <a:gd name="connsiteY1067" fmla="*/ 6592870 h 6854130"/>
                      <a:gd name="connsiteX1068" fmla="*/ 5972679 w 9155999"/>
                      <a:gd name="connsiteY1068" fmla="*/ 6588414 h 6854130"/>
                      <a:gd name="connsiteX1069" fmla="*/ 5977965 w 9155999"/>
                      <a:gd name="connsiteY1069" fmla="*/ 6586444 h 6854130"/>
                      <a:gd name="connsiteX1070" fmla="*/ 5995101 w 9155999"/>
                      <a:gd name="connsiteY1070" fmla="*/ 6589726 h 6854130"/>
                      <a:gd name="connsiteX1071" fmla="*/ 6030549 w 9155999"/>
                      <a:gd name="connsiteY1071" fmla="*/ 6617400 h 6854130"/>
                      <a:gd name="connsiteX1072" fmla="*/ 6099025 w 9155999"/>
                      <a:gd name="connsiteY1072" fmla="*/ 6714518 h 6854130"/>
                      <a:gd name="connsiteX1073" fmla="*/ 6101305 w 9155999"/>
                      <a:gd name="connsiteY1073" fmla="*/ 6723604 h 6854130"/>
                      <a:gd name="connsiteX1074" fmla="*/ 6094534 w 9155999"/>
                      <a:gd name="connsiteY1074" fmla="*/ 6738322 h 6854130"/>
                      <a:gd name="connsiteX1075" fmla="*/ 6101098 w 9155999"/>
                      <a:gd name="connsiteY1075" fmla="*/ 6777605 h 6854130"/>
                      <a:gd name="connsiteX1076" fmla="*/ 6099578 w 9155999"/>
                      <a:gd name="connsiteY1076" fmla="*/ 6782925 h 6854130"/>
                      <a:gd name="connsiteX1077" fmla="*/ 6117060 w 9155999"/>
                      <a:gd name="connsiteY1077" fmla="*/ 6776706 h 6854130"/>
                      <a:gd name="connsiteX1078" fmla="*/ 6128288 w 9155999"/>
                      <a:gd name="connsiteY1078" fmla="*/ 6777915 h 6854130"/>
                      <a:gd name="connsiteX1079" fmla="*/ 6158415 w 9155999"/>
                      <a:gd name="connsiteY1079" fmla="*/ 6772249 h 6854130"/>
                      <a:gd name="connsiteX1080" fmla="*/ 6166603 w 9155999"/>
                      <a:gd name="connsiteY1080" fmla="*/ 6764994 h 6854130"/>
                      <a:gd name="connsiteX1081" fmla="*/ 6168296 w 9155999"/>
                      <a:gd name="connsiteY1081" fmla="*/ 6769382 h 6854130"/>
                      <a:gd name="connsiteX1082" fmla="*/ 6173617 w 9155999"/>
                      <a:gd name="connsiteY1082" fmla="*/ 6766203 h 6854130"/>
                      <a:gd name="connsiteX1083" fmla="*/ 6173617 w 9155999"/>
                      <a:gd name="connsiteY1083" fmla="*/ 6769589 h 6854130"/>
                      <a:gd name="connsiteX1084" fmla="*/ 6179421 w 9155999"/>
                      <a:gd name="connsiteY1084" fmla="*/ 6771109 h 6854130"/>
                      <a:gd name="connsiteX1085" fmla="*/ 6176692 w 9155999"/>
                      <a:gd name="connsiteY1085" fmla="*/ 6773631 h 6854130"/>
                      <a:gd name="connsiteX1086" fmla="*/ 6180837 w 9155999"/>
                      <a:gd name="connsiteY1086" fmla="*/ 6774840 h 6854130"/>
                      <a:gd name="connsiteX1087" fmla="*/ 6180527 w 9155999"/>
                      <a:gd name="connsiteY1087" fmla="*/ 6777674 h 6854130"/>
                      <a:gd name="connsiteX1088" fmla="*/ 6186814 w 9155999"/>
                      <a:gd name="connsiteY1088" fmla="*/ 6777881 h 6854130"/>
                      <a:gd name="connsiteX1089" fmla="*/ 6188715 w 9155999"/>
                      <a:gd name="connsiteY1089" fmla="*/ 6785240 h 6854130"/>
                      <a:gd name="connsiteX1090" fmla="*/ 6195348 w 9155999"/>
                      <a:gd name="connsiteY1090" fmla="*/ 6786346 h 6854130"/>
                      <a:gd name="connsiteX1091" fmla="*/ 6195452 w 9155999"/>
                      <a:gd name="connsiteY1091" fmla="*/ 6790975 h 6854130"/>
                      <a:gd name="connsiteX1092" fmla="*/ 6199390 w 9155999"/>
                      <a:gd name="connsiteY1092" fmla="*/ 6790422 h 6854130"/>
                      <a:gd name="connsiteX1093" fmla="*/ 6195659 w 9155999"/>
                      <a:gd name="connsiteY1093" fmla="*/ 6793186 h 6854130"/>
                      <a:gd name="connsiteX1094" fmla="*/ 6196419 w 9155999"/>
                      <a:gd name="connsiteY1094" fmla="*/ 6801305 h 6854130"/>
                      <a:gd name="connsiteX1095" fmla="*/ 6201394 w 9155999"/>
                      <a:gd name="connsiteY1095" fmla="*/ 6800925 h 6854130"/>
                      <a:gd name="connsiteX1096" fmla="*/ 6201843 w 9155999"/>
                      <a:gd name="connsiteY1096" fmla="*/ 6809562 h 6854130"/>
                      <a:gd name="connsiteX1097" fmla="*/ 6197387 w 9155999"/>
                      <a:gd name="connsiteY1097" fmla="*/ 6808664 h 6854130"/>
                      <a:gd name="connsiteX1098" fmla="*/ 6198216 w 9155999"/>
                      <a:gd name="connsiteY1098" fmla="*/ 6813397 h 6854130"/>
                      <a:gd name="connsiteX1099" fmla="*/ 6212381 w 9155999"/>
                      <a:gd name="connsiteY1099" fmla="*/ 6813985 h 6854130"/>
                      <a:gd name="connsiteX1100" fmla="*/ 6288700 w 9155999"/>
                      <a:gd name="connsiteY1100" fmla="*/ 6833470 h 6854130"/>
                      <a:gd name="connsiteX1101" fmla="*/ 6295091 w 9155999"/>
                      <a:gd name="connsiteY1101" fmla="*/ 6800061 h 6854130"/>
                      <a:gd name="connsiteX1102" fmla="*/ 6302588 w 9155999"/>
                      <a:gd name="connsiteY1102" fmla="*/ 6788971 h 6854130"/>
                      <a:gd name="connsiteX1103" fmla="*/ 6295679 w 9155999"/>
                      <a:gd name="connsiteY1103" fmla="*/ 6767378 h 6854130"/>
                      <a:gd name="connsiteX1104" fmla="*/ 6284554 w 9155999"/>
                      <a:gd name="connsiteY1104" fmla="*/ 6763197 h 6854130"/>
                      <a:gd name="connsiteX1105" fmla="*/ 6286385 w 9155999"/>
                      <a:gd name="connsiteY1105" fmla="*/ 6760779 h 6854130"/>
                      <a:gd name="connsiteX1106" fmla="*/ 6456781 w 9155999"/>
                      <a:gd name="connsiteY1106" fmla="*/ 6647907 h 6854130"/>
                      <a:gd name="connsiteX1107" fmla="*/ 6695032 w 9155999"/>
                      <a:gd name="connsiteY1107" fmla="*/ 6630632 h 6854130"/>
                      <a:gd name="connsiteX1108" fmla="*/ 6836407 w 9155999"/>
                      <a:gd name="connsiteY1108" fmla="*/ 6593458 h 6854130"/>
                      <a:gd name="connsiteX1109" fmla="*/ 6935321 w 9155999"/>
                      <a:gd name="connsiteY1109" fmla="*/ 6532755 h 6854130"/>
                      <a:gd name="connsiteX1110" fmla="*/ 7053341 w 9155999"/>
                      <a:gd name="connsiteY1110" fmla="*/ 6622133 h 6854130"/>
                      <a:gd name="connsiteX1111" fmla="*/ 7294252 w 9155999"/>
                      <a:gd name="connsiteY1111" fmla="*/ 6641377 h 6854130"/>
                      <a:gd name="connsiteX1112" fmla="*/ 7315603 w 9155999"/>
                      <a:gd name="connsiteY1112" fmla="*/ 6640652 h 6854130"/>
                      <a:gd name="connsiteX1113" fmla="*/ 7685348 w 9155999"/>
                      <a:gd name="connsiteY1113" fmla="*/ 6267832 h 6854130"/>
                      <a:gd name="connsiteX1114" fmla="*/ 7696472 w 9155999"/>
                      <a:gd name="connsiteY1114" fmla="*/ 6278024 h 6854130"/>
                      <a:gd name="connsiteX1115" fmla="*/ 7708807 w 9155999"/>
                      <a:gd name="connsiteY1115" fmla="*/ 6266623 h 6854130"/>
                      <a:gd name="connsiteX1116" fmla="*/ 7688768 w 9155999"/>
                      <a:gd name="connsiteY1116" fmla="*/ 6251110 h 6854130"/>
                      <a:gd name="connsiteX1117" fmla="*/ 7985165 w 9155999"/>
                      <a:gd name="connsiteY1117" fmla="*/ 5964353 h 6854130"/>
                      <a:gd name="connsiteX1118" fmla="*/ 8219857 w 9155999"/>
                      <a:gd name="connsiteY1118" fmla="*/ 5862606 h 6854130"/>
                      <a:gd name="connsiteX1119" fmla="*/ 8420553 w 9155999"/>
                      <a:gd name="connsiteY1119" fmla="*/ 5781761 h 6854130"/>
                      <a:gd name="connsiteX1120" fmla="*/ 8681295 w 9155999"/>
                      <a:gd name="connsiteY1120" fmla="*/ 5686992 h 6854130"/>
                      <a:gd name="connsiteX1121" fmla="*/ 8683679 w 9155999"/>
                      <a:gd name="connsiteY1121" fmla="*/ 5689549 h 6854130"/>
                      <a:gd name="connsiteX1122" fmla="*/ 8710350 w 9155999"/>
                      <a:gd name="connsiteY1122" fmla="*/ 5685092 h 6854130"/>
                      <a:gd name="connsiteX1123" fmla="*/ 8750324 w 9155999"/>
                      <a:gd name="connsiteY1123" fmla="*/ 5663983 h 6854130"/>
                      <a:gd name="connsiteX1124" fmla="*/ 8794996 w 9155999"/>
                      <a:gd name="connsiteY1124" fmla="*/ 5624113 h 6854130"/>
                      <a:gd name="connsiteX1125" fmla="*/ 8820873 w 9155999"/>
                      <a:gd name="connsiteY1125" fmla="*/ 5626462 h 6854130"/>
                      <a:gd name="connsiteX1126" fmla="*/ 8804393 w 9155999"/>
                      <a:gd name="connsiteY1126" fmla="*/ 5715565 h 6854130"/>
                      <a:gd name="connsiteX1127" fmla="*/ 8896121 w 9155999"/>
                      <a:gd name="connsiteY1127" fmla="*/ 5703818 h 6854130"/>
                      <a:gd name="connsiteX1128" fmla="*/ 8885687 w 9155999"/>
                      <a:gd name="connsiteY1128" fmla="*/ 5736951 h 6854130"/>
                      <a:gd name="connsiteX1129" fmla="*/ 8882060 w 9155999"/>
                      <a:gd name="connsiteY1129" fmla="*/ 5735534 h 6854130"/>
                      <a:gd name="connsiteX1130" fmla="*/ 8869207 w 9155999"/>
                      <a:gd name="connsiteY1130" fmla="*/ 5820214 h 6854130"/>
                      <a:gd name="connsiteX1131" fmla="*/ 8856770 w 9155999"/>
                      <a:gd name="connsiteY1131" fmla="*/ 5845124 h 6854130"/>
                      <a:gd name="connsiteX1132" fmla="*/ 8871315 w 9155999"/>
                      <a:gd name="connsiteY1132" fmla="*/ 5855903 h 6854130"/>
                      <a:gd name="connsiteX1133" fmla="*/ 8874943 w 9155999"/>
                      <a:gd name="connsiteY1133" fmla="*/ 5867926 h 6854130"/>
                      <a:gd name="connsiteX1134" fmla="*/ 8932259 w 9155999"/>
                      <a:gd name="connsiteY1134" fmla="*/ 5964664 h 6854130"/>
                      <a:gd name="connsiteX1135" fmla="*/ 9026924 w 9155999"/>
                      <a:gd name="connsiteY1135" fmla="*/ 5965355 h 6854130"/>
                      <a:gd name="connsiteX1136" fmla="*/ 9051351 w 9155999"/>
                      <a:gd name="connsiteY1136" fmla="*/ 5931186 h 6854130"/>
                      <a:gd name="connsiteX1137" fmla="*/ 9074878 w 9155999"/>
                      <a:gd name="connsiteY1137" fmla="*/ 5919473 h 6854130"/>
                      <a:gd name="connsiteX1138" fmla="*/ 9088975 w 9155999"/>
                      <a:gd name="connsiteY1138" fmla="*/ 5926487 h 6854130"/>
                      <a:gd name="connsiteX1139" fmla="*/ 9095573 w 9155999"/>
                      <a:gd name="connsiteY1139" fmla="*/ 5962729 h 6854130"/>
                      <a:gd name="connsiteX1140" fmla="*/ 9156000 w 9155999"/>
                      <a:gd name="connsiteY1140" fmla="*/ 5962003 h 6854130"/>
                      <a:gd name="connsiteX1141" fmla="*/ 9137205 w 9155999"/>
                      <a:gd name="connsiteY1141" fmla="*/ 5943382 h 685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</a:cxnLst>
                    <a:rect l="l" t="t" r="r" b="b"/>
                    <a:pathLst>
                      <a:path w="9155999" h="6854130">
                        <a:moveTo>
                          <a:pt x="9136756" y="5942898"/>
                        </a:moveTo>
                        <a:lnTo>
                          <a:pt x="9090184" y="5880433"/>
                        </a:lnTo>
                        <a:lnTo>
                          <a:pt x="9108011" y="5676041"/>
                        </a:lnTo>
                        <a:lnTo>
                          <a:pt x="9106975" y="5603833"/>
                        </a:lnTo>
                        <a:lnTo>
                          <a:pt x="9111984" y="5590428"/>
                        </a:lnTo>
                        <a:lnTo>
                          <a:pt x="9126392" y="5578025"/>
                        </a:lnTo>
                        <a:lnTo>
                          <a:pt x="9143597" y="5555222"/>
                        </a:lnTo>
                        <a:lnTo>
                          <a:pt x="9146154" y="5543061"/>
                        </a:lnTo>
                        <a:lnTo>
                          <a:pt x="9142077" y="5523990"/>
                        </a:lnTo>
                        <a:lnTo>
                          <a:pt x="9129121" y="5513418"/>
                        </a:lnTo>
                        <a:lnTo>
                          <a:pt x="9119585" y="5493759"/>
                        </a:lnTo>
                        <a:lnTo>
                          <a:pt x="9118307" y="5477970"/>
                        </a:lnTo>
                        <a:lnTo>
                          <a:pt x="9122142" y="5467882"/>
                        </a:lnTo>
                        <a:lnTo>
                          <a:pt x="9142214" y="5450020"/>
                        </a:lnTo>
                        <a:lnTo>
                          <a:pt x="9147259" y="5435751"/>
                        </a:lnTo>
                        <a:lnTo>
                          <a:pt x="9143320" y="5426112"/>
                        </a:lnTo>
                        <a:lnTo>
                          <a:pt x="9131228" y="5421379"/>
                        </a:lnTo>
                        <a:lnTo>
                          <a:pt x="9123385" y="5412776"/>
                        </a:lnTo>
                        <a:lnTo>
                          <a:pt x="9115854" y="5413087"/>
                        </a:lnTo>
                        <a:lnTo>
                          <a:pt x="9107113" y="5406419"/>
                        </a:lnTo>
                        <a:lnTo>
                          <a:pt x="9089390" y="5404139"/>
                        </a:lnTo>
                        <a:lnTo>
                          <a:pt x="9071665" y="5397022"/>
                        </a:lnTo>
                        <a:lnTo>
                          <a:pt x="9054391" y="5383133"/>
                        </a:lnTo>
                        <a:lnTo>
                          <a:pt x="8988195" y="5374357"/>
                        </a:lnTo>
                        <a:lnTo>
                          <a:pt x="8928010" y="5348273"/>
                        </a:lnTo>
                        <a:lnTo>
                          <a:pt x="8892597" y="5345924"/>
                        </a:lnTo>
                        <a:lnTo>
                          <a:pt x="8878881" y="5348826"/>
                        </a:lnTo>
                        <a:lnTo>
                          <a:pt x="8870451" y="5345751"/>
                        </a:lnTo>
                        <a:lnTo>
                          <a:pt x="8850655" y="5350933"/>
                        </a:lnTo>
                        <a:lnTo>
                          <a:pt x="8793510" y="5390941"/>
                        </a:lnTo>
                        <a:lnTo>
                          <a:pt x="8756647" y="5400615"/>
                        </a:lnTo>
                        <a:lnTo>
                          <a:pt x="8737368" y="5411947"/>
                        </a:lnTo>
                        <a:lnTo>
                          <a:pt x="8722650" y="5414883"/>
                        </a:lnTo>
                        <a:lnTo>
                          <a:pt x="8710350" y="5412154"/>
                        </a:lnTo>
                        <a:lnTo>
                          <a:pt x="8698604" y="5372975"/>
                        </a:lnTo>
                        <a:lnTo>
                          <a:pt x="8702888" y="5339808"/>
                        </a:lnTo>
                        <a:lnTo>
                          <a:pt x="8709625" y="5330307"/>
                        </a:lnTo>
                        <a:lnTo>
                          <a:pt x="8713599" y="5314553"/>
                        </a:lnTo>
                        <a:lnTo>
                          <a:pt x="8710454" y="5284426"/>
                        </a:lnTo>
                        <a:lnTo>
                          <a:pt x="8570634" y="5187723"/>
                        </a:lnTo>
                        <a:lnTo>
                          <a:pt x="8573467" y="5139043"/>
                        </a:lnTo>
                        <a:lnTo>
                          <a:pt x="8550595" y="5102041"/>
                        </a:lnTo>
                        <a:lnTo>
                          <a:pt x="8512039" y="5033876"/>
                        </a:lnTo>
                        <a:lnTo>
                          <a:pt x="8468783" y="4973138"/>
                        </a:lnTo>
                        <a:lnTo>
                          <a:pt x="8473758" y="4950405"/>
                        </a:lnTo>
                        <a:lnTo>
                          <a:pt x="8465570" y="4934202"/>
                        </a:lnTo>
                        <a:lnTo>
                          <a:pt x="8466158" y="4927154"/>
                        </a:lnTo>
                        <a:lnTo>
                          <a:pt x="8475728" y="4896474"/>
                        </a:lnTo>
                        <a:lnTo>
                          <a:pt x="8477386" y="4889461"/>
                        </a:lnTo>
                        <a:lnTo>
                          <a:pt x="8470097" y="4877092"/>
                        </a:lnTo>
                        <a:lnTo>
                          <a:pt x="8469612" y="4849556"/>
                        </a:lnTo>
                        <a:lnTo>
                          <a:pt x="8465915" y="4838811"/>
                        </a:lnTo>
                        <a:lnTo>
                          <a:pt x="8448814" y="4821157"/>
                        </a:lnTo>
                        <a:lnTo>
                          <a:pt x="8443010" y="4797905"/>
                        </a:lnTo>
                        <a:lnTo>
                          <a:pt x="8444530" y="4785917"/>
                        </a:lnTo>
                        <a:lnTo>
                          <a:pt x="8451613" y="4771026"/>
                        </a:lnTo>
                        <a:lnTo>
                          <a:pt x="8449333" y="4734680"/>
                        </a:lnTo>
                        <a:lnTo>
                          <a:pt x="8435996" y="4694811"/>
                        </a:lnTo>
                        <a:lnTo>
                          <a:pt x="8437689" y="4682442"/>
                        </a:lnTo>
                        <a:lnTo>
                          <a:pt x="8464119" y="4658258"/>
                        </a:lnTo>
                        <a:lnTo>
                          <a:pt x="8465328" y="4589851"/>
                        </a:lnTo>
                        <a:lnTo>
                          <a:pt x="8478181" y="4577379"/>
                        </a:lnTo>
                        <a:lnTo>
                          <a:pt x="8486645" y="4544108"/>
                        </a:lnTo>
                        <a:lnTo>
                          <a:pt x="8481014" y="4529010"/>
                        </a:lnTo>
                        <a:lnTo>
                          <a:pt x="8463566" y="4509559"/>
                        </a:lnTo>
                        <a:lnTo>
                          <a:pt x="8441524" y="4498192"/>
                        </a:lnTo>
                        <a:lnTo>
                          <a:pt x="8440280" y="4486653"/>
                        </a:lnTo>
                        <a:lnTo>
                          <a:pt x="8428569" y="4464817"/>
                        </a:lnTo>
                        <a:lnTo>
                          <a:pt x="8413505" y="4456871"/>
                        </a:lnTo>
                        <a:lnTo>
                          <a:pt x="8401862" y="4445435"/>
                        </a:lnTo>
                        <a:lnTo>
                          <a:pt x="8385658" y="4440944"/>
                        </a:lnTo>
                        <a:lnTo>
                          <a:pt x="8389009" y="4425915"/>
                        </a:lnTo>
                        <a:lnTo>
                          <a:pt x="8363547" y="4416898"/>
                        </a:lnTo>
                        <a:lnTo>
                          <a:pt x="8354357" y="4423911"/>
                        </a:lnTo>
                        <a:lnTo>
                          <a:pt x="8324334" y="4423013"/>
                        </a:lnTo>
                        <a:lnTo>
                          <a:pt x="8310583" y="4435831"/>
                        </a:lnTo>
                        <a:lnTo>
                          <a:pt x="8278003" y="4403769"/>
                        </a:lnTo>
                        <a:lnTo>
                          <a:pt x="8253508" y="4372848"/>
                        </a:lnTo>
                        <a:lnTo>
                          <a:pt x="8247531" y="4347523"/>
                        </a:lnTo>
                        <a:lnTo>
                          <a:pt x="8226698" y="4343101"/>
                        </a:lnTo>
                        <a:lnTo>
                          <a:pt x="8185999" y="4306513"/>
                        </a:lnTo>
                        <a:lnTo>
                          <a:pt x="8173423" y="4319331"/>
                        </a:lnTo>
                        <a:lnTo>
                          <a:pt x="8133001" y="4313942"/>
                        </a:lnTo>
                        <a:lnTo>
                          <a:pt x="8113273" y="4303749"/>
                        </a:lnTo>
                        <a:lnTo>
                          <a:pt x="8109127" y="4233407"/>
                        </a:lnTo>
                        <a:lnTo>
                          <a:pt x="8100905" y="4217307"/>
                        </a:lnTo>
                        <a:lnTo>
                          <a:pt x="8072920" y="4185246"/>
                        </a:lnTo>
                        <a:lnTo>
                          <a:pt x="8014843" y="4147691"/>
                        </a:lnTo>
                        <a:lnTo>
                          <a:pt x="7993975" y="4138673"/>
                        </a:lnTo>
                        <a:lnTo>
                          <a:pt x="7975491" y="4138846"/>
                        </a:lnTo>
                        <a:lnTo>
                          <a:pt x="7946574" y="4131038"/>
                        </a:lnTo>
                        <a:lnTo>
                          <a:pt x="7894266" y="4093483"/>
                        </a:lnTo>
                        <a:lnTo>
                          <a:pt x="7875852" y="4098286"/>
                        </a:lnTo>
                        <a:lnTo>
                          <a:pt x="7862896" y="4074170"/>
                        </a:lnTo>
                        <a:lnTo>
                          <a:pt x="7845518" y="4067433"/>
                        </a:lnTo>
                        <a:lnTo>
                          <a:pt x="7844861" y="4002792"/>
                        </a:lnTo>
                        <a:lnTo>
                          <a:pt x="7823925" y="3988005"/>
                        </a:lnTo>
                        <a:lnTo>
                          <a:pt x="7807755" y="3988178"/>
                        </a:lnTo>
                        <a:lnTo>
                          <a:pt x="7794903" y="3973321"/>
                        </a:lnTo>
                        <a:lnTo>
                          <a:pt x="7771928" y="3970039"/>
                        </a:lnTo>
                        <a:lnTo>
                          <a:pt x="7766434" y="3956703"/>
                        </a:lnTo>
                        <a:lnTo>
                          <a:pt x="7754308" y="3945993"/>
                        </a:lnTo>
                        <a:lnTo>
                          <a:pt x="7728880" y="3937321"/>
                        </a:lnTo>
                        <a:lnTo>
                          <a:pt x="7703728" y="3907194"/>
                        </a:lnTo>
                        <a:lnTo>
                          <a:pt x="7702553" y="3899386"/>
                        </a:lnTo>
                        <a:lnTo>
                          <a:pt x="7715544" y="3902289"/>
                        </a:lnTo>
                        <a:lnTo>
                          <a:pt x="7720174" y="3895033"/>
                        </a:lnTo>
                        <a:lnTo>
                          <a:pt x="7720449" y="3833363"/>
                        </a:lnTo>
                        <a:lnTo>
                          <a:pt x="7716994" y="3821202"/>
                        </a:lnTo>
                        <a:lnTo>
                          <a:pt x="7682584" y="3769067"/>
                        </a:lnTo>
                        <a:lnTo>
                          <a:pt x="7661475" y="3760361"/>
                        </a:lnTo>
                        <a:lnTo>
                          <a:pt x="7660611" y="3747923"/>
                        </a:lnTo>
                        <a:lnTo>
                          <a:pt x="7651662" y="3744157"/>
                        </a:lnTo>
                        <a:lnTo>
                          <a:pt x="7650384" y="3725017"/>
                        </a:lnTo>
                        <a:lnTo>
                          <a:pt x="7653597" y="3717312"/>
                        </a:lnTo>
                        <a:lnTo>
                          <a:pt x="7619152" y="3705047"/>
                        </a:lnTo>
                        <a:lnTo>
                          <a:pt x="7606541" y="3709712"/>
                        </a:lnTo>
                        <a:lnTo>
                          <a:pt x="7593931" y="3705047"/>
                        </a:lnTo>
                        <a:lnTo>
                          <a:pt x="7564703" y="3665765"/>
                        </a:lnTo>
                        <a:lnTo>
                          <a:pt x="7532814" y="3637159"/>
                        </a:lnTo>
                        <a:lnTo>
                          <a:pt x="7520860" y="3637815"/>
                        </a:lnTo>
                        <a:lnTo>
                          <a:pt x="7488970" y="3619158"/>
                        </a:lnTo>
                        <a:lnTo>
                          <a:pt x="7485861" y="3609554"/>
                        </a:lnTo>
                        <a:lnTo>
                          <a:pt x="7475669" y="3600502"/>
                        </a:lnTo>
                        <a:lnTo>
                          <a:pt x="7455631" y="3593730"/>
                        </a:lnTo>
                        <a:lnTo>
                          <a:pt x="7452418" y="3586510"/>
                        </a:lnTo>
                        <a:lnTo>
                          <a:pt x="7445784" y="3583193"/>
                        </a:lnTo>
                        <a:lnTo>
                          <a:pt x="7447305" y="3576525"/>
                        </a:lnTo>
                        <a:lnTo>
                          <a:pt x="7438460" y="3568544"/>
                        </a:lnTo>
                        <a:lnTo>
                          <a:pt x="7410268" y="3568924"/>
                        </a:lnTo>
                        <a:lnTo>
                          <a:pt x="7399730" y="3556348"/>
                        </a:lnTo>
                        <a:lnTo>
                          <a:pt x="7391715" y="3561081"/>
                        </a:lnTo>
                        <a:lnTo>
                          <a:pt x="7381316" y="3558110"/>
                        </a:lnTo>
                        <a:lnTo>
                          <a:pt x="7370985" y="3564813"/>
                        </a:lnTo>
                        <a:lnTo>
                          <a:pt x="7366494" y="3572966"/>
                        </a:lnTo>
                        <a:lnTo>
                          <a:pt x="7335469" y="3559630"/>
                        </a:lnTo>
                        <a:lnTo>
                          <a:pt x="7315499" y="3537622"/>
                        </a:lnTo>
                        <a:lnTo>
                          <a:pt x="7306033" y="3541112"/>
                        </a:lnTo>
                        <a:lnTo>
                          <a:pt x="7296566" y="3538625"/>
                        </a:lnTo>
                        <a:lnTo>
                          <a:pt x="7276010" y="3525738"/>
                        </a:lnTo>
                        <a:lnTo>
                          <a:pt x="7273592" y="3530298"/>
                        </a:lnTo>
                        <a:lnTo>
                          <a:pt x="7263123" y="3531266"/>
                        </a:lnTo>
                        <a:lnTo>
                          <a:pt x="7250444" y="3522214"/>
                        </a:lnTo>
                        <a:lnTo>
                          <a:pt x="7218313" y="3540801"/>
                        </a:lnTo>
                        <a:lnTo>
                          <a:pt x="7205633" y="3538970"/>
                        </a:lnTo>
                        <a:lnTo>
                          <a:pt x="7194267" y="3547123"/>
                        </a:lnTo>
                        <a:lnTo>
                          <a:pt x="7187771" y="3544118"/>
                        </a:lnTo>
                        <a:lnTo>
                          <a:pt x="7180792" y="3553619"/>
                        </a:lnTo>
                        <a:lnTo>
                          <a:pt x="7163345" y="3557627"/>
                        </a:lnTo>
                        <a:lnTo>
                          <a:pt x="7159510" y="3545776"/>
                        </a:lnTo>
                        <a:lnTo>
                          <a:pt x="7150217" y="3542632"/>
                        </a:lnTo>
                        <a:lnTo>
                          <a:pt x="7147211" y="3531335"/>
                        </a:lnTo>
                        <a:lnTo>
                          <a:pt x="7143687" y="3526740"/>
                        </a:lnTo>
                        <a:lnTo>
                          <a:pt x="7132942" y="3529987"/>
                        </a:lnTo>
                        <a:lnTo>
                          <a:pt x="7099361" y="3504974"/>
                        </a:lnTo>
                        <a:lnTo>
                          <a:pt x="7082604" y="3506805"/>
                        </a:lnTo>
                        <a:lnTo>
                          <a:pt x="7042354" y="3487768"/>
                        </a:lnTo>
                        <a:lnTo>
                          <a:pt x="7036032" y="3486386"/>
                        </a:lnTo>
                        <a:lnTo>
                          <a:pt x="7035134" y="3490601"/>
                        </a:lnTo>
                        <a:lnTo>
                          <a:pt x="7020657" y="3496613"/>
                        </a:lnTo>
                        <a:lnTo>
                          <a:pt x="7017479" y="3493642"/>
                        </a:lnTo>
                        <a:lnTo>
                          <a:pt x="7003003" y="3496371"/>
                        </a:lnTo>
                        <a:lnTo>
                          <a:pt x="6998200" y="3500621"/>
                        </a:lnTo>
                        <a:lnTo>
                          <a:pt x="6992707" y="3499653"/>
                        </a:lnTo>
                        <a:lnTo>
                          <a:pt x="6995195" y="3494160"/>
                        </a:lnTo>
                        <a:lnTo>
                          <a:pt x="6982204" y="3484175"/>
                        </a:lnTo>
                        <a:lnTo>
                          <a:pt x="6979233" y="3490187"/>
                        </a:lnTo>
                        <a:lnTo>
                          <a:pt x="6961786" y="3495196"/>
                        </a:lnTo>
                        <a:lnTo>
                          <a:pt x="6957294" y="3491188"/>
                        </a:lnTo>
                        <a:lnTo>
                          <a:pt x="6952319" y="3494194"/>
                        </a:lnTo>
                        <a:lnTo>
                          <a:pt x="6947793" y="3475054"/>
                        </a:lnTo>
                        <a:lnTo>
                          <a:pt x="6921156" y="3438847"/>
                        </a:lnTo>
                        <a:lnTo>
                          <a:pt x="6914384" y="3422056"/>
                        </a:lnTo>
                        <a:lnTo>
                          <a:pt x="6916181" y="3417530"/>
                        </a:lnTo>
                        <a:lnTo>
                          <a:pt x="6923851" y="3414800"/>
                        </a:lnTo>
                        <a:lnTo>
                          <a:pt x="6914799" y="3393484"/>
                        </a:lnTo>
                        <a:lnTo>
                          <a:pt x="6917079" y="3385192"/>
                        </a:lnTo>
                        <a:lnTo>
                          <a:pt x="6914799" y="3374447"/>
                        </a:lnTo>
                        <a:lnTo>
                          <a:pt x="6935321" y="3358105"/>
                        </a:lnTo>
                        <a:lnTo>
                          <a:pt x="6941471" y="3347672"/>
                        </a:lnTo>
                        <a:lnTo>
                          <a:pt x="6938741" y="3340002"/>
                        </a:lnTo>
                        <a:lnTo>
                          <a:pt x="6936945" y="3334957"/>
                        </a:lnTo>
                        <a:lnTo>
                          <a:pt x="6941574" y="3323625"/>
                        </a:lnTo>
                        <a:lnTo>
                          <a:pt x="6949279" y="3316059"/>
                        </a:lnTo>
                        <a:lnTo>
                          <a:pt x="6959125" y="3316370"/>
                        </a:lnTo>
                        <a:lnTo>
                          <a:pt x="6973705" y="3308182"/>
                        </a:lnTo>
                        <a:lnTo>
                          <a:pt x="6974742" y="3285345"/>
                        </a:lnTo>
                        <a:lnTo>
                          <a:pt x="6980891" y="3279610"/>
                        </a:lnTo>
                        <a:lnTo>
                          <a:pt x="6980131" y="3268658"/>
                        </a:lnTo>
                        <a:lnTo>
                          <a:pt x="6994815" y="3268347"/>
                        </a:lnTo>
                        <a:lnTo>
                          <a:pt x="7005836" y="3278297"/>
                        </a:lnTo>
                        <a:lnTo>
                          <a:pt x="7004419" y="3248827"/>
                        </a:lnTo>
                        <a:lnTo>
                          <a:pt x="7006941" y="3243817"/>
                        </a:lnTo>
                        <a:lnTo>
                          <a:pt x="7019794" y="3239498"/>
                        </a:lnTo>
                        <a:lnTo>
                          <a:pt x="7037172" y="3240811"/>
                        </a:lnTo>
                        <a:lnTo>
                          <a:pt x="7048193" y="3227821"/>
                        </a:lnTo>
                        <a:lnTo>
                          <a:pt x="7058661" y="3230654"/>
                        </a:lnTo>
                        <a:lnTo>
                          <a:pt x="7061115" y="3222051"/>
                        </a:lnTo>
                        <a:lnTo>
                          <a:pt x="7056899" y="3213897"/>
                        </a:lnTo>
                        <a:lnTo>
                          <a:pt x="7057038" y="3201874"/>
                        </a:lnTo>
                        <a:lnTo>
                          <a:pt x="7051406" y="3197141"/>
                        </a:lnTo>
                        <a:lnTo>
                          <a:pt x="7048055" y="3180039"/>
                        </a:lnTo>
                        <a:lnTo>
                          <a:pt x="7043736" y="3180316"/>
                        </a:lnTo>
                        <a:lnTo>
                          <a:pt x="7042700" y="3174926"/>
                        </a:lnTo>
                        <a:lnTo>
                          <a:pt x="7062082" y="3162350"/>
                        </a:lnTo>
                        <a:lnTo>
                          <a:pt x="7071445" y="3144177"/>
                        </a:lnTo>
                        <a:lnTo>
                          <a:pt x="7068024" y="3133398"/>
                        </a:lnTo>
                        <a:lnTo>
                          <a:pt x="7053963" y="3133018"/>
                        </a:lnTo>
                        <a:lnTo>
                          <a:pt x="7050335" y="3127974"/>
                        </a:lnTo>
                        <a:lnTo>
                          <a:pt x="7050508" y="3104964"/>
                        </a:lnTo>
                        <a:lnTo>
                          <a:pt x="7045947" y="3095463"/>
                        </a:lnTo>
                        <a:lnTo>
                          <a:pt x="7065537" y="3093943"/>
                        </a:lnTo>
                        <a:lnTo>
                          <a:pt x="7070719" y="3087551"/>
                        </a:lnTo>
                        <a:lnTo>
                          <a:pt x="7063153" y="3066476"/>
                        </a:lnTo>
                        <a:lnTo>
                          <a:pt x="7077664" y="3064921"/>
                        </a:lnTo>
                        <a:lnTo>
                          <a:pt x="7080946" y="3059359"/>
                        </a:lnTo>
                        <a:lnTo>
                          <a:pt x="7082293" y="3048925"/>
                        </a:lnTo>
                        <a:lnTo>
                          <a:pt x="7069579" y="3053348"/>
                        </a:lnTo>
                        <a:lnTo>
                          <a:pt x="7064224" y="3052104"/>
                        </a:lnTo>
                        <a:lnTo>
                          <a:pt x="7060907" y="3029578"/>
                        </a:lnTo>
                        <a:lnTo>
                          <a:pt x="7065537" y="3020284"/>
                        </a:lnTo>
                        <a:lnTo>
                          <a:pt x="7061425" y="3012441"/>
                        </a:lnTo>
                        <a:lnTo>
                          <a:pt x="7063671" y="3008434"/>
                        </a:lnTo>
                        <a:lnTo>
                          <a:pt x="7082293" y="3007535"/>
                        </a:lnTo>
                        <a:lnTo>
                          <a:pt x="7082881" y="2988395"/>
                        </a:lnTo>
                        <a:lnTo>
                          <a:pt x="7096043" y="2995927"/>
                        </a:lnTo>
                        <a:lnTo>
                          <a:pt x="7105994" y="2986046"/>
                        </a:lnTo>
                        <a:lnTo>
                          <a:pt x="7107375" y="2979274"/>
                        </a:lnTo>
                        <a:lnTo>
                          <a:pt x="7127656" y="2972503"/>
                        </a:lnTo>
                        <a:lnTo>
                          <a:pt x="7138885" y="2985182"/>
                        </a:lnTo>
                        <a:lnTo>
                          <a:pt x="7144171" y="2985010"/>
                        </a:lnTo>
                        <a:lnTo>
                          <a:pt x="7151633" y="2970361"/>
                        </a:lnTo>
                        <a:lnTo>
                          <a:pt x="7158405" y="2967147"/>
                        </a:lnTo>
                        <a:lnTo>
                          <a:pt x="7163552" y="2975336"/>
                        </a:lnTo>
                        <a:lnTo>
                          <a:pt x="7174781" y="2979793"/>
                        </a:lnTo>
                        <a:lnTo>
                          <a:pt x="7186286" y="2978514"/>
                        </a:lnTo>
                        <a:lnTo>
                          <a:pt x="7199863" y="2981624"/>
                        </a:lnTo>
                        <a:lnTo>
                          <a:pt x="7204217" y="2989535"/>
                        </a:lnTo>
                        <a:lnTo>
                          <a:pt x="7210539" y="2988948"/>
                        </a:lnTo>
                        <a:lnTo>
                          <a:pt x="7222113" y="2995340"/>
                        </a:lnTo>
                        <a:lnTo>
                          <a:pt x="7244329" y="2977374"/>
                        </a:lnTo>
                        <a:lnTo>
                          <a:pt x="7263123" y="2984318"/>
                        </a:lnTo>
                        <a:lnTo>
                          <a:pt x="7273107" y="2975094"/>
                        </a:lnTo>
                        <a:lnTo>
                          <a:pt x="7290382" y="2969359"/>
                        </a:lnTo>
                        <a:lnTo>
                          <a:pt x="7295358" y="2959720"/>
                        </a:lnTo>
                        <a:lnTo>
                          <a:pt x="7302405" y="2958165"/>
                        </a:lnTo>
                        <a:lnTo>
                          <a:pt x="7352260" y="2960272"/>
                        </a:lnTo>
                        <a:lnTo>
                          <a:pt x="7363177" y="2976718"/>
                        </a:lnTo>
                        <a:lnTo>
                          <a:pt x="7380003" y="2977409"/>
                        </a:lnTo>
                        <a:lnTo>
                          <a:pt x="7397657" y="2960030"/>
                        </a:lnTo>
                        <a:lnTo>
                          <a:pt x="7444610" y="2981935"/>
                        </a:lnTo>
                        <a:lnTo>
                          <a:pt x="7442848" y="2990434"/>
                        </a:lnTo>
                        <a:lnTo>
                          <a:pt x="7446821" y="3009159"/>
                        </a:lnTo>
                        <a:lnTo>
                          <a:pt x="7460536" y="3035451"/>
                        </a:lnTo>
                        <a:lnTo>
                          <a:pt x="7480023" y="3042188"/>
                        </a:lnTo>
                        <a:lnTo>
                          <a:pt x="7489593" y="3040910"/>
                        </a:lnTo>
                        <a:lnTo>
                          <a:pt x="7498679" y="3033551"/>
                        </a:lnTo>
                        <a:lnTo>
                          <a:pt x="7516713" y="3037731"/>
                        </a:lnTo>
                        <a:lnTo>
                          <a:pt x="7537789" y="3018487"/>
                        </a:lnTo>
                        <a:lnTo>
                          <a:pt x="7548948" y="3013996"/>
                        </a:lnTo>
                        <a:lnTo>
                          <a:pt x="7559486" y="2997965"/>
                        </a:lnTo>
                        <a:lnTo>
                          <a:pt x="7569677" y="2989639"/>
                        </a:lnTo>
                        <a:lnTo>
                          <a:pt x="7598561" y="2985320"/>
                        </a:lnTo>
                        <a:lnTo>
                          <a:pt x="7596833" y="2978100"/>
                        </a:lnTo>
                        <a:lnTo>
                          <a:pt x="7601947" y="2972019"/>
                        </a:lnTo>
                        <a:lnTo>
                          <a:pt x="7601947" y="2966560"/>
                        </a:lnTo>
                        <a:lnTo>
                          <a:pt x="7607716" y="2964971"/>
                        </a:lnTo>
                        <a:lnTo>
                          <a:pt x="7615075" y="2950633"/>
                        </a:lnTo>
                        <a:lnTo>
                          <a:pt x="7636150" y="2945693"/>
                        </a:lnTo>
                        <a:lnTo>
                          <a:pt x="7652388" y="2937159"/>
                        </a:lnTo>
                        <a:lnTo>
                          <a:pt x="7660369" y="2941339"/>
                        </a:lnTo>
                        <a:lnTo>
                          <a:pt x="7672807" y="2936675"/>
                        </a:lnTo>
                        <a:lnTo>
                          <a:pt x="7687835" y="2944863"/>
                        </a:lnTo>
                        <a:lnTo>
                          <a:pt x="7694918" y="2940959"/>
                        </a:lnTo>
                        <a:lnTo>
                          <a:pt x="7706250" y="2945693"/>
                        </a:lnTo>
                        <a:lnTo>
                          <a:pt x="7710465" y="2944207"/>
                        </a:lnTo>
                        <a:lnTo>
                          <a:pt x="7720381" y="2927243"/>
                        </a:lnTo>
                        <a:lnTo>
                          <a:pt x="7749575" y="2902333"/>
                        </a:lnTo>
                        <a:lnTo>
                          <a:pt x="7758005" y="2897117"/>
                        </a:lnTo>
                        <a:lnTo>
                          <a:pt x="7769820" y="2896149"/>
                        </a:lnTo>
                        <a:lnTo>
                          <a:pt x="7789168" y="2876456"/>
                        </a:lnTo>
                        <a:lnTo>
                          <a:pt x="7805510" y="2848299"/>
                        </a:lnTo>
                        <a:lnTo>
                          <a:pt x="7807375" y="2802106"/>
                        </a:lnTo>
                        <a:lnTo>
                          <a:pt x="7803471" y="2722540"/>
                        </a:lnTo>
                        <a:lnTo>
                          <a:pt x="7804335" y="2612674"/>
                        </a:lnTo>
                        <a:lnTo>
                          <a:pt x="7807548" y="2572389"/>
                        </a:lnTo>
                        <a:lnTo>
                          <a:pt x="7799706" y="2407694"/>
                        </a:lnTo>
                        <a:lnTo>
                          <a:pt x="7789859" y="2340703"/>
                        </a:lnTo>
                        <a:lnTo>
                          <a:pt x="7775866" y="2159113"/>
                        </a:lnTo>
                        <a:lnTo>
                          <a:pt x="7609892" y="2161428"/>
                        </a:lnTo>
                        <a:lnTo>
                          <a:pt x="7609409" y="2120867"/>
                        </a:lnTo>
                        <a:lnTo>
                          <a:pt x="7600599" y="2080030"/>
                        </a:lnTo>
                        <a:lnTo>
                          <a:pt x="7602982" y="2038674"/>
                        </a:lnTo>
                        <a:lnTo>
                          <a:pt x="7629448" y="1960386"/>
                        </a:lnTo>
                        <a:lnTo>
                          <a:pt x="7657466" y="1920136"/>
                        </a:lnTo>
                        <a:lnTo>
                          <a:pt x="7685037" y="1811238"/>
                        </a:lnTo>
                        <a:lnTo>
                          <a:pt x="7680752" y="1786846"/>
                        </a:lnTo>
                        <a:lnTo>
                          <a:pt x="7683102" y="1742934"/>
                        </a:lnTo>
                        <a:lnTo>
                          <a:pt x="7678300" y="1735091"/>
                        </a:lnTo>
                        <a:lnTo>
                          <a:pt x="7665793" y="1683786"/>
                        </a:lnTo>
                        <a:lnTo>
                          <a:pt x="7669455" y="1657840"/>
                        </a:lnTo>
                        <a:lnTo>
                          <a:pt x="7656776" y="1624534"/>
                        </a:lnTo>
                        <a:lnTo>
                          <a:pt x="7600841" y="1624120"/>
                        </a:lnTo>
                        <a:lnTo>
                          <a:pt x="7526387" y="1493282"/>
                        </a:lnTo>
                        <a:lnTo>
                          <a:pt x="7432137" y="1427086"/>
                        </a:lnTo>
                        <a:lnTo>
                          <a:pt x="7287169" y="1254479"/>
                        </a:lnTo>
                        <a:lnTo>
                          <a:pt x="7106063" y="1195019"/>
                        </a:lnTo>
                        <a:lnTo>
                          <a:pt x="7152324" y="1111894"/>
                        </a:lnTo>
                        <a:lnTo>
                          <a:pt x="7021279" y="504348"/>
                        </a:lnTo>
                        <a:lnTo>
                          <a:pt x="7067402" y="378278"/>
                        </a:lnTo>
                        <a:lnTo>
                          <a:pt x="7093729" y="186703"/>
                        </a:lnTo>
                        <a:lnTo>
                          <a:pt x="7116428" y="56799"/>
                        </a:lnTo>
                        <a:lnTo>
                          <a:pt x="7152255" y="12852"/>
                        </a:lnTo>
                        <a:lnTo>
                          <a:pt x="7112592" y="14131"/>
                        </a:lnTo>
                        <a:lnTo>
                          <a:pt x="6697520" y="0"/>
                        </a:lnTo>
                        <a:lnTo>
                          <a:pt x="6702218" y="13509"/>
                        </a:lnTo>
                        <a:lnTo>
                          <a:pt x="6698314" y="53206"/>
                        </a:lnTo>
                        <a:lnTo>
                          <a:pt x="6700698" y="88169"/>
                        </a:lnTo>
                        <a:lnTo>
                          <a:pt x="6717627" y="146799"/>
                        </a:lnTo>
                        <a:lnTo>
                          <a:pt x="6714760" y="177859"/>
                        </a:lnTo>
                        <a:lnTo>
                          <a:pt x="6695999" y="215172"/>
                        </a:lnTo>
                        <a:lnTo>
                          <a:pt x="6697554" y="248477"/>
                        </a:lnTo>
                        <a:lnTo>
                          <a:pt x="6268109" y="248961"/>
                        </a:lnTo>
                        <a:lnTo>
                          <a:pt x="6438988" y="416973"/>
                        </a:lnTo>
                        <a:lnTo>
                          <a:pt x="6441545" y="810488"/>
                        </a:lnTo>
                        <a:lnTo>
                          <a:pt x="6456297" y="868427"/>
                        </a:lnTo>
                        <a:lnTo>
                          <a:pt x="6501246" y="944055"/>
                        </a:lnTo>
                        <a:lnTo>
                          <a:pt x="6257605" y="1178540"/>
                        </a:lnTo>
                        <a:lnTo>
                          <a:pt x="6129394" y="1258659"/>
                        </a:lnTo>
                        <a:lnTo>
                          <a:pt x="6010683" y="1467923"/>
                        </a:lnTo>
                        <a:lnTo>
                          <a:pt x="5977688" y="1513321"/>
                        </a:lnTo>
                        <a:lnTo>
                          <a:pt x="5778686" y="1737372"/>
                        </a:lnTo>
                        <a:lnTo>
                          <a:pt x="5623008" y="1934474"/>
                        </a:lnTo>
                        <a:lnTo>
                          <a:pt x="5602209" y="1944770"/>
                        </a:lnTo>
                        <a:lnTo>
                          <a:pt x="5560508" y="1957864"/>
                        </a:lnTo>
                        <a:lnTo>
                          <a:pt x="5275823" y="1957657"/>
                        </a:lnTo>
                        <a:lnTo>
                          <a:pt x="5218748" y="1983119"/>
                        </a:lnTo>
                        <a:lnTo>
                          <a:pt x="5185892" y="1953753"/>
                        </a:lnTo>
                        <a:lnTo>
                          <a:pt x="5188759" y="1953753"/>
                        </a:lnTo>
                        <a:cubicBezTo>
                          <a:pt x="5188759" y="1953753"/>
                          <a:pt x="5039922" y="1815591"/>
                          <a:pt x="5039922" y="1815591"/>
                        </a:cubicBezTo>
                        <a:lnTo>
                          <a:pt x="4909706" y="1740792"/>
                        </a:lnTo>
                        <a:lnTo>
                          <a:pt x="4566737" y="1527900"/>
                        </a:lnTo>
                        <a:lnTo>
                          <a:pt x="4523862" y="1528833"/>
                        </a:lnTo>
                        <a:lnTo>
                          <a:pt x="4501889" y="1523513"/>
                        </a:lnTo>
                        <a:lnTo>
                          <a:pt x="4474180" y="1554814"/>
                        </a:lnTo>
                        <a:lnTo>
                          <a:pt x="4194505" y="1700750"/>
                        </a:lnTo>
                        <a:lnTo>
                          <a:pt x="4195818" y="1961975"/>
                        </a:lnTo>
                        <a:lnTo>
                          <a:pt x="3840895" y="1969023"/>
                        </a:lnTo>
                        <a:lnTo>
                          <a:pt x="3805136" y="1981219"/>
                        </a:lnTo>
                        <a:lnTo>
                          <a:pt x="3795601" y="1999703"/>
                        </a:lnTo>
                        <a:lnTo>
                          <a:pt x="3730683" y="2080341"/>
                        </a:lnTo>
                        <a:lnTo>
                          <a:pt x="3626414" y="2173554"/>
                        </a:lnTo>
                        <a:lnTo>
                          <a:pt x="3591105" y="2236226"/>
                        </a:lnTo>
                        <a:lnTo>
                          <a:pt x="3599707" y="2277582"/>
                        </a:lnTo>
                        <a:lnTo>
                          <a:pt x="3033171" y="2279585"/>
                        </a:lnTo>
                        <a:lnTo>
                          <a:pt x="2928452" y="2068145"/>
                        </a:lnTo>
                        <a:lnTo>
                          <a:pt x="2841769" y="2076817"/>
                        </a:lnTo>
                        <a:lnTo>
                          <a:pt x="2735150" y="2064379"/>
                        </a:lnTo>
                        <a:lnTo>
                          <a:pt x="2537909" y="2062133"/>
                        </a:lnTo>
                        <a:lnTo>
                          <a:pt x="2450742" y="2056744"/>
                        </a:lnTo>
                        <a:lnTo>
                          <a:pt x="2321701" y="2063619"/>
                        </a:lnTo>
                        <a:lnTo>
                          <a:pt x="2245796" y="2078717"/>
                        </a:lnTo>
                        <a:lnTo>
                          <a:pt x="2006267" y="2163362"/>
                        </a:lnTo>
                        <a:lnTo>
                          <a:pt x="1945634" y="2158836"/>
                        </a:lnTo>
                        <a:lnTo>
                          <a:pt x="1732431" y="2093608"/>
                        </a:lnTo>
                        <a:lnTo>
                          <a:pt x="1672281" y="2021262"/>
                        </a:lnTo>
                        <a:lnTo>
                          <a:pt x="1611475" y="1826577"/>
                        </a:lnTo>
                        <a:lnTo>
                          <a:pt x="1512768" y="1728873"/>
                        </a:lnTo>
                        <a:lnTo>
                          <a:pt x="1499570" y="1696465"/>
                        </a:lnTo>
                        <a:lnTo>
                          <a:pt x="1477804" y="1664162"/>
                        </a:lnTo>
                        <a:lnTo>
                          <a:pt x="1424806" y="1630304"/>
                        </a:lnTo>
                        <a:lnTo>
                          <a:pt x="1387769" y="1619766"/>
                        </a:lnTo>
                        <a:lnTo>
                          <a:pt x="1390015" y="1461428"/>
                        </a:lnTo>
                        <a:lnTo>
                          <a:pt x="1383761" y="1457489"/>
                        </a:lnTo>
                        <a:lnTo>
                          <a:pt x="1375159" y="1444050"/>
                        </a:lnTo>
                        <a:lnTo>
                          <a:pt x="1362652" y="1433789"/>
                        </a:lnTo>
                        <a:lnTo>
                          <a:pt x="1325961" y="1421938"/>
                        </a:lnTo>
                        <a:lnTo>
                          <a:pt x="1271269" y="1434549"/>
                        </a:lnTo>
                        <a:lnTo>
                          <a:pt x="1259557" y="1444015"/>
                        </a:lnTo>
                        <a:lnTo>
                          <a:pt x="1213469" y="1443220"/>
                        </a:lnTo>
                        <a:lnTo>
                          <a:pt x="1179092" y="1450337"/>
                        </a:lnTo>
                        <a:lnTo>
                          <a:pt x="1153319" y="1450337"/>
                        </a:lnTo>
                        <a:lnTo>
                          <a:pt x="1041587" y="1484265"/>
                        </a:lnTo>
                        <a:lnTo>
                          <a:pt x="1000162" y="1483470"/>
                        </a:lnTo>
                        <a:lnTo>
                          <a:pt x="975149" y="1488963"/>
                        </a:lnTo>
                        <a:lnTo>
                          <a:pt x="960293" y="1496081"/>
                        </a:lnTo>
                        <a:lnTo>
                          <a:pt x="932170" y="1498464"/>
                        </a:lnTo>
                        <a:lnTo>
                          <a:pt x="918108" y="1506342"/>
                        </a:lnTo>
                        <a:lnTo>
                          <a:pt x="875129" y="1509520"/>
                        </a:lnTo>
                        <a:lnTo>
                          <a:pt x="848561" y="1500054"/>
                        </a:lnTo>
                        <a:lnTo>
                          <a:pt x="839164" y="1501643"/>
                        </a:lnTo>
                        <a:lnTo>
                          <a:pt x="833705" y="1506376"/>
                        </a:lnTo>
                        <a:lnTo>
                          <a:pt x="825862" y="1507965"/>
                        </a:lnTo>
                        <a:lnTo>
                          <a:pt x="817294" y="1504821"/>
                        </a:lnTo>
                        <a:lnTo>
                          <a:pt x="785267" y="1514288"/>
                        </a:lnTo>
                        <a:lnTo>
                          <a:pt x="764157" y="1511939"/>
                        </a:lnTo>
                        <a:lnTo>
                          <a:pt x="724322" y="1525344"/>
                        </a:lnTo>
                        <a:lnTo>
                          <a:pt x="718000" y="1530595"/>
                        </a:lnTo>
                        <a:lnTo>
                          <a:pt x="704802" y="1560065"/>
                        </a:lnTo>
                        <a:lnTo>
                          <a:pt x="690741" y="1579793"/>
                        </a:lnTo>
                        <a:lnTo>
                          <a:pt x="686076" y="1598726"/>
                        </a:lnTo>
                        <a:lnTo>
                          <a:pt x="673570" y="1619248"/>
                        </a:lnTo>
                        <a:lnTo>
                          <a:pt x="673570" y="1647648"/>
                        </a:lnTo>
                        <a:lnTo>
                          <a:pt x="683727" y="1669724"/>
                        </a:lnTo>
                        <a:lnTo>
                          <a:pt x="683727" y="1688657"/>
                        </a:lnTo>
                        <a:lnTo>
                          <a:pt x="675124" y="1711529"/>
                        </a:lnTo>
                        <a:lnTo>
                          <a:pt x="661063" y="1731222"/>
                        </a:lnTo>
                        <a:lnTo>
                          <a:pt x="641543" y="1784808"/>
                        </a:lnTo>
                        <a:lnTo>
                          <a:pt x="625132" y="1802151"/>
                        </a:lnTo>
                        <a:lnTo>
                          <a:pt x="614180" y="1823433"/>
                        </a:lnTo>
                        <a:lnTo>
                          <a:pt x="604022" y="1835249"/>
                        </a:lnTo>
                        <a:lnTo>
                          <a:pt x="564187" y="1860470"/>
                        </a:lnTo>
                        <a:lnTo>
                          <a:pt x="540728" y="1880958"/>
                        </a:lnTo>
                        <a:lnTo>
                          <a:pt x="527461" y="1888040"/>
                        </a:lnTo>
                        <a:lnTo>
                          <a:pt x="509496" y="1889629"/>
                        </a:lnTo>
                        <a:lnTo>
                          <a:pt x="502448" y="1894328"/>
                        </a:lnTo>
                        <a:lnTo>
                          <a:pt x="482133" y="1943941"/>
                        </a:lnTo>
                        <a:lnTo>
                          <a:pt x="471181" y="1961284"/>
                        </a:lnTo>
                        <a:lnTo>
                          <a:pt x="461991" y="1966225"/>
                        </a:lnTo>
                        <a:lnTo>
                          <a:pt x="471215" y="1993415"/>
                        </a:lnTo>
                        <a:lnTo>
                          <a:pt x="471457" y="2062686"/>
                        </a:lnTo>
                        <a:lnTo>
                          <a:pt x="479576" y="2091466"/>
                        </a:lnTo>
                        <a:lnTo>
                          <a:pt x="479887" y="2127880"/>
                        </a:lnTo>
                        <a:lnTo>
                          <a:pt x="462647" y="2166264"/>
                        </a:lnTo>
                        <a:lnTo>
                          <a:pt x="430206" y="2187823"/>
                        </a:lnTo>
                        <a:lnTo>
                          <a:pt x="362558" y="2241029"/>
                        </a:lnTo>
                        <a:lnTo>
                          <a:pt x="363802" y="2260480"/>
                        </a:lnTo>
                        <a:lnTo>
                          <a:pt x="375203" y="2293198"/>
                        </a:lnTo>
                        <a:lnTo>
                          <a:pt x="352954" y="2333759"/>
                        </a:lnTo>
                        <a:lnTo>
                          <a:pt x="333814" y="2400577"/>
                        </a:lnTo>
                        <a:lnTo>
                          <a:pt x="314881" y="2491510"/>
                        </a:lnTo>
                        <a:lnTo>
                          <a:pt x="338132" y="2569798"/>
                        </a:lnTo>
                        <a:lnTo>
                          <a:pt x="334401" y="2593568"/>
                        </a:lnTo>
                        <a:lnTo>
                          <a:pt x="319130" y="2611706"/>
                        </a:lnTo>
                        <a:lnTo>
                          <a:pt x="305207" y="2620102"/>
                        </a:lnTo>
                        <a:lnTo>
                          <a:pt x="283994" y="2655929"/>
                        </a:lnTo>
                        <a:lnTo>
                          <a:pt x="270485" y="2670094"/>
                        </a:lnTo>
                        <a:lnTo>
                          <a:pt x="165179" y="2723507"/>
                        </a:lnTo>
                        <a:lnTo>
                          <a:pt x="82711" y="2794851"/>
                        </a:lnTo>
                        <a:lnTo>
                          <a:pt x="66956" y="2819174"/>
                        </a:lnTo>
                        <a:lnTo>
                          <a:pt x="62672" y="2831957"/>
                        </a:lnTo>
                        <a:lnTo>
                          <a:pt x="72104" y="2848886"/>
                        </a:lnTo>
                        <a:lnTo>
                          <a:pt x="92073" y="2865780"/>
                        </a:lnTo>
                        <a:lnTo>
                          <a:pt x="63570" y="2891589"/>
                        </a:lnTo>
                        <a:lnTo>
                          <a:pt x="31267" y="2935259"/>
                        </a:lnTo>
                        <a:lnTo>
                          <a:pt x="15098" y="2949907"/>
                        </a:lnTo>
                        <a:lnTo>
                          <a:pt x="9017" y="2964695"/>
                        </a:lnTo>
                        <a:lnTo>
                          <a:pt x="7152" y="3001247"/>
                        </a:lnTo>
                        <a:lnTo>
                          <a:pt x="0" y="3023601"/>
                        </a:lnTo>
                        <a:lnTo>
                          <a:pt x="1140" y="3037455"/>
                        </a:lnTo>
                        <a:lnTo>
                          <a:pt x="40353" y="3089175"/>
                        </a:lnTo>
                        <a:lnTo>
                          <a:pt x="65782" y="3103686"/>
                        </a:lnTo>
                        <a:lnTo>
                          <a:pt x="115843" y="3119405"/>
                        </a:lnTo>
                        <a:lnTo>
                          <a:pt x="145728" y="3115018"/>
                        </a:lnTo>
                        <a:lnTo>
                          <a:pt x="154400" y="3126523"/>
                        </a:lnTo>
                        <a:lnTo>
                          <a:pt x="171536" y="3130461"/>
                        </a:lnTo>
                        <a:lnTo>
                          <a:pt x="204945" y="3107521"/>
                        </a:lnTo>
                        <a:lnTo>
                          <a:pt x="217901" y="3106761"/>
                        </a:lnTo>
                        <a:lnTo>
                          <a:pt x="224569" y="3111252"/>
                        </a:lnTo>
                        <a:lnTo>
                          <a:pt x="242017" y="3113739"/>
                        </a:lnTo>
                        <a:lnTo>
                          <a:pt x="252830" y="3111736"/>
                        </a:lnTo>
                        <a:lnTo>
                          <a:pt x="266754" y="3141206"/>
                        </a:lnTo>
                        <a:lnTo>
                          <a:pt x="274493" y="3140308"/>
                        </a:lnTo>
                        <a:lnTo>
                          <a:pt x="284408" y="3152711"/>
                        </a:lnTo>
                        <a:lnTo>
                          <a:pt x="314121" y="3167429"/>
                        </a:lnTo>
                        <a:lnTo>
                          <a:pt x="325487" y="3167947"/>
                        </a:lnTo>
                        <a:lnTo>
                          <a:pt x="367223" y="3152780"/>
                        </a:lnTo>
                        <a:lnTo>
                          <a:pt x="386812" y="3150223"/>
                        </a:lnTo>
                        <a:lnTo>
                          <a:pt x="414002" y="3155406"/>
                        </a:lnTo>
                        <a:lnTo>
                          <a:pt x="430033" y="3165459"/>
                        </a:lnTo>
                        <a:lnTo>
                          <a:pt x="459192" y="3163801"/>
                        </a:lnTo>
                        <a:lnTo>
                          <a:pt x="466379" y="3168638"/>
                        </a:lnTo>
                        <a:lnTo>
                          <a:pt x="476121" y="3183563"/>
                        </a:lnTo>
                        <a:lnTo>
                          <a:pt x="490183" y="3184980"/>
                        </a:lnTo>
                        <a:lnTo>
                          <a:pt x="510325" y="3177586"/>
                        </a:lnTo>
                        <a:lnTo>
                          <a:pt x="531193" y="3177932"/>
                        </a:lnTo>
                        <a:lnTo>
                          <a:pt x="542179" y="3188711"/>
                        </a:lnTo>
                        <a:lnTo>
                          <a:pt x="547915" y="3183494"/>
                        </a:lnTo>
                        <a:lnTo>
                          <a:pt x="556932" y="3186016"/>
                        </a:lnTo>
                        <a:lnTo>
                          <a:pt x="567400" y="3211928"/>
                        </a:lnTo>
                        <a:lnTo>
                          <a:pt x="575692" y="3219667"/>
                        </a:lnTo>
                        <a:lnTo>
                          <a:pt x="589062" y="3287107"/>
                        </a:lnTo>
                        <a:lnTo>
                          <a:pt x="617462" y="3302723"/>
                        </a:lnTo>
                        <a:lnTo>
                          <a:pt x="628414" y="3314055"/>
                        </a:lnTo>
                        <a:lnTo>
                          <a:pt x="640506" y="3340313"/>
                        </a:lnTo>
                        <a:lnTo>
                          <a:pt x="708499" y="3384466"/>
                        </a:lnTo>
                        <a:lnTo>
                          <a:pt x="722180" y="3397802"/>
                        </a:lnTo>
                        <a:lnTo>
                          <a:pt x="735482" y="3418704"/>
                        </a:lnTo>
                        <a:lnTo>
                          <a:pt x="777977" y="3406509"/>
                        </a:lnTo>
                        <a:lnTo>
                          <a:pt x="803371" y="3403641"/>
                        </a:lnTo>
                        <a:lnTo>
                          <a:pt x="829421" y="3431730"/>
                        </a:lnTo>
                        <a:lnTo>
                          <a:pt x="843102" y="3431211"/>
                        </a:lnTo>
                        <a:lnTo>
                          <a:pt x="842204" y="3439849"/>
                        </a:lnTo>
                        <a:lnTo>
                          <a:pt x="870949" y="3474432"/>
                        </a:lnTo>
                        <a:lnTo>
                          <a:pt x="871294" y="3484693"/>
                        </a:lnTo>
                        <a:lnTo>
                          <a:pt x="880104" y="3486697"/>
                        </a:lnTo>
                        <a:lnTo>
                          <a:pt x="884976" y="3481480"/>
                        </a:lnTo>
                        <a:lnTo>
                          <a:pt x="888949" y="3484555"/>
                        </a:lnTo>
                        <a:lnTo>
                          <a:pt x="891125" y="3490325"/>
                        </a:lnTo>
                        <a:lnTo>
                          <a:pt x="886807" y="3498789"/>
                        </a:lnTo>
                        <a:lnTo>
                          <a:pt x="891816" y="3526843"/>
                        </a:lnTo>
                        <a:lnTo>
                          <a:pt x="888016" y="3538175"/>
                        </a:lnTo>
                        <a:lnTo>
                          <a:pt x="882419" y="3543392"/>
                        </a:lnTo>
                        <a:lnTo>
                          <a:pt x="886738" y="3552030"/>
                        </a:lnTo>
                        <a:lnTo>
                          <a:pt x="881694" y="3564260"/>
                        </a:lnTo>
                        <a:lnTo>
                          <a:pt x="887429" y="3568959"/>
                        </a:lnTo>
                        <a:lnTo>
                          <a:pt x="888672" y="3575972"/>
                        </a:lnTo>
                        <a:lnTo>
                          <a:pt x="901248" y="3584264"/>
                        </a:lnTo>
                        <a:lnTo>
                          <a:pt x="900868" y="3589861"/>
                        </a:lnTo>
                        <a:lnTo>
                          <a:pt x="897448" y="3592729"/>
                        </a:lnTo>
                        <a:lnTo>
                          <a:pt x="888465" y="3592003"/>
                        </a:lnTo>
                        <a:lnTo>
                          <a:pt x="886669" y="3596321"/>
                        </a:lnTo>
                        <a:lnTo>
                          <a:pt x="890987" y="3601193"/>
                        </a:lnTo>
                        <a:lnTo>
                          <a:pt x="890815" y="3606582"/>
                        </a:lnTo>
                        <a:lnTo>
                          <a:pt x="887567" y="3610521"/>
                        </a:lnTo>
                        <a:lnTo>
                          <a:pt x="863072" y="3624341"/>
                        </a:lnTo>
                        <a:lnTo>
                          <a:pt x="854262" y="3621992"/>
                        </a:lnTo>
                        <a:lnTo>
                          <a:pt x="847801" y="3624687"/>
                        </a:lnTo>
                        <a:lnTo>
                          <a:pt x="843828" y="3632771"/>
                        </a:lnTo>
                        <a:lnTo>
                          <a:pt x="830181" y="3633496"/>
                        </a:lnTo>
                        <a:lnTo>
                          <a:pt x="827279" y="3642859"/>
                        </a:lnTo>
                        <a:lnTo>
                          <a:pt x="810350" y="3647869"/>
                        </a:lnTo>
                        <a:lnTo>
                          <a:pt x="806929" y="3654502"/>
                        </a:lnTo>
                        <a:lnTo>
                          <a:pt x="799743" y="3657197"/>
                        </a:lnTo>
                        <a:lnTo>
                          <a:pt x="798672" y="3664763"/>
                        </a:lnTo>
                        <a:lnTo>
                          <a:pt x="808899" y="3671431"/>
                        </a:lnTo>
                        <a:lnTo>
                          <a:pt x="816983" y="3691055"/>
                        </a:lnTo>
                        <a:lnTo>
                          <a:pt x="818952" y="3714272"/>
                        </a:lnTo>
                        <a:lnTo>
                          <a:pt x="815705" y="3722011"/>
                        </a:lnTo>
                        <a:lnTo>
                          <a:pt x="819298" y="3727953"/>
                        </a:lnTo>
                        <a:lnTo>
                          <a:pt x="823996" y="3731028"/>
                        </a:lnTo>
                        <a:lnTo>
                          <a:pt x="839647" y="3731754"/>
                        </a:lnTo>
                        <a:lnTo>
                          <a:pt x="849356" y="3741117"/>
                        </a:lnTo>
                        <a:lnTo>
                          <a:pt x="873989" y="3744745"/>
                        </a:lnTo>
                        <a:lnTo>
                          <a:pt x="878135" y="3738629"/>
                        </a:lnTo>
                        <a:lnTo>
                          <a:pt x="881175" y="3746541"/>
                        </a:lnTo>
                        <a:lnTo>
                          <a:pt x="887290" y="3749961"/>
                        </a:lnTo>
                        <a:lnTo>
                          <a:pt x="884216" y="3756422"/>
                        </a:lnTo>
                        <a:lnTo>
                          <a:pt x="890504" y="3757148"/>
                        </a:lnTo>
                        <a:lnTo>
                          <a:pt x="894788" y="3764887"/>
                        </a:lnTo>
                        <a:lnTo>
                          <a:pt x="902527" y="3770104"/>
                        </a:lnTo>
                        <a:lnTo>
                          <a:pt x="905049" y="3779812"/>
                        </a:lnTo>
                        <a:lnTo>
                          <a:pt x="915655" y="3776391"/>
                        </a:lnTo>
                        <a:lnTo>
                          <a:pt x="925709" y="3780538"/>
                        </a:lnTo>
                        <a:lnTo>
                          <a:pt x="925329" y="3789520"/>
                        </a:lnTo>
                        <a:lnTo>
                          <a:pt x="935728" y="3804825"/>
                        </a:lnTo>
                        <a:lnTo>
                          <a:pt x="934105" y="3815985"/>
                        </a:lnTo>
                        <a:lnTo>
                          <a:pt x="944884" y="3840998"/>
                        </a:lnTo>
                        <a:lnTo>
                          <a:pt x="958012" y="3844073"/>
                        </a:lnTo>
                        <a:lnTo>
                          <a:pt x="966995" y="3857029"/>
                        </a:lnTo>
                        <a:lnTo>
                          <a:pt x="978500" y="3850223"/>
                        </a:lnTo>
                        <a:lnTo>
                          <a:pt x="995049" y="3861417"/>
                        </a:lnTo>
                        <a:lnTo>
                          <a:pt x="1004930" y="3873647"/>
                        </a:lnTo>
                        <a:lnTo>
                          <a:pt x="1015744" y="3870952"/>
                        </a:lnTo>
                        <a:lnTo>
                          <a:pt x="1018266" y="3874200"/>
                        </a:lnTo>
                        <a:lnTo>
                          <a:pt x="1016642" y="3889125"/>
                        </a:lnTo>
                        <a:lnTo>
                          <a:pt x="1025211" y="3885532"/>
                        </a:lnTo>
                        <a:lnTo>
                          <a:pt x="1032984" y="3892408"/>
                        </a:lnTo>
                        <a:lnTo>
                          <a:pt x="1035852" y="3899939"/>
                        </a:lnTo>
                        <a:lnTo>
                          <a:pt x="1040550" y="3900112"/>
                        </a:lnTo>
                        <a:lnTo>
                          <a:pt x="1047737" y="3894377"/>
                        </a:lnTo>
                        <a:lnTo>
                          <a:pt x="1052746" y="3901390"/>
                        </a:lnTo>
                        <a:lnTo>
                          <a:pt x="1058689" y="3901045"/>
                        </a:lnTo>
                        <a:lnTo>
                          <a:pt x="1061591" y="3892408"/>
                        </a:lnTo>
                        <a:lnTo>
                          <a:pt x="1070574" y="3895828"/>
                        </a:lnTo>
                        <a:lnTo>
                          <a:pt x="1074201" y="3893858"/>
                        </a:lnTo>
                        <a:lnTo>
                          <a:pt x="1080489" y="3896380"/>
                        </a:lnTo>
                        <a:lnTo>
                          <a:pt x="1092132" y="3913482"/>
                        </a:lnTo>
                        <a:lnTo>
                          <a:pt x="1099180" y="3908266"/>
                        </a:lnTo>
                        <a:lnTo>
                          <a:pt x="1108889" y="3914933"/>
                        </a:lnTo>
                        <a:lnTo>
                          <a:pt x="1107437" y="3928235"/>
                        </a:lnTo>
                        <a:lnTo>
                          <a:pt x="1115177" y="3932035"/>
                        </a:lnTo>
                        <a:lnTo>
                          <a:pt x="1122570" y="3922327"/>
                        </a:lnTo>
                        <a:lnTo>
                          <a:pt x="1128512" y="3926300"/>
                        </a:lnTo>
                        <a:lnTo>
                          <a:pt x="1130102" y="3939429"/>
                        </a:lnTo>
                        <a:lnTo>
                          <a:pt x="1135146" y="3941606"/>
                        </a:lnTo>
                        <a:lnTo>
                          <a:pt x="1145200" y="3939291"/>
                        </a:lnTo>
                        <a:lnTo>
                          <a:pt x="1156532" y="3945233"/>
                        </a:lnTo>
                        <a:lnTo>
                          <a:pt x="1169108" y="3945060"/>
                        </a:lnTo>
                        <a:lnTo>
                          <a:pt x="1174670" y="3954043"/>
                        </a:lnTo>
                        <a:lnTo>
                          <a:pt x="1182755" y="3958742"/>
                        </a:lnTo>
                        <a:lnTo>
                          <a:pt x="1196436" y="3960020"/>
                        </a:lnTo>
                        <a:lnTo>
                          <a:pt x="1201998" y="3956634"/>
                        </a:lnTo>
                        <a:lnTo>
                          <a:pt x="1210256" y="3959364"/>
                        </a:lnTo>
                        <a:lnTo>
                          <a:pt x="1225319" y="3977882"/>
                        </a:lnTo>
                        <a:lnTo>
                          <a:pt x="1232333" y="3972147"/>
                        </a:lnTo>
                        <a:lnTo>
                          <a:pt x="1249607" y="3974323"/>
                        </a:lnTo>
                        <a:lnTo>
                          <a:pt x="1249780" y="3986208"/>
                        </a:lnTo>
                        <a:lnTo>
                          <a:pt x="1302087" y="3993844"/>
                        </a:lnTo>
                        <a:lnTo>
                          <a:pt x="1307304" y="3999406"/>
                        </a:lnTo>
                        <a:lnTo>
                          <a:pt x="1305680" y="4010738"/>
                        </a:lnTo>
                        <a:lnTo>
                          <a:pt x="1297043" y="4020792"/>
                        </a:lnTo>
                        <a:lnTo>
                          <a:pt x="1301189" y="4023867"/>
                        </a:lnTo>
                        <a:lnTo>
                          <a:pt x="1337155" y="4026803"/>
                        </a:lnTo>
                        <a:lnTo>
                          <a:pt x="1346828" y="4034715"/>
                        </a:lnTo>
                        <a:lnTo>
                          <a:pt x="1357608" y="4034715"/>
                        </a:lnTo>
                        <a:cubicBezTo>
                          <a:pt x="1357608" y="4034715"/>
                          <a:pt x="1371255" y="4045564"/>
                          <a:pt x="1371255" y="4045564"/>
                        </a:cubicBezTo>
                        <a:lnTo>
                          <a:pt x="1361512" y="4059210"/>
                        </a:lnTo>
                        <a:lnTo>
                          <a:pt x="1383969" y="4064635"/>
                        </a:lnTo>
                        <a:lnTo>
                          <a:pt x="1384660" y="4073998"/>
                        </a:lnTo>
                        <a:lnTo>
                          <a:pt x="1388944" y="4077591"/>
                        </a:lnTo>
                        <a:lnTo>
                          <a:pt x="1426879" y="4081599"/>
                        </a:lnTo>
                        <a:lnTo>
                          <a:pt x="1431370" y="4088439"/>
                        </a:lnTo>
                        <a:lnTo>
                          <a:pt x="1428468" y="4101188"/>
                        </a:lnTo>
                        <a:lnTo>
                          <a:pt x="1432959" y="4105161"/>
                        </a:lnTo>
                        <a:lnTo>
                          <a:pt x="1468165" y="4104712"/>
                        </a:lnTo>
                        <a:lnTo>
                          <a:pt x="1482192" y="4110136"/>
                        </a:lnTo>
                        <a:lnTo>
                          <a:pt x="1486510" y="4115007"/>
                        </a:lnTo>
                        <a:lnTo>
                          <a:pt x="1486510" y="4122021"/>
                        </a:lnTo>
                        <a:cubicBezTo>
                          <a:pt x="1486510" y="4122021"/>
                          <a:pt x="1479462" y="4137637"/>
                          <a:pt x="1479462" y="4137637"/>
                        </a:cubicBezTo>
                        <a:lnTo>
                          <a:pt x="1487167" y="4153668"/>
                        </a:lnTo>
                        <a:lnTo>
                          <a:pt x="1476353" y="4163894"/>
                        </a:lnTo>
                        <a:lnTo>
                          <a:pt x="1476180" y="4169111"/>
                        </a:lnTo>
                        <a:lnTo>
                          <a:pt x="1493247" y="4170217"/>
                        </a:lnTo>
                        <a:lnTo>
                          <a:pt x="1491589" y="4180651"/>
                        </a:lnTo>
                        <a:lnTo>
                          <a:pt x="1497324" y="4188217"/>
                        </a:lnTo>
                        <a:lnTo>
                          <a:pt x="1504718" y="4187526"/>
                        </a:lnTo>
                        <a:lnTo>
                          <a:pt x="1511006" y="4182344"/>
                        </a:lnTo>
                        <a:lnTo>
                          <a:pt x="1513873" y="4185591"/>
                        </a:lnTo>
                        <a:lnTo>
                          <a:pt x="1511075" y="4224597"/>
                        </a:lnTo>
                        <a:lnTo>
                          <a:pt x="1525965" y="4248367"/>
                        </a:lnTo>
                        <a:lnTo>
                          <a:pt x="1533877" y="4255035"/>
                        </a:lnTo>
                        <a:lnTo>
                          <a:pt x="1575198" y="4256728"/>
                        </a:lnTo>
                        <a:lnTo>
                          <a:pt x="1584526" y="4266437"/>
                        </a:lnTo>
                        <a:lnTo>
                          <a:pt x="1580000" y="4274866"/>
                        </a:lnTo>
                        <a:lnTo>
                          <a:pt x="1582350" y="4277907"/>
                        </a:lnTo>
                        <a:lnTo>
                          <a:pt x="1607121" y="4295941"/>
                        </a:lnTo>
                        <a:lnTo>
                          <a:pt x="1606189" y="4308172"/>
                        </a:lnTo>
                        <a:lnTo>
                          <a:pt x="1613202" y="4313043"/>
                        </a:lnTo>
                        <a:lnTo>
                          <a:pt x="1645505" y="4318502"/>
                        </a:lnTo>
                        <a:lnTo>
                          <a:pt x="1649582" y="4338091"/>
                        </a:lnTo>
                        <a:lnTo>
                          <a:pt x="1666304" y="4343170"/>
                        </a:lnTo>
                        <a:lnTo>
                          <a:pt x="1689486" y="4342686"/>
                        </a:lnTo>
                        <a:lnTo>
                          <a:pt x="1702581" y="4352429"/>
                        </a:lnTo>
                        <a:lnTo>
                          <a:pt x="1723586" y="4353742"/>
                        </a:lnTo>
                        <a:lnTo>
                          <a:pt x="1750120" y="4379688"/>
                        </a:lnTo>
                        <a:lnTo>
                          <a:pt x="1762316" y="4382763"/>
                        </a:lnTo>
                        <a:lnTo>
                          <a:pt x="1766358" y="4387186"/>
                        </a:lnTo>
                        <a:lnTo>
                          <a:pt x="1768569" y="4394095"/>
                        </a:lnTo>
                        <a:lnTo>
                          <a:pt x="1764769" y="4404667"/>
                        </a:lnTo>
                        <a:lnTo>
                          <a:pt x="1759725" y="4414168"/>
                        </a:lnTo>
                        <a:lnTo>
                          <a:pt x="1742450" y="4427262"/>
                        </a:lnTo>
                        <a:lnTo>
                          <a:pt x="1742589" y="4439838"/>
                        </a:lnTo>
                        <a:lnTo>
                          <a:pt x="1723725" y="4439424"/>
                        </a:lnTo>
                        <a:lnTo>
                          <a:pt x="1719959" y="4442637"/>
                        </a:lnTo>
                        <a:lnTo>
                          <a:pt x="1717575" y="4462226"/>
                        </a:lnTo>
                        <a:lnTo>
                          <a:pt x="1706796" y="4470103"/>
                        </a:lnTo>
                        <a:lnTo>
                          <a:pt x="1694703" y="4491800"/>
                        </a:lnTo>
                        <a:lnTo>
                          <a:pt x="1699713" y="4502960"/>
                        </a:lnTo>
                        <a:lnTo>
                          <a:pt x="1696811" y="4506345"/>
                        </a:lnTo>
                        <a:lnTo>
                          <a:pt x="1676531" y="4506104"/>
                        </a:lnTo>
                        <a:lnTo>
                          <a:pt x="1668204" y="4530703"/>
                        </a:lnTo>
                        <a:lnTo>
                          <a:pt x="1674872" y="4532153"/>
                        </a:lnTo>
                        <a:lnTo>
                          <a:pt x="1681506" y="4528422"/>
                        </a:lnTo>
                        <a:lnTo>
                          <a:pt x="1685271" y="4532914"/>
                        </a:lnTo>
                        <a:lnTo>
                          <a:pt x="1679122" y="4547459"/>
                        </a:lnTo>
                        <a:lnTo>
                          <a:pt x="1690972" y="4556269"/>
                        </a:lnTo>
                        <a:lnTo>
                          <a:pt x="1689521" y="4561659"/>
                        </a:lnTo>
                        <a:lnTo>
                          <a:pt x="1674043" y="4577966"/>
                        </a:lnTo>
                        <a:lnTo>
                          <a:pt x="1673663" y="4584979"/>
                        </a:lnTo>
                        <a:lnTo>
                          <a:pt x="1677049" y="4589125"/>
                        </a:lnTo>
                        <a:lnTo>
                          <a:pt x="1712738" y="4613102"/>
                        </a:lnTo>
                        <a:lnTo>
                          <a:pt x="1744800" y="4648031"/>
                        </a:lnTo>
                        <a:lnTo>
                          <a:pt x="1754128" y="4653075"/>
                        </a:lnTo>
                        <a:lnTo>
                          <a:pt x="1785913" y="4658016"/>
                        </a:lnTo>
                        <a:lnTo>
                          <a:pt x="1793825" y="4665928"/>
                        </a:lnTo>
                        <a:lnTo>
                          <a:pt x="1815867" y="4675325"/>
                        </a:lnTo>
                        <a:lnTo>
                          <a:pt x="1813449" y="4706765"/>
                        </a:lnTo>
                        <a:lnTo>
                          <a:pt x="1819875" y="4719721"/>
                        </a:lnTo>
                        <a:lnTo>
                          <a:pt x="1826163" y="4724385"/>
                        </a:lnTo>
                        <a:lnTo>
                          <a:pt x="1848792" y="4715126"/>
                        </a:lnTo>
                        <a:lnTo>
                          <a:pt x="1856151" y="4716404"/>
                        </a:lnTo>
                        <a:lnTo>
                          <a:pt x="1862612" y="4723970"/>
                        </a:lnTo>
                        <a:lnTo>
                          <a:pt x="1861299" y="4739967"/>
                        </a:lnTo>
                        <a:lnTo>
                          <a:pt x="1842539" y="4768642"/>
                        </a:lnTo>
                        <a:lnTo>
                          <a:pt x="1802980" y="4795280"/>
                        </a:lnTo>
                        <a:lnTo>
                          <a:pt x="1796278" y="4811587"/>
                        </a:lnTo>
                        <a:lnTo>
                          <a:pt x="1796762" y="4824888"/>
                        </a:lnTo>
                        <a:lnTo>
                          <a:pt x="1800355" y="4829933"/>
                        </a:lnTo>
                        <a:lnTo>
                          <a:pt x="1808439" y="4828516"/>
                        </a:lnTo>
                        <a:lnTo>
                          <a:pt x="1824470" y="4811691"/>
                        </a:lnTo>
                        <a:lnTo>
                          <a:pt x="1849829" y="4801706"/>
                        </a:lnTo>
                        <a:lnTo>
                          <a:pt x="1853940" y="4809790"/>
                        </a:lnTo>
                        <a:lnTo>
                          <a:pt x="1859676" y="4812658"/>
                        </a:lnTo>
                        <a:lnTo>
                          <a:pt x="1865514" y="4841956"/>
                        </a:lnTo>
                        <a:lnTo>
                          <a:pt x="1875741" y="4847553"/>
                        </a:lnTo>
                        <a:lnTo>
                          <a:pt x="1881994" y="4865864"/>
                        </a:lnTo>
                        <a:lnTo>
                          <a:pt x="1897576" y="4871115"/>
                        </a:lnTo>
                        <a:lnTo>
                          <a:pt x="1917338" y="4868489"/>
                        </a:lnTo>
                        <a:lnTo>
                          <a:pt x="1928808" y="4878750"/>
                        </a:lnTo>
                        <a:lnTo>
                          <a:pt x="1940486" y="4879130"/>
                        </a:lnTo>
                        <a:lnTo>
                          <a:pt x="1956067" y="4887975"/>
                        </a:lnTo>
                        <a:lnTo>
                          <a:pt x="1965568" y="4886731"/>
                        </a:lnTo>
                        <a:lnTo>
                          <a:pt x="1978352" y="4877058"/>
                        </a:lnTo>
                        <a:lnTo>
                          <a:pt x="1994521" y="4878543"/>
                        </a:lnTo>
                        <a:lnTo>
                          <a:pt x="2006717" y="4887180"/>
                        </a:lnTo>
                        <a:lnTo>
                          <a:pt x="2015699" y="4886662"/>
                        </a:lnTo>
                        <a:lnTo>
                          <a:pt x="2025062" y="4880581"/>
                        </a:lnTo>
                        <a:lnTo>
                          <a:pt x="2031696" y="4881514"/>
                        </a:lnTo>
                        <a:lnTo>
                          <a:pt x="2045481" y="4892881"/>
                        </a:lnTo>
                        <a:lnTo>
                          <a:pt x="2063619" y="4896854"/>
                        </a:lnTo>
                        <a:lnTo>
                          <a:pt x="2068801" y="4904593"/>
                        </a:lnTo>
                        <a:lnTo>
                          <a:pt x="2077611" y="4901587"/>
                        </a:lnTo>
                        <a:lnTo>
                          <a:pt x="2084417" y="4906804"/>
                        </a:lnTo>
                        <a:lnTo>
                          <a:pt x="2091569" y="4921384"/>
                        </a:lnTo>
                        <a:lnTo>
                          <a:pt x="2095197" y="4966816"/>
                        </a:lnTo>
                        <a:lnTo>
                          <a:pt x="2102349" y="4975453"/>
                        </a:lnTo>
                        <a:lnTo>
                          <a:pt x="2126568" y="4983607"/>
                        </a:lnTo>
                        <a:lnTo>
                          <a:pt x="2140767" y="4975937"/>
                        </a:lnTo>
                        <a:lnTo>
                          <a:pt x="2159976" y="4974935"/>
                        </a:lnTo>
                        <a:lnTo>
                          <a:pt x="2168579" y="4984125"/>
                        </a:lnTo>
                        <a:lnTo>
                          <a:pt x="2169823" y="4993281"/>
                        </a:lnTo>
                        <a:lnTo>
                          <a:pt x="2193455" y="5010590"/>
                        </a:lnTo>
                        <a:lnTo>
                          <a:pt x="2223305" y="5002436"/>
                        </a:lnTo>
                        <a:lnTo>
                          <a:pt x="2238161" y="5010210"/>
                        </a:lnTo>
                        <a:lnTo>
                          <a:pt x="2245693" y="5018674"/>
                        </a:lnTo>
                        <a:lnTo>
                          <a:pt x="2243482" y="5031941"/>
                        </a:lnTo>
                        <a:lnTo>
                          <a:pt x="2247420" y="5037711"/>
                        </a:lnTo>
                        <a:lnTo>
                          <a:pt x="2263037" y="5041373"/>
                        </a:lnTo>
                        <a:lnTo>
                          <a:pt x="2262104" y="5051945"/>
                        </a:lnTo>
                        <a:lnTo>
                          <a:pt x="2265489" y="5055538"/>
                        </a:lnTo>
                        <a:lnTo>
                          <a:pt x="2273954" y="5052325"/>
                        </a:lnTo>
                        <a:lnTo>
                          <a:pt x="2282004" y="5058648"/>
                        </a:lnTo>
                        <a:lnTo>
                          <a:pt x="2288326" y="5050218"/>
                        </a:lnTo>
                        <a:lnTo>
                          <a:pt x="2306810" y="5047419"/>
                        </a:lnTo>
                        <a:lnTo>
                          <a:pt x="2309816" y="5058371"/>
                        </a:lnTo>
                        <a:lnTo>
                          <a:pt x="2318799" y="5053569"/>
                        </a:lnTo>
                        <a:lnTo>
                          <a:pt x="2319455" y="5067216"/>
                        </a:lnTo>
                        <a:lnTo>
                          <a:pt x="2327540" y="5065454"/>
                        </a:lnTo>
                        <a:lnTo>
                          <a:pt x="2330753" y="5070671"/>
                        </a:lnTo>
                        <a:lnTo>
                          <a:pt x="2340634" y="5069254"/>
                        </a:lnTo>
                        <a:lnTo>
                          <a:pt x="2351033" y="5073435"/>
                        </a:lnTo>
                        <a:lnTo>
                          <a:pt x="2353728" y="5077926"/>
                        </a:lnTo>
                        <a:lnTo>
                          <a:pt x="2348684" y="5082556"/>
                        </a:lnTo>
                        <a:lnTo>
                          <a:pt x="2337904" y="5084836"/>
                        </a:lnTo>
                        <a:lnTo>
                          <a:pt x="2338975" y="5087531"/>
                        </a:lnTo>
                        <a:lnTo>
                          <a:pt x="2372834" y="5104529"/>
                        </a:lnTo>
                        <a:lnTo>
                          <a:pt x="2395705" y="5135485"/>
                        </a:lnTo>
                        <a:lnTo>
                          <a:pt x="2391905" y="5149304"/>
                        </a:lnTo>
                        <a:lnTo>
                          <a:pt x="2411010" y="5170172"/>
                        </a:lnTo>
                        <a:lnTo>
                          <a:pt x="2411321" y="5182748"/>
                        </a:lnTo>
                        <a:lnTo>
                          <a:pt x="2405724" y="5195635"/>
                        </a:lnTo>
                        <a:lnTo>
                          <a:pt x="2410388" y="5200506"/>
                        </a:lnTo>
                        <a:lnTo>
                          <a:pt x="2411598" y="5212702"/>
                        </a:lnTo>
                        <a:lnTo>
                          <a:pt x="2414465" y="5214706"/>
                        </a:lnTo>
                        <a:lnTo>
                          <a:pt x="2428492" y="5203616"/>
                        </a:lnTo>
                        <a:lnTo>
                          <a:pt x="2447114" y="5214084"/>
                        </a:lnTo>
                        <a:lnTo>
                          <a:pt x="2447460" y="5218748"/>
                        </a:lnTo>
                        <a:lnTo>
                          <a:pt x="2438097" y="5230184"/>
                        </a:lnTo>
                        <a:lnTo>
                          <a:pt x="2442346" y="5242760"/>
                        </a:lnTo>
                        <a:lnTo>
                          <a:pt x="2441759" y="5258376"/>
                        </a:lnTo>
                        <a:lnTo>
                          <a:pt x="2427698" y="5276618"/>
                        </a:lnTo>
                        <a:lnTo>
                          <a:pt x="2407901" y="5338979"/>
                        </a:lnTo>
                        <a:lnTo>
                          <a:pt x="2413152" y="5374703"/>
                        </a:lnTo>
                        <a:lnTo>
                          <a:pt x="2426730" y="5390008"/>
                        </a:lnTo>
                        <a:lnTo>
                          <a:pt x="2417713" y="5401098"/>
                        </a:lnTo>
                        <a:lnTo>
                          <a:pt x="2420166" y="5416888"/>
                        </a:lnTo>
                        <a:lnTo>
                          <a:pt x="2440653" y="5454650"/>
                        </a:lnTo>
                        <a:lnTo>
                          <a:pt x="2454439" y="5466189"/>
                        </a:lnTo>
                        <a:lnTo>
                          <a:pt x="2460796" y="5493828"/>
                        </a:lnTo>
                        <a:lnTo>
                          <a:pt x="2478657" y="5516285"/>
                        </a:lnTo>
                        <a:lnTo>
                          <a:pt x="2499283" y="5520846"/>
                        </a:lnTo>
                        <a:lnTo>
                          <a:pt x="2506953" y="5533802"/>
                        </a:lnTo>
                        <a:lnTo>
                          <a:pt x="2535594" y="5552735"/>
                        </a:lnTo>
                        <a:lnTo>
                          <a:pt x="2542850" y="5578923"/>
                        </a:lnTo>
                        <a:lnTo>
                          <a:pt x="2563925" y="5602485"/>
                        </a:lnTo>
                        <a:lnTo>
                          <a:pt x="2575740" y="5608117"/>
                        </a:lnTo>
                        <a:lnTo>
                          <a:pt x="2581441" y="5615648"/>
                        </a:lnTo>
                        <a:lnTo>
                          <a:pt x="2580992" y="5643633"/>
                        </a:lnTo>
                        <a:lnTo>
                          <a:pt x="2586312" y="5657280"/>
                        </a:lnTo>
                        <a:lnTo>
                          <a:pt x="2609564" y="5675660"/>
                        </a:lnTo>
                        <a:lnTo>
                          <a:pt x="2617407" y="5686439"/>
                        </a:lnTo>
                        <a:lnTo>
                          <a:pt x="2631365" y="5691346"/>
                        </a:lnTo>
                        <a:lnTo>
                          <a:pt x="2636720" y="5703749"/>
                        </a:lnTo>
                        <a:lnTo>
                          <a:pt x="2636478" y="5716843"/>
                        </a:lnTo>
                        <a:lnTo>
                          <a:pt x="2646635" y="5734808"/>
                        </a:lnTo>
                        <a:lnTo>
                          <a:pt x="2662044" y="5741303"/>
                        </a:lnTo>
                        <a:lnTo>
                          <a:pt x="2669507" y="5753361"/>
                        </a:lnTo>
                        <a:lnTo>
                          <a:pt x="2679146" y="5760928"/>
                        </a:lnTo>
                        <a:lnTo>
                          <a:pt x="2695660" y="5754709"/>
                        </a:lnTo>
                        <a:lnTo>
                          <a:pt x="2739400" y="5756333"/>
                        </a:lnTo>
                        <a:lnTo>
                          <a:pt x="2764931" y="5779757"/>
                        </a:lnTo>
                        <a:lnTo>
                          <a:pt x="2780029" y="5818003"/>
                        </a:lnTo>
                        <a:lnTo>
                          <a:pt x="2774087" y="5825673"/>
                        </a:lnTo>
                        <a:lnTo>
                          <a:pt x="2783346" y="5838456"/>
                        </a:lnTo>
                        <a:lnTo>
                          <a:pt x="2816721" y="5834483"/>
                        </a:lnTo>
                        <a:lnTo>
                          <a:pt x="2824218" y="5838836"/>
                        </a:lnTo>
                        <a:lnTo>
                          <a:pt x="2840905" y="5877082"/>
                        </a:lnTo>
                        <a:lnTo>
                          <a:pt x="2841700" y="5901093"/>
                        </a:lnTo>
                        <a:lnTo>
                          <a:pt x="2839523" y="5906103"/>
                        </a:lnTo>
                        <a:lnTo>
                          <a:pt x="2829815" y="5911078"/>
                        </a:lnTo>
                        <a:lnTo>
                          <a:pt x="2829607" y="5917539"/>
                        </a:lnTo>
                        <a:lnTo>
                          <a:pt x="2833512" y="5929389"/>
                        </a:lnTo>
                        <a:lnTo>
                          <a:pt x="2831991" y="5942103"/>
                        </a:lnTo>
                        <a:lnTo>
                          <a:pt x="2839799" y="5960967"/>
                        </a:lnTo>
                        <a:lnTo>
                          <a:pt x="2840663" y="5970295"/>
                        </a:lnTo>
                        <a:lnTo>
                          <a:pt x="2835792" y="5982284"/>
                        </a:lnTo>
                        <a:lnTo>
                          <a:pt x="2838106" y="5985497"/>
                        </a:lnTo>
                        <a:lnTo>
                          <a:pt x="2845604" y="5988572"/>
                        </a:lnTo>
                        <a:lnTo>
                          <a:pt x="2859250" y="5983251"/>
                        </a:lnTo>
                        <a:lnTo>
                          <a:pt x="2864226" y="5993132"/>
                        </a:lnTo>
                        <a:lnTo>
                          <a:pt x="2875938" y="5994963"/>
                        </a:lnTo>
                        <a:lnTo>
                          <a:pt x="2876594" y="6002806"/>
                        </a:lnTo>
                        <a:lnTo>
                          <a:pt x="2885093" y="6004119"/>
                        </a:lnTo>
                        <a:lnTo>
                          <a:pt x="2893350" y="6016176"/>
                        </a:lnTo>
                        <a:lnTo>
                          <a:pt x="2904095" y="6023743"/>
                        </a:lnTo>
                        <a:lnTo>
                          <a:pt x="2944069" y="6023915"/>
                        </a:lnTo>
                        <a:lnTo>
                          <a:pt x="2952464" y="6026817"/>
                        </a:lnTo>
                        <a:lnTo>
                          <a:pt x="2959547" y="6008023"/>
                        </a:lnTo>
                        <a:lnTo>
                          <a:pt x="2983144" y="6022119"/>
                        </a:lnTo>
                        <a:lnTo>
                          <a:pt x="2987808" y="6017835"/>
                        </a:lnTo>
                        <a:lnTo>
                          <a:pt x="3008779" y="6020253"/>
                        </a:lnTo>
                        <a:lnTo>
                          <a:pt x="3022564" y="6025677"/>
                        </a:lnTo>
                        <a:lnTo>
                          <a:pt x="3034415" y="6021773"/>
                        </a:lnTo>
                        <a:lnTo>
                          <a:pt x="3039770" y="6023777"/>
                        </a:lnTo>
                        <a:lnTo>
                          <a:pt x="3040841" y="6028061"/>
                        </a:lnTo>
                        <a:lnTo>
                          <a:pt x="3033965" y="6043090"/>
                        </a:lnTo>
                        <a:lnTo>
                          <a:pt x="3031996" y="6078399"/>
                        </a:lnTo>
                        <a:lnTo>
                          <a:pt x="3038768" y="6096952"/>
                        </a:lnTo>
                        <a:lnTo>
                          <a:pt x="3053140" y="6102825"/>
                        </a:lnTo>
                        <a:lnTo>
                          <a:pt x="3065785" y="6130534"/>
                        </a:lnTo>
                        <a:lnTo>
                          <a:pt x="3072799" y="6125006"/>
                        </a:lnTo>
                        <a:lnTo>
                          <a:pt x="3073939" y="6114814"/>
                        </a:lnTo>
                        <a:lnTo>
                          <a:pt x="3085754" y="6113432"/>
                        </a:lnTo>
                        <a:lnTo>
                          <a:pt x="3091524" y="6107006"/>
                        </a:lnTo>
                        <a:lnTo>
                          <a:pt x="3102407" y="6114400"/>
                        </a:lnTo>
                        <a:lnTo>
                          <a:pt x="3110319" y="6110841"/>
                        </a:lnTo>
                        <a:lnTo>
                          <a:pt x="3116400" y="6115160"/>
                        </a:lnTo>
                        <a:lnTo>
                          <a:pt x="3118507" y="6122691"/>
                        </a:lnTo>
                        <a:lnTo>
                          <a:pt x="3109282" y="6138618"/>
                        </a:lnTo>
                        <a:lnTo>
                          <a:pt x="3110146" y="6143628"/>
                        </a:lnTo>
                        <a:lnTo>
                          <a:pt x="3143935" y="6158104"/>
                        </a:lnTo>
                        <a:lnTo>
                          <a:pt x="3164077" y="6179697"/>
                        </a:lnTo>
                        <a:lnTo>
                          <a:pt x="3204915" y="6184362"/>
                        </a:lnTo>
                        <a:lnTo>
                          <a:pt x="3216972" y="6174929"/>
                        </a:lnTo>
                        <a:lnTo>
                          <a:pt x="3223951" y="6178177"/>
                        </a:lnTo>
                        <a:lnTo>
                          <a:pt x="3255667" y="6175482"/>
                        </a:lnTo>
                        <a:lnTo>
                          <a:pt x="3269072" y="6181805"/>
                        </a:lnTo>
                        <a:lnTo>
                          <a:pt x="3281268" y="6178108"/>
                        </a:lnTo>
                        <a:lnTo>
                          <a:pt x="3283375" y="6188335"/>
                        </a:lnTo>
                        <a:lnTo>
                          <a:pt x="3293015" y="6197698"/>
                        </a:lnTo>
                        <a:lnTo>
                          <a:pt x="3296677" y="6216700"/>
                        </a:lnTo>
                        <a:lnTo>
                          <a:pt x="3293913" y="6229932"/>
                        </a:lnTo>
                        <a:lnTo>
                          <a:pt x="3299614" y="6235702"/>
                        </a:lnTo>
                        <a:lnTo>
                          <a:pt x="3313261" y="6232350"/>
                        </a:lnTo>
                        <a:lnTo>
                          <a:pt x="3328808" y="6238707"/>
                        </a:lnTo>
                        <a:lnTo>
                          <a:pt x="3348915" y="6229656"/>
                        </a:lnTo>
                        <a:lnTo>
                          <a:pt x="3364704" y="6228101"/>
                        </a:lnTo>
                        <a:lnTo>
                          <a:pt x="3372305" y="6214350"/>
                        </a:lnTo>
                        <a:lnTo>
                          <a:pt x="3384881" y="6208339"/>
                        </a:lnTo>
                        <a:lnTo>
                          <a:pt x="3386401" y="6191306"/>
                        </a:lnTo>
                        <a:lnTo>
                          <a:pt x="3393933" y="6186158"/>
                        </a:lnTo>
                        <a:lnTo>
                          <a:pt x="3393795" y="6177003"/>
                        </a:lnTo>
                        <a:lnTo>
                          <a:pt x="3404401" y="6170265"/>
                        </a:lnTo>
                        <a:lnTo>
                          <a:pt x="3405507" y="6162906"/>
                        </a:lnTo>
                        <a:lnTo>
                          <a:pt x="3437603" y="6155547"/>
                        </a:lnTo>
                        <a:lnTo>
                          <a:pt x="3457849" y="6158726"/>
                        </a:lnTo>
                        <a:lnTo>
                          <a:pt x="3467384" y="6149260"/>
                        </a:lnTo>
                        <a:lnTo>
                          <a:pt x="3469595" y="6135855"/>
                        </a:lnTo>
                        <a:lnTo>
                          <a:pt x="3477334" y="6127632"/>
                        </a:lnTo>
                        <a:lnTo>
                          <a:pt x="3489703" y="6126077"/>
                        </a:lnTo>
                        <a:lnTo>
                          <a:pt x="3496302" y="6130258"/>
                        </a:lnTo>
                        <a:lnTo>
                          <a:pt x="3524287" y="6123624"/>
                        </a:lnTo>
                        <a:lnTo>
                          <a:pt x="3530471" y="6106384"/>
                        </a:lnTo>
                        <a:lnTo>
                          <a:pt x="3551097" y="6073942"/>
                        </a:lnTo>
                        <a:lnTo>
                          <a:pt x="3544913" y="6058119"/>
                        </a:lnTo>
                        <a:lnTo>
                          <a:pt x="3561600" y="6053386"/>
                        </a:lnTo>
                        <a:lnTo>
                          <a:pt x="3567197" y="6045336"/>
                        </a:lnTo>
                        <a:lnTo>
                          <a:pt x="3562394" y="6042088"/>
                        </a:lnTo>
                        <a:lnTo>
                          <a:pt x="3563672" y="6036008"/>
                        </a:lnTo>
                        <a:lnTo>
                          <a:pt x="3570513" y="6032829"/>
                        </a:lnTo>
                        <a:lnTo>
                          <a:pt x="3594179" y="6032242"/>
                        </a:lnTo>
                        <a:lnTo>
                          <a:pt x="3614875" y="6015866"/>
                        </a:lnTo>
                        <a:lnTo>
                          <a:pt x="3621508" y="6015727"/>
                        </a:lnTo>
                        <a:lnTo>
                          <a:pt x="3636260" y="6036422"/>
                        </a:lnTo>
                        <a:lnTo>
                          <a:pt x="3639404" y="6054353"/>
                        </a:lnTo>
                        <a:lnTo>
                          <a:pt x="3634671" y="6063647"/>
                        </a:lnTo>
                        <a:lnTo>
                          <a:pt x="3636986" y="6068484"/>
                        </a:lnTo>
                        <a:lnTo>
                          <a:pt x="3655366" y="6081474"/>
                        </a:lnTo>
                        <a:lnTo>
                          <a:pt x="3676717" y="6079090"/>
                        </a:lnTo>
                        <a:lnTo>
                          <a:pt x="3685734" y="6070557"/>
                        </a:lnTo>
                        <a:lnTo>
                          <a:pt x="3712199" y="6083582"/>
                        </a:lnTo>
                        <a:lnTo>
                          <a:pt x="3719766" y="6078607"/>
                        </a:lnTo>
                        <a:lnTo>
                          <a:pt x="3729612" y="6082061"/>
                        </a:lnTo>
                        <a:lnTo>
                          <a:pt x="3746852" y="6077501"/>
                        </a:lnTo>
                        <a:lnTo>
                          <a:pt x="3769067" y="6080334"/>
                        </a:lnTo>
                        <a:lnTo>
                          <a:pt x="3779466" y="6078054"/>
                        </a:lnTo>
                        <a:lnTo>
                          <a:pt x="3795670" y="6066860"/>
                        </a:lnTo>
                        <a:lnTo>
                          <a:pt x="3815156" y="6074875"/>
                        </a:lnTo>
                        <a:lnTo>
                          <a:pt x="3818887" y="6079021"/>
                        </a:lnTo>
                        <a:lnTo>
                          <a:pt x="3819163" y="6090146"/>
                        </a:lnTo>
                        <a:lnTo>
                          <a:pt x="3825417" y="6095190"/>
                        </a:lnTo>
                        <a:lnTo>
                          <a:pt x="3851052" y="6098023"/>
                        </a:lnTo>
                        <a:lnTo>
                          <a:pt x="3848772" y="6116645"/>
                        </a:lnTo>
                        <a:lnTo>
                          <a:pt x="3874580" y="6115885"/>
                        </a:lnTo>
                        <a:lnTo>
                          <a:pt x="3892822" y="6120100"/>
                        </a:lnTo>
                        <a:lnTo>
                          <a:pt x="3892373" y="6134266"/>
                        </a:lnTo>
                        <a:lnTo>
                          <a:pt x="3901666" y="6138238"/>
                        </a:lnTo>
                        <a:lnTo>
                          <a:pt x="3923571" y="6162906"/>
                        </a:lnTo>
                        <a:lnTo>
                          <a:pt x="3936423" y="6170680"/>
                        </a:lnTo>
                        <a:lnTo>
                          <a:pt x="3948135" y="6186884"/>
                        </a:lnTo>
                        <a:lnTo>
                          <a:pt x="3957083" y="6188369"/>
                        </a:lnTo>
                        <a:lnTo>
                          <a:pt x="3980059" y="6181874"/>
                        </a:lnTo>
                        <a:lnTo>
                          <a:pt x="3985725" y="6165394"/>
                        </a:lnTo>
                        <a:lnTo>
                          <a:pt x="3980818" y="6149432"/>
                        </a:lnTo>
                        <a:lnTo>
                          <a:pt x="3994120" y="6144319"/>
                        </a:lnTo>
                        <a:lnTo>
                          <a:pt x="4005210" y="6149743"/>
                        </a:lnTo>
                        <a:lnTo>
                          <a:pt x="4012016" y="6149225"/>
                        </a:lnTo>
                        <a:lnTo>
                          <a:pt x="4019306" y="6155202"/>
                        </a:lnTo>
                        <a:lnTo>
                          <a:pt x="4027356" y="6155790"/>
                        </a:lnTo>
                        <a:lnTo>
                          <a:pt x="4039379" y="6150849"/>
                        </a:lnTo>
                        <a:lnTo>
                          <a:pt x="4052542" y="6137858"/>
                        </a:lnTo>
                        <a:lnTo>
                          <a:pt x="4061733" y="6102618"/>
                        </a:lnTo>
                        <a:lnTo>
                          <a:pt x="4068055" y="6091010"/>
                        </a:lnTo>
                        <a:lnTo>
                          <a:pt x="4074896" y="6086035"/>
                        </a:lnTo>
                        <a:lnTo>
                          <a:pt x="4090857" y="6083789"/>
                        </a:lnTo>
                        <a:lnTo>
                          <a:pt x="4107579" y="6074046"/>
                        </a:lnTo>
                        <a:lnTo>
                          <a:pt x="4130347" y="6042468"/>
                        </a:lnTo>
                        <a:lnTo>
                          <a:pt x="4131591" y="6015036"/>
                        </a:lnTo>
                        <a:lnTo>
                          <a:pt x="4140988" y="6002357"/>
                        </a:lnTo>
                        <a:lnTo>
                          <a:pt x="4156846" y="5989193"/>
                        </a:lnTo>
                        <a:lnTo>
                          <a:pt x="4151940" y="5970883"/>
                        </a:lnTo>
                        <a:lnTo>
                          <a:pt x="4153288" y="5955474"/>
                        </a:lnTo>
                        <a:lnTo>
                          <a:pt x="4148935" y="5934295"/>
                        </a:lnTo>
                        <a:lnTo>
                          <a:pt x="4152182" y="5930011"/>
                        </a:lnTo>
                        <a:lnTo>
                          <a:pt x="4161476" y="5930598"/>
                        </a:lnTo>
                        <a:lnTo>
                          <a:pt x="4166693" y="5927592"/>
                        </a:lnTo>
                        <a:lnTo>
                          <a:pt x="4177714" y="5913497"/>
                        </a:lnTo>
                        <a:lnTo>
                          <a:pt x="4195161" y="5931358"/>
                        </a:lnTo>
                        <a:lnTo>
                          <a:pt x="4197960" y="5940687"/>
                        </a:lnTo>
                        <a:lnTo>
                          <a:pt x="4202970" y="5941792"/>
                        </a:lnTo>
                        <a:lnTo>
                          <a:pt x="4220417" y="5931704"/>
                        </a:lnTo>
                        <a:lnTo>
                          <a:pt x="4222524" y="5936748"/>
                        </a:lnTo>
                        <a:lnTo>
                          <a:pt x="4236344" y="5934675"/>
                        </a:lnTo>
                        <a:lnTo>
                          <a:pt x="4253307" y="5945731"/>
                        </a:lnTo>
                        <a:lnTo>
                          <a:pt x="4268440" y="5935781"/>
                        </a:lnTo>
                        <a:lnTo>
                          <a:pt x="4275039" y="5942103"/>
                        </a:lnTo>
                        <a:lnTo>
                          <a:pt x="4294352" y="5946698"/>
                        </a:lnTo>
                        <a:lnTo>
                          <a:pt x="4303957" y="5956095"/>
                        </a:lnTo>
                        <a:lnTo>
                          <a:pt x="4313631" y="5958480"/>
                        </a:lnTo>
                        <a:lnTo>
                          <a:pt x="4319711" y="5963904"/>
                        </a:lnTo>
                        <a:lnTo>
                          <a:pt x="4341339" y="5970503"/>
                        </a:lnTo>
                        <a:lnTo>
                          <a:pt x="4360997" y="6003082"/>
                        </a:lnTo>
                        <a:lnTo>
                          <a:pt x="4365661" y="6005985"/>
                        </a:lnTo>
                        <a:lnTo>
                          <a:pt x="4388498" y="5996622"/>
                        </a:lnTo>
                        <a:lnTo>
                          <a:pt x="4400763" y="6011754"/>
                        </a:lnTo>
                        <a:lnTo>
                          <a:pt x="4422218" y="6012618"/>
                        </a:lnTo>
                        <a:lnTo>
                          <a:pt x="4432238" y="6020391"/>
                        </a:lnTo>
                        <a:lnTo>
                          <a:pt x="4429473" y="6032000"/>
                        </a:lnTo>
                        <a:lnTo>
                          <a:pt x="4410886" y="6047305"/>
                        </a:lnTo>
                        <a:lnTo>
                          <a:pt x="4407811" y="6054077"/>
                        </a:lnTo>
                        <a:lnTo>
                          <a:pt x="4417761" y="6067931"/>
                        </a:lnTo>
                        <a:lnTo>
                          <a:pt x="4409781" y="6109977"/>
                        </a:lnTo>
                        <a:lnTo>
                          <a:pt x="4411923" y="6163563"/>
                        </a:lnTo>
                        <a:lnTo>
                          <a:pt x="4431028" y="6174619"/>
                        </a:lnTo>
                        <a:lnTo>
                          <a:pt x="4444191" y="6188162"/>
                        </a:lnTo>
                        <a:lnTo>
                          <a:pt x="4473247" y="6186365"/>
                        </a:lnTo>
                        <a:lnTo>
                          <a:pt x="4485996" y="6180734"/>
                        </a:lnTo>
                        <a:lnTo>
                          <a:pt x="4493148" y="6182738"/>
                        </a:lnTo>
                        <a:lnTo>
                          <a:pt x="4524000" y="6205160"/>
                        </a:lnTo>
                        <a:lnTo>
                          <a:pt x="4539098" y="6224784"/>
                        </a:lnTo>
                        <a:lnTo>
                          <a:pt x="4540998" y="6234285"/>
                        </a:lnTo>
                        <a:lnTo>
                          <a:pt x="4525762" y="6262131"/>
                        </a:lnTo>
                        <a:lnTo>
                          <a:pt x="4528768" y="6267521"/>
                        </a:lnTo>
                        <a:lnTo>
                          <a:pt x="4559551" y="6273844"/>
                        </a:lnTo>
                        <a:lnTo>
                          <a:pt x="4599282" y="6303245"/>
                        </a:lnTo>
                        <a:lnTo>
                          <a:pt x="4608058" y="6336240"/>
                        </a:lnTo>
                        <a:lnTo>
                          <a:pt x="4631137" y="6362428"/>
                        </a:lnTo>
                        <a:lnTo>
                          <a:pt x="4668174" y="6361909"/>
                        </a:lnTo>
                        <a:lnTo>
                          <a:pt x="4691148" y="6374693"/>
                        </a:lnTo>
                        <a:lnTo>
                          <a:pt x="4693394" y="6407376"/>
                        </a:lnTo>
                        <a:lnTo>
                          <a:pt x="4705659" y="6416912"/>
                        </a:lnTo>
                        <a:lnTo>
                          <a:pt x="4726596" y="6444482"/>
                        </a:lnTo>
                        <a:lnTo>
                          <a:pt x="4729394" y="6450770"/>
                        </a:lnTo>
                        <a:lnTo>
                          <a:pt x="4727287" y="6478340"/>
                        </a:lnTo>
                        <a:lnTo>
                          <a:pt x="4732919" y="6489499"/>
                        </a:lnTo>
                        <a:lnTo>
                          <a:pt x="4743421" y="6498862"/>
                        </a:lnTo>
                        <a:lnTo>
                          <a:pt x="4775794" y="6484213"/>
                        </a:lnTo>
                        <a:lnTo>
                          <a:pt x="4783291" y="6484144"/>
                        </a:lnTo>
                        <a:lnTo>
                          <a:pt x="4791997" y="6488981"/>
                        </a:lnTo>
                        <a:lnTo>
                          <a:pt x="4803364" y="6503837"/>
                        </a:lnTo>
                        <a:lnTo>
                          <a:pt x="4824819" y="6503837"/>
                        </a:lnTo>
                        <a:cubicBezTo>
                          <a:pt x="4824819" y="6503837"/>
                          <a:pt x="4845203" y="6516482"/>
                          <a:pt x="4845203" y="6516482"/>
                        </a:cubicBezTo>
                        <a:lnTo>
                          <a:pt x="4871840" y="6521354"/>
                        </a:lnTo>
                        <a:lnTo>
                          <a:pt x="4890739" y="6542048"/>
                        </a:lnTo>
                        <a:lnTo>
                          <a:pt x="4897269" y="6544743"/>
                        </a:lnTo>
                        <a:lnTo>
                          <a:pt x="4909222" y="6538732"/>
                        </a:lnTo>
                        <a:lnTo>
                          <a:pt x="4916927" y="6540252"/>
                        </a:lnTo>
                        <a:lnTo>
                          <a:pt x="4938970" y="6559565"/>
                        </a:lnTo>
                        <a:lnTo>
                          <a:pt x="4954724" y="6561569"/>
                        </a:lnTo>
                        <a:lnTo>
                          <a:pt x="4976110" y="6551964"/>
                        </a:lnTo>
                        <a:lnTo>
                          <a:pt x="4996597" y="6552759"/>
                        </a:lnTo>
                        <a:lnTo>
                          <a:pt x="5002194" y="6560187"/>
                        </a:lnTo>
                        <a:lnTo>
                          <a:pt x="5001227" y="6589104"/>
                        </a:lnTo>
                        <a:lnTo>
                          <a:pt x="5014528" y="6627178"/>
                        </a:lnTo>
                        <a:lnTo>
                          <a:pt x="5026517" y="6698902"/>
                        </a:lnTo>
                        <a:lnTo>
                          <a:pt x="5018709" y="6729270"/>
                        </a:lnTo>
                        <a:lnTo>
                          <a:pt x="5004164" y="6756357"/>
                        </a:lnTo>
                        <a:lnTo>
                          <a:pt x="5005995" y="6764407"/>
                        </a:lnTo>
                        <a:lnTo>
                          <a:pt x="5017430" y="6767447"/>
                        </a:lnTo>
                        <a:lnTo>
                          <a:pt x="5032010" y="6765754"/>
                        </a:lnTo>
                        <a:lnTo>
                          <a:pt x="5055953" y="6755908"/>
                        </a:lnTo>
                        <a:lnTo>
                          <a:pt x="5091020" y="6733001"/>
                        </a:lnTo>
                        <a:lnTo>
                          <a:pt x="5106187" y="6734867"/>
                        </a:lnTo>
                        <a:lnTo>
                          <a:pt x="5131270" y="6745267"/>
                        </a:lnTo>
                        <a:lnTo>
                          <a:pt x="5143466" y="6742399"/>
                        </a:lnTo>
                        <a:lnTo>
                          <a:pt x="5152448" y="6731896"/>
                        </a:lnTo>
                        <a:lnTo>
                          <a:pt x="5159531" y="6709612"/>
                        </a:lnTo>
                        <a:lnTo>
                          <a:pt x="5172279" y="6703220"/>
                        </a:lnTo>
                        <a:lnTo>
                          <a:pt x="5182023" y="6717316"/>
                        </a:lnTo>
                        <a:lnTo>
                          <a:pt x="5183439" y="6745232"/>
                        </a:lnTo>
                        <a:lnTo>
                          <a:pt x="5194046" y="6768760"/>
                        </a:lnTo>
                        <a:lnTo>
                          <a:pt x="5205723" y="6776948"/>
                        </a:lnTo>
                        <a:lnTo>
                          <a:pt x="5239063" y="6785516"/>
                        </a:lnTo>
                        <a:lnTo>
                          <a:pt x="5243036" y="6790008"/>
                        </a:lnTo>
                        <a:lnTo>
                          <a:pt x="5241551" y="6802825"/>
                        </a:lnTo>
                        <a:lnTo>
                          <a:pt x="5230564" y="6832606"/>
                        </a:lnTo>
                        <a:lnTo>
                          <a:pt x="5236403" y="6849674"/>
                        </a:lnTo>
                        <a:lnTo>
                          <a:pt x="5243313" y="6854131"/>
                        </a:lnTo>
                        <a:lnTo>
                          <a:pt x="5249393" y="6852541"/>
                        </a:lnTo>
                        <a:lnTo>
                          <a:pt x="5242587" y="6849086"/>
                        </a:lnTo>
                        <a:lnTo>
                          <a:pt x="5262902" y="6794015"/>
                        </a:lnTo>
                        <a:lnTo>
                          <a:pt x="5274787" y="6778641"/>
                        </a:lnTo>
                        <a:lnTo>
                          <a:pt x="5279520" y="6763163"/>
                        </a:lnTo>
                        <a:lnTo>
                          <a:pt x="5288572" y="6759466"/>
                        </a:lnTo>
                        <a:lnTo>
                          <a:pt x="5292960" y="6746683"/>
                        </a:lnTo>
                        <a:lnTo>
                          <a:pt x="5302737" y="6744161"/>
                        </a:lnTo>
                        <a:lnTo>
                          <a:pt x="5303532" y="6738598"/>
                        </a:lnTo>
                        <a:lnTo>
                          <a:pt x="5310476" y="6733278"/>
                        </a:lnTo>
                        <a:lnTo>
                          <a:pt x="5309543" y="6717524"/>
                        </a:lnTo>
                        <a:lnTo>
                          <a:pt x="5315693" y="6705708"/>
                        </a:lnTo>
                        <a:lnTo>
                          <a:pt x="5324745" y="6702218"/>
                        </a:lnTo>
                        <a:lnTo>
                          <a:pt x="5332587" y="6682940"/>
                        </a:lnTo>
                        <a:lnTo>
                          <a:pt x="5350829" y="6674475"/>
                        </a:lnTo>
                        <a:lnTo>
                          <a:pt x="5363371" y="6681178"/>
                        </a:lnTo>
                        <a:lnTo>
                          <a:pt x="5365962" y="6686636"/>
                        </a:lnTo>
                        <a:lnTo>
                          <a:pt x="5374081" y="6683873"/>
                        </a:lnTo>
                        <a:lnTo>
                          <a:pt x="5397678" y="6666322"/>
                        </a:lnTo>
                        <a:lnTo>
                          <a:pt x="5400027" y="6658203"/>
                        </a:lnTo>
                        <a:lnTo>
                          <a:pt x="5396262" y="6655439"/>
                        </a:lnTo>
                        <a:lnTo>
                          <a:pt x="5401789" y="6650049"/>
                        </a:lnTo>
                        <a:lnTo>
                          <a:pt x="5409770" y="6647458"/>
                        </a:lnTo>
                        <a:lnTo>
                          <a:pt x="5419686" y="6648944"/>
                        </a:lnTo>
                        <a:lnTo>
                          <a:pt x="5421828" y="6654471"/>
                        </a:lnTo>
                        <a:lnTo>
                          <a:pt x="5424039" y="6650671"/>
                        </a:lnTo>
                        <a:lnTo>
                          <a:pt x="5428945" y="6653331"/>
                        </a:lnTo>
                        <a:lnTo>
                          <a:pt x="5432642" y="6649980"/>
                        </a:lnTo>
                        <a:lnTo>
                          <a:pt x="5428737" y="6646836"/>
                        </a:lnTo>
                        <a:lnTo>
                          <a:pt x="5432365" y="6642379"/>
                        </a:lnTo>
                        <a:lnTo>
                          <a:pt x="5442523" y="6639788"/>
                        </a:lnTo>
                        <a:lnTo>
                          <a:pt x="5451678" y="6630322"/>
                        </a:lnTo>
                        <a:lnTo>
                          <a:pt x="5469816" y="6621062"/>
                        </a:lnTo>
                        <a:lnTo>
                          <a:pt x="5479905" y="6608106"/>
                        </a:lnTo>
                        <a:lnTo>
                          <a:pt x="5577541" y="6608521"/>
                        </a:lnTo>
                        <a:lnTo>
                          <a:pt x="5626255" y="6642275"/>
                        </a:lnTo>
                        <a:lnTo>
                          <a:pt x="5706478" y="6684149"/>
                        </a:lnTo>
                        <a:lnTo>
                          <a:pt x="5747730" y="6701769"/>
                        </a:lnTo>
                        <a:lnTo>
                          <a:pt x="5742927" y="6726921"/>
                        </a:lnTo>
                        <a:lnTo>
                          <a:pt x="5755434" y="6731447"/>
                        </a:lnTo>
                        <a:lnTo>
                          <a:pt x="5758405" y="6725504"/>
                        </a:lnTo>
                        <a:lnTo>
                          <a:pt x="5777269" y="6717282"/>
                        </a:lnTo>
                        <a:lnTo>
                          <a:pt x="5800832" y="6697105"/>
                        </a:lnTo>
                        <a:lnTo>
                          <a:pt x="5903615" y="6664663"/>
                        </a:lnTo>
                        <a:lnTo>
                          <a:pt x="5917988" y="6643519"/>
                        </a:lnTo>
                        <a:lnTo>
                          <a:pt x="5931151" y="6640030"/>
                        </a:lnTo>
                        <a:lnTo>
                          <a:pt x="5976307" y="6604997"/>
                        </a:lnTo>
                        <a:lnTo>
                          <a:pt x="5977551" y="6599262"/>
                        </a:lnTo>
                        <a:lnTo>
                          <a:pt x="5972126" y="6592870"/>
                        </a:lnTo>
                        <a:lnTo>
                          <a:pt x="5972679" y="6588414"/>
                        </a:lnTo>
                        <a:lnTo>
                          <a:pt x="5977965" y="6586444"/>
                        </a:lnTo>
                        <a:lnTo>
                          <a:pt x="5995101" y="6589726"/>
                        </a:lnTo>
                        <a:lnTo>
                          <a:pt x="6030549" y="6617400"/>
                        </a:lnTo>
                        <a:lnTo>
                          <a:pt x="6099025" y="6714518"/>
                        </a:lnTo>
                        <a:lnTo>
                          <a:pt x="6101305" y="6723604"/>
                        </a:lnTo>
                        <a:lnTo>
                          <a:pt x="6094534" y="6738322"/>
                        </a:lnTo>
                        <a:lnTo>
                          <a:pt x="6101098" y="6777605"/>
                        </a:lnTo>
                        <a:lnTo>
                          <a:pt x="6099578" y="6782925"/>
                        </a:lnTo>
                        <a:lnTo>
                          <a:pt x="6117060" y="6776706"/>
                        </a:lnTo>
                        <a:lnTo>
                          <a:pt x="6128288" y="6777915"/>
                        </a:lnTo>
                        <a:lnTo>
                          <a:pt x="6158415" y="6772249"/>
                        </a:lnTo>
                        <a:lnTo>
                          <a:pt x="6166603" y="6764994"/>
                        </a:lnTo>
                        <a:lnTo>
                          <a:pt x="6168296" y="6769382"/>
                        </a:lnTo>
                        <a:lnTo>
                          <a:pt x="6173617" y="6766203"/>
                        </a:lnTo>
                        <a:lnTo>
                          <a:pt x="6173617" y="6769589"/>
                        </a:lnTo>
                        <a:lnTo>
                          <a:pt x="6179421" y="6771109"/>
                        </a:lnTo>
                        <a:lnTo>
                          <a:pt x="6176692" y="6773631"/>
                        </a:lnTo>
                        <a:lnTo>
                          <a:pt x="6180837" y="6774840"/>
                        </a:lnTo>
                        <a:lnTo>
                          <a:pt x="6180527" y="6777674"/>
                        </a:lnTo>
                        <a:lnTo>
                          <a:pt x="6186814" y="6777881"/>
                        </a:lnTo>
                        <a:lnTo>
                          <a:pt x="6188715" y="6785240"/>
                        </a:lnTo>
                        <a:lnTo>
                          <a:pt x="6195348" y="6786346"/>
                        </a:lnTo>
                        <a:lnTo>
                          <a:pt x="6195452" y="6790975"/>
                        </a:lnTo>
                        <a:lnTo>
                          <a:pt x="6199390" y="6790422"/>
                        </a:lnTo>
                        <a:lnTo>
                          <a:pt x="6195659" y="6793186"/>
                        </a:lnTo>
                        <a:lnTo>
                          <a:pt x="6196419" y="6801305"/>
                        </a:lnTo>
                        <a:lnTo>
                          <a:pt x="6201394" y="6800925"/>
                        </a:lnTo>
                        <a:lnTo>
                          <a:pt x="6201843" y="6809562"/>
                        </a:lnTo>
                        <a:lnTo>
                          <a:pt x="6197387" y="6808664"/>
                        </a:lnTo>
                        <a:lnTo>
                          <a:pt x="6198216" y="6813397"/>
                        </a:lnTo>
                        <a:lnTo>
                          <a:pt x="6212381" y="6813985"/>
                        </a:lnTo>
                        <a:lnTo>
                          <a:pt x="6288700" y="6833470"/>
                        </a:lnTo>
                        <a:lnTo>
                          <a:pt x="6295091" y="6800061"/>
                        </a:lnTo>
                        <a:lnTo>
                          <a:pt x="6302588" y="6788971"/>
                        </a:lnTo>
                        <a:lnTo>
                          <a:pt x="6295679" y="6767378"/>
                        </a:lnTo>
                        <a:lnTo>
                          <a:pt x="6284554" y="6763197"/>
                        </a:lnTo>
                        <a:lnTo>
                          <a:pt x="6286385" y="6760779"/>
                        </a:lnTo>
                        <a:lnTo>
                          <a:pt x="6456781" y="6647907"/>
                        </a:lnTo>
                        <a:lnTo>
                          <a:pt x="6695032" y="6630632"/>
                        </a:lnTo>
                        <a:lnTo>
                          <a:pt x="6836407" y="6593458"/>
                        </a:lnTo>
                        <a:lnTo>
                          <a:pt x="6935321" y="6532755"/>
                        </a:lnTo>
                        <a:lnTo>
                          <a:pt x="7053341" y="6622133"/>
                        </a:lnTo>
                        <a:lnTo>
                          <a:pt x="7294252" y="6641377"/>
                        </a:lnTo>
                        <a:lnTo>
                          <a:pt x="7315603" y="6640652"/>
                        </a:lnTo>
                        <a:lnTo>
                          <a:pt x="7685348" y="6267832"/>
                        </a:lnTo>
                        <a:lnTo>
                          <a:pt x="7696472" y="6278024"/>
                        </a:lnTo>
                        <a:lnTo>
                          <a:pt x="7708807" y="6266623"/>
                        </a:lnTo>
                        <a:lnTo>
                          <a:pt x="7688768" y="6251110"/>
                        </a:lnTo>
                        <a:lnTo>
                          <a:pt x="7985165" y="5964353"/>
                        </a:lnTo>
                        <a:lnTo>
                          <a:pt x="8219857" y="5862606"/>
                        </a:lnTo>
                        <a:lnTo>
                          <a:pt x="8420553" y="5781761"/>
                        </a:lnTo>
                        <a:lnTo>
                          <a:pt x="8681295" y="5686992"/>
                        </a:lnTo>
                        <a:lnTo>
                          <a:pt x="8683679" y="5689549"/>
                        </a:lnTo>
                        <a:lnTo>
                          <a:pt x="8710350" y="5685092"/>
                        </a:lnTo>
                        <a:lnTo>
                          <a:pt x="8750324" y="5663983"/>
                        </a:lnTo>
                        <a:lnTo>
                          <a:pt x="8794996" y="5624113"/>
                        </a:lnTo>
                        <a:lnTo>
                          <a:pt x="8820873" y="5626462"/>
                        </a:lnTo>
                        <a:lnTo>
                          <a:pt x="8804393" y="5715565"/>
                        </a:lnTo>
                        <a:lnTo>
                          <a:pt x="8896121" y="5703818"/>
                        </a:lnTo>
                        <a:lnTo>
                          <a:pt x="8885687" y="5736951"/>
                        </a:lnTo>
                        <a:lnTo>
                          <a:pt x="8882060" y="5735534"/>
                        </a:lnTo>
                        <a:lnTo>
                          <a:pt x="8869207" y="5820214"/>
                        </a:lnTo>
                        <a:lnTo>
                          <a:pt x="8856770" y="5845124"/>
                        </a:lnTo>
                        <a:lnTo>
                          <a:pt x="8871315" y="5855903"/>
                        </a:lnTo>
                        <a:lnTo>
                          <a:pt x="8874943" y="5867926"/>
                        </a:lnTo>
                        <a:lnTo>
                          <a:pt x="8932259" y="5964664"/>
                        </a:lnTo>
                        <a:lnTo>
                          <a:pt x="9026924" y="5965355"/>
                        </a:lnTo>
                        <a:lnTo>
                          <a:pt x="9051351" y="5931186"/>
                        </a:lnTo>
                        <a:lnTo>
                          <a:pt x="9074878" y="5919473"/>
                        </a:lnTo>
                        <a:lnTo>
                          <a:pt x="9088975" y="5926487"/>
                        </a:lnTo>
                        <a:lnTo>
                          <a:pt x="9095573" y="5962729"/>
                        </a:lnTo>
                        <a:lnTo>
                          <a:pt x="9156000" y="5962003"/>
                        </a:lnTo>
                        <a:lnTo>
                          <a:pt x="9137205" y="5943382"/>
                        </a:lnTo>
                        <a:close/>
                      </a:path>
                    </a:pathLst>
                  </a:custGeom>
                  <a:grp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AU">
                      <a:solidFill>
                        <a:prstClr val="black"/>
                      </a:solidFill>
                      <a:latin typeface="Inter Medium"/>
                    </a:endParaRPr>
                  </a:p>
                </p:txBody>
              </p:sp>
            </p:grpSp>
            <p:sp>
              <p:nvSpPr>
                <p:cNvPr id="2221" name="Freeform 27">
                  <a:extLst>
                    <a:ext uri="{FF2B5EF4-FFF2-40B4-BE49-F238E27FC236}">
                      <a16:creationId xmlns:a16="http://schemas.microsoft.com/office/drawing/2014/main" id="{23905DE6-926F-7D88-4377-192AC7861FB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57200" y="4150577"/>
                  <a:ext cx="336445" cy="391107"/>
                </a:xfrm>
                <a:custGeom>
                  <a:avLst/>
                  <a:gdLst>
                    <a:gd name="T0" fmla="*/ 44 w 49"/>
                    <a:gd name="T1" fmla="*/ 17 h 54"/>
                    <a:gd name="T2" fmla="*/ 44 w 49"/>
                    <a:gd name="T3" fmla="*/ 18 h 54"/>
                    <a:gd name="T4" fmla="*/ 41 w 49"/>
                    <a:gd name="T5" fmla="*/ 22 h 54"/>
                    <a:gd name="T6" fmla="*/ 42 w 49"/>
                    <a:gd name="T7" fmla="*/ 25 h 54"/>
                    <a:gd name="T8" fmla="*/ 45 w 49"/>
                    <a:gd name="T9" fmla="*/ 32 h 54"/>
                    <a:gd name="T10" fmla="*/ 46 w 49"/>
                    <a:gd name="T11" fmla="*/ 43 h 54"/>
                    <a:gd name="T12" fmla="*/ 49 w 49"/>
                    <a:gd name="T13" fmla="*/ 45 h 54"/>
                    <a:gd name="T14" fmla="*/ 49 w 49"/>
                    <a:gd name="T15" fmla="*/ 47 h 54"/>
                    <a:gd name="T16" fmla="*/ 41 w 49"/>
                    <a:gd name="T17" fmla="*/ 50 h 54"/>
                    <a:gd name="T18" fmla="*/ 37 w 49"/>
                    <a:gd name="T19" fmla="*/ 52 h 54"/>
                    <a:gd name="T20" fmla="*/ 32 w 49"/>
                    <a:gd name="T21" fmla="*/ 53 h 54"/>
                    <a:gd name="T22" fmla="*/ 26 w 49"/>
                    <a:gd name="T23" fmla="*/ 52 h 54"/>
                    <a:gd name="T24" fmla="*/ 22 w 49"/>
                    <a:gd name="T25" fmla="*/ 53 h 54"/>
                    <a:gd name="T26" fmla="*/ 23 w 49"/>
                    <a:gd name="T27" fmla="*/ 43 h 54"/>
                    <a:gd name="T28" fmla="*/ 20 w 49"/>
                    <a:gd name="T29" fmla="*/ 41 h 54"/>
                    <a:gd name="T30" fmla="*/ 15 w 49"/>
                    <a:gd name="T31" fmla="*/ 40 h 54"/>
                    <a:gd name="T32" fmla="*/ 10 w 49"/>
                    <a:gd name="T33" fmla="*/ 38 h 54"/>
                    <a:gd name="T34" fmla="*/ 9 w 49"/>
                    <a:gd name="T35" fmla="*/ 35 h 54"/>
                    <a:gd name="T36" fmla="*/ 8 w 49"/>
                    <a:gd name="T37" fmla="*/ 33 h 54"/>
                    <a:gd name="T38" fmla="*/ 6 w 49"/>
                    <a:gd name="T39" fmla="*/ 31 h 54"/>
                    <a:gd name="T40" fmla="*/ 6 w 49"/>
                    <a:gd name="T41" fmla="*/ 27 h 54"/>
                    <a:gd name="T42" fmla="*/ 1 w 49"/>
                    <a:gd name="T43" fmla="*/ 19 h 54"/>
                    <a:gd name="T44" fmla="*/ 1 w 49"/>
                    <a:gd name="T45" fmla="*/ 18 h 54"/>
                    <a:gd name="T46" fmla="*/ 0 w 49"/>
                    <a:gd name="T47" fmla="*/ 16 h 54"/>
                    <a:gd name="T48" fmla="*/ 4 w 49"/>
                    <a:gd name="T49" fmla="*/ 16 h 54"/>
                    <a:gd name="T50" fmla="*/ 7 w 49"/>
                    <a:gd name="T51" fmla="*/ 12 h 54"/>
                    <a:gd name="T52" fmla="*/ 6 w 49"/>
                    <a:gd name="T53" fmla="*/ 9 h 54"/>
                    <a:gd name="T54" fmla="*/ 6 w 49"/>
                    <a:gd name="T55" fmla="*/ 5 h 54"/>
                    <a:gd name="T56" fmla="*/ 5 w 49"/>
                    <a:gd name="T57" fmla="*/ 0 h 54"/>
                    <a:gd name="T58" fmla="*/ 10 w 49"/>
                    <a:gd name="T59" fmla="*/ 3 h 54"/>
                    <a:gd name="T60" fmla="*/ 14 w 49"/>
                    <a:gd name="T61" fmla="*/ 8 h 54"/>
                    <a:gd name="T62" fmla="*/ 15 w 49"/>
                    <a:gd name="T63" fmla="*/ 6 h 54"/>
                    <a:gd name="T64" fmla="*/ 15 w 49"/>
                    <a:gd name="T65" fmla="*/ 5 h 54"/>
                    <a:gd name="T66" fmla="*/ 19 w 49"/>
                    <a:gd name="T67" fmla="*/ 8 h 54"/>
                    <a:gd name="T68" fmla="*/ 23 w 49"/>
                    <a:gd name="T69" fmla="*/ 5 h 54"/>
                    <a:gd name="T70" fmla="*/ 23 w 49"/>
                    <a:gd name="T71" fmla="*/ 4 h 54"/>
                    <a:gd name="T72" fmla="*/ 21 w 49"/>
                    <a:gd name="T73" fmla="*/ 3 h 54"/>
                    <a:gd name="T74" fmla="*/ 20 w 49"/>
                    <a:gd name="T75" fmla="*/ 3 h 54"/>
                    <a:gd name="T76" fmla="*/ 36 w 49"/>
                    <a:gd name="T77" fmla="*/ 6 h 54"/>
                    <a:gd name="T78" fmla="*/ 38 w 49"/>
                    <a:gd name="T79" fmla="*/ 11 h 54"/>
                    <a:gd name="T80" fmla="*/ 45 w 49"/>
                    <a:gd name="T81" fmla="*/ 15 h 54"/>
                    <a:gd name="T82" fmla="*/ 17 w 49"/>
                    <a:gd name="T83" fmla="*/ 33 h 54"/>
                    <a:gd name="T84" fmla="*/ 15 w 49"/>
                    <a:gd name="T85" fmla="*/ 31 h 54"/>
                    <a:gd name="T86" fmla="*/ 44 w 49"/>
                    <a:gd name="T87" fmla="*/ 24 h 54"/>
                    <a:gd name="T88" fmla="*/ 44 w 49"/>
                    <a:gd name="T89" fmla="*/ 23 h 54"/>
                    <a:gd name="T90" fmla="*/ 25 w 49"/>
                    <a:gd name="T91" fmla="*/ 13 h 54"/>
                    <a:gd name="T92" fmla="*/ 17 w 49"/>
                    <a:gd name="T93" fmla="*/ 2 h 54"/>
                    <a:gd name="T94" fmla="*/ 19 w 49"/>
                    <a:gd name="T95" fmla="*/ 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" h="54">
                      <a:moveTo>
                        <a:pt x="45" y="15"/>
                      </a:moveTo>
                      <a:cubicBezTo>
                        <a:pt x="44" y="15"/>
                        <a:pt x="44" y="16"/>
                        <a:pt x="44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8"/>
                        <a:pt x="44" y="18"/>
                        <a:pt x="44" y="18"/>
                      </a:cubicBezTo>
                      <a:cubicBezTo>
                        <a:pt x="43" y="19"/>
                        <a:pt x="43" y="20"/>
                        <a:pt x="43" y="21"/>
                      </a:cubicBezTo>
                      <a:cubicBezTo>
                        <a:pt x="42" y="21"/>
                        <a:pt x="41" y="22"/>
                        <a:pt x="41" y="22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2" y="23"/>
                        <a:pt x="42" y="24"/>
                        <a:pt x="42" y="25"/>
                      </a:cubicBezTo>
                      <a:cubicBezTo>
                        <a:pt x="43" y="26"/>
                        <a:pt x="46" y="28"/>
                        <a:pt x="46" y="28"/>
                      </a:cubicBezTo>
                      <a:cubicBezTo>
                        <a:pt x="46" y="30"/>
                        <a:pt x="45" y="31"/>
                        <a:pt x="45" y="32"/>
                      </a:cubicBezTo>
                      <a:cubicBezTo>
                        <a:pt x="44" y="34"/>
                        <a:pt x="44" y="36"/>
                        <a:pt x="45" y="38"/>
                      </a:cubicBezTo>
                      <a:cubicBezTo>
                        <a:pt x="45" y="39"/>
                        <a:pt x="45" y="42"/>
                        <a:pt x="46" y="43"/>
                      </a:cubicBezTo>
                      <a:cubicBezTo>
                        <a:pt x="46" y="43"/>
                        <a:pt x="48" y="44"/>
                        <a:pt x="49" y="44"/>
                      </a:cubicBezTo>
                      <a:cubicBezTo>
                        <a:pt x="49" y="45"/>
                        <a:pt x="48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6"/>
                        <a:pt x="49" y="47"/>
                        <a:pt x="49" y="47"/>
                      </a:cubicBezTo>
                      <a:cubicBezTo>
                        <a:pt x="49" y="47"/>
                        <a:pt x="46" y="49"/>
                        <a:pt x="45" y="49"/>
                      </a:cubicBezTo>
                      <a:cubicBezTo>
                        <a:pt x="44" y="50"/>
                        <a:pt x="43" y="50"/>
                        <a:pt x="41" y="50"/>
                      </a:cubicBezTo>
                      <a:cubicBezTo>
                        <a:pt x="40" y="50"/>
                        <a:pt x="40" y="51"/>
                        <a:pt x="39" y="52"/>
                      </a:cubicBezTo>
                      <a:cubicBezTo>
                        <a:pt x="38" y="52"/>
                        <a:pt x="38" y="52"/>
                        <a:pt x="37" y="52"/>
                      </a:cubicBezTo>
                      <a:cubicBezTo>
                        <a:pt x="36" y="51"/>
                        <a:pt x="36" y="52"/>
                        <a:pt x="35" y="53"/>
                      </a:cubicBezTo>
                      <a:cubicBezTo>
                        <a:pt x="34" y="53"/>
                        <a:pt x="33" y="53"/>
                        <a:pt x="32" y="53"/>
                      </a:cubicBezTo>
                      <a:cubicBezTo>
                        <a:pt x="31" y="53"/>
                        <a:pt x="30" y="54"/>
                        <a:pt x="29" y="54"/>
                      </a:cubicBezTo>
                      <a:cubicBezTo>
                        <a:pt x="27" y="54"/>
                        <a:pt x="28" y="52"/>
                        <a:pt x="26" y="52"/>
                      </a:cubicBezTo>
                      <a:cubicBezTo>
                        <a:pt x="25" y="52"/>
                        <a:pt x="26" y="52"/>
                        <a:pt x="25" y="53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48"/>
                        <a:pt x="22" y="46"/>
                        <a:pt x="23" y="43"/>
                      </a:cubicBezTo>
                      <a:cubicBezTo>
                        <a:pt x="22" y="43"/>
                        <a:pt x="21" y="42"/>
                        <a:pt x="21" y="42"/>
                      </a:cubicBezTo>
                      <a:cubicBezTo>
                        <a:pt x="21" y="41"/>
                        <a:pt x="21" y="41"/>
                        <a:pt x="20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3" y="40"/>
                        <a:pt x="12" y="39"/>
                      </a:cubicBezTo>
                      <a:cubicBezTo>
                        <a:pt x="12" y="39"/>
                        <a:pt x="11" y="38"/>
                        <a:pt x="10" y="38"/>
                      </a:cubicBezTo>
                      <a:cubicBezTo>
                        <a:pt x="10" y="38"/>
                        <a:pt x="10" y="36"/>
                        <a:pt x="10" y="36"/>
                      </a:cubicBezTo>
                      <a:cubicBezTo>
                        <a:pt x="10" y="35"/>
                        <a:pt x="10" y="35"/>
                        <a:pt x="9" y="35"/>
                      </a:cubicBezTo>
                      <a:cubicBezTo>
                        <a:pt x="9" y="34"/>
                        <a:pt x="8" y="34"/>
                        <a:pt x="8" y="34"/>
                      </a:cubicBezTo>
                      <a:cubicBezTo>
                        <a:pt x="8" y="34"/>
                        <a:pt x="8" y="33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2"/>
                        <a:pt x="7" y="31"/>
                        <a:pt x="6" y="31"/>
                      </a:cubicBezTo>
                      <a:cubicBezTo>
                        <a:pt x="6" y="31"/>
                        <a:pt x="5" y="30"/>
                        <a:pt x="5" y="30"/>
                      </a:cubicBezTo>
                      <a:cubicBezTo>
                        <a:pt x="4" y="29"/>
                        <a:pt x="5" y="27"/>
                        <a:pt x="6" y="27"/>
                      </a:cubicBezTo>
                      <a:cubicBezTo>
                        <a:pt x="3" y="25"/>
                        <a:pt x="3" y="24"/>
                        <a:pt x="0" y="23"/>
                      </a:cubicBezTo>
                      <a:cubicBezTo>
                        <a:pt x="1" y="21"/>
                        <a:pt x="1" y="18"/>
                        <a:pt x="1" y="19"/>
                      </a:cubicBezTo>
                      <a:cubicBezTo>
                        <a:pt x="0" y="19"/>
                        <a:pt x="1" y="19"/>
                        <a:pt x="0" y="19"/>
                      </a:cubicBezTo>
                      <a:cubicBezTo>
                        <a:pt x="0" y="19"/>
                        <a:pt x="0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7" y="12"/>
                      </a:cubicBezTo>
                      <a:cubicBezTo>
                        <a:pt x="8" y="11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6" y="9"/>
                      </a:cubicBezTo>
                      <a:cubicBezTo>
                        <a:pt x="5" y="9"/>
                        <a:pt x="6" y="7"/>
                        <a:pt x="6" y="7"/>
                      </a:cubicBezTo>
                      <a:cubicBezTo>
                        <a:pt x="6" y="7"/>
                        <a:pt x="6" y="6"/>
                        <a:pt x="6" y="5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3"/>
                        <a:pt x="10" y="3"/>
                      </a:cubicBezTo>
                      <a:cubicBezTo>
                        <a:pt x="10" y="4"/>
                        <a:pt x="11" y="7"/>
                        <a:pt x="11" y="6"/>
                      </a:cubicBezTo>
                      <a:cubicBezTo>
                        <a:pt x="12" y="7"/>
                        <a:pt x="12" y="9"/>
                        <a:pt x="14" y="8"/>
                      </a:cubicBezTo>
                      <a:cubicBezTo>
                        <a:pt x="14" y="8"/>
                        <a:pt x="13" y="7"/>
                        <a:pt x="13" y="7"/>
                      </a:cubicBezTo>
                      <a:cubicBezTo>
                        <a:pt x="13" y="6"/>
                        <a:pt x="14" y="7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4" y="5"/>
                        <a:pt x="15" y="5"/>
                      </a:cubicBezTo>
                      <a:cubicBezTo>
                        <a:pt x="16" y="5"/>
                        <a:pt x="18" y="6"/>
                        <a:pt x="19" y="6"/>
                      </a:cubicBezTo>
                      <a:cubicBezTo>
                        <a:pt x="19" y="7"/>
                        <a:pt x="19" y="8"/>
                        <a:pt x="19" y="8"/>
                      </a:cubicBezTo>
                      <a:cubicBezTo>
                        <a:pt x="19" y="8"/>
                        <a:pt x="20" y="9"/>
                        <a:pt x="20" y="9"/>
                      </a:cubicBezTo>
                      <a:cubicBezTo>
                        <a:pt x="20" y="6"/>
                        <a:pt x="19" y="5"/>
                        <a:pt x="23" y="5"/>
                      </a:cubicBezTo>
                      <a:cubicBezTo>
                        <a:pt x="23" y="5"/>
                        <a:pt x="22" y="5"/>
                        <a:pt x="23" y="5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1" y="3"/>
                        <a:pt x="21" y="3"/>
                        <a:pt x="20" y="3"/>
                      </a:cubicBezTo>
                      <a:cubicBezTo>
                        <a:pt x="21" y="2"/>
                        <a:pt x="22" y="1"/>
                        <a:pt x="22" y="0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7" y="7"/>
                        <a:pt x="37" y="9"/>
                      </a:cubicBezTo>
                      <a:cubicBezTo>
                        <a:pt x="37" y="10"/>
                        <a:pt x="37" y="11"/>
                        <a:pt x="38" y="11"/>
                      </a:cubicBezTo>
                      <a:cubicBezTo>
                        <a:pt x="39" y="11"/>
                        <a:pt x="39" y="12"/>
                        <a:pt x="39" y="12"/>
                      </a:cubicBezTo>
                      <a:lnTo>
                        <a:pt x="45" y="15"/>
                      </a:lnTo>
                      <a:close/>
                      <a:moveTo>
                        <a:pt x="15" y="31"/>
                      </a:moveTo>
                      <a:cubicBezTo>
                        <a:pt x="16" y="31"/>
                        <a:pt x="17" y="32"/>
                        <a:pt x="17" y="33"/>
                      </a:cubicBezTo>
                      <a:cubicBezTo>
                        <a:pt x="17" y="33"/>
                        <a:pt x="16" y="33"/>
                        <a:pt x="16" y="33"/>
                      </a:cubicBezTo>
                      <a:cubicBezTo>
                        <a:pt x="16" y="33"/>
                        <a:pt x="14" y="30"/>
                        <a:pt x="15" y="31"/>
                      </a:cubicBezTo>
                      <a:close/>
                      <a:moveTo>
                        <a:pt x="44" y="23"/>
                      </a:moveTo>
                      <a:cubicBezTo>
                        <a:pt x="44" y="24"/>
                        <a:pt x="44" y="23"/>
                        <a:pt x="44" y="24"/>
                      </a:cubicBezTo>
                      <a:cubicBezTo>
                        <a:pt x="45" y="27"/>
                        <a:pt x="46" y="24"/>
                        <a:pt x="46" y="24"/>
                      </a:cubicBezTo>
                      <a:cubicBezTo>
                        <a:pt x="45" y="24"/>
                        <a:pt x="45" y="23"/>
                        <a:pt x="44" y="23"/>
                      </a:cubicBezTo>
                      <a:close/>
                      <a:moveTo>
                        <a:pt x="25" y="12"/>
                      </a:moveTo>
                      <a:cubicBezTo>
                        <a:pt x="26" y="11"/>
                        <a:pt x="25" y="13"/>
                        <a:pt x="25" y="13"/>
                      </a:cubicBezTo>
                      <a:cubicBezTo>
                        <a:pt x="23" y="14"/>
                        <a:pt x="24" y="12"/>
                        <a:pt x="25" y="12"/>
                      </a:cubicBezTo>
                      <a:close/>
                      <a:moveTo>
                        <a:pt x="17" y="2"/>
                      </a:moveTo>
                      <a:cubicBezTo>
                        <a:pt x="17" y="2"/>
                        <a:pt x="18" y="3"/>
                        <a:pt x="18" y="3"/>
                      </a:cubicBezTo>
                      <a:cubicBezTo>
                        <a:pt x="20" y="4"/>
                        <a:pt x="19" y="3"/>
                        <a:pt x="19" y="3"/>
                      </a:cubicBezTo>
                      <a:cubicBezTo>
                        <a:pt x="18" y="2"/>
                        <a:pt x="18" y="2"/>
                        <a:pt x="17" y="2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22" name="Freeform 156">
                  <a:extLst>
                    <a:ext uri="{FF2B5EF4-FFF2-40B4-BE49-F238E27FC236}">
                      <a16:creationId xmlns:a16="http://schemas.microsoft.com/office/drawing/2014/main" id="{26279E2F-E831-733E-D75C-2C75EF09A1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40646" y="3474618"/>
                  <a:ext cx="233583" cy="223812"/>
                </a:xfrm>
                <a:custGeom>
                  <a:avLst/>
                  <a:gdLst>
                    <a:gd name="T0" fmla="*/ 26 w 34"/>
                    <a:gd name="T1" fmla="*/ 23 h 31"/>
                    <a:gd name="T2" fmla="*/ 22 w 34"/>
                    <a:gd name="T3" fmla="*/ 22 h 31"/>
                    <a:gd name="T4" fmla="*/ 22 w 34"/>
                    <a:gd name="T5" fmla="*/ 23 h 31"/>
                    <a:gd name="T6" fmla="*/ 15 w 34"/>
                    <a:gd name="T7" fmla="*/ 23 h 31"/>
                    <a:gd name="T8" fmla="*/ 14 w 34"/>
                    <a:gd name="T9" fmla="*/ 25 h 31"/>
                    <a:gd name="T10" fmla="*/ 14 w 34"/>
                    <a:gd name="T11" fmla="*/ 28 h 31"/>
                    <a:gd name="T12" fmla="*/ 14 w 34"/>
                    <a:gd name="T13" fmla="*/ 31 h 31"/>
                    <a:gd name="T14" fmla="*/ 10 w 34"/>
                    <a:gd name="T15" fmla="*/ 31 h 31"/>
                    <a:gd name="T16" fmla="*/ 10 w 34"/>
                    <a:gd name="T17" fmla="*/ 29 h 31"/>
                    <a:gd name="T18" fmla="*/ 8 w 34"/>
                    <a:gd name="T19" fmla="*/ 29 h 31"/>
                    <a:gd name="T20" fmla="*/ 6 w 34"/>
                    <a:gd name="T21" fmla="*/ 30 h 31"/>
                    <a:gd name="T22" fmla="*/ 5 w 34"/>
                    <a:gd name="T23" fmla="*/ 30 h 31"/>
                    <a:gd name="T24" fmla="*/ 4 w 34"/>
                    <a:gd name="T25" fmla="*/ 28 h 31"/>
                    <a:gd name="T26" fmla="*/ 0 w 34"/>
                    <a:gd name="T27" fmla="*/ 28 h 31"/>
                    <a:gd name="T28" fmla="*/ 1 w 34"/>
                    <a:gd name="T29" fmla="*/ 24 h 31"/>
                    <a:gd name="T30" fmla="*/ 2 w 34"/>
                    <a:gd name="T31" fmla="*/ 22 h 31"/>
                    <a:gd name="T32" fmla="*/ 2 w 34"/>
                    <a:gd name="T33" fmla="*/ 20 h 31"/>
                    <a:gd name="T34" fmla="*/ 3 w 34"/>
                    <a:gd name="T35" fmla="*/ 18 h 31"/>
                    <a:gd name="T36" fmla="*/ 5 w 34"/>
                    <a:gd name="T37" fmla="*/ 19 h 31"/>
                    <a:gd name="T38" fmla="*/ 6 w 34"/>
                    <a:gd name="T39" fmla="*/ 15 h 31"/>
                    <a:gd name="T40" fmla="*/ 7 w 34"/>
                    <a:gd name="T41" fmla="*/ 13 h 31"/>
                    <a:gd name="T42" fmla="*/ 11 w 34"/>
                    <a:gd name="T43" fmla="*/ 12 h 31"/>
                    <a:gd name="T44" fmla="*/ 13 w 34"/>
                    <a:gd name="T45" fmla="*/ 10 h 31"/>
                    <a:gd name="T46" fmla="*/ 14 w 34"/>
                    <a:gd name="T47" fmla="*/ 8 h 31"/>
                    <a:gd name="T48" fmla="*/ 17 w 34"/>
                    <a:gd name="T49" fmla="*/ 6 h 31"/>
                    <a:gd name="T50" fmla="*/ 19 w 34"/>
                    <a:gd name="T51" fmla="*/ 3 h 31"/>
                    <a:gd name="T52" fmla="*/ 21 w 34"/>
                    <a:gd name="T53" fmla="*/ 2 h 31"/>
                    <a:gd name="T54" fmla="*/ 23 w 34"/>
                    <a:gd name="T55" fmla="*/ 1 h 31"/>
                    <a:gd name="T56" fmla="*/ 24 w 34"/>
                    <a:gd name="T57" fmla="*/ 1 h 31"/>
                    <a:gd name="T58" fmla="*/ 26 w 34"/>
                    <a:gd name="T59" fmla="*/ 3 h 31"/>
                    <a:gd name="T60" fmla="*/ 25 w 34"/>
                    <a:gd name="T61" fmla="*/ 4 h 31"/>
                    <a:gd name="T62" fmla="*/ 26 w 34"/>
                    <a:gd name="T63" fmla="*/ 6 h 31"/>
                    <a:gd name="T64" fmla="*/ 30 w 34"/>
                    <a:gd name="T65" fmla="*/ 8 h 31"/>
                    <a:gd name="T66" fmla="*/ 29 w 34"/>
                    <a:gd name="T67" fmla="*/ 10 h 31"/>
                    <a:gd name="T68" fmla="*/ 31 w 34"/>
                    <a:gd name="T69" fmla="*/ 14 h 31"/>
                    <a:gd name="T70" fmla="*/ 33 w 34"/>
                    <a:gd name="T71" fmla="*/ 14 h 31"/>
                    <a:gd name="T72" fmla="*/ 33 w 34"/>
                    <a:gd name="T73" fmla="*/ 16 h 31"/>
                    <a:gd name="T74" fmla="*/ 34 w 34"/>
                    <a:gd name="T75" fmla="*/ 20 h 31"/>
                    <a:gd name="T76" fmla="*/ 33 w 34"/>
                    <a:gd name="T77" fmla="*/ 21 h 31"/>
                    <a:gd name="T78" fmla="*/ 32 w 34"/>
                    <a:gd name="T79" fmla="*/ 22 h 31"/>
                    <a:gd name="T80" fmla="*/ 31 w 34"/>
                    <a:gd name="T81" fmla="*/ 23 h 31"/>
                    <a:gd name="T82" fmla="*/ 30 w 34"/>
                    <a:gd name="T83" fmla="*/ 23 h 31"/>
                    <a:gd name="T84" fmla="*/ 28 w 34"/>
                    <a:gd name="T85" fmla="*/ 23 h 31"/>
                    <a:gd name="T86" fmla="*/ 26 w 34"/>
                    <a:gd name="T87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4" h="31">
                      <a:moveTo>
                        <a:pt x="26" y="23"/>
                      </a:move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16" y="23"/>
                        <a:pt x="15" y="23"/>
                      </a:cubicBezTo>
                      <a:cubicBezTo>
                        <a:pt x="15" y="23"/>
                        <a:pt x="14" y="24"/>
                        <a:pt x="14" y="25"/>
                      </a:cubicBezTo>
                      <a:cubicBezTo>
                        <a:pt x="14" y="26"/>
                        <a:pt x="15" y="27"/>
                        <a:pt x="14" y="28"/>
                      </a:cubicBezTo>
                      <a:cubicBezTo>
                        <a:pt x="14" y="29"/>
                        <a:pt x="14" y="31"/>
                        <a:pt x="14" y="31"/>
                      </a:cubicBezTo>
                      <a:cubicBezTo>
                        <a:pt x="14" y="31"/>
                        <a:pt x="11" y="31"/>
                        <a:pt x="10" y="31"/>
                      </a:cubicBezTo>
                      <a:cubicBezTo>
                        <a:pt x="10" y="31"/>
                        <a:pt x="10" y="29"/>
                        <a:pt x="10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5"/>
                        <a:pt x="1" y="24"/>
                      </a:cubicBezTo>
                      <a:cubicBezTo>
                        <a:pt x="2" y="24"/>
                        <a:pt x="2" y="23"/>
                        <a:pt x="2" y="22"/>
                      </a:cubicBezTo>
                      <a:cubicBezTo>
                        <a:pt x="1" y="21"/>
                        <a:pt x="2" y="20"/>
                        <a:pt x="2" y="20"/>
                      </a:cubicBezTo>
                      <a:cubicBezTo>
                        <a:pt x="2" y="20"/>
                        <a:pt x="2" y="19"/>
                        <a:pt x="3" y="18"/>
                      </a:cubicBezTo>
                      <a:cubicBezTo>
                        <a:pt x="4" y="18"/>
                        <a:pt x="5" y="19"/>
                        <a:pt x="5" y="19"/>
                      </a:cubicBezTo>
                      <a:cubicBezTo>
                        <a:pt x="5" y="19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7" y="13"/>
                      </a:cubicBezTo>
                      <a:cubicBezTo>
                        <a:pt x="8" y="13"/>
                        <a:pt x="10" y="12"/>
                        <a:pt x="11" y="12"/>
                      </a:cubicBezTo>
                      <a:cubicBezTo>
                        <a:pt x="12" y="12"/>
                        <a:pt x="13" y="11"/>
                        <a:pt x="13" y="10"/>
                      </a:cubicBezTo>
                      <a:cubicBezTo>
                        <a:pt x="13" y="9"/>
                        <a:pt x="13" y="9"/>
                        <a:pt x="14" y="8"/>
                      </a:cubicBezTo>
                      <a:cubicBezTo>
                        <a:pt x="16" y="7"/>
                        <a:pt x="17" y="7"/>
                        <a:pt x="17" y="6"/>
                      </a:cubicBezTo>
                      <a:cubicBezTo>
                        <a:pt x="17" y="5"/>
                        <a:pt x="17" y="3"/>
                        <a:pt x="19" y="3"/>
                      </a:cubicBezTo>
                      <a:cubicBezTo>
                        <a:pt x="20" y="3"/>
                        <a:pt x="21" y="3"/>
                        <a:pt x="21" y="2"/>
                      </a:cubicBezTo>
                      <a:cubicBezTo>
                        <a:pt x="21" y="1"/>
                        <a:pt x="22" y="0"/>
                        <a:pt x="23" y="1"/>
                      </a:cubicBezTo>
                      <a:cubicBezTo>
                        <a:pt x="23" y="2"/>
                        <a:pt x="24" y="1"/>
                        <a:pt x="24" y="1"/>
                      </a:cubicBezTo>
                      <a:cubicBezTo>
                        <a:pt x="25" y="2"/>
                        <a:pt x="26" y="3"/>
                        <a:pt x="26" y="3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3" y="13"/>
                        <a:pt x="33" y="14"/>
                      </a:cubicBezTo>
                      <a:cubicBezTo>
                        <a:pt x="33" y="15"/>
                        <a:pt x="33" y="16"/>
                        <a:pt x="33" y="16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3" y="21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3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29" y="23"/>
                        <a:pt x="28" y="23"/>
                      </a:cubicBezTo>
                      <a:cubicBezTo>
                        <a:pt x="27" y="23"/>
                        <a:pt x="26" y="23"/>
                        <a:pt x="26" y="23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23" name="Freeform 177">
                  <a:extLst>
                    <a:ext uri="{FF2B5EF4-FFF2-40B4-BE49-F238E27FC236}">
                      <a16:creationId xmlns:a16="http://schemas.microsoft.com/office/drawing/2014/main" id="{870666C4-0AC4-1D79-24D8-81543D61639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91386" y="4229702"/>
                  <a:ext cx="400733" cy="538054"/>
                </a:xfrm>
                <a:custGeom>
                  <a:avLst/>
                  <a:gdLst>
                    <a:gd name="T0" fmla="*/ 4 w 58"/>
                    <a:gd name="T1" fmla="*/ 5 h 74"/>
                    <a:gd name="T2" fmla="*/ 6 w 58"/>
                    <a:gd name="T3" fmla="*/ 1 h 74"/>
                    <a:gd name="T4" fmla="*/ 3 w 58"/>
                    <a:gd name="T5" fmla="*/ 2 h 74"/>
                    <a:gd name="T6" fmla="*/ 1 w 58"/>
                    <a:gd name="T7" fmla="*/ 2 h 74"/>
                    <a:gd name="T8" fmla="*/ 2 w 58"/>
                    <a:gd name="T9" fmla="*/ 5 h 74"/>
                    <a:gd name="T10" fmla="*/ 4 w 58"/>
                    <a:gd name="T11" fmla="*/ 12 h 74"/>
                    <a:gd name="T12" fmla="*/ 6 w 58"/>
                    <a:gd name="T13" fmla="*/ 16 h 74"/>
                    <a:gd name="T14" fmla="*/ 8 w 58"/>
                    <a:gd name="T15" fmla="*/ 20 h 74"/>
                    <a:gd name="T16" fmla="*/ 8 w 58"/>
                    <a:gd name="T17" fmla="*/ 23 h 74"/>
                    <a:gd name="T18" fmla="*/ 8 w 58"/>
                    <a:gd name="T19" fmla="*/ 25 h 74"/>
                    <a:gd name="T20" fmla="*/ 7 w 58"/>
                    <a:gd name="T21" fmla="*/ 29 h 74"/>
                    <a:gd name="T22" fmla="*/ 7 w 58"/>
                    <a:gd name="T23" fmla="*/ 32 h 74"/>
                    <a:gd name="T24" fmla="*/ 9 w 58"/>
                    <a:gd name="T25" fmla="*/ 44 h 74"/>
                    <a:gd name="T26" fmla="*/ 7 w 58"/>
                    <a:gd name="T27" fmla="*/ 48 h 74"/>
                    <a:gd name="T28" fmla="*/ 4 w 58"/>
                    <a:gd name="T29" fmla="*/ 56 h 74"/>
                    <a:gd name="T30" fmla="*/ 2 w 58"/>
                    <a:gd name="T31" fmla="*/ 58 h 74"/>
                    <a:gd name="T32" fmla="*/ 1 w 58"/>
                    <a:gd name="T33" fmla="*/ 66 h 74"/>
                    <a:gd name="T34" fmla="*/ 0 w 58"/>
                    <a:gd name="T35" fmla="*/ 69 h 74"/>
                    <a:gd name="T36" fmla="*/ 6 w 58"/>
                    <a:gd name="T37" fmla="*/ 68 h 74"/>
                    <a:gd name="T38" fmla="*/ 29 w 58"/>
                    <a:gd name="T39" fmla="*/ 69 h 74"/>
                    <a:gd name="T40" fmla="*/ 33 w 58"/>
                    <a:gd name="T41" fmla="*/ 72 h 74"/>
                    <a:gd name="T42" fmla="*/ 38 w 58"/>
                    <a:gd name="T43" fmla="*/ 73 h 74"/>
                    <a:gd name="T44" fmla="*/ 53 w 58"/>
                    <a:gd name="T45" fmla="*/ 72 h 74"/>
                    <a:gd name="T46" fmla="*/ 48 w 58"/>
                    <a:gd name="T47" fmla="*/ 66 h 74"/>
                    <a:gd name="T48" fmla="*/ 47 w 58"/>
                    <a:gd name="T49" fmla="*/ 45 h 74"/>
                    <a:gd name="T50" fmla="*/ 57 w 58"/>
                    <a:gd name="T51" fmla="*/ 43 h 74"/>
                    <a:gd name="T52" fmla="*/ 58 w 58"/>
                    <a:gd name="T53" fmla="*/ 39 h 74"/>
                    <a:gd name="T54" fmla="*/ 54 w 58"/>
                    <a:gd name="T55" fmla="*/ 35 h 74"/>
                    <a:gd name="T56" fmla="*/ 49 w 58"/>
                    <a:gd name="T57" fmla="*/ 36 h 74"/>
                    <a:gd name="T58" fmla="*/ 49 w 58"/>
                    <a:gd name="T59" fmla="*/ 30 h 74"/>
                    <a:gd name="T60" fmla="*/ 48 w 58"/>
                    <a:gd name="T61" fmla="*/ 25 h 74"/>
                    <a:gd name="T62" fmla="*/ 46 w 58"/>
                    <a:gd name="T63" fmla="*/ 20 h 74"/>
                    <a:gd name="T64" fmla="*/ 42 w 58"/>
                    <a:gd name="T65" fmla="*/ 16 h 74"/>
                    <a:gd name="T66" fmla="*/ 39 w 58"/>
                    <a:gd name="T67" fmla="*/ 15 h 74"/>
                    <a:gd name="T68" fmla="*/ 36 w 58"/>
                    <a:gd name="T69" fmla="*/ 18 h 74"/>
                    <a:gd name="T70" fmla="*/ 32 w 58"/>
                    <a:gd name="T71" fmla="*/ 20 h 74"/>
                    <a:gd name="T72" fmla="*/ 28 w 58"/>
                    <a:gd name="T73" fmla="*/ 17 h 74"/>
                    <a:gd name="T74" fmla="*/ 27 w 58"/>
                    <a:gd name="T75" fmla="*/ 11 h 74"/>
                    <a:gd name="T76" fmla="*/ 17 w 58"/>
                    <a:gd name="T77" fmla="*/ 8 h 74"/>
                    <a:gd name="T78" fmla="*/ 6 w 58"/>
                    <a:gd name="T79" fmla="*/ 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8" h="74">
                      <a:moveTo>
                        <a:pt x="2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5"/>
                        <a:pt x="4" y="3"/>
                      </a:cubicBezTo>
                      <a:cubicBezTo>
                        <a:pt x="4" y="2"/>
                        <a:pt x="6" y="1"/>
                        <a:pt x="6" y="1"/>
                      </a:cubicBezTo>
                      <a:cubicBezTo>
                        <a:pt x="6" y="1"/>
                        <a:pt x="5" y="0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0" y="4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lose/>
                      <a:moveTo>
                        <a:pt x="4" y="11"/>
                      </a:moveTo>
                      <a:cubicBezTo>
                        <a:pt x="4" y="11"/>
                        <a:pt x="4" y="12"/>
                        <a:pt x="4" y="12"/>
                      </a:cubicBezTo>
                      <a:cubicBezTo>
                        <a:pt x="4" y="13"/>
                        <a:pt x="5" y="15"/>
                        <a:pt x="5" y="16"/>
                      </a:cubicBezTo>
                      <a:cubicBezTo>
                        <a:pt x="5" y="16"/>
                        <a:pt x="6" y="16"/>
                        <a:pt x="6" y="16"/>
                      </a:cubicBezTo>
                      <a:cubicBezTo>
                        <a:pt x="7" y="18"/>
                        <a:pt x="6" y="18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8" y="21"/>
                        <a:pt x="7" y="21"/>
                        <a:pt x="7" y="22"/>
                      </a:cubicBezTo>
                      <a:cubicBezTo>
                        <a:pt x="7" y="22"/>
                        <a:pt x="8" y="23"/>
                        <a:pt x="8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7" y="25"/>
                        <a:pt x="8" y="25"/>
                        <a:pt x="8" y="25"/>
                      </a:cubicBezTo>
                      <a:cubicBezTo>
                        <a:pt x="8" y="25"/>
                        <a:pt x="7" y="26"/>
                        <a:pt x="7" y="26"/>
                      </a:cubicBezTo>
                      <a:cubicBezTo>
                        <a:pt x="7" y="26"/>
                        <a:pt x="7" y="28"/>
                        <a:pt x="7" y="29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7" y="31"/>
                        <a:pt x="7" y="32"/>
                      </a:cubicBezTo>
                      <a:cubicBezTo>
                        <a:pt x="7" y="33"/>
                        <a:pt x="9" y="34"/>
                        <a:pt x="9" y="34"/>
                      </a:cubicBezTo>
                      <a:cubicBezTo>
                        <a:pt x="10" y="37"/>
                        <a:pt x="10" y="41"/>
                        <a:pt x="9" y="44"/>
                      </a:cubicBezTo>
                      <a:cubicBezTo>
                        <a:pt x="9" y="45"/>
                        <a:pt x="7" y="45"/>
                        <a:pt x="7" y="46"/>
                      </a:cubicBezTo>
                      <a:cubicBezTo>
                        <a:pt x="6" y="46"/>
                        <a:pt x="7" y="47"/>
                        <a:pt x="7" y="48"/>
                      </a:cubicBezTo>
                      <a:cubicBezTo>
                        <a:pt x="6" y="49"/>
                        <a:pt x="4" y="49"/>
                        <a:pt x="4" y="50"/>
                      </a:cubicBezTo>
                      <a:cubicBezTo>
                        <a:pt x="3" y="52"/>
                        <a:pt x="4" y="54"/>
                        <a:pt x="4" y="56"/>
                      </a:cubicBezTo>
                      <a:cubicBezTo>
                        <a:pt x="4" y="56"/>
                        <a:pt x="3" y="56"/>
                        <a:pt x="3" y="56"/>
                      </a:cubicBezTo>
                      <a:cubicBezTo>
                        <a:pt x="2" y="57"/>
                        <a:pt x="3" y="58"/>
                        <a:pt x="2" y="58"/>
                      </a:cubicBezTo>
                      <a:cubicBezTo>
                        <a:pt x="2" y="59"/>
                        <a:pt x="0" y="61"/>
                        <a:pt x="0" y="62"/>
                      </a:cubicBezTo>
                      <a:cubicBezTo>
                        <a:pt x="0" y="64"/>
                        <a:pt x="1" y="65"/>
                        <a:pt x="1" y="66"/>
                      </a:cubicBezTo>
                      <a:cubicBezTo>
                        <a:pt x="1" y="67"/>
                        <a:pt x="0" y="67"/>
                        <a:pt x="0" y="67"/>
                      </a:cubicBezTo>
                      <a:cubicBezTo>
                        <a:pt x="0" y="67"/>
                        <a:pt x="0" y="68"/>
                        <a:pt x="0" y="69"/>
                      </a:cubicBezTo>
                      <a:cubicBezTo>
                        <a:pt x="0" y="69"/>
                        <a:pt x="2" y="69"/>
                        <a:pt x="4" y="69"/>
                      </a:cubicBezTo>
                      <a:cubicBezTo>
                        <a:pt x="5" y="69"/>
                        <a:pt x="5" y="68"/>
                        <a:pt x="6" y="68"/>
                      </a:cubicBezTo>
                      <a:cubicBezTo>
                        <a:pt x="7" y="68"/>
                        <a:pt x="9" y="69"/>
                        <a:pt x="9" y="69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cubicBezTo>
                        <a:pt x="29" y="69"/>
                        <a:pt x="30" y="71"/>
                        <a:pt x="31" y="71"/>
                      </a:cubicBezTo>
                      <a:cubicBezTo>
                        <a:pt x="32" y="71"/>
                        <a:pt x="32" y="72"/>
                        <a:pt x="33" y="72"/>
                      </a:cubicBezTo>
                      <a:cubicBezTo>
                        <a:pt x="35" y="71"/>
                        <a:pt x="35" y="73"/>
                        <a:pt x="37" y="73"/>
                      </a:cubicBezTo>
                      <a:cubicBezTo>
                        <a:pt x="38" y="72"/>
                        <a:pt x="37" y="73"/>
                        <a:pt x="38" y="73"/>
                      </a:cubicBezTo>
                      <a:cubicBezTo>
                        <a:pt x="40" y="72"/>
                        <a:pt x="42" y="74"/>
                        <a:pt x="42" y="74"/>
                      </a:cubicBezTo>
                      <a:cubicBezTo>
                        <a:pt x="42" y="74"/>
                        <a:pt x="50" y="72"/>
                        <a:pt x="53" y="72"/>
                      </a:cubicBezTo>
                      <a:cubicBezTo>
                        <a:pt x="51" y="72"/>
                        <a:pt x="52" y="70"/>
                        <a:pt x="50" y="69"/>
                      </a:cubicBezTo>
                      <a:cubicBezTo>
                        <a:pt x="48" y="67"/>
                        <a:pt x="48" y="68"/>
                        <a:pt x="48" y="66"/>
                      </a:cubicBezTo>
                      <a:cubicBezTo>
                        <a:pt x="47" y="64"/>
                        <a:pt x="47" y="63"/>
                        <a:pt x="47" y="63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4"/>
                        <a:pt x="57" y="43"/>
                      </a:cubicBezTo>
                      <a:cubicBezTo>
                        <a:pt x="57" y="42"/>
                        <a:pt x="57" y="42"/>
                        <a:pt x="57" y="41"/>
                      </a:cubicBezTo>
                      <a:cubicBezTo>
                        <a:pt x="57" y="40"/>
                        <a:pt x="58" y="40"/>
                        <a:pt x="58" y="39"/>
                      </a:cubicBezTo>
                      <a:cubicBezTo>
                        <a:pt x="58" y="38"/>
                        <a:pt x="57" y="35"/>
                        <a:pt x="57" y="35"/>
                      </a:cubicBezTo>
                      <a:cubicBezTo>
                        <a:pt x="57" y="35"/>
                        <a:pt x="54" y="36"/>
                        <a:pt x="54" y="35"/>
                      </a:cubicBezTo>
                      <a:cubicBezTo>
                        <a:pt x="53" y="35"/>
                        <a:pt x="52" y="35"/>
                        <a:pt x="52" y="36"/>
                      </a:cubicBezTo>
                      <a:cubicBezTo>
                        <a:pt x="51" y="37"/>
                        <a:pt x="50" y="36"/>
                        <a:pt x="49" y="36"/>
                      </a:cubicBezTo>
                      <a:cubicBezTo>
                        <a:pt x="49" y="35"/>
                        <a:pt x="49" y="34"/>
                        <a:pt x="49" y="33"/>
                      </a:cubicBezTo>
                      <a:cubicBezTo>
                        <a:pt x="48" y="31"/>
                        <a:pt x="49" y="31"/>
                        <a:pt x="49" y="30"/>
                      </a:cubicBezTo>
                      <a:cubicBezTo>
                        <a:pt x="49" y="30"/>
                        <a:pt x="49" y="29"/>
                        <a:pt x="48" y="28"/>
                      </a:cubicBezTo>
                      <a:cubicBezTo>
                        <a:pt x="47" y="27"/>
                        <a:pt x="48" y="27"/>
                        <a:pt x="48" y="25"/>
                      </a:cubicBezTo>
                      <a:cubicBezTo>
                        <a:pt x="47" y="24"/>
                        <a:pt x="47" y="24"/>
                        <a:pt x="47" y="23"/>
                      </a:cubicBezTo>
                      <a:cubicBezTo>
                        <a:pt x="47" y="21"/>
                        <a:pt x="47" y="20"/>
                        <a:pt x="46" y="20"/>
                      </a:cubicBezTo>
                      <a:cubicBezTo>
                        <a:pt x="45" y="20"/>
                        <a:pt x="46" y="18"/>
                        <a:pt x="46" y="17"/>
                      </a:cubicBezTo>
                      <a:cubicBezTo>
                        <a:pt x="45" y="15"/>
                        <a:pt x="42" y="16"/>
                        <a:pt x="42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4"/>
                        <a:pt x="41" y="15"/>
                        <a:pt x="39" y="15"/>
                      </a:cubicBezTo>
                      <a:cubicBezTo>
                        <a:pt x="37" y="15"/>
                        <a:pt x="37" y="14"/>
                        <a:pt x="36" y="15"/>
                      </a:cubicBezTo>
                      <a:cubicBezTo>
                        <a:pt x="35" y="16"/>
                        <a:pt x="36" y="17"/>
                        <a:pt x="36" y="18"/>
                      </a:cubicBezTo>
                      <a:cubicBezTo>
                        <a:pt x="37" y="19"/>
                        <a:pt x="35" y="19"/>
                        <a:pt x="35" y="19"/>
                      </a:cubicBezTo>
                      <a:cubicBezTo>
                        <a:pt x="34" y="18"/>
                        <a:pt x="33" y="20"/>
                        <a:pt x="32" y="20"/>
                      </a:cubicBezTo>
                      <a:cubicBezTo>
                        <a:pt x="31" y="20"/>
                        <a:pt x="30" y="20"/>
                        <a:pt x="29" y="19"/>
                      </a:cubicBezTo>
                      <a:cubicBezTo>
                        <a:pt x="28" y="18"/>
                        <a:pt x="28" y="19"/>
                        <a:pt x="28" y="17"/>
                      </a:cubicBezTo>
                      <a:cubicBezTo>
                        <a:pt x="27" y="15"/>
                        <a:pt x="28" y="15"/>
                        <a:pt x="27" y="14"/>
                      </a:cubicBezTo>
                      <a:cubicBezTo>
                        <a:pt x="27" y="12"/>
                        <a:pt x="27" y="12"/>
                        <a:pt x="27" y="11"/>
                      </a:cubicBezTo>
                      <a:cubicBezTo>
                        <a:pt x="27" y="10"/>
                        <a:pt x="26" y="8"/>
                        <a:pt x="26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3" y="8"/>
                        <a:pt x="11" y="8"/>
                      </a:cubicBezTo>
                      <a:cubicBezTo>
                        <a:pt x="9" y="8"/>
                        <a:pt x="7" y="9"/>
                        <a:pt x="6" y="9"/>
                      </a:cubicBezTo>
                      <a:cubicBezTo>
                        <a:pt x="5" y="10"/>
                        <a:pt x="4" y="11"/>
                        <a:pt x="4" y="11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24" name="Freeform 6">
                  <a:extLst>
                    <a:ext uri="{FF2B5EF4-FFF2-40B4-BE49-F238E27FC236}">
                      <a16:creationId xmlns:a16="http://schemas.microsoft.com/office/drawing/2014/main" id="{0FAAC33B-7E0D-504F-BFE0-6C8A246E8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6044" y="4396996"/>
                  <a:ext cx="366445" cy="370761"/>
                </a:xfrm>
                <a:custGeom>
                  <a:avLst/>
                  <a:gdLst>
                    <a:gd name="T0" fmla="*/ 11 w 53"/>
                    <a:gd name="T1" fmla="*/ 48 h 51"/>
                    <a:gd name="T2" fmla="*/ 14 w 53"/>
                    <a:gd name="T3" fmla="*/ 50 h 51"/>
                    <a:gd name="T4" fmla="*/ 19 w 53"/>
                    <a:gd name="T5" fmla="*/ 50 h 51"/>
                    <a:gd name="T6" fmla="*/ 25 w 53"/>
                    <a:gd name="T7" fmla="*/ 49 h 51"/>
                    <a:gd name="T8" fmla="*/ 29 w 53"/>
                    <a:gd name="T9" fmla="*/ 44 h 51"/>
                    <a:gd name="T10" fmla="*/ 31 w 53"/>
                    <a:gd name="T11" fmla="*/ 41 h 51"/>
                    <a:gd name="T12" fmla="*/ 35 w 53"/>
                    <a:gd name="T13" fmla="*/ 38 h 51"/>
                    <a:gd name="T14" fmla="*/ 38 w 53"/>
                    <a:gd name="T15" fmla="*/ 37 h 51"/>
                    <a:gd name="T16" fmla="*/ 48 w 53"/>
                    <a:gd name="T17" fmla="*/ 31 h 51"/>
                    <a:gd name="T18" fmla="*/ 48 w 53"/>
                    <a:gd name="T19" fmla="*/ 26 h 51"/>
                    <a:gd name="T20" fmla="*/ 51 w 53"/>
                    <a:gd name="T21" fmla="*/ 20 h 51"/>
                    <a:gd name="T22" fmla="*/ 49 w 53"/>
                    <a:gd name="T23" fmla="*/ 15 h 51"/>
                    <a:gd name="T24" fmla="*/ 52 w 53"/>
                    <a:gd name="T25" fmla="*/ 11 h 51"/>
                    <a:gd name="T26" fmla="*/ 50 w 53"/>
                    <a:gd name="T27" fmla="*/ 6 h 51"/>
                    <a:gd name="T28" fmla="*/ 45 w 53"/>
                    <a:gd name="T29" fmla="*/ 4 h 51"/>
                    <a:gd name="T30" fmla="*/ 45 w 53"/>
                    <a:gd name="T31" fmla="*/ 2 h 51"/>
                    <a:gd name="T32" fmla="*/ 43 w 53"/>
                    <a:gd name="T33" fmla="*/ 2 h 51"/>
                    <a:gd name="T34" fmla="*/ 40 w 53"/>
                    <a:gd name="T35" fmla="*/ 2 h 51"/>
                    <a:gd name="T36" fmla="*/ 40 w 53"/>
                    <a:gd name="T37" fmla="*/ 0 h 51"/>
                    <a:gd name="T38" fmla="*/ 31 w 53"/>
                    <a:gd name="T39" fmla="*/ 2 h 51"/>
                    <a:gd name="T40" fmla="*/ 29 w 53"/>
                    <a:gd name="T41" fmla="*/ 5 h 51"/>
                    <a:gd name="T42" fmla="*/ 28 w 53"/>
                    <a:gd name="T43" fmla="*/ 6 h 51"/>
                    <a:gd name="T44" fmla="*/ 27 w 53"/>
                    <a:gd name="T45" fmla="*/ 8 h 51"/>
                    <a:gd name="T46" fmla="*/ 29 w 53"/>
                    <a:gd name="T47" fmla="*/ 12 h 51"/>
                    <a:gd name="T48" fmla="*/ 30 w 53"/>
                    <a:gd name="T49" fmla="*/ 16 h 51"/>
                    <a:gd name="T50" fmla="*/ 35 w 53"/>
                    <a:gd name="T51" fmla="*/ 19 h 51"/>
                    <a:gd name="T52" fmla="*/ 37 w 53"/>
                    <a:gd name="T53" fmla="*/ 24 h 51"/>
                    <a:gd name="T54" fmla="*/ 34 w 53"/>
                    <a:gd name="T55" fmla="*/ 24 h 51"/>
                    <a:gd name="T56" fmla="*/ 31 w 53"/>
                    <a:gd name="T57" fmla="*/ 21 h 51"/>
                    <a:gd name="T58" fmla="*/ 26 w 53"/>
                    <a:gd name="T59" fmla="*/ 17 h 51"/>
                    <a:gd name="T60" fmla="*/ 23 w 53"/>
                    <a:gd name="T61" fmla="*/ 16 h 51"/>
                    <a:gd name="T62" fmla="*/ 18 w 53"/>
                    <a:gd name="T63" fmla="*/ 17 h 51"/>
                    <a:gd name="T64" fmla="*/ 17 w 53"/>
                    <a:gd name="T65" fmla="*/ 15 h 51"/>
                    <a:gd name="T66" fmla="*/ 13 w 53"/>
                    <a:gd name="T67" fmla="*/ 14 h 51"/>
                    <a:gd name="T68" fmla="*/ 10 w 53"/>
                    <a:gd name="T69" fmla="*/ 12 h 51"/>
                    <a:gd name="T70" fmla="*/ 10 w 53"/>
                    <a:gd name="T71" fmla="*/ 18 h 51"/>
                    <a:gd name="T72" fmla="*/ 10 w 53"/>
                    <a:gd name="T73" fmla="*/ 22 h 51"/>
                    <a:gd name="T74" fmla="*/ 0 w 53"/>
                    <a:gd name="T75" fmla="*/ 40 h 51"/>
                    <a:gd name="T76" fmla="*/ 3 w 53"/>
                    <a:gd name="T77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3" h="51">
                      <a:moveTo>
                        <a:pt x="6" y="49"/>
                      </a:move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2" y="48"/>
                        <a:pt x="13" y="49"/>
                      </a:cubicBezTo>
                      <a:cubicBezTo>
                        <a:pt x="13" y="50"/>
                        <a:pt x="14" y="50"/>
                        <a:pt x="14" y="50"/>
                      </a:cubicBezTo>
                      <a:cubicBezTo>
                        <a:pt x="14" y="50"/>
                        <a:pt x="16" y="50"/>
                        <a:pt x="16" y="50"/>
                      </a:cubicBezTo>
                      <a:cubicBezTo>
                        <a:pt x="17" y="50"/>
                        <a:pt x="18" y="51"/>
                        <a:pt x="19" y="50"/>
                      </a:cubicBezTo>
                      <a:cubicBezTo>
                        <a:pt x="19" y="49"/>
                        <a:pt x="21" y="50"/>
                        <a:pt x="22" y="50"/>
                      </a:cubicBezTo>
                      <a:cubicBezTo>
                        <a:pt x="22" y="50"/>
                        <a:pt x="24" y="49"/>
                        <a:pt x="25" y="49"/>
                      </a:cubicBezTo>
                      <a:cubicBezTo>
                        <a:pt x="26" y="48"/>
                        <a:pt x="27" y="49"/>
                        <a:pt x="28" y="48"/>
                      </a:cubicBezTo>
                      <a:cubicBezTo>
                        <a:pt x="28" y="47"/>
                        <a:pt x="28" y="44"/>
                        <a:pt x="29" y="44"/>
                      </a:cubicBezTo>
                      <a:cubicBezTo>
                        <a:pt x="30" y="44"/>
                        <a:pt x="29" y="43"/>
                        <a:pt x="30" y="43"/>
                      </a:cubicBezTo>
                      <a:cubicBezTo>
                        <a:pt x="31" y="42"/>
                        <a:pt x="31" y="42"/>
                        <a:pt x="31" y="41"/>
                      </a:cubicBezTo>
                      <a:cubicBezTo>
                        <a:pt x="31" y="40"/>
                        <a:pt x="32" y="40"/>
                        <a:pt x="33" y="40"/>
                      </a:cubicBezTo>
                      <a:cubicBezTo>
                        <a:pt x="34" y="40"/>
                        <a:pt x="35" y="38"/>
                        <a:pt x="35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9" y="36"/>
                        <a:pt x="37" y="34"/>
                        <a:pt x="37" y="34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7" y="29"/>
                        <a:pt x="47" y="28"/>
                      </a:cubicBezTo>
                      <a:cubicBezTo>
                        <a:pt x="47" y="28"/>
                        <a:pt x="48" y="27"/>
                        <a:pt x="48" y="26"/>
                      </a:cubicBezTo>
                      <a:cubicBezTo>
                        <a:pt x="47" y="25"/>
                        <a:pt x="47" y="23"/>
                        <a:pt x="48" y="22"/>
                      </a:cubicBezTo>
                      <a:cubicBezTo>
                        <a:pt x="49" y="22"/>
                        <a:pt x="51" y="21"/>
                        <a:pt x="51" y="20"/>
                      </a:cubicBezTo>
                      <a:cubicBezTo>
                        <a:pt x="51" y="18"/>
                        <a:pt x="49" y="20"/>
                        <a:pt x="50" y="19"/>
                      </a:cubicBezTo>
                      <a:cubicBezTo>
                        <a:pt x="50" y="17"/>
                        <a:pt x="50" y="16"/>
                        <a:pt x="49" y="15"/>
                      </a:cubicBezTo>
                      <a:cubicBezTo>
                        <a:pt x="49" y="14"/>
                        <a:pt x="51" y="14"/>
                        <a:pt x="51" y="14"/>
                      </a:cubicBezTo>
                      <a:cubicBezTo>
                        <a:pt x="51" y="13"/>
                        <a:pt x="53" y="12"/>
                        <a:pt x="52" y="11"/>
                      </a:cubicBezTo>
                      <a:cubicBezTo>
                        <a:pt x="51" y="11"/>
                        <a:pt x="52" y="9"/>
                        <a:pt x="51" y="8"/>
                      </a:cubicBezTo>
                      <a:cubicBezTo>
                        <a:pt x="50" y="8"/>
                        <a:pt x="50" y="6"/>
                        <a:pt x="50" y="6"/>
                      </a:cubicBezTo>
                      <a:cubicBezTo>
                        <a:pt x="50" y="6"/>
                        <a:pt x="48" y="6"/>
                        <a:pt x="47" y="5"/>
                      </a:cubicBezTo>
                      <a:cubicBezTo>
                        <a:pt x="47" y="5"/>
                        <a:pt x="46" y="4"/>
                        <a:pt x="45" y="4"/>
                      </a:cubicBezTo>
                      <a:cubicBezTo>
                        <a:pt x="45" y="4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3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3"/>
                      </a:cubicBezTo>
                      <a:cubicBezTo>
                        <a:pt x="32" y="3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8" y="6"/>
                        <a:pt x="28" y="5"/>
                        <a:pt x="28" y="6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6"/>
                        <a:pt x="27" y="7"/>
                        <a:pt x="27" y="8"/>
                      </a:cubicBezTo>
                      <a:cubicBezTo>
                        <a:pt x="28" y="8"/>
                        <a:pt x="28" y="8"/>
                        <a:pt x="28" y="9"/>
                      </a:cubicBezTo>
                      <a:cubicBezTo>
                        <a:pt x="28" y="10"/>
                        <a:pt x="29" y="11"/>
                        <a:pt x="29" y="12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5"/>
                        <a:pt x="29" y="16"/>
                        <a:pt x="30" y="16"/>
                      </a:cubicBezTo>
                      <a:cubicBezTo>
                        <a:pt x="31" y="17"/>
                        <a:pt x="32" y="17"/>
                        <a:pt x="33" y="18"/>
                      </a:cubicBezTo>
                      <a:cubicBezTo>
                        <a:pt x="34" y="20"/>
                        <a:pt x="34" y="19"/>
                        <a:pt x="35" y="19"/>
                      </a:cubicBezTo>
                      <a:cubicBezTo>
                        <a:pt x="36" y="19"/>
                        <a:pt x="37" y="19"/>
                        <a:pt x="37" y="19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4" y="24"/>
                      </a:cubicBezTo>
                      <a:cubicBezTo>
                        <a:pt x="33" y="24"/>
                        <a:pt x="31" y="24"/>
                        <a:pt x="31" y="23"/>
                      </a:cubicBezTo>
                      <a:cubicBezTo>
                        <a:pt x="31" y="22"/>
                        <a:pt x="32" y="22"/>
                        <a:pt x="31" y="21"/>
                      </a:cubicBezTo>
                      <a:cubicBezTo>
                        <a:pt x="30" y="20"/>
                        <a:pt x="28" y="20"/>
                        <a:pt x="28" y="19"/>
                      </a:cubicBezTo>
                      <a:cubicBezTo>
                        <a:pt x="27" y="18"/>
                        <a:pt x="26" y="18"/>
                        <a:pt x="26" y="17"/>
                      </a:cubicBezTo>
                      <a:cubicBezTo>
                        <a:pt x="26" y="16"/>
                        <a:pt x="26" y="16"/>
                        <a:pt x="25" y="16"/>
                      </a:cubicBezTo>
                      <a:cubicBezTo>
                        <a:pt x="24" y="16"/>
                        <a:pt x="24" y="15"/>
                        <a:pt x="23" y="16"/>
                      </a:cubicBezTo>
                      <a:cubicBezTo>
                        <a:pt x="23" y="17"/>
                        <a:pt x="23" y="17"/>
                        <a:pt x="21" y="17"/>
                      </a:cubicBezTo>
                      <a:cubicBezTo>
                        <a:pt x="20" y="17"/>
                        <a:pt x="19" y="17"/>
                        <a:pt x="18" y="17"/>
                      </a:cubicBezTo>
                      <a:cubicBezTo>
                        <a:pt x="17" y="17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7" y="15"/>
                      </a:cubicBezTo>
                      <a:cubicBezTo>
                        <a:pt x="17" y="14"/>
                        <a:pt x="16" y="14"/>
                        <a:pt x="15" y="14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3" y="13"/>
                        <a:pt x="12" y="12"/>
                        <a:pt x="12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1" y="15"/>
                        <a:pt x="11" y="16"/>
                      </a:cubicBezTo>
                      <a:cubicBezTo>
                        <a:pt x="11" y="17"/>
                        <a:pt x="10" y="17"/>
                        <a:pt x="10" y="18"/>
                      </a:cubicBezTo>
                      <a:cubicBezTo>
                        <a:pt x="10" y="19"/>
                        <a:pt x="10" y="19"/>
                        <a:pt x="10" y="20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1"/>
                        <a:pt x="1" y="43"/>
                      </a:cubicBezTo>
                      <a:cubicBezTo>
                        <a:pt x="1" y="45"/>
                        <a:pt x="1" y="44"/>
                        <a:pt x="3" y="46"/>
                      </a:cubicBezTo>
                      <a:cubicBezTo>
                        <a:pt x="5" y="47"/>
                        <a:pt x="4" y="49"/>
                        <a:pt x="6" y="49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25" name="Freeform 7">
                  <a:extLst>
                    <a:ext uri="{FF2B5EF4-FFF2-40B4-BE49-F238E27FC236}">
                      <a16:creationId xmlns:a16="http://schemas.microsoft.com/office/drawing/2014/main" id="{50C82AED-F24F-C9B0-9982-F691066794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98888" y="3865725"/>
                  <a:ext cx="627886" cy="705348"/>
                </a:xfrm>
                <a:custGeom>
                  <a:avLst/>
                  <a:gdLst>
                    <a:gd name="T0" fmla="*/ 2 w 91"/>
                    <a:gd name="T1" fmla="*/ 59 h 97"/>
                    <a:gd name="T2" fmla="*/ 10 w 91"/>
                    <a:gd name="T3" fmla="*/ 58 h 97"/>
                    <a:gd name="T4" fmla="*/ 26 w 91"/>
                    <a:gd name="T5" fmla="*/ 61 h 97"/>
                    <a:gd name="T6" fmla="*/ 28 w 91"/>
                    <a:gd name="T7" fmla="*/ 69 h 97"/>
                    <a:gd name="T8" fmla="*/ 35 w 91"/>
                    <a:gd name="T9" fmla="*/ 68 h 97"/>
                    <a:gd name="T10" fmla="*/ 41 w 91"/>
                    <a:gd name="T11" fmla="*/ 65 h 97"/>
                    <a:gd name="T12" fmla="*/ 45 w 91"/>
                    <a:gd name="T13" fmla="*/ 70 h 97"/>
                    <a:gd name="T14" fmla="*/ 47 w 91"/>
                    <a:gd name="T15" fmla="*/ 78 h 97"/>
                    <a:gd name="T16" fmla="*/ 48 w 91"/>
                    <a:gd name="T17" fmla="*/ 86 h 97"/>
                    <a:gd name="T18" fmla="*/ 56 w 91"/>
                    <a:gd name="T19" fmla="*/ 85 h 97"/>
                    <a:gd name="T20" fmla="*/ 61 w 91"/>
                    <a:gd name="T21" fmla="*/ 87 h 97"/>
                    <a:gd name="T22" fmla="*/ 64 w 91"/>
                    <a:gd name="T23" fmla="*/ 90 h 97"/>
                    <a:gd name="T24" fmla="*/ 71 w 91"/>
                    <a:gd name="T25" fmla="*/ 89 h 97"/>
                    <a:gd name="T26" fmla="*/ 77 w 91"/>
                    <a:gd name="T27" fmla="*/ 94 h 97"/>
                    <a:gd name="T28" fmla="*/ 81 w 91"/>
                    <a:gd name="T29" fmla="*/ 96 h 97"/>
                    <a:gd name="T30" fmla="*/ 81 w 91"/>
                    <a:gd name="T31" fmla="*/ 92 h 97"/>
                    <a:gd name="T32" fmla="*/ 74 w 91"/>
                    <a:gd name="T33" fmla="*/ 87 h 97"/>
                    <a:gd name="T34" fmla="*/ 73 w 91"/>
                    <a:gd name="T35" fmla="*/ 81 h 97"/>
                    <a:gd name="T36" fmla="*/ 76 w 91"/>
                    <a:gd name="T37" fmla="*/ 75 h 97"/>
                    <a:gd name="T38" fmla="*/ 86 w 91"/>
                    <a:gd name="T39" fmla="*/ 73 h 97"/>
                    <a:gd name="T40" fmla="*/ 85 w 91"/>
                    <a:gd name="T41" fmla="*/ 69 h 97"/>
                    <a:gd name="T42" fmla="*/ 81 w 91"/>
                    <a:gd name="T43" fmla="*/ 66 h 97"/>
                    <a:gd name="T44" fmla="*/ 78 w 91"/>
                    <a:gd name="T45" fmla="*/ 55 h 97"/>
                    <a:gd name="T46" fmla="*/ 78 w 91"/>
                    <a:gd name="T47" fmla="*/ 48 h 97"/>
                    <a:gd name="T48" fmla="*/ 76 w 91"/>
                    <a:gd name="T49" fmla="*/ 45 h 97"/>
                    <a:gd name="T50" fmla="*/ 77 w 91"/>
                    <a:gd name="T51" fmla="*/ 43 h 97"/>
                    <a:gd name="T52" fmla="*/ 79 w 91"/>
                    <a:gd name="T53" fmla="*/ 40 h 97"/>
                    <a:gd name="T54" fmla="*/ 79 w 91"/>
                    <a:gd name="T55" fmla="*/ 36 h 97"/>
                    <a:gd name="T56" fmla="*/ 79 w 91"/>
                    <a:gd name="T57" fmla="*/ 34 h 97"/>
                    <a:gd name="T58" fmla="*/ 80 w 91"/>
                    <a:gd name="T59" fmla="*/ 32 h 97"/>
                    <a:gd name="T60" fmla="*/ 84 w 91"/>
                    <a:gd name="T61" fmla="*/ 26 h 97"/>
                    <a:gd name="T62" fmla="*/ 88 w 91"/>
                    <a:gd name="T63" fmla="*/ 22 h 97"/>
                    <a:gd name="T64" fmla="*/ 88 w 91"/>
                    <a:gd name="T65" fmla="*/ 17 h 97"/>
                    <a:gd name="T66" fmla="*/ 90 w 91"/>
                    <a:gd name="T67" fmla="*/ 10 h 97"/>
                    <a:gd name="T68" fmla="*/ 83 w 91"/>
                    <a:gd name="T69" fmla="*/ 8 h 97"/>
                    <a:gd name="T70" fmla="*/ 77 w 91"/>
                    <a:gd name="T71" fmla="*/ 5 h 97"/>
                    <a:gd name="T72" fmla="*/ 71 w 91"/>
                    <a:gd name="T73" fmla="*/ 3 h 97"/>
                    <a:gd name="T74" fmla="*/ 66 w 91"/>
                    <a:gd name="T75" fmla="*/ 0 h 97"/>
                    <a:gd name="T76" fmla="*/ 58 w 91"/>
                    <a:gd name="T77" fmla="*/ 2 h 97"/>
                    <a:gd name="T78" fmla="*/ 52 w 91"/>
                    <a:gd name="T79" fmla="*/ 3 h 97"/>
                    <a:gd name="T80" fmla="*/ 45 w 91"/>
                    <a:gd name="T81" fmla="*/ 4 h 97"/>
                    <a:gd name="T82" fmla="*/ 35 w 91"/>
                    <a:gd name="T83" fmla="*/ 1 h 97"/>
                    <a:gd name="T84" fmla="*/ 30 w 91"/>
                    <a:gd name="T85" fmla="*/ 10 h 97"/>
                    <a:gd name="T86" fmla="*/ 28 w 91"/>
                    <a:gd name="T87" fmla="*/ 15 h 97"/>
                    <a:gd name="T88" fmla="*/ 27 w 91"/>
                    <a:gd name="T89" fmla="*/ 21 h 97"/>
                    <a:gd name="T90" fmla="*/ 27 w 91"/>
                    <a:gd name="T91" fmla="*/ 27 h 97"/>
                    <a:gd name="T92" fmla="*/ 25 w 91"/>
                    <a:gd name="T93" fmla="*/ 32 h 97"/>
                    <a:gd name="T94" fmla="*/ 23 w 91"/>
                    <a:gd name="T95" fmla="*/ 36 h 97"/>
                    <a:gd name="T96" fmla="*/ 22 w 91"/>
                    <a:gd name="T97" fmla="*/ 41 h 97"/>
                    <a:gd name="T98" fmla="*/ 21 w 91"/>
                    <a:gd name="T99" fmla="*/ 45 h 97"/>
                    <a:gd name="T100" fmla="*/ 19 w 91"/>
                    <a:gd name="T101" fmla="*/ 50 h 97"/>
                    <a:gd name="T102" fmla="*/ 13 w 91"/>
                    <a:gd name="T103" fmla="*/ 53 h 97"/>
                    <a:gd name="T104" fmla="*/ 11 w 91"/>
                    <a:gd name="T105" fmla="*/ 49 h 97"/>
                    <a:gd name="T106" fmla="*/ 6 w 91"/>
                    <a:gd name="T107" fmla="*/ 51 h 97"/>
                    <a:gd name="T108" fmla="*/ 3 w 91"/>
                    <a:gd name="T109" fmla="*/ 5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1" h="97">
                      <a:moveTo>
                        <a:pt x="1" y="55"/>
                      </a:moveTo>
                      <a:cubicBezTo>
                        <a:pt x="2" y="56"/>
                        <a:pt x="0" y="56"/>
                        <a:pt x="1" y="58"/>
                      </a:cubicBezTo>
                      <a:cubicBezTo>
                        <a:pt x="1" y="58"/>
                        <a:pt x="2" y="59"/>
                        <a:pt x="2" y="59"/>
                      </a:cubicBezTo>
                      <a:cubicBezTo>
                        <a:pt x="3" y="59"/>
                        <a:pt x="2" y="60"/>
                        <a:pt x="3" y="61"/>
                      </a:cubicBezTo>
                      <a:cubicBezTo>
                        <a:pt x="3" y="61"/>
                        <a:pt x="4" y="60"/>
                        <a:pt x="5" y="59"/>
                      </a:cubicBezTo>
                      <a:cubicBezTo>
                        <a:pt x="6" y="59"/>
                        <a:pt x="8" y="58"/>
                        <a:pt x="10" y="58"/>
                      </a:cubicBezTo>
                      <a:cubicBezTo>
                        <a:pt x="12" y="58"/>
                        <a:pt x="16" y="58"/>
                        <a:pt x="16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6" y="60"/>
                        <a:pt x="26" y="61"/>
                      </a:cubicBezTo>
                      <a:cubicBezTo>
                        <a:pt x="26" y="62"/>
                        <a:pt x="26" y="62"/>
                        <a:pt x="26" y="64"/>
                      </a:cubicBezTo>
                      <a:cubicBezTo>
                        <a:pt x="27" y="65"/>
                        <a:pt x="26" y="65"/>
                        <a:pt x="27" y="67"/>
                      </a:cubicBezTo>
                      <a:cubicBezTo>
                        <a:pt x="27" y="69"/>
                        <a:pt x="27" y="68"/>
                        <a:pt x="28" y="69"/>
                      </a:cubicBezTo>
                      <a:cubicBezTo>
                        <a:pt x="29" y="70"/>
                        <a:pt x="30" y="70"/>
                        <a:pt x="31" y="70"/>
                      </a:cubicBezTo>
                      <a:cubicBezTo>
                        <a:pt x="32" y="70"/>
                        <a:pt x="33" y="68"/>
                        <a:pt x="34" y="69"/>
                      </a:cubicBezTo>
                      <a:cubicBezTo>
                        <a:pt x="34" y="69"/>
                        <a:pt x="36" y="69"/>
                        <a:pt x="35" y="68"/>
                      </a:cubicBezTo>
                      <a:cubicBezTo>
                        <a:pt x="35" y="67"/>
                        <a:pt x="34" y="66"/>
                        <a:pt x="35" y="65"/>
                      </a:cubicBezTo>
                      <a:cubicBezTo>
                        <a:pt x="36" y="64"/>
                        <a:pt x="36" y="65"/>
                        <a:pt x="38" y="65"/>
                      </a:cubicBezTo>
                      <a:cubicBezTo>
                        <a:pt x="40" y="65"/>
                        <a:pt x="41" y="64"/>
                        <a:pt x="41" y="65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4" y="65"/>
                        <a:pt x="45" y="67"/>
                      </a:cubicBezTo>
                      <a:cubicBezTo>
                        <a:pt x="45" y="68"/>
                        <a:pt x="44" y="70"/>
                        <a:pt x="45" y="70"/>
                      </a:cubicBezTo>
                      <a:cubicBezTo>
                        <a:pt x="46" y="70"/>
                        <a:pt x="46" y="71"/>
                        <a:pt x="46" y="73"/>
                      </a:cubicBezTo>
                      <a:cubicBezTo>
                        <a:pt x="46" y="74"/>
                        <a:pt x="46" y="74"/>
                        <a:pt x="47" y="75"/>
                      </a:cubicBezTo>
                      <a:cubicBezTo>
                        <a:pt x="47" y="77"/>
                        <a:pt x="46" y="77"/>
                        <a:pt x="47" y="78"/>
                      </a:cubicBezTo>
                      <a:cubicBezTo>
                        <a:pt x="48" y="79"/>
                        <a:pt x="48" y="80"/>
                        <a:pt x="48" y="80"/>
                      </a:cubicBezTo>
                      <a:cubicBezTo>
                        <a:pt x="48" y="81"/>
                        <a:pt x="47" y="81"/>
                        <a:pt x="48" y="83"/>
                      </a:cubicBezTo>
                      <a:cubicBezTo>
                        <a:pt x="48" y="84"/>
                        <a:pt x="48" y="85"/>
                        <a:pt x="48" y="86"/>
                      </a:cubicBezTo>
                      <a:cubicBezTo>
                        <a:pt x="49" y="86"/>
                        <a:pt x="50" y="87"/>
                        <a:pt x="51" y="86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3" y="86"/>
                        <a:pt x="56" y="85"/>
                        <a:pt x="56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5"/>
                        <a:pt x="59" y="86"/>
                        <a:pt x="59" y="87"/>
                      </a:cubicBezTo>
                      <a:cubicBezTo>
                        <a:pt x="59" y="88"/>
                        <a:pt x="60" y="88"/>
                        <a:pt x="61" y="87"/>
                      </a:cubicBezTo>
                      <a:cubicBezTo>
                        <a:pt x="62" y="87"/>
                        <a:pt x="63" y="87"/>
                        <a:pt x="63" y="88"/>
                      </a:cubicBezTo>
                      <a:cubicBezTo>
                        <a:pt x="63" y="89"/>
                        <a:pt x="62" y="89"/>
                        <a:pt x="62" y="89"/>
                      </a:cubicBezTo>
                      <a:cubicBezTo>
                        <a:pt x="62" y="89"/>
                        <a:pt x="63" y="90"/>
                        <a:pt x="64" y="90"/>
                      </a:cubicBezTo>
                      <a:cubicBezTo>
                        <a:pt x="65" y="90"/>
                        <a:pt x="66" y="90"/>
                        <a:pt x="67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70" y="88"/>
                        <a:pt x="70" y="89"/>
                        <a:pt x="71" y="89"/>
                      </a:cubicBezTo>
                      <a:cubicBezTo>
                        <a:pt x="72" y="89"/>
                        <a:pt x="72" y="89"/>
                        <a:pt x="72" y="90"/>
                      </a:cubicBezTo>
                      <a:cubicBezTo>
                        <a:pt x="72" y="91"/>
                        <a:pt x="73" y="91"/>
                        <a:pt x="74" y="92"/>
                      </a:cubicBezTo>
                      <a:cubicBezTo>
                        <a:pt x="74" y="93"/>
                        <a:pt x="76" y="93"/>
                        <a:pt x="77" y="94"/>
                      </a:cubicBezTo>
                      <a:cubicBezTo>
                        <a:pt x="78" y="95"/>
                        <a:pt x="77" y="95"/>
                        <a:pt x="77" y="96"/>
                      </a:cubicBezTo>
                      <a:cubicBezTo>
                        <a:pt x="77" y="97"/>
                        <a:pt x="79" y="97"/>
                        <a:pt x="80" y="97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83" y="92"/>
                        <a:pt x="83" y="92"/>
                        <a:pt x="83" y="92"/>
                      </a:cubicBezTo>
                      <a:cubicBezTo>
                        <a:pt x="83" y="92"/>
                        <a:pt x="82" y="92"/>
                        <a:pt x="81" y="92"/>
                      </a:cubicBezTo>
                      <a:cubicBezTo>
                        <a:pt x="80" y="92"/>
                        <a:pt x="80" y="93"/>
                        <a:pt x="79" y="91"/>
                      </a:cubicBezTo>
                      <a:cubicBezTo>
                        <a:pt x="78" y="90"/>
                        <a:pt x="77" y="90"/>
                        <a:pt x="76" y="89"/>
                      </a:cubicBezTo>
                      <a:cubicBezTo>
                        <a:pt x="75" y="89"/>
                        <a:pt x="74" y="88"/>
                        <a:pt x="74" y="87"/>
                      </a:cubicBezTo>
                      <a:cubicBezTo>
                        <a:pt x="74" y="87"/>
                        <a:pt x="74" y="86"/>
                        <a:pt x="75" y="85"/>
                      </a:cubicBezTo>
                      <a:cubicBezTo>
                        <a:pt x="75" y="84"/>
                        <a:pt x="74" y="83"/>
                        <a:pt x="74" y="82"/>
                      </a:cubicBezTo>
                      <a:cubicBezTo>
                        <a:pt x="74" y="81"/>
                        <a:pt x="74" y="81"/>
                        <a:pt x="73" y="81"/>
                      </a:cubicBezTo>
                      <a:cubicBezTo>
                        <a:pt x="73" y="80"/>
                        <a:pt x="73" y="79"/>
                        <a:pt x="73" y="78"/>
                      </a:cubicBezTo>
                      <a:cubicBezTo>
                        <a:pt x="73" y="78"/>
                        <a:pt x="73" y="77"/>
                        <a:pt x="73" y="77"/>
                      </a:cubicBezTo>
                      <a:cubicBezTo>
                        <a:pt x="74" y="76"/>
                        <a:pt x="75" y="75"/>
                        <a:pt x="76" y="75"/>
                      </a:cubicBezTo>
                      <a:cubicBezTo>
                        <a:pt x="76" y="75"/>
                        <a:pt x="77" y="75"/>
                        <a:pt x="77" y="76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86" y="73"/>
                        <a:pt x="86" y="73"/>
                        <a:pt x="86" y="73"/>
                      </a:cubicBezTo>
                      <a:cubicBezTo>
                        <a:pt x="86" y="72"/>
                        <a:pt x="86" y="72"/>
                        <a:pt x="86" y="71"/>
                      </a:cubicBezTo>
                      <a:cubicBezTo>
                        <a:pt x="86" y="71"/>
                        <a:pt x="85" y="70"/>
                        <a:pt x="85" y="70"/>
                      </a:cubicBezTo>
                      <a:cubicBezTo>
                        <a:pt x="85" y="69"/>
                        <a:pt x="85" y="69"/>
                        <a:pt x="85" y="69"/>
                      </a:cubicBezTo>
                      <a:cubicBezTo>
                        <a:pt x="84" y="68"/>
                        <a:pt x="83" y="68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2" y="66"/>
                        <a:pt x="81" y="66"/>
                        <a:pt x="81" y="66"/>
                      </a:cubicBezTo>
                      <a:cubicBezTo>
                        <a:pt x="81" y="65"/>
                        <a:pt x="79" y="60"/>
                        <a:pt x="79" y="59"/>
                      </a:cubicBezTo>
                      <a:cubicBezTo>
                        <a:pt x="79" y="59"/>
                        <a:pt x="80" y="58"/>
                        <a:pt x="80" y="57"/>
                      </a:cubicBezTo>
                      <a:cubicBezTo>
                        <a:pt x="79" y="57"/>
                        <a:pt x="79" y="56"/>
                        <a:pt x="78" y="55"/>
                      </a:cubicBezTo>
                      <a:cubicBezTo>
                        <a:pt x="78" y="54"/>
                        <a:pt x="79" y="54"/>
                        <a:pt x="79" y="53"/>
                      </a:cubicBezTo>
                      <a:cubicBezTo>
                        <a:pt x="78" y="52"/>
                        <a:pt x="78" y="53"/>
                        <a:pt x="78" y="52"/>
                      </a:cubicBezTo>
                      <a:cubicBezTo>
                        <a:pt x="78" y="52"/>
                        <a:pt x="78" y="49"/>
                        <a:pt x="78" y="48"/>
                      </a:cubicBezTo>
                      <a:cubicBezTo>
                        <a:pt x="79" y="48"/>
                        <a:pt x="79" y="48"/>
                        <a:pt x="79" y="48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6"/>
                        <a:pt x="76" y="45"/>
                        <a:pt x="76" y="45"/>
                      </a:cubicBezTo>
                      <a:cubicBezTo>
                        <a:pt x="76" y="44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2"/>
                        <a:pt x="77" y="40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8" y="39"/>
                        <a:pt x="78" y="40"/>
                        <a:pt x="79" y="40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7" y="38"/>
                        <a:pt x="79" y="36"/>
                      </a:cubicBezTo>
                      <a:cubicBezTo>
                        <a:pt x="79" y="36"/>
                        <a:pt x="79" y="36"/>
                        <a:pt x="79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4"/>
                        <a:pt x="78" y="34"/>
                      </a:cubicBezTo>
                      <a:cubicBezTo>
                        <a:pt x="78" y="34"/>
                        <a:pt x="79" y="34"/>
                        <a:pt x="79" y="34"/>
                      </a:cubicBezTo>
                      <a:cubicBezTo>
                        <a:pt x="79" y="34"/>
                        <a:pt x="79" y="33"/>
                        <a:pt x="79" y="33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1" y="31"/>
                        <a:pt x="81" y="30"/>
                        <a:pt x="81" y="29"/>
                      </a:cubicBezTo>
                      <a:cubicBezTo>
                        <a:pt x="81" y="28"/>
                        <a:pt x="82" y="27"/>
                        <a:pt x="82" y="27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5" y="25"/>
                        <a:pt x="85" y="25"/>
                      </a:cubicBezTo>
                      <a:cubicBezTo>
                        <a:pt x="85" y="24"/>
                        <a:pt x="86" y="24"/>
                        <a:pt x="87" y="23"/>
                      </a:cubicBezTo>
                      <a:cubicBezTo>
                        <a:pt x="87" y="23"/>
                        <a:pt x="87" y="22"/>
                        <a:pt x="88" y="22"/>
                      </a:cubicBezTo>
                      <a:cubicBezTo>
                        <a:pt x="88" y="22"/>
                        <a:pt x="88" y="21"/>
                        <a:pt x="89" y="21"/>
                      </a:cubicBezTo>
                      <a:cubicBezTo>
                        <a:pt x="89" y="20"/>
                        <a:pt x="88" y="20"/>
                        <a:pt x="88" y="20"/>
                      </a:cubicBezTo>
                      <a:cubicBezTo>
                        <a:pt x="87" y="20"/>
                        <a:pt x="88" y="17"/>
                        <a:pt x="88" y="17"/>
                      </a:cubicBezTo>
                      <a:cubicBezTo>
                        <a:pt x="88" y="16"/>
                        <a:pt x="90" y="15"/>
                        <a:pt x="89" y="15"/>
                      </a:cubicBezTo>
                      <a:cubicBezTo>
                        <a:pt x="87" y="15"/>
                        <a:pt x="90" y="13"/>
                        <a:pt x="90" y="12"/>
                      </a:cubicBezTo>
                      <a:cubicBezTo>
                        <a:pt x="91" y="11"/>
                        <a:pt x="90" y="10"/>
                        <a:pt x="90" y="10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88" y="9"/>
                        <a:pt x="87" y="10"/>
                        <a:pt x="86" y="9"/>
                      </a:cubicBezTo>
                      <a:cubicBezTo>
                        <a:pt x="85" y="8"/>
                        <a:pt x="84" y="8"/>
                        <a:pt x="83" y="8"/>
                      </a:cubicBezTo>
                      <a:cubicBezTo>
                        <a:pt x="82" y="7"/>
                        <a:pt x="82" y="6"/>
                        <a:pt x="81" y="5"/>
                      </a:cubicBezTo>
                      <a:cubicBezTo>
                        <a:pt x="81" y="4"/>
                        <a:pt x="79" y="3"/>
                        <a:pt x="79" y="4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6" y="4"/>
                        <a:pt x="74" y="3"/>
                        <a:pt x="74" y="4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2" y="4"/>
                        <a:pt x="71" y="3"/>
                        <a:pt x="71" y="3"/>
                      </a:cubicBez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70" y="1"/>
                        <a:pt x="68" y="1"/>
                        <a:pt x="67" y="1"/>
                      </a:cubicBezTo>
                      <a:cubicBezTo>
                        <a:pt x="66" y="1"/>
                        <a:pt x="67" y="0"/>
                        <a:pt x="66" y="0"/>
                      </a:cubicBezTo>
                      <a:cubicBezTo>
                        <a:pt x="64" y="0"/>
                        <a:pt x="63" y="0"/>
                        <a:pt x="62" y="0"/>
                      </a:cubicBezTo>
                      <a:cubicBezTo>
                        <a:pt x="61" y="0"/>
                        <a:pt x="61" y="1"/>
                        <a:pt x="60" y="2"/>
                      </a:cubicBezTo>
                      <a:cubicBezTo>
                        <a:pt x="58" y="3"/>
                        <a:pt x="59" y="1"/>
                        <a:pt x="58" y="2"/>
                      </a:cubicBezTo>
                      <a:cubicBezTo>
                        <a:pt x="57" y="2"/>
                        <a:pt x="57" y="3"/>
                        <a:pt x="57" y="3"/>
                      </a:cubicBezTo>
                      <a:cubicBezTo>
                        <a:pt x="57" y="3"/>
                        <a:pt x="56" y="3"/>
                        <a:pt x="55" y="4"/>
                      </a:cubicBezTo>
                      <a:cubicBezTo>
                        <a:pt x="53" y="4"/>
                        <a:pt x="53" y="3"/>
                        <a:pt x="52" y="3"/>
                      </a:cubicBezTo>
                      <a:cubicBezTo>
                        <a:pt x="50" y="3"/>
                        <a:pt x="51" y="5"/>
                        <a:pt x="51" y="5"/>
                      </a:cubicBezTo>
                      <a:cubicBezTo>
                        <a:pt x="51" y="5"/>
                        <a:pt x="49" y="5"/>
                        <a:pt x="48" y="5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4" y="4"/>
                        <a:pt x="42" y="4"/>
                        <a:pt x="41" y="4"/>
                      </a:cubicBezTo>
                      <a:cubicBezTo>
                        <a:pt x="40" y="3"/>
                        <a:pt x="40" y="2"/>
                        <a:pt x="38" y="1"/>
                      </a:cubicBezTo>
                      <a:cubicBezTo>
                        <a:pt x="37" y="1"/>
                        <a:pt x="35" y="1"/>
                        <a:pt x="35" y="1"/>
                      </a:cubicBezTo>
                      <a:cubicBezTo>
                        <a:pt x="34" y="1"/>
                        <a:pt x="33" y="2"/>
                        <a:pt x="33" y="3"/>
                      </a:cubicBezTo>
                      <a:cubicBezTo>
                        <a:pt x="33" y="5"/>
                        <a:pt x="30" y="6"/>
                        <a:pt x="30" y="6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2" y="49"/>
                        <a:pt x="11" y="49"/>
                      </a:cubicBezTo>
                      <a:cubicBezTo>
                        <a:pt x="10" y="49"/>
                        <a:pt x="9" y="49"/>
                        <a:pt x="9" y="49"/>
                      </a:cubicBezTo>
                      <a:cubicBezTo>
                        <a:pt x="9" y="49"/>
                        <a:pt x="10" y="51"/>
                        <a:pt x="9" y="51"/>
                      </a:cubicBezTo>
                      <a:cubicBezTo>
                        <a:pt x="8" y="51"/>
                        <a:pt x="7" y="50"/>
                        <a:pt x="6" y="51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5" y="51"/>
                        <a:pt x="3" y="52"/>
                        <a:pt x="3" y="53"/>
                      </a:cubicBezTo>
                      <a:cubicBezTo>
                        <a:pt x="4" y="55"/>
                        <a:pt x="3" y="55"/>
                        <a:pt x="3" y="55"/>
                      </a:cubicBezTo>
                      <a:lnTo>
                        <a:pt x="1" y="55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 dirty="0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26" name="Freeform 71">
                  <a:extLst>
                    <a:ext uri="{FF2B5EF4-FFF2-40B4-BE49-F238E27FC236}">
                      <a16:creationId xmlns:a16="http://schemas.microsoft.com/office/drawing/2014/main" id="{701E104B-966C-9561-A383-AB1F69D23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1054" y="4491946"/>
                  <a:ext cx="338588" cy="603616"/>
                </a:xfrm>
                <a:custGeom>
                  <a:avLst/>
                  <a:gdLst>
                    <a:gd name="T0" fmla="*/ 22 w 49"/>
                    <a:gd name="T1" fmla="*/ 15 h 83"/>
                    <a:gd name="T2" fmla="*/ 25 w 49"/>
                    <a:gd name="T3" fmla="*/ 20 h 83"/>
                    <a:gd name="T4" fmla="*/ 25 w 49"/>
                    <a:gd name="T5" fmla="*/ 25 h 83"/>
                    <a:gd name="T6" fmla="*/ 23 w 49"/>
                    <a:gd name="T7" fmla="*/ 30 h 83"/>
                    <a:gd name="T8" fmla="*/ 21 w 49"/>
                    <a:gd name="T9" fmla="*/ 30 h 83"/>
                    <a:gd name="T10" fmla="*/ 17 w 49"/>
                    <a:gd name="T11" fmla="*/ 27 h 83"/>
                    <a:gd name="T12" fmla="*/ 17 w 49"/>
                    <a:gd name="T13" fmla="*/ 22 h 83"/>
                    <a:gd name="T14" fmla="*/ 13 w 49"/>
                    <a:gd name="T15" fmla="*/ 21 h 83"/>
                    <a:gd name="T16" fmla="*/ 11 w 49"/>
                    <a:gd name="T17" fmla="*/ 18 h 83"/>
                    <a:gd name="T18" fmla="*/ 1 w 49"/>
                    <a:gd name="T19" fmla="*/ 24 h 83"/>
                    <a:gd name="T20" fmla="*/ 1 w 49"/>
                    <a:gd name="T21" fmla="*/ 27 h 83"/>
                    <a:gd name="T22" fmla="*/ 5 w 49"/>
                    <a:gd name="T23" fmla="*/ 28 h 83"/>
                    <a:gd name="T24" fmla="*/ 11 w 49"/>
                    <a:gd name="T25" fmla="*/ 31 h 83"/>
                    <a:gd name="T26" fmla="*/ 11 w 49"/>
                    <a:gd name="T27" fmla="*/ 35 h 83"/>
                    <a:gd name="T28" fmla="*/ 13 w 49"/>
                    <a:gd name="T29" fmla="*/ 40 h 83"/>
                    <a:gd name="T30" fmla="*/ 10 w 49"/>
                    <a:gd name="T31" fmla="*/ 44 h 83"/>
                    <a:gd name="T32" fmla="*/ 11 w 49"/>
                    <a:gd name="T33" fmla="*/ 48 h 83"/>
                    <a:gd name="T34" fmla="*/ 10 w 49"/>
                    <a:gd name="T35" fmla="*/ 53 h 83"/>
                    <a:gd name="T36" fmla="*/ 10 w 49"/>
                    <a:gd name="T37" fmla="*/ 57 h 83"/>
                    <a:gd name="T38" fmla="*/ 6 w 49"/>
                    <a:gd name="T39" fmla="*/ 65 h 83"/>
                    <a:gd name="T40" fmla="*/ 6 w 49"/>
                    <a:gd name="T41" fmla="*/ 74 h 83"/>
                    <a:gd name="T42" fmla="*/ 7 w 49"/>
                    <a:gd name="T43" fmla="*/ 78 h 83"/>
                    <a:gd name="T44" fmla="*/ 8 w 49"/>
                    <a:gd name="T45" fmla="*/ 83 h 83"/>
                    <a:gd name="T46" fmla="*/ 12 w 49"/>
                    <a:gd name="T47" fmla="*/ 81 h 83"/>
                    <a:gd name="T48" fmla="*/ 10 w 49"/>
                    <a:gd name="T49" fmla="*/ 79 h 83"/>
                    <a:gd name="T50" fmla="*/ 24 w 49"/>
                    <a:gd name="T51" fmla="*/ 71 h 83"/>
                    <a:gd name="T52" fmla="*/ 23 w 49"/>
                    <a:gd name="T53" fmla="*/ 61 h 83"/>
                    <a:gd name="T54" fmla="*/ 22 w 49"/>
                    <a:gd name="T55" fmla="*/ 53 h 83"/>
                    <a:gd name="T56" fmla="*/ 20 w 49"/>
                    <a:gd name="T57" fmla="*/ 47 h 83"/>
                    <a:gd name="T58" fmla="*/ 24 w 49"/>
                    <a:gd name="T59" fmla="*/ 43 h 83"/>
                    <a:gd name="T60" fmla="*/ 26 w 49"/>
                    <a:gd name="T61" fmla="*/ 38 h 83"/>
                    <a:gd name="T62" fmla="*/ 31 w 49"/>
                    <a:gd name="T63" fmla="*/ 37 h 83"/>
                    <a:gd name="T64" fmla="*/ 33 w 49"/>
                    <a:gd name="T65" fmla="*/ 37 h 83"/>
                    <a:gd name="T66" fmla="*/ 36 w 49"/>
                    <a:gd name="T67" fmla="*/ 35 h 83"/>
                    <a:gd name="T68" fmla="*/ 42 w 49"/>
                    <a:gd name="T69" fmla="*/ 31 h 83"/>
                    <a:gd name="T70" fmla="*/ 45 w 49"/>
                    <a:gd name="T71" fmla="*/ 28 h 83"/>
                    <a:gd name="T72" fmla="*/ 47 w 49"/>
                    <a:gd name="T73" fmla="*/ 25 h 83"/>
                    <a:gd name="T74" fmla="*/ 48 w 49"/>
                    <a:gd name="T75" fmla="*/ 23 h 83"/>
                    <a:gd name="T76" fmla="*/ 47 w 49"/>
                    <a:gd name="T77" fmla="*/ 21 h 83"/>
                    <a:gd name="T78" fmla="*/ 49 w 49"/>
                    <a:gd name="T79" fmla="*/ 14 h 83"/>
                    <a:gd name="T80" fmla="*/ 47 w 49"/>
                    <a:gd name="T81" fmla="*/ 2 h 83"/>
                    <a:gd name="T82" fmla="*/ 43 w 49"/>
                    <a:gd name="T83" fmla="*/ 2 h 83"/>
                    <a:gd name="T84" fmla="*/ 37 w 49"/>
                    <a:gd name="T85" fmla="*/ 5 h 83"/>
                    <a:gd name="T86" fmla="*/ 33 w 49"/>
                    <a:gd name="T87" fmla="*/ 6 h 83"/>
                    <a:gd name="T88" fmla="*/ 27 w 49"/>
                    <a:gd name="T89" fmla="*/ 7 h 83"/>
                    <a:gd name="T90" fmla="*/ 23 w 49"/>
                    <a:gd name="T91" fmla="*/ 6 h 83"/>
                    <a:gd name="T92" fmla="*/ 20 w 49"/>
                    <a:gd name="T93" fmla="*/ 9 h 83"/>
                    <a:gd name="T94" fmla="*/ 21 w 49"/>
                    <a:gd name="T95" fmla="*/ 1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" h="83">
                      <a:moveTo>
                        <a:pt x="21" y="14"/>
                      </a:moveTo>
                      <a:cubicBezTo>
                        <a:pt x="21" y="14"/>
                        <a:pt x="22" y="15"/>
                        <a:pt x="22" y="15"/>
                      </a:cubicBezTo>
                      <a:cubicBezTo>
                        <a:pt x="23" y="16"/>
                        <a:pt x="23" y="16"/>
                        <a:pt x="23" y="18"/>
                      </a:cubicBezTo>
                      <a:cubicBezTo>
                        <a:pt x="24" y="19"/>
                        <a:pt x="24" y="19"/>
                        <a:pt x="25" y="20"/>
                      </a:cubicBezTo>
                      <a:cubicBezTo>
                        <a:pt x="26" y="20"/>
                        <a:pt x="26" y="21"/>
                        <a:pt x="25" y="23"/>
                      </a:cubicBezTo>
                      <a:cubicBezTo>
                        <a:pt x="25" y="25"/>
                        <a:pt x="25" y="24"/>
                        <a:pt x="25" y="25"/>
                      </a:cubicBezTo>
                      <a:cubicBezTo>
                        <a:pt x="25" y="27"/>
                        <a:pt x="23" y="27"/>
                        <a:pt x="23" y="26"/>
                      </a:cubicBezTo>
                      <a:cubicBezTo>
                        <a:pt x="22" y="26"/>
                        <a:pt x="22" y="29"/>
                        <a:pt x="23" y="30"/>
                      </a:cubicBezTo>
                      <a:cubicBezTo>
                        <a:pt x="24" y="31"/>
                        <a:pt x="23" y="32"/>
                        <a:pt x="22" y="32"/>
                      </a:cubicBezTo>
                      <a:cubicBezTo>
                        <a:pt x="21" y="32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19" y="30"/>
                      </a:cubicBezTo>
                      <a:cubicBezTo>
                        <a:pt x="18" y="29"/>
                        <a:pt x="17" y="28"/>
                        <a:pt x="17" y="27"/>
                      </a:cubicBezTo>
                      <a:cubicBezTo>
                        <a:pt x="16" y="27"/>
                        <a:pt x="16" y="26"/>
                        <a:pt x="17" y="25"/>
                      </a:cubicBezTo>
                      <a:cubicBezTo>
                        <a:pt x="17" y="24"/>
                        <a:pt x="17" y="23"/>
                        <a:pt x="17" y="22"/>
                      </a:cubicBezTo>
                      <a:cubicBezTo>
                        <a:pt x="17" y="21"/>
                        <a:pt x="16" y="20"/>
                        <a:pt x="16" y="20"/>
                      </a:cubicBezTo>
                      <a:cubicBezTo>
                        <a:pt x="16" y="20"/>
                        <a:pt x="14" y="21"/>
                        <a:pt x="13" y="21"/>
                      </a:cubicBezTo>
                      <a:cubicBezTo>
                        <a:pt x="12" y="22"/>
                        <a:pt x="13" y="21"/>
                        <a:pt x="13" y="20"/>
                      </a:cubicBezTo>
                      <a:cubicBezTo>
                        <a:pt x="12" y="19"/>
                        <a:pt x="11" y="18"/>
                        <a:pt x="11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2" y="23"/>
                        <a:pt x="1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2" y="27"/>
                        <a:pt x="3" y="27"/>
                      </a:cubicBezTo>
                      <a:cubicBezTo>
                        <a:pt x="4" y="27"/>
                        <a:pt x="5" y="27"/>
                        <a:pt x="5" y="28"/>
                      </a:cubicBezTo>
                      <a:cubicBezTo>
                        <a:pt x="6" y="28"/>
                        <a:pt x="7" y="29"/>
                        <a:pt x="8" y="29"/>
                      </a:cubicBezTo>
                      <a:cubicBezTo>
                        <a:pt x="9" y="30"/>
                        <a:pt x="10" y="30"/>
                        <a:pt x="11" y="31"/>
                      </a:cubicBezTo>
                      <a:cubicBezTo>
                        <a:pt x="12" y="31"/>
                        <a:pt x="12" y="33"/>
                        <a:pt x="12" y="33"/>
                      </a:cubicBezTo>
                      <a:cubicBezTo>
                        <a:pt x="12" y="33"/>
                        <a:pt x="10" y="34"/>
                        <a:pt x="11" y="35"/>
                      </a:cubicBezTo>
                      <a:cubicBezTo>
                        <a:pt x="11" y="36"/>
                        <a:pt x="10" y="37"/>
                        <a:pt x="11" y="38"/>
                      </a:cubicBezTo>
                      <a:cubicBezTo>
                        <a:pt x="11" y="39"/>
                        <a:pt x="13" y="40"/>
                        <a:pt x="13" y="40"/>
                      </a:cubicBezTo>
                      <a:cubicBezTo>
                        <a:pt x="13" y="40"/>
                        <a:pt x="12" y="41"/>
                        <a:pt x="11" y="42"/>
                      </a:cubicBezTo>
                      <a:cubicBezTo>
                        <a:pt x="11" y="43"/>
                        <a:pt x="10" y="43"/>
                        <a:pt x="10" y="44"/>
                      </a:cubicBezTo>
                      <a:cubicBezTo>
                        <a:pt x="11" y="45"/>
                        <a:pt x="12" y="45"/>
                        <a:pt x="11" y="46"/>
                      </a:cubicBezTo>
                      <a:cubicBezTo>
                        <a:pt x="10" y="47"/>
                        <a:pt x="11" y="47"/>
                        <a:pt x="11" y="48"/>
                      </a:cubicBezTo>
                      <a:cubicBezTo>
                        <a:pt x="10" y="50"/>
                        <a:pt x="11" y="50"/>
                        <a:pt x="11" y="51"/>
                      </a:cubicBezTo>
                      <a:cubicBezTo>
                        <a:pt x="11" y="54"/>
                        <a:pt x="10" y="52"/>
                        <a:pt x="10" y="53"/>
                      </a:cubicBezTo>
                      <a:cubicBezTo>
                        <a:pt x="11" y="54"/>
                        <a:pt x="13" y="53"/>
                        <a:pt x="12" y="54"/>
                      </a:cubicBezTo>
                      <a:cubicBezTo>
                        <a:pt x="11" y="55"/>
                        <a:pt x="10" y="57"/>
                        <a:pt x="10" y="57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1"/>
                        <a:pt x="7" y="64"/>
                        <a:pt x="6" y="65"/>
                      </a:cubicBezTo>
                      <a:cubicBezTo>
                        <a:pt x="5" y="66"/>
                        <a:pt x="6" y="68"/>
                        <a:pt x="6" y="70"/>
                      </a:cubicBezTo>
                      <a:cubicBezTo>
                        <a:pt x="7" y="72"/>
                        <a:pt x="6" y="73"/>
                        <a:pt x="6" y="74"/>
                      </a:cubicBezTo>
                      <a:cubicBezTo>
                        <a:pt x="6" y="75"/>
                        <a:pt x="5" y="76"/>
                        <a:pt x="6" y="76"/>
                      </a:cubicBezTo>
                      <a:cubicBezTo>
                        <a:pt x="7" y="77"/>
                        <a:pt x="7" y="78"/>
                        <a:pt x="7" y="78"/>
                      </a:cubicBezTo>
                      <a:cubicBezTo>
                        <a:pt x="7" y="78"/>
                        <a:pt x="9" y="79"/>
                        <a:pt x="9" y="80"/>
                      </a:cubicBezTo>
                      <a:cubicBezTo>
                        <a:pt x="9" y="81"/>
                        <a:pt x="8" y="83"/>
                        <a:pt x="8" y="83"/>
                      </a:cubicBezTo>
                      <a:cubicBezTo>
                        <a:pt x="11" y="83"/>
                        <a:pt x="11" y="83"/>
                        <a:pt x="11" y="83"/>
                      </a:cubicBezTo>
                      <a:cubicBezTo>
                        <a:pt x="11" y="82"/>
                        <a:pt x="11" y="82"/>
                        <a:pt x="12" y="81"/>
                      </a:cubicBezTo>
                      <a:cubicBezTo>
                        <a:pt x="11" y="81"/>
                        <a:pt x="10" y="81"/>
                        <a:pt x="10" y="80"/>
                      </a:cubicBezTo>
                      <a:cubicBezTo>
                        <a:pt x="10" y="80"/>
                        <a:pt x="10" y="79"/>
                        <a:pt x="10" y="79"/>
                      </a:cubicBezTo>
                      <a:cubicBezTo>
                        <a:pt x="13" y="75"/>
                        <a:pt x="20" y="76"/>
                        <a:pt x="23" y="72"/>
                      </a:cubicBezTo>
                      <a:cubicBezTo>
                        <a:pt x="23" y="72"/>
                        <a:pt x="24" y="71"/>
                        <a:pt x="24" y="71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3" y="67"/>
                        <a:pt x="24" y="63"/>
                        <a:pt x="23" y="61"/>
                      </a:cubicBezTo>
                      <a:cubicBezTo>
                        <a:pt x="23" y="60"/>
                        <a:pt x="22" y="58"/>
                        <a:pt x="22" y="57"/>
                      </a:cubicBezTo>
                      <a:cubicBezTo>
                        <a:pt x="21" y="56"/>
                        <a:pt x="22" y="53"/>
                        <a:pt x="22" y="53"/>
                      </a:cubicBezTo>
                      <a:cubicBezTo>
                        <a:pt x="21" y="53"/>
                        <a:pt x="20" y="52"/>
                        <a:pt x="20" y="52"/>
                      </a:cubicBezTo>
                      <a:cubicBezTo>
                        <a:pt x="20" y="52"/>
                        <a:pt x="19" y="47"/>
                        <a:pt x="20" y="47"/>
                      </a:cubicBezTo>
                      <a:cubicBezTo>
                        <a:pt x="20" y="47"/>
                        <a:pt x="22" y="46"/>
                        <a:pt x="22" y="46"/>
                      </a:cubicBezTo>
                      <a:cubicBezTo>
                        <a:pt x="23" y="45"/>
                        <a:pt x="23" y="44"/>
                        <a:pt x="24" y="43"/>
                      </a:cubicBezTo>
                      <a:cubicBezTo>
                        <a:pt x="24" y="43"/>
                        <a:pt x="25" y="43"/>
                        <a:pt x="25" y="43"/>
                      </a:cubicBezTo>
                      <a:cubicBezTo>
                        <a:pt x="27" y="42"/>
                        <a:pt x="26" y="39"/>
                        <a:pt x="26" y="38"/>
                      </a:cubicBezTo>
                      <a:cubicBezTo>
                        <a:pt x="28" y="38"/>
                        <a:pt x="29" y="38"/>
                        <a:pt x="30" y="38"/>
                      </a:cubicBezTo>
                      <a:cubicBezTo>
                        <a:pt x="30" y="38"/>
                        <a:pt x="31" y="37"/>
                        <a:pt x="31" y="37"/>
                      </a:cubicBezTo>
                      <a:cubicBezTo>
                        <a:pt x="31" y="37"/>
                        <a:pt x="32" y="38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6"/>
                        <a:pt x="34" y="37"/>
                        <a:pt x="35" y="36"/>
                      </a:cubicBezTo>
                      <a:cubicBezTo>
                        <a:pt x="35" y="36"/>
                        <a:pt x="36" y="35"/>
                        <a:pt x="36" y="35"/>
                      </a:cubicBezTo>
                      <a:cubicBezTo>
                        <a:pt x="37" y="34"/>
                        <a:pt x="39" y="35"/>
                        <a:pt x="40" y="34"/>
                      </a:cubicBezTo>
                      <a:cubicBezTo>
                        <a:pt x="41" y="33"/>
                        <a:pt x="41" y="32"/>
                        <a:pt x="42" y="31"/>
                      </a:cubicBezTo>
                      <a:cubicBezTo>
                        <a:pt x="43" y="31"/>
                        <a:pt x="44" y="31"/>
                        <a:pt x="44" y="30"/>
                      </a:cubicBezTo>
                      <a:cubicBezTo>
                        <a:pt x="45" y="30"/>
                        <a:pt x="44" y="29"/>
                        <a:pt x="45" y="28"/>
                      </a:cubicBezTo>
                      <a:cubicBezTo>
                        <a:pt x="45" y="28"/>
                        <a:pt x="46" y="28"/>
                        <a:pt x="47" y="28"/>
                      </a:cubicBezTo>
                      <a:cubicBezTo>
                        <a:pt x="47" y="26"/>
                        <a:pt x="46" y="26"/>
                        <a:pt x="47" y="25"/>
                      </a:cubicBezTo>
                      <a:cubicBezTo>
                        <a:pt x="47" y="24"/>
                        <a:pt x="48" y="24"/>
                        <a:pt x="48" y="24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3"/>
                        <a:pt x="46" y="21"/>
                        <a:pt x="47" y="21"/>
                      </a:cubicBezTo>
                      <a:cubicBezTo>
                        <a:pt x="48" y="21"/>
                        <a:pt x="48" y="15"/>
                        <a:pt x="48" y="15"/>
                      </a:cubicBezTo>
                      <a:cubicBezTo>
                        <a:pt x="48" y="15"/>
                        <a:pt x="49" y="15"/>
                        <a:pt x="49" y="14"/>
                      </a:cubicBezTo>
                      <a:cubicBezTo>
                        <a:pt x="47" y="14"/>
                        <a:pt x="48" y="11"/>
                        <a:pt x="48" y="11"/>
                      </a:cubicBezTo>
                      <a:cubicBezTo>
                        <a:pt x="48" y="8"/>
                        <a:pt x="48" y="3"/>
                        <a:pt x="47" y="2"/>
                      </a:cubicBezTo>
                      <a:cubicBezTo>
                        <a:pt x="46" y="2"/>
                        <a:pt x="47" y="1"/>
                        <a:pt x="47" y="0"/>
                      </a:cubicBezTo>
                      <a:cubicBezTo>
                        <a:pt x="47" y="0"/>
                        <a:pt x="44" y="2"/>
                        <a:pt x="43" y="2"/>
                      </a:cubicBezTo>
                      <a:cubicBezTo>
                        <a:pt x="42" y="3"/>
                        <a:pt x="41" y="3"/>
                        <a:pt x="39" y="3"/>
                      </a:cubicBezTo>
                      <a:cubicBezTo>
                        <a:pt x="38" y="3"/>
                        <a:pt x="38" y="4"/>
                        <a:pt x="37" y="5"/>
                      </a:cubicBezTo>
                      <a:cubicBezTo>
                        <a:pt x="36" y="5"/>
                        <a:pt x="36" y="5"/>
                        <a:pt x="35" y="5"/>
                      </a:cubicBezTo>
                      <a:cubicBezTo>
                        <a:pt x="34" y="4"/>
                        <a:pt x="34" y="5"/>
                        <a:pt x="33" y="6"/>
                      </a:cubicBezTo>
                      <a:cubicBezTo>
                        <a:pt x="32" y="6"/>
                        <a:pt x="31" y="6"/>
                        <a:pt x="30" y="6"/>
                      </a:cubicBezTo>
                      <a:cubicBezTo>
                        <a:pt x="29" y="6"/>
                        <a:pt x="28" y="7"/>
                        <a:pt x="27" y="7"/>
                      </a:cubicBezTo>
                      <a:cubicBezTo>
                        <a:pt x="25" y="7"/>
                        <a:pt x="26" y="5"/>
                        <a:pt x="24" y="5"/>
                      </a:cubicBezTo>
                      <a:cubicBezTo>
                        <a:pt x="23" y="5"/>
                        <a:pt x="24" y="5"/>
                        <a:pt x="23" y="6"/>
                      </a:cubicBezTo>
                      <a:cubicBezTo>
                        <a:pt x="22" y="6"/>
                        <a:pt x="21" y="6"/>
                        <a:pt x="20" y="6"/>
                      </a:cubicBezTo>
                      <a:cubicBezTo>
                        <a:pt x="20" y="7"/>
                        <a:pt x="20" y="8"/>
                        <a:pt x="20" y="9"/>
                      </a:cubicBezTo>
                      <a:cubicBezTo>
                        <a:pt x="20" y="9"/>
                        <a:pt x="21" y="9"/>
                        <a:pt x="21" y="10"/>
                      </a:cubicBezTo>
                      <a:cubicBezTo>
                        <a:pt x="21" y="11"/>
                        <a:pt x="21" y="11"/>
                        <a:pt x="21" y="12"/>
                      </a:cubicBezTo>
                      <a:cubicBezTo>
                        <a:pt x="21" y="12"/>
                        <a:pt x="21" y="13"/>
                        <a:pt x="21" y="14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27" name="Freeform 78">
                  <a:extLst>
                    <a:ext uri="{FF2B5EF4-FFF2-40B4-BE49-F238E27FC236}">
                      <a16:creationId xmlns:a16="http://schemas.microsoft.com/office/drawing/2014/main" id="{E34E4248-6D7B-B955-C2DF-47873F359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35994" y="3130986"/>
                  <a:ext cx="522880" cy="590052"/>
                </a:xfrm>
                <a:custGeom>
                  <a:avLst/>
                  <a:gdLst>
                    <a:gd name="T0" fmla="*/ 31 w 76"/>
                    <a:gd name="T1" fmla="*/ 71 h 81"/>
                    <a:gd name="T2" fmla="*/ 32 w 76"/>
                    <a:gd name="T3" fmla="*/ 67 h 81"/>
                    <a:gd name="T4" fmla="*/ 35 w 76"/>
                    <a:gd name="T5" fmla="*/ 66 h 81"/>
                    <a:gd name="T6" fmla="*/ 37 w 76"/>
                    <a:gd name="T7" fmla="*/ 60 h 81"/>
                    <a:gd name="T8" fmla="*/ 43 w 76"/>
                    <a:gd name="T9" fmla="*/ 57 h 81"/>
                    <a:gd name="T10" fmla="*/ 47 w 76"/>
                    <a:gd name="T11" fmla="*/ 53 h 81"/>
                    <a:gd name="T12" fmla="*/ 51 w 76"/>
                    <a:gd name="T13" fmla="*/ 49 h 81"/>
                    <a:gd name="T14" fmla="*/ 54 w 76"/>
                    <a:gd name="T15" fmla="*/ 48 h 81"/>
                    <a:gd name="T16" fmla="*/ 56 w 76"/>
                    <a:gd name="T17" fmla="*/ 50 h 81"/>
                    <a:gd name="T18" fmla="*/ 60 w 76"/>
                    <a:gd name="T19" fmla="*/ 49 h 81"/>
                    <a:gd name="T20" fmla="*/ 71 w 76"/>
                    <a:gd name="T21" fmla="*/ 46 h 81"/>
                    <a:gd name="T22" fmla="*/ 74 w 76"/>
                    <a:gd name="T23" fmla="*/ 45 h 81"/>
                    <a:gd name="T24" fmla="*/ 76 w 76"/>
                    <a:gd name="T25" fmla="*/ 42 h 81"/>
                    <a:gd name="T26" fmla="*/ 70 w 76"/>
                    <a:gd name="T27" fmla="*/ 30 h 81"/>
                    <a:gd name="T28" fmla="*/ 70 w 76"/>
                    <a:gd name="T29" fmla="*/ 26 h 81"/>
                    <a:gd name="T30" fmla="*/ 65 w 76"/>
                    <a:gd name="T31" fmla="*/ 22 h 81"/>
                    <a:gd name="T32" fmla="*/ 35 w 76"/>
                    <a:gd name="T33" fmla="*/ 0 h 81"/>
                    <a:gd name="T34" fmla="*/ 29 w 76"/>
                    <a:gd name="T35" fmla="*/ 42 h 81"/>
                    <a:gd name="T36" fmla="*/ 30 w 76"/>
                    <a:gd name="T37" fmla="*/ 46 h 81"/>
                    <a:gd name="T38" fmla="*/ 11 w 76"/>
                    <a:gd name="T39" fmla="*/ 46 h 81"/>
                    <a:gd name="T40" fmla="*/ 10 w 76"/>
                    <a:gd name="T41" fmla="*/ 48 h 81"/>
                    <a:gd name="T42" fmla="*/ 4 w 76"/>
                    <a:gd name="T43" fmla="*/ 48 h 81"/>
                    <a:gd name="T44" fmla="*/ 3 w 76"/>
                    <a:gd name="T45" fmla="*/ 52 h 81"/>
                    <a:gd name="T46" fmla="*/ 1 w 76"/>
                    <a:gd name="T47" fmla="*/ 55 h 81"/>
                    <a:gd name="T48" fmla="*/ 1 w 76"/>
                    <a:gd name="T49" fmla="*/ 60 h 81"/>
                    <a:gd name="T50" fmla="*/ 3 w 76"/>
                    <a:gd name="T51" fmla="*/ 65 h 81"/>
                    <a:gd name="T52" fmla="*/ 4 w 76"/>
                    <a:gd name="T53" fmla="*/ 67 h 81"/>
                    <a:gd name="T54" fmla="*/ 8 w 76"/>
                    <a:gd name="T55" fmla="*/ 67 h 81"/>
                    <a:gd name="T56" fmla="*/ 11 w 76"/>
                    <a:gd name="T57" fmla="*/ 66 h 81"/>
                    <a:gd name="T58" fmla="*/ 14 w 76"/>
                    <a:gd name="T59" fmla="*/ 69 h 81"/>
                    <a:gd name="T60" fmla="*/ 14 w 76"/>
                    <a:gd name="T61" fmla="*/ 74 h 81"/>
                    <a:gd name="T62" fmla="*/ 13 w 76"/>
                    <a:gd name="T63" fmla="*/ 76 h 81"/>
                    <a:gd name="T64" fmla="*/ 16 w 76"/>
                    <a:gd name="T65" fmla="*/ 77 h 81"/>
                    <a:gd name="T66" fmla="*/ 20 w 76"/>
                    <a:gd name="T67" fmla="*/ 80 h 81"/>
                    <a:gd name="T68" fmla="*/ 23 w 76"/>
                    <a:gd name="T69" fmla="*/ 79 h 81"/>
                    <a:gd name="T70" fmla="*/ 25 w 76"/>
                    <a:gd name="T71" fmla="*/ 77 h 81"/>
                    <a:gd name="T72" fmla="*/ 28 w 76"/>
                    <a:gd name="T73" fmla="*/ 78 h 81"/>
                    <a:gd name="T74" fmla="*/ 30 w 76"/>
                    <a:gd name="T75" fmla="*/ 7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81">
                      <a:moveTo>
                        <a:pt x="30" y="75"/>
                      </a:moveTo>
                      <a:cubicBezTo>
                        <a:pt x="30" y="75"/>
                        <a:pt x="30" y="72"/>
                        <a:pt x="31" y="71"/>
                      </a:cubicBezTo>
                      <a:cubicBezTo>
                        <a:pt x="32" y="71"/>
                        <a:pt x="32" y="70"/>
                        <a:pt x="32" y="69"/>
                      </a:cubicBezTo>
                      <a:cubicBezTo>
                        <a:pt x="31" y="68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3" y="65"/>
                      </a:cubicBezTo>
                      <a:cubicBezTo>
                        <a:pt x="34" y="65"/>
                        <a:pt x="35" y="66"/>
                        <a:pt x="35" y="66"/>
                      </a:cubicBezTo>
                      <a:cubicBezTo>
                        <a:pt x="35" y="66"/>
                        <a:pt x="35" y="63"/>
                        <a:pt x="36" y="62"/>
                      </a:cubicBezTo>
                      <a:cubicBezTo>
                        <a:pt x="36" y="61"/>
                        <a:pt x="36" y="61"/>
                        <a:pt x="37" y="60"/>
                      </a:cubicBezTo>
                      <a:cubicBezTo>
                        <a:pt x="38" y="60"/>
                        <a:pt x="40" y="59"/>
                        <a:pt x="41" y="59"/>
                      </a:cubicBezTo>
                      <a:cubicBezTo>
                        <a:pt x="42" y="59"/>
                        <a:pt x="43" y="58"/>
                        <a:pt x="43" y="57"/>
                      </a:cubicBezTo>
                      <a:cubicBezTo>
                        <a:pt x="43" y="56"/>
                        <a:pt x="43" y="56"/>
                        <a:pt x="44" y="55"/>
                      </a:cubicBezTo>
                      <a:cubicBezTo>
                        <a:pt x="46" y="54"/>
                        <a:pt x="47" y="54"/>
                        <a:pt x="47" y="53"/>
                      </a:cubicBezTo>
                      <a:cubicBezTo>
                        <a:pt x="47" y="52"/>
                        <a:pt x="47" y="50"/>
                        <a:pt x="49" y="50"/>
                      </a:cubicBezTo>
                      <a:cubicBezTo>
                        <a:pt x="50" y="50"/>
                        <a:pt x="51" y="50"/>
                        <a:pt x="51" y="49"/>
                      </a:cubicBezTo>
                      <a:cubicBezTo>
                        <a:pt x="51" y="48"/>
                        <a:pt x="52" y="47"/>
                        <a:pt x="53" y="48"/>
                      </a:cubicBezTo>
                      <a:cubicBezTo>
                        <a:pt x="53" y="49"/>
                        <a:pt x="54" y="48"/>
                        <a:pt x="54" y="48"/>
                      </a:cubicBezTo>
                      <a:cubicBezTo>
                        <a:pt x="55" y="49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9" y="49"/>
                        <a:pt x="60" y="49"/>
                      </a:cubicBezTo>
                      <a:cubicBezTo>
                        <a:pt x="61" y="48"/>
                        <a:pt x="63" y="48"/>
                        <a:pt x="65" y="48"/>
                      </a:cubicBezTo>
                      <a:cubicBezTo>
                        <a:pt x="66" y="48"/>
                        <a:pt x="71" y="46"/>
                        <a:pt x="71" y="46"/>
                      </a:cubicBezTo>
                      <a:cubicBezTo>
                        <a:pt x="73" y="46"/>
                        <a:pt x="73" y="46"/>
                        <a:pt x="73" y="46"/>
                      </a:cubicBezTo>
                      <a:cubicBezTo>
                        <a:pt x="73" y="46"/>
                        <a:pt x="74" y="46"/>
                        <a:pt x="74" y="45"/>
                      </a:cubicBezTo>
                      <a:cubicBezTo>
                        <a:pt x="74" y="44"/>
                        <a:pt x="74" y="43"/>
                        <a:pt x="74" y="43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0" y="31"/>
                        <a:pt x="70" y="30"/>
                      </a:cubicBezTo>
                      <a:cubicBezTo>
                        <a:pt x="70" y="30"/>
                        <a:pt x="71" y="29"/>
                        <a:pt x="70" y="28"/>
                      </a:cubicBezTo>
                      <a:cubicBezTo>
                        <a:pt x="70" y="27"/>
                        <a:pt x="70" y="28"/>
                        <a:pt x="70" y="26"/>
                      </a:cubicBezTo>
                      <a:cubicBezTo>
                        <a:pt x="70" y="24"/>
                        <a:pt x="69" y="24"/>
                        <a:pt x="69" y="23"/>
                      </a:cubicBezTo>
                      <a:cubicBezTo>
                        <a:pt x="68" y="23"/>
                        <a:pt x="66" y="23"/>
                        <a:pt x="65" y="22"/>
                      </a:cubicBezTo>
                      <a:cubicBezTo>
                        <a:pt x="64" y="21"/>
                        <a:pt x="64" y="20"/>
                        <a:pt x="64" y="2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32" y="42"/>
                        <a:pt x="31" y="44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2" y="45"/>
                        <a:pt x="11" y="46"/>
                      </a:cubicBezTo>
                      <a:cubicBezTo>
                        <a:pt x="10" y="46"/>
                        <a:pt x="10" y="47"/>
                        <a:pt x="11" y="48"/>
                      </a:cubicBezTo>
                      <a:cubicBezTo>
                        <a:pt x="12" y="49"/>
                        <a:pt x="10" y="48"/>
                        <a:pt x="10" y="48"/>
                      </a:cubicBezTo>
                      <a:cubicBezTo>
                        <a:pt x="10" y="48"/>
                        <a:pt x="9" y="49"/>
                        <a:pt x="7" y="48"/>
                      </a:cubicBezTo>
                      <a:cubicBezTo>
                        <a:pt x="5" y="48"/>
                        <a:pt x="5" y="48"/>
                        <a:pt x="4" y="48"/>
                      </a:cubicBezTo>
                      <a:cubicBezTo>
                        <a:pt x="3" y="48"/>
                        <a:pt x="4" y="48"/>
                        <a:pt x="3" y="49"/>
                      </a:cubicBezTo>
                      <a:cubicBezTo>
                        <a:pt x="3" y="51"/>
                        <a:pt x="3" y="52"/>
                        <a:pt x="3" y="52"/>
                      </a:cubicBezTo>
                      <a:cubicBezTo>
                        <a:pt x="2" y="53"/>
                        <a:pt x="1" y="53"/>
                        <a:pt x="1" y="53"/>
                      </a:cubicBezTo>
                      <a:cubicBezTo>
                        <a:pt x="1" y="53"/>
                        <a:pt x="0" y="55"/>
                        <a:pt x="1" y="55"/>
                      </a:cubicBezTo>
                      <a:cubicBezTo>
                        <a:pt x="2" y="55"/>
                        <a:pt x="0" y="59"/>
                        <a:pt x="0" y="59"/>
                      </a:cubicBezTo>
                      <a:cubicBezTo>
                        <a:pt x="0" y="59"/>
                        <a:pt x="0" y="60"/>
                        <a:pt x="1" y="60"/>
                      </a:cubicBezTo>
                      <a:cubicBezTo>
                        <a:pt x="2" y="61"/>
                        <a:pt x="3" y="61"/>
                        <a:pt x="3" y="62"/>
                      </a:cubicBezTo>
                      <a:cubicBezTo>
                        <a:pt x="3" y="63"/>
                        <a:pt x="3" y="65"/>
                        <a:pt x="3" y="65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4" y="67"/>
                        <a:pt x="4" y="67"/>
                        <a:pt x="4" y="67"/>
                      </a:cubicBezTo>
                      <a:cubicBezTo>
                        <a:pt x="4" y="67"/>
                        <a:pt x="5" y="66"/>
                        <a:pt x="6" y="66"/>
                      </a:cubicBezTo>
                      <a:cubicBezTo>
                        <a:pt x="7" y="66"/>
                        <a:pt x="7" y="67"/>
                        <a:pt x="8" y="67"/>
                      </a:cubicBezTo>
                      <a:cubicBezTo>
                        <a:pt x="8" y="67"/>
                        <a:pt x="9" y="66"/>
                        <a:pt x="9" y="66"/>
                      </a:cubicBezTo>
                      <a:cubicBezTo>
                        <a:pt x="9" y="66"/>
                        <a:pt x="10" y="67"/>
                        <a:pt x="11" y="66"/>
                      </a:cubicBezTo>
                      <a:cubicBezTo>
                        <a:pt x="13" y="66"/>
                        <a:pt x="13" y="67"/>
                        <a:pt x="13" y="67"/>
                      </a:cubicBezTo>
                      <a:cubicBezTo>
                        <a:pt x="13" y="67"/>
                        <a:pt x="14" y="68"/>
                        <a:pt x="14" y="69"/>
                      </a:cubicBezTo>
                      <a:cubicBezTo>
                        <a:pt x="14" y="70"/>
                        <a:pt x="12" y="71"/>
                        <a:pt x="13" y="72"/>
                      </a:cubicBezTo>
                      <a:cubicBezTo>
                        <a:pt x="14" y="72"/>
                        <a:pt x="15" y="73"/>
                        <a:pt x="14" y="74"/>
                      </a:cubicBezTo>
                      <a:cubicBezTo>
                        <a:pt x="14" y="75"/>
                        <a:pt x="16" y="74"/>
                        <a:pt x="16" y="74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3" y="76"/>
                        <a:pt x="13" y="77"/>
                        <a:pt x="14" y="77"/>
                      </a:cubicBezTo>
                      <a:cubicBezTo>
                        <a:pt x="15" y="77"/>
                        <a:pt x="15" y="76"/>
                        <a:pt x="16" y="77"/>
                      </a:cubicBezTo>
                      <a:cubicBezTo>
                        <a:pt x="16" y="78"/>
                        <a:pt x="17" y="77"/>
                        <a:pt x="18" y="78"/>
                      </a:cubicBezTo>
                      <a:cubicBezTo>
                        <a:pt x="18" y="79"/>
                        <a:pt x="19" y="80"/>
                        <a:pt x="20" y="80"/>
                      </a:cubicBezTo>
                      <a:cubicBezTo>
                        <a:pt x="21" y="80"/>
                        <a:pt x="21" y="81"/>
                        <a:pt x="21" y="81"/>
                      </a:cubicBezTo>
                      <a:cubicBezTo>
                        <a:pt x="21" y="81"/>
                        <a:pt x="22" y="80"/>
                        <a:pt x="23" y="79"/>
                      </a:cubicBezTo>
                      <a:cubicBezTo>
                        <a:pt x="25" y="79"/>
                        <a:pt x="25" y="80"/>
                        <a:pt x="25" y="80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7" y="78"/>
                        <a:pt x="28" y="78"/>
                      </a:cubicBezTo>
                      <a:cubicBezTo>
                        <a:pt x="30" y="78"/>
                        <a:pt x="29" y="76"/>
                        <a:pt x="29" y="76"/>
                      </a:cubicBezTo>
                      <a:lnTo>
                        <a:pt x="30" y="75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28" name="Freeform 152">
                  <a:extLst>
                    <a:ext uri="{FF2B5EF4-FFF2-40B4-BE49-F238E27FC236}">
                      <a16:creationId xmlns:a16="http://schemas.microsoft.com/office/drawing/2014/main" id="{51B7AAAF-5B6F-F8CE-AC35-184D95C11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3167" y="3576353"/>
                  <a:ext cx="261441" cy="413714"/>
                </a:xfrm>
                <a:custGeom>
                  <a:avLst/>
                  <a:gdLst>
                    <a:gd name="T0" fmla="*/ 1 w 38"/>
                    <a:gd name="T1" fmla="*/ 47 h 57"/>
                    <a:gd name="T2" fmla="*/ 3 w 38"/>
                    <a:gd name="T3" fmla="*/ 46 h 57"/>
                    <a:gd name="T4" fmla="*/ 6 w 38"/>
                    <a:gd name="T5" fmla="*/ 49 h 57"/>
                    <a:gd name="T6" fmla="*/ 8 w 38"/>
                    <a:gd name="T7" fmla="*/ 53 h 57"/>
                    <a:gd name="T8" fmla="*/ 15 w 38"/>
                    <a:gd name="T9" fmla="*/ 57 h 57"/>
                    <a:gd name="T10" fmla="*/ 21 w 38"/>
                    <a:gd name="T11" fmla="*/ 56 h 57"/>
                    <a:gd name="T12" fmla="*/ 27 w 38"/>
                    <a:gd name="T13" fmla="*/ 56 h 57"/>
                    <a:gd name="T14" fmla="*/ 32 w 38"/>
                    <a:gd name="T15" fmla="*/ 57 h 57"/>
                    <a:gd name="T16" fmla="*/ 38 w 38"/>
                    <a:gd name="T17" fmla="*/ 57 h 57"/>
                    <a:gd name="T18" fmla="*/ 38 w 38"/>
                    <a:gd name="T19" fmla="*/ 53 h 57"/>
                    <a:gd name="T20" fmla="*/ 32 w 38"/>
                    <a:gd name="T21" fmla="*/ 47 h 57"/>
                    <a:gd name="T22" fmla="*/ 28 w 38"/>
                    <a:gd name="T23" fmla="*/ 40 h 57"/>
                    <a:gd name="T24" fmla="*/ 27 w 38"/>
                    <a:gd name="T25" fmla="*/ 36 h 57"/>
                    <a:gd name="T26" fmla="*/ 32 w 38"/>
                    <a:gd name="T27" fmla="*/ 28 h 57"/>
                    <a:gd name="T28" fmla="*/ 27 w 38"/>
                    <a:gd name="T29" fmla="*/ 21 h 57"/>
                    <a:gd name="T30" fmla="*/ 34 w 38"/>
                    <a:gd name="T31" fmla="*/ 18 h 57"/>
                    <a:gd name="T32" fmla="*/ 33 w 38"/>
                    <a:gd name="T33" fmla="*/ 14 h 57"/>
                    <a:gd name="T34" fmla="*/ 32 w 38"/>
                    <a:gd name="T35" fmla="*/ 9 h 57"/>
                    <a:gd name="T36" fmla="*/ 32 w 38"/>
                    <a:gd name="T37" fmla="*/ 5 h 57"/>
                    <a:gd name="T38" fmla="*/ 28 w 38"/>
                    <a:gd name="T39" fmla="*/ 0 h 57"/>
                    <a:gd name="T40" fmla="*/ 29 w 38"/>
                    <a:gd name="T41" fmla="*/ 5 h 57"/>
                    <a:gd name="T42" fmla="*/ 26 w 38"/>
                    <a:gd name="T43" fmla="*/ 10 h 57"/>
                    <a:gd name="T44" fmla="*/ 24 w 38"/>
                    <a:gd name="T45" fmla="*/ 14 h 57"/>
                    <a:gd name="T46" fmla="*/ 22 w 38"/>
                    <a:gd name="T47" fmla="*/ 18 h 57"/>
                    <a:gd name="T48" fmla="*/ 19 w 38"/>
                    <a:gd name="T49" fmla="*/ 22 h 57"/>
                    <a:gd name="T50" fmla="*/ 16 w 38"/>
                    <a:gd name="T51" fmla="*/ 26 h 57"/>
                    <a:gd name="T52" fmla="*/ 13 w 38"/>
                    <a:gd name="T53" fmla="*/ 30 h 57"/>
                    <a:gd name="T54" fmla="*/ 12 w 38"/>
                    <a:gd name="T55" fmla="*/ 35 h 57"/>
                    <a:gd name="T56" fmla="*/ 8 w 38"/>
                    <a:gd name="T57" fmla="*/ 35 h 57"/>
                    <a:gd name="T58" fmla="*/ 5 w 38"/>
                    <a:gd name="T59" fmla="*/ 35 h 57"/>
                    <a:gd name="T60" fmla="*/ 1 w 38"/>
                    <a:gd name="T61" fmla="*/ 39 h 57"/>
                    <a:gd name="T62" fmla="*/ 1 w 38"/>
                    <a:gd name="T63" fmla="*/ 42 h 57"/>
                    <a:gd name="T64" fmla="*/ 0 w 38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8" h="57">
                      <a:moveTo>
                        <a:pt x="0" y="45"/>
                      </a:moveTo>
                      <a:cubicBezTo>
                        <a:pt x="1" y="45"/>
                        <a:pt x="1" y="46"/>
                        <a:pt x="1" y="47"/>
                      </a:cubicBezTo>
                      <a:cubicBezTo>
                        <a:pt x="2" y="46"/>
                        <a:pt x="3" y="46"/>
                        <a:pt x="3" y="46"/>
                      </a:cubicBezTo>
                      <a:cubicBezTo>
                        <a:pt x="4" y="46"/>
                        <a:pt x="3" y="46"/>
                        <a:pt x="3" y="46"/>
                      </a:cubicBezTo>
                      <a:cubicBezTo>
                        <a:pt x="2" y="49"/>
                        <a:pt x="5" y="48"/>
                        <a:pt x="7" y="48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7" y="52"/>
                        <a:pt x="7" y="52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5"/>
                        <a:pt x="7" y="57"/>
                      </a:cubicBezTo>
                      <a:cubicBezTo>
                        <a:pt x="15" y="57"/>
                        <a:pt x="15" y="57"/>
                        <a:pt x="15" y="57"/>
                      </a:cubicBezTo>
                      <a:cubicBezTo>
                        <a:pt x="15" y="57"/>
                        <a:pt x="17" y="56"/>
                        <a:pt x="18" y="56"/>
                      </a:cubicBezTo>
                      <a:cubicBezTo>
                        <a:pt x="19" y="55"/>
                        <a:pt x="19" y="56"/>
                        <a:pt x="21" y="56"/>
                      </a:cubicBezTo>
                      <a:cubicBezTo>
                        <a:pt x="22" y="55"/>
                        <a:pt x="24" y="56"/>
                        <a:pt x="24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9" y="55"/>
                        <a:pt x="30" y="56"/>
                        <a:pt x="31" y="56"/>
                      </a:cubicBezTo>
                      <a:cubicBezTo>
                        <a:pt x="31" y="57"/>
                        <a:pt x="31" y="57"/>
                        <a:pt x="32" y="57"/>
                      </a:cubicBezTo>
                      <a:cubicBezTo>
                        <a:pt x="33" y="57"/>
                        <a:pt x="34" y="57"/>
                        <a:pt x="35" y="57"/>
                      </a:cubicBezTo>
                      <a:cubicBezTo>
                        <a:pt x="36" y="57"/>
                        <a:pt x="38" y="57"/>
                        <a:pt x="38" y="57"/>
                      </a:cubicBezTo>
                      <a:cubicBezTo>
                        <a:pt x="38" y="57"/>
                        <a:pt x="37" y="56"/>
                        <a:pt x="37" y="55"/>
                      </a:cubicBezTo>
                      <a:cubicBezTo>
                        <a:pt x="37" y="55"/>
                        <a:pt x="38" y="53"/>
                        <a:pt x="38" y="53"/>
                      </a:cubicBezTo>
                      <a:cubicBezTo>
                        <a:pt x="38" y="53"/>
                        <a:pt x="36" y="52"/>
                        <a:pt x="35" y="50"/>
                      </a:cubicBezTo>
                      <a:cubicBezTo>
                        <a:pt x="34" y="48"/>
                        <a:pt x="34" y="49"/>
                        <a:pt x="32" y="47"/>
                      </a:cubicBezTo>
                      <a:cubicBezTo>
                        <a:pt x="31" y="46"/>
                        <a:pt x="31" y="46"/>
                        <a:pt x="30" y="44"/>
                      </a:cubicBezTo>
                      <a:cubicBezTo>
                        <a:pt x="29" y="43"/>
                        <a:pt x="28" y="41"/>
                        <a:pt x="28" y="40"/>
                      </a:cubicBezTo>
                      <a:cubicBezTo>
                        <a:pt x="28" y="39"/>
                        <a:pt x="27" y="39"/>
                        <a:pt x="26" y="38"/>
                      </a:cubicBezTo>
                      <a:cubicBezTo>
                        <a:pt x="25" y="38"/>
                        <a:pt x="26" y="37"/>
                        <a:pt x="27" y="36"/>
                      </a:cubicBezTo>
                      <a:cubicBezTo>
                        <a:pt x="29" y="36"/>
                        <a:pt x="30" y="31"/>
                        <a:pt x="30" y="31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5"/>
                        <a:pt x="30" y="24"/>
                      </a:cubicBezTo>
                      <a:cubicBezTo>
                        <a:pt x="30" y="24"/>
                        <a:pt x="28" y="21"/>
                        <a:pt x="27" y="21"/>
                      </a:cubicBezTo>
                      <a:cubicBezTo>
                        <a:pt x="26" y="20"/>
                        <a:pt x="27" y="19"/>
                        <a:pt x="28" y="18"/>
                      </a:cubicBezTo>
                      <a:cubicBezTo>
                        <a:pt x="29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3" y="16"/>
                      </a:cubicBezTo>
                      <a:cubicBezTo>
                        <a:pt x="32" y="15"/>
                        <a:pt x="33" y="14"/>
                        <a:pt x="33" y="14"/>
                      </a:cubicBezTo>
                      <a:cubicBezTo>
                        <a:pt x="32" y="13"/>
                        <a:pt x="32" y="11"/>
                        <a:pt x="32" y="10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8"/>
                        <a:pt x="32" y="7"/>
                      </a:cubicBezTo>
                      <a:cubicBezTo>
                        <a:pt x="32" y="6"/>
                        <a:pt x="32" y="6"/>
                        <a:pt x="32" y="5"/>
                      </a:cubicBezTo>
                      <a:cubicBezTo>
                        <a:pt x="31" y="4"/>
                        <a:pt x="32" y="3"/>
                        <a:pt x="31" y="3"/>
                      </a:cubicBezTo>
                      <a:cubicBezTo>
                        <a:pt x="30" y="2"/>
                        <a:pt x="28" y="0"/>
                        <a:pt x="28" y="0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9" y="4"/>
                        <a:pt x="29" y="5"/>
                      </a:cubicBezTo>
                      <a:cubicBezTo>
                        <a:pt x="29" y="6"/>
                        <a:pt x="28" y="9"/>
                        <a:pt x="27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ubicBezTo>
                        <a:pt x="26" y="11"/>
                        <a:pt x="25" y="11"/>
                        <a:pt x="24" y="12"/>
                      </a:cubicBezTo>
                      <a:cubicBezTo>
                        <a:pt x="23" y="13"/>
                        <a:pt x="24" y="13"/>
                        <a:pt x="24" y="14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2" y="16"/>
                        <a:pt x="22" y="18"/>
                        <a:pt x="22" y="18"/>
                      </a:cubicBezTo>
                      <a:cubicBezTo>
                        <a:pt x="22" y="18"/>
                        <a:pt x="23" y="20"/>
                        <a:pt x="22" y="20"/>
                      </a:cubicBezTo>
                      <a:cubicBezTo>
                        <a:pt x="21" y="20"/>
                        <a:pt x="20" y="21"/>
                        <a:pt x="19" y="22"/>
                      </a:cubicBezTo>
                      <a:cubicBezTo>
                        <a:pt x="17" y="22"/>
                        <a:pt x="17" y="22"/>
                        <a:pt x="17" y="23"/>
                      </a:cubicBezTo>
                      <a:cubicBezTo>
                        <a:pt x="17" y="25"/>
                        <a:pt x="17" y="25"/>
                        <a:pt x="16" y="26"/>
                      </a:cubicBezTo>
                      <a:cubicBezTo>
                        <a:pt x="15" y="27"/>
                        <a:pt x="16" y="27"/>
                        <a:pt x="15" y="28"/>
                      </a:cubicBezTo>
                      <a:cubicBezTo>
                        <a:pt x="15" y="30"/>
                        <a:pt x="14" y="29"/>
                        <a:pt x="13" y="30"/>
                      </a:cubicBezTo>
                      <a:cubicBezTo>
                        <a:pt x="13" y="31"/>
                        <a:pt x="12" y="32"/>
                        <a:pt x="12" y="33"/>
                      </a:cubicBezTo>
                      <a:cubicBezTo>
                        <a:pt x="12" y="34"/>
                        <a:pt x="13" y="35"/>
                        <a:pt x="12" y="35"/>
                      </a:cubicBezTo>
                      <a:cubicBezTo>
                        <a:pt x="11" y="36"/>
                        <a:pt x="11" y="38"/>
                        <a:pt x="9" y="38"/>
                      </a:cubicBezTo>
                      <a:cubicBezTo>
                        <a:pt x="9" y="37"/>
                        <a:pt x="10" y="35"/>
                        <a:pt x="8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6" y="34"/>
                        <a:pt x="5" y="35"/>
                      </a:cubicBezTo>
                      <a:cubicBezTo>
                        <a:pt x="4" y="36"/>
                        <a:pt x="2" y="36"/>
                        <a:pt x="2" y="37"/>
                      </a:cubicBezTo>
                      <a:cubicBezTo>
                        <a:pt x="2" y="38"/>
                        <a:pt x="2" y="39"/>
                        <a:pt x="1" y="39"/>
                      </a:cubicBezTo>
                      <a:cubicBezTo>
                        <a:pt x="0" y="40"/>
                        <a:pt x="0" y="40"/>
                        <a:pt x="0" y="41"/>
                      </a:cubicBezTo>
                      <a:cubicBezTo>
                        <a:pt x="0" y="42"/>
                        <a:pt x="1" y="42"/>
                        <a:pt x="1" y="42"/>
                      </a:cubicBezTo>
                      <a:cubicBezTo>
                        <a:pt x="0" y="44"/>
                        <a:pt x="0" y="44"/>
                        <a:pt x="0" y="44"/>
                      </a:cubicBezTo>
                      <a:lnTo>
                        <a:pt x="0" y="45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29" name="Freeform 44">
                  <a:extLst>
                    <a:ext uri="{FF2B5EF4-FFF2-40B4-BE49-F238E27FC236}">
                      <a16:creationId xmlns:a16="http://schemas.microsoft.com/office/drawing/2014/main" id="{0530BFBC-03D1-4C09-B744-89BB78AFF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761" y="3687994"/>
                  <a:ext cx="117864" cy="137905"/>
                </a:xfrm>
                <a:custGeom>
                  <a:avLst/>
                  <a:gdLst>
                    <a:gd name="T0" fmla="*/ 1 w 17"/>
                    <a:gd name="T1" fmla="*/ 6 h 19"/>
                    <a:gd name="T2" fmla="*/ 3 w 17"/>
                    <a:gd name="T3" fmla="*/ 11 h 19"/>
                    <a:gd name="T4" fmla="*/ 2 w 17"/>
                    <a:gd name="T5" fmla="*/ 12 h 19"/>
                    <a:gd name="T6" fmla="*/ 4 w 17"/>
                    <a:gd name="T7" fmla="*/ 12 h 19"/>
                    <a:gd name="T8" fmla="*/ 4 w 17"/>
                    <a:gd name="T9" fmla="*/ 16 h 19"/>
                    <a:gd name="T10" fmla="*/ 5 w 17"/>
                    <a:gd name="T11" fmla="*/ 15 h 19"/>
                    <a:gd name="T12" fmla="*/ 5 w 17"/>
                    <a:gd name="T13" fmla="*/ 15 h 19"/>
                    <a:gd name="T14" fmla="*/ 7 w 17"/>
                    <a:gd name="T15" fmla="*/ 18 h 19"/>
                    <a:gd name="T16" fmla="*/ 10 w 17"/>
                    <a:gd name="T17" fmla="*/ 19 h 19"/>
                    <a:gd name="T18" fmla="*/ 12 w 17"/>
                    <a:gd name="T19" fmla="*/ 16 h 19"/>
                    <a:gd name="T20" fmla="*/ 14 w 17"/>
                    <a:gd name="T21" fmla="*/ 13 h 19"/>
                    <a:gd name="T22" fmla="*/ 16 w 17"/>
                    <a:gd name="T23" fmla="*/ 11 h 19"/>
                    <a:gd name="T24" fmla="*/ 17 w 17"/>
                    <a:gd name="T25" fmla="*/ 10 h 19"/>
                    <a:gd name="T26" fmla="*/ 14 w 17"/>
                    <a:gd name="T27" fmla="*/ 10 h 19"/>
                    <a:gd name="T28" fmla="*/ 15 w 17"/>
                    <a:gd name="T29" fmla="*/ 7 h 19"/>
                    <a:gd name="T30" fmla="*/ 14 w 17"/>
                    <a:gd name="T31" fmla="*/ 5 h 19"/>
                    <a:gd name="T32" fmla="*/ 13 w 17"/>
                    <a:gd name="T33" fmla="*/ 3 h 19"/>
                    <a:gd name="T34" fmla="*/ 11 w 17"/>
                    <a:gd name="T35" fmla="*/ 1 h 19"/>
                    <a:gd name="T36" fmla="*/ 9 w 17"/>
                    <a:gd name="T37" fmla="*/ 1 h 19"/>
                    <a:gd name="T38" fmla="*/ 5 w 17"/>
                    <a:gd name="T39" fmla="*/ 2 h 19"/>
                    <a:gd name="T40" fmla="*/ 4 w 17"/>
                    <a:gd name="T41" fmla="*/ 5 h 19"/>
                    <a:gd name="T42" fmla="*/ 3 w 17"/>
                    <a:gd name="T43" fmla="*/ 6 h 19"/>
                    <a:gd name="T44" fmla="*/ 1 w 17"/>
                    <a:gd name="T45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" h="19">
                      <a:moveTo>
                        <a:pt x="1" y="6"/>
                      </a:moveTo>
                      <a:cubicBezTo>
                        <a:pt x="0" y="7"/>
                        <a:pt x="2" y="10"/>
                        <a:pt x="3" y="11"/>
                      </a:cubicBezTo>
                      <a:cubicBezTo>
                        <a:pt x="2" y="11"/>
                        <a:pt x="2" y="12"/>
                        <a:pt x="2" y="12"/>
                      </a:cubicBezTo>
                      <a:cubicBezTo>
                        <a:pt x="2" y="12"/>
                        <a:pt x="4" y="12"/>
                        <a:pt x="4" y="12"/>
                      </a:cubicBezTo>
                      <a:cubicBezTo>
                        <a:pt x="4" y="13"/>
                        <a:pt x="4" y="16"/>
                        <a:pt x="4" y="16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6" y="16"/>
                        <a:pt x="6" y="18"/>
                        <a:pt x="7" y="18"/>
                      </a:cubicBezTo>
                      <a:cubicBezTo>
                        <a:pt x="9" y="19"/>
                        <a:pt x="9" y="18"/>
                        <a:pt x="10" y="19"/>
                      </a:cubicBezTo>
                      <a:cubicBezTo>
                        <a:pt x="10" y="19"/>
                        <a:pt x="10" y="17"/>
                        <a:pt x="12" y="16"/>
                      </a:cubicBezTo>
                      <a:cubicBezTo>
                        <a:pt x="13" y="14"/>
                        <a:pt x="14" y="13"/>
                        <a:pt x="14" y="13"/>
                      </a:cubicBezTo>
                      <a:cubicBezTo>
                        <a:pt x="14" y="13"/>
                        <a:pt x="15" y="11"/>
                        <a:pt x="16" y="11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6" y="8"/>
                        <a:pt x="15" y="7"/>
                      </a:cubicBezTo>
                      <a:cubicBezTo>
                        <a:pt x="15" y="6"/>
                        <a:pt x="15" y="7"/>
                        <a:pt x="14" y="5"/>
                      </a:cubicBezTo>
                      <a:cubicBezTo>
                        <a:pt x="14" y="4"/>
                        <a:pt x="13" y="5"/>
                        <a:pt x="13" y="3"/>
                      </a:cubicBezTo>
                      <a:cubicBezTo>
                        <a:pt x="13" y="2"/>
                        <a:pt x="12" y="1"/>
                        <a:pt x="11" y="1"/>
                      </a:cubicBezTo>
                      <a:cubicBezTo>
                        <a:pt x="10" y="1"/>
                        <a:pt x="10" y="2"/>
                        <a:pt x="9" y="1"/>
                      </a:cubicBezTo>
                      <a:cubicBezTo>
                        <a:pt x="7" y="0"/>
                        <a:pt x="6" y="0"/>
                        <a:pt x="5" y="2"/>
                      </a:cubicBezTo>
                      <a:cubicBezTo>
                        <a:pt x="5" y="3"/>
                        <a:pt x="5" y="4"/>
                        <a:pt x="4" y="5"/>
                      </a:cubicBezTo>
                      <a:cubicBezTo>
                        <a:pt x="3" y="5"/>
                        <a:pt x="4" y="6"/>
                        <a:pt x="3" y="6"/>
                      </a:cubicBezTo>
                      <a:cubicBezTo>
                        <a:pt x="2" y="7"/>
                        <a:pt x="1" y="6"/>
                        <a:pt x="1" y="6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2215" name="Freeform 54">
              <a:extLst>
                <a:ext uri="{FF2B5EF4-FFF2-40B4-BE49-F238E27FC236}">
                  <a16:creationId xmlns:a16="http://schemas.microsoft.com/office/drawing/2014/main" id="{2E5FE5F7-6C7A-3AA4-056D-86B5D87B83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0768" y="3383057"/>
              <a:ext cx="302157" cy="501882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16" name="Freeform 57">
              <a:extLst>
                <a:ext uri="{FF2B5EF4-FFF2-40B4-BE49-F238E27FC236}">
                  <a16:creationId xmlns:a16="http://schemas.microsoft.com/office/drawing/2014/main" id="{581138A6-EDEF-A097-245E-A40727B44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375" y="4181096"/>
              <a:ext cx="473594" cy="32102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17" name="Freeform 182">
              <a:extLst>
                <a:ext uri="{FF2B5EF4-FFF2-40B4-BE49-F238E27FC236}">
                  <a16:creationId xmlns:a16="http://schemas.microsoft.com/office/drawing/2014/main" id="{64C96664-0BD9-93B3-42F3-BFC68EBD6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545" y="2625721"/>
              <a:ext cx="420019" cy="327807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233" name="Group 2232">
            <a:extLst>
              <a:ext uri="{FF2B5EF4-FFF2-40B4-BE49-F238E27FC236}">
                <a16:creationId xmlns:a16="http://schemas.microsoft.com/office/drawing/2014/main" id="{91028695-3366-CE62-E3D0-645A2782BE5A}"/>
              </a:ext>
            </a:extLst>
          </p:cNvPr>
          <p:cNvGrpSpPr/>
          <p:nvPr/>
        </p:nvGrpSpPr>
        <p:grpSpPr>
          <a:xfrm>
            <a:off x="395336" y="213514"/>
            <a:ext cx="11906252" cy="6149186"/>
            <a:chOff x="395336" y="213514"/>
            <a:chExt cx="11906252" cy="6149186"/>
          </a:xfrm>
        </p:grpSpPr>
        <p:sp>
          <p:nvSpPr>
            <p:cNvPr id="2234" name="Freeform 181">
              <a:extLst>
                <a:ext uri="{FF2B5EF4-FFF2-40B4-BE49-F238E27FC236}">
                  <a16:creationId xmlns:a16="http://schemas.microsoft.com/office/drawing/2014/main" id="{A158077E-2905-0BF4-6924-1B12C2467C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336" y="984423"/>
              <a:ext cx="1866514" cy="1024111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5" name="Freeform 5">
              <a:extLst>
                <a:ext uri="{FF2B5EF4-FFF2-40B4-BE49-F238E27FC236}">
                  <a16:creationId xmlns:a16="http://schemas.microsoft.com/office/drawing/2014/main" id="{8BCF7557-E03E-2D87-99CF-27CBBB152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640" y="4669415"/>
              <a:ext cx="248582" cy="269028"/>
            </a:xfrm>
            <a:custGeom>
              <a:avLst/>
              <a:gdLst>
                <a:gd name="T0" fmla="*/ 25 w 36"/>
                <a:gd name="T1" fmla="*/ 0 h 37"/>
                <a:gd name="T2" fmla="*/ 24 w 36"/>
                <a:gd name="T3" fmla="*/ 3 h 37"/>
                <a:gd name="T4" fmla="*/ 26 w 36"/>
                <a:gd name="T5" fmla="*/ 3 h 37"/>
                <a:gd name="T6" fmla="*/ 28 w 36"/>
                <a:gd name="T7" fmla="*/ 4 h 37"/>
                <a:gd name="T8" fmla="*/ 31 w 36"/>
                <a:gd name="T9" fmla="*/ 5 h 37"/>
                <a:gd name="T10" fmla="*/ 34 w 36"/>
                <a:gd name="T11" fmla="*/ 7 h 37"/>
                <a:gd name="T12" fmla="*/ 35 w 36"/>
                <a:gd name="T13" fmla="*/ 9 h 37"/>
                <a:gd name="T14" fmla="*/ 34 w 36"/>
                <a:gd name="T15" fmla="*/ 11 h 37"/>
                <a:gd name="T16" fmla="*/ 34 w 36"/>
                <a:gd name="T17" fmla="*/ 14 h 37"/>
                <a:gd name="T18" fmla="*/ 36 w 36"/>
                <a:gd name="T19" fmla="*/ 16 h 37"/>
                <a:gd name="T20" fmla="*/ 34 w 36"/>
                <a:gd name="T21" fmla="*/ 18 h 37"/>
                <a:gd name="T22" fmla="*/ 33 w 36"/>
                <a:gd name="T23" fmla="*/ 20 h 37"/>
                <a:gd name="T24" fmla="*/ 34 w 36"/>
                <a:gd name="T25" fmla="*/ 22 h 37"/>
                <a:gd name="T26" fmla="*/ 34 w 36"/>
                <a:gd name="T27" fmla="*/ 24 h 37"/>
                <a:gd name="T28" fmla="*/ 34 w 36"/>
                <a:gd name="T29" fmla="*/ 27 h 37"/>
                <a:gd name="T30" fmla="*/ 33 w 36"/>
                <a:gd name="T31" fmla="*/ 29 h 37"/>
                <a:gd name="T32" fmla="*/ 35 w 36"/>
                <a:gd name="T33" fmla="*/ 30 h 37"/>
                <a:gd name="T34" fmla="*/ 33 w 36"/>
                <a:gd name="T35" fmla="*/ 33 h 37"/>
                <a:gd name="T36" fmla="*/ 29 w 36"/>
                <a:gd name="T37" fmla="*/ 37 h 37"/>
                <a:gd name="T38" fmla="*/ 27 w 36"/>
                <a:gd name="T39" fmla="*/ 36 h 37"/>
                <a:gd name="T40" fmla="*/ 25 w 36"/>
                <a:gd name="T41" fmla="*/ 35 h 37"/>
                <a:gd name="T42" fmla="*/ 22 w 36"/>
                <a:gd name="T43" fmla="*/ 36 h 37"/>
                <a:gd name="T44" fmla="*/ 20 w 36"/>
                <a:gd name="T45" fmla="*/ 35 h 37"/>
                <a:gd name="T46" fmla="*/ 18 w 36"/>
                <a:gd name="T47" fmla="*/ 34 h 37"/>
                <a:gd name="T48" fmla="*/ 16 w 36"/>
                <a:gd name="T49" fmla="*/ 34 h 37"/>
                <a:gd name="T50" fmla="*/ 14 w 36"/>
                <a:gd name="T51" fmla="*/ 32 h 37"/>
                <a:gd name="T52" fmla="*/ 14 w 36"/>
                <a:gd name="T53" fmla="*/ 29 h 37"/>
                <a:gd name="T54" fmla="*/ 13 w 36"/>
                <a:gd name="T55" fmla="*/ 28 h 37"/>
                <a:gd name="T56" fmla="*/ 11 w 36"/>
                <a:gd name="T57" fmla="*/ 26 h 37"/>
                <a:gd name="T58" fmla="*/ 11 w 36"/>
                <a:gd name="T59" fmla="*/ 24 h 37"/>
                <a:gd name="T60" fmla="*/ 8 w 36"/>
                <a:gd name="T61" fmla="*/ 22 h 37"/>
                <a:gd name="T62" fmla="*/ 7 w 36"/>
                <a:gd name="T63" fmla="*/ 23 h 37"/>
                <a:gd name="T64" fmla="*/ 5 w 36"/>
                <a:gd name="T65" fmla="*/ 21 h 37"/>
                <a:gd name="T66" fmla="*/ 3 w 36"/>
                <a:gd name="T67" fmla="*/ 18 h 37"/>
                <a:gd name="T68" fmla="*/ 2 w 36"/>
                <a:gd name="T69" fmla="*/ 16 h 37"/>
                <a:gd name="T70" fmla="*/ 0 w 36"/>
                <a:gd name="T71" fmla="*/ 13 h 37"/>
                <a:gd name="T72" fmla="*/ 2 w 36"/>
                <a:gd name="T73" fmla="*/ 13 h 37"/>
                <a:gd name="T74" fmla="*/ 5 w 36"/>
                <a:gd name="T75" fmla="*/ 13 h 37"/>
                <a:gd name="T76" fmla="*/ 8 w 36"/>
                <a:gd name="T77" fmla="*/ 13 h 37"/>
                <a:gd name="T78" fmla="*/ 11 w 36"/>
                <a:gd name="T79" fmla="*/ 12 h 37"/>
                <a:gd name="T80" fmla="*/ 14 w 36"/>
                <a:gd name="T81" fmla="*/ 11 h 37"/>
                <a:gd name="T82" fmla="*/ 15 w 36"/>
                <a:gd name="T83" fmla="*/ 7 h 37"/>
                <a:gd name="T84" fmla="*/ 16 w 36"/>
                <a:gd name="T85" fmla="*/ 6 h 37"/>
                <a:gd name="T86" fmla="*/ 17 w 36"/>
                <a:gd name="T87" fmla="*/ 4 h 37"/>
                <a:gd name="T88" fmla="*/ 19 w 36"/>
                <a:gd name="T89" fmla="*/ 3 h 37"/>
                <a:gd name="T90" fmla="*/ 21 w 36"/>
                <a:gd name="T91" fmla="*/ 1 h 37"/>
                <a:gd name="T92" fmla="*/ 25 w 36"/>
                <a:gd name="T9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7">
                  <a:moveTo>
                    <a:pt x="25" y="0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9" y="4"/>
                    <a:pt x="30" y="5"/>
                    <a:pt x="31" y="5"/>
                  </a:cubicBezTo>
                  <a:cubicBezTo>
                    <a:pt x="32" y="6"/>
                    <a:pt x="33" y="6"/>
                    <a:pt x="34" y="7"/>
                  </a:cubicBezTo>
                  <a:cubicBezTo>
                    <a:pt x="35" y="7"/>
                    <a:pt x="35" y="9"/>
                    <a:pt x="35" y="9"/>
                  </a:cubicBezTo>
                  <a:cubicBezTo>
                    <a:pt x="35" y="9"/>
                    <a:pt x="33" y="10"/>
                    <a:pt x="34" y="11"/>
                  </a:cubicBezTo>
                  <a:cubicBezTo>
                    <a:pt x="34" y="12"/>
                    <a:pt x="33" y="13"/>
                    <a:pt x="34" y="14"/>
                  </a:cubicBezTo>
                  <a:cubicBezTo>
                    <a:pt x="34" y="15"/>
                    <a:pt x="36" y="16"/>
                    <a:pt x="36" y="16"/>
                  </a:cubicBezTo>
                  <a:cubicBezTo>
                    <a:pt x="36" y="16"/>
                    <a:pt x="35" y="17"/>
                    <a:pt x="34" y="18"/>
                  </a:cubicBezTo>
                  <a:cubicBezTo>
                    <a:pt x="34" y="19"/>
                    <a:pt x="33" y="19"/>
                    <a:pt x="33" y="20"/>
                  </a:cubicBezTo>
                  <a:cubicBezTo>
                    <a:pt x="34" y="21"/>
                    <a:pt x="35" y="21"/>
                    <a:pt x="34" y="22"/>
                  </a:cubicBezTo>
                  <a:cubicBezTo>
                    <a:pt x="33" y="23"/>
                    <a:pt x="34" y="23"/>
                    <a:pt x="34" y="24"/>
                  </a:cubicBezTo>
                  <a:cubicBezTo>
                    <a:pt x="33" y="26"/>
                    <a:pt x="34" y="26"/>
                    <a:pt x="34" y="27"/>
                  </a:cubicBezTo>
                  <a:cubicBezTo>
                    <a:pt x="34" y="30"/>
                    <a:pt x="33" y="28"/>
                    <a:pt x="33" y="29"/>
                  </a:cubicBezTo>
                  <a:cubicBezTo>
                    <a:pt x="34" y="30"/>
                    <a:pt x="36" y="29"/>
                    <a:pt x="35" y="30"/>
                  </a:cubicBezTo>
                  <a:cubicBezTo>
                    <a:pt x="34" y="31"/>
                    <a:pt x="33" y="33"/>
                    <a:pt x="33" y="3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8" y="36"/>
                    <a:pt x="27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5"/>
                    <a:pt x="23" y="35"/>
                    <a:pt x="22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7" y="35"/>
                    <a:pt x="16" y="34"/>
                  </a:cubicBezTo>
                  <a:cubicBezTo>
                    <a:pt x="15" y="33"/>
                    <a:pt x="14" y="34"/>
                    <a:pt x="14" y="32"/>
                  </a:cubicBezTo>
                  <a:cubicBezTo>
                    <a:pt x="14" y="31"/>
                    <a:pt x="14" y="30"/>
                    <a:pt x="14" y="29"/>
                  </a:cubicBezTo>
                  <a:cubicBezTo>
                    <a:pt x="15" y="28"/>
                    <a:pt x="13" y="29"/>
                    <a:pt x="13" y="28"/>
                  </a:cubicBezTo>
                  <a:cubicBezTo>
                    <a:pt x="13" y="27"/>
                    <a:pt x="12" y="27"/>
                    <a:pt x="11" y="26"/>
                  </a:cubicBezTo>
                  <a:cubicBezTo>
                    <a:pt x="11" y="26"/>
                    <a:pt x="11" y="24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8" y="21"/>
                    <a:pt x="8" y="23"/>
                    <a:pt x="7" y="23"/>
                  </a:cubicBezTo>
                  <a:cubicBezTo>
                    <a:pt x="5" y="22"/>
                    <a:pt x="6" y="21"/>
                    <a:pt x="5" y="21"/>
                  </a:cubicBezTo>
                  <a:cubicBezTo>
                    <a:pt x="4" y="21"/>
                    <a:pt x="3" y="18"/>
                    <a:pt x="3" y="18"/>
                  </a:cubicBezTo>
                  <a:cubicBezTo>
                    <a:pt x="3" y="18"/>
                    <a:pt x="3" y="16"/>
                    <a:pt x="2" y="16"/>
                  </a:cubicBezTo>
                  <a:cubicBezTo>
                    <a:pt x="0" y="16"/>
                    <a:pt x="0" y="13"/>
                    <a:pt x="0" y="13"/>
                  </a:cubicBezTo>
                  <a:cubicBezTo>
                    <a:pt x="0" y="13"/>
                    <a:pt x="2" y="13"/>
                    <a:pt x="2" y="13"/>
                  </a:cubicBezTo>
                  <a:cubicBezTo>
                    <a:pt x="3" y="13"/>
                    <a:pt x="4" y="14"/>
                    <a:pt x="5" y="13"/>
                  </a:cubicBezTo>
                  <a:cubicBezTo>
                    <a:pt x="5" y="12"/>
                    <a:pt x="7" y="13"/>
                    <a:pt x="8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1"/>
                    <a:pt x="13" y="12"/>
                    <a:pt x="14" y="11"/>
                  </a:cubicBezTo>
                  <a:cubicBezTo>
                    <a:pt x="14" y="10"/>
                    <a:pt x="14" y="7"/>
                    <a:pt x="15" y="7"/>
                  </a:cubicBezTo>
                  <a:cubicBezTo>
                    <a:pt x="16" y="7"/>
                    <a:pt x="15" y="6"/>
                    <a:pt x="16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0" y="3"/>
                    <a:pt x="21" y="1"/>
                    <a:pt x="21" y="1"/>
                  </a:cubicBezTo>
                  <a:lnTo>
                    <a:pt x="25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6" name="Freeform 6">
              <a:extLst>
                <a:ext uri="{FF2B5EF4-FFF2-40B4-BE49-F238E27FC236}">
                  <a16:creationId xmlns:a16="http://schemas.microsoft.com/office/drawing/2014/main" id="{F78C0ED3-41E1-F99A-5A67-EBBEAA135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207" y="4400387"/>
              <a:ext cx="366445" cy="370761"/>
            </a:xfrm>
            <a:custGeom>
              <a:avLst/>
              <a:gdLst>
                <a:gd name="T0" fmla="*/ 11 w 53"/>
                <a:gd name="T1" fmla="*/ 48 h 51"/>
                <a:gd name="T2" fmla="*/ 14 w 53"/>
                <a:gd name="T3" fmla="*/ 50 h 51"/>
                <a:gd name="T4" fmla="*/ 19 w 53"/>
                <a:gd name="T5" fmla="*/ 50 h 51"/>
                <a:gd name="T6" fmla="*/ 25 w 53"/>
                <a:gd name="T7" fmla="*/ 49 h 51"/>
                <a:gd name="T8" fmla="*/ 29 w 53"/>
                <a:gd name="T9" fmla="*/ 44 h 51"/>
                <a:gd name="T10" fmla="*/ 31 w 53"/>
                <a:gd name="T11" fmla="*/ 41 h 51"/>
                <a:gd name="T12" fmla="*/ 35 w 53"/>
                <a:gd name="T13" fmla="*/ 38 h 51"/>
                <a:gd name="T14" fmla="*/ 38 w 53"/>
                <a:gd name="T15" fmla="*/ 37 h 51"/>
                <a:gd name="T16" fmla="*/ 48 w 53"/>
                <a:gd name="T17" fmla="*/ 31 h 51"/>
                <a:gd name="T18" fmla="*/ 48 w 53"/>
                <a:gd name="T19" fmla="*/ 26 h 51"/>
                <a:gd name="T20" fmla="*/ 51 w 53"/>
                <a:gd name="T21" fmla="*/ 20 h 51"/>
                <a:gd name="T22" fmla="*/ 49 w 53"/>
                <a:gd name="T23" fmla="*/ 15 h 51"/>
                <a:gd name="T24" fmla="*/ 52 w 53"/>
                <a:gd name="T25" fmla="*/ 11 h 51"/>
                <a:gd name="T26" fmla="*/ 50 w 53"/>
                <a:gd name="T27" fmla="*/ 6 h 51"/>
                <a:gd name="T28" fmla="*/ 45 w 53"/>
                <a:gd name="T29" fmla="*/ 4 h 51"/>
                <a:gd name="T30" fmla="*/ 45 w 53"/>
                <a:gd name="T31" fmla="*/ 2 h 51"/>
                <a:gd name="T32" fmla="*/ 43 w 53"/>
                <a:gd name="T33" fmla="*/ 2 h 51"/>
                <a:gd name="T34" fmla="*/ 40 w 53"/>
                <a:gd name="T35" fmla="*/ 2 h 51"/>
                <a:gd name="T36" fmla="*/ 40 w 53"/>
                <a:gd name="T37" fmla="*/ 0 h 51"/>
                <a:gd name="T38" fmla="*/ 31 w 53"/>
                <a:gd name="T39" fmla="*/ 2 h 51"/>
                <a:gd name="T40" fmla="*/ 29 w 53"/>
                <a:gd name="T41" fmla="*/ 5 h 51"/>
                <a:gd name="T42" fmla="*/ 28 w 53"/>
                <a:gd name="T43" fmla="*/ 6 h 51"/>
                <a:gd name="T44" fmla="*/ 27 w 53"/>
                <a:gd name="T45" fmla="*/ 8 h 51"/>
                <a:gd name="T46" fmla="*/ 29 w 53"/>
                <a:gd name="T47" fmla="*/ 12 h 51"/>
                <a:gd name="T48" fmla="*/ 30 w 53"/>
                <a:gd name="T49" fmla="*/ 16 h 51"/>
                <a:gd name="T50" fmla="*/ 35 w 53"/>
                <a:gd name="T51" fmla="*/ 19 h 51"/>
                <a:gd name="T52" fmla="*/ 37 w 53"/>
                <a:gd name="T53" fmla="*/ 24 h 51"/>
                <a:gd name="T54" fmla="*/ 34 w 53"/>
                <a:gd name="T55" fmla="*/ 24 h 51"/>
                <a:gd name="T56" fmla="*/ 31 w 53"/>
                <a:gd name="T57" fmla="*/ 21 h 51"/>
                <a:gd name="T58" fmla="*/ 26 w 53"/>
                <a:gd name="T59" fmla="*/ 17 h 51"/>
                <a:gd name="T60" fmla="*/ 23 w 53"/>
                <a:gd name="T61" fmla="*/ 16 h 51"/>
                <a:gd name="T62" fmla="*/ 18 w 53"/>
                <a:gd name="T63" fmla="*/ 17 h 51"/>
                <a:gd name="T64" fmla="*/ 17 w 53"/>
                <a:gd name="T65" fmla="*/ 15 h 51"/>
                <a:gd name="T66" fmla="*/ 13 w 53"/>
                <a:gd name="T67" fmla="*/ 14 h 51"/>
                <a:gd name="T68" fmla="*/ 10 w 53"/>
                <a:gd name="T69" fmla="*/ 12 h 51"/>
                <a:gd name="T70" fmla="*/ 10 w 53"/>
                <a:gd name="T71" fmla="*/ 18 h 51"/>
                <a:gd name="T72" fmla="*/ 10 w 53"/>
                <a:gd name="T73" fmla="*/ 22 h 51"/>
                <a:gd name="T74" fmla="*/ 0 w 53"/>
                <a:gd name="T75" fmla="*/ 40 h 51"/>
                <a:gd name="T76" fmla="*/ 3 w 53"/>
                <a:gd name="T77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3" h="51">
                  <a:moveTo>
                    <a:pt x="6" y="49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3" y="49"/>
                  </a:cubicBezTo>
                  <a:cubicBezTo>
                    <a:pt x="13" y="50"/>
                    <a:pt x="14" y="50"/>
                    <a:pt x="14" y="50"/>
                  </a:cubicBezTo>
                  <a:cubicBezTo>
                    <a:pt x="14" y="50"/>
                    <a:pt x="16" y="50"/>
                    <a:pt x="16" y="50"/>
                  </a:cubicBezTo>
                  <a:cubicBezTo>
                    <a:pt x="17" y="50"/>
                    <a:pt x="18" y="51"/>
                    <a:pt x="19" y="50"/>
                  </a:cubicBezTo>
                  <a:cubicBezTo>
                    <a:pt x="19" y="49"/>
                    <a:pt x="21" y="50"/>
                    <a:pt x="22" y="50"/>
                  </a:cubicBezTo>
                  <a:cubicBezTo>
                    <a:pt x="22" y="50"/>
                    <a:pt x="24" y="49"/>
                    <a:pt x="25" y="49"/>
                  </a:cubicBezTo>
                  <a:cubicBezTo>
                    <a:pt x="26" y="48"/>
                    <a:pt x="27" y="49"/>
                    <a:pt x="28" y="48"/>
                  </a:cubicBezTo>
                  <a:cubicBezTo>
                    <a:pt x="28" y="47"/>
                    <a:pt x="28" y="44"/>
                    <a:pt x="29" y="44"/>
                  </a:cubicBezTo>
                  <a:cubicBezTo>
                    <a:pt x="30" y="44"/>
                    <a:pt x="29" y="43"/>
                    <a:pt x="30" y="43"/>
                  </a:cubicBezTo>
                  <a:cubicBezTo>
                    <a:pt x="31" y="42"/>
                    <a:pt x="31" y="42"/>
                    <a:pt x="31" y="41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40"/>
                    <a:pt x="35" y="38"/>
                    <a:pt x="35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7" y="34"/>
                    <a:pt x="37" y="34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7" y="29"/>
                    <a:pt x="47" y="28"/>
                  </a:cubicBezTo>
                  <a:cubicBezTo>
                    <a:pt x="47" y="28"/>
                    <a:pt x="48" y="27"/>
                    <a:pt x="48" y="26"/>
                  </a:cubicBezTo>
                  <a:cubicBezTo>
                    <a:pt x="47" y="25"/>
                    <a:pt x="47" y="23"/>
                    <a:pt x="48" y="22"/>
                  </a:cubicBezTo>
                  <a:cubicBezTo>
                    <a:pt x="49" y="22"/>
                    <a:pt x="51" y="21"/>
                    <a:pt x="51" y="20"/>
                  </a:cubicBezTo>
                  <a:cubicBezTo>
                    <a:pt x="51" y="18"/>
                    <a:pt x="49" y="20"/>
                    <a:pt x="50" y="19"/>
                  </a:cubicBezTo>
                  <a:cubicBezTo>
                    <a:pt x="50" y="17"/>
                    <a:pt x="50" y="16"/>
                    <a:pt x="49" y="15"/>
                  </a:cubicBezTo>
                  <a:cubicBezTo>
                    <a:pt x="49" y="14"/>
                    <a:pt x="51" y="14"/>
                    <a:pt x="51" y="14"/>
                  </a:cubicBezTo>
                  <a:cubicBezTo>
                    <a:pt x="51" y="13"/>
                    <a:pt x="53" y="12"/>
                    <a:pt x="52" y="11"/>
                  </a:cubicBezTo>
                  <a:cubicBezTo>
                    <a:pt x="51" y="11"/>
                    <a:pt x="52" y="9"/>
                    <a:pt x="51" y="8"/>
                  </a:cubicBezTo>
                  <a:cubicBezTo>
                    <a:pt x="50" y="8"/>
                    <a:pt x="50" y="6"/>
                    <a:pt x="50" y="6"/>
                  </a:cubicBezTo>
                  <a:cubicBezTo>
                    <a:pt x="50" y="6"/>
                    <a:pt x="48" y="6"/>
                    <a:pt x="47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5" y="4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4" y="2"/>
                    <a:pt x="43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1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2" y="3"/>
                    <a:pt x="29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5"/>
                    <a:pt x="28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7" y="8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10"/>
                    <a:pt x="29" y="11"/>
                    <a:pt x="29" y="12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5"/>
                    <a:pt x="29" y="16"/>
                    <a:pt x="30" y="16"/>
                  </a:cubicBezTo>
                  <a:cubicBezTo>
                    <a:pt x="31" y="17"/>
                    <a:pt x="32" y="17"/>
                    <a:pt x="33" y="18"/>
                  </a:cubicBezTo>
                  <a:cubicBezTo>
                    <a:pt x="34" y="20"/>
                    <a:pt x="34" y="19"/>
                    <a:pt x="35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4"/>
                  </a:cubicBezTo>
                  <a:cubicBezTo>
                    <a:pt x="33" y="24"/>
                    <a:pt x="31" y="24"/>
                    <a:pt x="31" y="23"/>
                  </a:cubicBezTo>
                  <a:cubicBezTo>
                    <a:pt x="31" y="22"/>
                    <a:pt x="32" y="22"/>
                    <a:pt x="31" y="21"/>
                  </a:cubicBezTo>
                  <a:cubicBezTo>
                    <a:pt x="30" y="20"/>
                    <a:pt x="28" y="20"/>
                    <a:pt x="28" y="19"/>
                  </a:cubicBezTo>
                  <a:cubicBezTo>
                    <a:pt x="27" y="18"/>
                    <a:pt x="26" y="18"/>
                    <a:pt x="26" y="17"/>
                  </a:cubicBezTo>
                  <a:cubicBezTo>
                    <a:pt x="26" y="16"/>
                    <a:pt x="26" y="16"/>
                    <a:pt x="25" y="16"/>
                  </a:cubicBezTo>
                  <a:cubicBezTo>
                    <a:pt x="24" y="16"/>
                    <a:pt x="24" y="15"/>
                    <a:pt x="23" y="16"/>
                  </a:cubicBezTo>
                  <a:cubicBezTo>
                    <a:pt x="23" y="17"/>
                    <a:pt x="23" y="17"/>
                    <a:pt x="21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7" y="16"/>
                    <a:pt x="17" y="15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5"/>
                    <a:pt x="11" y="16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1"/>
                    <a:pt x="1" y="43"/>
                  </a:cubicBezTo>
                  <a:cubicBezTo>
                    <a:pt x="1" y="45"/>
                    <a:pt x="1" y="44"/>
                    <a:pt x="3" y="46"/>
                  </a:cubicBezTo>
                  <a:cubicBezTo>
                    <a:pt x="5" y="47"/>
                    <a:pt x="4" y="49"/>
                    <a:pt x="6" y="4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7" name="Freeform 7">
              <a:extLst>
                <a:ext uri="{FF2B5EF4-FFF2-40B4-BE49-F238E27FC236}">
                  <a16:creationId xmlns:a16="http://schemas.microsoft.com/office/drawing/2014/main" id="{ADA929BD-9F0B-8E91-869F-63A230488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051" y="3869116"/>
              <a:ext cx="627886" cy="705348"/>
            </a:xfrm>
            <a:custGeom>
              <a:avLst/>
              <a:gdLst>
                <a:gd name="T0" fmla="*/ 2 w 91"/>
                <a:gd name="T1" fmla="*/ 59 h 97"/>
                <a:gd name="T2" fmla="*/ 10 w 91"/>
                <a:gd name="T3" fmla="*/ 58 h 97"/>
                <a:gd name="T4" fmla="*/ 26 w 91"/>
                <a:gd name="T5" fmla="*/ 61 h 97"/>
                <a:gd name="T6" fmla="*/ 28 w 91"/>
                <a:gd name="T7" fmla="*/ 69 h 97"/>
                <a:gd name="T8" fmla="*/ 35 w 91"/>
                <a:gd name="T9" fmla="*/ 68 h 97"/>
                <a:gd name="T10" fmla="*/ 41 w 91"/>
                <a:gd name="T11" fmla="*/ 65 h 97"/>
                <a:gd name="T12" fmla="*/ 45 w 91"/>
                <a:gd name="T13" fmla="*/ 70 h 97"/>
                <a:gd name="T14" fmla="*/ 47 w 91"/>
                <a:gd name="T15" fmla="*/ 78 h 97"/>
                <a:gd name="T16" fmla="*/ 48 w 91"/>
                <a:gd name="T17" fmla="*/ 86 h 97"/>
                <a:gd name="T18" fmla="*/ 56 w 91"/>
                <a:gd name="T19" fmla="*/ 85 h 97"/>
                <a:gd name="T20" fmla="*/ 61 w 91"/>
                <a:gd name="T21" fmla="*/ 87 h 97"/>
                <a:gd name="T22" fmla="*/ 64 w 91"/>
                <a:gd name="T23" fmla="*/ 90 h 97"/>
                <a:gd name="T24" fmla="*/ 71 w 91"/>
                <a:gd name="T25" fmla="*/ 89 h 97"/>
                <a:gd name="T26" fmla="*/ 77 w 91"/>
                <a:gd name="T27" fmla="*/ 94 h 97"/>
                <a:gd name="T28" fmla="*/ 81 w 91"/>
                <a:gd name="T29" fmla="*/ 96 h 97"/>
                <a:gd name="T30" fmla="*/ 81 w 91"/>
                <a:gd name="T31" fmla="*/ 92 h 97"/>
                <a:gd name="T32" fmla="*/ 74 w 91"/>
                <a:gd name="T33" fmla="*/ 87 h 97"/>
                <a:gd name="T34" fmla="*/ 73 w 91"/>
                <a:gd name="T35" fmla="*/ 81 h 97"/>
                <a:gd name="T36" fmla="*/ 76 w 91"/>
                <a:gd name="T37" fmla="*/ 75 h 97"/>
                <a:gd name="T38" fmla="*/ 86 w 91"/>
                <a:gd name="T39" fmla="*/ 73 h 97"/>
                <a:gd name="T40" fmla="*/ 85 w 91"/>
                <a:gd name="T41" fmla="*/ 69 h 97"/>
                <a:gd name="T42" fmla="*/ 81 w 91"/>
                <a:gd name="T43" fmla="*/ 66 h 97"/>
                <a:gd name="T44" fmla="*/ 78 w 91"/>
                <a:gd name="T45" fmla="*/ 55 h 97"/>
                <a:gd name="T46" fmla="*/ 78 w 91"/>
                <a:gd name="T47" fmla="*/ 48 h 97"/>
                <a:gd name="T48" fmla="*/ 76 w 91"/>
                <a:gd name="T49" fmla="*/ 45 h 97"/>
                <a:gd name="T50" fmla="*/ 77 w 91"/>
                <a:gd name="T51" fmla="*/ 43 h 97"/>
                <a:gd name="T52" fmla="*/ 79 w 91"/>
                <a:gd name="T53" fmla="*/ 40 h 97"/>
                <a:gd name="T54" fmla="*/ 79 w 91"/>
                <a:gd name="T55" fmla="*/ 36 h 97"/>
                <a:gd name="T56" fmla="*/ 79 w 91"/>
                <a:gd name="T57" fmla="*/ 34 h 97"/>
                <a:gd name="T58" fmla="*/ 80 w 91"/>
                <a:gd name="T59" fmla="*/ 32 h 97"/>
                <a:gd name="T60" fmla="*/ 84 w 91"/>
                <a:gd name="T61" fmla="*/ 26 h 97"/>
                <a:gd name="T62" fmla="*/ 88 w 91"/>
                <a:gd name="T63" fmla="*/ 22 h 97"/>
                <a:gd name="T64" fmla="*/ 88 w 91"/>
                <a:gd name="T65" fmla="*/ 17 h 97"/>
                <a:gd name="T66" fmla="*/ 90 w 91"/>
                <a:gd name="T67" fmla="*/ 10 h 97"/>
                <a:gd name="T68" fmla="*/ 83 w 91"/>
                <a:gd name="T69" fmla="*/ 8 h 97"/>
                <a:gd name="T70" fmla="*/ 77 w 91"/>
                <a:gd name="T71" fmla="*/ 5 h 97"/>
                <a:gd name="T72" fmla="*/ 71 w 91"/>
                <a:gd name="T73" fmla="*/ 3 h 97"/>
                <a:gd name="T74" fmla="*/ 66 w 91"/>
                <a:gd name="T75" fmla="*/ 0 h 97"/>
                <a:gd name="T76" fmla="*/ 58 w 91"/>
                <a:gd name="T77" fmla="*/ 2 h 97"/>
                <a:gd name="T78" fmla="*/ 52 w 91"/>
                <a:gd name="T79" fmla="*/ 3 h 97"/>
                <a:gd name="T80" fmla="*/ 45 w 91"/>
                <a:gd name="T81" fmla="*/ 4 h 97"/>
                <a:gd name="T82" fmla="*/ 35 w 91"/>
                <a:gd name="T83" fmla="*/ 1 h 97"/>
                <a:gd name="T84" fmla="*/ 30 w 91"/>
                <a:gd name="T85" fmla="*/ 10 h 97"/>
                <a:gd name="T86" fmla="*/ 28 w 91"/>
                <a:gd name="T87" fmla="*/ 15 h 97"/>
                <a:gd name="T88" fmla="*/ 27 w 91"/>
                <a:gd name="T89" fmla="*/ 21 h 97"/>
                <a:gd name="T90" fmla="*/ 27 w 91"/>
                <a:gd name="T91" fmla="*/ 27 h 97"/>
                <a:gd name="T92" fmla="*/ 25 w 91"/>
                <a:gd name="T93" fmla="*/ 32 h 97"/>
                <a:gd name="T94" fmla="*/ 23 w 91"/>
                <a:gd name="T95" fmla="*/ 36 h 97"/>
                <a:gd name="T96" fmla="*/ 22 w 91"/>
                <a:gd name="T97" fmla="*/ 41 h 97"/>
                <a:gd name="T98" fmla="*/ 21 w 91"/>
                <a:gd name="T99" fmla="*/ 45 h 97"/>
                <a:gd name="T100" fmla="*/ 19 w 91"/>
                <a:gd name="T101" fmla="*/ 50 h 97"/>
                <a:gd name="T102" fmla="*/ 13 w 91"/>
                <a:gd name="T103" fmla="*/ 53 h 97"/>
                <a:gd name="T104" fmla="*/ 11 w 91"/>
                <a:gd name="T105" fmla="*/ 49 h 97"/>
                <a:gd name="T106" fmla="*/ 6 w 91"/>
                <a:gd name="T107" fmla="*/ 51 h 97"/>
                <a:gd name="T108" fmla="*/ 3 w 91"/>
                <a:gd name="T109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97">
                  <a:moveTo>
                    <a:pt x="1" y="55"/>
                  </a:moveTo>
                  <a:cubicBezTo>
                    <a:pt x="2" y="56"/>
                    <a:pt x="0" y="56"/>
                    <a:pt x="1" y="58"/>
                  </a:cubicBezTo>
                  <a:cubicBezTo>
                    <a:pt x="1" y="58"/>
                    <a:pt x="2" y="59"/>
                    <a:pt x="2" y="59"/>
                  </a:cubicBezTo>
                  <a:cubicBezTo>
                    <a:pt x="3" y="59"/>
                    <a:pt x="2" y="60"/>
                    <a:pt x="3" y="61"/>
                  </a:cubicBezTo>
                  <a:cubicBezTo>
                    <a:pt x="3" y="61"/>
                    <a:pt x="4" y="60"/>
                    <a:pt x="5" y="59"/>
                  </a:cubicBezTo>
                  <a:cubicBezTo>
                    <a:pt x="6" y="59"/>
                    <a:pt x="8" y="58"/>
                    <a:pt x="10" y="58"/>
                  </a:cubicBezTo>
                  <a:cubicBezTo>
                    <a:pt x="12" y="58"/>
                    <a:pt x="16" y="58"/>
                    <a:pt x="16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6" y="60"/>
                    <a:pt x="26" y="61"/>
                  </a:cubicBezTo>
                  <a:cubicBezTo>
                    <a:pt x="26" y="62"/>
                    <a:pt x="26" y="62"/>
                    <a:pt x="26" y="64"/>
                  </a:cubicBezTo>
                  <a:cubicBezTo>
                    <a:pt x="27" y="65"/>
                    <a:pt x="26" y="65"/>
                    <a:pt x="27" y="67"/>
                  </a:cubicBezTo>
                  <a:cubicBezTo>
                    <a:pt x="27" y="69"/>
                    <a:pt x="27" y="68"/>
                    <a:pt x="28" y="69"/>
                  </a:cubicBezTo>
                  <a:cubicBezTo>
                    <a:pt x="29" y="70"/>
                    <a:pt x="30" y="70"/>
                    <a:pt x="31" y="70"/>
                  </a:cubicBezTo>
                  <a:cubicBezTo>
                    <a:pt x="32" y="70"/>
                    <a:pt x="33" y="68"/>
                    <a:pt x="34" y="69"/>
                  </a:cubicBezTo>
                  <a:cubicBezTo>
                    <a:pt x="34" y="69"/>
                    <a:pt x="36" y="69"/>
                    <a:pt x="35" y="68"/>
                  </a:cubicBezTo>
                  <a:cubicBezTo>
                    <a:pt x="35" y="67"/>
                    <a:pt x="34" y="66"/>
                    <a:pt x="35" y="65"/>
                  </a:cubicBezTo>
                  <a:cubicBezTo>
                    <a:pt x="36" y="64"/>
                    <a:pt x="36" y="65"/>
                    <a:pt x="38" y="65"/>
                  </a:cubicBezTo>
                  <a:cubicBezTo>
                    <a:pt x="40" y="65"/>
                    <a:pt x="41" y="64"/>
                    <a:pt x="41" y="65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4" y="65"/>
                    <a:pt x="45" y="67"/>
                  </a:cubicBezTo>
                  <a:cubicBezTo>
                    <a:pt x="45" y="68"/>
                    <a:pt x="44" y="70"/>
                    <a:pt x="45" y="70"/>
                  </a:cubicBezTo>
                  <a:cubicBezTo>
                    <a:pt x="46" y="70"/>
                    <a:pt x="46" y="71"/>
                    <a:pt x="46" y="73"/>
                  </a:cubicBezTo>
                  <a:cubicBezTo>
                    <a:pt x="46" y="74"/>
                    <a:pt x="46" y="74"/>
                    <a:pt x="47" y="75"/>
                  </a:cubicBezTo>
                  <a:cubicBezTo>
                    <a:pt x="47" y="77"/>
                    <a:pt x="46" y="77"/>
                    <a:pt x="47" y="78"/>
                  </a:cubicBezTo>
                  <a:cubicBezTo>
                    <a:pt x="48" y="79"/>
                    <a:pt x="48" y="80"/>
                    <a:pt x="48" y="80"/>
                  </a:cubicBezTo>
                  <a:cubicBezTo>
                    <a:pt x="48" y="81"/>
                    <a:pt x="47" y="81"/>
                    <a:pt x="48" y="83"/>
                  </a:cubicBezTo>
                  <a:cubicBezTo>
                    <a:pt x="48" y="84"/>
                    <a:pt x="48" y="85"/>
                    <a:pt x="48" y="86"/>
                  </a:cubicBezTo>
                  <a:cubicBezTo>
                    <a:pt x="49" y="86"/>
                    <a:pt x="50" y="87"/>
                    <a:pt x="51" y="86"/>
                  </a:cubicBezTo>
                  <a:cubicBezTo>
                    <a:pt x="51" y="85"/>
                    <a:pt x="52" y="85"/>
                    <a:pt x="53" y="85"/>
                  </a:cubicBezTo>
                  <a:cubicBezTo>
                    <a:pt x="53" y="86"/>
                    <a:pt x="56" y="85"/>
                    <a:pt x="56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5"/>
                    <a:pt x="59" y="86"/>
                    <a:pt x="59" y="87"/>
                  </a:cubicBezTo>
                  <a:cubicBezTo>
                    <a:pt x="59" y="88"/>
                    <a:pt x="60" y="88"/>
                    <a:pt x="61" y="87"/>
                  </a:cubicBezTo>
                  <a:cubicBezTo>
                    <a:pt x="62" y="87"/>
                    <a:pt x="63" y="87"/>
                    <a:pt x="63" y="88"/>
                  </a:cubicBezTo>
                  <a:cubicBezTo>
                    <a:pt x="63" y="89"/>
                    <a:pt x="62" y="89"/>
                    <a:pt x="62" y="89"/>
                  </a:cubicBezTo>
                  <a:cubicBezTo>
                    <a:pt x="62" y="89"/>
                    <a:pt x="63" y="90"/>
                    <a:pt x="64" y="90"/>
                  </a:cubicBezTo>
                  <a:cubicBezTo>
                    <a:pt x="65" y="90"/>
                    <a:pt x="66" y="90"/>
                    <a:pt x="67" y="90"/>
                  </a:cubicBezTo>
                  <a:cubicBezTo>
                    <a:pt x="69" y="90"/>
                    <a:pt x="69" y="90"/>
                    <a:pt x="69" y="89"/>
                  </a:cubicBezTo>
                  <a:cubicBezTo>
                    <a:pt x="70" y="88"/>
                    <a:pt x="70" y="89"/>
                    <a:pt x="71" y="89"/>
                  </a:cubicBezTo>
                  <a:cubicBezTo>
                    <a:pt x="72" y="89"/>
                    <a:pt x="72" y="89"/>
                    <a:pt x="72" y="90"/>
                  </a:cubicBezTo>
                  <a:cubicBezTo>
                    <a:pt x="72" y="91"/>
                    <a:pt x="73" y="91"/>
                    <a:pt x="74" y="92"/>
                  </a:cubicBezTo>
                  <a:cubicBezTo>
                    <a:pt x="74" y="93"/>
                    <a:pt x="76" y="93"/>
                    <a:pt x="77" y="94"/>
                  </a:cubicBezTo>
                  <a:cubicBezTo>
                    <a:pt x="78" y="95"/>
                    <a:pt x="77" y="95"/>
                    <a:pt x="77" y="96"/>
                  </a:cubicBezTo>
                  <a:cubicBezTo>
                    <a:pt x="77" y="97"/>
                    <a:pt x="79" y="97"/>
                    <a:pt x="80" y="97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2" y="92"/>
                    <a:pt x="81" y="92"/>
                  </a:cubicBezTo>
                  <a:cubicBezTo>
                    <a:pt x="80" y="92"/>
                    <a:pt x="80" y="93"/>
                    <a:pt x="79" y="91"/>
                  </a:cubicBezTo>
                  <a:cubicBezTo>
                    <a:pt x="78" y="90"/>
                    <a:pt x="77" y="90"/>
                    <a:pt x="76" y="89"/>
                  </a:cubicBezTo>
                  <a:cubicBezTo>
                    <a:pt x="75" y="89"/>
                    <a:pt x="74" y="88"/>
                    <a:pt x="74" y="87"/>
                  </a:cubicBezTo>
                  <a:cubicBezTo>
                    <a:pt x="74" y="87"/>
                    <a:pt x="74" y="86"/>
                    <a:pt x="75" y="85"/>
                  </a:cubicBezTo>
                  <a:cubicBezTo>
                    <a:pt x="75" y="84"/>
                    <a:pt x="74" y="83"/>
                    <a:pt x="74" y="82"/>
                  </a:cubicBezTo>
                  <a:cubicBezTo>
                    <a:pt x="74" y="81"/>
                    <a:pt x="74" y="81"/>
                    <a:pt x="73" y="81"/>
                  </a:cubicBezTo>
                  <a:cubicBezTo>
                    <a:pt x="73" y="80"/>
                    <a:pt x="73" y="79"/>
                    <a:pt x="73" y="78"/>
                  </a:cubicBezTo>
                  <a:cubicBezTo>
                    <a:pt x="73" y="78"/>
                    <a:pt x="73" y="77"/>
                    <a:pt x="73" y="77"/>
                  </a:cubicBezTo>
                  <a:cubicBezTo>
                    <a:pt x="74" y="76"/>
                    <a:pt x="75" y="75"/>
                    <a:pt x="76" y="75"/>
                  </a:cubicBezTo>
                  <a:cubicBezTo>
                    <a:pt x="76" y="75"/>
                    <a:pt x="77" y="75"/>
                    <a:pt x="77" y="76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2"/>
                    <a:pt x="86" y="72"/>
                    <a:pt x="86" y="71"/>
                  </a:cubicBezTo>
                  <a:cubicBezTo>
                    <a:pt x="86" y="71"/>
                    <a:pt x="85" y="70"/>
                    <a:pt x="85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8"/>
                    <a:pt x="83" y="68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2" y="66"/>
                    <a:pt x="81" y="66"/>
                    <a:pt x="81" y="66"/>
                  </a:cubicBezTo>
                  <a:cubicBezTo>
                    <a:pt x="81" y="65"/>
                    <a:pt x="79" y="60"/>
                    <a:pt x="79" y="59"/>
                  </a:cubicBezTo>
                  <a:cubicBezTo>
                    <a:pt x="79" y="59"/>
                    <a:pt x="80" y="58"/>
                    <a:pt x="80" y="57"/>
                  </a:cubicBezTo>
                  <a:cubicBezTo>
                    <a:pt x="79" y="57"/>
                    <a:pt x="79" y="56"/>
                    <a:pt x="78" y="55"/>
                  </a:cubicBezTo>
                  <a:cubicBezTo>
                    <a:pt x="78" y="54"/>
                    <a:pt x="79" y="54"/>
                    <a:pt x="79" y="53"/>
                  </a:cubicBezTo>
                  <a:cubicBezTo>
                    <a:pt x="78" y="52"/>
                    <a:pt x="78" y="53"/>
                    <a:pt x="78" y="52"/>
                  </a:cubicBezTo>
                  <a:cubicBezTo>
                    <a:pt x="78" y="52"/>
                    <a:pt x="78" y="49"/>
                    <a:pt x="78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6" y="45"/>
                    <a:pt x="76" y="45"/>
                  </a:cubicBezTo>
                  <a:cubicBezTo>
                    <a:pt x="76" y="44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7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8" y="39"/>
                    <a:pt x="78" y="40"/>
                    <a:pt x="79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7" y="38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79" y="34"/>
                    <a:pt x="79" y="33"/>
                    <a:pt x="79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1" y="31"/>
                    <a:pt x="81" y="30"/>
                    <a:pt x="81" y="29"/>
                  </a:cubicBezTo>
                  <a:cubicBezTo>
                    <a:pt x="81" y="28"/>
                    <a:pt x="82" y="27"/>
                    <a:pt x="82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5" y="25"/>
                    <a:pt x="85" y="25"/>
                  </a:cubicBezTo>
                  <a:cubicBezTo>
                    <a:pt x="85" y="24"/>
                    <a:pt x="86" y="24"/>
                    <a:pt x="87" y="23"/>
                  </a:cubicBezTo>
                  <a:cubicBezTo>
                    <a:pt x="87" y="23"/>
                    <a:pt x="87" y="22"/>
                    <a:pt x="88" y="22"/>
                  </a:cubicBezTo>
                  <a:cubicBezTo>
                    <a:pt x="88" y="22"/>
                    <a:pt x="88" y="21"/>
                    <a:pt x="89" y="21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8" y="17"/>
                    <a:pt x="88" y="17"/>
                  </a:cubicBezTo>
                  <a:cubicBezTo>
                    <a:pt x="88" y="16"/>
                    <a:pt x="90" y="15"/>
                    <a:pt x="89" y="15"/>
                  </a:cubicBezTo>
                  <a:cubicBezTo>
                    <a:pt x="87" y="15"/>
                    <a:pt x="90" y="13"/>
                    <a:pt x="90" y="12"/>
                  </a:cubicBezTo>
                  <a:cubicBezTo>
                    <a:pt x="91" y="11"/>
                    <a:pt x="90" y="10"/>
                    <a:pt x="90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7" y="10"/>
                    <a:pt x="86" y="9"/>
                  </a:cubicBezTo>
                  <a:cubicBezTo>
                    <a:pt x="85" y="8"/>
                    <a:pt x="84" y="8"/>
                    <a:pt x="83" y="8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1" y="4"/>
                    <a:pt x="79" y="3"/>
                    <a:pt x="79" y="4"/>
                  </a:cubicBezTo>
                  <a:cubicBezTo>
                    <a:pt x="78" y="5"/>
                    <a:pt x="78" y="5"/>
                    <a:pt x="77" y="5"/>
                  </a:cubicBezTo>
                  <a:cubicBezTo>
                    <a:pt x="76" y="4"/>
                    <a:pt x="74" y="3"/>
                    <a:pt x="74" y="4"/>
                  </a:cubicBezTo>
                  <a:cubicBezTo>
                    <a:pt x="74" y="5"/>
                    <a:pt x="73" y="5"/>
                    <a:pt x="72" y="5"/>
                  </a:cubicBezTo>
                  <a:cubicBezTo>
                    <a:pt x="72" y="4"/>
                    <a:pt x="71" y="3"/>
                    <a:pt x="71" y="3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68" y="1"/>
                    <a:pt x="67" y="1"/>
                  </a:cubicBezTo>
                  <a:cubicBezTo>
                    <a:pt x="66" y="1"/>
                    <a:pt x="67" y="0"/>
                    <a:pt x="66" y="0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61" y="0"/>
                    <a:pt x="61" y="1"/>
                    <a:pt x="60" y="2"/>
                  </a:cubicBezTo>
                  <a:cubicBezTo>
                    <a:pt x="58" y="3"/>
                    <a:pt x="59" y="1"/>
                    <a:pt x="58" y="2"/>
                  </a:cubicBezTo>
                  <a:cubicBezTo>
                    <a:pt x="57" y="2"/>
                    <a:pt x="57" y="3"/>
                    <a:pt x="57" y="3"/>
                  </a:cubicBezTo>
                  <a:cubicBezTo>
                    <a:pt x="57" y="3"/>
                    <a:pt x="56" y="3"/>
                    <a:pt x="55" y="4"/>
                  </a:cubicBezTo>
                  <a:cubicBezTo>
                    <a:pt x="53" y="4"/>
                    <a:pt x="53" y="3"/>
                    <a:pt x="52" y="3"/>
                  </a:cubicBezTo>
                  <a:cubicBezTo>
                    <a:pt x="50" y="3"/>
                    <a:pt x="51" y="5"/>
                    <a:pt x="51" y="5"/>
                  </a:cubicBezTo>
                  <a:cubicBezTo>
                    <a:pt x="51" y="5"/>
                    <a:pt x="49" y="5"/>
                    <a:pt x="48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40" y="3"/>
                    <a:pt x="40" y="2"/>
                    <a:pt x="38" y="1"/>
                  </a:cubicBezTo>
                  <a:cubicBezTo>
                    <a:pt x="37" y="1"/>
                    <a:pt x="35" y="1"/>
                    <a:pt x="35" y="1"/>
                  </a:cubicBezTo>
                  <a:cubicBezTo>
                    <a:pt x="34" y="1"/>
                    <a:pt x="33" y="2"/>
                    <a:pt x="33" y="3"/>
                  </a:cubicBezTo>
                  <a:cubicBezTo>
                    <a:pt x="33" y="5"/>
                    <a:pt x="30" y="6"/>
                    <a:pt x="30" y="6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2" y="49"/>
                    <a:pt x="11" y="49"/>
                  </a:cubicBezTo>
                  <a:cubicBezTo>
                    <a:pt x="10" y="49"/>
                    <a:pt x="9" y="49"/>
                    <a:pt x="9" y="49"/>
                  </a:cubicBezTo>
                  <a:cubicBezTo>
                    <a:pt x="9" y="49"/>
                    <a:pt x="10" y="51"/>
                    <a:pt x="9" y="51"/>
                  </a:cubicBezTo>
                  <a:cubicBezTo>
                    <a:pt x="8" y="51"/>
                    <a:pt x="7" y="50"/>
                    <a:pt x="6" y="51"/>
                  </a:cubicBezTo>
                  <a:cubicBezTo>
                    <a:pt x="5" y="52"/>
                    <a:pt x="5" y="51"/>
                    <a:pt x="5" y="51"/>
                  </a:cubicBezTo>
                  <a:cubicBezTo>
                    <a:pt x="5" y="51"/>
                    <a:pt x="3" y="52"/>
                    <a:pt x="3" y="53"/>
                  </a:cubicBezTo>
                  <a:cubicBezTo>
                    <a:pt x="4" y="55"/>
                    <a:pt x="3" y="55"/>
                    <a:pt x="3" y="55"/>
                  </a:cubicBezTo>
                  <a:lnTo>
                    <a:pt x="1" y="5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8" name="Freeform 8">
              <a:extLst>
                <a:ext uri="{FF2B5EF4-FFF2-40B4-BE49-F238E27FC236}">
                  <a16:creationId xmlns:a16="http://schemas.microsoft.com/office/drawing/2014/main" id="{0AFD98BA-711A-CB92-D208-EBFD21718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9916" y="2284342"/>
              <a:ext cx="165009" cy="174078"/>
            </a:xfrm>
            <a:custGeom>
              <a:avLst/>
              <a:gdLst>
                <a:gd name="T0" fmla="*/ 23 w 24"/>
                <a:gd name="T1" fmla="*/ 9 h 24"/>
                <a:gd name="T2" fmla="*/ 21 w 24"/>
                <a:gd name="T3" fmla="*/ 8 h 24"/>
                <a:gd name="T4" fmla="*/ 22 w 24"/>
                <a:gd name="T5" fmla="*/ 6 h 24"/>
                <a:gd name="T6" fmla="*/ 22 w 24"/>
                <a:gd name="T7" fmla="*/ 6 h 24"/>
                <a:gd name="T8" fmla="*/ 19 w 24"/>
                <a:gd name="T9" fmla="*/ 5 h 24"/>
                <a:gd name="T10" fmla="*/ 17 w 24"/>
                <a:gd name="T11" fmla="*/ 6 h 24"/>
                <a:gd name="T12" fmla="*/ 15 w 24"/>
                <a:gd name="T13" fmla="*/ 5 h 24"/>
                <a:gd name="T14" fmla="*/ 15 w 24"/>
                <a:gd name="T15" fmla="*/ 3 h 24"/>
                <a:gd name="T16" fmla="*/ 12 w 24"/>
                <a:gd name="T17" fmla="*/ 0 h 24"/>
                <a:gd name="T18" fmla="*/ 10 w 24"/>
                <a:gd name="T19" fmla="*/ 0 h 24"/>
                <a:gd name="T20" fmla="*/ 7 w 24"/>
                <a:gd name="T21" fmla="*/ 1 h 24"/>
                <a:gd name="T22" fmla="*/ 5 w 24"/>
                <a:gd name="T23" fmla="*/ 2 h 24"/>
                <a:gd name="T24" fmla="*/ 4 w 24"/>
                <a:gd name="T25" fmla="*/ 5 h 24"/>
                <a:gd name="T26" fmla="*/ 4 w 24"/>
                <a:gd name="T27" fmla="*/ 7 h 24"/>
                <a:gd name="T28" fmla="*/ 4 w 24"/>
                <a:gd name="T29" fmla="*/ 8 h 24"/>
                <a:gd name="T30" fmla="*/ 5 w 24"/>
                <a:gd name="T31" fmla="*/ 10 h 24"/>
                <a:gd name="T32" fmla="*/ 4 w 24"/>
                <a:gd name="T33" fmla="*/ 11 h 24"/>
                <a:gd name="T34" fmla="*/ 6 w 24"/>
                <a:gd name="T35" fmla="*/ 13 h 24"/>
                <a:gd name="T36" fmla="*/ 4 w 24"/>
                <a:gd name="T37" fmla="*/ 14 h 24"/>
                <a:gd name="T38" fmla="*/ 3 w 24"/>
                <a:gd name="T39" fmla="*/ 15 h 24"/>
                <a:gd name="T40" fmla="*/ 1 w 24"/>
                <a:gd name="T41" fmla="*/ 16 h 24"/>
                <a:gd name="T42" fmla="*/ 0 w 24"/>
                <a:gd name="T43" fmla="*/ 18 h 24"/>
                <a:gd name="T44" fmla="*/ 0 w 24"/>
                <a:gd name="T45" fmla="*/ 21 h 24"/>
                <a:gd name="T46" fmla="*/ 2 w 24"/>
                <a:gd name="T47" fmla="*/ 21 h 24"/>
                <a:gd name="T48" fmla="*/ 3 w 24"/>
                <a:gd name="T49" fmla="*/ 22 h 24"/>
                <a:gd name="T50" fmla="*/ 3 w 24"/>
                <a:gd name="T51" fmla="*/ 23 h 24"/>
                <a:gd name="T52" fmla="*/ 4 w 24"/>
                <a:gd name="T53" fmla="*/ 21 h 24"/>
                <a:gd name="T54" fmla="*/ 7 w 24"/>
                <a:gd name="T55" fmla="*/ 19 h 24"/>
                <a:gd name="T56" fmla="*/ 7 w 24"/>
                <a:gd name="T57" fmla="*/ 21 h 24"/>
                <a:gd name="T58" fmla="*/ 8 w 24"/>
                <a:gd name="T59" fmla="*/ 20 h 24"/>
                <a:gd name="T60" fmla="*/ 10 w 24"/>
                <a:gd name="T61" fmla="*/ 22 h 24"/>
                <a:gd name="T62" fmla="*/ 11 w 24"/>
                <a:gd name="T63" fmla="*/ 24 h 24"/>
                <a:gd name="T64" fmla="*/ 11 w 24"/>
                <a:gd name="T65" fmla="*/ 24 h 24"/>
                <a:gd name="T66" fmla="*/ 13 w 24"/>
                <a:gd name="T67" fmla="*/ 23 h 24"/>
                <a:gd name="T68" fmla="*/ 14 w 24"/>
                <a:gd name="T69" fmla="*/ 22 h 24"/>
                <a:gd name="T70" fmla="*/ 15 w 24"/>
                <a:gd name="T71" fmla="*/ 23 h 24"/>
                <a:gd name="T72" fmla="*/ 16 w 24"/>
                <a:gd name="T73" fmla="*/ 21 h 24"/>
                <a:gd name="T74" fmla="*/ 17 w 24"/>
                <a:gd name="T75" fmla="*/ 21 h 24"/>
                <a:gd name="T76" fmla="*/ 19 w 24"/>
                <a:gd name="T77" fmla="*/ 21 h 24"/>
                <a:gd name="T78" fmla="*/ 20 w 24"/>
                <a:gd name="T79" fmla="*/ 21 h 24"/>
                <a:gd name="T80" fmla="*/ 21 w 24"/>
                <a:gd name="T81" fmla="*/ 20 h 24"/>
                <a:gd name="T82" fmla="*/ 22 w 24"/>
                <a:gd name="T83" fmla="*/ 19 h 24"/>
                <a:gd name="T84" fmla="*/ 23 w 24"/>
                <a:gd name="T85" fmla="*/ 16 h 24"/>
                <a:gd name="T86" fmla="*/ 20 w 24"/>
                <a:gd name="T87" fmla="*/ 15 h 24"/>
                <a:gd name="T88" fmla="*/ 20 w 24"/>
                <a:gd name="T89" fmla="*/ 13 h 24"/>
                <a:gd name="T90" fmla="*/ 22 w 24"/>
                <a:gd name="T91" fmla="*/ 11 h 24"/>
                <a:gd name="T92" fmla="*/ 23 w 24"/>
                <a:gd name="T9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24">
                  <a:moveTo>
                    <a:pt x="23" y="9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0" y="7"/>
                    <a:pt x="20" y="6"/>
                    <a:pt x="22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1" y="5"/>
                    <a:pt x="19" y="4"/>
                    <a:pt x="19" y="5"/>
                  </a:cubicBezTo>
                  <a:cubicBezTo>
                    <a:pt x="18" y="6"/>
                    <a:pt x="18" y="7"/>
                    <a:pt x="17" y="6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2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3" y="4"/>
                    <a:pt x="4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6" y="9"/>
                    <a:pt x="5" y="10"/>
                  </a:cubicBezTo>
                  <a:cubicBezTo>
                    <a:pt x="5" y="11"/>
                    <a:pt x="4" y="10"/>
                    <a:pt x="4" y="11"/>
                  </a:cubicBezTo>
                  <a:cubicBezTo>
                    <a:pt x="3" y="12"/>
                    <a:pt x="6" y="12"/>
                    <a:pt x="6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8"/>
                    <a:pt x="24" y="16"/>
                    <a:pt x="23" y="16"/>
                  </a:cubicBezTo>
                  <a:cubicBezTo>
                    <a:pt x="22" y="16"/>
                    <a:pt x="21" y="16"/>
                    <a:pt x="20" y="15"/>
                  </a:cubicBezTo>
                  <a:cubicBezTo>
                    <a:pt x="20" y="14"/>
                    <a:pt x="19" y="13"/>
                    <a:pt x="20" y="13"/>
                  </a:cubicBezTo>
                  <a:cubicBezTo>
                    <a:pt x="21" y="12"/>
                    <a:pt x="21" y="12"/>
                    <a:pt x="22" y="11"/>
                  </a:cubicBezTo>
                  <a:cubicBezTo>
                    <a:pt x="23" y="10"/>
                    <a:pt x="23" y="9"/>
                    <a:pt x="2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9" name="Freeform 9">
              <a:extLst>
                <a:ext uri="{FF2B5EF4-FFF2-40B4-BE49-F238E27FC236}">
                  <a16:creationId xmlns:a16="http://schemas.microsoft.com/office/drawing/2014/main" id="{5EF5FA07-AD64-D172-80A3-4FB783F46E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6379" y="3376276"/>
              <a:ext cx="379304" cy="259985"/>
            </a:xfrm>
            <a:custGeom>
              <a:avLst/>
              <a:gdLst>
                <a:gd name="T0" fmla="*/ 1 w 55"/>
                <a:gd name="T1" fmla="*/ 11 h 36"/>
                <a:gd name="T2" fmla="*/ 2 w 55"/>
                <a:gd name="T3" fmla="*/ 9 h 36"/>
                <a:gd name="T4" fmla="*/ 3 w 55"/>
                <a:gd name="T5" fmla="*/ 8 h 36"/>
                <a:gd name="T6" fmla="*/ 4 w 55"/>
                <a:gd name="T7" fmla="*/ 7 h 36"/>
                <a:gd name="T8" fmla="*/ 5 w 55"/>
                <a:gd name="T9" fmla="*/ 6 h 36"/>
                <a:gd name="T10" fmla="*/ 6 w 55"/>
                <a:gd name="T11" fmla="*/ 7 h 36"/>
                <a:gd name="T12" fmla="*/ 9 w 55"/>
                <a:gd name="T13" fmla="*/ 7 h 36"/>
                <a:gd name="T14" fmla="*/ 17 w 55"/>
                <a:gd name="T15" fmla="*/ 9 h 36"/>
                <a:gd name="T16" fmla="*/ 18 w 55"/>
                <a:gd name="T17" fmla="*/ 14 h 36"/>
                <a:gd name="T18" fmla="*/ 21 w 55"/>
                <a:gd name="T19" fmla="*/ 12 h 36"/>
                <a:gd name="T20" fmla="*/ 27 w 55"/>
                <a:gd name="T21" fmla="*/ 5 h 36"/>
                <a:gd name="T22" fmla="*/ 43 w 55"/>
                <a:gd name="T23" fmla="*/ 0 h 36"/>
                <a:gd name="T24" fmla="*/ 42 w 55"/>
                <a:gd name="T25" fmla="*/ 1 h 36"/>
                <a:gd name="T26" fmla="*/ 48 w 55"/>
                <a:gd name="T27" fmla="*/ 10 h 36"/>
                <a:gd name="T28" fmla="*/ 50 w 55"/>
                <a:gd name="T29" fmla="*/ 11 h 36"/>
                <a:gd name="T30" fmla="*/ 49 w 55"/>
                <a:gd name="T31" fmla="*/ 11 h 36"/>
                <a:gd name="T32" fmla="*/ 48 w 55"/>
                <a:gd name="T33" fmla="*/ 12 h 36"/>
                <a:gd name="T34" fmla="*/ 46 w 55"/>
                <a:gd name="T35" fmla="*/ 13 h 36"/>
                <a:gd name="T36" fmla="*/ 45 w 55"/>
                <a:gd name="T37" fmla="*/ 16 h 36"/>
                <a:gd name="T38" fmla="*/ 44 w 55"/>
                <a:gd name="T39" fmla="*/ 16 h 36"/>
                <a:gd name="T40" fmla="*/ 42 w 55"/>
                <a:gd name="T41" fmla="*/ 19 h 36"/>
                <a:gd name="T42" fmla="*/ 35 w 55"/>
                <a:gd name="T43" fmla="*/ 22 h 36"/>
                <a:gd name="T44" fmla="*/ 33 w 55"/>
                <a:gd name="T45" fmla="*/ 23 h 36"/>
                <a:gd name="T46" fmla="*/ 32 w 55"/>
                <a:gd name="T47" fmla="*/ 23 h 36"/>
                <a:gd name="T48" fmla="*/ 28 w 55"/>
                <a:gd name="T49" fmla="*/ 25 h 36"/>
                <a:gd name="T50" fmla="*/ 28 w 55"/>
                <a:gd name="T51" fmla="*/ 26 h 36"/>
                <a:gd name="T52" fmla="*/ 24 w 55"/>
                <a:gd name="T53" fmla="*/ 26 h 36"/>
                <a:gd name="T54" fmla="*/ 24 w 55"/>
                <a:gd name="T55" fmla="*/ 27 h 36"/>
                <a:gd name="T56" fmla="*/ 20 w 55"/>
                <a:gd name="T57" fmla="*/ 29 h 36"/>
                <a:gd name="T58" fmla="*/ 14 w 55"/>
                <a:gd name="T59" fmla="*/ 30 h 36"/>
                <a:gd name="T60" fmla="*/ 12 w 55"/>
                <a:gd name="T61" fmla="*/ 32 h 36"/>
                <a:gd name="T62" fmla="*/ 10 w 55"/>
                <a:gd name="T63" fmla="*/ 32 h 36"/>
                <a:gd name="T64" fmla="*/ 9 w 55"/>
                <a:gd name="T65" fmla="*/ 33 h 36"/>
                <a:gd name="T66" fmla="*/ 4 w 55"/>
                <a:gd name="T67" fmla="*/ 32 h 36"/>
                <a:gd name="T68" fmla="*/ 3 w 55"/>
                <a:gd name="T69" fmla="*/ 28 h 36"/>
                <a:gd name="T70" fmla="*/ 4 w 55"/>
                <a:gd name="T71" fmla="*/ 27 h 36"/>
                <a:gd name="T72" fmla="*/ 2 w 55"/>
                <a:gd name="T73" fmla="*/ 25 h 36"/>
                <a:gd name="T74" fmla="*/ 1 w 55"/>
                <a:gd name="T75" fmla="*/ 20 h 36"/>
                <a:gd name="T76" fmla="*/ 1 w 55"/>
                <a:gd name="T77" fmla="*/ 20 h 36"/>
                <a:gd name="T78" fmla="*/ 1 w 55"/>
                <a:gd name="T79" fmla="*/ 17 h 36"/>
                <a:gd name="T80" fmla="*/ 1 w 55"/>
                <a:gd name="T81" fmla="*/ 16 h 36"/>
                <a:gd name="T82" fmla="*/ 1 w 55"/>
                <a:gd name="T83" fmla="*/ 11 h 36"/>
                <a:gd name="T84" fmla="*/ 50 w 55"/>
                <a:gd name="T85" fmla="*/ 34 h 36"/>
                <a:gd name="T86" fmla="*/ 51 w 55"/>
                <a:gd name="T87" fmla="*/ 35 h 36"/>
                <a:gd name="T88" fmla="*/ 53 w 55"/>
                <a:gd name="T89" fmla="*/ 35 h 36"/>
                <a:gd name="T90" fmla="*/ 50 w 55"/>
                <a:gd name="T9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36">
                  <a:moveTo>
                    <a:pt x="1" y="11"/>
                  </a:moveTo>
                  <a:cubicBezTo>
                    <a:pt x="1" y="11"/>
                    <a:pt x="2" y="10"/>
                    <a:pt x="2" y="9"/>
                  </a:cubicBezTo>
                  <a:cubicBezTo>
                    <a:pt x="2" y="8"/>
                    <a:pt x="3" y="9"/>
                    <a:pt x="3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7" y="5"/>
                    <a:pt x="5" y="7"/>
                    <a:pt x="6" y="7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1" y="7"/>
                    <a:pt x="17" y="9"/>
                    <a:pt x="17" y="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21" y="12"/>
                    <a:pt x="21" y="1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9" y="11"/>
                    <a:pt x="49" y="12"/>
                    <a:pt x="48" y="12"/>
                  </a:cubicBezTo>
                  <a:cubicBezTo>
                    <a:pt x="47" y="13"/>
                    <a:pt x="47" y="12"/>
                    <a:pt x="46" y="13"/>
                  </a:cubicBezTo>
                  <a:cubicBezTo>
                    <a:pt x="44" y="14"/>
                    <a:pt x="45" y="15"/>
                    <a:pt x="45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2" y="19"/>
                    <a:pt x="42" y="19"/>
                  </a:cubicBezTo>
                  <a:cubicBezTo>
                    <a:pt x="40" y="20"/>
                    <a:pt x="38" y="21"/>
                    <a:pt x="35" y="22"/>
                  </a:cubicBezTo>
                  <a:cubicBezTo>
                    <a:pt x="35" y="22"/>
                    <a:pt x="34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1" y="23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6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3" y="28"/>
                    <a:pt x="21" y="29"/>
                    <a:pt x="20" y="29"/>
                  </a:cubicBezTo>
                  <a:cubicBezTo>
                    <a:pt x="18" y="29"/>
                    <a:pt x="16" y="29"/>
                    <a:pt x="14" y="30"/>
                  </a:cubicBezTo>
                  <a:cubicBezTo>
                    <a:pt x="13" y="30"/>
                    <a:pt x="13" y="31"/>
                    <a:pt x="12" y="32"/>
                  </a:cubicBezTo>
                  <a:cubicBezTo>
                    <a:pt x="12" y="32"/>
                    <a:pt x="11" y="32"/>
                    <a:pt x="10" y="32"/>
                  </a:cubicBezTo>
                  <a:cubicBezTo>
                    <a:pt x="10" y="32"/>
                    <a:pt x="9" y="33"/>
                    <a:pt x="9" y="33"/>
                  </a:cubicBezTo>
                  <a:cubicBezTo>
                    <a:pt x="8" y="33"/>
                    <a:pt x="5" y="32"/>
                    <a:pt x="4" y="32"/>
                  </a:cubicBezTo>
                  <a:cubicBezTo>
                    <a:pt x="3" y="30"/>
                    <a:pt x="3" y="30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3" y="25"/>
                    <a:pt x="1" y="21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2" y="13"/>
                    <a:pt x="1" y="11"/>
                  </a:cubicBezTo>
                  <a:close/>
                  <a:moveTo>
                    <a:pt x="50" y="34"/>
                  </a:moveTo>
                  <a:cubicBezTo>
                    <a:pt x="50" y="34"/>
                    <a:pt x="51" y="35"/>
                    <a:pt x="51" y="35"/>
                  </a:cubicBezTo>
                  <a:cubicBezTo>
                    <a:pt x="53" y="36"/>
                    <a:pt x="55" y="35"/>
                    <a:pt x="53" y="35"/>
                  </a:cubicBezTo>
                  <a:cubicBezTo>
                    <a:pt x="52" y="34"/>
                    <a:pt x="51" y="34"/>
                    <a:pt x="50" y="3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0" name="Freeform 10">
              <a:extLst>
                <a:ext uri="{FF2B5EF4-FFF2-40B4-BE49-F238E27FC236}">
                  <a16:creationId xmlns:a16="http://schemas.microsoft.com/office/drawing/2014/main" id="{67E6E02B-0FE0-B182-E79B-12F2D23F3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008" y="3032646"/>
              <a:ext cx="289299" cy="255462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1" name="Freeform 11">
              <a:extLst>
                <a:ext uri="{FF2B5EF4-FFF2-40B4-BE49-F238E27FC236}">
                  <a16:creationId xmlns:a16="http://schemas.microsoft.com/office/drawing/2014/main" id="{39D469D1-C8BA-8A80-D479-65C89B76C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7893" y="3222545"/>
              <a:ext cx="227153" cy="560660"/>
            </a:xfrm>
            <a:custGeom>
              <a:avLst/>
              <a:gdLst>
                <a:gd name="T0" fmla="*/ 24 w 33"/>
                <a:gd name="T1" fmla="*/ 8 h 77"/>
                <a:gd name="T2" fmla="*/ 21 w 33"/>
                <a:gd name="T3" fmla="*/ 7 h 77"/>
                <a:gd name="T4" fmla="*/ 18 w 33"/>
                <a:gd name="T5" fmla="*/ 4 h 77"/>
                <a:gd name="T6" fmla="*/ 17 w 33"/>
                <a:gd name="T7" fmla="*/ 1 h 77"/>
                <a:gd name="T8" fmla="*/ 13 w 33"/>
                <a:gd name="T9" fmla="*/ 0 h 77"/>
                <a:gd name="T10" fmla="*/ 8 w 33"/>
                <a:gd name="T11" fmla="*/ 2 h 77"/>
                <a:gd name="T12" fmla="*/ 2 w 33"/>
                <a:gd name="T13" fmla="*/ 1 h 77"/>
                <a:gd name="T14" fmla="*/ 2 w 33"/>
                <a:gd name="T15" fmla="*/ 6 h 77"/>
                <a:gd name="T16" fmla="*/ 3 w 33"/>
                <a:gd name="T17" fmla="*/ 9 h 77"/>
                <a:gd name="T18" fmla="*/ 5 w 33"/>
                <a:gd name="T19" fmla="*/ 11 h 77"/>
                <a:gd name="T20" fmla="*/ 9 w 33"/>
                <a:gd name="T21" fmla="*/ 10 h 77"/>
                <a:gd name="T22" fmla="*/ 12 w 33"/>
                <a:gd name="T23" fmla="*/ 12 h 77"/>
                <a:gd name="T24" fmla="*/ 11 w 33"/>
                <a:gd name="T25" fmla="*/ 15 h 77"/>
                <a:gd name="T26" fmla="*/ 8 w 33"/>
                <a:gd name="T27" fmla="*/ 17 h 77"/>
                <a:gd name="T28" fmla="*/ 10 w 33"/>
                <a:gd name="T29" fmla="*/ 21 h 77"/>
                <a:gd name="T30" fmla="*/ 13 w 33"/>
                <a:gd name="T31" fmla="*/ 27 h 77"/>
                <a:gd name="T32" fmla="*/ 15 w 33"/>
                <a:gd name="T33" fmla="*/ 29 h 77"/>
                <a:gd name="T34" fmla="*/ 19 w 33"/>
                <a:gd name="T35" fmla="*/ 32 h 77"/>
                <a:gd name="T36" fmla="*/ 21 w 33"/>
                <a:gd name="T37" fmla="*/ 36 h 77"/>
                <a:gd name="T38" fmla="*/ 23 w 33"/>
                <a:gd name="T39" fmla="*/ 39 h 77"/>
                <a:gd name="T40" fmla="*/ 23 w 33"/>
                <a:gd name="T41" fmla="*/ 43 h 77"/>
                <a:gd name="T42" fmla="*/ 24 w 33"/>
                <a:gd name="T43" fmla="*/ 48 h 77"/>
                <a:gd name="T44" fmla="*/ 25 w 33"/>
                <a:gd name="T45" fmla="*/ 52 h 77"/>
                <a:gd name="T46" fmla="*/ 23 w 33"/>
                <a:gd name="T47" fmla="*/ 57 h 77"/>
                <a:gd name="T48" fmla="*/ 22 w 33"/>
                <a:gd name="T49" fmla="*/ 60 h 77"/>
                <a:gd name="T50" fmla="*/ 18 w 33"/>
                <a:gd name="T51" fmla="*/ 61 h 77"/>
                <a:gd name="T52" fmla="*/ 16 w 33"/>
                <a:gd name="T53" fmla="*/ 62 h 77"/>
                <a:gd name="T54" fmla="*/ 13 w 33"/>
                <a:gd name="T55" fmla="*/ 64 h 77"/>
                <a:gd name="T56" fmla="*/ 9 w 33"/>
                <a:gd name="T57" fmla="*/ 67 h 77"/>
                <a:gd name="T58" fmla="*/ 11 w 33"/>
                <a:gd name="T59" fmla="*/ 73 h 77"/>
                <a:gd name="T60" fmla="*/ 12 w 33"/>
                <a:gd name="T61" fmla="*/ 75 h 77"/>
                <a:gd name="T62" fmla="*/ 14 w 33"/>
                <a:gd name="T63" fmla="*/ 74 h 77"/>
                <a:gd name="T64" fmla="*/ 15 w 33"/>
                <a:gd name="T65" fmla="*/ 71 h 77"/>
                <a:gd name="T66" fmla="*/ 17 w 33"/>
                <a:gd name="T67" fmla="*/ 71 h 77"/>
                <a:gd name="T68" fmla="*/ 18 w 33"/>
                <a:gd name="T69" fmla="*/ 71 h 77"/>
                <a:gd name="T70" fmla="*/ 18 w 33"/>
                <a:gd name="T71" fmla="*/ 70 h 77"/>
                <a:gd name="T72" fmla="*/ 16 w 33"/>
                <a:gd name="T73" fmla="*/ 68 h 77"/>
                <a:gd name="T74" fmla="*/ 20 w 33"/>
                <a:gd name="T75" fmla="*/ 68 h 77"/>
                <a:gd name="T76" fmla="*/ 22 w 33"/>
                <a:gd name="T77" fmla="*/ 67 h 77"/>
                <a:gd name="T78" fmla="*/ 23 w 33"/>
                <a:gd name="T79" fmla="*/ 67 h 77"/>
                <a:gd name="T80" fmla="*/ 27 w 33"/>
                <a:gd name="T81" fmla="*/ 65 h 77"/>
                <a:gd name="T82" fmla="*/ 31 w 33"/>
                <a:gd name="T83" fmla="*/ 60 h 77"/>
                <a:gd name="T84" fmla="*/ 31 w 33"/>
                <a:gd name="T85" fmla="*/ 56 h 77"/>
                <a:gd name="T86" fmla="*/ 33 w 33"/>
                <a:gd name="T87" fmla="*/ 54 h 77"/>
                <a:gd name="T88" fmla="*/ 31 w 33"/>
                <a:gd name="T89" fmla="*/ 51 h 77"/>
                <a:gd name="T90" fmla="*/ 30 w 33"/>
                <a:gd name="T91" fmla="*/ 47 h 77"/>
                <a:gd name="T92" fmla="*/ 29 w 33"/>
                <a:gd name="T93" fmla="*/ 45 h 77"/>
                <a:gd name="T94" fmla="*/ 27 w 33"/>
                <a:gd name="T95" fmla="*/ 40 h 77"/>
                <a:gd name="T96" fmla="*/ 24 w 33"/>
                <a:gd name="T97" fmla="*/ 36 h 77"/>
                <a:gd name="T98" fmla="*/ 22 w 33"/>
                <a:gd name="T99" fmla="*/ 32 h 77"/>
                <a:gd name="T100" fmla="*/ 17 w 33"/>
                <a:gd name="T101" fmla="*/ 27 h 77"/>
                <a:gd name="T102" fmla="*/ 15 w 33"/>
                <a:gd name="T103" fmla="*/ 21 h 77"/>
                <a:gd name="T104" fmla="*/ 17 w 33"/>
                <a:gd name="T105" fmla="*/ 17 h 77"/>
                <a:gd name="T106" fmla="*/ 21 w 33"/>
                <a:gd name="T107" fmla="*/ 12 h 77"/>
                <a:gd name="T108" fmla="*/ 24 w 33"/>
                <a:gd name="T109" fmla="*/ 10 h 77"/>
                <a:gd name="T110" fmla="*/ 26 w 33"/>
                <a:gd name="T111" fmla="*/ 8 h 77"/>
                <a:gd name="T112" fmla="*/ 13 w 33"/>
                <a:gd name="T113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77">
                  <a:moveTo>
                    <a:pt x="26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1" y="69"/>
                  </a:cubicBezTo>
                  <a:cubicBezTo>
                    <a:pt x="11" y="68"/>
                    <a:pt x="11" y="74"/>
                    <a:pt x="11" y="73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0" y="77"/>
                    <a:pt x="12" y="76"/>
                  </a:cubicBezTo>
                  <a:cubicBezTo>
                    <a:pt x="13" y="76"/>
                    <a:pt x="14" y="74"/>
                    <a:pt x="14" y="74"/>
                  </a:cubicBezTo>
                  <a:cubicBezTo>
                    <a:pt x="15" y="74"/>
                    <a:pt x="16" y="74"/>
                    <a:pt x="16" y="74"/>
                  </a:cubicBezTo>
                  <a:cubicBezTo>
                    <a:pt x="16" y="73"/>
                    <a:pt x="16" y="72"/>
                    <a:pt x="15" y="71"/>
                  </a:cubicBezTo>
                  <a:cubicBezTo>
                    <a:pt x="15" y="70"/>
                    <a:pt x="14" y="68"/>
                    <a:pt x="15" y="68"/>
                  </a:cubicBezTo>
                  <a:cubicBezTo>
                    <a:pt x="16" y="69"/>
                    <a:pt x="16" y="70"/>
                    <a:pt x="17" y="71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6" y="69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5" y="67"/>
                    <a:pt x="15" y="67"/>
                  </a:cubicBezTo>
                  <a:cubicBezTo>
                    <a:pt x="17" y="67"/>
                    <a:pt x="18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8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2" y="66"/>
                    <a:pt x="23" y="67"/>
                    <a:pt x="23" y="67"/>
                  </a:cubicBezTo>
                  <a:cubicBezTo>
                    <a:pt x="24" y="67"/>
                    <a:pt x="24" y="66"/>
                    <a:pt x="25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5"/>
                    <a:pt x="30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3" y="57"/>
                    <a:pt x="31" y="57"/>
                    <a:pt x="31" y="56"/>
                  </a:cubicBezTo>
                  <a:cubicBezTo>
                    <a:pt x="32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2"/>
                    <a:pt x="31" y="51"/>
                    <a:pt x="31" y="51"/>
                  </a:cubicBezTo>
                  <a:cubicBezTo>
                    <a:pt x="31" y="50"/>
                    <a:pt x="31" y="49"/>
                    <a:pt x="31" y="48"/>
                  </a:cubicBezTo>
                  <a:cubicBezTo>
                    <a:pt x="31" y="48"/>
                    <a:pt x="30" y="47"/>
                    <a:pt x="30" y="47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30" y="43"/>
                    <a:pt x="29" y="42"/>
                  </a:cubicBezTo>
                  <a:cubicBezTo>
                    <a:pt x="29" y="42"/>
                    <a:pt x="27" y="40"/>
                    <a:pt x="27" y="40"/>
                  </a:cubicBezTo>
                  <a:cubicBezTo>
                    <a:pt x="26" y="39"/>
                    <a:pt x="27" y="38"/>
                    <a:pt x="26" y="37"/>
                  </a:cubicBezTo>
                  <a:cubicBezTo>
                    <a:pt x="26" y="37"/>
                    <a:pt x="24" y="36"/>
                    <a:pt x="24" y="36"/>
                  </a:cubicBezTo>
                  <a:cubicBezTo>
                    <a:pt x="24" y="36"/>
                    <a:pt x="22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7" y="28"/>
                    <a:pt x="18" y="28"/>
                    <a:pt x="17" y="27"/>
                  </a:cubicBezTo>
                  <a:cubicBezTo>
                    <a:pt x="16" y="26"/>
                    <a:pt x="14" y="24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7"/>
                    <a:pt x="17" y="17"/>
                    <a:pt x="17" y="17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2"/>
                    <a:pt x="21" y="12"/>
                  </a:cubicBezTo>
                  <a:cubicBezTo>
                    <a:pt x="21" y="11"/>
                    <a:pt x="22" y="12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7" y="9"/>
                    <a:pt x="26" y="8"/>
                  </a:cubicBezTo>
                  <a:close/>
                  <a:moveTo>
                    <a:pt x="13" y="65"/>
                  </a:moveTo>
                  <a:cubicBezTo>
                    <a:pt x="14" y="65"/>
                    <a:pt x="15" y="67"/>
                    <a:pt x="13" y="67"/>
                  </a:cubicBezTo>
                  <a:cubicBezTo>
                    <a:pt x="13" y="67"/>
                    <a:pt x="12" y="65"/>
                    <a:pt x="13" y="6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2" name="Freeform 12">
              <a:extLst>
                <a:ext uri="{FF2B5EF4-FFF2-40B4-BE49-F238E27FC236}">
                  <a16:creationId xmlns:a16="http://schemas.microsoft.com/office/drawing/2014/main" id="{0FF71ABC-1490-7AC6-A743-3363D4E108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7642" y="3636260"/>
              <a:ext cx="432877" cy="436321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3" name="Freeform 13">
              <a:extLst>
                <a:ext uri="{FF2B5EF4-FFF2-40B4-BE49-F238E27FC236}">
                  <a16:creationId xmlns:a16="http://schemas.microsoft.com/office/drawing/2014/main" id="{4675B736-AA6A-8812-5398-6F7514D4E6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92271" y="4698803"/>
              <a:ext cx="34287" cy="72343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4" name="Freeform 14">
              <a:extLst>
                <a:ext uri="{FF2B5EF4-FFF2-40B4-BE49-F238E27FC236}">
                  <a16:creationId xmlns:a16="http://schemas.microsoft.com/office/drawing/2014/main" id="{AE025FAB-45C5-2D88-F920-AF626FD1C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971" y="2293385"/>
              <a:ext cx="522880" cy="361715"/>
            </a:xfrm>
            <a:custGeom>
              <a:avLst/>
              <a:gdLst>
                <a:gd name="T0" fmla="*/ 65 w 76"/>
                <a:gd name="T1" fmla="*/ 19 h 50"/>
                <a:gd name="T2" fmla="*/ 60 w 76"/>
                <a:gd name="T3" fmla="*/ 21 h 50"/>
                <a:gd name="T4" fmla="*/ 56 w 76"/>
                <a:gd name="T5" fmla="*/ 25 h 50"/>
                <a:gd name="T6" fmla="*/ 53 w 76"/>
                <a:gd name="T7" fmla="*/ 27 h 50"/>
                <a:gd name="T8" fmla="*/ 51 w 76"/>
                <a:gd name="T9" fmla="*/ 25 h 50"/>
                <a:gd name="T10" fmla="*/ 44 w 76"/>
                <a:gd name="T11" fmla="*/ 23 h 50"/>
                <a:gd name="T12" fmla="*/ 43 w 76"/>
                <a:gd name="T13" fmla="*/ 21 h 50"/>
                <a:gd name="T14" fmla="*/ 39 w 76"/>
                <a:gd name="T15" fmla="*/ 19 h 50"/>
                <a:gd name="T16" fmla="*/ 36 w 76"/>
                <a:gd name="T17" fmla="*/ 18 h 50"/>
                <a:gd name="T18" fmla="*/ 26 w 76"/>
                <a:gd name="T19" fmla="*/ 16 h 50"/>
                <a:gd name="T20" fmla="*/ 25 w 76"/>
                <a:gd name="T21" fmla="*/ 9 h 50"/>
                <a:gd name="T22" fmla="*/ 21 w 76"/>
                <a:gd name="T23" fmla="*/ 13 h 50"/>
                <a:gd name="T24" fmla="*/ 17 w 76"/>
                <a:gd name="T25" fmla="*/ 11 h 50"/>
                <a:gd name="T26" fmla="*/ 13 w 76"/>
                <a:gd name="T27" fmla="*/ 14 h 50"/>
                <a:gd name="T28" fmla="*/ 14 w 76"/>
                <a:gd name="T29" fmla="*/ 13 h 50"/>
                <a:gd name="T30" fmla="*/ 13 w 76"/>
                <a:gd name="T31" fmla="*/ 10 h 50"/>
                <a:gd name="T32" fmla="*/ 10 w 76"/>
                <a:gd name="T33" fmla="*/ 10 h 50"/>
                <a:gd name="T34" fmla="*/ 10 w 76"/>
                <a:gd name="T35" fmla="*/ 8 h 50"/>
                <a:gd name="T36" fmla="*/ 10 w 76"/>
                <a:gd name="T37" fmla="*/ 5 h 50"/>
                <a:gd name="T38" fmla="*/ 11 w 76"/>
                <a:gd name="T39" fmla="*/ 1 h 50"/>
                <a:gd name="T40" fmla="*/ 5 w 76"/>
                <a:gd name="T41" fmla="*/ 1 h 50"/>
                <a:gd name="T42" fmla="*/ 0 w 76"/>
                <a:gd name="T43" fmla="*/ 23 h 50"/>
                <a:gd name="T44" fmla="*/ 5 w 76"/>
                <a:gd name="T45" fmla="*/ 22 h 50"/>
                <a:gd name="T46" fmla="*/ 3 w 76"/>
                <a:gd name="T47" fmla="*/ 20 h 50"/>
                <a:gd name="T48" fmla="*/ 7 w 76"/>
                <a:gd name="T49" fmla="*/ 19 h 50"/>
                <a:gd name="T50" fmla="*/ 9 w 76"/>
                <a:gd name="T51" fmla="*/ 16 h 50"/>
                <a:gd name="T52" fmla="*/ 12 w 76"/>
                <a:gd name="T53" fmla="*/ 17 h 50"/>
                <a:gd name="T54" fmla="*/ 13 w 76"/>
                <a:gd name="T55" fmla="*/ 22 h 50"/>
                <a:gd name="T56" fmla="*/ 16 w 76"/>
                <a:gd name="T57" fmla="*/ 25 h 50"/>
                <a:gd name="T58" fmla="*/ 16 w 76"/>
                <a:gd name="T59" fmla="*/ 27 h 50"/>
                <a:gd name="T60" fmla="*/ 20 w 76"/>
                <a:gd name="T61" fmla="*/ 27 h 50"/>
                <a:gd name="T62" fmla="*/ 24 w 76"/>
                <a:gd name="T63" fmla="*/ 26 h 50"/>
                <a:gd name="T64" fmla="*/ 28 w 76"/>
                <a:gd name="T65" fmla="*/ 28 h 50"/>
                <a:gd name="T66" fmla="*/ 29 w 76"/>
                <a:gd name="T67" fmla="*/ 32 h 50"/>
                <a:gd name="T68" fmla="*/ 31 w 76"/>
                <a:gd name="T69" fmla="*/ 35 h 50"/>
                <a:gd name="T70" fmla="*/ 34 w 76"/>
                <a:gd name="T71" fmla="*/ 37 h 50"/>
                <a:gd name="T72" fmla="*/ 38 w 76"/>
                <a:gd name="T73" fmla="*/ 41 h 50"/>
                <a:gd name="T74" fmla="*/ 42 w 76"/>
                <a:gd name="T75" fmla="*/ 41 h 50"/>
                <a:gd name="T76" fmla="*/ 45 w 76"/>
                <a:gd name="T77" fmla="*/ 42 h 50"/>
                <a:gd name="T78" fmla="*/ 48 w 76"/>
                <a:gd name="T79" fmla="*/ 43 h 50"/>
                <a:gd name="T80" fmla="*/ 45 w 76"/>
                <a:gd name="T81" fmla="*/ 46 h 50"/>
                <a:gd name="T82" fmla="*/ 47 w 76"/>
                <a:gd name="T83" fmla="*/ 48 h 50"/>
                <a:gd name="T84" fmla="*/ 51 w 76"/>
                <a:gd name="T85" fmla="*/ 50 h 50"/>
                <a:gd name="T86" fmla="*/ 53 w 76"/>
                <a:gd name="T87" fmla="*/ 47 h 50"/>
                <a:gd name="T88" fmla="*/ 55 w 76"/>
                <a:gd name="T89" fmla="*/ 44 h 50"/>
                <a:gd name="T90" fmla="*/ 53 w 76"/>
                <a:gd name="T91" fmla="*/ 40 h 50"/>
                <a:gd name="T92" fmla="*/ 51 w 76"/>
                <a:gd name="T93" fmla="*/ 37 h 50"/>
                <a:gd name="T94" fmla="*/ 57 w 76"/>
                <a:gd name="T95" fmla="*/ 35 h 50"/>
                <a:gd name="T96" fmla="*/ 58 w 76"/>
                <a:gd name="T97" fmla="*/ 32 h 50"/>
                <a:gd name="T98" fmla="*/ 58 w 76"/>
                <a:gd name="T99" fmla="*/ 29 h 50"/>
                <a:gd name="T100" fmla="*/ 62 w 76"/>
                <a:gd name="T101" fmla="*/ 29 h 50"/>
                <a:gd name="T102" fmla="*/ 66 w 76"/>
                <a:gd name="T103" fmla="*/ 27 h 50"/>
                <a:gd name="T104" fmla="*/ 64 w 76"/>
                <a:gd name="T105" fmla="*/ 30 h 50"/>
                <a:gd name="T106" fmla="*/ 66 w 76"/>
                <a:gd name="T107" fmla="*/ 33 h 50"/>
                <a:gd name="T108" fmla="*/ 71 w 76"/>
                <a:gd name="T109" fmla="*/ 31 h 50"/>
                <a:gd name="T110" fmla="*/ 73 w 76"/>
                <a:gd name="T111" fmla="*/ 27 h 50"/>
                <a:gd name="T112" fmla="*/ 69 w 76"/>
                <a:gd name="T113" fmla="*/ 24 h 50"/>
                <a:gd name="T114" fmla="*/ 64 w 76"/>
                <a:gd name="T115" fmla="*/ 23 h 50"/>
                <a:gd name="T116" fmla="*/ 68 w 76"/>
                <a:gd name="T117" fmla="*/ 20 h 50"/>
                <a:gd name="T118" fmla="*/ 65 w 76"/>
                <a:gd name="T11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50">
                  <a:moveTo>
                    <a:pt x="68" y="19"/>
                  </a:moveTo>
                  <a:cubicBezTo>
                    <a:pt x="68" y="19"/>
                    <a:pt x="67" y="19"/>
                    <a:pt x="65" y="19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2" y="20"/>
                    <a:pt x="60" y="20"/>
                    <a:pt x="60" y="21"/>
                  </a:cubicBezTo>
                  <a:cubicBezTo>
                    <a:pt x="60" y="22"/>
                    <a:pt x="58" y="22"/>
                    <a:pt x="58" y="22"/>
                  </a:cubicBezTo>
                  <a:cubicBezTo>
                    <a:pt x="57" y="22"/>
                    <a:pt x="56" y="25"/>
                    <a:pt x="56" y="25"/>
                  </a:cubicBezTo>
                  <a:cubicBezTo>
                    <a:pt x="56" y="25"/>
                    <a:pt x="54" y="25"/>
                    <a:pt x="53" y="25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7"/>
                    <a:pt x="52" y="26"/>
                    <a:pt x="51" y="25"/>
                  </a:cubicBezTo>
                  <a:cubicBezTo>
                    <a:pt x="51" y="24"/>
                    <a:pt x="49" y="24"/>
                    <a:pt x="48" y="24"/>
                  </a:cubicBezTo>
                  <a:cubicBezTo>
                    <a:pt x="47" y="25"/>
                    <a:pt x="45" y="24"/>
                    <a:pt x="44" y="23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1"/>
                    <a:pt x="43" y="22"/>
                    <a:pt x="43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8"/>
                    <a:pt x="37" y="17"/>
                    <a:pt x="37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2" y="17"/>
                    <a:pt x="31" y="17"/>
                  </a:cubicBezTo>
                  <a:cubicBezTo>
                    <a:pt x="29" y="16"/>
                    <a:pt x="26" y="16"/>
                    <a:pt x="26" y="16"/>
                  </a:cubicBezTo>
                  <a:cubicBezTo>
                    <a:pt x="26" y="16"/>
                    <a:pt x="25" y="13"/>
                    <a:pt x="25" y="12"/>
                  </a:cubicBezTo>
                  <a:cubicBezTo>
                    <a:pt x="25" y="11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1" y="12"/>
                    <a:pt x="21" y="13"/>
                  </a:cubicBezTo>
                  <a:cubicBezTo>
                    <a:pt x="20" y="13"/>
                    <a:pt x="18" y="13"/>
                    <a:pt x="17" y="13"/>
                  </a:cubicBezTo>
                  <a:cubicBezTo>
                    <a:pt x="17" y="13"/>
                    <a:pt x="18" y="11"/>
                    <a:pt x="17" y="11"/>
                  </a:cubicBezTo>
                  <a:cubicBezTo>
                    <a:pt x="16" y="11"/>
                    <a:pt x="15" y="14"/>
                    <a:pt x="14" y="15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4" y="1"/>
                    <a:pt x="0" y="3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8"/>
                    <a:pt x="53" y="47"/>
                  </a:cubicBezTo>
                  <a:cubicBezTo>
                    <a:pt x="53" y="46"/>
                    <a:pt x="54" y="46"/>
                    <a:pt x="55" y="46"/>
                  </a:cubicBezTo>
                  <a:cubicBezTo>
                    <a:pt x="56" y="45"/>
                    <a:pt x="56" y="44"/>
                    <a:pt x="55" y="44"/>
                  </a:cubicBezTo>
                  <a:cubicBezTo>
                    <a:pt x="54" y="43"/>
                    <a:pt x="55" y="42"/>
                    <a:pt x="55" y="41"/>
                  </a:cubicBezTo>
                  <a:cubicBezTo>
                    <a:pt x="56" y="40"/>
                    <a:pt x="54" y="40"/>
                    <a:pt x="53" y="40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2" y="36"/>
                    <a:pt x="54" y="36"/>
                    <a:pt x="54" y="37"/>
                  </a:cubicBezTo>
                  <a:cubicBezTo>
                    <a:pt x="53" y="38"/>
                    <a:pt x="56" y="36"/>
                    <a:pt x="57" y="35"/>
                  </a:cubicBezTo>
                  <a:cubicBezTo>
                    <a:pt x="57" y="35"/>
                    <a:pt x="58" y="33"/>
                    <a:pt x="57" y="34"/>
                  </a:cubicBezTo>
                  <a:cubicBezTo>
                    <a:pt x="57" y="35"/>
                    <a:pt x="57" y="32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58" y="29"/>
                    <a:pt x="58" y="29"/>
                  </a:cubicBezTo>
                  <a:cubicBezTo>
                    <a:pt x="58" y="28"/>
                    <a:pt x="60" y="28"/>
                    <a:pt x="60" y="28"/>
                  </a:cubicBezTo>
                  <a:cubicBezTo>
                    <a:pt x="60" y="28"/>
                    <a:pt x="60" y="29"/>
                    <a:pt x="62" y="29"/>
                  </a:cubicBezTo>
                  <a:cubicBezTo>
                    <a:pt x="63" y="30"/>
                    <a:pt x="63" y="28"/>
                    <a:pt x="63" y="28"/>
                  </a:cubicBezTo>
                  <a:cubicBezTo>
                    <a:pt x="64" y="28"/>
                    <a:pt x="66" y="27"/>
                    <a:pt x="66" y="27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6" y="32"/>
                    <a:pt x="66" y="33"/>
                  </a:cubicBezTo>
                  <a:cubicBezTo>
                    <a:pt x="66" y="34"/>
                    <a:pt x="68" y="32"/>
                    <a:pt x="68" y="32"/>
                  </a:cubicBezTo>
                  <a:cubicBezTo>
                    <a:pt x="68" y="32"/>
                    <a:pt x="69" y="31"/>
                    <a:pt x="71" y="31"/>
                  </a:cubicBezTo>
                  <a:cubicBezTo>
                    <a:pt x="72" y="31"/>
                    <a:pt x="74" y="29"/>
                    <a:pt x="75" y="28"/>
                  </a:cubicBezTo>
                  <a:cubicBezTo>
                    <a:pt x="76" y="27"/>
                    <a:pt x="75" y="28"/>
                    <a:pt x="73" y="27"/>
                  </a:cubicBezTo>
                  <a:cubicBezTo>
                    <a:pt x="71" y="26"/>
                    <a:pt x="71" y="26"/>
                    <a:pt x="70" y="26"/>
                  </a:cubicBezTo>
                  <a:cubicBezTo>
                    <a:pt x="68" y="26"/>
                    <a:pt x="69" y="25"/>
                    <a:pt x="69" y="24"/>
                  </a:cubicBezTo>
                  <a:cubicBezTo>
                    <a:pt x="69" y="23"/>
                    <a:pt x="68" y="24"/>
                    <a:pt x="67" y="24"/>
                  </a:cubicBezTo>
                  <a:cubicBezTo>
                    <a:pt x="66" y="25"/>
                    <a:pt x="66" y="23"/>
                    <a:pt x="64" y="23"/>
                  </a:cubicBezTo>
                  <a:cubicBezTo>
                    <a:pt x="63" y="23"/>
                    <a:pt x="65" y="22"/>
                    <a:pt x="66" y="22"/>
                  </a:cubicBezTo>
                  <a:cubicBezTo>
                    <a:pt x="67" y="21"/>
                    <a:pt x="67" y="21"/>
                    <a:pt x="68" y="20"/>
                  </a:cubicBezTo>
                  <a:cubicBezTo>
                    <a:pt x="69" y="19"/>
                    <a:pt x="67" y="19"/>
                    <a:pt x="67" y="19"/>
                  </a:cubicBezTo>
                  <a:cubicBezTo>
                    <a:pt x="67" y="19"/>
                    <a:pt x="67" y="19"/>
                    <a:pt x="65" y="19"/>
                  </a:cubicBezTo>
                  <a:lnTo>
                    <a:pt x="68" y="1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5" name="Freeform 15">
              <a:extLst>
                <a:ext uri="{FF2B5EF4-FFF2-40B4-BE49-F238E27FC236}">
                  <a16:creationId xmlns:a16="http://schemas.microsoft.com/office/drawing/2014/main" id="{B95CAA68-AD05-EA2A-D525-44A28965C2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8999" y="2117049"/>
              <a:ext cx="1817226" cy="1003765"/>
            </a:xfrm>
            <a:custGeom>
              <a:avLst/>
              <a:gdLst>
                <a:gd name="T0" fmla="*/ 10 w 264"/>
                <a:gd name="T1" fmla="*/ 7 h 138"/>
                <a:gd name="T2" fmla="*/ 9 w 264"/>
                <a:gd name="T3" fmla="*/ 11 h 138"/>
                <a:gd name="T4" fmla="*/ 58 w 264"/>
                <a:gd name="T5" fmla="*/ 46 h 138"/>
                <a:gd name="T6" fmla="*/ 236 w 264"/>
                <a:gd name="T7" fmla="*/ 50 h 138"/>
                <a:gd name="T8" fmla="*/ 152 w 264"/>
                <a:gd name="T9" fmla="*/ 113 h 138"/>
                <a:gd name="T10" fmla="*/ 176 w 264"/>
                <a:gd name="T11" fmla="*/ 21 h 138"/>
                <a:gd name="T12" fmla="*/ 226 w 264"/>
                <a:gd name="T13" fmla="*/ 70 h 138"/>
                <a:gd name="T14" fmla="*/ 155 w 264"/>
                <a:gd name="T15" fmla="*/ 116 h 138"/>
                <a:gd name="T16" fmla="*/ 164 w 264"/>
                <a:gd name="T17" fmla="*/ 117 h 138"/>
                <a:gd name="T18" fmla="*/ 160 w 264"/>
                <a:gd name="T19" fmla="*/ 111 h 138"/>
                <a:gd name="T20" fmla="*/ 169 w 264"/>
                <a:gd name="T21" fmla="*/ 108 h 138"/>
                <a:gd name="T22" fmla="*/ 177 w 264"/>
                <a:gd name="T23" fmla="*/ 109 h 138"/>
                <a:gd name="T24" fmla="*/ 190 w 264"/>
                <a:gd name="T25" fmla="*/ 115 h 138"/>
                <a:gd name="T26" fmla="*/ 197 w 264"/>
                <a:gd name="T27" fmla="*/ 133 h 138"/>
                <a:gd name="T28" fmla="*/ 204 w 264"/>
                <a:gd name="T29" fmla="*/ 134 h 138"/>
                <a:gd name="T30" fmla="*/ 201 w 264"/>
                <a:gd name="T31" fmla="*/ 118 h 138"/>
                <a:gd name="T32" fmla="*/ 200 w 264"/>
                <a:gd name="T33" fmla="*/ 102 h 138"/>
                <a:gd name="T34" fmla="*/ 209 w 264"/>
                <a:gd name="T35" fmla="*/ 92 h 138"/>
                <a:gd name="T36" fmla="*/ 219 w 264"/>
                <a:gd name="T37" fmla="*/ 84 h 138"/>
                <a:gd name="T38" fmla="*/ 220 w 264"/>
                <a:gd name="T39" fmla="*/ 79 h 138"/>
                <a:gd name="T40" fmla="*/ 219 w 264"/>
                <a:gd name="T41" fmla="*/ 69 h 138"/>
                <a:gd name="T42" fmla="*/ 222 w 264"/>
                <a:gd name="T43" fmla="*/ 58 h 138"/>
                <a:gd name="T44" fmla="*/ 221 w 264"/>
                <a:gd name="T45" fmla="*/ 67 h 138"/>
                <a:gd name="T46" fmla="*/ 227 w 264"/>
                <a:gd name="T47" fmla="*/ 64 h 138"/>
                <a:gd name="T48" fmla="*/ 233 w 264"/>
                <a:gd name="T49" fmla="*/ 57 h 138"/>
                <a:gd name="T50" fmla="*/ 237 w 264"/>
                <a:gd name="T51" fmla="*/ 48 h 138"/>
                <a:gd name="T52" fmla="*/ 247 w 264"/>
                <a:gd name="T53" fmla="*/ 45 h 138"/>
                <a:gd name="T54" fmla="*/ 251 w 264"/>
                <a:gd name="T55" fmla="*/ 35 h 138"/>
                <a:gd name="T56" fmla="*/ 257 w 264"/>
                <a:gd name="T57" fmla="*/ 29 h 138"/>
                <a:gd name="T58" fmla="*/ 263 w 264"/>
                <a:gd name="T59" fmla="*/ 25 h 138"/>
                <a:gd name="T60" fmla="*/ 252 w 264"/>
                <a:gd name="T61" fmla="*/ 16 h 138"/>
                <a:gd name="T62" fmla="*/ 224 w 264"/>
                <a:gd name="T63" fmla="*/ 31 h 138"/>
                <a:gd name="T64" fmla="*/ 209 w 264"/>
                <a:gd name="T65" fmla="*/ 36 h 138"/>
                <a:gd name="T66" fmla="*/ 192 w 264"/>
                <a:gd name="T67" fmla="*/ 47 h 138"/>
                <a:gd name="T68" fmla="*/ 194 w 264"/>
                <a:gd name="T69" fmla="*/ 37 h 138"/>
                <a:gd name="T70" fmla="*/ 188 w 264"/>
                <a:gd name="T71" fmla="*/ 26 h 138"/>
                <a:gd name="T72" fmla="*/ 179 w 264"/>
                <a:gd name="T73" fmla="*/ 26 h 138"/>
                <a:gd name="T74" fmla="*/ 170 w 264"/>
                <a:gd name="T75" fmla="*/ 44 h 138"/>
                <a:gd name="T76" fmla="*/ 168 w 264"/>
                <a:gd name="T77" fmla="*/ 27 h 138"/>
                <a:gd name="T78" fmla="*/ 184 w 264"/>
                <a:gd name="T79" fmla="*/ 19 h 138"/>
                <a:gd name="T80" fmla="*/ 166 w 264"/>
                <a:gd name="T81" fmla="*/ 14 h 138"/>
                <a:gd name="T82" fmla="*/ 160 w 264"/>
                <a:gd name="T83" fmla="*/ 15 h 138"/>
                <a:gd name="T84" fmla="*/ 157 w 264"/>
                <a:gd name="T85" fmla="*/ 9 h 138"/>
                <a:gd name="T86" fmla="*/ 145 w 264"/>
                <a:gd name="T87" fmla="*/ 5 h 138"/>
                <a:gd name="T88" fmla="*/ 11 w 264"/>
                <a:gd name="T89" fmla="*/ 4 h 138"/>
                <a:gd name="T90" fmla="*/ 4 w 264"/>
                <a:gd name="T91" fmla="*/ 13 h 138"/>
                <a:gd name="T92" fmla="*/ 3 w 264"/>
                <a:gd name="T93" fmla="*/ 35 h 138"/>
                <a:gd name="T94" fmla="*/ 4 w 264"/>
                <a:gd name="T95" fmla="*/ 56 h 138"/>
                <a:gd name="T96" fmla="*/ 10 w 264"/>
                <a:gd name="T97" fmla="*/ 67 h 138"/>
                <a:gd name="T98" fmla="*/ 14 w 264"/>
                <a:gd name="T99" fmla="*/ 71 h 138"/>
                <a:gd name="T100" fmla="*/ 18 w 264"/>
                <a:gd name="T101" fmla="*/ 83 h 138"/>
                <a:gd name="T102" fmla="*/ 35 w 264"/>
                <a:gd name="T103" fmla="*/ 96 h 138"/>
                <a:gd name="T104" fmla="*/ 88 w 264"/>
                <a:gd name="T105" fmla="*/ 105 h 138"/>
                <a:gd name="T106" fmla="*/ 98 w 264"/>
                <a:gd name="T107" fmla="*/ 117 h 138"/>
                <a:gd name="T108" fmla="*/ 110 w 264"/>
                <a:gd name="T109" fmla="*/ 118 h 138"/>
                <a:gd name="T110" fmla="*/ 119 w 264"/>
                <a:gd name="T111" fmla="*/ 133 h 138"/>
                <a:gd name="T112" fmla="*/ 125 w 264"/>
                <a:gd name="T113" fmla="*/ 131 h 138"/>
                <a:gd name="T114" fmla="*/ 129 w 264"/>
                <a:gd name="T115" fmla="*/ 119 h 138"/>
                <a:gd name="T116" fmla="*/ 141 w 264"/>
                <a:gd name="T117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138">
                  <a:moveTo>
                    <a:pt x="192" y="39"/>
                  </a:moveTo>
                  <a:cubicBezTo>
                    <a:pt x="194" y="38"/>
                    <a:pt x="192" y="41"/>
                    <a:pt x="192" y="42"/>
                  </a:cubicBezTo>
                  <a:cubicBezTo>
                    <a:pt x="191" y="42"/>
                    <a:pt x="192" y="39"/>
                    <a:pt x="192" y="39"/>
                  </a:cubicBezTo>
                  <a:close/>
                  <a:moveTo>
                    <a:pt x="12" y="4"/>
                  </a:moveTo>
                  <a:cubicBezTo>
                    <a:pt x="12" y="5"/>
                    <a:pt x="12" y="4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1" y="7"/>
                    <a:pt x="12" y="9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1" y="8"/>
                    <a:pt x="10" y="7"/>
                  </a:cubicBezTo>
                  <a:cubicBezTo>
                    <a:pt x="10" y="7"/>
                    <a:pt x="9" y="5"/>
                    <a:pt x="10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lose/>
                  <a:moveTo>
                    <a:pt x="10" y="10"/>
                  </a:moveTo>
                  <a:cubicBezTo>
                    <a:pt x="10" y="10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lose/>
                  <a:moveTo>
                    <a:pt x="236" y="27"/>
                  </a:moveTo>
                  <a:cubicBezTo>
                    <a:pt x="236" y="28"/>
                    <a:pt x="237" y="29"/>
                    <a:pt x="236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29"/>
                    <a:pt x="236" y="28"/>
                    <a:pt x="236" y="28"/>
                  </a:cubicBezTo>
                  <a:lnTo>
                    <a:pt x="236" y="27"/>
                  </a:lnTo>
                  <a:close/>
                  <a:moveTo>
                    <a:pt x="54" y="43"/>
                  </a:moveTo>
                  <a:cubicBezTo>
                    <a:pt x="55" y="46"/>
                    <a:pt x="55" y="45"/>
                    <a:pt x="58" y="44"/>
                  </a:cubicBezTo>
                  <a:cubicBezTo>
                    <a:pt x="57" y="45"/>
                    <a:pt x="57" y="45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8" y="48"/>
                    <a:pt x="58" y="48"/>
                  </a:cubicBezTo>
                  <a:cubicBezTo>
                    <a:pt x="58" y="48"/>
                    <a:pt x="57" y="48"/>
                    <a:pt x="57" y="48"/>
                  </a:cubicBezTo>
                  <a:cubicBezTo>
                    <a:pt x="56" y="47"/>
                    <a:pt x="53" y="45"/>
                    <a:pt x="54" y="44"/>
                  </a:cubicBezTo>
                  <a:lnTo>
                    <a:pt x="54" y="43"/>
                  </a:lnTo>
                  <a:close/>
                  <a:moveTo>
                    <a:pt x="243" y="49"/>
                  </a:move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39" y="49"/>
                    <a:pt x="238" y="49"/>
                  </a:cubicBezTo>
                  <a:cubicBezTo>
                    <a:pt x="238" y="49"/>
                    <a:pt x="237" y="50"/>
                    <a:pt x="236" y="50"/>
                  </a:cubicBezTo>
                  <a:cubicBezTo>
                    <a:pt x="236" y="50"/>
                    <a:pt x="235" y="50"/>
                    <a:pt x="235" y="51"/>
                  </a:cubicBezTo>
                  <a:cubicBezTo>
                    <a:pt x="234" y="51"/>
                    <a:pt x="235" y="52"/>
                    <a:pt x="234" y="52"/>
                  </a:cubicBezTo>
                  <a:cubicBezTo>
                    <a:pt x="235" y="52"/>
                    <a:pt x="236" y="52"/>
                    <a:pt x="237" y="52"/>
                  </a:cubicBezTo>
                  <a:cubicBezTo>
                    <a:pt x="237" y="52"/>
                    <a:pt x="238" y="51"/>
                    <a:pt x="239" y="51"/>
                  </a:cubicBezTo>
                  <a:cubicBezTo>
                    <a:pt x="240" y="51"/>
                    <a:pt x="240" y="51"/>
                    <a:pt x="241" y="51"/>
                  </a:cubicBezTo>
                  <a:cubicBezTo>
                    <a:pt x="242" y="51"/>
                    <a:pt x="242" y="50"/>
                    <a:pt x="242" y="50"/>
                  </a:cubicBezTo>
                  <a:cubicBezTo>
                    <a:pt x="242" y="50"/>
                    <a:pt x="244" y="49"/>
                    <a:pt x="243" y="49"/>
                  </a:cubicBezTo>
                  <a:close/>
                  <a:moveTo>
                    <a:pt x="152" y="112"/>
                  </a:moveTo>
                  <a:cubicBezTo>
                    <a:pt x="152" y="112"/>
                    <a:pt x="153" y="113"/>
                    <a:pt x="152" y="113"/>
                  </a:cubicBezTo>
                  <a:cubicBezTo>
                    <a:pt x="152" y="113"/>
                    <a:pt x="151" y="111"/>
                    <a:pt x="152" y="112"/>
                  </a:cubicBezTo>
                  <a:close/>
                  <a:moveTo>
                    <a:pt x="158" y="115"/>
                  </a:moveTo>
                  <a:cubicBezTo>
                    <a:pt x="158" y="115"/>
                    <a:pt x="158" y="115"/>
                    <a:pt x="158" y="115"/>
                  </a:cubicBezTo>
                  <a:cubicBezTo>
                    <a:pt x="158" y="115"/>
                    <a:pt x="158" y="116"/>
                    <a:pt x="158" y="116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9" y="116"/>
                    <a:pt x="159" y="117"/>
                    <a:pt x="159" y="117"/>
                  </a:cubicBezTo>
                  <a:cubicBezTo>
                    <a:pt x="160" y="117"/>
                    <a:pt x="159" y="115"/>
                    <a:pt x="159" y="115"/>
                  </a:cubicBezTo>
                  <a:cubicBezTo>
                    <a:pt x="159" y="115"/>
                    <a:pt x="158" y="115"/>
                    <a:pt x="158" y="115"/>
                  </a:cubicBezTo>
                  <a:close/>
                  <a:moveTo>
                    <a:pt x="176" y="21"/>
                  </a:moveTo>
                  <a:cubicBezTo>
                    <a:pt x="176" y="21"/>
                    <a:pt x="175" y="22"/>
                    <a:pt x="175" y="22"/>
                  </a:cubicBezTo>
                  <a:cubicBezTo>
                    <a:pt x="177" y="22"/>
                    <a:pt x="176" y="21"/>
                    <a:pt x="176" y="21"/>
                  </a:cubicBezTo>
                  <a:cubicBezTo>
                    <a:pt x="176" y="21"/>
                    <a:pt x="176" y="21"/>
                    <a:pt x="176" y="21"/>
                  </a:cubicBezTo>
                  <a:close/>
                  <a:moveTo>
                    <a:pt x="252" y="43"/>
                  </a:moveTo>
                  <a:cubicBezTo>
                    <a:pt x="251" y="44"/>
                    <a:pt x="250" y="45"/>
                    <a:pt x="252" y="44"/>
                  </a:cubicBezTo>
                  <a:cubicBezTo>
                    <a:pt x="252" y="44"/>
                    <a:pt x="253" y="43"/>
                    <a:pt x="252" y="43"/>
                  </a:cubicBezTo>
                  <a:close/>
                  <a:moveTo>
                    <a:pt x="225" y="68"/>
                  </a:moveTo>
                  <a:cubicBezTo>
                    <a:pt x="225" y="68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70"/>
                    <a:pt x="225" y="68"/>
                    <a:pt x="225" y="68"/>
                  </a:cubicBezTo>
                  <a:close/>
                  <a:moveTo>
                    <a:pt x="220" y="86"/>
                  </a:moveTo>
                  <a:cubicBezTo>
                    <a:pt x="218" y="86"/>
                    <a:pt x="220" y="87"/>
                    <a:pt x="220" y="87"/>
                  </a:cubicBezTo>
                  <a:cubicBezTo>
                    <a:pt x="220" y="87"/>
                    <a:pt x="221" y="86"/>
                    <a:pt x="220" y="86"/>
                  </a:cubicBezTo>
                  <a:close/>
                  <a:moveTo>
                    <a:pt x="153" y="114"/>
                  </a:moveTo>
                  <a:cubicBezTo>
                    <a:pt x="153" y="114"/>
                    <a:pt x="153" y="114"/>
                    <a:pt x="153" y="114"/>
                  </a:cubicBezTo>
                  <a:cubicBezTo>
                    <a:pt x="152" y="114"/>
                    <a:pt x="153" y="114"/>
                    <a:pt x="153" y="114"/>
                  </a:cubicBezTo>
                  <a:close/>
                  <a:moveTo>
                    <a:pt x="153" y="116"/>
                  </a:moveTo>
                  <a:cubicBezTo>
                    <a:pt x="153" y="117"/>
                    <a:pt x="154" y="116"/>
                    <a:pt x="155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7" y="116"/>
                    <a:pt x="156" y="116"/>
                    <a:pt x="157" y="116"/>
                  </a:cubicBezTo>
                  <a:cubicBezTo>
                    <a:pt x="157" y="114"/>
                    <a:pt x="157" y="115"/>
                    <a:pt x="158" y="113"/>
                  </a:cubicBezTo>
                  <a:cubicBezTo>
                    <a:pt x="158" y="113"/>
                    <a:pt x="160" y="114"/>
                    <a:pt x="161" y="114"/>
                  </a:cubicBezTo>
                  <a:cubicBezTo>
                    <a:pt x="161" y="115"/>
                    <a:pt x="160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6"/>
                    <a:pt x="162" y="115"/>
                    <a:pt x="163" y="115"/>
                  </a:cubicBezTo>
                  <a:cubicBezTo>
                    <a:pt x="163" y="116"/>
                    <a:pt x="163" y="117"/>
                    <a:pt x="163" y="117"/>
                  </a:cubicBezTo>
                  <a:cubicBezTo>
                    <a:pt x="163" y="117"/>
                    <a:pt x="164" y="117"/>
                    <a:pt x="164" y="117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4" y="115"/>
                    <a:pt x="163" y="115"/>
                    <a:pt x="163" y="115"/>
                  </a:cubicBezTo>
                  <a:cubicBezTo>
                    <a:pt x="162" y="115"/>
                    <a:pt x="162" y="113"/>
                    <a:pt x="163" y="114"/>
                  </a:cubicBezTo>
                  <a:cubicBezTo>
                    <a:pt x="163" y="113"/>
                    <a:pt x="163" y="113"/>
                    <a:pt x="164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2" y="112"/>
                    <a:pt x="162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61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59" y="110"/>
                    <a:pt x="159" y="111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10"/>
                    <a:pt x="161" y="110"/>
                    <a:pt x="162" y="110"/>
                  </a:cubicBezTo>
                  <a:cubicBezTo>
                    <a:pt x="162" y="110"/>
                    <a:pt x="163" y="109"/>
                    <a:pt x="163" y="109"/>
                  </a:cubicBezTo>
                  <a:cubicBezTo>
                    <a:pt x="163" y="109"/>
                    <a:pt x="164" y="108"/>
                    <a:pt x="164" y="108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7" y="109"/>
                    <a:pt x="168" y="110"/>
                    <a:pt x="169" y="109"/>
                  </a:cubicBezTo>
                  <a:cubicBezTo>
                    <a:pt x="169" y="109"/>
                    <a:pt x="168" y="108"/>
                    <a:pt x="169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70" y="109"/>
                    <a:pt x="169" y="109"/>
                    <a:pt x="170" y="110"/>
                  </a:cubicBezTo>
                  <a:cubicBezTo>
                    <a:pt x="170" y="110"/>
                    <a:pt x="171" y="110"/>
                    <a:pt x="171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9"/>
                    <a:pt x="173" y="109"/>
                  </a:cubicBezTo>
                  <a:cubicBezTo>
                    <a:pt x="173" y="109"/>
                    <a:pt x="174" y="109"/>
                    <a:pt x="174" y="109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8"/>
                    <a:pt x="176" y="109"/>
                    <a:pt x="176" y="108"/>
                  </a:cubicBezTo>
                  <a:cubicBezTo>
                    <a:pt x="176" y="109"/>
                    <a:pt x="176" y="109"/>
                    <a:pt x="177" y="109"/>
                  </a:cubicBezTo>
                  <a:cubicBezTo>
                    <a:pt x="177" y="109"/>
                    <a:pt x="176" y="109"/>
                    <a:pt x="177" y="110"/>
                  </a:cubicBezTo>
                  <a:cubicBezTo>
                    <a:pt x="177" y="110"/>
                    <a:pt x="177" y="110"/>
                    <a:pt x="177" y="111"/>
                  </a:cubicBezTo>
                  <a:cubicBezTo>
                    <a:pt x="178" y="111"/>
                    <a:pt x="179" y="111"/>
                    <a:pt x="180" y="111"/>
                  </a:cubicBezTo>
                  <a:cubicBezTo>
                    <a:pt x="181" y="111"/>
                    <a:pt x="180" y="112"/>
                    <a:pt x="180" y="112"/>
                  </a:cubicBezTo>
                  <a:cubicBezTo>
                    <a:pt x="181" y="113"/>
                    <a:pt x="184" y="114"/>
                    <a:pt x="185" y="114"/>
                  </a:cubicBezTo>
                  <a:cubicBezTo>
                    <a:pt x="185" y="113"/>
                    <a:pt x="186" y="112"/>
                    <a:pt x="186" y="112"/>
                  </a:cubicBezTo>
                  <a:cubicBezTo>
                    <a:pt x="187" y="111"/>
                    <a:pt x="188" y="112"/>
                    <a:pt x="188" y="112"/>
                  </a:cubicBezTo>
                  <a:cubicBezTo>
                    <a:pt x="188" y="112"/>
                    <a:pt x="189" y="112"/>
                    <a:pt x="189" y="113"/>
                  </a:cubicBezTo>
                  <a:cubicBezTo>
                    <a:pt x="190" y="114"/>
                    <a:pt x="189" y="114"/>
                    <a:pt x="190" y="115"/>
                  </a:cubicBezTo>
                  <a:cubicBezTo>
                    <a:pt x="190" y="116"/>
                    <a:pt x="192" y="116"/>
                    <a:pt x="192" y="116"/>
                  </a:cubicBezTo>
                  <a:cubicBezTo>
                    <a:pt x="192" y="116"/>
                    <a:pt x="193" y="120"/>
                    <a:pt x="192" y="121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3"/>
                    <a:pt x="192" y="124"/>
                    <a:pt x="192" y="124"/>
                  </a:cubicBezTo>
                  <a:cubicBezTo>
                    <a:pt x="193" y="124"/>
                    <a:pt x="193" y="123"/>
                    <a:pt x="193" y="123"/>
                  </a:cubicBezTo>
                  <a:cubicBezTo>
                    <a:pt x="194" y="123"/>
                    <a:pt x="195" y="123"/>
                    <a:pt x="195" y="123"/>
                  </a:cubicBezTo>
                  <a:cubicBezTo>
                    <a:pt x="194" y="125"/>
                    <a:pt x="194" y="125"/>
                    <a:pt x="193" y="128"/>
                  </a:cubicBezTo>
                  <a:cubicBezTo>
                    <a:pt x="194" y="128"/>
                    <a:pt x="196" y="129"/>
                    <a:pt x="196" y="130"/>
                  </a:cubicBezTo>
                  <a:cubicBezTo>
                    <a:pt x="197" y="130"/>
                    <a:pt x="197" y="132"/>
                    <a:pt x="197" y="133"/>
                  </a:cubicBezTo>
                  <a:cubicBezTo>
                    <a:pt x="197" y="134"/>
                    <a:pt x="198" y="134"/>
                    <a:pt x="198" y="134"/>
                  </a:cubicBezTo>
                  <a:cubicBezTo>
                    <a:pt x="199" y="135"/>
                    <a:pt x="199" y="135"/>
                    <a:pt x="199" y="136"/>
                  </a:cubicBezTo>
                  <a:cubicBezTo>
                    <a:pt x="199" y="136"/>
                    <a:pt x="200" y="136"/>
                    <a:pt x="200" y="136"/>
                  </a:cubicBezTo>
                  <a:cubicBezTo>
                    <a:pt x="201" y="137"/>
                    <a:pt x="201" y="138"/>
                    <a:pt x="201" y="138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2" y="137"/>
                    <a:pt x="202" y="137"/>
                    <a:pt x="203" y="137"/>
                  </a:cubicBezTo>
                  <a:cubicBezTo>
                    <a:pt x="202" y="137"/>
                    <a:pt x="202" y="136"/>
                    <a:pt x="202" y="136"/>
                  </a:cubicBezTo>
                  <a:cubicBezTo>
                    <a:pt x="203" y="135"/>
                    <a:pt x="203" y="135"/>
                    <a:pt x="203" y="135"/>
                  </a:cubicBezTo>
                  <a:cubicBezTo>
                    <a:pt x="203" y="135"/>
                    <a:pt x="204" y="134"/>
                    <a:pt x="204" y="134"/>
                  </a:cubicBezTo>
                  <a:cubicBezTo>
                    <a:pt x="204" y="133"/>
                    <a:pt x="204" y="132"/>
                    <a:pt x="204" y="13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29"/>
                    <a:pt x="204" y="128"/>
                    <a:pt x="204" y="128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203" y="126"/>
                    <a:pt x="203" y="125"/>
                    <a:pt x="203" y="124"/>
                  </a:cubicBezTo>
                  <a:cubicBezTo>
                    <a:pt x="203" y="124"/>
                    <a:pt x="202" y="123"/>
                    <a:pt x="202" y="123"/>
                  </a:cubicBezTo>
                  <a:cubicBezTo>
                    <a:pt x="201" y="122"/>
                    <a:pt x="202" y="122"/>
                    <a:pt x="202" y="121"/>
                  </a:cubicBezTo>
                  <a:cubicBezTo>
                    <a:pt x="202" y="120"/>
                    <a:pt x="201" y="120"/>
                    <a:pt x="201" y="120"/>
                  </a:cubicBezTo>
                  <a:cubicBezTo>
                    <a:pt x="201" y="120"/>
                    <a:pt x="201" y="118"/>
                    <a:pt x="201" y="118"/>
                  </a:cubicBezTo>
                  <a:cubicBezTo>
                    <a:pt x="201" y="117"/>
                    <a:pt x="199" y="116"/>
                    <a:pt x="199" y="115"/>
                  </a:cubicBezTo>
                  <a:cubicBezTo>
                    <a:pt x="199" y="113"/>
                    <a:pt x="199" y="112"/>
                    <a:pt x="199" y="111"/>
                  </a:cubicBezTo>
                  <a:cubicBezTo>
                    <a:pt x="199" y="110"/>
                    <a:pt x="198" y="110"/>
                    <a:pt x="197" y="110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9" y="109"/>
                    <a:pt x="199" y="108"/>
                  </a:cubicBezTo>
                  <a:cubicBezTo>
                    <a:pt x="199" y="107"/>
                    <a:pt x="198" y="107"/>
                    <a:pt x="198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5"/>
                    <a:pt x="200" y="101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2" y="99"/>
                    <a:pt x="202" y="99"/>
                    <a:pt x="203" y="99"/>
                  </a:cubicBezTo>
                  <a:cubicBezTo>
                    <a:pt x="204" y="99"/>
                    <a:pt x="203" y="98"/>
                    <a:pt x="204" y="97"/>
                  </a:cubicBezTo>
                  <a:cubicBezTo>
                    <a:pt x="204" y="97"/>
                    <a:pt x="205" y="98"/>
                    <a:pt x="205" y="97"/>
                  </a:cubicBezTo>
                  <a:cubicBezTo>
                    <a:pt x="205" y="97"/>
                    <a:pt x="207" y="96"/>
                    <a:pt x="207" y="96"/>
                  </a:cubicBezTo>
                  <a:cubicBezTo>
                    <a:pt x="207" y="96"/>
                    <a:pt x="207" y="95"/>
                    <a:pt x="207" y="95"/>
                  </a:cubicBezTo>
                  <a:cubicBezTo>
                    <a:pt x="207" y="95"/>
                    <a:pt x="208" y="95"/>
                    <a:pt x="208" y="95"/>
                  </a:cubicBezTo>
                  <a:cubicBezTo>
                    <a:pt x="208" y="95"/>
                    <a:pt x="209" y="93"/>
                    <a:pt x="209" y="92"/>
                  </a:cubicBezTo>
                  <a:cubicBezTo>
                    <a:pt x="210" y="92"/>
                    <a:pt x="209" y="93"/>
                    <a:pt x="210" y="93"/>
                  </a:cubicBezTo>
                  <a:cubicBezTo>
                    <a:pt x="211" y="93"/>
                    <a:pt x="211" y="92"/>
                    <a:pt x="212" y="91"/>
                  </a:cubicBezTo>
                  <a:cubicBezTo>
                    <a:pt x="213" y="91"/>
                    <a:pt x="213" y="92"/>
                    <a:pt x="214" y="91"/>
                  </a:cubicBezTo>
                  <a:cubicBezTo>
                    <a:pt x="216" y="89"/>
                    <a:pt x="216" y="89"/>
                    <a:pt x="216" y="89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8" y="86"/>
                    <a:pt x="218" y="85"/>
                    <a:pt x="217" y="84"/>
                  </a:cubicBezTo>
                  <a:cubicBezTo>
                    <a:pt x="218" y="84"/>
                    <a:pt x="219" y="85"/>
                    <a:pt x="219" y="84"/>
                  </a:cubicBezTo>
                  <a:cubicBezTo>
                    <a:pt x="219" y="84"/>
                    <a:pt x="219" y="84"/>
                    <a:pt x="219" y="84"/>
                  </a:cubicBezTo>
                  <a:cubicBezTo>
                    <a:pt x="220" y="84"/>
                    <a:pt x="220" y="84"/>
                    <a:pt x="220" y="84"/>
                  </a:cubicBezTo>
                  <a:cubicBezTo>
                    <a:pt x="219" y="83"/>
                    <a:pt x="219" y="83"/>
                    <a:pt x="218" y="82"/>
                  </a:cubicBezTo>
                  <a:cubicBezTo>
                    <a:pt x="219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3"/>
                    <a:pt x="222" y="82"/>
                    <a:pt x="222" y="83"/>
                  </a:cubicBezTo>
                  <a:cubicBezTo>
                    <a:pt x="222" y="82"/>
                    <a:pt x="225" y="80"/>
                    <a:pt x="223" y="81"/>
                  </a:cubicBezTo>
                  <a:cubicBezTo>
                    <a:pt x="223" y="81"/>
                    <a:pt x="223" y="80"/>
                    <a:pt x="223" y="80"/>
                  </a:cubicBezTo>
                  <a:cubicBezTo>
                    <a:pt x="220" y="80"/>
                    <a:pt x="220" y="80"/>
                    <a:pt x="220" y="80"/>
                  </a:cubicBezTo>
                  <a:cubicBezTo>
                    <a:pt x="220" y="80"/>
                    <a:pt x="220" y="79"/>
                    <a:pt x="220" y="79"/>
                  </a:cubicBezTo>
                  <a:cubicBezTo>
                    <a:pt x="221" y="78"/>
                    <a:pt x="222" y="79"/>
                    <a:pt x="222" y="78"/>
                  </a:cubicBezTo>
                  <a:cubicBezTo>
                    <a:pt x="223" y="78"/>
                    <a:pt x="223" y="77"/>
                    <a:pt x="223" y="77"/>
                  </a:cubicBezTo>
                  <a:cubicBezTo>
                    <a:pt x="222" y="77"/>
                    <a:pt x="222" y="77"/>
                    <a:pt x="222" y="76"/>
                  </a:cubicBezTo>
                  <a:cubicBezTo>
                    <a:pt x="222" y="76"/>
                    <a:pt x="223" y="76"/>
                    <a:pt x="222" y="75"/>
                  </a:cubicBezTo>
                  <a:cubicBezTo>
                    <a:pt x="219" y="74"/>
                    <a:pt x="219" y="74"/>
                    <a:pt x="219" y="74"/>
                  </a:cubicBezTo>
                  <a:cubicBezTo>
                    <a:pt x="219" y="74"/>
                    <a:pt x="219" y="73"/>
                    <a:pt x="219" y="73"/>
                  </a:cubicBezTo>
                  <a:cubicBezTo>
                    <a:pt x="219" y="73"/>
                    <a:pt x="218" y="72"/>
                    <a:pt x="218" y="72"/>
                  </a:cubicBezTo>
                  <a:cubicBezTo>
                    <a:pt x="219" y="72"/>
                    <a:pt x="220" y="72"/>
                    <a:pt x="221" y="72"/>
                  </a:cubicBezTo>
                  <a:cubicBezTo>
                    <a:pt x="220" y="71"/>
                    <a:pt x="220" y="70"/>
                    <a:pt x="219" y="69"/>
                  </a:cubicBezTo>
                  <a:cubicBezTo>
                    <a:pt x="219" y="69"/>
                    <a:pt x="220" y="69"/>
                    <a:pt x="220" y="69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8" y="67"/>
                    <a:pt x="217" y="67"/>
                  </a:cubicBezTo>
                  <a:cubicBezTo>
                    <a:pt x="218" y="66"/>
                    <a:pt x="217" y="67"/>
                    <a:pt x="218" y="66"/>
                  </a:cubicBezTo>
                  <a:cubicBezTo>
                    <a:pt x="218" y="66"/>
                    <a:pt x="218" y="64"/>
                    <a:pt x="218" y="64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20" y="62"/>
                    <a:pt x="220" y="61"/>
                    <a:pt x="220" y="59"/>
                  </a:cubicBezTo>
                  <a:cubicBezTo>
                    <a:pt x="220" y="59"/>
                    <a:pt x="220" y="59"/>
                    <a:pt x="221" y="59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3" y="58"/>
                    <a:pt x="223" y="58"/>
                  </a:cubicBezTo>
                  <a:cubicBezTo>
                    <a:pt x="224" y="57"/>
                    <a:pt x="223" y="57"/>
                    <a:pt x="224" y="57"/>
                  </a:cubicBezTo>
                  <a:cubicBezTo>
                    <a:pt x="224" y="57"/>
                    <a:pt x="224" y="58"/>
                    <a:pt x="224" y="58"/>
                  </a:cubicBezTo>
                  <a:cubicBezTo>
                    <a:pt x="223" y="59"/>
                    <a:pt x="222" y="60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22" y="62"/>
                    <a:pt x="221" y="62"/>
                    <a:pt x="221" y="63"/>
                  </a:cubicBezTo>
                  <a:cubicBezTo>
                    <a:pt x="220" y="64"/>
                    <a:pt x="221" y="64"/>
                    <a:pt x="221" y="64"/>
                  </a:cubicBezTo>
                  <a:cubicBezTo>
                    <a:pt x="222" y="65"/>
                    <a:pt x="221" y="65"/>
                    <a:pt x="221" y="65"/>
                  </a:cubicBezTo>
                  <a:cubicBezTo>
                    <a:pt x="221" y="65"/>
                    <a:pt x="221" y="67"/>
                    <a:pt x="221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4" y="67"/>
                  </a:cubicBezTo>
                  <a:cubicBezTo>
                    <a:pt x="224" y="67"/>
                    <a:pt x="224" y="69"/>
                    <a:pt x="224" y="69"/>
                  </a:cubicBezTo>
                  <a:cubicBezTo>
                    <a:pt x="224" y="68"/>
                    <a:pt x="226" y="68"/>
                    <a:pt x="227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6" y="67"/>
                    <a:pt x="226" y="66"/>
                  </a:cubicBezTo>
                  <a:cubicBezTo>
                    <a:pt x="226" y="66"/>
                    <a:pt x="226" y="66"/>
                    <a:pt x="227" y="66"/>
                  </a:cubicBezTo>
                  <a:cubicBezTo>
                    <a:pt x="227" y="66"/>
                    <a:pt x="227" y="65"/>
                    <a:pt x="227" y="6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7" y="63"/>
                    <a:pt x="227" y="63"/>
                    <a:pt x="227" y="6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6" y="62"/>
                    <a:pt x="226" y="61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59"/>
                    <a:pt x="226" y="59"/>
                  </a:cubicBezTo>
                  <a:cubicBezTo>
                    <a:pt x="227" y="59"/>
                    <a:pt x="228" y="60"/>
                    <a:pt x="228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59"/>
                    <a:pt x="231" y="58"/>
                    <a:pt x="232" y="57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3" y="57"/>
                    <a:pt x="233" y="56"/>
                    <a:pt x="234" y="56"/>
                  </a:cubicBezTo>
                  <a:cubicBezTo>
                    <a:pt x="234" y="55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3" y="52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0"/>
                    <a:pt x="236" y="48"/>
                    <a:pt x="236" y="48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6" y="47"/>
                    <a:pt x="237" y="48"/>
                    <a:pt x="237" y="48"/>
                  </a:cubicBezTo>
                  <a:cubicBezTo>
                    <a:pt x="238" y="48"/>
                    <a:pt x="238" y="47"/>
                    <a:pt x="239" y="47"/>
                  </a:cubicBezTo>
                  <a:cubicBezTo>
                    <a:pt x="239" y="47"/>
                    <a:pt x="240" y="47"/>
                    <a:pt x="240" y="47"/>
                  </a:cubicBezTo>
                  <a:cubicBezTo>
                    <a:pt x="240" y="47"/>
                    <a:pt x="240" y="46"/>
                    <a:pt x="241" y="46"/>
                  </a:cubicBezTo>
                  <a:cubicBezTo>
                    <a:pt x="242" y="45"/>
                    <a:pt x="243" y="46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7"/>
                    <a:pt x="244" y="46"/>
                    <a:pt x="245" y="46"/>
                  </a:cubicBezTo>
                  <a:cubicBezTo>
                    <a:pt x="244" y="46"/>
                    <a:pt x="245" y="44"/>
                    <a:pt x="245" y="43"/>
                  </a:cubicBezTo>
                  <a:cubicBezTo>
                    <a:pt x="245" y="44"/>
                    <a:pt x="246" y="43"/>
                    <a:pt x="247" y="44"/>
                  </a:cubicBezTo>
                  <a:cubicBezTo>
                    <a:pt x="247" y="44"/>
                    <a:pt x="247" y="45"/>
                    <a:pt x="247" y="45"/>
                  </a:cubicBezTo>
                  <a:cubicBezTo>
                    <a:pt x="247" y="45"/>
                    <a:pt x="247" y="45"/>
                    <a:pt x="248" y="45"/>
                  </a:cubicBezTo>
                  <a:cubicBezTo>
                    <a:pt x="248" y="45"/>
                    <a:pt x="249" y="44"/>
                    <a:pt x="249" y="44"/>
                  </a:cubicBezTo>
                  <a:cubicBezTo>
                    <a:pt x="249" y="44"/>
                    <a:pt x="250" y="44"/>
                    <a:pt x="250" y="44"/>
                  </a:cubicBezTo>
                  <a:cubicBezTo>
                    <a:pt x="250" y="44"/>
                    <a:pt x="250" y="43"/>
                    <a:pt x="249" y="43"/>
                  </a:cubicBezTo>
                  <a:cubicBezTo>
                    <a:pt x="249" y="43"/>
                    <a:pt x="247" y="42"/>
                    <a:pt x="247" y="42"/>
                  </a:cubicBezTo>
                  <a:cubicBezTo>
                    <a:pt x="246" y="42"/>
                    <a:pt x="247" y="41"/>
                    <a:pt x="247" y="41"/>
                  </a:cubicBezTo>
                  <a:cubicBezTo>
                    <a:pt x="247" y="41"/>
                    <a:pt x="248" y="41"/>
                    <a:pt x="249" y="40"/>
                  </a:cubicBezTo>
                  <a:cubicBezTo>
                    <a:pt x="247" y="38"/>
                    <a:pt x="249" y="38"/>
                    <a:pt x="251" y="36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4"/>
                    <a:pt x="251" y="33"/>
                  </a:cubicBezTo>
                  <a:cubicBezTo>
                    <a:pt x="252" y="33"/>
                    <a:pt x="252" y="33"/>
                    <a:pt x="252" y="33"/>
                  </a:cubicBezTo>
                  <a:cubicBezTo>
                    <a:pt x="252" y="34"/>
                    <a:pt x="253" y="33"/>
                    <a:pt x="253" y="33"/>
                  </a:cubicBezTo>
                  <a:cubicBezTo>
                    <a:pt x="254" y="33"/>
                    <a:pt x="253" y="33"/>
                    <a:pt x="254" y="34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5" y="33"/>
                    <a:pt x="255" y="33"/>
                    <a:pt x="256" y="33"/>
                  </a:cubicBezTo>
                  <a:cubicBezTo>
                    <a:pt x="257" y="31"/>
                    <a:pt x="257" y="31"/>
                    <a:pt x="257" y="29"/>
                  </a:cubicBezTo>
                  <a:cubicBezTo>
                    <a:pt x="257" y="30"/>
                    <a:pt x="258" y="31"/>
                    <a:pt x="258" y="31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9" y="31"/>
                    <a:pt x="259" y="30"/>
                    <a:pt x="259" y="30"/>
                  </a:cubicBezTo>
                  <a:cubicBezTo>
                    <a:pt x="259" y="30"/>
                    <a:pt x="260" y="31"/>
                    <a:pt x="260" y="31"/>
                  </a:cubicBezTo>
                  <a:cubicBezTo>
                    <a:pt x="261" y="31"/>
                    <a:pt x="261" y="30"/>
                    <a:pt x="262" y="31"/>
                  </a:cubicBezTo>
                  <a:cubicBezTo>
                    <a:pt x="262" y="30"/>
                    <a:pt x="262" y="30"/>
                    <a:pt x="262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64" y="27"/>
                    <a:pt x="264" y="27"/>
                    <a:pt x="264" y="26"/>
                  </a:cubicBezTo>
                  <a:cubicBezTo>
                    <a:pt x="264" y="26"/>
                    <a:pt x="263" y="26"/>
                    <a:pt x="263" y="25"/>
                  </a:cubicBezTo>
                  <a:cubicBezTo>
                    <a:pt x="263" y="25"/>
                    <a:pt x="263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2" y="25"/>
                    <a:pt x="262" y="23"/>
                    <a:pt x="262" y="22"/>
                  </a:cubicBezTo>
                  <a:cubicBezTo>
                    <a:pt x="262" y="21"/>
                    <a:pt x="261" y="22"/>
                    <a:pt x="261" y="22"/>
                  </a:cubicBezTo>
                  <a:cubicBezTo>
                    <a:pt x="261" y="22"/>
                    <a:pt x="260" y="18"/>
                    <a:pt x="261" y="16"/>
                  </a:cubicBezTo>
                  <a:cubicBezTo>
                    <a:pt x="261" y="14"/>
                    <a:pt x="259" y="13"/>
                    <a:pt x="258" y="13"/>
                  </a:cubicBezTo>
                  <a:cubicBezTo>
                    <a:pt x="256" y="12"/>
                    <a:pt x="255" y="16"/>
                    <a:pt x="255" y="14"/>
                  </a:cubicBezTo>
                  <a:cubicBezTo>
                    <a:pt x="255" y="12"/>
                    <a:pt x="253" y="13"/>
                    <a:pt x="253" y="13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6"/>
                    <a:pt x="251" y="18"/>
                    <a:pt x="251" y="19"/>
                  </a:cubicBezTo>
                  <a:cubicBezTo>
                    <a:pt x="251" y="19"/>
                    <a:pt x="248" y="22"/>
                    <a:pt x="247" y="22"/>
                  </a:cubicBezTo>
                  <a:cubicBezTo>
                    <a:pt x="246" y="23"/>
                    <a:pt x="245" y="24"/>
                    <a:pt x="245" y="24"/>
                  </a:cubicBezTo>
                  <a:cubicBezTo>
                    <a:pt x="245" y="24"/>
                    <a:pt x="233" y="26"/>
                    <a:pt x="232" y="25"/>
                  </a:cubicBezTo>
                  <a:cubicBezTo>
                    <a:pt x="231" y="25"/>
                    <a:pt x="231" y="25"/>
                    <a:pt x="227" y="27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29"/>
                    <a:pt x="225" y="30"/>
                    <a:pt x="224" y="31"/>
                  </a:cubicBezTo>
                  <a:cubicBezTo>
                    <a:pt x="224" y="31"/>
                    <a:pt x="223" y="31"/>
                    <a:pt x="223" y="31"/>
                  </a:cubicBezTo>
                  <a:cubicBezTo>
                    <a:pt x="222" y="32"/>
                    <a:pt x="223" y="32"/>
                    <a:pt x="223" y="33"/>
                  </a:cubicBezTo>
                  <a:cubicBezTo>
                    <a:pt x="223" y="33"/>
                    <a:pt x="222" y="33"/>
                    <a:pt x="222" y="34"/>
                  </a:cubicBezTo>
                  <a:cubicBezTo>
                    <a:pt x="222" y="34"/>
                    <a:pt x="222" y="35"/>
                    <a:pt x="222" y="35"/>
                  </a:cubicBezTo>
                  <a:cubicBezTo>
                    <a:pt x="221" y="35"/>
                    <a:pt x="220" y="35"/>
                    <a:pt x="219" y="35"/>
                  </a:cubicBezTo>
                  <a:cubicBezTo>
                    <a:pt x="219" y="36"/>
                    <a:pt x="219" y="36"/>
                    <a:pt x="218" y="36"/>
                  </a:cubicBezTo>
                  <a:cubicBezTo>
                    <a:pt x="217" y="37"/>
                    <a:pt x="217" y="36"/>
                    <a:pt x="216" y="36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3" y="36"/>
                    <a:pt x="211" y="37"/>
                    <a:pt x="209" y="36"/>
                  </a:cubicBezTo>
                  <a:cubicBezTo>
                    <a:pt x="209" y="37"/>
                    <a:pt x="208" y="37"/>
                    <a:pt x="208" y="37"/>
                  </a:cubicBezTo>
                  <a:cubicBezTo>
                    <a:pt x="208" y="37"/>
                    <a:pt x="209" y="38"/>
                    <a:pt x="209" y="38"/>
                  </a:cubicBezTo>
                  <a:cubicBezTo>
                    <a:pt x="208" y="40"/>
                    <a:pt x="207" y="42"/>
                    <a:pt x="205" y="42"/>
                  </a:cubicBezTo>
                  <a:cubicBezTo>
                    <a:pt x="205" y="43"/>
                    <a:pt x="204" y="42"/>
                    <a:pt x="203" y="43"/>
                  </a:cubicBezTo>
                  <a:cubicBezTo>
                    <a:pt x="203" y="43"/>
                    <a:pt x="202" y="44"/>
                    <a:pt x="202" y="44"/>
                  </a:cubicBezTo>
                  <a:cubicBezTo>
                    <a:pt x="200" y="44"/>
                    <a:pt x="199" y="44"/>
                    <a:pt x="198" y="44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8" y="46"/>
                    <a:pt x="195" y="47"/>
                    <a:pt x="194" y="47"/>
                  </a:cubicBezTo>
                  <a:cubicBezTo>
                    <a:pt x="191" y="48"/>
                    <a:pt x="190" y="46"/>
                    <a:pt x="192" y="47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46"/>
                    <a:pt x="191" y="46"/>
                    <a:pt x="191" y="46"/>
                  </a:cubicBezTo>
                  <a:cubicBezTo>
                    <a:pt x="191" y="46"/>
                    <a:pt x="191" y="45"/>
                    <a:pt x="190" y="45"/>
                  </a:cubicBezTo>
                  <a:cubicBezTo>
                    <a:pt x="190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90" y="43"/>
                    <a:pt x="191" y="43"/>
                  </a:cubicBezTo>
                  <a:cubicBezTo>
                    <a:pt x="191" y="43"/>
                    <a:pt x="191" y="42"/>
                    <a:pt x="191" y="42"/>
                  </a:cubicBezTo>
                  <a:cubicBezTo>
                    <a:pt x="192" y="41"/>
                    <a:pt x="193" y="41"/>
                    <a:pt x="193" y="40"/>
                  </a:cubicBezTo>
                  <a:cubicBezTo>
                    <a:pt x="193" y="39"/>
                    <a:pt x="194" y="38"/>
                    <a:pt x="194" y="37"/>
                  </a:cubicBezTo>
                  <a:cubicBezTo>
                    <a:pt x="193" y="37"/>
                    <a:pt x="193" y="38"/>
                    <a:pt x="193" y="38"/>
                  </a:cubicBezTo>
                  <a:cubicBezTo>
                    <a:pt x="193" y="38"/>
                    <a:pt x="194" y="37"/>
                    <a:pt x="193" y="35"/>
                  </a:cubicBezTo>
                  <a:cubicBezTo>
                    <a:pt x="192" y="32"/>
                    <a:pt x="193" y="33"/>
                    <a:pt x="190" y="32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3"/>
                    <a:pt x="188" y="33"/>
                    <a:pt x="188" y="34"/>
                  </a:cubicBezTo>
                  <a:cubicBezTo>
                    <a:pt x="188" y="34"/>
                    <a:pt x="187" y="34"/>
                    <a:pt x="187" y="33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89" y="31"/>
                    <a:pt x="190" y="29"/>
                    <a:pt x="189" y="27"/>
                  </a:cubicBezTo>
                  <a:cubicBezTo>
                    <a:pt x="189" y="27"/>
                    <a:pt x="188" y="26"/>
                    <a:pt x="188" y="26"/>
                  </a:cubicBezTo>
                  <a:cubicBezTo>
                    <a:pt x="188" y="25"/>
                    <a:pt x="189" y="25"/>
                    <a:pt x="189" y="24"/>
                  </a:cubicBezTo>
                  <a:cubicBezTo>
                    <a:pt x="188" y="24"/>
                    <a:pt x="188" y="23"/>
                    <a:pt x="188" y="23"/>
                  </a:cubicBezTo>
                  <a:cubicBezTo>
                    <a:pt x="187" y="23"/>
                    <a:pt x="186" y="23"/>
                    <a:pt x="186" y="23"/>
                  </a:cubicBezTo>
                  <a:cubicBezTo>
                    <a:pt x="185" y="22"/>
                    <a:pt x="185" y="22"/>
                    <a:pt x="184" y="21"/>
                  </a:cubicBezTo>
                  <a:cubicBezTo>
                    <a:pt x="184" y="21"/>
                    <a:pt x="183" y="21"/>
                    <a:pt x="183" y="21"/>
                  </a:cubicBezTo>
                  <a:cubicBezTo>
                    <a:pt x="183" y="21"/>
                    <a:pt x="182" y="22"/>
                    <a:pt x="182" y="22"/>
                  </a:cubicBezTo>
                  <a:cubicBezTo>
                    <a:pt x="182" y="22"/>
                    <a:pt x="182" y="23"/>
                    <a:pt x="182" y="23"/>
                  </a:cubicBezTo>
                  <a:cubicBezTo>
                    <a:pt x="182" y="24"/>
                    <a:pt x="181" y="23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6"/>
                    <a:pt x="178" y="26"/>
                    <a:pt x="177" y="26"/>
                  </a:cubicBezTo>
                  <a:cubicBezTo>
                    <a:pt x="177" y="28"/>
                    <a:pt x="177" y="29"/>
                    <a:pt x="177" y="30"/>
                  </a:cubicBezTo>
                  <a:cubicBezTo>
                    <a:pt x="176" y="31"/>
                    <a:pt x="175" y="31"/>
                    <a:pt x="175" y="31"/>
                  </a:cubicBezTo>
                  <a:cubicBezTo>
                    <a:pt x="175" y="32"/>
                    <a:pt x="175" y="35"/>
                    <a:pt x="17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6" y="37"/>
                    <a:pt x="176" y="39"/>
                    <a:pt x="176" y="39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0" y="44"/>
                    <a:pt x="170" y="44"/>
                  </a:cubicBezTo>
                  <a:cubicBezTo>
                    <a:pt x="170" y="44"/>
                    <a:pt x="170" y="43"/>
                    <a:pt x="170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8" y="38"/>
                    <a:pt x="168" y="35"/>
                    <a:pt x="170" y="32"/>
                  </a:cubicBezTo>
                  <a:cubicBezTo>
                    <a:pt x="170" y="31"/>
                    <a:pt x="171" y="30"/>
                    <a:pt x="171" y="29"/>
                  </a:cubicBezTo>
                  <a:cubicBezTo>
                    <a:pt x="172" y="28"/>
                    <a:pt x="172" y="27"/>
                    <a:pt x="172" y="26"/>
                  </a:cubicBezTo>
                  <a:cubicBezTo>
                    <a:pt x="171" y="26"/>
                    <a:pt x="170" y="26"/>
                    <a:pt x="170" y="27"/>
                  </a:cubicBezTo>
                  <a:cubicBezTo>
                    <a:pt x="170" y="27"/>
                    <a:pt x="170" y="28"/>
                    <a:pt x="170" y="28"/>
                  </a:cubicBezTo>
                  <a:cubicBezTo>
                    <a:pt x="170" y="29"/>
                    <a:pt x="169" y="28"/>
                    <a:pt x="168" y="29"/>
                  </a:cubicBezTo>
                  <a:cubicBezTo>
                    <a:pt x="168" y="28"/>
                    <a:pt x="168" y="28"/>
                    <a:pt x="168" y="27"/>
                  </a:cubicBezTo>
                  <a:cubicBezTo>
                    <a:pt x="168" y="27"/>
                    <a:pt x="170" y="26"/>
                    <a:pt x="170" y="26"/>
                  </a:cubicBezTo>
                  <a:cubicBezTo>
                    <a:pt x="171" y="25"/>
                    <a:pt x="170" y="25"/>
                    <a:pt x="171" y="24"/>
                  </a:cubicBezTo>
                  <a:cubicBezTo>
                    <a:pt x="171" y="23"/>
                    <a:pt x="172" y="22"/>
                    <a:pt x="173" y="21"/>
                  </a:cubicBezTo>
                  <a:cubicBezTo>
                    <a:pt x="174" y="21"/>
                    <a:pt x="174" y="22"/>
                    <a:pt x="174" y="21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6" y="20"/>
                    <a:pt x="177" y="21"/>
                    <a:pt x="178" y="20"/>
                  </a:cubicBezTo>
                  <a:cubicBezTo>
                    <a:pt x="178" y="20"/>
                    <a:pt x="179" y="19"/>
                    <a:pt x="179" y="19"/>
                  </a:cubicBezTo>
                  <a:cubicBezTo>
                    <a:pt x="181" y="19"/>
                    <a:pt x="181" y="20"/>
                    <a:pt x="182" y="20"/>
                  </a:cubicBezTo>
                  <a:cubicBezTo>
                    <a:pt x="185" y="20"/>
                    <a:pt x="183" y="20"/>
                    <a:pt x="184" y="19"/>
                  </a:cubicBezTo>
                  <a:cubicBezTo>
                    <a:pt x="184" y="19"/>
                    <a:pt x="184" y="19"/>
                    <a:pt x="185" y="19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5" y="20"/>
                    <a:pt x="186" y="20"/>
                    <a:pt x="186" y="20"/>
                  </a:cubicBezTo>
                  <a:cubicBezTo>
                    <a:pt x="186" y="20"/>
                    <a:pt x="186" y="19"/>
                    <a:pt x="186" y="19"/>
                  </a:cubicBezTo>
                  <a:cubicBezTo>
                    <a:pt x="185" y="18"/>
                    <a:pt x="185" y="17"/>
                    <a:pt x="182" y="18"/>
                  </a:cubicBezTo>
                  <a:cubicBezTo>
                    <a:pt x="182" y="16"/>
                    <a:pt x="182" y="15"/>
                    <a:pt x="182" y="15"/>
                  </a:cubicBezTo>
                  <a:cubicBezTo>
                    <a:pt x="178" y="16"/>
                    <a:pt x="174" y="17"/>
                    <a:pt x="171" y="17"/>
                  </a:cubicBezTo>
                  <a:cubicBezTo>
                    <a:pt x="170" y="15"/>
                    <a:pt x="170" y="15"/>
                    <a:pt x="170" y="14"/>
                  </a:cubicBezTo>
                  <a:cubicBezTo>
                    <a:pt x="168" y="14"/>
                    <a:pt x="167" y="14"/>
                    <a:pt x="166" y="14"/>
                  </a:cubicBezTo>
                  <a:cubicBezTo>
                    <a:pt x="164" y="14"/>
                    <a:pt x="167" y="13"/>
                    <a:pt x="166" y="12"/>
                  </a:cubicBezTo>
                  <a:cubicBezTo>
                    <a:pt x="167" y="12"/>
                    <a:pt x="166" y="13"/>
                    <a:pt x="167" y="13"/>
                  </a:cubicBezTo>
                  <a:cubicBezTo>
                    <a:pt x="168" y="13"/>
                    <a:pt x="169" y="11"/>
                    <a:pt x="169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6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1" y="14"/>
                    <a:pt x="160" y="14"/>
                    <a:pt x="160" y="15"/>
                  </a:cubicBezTo>
                  <a:cubicBezTo>
                    <a:pt x="159" y="15"/>
                    <a:pt x="159" y="16"/>
                    <a:pt x="159" y="16"/>
                  </a:cubicBezTo>
                  <a:cubicBezTo>
                    <a:pt x="157" y="16"/>
                    <a:pt x="156" y="15"/>
                    <a:pt x="155" y="15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3" y="15"/>
                    <a:pt x="152" y="15"/>
                  </a:cubicBezTo>
                  <a:cubicBezTo>
                    <a:pt x="152" y="15"/>
                    <a:pt x="151" y="14"/>
                    <a:pt x="150" y="14"/>
                  </a:cubicBezTo>
                  <a:cubicBezTo>
                    <a:pt x="150" y="14"/>
                    <a:pt x="153" y="13"/>
                    <a:pt x="153" y="12"/>
                  </a:cubicBezTo>
                  <a:cubicBezTo>
                    <a:pt x="153" y="12"/>
                    <a:pt x="153" y="12"/>
                    <a:pt x="153" y="11"/>
                  </a:cubicBezTo>
                  <a:cubicBezTo>
                    <a:pt x="153" y="11"/>
                    <a:pt x="154" y="11"/>
                    <a:pt x="154" y="11"/>
                  </a:cubicBezTo>
                  <a:cubicBezTo>
                    <a:pt x="155" y="11"/>
                    <a:pt x="156" y="10"/>
                    <a:pt x="157" y="9"/>
                  </a:cubicBezTo>
                  <a:cubicBezTo>
                    <a:pt x="157" y="9"/>
                    <a:pt x="158" y="9"/>
                    <a:pt x="158" y="9"/>
                  </a:cubicBezTo>
                  <a:cubicBezTo>
                    <a:pt x="158" y="9"/>
                    <a:pt x="159" y="8"/>
                    <a:pt x="159" y="8"/>
                  </a:cubicBezTo>
                  <a:cubicBezTo>
                    <a:pt x="160" y="8"/>
                    <a:pt x="161" y="7"/>
                    <a:pt x="161" y="7"/>
                  </a:cubicBezTo>
                  <a:cubicBezTo>
                    <a:pt x="160" y="7"/>
                    <a:pt x="160" y="7"/>
                    <a:pt x="159" y="6"/>
                  </a:cubicBezTo>
                  <a:cubicBezTo>
                    <a:pt x="158" y="5"/>
                    <a:pt x="157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2" y="6"/>
                    <a:pt x="152" y="5"/>
                    <a:pt x="151" y="5"/>
                  </a:cubicBezTo>
                  <a:cubicBezTo>
                    <a:pt x="150" y="5"/>
                    <a:pt x="148" y="4"/>
                    <a:pt x="147" y="4"/>
                  </a:cubicBezTo>
                  <a:cubicBezTo>
                    <a:pt x="147" y="3"/>
                    <a:pt x="145" y="4"/>
                    <a:pt x="145" y="5"/>
                  </a:cubicBezTo>
                  <a:cubicBezTo>
                    <a:pt x="145" y="6"/>
                    <a:pt x="143" y="4"/>
                    <a:pt x="142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39" y="0"/>
                    <a:pt x="138" y="0"/>
                  </a:cubicBezTo>
                  <a:cubicBezTo>
                    <a:pt x="136" y="0"/>
                    <a:pt x="137" y="2"/>
                    <a:pt x="13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5"/>
                    <a:pt x="1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4" y="21"/>
                    <a:pt x="4" y="23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4" y="29"/>
                    <a:pt x="3" y="29"/>
                  </a:cubicBezTo>
                  <a:cubicBezTo>
                    <a:pt x="3" y="31"/>
                    <a:pt x="3" y="34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6"/>
                    <a:pt x="2" y="38"/>
                    <a:pt x="2" y="39"/>
                  </a:cubicBezTo>
                  <a:cubicBezTo>
                    <a:pt x="2" y="41"/>
                    <a:pt x="3" y="42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5"/>
                    <a:pt x="4" y="46"/>
                    <a:pt x="4" y="47"/>
                  </a:cubicBezTo>
                  <a:cubicBezTo>
                    <a:pt x="4" y="49"/>
                    <a:pt x="4" y="50"/>
                    <a:pt x="4" y="52"/>
                  </a:cubicBezTo>
                  <a:cubicBezTo>
                    <a:pt x="3" y="52"/>
                    <a:pt x="3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4" y="56"/>
                    <a:pt x="5" y="56"/>
                    <a:pt x="5" y="57"/>
                  </a:cubicBezTo>
                  <a:cubicBezTo>
                    <a:pt x="5" y="57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5" y="60"/>
                    <a:pt x="6" y="62"/>
                  </a:cubicBezTo>
                  <a:cubicBezTo>
                    <a:pt x="6" y="62"/>
                    <a:pt x="7" y="62"/>
                    <a:pt x="7" y="62"/>
                  </a:cubicBezTo>
                  <a:cubicBezTo>
                    <a:pt x="7" y="62"/>
                    <a:pt x="8" y="6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9" y="66"/>
                    <a:pt x="10" y="67"/>
                    <a:pt x="10" y="67"/>
                  </a:cubicBezTo>
                  <a:cubicBezTo>
                    <a:pt x="11" y="66"/>
                    <a:pt x="10" y="65"/>
                    <a:pt x="10" y="65"/>
                  </a:cubicBezTo>
                  <a:cubicBezTo>
                    <a:pt x="11" y="65"/>
                    <a:pt x="11" y="65"/>
                    <a:pt x="12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7"/>
                    <a:pt x="13" y="69"/>
                    <a:pt x="12" y="69"/>
                  </a:cubicBezTo>
                  <a:cubicBezTo>
                    <a:pt x="12" y="69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1" y="69"/>
                    <a:pt x="10" y="69"/>
                    <a:pt x="10" y="70"/>
                  </a:cubicBezTo>
                  <a:cubicBezTo>
                    <a:pt x="11" y="70"/>
                    <a:pt x="13" y="71"/>
                    <a:pt x="14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3" y="75"/>
                    <a:pt x="12" y="73"/>
                    <a:pt x="14" y="75"/>
                  </a:cubicBezTo>
                  <a:cubicBezTo>
                    <a:pt x="14" y="76"/>
                    <a:pt x="14" y="76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9"/>
                    <a:pt x="16" y="79"/>
                  </a:cubicBezTo>
                  <a:cubicBezTo>
                    <a:pt x="16" y="79"/>
                    <a:pt x="17" y="79"/>
                    <a:pt x="17" y="80"/>
                  </a:cubicBezTo>
                  <a:cubicBezTo>
                    <a:pt x="17" y="80"/>
                    <a:pt x="18" y="81"/>
                    <a:pt x="18" y="81"/>
                  </a:cubicBezTo>
                  <a:cubicBezTo>
                    <a:pt x="18" y="81"/>
                    <a:pt x="18" y="82"/>
                    <a:pt x="18" y="83"/>
                  </a:cubicBezTo>
                  <a:cubicBezTo>
                    <a:pt x="18" y="83"/>
                    <a:pt x="19" y="83"/>
                    <a:pt x="19" y="83"/>
                  </a:cubicBezTo>
                  <a:cubicBezTo>
                    <a:pt x="19" y="84"/>
                    <a:pt x="19" y="85"/>
                    <a:pt x="19" y="86"/>
                  </a:cubicBezTo>
                  <a:cubicBezTo>
                    <a:pt x="22" y="86"/>
                    <a:pt x="24" y="87"/>
                    <a:pt x="27" y="88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1" y="91"/>
                    <a:pt x="31" y="92"/>
                    <a:pt x="32" y="93"/>
                  </a:cubicBezTo>
                  <a:cubicBezTo>
                    <a:pt x="33" y="93"/>
                    <a:pt x="34" y="93"/>
                    <a:pt x="34" y="94"/>
                  </a:cubicBezTo>
                  <a:cubicBezTo>
                    <a:pt x="34" y="94"/>
                    <a:pt x="34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7"/>
                    <a:pt x="35" y="97"/>
                    <a:pt x="35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5" y="133"/>
                    <a:pt x="126" y="133"/>
                  </a:cubicBezTo>
                  <a:cubicBezTo>
                    <a:pt x="126" y="133"/>
                    <a:pt x="126" y="132"/>
                    <a:pt x="126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29"/>
                    <a:pt x="124" y="128"/>
                    <a:pt x="124" y="126"/>
                  </a:cubicBezTo>
                  <a:cubicBezTo>
                    <a:pt x="123" y="126"/>
                    <a:pt x="123" y="126"/>
                    <a:pt x="123" y="125"/>
                  </a:cubicBezTo>
                  <a:cubicBezTo>
                    <a:pt x="124" y="125"/>
                    <a:pt x="124" y="125"/>
                    <a:pt x="125" y="125"/>
                  </a:cubicBezTo>
                  <a:cubicBezTo>
                    <a:pt x="125" y="125"/>
                    <a:pt x="125" y="123"/>
                    <a:pt x="125" y="123"/>
                  </a:cubicBezTo>
                  <a:cubicBezTo>
                    <a:pt x="125" y="122"/>
                    <a:pt x="126" y="123"/>
                    <a:pt x="126" y="123"/>
                  </a:cubicBezTo>
                  <a:cubicBezTo>
                    <a:pt x="126" y="122"/>
                    <a:pt x="126" y="121"/>
                    <a:pt x="127" y="121"/>
                  </a:cubicBezTo>
                  <a:cubicBezTo>
                    <a:pt x="127" y="121"/>
                    <a:pt x="128" y="121"/>
                    <a:pt x="128" y="121"/>
                  </a:cubicBezTo>
                  <a:cubicBezTo>
                    <a:pt x="131" y="120"/>
                    <a:pt x="129" y="120"/>
                    <a:pt x="129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2" y="118"/>
                    <a:pt x="132" y="118"/>
                    <a:pt x="133" y="118"/>
                  </a:cubicBezTo>
                  <a:cubicBezTo>
                    <a:pt x="133" y="118"/>
                    <a:pt x="134" y="117"/>
                    <a:pt x="134" y="117"/>
                  </a:cubicBezTo>
                  <a:cubicBezTo>
                    <a:pt x="135" y="117"/>
                    <a:pt x="134" y="118"/>
                    <a:pt x="135" y="117"/>
                  </a:cubicBezTo>
                  <a:cubicBezTo>
                    <a:pt x="135" y="117"/>
                    <a:pt x="135" y="116"/>
                    <a:pt x="135" y="116"/>
                  </a:cubicBezTo>
                  <a:cubicBezTo>
                    <a:pt x="135" y="115"/>
                    <a:pt x="136" y="115"/>
                    <a:pt x="136" y="115"/>
                  </a:cubicBezTo>
                  <a:cubicBezTo>
                    <a:pt x="136" y="115"/>
                    <a:pt x="136" y="114"/>
                    <a:pt x="136" y="113"/>
                  </a:cubicBezTo>
                  <a:cubicBezTo>
                    <a:pt x="139" y="114"/>
                    <a:pt x="139" y="114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2" y="112"/>
                    <a:pt x="142" y="113"/>
                    <a:pt x="142" y="113"/>
                  </a:cubicBezTo>
                  <a:cubicBezTo>
                    <a:pt x="143" y="113"/>
                    <a:pt x="144" y="112"/>
                    <a:pt x="144" y="112"/>
                  </a:cubicBezTo>
                  <a:cubicBezTo>
                    <a:pt x="145" y="112"/>
                    <a:pt x="144" y="112"/>
                    <a:pt x="145" y="113"/>
                  </a:cubicBezTo>
                  <a:cubicBezTo>
                    <a:pt x="147" y="113"/>
                    <a:pt x="148" y="113"/>
                    <a:pt x="149" y="112"/>
                  </a:cubicBezTo>
                  <a:cubicBezTo>
                    <a:pt x="150" y="112"/>
                    <a:pt x="149" y="113"/>
                    <a:pt x="149" y="114"/>
                  </a:cubicBezTo>
                  <a:cubicBezTo>
                    <a:pt x="151" y="114"/>
                    <a:pt x="151" y="114"/>
                    <a:pt x="153" y="114"/>
                  </a:cubicBezTo>
                  <a:cubicBezTo>
                    <a:pt x="152" y="114"/>
                    <a:pt x="152" y="116"/>
                    <a:pt x="153" y="11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6" name="Freeform 16">
              <a:extLst>
                <a:ext uri="{FF2B5EF4-FFF2-40B4-BE49-F238E27FC236}">
                  <a16:creationId xmlns:a16="http://schemas.microsoft.com/office/drawing/2014/main" id="{90420ED1-7C76-F960-5EE9-FA6B465CE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806" y="5243640"/>
              <a:ext cx="171436" cy="187641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7" name="Freeform 17">
              <a:extLst>
                <a:ext uri="{FF2B5EF4-FFF2-40B4-BE49-F238E27FC236}">
                  <a16:creationId xmlns:a16="http://schemas.microsoft.com/office/drawing/2014/main" id="{6086BD7D-32AB-01E4-4D75-A98983AC7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307" y="1558649"/>
              <a:ext cx="317157" cy="529010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8" name="Freeform 19">
              <a:extLst>
                <a:ext uri="{FF2B5EF4-FFF2-40B4-BE49-F238E27FC236}">
                  <a16:creationId xmlns:a16="http://schemas.microsoft.com/office/drawing/2014/main" id="{6DB98572-8B37-B4D7-2D14-1B41501A5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8495" y="1979144"/>
              <a:ext cx="535738" cy="370761"/>
            </a:xfrm>
            <a:custGeom>
              <a:avLst/>
              <a:gdLst>
                <a:gd name="T0" fmla="*/ 68 w 78"/>
                <a:gd name="T1" fmla="*/ 34 h 51"/>
                <a:gd name="T2" fmla="*/ 64 w 78"/>
                <a:gd name="T3" fmla="*/ 36 h 51"/>
                <a:gd name="T4" fmla="*/ 60 w 78"/>
                <a:gd name="T5" fmla="*/ 38 h 51"/>
                <a:gd name="T6" fmla="*/ 55 w 78"/>
                <a:gd name="T7" fmla="*/ 39 h 51"/>
                <a:gd name="T8" fmla="*/ 51 w 78"/>
                <a:gd name="T9" fmla="*/ 39 h 51"/>
                <a:gd name="T10" fmla="*/ 50 w 78"/>
                <a:gd name="T11" fmla="*/ 42 h 51"/>
                <a:gd name="T12" fmla="*/ 53 w 78"/>
                <a:gd name="T13" fmla="*/ 43 h 51"/>
                <a:gd name="T14" fmla="*/ 56 w 78"/>
                <a:gd name="T15" fmla="*/ 45 h 51"/>
                <a:gd name="T16" fmla="*/ 60 w 78"/>
                <a:gd name="T17" fmla="*/ 45 h 51"/>
                <a:gd name="T18" fmla="*/ 54 w 78"/>
                <a:gd name="T19" fmla="*/ 49 h 51"/>
                <a:gd name="T20" fmla="*/ 44 w 78"/>
                <a:gd name="T21" fmla="*/ 46 h 51"/>
                <a:gd name="T22" fmla="*/ 43 w 78"/>
                <a:gd name="T23" fmla="*/ 44 h 51"/>
                <a:gd name="T24" fmla="*/ 48 w 78"/>
                <a:gd name="T25" fmla="*/ 42 h 51"/>
                <a:gd name="T26" fmla="*/ 46 w 78"/>
                <a:gd name="T27" fmla="*/ 40 h 51"/>
                <a:gd name="T28" fmla="*/ 42 w 78"/>
                <a:gd name="T29" fmla="*/ 42 h 51"/>
                <a:gd name="T30" fmla="*/ 40 w 78"/>
                <a:gd name="T31" fmla="*/ 40 h 51"/>
                <a:gd name="T32" fmla="*/ 41 w 78"/>
                <a:gd name="T33" fmla="*/ 39 h 51"/>
                <a:gd name="T34" fmla="*/ 38 w 78"/>
                <a:gd name="T35" fmla="*/ 38 h 51"/>
                <a:gd name="T36" fmla="*/ 34 w 78"/>
                <a:gd name="T37" fmla="*/ 38 h 51"/>
                <a:gd name="T38" fmla="*/ 28 w 78"/>
                <a:gd name="T39" fmla="*/ 34 h 51"/>
                <a:gd name="T40" fmla="*/ 25 w 78"/>
                <a:gd name="T41" fmla="*/ 27 h 51"/>
                <a:gd name="T42" fmla="*/ 18 w 78"/>
                <a:gd name="T43" fmla="*/ 24 h 51"/>
                <a:gd name="T44" fmla="*/ 11 w 78"/>
                <a:gd name="T45" fmla="*/ 28 h 51"/>
                <a:gd name="T46" fmla="*/ 4 w 78"/>
                <a:gd name="T47" fmla="*/ 28 h 51"/>
                <a:gd name="T48" fmla="*/ 0 w 78"/>
                <a:gd name="T49" fmla="*/ 24 h 51"/>
                <a:gd name="T50" fmla="*/ 4 w 78"/>
                <a:gd name="T51" fmla="*/ 19 h 51"/>
                <a:gd name="T52" fmla="*/ 5 w 78"/>
                <a:gd name="T53" fmla="*/ 10 h 51"/>
                <a:gd name="T54" fmla="*/ 5 w 78"/>
                <a:gd name="T55" fmla="*/ 3 h 51"/>
                <a:gd name="T56" fmla="*/ 13 w 78"/>
                <a:gd name="T57" fmla="*/ 2 h 51"/>
                <a:gd name="T58" fmla="*/ 24 w 78"/>
                <a:gd name="T59" fmla="*/ 3 h 51"/>
                <a:gd name="T60" fmla="*/ 27 w 78"/>
                <a:gd name="T61" fmla="*/ 3 h 51"/>
                <a:gd name="T62" fmla="*/ 34 w 78"/>
                <a:gd name="T63" fmla="*/ 2 h 51"/>
                <a:gd name="T64" fmla="*/ 40 w 78"/>
                <a:gd name="T65" fmla="*/ 1 h 51"/>
                <a:gd name="T66" fmla="*/ 45 w 78"/>
                <a:gd name="T67" fmla="*/ 4 h 51"/>
                <a:gd name="T68" fmla="*/ 50 w 78"/>
                <a:gd name="T69" fmla="*/ 8 h 51"/>
                <a:gd name="T70" fmla="*/ 57 w 78"/>
                <a:gd name="T71" fmla="*/ 11 h 51"/>
                <a:gd name="T72" fmla="*/ 63 w 78"/>
                <a:gd name="T73" fmla="*/ 12 h 51"/>
                <a:gd name="T74" fmla="*/ 68 w 78"/>
                <a:gd name="T75" fmla="*/ 15 h 51"/>
                <a:gd name="T76" fmla="*/ 77 w 78"/>
                <a:gd name="T77" fmla="*/ 20 h 51"/>
                <a:gd name="T78" fmla="*/ 77 w 78"/>
                <a:gd name="T79" fmla="*/ 27 h 51"/>
                <a:gd name="T80" fmla="*/ 72 w 78"/>
                <a:gd name="T81" fmla="*/ 33 h 51"/>
                <a:gd name="T82" fmla="*/ 29 w 78"/>
                <a:gd name="T83" fmla="*/ 39 h 51"/>
                <a:gd name="T84" fmla="*/ 24 w 78"/>
                <a:gd name="T85" fmla="*/ 44 h 51"/>
                <a:gd name="T86" fmla="*/ 29 w 78"/>
                <a:gd name="T87" fmla="*/ 44 h 51"/>
                <a:gd name="T88" fmla="*/ 33 w 78"/>
                <a:gd name="T8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51">
                  <a:moveTo>
                    <a:pt x="71" y="34"/>
                  </a:moveTo>
                  <a:cubicBezTo>
                    <a:pt x="70" y="34"/>
                    <a:pt x="70" y="34"/>
                    <a:pt x="69" y="34"/>
                  </a:cubicBezTo>
                  <a:cubicBezTo>
                    <a:pt x="69" y="34"/>
                    <a:pt x="69" y="34"/>
                    <a:pt x="68" y="34"/>
                  </a:cubicBezTo>
                  <a:cubicBezTo>
                    <a:pt x="68" y="34"/>
                    <a:pt x="67" y="35"/>
                    <a:pt x="67" y="35"/>
                  </a:cubicBezTo>
                  <a:cubicBezTo>
                    <a:pt x="67" y="35"/>
                    <a:pt x="66" y="35"/>
                    <a:pt x="66" y="35"/>
                  </a:cubicBezTo>
                  <a:cubicBezTo>
                    <a:pt x="65" y="35"/>
                    <a:pt x="64" y="36"/>
                    <a:pt x="64" y="36"/>
                  </a:cubicBezTo>
                  <a:cubicBezTo>
                    <a:pt x="64" y="36"/>
                    <a:pt x="63" y="37"/>
                    <a:pt x="63" y="37"/>
                  </a:cubicBezTo>
                  <a:cubicBezTo>
                    <a:pt x="62" y="37"/>
                    <a:pt x="62" y="37"/>
                    <a:pt x="61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8" y="38"/>
                    <a:pt x="59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7" y="38"/>
                    <a:pt x="56" y="39"/>
                    <a:pt x="55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0"/>
                    <a:pt x="52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9" y="41"/>
                    <a:pt x="50" y="41"/>
                    <a:pt x="50" y="42"/>
                  </a:cubicBezTo>
                  <a:cubicBezTo>
                    <a:pt x="50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3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5"/>
                    <a:pt x="55" y="45"/>
                    <a:pt x="56" y="45"/>
                  </a:cubicBezTo>
                  <a:cubicBezTo>
                    <a:pt x="56" y="45"/>
                    <a:pt x="57" y="46"/>
                    <a:pt x="58" y="46"/>
                  </a:cubicBezTo>
                  <a:cubicBezTo>
                    <a:pt x="59" y="45"/>
                    <a:pt x="59" y="45"/>
                    <a:pt x="60" y="45"/>
                  </a:cubicBezTo>
                  <a:cubicBezTo>
                    <a:pt x="60" y="45"/>
                    <a:pt x="61" y="45"/>
                    <a:pt x="60" y="45"/>
                  </a:cubicBezTo>
                  <a:cubicBezTo>
                    <a:pt x="60" y="45"/>
                    <a:pt x="61" y="47"/>
                    <a:pt x="60" y="47"/>
                  </a:cubicBezTo>
                  <a:cubicBezTo>
                    <a:pt x="59" y="48"/>
                    <a:pt x="57" y="47"/>
                    <a:pt x="56" y="47"/>
                  </a:cubicBezTo>
                  <a:cubicBezTo>
                    <a:pt x="55" y="48"/>
                    <a:pt x="54" y="48"/>
                    <a:pt x="54" y="49"/>
                  </a:cubicBezTo>
                  <a:cubicBezTo>
                    <a:pt x="51" y="50"/>
                    <a:pt x="49" y="50"/>
                    <a:pt x="46" y="51"/>
                  </a:cubicBezTo>
                  <a:cubicBezTo>
                    <a:pt x="47" y="49"/>
                    <a:pt x="47" y="49"/>
                    <a:pt x="47" y="46"/>
                  </a:cubicBezTo>
                  <a:cubicBezTo>
                    <a:pt x="46" y="46"/>
                    <a:pt x="45" y="46"/>
                    <a:pt x="44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2"/>
                    <a:pt x="47" y="43"/>
                    <a:pt x="48" y="43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4" y="40"/>
                    <a:pt x="43" y="40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1" y="41"/>
                    <a:pt x="41" y="40"/>
                  </a:cubicBezTo>
                  <a:cubicBezTo>
                    <a:pt x="41" y="40"/>
                    <a:pt x="40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9" y="40"/>
                    <a:pt x="38" y="40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40" y="39"/>
                    <a:pt x="41" y="39"/>
                  </a:cubicBezTo>
                  <a:cubicBezTo>
                    <a:pt x="41" y="39"/>
                    <a:pt x="41" y="38"/>
                    <a:pt x="40" y="38"/>
                  </a:cubicBezTo>
                  <a:cubicBezTo>
                    <a:pt x="39" y="38"/>
                    <a:pt x="39" y="37"/>
                    <a:pt x="39" y="37"/>
                  </a:cubicBezTo>
                  <a:cubicBezTo>
                    <a:pt x="38" y="37"/>
                    <a:pt x="39" y="37"/>
                    <a:pt x="38" y="38"/>
                  </a:cubicBezTo>
                  <a:cubicBezTo>
                    <a:pt x="37" y="38"/>
                    <a:pt x="36" y="38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8" y="36"/>
                    <a:pt x="28" y="34"/>
                  </a:cubicBezTo>
                  <a:cubicBezTo>
                    <a:pt x="28" y="33"/>
                    <a:pt x="28" y="33"/>
                    <a:pt x="28" y="32"/>
                  </a:cubicBezTo>
                  <a:cubicBezTo>
                    <a:pt x="27" y="31"/>
                    <a:pt x="26" y="31"/>
                    <a:pt x="27" y="29"/>
                  </a:cubicBezTo>
                  <a:cubicBezTo>
                    <a:pt x="27" y="28"/>
                    <a:pt x="26" y="27"/>
                    <a:pt x="25" y="27"/>
                  </a:cubicBezTo>
                  <a:cubicBezTo>
                    <a:pt x="24" y="26"/>
                    <a:pt x="24" y="26"/>
                    <a:pt x="23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20" y="24"/>
                    <a:pt x="18" y="23"/>
                    <a:pt x="18" y="24"/>
                  </a:cubicBezTo>
                  <a:cubicBezTo>
                    <a:pt x="17" y="24"/>
                    <a:pt x="15" y="24"/>
                    <a:pt x="15" y="25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3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30"/>
                    <a:pt x="8" y="30"/>
                    <a:pt x="7" y="29"/>
                  </a:cubicBezTo>
                  <a:cubicBezTo>
                    <a:pt x="6" y="28"/>
                    <a:pt x="6" y="28"/>
                    <a:pt x="4" y="28"/>
                  </a:cubicBezTo>
                  <a:cubicBezTo>
                    <a:pt x="3" y="28"/>
                    <a:pt x="2" y="28"/>
                    <a:pt x="1" y="27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5" y="23"/>
                    <a:pt x="4" y="22"/>
                  </a:cubicBezTo>
                  <a:cubicBezTo>
                    <a:pt x="4" y="21"/>
                    <a:pt x="3" y="20"/>
                    <a:pt x="4" y="19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6" y="14"/>
                    <a:pt x="4" y="11"/>
                    <a:pt x="5" y="10"/>
                  </a:cubicBezTo>
                  <a:cubicBezTo>
                    <a:pt x="5" y="9"/>
                    <a:pt x="6" y="9"/>
                    <a:pt x="5" y="7"/>
                  </a:cubicBezTo>
                  <a:cubicBezTo>
                    <a:pt x="5" y="6"/>
                    <a:pt x="6" y="7"/>
                    <a:pt x="6" y="6"/>
                  </a:cubicBezTo>
                  <a:cubicBezTo>
                    <a:pt x="5" y="5"/>
                    <a:pt x="4" y="4"/>
                    <a:pt x="5" y="3"/>
                  </a:cubicBezTo>
                  <a:cubicBezTo>
                    <a:pt x="5" y="3"/>
                    <a:pt x="7" y="2"/>
                    <a:pt x="8" y="3"/>
                  </a:cubicBezTo>
                  <a:cubicBezTo>
                    <a:pt x="9" y="5"/>
                    <a:pt x="10" y="3"/>
                    <a:pt x="10" y="3"/>
                  </a:cubicBezTo>
                  <a:cubicBezTo>
                    <a:pt x="10" y="3"/>
                    <a:pt x="12" y="2"/>
                    <a:pt x="13" y="2"/>
                  </a:cubicBezTo>
                  <a:cubicBezTo>
                    <a:pt x="14" y="3"/>
                    <a:pt x="17" y="3"/>
                    <a:pt x="18" y="3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5" y="3"/>
                    <a:pt x="26" y="4"/>
                    <a:pt x="27" y="3"/>
                  </a:cubicBezTo>
                  <a:cubicBezTo>
                    <a:pt x="28" y="3"/>
                    <a:pt x="28" y="4"/>
                    <a:pt x="29" y="3"/>
                  </a:cubicBezTo>
                  <a:cubicBezTo>
                    <a:pt x="30" y="3"/>
                    <a:pt x="31" y="3"/>
                    <a:pt x="33" y="4"/>
                  </a:cubicBezTo>
                  <a:cubicBezTo>
                    <a:pt x="34" y="4"/>
                    <a:pt x="34" y="4"/>
                    <a:pt x="34" y="2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3"/>
                    <a:pt x="40" y="1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3" y="2"/>
                    <a:pt x="44" y="1"/>
                    <a:pt x="44" y="2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6" y="6"/>
                    <a:pt x="46" y="7"/>
                    <a:pt x="47" y="7"/>
                  </a:cubicBezTo>
                  <a:cubicBezTo>
                    <a:pt x="48" y="7"/>
                    <a:pt x="49" y="7"/>
                    <a:pt x="50" y="8"/>
                  </a:cubicBezTo>
                  <a:cubicBezTo>
                    <a:pt x="52" y="9"/>
                    <a:pt x="52" y="8"/>
                    <a:pt x="53" y="8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56" y="11"/>
                    <a:pt x="56" y="10"/>
                    <a:pt x="57" y="11"/>
                  </a:cubicBezTo>
                  <a:cubicBezTo>
                    <a:pt x="58" y="11"/>
                    <a:pt x="58" y="13"/>
                    <a:pt x="58" y="13"/>
                  </a:cubicBezTo>
                  <a:cubicBezTo>
                    <a:pt x="58" y="13"/>
                    <a:pt x="60" y="13"/>
                    <a:pt x="61" y="13"/>
                  </a:cubicBezTo>
                  <a:cubicBezTo>
                    <a:pt x="62" y="12"/>
                    <a:pt x="63" y="12"/>
                    <a:pt x="63" y="12"/>
                  </a:cubicBezTo>
                  <a:cubicBezTo>
                    <a:pt x="63" y="12"/>
                    <a:pt x="65" y="12"/>
                    <a:pt x="65" y="12"/>
                  </a:cubicBezTo>
                  <a:cubicBezTo>
                    <a:pt x="65" y="13"/>
                    <a:pt x="65" y="13"/>
                    <a:pt x="66" y="13"/>
                  </a:cubicBezTo>
                  <a:cubicBezTo>
                    <a:pt x="67" y="13"/>
                    <a:pt x="67" y="14"/>
                    <a:pt x="68" y="15"/>
                  </a:cubicBezTo>
                  <a:cubicBezTo>
                    <a:pt x="69" y="15"/>
                    <a:pt x="73" y="16"/>
                    <a:pt x="74" y="17"/>
                  </a:cubicBezTo>
                  <a:cubicBezTo>
                    <a:pt x="76" y="18"/>
                    <a:pt x="74" y="19"/>
                    <a:pt x="75" y="19"/>
                  </a:cubicBezTo>
                  <a:cubicBezTo>
                    <a:pt x="76" y="20"/>
                    <a:pt x="77" y="19"/>
                    <a:pt x="77" y="20"/>
                  </a:cubicBezTo>
                  <a:cubicBezTo>
                    <a:pt x="76" y="21"/>
                    <a:pt x="75" y="22"/>
                    <a:pt x="76" y="22"/>
                  </a:cubicBezTo>
                  <a:cubicBezTo>
                    <a:pt x="78" y="22"/>
                    <a:pt x="76" y="24"/>
                    <a:pt x="77" y="25"/>
                  </a:cubicBezTo>
                  <a:cubicBezTo>
                    <a:pt x="77" y="26"/>
                    <a:pt x="77" y="26"/>
                    <a:pt x="77" y="27"/>
                  </a:cubicBezTo>
                  <a:cubicBezTo>
                    <a:pt x="77" y="28"/>
                    <a:pt x="77" y="29"/>
                    <a:pt x="76" y="30"/>
                  </a:cubicBezTo>
                  <a:cubicBezTo>
                    <a:pt x="76" y="31"/>
                    <a:pt x="74" y="31"/>
                    <a:pt x="73" y="31"/>
                  </a:cubicBezTo>
                  <a:cubicBezTo>
                    <a:pt x="72" y="33"/>
                    <a:pt x="72" y="33"/>
                    <a:pt x="72" y="33"/>
                  </a:cubicBezTo>
                  <a:lnTo>
                    <a:pt x="71" y="34"/>
                  </a:lnTo>
                  <a:close/>
                  <a:moveTo>
                    <a:pt x="33" y="40"/>
                  </a:moveTo>
                  <a:cubicBezTo>
                    <a:pt x="33" y="40"/>
                    <a:pt x="30" y="39"/>
                    <a:pt x="29" y="39"/>
                  </a:cubicBezTo>
                  <a:cubicBezTo>
                    <a:pt x="29" y="39"/>
                    <a:pt x="27" y="37"/>
                    <a:pt x="27" y="38"/>
                  </a:cubicBezTo>
                  <a:cubicBezTo>
                    <a:pt x="28" y="39"/>
                    <a:pt x="25" y="40"/>
                    <a:pt x="25" y="41"/>
                  </a:cubicBezTo>
                  <a:cubicBezTo>
                    <a:pt x="25" y="42"/>
                    <a:pt x="24" y="44"/>
                    <a:pt x="24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6" y="45"/>
                    <a:pt x="26" y="44"/>
                  </a:cubicBezTo>
                  <a:cubicBezTo>
                    <a:pt x="27" y="44"/>
                    <a:pt x="29" y="44"/>
                    <a:pt x="29" y="44"/>
                  </a:cubicBezTo>
                  <a:cubicBezTo>
                    <a:pt x="29" y="44"/>
                    <a:pt x="29" y="43"/>
                    <a:pt x="29" y="43"/>
                  </a:cubicBezTo>
                  <a:cubicBezTo>
                    <a:pt x="30" y="43"/>
                    <a:pt x="31" y="42"/>
                    <a:pt x="32" y="42"/>
                  </a:cubicBezTo>
                  <a:cubicBezTo>
                    <a:pt x="32" y="41"/>
                    <a:pt x="32" y="41"/>
                    <a:pt x="33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9" name="Freeform 20">
              <a:extLst>
                <a:ext uri="{FF2B5EF4-FFF2-40B4-BE49-F238E27FC236}">
                  <a16:creationId xmlns:a16="http://schemas.microsoft.com/office/drawing/2014/main" id="{C29B370A-961C-54AA-E93C-09CB92226B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3502" y="3921112"/>
              <a:ext cx="186437" cy="246420"/>
            </a:xfrm>
            <a:custGeom>
              <a:avLst/>
              <a:gdLst>
                <a:gd name="T0" fmla="*/ 24 w 27"/>
                <a:gd name="T1" fmla="*/ 25 h 34"/>
                <a:gd name="T2" fmla="*/ 24 w 27"/>
                <a:gd name="T3" fmla="*/ 23 h 34"/>
                <a:gd name="T4" fmla="*/ 24 w 27"/>
                <a:gd name="T5" fmla="*/ 20 h 34"/>
                <a:gd name="T6" fmla="*/ 25 w 27"/>
                <a:gd name="T7" fmla="*/ 16 h 34"/>
                <a:gd name="T8" fmla="*/ 26 w 27"/>
                <a:gd name="T9" fmla="*/ 15 h 34"/>
                <a:gd name="T10" fmla="*/ 27 w 27"/>
                <a:gd name="T11" fmla="*/ 12 h 34"/>
                <a:gd name="T12" fmla="*/ 26 w 27"/>
                <a:gd name="T13" fmla="*/ 9 h 34"/>
                <a:gd name="T14" fmla="*/ 25 w 27"/>
                <a:gd name="T15" fmla="*/ 6 h 34"/>
                <a:gd name="T16" fmla="*/ 25 w 27"/>
                <a:gd name="T17" fmla="*/ 4 h 34"/>
                <a:gd name="T18" fmla="*/ 24 w 27"/>
                <a:gd name="T19" fmla="*/ 3 h 34"/>
                <a:gd name="T20" fmla="*/ 23 w 27"/>
                <a:gd name="T21" fmla="*/ 2 h 34"/>
                <a:gd name="T22" fmla="*/ 23 w 27"/>
                <a:gd name="T23" fmla="*/ 1 h 34"/>
                <a:gd name="T24" fmla="*/ 21 w 27"/>
                <a:gd name="T25" fmla="*/ 2 h 34"/>
                <a:gd name="T26" fmla="*/ 18 w 27"/>
                <a:gd name="T27" fmla="*/ 1 h 34"/>
                <a:gd name="T28" fmla="*/ 16 w 27"/>
                <a:gd name="T29" fmla="*/ 1 h 34"/>
                <a:gd name="T30" fmla="*/ 13 w 27"/>
                <a:gd name="T31" fmla="*/ 3 h 34"/>
                <a:gd name="T32" fmla="*/ 13 w 27"/>
                <a:gd name="T33" fmla="*/ 5 h 34"/>
                <a:gd name="T34" fmla="*/ 12 w 27"/>
                <a:gd name="T35" fmla="*/ 8 h 34"/>
                <a:gd name="T36" fmla="*/ 11 w 27"/>
                <a:gd name="T37" fmla="*/ 10 h 34"/>
                <a:gd name="T38" fmla="*/ 11 w 27"/>
                <a:gd name="T39" fmla="*/ 13 h 34"/>
                <a:gd name="T40" fmla="*/ 12 w 27"/>
                <a:gd name="T41" fmla="*/ 14 h 34"/>
                <a:gd name="T42" fmla="*/ 12 w 27"/>
                <a:gd name="T43" fmla="*/ 15 h 34"/>
                <a:gd name="T44" fmla="*/ 10 w 27"/>
                <a:gd name="T45" fmla="*/ 18 h 34"/>
                <a:gd name="T46" fmla="*/ 10 w 27"/>
                <a:gd name="T47" fmla="*/ 18 h 34"/>
                <a:gd name="T48" fmla="*/ 9 w 27"/>
                <a:gd name="T49" fmla="*/ 18 h 34"/>
                <a:gd name="T50" fmla="*/ 8 w 27"/>
                <a:gd name="T51" fmla="*/ 18 h 34"/>
                <a:gd name="T52" fmla="*/ 7 w 27"/>
                <a:gd name="T53" fmla="*/ 19 h 34"/>
                <a:gd name="T54" fmla="*/ 5 w 27"/>
                <a:gd name="T55" fmla="*/ 20 h 34"/>
                <a:gd name="T56" fmla="*/ 4 w 27"/>
                <a:gd name="T57" fmla="*/ 22 h 34"/>
                <a:gd name="T58" fmla="*/ 3 w 27"/>
                <a:gd name="T59" fmla="*/ 25 h 34"/>
                <a:gd name="T60" fmla="*/ 4 w 27"/>
                <a:gd name="T61" fmla="*/ 25 h 34"/>
                <a:gd name="T62" fmla="*/ 3 w 27"/>
                <a:gd name="T63" fmla="*/ 28 h 34"/>
                <a:gd name="T64" fmla="*/ 2 w 27"/>
                <a:gd name="T65" fmla="*/ 29 h 34"/>
                <a:gd name="T66" fmla="*/ 2 w 27"/>
                <a:gd name="T67" fmla="*/ 29 h 34"/>
                <a:gd name="T68" fmla="*/ 2 w 27"/>
                <a:gd name="T69" fmla="*/ 32 h 34"/>
                <a:gd name="T70" fmla="*/ 2 w 27"/>
                <a:gd name="T71" fmla="*/ 32 h 34"/>
                <a:gd name="T72" fmla="*/ 4 w 27"/>
                <a:gd name="T73" fmla="*/ 33 h 34"/>
                <a:gd name="T74" fmla="*/ 7 w 27"/>
                <a:gd name="T75" fmla="*/ 34 h 34"/>
                <a:gd name="T76" fmla="*/ 9 w 27"/>
                <a:gd name="T77" fmla="*/ 32 h 34"/>
                <a:gd name="T78" fmla="*/ 15 w 27"/>
                <a:gd name="T79" fmla="*/ 32 h 34"/>
                <a:gd name="T80" fmla="*/ 15 w 27"/>
                <a:gd name="T81" fmla="*/ 31 h 34"/>
                <a:gd name="T82" fmla="*/ 13 w 27"/>
                <a:gd name="T83" fmla="*/ 30 h 34"/>
                <a:gd name="T84" fmla="*/ 14 w 27"/>
                <a:gd name="T85" fmla="*/ 28 h 34"/>
                <a:gd name="T86" fmla="*/ 14 w 27"/>
                <a:gd name="T87" fmla="*/ 25 h 34"/>
                <a:gd name="T88" fmla="*/ 14 w 27"/>
                <a:gd name="T89" fmla="*/ 24 h 34"/>
                <a:gd name="T90" fmla="*/ 21 w 27"/>
                <a:gd name="T91" fmla="*/ 24 h 34"/>
                <a:gd name="T92" fmla="*/ 22 w 27"/>
                <a:gd name="T93" fmla="*/ 22 h 34"/>
                <a:gd name="T94" fmla="*/ 23 w 27"/>
                <a:gd name="T95" fmla="*/ 22 h 34"/>
                <a:gd name="T96" fmla="*/ 23 w 27"/>
                <a:gd name="T97" fmla="*/ 23 h 34"/>
                <a:gd name="T98" fmla="*/ 24 w 27"/>
                <a:gd name="T99" fmla="*/ 23 h 34"/>
                <a:gd name="T100" fmla="*/ 24 w 27"/>
                <a:gd name="T101" fmla="*/ 25 h 34"/>
                <a:gd name="T102" fmla="*/ 24 w 27"/>
                <a:gd name="T103" fmla="*/ 25 h 34"/>
                <a:gd name="T104" fmla="*/ 11 w 27"/>
                <a:gd name="T105" fmla="*/ 15 h 34"/>
                <a:gd name="T106" fmla="*/ 10 w 27"/>
                <a:gd name="T107" fmla="*/ 16 h 34"/>
                <a:gd name="T108" fmla="*/ 10 w 27"/>
                <a:gd name="T109" fmla="*/ 16 h 34"/>
                <a:gd name="T110" fmla="*/ 11 w 27"/>
                <a:gd name="T111" fmla="*/ 15 h 34"/>
                <a:gd name="T112" fmla="*/ 17 w 27"/>
                <a:gd name="T113" fmla="*/ 15 h 34"/>
                <a:gd name="T114" fmla="*/ 18 w 27"/>
                <a:gd name="T115" fmla="*/ 15 h 34"/>
                <a:gd name="T116" fmla="*/ 18 w 27"/>
                <a:gd name="T117" fmla="*/ 17 h 34"/>
                <a:gd name="T118" fmla="*/ 18 w 27"/>
                <a:gd name="T119" fmla="*/ 17 h 34"/>
                <a:gd name="T120" fmla="*/ 16 w 27"/>
                <a:gd name="T121" fmla="*/ 17 h 34"/>
                <a:gd name="T122" fmla="*/ 16 w 27"/>
                <a:gd name="T123" fmla="*/ 16 h 34"/>
                <a:gd name="T124" fmla="*/ 17 w 27"/>
                <a:gd name="T12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34">
                  <a:moveTo>
                    <a:pt x="24" y="25"/>
                  </a:moveTo>
                  <a:cubicBezTo>
                    <a:pt x="24" y="25"/>
                    <a:pt x="24" y="24"/>
                    <a:pt x="24" y="23"/>
                  </a:cubicBezTo>
                  <a:cubicBezTo>
                    <a:pt x="25" y="23"/>
                    <a:pt x="23" y="20"/>
                    <a:pt x="24" y="20"/>
                  </a:cubicBezTo>
                  <a:cubicBezTo>
                    <a:pt x="25" y="19"/>
                    <a:pt x="24" y="18"/>
                    <a:pt x="25" y="16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7" y="11"/>
                    <a:pt x="27" y="10"/>
                    <a:pt x="26" y="9"/>
                  </a:cubicBezTo>
                  <a:cubicBezTo>
                    <a:pt x="25" y="9"/>
                    <a:pt x="25" y="8"/>
                    <a:pt x="25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5" y="3"/>
                    <a:pt x="26" y="4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7" y="2"/>
                    <a:pt x="18" y="2"/>
                    <a:pt x="16" y="1"/>
                  </a:cubicBezTo>
                  <a:cubicBezTo>
                    <a:pt x="15" y="1"/>
                    <a:pt x="13" y="3"/>
                    <a:pt x="13" y="3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0" y="8"/>
                    <a:pt x="12" y="8"/>
                  </a:cubicBezTo>
                  <a:cubicBezTo>
                    <a:pt x="13" y="8"/>
                    <a:pt x="11" y="9"/>
                    <a:pt x="11" y="10"/>
                  </a:cubicBezTo>
                  <a:cubicBezTo>
                    <a:pt x="11" y="10"/>
                    <a:pt x="10" y="13"/>
                    <a:pt x="11" y="13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1"/>
                    <a:pt x="4" y="22"/>
                  </a:cubicBezTo>
                  <a:cubicBezTo>
                    <a:pt x="4" y="23"/>
                    <a:pt x="4" y="24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3" y="28"/>
                    <a:pt x="2" y="28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1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3" y="33"/>
                    <a:pt x="4" y="33"/>
                  </a:cubicBezTo>
                  <a:cubicBezTo>
                    <a:pt x="5" y="34"/>
                    <a:pt x="6" y="34"/>
                    <a:pt x="7" y="34"/>
                  </a:cubicBezTo>
                  <a:cubicBezTo>
                    <a:pt x="7" y="33"/>
                    <a:pt x="9" y="32"/>
                    <a:pt x="9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1"/>
                    <a:pt x="15" y="31"/>
                  </a:cubicBezTo>
                  <a:cubicBezTo>
                    <a:pt x="14" y="31"/>
                    <a:pt x="14" y="30"/>
                    <a:pt x="13" y="30"/>
                  </a:cubicBezTo>
                  <a:cubicBezTo>
                    <a:pt x="13" y="29"/>
                    <a:pt x="14" y="28"/>
                    <a:pt x="14" y="28"/>
                  </a:cubicBezTo>
                  <a:cubicBezTo>
                    <a:pt x="14" y="28"/>
                    <a:pt x="13" y="25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6" y="23"/>
                    <a:pt x="19" y="23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11" y="15"/>
                  </a:move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lose/>
                  <a:moveTo>
                    <a:pt x="17" y="15"/>
                  </a:moveTo>
                  <a:cubicBezTo>
                    <a:pt x="17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6" y="17"/>
                    <a:pt x="16" y="17"/>
                  </a:cubicBezTo>
                  <a:cubicBezTo>
                    <a:pt x="16" y="16"/>
                    <a:pt x="15" y="16"/>
                    <a:pt x="16" y="16"/>
                  </a:cubicBezTo>
                  <a:cubicBezTo>
                    <a:pt x="16" y="16"/>
                    <a:pt x="16" y="16"/>
                    <a:pt x="17" y="1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0" name="Freeform 21">
              <a:extLst>
                <a:ext uri="{FF2B5EF4-FFF2-40B4-BE49-F238E27FC236}">
                  <a16:creationId xmlns:a16="http://schemas.microsoft.com/office/drawing/2014/main" id="{82AB2E53-4251-C9BC-CC83-20C5FA0F38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7106" y="2408682"/>
              <a:ext cx="447878" cy="311980"/>
            </a:xfrm>
            <a:custGeom>
              <a:avLst/>
              <a:gdLst>
                <a:gd name="T0" fmla="*/ 1 w 65"/>
                <a:gd name="T1" fmla="*/ 8 h 43"/>
                <a:gd name="T2" fmla="*/ 2 w 65"/>
                <a:gd name="T3" fmla="*/ 6 h 43"/>
                <a:gd name="T4" fmla="*/ 4 w 65"/>
                <a:gd name="T5" fmla="*/ 4 h 43"/>
                <a:gd name="T6" fmla="*/ 7 w 65"/>
                <a:gd name="T7" fmla="*/ 7 h 43"/>
                <a:gd name="T8" fmla="*/ 10 w 65"/>
                <a:gd name="T9" fmla="*/ 11 h 43"/>
                <a:gd name="T10" fmla="*/ 9 w 65"/>
                <a:gd name="T11" fmla="*/ 12 h 43"/>
                <a:gd name="T12" fmla="*/ 3 w 65"/>
                <a:gd name="T13" fmla="*/ 12 h 43"/>
                <a:gd name="T14" fmla="*/ 2 w 65"/>
                <a:gd name="T15" fmla="*/ 11 h 43"/>
                <a:gd name="T16" fmla="*/ 0 w 65"/>
                <a:gd name="T17" fmla="*/ 17 h 43"/>
                <a:gd name="T18" fmla="*/ 2 w 65"/>
                <a:gd name="T19" fmla="*/ 18 h 43"/>
                <a:gd name="T20" fmla="*/ 7 w 65"/>
                <a:gd name="T21" fmla="*/ 17 h 43"/>
                <a:gd name="T22" fmla="*/ 4 w 65"/>
                <a:gd name="T23" fmla="*/ 18 h 43"/>
                <a:gd name="T24" fmla="*/ 7 w 65"/>
                <a:gd name="T25" fmla="*/ 25 h 43"/>
                <a:gd name="T26" fmla="*/ 6 w 65"/>
                <a:gd name="T27" fmla="*/ 30 h 43"/>
                <a:gd name="T28" fmla="*/ 10 w 65"/>
                <a:gd name="T29" fmla="*/ 32 h 43"/>
                <a:gd name="T30" fmla="*/ 11 w 65"/>
                <a:gd name="T31" fmla="*/ 29 h 43"/>
                <a:gd name="T32" fmla="*/ 13 w 65"/>
                <a:gd name="T33" fmla="*/ 27 h 43"/>
                <a:gd name="T34" fmla="*/ 18 w 65"/>
                <a:gd name="T35" fmla="*/ 27 h 43"/>
                <a:gd name="T36" fmla="*/ 25 w 65"/>
                <a:gd name="T37" fmla="*/ 27 h 43"/>
                <a:gd name="T38" fmla="*/ 29 w 65"/>
                <a:gd name="T39" fmla="*/ 28 h 43"/>
                <a:gd name="T40" fmla="*/ 36 w 65"/>
                <a:gd name="T41" fmla="*/ 30 h 43"/>
                <a:gd name="T42" fmla="*/ 40 w 65"/>
                <a:gd name="T43" fmla="*/ 33 h 43"/>
                <a:gd name="T44" fmla="*/ 42 w 65"/>
                <a:gd name="T45" fmla="*/ 36 h 43"/>
                <a:gd name="T46" fmla="*/ 44 w 65"/>
                <a:gd name="T47" fmla="*/ 39 h 43"/>
                <a:gd name="T48" fmla="*/ 44 w 65"/>
                <a:gd name="T49" fmla="*/ 42 h 43"/>
                <a:gd name="T50" fmla="*/ 47 w 65"/>
                <a:gd name="T51" fmla="*/ 42 h 43"/>
                <a:gd name="T52" fmla="*/ 53 w 65"/>
                <a:gd name="T53" fmla="*/ 41 h 43"/>
                <a:gd name="T54" fmla="*/ 55 w 65"/>
                <a:gd name="T55" fmla="*/ 37 h 43"/>
                <a:gd name="T56" fmla="*/ 55 w 65"/>
                <a:gd name="T57" fmla="*/ 33 h 43"/>
                <a:gd name="T58" fmla="*/ 57 w 65"/>
                <a:gd name="T59" fmla="*/ 30 h 43"/>
                <a:gd name="T60" fmla="*/ 60 w 65"/>
                <a:gd name="T61" fmla="*/ 32 h 43"/>
                <a:gd name="T62" fmla="*/ 62 w 65"/>
                <a:gd name="T63" fmla="*/ 30 h 43"/>
                <a:gd name="T64" fmla="*/ 65 w 65"/>
                <a:gd name="T65" fmla="*/ 27 h 43"/>
                <a:gd name="T66" fmla="*/ 62 w 65"/>
                <a:gd name="T67" fmla="*/ 26 h 43"/>
                <a:gd name="T68" fmla="*/ 59 w 65"/>
                <a:gd name="T69" fmla="*/ 25 h 43"/>
                <a:gd name="T70" fmla="*/ 55 w 65"/>
                <a:gd name="T71" fmla="*/ 25 h 43"/>
                <a:gd name="T72" fmla="*/ 51 w 65"/>
                <a:gd name="T73" fmla="*/ 21 h 43"/>
                <a:gd name="T74" fmla="*/ 48 w 65"/>
                <a:gd name="T75" fmla="*/ 19 h 43"/>
                <a:gd name="T76" fmla="*/ 46 w 65"/>
                <a:gd name="T77" fmla="*/ 16 h 43"/>
                <a:gd name="T78" fmla="*/ 45 w 65"/>
                <a:gd name="T79" fmla="*/ 12 h 43"/>
                <a:gd name="T80" fmla="*/ 41 w 65"/>
                <a:gd name="T81" fmla="*/ 10 h 43"/>
                <a:gd name="T82" fmla="*/ 37 w 65"/>
                <a:gd name="T83" fmla="*/ 11 h 43"/>
                <a:gd name="T84" fmla="*/ 33 w 65"/>
                <a:gd name="T85" fmla="*/ 11 h 43"/>
                <a:gd name="T86" fmla="*/ 33 w 65"/>
                <a:gd name="T87" fmla="*/ 9 h 43"/>
                <a:gd name="T88" fmla="*/ 30 w 65"/>
                <a:gd name="T89" fmla="*/ 6 h 43"/>
                <a:gd name="T90" fmla="*/ 29 w 65"/>
                <a:gd name="T91" fmla="*/ 1 h 43"/>
                <a:gd name="T92" fmla="*/ 26 w 65"/>
                <a:gd name="T93" fmla="*/ 0 h 43"/>
                <a:gd name="T94" fmla="*/ 24 w 65"/>
                <a:gd name="T95" fmla="*/ 3 h 43"/>
                <a:gd name="T96" fmla="*/ 20 w 65"/>
                <a:gd name="T97" fmla="*/ 4 h 43"/>
                <a:gd name="T98" fmla="*/ 22 w 65"/>
                <a:gd name="T99" fmla="*/ 6 h 43"/>
                <a:gd name="T100" fmla="*/ 17 w 65"/>
                <a:gd name="T101" fmla="*/ 7 h 43"/>
                <a:gd name="T102" fmla="*/ 6 w 65"/>
                <a:gd name="T103" fmla="*/ 2 h 43"/>
                <a:gd name="T104" fmla="*/ 0 w 65"/>
                <a:gd name="T105" fmla="*/ 6 h 43"/>
                <a:gd name="T106" fmla="*/ 3 w 65"/>
                <a:gd name="T10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43">
                  <a:moveTo>
                    <a:pt x="0" y="6"/>
                  </a:move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10" y="9"/>
                    <a:pt x="11" y="10"/>
                  </a:cubicBezTo>
                  <a:cubicBezTo>
                    <a:pt x="10" y="10"/>
                    <a:pt x="11" y="11"/>
                    <a:pt x="10" y="11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6" y="13"/>
                    <a:pt x="6" y="13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1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1" y="18"/>
                    <a:pt x="2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9"/>
                    <a:pt x="6" y="19"/>
                    <a:pt x="5" y="21"/>
                  </a:cubicBezTo>
                  <a:cubicBezTo>
                    <a:pt x="7" y="22"/>
                    <a:pt x="8" y="22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8"/>
                    <a:pt x="6" y="28"/>
                    <a:pt x="6" y="30"/>
                  </a:cubicBezTo>
                  <a:cubicBezTo>
                    <a:pt x="7" y="30"/>
                    <a:pt x="7" y="31"/>
                    <a:pt x="7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3" y="7"/>
                    <a:pt x="13" y="7"/>
                  </a:cubicBezTo>
                  <a:cubicBezTo>
                    <a:pt x="12" y="6"/>
                    <a:pt x="11" y="2"/>
                    <a:pt x="6" y="2"/>
                  </a:cubicBezTo>
                  <a:cubicBezTo>
                    <a:pt x="4" y="3"/>
                    <a:pt x="1" y="2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lose/>
                  <a:moveTo>
                    <a:pt x="3" y="19"/>
                  </a:moveTo>
                  <a:cubicBezTo>
                    <a:pt x="3" y="19"/>
                    <a:pt x="2" y="21"/>
                    <a:pt x="3" y="21"/>
                  </a:cubicBezTo>
                  <a:cubicBezTo>
                    <a:pt x="3" y="21"/>
                    <a:pt x="4" y="19"/>
                    <a:pt x="3" y="1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1" name="Freeform 22">
              <a:extLst>
                <a:ext uri="{FF2B5EF4-FFF2-40B4-BE49-F238E27FC236}">
                  <a16:creationId xmlns:a16="http://schemas.microsoft.com/office/drawing/2014/main" id="{F56119FF-7BE0-255B-982C-9445334C0F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500" y="2444856"/>
              <a:ext cx="591455" cy="269028"/>
            </a:xfrm>
            <a:custGeom>
              <a:avLst/>
              <a:gdLst>
                <a:gd name="T0" fmla="*/ 3 w 86"/>
                <a:gd name="T1" fmla="*/ 2 h 37"/>
                <a:gd name="T2" fmla="*/ 4 w 86"/>
                <a:gd name="T3" fmla="*/ 5 h 37"/>
                <a:gd name="T4" fmla="*/ 1 w 86"/>
                <a:gd name="T5" fmla="*/ 8 h 37"/>
                <a:gd name="T6" fmla="*/ 1 w 86"/>
                <a:gd name="T7" fmla="*/ 11 h 37"/>
                <a:gd name="T8" fmla="*/ 7 w 86"/>
                <a:gd name="T9" fmla="*/ 7 h 37"/>
                <a:gd name="T10" fmla="*/ 8 w 86"/>
                <a:gd name="T11" fmla="*/ 2 h 37"/>
                <a:gd name="T12" fmla="*/ 45 w 86"/>
                <a:gd name="T13" fmla="*/ 37 h 37"/>
                <a:gd name="T14" fmla="*/ 48 w 86"/>
                <a:gd name="T15" fmla="*/ 32 h 37"/>
                <a:gd name="T16" fmla="*/ 56 w 86"/>
                <a:gd name="T17" fmla="*/ 31 h 37"/>
                <a:gd name="T18" fmla="*/ 72 w 86"/>
                <a:gd name="T19" fmla="*/ 27 h 37"/>
                <a:gd name="T20" fmla="*/ 74 w 86"/>
                <a:gd name="T21" fmla="*/ 28 h 37"/>
                <a:gd name="T22" fmla="*/ 79 w 86"/>
                <a:gd name="T23" fmla="*/ 28 h 37"/>
                <a:gd name="T24" fmla="*/ 83 w 86"/>
                <a:gd name="T25" fmla="*/ 28 h 37"/>
                <a:gd name="T26" fmla="*/ 81 w 86"/>
                <a:gd name="T27" fmla="*/ 21 h 37"/>
                <a:gd name="T28" fmla="*/ 82 w 86"/>
                <a:gd name="T29" fmla="*/ 16 h 37"/>
                <a:gd name="T30" fmla="*/ 86 w 86"/>
                <a:gd name="T31" fmla="*/ 14 h 37"/>
                <a:gd name="T32" fmla="*/ 81 w 86"/>
                <a:gd name="T33" fmla="*/ 7 h 37"/>
                <a:gd name="T34" fmla="*/ 79 w 86"/>
                <a:gd name="T35" fmla="*/ 3 h 37"/>
                <a:gd name="T36" fmla="*/ 72 w 86"/>
                <a:gd name="T37" fmla="*/ 3 h 37"/>
                <a:gd name="T38" fmla="*/ 68 w 86"/>
                <a:gd name="T39" fmla="*/ 3 h 37"/>
                <a:gd name="T40" fmla="*/ 62 w 86"/>
                <a:gd name="T41" fmla="*/ 6 h 37"/>
                <a:gd name="T42" fmla="*/ 54 w 86"/>
                <a:gd name="T43" fmla="*/ 6 h 37"/>
                <a:gd name="T44" fmla="*/ 51 w 86"/>
                <a:gd name="T45" fmla="*/ 4 h 37"/>
                <a:gd name="T46" fmla="*/ 46 w 86"/>
                <a:gd name="T47" fmla="*/ 5 h 37"/>
                <a:gd name="T48" fmla="*/ 41 w 86"/>
                <a:gd name="T49" fmla="*/ 0 h 37"/>
                <a:gd name="T50" fmla="*/ 32 w 86"/>
                <a:gd name="T51" fmla="*/ 0 h 37"/>
                <a:gd name="T52" fmla="*/ 25 w 86"/>
                <a:gd name="T53" fmla="*/ 3 h 37"/>
                <a:gd name="T54" fmla="*/ 19 w 86"/>
                <a:gd name="T55" fmla="*/ 5 h 37"/>
                <a:gd name="T56" fmla="*/ 14 w 86"/>
                <a:gd name="T57" fmla="*/ 5 h 37"/>
                <a:gd name="T58" fmla="*/ 14 w 86"/>
                <a:gd name="T59" fmla="*/ 7 h 37"/>
                <a:gd name="T60" fmla="*/ 11 w 86"/>
                <a:gd name="T61" fmla="*/ 9 h 37"/>
                <a:gd name="T62" fmla="*/ 1 w 86"/>
                <a:gd name="T63" fmla="*/ 12 h 37"/>
                <a:gd name="T64" fmla="*/ 3 w 86"/>
                <a:gd name="T65" fmla="*/ 20 h 37"/>
                <a:gd name="T66" fmla="*/ 3 w 86"/>
                <a:gd name="T67" fmla="*/ 22 h 37"/>
                <a:gd name="T68" fmla="*/ 1 w 86"/>
                <a:gd name="T69" fmla="*/ 22 h 37"/>
                <a:gd name="T70" fmla="*/ 5 w 86"/>
                <a:gd name="T71" fmla="*/ 24 h 37"/>
                <a:gd name="T72" fmla="*/ 9 w 86"/>
                <a:gd name="T73" fmla="*/ 31 h 37"/>
                <a:gd name="T74" fmla="*/ 13 w 86"/>
                <a:gd name="T75" fmla="*/ 32 h 37"/>
                <a:gd name="T76" fmla="*/ 21 w 86"/>
                <a:gd name="T77" fmla="*/ 31 h 37"/>
                <a:gd name="T78" fmla="*/ 37 w 86"/>
                <a:gd name="T79" fmla="*/ 34 h 37"/>
                <a:gd name="T80" fmla="*/ 43 w 86"/>
                <a:gd name="T81" fmla="*/ 30 h 37"/>
                <a:gd name="T82" fmla="*/ 43 w 86"/>
                <a:gd name="T83" fmla="*/ 34 h 37"/>
                <a:gd name="T84" fmla="*/ 44 w 86"/>
                <a:gd name="T85" fmla="*/ 37 h 37"/>
                <a:gd name="T86" fmla="*/ 77 w 86"/>
                <a:gd name="T87" fmla="*/ 21 h 37"/>
                <a:gd name="T88" fmla="*/ 71 w 86"/>
                <a:gd name="T89" fmla="*/ 21 h 37"/>
                <a:gd name="T90" fmla="*/ 77 w 86"/>
                <a:gd name="T9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37">
                  <a:moveTo>
                    <a:pt x="8" y="2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5"/>
                    <a:pt x="4" y="5"/>
                  </a:cubicBezTo>
                  <a:cubicBezTo>
                    <a:pt x="3" y="6"/>
                    <a:pt x="2" y="4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9" y="6"/>
                    <a:pt x="11" y="7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1" y="4"/>
                    <a:pt x="9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44" y="37"/>
                  </a:moveTo>
                  <a:cubicBezTo>
                    <a:pt x="44" y="37"/>
                    <a:pt x="44" y="37"/>
                    <a:pt x="45" y="37"/>
                  </a:cubicBezTo>
                  <a:cubicBezTo>
                    <a:pt x="47" y="36"/>
                    <a:pt x="46" y="35"/>
                    <a:pt x="47" y="35"/>
                  </a:cubicBezTo>
                  <a:cubicBezTo>
                    <a:pt x="48" y="35"/>
                    <a:pt x="48" y="34"/>
                    <a:pt x="48" y="34"/>
                  </a:cubicBezTo>
                  <a:cubicBezTo>
                    <a:pt x="48" y="33"/>
                    <a:pt x="47" y="32"/>
                    <a:pt x="48" y="32"/>
                  </a:cubicBezTo>
                  <a:cubicBezTo>
                    <a:pt x="49" y="31"/>
                    <a:pt x="50" y="32"/>
                    <a:pt x="51" y="32"/>
                  </a:cubicBezTo>
                  <a:cubicBezTo>
                    <a:pt x="51" y="31"/>
                    <a:pt x="52" y="31"/>
                    <a:pt x="53" y="31"/>
                  </a:cubicBezTo>
                  <a:cubicBezTo>
                    <a:pt x="53" y="31"/>
                    <a:pt x="54" y="32"/>
                    <a:pt x="56" y="31"/>
                  </a:cubicBezTo>
                  <a:cubicBezTo>
                    <a:pt x="57" y="30"/>
                    <a:pt x="59" y="31"/>
                    <a:pt x="62" y="29"/>
                  </a:cubicBezTo>
                  <a:cubicBezTo>
                    <a:pt x="62" y="29"/>
                    <a:pt x="67" y="29"/>
                    <a:pt x="68" y="28"/>
                  </a:cubicBezTo>
                  <a:cubicBezTo>
                    <a:pt x="69" y="28"/>
                    <a:pt x="71" y="27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3" y="28"/>
                    <a:pt x="73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5" y="27"/>
                    <a:pt x="77" y="29"/>
                    <a:pt x="77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4" y="27"/>
                    <a:pt x="84" y="27"/>
                  </a:cubicBezTo>
                  <a:cubicBezTo>
                    <a:pt x="83" y="26"/>
                    <a:pt x="83" y="25"/>
                    <a:pt x="83" y="24"/>
                  </a:cubicBezTo>
                  <a:cubicBezTo>
                    <a:pt x="82" y="23"/>
                    <a:pt x="81" y="22"/>
                    <a:pt x="81" y="21"/>
                  </a:cubicBezTo>
                  <a:cubicBezTo>
                    <a:pt x="82" y="20"/>
                    <a:pt x="83" y="20"/>
                    <a:pt x="82" y="19"/>
                  </a:cubicBezTo>
                  <a:cubicBezTo>
                    <a:pt x="82" y="18"/>
                    <a:pt x="83" y="19"/>
                    <a:pt x="82" y="18"/>
                  </a:cubicBezTo>
                  <a:cubicBezTo>
                    <a:pt x="82" y="17"/>
                    <a:pt x="81" y="17"/>
                    <a:pt x="82" y="16"/>
                  </a:cubicBezTo>
                  <a:cubicBezTo>
                    <a:pt x="83" y="15"/>
                    <a:pt x="83" y="14"/>
                    <a:pt x="84" y="15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3"/>
                    <a:pt x="85" y="12"/>
                  </a:cubicBezTo>
                  <a:cubicBezTo>
                    <a:pt x="83" y="11"/>
                    <a:pt x="79" y="11"/>
                    <a:pt x="80" y="9"/>
                  </a:cubicBezTo>
                  <a:cubicBezTo>
                    <a:pt x="80" y="8"/>
                    <a:pt x="79" y="8"/>
                    <a:pt x="81" y="7"/>
                  </a:cubicBezTo>
                  <a:cubicBezTo>
                    <a:pt x="82" y="6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79" y="3"/>
                  </a:cubicBezTo>
                  <a:cubicBezTo>
                    <a:pt x="78" y="3"/>
                    <a:pt x="76" y="3"/>
                    <a:pt x="76" y="3"/>
                  </a:cubicBezTo>
                  <a:cubicBezTo>
                    <a:pt x="76" y="3"/>
                    <a:pt x="75" y="3"/>
                    <a:pt x="74" y="3"/>
                  </a:cubicBezTo>
                  <a:cubicBezTo>
                    <a:pt x="73" y="3"/>
                    <a:pt x="73" y="2"/>
                    <a:pt x="72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69" y="3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7" y="5"/>
                    <a:pt x="66" y="4"/>
                    <a:pt x="65" y="5"/>
                  </a:cubicBezTo>
                  <a:cubicBezTo>
                    <a:pt x="64" y="5"/>
                    <a:pt x="64" y="6"/>
                    <a:pt x="62" y="6"/>
                  </a:cubicBezTo>
                  <a:cubicBezTo>
                    <a:pt x="62" y="6"/>
                    <a:pt x="61" y="5"/>
                    <a:pt x="60" y="5"/>
                  </a:cubicBezTo>
                  <a:cubicBezTo>
                    <a:pt x="60" y="5"/>
                    <a:pt x="59" y="6"/>
                    <a:pt x="59" y="6"/>
                  </a:cubicBezTo>
                  <a:cubicBezTo>
                    <a:pt x="58" y="6"/>
                    <a:pt x="56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4"/>
                    <a:pt x="46" y="5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2" y="2"/>
                    <a:pt x="43" y="2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1"/>
                    <a:pt x="37" y="1"/>
                  </a:cubicBezTo>
                  <a:cubicBezTo>
                    <a:pt x="36" y="1"/>
                    <a:pt x="35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6" y="7"/>
                    <a:pt x="17" y="7"/>
                  </a:cubicBezTo>
                  <a:cubicBezTo>
                    <a:pt x="16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3" y="8"/>
                    <a:pt x="11" y="9"/>
                    <a:pt x="11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7" y="8"/>
                    <a:pt x="8" y="10"/>
                    <a:pt x="8" y="10"/>
                  </a:cubicBezTo>
                  <a:cubicBezTo>
                    <a:pt x="3" y="9"/>
                    <a:pt x="3" y="10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1" y="23"/>
                    <a:pt x="2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6"/>
                    <a:pt x="5" y="27"/>
                    <a:pt x="5" y="29"/>
                  </a:cubicBezTo>
                  <a:cubicBezTo>
                    <a:pt x="6" y="29"/>
                    <a:pt x="7" y="29"/>
                    <a:pt x="9" y="29"/>
                  </a:cubicBezTo>
                  <a:cubicBezTo>
                    <a:pt x="8" y="29"/>
                    <a:pt x="8" y="31"/>
                    <a:pt x="9" y="31"/>
                  </a:cubicBezTo>
                  <a:cubicBezTo>
                    <a:pt x="9" y="31"/>
                    <a:pt x="10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2"/>
                    <a:pt x="14" y="33"/>
                    <a:pt x="13" y="33"/>
                  </a:cubicBezTo>
                  <a:cubicBezTo>
                    <a:pt x="14" y="34"/>
                    <a:pt x="15" y="35"/>
                    <a:pt x="16" y="36"/>
                  </a:cubicBezTo>
                  <a:cubicBezTo>
                    <a:pt x="19" y="34"/>
                    <a:pt x="19" y="34"/>
                    <a:pt x="21" y="31"/>
                  </a:cubicBezTo>
                  <a:cubicBezTo>
                    <a:pt x="23" y="31"/>
                    <a:pt x="25" y="32"/>
                    <a:pt x="27" y="33"/>
                  </a:cubicBezTo>
                  <a:cubicBezTo>
                    <a:pt x="27" y="33"/>
                    <a:pt x="29" y="35"/>
                    <a:pt x="30" y="35"/>
                  </a:cubicBezTo>
                  <a:cubicBezTo>
                    <a:pt x="32" y="35"/>
                    <a:pt x="36" y="34"/>
                    <a:pt x="37" y="34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40" y="31"/>
                    <a:pt x="40" y="32"/>
                    <a:pt x="41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4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lose/>
                  <a:moveTo>
                    <a:pt x="77" y="18"/>
                  </a:moveTo>
                  <a:cubicBezTo>
                    <a:pt x="79" y="18"/>
                    <a:pt x="77" y="20"/>
                    <a:pt x="77" y="20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77" y="22"/>
                    <a:pt x="77" y="21"/>
                    <a:pt x="77" y="22"/>
                  </a:cubicBezTo>
                  <a:cubicBezTo>
                    <a:pt x="74" y="21"/>
                    <a:pt x="74" y="22"/>
                    <a:pt x="71" y="22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71" y="21"/>
                    <a:pt x="72" y="20"/>
                    <a:pt x="72" y="20"/>
                  </a:cubicBezTo>
                  <a:cubicBezTo>
                    <a:pt x="73" y="19"/>
                    <a:pt x="75" y="20"/>
                    <a:pt x="76" y="20"/>
                  </a:cubicBezTo>
                  <a:cubicBezTo>
                    <a:pt x="76" y="19"/>
                    <a:pt x="77" y="18"/>
                    <a:pt x="77" y="1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2" name="Freeform 23">
              <a:extLst>
                <a:ext uri="{FF2B5EF4-FFF2-40B4-BE49-F238E27FC236}">
                  <a16:creationId xmlns:a16="http://schemas.microsoft.com/office/drawing/2014/main" id="{C18C4A75-E48C-3CFF-9175-347F0FA38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2043" y="2648322"/>
              <a:ext cx="143578" cy="269028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3" name="Freeform 24">
              <a:extLst>
                <a:ext uri="{FF2B5EF4-FFF2-40B4-BE49-F238E27FC236}">
                  <a16:creationId xmlns:a16="http://schemas.microsoft.com/office/drawing/2014/main" id="{5F2888E9-2C9F-92BA-C218-AE84A040C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233" y="3672430"/>
              <a:ext cx="12857" cy="29390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4" name="Freeform 25">
              <a:extLst>
                <a:ext uri="{FF2B5EF4-FFF2-40B4-BE49-F238E27FC236}">
                  <a16:creationId xmlns:a16="http://schemas.microsoft.com/office/drawing/2014/main" id="{8648CEF6-E140-C790-4945-4648D0163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461" y="3645303"/>
              <a:ext cx="68575" cy="230594"/>
            </a:xfrm>
            <a:custGeom>
              <a:avLst/>
              <a:gdLst>
                <a:gd name="T0" fmla="*/ 6 w 10"/>
                <a:gd name="T1" fmla="*/ 30 h 32"/>
                <a:gd name="T2" fmla="*/ 7 w 10"/>
                <a:gd name="T3" fmla="*/ 29 h 32"/>
                <a:gd name="T4" fmla="*/ 7 w 10"/>
                <a:gd name="T5" fmla="*/ 30 h 32"/>
                <a:gd name="T6" fmla="*/ 7 w 10"/>
                <a:gd name="T7" fmla="*/ 31 h 32"/>
                <a:gd name="T8" fmla="*/ 8 w 10"/>
                <a:gd name="T9" fmla="*/ 30 h 32"/>
                <a:gd name="T10" fmla="*/ 10 w 10"/>
                <a:gd name="T11" fmla="*/ 30 h 32"/>
                <a:gd name="T12" fmla="*/ 9 w 10"/>
                <a:gd name="T13" fmla="*/ 27 h 32"/>
                <a:gd name="T14" fmla="*/ 8 w 10"/>
                <a:gd name="T15" fmla="*/ 26 h 32"/>
                <a:gd name="T16" fmla="*/ 8 w 10"/>
                <a:gd name="T17" fmla="*/ 24 h 32"/>
                <a:gd name="T18" fmla="*/ 8 w 10"/>
                <a:gd name="T19" fmla="*/ 21 h 32"/>
                <a:gd name="T20" fmla="*/ 9 w 10"/>
                <a:gd name="T21" fmla="*/ 17 h 32"/>
                <a:gd name="T22" fmla="*/ 9 w 10"/>
                <a:gd name="T23" fmla="*/ 14 h 32"/>
                <a:gd name="T24" fmla="*/ 9 w 10"/>
                <a:gd name="T25" fmla="*/ 11 h 32"/>
                <a:gd name="T26" fmla="*/ 8 w 10"/>
                <a:gd name="T27" fmla="*/ 8 h 32"/>
                <a:gd name="T28" fmla="*/ 8 w 10"/>
                <a:gd name="T29" fmla="*/ 5 h 32"/>
                <a:gd name="T30" fmla="*/ 5 w 10"/>
                <a:gd name="T31" fmla="*/ 5 h 32"/>
                <a:gd name="T32" fmla="*/ 5 w 10"/>
                <a:gd name="T33" fmla="*/ 0 h 32"/>
                <a:gd name="T34" fmla="*/ 3 w 10"/>
                <a:gd name="T35" fmla="*/ 0 h 32"/>
                <a:gd name="T36" fmla="*/ 1 w 10"/>
                <a:gd name="T37" fmla="*/ 0 h 32"/>
                <a:gd name="T38" fmla="*/ 1 w 10"/>
                <a:gd name="T39" fmla="*/ 4 h 32"/>
                <a:gd name="T40" fmla="*/ 2 w 10"/>
                <a:gd name="T41" fmla="*/ 6 h 32"/>
                <a:gd name="T42" fmla="*/ 2 w 10"/>
                <a:gd name="T43" fmla="*/ 10 h 32"/>
                <a:gd name="T44" fmla="*/ 3 w 10"/>
                <a:gd name="T45" fmla="*/ 12 h 32"/>
                <a:gd name="T46" fmla="*/ 2 w 10"/>
                <a:gd name="T47" fmla="*/ 16 h 32"/>
                <a:gd name="T48" fmla="*/ 4 w 10"/>
                <a:gd name="T49" fmla="*/ 18 h 32"/>
                <a:gd name="T50" fmla="*/ 3 w 10"/>
                <a:gd name="T51" fmla="*/ 23 h 32"/>
                <a:gd name="T52" fmla="*/ 3 w 10"/>
                <a:gd name="T53" fmla="*/ 25 h 32"/>
                <a:gd name="T54" fmla="*/ 3 w 10"/>
                <a:gd name="T55" fmla="*/ 26 h 32"/>
                <a:gd name="T56" fmla="*/ 6 w 10"/>
                <a:gd name="T5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32">
                  <a:moveTo>
                    <a:pt x="6" y="30"/>
                  </a:moveTo>
                  <a:cubicBezTo>
                    <a:pt x="6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6" y="32"/>
                    <a:pt x="7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28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5"/>
                    <a:pt x="8" y="24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19"/>
                    <a:pt x="9" y="19"/>
                    <a:pt x="9" y="17"/>
                  </a:cubicBezTo>
                  <a:cubicBezTo>
                    <a:pt x="9" y="16"/>
                    <a:pt x="8" y="16"/>
                    <a:pt x="9" y="14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9" y="7"/>
                    <a:pt x="8" y="5"/>
                    <a:pt x="8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8"/>
                    <a:pt x="3" y="9"/>
                    <a:pt x="2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2" y="13"/>
                    <a:pt x="1" y="14"/>
                    <a:pt x="2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4" y="20"/>
                    <a:pt x="3" y="22"/>
                    <a:pt x="3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4" y="26"/>
                    <a:pt x="6" y="30"/>
                    <a:pt x="6" y="3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5" name="Freeform 26">
              <a:extLst>
                <a:ext uri="{FF2B5EF4-FFF2-40B4-BE49-F238E27FC236}">
                  <a16:creationId xmlns:a16="http://schemas.microsoft.com/office/drawing/2014/main" id="{4CAD5C21-48F9-22E5-EE00-5ED7B03B60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08600" y="3331061"/>
              <a:ext cx="227153" cy="560660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6" name="Freeform 27">
              <a:extLst>
                <a:ext uri="{FF2B5EF4-FFF2-40B4-BE49-F238E27FC236}">
                  <a16:creationId xmlns:a16="http://schemas.microsoft.com/office/drawing/2014/main" id="{E2EA564D-9C61-5B88-CCA3-A43F680132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1361" y="4153968"/>
              <a:ext cx="336445" cy="391107"/>
            </a:xfrm>
            <a:custGeom>
              <a:avLst/>
              <a:gdLst>
                <a:gd name="T0" fmla="*/ 44 w 49"/>
                <a:gd name="T1" fmla="*/ 17 h 54"/>
                <a:gd name="T2" fmla="*/ 44 w 49"/>
                <a:gd name="T3" fmla="*/ 18 h 54"/>
                <a:gd name="T4" fmla="*/ 41 w 49"/>
                <a:gd name="T5" fmla="*/ 22 h 54"/>
                <a:gd name="T6" fmla="*/ 42 w 49"/>
                <a:gd name="T7" fmla="*/ 25 h 54"/>
                <a:gd name="T8" fmla="*/ 45 w 49"/>
                <a:gd name="T9" fmla="*/ 32 h 54"/>
                <a:gd name="T10" fmla="*/ 46 w 49"/>
                <a:gd name="T11" fmla="*/ 43 h 54"/>
                <a:gd name="T12" fmla="*/ 49 w 49"/>
                <a:gd name="T13" fmla="*/ 45 h 54"/>
                <a:gd name="T14" fmla="*/ 49 w 49"/>
                <a:gd name="T15" fmla="*/ 47 h 54"/>
                <a:gd name="T16" fmla="*/ 41 w 49"/>
                <a:gd name="T17" fmla="*/ 50 h 54"/>
                <a:gd name="T18" fmla="*/ 37 w 49"/>
                <a:gd name="T19" fmla="*/ 52 h 54"/>
                <a:gd name="T20" fmla="*/ 32 w 49"/>
                <a:gd name="T21" fmla="*/ 53 h 54"/>
                <a:gd name="T22" fmla="*/ 26 w 49"/>
                <a:gd name="T23" fmla="*/ 52 h 54"/>
                <a:gd name="T24" fmla="*/ 22 w 49"/>
                <a:gd name="T25" fmla="*/ 53 h 54"/>
                <a:gd name="T26" fmla="*/ 23 w 49"/>
                <a:gd name="T27" fmla="*/ 43 h 54"/>
                <a:gd name="T28" fmla="*/ 20 w 49"/>
                <a:gd name="T29" fmla="*/ 41 h 54"/>
                <a:gd name="T30" fmla="*/ 15 w 49"/>
                <a:gd name="T31" fmla="*/ 40 h 54"/>
                <a:gd name="T32" fmla="*/ 10 w 49"/>
                <a:gd name="T33" fmla="*/ 38 h 54"/>
                <a:gd name="T34" fmla="*/ 9 w 49"/>
                <a:gd name="T35" fmla="*/ 35 h 54"/>
                <a:gd name="T36" fmla="*/ 8 w 49"/>
                <a:gd name="T37" fmla="*/ 33 h 54"/>
                <a:gd name="T38" fmla="*/ 6 w 49"/>
                <a:gd name="T39" fmla="*/ 31 h 54"/>
                <a:gd name="T40" fmla="*/ 6 w 49"/>
                <a:gd name="T41" fmla="*/ 27 h 54"/>
                <a:gd name="T42" fmla="*/ 1 w 49"/>
                <a:gd name="T43" fmla="*/ 19 h 54"/>
                <a:gd name="T44" fmla="*/ 1 w 49"/>
                <a:gd name="T45" fmla="*/ 18 h 54"/>
                <a:gd name="T46" fmla="*/ 0 w 49"/>
                <a:gd name="T47" fmla="*/ 16 h 54"/>
                <a:gd name="T48" fmla="*/ 4 w 49"/>
                <a:gd name="T49" fmla="*/ 16 h 54"/>
                <a:gd name="T50" fmla="*/ 7 w 49"/>
                <a:gd name="T51" fmla="*/ 12 h 54"/>
                <a:gd name="T52" fmla="*/ 6 w 49"/>
                <a:gd name="T53" fmla="*/ 9 h 54"/>
                <a:gd name="T54" fmla="*/ 6 w 49"/>
                <a:gd name="T55" fmla="*/ 5 h 54"/>
                <a:gd name="T56" fmla="*/ 5 w 49"/>
                <a:gd name="T57" fmla="*/ 0 h 54"/>
                <a:gd name="T58" fmla="*/ 10 w 49"/>
                <a:gd name="T59" fmla="*/ 3 h 54"/>
                <a:gd name="T60" fmla="*/ 14 w 49"/>
                <a:gd name="T61" fmla="*/ 8 h 54"/>
                <a:gd name="T62" fmla="*/ 15 w 49"/>
                <a:gd name="T63" fmla="*/ 6 h 54"/>
                <a:gd name="T64" fmla="*/ 15 w 49"/>
                <a:gd name="T65" fmla="*/ 5 h 54"/>
                <a:gd name="T66" fmla="*/ 19 w 49"/>
                <a:gd name="T67" fmla="*/ 8 h 54"/>
                <a:gd name="T68" fmla="*/ 23 w 49"/>
                <a:gd name="T69" fmla="*/ 5 h 54"/>
                <a:gd name="T70" fmla="*/ 23 w 49"/>
                <a:gd name="T71" fmla="*/ 4 h 54"/>
                <a:gd name="T72" fmla="*/ 21 w 49"/>
                <a:gd name="T73" fmla="*/ 3 h 54"/>
                <a:gd name="T74" fmla="*/ 20 w 49"/>
                <a:gd name="T75" fmla="*/ 3 h 54"/>
                <a:gd name="T76" fmla="*/ 36 w 49"/>
                <a:gd name="T77" fmla="*/ 6 h 54"/>
                <a:gd name="T78" fmla="*/ 38 w 49"/>
                <a:gd name="T79" fmla="*/ 11 h 54"/>
                <a:gd name="T80" fmla="*/ 45 w 49"/>
                <a:gd name="T81" fmla="*/ 15 h 54"/>
                <a:gd name="T82" fmla="*/ 17 w 49"/>
                <a:gd name="T83" fmla="*/ 33 h 54"/>
                <a:gd name="T84" fmla="*/ 15 w 49"/>
                <a:gd name="T85" fmla="*/ 31 h 54"/>
                <a:gd name="T86" fmla="*/ 44 w 49"/>
                <a:gd name="T87" fmla="*/ 24 h 54"/>
                <a:gd name="T88" fmla="*/ 44 w 49"/>
                <a:gd name="T89" fmla="*/ 23 h 54"/>
                <a:gd name="T90" fmla="*/ 25 w 49"/>
                <a:gd name="T91" fmla="*/ 13 h 54"/>
                <a:gd name="T92" fmla="*/ 17 w 49"/>
                <a:gd name="T93" fmla="*/ 2 h 54"/>
                <a:gd name="T94" fmla="*/ 19 w 49"/>
                <a:gd name="T9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54">
                  <a:moveTo>
                    <a:pt x="45" y="15"/>
                  </a:moveTo>
                  <a:cubicBezTo>
                    <a:pt x="44" y="15"/>
                    <a:pt x="44" y="16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4" y="18"/>
                    <a:pt x="44" y="18"/>
                  </a:cubicBezTo>
                  <a:cubicBezTo>
                    <a:pt x="43" y="19"/>
                    <a:pt x="43" y="20"/>
                    <a:pt x="43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3"/>
                    <a:pt x="42" y="24"/>
                    <a:pt x="42" y="25"/>
                  </a:cubicBezTo>
                  <a:cubicBezTo>
                    <a:pt x="43" y="26"/>
                    <a:pt x="46" y="28"/>
                    <a:pt x="46" y="28"/>
                  </a:cubicBezTo>
                  <a:cubicBezTo>
                    <a:pt x="46" y="30"/>
                    <a:pt x="45" y="31"/>
                    <a:pt x="45" y="32"/>
                  </a:cubicBezTo>
                  <a:cubicBezTo>
                    <a:pt x="44" y="34"/>
                    <a:pt x="44" y="36"/>
                    <a:pt x="45" y="38"/>
                  </a:cubicBezTo>
                  <a:cubicBezTo>
                    <a:pt x="45" y="39"/>
                    <a:pt x="45" y="42"/>
                    <a:pt x="46" y="43"/>
                  </a:cubicBezTo>
                  <a:cubicBezTo>
                    <a:pt x="46" y="43"/>
                    <a:pt x="48" y="44"/>
                    <a:pt x="49" y="44"/>
                  </a:cubicBezTo>
                  <a:cubicBezTo>
                    <a:pt x="49" y="45"/>
                    <a:pt x="48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9" y="47"/>
                  </a:cubicBezTo>
                  <a:cubicBezTo>
                    <a:pt x="49" y="47"/>
                    <a:pt x="46" y="49"/>
                    <a:pt x="45" y="49"/>
                  </a:cubicBezTo>
                  <a:cubicBezTo>
                    <a:pt x="44" y="50"/>
                    <a:pt x="43" y="50"/>
                    <a:pt x="41" y="50"/>
                  </a:cubicBezTo>
                  <a:cubicBezTo>
                    <a:pt x="40" y="50"/>
                    <a:pt x="40" y="51"/>
                    <a:pt x="39" y="52"/>
                  </a:cubicBezTo>
                  <a:cubicBezTo>
                    <a:pt x="38" y="52"/>
                    <a:pt x="38" y="52"/>
                    <a:pt x="37" y="52"/>
                  </a:cubicBezTo>
                  <a:cubicBezTo>
                    <a:pt x="36" y="51"/>
                    <a:pt x="36" y="52"/>
                    <a:pt x="35" y="53"/>
                  </a:cubicBezTo>
                  <a:cubicBezTo>
                    <a:pt x="34" y="53"/>
                    <a:pt x="33" y="53"/>
                    <a:pt x="32" y="53"/>
                  </a:cubicBezTo>
                  <a:cubicBezTo>
                    <a:pt x="31" y="53"/>
                    <a:pt x="30" y="54"/>
                    <a:pt x="29" y="54"/>
                  </a:cubicBezTo>
                  <a:cubicBezTo>
                    <a:pt x="27" y="54"/>
                    <a:pt x="28" y="52"/>
                    <a:pt x="26" y="52"/>
                  </a:cubicBezTo>
                  <a:cubicBezTo>
                    <a:pt x="25" y="52"/>
                    <a:pt x="26" y="52"/>
                    <a:pt x="25" y="53"/>
                  </a:cubicBezTo>
                  <a:cubicBezTo>
                    <a:pt x="23" y="53"/>
                    <a:pt x="22" y="53"/>
                    <a:pt x="22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8"/>
                    <a:pt x="22" y="46"/>
                    <a:pt x="23" y="43"/>
                  </a:cubicBezTo>
                  <a:cubicBezTo>
                    <a:pt x="22" y="43"/>
                    <a:pt x="21" y="42"/>
                    <a:pt x="21" y="42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10" y="38"/>
                    <a:pt x="10" y="36"/>
                    <a:pt x="10" y="36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2"/>
                    <a:pt x="7" y="31"/>
                    <a:pt x="6" y="31"/>
                  </a:cubicBezTo>
                  <a:cubicBezTo>
                    <a:pt x="6" y="31"/>
                    <a:pt x="5" y="30"/>
                    <a:pt x="5" y="30"/>
                  </a:cubicBezTo>
                  <a:cubicBezTo>
                    <a:pt x="4" y="29"/>
                    <a:pt x="5" y="27"/>
                    <a:pt x="6" y="27"/>
                  </a:cubicBezTo>
                  <a:cubicBezTo>
                    <a:pt x="3" y="25"/>
                    <a:pt x="3" y="24"/>
                    <a:pt x="0" y="23"/>
                  </a:cubicBezTo>
                  <a:cubicBezTo>
                    <a:pt x="1" y="21"/>
                    <a:pt x="1" y="18"/>
                    <a:pt x="1" y="19"/>
                  </a:cubicBezTo>
                  <a:cubicBezTo>
                    <a:pt x="0" y="19"/>
                    <a:pt x="1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7" y="12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6" y="9"/>
                  </a:cubicBezTo>
                  <a:cubicBezTo>
                    <a:pt x="5" y="9"/>
                    <a:pt x="6" y="7"/>
                    <a:pt x="6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3"/>
                    <a:pt x="10" y="3"/>
                  </a:cubicBezTo>
                  <a:cubicBezTo>
                    <a:pt x="10" y="4"/>
                    <a:pt x="11" y="7"/>
                    <a:pt x="11" y="6"/>
                  </a:cubicBezTo>
                  <a:cubicBezTo>
                    <a:pt x="12" y="7"/>
                    <a:pt x="12" y="9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3" y="6"/>
                    <a:pt x="14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5"/>
                    <a:pt x="15" y="5"/>
                  </a:cubicBezTo>
                  <a:cubicBezTo>
                    <a:pt x="16" y="5"/>
                    <a:pt x="18" y="6"/>
                    <a:pt x="19" y="6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0" y="6"/>
                    <a:pt x="19" y="5"/>
                    <a:pt x="23" y="5"/>
                  </a:cubicBezTo>
                  <a:cubicBezTo>
                    <a:pt x="23" y="5"/>
                    <a:pt x="22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9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9" y="11"/>
                    <a:pt x="39" y="12"/>
                    <a:pt x="39" y="12"/>
                  </a:cubicBezTo>
                  <a:lnTo>
                    <a:pt x="45" y="15"/>
                  </a:lnTo>
                  <a:close/>
                  <a:moveTo>
                    <a:pt x="15" y="31"/>
                  </a:moveTo>
                  <a:cubicBezTo>
                    <a:pt x="16" y="31"/>
                    <a:pt x="17" y="32"/>
                    <a:pt x="17" y="33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4" y="30"/>
                    <a:pt x="15" y="31"/>
                  </a:cubicBezTo>
                  <a:close/>
                  <a:moveTo>
                    <a:pt x="44" y="23"/>
                  </a:moveTo>
                  <a:cubicBezTo>
                    <a:pt x="44" y="24"/>
                    <a:pt x="44" y="23"/>
                    <a:pt x="44" y="24"/>
                  </a:cubicBezTo>
                  <a:cubicBezTo>
                    <a:pt x="45" y="27"/>
                    <a:pt x="46" y="24"/>
                    <a:pt x="46" y="24"/>
                  </a:cubicBezTo>
                  <a:cubicBezTo>
                    <a:pt x="45" y="24"/>
                    <a:pt x="45" y="23"/>
                    <a:pt x="44" y="23"/>
                  </a:cubicBezTo>
                  <a:close/>
                  <a:moveTo>
                    <a:pt x="25" y="12"/>
                  </a:moveTo>
                  <a:cubicBezTo>
                    <a:pt x="26" y="11"/>
                    <a:pt x="25" y="13"/>
                    <a:pt x="25" y="13"/>
                  </a:cubicBezTo>
                  <a:cubicBezTo>
                    <a:pt x="23" y="14"/>
                    <a:pt x="24" y="12"/>
                    <a:pt x="25" y="12"/>
                  </a:cubicBezTo>
                  <a:close/>
                  <a:moveTo>
                    <a:pt x="17" y="2"/>
                  </a:moveTo>
                  <a:cubicBezTo>
                    <a:pt x="17" y="2"/>
                    <a:pt x="18" y="3"/>
                    <a:pt x="18" y="3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7" name="Freeform 28">
              <a:extLst>
                <a:ext uri="{FF2B5EF4-FFF2-40B4-BE49-F238E27FC236}">
                  <a16:creationId xmlns:a16="http://schemas.microsoft.com/office/drawing/2014/main" id="{68BB89DA-400D-120F-FA99-49667DC7D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1413" y="2487809"/>
              <a:ext cx="242155" cy="212509"/>
            </a:xfrm>
            <a:custGeom>
              <a:avLst/>
              <a:gdLst>
                <a:gd name="T0" fmla="*/ 15 w 35"/>
                <a:gd name="T1" fmla="*/ 5 h 29"/>
                <a:gd name="T2" fmla="*/ 15 w 35"/>
                <a:gd name="T3" fmla="*/ 3 h 29"/>
                <a:gd name="T4" fmla="*/ 18 w 35"/>
                <a:gd name="T5" fmla="*/ 3 h 29"/>
                <a:gd name="T6" fmla="*/ 17 w 35"/>
                <a:gd name="T7" fmla="*/ 0 h 29"/>
                <a:gd name="T8" fmla="*/ 14 w 35"/>
                <a:gd name="T9" fmla="*/ 1 h 29"/>
                <a:gd name="T10" fmla="*/ 13 w 35"/>
                <a:gd name="T11" fmla="*/ 2 h 29"/>
                <a:gd name="T12" fmla="*/ 11 w 35"/>
                <a:gd name="T13" fmla="*/ 1 h 29"/>
                <a:gd name="T14" fmla="*/ 9 w 35"/>
                <a:gd name="T15" fmla="*/ 2 h 29"/>
                <a:gd name="T16" fmla="*/ 10 w 35"/>
                <a:gd name="T17" fmla="*/ 4 h 29"/>
                <a:gd name="T18" fmla="*/ 9 w 35"/>
                <a:gd name="T19" fmla="*/ 5 h 29"/>
                <a:gd name="T20" fmla="*/ 8 w 35"/>
                <a:gd name="T21" fmla="*/ 7 h 29"/>
                <a:gd name="T22" fmla="*/ 8 w 35"/>
                <a:gd name="T23" fmla="*/ 8 h 29"/>
                <a:gd name="T24" fmla="*/ 5 w 35"/>
                <a:gd name="T25" fmla="*/ 10 h 29"/>
                <a:gd name="T26" fmla="*/ 2 w 35"/>
                <a:gd name="T27" fmla="*/ 10 h 29"/>
                <a:gd name="T28" fmla="*/ 2 w 35"/>
                <a:gd name="T29" fmla="*/ 12 h 29"/>
                <a:gd name="T30" fmla="*/ 4 w 35"/>
                <a:gd name="T31" fmla="*/ 13 h 29"/>
                <a:gd name="T32" fmla="*/ 6 w 35"/>
                <a:gd name="T33" fmla="*/ 14 h 29"/>
                <a:gd name="T34" fmla="*/ 6 w 35"/>
                <a:gd name="T35" fmla="*/ 17 h 29"/>
                <a:gd name="T36" fmla="*/ 6 w 35"/>
                <a:gd name="T37" fmla="*/ 19 h 29"/>
                <a:gd name="T38" fmla="*/ 4 w 35"/>
                <a:gd name="T39" fmla="*/ 20 h 29"/>
                <a:gd name="T40" fmla="*/ 3 w 35"/>
                <a:gd name="T41" fmla="*/ 22 h 29"/>
                <a:gd name="T42" fmla="*/ 5 w 35"/>
                <a:gd name="T43" fmla="*/ 22 h 29"/>
                <a:gd name="T44" fmla="*/ 7 w 35"/>
                <a:gd name="T45" fmla="*/ 22 h 29"/>
                <a:gd name="T46" fmla="*/ 8 w 35"/>
                <a:gd name="T47" fmla="*/ 21 h 29"/>
                <a:gd name="T48" fmla="*/ 9 w 35"/>
                <a:gd name="T49" fmla="*/ 20 h 29"/>
                <a:gd name="T50" fmla="*/ 11 w 35"/>
                <a:gd name="T51" fmla="*/ 19 h 29"/>
                <a:gd name="T52" fmla="*/ 12 w 35"/>
                <a:gd name="T53" fmla="*/ 20 h 29"/>
                <a:gd name="T54" fmla="*/ 13 w 35"/>
                <a:gd name="T55" fmla="*/ 21 h 29"/>
                <a:gd name="T56" fmla="*/ 14 w 35"/>
                <a:gd name="T57" fmla="*/ 23 h 29"/>
                <a:gd name="T58" fmla="*/ 13 w 35"/>
                <a:gd name="T59" fmla="*/ 24 h 29"/>
                <a:gd name="T60" fmla="*/ 12 w 35"/>
                <a:gd name="T61" fmla="*/ 27 h 29"/>
                <a:gd name="T62" fmla="*/ 15 w 35"/>
                <a:gd name="T63" fmla="*/ 29 h 29"/>
                <a:gd name="T64" fmla="*/ 17 w 35"/>
                <a:gd name="T65" fmla="*/ 28 h 29"/>
                <a:gd name="T66" fmla="*/ 19 w 35"/>
                <a:gd name="T67" fmla="*/ 27 h 29"/>
                <a:gd name="T68" fmla="*/ 20 w 35"/>
                <a:gd name="T69" fmla="*/ 25 h 29"/>
                <a:gd name="T70" fmla="*/ 22 w 35"/>
                <a:gd name="T71" fmla="*/ 25 h 29"/>
                <a:gd name="T72" fmla="*/ 25 w 35"/>
                <a:gd name="T73" fmla="*/ 23 h 29"/>
                <a:gd name="T74" fmla="*/ 27 w 35"/>
                <a:gd name="T75" fmla="*/ 23 h 29"/>
                <a:gd name="T76" fmla="*/ 30 w 35"/>
                <a:gd name="T77" fmla="*/ 24 h 29"/>
                <a:gd name="T78" fmla="*/ 33 w 35"/>
                <a:gd name="T79" fmla="*/ 23 h 29"/>
                <a:gd name="T80" fmla="*/ 35 w 35"/>
                <a:gd name="T81" fmla="*/ 23 h 29"/>
                <a:gd name="T82" fmla="*/ 35 w 35"/>
                <a:gd name="T83" fmla="*/ 22 h 29"/>
                <a:gd name="T84" fmla="*/ 34 w 35"/>
                <a:gd name="T85" fmla="*/ 21 h 29"/>
                <a:gd name="T86" fmla="*/ 33 w 35"/>
                <a:gd name="T87" fmla="*/ 19 h 29"/>
                <a:gd name="T88" fmla="*/ 32 w 35"/>
                <a:gd name="T89" fmla="*/ 16 h 29"/>
                <a:gd name="T90" fmla="*/ 33 w 35"/>
                <a:gd name="T91" fmla="*/ 14 h 29"/>
                <a:gd name="T92" fmla="*/ 33 w 35"/>
                <a:gd name="T93" fmla="*/ 13 h 29"/>
                <a:gd name="T94" fmla="*/ 33 w 35"/>
                <a:gd name="T95" fmla="*/ 13 h 29"/>
                <a:gd name="T96" fmla="*/ 29 w 35"/>
                <a:gd name="T97" fmla="*/ 14 h 29"/>
                <a:gd name="T98" fmla="*/ 28 w 35"/>
                <a:gd name="T99" fmla="*/ 13 h 29"/>
                <a:gd name="T100" fmla="*/ 28 w 35"/>
                <a:gd name="T101" fmla="*/ 11 h 29"/>
                <a:gd name="T102" fmla="*/ 28 w 35"/>
                <a:gd name="T103" fmla="*/ 9 h 29"/>
                <a:gd name="T104" fmla="*/ 24 w 35"/>
                <a:gd name="T105" fmla="*/ 9 h 29"/>
                <a:gd name="T106" fmla="*/ 22 w 35"/>
                <a:gd name="T107" fmla="*/ 9 h 29"/>
                <a:gd name="T108" fmla="*/ 20 w 35"/>
                <a:gd name="T109" fmla="*/ 9 h 29"/>
                <a:gd name="T110" fmla="*/ 17 w 35"/>
                <a:gd name="T111" fmla="*/ 9 h 29"/>
                <a:gd name="T112" fmla="*/ 15 w 35"/>
                <a:gd name="T113" fmla="*/ 8 h 29"/>
                <a:gd name="T114" fmla="*/ 12 w 35"/>
                <a:gd name="T115" fmla="*/ 8 h 29"/>
                <a:gd name="T116" fmla="*/ 11 w 35"/>
                <a:gd name="T117" fmla="*/ 6 h 29"/>
                <a:gd name="T118" fmla="*/ 14 w 35"/>
                <a:gd name="T119" fmla="*/ 5 h 29"/>
                <a:gd name="T120" fmla="*/ 15 w 35"/>
                <a:gd name="T121" fmla="*/ 6 h 29"/>
                <a:gd name="T122" fmla="*/ 15 w 35"/>
                <a:gd name="T1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29">
                  <a:moveTo>
                    <a:pt x="15" y="5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1"/>
                    <a:pt x="14" y="3"/>
                    <a:pt x="13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2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8" y="5"/>
                    <a:pt x="8" y="8"/>
                    <a:pt x="8" y="7"/>
                  </a:cubicBezTo>
                  <a:cubicBezTo>
                    <a:pt x="9" y="6"/>
                    <a:pt x="8" y="8"/>
                    <a:pt x="8" y="8"/>
                  </a:cubicBezTo>
                  <a:cubicBezTo>
                    <a:pt x="7" y="9"/>
                    <a:pt x="4" y="11"/>
                    <a:pt x="5" y="10"/>
                  </a:cubicBezTo>
                  <a:cubicBezTo>
                    <a:pt x="5" y="9"/>
                    <a:pt x="3" y="9"/>
                    <a:pt x="2" y="10"/>
                  </a:cubicBezTo>
                  <a:cubicBezTo>
                    <a:pt x="1" y="10"/>
                    <a:pt x="0" y="11"/>
                    <a:pt x="2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3"/>
                    <a:pt x="7" y="13"/>
                    <a:pt x="6" y="14"/>
                  </a:cubicBezTo>
                  <a:cubicBezTo>
                    <a:pt x="6" y="15"/>
                    <a:pt x="5" y="16"/>
                    <a:pt x="6" y="17"/>
                  </a:cubicBezTo>
                  <a:cubicBezTo>
                    <a:pt x="7" y="17"/>
                    <a:pt x="7" y="18"/>
                    <a:pt x="6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9"/>
                    <a:pt x="20" y="10"/>
                    <a:pt x="20" y="9"/>
                  </a:cubicBezTo>
                  <a:cubicBezTo>
                    <a:pt x="19" y="8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lnTo>
                    <a:pt x="15" y="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8" name="Freeform 29">
              <a:extLst>
                <a:ext uri="{FF2B5EF4-FFF2-40B4-BE49-F238E27FC236}">
                  <a16:creationId xmlns:a16="http://schemas.microsoft.com/office/drawing/2014/main" id="{7599178A-1D5D-C65F-79E3-022E93138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8631" y="3127596"/>
              <a:ext cx="68575" cy="117557"/>
            </a:xfrm>
            <a:custGeom>
              <a:avLst/>
              <a:gdLst>
                <a:gd name="T0" fmla="*/ 7 w 10"/>
                <a:gd name="T1" fmla="*/ 0 h 16"/>
                <a:gd name="T2" fmla="*/ 6 w 10"/>
                <a:gd name="T3" fmla="*/ 1 h 16"/>
                <a:gd name="T4" fmla="*/ 5 w 10"/>
                <a:gd name="T5" fmla="*/ 3 h 16"/>
                <a:gd name="T6" fmla="*/ 3 w 10"/>
                <a:gd name="T7" fmla="*/ 5 h 16"/>
                <a:gd name="T8" fmla="*/ 3 w 10"/>
                <a:gd name="T9" fmla="*/ 7 h 16"/>
                <a:gd name="T10" fmla="*/ 1 w 10"/>
                <a:gd name="T11" fmla="*/ 8 h 16"/>
                <a:gd name="T12" fmla="*/ 1 w 10"/>
                <a:gd name="T13" fmla="*/ 13 h 16"/>
                <a:gd name="T14" fmla="*/ 3 w 10"/>
                <a:gd name="T15" fmla="*/ 15 h 16"/>
                <a:gd name="T16" fmla="*/ 4 w 10"/>
                <a:gd name="T17" fmla="*/ 16 h 16"/>
                <a:gd name="T18" fmla="*/ 5 w 10"/>
                <a:gd name="T19" fmla="*/ 15 h 16"/>
                <a:gd name="T20" fmla="*/ 6 w 10"/>
                <a:gd name="T21" fmla="*/ 14 h 16"/>
                <a:gd name="T22" fmla="*/ 6 w 10"/>
                <a:gd name="T23" fmla="*/ 12 h 16"/>
                <a:gd name="T24" fmla="*/ 7 w 10"/>
                <a:gd name="T25" fmla="*/ 11 h 16"/>
                <a:gd name="T26" fmla="*/ 7 w 10"/>
                <a:gd name="T27" fmla="*/ 7 h 16"/>
                <a:gd name="T28" fmla="*/ 10 w 10"/>
                <a:gd name="T29" fmla="*/ 1 h 16"/>
                <a:gd name="T30" fmla="*/ 7 w 10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9"/>
                    <a:pt x="0" y="12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7"/>
                  </a:cubicBezTo>
                  <a:cubicBezTo>
                    <a:pt x="8" y="6"/>
                    <a:pt x="10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9" name="Freeform 30">
              <a:extLst>
                <a:ext uri="{FF2B5EF4-FFF2-40B4-BE49-F238E27FC236}">
                  <a16:creationId xmlns:a16="http://schemas.microsoft.com/office/drawing/2014/main" id="{7181D92C-9C08-3F9F-F2C3-60D04EFD1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225" y="2641538"/>
              <a:ext cx="205724" cy="210249"/>
            </a:xfrm>
            <a:custGeom>
              <a:avLst/>
              <a:gdLst>
                <a:gd name="T0" fmla="*/ 1 w 30"/>
                <a:gd name="T1" fmla="*/ 10 h 29"/>
                <a:gd name="T2" fmla="*/ 0 w 30"/>
                <a:gd name="T3" fmla="*/ 11 h 29"/>
                <a:gd name="T4" fmla="*/ 0 w 30"/>
                <a:gd name="T5" fmla="*/ 12 h 29"/>
                <a:gd name="T6" fmla="*/ 1 w 30"/>
                <a:gd name="T7" fmla="*/ 12 h 29"/>
                <a:gd name="T8" fmla="*/ 1 w 30"/>
                <a:gd name="T9" fmla="*/ 14 h 29"/>
                <a:gd name="T10" fmla="*/ 1 w 30"/>
                <a:gd name="T11" fmla="*/ 15 h 29"/>
                <a:gd name="T12" fmla="*/ 1 w 30"/>
                <a:gd name="T13" fmla="*/ 15 h 29"/>
                <a:gd name="T14" fmla="*/ 1 w 30"/>
                <a:gd name="T15" fmla="*/ 16 h 29"/>
                <a:gd name="T16" fmla="*/ 2 w 30"/>
                <a:gd name="T17" fmla="*/ 17 h 29"/>
                <a:gd name="T18" fmla="*/ 4 w 30"/>
                <a:gd name="T19" fmla="*/ 16 h 29"/>
                <a:gd name="T20" fmla="*/ 6 w 30"/>
                <a:gd name="T21" fmla="*/ 17 h 29"/>
                <a:gd name="T22" fmla="*/ 4 w 30"/>
                <a:gd name="T23" fmla="*/ 21 h 29"/>
                <a:gd name="T24" fmla="*/ 4 w 30"/>
                <a:gd name="T25" fmla="*/ 24 h 29"/>
                <a:gd name="T26" fmla="*/ 2 w 30"/>
                <a:gd name="T27" fmla="*/ 25 h 29"/>
                <a:gd name="T28" fmla="*/ 1 w 30"/>
                <a:gd name="T29" fmla="*/ 27 h 29"/>
                <a:gd name="T30" fmla="*/ 1 w 30"/>
                <a:gd name="T31" fmla="*/ 28 h 29"/>
                <a:gd name="T32" fmla="*/ 4 w 30"/>
                <a:gd name="T33" fmla="*/ 28 h 29"/>
                <a:gd name="T34" fmla="*/ 8 w 30"/>
                <a:gd name="T35" fmla="*/ 29 h 29"/>
                <a:gd name="T36" fmla="*/ 15 w 30"/>
                <a:gd name="T37" fmla="*/ 24 h 29"/>
                <a:gd name="T38" fmla="*/ 24 w 30"/>
                <a:gd name="T39" fmla="*/ 17 h 29"/>
                <a:gd name="T40" fmla="*/ 25 w 30"/>
                <a:gd name="T41" fmla="*/ 16 h 29"/>
                <a:gd name="T42" fmla="*/ 26 w 30"/>
                <a:gd name="T43" fmla="*/ 13 h 29"/>
                <a:gd name="T44" fmla="*/ 26 w 30"/>
                <a:gd name="T45" fmla="*/ 11 h 29"/>
                <a:gd name="T46" fmla="*/ 27 w 30"/>
                <a:gd name="T47" fmla="*/ 9 h 29"/>
                <a:gd name="T48" fmla="*/ 27 w 30"/>
                <a:gd name="T49" fmla="*/ 6 h 29"/>
                <a:gd name="T50" fmla="*/ 29 w 30"/>
                <a:gd name="T51" fmla="*/ 4 h 29"/>
                <a:gd name="T52" fmla="*/ 30 w 30"/>
                <a:gd name="T53" fmla="*/ 1 h 29"/>
                <a:gd name="T54" fmla="*/ 29 w 30"/>
                <a:gd name="T55" fmla="*/ 1 h 29"/>
                <a:gd name="T56" fmla="*/ 29 w 30"/>
                <a:gd name="T57" fmla="*/ 1 h 29"/>
                <a:gd name="T58" fmla="*/ 29 w 30"/>
                <a:gd name="T59" fmla="*/ 0 h 29"/>
                <a:gd name="T60" fmla="*/ 25 w 30"/>
                <a:gd name="T61" fmla="*/ 1 h 29"/>
                <a:gd name="T62" fmla="*/ 19 w 30"/>
                <a:gd name="T63" fmla="*/ 2 h 29"/>
                <a:gd name="T64" fmla="*/ 13 w 30"/>
                <a:gd name="T65" fmla="*/ 4 h 29"/>
                <a:gd name="T66" fmla="*/ 10 w 30"/>
                <a:gd name="T67" fmla="*/ 4 h 29"/>
                <a:gd name="T68" fmla="*/ 8 w 30"/>
                <a:gd name="T69" fmla="*/ 5 h 29"/>
                <a:gd name="T70" fmla="*/ 5 w 30"/>
                <a:gd name="T71" fmla="*/ 5 h 29"/>
                <a:gd name="T72" fmla="*/ 5 w 30"/>
                <a:gd name="T73" fmla="*/ 7 h 29"/>
                <a:gd name="T74" fmla="*/ 4 w 30"/>
                <a:gd name="T75" fmla="*/ 8 h 29"/>
                <a:gd name="T76" fmla="*/ 2 w 30"/>
                <a:gd name="T77" fmla="*/ 10 h 29"/>
                <a:gd name="T78" fmla="*/ 1 w 30"/>
                <a:gd name="T7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9">
                  <a:moveTo>
                    <a:pt x="1" y="10"/>
                  </a:move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3" y="15"/>
                    <a:pt x="4" y="16"/>
                  </a:cubicBezTo>
                  <a:cubicBezTo>
                    <a:pt x="5" y="16"/>
                    <a:pt x="7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4"/>
                    <a:pt x="2" y="25"/>
                  </a:cubicBezTo>
                  <a:cubicBezTo>
                    <a:pt x="2" y="26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3" y="27"/>
                    <a:pt x="4" y="28"/>
                  </a:cubicBezTo>
                  <a:cubicBezTo>
                    <a:pt x="5" y="28"/>
                    <a:pt x="8" y="29"/>
                    <a:pt x="8" y="2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5"/>
                    <a:pt x="26" y="15"/>
                    <a:pt x="26" y="13"/>
                  </a:cubicBezTo>
                  <a:cubicBezTo>
                    <a:pt x="27" y="12"/>
                    <a:pt x="27" y="13"/>
                    <a:pt x="26" y="11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8"/>
                    <a:pt x="27" y="8"/>
                    <a:pt x="27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3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6" y="1"/>
                    <a:pt x="25" y="1"/>
                  </a:cubicBezTo>
                  <a:cubicBezTo>
                    <a:pt x="24" y="2"/>
                    <a:pt x="19" y="2"/>
                    <a:pt x="19" y="2"/>
                  </a:cubicBezTo>
                  <a:cubicBezTo>
                    <a:pt x="16" y="4"/>
                    <a:pt x="14" y="3"/>
                    <a:pt x="13" y="4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4"/>
                    <a:pt x="5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3" y="8"/>
                    <a:pt x="4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0" name="Freeform 31">
              <a:extLst>
                <a:ext uri="{FF2B5EF4-FFF2-40B4-BE49-F238E27FC236}">
                  <a16:creationId xmlns:a16="http://schemas.microsoft.com/office/drawing/2014/main" id="{A388AEBD-AB2E-BA8B-6DEB-E0461521D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1327" y="2182611"/>
              <a:ext cx="150007" cy="110776"/>
            </a:xfrm>
            <a:custGeom>
              <a:avLst/>
              <a:gdLst>
                <a:gd name="T0" fmla="*/ 21 w 22"/>
                <a:gd name="T1" fmla="*/ 8 h 15"/>
                <a:gd name="T2" fmla="*/ 21 w 22"/>
                <a:gd name="T3" fmla="*/ 7 h 15"/>
                <a:gd name="T4" fmla="*/ 21 w 22"/>
                <a:gd name="T5" fmla="*/ 6 h 15"/>
                <a:gd name="T6" fmla="*/ 21 w 22"/>
                <a:gd name="T7" fmla="*/ 6 h 15"/>
                <a:gd name="T8" fmla="*/ 20 w 22"/>
                <a:gd name="T9" fmla="*/ 4 h 15"/>
                <a:gd name="T10" fmla="*/ 17 w 22"/>
                <a:gd name="T11" fmla="*/ 2 h 15"/>
                <a:gd name="T12" fmla="*/ 15 w 22"/>
                <a:gd name="T13" fmla="*/ 1 h 15"/>
                <a:gd name="T14" fmla="*/ 13 w 22"/>
                <a:gd name="T15" fmla="*/ 2 h 15"/>
                <a:gd name="T16" fmla="*/ 11 w 22"/>
                <a:gd name="T17" fmla="*/ 3 h 15"/>
                <a:gd name="T18" fmla="*/ 9 w 22"/>
                <a:gd name="T19" fmla="*/ 3 h 15"/>
                <a:gd name="T20" fmla="*/ 8 w 22"/>
                <a:gd name="T21" fmla="*/ 4 h 15"/>
                <a:gd name="T22" fmla="*/ 7 w 22"/>
                <a:gd name="T23" fmla="*/ 5 h 15"/>
                <a:gd name="T24" fmla="*/ 4 w 22"/>
                <a:gd name="T25" fmla="*/ 8 h 15"/>
                <a:gd name="T26" fmla="*/ 1 w 22"/>
                <a:gd name="T27" fmla="*/ 11 h 15"/>
                <a:gd name="T28" fmla="*/ 2 w 22"/>
                <a:gd name="T29" fmla="*/ 13 h 15"/>
                <a:gd name="T30" fmla="*/ 4 w 22"/>
                <a:gd name="T31" fmla="*/ 13 h 15"/>
                <a:gd name="T32" fmla="*/ 6 w 22"/>
                <a:gd name="T33" fmla="*/ 14 h 15"/>
                <a:gd name="T34" fmla="*/ 8 w 22"/>
                <a:gd name="T35" fmla="*/ 15 h 15"/>
                <a:gd name="T36" fmla="*/ 11 w 22"/>
                <a:gd name="T37" fmla="*/ 13 h 15"/>
                <a:gd name="T38" fmla="*/ 12 w 22"/>
                <a:gd name="T39" fmla="*/ 12 h 15"/>
                <a:gd name="T40" fmla="*/ 13 w 22"/>
                <a:gd name="T41" fmla="*/ 13 h 15"/>
                <a:gd name="T42" fmla="*/ 16 w 22"/>
                <a:gd name="T43" fmla="*/ 14 h 15"/>
                <a:gd name="T44" fmla="*/ 16 w 22"/>
                <a:gd name="T45" fmla="*/ 12 h 15"/>
                <a:gd name="T46" fmla="*/ 18 w 22"/>
                <a:gd name="T47" fmla="*/ 11 h 15"/>
                <a:gd name="T48" fmla="*/ 20 w 22"/>
                <a:gd name="T49" fmla="*/ 10 h 15"/>
                <a:gd name="T50" fmla="*/ 21 w 22"/>
                <a:gd name="T51" fmla="*/ 9 h 15"/>
                <a:gd name="T52" fmla="*/ 21 w 22"/>
                <a:gd name="T5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8"/>
                  </a:move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6"/>
                    <a:pt x="20" y="4"/>
                    <a:pt x="20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4"/>
                    <a:pt x="9" y="3"/>
                  </a:cubicBezTo>
                  <a:cubicBezTo>
                    <a:pt x="8" y="2"/>
                    <a:pt x="8" y="4"/>
                    <a:pt x="8" y="4"/>
                  </a:cubicBezTo>
                  <a:cubicBezTo>
                    <a:pt x="8" y="4"/>
                    <a:pt x="9" y="4"/>
                    <a:pt x="7" y="5"/>
                  </a:cubicBezTo>
                  <a:cubicBezTo>
                    <a:pt x="5" y="5"/>
                    <a:pt x="4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1" y="12"/>
                    <a:pt x="0" y="14"/>
                    <a:pt x="2" y="13"/>
                  </a:cubicBezTo>
                  <a:cubicBezTo>
                    <a:pt x="4" y="11"/>
                    <a:pt x="4" y="13"/>
                    <a:pt x="4" y="13"/>
                  </a:cubicBezTo>
                  <a:cubicBezTo>
                    <a:pt x="4" y="14"/>
                    <a:pt x="6" y="13"/>
                    <a:pt x="6" y="14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4"/>
                    <a:pt x="11" y="14"/>
                    <a:pt x="11" y="13"/>
                  </a:cubicBezTo>
                  <a:cubicBezTo>
                    <a:pt x="11" y="12"/>
                    <a:pt x="11" y="11"/>
                    <a:pt x="12" y="12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6" y="13"/>
                    <a:pt x="16" y="14"/>
                    <a:pt x="16" y="12"/>
                  </a:cubicBezTo>
                  <a:cubicBezTo>
                    <a:pt x="16" y="11"/>
                    <a:pt x="17" y="12"/>
                    <a:pt x="18" y="11"/>
                  </a:cubicBezTo>
                  <a:cubicBezTo>
                    <a:pt x="18" y="10"/>
                    <a:pt x="19" y="9"/>
                    <a:pt x="20" y="10"/>
                  </a:cubicBezTo>
                  <a:cubicBezTo>
                    <a:pt x="21" y="10"/>
                    <a:pt x="20" y="10"/>
                    <a:pt x="21" y="9"/>
                  </a:cubicBezTo>
                  <a:cubicBezTo>
                    <a:pt x="22" y="8"/>
                    <a:pt x="20" y="9"/>
                    <a:pt x="21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1" name="Freeform 32">
              <a:extLst>
                <a:ext uri="{FF2B5EF4-FFF2-40B4-BE49-F238E27FC236}">
                  <a16:creationId xmlns:a16="http://schemas.microsoft.com/office/drawing/2014/main" id="{6E64BB9B-A342-BBC4-DF6D-121725C61C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9193" y="1135893"/>
              <a:ext cx="392162" cy="734738"/>
            </a:xfrm>
            <a:custGeom>
              <a:avLst/>
              <a:gdLst>
                <a:gd name="T0" fmla="*/ 55 w 57"/>
                <a:gd name="T1" fmla="*/ 18 h 101"/>
                <a:gd name="T2" fmla="*/ 55 w 57"/>
                <a:gd name="T3" fmla="*/ 10 h 101"/>
                <a:gd name="T4" fmla="*/ 49 w 57"/>
                <a:gd name="T5" fmla="*/ 4 h 101"/>
                <a:gd name="T6" fmla="*/ 41 w 57"/>
                <a:gd name="T7" fmla="*/ 0 h 101"/>
                <a:gd name="T8" fmla="*/ 39 w 57"/>
                <a:gd name="T9" fmla="*/ 6 h 101"/>
                <a:gd name="T10" fmla="*/ 34 w 57"/>
                <a:gd name="T11" fmla="*/ 9 h 101"/>
                <a:gd name="T12" fmla="*/ 28 w 57"/>
                <a:gd name="T13" fmla="*/ 12 h 101"/>
                <a:gd name="T14" fmla="*/ 23 w 57"/>
                <a:gd name="T15" fmla="*/ 16 h 101"/>
                <a:gd name="T16" fmla="*/ 16 w 57"/>
                <a:gd name="T17" fmla="*/ 27 h 101"/>
                <a:gd name="T18" fmla="*/ 12 w 57"/>
                <a:gd name="T19" fmla="*/ 32 h 101"/>
                <a:gd name="T20" fmla="*/ 4 w 57"/>
                <a:gd name="T21" fmla="*/ 41 h 101"/>
                <a:gd name="T22" fmla="*/ 4 w 57"/>
                <a:gd name="T23" fmla="*/ 51 h 101"/>
                <a:gd name="T24" fmla="*/ 5 w 57"/>
                <a:gd name="T25" fmla="*/ 58 h 101"/>
                <a:gd name="T26" fmla="*/ 3 w 57"/>
                <a:gd name="T27" fmla="*/ 64 h 101"/>
                <a:gd name="T28" fmla="*/ 1 w 57"/>
                <a:gd name="T29" fmla="*/ 69 h 101"/>
                <a:gd name="T30" fmla="*/ 0 w 57"/>
                <a:gd name="T31" fmla="*/ 74 h 101"/>
                <a:gd name="T32" fmla="*/ 2 w 57"/>
                <a:gd name="T33" fmla="*/ 78 h 101"/>
                <a:gd name="T34" fmla="*/ 2 w 57"/>
                <a:gd name="T35" fmla="*/ 82 h 101"/>
                <a:gd name="T36" fmla="*/ 4 w 57"/>
                <a:gd name="T37" fmla="*/ 84 h 101"/>
                <a:gd name="T38" fmla="*/ 8 w 57"/>
                <a:gd name="T39" fmla="*/ 88 h 101"/>
                <a:gd name="T40" fmla="*/ 7 w 57"/>
                <a:gd name="T41" fmla="*/ 91 h 101"/>
                <a:gd name="T42" fmla="*/ 8 w 57"/>
                <a:gd name="T43" fmla="*/ 97 h 101"/>
                <a:gd name="T44" fmla="*/ 15 w 57"/>
                <a:gd name="T45" fmla="*/ 92 h 101"/>
                <a:gd name="T46" fmla="*/ 22 w 57"/>
                <a:gd name="T47" fmla="*/ 90 h 101"/>
                <a:gd name="T48" fmla="*/ 25 w 57"/>
                <a:gd name="T49" fmla="*/ 87 h 101"/>
                <a:gd name="T50" fmla="*/ 23 w 57"/>
                <a:gd name="T51" fmla="*/ 88 h 101"/>
                <a:gd name="T52" fmla="*/ 25 w 57"/>
                <a:gd name="T53" fmla="*/ 81 h 101"/>
                <a:gd name="T54" fmla="*/ 26 w 57"/>
                <a:gd name="T55" fmla="*/ 75 h 101"/>
                <a:gd name="T56" fmla="*/ 30 w 57"/>
                <a:gd name="T57" fmla="*/ 74 h 101"/>
                <a:gd name="T58" fmla="*/ 33 w 57"/>
                <a:gd name="T59" fmla="*/ 72 h 101"/>
                <a:gd name="T60" fmla="*/ 35 w 57"/>
                <a:gd name="T61" fmla="*/ 70 h 101"/>
                <a:gd name="T62" fmla="*/ 35 w 57"/>
                <a:gd name="T63" fmla="*/ 65 h 101"/>
                <a:gd name="T64" fmla="*/ 31 w 57"/>
                <a:gd name="T65" fmla="*/ 61 h 101"/>
                <a:gd name="T66" fmla="*/ 28 w 57"/>
                <a:gd name="T67" fmla="*/ 60 h 101"/>
                <a:gd name="T68" fmla="*/ 28 w 57"/>
                <a:gd name="T69" fmla="*/ 53 h 101"/>
                <a:gd name="T70" fmla="*/ 28 w 57"/>
                <a:gd name="T71" fmla="*/ 46 h 101"/>
                <a:gd name="T72" fmla="*/ 31 w 57"/>
                <a:gd name="T73" fmla="*/ 46 h 101"/>
                <a:gd name="T74" fmla="*/ 31 w 57"/>
                <a:gd name="T75" fmla="*/ 43 h 101"/>
                <a:gd name="T76" fmla="*/ 35 w 57"/>
                <a:gd name="T77" fmla="*/ 40 h 101"/>
                <a:gd name="T78" fmla="*/ 42 w 57"/>
                <a:gd name="T79" fmla="*/ 38 h 101"/>
                <a:gd name="T80" fmla="*/ 46 w 57"/>
                <a:gd name="T81" fmla="*/ 33 h 101"/>
                <a:gd name="T82" fmla="*/ 45 w 57"/>
                <a:gd name="T83" fmla="*/ 29 h 101"/>
                <a:gd name="T84" fmla="*/ 47 w 57"/>
                <a:gd name="T85" fmla="*/ 26 h 101"/>
                <a:gd name="T86" fmla="*/ 51 w 57"/>
                <a:gd name="T87" fmla="*/ 21 h 101"/>
                <a:gd name="T88" fmla="*/ 54 w 57"/>
                <a:gd name="T89" fmla="*/ 23 h 101"/>
                <a:gd name="T90" fmla="*/ 15 w 57"/>
                <a:gd name="T91" fmla="*/ 97 h 101"/>
                <a:gd name="T92" fmla="*/ 35 w 57"/>
                <a:gd name="T93" fmla="*/ 80 h 101"/>
                <a:gd name="T94" fmla="*/ 33 w 57"/>
                <a:gd name="T95" fmla="*/ 88 h 101"/>
                <a:gd name="T96" fmla="*/ 36 w 57"/>
                <a:gd name="T97" fmla="*/ 80 h 101"/>
                <a:gd name="T98" fmla="*/ 17 w 57"/>
                <a:gd name="T99" fmla="*/ 74 h 101"/>
                <a:gd name="T100" fmla="*/ 15 w 57"/>
                <a:gd name="T101" fmla="*/ 74 h 101"/>
                <a:gd name="T102" fmla="*/ 10 w 57"/>
                <a:gd name="T103" fmla="*/ 68 h 101"/>
                <a:gd name="T104" fmla="*/ 10 w 57"/>
                <a:gd name="T105" fmla="*/ 74 h 101"/>
                <a:gd name="T106" fmla="*/ 8 w 57"/>
                <a:gd name="T107" fmla="*/ 75 h 101"/>
                <a:gd name="T108" fmla="*/ 7 w 57"/>
                <a:gd name="T109" fmla="*/ 72 h 101"/>
                <a:gd name="T110" fmla="*/ 10 w 57"/>
                <a:gd name="T111" fmla="*/ 68 h 101"/>
                <a:gd name="T112" fmla="*/ 30 w 57"/>
                <a:gd name="T113" fmla="*/ 68 h 101"/>
                <a:gd name="T114" fmla="*/ 27 w 57"/>
                <a:gd name="T115" fmla="*/ 68 h 101"/>
                <a:gd name="T116" fmla="*/ 26 w 57"/>
                <a:gd name="T117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101">
                  <a:moveTo>
                    <a:pt x="57" y="22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5" y="18"/>
                    <a:pt x="55" y="18"/>
                  </a:cubicBezTo>
                  <a:cubicBezTo>
                    <a:pt x="55" y="17"/>
                    <a:pt x="56" y="16"/>
                    <a:pt x="56" y="14"/>
                  </a:cubicBezTo>
                  <a:cubicBezTo>
                    <a:pt x="56" y="13"/>
                    <a:pt x="56" y="13"/>
                    <a:pt x="55" y="12"/>
                  </a:cubicBezTo>
                  <a:cubicBezTo>
                    <a:pt x="54" y="11"/>
                    <a:pt x="56" y="11"/>
                    <a:pt x="55" y="10"/>
                  </a:cubicBezTo>
                  <a:cubicBezTo>
                    <a:pt x="54" y="9"/>
                    <a:pt x="55" y="8"/>
                    <a:pt x="54" y="8"/>
                  </a:cubicBezTo>
                  <a:cubicBezTo>
                    <a:pt x="54" y="7"/>
                    <a:pt x="53" y="7"/>
                    <a:pt x="52" y="5"/>
                  </a:cubicBezTo>
                  <a:cubicBezTo>
                    <a:pt x="52" y="4"/>
                    <a:pt x="50" y="4"/>
                    <a:pt x="49" y="4"/>
                  </a:cubicBezTo>
                  <a:cubicBezTo>
                    <a:pt x="48" y="4"/>
                    <a:pt x="46" y="3"/>
                    <a:pt x="46" y="2"/>
                  </a:cubicBezTo>
                  <a:cubicBezTo>
                    <a:pt x="46" y="1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6"/>
                    <a:pt x="39" y="6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6"/>
                    <a:pt x="34" y="6"/>
                    <a:pt x="35" y="7"/>
                  </a:cubicBezTo>
                  <a:cubicBezTo>
                    <a:pt x="35" y="8"/>
                    <a:pt x="34" y="8"/>
                    <a:pt x="34" y="9"/>
                  </a:cubicBezTo>
                  <a:cubicBezTo>
                    <a:pt x="36" y="10"/>
                    <a:pt x="31" y="7"/>
                    <a:pt x="31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9"/>
                    <a:pt x="28" y="11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6" y="14"/>
                    <a:pt x="25" y="15"/>
                    <a:pt x="25" y="16"/>
                  </a:cubicBezTo>
                  <a:cubicBezTo>
                    <a:pt x="25" y="17"/>
                    <a:pt x="24" y="16"/>
                    <a:pt x="23" y="16"/>
                  </a:cubicBezTo>
                  <a:cubicBezTo>
                    <a:pt x="22" y="16"/>
                    <a:pt x="22" y="19"/>
                    <a:pt x="22" y="20"/>
                  </a:cubicBezTo>
                  <a:cubicBezTo>
                    <a:pt x="22" y="20"/>
                    <a:pt x="20" y="24"/>
                    <a:pt x="19" y="25"/>
                  </a:cubicBezTo>
                  <a:cubicBezTo>
                    <a:pt x="18" y="26"/>
                    <a:pt x="16" y="26"/>
                    <a:pt x="16" y="27"/>
                  </a:cubicBezTo>
                  <a:cubicBezTo>
                    <a:pt x="16" y="28"/>
                    <a:pt x="17" y="30"/>
                    <a:pt x="17" y="31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4" y="33"/>
                    <a:pt x="13" y="31"/>
                    <a:pt x="12" y="32"/>
                  </a:cubicBezTo>
                  <a:cubicBezTo>
                    <a:pt x="11" y="32"/>
                    <a:pt x="8" y="33"/>
                    <a:pt x="8" y="34"/>
                  </a:cubicBezTo>
                  <a:cubicBezTo>
                    <a:pt x="8" y="35"/>
                    <a:pt x="6" y="37"/>
                    <a:pt x="6" y="38"/>
                  </a:cubicBezTo>
                  <a:cubicBezTo>
                    <a:pt x="6" y="39"/>
                    <a:pt x="3" y="40"/>
                    <a:pt x="4" y="41"/>
                  </a:cubicBezTo>
                  <a:cubicBezTo>
                    <a:pt x="4" y="42"/>
                    <a:pt x="4" y="43"/>
                    <a:pt x="4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4" y="50"/>
                    <a:pt x="4" y="51"/>
                  </a:cubicBezTo>
                  <a:cubicBezTo>
                    <a:pt x="3" y="52"/>
                    <a:pt x="3" y="53"/>
                    <a:pt x="4" y="53"/>
                  </a:cubicBezTo>
                  <a:cubicBezTo>
                    <a:pt x="5" y="53"/>
                    <a:pt x="5" y="54"/>
                    <a:pt x="5" y="55"/>
                  </a:cubicBezTo>
                  <a:cubicBezTo>
                    <a:pt x="5" y="57"/>
                    <a:pt x="6" y="58"/>
                    <a:pt x="5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3" y="59"/>
                    <a:pt x="3" y="60"/>
                    <a:pt x="3" y="61"/>
                  </a:cubicBezTo>
                  <a:cubicBezTo>
                    <a:pt x="3" y="62"/>
                    <a:pt x="2" y="63"/>
                    <a:pt x="3" y="64"/>
                  </a:cubicBezTo>
                  <a:cubicBezTo>
                    <a:pt x="4" y="65"/>
                    <a:pt x="4" y="65"/>
                    <a:pt x="3" y="66"/>
                  </a:cubicBezTo>
                  <a:cubicBezTo>
                    <a:pt x="2" y="66"/>
                    <a:pt x="3" y="67"/>
                    <a:pt x="2" y="68"/>
                  </a:cubicBezTo>
                  <a:cubicBezTo>
                    <a:pt x="0" y="68"/>
                    <a:pt x="1" y="68"/>
                    <a:pt x="1" y="69"/>
                  </a:cubicBezTo>
                  <a:cubicBezTo>
                    <a:pt x="1" y="70"/>
                    <a:pt x="2" y="70"/>
                    <a:pt x="2" y="71"/>
                  </a:cubicBezTo>
                  <a:cubicBezTo>
                    <a:pt x="2" y="72"/>
                    <a:pt x="2" y="74"/>
                    <a:pt x="1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6"/>
                    <a:pt x="1" y="76"/>
                    <a:pt x="1" y="76"/>
                  </a:cubicBezTo>
                  <a:cubicBezTo>
                    <a:pt x="1" y="76"/>
                    <a:pt x="2" y="78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9"/>
                    <a:pt x="1" y="80"/>
                    <a:pt x="1" y="81"/>
                  </a:cubicBezTo>
                  <a:cubicBezTo>
                    <a:pt x="1" y="81"/>
                    <a:pt x="2" y="81"/>
                    <a:pt x="2" y="82"/>
                  </a:cubicBezTo>
                  <a:cubicBezTo>
                    <a:pt x="2" y="82"/>
                    <a:pt x="2" y="82"/>
                    <a:pt x="2" y="83"/>
                  </a:cubicBezTo>
                  <a:cubicBezTo>
                    <a:pt x="2" y="83"/>
                    <a:pt x="4" y="83"/>
                    <a:pt x="4" y="83"/>
                  </a:cubicBezTo>
                  <a:cubicBezTo>
                    <a:pt x="4" y="83"/>
                    <a:pt x="4" y="84"/>
                    <a:pt x="4" y="84"/>
                  </a:cubicBezTo>
                  <a:cubicBezTo>
                    <a:pt x="5" y="85"/>
                    <a:pt x="6" y="86"/>
                    <a:pt x="7" y="87"/>
                  </a:cubicBezTo>
                  <a:cubicBezTo>
                    <a:pt x="7" y="87"/>
                    <a:pt x="7" y="88"/>
                    <a:pt x="7" y="88"/>
                  </a:cubicBezTo>
                  <a:cubicBezTo>
                    <a:pt x="7" y="88"/>
                    <a:pt x="8" y="88"/>
                    <a:pt x="8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7" y="89"/>
                    <a:pt x="7" y="89"/>
                  </a:cubicBezTo>
                  <a:cubicBezTo>
                    <a:pt x="7" y="90"/>
                    <a:pt x="7" y="90"/>
                    <a:pt x="7" y="91"/>
                  </a:cubicBezTo>
                  <a:cubicBezTo>
                    <a:pt x="7" y="91"/>
                    <a:pt x="6" y="91"/>
                    <a:pt x="6" y="91"/>
                  </a:cubicBezTo>
                  <a:cubicBezTo>
                    <a:pt x="6" y="92"/>
                    <a:pt x="7" y="94"/>
                    <a:pt x="7" y="94"/>
                  </a:cubicBezTo>
                  <a:cubicBezTo>
                    <a:pt x="6" y="95"/>
                    <a:pt x="6" y="97"/>
                    <a:pt x="8" y="97"/>
                  </a:cubicBezTo>
                  <a:cubicBezTo>
                    <a:pt x="10" y="97"/>
                    <a:pt x="13" y="96"/>
                    <a:pt x="14" y="96"/>
                  </a:cubicBezTo>
                  <a:cubicBezTo>
                    <a:pt x="13" y="94"/>
                    <a:pt x="14" y="94"/>
                    <a:pt x="14" y="92"/>
                  </a:cubicBezTo>
                  <a:cubicBezTo>
                    <a:pt x="14" y="92"/>
                    <a:pt x="15" y="92"/>
                    <a:pt x="15" y="92"/>
                  </a:cubicBezTo>
                  <a:cubicBezTo>
                    <a:pt x="16" y="92"/>
                    <a:pt x="15" y="91"/>
                    <a:pt x="15" y="91"/>
                  </a:cubicBezTo>
                  <a:cubicBezTo>
                    <a:pt x="17" y="90"/>
                    <a:pt x="19" y="91"/>
                    <a:pt x="22" y="91"/>
                  </a:cubicBezTo>
                  <a:cubicBezTo>
                    <a:pt x="22" y="91"/>
                    <a:pt x="22" y="90"/>
                    <a:pt x="22" y="90"/>
                  </a:cubicBezTo>
                  <a:cubicBezTo>
                    <a:pt x="22" y="90"/>
                    <a:pt x="23" y="90"/>
                    <a:pt x="23" y="90"/>
                  </a:cubicBezTo>
                  <a:cubicBezTo>
                    <a:pt x="23" y="90"/>
                    <a:pt x="23" y="90"/>
                    <a:pt x="24" y="90"/>
                  </a:cubicBezTo>
                  <a:cubicBezTo>
                    <a:pt x="24" y="89"/>
                    <a:pt x="25" y="88"/>
                    <a:pt x="25" y="87"/>
                  </a:cubicBezTo>
                  <a:cubicBezTo>
                    <a:pt x="25" y="87"/>
                    <a:pt x="26" y="86"/>
                    <a:pt x="25" y="87"/>
                  </a:cubicBezTo>
                  <a:cubicBezTo>
                    <a:pt x="24" y="87"/>
                    <a:pt x="24" y="88"/>
                    <a:pt x="23" y="89"/>
                  </a:cubicBezTo>
                  <a:cubicBezTo>
                    <a:pt x="23" y="89"/>
                    <a:pt x="23" y="88"/>
                    <a:pt x="23" y="88"/>
                  </a:cubicBezTo>
                  <a:cubicBezTo>
                    <a:pt x="23" y="87"/>
                    <a:pt x="24" y="85"/>
                    <a:pt x="24" y="84"/>
                  </a:cubicBezTo>
                  <a:cubicBezTo>
                    <a:pt x="24" y="84"/>
                    <a:pt x="25" y="83"/>
                    <a:pt x="25" y="83"/>
                  </a:cubicBezTo>
                  <a:cubicBezTo>
                    <a:pt x="25" y="82"/>
                    <a:pt x="24" y="82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6" y="79"/>
                    <a:pt x="25" y="77"/>
                    <a:pt x="25" y="76"/>
                  </a:cubicBezTo>
                  <a:cubicBezTo>
                    <a:pt x="25" y="76"/>
                    <a:pt x="26" y="75"/>
                    <a:pt x="26" y="75"/>
                  </a:cubicBezTo>
                  <a:cubicBezTo>
                    <a:pt x="26" y="75"/>
                    <a:pt x="24" y="74"/>
                    <a:pt x="23" y="74"/>
                  </a:cubicBezTo>
                  <a:cubicBezTo>
                    <a:pt x="26" y="74"/>
                    <a:pt x="27" y="73"/>
                    <a:pt x="30" y="73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1" y="74"/>
                    <a:pt x="31" y="73"/>
                    <a:pt x="31" y="73"/>
                  </a:cubicBezTo>
                  <a:cubicBezTo>
                    <a:pt x="32" y="72"/>
                    <a:pt x="33" y="73"/>
                    <a:pt x="33" y="72"/>
                  </a:cubicBezTo>
                  <a:cubicBezTo>
                    <a:pt x="34" y="72"/>
                    <a:pt x="33" y="71"/>
                    <a:pt x="34" y="71"/>
                  </a:cubicBezTo>
                  <a:cubicBezTo>
                    <a:pt x="34" y="71"/>
                    <a:pt x="34" y="71"/>
                    <a:pt x="35" y="71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3" y="69"/>
                    <a:pt x="33" y="69"/>
                  </a:cubicBezTo>
                  <a:cubicBezTo>
                    <a:pt x="34" y="69"/>
                    <a:pt x="35" y="68"/>
                    <a:pt x="36" y="68"/>
                  </a:cubicBezTo>
                  <a:cubicBezTo>
                    <a:pt x="36" y="67"/>
                    <a:pt x="36" y="66"/>
                    <a:pt x="35" y="65"/>
                  </a:cubicBezTo>
                  <a:cubicBezTo>
                    <a:pt x="35" y="64"/>
                    <a:pt x="35" y="65"/>
                    <a:pt x="34" y="64"/>
                  </a:cubicBezTo>
                  <a:cubicBezTo>
                    <a:pt x="33" y="64"/>
                    <a:pt x="34" y="63"/>
                    <a:pt x="34" y="63"/>
                  </a:cubicBezTo>
                  <a:cubicBezTo>
                    <a:pt x="32" y="62"/>
                    <a:pt x="32" y="62"/>
                    <a:pt x="31" y="61"/>
                  </a:cubicBezTo>
                  <a:cubicBezTo>
                    <a:pt x="31" y="61"/>
                    <a:pt x="30" y="62"/>
                    <a:pt x="30" y="62"/>
                  </a:cubicBezTo>
                  <a:cubicBezTo>
                    <a:pt x="29" y="62"/>
                    <a:pt x="29" y="61"/>
                    <a:pt x="28" y="61"/>
                  </a:cubicBezTo>
                  <a:cubicBezTo>
                    <a:pt x="28" y="61"/>
                    <a:pt x="28" y="61"/>
                    <a:pt x="28" y="60"/>
                  </a:cubicBezTo>
                  <a:cubicBezTo>
                    <a:pt x="28" y="58"/>
                    <a:pt x="27" y="56"/>
                    <a:pt x="27" y="55"/>
                  </a:cubicBezTo>
                  <a:cubicBezTo>
                    <a:pt x="27" y="55"/>
                    <a:pt x="27" y="53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2"/>
                    <a:pt x="29" y="50"/>
                    <a:pt x="29" y="48"/>
                  </a:cubicBezTo>
                  <a:cubicBezTo>
                    <a:pt x="29" y="48"/>
                    <a:pt x="28" y="47"/>
                    <a:pt x="28" y="47"/>
                  </a:cubicBezTo>
                  <a:cubicBezTo>
                    <a:pt x="28" y="47"/>
                    <a:pt x="28" y="47"/>
                    <a:pt x="28" y="46"/>
                  </a:cubicBezTo>
                  <a:cubicBezTo>
                    <a:pt x="28" y="46"/>
                    <a:pt x="29" y="47"/>
                    <a:pt x="29" y="47"/>
                  </a:cubicBezTo>
                  <a:cubicBezTo>
                    <a:pt x="29" y="47"/>
                    <a:pt x="30" y="46"/>
                    <a:pt x="30" y="46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3" y="43"/>
                    <a:pt x="34" y="43"/>
                    <a:pt x="34" y="42"/>
                  </a:cubicBezTo>
                  <a:cubicBezTo>
                    <a:pt x="35" y="42"/>
                    <a:pt x="34" y="42"/>
                    <a:pt x="34" y="42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8" y="40"/>
                    <a:pt x="39" y="38"/>
                    <a:pt x="40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3" y="37"/>
                    <a:pt x="43" y="36"/>
                    <a:pt x="44" y="35"/>
                  </a:cubicBezTo>
                  <a:cubicBezTo>
                    <a:pt x="45" y="34"/>
                    <a:pt x="45" y="34"/>
                    <a:pt x="46" y="34"/>
                  </a:cubicBezTo>
                  <a:cubicBezTo>
                    <a:pt x="46" y="34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2"/>
                    <a:pt x="45" y="32"/>
                    <a:pt x="46" y="31"/>
                  </a:cubicBezTo>
                  <a:cubicBezTo>
                    <a:pt x="45" y="31"/>
                    <a:pt x="45" y="30"/>
                    <a:pt x="45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5" y="27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8" y="26"/>
                    <a:pt x="46" y="25"/>
                    <a:pt x="47" y="25"/>
                  </a:cubicBezTo>
                  <a:cubicBezTo>
                    <a:pt x="48" y="24"/>
                    <a:pt x="48" y="25"/>
                    <a:pt x="49" y="25"/>
                  </a:cubicBezTo>
                  <a:cubicBezTo>
                    <a:pt x="50" y="24"/>
                    <a:pt x="50" y="22"/>
                    <a:pt x="51" y="21"/>
                  </a:cubicBezTo>
                  <a:cubicBezTo>
                    <a:pt x="51" y="21"/>
                    <a:pt x="51" y="22"/>
                    <a:pt x="52" y="22"/>
                  </a:cubicBezTo>
                  <a:cubicBezTo>
                    <a:pt x="52" y="22"/>
                    <a:pt x="53" y="21"/>
                    <a:pt x="53" y="21"/>
                  </a:cubicBezTo>
                  <a:cubicBezTo>
                    <a:pt x="53" y="21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5" y="22"/>
                    <a:pt x="56" y="22"/>
                    <a:pt x="57" y="22"/>
                  </a:cubicBezTo>
                  <a:close/>
                  <a:moveTo>
                    <a:pt x="15" y="97"/>
                  </a:moveTo>
                  <a:cubicBezTo>
                    <a:pt x="16" y="98"/>
                    <a:pt x="15" y="98"/>
                    <a:pt x="15" y="99"/>
                  </a:cubicBezTo>
                  <a:cubicBezTo>
                    <a:pt x="20" y="101"/>
                    <a:pt x="19" y="98"/>
                    <a:pt x="15" y="97"/>
                  </a:cubicBezTo>
                  <a:close/>
                  <a:moveTo>
                    <a:pt x="35" y="80"/>
                  </a:moveTo>
                  <a:cubicBezTo>
                    <a:pt x="35" y="80"/>
                    <a:pt x="35" y="81"/>
                    <a:pt x="35" y="82"/>
                  </a:cubicBezTo>
                  <a:cubicBezTo>
                    <a:pt x="35" y="82"/>
                    <a:pt x="34" y="81"/>
                    <a:pt x="34" y="81"/>
                  </a:cubicBezTo>
                  <a:cubicBezTo>
                    <a:pt x="31" y="85"/>
                    <a:pt x="30" y="84"/>
                    <a:pt x="33" y="88"/>
                  </a:cubicBezTo>
                  <a:cubicBezTo>
                    <a:pt x="33" y="87"/>
                    <a:pt x="35" y="86"/>
                    <a:pt x="35" y="85"/>
                  </a:cubicBezTo>
                  <a:cubicBezTo>
                    <a:pt x="35" y="84"/>
                    <a:pt x="34" y="85"/>
                    <a:pt x="34" y="84"/>
                  </a:cubicBezTo>
                  <a:cubicBezTo>
                    <a:pt x="34" y="83"/>
                    <a:pt x="36" y="81"/>
                    <a:pt x="36" y="80"/>
                  </a:cubicBezTo>
                  <a:cubicBezTo>
                    <a:pt x="36" y="80"/>
                    <a:pt x="36" y="80"/>
                    <a:pt x="35" y="80"/>
                  </a:cubicBezTo>
                  <a:close/>
                  <a:moveTo>
                    <a:pt x="16" y="73"/>
                  </a:moveTo>
                  <a:cubicBezTo>
                    <a:pt x="16" y="73"/>
                    <a:pt x="17" y="73"/>
                    <a:pt x="17" y="74"/>
                  </a:cubicBezTo>
                  <a:cubicBezTo>
                    <a:pt x="17" y="75"/>
                    <a:pt x="15" y="75"/>
                    <a:pt x="15" y="75"/>
                  </a:cubicBezTo>
                  <a:cubicBezTo>
                    <a:pt x="15" y="75"/>
                    <a:pt x="14" y="80"/>
                    <a:pt x="14" y="77"/>
                  </a:cubicBezTo>
                  <a:cubicBezTo>
                    <a:pt x="14" y="76"/>
                    <a:pt x="15" y="74"/>
                    <a:pt x="15" y="74"/>
                  </a:cubicBezTo>
                  <a:cubicBezTo>
                    <a:pt x="16" y="73"/>
                    <a:pt x="16" y="73"/>
                    <a:pt x="16" y="73"/>
                  </a:cubicBezTo>
                  <a:close/>
                  <a:moveTo>
                    <a:pt x="10" y="68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9"/>
                    <a:pt x="10" y="69"/>
                  </a:cubicBezTo>
                  <a:cubicBezTo>
                    <a:pt x="11" y="69"/>
                    <a:pt x="12" y="69"/>
                    <a:pt x="12" y="69"/>
                  </a:cubicBezTo>
                  <a:cubicBezTo>
                    <a:pt x="14" y="72"/>
                    <a:pt x="12" y="73"/>
                    <a:pt x="10" y="74"/>
                  </a:cubicBezTo>
                  <a:cubicBezTo>
                    <a:pt x="10" y="74"/>
                    <a:pt x="10" y="75"/>
                    <a:pt x="10" y="75"/>
                  </a:cubicBezTo>
                  <a:cubicBezTo>
                    <a:pt x="9" y="75"/>
                    <a:pt x="9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5"/>
                    <a:pt x="6" y="75"/>
                    <a:pt x="6" y="75"/>
                  </a:cubicBezTo>
                  <a:cubicBezTo>
                    <a:pt x="6" y="75"/>
                    <a:pt x="5" y="73"/>
                    <a:pt x="6" y="73"/>
                  </a:cubicBezTo>
                  <a:cubicBezTo>
                    <a:pt x="6" y="72"/>
                    <a:pt x="6" y="72"/>
                    <a:pt x="7" y="72"/>
                  </a:cubicBezTo>
                  <a:cubicBezTo>
                    <a:pt x="8" y="72"/>
                    <a:pt x="8" y="72"/>
                    <a:pt x="9" y="71"/>
                  </a:cubicBezTo>
                  <a:cubicBezTo>
                    <a:pt x="9" y="71"/>
                    <a:pt x="9" y="69"/>
                    <a:pt x="9" y="69"/>
                  </a:cubicBezTo>
                  <a:lnTo>
                    <a:pt x="10" y="68"/>
                  </a:lnTo>
                  <a:close/>
                  <a:moveTo>
                    <a:pt x="28" y="68"/>
                  </a:moveTo>
                  <a:cubicBezTo>
                    <a:pt x="28" y="68"/>
                    <a:pt x="29" y="68"/>
                    <a:pt x="29" y="68"/>
                  </a:cubicBezTo>
                  <a:cubicBezTo>
                    <a:pt x="29" y="68"/>
                    <a:pt x="29" y="68"/>
                    <a:pt x="30" y="68"/>
                  </a:cubicBezTo>
                  <a:cubicBezTo>
                    <a:pt x="30" y="68"/>
                    <a:pt x="31" y="69"/>
                    <a:pt x="31" y="69"/>
                  </a:cubicBezTo>
                  <a:cubicBezTo>
                    <a:pt x="30" y="69"/>
                    <a:pt x="29" y="69"/>
                    <a:pt x="28" y="69"/>
                  </a:cubicBezTo>
                  <a:cubicBezTo>
                    <a:pt x="28" y="68"/>
                    <a:pt x="28" y="69"/>
                    <a:pt x="27" y="68"/>
                  </a:cubicBezTo>
                  <a:cubicBezTo>
                    <a:pt x="27" y="68"/>
                    <a:pt x="27" y="68"/>
                    <a:pt x="28" y="68"/>
                  </a:cubicBezTo>
                  <a:close/>
                  <a:moveTo>
                    <a:pt x="26" y="68"/>
                  </a:moveTo>
                  <a:cubicBezTo>
                    <a:pt x="27" y="67"/>
                    <a:pt x="26" y="68"/>
                    <a:pt x="26" y="68"/>
                  </a:cubicBezTo>
                  <a:cubicBezTo>
                    <a:pt x="25" y="68"/>
                    <a:pt x="25" y="68"/>
                    <a:pt x="26" y="6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2" name="Freeform 33">
              <a:extLst>
                <a:ext uri="{FF2B5EF4-FFF2-40B4-BE49-F238E27FC236}">
                  <a16:creationId xmlns:a16="http://schemas.microsoft.com/office/drawing/2014/main" id="{87B64B55-56E9-B2FE-1B96-E30291663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5648" y="5062780"/>
              <a:ext cx="40717" cy="49736"/>
            </a:xfrm>
            <a:custGeom>
              <a:avLst/>
              <a:gdLst>
                <a:gd name="T0" fmla="*/ 5 w 6"/>
                <a:gd name="T1" fmla="*/ 5 h 7"/>
                <a:gd name="T2" fmla="*/ 6 w 6"/>
                <a:gd name="T3" fmla="*/ 2 h 7"/>
                <a:gd name="T4" fmla="*/ 4 w 6"/>
                <a:gd name="T5" fmla="*/ 0 h 7"/>
                <a:gd name="T6" fmla="*/ 1 w 6"/>
                <a:gd name="T7" fmla="*/ 0 h 7"/>
                <a:gd name="T8" fmla="*/ 0 w 6"/>
                <a:gd name="T9" fmla="*/ 2 h 7"/>
                <a:gd name="T10" fmla="*/ 0 w 6"/>
                <a:gd name="T11" fmla="*/ 5 h 7"/>
                <a:gd name="T12" fmla="*/ 2 w 6"/>
                <a:gd name="T13" fmla="*/ 6 h 7"/>
                <a:gd name="T14" fmla="*/ 5 w 6"/>
                <a:gd name="T15" fmla="*/ 7 h 7"/>
                <a:gd name="T16" fmla="*/ 5 w 6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4" y="0"/>
                    <a:pt x="2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7"/>
                    <a:pt x="5" y="7"/>
                    <a:pt x="5" y="7"/>
                  </a:cubicBezTo>
                  <a:lnTo>
                    <a:pt x="5" y="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3" name="Freeform 34">
              <a:extLst>
                <a:ext uri="{FF2B5EF4-FFF2-40B4-BE49-F238E27FC236}">
                  <a16:creationId xmlns:a16="http://schemas.microsoft.com/office/drawing/2014/main" id="{3705FE81-4C5D-E71D-C320-58F60FDFC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64" y="3832944"/>
              <a:ext cx="130721" cy="203466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4" name="Freeform 35">
              <a:extLst>
                <a:ext uri="{FF2B5EF4-FFF2-40B4-BE49-F238E27FC236}">
                  <a16:creationId xmlns:a16="http://schemas.microsoft.com/office/drawing/2014/main" id="{94A3C934-B5E1-71E0-BDE3-8C3D823DDE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349" y="3199939"/>
              <a:ext cx="537882" cy="741519"/>
            </a:xfrm>
            <a:custGeom>
              <a:avLst/>
              <a:gdLst>
                <a:gd name="T0" fmla="*/ 76 w 78"/>
                <a:gd name="T1" fmla="*/ 25 h 102"/>
                <a:gd name="T2" fmla="*/ 73 w 78"/>
                <a:gd name="T3" fmla="*/ 21 h 102"/>
                <a:gd name="T4" fmla="*/ 72 w 78"/>
                <a:gd name="T5" fmla="*/ 17 h 102"/>
                <a:gd name="T6" fmla="*/ 73 w 78"/>
                <a:gd name="T7" fmla="*/ 16 h 102"/>
                <a:gd name="T8" fmla="*/ 72 w 78"/>
                <a:gd name="T9" fmla="*/ 12 h 102"/>
                <a:gd name="T10" fmla="*/ 71 w 78"/>
                <a:gd name="T11" fmla="*/ 9 h 102"/>
                <a:gd name="T12" fmla="*/ 69 w 78"/>
                <a:gd name="T13" fmla="*/ 5 h 102"/>
                <a:gd name="T14" fmla="*/ 65 w 78"/>
                <a:gd name="T15" fmla="*/ 1 h 102"/>
                <a:gd name="T16" fmla="*/ 65 w 78"/>
                <a:gd name="T17" fmla="*/ 0 h 102"/>
                <a:gd name="T18" fmla="*/ 61 w 78"/>
                <a:gd name="T19" fmla="*/ 1 h 102"/>
                <a:gd name="T20" fmla="*/ 58 w 78"/>
                <a:gd name="T21" fmla="*/ 4 h 102"/>
                <a:gd name="T22" fmla="*/ 56 w 78"/>
                <a:gd name="T23" fmla="*/ 7 h 102"/>
                <a:gd name="T24" fmla="*/ 51 w 78"/>
                <a:gd name="T25" fmla="*/ 6 h 102"/>
                <a:gd name="T26" fmla="*/ 49 w 78"/>
                <a:gd name="T27" fmla="*/ 6 h 102"/>
                <a:gd name="T28" fmla="*/ 17 w 78"/>
                <a:gd name="T29" fmla="*/ 16 h 102"/>
                <a:gd name="T30" fmla="*/ 12 w 78"/>
                <a:gd name="T31" fmla="*/ 19 h 102"/>
                <a:gd name="T32" fmla="*/ 9 w 78"/>
                <a:gd name="T33" fmla="*/ 39 h 102"/>
                <a:gd name="T34" fmla="*/ 6 w 78"/>
                <a:gd name="T35" fmla="*/ 42 h 102"/>
                <a:gd name="T36" fmla="*/ 4 w 78"/>
                <a:gd name="T37" fmla="*/ 46 h 102"/>
                <a:gd name="T38" fmla="*/ 2 w 78"/>
                <a:gd name="T39" fmla="*/ 51 h 102"/>
                <a:gd name="T40" fmla="*/ 0 w 78"/>
                <a:gd name="T41" fmla="*/ 54 h 102"/>
                <a:gd name="T42" fmla="*/ 4 w 78"/>
                <a:gd name="T43" fmla="*/ 56 h 102"/>
                <a:gd name="T44" fmla="*/ 3 w 78"/>
                <a:gd name="T45" fmla="*/ 59 h 102"/>
                <a:gd name="T46" fmla="*/ 4 w 78"/>
                <a:gd name="T47" fmla="*/ 63 h 102"/>
                <a:gd name="T48" fmla="*/ 7 w 78"/>
                <a:gd name="T49" fmla="*/ 67 h 102"/>
                <a:gd name="T50" fmla="*/ 8 w 78"/>
                <a:gd name="T51" fmla="*/ 72 h 102"/>
                <a:gd name="T52" fmla="*/ 11 w 78"/>
                <a:gd name="T53" fmla="*/ 78 h 102"/>
                <a:gd name="T54" fmla="*/ 15 w 78"/>
                <a:gd name="T55" fmla="*/ 81 h 102"/>
                <a:gd name="T56" fmla="*/ 19 w 78"/>
                <a:gd name="T57" fmla="*/ 83 h 102"/>
                <a:gd name="T58" fmla="*/ 24 w 78"/>
                <a:gd name="T59" fmla="*/ 88 h 102"/>
                <a:gd name="T60" fmla="*/ 26 w 78"/>
                <a:gd name="T61" fmla="*/ 93 h 102"/>
                <a:gd name="T62" fmla="*/ 28 w 78"/>
                <a:gd name="T63" fmla="*/ 97 h 102"/>
                <a:gd name="T64" fmla="*/ 33 w 78"/>
                <a:gd name="T65" fmla="*/ 97 h 102"/>
                <a:gd name="T66" fmla="*/ 37 w 78"/>
                <a:gd name="T67" fmla="*/ 97 h 102"/>
                <a:gd name="T68" fmla="*/ 42 w 78"/>
                <a:gd name="T69" fmla="*/ 101 h 102"/>
                <a:gd name="T70" fmla="*/ 46 w 78"/>
                <a:gd name="T71" fmla="*/ 102 h 102"/>
                <a:gd name="T72" fmla="*/ 51 w 78"/>
                <a:gd name="T73" fmla="*/ 100 h 102"/>
                <a:gd name="T74" fmla="*/ 56 w 78"/>
                <a:gd name="T75" fmla="*/ 100 h 102"/>
                <a:gd name="T76" fmla="*/ 60 w 78"/>
                <a:gd name="T77" fmla="*/ 98 h 102"/>
                <a:gd name="T78" fmla="*/ 64 w 78"/>
                <a:gd name="T79" fmla="*/ 98 h 102"/>
                <a:gd name="T80" fmla="*/ 66 w 78"/>
                <a:gd name="T81" fmla="*/ 98 h 102"/>
                <a:gd name="T82" fmla="*/ 64 w 78"/>
                <a:gd name="T83" fmla="*/ 96 h 102"/>
                <a:gd name="T84" fmla="*/ 59 w 78"/>
                <a:gd name="T85" fmla="*/ 90 h 102"/>
                <a:gd name="T86" fmla="*/ 56 w 78"/>
                <a:gd name="T87" fmla="*/ 85 h 102"/>
                <a:gd name="T88" fmla="*/ 50 w 78"/>
                <a:gd name="T89" fmla="*/ 83 h 102"/>
                <a:gd name="T90" fmla="*/ 53 w 78"/>
                <a:gd name="T91" fmla="*/ 80 h 102"/>
                <a:gd name="T92" fmla="*/ 56 w 78"/>
                <a:gd name="T93" fmla="*/ 77 h 102"/>
                <a:gd name="T94" fmla="*/ 58 w 78"/>
                <a:gd name="T95" fmla="*/ 67 h 102"/>
                <a:gd name="T96" fmla="*/ 60 w 78"/>
                <a:gd name="T97" fmla="*/ 63 h 102"/>
                <a:gd name="T98" fmla="*/ 63 w 78"/>
                <a:gd name="T99" fmla="*/ 59 h 102"/>
                <a:gd name="T100" fmla="*/ 67 w 78"/>
                <a:gd name="T101" fmla="*/ 52 h 102"/>
                <a:gd name="T102" fmla="*/ 69 w 78"/>
                <a:gd name="T103" fmla="*/ 43 h 102"/>
                <a:gd name="T104" fmla="*/ 71 w 78"/>
                <a:gd name="T105" fmla="*/ 36 h 102"/>
                <a:gd name="T106" fmla="*/ 72 w 78"/>
                <a:gd name="T107" fmla="*/ 31 h 102"/>
                <a:gd name="T108" fmla="*/ 74 w 78"/>
                <a:gd name="T109" fmla="*/ 28 h 102"/>
                <a:gd name="T110" fmla="*/ 78 w 78"/>
                <a:gd name="T111" fmla="*/ 27 h 102"/>
                <a:gd name="T112" fmla="*/ 50 w 78"/>
                <a:gd name="T11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" h="102">
                  <a:moveTo>
                    <a:pt x="78" y="27"/>
                  </a:moveTo>
                  <a:cubicBezTo>
                    <a:pt x="77" y="26"/>
                    <a:pt x="77" y="25"/>
                    <a:pt x="76" y="25"/>
                  </a:cubicBezTo>
                  <a:cubicBezTo>
                    <a:pt x="76" y="24"/>
                    <a:pt x="74" y="24"/>
                    <a:pt x="74" y="24"/>
                  </a:cubicBezTo>
                  <a:cubicBezTo>
                    <a:pt x="73" y="23"/>
                    <a:pt x="73" y="22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0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3" y="16"/>
                    <a:pt x="73" y="13"/>
                    <a:pt x="73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0"/>
                    <a:pt x="72" y="10"/>
                  </a:cubicBezTo>
                  <a:cubicBezTo>
                    <a:pt x="72" y="10"/>
                    <a:pt x="72" y="10"/>
                    <a:pt x="71" y="9"/>
                  </a:cubicBezTo>
                  <a:cubicBezTo>
                    <a:pt x="71" y="8"/>
                    <a:pt x="71" y="7"/>
                    <a:pt x="70" y="6"/>
                  </a:cubicBezTo>
                  <a:cubicBezTo>
                    <a:pt x="70" y="5"/>
                    <a:pt x="69" y="5"/>
                    <a:pt x="69" y="5"/>
                  </a:cubicBezTo>
                  <a:cubicBezTo>
                    <a:pt x="68" y="4"/>
                    <a:pt x="67" y="3"/>
                    <a:pt x="66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0" y="39"/>
                    <a:pt x="9" y="39"/>
                  </a:cubicBezTo>
                  <a:cubicBezTo>
                    <a:pt x="8" y="38"/>
                    <a:pt x="7" y="38"/>
                    <a:pt x="7" y="39"/>
                  </a:cubicBezTo>
                  <a:cubicBezTo>
                    <a:pt x="6" y="40"/>
                    <a:pt x="5" y="41"/>
                    <a:pt x="6" y="42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7"/>
                    <a:pt x="4" y="48"/>
                    <a:pt x="3" y="49"/>
                  </a:cubicBezTo>
                  <a:cubicBezTo>
                    <a:pt x="2" y="50"/>
                    <a:pt x="2" y="49"/>
                    <a:pt x="2" y="51"/>
                  </a:cubicBezTo>
                  <a:cubicBezTo>
                    <a:pt x="2" y="52"/>
                    <a:pt x="2" y="52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5"/>
                    <a:pt x="1" y="54"/>
                    <a:pt x="2" y="54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5" y="56"/>
                    <a:pt x="3" y="57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3" y="62"/>
                    <a:pt x="3" y="62"/>
                    <a:pt x="4" y="63"/>
                  </a:cubicBezTo>
                  <a:cubicBezTo>
                    <a:pt x="5" y="64"/>
                    <a:pt x="4" y="65"/>
                    <a:pt x="4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8" y="69"/>
                    <a:pt x="7" y="70"/>
                  </a:cubicBezTo>
                  <a:cubicBezTo>
                    <a:pt x="7" y="71"/>
                    <a:pt x="6" y="71"/>
                    <a:pt x="8" y="72"/>
                  </a:cubicBezTo>
                  <a:cubicBezTo>
                    <a:pt x="9" y="73"/>
                    <a:pt x="9" y="73"/>
                    <a:pt x="9" y="75"/>
                  </a:cubicBezTo>
                  <a:cubicBezTo>
                    <a:pt x="8" y="76"/>
                    <a:pt x="10" y="78"/>
                    <a:pt x="11" y="78"/>
                  </a:cubicBezTo>
                  <a:cubicBezTo>
                    <a:pt x="12" y="79"/>
                    <a:pt x="12" y="80"/>
                    <a:pt x="13" y="80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8" y="82"/>
                    <a:pt x="19" y="82"/>
                    <a:pt x="19" y="83"/>
                  </a:cubicBezTo>
                  <a:cubicBezTo>
                    <a:pt x="20" y="84"/>
                    <a:pt x="20" y="86"/>
                    <a:pt x="21" y="86"/>
                  </a:cubicBezTo>
                  <a:cubicBezTo>
                    <a:pt x="23" y="86"/>
                    <a:pt x="24" y="87"/>
                    <a:pt x="24" y="88"/>
                  </a:cubicBezTo>
                  <a:cubicBezTo>
                    <a:pt x="25" y="90"/>
                    <a:pt x="24" y="91"/>
                    <a:pt x="25" y="91"/>
                  </a:cubicBezTo>
                  <a:cubicBezTo>
                    <a:pt x="26" y="91"/>
                    <a:pt x="26" y="93"/>
                    <a:pt x="26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8" y="96"/>
                    <a:pt x="28" y="97"/>
                  </a:cubicBezTo>
                  <a:cubicBezTo>
                    <a:pt x="29" y="97"/>
                    <a:pt x="30" y="97"/>
                    <a:pt x="30" y="96"/>
                  </a:cubicBezTo>
                  <a:cubicBezTo>
                    <a:pt x="30" y="95"/>
                    <a:pt x="32" y="96"/>
                    <a:pt x="33" y="97"/>
                  </a:cubicBezTo>
                  <a:cubicBezTo>
                    <a:pt x="34" y="97"/>
                    <a:pt x="34" y="97"/>
                    <a:pt x="35" y="96"/>
                  </a:cubicBezTo>
                  <a:cubicBezTo>
                    <a:pt x="35" y="95"/>
                    <a:pt x="37" y="96"/>
                    <a:pt x="37" y="97"/>
                  </a:cubicBezTo>
                  <a:cubicBezTo>
                    <a:pt x="38" y="98"/>
                    <a:pt x="38" y="99"/>
                    <a:pt x="39" y="100"/>
                  </a:cubicBezTo>
                  <a:cubicBezTo>
                    <a:pt x="40" y="100"/>
                    <a:pt x="41" y="100"/>
                    <a:pt x="42" y="101"/>
                  </a:cubicBezTo>
                  <a:cubicBezTo>
                    <a:pt x="43" y="102"/>
                    <a:pt x="44" y="101"/>
                    <a:pt x="44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8" y="100"/>
                    <a:pt x="49" y="100"/>
                  </a:cubicBezTo>
                  <a:cubicBezTo>
                    <a:pt x="51" y="101"/>
                    <a:pt x="50" y="101"/>
                    <a:pt x="51" y="100"/>
                  </a:cubicBezTo>
                  <a:cubicBezTo>
                    <a:pt x="52" y="99"/>
                    <a:pt x="54" y="101"/>
                    <a:pt x="54" y="10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2" y="98"/>
                    <a:pt x="62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98"/>
                    <a:pt x="66" y="96"/>
                    <a:pt x="65" y="96"/>
                  </a:cubicBezTo>
                  <a:cubicBezTo>
                    <a:pt x="65" y="96"/>
                    <a:pt x="64" y="96"/>
                    <a:pt x="64" y="96"/>
                  </a:cubicBezTo>
                  <a:cubicBezTo>
                    <a:pt x="63" y="96"/>
                    <a:pt x="61" y="96"/>
                    <a:pt x="61" y="94"/>
                  </a:cubicBezTo>
                  <a:cubicBezTo>
                    <a:pt x="61" y="93"/>
                    <a:pt x="59" y="91"/>
                    <a:pt x="59" y="90"/>
                  </a:cubicBezTo>
                  <a:cubicBezTo>
                    <a:pt x="59" y="89"/>
                    <a:pt x="59" y="88"/>
                    <a:pt x="58" y="88"/>
                  </a:cubicBezTo>
                  <a:cubicBezTo>
                    <a:pt x="57" y="87"/>
                    <a:pt x="57" y="86"/>
                    <a:pt x="56" y="85"/>
                  </a:cubicBezTo>
                  <a:cubicBezTo>
                    <a:pt x="55" y="84"/>
                    <a:pt x="54" y="84"/>
                    <a:pt x="53" y="84"/>
                  </a:cubicBezTo>
                  <a:cubicBezTo>
                    <a:pt x="53" y="83"/>
                    <a:pt x="50" y="84"/>
                    <a:pt x="50" y="83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1" y="80"/>
                    <a:pt x="53" y="80"/>
                  </a:cubicBezTo>
                  <a:cubicBezTo>
                    <a:pt x="54" y="80"/>
                    <a:pt x="55" y="80"/>
                    <a:pt x="55" y="80"/>
                  </a:cubicBezTo>
                  <a:cubicBezTo>
                    <a:pt x="55" y="80"/>
                    <a:pt x="56" y="78"/>
                    <a:pt x="56" y="77"/>
                  </a:cubicBezTo>
                  <a:cubicBezTo>
                    <a:pt x="56" y="76"/>
                    <a:pt x="56" y="73"/>
                    <a:pt x="56" y="72"/>
                  </a:cubicBezTo>
                  <a:cubicBezTo>
                    <a:pt x="56" y="71"/>
                    <a:pt x="58" y="69"/>
                    <a:pt x="58" y="67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5"/>
                    <a:pt x="59" y="64"/>
                    <a:pt x="60" y="63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2" y="61"/>
                    <a:pt x="63" y="60"/>
                    <a:pt x="63" y="59"/>
                  </a:cubicBezTo>
                  <a:cubicBezTo>
                    <a:pt x="64" y="58"/>
                    <a:pt x="65" y="57"/>
                    <a:pt x="65" y="55"/>
                  </a:cubicBezTo>
                  <a:cubicBezTo>
                    <a:pt x="65" y="54"/>
                    <a:pt x="66" y="53"/>
                    <a:pt x="67" y="52"/>
                  </a:cubicBezTo>
                  <a:cubicBezTo>
                    <a:pt x="68" y="50"/>
                    <a:pt x="69" y="48"/>
                    <a:pt x="69" y="48"/>
                  </a:cubicBezTo>
                  <a:cubicBezTo>
                    <a:pt x="69" y="48"/>
                    <a:pt x="70" y="44"/>
                    <a:pt x="69" y="43"/>
                  </a:cubicBezTo>
                  <a:cubicBezTo>
                    <a:pt x="69" y="43"/>
                    <a:pt x="69" y="41"/>
                    <a:pt x="70" y="40"/>
                  </a:cubicBezTo>
                  <a:cubicBezTo>
                    <a:pt x="70" y="38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31"/>
                    <a:pt x="71" y="31"/>
                    <a:pt x="72" y="31"/>
                  </a:cubicBezTo>
                  <a:cubicBezTo>
                    <a:pt x="73" y="31"/>
                    <a:pt x="72" y="30"/>
                    <a:pt x="73" y="29"/>
                  </a:cubicBezTo>
                  <a:cubicBezTo>
                    <a:pt x="73" y="28"/>
                    <a:pt x="74" y="28"/>
                    <a:pt x="74" y="28"/>
                  </a:cubicBezTo>
                  <a:cubicBezTo>
                    <a:pt x="76" y="29"/>
                    <a:pt x="76" y="29"/>
                    <a:pt x="76" y="29"/>
                  </a:cubicBezTo>
                  <a:lnTo>
                    <a:pt x="78" y="27"/>
                  </a:lnTo>
                  <a:close/>
                  <a:moveTo>
                    <a:pt x="50" y="63"/>
                  </a:moveTo>
                  <a:cubicBezTo>
                    <a:pt x="50" y="63"/>
                    <a:pt x="51" y="64"/>
                    <a:pt x="50" y="64"/>
                  </a:cubicBezTo>
                  <a:cubicBezTo>
                    <a:pt x="50" y="64"/>
                    <a:pt x="49" y="63"/>
                    <a:pt x="50" y="6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5" name="Freeform 36">
              <a:extLst>
                <a:ext uri="{FF2B5EF4-FFF2-40B4-BE49-F238E27FC236}">
                  <a16:creationId xmlns:a16="http://schemas.microsoft.com/office/drawing/2014/main" id="{D3946826-3CB5-7C54-C22C-AAAC87F47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7145" y="3724429"/>
              <a:ext cx="75004" cy="144687"/>
            </a:xfrm>
            <a:custGeom>
              <a:avLst/>
              <a:gdLst>
                <a:gd name="T0" fmla="*/ 2 w 11"/>
                <a:gd name="T1" fmla="*/ 0 h 20"/>
                <a:gd name="T2" fmla="*/ 2 w 11"/>
                <a:gd name="T3" fmla="*/ 1 h 20"/>
                <a:gd name="T4" fmla="*/ 2 w 11"/>
                <a:gd name="T5" fmla="*/ 3 h 20"/>
                <a:gd name="T6" fmla="*/ 2 w 11"/>
                <a:gd name="T7" fmla="*/ 4 h 20"/>
                <a:gd name="T8" fmla="*/ 2 w 11"/>
                <a:gd name="T9" fmla="*/ 4 h 20"/>
                <a:gd name="T10" fmla="*/ 2 w 11"/>
                <a:gd name="T11" fmla="*/ 6 h 20"/>
                <a:gd name="T12" fmla="*/ 1 w 11"/>
                <a:gd name="T13" fmla="*/ 9 h 20"/>
                <a:gd name="T14" fmla="*/ 0 w 11"/>
                <a:gd name="T15" fmla="*/ 9 h 20"/>
                <a:gd name="T16" fmla="*/ 1 w 11"/>
                <a:gd name="T17" fmla="*/ 14 h 20"/>
                <a:gd name="T18" fmla="*/ 2 w 11"/>
                <a:gd name="T19" fmla="*/ 18 h 20"/>
                <a:gd name="T20" fmla="*/ 3 w 11"/>
                <a:gd name="T21" fmla="*/ 18 h 20"/>
                <a:gd name="T22" fmla="*/ 3 w 11"/>
                <a:gd name="T23" fmla="*/ 20 h 20"/>
                <a:gd name="T24" fmla="*/ 5 w 11"/>
                <a:gd name="T25" fmla="*/ 20 h 20"/>
                <a:gd name="T26" fmla="*/ 9 w 11"/>
                <a:gd name="T27" fmla="*/ 18 h 20"/>
                <a:gd name="T28" fmla="*/ 11 w 11"/>
                <a:gd name="T29" fmla="*/ 12 h 20"/>
                <a:gd name="T30" fmla="*/ 10 w 11"/>
                <a:gd name="T31" fmla="*/ 12 h 20"/>
                <a:gd name="T32" fmla="*/ 10 w 11"/>
                <a:gd name="T33" fmla="*/ 10 h 20"/>
                <a:gd name="T34" fmla="*/ 8 w 11"/>
                <a:gd name="T35" fmla="*/ 8 h 20"/>
                <a:gd name="T36" fmla="*/ 8 w 11"/>
                <a:gd name="T37" fmla="*/ 7 h 20"/>
                <a:gd name="T38" fmla="*/ 6 w 11"/>
                <a:gd name="T39" fmla="*/ 6 h 20"/>
                <a:gd name="T40" fmla="*/ 6 w 11"/>
                <a:gd name="T41" fmla="*/ 5 h 20"/>
                <a:gd name="T42" fmla="*/ 5 w 11"/>
                <a:gd name="T43" fmla="*/ 4 h 20"/>
                <a:gd name="T44" fmla="*/ 3 w 11"/>
                <a:gd name="T45" fmla="*/ 0 h 20"/>
                <a:gd name="T46" fmla="*/ 2 w 11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20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9" y="18"/>
                    <a:pt x="9" y="18"/>
                  </a:cubicBezTo>
                  <a:cubicBezTo>
                    <a:pt x="11" y="16"/>
                    <a:pt x="10" y="14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3" y="0"/>
                    <a:pt x="2" y="1"/>
                    <a:pt x="2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6" name="Freeform 37">
              <a:extLst>
                <a:ext uri="{FF2B5EF4-FFF2-40B4-BE49-F238E27FC236}">
                  <a16:creationId xmlns:a16="http://schemas.microsoft.com/office/drawing/2014/main" id="{10982451-1E0E-23B3-A7A2-DDB2252C3C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0579" y="2365729"/>
              <a:ext cx="722175" cy="666915"/>
            </a:xfrm>
            <a:custGeom>
              <a:avLst/>
              <a:gdLst>
                <a:gd name="T0" fmla="*/ 95 w 105"/>
                <a:gd name="T1" fmla="*/ 11 h 92"/>
                <a:gd name="T2" fmla="*/ 90 w 105"/>
                <a:gd name="T3" fmla="*/ 14 h 92"/>
                <a:gd name="T4" fmla="*/ 88 w 105"/>
                <a:gd name="T5" fmla="*/ 15 h 92"/>
                <a:gd name="T6" fmla="*/ 84 w 105"/>
                <a:gd name="T7" fmla="*/ 18 h 92"/>
                <a:gd name="T8" fmla="*/ 82 w 105"/>
                <a:gd name="T9" fmla="*/ 20 h 92"/>
                <a:gd name="T10" fmla="*/ 79 w 105"/>
                <a:gd name="T11" fmla="*/ 26 h 92"/>
                <a:gd name="T12" fmla="*/ 81 w 105"/>
                <a:gd name="T13" fmla="*/ 27 h 92"/>
                <a:gd name="T14" fmla="*/ 78 w 105"/>
                <a:gd name="T15" fmla="*/ 32 h 92"/>
                <a:gd name="T16" fmla="*/ 76 w 105"/>
                <a:gd name="T17" fmla="*/ 35 h 92"/>
                <a:gd name="T18" fmla="*/ 70 w 105"/>
                <a:gd name="T19" fmla="*/ 39 h 92"/>
                <a:gd name="T20" fmla="*/ 66 w 105"/>
                <a:gd name="T21" fmla="*/ 41 h 92"/>
                <a:gd name="T22" fmla="*/ 60 w 105"/>
                <a:gd name="T23" fmla="*/ 41 h 92"/>
                <a:gd name="T24" fmla="*/ 57 w 105"/>
                <a:gd name="T25" fmla="*/ 42 h 92"/>
                <a:gd name="T26" fmla="*/ 54 w 105"/>
                <a:gd name="T27" fmla="*/ 44 h 92"/>
                <a:gd name="T28" fmla="*/ 47 w 105"/>
                <a:gd name="T29" fmla="*/ 38 h 92"/>
                <a:gd name="T30" fmla="*/ 46 w 105"/>
                <a:gd name="T31" fmla="*/ 34 h 92"/>
                <a:gd name="T32" fmla="*/ 46 w 105"/>
                <a:gd name="T33" fmla="*/ 30 h 92"/>
                <a:gd name="T34" fmla="*/ 47 w 105"/>
                <a:gd name="T35" fmla="*/ 23 h 92"/>
                <a:gd name="T36" fmla="*/ 47 w 105"/>
                <a:gd name="T37" fmla="*/ 17 h 92"/>
                <a:gd name="T38" fmla="*/ 48 w 105"/>
                <a:gd name="T39" fmla="*/ 12 h 92"/>
                <a:gd name="T40" fmla="*/ 43 w 105"/>
                <a:gd name="T41" fmla="*/ 12 h 92"/>
                <a:gd name="T42" fmla="*/ 39 w 105"/>
                <a:gd name="T43" fmla="*/ 11 h 92"/>
                <a:gd name="T44" fmla="*/ 40 w 105"/>
                <a:gd name="T45" fmla="*/ 9 h 92"/>
                <a:gd name="T46" fmla="*/ 38 w 105"/>
                <a:gd name="T47" fmla="*/ 7 h 92"/>
                <a:gd name="T48" fmla="*/ 37 w 105"/>
                <a:gd name="T49" fmla="*/ 5 h 92"/>
                <a:gd name="T50" fmla="*/ 39 w 105"/>
                <a:gd name="T51" fmla="*/ 2 h 92"/>
                <a:gd name="T52" fmla="*/ 42 w 105"/>
                <a:gd name="T53" fmla="*/ 1 h 92"/>
                <a:gd name="T54" fmla="*/ 49 w 105"/>
                <a:gd name="T55" fmla="*/ 2 h 92"/>
                <a:gd name="T56" fmla="*/ 60 w 105"/>
                <a:gd name="T57" fmla="*/ 2 h 92"/>
                <a:gd name="T58" fmla="*/ 67 w 105"/>
                <a:gd name="T59" fmla="*/ 2 h 92"/>
                <a:gd name="T60" fmla="*/ 72 w 105"/>
                <a:gd name="T61" fmla="*/ 3 h 92"/>
                <a:gd name="T62" fmla="*/ 75 w 105"/>
                <a:gd name="T63" fmla="*/ 6 h 92"/>
                <a:gd name="T64" fmla="*/ 81 w 105"/>
                <a:gd name="T65" fmla="*/ 8 h 92"/>
                <a:gd name="T66" fmla="*/ 87 w 105"/>
                <a:gd name="T67" fmla="*/ 9 h 92"/>
                <a:gd name="T68" fmla="*/ 89 w 105"/>
                <a:gd name="T69" fmla="*/ 9 h 92"/>
                <a:gd name="T70" fmla="*/ 94 w 105"/>
                <a:gd name="T71" fmla="*/ 8 h 92"/>
                <a:gd name="T72" fmla="*/ 8 w 105"/>
                <a:gd name="T73" fmla="*/ 91 h 92"/>
                <a:gd name="T74" fmla="*/ 9 w 105"/>
                <a:gd name="T75" fmla="*/ 92 h 92"/>
                <a:gd name="T76" fmla="*/ 8 w 105"/>
                <a:gd name="T77" fmla="*/ 90 h 92"/>
                <a:gd name="T78" fmla="*/ 3 w 105"/>
                <a:gd name="T79" fmla="*/ 89 h 92"/>
                <a:gd name="T80" fmla="*/ 4 w 105"/>
                <a:gd name="T81" fmla="*/ 89 h 92"/>
                <a:gd name="T82" fmla="*/ 16 w 105"/>
                <a:gd name="T83" fmla="*/ 88 h 92"/>
                <a:gd name="T84" fmla="*/ 15 w 105"/>
                <a:gd name="T85" fmla="*/ 90 h 92"/>
                <a:gd name="T86" fmla="*/ 17 w 105"/>
                <a:gd name="T87" fmla="*/ 88 h 92"/>
                <a:gd name="T88" fmla="*/ 0 w 105"/>
                <a:gd name="T89" fmla="*/ 87 h 92"/>
                <a:gd name="T90" fmla="*/ 0 w 105"/>
                <a:gd name="T91" fmla="*/ 87 h 92"/>
                <a:gd name="T92" fmla="*/ 17 w 105"/>
                <a:gd name="T93" fmla="*/ 86 h 92"/>
                <a:gd name="T94" fmla="*/ 17 w 105"/>
                <a:gd name="T95" fmla="*/ 86 h 92"/>
                <a:gd name="T96" fmla="*/ 86 w 105"/>
                <a:gd name="T97" fmla="*/ 27 h 92"/>
                <a:gd name="T98" fmla="*/ 87 w 105"/>
                <a:gd name="T99" fmla="*/ 26 h 92"/>
                <a:gd name="T100" fmla="*/ 102 w 105"/>
                <a:gd name="T101" fmla="*/ 22 h 92"/>
                <a:gd name="T102" fmla="*/ 104 w 105"/>
                <a:gd name="T103" fmla="*/ 23 h 92"/>
                <a:gd name="T104" fmla="*/ 102 w 105"/>
                <a:gd name="T105" fmla="*/ 22 h 92"/>
                <a:gd name="T106" fmla="*/ 94 w 105"/>
                <a:gd name="T107" fmla="*/ 23 h 92"/>
                <a:gd name="T108" fmla="*/ 94 w 105"/>
                <a:gd name="T109" fmla="*/ 27 h 92"/>
                <a:gd name="T110" fmla="*/ 96 w 105"/>
                <a:gd name="T111" fmla="*/ 2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92">
                  <a:moveTo>
                    <a:pt x="94" y="8"/>
                  </a:moveTo>
                  <a:cubicBezTo>
                    <a:pt x="94" y="8"/>
                    <a:pt x="95" y="11"/>
                    <a:pt x="95" y="11"/>
                  </a:cubicBezTo>
                  <a:cubicBezTo>
                    <a:pt x="95" y="11"/>
                    <a:pt x="93" y="13"/>
                    <a:pt x="92" y="13"/>
                  </a:cubicBezTo>
                  <a:cubicBezTo>
                    <a:pt x="91" y="14"/>
                    <a:pt x="91" y="13"/>
                    <a:pt x="90" y="14"/>
                  </a:cubicBezTo>
                  <a:cubicBezTo>
                    <a:pt x="90" y="14"/>
                    <a:pt x="90" y="14"/>
                    <a:pt x="90" y="15"/>
                  </a:cubicBezTo>
                  <a:cubicBezTo>
                    <a:pt x="89" y="15"/>
                    <a:pt x="89" y="15"/>
                    <a:pt x="88" y="15"/>
                  </a:cubicBezTo>
                  <a:cubicBezTo>
                    <a:pt x="87" y="15"/>
                    <a:pt x="86" y="17"/>
                    <a:pt x="85" y="18"/>
                  </a:cubicBezTo>
                  <a:cubicBezTo>
                    <a:pt x="85" y="18"/>
                    <a:pt x="84" y="18"/>
                    <a:pt x="84" y="18"/>
                  </a:cubicBezTo>
                  <a:cubicBezTo>
                    <a:pt x="83" y="18"/>
                    <a:pt x="84" y="19"/>
                    <a:pt x="83" y="20"/>
                  </a:cubicBezTo>
                  <a:cubicBezTo>
                    <a:pt x="83" y="20"/>
                    <a:pt x="82" y="20"/>
                    <a:pt x="82" y="20"/>
                  </a:cubicBezTo>
                  <a:cubicBezTo>
                    <a:pt x="81" y="21"/>
                    <a:pt x="81" y="22"/>
                    <a:pt x="81" y="23"/>
                  </a:cubicBezTo>
                  <a:cubicBezTo>
                    <a:pt x="81" y="23"/>
                    <a:pt x="77" y="25"/>
                    <a:pt x="79" y="26"/>
                  </a:cubicBezTo>
                  <a:cubicBezTo>
                    <a:pt x="79" y="26"/>
                    <a:pt x="79" y="27"/>
                    <a:pt x="79" y="27"/>
                  </a:cubicBezTo>
                  <a:cubicBezTo>
                    <a:pt x="80" y="27"/>
                    <a:pt x="81" y="27"/>
                    <a:pt x="81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79" y="30"/>
                    <a:pt x="79" y="30"/>
                    <a:pt x="78" y="32"/>
                  </a:cubicBezTo>
                  <a:cubicBezTo>
                    <a:pt x="77" y="32"/>
                    <a:pt x="76" y="32"/>
                    <a:pt x="76" y="33"/>
                  </a:cubicBezTo>
                  <a:cubicBezTo>
                    <a:pt x="76" y="33"/>
                    <a:pt x="76" y="34"/>
                    <a:pt x="76" y="35"/>
                  </a:cubicBezTo>
                  <a:cubicBezTo>
                    <a:pt x="75" y="36"/>
                    <a:pt x="74" y="35"/>
                    <a:pt x="73" y="36"/>
                  </a:cubicBezTo>
                  <a:cubicBezTo>
                    <a:pt x="73" y="36"/>
                    <a:pt x="70" y="38"/>
                    <a:pt x="70" y="39"/>
                  </a:cubicBezTo>
                  <a:cubicBezTo>
                    <a:pt x="69" y="40"/>
                    <a:pt x="69" y="41"/>
                    <a:pt x="68" y="41"/>
                  </a:cubicBezTo>
                  <a:cubicBezTo>
                    <a:pt x="67" y="41"/>
                    <a:pt x="66" y="41"/>
                    <a:pt x="66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2"/>
                    <a:pt x="61" y="41"/>
                    <a:pt x="60" y="41"/>
                  </a:cubicBezTo>
                  <a:cubicBezTo>
                    <a:pt x="59" y="41"/>
                    <a:pt x="59" y="42"/>
                    <a:pt x="59" y="42"/>
                  </a:cubicBezTo>
                  <a:cubicBezTo>
                    <a:pt x="58" y="42"/>
                    <a:pt x="58" y="42"/>
                    <a:pt x="57" y="42"/>
                  </a:cubicBezTo>
                  <a:cubicBezTo>
                    <a:pt x="56" y="43"/>
                    <a:pt x="55" y="43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1" y="42"/>
                    <a:pt x="50" y="38"/>
                    <a:pt x="47" y="38"/>
                  </a:cubicBezTo>
                  <a:cubicBezTo>
                    <a:pt x="47" y="38"/>
                    <a:pt x="47" y="37"/>
                    <a:pt x="47" y="36"/>
                  </a:cubicBezTo>
                  <a:cubicBezTo>
                    <a:pt x="48" y="34"/>
                    <a:pt x="47" y="36"/>
                    <a:pt x="46" y="34"/>
                  </a:cubicBezTo>
                  <a:cubicBezTo>
                    <a:pt x="45" y="33"/>
                    <a:pt x="46" y="33"/>
                    <a:pt x="46" y="31"/>
                  </a:cubicBezTo>
                  <a:cubicBezTo>
                    <a:pt x="47" y="30"/>
                    <a:pt x="47" y="31"/>
                    <a:pt x="46" y="30"/>
                  </a:cubicBezTo>
                  <a:cubicBezTo>
                    <a:pt x="44" y="27"/>
                    <a:pt x="46" y="28"/>
                    <a:pt x="47" y="26"/>
                  </a:cubicBezTo>
                  <a:cubicBezTo>
                    <a:pt x="48" y="25"/>
                    <a:pt x="47" y="25"/>
                    <a:pt x="47" y="23"/>
                  </a:cubicBezTo>
                  <a:cubicBezTo>
                    <a:pt x="47" y="22"/>
                    <a:pt x="46" y="22"/>
                    <a:pt x="48" y="21"/>
                  </a:cubicBezTo>
                  <a:cubicBezTo>
                    <a:pt x="49" y="20"/>
                    <a:pt x="48" y="18"/>
                    <a:pt x="47" y="17"/>
                  </a:cubicBezTo>
                  <a:cubicBezTo>
                    <a:pt x="46" y="15"/>
                    <a:pt x="47" y="16"/>
                    <a:pt x="48" y="14"/>
                  </a:cubicBezTo>
                  <a:cubicBezTo>
                    <a:pt x="50" y="12"/>
                    <a:pt x="49" y="12"/>
                    <a:pt x="48" y="12"/>
                  </a:cubicBezTo>
                  <a:cubicBezTo>
                    <a:pt x="47" y="12"/>
                    <a:pt x="48" y="11"/>
                    <a:pt x="47" y="11"/>
                  </a:cubicBezTo>
                  <a:cubicBezTo>
                    <a:pt x="45" y="11"/>
                    <a:pt x="45" y="11"/>
                    <a:pt x="43" y="12"/>
                  </a:cubicBezTo>
                  <a:cubicBezTo>
                    <a:pt x="41" y="12"/>
                    <a:pt x="43" y="12"/>
                    <a:pt x="42" y="11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39" y="11"/>
                    <a:pt x="38" y="11"/>
                    <a:pt x="39" y="10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8" y="7"/>
                    <a:pt x="39" y="8"/>
                    <a:pt x="38" y="7"/>
                  </a:cubicBezTo>
                  <a:cubicBezTo>
                    <a:pt x="38" y="7"/>
                    <a:pt x="39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41" y="3"/>
                    <a:pt x="42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3" y="1"/>
                    <a:pt x="45" y="0"/>
                    <a:pt x="46" y="0"/>
                  </a:cubicBezTo>
                  <a:cubicBezTo>
                    <a:pt x="48" y="0"/>
                    <a:pt x="48" y="2"/>
                    <a:pt x="49" y="2"/>
                  </a:cubicBezTo>
                  <a:cubicBezTo>
                    <a:pt x="49" y="2"/>
                    <a:pt x="52" y="1"/>
                    <a:pt x="53" y="1"/>
                  </a:cubicBezTo>
                  <a:cubicBezTo>
                    <a:pt x="56" y="1"/>
                    <a:pt x="57" y="2"/>
                    <a:pt x="60" y="2"/>
                  </a:cubicBezTo>
                  <a:cubicBezTo>
                    <a:pt x="61" y="2"/>
                    <a:pt x="63" y="2"/>
                    <a:pt x="65" y="2"/>
                  </a:cubicBezTo>
                  <a:cubicBezTo>
                    <a:pt x="65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71" y="4"/>
                    <a:pt x="72" y="3"/>
                  </a:cubicBezTo>
                  <a:cubicBezTo>
                    <a:pt x="72" y="3"/>
                    <a:pt x="73" y="4"/>
                    <a:pt x="73" y="5"/>
                  </a:cubicBezTo>
                  <a:cubicBezTo>
                    <a:pt x="73" y="6"/>
                    <a:pt x="74" y="5"/>
                    <a:pt x="75" y="6"/>
                  </a:cubicBezTo>
                  <a:cubicBezTo>
                    <a:pt x="77" y="6"/>
                    <a:pt x="76" y="7"/>
                    <a:pt x="78" y="7"/>
                  </a:cubicBezTo>
                  <a:cubicBezTo>
                    <a:pt x="79" y="7"/>
                    <a:pt x="79" y="8"/>
                    <a:pt x="81" y="8"/>
                  </a:cubicBezTo>
                  <a:cubicBezTo>
                    <a:pt x="82" y="8"/>
                    <a:pt x="82" y="7"/>
                    <a:pt x="83" y="8"/>
                  </a:cubicBezTo>
                  <a:cubicBezTo>
                    <a:pt x="85" y="8"/>
                    <a:pt x="87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0" y="9"/>
                    <a:pt x="91" y="9"/>
                  </a:cubicBezTo>
                  <a:cubicBezTo>
                    <a:pt x="93" y="9"/>
                    <a:pt x="92" y="8"/>
                    <a:pt x="94" y="8"/>
                  </a:cubicBezTo>
                  <a:close/>
                  <a:moveTo>
                    <a:pt x="8" y="90"/>
                  </a:moveTo>
                  <a:cubicBezTo>
                    <a:pt x="8" y="90"/>
                    <a:pt x="8" y="91"/>
                    <a:pt x="8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9" y="92"/>
                    <a:pt x="9" y="92"/>
                  </a:cubicBezTo>
                  <a:cubicBezTo>
                    <a:pt x="9" y="92"/>
                    <a:pt x="9" y="91"/>
                    <a:pt x="9" y="91"/>
                  </a:cubicBezTo>
                  <a:cubicBezTo>
                    <a:pt x="11" y="90"/>
                    <a:pt x="8" y="90"/>
                    <a:pt x="8" y="90"/>
                  </a:cubicBezTo>
                  <a:close/>
                  <a:moveTo>
                    <a:pt x="4" y="88"/>
                  </a:moveTo>
                  <a:cubicBezTo>
                    <a:pt x="4" y="88"/>
                    <a:pt x="3" y="89"/>
                    <a:pt x="3" y="89"/>
                  </a:cubicBezTo>
                  <a:cubicBezTo>
                    <a:pt x="3" y="89"/>
                    <a:pt x="3" y="91"/>
                    <a:pt x="3" y="90"/>
                  </a:cubicBezTo>
                  <a:cubicBezTo>
                    <a:pt x="4" y="90"/>
                    <a:pt x="4" y="89"/>
                    <a:pt x="4" y="89"/>
                  </a:cubicBezTo>
                  <a:cubicBezTo>
                    <a:pt x="4" y="89"/>
                    <a:pt x="7" y="88"/>
                    <a:pt x="4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9"/>
                    <a:pt x="16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0"/>
                    <a:pt x="15" y="90"/>
                    <a:pt x="16" y="90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8"/>
                    <a:pt x="16" y="88"/>
                    <a:pt x="16" y="88"/>
                  </a:cubicBezTo>
                  <a:close/>
                  <a:moveTo>
                    <a:pt x="0" y="87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0" y="87"/>
                    <a:pt x="1" y="87"/>
                    <a:pt x="0" y="87"/>
                  </a:cubicBezTo>
                  <a:close/>
                  <a:moveTo>
                    <a:pt x="17" y="86"/>
                  </a:moveTo>
                  <a:cubicBezTo>
                    <a:pt x="17" y="86"/>
                    <a:pt x="17" y="86"/>
                    <a:pt x="17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6"/>
                    <a:pt x="19" y="86"/>
                    <a:pt x="17" y="86"/>
                  </a:cubicBezTo>
                  <a:close/>
                  <a:moveTo>
                    <a:pt x="87" y="26"/>
                  </a:moveTo>
                  <a:cubicBezTo>
                    <a:pt x="86" y="26"/>
                    <a:pt x="85" y="28"/>
                    <a:pt x="86" y="27"/>
                  </a:cubicBezTo>
                  <a:cubicBezTo>
                    <a:pt x="85" y="28"/>
                    <a:pt x="86" y="28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7" y="26"/>
                    <a:pt x="87" y="25"/>
                    <a:pt x="87" y="26"/>
                  </a:cubicBezTo>
                  <a:close/>
                  <a:moveTo>
                    <a:pt x="102" y="22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5" y="24"/>
                    <a:pt x="104" y="23"/>
                    <a:pt x="104" y="23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2"/>
                    <a:pt x="102" y="22"/>
                    <a:pt x="102" y="22"/>
                  </a:cubicBezTo>
                  <a:close/>
                  <a:moveTo>
                    <a:pt x="95" y="22"/>
                  </a:moveTo>
                  <a:cubicBezTo>
                    <a:pt x="95" y="22"/>
                    <a:pt x="94" y="23"/>
                    <a:pt x="94" y="23"/>
                  </a:cubicBezTo>
                  <a:cubicBezTo>
                    <a:pt x="95" y="23"/>
                    <a:pt x="94" y="26"/>
                    <a:pt x="94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4" y="27"/>
                    <a:pt x="95" y="27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ubicBezTo>
                    <a:pt x="98" y="24"/>
                    <a:pt x="96" y="24"/>
                    <a:pt x="95" y="2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7" name="Freeform 38">
              <a:extLst>
                <a:ext uri="{FF2B5EF4-FFF2-40B4-BE49-F238E27FC236}">
                  <a16:creationId xmlns:a16="http://schemas.microsoft.com/office/drawing/2014/main" id="{50949925-F7C5-EEF5-A426-48AEA6E8D5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1497" y="2605366"/>
              <a:ext cx="102861" cy="210249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8" name="Freeform 39">
              <a:extLst>
                <a:ext uri="{FF2B5EF4-FFF2-40B4-BE49-F238E27FC236}">
                  <a16:creationId xmlns:a16="http://schemas.microsoft.com/office/drawing/2014/main" id="{AB200B40-3918-47DC-2F50-88C149A954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341" y="4922616"/>
              <a:ext cx="510023" cy="495101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9" name="Freeform 40">
              <a:extLst>
                <a:ext uri="{FF2B5EF4-FFF2-40B4-BE49-F238E27FC236}">
                  <a16:creationId xmlns:a16="http://schemas.microsoft.com/office/drawing/2014/main" id="{4DDA0E89-0244-AB66-82C7-ADFF3AC7E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091" y="3645303"/>
              <a:ext cx="304300" cy="472492"/>
            </a:xfrm>
            <a:custGeom>
              <a:avLst/>
              <a:gdLst>
                <a:gd name="T0" fmla="*/ 4 w 44"/>
                <a:gd name="T1" fmla="*/ 65 h 65"/>
                <a:gd name="T2" fmla="*/ 5 w 44"/>
                <a:gd name="T3" fmla="*/ 63 h 65"/>
                <a:gd name="T4" fmla="*/ 5 w 44"/>
                <a:gd name="T5" fmla="*/ 63 h 65"/>
                <a:gd name="T6" fmla="*/ 6 w 44"/>
                <a:gd name="T7" fmla="*/ 62 h 65"/>
                <a:gd name="T8" fmla="*/ 6 w 44"/>
                <a:gd name="T9" fmla="*/ 61 h 65"/>
                <a:gd name="T10" fmla="*/ 9 w 44"/>
                <a:gd name="T11" fmla="*/ 59 h 65"/>
                <a:gd name="T12" fmla="*/ 9 w 44"/>
                <a:gd name="T13" fmla="*/ 58 h 65"/>
                <a:gd name="T14" fmla="*/ 11 w 44"/>
                <a:gd name="T15" fmla="*/ 57 h 65"/>
                <a:gd name="T16" fmla="*/ 14 w 44"/>
                <a:gd name="T17" fmla="*/ 54 h 65"/>
                <a:gd name="T18" fmla="*/ 18 w 44"/>
                <a:gd name="T19" fmla="*/ 51 h 65"/>
                <a:gd name="T20" fmla="*/ 19 w 44"/>
                <a:gd name="T21" fmla="*/ 50 h 65"/>
                <a:gd name="T22" fmla="*/ 23 w 44"/>
                <a:gd name="T23" fmla="*/ 47 h 65"/>
                <a:gd name="T24" fmla="*/ 24 w 44"/>
                <a:gd name="T25" fmla="*/ 45 h 65"/>
                <a:gd name="T26" fmla="*/ 25 w 44"/>
                <a:gd name="T27" fmla="*/ 45 h 65"/>
                <a:gd name="T28" fmla="*/ 27 w 44"/>
                <a:gd name="T29" fmla="*/ 44 h 65"/>
                <a:gd name="T30" fmla="*/ 27 w 44"/>
                <a:gd name="T31" fmla="*/ 41 h 65"/>
                <a:gd name="T32" fmla="*/ 30 w 44"/>
                <a:gd name="T33" fmla="*/ 40 h 65"/>
                <a:gd name="T34" fmla="*/ 30 w 44"/>
                <a:gd name="T35" fmla="*/ 38 h 65"/>
                <a:gd name="T36" fmla="*/ 32 w 44"/>
                <a:gd name="T37" fmla="*/ 35 h 65"/>
                <a:gd name="T38" fmla="*/ 33 w 44"/>
                <a:gd name="T39" fmla="*/ 35 h 65"/>
                <a:gd name="T40" fmla="*/ 33 w 44"/>
                <a:gd name="T41" fmla="*/ 33 h 65"/>
                <a:gd name="T42" fmla="*/ 35 w 44"/>
                <a:gd name="T43" fmla="*/ 30 h 65"/>
                <a:gd name="T44" fmla="*/ 35 w 44"/>
                <a:gd name="T45" fmla="*/ 28 h 65"/>
                <a:gd name="T46" fmla="*/ 36 w 44"/>
                <a:gd name="T47" fmla="*/ 25 h 65"/>
                <a:gd name="T48" fmla="*/ 37 w 44"/>
                <a:gd name="T49" fmla="*/ 22 h 65"/>
                <a:gd name="T50" fmla="*/ 38 w 44"/>
                <a:gd name="T51" fmla="*/ 22 h 65"/>
                <a:gd name="T52" fmla="*/ 38 w 44"/>
                <a:gd name="T53" fmla="*/ 20 h 65"/>
                <a:gd name="T54" fmla="*/ 41 w 44"/>
                <a:gd name="T55" fmla="*/ 17 h 65"/>
                <a:gd name="T56" fmla="*/ 41 w 44"/>
                <a:gd name="T57" fmla="*/ 14 h 65"/>
                <a:gd name="T58" fmla="*/ 42 w 44"/>
                <a:gd name="T59" fmla="*/ 14 h 65"/>
                <a:gd name="T60" fmla="*/ 42 w 44"/>
                <a:gd name="T61" fmla="*/ 12 h 65"/>
                <a:gd name="T62" fmla="*/ 43 w 44"/>
                <a:gd name="T63" fmla="*/ 9 h 65"/>
                <a:gd name="T64" fmla="*/ 44 w 44"/>
                <a:gd name="T65" fmla="*/ 1 h 65"/>
                <a:gd name="T66" fmla="*/ 42 w 44"/>
                <a:gd name="T67" fmla="*/ 1 h 65"/>
                <a:gd name="T68" fmla="*/ 42 w 44"/>
                <a:gd name="T69" fmla="*/ 1 h 65"/>
                <a:gd name="T70" fmla="*/ 37 w 44"/>
                <a:gd name="T71" fmla="*/ 3 h 65"/>
                <a:gd name="T72" fmla="*/ 32 w 44"/>
                <a:gd name="T73" fmla="*/ 3 h 65"/>
                <a:gd name="T74" fmla="*/ 31 w 44"/>
                <a:gd name="T75" fmla="*/ 4 h 65"/>
                <a:gd name="T76" fmla="*/ 27 w 44"/>
                <a:gd name="T77" fmla="*/ 5 h 65"/>
                <a:gd name="T78" fmla="*/ 27 w 44"/>
                <a:gd name="T79" fmla="*/ 6 h 65"/>
                <a:gd name="T80" fmla="*/ 24 w 44"/>
                <a:gd name="T81" fmla="*/ 6 h 65"/>
                <a:gd name="T82" fmla="*/ 24 w 44"/>
                <a:gd name="T83" fmla="*/ 7 h 65"/>
                <a:gd name="T84" fmla="*/ 21 w 44"/>
                <a:gd name="T85" fmla="*/ 6 h 65"/>
                <a:gd name="T86" fmla="*/ 14 w 44"/>
                <a:gd name="T87" fmla="*/ 7 h 65"/>
                <a:gd name="T88" fmla="*/ 13 w 44"/>
                <a:gd name="T89" fmla="*/ 7 h 65"/>
                <a:gd name="T90" fmla="*/ 9 w 44"/>
                <a:gd name="T91" fmla="*/ 2 h 65"/>
                <a:gd name="T92" fmla="*/ 6 w 44"/>
                <a:gd name="T93" fmla="*/ 5 h 65"/>
                <a:gd name="T94" fmla="*/ 5 w 44"/>
                <a:gd name="T95" fmla="*/ 7 h 65"/>
                <a:gd name="T96" fmla="*/ 7 w 44"/>
                <a:gd name="T97" fmla="*/ 9 h 65"/>
                <a:gd name="T98" fmla="*/ 8 w 44"/>
                <a:gd name="T99" fmla="*/ 11 h 65"/>
                <a:gd name="T100" fmla="*/ 12 w 44"/>
                <a:gd name="T101" fmla="*/ 14 h 65"/>
                <a:gd name="T102" fmla="*/ 24 w 44"/>
                <a:gd name="T103" fmla="*/ 19 h 65"/>
                <a:gd name="T104" fmla="*/ 30 w 44"/>
                <a:gd name="T105" fmla="*/ 19 h 65"/>
                <a:gd name="T106" fmla="*/ 18 w 44"/>
                <a:gd name="T107" fmla="*/ 35 h 65"/>
                <a:gd name="T108" fmla="*/ 13 w 44"/>
                <a:gd name="T109" fmla="*/ 35 h 65"/>
                <a:gd name="T110" fmla="*/ 11 w 44"/>
                <a:gd name="T111" fmla="*/ 37 h 65"/>
                <a:gd name="T112" fmla="*/ 6 w 44"/>
                <a:gd name="T113" fmla="*/ 37 h 65"/>
                <a:gd name="T114" fmla="*/ 5 w 44"/>
                <a:gd name="T115" fmla="*/ 38 h 65"/>
                <a:gd name="T116" fmla="*/ 2 w 44"/>
                <a:gd name="T117" fmla="*/ 43 h 65"/>
                <a:gd name="T118" fmla="*/ 0 w 44"/>
                <a:gd name="T119" fmla="*/ 45 h 65"/>
                <a:gd name="T120" fmla="*/ 0 w 44"/>
                <a:gd name="T121" fmla="*/ 62 h 65"/>
                <a:gd name="T122" fmla="*/ 3 w 44"/>
                <a:gd name="T123" fmla="*/ 65 h 65"/>
                <a:gd name="T124" fmla="*/ 4 w 44"/>
                <a:gd name="T1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65">
                  <a:moveTo>
                    <a:pt x="4" y="65"/>
                  </a:moveTo>
                  <a:cubicBezTo>
                    <a:pt x="4" y="65"/>
                    <a:pt x="5" y="64"/>
                    <a:pt x="5" y="63"/>
                  </a:cubicBezTo>
                  <a:cubicBezTo>
                    <a:pt x="5" y="63"/>
                    <a:pt x="4" y="63"/>
                    <a:pt x="5" y="63"/>
                  </a:cubicBezTo>
                  <a:cubicBezTo>
                    <a:pt x="5" y="62"/>
                    <a:pt x="6" y="62"/>
                    <a:pt x="6" y="62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0"/>
                    <a:pt x="8" y="60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2" y="56"/>
                    <a:pt x="13" y="55"/>
                    <a:pt x="14" y="54"/>
                  </a:cubicBezTo>
                  <a:cubicBezTo>
                    <a:pt x="15" y="53"/>
                    <a:pt x="17" y="53"/>
                    <a:pt x="18" y="51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20" y="49"/>
                    <a:pt x="22" y="48"/>
                    <a:pt x="23" y="47"/>
                  </a:cubicBezTo>
                  <a:cubicBezTo>
                    <a:pt x="24" y="46"/>
                    <a:pt x="23" y="46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7" y="43"/>
                    <a:pt x="26" y="42"/>
                    <a:pt x="27" y="41"/>
                  </a:cubicBezTo>
                  <a:cubicBezTo>
                    <a:pt x="28" y="40"/>
                    <a:pt x="30" y="41"/>
                    <a:pt x="30" y="40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5" y="31"/>
                    <a:pt x="35" y="30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8"/>
                    <a:pt x="36" y="26"/>
                    <a:pt x="36" y="25"/>
                  </a:cubicBezTo>
                  <a:cubicBezTo>
                    <a:pt x="37" y="24"/>
                    <a:pt x="37" y="23"/>
                    <a:pt x="37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9" y="19"/>
                    <a:pt x="41" y="18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1"/>
                    <a:pt x="43" y="10"/>
                    <a:pt x="43" y="9"/>
                  </a:cubicBezTo>
                  <a:cubicBezTo>
                    <a:pt x="44" y="6"/>
                    <a:pt x="44" y="3"/>
                    <a:pt x="44" y="1"/>
                  </a:cubicBezTo>
                  <a:cubicBezTo>
                    <a:pt x="44" y="1"/>
                    <a:pt x="44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38" y="3"/>
                    <a:pt x="37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4"/>
                    <a:pt x="28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18" y="5"/>
                    <a:pt x="16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10" y="12"/>
                    <a:pt x="10" y="13"/>
                    <a:pt x="12" y="14"/>
                  </a:cubicBezTo>
                  <a:cubicBezTo>
                    <a:pt x="13" y="14"/>
                    <a:pt x="24" y="19"/>
                    <a:pt x="2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5"/>
                    <a:pt x="3" y="65"/>
                    <a:pt x="3" y="65"/>
                  </a:cubicBezTo>
                  <a:lnTo>
                    <a:pt x="4" y="6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0" name="Freeform 41">
              <a:extLst>
                <a:ext uri="{FF2B5EF4-FFF2-40B4-BE49-F238E27FC236}">
                  <a16:creationId xmlns:a16="http://schemas.microsoft.com/office/drawing/2014/main" id="{86F9FB99-C24F-B7CB-A7CB-E8C9E211C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27969" y="4357435"/>
              <a:ext cx="192866" cy="158251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1" name="Freeform 42">
              <a:extLst>
                <a:ext uri="{FF2B5EF4-FFF2-40B4-BE49-F238E27FC236}">
                  <a16:creationId xmlns:a16="http://schemas.microsoft.com/office/drawing/2014/main" id="{EC1B2221-D744-BD1E-0074-2E568F5AC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908" y="2211999"/>
              <a:ext cx="117864" cy="101734"/>
            </a:xfrm>
            <a:custGeom>
              <a:avLst/>
              <a:gdLst>
                <a:gd name="T0" fmla="*/ 3 w 17"/>
                <a:gd name="T1" fmla="*/ 11 h 14"/>
                <a:gd name="T2" fmla="*/ 3 w 17"/>
                <a:gd name="T3" fmla="*/ 12 h 14"/>
                <a:gd name="T4" fmla="*/ 2 w 17"/>
                <a:gd name="T5" fmla="*/ 14 h 14"/>
                <a:gd name="T6" fmla="*/ 3 w 17"/>
                <a:gd name="T7" fmla="*/ 14 h 14"/>
                <a:gd name="T8" fmla="*/ 8 w 17"/>
                <a:gd name="T9" fmla="*/ 12 h 14"/>
                <a:gd name="T10" fmla="*/ 8 w 17"/>
                <a:gd name="T11" fmla="*/ 10 h 14"/>
                <a:gd name="T12" fmla="*/ 10 w 17"/>
                <a:gd name="T13" fmla="*/ 10 h 14"/>
                <a:gd name="T14" fmla="*/ 12 w 17"/>
                <a:gd name="T15" fmla="*/ 7 h 14"/>
                <a:gd name="T16" fmla="*/ 14 w 17"/>
                <a:gd name="T17" fmla="*/ 6 h 14"/>
                <a:gd name="T18" fmla="*/ 16 w 17"/>
                <a:gd name="T19" fmla="*/ 5 h 14"/>
                <a:gd name="T20" fmla="*/ 17 w 17"/>
                <a:gd name="T21" fmla="*/ 4 h 14"/>
                <a:gd name="T22" fmla="*/ 17 w 17"/>
                <a:gd name="T23" fmla="*/ 2 h 14"/>
                <a:gd name="T24" fmla="*/ 16 w 17"/>
                <a:gd name="T25" fmla="*/ 0 h 14"/>
                <a:gd name="T26" fmla="*/ 14 w 17"/>
                <a:gd name="T27" fmla="*/ 1 h 14"/>
                <a:gd name="T28" fmla="*/ 11 w 17"/>
                <a:gd name="T29" fmla="*/ 1 h 14"/>
                <a:gd name="T30" fmla="*/ 9 w 17"/>
                <a:gd name="T31" fmla="*/ 2 h 14"/>
                <a:gd name="T32" fmla="*/ 6 w 17"/>
                <a:gd name="T33" fmla="*/ 3 h 14"/>
                <a:gd name="T34" fmla="*/ 4 w 17"/>
                <a:gd name="T35" fmla="*/ 3 h 14"/>
                <a:gd name="T36" fmla="*/ 2 w 17"/>
                <a:gd name="T37" fmla="*/ 4 h 14"/>
                <a:gd name="T38" fmla="*/ 2 w 17"/>
                <a:gd name="T39" fmla="*/ 7 h 14"/>
                <a:gd name="T40" fmla="*/ 3 w 17"/>
                <a:gd name="T41" fmla="*/ 8 h 14"/>
                <a:gd name="T42" fmla="*/ 3 w 17"/>
                <a:gd name="T43" fmla="*/ 10 h 14"/>
                <a:gd name="T44" fmla="*/ 3 w 17"/>
                <a:gd name="T4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4">
                  <a:moveTo>
                    <a:pt x="3" y="11"/>
                  </a:moveTo>
                  <a:cubicBezTo>
                    <a:pt x="3" y="11"/>
                    <a:pt x="4" y="12"/>
                    <a:pt x="3" y="12"/>
                  </a:cubicBezTo>
                  <a:cubicBezTo>
                    <a:pt x="3" y="12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8" y="13"/>
                    <a:pt x="8" y="12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8"/>
                    <a:pt x="9" y="11"/>
                    <a:pt x="10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6" y="1"/>
                    <a:pt x="14" y="1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2" y="4"/>
                    <a:pt x="0" y="7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9"/>
                    <a:pt x="2" y="10"/>
                    <a:pt x="3" y="10"/>
                  </a:cubicBezTo>
                  <a:lnTo>
                    <a:pt x="3" y="1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2" name="Freeform 43">
              <a:extLst>
                <a:ext uri="{FF2B5EF4-FFF2-40B4-BE49-F238E27FC236}">
                  <a16:creationId xmlns:a16="http://schemas.microsoft.com/office/drawing/2014/main" id="{7C49DB3A-7A30-3EFD-DC92-4B56D167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7771" y="2087660"/>
              <a:ext cx="233583" cy="103993"/>
            </a:xfrm>
            <a:custGeom>
              <a:avLst/>
              <a:gdLst>
                <a:gd name="T0" fmla="*/ 34 w 34"/>
                <a:gd name="T1" fmla="*/ 8 h 14"/>
                <a:gd name="T2" fmla="*/ 32 w 34"/>
                <a:gd name="T3" fmla="*/ 9 h 14"/>
                <a:gd name="T4" fmla="*/ 32 w 34"/>
                <a:gd name="T5" fmla="*/ 11 h 14"/>
                <a:gd name="T6" fmla="*/ 29 w 34"/>
                <a:gd name="T7" fmla="*/ 10 h 14"/>
                <a:gd name="T8" fmla="*/ 26 w 34"/>
                <a:gd name="T9" fmla="*/ 10 h 14"/>
                <a:gd name="T10" fmla="*/ 22 w 34"/>
                <a:gd name="T11" fmla="*/ 11 h 14"/>
                <a:gd name="T12" fmla="*/ 20 w 34"/>
                <a:gd name="T13" fmla="*/ 12 h 14"/>
                <a:gd name="T14" fmla="*/ 18 w 34"/>
                <a:gd name="T15" fmla="*/ 11 h 14"/>
                <a:gd name="T16" fmla="*/ 15 w 34"/>
                <a:gd name="T17" fmla="*/ 12 h 14"/>
                <a:gd name="T18" fmla="*/ 12 w 34"/>
                <a:gd name="T19" fmla="*/ 12 h 14"/>
                <a:gd name="T20" fmla="*/ 13 w 34"/>
                <a:gd name="T21" fmla="*/ 14 h 14"/>
                <a:gd name="T22" fmla="*/ 10 w 34"/>
                <a:gd name="T23" fmla="*/ 13 h 14"/>
                <a:gd name="T24" fmla="*/ 6 w 34"/>
                <a:gd name="T25" fmla="*/ 13 h 14"/>
                <a:gd name="T26" fmla="*/ 3 w 34"/>
                <a:gd name="T27" fmla="*/ 12 h 14"/>
                <a:gd name="T28" fmla="*/ 2 w 34"/>
                <a:gd name="T29" fmla="*/ 10 h 14"/>
                <a:gd name="T30" fmla="*/ 2 w 34"/>
                <a:gd name="T31" fmla="*/ 7 h 14"/>
                <a:gd name="T32" fmla="*/ 4 w 34"/>
                <a:gd name="T33" fmla="*/ 5 h 14"/>
                <a:gd name="T34" fmla="*/ 5 w 34"/>
                <a:gd name="T35" fmla="*/ 4 h 14"/>
                <a:gd name="T36" fmla="*/ 8 w 34"/>
                <a:gd name="T37" fmla="*/ 3 h 14"/>
                <a:gd name="T38" fmla="*/ 9 w 34"/>
                <a:gd name="T39" fmla="*/ 3 h 14"/>
                <a:gd name="T40" fmla="*/ 12 w 34"/>
                <a:gd name="T41" fmla="*/ 3 h 14"/>
                <a:gd name="T42" fmla="*/ 15 w 34"/>
                <a:gd name="T43" fmla="*/ 4 h 14"/>
                <a:gd name="T44" fmla="*/ 18 w 34"/>
                <a:gd name="T45" fmla="*/ 4 h 14"/>
                <a:gd name="T46" fmla="*/ 21 w 34"/>
                <a:gd name="T47" fmla="*/ 3 h 14"/>
                <a:gd name="T48" fmla="*/ 25 w 34"/>
                <a:gd name="T49" fmla="*/ 1 h 14"/>
                <a:gd name="T50" fmla="*/ 28 w 34"/>
                <a:gd name="T51" fmla="*/ 3 h 14"/>
                <a:gd name="T52" fmla="*/ 30 w 34"/>
                <a:gd name="T53" fmla="*/ 5 h 14"/>
                <a:gd name="T54" fmla="*/ 32 w 34"/>
                <a:gd name="T55" fmla="*/ 6 h 14"/>
                <a:gd name="T56" fmla="*/ 34 w 34"/>
                <a:gd name="T5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14">
                  <a:moveTo>
                    <a:pt x="34" y="8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0" y="11"/>
                    <a:pt x="29" y="10"/>
                  </a:cubicBezTo>
                  <a:cubicBezTo>
                    <a:pt x="28" y="9"/>
                    <a:pt x="28" y="10"/>
                    <a:pt x="26" y="10"/>
                  </a:cubicBezTo>
                  <a:cubicBezTo>
                    <a:pt x="24" y="10"/>
                    <a:pt x="24" y="10"/>
                    <a:pt x="22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0"/>
                    <a:pt x="17" y="11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0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9"/>
                    <a:pt x="2" y="7"/>
                    <a:pt x="2" y="7"/>
                  </a:cubicBezTo>
                  <a:cubicBezTo>
                    <a:pt x="2" y="7"/>
                    <a:pt x="3" y="5"/>
                    <a:pt x="4" y="5"/>
                  </a:cubicBezTo>
                  <a:cubicBezTo>
                    <a:pt x="5" y="5"/>
                    <a:pt x="4" y="4"/>
                    <a:pt x="5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8" y="3"/>
                    <a:pt x="7" y="3"/>
                    <a:pt x="9" y="3"/>
                  </a:cubicBezTo>
                  <a:cubicBezTo>
                    <a:pt x="11" y="3"/>
                    <a:pt x="10" y="2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9" y="3"/>
                    <a:pt x="19" y="3"/>
                    <a:pt x="21" y="3"/>
                  </a:cubicBezTo>
                  <a:cubicBezTo>
                    <a:pt x="23" y="3"/>
                    <a:pt x="24" y="0"/>
                    <a:pt x="25" y="1"/>
                  </a:cubicBezTo>
                  <a:cubicBezTo>
                    <a:pt x="26" y="2"/>
                    <a:pt x="27" y="3"/>
                    <a:pt x="28" y="3"/>
                  </a:cubicBezTo>
                  <a:cubicBezTo>
                    <a:pt x="29" y="3"/>
                    <a:pt x="29" y="4"/>
                    <a:pt x="30" y="5"/>
                  </a:cubicBezTo>
                  <a:cubicBezTo>
                    <a:pt x="32" y="5"/>
                    <a:pt x="31" y="5"/>
                    <a:pt x="32" y="6"/>
                  </a:cubicBezTo>
                  <a:cubicBezTo>
                    <a:pt x="32" y="8"/>
                    <a:pt x="34" y="8"/>
                    <a:pt x="34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3" name="Freeform 44">
              <a:extLst>
                <a:ext uri="{FF2B5EF4-FFF2-40B4-BE49-F238E27FC236}">
                  <a16:creationId xmlns:a16="http://schemas.microsoft.com/office/drawing/2014/main" id="{08683132-2D5B-78D0-F723-E3610C2E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870" y="3695040"/>
              <a:ext cx="117864" cy="137905"/>
            </a:xfrm>
            <a:custGeom>
              <a:avLst/>
              <a:gdLst>
                <a:gd name="T0" fmla="*/ 1 w 17"/>
                <a:gd name="T1" fmla="*/ 6 h 19"/>
                <a:gd name="T2" fmla="*/ 3 w 17"/>
                <a:gd name="T3" fmla="*/ 11 h 19"/>
                <a:gd name="T4" fmla="*/ 2 w 17"/>
                <a:gd name="T5" fmla="*/ 12 h 19"/>
                <a:gd name="T6" fmla="*/ 4 w 17"/>
                <a:gd name="T7" fmla="*/ 12 h 19"/>
                <a:gd name="T8" fmla="*/ 4 w 17"/>
                <a:gd name="T9" fmla="*/ 16 h 19"/>
                <a:gd name="T10" fmla="*/ 5 w 17"/>
                <a:gd name="T11" fmla="*/ 15 h 19"/>
                <a:gd name="T12" fmla="*/ 5 w 17"/>
                <a:gd name="T13" fmla="*/ 15 h 19"/>
                <a:gd name="T14" fmla="*/ 7 w 17"/>
                <a:gd name="T15" fmla="*/ 18 h 19"/>
                <a:gd name="T16" fmla="*/ 10 w 17"/>
                <a:gd name="T17" fmla="*/ 19 h 19"/>
                <a:gd name="T18" fmla="*/ 12 w 17"/>
                <a:gd name="T19" fmla="*/ 16 h 19"/>
                <a:gd name="T20" fmla="*/ 14 w 17"/>
                <a:gd name="T21" fmla="*/ 13 h 19"/>
                <a:gd name="T22" fmla="*/ 16 w 17"/>
                <a:gd name="T23" fmla="*/ 11 h 19"/>
                <a:gd name="T24" fmla="*/ 17 w 17"/>
                <a:gd name="T25" fmla="*/ 10 h 19"/>
                <a:gd name="T26" fmla="*/ 14 w 17"/>
                <a:gd name="T27" fmla="*/ 10 h 19"/>
                <a:gd name="T28" fmla="*/ 15 w 17"/>
                <a:gd name="T29" fmla="*/ 7 h 19"/>
                <a:gd name="T30" fmla="*/ 14 w 17"/>
                <a:gd name="T31" fmla="*/ 5 h 19"/>
                <a:gd name="T32" fmla="*/ 13 w 17"/>
                <a:gd name="T33" fmla="*/ 3 h 19"/>
                <a:gd name="T34" fmla="*/ 11 w 17"/>
                <a:gd name="T35" fmla="*/ 1 h 19"/>
                <a:gd name="T36" fmla="*/ 9 w 17"/>
                <a:gd name="T37" fmla="*/ 1 h 19"/>
                <a:gd name="T38" fmla="*/ 5 w 17"/>
                <a:gd name="T39" fmla="*/ 2 h 19"/>
                <a:gd name="T40" fmla="*/ 4 w 17"/>
                <a:gd name="T41" fmla="*/ 5 h 19"/>
                <a:gd name="T42" fmla="*/ 3 w 17"/>
                <a:gd name="T43" fmla="*/ 6 h 19"/>
                <a:gd name="T44" fmla="*/ 1 w 17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9">
                  <a:moveTo>
                    <a:pt x="1" y="6"/>
                  </a:moveTo>
                  <a:cubicBezTo>
                    <a:pt x="0" y="7"/>
                    <a:pt x="2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3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9" y="19"/>
                    <a:pt x="9" y="18"/>
                    <a:pt x="10" y="19"/>
                  </a:cubicBezTo>
                  <a:cubicBezTo>
                    <a:pt x="10" y="19"/>
                    <a:pt x="10" y="17"/>
                    <a:pt x="12" y="16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5" y="11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6" y="8"/>
                    <a:pt x="15" y="7"/>
                  </a:cubicBezTo>
                  <a:cubicBezTo>
                    <a:pt x="15" y="6"/>
                    <a:pt x="15" y="7"/>
                    <a:pt x="14" y="5"/>
                  </a:cubicBezTo>
                  <a:cubicBezTo>
                    <a:pt x="14" y="4"/>
                    <a:pt x="13" y="5"/>
                    <a:pt x="13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2"/>
                    <a:pt x="9" y="1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4" y="6"/>
                    <a:pt x="3" y="6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4" name="Freeform 45">
              <a:extLst>
                <a:ext uri="{FF2B5EF4-FFF2-40B4-BE49-F238E27FC236}">
                  <a16:creationId xmlns:a16="http://schemas.microsoft.com/office/drawing/2014/main" id="{AB8B8E13-2143-CC57-AD40-BBE56BFA4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579" y="3441837"/>
              <a:ext cx="177866" cy="174078"/>
            </a:xfrm>
            <a:custGeom>
              <a:avLst/>
              <a:gdLst>
                <a:gd name="T0" fmla="*/ 4 w 26"/>
                <a:gd name="T1" fmla="*/ 3 h 24"/>
                <a:gd name="T2" fmla="*/ 3 w 26"/>
                <a:gd name="T3" fmla="*/ 5 h 24"/>
                <a:gd name="T4" fmla="*/ 3 w 26"/>
                <a:gd name="T5" fmla="*/ 8 h 24"/>
                <a:gd name="T6" fmla="*/ 2 w 26"/>
                <a:gd name="T7" fmla="*/ 11 h 24"/>
                <a:gd name="T8" fmla="*/ 1 w 26"/>
                <a:gd name="T9" fmla="*/ 11 h 24"/>
                <a:gd name="T10" fmla="*/ 1 w 26"/>
                <a:gd name="T11" fmla="*/ 13 h 24"/>
                <a:gd name="T12" fmla="*/ 0 w 26"/>
                <a:gd name="T13" fmla="*/ 13 h 24"/>
                <a:gd name="T14" fmla="*/ 1 w 26"/>
                <a:gd name="T15" fmla="*/ 14 h 24"/>
                <a:gd name="T16" fmla="*/ 2 w 26"/>
                <a:gd name="T17" fmla="*/ 18 h 24"/>
                <a:gd name="T18" fmla="*/ 2 w 26"/>
                <a:gd name="T19" fmla="*/ 18 h 24"/>
                <a:gd name="T20" fmla="*/ 5 w 26"/>
                <a:gd name="T21" fmla="*/ 18 h 24"/>
                <a:gd name="T22" fmla="*/ 7 w 26"/>
                <a:gd name="T23" fmla="*/ 17 h 24"/>
                <a:gd name="T24" fmla="*/ 8 w 26"/>
                <a:gd name="T25" fmla="*/ 17 h 24"/>
                <a:gd name="T26" fmla="*/ 13 w 26"/>
                <a:gd name="T27" fmla="*/ 17 h 24"/>
                <a:gd name="T28" fmla="*/ 16 w 26"/>
                <a:gd name="T29" fmla="*/ 17 h 24"/>
                <a:gd name="T30" fmla="*/ 17 w 26"/>
                <a:gd name="T31" fmla="*/ 18 h 24"/>
                <a:gd name="T32" fmla="*/ 15 w 26"/>
                <a:gd name="T33" fmla="*/ 20 h 24"/>
                <a:gd name="T34" fmla="*/ 8 w 26"/>
                <a:gd name="T35" fmla="*/ 20 h 24"/>
                <a:gd name="T36" fmla="*/ 6 w 26"/>
                <a:gd name="T37" fmla="*/ 21 h 24"/>
                <a:gd name="T38" fmla="*/ 3 w 26"/>
                <a:gd name="T39" fmla="*/ 21 h 24"/>
                <a:gd name="T40" fmla="*/ 3 w 26"/>
                <a:gd name="T41" fmla="*/ 22 h 24"/>
                <a:gd name="T42" fmla="*/ 3 w 26"/>
                <a:gd name="T43" fmla="*/ 22 h 24"/>
                <a:gd name="T44" fmla="*/ 4 w 26"/>
                <a:gd name="T45" fmla="*/ 24 h 24"/>
                <a:gd name="T46" fmla="*/ 6 w 26"/>
                <a:gd name="T47" fmla="*/ 24 h 24"/>
                <a:gd name="T48" fmla="*/ 8 w 26"/>
                <a:gd name="T49" fmla="*/ 22 h 24"/>
                <a:gd name="T50" fmla="*/ 16 w 26"/>
                <a:gd name="T51" fmla="*/ 23 h 24"/>
                <a:gd name="T52" fmla="*/ 19 w 26"/>
                <a:gd name="T53" fmla="*/ 23 h 24"/>
                <a:gd name="T54" fmla="*/ 22 w 26"/>
                <a:gd name="T55" fmla="*/ 24 h 24"/>
                <a:gd name="T56" fmla="*/ 26 w 26"/>
                <a:gd name="T57" fmla="*/ 23 h 24"/>
                <a:gd name="T58" fmla="*/ 26 w 26"/>
                <a:gd name="T59" fmla="*/ 20 h 24"/>
                <a:gd name="T60" fmla="*/ 24 w 26"/>
                <a:gd name="T61" fmla="*/ 18 h 24"/>
                <a:gd name="T62" fmla="*/ 23 w 26"/>
                <a:gd name="T63" fmla="*/ 17 h 24"/>
                <a:gd name="T64" fmla="*/ 24 w 26"/>
                <a:gd name="T65" fmla="*/ 13 h 24"/>
                <a:gd name="T66" fmla="*/ 24 w 26"/>
                <a:gd name="T67" fmla="*/ 11 h 24"/>
                <a:gd name="T68" fmla="*/ 23 w 26"/>
                <a:gd name="T69" fmla="*/ 9 h 24"/>
                <a:gd name="T70" fmla="*/ 20 w 26"/>
                <a:gd name="T71" fmla="*/ 8 h 24"/>
                <a:gd name="T72" fmla="*/ 19 w 26"/>
                <a:gd name="T73" fmla="*/ 5 h 24"/>
                <a:gd name="T74" fmla="*/ 17 w 26"/>
                <a:gd name="T75" fmla="*/ 4 h 24"/>
                <a:gd name="T76" fmla="*/ 16 w 26"/>
                <a:gd name="T77" fmla="*/ 2 h 24"/>
                <a:gd name="T78" fmla="*/ 13 w 26"/>
                <a:gd name="T79" fmla="*/ 1 h 24"/>
                <a:gd name="T80" fmla="*/ 10 w 26"/>
                <a:gd name="T81" fmla="*/ 1 h 24"/>
                <a:gd name="T82" fmla="*/ 7 w 26"/>
                <a:gd name="T83" fmla="*/ 1 h 24"/>
                <a:gd name="T84" fmla="*/ 5 w 26"/>
                <a:gd name="T85" fmla="*/ 2 h 24"/>
                <a:gd name="T86" fmla="*/ 4 w 26"/>
                <a:gd name="T8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4">
                  <a:moveTo>
                    <a:pt x="4" y="3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3"/>
                    <a:pt x="0" y="12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8" y="17"/>
                    <a:pt x="7" y="16"/>
                    <a:pt x="8" y="17"/>
                  </a:cubicBezTo>
                  <a:cubicBezTo>
                    <a:pt x="9" y="18"/>
                    <a:pt x="11" y="17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6"/>
                    <a:pt x="17" y="18"/>
                  </a:cubicBezTo>
                  <a:cubicBezTo>
                    <a:pt x="17" y="19"/>
                    <a:pt x="17" y="20"/>
                    <a:pt x="15" y="20"/>
                  </a:cubicBezTo>
                  <a:cubicBezTo>
                    <a:pt x="14" y="20"/>
                    <a:pt x="10" y="20"/>
                    <a:pt x="8" y="20"/>
                  </a:cubicBezTo>
                  <a:cubicBezTo>
                    <a:pt x="7" y="20"/>
                    <a:pt x="6" y="21"/>
                    <a:pt x="6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4" y="24"/>
                    <a:pt x="4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14" y="22"/>
                    <a:pt x="16" y="23"/>
                  </a:cubicBezTo>
                  <a:cubicBezTo>
                    <a:pt x="17" y="23"/>
                    <a:pt x="18" y="24"/>
                    <a:pt x="19" y="23"/>
                  </a:cubicBezTo>
                  <a:cubicBezTo>
                    <a:pt x="20" y="23"/>
                    <a:pt x="21" y="23"/>
                    <a:pt x="22" y="24"/>
                  </a:cubicBezTo>
                  <a:cubicBezTo>
                    <a:pt x="22" y="24"/>
                    <a:pt x="26" y="23"/>
                    <a:pt x="26" y="23"/>
                  </a:cubicBezTo>
                  <a:cubicBezTo>
                    <a:pt x="26" y="23"/>
                    <a:pt x="26" y="21"/>
                    <a:pt x="26" y="20"/>
                  </a:cubicBezTo>
                  <a:cubicBezTo>
                    <a:pt x="26" y="19"/>
                    <a:pt x="25" y="19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7"/>
                    <a:pt x="25" y="13"/>
                    <a:pt x="24" y="13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0" y="9"/>
                    <a:pt x="20" y="8"/>
                  </a:cubicBezTo>
                  <a:cubicBezTo>
                    <a:pt x="20" y="7"/>
                    <a:pt x="20" y="6"/>
                    <a:pt x="19" y="5"/>
                  </a:cubicBezTo>
                  <a:cubicBezTo>
                    <a:pt x="18" y="5"/>
                    <a:pt x="17" y="6"/>
                    <a:pt x="17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5" y="1"/>
                    <a:pt x="15" y="0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7" y="2"/>
                    <a:pt x="5" y="2"/>
                    <a:pt x="5" y="2"/>
                  </a:cubicBezTo>
                  <a:lnTo>
                    <a:pt x="4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5" name="Freeform 46">
              <a:extLst>
                <a:ext uri="{FF2B5EF4-FFF2-40B4-BE49-F238E27FC236}">
                  <a16:creationId xmlns:a16="http://schemas.microsoft.com/office/drawing/2014/main" id="{19D8C8BF-8F78-12B1-F8AA-F44DC4C28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939" y="2867611"/>
              <a:ext cx="666460" cy="610398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6" name="Freeform 47">
              <a:extLst>
                <a:ext uri="{FF2B5EF4-FFF2-40B4-BE49-F238E27FC236}">
                  <a16:creationId xmlns:a16="http://schemas.microsoft.com/office/drawing/2014/main" id="{05CB9A8B-EA6F-03AC-9559-580F1CC6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072" y="4153968"/>
              <a:ext cx="75004" cy="65562"/>
            </a:xfrm>
            <a:custGeom>
              <a:avLst/>
              <a:gdLst>
                <a:gd name="T0" fmla="*/ 1 w 11"/>
                <a:gd name="T1" fmla="*/ 4 h 9"/>
                <a:gd name="T2" fmla="*/ 1 w 11"/>
                <a:gd name="T3" fmla="*/ 4 h 9"/>
                <a:gd name="T4" fmla="*/ 0 w 11"/>
                <a:gd name="T5" fmla="*/ 6 h 9"/>
                <a:gd name="T6" fmla="*/ 3 w 11"/>
                <a:gd name="T7" fmla="*/ 7 h 9"/>
                <a:gd name="T8" fmla="*/ 4 w 11"/>
                <a:gd name="T9" fmla="*/ 7 h 9"/>
                <a:gd name="T10" fmla="*/ 6 w 11"/>
                <a:gd name="T11" fmla="*/ 8 h 9"/>
                <a:gd name="T12" fmla="*/ 8 w 11"/>
                <a:gd name="T13" fmla="*/ 6 h 9"/>
                <a:gd name="T14" fmla="*/ 11 w 11"/>
                <a:gd name="T15" fmla="*/ 7 h 9"/>
                <a:gd name="T16" fmla="*/ 11 w 11"/>
                <a:gd name="T17" fmla="*/ 5 h 9"/>
                <a:gd name="T18" fmla="*/ 11 w 11"/>
                <a:gd name="T19" fmla="*/ 3 h 9"/>
                <a:gd name="T20" fmla="*/ 10 w 11"/>
                <a:gd name="T21" fmla="*/ 0 h 9"/>
                <a:gd name="T22" fmla="*/ 8 w 11"/>
                <a:gd name="T23" fmla="*/ 2 h 9"/>
                <a:gd name="T24" fmla="*/ 5 w 11"/>
                <a:gd name="T25" fmla="*/ 1 h 9"/>
                <a:gd name="T26" fmla="*/ 3 w 11"/>
                <a:gd name="T27" fmla="*/ 0 h 9"/>
                <a:gd name="T28" fmla="*/ 3 w 11"/>
                <a:gd name="T29" fmla="*/ 1 h 9"/>
                <a:gd name="T30" fmla="*/ 3 w 11"/>
                <a:gd name="T31" fmla="*/ 4 h 9"/>
                <a:gd name="T32" fmla="*/ 1 w 1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3" y="7"/>
                    <a:pt x="3" y="7"/>
                  </a:cubicBezTo>
                  <a:cubicBezTo>
                    <a:pt x="3" y="7"/>
                    <a:pt x="3" y="6"/>
                    <a:pt x="4" y="7"/>
                  </a:cubicBezTo>
                  <a:cubicBezTo>
                    <a:pt x="6" y="8"/>
                    <a:pt x="5" y="9"/>
                    <a:pt x="6" y="8"/>
                  </a:cubicBezTo>
                  <a:cubicBezTo>
                    <a:pt x="8" y="7"/>
                    <a:pt x="7" y="5"/>
                    <a:pt x="8" y="6"/>
                  </a:cubicBezTo>
                  <a:cubicBezTo>
                    <a:pt x="9" y="6"/>
                    <a:pt x="11" y="7"/>
                    <a:pt x="11" y="7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1"/>
                    <a:pt x="8" y="2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2"/>
                    <a:pt x="3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7" name="Freeform 48">
              <a:extLst>
                <a:ext uri="{FF2B5EF4-FFF2-40B4-BE49-F238E27FC236}">
                  <a16:creationId xmlns:a16="http://schemas.microsoft.com/office/drawing/2014/main" id="{C8797B3E-B366-FA89-4B88-3B0DC44015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4204" y="301683"/>
              <a:ext cx="5357384" cy="2186126"/>
            </a:xfrm>
            <a:custGeom>
              <a:avLst/>
              <a:gdLst>
                <a:gd name="T0" fmla="*/ 739 w 778"/>
                <a:gd name="T1" fmla="*/ 144 h 301"/>
                <a:gd name="T2" fmla="*/ 771 w 778"/>
                <a:gd name="T3" fmla="*/ 138 h 301"/>
                <a:gd name="T4" fmla="*/ 690 w 778"/>
                <a:gd name="T5" fmla="*/ 105 h 301"/>
                <a:gd name="T6" fmla="*/ 634 w 778"/>
                <a:gd name="T7" fmla="*/ 101 h 301"/>
                <a:gd name="T8" fmla="*/ 574 w 778"/>
                <a:gd name="T9" fmla="*/ 90 h 301"/>
                <a:gd name="T10" fmla="*/ 521 w 778"/>
                <a:gd name="T11" fmla="*/ 97 h 301"/>
                <a:gd name="T12" fmla="*/ 479 w 778"/>
                <a:gd name="T13" fmla="*/ 89 h 301"/>
                <a:gd name="T14" fmla="*/ 450 w 778"/>
                <a:gd name="T15" fmla="*/ 78 h 301"/>
                <a:gd name="T16" fmla="*/ 406 w 778"/>
                <a:gd name="T17" fmla="*/ 82 h 301"/>
                <a:gd name="T18" fmla="*/ 381 w 778"/>
                <a:gd name="T19" fmla="*/ 45 h 301"/>
                <a:gd name="T20" fmla="*/ 326 w 778"/>
                <a:gd name="T21" fmla="*/ 61 h 301"/>
                <a:gd name="T22" fmla="*/ 293 w 778"/>
                <a:gd name="T23" fmla="*/ 94 h 301"/>
                <a:gd name="T24" fmla="*/ 263 w 778"/>
                <a:gd name="T25" fmla="*/ 98 h 301"/>
                <a:gd name="T26" fmla="*/ 269 w 778"/>
                <a:gd name="T27" fmla="*/ 121 h 301"/>
                <a:gd name="T28" fmla="*/ 238 w 778"/>
                <a:gd name="T29" fmla="*/ 133 h 301"/>
                <a:gd name="T30" fmla="*/ 221 w 778"/>
                <a:gd name="T31" fmla="*/ 112 h 301"/>
                <a:gd name="T32" fmla="*/ 174 w 778"/>
                <a:gd name="T33" fmla="*/ 118 h 301"/>
                <a:gd name="T34" fmla="*/ 118 w 778"/>
                <a:gd name="T35" fmla="*/ 129 h 301"/>
                <a:gd name="T36" fmla="*/ 84 w 778"/>
                <a:gd name="T37" fmla="*/ 143 h 301"/>
                <a:gd name="T38" fmla="*/ 69 w 778"/>
                <a:gd name="T39" fmla="*/ 133 h 301"/>
                <a:gd name="T40" fmla="*/ 55 w 778"/>
                <a:gd name="T41" fmla="*/ 107 h 301"/>
                <a:gd name="T42" fmla="*/ 41 w 778"/>
                <a:gd name="T43" fmla="*/ 181 h 301"/>
                <a:gd name="T44" fmla="*/ 86 w 778"/>
                <a:gd name="T45" fmla="*/ 246 h 301"/>
                <a:gd name="T46" fmla="*/ 105 w 778"/>
                <a:gd name="T47" fmla="*/ 286 h 301"/>
                <a:gd name="T48" fmla="*/ 131 w 778"/>
                <a:gd name="T49" fmla="*/ 269 h 301"/>
                <a:gd name="T50" fmla="*/ 181 w 778"/>
                <a:gd name="T51" fmla="*/ 239 h 301"/>
                <a:gd name="T52" fmla="*/ 248 w 778"/>
                <a:gd name="T53" fmla="*/ 221 h 301"/>
                <a:gd name="T54" fmla="*/ 351 w 778"/>
                <a:gd name="T55" fmla="*/ 246 h 301"/>
                <a:gd name="T56" fmla="*/ 442 w 778"/>
                <a:gd name="T57" fmla="*/ 249 h 301"/>
                <a:gd name="T58" fmla="*/ 507 w 778"/>
                <a:gd name="T59" fmla="*/ 256 h 301"/>
                <a:gd name="T60" fmla="*/ 509 w 778"/>
                <a:gd name="T61" fmla="*/ 289 h 301"/>
                <a:gd name="T62" fmla="*/ 554 w 778"/>
                <a:gd name="T63" fmla="*/ 236 h 301"/>
                <a:gd name="T64" fmla="*/ 549 w 778"/>
                <a:gd name="T65" fmla="*/ 198 h 301"/>
                <a:gd name="T66" fmla="*/ 614 w 778"/>
                <a:gd name="T67" fmla="*/ 186 h 301"/>
                <a:gd name="T68" fmla="*/ 654 w 778"/>
                <a:gd name="T69" fmla="*/ 168 h 301"/>
                <a:gd name="T70" fmla="*/ 622 w 778"/>
                <a:gd name="T71" fmla="*/ 217 h 301"/>
                <a:gd name="T72" fmla="*/ 656 w 778"/>
                <a:gd name="T73" fmla="*/ 186 h 301"/>
                <a:gd name="T74" fmla="*/ 181 w 778"/>
                <a:gd name="T75" fmla="*/ 0 h 301"/>
                <a:gd name="T76" fmla="*/ 168 w 778"/>
                <a:gd name="T77" fmla="*/ 13 h 301"/>
                <a:gd name="T78" fmla="*/ 169 w 778"/>
                <a:gd name="T79" fmla="*/ 13 h 301"/>
                <a:gd name="T80" fmla="*/ 363 w 778"/>
                <a:gd name="T81" fmla="*/ 29 h 301"/>
                <a:gd name="T82" fmla="*/ 140 w 778"/>
                <a:gd name="T83" fmla="*/ 19 h 301"/>
                <a:gd name="T84" fmla="*/ 153 w 778"/>
                <a:gd name="T85" fmla="*/ 21 h 301"/>
                <a:gd name="T86" fmla="*/ 371 w 778"/>
                <a:gd name="T87" fmla="*/ 35 h 301"/>
                <a:gd name="T88" fmla="*/ 169 w 778"/>
                <a:gd name="T89" fmla="*/ 64 h 301"/>
                <a:gd name="T90" fmla="*/ 154 w 778"/>
                <a:gd name="T91" fmla="*/ 95 h 301"/>
                <a:gd name="T92" fmla="*/ 160 w 778"/>
                <a:gd name="T93" fmla="*/ 78 h 301"/>
                <a:gd name="T94" fmla="*/ 219 w 778"/>
                <a:gd name="T95" fmla="*/ 57 h 301"/>
                <a:gd name="T96" fmla="*/ 378 w 778"/>
                <a:gd name="T97" fmla="*/ 66 h 301"/>
                <a:gd name="T98" fmla="*/ 552 w 778"/>
                <a:gd name="T99" fmla="*/ 73 h 301"/>
                <a:gd name="T100" fmla="*/ 78 w 778"/>
                <a:gd name="T101" fmla="*/ 168 h 301"/>
                <a:gd name="T102" fmla="*/ 53 w 778"/>
                <a:gd name="T103" fmla="*/ 167 h 301"/>
                <a:gd name="T104" fmla="*/ 398 w 778"/>
                <a:gd name="T105" fmla="*/ 227 h 301"/>
                <a:gd name="T106" fmla="*/ 564 w 778"/>
                <a:gd name="T107" fmla="*/ 273 h 301"/>
                <a:gd name="T108" fmla="*/ 596 w 778"/>
                <a:gd name="T109" fmla="*/ 271 h 301"/>
                <a:gd name="T110" fmla="*/ 72 w 778"/>
                <a:gd name="T111" fmla="*/ 156 h 301"/>
                <a:gd name="T112" fmla="*/ 606 w 778"/>
                <a:gd name="T113" fmla="*/ 101 h 301"/>
                <a:gd name="T114" fmla="*/ 427 w 778"/>
                <a:gd name="T115" fmla="*/ 87 h 301"/>
                <a:gd name="T116" fmla="*/ 487 w 778"/>
                <a:gd name="T117" fmla="*/ 87 h 301"/>
                <a:gd name="T118" fmla="*/ 337 w 778"/>
                <a:gd name="T119" fmla="*/ 26 h 301"/>
                <a:gd name="T120" fmla="*/ 250 w 778"/>
                <a:gd name="T121" fmla="*/ 83 h 301"/>
                <a:gd name="T122" fmla="*/ 10 w 778"/>
                <a:gd name="T123" fmla="*/ 21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301">
                  <a:moveTo>
                    <a:pt x="706" y="168"/>
                  </a:moveTo>
                  <a:cubicBezTo>
                    <a:pt x="708" y="167"/>
                    <a:pt x="709" y="167"/>
                    <a:pt x="711" y="166"/>
                  </a:cubicBezTo>
                  <a:cubicBezTo>
                    <a:pt x="711" y="166"/>
                    <a:pt x="711" y="166"/>
                    <a:pt x="711" y="166"/>
                  </a:cubicBezTo>
                  <a:cubicBezTo>
                    <a:pt x="713" y="165"/>
                    <a:pt x="715" y="164"/>
                    <a:pt x="717" y="164"/>
                  </a:cubicBezTo>
                  <a:cubicBezTo>
                    <a:pt x="718" y="163"/>
                    <a:pt x="718" y="163"/>
                    <a:pt x="718" y="163"/>
                  </a:cubicBezTo>
                  <a:cubicBezTo>
                    <a:pt x="719" y="163"/>
                    <a:pt x="719" y="164"/>
                    <a:pt x="720" y="164"/>
                  </a:cubicBezTo>
                  <a:cubicBezTo>
                    <a:pt x="720" y="164"/>
                    <a:pt x="722" y="163"/>
                    <a:pt x="723" y="163"/>
                  </a:cubicBezTo>
                  <a:cubicBezTo>
                    <a:pt x="723" y="163"/>
                    <a:pt x="724" y="164"/>
                    <a:pt x="724" y="165"/>
                  </a:cubicBezTo>
                  <a:cubicBezTo>
                    <a:pt x="727" y="165"/>
                    <a:pt x="728" y="164"/>
                    <a:pt x="730" y="163"/>
                  </a:cubicBezTo>
                  <a:cubicBezTo>
                    <a:pt x="730" y="162"/>
                    <a:pt x="729" y="162"/>
                    <a:pt x="729" y="162"/>
                  </a:cubicBezTo>
                  <a:cubicBezTo>
                    <a:pt x="729" y="161"/>
                    <a:pt x="730" y="161"/>
                    <a:pt x="729" y="160"/>
                  </a:cubicBezTo>
                  <a:cubicBezTo>
                    <a:pt x="728" y="160"/>
                    <a:pt x="727" y="160"/>
                    <a:pt x="727" y="160"/>
                  </a:cubicBezTo>
                  <a:cubicBezTo>
                    <a:pt x="727" y="159"/>
                    <a:pt x="727" y="159"/>
                    <a:pt x="727" y="158"/>
                  </a:cubicBezTo>
                  <a:cubicBezTo>
                    <a:pt x="727" y="158"/>
                    <a:pt x="727" y="158"/>
                    <a:pt x="727" y="158"/>
                  </a:cubicBezTo>
                  <a:cubicBezTo>
                    <a:pt x="726" y="157"/>
                    <a:pt x="727" y="157"/>
                    <a:pt x="726" y="156"/>
                  </a:cubicBezTo>
                  <a:cubicBezTo>
                    <a:pt x="726" y="156"/>
                    <a:pt x="726" y="156"/>
                    <a:pt x="726" y="156"/>
                  </a:cubicBezTo>
                  <a:cubicBezTo>
                    <a:pt x="725" y="154"/>
                    <a:pt x="724" y="153"/>
                    <a:pt x="724" y="152"/>
                  </a:cubicBezTo>
                  <a:cubicBezTo>
                    <a:pt x="722" y="153"/>
                    <a:pt x="722" y="152"/>
                    <a:pt x="720" y="152"/>
                  </a:cubicBezTo>
                  <a:cubicBezTo>
                    <a:pt x="721" y="152"/>
                    <a:pt x="721" y="151"/>
                    <a:pt x="721" y="151"/>
                  </a:cubicBezTo>
                  <a:cubicBezTo>
                    <a:pt x="721" y="151"/>
                    <a:pt x="722" y="151"/>
                    <a:pt x="722" y="150"/>
                  </a:cubicBezTo>
                  <a:cubicBezTo>
                    <a:pt x="722" y="150"/>
                    <a:pt x="722" y="149"/>
                    <a:pt x="722" y="149"/>
                  </a:cubicBezTo>
                  <a:cubicBezTo>
                    <a:pt x="719" y="150"/>
                    <a:pt x="720" y="150"/>
                    <a:pt x="718" y="149"/>
                  </a:cubicBezTo>
                  <a:cubicBezTo>
                    <a:pt x="715" y="149"/>
                    <a:pt x="715" y="149"/>
                    <a:pt x="715" y="149"/>
                  </a:cubicBezTo>
                  <a:cubicBezTo>
                    <a:pt x="715" y="149"/>
                    <a:pt x="716" y="148"/>
                    <a:pt x="716" y="148"/>
                  </a:cubicBezTo>
                  <a:cubicBezTo>
                    <a:pt x="717" y="148"/>
                    <a:pt x="719" y="148"/>
                    <a:pt x="720" y="149"/>
                  </a:cubicBezTo>
                  <a:cubicBezTo>
                    <a:pt x="720" y="148"/>
                    <a:pt x="721" y="148"/>
                    <a:pt x="721" y="148"/>
                  </a:cubicBezTo>
                  <a:cubicBezTo>
                    <a:pt x="723" y="149"/>
                    <a:pt x="726" y="150"/>
                    <a:pt x="729" y="149"/>
                  </a:cubicBezTo>
                  <a:cubicBezTo>
                    <a:pt x="730" y="149"/>
                    <a:pt x="733" y="148"/>
                    <a:pt x="734" y="148"/>
                  </a:cubicBezTo>
                  <a:cubicBezTo>
                    <a:pt x="735" y="147"/>
                    <a:pt x="734" y="146"/>
                    <a:pt x="734" y="146"/>
                  </a:cubicBezTo>
                  <a:cubicBezTo>
                    <a:pt x="734" y="145"/>
                    <a:pt x="736" y="145"/>
                    <a:pt x="736" y="144"/>
                  </a:cubicBezTo>
                  <a:cubicBezTo>
                    <a:pt x="736" y="144"/>
                    <a:pt x="736" y="143"/>
                    <a:pt x="736" y="143"/>
                  </a:cubicBezTo>
                  <a:cubicBezTo>
                    <a:pt x="735" y="143"/>
                    <a:pt x="734" y="142"/>
                    <a:pt x="733" y="142"/>
                  </a:cubicBezTo>
                  <a:cubicBezTo>
                    <a:pt x="734" y="141"/>
                    <a:pt x="733" y="141"/>
                    <a:pt x="734" y="141"/>
                  </a:cubicBezTo>
                  <a:cubicBezTo>
                    <a:pt x="734" y="141"/>
                    <a:pt x="734" y="141"/>
                    <a:pt x="734" y="141"/>
                  </a:cubicBezTo>
                  <a:cubicBezTo>
                    <a:pt x="735" y="140"/>
                    <a:pt x="734" y="139"/>
                    <a:pt x="734" y="139"/>
                  </a:cubicBezTo>
                  <a:cubicBezTo>
                    <a:pt x="734" y="138"/>
                    <a:pt x="734" y="138"/>
                    <a:pt x="734" y="138"/>
                  </a:cubicBezTo>
                  <a:cubicBezTo>
                    <a:pt x="735" y="138"/>
                    <a:pt x="735" y="138"/>
                    <a:pt x="735" y="137"/>
                  </a:cubicBezTo>
                  <a:cubicBezTo>
                    <a:pt x="736" y="138"/>
                    <a:pt x="736" y="137"/>
                    <a:pt x="737" y="138"/>
                  </a:cubicBezTo>
                  <a:cubicBezTo>
                    <a:pt x="735" y="139"/>
                    <a:pt x="738" y="139"/>
                    <a:pt x="738" y="140"/>
                  </a:cubicBezTo>
                  <a:cubicBezTo>
                    <a:pt x="738" y="141"/>
                    <a:pt x="738" y="141"/>
                    <a:pt x="738" y="141"/>
                  </a:cubicBezTo>
                  <a:cubicBezTo>
                    <a:pt x="736" y="142"/>
                    <a:pt x="737" y="142"/>
                    <a:pt x="736" y="143"/>
                  </a:cubicBezTo>
                  <a:cubicBezTo>
                    <a:pt x="737" y="143"/>
                    <a:pt x="738" y="143"/>
                    <a:pt x="739" y="144"/>
                  </a:cubicBezTo>
                  <a:cubicBezTo>
                    <a:pt x="739" y="144"/>
                    <a:pt x="739" y="145"/>
                    <a:pt x="740" y="145"/>
                  </a:cubicBezTo>
                  <a:cubicBezTo>
                    <a:pt x="740" y="145"/>
                    <a:pt x="743" y="144"/>
                    <a:pt x="744" y="144"/>
                  </a:cubicBezTo>
                  <a:cubicBezTo>
                    <a:pt x="744" y="143"/>
                    <a:pt x="744" y="143"/>
                    <a:pt x="745" y="142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5" y="142"/>
                    <a:pt x="746" y="143"/>
                    <a:pt x="746" y="143"/>
                  </a:cubicBezTo>
                  <a:cubicBezTo>
                    <a:pt x="746" y="143"/>
                    <a:pt x="748" y="143"/>
                    <a:pt x="749" y="143"/>
                  </a:cubicBezTo>
                  <a:cubicBezTo>
                    <a:pt x="749" y="143"/>
                    <a:pt x="749" y="143"/>
                    <a:pt x="749" y="143"/>
                  </a:cubicBezTo>
                  <a:cubicBezTo>
                    <a:pt x="750" y="145"/>
                    <a:pt x="752" y="146"/>
                    <a:pt x="751" y="147"/>
                  </a:cubicBezTo>
                  <a:cubicBezTo>
                    <a:pt x="751" y="147"/>
                    <a:pt x="751" y="148"/>
                    <a:pt x="751" y="148"/>
                  </a:cubicBezTo>
                  <a:cubicBezTo>
                    <a:pt x="751" y="149"/>
                    <a:pt x="753" y="150"/>
                    <a:pt x="753" y="150"/>
                  </a:cubicBezTo>
                  <a:cubicBezTo>
                    <a:pt x="754" y="150"/>
                    <a:pt x="755" y="150"/>
                    <a:pt x="755" y="149"/>
                  </a:cubicBezTo>
                  <a:cubicBezTo>
                    <a:pt x="756" y="149"/>
                    <a:pt x="760" y="151"/>
                    <a:pt x="760" y="152"/>
                  </a:cubicBezTo>
                  <a:cubicBezTo>
                    <a:pt x="760" y="152"/>
                    <a:pt x="760" y="153"/>
                    <a:pt x="760" y="153"/>
                  </a:cubicBezTo>
                  <a:cubicBezTo>
                    <a:pt x="761" y="153"/>
                    <a:pt x="762" y="153"/>
                    <a:pt x="762" y="153"/>
                  </a:cubicBezTo>
                  <a:cubicBezTo>
                    <a:pt x="762" y="153"/>
                    <a:pt x="762" y="152"/>
                    <a:pt x="763" y="152"/>
                  </a:cubicBezTo>
                  <a:cubicBezTo>
                    <a:pt x="763" y="152"/>
                    <a:pt x="763" y="152"/>
                    <a:pt x="763" y="152"/>
                  </a:cubicBezTo>
                  <a:cubicBezTo>
                    <a:pt x="763" y="151"/>
                    <a:pt x="764" y="151"/>
                    <a:pt x="764" y="151"/>
                  </a:cubicBezTo>
                  <a:cubicBezTo>
                    <a:pt x="764" y="151"/>
                    <a:pt x="764" y="153"/>
                    <a:pt x="764" y="153"/>
                  </a:cubicBezTo>
                  <a:cubicBezTo>
                    <a:pt x="764" y="153"/>
                    <a:pt x="764" y="153"/>
                    <a:pt x="764" y="153"/>
                  </a:cubicBezTo>
                  <a:cubicBezTo>
                    <a:pt x="766" y="154"/>
                    <a:pt x="765" y="153"/>
                    <a:pt x="766" y="153"/>
                  </a:cubicBezTo>
                  <a:cubicBezTo>
                    <a:pt x="766" y="153"/>
                    <a:pt x="766" y="153"/>
                    <a:pt x="766" y="153"/>
                  </a:cubicBezTo>
                  <a:cubicBezTo>
                    <a:pt x="767" y="153"/>
                    <a:pt x="767" y="153"/>
                    <a:pt x="768" y="153"/>
                  </a:cubicBezTo>
                  <a:cubicBezTo>
                    <a:pt x="768" y="153"/>
                    <a:pt x="768" y="152"/>
                    <a:pt x="767" y="152"/>
                  </a:cubicBezTo>
                  <a:cubicBezTo>
                    <a:pt x="767" y="151"/>
                    <a:pt x="767" y="151"/>
                    <a:pt x="766" y="151"/>
                  </a:cubicBezTo>
                  <a:cubicBezTo>
                    <a:pt x="767" y="150"/>
                    <a:pt x="767" y="150"/>
                    <a:pt x="767" y="149"/>
                  </a:cubicBezTo>
                  <a:cubicBezTo>
                    <a:pt x="767" y="149"/>
                    <a:pt x="766" y="149"/>
                    <a:pt x="766" y="149"/>
                  </a:cubicBezTo>
                  <a:cubicBezTo>
                    <a:pt x="767" y="149"/>
                    <a:pt x="768" y="148"/>
                    <a:pt x="769" y="148"/>
                  </a:cubicBezTo>
                  <a:cubicBezTo>
                    <a:pt x="769" y="148"/>
                    <a:pt x="768" y="146"/>
                    <a:pt x="768" y="146"/>
                  </a:cubicBezTo>
                  <a:cubicBezTo>
                    <a:pt x="768" y="146"/>
                    <a:pt x="767" y="146"/>
                    <a:pt x="767" y="146"/>
                  </a:cubicBezTo>
                  <a:cubicBezTo>
                    <a:pt x="767" y="145"/>
                    <a:pt x="767" y="145"/>
                    <a:pt x="767" y="145"/>
                  </a:cubicBezTo>
                  <a:cubicBezTo>
                    <a:pt x="769" y="145"/>
                    <a:pt x="770" y="144"/>
                    <a:pt x="771" y="145"/>
                  </a:cubicBezTo>
                  <a:cubicBezTo>
                    <a:pt x="771" y="145"/>
                    <a:pt x="772" y="145"/>
                    <a:pt x="772" y="145"/>
                  </a:cubicBezTo>
                  <a:cubicBezTo>
                    <a:pt x="772" y="146"/>
                    <a:pt x="772" y="146"/>
                    <a:pt x="772" y="146"/>
                  </a:cubicBezTo>
                  <a:cubicBezTo>
                    <a:pt x="773" y="146"/>
                    <a:pt x="773" y="145"/>
                    <a:pt x="774" y="146"/>
                  </a:cubicBezTo>
                  <a:cubicBezTo>
                    <a:pt x="774" y="145"/>
                    <a:pt x="774" y="145"/>
                    <a:pt x="774" y="144"/>
                  </a:cubicBezTo>
                  <a:cubicBezTo>
                    <a:pt x="775" y="144"/>
                    <a:pt x="776" y="144"/>
                    <a:pt x="776" y="144"/>
                  </a:cubicBezTo>
                  <a:cubicBezTo>
                    <a:pt x="776" y="143"/>
                    <a:pt x="775" y="142"/>
                    <a:pt x="776" y="142"/>
                  </a:cubicBezTo>
                  <a:cubicBezTo>
                    <a:pt x="777" y="141"/>
                    <a:pt x="777" y="142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7" y="141"/>
                    <a:pt x="777" y="141"/>
                    <a:pt x="776" y="141"/>
                  </a:cubicBezTo>
                  <a:cubicBezTo>
                    <a:pt x="776" y="141"/>
                    <a:pt x="776" y="140"/>
                    <a:pt x="776" y="140"/>
                  </a:cubicBezTo>
                  <a:cubicBezTo>
                    <a:pt x="774" y="139"/>
                    <a:pt x="772" y="139"/>
                    <a:pt x="771" y="138"/>
                  </a:cubicBezTo>
                  <a:cubicBezTo>
                    <a:pt x="771" y="137"/>
                    <a:pt x="771" y="137"/>
                    <a:pt x="771" y="137"/>
                  </a:cubicBezTo>
                  <a:cubicBezTo>
                    <a:pt x="770" y="136"/>
                    <a:pt x="769" y="136"/>
                    <a:pt x="769" y="136"/>
                  </a:cubicBezTo>
                  <a:cubicBezTo>
                    <a:pt x="768" y="135"/>
                    <a:pt x="769" y="134"/>
                    <a:pt x="768" y="134"/>
                  </a:cubicBezTo>
                  <a:cubicBezTo>
                    <a:pt x="767" y="134"/>
                    <a:pt x="767" y="134"/>
                    <a:pt x="766" y="133"/>
                  </a:cubicBezTo>
                  <a:cubicBezTo>
                    <a:pt x="765" y="133"/>
                    <a:pt x="765" y="133"/>
                    <a:pt x="765" y="133"/>
                  </a:cubicBezTo>
                  <a:cubicBezTo>
                    <a:pt x="763" y="133"/>
                    <a:pt x="759" y="133"/>
                    <a:pt x="757" y="133"/>
                  </a:cubicBezTo>
                  <a:cubicBezTo>
                    <a:pt x="758" y="135"/>
                    <a:pt x="757" y="136"/>
                    <a:pt x="758" y="137"/>
                  </a:cubicBezTo>
                  <a:cubicBezTo>
                    <a:pt x="757" y="137"/>
                    <a:pt x="757" y="137"/>
                    <a:pt x="756" y="136"/>
                  </a:cubicBezTo>
                  <a:cubicBezTo>
                    <a:pt x="756" y="135"/>
                    <a:pt x="756" y="133"/>
                    <a:pt x="756" y="132"/>
                  </a:cubicBezTo>
                  <a:cubicBezTo>
                    <a:pt x="756" y="131"/>
                    <a:pt x="754" y="131"/>
                    <a:pt x="754" y="131"/>
                  </a:cubicBezTo>
                  <a:cubicBezTo>
                    <a:pt x="754" y="130"/>
                    <a:pt x="754" y="129"/>
                    <a:pt x="754" y="129"/>
                  </a:cubicBezTo>
                  <a:cubicBezTo>
                    <a:pt x="753" y="129"/>
                    <a:pt x="752" y="129"/>
                    <a:pt x="751" y="129"/>
                  </a:cubicBezTo>
                  <a:cubicBezTo>
                    <a:pt x="751" y="129"/>
                    <a:pt x="751" y="128"/>
                    <a:pt x="750" y="127"/>
                  </a:cubicBezTo>
                  <a:cubicBezTo>
                    <a:pt x="749" y="127"/>
                    <a:pt x="748" y="127"/>
                    <a:pt x="748" y="127"/>
                  </a:cubicBezTo>
                  <a:cubicBezTo>
                    <a:pt x="747" y="127"/>
                    <a:pt x="747" y="126"/>
                    <a:pt x="747" y="125"/>
                  </a:cubicBezTo>
                  <a:cubicBezTo>
                    <a:pt x="746" y="125"/>
                    <a:pt x="746" y="125"/>
                    <a:pt x="745" y="125"/>
                  </a:cubicBezTo>
                  <a:cubicBezTo>
                    <a:pt x="744" y="125"/>
                    <a:pt x="743" y="123"/>
                    <a:pt x="741" y="123"/>
                  </a:cubicBezTo>
                  <a:cubicBezTo>
                    <a:pt x="741" y="123"/>
                    <a:pt x="741" y="123"/>
                    <a:pt x="741" y="123"/>
                  </a:cubicBezTo>
                  <a:cubicBezTo>
                    <a:pt x="740" y="122"/>
                    <a:pt x="741" y="122"/>
                    <a:pt x="741" y="121"/>
                  </a:cubicBezTo>
                  <a:cubicBezTo>
                    <a:pt x="741" y="121"/>
                    <a:pt x="740" y="120"/>
                    <a:pt x="740" y="120"/>
                  </a:cubicBezTo>
                  <a:cubicBezTo>
                    <a:pt x="739" y="120"/>
                    <a:pt x="739" y="121"/>
                    <a:pt x="738" y="120"/>
                  </a:cubicBezTo>
                  <a:cubicBezTo>
                    <a:pt x="738" y="119"/>
                    <a:pt x="738" y="119"/>
                    <a:pt x="738" y="119"/>
                  </a:cubicBezTo>
                  <a:cubicBezTo>
                    <a:pt x="736" y="119"/>
                    <a:pt x="736" y="119"/>
                    <a:pt x="734" y="119"/>
                  </a:cubicBezTo>
                  <a:cubicBezTo>
                    <a:pt x="734" y="117"/>
                    <a:pt x="733" y="116"/>
                    <a:pt x="732" y="115"/>
                  </a:cubicBezTo>
                  <a:cubicBezTo>
                    <a:pt x="731" y="115"/>
                    <a:pt x="730" y="115"/>
                    <a:pt x="730" y="115"/>
                  </a:cubicBezTo>
                  <a:cubicBezTo>
                    <a:pt x="730" y="114"/>
                    <a:pt x="730" y="114"/>
                    <a:pt x="730" y="113"/>
                  </a:cubicBezTo>
                  <a:cubicBezTo>
                    <a:pt x="730" y="113"/>
                    <a:pt x="729" y="112"/>
                    <a:pt x="729" y="112"/>
                  </a:cubicBezTo>
                  <a:cubicBezTo>
                    <a:pt x="728" y="112"/>
                    <a:pt x="726" y="112"/>
                    <a:pt x="725" y="112"/>
                  </a:cubicBezTo>
                  <a:cubicBezTo>
                    <a:pt x="725" y="112"/>
                    <a:pt x="724" y="111"/>
                    <a:pt x="723" y="111"/>
                  </a:cubicBezTo>
                  <a:cubicBezTo>
                    <a:pt x="721" y="110"/>
                    <a:pt x="721" y="112"/>
                    <a:pt x="719" y="111"/>
                  </a:cubicBezTo>
                  <a:cubicBezTo>
                    <a:pt x="718" y="111"/>
                    <a:pt x="718" y="109"/>
                    <a:pt x="717" y="109"/>
                  </a:cubicBezTo>
                  <a:cubicBezTo>
                    <a:pt x="716" y="108"/>
                    <a:pt x="714" y="109"/>
                    <a:pt x="713" y="108"/>
                  </a:cubicBezTo>
                  <a:cubicBezTo>
                    <a:pt x="711" y="107"/>
                    <a:pt x="711" y="107"/>
                    <a:pt x="711" y="107"/>
                  </a:cubicBezTo>
                  <a:cubicBezTo>
                    <a:pt x="711" y="106"/>
                    <a:pt x="711" y="106"/>
                    <a:pt x="711" y="106"/>
                  </a:cubicBezTo>
                  <a:cubicBezTo>
                    <a:pt x="710" y="106"/>
                    <a:pt x="710" y="107"/>
                    <a:pt x="710" y="107"/>
                  </a:cubicBezTo>
                  <a:cubicBezTo>
                    <a:pt x="709" y="107"/>
                    <a:pt x="706" y="107"/>
                    <a:pt x="705" y="107"/>
                  </a:cubicBezTo>
                  <a:cubicBezTo>
                    <a:pt x="704" y="107"/>
                    <a:pt x="703" y="106"/>
                    <a:pt x="701" y="106"/>
                  </a:cubicBezTo>
                  <a:cubicBezTo>
                    <a:pt x="701" y="106"/>
                    <a:pt x="701" y="107"/>
                    <a:pt x="700" y="107"/>
                  </a:cubicBezTo>
                  <a:cubicBezTo>
                    <a:pt x="699" y="107"/>
                    <a:pt x="699" y="106"/>
                    <a:pt x="698" y="106"/>
                  </a:cubicBezTo>
                  <a:cubicBezTo>
                    <a:pt x="697" y="106"/>
                    <a:pt x="695" y="107"/>
                    <a:pt x="692" y="106"/>
                  </a:cubicBezTo>
                  <a:cubicBezTo>
                    <a:pt x="692" y="106"/>
                    <a:pt x="691" y="105"/>
                    <a:pt x="691" y="105"/>
                  </a:cubicBezTo>
                  <a:cubicBezTo>
                    <a:pt x="691" y="105"/>
                    <a:pt x="690" y="105"/>
                    <a:pt x="690" y="105"/>
                  </a:cubicBezTo>
                  <a:cubicBezTo>
                    <a:pt x="690" y="107"/>
                    <a:pt x="690" y="108"/>
                    <a:pt x="690" y="109"/>
                  </a:cubicBezTo>
                  <a:cubicBezTo>
                    <a:pt x="690" y="110"/>
                    <a:pt x="691" y="109"/>
                    <a:pt x="691" y="109"/>
                  </a:cubicBezTo>
                  <a:cubicBezTo>
                    <a:pt x="691" y="110"/>
                    <a:pt x="692" y="110"/>
                    <a:pt x="692" y="110"/>
                  </a:cubicBezTo>
                  <a:cubicBezTo>
                    <a:pt x="692" y="112"/>
                    <a:pt x="692" y="113"/>
                    <a:pt x="692" y="114"/>
                  </a:cubicBezTo>
                  <a:cubicBezTo>
                    <a:pt x="692" y="114"/>
                    <a:pt x="691" y="114"/>
                    <a:pt x="691" y="114"/>
                  </a:cubicBezTo>
                  <a:cubicBezTo>
                    <a:pt x="691" y="114"/>
                    <a:pt x="690" y="115"/>
                    <a:pt x="690" y="116"/>
                  </a:cubicBezTo>
                  <a:cubicBezTo>
                    <a:pt x="689" y="116"/>
                    <a:pt x="689" y="115"/>
                    <a:pt x="689" y="116"/>
                  </a:cubicBezTo>
                  <a:cubicBezTo>
                    <a:pt x="688" y="116"/>
                    <a:pt x="689" y="117"/>
                    <a:pt x="689" y="117"/>
                  </a:cubicBezTo>
                  <a:cubicBezTo>
                    <a:pt x="688" y="117"/>
                    <a:pt x="687" y="117"/>
                    <a:pt x="686" y="117"/>
                  </a:cubicBezTo>
                  <a:cubicBezTo>
                    <a:pt x="686" y="117"/>
                    <a:pt x="686" y="117"/>
                    <a:pt x="686" y="117"/>
                  </a:cubicBezTo>
                  <a:cubicBezTo>
                    <a:pt x="685" y="118"/>
                    <a:pt x="684" y="118"/>
                    <a:pt x="683" y="118"/>
                  </a:cubicBezTo>
                  <a:cubicBezTo>
                    <a:pt x="682" y="117"/>
                    <a:pt x="682" y="115"/>
                    <a:pt x="682" y="113"/>
                  </a:cubicBezTo>
                  <a:cubicBezTo>
                    <a:pt x="681" y="113"/>
                    <a:pt x="680" y="113"/>
                    <a:pt x="680" y="113"/>
                  </a:cubicBezTo>
                  <a:cubicBezTo>
                    <a:pt x="679" y="112"/>
                    <a:pt x="680" y="109"/>
                    <a:pt x="679" y="109"/>
                  </a:cubicBezTo>
                  <a:cubicBezTo>
                    <a:pt x="679" y="110"/>
                    <a:pt x="678" y="111"/>
                    <a:pt x="677" y="111"/>
                  </a:cubicBezTo>
                  <a:cubicBezTo>
                    <a:pt x="677" y="111"/>
                    <a:pt x="677" y="110"/>
                    <a:pt x="677" y="110"/>
                  </a:cubicBezTo>
                  <a:cubicBezTo>
                    <a:pt x="675" y="110"/>
                    <a:pt x="674" y="112"/>
                    <a:pt x="672" y="112"/>
                  </a:cubicBezTo>
                  <a:cubicBezTo>
                    <a:pt x="672" y="112"/>
                    <a:pt x="672" y="111"/>
                    <a:pt x="672" y="110"/>
                  </a:cubicBezTo>
                  <a:cubicBezTo>
                    <a:pt x="671" y="110"/>
                    <a:pt x="669" y="110"/>
                    <a:pt x="669" y="109"/>
                  </a:cubicBezTo>
                  <a:cubicBezTo>
                    <a:pt x="668" y="109"/>
                    <a:pt x="666" y="110"/>
                    <a:pt x="665" y="110"/>
                  </a:cubicBezTo>
                  <a:cubicBezTo>
                    <a:pt x="665" y="110"/>
                    <a:pt x="664" y="111"/>
                    <a:pt x="664" y="111"/>
                  </a:cubicBezTo>
                  <a:cubicBezTo>
                    <a:pt x="663" y="111"/>
                    <a:pt x="663" y="110"/>
                    <a:pt x="662" y="110"/>
                  </a:cubicBezTo>
                  <a:cubicBezTo>
                    <a:pt x="662" y="110"/>
                    <a:pt x="662" y="109"/>
                    <a:pt x="662" y="109"/>
                  </a:cubicBezTo>
                  <a:cubicBezTo>
                    <a:pt x="660" y="109"/>
                    <a:pt x="657" y="109"/>
                    <a:pt x="654" y="109"/>
                  </a:cubicBezTo>
                  <a:cubicBezTo>
                    <a:pt x="654" y="109"/>
                    <a:pt x="654" y="109"/>
                    <a:pt x="653" y="109"/>
                  </a:cubicBezTo>
                  <a:cubicBezTo>
                    <a:pt x="653" y="109"/>
                    <a:pt x="651" y="110"/>
                    <a:pt x="651" y="110"/>
                  </a:cubicBezTo>
                  <a:cubicBezTo>
                    <a:pt x="650" y="111"/>
                    <a:pt x="649" y="111"/>
                    <a:pt x="648" y="111"/>
                  </a:cubicBezTo>
                  <a:cubicBezTo>
                    <a:pt x="648" y="112"/>
                    <a:pt x="648" y="114"/>
                    <a:pt x="647" y="115"/>
                  </a:cubicBezTo>
                  <a:cubicBezTo>
                    <a:pt x="647" y="115"/>
                    <a:pt x="646" y="116"/>
                    <a:pt x="646" y="116"/>
                  </a:cubicBezTo>
                  <a:cubicBezTo>
                    <a:pt x="646" y="116"/>
                    <a:pt x="646" y="115"/>
                    <a:pt x="646" y="115"/>
                  </a:cubicBezTo>
                  <a:cubicBezTo>
                    <a:pt x="645" y="114"/>
                    <a:pt x="645" y="114"/>
                    <a:pt x="645" y="114"/>
                  </a:cubicBezTo>
                  <a:cubicBezTo>
                    <a:pt x="645" y="114"/>
                    <a:pt x="645" y="113"/>
                    <a:pt x="645" y="113"/>
                  </a:cubicBezTo>
                  <a:cubicBezTo>
                    <a:pt x="645" y="112"/>
                    <a:pt x="644" y="112"/>
                    <a:pt x="644" y="112"/>
                  </a:cubicBezTo>
                  <a:cubicBezTo>
                    <a:pt x="644" y="111"/>
                    <a:pt x="644" y="111"/>
                    <a:pt x="644" y="110"/>
                  </a:cubicBezTo>
                  <a:cubicBezTo>
                    <a:pt x="643" y="110"/>
                    <a:pt x="642" y="110"/>
                    <a:pt x="642" y="110"/>
                  </a:cubicBezTo>
                  <a:cubicBezTo>
                    <a:pt x="642" y="110"/>
                    <a:pt x="642" y="108"/>
                    <a:pt x="642" y="108"/>
                  </a:cubicBezTo>
                  <a:cubicBezTo>
                    <a:pt x="641" y="107"/>
                    <a:pt x="642" y="108"/>
                    <a:pt x="641" y="107"/>
                  </a:cubicBezTo>
                  <a:cubicBezTo>
                    <a:pt x="642" y="107"/>
                    <a:pt x="642" y="106"/>
                    <a:pt x="643" y="106"/>
                  </a:cubicBezTo>
                  <a:cubicBezTo>
                    <a:pt x="642" y="105"/>
                    <a:pt x="641" y="104"/>
                    <a:pt x="640" y="103"/>
                  </a:cubicBezTo>
                  <a:cubicBezTo>
                    <a:pt x="640" y="103"/>
                    <a:pt x="639" y="104"/>
                    <a:pt x="639" y="103"/>
                  </a:cubicBezTo>
                  <a:cubicBezTo>
                    <a:pt x="638" y="103"/>
                    <a:pt x="638" y="102"/>
                    <a:pt x="638" y="101"/>
                  </a:cubicBezTo>
                  <a:cubicBezTo>
                    <a:pt x="637" y="101"/>
                    <a:pt x="636" y="101"/>
                    <a:pt x="634" y="101"/>
                  </a:cubicBezTo>
                  <a:cubicBezTo>
                    <a:pt x="634" y="101"/>
                    <a:pt x="633" y="100"/>
                    <a:pt x="632" y="100"/>
                  </a:cubicBezTo>
                  <a:cubicBezTo>
                    <a:pt x="632" y="100"/>
                    <a:pt x="631" y="100"/>
                    <a:pt x="631" y="101"/>
                  </a:cubicBezTo>
                  <a:cubicBezTo>
                    <a:pt x="631" y="101"/>
                    <a:pt x="631" y="101"/>
                    <a:pt x="631" y="101"/>
                  </a:cubicBezTo>
                  <a:cubicBezTo>
                    <a:pt x="630" y="101"/>
                    <a:pt x="630" y="100"/>
                    <a:pt x="629" y="100"/>
                  </a:cubicBezTo>
                  <a:cubicBezTo>
                    <a:pt x="628" y="100"/>
                    <a:pt x="627" y="101"/>
                    <a:pt x="626" y="101"/>
                  </a:cubicBezTo>
                  <a:cubicBezTo>
                    <a:pt x="625" y="100"/>
                    <a:pt x="625" y="100"/>
                    <a:pt x="625" y="100"/>
                  </a:cubicBezTo>
                  <a:cubicBezTo>
                    <a:pt x="625" y="100"/>
                    <a:pt x="623" y="101"/>
                    <a:pt x="622" y="101"/>
                  </a:cubicBezTo>
                  <a:cubicBezTo>
                    <a:pt x="621" y="100"/>
                    <a:pt x="621" y="100"/>
                    <a:pt x="619" y="100"/>
                  </a:cubicBezTo>
                  <a:cubicBezTo>
                    <a:pt x="618" y="100"/>
                    <a:pt x="617" y="102"/>
                    <a:pt x="614" y="101"/>
                  </a:cubicBezTo>
                  <a:cubicBezTo>
                    <a:pt x="613" y="101"/>
                    <a:pt x="613" y="100"/>
                    <a:pt x="611" y="101"/>
                  </a:cubicBezTo>
                  <a:cubicBezTo>
                    <a:pt x="609" y="101"/>
                    <a:pt x="607" y="102"/>
                    <a:pt x="605" y="102"/>
                  </a:cubicBezTo>
                  <a:cubicBezTo>
                    <a:pt x="603" y="102"/>
                    <a:pt x="602" y="102"/>
                    <a:pt x="600" y="102"/>
                  </a:cubicBezTo>
                  <a:cubicBezTo>
                    <a:pt x="598" y="102"/>
                    <a:pt x="597" y="103"/>
                    <a:pt x="595" y="102"/>
                  </a:cubicBezTo>
                  <a:cubicBezTo>
                    <a:pt x="595" y="102"/>
                    <a:pt x="594" y="103"/>
                    <a:pt x="595" y="103"/>
                  </a:cubicBezTo>
                  <a:cubicBezTo>
                    <a:pt x="592" y="102"/>
                    <a:pt x="592" y="102"/>
                    <a:pt x="590" y="103"/>
                  </a:cubicBezTo>
                  <a:cubicBezTo>
                    <a:pt x="591" y="101"/>
                    <a:pt x="592" y="100"/>
                    <a:pt x="594" y="99"/>
                  </a:cubicBezTo>
                  <a:cubicBezTo>
                    <a:pt x="594" y="97"/>
                    <a:pt x="594" y="97"/>
                    <a:pt x="594" y="97"/>
                  </a:cubicBezTo>
                  <a:cubicBezTo>
                    <a:pt x="593" y="97"/>
                    <a:pt x="592" y="97"/>
                    <a:pt x="591" y="97"/>
                  </a:cubicBezTo>
                  <a:cubicBezTo>
                    <a:pt x="592" y="97"/>
                    <a:pt x="591" y="96"/>
                    <a:pt x="591" y="95"/>
                  </a:cubicBezTo>
                  <a:cubicBezTo>
                    <a:pt x="592" y="95"/>
                    <a:pt x="592" y="95"/>
                    <a:pt x="592" y="95"/>
                  </a:cubicBezTo>
                  <a:cubicBezTo>
                    <a:pt x="591" y="95"/>
                    <a:pt x="593" y="95"/>
                    <a:pt x="593" y="95"/>
                  </a:cubicBezTo>
                  <a:cubicBezTo>
                    <a:pt x="593" y="95"/>
                    <a:pt x="593" y="96"/>
                    <a:pt x="594" y="96"/>
                  </a:cubicBezTo>
                  <a:cubicBezTo>
                    <a:pt x="594" y="96"/>
                    <a:pt x="595" y="96"/>
                    <a:pt x="595" y="96"/>
                  </a:cubicBezTo>
                  <a:cubicBezTo>
                    <a:pt x="595" y="95"/>
                    <a:pt x="596" y="94"/>
                    <a:pt x="596" y="93"/>
                  </a:cubicBezTo>
                  <a:cubicBezTo>
                    <a:pt x="595" y="93"/>
                    <a:pt x="594" y="91"/>
                    <a:pt x="593" y="91"/>
                  </a:cubicBezTo>
                  <a:cubicBezTo>
                    <a:pt x="591" y="91"/>
                    <a:pt x="591" y="92"/>
                    <a:pt x="590" y="92"/>
                  </a:cubicBezTo>
                  <a:cubicBezTo>
                    <a:pt x="590" y="91"/>
                    <a:pt x="589" y="90"/>
                    <a:pt x="589" y="90"/>
                  </a:cubicBezTo>
                  <a:cubicBezTo>
                    <a:pt x="586" y="90"/>
                    <a:pt x="584" y="90"/>
                    <a:pt x="582" y="91"/>
                  </a:cubicBezTo>
                  <a:cubicBezTo>
                    <a:pt x="581" y="93"/>
                    <a:pt x="580" y="94"/>
                    <a:pt x="579" y="97"/>
                  </a:cubicBezTo>
                  <a:cubicBezTo>
                    <a:pt x="579" y="97"/>
                    <a:pt x="578" y="98"/>
                    <a:pt x="578" y="98"/>
                  </a:cubicBezTo>
                  <a:cubicBezTo>
                    <a:pt x="578" y="98"/>
                    <a:pt x="574" y="99"/>
                    <a:pt x="574" y="99"/>
                  </a:cubicBezTo>
                  <a:cubicBezTo>
                    <a:pt x="573" y="98"/>
                    <a:pt x="573" y="98"/>
                    <a:pt x="573" y="98"/>
                  </a:cubicBezTo>
                  <a:cubicBezTo>
                    <a:pt x="572" y="97"/>
                    <a:pt x="574" y="97"/>
                    <a:pt x="575" y="97"/>
                  </a:cubicBezTo>
                  <a:cubicBezTo>
                    <a:pt x="575" y="96"/>
                    <a:pt x="574" y="96"/>
                    <a:pt x="574" y="96"/>
                  </a:cubicBezTo>
                  <a:cubicBezTo>
                    <a:pt x="574" y="95"/>
                    <a:pt x="574" y="95"/>
                    <a:pt x="574" y="95"/>
                  </a:cubicBezTo>
                  <a:cubicBezTo>
                    <a:pt x="577" y="94"/>
                    <a:pt x="576" y="94"/>
                    <a:pt x="577" y="92"/>
                  </a:cubicBezTo>
                  <a:cubicBezTo>
                    <a:pt x="577" y="92"/>
                    <a:pt x="578" y="92"/>
                    <a:pt x="578" y="92"/>
                  </a:cubicBezTo>
                  <a:cubicBezTo>
                    <a:pt x="578" y="93"/>
                    <a:pt x="578" y="93"/>
                    <a:pt x="578" y="93"/>
                  </a:cubicBezTo>
                  <a:cubicBezTo>
                    <a:pt x="578" y="93"/>
                    <a:pt x="577" y="94"/>
                    <a:pt x="578" y="94"/>
                  </a:cubicBezTo>
                  <a:cubicBezTo>
                    <a:pt x="579" y="93"/>
                    <a:pt x="579" y="92"/>
                    <a:pt x="579" y="91"/>
                  </a:cubicBezTo>
                  <a:cubicBezTo>
                    <a:pt x="577" y="91"/>
                    <a:pt x="573" y="92"/>
                    <a:pt x="570" y="92"/>
                  </a:cubicBezTo>
                  <a:cubicBezTo>
                    <a:pt x="569" y="88"/>
                    <a:pt x="570" y="89"/>
                    <a:pt x="574" y="90"/>
                  </a:cubicBezTo>
                  <a:cubicBezTo>
                    <a:pt x="574" y="89"/>
                    <a:pt x="574" y="89"/>
                    <a:pt x="574" y="89"/>
                  </a:cubicBezTo>
                  <a:cubicBezTo>
                    <a:pt x="573" y="89"/>
                    <a:pt x="571" y="88"/>
                    <a:pt x="569" y="88"/>
                  </a:cubicBezTo>
                  <a:cubicBezTo>
                    <a:pt x="568" y="87"/>
                    <a:pt x="568" y="87"/>
                    <a:pt x="568" y="87"/>
                  </a:cubicBezTo>
                  <a:cubicBezTo>
                    <a:pt x="567" y="87"/>
                    <a:pt x="566" y="88"/>
                    <a:pt x="565" y="88"/>
                  </a:cubicBezTo>
                  <a:cubicBezTo>
                    <a:pt x="564" y="88"/>
                    <a:pt x="562" y="87"/>
                    <a:pt x="562" y="87"/>
                  </a:cubicBezTo>
                  <a:cubicBezTo>
                    <a:pt x="561" y="87"/>
                    <a:pt x="560" y="87"/>
                    <a:pt x="559" y="87"/>
                  </a:cubicBezTo>
                  <a:cubicBezTo>
                    <a:pt x="559" y="87"/>
                    <a:pt x="556" y="86"/>
                    <a:pt x="556" y="86"/>
                  </a:cubicBezTo>
                  <a:cubicBezTo>
                    <a:pt x="556" y="86"/>
                    <a:pt x="555" y="85"/>
                    <a:pt x="555" y="85"/>
                  </a:cubicBezTo>
                  <a:cubicBezTo>
                    <a:pt x="554" y="84"/>
                    <a:pt x="553" y="85"/>
                    <a:pt x="552" y="85"/>
                  </a:cubicBezTo>
                  <a:cubicBezTo>
                    <a:pt x="552" y="85"/>
                    <a:pt x="552" y="85"/>
                    <a:pt x="552" y="85"/>
                  </a:cubicBezTo>
                  <a:cubicBezTo>
                    <a:pt x="552" y="86"/>
                    <a:pt x="553" y="85"/>
                    <a:pt x="553" y="85"/>
                  </a:cubicBezTo>
                  <a:cubicBezTo>
                    <a:pt x="553" y="85"/>
                    <a:pt x="553" y="86"/>
                    <a:pt x="553" y="86"/>
                  </a:cubicBezTo>
                  <a:cubicBezTo>
                    <a:pt x="554" y="86"/>
                    <a:pt x="554" y="86"/>
                    <a:pt x="554" y="86"/>
                  </a:cubicBezTo>
                  <a:cubicBezTo>
                    <a:pt x="553" y="87"/>
                    <a:pt x="553" y="87"/>
                    <a:pt x="553" y="87"/>
                  </a:cubicBezTo>
                  <a:cubicBezTo>
                    <a:pt x="552" y="88"/>
                    <a:pt x="550" y="88"/>
                    <a:pt x="549" y="87"/>
                  </a:cubicBezTo>
                  <a:cubicBezTo>
                    <a:pt x="549" y="88"/>
                    <a:pt x="549" y="89"/>
                    <a:pt x="549" y="89"/>
                  </a:cubicBezTo>
                  <a:cubicBezTo>
                    <a:pt x="549" y="89"/>
                    <a:pt x="552" y="90"/>
                    <a:pt x="551" y="90"/>
                  </a:cubicBezTo>
                  <a:cubicBezTo>
                    <a:pt x="551" y="90"/>
                    <a:pt x="552" y="90"/>
                    <a:pt x="553" y="90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49" y="90"/>
                    <a:pt x="547" y="90"/>
                    <a:pt x="548" y="95"/>
                  </a:cubicBezTo>
                  <a:cubicBezTo>
                    <a:pt x="548" y="95"/>
                    <a:pt x="549" y="95"/>
                    <a:pt x="549" y="95"/>
                  </a:cubicBezTo>
                  <a:cubicBezTo>
                    <a:pt x="549" y="96"/>
                    <a:pt x="549" y="97"/>
                    <a:pt x="549" y="97"/>
                  </a:cubicBezTo>
                  <a:cubicBezTo>
                    <a:pt x="549" y="97"/>
                    <a:pt x="548" y="98"/>
                    <a:pt x="547" y="98"/>
                  </a:cubicBezTo>
                  <a:cubicBezTo>
                    <a:pt x="547" y="98"/>
                    <a:pt x="547" y="97"/>
                    <a:pt x="546" y="97"/>
                  </a:cubicBezTo>
                  <a:cubicBezTo>
                    <a:pt x="546" y="97"/>
                    <a:pt x="545" y="98"/>
                    <a:pt x="545" y="98"/>
                  </a:cubicBezTo>
                  <a:cubicBezTo>
                    <a:pt x="545" y="97"/>
                    <a:pt x="545" y="97"/>
                    <a:pt x="545" y="96"/>
                  </a:cubicBezTo>
                  <a:cubicBezTo>
                    <a:pt x="545" y="96"/>
                    <a:pt x="544" y="95"/>
                    <a:pt x="544" y="95"/>
                  </a:cubicBezTo>
                  <a:cubicBezTo>
                    <a:pt x="544" y="95"/>
                    <a:pt x="543" y="96"/>
                    <a:pt x="543" y="96"/>
                  </a:cubicBezTo>
                  <a:cubicBezTo>
                    <a:pt x="543" y="96"/>
                    <a:pt x="543" y="95"/>
                    <a:pt x="542" y="95"/>
                  </a:cubicBezTo>
                  <a:cubicBezTo>
                    <a:pt x="542" y="96"/>
                    <a:pt x="542" y="96"/>
                    <a:pt x="542" y="96"/>
                  </a:cubicBezTo>
                  <a:cubicBezTo>
                    <a:pt x="542" y="96"/>
                    <a:pt x="542" y="97"/>
                    <a:pt x="541" y="97"/>
                  </a:cubicBezTo>
                  <a:cubicBezTo>
                    <a:pt x="542" y="98"/>
                    <a:pt x="542" y="98"/>
                    <a:pt x="543" y="98"/>
                  </a:cubicBezTo>
                  <a:cubicBezTo>
                    <a:pt x="541" y="99"/>
                    <a:pt x="540" y="99"/>
                    <a:pt x="538" y="99"/>
                  </a:cubicBezTo>
                  <a:cubicBezTo>
                    <a:pt x="538" y="99"/>
                    <a:pt x="538" y="99"/>
                    <a:pt x="538" y="99"/>
                  </a:cubicBezTo>
                  <a:cubicBezTo>
                    <a:pt x="537" y="98"/>
                    <a:pt x="536" y="99"/>
                    <a:pt x="536" y="99"/>
                  </a:cubicBezTo>
                  <a:cubicBezTo>
                    <a:pt x="536" y="99"/>
                    <a:pt x="536" y="98"/>
                    <a:pt x="535" y="98"/>
                  </a:cubicBezTo>
                  <a:cubicBezTo>
                    <a:pt x="534" y="97"/>
                    <a:pt x="532" y="96"/>
                    <a:pt x="531" y="95"/>
                  </a:cubicBezTo>
                  <a:cubicBezTo>
                    <a:pt x="531" y="95"/>
                    <a:pt x="531" y="95"/>
                    <a:pt x="531" y="95"/>
                  </a:cubicBezTo>
                  <a:cubicBezTo>
                    <a:pt x="530" y="95"/>
                    <a:pt x="530" y="95"/>
                    <a:pt x="529" y="95"/>
                  </a:cubicBezTo>
                  <a:cubicBezTo>
                    <a:pt x="529" y="95"/>
                    <a:pt x="528" y="94"/>
                    <a:pt x="528" y="94"/>
                  </a:cubicBezTo>
                  <a:cubicBezTo>
                    <a:pt x="525" y="93"/>
                    <a:pt x="524" y="96"/>
                    <a:pt x="522" y="97"/>
                  </a:cubicBezTo>
                  <a:cubicBezTo>
                    <a:pt x="522" y="97"/>
                    <a:pt x="521" y="97"/>
                    <a:pt x="521" y="97"/>
                  </a:cubicBezTo>
                  <a:cubicBezTo>
                    <a:pt x="521" y="97"/>
                    <a:pt x="519" y="97"/>
                    <a:pt x="519" y="98"/>
                  </a:cubicBezTo>
                  <a:cubicBezTo>
                    <a:pt x="519" y="97"/>
                    <a:pt x="520" y="95"/>
                    <a:pt x="519" y="95"/>
                  </a:cubicBezTo>
                  <a:cubicBezTo>
                    <a:pt x="519" y="95"/>
                    <a:pt x="519" y="95"/>
                    <a:pt x="519" y="94"/>
                  </a:cubicBezTo>
                  <a:cubicBezTo>
                    <a:pt x="518" y="94"/>
                    <a:pt x="518" y="94"/>
                    <a:pt x="518" y="94"/>
                  </a:cubicBezTo>
                  <a:cubicBezTo>
                    <a:pt x="517" y="93"/>
                    <a:pt x="518" y="93"/>
                    <a:pt x="518" y="92"/>
                  </a:cubicBezTo>
                  <a:cubicBezTo>
                    <a:pt x="518" y="92"/>
                    <a:pt x="517" y="92"/>
                    <a:pt x="517" y="92"/>
                  </a:cubicBezTo>
                  <a:cubicBezTo>
                    <a:pt x="515" y="94"/>
                    <a:pt x="515" y="94"/>
                    <a:pt x="515" y="94"/>
                  </a:cubicBezTo>
                  <a:cubicBezTo>
                    <a:pt x="515" y="95"/>
                    <a:pt x="516" y="96"/>
                    <a:pt x="515" y="97"/>
                  </a:cubicBezTo>
                  <a:cubicBezTo>
                    <a:pt x="515" y="97"/>
                    <a:pt x="514" y="98"/>
                    <a:pt x="514" y="98"/>
                  </a:cubicBezTo>
                  <a:cubicBezTo>
                    <a:pt x="514" y="101"/>
                    <a:pt x="513" y="101"/>
                    <a:pt x="512" y="103"/>
                  </a:cubicBezTo>
                  <a:cubicBezTo>
                    <a:pt x="512" y="104"/>
                    <a:pt x="512" y="105"/>
                    <a:pt x="511" y="105"/>
                  </a:cubicBezTo>
                  <a:cubicBezTo>
                    <a:pt x="511" y="105"/>
                    <a:pt x="510" y="105"/>
                    <a:pt x="510" y="105"/>
                  </a:cubicBezTo>
                  <a:cubicBezTo>
                    <a:pt x="510" y="105"/>
                    <a:pt x="509" y="105"/>
                    <a:pt x="509" y="105"/>
                  </a:cubicBezTo>
                  <a:cubicBezTo>
                    <a:pt x="510" y="103"/>
                    <a:pt x="509" y="103"/>
                    <a:pt x="510" y="101"/>
                  </a:cubicBezTo>
                  <a:cubicBezTo>
                    <a:pt x="510" y="101"/>
                    <a:pt x="509" y="101"/>
                    <a:pt x="509" y="101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7" y="102"/>
                    <a:pt x="506" y="101"/>
                    <a:pt x="506" y="100"/>
                  </a:cubicBezTo>
                  <a:cubicBezTo>
                    <a:pt x="504" y="100"/>
                    <a:pt x="504" y="100"/>
                    <a:pt x="502" y="101"/>
                  </a:cubicBezTo>
                  <a:cubicBezTo>
                    <a:pt x="501" y="100"/>
                    <a:pt x="501" y="99"/>
                    <a:pt x="500" y="98"/>
                  </a:cubicBezTo>
                  <a:cubicBezTo>
                    <a:pt x="499" y="98"/>
                    <a:pt x="499" y="98"/>
                    <a:pt x="498" y="98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8" y="97"/>
                    <a:pt x="498" y="97"/>
                    <a:pt x="499" y="96"/>
                  </a:cubicBezTo>
                  <a:cubicBezTo>
                    <a:pt x="501" y="95"/>
                    <a:pt x="501" y="97"/>
                    <a:pt x="500" y="94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8" y="94"/>
                    <a:pt x="499" y="95"/>
                    <a:pt x="499" y="95"/>
                  </a:cubicBezTo>
                  <a:cubicBezTo>
                    <a:pt x="499" y="95"/>
                    <a:pt x="499" y="96"/>
                    <a:pt x="499" y="96"/>
                  </a:cubicBezTo>
                  <a:cubicBezTo>
                    <a:pt x="498" y="96"/>
                    <a:pt x="498" y="96"/>
                    <a:pt x="497" y="96"/>
                  </a:cubicBezTo>
                  <a:cubicBezTo>
                    <a:pt x="496" y="93"/>
                    <a:pt x="494" y="92"/>
                    <a:pt x="492" y="91"/>
                  </a:cubicBezTo>
                  <a:cubicBezTo>
                    <a:pt x="491" y="91"/>
                    <a:pt x="491" y="91"/>
                    <a:pt x="490" y="91"/>
                  </a:cubicBezTo>
                  <a:cubicBezTo>
                    <a:pt x="489" y="92"/>
                    <a:pt x="491" y="94"/>
                    <a:pt x="491" y="94"/>
                  </a:cubicBezTo>
                  <a:cubicBezTo>
                    <a:pt x="491" y="95"/>
                    <a:pt x="491" y="96"/>
                    <a:pt x="490" y="95"/>
                  </a:cubicBezTo>
                  <a:cubicBezTo>
                    <a:pt x="490" y="95"/>
                    <a:pt x="491" y="96"/>
                    <a:pt x="490" y="95"/>
                  </a:cubicBezTo>
                  <a:cubicBezTo>
                    <a:pt x="489" y="95"/>
                    <a:pt x="489" y="92"/>
                    <a:pt x="488" y="91"/>
                  </a:cubicBezTo>
                  <a:cubicBezTo>
                    <a:pt x="487" y="91"/>
                    <a:pt x="486" y="91"/>
                    <a:pt x="486" y="91"/>
                  </a:cubicBezTo>
                  <a:cubicBezTo>
                    <a:pt x="485" y="91"/>
                    <a:pt x="482" y="90"/>
                    <a:pt x="483" y="90"/>
                  </a:cubicBezTo>
                  <a:cubicBezTo>
                    <a:pt x="484" y="90"/>
                    <a:pt x="485" y="90"/>
                    <a:pt x="486" y="90"/>
                  </a:cubicBezTo>
                  <a:cubicBezTo>
                    <a:pt x="486" y="89"/>
                    <a:pt x="486" y="89"/>
                    <a:pt x="486" y="88"/>
                  </a:cubicBezTo>
                  <a:cubicBezTo>
                    <a:pt x="485" y="88"/>
                    <a:pt x="484" y="88"/>
                    <a:pt x="483" y="88"/>
                  </a:cubicBezTo>
                  <a:cubicBezTo>
                    <a:pt x="483" y="90"/>
                    <a:pt x="483" y="90"/>
                    <a:pt x="483" y="90"/>
                  </a:cubicBezTo>
                  <a:cubicBezTo>
                    <a:pt x="482" y="90"/>
                    <a:pt x="482" y="90"/>
                    <a:pt x="482" y="90"/>
                  </a:cubicBezTo>
                  <a:cubicBezTo>
                    <a:pt x="482" y="90"/>
                    <a:pt x="481" y="89"/>
                    <a:pt x="481" y="89"/>
                  </a:cubicBezTo>
                  <a:cubicBezTo>
                    <a:pt x="480" y="88"/>
                    <a:pt x="479" y="89"/>
                    <a:pt x="479" y="89"/>
                  </a:cubicBezTo>
                  <a:cubicBezTo>
                    <a:pt x="479" y="89"/>
                    <a:pt x="479" y="89"/>
                    <a:pt x="480" y="88"/>
                  </a:cubicBezTo>
                  <a:cubicBezTo>
                    <a:pt x="480" y="88"/>
                    <a:pt x="480" y="88"/>
                    <a:pt x="481" y="87"/>
                  </a:cubicBezTo>
                  <a:cubicBezTo>
                    <a:pt x="481" y="87"/>
                    <a:pt x="480" y="86"/>
                    <a:pt x="480" y="86"/>
                  </a:cubicBezTo>
                  <a:cubicBezTo>
                    <a:pt x="480" y="86"/>
                    <a:pt x="479" y="87"/>
                    <a:pt x="479" y="87"/>
                  </a:cubicBezTo>
                  <a:cubicBezTo>
                    <a:pt x="476" y="87"/>
                    <a:pt x="479" y="86"/>
                    <a:pt x="479" y="86"/>
                  </a:cubicBezTo>
                  <a:cubicBezTo>
                    <a:pt x="480" y="85"/>
                    <a:pt x="479" y="85"/>
                    <a:pt x="480" y="85"/>
                  </a:cubicBezTo>
                  <a:cubicBezTo>
                    <a:pt x="480" y="84"/>
                    <a:pt x="481" y="85"/>
                    <a:pt x="481" y="85"/>
                  </a:cubicBezTo>
                  <a:cubicBezTo>
                    <a:pt x="482" y="84"/>
                    <a:pt x="482" y="84"/>
                    <a:pt x="483" y="84"/>
                  </a:cubicBezTo>
                  <a:cubicBezTo>
                    <a:pt x="483" y="83"/>
                    <a:pt x="484" y="84"/>
                    <a:pt x="484" y="84"/>
                  </a:cubicBezTo>
                  <a:cubicBezTo>
                    <a:pt x="485" y="83"/>
                    <a:pt x="486" y="82"/>
                    <a:pt x="487" y="81"/>
                  </a:cubicBezTo>
                  <a:cubicBezTo>
                    <a:pt x="487" y="81"/>
                    <a:pt x="487" y="81"/>
                    <a:pt x="487" y="81"/>
                  </a:cubicBezTo>
                  <a:cubicBezTo>
                    <a:pt x="487" y="81"/>
                    <a:pt x="487" y="80"/>
                    <a:pt x="487" y="79"/>
                  </a:cubicBezTo>
                  <a:cubicBezTo>
                    <a:pt x="487" y="79"/>
                    <a:pt x="485" y="80"/>
                    <a:pt x="484" y="79"/>
                  </a:cubicBezTo>
                  <a:cubicBezTo>
                    <a:pt x="484" y="79"/>
                    <a:pt x="483" y="78"/>
                    <a:pt x="483" y="77"/>
                  </a:cubicBezTo>
                  <a:cubicBezTo>
                    <a:pt x="482" y="77"/>
                    <a:pt x="481" y="78"/>
                    <a:pt x="481" y="77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79" y="76"/>
                    <a:pt x="477" y="76"/>
                    <a:pt x="476" y="76"/>
                  </a:cubicBezTo>
                  <a:cubicBezTo>
                    <a:pt x="471" y="77"/>
                    <a:pt x="471" y="78"/>
                    <a:pt x="471" y="81"/>
                  </a:cubicBezTo>
                  <a:cubicBezTo>
                    <a:pt x="472" y="81"/>
                    <a:pt x="472" y="81"/>
                    <a:pt x="473" y="82"/>
                  </a:cubicBezTo>
                  <a:cubicBezTo>
                    <a:pt x="473" y="82"/>
                    <a:pt x="473" y="83"/>
                    <a:pt x="473" y="83"/>
                  </a:cubicBezTo>
                  <a:cubicBezTo>
                    <a:pt x="474" y="83"/>
                    <a:pt x="475" y="83"/>
                    <a:pt x="476" y="83"/>
                  </a:cubicBezTo>
                  <a:cubicBezTo>
                    <a:pt x="477" y="83"/>
                    <a:pt x="478" y="84"/>
                    <a:pt x="478" y="84"/>
                  </a:cubicBezTo>
                  <a:cubicBezTo>
                    <a:pt x="479" y="85"/>
                    <a:pt x="478" y="85"/>
                    <a:pt x="477" y="85"/>
                  </a:cubicBezTo>
                  <a:cubicBezTo>
                    <a:pt x="477" y="85"/>
                    <a:pt x="477" y="86"/>
                    <a:pt x="477" y="86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4" y="87"/>
                    <a:pt x="474" y="87"/>
                    <a:pt x="475" y="88"/>
                  </a:cubicBezTo>
                  <a:cubicBezTo>
                    <a:pt x="473" y="88"/>
                    <a:pt x="471" y="88"/>
                    <a:pt x="470" y="87"/>
                  </a:cubicBezTo>
                  <a:cubicBezTo>
                    <a:pt x="469" y="87"/>
                    <a:pt x="468" y="86"/>
                    <a:pt x="468" y="86"/>
                  </a:cubicBezTo>
                  <a:cubicBezTo>
                    <a:pt x="467" y="86"/>
                    <a:pt x="467" y="86"/>
                    <a:pt x="466" y="86"/>
                  </a:cubicBezTo>
                  <a:cubicBezTo>
                    <a:pt x="466" y="86"/>
                    <a:pt x="464" y="85"/>
                    <a:pt x="464" y="85"/>
                  </a:cubicBezTo>
                  <a:cubicBezTo>
                    <a:pt x="463" y="85"/>
                    <a:pt x="463" y="85"/>
                    <a:pt x="463" y="85"/>
                  </a:cubicBezTo>
                  <a:cubicBezTo>
                    <a:pt x="461" y="86"/>
                    <a:pt x="460" y="84"/>
                    <a:pt x="458" y="85"/>
                  </a:cubicBezTo>
                  <a:cubicBezTo>
                    <a:pt x="458" y="85"/>
                    <a:pt x="458" y="86"/>
                    <a:pt x="458" y="86"/>
                  </a:cubicBezTo>
                  <a:cubicBezTo>
                    <a:pt x="458" y="86"/>
                    <a:pt x="458" y="86"/>
                    <a:pt x="457" y="86"/>
                  </a:cubicBezTo>
                  <a:cubicBezTo>
                    <a:pt x="457" y="85"/>
                    <a:pt x="456" y="84"/>
                    <a:pt x="456" y="84"/>
                  </a:cubicBezTo>
                  <a:cubicBezTo>
                    <a:pt x="455" y="84"/>
                    <a:pt x="455" y="84"/>
                    <a:pt x="454" y="84"/>
                  </a:cubicBezTo>
                  <a:cubicBezTo>
                    <a:pt x="454" y="84"/>
                    <a:pt x="454" y="84"/>
                    <a:pt x="454" y="84"/>
                  </a:cubicBezTo>
                  <a:cubicBezTo>
                    <a:pt x="453" y="83"/>
                    <a:pt x="453" y="84"/>
                    <a:pt x="452" y="83"/>
                  </a:cubicBezTo>
                  <a:cubicBezTo>
                    <a:pt x="451" y="83"/>
                    <a:pt x="450" y="82"/>
                    <a:pt x="450" y="82"/>
                  </a:cubicBezTo>
                  <a:cubicBezTo>
                    <a:pt x="450" y="82"/>
                    <a:pt x="449" y="81"/>
                    <a:pt x="450" y="81"/>
                  </a:cubicBezTo>
                  <a:cubicBezTo>
                    <a:pt x="450" y="81"/>
                    <a:pt x="450" y="81"/>
                    <a:pt x="450" y="81"/>
                  </a:cubicBezTo>
                  <a:cubicBezTo>
                    <a:pt x="450" y="80"/>
                    <a:pt x="450" y="79"/>
                    <a:pt x="450" y="78"/>
                  </a:cubicBezTo>
                  <a:cubicBezTo>
                    <a:pt x="449" y="78"/>
                    <a:pt x="447" y="77"/>
                    <a:pt x="445" y="77"/>
                  </a:cubicBezTo>
                  <a:cubicBezTo>
                    <a:pt x="444" y="77"/>
                    <a:pt x="443" y="78"/>
                    <a:pt x="443" y="78"/>
                  </a:cubicBezTo>
                  <a:cubicBezTo>
                    <a:pt x="442" y="77"/>
                    <a:pt x="442" y="77"/>
                    <a:pt x="442" y="77"/>
                  </a:cubicBezTo>
                  <a:cubicBezTo>
                    <a:pt x="441" y="77"/>
                    <a:pt x="441" y="77"/>
                    <a:pt x="439" y="77"/>
                  </a:cubicBezTo>
                  <a:cubicBezTo>
                    <a:pt x="438" y="77"/>
                    <a:pt x="437" y="76"/>
                    <a:pt x="435" y="76"/>
                  </a:cubicBezTo>
                  <a:cubicBezTo>
                    <a:pt x="435" y="76"/>
                    <a:pt x="434" y="77"/>
                    <a:pt x="434" y="77"/>
                  </a:cubicBezTo>
                  <a:cubicBezTo>
                    <a:pt x="431" y="79"/>
                    <a:pt x="429" y="79"/>
                    <a:pt x="428" y="82"/>
                  </a:cubicBezTo>
                  <a:cubicBezTo>
                    <a:pt x="428" y="82"/>
                    <a:pt x="428" y="83"/>
                    <a:pt x="428" y="83"/>
                  </a:cubicBezTo>
                  <a:cubicBezTo>
                    <a:pt x="428" y="83"/>
                    <a:pt x="427" y="83"/>
                    <a:pt x="427" y="83"/>
                  </a:cubicBezTo>
                  <a:cubicBezTo>
                    <a:pt x="427" y="82"/>
                    <a:pt x="427" y="81"/>
                    <a:pt x="427" y="81"/>
                  </a:cubicBezTo>
                  <a:cubicBezTo>
                    <a:pt x="427" y="81"/>
                    <a:pt x="428" y="80"/>
                    <a:pt x="427" y="79"/>
                  </a:cubicBezTo>
                  <a:cubicBezTo>
                    <a:pt x="427" y="79"/>
                    <a:pt x="426" y="78"/>
                    <a:pt x="426" y="78"/>
                  </a:cubicBezTo>
                  <a:cubicBezTo>
                    <a:pt x="426" y="78"/>
                    <a:pt x="425" y="77"/>
                    <a:pt x="425" y="77"/>
                  </a:cubicBezTo>
                  <a:cubicBezTo>
                    <a:pt x="425" y="78"/>
                    <a:pt x="425" y="79"/>
                    <a:pt x="425" y="80"/>
                  </a:cubicBezTo>
                  <a:cubicBezTo>
                    <a:pt x="419" y="80"/>
                    <a:pt x="420" y="81"/>
                    <a:pt x="418" y="76"/>
                  </a:cubicBezTo>
                  <a:cubicBezTo>
                    <a:pt x="417" y="76"/>
                    <a:pt x="417" y="76"/>
                    <a:pt x="417" y="76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16" y="77"/>
                    <a:pt x="417" y="78"/>
                    <a:pt x="416" y="78"/>
                  </a:cubicBezTo>
                  <a:cubicBezTo>
                    <a:pt x="415" y="78"/>
                    <a:pt x="415" y="76"/>
                    <a:pt x="413" y="77"/>
                  </a:cubicBezTo>
                  <a:cubicBezTo>
                    <a:pt x="413" y="77"/>
                    <a:pt x="413" y="78"/>
                    <a:pt x="413" y="78"/>
                  </a:cubicBezTo>
                  <a:cubicBezTo>
                    <a:pt x="413" y="79"/>
                    <a:pt x="412" y="79"/>
                    <a:pt x="412" y="79"/>
                  </a:cubicBezTo>
                  <a:cubicBezTo>
                    <a:pt x="412" y="80"/>
                    <a:pt x="412" y="80"/>
                    <a:pt x="412" y="80"/>
                  </a:cubicBezTo>
                  <a:cubicBezTo>
                    <a:pt x="411" y="79"/>
                    <a:pt x="411" y="81"/>
                    <a:pt x="411" y="81"/>
                  </a:cubicBezTo>
                  <a:cubicBezTo>
                    <a:pt x="411" y="81"/>
                    <a:pt x="412" y="82"/>
                    <a:pt x="412" y="82"/>
                  </a:cubicBezTo>
                  <a:cubicBezTo>
                    <a:pt x="412" y="82"/>
                    <a:pt x="414" y="82"/>
                    <a:pt x="414" y="82"/>
                  </a:cubicBezTo>
                  <a:cubicBezTo>
                    <a:pt x="414" y="82"/>
                    <a:pt x="413" y="83"/>
                    <a:pt x="413" y="83"/>
                  </a:cubicBezTo>
                  <a:cubicBezTo>
                    <a:pt x="411" y="83"/>
                    <a:pt x="411" y="82"/>
                    <a:pt x="410" y="8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83"/>
                    <a:pt x="409" y="84"/>
                    <a:pt x="408" y="85"/>
                  </a:cubicBezTo>
                  <a:cubicBezTo>
                    <a:pt x="408" y="85"/>
                    <a:pt x="406" y="85"/>
                    <a:pt x="406" y="85"/>
                  </a:cubicBezTo>
                  <a:cubicBezTo>
                    <a:pt x="405" y="85"/>
                    <a:pt x="406" y="86"/>
                    <a:pt x="405" y="86"/>
                  </a:cubicBezTo>
                  <a:cubicBezTo>
                    <a:pt x="403" y="86"/>
                    <a:pt x="401" y="85"/>
                    <a:pt x="399" y="85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399" y="86"/>
                    <a:pt x="399" y="86"/>
                    <a:pt x="399" y="87"/>
                  </a:cubicBezTo>
                  <a:cubicBezTo>
                    <a:pt x="397" y="88"/>
                    <a:pt x="397" y="88"/>
                    <a:pt x="397" y="88"/>
                  </a:cubicBezTo>
                  <a:cubicBezTo>
                    <a:pt x="395" y="88"/>
                    <a:pt x="391" y="88"/>
                    <a:pt x="388" y="88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392" y="87"/>
                    <a:pt x="395" y="88"/>
                    <a:pt x="397" y="86"/>
                  </a:cubicBezTo>
                  <a:cubicBezTo>
                    <a:pt x="398" y="85"/>
                    <a:pt x="398" y="84"/>
                    <a:pt x="399" y="84"/>
                  </a:cubicBezTo>
                  <a:cubicBezTo>
                    <a:pt x="400" y="83"/>
                    <a:pt x="401" y="84"/>
                    <a:pt x="402" y="83"/>
                  </a:cubicBezTo>
                  <a:cubicBezTo>
                    <a:pt x="402" y="83"/>
                    <a:pt x="403" y="82"/>
                    <a:pt x="403" y="82"/>
                  </a:cubicBezTo>
                  <a:cubicBezTo>
                    <a:pt x="404" y="82"/>
                    <a:pt x="405" y="82"/>
                    <a:pt x="406" y="82"/>
                  </a:cubicBezTo>
                  <a:cubicBezTo>
                    <a:pt x="407" y="81"/>
                    <a:pt x="407" y="79"/>
                    <a:pt x="408" y="79"/>
                  </a:cubicBezTo>
                  <a:cubicBezTo>
                    <a:pt x="408" y="78"/>
                    <a:pt x="409" y="79"/>
                    <a:pt x="409" y="78"/>
                  </a:cubicBezTo>
                  <a:cubicBezTo>
                    <a:pt x="409" y="77"/>
                    <a:pt x="409" y="77"/>
                    <a:pt x="409" y="76"/>
                  </a:cubicBezTo>
                  <a:cubicBezTo>
                    <a:pt x="410" y="75"/>
                    <a:pt x="410" y="75"/>
                    <a:pt x="411" y="75"/>
                  </a:cubicBezTo>
                  <a:cubicBezTo>
                    <a:pt x="411" y="74"/>
                    <a:pt x="411" y="73"/>
                    <a:pt x="411" y="73"/>
                  </a:cubicBezTo>
                  <a:cubicBezTo>
                    <a:pt x="412" y="73"/>
                    <a:pt x="413" y="73"/>
                    <a:pt x="413" y="73"/>
                  </a:cubicBezTo>
                  <a:cubicBezTo>
                    <a:pt x="414" y="73"/>
                    <a:pt x="417" y="73"/>
                    <a:pt x="418" y="72"/>
                  </a:cubicBezTo>
                  <a:cubicBezTo>
                    <a:pt x="418" y="72"/>
                    <a:pt x="418" y="71"/>
                    <a:pt x="419" y="71"/>
                  </a:cubicBezTo>
                  <a:cubicBezTo>
                    <a:pt x="419" y="71"/>
                    <a:pt x="420" y="71"/>
                    <a:pt x="421" y="71"/>
                  </a:cubicBezTo>
                  <a:cubicBezTo>
                    <a:pt x="422" y="71"/>
                    <a:pt x="430" y="69"/>
                    <a:pt x="431" y="69"/>
                  </a:cubicBezTo>
                  <a:cubicBezTo>
                    <a:pt x="433" y="67"/>
                    <a:pt x="429" y="64"/>
                    <a:pt x="428" y="64"/>
                  </a:cubicBezTo>
                  <a:cubicBezTo>
                    <a:pt x="428" y="64"/>
                    <a:pt x="427" y="63"/>
                    <a:pt x="428" y="63"/>
                  </a:cubicBezTo>
                  <a:cubicBezTo>
                    <a:pt x="428" y="63"/>
                    <a:pt x="428" y="63"/>
                    <a:pt x="429" y="63"/>
                  </a:cubicBezTo>
                  <a:cubicBezTo>
                    <a:pt x="429" y="64"/>
                    <a:pt x="430" y="63"/>
                    <a:pt x="431" y="64"/>
                  </a:cubicBezTo>
                  <a:cubicBezTo>
                    <a:pt x="431" y="62"/>
                    <a:pt x="432" y="61"/>
                    <a:pt x="431" y="60"/>
                  </a:cubicBezTo>
                  <a:cubicBezTo>
                    <a:pt x="431" y="59"/>
                    <a:pt x="429" y="60"/>
                    <a:pt x="429" y="60"/>
                  </a:cubicBezTo>
                  <a:cubicBezTo>
                    <a:pt x="429" y="58"/>
                    <a:pt x="428" y="57"/>
                    <a:pt x="428" y="56"/>
                  </a:cubicBezTo>
                  <a:cubicBezTo>
                    <a:pt x="427" y="56"/>
                    <a:pt x="424" y="56"/>
                    <a:pt x="423" y="54"/>
                  </a:cubicBezTo>
                  <a:cubicBezTo>
                    <a:pt x="422" y="53"/>
                    <a:pt x="423" y="52"/>
                    <a:pt x="421" y="51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8" y="51"/>
                    <a:pt x="417" y="51"/>
                  </a:cubicBezTo>
                  <a:cubicBezTo>
                    <a:pt x="417" y="51"/>
                    <a:pt x="416" y="52"/>
                    <a:pt x="416" y="52"/>
                  </a:cubicBezTo>
                  <a:cubicBezTo>
                    <a:pt x="415" y="52"/>
                    <a:pt x="415" y="51"/>
                    <a:pt x="414" y="51"/>
                  </a:cubicBezTo>
                  <a:cubicBezTo>
                    <a:pt x="414" y="51"/>
                    <a:pt x="407" y="52"/>
                    <a:pt x="406" y="53"/>
                  </a:cubicBezTo>
                  <a:cubicBezTo>
                    <a:pt x="406" y="53"/>
                    <a:pt x="406" y="54"/>
                    <a:pt x="405" y="54"/>
                  </a:cubicBezTo>
                  <a:cubicBezTo>
                    <a:pt x="404" y="55"/>
                    <a:pt x="402" y="55"/>
                    <a:pt x="401" y="56"/>
                  </a:cubicBezTo>
                  <a:cubicBezTo>
                    <a:pt x="401" y="54"/>
                    <a:pt x="402" y="53"/>
                    <a:pt x="402" y="51"/>
                  </a:cubicBezTo>
                  <a:cubicBezTo>
                    <a:pt x="402" y="51"/>
                    <a:pt x="400" y="51"/>
                    <a:pt x="399" y="51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97" y="50"/>
                    <a:pt x="397" y="51"/>
                    <a:pt x="395" y="51"/>
                  </a:cubicBezTo>
                  <a:cubicBezTo>
                    <a:pt x="394" y="50"/>
                    <a:pt x="395" y="50"/>
                    <a:pt x="395" y="50"/>
                  </a:cubicBezTo>
                  <a:cubicBezTo>
                    <a:pt x="396" y="49"/>
                    <a:pt x="393" y="50"/>
                    <a:pt x="393" y="50"/>
                  </a:cubicBezTo>
                  <a:cubicBezTo>
                    <a:pt x="393" y="50"/>
                    <a:pt x="394" y="48"/>
                    <a:pt x="394" y="48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7"/>
                    <a:pt x="395" y="46"/>
                    <a:pt x="395" y="46"/>
                  </a:cubicBezTo>
                  <a:cubicBezTo>
                    <a:pt x="394" y="46"/>
                    <a:pt x="393" y="46"/>
                    <a:pt x="392" y="46"/>
                  </a:cubicBezTo>
                  <a:cubicBezTo>
                    <a:pt x="392" y="46"/>
                    <a:pt x="392" y="45"/>
                    <a:pt x="392" y="45"/>
                  </a:cubicBezTo>
                  <a:cubicBezTo>
                    <a:pt x="391" y="45"/>
                    <a:pt x="390" y="45"/>
                    <a:pt x="389" y="45"/>
                  </a:cubicBezTo>
                  <a:cubicBezTo>
                    <a:pt x="389" y="45"/>
                    <a:pt x="388" y="44"/>
                    <a:pt x="387" y="44"/>
                  </a:cubicBezTo>
                  <a:cubicBezTo>
                    <a:pt x="386" y="44"/>
                    <a:pt x="386" y="46"/>
                    <a:pt x="385" y="46"/>
                  </a:cubicBezTo>
                  <a:cubicBezTo>
                    <a:pt x="383" y="46"/>
                    <a:pt x="383" y="45"/>
                    <a:pt x="381" y="45"/>
                  </a:cubicBezTo>
                  <a:cubicBezTo>
                    <a:pt x="381" y="46"/>
                    <a:pt x="381" y="46"/>
                    <a:pt x="381" y="46"/>
                  </a:cubicBezTo>
                  <a:cubicBezTo>
                    <a:pt x="379" y="46"/>
                    <a:pt x="379" y="46"/>
                    <a:pt x="378" y="46"/>
                  </a:cubicBezTo>
                  <a:cubicBezTo>
                    <a:pt x="377" y="47"/>
                    <a:pt x="378" y="47"/>
                    <a:pt x="377" y="48"/>
                  </a:cubicBezTo>
                  <a:cubicBezTo>
                    <a:pt x="377" y="48"/>
                    <a:pt x="374" y="50"/>
                    <a:pt x="373" y="51"/>
                  </a:cubicBezTo>
                  <a:cubicBezTo>
                    <a:pt x="373" y="51"/>
                    <a:pt x="373" y="51"/>
                    <a:pt x="373" y="51"/>
                  </a:cubicBezTo>
                  <a:cubicBezTo>
                    <a:pt x="373" y="51"/>
                    <a:pt x="373" y="52"/>
                    <a:pt x="373" y="53"/>
                  </a:cubicBezTo>
                  <a:cubicBezTo>
                    <a:pt x="374" y="54"/>
                    <a:pt x="375" y="54"/>
                    <a:pt x="376" y="55"/>
                  </a:cubicBezTo>
                  <a:cubicBezTo>
                    <a:pt x="375" y="55"/>
                    <a:pt x="375" y="55"/>
                    <a:pt x="374" y="55"/>
                  </a:cubicBezTo>
                  <a:cubicBezTo>
                    <a:pt x="374" y="55"/>
                    <a:pt x="373" y="54"/>
                    <a:pt x="373" y="54"/>
                  </a:cubicBezTo>
                  <a:cubicBezTo>
                    <a:pt x="371" y="54"/>
                    <a:pt x="371" y="55"/>
                    <a:pt x="371" y="55"/>
                  </a:cubicBezTo>
                  <a:cubicBezTo>
                    <a:pt x="369" y="55"/>
                    <a:pt x="366" y="55"/>
                    <a:pt x="364" y="55"/>
                  </a:cubicBezTo>
                  <a:cubicBezTo>
                    <a:pt x="364" y="55"/>
                    <a:pt x="364" y="56"/>
                    <a:pt x="364" y="56"/>
                  </a:cubicBezTo>
                  <a:cubicBezTo>
                    <a:pt x="365" y="56"/>
                    <a:pt x="365" y="56"/>
                    <a:pt x="366" y="56"/>
                  </a:cubicBezTo>
                  <a:cubicBezTo>
                    <a:pt x="367" y="57"/>
                    <a:pt x="367" y="58"/>
                    <a:pt x="367" y="60"/>
                  </a:cubicBezTo>
                  <a:cubicBezTo>
                    <a:pt x="367" y="60"/>
                    <a:pt x="366" y="60"/>
                    <a:pt x="366" y="60"/>
                  </a:cubicBezTo>
                  <a:cubicBezTo>
                    <a:pt x="366" y="61"/>
                    <a:pt x="366" y="61"/>
                    <a:pt x="366" y="61"/>
                  </a:cubicBezTo>
                  <a:cubicBezTo>
                    <a:pt x="365" y="61"/>
                    <a:pt x="367" y="58"/>
                    <a:pt x="366" y="57"/>
                  </a:cubicBezTo>
                  <a:cubicBezTo>
                    <a:pt x="363" y="56"/>
                    <a:pt x="363" y="57"/>
                    <a:pt x="361" y="58"/>
                  </a:cubicBezTo>
                  <a:cubicBezTo>
                    <a:pt x="360" y="59"/>
                    <a:pt x="360" y="60"/>
                    <a:pt x="359" y="60"/>
                  </a:cubicBezTo>
                  <a:cubicBezTo>
                    <a:pt x="359" y="60"/>
                    <a:pt x="358" y="59"/>
                    <a:pt x="357" y="60"/>
                  </a:cubicBezTo>
                  <a:cubicBezTo>
                    <a:pt x="357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1"/>
                  </a:cubicBezTo>
                  <a:cubicBezTo>
                    <a:pt x="356" y="61"/>
                    <a:pt x="356" y="60"/>
                    <a:pt x="356" y="60"/>
                  </a:cubicBezTo>
                  <a:cubicBezTo>
                    <a:pt x="355" y="59"/>
                    <a:pt x="355" y="59"/>
                    <a:pt x="355" y="59"/>
                  </a:cubicBezTo>
                  <a:cubicBezTo>
                    <a:pt x="355" y="59"/>
                    <a:pt x="355" y="60"/>
                    <a:pt x="355" y="61"/>
                  </a:cubicBezTo>
                  <a:cubicBezTo>
                    <a:pt x="354" y="61"/>
                    <a:pt x="353" y="61"/>
                    <a:pt x="352" y="61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53" y="60"/>
                    <a:pt x="353" y="59"/>
                    <a:pt x="354" y="58"/>
                  </a:cubicBezTo>
                  <a:cubicBezTo>
                    <a:pt x="355" y="59"/>
                    <a:pt x="355" y="57"/>
                    <a:pt x="354" y="57"/>
                  </a:cubicBezTo>
                  <a:cubicBezTo>
                    <a:pt x="352" y="56"/>
                    <a:pt x="351" y="57"/>
                    <a:pt x="350" y="57"/>
                  </a:cubicBezTo>
                  <a:cubicBezTo>
                    <a:pt x="350" y="57"/>
                    <a:pt x="349" y="57"/>
                    <a:pt x="348" y="56"/>
                  </a:cubicBezTo>
                  <a:cubicBezTo>
                    <a:pt x="347" y="58"/>
                    <a:pt x="347" y="58"/>
                    <a:pt x="347" y="58"/>
                  </a:cubicBezTo>
                  <a:cubicBezTo>
                    <a:pt x="346" y="58"/>
                    <a:pt x="346" y="57"/>
                    <a:pt x="346" y="57"/>
                  </a:cubicBezTo>
                  <a:cubicBezTo>
                    <a:pt x="345" y="56"/>
                    <a:pt x="343" y="57"/>
                    <a:pt x="343" y="57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3" y="57"/>
                    <a:pt x="343" y="57"/>
                    <a:pt x="342" y="58"/>
                  </a:cubicBezTo>
                  <a:cubicBezTo>
                    <a:pt x="342" y="57"/>
                    <a:pt x="341" y="57"/>
                    <a:pt x="341" y="57"/>
                  </a:cubicBezTo>
                  <a:cubicBezTo>
                    <a:pt x="337" y="57"/>
                    <a:pt x="341" y="58"/>
                    <a:pt x="338" y="59"/>
                  </a:cubicBezTo>
                  <a:cubicBezTo>
                    <a:pt x="337" y="59"/>
                    <a:pt x="335" y="59"/>
                    <a:pt x="334" y="59"/>
                  </a:cubicBezTo>
                  <a:cubicBezTo>
                    <a:pt x="333" y="59"/>
                    <a:pt x="332" y="60"/>
                    <a:pt x="332" y="60"/>
                  </a:cubicBezTo>
                  <a:cubicBezTo>
                    <a:pt x="330" y="60"/>
                    <a:pt x="330" y="60"/>
                    <a:pt x="328" y="60"/>
                  </a:cubicBezTo>
                  <a:cubicBezTo>
                    <a:pt x="328" y="60"/>
                    <a:pt x="326" y="61"/>
                    <a:pt x="326" y="61"/>
                  </a:cubicBezTo>
                  <a:cubicBezTo>
                    <a:pt x="325" y="61"/>
                    <a:pt x="325" y="60"/>
                    <a:pt x="324" y="60"/>
                  </a:cubicBezTo>
                  <a:cubicBezTo>
                    <a:pt x="322" y="60"/>
                    <a:pt x="322" y="61"/>
                    <a:pt x="321" y="62"/>
                  </a:cubicBezTo>
                  <a:cubicBezTo>
                    <a:pt x="320" y="62"/>
                    <a:pt x="320" y="62"/>
                    <a:pt x="319" y="62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18" y="63"/>
                    <a:pt x="317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3" y="63"/>
                    <a:pt x="311" y="63"/>
                  </a:cubicBezTo>
                  <a:cubicBezTo>
                    <a:pt x="311" y="63"/>
                    <a:pt x="311" y="64"/>
                    <a:pt x="312" y="64"/>
                  </a:cubicBezTo>
                  <a:cubicBezTo>
                    <a:pt x="312" y="64"/>
                    <a:pt x="313" y="64"/>
                    <a:pt x="313" y="64"/>
                  </a:cubicBezTo>
                  <a:cubicBezTo>
                    <a:pt x="313" y="64"/>
                    <a:pt x="313" y="65"/>
                    <a:pt x="314" y="65"/>
                  </a:cubicBezTo>
                  <a:cubicBezTo>
                    <a:pt x="313" y="65"/>
                    <a:pt x="314" y="65"/>
                    <a:pt x="313" y="66"/>
                  </a:cubicBezTo>
                  <a:cubicBezTo>
                    <a:pt x="313" y="66"/>
                    <a:pt x="312" y="66"/>
                    <a:pt x="312" y="66"/>
                  </a:cubicBezTo>
                  <a:cubicBezTo>
                    <a:pt x="311" y="67"/>
                    <a:pt x="311" y="67"/>
                    <a:pt x="311" y="69"/>
                  </a:cubicBezTo>
                  <a:cubicBezTo>
                    <a:pt x="310" y="68"/>
                    <a:pt x="309" y="68"/>
                    <a:pt x="307" y="67"/>
                  </a:cubicBezTo>
                  <a:cubicBezTo>
                    <a:pt x="307" y="67"/>
                    <a:pt x="307" y="69"/>
                    <a:pt x="306" y="69"/>
                  </a:cubicBezTo>
                  <a:cubicBezTo>
                    <a:pt x="307" y="69"/>
                    <a:pt x="308" y="69"/>
                    <a:pt x="309" y="69"/>
                  </a:cubicBezTo>
                  <a:cubicBezTo>
                    <a:pt x="309" y="69"/>
                    <a:pt x="309" y="70"/>
                    <a:pt x="310" y="71"/>
                  </a:cubicBezTo>
                  <a:cubicBezTo>
                    <a:pt x="310" y="71"/>
                    <a:pt x="310" y="71"/>
                    <a:pt x="310" y="71"/>
                  </a:cubicBezTo>
                  <a:cubicBezTo>
                    <a:pt x="308" y="71"/>
                    <a:pt x="308" y="71"/>
                    <a:pt x="306" y="71"/>
                  </a:cubicBezTo>
                  <a:cubicBezTo>
                    <a:pt x="306" y="71"/>
                    <a:pt x="306" y="72"/>
                    <a:pt x="306" y="72"/>
                  </a:cubicBezTo>
                  <a:cubicBezTo>
                    <a:pt x="307" y="73"/>
                    <a:pt x="308" y="73"/>
                    <a:pt x="308" y="74"/>
                  </a:cubicBezTo>
                  <a:cubicBezTo>
                    <a:pt x="309" y="74"/>
                    <a:pt x="312" y="79"/>
                    <a:pt x="311" y="79"/>
                  </a:cubicBezTo>
                  <a:cubicBezTo>
                    <a:pt x="310" y="80"/>
                    <a:pt x="306" y="79"/>
                    <a:pt x="308" y="78"/>
                  </a:cubicBezTo>
                  <a:cubicBezTo>
                    <a:pt x="310" y="78"/>
                    <a:pt x="308" y="76"/>
                    <a:pt x="307" y="76"/>
                  </a:cubicBezTo>
                  <a:cubicBezTo>
                    <a:pt x="305" y="76"/>
                    <a:pt x="304" y="77"/>
                    <a:pt x="303" y="77"/>
                  </a:cubicBezTo>
                  <a:cubicBezTo>
                    <a:pt x="302" y="77"/>
                    <a:pt x="302" y="76"/>
                    <a:pt x="301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299" y="77"/>
                    <a:pt x="299" y="76"/>
                    <a:pt x="298" y="76"/>
                  </a:cubicBezTo>
                  <a:cubicBezTo>
                    <a:pt x="296" y="76"/>
                    <a:pt x="294" y="77"/>
                    <a:pt x="293" y="77"/>
                  </a:cubicBezTo>
                  <a:cubicBezTo>
                    <a:pt x="292" y="77"/>
                    <a:pt x="291" y="77"/>
                    <a:pt x="290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8" y="78"/>
                    <a:pt x="287" y="77"/>
                    <a:pt x="286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4" y="78"/>
                    <a:pt x="284" y="78"/>
                    <a:pt x="283" y="78"/>
                  </a:cubicBezTo>
                  <a:cubicBezTo>
                    <a:pt x="283" y="78"/>
                    <a:pt x="282" y="80"/>
                    <a:pt x="282" y="80"/>
                  </a:cubicBezTo>
                  <a:cubicBezTo>
                    <a:pt x="282" y="81"/>
                    <a:pt x="282" y="81"/>
                    <a:pt x="282" y="82"/>
                  </a:cubicBezTo>
                  <a:cubicBezTo>
                    <a:pt x="282" y="82"/>
                    <a:pt x="281" y="84"/>
                    <a:pt x="281" y="85"/>
                  </a:cubicBezTo>
                  <a:cubicBezTo>
                    <a:pt x="280" y="88"/>
                    <a:pt x="282" y="89"/>
                    <a:pt x="285" y="90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6" y="91"/>
                    <a:pt x="288" y="91"/>
                    <a:pt x="288" y="91"/>
                  </a:cubicBezTo>
                  <a:cubicBezTo>
                    <a:pt x="289" y="91"/>
                    <a:pt x="289" y="92"/>
                    <a:pt x="290" y="93"/>
                  </a:cubicBezTo>
                  <a:cubicBezTo>
                    <a:pt x="291" y="93"/>
                    <a:pt x="293" y="94"/>
                    <a:pt x="293" y="94"/>
                  </a:cubicBezTo>
                  <a:cubicBezTo>
                    <a:pt x="293" y="95"/>
                    <a:pt x="294" y="95"/>
                    <a:pt x="294" y="96"/>
                  </a:cubicBezTo>
                  <a:cubicBezTo>
                    <a:pt x="294" y="97"/>
                    <a:pt x="292" y="98"/>
                    <a:pt x="292" y="99"/>
                  </a:cubicBezTo>
                  <a:cubicBezTo>
                    <a:pt x="292" y="101"/>
                    <a:pt x="293" y="102"/>
                    <a:pt x="293" y="103"/>
                  </a:cubicBezTo>
                  <a:cubicBezTo>
                    <a:pt x="293" y="104"/>
                    <a:pt x="293" y="105"/>
                    <a:pt x="293" y="105"/>
                  </a:cubicBezTo>
                  <a:cubicBezTo>
                    <a:pt x="292" y="105"/>
                    <a:pt x="292" y="106"/>
                    <a:pt x="290" y="106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5" y="110"/>
                    <a:pt x="295" y="110"/>
                  </a:cubicBezTo>
                  <a:cubicBezTo>
                    <a:pt x="296" y="110"/>
                    <a:pt x="298" y="109"/>
                    <a:pt x="298" y="109"/>
                  </a:cubicBezTo>
                  <a:cubicBezTo>
                    <a:pt x="298" y="109"/>
                    <a:pt x="299" y="109"/>
                    <a:pt x="299" y="109"/>
                  </a:cubicBezTo>
                  <a:cubicBezTo>
                    <a:pt x="300" y="109"/>
                    <a:pt x="300" y="110"/>
                    <a:pt x="300" y="110"/>
                  </a:cubicBezTo>
                  <a:cubicBezTo>
                    <a:pt x="301" y="110"/>
                    <a:pt x="301" y="110"/>
                    <a:pt x="301" y="110"/>
                  </a:cubicBezTo>
                  <a:cubicBezTo>
                    <a:pt x="303" y="111"/>
                    <a:pt x="303" y="113"/>
                    <a:pt x="303" y="114"/>
                  </a:cubicBezTo>
                  <a:cubicBezTo>
                    <a:pt x="303" y="114"/>
                    <a:pt x="302" y="114"/>
                    <a:pt x="301" y="113"/>
                  </a:cubicBezTo>
                  <a:cubicBezTo>
                    <a:pt x="301" y="113"/>
                    <a:pt x="301" y="111"/>
                    <a:pt x="301" y="111"/>
                  </a:cubicBezTo>
                  <a:cubicBezTo>
                    <a:pt x="301" y="111"/>
                    <a:pt x="300" y="111"/>
                    <a:pt x="300" y="111"/>
                  </a:cubicBezTo>
                  <a:cubicBezTo>
                    <a:pt x="300" y="111"/>
                    <a:pt x="299" y="110"/>
                    <a:pt x="299" y="110"/>
                  </a:cubicBezTo>
                  <a:cubicBezTo>
                    <a:pt x="298" y="110"/>
                    <a:pt x="298" y="111"/>
                    <a:pt x="297" y="111"/>
                  </a:cubicBezTo>
                  <a:cubicBezTo>
                    <a:pt x="296" y="112"/>
                    <a:pt x="291" y="111"/>
                    <a:pt x="290" y="110"/>
                  </a:cubicBezTo>
                  <a:cubicBezTo>
                    <a:pt x="290" y="110"/>
                    <a:pt x="290" y="109"/>
                    <a:pt x="290" y="109"/>
                  </a:cubicBezTo>
                  <a:cubicBezTo>
                    <a:pt x="288" y="108"/>
                    <a:pt x="288" y="108"/>
                    <a:pt x="288" y="108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7"/>
                    <a:pt x="287" y="107"/>
                  </a:cubicBezTo>
                  <a:cubicBezTo>
                    <a:pt x="287" y="107"/>
                    <a:pt x="286" y="108"/>
                    <a:pt x="286" y="108"/>
                  </a:cubicBezTo>
                  <a:cubicBezTo>
                    <a:pt x="285" y="109"/>
                    <a:pt x="285" y="109"/>
                    <a:pt x="284" y="109"/>
                  </a:cubicBezTo>
                  <a:cubicBezTo>
                    <a:pt x="286" y="107"/>
                    <a:pt x="286" y="107"/>
                    <a:pt x="287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8" y="100"/>
                    <a:pt x="287" y="100"/>
                    <a:pt x="289" y="98"/>
                  </a:cubicBezTo>
                  <a:cubicBezTo>
                    <a:pt x="289" y="97"/>
                    <a:pt x="293" y="95"/>
                    <a:pt x="290" y="94"/>
                  </a:cubicBezTo>
                  <a:cubicBezTo>
                    <a:pt x="288" y="94"/>
                    <a:pt x="285" y="95"/>
                    <a:pt x="283" y="94"/>
                  </a:cubicBezTo>
                  <a:cubicBezTo>
                    <a:pt x="282" y="94"/>
                    <a:pt x="281" y="92"/>
                    <a:pt x="280" y="92"/>
                  </a:cubicBezTo>
                  <a:cubicBezTo>
                    <a:pt x="280" y="91"/>
                    <a:pt x="280" y="92"/>
                    <a:pt x="279" y="92"/>
                  </a:cubicBezTo>
                  <a:cubicBezTo>
                    <a:pt x="279" y="91"/>
                    <a:pt x="279" y="90"/>
                    <a:pt x="278" y="90"/>
                  </a:cubicBezTo>
                  <a:cubicBezTo>
                    <a:pt x="278" y="90"/>
                    <a:pt x="274" y="89"/>
                    <a:pt x="274" y="89"/>
                  </a:cubicBezTo>
                  <a:cubicBezTo>
                    <a:pt x="271" y="89"/>
                    <a:pt x="269" y="91"/>
                    <a:pt x="267" y="92"/>
                  </a:cubicBezTo>
                  <a:cubicBezTo>
                    <a:pt x="268" y="92"/>
                    <a:pt x="268" y="92"/>
                    <a:pt x="269" y="92"/>
                  </a:cubicBezTo>
                  <a:cubicBezTo>
                    <a:pt x="269" y="92"/>
                    <a:pt x="270" y="92"/>
                    <a:pt x="270" y="93"/>
                  </a:cubicBezTo>
                  <a:cubicBezTo>
                    <a:pt x="270" y="93"/>
                    <a:pt x="269" y="95"/>
                    <a:pt x="268" y="95"/>
                  </a:cubicBezTo>
                  <a:cubicBezTo>
                    <a:pt x="268" y="95"/>
                    <a:pt x="267" y="95"/>
                    <a:pt x="267" y="95"/>
                  </a:cubicBezTo>
                  <a:cubicBezTo>
                    <a:pt x="265" y="94"/>
                    <a:pt x="264" y="93"/>
                    <a:pt x="261" y="93"/>
                  </a:cubicBezTo>
                  <a:cubicBezTo>
                    <a:pt x="261" y="94"/>
                    <a:pt x="261" y="95"/>
                    <a:pt x="260" y="96"/>
                  </a:cubicBezTo>
                  <a:cubicBezTo>
                    <a:pt x="261" y="97"/>
                    <a:pt x="262" y="96"/>
                    <a:pt x="262" y="97"/>
                  </a:cubicBezTo>
                  <a:cubicBezTo>
                    <a:pt x="263" y="97"/>
                    <a:pt x="263" y="98"/>
                    <a:pt x="263" y="98"/>
                  </a:cubicBezTo>
                  <a:cubicBezTo>
                    <a:pt x="264" y="98"/>
                    <a:pt x="264" y="98"/>
                    <a:pt x="265" y="98"/>
                  </a:cubicBezTo>
                  <a:cubicBezTo>
                    <a:pt x="265" y="98"/>
                    <a:pt x="265" y="99"/>
                    <a:pt x="266" y="99"/>
                  </a:cubicBezTo>
                  <a:cubicBezTo>
                    <a:pt x="266" y="99"/>
                    <a:pt x="267" y="99"/>
                    <a:pt x="267" y="99"/>
                  </a:cubicBezTo>
                  <a:cubicBezTo>
                    <a:pt x="267" y="99"/>
                    <a:pt x="267" y="100"/>
                    <a:pt x="268" y="101"/>
                  </a:cubicBezTo>
                  <a:cubicBezTo>
                    <a:pt x="267" y="100"/>
                    <a:pt x="267" y="101"/>
                    <a:pt x="267" y="101"/>
                  </a:cubicBezTo>
                  <a:cubicBezTo>
                    <a:pt x="267" y="101"/>
                    <a:pt x="267" y="101"/>
                    <a:pt x="267" y="101"/>
                  </a:cubicBezTo>
                  <a:cubicBezTo>
                    <a:pt x="265" y="101"/>
                    <a:pt x="263" y="101"/>
                    <a:pt x="262" y="101"/>
                  </a:cubicBezTo>
                  <a:cubicBezTo>
                    <a:pt x="262" y="101"/>
                    <a:pt x="262" y="101"/>
                    <a:pt x="262" y="101"/>
                  </a:cubicBezTo>
                  <a:cubicBezTo>
                    <a:pt x="261" y="101"/>
                    <a:pt x="259" y="100"/>
                    <a:pt x="259" y="101"/>
                  </a:cubicBezTo>
                  <a:cubicBezTo>
                    <a:pt x="258" y="101"/>
                    <a:pt x="259" y="102"/>
                    <a:pt x="257" y="101"/>
                  </a:cubicBezTo>
                  <a:cubicBezTo>
                    <a:pt x="257" y="101"/>
                    <a:pt x="256" y="100"/>
                    <a:pt x="255" y="100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7" y="99"/>
                    <a:pt x="254" y="96"/>
                    <a:pt x="254" y="95"/>
                  </a:cubicBezTo>
                  <a:cubicBezTo>
                    <a:pt x="254" y="95"/>
                    <a:pt x="254" y="94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3" y="93"/>
                    <a:pt x="254" y="92"/>
                    <a:pt x="254" y="92"/>
                  </a:cubicBezTo>
                  <a:cubicBezTo>
                    <a:pt x="254" y="92"/>
                    <a:pt x="255" y="91"/>
                    <a:pt x="255" y="91"/>
                  </a:cubicBezTo>
                  <a:cubicBezTo>
                    <a:pt x="254" y="90"/>
                    <a:pt x="253" y="89"/>
                    <a:pt x="254" y="88"/>
                  </a:cubicBezTo>
                  <a:cubicBezTo>
                    <a:pt x="254" y="87"/>
                    <a:pt x="254" y="88"/>
                    <a:pt x="254" y="87"/>
                  </a:cubicBezTo>
                  <a:cubicBezTo>
                    <a:pt x="254" y="87"/>
                    <a:pt x="253" y="85"/>
                    <a:pt x="253" y="85"/>
                  </a:cubicBezTo>
                  <a:cubicBezTo>
                    <a:pt x="252" y="85"/>
                    <a:pt x="252" y="85"/>
                    <a:pt x="251" y="85"/>
                  </a:cubicBezTo>
                  <a:cubicBezTo>
                    <a:pt x="252" y="87"/>
                    <a:pt x="253" y="90"/>
                    <a:pt x="252" y="93"/>
                  </a:cubicBezTo>
                  <a:cubicBezTo>
                    <a:pt x="252" y="94"/>
                    <a:pt x="250" y="96"/>
                    <a:pt x="250" y="96"/>
                  </a:cubicBezTo>
                  <a:cubicBezTo>
                    <a:pt x="249" y="96"/>
                    <a:pt x="248" y="96"/>
                    <a:pt x="248" y="97"/>
                  </a:cubicBezTo>
                  <a:cubicBezTo>
                    <a:pt x="248" y="97"/>
                    <a:pt x="248" y="98"/>
                    <a:pt x="248" y="99"/>
                  </a:cubicBezTo>
                  <a:cubicBezTo>
                    <a:pt x="248" y="99"/>
                    <a:pt x="247" y="100"/>
                    <a:pt x="247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7" y="102"/>
                    <a:pt x="248" y="102"/>
                    <a:pt x="249" y="103"/>
                  </a:cubicBezTo>
                  <a:cubicBezTo>
                    <a:pt x="249" y="104"/>
                    <a:pt x="250" y="106"/>
                    <a:pt x="250" y="107"/>
                  </a:cubicBezTo>
                  <a:cubicBezTo>
                    <a:pt x="250" y="107"/>
                    <a:pt x="249" y="108"/>
                    <a:pt x="249" y="109"/>
                  </a:cubicBezTo>
                  <a:cubicBezTo>
                    <a:pt x="249" y="109"/>
                    <a:pt x="249" y="111"/>
                    <a:pt x="249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3"/>
                    <a:pt x="250" y="114"/>
                    <a:pt x="250" y="115"/>
                  </a:cubicBezTo>
                  <a:cubicBezTo>
                    <a:pt x="250" y="114"/>
                    <a:pt x="250" y="115"/>
                    <a:pt x="251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3" y="114"/>
                    <a:pt x="254" y="114"/>
                    <a:pt x="255" y="114"/>
                  </a:cubicBezTo>
                  <a:cubicBezTo>
                    <a:pt x="256" y="114"/>
                    <a:pt x="257" y="113"/>
                    <a:pt x="257" y="113"/>
                  </a:cubicBezTo>
                  <a:cubicBezTo>
                    <a:pt x="259" y="112"/>
                    <a:pt x="265" y="114"/>
                    <a:pt x="266" y="115"/>
                  </a:cubicBezTo>
                  <a:cubicBezTo>
                    <a:pt x="267" y="115"/>
                    <a:pt x="266" y="117"/>
                    <a:pt x="267" y="118"/>
                  </a:cubicBezTo>
                  <a:cubicBezTo>
                    <a:pt x="267" y="118"/>
                    <a:pt x="268" y="118"/>
                    <a:pt x="268" y="119"/>
                  </a:cubicBezTo>
                  <a:cubicBezTo>
                    <a:pt x="269" y="119"/>
                    <a:pt x="268" y="120"/>
                    <a:pt x="269" y="121"/>
                  </a:cubicBezTo>
                  <a:cubicBezTo>
                    <a:pt x="269" y="121"/>
                    <a:pt x="269" y="121"/>
                    <a:pt x="270" y="122"/>
                  </a:cubicBezTo>
                  <a:cubicBezTo>
                    <a:pt x="268" y="123"/>
                    <a:pt x="266" y="123"/>
                    <a:pt x="267" y="126"/>
                  </a:cubicBezTo>
                  <a:cubicBezTo>
                    <a:pt x="267" y="126"/>
                    <a:pt x="268" y="126"/>
                    <a:pt x="268" y="126"/>
                  </a:cubicBezTo>
                  <a:cubicBezTo>
                    <a:pt x="268" y="126"/>
                    <a:pt x="269" y="127"/>
                    <a:pt x="269" y="127"/>
                  </a:cubicBezTo>
                  <a:cubicBezTo>
                    <a:pt x="271" y="128"/>
                    <a:pt x="274" y="128"/>
                    <a:pt x="275" y="129"/>
                  </a:cubicBezTo>
                  <a:cubicBezTo>
                    <a:pt x="276" y="129"/>
                    <a:pt x="276" y="129"/>
                    <a:pt x="276" y="130"/>
                  </a:cubicBezTo>
                  <a:cubicBezTo>
                    <a:pt x="274" y="130"/>
                    <a:pt x="272" y="130"/>
                    <a:pt x="270" y="129"/>
                  </a:cubicBezTo>
                  <a:cubicBezTo>
                    <a:pt x="270" y="129"/>
                    <a:pt x="270" y="128"/>
                    <a:pt x="270" y="128"/>
                  </a:cubicBezTo>
                  <a:cubicBezTo>
                    <a:pt x="269" y="128"/>
                    <a:pt x="268" y="128"/>
                    <a:pt x="268" y="129"/>
                  </a:cubicBezTo>
                  <a:cubicBezTo>
                    <a:pt x="268" y="129"/>
                    <a:pt x="268" y="130"/>
                    <a:pt x="268" y="130"/>
                  </a:cubicBezTo>
                  <a:cubicBezTo>
                    <a:pt x="268" y="130"/>
                    <a:pt x="268" y="131"/>
                    <a:pt x="268" y="131"/>
                  </a:cubicBezTo>
                  <a:cubicBezTo>
                    <a:pt x="268" y="131"/>
                    <a:pt x="266" y="130"/>
                    <a:pt x="266" y="129"/>
                  </a:cubicBezTo>
                  <a:cubicBezTo>
                    <a:pt x="265" y="129"/>
                    <a:pt x="265" y="128"/>
                    <a:pt x="264" y="128"/>
                  </a:cubicBezTo>
                  <a:cubicBezTo>
                    <a:pt x="264" y="125"/>
                    <a:pt x="265" y="123"/>
                    <a:pt x="264" y="119"/>
                  </a:cubicBezTo>
                  <a:cubicBezTo>
                    <a:pt x="264" y="119"/>
                    <a:pt x="264" y="119"/>
                    <a:pt x="263" y="118"/>
                  </a:cubicBezTo>
                  <a:cubicBezTo>
                    <a:pt x="263" y="118"/>
                    <a:pt x="262" y="116"/>
                    <a:pt x="262" y="115"/>
                  </a:cubicBezTo>
                  <a:cubicBezTo>
                    <a:pt x="261" y="115"/>
                    <a:pt x="260" y="115"/>
                    <a:pt x="259" y="115"/>
                  </a:cubicBezTo>
                  <a:cubicBezTo>
                    <a:pt x="259" y="115"/>
                    <a:pt x="259" y="116"/>
                    <a:pt x="259" y="116"/>
                  </a:cubicBezTo>
                  <a:cubicBezTo>
                    <a:pt x="257" y="117"/>
                    <a:pt x="254" y="116"/>
                    <a:pt x="253" y="117"/>
                  </a:cubicBezTo>
                  <a:cubicBezTo>
                    <a:pt x="252" y="118"/>
                    <a:pt x="252" y="119"/>
                    <a:pt x="252" y="120"/>
                  </a:cubicBezTo>
                  <a:cubicBezTo>
                    <a:pt x="252" y="120"/>
                    <a:pt x="251" y="121"/>
                    <a:pt x="251" y="121"/>
                  </a:cubicBezTo>
                  <a:cubicBezTo>
                    <a:pt x="252" y="121"/>
                    <a:pt x="253" y="122"/>
                    <a:pt x="253" y="122"/>
                  </a:cubicBezTo>
                  <a:cubicBezTo>
                    <a:pt x="253" y="123"/>
                    <a:pt x="252" y="125"/>
                    <a:pt x="252" y="125"/>
                  </a:cubicBezTo>
                  <a:cubicBezTo>
                    <a:pt x="252" y="126"/>
                    <a:pt x="251" y="127"/>
                    <a:pt x="251" y="127"/>
                  </a:cubicBezTo>
                  <a:cubicBezTo>
                    <a:pt x="251" y="127"/>
                    <a:pt x="251" y="128"/>
                    <a:pt x="251" y="128"/>
                  </a:cubicBezTo>
                  <a:cubicBezTo>
                    <a:pt x="251" y="128"/>
                    <a:pt x="252" y="129"/>
                    <a:pt x="251" y="129"/>
                  </a:cubicBezTo>
                  <a:cubicBezTo>
                    <a:pt x="249" y="133"/>
                    <a:pt x="249" y="133"/>
                    <a:pt x="249" y="133"/>
                  </a:cubicBezTo>
                  <a:cubicBezTo>
                    <a:pt x="248" y="133"/>
                    <a:pt x="246" y="133"/>
                    <a:pt x="245" y="133"/>
                  </a:cubicBezTo>
                  <a:cubicBezTo>
                    <a:pt x="245" y="133"/>
                    <a:pt x="242" y="134"/>
                    <a:pt x="242" y="134"/>
                  </a:cubicBezTo>
                  <a:cubicBezTo>
                    <a:pt x="242" y="134"/>
                    <a:pt x="241" y="135"/>
                    <a:pt x="241" y="135"/>
                  </a:cubicBezTo>
                  <a:cubicBezTo>
                    <a:pt x="242" y="136"/>
                    <a:pt x="242" y="136"/>
                    <a:pt x="243" y="136"/>
                  </a:cubicBezTo>
                  <a:cubicBezTo>
                    <a:pt x="244" y="138"/>
                    <a:pt x="244" y="140"/>
                    <a:pt x="245" y="141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4" y="140"/>
                    <a:pt x="243" y="141"/>
                    <a:pt x="243" y="141"/>
                  </a:cubicBezTo>
                  <a:cubicBezTo>
                    <a:pt x="242" y="140"/>
                    <a:pt x="242" y="139"/>
                    <a:pt x="242" y="139"/>
                  </a:cubicBezTo>
                  <a:cubicBezTo>
                    <a:pt x="242" y="138"/>
                    <a:pt x="241" y="138"/>
                    <a:pt x="241" y="138"/>
                  </a:cubicBezTo>
                  <a:cubicBezTo>
                    <a:pt x="240" y="138"/>
                    <a:pt x="240" y="137"/>
                    <a:pt x="240" y="137"/>
                  </a:cubicBezTo>
                  <a:cubicBezTo>
                    <a:pt x="239" y="136"/>
                    <a:pt x="237" y="136"/>
                    <a:pt x="236" y="136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3" y="137"/>
                    <a:pt x="231" y="135"/>
                    <a:pt x="229" y="134"/>
                  </a:cubicBezTo>
                  <a:cubicBezTo>
                    <a:pt x="229" y="134"/>
                    <a:pt x="229" y="133"/>
                    <a:pt x="229" y="133"/>
                  </a:cubicBezTo>
                  <a:cubicBezTo>
                    <a:pt x="232" y="133"/>
                    <a:pt x="237" y="134"/>
                    <a:pt x="238" y="133"/>
                  </a:cubicBezTo>
                  <a:cubicBezTo>
                    <a:pt x="239" y="133"/>
                    <a:pt x="239" y="131"/>
                    <a:pt x="240" y="131"/>
                  </a:cubicBezTo>
                  <a:cubicBezTo>
                    <a:pt x="241" y="131"/>
                    <a:pt x="242" y="131"/>
                    <a:pt x="243" y="132"/>
                  </a:cubicBezTo>
                  <a:cubicBezTo>
                    <a:pt x="243" y="131"/>
                    <a:pt x="243" y="131"/>
                    <a:pt x="244" y="131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3" y="129"/>
                    <a:pt x="245" y="129"/>
                    <a:pt x="245" y="129"/>
                  </a:cubicBezTo>
                  <a:cubicBezTo>
                    <a:pt x="245" y="129"/>
                    <a:pt x="245" y="127"/>
                    <a:pt x="245" y="127"/>
                  </a:cubicBezTo>
                  <a:cubicBezTo>
                    <a:pt x="246" y="127"/>
                    <a:pt x="246" y="127"/>
                    <a:pt x="247" y="127"/>
                  </a:cubicBezTo>
                  <a:cubicBezTo>
                    <a:pt x="245" y="123"/>
                    <a:pt x="246" y="123"/>
                    <a:pt x="247" y="119"/>
                  </a:cubicBezTo>
                  <a:cubicBezTo>
                    <a:pt x="245" y="118"/>
                    <a:pt x="244" y="117"/>
                    <a:pt x="243" y="115"/>
                  </a:cubicBezTo>
                  <a:cubicBezTo>
                    <a:pt x="243" y="114"/>
                    <a:pt x="243" y="114"/>
                    <a:pt x="243" y="114"/>
                  </a:cubicBezTo>
                  <a:cubicBezTo>
                    <a:pt x="242" y="114"/>
                    <a:pt x="243" y="113"/>
                    <a:pt x="243" y="113"/>
                  </a:cubicBezTo>
                  <a:cubicBezTo>
                    <a:pt x="243" y="112"/>
                    <a:pt x="243" y="112"/>
                    <a:pt x="243" y="112"/>
                  </a:cubicBezTo>
                  <a:cubicBezTo>
                    <a:pt x="242" y="112"/>
                    <a:pt x="243" y="110"/>
                    <a:pt x="243" y="110"/>
                  </a:cubicBezTo>
                  <a:cubicBezTo>
                    <a:pt x="243" y="109"/>
                    <a:pt x="244" y="108"/>
                    <a:pt x="244" y="108"/>
                  </a:cubicBezTo>
                  <a:cubicBezTo>
                    <a:pt x="244" y="108"/>
                    <a:pt x="244" y="106"/>
                    <a:pt x="244" y="105"/>
                  </a:cubicBezTo>
                  <a:cubicBezTo>
                    <a:pt x="244" y="105"/>
                    <a:pt x="243" y="105"/>
                    <a:pt x="243" y="105"/>
                  </a:cubicBezTo>
                  <a:cubicBezTo>
                    <a:pt x="243" y="104"/>
                    <a:pt x="243" y="103"/>
                    <a:pt x="243" y="102"/>
                  </a:cubicBezTo>
                  <a:cubicBezTo>
                    <a:pt x="242" y="102"/>
                    <a:pt x="240" y="101"/>
                    <a:pt x="240" y="100"/>
                  </a:cubicBezTo>
                  <a:cubicBezTo>
                    <a:pt x="240" y="97"/>
                    <a:pt x="242" y="97"/>
                    <a:pt x="243" y="95"/>
                  </a:cubicBezTo>
                  <a:cubicBezTo>
                    <a:pt x="244" y="93"/>
                    <a:pt x="243" y="93"/>
                    <a:pt x="243" y="91"/>
                  </a:cubicBezTo>
                  <a:cubicBezTo>
                    <a:pt x="243" y="90"/>
                    <a:pt x="244" y="90"/>
                    <a:pt x="244" y="89"/>
                  </a:cubicBezTo>
                  <a:cubicBezTo>
                    <a:pt x="244" y="89"/>
                    <a:pt x="243" y="88"/>
                    <a:pt x="244" y="87"/>
                  </a:cubicBezTo>
                  <a:cubicBezTo>
                    <a:pt x="244" y="87"/>
                    <a:pt x="245" y="87"/>
                    <a:pt x="244" y="87"/>
                  </a:cubicBezTo>
                  <a:cubicBezTo>
                    <a:pt x="244" y="87"/>
                    <a:pt x="243" y="86"/>
                    <a:pt x="243" y="85"/>
                  </a:cubicBezTo>
                  <a:cubicBezTo>
                    <a:pt x="243" y="85"/>
                    <a:pt x="243" y="84"/>
                    <a:pt x="243" y="84"/>
                  </a:cubicBezTo>
                  <a:cubicBezTo>
                    <a:pt x="243" y="84"/>
                    <a:pt x="242" y="84"/>
                    <a:pt x="242" y="84"/>
                  </a:cubicBezTo>
                  <a:cubicBezTo>
                    <a:pt x="242" y="84"/>
                    <a:pt x="240" y="83"/>
                    <a:pt x="240" y="83"/>
                  </a:cubicBezTo>
                  <a:cubicBezTo>
                    <a:pt x="239" y="82"/>
                    <a:pt x="238" y="83"/>
                    <a:pt x="238" y="83"/>
                  </a:cubicBezTo>
                  <a:cubicBezTo>
                    <a:pt x="236" y="83"/>
                    <a:pt x="234" y="83"/>
                    <a:pt x="232" y="83"/>
                  </a:cubicBezTo>
                  <a:cubicBezTo>
                    <a:pt x="232" y="83"/>
                    <a:pt x="232" y="82"/>
                    <a:pt x="231" y="83"/>
                  </a:cubicBezTo>
                  <a:cubicBezTo>
                    <a:pt x="231" y="84"/>
                    <a:pt x="231" y="84"/>
                    <a:pt x="231" y="84"/>
                  </a:cubicBezTo>
                  <a:cubicBezTo>
                    <a:pt x="230" y="84"/>
                    <a:pt x="229" y="84"/>
                    <a:pt x="229" y="85"/>
                  </a:cubicBezTo>
                  <a:cubicBezTo>
                    <a:pt x="228" y="86"/>
                    <a:pt x="228" y="88"/>
                    <a:pt x="227" y="89"/>
                  </a:cubicBezTo>
                  <a:cubicBezTo>
                    <a:pt x="226" y="91"/>
                    <a:pt x="224" y="92"/>
                    <a:pt x="223" y="93"/>
                  </a:cubicBezTo>
                  <a:cubicBezTo>
                    <a:pt x="222" y="94"/>
                    <a:pt x="222" y="95"/>
                    <a:pt x="221" y="96"/>
                  </a:cubicBezTo>
                  <a:cubicBezTo>
                    <a:pt x="220" y="96"/>
                    <a:pt x="219" y="97"/>
                    <a:pt x="218" y="97"/>
                  </a:cubicBezTo>
                  <a:cubicBezTo>
                    <a:pt x="218" y="98"/>
                    <a:pt x="218" y="99"/>
                    <a:pt x="218" y="101"/>
                  </a:cubicBezTo>
                  <a:cubicBezTo>
                    <a:pt x="218" y="101"/>
                    <a:pt x="219" y="102"/>
                    <a:pt x="219" y="103"/>
                  </a:cubicBezTo>
                  <a:cubicBezTo>
                    <a:pt x="220" y="104"/>
                    <a:pt x="219" y="105"/>
                    <a:pt x="220" y="106"/>
                  </a:cubicBezTo>
                  <a:cubicBezTo>
                    <a:pt x="217" y="107"/>
                    <a:pt x="217" y="107"/>
                    <a:pt x="217" y="111"/>
                  </a:cubicBezTo>
                  <a:cubicBezTo>
                    <a:pt x="218" y="111"/>
                    <a:pt x="218" y="110"/>
                    <a:pt x="219" y="110"/>
                  </a:cubicBezTo>
                  <a:cubicBezTo>
                    <a:pt x="219" y="111"/>
                    <a:pt x="221" y="112"/>
                    <a:pt x="221" y="112"/>
                  </a:cubicBezTo>
                  <a:cubicBezTo>
                    <a:pt x="222" y="112"/>
                    <a:pt x="221" y="111"/>
                    <a:pt x="222" y="112"/>
                  </a:cubicBezTo>
                  <a:cubicBezTo>
                    <a:pt x="221" y="111"/>
                    <a:pt x="223" y="112"/>
                    <a:pt x="223" y="112"/>
                  </a:cubicBezTo>
                  <a:cubicBezTo>
                    <a:pt x="223" y="112"/>
                    <a:pt x="223" y="113"/>
                    <a:pt x="223" y="113"/>
                  </a:cubicBezTo>
                  <a:cubicBezTo>
                    <a:pt x="222" y="113"/>
                    <a:pt x="221" y="113"/>
                    <a:pt x="222" y="115"/>
                  </a:cubicBezTo>
                  <a:cubicBezTo>
                    <a:pt x="222" y="115"/>
                    <a:pt x="222" y="115"/>
                    <a:pt x="222" y="116"/>
                  </a:cubicBezTo>
                  <a:cubicBezTo>
                    <a:pt x="222" y="116"/>
                    <a:pt x="223" y="117"/>
                    <a:pt x="223" y="118"/>
                  </a:cubicBezTo>
                  <a:cubicBezTo>
                    <a:pt x="223" y="118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9"/>
                    <a:pt x="224" y="121"/>
                    <a:pt x="223" y="122"/>
                  </a:cubicBezTo>
                  <a:cubicBezTo>
                    <a:pt x="222" y="123"/>
                    <a:pt x="222" y="122"/>
                    <a:pt x="221" y="123"/>
                  </a:cubicBezTo>
                  <a:cubicBezTo>
                    <a:pt x="221" y="122"/>
                    <a:pt x="221" y="121"/>
                    <a:pt x="220" y="121"/>
                  </a:cubicBezTo>
                  <a:cubicBezTo>
                    <a:pt x="220" y="121"/>
                    <a:pt x="220" y="121"/>
                    <a:pt x="219" y="121"/>
                  </a:cubicBezTo>
                  <a:cubicBezTo>
                    <a:pt x="219" y="121"/>
                    <a:pt x="219" y="120"/>
                    <a:pt x="219" y="120"/>
                  </a:cubicBezTo>
                  <a:cubicBezTo>
                    <a:pt x="217" y="118"/>
                    <a:pt x="216" y="117"/>
                    <a:pt x="212" y="116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13" y="115"/>
                    <a:pt x="213" y="115"/>
                    <a:pt x="213" y="115"/>
                  </a:cubicBezTo>
                  <a:cubicBezTo>
                    <a:pt x="211" y="114"/>
                    <a:pt x="210" y="114"/>
                    <a:pt x="209" y="11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5"/>
                    <a:pt x="207" y="114"/>
                    <a:pt x="207" y="112"/>
                  </a:cubicBezTo>
                  <a:cubicBezTo>
                    <a:pt x="206" y="112"/>
                    <a:pt x="204" y="112"/>
                    <a:pt x="203" y="111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1" y="111"/>
                    <a:pt x="200" y="110"/>
                  </a:cubicBezTo>
                  <a:cubicBezTo>
                    <a:pt x="200" y="110"/>
                    <a:pt x="200" y="108"/>
                    <a:pt x="198" y="109"/>
                  </a:cubicBezTo>
                  <a:cubicBezTo>
                    <a:pt x="197" y="109"/>
                    <a:pt x="198" y="111"/>
                    <a:pt x="194" y="110"/>
                  </a:cubicBezTo>
                  <a:cubicBezTo>
                    <a:pt x="193" y="110"/>
                    <a:pt x="191" y="109"/>
                    <a:pt x="191" y="109"/>
                  </a:cubicBezTo>
                  <a:cubicBezTo>
                    <a:pt x="190" y="110"/>
                    <a:pt x="190" y="111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8" y="112"/>
                    <a:pt x="187" y="112"/>
                    <a:pt x="187" y="112"/>
                  </a:cubicBezTo>
                  <a:cubicBezTo>
                    <a:pt x="187" y="113"/>
                    <a:pt x="188" y="113"/>
                    <a:pt x="188" y="113"/>
                  </a:cubicBezTo>
                  <a:cubicBezTo>
                    <a:pt x="190" y="115"/>
                    <a:pt x="189" y="117"/>
                    <a:pt x="189" y="119"/>
                  </a:cubicBezTo>
                  <a:cubicBezTo>
                    <a:pt x="189" y="119"/>
                    <a:pt x="189" y="120"/>
                    <a:pt x="188" y="120"/>
                  </a:cubicBezTo>
                  <a:cubicBezTo>
                    <a:pt x="187" y="120"/>
                    <a:pt x="186" y="119"/>
                    <a:pt x="185" y="119"/>
                  </a:cubicBezTo>
                  <a:cubicBezTo>
                    <a:pt x="185" y="119"/>
                    <a:pt x="184" y="119"/>
                    <a:pt x="184" y="119"/>
                  </a:cubicBezTo>
                  <a:cubicBezTo>
                    <a:pt x="184" y="120"/>
                    <a:pt x="184" y="122"/>
                    <a:pt x="184" y="123"/>
                  </a:cubicBezTo>
                  <a:cubicBezTo>
                    <a:pt x="183" y="122"/>
                    <a:pt x="181" y="121"/>
                    <a:pt x="181" y="121"/>
                  </a:cubicBezTo>
                  <a:cubicBezTo>
                    <a:pt x="181" y="120"/>
                    <a:pt x="181" y="117"/>
                    <a:pt x="181" y="117"/>
                  </a:cubicBezTo>
                  <a:cubicBezTo>
                    <a:pt x="181" y="117"/>
                    <a:pt x="180" y="117"/>
                    <a:pt x="180" y="117"/>
                  </a:cubicBezTo>
                  <a:cubicBezTo>
                    <a:pt x="178" y="117"/>
                    <a:pt x="177" y="119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4" y="118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75" y="118"/>
                    <a:pt x="175" y="119"/>
                    <a:pt x="175" y="119"/>
                  </a:cubicBezTo>
                  <a:cubicBezTo>
                    <a:pt x="175" y="119"/>
                    <a:pt x="174" y="120"/>
                    <a:pt x="174" y="120"/>
                  </a:cubicBezTo>
                  <a:cubicBezTo>
                    <a:pt x="174" y="120"/>
                    <a:pt x="173" y="120"/>
                    <a:pt x="173" y="120"/>
                  </a:cubicBezTo>
                  <a:cubicBezTo>
                    <a:pt x="172" y="119"/>
                    <a:pt x="170" y="118"/>
                    <a:pt x="168" y="118"/>
                  </a:cubicBezTo>
                  <a:cubicBezTo>
                    <a:pt x="166" y="118"/>
                    <a:pt x="164" y="119"/>
                    <a:pt x="162" y="120"/>
                  </a:cubicBezTo>
                  <a:cubicBezTo>
                    <a:pt x="162" y="121"/>
                    <a:pt x="163" y="121"/>
                    <a:pt x="163" y="121"/>
                  </a:cubicBezTo>
                  <a:cubicBezTo>
                    <a:pt x="163" y="122"/>
                    <a:pt x="162" y="122"/>
                    <a:pt x="162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2" y="122"/>
                    <a:pt x="160" y="121"/>
                    <a:pt x="160" y="121"/>
                  </a:cubicBezTo>
                  <a:cubicBezTo>
                    <a:pt x="160" y="121"/>
                    <a:pt x="159" y="122"/>
                    <a:pt x="159" y="122"/>
                  </a:cubicBezTo>
                  <a:cubicBezTo>
                    <a:pt x="158" y="122"/>
                    <a:pt x="155" y="122"/>
                    <a:pt x="154" y="122"/>
                  </a:cubicBezTo>
                  <a:cubicBezTo>
                    <a:pt x="154" y="122"/>
                    <a:pt x="154" y="121"/>
                    <a:pt x="154" y="121"/>
                  </a:cubicBezTo>
                  <a:cubicBezTo>
                    <a:pt x="154" y="121"/>
                    <a:pt x="155" y="121"/>
                    <a:pt x="155" y="121"/>
                  </a:cubicBezTo>
                  <a:cubicBezTo>
                    <a:pt x="155" y="121"/>
                    <a:pt x="157" y="121"/>
                    <a:pt x="157" y="121"/>
                  </a:cubicBezTo>
                  <a:cubicBezTo>
                    <a:pt x="157" y="121"/>
                    <a:pt x="157" y="120"/>
                    <a:pt x="157" y="120"/>
                  </a:cubicBezTo>
                  <a:cubicBezTo>
                    <a:pt x="157" y="120"/>
                    <a:pt x="156" y="119"/>
                    <a:pt x="156" y="119"/>
                  </a:cubicBezTo>
                  <a:cubicBezTo>
                    <a:pt x="156" y="119"/>
                    <a:pt x="156" y="118"/>
                    <a:pt x="156" y="118"/>
                  </a:cubicBezTo>
                  <a:cubicBezTo>
                    <a:pt x="156" y="117"/>
                    <a:pt x="153" y="118"/>
                    <a:pt x="155" y="117"/>
                  </a:cubicBezTo>
                  <a:cubicBezTo>
                    <a:pt x="155" y="117"/>
                    <a:pt x="154" y="117"/>
                    <a:pt x="155" y="117"/>
                  </a:cubicBezTo>
                  <a:cubicBezTo>
                    <a:pt x="155" y="117"/>
                    <a:pt x="156" y="115"/>
                    <a:pt x="154" y="116"/>
                  </a:cubicBezTo>
                  <a:cubicBezTo>
                    <a:pt x="154" y="116"/>
                    <a:pt x="153" y="117"/>
                    <a:pt x="153" y="117"/>
                  </a:cubicBezTo>
                  <a:cubicBezTo>
                    <a:pt x="153" y="118"/>
                    <a:pt x="150" y="118"/>
                    <a:pt x="150" y="118"/>
                  </a:cubicBezTo>
                  <a:cubicBezTo>
                    <a:pt x="149" y="119"/>
                    <a:pt x="151" y="120"/>
                    <a:pt x="150" y="120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0"/>
                    <a:pt x="149" y="120"/>
                    <a:pt x="149" y="119"/>
                  </a:cubicBezTo>
                  <a:cubicBezTo>
                    <a:pt x="148" y="120"/>
                    <a:pt x="147" y="119"/>
                    <a:pt x="146" y="120"/>
                  </a:cubicBezTo>
                  <a:cubicBezTo>
                    <a:pt x="146" y="120"/>
                    <a:pt x="145" y="121"/>
                    <a:pt x="145" y="121"/>
                  </a:cubicBezTo>
                  <a:cubicBezTo>
                    <a:pt x="145" y="121"/>
                    <a:pt x="144" y="120"/>
                    <a:pt x="143" y="121"/>
                  </a:cubicBezTo>
                  <a:cubicBezTo>
                    <a:pt x="142" y="121"/>
                    <a:pt x="142" y="122"/>
                    <a:pt x="142" y="122"/>
                  </a:cubicBezTo>
                  <a:cubicBezTo>
                    <a:pt x="141" y="122"/>
                    <a:pt x="141" y="122"/>
                    <a:pt x="140" y="122"/>
                  </a:cubicBezTo>
                  <a:cubicBezTo>
                    <a:pt x="140" y="122"/>
                    <a:pt x="139" y="123"/>
                    <a:pt x="139" y="123"/>
                  </a:cubicBezTo>
                  <a:cubicBezTo>
                    <a:pt x="137" y="124"/>
                    <a:pt x="135" y="124"/>
                    <a:pt x="133" y="124"/>
                  </a:cubicBezTo>
                  <a:cubicBezTo>
                    <a:pt x="133" y="124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0" y="127"/>
                    <a:pt x="130" y="126"/>
                    <a:pt x="129" y="126"/>
                  </a:cubicBezTo>
                  <a:cubicBezTo>
                    <a:pt x="129" y="128"/>
                    <a:pt x="129" y="130"/>
                    <a:pt x="129" y="133"/>
                  </a:cubicBezTo>
                  <a:cubicBezTo>
                    <a:pt x="128" y="133"/>
                    <a:pt x="127" y="132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4"/>
                    <a:pt x="125" y="134"/>
                    <a:pt x="124" y="134"/>
                  </a:cubicBezTo>
                  <a:cubicBezTo>
                    <a:pt x="122" y="135"/>
                    <a:pt x="122" y="134"/>
                    <a:pt x="120" y="135"/>
                  </a:cubicBezTo>
                  <a:cubicBezTo>
                    <a:pt x="120" y="134"/>
                    <a:pt x="120" y="132"/>
                    <a:pt x="119" y="131"/>
                  </a:cubicBezTo>
                  <a:cubicBezTo>
                    <a:pt x="119" y="131"/>
                    <a:pt x="118" y="131"/>
                    <a:pt x="118" y="129"/>
                  </a:cubicBezTo>
                  <a:cubicBezTo>
                    <a:pt x="118" y="129"/>
                    <a:pt x="119" y="128"/>
                    <a:pt x="119" y="128"/>
                  </a:cubicBezTo>
                  <a:cubicBezTo>
                    <a:pt x="120" y="128"/>
                    <a:pt x="120" y="127"/>
                    <a:pt x="120" y="127"/>
                  </a:cubicBezTo>
                  <a:cubicBezTo>
                    <a:pt x="122" y="127"/>
                    <a:pt x="123" y="127"/>
                    <a:pt x="125" y="126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5" y="125"/>
                    <a:pt x="124" y="125"/>
                  </a:cubicBezTo>
                  <a:cubicBezTo>
                    <a:pt x="124" y="124"/>
                    <a:pt x="125" y="124"/>
                    <a:pt x="124" y="124"/>
                  </a:cubicBezTo>
                  <a:cubicBezTo>
                    <a:pt x="124" y="123"/>
                    <a:pt x="124" y="123"/>
                    <a:pt x="123" y="123"/>
                  </a:cubicBezTo>
                  <a:cubicBezTo>
                    <a:pt x="123" y="122"/>
                    <a:pt x="122" y="119"/>
                    <a:pt x="120" y="119"/>
                  </a:cubicBezTo>
                  <a:cubicBezTo>
                    <a:pt x="119" y="118"/>
                    <a:pt x="118" y="119"/>
                    <a:pt x="116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7"/>
                    <a:pt x="111" y="116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3" y="119"/>
                    <a:pt x="114" y="120"/>
                  </a:cubicBezTo>
                  <a:cubicBezTo>
                    <a:pt x="114" y="122"/>
                    <a:pt x="114" y="122"/>
                    <a:pt x="114" y="123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3" y="124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11" y="126"/>
                    <a:pt x="112" y="126"/>
                    <a:pt x="111" y="127"/>
                  </a:cubicBezTo>
                  <a:cubicBezTo>
                    <a:pt x="110" y="127"/>
                    <a:pt x="113" y="130"/>
                    <a:pt x="113" y="130"/>
                  </a:cubicBezTo>
                  <a:cubicBezTo>
                    <a:pt x="113" y="130"/>
                    <a:pt x="112" y="131"/>
                    <a:pt x="112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1" y="132"/>
                    <a:pt x="111" y="133"/>
                  </a:cubicBezTo>
                  <a:cubicBezTo>
                    <a:pt x="110" y="134"/>
                    <a:pt x="110" y="136"/>
                    <a:pt x="110" y="138"/>
                  </a:cubicBezTo>
                  <a:cubicBezTo>
                    <a:pt x="109" y="138"/>
                    <a:pt x="108" y="138"/>
                    <a:pt x="108" y="138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6" y="135"/>
                    <a:pt x="106" y="135"/>
                  </a:cubicBezTo>
                  <a:cubicBezTo>
                    <a:pt x="106" y="135"/>
                    <a:pt x="105" y="135"/>
                    <a:pt x="105" y="135"/>
                  </a:cubicBezTo>
                  <a:cubicBezTo>
                    <a:pt x="104" y="135"/>
                    <a:pt x="104" y="134"/>
                    <a:pt x="104" y="134"/>
                  </a:cubicBezTo>
                  <a:cubicBezTo>
                    <a:pt x="102" y="133"/>
                    <a:pt x="101" y="135"/>
                    <a:pt x="100" y="136"/>
                  </a:cubicBezTo>
                  <a:cubicBezTo>
                    <a:pt x="99" y="136"/>
                    <a:pt x="99" y="136"/>
                    <a:pt x="98" y="136"/>
                  </a:cubicBezTo>
                  <a:cubicBezTo>
                    <a:pt x="98" y="136"/>
                    <a:pt x="98" y="137"/>
                    <a:pt x="97" y="138"/>
                  </a:cubicBezTo>
                  <a:cubicBezTo>
                    <a:pt x="97" y="138"/>
                    <a:pt x="94" y="140"/>
                    <a:pt x="93" y="140"/>
                  </a:cubicBezTo>
                  <a:cubicBezTo>
                    <a:pt x="93" y="140"/>
                    <a:pt x="93" y="141"/>
                    <a:pt x="93" y="141"/>
                  </a:cubicBezTo>
                  <a:cubicBezTo>
                    <a:pt x="94" y="143"/>
                    <a:pt x="95" y="143"/>
                    <a:pt x="96" y="144"/>
                  </a:cubicBezTo>
                  <a:cubicBezTo>
                    <a:pt x="97" y="145"/>
                    <a:pt x="97" y="146"/>
                    <a:pt x="98" y="147"/>
                  </a:cubicBezTo>
                  <a:cubicBezTo>
                    <a:pt x="96" y="147"/>
                    <a:pt x="95" y="147"/>
                    <a:pt x="93" y="147"/>
                  </a:cubicBezTo>
                  <a:cubicBezTo>
                    <a:pt x="93" y="147"/>
                    <a:pt x="92" y="146"/>
                    <a:pt x="92" y="146"/>
                  </a:cubicBezTo>
                  <a:cubicBezTo>
                    <a:pt x="91" y="145"/>
                    <a:pt x="90" y="146"/>
                    <a:pt x="89" y="145"/>
                  </a:cubicBezTo>
                  <a:cubicBezTo>
                    <a:pt x="89" y="145"/>
                    <a:pt x="89" y="145"/>
                    <a:pt x="90" y="144"/>
                  </a:cubicBezTo>
                  <a:cubicBezTo>
                    <a:pt x="89" y="144"/>
                    <a:pt x="88" y="144"/>
                    <a:pt x="87" y="143"/>
                  </a:cubicBezTo>
                  <a:cubicBezTo>
                    <a:pt x="86" y="143"/>
                    <a:pt x="86" y="142"/>
                    <a:pt x="85" y="142"/>
                  </a:cubicBezTo>
                  <a:cubicBezTo>
                    <a:pt x="83" y="141"/>
                    <a:pt x="83" y="143"/>
                    <a:pt x="84" y="143"/>
                  </a:cubicBezTo>
                  <a:cubicBezTo>
                    <a:pt x="83" y="143"/>
                    <a:pt x="84" y="144"/>
                    <a:pt x="84" y="144"/>
                  </a:cubicBezTo>
                  <a:cubicBezTo>
                    <a:pt x="83" y="144"/>
                    <a:pt x="82" y="145"/>
                    <a:pt x="82" y="145"/>
                  </a:cubicBezTo>
                  <a:cubicBezTo>
                    <a:pt x="83" y="146"/>
                    <a:pt x="83" y="148"/>
                    <a:pt x="84" y="148"/>
                  </a:cubicBezTo>
                  <a:cubicBezTo>
                    <a:pt x="85" y="148"/>
                    <a:pt x="86" y="149"/>
                    <a:pt x="87" y="149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2"/>
                    <a:pt x="87" y="153"/>
                    <a:pt x="87" y="153"/>
                  </a:cubicBezTo>
                  <a:cubicBezTo>
                    <a:pt x="86" y="153"/>
                    <a:pt x="85" y="153"/>
                    <a:pt x="85" y="153"/>
                  </a:cubicBezTo>
                  <a:cubicBezTo>
                    <a:pt x="84" y="154"/>
                    <a:pt x="86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81" y="152"/>
                    <a:pt x="79" y="153"/>
                    <a:pt x="78" y="153"/>
                  </a:cubicBezTo>
                  <a:cubicBezTo>
                    <a:pt x="78" y="153"/>
                    <a:pt x="78" y="151"/>
                    <a:pt x="78" y="151"/>
                  </a:cubicBezTo>
                  <a:cubicBezTo>
                    <a:pt x="78" y="151"/>
                    <a:pt x="77" y="150"/>
                    <a:pt x="77" y="150"/>
                  </a:cubicBezTo>
                  <a:cubicBezTo>
                    <a:pt x="77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4" y="150"/>
                  </a:cubicBezTo>
                  <a:cubicBezTo>
                    <a:pt x="73" y="148"/>
                    <a:pt x="74" y="147"/>
                    <a:pt x="73" y="144"/>
                  </a:cubicBezTo>
                  <a:cubicBezTo>
                    <a:pt x="73" y="144"/>
                    <a:pt x="72" y="143"/>
                    <a:pt x="72" y="142"/>
                  </a:cubicBezTo>
                  <a:cubicBezTo>
                    <a:pt x="72" y="142"/>
                    <a:pt x="73" y="140"/>
                    <a:pt x="73" y="140"/>
                  </a:cubicBezTo>
                  <a:cubicBezTo>
                    <a:pt x="73" y="139"/>
                    <a:pt x="73" y="140"/>
                    <a:pt x="73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1" y="139"/>
                    <a:pt x="71" y="137"/>
                    <a:pt x="71" y="137"/>
                  </a:cubicBezTo>
                  <a:cubicBezTo>
                    <a:pt x="70" y="137"/>
                    <a:pt x="69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6" y="136"/>
                    <a:pt x="65" y="136"/>
                    <a:pt x="64" y="136"/>
                  </a:cubicBezTo>
                  <a:cubicBezTo>
                    <a:pt x="64" y="136"/>
                    <a:pt x="63" y="135"/>
                    <a:pt x="63" y="135"/>
                  </a:cubicBezTo>
                  <a:cubicBezTo>
                    <a:pt x="63" y="135"/>
                    <a:pt x="64" y="135"/>
                    <a:pt x="65" y="135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4" y="135"/>
                    <a:pt x="63" y="134"/>
                  </a:cubicBezTo>
                  <a:cubicBezTo>
                    <a:pt x="62" y="134"/>
                    <a:pt x="63" y="134"/>
                    <a:pt x="62" y="133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5" y="131"/>
                    <a:pt x="62" y="131"/>
                    <a:pt x="60" y="132"/>
                  </a:cubicBezTo>
                  <a:cubicBezTo>
                    <a:pt x="62" y="131"/>
                    <a:pt x="60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60" y="127"/>
                    <a:pt x="61" y="128"/>
                    <a:pt x="61" y="128"/>
                  </a:cubicBezTo>
                  <a:cubicBezTo>
                    <a:pt x="62" y="128"/>
                    <a:pt x="62" y="129"/>
                    <a:pt x="63" y="130"/>
                  </a:cubicBezTo>
                  <a:cubicBezTo>
                    <a:pt x="64" y="131"/>
                    <a:pt x="65" y="130"/>
                    <a:pt x="66" y="130"/>
                  </a:cubicBezTo>
                  <a:cubicBezTo>
                    <a:pt x="66" y="130"/>
                    <a:pt x="67" y="131"/>
                    <a:pt x="67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8" y="133"/>
                    <a:pt x="68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2"/>
                    <a:pt x="69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2"/>
                    <a:pt x="71" y="133"/>
                    <a:pt x="71" y="133"/>
                  </a:cubicBezTo>
                  <a:cubicBezTo>
                    <a:pt x="73" y="134"/>
                    <a:pt x="73" y="133"/>
                    <a:pt x="74" y="134"/>
                  </a:cubicBezTo>
                  <a:cubicBezTo>
                    <a:pt x="75" y="134"/>
                    <a:pt x="75" y="134"/>
                    <a:pt x="75" y="134"/>
                  </a:cubicBezTo>
                  <a:cubicBezTo>
                    <a:pt x="76" y="135"/>
                    <a:pt x="77" y="134"/>
                    <a:pt x="78" y="134"/>
                  </a:cubicBezTo>
                  <a:cubicBezTo>
                    <a:pt x="78" y="135"/>
                    <a:pt x="79" y="136"/>
                    <a:pt x="80" y="136"/>
                  </a:cubicBezTo>
                  <a:cubicBezTo>
                    <a:pt x="83" y="136"/>
                    <a:pt x="85" y="136"/>
                    <a:pt x="88" y="136"/>
                  </a:cubicBezTo>
                  <a:cubicBezTo>
                    <a:pt x="88" y="136"/>
                    <a:pt x="89" y="137"/>
                    <a:pt x="90" y="137"/>
                  </a:cubicBezTo>
                  <a:cubicBezTo>
                    <a:pt x="90" y="137"/>
                    <a:pt x="91" y="136"/>
                    <a:pt x="91" y="136"/>
                  </a:cubicBezTo>
                  <a:cubicBezTo>
                    <a:pt x="92" y="135"/>
                    <a:pt x="93" y="135"/>
                    <a:pt x="93" y="135"/>
                  </a:cubicBezTo>
                  <a:cubicBezTo>
                    <a:pt x="94" y="135"/>
                    <a:pt x="94" y="134"/>
                    <a:pt x="9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2"/>
                    <a:pt x="97" y="132"/>
                    <a:pt x="98" y="132"/>
                  </a:cubicBezTo>
                  <a:cubicBezTo>
                    <a:pt x="99" y="131"/>
                    <a:pt x="99" y="128"/>
                    <a:pt x="98" y="126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4" y="123"/>
                    <a:pt x="93" y="123"/>
                    <a:pt x="93" y="123"/>
                  </a:cubicBezTo>
                  <a:cubicBezTo>
                    <a:pt x="92" y="123"/>
                    <a:pt x="92" y="121"/>
                    <a:pt x="91" y="121"/>
                  </a:cubicBezTo>
                  <a:cubicBezTo>
                    <a:pt x="91" y="121"/>
                    <a:pt x="90" y="121"/>
                    <a:pt x="90" y="121"/>
                  </a:cubicBezTo>
                  <a:cubicBezTo>
                    <a:pt x="89" y="120"/>
                    <a:pt x="87" y="118"/>
                    <a:pt x="85" y="117"/>
                  </a:cubicBezTo>
                  <a:cubicBezTo>
                    <a:pt x="84" y="117"/>
                    <a:pt x="84" y="118"/>
                    <a:pt x="83" y="117"/>
                  </a:cubicBezTo>
                  <a:cubicBezTo>
                    <a:pt x="83" y="117"/>
                    <a:pt x="82" y="116"/>
                    <a:pt x="82" y="116"/>
                  </a:cubicBezTo>
                  <a:cubicBezTo>
                    <a:pt x="81" y="116"/>
                    <a:pt x="80" y="116"/>
                    <a:pt x="79" y="116"/>
                  </a:cubicBezTo>
                  <a:cubicBezTo>
                    <a:pt x="79" y="115"/>
                    <a:pt x="77" y="114"/>
                    <a:pt x="76" y="114"/>
                  </a:cubicBezTo>
                  <a:cubicBezTo>
                    <a:pt x="75" y="114"/>
                    <a:pt x="76" y="114"/>
                    <a:pt x="75" y="114"/>
                  </a:cubicBezTo>
                  <a:cubicBezTo>
                    <a:pt x="74" y="114"/>
                    <a:pt x="74" y="113"/>
                    <a:pt x="73" y="113"/>
                  </a:cubicBezTo>
                  <a:cubicBezTo>
                    <a:pt x="73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68" y="111"/>
                    <a:pt x="67" y="111"/>
                    <a:pt x="65" y="111"/>
                  </a:cubicBezTo>
                  <a:cubicBezTo>
                    <a:pt x="65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4" y="110"/>
                  </a:cubicBezTo>
                  <a:cubicBezTo>
                    <a:pt x="64" y="110"/>
                    <a:pt x="63" y="110"/>
                    <a:pt x="63" y="110"/>
                  </a:cubicBezTo>
                  <a:cubicBezTo>
                    <a:pt x="61" y="110"/>
                    <a:pt x="61" y="110"/>
                    <a:pt x="59" y="110"/>
                  </a:cubicBezTo>
                  <a:cubicBezTo>
                    <a:pt x="59" y="110"/>
                    <a:pt x="59" y="109"/>
                    <a:pt x="59" y="109"/>
                  </a:cubicBezTo>
                  <a:cubicBezTo>
                    <a:pt x="61" y="108"/>
                    <a:pt x="61" y="108"/>
                    <a:pt x="62" y="108"/>
                  </a:cubicBezTo>
                  <a:cubicBezTo>
                    <a:pt x="62" y="108"/>
                    <a:pt x="58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6"/>
                    <a:pt x="58" y="107"/>
                    <a:pt x="58" y="107"/>
                  </a:cubicBezTo>
                  <a:cubicBezTo>
                    <a:pt x="58" y="107"/>
                    <a:pt x="57" y="107"/>
                    <a:pt x="56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5" y="108"/>
                    <a:pt x="55" y="107"/>
                    <a:pt x="55" y="107"/>
                  </a:cubicBezTo>
                  <a:cubicBezTo>
                    <a:pt x="55" y="107"/>
                    <a:pt x="54" y="107"/>
                    <a:pt x="54" y="107"/>
                  </a:cubicBezTo>
                  <a:cubicBezTo>
                    <a:pt x="54" y="107"/>
                    <a:pt x="51" y="108"/>
                    <a:pt x="50" y="108"/>
                  </a:cubicBezTo>
                  <a:cubicBezTo>
                    <a:pt x="50" y="109"/>
                    <a:pt x="49" y="109"/>
                    <a:pt x="49" y="109"/>
                  </a:cubicBezTo>
                  <a:cubicBezTo>
                    <a:pt x="49" y="109"/>
                    <a:pt x="50" y="110"/>
                    <a:pt x="50" y="111"/>
                  </a:cubicBezTo>
                  <a:cubicBezTo>
                    <a:pt x="50" y="112"/>
                    <a:pt x="50" y="113"/>
                    <a:pt x="49" y="114"/>
                  </a:cubicBezTo>
                  <a:cubicBezTo>
                    <a:pt x="48" y="115"/>
                    <a:pt x="48" y="114"/>
                    <a:pt x="48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8"/>
                    <a:pt x="46" y="119"/>
                  </a:cubicBezTo>
                  <a:cubicBezTo>
                    <a:pt x="47" y="120"/>
                    <a:pt x="48" y="120"/>
                    <a:pt x="48" y="120"/>
                  </a:cubicBezTo>
                  <a:cubicBezTo>
                    <a:pt x="48" y="120"/>
                    <a:pt x="49" y="122"/>
                    <a:pt x="49" y="123"/>
                  </a:cubicBezTo>
                  <a:cubicBezTo>
                    <a:pt x="48" y="124"/>
                    <a:pt x="46" y="126"/>
                    <a:pt x="46" y="127"/>
                  </a:cubicBezTo>
                  <a:cubicBezTo>
                    <a:pt x="46" y="128"/>
                    <a:pt x="49" y="135"/>
                    <a:pt x="49" y="135"/>
                  </a:cubicBezTo>
                  <a:cubicBezTo>
                    <a:pt x="49" y="135"/>
                    <a:pt x="49" y="137"/>
                    <a:pt x="49" y="138"/>
                  </a:cubicBezTo>
                  <a:cubicBezTo>
                    <a:pt x="49" y="139"/>
                    <a:pt x="50" y="139"/>
                    <a:pt x="49" y="140"/>
                  </a:cubicBezTo>
                  <a:cubicBezTo>
                    <a:pt x="49" y="141"/>
                    <a:pt x="48" y="142"/>
                    <a:pt x="49" y="143"/>
                  </a:cubicBezTo>
                  <a:cubicBezTo>
                    <a:pt x="49" y="143"/>
                    <a:pt x="49" y="145"/>
                    <a:pt x="49" y="145"/>
                  </a:cubicBezTo>
                  <a:cubicBezTo>
                    <a:pt x="49" y="145"/>
                    <a:pt x="50" y="147"/>
                    <a:pt x="51" y="148"/>
                  </a:cubicBezTo>
                  <a:cubicBezTo>
                    <a:pt x="52" y="149"/>
                    <a:pt x="52" y="148"/>
                    <a:pt x="52" y="150"/>
                  </a:cubicBezTo>
                  <a:cubicBezTo>
                    <a:pt x="52" y="151"/>
                    <a:pt x="54" y="152"/>
                    <a:pt x="53" y="153"/>
                  </a:cubicBezTo>
                  <a:cubicBezTo>
                    <a:pt x="52" y="154"/>
                    <a:pt x="52" y="154"/>
                    <a:pt x="52" y="155"/>
                  </a:cubicBezTo>
                  <a:cubicBezTo>
                    <a:pt x="52" y="156"/>
                    <a:pt x="51" y="157"/>
                    <a:pt x="52" y="158"/>
                  </a:cubicBezTo>
                  <a:cubicBezTo>
                    <a:pt x="53" y="159"/>
                    <a:pt x="55" y="158"/>
                    <a:pt x="55" y="160"/>
                  </a:cubicBezTo>
                  <a:cubicBezTo>
                    <a:pt x="55" y="161"/>
                    <a:pt x="56" y="162"/>
                    <a:pt x="56" y="163"/>
                  </a:cubicBezTo>
                  <a:cubicBezTo>
                    <a:pt x="56" y="164"/>
                    <a:pt x="40" y="172"/>
                    <a:pt x="40" y="172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5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9" y="174"/>
                    <a:pt x="40" y="173"/>
                    <a:pt x="41" y="173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0" y="174"/>
                  </a:cubicBezTo>
                  <a:cubicBezTo>
                    <a:pt x="41" y="176"/>
                    <a:pt x="43" y="176"/>
                    <a:pt x="44" y="178"/>
                  </a:cubicBezTo>
                  <a:cubicBezTo>
                    <a:pt x="45" y="177"/>
                    <a:pt x="47" y="177"/>
                    <a:pt x="47" y="177"/>
                  </a:cubicBezTo>
                  <a:cubicBezTo>
                    <a:pt x="48" y="177"/>
                    <a:pt x="49" y="179"/>
                    <a:pt x="50" y="179"/>
                  </a:cubicBezTo>
                  <a:cubicBezTo>
                    <a:pt x="50" y="179"/>
                    <a:pt x="51" y="179"/>
                    <a:pt x="51" y="180"/>
                  </a:cubicBezTo>
                  <a:cubicBezTo>
                    <a:pt x="51" y="180"/>
                    <a:pt x="50" y="180"/>
                    <a:pt x="49" y="180"/>
                  </a:cubicBezTo>
                  <a:cubicBezTo>
                    <a:pt x="48" y="180"/>
                    <a:pt x="48" y="179"/>
                    <a:pt x="47" y="180"/>
                  </a:cubicBezTo>
                  <a:cubicBezTo>
                    <a:pt x="46" y="180"/>
                    <a:pt x="45" y="181"/>
                    <a:pt x="45" y="181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1"/>
                    <a:pt x="42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0" y="181"/>
                    <a:pt x="40" y="183"/>
                    <a:pt x="40" y="183"/>
                  </a:cubicBezTo>
                  <a:cubicBezTo>
                    <a:pt x="40" y="183"/>
                    <a:pt x="41" y="184"/>
                    <a:pt x="41" y="185"/>
                  </a:cubicBezTo>
                  <a:cubicBezTo>
                    <a:pt x="41" y="186"/>
                    <a:pt x="40" y="187"/>
                    <a:pt x="40" y="187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9"/>
                    <a:pt x="39" y="191"/>
                    <a:pt x="39" y="193"/>
                  </a:cubicBezTo>
                  <a:cubicBezTo>
                    <a:pt x="39" y="193"/>
                    <a:pt x="38" y="193"/>
                    <a:pt x="38" y="193"/>
                  </a:cubicBezTo>
                  <a:cubicBezTo>
                    <a:pt x="38" y="193"/>
                    <a:pt x="37" y="194"/>
                    <a:pt x="36" y="195"/>
                  </a:cubicBezTo>
                  <a:cubicBezTo>
                    <a:pt x="35" y="195"/>
                    <a:pt x="35" y="197"/>
                    <a:pt x="35" y="197"/>
                  </a:cubicBezTo>
                  <a:cubicBezTo>
                    <a:pt x="35" y="197"/>
                    <a:pt x="35" y="198"/>
                    <a:pt x="36" y="199"/>
                  </a:cubicBezTo>
                  <a:cubicBezTo>
                    <a:pt x="36" y="200"/>
                    <a:pt x="38" y="199"/>
                    <a:pt x="38" y="199"/>
                  </a:cubicBezTo>
                  <a:cubicBezTo>
                    <a:pt x="38" y="199"/>
                    <a:pt x="38" y="201"/>
                    <a:pt x="38" y="202"/>
                  </a:cubicBezTo>
                  <a:cubicBezTo>
                    <a:pt x="38" y="203"/>
                    <a:pt x="39" y="202"/>
                    <a:pt x="40" y="203"/>
                  </a:cubicBezTo>
                  <a:cubicBezTo>
                    <a:pt x="41" y="204"/>
                    <a:pt x="42" y="205"/>
                    <a:pt x="42" y="205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3" y="205"/>
                    <a:pt x="42" y="209"/>
                    <a:pt x="43" y="208"/>
                  </a:cubicBezTo>
                  <a:cubicBezTo>
                    <a:pt x="44" y="207"/>
                    <a:pt x="45" y="207"/>
                    <a:pt x="45" y="207"/>
                  </a:cubicBezTo>
                  <a:cubicBezTo>
                    <a:pt x="45" y="207"/>
                    <a:pt x="47" y="207"/>
                    <a:pt x="48" y="208"/>
                  </a:cubicBezTo>
                  <a:cubicBezTo>
                    <a:pt x="49" y="208"/>
                    <a:pt x="50" y="208"/>
                    <a:pt x="50" y="209"/>
                  </a:cubicBezTo>
                  <a:cubicBezTo>
                    <a:pt x="50" y="211"/>
                    <a:pt x="52" y="210"/>
                    <a:pt x="52" y="211"/>
                  </a:cubicBezTo>
                  <a:cubicBezTo>
                    <a:pt x="52" y="213"/>
                    <a:pt x="53" y="213"/>
                    <a:pt x="53" y="215"/>
                  </a:cubicBezTo>
                  <a:cubicBezTo>
                    <a:pt x="53" y="217"/>
                    <a:pt x="52" y="218"/>
                    <a:pt x="53" y="218"/>
                  </a:cubicBezTo>
                  <a:cubicBezTo>
                    <a:pt x="55" y="219"/>
                    <a:pt x="56" y="219"/>
                    <a:pt x="56" y="221"/>
                  </a:cubicBezTo>
                  <a:cubicBezTo>
                    <a:pt x="57" y="222"/>
                    <a:pt x="58" y="224"/>
                    <a:pt x="56" y="224"/>
                  </a:cubicBezTo>
                  <a:cubicBezTo>
                    <a:pt x="55" y="224"/>
                    <a:pt x="54" y="222"/>
                    <a:pt x="53" y="224"/>
                  </a:cubicBezTo>
                  <a:cubicBezTo>
                    <a:pt x="53" y="226"/>
                    <a:pt x="55" y="226"/>
                    <a:pt x="55" y="227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5" y="232"/>
                    <a:pt x="56" y="234"/>
                    <a:pt x="58" y="232"/>
                  </a:cubicBezTo>
                  <a:cubicBezTo>
                    <a:pt x="59" y="231"/>
                    <a:pt x="59" y="232"/>
                    <a:pt x="60" y="232"/>
                  </a:cubicBezTo>
                  <a:cubicBezTo>
                    <a:pt x="61" y="233"/>
                    <a:pt x="62" y="232"/>
                    <a:pt x="62" y="233"/>
                  </a:cubicBezTo>
                  <a:cubicBezTo>
                    <a:pt x="62" y="234"/>
                    <a:pt x="63" y="235"/>
                    <a:pt x="63" y="235"/>
                  </a:cubicBezTo>
                  <a:cubicBezTo>
                    <a:pt x="63" y="235"/>
                    <a:pt x="63" y="237"/>
                    <a:pt x="64" y="237"/>
                  </a:cubicBezTo>
                  <a:cubicBezTo>
                    <a:pt x="64" y="237"/>
                    <a:pt x="64" y="238"/>
                    <a:pt x="65" y="238"/>
                  </a:cubicBezTo>
                  <a:cubicBezTo>
                    <a:pt x="66" y="238"/>
                    <a:pt x="67" y="238"/>
                    <a:pt x="68" y="239"/>
                  </a:cubicBezTo>
                  <a:cubicBezTo>
                    <a:pt x="70" y="240"/>
                    <a:pt x="70" y="239"/>
                    <a:pt x="71" y="239"/>
                  </a:cubicBezTo>
                  <a:cubicBezTo>
                    <a:pt x="72" y="239"/>
                    <a:pt x="72" y="240"/>
                    <a:pt x="73" y="241"/>
                  </a:cubicBezTo>
                  <a:cubicBezTo>
                    <a:pt x="74" y="242"/>
                    <a:pt x="74" y="241"/>
                    <a:pt x="75" y="242"/>
                  </a:cubicBezTo>
                  <a:cubicBezTo>
                    <a:pt x="76" y="242"/>
                    <a:pt x="76" y="244"/>
                    <a:pt x="76" y="244"/>
                  </a:cubicBezTo>
                  <a:cubicBezTo>
                    <a:pt x="76" y="244"/>
                    <a:pt x="78" y="244"/>
                    <a:pt x="79" y="244"/>
                  </a:cubicBezTo>
                  <a:cubicBezTo>
                    <a:pt x="80" y="243"/>
                    <a:pt x="81" y="243"/>
                    <a:pt x="81" y="243"/>
                  </a:cubicBezTo>
                  <a:cubicBezTo>
                    <a:pt x="81" y="243"/>
                    <a:pt x="83" y="243"/>
                    <a:pt x="83" y="243"/>
                  </a:cubicBezTo>
                  <a:cubicBezTo>
                    <a:pt x="83" y="244"/>
                    <a:pt x="83" y="244"/>
                    <a:pt x="84" y="244"/>
                  </a:cubicBezTo>
                  <a:cubicBezTo>
                    <a:pt x="85" y="244"/>
                    <a:pt x="85" y="245"/>
                    <a:pt x="86" y="246"/>
                  </a:cubicBezTo>
                  <a:cubicBezTo>
                    <a:pt x="87" y="246"/>
                    <a:pt x="91" y="247"/>
                    <a:pt x="92" y="248"/>
                  </a:cubicBezTo>
                  <a:cubicBezTo>
                    <a:pt x="94" y="249"/>
                    <a:pt x="92" y="250"/>
                    <a:pt x="93" y="250"/>
                  </a:cubicBezTo>
                  <a:cubicBezTo>
                    <a:pt x="94" y="251"/>
                    <a:pt x="95" y="250"/>
                    <a:pt x="95" y="251"/>
                  </a:cubicBezTo>
                  <a:cubicBezTo>
                    <a:pt x="94" y="252"/>
                    <a:pt x="93" y="253"/>
                    <a:pt x="94" y="253"/>
                  </a:cubicBezTo>
                  <a:cubicBezTo>
                    <a:pt x="96" y="253"/>
                    <a:pt x="94" y="255"/>
                    <a:pt x="95" y="256"/>
                  </a:cubicBezTo>
                  <a:cubicBezTo>
                    <a:pt x="95" y="257"/>
                    <a:pt x="95" y="257"/>
                    <a:pt x="95" y="258"/>
                  </a:cubicBezTo>
                  <a:cubicBezTo>
                    <a:pt x="95" y="259"/>
                    <a:pt x="95" y="260"/>
                    <a:pt x="94" y="261"/>
                  </a:cubicBezTo>
                  <a:cubicBezTo>
                    <a:pt x="94" y="262"/>
                    <a:pt x="92" y="262"/>
                    <a:pt x="91" y="262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90" y="265"/>
                    <a:pt x="90" y="265"/>
                    <a:pt x="91" y="265"/>
                  </a:cubicBezTo>
                  <a:cubicBezTo>
                    <a:pt x="91" y="264"/>
                    <a:pt x="91" y="264"/>
                    <a:pt x="91" y="264"/>
                  </a:cubicBezTo>
                  <a:cubicBezTo>
                    <a:pt x="92" y="264"/>
                    <a:pt x="91" y="265"/>
                    <a:pt x="92" y="265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1" y="266"/>
                    <a:pt x="90" y="266"/>
                    <a:pt x="89" y="266"/>
                  </a:cubicBezTo>
                  <a:cubicBezTo>
                    <a:pt x="89" y="266"/>
                    <a:pt x="88" y="267"/>
                    <a:pt x="88" y="268"/>
                  </a:cubicBezTo>
                  <a:cubicBezTo>
                    <a:pt x="87" y="268"/>
                    <a:pt x="88" y="267"/>
                    <a:pt x="87" y="267"/>
                  </a:cubicBezTo>
                  <a:cubicBezTo>
                    <a:pt x="87" y="268"/>
                    <a:pt x="87" y="269"/>
                    <a:pt x="87" y="269"/>
                  </a:cubicBezTo>
                  <a:cubicBezTo>
                    <a:pt x="86" y="269"/>
                    <a:pt x="83" y="269"/>
                    <a:pt x="83" y="269"/>
                  </a:cubicBezTo>
                  <a:cubicBezTo>
                    <a:pt x="83" y="270"/>
                    <a:pt x="84" y="271"/>
                    <a:pt x="84" y="271"/>
                  </a:cubicBezTo>
                  <a:cubicBezTo>
                    <a:pt x="84" y="271"/>
                    <a:pt x="85" y="271"/>
                    <a:pt x="86" y="271"/>
                  </a:cubicBezTo>
                  <a:cubicBezTo>
                    <a:pt x="86" y="272"/>
                    <a:pt x="86" y="272"/>
                    <a:pt x="85" y="273"/>
                  </a:cubicBezTo>
                  <a:cubicBezTo>
                    <a:pt x="85" y="273"/>
                    <a:pt x="84" y="273"/>
                    <a:pt x="84" y="274"/>
                  </a:cubicBezTo>
                  <a:cubicBezTo>
                    <a:pt x="84" y="274"/>
                    <a:pt x="84" y="275"/>
                    <a:pt x="84" y="275"/>
                  </a:cubicBezTo>
                  <a:cubicBezTo>
                    <a:pt x="83" y="275"/>
                    <a:pt x="82" y="275"/>
                    <a:pt x="81" y="275"/>
                  </a:cubicBezTo>
                  <a:cubicBezTo>
                    <a:pt x="81" y="275"/>
                    <a:pt x="81" y="276"/>
                    <a:pt x="81" y="277"/>
                  </a:cubicBezTo>
                  <a:cubicBezTo>
                    <a:pt x="80" y="277"/>
                    <a:pt x="80" y="277"/>
                    <a:pt x="79" y="277"/>
                  </a:cubicBezTo>
                  <a:cubicBezTo>
                    <a:pt x="79" y="277"/>
                    <a:pt x="79" y="278"/>
                    <a:pt x="79" y="278"/>
                  </a:cubicBezTo>
                  <a:cubicBezTo>
                    <a:pt x="80" y="277"/>
                    <a:pt x="81" y="277"/>
                    <a:pt x="82" y="277"/>
                  </a:cubicBezTo>
                  <a:cubicBezTo>
                    <a:pt x="82" y="277"/>
                    <a:pt x="82" y="278"/>
                    <a:pt x="82" y="278"/>
                  </a:cubicBezTo>
                  <a:cubicBezTo>
                    <a:pt x="82" y="278"/>
                    <a:pt x="83" y="280"/>
                    <a:pt x="84" y="280"/>
                  </a:cubicBezTo>
                  <a:cubicBezTo>
                    <a:pt x="84" y="280"/>
                    <a:pt x="85" y="280"/>
                    <a:pt x="85" y="280"/>
                  </a:cubicBezTo>
                  <a:cubicBezTo>
                    <a:pt x="85" y="280"/>
                    <a:pt x="85" y="281"/>
                    <a:pt x="86" y="281"/>
                  </a:cubicBezTo>
                  <a:cubicBezTo>
                    <a:pt x="86" y="282"/>
                    <a:pt x="87" y="282"/>
                    <a:pt x="87" y="282"/>
                  </a:cubicBezTo>
                  <a:cubicBezTo>
                    <a:pt x="88" y="282"/>
                    <a:pt x="88" y="283"/>
                    <a:pt x="88" y="284"/>
                  </a:cubicBezTo>
                  <a:cubicBezTo>
                    <a:pt x="89" y="284"/>
                    <a:pt x="89" y="284"/>
                    <a:pt x="90" y="284"/>
                  </a:cubicBezTo>
                  <a:cubicBezTo>
                    <a:pt x="91" y="285"/>
                    <a:pt x="91" y="286"/>
                    <a:pt x="92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3" y="287"/>
                    <a:pt x="94" y="285"/>
                    <a:pt x="95" y="285"/>
                  </a:cubicBezTo>
                  <a:cubicBezTo>
                    <a:pt x="95" y="284"/>
                    <a:pt x="97" y="284"/>
                    <a:pt x="98" y="285"/>
                  </a:cubicBezTo>
                  <a:cubicBezTo>
                    <a:pt x="98" y="285"/>
                    <a:pt x="99" y="285"/>
                    <a:pt x="101" y="286"/>
                  </a:cubicBezTo>
                  <a:cubicBezTo>
                    <a:pt x="103" y="286"/>
                    <a:pt x="103" y="286"/>
                    <a:pt x="105" y="286"/>
                  </a:cubicBezTo>
                  <a:cubicBezTo>
                    <a:pt x="106" y="286"/>
                    <a:pt x="106" y="286"/>
                    <a:pt x="107" y="287"/>
                  </a:cubicBezTo>
                  <a:cubicBezTo>
                    <a:pt x="108" y="288"/>
                    <a:pt x="109" y="289"/>
                    <a:pt x="111" y="289"/>
                  </a:cubicBezTo>
                  <a:cubicBezTo>
                    <a:pt x="112" y="289"/>
                    <a:pt x="113" y="288"/>
                    <a:pt x="114" y="289"/>
                  </a:cubicBezTo>
                  <a:cubicBezTo>
                    <a:pt x="115" y="290"/>
                    <a:pt x="115" y="289"/>
                    <a:pt x="116" y="288"/>
                  </a:cubicBezTo>
                  <a:cubicBezTo>
                    <a:pt x="117" y="288"/>
                    <a:pt x="118" y="288"/>
                    <a:pt x="118" y="289"/>
                  </a:cubicBezTo>
                  <a:cubicBezTo>
                    <a:pt x="119" y="290"/>
                    <a:pt x="119" y="290"/>
                    <a:pt x="120" y="291"/>
                  </a:cubicBezTo>
                  <a:cubicBezTo>
                    <a:pt x="121" y="291"/>
                    <a:pt x="121" y="292"/>
                    <a:pt x="122" y="292"/>
                  </a:cubicBezTo>
                  <a:cubicBezTo>
                    <a:pt x="123" y="292"/>
                    <a:pt x="121" y="293"/>
                    <a:pt x="122" y="294"/>
                  </a:cubicBezTo>
                  <a:cubicBezTo>
                    <a:pt x="123" y="294"/>
                    <a:pt x="124" y="293"/>
                    <a:pt x="125" y="294"/>
                  </a:cubicBezTo>
                  <a:cubicBezTo>
                    <a:pt x="126" y="295"/>
                    <a:pt x="126" y="296"/>
                    <a:pt x="126" y="296"/>
                  </a:cubicBezTo>
                  <a:cubicBezTo>
                    <a:pt x="126" y="296"/>
                    <a:pt x="127" y="296"/>
                    <a:pt x="128" y="297"/>
                  </a:cubicBezTo>
                  <a:cubicBezTo>
                    <a:pt x="129" y="298"/>
                    <a:pt x="130" y="298"/>
                    <a:pt x="130" y="299"/>
                  </a:cubicBezTo>
                  <a:cubicBezTo>
                    <a:pt x="130" y="300"/>
                    <a:pt x="131" y="301"/>
                    <a:pt x="132" y="301"/>
                  </a:cubicBezTo>
                  <a:cubicBezTo>
                    <a:pt x="133" y="301"/>
                    <a:pt x="134" y="298"/>
                    <a:pt x="134" y="298"/>
                  </a:cubicBezTo>
                  <a:cubicBezTo>
                    <a:pt x="134" y="298"/>
                    <a:pt x="134" y="297"/>
                    <a:pt x="134" y="297"/>
                  </a:cubicBezTo>
                  <a:cubicBezTo>
                    <a:pt x="133" y="296"/>
                    <a:pt x="131" y="295"/>
                    <a:pt x="131" y="295"/>
                  </a:cubicBezTo>
                  <a:cubicBezTo>
                    <a:pt x="130" y="294"/>
                    <a:pt x="130" y="293"/>
                    <a:pt x="130" y="293"/>
                  </a:cubicBezTo>
                  <a:cubicBezTo>
                    <a:pt x="129" y="292"/>
                    <a:pt x="128" y="291"/>
                    <a:pt x="128" y="290"/>
                  </a:cubicBezTo>
                  <a:cubicBezTo>
                    <a:pt x="127" y="289"/>
                    <a:pt x="127" y="286"/>
                    <a:pt x="128" y="286"/>
                  </a:cubicBezTo>
                  <a:cubicBezTo>
                    <a:pt x="127" y="285"/>
                    <a:pt x="127" y="285"/>
                    <a:pt x="127" y="285"/>
                  </a:cubicBezTo>
                  <a:cubicBezTo>
                    <a:pt x="127" y="284"/>
                    <a:pt x="127" y="283"/>
                    <a:pt x="127" y="282"/>
                  </a:cubicBezTo>
                  <a:cubicBezTo>
                    <a:pt x="126" y="282"/>
                    <a:pt x="124" y="282"/>
                    <a:pt x="123" y="282"/>
                  </a:cubicBezTo>
                  <a:cubicBezTo>
                    <a:pt x="124" y="281"/>
                    <a:pt x="123" y="281"/>
                    <a:pt x="123" y="279"/>
                  </a:cubicBezTo>
                  <a:cubicBezTo>
                    <a:pt x="123" y="279"/>
                    <a:pt x="124" y="279"/>
                    <a:pt x="124" y="279"/>
                  </a:cubicBezTo>
                  <a:cubicBezTo>
                    <a:pt x="125" y="278"/>
                    <a:pt x="124" y="278"/>
                    <a:pt x="124" y="277"/>
                  </a:cubicBezTo>
                  <a:cubicBezTo>
                    <a:pt x="125" y="276"/>
                    <a:pt x="125" y="275"/>
                    <a:pt x="126" y="274"/>
                  </a:cubicBezTo>
                  <a:cubicBezTo>
                    <a:pt x="126" y="274"/>
                    <a:pt x="127" y="273"/>
                    <a:pt x="127" y="272"/>
                  </a:cubicBezTo>
                  <a:cubicBezTo>
                    <a:pt x="127" y="272"/>
                    <a:pt x="126" y="272"/>
                    <a:pt x="126" y="272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6" y="271"/>
                    <a:pt x="127" y="270"/>
                    <a:pt x="127" y="270"/>
                  </a:cubicBezTo>
                  <a:cubicBezTo>
                    <a:pt x="127" y="270"/>
                    <a:pt x="127" y="270"/>
                    <a:pt x="127" y="271"/>
                  </a:cubicBezTo>
                  <a:cubicBezTo>
                    <a:pt x="128" y="271"/>
                    <a:pt x="128" y="270"/>
                    <a:pt x="129" y="270"/>
                  </a:cubicBezTo>
                  <a:cubicBezTo>
                    <a:pt x="129" y="270"/>
                    <a:pt x="129" y="269"/>
                    <a:pt x="129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30" y="269"/>
                    <a:pt x="129" y="270"/>
                    <a:pt x="129" y="271"/>
                  </a:cubicBezTo>
                  <a:cubicBezTo>
                    <a:pt x="130" y="271"/>
                    <a:pt x="131" y="271"/>
                    <a:pt x="131" y="271"/>
                  </a:cubicBezTo>
                  <a:cubicBezTo>
                    <a:pt x="130" y="271"/>
                    <a:pt x="130" y="271"/>
                    <a:pt x="131" y="272"/>
                  </a:cubicBezTo>
                  <a:cubicBezTo>
                    <a:pt x="131" y="272"/>
                    <a:pt x="132" y="271"/>
                    <a:pt x="133" y="270"/>
                  </a:cubicBezTo>
                  <a:cubicBezTo>
                    <a:pt x="133" y="270"/>
                    <a:pt x="132" y="270"/>
                    <a:pt x="133" y="269"/>
                  </a:cubicBezTo>
                  <a:cubicBezTo>
                    <a:pt x="132" y="269"/>
                    <a:pt x="131" y="269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1" y="269"/>
                    <a:pt x="131" y="268"/>
                    <a:pt x="131" y="268"/>
                  </a:cubicBezTo>
                  <a:cubicBezTo>
                    <a:pt x="132" y="268"/>
                    <a:pt x="131" y="268"/>
                    <a:pt x="132" y="269"/>
                  </a:cubicBezTo>
                  <a:cubicBezTo>
                    <a:pt x="132" y="269"/>
                    <a:pt x="133" y="269"/>
                    <a:pt x="133" y="269"/>
                  </a:cubicBezTo>
                  <a:cubicBezTo>
                    <a:pt x="133" y="269"/>
                    <a:pt x="133" y="268"/>
                    <a:pt x="133" y="268"/>
                  </a:cubicBezTo>
                  <a:cubicBezTo>
                    <a:pt x="133" y="268"/>
                    <a:pt x="132" y="267"/>
                    <a:pt x="133" y="266"/>
                  </a:cubicBezTo>
                  <a:cubicBezTo>
                    <a:pt x="133" y="265"/>
                    <a:pt x="133" y="264"/>
                    <a:pt x="133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1" y="260"/>
                    <a:pt x="128" y="261"/>
                    <a:pt x="128" y="260"/>
                  </a:cubicBezTo>
                  <a:cubicBezTo>
                    <a:pt x="128" y="259"/>
                    <a:pt x="129" y="257"/>
                    <a:pt x="128" y="257"/>
                  </a:cubicBezTo>
                  <a:cubicBezTo>
                    <a:pt x="126" y="256"/>
                    <a:pt x="125" y="256"/>
                    <a:pt x="126" y="255"/>
                  </a:cubicBezTo>
                  <a:cubicBezTo>
                    <a:pt x="127" y="254"/>
                    <a:pt x="128" y="252"/>
                    <a:pt x="128" y="252"/>
                  </a:cubicBezTo>
                  <a:cubicBezTo>
                    <a:pt x="128" y="252"/>
                    <a:pt x="129" y="251"/>
                    <a:pt x="129" y="250"/>
                  </a:cubicBezTo>
                  <a:cubicBezTo>
                    <a:pt x="128" y="249"/>
                    <a:pt x="127" y="249"/>
                    <a:pt x="127" y="249"/>
                  </a:cubicBezTo>
                  <a:cubicBezTo>
                    <a:pt x="127" y="249"/>
                    <a:pt x="130" y="247"/>
                    <a:pt x="129" y="245"/>
                  </a:cubicBezTo>
                  <a:cubicBezTo>
                    <a:pt x="128" y="245"/>
                    <a:pt x="131" y="245"/>
                    <a:pt x="131" y="244"/>
                  </a:cubicBezTo>
                  <a:cubicBezTo>
                    <a:pt x="131" y="243"/>
                    <a:pt x="133" y="242"/>
                    <a:pt x="133" y="243"/>
                  </a:cubicBezTo>
                  <a:cubicBezTo>
                    <a:pt x="134" y="244"/>
                    <a:pt x="135" y="246"/>
                    <a:pt x="135" y="246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4"/>
                    <a:pt x="135" y="243"/>
                    <a:pt x="136" y="242"/>
                  </a:cubicBezTo>
                  <a:cubicBezTo>
                    <a:pt x="136" y="241"/>
                    <a:pt x="136" y="239"/>
                    <a:pt x="137" y="239"/>
                  </a:cubicBezTo>
                  <a:cubicBezTo>
                    <a:pt x="138" y="239"/>
                    <a:pt x="138" y="237"/>
                    <a:pt x="139" y="237"/>
                  </a:cubicBezTo>
                  <a:cubicBezTo>
                    <a:pt x="140" y="238"/>
                    <a:pt x="142" y="238"/>
                    <a:pt x="142" y="238"/>
                  </a:cubicBezTo>
                  <a:cubicBezTo>
                    <a:pt x="142" y="238"/>
                    <a:pt x="146" y="235"/>
                    <a:pt x="146" y="234"/>
                  </a:cubicBezTo>
                  <a:cubicBezTo>
                    <a:pt x="147" y="233"/>
                    <a:pt x="145" y="233"/>
                    <a:pt x="145" y="233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1" y="232"/>
                    <a:pt x="152" y="232"/>
                  </a:cubicBezTo>
                  <a:cubicBezTo>
                    <a:pt x="152" y="232"/>
                    <a:pt x="153" y="232"/>
                    <a:pt x="154" y="233"/>
                  </a:cubicBezTo>
                  <a:cubicBezTo>
                    <a:pt x="155" y="234"/>
                    <a:pt x="154" y="235"/>
                    <a:pt x="154" y="235"/>
                  </a:cubicBezTo>
                  <a:cubicBezTo>
                    <a:pt x="154" y="235"/>
                    <a:pt x="156" y="235"/>
                    <a:pt x="157" y="236"/>
                  </a:cubicBezTo>
                  <a:cubicBezTo>
                    <a:pt x="158" y="236"/>
                    <a:pt x="159" y="237"/>
                    <a:pt x="159" y="238"/>
                  </a:cubicBezTo>
                  <a:cubicBezTo>
                    <a:pt x="160" y="239"/>
                    <a:pt x="160" y="239"/>
                    <a:pt x="161" y="239"/>
                  </a:cubicBezTo>
                  <a:cubicBezTo>
                    <a:pt x="162" y="239"/>
                    <a:pt x="163" y="239"/>
                    <a:pt x="164" y="240"/>
                  </a:cubicBezTo>
                  <a:cubicBezTo>
                    <a:pt x="165" y="241"/>
                    <a:pt x="163" y="242"/>
                    <a:pt x="163" y="242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6" y="243"/>
                    <a:pt x="165" y="240"/>
                    <a:pt x="166" y="240"/>
                  </a:cubicBezTo>
                  <a:cubicBezTo>
                    <a:pt x="167" y="240"/>
                    <a:pt x="166" y="239"/>
                    <a:pt x="168" y="240"/>
                  </a:cubicBezTo>
                  <a:cubicBezTo>
                    <a:pt x="170" y="240"/>
                    <a:pt x="172" y="241"/>
                    <a:pt x="172" y="241"/>
                  </a:cubicBezTo>
                  <a:cubicBezTo>
                    <a:pt x="173" y="240"/>
                    <a:pt x="174" y="239"/>
                    <a:pt x="176" y="239"/>
                  </a:cubicBezTo>
                  <a:cubicBezTo>
                    <a:pt x="178" y="238"/>
                    <a:pt x="178" y="240"/>
                    <a:pt x="179" y="240"/>
                  </a:cubicBezTo>
                  <a:cubicBezTo>
                    <a:pt x="180" y="239"/>
                    <a:pt x="179" y="239"/>
                    <a:pt x="181" y="239"/>
                  </a:cubicBezTo>
                  <a:cubicBezTo>
                    <a:pt x="182" y="240"/>
                    <a:pt x="183" y="243"/>
                    <a:pt x="183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90" y="243"/>
                    <a:pt x="190" y="241"/>
                  </a:cubicBezTo>
                  <a:cubicBezTo>
                    <a:pt x="189" y="239"/>
                    <a:pt x="187" y="239"/>
                    <a:pt x="187" y="239"/>
                  </a:cubicBezTo>
                  <a:cubicBezTo>
                    <a:pt x="185" y="237"/>
                    <a:pt x="185" y="237"/>
                    <a:pt x="185" y="237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8" y="223"/>
                    <a:pt x="188" y="223"/>
                    <a:pt x="188" y="223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9" y="218"/>
                    <a:pt x="189" y="218"/>
                    <a:pt x="189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7"/>
                    <a:pt x="227" y="217"/>
                    <a:pt x="227" y="217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31" y="221"/>
                    <a:pt x="231" y="221"/>
                    <a:pt x="231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7" y="221"/>
                    <a:pt x="237" y="221"/>
                    <a:pt x="237" y="221"/>
                  </a:cubicBezTo>
                  <a:cubicBezTo>
                    <a:pt x="239" y="220"/>
                    <a:pt x="239" y="220"/>
                    <a:pt x="239" y="220"/>
                  </a:cubicBezTo>
                  <a:cubicBezTo>
                    <a:pt x="239" y="220"/>
                    <a:pt x="240" y="220"/>
                    <a:pt x="240" y="221"/>
                  </a:cubicBezTo>
                  <a:cubicBezTo>
                    <a:pt x="241" y="222"/>
                    <a:pt x="240" y="223"/>
                    <a:pt x="240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53" y="220"/>
                    <a:pt x="253" y="220"/>
                    <a:pt x="253" y="220"/>
                  </a:cubicBezTo>
                  <a:cubicBezTo>
                    <a:pt x="256" y="218"/>
                    <a:pt x="256" y="218"/>
                    <a:pt x="256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3" y="225"/>
                    <a:pt x="263" y="225"/>
                    <a:pt x="263" y="225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269" y="237"/>
                    <a:pt x="271" y="240"/>
                    <a:pt x="272" y="240"/>
                  </a:cubicBezTo>
                  <a:cubicBezTo>
                    <a:pt x="273" y="240"/>
                    <a:pt x="277" y="239"/>
                    <a:pt x="277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9"/>
                    <a:pt x="286" y="243"/>
                    <a:pt x="286" y="243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0" y="252"/>
                    <a:pt x="310" y="252"/>
                    <a:pt x="310" y="252"/>
                  </a:cubicBezTo>
                  <a:cubicBezTo>
                    <a:pt x="313" y="253"/>
                    <a:pt x="313" y="253"/>
                    <a:pt x="313" y="253"/>
                  </a:cubicBezTo>
                  <a:cubicBezTo>
                    <a:pt x="315" y="252"/>
                    <a:pt x="315" y="252"/>
                    <a:pt x="315" y="252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9" y="250"/>
                    <a:pt x="319" y="250"/>
                    <a:pt x="319" y="250"/>
                  </a:cubicBezTo>
                  <a:cubicBezTo>
                    <a:pt x="320" y="249"/>
                    <a:pt x="320" y="249"/>
                    <a:pt x="320" y="249"/>
                  </a:cubicBezTo>
                  <a:cubicBezTo>
                    <a:pt x="320" y="248"/>
                    <a:pt x="320" y="248"/>
                    <a:pt x="320" y="248"/>
                  </a:cubicBezTo>
                  <a:cubicBezTo>
                    <a:pt x="321" y="246"/>
                    <a:pt x="321" y="246"/>
                    <a:pt x="321" y="246"/>
                  </a:cubicBezTo>
                  <a:cubicBezTo>
                    <a:pt x="323" y="245"/>
                    <a:pt x="323" y="245"/>
                    <a:pt x="323" y="245"/>
                  </a:cubicBezTo>
                  <a:cubicBezTo>
                    <a:pt x="325" y="244"/>
                    <a:pt x="325" y="244"/>
                    <a:pt x="325" y="244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5" y="242"/>
                    <a:pt x="335" y="242"/>
                    <a:pt x="335" y="242"/>
                  </a:cubicBezTo>
                  <a:cubicBezTo>
                    <a:pt x="336" y="244"/>
                    <a:pt x="336" y="244"/>
                    <a:pt x="336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2" y="244"/>
                    <a:pt x="342" y="244"/>
                    <a:pt x="342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5" y="246"/>
                    <a:pt x="355" y="246"/>
                    <a:pt x="355" y="246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58" y="240"/>
                    <a:pt x="358" y="240"/>
                    <a:pt x="358" y="240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7" y="237"/>
                    <a:pt x="357" y="237"/>
                    <a:pt x="357" y="237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62" y="234"/>
                    <a:pt x="362" y="234"/>
                    <a:pt x="362" y="234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7" y="235"/>
                    <a:pt x="367" y="235"/>
                    <a:pt x="367" y="235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72" y="236"/>
                    <a:pt x="372" y="236"/>
                    <a:pt x="372" y="236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9" y="242"/>
                    <a:pt x="379" y="242"/>
                    <a:pt x="379" y="242"/>
                  </a:cubicBezTo>
                  <a:cubicBezTo>
                    <a:pt x="380" y="244"/>
                    <a:pt x="380" y="244"/>
                    <a:pt x="380" y="244"/>
                  </a:cubicBezTo>
                  <a:cubicBezTo>
                    <a:pt x="382" y="245"/>
                    <a:pt x="382" y="245"/>
                    <a:pt x="382" y="245"/>
                  </a:cubicBezTo>
                  <a:cubicBezTo>
                    <a:pt x="385" y="247"/>
                    <a:pt x="385" y="247"/>
                    <a:pt x="385" y="247"/>
                  </a:cubicBezTo>
                  <a:cubicBezTo>
                    <a:pt x="387" y="247"/>
                    <a:pt x="387" y="247"/>
                    <a:pt x="387" y="247"/>
                  </a:cubicBezTo>
                  <a:cubicBezTo>
                    <a:pt x="389" y="247"/>
                    <a:pt x="389" y="247"/>
                    <a:pt x="389" y="247"/>
                  </a:cubicBezTo>
                  <a:cubicBezTo>
                    <a:pt x="392" y="246"/>
                    <a:pt x="392" y="246"/>
                    <a:pt x="392" y="246"/>
                  </a:cubicBezTo>
                  <a:cubicBezTo>
                    <a:pt x="393" y="245"/>
                    <a:pt x="393" y="245"/>
                    <a:pt x="393" y="245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2" y="249"/>
                    <a:pt x="402" y="249"/>
                    <a:pt x="402" y="249"/>
                  </a:cubicBezTo>
                  <a:cubicBezTo>
                    <a:pt x="404" y="250"/>
                    <a:pt x="404" y="250"/>
                    <a:pt x="404" y="250"/>
                  </a:cubicBezTo>
                  <a:cubicBezTo>
                    <a:pt x="406" y="250"/>
                    <a:pt x="406" y="250"/>
                    <a:pt x="406" y="250"/>
                  </a:cubicBezTo>
                  <a:cubicBezTo>
                    <a:pt x="408" y="251"/>
                    <a:pt x="408" y="251"/>
                    <a:pt x="408" y="251"/>
                  </a:cubicBezTo>
                  <a:cubicBezTo>
                    <a:pt x="410" y="251"/>
                    <a:pt x="410" y="251"/>
                    <a:pt x="410" y="251"/>
                  </a:cubicBezTo>
                  <a:cubicBezTo>
                    <a:pt x="413" y="251"/>
                    <a:pt x="413" y="251"/>
                    <a:pt x="413" y="251"/>
                  </a:cubicBezTo>
                  <a:cubicBezTo>
                    <a:pt x="415" y="251"/>
                    <a:pt x="415" y="251"/>
                    <a:pt x="415" y="251"/>
                  </a:cubicBezTo>
                  <a:cubicBezTo>
                    <a:pt x="418" y="252"/>
                    <a:pt x="418" y="252"/>
                    <a:pt x="418" y="252"/>
                  </a:cubicBezTo>
                  <a:cubicBezTo>
                    <a:pt x="421" y="251"/>
                    <a:pt x="421" y="251"/>
                    <a:pt x="421" y="251"/>
                  </a:cubicBezTo>
                  <a:cubicBezTo>
                    <a:pt x="423" y="250"/>
                    <a:pt x="423" y="250"/>
                    <a:pt x="423" y="250"/>
                  </a:cubicBezTo>
                  <a:cubicBezTo>
                    <a:pt x="428" y="249"/>
                    <a:pt x="428" y="249"/>
                    <a:pt x="428" y="249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6" y="248"/>
                    <a:pt x="436" y="248"/>
                    <a:pt x="436" y="248"/>
                  </a:cubicBezTo>
                  <a:cubicBezTo>
                    <a:pt x="439" y="248"/>
                    <a:pt x="439" y="248"/>
                    <a:pt x="439" y="248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9" y="251"/>
                    <a:pt x="449" y="251"/>
                    <a:pt x="449" y="251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2" y="249"/>
                    <a:pt x="455" y="248"/>
                    <a:pt x="455" y="247"/>
                  </a:cubicBezTo>
                  <a:cubicBezTo>
                    <a:pt x="453" y="246"/>
                    <a:pt x="457" y="244"/>
                    <a:pt x="457" y="244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0"/>
                    <a:pt x="460" y="240"/>
                    <a:pt x="460" y="240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61" y="237"/>
                    <a:pt x="461" y="237"/>
                    <a:pt x="461" y="237"/>
                  </a:cubicBezTo>
                  <a:cubicBezTo>
                    <a:pt x="461" y="235"/>
                    <a:pt x="461" y="235"/>
                    <a:pt x="461" y="235"/>
                  </a:cubicBezTo>
                  <a:cubicBezTo>
                    <a:pt x="461" y="232"/>
                    <a:pt x="461" y="232"/>
                    <a:pt x="461" y="232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4" y="227"/>
                    <a:pt x="464" y="227"/>
                    <a:pt x="464" y="227"/>
                  </a:cubicBezTo>
                  <a:cubicBezTo>
                    <a:pt x="466" y="226"/>
                    <a:pt x="466" y="226"/>
                    <a:pt x="466" y="226"/>
                  </a:cubicBezTo>
                  <a:cubicBezTo>
                    <a:pt x="468" y="226"/>
                    <a:pt x="468" y="226"/>
                    <a:pt x="468" y="226"/>
                  </a:cubicBezTo>
                  <a:cubicBezTo>
                    <a:pt x="471" y="225"/>
                    <a:pt x="471" y="225"/>
                    <a:pt x="471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7" y="226"/>
                    <a:pt x="477" y="226"/>
                    <a:pt x="477" y="226"/>
                  </a:cubicBezTo>
                  <a:cubicBezTo>
                    <a:pt x="479" y="228"/>
                    <a:pt x="479" y="228"/>
                    <a:pt x="479" y="228"/>
                  </a:cubicBezTo>
                  <a:cubicBezTo>
                    <a:pt x="480" y="229"/>
                    <a:pt x="480" y="229"/>
                    <a:pt x="480" y="229"/>
                  </a:cubicBezTo>
                  <a:cubicBezTo>
                    <a:pt x="484" y="230"/>
                    <a:pt x="484" y="230"/>
                    <a:pt x="484" y="230"/>
                  </a:cubicBezTo>
                  <a:cubicBezTo>
                    <a:pt x="486" y="232"/>
                    <a:pt x="486" y="232"/>
                    <a:pt x="486" y="232"/>
                  </a:cubicBezTo>
                  <a:cubicBezTo>
                    <a:pt x="487" y="233"/>
                    <a:pt x="487" y="233"/>
                    <a:pt x="487" y="233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9" y="237"/>
                    <a:pt x="489" y="237"/>
                    <a:pt x="489" y="237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5" y="247"/>
                    <a:pt x="495" y="247"/>
                    <a:pt x="495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9" y="247"/>
                    <a:pt x="499" y="247"/>
                    <a:pt x="499" y="247"/>
                  </a:cubicBezTo>
                  <a:cubicBezTo>
                    <a:pt x="501" y="248"/>
                    <a:pt x="501" y="248"/>
                    <a:pt x="501" y="248"/>
                  </a:cubicBezTo>
                  <a:cubicBezTo>
                    <a:pt x="503" y="249"/>
                    <a:pt x="503" y="249"/>
                    <a:pt x="503" y="249"/>
                  </a:cubicBezTo>
                  <a:cubicBezTo>
                    <a:pt x="503" y="251"/>
                    <a:pt x="503" y="251"/>
                    <a:pt x="503" y="251"/>
                  </a:cubicBezTo>
                  <a:cubicBezTo>
                    <a:pt x="504" y="253"/>
                    <a:pt x="504" y="253"/>
                    <a:pt x="504" y="253"/>
                  </a:cubicBezTo>
                  <a:cubicBezTo>
                    <a:pt x="506" y="255"/>
                    <a:pt x="506" y="255"/>
                    <a:pt x="506" y="255"/>
                  </a:cubicBezTo>
                  <a:cubicBezTo>
                    <a:pt x="507" y="256"/>
                    <a:pt x="507" y="256"/>
                    <a:pt x="507" y="256"/>
                  </a:cubicBezTo>
                  <a:cubicBezTo>
                    <a:pt x="507" y="258"/>
                    <a:pt x="507" y="258"/>
                    <a:pt x="507" y="258"/>
                  </a:cubicBezTo>
                  <a:cubicBezTo>
                    <a:pt x="508" y="260"/>
                    <a:pt x="508" y="260"/>
                    <a:pt x="508" y="260"/>
                  </a:cubicBezTo>
                  <a:cubicBezTo>
                    <a:pt x="510" y="261"/>
                    <a:pt x="510" y="261"/>
                    <a:pt x="510" y="261"/>
                  </a:cubicBezTo>
                  <a:cubicBezTo>
                    <a:pt x="512" y="262"/>
                    <a:pt x="512" y="262"/>
                    <a:pt x="512" y="262"/>
                  </a:cubicBezTo>
                  <a:cubicBezTo>
                    <a:pt x="513" y="262"/>
                    <a:pt x="513" y="262"/>
                    <a:pt x="513" y="262"/>
                  </a:cubicBezTo>
                  <a:cubicBezTo>
                    <a:pt x="515" y="261"/>
                    <a:pt x="515" y="261"/>
                    <a:pt x="515" y="261"/>
                  </a:cubicBezTo>
                  <a:cubicBezTo>
                    <a:pt x="516" y="259"/>
                    <a:pt x="516" y="259"/>
                    <a:pt x="516" y="259"/>
                  </a:cubicBezTo>
                  <a:cubicBezTo>
                    <a:pt x="518" y="258"/>
                    <a:pt x="518" y="258"/>
                    <a:pt x="518" y="258"/>
                  </a:cubicBezTo>
                  <a:cubicBezTo>
                    <a:pt x="520" y="258"/>
                    <a:pt x="520" y="258"/>
                    <a:pt x="520" y="258"/>
                  </a:cubicBezTo>
                  <a:cubicBezTo>
                    <a:pt x="522" y="258"/>
                    <a:pt x="522" y="258"/>
                    <a:pt x="522" y="258"/>
                  </a:cubicBezTo>
                  <a:cubicBezTo>
                    <a:pt x="523" y="256"/>
                    <a:pt x="523" y="256"/>
                    <a:pt x="523" y="256"/>
                  </a:cubicBezTo>
                  <a:cubicBezTo>
                    <a:pt x="525" y="256"/>
                    <a:pt x="525" y="256"/>
                    <a:pt x="525" y="256"/>
                  </a:cubicBezTo>
                  <a:cubicBezTo>
                    <a:pt x="524" y="258"/>
                    <a:pt x="524" y="258"/>
                    <a:pt x="524" y="258"/>
                  </a:cubicBezTo>
                  <a:cubicBezTo>
                    <a:pt x="524" y="260"/>
                    <a:pt x="524" y="260"/>
                    <a:pt x="524" y="260"/>
                  </a:cubicBezTo>
                  <a:cubicBezTo>
                    <a:pt x="525" y="261"/>
                    <a:pt x="525" y="261"/>
                    <a:pt x="525" y="261"/>
                  </a:cubicBezTo>
                  <a:cubicBezTo>
                    <a:pt x="525" y="263"/>
                    <a:pt x="525" y="263"/>
                    <a:pt x="525" y="263"/>
                  </a:cubicBezTo>
                  <a:cubicBezTo>
                    <a:pt x="524" y="264"/>
                    <a:pt x="524" y="264"/>
                    <a:pt x="524" y="264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9"/>
                    <a:pt x="523" y="269"/>
                    <a:pt x="523" y="269"/>
                  </a:cubicBezTo>
                  <a:cubicBezTo>
                    <a:pt x="522" y="271"/>
                    <a:pt x="522" y="271"/>
                    <a:pt x="522" y="271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8" y="275"/>
                    <a:pt x="518" y="275"/>
                    <a:pt x="518" y="275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6"/>
                    <a:pt x="515" y="277"/>
                    <a:pt x="515" y="277"/>
                  </a:cubicBezTo>
                  <a:cubicBezTo>
                    <a:pt x="515" y="278"/>
                    <a:pt x="515" y="280"/>
                    <a:pt x="515" y="281"/>
                  </a:cubicBezTo>
                  <a:cubicBezTo>
                    <a:pt x="514" y="281"/>
                    <a:pt x="514" y="281"/>
                    <a:pt x="513" y="281"/>
                  </a:cubicBezTo>
                  <a:cubicBezTo>
                    <a:pt x="513" y="280"/>
                    <a:pt x="512" y="280"/>
                    <a:pt x="513" y="279"/>
                  </a:cubicBezTo>
                  <a:cubicBezTo>
                    <a:pt x="513" y="278"/>
                    <a:pt x="513" y="278"/>
                    <a:pt x="513" y="277"/>
                  </a:cubicBezTo>
                  <a:cubicBezTo>
                    <a:pt x="513" y="277"/>
                    <a:pt x="513" y="276"/>
                    <a:pt x="513" y="276"/>
                  </a:cubicBezTo>
                  <a:cubicBezTo>
                    <a:pt x="511" y="277"/>
                    <a:pt x="511" y="277"/>
                    <a:pt x="511" y="277"/>
                  </a:cubicBezTo>
                  <a:cubicBezTo>
                    <a:pt x="510" y="278"/>
                    <a:pt x="510" y="278"/>
                    <a:pt x="510" y="278"/>
                  </a:cubicBezTo>
                  <a:cubicBezTo>
                    <a:pt x="510" y="280"/>
                    <a:pt x="510" y="280"/>
                    <a:pt x="510" y="280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09" y="285"/>
                    <a:pt x="509" y="285"/>
                    <a:pt x="509" y="285"/>
                  </a:cubicBezTo>
                  <a:cubicBezTo>
                    <a:pt x="509" y="287"/>
                    <a:pt x="509" y="287"/>
                    <a:pt x="509" y="287"/>
                  </a:cubicBezTo>
                  <a:cubicBezTo>
                    <a:pt x="508" y="288"/>
                    <a:pt x="508" y="288"/>
                    <a:pt x="508" y="288"/>
                  </a:cubicBezTo>
                  <a:cubicBezTo>
                    <a:pt x="508" y="289"/>
                    <a:pt x="508" y="289"/>
                    <a:pt x="508" y="289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8" y="291"/>
                    <a:pt x="509" y="291"/>
                    <a:pt x="509" y="291"/>
                  </a:cubicBezTo>
                  <a:cubicBezTo>
                    <a:pt x="509" y="291"/>
                    <a:pt x="509" y="290"/>
                    <a:pt x="509" y="289"/>
                  </a:cubicBezTo>
                  <a:cubicBezTo>
                    <a:pt x="510" y="289"/>
                    <a:pt x="510" y="289"/>
                    <a:pt x="511" y="289"/>
                  </a:cubicBezTo>
                  <a:cubicBezTo>
                    <a:pt x="512" y="289"/>
                    <a:pt x="512" y="287"/>
                    <a:pt x="513" y="286"/>
                  </a:cubicBezTo>
                  <a:cubicBezTo>
                    <a:pt x="513" y="287"/>
                    <a:pt x="513" y="286"/>
                    <a:pt x="514" y="286"/>
                  </a:cubicBezTo>
                  <a:cubicBezTo>
                    <a:pt x="514" y="287"/>
                    <a:pt x="513" y="288"/>
                    <a:pt x="515" y="287"/>
                  </a:cubicBezTo>
                  <a:cubicBezTo>
                    <a:pt x="515" y="287"/>
                    <a:pt x="516" y="287"/>
                    <a:pt x="516" y="287"/>
                  </a:cubicBezTo>
                  <a:cubicBezTo>
                    <a:pt x="516" y="289"/>
                    <a:pt x="516" y="288"/>
                    <a:pt x="516" y="290"/>
                  </a:cubicBezTo>
                  <a:cubicBezTo>
                    <a:pt x="517" y="290"/>
                    <a:pt x="517" y="290"/>
                    <a:pt x="517" y="290"/>
                  </a:cubicBezTo>
                  <a:cubicBezTo>
                    <a:pt x="518" y="290"/>
                    <a:pt x="517" y="291"/>
                    <a:pt x="518" y="291"/>
                  </a:cubicBezTo>
                  <a:cubicBezTo>
                    <a:pt x="519" y="291"/>
                    <a:pt x="519" y="291"/>
                    <a:pt x="519" y="291"/>
                  </a:cubicBezTo>
                  <a:cubicBezTo>
                    <a:pt x="520" y="291"/>
                    <a:pt x="520" y="293"/>
                    <a:pt x="522" y="292"/>
                  </a:cubicBezTo>
                  <a:cubicBezTo>
                    <a:pt x="523" y="291"/>
                    <a:pt x="525" y="288"/>
                    <a:pt x="526" y="287"/>
                  </a:cubicBezTo>
                  <a:cubicBezTo>
                    <a:pt x="527" y="287"/>
                    <a:pt x="527" y="287"/>
                    <a:pt x="527" y="287"/>
                  </a:cubicBezTo>
                  <a:cubicBezTo>
                    <a:pt x="527" y="287"/>
                    <a:pt x="527" y="286"/>
                    <a:pt x="527" y="285"/>
                  </a:cubicBezTo>
                  <a:cubicBezTo>
                    <a:pt x="527" y="285"/>
                    <a:pt x="529" y="285"/>
                    <a:pt x="529" y="285"/>
                  </a:cubicBezTo>
                  <a:cubicBezTo>
                    <a:pt x="529" y="284"/>
                    <a:pt x="529" y="283"/>
                    <a:pt x="530" y="282"/>
                  </a:cubicBezTo>
                  <a:cubicBezTo>
                    <a:pt x="530" y="282"/>
                    <a:pt x="530" y="282"/>
                    <a:pt x="531" y="282"/>
                  </a:cubicBezTo>
                  <a:cubicBezTo>
                    <a:pt x="531" y="281"/>
                    <a:pt x="531" y="281"/>
                    <a:pt x="531" y="280"/>
                  </a:cubicBezTo>
                  <a:cubicBezTo>
                    <a:pt x="531" y="280"/>
                    <a:pt x="532" y="281"/>
                    <a:pt x="532" y="280"/>
                  </a:cubicBezTo>
                  <a:cubicBezTo>
                    <a:pt x="532" y="280"/>
                    <a:pt x="533" y="278"/>
                    <a:pt x="533" y="278"/>
                  </a:cubicBezTo>
                  <a:cubicBezTo>
                    <a:pt x="536" y="275"/>
                    <a:pt x="536" y="275"/>
                    <a:pt x="536" y="275"/>
                  </a:cubicBezTo>
                  <a:cubicBezTo>
                    <a:pt x="536" y="275"/>
                    <a:pt x="537" y="275"/>
                    <a:pt x="537" y="275"/>
                  </a:cubicBezTo>
                  <a:cubicBezTo>
                    <a:pt x="538" y="275"/>
                    <a:pt x="538" y="274"/>
                    <a:pt x="538" y="273"/>
                  </a:cubicBezTo>
                  <a:cubicBezTo>
                    <a:pt x="538" y="273"/>
                    <a:pt x="540" y="272"/>
                    <a:pt x="540" y="272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2" y="268"/>
                    <a:pt x="542" y="268"/>
                    <a:pt x="542" y="267"/>
                  </a:cubicBezTo>
                  <a:cubicBezTo>
                    <a:pt x="542" y="266"/>
                    <a:pt x="543" y="264"/>
                    <a:pt x="544" y="263"/>
                  </a:cubicBezTo>
                  <a:cubicBezTo>
                    <a:pt x="545" y="263"/>
                    <a:pt x="545" y="263"/>
                    <a:pt x="545" y="263"/>
                  </a:cubicBezTo>
                  <a:cubicBezTo>
                    <a:pt x="546" y="262"/>
                    <a:pt x="546" y="261"/>
                    <a:pt x="546" y="260"/>
                  </a:cubicBezTo>
                  <a:cubicBezTo>
                    <a:pt x="547" y="259"/>
                    <a:pt x="549" y="258"/>
                    <a:pt x="550" y="257"/>
                  </a:cubicBezTo>
                  <a:cubicBezTo>
                    <a:pt x="550" y="256"/>
                    <a:pt x="550" y="255"/>
                    <a:pt x="550" y="254"/>
                  </a:cubicBezTo>
                  <a:cubicBezTo>
                    <a:pt x="550" y="254"/>
                    <a:pt x="551" y="254"/>
                    <a:pt x="551" y="254"/>
                  </a:cubicBezTo>
                  <a:cubicBezTo>
                    <a:pt x="551" y="254"/>
                    <a:pt x="550" y="253"/>
                    <a:pt x="550" y="253"/>
                  </a:cubicBezTo>
                  <a:cubicBezTo>
                    <a:pt x="551" y="252"/>
                    <a:pt x="552" y="251"/>
                    <a:pt x="552" y="250"/>
                  </a:cubicBezTo>
                  <a:cubicBezTo>
                    <a:pt x="552" y="249"/>
                    <a:pt x="551" y="248"/>
                    <a:pt x="551" y="247"/>
                  </a:cubicBezTo>
                  <a:cubicBezTo>
                    <a:pt x="551" y="247"/>
                    <a:pt x="552" y="246"/>
                    <a:pt x="552" y="245"/>
                  </a:cubicBezTo>
                  <a:cubicBezTo>
                    <a:pt x="551" y="245"/>
                    <a:pt x="551" y="245"/>
                    <a:pt x="551" y="245"/>
                  </a:cubicBezTo>
                  <a:cubicBezTo>
                    <a:pt x="551" y="245"/>
                    <a:pt x="551" y="244"/>
                    <a:pt x="551" y="244"/>
                  </a:cubicBezTo>
                  <a:cubicBezTo>
                    <a:pt x="552" y="242"/>
                    <a:pt x="552" y="243"/>
                    <a:pt x="551" y="241"/>
                  </a:cubicBezTo>
                  <a:cubicBezTo>
                    <a:pt x="552" y="240"/>
                    <a:pt x="554" y="239"/>
                    <a:pt x="554" y="238"/>
                  </a:cubicBezTo>
                  <a:cubicBezTo>
                    <a:pt x="554" y="238"/>
                    <a:pt x="554" y="237"/>
                    <a:pt x="554" y="237"/>
                  </a:cubicBezTo>
                  <a:cubicBezTo>
                    <a:pt x="554" y="237"/>
                    <a:pt x="555" y="237"/>
                    <a:pt x="555" y="237"/>
                  </a:cubicBezTo>
                  <a:cubicBezTo>
                    <a:pt x="555" y="236"/>
                    <a:pt x="554" y="236"/>
                    <a:pt x="554" y="236"/>
                  </a:cubicBezTo>
                  <a:cubicBezTo>
                    <a:pt x="554" y="236"/>
                    <a:pt x="554" y="234"/>
                    <a:pt x="554" y="235"/>
                  </a:cubicBezTo>
                  <a:cubicBezTo>
                    <a:pt x="554" y="234"/>
                    <a:pt x="554" y="234"/>
                    <a:pt x="554" y="234"/>
                  </a:cubicBezTo>
                  <a:cubicBezTo>
                    <a:pt x="554" y="234"/>
                    <a:pt x="554" y="234"/>
                    <a:pt x="553" y="233"/>
                  </a:cubicBezTo>
                  <a:cubicBezTo>
                    <a:pt x="553" y="233"/>
                    <a:pt x="554" y="231"/>
                    <a:pt x="554" y="231"/>
                  </a:cubicBezTo>
                  <a:cubicBezTo>
                    <a:pt x="555" y="230"/>
                    <a:pt x="556" y="231"/>
                    <a:pt x="557" y="232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0"/>
                    <a:pt x="555" y="230"/>
                    <a:pt x="554" y="229"/>
                  </a:cubicBezTo>
                  <a:cubicBezTo>
                    <a:pt x="554" y="229"/>
                    <a:pt x="554" y="229"/>
                    <a:pt x="554" y="229"/>
                  </a:cubicBezTo>
                  <a:cubicBezTo>
                    <a:pt x="554" y="228"/>
                    <a:pt x="553" y="229"/>
                    <a:pt x="553" y="229"/>
                  </a:cubicBezTo>
                  <a:cubicBezTo>
                    <a:pt x="551" y="227"/>
                    <a:pt x="551" y="227"/>
                    <a:pt x="551" y="227"/>
                  </a:cubicBezTo>
                  <a:cubicBezTo>
                    <a:pt x="550" y="226"/>
                    <a:pt x="551" y="225"/>
                    <a:pt x="550" y="225"/>
                  </a:cubicBezTo>
                  <a:cubicBezTo>
                    <a:pt x="550" y="225"/>
                    <a:pt x="548" y="225"/>
                    <a:pt x="548" y="224"/>
                  </a:cubicBezTo>
                  <a:cubicBezTo>
                    <a:pt x="548" y="224"/>
                    <a:pt x="547" y="223"/>
                    <a:pt x="547" y="223"/>
                  </a:cubicBezTo>
                  <a:cubicBezTo>
                    <a:pt x="546" y="223"/>
                    <a:pt x="544" y="223"/>
                    <a:pt x="543" y="223"/>
                  </a:cubicBezTo>
                  <a:cubicBezTo>
                    <a:pt x="543" y="224"/>
                    <a:pt x="543" y="225"/>
                    <a:pt x="543" y="226"/>
                  </a:cubicBezTo>
                  <a:cubicBezTo>
                    <a:pt x="543" y="226"/>
                    <a:pt x="542" y="226"/>
                    <a:pt x="541" y="225"/>
                  </a:cubicBezTo>
                  <a:cubicBezTo>
                    <a:pt x="541" y="226"/>
                    <a:pt x="540" y="228"/>
                    <a:pt x="539" y="228"/>
                  </a:cubicBezTo>
                  <a:cubicBezTo>
                    <a:pt x="539" y="228"/>
                    <a:pt x="538" y="228"/>
                    <a:pt x="538" y="228"/>
                  </a:cubicBezTo>
                  <a:cubicBezTo>
                    <a:pt x="539" y="225"/>
                    <a:pt x="540" y="225"/>
                    <a:pt x="537" y="223"/>
                  </a:cubicBezTo>
                  <a:cubicBezTo>
                    <a:pt x="537" y="224"/>
                    <a:pt x="536" y="225"/>
                    <a:pt x="536" y="226"/>
                  </a:cubicBezTo>
                  <a:cubicBezTo>
                    <a:pt x="536" y="226"/>
                    <a:pt x="535" y="226"/>
                    <a:pt x="535" y="226"/>
                  </a:cubicBezTo>
                  <a:cubicBezTo>
                    <a:pt x="535" y="223"/>
                    <a:pt x="535" y="222"/>
                    <a:pt x="535" y="220"/>
                  </a:cubicBezTo>
                  <a:cubicBezTo>
                    <a:pt x="532" y="220"/>
                    <a:pt x="531" y="220"/>
                    <a:pt x="528" y="220"/>
                  </a:cubicBezTo>
                  <a:cubicBezTo>
                    <a:pt x="528" y="218"/>
                    <a:pt x="529" y="216"/>
                    <a:pt x="530" y="216"/>
                  </a:cubicBezTo>
                  <a:cubicBezTo>
                    <a:pt x="531" y="215"/>
                    <a:pt x="531" y="216"/>
                    <a:pt x="531" y="215"/>
                  </a:cubicBezTo>
                  <a:cubicBezTo>
                    <a:pt x="532" y="215"/>
                    <a:pt x="532" y="213"/>
                    <a:pt x="533" y="213"/>
                  </a:cubicBezTo>
                  <a:cubicBezTo>
                    <a:pt x="534" y="213"/>
                    <a:pt x="534" y="213"/>
                    <a:pt x="535" y="213"/>
                  </a:cubicBezTo>
                  <a:cubicBezTo>
                    <a:pt x="536" y="212"/>
                    <a:pt x="536" y="211"/>
                    <a:pt x="537" y="210"/>
                  </a:cubicBezTo>
                  <a:cubicBezTo>
                    <a:pt x="538" y="210"/>
                    <a:pt x="539" y="210"/>
                    <a:pt x="539" y="209"/>
                  </a:cubicBezTo>
                  <a:cubicBezTo>
                    <a:pt x="539" y="209"/>
                    <a:pt x="539" y="208"/>
                    <a:pt x="539" y="208"/>
                  </a:cubicBezTo>
                  <a:cubicBezTo>
                    <a:pt x="539" y="207"/>
                    <a:pt x="541" y="207"/>
                    <a:pt x="541" y="206"/>
                  </a:cubicBezTo>
                  <a:cubicBezTo>
                    <a:pt x="542" y="206"/>
                    <a:pt x="541" y="205"/>
                    <a:pt x="541" y="205"/>
                  </a:cubicBezTo>
                  <a:cubicBezTo>
                    <a:pt x="542" y="205"/>
                    <a:pt x="543" y="204"/>
                    <a:pt x="543" y="204"/>
                  </a:cubicBezTo>
                  <a:cubicBezTo>
                    <a:pt x="543" y="203"/>
                    <a:pt x="542" y="203"/>
                    <a:pt x="542" y="202"/>
                  </a:cubicBezTo>
                  <a:cubicBezTo>
                    <a:pt x="542" y="202"/>
                    <a:pt x="543" y="202"/>
                    <a:pt x="543" y="202"/>
                  </a:cubicBezTo>
                  <a:cubicBezTo>
                    <a:pt x="543" y="202"/>
                    <a:pt x="543" y="202"/>
                    <a:pt x="544" y="203"/>
                  </a:cubicBezTo>
                  <a:cubicBezTo>
                    <a:pt x="544" y="202"/>
                    <a:pt x="544" y="201"/>
                    <a:pt x="545" y="201"/>
                  </a:cubicBezTo>
                  <a:cubicBezTo>
                    <a:pt x="546" y="201"/>
                    <a:pt x="546" y="201"/>
                    <a:pt x="546" y="201"/>
                  </a:cubicBezTo>
                  <a:cubicBezTo>
                    <a:pt x="546" y="200"/>
                    <a:pt x="546" y="200"/>
                    <a:pt x="546" y="200"/>
                  </a:cubicBezTo>
                  <a:cubicBezTo>
                    <a:pt x="547" y="199"/>
                    <a:pt x="547" y="199"/>
                    <a:pt x="548" y="199"/>
                  </a:cubicBezTo>
                  <a:cubicBezTo>
                    <a:pt x="548" y="199"/>
                    <a:pt x="548" y="198"/>
                    <a:pt x="549" y="198"/>
                  </a:cubicBezTo>
                  <a:cubicBezTo>
                    <a:pt x="549" y="198"/>
                    <a:pt x="550" y="198"/>
                    <a:pt x="550" y="198"/>
                  </a:cubicBezTo>
                  <a:cubicBezTo>
                    <a:pt x="550" y="197"/>
                    <a:pt x="550" y="197"/>
                    <a:pt x="550" y="196"/>
                  </a:cubicBezTo>
                  <a:cubicBezTo>
                    <a:pt x="552" y="196"/>
                    <a:pt x="552" y="196"/>
                    <a:pt x="553" y="196"/>
                  </a:cubicBezTo>
                  <a:cubicBezTo>
                    <a:pt x="554" y="193"/>
                    <a:pt x="555" y="191"/>
                    <a:pt x="556" y="189"/>
                  </a:cubicBezTo>
                  <a:cubicBezTo>
                    <a:pt x="557" y="188"/>
                    <a:pt x="558" y="188"/>
                    <a:pt x="558" y="187"/>
                  </a:cubicBezTo>
                  <a:cubicBezTo>
                    <a:pt x="559" y="186"/>
                    <a:pt x="558" y="186"/>
                    <a:pt x="558" y="186"/>
                  </a:cubicBezTo>
                  <a:cubicBezTo>
                    <a:pt x="559" y="186"/>
                    <a:pt x="559" y="186"/>
                    <a:pt x="560" y="186"/>
                  </a:cubicBezTo>
                  <a:cubicBezTo>
                    <a:pt x="561" y="186"/>
                    <a:pt x="561" y="184"/>
                    <a:pt x="562" y="184"/>
                  </a:cubicBezTo>
                  <a:cubicBezTo>
                    <a:pt x="562" y="184"/>
                    <a:pt x="563" y="184"/>
                    <a:pt x="564" y="183"/>
                  </a:cubicBezTo>
                  <a:cubicBezTo>
                    <a:pt x="564" y="183"/>
                    <a:pt x="564" y="182"/>
                    <a:pt x="564" y="182"/>
                  </a:cubicBezTo>
                  <a:cubicBezTo>
                    <a:pt x="565" y="182"/>
                    <a:pt x="565" y="182"/>
                    <a:pt x="566" y="182"/>
                  </a:cubicBezTo>
                  <a:cubicBezTo>
                    <a:pt x="566" y="182"/>
                    <a:pt x="566" y="182"/>
                    <a:pt x="566" y="182"/>
                  </a:cubicBezTo>
                  <a:cubicBezTo>
                    <a:pt x="567" y="182"/>
                    <a:pt x="567" y="183"/>
                    <a:pt x="566" y="183"/>
                  </a:cubicBezTo>
                  <a:cubicBezTo>
                    <a:pt x="571" y="182"/>
                    <a:pt x="575" y="182"/>
                    <a:pt x="578" y="183"/>
                  </a:cubicBezTo>
                  <a:cubicBezTo>
                    <a:pt x="578" y="184"/>
                    <a:pt x="578" y="185"/>
                    <a:pt x="578" y="186"/>
                  </a:cubicBezTo>
                  <a:cubicBezTo>
                    <a:pt x="579" y="186"/>
                    <a:pt x="579" y="186"/>
                    <a:pt x="579" y="186"/>
                  </a:cubicBezTo>
                  <a:cubicBezTo>
                    <a:pt x="580" y="186"/>
                    <a:pt x="580" y="186"/>
                    <a:pt x="581" y="186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4"/>
                    <a:pt x="582" y="183"/>
                    <a:pt x="583" y="184"/>
                  </a:cubicBezTo>
                  <a:cubicBezTo>
                    <a:pt x="583" y="184"/>
                    <a:pt x="583" y="184"/>
                    <a:pt x="583" y="184"/>
                  </a:cubicBezTo>
                  <a:cubicBezTo>
                    <a:pt x="583" y="185"/>
                    <a:pt x="586" y="186"/>
                    <a:pt x="587" y="186"/>
                  </a:cubicBezTo>
                  <a:cubicBezTo>
                    <a:pt x="588" y="186"/>
                    <a:pt x="589" y="185"/>
                    <a:pt x="590" y="185"/>
                  </a:cubicBezTo>
                  <a:cubicBezTo>
                    <a:pt x="591" y="185"/>
                    <a:pt x="590" y="186"/>
                    <a:pt x="592" y="186"/>
                  </a:cubicBezTo>
                  <a:cubicBezTo>
                    <a:pt x="593" y="186"/>
                    <a:pt x="593" y="185"/>
                    <a:pt x="592" y="185"/>
                  </a:cubicBezTo>
                  <a:cubicBezTo>
                    <a:pt x="593" y="184"/>
                    <a:pt x="592" y="185"/>
                    <a:pt x="593" y="184"/>
                  </a:cubicBezTo>
                  <a:cubicBezTo>
                    <a:pt x="593" y="184"/>
                    <a:pt x="592" y="183"/>
                    <a:pt x="593" y="182"/>
                  </a:cubicBezTo>
                  <a:cubicBezTo>
                    <a:pt x="594" y="181"/>
                    <a:pt x="595" y="183"/>
                    <a:pt x="597" y="183"/>
                  </a:cubicBezTo>
                  <a:cubicBezTo>
                    <a:pt x="599" y="183"/>
                    <a:pt x="599" y="183"/>
                    <a:pt x="601" y="182"/>
                  </a:cubicBezTo>
                  <a:cubicBezTo>
                    <a:pt x="601" y="183"/>
                    <a:pt x="600" y="183"/>
                    <a:pt x="601" y="183"/>
                  </a:cubicBezTo>
                  <a:cubicBezTo>
                    <a:pt x="600" y="183"/>
                    <a:pt x="602" y="183"/>
                    <a:pt x="602" y="183"/>
                  </a:cubicBezTo>
                  <a:cubicBezTo>
                    <a:pt x="602" y="183"/>
                    <a:pt x="602" y="183"/>
                    <a:pt x="603" y="182"/>
                  </a:cubicBezTo>
                  <a:cubicBezTo>
                    <a:pt x="603" y="182"/>
                    <a:pt x="604" y="182"/>
                    <a:pt x="605" y="182"/>
                  </a:cubicBezTo>
                  <a:cubicBezTo>
                    <a:pt x="605" y="182"/>
                    <a:pt x="605" y="183"/>
                    <a:pt x="605" y="183"/>
                  </a:cubicBezTo>
                  <a:cubicBezTo>
                    <a:pt x="606" y="184"/>
                    <a:pt x="607" y="184"/>
                    <a:pt x="608" y="185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5" y="186"/>
                    <a:pt x="605" y="186"/>
                    <a:pt x="603" y="186"/>
                  </a:cubicBezTo>
                  <a:cubicBezTo>
                    <a:pt x="604" y="190"/>
                    <a:pt x="603" y="189"/>
                    <a:pt x="608" y="189"/>
                  </a:cubicBezTo>
                  <a:cubicBezTo>
                    <a:pt x="608" y="188"/>
                    <a:pt x="608" y="188"/>
                    <a:pt x="608" y="188"/>
                  </a:cubicBezTo>
                  <a:cubicBezTo>
                    <a:pt x="610" y="188"/>
                    <a:pt x="610" y="188"/>
                    <a:pt x="612" y="189"/>
                  </a:cubicBezTo>
                  <a:cubicBezTo>
                    <a:pt x="612" y="188"/>
                    <a:pt x="612" y="187"/>
                    <a:pt x="612" y="187"/>
                  </a:cubicBezTo>
                  <a:cubicBezTo>
                    <a:pt x="612" y="187"/>
                    <a:pt x="613" y="187"/>
                    <a:pt x="613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6"/>
                    <a:pt x="615" y="186"/>
                    <a:pt x="615" y="186"/>
                  </a:cubicBezTo>
                  <a:cubicBezTo>
                    <a:pt x="615" y="186"/>
                    <a:pt x="615" y="187"/>
                    <a:pt x="615" y="187"/>
                  </a:cubicBezTo>
                  <a:cubicBezTo>
                    <a:pt x="618" y="186"/>
                    <a:pt x="618" y="186"/>
                    <a:pt x="620" y="186"/>
                  </a:cubicBezTo>
                  <a:cubicBezTo>
                    <a:pt x="620" y="185"/>
                    <a:pt x="620" y="185"/>
                    <a:pt x="620" y="184"/>
                  </a:cubicBezTo>
                  <a:cubicBezTo>
                    <a:pt x="619" y="184"/>
                    <a:pt x="619" y="184"/>
                    <a:pt x="619" y="184"/>
                  </a:cubicBezTo>
                  <a:cubicBezTo>
                    <a:pt x="620" y="184"/>
                    <a:pt x="618" y="184"/>
                    <a:pt x="618" y="184"/>
                  </a:cubicBezTo>
                  <a:cubicBezTo>
                    <a:pt x="618" y="184"/>
                    <a:pt x="617" y="185"/>
                    <a:pt x="616" y="185"/>
                  </a:cubicBezTo>
                  <a:cubicBezTo>
                    <a:pt x="616" y="185"/>
                    <a:pt x="616" y="184"/>
                    <a:pt x="615" y="184"/>
                  </a:cubicBezTo>
                  <a:cubicBezTo>
                    <a:pt x="615" y="183"/>
                    <a:pt x="616" y="181"/>
                    <a:pt x="615" y="181"/>
                  </a:cubicBezTo>
                  <a:cubicBezTo>
                    <a:pt x="616" y="180"/>
                    <a:pt x="616" y="181"/>
                    <a:pt x="617" y="181"/>
                  </a:cubicBezTo>
                  <a:cubicBezTo>
                    <a:pt x="617" y="180"/>
                    <a:pt x="617" y="178"/>
                    <a:pt x="619" y="177"/>
                  </a:cubicBezTo>
                  <a:cubicBezTo>
                    <a:pt x="619" y="177"/>
                    <a:pt x="620" y="177"/>
                    <a:pt x="620" y="177"/>
                  </a:cubicBezTo>
                  <a:cubicBezTo>
                    <a:pt x="621" y="177"/>
                    <a:pt x="621" y="176"/>
                    <a:pt x="621" y="176"/>
                  </a:cubicBezTo>
                  <a:cubicBezTo>
                    <a:pt x="622" y="176"/>
                    <a:pt x="623" y="176"/>
                    <a:pt x="623" y="176"/>
                  </a:cubicBezTo>
                  <a:cubicBezTo>
                    <a:pt x="624" y="176"/>
                    <a:pt x="624" y="175"/>
                    <a:pt x="624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3"/>
                    <a:pt x="624" y="173"/>
                    <a:pt x="625" y="172"/>
                  </a:cubicBezTo>
                  <a:cubicBezTo>
                    <a:pt x="625" y="172"/>
                    <a:pt x="625" y="172"/>
                    <a:pt x="625" y="172"/>
                  </a:cubicBezTo>
                  <a:cubicBezTo>
                    <a:pt x="627" y="172"/>
                    <a:pt x="627" y="170"/>
                    <a:pt x="627" y="170"/>
                  </a:cubicBezTo>
                  <a:cubicBezTo>
                    <a:pt x="628" y="169"/>
                    <a:pt x="628" y="170"/>
                    <a:pt x="628" y="170"/>
                  </a:cubicBezTo>
                  <a:cubicBezTo>
                    <a:pt x="629" y="170"/>
                    <a:pt x="630" y="169"/>
                    <a:pt x="630" y="169"/>
                  </a:cubicBezTo>
                  <a:cubicBezTo>
                    <a:pt x="631" y="168"/>
                    <a:pt x="633" y="169"/>
                    <a:pt x="634" y="168"/>
                  </a:cubicBezTo>
                  <a:cubicBezTo>
                    <a:pt x="635" y="168"/>
                    <a:pt x="637" y="167"/>
                    <a:pt x="638" y="167"/>
                  </a:cubicBezTo>
                  <a:cubicBezTo>
                    <a:pt x="639" y="168"/>
                    <a:pt x="640" y="169"/>
                    <a:pt x="640" y="170"/>
                  </a:cubicBezTo>
                  <a:cubicBezTo>
                    <a:pt x="641" y="170"/>
                    <a:pt x="642" y="169"/>
                    <a:pt x="641" y="169"/>
                  </a:cubicBezTo>
                  <a:cubicBezTo>
                    <a:pt x="642" y="169"/>
                    <a:pt x="643" y="168"/>
                    <a:pt x="644" y="168"/>
                  </a:cubicBezTo>
                  <a:cubicBezTo>
                    <a:pt x="644" y="168"/>
                    <a:pt x="644" y="170"/>
                    <a:pt x="644" y="171"/>
                  </a:cubicBezTo>
                  <a:cubicBezTo>
                    <a:pt x="644" y="171"/>
                    <a:pt x="643" y="171"/>
                    <a:pt x="643" y="171"/>
                  </a:cubicBezTo>
                  <a:cubicBezTo>
                    <a:pt x="642" y="172"/>
                    <a:pt x="642" y="173"/>
                    <a:pt x="642" y="174"/>
                  </a:cubicBezTo>
                  <a:cubicBezTo>
                    <a:pt x="642" y="174"/>
                    <a:pt x="643" y="174"/>
                    <a:pt x="644" y="174"/>
                  </a:cubicBezTo>
                  <a:cubicBezTo>
                    <a:pt x="644" y="174"/>
                    <a:pt x="645" y="172"/>
                    <a:pt x="645" y="173"/>
                  </a:cubicBezTo>
                  <a:cubicBezTo>
                    <a:pt x="644" y="174"/>
                    <a:pt x="644" y="174"/>
                    <a:pt x="644" y="174"/>
                  </a:cubicBezTo>
                  <a:cubicBezTo>
                    <a:pt x="644" y="174"/>
                    <a:pt x="644" y="175"/>
                    <a:pt x="644" y="175"/>
                  </a:cubicBezTo>
                  <a:cubicBezTo>
                    <a:pt x="644" y="175"/>
                    <a:pt x="643" y="175"/>
                    <a:pt x="643" y="175"/>
                  </a:cubicBezTo>
                  <a:cubicBezTo>
                    <a:pt x="643" y="175"/>
                    <a:pt x="643" y="176"/>
                    <a:pt x="643" y="176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5" y="176"/>
                    <a:pt x="646" y="175"/>
                    <a:pt x="646" y="174"/>
                  </a:cubicBezTo>
                  <a:cubicBezTo>
                    <a:pt x="647" y="174"/>
                    <a:pt x="648" y="174"/>
                    <a:pt x="648" y="173"/>
                  </a:cubicBezTo>
                  <a:cubicBezTo>
                    <a:pt x="648" y="173"/>
                    <a:pt x="648" y="173"/>
                    <a:pt x="648" y="173"/>
                  </a:cubicBezTo>
                  <a:cubicBezTo>
                    <a:pt x="648" y="172"/>
                    <a:pt x="649" y="172"/>
                    <a:pt x="649" y="172"/>
                  </a:cubicBezTo>
                  <a:cubicBezTo>
                    <a:pt x="650" y="172"/>
                    <a:pt x="650" y="171"/>
                    <a:pt x="650" y="171"/>
                  </a:cubicBezTo>
                  <a:cubicBezTo>
                    <a:pt x="651" y="170"/>
                    <a:pt x="653" y="168"/>
                    <a:pt x="654" y="168"/>
                  </a:cubicBezTo>
                  <a:cubicBezTo>
                    <a:pt x="657" y="168"/>
                    <a:pt x="655" y="171"/>
                    <a:pt x="658" y="169"/>
                  </a:cubicBezTo>
                  <a:cubicBezTo>
                    <a:pt x="658" y="169"/>
                    <a:pt x="659" y="167"/>
                    <a:pt x="658" y="168"/>
                  </a:cubicBezTo>
                  <a:cubicBezTo>
                    <a:pt x="657" y="167"/>
                    <a:pt x="657" y="166"/>
                    <a:pt x="657" y="165"/>
                  </a:cubicBezTo>
                  <a:cubicBezTo>
                    <a:pt x="658" y="165"/>
                    <a:pt x="658" y="165"/>
                    <a:pt x="658" y="165"/>
                  </a:cubicBezTo>
                  <a:cubicBezTo>
                    <a:pt x="659" y="164"/>
                    <a:pt x="658" y="163"/>
                    <a:pt x="658" y="163"/>
                  </a:cubicBezTo>
                  <a:cubicBezTo>
                    <a:pt x="658" y="163"/>
                    <a:pt x="660" y="163"/>
                    <a:pt x="660" y="163"/>
                  </a:cubicBezTo>
                  <a:cubicBezTo>
                    <a:pt x="660" y="163"/>
                    <a:pt x="662" y="162"/>
                    <a:pt x="662" y="162"/>
                  </a:cubicBezTo>
                  <a:cubicBezTo>
                    <a:pt x="664" y="162"/>
                    <a:pt x="665" y="164"/>
                    <a:pt x="667" y="164"/>
                  </a:cubicBezTo>
                  <a:cubicBezTo>
                    <a:pt x="667" y="164"/>
                    <a:pt x="666" y="164"/>
                    <a:pt x="665" y="164"/>
                  </a:cubicBezTo>
                  <a:cubicBezTo>
                    <a:pt x="663" y="164"/>
                    <a:pt x="664" y="163"/>
                    <a:pt x="662" y="165"/>
                  </a:cubicBezTo>
                  <a:cubicBezTo>
                    <a:pt x="662" y="165"/>
                    <a:pt x="661" y="165"/>
                    <a:pt x="661" y="165"/>
                  </a:cubicBezTo>
                  <a:cubicBezTo>
                    <a:pt x="660" y="167"/>
                    <a:pt x="662" y="168"/>
                    <a:pt x="661" y="169"/>
                  </a:cubicBezTo>
                  <a:cubicBezTo>
                    <a:pt x="661" y="169"/>
                    <a:pt x="661" y="170"/>
                    <a:pt x="660" y="170"/>
                  </a:cubicBezTo>
                  <a:cubicBezTo>
                    <a:pt x="660" y="172"/>
                    <a:pt x="660" y="172"/>
                    <a:pt x="660" y="173"/>
                  </a:cubicBezTo>
                  <a:cubicBezTo>
                    <a:pt x="659" y="174"/>
                    <a:pt x="659" y="174"/>
                    <a:pt x="659" y="174"/>
                  </a:cubicBezTo>
                  <a:cubicBezTo>
                    <a:pt x="659" y="174"/>
                    <a:pt x="659" y="175"/>
                    <a:pt x="659" y="175"/>
                  </a:cubicBezTo>
                  <a:cubicBezTo>
                    <a:pt x="658" y="175"/>
                    <a:pt x="656" y="175"/>
                    <a:pt x="654" y="175"/>
                  </a:cubicBezTo>
                  <a:cubicBezTo>
                    <a:pt x="654" y="175"/>
                    <a:pt x="654" y="176"/>
                    <a:pt x="653" y="176"/>
                  </a:cubicBezTo>
                  <a:cubicBezTo>
                    <a:pt x="653" y="176"/>
                    <a:pt x="652" y="176"/>
                    <a:pt x="651" y="176"/>
                  </a:cubicBezTo>
                  <a:cubicBezTo>
                    <a:pt x="651" y="176"/>
                    <a:pt x="651" y="177"/>
                    <a:pt x="650" y="177"/>
                  </a:cubicBezTo>
                  <a:cubicBezTo>
                    <a:pt x="650" y="180"/>
                    <a:pt x="650" y="180"/>
                    <a:pt x="650" y="180"/>
                  </a:cubicBezTo>
                  <a:cubicBezTo>
                    <a:pt x="650" y="180"/>
                    <a:pt x="649" y="180"/>
                    <a:pt x="648" y="180"/>
                  </a:cubicBezTo>
                  <a:cubicBezTo>
                    <a:pt x="648" y="180"/>
                    <a:pt x="649" y="181"/>
                    <a:pt x="648" y="181"/>
                  </a:cubicBezTo>
                  <a:cubicBezTo>
                    <a:pt x="647" y="183"/>
                    <a:pt x="647" y="183"/>
                    <a:pt x="647" y="183"/>
                  </a:cubicBezTo>
                  <a:cubicBezTo>
                    <a:pt x="647" y="184"/>
                    <a:pt x="646" y="184"/>
                    <a:pt x="645" y="184"/>
                  </a:cubicBezTo>
                  <a:cubicBezTo>
                    <a:pt x="644" y="184"/>
                    <a:pt x="645" y="185"/>
                    <a:pt x="644" y="186"/>
                  </a:cubicBezTo>
                  <a:cubicBezTo>
                    <a:pt x="644" y="186"/>
                    <a:pt x="643" y="187"/>
                    <a:pt x="642" y="187"/>
                  </a:cubicBezTo>
                  <a:cubicBezTo>
                    <a:pt x="642" y="187"/>
                    <a:pt x="641" y="188"/>
                    <a:pt x="641" y="189"/>
                  </a:cubicBezTo>
                  <a:cubicBezTo>
                    <a:pt x="641" y="189"/>
                    <a:pt x="641" y="189"/>
                    <a:pt x="641" y="189"/>
                  </a:cubicBezTo>
                  <a:cubicBezTo>
                    <a:pt x="640" y="191"/>
                    <a:pt x="638" y="192"/>
                    <a:pt x="637" y="193"/>
                  </a:cubicBezTo>
                  <a:cubicBezTo>
                    <a:pt x="636" y="193"/>
                    <a:pt x="636" y="194"/>
                    <a:pt x="635" y="195"/>
                  </a:cubicBezTo>
                  <a:cubicBezTo>
                    <a:pt x="634" y="195"/>
                    <a:pt x="634" y="194"/>
                    <a:pt x="633" y="194"/>
                  </a:cubicBezTo>
                  <a:cubicBezTo>
                    <a:pt x="632" y="194"/>
                    <a:pt x="632" y="196"/>
                    <a:pt x="631" y="196"/>
                  </a:cubicBezTo>
                  <a:cubicBezTo>
                    <a:pt x="631" y="196"/>
                    <a:pt x="628" y="196"/>
                    <a:pt x="627" y="196"/>
                  </a:cubicBezTo>
                  <a:cubicBezTo>
                    <a:pt x="627" y="197"/>
                    <a:pt x="627" y="197"/>
                    <a:pt x="627" y="197"/>
                  </a:cubicBezTo>
                  <a:cubicBezTo>
                    <a:pt x="627" y="197"/>
                    <a:pt x="629" y="197"/>
                    <a:pt x="629" y="197"/>
                  </a:cubicBezTo>
                  <a:cubicBezTo>
                    <a:pt x="628" y="199"/>
                    <a:pt x="628" y="201"/>
                    <a:pt x="628" y="203"/>
                  </a:cubicBezTo>
                  <a:cubicBezTo>
                    <a:pt x="625" y="203"/>
                    <a:pt x="626" y="203"/>
                    <a:pt x="625" y="204"/>
                  </a:cubicBezTo>
                  <a:cubicBezTo>
                    <a:pt x="624" y="204"/>
                    <a:pt x="624" y="204"/>
                    <a:pt x="623" y="205"/>
                  </a:cubicBezTo>
                  <a:cubicBezTo>
                    <a:pt x="623" y="206"/>
                    <a:pt x="623" y="207"/>
                    <a:pt x="623" y="208"/>
                  </a:cubicBezTo>
                  <a:cubicBezTo>
                    <a:pt x="623" y="209"/>
                    <a:pt x="622" y="210"/>
                    <a:pt x="622" y="211"/>
                  </a:cubicBezTo>
                  <a:cubicBezTo>
                    <a:pt x="621" y="213"/>
                    <a:pt x="622" y="215"/>
                    <a:pt x="622" y="217"/>
                  </a:cubicBezTo>
                  <a:cubicBezTo>
                    <a:pt x="622" y="219"/>
                    <a:pt x="624" y="220"/>
                    <a:pt x="624" y="221"/>
                  </a:cubicBezTo>
                  <a:cubicBezTo>
                    <a:pt x="624" y="224"/>
                    <a:pt x="623" y="227"/>
                    <a:pt x="624" y="229"/>
                  </a:cubicBezTo>
                  <a:cubicBezTo>
                    <a:pt x="624" y="229"/>
                    <a:pt x="624" y="233"/>
                    <a:pt x="625" y="233"/>
                  </a:cubicBezTo>
                  <a:cubicBezTo>
                    <a:pt x="625" y="234"/>
                    <a:pt x="626" y="234"/>
                    <a:pt x="626" y="235"/>
                  </a:cubicBezTo>
                  <a:cubicBezTo>
                    <a:pt x="627" y="237"/>
                    <a:pt x="626" y="238"/>
                    <a:pt x="626" y="240"/>
                  </a:cubicBezTo>
                  <a:cubicBezTo>
                    <a:pt x="626" y="240"/>
                    <a:pt x="627" y="241"/>
                    <a:pt x="627" y="241"/>
                  </a:cubicBezTo>
                  <a:cubicBezTo>
                    <a:pt x="627" y="241"/>
                    <a:pt x="627" y="242"/>
                    <a:pt x="627" y="242"/>
                  </a:cubicBezTo>
                  <a:cubicBezTo>
                    <a:pt x="627" y="242"/>
                    <a:pt x="628" y="242"/>
                    <a:pt x="628" y="242"/>
                  </a:cubicBezTo>
                  <a:cubicBezTo>
                    <a:pt x="628" y="242"/>
                    <a:pt x="634" y="237"/>
                    <a:pt x="634" y="237"/>
                  </a:cubicBezTo>
                  <a:cubicBezTo>
                    <a:pt x="635" y="235"/>
                    <a:pt x="634" y="233"/>
                    <a:pt x="635" y="231"/>
                  </a:cubicBezTo>
                  <a:cubicBezTo>
                    <a:pt x="635" y="231"/>
                    <a:pt x="636" y="231"/>
                    <a:pt x="636" y="231"/>
                  </a:cubicBezTo>
                  <a:cubicBezTo>
                    <a:pt x="636" y="231"/>
                    <a:pt x="637" y="230"/>
                    <a:pt x="638" y="230"/>
                  </a:cubicBezTo>
                  <a:cubicBezTo>
                    <a:pt x="638" y="230"/>
                    <a:pt x="640" y="230"/>
                    <a:pt x="640" y="230"/>
                  </a:cubicBezTo>
                  <a:cubicBezTo>
                    <a:pt x="640" y="229"/>
                    <a:pt x="640" y="229"/>
                    <a:pt x="640" y="229"/>
                  </a:cubicBezTo>
                  <a:cubicBezTo>
                    <a:pt x="640" y="229"/>
                    <a:pt x="640" y="227"/>
                    <a:pt x="640" y="225"/>
                  </a:cubicBezTo>
                  <a:cubicBezTo>
                    <a:pt x="640" y="225"/>
                    <a:pt x="643" y="222"/>
                    <a:pt x="643" y="221"/>
                  </a:cubicBezTo>
                  <a:cubicBezTo>
                    <a:pt x="645" y="220"/>
                    <a:pt x="647" y="220"/>
                    <a:pt x="649" y="221"/>
                  </a:cubicBezTo>
                  <a:cubicBezTo>
                    <a:pt x="650" y="220"/>
                    <a:pt x="650" y="219"/>
                    <a:pt x="651" y="219"/>
                  </a:cubicBezTo>
                  <a:cubicBezTo>
                    <a:pt x="651" y="219"/>
                    <a:pt x="651" y="219"/>
                    <a:pt x="651" y="219"/>
                  </a:cubicBezTo>
                  <a:cubicBezTo>
                    <a:pt x="651" y="218"/>
                    <a:pt x="651" y="218"/>
                    <a:pt x="651" y="217"/>
                  </a:cubicBezTo>
                  <a:cubicBezTo>
                    <a:pt x="651" y="217"/>
                    <a:pt x="649" y="216"/>
                    <a:pt x="648" y="215"/>
                  </a:cubicBezTo>
                  <a:cubicBezTo>
                    <a:pt x="649" y="214"/>
                    <a:pt x="649" y="211"/>
                    <a:pt x="650" y="210"/>
                  </a:cubicBezTo>
                  <a:cubicBezTo>
                    <a:pt x="650" y="209"/>
                    <a:pt x="651" y="209"/>
                    <a:pt x="652" y="209"/>
                  </a:cubicBezTo>
                  <a:cubicBezTo>
                    <a:pt x="652" y="209"/>
                    <a:pt x="653" y="208"/>
                    <a:pt x="653" y="208"/>
                  </a:cubicBezTo>
                  <a:cubicBezTo>
                    <a:pt x="654" y="208"/>
                    <a:pt x="655" y="209"/>
                    <a:pt x="656" y="209"/>
                  </a:cubicBezTo>
                  <a:cubicBezTo>
                    <a:pt x="656" y="209"/>
                    <a:pt x="656" y="208"/>
                    <a:pt x="657" y="208"/>
                  </a:cubicBezTo>
                  <a:cubicBezTo>
                    <a:pt x="656" y="207"/>
                    <a:pt x="657" y="206"/>
                    <a:pt x="657" y="206"/>
                  </a:cubicBezTo>
                  <a:cubicBezTo>
                    <a:pt x="655" y="206"/>
                    <a:pt x="655" y="206"/>
                    <a:pt x="654" y="206"/>
                  </a:cubicBezTo>
                  <a:cubicBezTo>
                    <a:pt x="654" y="206"/>
                    <a:pt x="654" y="205"/>
                    <a:pt x="654" y="205"/>
                  </a:cubicBezTo>
                  <a:cubicBezTo>
                    <a:pt x="654" y="204"/>
                    <a:pt x="652" y="204"/>
                    <a:pt x="652" y="203"/>
                  </a:cubicBezTo>
                  <a:cubicBezTo>
                    <a:pt x="652" y="202"/>
                    <a:pt x="653" y="202"/>
                    <a:pt x="653" y="202"/>
                  </a:cubicBezTo>
                  <a:cubicBezTo>
                    <a:pt x="653" y="201"/>
                    <a:pt x="653" y="200"/>
                    <a:pt x="653" y="199"/>
                  </a:cubicBezTo>
                  <a:cubicBezTo>
                    <a:pt x="654" y="199"/>
                    <a:pt x="654" y="199"/>
                    <a:pt x="655" y="199"/>
                  </a:cubicBezTo>
                  <a:cubicBezTo>
                    <a:pt x="655" y="198"/>
                    <a:pt x="656" y="197"/>
                    <a:pt x="656" y="197"/>
                  </a:cubicBezTo>
                  <a:cubicBezTo>
                    <a:pt x="656" y="196"/>
                    <a:pt x="656" y="196"/>
                    <a:pt x="656" y="196"/>
                  </a:cubicBezTo>
                  <a:cubicBezTo>
                    <a:pt x="655" y="195"/>
                    <a:pt x="654" y="195"/>
                    <a:pt x="653" y="195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195"/>
                    <a:pt x="652" y="195"/>
                    <a:pt x="652" y="195"/>
                  </a:cubicBezTo>
                  <a:cubicBezTo>
                    <a:pt x="650" y="191"/>
                    <a:pt x="651" y="190"/>
                    <a:pt x="654" y="188"/>
                  </a:cubicBezTo>
                  <a:cubicBezTo>
                    <a:pt x="654" y="188"/>
                    <a:pt x="655" y="187"/>
                    <a:pt x="655" y="187"/>
                  </a:cubicBezTo>
                  <a:cubicBezTo>
                    <a:pt x="655" y="187"/>
                    <a:pt x="655" y="186"/>
                    <a:pt x="655" y="186"/>
                  </a:cubicBezTo>
                  <a:cubicBezTo>
                    <a:pt x="655" y="186"/>
                    <a:pt x="656" y="187"/>
                    <a:pt x="656" y="186"/>
                  </a:cubicBezTo>
                  <a:cubicBezTo>
                    <a:pt x="656" y="186"/>
                    <a:pt x="656" y="185"/>
                    <a:pt x="656" y="185"/>
                  </a:cubicBezTo>
                  <a:cubicBezTo>
                    <a:pt x="656" y="185"/>
                    <a:pt x="657" y="185"/>
                    <a:pt x="657" y="185"/>
                  </a:cubicBezTo>
                  <a:cubicBezTo>
                    <a:pt x="658" y="184"/>
                    <a:pt x="657" y="184"/>
                    <a:pt x="657" y="183"/>
                  </a:cubicBezTo>
                  <a:cubicBezTo>
                    <a:pt x="657" y="183"/>
                    <a:pt x="657" y="183"/>
                    <a:pt x="657" y="183"/>
                  </a:cubicBezTo>
                  <a:cubicBezTo>
                    <a:pt x="658" y="182"/>
                    <a:pt x="658" y="181"/>
                    <a:pt x="659" y="180"/>
                  </a:cubicBezTo>
                  <a:cubicBezTo>
                    <a:pt x="659" y="180"/>
                    <a:pt x="660" y="180"/>
                    <a:pt x="660" y="180"/>
                  </a:cubicBezTo>
                  <a:cubicBezTo>
                    <a:pt x="660" y="180"/>
                    <a:pt x="661" y="181"/>
                    <a:pt x="661" y="181"/>
                  </a:cubicBezTo>
                  <a:cubicBezTo>
                    <a:pt x="662" y="181"/>
                    <a:pt x="662" y="180"/>
                    <a:pt x="663" y="181"/>
                  </a:cubicBezTo>
                  <a:cubicBezTo>
                    <a:pt x="663" y="181"/>
                    <a:pt x="664" y="181"/>
                    <a:pt x="664" y="181"/>
                  </a:cubicBezTo>
                  <a:cubicBezTo>
                    <a:pt x="664" y="182"/>
                    <a:pt x="664" y="181"/>
                    <a:pt x="665" y="181"/>
                  </a:cubicBezTo>
                  <a:cubicBezTo>
                    <a:pt x="665" y="181"/>
                    <a:pt x="665" y="180"/>
                    <a:pt x="665" y="180"/>
                  </a:cubicBezTo>
                  <a:cubicBezTo>
                    <a:pt x="665" y="180"/>
                    <a:pt x="669" y="178"/>
                    <a:pt x="669" y="178"/>
                  </a:cubicBezTo>
                  <a:cubicBezTo>
                    <a:pt x="669" y="178"/>
                    <a:pt x="670" y="176"/>
                    <a:pt x="670" y="176"/>
                  </a:cubicBezTo>
                  <a:cubicBezTo>
                    <a:pt x="672" y="175"/>
                    <a:pt x="670" y="179"/>
                    <a:pt x="670" y="180"/>
                  </a:cubicBezTo>
                  <a:cubicBezTo>
                    <a:pt x="669" y="182"/>
                    <a:pt x="670" y="183"/>
                    <a:pt x="672" y="181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75" y="178"/>
                    <a:pt x="675" y="177"/>
                    <a:pt x="675" y="177"/>
                  </a:cubicBezTo>
                  <a:cubicBezTo>
                    <a:pt x="676" y="176"/>
                    <a:pt x="675" y="177"/>
                    <a:pt x="676" y="177"/>
                  </a:cubicBezTo>
                  <a:cubicBezTo>
                    <a:pt x="676" y="177"/>
                    <a:pt x="676" y="176"/>
                    <a:pt x="676" y="176"/>
                  </a:cubicBezTo>
                  <a:cubicBezTo>
                    <a:pt x="677" y="176"/>
                    <a:pt x="677" y="176"/>
                    <a:pt x="677" y="176"/>
                  </a:cubicBezTo>
                  <a:cubicBezTo>
                    <a:pt x="678" y="176"/>
                    <a:pt x="678" y="175"/>
                    <a:pt x="680" y="175"/>
                  </a:cubicBezTo>
                  <a:cubicBezTo>
                    <a:pt x="681" y="175"/>
                    <a:pt x="683" y="177"/>
                    <a:pt x="683" y="177"/>
                  </a:cubicBezTo>
                  <a:cubicBezTo>
                    <a:pt x="684" y="178"/>
                    <a:pt x="685" y="177"/>
                    <a:pt x="685" y="178"/>
                  </a:cubicBezTo>
                  <a:cubicBezTo>
                    <a:pt x="686" y="178"/>
                    <a:pt x="685" y="179"/>
                    <a:pt x="685" y="180"/>
                  </a:cubicBezTo>
                  <a:cubicBezTo>
                    <a:pt x="685" y="180"/>
                    <a:pt x="689" y="181"/>
                    <a:pt x="689" y="181"/>
                  </a:cubicBezTo>
                  <a:cubicBezTo>
                    <a:pt x="690" y="181"/>
                    <a:pt x="690" y="179"/>
                    <a:pt x="690" y="178"/>
                  </a:cubicBezTo>
                  <a:cubicBezTo>
                    <a:pt x="691" y="178"/>
                    <a:pt x="692" y="177"/>
                    <a:pt x="692" y="177"/>
                  </a:cubicBezTo>
                  <a:cubicBezTo>
                    <a:pt x="692" y="176"/>
                    <a:pt x="692" y="176"/>
                    <a:pt x="692" y="176"/>
                  </a:cubicBezTo>
                  <a:cubicBezTo>
                    <a:pt x="693" y="176"/>
                    <a:pt x="694" y="176"/>
                    <a:pt x="695" y="175"/>
                  </a:cubicBezTo>
                  <a:cubicBezTo>
                    <a:pt x="695" y="175"/>
                    <a:pt x="695" y="174"/>
                    <a:pt x="695" y="174"/>
                  </a:cubicBezTo>
                  <a:cubicBezTo>
                    <a:pt x="695" y="173"/>
                    <a:pt x="695" y="173"/>
                    <a:pt x="695" y="173"/>
                  </a:cubicBezTo>
                  <a:cubicBezTo>
                    <a:pt x="695" y="173"/>
                    <a:pt x="696" y="173"/>
                    <a:pt x="697" y="173"/>
                  </a:cubicBezTo>
                  <a:cubicBezTo>
                    <a:pt x="697" y="173"/>
                    <a:pt x="698" y="173"/>
                    <a:pt x="698" y="173"/>
                  </a:cubicBezTo>
                  <a:cubicBezTo>
                    <a:pt x="698" y="173"/>
                    <a:pt x="699" y="172"/>
                    <a:pt x="700" y="172"/>
                  </a:cubicBezTo>
                  <a:cubicBezTo>
                    <a:pt x="699" y="171"/>
                    <a:pt x="699" y="171"/>
                    <a:pt x="698" y="170"/>
                  </a:cubicBezTo>
                  <a:cubicBezTo>
                    <a:pt x="702" y="172"/>
                    <a:pt x="703" y="172"/>
                    <a:pt x="702" y="168"/>
                  </a:cubicBezTo>
                  <a:cubicBezTo>
                    <a:pt x="703" y="169"/>
                    <a:pt x="704" y="169"/>
                    <a:pt x="704" y="169"/>
                  </a:cubicBezTo>
                  <a:cubicBezTo>
                    <a:pt x="705" y="169"/>
                    <a:pt x="706" y="168"/>
                    <a:pt x="706" y="168"/>
                  </a:cubicBezTo>
                  <a:close/>
                  <a:moveTo>
                    <a:pt x="178" y="0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1" y="1"/>
                    <a:pt x="181" y="1"/>
                  </a:cubicBezTo>
                  <a:cubicBezTo>
                    <a:pt x="182" y="1"/>
                    <a:pt x="181" y="0"/>
                    <a:pt x="181" y="0"/>
                  </a:cubicBezTo>
                  <a:cubicBezTo>
                    <a:pt x="181" y="0"/>
                    <a:pt x="179" y="0"/>
                    <a:pt x="178" y="0"/>
                  </a:cubicBezTo>
                  <a:close/>
                  <a:moveTo>
                    <a:pt x="174" y="2"/>
                  </a:moveTo>
                  <a:cubicBezTo>
                    <a:pt x="174" y="2"/>
                    <a:pt x="173" y="3"/>
                    <a:pt x="173" y="4"/>
                  </a:cubicBezTo>
                  <a:cubicBezTo>
                    <a:pt x="174" y="4"/>
                    <a:pt x="174" y="4"/>
                    <a:pt x="174" y="5"/>
                  </a:cubicBezTo>
                  <a:cubicBezTo>
                    <a:pt x="175" y="4"/>
                    <a:pt x="177" y="4"/>
                    <a:pt x="176" y="3"/>
                  </a:cubicBezTo>
                  <a:cubicBezTo>
                    <a:pt x="175" y="3"/>
                    <a:pt x="174" y="2"/>
                    <a:pt x="174" y="2"/>
                  </a:cubicBezTo>
                  <a:close/>
                  <a:moveTo>
                    <a:pt x="169" y="4"/>
                  </a:moveTo>
                  <a:cubicBezTo>
                    <a:pt x="169" y="4"/>
                    <a:pt x="168" y="6"/>
                    <a:pt x="168" y="6"/>
                  </a:cubicBezTo>
                  <a:cubicBezTo>
                    <a:pt x="162" y="6"/>
                    <a:pt x="167" y="8"/>
                    <a:pt x="169" y="7"/>
                  </a:cubicBezTo>
                  <a:cubicBezTo>
                    <a:pt x="170" y="7"/>
                    <a:pt x="171" y="6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1" y="5"/>
                    <a:pt x="170" y="5"/>
                    <a:pt x="170" y="5"/>
                  </a:cubicBezTo>
                  <a:cubicBezTo>
                    <a:pt x="169" y="5"/>
                    <a:pt x="170" y="4"/>
                    <a:pt x="169" y="4"/>
                  </a:cubicBezTo>
                  <a:close/>
                  <a:moveTo>
                    <a:pt x="177" y="5"/>
                  </a:moveTo>
                  <a:cubicBezTo>
                    <a:pt x="177" y="5"/>
                    <a:pt x="176" y="6"/>
                    <a:pt x="177" y="6"/>
                  </a:cubicBezTo>
                  <a:cubicBezTo>
                    <a:pt x="178" y="6"/>
                    <a:pt x="179" y="5"/>
                    <a:pt x="177" y="5"/>
                  </a:cubicBezTo>
                  <a:close/>
                  <a:moveTo>
                    <a:pt x="172" y="6"/>
                  </a:moveTo>
                  <a:cubicBezTo>
                    <a:pt x="172" y="6"/>
                    <a:pt x="172" y="7"/>
                    <a:pt x="172" y="7"/>
                  </a:cubicBezTo>
                  <a:cubicBezTo>
                    <a:pt x="172" y="7"/>
                    <a:pt x="172" y="8"/>
                    <a:pt x="173" y="8"/>
                  </a:cubicBezTo>
                  <a:cubicBezTo>
                    <a:pt x="173" y="7"/>
                    <a:pt x="173" y="7"/>
                    <a:pt x="173" y="6"/>
                  </a:cubicBezTo>
                  <a:cubicBezTo>
                    <a:pt x="173" y="6"/>
                    <a:pt x="172" y="6"/>
                    <a:pt x="172" y="6"/>
                  </a:cubicBezTo>
                  <a:close/>
                  <a:moveTo>
                    <a:pt x="176" y="9"/>
                  </a:moveTo>
                  <a:cubicBezTo>
                    <a:pt x="176" y="9"/>
                    <a:pt x="176" y="10"/>
                    <a:pt x="177" y="10"/>
                  </a:cubicBezTo>
                  <a:cubicBezTo>
                    <a:pt x="177" y="10"/>
                    <a:pt x="177" y="9"/>
                    <a:pt x="177" y="9"/>
                  </a:cubicBezTo>
                  <a:cubicBezTo>
                    <a:pt x="177" y="9"/>
                    <a:pt x="176" y="9"/>
                    <a:pt x="176" y="9"/>
                  </a:cubicBezTo>
                  <a:close/>
                  <a:moveTo>
                    <a:pt x="162" y="9"/>
                  </a:moveTo>
                  <a:cubicBezTo>
                    <a:pt x="163" y="9"/>
                    <a:pt x="162" y="9"/>
                    <a:pt x="163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4" y="11"/>
                    <a:pt x="166" y="10"/>
                    <a:pt x="165" y="10"/>
                  </a:cubicBezTo>
                  <a:cubicBezTo>
                    <a:pt x="166" y="11"/>
                    <a:pt x="165" y="9"/>
                    <a:pt x="165" y="9"/>
                  </a:cubicBezTo>
                  <a:cubicBezTo>
                    <a:pt x="164" y="9"/>
                    <a:pt x="163" y="9"/>
                    <a:pt x="162" y="9"/>
                  </a:cubicBezTo>
                  <a:close/>
                  <a:moveTo>
                    <a:pt x="169" y="9"/>
                  </a:moveTo>
                  <a:cubicBezTo>
                    <a:pt x="170" y="9"/>
                    <a:pt x="170" y="10"/>
                    <a:pt x="170" y="10"/>
                  </a:cubicBezTo>
                  <a:cubicBezTo>
                    <a:pt x="171" y="11"/>
                    <a:pt x="172" y="11"/>
                    <a:pt x="173" y="11"/>
                  </a:cubicBezTo>
                  <a:cubicBezTo>
                    <a:pt x="173" y="11"/>
                    <a:pt x="173" y="12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8" y="10"/>
                    <a:pt x="171" y="9"/>
                    <a:pt x="169" y="9"/>
                  </a:cubicBezTo>
                  <a:close/>
                  <a:moveTo>
                    <a:pt x="167" y="9"/>
                  </a:moveTo>
                  <a:cubicBezTo>
                    <a:pt x="166" y="11"/>
                    <a:pt x="166" y="11"/>
                    <a:pt x="166" y="11"/>
                  </a:cubicBezTo>
                  <a:cubicBezTo>
                    <a:pt x="166" y="11"/>
                    <a:pt x="166" y="11"/>
                    <a:pt x="167" y="12"/>
                  </a:cubicBezTo>
                  <a:cubicBezTo>
                    <a:pt x="167" y="11"/>
                    <a:pt x="168" y="11"/>
                    <a:pt x="168" y="11"/>
                  </a:cubicBezTo>
                  <a:cubicBezTo>
                    <a:pt x="168" y="11"/>
                    <a:pt x="168" y="12"/>
                    <a:pt x="168" y="13"/>
                  </a:cubicBezTo>
                  <a:cubicBezTo>
                    <a:pt x="169" y="13"/>
                    <a:pt x="169" y="12"/>
                    <a:pt x="170" y="12"/>
                  </a:cubicBezTo>
                  <a:cubicBezTo>
                    <a:pt x="171" y="12"/>
                    <a:pt x="172" y="13"/>
                    <a:pt x="172" y="13"/>
                  </a:cubicBezTo>
                  <a:cubicBezTo>
                    <a:pt x="173" y="14"/>
                    <a:pt x="174" y="13"/>
                    <a:pt x="174" y="13"/>
                  </a:cubicBezTo>
                  <a:cubicBezTo>
                    <a:pt x="173" y="12"/>
                    <a:pt x="172" y="12"/>
                    <a:pt x="171" y="11"/>
                  </a:cubicBezTo>
                  <a:cubicBezTo>
                    <a:pt x="170" y="11"/>
                    <a:pt x="169" y="10"/>
                    <a:pt x="168" y="9"/>
                  </a:cubicBezTo>
                  <a:cubicBezTo>
                    <a:pt x="168" y="9"/>
                    <a:pt x="167" y="9"/>
                    <a:pt x="167" y="9"/>
                  </a:cubicBezTo>
                  <a:close/>
                  <a:moveTo>
                    <a:pt x="177" y="11"/>
                  </a:moveTo>
                  <a:cubicBezTo>
                    <a:pt x="177" y="11"/>
                    <a:pt x="176" y="11"/>
                    <a:pt x="176" y="11"/>
                  </a:cubicBezTo>
                  <a:cubicBezTo>
                    <a:pt x="176" y="11"/>
                    <a:pt x="175" y="12"/>
                    <a:pt x="175" y="12"/>
                  </a:cubicBezTo>
                  <a:cubicBezTo>
                    <a:pt x="176" y="12"/>
                    <a:pt x="177" y="13"/>
                    <a:pt x="177" y="13"/>
                  </a:cubicBezTo>
                  <a:cubicBezTo>
                    <a:pt x="177" y="13"/>
                    <a:pt x="179" y="10"/>
                    <a:pt x="177" y="11"/>
                  </a:cubicBezTo>
                  <a:close/>
                  <a:moveTo>
                    <a:pt x="162" y="12"/>
                  </a:moveTo>
                  <a:cubicBezTo>
                    <a:pt x="162" y="12"/>
                    <a:pt x="162" y="13"/>
                    <a:pt x="162" y="13"/>
                  </a:cubicBezTo>
                  <a:cubicBezTo>
                    <a:pt x="161" y="14"/>
                    <a:pt x="162" y="13"/>
                    <a:pt x="163" y="13"/>
                  </a:cubicBezTo>
                  <a:cubicBezTo>
                    <a:pt x="164" y="13"/>
                    <a:pt x="163" y="14"/>
                    <a:pt x="164" y="14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6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3"/>
                    <a:pt x="163" y="12"/>
                    <a:pt x="162" y="12"/>
                  </a:cubicBezTo>
                  <a:close/>
                  <a:moveTo>
                    <a:pt x="207" y="12"/>
                  </a:moveTo>
                  <a:cubicBezTo>
                    <a:pt x="206" y="12"/>
                    <a:pt x="205" y="14"/>
                    <a:pt x="204" y="14"/>
                  </a:cubicBezTo>
                  <a:cubicBezTo>
                    <a:pt x="203" y="15"/>
                    <a:pt x="202" y="14"/>
                    <a:pt x="201" y="14"/>
                  </a:cubicBezTo>
                  <a:cubicBezTo>
                    <a:pt x="201" y="15"/>
                    <a:pt x="202" y="16"/>
                    <a:pt x="202" y="16"/>
                  </a:cubicBezTo>
                  <a:cubicBezTo>
                    <a:pt x="202" y="16"/>
                    <a:pt x="201" y="16"/>
                    <a:pt x="200" y="16"/>
                  </a:cubicBezTo>
                  <a:cubicBezTo>
                    <a:pt x="201" y="16"/>
                    <a:pt x="200" y="16"/>
                    <a:pt x="200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8"/>
                    <a:pt x="203" y="19"/>
                  </a:cubicBezTo>
                  <a:cubicBezTo>
                    <a:pt x="203" y="19"/>
                    <a:pt x="204" y="19"/>
                    <a:pt x="204" y="19"/>
                  </a:cubicBezTo>
                  <a:cubicBezTo>
                    <a:pt x="205" y="18"/>
                    <a:pt x="206" y="17"/>
                    <a:pt x="207" y="16"/>
                  </a:cubicBezTo>
                  <a:cubicBezTo>
                    <a:pt x="207" y="16"/>
                    <a:pt x="208" y="17"/>
                    <a:pt x="209" y="16"/>
                  </a:cubicBezTo>
                  <a:cubicBezTo>
                    <a:pt x="209" y="16"/>
                    <a:pt x="210" y="15"/>
                    <a:pt x="210" y="14"/>
                  </a:cubicBezTo>
                  <a:cubicBezTo>
                    <a:pt x="211" y="14"/>
                    <a:pt x="211" y="15"/>
                    <a:pt x="212" y="14"/>
                  </a:cubicBezTo>
                  <a:cubicBezTo>
                    <a:pt x="212" y="14"/>
                    <a:pt x="212" y="13"/>
                    <a:pt x="212" y="13"/>
                  </a:cubicBezTo>
                  <a:cubicBezTo>
                    <a:pt x="210" y="13"/>
                    <a:pt x="209" y="12"/>
                    <a:pt x="207" y="12"/>
                  </a:cubicBezTo>
                  <a:close/>
                  <a:moveTo>
                    <a:pt x="169" y="13"/>
                  </a:moveTo>
                  <a:cubicBezTo>
                    <a:pt x="169" y="13"/>
                    <a:pt x="168" y="14"/>
                    <a:pt x="167" y="14"/>
                  </a:cubicBezTo>
                  <a:cubicBezTo>
                    <a:pt x="167" y="14"/>
                    <a:pt x="167" y="15"/>
                    <a:pt x="167" y="15"/>
                  </a:cubicBezTo>
                  <a:cubicBezTo>
                    <a:pt x="168" y="15"/>
                    <a:pt x="169" y="14"/>
                    <a:pt x="170" y="14"/>
                  </a:cubicBezTo>
                  <a:cubicBezTo>
                    <a:pt x="170" y="14"/>
                    <a:pt x="171" y="15"/>
                    <a:pt x="172" y="15"/>
                  </a:cubicBezTo>
                  <a:cubicBezTo>
                    <a:pt x="173" y="15"/>
                    <a:pt x="172" y="14"/>
                    <a:pt x="172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3"/>
                    <a:pt x="170" y="13"/>
                    <a:pt x="169" y="13"/>
                  </a:cubicBezTo>
                  <a:close/>
                  <a:moveTo>
                    <a:pt x="350" y="14"/>
                  </a:moveTo>
                  <a:cubicBezTo>
                    <a:pt x="349" y="16"/>
                    <a:pt x="349" y="16"/>
                    <a:pt x="346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5" y="17"/>
                    <a:pt x="345" y="17"/>
                    <a:pt x="344" y="17"/>
                  </a:cubicBezTo>
                  <a:cubicBezTo>
                    <a:pt x="344" y="17"/>
                    <a:pt x="344" y="18"/>
                    <a:pt x="344" y="18"/>
                  </a:cubicBezTo>
                  <a:cubicBezTo>
                    <a:pt x="343" y="19"/>
                    <a:pt x="343" y="19"/>
                    <a:pt x="343" y="19"/>
                  </a:cubicBezTo>
                  <a:cubicBezTo>
                    <a:pt x="343" y="19"/>
                    <a:pt x="343" y="21"/>
                    <a:pt x="343" y="20"/>
                  </a:cubicBezTo>
                  <a:cubicBezTo>
                    <a:pt x="343" y="20"/>
                    <a:pt x="343" y="21"/>
                    <a:pt x="343" y="21"/>
                  </a:cubicBezTo>
                  <a:cubicBezTo>
                    <a:pt x="342" y="22"/>
                    <a:pt x="340" y="21"/>
                    <a:pt x="339" y="22"/>
                  </a:cubicBezTo>
                  <a:cubicBezTo>
                    <a:pt x="338" y="22"/>
                    <a:pt x="337" y="23"/>
                    <a:pt x="337" y="23"/>
                  </a:cubicBezTo>
                  <a:cubicBezTo>
                    <a:pt x="338" y="23"/>
                    <a:pt x="339" y="23"/>
                    <a:pt x="340" y="23"/>
                  </a:cubicBezTo>
                  <a:cubicBezTo>
                    <a:pt x="340" y="23"/>
                    <a:pt x="340" y="24"/>
                    <a:pt x="341" y="24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7" y="26"/>
                    <a:pt x="348" y="24"/>
                    <a:pt x="350" y="24"/>
                  </a:cubicBezTo>
                  <a:cubicBezTo>
                    <a:pt x="350" y="24"/>
                    <a:pt x="351" y="24"/>
                    <a:pt x="350" y="24"/>
                  </a:cubicBezTo>
                  <a:cubicBezTo>
                    <a:pt x="352" y="25"/>
                    <a:pt x="353" y="24"/>
                    <a:pt x="354" y="25"/>
                  </a:cubicBezTo>
                  <a:cubicBezTo>
                    <a:pt x="353" y="25"/>
                    <a:pt x="351" y="26"/>
                    <a:pt x="351" y="26"/>
                  </a:cubicBezTo>
                  <a:cubicBezTo>
                    <a:pt x="350" y="26"/>
                    <a:pt x="350" y="25"/>
                    <a:pt x="349" y="26"/>
                  </a:cubicBezTo>
                  <a:cubicBezTo>
                    <a:pt x="349" y="26"/>
                    <a:pt x="348" y="26"/>
                    <a:pt x="348" y="27"/>
                  </a:cubicBezTo>
                  <a:cubicBezTo>
                    <a:pt x="347" y="27"/>
                    <a:pt x="347" y="27"/>
                    <a:pt x="346" y="28"/>
                  </a:cubicBezTo>
                  <a:cubicBezTo>
                    <a:pt x="346" y="28"/>
                    <a:pt x="346" y="29"/>
                    <a:pt x="346" y="29"/>
                  </a:cubicBezTo>
                  <a:cubicBezTo>
                    <a:pt x="342" y="29"/>
                    <a:pt x="345" y="29"/>
                    <a:pt x="343" y="30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1" y="31"/>
                    <a:pt x="342" y="31"/>
                    <a:pt x="342" y="31"/>
                  </a:cubicBezTo>
                  <a:cubicBezTo>
                    <a:pt x="343" y="31"/>
                    <a:pt x="344" y="31"/>
                    <a:pt x="346" y="31"/>
                  </a:cubicBezTo>
                  <a:cubicBezTo>
                    <a:pt x="346" y="31"/>
                    <a:pt x="346" y="32"/>
                    <a:pt x="345" y="32"/>
                  </a:cubicBezTo>
                  <a:cubicBezTo>
                    <a:pt x="346" y="32"/>
                    <a:pt x="346" y="32"/>
                    <a:pt x="346" y="33"/>
                  </a:cubicBezTo>
                  <a:cubicBezTo>
                    <a:pt x="347" y="33"/>
                    <a:pt x="349" y="32"/>
                    <a:pt x="350" y="32"/>
                  </a:cubicBezTo>
                  <a:cubicBezTo>
                    <a:pt x="350" y="33"/>
                    <a:pt x="350" y="33"/>
                    <a:pt x="350" y="33"/>
                  </a:cubicBezTo>
                  <a:cubicBezTo>
                    <a:pt x="351" y="33"/>
                    <a:pt x="351" y="33"/>
                    <a:pt x="352" y="33"/>
                  </a:cubicBezTo>
                  <a:cubicBezTo>
                    <a:pt x="354" y="33"/>
                    <a:pt x="358" y="35"/>
                    <a:pt x="359" y="34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1" y="34"/>
                    <a:pt x="361" y="34"/>
                    <a:pt x="362" y="35"/>
                  </a:cubicBezTo>
                  <a:cubicBezTo>
                    <a:pt x="362" y="34"/>
                    <a:pt x="362" y="34"/>
                    <a:pt x="363" y="34"/>
                  </a:cubicBezTo>
                  <a:cubicBezTo>
                    <a:pt x="364" y="33"/>
                    <a:pt x="366" y="33"/>
                    <a:pt x="367" y="33"/>
                  </a:cubicBezTo>
                  <a:cubicBezTo>
                    <a:pt x="367" y="33"/>
                    <a:pt x="367" y="32"/>
                    <a:pt x="367" y="32"/>
                  </a:cubicBezTo>
                  <a:cubicBezTo>
                    <a:pt x="367" y="32"/>
                    <a:pt x="367" y="31"/>
                    <a:pt x="367" y="31"/>
                  </a:cubicBezTo>
                  <a:cubicBezTo>
                    <a:pt x="367" y="31"/>
                    <a:pt x="368" y="31"/>
                    <a:pt x="368" y="31"/>
                  </a:cubicBezTo>
                  <a:cubicBezTo>
                    <a:pt x="369" y="29"/>
                    <a:pt x="370" y="30"/>
                    <a:pt x="368" y="28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4" y="29"/>
                    <a:pt x="364" y="29"/>
                    <a:pt x="363" y="29"/>
                  </a:cubicBezTo>
                  <a:cubicBezTo>
                    <a:pt x="363" y="28"/>
                    <a:pt x="364" y="28"/>
                    <a:pt x="364" y="28"/>
                  </a:cubicBezTo>
                  <a:cubicBezTo>
                    <a:pt x="364" y="28"/>
                    <a:pt x="364" y="26"/>
                    <a:pt x="364" y="26"/>
                  </a:cubicBezTo>
                  <a:cubicBezTo>
                    <a:pt x="364" y="26"/>
                    <a:pt x="364" y="25"/>
                    <a:pt x="364" y="25"/>
                  </a:cubicBezTo>
                  <a:cubicBezTo>
                    <a:pt x="363" y="25"/>
                    <a:pt x="362" y="25"/>
                    <a:pt x="361" y="24"/>
                  </a:cubicBezTo>
                  <a:cubicBezTo>
                    <a:pt x="360" y="24"/>
                    <a:pt x="360" y="25"/>
                    <a:pt x="360" y="25"/>
                  </a:cubicBezTo>
                  <a:cubicBezTo>
                    <a:pt x="359" y="26"/>
                    <a:pt x="357" y="25"/>
                    <a:pt x="356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60" y="24"/>
                    <a:pt x="360" y="24"/>
                    <a:pt x="361" y="21"/>
                  </a:cubicBezTo>
                  <a:cubicBezTo>
                    <a:pt x="359" y="20"/>
                    <a:pt x="357" y="19"/>
                    <a:pt x="356" y="18"/>
                  </a:cubicBezTo>
                  <a:cubicBezTo>
                    <a:pt x="356" y="18"/>
                    <a:pt x="356" y="18"/>
                    <a:pt x="356" y="17"/>
                  </a:cubicBezTo>
                  <a:cubicBezTo>
                    <a:pt x="355" y="17"/>
                    <a:pt x="354" y="17"/>
                    <a:pt x="353" y="16"/>
                  </a:cubicBezTo>
                  <a:cubicBezTo>
                    <a:pt x="353" y="16"/>
                    <a:pt x="353" y="15"/>
                    <a:pt x="353" y="15"/>
                  </a:cubicBezTo>
                  <a:cubicBezTo>
                    <a:pt x="352" y="15"/>
                    <a:pt x="352" y="15"/>
                    <a:pt x="351" y="14"/>
                  </a:cubicBezTo>
                  <a:lnTo>
                    <a:pt x="350" y="14"/>
                  </a:lnTo>
                  <a:close/>
                  <a:moveTo>
                    <a:pt x="118" y="16"/>
                  </a:moveTo>
                  <a:cubicBezTo>
                    <a:pt x="117" y="16"/>
                    <a:pt x="116" y="17"/>
                    <a:pt x="116" y="17"/>
                  </a:cubicBezTo>
                  <a:cubicBezTo>
                    <a:pt x="115" y="18"/>
                    <a:pt x="114" y="17"/>
                    <a:pt x="112" y="18"/>
                  </a:cubicBezTo>
                  <a:cubicBezTo>
                    <a:pt x="112" y="18"/>
                    <a:pt x="111" y="19"/>
                    <a:pt x="111" y="19"/>
                  </a:cubicBezTo>
                  <a:cubicBezTo>
                    <a:pt x="110" y="19"/>
                    <a:pt x="109" y="18"/>
                    <a:pt x="108" y="19"/>
                  </a:cubicBezTo>
                  <a:cubicBezTo>
                    <a:pt x="107" y="19"/>
                    <a:pt x="107" y="20"/>
                    <a:pt x="106" y="20"/>
                  </a:cubicBezTo>
                  <a:cubicBezTo>
                    <a:pt x="106" y="20"/>
                    <a:pt x="106" y="21"/>
                    <a:pt x="106" y="21"/>
                  </a:cubicBezTo>
                  <a:cubicBezTo>
                    <a:pt x="106" y="21"/>
                    <a:pt x="108" y="21"/>
                    <a:pt x="108" y="21"/>
                  </a:cubicBezTo>
                  <a:cubicBezTo>
                    <a:pt x="109" y="21"/>
                    <a:pt x="112" y="22"/>
                    <a:pt x="112" y="22"/>
                  </a:cubicBezTo>
                  <a:cubicBezTo>
                    <a:pt x="112" y="22"/>
                    <a:pt x="115" y="21"/>
                    <a:pt x="116" y="21"/>
                  </a:cubicBezTo>
                  <a:cubicBezTo>
                    <a:pt x="118" y="20"/>
                    <a:pt x="118" y="21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2" y="21"/>
                    <a:pt x="122" y="21"/>
                    <a:pt x="123" y="19"/>
                  </a:cubicBezTo>
                  <a:cubicBezTo>
                    <a:pt x="124" y="19"/>
                    <a:pt x="125" y="20"/>
                    <a:pt x="127" y="20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2" y="19"/>
                    <a:pt x="133" y="20"/>
                  </a:cubicBezTo>
                  <a:cubicBezTo>
                    <a:pt x="133" y="20"/>
                    <a:pt x="135" y="19"/>
                    <a:pt x="136" y="19"/>
                  </a:cubicBezTo>
                  <a:cubicBezTo>
                    <a:pt x="135" y="19"/>
                    <a:pt x="133" y="18"/>
                    <a:pt x="132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1" y="17"/>
                    <a:pt x="130" y="17"/>
                    <a:pt x="129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8" y="16"/>
                    <a:pt x="124" y="16"/>
                    <a:pt x="123" y="16"/>
                  </a:cubicBezTo>
                  <a:cubicBezTo>
                    <a:pt x="123" y="16"/>
                    <a:pt x="122" y="17"/>
                    <a:pt x="122" y="17"/>
                  </a:cubicBezTo>
                  <a:cubicBezTo>
                    <a:pt x="120" y="17"/>
                    <a:pt x="119" y="16"/>
                    <a:pt x="118" y="16"/>
                  </a:cubicBezTo>
                  <a:close/>
                  <a:moveTo>
                    <a:pt x="140" y="17"/>
                  </a:moveTo>
                  <a:cubicBezTo>
                    <a:pt x="140" y="18"/>
                    <a:pt x="139" y="18"/>
                    <a:pt x="139" y="18"/>
                  </a:cubicBezTo>
                  <a:cubicBezTo>
                    <a:pt x="140" y="18"/>
                    <a:pt x="141" y="20"/>
                    <a:pt x="140" y="19"/>
                  </a:cubicBezTo>
                  <a:cubicBezTo>
                    <a:pt x="138" y="20"/>
                    <a:pt x="137" y="21"/>
                    <a:pt x="135" y="21"/>
                  </a:cubicBezTo>
                  <a:cubicBezTo>
                    <a:pt x="133" y="21"/>
                    <a:pt x="131" y="20"/>
                    <a:pt x="130" y="20"/>
                  </a:cubicBezTo>
                  <a:cubicBezTo>
                    <a:pt x="128" y="20"/>
                    <a:pt x="127" y="20"/>
                    <a:pt x="125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6" y="21"/>
                    <a:pt x="127" y="21"/>
                    <a:pt x="127" y="21"/>
                  </a:cubicBezTo>
                  <a:cubicBezTo>
                    <a:pt x="127" y="21"/>
                    <a:pt x="128" y="22"/>
                    <a:pt x="128" y="22"/>
                  </a:cubicBezTo>
                  <a:cubicBezTo>
                    <a:pt x="125" y="23"/>
                    <a:pt x="129" y="24"/>
                    <a:pt x="130" y="24"/>
                  </a:cubicBezTo>
                  <a:cubicBezTo>
                    <a:pt x="130" y="24"/>
                    <a:pt x="130" y="25"/>
                    <a:pt x="130" y="25"/>
                  </a:cubicBezTo>
                  <a:cubicBezTo>
                    <a:pt x="131" y="25"/>
                    <a:pt x="131" y="24"/>
                    <a:pt x="132" y="24"/>
                  </a:cubicBezTo>
                  <a:cubicBezTo>
                    <a:pt x="132" y="24"/>
                    <a:pt x="133" y="24"/>
                    <a:pt x="133" y="24"/>
                  </a:cubicBezTo>
                  <a:cubicBezTo>
                    <a:pt x="133" y="24"/>
                    <a:pt x="134" y="24"/>
                    <a:pt x="135" y="24"/>
                  </a:cubicBezTo>
                  <a:cubicBezTo>
                    <a:pt x="135" y="24"/>
                    <a:pt x="135" y="22"/>
                    <a:pt x="135" y="22"/>
                  </a:cubicBezTo>
                  <a:cubicBezTo>
                    <a:pt x="136" y="22"/>
                    <a:pt x="139" y="23"/>
                    <a:pt x="140" y="23"/>
                  </a:cubicBezTo>
                  <a:cubicBezTo>
                    <a:pt x="140" y="23"/>
                    <a:pt x="140" y="23"/>
                    <a:pt x="141" y="23"/>
                  </a:cubicBezTo>
                  <a:cubicBezTo>
                    <a:pt x="141" y="22"/>
                    <a:pt x="141" y="21"/>
                    <a:pt x="140" y="21"/>
                  </a:cubicBezTo>
                  <a:cubicBezTo>
                    <a:pt x="142" y="21"/>
                    <a:pt x="143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6" y="20"/>
                    <a:pt x="147" y="19"/>
                    <a:pt x="147" y="19"/>
                  </a:cubicBezTo>
                  <a:cubicBezTo>
                    <a:pt x="146" y="19"/>
                    <a:pt x="146" y="19"/>
                    <a:pt x="146" y="18"/>
                  </a:cubicBezTo>
                  <a:cubicBezTo>
                    <a:pt x="145" y="19"/>
                    <a:pt x="144" y="19"/>
                    <a:pt x="143" y="19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2" y="18"/>
                    <a:pt x="142" y="18"/>
                    <a:pt x="140" y="17"/>
                  </a:cubicBezTo>
                  <a:close/>
                  <a:moveTo>
                    <a:pt x="156" y="18"/>
                  </a:moveTo>
                  <a:cubicBezTo>
                    <a:pt x="155" y="18"/>
                    <a:pt x="156" y="19"/>
                    <a:pt x="156" y="19"/>
                  </a:cubicBezTo>
                  <a:cubicBezTo>
                    <a:pt x="156" y="19"/>
                    <a:pt x="157" y="18"/>
                    <a:pt x="156" y="18"/>
                  </a:cubicBezTo>
                  <a:close/>
                  <a:moveTo>
                    <a:pt x="157" y="19"/>
                  </a:moveTo>
                  <a:cubicBezTo>
                    <a:pt x="157" y="19"/>
                    <a:pt x="157" y="20"/>
                    <a:pt x="157" y="20"/>
                  </a:cubicBezTo>
                  <a:cubicBezTo>
                    <a:pt x="158" y="20"/>
                    <a:pt x="159" y="20"/>
                    <a:pt x="159" y="20"/>
                  </a:cubicBezTo>
                  <a:cubicBezTo>
                    <a:pt x="159" y="20"/>
                    <a:pt x="159" y="19"/>
                    <a:pt x="159" y="19"/>
                  </a:cubicBezTo>
                  <a:cubicBezTo>
                    <a:pt x="158" y="19"/>
                    <a:pt x="158" y="19"/>
                    <a:pt x="157" y="19"/>
                  </a:cubicBezTo>
                  <a:close/>
                  <a:moveTo>
                    <a:pt x="175" y="19"/>
                  </a:moveTo>
                  <a:cubicBezTo>
                    <a:pt x="174" y="19"/>
                    <a:pt x="175" y="22"/>
                    <a:pt x="175" y="23"/>
                  </a:cubicBezTo>
                  <a:cubicBezTo>
                    <a:pt x="176" y="23"/>
                    <a:pt x="176" y="23"/>
                    <a:pt x="177" y="23"/>
                  </a:cubicBezTo>
                  <a:cubicBezTo>
                    <a:pt x="177" y="23"/>
                    <a:pt x="177" y="24"/>
                    <a:pt x="178" y="24"/>
                  </a:cubicBezTo>
                  <a:cubicBezTo>
                    <a:pt x="179" y="22"/>
                    <a:pt x="179" y="22"/>
                    <a:pt x="181" y="21"/>
                  </a:cubicBezTo>
                  <a:cubicBezTo>
                    <a:pt x="181" y="21"/>
                    <a:pt x="181" y="20"/>
                    <a:pt x="181" y="20"/>
                  </a:cubicBezTo>
                  <a:cubicBezTo>
                    <a:pt x="180" y="20"/>
                    <a:pt x="179" y="20"/>
                    <a:pt x="178" y="20"/>
                  </a:cubicBezTo>
                  <a:cubicBezTo>
                    <a:pt x="178" y="20"/>
                    <a:pt x="176" y="19"/>
                    <a:pt x="175" y="19"/>
                  </a:cubicBezTo>
                  <a:close/>
                  <a:moveTo>
                    <a:pt x="153" y="20"/>
                  </a:moveTo>
                  <a:cubicBezTo>
                    <a:pt x="153" y="20"/>
                    <a:pt x="153" y="21"/>
                    <a:pt x="153" y="21"/>
                  </a:cubicBezTo>
                  <a:cubicBezTo>
                    <a:pt x="152" y="21"/>
                    <a:pt x="151" y="21"/>
                    <a:pt x="151" y="21"/>
                  </a:cubicBezTo>
                  <a:cubicBezTo>
                    <a:pt x="151" y="21"/>
                    <a:pt x="151" y="22"/>
                    <a:pt x="151" y="22"/>
                  </a:cubicBezTo>
                  <a:cubicBezTo>
                    <a:pt x="152" y="23"/>
                    <a:pt x="155" y="23"/>
                    <a:pt x="156" y="23"/>
                  </a:cubicBezTo>
                  <a:cubicBezTo>
                    <a:pt x="156" y="23"/>
                    <a:pt x="157" y="22"/>
                    <a:pt x="157" y="21"/>
                  </a:cubicBezTo>
                  <a:cubicBezTo>
                    <a:pt x="156" y="21"/>
                    <a:pt x="154" y="20"/>
                    <a:pt x="153" y="20"/>
                  </a:cubicBezTo>
                  <a:close/>
                  <a:moveTo>
                    <a:pt x="172" y="21"/>
                  </a:moveTo>
                  <a:cubicBezTo>
                    <a:pt x="171" y="21"/>
                    <a:pt x="170" y="22"/>
                    <a:pt x="169" y="22"/>
                  </a:cubicBezTo>
                  <a:cubicBezTo>
                    <a:pt x="166" y="24"/>
                    <a:pt x="172" y="24"/>
                    <a:pt x="173" y="24"/>
                  </a:cubicBezTo>
                  <a:cubicBezTo>
                    <a:pt x="173" y="24"/>
                    <a:pt x="174" y="24"/>
                    <a:pt x="174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4" y="22"/>
                    <a:pt x="176" y="20"/>
                    <a:pt x="172" y="21"/>
                  </a:cubicBezTo>
                  <a:close/>
                  <a:moveTo>
                    <a:pt x="162" y="21"/>
                  </a:moveTo>
                  <a:cubicBezTo>
                    <a:pt x="163" y="22"/>
                    <a:pt x="163" y="23"/>
                    <a:pt x="163" y="23"/>
                  </a:cubicBezTo>
                  <a:cubicBezTo>
                    <a:pt x="164" y="23"/>
                    <a:pt x="164" y="22"/>
                    <a:pt x="164" y="21"/>
                  </a:cubicBezTo>
                  <a:cubicBezTo>
                    <a:pt x="163" y="21"/>
                    <a:pt x="163" y="22"/>
                    <a:pt x="162" y="21"/>
                  </a:cubicBezTo>
                  <a:close/>
                  <a:moveTo>
                    <a:pt x="158" y="22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8" y="22"/>
                    <a:pt x="159" y="22"/>
                    <a:pt x="158" y="22"/>
                  </a:cubicBezTo>
                  <a:close/>
                  <a:moveTo>
                    <a:pt x="141" y="23"/>
                  </a:moveTo>
                  <a:cubicBezTo>
                    <a:pt x="138" y="25"/>
                    <a:pt x="139" y="25"/>
                    <a:pt x="142" y="25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3"/>
                    <a:pt x="141" y="23"/>
                    <a:pt x="141" y="23"/>
                  </a:cubicBezTo>
                  <a:close/>
                  <a:moveTo>
                    <a:pt x="182" y="24"/>
                  </a:moveTo>
                  <a:cubicBezTo>
                    <a:pt x="181" y="24"/>
                    <a:pt x="181" y="25"/>
                    <a:pt x="180" y="26"/>
                  </a:cubicBezTo>
                  <a:cubicBezTo>
                    <a:pt x="181" y="26"/>
                    <a:pt x="182" y="28"/>
                    <a:pt x="184" y="27"/>
                  </a:cubicBezTo>
                  <a:cubicBezTo>
                    <a:pt x="185" y="27"/>
                    <a:pt x="184" y="25"/>
                    <a:pt x="184" y="25"/>
                  </a:cubicBezTo>
                  <a:cubicBezTo>
                    <a:pt x="184" y="25"/>
                    <a:pt x="184" y="25"/>
                    <a:pt x="184" y="24"/>
                  </a:cubicBezTo>
                  <a:cubicBezTo>
                    <a:pt x="183" y="24"/>
                    <a:pt x="182" y="24"/>
                    <a:pt x="182" y="24"/>
                  </a:cubicBezTo>
                  <a:close/>
                  <a:moveTo>
                    <a:pt x="146" y="25"/>
                  </a:moveTo>
                  <a:cubicBezTo>
                    <a:pt x="145" y="25"/>
                    <a:pt x="145" y="26"/>
                    <a:pt x="144" y="27"/>
                  </a:cubicBezTo>
                  <a:cubicBezTo>
                    <a:pt x="142" y="28"/>
                    <a:pt x="146" y="27"/>
                    <a:pt x="148" y="27"/>
                  </a:cubicBezTo>
                  <a:cubicBezTo>
                    <a:pt x="147" y="26"/>
                    <a:pt x="147" y="26"/>
                    <a:pt x="147" y="25"/>
                  </a:cubicBezTo>
                  <a:cubicBezTo>
                    <a:pt x="147" y="25"/>
                    <a:pt x="146" y="25"/>
                    <a:pt x="146" y="25"/>
                  </a:cubicBezTo>
                  <a:close/>
                  <a:moveTo>
                    <a:pt x="376" y="28"/>
                  </a:moveTo>
                  <a:cubicBezTo>
                    <a:pt x="376" y="29"/>
                    <a:pt x="376" y="29"/>
                    <a:pt x="376" y="29"/>
                  </a:cubicBezTo>
                  <a:cubicBezTo>
                    <a:pt x="376" y="29"/>
                    <a:pt x="376" y="29"/>
                    <a:pt x="376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29"/>
                    <a:pt x="375" y="29"/>
                    <a:pt x="374" y="29"/>
                  </a:cubicBezTo>
                  <a:cubicBezTo>
                    <a:pt x="374" y="30"/>
                    <a:pt x="375" y="31"/>
                    <a:pt x="374" y="32"/>
                  </a:cubicBezTo>
                  <a:cubicBezTo>
                    <a:pt x="374" y="33"/>
                    <a:pt x="372" y="33"/>
                    <a:pt x="372" y="34"/>
                  </a:cubicBezTo>
                  <a:cubicBezTo>
                    <a:pt x="372" y="35"/>
                    <a:pt x="373" y="35"/>
                    <a:pt x="373" y="36"/>
                  </a:cubicBezTo>
                  <a:cubicBezTo>
                    <a:pt x="372" y="36"/>
                    <a:pt x="371" y="35"/>
                    <a:pt x="371" y="35"/>
                  </a:cubicBezTo>
                  <a:cubicBezTo>
                    <a:pt x="370" y="38"/>
                    <a:pt x="369" y="39"/>
                    <a:pt x="367" y="41"/>
                  </a:cubicBezTo>
                  <a:cubicBezTo>
                    <a:pt x="367" y="41"/>
                    <a:pt x="367" y="41"/>
                    <a:pt x="367" y="42"/>
                  </a:cubicBezTo>
                  <a:cubicBezTo>
                    <a:pt x="370" y="42"/>
                    <a:pt x="372" y="41"/>
                    <a:pt x="374" y="39"/>
                  </a:cubicBezTo>
                  <a:cubicBezTo>
                    <a:pt x="374" y="39"/>
                    <a:pt x="374" y="38"/>
                    <a:pt x="374" y="38"/>
                  </a:cubicBezTo>
                  <a:cubicBezTo>
                    <a:pt x="375" y="38"/>
                    <a:pt x="380" y="40"/>
                    <a:pt x="380" y="40"/>
                  </a:cubicBezTo>
                  <a:cubicBezTo>
                    <a:pt x="381" y="40"/>
                    <a:pt x="382" y="39"/>
                    <a:pt x="382" y="39"/>
                  </a:cubicBezTo>
                  <a:cubicBezTo>
                    <a:pt x="383" y="39"/>
                    <a:pt x="383" y="39"/>
                    <a:pt x="384" y="39"/>
                  </a:cubicBezTo>
                  <a:cubicBezTo>
                    <a:pt x="386" y="38"/>
                    <a:pt x="385" y="38"/>
                    <a:pt x="388" y="38"/>
                  </a:cubicBezTo>
                  <a:cubicBezTo>
                    <a:pt x="389" y="37"/>
                    <a:pt x="389" y="36"/>
                    <a:pt x="389" y="36"/>
                  </a:cubicBezTo>
                  <a:cubicBezTo>
                    <a:pt x="389" y="33"/>
                    <a:pt x="386" y="33"/>
                    <a:pt x="383" y="32"/>
                  </a:cubicBezTo>
                  <a:cubicBezTo>
                    <a:pt x="383" y="32"/>
                    <a:pt x="382" y="32"/>
                    <a:pt x="382" y="31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1" y="30"/>
                    <a:pt x="381" y="31"/>
                    <a:pt x="381" y="31"/>
                  </a:cubicBezTo>
                  <a:cubicBezTo>
                    <a:pt x="379" y="31"/>
                    <a:pt x="381" y="29"/>
                    <a:pt x="378" y="31"/>
                  </a:cubicBezTo>
                  <a:cubicBezTo>
                    <a:pt x="378" y="31"/>
                    <a:pt x="378" y="31"/>
                    <a:pt x="377" y="30"/>
                  </a:cubicBezTo>
                  <a:cubicBezTo>
                    <a:pt x="379" y="30"/>
                    <a:pt x="377" y="28"/>
                    <a:pt x="376" y="28"/>
                  </a:cubicBezTo>
                  <a:close/>
                  <a:moveTo>
                    <a:pt x="218" y="50"/>
                  </a:moveTo>
                  <a:cubicBezTo>
                    <a:pt x="217" y="50"/>
                    <a:pt x="216" y="51"/>
                    <a:pt x="216" y="51"/>
                  </a:cubicBezTo>
                  <a:cubicBezTo>
                    <a:pt x="216" y="51"/>
                    <a:pt x="215" y="51"/>
                    <a:pt x="215" y="51"/>
                  </a:cubicBezTo>
                  <a:cubicBezTo>
                    <a:pt x="214" y="51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0" y="53"/>
                    <a:pt x="209" y="54"/>
                    <a:pt x="208" y="54"/>
                  </a:cubicBezTo>
                  <a:cubicBezTo>
                    <a:pt x="208" y="54"/>
                    <a:pt x="208" y="54"/>
                    <a:pt x="207" y="54"/>
                  </a:cubicBezTo>
                  <a:cubicBezTo>
                    <a:pt x="206" y="54"/>
                    <a:pt x="205" y="56"/>
                    <a:pt x="204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0" y="57"/>
                    <a:pt x="200" y="57"/>
                  </a:cubicBezTo>
                  <a:cubicBezTo>
                    <a:pt x="200" y="57"/>
                    <a:pt x="196" y="57"/>
                    <a:pt x="196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4" y="55"/>
                    <a:pt x="194" y="55"/>
                    <a:pt x="191" y="55"/>
                  </a:cubicBezTo>
                  <a:cubicBezTo>
                    <a:pt x="191" y="56"/>
                    <a:pt x="191" y="57"/>
                    <a:pt x="191" y="58"/>
                  </a:cubicBezTo>
                  <a:cubicBezTo>
                    <a:pt x="190" y="58"/>
                    <a:pt x="188" y="58"/>
                    <a:pt x="188" y="58"/>
                  </a:cubicBezTo>
                  <a:cubicBezTo>
                    <a:pt x="188" y="58"/>
                    <a:pt x="186" y="58"/>
                    <a:pt x="187" y="58"/>
                  </a:cubicBezTo>
                  <a:cubicBezTo>
                    <a:pt x="187" y="58"/>
                    <a:pt x="186" y="58"/>
                    <a:pt x="186" y="58"/>
                  </a:cubicBezTo>
                  <a:cubicBezTo>
                    <a:pt x="185" y="58"/>
                    <a:pt x="184" y="59"/>
                    <a:pt x="184" y="59"/>
                  </a:cubicBezTo>
                  <a:cubicBezTo>
                    <a:pt x="183" y="60"/>
                    <a:pt x="182" y="59"/>
                    <a:pt x="181" y="60"/>
                  </a:cubicBezTo>
                  <a:cubicBezTo>
                    <a:pt x="181" y="60"/>
                    <a:pt x="180" y="61"/>
                    <a:pt x="180" y="61"/>
                  </a:cubicBezTo>
                  <a:cubicBezTo>
                    <a:pt x="179" y="61"/>
                    <a:pt x="178" y="61"/>
                    <a:pt x="177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3"/>
                    <a:pt x="175" y="63"/>
                    <a:pt x="175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4"/>
                    <a:pt x="172" y="62"/>
                    <a:pt x="169" y="63"/>
                  </a:cubicBezTo>
                  <a:cubicBezTo>
                    <a:pt x="169" y="63"/>
                    <a:pt x="169" y="64"/>
                    <a:pt x="169" y="64"/>
                  </a:cubicBezTo>
                  <a:cubicBezTo>
                    <a:pt x="167" y="65"/>
                    <a:pt x="166" y="65"/>
                    <a:pt x="165" y="64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4" y="67"/>
                    <a:pt x="163" y="67"/>
                    <a:pt x="165" y="68"/>
                  </a:cubicBezTo>
                  <a:cubicBezTo>
                    <a:pt x="164" y="68"/>
                    <a:pt x="163" y="68"/>
                    <a:pt x="162" y="68"/>
                  </a:cubicBezTo>
                  <a:cubicBezTo>
                    <a:pt x="163" y="67"/>
                    <a:pt x="161" y="68"/>
                    <a:pt x="161" y="68"/>
                  </a:cubicBezTo>
                  <a:cubicBezTo>
                    <a:pt x="161" y="69"/>
                    <a:pt x="162" y="70"/>
                    <a:pt x="161" y="70"/>
                  </a:cubicBezTo>
                  <a:cubicBezTo>
                    <a:pt x="161" y="70"/>
                    <a:pt x="160" y="69"/>
                    <a:pt x="160" y="69"/>
                  </a:cubicBezTo>
                  <a:cubicBezTo>
                    <a:pt x="160" y="70"/>
                    <a:pt x="159" y="72"/>
                    <a:pt x="160" y="71"/>
                  </a:cubicBezTo>
                  <a:cubicBezTo>
                    <a:pt x="159" y="71"/>
                    <a:pt x="159" y="71"/>
                    <a:pt x="159" y="70"/>
                  </a:cubicBezTo>
                  <a:cubicBezTo>
                    <a:pt x="158" y="70"/>
                    <a:pt x="158" y="71"/>
                    <a:pt x="160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59" y="72"/>
                    <a:pt x="159" y="71"/>
                    <a:pt x="158" y="71"/>
                  </a:cubicBezTo>
                  <a:cubicBezTo>
                    <a:pt x="157" y="72"/>
                    <a:pt x="156" y="74"/>
                    <a:pt x="155" y="74"/>
                  </a:cubicBezTo>
                  <a:cubicBezTo>
                    <a:pt x="154" y="74"/>
                    <a:pt x="153" y="74"/>
                    <a:pt x="153" y="74"/>
                  </a:cubicBezTo>
                  <a:cubicBezTo>
                    <a:pt x="153" y="74"/>
                    <a:pt x="153" y="75"/>
                    <a:pt x="153" y="75"/>
                  </a:cubicBezTo>
                  <a:cubicBezTo>
                    <a:pt x="155" y="76"/>
                    <a:pt x="156" y="75"/>
                    <a:pt x="159" y="76"/>
                  </a:cubicBezTo>
                  <a:cubicBezTo>
                    <a:pt x="156" y="76"/>
                    <a:pt x="156" y="76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7" y="79"/>
                  </a:cubicBezTo>
                  <a:cubicBezTo>
                    <a:pt x="157" y="79"/>
                    <a:pt x="156" y="81"/>
                    <a:pt x="155" y="81"/>
                  </a:cubicBezTo>
                  <a:cubicBezTo>
                    <a:pt x="155" y="81"/>
                    <a:pt x="154" y="81"/>
                    <a:pt x="154" y="81"/>
                  </a:cubicBezTo>
                  <a:cubicBezTo>
                    <a:pt x="153" y="81"/>
                    <a:pt x="152" y="81"/>
                    <a:pt x="151" y="82"/>
                  </a:cubicBezTo>
                  <a:cubicBezTo>
                    <a:pt x="151" y="84"/>
                    <a:pt x="151" y="84"/>
                    <a:pt x="152" y="85"/>
                  </a:cubicBezTo>
                  <a:cubicBezTo>
                    <a:pt x="151" y="85"/>
                    <a:pt x="151" y="85"/>
                    <a:pt x="150" y="85"/>
                  </a:cubicBezTo>
                  <a:cubicBezTo>
                    <a:pt x="150" y="86"/>
                    <a:pt x="150" y="87"/>
                    <a:pt x="150" y="87"/>
                  </a:cubicBezTo>
                  <a:cubicBezTo>
                    <a:pt x="150" y="88"/>
                    <a:pt x="149" y="87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0" y="89"/>
                    <a:pt x="150" y="90"/>
                    <a:pt x="150" y="90"/>
                  </a:cubicBezTo>
                  <a:cubicBezTo>
                    <a:pt x="149" y="90"/>
                    <a:pt x="148" y="90"/>
                    <a:pt x="146" y="90"/>
                  </a:cubicBezTo>
                  <a:cubicBezTo>
                    <a:pt x="145" y="92"/>
                    <a:pt x="145" y="93"/>
                    <a:pt x="147" y="96"/>
                  </a:cubicBezTo>
                  <a:cubicBezTo>
                    <a:pt x="147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8" y="95"/>
                  </a:cubicBezTo>
                  <a:cubicBezTo>
                    <a:pt x="148" y="95"/>
                    <a:pt x="149" y="95"/>
                    <a:pt x="149" y="95"/>
                  </a:cubicBezTo>
                  <a:cubicBezTo>
                    <a:pt x="149" y="95"/>
                    <a:pt x="149" y="94"/>
                    <a:pt x="149" y="94"/>
                  </a:cubicBezTo>
                  <a:cubicBezTo>
                    <a:pt x="150" y="94"/>
                    <a:pt x="150" y="94"/>
                    <a:pt x="151" y="94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2" y="95"/>
                    <a:pt x="152" y="94"/>
                    <a:pt x="152" y="94"/>
                  </a:cubicBezTo>
                  <a:cubicBezTo>
                    <a:pt x="153" y="94"/>
                    <a:pt x="154" y="94"/>
                    <a:pt x="155" y="94"/>
                  </a:cubicBezTo>
                  <a:cubicBezTo>
                    <a:pt x="155" y="94"/>
                    <a:pt x="154" y="95"/>
                    <a:pt x="154" y="95"/>
                  </a:cubicBezTo>
                  <a:cubicBezTo>
                    <a:pt x="154" y="95"/>
                    <a:pt x="153" y="95"/>
                    <a:pt x="154" y="95"/>
                  </a:cubicBezTo>
                  <a:cubicBezTo>
                    <a:pt x="154" y="95"/>
                    <a:pt x="155" y="97"/>
                    <a:pt x="155" y="97"/>
                  </a:cubicBezTo>
                  <a:cubicBezTo>
                    <a:pt x="157" y="97"/>
                    <a:pt x="157" y="97"/>
                    <a:pt x="158" y="97"/>
                  </a:cubicBezTo>
                  <a:cubicBezTo>
                    <a:pt x="158" y="97"/>
                    <a:pt x="158" y="98"/>
                    <a:pt x="158" y="99"/>
                  </a:cubicBezTo>
                  <a:cubicBezTo>
                    <a:pt x="157" y="99"/>
                    <a:pt x="158" y="98"/>
                    <a:pt x="157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99"/>
                    <a:pt x="156" y="99"/>
                    <a:pt x="155" y="99"/>
                  </a:cubicBezTo>
                  <a:cubicBezTo>
                    <a:pt x="153" y="100"/>
                    <a:pt x="156" y="100"/>
                    <a:pt x="156" y="101"/>
                  </a:cubicBezTo>
                  <a:cubicBezTo>
                    <a:pt x="156" y="101"/>
                    <a:pt x="156" y="102"/>
                    <a:pt x="156" y="101"/>
                  </a:cubicBezTo>
                  <a:cubicBezTo>
                    <a:pt x="155" y="102"/>
                    <a:pt x="155" y="102"/>
                    <a:pt x="154" y="102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56" y="103"/>
                    <a:pt x="158" y="102"/>
                    <a:pt x="159" y="102"/>
                  </a:cubicBezTo>
                  <a:cubicBezTo>
                    <a:pt x="160" y="102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5" y="103"/>
                    <a:pt x="166" y="103"/>
                    <a:pt x="169" y="102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69" y="103"/>
                    <a:pt x="170" y="103"/>
                    <a:pt x="169" y="102"/>
                  </a:cubicBezTo>
                  <a:cubicBezTo>
                    <a:pt x="169" y="102"/>
                    <a:pt x="169" y="102"/>
                    <a:pt x="168" y="102"/>
                  </a:cubicBezTo>
                  <a:cubicBezTo>
                    <a:pt x="168" y="102"/>
                    <a:pt x="168" y="101"/>
                    <a:pt x="168" y="101"/>
                  </a:cubicBezTo>
                  <a:cubicBezTo>
                    <a:pt x="170" y="101"/>
                    <a:pt x="170" y="100"/>
                    <a:pt x="171" y="101"/>
                  </a:cubicBezTo>
                  <a:cubicBezTo>
                    <a:pt x="172" y="101"/>
                    <a:pt x="172" y="102"/>
                    <a:pt x="173" y="102"/>
                  </a:cubicBezTo>
                  <a:cubicBezTo>
                    <a:pt x="174" y="102"/>
                    <a:pt x="175" y="101"/>
                    <a:pt x="175" y="101"/>
                  </a:cubicBezTo>
                  <a:cubicBezTo>
                    <a:pt x="171" y="99"/>
                    <a:pt x="168" y="98"/>
                    <a:pt x="166" y="95"/>
                  </a:cubicBezTo>
                  <a:cubicBezTo>
                    <a:pt x="166" y="94"/>
                    <a:pt x="166" y="94"/>
                    <a:pt x="166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2"/>
                    <a:pt x="166" y="91"/>
                    <a:pt x="164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4" y="89"/>
                    <a:pt x="165" y="89"/>
                    <a:pt x="165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89"/>
                    <a:pt x="166" y="87"/>
                    <a:pt x="166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6" y="86"/>
                    <a:pt x="166" y="86"/>
                  </a:cubicBezTo>
                  <a:cubicBezTo>
                    <a:pt x="167" y="85"/>
                    <a:pt x="166" y="83"/>
                    <a:pt x="166" y="83"/>
                  </a:cubicBezTo>
                  <a:cubicBezTo>
                    <a:pt x="166" y="83"/>
                    <a:pt x="168" y="83"/>
                    <a:pt x="168" y="82"/>
                  </a:cubicBezTo>
                  <a:cubicBezTo>
                    <a:pt x="168" y="82"/>
                    <a:pt x="168" y="81"/>
                    <a:pt x="168" y="81"/>
                  </a:cubicBezTo>
                  <a:cubicBezTo>
                    <a:pt x="168" y="81"/>
                    <a:pt x="167" y="81"/>
                    <a:pt x="167" y="81"/>
                  </a:cubicBezTo>
                  <a:cubicBezTo>
                    <a:pt x="166" y="80"/>
                    <a:pt x="166" y="81"/>
                    <a:pt x="165" y="81"/>
                  </a:cubicBezTo>
                  <a:cubicBezTo>
                    <a:pt x="165" y="81"/>
                    <a:pt x="164" y="80"/>
                    <a:pt x="164" y="80"/>
                  </a:cubicBezTo>
                  <a:cubicBezTo>
                    <a:pt x="163" y="79"/>
                    <a:pt x="161" y="80"/>
                    <a:pt x="160" y="80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9"/>
                    <a:pt x="162" y="80"/>
                    <a:pt x="164" y="79"/>
                  </a:cubicBezTo>
                  <a:cubicBezTo>
                    <a:pt x="164" y="79"/>
                    <a:pt x="163" y="79"/>
                    <a:pt x="165" y="79"/>
                  </a:cubicBezTo>
                  <a:cubicBezTo>
                    <a:pt x="165" y="79"/>
                    <a:pt x="165" y="80"/>
                    <a:pt x="165" y="80"/>
                  </a:cubicBezTo>
                  <a:cubicBezTo>
                    <a:pt x="166" y="80"/>
                    <a:pt x="168" y="80"/>
                    <a:pt x="168" y="80"/>
                  </a:cubicBezTo>
                  <a:cubicBezTo>
                    <a:pt x="168" y="79"/>
                    <a:pt x="169" y="79"/>
                    <a:pt x="169" y="78"/>
                  </a:cubicBezTo>
                  <a:cubicBezTo>
                    <a:pt x="170" y="78"/>
                    <a:pt x="169" y="78"/>
                    <a:pt x="169" y="77"/>
                  </a:cubicBezTo>
                  <a:cubicBezTo>
                    <a:pt x="169" y="78"/>
                    <a:pt x="169" y="77"/>
                    <a:pt x="169" y="76"/>
                  </a:cubicBezTo>
                  <a:cubicBezTo>
                    <a:pt x="169" y="76"/>
                    <a:pt x="170" y="77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76"/>
                    <a:pt x="171" y="76"/>
                    <a:pt x="172" y="75"/>
                  </a:cubicBezTo>
                  <a:cubicBezTo>
                    <a:pt x="172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4"/>
                    <a:pt x="173" y="73"/>
                    <a:pt x="173" y="72"/>
                  </a:cubicBezTo>
                  <a:cubicBezTo>
                    <a:pt x="173" y="73"/>
                    <a:pt x="174" y="72"/>
                    <a:pt x="174" y="72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7" y="72"/>
                    <a:pt x="176" y="71"/>
                    <a:pt x="177" y="71"/>
                  </a:cubicBezTo>
                  <a:cubicBezTo>
                    <a:pt x="177" y="71"/>
                    <a:pt x="177" y="71"/>
                    <a:pt x="178" y="71"/>
                  </a:cubicBezTo>
                  <a:cubicBezTo>
                    <a:pt x="178" y="71"/>
                    <a:pt x="178" y="70"/>
                    <a:pt x="178" y="70"/>
                  </a:cubicBezTo>
                  <a:cubicBezTo>
                    <a:pt x="177" y="70"/>
                    <a:pt x="178" y="69"/>
                    <a:pt x="177" y="69"/>
                  </a:cubicBezTo>
                  <a:cubicBezTo>
                    <a:pt x="178" y="69"/>
                    <a:pt x="179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2" y="68"/>
                    <a:pt x="183" y="68"/>
                  </a:cubicBezTo>
                  <a:cubicBezTo>
                    <a:pt x="183" y="67"/>
                    <a:pt x="183" y="67"/>
                    <a:pt x="184" y="67"/>
                  </a:cubicBezTo>
                  <a:cubicBezTo>
                    <a:pt x="184" y="67"/>
                    <a:pt x="185" y="68"/>
                    <a:pt x="186" y="67"/>
                  </a:cubicBezTo>
                  <a:cubicBezTo>
                    <a:pt x="187" y="67"/>
                    <a:pt x="186" y="66"/>
                    <a:pt x="186" y="66"/>
                  </a:cubicBezTo>
                  <a:cubicBezTo>
                    <a:pt x="187" y="65"/>
                    <a:pt x="187" y="66"/>
                    <a:pt x="188" y="66"/>
                  </a:cubicBezTo>
                  <a:cubicBezTo>
                    <a:pt x="188" y="65"/>
                    <a:pt x="188" y="64"/>
                    <a:pt x="189" y="64"/>
                  </a:cubicBezTo>
                  <a:cubicBezTo>
                    <a:pt x="189" y="64"/>
                    <a:pt x="190" y="64"/>
                    <a:pt x="191" y="64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4" y="62"/>
                    <a:pt x="194" y="62"/>
                  </a:cubicBezTo>
                  <a:cubicBezTo>
                    <a:pt x="196" y="62"/>
                    <a:pt x="196" y="63"/>
                    <a:pt x="197" y="62"/>
                  </a:cubicBezTo>
                  <a:cubicBezTo>
                    <a:pt x="198" y="62"/>
                    <a:pt x="200" y="61"/>
                    <a:pt x="201" y="61"/>
                  </a:cubicBezTo>
                  <a:cubicBezTo>
                    <a:pt x="202" y="60"/>
                    <a:pt x="203" y="61"/>
                    <a:pt x="203" y="61"/>
                  </a:cubicBezTo>
                  <a:cubicBezTo>
                    <a:pt x="203" y="61"/>
                    <a:pt x="203" y="61"/>
                    <a:pt x="204" y="61"/>
                  </a:cubicBezTo>
                  <a:cubicBezTo>
                    <a:pt x="204" y="60"/>
                    <a:pt x="205" y="61"/>
                    <a:pt x="205" y="61"/>
                  </a:cubicBezTo>
                  <a:cubicBezTo>
                    <a:pt x="205" y="60"/>
                    <a:pt x="206" y="60"/>
                    <a:pt x="206" y="60"/>
                  </a:cubicBezTo>
                  <a:cubicBezTo>
                    <a:pt x="208" y="59"/>
                    <a:pt x="210" y="59"/>
                    <a:pt x="212" y="59"/>
                  </a:cubicBezTo>
                  <a:cubicBezTo>
                    <a:pt x="213" y="59"/>
                    <a:pt x="214" y="58"/>
                    <a:pt x="214" y="58"/>
                  </a:cubicBezTo>
                  <a:cubicBezTo>
                    <a:pt x="215" y="58"/>
                    <a:pt x="216" y="58"/>
                    <a:pt x="216" y="58"/>
                  </a:cubicBezTo>
                  <a:cubicBezTo>
                    <a:pt x="216" y="58"/>
                    <a:pt x="217" y="57"/>
                    <a:pt x="217" y="57"/>
                  </a:cubicBezTo>
                  <a:cubicBezTo>
                    <a:pt x="218" y="57"/>
                    <a:pt x="218" y="57"/>
                    <a:pt x="219" y="57"/>
                  </a:cubicBezTo>
                  <a:cubicBezTo>
                    <a:pt x="219" y="57"/>
                    <a:pt x="219" y="56"/>
                    <a:pt x="219" y="56"/>
                  </a:cubicBezTo>
                  <a:cubicBezTo>
                    <a:pt x="220" y="56"/>
                    <a:pt x="220" y="56"/>
                    <a:pt x="221" y="55"/>
                  </a:cubicBezTo>
                  <a:cubicBezTo>
                    <a:pt x="221" y="55"/>
                    <a:pt x="222" y="53"/>
                    <a:pt x="222" y="52"/>
                  </a:cubicBezTo>
                  <a:cubicBezTo>
                    <a:pt x="221" y="52"/>
                    <a:pt x="220" y="52"/>
                    <a:pt x="220" y="52"/>
                  </a:cubicBezTo>
                  <a:cubicBezTo>
                    <a:pt x="220" y="51"/>
                    <a:pt x="220" y="50"/>
                    <a:pt x="220" y="50"/>
                  </a:cubicBezTo>
                  <a:cubicBezTo>
                    <a:pt x="219" y="50"/>
                    <a:pt x="218" y="50"/>
                    <a:pt x="218" y="50"/>
                  </a:cubicBezTo>
                  <a:close/>
                  <a:moveTo>
                    <a:pt x="544" y="57"/>
                  </a:moveTo>
                  <a:cubicBezTo>
                    <a:pt x="543" y="58"/>
                    <a:pt x="541" y="61"/>
                    <a:pt x="540" y="61"/>
                  </a:cubicBezTo>
                  <a:cubicBezTo>
                    <a:pt x="540" y="61"/>
                    <a:pt x="540" y="61"/>
                    <a:pt x="540" y="61"/>
                  </a:cubicBezTo>
                  <a:cubicBezTo>
                    <a:pt x="539" y="62"/>
                    <a:pt x="540" y="63"/>
                    <a:pt x="540" y="63"/>
                  </a:cubicBezTo>
                  <a:cubicBezTo>
                    <a:pt x="540" y="63"/>
                    <a:pt x="538" y="64"/>
                    <a:pt x="538" y="64"/>
                  </a:cubicBezTo>
                  <a:cubicBezTo>
                    <a:pt x="538" y="65"/>
                    <a:pt x="539" y="66"/>
                    <a:pt x="539" y="67"/>
                  </a:cubicBezTo>
                  <a:cubicBezTo>
                    <a:pt x="539" y="67"/>
                    <a:pt x="538" y="67"/>
                    <a:pt x="538" y="67"/>
                  </a:cubicBezTo>
                  <a:cubicBezTo>
                    <a:pt x="538" y="67"/>
                    <a:pt x="539" y="68"/>
                    <a:pt x="539" y="68"/>
                  </a:cubicBezTo>
                  <a:cubicBezTo>
                    <a:pt x="540" y="68"/>
                    <a:pt x="539" y="68"/>
                    <a:pt x="539" y="69"/>
                  </a:cubicBezTo>
                  <a:cubicBezTo>
                    <a:pt x="540" y="69"/>
                    <a:pt x="540" y="69"/>
                    <a:pt x="540" y="69"/>
                  </a:cubicBezTo>
                  <a:cubicBezTo>
                    <a:pt x="539" y="69"/>
                    <a:pt x="540" y="70"/>
                    <a:pt x="539" y="70"/>
                  </a:cubicBezTo>
                  <a:cubicBezTo>
                    <a:pt x="539" y="70"/>
                    <a:pt x="539" y="70"/>
                    <a:pt x="539" y="70"/>
                  </a:cubicBezTo>
                  <a:cubicBezTo>
                    <a:pt x="540" y="70"/>
                    <a:pt x="540" y="70"/>
                    <a:pt x="540" y="70"/>
                  </a:cubicBezTo>
                  <a:cubicBezTo>
                    <a:pt x="541" y="71"/>
                    <a:pt x="541" y="72"/>
                    <a:pt x="541" y="72"/>
                  </a:cubicBezTo>
                  <a:cubicBezTo>
                    <a:pt x="542" y="73"/>
                    <a:pt x="543" y="73"/>
                    <a:pt x="545" y="73"/>
                  </a:cubicBezTo>
                  <a:cubicBezTo>
                    <a:pt x="546" y="73"/>
                    <a:pt x="548" y="71"/>
                    <a:pt x="548" y="70"/>
                  </a:cubicBezTo>
                  <a:cubicBezTo>
                    <a:pt x="548" y="70"/>
                    <a:pt x="548" y="69"/>
                    <a:pt x="548" y="69"/>
                  </a:cubicBezTo>
                  <a:cubicBezTo>
                    <a:pt x="549" y="69"/>
                    <a:pt x="549" y="69"/>
                    <a:pt x="549" y="69"/>
                  </a:cubicBezTo>
                  <a:cubicBezTo>
                    <a:pt x="551" y="66"/>
                    <a:pt x="551" y="66"/>
                    <a:pt x="551" y="66"/>
                  </a:cubicBezTo>
                  <a:cubicBezTo>
                    <a:pt x="551" y="66"/>
                    <a:pt x="551" y="63"/>
                    <a:pt x="550" y="63"/>
                  </a:cubicBezTo>
                  <a:cubicBezTo>
                    <a:pt x="550" y="63"/>
                    <a:pt x="549" y="63"/>
                    <a:pt x="549" y="62"/>
                  </a:cubicBezTo>
                  <a:cubicBezTo>
                    <a:pt x="548" y="62"/>
                    <a:pt x="548" y="61"/>
                    <a:pt x="548" y="61"/>
                  </a:cubicBezTo>
                  <a:cubicBezTo>
                    <a:pt x="548" y="60"/>
                    <a:pt x="547" y="61"/>
                    <a:pt x="547" y="61"/>
                  </a:cubicBezTo>
                  <a:cubicBezTo>
                    <a:pt x="546" y="60"/>
                    <a:pt x="546" y="59"/>
                    <a:pt x="545" y="59"/>
                  </a:cubicBezTo>
                  <a:cubicBezTo>
                    <a:pt x="545" y="59"/>
                    <a:pt x="544" y="59"/>
                    <a:pt x="544" y="59"/>
                  </a:cubicBezTo>
                  <a:cubicBezTo>
                    <a:pt x="544" y="58"/>
                    <a:pt x="545" y="57"/>
                    <a:pt x="544" y="57"/>
                  </a:cubicBezTo>
                  <a:close/>
                  <a:moveTo>
                    <a:pt x="385" y="59"/>
                  </a:moveTo>
                  <a:cubicBezTo>
                    <a:pt x="388" y="59"/>
                    <a:pt x="386" y="60"/>
                    <a:pt x="387" y="60"/>
                  </a:cubicBezTo>
                  <a:cubicBezTo>
                    <a:pt x="387" y="60"/>
                    <a:pt x="388" y="60"/>
                    <a:pt x="388" y="60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7" y="61"/>
                    <a:pt x="386" y="62"/>
                    <a:pt x="386" y="62"/>
                  </a:cubicBezTo>
                  <a:cubicBezTo>
                    <a:pt x="386" y="62"/>
                    <a:pt x="385" y="62"/>
                    <a:pt x="385" y="62"/>
                  </a:cubicBezTo>
                  <a:cubicBezTo>
                    <a:pt x="384" y="62"/>
                    <a:pt x="384" y="63"/>
                    <a:pt x="383" y="63"/>
                  </a:cubicBezTo>
                  <a:cubicBezTo>
                    <a:pt x="383" y="63"/>
                    <a:pt x="381" y="63"/>
                    <a:pt x="381" y="64"/>
                  </a:cubicBezTo>
                  <a:cubicBezTo>
                    <a:pt x="380" y="64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78" y="66"/>
                    <a:pt x="378" y="67"/>
                    <a:pt x="378" y="67"/>
                  </a:cubicBezTo>
                  <a:cubicBezTo>
                    <a:pt x="378" y="67"/>
                    <a:pt x="377" y="67"/>
                    <a:pt x="377" y="67"/>
                  </a:cubicBezTo>
                  <a:cubicBezTo>
                    <a:pt x="377" y="66"/>
                    <a:pt x="377" y="66"/>
                    <a:pt x="374" y="65"/>
                  </a:cubicBezTo>
                  <a:cubicBezTo>
                    <a:pt x="375" y="64"/>
                    <a:pt x="375" y="63"/>
                    <a:pt x="375" y="62"/>
                  </a:cubicBezTo>
                  <a:cubicBezTo>
                    <a:pt x="375" y="62"/>
                    <a:pt x="376" y="61"/>
                    <a:pt x="376" y="61"/>
                  </a:cubicBezTo>
                  <a:cubicBezTo>
                    <a:pt x="376" y="62"/>
                    <a:pt x="377" y="62"/>
                    <a:pt x="377" y="63"/>
                  </a:cubicBezTo>
                  <a:cubicBezTo>
                    <a:pt x="379" y="62"/>
                    <a:pt x="381" y="62"/>
                    <a:pt x="383" y="62"/>
                  </a:cubicBezTo>
                  <a:cubicBezTo>
                    <a:pt x="384" y="61"/>
                    <a:pt x="385" y="61"/>
                    <a:pt x="386" y="61"/>
                  </a:cubicBezTo>
                  <a:cubicBezTo>
                    <a:pt x="385" y="60"/>
                    <a:pt x="386" y="59"/>
                    <a:pt x="385" y="60"/>
                  </a:cubicBezTo>
                  <a:cubicBezTo>
                    <a:pt x="385" y="59"/>
                    <a:pt x="385" y="59"/>
                    <a:pt x="385" y="59"/>
                  </a:cubicBezTo>
                  <a:close/>
                  <a:moveTo>
                    <a:pt x="563" y="61"/>
                  </a:moveTo>
                  <a:cubicBezTo>
                    <a:pt x="563" y="61"/>
                    <a:pt x="564" y="62"/>
                    <a:pt x="564" y="62"/>
                  </a:cubicBezTo>
                  <a:cubicBezTo>
                    <a:pt x="565" y="63"/>
                    <a:pt x="564" y="65"/>
                    <a:pt x="564" y="66"/>
                  </a:cubicBezTo>
                  <a:cubicBezTo>
                    <a:pt x="564" y="66"/>
                    <a:pt x="565" y="68"/>
                    <a:pt x="565" y="68"/>
                  </a:cubicBezTo>
                  <a:cubicBezTo>
                    <a:pt x="566" y="68"/>
                    <a:pt x="567" y="68"/>
                    <a:pt x="567" y="68"/>
                  </a:cubicBezTo>
                  <a:cubicBezTo>
                    <a:pt x="567" y="68"/>
                    <a:pt x="568" y="67"/>
                    <a:pt x="569" y="67"/>
                  </a:cubicBezTo>
                  <a:cubicBezTo>
                    <a:pt x="569" y="66"/>
                    <a:pt x="570" y="66"/>
                    <a:pt x="571" y="66"/>
                  </a:cubicBezTo>
                  <a:cubicBezTo>
                    <a:pt x="571" y="64"/>
                    <a:pt x="571" y="62"/>
                    <a:pt x="568" y="62"/>
                  </a:cubicBezTo>
                  <a:cubicBezTo>
                    <a:pt x="568" y="62"/>
                    <a:pt x="567" y="63"/>
                    <a:pt x="566" y="63"/>
                  </a:cubicBezTo>
                  <a:cubicBezTo>
                    <a:pt x="566" y="63"/>
                    <a:pt x="565" y="61"/>
                    <a:pt x="565" y="61"/>
                  </a:cubicBezTo>
                  <a:cubicBezTo>
                    <a:pt x="564" y="61"/>
                    <a:pt x="564" y="61"/>
                    <a:pt x="563" y="61"/>
                  </a:cubicBezTo>
                  <a:close/>
                  <a:moveTo>
                    <a:pt x="583" y="61"/>
                  </a:moveTo>
                  <a:cubicBezTo>
                    <a:pt x="583" y="62"/>
                    <a:pt x="583" y="64"/>
                    <a:pt x="583" y="65"/>
                  </a:cubicBezTo>
                  <a:cubicBezTo>
                    <a:pt x="583" y="65"/>
                    <a:pt x="586" y="67"/>
                    <a:pt x="586" y="67"/>
                  </a:cubicBezTo>
                  <a:cubicBezTo>
                    <a:pt x="587" y="67"/>
                    <a:pt x="588" y="67"/>
                    <a:pt x="589" y="67"/>
                  </a:cubicBezTo>
                  <a:cubicBezTo>
                    <a:pt x="590" y="67"/>
                    <a:pt x="590" y="68"/>
                    <a:pt x="590" y="68"/>
                  </a:cubicBezTo>
                  <a:cubicBezTo>
                    <a:pt x="591" y="68"/>
                    <a:pt x="594" y="68"/>
                    <a:pt x="595" y="67"/>
                  </a:cubicBezTo>
                  <a:cubicBezTo>
                    <a:pt x="595" y="67"/>
                    <a:pt x="595" y="66"/>
                    <a:pt x="595" y="66"/>
                  </a:cubicBezTo>
                  <a:cubicBezTo>
                    <a:pt x="596" y="65"/>
                    <a:pt x="598" y="65"/>
                    <a:pt x="599" y="65"/>
                  </a:cubicBezTo>
                  <a:cubicBezTo>
                    <a:pt x="598" y="64"/>
                    <a:pt x="598" y="64"/>
                    <a:pt x="598" y="64"/>
                  </a:cubicBezTo>
                  <a:cubicBezTo>
                    <a:pt x="598" y="64"/>
                    <a:pt x="598" y="63"/>
                    <a:pt x="598" y="63"/>
                  </a:cubicBezTo>
                  <a:cubicBezTo>
                    <a:pt x="596" y="62"/>
                    <a:pt x="594" y="63"/>
                    <a:pt x="593" y="62"/>
                  </a:cubicBezTo>
                  <a:cubicBezTo>
                    <a:pt x="592" y="62"/>
                    <a:pt x="591" y="61"/>
                    <a:pt x="591" y="61"/>
                  </a:cubicBezTo>
                  <a:cubicBezTo>
                    <a:pt x="590" y="61"/>
                    <a:pt x="589" y="62"/>
                    <a:pt x="588" y="62"/>
                  </a:cubicBezTo>
                  <a:cubicBezTo>
                    <a:pt x="586" y="62"/>
                    <a:pt x="585" y="62"/>
                    <a:pt x="583" y="61"/>
                  </a:cubicBezTo>
                  <a:close/>
                  <a:moveTo>
                    <a:pt x="551" y="73"/>
                  </a:moveTo>
                  <a:cubicBezTo>
                    <a:pt x="551" y="73"/>
                    <a:pt x="550" y="73"/>
                    <a:pt x="550" y="74"/>
                  </a:cubicBezTo>
                  <a:cubicBezTo>
                    <a:pt x="550" y="75"/>
                    <a:pt x="551" y="74"/>
                    <a:pt x="551" y="75"/>
                  </a:cubicBezTo>
                  <a:cubicBezTo>
                    <a:pt x="551" y="75"/>
                    <a:pt x="552" y="76"/>
                    <a:pt x="552" y="76"/>
                  </a:cubicBezTo>
                  <a:cubicBezTo>
                    <a:pt x="552" y="75"/>
                    <a:pt x="552" y="75"/>
                    <a:pt x="553" y="75"/>
                  </a:cubicBezTo>
                  <a:cubicBezTo>
                    <a:pt x="553" y="75"/>
                    <a:pt x="553" y="74"/>
                    <a:pt x="552" y="74"/>
                  </a:cubicBezTo>
                  <a:cubicBezTo>
                    <a:pt x="552" y="74"/>
                    <a:pt x="552" y="73"/>
                    <a:pt x="552" y="73"/>
                  </a:cubicBezTo>
                  <a:cubicBezTo>
                    <a:pt x="552" y="73"/>
                    <a:pt x="551" y="73"/>
                    <a:pt x="551" y="73"/>
                  </a:cubicBezTo>
                  <a:close/>
                  <a:moveTo>
                    <a:pt x="558" y="74"/>
                  </a:moveTo>
                  <a:cubicBezTo>
                    <a:pt x="558" y="74"/>
                    <a:pt x="557" y="75"/>
                    <a:pt x="557" y="75"/>
                  </a:cubicBezTo>
                  <a:cubicBezTo>
                    <a:pt x="556" y="76"/>
                    <a:pt x="554" y="76"/>
                    <a:pt x="553" y="77"/>
                  </a:cubicBezTo>
                  <a:cubicBezTo>
                    <a:pt x="553" y="77"/>
                    <a:pt x="553" y="78"/>
                    <a:pt x="552" y="79"/>
                  </a:cubicBezTo>
                  <a:cubicBezTo>
                    <a:pt x="551" y="79"/>
                    <a:pt x="550" y="79"/>
                    <a:pt x="550" y="79"/>
                  </a:cubicBezTo>
                  <a:cubicBezTo>
                    <a:pt x="550" y="80"/>
                    <a:pt x="550" y="80"/>
                    <a:pt x="550" y="80"/>
                  </a:cubicBezTo>
                  <a:cubicBezTo>
                    <a:pt x="551" y="80"/>
                    <a:pt x="552" y="80"/>
                    <a:pt x="552" y="80"/>
                  </a:cubicBezTo>
                  <a:cubicBezTo>
                    <a:pt x="553" y="80"/>
                    <a:pt x="554" y="81"/>
                    <a:pt x="554" y="81"/>
                  </a:cubicBezTo>
                  <a:cubicBezTo>
                    <a:pt x="556" y="81"/>
                    <a:pt x="556" y="81"/>
                    <a:pt x="557" y="81"/>
                  </a:cubicBezTo>
                  <a:cubicBezTo>
                    <a:pt x="558" y="81"/>
                    <a:pt x="558" y="82"/>
                    <a:pt x="559" y="82"/>
                  </a:cubicBezTo>
                  <a:cubicBezTo>
                    <a:pt x="561" y="82"/>
                    <a:pt x="564" y="82"/>
                    <a:pt x="566" y="82"/>
                  </a:cubicBezTo>
                  <a:cubicBezTo>
                    <a:pt x="566" y="81"/>
                    <a:pt x="567" y="80"/>
                    <a:pt x="566" y="78"/>
                  </a:cubicBezTo>
                  <a:cubicBezTo>
                    <a:pt x="565" y="78"/>
                    <a:pt x="564" y="78"/>
                    <a:pt x="564" y="77"/>
                  </a:cubicBezTo>
                  <a:cubicBezTo>
                    <a:pt x="563" y="77"/>
                    <a:pt x="563" y="77"/>
                    <a:pt x="563" y="76"/>
                  </a:cubicBezTo>
                  <a:cubicBezTo>
                    <a:pt x="562" y="75"/>
                    <a:pt x="561" y="75"/>
                    <a:pt x="559" y="75"/>
                  </a:cubicBezTo>
                  <a:cubicBezTo>
                    <a:pt x="559" y="75"/>
                    <a:pt x="558" y="74"/>
                    <a:pt x="558" y="74"/>
                  </a:cubicBezTo>
                  <a:close/>
                  <a:moveTo>
                    <a:pt x="735" y="97"/>
                  </a:moveTo>
                  <a:cubicBezTo>
                    <a:pt x="734" y="98"/>
                    <a:pt x="734" y="99"/>
                    <a:pt x="732" y="99"/>
                  </a:cubicBezTo>
                  <a:cubicBezTo>
                    <a:pt x="732" y="99"/>
                    <a:pt x="731" y="99"/>
                    <a:pt x="731" y="99"/>
                  </a:cubicBezTo>
                  <a:cubicBezTo>
                    <a:pt x="729" y="101"/>
                    <a:pt x="729" y="101"/>
                    <a:pt x="729" y="101"/>
                  </a:cubicBezTo>
                  <a:cubicBezTo>
                    <a:pt x="729" y="102"/>
                    <a:pt x="729" y="102"/>
                    <a:pt x="729" y="102"/>
                  </a:cubicBezTo>
                  <a:cubicBezTo>
                    <a:pt x="731" y="103"/>
                    <a:pt x="733" y="103"/>
                    <a:pt x="735" y="103"/>
                  </a:cubicBezTo>
                  <a:cubicBezTo>
                    <a:pt x="735" y="103"/>
                    <a:pt x="736" y="102"/>
                    <a:pt x="737" y="102"/>
                  </a:cubicBezTo>
                  <a:cubicBezTo>
                    <a:pt x="738" y="102"/>
                    <a:pt x="738" y="102"/>
                    <a:pt x="738" y="102"/>
                  </a:cubicBezTo>
                  <a:cubicBezTo>
                    <a:pt x="739" y="103"/>
                    <a:pt x="743" y="103"/>
                    <a:pt x="744" y="103"/>
                  </a:cubicBezTo>
                  <a:cubicBezTo>
                    <a:pt x="744" y="102"/>
                    <a:pt x="745" y="102"/>
                    <a:pt x="744" y="101"/>
                  </a:cubicBezTo>
                  <a:cubicBezTo>
                    <a:pt x="744" y="100"/>
                    <a:pt x="743" y="99"/>
                    <a:pt x="743" y="99"/>
                  </a:cubicBezTo>
                  <a:cubicBezTo>
                    <a:pt x="742" y="99"/>
                    <a:pt x="740" y="99"/>
                    <a:pt x="738" y="99"/>
                  </a:cubicBezTo>
                  <a:cubicBezTo>
                    <a:pt x="737" y="98"/>
                    <a:pt x="736" y="97"/>
                    <a:pt x="735" y="97"/>
                  </a:cubicBezTo>
                  <a:close/>
                  <a:moveTo>
                    <a:pt x="681" y="105"/>
                  </a:moveTo>
                  <a:cubicBezTo>
                    <a:pt x="680" y="105"/>
                    <a:pt x="680" y="105"/>
                    <a:pt x="680" y="106"/>
                  </a:cubicBezTo>
                  <a:cubicBezTo>
                    <a:pt x="679" y="106"/>
                    <a:pt x="680" y="107"/>
                    <a:pt x="679" y="107"/>
                  </a:cubicBezTo>
                  <a:cubicBezTo>
                    <a:pt x="681" y="108"/>
                    <a:pt x="682" y="109"/>
                    <a:pt x="684" y="108"/>
                  </a:cubicBezTo>
                  <a:cubicBezTo>
                    <a:pt x="684" y="108"/>
                    <a:pt x="684" y="107"/>
                    <a:pt x="684" y="107"/>
                  </a:cubicBezTo>
                  <a:lnTo>
                    <a:pt x="681" y="105"/>
                  </a:lnTo>
                  <a:close/>
                  <a:moveTo>
                    <a:pt x="71" y="161"/>
                  </a:moveTo>
                  <a:cubicBezTo>
                    <a:pt x="71" y="161"/>
                    <a:pt x="72" y="162"/>
                    <a:pt x="72" y="162"/>
                  </a:cubicBezTo>
                  <a:cubicBezTo>
                    <a:pt x="73" y="162"/>
                    <a:pt x="74" y="162"/>
                    <a:pt x="75" y="162"/>
                  </a:cubicBezTo>
                  <a:cubicBezTo>
                    <a:pt x="75" y="162"/>
                    <a:pt x="76" y="162"/>
                    <a:pt x="76" y="163"/>
                  </a:cubicBezTo>
                  <a:cubicBezTo>
                    <a:pt x="76" y="164"/>
                    <a:pt x="75" y="165"/>
                    <a:pt x="76" y="167"/>
                  </a:cubicBezTo>
                  <a:cubicBezTo>
                    <a:pt x="76" y="167"/>
                    <a:pt x="77" y="168"/>
                    <a:pt x="78" y="168"/>
                  </a:cubicBezTo>
                  <a:cubicBezTo>
                    <a:pt x="78" y="168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2"/>
                  </a:cubicBezTo>
                  <a:cubicBezTo>
                    <a:pt x="78" y="172"/>
                    <a:pt x="77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6" y="173"/>
                    <a:pt x="75" y="172"/>
                    <a:pt x="75" y="172"/>
                  </a:cubicBezTo>
                  <a:cubicBezTo>
                    <a:pt x="75" y="171"/>
                    <a:pt x="74" y="170"/>
                    <a:pt x="73" y="170"/>
                  </a:cubicBezTo>
                  <a:cubicBezTo>
                    <a:pt x="73" y="170"/>
                    <a:pt x="73" y="170"/>
                    <a:pt x="72" y="170"/>
                  </a:cubicBezTo>
                  <a:cubicBezTo>
                    <a:pt x="72" y="169"/>
                    <a:pt x="72" y="169"/>
                    <a:pt x="72" y="168"/>
                  </a:cubicBezTo>
                  <a:cubicBezTo>
                    <a:pt x="72" y="168"/>
                    <a:pt x="70" y="168"/>
                    <a:pt x="70" y="167"/>
                  </a:cubicBezTo>
                  <a:cubicBezTo>
                    <a:pt x="70" y="167"/>
                    <a:pt x="70" y="166"/>
                    <a:pt x="70" y="166"/>
                  </a:cubicBezTo>
                  <a:cubicBezTo>
                    <a:pt x="70" y="167"/>
                    <a:pt x="71" y="166"/>
                    <a:pt x="71" y="166"/>
                  </a:cubicBezTo>
                  <a:cubicBezTo>
                    <a:pt x="71" y="167"/>
                    <a:pt x="71" y="167"/>
                    <a:pt x="72" y="167"/>
                  </a:cubicBezTo>
                  <a:cubicBezTo>
                    <a:pt x="72" y="170"/>
                    <a:pt x="72" y="167"/>
                    <a:pt x="71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5" y="165"/>
                    <a:pt x="73" y="168"/>
                    <a:pt x="74" y="163"/>
                  </a:cubicBezTo>
                  <a:cubicBezTo>
                    <a:pt x="74" y="163"/>
                    <a:pt x="73" y="163"/>
                    <a:pt x="72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1"/>
                  </a:cubicBezTo>
                  <a:cubicBezTo>
                    <a:pt x="70" y="161"/>
                    <a:pt x="70" y="161"/>
                    <a:pt x="71" y="161"/>
                  </a:cubicBezTo>
                  <a:close/>
                  <a:moveTo>
                    <a:pt x="53" y="167"/>
                  </a:moveTo>
                  <a:cubicBezTo>
                    <a:pt x="54" y="167"/>
                    <a:pt x="53" y="167"/>
                    <a:pt x="53" y="167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68"/>
                    <a:pt x="56" y="169"/>
                    <a:pt x="56" y="169"/>
                  </a:cubicBezTo>
                  <a:cubicBezTo>
                    <a:pt x="57" y="169"/>
                    <a:pt x="57" y="169"/>
                    <a:pt x="58" y="169"/>
                  </a:cubicBezTo>
                  <a:cubicBezTo>
                    <a:pt x="60" y="171"/>
                    <a:pt x="61" y="173"/>
                    <a:pt x="62" y="176"/>
                  </a:cubicBezTo>
                  <a:cubicBezTo>
                    <a:pt x="61" y="176"/>
                    <a:pt x="61" y="175"/>
                    <a:pt x="60" y="175"/>
                  </a:cubicBezTo>
                  <a:cubicBezTo>
                    <a:pt x="60" y="176"/>
                    <a:pt x="61" y="177"/>
                    <a:pt x="60" y="177"/>
                  </a:cubicBezTo>
                  <a:cubicBezTo>
                    <a:pt x="60" y="178"/>
                    <a:pt x="59" y="177"/>
                    <a:pt x="59" y="177"/>
                  </a:cubicBezTo>
                  <a:cubicBezTo>
                    <a:pt x="57" y="177"/>
                    <a:pt x="57" y="178"/>
                    <a:pt x="56" y="179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7"/>
                    <a:pt x="54" y="176"/>
                  </a:cubicBezTo>
                  <a:cubicBezTo>
                    <a:pt x="54" y="176"/>
                    <a:pt x="52" y="175"/>
                    <a:pt x="52" y="174"/>
                  </a:cubicBezTo>
                  <a:cubicBezTo>
                    <a:pt x="51" y="173"/>
                    <a:pt x="52" y="172"/>
                    <a:pt x="51" y="172"/>
                  </a:cubicBezTo>
                  <a:cubicBezTo>
                    <a:pt x="51" y="171"/>
                    <a:pt x="50" y="171"/>
                    <a:pt x="49" y="171"/>
                  </a:cubicBezTo>
                  <a:cubicBezTo>
                    <a:pt x="49" y="170"/>
                    <a:pt x="49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0" y="168"/>
                    <a:pt x="50" y="168"/>
                  </a:cubicBezTo>
                  <a:cubicBezTo>
                    <a:pt x="50" y="168"/>
                    <a:pt x="51" y="168"/>
                    <a:pt x="51" y="168"/>
                  </a:cubicBezTo>
                  <a:cubicBezTo>
                    <a:pt x="51" y="168"/>
                    <a:pt x="52" y="168"/>
                    <a:pt x="52" y="168"/>
                  </a:cubicBezTo>
                  <a:cubicBezTo>
                    <a:pt x="52" y="167"/>
                    <a:pt x="52" y="167"/>
                    <a:pt x="53" y="167"/>
                  </a:cubicBezTo>
                  <a:close/>
                  <a:moveTo>
                    <a:pt x="660" y="186"/>
                  </a:moveTo>
                  <a:cubicBezTo>
                    <a:pt x="659" y="186"/>
                    <a:pt x="659" y="187"/>
                    <a:pt x="659" y="187"/>
                  </a:cubicBezTo>
                  <a:cubicBezTo>
                    <a:pt x="658" y="187"/>
                    <a:pt x="657" y="187"/>
                    <a:pt x="657" y="188"/>
                  </a:cubicBezTo>
                  <a:cubicBezTo>
                    <a:pt x="656" y="189"/>
                    <a:pt x="657" y="190"/>
                    <a:pt x="657" y="191"/>
                  </a:cubicBezTo>
                  <a:cubicBezTo>
                    <a:pt x="655" y="190"/>
                    <a:pt x="657" y="192"/>
                    <a:pt x="657" y="192"/>
                  </a:cubicBezTo>
                  <a:cubicBezTo>
                    <a:pt x="658" y="190"/>
                    <a:pt x="659" y="189"/>
                    <a:pt x="661" y="188"/>
                  </a:cubicBezTo>
                  <a:cubicBezTo>
                    <a:pt x="661" y="187"/>
                    <a:pt x="661" y="187"/>
                    <a:pt x="660" y="186"/>
                  </a:cubicBezTo>
                  <a:close/>
                  <a:moveTo>
                    <a:pt x="40" y="194"/>
                  </a:moveTo>
                  <a:cubicBezTo>
                    <a:pt x="40" y="194"/>
                    <a:pt x="41" y="195"/>
                    <a:pt x="40" y="195"/>
                  </a:cubicBezTo>
                  <a:cubicBezTo>
                    <a:pt x="40" y="195"/>
                    <a:pt x="39" y="194"/>
                    <a:pt x="40" y="194"/>
                  </a:cubicBezTo>
                  <a:close/>
                  <a:moveTo>
                    <a:pt x="411" y="211"/>
                  </a:moveTo>
                  <a:cubicBezTo>
                    <a:pt x="411" y="211"/>
                    <a:pt x="411" y="211"/>
                    <a:pt x="411" y="211"/>
                  </a:cubicBezTo>
                  <a:cubicBezTo>
                    <a:pt x="411" y="211"/>
                    <a:pt x="412" y="212"/>
                    <a:pt x="412" y="212"/>
                  </a:cubicBezTo>
                  <a:cubicBezTo>
                    <a:pt x="412" y="213"/>
                    <a:pt x="411" y="213"/>
                    <a:pt x="411" y="213"/>
                  </a:cubicBezTo>
                  <a:cubicBezTo>
                    <a:pt x="410" y="214"/>
                    <a:pt x="410" y="218"/>
                    <a:pt x="411" y="218"/>
                  </a:cubicBezTo>
                  <a:cubicBezTo>
                    <a:pt x="411" y="218"/>
                    <a:pt x="411" y="219"/>
                    <a:pt x="411" y="220"/>
                  </a:cubicBezTo>
                  <a:cubicBezTo>
                    <a:pt x="411" y="220"/>
                    <a:pt x="410" y="221"/>
                    <a:pt x="410" y="221"/>
                  </a:cubicBezTo>
                  <a:cubicBezTo>
                    <a:pt x="409" y="222"/>
                    <a:pt x="409" y="223"/>
                    <a:pt x="409" y="223"/>
                  </a:cubicBezTo>
                  <a:cubicBezTo>
                    <a:pt x="409" y="223"/>
                    <a:pt x="409" y="223"/>
                    <a:pt x="408" y="222"/>
                  </a:cubicBezTo>
                  <a:cubicBezTo>
                    <a:pt x="408" y="223"/>
                    <a:pt x="407" y="223"/>
                    <a:pt x="407" y="223"/>
                  </a:cubicBezTo>
                  <a:cubicBezTo>
                    <a:pt x="407" y="223"/>
                    <a:pt x="407" y="224"/>
                    <a:pt x="407" y="224"/>
                  </a:cubicBezTo>
                  <a:cubicBezTo>
                    <a:pt x="407" y="224"/>
                    <a:pt x="405" y="225"/>
                    <a:pt x="407" y="225"/>
                  </a:cubicBezTo>
                  <a:cubicBezTo>
                    <a:pt x="407" y="225"/>
                    <a:pt x="407" y="225"/>
                    <a:pt x="408" y="225"/>
                  </a:cubicBezTo>
                  <a:cubicBezTo>
                    <a:pt x="408" y="225"/>
                    <a:pt x="408" y="226"/>
                    <a:pt x="408" y="226"/>
                  </a:cubicBezTo>
                  <a:cubicBezTo>
                    <a:pt x="407" y="226"/>
                    <a:pt x="406" y="226"/>
                    <a:pt x="406" y="227"/>
                  </a:cubicBezTo>
                  <a:cubicBezTo>
                    <a:pt x="405" y="227"/>
                    <a:pt x="405" y="229"/>
                    <a:pt x="405" y="229"/>
                  </a:cubicBezTo>
                  <a:cubicBezTo>
                    <a:pt x="404" y="230"/>
                    <a:pt x="402" y="229"/>
                    <a:pt x="402" y="229"/>
                  </a:cubicBezTo>
                  <a:cubicBezTo>
                    <a:pt x="402" y="230"/>
                    <a:pt x="402" y="230"/>
                    <a:pt x="402" y="230"/>
                  </a:cubicBezTo>
                  <a:cubicBezTo>
                    <a:pt x="402" y="231"/>
                    <a:pt x="399" y="233"/>
                    <a:pt x="399" y="233"/>
                  </a:cubicBezTo>
                  <a:cubicBezTo>
                    <a:pt x="398" y="233"/>
                    <a:pt x="398" y="232"/>
                    <a:pt x="397" y="232"/>
                  </a:cubicBezTo>
                  <a:cubicBezTo>
                    <a:pt x="396" y="233"/>
                    <a:pt x="395" y="234"/>
                    <a:pt x="394" y="235"/>
                  </a:cubicBezTo>
                  <a:cubicBezTo>
                    <a:pt x="394" y="236"/>
                    <a:pt x="394" y="237"/>
                    <a:pt x="394" y="237"/>
                  </a:cubicBezTo>
                  <a:cubicBezTo>
                    <a:pt x="393" y="237"/>
                    <a:pt x="393" y="237"/>
                    <a:pt x="393" y="237"/>
                  </a:cubicBezTo>
                  <a:cubicBezTo>
                    <a:pt x="393" y="237"/>
                    <a:pt x="392" y="238"/>
                    <a:pt x="392" y="238"/>
                  </a:cubicBezTo>
                  <a:cubicBezTo>
                    <a:pt x="391" y="239"/>
                    <a:pt x="389" y="241"/>
                    <a:pt x="386" y="240"/>
                  </a:cubicBezTo>
                  <a:cubicBezTo>
                    <a:pt x="385" y="240"/>
                    <a:pt x="384" y="239"/>
                    <a:pt x="383" y="239"/>
                  </a:cubicBezTo>
                  <a:cubicBezTo>
                    <a:pt x="383" y="238"/>
                    <a:pt x="383" y="238"/>
                    <a:pt x="383" y="238"/>
                  </a:cubicBezTo>
                  <a:cubicBezTo>
                    <a:pt x="387" y="238"/>
                    <a:pt x="388" y="237"/>
                    <a:pt x="390" y="235"/>
                  </a:cubicBezTo>
                  <a:cubicBezTo>
                    <a:pt x="391" y="234"/>
                    <a:pt x="392" y="233"/>
                    <a:pt x="392" y="233"/>
                  </a:cubicBezTo>
                  <a:cubicBezTo>
                    <a:pt x="393" y="232"/>
                    <a:pt x="393" y="231"/>
                    <a:pt x="394" y="230"/>
                  </a:cubicBezTo>
                  <a:cubicBezTo>
                    <a:pt x="395" y="229"/>
                    <a:pt x="396" y="230"/>
                    <a:pt x="397" y="229"/>
                  </a:cubicBezTo>
                  <a:cubicBezTo>
                    <a:pt x="398" y="228"/>
                    <a:pt x="397" y="227"/>
                    <a:pt x="398" y="227"/>
                  </a:cubicBezTo>
                  <a:cubicBezTo>
                    <a:pt x="398" y="226"/>
                    <a:pt x="399" y="226"/>
                    <a:pt x="400" y="226"/>
                  </a:cubicBezTo>
                  <a:cubicBezTo>
                    <a:pt x="401" y="225"/>
                    <a:pt x="402" y="224"/>
                    <a:pt x="402" y="223"/>
                  </a:cubicBezTo>
                  <a:cubicBezTo>
                    <a:pt x="403" y="222"/>
                    <a:pt x="404" y="222"/>
                    <a:pt x="405" y="221"/>
                  </a:cubicBezTo>
                  <a:cubicBezTo>
                    <a:pt x="405" y="221"/>
                    <a:pt x="405" y="220"/>
                    <a:pt x="405" y="219"/>
                  </a:cubicBezTo>
                  <a:cubicBezTo>
                    <a:pt x="405" y="219"/>
                    <a:pt x="406" y="219"/>
                    <a:pt x="407" y="218"/>
                  </a:cubicBezTo>
                  <a:cubicBezTo>
                    <a:pt x="407" y="218"/>
                    <a:pt x="407" y="217"/>
                    <a:pt x="407" y="216"/>
                  </a:cubicBezTo>
                  <a:cubicBezTo>
                    <a:pt x="407" y="216"/>
                    <a:pt x="408" y="216"/>
                    <a:pt x="408" y="215"/>
                  </a:cubicBezTo>
                  <a:cubicBezTo>
                    <a:pt x="409" y="214"/>
                    <a:pt x="409" y="213"/>
                    <a:pt x="409" y="212"/>
                  </a:cubicBezTo>
                  <a:cubicBezTo>
                    <a:pt x="409" y="212"/>
                    <a:pt x="410" y="211"/>
                    <a:pt x="411" y="211"/>
                  </a:cubicBezTo>
                  <a:close/>
                  <a:moveTo>
                    <a:pt x="538" y="216"/>
                  </a:moveTo>
                  <a:cubicBezTo>
                    <a:pt x="536" y="218"/>
                    <a:pt x="537" y="218"/>
                    <a:pt x="539" y="219"/>
                  </a:cubicBezTo>
                  <a:cubicBezTo>
                    <a:pt x="540" y="219"/>
                    <a:pt x="540" y="218"/>
                    <a:pt x="541" y="217"/>
                  </a:cubicBezTo>
                  <a:cubicBezTo>
                    <a:pt x="540" y="217"/>
                    <a:pt x="539" y="216"/>
                    <a:pt x="538" y="216"/>
                  </a:cubicBezTo>
                  <a:close/>
                  <a:moveTo>
                    <a:pt x="563" y="221"/>
                  </a:moveTo>
                  <a:cubicBezTo>
                    <a:pt x="563" y="221"/>
                    <a:pt x="563" y="222"/>
                    <a:pt x="563" y="222"/>
                  </a:cubicBezTo>
                  <a:cubicBezTo>
                    <a:pt x="562" y="222"/>
                    <a:pt x="561" y="222"/>
                    <a:pt x="561" y="222"/>
                  </a:cubicBezTo>
                  <a:cubicBezTo>
                    <a:pt x="562" y="225"/>
                    <a:pt x="562" y="226"/>
                    <a:pt x="562" y="228"/>
                  </a:cubicBezTo>
                  <a:cubicBezTo>
                    <a:pt x="561" y="228"/>
                    <a:pt x="560" y="229"/>
                    <a:pt x="559" y="229"/>
                  </a:cubicBezTo>
                  <a:cubicBezTo>
                    <a:pt x="559" y="230"/>
                    <a:pt x="560" y="230"/>
                    <a:pt x="559" y="231"/>
                  </a:cubicBezTo>
                  <a:cubicBezTo>
                    <a:pt x="559" y="231"/>
                    <a:pt x="558" y="231"/>
                    <a:pt x="558" y="231"/>
                  </a:cubicBezTo>
                  <a:cubicBezTo>
                    <a:pt x="558" y="233"/>
                    <a:pt x="559" y="233"/>
                    <a:pt x="559" y="234"/>
                  </a:cubicBezTo>
                  <a:cubicBezTo>
                    <a:pt x="559" y="235"/>
                    <a:pt x="558" y="236"/>
                    <a:pt x="558" y="237"/>
                  </a:cubicBezTo>
                  <a:cubicBezTo>
                    <a:pt x="558" y="237"/>
                    <a:pt x="559" y="239"/>
                    <a:pt x="559" y="239"/>
                  </a:cubicBezTo>
                  <a:cubicBezTo>
                    <a:pt x="560" y="241"/>
                    <a:pt x="559" y="242"/>
                    <a:pt x="559" y="244"/>
                  </a:cubicBezTo>
                  <a:cubicBezTo>
                    <a:pt x="559" y="244"/>
                    <a:pt x="560" y="246"/>
                    <a:pt x="560" y="246"/>
                  </a:cubicBezTo>
                  <a:cubicBezTo>
                    <a:pt x="560" y="248"/>
                    <a:pt x="559" y="250"/>
                    <a:pt x="559" y="252"/>
                  </a:cubicBezTo>
                  <a:cubicBezTo>
                    <a:pt x="559" y="253"/>
                    <a:pt x="560" y="255"/>
                    <a:pt x="559" y="255"/>
                  </a:cubicBezTo>
                  <a:cubicBezTo>
                    <a:pt x="559" y="255"/>
                    <a:pt x="559" y="256"/>
                    <a:pt x="559" y="256"/>
                  </a:cubicBezTo>
                  <a:cubicBezTo>
                    <a:pt x="559" y="257"/>
                    <a:pt x="560" y="259"/>
                    <a:pt x="560" y="260"/>
                  </a:cubicBezTo>
                  <a:cubicBezTo>
                    <a:pt x="560" y="261"/>
                    <a:pt x="560" y="263"/>
                    <a:pt x="559" y="264"/>
                  </a:cubicBezTo>
                  <a:cubicBezTo>
                    <a:pt x="559" y="264"/>
                    <a:pt x="559" y="264"/>
                    <a:pt x="559" y="264"/>
                  </a:cubicBezTo>
                  <a:cubicBezTo>
                    <a:pt x="559" y="266"/>
                    <a:pt x="559" y="266"/>
                    <a:pt x="559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70"/>
                    <a:pt x="558" y="271"/>
                    <a:pt x="558" y="272"/>
                  </a:cubicBezTo>
                  <a:cubicBezTo>
                    <a:pt x="558" y="272"/>
                    <a:pt x="559" y="272"/>
                    <a:pt x="559" y="272"/>
                  </a:cubicBezTo>
                  <a:cubicBezTo>
                    <a:pt x="559" y="272"/>
                    <a:pt x="559" y="272"/>
                    <a:pt x="559" y="271"/>
                  </a:cubicBezTo>
                  <a:cubicBezTo>
                    <a:pt x="560" y="270"/>
                    <a:pt x="560" y="269"/>
                    <a:pt x="560" y="268"/>
                  </a:cubicBezTo>
                  <a:cubicBezTo>
                    <a:pt x="561" y="268"/>
                    <a:pt x="561" y="268"/>
                    <a:pt x="562" y="268"/>
                  </a:cubicBezTo>
                  <a:cubicBezTo>
                    <a:pt x="562" y="269"/>
                    <a:pt x="562" y="269"/>
                    <a:pt x="562" y="269"/>
                  </a:cubicBezTo>
                  <a:cubicBezTo>
                    <a:pt x="562" y="270"/>
                    <a:pt x="563" y="270"/>
                    <a:pt x="563" y="270"/>
                  </a:cubicBezTo>
                  <a:cubicBezTo>
                    <a:pt x="563" y="270"/>
                    <a:pt x="563" y="271"/>
                    <a:pt x="564" y="271"/>
                  </a:cubicBezTo>
                  <a:cubicBezTo>
                    <a:pt x="564" y="271"/>
                    <a:pt x="564" y="272"/>
                    <a:pt x="564" y="273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565" y="271"/>
                    <a:pt x="565" y="269"/>
                    <a:pt x="565" y="268"/>
                  </a:cubicBezTo>
                  <a:cubicBezTo>
                    <a:pt x="563" y="268"/>
                    <a:pt x="563" y="268"/>
                    <a:pt x="563" y="268"/>
                  </a:cubicBezTo>
                  <a:cubicBezTo>
                    <a:pt x="563" y="266"/>
                    <a:pt x="561" y="264"/>
                    <a:pt x="562" y="262"/>
                  </a:cubicBezTo>
                  <a:cubicBezTo>
                    <a:pt x="562" y="260"/>
                    <a:pt x="563" y="258"/>
                    <a:pt x="563" y="256"/>
                  </a:cubicBezTo>
                  <a:cubicBezTo>
                    <a:pt x="564" y="255"/>
                    <a:pt x="563" y="254"/>
                    <a:pt x="564" y="253"/>
                  </a:cubicBezTo>
                  <a:cubicBezTo>
                    <a:pt x="565" y="248"/>
                    <a:pt x="569" y="252"/>
                    <a:pt x="570" y="253"/>
                  </a:cubicBezTo>
                  <a:cubicBezTo>
                    <a:pt x="570" y="252"/>
                    <a:pt x="570" y="252"/>
                    <a:pt x="570" y="251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8" y="250"/>
                    <a:pt x="569" y="249"/>
                    <a:pt x="568" y="249"/>
                  </a:cubicBezTo>
                  <a:cubicBezTo>
                    <a:pt x="568" y="249"/>
                    <a:pt x="567" y="249"/>
                    <a:pt x="567" y="249"/>
                  </a:cubicBezTo>
                  <a:cubicBezTo>
                    <a:pt x="565" y="247"/>
                    <a:pt x="565" y="247"/>
                    <a:pt x="565" y="247"/>
                  </a:cubicBezTo>
                  <a:cubicBezTo>
                    <a:pt x="565" y="245"/>
                    <a:pt x="566" y="245"/>
                    <a:pt x="566" y="244"/>
                  </a:cubicBezTo>
                  <a:cubicBezTo>
                    <a:pt x="567" y="243"/>
                    <a:pt x="565" y="241"/>
                    <a:pt x="565" y="241"/>
                  </a:cubicBezTo>
                  <a:cubicBezTo>
                    <a:pt x="565" y="240"/>
                    <a:pt x="566" y="238"/>
                    <a:pt x="566" y="236"/>
                  </a:cubicBezTo>
                  <a:cubicBezTo>
                    <a:pt x="566" y="236"/>
                    <a:pt x="564" y="236"/>
                    <a:pt x="565" y="236"/>
                  </a:cubicBezTo>
                  <a:cubicBezTo>
                    <a:pt x="565" y="235"/>
                    <a:pt x="566" y="233"/>
                    <a:pt x="566" y="233"/>
                  </a:cubicBezTo>
                  <a:cubicBezTo>
                    <a:pt x="566" y="230"/>
                    <a:pt x="564" y="230"/>
                    <a:pt x="564" y="228"/>
                  </a:cubicBezTo>
                  <a:cubicBezTo>
                    <a:pt x="563" y="226"/>
                    <a:pt x="565" y="226"/>
                    <a:pt x="565" y="223"/>
                  </a:cubicBezTo>
                  <a:cubicBezTo>
                    <a:pt x="565" y="223"/>
                    <a:pt x="564" y="221"/>
                    <a:pt x="563" y="221"/>
                  </a:cubicBezTo>
                  <a:close/>
                  <a:moveTo>
                    <a:pt x="623" y="243"/>
                  </a:moveTo>
                  <a:cubicBezTo>
                    <a:pt x="623" y="243"/>
                    <a:pt x="622" y="244"/>
                    <a:pt x="622" y="244"/>
                  </a:cubicBezTo>
                  <a:cubicBezTo>
                    <a:pt x="620" y="244"/>
                    <a:pt x="619" y="244"/>
                    <a:pt x="620" y="245"/>
                  </a:cubicBezTo>
                  <a:cubicBezTo>
                    <a:pt x="620" y="245"/>
                    <a:pt x="620" y="246"/>
                    <a:pt x="621" y="245"/>
                  </a:cubicBezTo>
                  <a:cubicBezTo>
                    <a:pt x="621" y="245"/>
                    <a:pt x="625" y="242"/>
                    <a:pt x="623" y="243"/>
                  </a:cubicBezTo>
                  <a:close/>
                  <a:moveTo>
                    <a:pt x="617" y="249"/>
                  </a:moveTo>
                  <a:cubicBezTo>
                    <a:pt x="616" y="250"/>
                    <a:pt x="616" y="250"/>
                    <a:pt x="616" y="250"/>
                  </a:cubicBezTo>
                  <a:cubicBezTo>
                    <a:pt x="617" y="250"/>
                    <a:pt x="617" y="250"/>
                    <a:pt x="617" y="251"/>
                  </a:cubicBezTo>
                  <a:cubicBezTo>
                    <a:pt x="617" y="251"/>
                    <a:pt x="618" y="249"/>
                    <a:pt x="617" y="249"/>
                  </a:cubicBezTo>
                  <a:close/>
                  <a:moveTo>
                    <a:pt x="614" y="254"/>
                  </a:moveTo>
                  <a:cubicBezTo>
                    <a:pt x="614" y="254"/>
                    <a:pt x="614" y="254"/>
                    <a:pt x="614" y="254"/>
                  </a:cubicBezTo>
                  <a:cubicBezTo>
                    <a:pt x="614" y="254"/>
                    <a:pt x="614" y="254"/>
                    <a:pt x="614" y="254"/>
                  </a:cubicBezTo>
                  <a:close/>
                  <a:moveTo>
                    <a:pt x="604" y="265"/>
                  </a:moveTo>
                  <a:cubicBezTo>
                    <a:pt x="603" y="265"/>
                    <a:pt x="603" y="266"/>
                    <a:pt x="603" y="266"/>
                  </a:cubicBezTo>
                  <a:cubicBezTo>
                    <a:pt x="600" y="270"/>
                    <a:pt x="604" y="266"/>
                    <a:pt x="604" y="266"/>
                  </a:cubicBezTo>
                  <a:cubicBezTo>
                    <a:pt x="605" y="265"/>
                    <a:pt x="604" y="265"/>
                    <a:pt x="604" y="265"/>
                  </a:cubicBezTo>
                  <a:close/>
                  <a:moveTo>
                    <a:pt x="596" y="270"/>
                  </a:moveTo>
                  <a:cubicBezTo>
                    <a:pt x="595" y="270"/>
                    <a:pt x="595" y="271"/>
                    <a:pt x="594" y="272"/>
                  </a:cubicBezTo>
                  <a:cubicBezTo>
                    <a:pt x="594" y="272"/>
                    <a:pt x="594" y="272"/>
                    <a:pt x="594" y="272"/>
                  </a:cubicBezTo>
                  <a:cubicBezTo>
                    <a:pt x="593" y="272"/>
                    <a:pt x="594" y="273"/>
                    <a:pt x="594" y="273"/>
                  </a:cubicBezTo>
                  <a:cubicBezTo>
                    <a:pt x="594" y="273"/>
                    <a:pt x="592" y="275"/>
                    <a:pt x="593" y="275"/>
                  </a:cubicBezTo>
                  <a:cubicBezTo>
                    <a:pt x="594" y="274"/>
                    <a:pt x="596" y="272"/>
                    <a:pt x="596" y="271"/>
                  </a:cubicBezTo>
                  <a:cubicBezTo>
                    <a:pt x="596" y="271"/>
                    <a:pt x="597" y="270"/>
                    <a:pt x="596" y="270"/>
                  </a:cubicBezTo>
                  <a:close/>
                  <a:moveTo>
                    <a:pt x="589" y="274"/>
                  </a:moveTo>
                  <a:cubicBezTo>
                    <a:pt x="588" y="275"/>
                    <a:pt x="588" y="276"/>
                    <a:pt x="588" y="277"/>
                  </a:cubicBezTo>
                  <a:cubicBezTo>
                    <a:pt x="587" y="277"/>
                    <a:pt x="587" y="277"/>
                    <a:pt x="587" y="277"/>
                  </a:cubicBezTo>
                  <a:cubicBezTo>
                    <a:pt x="586" y="277"/>
                    <a:pt x="586" y="277"/>
                    <a:pt x="585" y="277"/>
                  </a:cubicBezTo>
                  <a:cubicBezTo>
                    <a:pt x="585" y="277"/>
                    <a:pt x="585" y="278"/>
                    <a:pt x="585" y="278"/>
                  </a:cubicBezTo>
                  <a:cubicBezTo>
                    <a:pt x="584" y="278"/>
                    <a:pt x="583" y="278"/>
                    <a:pt x="583" y="278"/>
                  </a:cubicBezTo>
                  <a:cubicBezTo>
                    <a:pt x="583" y="279"/>
                    <a:pt x="583" y="279"/>
                    <a:pt x="583" y="279"/>
                  </a:cubicBezTo>
                  <a:cubicBezTo>
                    <a:pt x="583" y="279"/>
                    <a:pt x="582" y="280"/>
                    <a:pt x="581" y="280"/>
                  </a:cubicBezTo>
                  <a:cubicBezTo>
                    <a:pt x="580" y="281"/>
                    <a:pt x="581" y="281"/>
                    <a:pt x="582" y="281"/>
                  </a:cubicBezTo>
                  <a:cubicBezTo>
                    <a:pt x="582" y="281"/>
                    <a:pt x="583" y="280"/>
                    <a:pt x="583" y="280"/>
                  </a:cubicBezTo>
                  <a:cubicBezTo>
                    <a:pt x="584" y="279"/>
                    <a:pt x="585" y="279"/>
                    <a:pt x="585" y="279"/>
                  </a:cubicBezTo>
                  <a:cubicBezTo>
                    <a:pt x="586" y="279"/>
                    <a:pt x="586" y="278"/>
                    <a:pt x="586" y="278"/>
                  </a:cubicBezTo>
                  <a:cubicBezTo>
                    <a:pt x="587" y="278"/>
                    <a:pt x="588" y="278"/>
                    <a:pt x="589" y="277"/>
                  </a:cubicBezTo>
                  <a:cubicBezTo>
                    <a:pt x="589" y="277"/>
                    <a:pt x="589" y="276"/>
                    <a:pt x="589" y="274"/>
                  </a:cubicBezTo>
                  <a:close/>
                  <a:moveTo>
                    <a:pt x="578" y="282"/>
                  </a:moveTo>
                  <a:cubicBezTo>
                    <a:pt x="577" y="283"/>
                    <a:pt x="576" y="283"/>
                    <a:pt x="576" y="284"/>
                  </a:cubicBezTo>
                  <a:cubicBezTo>
                    <a:pt x="576" y="284"/>
                    <a:pt x="574" y="287"/>
                    <a:pt x="576" y="286"/>
                  </a:cubicBezTo>
                  <a:cubicBezTo>
                    <a:pt x="576" y="286"/>
                    <a:pt x="576" y="285"/>
                    <a:pt x="577" y="284"/>
                  </a:cubicBezTo>
                  <a:cubicBezTo>
                    <a:pt x="577" y="284"/>
                    <a:pt x="578" y="283"/>
                    <a:pt x="579" y="283"/>
                  </a:cubicBezTo>
                  <a:cubicBezTo>
                    <a:pt x="579" y="283"/>
                    <a:pt x="579" y="283"/>
                    <a:pt x="579" y="283"/>
                  </a:cubicBezTo>
                  <a:cubicBezTo>
                    <a:pt x="579" y="282"/>
                    <a:pt x="579" y="282"/>
                    <a:pt x="579" y="282"/>
                  </a:cubicBezTo>
                  <a:cubicBezTo>
                    <a:pt x="579" y="282"/>
                    <a:pt x="578" y="282"/>
                    <a:pt x="578" y="282"/>
                  </a:cubicBezTo>
                  <a:close/>
                  <a:moveTo>
                    <a:pt x="580" y="285"/>
                  </a:moveTo>
                  <a:cubicBezTo>
                    <a:pt x="580" y="285"/>
                    <a:pt x="580" y="286"/>
                    <a:pt x="580" y="286"/>
                  </a:cubicBezTo>
                  <a:cubicBezTo>
                    <a:pt x="581" y="287"/>
                    <a:pt x="581" y="286"/>
                    <a:pt x="581" y="286"/>
                  </a:cubicBezTo>
                  <a:cubicBezTo>
                    <a:pt x="582" y="286"/>
                    <a:pt x="580" y="286"/>
                    <a:pt x="580" y="285"/>
                  </a:cubicBezTo>
                  <a:close/>
                  <a:moveTo>
                    <a:pt x="136" y="110"/>
                  </a:moveTo>
                  <a:cubicBezTo>
                    <a:pt x="135" y="110"/>
                    <a:pt x="134" y="111"/>
                    <a:pt x="134" y="111"/>
                  </a:cubicBezTo>
                  <a:cubicBezTo>
                    <a:pt x="134" y="111"/>
                    <a:pt x="134" y="112"/>
                    <a:pt x="134" y="112"/>
                  </a:cubicBezTo>
                  <a:cubicBezTo>
                    <a:pt x="133" y="112"/>
                    <a:pt x="134" y="113"/>
                    <a:pt x="134" y="113"/>
                  </a:cubicBezTo>
                  <a:cubicBezTo>
                    <a:pt x="134" y="114"/>
                    <a:pt x="134" y="114"/>
                    <a:pt x="134" y="115"/>
                  </a:cubicBezTo>
                  <a:cubicBezTo>
                    <a:pt x="134" y="115"/>
                    <a:pt x="135" y="115"/>
                    <a:pt x="136" y="115"/>
                  </a:cubicBezTo>
                  <a:cubicBezTo>
                    <a:pt x="136" y="115"/>
                    <a:pt x="137" y="116"/>
                    <a:pt x="137" y="116"/>
                  </a:cubicBezTo>
                  <a:cubicBezTo>
                    <a:pt x="138" y="115"/>
                    <a:pt x="141" y="112"/>
                    <a:pt x="139" y="111"/>
                  </a:cubicBezTo>
                  <a:cubicBezTo>
                    <a:pt x="139" y="110"/>
                    <a:pt x="137" y="110"/>
                    <a:pt x="136" y="110"/>
                  </a:cubicBezTo>
                  <a:close/>
                  <a:moveTo>
                    <a:pt x="89" y="145"/>
                  </a:moveTo>
                  <a:cubicBezTo>
                    <a:pt x="89" y="145"/>
                    <a:pt x="89" y="146"/>
                    <a:pt x="89" y="146"/>
                  </a:cubicBezTo>
                  <a:cubicBezTo>
                    <a:pt x="88" y="147"/>
                    <a:pt x="88" y="145"/>
                    <a:pt x="89" y="145"/>
                  </a:cubicBezTo>
                  <a:close/>
                  <a:moveTo>
                    <a:pt x="68" y="153"/>
                  </a:moveTo>
                  <a:cubicBezTo>
                    <a:pt x="69" y="153"/>
                    <a:pt x="70" y="154"/>
                    <a:pt x="71" y="155"/>
                  </a:cubicBezTo>
                  <a:cubicBezTo>
                    <a:pt x="72" y="155"/>
                    <a:pt x="72" y="155"/>
                    <a:pt x="72" y="156"/>
                  </a:cubicBezTo>
                  <a:cubicBezTo>
                    <a:pt x="74" y="155"/>
                    <a:pt x="73" y="157"/>
                    <a:pt x="73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69" y="156"/>
                    <a:pt x="69" y="155"/>
                    <a:pt x="69" y="155"/>
                  </a:cubicBezTo>
                  <a:cubicBezTo>
                    <a:pt x="69" y="155"/>
                    <a:pt x="67" y="153"/>
                    <a:pt x="68" y="153"/>
                  </a:cubicBezTo>
                  <a:close/>
                  <a:moveTo>
                    <a:pt x="82" y="176"/>
                  </a:moveTo>
                  <a:cubicBezTo>
                    <a:pt x="85" y="176"/>
                    <a:pt x="85" y="178"/>
                    <a:pt x="82" y="178"/>
                  </a:cubicBezTo>
                  <a:cubicBezTo>
                    <a:pt x="80" y="177"/>
                    <a:pt x="80" y="176"/>
                    <a:pt x="82" y="176"/>
                  </a:cubicBezTo>
                  <a:close/>
                  <a:moveTo>
                    <a:pt x="84" y="184"/>
                  </a:moveTo>
                  <a:cubicBezTo>
                    <a:pt x="84" y="184"/>
                    <a:pt x="86" y="186"/>
                    <a:pt x="84" y="186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3" y="185"/>
                    <a:pt x="82" y="185"/>
                    <a:pt x="82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2" y="185"/>
                    <a:pt x="83" y="185"/>
                    <a:pt x="83" y="185"/>
                  </a:cubicBezTo>
                  <a:cubicBezTo>
                    <a:pt x="83" y="185"/>
                    <a:pt x="83" y="184"/>
                    <a:pt x="84" y="184"/>
                  </a:cubicBezTo>
                  <a:close/>
                  <a:moveTo>
                    <a:pt x="85" y="186"/>
                  </a:moveTo>
                  <a:cubicBezTo>
                    <a:pt x="87" y="187"/>
                    <a:pt x="87" y="187"/>
                    <a:pt x="90" y="188"/>
                  </a:cubicBezTo>
                  <a:cubicBezTo>
                    <a:pt x="90" y="189"/>
                    <a:pt x="90" y="189"/>
                    <a:pt x="89" y="189"/>
                  </a:cubicBezTo>
                  <a:cubicBezTo>
                    <a:pt x="89" y="190"/>
                    <a:pt x="89" y="191"/>
                    <a:pt x="89" y="191"/>
                  </a:cubicBezTo>
                  <a:cubicBezTo>
                    <a:pt x="89" y="191"/>
                    <a:pt x="88" y="191"/>
                    <a:pt x="88" y="191"/>
                  </a:cubicBezTo>
                  <a:cubicBezTo>
                    <a:pt x="88" y="191"/>
                    <a:pt x="88" y="192"/>
                    <a:pt x="88" y="192"/>
                  </a:cubicBezTo>
                  <a:cubicBezTo>
                    <a:pt x="87" y="192"/>
                    <a:pt x="86" y="192"/>
                    <a:pt x="86" y="192"/>
                  </a:cubicBezTo>
                  <a:cubicBezTo>
                    <a:pt x="85" y="192"/>
                    <a:pt x="83" y="190"/>
                    <a:pt x="83" y="190"/>
                  </a:cubicBezTo>
                  <a:cubicBezTo>
                    <a:pt x="82" y="189"/>
                    <a:pt x="82" y="189"/>
                    <a:pt x="81" y="188"/>
                  </a:cubicBezTo>
                  <a:cubicBezTo>
                    <a:pt x="79" y="186"/>
                    <a:pt x="83" y="189"/>
                    <a:pt x="83" y="189"/>
                  </a:cubicBezTo>
                  <a:cubicBezTo>
                    <a:pt x="84" y="189"/>
                    <a:pt x="84" y="188"/>
                    <a:pt x="85" y="188"/>
                  </a:cubicBezTo>
                  <a:cubicBezTo>
                    <a:pt x="85" y="187"/>
                    <a:pt x="85" y="186"/>
                    <a:pt x="85" y="186"/>
                  </a:cubicBezTo>
                  <a:close/>
                  <a:moveTo>
                    <a:pt x="400" y="227"/>
                  </a:moveTo>
                  <a:cubicBezTo>
                    <a:pt x="399" y="227"/>
                    <a:pt x="399" y="228"/>
                    <a:pt x="400" y="228"/>
                  </a:cubicBezTo>
                  <a:cubicBezTo>
                    <a:pt x="400" y="228"/>
                    <a:pt x="401" y="227"/>
                    <a:pt x="400" y="227"/>
                  </a:cubicBezTo>
                  <a:close/>
                  <a:moveTo>
                    <a:pt x="597" y="95"/>
                  </a:moveTo>
                  <a:cubicBezTo>
                    <a:pt x="597" y="95"/>
                    <a:pt x="596" y="97"/>
                    <a:pt x="597" y="97"/>
                  </a:cubicBezTo>
                  <a:cubicBezTo>
                    <a:pt x="597" y="97"/>
                    <a:pt x="597" y="95"/>
                    <a:pt x="597" y="95"/>
                  </a:cubicBezTo>
                  <a:close/>
                  <a:moveTo>
                    <a:pt x="598" y="95"/>
                  </a:moveTo>
                  <a:cubicBezTo>
                    <a:pt x="598" y="95"/>
                    <a:pt x="598" y="96"/>
                    <a:pt x="598" y="97"/>
                  </a:cubicBezTo>
                  <a:cubicBezTo>
                    <a:pt x="597" y="97"/>
                    <a:pt x="596" y="98"/>
                    <a:pt x="595" y="99"/>
                  </a:cubicBezTo>
                  <a:cubicBezTo>
                    <a:pt x="592" y="100"/>
                    <a:pt x="593" y="101"/>
                    <a:pt x="593" y="101"/>
                  </a:cubicBezTo>
                  <a:cubicBezTo>
                    <a:pt x="592" y="102"/>
                    <a:pt x="593" y="102"/>
                    <a:pt x="594" y="102"/>
                  </a:cubicBezTo>
                  <a:cubicBezTo>
                    <a:pt x="594" y="102"/>
                    <a:pt x="597" y="98"/>
                    <a:pt x="598" y="97"/>
                  </a:cubicBezTo>
                  <a:cubicBezTo>
                    <a:pt x="598" y="97"/>
                    <a:pt x="599" y="95"/>
                    <a:pt x="598" y="95"/>
                  </a:cubicBezTo>
                  <a:close/>
                  <a:moveTo>
                    <a:pt x="602" y="97"/>
                  </a:moveTo>
                  <a:cubicBezTo>
                    <a:pt x="602" y="99"/>
                    <a:pt x="601" y="100"/>
                    <a:pt x="600" y="101"/>
                  </a:cubicBezTo>
                  <a:cubicBezTo>
                    <a:pt x="601" y="101"/>
                    <a:pt x="604" y="102"/>
                    <a:pt x="606" y="101"/>
                  </a:cubicBezTo>
                  <a:cubicBezTo>
                    <a:pt x="607" y="101"/>
                    <a:pt x="607" y="100"/>
                    <a:pt x="606" y="100"/>
                  </a:cubicBezTo>
                  <a:cubicBezTo>
                    <a:pt x="604" y="98"/>
                    <a:pt x="605" y="98"/>
                    <a:pt x="602" y="97"/>
                  </a:cubicBezTo>
                  <a:close/>
                  <a:moveTo>
                    <a:pt x="599" y="98"/>
                  </a:moveTo>
                  <a:cubicBezTo>
                    <a:pt x="598" y="99"/>
                    <a:pt x="598" y="99"/>
                    <a:pt x="598" y="99"/>
                  </a:cubicBezTo>
                  <a:cubicBezTo>
                    <a:pt x="597" y="101"/>
                    <a:pt x="597" y="101"/>
                    <a:pt x="597" y="101"/>
                  </a:cubicBezTo>
                  <a:cubicBezTo>
                    <a:pt x="598" y="100"/>
                    <a:pt x="599" y="100"/>
                    <a:pt x="600" y="100"/>
                  </a:cubicBezTo>
                  <a:cubicBezTo>
                    <a:pt x="599" y="100"/>
                    <a:pt x="600" y="98"/>
                    <a:pt x="600" y="98"/>
                  </a:cubicBezTo>
                  <a:cubicBezTo>
                    <a:pt x="600" y="98"/>
                    <a:pt x="599" y="98"/>
                    <a:pt x="599" y="98"/>
                  </a:cubicBezTo>
                  <a:close/>
                  <a:moveTo>
                    <a:pt x="596" y="101"/>
                  </a:moveTo>
                  <a:cubicBezTo>
                    <a:pt x="596" y="101"/>
                    <a:pt x="595" y="102"/>
                    <a:pt x="596" y="101"/>
                  </a:cubicBezTo>
                  <a:cubicBezTo>
                    <a:pt x="596" y="101"/>
                    <a:pt x="597" y="100"/>
                    <a:pt x="596" y="101"/>
                  </a:cubicBezTo>
                  <a:close/>
                  <a:moveTo>
                    <a:pt x="645" y="109"/>
                  </a:moveTo>
                  <a:cubicBezTo>
                    <a:pt x="645" y="109"/>
                    <a:pt x="645" y="109"/>
                    <a:pt x="645" y="109"/>
                  </a:cubicBezTo>
                  <a:cubicBezTo>
                    <a:pt x="645" y="109"/>
                    <a:pt x="646" y="109"/>
                    <a:pt x="645" y="109"/>
                  </a:cubicBezTo>
                  <a:close/>
                  <a:moveTo>
                    <a:pt x="646" y="111"/>
                  </a:moveTo>
                  <a:cubicBezTo>
                    <a:pt x="646" y="111"/>
                    <a:pt x="646" y="112"/>
                    <a:pt x="646" y="112"/>
                  </a:cubicBezTo>
                  <a:cubicBezTo>
                    <a:pt x="647" y="113"/>
                    <a:pt x="646" y="112"/>
                    <a:pt x="646" y="111"/>
                  </a:cubicBezTo>
                  <a:close/>
                  <a:moveTo>
                    <a:pt x="426" y="72"/>
                  </a:moveTo>
                  <a:cubicBezTo>
                    <a:pt x="425" y="73"/>
                    <a:pt x="425" y="73"/>
                    <a:pt x="425" y="73"/>
                  </a:cubicBezTo>
                  <a:cubicBezTo>
                    <a:pt x="425" y="73"/>
                    <a:pt x="424" y="73"/>
                    <a:pt x="424" y="73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3" y="74"/>
                    <a:pt x="423" y="74"/>
                    <a:pt x="423" y="75"/>
                  </a:cubicBezTo>
                  <a:cubicBezTo>
                    <a:pt x="424" y="75"/>
                    <a:pt x="424" y="75"/>
                    <a:pt x="425" y="75"/>
                  </a:cubicBezTo>
                  <a:cubicBezTo>
                    <a:pt x="425" y="75"/>
                    <a:pt x="426" y="74"/>
                    <a:pt x="426" y="74"/>
                  </a:cubicBezTo>
                  <a:cubicBezTo>
                    <a:pt x="426" y="74"/>
                    <a:pt x="426" y="73"/>
                    <a:pt x="426" y="73"/>
                  </a:cubicBezTo>
                  <a:cubicBezTo>
                    <a:pt x="426" y="73"/>
                    <a:pt x="427" y="73"/>
                    <a:pt x="426" y="72"/>
                  </a:cubicBezTo>
                  <a:close/>
                  <a:moveTo>
                    <a:pt x="416" y="80"/>
                  </a:moveTo>
                  <a:cubicBezTo>
                    <a:pt x="416" y="80"/>
                    <a:pt x="416" y="81"/>
                    <a:pt x="415" y="81"/>
                  </a:cubicBezTo>
                  <a:cubicBezTo>
                    <a:pt x="415" y="81"/>
                    <a:pt x="416" y="80"/>
                    <a:pt x="416" y="80"/>
                  </a:cubicBezTo>
                  <a:close/>
                  <a:moveTo>
                    <a:pt x="490" y="81"/>
                  </a:moveTo>
                  <a:cubicBezTo>
                    <a:pt x="490" y="83"/>
                    <a:pt x="490" y="83"/>
                    <a:pt x="490" y="83"/>
                  </a:cubicBezTo>
                  <a:cubicBezTo>
                    <a:pt x="490" y="82"/>
                    <a:pt x="491" y="83"/>
                    <a:pt x="492" y="83"/>
                  </a:cubicBezTo>
                  <a:cubicBezTo>
                    <a:pt x="491" y="81"/>
                    <a:pt x="491" y="81"/>
                    <a:pt x="491" y="81"/>
                  </a:cubicBezTo>
                  <a:cubicBezTo>
                    <a:pt x="491" y="81"/>
                    <a:pt x="490" y="81"/>
                    <a:pt x="490" y="81"/>
                  </a:cubicBezTo>
                  <a:close/>
                  <a:moveTo>
                    <a:pt x="428" y="83"/>
                  </a:moveTo>
                  <a:cubicBezTo>
                    <a:pt x="428" y="83"/>
                    <a:pt x="429" y="83"/>
                    <a:pt x="429" y="84"/>
                  </a:cubicBezTo>
                  <a:cubicBezTo>
                    <a:pt x="429" y="84"/>
                    <a:pt x="429" y="85"/>
                    <a:pt x="430" y="85"/>
                  </a:cubicBezTo>
                  <a:cubicBezTo>
                    <a:pt x="429" y="86"/>
                    <a:pt x="428" y="87"/>
                    <a:pt x="426" y="88"/>
                  </a:cubicBezTo>
                  <a:cubicBezTo>
                    <a:pt x="426" y="89"/>
                    <a:pt x="427" y="89"/>
                    <a:pt x="427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6" y="89"/>
                    <a:pt x="426" y="88"/>
                    <a:pt x="426" y="88"/>
                  </a:cubicBezTo>
                  <a:cubicBezTo>
                    <a:pt x="426" y="88"/>
                    <a:pt x="427" y="87"/>
                    <a:pt x="427" y="87"/>
                  </a:cubicBezTo>
                  <a:cubicBezTo>
                    <a:pt x="427" y="84"/>
                    <a:pt x="424" y="85"/>
                    <a:pt x="428" y="84"/>
                  </a:cubicBezTo>
                  <a:cubicBezTo>
                    <a:pt x="428" y="83"/>
                    <a:pt x="428" y="83"/>
                    <a:pt x="428" y="83"/>
                  </a:cubicBezTo>
                  <a:close/>
                  <a:moveTo>
                    <a:pt x="487" y="83"/>
                  </a:moveTo>
                  <a:cubicBezTo>
                    <a:pt x="486" y="83"/>
                    <a:pt x="485" y="84"/>
                    <a:pt x="487" y="84"/>
                  </a:cubicBezTo>
                  <a:cubicBezTo>
                    <a:pt x="487" y="84"/>
                    <a:pt x="488" y="82"/>
                    <a:pt x="487" y="83"/>
                  </a:cubicBezTo>
                  <a:close/>
                  <a:moveTo>
                    <a:pt x="488" y="83"/>
                  </a:moveTo>
                  <a:cubicBezTo>
                    <a:pt x="487" y="83"/>
                    <a:pt x="488" y="84"/>
                    <a:pt x="488" y="84"/>
                  </a:cubicBezTo>
                  <a:cubicBezTo>
                    <a:pt x="488" y="84"/>
                    <a:pt x="489" y="83"/>
                    <a:pt x="488" y="83"/>
                  </a:cubicBezTo>
                  <a:close/>
                  <a:moveTo>
                    <a:pt x="492" y="83"/>
                  </a:moveTo>
                  <a:cubicBezTo>
                    <a:pt x="492" y="83"/>
                    <a:pt x="491" y="84"/>
                    <a:pt x="492" y="84"/>
                  </a:cubicBezTo>
                  <a:cubicBezTo>
                    <a:pt x="492" y="84"/>
                    <a:pt x="493" y="83"/>
                    <a:pt x="492" y="83"/>
                  </a:cubicBezTo>
                  <a:close/>
                  <a:moveTo>
                    <a:pt x="474" y="84"/>
                  </a:moveTo>
                  <a:cubicBezTo>
                    <a:pt x="474" y="85"/>
                    <a:pt x="474" y="85"/>
                    <a:pt x="474" y="85"/>
                  </a:cubicBezTo>
                  <a:cubicBezTo>
                    <a:pt x="476" y="84"/>
                    <a:pt x="476" y="83"/>
                    <a:pt x="474" y="84"/>
                  </a:cubicBezTo>
                  <a:close/>
                  <a:moveTo>
                    <a:pt x="493" y="84"/>
                  </a:moveTo>
                  <a:cubicBezTo>
                    <a:pt x="493" y="84"/>
                    <a:pt x="494" y="85"/>
                    <a:pt x="494" y="85"/>
                  </a:cubicBezTo>
                  <a:cubicBezTo>
                    <a:pt x="496" y="84"/>
                    <a:pt x="496" y="84"/>
                    <a:pt x="493" y="84"/>
                  </a:cubicBezTo>
                  <a:close/>
                  <a:moveTo>
                    <a:pt x="483" y="84"/>
                  </a:moveTo>
                  <a:cubicBezTo>
                    <a:pt x="483" y="85"/>
                    <a:pt x="482" y="87"/>
                    <a:pt x="483" y="87"/>
                  </a:cubicBezTo>
                  <a:cubicBezTo>
                    <a:pt x="483" y="87"/>
                    <a:pt x="484" y="86"/>
                    <a:pt x="484" y="86"/>
                  </a:cubicBezTo>
                  <a:cubicBezTo>
                    <a:pt x="484" y="86"/>
                    <a:pt x="485" y="86"/>
                    <a:pt x="486" y="86"/>
                  </a:cubicBezTo>
                  <a:cubicBezTo>
                    <a:pt x="485" y="85"/>
                    <a:pt x="485" y="85"/>
                    <a:pt x="484" y="84"/>
                  </a:cubicBezTo>
                  <a:cubicBezTo>
                    <a:pt x="484" y="84"/>
                    <a:pt x="483" y="84"/>
                    <a:pt x="483" y="84"/>
                  </a:cubicBezTo>
                  <a:close/>
                  <a:moveTo>
                    <a:pt x="497" y="85"/>
                  </a:moveTo>
                  <a:cubicBezTo>
                    <a:pt x="497" y="85"/>
                    <a:pt x="496" y="85"/>
                    <a:pt x="496" y="85"/>
                  </a:cubicBezTo>
                  <a:cubicBezTo>
                    <a:pt x="496" y="85"/>
                    <a:pt x="496" y="85"/>
                    <a:pt x="496" y="85"/>
                  </a:cubicBezTo>
                  <a:cubicBezTo>
                    <a:pt x="497" y="86"/>
                    <a:pt x="498" y="86"/>
                    <a:pt x="499" y="86"/>
                  </a:cubicBezTo>
                  <a:cubicBezTo>
                    <a:pt x="499" y="86"/>
                    <a:pt x="499" y="85"/>
                    <a:pt x="499" y="85"/>
                  </a:cubicBezTo>
                  <a:cubicBezTo>
                    <a:pt x="500" y="85"/>
                    <a:pt x="499" y="85"/>
                    <a:pt x="500" y="85"/>
                  </a:cubicBezTo>
                  <a:cubicBezTo>
                    <a:pt x="498" y="85"/>
                    <a:pt x="497" y="84"/>
                    <a:pt x="497" y="85"/>
                  </a:cubicBezTo>
                  <a:close/>
                  <a:moveTo>
                    <a:pt x="491" y="85"/>
                  </a:moveTo>
                  <a:cubicBezTo>
                    <a:pt x="491" y="86"/>
                    <a:pt x="487" y="89"/>
                    <a:pt x="490" y="88"/>
                  </a:cubicBezTo>
                  <a:cubicBezTo>
                    <a:pt x="490" y="87"/>
                    <a:pt x="490" y="87"/>
                    <a:pt x="490" y="87"/>
                  </a:cubicBezTo>
                  <a:cubicBezTo>
                    <a:pt x="491" y="87"/>
                    <a:pt x="493" y="85"/>
                    <a:pt x="491" y="85"/>
                  </a:cubicBezTo>
                  <a:close/>
                  <a:moveTo>
                    <a:pt x="471" y="86"/>
                  </a:moveTo>
                  <a:cubicBezTo>
                    <a:pt x="472" y="86"/>
                    <a:pt x="472" y="86"/>
                    <a:pt x="472" y="86"/>
                  </a:cubicBezTo>
                  <a:cubicBezTo>
                    <a:pt x="473" y="87"/>
                    <a:pt x="473" y="86"/>
                    <a:pt x="473" y="86"/>
                  </a:cubicBezTo>
                  <a:cubicBezTo>
                    <a:pt x="473" y="86"/>
                    <a:pt x="472" y="86"/>
                    <a:pt x="471" y="86"/>
                  </a:cubicBezTo>
                  <a:close/>
                  <a:moveTo>
                    <a:pt x="487" y="87"/>
                  </a:moveTo>
                  <a:cubicBezTo>
                    <a:pt x="487" y="87"/>
                    <a:pt x="487" y="88"/>
                    <a:pt x="487" y="88"/>
                  </a:cubicBezTo>
                  <a:cubicBezTo>
                    <a:pt x="487" y="88"/>
                    <a:pt x="487" y="89"/>
                    <a:pt x="487" y="89"/>
                  </a:cubicBezTo>
                  <a:cubicBezTo>
                    <a:pt x="489" y="89"/>
                    <a:pt x="487" y="87"/>
                    <a:pt x="487" y="87"/>
                  </a:cubicBezTo>
                  <a:close/>
                  <a:moveTo>
                    <a:pt x="494" y="87"/>
                  </a:moveTo>
                  <a:cubicBezTo>
                    <a:pt x="495" y="88"/>
                    <a:pt x="495" y="88"/>
                    <a:pt x="495" y="88"/>
                  </a:cubicBezTo>
                  <a:cubicBezTo>
                    <a:pt x="495" y="88"/>
                    <a:pt x="496" y="87"/>
                    <a:pt x="494" y="87"/>
                  </a:cubicBezTo>
                  <a:close/>
                  <a:moveTo>
                    <a:pt x="497" y="87"/>
                  </a:moveTo>
                  <a:cubicBezTo>
                    <a:pt x="498" y="88"/>
                    <a:pt x="497" y="89"/>
                    <a:pt x="497" y="89"/>
                  </a:cubicBezTo>
                  <a:cubicBezTo>
                    <a:pt x="498" y="90"/>
                    <a:pt x="498" y="90"/>
                    <a:pt x="498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89"/>
                    <a:pt x="500" y="89"/>
                  </a:cubicBezTo>
                  <a:cubicBezTo>
                    <a:pt x="499" y="88"/>
                    <a:pt x="499" y="88"/>
                    <a:pt x="499" y="87"/>
                  </a:cubicBezTo>
                  <a:cubicBezTo>
                    <a:pt x="498" y="87"/>
                    <a:pt x="498" y="88"/>
                    <a:pt x="497" y="87"/>
                  </a:cubicBezTo>
                  <a:close/>
                  <a:moveTo>
                    <a:pt x="493" y="88"/>
                  </a:moveTo>
                  <a:cubicBezTo>
                    <a:pt x="493" y="89"/>
                    <a:pt x="492" y="89"/>
                    <a:pt x="492" y="90"/>
                  </a:cubicBezTo>
                  <a:cubicBezTo>
                    <a:pt x="496" y="91"/>
                    <a:pt x="498" y="90"/>
                    <a:pt x="493" y="88"/>
                  </a:cubicBezTo>
                  <a:close/>
                  <a:moveTo>
                    <a:pt x="488" y="89"/>
                  </a:moveTo>
                  <a:cubicBezTo>
                    <a:pt x="488" y="89"/>
                    <a:pt x="487" y="91"/>
                    <a:pt x="487" y="91"/>
                  </a:cubicBezTo>
                  <a:cubicBezTo>
                    <a:pt x="488" y="91"/>
                    <a:pt x="488" y="91"/>
                    <a:pt x="488" y="92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0"/>
                    <a:pt x="488" y="89"/>
                    <a:pt x="488" y="89"/>
                  </a:cubicBezTo>
                  <a:close/>
                  <a:moveTo>
                    <a:pt x="494" y="91"/>
                  </a:moveTo>
                  <a:cubicBezTo>
                    <a:pt x="494" y="92"/>
                    <a:pt x="494" y="92"/>
                    <a:pt x="494" y="92"/>
                  </a:cubicBezTo>
                  <a:cubicBezTo>
                    <a:pt x="495" y="92"/>
                    <a:pt x="496" y="92"/>
                    <a:pt x="496" y="92"/>
                  </a:cubicBezTo>
                  <a:cubicBezTo>
                    <a:pt x="496" y="91"/>
                    <a:pt x="496" y="91"/>
                    <a:pt x="496" y="91"/>
                  </a:cubicBezTo>
                  <a:cubicBezTo>
                    <a:pt x="495" y="91"/>
                    <a:pt x="495" y="91"/>
                    <a:pt x="494" y="91"/>
                  </a:cubicBezTo>
                  <a:close/>
                  <a:moveTo>
                    <a:pt x="497" y="92"/>
                  </a:moveTo>
                  <a:cubicBezTo>
                    <a:pt x="497" y="92"/>
                    <a:pt x="495" y="93"/>
                    <a:pt x="497" y="93"/>
                  </a:cubicBezTo>
                  <a:cubicBezTo>
                    <a:pt x="497" y="92"/>
                    <a:pt x="498" y="91"/>
                    <a:pt x="497" y="92"/>
                  </a:cubicBezTo>
                  <a:close/>
                  <a:moveTo>
                    <a:pt x="328" y="13"/>
                  </a:moveTo>
                  <a:cubicBezTo>
                    <a:pt x="327" y="14"/>
                    <a:pt x="327" y="14"/>
                    <a:pt x="327" y="14"/>
                  </a:cubicBezTo>
                  <a:cubicBezTo>
                    <a:pt x="325" y="15"/>
                    <a:pt x="326" y="16"/>
                    <a:pt x="329" y="16"/>
                  </a:cubicBezTo>
                  <a:cubicBezTo>
                    <a:pt x="330" y="16"/>
                    <a:pt x="331" y="14"/>
                    <a:pt x="332" y="14"/>
                  </a:cubicBezTo>
                  <a:cubicBezTo>
                    <a:pt x="332" y="14"/>
                    <a:pt x="331" y="14"/>
                    <a:pt x="331" y="14"/>
                  </a:cubicBezTo>
                  <a:cubicBezTo>
                    <a:pt x="331" y="14"/>
                    <a:pt x="330" y="14"/>
                    <a:pt x="329" y="14"/>
                  </a:cubicBezTo>
                  <a:cubicBezTo>
                    <a:pt x="329" y="14"/>
                    <a:pt x="329" y="13"/>
                    <a:pt x="328" y="13"/>
                  </a:cubicBezTo>
                  <a:close/>
                  <a:moveTo>
                    <a:pt x="332" y="25"/>
                  </a:moveTo>
                  <a:cubicBezTo>
                    <a:pt x="331" y="25"/>
                    <a:pt x="332" y="26"/>
                    <a:pt x="332" y="27"/>
                  </a:cubicBezTo>
                  <a:cubicBezTo>
                    <a:pt x="332" y="27"/>
                    <a:pt x="331" y="27"/>
                    <a:pt x="331" y="27"/>
                  </a:cubicBezTo>
                  <a:cubicBezTo>
                    <a:pt x="331" y="28"/>
                    <a:pt x="331" y="28"/>
                    <a:pt x="331" y="29"/>
                  </a:cubicBezTo>
                  <a:cubicBezTo>
                    <a:pt x="332" y="29"/>
                    <a:pt x="332" y="29"/>
                    <a:pt x="332" y="29"/>
                  </a:cubicBezTo>
                  <a:cubicBezTo>
                    <a:pt x="332" y="30"/>
                    <a:pt x="331" y="30"/>
                    <a:pt x="331" y="30"/>
                  </a:cubicBezTo>
                  <a:cubicBezTo>
                    <a:pt x="333" y="30"/>
                    <a:pt x="338" y="31"/>
                    <a:pt x="340" y="30"/>
                  </a:cubicBezTo>
                  <a:cubicBezTo>
                    <a:pt x="344" y="28"/>
                    <a:pt x="337" y="27"/>
                    <a:pt x="337" y="26"/>
                  </a:cubicBezTo>
                  <a:cubicBezTo>
                    <a:pt x="336" y="26"/>
                    <a:pt x="336" y="25"/>
                    <a:pt x="336" y="25"/>
                  </a:cubicBezTo>
                  <a:cubicBezTo>
                    <a:pt x="335" y="25"/>
                    <a:pt x="332" y="25"/>
                    <a:pt x="332" y="25"/>
                  </a:cubicBezTo>
                  <a:close/>
                  <a:moveTo>
                    <a:pt x="354" y="54"/>
                  </a:moveTo>
                  <a:cubicBezTo>
                    <a:pt x="354" y="54"/>
                    <a:pt x="354" y="55"/>
                    <a:pt x="354" y="55"/>
                  </a:cubicBezTo>
                  <a:cubicBezTo>
                    <a:pt x="353" y="55"/>
                    <a:pt x="352" y="55"/>
                    <a:pt x="352" y="55"/>
                  </a:cubicBezTo>
                  <a:cubicBezTo>
                    <a:pt x="352" y="55"/>
                    <a:pt x="350" y="54"/>
                    <a:pt x="350" y="54"/>
                  </a:cubicBezTo>
                  <a:cubicBezTo>
                    <a:pt x="349" y="55"/>
                    <a:pt x="349" y="55"/>
                    <a:pt x="349" y="55"/>
                  </a:cubicBezTo>
                  <a:cubicBezTo>
                    <a:pt x="350" y="56"/>
                    <a:pt x="352" y="57"/>
                    <a:pt x="354" y="56"/>
                  </a:cubicBezTo>
                  <a:cubicBezTo>
                    <a:pt x="354" y="56"/>
                    <a:pt x="358" y="54"/>
                    <a:pt x="354" y="54"/>
                  </a:cubicBezTo>
                  <a:close/>
                  <a:moveTo>
                    <a:pt x="337" y="57"/>
                  </a:moveTo>
                  <a:cubicBezTo>
                    <a:pt x="337" y="58"/>
                    <a:pt x="337" y="58"/>
                    <a:pt x="337" y="58"/>
                  </a:cubicBezTo>
                  <a:cubicBezTo>
                    <a:pt x="339" y="58"/>
                    <a:pt x="339" y="57"/>
                    <a:pt x="337" y="57"/>
                  </a:cubicBezTo>
                  <a:close/>
                  <a:moveTo>
                    <a:pt x="305" y="79"/>
                  </a:moveTo>
                  <a:cubicBezTo>
                    <a:pt x="306" y="78"/>
                    <a:pt x="306" y="80"/>
                    <a:pt x="306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4" y="80"/>
                    <a:pt x="304" y="81"/>
                    <a:pt x="304" y="81"/>
                  </a:cubicBezTo>
                  <a:cubicBezTo>
                    <a:pt x="303" y="82"/>
                    <a:pt x="304" y="79"/>
                    <a:pt x="305" y="79"/>
                  </a:cubicBezTo>
                  <a:close/>
                  <a:moveTo>
                    <a:pt x="384" y="88"/>
                  </a:moveTo>
                  <a:cubicBezTo>
                    <a:pt x="386" y="88"/>
                    <a:pt x="389" y="89"/>
                    <a:pt x="385" y="90"/>
                  </a:cubicBezTo>
                  <a:cubicBezTo>
                    <a:pt x="383" y="90"/>
                    <a:pt x="382" y="89"/>
                    <a:pt x="384" y="88"/>
                  </a:cubicBezTo>
                  <a:close/>
                  <a:moveTo>
                    <a:pt x="377" y="92"/>
                  </a:moveTo>
                  <a:cubicBezTo>
                    <a:pt x="377" y="92"/>
                    <a:pt x="378" y="93"/>
                    <a:pt x="378" y="93"/>
                  </a:cubicBezTo>
                  <a:cubicBezTo>
                    <a:pt x="377" y="93"/>
                    <a:pt x="376" y="92"/>
                    <a:pt x="377" y="92"/>
                  </a:cubicBezTo>
                  <a:close/>
                  <a:moveTo>
                    <a:pt x="234" y="77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4" y="79"/>
                    <a:pt x="234" y="79"/>
                  </a:cubicBezTo>
                  <a:cubicBezTo>
                    <a:pt x="233" y="79"/>
                    <a:pt x="232" y="80"/>
                    <a:pt x="232" y="80"/>
                  </a:cubicBezTo>
                  <a:cubicBezTo>
                    <a:pt x="232" y="80"/>
                    <a:pt x="233" y="81"/>
                    <a:pt x="232" y="81"/>
                  </a:cubicBezTo>
                  <a:cubicBezTo>
                    <a:pt x="233" y="81"/>
                    <a:pt x="234" y="81"/>
                    <a:pt x="234" y="81"/>
                  </a:cubicBezTo>
                  <a:cubicBezTo>
                    <a:pt x="237" y="80"/>
                    <a:pt x="236" y="80"/>
                    <a:pt x="237" y="77"/>
                  </a:cubicBezTo>
                  <a:cubicBezTo>
                    <a:pt x="236" y="77"/>
                    <a:pt x="235" y="77"/>
                    <a:pt x="234" y="77"/>
                  </a:cubicBezTo>
                  <a:close/>
                  <a:moveTo>
                    <a:pt x="273" y="80"/>
                  </a:moveTo>
                  <a:cubicBezTo>
                    <a:pt x="273" y="80"/>
                    <a:pt x="272" y="81"/>
                    <a:pt x="271" y="81"/>
                  </a:cubicBezTo>
                  <a:cubicBezTo>
                    <a:pt x="271" y="82"/>
                    <a:pt x="271" y="82"/>
                    <a:pt x="271" y="82"/>
                  </a:cubicBezTo>
                  <a:cubicBezTo>
                    <a:pt x="271" y="83"/>
                    <a:pt x="272" y="83"/>
                    <a:pt x="273" y="83"/>
                  </a:cubicBezTo>
                  <a:cubicBezTo>
                    <a:pt x="273" y="83"/>
                    <a:pt x="273" y="83"/>
                    <a:pt x="273" y="84"/>
                  </a:cubicBezTo>
                  <a:cubicBezTo>
                    <a:pt x="273" y="83"/>
                    <a:pt x="274" y="84"/>
                    <a:pt x="275" y="84"/>
                  </a:cubicBezTo>
                  <a:cubicBezTo>
                    <a:pt x="275" y="83"/>
                    <a:pt x="276" y="81"/>
                    <a:pt x="275" y="80"/>
                  </a:cubicBezTo>
                  <a:cubicBezTo>
                    <a:pt x="274" y="80"/>
                    <a:pt x="274" y="80"/>
                    <a:pt x="273" y="80"/>
                  </a:cubicBezTo>
                  <a:close/>
                  <a:moveTo>
                    <a:pt x="249" y="82"/>
                  </a:moveTo>
                  <a:cubicBezTo>
                    <a:pt x="249" y="82"/>
                    <a:pt x="249" y="83"/>
                    <a:pt x="250" y="84"/>
                  </a:cubicBezTo>
                  <a:cubicBezTo>
                    <a:pt x="250" y="84"/>
                    <a:pt x="250" y="83"/>
                    <a:pt x="250" y="83"/>
                  </a:cubicBezTo>
                  <a:cubicBezTo>
                    <a:pt x="251" y="83"/>
                    <a:pt x="250" y="82"/>
                    <a:pt x="250" y="82"/>
                  </a:cubicBezTo>
                  <a:cubicBezTo>
                    <a:pt x="250" y="82"/>
                    <a:pt x="249" y="82"/>
                    <a:pt x="249" y="82"/>
                  </a:cubicBezTo>
                  <a:close/>
                  <a:moveTo>
                    <a:pt x="268" y="85"/>
                  </a:moveTo>
                  <a:cubicBezTo>
                    <a:pt x="268" y="85"/>
                    <a:pt x="267" y="87"/>
                    <a:pt x="266" y="87"/>
                  </a:cubicBezTo>
                  <a:cubicBezTo>
                    <a:pt x="266" y="87"/>
                    <a:pt x="265" y="87"/>
                    <a:pt x="265" y="87"/>
                  </a:cubicBezTo>
                  <a:cubicBezTo>
                    <a:pt x="265" y="88"/>
                    <a:pt x="265" y="88"/>
                    <a:pt x="265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7" y="89"/>
                    <a:pt x="267" y="88"/>
                    <a:pt x="268" y="88"/>
                  </a:cubicBezTo>
                  <a:cubicBezTo>
                    <a:pt x="269" y="87"/>
                    <a:pt x="269" y="88"/>
                    <a:pt x="270" y="88"/>
                  </a:cubicBezTo>
                  <a:cubicBezTo>
                    <a:pt x="270" y="88"/>
                    <a:pt x="271" y="87"/>
                    <a:pt x="272" y="87"/>
                  </a:cubicBezTo>
                  <a:cubicBezTo>
                    <a:pt x="271" y="87"/>
                    <a:pt x="271" y="86"/>
                    <a:pt x="271" y="86"/>
                  </a:cubicBezTo>
                  <a:cubicBezTo>
                    <a:pt x="270" y="85"/>
                    <a:pt x="269" y="85"/>
                    <a:pt x="268" y="85"/>
                  </a:cubicBezTo>
                  <a:close/>
                  <a:moveTo>
                    <a:pt x="268" y="101"/>
                  </a:moveTo>
                  <a:cubicBezTo>
                    <a:pt x="268" y="102"/>
                    <a:pt x="268" y="102"/>
                    <a:pt x="268" y="102"/>
                  </a:cubicBezTo>
                  <a:cubicBezTo>
                    <a:pt x="270" y="102"/>
                    <a:pt x="269" y="102"/>
                    <a:pt x="268" y="103"/>
                  </a:cubicBezTo>
                  <a:cubicBezTo>
                    <a:pt x="268" y="103"/>
                    <a:pt x="267" y="101"/>
                    <a:pt x="268" y="101"/>
                  </a:cubicBezTo>
                  <a:close/>
                  <a:moveTo>
                    <a:pt x="171" y="101"/>
                  </a:moveTo>
                  <a:cubicBezTo>
                    <a:pt x="171" y="102"/>
                    <a:pt x="171" y="102"/>
                    <a:pt x="171" y="102"/>
                  </a:cubicBezTo>
                  <a:cubicBezTo>
                    <a:pt x="171" y="103"/>
                    <a:pt x="173" y="103"/>
                    <a:pt x="172" y="102"/>
                  </a:cubicBezTo>
                  <a:cubicBezTo>
                    <a:pt x="171" y="102"/>
                    <a:pt x="171" y="102"/>
                    <a:pt x="171" y="101"/>
                  </a:cubicBezTo>
                  <a:close/>
                  <a:moveTo>
                    <a:pt x="179" y="104"/>
                  </a:moveTo>
                  <a:cubicBezTo>
                    <a:pt x="179" y="104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7"/>
                    <a:pt x="179" y="106"/>
                  </a:cubicBezTo>
                  <a:cubicBezTo>
                    <a:pt x="179" y="106"/>
                    <a:pt x="179" y="107"/>
                    <a:pt x="179" y="107"/>
                  </a:cubicBezTo>
                  <a:cubicBezTo>
                    <a:pt x="179" y="107"/>
                    <a:pt x="180" y="108"/>
                    <a:pt x="180" y="108"/>
                  </a:cubicBezTo>
                  <a:cubicBezTo>
                    <a:pt x="181" y="108"/>
                    <a:pt x="182" y="108"/>
                    <a:pt x="183" y="108"/>
                  </a:cubicBezTo>
                  <a:cubicBezTo>
                    <a:pt x="183" y="108"/>
                    <a:pt x="184" y="110"/>
                    <a:pt x="184" y="110"/>
                  </a:cubicBezTo>
                  <a:cubicBezTo>
                    <a:pt x="184" y="110"/>
                    <a:pt x="186" y="110"/>
                    <a:pt x="186" y="110"/>
                  </a:cubicBezTo>
                  <a:cubicBezTo>
                    <a:pt x="186" y="110"/>
                    <a:pt x="187" y="110"/>
                    <a:pt x="188" y="110"/>
                  </a:cubicBezTo>
                  <a:cubicBezTo>
                    <a:pt x="188" y="110"/>
                    <a:pt x="188" y="110"/>
                    <a:pt x="188" y="109"/>
                  </a:cubicBezTo>
                  <a:cubicBezTo>
                    <a:pt x="188" y="108"/>
                    <a:pt x="187" y="107"/>
                    <a:pt x="185" y="107"/>
                  </a:cubicBezTo>
                  <a:cubicBezTo>
                    <a:pt x="185" y="106"/>
                    <a:pt x="184" y="106"/>
                    <a:pt x="183" y="106"/>
                  </a:cubicBezTo>
                  <a:cubicBezTo>
                    <a:pt x="182" y="105"/>
                    <a:pt x="182" y="104"/>
                    <a:pt x="181" y="104"/>
                  </a:cubicBezTo>
                  <a:cubicBezTo>
                    <a:pt x="181" y="104"/>
                    <a:pt x="180" y="104"/>
                    <a:pt x="179" y="104"/>
                  </a:cubicBezTo>
                  <a:close/>
                  <a:moveTo>
                    <a:pt x="0" y="219"/>
                  </a:moveTo>
                  <a:cubicBezTo>
                    <a:pt x="0" y="219"/>
                    <a:pt x="2" y="221"/>
                    <a:pt x="5" y="222"/>
                  </a:cubicBezTo>
                  <a:cubicBezTo>
                    <a:pt x="9" y="222"/>
                    <a:pt x="10" y="222"/>
                    <a:pt x="12" y="222"/>
                  </a:cubicBezTo>
                  <a:cubicBezTo>
                    <a:pt x="13" y="222"/>
                    <a:pt x="14" y="222"/>
                    <a:pt x="14" y="222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5" y="218"/>
                    <a:pt x="15" y="218"/>
                    <a:pt x="15" y="218"/>
                  </a:cubicBezTo>
                  <a:cubicBezTo>
                    <a:pt x="15" y="218"/>
                    <a:pt x="11" y="218"/>
                    <a:pt x="10" y="217"/>
                  </a:cubicBezTo>
                  <a:cubicBezTo>
                    <a:pt x="9" y="216"/>
                    <a:pt x="6" y="213"/>
                    <a:pt x="6" y="213"/>
                  </a:cubicBezTo>
                  <a:cubicBezTo>
                    <a:pt x="6" y="213"/>
                    <a:pt x="5" y="214"/>
                    <a:pt x="4" y="214"/>
                  </a:cubicBezTo>
                  <a:cubicBezTo>
                    <a:pt x="4" y="214"/>
                    <a:pt x="6" y="211"/>
                    <a:pt x="5" y="212"/>
                  </a:cubicBezTo>
                  <a:cubicBezTo>
                    <a:pt x="5" y="212"/>
                    <a:pt x="3" y="212"/>
                    <a:pt x="4" y="213"/>
                  </a:cubicBezTo>
                  <a:cubicBezTo>
                    <a:pt x="4" y="213"/>
                    <a:pt x="3" y="213"/>
                    <a:pt x="3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4"/>
                    <a:pt x="2" y="215"/>
                    <a:pt x="2" y="216"/>
                  </a:cubicBezTo>
                  <a:cubicBezTo>
                    <a:pt x="2" y="216"/>
                    <a:pt x="2" y="216"/>
                    <a:pt x="3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1" y="217"/>
                    <a:pt x="2" y="217"/>
                    <a:pt x="2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0" y="219"/>
                    <a:pt x="0" y="219"/>
                    <a:pt x="0" y="219"/>
                  </a:cubicBezTo>
                  <a:close/>
                  <a:moveTo>
                    <a:pt x="188" y="22"/>
                  </a:moveTo>
                  <a:cubicBezTo>
                    <a:pt x="189" y="22"/>
                    <a:pt x="190" y="23"/>
                    <a:pt x="191" y="23"/>
                  </a:cubicBezTo>
                  <a:cubicBezTo>
                    <a:pt x="192" y="22"/>
                    <a:pt x="191" y="19"/>
                    <a:pt x="191" y="19"/>
                  </a:cubicBezTo>
                  <a:cubicBezTo>
                    <a:pt x="191" y="19"/>
                    <a:pt x="192" y="19"/>
                    <a:pt x="193" y="19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5" y="18"/>
                    <a:pt x="195" y="19"/>
                    <a:pt x="196" y="19"/>
                  </a:cubicBezTo>
                  <a:cubicBezTo>
                    <a:pt x="196" y="19"/>
                    <a:pt x="196" y="18"/>
                    <a:pt x="196" y="18"/>
                  </a:cubicBezTo>
                  <a:cubicBezTo>
                    <a:pt x="196" y="17"/>
                    <a:pt x="195" y="16"/>
                    <a:pt x="194" y="16"/>
                  </a:cubicBezTo>
                  <a:cubicBezTo>
                    <a:pt x="194" y="16"/>
                    <a:pt x="193" y="16"/>
                    <a:pt x="193" y="16"/>
                  </a:cubicBezTo>
                  <a:cubicBezTo>
                    <a:pt x="192" y="15"/>
                    <a:pt x="194" y="14"/>
                    <a:pt x="191" y="1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8" y="15"/>
                    <a:pt x="188" y="15"/>
                    <a:pt x="187" y="15"/>
                  </a:cubicBezTo>
                  <a:cubicBezTo>
                    <a:pt x="187" y="15"/>
                    <a:pt x="187" y="16"/>
                    <a:pt x="186" y="17"/>
                  </a:cubicBezTo>
                  <a:cubicBezTo>
                    <a:pt x="186" y="18"/>
                    <a:pt x="184" y="18"/>
                    <a:pt x="184" y="20"/>
                  </a:cubicBezTo>
                  <a:cubicBezTo>
                    <a:pt x="184" y="22"/>
                    <a:pt x="185" y="23"/>
                    <a:pt x="187" y="22"/>
                  </a:cubicBezTo>
                  <a:lnTo>
                    <a:pt x="188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 dirty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8" name="Freeform 49">
              <a:extLst>
                <a:ext uri="{FF2B5EF4-FFF2-40B4-BE49-F238E27FC236}">
                  <a16:creationId xmlns:a16="http://schemas.microsoft.com/office/drawing/2014/main" id="{12E226AF-62B7-740B-2626-17ABA702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919" y="2162264"/>
              <a:ext cx="267869" cy="210249"/>
            </a:xfrm>
            <a:custGeom>
              <a:avLst/>
              <a:gdLst>
                <a:gd name="T0" fmla="*/ 39 w 39"/>
                <a:gd name="T1" fmla="*/ 19 h 29"/>
                <a:gd name="T2" fmla="*/ 36 w 39"/>
                <a:gd name="T3" fmla="*/ 19 h 29"/>
                <a:gd name="T4" fmla="*/ 35 w 39"/>
                <a:gd name="T5" fmla="*/ 19 h 29"/>
                <a:gd name="T6" fmla="*/ 34 w 39"/>
                <a:gd name="T7" fmla="*/ 19 h 29"/>
                <a:gd name="T8" fmla="*/ 33 w 39"/>
                <a:gd name="T9" fmla="*/ 18 h 29"/>
                <a:gd name="T10" fmla="*/ 32 w 39"/>
                <a:gd name="T11" fmla="*/ 16 h 29"/>
                <a:gd name="T12" fmla="*/ 32 w 39"/>
                <a:gd name="T13" fmla="*/ 13 h 29"/>
                <a:gd name="T14" fmla="*/ 32 w 39"/>
                <a:gd name="T15" fmla="*/ 12 h 29"/>
                <a:gd name="T16" fmla="*/ 32 w 39"/>
                <a:gd name="T17" fmla="*/ 9 h 29"/>
                <a:gd name="T18" fmla="*/ 30 w 39"/>
                <a:gd name="T19" fmla="*/ 6 h 29"/>
                <a:gd name="T20" fmla="*/ 28 w 39"/>
                <a:gd name="T21" fmla="*/ 3 h 29"/>
                <a:gd name="T22" fmla="*/ 25 w 39"/>
                <a:gd name="T23" fmla="*/ 0 h 29"/>
                <a:gd name="T24" fmla="*/ 23 w 39"/>
                <a:gd name="T25" fmla="*/ 2 h 29"/>
                <a:gd name="T26" fmla="*/ 21 w 39"/>
                <a:gd name="T27" fmla="*/ 3 h 29"/>
                <a:gd name="T28" fmla="*/ 19 w 39"/>
                <a:gd name="T29" fmla="*/ 4 h 29"/>
                <a:gd name="T30" fmla="*/ 17 w 39"/>
                <a:gd name="T31" fmla="*/ 4 h 29"/>
                <a:gd name="T32" fmla="*/ 14 w 39"/>
                <a:gd name="T33" fmla="*/ 3 h 29"/>
                <a:gd name="T34" fmla="*/ 11 w 39"/>
                <a:gd name="T35" fmla="*/ 2 h 29"/>
                <a:gd name="T36" fmla="*/ 10 w 39"/>
                <a:gd name="T37" fmla="*/ 1 h 29"/>
                <a:gd name="T38" fmla="*/ 9 w 39"/>
                <a:gd name="T39" fmla="*/ 5 h 29"/>
                <a:gd name="T40" fmla="*/ 6 w 39"/>
                <a:gd name="T41" fmla="*/ 7 h 29"/>
                <a:gd name="T42" fmla="*/ 4 w 39"/>
                <a:gd name="T43" fmla="*/ 15 h 29"/>
                <a:gd name="T44" fmla="*/ 1 w 39"/>
                <a:gd name="T45" fmla="*/ 17 h 29"/>
                <a:gd name="T46" fmla="*/ 0 w 39"/>
                <a:gd name="T47" fmla="*/ 17 h 29"/>
                <a:gd name="T48" fmla="*/ 2 w 39"/>
                <a:gd name="T49" fmla="*/ 20 h 29"/>
                <a:gd name="T50" fmla="*/ 2 w 39"/>
                <a:gd name="T51" fmla="*/ 22 h 29"/>
                <a:gd name="T52" fmla="*/ 4 w 39"/>
                <a:gd name="T53" fmla="*/ 23 h 29"/>
                <a:gd name="T54" fmla="*/ 6 w 39"/>
                <a:gd name="T55" fmla="*/ 22 h 29"/>
                <a:gd name="T56" fmla="*/ 9 w 39"/>
                <a:gd name="T57" fmla="*/ 23 h 29"/>
                <a:gd name="T58" fmla="*/ 9 w 39"/>
                <a:gd name="T59" fmla="*/ 23 h 29"/>
                <a:gd name="T60" fmla="*/ 8 w 39"/>
                <a:gd name="T61" fmla="*/ 25 h 29"/>
                <a:gd name="T62" fmla="*/ 10 w 39"/>
                <a:gd name="T63" fmla="*/ 26 h 29"/>
                <a:gd name="T64" fmla="*/ 12 w 39"/>
                <a:gd name="T65" fmla="*/ 27 h 29"/>
                <a:gd name="T66" fmla="*/ 14 w 39"/>
                <a:gd name="T67" fmla="*/ 29 h 29"/>
                <a:gd name="T68" fmla="*/ 16 w 39"/>
                <a:gd name="T69" fmla="*/ 28 h 29"/>
                <a:gd name="T70" fmla="*/ 20 w 39"/>
                <a:gd name="T71" fmla="*/ 28 h 29"/>
                <a:gd name="T72" fmla="*/ 23 w 39"/>
                <a:gd name="T73" fmla="*/ 27 h 29"/>
                <a:gd name="T74" fmla="*/ 26 w 39"/>
                <a:gd name="T75" fmla="*/ 26 h 29"/>
                <a:gd name="T76" fmla="*/ 29 w 39"/>
                <a:gd name="T77" fmla="*/ 27 h 29"/>
                <a:gd name="T78" fmla="*/ 32 w 39"/>
                <a:gd name="T79" fmla="*/ 26 h 29"/>
                <a:gd name="T80" fmla="*/ 34 w 39"/>
                <a:gd name="T81" fmla="*/ 27 h 29"/>
                <a:gd name="T82" fmla="*/ 36 w 39"/>
                <a:gd name="T83" fmla="*/ 26 h 29"/>
                <a:gd name="T84" fmla="*/ 35 w 39"/>
                <a:gd name="T85" fmla="*/ 25 h 29"/>
                <a:gd name="T86" fmla="*/ 36 w 39"/>
                <a:gd name="T87" fmla="*/ 24 h 29"/>
                <a:gd name="T88" fmla="*/ 37 w 39"/>
                <a:gd name="T89" fmla="*/ 25 h 29"/>
                <a:gd name="T90" fmla="*/ 38 w 39"/>
                <a:gd name="T91" fmla="*/ 24 h 29"/>
                <a:gd name="T92" fmla="*/ 38 w 39"/>
                <a:gd name="T93" fmla="*/ 21 h 29"/>
                <a:gd name="T94" fmla="*/ 39 w 39"/>
                <a:gd name="T95" fmla="*/ 21 h 29"/>
                <a:gd name="T96" fmla="*/ 38 w 39"/>
                <a:gd name="T97" fmla="*/ 21 h 29"/>
                <a:gd name="T98" fmla="*/ 38 w 39"/>
                <a:gd name="T99" fmla="*/ 20 h 29"/>
                <a:gd name="T100" fmla="*/ 39 w 39"/>
                <a:gd name="T101" fmla="*/ 20 h 29"/>
                <a:gd name="T102" fmla="*/ 39 w 39"/>
                <a:gd name="T103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29">
                  <a:moveTo>
                    <a:pt x="39" y="19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6" y="20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3" y="18"/>
                    <a:pt x="33" y="18"/>
                  </a:cubicBezTo>
                  <a:cubicBezTo>
                    <a:pt x="32" y="17"/>
                    <a:pt x="33" y="16"/>
                    <a:pt x="32" y="16"/>
                  </a:cubicBezTo>
                  <a:cubicBezTo>
                    <a:pt x="32" y="16"/>
                    <a:pt x="33" y="14"/>
                    <a:pt x="32" y="13"/>
                  </a:cubicBezTo>
                  <a:cubicBezTo>
                    <a:pt x="32" y="12"/>
                    <a:pt x="33" y="12"/>
                    <a:pt x="32" y="12"/>
                  </a:cubicBezTo>
                  <a:cubicBezTo>
                    <a:pt x="31" y="11"/>
                    <a:pt x="33" y="10"/>
                    <a:pt x="32" y="9"/>
                  </a:cubicBezTo>
                  <a:cubicBezTo>
                    <a:pt x="32" y="8"/>
                    <a:pt x="32" y="8"/>
                    <a:pt x="30" y="6"/>
                  </a:cubicBezTo>
                  <a:cubicBezTo>
                    <a:pt x="29" y="5"/>
                    <a:pt x="29" y="5"/>
                    <a:pt x="28" y="3"/>
                  </a:cubicBezTo>
                  <a:cubicBezTo>
                    <a:pt x="28" y="2"/>
                    <a:pt x="25" y="0"/>
                    <a:pt x="25" y="0"/>
                  </a:cubicBezTo>
                  <a:cubicBezTo>
                    <a:pt x="25" y="0"/>
                    <a:pt x="24" y="1"/>
                    <a:pt x="23" y="2"/>
                  </a:cubicBezTo>
                  <a:cubicBezTo>
                    <a:pt x="23" y="3"/>
                    <a:pt x="23" y="3"/>
                    <a:pt x="21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9" y="4"/>
                    <a:pt x="9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4" y="9"/>
                    <a:pt x="6" y="12"/>
                    <a:pt x="4" y="15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2" y="19"/>
                    <a:pt x="2" y="20"/>
                  </a:cubicBezTo>
                  <a:cubicBezTo>
                    <a:pt x="2" y="21"/>
                    <a:pt x="1" y="22"/>
                    <a:pt x="2" y="22"/>
                  </a:cubicBezTo>
                  <a:cubicBezTo>
                    <a:pt x="3" y="22"/>
                    <a:pt x="3" y="21"/>
                    <a:pt x="4" y="23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7" y="23"/>
                    <a:pt x="7" y="24"/>
                    <a:pt x="8" y="25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0" y="26"/>
                    <a:pt x="13" y="26"/>
                    <a:pt x="12" y="27"/>
                  </a:cubicBezTo>
                  <a:cubicBezTo>
                    <a:pt x="11" y="28"/>
                    <a:pt x="12" y="29"/>
                    <a:pt x="14" y="29"/>
                  </a:cubicBezTo>
                  <a:cubicBezTo>
                    <a:pt x="16" y="29"/>
                    <a:pt x="14" y="28"/>
                    <a:pt x="16" y="28"/>
                  </a:cubicBezTo>
                  <a:cubicBezTo>
                    <a:pt x="18" y="29"/>
                    <a:pt x="18" y="29"/>
                    <a:pt x="20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7" y="26"/>
                    <a:pt x="27" y="27"/>
                    <a:pt x="29" y="27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3" y="26"/>
                    <a:pt x="34" y="27"/>
                    <a:pt x="34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5" y="26"/>
                    <a:pt x="35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7" y="24"/>
                    <a:pt x="37" y="24"/>
                    <a:pt x="37" y="25"/>
                  </a:cubicBezTo>
                  <a:cubicBezTo>
                    <a:pt x="38" y="24"/>
                    <a:pt x="37" y="24"/>
                    <a:pt x="38" y="24"/>
                  </a:cubicBezTo>
                  <a:cubicBezTo>
                    <a:pt x="38" y="23"/>
                    <a:pt x="38" y="22"/>
                    <a:pt x="38" y="21"/>
                  </a:cubicBezTo>
                  <a:cubicBezTo>
                    <a:pt x="38" y="21"/>
                    <a:pt x="39" y="21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39" y="20"/>
                    <a:pt x="39" y="20"/>
                    <a:pt x="39" y="1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9" name="Freeform 50">
              <a:extLst>
                <a:ext uri="{FF2B5EF4-FFF2-40B4-BE49-F238E27FC236}">
                  <a16:creationId xmlns:a16="http://schemas.microsoft.com/office/drawing/2014/main" id="{3A3F1C6D-7643-CFE6-A3EC-9C0E74C0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4963" y="3098206"/>
              <a:ext cx="27859" cy="36173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3 h 5"/>
                <a:gd name="T4" fmla="*/ 3 w 4"/>
                <a:gd name="T5" fmla="*/ 0 h 5"/>
                <a:gd name="T6" fmla="*/ 4 w 4"/>
                <a:gd name="T7" fmla="*/ 0 h 5"/>
                <a:gd name="T8" fmla="*/ 4 w 4"/>
                <a:gd name="T9" fmla="*/ 5 h 5"/>
                <a:gd name="T10" fmla="*/ 2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0" name="Freeform 51">
              <a:extLst>
                <a:ext uri="{FF2B5EF4-FFF2-40B4-BE49-F238E27FC236}">
                  <a16:creationId xmlns:a16="http://schemas.microsoft.com/office/drawing/2014/main" id="{5AFBAB89-013E-B745-2A92-7AA20C505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795" y="3376276"/>
              <a:ext cx="53574" cy="27129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1" name="Freeform 52">
              <a:extLst>
                <a:ext uri="{FF2B5EF4-FFF2-40B4-BE49-F238E27FC236}">
                  <a16:creationId xmlns:a16="http://schemas.microsoft.com/office/drawing/2014/main" id="{DCA124B3-11B0-51AB-414A-E45FA930B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164" y="2438072"/>
              <a:ext cx="96433" cy="217030"/>
            </a:xfrm>
            <a:custGeom>
              <a:avLst/>
              <a:gdLst>
                <a:gd name="T0" fmla="*/ 11 w 14"/>
                <a:gd name="T1" fmla="*/ 28 h 30"/>
                <a:gd name="T2" fmla="*/ 11 w 14"/>
                <a:gd name="T3" fmla="*/ 26 h 30"/>
                <a:gd name="T4" fmla="*/ 10 w 14"/>
                <a:gd name="T5" fmla="*/ 24 h 30"/>
                <a:gd name="T6" fmla="*/ 10 w 14"/>
                <a:gd name="T7" fmla="*/ 21 h 30"/>
                <a:gd name="T8" fmla="*/ 10 w 14"/>
                <a:gd name="T9" fmla="*/ 20 h 30"/>
                <a:gd name="T10" fmla="*/ 11 w 14"/>
                <a:gd name="T11" fmla="*/ 16 h 30"/>
                <a:gd name="T12" fmla="*/ 11 w 14"/>
                <a:gd name="T13" fmla="*/ 13 h 30"/>
                <a:gd name="T14" fmla="*/ 12 w 14"/>
                <a:gd name="T15" fmla="*/ 11 h 30"/>
                <a:gd name="T16" fmla="*/ 11 w 14"/>
                <a:gd name="T17" fmla="*/ 7 h 30"/>
                <a:gd name="T18" fmla="*/ 12 w 14"/>
                <a:gd name="T19" fmla="*/ 4 h 30"/>
                <a:gd name="T20" fmla="*/ 12 w 14"/>
                <a:gd name="T21" fmla="*/ 2 h 30"/>
                <a:gd name="T22" fmla="*/ 11 w 14"/>
                <a:gd name="T23" fmla="*/ 1 h 30"/>
                <a:gd name="T24" fmla="*/ 7 w 14"/>
                <a:gd name="T25" fmla="*/ 2 h 30"/>
                <a:gd name="T26" fmla="*/ 6 w 14"/>
                <a:gd name="T27" fmla="*/ 1 h 30"/>
                <a:gd name="T28" fmla="*/ 3 w 14"/>
                <a:gd name="T29" fmla="*/ 1 h 30"/>
                <a:gd name="T30" fmla="*/ 4 w 14"/>
                <a:gd name="T31" fmla="*/ 9 h 30"/>
                <a:gd name="T32" fmla="*/ 3 w 14"/>
                <a:gd name="T33" fmla="*/ 11 h 30"/>
                <a:gd name="T34" fmla="*/ 3 w 14"/>
                <a:gd name="T35" fmla="*/ 12 h 30"/>
                <a:gd name="T36" fmla="*/ 2 w 14"/>
                <a:gd name="T37" fmla="*/ 14 h 30"/>
                <a:gd name="T38" fmla="*/ 2 w 14"/>
                <a:gd name="T39" fmla="*/ 15 h 30"/>
                <a:gd name="T40" fmla="*/ 1 w 14"/>
                <a:gd name="T41" fmla="*/ 15 h 30"/>
                <a:gd name="T42" fmla="*/ 0 w 14"/>
                <a:gd name="T43" fmla="*/ 17 h 30"/>
                <a:gd name="T44" fmla="*/ 1 w 14"/>
                <a:gd name="T45" fmla="*/ 19 h 30"/>
                <a:gd name="T46" fmla="*/ 2 w 14"/>
                <a:gd name="T47" fmla="*/ 18 h 30"/>
                <a:gd name="T48" fmla="*/ 2 w 14"/>
                <a:gd name="T49" fmla="*/ 20 h 30"/>
                <a:gd name="T50" fmla="*/ 1 w 14"/>
                <a:gd name="T51" fmla="*/ 20 h 30"/>
                <a:gd name="T52" fmla="*/ 1 w 14"/>
                <a:gd name="T53" fmla="*/ 21 h 30"/>
                <a:gd name="T54" fmla="*/ 2 w 14"/>
                <a:gd name="T55" fmla="*/ 21 h 30"/>
                <a:gd name="T56" fmla="*/ 3 w 14"/>
                <a:gd name="T57" fmla="*/ 24 h 30"/>
                <a:gd name="T58" fmla="*/ 3 w 14"/>
                <a:gd name="T59" fmla="*/ 24 h 30"/>
                <a:gd name="T60" fmla="*/ 2 w 14"/>
                <a:gd name="T61" fmla="*/ 29 h 30"/>
                <a:gd name="T62" fmla="*/ 6 w 14"/>
                <a:gd name="T63" fmla="*/ 29 h 30"/>
                <a:gd name="T64" fmla="*/ 8 w 14"/>
                <a:gd name="T65" fmla="*/ 30 h 30"/>
                <a:gd name="T66" fmla="*/ 11 w 14"/>
                <a:gd name="T6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30">
                  <a:moveTo>
                    <a:pt x="11" y="28"/>
                  </a:moveTo>
                  <a:cubicBezTo>
                    <a:pt x="11" y="28"/>
                    <a:pt x="11" y="27"/>
                    <a:pt x="11" y="26"/>
                  </a:cubicBezTo>
                  <a:cubicBezTo>
                    <a:pt x="12" y="24"/>
                    <a:pt x="11" y="26"/>
                    <a:pt x="10" y="24"/>
                  </a:cubicBezTo>
                  <a:cubicBezTo>
                    <a:pt x="9" y="23"/>
                    <a:pt x="10" y="23"/>
                    <a:pt x="10" y="21"/>
                  </a:cubicBezTo>
                  <a:cubicBezTo>
                    <a:pt x="11" y="20"/>
                    <a:pt x="11" y="21"/>
                    <a:pt x="10" y="20"/>
                  </a:cubicBezTo>
                  <a:cubicBezTo>
                    <a:pt x="8" y="17"/>
                    <a:pt x="10" y="18"/>
                    <a:pt x="11" y="16"/>
                  </a:cubicBezTo>
                  <a:cubicBezTo>
                    <a:pt x="12" y="15"/>
                    <a:pt x="11" y="15"/>
                    <a:pt x="11" y="13"/>
                  </a:cubicBezTo>
                  <a:cubicBezTo>
                    <a:pt x="11" y="12"/>
                    <a:pt x="10" y="12"/>
                    <a:pt x="12" y="11"/>
                  </a:cubicBezTo>
                  <a:cubicBezTo>
                    <a:pt x="13" y="10"/>
                    <a:pt x="12" y="8"/>
                    <a:pt x="11" y="7"/>
                  </a:cubicBezTo>
                  <a:cubicBezTo>
                    <a:pt x="10" y="5"/>
                    <a:pt x="11" y="6"/>
                    <a:pt x="12" y="4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2" y="1"/>
                    <a:pt x="11" y="1"/>
                  </a:cubicBezTo>
                  <a:cubicBezTo>
                    <a:pt x="9" y="1"/>
                    <a:pt x="9" y="1"/>
                    <a:pt x="7" y="2"/>
                  </a:cubicBezTo>
                  <a:cubicBezTo>
                    <a:pt x="5" y="2"/>
                    <a:pt x="7" y="2"/>
                    <a:pt x="6" y="1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4" y="3"/>
                    <a:pt x="5" y="8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6"/>
                    <a:pt x="2" y="17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1"/>
                    <a:pt x="2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6"/>
                    <a:pt x="2" y="27"/>
                    <a:pt x="2" y="29"/>
                  </a:cubicBezTo>
                  <a:cubicBezTo>
                    <a:pt x="3" y="29"/>
                    <a:pt x="5" y="28"/>
                    <a:pt x="6" y="29"/>
                  </a:cubicBezTo>
                  <a:cubicBezTo>
                    <a:pt x="7" y="29"/>
                    <a:pt x="6" y="30"/>
                    <a:pt x="8" y="30"/>
                  </a:cubicBezTo>
                  <a:cubicBezTo>
                    <a:pt x="8" y="30"/>
                    <a:pt x="10" y="28"/>
                    <a:pt x="11" y="2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2" name="Freeform 53">
              <a:extLst>
                <a:ext uri="{FF2B5EF4-FFF2-40B4-BE49-F238E27FC236}">
                  <a16:creationId xmlns:a16="http://schemas.microsoft.com/office/drawing/2014/main" id="{ED3433D8-FF21-45EA-C507-EE644DCAE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766" y="1877411"/>
              <a:ext cx="342873" cy="269028"/>
            </a:xfrm>
            <a:custGeom>
              <a:avLst/>
              <a:gdLst>
                <a:gd name="T0" fmla="*/ 25 w 50"/>
                <a:gd name="T1" fmla="*/ 3 h 37"/>
                <a:gd name="T2" fmla="*/ 25 w 50"/>
                <a:gd name="T3" fmla="*/ 1 h 37"/>
                <a:gd name="T4" fmla="*/ 23 w 50"/>
                <a:gd name="T5" fmla="*/ 2 h 37"/>
                <a:gd name="T6" fmla="*/ 22 w 50"/>
                <a:gd name="T7" fmla="*/ 3 h 37"/>
                <a:gd name="T8" fmla="*/ 20 w 50"/>
                <a:gd name="T9" fmla="*/ 2 h 37"/>
                <a:gd name="T10" fmla="*/ 20 w 50"/>
                <a:gd name="T11" fmla="*/ 1 h 37"/>
                <a:gd name="T12" fmla="*/ 21 w 50"/>
                <a:gd name="T13" fmla="*/ 1 h 37"/>
                <a:gd name="T14" fmla="*/ 21 w 50"/>
                <a:gd name="T15" fmla="*/ 1 h 37"/>
                <a:gd name="T16" fmla="*/ 20 w 50"/>
                <a:gd name="T17" fmla="*/ 0 h 37"/>
                <a:gd name="T18" fmla="*/ 15 w 50"/>
                <a:gd name="T19" fmla="*/ 1 h 37"/>
                <a:gd name="T20" fmla="*/ 14 w 50"/>
                <a:gd name="T21" fmla="*/ 2 h 37"/>
                <a:gd name="T22" fmla="*/ 12 w 50"/>
                <a:gd name="T23" fmla="*/ 2 h 37"/>
                <a:gd name="T24" fmla="*/ 10 w 50"/>
                <a:gd name="T25" fmla="*/ 4 h 37"/>
                <a:gd name="T26" fmla="*/ 8 w 50"/>
                <a:gd name="T27" fmla="*/ 3 h 37"/>
                <a:gd name="T28" fmla="*/ 8 w 50"/>
                <a:gd name="T29" fmla="*/ 4 h 37"/>
                <a:gd name="T30" fmla="*/ 3 w 50"/>
                <a:gd name="T31" fmla="*/ 5 h 37"/>
                <a:gd name="T32" fmla="*/ 1 w 50"/>
                <a:gd name="T33" fmla="*/ 5 h 37"/>
                <a:gd name="T34" fmla="*/ 0 w 50"/>
                <a:gd name="T35" fmla="*/ 9 h 37"/>
                <a:gd name="T36" fmla="*/ 1 w 50"/>
                <a:gd name="T37" fmla="*/ 12 h 37"/>
                <a:gd name="T38" fmla="*/ 1 w 50"/>
                <a:gd name="T39" fmla="*/ 15 h 37"/>
                <a:gd name="T40" fmla="*/ 2 w 50"/>
                <a:gd name="T41" fmla="*/ 18 h 37"/>
                <a:gd name="T42" fmla="*/ 2 w 50"/>
                <a:gd name="T43" fmla="*/ 23 h 37"/>
                <a:gd name="T44" fmla="*/ 4 w 50"/>
                <a:gd name="T45" fmla="*/ 24 h 37"/>
                <a:gd name="T46" fmla="*/ 6 w 50"/>
                <a:gd name="T47" fmla="*/ 24 h 37"/>
                <a:gd name="T48" fmla="*/ 8 w 50"/>
                <a:gd name="T49" fmla="*/ 25 h 37"/>
                <a:gd name="T50" fmla="*/ 11 w 50"/>
                <a:gd name="T51" fmla="*/ 27 h 37"/>
                <a:gd name="T52" fmla="*/ 14 w 50"/>
                <a:gd name="T53" fmla="*/ 27 h 37"/>
                <a:gd name="T54" fmla="*/ 17 w 50"/>
                <a:gd name="T55" fmla="*/ 29 h 37"/>
                <a:gd name="T56" fmla="*/ 19 w 50"/>
                <a:gd name="T57" fmla="*/ 32 h 37"/>
                <a:gd name="T58" fmla="*/ 20 w 50"/>
                <a:gd name="T59" fmla="*/ 32 h 37"/>
                <a:gd name="T60" fmla="*/ 23 w 50"/>
                <a:gd name="T61" fmla="*/ 32 h 37"/>
                <a:gd name="T62" fmla="*/ 26 w 50"/>
                <a:gd name="T63" fmla="*/ 33 h 37"/>
                <a:gd name="T64" fmla="*/ 29 w 50"/>
                <a:gd name="T65" fmla="*/ 33 h 37"/>
                <a:gd name="T66" fmla="*/ 32 w 50"/>
                <a:gd name="T67" fmla="*/ 32 h 37"/>
                <a:gd name="T68" fmla="*/ 36 w 50"/>
                <a:gd name="T69" fmla="*/ 30 h 37"/>
                <a:gd name="T70" fmla="*/ 39 w 50"/>
                <a:gd name="T71" fmla="*/ 32 h 37"/>
                <a:gd name="T72" fmla="*/ 41 w 50"/>
                <a:gd name="T73" fmla="*/ 34 h 37"/>
                <a:gd name="T74" fmla="*/ 43 w 50"/>
                <a:gd name="T75" fmla="*/ 35 h 37"/>
                <a:gd name="T76" fmla="*/ 45 w 50"/>
                <a:gd name="T77" fmla="*/ 37 h 37"/>
                <a:gd name="T78" fmla="*/ 47 w 50"/>
                <a:gd name="T79" fmla="*/ 36 h 37"/>
                <a:gd name="T80" fmla="*/ 47 w 50"/>
                <a:gd name="T81" fmla="*/ 33 h 37"/>
                <a:gd name="T82" fmla="*/ 48 w 50"/>
                <a:gd name="T83" fmla="*/ 30 h 37"/>
                <a:gd name="T84" fmla="*/ 49 w 50"/>
                <a:gd name="T85" fmla="*/ 28 h 37"/>
                <a:gd name="T86" fmla="*/ 48 w 50"/>
                <a:gd name="T87" fmla="*/ 24 h 37"/>
                <a:gd name="T88" fmla="*/ 48 w 50"/>
                <a:gd name="T89" fmla="*/ 21 h 37"/>
                <a:gd name="T90" fmla="*/ 49 w 50"/>
                <a:gd name="T91" fmla="*/ 20 h 37"/>
                <a:gd name="T92" fmla="*/ 48 w 50"/>
                <a:gd name="T93" fmla="*/ 17 h 37"/>
                <a:gd name="T94" fmla="*/ 48 w 50"/>
                <a:gd name="T95" fmla="*/ 14 h 37"/>
                <a:gd name="T96" fmla="*/ 49 w 50"/>
                <a:gd name="T97" fmla="*/ 10 h 37"/>
                <a:gd name="T98" fmla="*/ 48 w 50"/>
                <a:gd name="T99" fmla="*/ 7 h 37"/>
                <a:gd name="T100" fmla="*/ 47 w 50"/>
                <a:gd name="T101" fmla="*/ 5 h 37"/>
                <a:gd name="T102" fmla="*/ 41 w 50"/>
                <a:gd name="T103" fmla="*/ 5 h 37"/>
                <a:gd name="T104" fmla="*/ 39 w 50"/>
                <a:gd name="T105" fmla="*/ 5 h 37"/>
                <a:gd name="T106" fmla="*/ 37 w 50"/>
                <a:gd name="T107" fmla="*/ 5 h 37"/>
                <a:gd name="T108" fmla="*/ 30 w 50"/>
                <a:gd name="T109" fmla="*/ 5 h 37"/>
                <a:gd name="T110" fmla="*/ 25 w 50"/>
                <a:gd name="T111" fmla="*/ 2 h 37"/>
                <a:gd name="T112" fmla="*/ 25 w 50"/>
                <a:gd name="T1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7">
                  <a:moveTo>
                    <a:pt x="25" y="3"/>
                  </a:moveTo>
                  <a:cubicBezTo>
                    <a:pt x="24" y="2"/>
                    <a:pt x="25" y="1"/>
                    <a:pt x="25" y="1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20" y="0"/>
                    <a:pt x="16" y="0"/>
                    <a:pt x="15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3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9"/>
                    <a:pt x="0" y="9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2" y="19"/>
                    <a:pt x="2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7" y="24"/>
                    <a:pt x="7" y="26"/>
                    <a:pt x="8" y="25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5" y="27"/>
                    <a:pt x="16" y="30"/>
                    <a:pt x="17" y="29"/>
                  </a:cubicBezTo>
                  <a:cubicBezTo>
                    <a:pt x="18" y="29"/>
                    <a:pt x="19" y="32"/>
                    <a:pt x="19" y="32"/>
                  </a:cubicBezTo>
                  <a:cubicBezTo>
                    <a:pt x="19" y="32"/>
                    <a:pt x="18" y="32"/>
                    <a:pt x="20" y="32"/>
                  </a:cubicBezTo>
                  <a:cubicBezTo>
                    <a:pt x="22" y="32"/>
                    <a:pt x="21" y="31"/>
                    <a:pt x="23" y="32"/>
                  </a:cubicBezTo>
                  <a:cubicBezTo>
                    <a:pt x="24" y="32"/>
                    <a:pt x="25" y="33"/>
                    <a:pt x="26" y="33"/>
                  </a:cubicBezTo>
                  <a:cubicBezTo>
                    <a:pt x="27" y="34"/>
                    <a:pt x="28" y="34"/>
                    <a:pt x="29" y="33"/>
                  </a:cubicBezTo>
                  <a:cubicBezTo>
                    <a:pt x="30" y="32"/>
                    <a:pt x="30" y="32"/>
                    <a:pt x="32" y="32"/>
                  </a:cubicBezTo>
                  <a:cubicBezTo>
                    <a:pt x="34" y="32"/>
                    <a:pt x="35" y="29"/>
                    <a:pt x="36" y="30"/>
                  </a:cubicBezTo>
                  <a:cubicBezTo>
                    <a:pt x="37" y="31"/>
                    <a:pt x="38" y="32"/>
                    <a:pt x="39" y="32"/>
                  </a:cubicBezTo>
                  <a:cubicBezTo>
                    <a:pt x="40" y="32"/>
                    <a:pt x="40" y="33"/>
                    <a:pt x="41" y="34"/>
                  </a:cubicBezTo>
                  <a:cubicBezTo>
                    <a:pt x="43" y="34"/>
                    <a:pt x="42" y="34"/>
                    <a:pt x="43" y="35"/>
                  </a:cubicBezTo>
                  <a:cubicBezTo>
                    <a:pt x="43" y="37"/>
                    <a:pt x="45" y="37"/>
                    <a:pt x="45" y="37"/>
                  </a:cubicBezTo>
                  <a:cubicBezTo>
                    <a:pt x="45" y="37"/>
                    <a:pt x="48" y="37"/>
                    <a:pt x="47" y="36"/>
                  </a:cubicBezTo>
                  <a:cubicBezTo>
                    <a:pt x="47" y="35"/>
                    <a:pt x="46" y="34"/>
                    <a:pt x="47" y="33"/>
                  </a:cubicBezTo>
                  <a:cubicBezTo>
                    <a:pt x="48" y="32"/>
                    <a:pt x="48" y="31"/>
                    <a:pt x="48" y="30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47" y="25"/>
                    <a:pt x="48" y="24"/>
                  </a:cubicBezTo>
                  <a:cubicBezTo>
                    <a:pt x="48" y="23"/>
                    <a:pt x="49" y="23"/>
                    <a:pt x="48" y="21"/>
                  </a:cubicBezTo>
                  <a:cubicBezTo>
                    <a:pt x="48" y="20"/>
                    <a:pt x="49" y="21"/>
                    <a:pt x="49" y="20"/>
                  </a:cubicBezTo>
                  <a:cubicBezTo>
                    <a:pt x="48" y="19"/>
                    <a:pt x="47" y="18"/>
                    <a:pt x="48" y="17"/>
                  </a:cubicBezTo>
                  <a:cubicBezTo>
                    <a:pt x="48" y="17"/>
                    <a:pt x="48" y="15"/>
                    <a:pt x="48" y="14"/>
                  </a:cubicBezTo>
                  <a:cubicBezTo>
                    <a:pt x="48" y="13"/>
                    <a:pt x="50" y="11"/>
                    <a:pt x="49" y="10"/>
                  </a:cubicBezTo>
                  <a:cubicBezTo>
                    <a:pt x="48" y="9"/>
                    <a:pt x="48" y="7"/>
                    <a:pt x="48" y="7"/>
                  </a:cubicBezTo>
                  <a:cubicBezTo>
                    <a:pt x="48" y="7"/>
                    <a:pt x="49" y="6"/>
                    <a:pt x="47" y="5"/>
                  </a:cubicBezTo>
                  <a:cubicBezTo>
                    <a:pt x="46" y="5"/>
                    <a:pt x="41" y="5"/>
                    <a:pt x="41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4" y="5"/>
                    <a:pt x="30" y="5"/>
                  </a:cubicBezTo>
                  <a:cubicBezTo>
                    <a:pt x="27" y="4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3" name="Freeform 54">
              <a:extLst>
                <a:ext uri="{FF2B5EF4-FFF2-40B4-BE49-F238E27FC236}">
                  <a16:creationId xmlns:a16="http://schemas.microsoft.com/office/drawing/2014/main" id="{F7979B52-6D63-1690-21E1-9D28ABD96B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5770" y="3383057"/>
              <a:ext cx="302157" cy="501882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4" name="Freeform 55">
              <a:extLst>
                <a:ext uri="{FF2B5EF4-FFF2-40B4-BE49-F238E27FC236}">
                  <a16:creationId xmlns:a16="http://schemas.microsoft.com/office/drawing/2014/main" id="{35D129ED-732A-5508-120F-33642AED6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917" y="4095188"/>
              <a:ext cx="385732" cy="675958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5" name="Freeform 56">
              <a:extLst>
                <a:ext uri="{FF2B5EF4-FFF2-40B4-BE49-F238E27FC236}">
                  <a16:creationId xmlns:a16="http://schemas.microsoft.com/office/drawing/2014/main" id="{6391AD0A-E36A-DAE2-4E18-A5FF4AE0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515" y="4807318"/>
              <a:ext cx="255012" cy="327807"/>
            </a:xfrm>
            <a:custGeom>
              <a:avLst/>
              <a:gdLst>
                <a:gd name="T0" fmla="*/ 19 w 37"/>
                <a:gd name="T1" fmla="*/ 3 h 45"/>
                <a:gd name="T2" fmla="*/ 17 w 37"/>
                <a:gd name="T3" fmla="*/ 1 h 45"/>
                <a:gd name="T4" fmla="*/ 13 w 37"/>
                <a:gd name="T5" fmla="*/ 0 h 45"/>
                <a:gd name="T6" fmla="*/ 7 w 37"/>
                <a:gd name="T7" fmla="*/ 1 h 45"/>
                <a:gd name="T8" fmla="*/ 5 w 37"/>
                <a:gd name="T9" fmla="*/ 4 h 45"/>
                <a:gd name="T10" fmla="*/ 3 w 37"/>
                <a:gd name="T11" fmla="*/ 7 h 45"/>
                <a:gd name="T12" fmla="*/ 3 w 37"/>
                <a:gd name="T13" fmla="*/ 9 h 45"/>
                <a:gd name="T14" fmla="*/ 0 w 37"/>
                <a:gd name="T15" fmla="*/ 15 h 45"/>
                <a:gd name="T16" fmla="*/ 3 w 37"/>
                <a:gd name="T17" fmla="*/ 16 h 45"/>
                <a:gd name="T18" fmla="*/ 4 w 37"/>
                <a:gd name="T19" fmla="*/ 18 h 45"/>
                <a:gd name="T20" fmla="*/ 6 w 37"/>
                <a:gd name="T21" fmla="*/ 20 h 45"/>
                <a:gd name="T22" fmla="*/ 8 w 37"/>
                <a:gd name="T23" fmla="*/ 22 h 45"/>
                <a:gd name="T24" fmla="*/ 10 w 37"/>
                <a:gd name="T25" fmla="*/ 25 h 45"/>
                <a:gd name="T26" fmla="*/ 12 w 37"/>
                <a:gd name="T27" fmla="*/ 27 h 45"/>
                <a:gd name="T28" fmla="*/ 16 w 37"/>
                <a:gd name="T29" fmla="*/ 28 h 45"/>
                <a:gd name="T30" fmla="*/ 17 w 37"/>
                <a:gd name="T31" fmla="*/ 30 h 45"/>
                <a:gd name="T32" fmla="*/ 20 w 37"/>
                <a:gd name="T33" fmla="*/ 33 h 45"/>
                <a:gd name="T34" fmla="*/ 21 w 37"/>
                <a:gd name="T35" fmla="*/ 36 h 45"/>
                <a:gd name="T36" fmla="*/ 19 w 37"/>
                <a:gd name="T37" fmla="*/ 40 h 45"/>
                <a:gd name="T38" fmla="*/ 17 w 37"/>
                <a:gd name="T39" fmla="*/ 43 h 45"/>
                <a:gd name="T40" fmla="*/ 18 w 37"/>
                <a:gd name="T41" fmla="*/ 43 h 45"/>
                <a:gd name="T42" fmla="*/ 22 w 37"/>
                <a:gd name="T43" fmla="*/ 44 h 45"/>
                <a:gd name="T44" fmla="*/ 25 w 37"/>
                <a:gd name="T45" fmla="*/ 44 h 45"/>
                <a:gd name="T46" fmla="*/ 29 w 37"/>
                <a:gd name="T47" fmla="*/ 44 h 45"/>
                <a:gd name="T48" fmla="*/ 31 w 37"/>
                <a:gd name="T49" fmla="*/ 44 h 45"/>
                <a:gd name="T50" fmla="*/ 32 w 37"/>
                <a:gd name="T51" fmla="*/ 43 h 45"/>
                <a:gd name="T52" fmla="*/ 34 w 37"/>
                <a:gd name="T53" fmla="*/ 41 h 45"/>
                <a:gd name="T54" fmla="*/ 34 w 37"/>
                <a:gd name="T55" fmla="*/ 37 h 45"/>
                <a:gd name="T56" fmla="*/ 35 w 37"/>
                <a:gd name="T57" fmla="*/ 34 h 45"/>
                <a:gd name="T58" fmla="*/ 36 w 37"/>
                <a:gd name="T59" fmla="*/ 30 h 45"/>
                <a:gd name="T60" fmla="*/ 37 w 37"/>
                <a:gd name="T61" fmla="*/ 25 h 45"/>
                <a:gd name="T62" fmla="*/ 34 w 37"/>
                <a:gd name="T63" fmla="*/ 26 h 45"/>
                <a:gd name="T64" fmla="*/ 33 w 37"/>
                <a:gd name="T65" fmla="*/ 23 h 45"/>
                <a:gd name="T66" fmla="*/ 33 w 37"/>
                <a:gd name="T67" fmla="*/ 19 h 45"/>
                <a:gd name="T68" fmla="*/ 30 w 37"/>
                <a:gd name="T69" fmla="*/ 17 h 45"/>
                <a:gd name="T70" fmla="*/ 29 w 37"/>
                <a:gd name="T71" fmla="*/ 15 h 45"/>
                <a:gd name="T72" fmla="*/ 28 w 37"/>
                <a:gd name="T73" fmla="*/ 14 h 45"/>
                <a:gd name="T74" fmla="*/ 27 w 37"/>
                <a:gd name="T75" fmla="*/ 15 h 45"/>
                <a:gd name="T76" fmla="*/ 22 w 37"/>
                <a:gd name="T77" fmla="*/ 14 h 45"/>
                <a:gd name="T78" fmla="*/ 21 w 37"/>
                <a:gd name="T79" fmla="*/ 10 h 45"/>
                <a:gd name="T80" fmla="*/ 21 w 37"/>
                <a:gd name="T81" fmla="*/ 6 h 45"/>
                <a:gd name="T82" fmla="*/ 20 w 37"/>
                <a:gd name="T83" fmla="*/ 4 h 45"/>
                <a:gd name="T84" fmla="*/ 19 w 37"/>
                <a:gd name="T85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5">
                  <a:moveTo>
                    <a:pt x="19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5" y="5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5" y="19"/>
                    <a:pt x="5" y="20"/>
                    <a:pt x="6" y="20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5"/>
                    <a:pt x="10" y="25"/>
                  </a:cubicBezTo>
                  <a:cubicBezTo>
                    <a:pt x="11" y="25"/>
                    <a:pt x="11" y="26"/>
                    <a:pt x="12" y="27"/>
                  </a:cubicBezTo>
                  <a:cubicBezTo>
                    <a:pt x="14" y="29"/>
                    <a:pt x="15" y="27"/>
                    <a:pt x="16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0"/>
                    <a:pt x="19" y="32"/>
                    <a:pt x="20" y="33"/>
                  </a:cubicBezTo>
                  <a:cubicBezTo>
                    <a:pt x="22" y="34"/>
                    <a:pt x="21" y="35"/>
                    <a:pt x="21" y="36"/>
                  </a:cubicBezTo>
                  <a:cubicBezTo>
                    <a:pt x="21" y="37"/>
                    <a:pt x="19" y="39"/>
                    <a:pt x="19" y="40"/>
                  </a:cubicBezTo>
                  <a:cubicBezTo>
                    <a:pt x="18" y="41"/>
                    <a:pt x="17" y="43"/>
                    <a:pt x="17" y="43"/>
                  </a:cubicBezTo>
                  <a:cubicBezTo>
                    <a:pt x="17" y="43"/>
                    <a:pt x="17" y="44"/>
                    <a:pt x="18" y="43"/>
                  </a:cubicBezTo>
                  <a:cubicBezTo>
                    <a:pt x="19" y="43"/>
                    <a:pt x="21" y="43"/>
                    <a:pt x="22" y="44"/>
                  </a:cubicBezTo>
                  <a:cubicBezTo>
                    <a:pt x="23" y="44"/>
                    <a:pt x="24" y="44"/>
                    <a:pt x="25" y="44"/>
                  </a:cubicBezTo>
                  <a:cubicBezTo>
                    <a:pt x="26" y="44"/>
                    <a:pt x="27" y="44"/>
                    <a:pt x="29" y="44"/>
                  </a:cubicBezTo>
                  <a:cubicBezTo>
                    <a:pt x="30" y="45"/>
                    <a:pt x="31" y="44"/>
                    <a:pt x="31" y="44"/>
                  </a:cubicBezTo>
                  <a:cubicBezTo>
                    <a:pt x="31" y="44"/>
                    <a:pt x="31" y="44"/>
                    <a:pt x="32" y="43"/>
                  </a:cubicBezTo>
                  <a:cubicBezTo>
                    <a:pt x="32" y="42"/>
                    <a:pt x="33" y="41"/>
                    <a:pt x="34" y="41"/>
                  </a:cubicBezTo>
                  <a:cubicBezTo>
                    <a:pt x="35" y="40"/>
                    <a:pt x="35" y="37"/>
                    <a:pt x="34" y="37"/>
                  </a:cubicBezTo>
                  <a:cubicBezTo>
                    <a:pt x="34" y="36"/>
                    <a:pt x="35" y="34"/>
                    <a:pt x="35" y="34"/>
                  </a:cubicBezTo>
                  <a:cubicBezTo>
                    <a:pt x="35" y="34"/>
                    <a:pt x="35" y="31"/>
                    <a:pt x="36" y="30"/>
                  </a:cubicBezTo>
                  <a:cubicBezTo>
                    <a:pt x="37" y="29"/>
                    <a:pt x="37" y="26"/>
                    <a:pt x="37" y="25"/>
                  </a:cubicBezTo>
                  <a:cubicBezTo>
                    <a:pt x="37" y="25"/>
                    <a:pt x="35" y="25"/>
                    <a:pt x="34" y="26"/>
                  </a:cubicBezTo>
                  <a:cubicBezTo>
                    <a:pt x="33" y="26"/>
                    <a:pt x="33" y="25"/>
                    <a:pt x="33" y="23"/>
                  </a:cubicBezTo>
                  <a:cubicBezTo>
                    <a:pt x="32" y="22"/>
                    <a:pt x="33" y="20"/>
                    <a:pt x="33" y="19"/>
                  </a:cubicBezTo>
                  <a:cubicBezTo>
                    <a:pt x="33" y="17"/>
                    <a:pt x="32" y="17"/>
                    <a:pt x="30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2" y="15"/>
                    <a:pt x="22" y="14"/>
                  </a:cubicBezTo>
                  <a:cubicBezTo>
                    <a:pt x="22" y="12"/>
                    <a:pt x="21" y="12"/>
                    <a:pt x="21" y="10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0" y="5"/>
                    <a:pt x="20" y="4"/>
                    <a:pt x="20" y="4"/>
                  </a:cubicBezTo>
                  <a:lnTo>
                    <a:pt x="19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6" name="Freeform 57">
              <a:extLst>
                <a:ext uri="{FF2B5EF4-FFF2-40B4-BE49-F238E27FC236}">
                  <a16:creationId xmlns:a16="http://schemas.microsoft.com/office/drawing/2014/main" id="{1035ED56-89BF-240A-08CB-BC0F7C9F66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9377" y="4181096"/>
              <a:ext cx="473594" cy="32102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7" name="Freeform 58">
              <a:extLst>
                <a:ext uri="{FF2B5EF4-FFF2-40B4-BE49-F238E27FC236}">
                  <a16:creationId xmlns:a16="http://schemas.microsoft.com/office/drawing/2014/main" id="{EB625954-2527-96F0-E235-82375776E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342" y="3717646"/>
              <a:ext cx="184295" cy="101734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8" name="Freeform 59">
              <a:extLst>
                <a:ext uri="{FF2B5EF4-FFF2-40B4-BE49-F238E27FC236}">
                  <a16:creationId xmlns:a16="http://schemas.microsoft.com/office/drawing/2014/main" id="{A659E462-F8F2-DADA-45F3-003515947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548" y="2670930"/>
              <a:ext cx="488594" cy="515446"/>
            </a:xfrm>
            <a:custGeom>
              <a:avLst/>
              <a:gdLst>
                <a:gd name="T0" fmla="*/ 69 w 71"/>
                <a:gd name="T1" fmla="*/ 8 h 71"/>
                <a:gd name="T2" fmla="*/ 67 w 71"/>
                <a:gd name="T3" fmla="*/ 11 h 71"/>
                <a:gd name="T4" fmla="*/ 62 w 71"/>
                <a:gd name="T5" fmla="*/ 13 h 71"/>
                <a:gd name="T6" fmla="*/ 59 w 71"/>
                <a:gd name="T7" fmla="*/ 15 h 71"/>
                <a:gd name="T8" fmla="*/ 56 w 71"/>
                <a:gd name="T9" fmla="*/ 15 h 71"/>
                <a:gd name="T10" fmla="*/ 53 w 71"/>
                <a:gd name="T11" fmla="*/ 17 h 71"/>
                <a:gd name="T12" fmla="*/ 54 w 71"/>
                <a:gd name="T13" fmla="*/ 20 h 71"/>
                <a:gd name="T14" fmla="*/ 56 w 71"/>
                <a:gd name="T15" fmla="*/ 25 h 71"/>
                <a:gd name="T16" fmla="*/ 59 w 71"/>
                <a:gd name="T17" fmla="*/ 28 h 71"/>
                <a:gd name="T18" fmla="*/ 58 w 71"/>
                <a:gd name="T19" fmla="*/ 32 h 71"/>
                <a:gd name="T20" fmla="*/ 56 w 71"/>
                <a:gd name="T21" fmla="*/ 37 h 71"/>
                <a:gd name="T22" fmla="*/ 54 w 71"/>
                <a:gd name="T23" fmla="*/ 41 h 71"/>
                <a:gd name="T24" fmla="*/ 51 w 71"/>
                <a:gd name="T25" fmla="*/ 44 h 71"/>
                <a:gd name="T26" fmla="*/ 46 w 71"/>
                <a:gd name="T27" fmla="*/ 48 h 71"/>
                <a:gd name="T28" fmla="*/ 42 w 71"/>
                <a:gd name="T29" fmla="*/ 51 h 71"/>
                <a:gd name="T30" fmla="*/ 40 w 71"/>
                <a:gd name="T31" fmla="*/ 52 h 71"/>
                <a:gd name="T32" fmla="*/ 37 w 71"/>
                <a:gd name="T33" fmla="*/ 56 h 71"/>
                <a:gd name="T34" fmla="*/ 39 w 71"/>
                <a:gd name="T35" fmla="*/ 58 h 71"/>
                <a:gd name="T36" fmla="*/ 39 w 71"/>
                <a:gd name="T37" fmla="*/ 61 h 71"/>
                <a:gd name="T38" fmla="*/ 41 w 71"/>
                <a:gd name="T39" fmla="*/ 64 h 71"/>
                <a:gd name="T40" fmla="*/ 40 w 71"/>
                <a:gd name="T41" fmla="*/ 68 h 71"/>
                <a:gd name="T42" fmla="*/ 36 w 71"/>
                <a:gd name="T43" fmla="*/ 68 h 71"/>
                <a:gd name="T44" fmla="*/ 33 w 71"/>
                <a:gd name="T45" fmla="*/ 71 h 71"/>
                <a:gd name="T46" fmla="*/ 31 w 71"/>
                <a:gd name="T47" fmla="*/ 70 h 71"/>
                <a:gd name="T48" fmla="*/ 29 w 71"/>
                <a:gd name="T49" fmla="*/ 70 h 71"/>
                <a:gd name="T50" fmla="*/ 28 w 71"/>
                <a:gd name="T51" fmla="*/ 67 h 71"/>
                <a:gd name="T52" fmla="*/ 24 w 71"/>
                <a:gd name="T53" fmla="*/ 63 h 71"/>
                <a:gd name="T54" fmla="*/ 23 w 71"/>
                <a:gd name="T55" fmla="*/ 62 h 71"/>
                <a:gd name="T56" fmla="*/ 18 w 71"/>
                <a:gd name="T57" fmla="*/ 62 h 71"/>
                <a:gd name="T58" fmla="*/ 10 w 71"/>
                <a:gd name="T59" fmla="*/ 63 h 71"/>
                <a:gd name="T60" fmla="*/ 5 w 71"/>
                <a:gd name="T61" fmla="*/ 63 h 71"/>
                <a:gd name="T62" fmla="*/ 3 w 71"/>
                <a:gd name="T63" fmla="*/ 64 h 71"/>
                <a:gd name="T64" fmla="*/ 0 w 71"/>
                <a:gd name="T65" fmla="*/ 64 h 71"/>
                <a:gd name="T66" fmla="*/ 4 w 71"/>
                <a:gd name="T67" fmla="*/ 56 h 71"/>
                <a:gd name="T68" fmla="*/ 10 w 71"/>
                <a:gd name="T69" fmla="*/ 55 h 71"/>
                <a:gd name="T70" fmla="*/ 11 w 71"/>
                <a:gd name="T71" fmla="*/ 52 h 71"/>
                <a:gd name="T72" fmla="*/ 9 w 71"/>
                <a:gd name="T73" fmla="*/ 48 h 71"/>
                <a:gd name="T74" fmla="*/ 6 w 71"/>
                <a:gd name="T75" fmla="*/ 46 h 71"/>
                <a:gd name="T76" fmla="*/ 3 w 71"/>
                <a:gd name="T77" fmla="*/ 42 h 71"/>
                <a:gd name="T78" fmla="*/ 2 w 71"/>
                <a:gd name="T79" fmla="*/ 36 h 71"/>
                <a:gd name="T80" fmla="*/ 8 w 71"/>
                <a:gd name="T81" fmla="*/ 38 h 71"/>
                <a:gd name="T82" fmla="*/ 14 w 71"/>
                <a:gd name="T83" fmla="*/ 38 h 71"/>
                <a:gd name="T84" fmla="*/ 17 w 71"/>
                <a:gd name="T85" fmla="*/ 37 h 71"/>
                <a:gd name="T86" fmla="*/ 20 w 71"/>
                <a:gd name="T87" fmla="*/ 35 h 71"/>
                <a:gd name="T88" fmla="*/ 23 w 71"/>
                <a:gd name="T89" fmla="*/ 32 h 71"/>
                <a:gd name="T90" fmla="*/ 27 w 71"/>
                <a:gd name="T91" fmla="*/ 28 h 71"/>
                <a:gd name="T92" fmla="*/ 29 w 71"/>
                <a:gd name="T93" fmla="*/ 27 h 71"/>
                <a:gd name="T94" fmla="*/ 30 w 71"/>
                <a:gd name="T95" fmla="*/ 24 h 71"/>
                <a:gd name="T96" fmla="*/ 32 w 71"/>
                <a:gd name="T97" fmla="*/ 23 h 71"/>
                <a:gd name="T98" fmla="*/ 35 w 71"/>
                <a:gd name="T99" fmla="*/ 24 h 71"/>
                <a:gd name="T100" fmla="*/ 36 w 71"/>
                <a:gd name="T101" fmla="*/ 20 h 71"/>
                <a:gd name="T102" fmla="*/ 38 w 71"/>
                <a:gd name="T103" fmla="*/ 16 h 71"/>
                <a:gd name="T104" fmla="*/ 37 w 71"/>
                <a:gd name="T105" fmla="*/ 13 h 71"/>
                <a:gd name="T106" fmla="*/ 42 w 71"/>
                <a:gd name="T107" fmla="*/ 13 h 71"/>
                <a:gd name="T108" fmla="*/ 41 w 71"/>
                <a:gd name="T109" fmla="*/ 9 h 71"/>
                <a:gd name="T110" fmla="*/ 43 w 71"/>
                <a:gd name="T111" fmla="*/ 5 h 71"/>
                <a:gd name="T112" fmla="*/ 51 w 71"/>
                <a:gd name="T113" fmla="*/ 2 h 71"/>
                <a:gd name="T114" fmla="*/ 57 w 71"/>
                <a:gd name="T115" fmla="*/ 1 h 71"/>
                <a:gd name="T116" fmla="*/ 59 w 71"/>
                <a:gd name="T117" fmla="*/ 0 h 71"/>
                <a:gd name="T118" fmla="*/ 68 w 71"/>
                <a:gd name="T119" fmla="*/ 3 h 71"/>
                <a:gd name="T120" fmla="*/ 71 w 71"/>
                <a:gd name="T121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" h="71">
                  <a:moveTo>
                    <a:pt x="71" y="6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7" y="67"/>
                    <a:pt x="26" y="66"/>
                    <a:pt x="24" y="66"/>
                  </a:cubicBezTo>
                  <a:cubicBezTo>
                    <a:pt x="25" y="66"/>
                    <a:pt x="25" y="63"/>
                    <a:pt x="2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4" y="62"/>
                    <a:pt x="23" y="62"/>
                  </a:cubicBezTo>
                  <a:cubicBezTo>
                    <a:pt x="22" y="62"/>
                    <a:pt x="21" y="62"/>
                    <a:pt x="20" y="62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7" y="62"/>
                    <a:pt x="16" y="63"/>
                    <a:pt x="16" y="63"/>
                  </a:cubicBezTo>
                  <a:cubicBezTo>
                    <a:pt x="14" y="64"/>
                    <a:pt x="12" y="63"/>
                    <a:pt x="10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6" y="63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4"/>
                    <a:pt x="2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69" y="4"/>
                    <a:pt x="69" y="4"/>
                  </a:cubicBezTo>
                  <a:lnTo>
                    <a:pt x="71" y="6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9" name="Freeform 60">
              <a:extLst>
                <a:ext uri="{FF2B5EF4-FFF2-40B4-BE49-F238E27FC236}">
                  <a16:creationId xmlns:a16="http://schemas.microsoft.com/office/drawing/2014/main" id="{A810FF7E-523E-42D4-9545-D82A724F1B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5679" y="3091424"/>
              <a:ext cx="255012" cy="363978"/>
            </a:xfrm>
            <a:custGeom>
              <a:avLst/>
              <a:gdLst>
                <a:gd name="T0" fmla="*/ 19 w 37"/>
                <a:gd name="T1" fmla="*/ 2 h 50"/>
                <a:gd name="T2" fmla="*/ 19 w 37"/>
                <a:gd name="T3" fmla="*/ 2 h 50"/>
                <a:gd name="T4" fmla="*/ 19 w 37"/>
                <a:gd name="T5" fmla="*/ 4 h 50"/>
                <a:gd name="T6" fmla="*/ 20 w 37"/>
                <a:gd name="T7" fmla="*/ 4 h 50"/>
                <a:gd name="T8" fmla="*/ 20 w 37"/>
                <a:gd name="T9" fmla="*/ 0 h 50"/>
                <a:gd name="T10" fmla="*/ 19 w 37"/>
                <a:gd name="T11" fmla="*/ 1 h 50"/>
                <a:gd name="T12" fmla="*/ 19 w 37"/>
                <a:gd name="T13" fmla="*/ 2 h 50"/>
                <a:gd name="T14" fmla="*/ 21 w 37"/>
                <a:gd name="T15" fmla="*/ 6 h 50"/>
                <a:gd name="T16" fmla="*/ 22 w 37"/>
                <a:gd name="T17" fmla="*/ 8 h 50"/>
                <a:gd name="T18" fmla="*/ 24 w 37"/>
                <a:gd name="T19" fmla="*/ 9 h 50"/>
                <a:gd name="T20" fmla="*/ 26 w 37"/>
                <a:gd name="T21" fmla="*/ 12 h 50"/>
                <a:gd name="T22" fmla="*/ 27 w 37"/>
                <a:gd name="T23" fmla="*/ 12 h 50"/>
                <a:gd name="T24" fmla="*/ 31 w 37"/>
                <a:gd name="T25" fmla="*/ 13 h 50"/>
                <a:gd name="T26" fmla="*/ 32 w 37"/>
                <a:gd name="T27" fmla="*/ 15 h 50"/>
                <a:gd name="T28" fmla="*/ 33 w 37"/>
                <a:gd name="T29" fmla="*/ 15 h 50"/>
                <a:gd name="T30" fmla="*/ 33 w 37"/>
                <a:gd name="T31" fmla="*/ 15 h 50"/>
                <a:gd name="T32" fmla="*/ 35 w 37"/>
                <a:gd name="T33" fmla="*/ 17 h 50"/>
                <a:gd name="T34" fmla="*/ 35 w 37"/>
                <a:gd name="T35" fmla="*/ 19 h 50"/>
                <a:gd name="T36" fmla="*/ 37 w 37"/>
                <a:gd name="T37" fmla="*/ 20 h 50"/>
                <a:gd name="T38" fmla="*/ 37 w 37"/>
                <a:gd name="T39" fmla="*/ 21 h 50"/>
                <a:gd name="T40" fmla="*/ 35 w 37"/>
                <a:gd name="T41" fmla="*/ 23 h 50"/>
                <a:gd name="T42" fmla="*/ 35 w 37"/>
                <a:gd name="T43" fmla="*/ 24 h 50"/>
                <a:gd name="T44" fmla="*/ 34 w 37"/>
                <a:gd name="T45" fmla="*/ 25 h 50"/>
                <a:gd name="T46" fmla="*/ 34 w 37"/>
                <a:gd name="T47" fmla="*/ 26 h 50"/>
                <a:gd name="T48" fmla="*/ 33 w 37"/>
                <a:gd name="T49" fmla="*/ 27 h 50"/>
                <a:gd name="T50" fmla="*/ 32 w 37"/>
                <a:gd name="T51" fmla="*/ 29 h 50"/>
                <a:gd name="T52" fmla="*/ 31 w 37"/>
                <a:gd name="T53" fmla="*/ 30 h 50"/>
                <a:gd name="T54" fmla="*/ 31 w 37"/>
                <a:gd name="T55" fmla="*/ 32 h 50"/>
                <a:gd name="T56" fmla="*/ 30 w 37"/>
                <a:gd name="T57" fmla="*/ 32 h 50"/>
                <a:gd name="T58" fmla="*/ 28 w 37"/>
                <a:gd name="T59" fmla="*/ 39 h 50"/>
                <a:gd name="T60" fmla="*/ 24 w 37"/>
                <a:gd name="T61" fmla="*/ 40 h 50"/>
                <a:gd name="T62" fmla="*/ 24 w 37"/>
                <a:gd name="T63" fmla="*/ 41 h 50"/>
                <a:gd name="T64" fmla="*/ 22 w 37"/>
                <a:gd name="T65" fmla="*/ 42 h 50"/>
                <a:gd name="T66" fmla="*/ 22 w 37"/>
                <a:gd name="T67" fmla="*/ 44 h 50"/>
                <a:gd name="T68" fmla="*/ 17 w 37"/>
                <a:gd name="T69" fmla="*/ 45 h 50"/>
                <a:gd name="T70" fmla="*/ 15 w 37"/>
                <a:gd name="T71" fmla="*/ 48 h 50"/>
                <a:gd name="T72" fmla="*/ 12 w 37"/>
                <a:gd name="T73" fmla="*/ 49 h 50"/>
                <a:gd name="T74" fmla="*/ 10 w 37"/>
                <a:gd name="T75" fmla="*/ 49 h 50"/>
                <a:gd name="T76" fmla="*/ 10 w 37"/>
                <a:gd name="T77" fmla="*/ 50 h 50"/>
                <a:gd name="T78" fmla="*/ 8 w 37"/>
                <a:gd name="T79" fmla="*/ 50 h 50"/>
                <a:gd name="T80" fmla="*/ 6 w 37"/>
                <a:gd name="T81" fmla="*/ 49 h 50"/>
                <a:gd name="T82" fmla="*/ 0 w 37"/>
                <a:gd name="T83" fmla="*/ 40 h 50"/>
                <a:gd name="T84" fmla="*/ 1 w 37"/>
                <a:gd name="T85" fmla="*/ 39 h 50"/>
                <a:gd name="T86" fmla="*/ 16 w 37"/>
                <a:gd name="T87" fmla="*/ 33 h 50"/>
                <a:gd name="T88" fmla="*/ 19 w 37"/>
                <a:gd name="T89" fmla="*/ 20 h 50"/>
                <a:gd name="T90" fmla="*/ 16 w 37"/>
                <a:gd name="T91" fmla="*/ 17 h 50"/>
                <a:gd name="T92" fmla="*/ 17 w 37"/>
                <a:gd name="T93" fmla="*/ 14 h 50"/>
                <a:gd name="T94" fmla="*/ 17 w 37"/>
                <a:gd name="T95" fmla="*/ 10 h 50"/>
                <a:gd name="T96" fmla="*/ 17 w 37"/>
                <a:gd name="T97" fmla="*/ 9 h 50"/>
                <a:gd name="T98" fmla="*/ 18 w 37"/>
                <a:gd name="T99" fmla="*/ 8 h 50"/>
                <a:gd name="T100" fmla="*/ 17 w 37"/>
                <a:gd name="T101" fmla="*/ 7 h 50"/>
                <a:gd name="T102" fmla="*/ 18 w 37"/>
                <a:gd name="T103" fmla="*/ 6 h 50"/>
                <a:gd name="T104" fmla="*/ 20 w 37"/>
                <a:gd name="T105" fmla="*/ 7 h 50"/>
                <a:gd name="T106" fmla="*/ 21 w 37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50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25" y="10"/>
                    <a:pt x="25" y="11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4" y="18"/>
                    <a:pt x="35" y="19"/>
                  </a:cubicBezTo>
                  <a:cubicBezTo>
                    <a:pt x="35" y="19"/>
                    <a:pt x="36" y="19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6" y="22"/>
                    <a:pt x="35" y="23"/>
                  </a:cubicBezTo>
                  <a:cubicBezTo>
                    <a:pt x="35" y="23"/>
                    <a:pt x="36" y="24"/>
                    <a:pt x="35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4" y="25"/>
                    <a:pt x="35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28" y="35"/>
                    <a:pt x="28" y="36"/>
                    <a:pt x="28" y="39"/>
                  </a:cubicBezTo>
                  <a:cubicBezTo>
                    <a:pt x="27" y="39"/>
                    <a:pt x="25" y="39"/>
                    <a:pt x="24" y="40"/>
                  </a:cubicBezTo>
                  <a:cubicBezTo>
                    <a:pt x="23" y="40"/>
                    <a:pt x="24" y="41"/>
                    <a:pt x="24" y="41"/>
                  </a:cubicBezTo>
                  <a:cubicBezTo>
                    <a:pt x="23" y="41"/>
                    <a:pt x="22" y="42"/>
                    <a:pt x="22" y="42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1" y="44"/>
                    <a:pt x="19" y="45"/>
                    <a:pt x="17" y="45"/>
                  </a:cubicBezTo>
                  <a:cubicBezTo>
                    <a:pt x="16" y="45"/>
                    <a:pt x="16" y="47"/>
                    <a:pt x="15" y="48"/>
                  </a:cubicBezTo>
                  <a:cubicBezTo>
                    <a:pt x="14" y="49"/>
                    <a:pt x="13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8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3" y="34"/>
                    <a:pt x="16" y="33"/>
                  </a:cubicBezTo>
                  <a:cubicBezTo>
                    <a:pt x="17" y="32"/>
                    <a:pt x="18" y="21"/>
                    <a:pt x="19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5"/>
                    <a:pt x="17" y="14"/>
                  </a:cubicBezTo>
                  <a:cubicBezTo>
                    <a:pt x="18" y="12"/>
                    <a:pt x="18" y="10"/>
                    <a:pt x="17" y="10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7"/>
                    <a:pt x="19" y="8"/>
                    <a:pt x="20" y="7"/>
                  </a:cubicBezTo>
                  <a:cubicBezTo>
                    <a:pt x="20" y="6"/>
                    <a:pt x="21" y="6"/>
                    <a:pt x="21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0" name="Freeform 61">
              <a:extLst>
                <a:ext uri="{FF2B5EF4-FFF2-40B4-BE49-F238E27FC236}">
                  <a16:creationId xmlns:a16="http://schemas.microsoft.com/office/drawing/2014/main" id="{4C2B4729-025D-2371-FC9F-C0D9945F88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4896" y="430544"/>
              <a:ext cx="840038" cy="1288616"/>
            </a:xfrm>
            <a:custGeom>
              <a:avLst/>
              <a:gdLst>
                <a:gd name="T0" fmla="*/ 52 w 122"/>
                <a:gd name="T1" fmla="*/ 17 h 177"/>
                <a:gd name="T2" fmla="*/ 39 w 122"/>
                <a:gd name="T3" fmla="*/ 10 h 177"/>
                <a:gd name="T4" fmla="*/ 35 w 122"/>
                <a:gd name="T5" fmla="*/ 11 h 177"/>
                <a:gd name="T6" fmla="*/ 42 w 122"/>
                <a:gd name="T7" fmla="*/ 20 h 177"/>
                <a:gd name="T8" fmla="*/ 57 w 122"/>
                <a:gd name="T9" fmla="*/ 21 h 177"/>
                <a:gd name="T10" fmla="*/ 41 w 122"/>
                <a:gd name="T11" fmla="*/ 26 h 177"/>
                <a:gd name="T12" fmla="*/ 42 w 122"/>
                <a:gd name="T13" fmla="*/ 33 h 177"/>
                <a:gd name="T14" fmla="*/ 59 w 122"/>
                <a:gd name="T15" fmla="*/ 35 h 177"/>
                <a:gd name="T16" fmla="*/ 67 w 122"/>
                <a:gd name="T17" fmla="*/ 18 h 177"/>
                <a:gd name="T18" fmla="*/ 55 w 122"/>
                <a:gd name="T19" fmla="*/ 7 h 177"/>
                <a:gd name="T20" fmla="*/ 33 w 122"/>
                <a:gd name="T21" fmla="*/ 14 h 177"/>
                <a:gd name="T22" fmla="*/ 105 w 122"/>
                <a:gd name="T23" fmla="*/ 20 h 177"/>
                <a:gd name="T24" fmla="*/ 72 w 122"/>
                <a:gd name="T25" fmla="*/ 22 h 177"/>
                <a:gd name="T26" fmla="*/ 83 w 122"/>
                <a:gd name="T27" fmla="*/ 79 h 177"/>
                <a:gd name="T28" fmla="*/ 85 w 122"/>
                <a:gd name="T29" fmla="*/ 85 h 177"/>
                <a:gd name="T30" fmla="*/ 63 w 122"/>
                <a:gd name="T31" fmla="*/ 90 h 177"/>
                <a:gd name="T32" fmla="*/ 52 w 122"/>
                <a:gd name="T33" fmla="*/ 97 h 177"/>
                <a:gd name="T34" fmla="*/ 53 w 122"/>
                <a:gd name="T35" fmla="*/ 99 h 177"/>
                <a:gd name="T36" fmla="*/ 83 w 122"/>
                <a:gd name="T37" fmla="*/ 84 h 177"/>
                <a:gd name="T38" fmla="*/ 50 w 122"/>
                <a:gd name="T39" fmla="*/ 99 h 177"/>
                <a:gd name="T40" fmla="*/ 44 w 122"/>
                <a:gd name="T41" fmla="*/ 105 h 177"/>
                <a:gd name="T42" fmla="*/ 21 w 122"/>
                <a:gd name="T43" fmla="*/ 135 h 177"/>
                <a:gd name="T44" fmla="*/ 12 w 122"/>
                <a:gd name="T45" fmla="*/ 147 h 177"/>
                <a:gd name="T46" fmla="*/ 31 w 122"/>
                <a:gd name="T47" fmla="*/ 171 h 177"/>
                <a:gd name="T48" fmla="*/ 35 w 122"/>
                <a:gd name="T49" fmla="*/ 150 h 177"/>
                <a:gd name="T50" fmla="*/ 50 w 122"/>
                <a:gd name="T51" fmla="*/ 122 h 177"/>
                <a:gd name="T52" fmla="*/ 70 w 122"/>
                <a:gd name="T53" fmla="*/ 103 h 177"/>
                <a:gd name="T54" fmla="*/ 92 w 122"/>
                <a:gd name="T55" fmla="*/ 100 h 177"/>
                <a:gd name="T56" fmla="*/ 114 w 122"/>
                <a:gd name="T57" fmla="*/ 94 h 177"/>
                <a:gd name="T58" fmla="*/ 117 w 122"/>
                <a:gd name="T59" fmla="*/ 89 h 177"/>
                <a:gd name="T60" fmla="*/ 113 w 122"/>
                <a:gd name="T61" fmla="*/ 80 h 177"/>
                <a:gd name="T62" fmla="*/ 107 w 122"/>
                <a:gd name="T63" fmla="*/ 77 h 177"/>
                <a:gd name="T64" fmla="*/ 102 w 122"/>
                <a:gd name="T65" fmla="*/ 83 h 177"/>
                <a:gd name="T66" fmla="*/ 97 w 122"/>
                <a:gd name="T67" fmla="*/ 86 h 177"/>
                <a:gd name="T68" fmla="*/ 92 w 122"/>
                <a:gd name="T69" fmla="*/ 81 h 177"/>
                <a:gd name="T70" fmla="*/ 82 w 122"/>
                <a:gd name="T71" fmla="*/ 86 h 177"/>
                <a:gd name="T72" fmla="*/ 78 w 122"/>
                <a:gd name="T73" fmla="*/ 87 h 177"/>
                <a:gd name="T74" fmla="*/ 73 w 122"/>
                <a:gd name="T75" fmla="*/ 90 h 177"/>
                <a:gd name="T76" fmla="*/ 66 w 122"/>
                <a:gd name="T77" fmla="*/ 92 h 177"/>
                <a:gd name="T78" fmla="*/ 59 w 122"/>
                <a:gd name="T79" fmla="*/ 101 h 177"/>
                <a:gd name="T80" fmla="*/ 53 w 122"/>
                <a:gd name="T81" fmla="*/ 106 h 177"/>
                <a:gd name="T82" fmla="*/ 50 w 122"/>
                <a:gd name="T83" fmla="*/ 115 h 177"/>
                <a:gd name="T84" fmla="*/ 37 w 122"/>
                <a:gd name="T85" fmla="*/ 125 h 177"/>
                <a:gd name="T86" fmla="*/ 26 w 122"/>
                <a:gd name="T87" fmla="*/ 135 h 177"/>
                <a:gd name="T88" fmla="*/ 21 w 122"/>
                <a:gd name="T89" fmla="*/ 139 h 177"/>
                <a:gd name="T90" fmla="*/ 13 w 122"/>
                <a:gd name="T91" fmla="*/ 145 h 177"/>
                <a:gd name="T92" fmla="*/ 4 w 122"/>
                <a:gd name="T93" fmla="*/ 150 h 177"/>
                <a:gd name="T94" fmla="*/ 8 w 122"/>
                <a:gd name="T95" fmla="*/ 153 h 177"/>
                <a:gd name="T96" fmla="*/ 2 w 122"/>
                <a:gd name="T97" fmla="*/ 155 h 177"/>
                <a:gd name="T98" fmla="*/ 4 w 122"/>
                <a:gd name="T99" fmla="*/ 160 h 177"/>
                <a:gd name="T100" fmla="*/ 7 w 122"/>
                <a:gd name="T101" fmla="*/ 163 h 177"/>
                <a:gd name="T102" fmla="*/ 6 w 122"/>
                <a:gd name="T103" fmla="*/ 172 h 177"/>
                <a:gd name="T104" fmla="*/ 26 w 122"/>
                <a:gd name="T105" fmla="*/ 172 h 177"/>
                <a:gd name="T106" fmla="*/ 63 w 122"/>
                <a:gd name="T107" fmla="*/ 5 h 177"/>
                <a:gd name="T108" fmla="*/ 72 w 122"/>
                <a:gd name="T109" fmla="*/ 11 h 177"/>
                <a:gd name="T110" fmla="*/ 87 w 122"/>
                <a:gd name="T111" fmla="*/ 16 h 177"/>
                <a:gd name="T112" fmla="*/ 99 w 122"/>
                <a:gd name="T113" fmla="*/ 5 h 177"/>
                <a:gd name="T114" fmla="*/ 91 w 122"/>
                <a:gd name="T115" fmla="*/ 6 h 177"/>
                <a:gd name="T116" fmla="*/ 72 w 122"/>
                <a:gd name="T117" fmla="*/ 0 h 177"/>
                <a:gd name="T118" fmla="*/ 80 w 122"/>
                <a:gd name="T119" fmla="*/ 33 h 177"/>
                <a:gd name="T120" fmla="*/ 76 w 122"/>
                <a:gd name="T12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7">
                  <a:moveTo>
                    <a:pt x="83" y="2"/>
                  </a:moveTo>
                  <a:cubicBezTo>
                    <a:pt x="83" y="2"/>
                    <a:pt x="83" y="3"/>
                    <a:pt x="83" y="3"/>
                  </a:cubicBezTo>
                  <a:cubicBezTo>
                    <a:pt x="85" y="4"/>
                    <a:pt x="84" y="3"/>
                    <a:pt x="83" y="2"/>
                  </a:cubicBezTo>
                  <a:close/>
                  <a:moveTo>
                    <a:pt x="54" y="5"/>
                  </a:moveTo>
                  <a:cubicBezTo>
                    <a:pt x="54" y="5"/>
                    <a:pt x="54" y="6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8"/>
                    <a:pt x="52" y="8"/>
                  </a:cubicBezTo>
                  <a:cubicBezTo>
                    <a:pt x="52" y="8"/>
                    <a:pt x="50" y="9"/>
                    <a:pt x="50" y="9"/>
                  </a:cubicBezTo>
                  <a:cubicBezTo>
                    <a:pt x="50" y="10"/>
                    <a:pt x="50" y="12"/>
                    <a:pt x="50" y="13"/>
                  </a:cubicBezTo>
                  <a:cubicBezTo>
                    <a:pt x="50" y="13"/>
                    <a:pt x="51" y="14"/>
                    <a:pt x="51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1" y="16"/>
                    <a:pt x="51" y="16"/>
                  </a:cubicBezTo>
                  <a:cubicBezTo>
                    <a:pt x="50" y="15"/>
                    <a:pt x="51" y="14"/>
                    <a:pt x="50" y="13"/>
                  </a:cubicBezTo>
                  <a:cubicBezTo>
                    <a:pt x="50" y="13"/>
                    <a:pt x="49" y="13"/>
                    <a:pt x="48" y="12"/>
                  </a:cubicBezTo>
                  <a:cubicBezTo>
                    <a:pt x="47" y="11"/>
                    <a:pt x="47" y="10"/>
                    <a:pt x="46" y="8"/>
                  </a:cubicBezTo>
                  <a:cubicBezTo>
                    <a:pt x="45" y="8"/>
                    <a:pt x="45" y="9"/>
                    <a:pt x="44" y="9"/>
                  </a:cubicBezTo>
                  <a:cubicBezTo>
                    <a:pt x="43" y="10"/>
                    <a:pt x="43" y="10"/>
                    <a:pt x="43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1"/>
                    <a:pt x="41" y="11"/>
                    <a:pt x="41" y="11"/>
                  </a:cubicBezTo>
                  <a:cubicBezTo>
                    <a:pt x="41" y="11"/>
                    <a:pt x="41" y="10"/>
                    <a:pt x="41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2" y="9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8"/>
                    <a:pt x="39" y="8"/>
                  </a:cubicBezTo>
                  <a:cubicBezTo>
                    <a:pt x="39" y="8"/>
                    <a:pt x="38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4" y="9"/>
                    <a:pt x="34" y="10"/>
                    <a:pt x="34" y="12"/>
                  </a:cubicBezTo>
                  <a:cubicBezTo>
                    <a:pt x="35" y="11"/>
                    <a:pt x="34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2"/>
                    <a:pt x="35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5" y="15"/>
                    <a:pt x="35" y="15"/>
                    <a:pt x="34" y="15"/>
                  </a:cubicBezTo>
                  <a:cubicBezTo>
                    <a:pt x="35" y="15"/>
                    <a:pt x="37" y="17"/>
                    <a:pt x="37" y="17"/>
                  </a:cubicBezTo>
                  <a:cubicBezTo>
                    <a:pt x="38" y="17"/>
                    <a:pt x="37" y="17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21"/>
                    <a:pt x="36" y="21"/>
                    <a:pt x="39" y="21"/>
                  </a:cubicBezTo>
                  <a:cubicBezTo>
                    <a:pt x="40" y="21"/>
                    <a:pt x="40" y="22"/>
                    <a:pt x="41" y="21"/>
                  </a:cubicBezTo>
                  <a:cubicBezTo>
                    <a:pt x="41" y="21"/>
                    <a:pt x="41" y="21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4" y="20"/>
                    <a:pt x="45" y="20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6" y="18"/>
                    <a:pt x="45" y="17"/>
                    <a:pt x="46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8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9"/>
                    <a:pt x="48" y="20"/>
                  </a:cubicBezTo>
                  <a:cubicBezTo>
                    <a:pt x="49" y="20"/>
                    <a:pt x="51" y="20"/>
                    <a:pt x="52" y="20"/>
                  </a:cubicBezTo>
                  <a:cubicBezTo>
                    <a:pt x="52" y="20"/>
                    <a:pt x="52" y="21"/>
                    <a:pt x="54" y="22"/>
                  </a:cubicBezTo>
                  <a:cubicBezTo>
                    <a:pt x="55" y="22"/>
                    <a:pt x="56" y="22"/>
                    <a:pt x="57" y="21"/>
                  </a:cubicBezTo>
                  <a:cubicBezTo>
                    <a:pt x="57" y="22"/>
                    <a:pt x="57" y="23"/>
                    <a:pt x="56" y="23"/>
                  </a:cubicBezTo>
                  <a:cubicBezTo>
                    <a:pt x="55" y="23"/>
                    <a:pt x="51" y="23"/>
                    <a:pt x="50" y="23"/>
                  </a:cubicBezTo>
                  <a:cubicBezTo>
                    <a:pt x="50" y="23"/>
                    <a:pt x="49" y="22"/>
                    <a:pt x="48" y="22"/>
                  </a:cubicBezTo>
                  <a:cubicBezTo>
                    <a:pt x="48" y="22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4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4"/>
                    <a:pt x="41" y="25"/>
                    <a:pt x="41" y="26"/>
                  </a:cubicBezTo>
                  <a:cubicBezTo>
                    <a:pt x="41" y="29"/>
                    <a:pt x="42" y="26"/>
                    <a:pt x="43" y="26"/>
                  </a:cubicBezTo>
                  <a:cubicBezTo>
                    <a:pt x="43" y="26"/>
                    <a:pt x="44" y="26"/>
                    <a:pt x="44" y="27"/>
                  </a:cubicBezTo>
                  <a:cubicBezTo>
                    <a:pt x="45" y="27"/>
                    <a:pt x="47" y="26"/>
                    <a:pt x="48" y="26"/>
                  </a:cubicBezTo>
                  <a:cubicBezTo>
                    <a:pt x="48" y="26"/>
                    <a:pt x="52" y="26"/>
                    <a:pt x="50" y="26"/>
                  </a:cubicBezTo>
                  <a:cubicBezTo>
                    <a:pt x="49" y="26"/>
                    <a:pt x="48" y="27"/>
                    <a:pt x="47" y="27"/>
                  </a:cubicBezTo>
                  <a:cubicBezTo>
                    <a:pt x="47" y="28"/>
                    <a:pt x="47" y="27"/>
                    <a:pt x="47" y="28"/>
                  </a:cubicBezTo>
                  <a:cubicBezTo>
                    <a:pt x="47" y="29"/>
                    <a:pt x="48" y="30"/>
                    <a:pt x="48" y="30"/>
                  </a:cubicBezTo>
                  <a:cubicBezTo>
                    <a:pt x="45" y="29"/>
                    <a:pt x="44" y="30"/>
                    <a:pt x="42" y="29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2"/>
                    <a:pt x="42" y="32"/>
                    <a:pt x="42" y="33"/>
                  </a:cubicBezTo>
                  <a:cubicBezTo>
                    <a:pt x="43" y="33"/>
                    <a:pt x="47" y="33"/>
                    <a:pt x="47" y="33"/>
                  </a:cubicBezTo>
                  <a:cubicBezTo>
                    <a:pt x="48" y="33"/>
                    <a:pt x="48" y="34"/>
                    <a:pt x="48" y="35"/>
                  </a:cubicBezTo>
                  <a:cubicBezTo>
                    <a:pt x="48" y="35"/>
                    <a:pt x="49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1" y="35"/>
                    <a:pt x="52" y="35"/>
                  </a:cubicBezTo>
                  <a:cubicBezTo>
                    <a:pt x="52" y="37"/>
                    <a:pt x="53" y="37"/>
                    <a:pt x="54" y="39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6" y="37"/>
                  </a:cubicBezTo>
                  <a:cubicBezTo>
                    <a:pt x="56" y="36"/>
                    <a:pt x="56" y="36"/>
                    <a:pt x="56" y="35"/>
                  </a:cubicBezTo>
                  <a:cubicBezTo>
                    <a:pt x="56" y="35"/>
                    <a:pt x="56" y="34"/>
                    <a:pt x="57" y="34"/>
                  </a:cubicBezTo>
                  <a:cubicBezTo>
                    <a:pt x="57" y="34"/>
                    <a:pt x="58" y="35"/>
                    <a:pt x="59" y="35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2"/>
                    <a:pt x="62" y="32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3" y="31"/>
                    <a:pt x="64" y="31"/>
                  </a:cubicBezTo>
                  <a:cubicBezTo>
                    <a:pt x="64" y="31"/>
                    <a:pt x="64" y="30"/>
                    <a:pt x="64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27"/>
                    <a:pt x="64" y="28"/>
                    <a:pt x="67" y="27"/>
                  </a:cubicBezTo>
                  <a:cubicBezTo>
                    <a:pt x="65" y="22"/>
                    <a:pt x="67" y="21"/>
                    <a:pt x="73" y="20"/>
                  </a:cubicBezTo>
                  <a:cubicBezTo>
                    <a:pt x="73" y="20"/>
                    <a:pt x="73" y="19"/>
                    <a:pt x="72" y="19"/>
                  </a:cubicBezTo>
                  <a:cubicBezTo>
                    <a:pt x="71" y="18"/>
                    <a:pt x="69" y="19"/>
                    <a:pt x="67" y="18"/>
                  </a:cubicBezTo>
                  <a:cubicBezTo>
                    <a:pt x="67" y="18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6"/>
                    <a:pt x="66" y="16"/>
                    <a:pt x="66" y="15"/>
                  </a:cubicBezTo>
                  <a:cubicBezTo>
                    <a:pt x="66" y="15"/>
                    <a:pt x="65" y="14"/>
                    <a:pt x="65" y="13"/>
                  </a:cubicBezTo>
                  <a:cubicBezTo>
                    <a:pt x="64" y="13"/>
                    <a:pt x="64" y="13"/>
                    <a:pt x="64" y="12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2" y="11"/>
                    <a:pt x="63" y="10"/>
                  </a:cubicBezTo>
                  <a:cubicBezTo>
                    <a:pt x="61" y="9"/>
                    <a:pt x="60" y="8"/>
                    <a:pt x="59" y="7"/>
                  </a:cubicBezTo>
                  <a:cubicBezTo>
                    <a:pt x="58" y="7"/>
                    <a:pt x="57" y="7"/>
                    <a:pt x="56" y="8"/>
                  </a:cubicBezTo>
                  <a:cubicBezTo>
                    <a:pt x="56" y="7"/>
                    <a:pt x="56" y="7"/>
                    <a:pt x="55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lose/>
                  <a:moveTo>
                    <a:pt x="32" y="14"/>
                  </a:moveTo>
                  <a:cubicBezTo>
                    <a:pt x="32" y="16"/>
                    <a:pt x="32" y="17"/>
                    <a:pt x="32" y="18"/>
                  </a:cubicBezTo>
                  <a:cubicBezTo>
                    <a:pt x="32" y="18"/>
                    <a:pt x="34" y="19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8"/>
                    <a:pt x="34" y="17"/>
                  </a:cubicBezTo>
                  <a:cubicBezTo>
                    <a:pt x="34" y="17"/>
                    <a:pt x="33" y="17"/>
                    <a:pt x="33" y="16"/>
                  </a:cubicBezTo>
                  <a:cubicBezTo>
                    <a:pt x="32" y="16"/>
                    <a:pt x="33" y="15"/>
                    <a:pt x="33" y="14"/>
                  </a:cubicBezTo>
                  <a:lnTo>
                    <a:pt x="32" y="14"/>
                  </a:lnTo>
                  <a:close/>
                  <a:moveTo>
                    <a:pt x="111" y="16"/>
                  </a:moveTo>
                  <a:cubicBezTo>
                    <a:pt x="110" y="17"/>
                    <a:pt x="111" y="17"/>
                    <a:pt x="110" y="18"/>
                  </a:cubicBezTo>
                  <a:cubicBezTo>
                    <a:pt x="113" y="18"/>
                    <a:pt x="114" y="18"/>
                    <a:pt x="116" y="18"/>
                  </a:cubicBezTo>
                  <a:cubicBezTo>
                    <a:pt x="116" y="18"/>
                    <a:pt x="117" y="17"/>
                    <a:pt x="117" y="17"/>
                  </a:cubicBezTo>
                  <a:cubicBezTo>
                    <a:pt x="116" y="17"/>
                    <a:pt x="116" y="17"/>
                    <a:pt x="115" y="17"/>
                  </a:cubicBezTo>
                  <a:cubicBezTo>
                    <a:pt x="115" y="17"/>
                    <a:pt x="114" y="16"/>
                    <a:pt x="111" y="16"/>
                  </a:cubicBezTo>
                  <a:close/>
                  <a:moveTo>
                    <a:pt x="104" y="19"/>
                  </a:moveTo>
                  <a:cubicBezTo>
                    <a:pt x="104" y="19"/>
                    <a:pt x="103" y="19"/>
                    <a:pt x="103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6" y="21"/>
                    <a:pt x="105" y="20"/>
                  </a:cubicBezTo>
                  <a:cubicBezTo>
                    <a:pt x="104" y="20"/>
                    <a:pt x="105" y="19"/>
                    <a:pt x="104" y="19"/>
                  </a:cubicBezTo>
                  <a:close/>
                  <a:moveTo>
                    <a:pt x="72" y="22"/>
                  </a:moveTo>
                  <a:cubicBezTo>
                    <a:pt x="72" y="22"/>
                    <a:pt x="71" y="23"/>
                    <a:pt x="71" y="23"/>
                  </a:cubicBezTo>
                  <a:cubicBezTo>
                    <a:pt x="70" y="23"/>
                    <a:pt x="70" y="23"/>
                    <a:pt x="69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2" y="24"/>
                    <a:pt x="72" y="24"/>
                    <a:pt x="73" y="26"/>
                  </a:cubicBezTo>
                  <a:cubicBezTo>
                    <a:pt x="74" y="26"/>
                    <a:pt x="76" y="26"/>
                    <a:pt x="78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79" y="23"/>
                    <a:pt x="79" y="23"/>
                  </a:cubicBezTo>
                  <a:cubicBezTo>
                    <a:pt x="78" y="22"/>
                    <a:pt x="75" y="21"/>
                    <a:pt x="72" y="22"/>
                  </a:cubicBezTo>
                  <a:close/>
                  <a:moveTo>
                    <a:pt x="97" y="77"/>
                  </a:moveTo>
                  <a:cubicBezTo>
                    <a:pt x="97" y="78"/>
                    <a:pt x="96" y="78"/>
                    <a:pt x="96" y="78"/>
                  </a:cubicBezTo>
                  <a:cubicBezTo>
                    <a:pt x="96" y="79"/>
                    <a:pt x="97" y="79"/>
                    <a:pt x="96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8" y="80"/>
                    <a:pt x="98" y="80"/>
                    <a:pt x="99" y="80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99" y="79"/>
                    <a:pt x="99" y="79"/>
                    <a:pt x="98" y="79"/>
                  </a:cubicBezTo>
                  <a:cubicBezTo>
                    <a:pt x="98" y="79"/>
                    <a:pt x="99" y="79"/>
                    <a:pt x="99" y="78"/>
                  </a:cubicBezTo>
                  <a:cubicBezTo>
                    <a:pt x="98" y="78"/>
                    <a:pt x="98" y="78"/>
                    <a:pt x="97" y="77"/>
                  </a:cubicBezTo>
                  <a:close/>
                  <a:moveTo>
                    <a:pt x="83" y="79"/>
                  </a:moveTo>
                  <a:cubicBezTo>
                    <a:pt x="82" y="79"/>
                    <a:pt x="82" y="80"/>
                    <a:pt x="82" y="80"/>
                  </a:cubicBezTo>
                  <a:cubicBezTo>
                    <a:pt x="81" y="80"/>
                    <a:pt x="80" y="80"/>
                    <a:pt x="79" y="80"/>
                  </a:cubicBezTo>
                  <a:cubicBezTo>
                    <a:pt x="79" y="81"/>
                    <a:pt x="78" y="82"/>
                    <a:pt x="79" y="83"/>
                  </a:cubicBezTo>
                  <a:cubicBezTo>
                    <a:pt x="80" y="83"/>
                    <a:pt x="81" y="81"/>
                    <a:pt x="81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5" y="78"/>
                    <a:pt x="83" y="79"/>
                  </a:cubicBezTo>
                  <a:close/>
                  <a:moveTo>
                    <a:pt x="86" y="82"/>
                  </a:moveTo>
                  <a:cubicBezTo>
                    <a:pt x="86" y="82"/>
                    <a:pt x="86" y="82"/>
                    <a:pt x="86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4"/>
                    <a:pt x="83" y="83"/>
                    <a:pt x="85" y="84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6" y="84"/>
                    <a:pt x="88" y="82"/>
                    <a:pt x="86" y="82"/>
                  </a:cubicBezTo>
                  <a:close/>
                  <a:moveTo>
                    <a:pt x="66" y="85"/>
                  </a:moveTo>
                  <a:cubicBezTo>
                    <a:pt x="66" y="86"/>
                    <a:pt x="65" y="87"/>
                    <a:pt x="66" y="87"/>
                  </a:cubicBezTo>
                  <a:cubicBezTo>
                    <a:pt x="66" y="87"/>
                    <a:pt x="67" y="88"/>
                    <a:pt x="67" y="88"/>
                  </a:cubicBezTo>
                  <a:cubicBezTo>
                    <a:pt x="68" y="87"/>
                    <a:pt x="67" y="87"/>
                    <a:pt x="68" y="87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5"/>
                    <a:pt x="67" y="85"/>
                    <a:pt x="66" y="85"/>
                  </a:cubicBezTo>
                  <a:close/>
                  <a:moveTo>
                    <a:pt x="65" y="88"/>
                  </a:moveTo>
                  <a:cubicBezTo>
                    <a:pt x="64" y="88"/>
                    <a:pt x="64" y="88"/>
                    <a:pt x="63" y="88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3" y="88"/>
                    <a:pt x="63" y="90"/>
                    <a:pt x="63" y="90"/>
                  </a:cubicBezTo>
                  <a:cubicBezTo>
                    <a:pt x="63" y="90"/>
                    <a:pt x="64" y="90"/>
                    <a:pt x="64" y="91"/>
                  </a:cubicBezTo>
                  <a:cubicBezTo>
                    <a:pt x="66" y="89"/>
                    <a:pt x="65" y="90"/>
                    <a:pt x="66" y="88"/>
                  </a:cubicBezTo>
                  <a:cubicBezTo>
                    <a:pt x="66" y="88"/>
                    <a:pt x="65" y="88"/>
                    <a:pt x="65" y="88"/>
                  </a:cubicBezTo>
                  <a:close/>
                  <a:moveTo>
                    <a:pt x="61" y="91"/>
                  </a:moveTo>
                  <a:cubicBezTo>
                    <a:pt x="58" y="93"/>
                    <a:pt x="58" y="94"/>
                    <a:pt x="58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9" y="97"/>
                    <a:pt x="59" y="96"/>
                    <a:pt x="59" y="96"/>
                  </a:cubicBezTo>
                  <a:cubicBezTo>
                    <a:pt x="60" y="95"/>
                    <a:pt x="60" y="96"/>
                    <a:pt x="60" y="96"/>
                  </a:cubicBezTo>
                  <a:cubicBezTo>
                    <a:pt x="61" y="95"/>
                    <a:pt x="62" y="94"/>
                    <a:pt x="62" y="91"/>
                  </a:cubicBezTo>
                  <a:lnTo>
                    <a:pt x="61" y="91"/>
                  </a:lnTo>
                  <a:close/>
                  <a:moveTo>
                    <a:pt x="52" y="97"/>
                  </a:moveTo>
                  <a:cubicBezTo>
                    <a:pt x="51" y="99"/>
                    <a:pt x="50" y="100"/>
                    <a:pt x="49" y="102"/>
                  </a:cubicBezTo>
                  <a:cubicBezTo>
                    <a:pt x="50" y="102"/>
                    <a:pt x="50" y="102"/>
                    <a:pt x="51" y="102"/>
                  </a:cubicBezTo>
                  <a:cubicBezTo>
                    <a:pt x="51" y="102"/>
                    <a:pt x="51" y="103"/>
                    <a:pt x="51" y="103"/>
                  </a:cubicBezTo>
                  <a:cubicBezTo>
                    <a:pt x="51" y="103"/>
                    <a:pt x="51" y="103"/>
                    <a:pt x="52" y="103"/>
                  </a:cubicBezTo>
                  <a:cubicBezTo>
                    <a:pt x="52" y="103"/>
                    <a:pt x="52" y="102"/>
                    <a:pt x="52" y="102"/>
                  </a:cubicBezTo>
                  <a:cubicBezTo>
                    <a:pt x="52" y="102"/>
                    <a:pt x="53" y="102"/>
                    <a:pt x="52" y="102"/>
                  </a:cubicBezTo>
                  <a:cubicBezTo>
                    <a:pt x="54" y="101"/>
                    <a:pt x="55" y="101"/>
                    <a:pt x="56" y="99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5" y="98"/>
                    <a:pt x="55" y="98"/>
                    <a:pt x="54" y="98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53" y="98"/>
                    <a:pt x="53" y="99"/>
                  </a:cubicBezTo>
                  <a:cubicBezTo>
                    <a:pt x="53" y="98"/>
                    <a:pt x="53" y="97"/>
                    <a:pt x="53" y="97"/>
                  </a:cubicBezTo>
                  <a:lnTo>
                    <a:pt x="52" y="97"/>
                  </a:lnTo>
                  <a:close/>
                  <a:moveTo>
                    <a:pt x="89" y="79"/>
                  </a:moveTo>
                  <a:cubicBezTo>
                    <a:pt x="89" y="79"/>
                    <a:pt x="89" y="80"/>
                    <a:pt x="89" y="80"/>
                  </a:cubicBezTo>
                  <a:cubicBezTo>
                    <a:pt x="90" y="81"/>
                    <a:pt x="90" y="79"/>
                    <a:pt x="90" y="79"/>
                  </a:cubicBezTo>
                  <a:lnTo>
                    <a:pt x="89" y="79"/>
                  </a:lnTo>
                  <a:close/>
                  <a:moveTo>
                    <a:pt x="69" y="83"/>
                  </a:moveTo>
                  <a:cubicBezTo>
                    <a:pt x="70" y="84"/>
                    <a:pt x="70" y="84"/>
                    <a:pt x="70" y="85"/>
                  </a:cubicBezTo>
                  <a:cubicBezTo>
                    <a:pt x="73" y="85"/>
                    <a:pt x="69" y="83"/>
                    <a:pt x="69" y="83"/>
                  </a:cubicBezTo>
                  <a:close/>
                  <a:moveTo>
                    <a:pt x="81" y="83"/>
                  </a:moveTo>
                  <a:cubicBezTo>
                    <a:pt x="79" y="83"/>
                    <a:pt x="83" y="84"/>
                    <a:pt x="83" y="84"/>
                  </a:cubicBezTo>
                  <a:cubicBezTo>
                    <a:pt x="82" y="84"/>
                    <a:pt x="83" y="83"/>
                    <a:pt x="81" y="83"/>
                  </a:cubicBezTo>
                  <a:close/>
                  <a:moveTo>
                    <a:pt x="73" y="84"/>
                  </a:move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5"/>
                    <a:pt x="73" y="85"/>
                  </a:cubicBezTo>
                  <a:cubicBezTo>
                    <a:pt x="73" y="85"/>
                    <a:pt x="74" y="83"/>
                    <a:pt x="73" y="84"/>
                  </a:cubicBezTo>
                  <a:close/>
                  <a:moveTo>
                    <a:pt x="56" y="94"/>
                  </a:moveTo>
                  <a:cubicBezTo>
                    <a:pt x="55" y="96"/>
                    <a:pt x="55" y="96"/>
                    <a:pt x="57" y="95"/>
                  </a:cubicBezTo>
                  <a:cubicBezTo>
                    <a:pt x="57" y="95"/>
                    <a:pt x="57" y="93"/>
                    <a:pt x="56" y="94"/>
                  </a:cubicBezTo>
                  <a:close/>
                  <a:moveTo>
                    <a:pt x="49" y="98"/>
                  </a:moveTo>
                  <a:cubicBezTo>
                    <a:pt x="49" y="98"/>
                    <a:pt x="48" y="98"/>
                    <a:pt x="48" y="99"/>
                  </a:cubicBezTo>
                  <a:cubicBezTo>
                    <a:pt x="47" y="99"/>
                    <a:pt x="49" y="99"/>
                    <a:pt x="50" y="99"/>
                  </a:cubicBezTo>
                  <a:cubicBezTo>
                    <a:pt x="50" y="98"/>
                    <a:pt x="50" y="97"/>
                    <a:pt x="49" y="98"/>
                  </a:cubicBezTo>
                  <a:close/>
                  <a:moveTo>
                    <a:pt x="48" y="101"/>
                  </a:moveTo>
                  <a:cubicBezTo>
                    <a:pt x="47" y="101"/>
                    <a:pt x="46" y="103"/>
                    <a:pt x="46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4"/>
                    <a:pt x="45" y="104"/>
                    <a:pt x="46" y="104"/>
                  </a:cubicBezTo>
                  <a:cubicBezTo>
                    <a:pt x="47" y="104"/>
                    <a:pt x="48" y="102"/>
                    <a:pt x="48" y="102"/>
                  </a:cubicBezTo>
                  <a:cubicBezTo>
                    <a:pt x="48" y="102"/>
                    <a:pt x="48" y="101"/>
                    <a:pt x="48" y="101"/>
                  </a:cubicBezTo>
                  <a:close/>
                  <a:moveTo>
                    <a:pt x="42" y="103"/>
                  </a:moveTo>
                  <a:cubicBezTo>
                    <a:pt x="42" y="104"/>
                    <a:pt x="42" y="104"/>
                    <a:pt x="42" y="104"/>
                  </a:cubicBezTo>
                  <a:cubicBezTo>
                    <a:pt x="41" y="104"/>
                    <a:pt x="43" y="105"/>
                    <a:pt x="44" y="105"/>
                  </a:cubicBezTo>
                  <a:cubicBezTo>
                    <a:pt x="44" y="105"/>
                    <a:pt x="44" y="104"/>
                    <a:pt x="44" y="104"/>
                  </a:cubicBezTo>
                  <a:lnTo>
                    <a:pt x="42" y="103"/>
                  </a:lnTo>
                  <a:close/>
                  <a:moveTo>
                    <a:pt x="46" y="120"/>
                  </a:moveTo>
                  <a:cubicBezTo>
                    <a:pt x="48" y="120"/>
                    <a:pt x="46" y="121"/>
                    <a:pt x="46" y="121"/>
                  </a:cubicBezTo>
                  <a:cubicBezTo>
                    <a:pt x="46" y="120"/>
                    <a:pt x="46" y="120"/>
                    <a:pt x="46" y="120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1"/>
                    <a:pt x="43" y="121"/>
                  </a:cubicBezTo>
                  <a:cubicBezTo>
                    <a:pt x="43" y="121"/>
                    <a:pt x="43" y="120"/>
                    <a:pt x="42" y="120"/>
                  </a:cubicBezTo>
                  <a:close/>
                  <a:moveTo>
                    <a:pt x="21" y="135"/>
                  </a:moveTo>
                  <a:cubicBezTo>
                    <a:pt x="20" y="135"/>
                    <a:pt x="17" y="137"/>
                    <a:pt x="20" y="137"/>
                  </a:cubicBezTo>
                  <a:cubicBezTo>
                    <a:pt x="20" y="136"/>
                    <a:pt x="22" y="135"/>
                    <a:pt x="21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6" y="141"/>
                    <a:pt x="15" y="140"/>
                    <a:pt x="15" y="140"/>
                  </a:cubicBezTo>
                  <a:close/>
                  <a:moveTo>
                    <a:pt x="19" y="141"/>
                  </a:moveTo>
                  <a:cubicBezTo>
                    <a:pt x="20" y="141"/>
                    <a:pt x="20" y="142"/>
                    <a:pt x="19" y="141"/>
                  </a:cubicBezTo>
                  <a:cubicBezTo>
                    <a:pt x="19" y="141"/>
                    <a:pt x="18" y="141"/>
                    <a:pt x="19" y="141"/>
                  </a:cubicBezTo>
                  <a:close/>
                  <a:moveTo>
                    <a:pt x="12" y="147"/>
                  </a:moveTo>
                  <a:cubicBezTo>
                    <a:pt x="12" y="148"/>
                    <a:pt x="13" y="147"/>
                    <a:pt x="13" y="147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8"/>
                    <a:pt x="12" y="147"/>
                    <a:pt x="12" y="147"/>
                  </a:cubicBezTo>
                  <a:close/>
                  <a:moveTo>
                    <a:pt x="5" y="162"/>
                  </a:moveTo>
                  <a:cubicBezTo>
                    <a:pt x="5" y="162"/>
                    <a:pt x="5" y="163"/>
                    <a:pt x="5" y="163"/>
                  </a:cubicBezTo>
                  <a:cubicBezTo>
                    <a:pt x="6" y="163"/>
                    <a:pt x="6" y="162"/>
                    <a:pt x="5" y="162"/>
                  </a:cubicBezTo>
                  <a:close/>
                  <a:moveTo>
                    <a:pt x="3" y="163"/>
                  </a:moveTo>
                  <a:cubicBezTo>
                    <a:pt x="3" y="164"/>
                    <a:pt x="3" y="164"/>
                    <a:pt x="3" y="164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3" y="164"/>
                    <a:pt x="4" y="163"/>
                    <a:pt x="3" y="163"/>
                  </a:cubicBezTo>
                  <a:close/>
                  <a:moveTo>
                    <a:pt x="3" y="164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4" y="164"/>
                    <a:pt x="3" y="164"/>
                  </a:cubicBezTo>
                  <a:close/>
                  <a:moveTo>
                    <a:pt x="31" y="171"/>
                  </a:moveTo>
                  <a:cubicBezTo>
                    <a:pt x="31" y="171"/>
                    <a:pt x="31" y="171"/>
                    <a:pt x="32" y="171"/>
                  </a:cubicBezTo>
                  <a:cubicBezTo>
                    <a:pt x="33" y="171"/>
                    <a:pt x="33" y="169"/>
                    <a:pt x="33" y="168"/>
                  </a:cubicBezTo>
                  <a:cubicBezTo>
                    <a:pt x="33" y="167"/>
                    <a:pt x="32" y="167"/>
                    <a:pt x="32" y="166"/>
                  </a:cubicBezTo>
                  <a:cubicBezTo>
                    <a:pt x="32" y="165"/>
                    <a:pt x="31" y="165"/>
                    <a:pt x="33" y="165"/>
                  </a:cubicBezTo>
                  <a:cubicBezTo>
                    <a:pt x="34" y="164"/>
                    <a:pt x="33" y="163"/>
                    <a:pt x="34" y="163"/>
                  </a:cubicBezTo>
                  <a:cubicBezTo>
                    <a:pt x="35" y="162"/>
                    <a:pt x="35" y="162"/>
                    <a:pt x="34" y="161"/>
                  </a:cubicBezTo>
                  <a:cubicBezTo>
                    <a:pt x="33" y="160"/>
                    <a:pt x="34" y="159"/>
                    <a:pt x="34" y="158"/>
                  </a:cubicBezTo>
                  <a:cubicBezTo>
                    <a:pt x="34" y="157"/>
                    <a:pt x="34" y="156"/>
                    <a:pt x="34" y="156"/>
                  </a:cubicBezTo>
                  <a:cubicBezTo>
                    <a:pt x="34" y="156"/>
                    <a:pt x="35" y="156"/>
                    <a:pt x="36" y="155"/>
                  </a:cubicBezTo>
                  <a:cubicBezTo>
                    <a:pt x="37" y="155"/>
                    <a:pt x="36" y="154"/>
                    <a:pt x="36" y="152"/>
                  </a:cubicBezTo>
                  <a:cubicBezTo>
                    <a:pt x="36" y="151"/>
                    <a:pt x="36" y="150"/>
                    <a:pt x="35" y="150"/>
                  </a:cubicBezTo>
                  <a:cubicBezTo>
                    <a:pt x="34" y="150"/>
                    <a:pt x="34" y="149"/>
                    <a:pt x="35" y="148"/>
                  </a:cubicBezTo>
                  <a:cubicBezTo>
                    <a:pt x="35" y="147"/>
                    <a:pt x="35" y="146"/>
                    <a:pt x="35" y="144"/>
                  </a:cubicBezTo>
                  <a:cubicBezTo>
                    <a:pt x="35" y="143"/>
                    <a:pt x="35" y="142"/>
                    <a:pt x="35" y="141"/>
                  </a:cubicBezTo>
                  <a:cubicBezTo>
                    <a:pt x="35" y="140"/>
                    <a:pt x="35" y="139"/>
                    <a:pt x="35" y="138"/>
                  </a:cubicBezTo>
                  <a:cubicBezTo>
                    <a:pt x="34" y="137"/>
                    <a:pt x="37" y="136"/>
                    <a:pt x="37" y="135"/>
                  </a:cubicBezTo>
                  <a:cubicBezTo>
                    <a:pt x="37" y="134"/>
                    <a:pt x="39" y="132"/>
                    <a:pt x="39" y="131"/>
                  </a:cubicBezTo>
                  <a:cubicBezTo>
                    <a:pt x="39" y="130"/>
                    <a:pt x="42" y="129"/>
                    <a:pt x="43" y="129"/>
                  </a:cubicBezTo>
                  <a:cubicBezTo>
                    <a:pt x="44" y="128"/>
                    <a:pt x="45" y="130"/>
                    <a:pt x="46" y="131"/>
                  </a:cubicBezTo>
                  <a:cubicBezTo>
                    <a:pt x="47" y="131"/>
                    <a:pt x="47" y="130"/>
                    <a:pt x="48" y="128"/>
                  </a:cubicBezTo>
                  <a:cubicBezTo>
                    <a:pt x="48" y="127"/>
                    <a:pt x="47" y="125"/>
                    <a:pt x="47" y="124"/>
                  </a:cubicBezTo>
                  <a:cubicBezTo>
                    <a:pt x="47" y="123"/>
                    <a:pt x="49" y="123"/>
                    <a:pt x="50" y="122"/>
                  </a:cubicBezTo>
                  <a:cubicBezTo>
                    <a:pt x="51" y="121"/>
                    <a:pt x="53" y="117"/>
                    <a:pt x="53" y="117"/>
                  </a:cubicBezTo>
                  <a:cubicBezTo>
                    <a:pt x="53" y="116"/>
                    <a:pt x="53" y="113"/>
                    <a:pt x="54" y="113"/>
                  </a:cubicBezTo>
                  <a:cubicBezTo>
                    <a:pt x="55" y="113"/>
                    <a:pt x="56" y="114"/>
                    <a:pt x="56" y="113"/>
                  </a:cubicBezTo>
                  <a:cubicBezTo>
                    <a:pt x="56" y="112"/>
                    <a:pt x="57" y="111"/>
                    <a:pt x="58" y="111"/>
                  </a:cubicBezTo>
                  <a:cubicBezTo>
                    <a:pt x="59" y="110"/>
                    <a:pt x="59" y="110"/>
                    <a:pt x="59" y="109"/>
                  </a:cubicBezTo>
                  <a:cubicBezTo>
                    <a:pt x="59" y="108"/>
                    <a:pt x="60" y="106"/>
                    <a:pt x="60" y="105"/>
                  </a:cubicBezTo>
                  <a:cubicBezTo>
                    <a:pt x="61" y="104"/>
                    <a:pt x="62" y="104"/>
                    <a:pt x="62" y="104"/>
                  </a:cubicBezTo>
                  <a:cubicBezTo>
                    <a:pt x="62" y="104"/>
                    <a:pt x="67" y="107"/>
                    <a:pt x="65" y="106"/>
                  </a:cubicBezTo>
                  <a:cubicBezTo>
                    <a:pt x="65" y="105"/>
                    <a:pt x="66" y="105"/>
                    <a:pt x="66" y="104"/>
                  </a:cubicBezTo>
                  <a:cubicBezTo>
                    <a:pt x="65" y="103"/>
                    <a:pt x="67" y="103"/>
                    <a:pt x="67" y="103"/>
                  </a:cubicBezTo>
                  <a:cubicBezTo>
                    <a:pt x="67" y="102"/>
                    <a:pt x="69" y="103"/>
                    <a:pt x="70" y="103"/>
                  </a:cubicBezTo>
                  <a:cubicBezTo>
                    <a:pt x="71" y="103"/>
                    <a:pt x="72" y="101"/>
                    <a:pt x="72" y="101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4"/>
                    <a:pt x="78" y="95"/>
                    <a:pt x="78" y="95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7" y="99"/>
                    <a:pt x="88" y="99"/>
                  </a:cubicBezTo>
                  <a:cubicBezTo>
                    <a:pt x="91" y="100"/>
                    <a:pt x="89" y="99"/>
                    <a:pt x="90" y="99"/>
                  </a:cubicBezTo>
                  <a:cubicBezTo>
                    <a:pt x="92" y="99"/>
                    <a:pt x="92" y="100"/>
                    <a:pt x="92" y="100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5" y="101"/>
                    <a:pt x="94" y="101"/>
                    <a:pt x="95" y="100"/>
                  </a:cubicBezTo>
                  <a:cubicBezTo>
                    <a:pt x="96" y="99"/>
                    <a:pt x="97" y="99"/>
                    <a:pt x="98" y="97"/>
                  </a:cubicBezTo>
                  <a:cubicBezTo>
                    <a:pt x="98" y="96"/>
                    <a:pt x="97" y="96"/>
                    <a:pt x="97" y="95"/>
                  </a:cubicBezTo>
                  <a:cubicBezTo>
                    <a:pt x="97" y="94"/>
                    <a:pt x="98" y="94"/>
                    <a:pt x="98" y="93"/>
                  </a:cubicBezTo>
                  <a:cubicBezTo>
                    <a:pt x="98" y="92"/>
                    <a:pt x="99" y="92"/>
                    <a:pt x="100" y="92"/>
                  </a:cubicBezTo>
                  <a:cubicBezTo>
                    <a:pt x="101" y="91"/>
                    <a:pt x="102" y="90"/>
                    <a:pt x="102" y="90"/>
                  </a:cubicBezTo>
                  <a:cubicBezTo>
                    <a:pt x="102" y="90"/>
                    <a:pt x="104" y="90"/>
                    <a:pt x="105" y="90"/>
                  </a:cubicBezTo>
                  <a:cubicBezTo>
                    <a:pt x="106" y="91"/>
                    <a:pt x="108" y="88"/>
                    <a:pt x="108" y="88"/>
                  </a:cubicBezTo>
                  <a:cubicBezTo>
                    <a:pt x="108" y="88"/>
                    <a:pt x="110" y="92"/>
                    <a:pt x="111" y="92"/>
                  </a:cubicBezTo>
                  <a:cubicBezTo>
                    <a:pt x="112" y="93"/>
                    <a:pt x="113" y="93"/>
                    <a:pt x="114" y="94"/>
                  </a:cubicBezTo>
                  <a:cubicBezTo>
                    <a:pt x="115" y="95"/>
                    <a:pt x="116" y="94"/>
                    <a:pt x="116" y="94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7"/>
                    <a:pt x="117" y="96"/>
                  </a:cubicBezTo>
                  <a:cubicBezTo>
                    <a:pt x="118" y="95"/>
                    <a:pt x="118" y="94"/>
                    <a:pt x="118" y="93"/>
                  </a:cubicBezTo>
                  <a:cubicBezTo>
                    <a:pt x="118" y="92"/>
                    <a:pt x="117" y="91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22" y="89"/>
                    <a:pt x="122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0" y="88"/>
                    <a:pt x="120" y="88"/>
                  </a:cubicBezTo>
                  <a:cubicBezTo>
                    <a:pt x="119" y="89"/>
                    <a:pt x="119" y="89"/>
                    <a:pt x="119" y="90"/>
                  </a:cubicBezTo>
                  <a:cubicBezTo>
                    <a:pt x="118" y="89"/>
                    <a:pt x="118" y="89"/>
                    <a:pt x="117" y="89"/>
                  </a:cubicBez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0"/>
                    <a:pt x="115" y="89"/>
                    <a:pt x="115" y="89"/>
                  </a:cubicBezTo>
                  <a:cubicBezTo>
                    <a:pt x="115" y="89"/>
                    <a:pt x="115" y="88"/>
                    <a:pt x="114" y="88"/>
                  </a:cubicBezTo>
                  <a:cubicBezTo>
                    <a:pt x="116" y="88"/>
                    <a:pt x="117" y="88"/>
                    <a:pt x="118" y="87"/>
                  </a:cubicBezTo>
                  <a:cubicBezTo>
                    <a:pt x="118" y="87"/>
                    <a:pt x="118" y="86"/>
                    <a:pt x="119" y="86"/>
                  </a:cubicBezTo>
                  <a:cubicBezTo>
                    <a:pt x="120" y="86"/>
                    <a:pt x="121" y="86"/>
                    <a:pt x="122" y="86"/>
                  </a:cubicBezTo>
                  <a:cubicBezTo>
                    <a:pt x="120" y="84"/>
                    <a:pt x="121" y="84"/>
                    <a:pt x="118" y="84"/>
                  </a:cubicBezTo>
                  <a:cubicBezTo>
                    <a:pt x="119" y="81"/>
                    <a:pt x="118" y="81"/>
                    <a:pt x="116" y="83"/>
                  </a:cubicBezTo>
                  <a:cubicBezTo>
                    <a:pt x="116" y="82"/>
                    <a:pt x="115" y="80"/>
                    <a:pt x="115" y="80"/>
                  </a:cubicBezTo>
                  <a:cubicBezTo>
                    <a:pt x="114" y="80"/>
                    <a:pt x="114" y="80"/>
                    <a:pt x="113" y="80"/>
                  </a:cubicBezTo>
                  <a:cubicBezTo>
                    <a:pt x="112" y="82"/>
                    <a:pt x="112" y="81"/>
                    <a:pt x="113" y="83"/>
                  </a:cubicBezTo>
                  <a:cubicBezTo>
                    <a:pt x="113" y="84"/>
                    <a:pt x="112" y="84"/>
                    <a:pt x="111" y="84"/>
                  </a:cubicBezTo>
                  <a:cubicBezTo>
                    <a:pt x="110" y="83"/>
                    <a:pt x="113" y="81"/>
                    <a:pt x="111" y="81"/>
                  </a:cubicBezTo>
                  <a:cubicBezTo>
                    <a:pt x="111" y="81"/>
                    <a:pt x="111" y="82"/>
                    <a:pt x="110" y="82"/>
                  </a:cubicBezTo>
                  <a:cubicBezTo>
                    <a:pt x="111" y="82"/>
                    <a:pt x="110" y="82"/>
                    <a:pt x="110" y="82"/>
                  </a:cubicBezTo>
                  <a:cubicBezTo>
                    <a:pt x="110" y="82"/>
                    <a:pt x="110" y="81"/>
                    <a:pt x="109" y="81"/>
                  </a:cubicBezTo>
                  <a:cubicBezTo>
                    <a:pt x="110" y="80"/>
                    <a:pt x="112" y="80"/>
                    <a:pt x="111" y="79"/>
                  </a:cubicBezTo>
                  <a:cubicBezTo>
                    <a:pt x="111" y="79"/>
                    <a:pt x="111" y="78"/>
                    <a:pt x="111" y="78"/>
                  </a:cubicBezTo>
                  <a:cubicBezTo>
                    <a:pt x="111" y="78"/>
                    <a:pt x="109" y="78"/>
                    <a:pt x="109" y="78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8" y="77"/>
                    <a:pt x="108" y="78"/>
                    <a:pt x="107" y="77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7" y="79"/>
                    <a:pt x="106" y="79"/>
                    <a:pt x="106" y="79"/>
                  </a:cubicBezTo>
                  <a:cubicBezTo>
                    <a:pt x="106" y="79"/>
                    <a:pt x="106" y="80"/>
                    <a:pt x="106" y="80"/>
                  </a:cubicBezTo>
                  <a:cubicBezTo>
                    <a:pt x="106" y="81"/>
                    <a:pt x="106" y="81"/>
                    <a:pt x="107" y="81"/>
                  </a:cubicBezTo>
                  <a:cubicBezTo>
                    <a:pt x="106" y="81"/>
                    <a:pt x="105" y="82"/>
                    <a:pt x="105" y="82"/>
                  </a:cubicBezTo>
                  <a:cubicBezTo>
                    <a:pt x="104" y="83"/>
                    <a:pt x="105" y="83"/>
                    <a:pt x="104" y="84"/>
                  </a:cubicBezTo>
                  <a:cubicBezTo>
                    <a:pt x="104" y="84"/>
                    <a:pt x="102" y="85"/>
                    <a:pt x="102" y="85"/>
                  </a:cubicBezTo>
                  <a:cubicBezTo>
                    <a:pt x="102" y="85"/>
                    <a:pt x="102" y="86"/>
                    <a:pt x="102" y="86"/>
                  </a:cubicBezTo>
                  <a:cubicBezTo>
                    <a:pt x="102" y="86"/>
                    <a:pt x="102" y="84"/>
                    <a:pt x="102" y="84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86"/>
                    <a:pt x="103" y="84"/>
                    <a:pt x="103" y="84"/>
                  </a:cubicBezTo>
                  <a:cubicBezTo>
                    <a:pt x="103" y="83"/>
                    <a:pt x="102" y="83"/>
                    <a:pt x="102" y="82"/>
                  </a:cubicBezTo>
                  <a:cubicBezTo>
                    <a:pt x="102" y="82"/>
                    <a:pt x="103" y="81"/>
                    <a:pt x="103" y="81"/>
                  </a:cubicBezTo>
                  <a:cubicBezTo>
                    <a:pt x="104" y="80"/>
                    <a:pt x="103" y="81"/>
                    <a:pt x="103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2" y="80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2"/>
                    <a:pt x="101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0" y="83"/>
                    <a:pt x="100" y="84"/>
                    <a:pt x="99" y="85"/>
                  </a:cubicBezTo>
                  <a:cubicBezTo>
                    <a:pt x="99" y="85"/>
                    <a:pt x="98" y="86"/>
                    <a:pt x="97" y="86"/>
                  </a:cubicBezTo>
                  <a:cubicBezTo>
                    <a:pt x="97" y="87"/>
                    <a:pt x="97" y="87"/>
                    <a:pt x="97" y="88"/>
                  </a:cubicBezTo>
                  <a:cubicBezTo>
                    <a:pt x="97" y="88"/>
                    <a:pt x="96" y="89"/>
                    <a:pt x="96" y="89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5" y="88"/>
                    <a:pt x="96" y="86"/>
                    <a:pt x="96" y="85"/>
                  </a:cubicBezTo>
                  <a:cubicBezTo>
                    <a:pt x="96" y="85"/>
                    <a:pt x="98" y="85"/>
                    <a:pt x="98" y="84"/>
                  </a:cubicBezTo>
                  <a:cubicBezTo>
                    <a:pt x="98" y="84"/>
                    <a:pt x="98" y="82"/>
                    <a:pt x="98" y="82"/>
                  </a:cubicBezTo>
                  <a:cubicBezTo>
                    <a:pt x="98" y="82"/>
                    <a:pt x="98" y="82"/>
                    <a:pt x="97" y="82"/>
                  </a:cubicBezTo>
                  <a:cubicBezTo>
                    <a:pt x="97" y="82"/>
                    <a:pt x="97" y="81"/>
                    <a:pt x="97" y="81"/>
                  </a:cubicBezTo>
                  <a:cubicBezTo>
                    <a:pt x="96" y="81"/>
                    <a:pt x="96" y="82"/>
                    <a:pt x="96" y="82"/>
                  </a:cubicBezTo>
                  <a:cubicBezTo>
                    <a:pt x="95" y="82"/>
                    <a:pt x="94" y="81"/>
                    <a:pt x="93" y="80"/>
                  </a:cubicBezTo>
                  <a:cubicBezTo>
                    <a:pt x="93" y="80"/>
                    <a:pt x="93" y="81"/>
                    <a:pt x="92" y="81"/>
                  </a:cubicBezTo>
                  <a:cubicBezTo>
                    <a:pt x="93" y="82"/>
                    <a:pt x="93" y="82"/>
                    <a:pt x="93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4"/>
                    <a:pt x="93" y="84"/>
                  </a:cubicBezTo>
                  <a:cubicBezTo>
                    <a:pt x="93" y="84"/>
                    <a:pt x="92" y="84"/>
                    <a:pt x="91" y="84"/>
                  </a:cubicBezTo>
                  <a:cubicBezTo>
                    <a:pt x="91" y="84"/>
                    <a:pt x="91" y="82"/>
                    <a:pt x="91" y="82"/>
                  </a:cubicBezTo>
                  <a:cubicBezTo>
                    <a:pt x="91" y="82"/>
                    <a:pt x="90" y="82"/>
                    <a:pt x="90" y="82"/>
                  </a:cubicBezTo>
                  <a:cubicBezTo>
                    <a:pt x="89" y="83"/>
                    <a:pt x="90" y="83"/>
                    <a:pt x="90" y="83"/>
                  </a:cubicBezTo>
                  <a:cubicBezTo>
                    <a:pt x="90" y="84"/>
                    <a:pt x="88" y="86"/>
                    <a:pt x="87" y="86"/>
                  </a:cubicBezTo>
                  <a:cubicBezTo>
                    <a:pt x="87" y="86"/>
                    <a:pt x="86" y="86"/>
                    <a:pt x="86" y="86"/>
                  </a:cubicBezTo>
                  <a:cubicBezTo>
                    <a:pt x="86" y="86"/>
                    <a:pt x="86" y="87"/>
                    <a:pt x="85" y="87"/>
                  </a:cubicBezTo>
                  <a:cubicBezTo>
                    <a:pt x="84" y="87"/>
                    <a:pt x="83" y="87"/>
                    <a:pt x="82" y="86"/>
                  </a:cubicBezTo>
                  <a:cubicBezTo>
                    <a:pt x="82" y="86"/>
                    <a:pt x="82" y="85"/>
                    <a:pt x="82" y="85"/>
                  </a:cubicBezTo>
                  <a:cubicBezTo>
                    <a:pt x="82" y="84"/>
                    <a:pt x="81" y="85"/>
                    <a:pt x="80" y="85"/>
                  </a:cubicBezTo>
                  <a:cubicBezTo>
                    <a:pt x="80" y="85"/>
                    <a:pt x="80" y="84"/>
                    <a:pt x="79" y="84"/>
                  </a:cubicBezTo>
                  <a:cubicBezTo>
                    <a:pt x="78" y="84"/>
                    <a:pt x="78" y="84"/>
                    <a:pt x="78" y="85"/>
                  </a:cubicBezTo>
                  <a:cubicBezTo>
                    <a:pt x="78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8" y="87"/>
                    <a:pt x="79" y="85"/>
                    <a:pt x="79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1" y="88"/>
                    <a:pt x="80" y="89"/>
                    <a:pt x="79" y="89"/>
                  </a:cubicBezTo>
                  <a:cubicBezTo>
                    <a:pt x="79" y="89"/>
                    <a:pt x="78" y="88"/>
                    <a:pt x="78" y="87"/>
                  </a:cubicBezTo>
                  <a:cubicBezTo>
                    <a:pt x="77" y="87"/>
                    <a:pt x="77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7" y="88"/>
                    <a:pt x="77" y="89"/>
                    <a:pt x="77" y="89"/>
                  </a:cubicBezTo>
                  <a:cubicBezTo>
                    <a:pt x="77" y="88"/>
                    <a:pt x="77" y="90"/>
                    <a:pt x="76" y="90"/>
                  </a:cubicBezTo>
                  <a:cubicBezTo>
                    <a:pt x="76" y="90"/>
                    <a:pt x="76" y="90"/>
                    <a:pt x="75" y="90"/>
                  </a:cubicBezTo>
                  <a:cubicBezTo>
                    <a:pt x="75" y="90"/>
                    <a:pt x="75" y="87"/>
                    <a:pt x="75" y="87"/>
                  </a:cubicBezTo>
                  <a:cubicBezTo>
                    <a:pt x="75" y="87"/>
                    <a:pt x="74" y="88"/>
                    <a:pt x="75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9"/>
                    <a:pt x="74" y="89"/>
                  </a:cubicBezTo>
                  <a:cubicBezTo>
                    <a:pt x="74" y="89"/>
                    <a:pt x="73" y="90"/>
                    <a:pt x="73" y="90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3" y="91"/>
                    <a:pt x="73" y="88"/>
                    <a:pt x="73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1" y="89"/>
                    <a:pt x="70" y="90"/>
                    <a:pt x="69" y="91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8" y="89"/>
                    <a:pt x="68" y="89"/>
                    <a:pt x="67" y="89"/>
                  </a:cubicBezTo>
                  <a:cubicBezTo>
                    <a:pt x="67" y="90"/>
                    <a:pt x="66" y="90"/>
                    <a:pt x="66" y="91"/>
                  </a:cubicBezTo>
                  <a:cubicBezTo>
                    <a:pt x="66" y="92"/>
                    <a:pt x="67" y="92"/>
                    <a:pt x="67" y="92"/>
                  </a:cubicBezTo>
                  <a:cubicBezTo>
                    <a:pt x="67" y="92"/>
                    <a:pt x="68" y="94"/>
                    <a:pt x="67" y="94"/>
                  </a:cubicBezTo>
                  <a:cubicBezTo>
                    <a:pt x="67" y="93"/>
                    <a:pt x="67" y="93"/>
                    <a:pt x="66" y="92"/>
                  </a:cubicBezTo>
                  <a:cubicBezTo>
                    <a:pt x="64" y="91"/>
                    <a:pt x="65" y="93"/>
                    <a:pt x="66" y="93"/>
                  </a:cubicBezTo>
                  <a:cubicBezTo>
                    <a:pt x="67" y="93"/>
                    <a:pt x="65" y="94"/>
                    <a:pt x="65" y="94"/>
                  </a:cubicBezTo>
                  <a:cubicBezTo>
                    <a:pt x="65" y="94"/>
                    <a:pt x="64" y="94"/>
                    <a:pt x="65" y="94"/>
                  </a:cubicBezTo>
                  <a:cubicBezTo>
                    <a:pt x="65" y="94"/>
                    <a:pt x="64" y="94"/>
                    <a:pt x="64" y="94"/>
                  </a:cubicBezTo>
                  <a:cubicBezTo>
                    <a:pt x="64" y="93"/>
                    <a:pt x="64" y="93"/>
                    <a:pt x="63" y="93"/>
                  </a:cubicBezTo>
                  <a:cubicBezTo>
                    <a:pt x="63" y="94"/>
                    <a:pt x="63" y="95"/>
                    <a:pt x="63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101"/>
                    <a:pt x="60" y="101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8" y="102"/>
                    <a:pt x="57" y="101"/>
                    <a:pt x="57" y="102"/>
                  </a:cubicBezTo>
                  <a:cubicBezTo>
                    <a:pt x="56" y="102"/>
                    <a:pt x="56" y="102"/>
                    <a:pt x="56" y="103"/>
                  </a:cubicBezTo>
                  <a:cubicBezTo>
                    <a:pt x="56" y="103"/>
                    <a:pt x="56" y="103"/>
                    <a:pt x="56" y="104"/>
                  </a:cubicBezTo>
                  <a:cubicBezTo>
                    <a:pt x="56" y="104"/>
                    <a:pt x="57" y="104"/>
                    <a:pt x="58" y="104"/>
                  </a:cubicBezTo>
                  <a:cubicBezTo>
                    <a:pt x="59" y="103"/>
                    <a:pt x="59" y="102"/>
                    <a:pt x="60" y="103"/>
                  </a:cubicBezTo>
                  <a:cubicBezTo>
                    <a:pt x="61" y="103"/>
                    <a:pt x="60" y="104"/>
                    <a:pt x="60" y="104"/>
                  </a:cubicBezTo>
                  <a:cubicBezTo>
                    <a:pt x="57" y="104"/>
                    <a:pt x="57" y="104"/>
                    <a:pt x="57" y="107"/>
                  </a:cubicBezTo>
                  <a:cubicBezTo>
                    <a:pt x="56" y="105"/>
                    <a:pt x="56" y="105"/>
                    <a:pt x="53" y="105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6"/>
                    <a:pt x="54" y="107"/>
                    <a:pt x="53" y="107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8"/>
                    <a:pt x="54" y="110"/>
                    <a:pt x="56" y="109"/>
                  </a:cubicBezTo>
                  <a:cubicBezTo>
                    <a:pt x="56" y="109"/>
                    <a:pt x="55" y="110"/>
                    <a:pt x="56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2" y="111"/>
                    <a:pt x="51" y="112"/>
                    <a:pt x="53" y="112"/>
                  </a:cubicBezTo>
                  <a:cubicBezTo>
                    <a:pt x="53" y="112"/>
                    <a:pt x="52" y="113"/>
                    <a:pt x="52" y="113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0" y="113"/>
                    <a:pt x="50" y="114"/>
                    <a:pt x="50" y="115"/>
                  </a:cubicBezTo>
                  <a:cubicBezTo>
                    <a:pt x="49" y="115"/>
                    <a:pt x="48" y="114"/>
                    <a:pt x="47" y="115"/>
                  </a:cubicBezTo>
                  <a:cubicBezTo>
                    <a:pt x="47" y="115"/>
                    <a:pt x="47" y="116"/>
                    <a:pt x="47" y="116"/>
                  </a:cubicBezTo>
                  <a:cubicBezTo>
                    <a:pt x="46" y="116"/>
                    <a:pt x="45" y="117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6" y="118"/>
                    <a:pt x="45" y="119"/>
                    <a:pt x="44" y="119"/>
                  </a:cubicBezTo>
                  <a:cubicBezTo>
                    <a:pt x="44" y="120"/>
                    <a:pt x="44" y="120"/>
                    <a:pt x="45" y="121"/>
                  </a:cubicBezTo>
                  <a:cubicBezTo>
                    <a:pt x="44" y="121"/>
                    <a:pt x="42" y="123"/>
                    <a:pt x="42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40" y="123"/>
                    <a:pt x="40" y="124"/>
                    <a:pt x="40" y="124"/>
                  </a:cubicBezTo>
                  <a:cubicBezTo>
                    <a:pt x="40" y="124"/>
                    <a:pt x="39" y="124"/>
                    <a:pt x="38" y="124"/>
                  </a:cubicBezTo>
                  <a:cubicBezTo>
                    <a:pt x="38" y="124"/>
                    <a:pt x="38" y="125"/>
                    <a:pt x="37" y="125"/>
                  </a:cubicBezTo>
                  <a:cubicBezTo>
                    <a:pt x="38" y="125"/>
                    <a:pt x="39" y="127"/>
                    <a:pt x="38" y="128"/>
                  </a:cubicBezTo>
                  <a:cubicBezTo>
                    <a:pt x="37" y="128"/>
                    <a:pt x="36" y="127"/>
                    <a:pt x="35" y="127"/>
                  </a:cubicBezTo>
                  <a:cubicBezTo>
                    <a:pt x="33" y="127"/>
                    <a:pt x="34" y="129"/>
                    <a:pt x="34" y="129"/>
                  </a:cubicBezTo>
                  <a:cubicBezTo>
                    <a:pt x="34" y="129"/>
                    <a:pt x="33" y="129"/>
                    <a:pt x="33" y="129"/>
                  </a:cubicBezTo>
                  <a:cubicBezTo>
                    <a:pt x="33" y="129"/>
                    <a:pt x="33" y="130"/>
                    <a:pt x="33" y="130"/>
                  </a:cubicBezTo>
                  <a:cubicBezTo>
                    <a:pt x="32" y="130"/>
                    <a:pt x="32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1"/>
                    <a:pt x="29" y="132"/>
                    <a:pt x="29" y="132"/>
                  </a:cubicBezTo>
                  <a:cubicBezTo>
                    <a:pt x="28" y="133"/>
                    <a:pt x="28" y="134"/>
                    <a:pt x="28" y="134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5"/>
                    <a:pt x="26" y="134"/>
                    <a:pt x="26" y="135"/>
                  </a:cubicBezTo>
                  <a:cubicBezTo>
                    <a:pt x="26" y="136"/>
                    <a:pt x="26" y="136"/>
                    <a:pt x="27" y="137"/>
                  </a:cubicBezTo>
                  <a:cubicBezTo>
                    <a:pt x="29" y="136"/>
                    <a:pt x="31" y="135"/>
                    <a:pt x="33" y="133"/>
                  </a:cubicBezTo>
                  <a:cubicBezTo>
                    <a:pt x="32" y="134"/>
                    <a:pt x="32" y="134"/>
                    <a:pt x="32" y="135"/>
                  </a:cubicBezTo>
                  <a:cubicBezTo>
                    <a:pt x="31" y="136"/>
                    <a:pt x="30" y="136"/>
                    <a:pt x="29" y="137"/>
                  </a:cubicBezTo>
                  <a:cubicBezTo>
                    <a:pt x="29" y="137"/>
                    <a:pt x="29" y="138"/>
                    <a:pt x="29" y="138"/>
                  </a:cubicBezTo>
                  <a:cubicBezTo>
                    <a:pt x="27" y="138"/>
                    <a:pt x="27" y="138"/>
                    <a:pt x="25" y="138"/>
                  </a:cubicBezTo>
                  <a:cubicBezTo>
                    <a:pt x="25" y="137"/>
                    <a:pt x="25" y="137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3" y="137"/>
                    <a:pt x="23" y="137"/>
                    <a:pt x="21" y="136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8"/>
                    <a:pt x="21" y="139"/>
                    <a:pt x="21" y="139"/>
                  </a:cubicBezTo>
                  <a:cubicBezTo>
                    <a:pt x="20" y="139"/>
                    <a:pt x="19" y="139"/>
                    <a:pt x="19" y="139"/>
                  </a:cubicBezTo>
                  <a:cubicBezTo>
                    <a:pt x="18" y="140"/>
                    <a:pt x="20" y="141"/>
                    <a:pt x="18" y="140"/>
                  </a:cubicBezTo>
                  <a:cubicBezTo>
                    <a:pt x="18" y="140"/>
                    <a:pt x="18" y="140"/>
                    <a:pt x="17" y="140"/>
                  </a:cubicBezTo>
                  <a:cubicBezTo>
                    <a:pt x="17" y="140"/>
                    <a:pt x="18" y="142"/>
                    <a:pt x="17" y="142"/>
                  </a:cubicBezTo>
                  <a:cubicBezTo>
                    <a:pt x="17" y="142"/>
                    <a:pt x="17" y="141"/>
                    <a:pt x="17" y="141"/>
                  </a:cubicBezTo>
                  <a:cubicBezTo>
                    <a:pt x="16" y="141"/>
                    <a:pt x="13" y="141"/>
                    <a:pt x="13" y="141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2" y="145"/>
                    <a:pt x="12" y="145"/>
                  </a:cubicBezTo>
                  <a:cubicBezTo>
                    <a:pt x="11" y="144"/>
                    <a:pt x="10" y="145"/>
                    <a:pt x="9" y="145"/>
                  </a:cubicBezTo>
                  <a:cubicBezTo>
                    <a:pt x="10" y="145"/>
                    <a:pt x="9" y="146"/>
                    <a:pt x="9" y="146"/>
                  </a:cubicBezTo>
                  <a:cubicBezTo>
                    <a:pt x="10" y="146"/>
                    <a:pt x="14" y="146"/>
                    <a:pt x="10" y="147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9" y="147"/>
                    <a:pt x="9" y="147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7" y="148"/>
                    <a:pt x="7" y="148"/>
                    <a:pt x="5" y="148"/>
                  </a:cubicBezTo>
                  <a:cubicBezTo>
                    <a:pt x="5" y="148"/>
                    <a:pt x="5" y="149"/>
                    <a:pt x="5" y="149"/>
                  </a:cubicBezTo>
                  <a:cubicBezTo>
                    <a:pt x="4" y="149"/>
                    <a:pt x="4" y="148"/>
                    <a:pt x="4" y="148"/>
                  </a:cubicBezTo>
                  <a:cubicBezTo>
                    <a:pt x="4" y="148"/>
                    <a:pt x="4" y="150"/>
                    <a:pt x="4" y="150"/>
                  </a:cubicBezTo>
                  <a:cubicBezTo>
                    <a:pt x="5" y="150"/>
                    <a:pt x="6" y="150"/>
                    <a:pt x="8" y="150"/>
                  </a:cubicBezTo>
                  <a:cubicBezTo>
                    <a:pt x="7" y="150"/>
                    <a:pt x="8" y="150"/>
                    <a:pt x="8" y="150"/>
                  </a:cubicBezTo>
                  <a:cubicBezTo>
                    <a:pt x="8" y="150"/>
                    <a:pt x="8" y="151"/>
                    <a:pt x="8" y="151"/>
                  </a:cubicBezTo>
                  <a:cubicBezTo>
                    <a:pt x="6" y="151"/>
                    <a:pt x="4" y="151"/>
                    <a:pt x="2" y="151"/>
                  </a:cubicBezTo>
                  <a:cubicBezTo>
                    <a:pt x="3" y="153"/>
                    <a:pt x="3" y="153"/>
                    <a:pt x="2" y="155"/>
                  </a:cubicBezTo>
                  <a:cubicBezTo>
                    <a:pt x="3" y="154"/>
                    <a:pt x="3" y="155"/>
                    <a:pt x="3" y="155"/>
                  </a:cubicBezTo>
                  <a:cubicBezTo>
                    <a:pt x="4" y="154"/>
                    <a:pt x="4" y="153"/>
                    <a:pt x="5" y="154"/>
                  </a:cubicBezTo>
                  <a:cubicBezTo>
                    <a:pt x="5" y="154"/>
                    <a:pt x="6" y="155"/>
                    <a:pt x="6" y="155"/>
                  </a:cubicBezTo>
                  <a:cubicBezTo>
                    <a:pt x="6" y="155"/>
                    <a:pt x="7" y="155"/>
                    <a:pt x="7" y="155"/>
                  </a:cubicBezTo>
                  <a:cubicBezTo>
                    <a:pt x="8" y="154"/>
                    <a:pt x="7" y="154"/>
                    <a:pt x="8" y="154"/>
                  </a:cubicBezTo>
                  <a:cubicBezTo>
                    <a:pt x="8" y="154"/>
                    <a:pt x="8" y="153"/>
                    <a:pt x="8" y="153"/>
                  </a:cubicBezTo>
                  <a:cubicBezTo>
                    <a:pt x="8" y="153"/>
                    <a:pt x="9" y="154"/>
                    <a:pt x="9" y="154"/>
                  </a:cubicBezTo>
                  <a:cubicBezTo>
                    <a:pt x="9" y="154"/>
                    <a:pt x="10" y="154"/>
                    <a:pt x="10" y="154"/>
                  </a:cubicBezTo>
                  <a:cubicBezTo>
                    <a:pt x="11" y="154"/>
                    <a:pt x="11" y="155"/>
                    <a:pt x="11" y="155"/>
                  </a:cubicBezTo>
                  <a:cubicBezTo>
                    <a:pt x="12" y="154"/>
                    <a:pt x="11" y="154"/>
                    <a:pt x="12" y="154"/>
                  </a:cubicBezTo>
                  <a:cubicBezTo>
                    <a:pt x="12" y="154"/>
                    <a:pt x="12" y="155"/>
                    <a:pt x="12" y="155"/>
                  </a:cubicBezTo>
                  <a:cubicBezTo>
                    <a:pt x="12" y="155"/>
                    <a:pt x="11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5"/>
                    <a:pt x="9" y="155"/>
                  </a:cubicBezTo>
                  <a:cubicBezTo>
                    <a:pt x="9" y="155"/>
                    <a:pt x="4" y="155"/>
                    <a:pt x="4" y="155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2" y="156"/>
                    <a:pt x="3" y="155"/>
                    <a:pt x="2" y="155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3" y="156"/>
                    <a:pt x="4" y="157"/>
                    <a:pt x="4" y="157"/>
                  </a:cubicBezTo>
                  <a:cubicBezTo>
                    <a:pt x="4" y="157"/>
                    <a:pt x="5" y="157"/>
                    <a:pt x="4" y="157"/>
                  </a:cubicBezTo>
                  <a:cubicBezTo>
                    <a:pt x="4" y="157"/>
                    <a:pt x="4" y="158"/>
                    <a:pt x="4" y="158"/>
                  </a:cubicBezTo>
                  <a:cubicBezTo>
                    <a:pt x="4" y="158"/>
                    <a:pt x="3" y="158"/>
                    <a:pt x="3" y="158"/>
                  </a:cubicBezTo>
                  <a:cubicBezTo>
                    <a:pt x="2" y="158"/>
                    <a:pt x="3" y="159"/>
                    <a:pt x="3" y="159"/>
                  </a:cubicBezTo>
                  <a:cubicBezTo>
                    <a:pt x="0" y="160"/>
                    <a:pt x="3" y="159"/>
                    <a:pt x="2" y="160"/>
                  </a:cubicBezTo>
                  <a:cubicBezTo>
                    <a:pt x="3" y="160"/>
                    <a:pt x="3" y="160"/>
                    <a:pt x="4" y="160"/>
                  </a:cubicBezTo>
                  <a:cubicBezTo>
                    <a:pt x="4" y="160"/>
                    <a:pt x="4" y="159"/>
                    <a:pt x="4" y="159"/>
                  </a:cubicBezTo>
                  <a:cubicBezTo>
                    <a:pt x="5" y="159"/>
                    <a:pt x="6" y="160"/>
                    <a:pt x="5" y="160"/>
                  </a:cubicBezTo>
                  <a:cubicBezTo>
                    <a:pt x="6" y="159"/>
                    <a:pt x="6" y="160"/>
                    <a:pt x="4" y="160"/>
                  </a:cubicBezTo>
                  <a:cubicBezTo>
                    <a:pt x="4" y="160"/>
                    <a:pt x="4" y="161"/>
                    <a:pt x="4" y="161"/>
                  </a:cubicBezTo>
                  <a:cubicBezTo>
                    <a:pt x="5" y="161"/>
                    <a:pt x="5" y="161"/>
                    <a:pt x="6" y="161"/>
                  </a:cubicBezTo>
                  <a:cubicBezTo>
                    <a:pt x="6" y="161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8" y="162"/>
                    <a:pt x="8" y="160"/>
                    <a:pt x="10" y="160"/>
                  </a:cubicBezTo>
                  <a:cubicBezTo>
                    <a:pt x="10" y="159"/>
                    <a:pt x="11" y="159"/>
                    <a:pt x="12" y="159"/>
                  </a:cubicBezTo>
                  <a:cubicBezTo>
                    <a:pt x="12" y="159"/>
                    <a:pt x="11" y="160"/>
                    <a:pt x="11" y="161"/>
                  </a:cubicBezTo>
                  <a:cubicBezTo>
                    <a:pt x="11" y="161"/>
                    <a:pt x="10" y="160"/>
                    <a:pt x="9" y="161"/>
                  </a:cubicBezTo>
                  <a:cubicBezTo>
                    <a:pt x="9" y="161"/>
                    <a:pt x="9" y="161"/>
                    <a:pt x="9" y="162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7" y="163"/>
                  </a:cubicBezTo>
                  <a:cubicBezTo>
                    <a:pt x="7" y="164"/>
                    <a:pt x="8" y="164"/>
                    <a:pt x="8" y="165"/>
                  </a:cubicBezTo>
                  <a:cubicBezTo>
                    <a:pt x="7" y="166"/>
                    <a:pt x="5" y="165"/>
                    <a:pt x="4" y="166"/>
                  </a:cubicBezTo>
                  <a:cubicBezTo>
                    <a:pt x="4" y="166"/>
                    <a:pt x="4" y="167"/>
                    <a:pt x="3" y="167"/>
                  </a:cubicBezTo>
                  <a:cubicBezTo>
                    <a:pt x="4" y="167"/>
                    <a:pt x="5" y="167"/>
                    <a:pt x="5" y="168"/>
                  </a:cubicBezTo>
                  <a:cubicBezTo>
                    <a:pt x="6" y="168"/>
                    <a:pt x="4" y="168"/>
                    <a:pt x="6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7"/>
                    <a:pt x="7" y="167"/>
                    <a:pt x="8" y="167"/>
                  </a:cubicBezTo>
                  <a:cubicBezTo>
                    <a:pt x="8" y="167"/>
                    <a:pt x="8" y="167"/>
                    <a:pt x="8" y="166"/>
                  </a:cubicBezTo>
                  <a:cubicBezTo>
                    <a:pt x="9" y="166"/>
                    <a:pt x="8" y="167"/>
                    <a:pt x="8" y="168"/>
                  </a:cubicBezTo>
                  <a:cubicBezTo>
                    <a:pt x="9" y="168"/>
                    <a:pt x="8" y="171"/>
                    <a:pt x="7" y="171"/>
                  </a:cubicBezTo>
                  <a:cubicBezTo>
                    <a:pt x="7" y="172"/>
                    <a:pt x="7" y="172"/>
                    <a:pt x="6" y="172"/>
                  </a:cubicBezTo>
                  <a:cubicBezTo>
                    <a:pt x="6" y="172"/>
                    <a:pt x="6" y="173"/>
                    <a:pt x="6" y="174"/>
                  </a:cubicBezTo>
                  <a:cubicBezTo>
                    <a:pt x="7" y="174"/>
                    <a:pt x="9" y="177"/>
                    <a:pt x="11" y="176"/>
                  </a:cubicBezTo>
                  <a:cubicBezTo>
                    <a:pt x="11" y="176"/>
                    <a:pt x="10" y="175"/>
                    <a:pt x="12" y="175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2" y="177"/>
                    <a:pt x="14" y="177"/>
                    <a:pt x="15" y="177"/>
                  </a:cubicBezTo>
                  <a:cubicBezTo>
                    <a:pt x="15" y="177"/>
                    <a:pt x="16" y="176"/>
                    <a:pt x="16" y="176"/>
                  </a:cubicBezTo>
                  <a:cubicBezTo>
                    <a:pt x="16" y="176"/>
                    <a:pt x="17" y="176"/>
                    <a:pt x="17" y="176"/>
                  </a:cubicBezTo>
                  <a:cubicBezTo>
                    <a:pt x="18" y="175"/>
                    <a:pt x="19" y="175"/>
                    <a:pt x="19" y="174"/>
                  </a:cubicBezTo>
                  <a:cubicBezTo>
                    <a:pt x="20" y="174"/>
                    <a:pt x="20" y="174"/>
                    <a:pt x="21" y="174"/>
                  </a:cubicBezTo>
                  <a:cubicBezTo>
                    <a:pt x="22" y="173"/>
                    <a:pt x="23" y="172"/>
                    <a:pt x="23" y="172"/>
                  </a:cubicBezTo>
                  <a:cubicBezTo>
                    <a:pt x="24" y="172"/>
                    <a:pt x="25" y="172"/>
                    <a:pt x="26" y="172"/>
                  </a:cubicBezTo>
                  <a:cubicBezTo>
                    <a:pt x="27" y="171"/>
                    <a:pt x="29" y="170"/>
                    <a:pt x="30" y="169"/>
                  </a:cubicBezTo>
                  <a:cubicBezTo>
                    <a:pt x="30" y="169"/>
                    <a:pt x="31" y="169"/>
                    <a:pt x="31" y="169"/>
                  </a:cubicBezTo>
                  <a:cubicBezTo>
                    <a:pt x="31" y="170"/>
                    <a:pt x="31" y="170"/>
                    <a:pt x="31" y="171"/>
                  </a:cubicBezTo>
                  <a:close/>
                  <a:moveTo>
                    <a:pt x="71" y="0"/>
                  </a:moveTo>
                  <a:cubicBezTo>
                    <a:pt x="71" y="0"/>
                    <a:pt x="71" y="2"/>
                    <a:pt x="71" y="2"/>
                  </a:cubicBezTo>
                  <a:cubicBezTo>
                    <a:pt x="72" y="3"/>
                    <a:pt x="72" y="2"/>
                    <a:pt x="72" y="3"/>
                  </a:cubicBezTo>
                  <a:cubicBezTo>
                    <a:pt x="69" y="4"/>
                    <a:pt x="70" y="3"/>
                    <a:pt x="70" y="6"/>
                  </a:cubicBezTo>
                  <a:cubicBezTo>
                    <a:pt x="69" y="5"/>
                    <a:pt x="68" y="6"/>
                    <a:pt x="68" y="6"/>
                  </a:cubicBezTo>
                  <a:cubicBezTo>
                    <a:pt x="68" y="6"/>
                    <a:pt x="67" y="5"/>
                    <a:pt x="67" y="4"/>
                  </a:cubicBezTo>
                  <a:cubicBezTo>
                    <a:pt x="65" y="4"/>
                    <a:pt x="65" y="4"/>
                    <a:pt x="63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4" y="6"/>
                    <a:pt x="64" y="6"/>
                  </a:cubicBezTo>
                  <a:cubicBezTo>
                    <a:pt x="65" y="6"/>
                    <a:pt x="66" y="6"/>
                    <a:pt x="68" y="6"/>
                  </a:cubicBezTo>
                  <a:cubicBezTo>
                    <a:pt x="68" y="6"/>
                    <a:pt x="68" y="7"/>
                    <a:pt x="68" y="7"/>
                  </a:cubicBezTo>
                  <a:cubicBezTo>
                    <a:pt x="67" y="7"/>
                    <a:pt x="68" y="7"/>
                    <a:pt x="67" y="8"/>
                  </a:cubicBezTo>
                  <a:cubicBezTo>
                    <a:pt x="67" y="8"/>
                    <a:pt x="66" y="8"/>
                    <a:pt x="65" y="8"/>
                  </a:cubicBezTo>
                  <a:cubicBezTo>
                    <a:pt x="65" y="8"/>
                    <a:pt x="65" y="9"/>
                    <a:pt x="65" y="10"/>
                  </a:cubicBezTo>
                  <a:cubicBezTo>
                    <a:pt x="66" y="10"/>
                    <a:pt x="69" y="11"/>
                    <a:pt x="70" y="11"/>
                  </a:cubicBezTo>
                  <a:cubicBezTo>
                    <a:pt x="70" y="10"/>
                    <a:pt x="71" y="10"/>
                    <a:pt x="72" y="10"/>
                  </a:cubicBezTo>
                  <a:cubicBezTo>
                    <a:pt x="74" y="9"/>
                    <a:pt x="76" y="10"/>
                    <a:pt x="78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4" y="11"/>
                    <a:pt x="72" y="11"/>
                  </a:cubicBezTo>
                  <a:cubicBezTo>
                    <a:pt x="72" y="11"/>
                    <a:pt x="73" y="12"/>
                    <a:pt x="73" y="12"/>
                  </a:cubicBezTo>
                  <a:cubicBezTo>
                    <a:pt x="73" y="12"/>
                    <a:pt x="71" y="12"/>
                    <a:pt x="71" y="12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69" y="11"/>
                    <a:pt x="69" y="12"/>
                    <a:pt x="69" y="12"/>
                  </a:cubicBezTo>
                  <a:cubicBezTo>
                    <a:pt x="69" y="12"/>
                    <a:pt x="69" y="13"/>
                    <a:pt x="70" y="14"/>
                  </a:cubicBezTo>
                  <a:cubicBezTo>
                    <a:pt x="72" y="15"/>
                    <a:pt x="73" y="13"/>
                    <a:pt x="76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8" y="15"/>
                    <a:pt x="79" y="14"/>
                    <a:pt x="80" y="14"/>
                  </a:cubicBezTo>
                  <a:cubicBezTo>
                    <a:pt x="80" y="14"/>
                    <a:pt x="81" y="15"/>
                    <a:pt x="81" y="15"/>
                  </a:cubicBezTo>
                  <a:cubicBezTo>
                    <a:pt x="82" y="16"/>
                    <a:pt x="83" y="15"/>
                    <a:pt x="84" y="15"/>
                  </a:cubicBezTo>
                  <a:cubicBezTo>
                    <a:pt x="84" y="15"/>
                    <a:pt x="86" y="16"/>
                    <a:pt x="87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2" y="16"/>
                    <a:pt x="93" y="16"/>
                    <a:pt x="94" y="16"/>
                  </a:cubicBezTo>
                  <a:cubicBezTo>
                    <a:pt x="96" y="16"/>
                    <a:pt x="95" y="13"/>
                    <a:pt x="95" y="13"/>
                  </a:cubicBezTo>
                  <a:cubicBezTo>
                    <a:pt x="96" y="13"/>
                    <a:pt x="100" y="13"/>
                    <a:pt x="100" y="13"/>
                  </a:cubicBezTo>
                  <a:cubicBezTo>
                    <a:pt x="100" y="13"/>
                    <a:pt x="101" y="12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1" y="10"/>
                    <a:pt x="102" y="11"/>
                    <a:pt x="103" y="11"/>
                  </a:cubicBezTo>
                  <a:cubicBezTo>
                    <a:pt x="103" y="10"/>
                    <a:pt x="105" y="7"/>
                    <a:pt x="106" y="6"/>
                  </a:cubicBezTo>
                  <a:cubicBezTo>
                    <a:pt x="104" y="6"/>
                    <a:pt x="104" y="6"/>
                    <a:pt x="102" y="6"/>
                  </a:cubicBezTo>
                  <a:cubicBezTo>
                    <a:pt x="102" y="6"/>
                    <a:pt x="99" y="5"/>
                    <a:pt x="99" y="5"/>
                  </a:cubicBezTo>
                  <a:cubicBezTo>
                    <a:pt x="99" y="5"/>
                    <a:pt x="100" y="5"/>
                    <a:pt x="100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98" y="4"/>
                    <a:pt x="99" y="4"/>
                  </a:cubicBezTo>
                  <a:cubicBezTo>
                    <a:pt x="98" y="4"/>
                    <a:pt x="98" y="5"/>
                    <a:pt x="98" y="5"/>
                  </a:cubicBezTo>
                  <a:cubicBezTo>
                    <a:pt x="97" y="5"/>
                    <a:pt x="97" y="5"/>
                    <a:pt x="96" y="5"/>
                  </a:cubicBezTo>
                  <a:cubicBezTo>
                    <a:pt x="94" y="6"/>
                    <a:pt x="97" y="5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6" y="4"/>
                    <a:pt x="95" y="4"/>
                    <a:pt x="94" y="4"/>
                  </a:cubicBezTo>
                  <a:cubicBezTo>
                    <a:pt x="94" y="5"/>
                    <a:pt x="93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4"/>
                    <a:pt x="91" y="4"/>
                    <a:pt x="90" y="2"/>
                  </a:cubicBezTo>
                  <a:cubicBezTo>
                    <a:pt x="90" y="4"/>
                    <a:pt x="90" y="7"/>
                    <a:pt x="88" y="4"/>
                  </a:cubicBezTo>
                  <a:cubicBezTo>
                    <a:pt x="87" y="5"/>
                    <a:pt x="87" y="6"/>
                    <a:pt x="86" y="7"/>
                  </a:cubicBezTo>
                  <a:cubicBezTo>
                    <a:pt x="86" y="6"/>
                    <a:pt x="85" y="6"/>
                    <a:pt x="84" y="5"/>
                  </a:cubicBezTo>
                  <a:cubicBezTo>
                    <a:pt x="84" y="5"/>
                    <a:pt x="83" y="6"/>
                    <a:pt x="83" y="5"/>
                  </a:cubicBezTo>
                  <a:cubicBezTo>
                    <a:pt x="82" y="5"/>
                    <a:pt x="82" y="4"/>
                    <a:pt x="82" y="4"/>
                  </a:cubicBezTo>
                  <a:cubicBezTo>
                    <a:pt x="81" y="4"/>
                    <a:pt x="81" y="4"/>
                    <a:pt x="80" y="4"/>
                  </a:cubicBezTo>
                  <a:cubicBezTo>
                    <a:pt x="80" y="4"/>
                    <a:pt x="77" y="3"/>
                    <a:pt x="77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1"/>
                    <a:pt x="74" y="2"/>
                    <a:pt x="73" y="2"/>
                  </a:cubicBezTo>
                  <a:cubicBezTo>
                    <a:pt x="73" y="2"/>
                    <a:pt x="73" y="0"/>
                    <a:pt x="72" y="0"/>
                  </a:cubicBezTo>
                  <a:cubicBezTo>
                    <a:pt x="72" y="0"/>
                    <a:pt x="72" y="0"/>
                    <a:pt x="71" y="0"/>
                  </a:cubicBezTo>
                  <a:close/>
                  <a:moveTo>
                    <a:pt x="76" y="27"/>
                  </a:moveTo>
                  <a:cubicBezTo>
                    <a:pt x="75" y="27"/>
                    <a:pt x="75" y="28"/>
                    <a:pt x="74" y="28"/>
                  </a:cubicBezTo>
                  <a:cubicBezTo>
                    <a:pt x="74" y="27"/>
                    <a:pt x="74" y="29"/>
                    <a:pt x="74" y="29"/>
                  </a:cubicBezTo>
                  <a:cubicBezTo>
                    <a:pt x="75" y="30"/>
                    <a:pt x="75" y="29"/>
                    <a:pt x="75" y="30"/>
                  </a:cubicBezTo>
                  <a:cubicBezTo>
                    <a:pt x="75" y="30"/>
                    <a:pt x="75" y="31"/>
                    <a:pt x="75" y="31"/>
                  </a:cubicBezTo>
                  <a:cubicBezTo>
                    <a:pt x="75" y="31"/>
                    <a:pt x="74" y="31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5" y="33"/>
                    <a:pt x="79" y="31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1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2"/>
                    <a:pt x="84" y="33"/>
                    <a:pt x="85" y="33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7" y="31"/>
                    <a:pt x="89" y="32"/>
                    <a:pt x="90" y="32"/>
                  </a:cubicBezTo>
                  <a:cubicBezTo>
                    <a:pt x="90" y="32"/>
                    <a:pt x="90" y="31"/>
                    <a:pt x="90" y="31"/>
                  </a:cubicBezTo>
                  <a:cubicBezTo>
                    <a:pt x="91" y="30"/>
                    <a:pt x="90" y="29"/>
                    <a:pt x="90" y="29"/>
                  </a:cubicBezTo>
                  <a:cubicBezTo>
                    <a:pt x="89" y="30"/>
                    <a:pt x="88" y="30"/>
                    <a:pt x="86" y="29"/>
                  </a:cubicBezTo>
                  <a:cubicBezTo>
                    <a:pt x="84" y="28"/>
                    <a:pt x="84" y="26"/>
                    <a:pt x="81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8" y="26"/>
                    <a:pt x="76" y="2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 dirty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1" name="Freeform 62">
              <a:extLst>
                <a:ext uri="{FF2B5EF4-FFF2-40B4-BE49-F238E27FC236}">
                  <a16:creationId xmlns:a16="http://schemas.microsoft.com/office/drawing/2014/main" id="{628DB43B-E674-F779-81B6-55FBFF101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638" y="2386077"/>
              <a:ext cx="192866" cy="248679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2" name="Freeform 63">
              <a:extLst>
                <a:ext uri="{FF2B5EF4-FFF2-40B4-BE49-F238E27FC236}">
                  <a16:creationId xmlns:a16="http://schemas.microsoft.com/office/drawing/2014/main" id="{277D3EE5-3FB6-2050-778A-D9134A4EE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893" y="3550353"/>
              <a:ext cx="385732" cy="377543"/>
            </a:xfrm>
            <a:custGeom>
              <a:avLst/>
              <a:gdLst>
                <a:gd name="T0" fmla="*/ 27 w 56"/>
                <a:gd name="T1" fmla="*/ 48 h 52"/>
                <a:gd name="T2" fmla="*/ 27 w 56"/>
                <a:gd name="T3" fmla="*/ 45 h 52"/>
                <a:gd name="T4" fmla="*/ 29 w 56"/>
                <a:gd name="T5" fmla="*/ 41 h 52"/>
                <a:gd name="T6" fmla="*/ 34 w 56"/>
                <a:gd name="T7" fmla="*/ 38 h 52"/>
                <a:gd name="T8" fmla="*/ 36 w 56"/>
                <a:gd name="T9" fmla="*/ 42 h 52"/>
                <a:gd name="T10" fmla="*/ 39 w 56"/>
                <a:gd name="T11" fmla="*/ 37 h 52"/>
                <a:gd name="T12" fmla="*/ 42 w 56"/>
                <a:gd name="T13" fmla="*/ 32 h 52"/>
                <a:gd name="T14" fmla="*/ 44 w 56"/>
                <a:gd name="T15" fmla="*/ 27 h 52"/>
                <a:gd name="T16" fmla="*/ 49 w 56"/>
                <a:gd name="T17" fmla="*/ 24 h 52"/>
                <a:gd name="T18" fmla="*/ 50 w 56"/>
                <a:gd name="T19" fmla="*/ 20 h 52"/>
                <a:gd name="T20" fmla="*/ 51 w 56"/>
                <a:gd name="T21" fmla="*/ 16 h 52"/>
                <a:gd name="T22" fmla="*/ 54 w 56"/>
                <a:gd name="T23" fmla="*/ 13 h 52"/>
                <a:gd name="T24" fmla="*/ 55 w 56"/>
                <a:gd name="T25" fmla="*/ 8 h 52"/>
                <a:gd name="T26" fmla="*/ 53 w 56"/>
                <a:gd name="T27" fmla="*/ 0 h 52"/>
                <a:gd name="T28" fmla="*/ 47 w 56"/>
                <a:gd name="T29" fmla="*/ 2 h 52"/>
                <a:gd name="T30" fmla="*/ 37 w 56"/>
                <a:gd name="T31" fmla="*/ 2 h 52"/>
                <a:gd name="T32" fmla="*/ 30 w 56"/>
                <a:gd name="T33" fmla="*/ 4 h 52"/>
                <a:gd name="T34" fmla="*/ 24 w 56"/>
                <a:gd name="T35" fmla="*/ 3 h 52"/>
                <a:gd name="T36" fmla="*/ 18 w 56"/>
                <a:gd name="T37" fmla="*/ 1 h 52"/>
                <a:gd name="T38" fmla="*/ 13 w 56"/>
                <a:gd name="T39" fmla="*/ 0 h 52"/>
                <a:gd name="T40" fmla="*/ 8 w 56"/>
                <a:gd name="T41" fmla="*/ 5 h 52"/>
                <a:gd name="T42" fmla="*/ 4 w 56"/>
                <a:gd name="T43" fmla="*/ 10 h 52"/>
                <a:gd name="T44" fmla="*/ 5 w 56"/>
                <a:gd name="T45" fmla="*/ 14 h 52"/>
                <a:gd name="T46" fmla="*/ 5 w 56"/>
                <a:gd name="T47" fmla="*/ 19 h 52"/>
                <a:gd name="T48" fmla="*/ 4 w 56"/>
                <a:gd name="T49" fmla="*/ 24 h 52"/>
                <a:gd name="T50" fmla="*/ 2 w 56"/>
                <a:gd name="T51" fmla="*/ 27 h 52"/>
                <a:gd name="T52" fmla="*/ 1 w 56"/>
                <a:gd name="T53" fmla="*/ 34 h 52"/>
                <a:gd name="T54" fmla="*/ 1 w 56"/>
                <a:gd name="T55" fmla="*/ 41 h 52"/>
                <a:gd name="T56" fmla="*/ 5 w 56"/>
                <a:gd name="T57" fmla="*/ 41 h 52"/>
                <a:gd name="T58" fmla="*/ 12 w 56"/>
                <a:gd name="T59" fmla="*/ 43 h 52"/>
                <a:gd name="T60" fmla="*/ 14 w 56"/>
                <a:gd name="T61" fmla="*/ 45 h 52"/>
                <a:gd name="T62" fmla="*/ 15 w 56"/>
                <a:gd name="T63" fmla="*/ 46 h 52"/>
                <a:gd name="T64" fmla="*/ 14 w 56"/>
                <a:gd name="T65" fmla="*/ 47 h 52"/>
                <a:gd name="T66" fmla="*/ 20 w 56"/>
                <a:gd name="T67" fmla="*/ 52 h 52"/>
                <a:gd name="T68" fmla="*/ 22 w 56"/>
                <a:gd name="T69" fmla="*/ 51 h 52"/>
                <a:gd name="T70" fmla="*/ 24 w 56"/>
                <a:gd name="T71" fmla="*/ 51 h 52"/>
                <a:gd name="T72" fmla="*/ 26 w 56"/>
                <a:gd name="T73" fmla="*/ 49 h 52"/>
                <a:gd name="T74" fmla="*/ 27 w 56"/>
                <a:gd name="T75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2">
                  <a:moveTo>
                    <a:pt x="27" y="49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7" y="45"/>
                  </a:cubicBezTo>
                  <a:cubicBezTo>
                    <a:pt x="27" y="44"/>
                    <a:pt x="27" y="44"/>
                    <a:pt x="28" y="43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0"/>
                    <a:pt x="31" y="40"/>
                    <a:pt x="32" y="39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4" y="38"/>
                    <a:pt x="34" y="38"/>
                    <a:pt x="35" y="39"/>
                  </a:cubicBezTo>
                  <a:cubicBezTo>
                    <a:pt x="37" y="39"/>
                    <a:pt x="36" y="41"/>
                    <a:pt x="36" y="42"/>
                  </a:cubicBezTo>
                  <a:cubicBezTo>
                    <a:pt x="38" y="42"/>
                    <a:pt x="38" y="40"/>
                    <a:pt x="39" y="39"/>
                  </a:cubicBezTo>
                  <a:cubicBezTo>
                    <a:pt x="40" y="39"/>
                    <a:pt x="39" y="38"/>
                    <a:pt x="39" y="37"/>
                  </a:cubicBezTo>
                  <a:cubicBezTo>
                    <a:pt x="39" y="36"/>
                    <a:pt x="40" y="35"/>
                    <a:pt x="40" y="34"/>
                  </a:cubicBezTo>
                  <a:cubicBezTo>
                    <a:pt x="41" y="33"/>
                    <a:pt x="42" y="34"/>
                    <a:pt x="42" y="32"/>
                  </a:cubicBezTo>
                  <a:cubicBezTo>
                    <a:pt x="43" y="31"/>
                    <a:pt x="42" y="31"/>
                    <a:pt x="43" y="30"/>
                  </a:cubicBezTo>
                  <a:cubicBezTo>
                    <a:pt x="44" y="29"/>
                    <a:pt x="44" y="29"/>
                    <a:pt x="44" y="27"/>
                  </a:cubicBezTo>
                  <a:cubicBezTo>
                    <a:pt x="44" y="26"/>
                    <a:pt x="44" y="26"/>
                    <a:pt x="46" y="26"/>
                  </a:cubicBezTo>
                  <a:cubicBezTo>
                    <a:pt x="47" y="25"/>
                    <a:pt x="48" y="24"/>
                    <a:pt x="49" y="24"/>
                  </a:cubicBezTo>
                  <a:cubicBezTo>
                    <a:pt x="50" y="24"/>
                    <a:pt x="49" y="22"/>
                    <a:pt x="49" y="22"/>
                  </a:cubicBezTo>
                  <a:cubicBezTo>
                    <a:pt x="49" y="22"/>
                    <a:pt x="49" y="20"/>
                    <a:pt x="50" y="20"/>
                  </a:cubicBezTo>
                  <a:cubicBezTo>
                    <a:pt x="50" y="20"/>
                    <a:pt x="50" y="19"/>
                    <a:pt x="51" y="18"/>
                  </a:cubicBezTo>
                  <a:cubicBezTo>
                    <a:pt x="51" y="17"/>
                    <a:pt x="50" y="17"/>
                    <a:pt x="51" y="16"/>
                  </a:cubicBezTo>
                  <a:cubicBezTo>
                    <a:pt x="52" y="15"/>
                    <a:pt x="53" y="15"/>
                    <a:pt x="53" y="14"/>
                  </a:cubicBezTo>
                  <a:cubicBezTo>
                    <a:pt x="53" y="13"/>
                    <a:pt x="53" y="13"/>
                    <a:pt x="54" y="13"/>
                  </a:cubicBezTo>
                  <a:cubicBezTo>
                    <a:pt x="55" y="13"/>
                    <a:pt x="56" y="10"/>
                    <a:pt x="56" y="9"/>
                  </a:cubicBezTo>
                  <a:cubicBezTo>
                    <a:pt x="56" y="8"/>
                    <a:pt x="55" y="8"/>
                    <a:pt x="55" y="8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7" y="2"/>
                  </a:cubicBezTo>
                  <a:cubicBezTo>
                    <a:pt x="46" y="2"/>
                    <a:pt x="44" y="3"/>
                    <a:pt x="42" y="2"/>
                  </a:cubicBezTo>
                  <a:cubicBezTo>
                    <a:pt x="40" y="2"/>
                    <a:pt x="38" y="2"/>
                    <a:pt x="37" y="2"/>
                  </a:cubicBezTo>
                  <a:cubicBezTo>
                    <a:pt x="36" y="2"/>
                    <a:pt x="34" y="3"/>
                    <a:pt x="34" y="4"/>
                  </a:cubicBezTo>
                  <a:cubicBezTo>
                    <a:pt x="34" y="4"/>
                    <a:pt x="32" y="4"/>
                    <a:pt x="30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6" y="2"/>
                    <a:pt x="25" y="2"/>
                    <a:pt x="24" y="3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21" y="3"/>
                    <a:pt x="19" y="1"/>
                    <a:pt x="18" y="1"/>
                  </a:cubicBezTo>
                  <a:cubicBezTo>
                    <a:pt x="18" y="1"/>
                    <a:pt x="18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8" y="2"/>
                    <a:pt x="8" y="2"/>
                  </a:cubicBezTo>
                  <a:cubicBezTo>
                    <a:pt x="8" y="2"/>
                    <a:pt x="8" y="4"/>
                    <a:pt x="8" y="5"/>
                  </a:cubicBezTo>
                  <a:cubicBezTo>
                    <a:pt x="8" y="6"/>
                    <a:pt x="6" y="7"/>
                    <a:pt x="6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2"/>
                    <a:pt x="4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5"/>
                    <a:pt x="6" y="15"/>
                    <a:pt x="5" y="17"/>
                  </a:cubicBezTo>
                  <a:cubicBezTo>
                    <a:pt x="4" y="18"/>
                    <a:pt x="6" y="19"/>
                    <a:pt x="5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5"/>
                    <a:pt x="3" y="25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2" y="29"/>
                    <a:pt x="0" y="33"/>
                    <a:pt x="1" y="34"/>
                  </a:cubicBezTo>
                  <a:cubicBezTo>
                    <a:pt x="2" y="35"/>
                    <a:pt x="2" y="36"/>
                    <a:pt x="2" y="37"/>
                  </a:cubicBezTo>
                  <a:cubicBezTo>
                    <a:pt x="2" y="38"/>
                    <a:pt x="1" y="41"/>
                    <a:pt x="1" y="41"/>
                  </a:cubicBezTo>
                  <a:cubicBezTo>
                    <a:pt x="3" y="40"/>
                    <a:pt x="5" y="40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6" y="41"/>
                    <a:pt x="8" y="40"/>
                    <a:pt x="9" y="41"/>
                  </a:cubicBezTo>
                  <a:cubicBezTo>
                    <a:pt x="11" y="41"/>
                    <a:pt x="11" y="43"/>
                    <a:pt x="12" y="43"/>
                  </a:cubicBezTo>
                  <a:cubicBezTo>
                    <a:pt x="13" y="43"/>
                    <a:pt x="13" y="43"/>
                    <a:pt x="14" y="43"/>
                  </a:cubicBezTo>
                  <a:cubicBezTo>
                    <a:pt x="14" y="43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5" y="47"/>
                    <a:pt x="14" y="47"/>
                  </a:cubicBezTo>
                  <a:cubicBezTo>
                    <a:pt x="15" y="49"/>
                    <a:pt x="16" y="51"/>
                    <a:pt x="17" y="52"/>
                  </a:cubicBezTo>
                  <a:cubicBezTo>
                    <a:pt x="18" y="52"/>
                    <a:pt x="19" y="52"/>
                    <a:pt x="20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2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4" y="51"/>
                  </a:cubicBezTo>
                  <a:cubicBezTo>
                    <a:pt x="24" y="51"/>
                    <a:pt x="24" y="50"/>
                    <a:pt x="25" y="49"/>
                  </a:cubicBezTo>
                  <a:cubicBezTo>
                    <a:pt x="25" y="49"/>
                    <a:pt x="26" y="50"/>
                    <a:pt x="26" y="49"/>
                  </a:cubicBezTo>
                  <a:cubicBezTo>
                    <a:pt x="26" y="50"/>
                    <a:pt x="26" y="50"/>
                    <a:pt x="27" y="51"/>
                  </a:cubicBezTo>
                  <a:cubicBezTo>
                    <a:pt x="27" y="50"/>
                    <a:pt x="27" y="49"/>
                    <a:pt x="27" y="4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3" name="Freeform 64">
              <a:extLst>
                <a:ext uri="{FF2B5EF4-FFF2-40B4-BE49-F238E27FC236}">
                  <a16:creationId xmlns:a16="http://schemas.microsoft.com/office/drawing/2014/main" id="{8C777275-F03F-DB01-F6E7-1EC72DB7E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461" y="3186375"/>
              <a:ext cx="507880" cy="436321"/>
            </a:xfrm>
            <a:custGeom>
              <a:avLst/>
              <a:gdLst>
                <a:gd name="T0" fmla="*/ 68 w 74"/>
                <a:gd name="T1" fmla="*/ 3 h 60"/>
                <a:gd name="T2" fmla="*/ 65 w 74"/>
                <a:gd name="T3" fmla="*/ 5 h 60"/>
                <a:gd name="T4" fmla="*/ 65 w 74"/>
                <a:gd name="T5" fmla="*/ 6 h 60"/>
                <a:gd name="T6" fmla="*/ 54 w 74"/>
                <a:gd name="T7" fmla="*/ 0 h 60"/>
                <a:gd name="T8" fmla="*/ 29 w 74"/>
                <a:gd name="T9" fmla="*/ 17 h 60"/>
                <a:gd name="T10" fmla="*/ 26 w 74"/>
                <a:gd name="T11" fmla="*/ 21 h 60"/>
                <a:gd name="T12" fmla="*/ 20 w 74"/>
                <a:gd name="T13" fmla="*/ 23 h 60"/>
                <a:gd name="T14" fmla="*/ 21 w 74"/>
                <a:gd name="T15" fmla="*/ 35 h 60"/>
                <a:gd name="T16" fmla="*/ 19 w 74"/>
                <a:gd name="T17" fmla="*/ 36 h 60"/>
                <a:gd name="T18" fmla="*/ 19 w 74"/>
                <a:gd name="T19" fmla="*/ 38 h 60"/>
                <a:gd name="T20" fmla="*/ 18 w 74"/>
                <a:gd name="T21" fmla="*/ 39 h 60"/>
                <a:gd name="T22" fmla="*/ 16 w 74"/>
                <a:gd name="T23" fmla="*/ 39 h 60"/>
                <a:gd name="T24" fmla="*/ 10 w 74"/>
                <a:gd name="T25" fmla="*/ 41 h 60"/>
                <a:gd name="T26" fmla="*/ 5 w 74"/>
                <a:gd name="T27" fmla="*/ 42 h 60"/>
                <a:gd name="T28" fmla="*/ 2 w 74"/>
                <a:gd name="T29" fmla="*/ 42 h 60"/>
                <a:gd name="T30" fmla="*/ 1 w 74"/>
                <a:gd name="T31" fmla="*/ 43 h 60"/>
                <a:gd name="T32" fmla="*/ 1 w 74"/>
                <a:gd name="T33" fmla="*/ 43 h 60"/>
                <a:gd name="T34" fmla="*/ 0 w 74"/>
                <a:gd name="T35" fmla="*/ 44 h 60"/>
                <a:gd name="T36" fmla="*/ 1 w 74"/>
                <a:gd name="T37" fmla="*/ 46 h 60"/>
                <a:gd name="T38" fmla="*/ 5 w 74"/>
                <a:gd name="T39" fmla="*/ 48 h 60"/>
                <a:gd name="T40" fmla="*/ 4 w 74"/>
                <a:gd name="T41" fmla="*/ 50 h 60"/>
                <a:gd name="T42" fmla="*/ 6 w 74"/>
                <a:gd name="T43" fmla="*/ 54 h 60"/>
                <a:gd name="T44" fmla="*/ 8 w 74"/>
                <a:gd name="T45" fmla="*/ 54 h 60"/>
                <a:gd name="T46" fmla="*/ 8 w 74"/>
                <a:gd name="T47" fmla="*/ 56 h 60"/>
                <a:gd name="T48" fmla="*/ 9 w 74"/>
                <a:gd name="T49" fmla="*/ 60 h 60"/>
                <a:gd name="T50" fmla="*/ 11 w 74"/>
                <a:gd name="T51" fmla="*/ 58 h 60"/>
                <a:gd name="T52" fmla="*/ 13 w 74"/>
                <a:gd name="T53" fmla="*/ 58 h 60"/>
                <a:gd name="T54" fmla="*/ 13 w 74"/>
                <a:gd name="T55" fmla="*/ 59 h 60"/>
                <a:gd name="T56" fmla="*/ 16 w 74"/>
                <a:gd name="T57" fmla="*/ 60 h 60"/>
                <a:gd name="T58" fmla="*/ 18 w 74"/>
                <a:gd name="T59" fmla="*/ 57 h 60"/>
                <a:gd name="T60" fmla="*/ 20 w 74"/>
                <a:gd name="T61" fmla="*/ 55 h 60"/>
                <a:gd name="T62" fmla="*/ 20 w 74"/>
                <a:gd name="T63" fmla="*/ 52 h 60"/>
                <a:gd name="T64" fmla="*/ 25 w 74"/>
                <a:gd name="T65" fmla="*/ 50 h 60"/>
                <a:gd name="T66" fmla="*/ 28 w 74"/>
                <a:gd name="T67" fmla="*/ 50 h 60"/>
                <a:gd name="T68" fmla="*/ 30 w 74"/>
                <a:gd name="T69" fmla="*/ 51 h 60"/>
                <a:gd name="T70" fmla="*/ 33 w 74"/>
                <a:gd name="T71" fmla="*/ 53 h 60"/>
                <a:gd name="T72" fmla="*/ 36 w 74"/>
                <a:gd name="T73" fmla="*/ 53 h 60"/>
                <a:gd name="T74" fmla="*/ 39 w 74"/>
                <a:gd name="T75" fmla="*/ 53 h 60"/>
                <a:gd name="T76" fmla="*/ 42 w 74"/>
                <a:gd name="T77" fmla="*/ 54 h 60"/>
                <a:gd name="T78" fmla="*/ 46 w 74"/>
                <a:gd name="T79" fmla="*/ 54 h 60"/>
                <a:gd name="T80" fmla="*/ 49 w 74"/>
                <a:gd name="T81" fmla="*/ 52 h 60"/>
                <a:gd name="T82" fmla="*/ 54 w 74"/>
                <a:gd name="T83" fmla="*/ 52 h 60"/>
                <a:gd name="T84" fmla="*/ 59 w 74"/>
                <a:gd name="T85" fmla="*/ 52 h 60"/>
                <a:gd name="T86" fmla="*/ 61 w 74"/>
                <a:gd name="T87" fmla="*/ 51 h 60"/>
                <a:gd name="T88" fmla="*/ 64 w 74"/>
                <a:gd name="T89" fmla="*/ 50 h 60"/>
                <a:gd name="T90" fmla="*/ 64 w 74"/>
                <a:gd name="T91" fmla="*/ 45 h 60"/>
                <a:gd name="T92" fmla="*/ 71 w 74"/>
                <a:gd name="T93" fmla="*/ 39 h 60"/>
                <a:gd name="T94" fmla="*/ 71 w 74"/>
                <a:gd name="T95" fmla="*/ 22 h 60"/>
                <a:gd name="T96" fmla="*/ 73 w 74"/>
                <a:gd name="T97" fmla="*/ 18 h 60"/>
                <a:gd name="T98" fmla="*/ 71 w 74"/>
                <a:gd name="T99" fmla="*/ 13 h 60"/>
                <a:gd name="T100" fmla="*/ 68 w 74"/>
                <a:gd name="T101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60">
                  <a:moveTo>
                    <a:pt x="68" y="3"/>
                  </a:moveTo>
                  <a:cubicBezTo>
                    <a:pt x="65" y="5"/>
                    <a:pt x="65" y="5"/>
                    <a:pt x="65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1" y="41"/>
                    <a:pt x="10" y="41"/>
                  </a:cubicBezTo>
                  <a:cubicBezTo>
                    <a:pt x="8" y="41"/>
                    <a:pt x="6" y="41"/>
                    <a:pt x="5" y="42"/>
                  </a:cubicBezTo>
                  <a:cubicBezTo>
                    <a:pt x="4" y="42"/>
                    <a:pt x="2" y="42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8" y="53"/>
                    <a:pt x="8" y="54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2" y="57"/>
                    <a:pt x="13" y="58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20" y="56"/>
                    <a:pt x="20" y="55"/>
                  </a:cubicBezTo>
                  <a:cubicBezTo>
                    <a:pt x="20" y="54"/>
                    <a:pt x="20" y="52"/>
                    <a:pt x="20" y="52"/>
                  </a:cubicBezTo>
                  <a:cubicBezTo>
                    <a:pt x="20" y="52"/>
                    <a:pt x="23" y="51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30" y="50"/>
                    <a:pt x="30" y="51"/>
                    <a:pt x="30" y="51"/>
                  </a:cubicBezTo>
                  <a:cubicBezTo>
                    <a:pt x="31" y="51"/>
                    <a:pt x="33" y="53"/>
                    <a:pt x="33" y="53"/>
                  </a:cubicBezTo>
                  <a:cubicBezTo>
                    <a:pt x="33" y="53"/>
                    <a:pt x="34" y="54"/>
                    <a:pt x="36" y="53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39" y="54"/>
                    <a:pt x="42" y="54"/>
                  </a:cubicBezTo>
                  <a:cubicBezTo>
                    <a:pt x="44" y="54"/>
                    <a:pt x="46" y="54"/>
                    <a:pt x="46" y="54"/>
                  </a:cubicBezTo>
                  <a:cubicBezTo>
                    <a:pt x="46" y="53"/>
                    <a:pt x="48" y="52"/>
                    <a:pt x="49" y="52"/>
                  </a:cubicBezTo>
                  <a:cubicBezTo>
                    <a:pt x="50" y="52"/>
                    <a:pt x="52" y="52"/>
                    <a:pt x="54" y="52"/>
                  </a:cubicBezTo>
                  <a:cubicBezTo>
                    <a:pt x="56" y="53"/>
                    <a:pt x="58" y="52"/>
                    <a:pt x="59" y="52"/>
                  </a:cubicBezTo>
                  <a:cubicBezTo>
                    <a:pt x="61" y="52"/>
                    <a:pt x="61" y="51"/>
                    <a:pt x="61" y="51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24"/>
                    <a:pt x="71" y="22"/>
                  </a:cubicBezTo>
                  <a:cubicBezTo>
                    <a:pt x="72" y="20"/>
                    <a:pt x="72" y="19"/>
                    <a:pt x="73" y="18"/>
                  </a:cubicBezTo>
                  <a:cubicBezTo>
                    <a:pt x="74" y="17"/>
                    <a:pt x="71" y="13"/>
                    <a:pt x="71" y="13"/>
                  </a:cubicBezTo>
                  <a:lnTo>
                    <a:pt x="68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4" name="Freeform 65">
              <a:extLst>
                <a:ext uri="{FF2B5EF4-FFF2-40B4-BE49-F238E27FC236}">
                  <a16:creationId xmlns:a16="http://schemas.microsoft.com/office/drawing/2014/main" id="{AC94C4AB-9AB8-419D-2565-20ED8DAF8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7624" y="3527744"/>
              <a:ext cx="130721" cy="137905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5" name="Freeform 66">
              <a:extLst>
                <a:ext uri="{FF2B5EF4-FFF2-40B4-BE49-F238E27FC236}">
                  <a16:creationId xmlns:a16="http://schemas.microsoft.com/office/drawing/2014/main" id="{2C3C11D9-9285-B045-FCC9-D5416518C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45125" y="5431279"/>
              <a:ext cx="392162" cy="553879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6" name="Freeform 67">
              <a:extLst>
                <a:ext uri="{FF2B5EF4-FFF2-40B4-BE49-F238E27FC236}">
                  <a16:creationId xmlns:a16="http://schemas.microsoft.com/office/drawing/2014/main" id="{DE98876C-BD23-0BBB-AF88-37D00BB4A8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4180" y="1929409"/>
              <a:ext cx="137150" cy="122080"/>
            </a:xfrm>
            <a:custGeom>
              <a:avLst/>
              <a:gdLst>
                <a:gd name="T0" fmla="*/ 20 w 20"/>
                <a:gd name="T1" fmla="*/ 5 h 17"/>
                <a:gd name="T2" fmla="*/ 19 w 20"/>
                <a:gd name="T3" fmla="*/ 4 h 17"/>
                <a:gd name="T4" fmla="*/ 19 w 20"/>
                <a:gd name="T5" fmla="*/ 3 h 17"/>
                <a:gd name="T6" fmla="*/ 16 w 20"/>
                <a:gd name="T7" fmla="*/ 3 h 17"/>
                <a:gd name="T8" fmla="*/ 15 w 20"/>
                <a:gd name="T9" fmla="*/ 3 h 17"/>
                <a:gd name="T10" fmla="*/ 14 w 20"/>
                <a:gd name="T11" fmla="*/ 2 h 17"/>
                <a:gd name="T12" fmla="*/ 12 w 20"/>
                <a:gd name="T13" fmla="*/ 3 h 17"/>
                <a:gd name="T14" fmla="*/ 11 w 20"/>
                <a:gd name="T15" fmla="*/ 3 h 17"/>
                <a:gd name="T16" fmla="*/ 10 w 20"/>
                <a:gd name="T17" fmla="*/ 5 h 17"/>
                <a:gd name="T18" fmla="*/ 7 w 20"/>
                <a:gd name="T19" fmla="*/ 5 h 17"/>
                <a:gd name="T20" fmla="*/ 5 w 20"/>
                <a:gd name="T21" fmla="*/ 9 h 17"/>
                <a:gd name="T22" fmla="*/ 6 w 20"/>
                <a:gd name="T23" fmla="*/ 11 h 17"/>
                <a:gd name="T24" fmla="*/ 4 w 20"/>
                <a:gd name="T25" fmla="*/ 12 h 17"/>
                <a:gd name="T26" fmla="*/ 5 w 20"/>
                <a:gd name="T27" fmla="*/ 13 h 17"/>
                <a:gd name="T28" fmla="*/ 4 w 20"/>
                <a:gd name="T29" fmla="*/ 14 h 17"/>
                <a:gd name="T30" fmla="*/ 2 w 20"/>
                <a:gd name="T31" fmla="*/ 14 h 17"/>
                <a:gd name="T32" fmla="*/ 0 w 20"/>
                <a:gd name="T33" fmla="*/ 13 h 17"/>
                <a:gd name="T34" fmla="*/ 0 w 20"/>
                <a:gd name="T35" fmla="*/ 13 h 17"/>
                <a:gd name="T36" fmla="*/ 3 w 20"/>
                <a:gd name="T37" fmla="*/ 16 h 17"/>
                <a:gd name="T38" fmla="*/ 6 w 20"/>
                <a:gd name="T39" fmla="*/ 15 h 17"/>
                <a:gd name="T40" fmla="*/ 8 w 20"/>
                <a:gd name="T41" fmla="*/ 16 h 17"/>
                <a:gd name="T42" fmla="*/ 10 w 20"/>
                <a:gd name="T43" fmla="*/ 17 h 17"/>
                <a:gd name="T44" fmla="*/ 12 w 20"/>
                <a:gd name="T45" fmla="*/ 13 h 17"/>
                <a:gd name="T46" fmla="*/ 14 w 20"/>
                <a:gd name="T47" fmla="*/ 11 h 17"/>
                <a:gd name="T48" fmla="*/ 17 w 20"/>
                <a:gd name="T49" fmla="*/ 11 h 17"/>
                <a:gd name="T50" fmla="*/ 18 w 20"/>
                <a:gd name="T51" fmla="*/ 9 h 17"/>
                <a:gd name="T52" fmla="*/ 19 w 20"/>
                <a:gd name="T53" fmla="*/ 8 h 17"/>
                <a:gd name="T54" fmla="*/ 20 w 20"/>
                <a:gd name="T55" fmla="*/ 5 h 17"/>
                <a:gd name="T56" fmla="*/ 1 w 20"/>
                <a:gd name="T57" fmla="*/ 12 h 17"/>
                <a:gd name="T58" fmla="*/ 2 w 20"/>
                <a:gd name="T59" fmla="*/ 13 h 17"/>
                <a:gd name="T60" fmla="*/ 3 w 20"/>
                <a:gd name="T61" fmla="*/ 13 h 17"/>
                <a:gd name="T62" fmla="*/ 3 w 20"/>
                <a:gd name="T63" fmla="*/ 12 h 17"/>
                <a:gd name="T64" fmla="*/ 1 w 20"/>
                <a:gd name="T65" fmla="*/ 12 h 17"/>
                <a:gd name="T66" fmla="*/ 13 w 20"/>
                <a:gd name="T67" fmla="*/ 1 h 17"/>
                <a:gd name="T68" fmla="*/ 12 w 20"/>
                <a:gd name="T69" fmla="*/ 2 h 17"/>
                <a:gd name="T70" fmla="*/ 13 w 20"/>
                <a:gd name="T7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20" y="5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18" y="2"/>
                    <a:pt x="17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6" y="11"/>
                    <a:pt x="5" y="11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4" y="14"/>
                    <a:pt x="2" y="14"/>
                    <a:pt x="2" y="14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7" y="15"/>
                    <a:pt x="8" y="15"/>
                    <a:pt x="8" y="16"/>
                  </a:cubicBezTo>
                  <a:cubicBezTo>
                    <a:pt x="8" y="17"/>
                    <a:pt x="10" y="17"/>
                    <a:pt x="10" y="17"/>
                  </a:cubicBezTo>
                  <a:cubicBezTo>
                    <a:pt x="10" y="17"/>
                    <a:pt x="11" y="14"/>
                    <a:pt x="12" y="13"/>
                  </a:cubicBezTo>
                  <a:cubicBezTo>
                    <a:pt x="12" y="12"/>
                    <a:pt x="12" y="11"/>
                    <a:pt x="14" y="11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1"/>
                    <a:pt x="19" y="10"/>
                    <a:pt x="18" y="9"/>
                  </a:cubicBezTo>
                  <a:cubicBezTo>
                    <a:pt x="17" y="9"/>
                    <a:pt x="17" y="8"/>
                    <a:pt x="19" y="8"/>
                  </a:cubicBezTo>
                  <a:cubicBezTo>
                    <a:pt x="20" y="8"/>
                    <a:pt x="20" y="5"/>
                    <a:pt x="20" y="5"/>
                  </a:cubicBezTo>
                  <a:close/>
                  <a:moveTo>
                    <a:pt x="1" y="12"/>
                  </a:moveTo>
                  <a:cubicBezTo>
                    <a:pt x="1" y="12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lose/>
                  <a:moveTo>
                    <a:pt x="13" y="1"/>
                  </a:moveTo>
                  <a:cubicBezTo>
                    <a:pt x="12" y="1"/>
                    <a:pt x="10" y="2"/>
                    <a:pt x="12" y="2"/>
                  </a:cubicBezTo>
                  <a:cubicBezTo>
                    <a:pt x="13" y="2"/>
                    <a:pt x="14" y="0"/>
                    <a:pt x="13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7" name="Freeform 68">
              <a:extLst>
                <a:ext uri="{FF2B5EF4-FFF2-40B4-BE49-F238E27FC236}">
                  <a16:creationId xmlns:a16="http://schemas.microsoft.com/office/drawing/2014/main" id="{440ABAFA-2B19-4C4B-A221-1EBD94823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004" y="2946738"/>
              <a:ext cx="261441" cy="144687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8" name="Freeform 69">
              <a:extLst>
                <a:ext uri="{FF2B5EF4-FFF2-40B4-BE49-F238E27FC236}">
                  <a16:creationId xmlns:a16="http://schemas.microsoft.com/office/drawing/2014/main" id="{64482355-C812-4843-456E-AD9A82AC0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5622" y="4728194"/>
              <a:ext cx="420019" cy="463451"/>
            </a:xfrm>
            <a:custGeom>
              <a:avLst/>
              <a:gdLst>
                <a:gd name="T0" fmla="*/ 1 w 61"/>
                <a:gd name="T1" fmla="*/ 2 h 64"/>
                <a:gd name="T2" fmla="*/ 0 w 61"/>
                <a:gd name="T3" fmla="*/ 7 h 64"/>
                <a:gd name="T4" fmla="*/ 4 w 61"/>
                <a:gd name="T5" fmla="*/ 11 h 64"/>
                <a:gd name="T6" fmla="*/ 5 w 61"/>
                <a:gd name="T7" fmla="*/ 14 h 64"/>
                <a:gd name="T8" fmla="*/ 6 w 61"/>
                <a:gd name="T9" fmla="*/ 18 h 64"/>
                <a:gd name="T10" fmla="*/ 9 w 61"/>
                <a:gd name="T11" fmla="*/ 21 h 64"/>
                <a:gd name="T12" fmla="*/ 10 w 61"/>
                <a:gd name="T13" fmla="*/ 25 h 64"/>
                <a:gd name="T14" fmla="*/ 12 w 61"/>
                <a:gd name="T15" fmla="*/ 28 h 64"/>
                <a:gd name="T16" fmla="*/ 13 w 61"/>
                <a:gd name="T17" fmla="*/ 28 h 64"/>
                <a:gd name="T18" fmla="*/ 12 w 61"/>
                <a:gd name="T19" fmla="*/ 30 h 64"/>
                <a:gd name="T20" fmla="*/ 12 w 61"/>
                <a:gd name="T21" fmla="*/ 34 h 64"/>
                <a:gd name="T22" fmla="*/ 12 w 61"/>
                <a:gd name="T23" fmla="*/ 35 h 64"/>
                <a:gd name="T24" fmla="*/ 13 w 61"/>
                <a:gd name="T25" fmla="*/ 39 h 64"/>
                <a:gd name="T26" fmla="*/ 14 w 61"/>
                <a:gd name="T27" fmla="*/ 46 h 64"/>
                <a:gd name="T28" fmla="*/ 15 w 61"/>
                <a:gd name="T29" fmla="*/ 48 h 64"/>
                <a:gd name="T30" fmla="*/ 15 w 61"/>
                <a:gd name="T31" fmla="*/ 52 h 64"/>
                <a:gd name="T32" fmla="*/ 19 w 61"/>
                <a:gd name="T33" fmla="*/ 60 h 64"/>
                <a:gd name="T34" fmla="*/ 21 w 61"/>
                <a:gd name="T35" fmla="*/ 61 h 64"/>
                <a:gd name="T36" fmla="*/ 24 w 61"/>
                <a:gd name="T37" fmla="*/ 61 h 64"/>
                <a:gd name="T38" fmla="*/ 26 w 61"/>
                <a:gd name="T39" fmla="*/ 62 h 64"/>
                <a:gd name="T40" fmla="*/ 31 w 61"/>
                <a:gd name="T41" fmla="*/ 63 h 64"/>
                <a:gd name="T42" fmla="*/ 35 w 61"/>
                <a:gd name="T43" fmla="*/ 60 h 64"/>
                <a:gd name="T44" fmla="*/ 36 w 61"/>
                <a:gd name="T45" fmla="*/ 25 h 64"/>
                <a:gd name="T46" fmla="*/ 41 w 61"/>
                <a:gd name="T47" fmla="*/ 8 h 64"/>
                <a:gd name="T48" fmla="*/ 55 w 61"/>
                <a:gd name="T49" fmla="*/ 7 h 64"/>
                <a:gd name="T50" fmla="*/ 59 w 61"/>
                <a:gd name="T51" fmla="*/ 6 h 64"/>
                <a:gd name="T52" fmla="*/ 60 w 61"/>
                <a:gd name="T53" fmla="*/ 4 h 64"/>
                <a:gd name="T54" fmla="*/ 52 w 61"/>
                <a:gd name="T55" fmla="*/ 4 h 64"/>
                <a:gd name="T56" fmla="*/ 38 w 61"/>
                <a:gd name="T57" fmla="*/ 5 h 64"/>
                <a:gd name="T58" fmla="*/ 33 w 61"/>
                <a:gd name="T59" fmla="*/ 4 h 64"/>
                <a:gd name="T60" fmla="*/ 29 w 61"/>
                <a:gd name="T61" fmla="*/ 1 h 64"/>
                <a:gd name="T62" fmla="*/ 6 w 61"/>
                <a:gd name="T63" fmla="*/ 0 h 64"/>
                <a:gd name="T64" fmla="*/ 0 w 61"/>
                <a:gd name="T65" fmla="*/ 1 h 64"/>
                <a:gd name="T66" fmla="*/ 13 w 61"/>
                <a:gd name="T67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4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4" y="11"/>
                    <a:pt x="5" y="11"/>
                    <a:pt x="6" y="12"/>
                  </a:cubicBezTo>
                  <a:cubicBezTo>
                    <a:pt x="6" y="12"/>
                    <a:pt x="5" y="14"/>
                    <a:pt x="5" y="14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0" y="23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3" y="29"/>
                  </a:cubicBezTo>
                  <a:cubicBezTo>
                    <a:pt x="13" y="29"/>
                    <a:pt x="12" y="30"/>
                    <a:pt x="12" y="30"/>
                  </a:cubicBezTo>
                  <a:cubicBezTo>
                    <a:pt x="12" y="30"/>
                    <a:pt x="13" y="31"/>
                    <a:pt x="13" y="31"/>
                  </a:cubicBezTo>
                  <a:cubicBezTo>
                    <a:pt x="13" y="31"/>
                    <a:pt x="12" y="33"/>
                    <a:pt x="12" y="34"/>
                  </a:cubicBezTo>
                  <a:cubicBezTo>
                    <a:pt x="12" y="34"/>
                    <a:pt x="13" y="34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7"/>
                    <a:pt x="13" y="37"/>
                  </a:cubicBezTo>
                  <a:cubicBezTo>
                    <a:pt x="13" y="38"/>
                    <a:pt x="12" y="38"/>
                    <a:pt x="13" y="39"/>
                  </a:cubicBezTo>
                  <a:cubicBezTo>
                    <a:pt x="13" y="40"/>
                    <a:pt x="14" y="41"/>
                    <a:pt x="14" y="42"/>
                  </a:cubicBezTo>
                  <a:cubicBezTo>
                    <a:pt x="14" y="43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4" y="47"/>
                    <a:pt x="15" y="48"/>
                  </a:cubicBezTo>
                  <a:cubicBezTo>
                    <a:pt x="14" y="48"/>
                    <a:pt x="14" y="5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3"/>
                    <a:pt x="15" y="54"/>
                    <a:pt x="16" y="55"/>
                  </a:cubicBezTo>
                  <a:cubicBezTo>
                    <a:pt x="16" y="56"/>
                    <a:pt x="18" y="59"/>
                    <a:pt x="19" y="60"/>
                  </a:cubicBezTo>
                  <a:cubicBezTo>
                    <a:pt x="19" y="60"/>
                    <a:pt x="20" y="59"/>
                    <a:pt x="20" y="60"/>
                  </a:cubicBezTo>
                  <a:cubicBezTo>
                    <a:pt x="21" y="60"/>
                    <a:pt x="20" y="61"/>
                    <a:pt x="21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3" y="61"/>
                    <a:pt x="24" y="61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6" y="60"/>
                    <a:pt x="25" y="61"/>
                    <a:pt x="26" y="62"/>
                  </a:cubicBezTo>
                  <a:cubicBezTo>
                    <a:pt x="26" y="63"/>
                    <a:pt x="26" y="63"/>
                    <a:pt x="28" y="63"/>
                  </a:cubicBezTo>
                  <a:cubicBezTo>
                    <a:pt x="30" y="63"/>
                    <a:pt x="30" y="64"/>
                    <a:pt x="31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0"/>
                    <a:pt x="35" y="60"/>
                    <a:pt x="35" y="6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6" y="8"/>
                    <a:pt x="56" y="6"/>
                  </a:cubicBezTo>
                  <a:cubicBezTo>
                    <a:pt x="57" y="5"/>
                    <a:pt x="59" y="8"/>
                    <a:pt x="59" y="6"/>
                  </a:cubicBezTo>
                  <a:cubicBezTo>
                    <a:pt x="59" y="5"/>
                    <a:pt x="61" y="5"/>
                    <a:pt x="61" y="5"/>
                  </a:cubicBezTo>
                  <a:cubicBezTo>
                    <a:pt x="61" y="5"/>
                    <a:pt x="60" y="5"/>
                    <a:pt x="60" y="4"/>
                  </a:cubicBezTo>
                  <a:cubicBezTo>
                    <a:pt x="59" y="3"/>
                    <a:pt x="58" y="3"/>
                    <a:pt x="58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0" y="4"/>
                    <a:pt x="38" y="5"/>
                  </a:cubicBezTo>
                  <a:cubicBezTo>
                    <a:pt x="37" y="5"/>
                    <a:pt x="38" y="4"/>
                    <a:pt x="37" y="5"/>
                  </a:cubicBezTo>
                  <a:cubicBezTo>
                    <a:pt x="35" y="5"/>
                    <a:pt x="35" y="3"/>
                    <a:pt x="33" y="4"/>
                  </a:cubicBezTo>
                  <a:cubicBezTo>
                    <a:pt x="32" y="4"/>
                    <a:pt x="32" y="3"/>
                    <a:pt x="31" y="3"/>
                  </a:cubicBezTo>
                  <a:cubicBezTo>
                    <a:pt x="30" y="3"/>
                    <a:pt x="29" y="1"/>
                    <a:pt x="2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  <a:moveTo>
                    <a:pt x="13" y="14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4"/>
                    <a:pt x="13" y="1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9" name="Freeform 70">
              <a:extLst>
                <a:ext uri="{FF2B5EF4-FFF2-40B4-BE49-F238E27FC236}">
                  <a16:creationId xmlns:a16="http://schemas.microsoft.com/office/drawing/2014/main" id="{62E20B39-2910-CE62-7D3C-F60C0AC02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670" y="2510415"/>
              <a:ext cx="27859" cy="36173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2 w 4"/>
                <a:gd name="T5" fmla="*/ 0 h 5"/>
                <a:gd name="T6" fmla="*/ 3 w 4"/>
                <a:gd name="T7" fmla="*/ 2 h 5"/>
                <a:gd name="T8" fmla="*/ 2 w 4"/>
                <a:gd name="T9" fmla="*/ 2 h 5"/>
                <a:gd name="T10" fmla="*/ 2 w 4"/>
                <a:gd name="T11" fmla="*/ 3 h 5"/>
                <a:gd name="T12" fmla="*/ 4 w 4"/>
                <a:gd name="T13" fmla="*/ 4 h 5"/>
                <a:gd name="T14" fmla="*/ 3 w 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0" name="Freeform 71">
              <a:extLst>
                <a:ext uri="{FF2B5EF4-FFF2-40B4-BE49-F238E27FC236}">
                  <a16:creationId xmlns:a16="http://schemas.microsoft.com/office/drawing/2014/main" id="{85583890-B5BD-E8E4-9A2F-0F9B8BF0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217" y="4495337"/>
              <a:ext cx="338588" cy="603616"/>
            </a:xfrm>
            <a:custGeom>
              <a:avLst/>
              <a:gdLst>
                <a:gd name="T0" fmla="*/ 22 w 49"/>
                <a:gd name="T1" fmla="*/ 15 h 83"/>
                <a:gd name="T2" fmla="*/ 25 w 49"/>
                <a:gd name="T3" fmla="*/ 20 h 83"/>
                <a:gd name="T4" fmla="*/ 25 w 49"/>
                <a:gd name="T5" fmla="*/ 25 h 83"/>
                <a:gd name="T6" fmla="*/ 23 w 49"/>
                <a:gd name="T7" fmla="*/ 30 h 83"/>
                <a:gd name="T8" fmla="*/ 21 w 49"/>
                <a:gd name="T9" fmla="*/ 30 h 83"/>
                <a:gd name="T10" fmla="*/ 17 w 49"/>
                <a:gd name="T11" fmla="*/ 27 h 83"/>
                <a:gd name="T12" fmla="*/ 17 w 49"/>
                <a:gd name="T13" fmla="*/ 22 h 83"/>
                <a:gd name="T14" fmla="*/ 13 w 49"/>
                <a:gd name="T15" fmla="*/ 21 h 83"/>
                <a:gd name="T16" fmla="*/ 11 w 49"/>
                <a:gd name="T17" fmla="*/ 18 h 83"/>
                <a:gd name="T18" fmla="*/ 1 w 49"/>
                <a:gd name="T19" fmla="*/ 24 h 83"/>
                <a:gd name="T20" fmla="*/ 1 w 49"/>
                <a:gd name="T21" fmla="*/ 27 h 83"/>
                <a:gd name="T22" fmla="*/ 5 w 49"/>
                <a:gd name="T23" fmla="*/ 28 h 83"/>
                <a:gd name="T24" fmla="*/ 11 w 49"/>
                <a:gd name="T25" fmla="*/ 31 h 83"/>
                <a:gd name="T26" fmla="*/ 11 w 49"/>
                <a:gd name="T27" fmla="*/ 35 h 83"/>
                <a:gd name="T28" fmla="*/ 13 w 49"/>
                <a:gd name="T29" fmla="*/ 40 h 83"/>
                <a:gd name="T30" fmla="*/ 10 w 49"/>
                <a:gd name="T31" fmla="*/ 44 h 83"/>
                <a:gd name="T32" fmla="*/ 11 w 49"/>
                <a:gd name="T33" fmla="*/ 48 h 83"/>
                <a:gd name="T34" fmla="*/ 10 w 49"/>
                <a:gd name="T35" fmla="*/ 53 h 83"/>
                <a:gd name="T36" fmla="*/ 10 w 49"/>
                <a:gd name="T37" fmla="*/ 57 h 83"/>
                <a:gd name="T38" fmla="*/ 6 w 49"/>
                <a:gd name="T39" fmla="*/ 65 h 83"/>
                <a:gd name="T40" fmla="*/ 6 w 49"/>
                <a:gd name="T41" fmla="*/ 74 h 83"/>
                <a:gd name="T42" fmla="*/ 7 w 49"/>
                <a:gd name="T43" fmla="*/ 78 h 83"/>
                <a:gd name="T44" fmla="*/ 8 w 49"/>
                <a:gd name="T45" fmla="*/ 83 h 83"/>
                <a:gd name="T46" fmla="*/ 12 w 49"/>
                <a:gd name="T47" fmla="*/ 81 h 83"/>
                <a:gd name="T48" fmla="*/ 10 w 49"/>
                <a:gd name="T49" fmla="*/ 79 h 83"/>
                <a:gd name="T50" fmla="*/ 24 w 49"/>
                <a:gd name="T51" fmla="*/ 71 h 83"/>
                <a:gd name="T52" fmla="*/ 23 w 49"/>
                <a:gd name="T53" fmla="*/ 61 h 83"/>
                <a:gd name="T54" fmla="*/ 22 w 49"/>
                <a:gd name="T55" fmla="*/ 53 h 83"/>
                <a:gd name="T56" fmla="*/ 20 w 49"/>
                <a:gd name="T57" fmla="*/ 47 h 83"/>
                <a:gd name="T58" fmla="*/ 24 w 49"/>
                <a:gd name="T59" fmla="*/ 43 h 83"/>
                <a:gd name="T60" fmla="*/ 26 w 49"/>
                <a:gd name="T61" fmla="*/ 38 h 83"/>
                <a:gd name="T62" fmla="*/ 31 w 49"/>
                <a:gd name="T63" fmla="*/ 37 h 83"/>
                <a:gd name="T64" fmla="*/ 33 w 49"/>
                <a:gd name="T65" fmla="*/ 37 h 83"/>
                <a:gd name="T66" fmla="*/ 36 w 49"/>
                <a:gd name="T67" fmla="*/ 35 h 83"/>
                <a:gd name="T68" fmla="*/ 42 w 49"/>
                <a:gd name="T69" fmla="*/ 31 h 83"/>
                <a:gd name="T70" fmla="*/ 45 w 49"/>
                <a:gd name="T71" fmla="*/ 28 h 83"/>
                <a:gd name="T72" fmla="*/ 47 w 49"/>
                <a:gd name="T73" fmla="*/ 25 h 83"/>
                <a:gd name="T74" fmla="*/ 48 w 49"/>
                <a:gd name="T75" fmla="*/ 23 h 83"/>
                <a:gd name="T76" fmla="*/ 47 w 49"/>
                <a:gd name="T77" fmla="*/ 21 h 83"/>
                <a:gd name="T78" fmla="*/ 49 w 49"/>
                <a:gd name="T79" fmla="*/ 14 h 83"/>
                <a:gd name="T80" fmla="*/ 47 w 49"/>
                <a:gd name="T81" fmla="*/ 2 h 83"/>
                <a:gd name="T82" fmla="*/ 43 w 49"/>
                <a:gd name="T83" fmla="*/ 2 h 83"/>
                <a:gd name="T84" fmla="*/ 37 w 49"/>
                <a:gd name="T85" fmla="*/ 5 h 83"/>
                <a:gd name="T86" fmla="*/ 33 w 49"/>
                <a:gd name="T87" fmla="*/ 6 h 83"/>
                <a:gd name="T88" fmla="*/ 27 w 49"/>
                <a:gd name="T89" fmla="*/ 7 h 83"/>
                <a:gd name="T90" fmla="*/ 23 w 49"/>
                <a:gd name="T91" fmla="*/ 6 h 83"/>
                <a:gd name="T92" fmla="*/ 20 w 49"/>
                <a:gd name="T93" fmla="*/ 9 h 83"/>
                <a:gd name="T94" fmla="*/ 21 w 49"/>
                <a:gd name="T95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83">
                  <a:moveTo>
                    <a:pt x="21" y="14"/>
                  </a:moveTo>
                  <a:cubicBezTo>
                    <a:pt x="21" y="14"/>
                    <a:pt x="22" y="15"/>
                    <a:pt x="22" y="15"/>
                  </a:cubicBezTo>
                  <a:cubicBezTo>
                    <a:pt x="23" y="16"/>
                    <a:pt x="23" y="16"/>
                    <a:pt x="23" y="18"/>
                  </a:cubicBezTo>
                  <a:cubicBezTo>
                    <a:pt x="24" y="19"/>
                    <a:pt x="24" y="19"/>
                    <a:pt x="25" y="20"/>
                  </a:cubicBezTo>
                  <a:cubicBezTo>
                    <a:pt x="26" y="20"/>
                    <a:pt x="26" y="21"/>
                    <a:pt x="25" y="23"/>
                  </a:cubicBezTo>
                  <a:cubicBezTo>
                    <a:pt x="25" y="25"/>
                    <a:pt x="25" y="24"/>
                    <a:pt x="25" y="25"/>
                  </a:cubicBezTo>
                  <a:cubicBezTo>
                    <a:pt x="25" y="27"/>
                    <a:pt x="23" y="27"/>
                    <a:pt x="23" y="26"/>
                  </a:cubicBezTo>
                  <a:cubicBezTo>
                    <a:pt x="22" y="26"/>
                    <a:pt x="22" y="29"/>
                    <a:pt x="23" y="30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1" y="32"/>
                    <a:pt x="21" y="30"/>
                    <a:pt x="21" y="30"/>
                  </a:cubicBezTo>
                  <a:cubicBezTo>
                    <a:pt x="21" y="30"/>
                    <a:pt x="21" y="30"/>
                    <a:pt x="19" y="30"/>
                  </a:cubicBezTo>
                  <a:cubicBezTo>
                    <a:pt x="18" y="29"/>
                    <a:pt x="17" y="28"/>
                    <a:pt x="17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7" y="24"/>
                    <a:pt x="17" y="23"/>
                    <a:pt x="17" y="22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20"/>
                    <a:pt x="14" y="21"/>
                    <a:pt x="13" y="21"/>
                  </a:cubicBezTo>
                  <a:cubicBezTo>
                    <a:pt x="12" y="22"/>
                    <a:pt x="13" y="21"/>
                    <a:pt x="13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3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2" y="27"/>
                    <a:pt x="3" y="27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1"/>
                  </a:cubicBezTo>
                  <a:cubicBezTo>
                    <a:pt x="12" y="31"/>
                    <a:pt x="12" y="33"/>
                    <a:pt x="12" y="33"/>
                  </a:cubicBezTo>
                  <a:cubicBezTo>
                    <a:pt x="12" y="33"/>
                    <a:pt x="10" y="34"/>
                    <a:pt x="11" y="35"/>
                  </a:cubicBezTo>
                  <a:cubicBezTo>
                    <a:pt x="11" y="36"/>
                    <a:pt x="10" y="37"/>
                    <a:pt x="11" y="38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2" y="41"/>
                    <a:pt x="11" y="42"/>
                  </a:cubicBezTo>
                  <a:cubicBezTo>
                    <a:pt x="11" y="43"/>
                    <a:pt x="10" y="43"/>
                    <a:pt x="10" y="44"/>
                  </a:cubicBezTo>
                  <a:cubicBezTo>
                    <a:pt x="11" y="45"/>
                    <a:pt x="12" y="45"/>
                    <a:pt x="11" y="46"/>
                  </a:cubicBezTo>
                  <a:cubicBezTo>
                    <a:pt x="10" y="47"/>
                    <a:pt x="11" y="47"/>
                    <a:pt x="11" y="48"/>
                  </a:cubicBezTo>
                  <a:cubicBezTo>
                    <a:pt x="10" y="50"/>
                    <a:pt x="11" y="50"/>
                    <a:pt x="11" y="51"/>
                  </a:cubicBezTo>
                  <a:cubicBezTo>
                    <a:pt x="11" y="54"/>
                    <a:pt x="10" y="52"/>
                    <a:pt x="10" y="53"/>
                  </a:cubicBezTo>
                  <a:cubicBezTo>
                    <a:pt x="11" y="54"/>
                    <a:pt x="13" y="53"/>
                    <a:pt x="12" y="54"/>
                  </a:cubicBezTo>
                  <a:cubicBezTo>
                    <a:pt x="11" y="55"/>
                    <a:pt x="10" y="57"/>
                    <a:pt x="10" y="5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7" y="64"/>
                    <a:pt x="6" y="65"/>
                  </a:cubicBezTo>
                  <a:cubicBezTo>
                    <a:pt x="5" y="66"/>
                    <a:pt x="6" y="68"/>
                    <a:pt x="6" y="70"/>
                  </a:cubicBezTo>
                  <a:cubicBezTo>
                    <a:pt x="7" y="72"/>
                    <a:pt x="6" y="73"/>
                    <a:pt x="6" y="74"/>
                  </a:cubicBezTo>
                  <a:cubicBezTo>
                    <a:pt x="6" y="75"/>
                    <a:pt x="5" y="76"/>
                    <a:pt x="6" y="76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7" y="78"/>
                    <a:pt x="9" y="79"/>
                    <a:pt x="9" y="80"/>
                  </a:cubicBezTo>
                  <a:cubicBezTo>
                    <a:pt x="9" y="81"/>
                    <a:pt x="8" y="83"/>
                    <a:pt x="8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2"/>
                    <a:pt x="11" y="82"/>
                    <a:pt x="12" y="81"/>
                  </a:cubicBezTo>
                  <a:cubicBezTo>
                    <a:pt x="11" y="81"/>
                    <a:pt x="10" y="81"/>
                    <a:pt x="10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3" y="75"/>
                    <a:pt x="20" y="76"/>
                    <a:pt x="23" y="72"/>
                  </a:cubicBezTo>
                  <a:cubicBezTo>
                    <a:pt x="23" y="72"/>
                    <a:pt x="24" y="71"/>
                    <a:pt x="24" y="71"/>
                  </a:cubicBezTo>
                  <a:cubicBezTo>
                    <a:pt x="24" y="70"/>
                    <a:pt x="23" y="70"/>
                    <a:pt x="23" y="69"/>
                  </a:cubicBezTo>
                  <a:cubicBezTo>
                    <a:pt x="23" y="67"/>
                    <a:pt x="24" y="63"/>
                    <a:pt x="23" y="61"/>
                  </a:cubicBezTo>
                  <a:cubicBezTo>
                    <a:pt x="23" y="60"/>
                    <a:pt x="22" y="58"/>
                    <a:pt x="22" y="57"/>
                  </a:cubicBezTo>
                  <a:cubicBezTo>
                    <a:pt x="21" y="56"/>
                    <a:pt x="22" y="53"/>
                    <a:pt x="22" y="53"/>
                  </a:cubicBezTo>
                  <a:cubicBezTo>
                    <a:pt x="21" y="53"/>
                    <a:pt x="20" y="52"/>
                    <a:pt x="20" y="52"/>
                  </a:cubicBezTo>
                  <a:cubicBezTo>
                    <a:pt x="20" y="52"/>
                    <a:pt x="19" y="47"/>
                    <a:pt x="20" y="47"/>
                  </a:cubicBezTo>
                  <a:cubicBezTo>
                    <a:pt x="20" y="47"/>
                    <a:pt x="22" y="46"/>
                    <a:pt x="22" y="46"/>
                  </a:cubicBezTo>
                  <a:cubicBezTo>
                    <a:pt x="23" y="45"/>
                    <a:pt x="23" y="44"/>
                    <a:pt x="24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7" y="42"/>
                    <a:pt x="26" y="39"/>
                    <a:pt x="26" y="38"/>
                  </a:cubicBezTo>
                  <a:cubicBezTo>
                    <a:pt x="28" y="38"/>
                    <a:pt x="29" y="38"/>
                    <a:pt x="30" y="38"/>
                  </a:cubicBezTo>
                  <a:cubicBezTo>
                    <a:pt x="30" y="38"/>
                    <a:pt x="31" y="37"/>
                    <a:pt x="31" y="37"/>
                  </a:cubicBezTo>
                  <a:cubicBezTo>
                    <a:pt x="31" y="37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7"/>
                    <a:pt x="35" y="36"/>
                  </a:cubicBezTo>
                  <a:cubicBezTo>
                    <a:pt x="35" y="36"/>
                    <a:pt x="36" y="35"/>
                    <a:pt x="36" y="35"/>
                  </a:cubicBezTo>
                  <a:cubicBezTo>
                    <a:pt x="37" y="34"/>
                    <a:pt x="39" y="35"/>
                    <a:pt x="40" y="34"/>
                  </a:cubicBezTo>
                  <a:cubicBezTo>
                    <a:pt x="41" y="33"/>
                    <a:pt x="41" y="32"/>
                    <a:pt x="42" y="31"/>
                  </a:cubicBezTo>
                  <a:cubicBezTo>
                    <a:pt x="43" y="31"/>
                    <a:pt x="44" y="31"/>
                    <a:pt x="44" y="30"/>
                  </a:cubicBezTo>
                  <a:cubicBezTo>
                    <a:pt x="45" y="30"/>
                    <a:pt x="44" y="29"/>
                    <a:pt x="45" y="28"/>
                  </a:cubicBezTo>
                  <a:cubicBezTo>
                    <a:pt x="45" y="28"/>
                    <a:pt x="46" y="28"/>
                    <a:pt x="47" y="28"/>
                  </a:cubicBezTo>
                  <a:cubicBezTo>
                    <a:pt x="47" y="26"/>
                    <a:pt x="46" y="26"/>
                    <a:pt x="47" y="25"/>
                  </a:cubicBezTo>
                  <a:cubicBezTo>
                    <a:pt x="47" y="24"/>
                    <a:pt x="48" y="24"/>
                    <a:pt x="48" y="24"/>
                  </a:cubicBezTo>
                  <a:cubicBezTo>
                    <a:pt x="48" y="24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6" y="21"/>
                    <a:pt x="47" y="21"/>
                  </a:cubicBezTo>
                  <a:cubicBezTo>
                    <a:pt x="48" y="21"/>
                    <a:pt x="48" y="15"/>
                    <a:pt x="48" y="15"/>
                  </a:cubicBezTo>
                  <a:cubicBezTo>
                    <a:pt x="48" y="15"/>
                    <a:pt x="49" y="15"/>
                    <a:pt x="49" y="14"/>
                  </a:cubicBezTo>
                  <a:cubicBezTo>
                    <a:pt x="47" y="14"/>
                    <a:pt x="48" y="11"/>
                    <a:pt x="48" y="11"/>
                  </a:cubicBezTo>
                  <a:cubicBezTo>
                    <a:pt x="48" y="8"/>
                    <a:pt x="48" y="3"/>
                    <a:pt x="47" y="2"/>
                  </a:cubicBezTo>
                  <a:cubicBezTo>
                    <a:pt x="46" y="2"/>
                    <a:pt x="47" y="1"/>
                    <a:pt x="47" y="0"/>
                  </a:cubicBezTo>
                  <a:cubicBezTo>
                    <a:pt x="47" y="0"/>
                    <a:pt x="44" y="2"/>
                    <a:pt x="43" y="2"/>
                  </a:cubicBezTo>
                  <a:cubicBezTo>
                    <a:pt x="42" y="3"/>
                    <a:pt x="41" y="3"/>
                    <a:pt x="39" y="3"/>
                  </a:cubicBezTo>
                  <a:cubicBezTo>
                    <a:pt x="38" y="3"/>
                    <a:pt x="38" y="4"/>
                    <a:pt x="37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4" y="4"/>
                    <a:pt x="34" y="5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6"/>
                    <a:pt x="28" y="7"/>
                    <a:pt x="27" y="7"/>
                  </a:cubicBezTo>
                  <a:cubicBezTo>
                    <a:pt x="25" y="7"/>
                    <a:pt x="26" y="5"/>
                    <a:pt x="24" y="5"/>
                  </a:cubicBezTo>
                  <a:cubicBezTo>
                    <a:pt x="23" y="5"/>
                    <a:pt x="24" y="5"/>
                    <a:pt x="23" y="6"/>
                  </a:cubicBezTo>
                  <a:cubicBezTo>
                    <a:pt x="22" y="6"/>
                    <a:pt x="21" y="6"/>
                    <a:pt x="20" y="6"/>
                  </a:cubicBezTo>
                  <a:cubicBezTo>
                    <a:pt x="20" y="7"/>
                    <a:pt x="20" y="8"/>
                    <a:pt x="20" y="9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1" y="13"/>
                    <a:pt x="21" y="1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1" name="Freeform 72">
              <a:extLst>
                <a:ext uri="{FF2B5EF4-FFF2-40B4-BE49-F238E27FC236}">
                  <a16:creationId xmlns:a16="http://schemas.microsoft.com/office/drawing/2014/main" id="{49D2ADB8-F01F-7BDB-2A43-8AF6A0EED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157" y="2700318"/>
              <a:ext cx="351445" cy="332328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2" name="Freeform 73">
              <a:extLst>
                <a:ext uri="{FF2B5EF4-FFF2-40B4-BE49-F238E27FC236}">
                  <a16:creationId xmlns:a16="http://schemas.microsoft.com/office/drawing/2014/main" id="{55E9637C-DFC3-17BD-8FB3-D095A7FD3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6443" y="2001752"/>
              <a:ext cx="992188" cy="465711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3" name="Freeform 74">
              <a:extLst>
                <a:ext uri="{FF2B5EF4-FFF2-40B4-BE49-F238E27FC236}">
                  <a16:creationId xmlns:a16="http://schemas.microsoft.com/office/drawing/2014/main" id="{4F815A73-E511-8D68-62D8-0C8C4595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042" y="2372513"/>
              <a:ext cx="15001" cy="6783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4" name="Freeform 75">
              <a:extLst>
                <a:ext uri="{FF2B5EF4-FFF2-40B4-BE49-F238E27FC236}">
                  <a16:creationId xmlns:a16="http://schemas.microsoft.com/office/drawing/2014/main" id="{719580C0-BD4D-67E9-07D9-D40C5EE12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1357" y="2146440"/>
              <a:ext cx="124292" cy="153730"/>
            </a:xfrm>
            <a:custGeom>
              <a:avLst/>
              <a:gdLst>
                <a:gd name="T0" fmla="*/ 9 w 18"/>
                <a:gd name="T1" fmla="*/ 21 h 21"/>
                <a:gd name="T2" fmla="*/ 10 w 18"/>
                <a:gd name="T3" fmla="*/ 18 h 21"/>
                <a:gd name="T4" fmla="*/ 12 w 18"/>
                <a:gd name="T5" fmla="*/ 15 h 21"/>
                <a:gd name="T6" fmla="*/ 14 w 18"/>
                <a:gd name="T7" fmla="*/ 16 h 21"/>
                <a:gd name="T8" fmla="*/ 18 w 18"/>
                <a:gd name="T9" fmla="*/ 17 h 21"/>
                <a:gd name="T10" fmla="*/ 15 w 18"/>
                <a:gd name="T11" fmla="*/ 14 h 21"/>
                <a:gd name="T12" fmla="*/ 13 w 18"/>
                <a:gd name="T13" fmla="*/ 11 h 21"/>
                <a:gd name="T14" fmla="*/ 13 w 18"/>
                <a:gd name="T15" fmla="*/ 9 h 21"/>
                <a:gd name="T16" fmla="*/ 12 w 18"/>
                <a:gd name="T17" fmla="*/ 6 h 21"/>
                <a:gd name="T18" fmla="*/ 10 w 18"/>
                <a:gd name="T19" fmla="*/ 4 h 21"/>
                <a:gd name="T20" fmla="*/ 8 w 18"/>
                <a:gd name="T21" fmla="*/ 2 h 21"/>
                <a:gd name="T22" fmla="*/ 6 w 18"/>
                <a:gd name="T23" fmla="*/ 1 h 21"/>
                <a:gd name="T24" fmla="*/ 3 w 18"/>
                <a:gd name="T25" fmla="*/ 1 h 21"/>
                <a:gd name="T26" fmla="*/ 0 w 18"/>
                <a:gd name="T27" fmla="*/ 2 h 21"/>
                <a:gd name="T28" fmla="*/ 3 w 18"/>
                <a:gd name="T29" fmla="*/ 5 h 21"/>
                <a:gd name="T30" fmla="*/ 5 w 18"/>
                <a:gd name="T31" fmla="*/ 8 h 21"/>
                <a:gd name="T32" fmla="*/ 7 w 18"/>
                <a:gd name="T33" fmla="*/ 11 h 21"/>
                <a:gd name="T34" fmla="*/ 7 w 18"/>
                <a:gd name="T35" fmla="*/ 14 h 21"/>
                <a:gd name="T36" fmla="*/ 7 w 18"/>
                <a:gd name="T37" fmla="*/ 15 h 21"/>
                <a:gd name="T38" fmla="*/ 7 w 18"/>
                <a:gd name="T39" fmla="*/ 18 h 21"/>
                <a:gd name="T40" fmla="*/ 8 w 18"/>
                <a:gd name="T41" fmla="*/ 20 h 21"/>
                <a:gd name="T42" fmla="*/ 9 w 18"/>
                <a:gd name="T4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9" y="21"/>
                  </a:moveTo>
                  <a:cubicBezTo>
                    <a:pt x="9" y="21"/>
                    <a:pt x="10" y="19"/>
                    <a:pt x="10" y="18"/>
                  </a:cubicBezTo>
                  <a:cubicBezTo>
                    <a:pt x="10" y="17"/>
                    <a:pt x="13" y="16"/>
                    <a:pt x="12" y="15"/>
                  </a:cubicBezTo>
                  <a:cubicBezTo>
                    <a:pt x="12" y="14"/>
                    <a:pt x="14" y="16"/>
                    <a:pt x="14" y="16"/>
                  </a:cubicBezTo>
                  <a:cubicBezTo>
                    <a:pt x="15" y="16"/>
                    <a:pt x="18" y="17"/>
                    <a:pt x="18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3"/>
                    <a:pt x="13" y="11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2" y="8"/>
                    <a:pt x="11" y="8"/>
                    <a:pt x="12" y="6"/>
                  </a:cubicBezTo>
                  <a:cubicBezTo>
                    <a:pt x="12" y="5"/>
                    <a:pt x="11" y="4"/>
                    <a:pt x="10" y="4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1"/>
                    <a:pt x="3" y="0"/>
                    <a:pt x="3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3" y="4"/>
                    <a:pt x="3" y="5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8" y="12"/>
                    <a:pt x="6" y="13"/>
                    <a:pt x="7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8" y="16"/>
                    <a:pt x="7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8" y="20"/>
                    <a:pt x="8" y="21"/>
                    <a:pt x="9" y="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5" name="Freeform 76">
              <a:extLst>
                <a:ext uri="{FF2B5EF4-FFF2-40B4-BE49-F238E27FC236}">
                  <a16:creationId xmlns:a16="http://schemas.microsoft.com/office/drawing/2014/main" id="{375DE5AE-F2E8-0E4E-14C0-A905A5C2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151" y="2822396"/>
              <a:ext cx="962187" cy="691784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6" name="Freeform 77">
              <a:extLst>
                <a:ext uri="{FF2B5EF4-FFF2-40B4-BE49-F238E27FC236}">
                  <a16:creationId xmlns:a16="http://schemas.microsoft.com/office/drawing/2014/main" id="{A06E8379-3BFE-607A-76E8-B8D0F68B8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008" y="3055252"/>
              <a:ext cx="392162" cy="465711"/>
            </a:xfrm>
            <a:custGeom>
              <a:avLst/>
              <a:gdLst>
                <a:gd name="T0" fmla="*/ 3 w 57"/>
                <a:gd name="T1" fmla="*/ 56 h 64"/>
                <a:gd name="T2" fmla="*/ 4 w 57"/>
                <a:gd name="T3" fmla="*/ 55 h 64"/>
                <a:gd name="T4" fmla="*/ 6 w 57"/>
                <a:gd name="T5" fmla="*/ 54 h 64"/>
                <a:gd name="T6" fmla="*/ 9 w 57"/>
                <a:gd name="T7" fmla="*/ 54 h 64"/>
                <a:gd name="T8" fmla="*/ 12 w 57"/>
                <a:gd name="T9" fmla="*/ 54 h 64"/>
                <a:gd name="T10" fmla="*/ 15 w 57"/>
                <a:gd name="T11" fmla="*/ 55 h 64"/>
                <a:gd name="T12" fmla="*/ 16 w 57"/>
                <a:gd name="T13" fmla="*/ 57 h 64"/>
                <a:gd name="T14" fmla="*/ 18 w 57"/>
                <a:gd name="T15" fmla="*/ 58 h 64"/>
                <a:gd name="T16" fmla="*/ 19 w 57"/>
                <a:gd name="T17" fmla="*/ 61 h 64"/>
                <a:gd name="T18" fmla="*/ 22 w 57"/>
                <a:gd name="T19" fmla="*/ 62 h 64"/>
                <a:gd name="T20" fmla="*/ 23 w 57"/>
                <a:gd name="T21" fmla="*/ 64 h 64"/>
                <a:gd name="T22" fmla="*/ 25 w 57"/>
                <a:gd name="T23" fmla="*/ 63 h 64"/>
                <a:gd name="T24" fmla="*/ 25 w 57"/>
                <a:gd name="T25" fmla="*/ 60 h 64"/>
                <a:gd name="T26" fmla="*/ 26 w 57"/>
                <a:gd name="T27" fmla="*/ 59 h 64"/>
                <a:gd name="T28" fmla="*/ 29 w 57"/>
                <a:gd name="T29" fmla="*/ 59 h 64"/>
                <a:gd name="T30" fmla="*/ 32 w 57"/>
                <a:gd name="T31" fmla="*/ 59 h 64"/>
                <a:gd name="T32" fmla="*/ 33 w 57"/>
                <a:gd name="T33" fmla="*/ 59 h 64"/>
                <a:gd name="T34" fmla="*/ 33 w 57"/>
                <a:gd name="T35" fmla="*/ 57 h 64"/>
                <a:gd name="T36" fmla="*/ 35 w 57"/>
                <a:gd name="T37" fmla="*/ 58 h 64"/>
                <a:gd name="T38" fmla="*/ 52 w 57"/>
                <a:gd name="T39" fmla="*/ 57 h 64"/>
                <a:gd name="T40" fmla="*/ 53 w 57"/>
                <a:gd name="T41" fmla="*/ 55 h 64"/>
                <a:gd name="T42" fmla="*/ 51 w 57"/>
                <a:gd name="T43" fmla="*/ 53 h 64"/>
                <a:gd name="T44" fmla="*/ 49 w 57"/>
                <a:gd name="T45" fmla="*/ 11 h 64"/>
                <a:gd name="T46" fmla="*/ 57 w 57"/>
                <a:gd name="T47" fmla="*/ 11 h 64"/>
                <a:gd name="T48" fmla="*/ 41 w 57"/>
                <a:gd name="T49" fmla="*/ 0 h 64"/>
                <a:gd name="T50" fmla="*/ 42 w 57"/>
                <a:gd name="T51" fmla="*/ 8 h 64"/>
                <a:gd name="T52" fmla="*/ 24 w 57"/>
                <a:gd name="T53" fmla="*/ 8 h 64"/>
                <a:gd name="T54" fmla="*/ 24 w 57"/>
                <a:gd name="T55" fmla="*/ 19 h 64"/>
                <a:gd name="T56" fmla="*/ 18 w 57"/>
                <a:gd name="T57" fmla="*/ 22 h 64"/>
                <a:gd name="T58" fmla="*/ 19 w 57"/>
                <a:gd name="T59" fmla="*/ 30 h 64"/>
                <a:gd name="T60" fmla="*/ 2 w 57"/>
                <a:gd name="T61" fmla="*/ 31 h 64"/>
                <a:gd name="T62" fmla="*/ 0 w 57"/>
                <a:gd name="T63" fmla="*/ 32 h 64"/>
                <a:gd name="T64" fmla="*/ 2 w 57"/>
                <a:gd name="T65" fmla="*/ 34 h 64"/>
                <a:gd name="T66" fmla="*/ 3 w 57"/>
                <a:gd name="T67" fmla="*/ 36 h 64"/>
                <a:gd name="T68" fmla="*/ 2 w 57"/>
                <a:gd name="T69" fmla="*/ 38 h 64"/>
                <a:gd name="T70" fmla="*/ 3 w 57"/>
                <a:gd name="T71" fmla="*/ 40 h 64"/>
                <a:gd name="T72" fmla="*/ 3 w 57"/>
                <a:gd name="T73" fmla="*/ 40 h 64"/>
                <a:gd name="T74" fmla="*/ 2 w 57"/>
                <a:gd name="T75" fmla="*/ 42 h 64"/>
                <a:gd name="T76" fmla="*/ 4 w 57"/>
                <a:gd name="T77" fmla="*/ 45 h 64"/>
                <a:gd name="T78" fmla="*/ 3 w 57"/>
                <a:gd name="T79" fmla="*/ 48 h 64"/>
                <a:gd name="T80" fmla="*/ 4 w 57"/>
                <a:gd name="T81" fmla="*/ 49 h 64"/>
                <a:gd name="T82" fmla="*/ 4 w 57"/>
                <a:gd name="T83" fmla="*/ 49 h 64"/>
                <a:gd name="T84" fmla="*/ 3 w 57"/>
                <a:gd name="T85" fmla="*/ 50 h 64"/>
                <a:gd name="T86" fmla="*/ 4 w 57"/>
                <a:gd name="T87" fmla="*/ 53 h 64"/>
                <a:gd name="T88" fmla="*/ 3 w 57"/>
                <a:gd name="T8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64">
                  <a:moveTo>
                    <a:pt x="3" y="56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6" y="55"/>
                    <a:pt x="6" y="54"/>
                  </a:cubicBezTo>
                  <a:cubicBezTo>
                    <a:pt x="7" y="53"/>
                    <a:pt x="7" y="54"/>
                    <a:pt x="9" y="54"/>
                  </a:cubicBezTo>
                  <a:cubicBezTo>
                    <a:pt x="10" y="54"/>
                    <a:pt x="10" y="54"/>
                    <a:pt x="12" y="54"/>
                  </a:cubicBezTo>
                  <a:cubicBezTo>
                    <a:pt x="14" y="53"/>
                    <a:pt x="14" y="54"/>
                    <a:pt x="15" y="55"/>
                  </a:cubicBezTo>
                  <a:cubicBezTo>
                    <a:pt x="16" y="55"/>
                    <a:pt x="16" y="56"/>
                    <a:pt x="16" y="57"/>
                  </a:cubicBezTo>
                  <a:cubicBezTo>
                    <a:pt x="16" y="59"/>
                    <a:pt x="17" y="58"/>
                    <a:pt x="18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2"/>
                    <a:pt x="21" y="61"/>
                    <a:pt x="22" y="62"/>
                  </a:cubicBezTo>
                  <a:cubicBezTo>
                    <a:pt x="22" y="63"/>
                    <a:pt x="23" y="64"/>
                    <a:pt x="23" y="64"/>
                  </a:cubicBezTo>
                  <a:cubicBezTo>
                    <a:pt x="23" y="64"/>
                    <a:pt x="24" y="64"/>
                    <a:pt x="25" y="63"/>
                  </a:cubicBezTo>
                  <a:cubicBezTo>
                    <a:pt x="25" y="63"/>
                    <a:pt x="25" y="62"/>
                    <a:pt x="25" y="60"/>
                  </a:cubicBezTo>
                  <a:cubicBezTo>
                    <a:pt x="26" y="59"/>
                    <a:pt x="25" y="59"/>
                    <a:pt x="26" y="59"/>
                  </a:cubicBezTo>
                  <a:cubicBezTo>
                    <a:pt x="27" y="59"/>
                    <a:pt x="27" y="59"/>
                    <a:pt x="29" y="59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2" y="59"/>
                    <a:pt x="34" y="60"/>
                    <a:pt x="33" y="59"/>
                  </a:cubicBezTo>
                  <a:cubicBezTo>
                    <a:pt x="32" y="58"/>
                    <a:pt x="32" y="57"/>
                    <a:pt x="33" y="57"/>
                  </a:cubicBezTo>
                  <a:cubicBezTo>
                    <a:pt x="34" y="56"/>
                    <a:pt x="35" y="58"/>
                    <a:pt x="35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3" y="55"/>
                  </a:cubicBezTo>
                  <a:cubicBezTo>
                    <a:pt x="54" y="53"/>
                    <a:pt x="51" y="53"/>
                    <a:pt x="51" y="53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18" y="19"/>
                    <a:pt x="18" y="22"/>
                  </a:cubicBezTo>
                  <a:cubicBezTo>
                    <a:pt x="18" y="25"/>
                    <a:pt x="19" y="30"/>
                    <a:pt x="19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0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3" y="35"/>
                    <a:pt x="3" y="36"/>
                  </a:cubicBezTo>
                  <a:cubicBezTo>
                    <a:pt x="3" y="37"/>
                    <a:pt x="2" y="37"/>
                    <a:pt x="2" y="38"/>
                  </a:cubicBezTo>
                  <a:cubicBezTo>
                    <a:pt x="2" y="38"/>
                    <a:pt x="3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1"/>
                    <a:pt x="2" y="42"/>
                  </a:cubicBezTo>
                  <a:cubicBezTo>
                    <a:pt x="3" y="43"/>
                    <a:pt x="4" y="44"/>
                    <a:pt x="4" y="45"/>
                  </a:cubicBezTo>
                  <a:cubicBezTo>
                    <a:pt x="4" y="46"/>
                    <a:pt x="4" y="47"/>
                    <a:pt x="3" y="48"/>
                  </a:cubicBezTo>
                  <a:cubicBezTo>
                    <a:pt x="4" y="48"/>
                    <a:pt x="4" y="48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3" y="49"/>
                    <a:pt x="3" y="50"/>
                  </a:cubicBezTo>
                  <a:cubicBezTo>
                    <a:pt x="3" y="51"/>
                    <a:pt x="4" y="52"/>
                    <a:pt x="4" y="53"/>
                  </a:cubicBezTo>
                  <a:cubicBezTo>
                    <a:pt x="4" y="54"/>
                    <a:pt x="3" y="55"/>
                    <a:pt x="3" y="5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7" name="Freeform 78">
              <a:extLst>
                <a:ext uri="{FF2B5EF4-FFF2-40B4-BE49-F238E27FC236}">
                  <a16:creationId xmlns:a16="http://schemas.microsoft.com/office/drawing/2014/main" id="{A1EE5D23-6489-1610-E5FF-5A2F0656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157" y="3134377"/>
              <a:ext cx="522880" cy="590052"/>
            </a:xfrm>
            <a:custGeom>
              <a:avLst/>
              <a:gdLst>
                <a:gd name="T0" fmla="*/ 31 w 76"/>
                <a:gd name="T1" fmla="*/ 71 h 81"/>
                <a:gd name="T2" fmla="*/ 32 w 76"/>
                <a:gd name="T3" fmla="*/ 67 h 81"/>
                <a:gd name="T4" fmla="*/ 35 w 76"/>
                <a:gd name="T5" fmla="*/ 66 h 81"/>
                <a:gd name="T6" fmla="*/ 37 w 76"/>
                <a:gd name="T7" fmla="*/ 60 h 81"/>
                <a:gd name="T8" fmla="*/ 43 w 76"/>
                <a:gd name="T9" fmla="*/ 57 h 81"/>
                <a:gd name="T10" fmla="*/ 47 w 76"/>
                <a:gd name="T11" fmla="*/ 53 h 81"/>
                <a:gd name="T12" fmla="*/ 51 w 76"/>
                <a:gd name="T13" fmla="*/ 49 h 81"/>
                <a:gd name="T14" fmla="*/ 54 w 76"/>
                <a:gd name="T15" fmla="*/ 48 h 81"/>
                <a:gd name="T16" fmla="*/ 56 w 76"/>
                <a:gd name="T17" fmla="*/ 50 h 81"/>
                <a:gd name="T18" fmla="*/ 60 w 76"/>
                <a:gd name="T19" fmla="*/ 49 h 81"/>
                <a:gd name="T20" fmla="*/ 71 w 76"/>
                <a:gd name="T21" fmla="*/ 46 h 81"/>
                <a:gd name="T22" fmla="*/ 74 w 76"/>
                <a:gd name="T23" fmla="*/ 45 h 81"/>
                <a:gd name="T24" fmla="*/ 76 w 76"/>
                <a:gd name="T25" fmla="*/ 42 h 81"/>
                <a:gd name="T26" fmla="*/ 70 w 76"/>
                <a:gd name="T27" fmla="*/ 30 h 81"/>
                <a:gd name="T28" fmla="*/ 70 w 76"/>
                <a:gd name="T29" fmla="*/ 26 h 81"/>
                <a:gd name="T30" fmla="*/ 65 w 76"/>
                <a:gd name="T31" fmla="*/ 22 h 81"/>
                <a:gd name="T32" fmla="*/ 35 w 76"/>
                <a:gd name="T33" fmla="*/ 0 h 81"/>
                <a:gd name="T34" fmla="*/ 29 w 76"/>
                <a:gd name="T35" fmla="*/ 42 h 81"/>
                <a:gd name="T36" fmla="*/ 30 w 76"/>
                <a:gd name="T37" fmla="*/ 46 h 81"/>
                <a:gd name="T38" fmla="*/ 11 w 76"/>
                <a:gd name="T39" fmla="*/ 46 h 81"/>
                <a:gd name="T40" fmla="*/ 10 w 76"/>
                <a:gd name="T41" fmla="*/ 48 h 81"/>
                <a:gd name="T42" fmla="*/ 4 w 76"/>
                <a:gd name="T43" fmla="*/ 48 h 81"/>
                <a:gd name="T44" fmla="*/ 3 w 76"/>
                <a:gd name="T45" fmla="*/ 52 h 81"/>
                <a:gd name="T46" fmla="*/ 1 w 76"/>
                <a:gd name="T47" fmla="*/ 55 h 81"/>
                <a:gd name="T48" fmla="*/ 1 w 76"/>
                <a:gd name="T49" fmla="*/ 60 h 81"/>
                <a:gd name="T50" fmla="*/ 3 w 76"/>
                <a:gd name="T51" fmla="*/ 65 h 81"/>
                <a:gd name="T52" fmla="*/ 4 w 76"/>
                <a:gd name="T53" fmla="*/ 67 h 81"/>
                <a:gd name="T54" fmla="*/ 8 w 76"/>
                <a:gd name="T55" fmla="*/ 67 h 81"/>
                <a:gd name="T56" fmla="*/ 11 w 76"/>
                <a:gd name="T57" fmla="*/ 66 h 81"/>
                <a:gd name="T58" fmla="*/ 14 w 76"/>
                <a:gd name="T59" fmla="*/ 69 h 81"/>
                <a:gd name="T60" fmla="*/ 14 w 76"/>
                <a:gd name="T61" fmla="*/ 74 h 81"/>
                <a:gd name="T62" fmla="*/ 13 w 76"/>
                <a:gd name="T63" fmla="*/ 76 h 81"/>
                <a:gd name="T64" fmla="*/ 16 w 76"/>
                <a:gd name="T65" fmla="*/ 77 h 81"/>
                <a:gd name="T66" fmla="*/ 20 w 76"/>
                <a:gd name="T67" fmla="*/ 80 h 81"/>
                <a:gd name="T68" fmla="*/ 23 w 76"/>
                <a:gd name="T69" fmla="*/ 79 h 81"/>
                <a:gd name="T70" fmla="*/ 25 w 76"/>
                <a:gd name="T71" fmla="*/ 77 h 81"/>
                <a:gd name="T72" fmla="*/ 28 w 76"/>
                <a:gd name="T73" fmla="*/ 78 h 81"/>
                <a:gd name="T74" fmla="*/ 30 w 76"/>
                <a:gd name="T75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" h="81">
                  <a:moveTo>
                    <a:pt x="30" y="75"/>
                  </a:moveTo>
                  <a:cubicBezTo>
                    <a:pt x="30" y="75"/>
                    <a:pt x="30" y="72"/>
                    <a:pt x="31" y="71"/>
                  </a:cubicBezTo>
                  <a:cubicBezTo>
                    <a:pt x="32" y="71"/>
                    <a:pt x="32" y="70"/>
                    <a:pt x="32" y="69"/>
                  </a:cubicBezTo>
                  <a:cubicBezTo>
                    <a:pt x="31" y="68"/>
                    <a:pt x="32" y="67"/>
                    <a:pt x="32" y="67"/>
                  </a:cubicBezTo>
                  <a:cubicBezTo>
                    <a:pt x="32" y="67"/>
                    <a:pt x="32" y="66"/>
                    <a:pt x="33" y="65"/>
                  </a:cubicBezTo>
                  <a:cubicBezTo>
                    <a:pt x="34" y="65"/>
                    <a:pt x="35" y="66"/>
                    <a:pt x="35" y="66"/>
                  </a:cubicBezTo>
                  <a:cubicBezTo>
                    <a:pt x="35" y="66"/>
                    <a:pt x="35" y="63"/>
                    <a:pt x="36" y="62"/>
                  </a:cubicBezTo>
                  <a:cubicBezTo>
                    <a:pt x="36" y="61"/>
                    <a:pt x="36" y="61"/>
                    <a:pt x="37" y="60"/>
                  </a:cubicBezTo>
                  <a:cubicBezTo>
                    <a:pt x="38" y="60"/>
                    <a:pt x="40" y="59"/>
                    <a:pt x="41" y="59"/>
                  </a:cubicBezTo>
                  <a:cubicBezTo>
                    <a:pt x="42" y="59"/>
                    <a:pt x="43" y="58"/>
                    <a:pt x="43" y="57"/>
                  </a:cubicBezTo>
                  <a:cubicBezTo>
                    <a:pt x="43" y="56"/>
                    <a:pt x="43" y="56"/>
                    <a:pt x="44" y="55"/>
                  </a:cubicBezTo>
                  <a:cubicBezTo>
                    <a:pt x="46" y="54"/>
                    <a:pt x="47" y="54"/>
                    <a:pt x="47" y="53"/>
                  </a:cubicBezTo>
                  <a:cubicBezTo>
                    <a:pt x="47" y="52"/>
                    <a:pt x="47" y="50"/>
                    <a:pt x="49" y="50"/>
                  </a:cubicBezTo>
                  <a:cubicBezTo>
                    <a:pt x="50" y="50"/>
                    <a:pt x="51" y="50"/>
                    <a:pt x="51" y="49"/>
                  </a:cubicBezTo>
                  <a:cubicBezTo>
                    <a:pt x="51" y="48"/>
                    <a:pt x="52" y="47"/>
                    <a:pt x="53" y="48"/>
                  </a:cubicBezTo>
                  <a:cubicBezTo>
                    <a:pt x="53" y="49"/>
                    <a:pt x="54" y="48"/>
                    <a:pt x="54" y="48"/>
                  </a:cubicBezTo>
                  <a:cubicBezTo>
                    <a:pt x="55" y="49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9" y="49"/>
                    <a:pt x="60" y="49"/>
                  </a:cubicBezTo>
                  <a:cubicBezTo>
                    <a:pt x="61" y="48"/>
                    <a:pt x="63" y="48"/>
                    <a:pt x="65" y="48"/>
                  </a:cubicBezTo>
                  <a:cubicBezTo>
                    <a:pt x="66" y="48"/>
                    <a:pt x="71" y="46"/>
                    <a:pt x="71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4" y="46"/>
                    <a:pt x="74" y="45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0" y="31"/>
                    <a:pt x="70" y="30"/>
                  </a:cubicBezTo>
                  <a:cubicBezTo>
                    <a:pt x="70" y="30"/>
                    <a:pt x="71" y="29"/>
                    <a:pt x="70" y="28"/>
                  </a:cubicBezTo>
                  <a:cubicBezTo>
                    <a:pt x="70" y="27"/>
                    <a:pt x="70" y="28"/>
                    <a:pt x="70" y="26"/>
                  </a:cubicBezTo>
                  <a:cubicBezTo>
                    <a:pt x="70" y="24"/>
                    <a:pt x="69" y="24"/>
                    <a:pt x="69" y="23"/>
                  </a:cubicBezTo>
                  <a:cubicBezTo>
                    <a:pt x="68" y="23"/>
                    <a:pt x="66" y="23"/>
                    <a:pt x="65" y="22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32" y="42"/>
                    <a:pt x="31" y="44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5"/>
                    <a:pt x="11" y="46"/>
                  </a:cubicBezTo>
                  <a:cubicBezTo>
                    <a:pt x="10" y="46"/>
                    <a:pt x="10" y="47"/>
                    <a:pt x="11" y="48"/>
                  </a:cubicBezTo>
                  <a:cubicBezTo>
                    <a:pt x="12" y="49"/>
                    <a:pt x="10" y="48"/>
                    <a:pt x="10" y="48"/>
                  </a:cubicBezTo>
                  <a:cubicBezTo>
                    <a:pt x="10" y="48"/>
                    <a:pt x="9" y="49"/>
                    <a:pt x="7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3" y="48"/>
                    <a:pt x="4" y="48"/>
                    <a:pt x="3" y="49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2" y="53"/>
                    <a:pt x="1" y="53"/>
                    <a:pt x="1" y="53"/>
                  </a:cubicBezTo>
                  <a:cubicBezTo>
                    <a:pt x="1" y="53"/>
                    <a:pt x="0" y="55"/>
                    <a:pt x="1" y="55"/>
                  </a:cubicBezTo>
                  <a:cubicBezTo>
                    <a:pt x="2" y="55"/>
                    <a:pt x="0" y="59"/>
                    <a:pt x="0" y="59"/>
                  </a:cubicBezTo>
                  <a:cubicBezTo>
                    <a:pt x="0" y="59"/>
                    <a:pt x="0" y="60"/>
                    <a:pt x="1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3" y="63"/>
                    <a:pt x="3" y="65"/>
                    <a:pt x="3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7" y="66"/>
                    <a:pt x="7" y="67"/>
                    <a:pt x="8" y="67"/>
                  </a:cubicBezTo>
                  <a:cubicBezTo>
                    <a:pt x="8" y="67"/>
                    <a:pt x="9" y="66"/>
                    <a:pt x="9" y="66"/>
                  </a:cubicBezTo>
                  <a:cubicBezTo>
                    <a:pt x="9" y="66"/>
                    <a:pt x="10" y="67"/>
                    <a:pt x="11" y="66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7"/>
                    <a:pt x="14" y="68"/>
                    <a:pt x="14" y="69"/>
                  </a:cubicBezTo>
                  <a:cubicBezTo>
                    <a:pt x="14" y="70"/>
                    <a:pt x="12" y="71"/>
                    <a:pt x="13" y="72"/>
                  </a:cubicBezTo>
                  <a:cubicBezTo>
                    <a:pt x="14" y="72"/>
                    <a:pt x="15" y="73"/>
                    <a:pt x="14" y="74"/>
                  </a:cubicBezTo>
                  <a:cubicBezTo>
                    <a:pt x="14" y="75"/>
                    <a:pt x="16" y="74"/>
                    <a:pt x="16" y="74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7"/>
                    <a:pt x="14" y="77"/>
                  </a:cubicBezTo>
                  <a:cubicBezTo>
                    <a:pt x="15" y="77"/>
                    <a:pt x="15" y="76"/>
                    <a:pt x="16" y="77"/>
                  </a:cubicBezTo>
                  <a:cubicBezTo>
                    <a:pt x="16" y="78"/>
                    <a:pt x="17" y="77"/>
                    <a:pt x="18" y="78"/>
                  </a:cubicBezTo>
                  <a:cubicBezTo>
                    <a:pt x="18" y="79"/>
                    <a:pt x="19" y="80"/>
                    <a:pt x="20" y="80"/>
                  </a:cubicBezTo>
                  <a:cubicBezTo>
                    <a:pt x="21" y="80"/>
                    <a:pt x="21" y="81"/>
                    <a:pt x="21" y="81"/>
                  </a:cubicBezTo>
                  <a:cubicBezTo>
                    <a:pt x="21" y="81"/>
                    <a:pt x="22" y="80"/>
                    <a:pt x="23" y="79"/>
                  </a:cubicBezTo>
                  <a:cubicBezTo>
                    <a:pt x="25" y="79"/>
                    <a:pt x="25" y="80"/>
                    <a:pt x="25" y="80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7" y="78"/>
                    <a:pt x="28" y="78"/>
                  </a:cubicBezTo>
                  <a:cubicBezTo>
                    <a:pt x="30" y="78"/>
                    <a:pt x="29" y="76"/>
                    <a:pt x="29" y="76"/>
                  </a:cubicBezTo>
                  <a:lnTo>
                    <a:pt x="30" y="7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8" name="Freeform 79">
              <a:extLst>
                <a:ext uri="{FF2B5EF4-FFF2-40B4-BE49-F238E27FC236}">
                  <a16:creationId xmlns:a16="http://schemas.microsoft.com/office/drawing/2014/main" id="{46E8F675-B41E-8BD6-591D-99315D800F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5746" y="3826161"/>
              <a:ext cx="585027" cy="232857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09" name="Freeform 80">
              <a:extLst>
                <a:ext uri="{FF2B5EF4-FFF2-40B4-BE49-F238E27FC236}">
                  <a16:creationId xmlns:a16="http://schemas.microsoft.com/office/drawing/2014/main" id="{40248C5B-5046-3463-BA17-5C40ED25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793" y="4443341"/>
              <a:ext cx="111433" cy="284852"/>
            </a:xfrm>
            <a:custGeom>
              <a:avLst/>
              <a:gdLst>
                <a:gd name="T0" fmla="*/ 8 w 16"/>
                <a:gd name="T1" fmla="*/ 1 h 39"/>
                <a:gd name="T2" fmla="*/ 7 w 16"/>
                <a:gd name="T3" fmla="*/ 1 h 39"/>
                <a:gd name="T4" fmla="*/ 3 w 16"/>
                <a:gd name="T5" fmla="*/ 0 h 39"/>
                <a:gd name="T6" fmla="*/ 4 w 16"/>
                <a:gd name="T7" fmla="*/ 2 h 39"/>
                <a:gd name="T8" fmla="*/ 5 w 16"/>
                <a:gd name="T9" fmla="*/ 5 h 39"/>
                <a:gd name="T10" fmla="*/ 4 w 16"/>
                <a:gd name="T11" fmla="*/ 8 h 39"/>
                <a:gd name="T12" fmla="*/ 2 w 16"/>
                <a:gd name="T13" fmla="*/ 9 h 39"/>
                <a:gd name="T14" fmla="*/ 3 w 16"/>
                <a:gd name="T15" fmla="*/ 13 h 39"/>
                <a:gd name="T16" fmla="*/ 4 w 16"/>
                <a:gd name="T17" fmla="*/ 14 h 39"/>
                <a:gd name="T18" fmla="*/ 1 w 16"/>
                <a:gd name="T19" fmla="*/ 16 h 39"/>
                <a:gd name="T20" fmla="*/ 1 w 16"/>
                <a:gd name="T21" fmla="*/ 20 h 39"/>
                <a:gd name="T22" fmla="*/ 0 w 16"/>
                <a:gd name="T23" fmla="*/ 22 h 39"/>
                <a:gd name="T24" fmla="*/ 1 w 16"/>
                <a:gd name="T25" fmla="*/ 25 h 39"/>
                <a:gd name="T26" fmla="*/ 3 w 16"/>
                <a:gd name="T27" fmla="*/ 27 h 39"/>
                <a:gd name="T28" fmla="*/ 3 w 16"/>
                <a:gd name="T29" fmla="*/ 28 h 39"/>
                <a:gd name="T30" fmla="*/ 6 w 16"/>
                <a:gd name="T31" fmla="*/ 27 h 39"/>
                <a:gd name="T32" fmla="*/ 7 w 16"/>
                <a:gd name="T33" fmla="*/ 29 h 39"/>
                <a:gd name="T34" fmla="*/ 7 w 16"/>
                <a:gd name="T35" fmla="*/ 32 h 39"/>
                <a:gd name="T36" fmla="*/ 7 w 16"/>
                <a:gd name="T37" fmla="*/ 34 h 39"/>
                <a:gd name="T38" fmla="*/ 9 w 16"/>
                <a:gd name="T39" fmla="*/ 37 h 39"/>
                <a:gd name="T40" fmla="*/ 11 w 16"/>
                <a:gd name="T41" fmla="*/ 37 h 39"/>
                <a:gd name="T42" fmla="*/ 12 w 16"/>
                <a:gd name="T43" fmla="*/ 39 h 39"/>
                <a:gd name="T44" fmla="*/ 13 w 16"/>
                <a:gd name="T45" fmla="*/ 37 h 39"/>
                <a:gd name="T46" fmla="*/ 13 w 16"/>
                <a:gd name="T47" fmla="*/ 33 h 39"/>
                <a:gd name="T48" fmla="*/ 15 w 16"/>
                <a:gd name="T49" fmla="*/ 32 h 39"/>
                <a:gd name="T50" fmla="*/ 15 w 16"/>
                <a:gd name="T51" fmla="*/ 30 h 39"/>
                <a:gd name="T52" fmla="*/ 15 w 16"/>
                <a:gd name="T53" fmla="*/ 27 h 39"/>
                <a:gd name="T54" fmla="*/ 13 w 16"/>
                <a:gd name="T55" fmla="*/ 25 h 39"/>
                <a:gd name="T56" fmla="*/ 12 w 16"/>
                <a:gd name="T57" fmla="*/ 22 h 39"/>
                <a:gd name="T58" fmla="*/ 11 w 16"/>
                <a:gd name="T59" fmla="*/ 21 h 39"/>
                <a:gd name="T60" fmla="*/ 12 w 16"/>
                <a:gd name="T61" fmla="*/ 22 h 39"/>
                <a:gd name="T62" fmla="*/ 12 w 16"/>
                <a:gd name="T63" fmla="*/ 22 h 39"/>
                <a:gd name="T64" fmla="*/ 12 w 16"/>
                <a:gd name="T65" fmla="*/ 24 h 39"/>
                <a:gd name="T66" fmla="*/ 11 w 16"/>
                <a:gd name="T67" fmla="*/ 23 h 39"/>
                <a:gd name="T68" fmla="*/ 10 w 16"/>
                <a:gd name="T69" fmla="*/ 23 h 39"/>
                <a:gd name="T70" fmla="*/ 10 w 16"/>
                <a:gd name="T71" fmla="*/ 21 h 39"/>
                <a:gd name="T72" fmla="*/ 9 w 16"/>
                <a:gd name="T73" fmla="*/ 20 h 39"/>
                <a:gd name="T74" fmla="*/ 9 w 16"/>
                <a:gd name="T75" fmla="*/ 18 h 39"/>
                <a:gd name="T76" fmla="*/ 8 w 16"/>
                <a:gd name="T77" fmla="*/ 16 h 39"/>
                <a:gd name="T78" fmla="*/ 9 w 16"/>
                <a:gd name="T79" fmla="*/ 13 h 39"/>
                <a:gd name="T80" fmla="*/ 7 w 16"/>
                <a:gd name="T81" fmla="*/ 13 h 39"/>
                <a:gd name="T82" fmla="*/ 7 w 16"/>
                <a:gd name="T83" fmla="*/ 12 h 39"/>
                <a:gd name="T84" fmla="*/ 9 w 16"/>
                <a:gd name="T85" fmla="*/ 10 h 39"/>
                <a:gd name="T86" fmla="*/ 8 w 16"/>
                <a:gd name="T87" fmla="*/ 3 h 39"/>
                <a:gd name="T88" fmla="*/ 8 w 16"/>
                <a:gd name="T8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39"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2"/>
                    <a:pt x="4" y="2"/>
                  </a:cubicBezTo>
                  <a:cubicBezTo>
                    <a:pt x="5" y="3"/>
                    <a:pt x="4" y="5"/>
                    <a:pt x="5" y="5"/>
                  </a:cubicBezTo>
                  <a:cubicBezTo>
                    <a:pt x="6" y="6"/>
                    <a:pt x="4" y="7"/>
                    <a:pt x="4" y="8"/>
                  </a:cubicBezTo>
                  <a:cubicBezTo>
                    <a:pt x="4" y="8"/>
                    <a:pt x="2" y="8"/>
                    <a:pt x="2" y="9"/>
                  </a:cubicBezTo>
                  <a:cubicBezTo>
                    <a:pt x="3" y="10"/>
                    <a:pt x="3" y="11"/>
                    <a:pt x="3" y="13"/>
                  </a:cubicBezTo>
                  <a:cubicBezTo>
                    <a:pt x="2" y="14"/>
                    <a:pt x="4" y="12"/>
                    <a:pt x="4" y="14"/>
                  </a:cubicBezTo>
                  <a:cubicBezTo>
                    <a:pt x="4" y="15"/>
                    <a:pt x="2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0" y="23"/>
                    <a:pt x="1" y="25"/>
                    <a:pt x="1" y="25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3" y="28"/>
                    <a:pt x="2" y="29"/>
                    <a:pt x="3" y="28"/>
                  </a:cubicBezTo>
                  <a:cubicBezTo>
                    <a:pt x="4" y="28"/>
                    <a:pt x="6" y="27"/>
                    <a:pt x="6" y="27"/>
                  </a:cubicBezTo>
                  <a:cubicBezTo>
                    <a:pt x="6" y="27"/>
                    <a:pt x="7" y="28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6" y="33"/>
                    <a:pt x="6" y="34"/>
                    <a:pt x="7" y="34"/>
                  </a:cubicBezTo>
                  <a:cubicBezTo>
                    <a:pt x="7" y="35"/>
                    <a:pt x="8" y="36"/>
                    <a:pt x="9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9"/>
                    <a:pt x="12" y="39"/>
                  </a:cubicBezTo>
                  <a:cubicBezTo>
                    <a:pt x="13" y="39"/>
                    <a:pt x="14" y="38"/>
                    <a:pt x="13" y="37"/>
                  </a:cubicBezTo>
                  <a:cubicBezTo>
                    <a:pt x="12" y="36"/>
                    <a:pt x="12" y="33"/>
                    <a:pt x="13" y="33"/>
                  </a:cubicBezTo>
                  <a:cubicBezTo>
                    <a:pt x="13" y="34"/>
                    <a:pt x="15" y="34"/>
                    <a:pt x="15" y="32"/>
                  </a:cubicBezTo>
                  <a:cubicBezTo>
                    <a:pt x="15" y="31"/>
                    <a:pt x="15" y="32"/>
                    <a:pt x="15" y="30"/>
                  </a:cubicBezTo>
                  <a:cubicBezTo>
                    <a:pt x="16" y="28"/>
                    <a:pt x="16" y="27"/>
                    <a:pt x="15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3" y="23"/>
                    <a:pt x="13" y="23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2" y="24"/>
                    <a:pt x="11" y="23"/>
                    <a:pt x="11" y="23"/>
                  </a:cubicBezTo>
                  <a:cubicBezTo>
                    <a:pt x="10" y="23"/>
                    <a:pt x="11" y="24"/>
                    <a:pt x="10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8" y="18"/>
                    <a:pt x="9" y="18"/>
                  </a:cubicBezTo>
                  <a:cubicBezTo>
                    <a:pt x="10" y="18"/>
                    <a:pt x="8" y="16"/>
                    <a:pt x="8" y="16"/>
                  </a:cubicBezTo>
                  <a:cubicBezTo>
                    <a:pt x="8" y="15"/>
                    <a:pt x="9" y="14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8" y="3"/>
                  </a:cubicBezTo>
                  <a:cubicBezTo>
                    <a:pt x="8" y="3"/>
                    <a:pt x="7" y="0"/>
                    <a:pt x="8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0" name="Freeform 81">
              <a:extLst>
                <a:ext uri="{FF2B5EF4-FFF2-40B4-BE49-F238E27FC236}">
                  <a16:creationId xmlns:a16="http://schemas.microsoft.com/office/drawing/2014/main" id="{6980F804-A2C6-BD55-4F02-FCE92588DA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6379" y="4560898"/>
              <a:ext cx="248582" cy="508665"/>
            </a:xfrm>
            <a:custGeom>
              <a:avLst/>
              <a:gdLst>
                <a:gd name="T0" fmla="*/ 33 w 36"/>
                <a:gd name="T1" fmla="*/ 26 h 70"/>
                <a:gd name="T2" fmla="*/ 29 w 36"/>
                <a:gd name="T3" fmla="*/ 0 h 70"/>
                <a:gd name="T4" fmla="*/ 27 w 36"/>
                <a:gd name="T5" fmla="*/ 8 h 70"/>
                <a:gd name="T6" fmla="*/ 25 w 36"/>
                <a:gd name="T7" fmla="*/ 9 h 70"/>
                <a:gd name="T8" fmla="*/ 24 w 36"/>
                <a:gd name="T9" fmla="*/ 11 h 70"/>
                <a:gd name="T10" fmla="*/ 23 w 36"/>
                <a:gd name="T11" fmla="*/ 13 h 70"/>
                <a:gd name="T12" fmla="*/ 22 w 36"/>
                <a:gd name="T13" fmla="*/ 14 h 70"/>
                <a:gd name="T14" fmla="*/ 20 w 36"/>
                <a:gd name="T15" fmla="*/ 14 h 70"/>
                <a:gd name="T16" fmla="*/ 19 w 36"/>
                <a:gd name="T17" fmla="*/ 17 h 70"/>
                <a:gd name="T18" fmla="*/ 16 w 36"/>
                <a:gd name="T19" fmla="*/ 19 h 70"/>
                <a:gd name="T20" fmla="*/ 13 w 36"/>
                <a:gd name="T21" fmla="*/ 19 h 70"/>
                <a:gd name="T22" fmla="*/ 11 w 36"/>
                <a:gd name="T23" fmla="*/ 19 h 70"/>
                <a:gd name="T24" fmla="*/ 9 w 36"/>
                <a:gd name="T25" fmla="*/ 21 h 70"/>
                <a:gd name="T26" fmla="*/ 6 w 36"/>
                <a:gd name="T27" fmla="*/ 22 h 70"/>
                <a:gd name="T28" fmla="*/ 4 w 36"/>
                <a:gd name="T29" fmla="*/ 26 h 70"/>
                <a:gd name="T30" fmla="*/ 6 w 36"/>
                <a:gd name="T31" fmla="*/ 35 h 70"/>
                <a:gd name="T32" fmla="*/ 7 w 36"/>
                <a:gd name="T33" fmla="*/ 39 h 70"/>
                <a:gd name="T34" fmla="*/ 6 w 36"/>
                <a:gd name="T35" fmla="*/ 41 h 70"/>
                <a:gd name="T36" fmla="*/ 4 w 36"/>
                <a:gd name="T37" fmla="*/ 44 h 70"/>
                <a:gd name="T38" fmla="*/ 1 w 36"/>
                <a:gd name="T39" fmla="*/ 47 h 70"/>
                <a:gd name="T40" fmla="*/ 0 w 36"/>
                <a:gd name="T41" fmla="*/ 50 h 70"/>
                <a:gd name="T42" fmla="*/ 3 w 36"/>
                <a:gd name="T43" fmla="*/ 58 h 70"/>
                <a:gd name="T44" fmla="*/ 4 w 36"/>
                <a:gd name="T45" fmla="*/ 60 h 70"/>
                <a:gd name="T46" fmla="*/ 10 w 36"/>
                <a:gd name="T47" fmla="*/ 68 h 70"/>
                <a:gd name="T48" fmla="*/ 14 w 36"/>
                <a:gd name="T49" fmla="*/ 68 h 70"/>
                <a:gd name="T50" fmla="*/ 19 w 36"/>
                <a:gd name="T51" fmla="*/ 65 h 70"/>
                <a:gd name="T52" fmla="*/ 21 w 36"/>
                <a:gd name="T53" fmla="*/ 61 h 70"/>
                <a:gd name="T54" fmla="*/ 23 w 36"/>
                <a:gd name="T55" fmla="*/ 55 h 70"/>
                <a:gd name="T56" fmla="*/ 24 w 36"/>
                <a:gd name="T57" fmla="*/ 50 h 70"/>
                <a:gd name="T58" fmla="*/ 24 w 36"/>
                <a:gd name="T59" fmla="*/ 48 h 70"/>
                <a:gd name="T60" fmla="*/ 26 w 36"/>
                <a:gd name="T61" fmla="*/ 44 h 70"/>
                <a:gd name="T62" fmla="*/ 26 w 36"/>
                <a:gd name="T63" fmla="*/ 39 h 70"/>
                <a:gd name="T64" fmla="*/ 28 w 36"/>
                <a:gd name="T65" fmla="*/ 35 h 70"/>
                <a:gd name="T66" fmla="*/ 30 w 36"/>
                <a:gd name="T67" fmla="*/ 32 h 70"/>
                <a:gd name="T68" fmla="*/ 31 w 36"/>
                <a:gd name="T69" fmla="*/ 26 h 70"/>
                <a:gd name="T70" fmla="*/ 32 w 36"/>
                <a:gd name="T71" fmla="*/ 24 h 70"/>
                <a:gd name="T72" fmla="*/ 33 w 36"/>
                <a:gd name="T73" fmla="*/ 21 h 70"/>
                <a:gd name="T74" fmla="*/ 31 w 36"/>
                <a:gd name="T75" fmla="*/ 17 h 70"/>
                <a:gd name="T76" fmla="*/ 33 w 36"/>
                <a:gd name="T77" fmla="*/ 19 h 70"/>
                <a:gd name="T78" fmla="*/ 35 w 36"/>
                <a:gd name="T79" fmla="*/ 12 h 70"/>
                <a:gd name="T80" fmla="*/ 34 w 36"/>
                <a:gd name="T81" fmla="*/ 9 h 70"/>
                <a:gd name="T82" fmla="*/ 33 w 36"/>
                <a:gd name="T83" fmla="*/ 3 h 70"/>
                <a:gd name="T84" fmla="*/ 30 w 36"/>
                <a:gd name="T85" fmla="*/ 2 h 70"/>
                <a:gd name="T86" fmla="*/ 29 w 36"/>
                <a:gd name="T8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70">
                  <a:moveTo>
                    <a:pt x="34" y="24"/>
                  </a:moveTo>
                  <a:cubicBezTo>
                    <a:pt x="34" y="24"/>
                    <a:pt x="33" y="26"/>
                    <a:pt x="33" y="26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9" y="0"/>
                  </a:moveTo>
                  <a:cubicBezTo>
                    <a:pt x="29" y="0"/>
                    <a:pt x="28" y="1"/>
                    <a:pt x="28" y="2"/>
                  </a:cubicBezTo>
                  <a:cubicBezTo>
                    <a:pt x="27" y="4"/>
                    <a:pt x="27" y="6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6" y="24"/>
                    <a:pt x="4" y="25"/>
                    <a:pt x="4" y="26"/>
                  </a:cubicBezTo>
                  <a:cubicBezTo>
                    <a:pt x="4" y="28"/>
                    <a:pt x="5" y="30"/>
                    <a:pt x="6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7"/>
                    <a:pt x="8" y="38"/>
                    <a:pt x="7" y="39"/>
                  </a:cubicBezTo>
                  <a:cubicBezTo>
                    <a:pt x="7" y="39"/>
                    <a:pt x="6" y="39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3" y="43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2" y="48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52"/>
                    <a:pt x="1" y="56"/>
                    <a:pt x="2" y="57"/>
                  </a:cubicBezTo>
                  <a:cubicBezTo>
                    <a:pt x="2" y="57"/>
                    <a:pt x="3" y="58"/>
                    <a:pt x="3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2"/>
                    <a:pt x="5" y="65"/>
                    <a:pt x="6" y="67"/>
                  </a:cubicBezTo>
                  <a:cubicBezTo>
                    <a:pt x="7" y="67"/>
                    <a:pt x="8" y="67"/>
                    <a:pt x="10" y="68"/>
                  </a:cubicBezTo>
                  <a:cubicBezTo>
                    <a:pt x="10" y="68"/>
                    <a:pt x="11" y="69"/>
                    <a:pt x="11" y="69"/>
                  </a:cubicBezTo>
                  <a:cubicBezTo>
                    <a:pt x="13" y="70"/>
                    <a:pt x="13" y="68"/>
                    <a:pt x="14" y="68"/>
                  </a:cubicBezTo>
                  <a:cubicBezTo>
                    <a:pt x="16" y="67"/>
                    <a:pt x="18" y="67"/>
                    <a:pt x="19" y="66"/>
                  </a:cubicBezTo>
                  <a:cubicBezTo>
                    <a:pt x="19" y="66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21" y="62"/>
                    <a:pt x="21" y="61"/>
                  </a:cubicBezTo>
                  <a:cubicBezTo>
                    <a:pt x="21" y="59"/>
                    <a:pt x="21" y="59"/>
                    <a:pt x="21" y="58"/>
                  </a:cubicBezTo>
                  <a:cubicBezTo>
                    <a:pt x="21" y="57"/>
                    <a:pt x="23" y="55"/>
                    <a:pt x="23" y="55"/>
                  </a:cubicBezTo>
                  <a:cubicBezTo>
                    <a:pt x="24" y="53"/>
                    <a:pt x="23" y="52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6" y="44"/>
                    <a:pt x="27" y="42"/>
                    <a:pt x="27" y="41"/>
                  </a:cubicBezTo>
                  <a:cubicBezTo>
                    <a:pt x="27" y="40"/>
                    <a:pt x="26" y="40"/>
                    <a:pt x="26" y="39"/>
                  </a:cubicBezTo>
                  <a:cubicBezTo>
                    <a:pt x="27" y="38"/>
                    <a:pt x="28" y="37"/>
                    <a:pt x="28" y="37"/>
                  </a:cubicBez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9" y="34"/>
                    <a:pt x="29" y="34"/>
                  </a:cubicBezTo>
                  <a:cubicBezTo>
                    <a:pt x="30" y="33"/>
                    <a:pt x="29" y="33"/>
                    <a:pt x="30" y="32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1" y="29"/>
                    <a:pt x="30" y="28"/>
                    <a:pt x="31" y="26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1" y="24"/>
                    <a:pt x="33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3" y="17"/>
                    <a:pt x="33" y="18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7"/>
                    <a:pt x="36" y="15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3" y="4"/>
                    <a:pt x="33" y="3"/>
                  </a:cubicBezTo>
                  <a:cubicBezTo>
                    <a:pt x="32" y="2"/>
                    <a:pt x="32" y="3"/>
                    <a:pt x="31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30" y="1"/>
                    <a:pt x="29" y="0"/>
                    <a:pt x="29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1" name="Freeform 82">
              <a:extLst>
                <a:ext uri="{FF2B5EF4-FFF2-40B4-BE49-F238E27FC236}">
                  <a16:creationId xmlns:a16="http://schemas.microsoft.com/office/drawing/2014/main" id="{B02907CE-46A6-0C6E-7F72-0752A561A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491" y="2431291"/>
              <a:ext cx="96433" cy="79126"/>
            </a:xfrm>
            <a:custGeom>
              <a:avLst/>
              <a:gdLst>
                <a:gd name="T0" fmla="*/ 2 w 14"/>
                <a:gd name="T1" fmla="*/ 4 h 11"/>
                <a:gd name="T2" fmla="*/ 3 w 14"/>
                <a:gd name="T3" fmla="*/ 3 h 11"/>
                <a:gd name="T4" fmla="*/ 4 w 14"/>
                <a:gd name="T5" fmla="*/ 2 h 11"/>
                <a:gd name="T6" fmla="*/ 5 w 14"/>
                <a:gd name="T7" fmla="*/ 3 h 11"/>
                <a:gd name="T8" fmla="*/ 6 w 14"/>
                <a:gd name="T9" fmla="*/ 1 h 11"/>
                <a:gd name="T10" fmla="*/ 7 w 14"/>
                <a:gd name="T11" fmla="*/ 1 h 11"/>
                <a:gd name="T12" fmla="*/ 9 w 14"/>
                <a:gd name="T13" fmla="*/ 1 h 11"/>
                <a:gd name="T14" fmla="*/ 10 w 14"/>
                <a:gd name="T15" fmla="*/ 1 h 11"/>
                <a:gd name="T16" fmla="*/ 11 w 14"/>
                <a:gd name="T17" fmla="*/ 0 h 11"/>
                <a:gd name="T18" fmla="*/ 13 w 14"/>
                <a:gd name="T19" fmla="*/ 1 h 11"/>
                <a:gd name="T20" fmla="*/ 13 w 14"/>
                <a:gd name="T21" fmla="*/ 3 h 11"/>
                <a:gd name="T22" fmla="*/ 14 w 14"/>
                <a:gd name="T23" fmla="*/ 5 h 11"/>
                <a:gd name="T24" fmla="*/ 13 w 14"/>
                <a:gd name="T25" fmla="*/ 6 h 11"/>
                <a:gd name="T26" fmla="*/ 13 w 14"/>
                <a:gd name="T27" fmla="*/ 7 h 11"/>
                <a:gd name="T28" fmla="*/ 12 w 14"/>
                <a:gd name="T29" fmla="*/ 8 h 11"/>
                <a:gd name="T30" fmla="*/ 9 w 14"/>
                <a:gd name="T31" fmla="*/ 9 h 11"/>
                <a:gd name="T32" fmla="*/ 8 w 14"/>
                <a:gd name="T33" fmla="*/ 10 h 11"/>
                <a:gd name="T34" fmla="*/ 6 w 14"/>
                <a:gd name="T35" fmla="*/ 11 h 11"/>
                <a:gd name="T36" fmla="*/ 2 w 14"/>
                <a:gd name="T37" fmla="*/ 11 h 11"/>
                <a:gd name="T38" fmla="*/ 1 w 14"/>
                <a:gd name="T39" fmla="*/ 9 h 11"/>
                <a:gd name="T40" fmla="*/ 1 w 14"/>
                <a:gd name="T41" fmla="*/ 7 h 11"/>
                <a:gd name="T42" fmla="*/ 1 w 14"/>
                <a:gd name="T43" fmla="*/ 4 h 11"/>
                <a:gd name="T44" fmla="*/ 2 w 14"/>
                <a:gd name="T4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2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2"/>
                    <a:pt x="12" y="2"/>
                    <a:pt x="13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3" y="7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9" y="8"/>
                    <a:pt x="9" y="9"/>
                  </a:cubicBezTo>
                  <a:cubicBezTo>
                    <a:pt x="9" y="10"/>
                    <a:pt x="8" y="9"/>
                    <a:pt x="8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1" y="4"/>
                    <a:pt x="1" y="4"/>
                  </a:cubicBezTo>
                  <a:lnTo>
                    <a:pt x="2" y="4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2" name="Freeform 83">
              <a:extLst>
                <a:ext uri="{FF2B5EF4-FFF2-40B4-BE49-F238E27FC236}">
                  <a16:creationId xmlns:a16="http://schemas.microsoft.com/office/drawing/2014/main" id="{616A8963-6BC2-E707-D97A-162E28C86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757" y="2087660"/>
              <a:ext cx="27859" cy="3843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2 h 5"/>
                <a:gd name="T4" fmla="*/ 2 w 4"/>
                <a:gd name="T5" fmla="*/ 0 h 5"/>
                <a:gd name="T6" fmla="*/ 3 w 4"/>
                <a:gd name="T7" fmla="*/ 1 h 5"/>
                <a:gd name="T8" fmla="*/ 3 w 4"/>
                <a:gd name="T9" fmla="*/ 3 h 5"/>
                <a:gd name="T10" fmla="*/ 3 w 4"/>
                <a:gd name="T11" fmla="*/ 5 h 5"/>
                <a:gd name="T12" fmla="*/ 2 w 4"/>
                <a:gd name="T13" fmla="*/ 5 h 5"/>
                <a:gd name="T14" fmla="*/ 1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0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3"/>
                    <a:pt x="4" y="1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3" name="Freeform 84">
              <a:extLst>
                <a:ext uri="{FF2B5EF4-FFF2-40B4-BE49-F238E27FC236}">
                  <a16:creationId xmlns:a16="http://schemas.microsoft.com/office/drawing/2014/main" id="{A5073A3C-4A3D-4CCE-E457-F8A48A6EC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8491" y="1791505"/>
              <a:ext cx="192866" cy="137905"/>
            </a:xfrm>
            <a:custGeom>
              <a:avLst/>
              <a:gdLst>
                <a:gd name="T0" fmla="*/ 2 w 28"/>
                <a:gd name="T1" fmla="*/ 1 h 19"/>
                <a:gd name="T2" fmla="*/ 2 w 28"/>
                <a:gd name="T3" fmla="*/ 8 h 19"/>
                <a:gd name="T4" fmla="*/ 1 w 28"/>
                <a:gd name="T5" fmla="*/ 8 h 19"/>
                <a:gd name="T6" fmla="*/ 5 w 28"/>
                <a:gd name="T7" fmla="*/ 12 h 19"/>
                <a:gd name="T8" fmla="*/ 10 w 28"/>
                <a:gd name="T9" fmla="*/ 13 h 19"/>
                <a:gd name="T10" fmla="*/ 11 w 28"/>
                <a:gd name="T11" fmla="*/ 17 h 19"/>
                <a:gd name="T12" fmla="*/ 17 w 28"/>
                <a:gd name="T13" fmla="*/ 17 h 19"/>
                <a:gd name="T14" fmla="*/ 18 w 28"/>
                <a:gd name="T15" fmla="*/ 19 h 19"/>
                <a:gd name="T16" fmla="*/ 20 w 28"/>
                <a:gd name="T17" fmla="*/ 18 h 19"/>
                <a:gd name="T18" fmla="*/ 23 w 28"/>
                <a:gd name="T19" fmla="*/ 18 h 19"/>
                <a:gd name="T20" fmla="*/ 24 w 28"/>
                <a:gd name="T21" fmla="*/ 16 h 19"/>
                <a:gd name="T22" fmla="*/ 25 w 28"/>
                <a:gd name="T23" fmla="*/ 16 h 19"/>
                <a:gd name="T24" fmla="*/ 25 w 28"/>
                <a:gd name="T25" fmla="*/ 14 h 19"/>
                <a:gd name="T26" fmla="*/ 27 w 28"/>
                <a:gd name="T27" fmla="*/ 10 h 19"/>
                <a:gd name="T28" fmla="*/ 28 w 28"/>
                <a:gd name="T29" fmla="*/ 7 h 19"/>
                <a:gd name="T30" fmla="*/ 26 w 28"/>
                <a:gd name="T31" fmla="*/ 7 h 19"/>
                <a:gd name="T32" fmla="*/ 24 w 28"/>
                <a:gd name="T33" fmla="*/ 5 h 19"/>
                <a:gd name="T34" fmla="*/ 21 w 28"/>
                <a:gd name="T35" fmla="*/ 5 h 19"/>
                <a:gd name="T36" fmla="*/ 20 w 28"/>
                <a:gd name="T37" fmla="*/ 3 h 19"/>
                <a:gd name="T38" fmla="*/ 17 w 28"/>
                <a:gd name="T39" fmla="*/ 3 h 19"/>
                <a:gd name="T40" fmla="*/ 15 w 28"/>
                <a:gd name="T41" fmla="*/ 2 h 19"/>
                <a:gd name="T42" fmla="*/ 11 w 28"/>
                <a:gd name="T43" fmla="*/ 1 h 19"/>
                <a:gd name="T44" fmla="*/ 6 w 28"/>
                <a:gd name="T45" fmla="*/ 0 h 19"/>
                <a:gd name="T46" fmla="*/ 2 w 28"/>
                <a:gd name="T47" fmla="*/ 1 h 19"/>
                <a:gd name="T48" fmla="*/ 0 w 28"/>
                <a:gd name="T49" fmla="*/ 6 h 19"/>
                <a:gd name="T50" fmla="*/ 0 w 28"/>
                <a:gd name="T51" fmla="*/ 7 h 19"/>
                <a:gd name="T52" fmla="*/ 1 w 28"/>
                <a:gd name="T53" fmla="*/ 7 h 19"/>
                <a:gd name="T54" fmla="*/ 0 w 28"/>
                <a:gd name="T5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19">
                  <a:moveTo>
                    <a:pt x="2" y="1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4" y="11"/>
                    <a:pt x="5" y="12"/>
                  </a:cubicBezTo>
                  <a:cubicBezTo>
                    <a:pt x="6" y="13"/>
                    <a:pt x="10" y="13"/>
                    <a:pt x="10" y="1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6" y="17"/>
                    <a:pt x="17" y="17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5"/>
                    <a:pt x="25" y="14"/>
                  </a:cubicBezTo>
                  <a:cubicBezTo>
                    <a:pt x="25" y="12"/>
                    <a:pt x="26" y="11"/>
                    <a:pt x="27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3" y="2"/>
                    <a:pt x="13" y="2"/>
                    <a:pt x="11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2" y="1"/>
                    <a:pt x="2" y="1"/>
                  </a:cubicBezTo>
                  <a:close/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6"/>
                    <a:pt x="0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4" name="Freeform 85">
              <a:extLst>
                <a:ext uri="{FF2B5EF4-FFF2-40B4-BE49-F238E27FC236}">
                  <a16:creationId xmlns:a16="http://schemas.microsoft.com/office/drawing/2014/main" id="{85900C83-0A88-4FF3-E4FA-77365F8D8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049" y="2211999"/>
              <a:ext cx="19288" cy="15826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5" name="Freeform 86">
              <a:extLst>
                <a:ext uri="{FF2B5EF4-FFF2-40B4-BE49-F238E27FC236}">
                  <a16:creationId xmlns:a16="http://schemas.microsoft.com/office/drawing/2014/main" id="{BB74705E-3688-9325-A757-4C07D3E5E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330" y="2808832"/>
              <a:ext cx="537882" cy="531272"/>
            </a:xfrm>
            <a:custGeom>
              <a:avLst/>
              <a:gdLst>
                <a:gd name="T0" fmla="*/ 13 w 78"/>
                <a:gd name="T1" fmla="*/ 2 h 73"/>
                <a:gd name="T2" fmla="*/ 9 w 78"/>
                <a:gd name="T3" fmla="*/ 6 h 73"/>
                <a:gd name="T4" fmla="*/ 7 w 78"/>
                <a:gd name="T5" fmla="*/ 11 h 73"/>
                <a:gd name="T6" fmla="*/ 4 w 78"/>
                <a:gd name="T7" fmla="*/ 15 h 73"/>
                <a:gd name="T8" fmla="*/ 4 w 78"/>
                <a:gd name="T9" fmla="*/ 17 h 73"/>
                <a:gd name="T10" fmla="*/ 5 w 78"/>
                <a:gd name="T11" fmla="*/ 27 h 73"/>
                <a:gd name="T12" fmla="*/ 4 w 78"/>
                <a:gd name="T13" fmla="*/ 30 h 73"/>
                <a:gd name="T14" fmla="*/ 0 w 78"/>
                <a:gd name="T15" fmla="*/ 38 h 73"/>
                <a:gd name="T16" fmla="*/ 4 w 78"/>
                <a:gd name="T17" fmla="*/ 43 h 73"/>
                <a:gd name="T18" fmla="*/ 7 w 78"/>
                <a:gd name="T19" fmla="*/ 48 h 73"/>
                <a:gd name="T20" fmla="*/ 12 w 78"/>
                <a:gd name="T21" fmla="*/ 50 h 73"/>
                <a:gd name="T22" fmla="*/ 26 w 78"/>
                <a:gd name="T23" fmla="*/ 58 h 73"/>
                <a:gd name="T24" fmla="*/ 29 w 78"/>
                <a:gd name="T25" fmla="*/ 55 h 73"/>
                <a:gd name="T26" fmla="*/ 73 w 78"/>
                <a:gd name="T27" fmla="*/ 73 h 73"/>
                <a:gd name="T28" fmla="*/ 78 w 78"/>
                <a:gd name="T29" fmla="*/ 70 h 73"/>
                <a:gd name="T30" fmla="*/ 77 w 78"/>
                <a:gd name="T31" fmla="*/ 22 h 73"/>
                <a:gd name="T32" fmla="*/ 76 w 78"/>
                <a:gd name="T33" fmla="*/ 18 h 73"/>
                <a:gd name="T34" fmla="*/ 76 w 78"/>
                <a:gd name="T35" fmla="*/ 11 h 73"/>
                <a:gd name="T36" fmla="*/ 74 w 78"/>
                <a:gd name="T37" fmla="*/ 8 h 73"/>
                <a:gd name="T38" fmla="*/ 69 w 78"/>
                <a:gd name="T39" fmla="*/ 7 h 73"/>
                <a:gd name="T40" fmla="*/ 68 w 78"/>
                <a:gd name="T41" fmla="*/ 5 h 73"/>
                <a:gd name="T42" fmla="*/ 65 w 78"/>
                <a:gd name="T43" fmla="*/ 4 h 73"/>
                <a:gd name="T44" fmla="*/ 61 w 78"/>
                <a:gd name="T45" fmla="*/ 2 h 73"/>
                <a:gd name="T46" fmla="*/ 59 w 78"/>
                <a:gd name="T47" fmla="*/ 3 h 73"/>
                <a:gd name="T48" fmla="*/ 56 w 78"/>
                <a:gd name="T49" fmla="*/ 4 h 73"/>
                <a:gd name="T50" fmla="*/ 53 w 78"/>
                <a:gd name="T51" fmla="*/ 8 h 73"/>
                <a:gd name="T52" fmla="*/ 51 w 78"/>
                <a:gd name="T53" fmla="*/ 16 h 73"/>
                <a:gd name="T54" fmla="*/ 40 w 78"/>
                <a:gd name="T55" fmla="*/ 13 h 73"/>
                <a:gd name="T56" fmla="*/ 36 w 78"/>
                <a:gd name="T57" fmla="*/ 12 h 73"/>
                <a:gd name="T58" fmla="*/ 31 w 78"/>
                <a:gd name="T59" fmla="*/ 8 h 73"/>
                <a:gd name="T60" fmla="*/ 29 w 78"/>
                <a:gd name="T61" fmla="*/ 6 h 73"/>
                <a:gd name="T62" fmla="*/ 26 w 78"/>
                <a:gd name="T63" fmla="*/ 5 h 73"/>
                <a:gd name="T64" fmla="*/ 23 w 78"/>
                <a:gd name="T65" fmla="*/ 4 h 73"/>
                <a:gd name="T66" fmla="*/ 18 w 78"/>
                <a:gd name="T67" fmla="*/ 3 h 73"/>
                <a:gd name="T68" fmla="*/ 15 w 78"/>
                <a:gd name="T6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73">
                  <a:moveTo>
                    <a:pt x="14" y="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4"/>
                    <a:pt x="12" y="4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9"/>
                    <a:pt x="7" y="11"/>
                  </a:cubicBezTo>
                  <a:cubicBezTo>
                    <a:pt x="8" y="12"/>
                    <a:pt x="6" y="12"/>
                    <a:pt x="6" y="13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6"/>
                    <a:pt x="4" y="17"/>
                    <a:pt x="4" y="1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2" y="29"/>
                    <a:pt x="3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4" y="34"/>
                    <a:pt x="3" y="36"/>
                  </a:cubicBezTo>
                  <a:cubicBezTo>
                    <a:pt x="3" y="38"/>
                    <a:pt x="0" y="38"/>
                    <a:pt x="0" y="38"/>
                  </a:cubicBezTo>
                  <a:cubicBezTo>
                    <a:pt x="0" y="38"/>
                    <a:pt x="1" y="39"/>
                    <a:pt x="2" y="40"/>
                  </a:cubicBezTo>
                  <a:cubicBezTo>
                    <a:pt x="3" y="41"/>
                    <a:pt x="3" y="42"/>
                    <a:pt x="4" y="43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7"/>
                    <a:pt x="6" y="48"/>
                    <a:pt x="7" y="48"/>
                  </a:cubicBezTo>
                  <a:cubicBezTo>
                    <a:pt x="8" y="48"/>
                    <a:pt x="9" y="48"/>
                    <a:pt x="10" y="49"/>
                  </a:cubicBezTo>
                  <a:cubicBezTo>
                    <a:pt x="11" y="49"/>
                    <a:pt x="11" y="50"/>
                    <a:pt x="12" y="50"/>
                  </a:cubicBezTo>
                  <a:cubicBezTo>
                    <a:pt x="13" y="50"/>
                    <a:pt x="15" y="52"/>
                    <a:pt x="15" y="5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2"/>
                    <a:pt x="77" y="21"/>
                  </a:cubicBezTo>
                  <a:cubicBezTo>
                    <a:pt x="76" y="20"/>
                    <a:pt x="76" y="20"/>
                    <a:pt x="76" y="18"/>
                  </a:cubicBezTo>
                  <a:cubicBezTo>
                    <a:pt x="76" y="17"/>
                    <a:pt x="76" y="16"/>
                    <a:pt x="77" y="15"/>
                  </a:cubicBezTo>
                  <a:cubicBezTo>
                    <a:pt x="78" y="14"/>
                    <a:pt x="76" y="12"/>
                    <a:pt x="76" y="11"/>
                  </a:cubicBezTo>
                  <a:cubicBezTo>
                    <a:pt x="75" y="10"/>
                    <a:pt x="75" y="8"/>
                    <a:pt x="75" y="8"/>
                  </a:cubicBezTo>
                  <a:cubicBezTo>
                    <a:pt x="75" y="8"/>
                    <a:pt x="74" y="8"/>
                    <a:pt x="74" y="8"/>
                  </a:cubicBezTo>
                  <a:cubicBezTo>
                    <a:pt x="74" y="8"/>
                    <a:pt x="74" y="7"/>
                    <a:pt x="74" y="7"/>
                  </a:cubicBezTo>
                  <a:cubicBezTo>
                    <a:pt x="72" y="6"/>
                    <a:pt x="70" y="7"/>
                    <a:pt x="69" y="7"/>
                  </a:cubicBezTo>
                  <a:cubicBezTo>
                    <a:pt x="69" y="7"/>
                    <a:pt x="68" y="6"/>
                    <a:pt x="69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7" y="5"/>
                    <a:pt x="68" y="4"/>
                    <a:pt x="67" y="4"/>
                  </a:cubicBezTo>
                  <a:cubicBezTo>
                    <a:pt x="67" y="4"/>
                    <a:pt x="66" y="4"/>
                    <a:pt x="65" y="4"/>
                  </a:cubicBezTo>
                  <a:cubicBezTo>
                    <a:pt x="64" y="4"/>
                    <a:pt x="63" y="3"/>
                    <a:pt x="62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4"/>
                    <a:pt x="57" y="4"/>
                  </a:cubicBezTo>
                  <a:cubicBezTo>
                    <a:pt x="57" y="5"/>
                    <a:pt x="56" y="4"/>
                    <a:pt x="56" y="4"/>
                  </a:cubicBezTo>
                  <a:cubicBezTo>
                    <a:pt x="55" y="5"/>
                    <a:pt x="55" y="6"/>
                    <a:pt x="54" y="7"/>
                  </a:cubicBezTo>
                  <a:cubicBezTo>
                    <a:pt x="54" y="7"/>
                    <a:pt x="54" y="7"/>
                    <a:pt x="53" y="8"/>
                  </a:cubicBezTo>
                  <a:cubicBezTo>
                    <a:pt x="55" y="11"/>
                    <a:pt x="56" y="12"/>
                    <a:pt x="53" y="15"/>
                  </a:cubicBezTo>
                  <a:cubicBezTo>
                    <a:pt x="52" y="15"/>
                    <a:pt x="52" y="16"/>
                    <a:pt x="51" y="16"/>
                  </a:cubicBezTo>
                  <a:cubicBezTo>
                    <a:pt x="49" y="17"/>
                    <a:pt x="43" y="14"/>
                    <a:pt x="42" y="13"/>
                  </a:cubicBezTo>
                  <a:cubicBezTo>
                    <a:pt x="41" y="13"/>
                    <a:pt x="41" y="14"/>
                    <a:pt x="40" y="13"/>
                  </a:cubicBezTo>
                  <a:cubicBezTo>
                    <a:pt x="40" y="13"/>
                    <a:pt x="39" y="13"/>
                    <a:pt x="39" y="12"/>
                  </a:cubicBezTo>
                  <a:cubicBezTo>
                    <a:pt x="38" y="12"/>
                    <a:pt x="37" y="13"/>
                    <a:pt x="36" y="12"/>
                  </a:cubicBezTo>
                  <a:cubicBezTo>
                    <a:pt x="34" y="11"/>
                    <a:pt x="33" y="9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6"/>
                    <a:pt x="28" y="5"/>
                    <a:pt x="28" y="5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3"/>
                    <a:pt x="20" y="4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6" y="1"/>
                    <a:pt x="15" y="2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6" name="Freeform 87">
              <a:extLst>
                <a:ext uri="{FF2B5EF4-FFF2-40B4-BE49-F238E27FC236}">
                  <a16:creationId xmlns:a16="http://schemas.microsoft.com/office/drawing/2014/main" id="{3AC0C274-43C6-2D2C-2166-34A3AE1AF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8444" y="3753818"/>
              <a:ext cx="139292" cy="174078"/>
            </a:xfrm>
            <a:custGeom>
              <a:avLst/>
              <a:gdLst>
                <a:gd name="T0" fmla="*/ 0 w 20"/>
                <a:gd name="T1" fmla="*/ 11 h 24"/>
                <a:gd name="T2" fmla="*/ 3 w 20"/>
                <a:gd name="T3" fmla="*/ 15 h 24"/>
                <a:gd name="T4" fmla="*/ 4 w 20"/>
                <a:gd name="T5" fmla="*/ 15 h 24"/>
                <a:gd name="T6" fmla="*/ 4 w 20"/>
                <a:gd name="T7" fmla="*/ 15 h 24"/>
                <a:gd name="T8" fmla="*/ 8 w 20"/>
                <a:gd name="T9" fmla="*/ 18 h 24"/>
                <a:gd name="T10" fmla="*/ 8 w 20"/>
                <a:gd name="T11" fmla="*/ 18 h 24"/>
                <a:gd name="T12" fmla="*/ 9 w 20"/>
                <a:gd name="T13" fmla="*/ 19 h 24"/>
                <a:gd name="T14" fmla="*/ 13 w 20"/>
                <a:gd name="T15" fmla="*/ 22 h 24"/>
                <a:gd name="T16" fmla="*/ 15 w 20"/>
                <a:gd name="T17" fmla="*/ 22 h 24"/>
                <a:gd name="T18" fmla="*/ 16 w 20"/>
                <a:gd name="T19" fmla="*/ 24 h 24"/>
                <a:gd name="T20" fmla="*/ 18 w 20"/>
                <a:gd name="T21" fmla="*/ 24 h 24"/>
                <a:gd name="T22" fmla="*/ 18 w 20"/>
                <a:gd name="T23" fmla="*/ 22 h 24"/>
                <a:gd name="T24" fmla="*/ 18 w 20"/>
                <a:gd name="T25" fmla="*/ 20 h 24"/>
                <a:gd name="T26" fmla="*/ 19 w 20"/>
                <a:gd name="T27" fmla="*/ 18 h 24"/>
                <a:gd name="T28" fmla="*/ 19 w 20"/>
                <a:gd name="T29" fmla="*/ 17 h 24"/>
                <a:gd name="T30" fmla="*/ 17 w 20"/>
                <a:gd name="T31" fmla="*/ 14 h 24"/>
                <a:gd name="T32" fmla="*/ 15 w 20"/>
                <a:gd name="T33" fmla="*/ 12 h 24"/>
                <a:gd name="T34" fmla="*/ 13 w 20"/>
                <a:gd name="T35" fmla="*/ 11 h 24"/>
                <a:gd name="T36" fmla="*/ 15 w 20"/>
                <a:gd name="T37" fmla="*/ 8 h 24"/>
                <a:gd name="T38" fmla="*/ 14 w 20"/>
                <a:gd name="T39" fmla="*/ 5 h 24"/>
                <a:gd name="T40" fmla="*/ 13 w 20"/>
                <a:gd name="T41" fmla="*/ 5 h 24"/>
                <a:gd name="T42" fmla="*/ 11 w 20"/>
                <a:gd name="T43" fmla="*/ 7 h 24"/>
                <a:gd name="T44" fmla="*/ 10 w 20"/>
                <a:gd name="T45" fmla="*/ 6 h 24"/>
                <a:gd name="T46" fmla="*/ 11 w 20"/>
                <a:gd name="T47" fmla="*/ 3 h 24"/>
                <a:gd name="T48" fmla="*/ 9 w 20"/>
                <a:gd name="T49" fmla="*/ 0 h 24"/>
                <a:gd name="T50" fmla="*/ 9 w 20"/>
                <a:gd name="T51" fmla="*/ 2 h 24"/>
                <a:gd name="T52" fmla="*/ 7 w 20"/>
                <a:gd name="T53" fmla="*/ 2 h 24"/>
                <a:gd name="T54" fmla="*/ 6 w 20"/>
                <a:gd name="T55" fmla="*/ 3 h 24"/>
                <a:gd name="T56" fmla="*/ 4 w 20"/>
                <a:gd name="T57" fmla="*/ 5 h 24"/>
                <a:gd name="T58" fmla="*/ 2 w 20"/>
                <a:gd name="T59" fmla="*/ 8 h 24"/>
                <a:gd name="T60" fmla="*/ 0 w 20"/>
                <a:gd name="T6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" h="24">
                  <a:moveTo>
                    <a:pt x="0" y="11"/>
                  </a:moveTo>
                  <a:cubicBezTo>
                    <a:pt x="2" y="12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4" y="22"/>
                    <a:pt x="15" y="22"/>
                  </a:cubicBezTo>
                  <a:cubicBezTo>
                    <a:pt x="15" y="22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8" y="22"/>
                    <a:pt x="17" y="21"/>
                    <a:pt x="18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8" y="17"/>
                    <a:pt x="18" y="15"/>
                    <a:pt x="17" y="14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2"/>
                    <a:pt x="13" y="11"/>
                    <a:pt x="13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4" y="5"/>
                    <a:pt x="14" y="3"/>
                    <a:pt x="13" y="5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4"/>
                    <a:pt x="11" y="3"/>
                  </a:cubicBezTo>
                  <a:cubicBezTo>
                    <a:pt x="10" y="2"/>
                    <a:pt x="9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3"/>
                    <a:pt x="4" y="5"/>
                    <a:pt x="4" y="5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7" name="Freeform 88">
              <a:extLst>
                <a:ext uri="{FF2B5EF4-FFF2-40B4-BE49-F238E27FC236}">
                  <a16:creationId xmlns:a16="http://schemas.microsoft.com/office/drawing/2014/main" id="{214FD40C-4723-7E7D-F158-EFD83F674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928" y="5191642"/>
              <a:ext cx="68575" cy="58779"/>
            </a:xfrm>
            <a:custGeom>
              <a:avLst/>
              <a:gdLst>
                <a:gd name="T0" fmla="*/ 5 w 10"/>
                <a:gd name="T1" fmla="*/ 7 h 8"/>
                <a:gd name="T2" fmla="*/ 6 w 10"/>
                <a:gd name="T3" fmla="*/ 6 h 8"/>
                <a:gd name="T4" fmla="*/ 7 w 10"/>
                <a:gd name="T5" fmla="*/ 5 h 8"/>
                <a:gd name="T6" fmla="*/ 9 w 10"/>
                <a:gd name="T7" fmla="*/ 5 h 8"/>
                <a:gd name="T8" fmla="*/ 9 w 10"/>
                <a:gd name="T9" fmla="*/ 3 h 8"/>
                <a:gd name="T10" fmla="*/ 7 w 10"/>
                <a:gd name="T11" fmla="*/ 1 h 8"/>
                <a:gd name="T12" fmla="*/ 7 w 10"/>
                <a:gd name="T13" fmla="*/ 0 h 8"/>
                <a:gd name="T14" fmla="*/ 4 w 10"/>
                <a:gd name="T15" fmla="*/ 2 h 8"/>
                <a:gd name="T16" fmla="*/ 2 w 10"/>
                <a:gd name="T17" fmla="*/ 3 h 8"/>
                <a:gd name="T18" fmla="*/ 1 w 10"/>
                <a:gd name="T19" fmla="*/ 5 h 8"/>
                <a:gd name="T20" fmla="*/ 2 w 10"/>
                <a:gd name="T21" fmla="*/ 6 h 8"/>
                <a:gd name="T22" fmla="*/ 3 w 10"/>
                <a:gd name="T23" fmla="*/ 8 h 8"/>
                <a:gd name="T24" fmla="*/ 5 w 1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5" y="8"/>
                    <a:pt x="4" y="7"/>
                    <a:pt x="5" y="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8" name="Freeform 89">
              <a:extLst>
                <a:ext uri="{FF2B5EF4-FFF2-40B4-BE49-F238E27FC236}">
                  <a16:creationId xmlns:a16="http://schemas.microsoft.com/office/drawing/2014/main" id="{730F5A6B-D805-865C-511C-973ED150E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796" y="2750053"/>
              <a:ext cx="68575" cy="94950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19" name="Freeform 90">
              <a:extLst>
                <a:ext uri="{FF2B5EF4-FFF2-40B4-BE49-F238E27FC236}">
                  <a16:creationId xmlns:a16="http://schemas.microsoft.com/office/drawing/2014/main" id="{B62FB89D-6BB9-5422-4773-6F5874E12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48" y="1710116"/>
              <a:ext cx="242155" cy="131122"/>
            </a:xfrm>
            <a:custGeom>
              <a:avLst/>
              <a:gdLst>
                <a:gd name="T0" fmla="*/ 0 w 35"/>
                <a:gd name="T1" fmla="*/ 12 h 18"/>
                <a:gd name="T2" fmla="*/ 4 w 35"/>
                <a:gd name="T3" fmla="*/ 11 h 18"/>
                <a:gd name="T4" fmla="*/ 9 w 35"/>
                <a:gd name="T5" fmla="*/ 12 h 18"/>
                <a:gd name="T6" fmla="*/ 13 w 35"/>
                <a:gd name="T7" fmla="*/ 13 h 18"/>
                <a:gd name="T8" fmla="*/ 15 w 35"/>
                <a:gd name="T9" fmla="*/ 14 h 18"/>
                <a:gd name="T10" fmla="*/ 18 w 35"/>
                <a:gd name="T11" fmla="*/ 14 h 18"/>
                <a:gd name="T12" fmla="*/ 19 w 35"/>
                <a:gd name="T13" fmla="*/ 16 h 18"/>
                <a:gd name="T14" fmla="*/ 22 w 35"/>
                <a:gd name="T15" fmla="*/ 16 h 18"/>
                <a:gd name="T16" fmla="*/ 24 w 35"/>
                <a:gd name="T17" fmla="*/ 18 h 18"/>
                <a:gd name="T18" fmla="*/ 26 w 35"/>
                <a:gd name="T19" fmla="*/ 18 h 18"/>
                <a:gd name="T20" fmla="*/ 29 w 35"/>
                <a:gd name="T21" fmla="*/ 17 h 18"/>
                <a:gd name="T22" fmla="*/ 31 w 35"/>
                <a:gd name="T23" fmla="*/ 15 h 18"/>
                <a:gd name="T24" fmla="*/ 32 w 35"/>
                <a:gd name="T25" fmla="*/ 13 h 18"/>
                <a:gd name="T26" fmla="*/ 35 w 35"/>
                <a:gd name="T27" fmla="*/ 13 h 18"/>
                <a:gd name="T28" fmla="*/ 35 w 35"/>
                <a:gd name="T29" fmla="*/ 11 h 18"/>
                <a:gd name="T30" fmla="*/ 33 w 35"/>
                <a:gd name="T31" fmla="*/ 9 h 18"/>
                <a:gd name="T32" fmla="*/ 31 w 35"/>
                <a:gd name="T33" fmla="*/ 8 h 18"/>
                <a:gd name="T34" fmla="*/ 31 w 35"/>
                <a:gd name="T35" fmla="*/ 5 h 18"/>
                <a:gd name="T36" fmla="*/ 29 w 35"/>
                <a:gd name="T37" fmla="*/ 5 h 18"/>
                <a:gd name="T38" fmla="*/ 28 w 35"/>
                <a:gd name="T39" fmla="*/ 3 h 18"/>
                <a:gd name="T40" fmla="*/ 25 w 35"/>
                <a:gd name="T41" fmla="*/ 4 h 18"/>
                <a:gd name="T42" fmla="*/ 24 w 35"/>
                <a:gd name="T43" fmla="*/ 2 h 18"/>
                <a:gd name="T44" fmla="*/ 23 w 35"/>
                <a:gd name="T45" fmla="*/ 2 h 18"/>
                <a:gd name="T46" fmla="*/ 21 w 35"/>
                <a:gd name="T47" fmla="*/ 0 h 18"/>
                <a:gd name="T48" fmla="*/ 18 w 35"/>
                <a:gd name="T49" fmla="*/ 0 h 18"/>
                <a:gd name="T50" fmla="*/ 17 w 35"/>
                <a:gd name="T51" fmla="*/ 0 h 18"/>
                <a:gd name="T52" fmla="*/ 14 w 35"/>
                <a:gd name="T53" fmla="*/ 0 h 18"/>
                <a:gd name="T54" fmla="*/ 14 w 35"/>
                <a:gd name="T55" fmla="*/ 6 h 18"/>
                <a:gd name="T56" fmla="*/ 9 w 35"/>
                <a:gd name="T57" fmla="*/ 7 h 18"/>
                <a:gd name="T58" fmla="*/ 9 w 35"/>
                <a:gd name="T59" fmla="*/ 6 h 18"/>
                <a:gd name="T60" fmla="*/ 7 w 35"/>
                <a:gd name="T61" fmla="*/ 4 h 18"/>
                <a:gd name="T62" fmla="*/ 7 w 35"/>
                <a:gd name="T63" fmla="*/ 3 h 18"/>
                <a:gd name="T64" fmla="*/ 7 w 35"/>
                <a:gd name="T65" fmla="*/ 2 h 18"/>
                <a:gd name="T66" fmla="*/ 6 w 35"/>
                <a:gd name="T67" fmla="*/ 2 h 18"/>
                <a:gd name="T68" fmla="*/ 5 w 35"/>
                <a:gd name="T69" fmla="*/ 3 h 18"/>
                <a:gd name="T70" fmla="*/ 3 w 35"/>
                <a:gd name="T71" fmla="*/ 5 h 18"/>
                <a:gd name="T72" fmla="*/ 0 w 35"/>
                <a:gd name="T7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8">
                  <a:moveTo>
                    <a:pt x="0" y="12"/>
                  </a:moveTo>
                  <a:cubicBezTo>
                    <a:pt x="0" y="12"/>
                    <a:pt x="3" y="11"/>
                    <a:pt x="4" y="11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11" y="13"/>
                    <a:pt x="11" y="13"/>
                    <a:pt x="13" y="13"/>
                  </a:cubicBezTo>
                  <a:cubicBezTo>
                    <a:pt x="14" y="13"/>
                    <a:pt x="14" y="14"/>
                    <a:pt x="15" y="14"/>
                  </a:cubicBezTo>
                  <a:cubicBezTo>
                    <a:pt x="16" y="14"/>
                    <a:pt x="18" y="14"/>
                    <a:pt x="18" y="14"/>
                  </a:cubicBezTo>
                  <a:cubicBezTo>
                    <a:pt x="18" y="14"/>
                    <a:pt x="18" y="15"/>
                    <a:pt x="19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3" y="17"/>
                    <a:pt x="24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7" y="16"/>
                    <a:pt x="29" y="17"/>
                  </a:cubicBezTo>
                  <a:cubicBezTo>
                    <a:pt x="31" y="17"/>
                    <a:pt x="31" y="17"/>
                    <a:pt x="31" y="15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4" y="14"/>
                    <a:pt x="35" y="1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0"/>
                    <a:pt x="33" y="9"/>
                  </a:cubicBezTo>
                  <a:cubicBezTo>
                    <a:pt x="32" y="8"/>
                    <a:pt x="31" y="9"/>
                    <a:pt x="31" y="8"/>
                  </a:cubicBezTo>
                  <a:cubicBezTo>
                    <a:pt x="31" y="7"/>
                    <a:pt x="31" y="5"/>
                    <a:pt x="31" y="5"/>
                  </a:cubicBezTo>
                  <a:cubicBezTo>
                    <a:pt x="31" y="5"/>
                    <a:pt x="29" y="6"/>
                    <a:pt x="29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1" y="0"/>
                  </a:cubicBezTo>
                  <a:cubicBezTo>
                    <a:pt x="20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2"/>
                    <a:pt x="14" y="4"/>
                    <a:pt x="14" y="6"/>
                  </a:cubicBezTo>
                  <a:cubicBezTo>
                    <a:pt x="13" y="6"/>
                    <a:pt x="11" y="8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7" y="4"/>
                    <a:pt x="7" y="4"/>
                  </a:cubicBezTo>
                  <a:cubicBezTo>
                    <a:pt x="7" y="4"/>
                    <a:pt x="6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4" y="3"/>
                    <a:pt x="3" y="5"/>
                  </a:cubicBezTo>
                  <a:cubicBezTo>
                    <a:pt x="1" y="8"/>
                    <a:pt x="0" y="10"/>
                    <a:pt x="0" y="1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0" name="Freeform 91">
              <a:extLst>
                <a:ext uri="{FF2B5EF4-FFF2-40B4-BE49-F238E27FC236}">
                  <a16:creationId xmlns:a16="http://schemas.microsoft.com/office/drawing/2014/main" id="{6583FBE2-D73E-FC83-43CF-555D31B3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2176" y="3236112"/>
              <a:ext cx="214296" cy="321023"/>
            </a:xfrm>
            <a:custGeom>
              <a:avLst/>
              <a:gdLst>
                <a:gd name="T0" fmla="*/ 0 w 31"/>
                <a:gd name="T1" fmla="*/ 11 h 44"/>
                <a:gd name="T2" fmla="*/ 0 w 31"/>
                <a:gd name="T3" fmla="*/ 14 h 44"/>
                <a:gd name="T4" fmla="*/ 1 w 31"/>
                <a:gd name="T5" fmla="*/ 15 h 44"/>
                <a:gd name="T6" fmla="*/ 3 w 31"/>
                <a:gd name="T7" fmla="*/ 17 h 44"/>
                <a:gd name="T8" fmla="*/ 2 w 31"/>
                <a:gd name="T9" fmla="*/ 20 h 44"/>
                <a:gd name="T10" fmla="*/ 3 w 31"/>
                <a:gd name="T11" fmla="*/ 22 h 44"/>
                <a:gd name="T12" fmla="*/ 3 w 31"/>
                <a:gd name="T13" fmla="*/ 24 h 44"/>
                <a:gd name="T14" fmla="*/ 5 w 31"/>
                <a:gd name="T15" fmla="*/ 24 h 44"/>
                <a:gd name="T16" fmla="*/ 9 w 31"/>
                <a:gd name="T17" fmla="*/ 21 h 44"/>
                <a:gd name="T18" fmla="*/ 11 w 31"/>
                <a:gd name="T19" fmla="*/ 22 h 44"/>
                <a:gd name="T20" fmla="*/ 13 w 31"/>
                <a:gd name="T21" fmla="*/ 24 h 44"/>
                <a:gd name="T22" fmla="*/ 17 w 31"/>
                <a:gd name="T23" fmla="*/ 27 h 44"/>
                <a:gd name="T24" fmla="*/ 17 w 31"/>
                <a:gd name="T25" fmla="*/ 31 h 44"/>
                <a:gd name="T26" fmla="*/ 20 w 31"/>
                <a:gd name="T27" fmla="*/ 34 h 44"/>
                <a:gd name="T28" fmla="*/ 21 w 31"/>
                <a:gd name="T29" fmla="*/ 37 h 44"/>
                <a:gd name="T30" fmla="*/ 20 w 31"/>
                <a:gd name="T31" fmla="*/ 39 h 44"/>
                <a:gd name="T32" fmla="*/ 19 w 31"/>
                <a:gd name="T33" fmla="*/ 42 h 44"/>
                <a:gd name="T34" fmla="*/ 22 w 31"/>
                <a:gd name="T35" fmla="*/ 43 h 44"/>
                <a:gd name="T36" fmla="*/ 25 w 31"/>
                <a:gd name="T37" fmla="*/ 44 h 44"/>
                <a:gd name="T38" fmla="*/ 26 w 31"/>
                <a:gd name="T39" fmla="*/ 40 h 44"/>
                <a:gd name="T40" fmla="*/ 29 w 31"/>
                <a:gd name="T41" fmla="*/ 42 h 44"/>
                <a:gd name="T42" fmla="*/ 31 w 31"/>
                <a:gd name="T43" fmla="*/ 40 h 44"/>
                <a:gd name="T44" fmla="*/ 30 w 31"/>
                <a:gd name="T45" fmla="*/ 35 h 44"/>
                <a:gd name="T46" fmla="*/ 28 w 31"/>
                <a:gd name="T47" fmla="*/ 32 h 44"/>
                <a:gd name="T48" fmla="*/ 25 w 31"/>
                <a:gd name="T49" fmla="*/ 29 h 44"/>
                <a:gd name="T50" fmla="*/ 23 w 31"/>
                <a:gd name="T51" fmla="*/ 26 h 44"/>
                <a:gd name="T52" fmla="*/ 20 w 31"/>
                <a:gd name="T53" fmla="*/ 22 h 44"/>
                <a:gd name="T54" fmla="*/ 16 w 31"/>
                <a:gd name="T55" fmla="*/ 17 h 44"/>
                <a:gd name="T56" fmla="*/ 17 w 31"/>
                <a:gd name="T57" fmla="*/ 14 h 44"/>
                <a:gd name="T58" fmla="*/ 20 w 31"/>
                <a:gd name="T59" fmla="*/ 13 h 44"/>
                <a:gd name="T60" fmla="*/ 19 w 31"/>
                <a:gd name="T61" fmla="*/ 9 h 44"/>
                <a:gd name="T62" fmla="*/ 15 w 31"/>
                <a:gd name="T63" fmla="*/ 9 h 44"/>
                <a:gd name="T64" fmla="*/ 13 w 31"/>
                <a:gd name="T65" fmla="*/ 8 h 44"/>
                <a:gd name="T66" fmla="*/ 10 w 31"/>
                <a:gd name="T67" fmla="*/ 5 h 44"/>
                <a:gd name="T68" fmla="*/ 8 w 31"/>
                <a:gd name="T69" fmla="*/ 1 h 44"/>
                <a:gd name="T70" fmla="*/ 5 w 31"/>
                <a:gd name="T71" fmla="*/ 2 h 44"/>
                <a:gd name="T72" fmla="*/ 6 w 31"/>
                <a:gd name="T73" fmla="*/ 7 h 44"/>
                <a:gd name="T74" fmla="*/ 2 w 31"/>
                <a:gd name="T7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44">
                  <a:moveTo>
                    <a:pt x="2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3" y="9"/>
                    <a:pt x="2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1" name="Freeform 92">
              <a:extLst>
                <a:ext uri="{FF2B5EF4-FFF2-40B4-BE49-F238E27FC236}">
                  <a16:creationId xmlns:a16="http://schemas.microsoft.com/office/drawing/2014/main" id="{FE1E25B8-52AF-4405-7580-2933BFCC80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6417" y="2395120"/>
              <a:ext cx="345016" cy="165035"/>
            </a:xfrm>
            <a:custGeom>
              <a:avLst/>
              <a:gdLst>
                <a:gd name="T0" fmla="*/ 17 w 50"/>
                <a:gd name="T1" fmla="*/ 22 h 23"/>
                <a:gd name="T2" fmla="*/ 18 w 50"/>
                <a:gd name="T3" fmla="*/ 21 h 23"/>
                <a:gd name="T4" fmla="*/ 20 w 50"/>
                <a:gd name="T5" fmla="*/ 20 h 23"/>
                <a:gd name="T6" fmla="*/ 22 w 50"/>
                <a:gd name="T7" fmla="*/ 18 h 23"/>
                <a:gd name="T8" fmla="*/ 24 w 50"/>
                <a:gd name="T9" fmla="*/ 17 h 23"/>
                <a:gd name="T10" fmla="*/ 26 w 50"/>
                <a:gd name="T11" fmla="*/ 19 h 23"/>
                <a:gd name="T12" fmla="*/ 28 w 50"/>
                <a:gd name="T13" fmla="*/ 18 h 23"/>
                <a:gd name="T14" fmla="*/ 32 w 50"/>
                <a:gd name="T15" fmla="*/ 17 h 23"/>
                <a:gd name="T16" fmla="*/ 33 w 50"/>
                <a:gd name="T17" fmla="*/ 13 h 23"/>
                <a:gd name="T18" fmla="*/ 41 w 50"/>
                <a:gd name="T19" fmla="*/ 11 h 23"/>
                <a:gd name="T20" fmla="*/ 42 w 50"/>
                <a:gd name="T21" fmla="*/ 9 h 23"/>
                <a:gd name="T22" fmla="*/ 44 w 50"/>
                <a:gd name="T23" fmla="*/ 8 h 23"/>
                <a:gd name="T24" fmla="*/ 46 w 50"/>
                <a:gd name="T25" fmla="*/ 6 h 23"/>
                <a:gd name="T26" fmla="*/ 50 w 50"/>
                <a:gd name="T27" fmla="*/ 4 h 23"/>
                <a:gd name="T28" fmla="*/ 48 w 50"/>
                <a:gd name="T29" fmla="*/ 3 h 23"/>
                <a:gd name="T30" fmla="*/ 45 w 50"/>
                <a:gd name="T31" fmla="*/ 2 h 23"/>
                <a:gd name="T32" fmla="*/ 42 w 50"/>
                <a:gd name="T33" fmla="*/ 1 h 23"/>
                <a:gd name="T34" fmla="*/ 38 w 50"/>
                <a:gd name="T35" fmla="*/ 0 h 23"/>
                <a:gd name="T36" fmla="*/ 32 w 50"/>
                <a:gd name="T37" fmla="*/ 1 h 23"/>
                <a:gd name="T38" fmla="*/ 27 w 50"/>
                <a:gd name="T39" fmla="*/ 3 h 23"/>
                <a:gd name="T40" fmla="*/ 25 w 50"/>
                <a:gd name="T41" fmla="*/ 2 h 23"/>
                <a:gd name="T42" fmla="*/ 23 w 50"/>
                <a:gd name="T43" fmla="*/ 1 h 23"/>
                <a:gd name="T44" fmla="*/ 21 w 50"/>
                <a:gd name="T45" fmla="*/ 2 h 23"/>
                <a:gd name="T46" fmla="*/ 19 w 50"/>
                <a:gd name="T47" fmla="*/ 3 h 23"/>
                <a:gd name="T48" fmla="*/ 18 w 50"/>
                <a:gd name="T49" fmla="*/ 5 h 23"/>
                <a:gd name="T50" fmla="*/ 13 w 50"/>
                <a:gd name="T51" fmla="*/ 2 h 23"/>
                <a:gd name="T52" fmla="*/ 9 w 50"/>
                <a:gd name="T53" fmla="*/ 2 h 23"/>
                <a:gd name="T54" fmla="*/ 5 w 50"/>
                <a:gd name="T55" fmla="*/ 5 h 23"/>
                <a:gd name="T56" fmla="*/ 7 w 50"/>
                <a:gd name="T57" fmla="*/ 5 h 23"/>
                <a:gd name="T58" fmla="*/ 8 w 50"/>
                <a:gd name="T59" fmla="*/ 6 h 23"/>
                <a:gd name="T60" fmla="*/ 6 w 50"/>
                <a:gd name="T61" fmla="*/ 8 h 23"/>
                <a:gd name="T62" fmla="*/ 4 w 50"/>
                <a:gd name="T63" fmla="*/ 9 h 23"/>
                <a:gd name="T64" fmla="*/ 7 w 50"/>
                <a:gd name="T65" fmla="*/ 10 h 23"/>
                <a:gd name="T66" fmla="*/ 9 w 50"/>
                <a:gd name="T67" fmla="*/ 10 h 23"/>
                <a:gd name="T68" fmla="*/ 10 w 50"/>
                <a:gd name="T69" fmla="*/ 12 h 23"/>
                <a:gd name="T70" fmla="*/ 13 w 50"/>
                <a:gd name="T71" fmla="*/ 13 h 23"/>
                <a:gd name="T72" fmla="*/ 15 w 50"/>
                <a:gd name="T73" fmla="*/ 13 h 23"/>
                <a:gd name="T74" fmla="*/ 15 w 50"/>
                <a:gd name="T75" fmla="*/ 14 h 23"/>
                <a:gd name="T76" fmla="*/ 11 w 50"/>
                <a:gd name="T77" fmla="*/ 17 h 23"/>
                <a:gd name="T78" fmla="*/ 8 w 50"/>
                <a:gd name="T79" fmla="*/ 18 h 23"/>
                <a:gd name="T80" fmla="*/ 6 w 50"/>
                <a:gd name="T81" fmla="*/ 19 h 23"/>
                <a:gd name="T82" fmla="*/ 5 w 50"/>
                <a:gd name="T83" fmla="*/ 18 h 23"/>
                <a:gd name="T84" fmla="*/ 4 w 50"/>
                <a:gd name="T85" fmla="*/ 19 h 23"/>
                <a:gd name="T86" fmla="*/ 3 w 50"/>
                <a:gd name="T87" fmla="*/ 18 h 23"/>
                <a:gd name="T88" fmla="*/ 0 w 50"/>
                <a:gd name="T89" fmla="*/ 19 h 23"/>
                <a:gd name="T90" fmla="*/ 1 w 50"/>
                <a:gd name="T91" fmla="*/ 21 h 23"/>
                <a:gd name="T92" fmla="*/ 4 w 50"/>
                <a:gd name="T93" fmla="*/ 21 h 23"/>
                <a:gd name="T94" fmla="*/ 6 w 50"/>
                <a:gd name="T95" fmla="*/ 22 h 23"/>
                <a:gd name="T96" fmla="*/ 9 w 50"/>
                <a:gd name="T97" fmla="*/ 22 h 23"/>
                <a:gd name="T98" fmla="*/ 11 w 50"/>
                <a:gd name="T99" fmla="*/ 22 h 23"/>
                <a:gd name="T100" fmla="*/ 13 w 50"/>
                <a:gd name="T101" fmla="*/ 22 h 23"/>
                <a:gd name="T102" fmla="*/ 17 w 50"/>
                <a:gd name="T103" fmla="*/ 22 h 23"/>
                <a:gd name="T104" fmla="*/ 42 w 50"/>
                <a:gd name="T105" fmla="*/ 2 h 23"/>
                <a:gd name="T106" fmla="*/ 41 w 50"/>
                <a:gd name="T107" fmla="*/ 3 h 23"/>
                <a:gd name="T108" fmla="*/ 40 w 50"/>
                <a:gd name="T109" fmla="*/ 3 h 23"/>
                <a:gd name="T110" fmla="*/ 40 w 50"/>
                <a:gd name="T111" fmla="*/ 4 h 23"/>
                <a:gd name="T112" fmla="*/ 37 w 50"/>
                <a:gd name="T113" fmla="*/ 5 h 23"/>
                <a:gd name="T114" fmla="*/ 34 w 50"/>
                <a:gd name="T115" fmla="*/ 2 h 23"/>
                <a:gd name="T116" fmla="*/ 36 w 50"/>
                <a:gd name="T117" fmla="*/ 2 h 23"/>
                <a:gd name="T118" fmla="*/ 40 w 50"/>
                <a:gd name="T119" fmla="*/ 1 h 23"/>
                <a:gd name="T120" fmla="*/ 42 w 50"/>
                <a:gd name="T1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" h="23">
                  <a:moveTo>
                    <a:pt x="17" y="22"/>
                  </a:moveTo>
                  <a:cubicBezTo>
                    <a:pt x="17" y="22"/>
                    <a:pt x="18" y="21"/>
                    <a:pt x="18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1" y="19"/>
                    <a:pt x="21" y="19"/>
                    <a:pt x="22" y="18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5" y="17"/>
                    <a:pt x="25" y="19"/>
                    <a:pt x="26" y="19"/>
                  </a:cubicBezTo>
                  <a:cubicBezTo>
                    <a:pt x="27" y="19"/>
                    <a:pt x="27" y="18"/>
                    <a:pt x="28" y="18"/>
                  </a:cubicBezTo>
                  <a:cubicBezTo>
                    <a:pt x="30" y="17"/>
                    <a:pt x="31" y="18"/>
                    <a:pt x="32" y="17"/>
                  </a:cubicBezTo>
                  <a:cubicBezTo>
                    <a:pt x="33" y="16"/>
                    <a:pt x="32" y="14"/>
                    <a:pt x="33" y="13"/>
                  </a:cubicBezTo>
                  <a:cubicBezTo>
                    <a:pt x="35" y="11"/>
                    <a:pt x="41" y="12"/>
                    <a:pt x="41" y="11"/>
                  </a:cubicBezTo>
                  <a:cubicBezTo>
                    <a:pt x="41" y="10"/>
                    <a:pt x="41" y="9"/>
                    <a:pt x="42" y="9"/>
                  </a:cubicBezTo>
                  <a:cubicBezTo>
                    <a:pt x="42" y="8"/>
                    <a:pt x="43" y="8"/>
                    <a:pt x="44" y="8"/>
                  </a:cubicBezTo>
                  <a:cubicBezTo>
                    <a:pt x="45" y="7"/>
                    <a:pt x="45" y="7"/>
                    <a:pt x="46" y="6"/>
                  </a:cubicBezTo>
                  <a:cubicBezTo>
                    <a:pt x="47" y="5"/>
                    <a:pt x="49" y="5"/>
                    <a:pt x="50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5" y="3"/>
                    <a:pt x="45" y="2"/>
                  </a:cubicBezTo>
                  <a:cubicBezTo>
                    <a:pt x="45" y="2"/>
                    <a:pt x="43" y="1"/>
                    <a:pt x="42" y="1"/>
                  </a:cubicBezTo>
                  <a:cubicBezTo>
                    <a:pt x="41" y="1"/>
                    <a:pt x="40" y="0"/>
                    <a:pt x="38" y="0"/>
                  </a:cubicBezTo>
                  <a:cubicBezTo>
                    <a:pt x="36" y="1"/>
                    <a:pt x="33" y="1"/>
                    <a:pt x="32" y="1"/>
                  </a:cubicBezTo>
                  <a:cubicBezTo>
                    <a:pt x="31" y="1"/>
                    <a:pt x="29" y="3"/>
                    <a:pt x="27" y="3"/>
                  </a:cubicBezTo>
                  <a:cubicBezTo>
                    <a:pt x="26" y="3"/>
                    <a:pt x="27" y="2"/>
                    <a:pt x="25" y="2"/>
                  </a:cubicBezTo>
                  <a:cubicBezTo>
                    <a:pt x="24" y="2"/>
                    <a:pt x="24" y="0"/>
                    <a:pt x="23" y="1"/>
                  </a:cubicBezTo>
                  <a:cubicBezTo>
                    <a:pt x="21" y="2"/>
                    <a:pt x="22" y="2"/>
                    <a:pt x="21" y="2"/>
                  </a:cubicBezTo>
                  <a:cubicBezTo>
                    <a:pt x="20" y="2"/>
                    <a:pt x="19" y="3"/>
                    <a:pt x="19" y="3"/>
                  </a:cubicBezTo>
                  <a:cubicBezTo>
                    <a:pt x="19" y="3"/>
                    <a:pt x="18" y="4"/>
                    <a:pt x="18" y="5"/>
                  </a:cubicBezTo>
                  <a:cubicBezTo>
                    <a:pt x="18" y="6"/>
                    <a:pt x="14" y="2"/>
                    <a:pt x="13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9" y="5"/>
                    <a:pt x="8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5" y="8"/>
                    <a:pt x="3" y="9"/>
                    <a:pt x="4" y="9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8" y="10"/>
                    <a:pt x="9" y="9"/>
                    <a:pt x="9" y="10"/>
                  </a:cubicBezTo>
                  <a:cubicBezTo>
                    <a:pt x="9" y="11"/>
                    <a:pt x="8" y="12"/>
                    <a:pt x="10" y="12"/>
                  </a:cubicBezTo>
                  <a:cubicBezTo>
                    <a:pt x="11" y="12"/>
                    <a:pt x="11" y="12"/>
                    <a:pt x="13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5"/>
                    <a:pt x="12" y="17"/>
                    <a:pt x="11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6" y="20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1"/>
                    <a:pt x="9" y="22"/>
                  </a:cubicBezTo>
                  <a:cubicBezTo>
                    <a:pt x="9" y="23"/>
                    <a:pt x="11" y="22"/>
                    <a:pt x="11" y="22"/>
                  </a:cubicBezTo>
                  <a:cubicBezTo>
                    <a:pt x="11" y="22"/>
                    <a:pt x="12" y="23"/>
                    <a:pt x="13" y="22"/>
                  </a:cubicBezTo>
                  <a:cubicBezTo>
                    <a:pt x="14" y="22"/>
                    <a:pt x="16" y="22"/>
                    <a:pt x="17" y="22"/>
                  </a:cubicBezTo>
                  <a:close/>
                  <a:moveTo>
                    <a:pt x="42" y="2"/>
                  </a:moveTo>
                  <a:cubicBezTo>
                    <a:pt x="42" y="2"/>
                    <a:pt x="41" y="2"/>
                    <a:pt x="41" y="3"/>
                  </a:cubicBezTo>
                  <a:cubicBezTo>
                    <a:pt x="41" y="3"/>
                    <a:pt x="40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4"/>
                    <a:pt x="37" y="4"/>
                    <a:pt x="37" y="5"/>
                  </a:cubicBezTo>
                  <a:cubicBezTo>
                    <a:pt x="34" y="5"/>
                    <a:pt x="32" y="3"/>
                    <a:pt x="34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7" y="1"/>
                    <a:pt x="39" y="1"/>
                    <a:pt x="40" y="1"/>
                  </a:cubicBezTo>
                  <a:cubicBezTo>
                    <a:pt x="41" y="1"/>
                    <a:pt x="42" y="1"/>
                    <a:pt x="42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2" name="Freeform 93">
              <a:extLst>
                <a:ext uri="{FF2B5EF4-FFF2-40B4-BE49-F238E27FC236}">
                  <a16:creationId xmlns:a16="http://schemas.microsoft.com/office/drawing/2014/main" id="{ABC2E3F6-013B-B9A1-0EB4-E599CC8C8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1383" y="2917347"/>
              <a:ext cx="81432" cy="65562"/>
            </a:xfrm>
            <a:custGeom>
              <a:avLst/>
              <a:gdLst>
                <a:gd name="T0" fmla="*/ 10 w 12"/>
                <a:gd name="T1" fmla="*/ 1 h 9"/>
                <a:gd name="T2" fmla="*/ 8 w 12"/>
                <a:gd name="T3" fmla="*/ 0 h 9"/>
                <a:gd name="T4" fmla="*/ 4 w 12"/>
                <a:gd name="T5" fmla="*/ 3 h 9"/>
                <a:gd name="T6" fmla="*/ 0 w 12"/>
                <a:gd name="T7" fmla="*/ 7 h 9"/>
                <a:gd name="T8" fmla="*/ 6 w 12"/>
                <a:gd name="T9" fmla="*/ 8 h 9"/>
                <a:gd name="T10" fmla="*/ 7 w 12"/>
                <a:gd name="T11" fmla="*/ 9 h 9"/>
                <a:gd name="T12" fmla="*/ 11 w 12"/>
                <a:gd name="T13" fmla="*/ 9 h 9"/>
                <a:gd name="T14" fmla="*/ 10 w 12"/>
                <a:gd name="T15" fmla="*/ 7 h 9"/>
                <a:gd name="T16" fmla="*/ 9 w 12"/>
                <a:gd name="T17" fmla="*/ 7 h 9"/>
                <a:gd name="T18" fmla="*/ 10 w 12"/>
                <a:gd name="T19" fmla="*/ 3 h 9"/>
                <a:gd name="T20" fmla="*/ 11 w 12"/>
                <a:gd name="T21" fmla="*/ 4 h 9"/>
                <a:gd name="T22" fmla="*/ 12 w 12"/>
                <a:gd name="T23" fmla="*/ 4 h 9"/>
                <a:gd name="T24" fmla="*/ 12 w 12"/>
                <a:gd name="T25" fmla="*/ 3 h 9"/>
                <a:gd name="T26" fmla="*/ 11 w 12"/>
                <a:gd name="T27" fmla="*/ 3 h 9"/>
                <a:gd name="T28" fmla="*/ 10 w 12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10" y="1"/>
                  </a:moveTo>
                  <a:cubicBezTo>
                    <a:pt x="10" y="1"/>
                    <a:pt x="9" y="1"/>
                    <a:pt x="8" y="0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3" y="5"/>
                    <a:pt x="0" y="7"/>
                    <a:pt x="0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4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0" y="1"/>
                    <a:pt x="10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3" name="Freeform 94">
              <a:extLst>
                <a:ext uri="{FF2B5EF4-FFF2-40B4-BE49-F238E27FC236}">
                  <a16:creationId xmlns:a16="http://schemas.microsoft.com/office/drawing/2014/main" id="{C673EA07-53BF-65A5-7E37-7D429D8E76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2081" y="3914329"/>
              <a:ext cx="274298" cy="348153"/>
            </a:xfrm>
            <a:custGeom>
              <a:avLst/>
              <a:gdLst>
                <a:gd name="T0" fmla="*/ 3 w 40"/>
                <a:gd name="T1" fmla="*/ 28 h 48"/>
                <a:gd name="T2" fmla="*/ 4 w 40"/>
                <a:gd name="T3" fmla="*/ 27 h 48"/>
                <a:gd name="T4" fmla="*/ 5 w 40"/>
                <a:gd name="T5" fmla="*/ 28 h 48"/>
                <a:gd name="T6" fmla="*/ 3 w 40"/>
                <a:gd name="T7" fmla="*/ 31 h 48"/>
                <a:gd name="T8" fmla="*/ 17 w 40"/>
                <a:gd name="T9" fmla="*/ 39 h 48"/>
                <a:gd name="T10" fmla="*/ 19 w 40"/>
                <a:gd name="T11" fmla="*/ 44 h 48"/>
                <a:gd name="T12" fmla="*/ 26 w 40"/>
                <a:gd name="T13" fmla="*/ 48 h 48"/>
                <a:gd name="T14" fmla="*/ 27 w 40"/>
                <a:gd name="T15" fmla="*/ 43 h 48"/>
                <a:gd name="T16" fmla="*/ 30 w 40"/>
                <a:gd name="T17" fmla="*/ 39 h 48"/>
                <a:gd name="T18" fmla="*/ 34 w 40"/>
                <a:gd name="T19" fmla="*/ 35 h 48"/>
                <a:gd name="T20" fmla="*/ 37 w 40"/>
                <a:gd name="T21" fmla="*/ 31 h 48"/>
                <a:gd name="T22" fmla="*/ 38 w 40"/>
                <a:gd name="T23" fmla="*/ 29 h 48"/>
                <a:gd name="T24" fmla="*/ 35 w 40"/>
                <a:gd name="T25" fmla="*/ 25 h 48"/>
                <a:gd name="T26" fmla="*/ 37 w 40"/>
                <a:gd name="T27" fmla="*/ 6 h 48"/>
                <a:gd name="T28" fmla="*/ 35 w 40"/>
                <a:gd name="T29" fmla="*/ 1 h 48"/>
                <a:gd name="T30" fmla="*/ 31 w 40"/>
                <a:gd name="T31" fmla="*/ 1 h 48"/>
                <a:gd name="T32" fmla="*/ 26 w 40"/>
                <a:gd name="T33" fmla="*/ 2 h 48"/>
                <a:gd name="T34" fmla="*/ 20 w 40"/>
                <a:gd name="T35" fmla="*/ 1 h 48"/>
                <a:gd name="T36" fmla="*/ 14 w 40"/>
                <a:gd name="T37" fmla="*/ 2 h 48"/>
                <a:gd name="T38" fmla="*/ 8 w 40"/>
                <a:gd name="T39" fmla="*/ 0 h 48"/>
                <a:gd name="T40" fmla="*/ 4 w 40"/>
                <a:gd name="T41" fmla="*/ 0 h 48"/>
                <a:gd name="T42" fmla="*/ 0 w 40"/>
                <a:gd name="T43" fmla="*/ 2 h 48"/>
                <a:gd name="T44" fmla="*/ 1 w 40"/>
                <a:gd name="T45" fmla="*/ 4 h 48"/>
                <a:gd name="T46" fmla="*/ 2 w 40"/>
                <a:gd name="T47" fmla="*/ 7 h 48"/>
                <a:gd name="T48" fmla="*/ 4 w 40"/>
                <a:gd name="T49" fmla="*/ 13 h 48"/>
                <a:gd name="T50" fmla="*/ 2 w 40"/>
                <a:gd name="T51" fmla="*/ 17 h 48"/>
                <a:gd name="T52" fmla="*/ 1 w 40"/>
                <a:gd name="T53" fmla="*/ 24 h 48"/>
                <a:gd name="T54" fmla="*/ 2 w 40"/>
                <a:gd name="T55" fmla="*/ 26 h 48"/>
                <a:gd name="T56" fmla="*/ 12 w 40"/>
                <a:gd name="T57" fmla="*/ 3 h 48"/>
                <a:gd name="T58" fmla="*/ 14 w 40"/>
                <a:gd name="T59" fmla="*/ 10 h 48"/>
                <a:gd name="T60" fmla="*/ 14 w 40"/>
                <a:gd name="T61" fmla="*/ 12 h 48"/>
                <a:gd name="T62" fmla="*/ 10 w 40"/>
                <a:gd name="T63" fmla="*/ 8 h 48"/>
                <a:gd name="T64" fmla="*/ 10 w 40"/>
                <a:gd name="T6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8">
                  <a:moveTo>
                    <a:pt x="2" y="26"/>
                  </a:moveTo>
                  <a:cubicBezTo>
                    <a:pt x="2" y="26"/>
                    <a:pt x="2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4" y="28"/>
                    <a:pt x="5" y="29"/>
                    <a:pt x="4" y="30"/>
                  </a:cubicBezTo>
                  <a:cubicBezTo>
                    <a:pt x="4" y="30"/>
                    <a:pt x="3" y="30"/>
                    <a:pt x="3" y="31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8" y="40"/>
                    <a:pt x="18" y="42"/>
                  </a:cubicBezTo>
                  <a:cubicBezTo>
                    <a:pt x="18" y="43"/>
                    <a:pt x="18" y="44"/>
                    <a:pt x="19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5"/>
                    <a:pt x="26" y="44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1"/>
                    <a:pt x="28" y="40"/>
                    <a:pt x="30" y="39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3" y="36"/>
                    <a:pt x="34" y="35"/>
                  </a:cubicBezTo>
                  <a:cubicBezTo>
                    <a:pt x="34" y="35"/>
                    <a:pt x="35" y="35"/>
                    <a:pt x="36" y="35"/>
                  </a:cubicBezTo>
                  <a:cubicBezTo>
                    <a:pt x="36" y="34"/>
                    <a:pt x="36" y="32"/>
                    <a:pt x="37" y="31"/>
                  </a:cubicBezTo>
                  <a:cubicBezTo>
                    <a:pt x="37" y="31"/>
                    <a:pt x="38" y="30"/>
                    <a:pt x="38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29"/>
                    <a:pt x="38" y="29"/>
                    <a:pt x="39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6" y="2"/>
                    <a:pt x="35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9" y="0"/>
                    <a:pt x="29" y="2"/>
                    <a:pt x="29" y="2"/>
                  </a:cubicBezTo>
                  <a:cubicBezTo>
                    <a:pt x="29" y="2"/>
                    <a:pt x="28" y="2"/>
                    <a:pt x="26" y="2"/>
                  </a:cubicBezTo>
                  <a:cubicBezTo>
                    <a:pt x="25" y="2"/>
                    <a:pt x="24" y="3"/>
                    <a:pt x="24" y="2"/>
                  </a:cubicBezTo>
                  <a:cubicBezTo>
                    <a:pt x="23" y="1"/>
                    <a:pt x="20" y="1"/>
                    <a:pt x="20" y="1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16" y="1"/>
                    <a:pt x="14" y="2"/>
                    <a:pt x="14" y="2"/>
                  </a:cubicBezTo>
                  <a:cubicBezTo>
                    <a:pt x="13" y="2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3" y="5"/>
                    <a:pt x="2" y="4"/>
                    <a:pt x="2" y="5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4"/>
                    <a:pt x="4" y="15"/>
                    <a:pt x="3" y="16"/>
                  </a:cubicBezTo>
                  <a:cubicBezTo>
                    <a:pt x="3" y="16"/>
                    <a:pt x="2" y="15"/>
                    <a:pt x="2" y="17"/>
                  </a:cubicBezTo>
                  <a:cubicBezTo>
                    <a:pt x="1" y="19"/>
                    <a:pt x="2" y="20"/>
                    <a:pt x="1" y="21"/>
                  </a:cubicBezTo>
                  <a:cubicBezTo>
                    <a:pt x="0" y="21"/>
                    <a:pt x="2" y="24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8"/>
                    <a:pt x="14" y="9"/>
                    <a:pt x="14" y="10"/>
                  </a:cubicBezTo>
                  <a:cubicBezTo>
                    <a:pt x="14" y="10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0"/>
                    <a:pt x="13" y="10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10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11" y="3"/>
                    <a:pt x="11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4" name="Freeform 95">
              <a:extLst>
                <a:ext uri="{FF2B5EF4-FFF2-40B4-BE49-F238E27FC236}">
                  <a16:creationId xmlns:a16="http://schemas.microsoft.com/office/drawing/2014/main" id="{17056843-A562-5CBE-2278-BC8CB8DE99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05670" y="1857064"/>
              <a:ext cx="1294343" cy="630744"/>
            </a:xfrm>
            <a:custGeom>
              <a:avLst/>
              <a:gdLst>
                <a:gd name="T0" fmla="*/ 175 w 188"/>
                <a:gd name="T1" fmla="*/ 44 h 87"/>
                <a:gd name="T2" fmla="*/ 165 w 188"/>
                <a:gd name="T3" fmla="*/ 50 h 87"/>
                <a:gd name="T4" fmla="*/ 163 w 188"/>
                <a:gd name="T5" fmla="*/ 61 h 87"/>
                <a:gd name="T6" fmla="*/ 150 w 188"/>
                <a:gd name="T7" fmla="*/ 66 h 87"/>
                <a:gd name="T8" fmla="*/ 152 w 188"/>
                <a:gd name="T9" fmla="*/ 78 h 87"/>
                <a:gd name="T10" fmla="*/ 134 w 188"/>
                <a:gd name="T11" fmla="*/ 75 h 87"/>
                <a:gd name="T12" fmla="*/ 121 w 188"/>
                <a:gd name="T13" fmla="*/ 77 h 87"/>
                <a:gd name="T14" fmla="*/ 105 w 188"/>
                <a:gd name="T15" fmla="*/ 80 h 87"/>
                <a:gd name="T16" fmla="*/ 95 w 188"/>
                <a:gd name="T17" fmla="*/ 87 h 87"/>
                <a:gd name="T18" fmla="*/ 86 w 188"/>
                <a:gd name="T19" fmla="*/ 82 h 87"/>
                <a:gd name="T20" fmla="*/ 78 w 188"/>
                <a:gd name="T21" fmla="*/ 78 h 87"/>
                <a:gd name="T22" fmla="*/ 66 w 188"/>
                <a:gd name="T23" fmla="*/ 69 h 87"/>
                <a:gd name="T24" fmla="*/ 65 w 188"/>
                <a:gd name="T25" fmla="*/ 60 h 87"/>
                <a:gd name="T26" fmla="*/ 65 w 188"/>
                <a:gd name="T27" fmla="*/ 54 h 87"/>
                <a:gd name="T28" fmla="*/ 59 w 188"/>
                <a:gd name="T29" fmla="*/ 57 h 87"/>
                <a:gd name="T30" fmla="*/ 55 w 188"/>
                <a:gd name="T31" fmla="*/ 59 h 87"/>
                <a:gd name="T32" fmla="*/ 47 w 188"/>
                <a:gd name="T33" fmla="*/ 61 h 87"/>
                <a:gd name="T34" fmla="*/ 26 w 188"/>
                <a:gd name="T35" fmla="*/ 81 h 87"/>
                <a:gd name="T36" fmla="*/ 20 w 188"/>
                <a:gd name="T37" fmla="*/ 74 h 87"/>
                <a:gd name="T38" fmla="*/ 21 w 188"/>
                <a:gd name="T39" fmla="*/ 68 h 87"/>
                <a:gd name="T40" fmla="*/ 20 w 188"/>
                <a:gd name="T41" fmla="*/ 64 h 87"/>
                <a:gd name="T42" fmla="*/ 27 w 188"/>
                <a:gd name="T43" fmla="*/ 63 h 87"/>
                <a:gd name="T44" fmla="*/ 34 w 188"/>
                <a:gd name="T45" fmla="*/ 64 h 87"/>
                <a:gd name="T46" fmla="*/ 31 w 188"/>
                <a:gd name="T47" fmla="*/ 55 h 87"/>
                <a:gd name="T48" fmla="*/ 24 w 188"/>
                <a:gd name="T49" fmla="*/ 52 h 87"/>
                <a:gd name="T50" fmla="*/ 18 w 188"/>
                <a:gd name="T51" fmla="*/ 49 h 87"/>
                <a:gd name="T52" fmla="*/ 11 w 188"/>
                <a:gd name="T53" fmla="*/ 53 h 87"/>
                <a:gd name="T54" fmla="*/ 6 w 188"/>
                <a:gd name="T55" fmla="*/ 46 h 87"/>
                <a:gd name="T56" fmla="*/ 4 w 188"/>
                <a:gd name="T57" fmla="*/ 36 h 87"/>
                <a:gd name="T58" fmla="*/ 10 w 188"/>
                <a:gd name="T59" fmla="*/ 32 h 87"/>
                <a:gd name="T60" fmla="*/ 17 w 188"/>
                <a:gd name="T61" fmla="*/ 24 h 87"/>
                <a:gd name="T62" fmla="*/ 27 w 188"/>
                <a:gd name="T63" fmla="*/ 19 h 87"/>
                <a:gd name="T64" fmla="*/ 34 w 188"/>
                <a:gd name="T65" fmla="*/ 24 h 87"/>
                <a:gd name="T66" fmla="*/ 41 w 188"/>
                <a:gd name="T67" fmla="*/ 26 h 87"/>
                <a:gd name="T68" fmla="*/ 56 w 188"/>
                <a:gd name="T69" fmla="*/ 25 h 87"/>
                <a:gd name="T70" fmla="*/ 62 w 188"/>
                <a:gd name="T71" fmla="*/ 25 h 87"/>
                <a:gd name="T72" fmla="*/ 60 w 188"/>
                <a:gd name="T73" fmla="*/ 15 h 87"/>
                <a:gd name="T74" fmla="*/ 62 w 188"/>
                <a:gd name="T75" fmla="*/ 5 h 87"/>
                <a:gd name="T76" fmla="*/ 76 w 188"/>
                <a:gd name="T77" fmla="*/ 6 h 87"/>
                <a:gd name="T78" fmla="*/ 94 w 188"/>
                <a:gd name="T79" fmla="*/ 2 h 87"/>
                <a:gd name="T80" fmla="*/ 102 w 188"/>
                <a:gd name="T81" fmla="*/ 3 h 87"/>
                <a:gd name="T82" fmla="*/ 108 w 188"/>
                <a:gd name="T83" fmla="*/ 5 h 87"/>
                <a:gd name="T84" fmla="*/ 115 w 188"/>
                <a:gd name="T85" fmla="*/ 9 h 87"/>
                <a:gd name="T86" fmla="*/ 135 w 188"/>
                <a:gd name="T87" fmla="*/ 4 h 87"/>
                <a:gd name="T88" fmla="*/ 144 w 188"/>
                <a:gd name="T89" fmla="*/ 23 h 87"/>
                <a:gd name="T90" fmla="*/ 162 w 188"/>
                <a:gd name="T91" fmla="*/ 31 h 87"/>
                <a:gd name="T92" fmla="*/ 175 w 188"/>
                <a:gd name="T93" fmla="*/ 34 h 87"/>
                <a:gd name="T94" fmla="*/ 185 w 188"/>
                <a:gd name="T95" fmla="*/ 38 h 87"/>
                <a:gd name="T96" fmla="*/ 29 w 188"/>
                <a:gd name="T97" fmla="*/ 65 h 87"/>
                <a:gd name="T98" fmla="*/ 151 w 188"/>
                <a:gd name="T99" fmla="*/ 49 h 87"/>
                <a:gd name="T100" fmla="*/ 144 w 188"/>
                <a:gd name="T101" fmla="*/ 52 h 87"/>
                <a:gd name="T102" fmla="*/ 134 w 188"/>
                <a:gd name="T103" fmla="*/ 51 h 87"/>
                <a:gd name="T104" fmla="*/ 125 w 188"/>
                <a:gd name="T105" fmla="*/ 57 h 87"/>
                <a:gd name="T106" fmla="*/ 122 w 188"/>
                <a:gd name="T107" fmla="*/ 63 h 87"/>
                <a:gd name="T108" fmla="*/ 120 w 188"/>
                <a:gd name="T109" fmla="*/ 60 h 87"/>
                <a:gd name="T110" fmla="*/ 123 w 188"/>
                <a:gd name="T111" fmla="*/ 54 h 87"/>
                <a:gd name="T112" fmla="*/ 133 w 188"/>
                <a:gd name="T113" fmla="*/ 51 h 87"/>
                <a:gd name="T114" fmla="*/ 140 w 188"/>
                <a:gd name="T115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87">
                  <a:moveTo>
                    <a:pt x="188" y="39"/>
                  </a:moveTo>
                  <a:cubicBezTo>
                    <a:pt x="181" y="40"/>
                    <a:pt x="181" y="40"/>
                    <a:pt x="181" y="40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54" y="71"/>
                    <a:pt x="154" y="71"/>
                    <a:pt x="154" y="71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7"/>
                    <a:pt x="147" y="77"/>
                    <a:pt x="147" y="76"/>
                  </a:cubicBezTo>
                  <a:cubicBezTo>
                    <a:pt x="147" y="76"/>
                    <a:pt x="145" y="75"/>
                    <a:pt x="144" y="75"/>
                  </a:cubicBezTo>
                  <a:cubicBezTo>
                    <a:pt x="143" y="75"/>
                    <a:pt x="142" y="74"/>
                    <a:pt x="140" y="74"/>
                  </a:cubicBezTo>
                  <a:cubicBezTo>
                    <a:pt x="138" y="75"/>
                    <a:pt x="135" y="75"/>
                    <a:pt x="134" y="75"/>
                  </a:cubicBezTo>
                  <a:cubicBezTo>
                    <a:pt x="133" y="75"/>
                    <a:pt x="131" y="77"/>
                    <a:pt x="129" y="77"/>
                  </a:cubicBezTo>
                  <a:cubicBezTo>
                    <a:pt x="128" y="77"/>
                    <a:pt x="129" y="76"/>
                    <a:pt x="127" y="76"/>
                  </a:cubicBezTo>
                  <a:cubicBezTo>
                    <a:pt x="126" y="76"/>
                    <a:pt x="126" y="74"/>
                    <a:pt x="125" y="75"/>
                  </a:cubicBezTo>
                  <a:cubicBezTo>
                    <a:pt x="123" y="76"/>
                    <a:pt x="124" y="76"/>
                    <a:pt x="123" y="76"/>
                  </a:cubicBezTo>
                  <a:cubicBezTo>
                    <a:pt x="122" y="76"/>
                    <a:pt x="121" y="77"/>
                    <a:pt x="121" y="77"/>
                  </a:cubicBezTo>
                  <a:cubicBezTo>
                    <a:pt x="121" y="77"/>
                    <a:pt x="120" y="78"/>
                    <a:pt x="120" y="79"/>
                  </a:cubicBezTo>
                  <a:cubicBezTo>
                    <a:pt x="120" y="80"/>
                    <a:pt x="116" y="76"/>
                    <a:pt x="115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0" y="76"/>
                    <a:pt x="107" y="79"/>
                    <a:pt x="107" y="79"/>
                  </a:cubicBezTo>
                  <a:cubicBezTo>
                    <a:pt x="106" y="80"/>
                    <a:pt x="106" y="80"/>
                    <a:pt x="105" y="80"/>
                  </a:cubicBezTo>
                  <a:cubicBezTo>
                    <a:pt x="104" y="80"/>
                    <a:pt x="102" y="80"/>
                    <a:pt x="102" y="81"/>
                  </a:cubicBezTo>
                  <a:cubicBezTo>
                    <a:pt x="102" y="82"/>
                    <a:pt x="100" y="82"/>
                    <a:pt x="100" y="82"/>
                  </a:cubicBezTo>
                  <a:cubicBezTo>
                    <a:pt x="99" y="82"/>
                    <a:pt x="98" y="85"/>
                    <a:pt x="98" y="85"/>
                  </a:cubicBezTo>
                  <a:cubicBezTo>
                    <a:pt x="98" y="85"/>
                    <a:pt x="96" y="85"/>
                    <a:pt x="95" y="85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5" y="87"/>
                    <a:pt x="94" y="87"/>
                    <a:pt x="94" y="87"/>
                  </a:cubicBezTo>
                  <a:cubicBezTo>
                    <a:pt x="93" y="87"/>
                    <a:pt x="94" y="86"/>
                    <a:pt x="93" y="85"/>
                  </a:cubicBezTo>
                  <a:cubicBezTo>
                    <a:pt x="93" y="84"/>
                    <a:pt x="91" y="84"/>
                    <a:pt x="90" y="84"/>
                  </a:cubicBezTo>
                  <a:cubicBezTo>
                    <a:pt x="89" y="85"/>
                    <a:pt x="87" y="84"/>
                    <a:pt x="86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6" y="81"/>
                    <a:pt x="85" y="82"/>
                    <a:pt x="85" y="81"/>
                  </a:cubicBezTo>
                  <a:cubicBezTo>
                    <a:pt x="85" y="80"/>
                    <a:pt x="84" y="80"/>
                    <a:pt x="83" y="80"/>
                  </a:cubicBezTo>
                  <a:cubicBezTo>
                    <a:pt x="82" y="80"/>
                    <a:pt x="81" y="80"/>
                    <a:pt x="81" y="79"/>
                  </a:cubicBezTo>
                  <a:cubicBezTo>
                    <a:pt x="80" y="78"/>
                    <a:pt x="79" y="77"/>
                    <a:pt x="79" y="77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78"/>
                    <a:pt x="74" y="77"/>
                    <a:pt x="73" y="77"/>
                  </a:cubicBezTo>
                  <a:cubicBezTo>
                    <a:pt x="71" y="76"/>
                    <a:pt x="68" y="76"/>
                    <a:pt x="68" y="76"/>
                  </a:cubicBezTo>
                  <a:cubicBezTo>
                    <a:pt x="68" y="76"/>
                    <a:pt x="67" y="73"/>
                    <a:pt x="67" y="72"/>
                  </a:cubicBezTo>
                  <a:cubicBezTo>
                    <a:pt x="67" y="71"/>
                    <a:pt x="67" y="69"/>
                    <a:pt x="67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8"/>
                    <a:pt x="67" y="68"/>
                    <a:pt x="68" y="68"/>
                  </a:cubicBezTo>
                  <a:cubicBezTo>
                    <a:pt x="67" y="66"/>
                    <a:pt x="67" y="67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7" y="65"/>
                    <a:pt x="65" y="64"/>
                    <a:pt x="65" y="63"/>
                  </a:cubicBezTo>
                  <a:cubicBezTo>
                    <a:pt x="64" y="62"/>
                    <a:pt x="65" y="60"/>
                    <a:pt x="65" y="60"/>
                  </a:cubicBezTo>
                  <a:cubicBezTo>
                    <a:pt x="65" y="60"/>
                    <a:pt x="64" y="58"/>
                    <a:pt x="65" y="58"/>
                  </a:cubicBezTo>
                  <a:cubicBezTo>
                    <a:pt x="65" y="57"/>
                    <a:pt x="67" y="54"/>
                    <a:pt x="67" y="54"/>
                  </a:cubicBezTo>
                  <a:cubicBezTo>
                    <a:pt x="67" y="53"/>
                    <a:pt x="66" y="54"/>
                    <a:pt x="66" y="54"/>
                  </a:cubicBezTo>
                  <a:cubicBezTo>
                    <a:pt x="66" y="54"/>
                    <a:pt x="65" y="53"/>
                    <a:pt x="65" y="53"/>
                  </a:cubicBezTo>
                  <a:cubicBezTo>
                    <a:pt x="64" y="53"/>
                    <a:pt x="65" y="54"/>
                    <a:pt x="65" y="54"/>
                  </a:cubicBezTo>
                  <a:cubicBezTo>
                    <a:pt x="63" y="54"/>
                    <a:pt x="63" y="54"/>
                    <a:pt x="61" y="54"/>
                  </a:cubicBezTo>
                  <a:cubicBezTo>
                    <a:pt x="61" y="54"/>
                    <a:pt x="61" y="55"/>
                    <a:pt x="62" y="55"/>
                  </a:cubicBezTo>
                  <a:cubicBezTo>
                    <a:pt x="62" y="56"/>
                    <a:pt x="61" y="56"/>
                    <a:pt x="61" y="56"/>
                  </a:cubicBezTo>
                  <a:cubicBezTo>
                    <a:pt x="60" y="56"/>
                    <a:pt x="60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8" y="57"/>
                    <a:pt x="57" y="57"/>
                  </a:cubicBezTo>
                  <a:cubicBezTo>
                    <a:pt x="57" y="58"/>
                    <a:pt x="57" y="58"/>
                    <a:pt x="57" y="59"/>
                  </a:cubicBezTo>
                  <a:cubicBezTo>
                    <a:pt x="57" y="60"/>
                    <a:pt x="57" y="60"/>
                    <a:pt x="56" y="60"/>
                  </a:cubicBezTo>
                  <a:cubicBezTo>
                    <a:pt x="55" y="61"/>
                    <a:pt x="56" y="59"/>
                    <a:pt x="56" y="58"/>
                  </a:cubicBezTo>
                  <a:cubicBezTo>
                    <a:pt x="56" y="58"/>
                    <a:pt x="54" y="59"/>
                    <a:pt x="55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3" y="59"/>
                    <a:pt x="54" y="60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1"/>
                  </a:cubicBezTo>
                  <a:cubicBezTo>
                    <a:pt x="50" y="60"/>
                    <a:pt x="48" y="61"/>
                    <a:pt x="47" y="61"/>
                  </a:cubicBezTo>
                  <a:cubicBezTo>
                    <a:pt x="46" y="61"/>
                    <a:pt x="42" y="63"/>
                    <a:pt x="42" y="6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38" y="83"/>
                    <a:pt x="38" y="83"/>
                  </a:cubicBezTo>
                  <a:cubicBezTo>
                    <a:pt x="37" y="82"/>
                    <a:pt x="36" y="78"/>
                    <a:pt x="31" y="78"/>
                  </a:cubicBezTo>
                  <a:cubicBezTo>
                    <a:pt x="29" y="79"/>
                    <a:pt x="26" y="78"/>
                    <a:pt x="26" y="81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0"/>
                    <a:pt x="26" y="78"/>
                    <a:pt x="27" y="77"/>
                  </a:cubicBezTo>
                  <a:cubicBezTo>
                    <a:pt x="26" y="76"/>
                    <a:pt x="24" y="76"/>
                    <a:pt x="23" y="76"/>
                  </a:cubicBezTo>
                  <a:cubicBezTo>
                    <a:pt x="21" y="75"/>
                    <a:pt x="24" y="74"/>
                    <a:pt x="20" y="74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1"/>
                    <a:pt x="18" y="69"/>
                    <a:pt x="15" y="69"/>
                  </a:cubicBezTo>
                  <a:cubicBezTo>
                    <a:pt x="15" y="69"/>
                    <a:pt x="16" y="67"/>
                    <a:pt x="16" y="67"/>
                  </a:cubicBezTo>
                  <a:cubicBezTo>
                    <a:pt x="18" y="68"/>
                    <a:pt x="19" y="68"/>
                    <a:pt x="21" y="6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67"/>
                    <a:pt x="20" y="67"/>
                    <a:pt x="19" y="67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19" y="64"/>
                    <a:pt x="20" y="64"/>
                    <a:pt x="20" y="64"/>
                  </a:cubicBezTo>
                  <a:cubicBezTo>
                    <a:pt x="21" y="65"/>
                    <a:pt x="21" y="64"/>
                    <a:pt x="22" y="64"/>
                  </a:cubicBezTo>
                  <a:cubicBezTo>
                    <a:pt x="22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4" y="62"/>
                    <a:pt x="24" y="61"/>
                    <a:pt x="25" y="62"/>
                  </a:cubicBezTo>
                  <a:cubicBezTo>
                    <a:pt x="26" y="62"/>
                    <a:pt x="26" y="63"/>
                    <a:pt x="27" y="63"/>
                  </a:cubicBezTo>
                  <a:cubicBezTo>
                    <a:pt x="28" y="63"/>
                    <a:pt x="30" y="63"/>
                    <a:pt x="30" y="63"/>
                  </a:cubicBezTo>
                  <a:cubicBezTo>
                    <a:pt x="30" y="64"/>
                    <a:pt x="30" y="65"/>
                    <a:pt x="29" y="65"/>
                  </a:cubicBezTo>
                  <a:cubicBezTo>
                    <a:pt x="30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4"/>
                  </a:cubicBezTo>
                  <a:cubicBezTo>
                    <a:pt x="33" y="64"/>
                    <a:pt x="33" y="64"/>
                    <a:pt x="34" y="64"/>
                  </a:cubicBezTo>
                  <a:cubicBezTo>
                    <a:pt x="34" y="62"/>
                    <a:pt x="34" y="62"/>
                    <a:pt x="34" y="61"/>
                  </a:cubicBezTo>
                  <a:cubicBezTo>
                    <a:pt x="34" y="61"/>
                    <a:pt x="33" y="60"/>
                    <a:pt x="33" y="60"/>
                  </a:cubicBezTo>
                  <a:cubicBezTo>
                    <a:pt x="33" y="60"/>
                    <a:pt x="33" y="59"/>
                    <a:pt x="33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8"/>
                    <a:pt x="32" y="56"/>
                    <a:pt x="31" y="55"/>
                  </a:cubicBezTo>
                  <a:cubicBezTo>
                    <a:pt x="31" y="55"/>
                    <a:pt x="30" y="56"/>
                    <a:pt x="29" y="55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7" y="53"/>
                    <a:pt x="26" y="52"/>
                    <a:pt x="26" y="52"/>
                  </a:cubicBezTo>
                  <a:cubicBezTo>
                    <a:pt x="25" y="51"/>
                    <a:pt x="25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0" y="49"/>
                    <a:pt x="19" y="49"/>
                  </a:cubicBezTo>
                  <a:cubicBezTo>
                    <a:pt x="19" y="49"/>
                    <a:pt x="18" y="49"/>
                    <a:pt x="18" y="49"/>
                  </a:cubicBezTo>
                  <a:cubicBezTo>
                    <a:pt x="18" y="49"/>
                    <a:pt x="17" y="49"/>
                    <a:pt x="17" y="49"/>
                  </a:cubicBezTo>
                  <a:cubicBezTo>
                    <a:pt x="17" y="49"/>
                    <a:pt x="18" y="50"/>
                    <a:pt x="17" y="51"/>
                  </a:cubicBezTo>
                  <a:cubicBezTo>
                    <a:pt x="17" y="51"/>
                    <a:pt x="16" y="51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3" y="53"/>
                    <a:pt x="12" y="53"/>
                    <a:pt x="11" y="53"/>
                  </a:cubicBezTo>
                  <a:cubicBezTo>
                    <a:pt x="11" y="53"/>
                    <a:pt x="11" y="54"/>
                    <a:pt x="10" y="54"/>
                  </a:cubicBezTo>
                  <a:cubicBezTo>
                    <a:pt x="9" y="55"/>
                    <a:pt x="9" y="54"/>
                    <a:pt x="8" y="54"/>
                  </a:cubicBezTo>
                  <a:cubicBezTo>
                    <a:pt x="8" y="54"/>
                    <a:pt x="7" y="53"/>
                    <a:pt x="8" y="52"/>
                  </a:cubicBezTo>
                  <a:cubicBezTo>
                    <a:pt x="8" y="51"/>
                    <a:pt x="8" y="50"/>
                    <a:pt x="8" y="5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3" y="47"/>
                    <a:pt x="3" y="46"/>
                  </a:cubicBezTo>
                  <a:cubicBezTo>
                    <a:pt x="3" y="45"/>
                    <a:pt x="4" y="43"/>
                    <a:pt x="3" y="43"/>
                  </a:cubicBezTo>
                  <a:cubicBezTo>
                    <a:pt x="1" y="42"/>
                    <a:pt x="0" y="42"/>
                    <a:pt x="1" y="41"/>
                  </a:cubicBezTo>
                  <a:cubicBezTo>
                    <a:pt x="2" y="40"/>
                    <a:pt x="3" y="38"/>
                    <a:pt x="3" y="38"/>
                  </a:cubicBezTo>
                  <a:cubicBezTo>
                    <a:pt x="3" y="38"/>
                    <a:pt x="4" y="37"/>
                    <a:pt x="4" y="36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5"/>
                    <a:pt x="5" y="33"/>
                    <a:pt x="4" y="31"/>
                  </a:cubicBezTo>
                  <a:cubicBezTo>
                    <a:pt x="3" y="31"/>
                    <a:pt x="6" y="31"/>
                    <a:pt x="6" y="30"/>
                  </a:cubicBezTo>
                  <a:cubicBezTo>
                    <a:pt x="6" y="29"/>
                    <a:pt x="8" y="28"/>
                    <a:pt x="8" y="29"/>
                  </a:cubicBezTo>
                  <a:cubicBezTo>
                    <a:pt x="9" y="30"/>
                    <a:pt x="10" y="32"/>
                    <a:pt x="10" y="32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0" y="29"/>
                    <a:pt x="11" y="28"/>
                  </a:cubicBezTo>
                  <a:cubicBezTo>
                    <a:pt x="11" y="27"/>
                    <a:pt x="11" y="25"/>
                    <a:pt x="12" y="25"/>
                  </a:cubicBezTo>
                  <a:cubicBezTo>
                    <a:pt x="13" y="25"/>
                    <a:pt x="13" y="23"/>
                    <a:pt x="14" y="23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7" y="24"/>
                    <a:pt x="21" y="21"/>
                    <a:pt x="21" y="20"/>
                  </a:cubicBezTo>
                  <a:cubicBezTo>
                    <a:pt x="22" y="19"/>
                    <a:pt x="20" y="19"/>
                    <a:pt x="20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8" y="18"/>
                    <a:pt x="29" y="19"/>
                  </a:cubicBezTo>
                  <a:cubicBezTo>
                    <a:pt x="30" y="20"/>
                    <a:pt x="29" y="21"/>
                    <a:pt x="29" y="21"/>
                  </a:cubicBezTo>
                  <a:cubicBezTo>
                    <a:pt x="29" y="21"/>
                    <a:pt x="31" y="21"/>
                    <a:pt x="32" y="22"/>
                  </a:cubicBezTo>
                  <a:cubicBezTo>
                    <a:pt x="33" y="22"/>
                    <a:pt x="34" y="23"/>
                    <a:pt x="34" y="24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7" y="25"/>
                    <a:pt x="38" y="25"/>
                    <a:pt x="39" y="26"/>
                  </a:cubicBezTo>
                  <a:cubicBezTo>
                    <a:pt x="40" y="27"/>
                    <a:pt x="38" y="28"/>
                    <a:pt x="38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0" y="26"/>
                    <a:pt x="41" y="26"/>
                  </a:cubicBezTo>
                  <a:cubicBezTo>
                    <a:pt x="42" y="26"/>
                    <a:pt x="41" y="25"/>
                    <a:pt x="43" y="26"/>
                  </a:cubicBezTo>
                  <a:cubicBezTo>
                    <a:pt x="45" y="26"/>
                    <a:pt x="47" y="27"/>
                    <a:pt x="47" y="27"/>
                  </a:cubicBezTo>
                  <a:cubicBezTo>
                    <a:pt x="48" y="26"/>
                    <a:pt x="49" y="25"/>
                    <a:pt x="51" y="25"/>
                  </a:cubicBezTo>
                  <a:cubicBezTo>
                    <a:pt x="53" y="24"/>
                    <a:pt x="53" y="26"/>
                    <a:pt x="54" y="26"/>
                  </a:cubicBezTo>
                  <a:cubicBezTo>
                    <a:pt x="55" y="25"/>
                    <a:pt x="54" y="25"/>
                    <a:pt x="56" y="25"/>
                  </a:cubicBezTo>
                  <a:cubicBezTo>
                    <a:pt x="57" y="26"/>
                    <a:pt x="58" y="29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5" y="29"/>
                    <a:pt x="65" y="27"/>
                  </a:cubicBezTo>
                  <a:cubicBezTo>
                    <a:pt x="64" y="25"/>
                    <a:pt x="62" y="25"/>
                    <a:pt x="62" y="25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5" y="6"/>
                    <a:pt x="115" y="7"/>
                  </a:cubicBezTo>
                  <a:cubicBezTo>
                    <a:pt x="116" y="8"/>
                    <a:pt x="115" y="9"/>
                    <a:pt x="115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3"/>
                    <a:pt x="146" y="26"/>
                    <a:pt x="147" y="26"/>
                  </a:cubicBezTo>
                  <a:cubicBezTo>
                    <a:pt x="148" y="26"/>
                    <a:pt x="152" y="25"/>
                    <a:pt x="152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8" y="25"/>
                    <a:pt x="161" y="29"/>
                    <a:pt x="161" y="29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8" y="39"/>
                    <a:pt x="188" y="39"/>
                    <a:pt x="188" y="39"/>
                  </a:cubicBezTo>
                  <a:close/>
                  <a:moveTo>
                    <a:pt x="29" y="65"/>
                  </a:moveTo>
                  <a:cubicBezTo>
                    <a:pt x="29" y="65"/>
                    <a:pt x="28" y="67"/>
                    <a:pt x="28" y="67"/>
                  </a:cubicBezTo>
                  <a:cubicBezTo>
                    <a:pt x="26" y="69"/>
                    <a:pt x="26" y="68"/>
                    <a:pt x="24" y="67"/>
                  </a:cubicBezTo>
                  <a:cubicBezTo>
                    <a:pt x="27" y="67"/>
                    <a:pt x="27" y="66"/>
                    <a:pt x="29" y="65"/>
                  </a:cubicBezTo>
                  <a:close/>
                  <a:moveTo>
                    <a:pt x="63" y="56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4" y="57"/>
                    <a:pt x="64" y="56"/>
                    <a:pt x="63" y="56"/>
                  </a:cubicBezTo>
                  <a:close/>
                  <a:moveTo>
                    <a:pt x="150" y="48"/>
                  </a:moveTo>
                  <a:cubicBezTo>
                    <a:pt x="150" y="48"/>
                    <a:pt x="151" y="49"/>
                    <a:pt x="151" y="49"/>
                  </a:cubicBezTo>
                  <a:cubicBezTo>
                    <a:pt x="151" y="49"/>
                    <a:pt x="150" y="49"/>
                    <a:pt x="149" y="50"/>
                  </a:cubicBezTo>
                  <a:cubicBezTo>
                    <a:pt x="149" y="50"/>
                    <a:pt x="149" y="51"/>
                    <a:pt x="149" y="51"/>
                  </a:cubicBezTo>
                  <a:cubicBezTo>
                    <a:pt x="148" y="51"/>
                    <a:pt x="147" y="52"/>
                    <a:pt x="146" y="52"/>
                  </a:cubicBezTo>
                  <a:cubicBezTo>
                    <a:pt x="146" y="52"/>
                    <a:pt x="146" y="53"/>
                    <a:pt x="146" y="53"/>
                  </a:cubicBezTo>
                  <a:cubicBezTo>
                    <a:pt x="145" y="53"/>
                    <a:pt x="144" y="52"/>
                    <a:pt x="144" y="52"/>
                  </a:cubicBezTo>
                  <a:cubicBezTo>
                    <a:pt x="143" y="52"/>
                    <a:pt x="140" y="53"/>
                    <a:pt x="139" y="53"/>
                  </a:cubicBezTo>
                  <a:cubicBezTo>
                    <a:pt x="138" y="53"/>
                    <a:pt x="136" y="51"/>
                    <a:pt x="135" y="52"/>
                  </a:cubicBezTo>
                  <a:cubicBezTo>
                    <a:pt x="135" y="52"/>
                    <a:pt x="136" y="52"/>
                    <a:pt x="135" y="52"/>
                  </a:cubicBezTo>
                  <a:cubicBezTo>
                    <a:pt x="135" y="52"/>
                    <a:pt x="135" y="51"/>
                    <a:pt x="135" y="51"/>
                  </a:cubicBezTo>
                  <a:cubicBezTo>
                    <a:pt x="135" y="51"/>
                    <a:pt x="134" y="51"/>
                    <a:pt x="134" y="51"/>
                  </a:cubicBezTo>
                  <a:cubicBezTo>
                    <a:pt x="133" y="52"/>
                    <a:pt x="134" y="52"/>
                    <a:pt x="134" y="53"/>
                  </a:cubicBezTo>
                  <a:cubicBezTo>
                    <a:pt x="133" y="53"/>
                    <a:pt x="132" y="54"/>
                    <a:pt x="132" y="54"/>
                  </a:cubicBezTo>
                  <a:cubicBezTo>
                    <a:pt x="131" y="54"/>
                    <a:pt x="131" y="53"/>
                    <a:pt x="130" y="54"/>
                  </a:cubicBezTo>
                  <a:cubicBezTo>
                    <a:pt x="130" y="54"/>
                    <a:pt x="128" y="56"/>
                    <a:pt x="128" y="56"/>
                  </a:cubicBezTo>
                  <a:cubicBezTo>
                    <a:pt x="127" y="57"/>
                    <a:pt x="126" y="56"/>
                    <a:pt x="125" y="57"/>
                  </a:cubicBezTo>
                  <a:cubicBezTo>
                    <a:pt x="125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2" y="60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1" y="62"/>
                    <a:pt x="122" y="62"/>
                    <a:pt x="122" y="63"/>
                  </a:cubicBezTo>
                  <a:cubicBezTo>
                    <a:pt x="122" y="63"/>
                    <a:pt x="123" y="63"/>
                    <a:pt x="123" y="63"/>
                  </a:cubicBezTo>
                  <a:cubicBezTo>
                    <a:pt x="123" y="63"/>
                    <a:pt x="123" y="64"/>
                    <a:pt x="123" y="64"/>
                  </a:cubicBezTo>
                  <a:cubicBezTo>
                    <a:pt x="122" y="63"/>
                    <a:pt x="121" y="63"/>
                    <a:pt x="120" y="63"/>
                  </a:cubicBezTo>
                  <a:cubicBezTo>
                    <a:pt x="120" y="63"/>
                    <a:pt x="121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59"/>
                    <a:pt x="119" y="60"/>
                    <a:pt x="119" y="60"/>
                  </a:cubicBezTo>
                  <a:cubicBezTo>
                    <a:pt x="119" y="59"/>
                    <a:pt x="118" y="59"/>
                    <a:pt x="118" y="58"/>
                  </a:cubicBezTo>
                  <a:cubicBezTo>
                    <a:pt x="119" y="57"/>
                    <a:pt x="120" y="57"/>
                    <a:pt x="121" y="57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2" y="55"/>
                    <a:pt x="122" y="55"/>
                    <a:pt x="123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4" y="54"/>
                    <a:pt x="124" y="53"/>
                    <a:pt x="125" y="53"/>
                  </a:cubicBezTo>
                  <a:cubicBezTo>
                    <a:pt x="125" y="52"/>
                    <a:pt x="126" y="52"/>
                    <a:pt x="127" y="52"/>
                  </a:cubicBezTo>
                  <a:cubicBezTo>
                    <a:pt x="127" y="52"/>
                    <a:pt x="127" y="51"/>
                    <a:pt x="128" y="51"/>
                  </a:cubicBezTo>
                  <a:cubicBezTo>
                    <a:pt x="129" y="50"/>
                    <a:pt x="131" y="51"/>
                    <a:pt x="133" y="51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4" y="50"/>
                    <a:pt x="137" y="50"/>
                    <a:pt x="137" y="50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0"/>
                    <a:pt x="139" y="50"/>
                  </a:cubicBezTo>
                  <a:cubicBezTo>
                    <a:pt x="139" y="50"/>
                    <a:pt x="140" y="51"/>
                    <a:pt x="140" y="51"/>
                  </a:cubicBezTo>
                  <a:cubicBezTo>
                    <a:pt x="141" y="51"/>
                    <a:pt x="143" y="51"/>
                    <a:pt x="143" y="51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7" y="49"/>
                    <a:pt x="147" y="49"/>
                    <a:pt x="150" y="4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5" name="Freeform 96">
              <a:extLst>
                <a:ext uri="{FF2B5EF4-FFF2-40B4-BE49-F238E27FC236}">
                  <a16:creationId xmlns:a16="http://schemas.microsoft.com/office/drawing/2014/main" id="{D2D0F004-DA8C-63A2-F126-983C090C2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69" y="2815616"/>
              <a:ext cx="143578" cy="16051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6" name="Freeform 97">
              <a:extLst>
                <a:ext uri="{FF2B5EF4-FFF2-40B4-BE49-F238E27FC236}">
                  <a16:creationId xmlns:a16="http://schemas.microsoft.com/office/drawing/2014/main" id="{5EF865BC-FF36-B25A-67BB-6EA17FCA31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9359" y="2293385"/>
              <a:ext cx="591455" cy="784473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7" name="Freeform 98">
              <a:extLst>
                <a:ext uri="{FF2B5EF4-FFF2-40B4-BE49-F238E27FC236}">
                  <a16:creationId xmlns:a16="http://schemas.microsoft.com/office/drawing/2014/main" id="{1F3A60A3-5BA3-ACEA-1F75-B0CD1C8D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350" y="3367233"/>
              <a:ext cx="77147" cy="36173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8" name="Freeform 99">
              <a:extLst>
                <a:ext uri="{FF2B5EF4-FFF2-40B4-BE49-F238E27FC236}">
                  <a16:creationId xmlns:a16="http://schemas.microsoft.com/office/drawing/2014/main" id="{9A2C1F9C-673A-F0B0-8B0D-3CE189C0D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48" y="3681473"/>
              <a:ext cx="199296" cy="246420"/>
            </a:xfrm>
            <a:custGeom>
              <a:avLst/>
              <a:gdLst>
                <a:gd name="T0" fmla="*/ 5 w 29"/>
                <a:gd name="T1" fmla="*/ 34 h 34"/>
                <a:gd name="T2" fmla="*/ 11 w 29"/>
                <a:gd name="T3" fmla="*/ 31 h 34"/>
                <a:gd name="T4" fmla="*/ 13 w 29"/>
                <a:gd name="T5" fmla="*/ 29 h 34"/>
                <a:gd name="T6" fmla="*/ 20 w 29"/>
                <a:gd name="T7" fmla="*/ 29 h 34"/>
                <a:gd name="T8" fmla="*/ 23 w 29"/>
                <a:gd name="T9" fmla="*/ 31 h 34"/>
                <a:gd name="T10" fmla="*/ 24 w 29"/>
                <a:gd name="T11" fmla="*/ 29 h 34"/>
                <a:gd name="T12" fmla="*/ 24 w 29"/>
                <a:gd name="T13" fmla="*/ 27 h 34"/>
                <a:gd name="T14" fmla="*/ 24 w 29"/>
                <a:gd name="T15" fmla="*/ 23 h 34"/>
                <a:gd name="T16" fmla="*/ 25 w 29"/>
                <a:gd name="T17" fmla="*/ 21 h 34"/>
                <a:gd name="T18" fmla="*/ 26 w 29"/>
                <a:gd name="T19" fmla="*/ 17 h 34"/>
                <a:gd name="T20" fmla="*/ 27 w 29"/>
                <a:gd name="T21" fmla="*/ 14 h 34"/>
                <a:gd name="T22" fmla="*/ 29 w 29"/>
                <a:gd name="T23" fmla="*/ 12 h 34"/>
                <a:gd name="T24" fmla="*/ 29 w 29"/>
                <a:gd name="T25" fmla="*/ 8 h 34"/>
                <a:gd name="T26" fmla="*/ 28 w 29"/>
                <a:gd name="T27" fmla="*/ 5 h 34"/>
                <a:gd name="T28" fmla="*/ 28 w 29"/>
                <a:gd name="T29" fmla="*/ 3 h 34"/>
                <a:gd name="T30" fmla="*/ 24 w 29"/>
                <a:gd name="T31" fmla="*/ 3 h 34"/>
                <a:gd name="T32" fmla="*/ 24 w 29"/>
                <a:gd name="T33" fmla="*/ 1 h 34"/>
                <a:gd name="T34" fmla="*/ 22 w 29"/>
                <a:gd name="T35" fmla="*/ 1 h 34"/>
                <a:gd name="T36" fmla="*/ 20 w 29"/>
                <a:gd name="T37" fmla="*/ 2 h 34"/>
                <a:gd name="T38" fmla="*/ 19 w 29"/>
                <a:gd name="T39" fmla="*/ 2 h 34"/>
                <a:gd name="T40" fmla="*/ 18 w 29"/>
                <a:gd name="T41" fmla="*/ 0 h 34"/>
                <a:gd name="T42" fmla="*/ 14 w 29"/>
                <a:gd name="T43" fmla="*/ 0 h 34"/>
                <a:gd name="T44" fmla="*/ 13 w 29"/>
                <a:gd name="T45" fmla="*/ 1 h 34"/>
                <a:gd name="T46" fmla="*/ 12 w 29"/>
                <a:gd name="T47" fmla="*/ 3 h 34"/>
                <a:gd name="T48" fmla="*/ 10 w 29"/>
                <a:gd name="T49" fmla="*/ 2 h 34"/>
                <a:gd name="T50" fmla="*/ 9 w 29"/>
                <a:gd name="T51" fmla="*/ 2 h 34"/>
                <a:gd name="T52" fmla="*/ 9 w 29"/>
                <a:gd name="T53" fmla="*/ 5 h 34"/>
                <a:gd name="T54" fmla="*/ 7 w 29"/>
                <a:gd name="T55" fmla="*/ 4 h 34"/>
                <a:gd name="T56" fmla="*/ 5 w 29"/>
                <a:gd name="T57" fmla="*/ 6 h 34"/>
                <a:gd name="T58" fmla="*/ 4 w 29"/>
                <a:gd name="T59" fmla="*/ 8 h 34"/>
                <a:gd name="T60" fmla="*/ 5 w 29"/>
                <a:gd name="T61" fmla="*/ 11 h 34"/>
                <a:gd name="T62" fmla="*/ 2 w 29"/>
                <a:gd name="T63" fmla="*/ 12 h 34"/>
                <a:gd name="T64" fmla="*/ 3 w 29"/>
                <a:gd name="T65" fmla="*/ 14 h 34"/>
                <a:gd name="T66" fmla="*/ 1 w 29"/>
                <a:gd name="T67" fmla="*/ 15 h 34"/>
                <a:gd name="T68" fmla="*/ 2 w 29"/>
                <a:gd name="T69" fmla="*/ 18 h 34"/>
                <a:gd name="T70" fmla="*/ 0 w 29"/>
                <a:gd name="T71" fmla="*/ 21 h 34"/>
                <a:gd name="T72" fmla="*/ 2 w 29"/>
                <a:gd name="T73" fmla="*/ 22 h 34"/>
                <a:gd name="T74" fmla="*/ 4 w 29"/>
                <a:gd name="T75" fmla="*/ 24 h 34"/>
                <a:gd name="T76" fmla="*/ 6 w 29"/>
                <a:gd name="T77" fmla="*/ 27 h 34"/>
                <a:gd name="T78" fmla="*/ 6 w 29"/>
                <a:gd name="T79" fmla="*/ 28 h 34"/>
                <a:gd name="T80" fmla="*/ 5 w 29"/>
                <a:gd name="T81" fmla="*/ 30 h 34"/>
                <a:gd name="T82" fmla="*/ 5 w 29"/>
                <a:gd name="T83" fmla="*/ 32 h 34"/>
                <a:gd name="T84" fmla="*/ 5 w 29"/>
                <a:gd name="T8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cubicBezTo>
                    <a:pt x="7" y="33"/>
                    <a:pt x="10" y="32"/>
                    <a:pt x="11" y="31"/>
                  </a:cubicBezTo>
                  <a:cubicBezTo>
                    <a:pt x="12" y="31"/>
                    <a:pt x="12" y="30"/>
                    <a:pt x="13" y="29"/>
                  </a:cubicBezTo>
                  <a:cubicBezTo>
                    <a:pt x="14" y="29"/>
                    <a:pt x="18" y="29"/>
                    <a:pt x="20" y="29"/>
                  </a:cubicBezTo>
                  <a:cubicBezTo>
                    <a:pt x="21" y="30"/>
                    <a:pt x="22" y="31"/>
                    <a:pt x="23" y="31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4" y="27"/>
                    <a:pt x="24" y="27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19"/>
                    <a:pt x="26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28" y="13"/>
                    <a:pt x="29" y="12"/>
                    <a:pt x="29" y="12"/>
                  </a:cubicBezTo>
                  <a:cubicBezTo>
                    <a:pt x="29" y="12"/>
                    <a:pt x="29" y="10"/>
                    <a:pt x="29" y="8"/>
                  </a:cubicBezTo>
                  <a:cubicBezTo>
                    <a:pt x="29" y="7"/>
                    <a:pt x="28" y="6"/>
                    <a:pt x="28" y="5"/>
                  </a:cubicBezTo>
                  <a:cubicBezTo>
                    <a:pt x="29" y="5"/>
                    <a:pt x="28" y="3"/>
                    <a:pt x="28" y="3"/>
                  </a:cubicBezTo>
                  <a:cubicBezTo>
                    <a:pt x="28" y="3"/>
                    <a:pt x="25" y="3"/>
                    <a:pt x="24" y="3"/>
                  </a:cubicBezTo>
                  <a:cubicBezTo>
                    <a:pt x="24" y="3"/>
                    <a:pt x="24" y="1"/>
                    <a:pt x="24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12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7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3" y="7"/>
                    <a:pt x="4" y="8"/>
                  </a:cubicBezTo>
                  <a:cubicBezTo>
                    <a:pt x="5" y="9"/>
                    <a:pt x="6" y="9"/>
                    <a:pt x="5" y="11"/>
                  </a:cubicBezTo>
                  <a:cubicBezTo>
                    <a:pt x="5" y="12"/>
                    <a:pt x="2" y="12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7"/>
                    <a:pt x="2" y="18"/>
                  </a:cubicBezTo>
                  <a:cubicBezTo>
                    <a:pt x="1" y="19"/>
                    <a:pt x="0" y="21"/>
                    <a:pt x="0" y="21"/>
                  </a:cubicBezTo>
                  <a:cubicBezTo>
                    <a:pt x="0" y="21"/>
                    <a:pt x="2" y="22"/>
                    <a:pt x="2" y="22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5"/>
                    <a:pt x="5" y="27"/>
                    <a:pt x="6" y="27"/>
                  </a:cubicBezTo>
                  <a:cubicBezTo>
                    <a:pt x="7" y="27"/>
                    <a:pt x="7" y="27"/>
                    <a:pt x="6" y="28"/>
                  </a:cubicBezTo>
                  <a:cubicBezTo>
                    <a:pt x="6" y="29"/>
                    <a:pt x="6" y="30"/>
                    <a:pt x="5" y="30"/>
                  </a:cubicBezTo>
                  <a:cubicBezTo>
                    <a:pt x="4" y="31"/>
                    <a:pt x="5" y="32"/>
                    <a:pt x="5" y="32"/>
                  </a:cubicBezTo>
                  <a:cubicBezTo>
                    <a:pt x="5" y="33"/>
                    <a:pt x="5" y="34"/>
                    <a:pt x="5" y="3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29" name="Freeform 100">
              <a:extLst>
                <a:ext uri="{FF2B5EF4-FFF2-40B4-BE49-F238E27FC236}">
                  <a16:creationId xmlns:a16="http://schemas.microsoft.com/office/drawing/2014/main" id="{A5E1EE04-9A13-75C1-A26D-527DB7460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7042" y="2227825"/>
              <a:ext cx="357874" cy="443101"/>
            </a:xfrm>
            <a:custGeom>
              <a:avLst/>
              <a:gdLst>
                <a:gd name="T0" fmla="*/ 26 w 52"/>
                <a:gd name="T1" fmla="*/ 53 h 61"/>
                <a:gd name="T2" fmla="*/ 29 w 52"/>
                <a:gd name="T3" fmla="*/ 57 h 61"/>
                <a:gd name="T4" fmla="*/ 31 w 52"/>
                <a:gd name="T5" fmla="*/ 59 h 61"/>
                <a:gd name="T6" fmla="*/ 36 w 52"/>
                <a:gd name="T7" fmla="*/ 60 h 61"/>
                <a:gd name="T8" fmla="*/ 38 w 52"/>
                <a:gd name="T9" fmla="*/ 61 h 61"/>
                <a:gd name="T10" fmla="*/ 39 w 52"/>
                <a:gd name="T11" fmla="*/ 59 h 61"/>
                <a:gd name="T12" fmla="*/ 39 w 52"/>
                <a:gd name="T13" fmla="*/ 55 h 61"/>
                <a:gd name="T14" fmla="*/ 39 w 52"/>
                <a:gd name="T15" fmla="*/ 53 h 61"/>
                <a:gd name="T16" fmla="*/ 30 w 52"/>
                <a:gd name="T17" fmla="*/ 53 h 61"/>
                <a:gd name="T18" fmla="*/ 27 w 52"/>
                <a:gd name="T19" fmla="*/ 53 h 61"/>
                <a:gd name="T20" fmla="*/ 4 w 52"/>
                <a:gd name="T21" fmla="*/ 20 h 61"/>
                <a:gd name="T22" fmla="*/ 6 w 52"/>
                <a:gd name="T23" fmla="*/ 19 h 61"/>
                <a:gd name="T24" fmla="*/ 8 w 52"/>
                <a:gd name="T25" fmla="*/ 17 h 61"/>
                <a:gd name="T26" fmla="*/ 12 w 52"/>
                <a:gd name="T27" fmla="*/ 17 h 61"/>
                <a:gd name="T28" fmla="*/ 16 w 52"/>
                <a:gd name="T29" fmla="*/ 19 h 61"/>
                <a:gd name="T30" fmla="*/ 16 w 52"/>
                <a:gd name="T31" fmla="*/ 19 h 61"/>
                <a:gd name="T32" fmla="*/ 18 w 52"/>
                <a:gd name="T33" fmla="*/ 23 h 61"/>
                <a:gd name="T34" fmla="*/ 19 w 52"/>
                <a:gd name="T35" fmla="*/ 25 h 61"/>
                <a:gd name="T36" fmla="*/ 24 w 52"/>
                <a:gd name="T37" fmla="*/ 32 h 61"/>
                <a:gd name="T38" fmla="*/ 30 w 52"/>
                <a:gd name="T39" fmla="*/ 36 h 61"/>
                <a:gd name="T40" fmla="*/ 32 w 52"/>
                <a:gd name="T41" fmla="*/ 36 h 61"/>
                <a:gd name="T42" fmla="*/ 35 w 52"/>
                <a:gd name="T43" fmla="*/ 38 h 61"/>
                <a:gd name="T44" fmla="*/ 37 w 52"/>
                <a:gd name="T45" fmla="*/ 39 h 61"/>
                <a:gd name="T46" fmla="*/ 41 w 52"/>
                <a:gd name="T47" fmla="*/ 43 h 61"/>
                <a:gd name="T48" fmla="*/ 41 w 52"/>
                <a:gd name="T49" fmla="*/ 50 h 61"/>
                <a:gd name="T50" fmla="*/ 40 w 52"/>
                <a:gd name="T51" fmla="*/ 53 h 61"/>
                <a:gd name="T52" fmla="*/ 43 w 52"/>
                <a:gd name="T53" fmla="*/ 55 h 61"/>
                <a:gd name="T54" fmla="*/ 45 w 52"/>
                <a:gd name="T55" fmla="*/ 52 h 61"/>
                <a:gd name="T56" fmla="*/ 47 w 52"/>
                <a:gd name="T57" fmla="*/ 49 h 61"/>
                <a:gd name="T58" fmla="*/ 46 w 52"/>
                <a:gd name="T59" fmla="*/ 46 h 61"/>
                <a:gd name="T60" fmla="*/ 44 w 52"/>
                <a:gd name="T61" fmla="*/ 44 h 61"/>
                <a:gd name="T62" fmla="*/ 47 w 52"/>
                <a:gd name="T63" fmla="*/ 40 h 61"/>
                <a:gd name="T64" fmla="*/ 51 w 52"/>
                <a:gd name="T65" fmla="*/ 43 h 61"/>
                <a:gd name="T66" fmla="*/ 52 w 52"/>
                <a:gd name="T67" fmla="*/ 42 h 61"/>
                <a:gd name="T68" fmla="*/ 52 w 52"/>
                <a:gd name="T69" fmla="*/ 40 h 61"/>
                <a:gd name="T70" fmla="*/ 49 w 52"/>
                <a:gd name="T71" fmla="*/ 37 h 61"/>
                <a:gd name="T72" fmla="*/ 43 w 52"/>
                <a:gd name="T73" fmla="*/ 32 h 61"/>
                <a:gd name="T74" fmla="*/ 32 w 52"/>
                <a:gd name="T75" fmla="*/ 26 h 61"/>
                <a:gd name="T76" fmla="*/ 31 w 52"/>
                <a:gd name="T77" fmla="*/ 23 h 61"/>
                <a:gd name="T78" fmla="*/ 29 w 52"/>
                <a:gd name="T79" fmla="*/ 21 h 61"/>
                <a:gd name="T80" fmla="*/ 25 w 52"/>
                <a:gd name="T81" fmla="*/ 18 h 61"/>
                <a:gd name="T82" fmla="*/ 26 w 52"/>
                <a:gd name="T83" fmla="*/ 13 h 61"/>
                <a:gd name="T84" fmla="*/ 25 w 52"/>
                <a:gd name="T85" fmla="*/ 10 h 61"/>
                <a:gd name="T86" fmla="*/ 31 w 52"/>
                <a:gd name="T87" fmla="*/ 9 h 61"/>
                <a:gd name="T88" fmla="*/ 30 w 52"/>
                <a:gd name="T89" fmla="*/ 5 h 61"/>
                <a:gd name="T90" fmla="*/ 27 w 52"/>
                <a:gd name="T91" fmla="*/ 2 h 61"/>
                <a:gd name="T92" fmla="*/ 23 w 52"/>
                <a:gd name="T93" fmla="*/ 1 h 61"/>
                <a:gd name="T94" fmla="*/ 20 w 52"/>
                <a:gd name="T95" fmla="*/ 1 h 61"/>
                <a:gd name="T96" fmla="*/ 17 w 52"/>
                <a:gd name="T97" fmla="*/ 2 h 61"/>
                <a:gd name="T98" fmla="*/ 16 w 52"/>
                <a:gd name="T99" fmla="*/ 4 h 61"/>
                <a:gd name="T100" fmla="*/ 12 w 52"/>
                <a:gd name="T101" fmla="*/ 6 h 61"/>
                <a:gd name="T102" fmla="*/ 9 w 52"/>
                <a:gd name="T103" fmla="*/ 7 h 61"/>
                <a:gd name="T104" fmla="*/ 7 w 52"/>
                <a:gd name="T105" fmla="*/ 7 h 61"/>
                <a:gd name="T106" fmla="*/ 2 w 52"/>
                <a:gd name="T107" fmla="*/ 10 h 61"/>
                <a:gd name="T108" fmla="*/ 1 w 52"/>
                <a:gd name="T109" fmla="*/ 14 h 61"/>
                <a:gd name="T110" fmla="*/ 3 w 52"/>
                <a:gd name="T111" fmla="*/ 18 h 61"/>
                <a:gd name="T112" fmla="*/ 3 w 52"/>
                <a:gd name="T113" fmla="*/ 20 h 61"/>
                <a:gd name="T114" fmla="*/ 8 w 52"/>
                <a:gd name="T115" fmla="*/ 37 h 61"/>
                <a:gd name="T116" fmla="*/ 8 w 52"/>
                <a:gd name="T117" fmla="*/ 40 h 61"/>
                <a:gd name="T118" fmla="*/ 11 w 52"/>
                <a:gd name="T119" fmla="*/ 48 h 61"/>
                <a:gd name="T120" fmla="*/ 13 w 52"/>
                <a:gd name="T121" fmla="*/ 47 h 61"/>
                <a:gd name="T122" fmla="*/ 15 w 52"/>
                <a:gd name="T123" fmla="*/ 38 h 61"/>
                <a:gd name="T124" fmla="*/ 13 w 52"/>
                <a:gd name="T1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61">
                  <a:moveTo>
                    <a:pt x="27" y="53"/>
                  </a:moveTo>
                  <a:cubicBezTo>
                    <a:pt x="27" y="54"/>
                    <a:pt x="27" y="53"/>
                    <a:pt x="26" y="53"/>
                  </a:cubicBezTo>
                  <a:cubicBezTo>
                    <a:pt x="26" y="54"/>
                    <a:pt x="27" y="55"/>
                    <a:pt x="26" y="55"/>
                  </a:cubicBezTo>
                  <a:cubicBezTo>
                    <a:pt x="27" y="55"/>
                    <a:pt x="28" y="56"/>
                    <a:pt x="29" y="57"/>
                  </a:cubicBezTo>
                  <a:cubicBezTo>
                    <a:pt x="29" y="57"/>
                    <a:pt x="30" y="57"/>
                    <a:pt x="31" y="57"/>
                  </a:cubicBezTo>
                  <a:cubicBezTo>
                    <a:pt x="31" y="57"/>
                    <a:pt x="31" y="59"/>
                    <a:pt x="31" y="59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4" y="59"/>
                    <a:pt x="34" y="60"/>
                    <a:pt x="36" y="6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1"/>
                    <a:pt x="37" y="61"/>
                    <a:pt x="38" y="61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8" y="59"/>
                    <a:pt x="39" y="59"/>
                    <a:pt x="39" y="59"/>
                  </a:cubicBezTo>
                  <a:cubicBezTo>
                    <a:pt x="39" y="58"/>
                    <a:pt x="39" y="57"/>
                    <a:pt x="39" y="56"/>
                  </a:cubicBezTo>
                  <a:cubicBezTo>
                    <a:pt x="38" y="56"/>
                    <a:pt x="39" y="56"/>
                    <a:pt x="39" y="55"/>
                  </a:cubicBezTo>
                  <a:cubicBezTo>
                    <a:pt x="38" y="54"/>
                    <a:pt x="39" y="55"/>
                    <a:pt x="39" y="54"/>
                  </a:cubicBezTo>
                  <a:cubicBezTo>
                    <a:pt x="40" y="54"/>
                    <a:pt x="39" y="53"/>
                    <a:pt x="39" y="53"/>
                  </a:cubicBezTo>
                  <a:cubicBezTo>
                    <a:pt x="38" y="54"/>
                    <a:pt x="34" y="55"/>
                    <a:pt x="31" y="54"/>
                  </a:cubicBezTo>
                  <a:cubicBezTo>
                    <a:pt x="31" y="54"/>
                    <a:pt x="31" y="53"/>
                    <a:pt x="30" y="53"/>
                  </a:cubicBezTo>
                  <a:cubicBezTo>
                    <a:pt x="29" y="53"/>
                    <a:pt x="29" y="54"/>
                    <a:pt x="28" y="54"/>
                  </a:cubicBezTo>
                  <a:cubicBezTo>
                    <a:pt x="28" y="54"/>
                    <a:pt x="28" y="53"/>
                    <a:pt x="27" y="53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9" y="16"/>
                    <a:pt x="9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6" y="21"/>
                    <a:pt x="17" y="21"/>
                  </a:cubicBezTo>
                  <a:cubicBezTo>
                    <a:pt x="17" y="22"/>
                    <a:pt x="18" y="22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ubicBezTo>
                    <a:pt x="20" y="26"/>
                    <a:pt x="19" y="27"/>
                    <a:pt x="20" y="28"/>
                  </a:cubicBezTo>
                  <a:cubicBezTo>
                    <a:pt x="21" y="29"/>
                    <a:pt x="23" y="30"/>
                    <a:pt x="24" y="32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7" y="35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2" y="36"/>
                  </a:cubicBezTo>
                  <a:cubicBezTo>
                    <a:pt x="32" y="36"/>
                    <a:pt x="33" y="38"/>
                    <a:pt x="34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9"/>
                    <a:pt x="35" y="39"/>
                  </a:cubicBezTo>
                  <a:cubicBezTo>
                    <a:pt x="36" y="39"/>
                    <a:pt x="36" y="39"/>
                    <a:pt x="37" y="39"/>
                  </a:cubicBezTo>
                  <a:cubicBezTo>
                    <a:pt x="37" y="40"/>
                    <a:pt x="37" y="41"/>
                    <a:pt x="37" y="42"/>
                  </a:cubicBezTo>
                  <a:cubicBezTo>
                    <a:pt x="38" y="42"/>
                    <a:pt x="40" y="42"/>
                    <a:pt x="41" y="43"/>
                  </a:cubicBezTo>
                  <a:cubicBezTo>
                    <a:pt x="41" y="43"/>
                    <a:pt x="42" y="49"/>
                    <a:pt x="42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1" y="51"/>
                    <a:pt x="41" y="52"/>
                  </a:cubicBezTo>
                  <a:cubicBezTo>
                    <a:pt x="41" y="52"/>
                    <a:pt x="40" y="53"/>
                    <a:pt x="40" y="53"/>
                  </a:cubicBezTo>
                  <a:cubicBezTo>
                    <a:pt x="40" y="55"/>
                    <a:pt x="41" y="55"/>
                    <a:pt x="41" y="55"/>
                  </a:cubicBezTo>
                  <a:cubicBezTo>
                    <a:pt x="41" y="55"/>
                    <a:pt x="42" y="55"/>
                    <a:pt x="43" y="55"/>
                  </a:cubicBezTo>
                  <a:cubicBezTo>
                    <a:pt x="43" y="55"/>
                    <a:pt x="43" y="54"/>
                    <a:pt x="43" y="53"/>
                  </a:cubicBezTo>
                  <a:cubicBezTo>
                    <a:pt x="43" y="53"/>
                    <a:pt x="45" y="52"/>
                    <a:pt x="45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5" y="49"/>
                    <a:pt x="47" y="49"/>
                    <a:pt x="47" y="49"/>
                  </a:cubicBezTo>
                  <a:cubicBezTo>
                    <a:pt x="47" y="48"/>
                    <a:pt x="47" y="47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5"/>
                    <a:pt x="46" y="45"/>
                    <a:pt x="45" y="44"/>
                  </a:cubicBezTo>
                  <a:cubicBezTo>
                    <a:pt x="45" y="44"/>
                    <a:pt x="44" y="44"/>
                    <a:pt x="44" y="44"/>
                  </a:cubicBezTo>
                  <a:cubicBezTo>
                    <a:pt x="45" y="42"/>
                    <a:pt x="45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8" y="41"/>
                    <a:pt x="49" y="41"/>
                    <a:pt x="50" y="41"/>
                  </a:cubicBezTo>
                  <a:cubicBezTo>
                    <a:pt x="50" y="41"/>
                    <a:pt x="50" y="42"/>
                    <a:pt x="51" y="43"/>
                  </a:cubicBezTo>
                  <a:cubicBezTo>
                    <a:pt x="51" y="43"/>
                    <a:pt x="52" y="43"/>
                    <a:pt x="52" y="43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1"/>
                    <a:pt x="52" y="41"/>
                  </a:cubicBezTo>
                  <a:cubicBezTo>
                    <a:pt x="52" y="41"/>
                    <a:pt x="52" y="40"/>
                    <a:pt x="52" y="40"/>
                  </a:cubicBezTo>
                  <a:cubicBezTo>
                    <a:pt x="52" y="40"/>
                    <a:pt x="51" y="40"/>
                    <a:pt x="51" y="39"/>
                  </a:cubicBezTo>
                  <a:cubicBezTo>
                    <a:pt x="50" y="39"/>
                    <a:pt x="49" y="38"/>
                    <a:pt x="49" y="37"/>
                  </a:cubicBezTo>
                  <a:cubicBezTo>
                    <a:pt x="47" y="36"/>
                    <a:pt x="44" y="35"/>
                    <a:pt x="42" y="34"/>
                  </a:cubicBezTo>
                  <a:cubicBezTo>
                    <a:pt x="42" y="33"/>
                    <a:pt x="43" y="32"/>
                    <a:pt x="43" y="32"/>
                  </a:cubicBezTo>
                  <a:cubicBezTo>
                    <a:pt x="40" y="32"/>
                    <a:pt x="38" y="32"/>
                    <a:pt x="37" y="31"/>
                  </a:cubicBezTo>
                  <a:cubicBezTo>
                    <a:pt x="36" y="30"/>
                    <a:pt x="33" y="27"/>
                    <a:pt x="32" y="26"/>
                  </a:cubicBezTo>
                  <a:cubicBezTo>
                    <a:pt x="32" y="25"/>
                    <a:pt x="32" y="24"/>
                    <a:pt x="3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6" y="20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6"/>
                    <a:pt x="26" y="14"/>
                    <a:pt x="26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8" y="10"/>
                    <a:pt x="29" y="9"/>
                    <a:pt x="31" y="9"/>
                  </a:cubicBezTo>
                  <a:cubicBezTo>
                    <a:pt x="30" y="8"/>
                    <a:pt x="31" y="7"/>
                    <a:pt x="31" y="6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8" y="5"/>
                    <a:pt x="30" y="2"/>
                    <a:pt x="30" y="2"/>
                  </a:cubicBezTo>
                  <a:cubicBezTo>
                    <a:pt x="30" y="2"/>
                    <a:pt x="28" y="2"/>
                    <a:pt x="27" y="2"/>
                  </a:cubicBezTo>
                  <a:cubicBezTo>
                    <a:pt x="26" y="2"/>
                    <a:pt x="26" y="3"/>
                    <a:pt x="25" y="2"/>
                  </a:cubicBezTo>
                  <a:cubicBezTo>
                    <a:pt x="24" y="2"/>
                    <a:pt x="25" y="1"/>
                    <a:pt x="23" y="1"/>
                  </a:cubicBezTo>
                  <a:cubicBezTo>
                    <a:pt x="21" y="1"/>
                    <a:pt x="23" y="2"/>
                    <a:pt x="21" y="1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2"/>
                    <a:pt x="17" y="1"/>
                    <a:pt x="17" y="1"/>
                  </a:cubicBezTo>
                  <a:cubicBezTo>
                    <a:pt x="17" y="1"/>
                    <a:pt x="18" y="1"/>
                    <a:pt x="17" y="2"/>
                  </a:cubicBezTo>
                  <a:cubicBezTo>
                    <a:pt x="16" y="3"/>
                    <a:pt x="18" y="2"/>
                    <a:pt x="17" y="3"/>
                  </a:cubicBezTo>
                  <a:cubicBezTo>
                    <a:pt x="16" y="4"/>
                    <a:pt x="17" y="4"/>
                    <a:pt x="16" y="4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8"/>
                    <a:pt x="12" y="7"/>
                    <a:pt x="12" y="8"/>
                  </a:cubicBezTo>
                  <a:cubicBezTo>
                    <a:pt x="11" y="8"/>
                    <a:pt x="11" y="7"/>
                    <a:pt x="9" y="7"/>
                  </a:cubicBezTo>
                  <a:cubicBezTo>
                    <a:pt x="8" y="7"/>
                    <a:pt x="9" y="7"/>
                    <a:pt x="8" y="6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8"/>
                    <a:pt x="4" y="8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2" y="14"/>
                    <a:pt x="0" y="17"/>
                    <a:pt x="1" y="18"/>
                  </a:cubicBezTo>
                  <a:cubicBezTo>
                    <a:pt x="2" y="18"/>
                    <a:pt x="4" y="17"/>
                    <a:pt x="3" y="18"/>
                  </a:cubicBezTo>
                  <a:cubicBezTo>
                    <a:pt x="2" y="19"/>
                    <a:pt x="3" y="18"/>
                    <a:pt x="2" y="19"/>
                  </a:cubicBezTo>
                  <a:cubicBezTo>
                    <a:pt x="1" y="20"/>
                    <a:pt x="3" y="20"/>
                    <a:pt x="3" y="20"/>
                  </a:cubicBezTo>
                  <a:close/>
                  <a:moveTo>
                    <a:pt x="12" y="35"/>
                  </a:moveTo>
                  <a:cubicBezTo>
                    <a:pt x="11" y="35"/>
                    <a:pt x="9" y="37"/>
                    <a:pt x="8" y="37"/>
                  </a:cubicBezTo>
                  <a:cubicBezTo>
                    <a:pt x="8" y="38"/>
                    <a:pt x="8" y="37"/>
                    <a:pt x="7" y="37"/>
                  </a:cubicBezTo>
                  <a:cubicBezTo>
                    <a:pt x="8" y="39"/>
                    <a:pt x="8" y="39"/>
                    <a:pt x="8" y="40"/>
                  </a:cubicBezTo>
                  <a:cubicBezTo>
                    <a:pt x="9" y="42"/>
                    <a:pt x="8" y="45"/>
                    <a:pt x="9" y="47"/>
                  </a:cubicBezTo>
                  <a:cubicBezTo>
                    <a:pt x="10" y="47"/>
                    <a:pt x="10" y="47"/>
                    <a:pt x="11" y="48"/>
                  </a:cubicBezTo>
                  <a:cubicBezTo>
                    <a:pt x="10" y="48"/>
                    <a:pt x="12" y="48"/>
                    <a:pt x="12" y="48"/>
                  </a:cubicBezTo>
                  <a:cubicBezTo>
                    <a:pt x="12" y="48"/>
                    <a:pt x="13" y="47"/>
                    <a:pt x="13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6"/>
                    <a:pt x="15" y="39"/>
                    <a:pt x="15" y="38"/>
                  </a:cubicBezTo>
                  <a:cubicBezTo>
                    <a:pt x="15" y="38"/>
                    <a:pt x="14" y="37"/>
                    <a:pt x="14" y="37"/>
                  </a:cubicBezTo>
                  <a:cubicBezTo>
                    <a:pt x="13" y="36"/>
                    <a:pt x="14" y="36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30" name="Freeform 101">
              <a:extLst>
                <a:ext uri="{FF2B5EF4-FFF2-40B4-BE49-F238E27FC236}">
                  <a16:creationId xmlns:a16="http://schemas.microsoft.com/office/drawing/2014/main" id="{160A7BB4-90F0-57D2-4E3F-4BCDB76D4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1367" y="2829179"/>
              <a:ext cx="49288" cy="140165"/>
            </a:xfrm>
            <a:custGeom>
              <a:avLst/>
              <a:gdLst>
                <a:gd name="T0" fmla="*/ 7 w 7"/>
                <a:gd name="T1" fmla="*/ 7 h 19"/>
                <a:gd name="T2" fmla="*/ 7 w 7"/>
                <a:gd name="T3" fmla="*/ 8 h 19"/>
                <a:gd name="T4" fmla="*/ 7 w 7"/>
                <a:gd name="T5" fmla="*/ 10 h 19"/>
                <a:gd name="T6" fmla="*/ 5 w 7"/>
                <a:gd name="T7" fmla="*/ 10 h 19"/>
                <a:gd name="T8" fmla="*/ 5 w 7"/>
                <a:gd name="T9" fmla="*/ 7 h 19"/>
                <a:gd name="T10" fmla="*/ 5 w 7"/>
                <a:gd name="T11" fmla="*/ 4 h 19"/>
                <a:gd name="T12" fmla="*/ 7 w 7"/>
                <a:gd name="T13" fmla="*/ 4 h 19"/>
                <a:gd name="T14" fmla="*/ 6 w 7"/>
                <a:gd name="T15" fmla="*/ 5 h 19"/>
                <a:gd name="T16" fmla="*/ 6 w 7"/>
                <a:gd name="T17" fmla="*/ 6 h 19"/>
                <a:gd name="T18" fmla="*/ 6 w 7"/>
                <a:gd name="T19" fmla="*/ 8 h 19"/>
                <a:gd name="T20" fmla="*/ 7 w 7"/>
                <a:gd name="T21" fmla="*/ 7 h 19"/>
                <a:gd name="T22" fmla="*/ 1 w 7"/>
                <a:gd name="T23" fmla="*/ 7 h 19"/>
                <a:gd name="T24" fmla="*/ 0 w 7"/>
                <a:gd name="T25" fmla="*/ 9 h 19"/>
                <a:gd name="T26" fmla="*/ 1 w 7"/>
                <a:gd name="T27" fmla="*/ 9 h 19"/>
                <a:gd name="T28" fmla="*/ 2 w 7"/>
                <a:gd name="T29" fmla="*/ 8 h 19"/>
                <a:gd name="T30" fmla="*/ 1 w 7"/>
                <a:gd name="T31" fmla="*/ 7 h 19"/>
                <a:gd name="T32" fmla="*/ 2 w 7"/>
                <a:gd name="T33" fmla="*/ 19 h 19"/>
                <a:gd name="T34" fmla="*/ 6 w 7"/>
                <a:gd name="T35" fmla="*/ 15 h 19"/>
                <a:gd name="T36" fmla="*/ 7 w 7"/>
                <a:gd name="T37" fmla="*/ 10 h 19"/>
                <a:gd name="T38" fmla="*/ 5 w 7"/>
                <a:gd name="T39" fmla="*/ 10 h 19"/>
                <a:gd name="T40" fmla="*/ 5 w 7"/>
                <a:gd name="T41" fmla="*/ 7 h 19"/>
                <a:gd name="T42" fmla="*/ 5 w 7"/>
                <a:gd name="T43" fmla="*/ 4 h 19"/>
                <a:gd name="T44" fmla="*/ 7 w 7"/>
                <a:gd name="T45" fmla="*/ 4 h 19"/>
                <a:gd name="T46" fmla="*/ 7 w 7"/>
                <a:gd name="T47" fmla="*/ 3 h 19"/>
                <a:gd name="T48" fmla="*/ 7 w 7"/>
                <a:gd name="T49" fmla="*/ 1 h 19"/>
                <a:gd name="T50" fmla="*/ 6 w 7"/>
                <a:gd name="T51" fmla="*/ 1 h 19"/>
                <a:gd name="T52" fmla="*/ 4 w 7"/>
                <a:gd name="T53" fmla="*/ 2 h 19"/>
                <a:gd name="T54" fmla="*/ 4 w 7"/>
                <a:gd name="T55" fmla="*/ 3 h 19"/>
                <a:gd name="T56" fmla="*/ 2 w 7"/>
                <a:gd name="T57" fmla="*/ 4 h 19"/>
                <a:gd name="T58" fmla="*/ 2 w 7"/>
                <a:gd name="T59" fmla="*/ 7 h 19"/>
                <a:gd name="T60" fmla="*/ 1 w 7"/>
                <a:gd name="T61" fmla="*/ 7 h 19"/>
                <a:gd name="T62" fmla="*/ 2 w 7"/>
                <a:gd name="T63" fmla="*/ 8 h 19"/>
                <a:gd name="T64" fmla="*/ 1 w 7"/>
                <a:gd name="T65" fmla="*/ 9 h 19"/>
                <a:gd name="T66" fmla="*/ 1 w 7"/>
                <a:gd name="T67" fmla="*/ 11 h 19"/>
                <a:gd name="T68" fmla="*/ 2 w 7"/>
                <a:gd name="T6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19">
                  <a:moveTo>
                    <a:pt x="7" y="7"/>
                  </a:move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lose/>
                  <a:moveTo>
                    <a:pt x="1" y="7"/>
                  </a:moveTo>
                  <a:cubicBezTo>
                    <a:pt x="1" y="8"/>
                    <a:pt x="0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7"/>
                  </a:lnTo>
                  <a:close/>
                  <a:moveTo>
                    <a:pt x="2" y="19"/>
                  </a:moveTo>
                  <a:cubicBezTo>
                    <a:pt x="2" y="19"/>
                    <a:pt x="6" y="16"/>
                    <a:pt x="6" y="15"/>
                  </a:cubicBezTo>
                  <a:cubicBezTo>
                    <a:pt x="5" y="12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7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lnTo>
                    <a:pt x="2" y="1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31" name="Freeform 102">
              <a:extLst>
                <a:ext uri="{FF2B5EF4-FFF2-40B4-BE49-F238E27FC236}">
                  <a16:creationId xmlns:a16="http://schemas.microsoft.com/office/drawing/2014/main" id="{4E4CE71C-5714-18BB-153E-8566B87669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7732" y="1841240"/>
              <a:ext cx="124292" cy="189900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32" name="Freeform 103">
              <a:extLst>
                <a:ext uri="{FF2B5EF4-FFF2-40B4-BE49-F238E27FC236}">
                  <a16:creationId xmlns:a16="http://schemas.microsoft.com/office/drawing/2014/main" id="{302CDAC2-64CE-FBF0-045A-70F5843C1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089" y="2641538"/>
              <a:ext cx="323587" cy="327807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33" name="Freeform 104">
              <a:extLst>
                <a:ext uri="{FF2B5EF4-FFF2-40B4-BE49-F238E27FC236}">
                  <a16:creationId xmlns:a16="http://schemas.microsoft.com/office/drawing/2014/main" id="{21CAE7FF-D6BF-D365-C752-1D55449F06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5668" y="2539806"/>
              <a:ext cx="612885" cy="603616"/>
            </a:xfrm>
            <a:custGeom>
              <a:avLst/>
              <a:gdLst>
                <a:gd name="T0" fmla="*/ 82 w 89"/>
                <a:gd name="T1" fmla="*/ 74 h 83"/>
                <a:gd name="T2" fmla="*/ 89 w 89"/>
                <a:gd name="T3" fmla="*/ 71 h 83"/>
                <a:gd name="T4" fmla="*/ 87 w 89"/>
                <a:gd name="T5" fmla="*/ 66 h 83"/>
                <a:gd name="T6" fmla="*/ 82 w 89"/>
                <a:gd name="T7" fmla="*/ 61 h 83"/>
                <a:gd name="T8" fmla="*/ 80 w 89"/>
                <a:gd name="T9" fmla="*/ 54 h 83"/>
                <a:gd name="T10" fmla="*/ 84 w 89"/>
                <a:gd name="T11" fmla="*/ 47 h 83"/>
                <a:gd name="T12" fmla="*/ 79 w 89"/>
                <a:gd name="T13" fmla="*/ 43 h 83"/>
                <a:gd name="T14" fmla="*/ 76 w 89"/>
                <a:gd name="T15" fmla="*/ 36 h 83"/>
                <a:gd name="T16" fmla="*/ 76 w 89"/>
                <a:gd name="T17" fmla="*/ 33 h 83"/>
                <a:gd name="T18" fmla="*/ 79 w 89"/>
                <a:gd name="T19" fmla="*/ 28 h 83"/>
                <a:gd name="T20" fmla="*/ 82 w 89"/>
                <a:gd name="T21" fmla="*/ 24 h 83"/>
                <a:gd name="T22" fmla="*/ 82 w 89"/>
                <a:gd name="T23" fmla="*/ 19 h 83"/>
                <a:gd name="T24" fmla="*/ 78 w 89"/>
                <a:gd name="T25" fmla="*/ 15 h 83"/>
                <a:gd name="T26" fmla="*/ 71 w 89"/>
                <a:gd name="T27" fmla="*/ 11 h 83"/>
                <a:gd name="T28" fmla="*/ 63 w 89"/>
                <a:gd name="T29" fmla="*/ 9 h 83"/>
                <a:gd name="T30" fmla="*/ 54 w 89"/>
                <a:gd name="T31" fmla="*/ 9 h 83"/>
                <a:gd name="T32" fmla="*/ 49 w 89"/>
                <a:gd name="T33" fmla="*/ 11 h 83"/>
                <a:gd name="T34" fmla="*/ 45 w 89"/>
                <a:gd name="T35" fmla="*/ 13 h 83"/>
                <a:gd name="T36" fmla="*/ 42 w 89"/>
                <a:gd name="T37" fmla="*/ 17 h 83"/>
                <a:gd name="T38" fmla="*/ 29 w 89"/>
                <a:gd name="T39" fmla="*/ 15 h 83"/>
                <a:gd name="T40" fmla="*/ 26 w 89"/>
                <a:gd name="T41" fmla="*/ 13 h 83"/>
                <a:gd name="T42" fmla="*/ 21 w 89"/>
                <a:gd name="T43" fmla="*/ 7 h 83"/>
                <a:gd name="T44" fmla="*/ 19 w 89"/>
                <a:gd name="T45" fmla="*/ 3 h 83"/>
                <a:gd name="T46" fmla="*/ 14 w 89"/>
                <a:gd name="T47" fmla="*/ 3 h 83"/>
                <a:gd name="T48" fmla="*/ 9 w 89"/>
                <a:gd name="T49" fmla="*/ 5 h 83"/>
                <a:gd name="T50" fmla="*/ 5 w 89"/>
                <a:gd name="T51" fmla="*/ 1 h 83"/>
                <a:gd name="T52" fmla="*/ 3 w 89"/>
                <a:gd name="T53" fmla="*/ 2 h 83"/>
                <a:gd name="T54" fmla="*/ 1 w 89"/>
                <a:gd name="T55" fmla="*/ 6 h 83"/>
                <a:gd name="T56" fmla="*/ 3 w 89"/>
                <a:gd name="T57" fmla="*/ 14 h 83"/>
                <a:gd name="T58" fmla="*/ 3 w 89"/>
                <a:gd name="T59" fmla="*/ 19 h 83"/>
                <a:gd name="T60" fmla="*/ 7 w 89"/>
                <a:gd name="T61" fmla="*/ 23 h 83"/>
                <a:gd name="T62" fmla="*/ 11 w 89"/>
                <a:gd name="T63" fmla="*/ 25 h 83"/>
                <a:gd name="T64" fmla="*/ 7 w 89"/>
                <a:gd name="T65" fmla="*/ 28 h 83"/>
                <a:gd name="T66" fmla="*/ 10 w 89"/>
                <a:gd name="T67" fmla="*/ 36 h 83"/>
                <a:gd name="T68" fmla="*/ 16 w 89"/>
                <a:gd name="T69" fmla="*/ 41 h 83"/>
                <a:gd name="T70" fmla="*/ 20 w 89"/>
                <a:gd name="T71" fmla="*/ 49 h 83"/>
                <a:gd name="T72" fmla="*/ 23 w 89"/>
                <a:gd name="T73" fmla="*/ 53 h 83"/>
                <a:gd name="T74" fmla="*/ 28 w 89"/>
                <a:gd name="T75" fmla="*/ 54 h 83"/>
                <a:gd name="T76" fmla="*/ 31 w 89"/>
                <a:gd name="T77" fmla="*/ 60 h 83"/>
                <a:gd name="T78" fmla="*/ 33 w 89"/>
                <a:gd name="T79" fmla="*/ 65 h 83"/>
                <a:gd name="T80" fmla="*/ 37 w 89"/>
                <a:gd name="T81" fmla="*/ 70 h 83"/>
                <a:gd name="T82" fmla="*/ 41 w 89"/>
                <a:gd name="T83" fmla="*/ 73 h 83"/>
                <a:gd name="T84" fmla="*/ 45 w 89"/>
                <a:gd name="T85" fmla="*/ 74 h 83"/>
                <a:gd name="T86" fmla="*/ 57 w 89"/>
                <a:gd name="T87" fmla="*/ 71 h 83"/>
                <a:gd name="T88" fmla="*/ 69 w 89"/>
                <a:gd name="T89" fmla="*/ 81 h 83"/>
                <a:gd name="T90" fmla="*/ 77 w 89"/>
                <a:gd name="T91" fmla="*/ 82 h 83"/>
                <a:gd name="T92" fmla="*/ 3 w 89"/>
                <a:gd name="T93" fmla="*/ 9 h 83"/>
                <a:gd name="T94" fmla="*/ 8 w 89"/>
                <a:gd name="T95" fmla="*/ 15 h 83"/>
                <a:gd name="T96" fmla="*/ 5 w 89"/>
                <a:gd name="T97" fmla="*/ 15 h 83"/>
                <a:gd name="T98" fmla="*/ 4 w 89"/>
                <a:gd name="T9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3">
                  <a:moveTo>
                    <a:pt x="78" y="82"/>
                  </a:moveTo>
                  <a:cubicBezTo>
                    <a:pt x="79" y="78"/>
                    <a:pt x="79" y="78"/>
                    <a:pt x="79" y="78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3" y="17"/>
                    <a:pt x="43" y="16"/>
                    <a:pt x="41" y="16"/>
                  </a:cubicBezTo>
                  <a:cubicBezTo>
                    <a:pt x="40" y="16"/>
                    <a:pt x="37" y="18"/>
                    <a:pt x="36" y="18"/>
                  </a:cubicBezTo>
                  <a:cubicBezTo>
                    <a:pt x="35" y="18"/>
                    <a:pt x="30" y="16"/>
                    <a:pt x="29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8" y="13"/>
                    <a:pt x="27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5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1" y="9"/>
                    <a:pt x="21" y="7"/>
                  </a:cubicBezTo>
                  <a:cubicBezTo>
                    <a:pt x="21" y="7"/>
                    <a:pt x="20" y="6"/>
                    <a:pt x="20" y="6"/>
                  </a:cubicBezTo>
                  <a:cubicBezTo>
                    <a:pt x="19" y="5"/>
                    <a:pt x="19" y="5"/>
                    <a:pt x="18" y="4"/>
                  </a:cubicBezTo>
                  <a:cubicBezTo>
                    <a:pt x="19" y="3"/>
                    <a:pt x="17" y="3"/>
                    <a:pt x="19" y="3"/>
                  </a:cubicBezTo>
                  <a:cubicBezTo>
                    <a:pt x="19" y="3"/>
                    <a:pt x="18" y="2"/>
                    <a:pt x="18" y="1"/>
                  </a:cubicBezTo>
                  <a:cubicBezTo>
                    <a:pt x="17" y="0"/>
                    <a:pt x="18" y="1"/>
                    <a:pt x="16" y="1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5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6"/>
                    <a:pt x="1" y="5"/>
                    <a:pt x="1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3" y="17"/>
                    <a:pt x="3" y="17"/>
                  </a:cubicBezTo>
                  <a:cubicBezTo>
                    <a:pt x="4" y="18"/>
                    <a:pt x="2" y="19"/>
                    <a:pt x="3" y="19"/>
                  </a:cubicBezTo>
                  <a:cubicBezTo>
                    <a:pt x="4" y="19"/>
                    <a:pt x="3" y="20"/>
                    <a:pt x="4" y="21"/>
                  </a:cubicBezTo>
                  <a:cubicBezTo>
                    <a:pt x="5" y="21"/>
                    <a:pt x="4" y="22"/>
                    <a:pt x="5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1" y="23"/>
                    <a:pt x="12" y="24"/>
                    <a:pt x="11" y="25"/>
                  </a:cubicBezTo>
                  <a:cubicBezTo>
                    <a:pt x="10" y="25"/>
                    <a:pt x="8" y="24"/>
                    <a:pt x="9" y="25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9" y="29"/>
                    <a:pt x="7" y="27"/>
                    <a:pt x="7" y="28"/>
                  </a:cubicBezTo>
                  <a:cubicBezTo>
                    <a:pt x="8" y="30"/>
                    <a:pt x="6" y="30"/>
                    <a:pt x="7" y="30"/>
                  </a:cubicBezTo>
                  <a:cubicBezTo>
                    <a:pt x="8" y="31"/>
                    <a:pt x="7" y="32"/>
                    <a:pt x="8" y="32"/>
                  </a:cubicBezTo>
                  <a:cubicBezTo>
                    <a:pt x="9" y="33"/>
                    <a:pt x="9" y="36"/>
                    <a:pt x="10" y="36"/>
                  </a:cubicBezTo>
                  <a:cubicBezTo>
                    <a:pt x="12" y="36"/>
                    <a:pt x="14" y="38"/>
                    <a:pt x="14" y="39"/>
                  </a:cubicBezTo>
                  <a:cubicBezTo>
                    <a:pt x="14" y="40"/>
                    <a:pt x="12" y="40"/>
                    <a:pt x="14" y="40"/>
                  </a:cubicBezTo>
                  <a:cubicBezTo>
                    <a:pt x="15" y="40"/>
                    <a:pt x="16" y="40"/>
                    <a:pt x="16" y="41"/>
                  </a:cubicBezTo>
                  <a:cubicBezTo>
                    <a:pt x="17" y="42"/>
                    <a:pt x="17" y="42"/>
                    <a:pt x="18" y="43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7"/>
                    <a:pt x="19" y="48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2" y="52"/>
                    <a:pt x="23" y="53"/>
                  </a:cubicBezTo>
                  <a:cubicBezTo>
                    <a:pt x="23" y="53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5"/>
                    <a:pt x="26" y="55"/>
                    <a:pt x="28" y="54"/>
                  </a:cubicBezTo>
                  <a:cubicBezTo>
                    <a:pt x="28" y="55"/>
                    <a:pt x="29" y="57"/>
                    <a:pt x="30" y="57"/>
                  </a:cubicBezTo>
                  <a:cubicBezTo>
                    <a:pt x="30" y="58"/>
                    <a:pt x="30" y="59"/>
                    <a:pt x="30" y="60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3" y="63"/>
                    <a:pt x="33" y="63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4" y="65"/>
                    <a:pt x="35" y="65"/>
                  </a:cubicBezTo>
                  <a:cubicBezTo>
                    <a:pt x="35" y="66"/>
                    <a:pt x="35" y="67"/>
                    <a:pt x="35" y="67"/>
                  </a:cubicBezTo>
                  <a:cubicBezTo>
                    <a:pt x="35" y="68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5"/>
                    <a:pt x="44" y="74"/>
                    <a:pt x="45" y="74"/>
                  </a:cubicBezTo>
                  <a:cubicBezTo>
                    <a:pt x="46" y="75"/>
                    <a:pt x="47" y="76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1" y="73"/>
                    <a:pt x="54" y="72"/>
                    <a:pt x="57" y="71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1" y="77"/>
                    <a:pt x="60" y="79"/>
                    <a:pt x="63" y="80"/>
                  </a:cubicBezTo>
                  <a:cubicBezTo>
                    <a:pt x="64" y="81"/>
                    <a:pt x="66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1" y="81"/>
                    <a:pt x="73" y="81"/>
                    <a:pt x="75" y="81"/>
                  </a:cubicBezTo>
                  <a:cubicBezTo>
                    <a:pt x="75" y="81"/>
                    <a:pt x="76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8" y="83"/>
                    <a:pt x="78" y="82"/>
                  </a:cubicBezTo>
                  <a:close/>
                  <a:moveTo>
                    <a:pt x="3" y="9"/>
                  </a:moveTo>
                  <a:cubicBezTo>
                    <a:pt x="5" y="9"/>
                    <a:pt x="5" y="10"/>
                    <a:pt x="6" y="12"/>
                  </a:cubicBezTo>
                  <a:cubicBezTo>
                    <a:pt x="7" y="12"/>
                    <a:pt x="8" y="12"/>
                    <a:pt x="8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12" y="15"/>
                    <a:pt x="9" y="17"/>
                  </a:cubicBezTo>
                  <a:cubicBezTo>
                    <a:pt x="8" y="18"/>
                    <a:pt x="9" y="17"/>
                    <a:pt x="6" y="18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4" y="13"/>
                    <a:pt x="4" y="13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2" y="8"/>
                    <a:pt x="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34" name="Freeform 105">
              <a:extLst>
                <a:ext uri="{FF2B5EF4-FFF2-40B4-BE49-F238E27FC236}">
                  <a16:creationId xmlns:a16="http://schemas.microsoft.com/office/drawing/2014/main" id="{39BE1E92-A771-B87A-33CC-0B5D13EC6E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2167" y="3869116"/>
              <a:ext cx="1433636" cy="646569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35" name="Freeform 106">
              <a:extLst>
                <a:ext uri="{FF2B5EF4-FFF2-40B4-BE49-F238E27FC236}">
                  <a16:creationId xmlns:a16="http://schemas.microsoft.com/office/drawing/2014/main" id="{29D52DDB-3CAD-BD76-DBEA-77D980A4D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0703" y="2700318"/>
              <a:ext cx="915042" cy="1132626"/>
            </a:xfrm>
            <a:custGeom>
              <a:avLst/>
              <a:gdLst>
                <a:gd name="T0" fmla="*/ 113 w 133"/>
                <a:gd name="T1" fmla="*/ 129 h 156"/>
                <a:gd name="T2" fmla="*/ 111 w 133"/>
                <a:gd name="T3" fmla="*/ 137 h 156"/>
                <a:gd name="T4" fmla="*/ 117 w 133"/>
                <a:gd name="T5" fmla="*/ 155 h 156"/>
                <a:gd name="T6" fmla="*/ 1 w 133"/>
                <a:gd name="T7" fmla="*/ 71 h 156"/>
                <a:gd name="T8" fmla="*/ 9 w 133"/>
                <a:gd name="T9" fmla="*/ 74 h 156"/>
                <a:gd name="T10" fmla="*/ 3 w 133"/>
                <a:gd name="T11" fmla="*/ 76 h 156"/>
                <a:gd name="T12" fmla="*/ 17 w 133"/>
                <a:gd name="T13" fmla="*/ 80 h 156"/>
                <a:gd name="T14" fmla="*/ 19 w 133"/>
                <a:gd name="T15" fmla="*/ 77 h 156"/>
                <a:gd name="T16" fmla="*/ 19 w 133"/>
                <a:gd name="T17" fmla="*/ 82 h 156"/>
                <a:gd name="T18" fmla="*/ 20 w 133"/>
                <a:gd name="T19" fmla="*/ 92 h 156"/>
                <a:gd name="T20" fmla="*/ 22 w 133"/>
                <a:gd name="T21" fmla="*/ 103 h 156"/>
                <a:gd name="T22" fmla="*/ 29 w 133"/>
                <a:gd name="T23" fmla="*/ 128 h 156"/>
                <a:gd name="T24" fmla="*/ 36 w 133"/>
                <a:gd name="T25" fmla="*/ 140 h 156"/>
                <a:gd name="T26" fmla="*/ 46 w 133"/>
                <a:gd name="T27" fmla="*/ 145 h 156"/>
                <a:gd name="T28" fmla="*/ 52 w 133"/>
                <a:gd name="T29" fmla="*/ 130 h 156"/>
                <a:gd name="T30" fmla="*/ 53 w 133"/>
                <a:gd name="T31" fmla="*/ 114 h 156"/>
                <a:gd name="T32" fmla="*/ 58 w 133"/>
                <a:gd name="T33" fmla="*/ 107 h 156"/>
                <a:gd name="T34" fmla="*/ 68 w 133"/>
                <a:gd name="T35" fmla="*/ 100 h 156"/>
                <a:gd name="T36" fmla="*/ 75 w 133"/>
                <a:gd name="T37" fmla="*/ 94 h 156"/>
                <a:gd name="T38" fmla="*/ 82 w 133"/>
                <a:gd name="T39" fmla="*/ 89 h 156"/>
                <a:gd name="T40" fmla="*/ 89 w 133"/>
                <a:gd name="T41" fmla="*/ 81 h 156"/>
                <a:gd name="T42" fmla="*/ 93 w 133"/>
                <a:gd name="T43" fmla="*/ 77 h 156"/>
                <a:gd name="T44" fmla="*/ 89 w 133"/>
                <a:gd name="T45" fmla="*/ 66 h 156"/>
                <a:gd name="T46" fmla="*/ 93 w 133"/>
                <a:gd name="T47" fmla="*/ 58 h 156"/>
                <a:gd name="T48" fmla="*/ 99 w 133"/>
                <a:gd name="T49" fmla="*/ 57 h 156"/>
                <a:gd name="T50" fmla="*/ 106 w 133"/>
                <a:gd name="T51" fmla="*/ 63 h 156"/>
                <a:gd name="T52" fmla="*/ 108 w 133"/>
                <a:gd name="T53" fmla="*/ 68 h 156"/>
                <a:gd name="T54" fmla="*/ 110 w 133"/>
                <a:gd name="T55" fmla="*/ 72 h 156"/>
                <a:gd name="T56" fmla="*/ 114 w 133"/>
                <a:gd name="T57" fmla="*/ 80 h 156"/>
                <a:gd name="T58" fmla="*/ 116 w 133"/>
                <a:gd name="T59" fmla="*/ 73 h 156"/>
                <a:gd name="T60" fmla="*/ 121 w 133"/>
                <a:gd name="T61" fmla="*/ 64 h 156"/>
                <a:gd name="T62" fmla="*/ 126 w 133"/>
                <a:gd name="T63" fmla="*/ 59 h 156"/>
                <a:gd name="T64" fmla="*/ 133 w 133"/>
                <a:gd name="T65" fmla="*/ 52 h 156"/>
                <a:gd name="T66" fmla="*/ 129 w 133"/>
                <a:gd name="T67" fmla="*/ 46 h 156"/>
                <a:gd name="T68" fmla="*/ 123 w 133"/>
                <a:gd name="T69" fmla="*/ 42 h 156"/>
                <a:gd name="T70" fmla="*/ 114 w 133"/>
                <a:gd name="T71" fmla="*/ 43 h 156"/>
                <a:gd name="T72" fmla="*/ 108 w 133"/>
                <a:gd name="T73" fmla="*/ 51 h 156"/>
                <a:gd name="T74" fmla="*/ 96 w 133"/>
                <a:gd name="T75" fmla="*/ 49 h 156"/>
                <a:gd name="T76" fmla="*/ 90 w 133"/>
                <a:gd name="T77" fmla="*/ 47 h 156"/>
                <a:gd name="T78" fmla="*/ 91 w 133"/>
                <a:gd name="T79" fmla="*/ 53 h 156"/>
                <a:gd name="T80" fmla="*/ 79 w 133"/>
                <a:gd name="T81" fmla="*/ 52 h 156"/>
                <a:gd name="T82" fmla="*/ 68 w 133"/>
                <a:gd name="T83" fmla="*/ 47 h 156"/>
                <a:gd name="T84" fmla="*/ 57 w 133"/>
                <a:gd name="T85" fmla="*/ 42 h 156"/>
                <a:gd name="T86" fmla="*/ 56 w 133"/>
                <a:gd name="T87" fmla="*/ 33 h 156"/>
                <a:gd name="T88" fmla="*/ 47 w 133"/>
                <a:gd name="T89" fmla="*/ 27 h 156"/>
                <a:gd name="T90" fmla="*/ 48 w 133"/>
                <a:gd name="T91" fmla="*/ 21 h 156"/>
                <a:gd name="T92" fmla="*/ 44 w 133"/>
                <a:gd name="T93" fmla="*/ 13 h 156"/>
                <a:gd name="T94" fmla="*/ 49 w 133"/>
                <a:gd name="T95" fmla="*/ 6 h 156"/>
                <a:gd name="T96" fmla="*/ 45 w 133"/>
                <a:gd name="T97" fmla="*/ 0 h 156"/>
                <a:gd name="T98" fmla="*/ 36 w 133"/>
                <a:gd name="T99" fmla="*/ 4 h 156"/>
                <a:gd name="T100" fmla="*/ 26 w 133"/>
                <a:gd name="T101" fmla="*/ 10 h 156"/>
                <a:gd name="T102" fmla="*/ 20 w 133"/>
                <a:gd name="T103" fmla="*/ 13 h 156"/>
                <a:gd name="T104" fmla="*/ 24 w 133"/>
                <a:gd name="T105" fmla="*/ 22 h 156"/>
                <a:gd name="T106" fmla="*/ 23 w 133"/>
                <a:gd name="T107" fmla="*/ 33 h 156"/>
                <a:gd name="T108" fmla="*/ 15 w 133"/>
                <a:gd name="T109" fmla="*/ 41 h 156"/>
                <a:gd name="T110" fmla="*/ 7 w 133"/>
                <a:gd name="T111" fmla="*/ 48 h 156"/>
                <a:gd name="T112" fmla="*/ 6 w 133"/>
                <a:gd name="T113" fmla="*/ 55 h 156"/>
                <a:gd name="T114" fmla="*/ 7 w 133"/>
                <a:gd name="T115" fmla="*/ 64 h 156"/>
                <a:gd name="T116" fmla="*/ 113 w 133"/>
                <a:gd name="T117" fmla="*/ 12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56">
                  <a:moveTo>
                    <a:pt x="113" y="125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113" y="126"/>
                    <a:pt x="114" y="125"/>
                    <a:pt x="113" y="125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8"/>
                    <a:pt x="113" y="129"/>
                  </a:cubicBezTo>
                  <a:cubicBezTo>
                    <a:pt x="114" y="129"/>
                    <a:pt x="113" y="127"/>
                    <a:pt x="113" y="127"/>
                  </a:cubicBezTo>
                  <a:close/>
                  <a:moveTo>
                    <a:pt x="112" y="130"/>
                  </a:moveTo>
                  <a:cubicBezTo>
                    <a:pt x="112" y="130"/>
                    <a:pt x="112" y="131"/>
                    <a:pt x="113" y="131"/>
                  </a:cubicBezTo>
                  <a:cubicBezTo>
                    <a:pt x="113" y="131"/>
                    <a:pt x="113" y="130"/>
                    <a:pt x="112" y="130"/>
                  </a:cubicBezTo>
                  <a:close/>
                  <a:moveTo>
                    <a:pt x="111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2" y="137"/>
                    <a:pt x="112" y="137"/>
                    <a:pt x="111" y="137"/>
                  </a:cubicBezTo>
                  <a:close/>
                  <a:moveTo>
                    <a:pt x="116" y="155"/>
                  </a:moveTo>
                  <a:cubicBezTo>
                    <a:pt x="116" y="155"/>
                    <a:pt x="116" y="155"/>
                    <a:pt x="116" y="155"/>
                  </a:cubicBezTo>
                  <a:cubicBezTo>
                    <a:pt x="117" y="156"/>
                    <a:pt x="117" y="155"/>
                    <a:pt x="117" y="155"/>
                  </a:cubicBezTo>
                  <a:cubicBezTo>
                    <a:pt x="117" y="155"/>
                    <a:pt x="116" y="155"/>
                    <a:pt x="116" y="155"/>
                  </a:cubicBezTo>
                  <a:close/>
                  <a:moveTo>
                    <a:pt x="0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ubicBezTo>
                    <a:pt x="1" y="69"/>
                    <a:pt x="1" y="70"/>
                    <a:pt x="1" y="71"/>
                  </a:cubicBezTo>
                  <a:cubicBezTo>
                    <a:pt x="2" y="72"/>
                    <a:pt x="6" y="74"/>
                    <a:pt x="9" y="73"/>
                  </a:cubicBezTo>
                  <a:cubicBezTo>
                    <a:pt x="10" y="72"/>
                    <a:pt x="10" y="71"/>
                    <a:pt x="11" y="70"/>
                  </a:cubicBezTo>
                  <a:cubicBezTo>
                    <a:pt x="11" y="70"/>
                    <a:pt x="11" y="71"/>
                    <a:pt x="12" y="70"/>
                  </a:cubicBezTo>
                  <a:cubicBezTo>
                    <a:pt x="11" y="71"/>
                    <a:pt x="11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8" y="74"/>
                    <a:pt x="9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6"/>
                    <a:pt x="4" y="76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3" y="77"/>
                    <a:pt x="4" y="78"/>
                    <a:pt x="4" y="78"/>
                  </a:cubicBezTo>
                  <a:cubicBezTo>
                    <a:pt x="6" y="81"/>
                    <a:pt x="8" y="82"/>
                    <a:pt x="10" y="85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12" y="85"/>
                    <a:pt x="12" y="84"/>
                    <a:pt x="13" y="84"/>
                  </a:cubicBezTo>
                  <a:cubicBezTo>
                    <a:pt x="15" y="83"/>
                    <a:pt x="17" y="82"/>
                    <a:pt x="17" y="80"/>
                  </a:cubicBezTo>
                  <a:cubicBezTo>
                    <a:pt x="18" y="78"/>
                    <a:pt x="17" y="77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7"/>
                    <a:pt x="19" y="77"/>
                  </a:cubicBezTo>
                  <a:cubicBezTo>
                    <a:pt x="19" y="77"/>
                    <a:pt x="19" y="77"/>
                    <a:pt x="19" y="78"/>
                  </a:cubicBezTo>
                  <a:cubicBezTo>
                    <a:pt x="20" y="79"/>
                    <a:pt x="20" y="80"/>
                    <a:pt x="19" y="79"/>
                  </a:cubicBezTo>
                  <a:cubicBezTo>
                    <a:pt x="19" y="79"/>
                    <a:pt x="20" y="80"/>
                    <a:pt x="19" y="80"/>
                  </a:cubicBezTo>
                  <a:cubicBezTo>
                    <a:pt x="19" y="80"/>
                    <a:pt x="19" y="81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1" y="82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18" y="89"/>
                    <a:pt x="18" y="90"/>
                  </a:cubicBezTo>
                  <a:cubicBezTo>
                    <a:pt x="18" y="90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3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100"/>
                    <a:pt x="21" y="100"/>
                  </a:cubicBezTo>
                  <a:cubicBezTo>
                    <a:pt x="21" y="100"/>
                    <a:pt x="21" y="101"/>
                    <a:pt x="21" y="101"/>
                  </a:cubicBezTo>
                  <a:cubicBezTo>
                    <a:pt x="21" y="102"/>
                    <a:pt x="22" y="103"/>
                    <a:pt x="22" y="103"/>
                  </a:cubicBezTo>
                  <a:cubicBezTo>
                    <a:pt x="22" y="105"/>
                    <a:pt x="22" y="106"/>
                    <a:pt x="22" y="107"/>
                  </a:cubicBezTo>
                  <a:cubicBezTo>
                    <a:pt x="23" y="111"/>
                    <a:pt x="25" y="114"/>
                    <a:pt x="26" y="117"/>
                  </a:cubicBezTo>
                  <a:cubicBezTo>
                    <a:pt x="27" y="120"/>
                    <a:pt x="27" y="121"/>
                    <a:pt x="27" y="124"/>
                  </a:cubicBezTo>
                  <a:cubicBezTo>
                    <a:pt x="27" y="125"/>
                    <a:pt x="28" y="126"/>
                    <a:pt x="28" y="126"/>
                  </a:cubicBezTo>
                  <a:cubicBezTo>
                    <a:pt x="29" y="127"/>
                    <a:pt x="28" y="127"/>
                    <a:pt x="29" y="128"/>
                  </a:cubicBezTo>
                  <a:cubicBezTo>
                    <a:pt x="29" y="129"/>
                    <a:pt x="30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2"/>
                    <a:pt x="32" y="133"/>
                    <a:pt x="33" y="134"/>
                  </a:cubicBezTo>
                  <a:cubicBezTo>
                    <a:pt x="33" y="135"/>
                    <a:pt x="33" y="136"/>
                    <a:pt x="33" y="137"/>
                  </a:cubicBezTo>
                  <a:cubicBezTo>
                    <a:pt x="34" y="138"/>
                    <a:pt x="36" y="139"/>
                    <a:pt x="36" y="140"/>
                  </a:cubicBezTo>
                  <a:cubicBezTo>
                    <a:pt x="36" y="141"/>
                    <a:pt x="35" y="141"/>
                    <a:pt x="35" y="141"/>
                  </a:cubicBezTo>
                  <a:cubicBezTo>
                    <a:pt x="36" y="144"/>
                    <a:pt x="38" y="147"/>
                    <a:pt x="40" y="149"/>
                  </a:cubicBezTo>
                  <a:cubicBezTo>
                    <a:pt x="41" y="149"/>
                    <a:pt x="41" y="149"/>
                    <a:pt x="42" y="149"/>
                  </a:cubicBezTo>
                  <a:cubicBezTo>
                    <a:pt x="43" y="148"/>
                    <a:pt x="43" y="146"/>
                    <a:pt x="44" y="146"/>
                  </a:cubicBezTo>
                  <a:cubicBezTo>
                    <a:pt x="45" y="145"/>
                    <a:pt x="46" y="145"/>
                    <a:pt x="46" y="145"/>
                  </a:cubicBezTo>
                  <a:cubicBezTo>
                    <a:pt x="46" y="145"/>
                    <a:pt x="46" y="144"/>
                    <a:pt x="46" y="144"/>
                  </a:cubicBezTo>
                  <a:cubicBezTo>
                    <a:pt x="46" y="144"/>
                    <a:pt x="49" y="140"/>
                    <a:pt x="49" y="140"/>
                  </a:cubicBezTo>
                  <a:cubicBezTo>
                    <a:pt x="49" y="140"/>
                    <a:pt x="51" y="140"/>
                    <a:pt x="51" y="139"/>
                  </a:cubicBezTo>
                  <a:cubicBezTo>
                    <a:pt x="51" y="137"/>
                    <a:pt x="50" y="134"/>
                    <a:pt x="50" y="132"/>
                  </a:cubicBezTo>
                  <a:cubicBezTo>
                    <a:pt x="51" y="131"/>
                    <a:pt x="52" y="131"/>
                    <a:pt x="52" y="130"/>
                  </a:cubicBezTo>
                  <a:cubicBezTo>
                    <a:pt x="53" y="129"/>
                    <a:pt x="52" y="129"/>
                    <a:pt x="52" y="128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26"/>
                    <a:pt x="53" y="125"/>
                    <a:pt x="52" y="124"/>
                  </a:cubicBezTo>
                  <a:cubicBezTo>
                    <a:pt x="52" y="122"/>
                    <a:pt x="52" y="120"/>
                    <a:pt x="52" y="117"/>
                  </a:cubicBezTo>
                  <a:cubicBezTo>
                    <a:pt x="52" y="116"/>
                    <a:pt x="53" y="115"/>
                    <a:pt x="53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3" y="113"/>
                    <a:pt x="52" y="112"/>
                    <a:pt x="52" y="111"/>
                  </a:cubicBezTo>
                  <a:cubicBezTo>
                    <a:pt x="52" y="111"/>
                    <a:pt x="53" y="110"/>
                    <a:pt x="53" y="110"/>
                  </a:cubicBezTo>
                  <a:cubicBezTo>
                    <a:pt x="55" y="109"/>
                    <a:pt x="55" y="110"/>
                    <a:pt x="56" y="109"/>
                  </a:cubicBezTo>
                  <a:cubicBezTo>
                    <a:pt x="57" y="109"/>
                    <a:pt x="57" y="108"/>
                    <a:pt x="58" y="107"/>
                  </a:cubicBezTo>
                  <a:cubicBezTo>
                    <a:pt x="59" y="107"/>
                    <a:pt x="60" y="107"/>
                    <a:pt x="61" y="107"/>
                  </a:cubicBezTo>
                  <a:cubicBezTo>
                    <a:pt x="62" y="106"/>
                    <a:pt x="62" y="103"/>
                    <a:pt x="63" y="102"/>
                  </a:cubicBezTo>
                  <a:cubicBezTo>
                    <a:pt x="64" y="101"/>
                    <a:pt x="66" y="102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8" y="100"/>
                    <a:pt x="68" y="100"/>
                  </a:cubicBezTo>
                  <a:cubicBezTo>
                    <a:pt x="69" y="99"/>
                    <a:pt x="70" y="100"/>
                    <a:pt x="71" y="99"/>
                  </a:cubicBezTo>
                  <a:cubicBezTo>
                    <a:pt x="72" y="99"/>
                    <a:pt x="71" y="98"/>
                    <a:pt x="72" y="97"/>
                  </a:cubicBezTo>
                  <a:cubicBezTo>
                    <a:pt x="72" y="97"/>
                    <a:pt x="73" y="96"/>
                    <a:pt x="74" y="96"/>
                  </a:cubicBezTo>
                  <a:cubicBezTo>
                    <a:pt x="74" y="95"/>
                    <a:pt x="74" y="95"/>
                    <a:pt x="74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7" y="92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0"/>
                    <a:pt x="79" y="91"/>
                    <a:pt x="80" y="91"/>
                  </a:cubicBezTo>
                  <a:cubicBezTo>
                    <a:pt x="80" y="90"/>
                    <a:pt x="81" y="89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5" y="86"/>
                    <a:pt x="85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7" y="82"/>
                    <a:pt x="86" y="81"/>
                    <a:pt x="87" y="81"/>
                  </a:cubicBezTo>
                  <a:cubicBezTo>
                    <a:pt x="87" y="80"/>
                    <a:pt x="88" y="81"/>
                    <a:pt x="89" y="81"/>
                  </a:cubicBezTo>
                  <a:cubicBezTo>
                    <a:pt x="89" y="80"/>
                    <a:pt x="90" y="79"/>
                    <a:pt x="90" y="79"/>
                  </a:cubicBezTo>
                  <a:cubicBezTo>
                    <a:pt x="90" y="79"/>
                    <a:pt x="90" y="80"/>
                    <a:pt x="90" y="80"/>
                  </a:cubicBezTo>
                  <a:cubicBezTo>
                    <a:pt x="91" y="80"/>
                    <a:pt x="91" y="80"/>
                    <a:pt x="92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6"/>
                    <a:pt x="108" y="68"/>
                    <a:pt x="108" y="68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0" y="67"/>
                  </a:lnTo>
                  <a:close/>
                  <a:moveTo>
                    <a:pt x="113" y="121"/>
                  </a:moveTo>
                  <a:cubicBezTo>
                    <a:pt x="113" y="121"/>
                    <a:pt x="113" y="122"/>
                    <a:pt x="113" y="122"/>
                  </a:cubicBezTo>
                  <a:cubicBezTo>
                    <a:pt x="113" y="122"/>
                    <a:pt x="114" y="121"/>
                    <a:pt x="113" y="1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36" name="Freeform 107">
              <a:extLst>
                <a:ext uri="{FF2B5EF4-FFF2-40B4-BE49-F238E27FC236}">
                  <a16:creationId xmlns:a16="http://schemas.microsoft.com/office/drawing/2014/main" id="{1548C795-7CAF-CFF8-D892-513CC94D4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284" y="1267014"/>
              <a:ext cx="323587" cy="167293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37" name="Freeform 108">
              <a:extLst>
                <a:ext uri="{FF2B5EF4-FFF2-40B4-BE49-F238E27FC236}">
                  <a16:creationId xmlns:a16="http://schemas.microsoft.com/office/drawing/2014/main" id="{631CD314-76C3-FBD4-E7DF-D1B813C3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341" y="2153221"/>
              <a:ext cx="227153" cy="153730"/>
            </a:xfrm>
            <a:custGeom>
              <a:avLst/>
              <a:gdLst>
                <a:gd name="T0" fmla="*/ 14 w 33"/>
                <a:gd name="T1" fmla="*/ 21 h 21"/>
                <a:gd name="T2" fmla="*/ 11 w 33"/>
                <a:gd name="T3" fmla="*/ 20 h 21"/>
                <a:gd name="T4" fmla="*/ 7 w 33"/>
                <a:gd name="T5" fmla="*/ 18 h 21"/>
                <a:gd name="T6" fmla="*/ 4 w 33"/>
                <a:gd name="T7" fmla="*/ 14 h 21"/>
                <a:gd name="T8" fmla="*/ 1 w 33"/>
                <a:gd name="T9" fmla="*/ 12 h 21"/>
                <a:gd name="T10" fmla="*/ 1 w 33"/>
                <a:gd name="T11" fmla="*/ 10 h 21"/>
                <a:gd name="T12" fmla="*/ 0 w 33"/>
                <a:gd name="T13" fmla="*/ 8 h 21"/>
                <a:gd name="T14" fmla="*/ 2 w 33"/>
                <a:gd name="T15" fmla="*/ 7 h 21"/>
                <a:gd name="T16" fmla="*/ 3 w 33"/>
                <a:gd name="T17" fmla="*/ 4 h 21"/>
                <a:gd name="T18" fmla="*/ 4 w 33"/>
                <a:gd name="T19" fmla="*/ 3 h 21"/>
                <a:gd name="T20" fmla="*/ 7 w 33"/>
                <a:gd name="T21" fmla="*/ 4 h 21"/>
                <a:gd name="T22" fmla="*/ 11 w 33"/>
                <a:gd name="T23" fmla="*/ 4 h 21"/>
                <a:gd name="T24" fmla="*/ 14 w 33"/>
                <a:gd name="T25" fmla="*/ 5 h 21"/>
                <a:gd name="T26" fmla="*/ 13 w 33"/>
                <a:gd name="T27" fmla="*/ 3 h 21"/>
                <a:gd name="T28" fmla="*/ 16 w 33"/>
                <a:gd name="T29" fmla="*/ 3 h 21"/>
                <a:gd name="T30" fmla="*/ 19 w 33"/>
                <a:gd name="T31" fmla="*/ 2 h 21"/>
                <a:gd name="T32" fmla="*/ 21 w 33"/>
                <a:gd name="T33" fmla="*/ 3 h 21"/>
                <a:gd name="T34" fmla="*/ 23 w 33"/>
                <a:gd name="T35" fmla="*/ 2 h 21"/>
                <a:gd name="T36" fmla="*/ 27 w 33"/>
                <a:gd name="T37" fmla="*/ 1 h 21"/>
                <a:gd name="T38" fmla="*/ 30 w 33"/>
                <a:gd name="T39" fmla="*/ 1 h 21"/>
                <a:gd name="T40" fmla="*/ 33 w 33"/>
                <a:gd name="T41" fmla="*/ 2 h 21"/>
                <a:gd name="T42" fmla="*/ 32 w 33"/>
                <a:gd name="T43" fmla="*/ 6 h 21"/>
                <a:gd name="T44" fmla="*/ 29 w 33"/>
                <a:gd name="T45" fmla="*/ 8 h 21"/>
                <a:gd name="T46" fmla="*/ 27 w 33"/>
                <a:gd name="T47" fmla="*/ 16 h 21"/>
                <a:gd name="T48" fmla="*/ 24 w 33"/>
                <a:gd name="T49" fmla="*/ 18 h 21"/>
                <a:gd name="T50" fmla="*/ 23 w 33"/>
                <a:gd name="T51" fmla="*/ 18 h 21"/>
                <a:gd name="T52" fmla="*/ 20 w 33"/>
                <a:gd name="T53" fmla="*/ 18 h 21"/>
                <a:gd name="T54" fmla="*/ 17 w 33"/>
                <a:gd name="T55" fmla="*/ 19 h 21"/>
                <a:gd name="T56" fmla="*/ 15 w 33"/>
                <a:gd name="T57" fmla="*/ 21 h 21"/>
                <a:gd name="T58" fmla="*/ 14 w 33"/>
                <a:gd name="T5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21">
                  <a:moveTo>
                    <a:pt x="14" y="21"/>
                  </a:moveTo>
                  <a:cubicBezTo>
                    <a:pt x="14" y="21"/>
                    <a:pt x="12" y="21"/>
                    <a:pt x="11" y="20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5" y="17"/>
                    <a:pt x="4" y="16"/>
                    <a:pt x="4" y="14"/>
                  </a:cubicBezTo>
                  <a:cubicBezTo>
                    <a:pt x="4" y="13"/>
                    <a:pt x="1" y="12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8"/>
                    <a:pt x="3" y="4"/>
                    <a:pt x="3" y="4"/>
                  </a:cubicBezTo>
                  <a:cubicBezTo>
                    <a:pt x="3" y="4"/>
                    <a:pt x="2" y="2"/>
                    <a:pt x="4" y="3"/>
                  </a:cubicBezTo>
                  <a:cubicBezTo>
                    <a:pt x="4" y="3"/>
                    <a:pt x="6" y="4"/>
                    <a:pt x="7" y="4"/>
                  </a:cubicBezTo>
                  <a:cubicBezTo>
                    <a:pt x="8" y="4"/>
                    <a:pt x="8" y="4"/>
                    <a:pt x="11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6" y="3"/>
                  </a:cubicBezTo>
                  <a:cubicBezTo>
                    <a:pt x="18" y="2"/>
                    <a:pt x="18" y="1"/>
                    <a:pt x="19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2"/>
                    <a:pt x="23" y="2"/>
                  </a:cubicBezTo>
                  <a:cubicBezTo>
                    <a:pt x="25" y="1"/>
                    <a:pt x="25" y="1"/>
                    <a:pt x="27" y="1"/>
                  </a:cubicBezTo>
                  <a:cubicBezTo>
                    <a:pt x="29" y="1"/>
                    <a:pt x="29" y="0"/>
                    <a:pt x="30" y="1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2"/>
                    <a:pt x="32" y="5"/>
                    <a:pt x="32" y="6"/>
                  </a:cubicBezTo>
                  <a:cubicBezTo>
                    <a:pt x="32" y="7"/>
                    <a:pt x="31" y="7"/>
                    <a:pt x="29" y="8"/>
                  </a:cubicBezTo>
                  <a:cubicBezTo>
                    <a:pt x="27" y="10"/>
                    <a:pt x="29" y="13"/>
                    <a:pt x="27" y="16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9" y="18"/>
                    <a:pt x="17" y="18"/>
                    <a:pt x="17" y="19"/>
                  </a:cubicBezTo>
                  <a:cubicBezTo>
                    <a:pt x="16" y="20"/>
                    <a:pt x="15" y="21"/>
                    <a:pt x="15" y="21"/>
                  </a:cubicBezTo>
                  <a:lnTo>
                    <a:pt x="14" y="2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pic>
          <p:nvPicPr>
            <p:cNvPr id="2338" name="Picture 2337">
              <a:extLst>
                <a:ext uri="{FF2B5EF4-FFF2-40B4-BE49-F238E27FC236}">
                  <a16:creationId xmlns:a16="http://schemas.microsoft.com/office/drawing/2014/main" id="{0AD43083-EB47-7947-B7E0-2126DBD990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5765" y="3229328"/>
              <a:ext cx="34287" cy="2939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2339" name="Freeform 110">
              <a:extLst>
                <a:ext uri="{FF2B5EF4-FFF2-40B4-BE49-F238E27FC236}">
                  <a16:creationId xmlns:a16="http://schemas.microsoft.com/office/drawing/2014/main" id="{59505AEB-23BB-44CA-B758-B875CCB6E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476" y="3478008"/>
              <a:ext cx="192866" cy="115298"/>
            </a:xfrm>
            <a:custGeom>
              <a:avLst/>
              <a:gdLst>
                <a:gd name="T0" fmla="*/ 28 w 28"/>
                <a:gd name="T1" fmla="*/ 7 h 16"/>
                <a:gd name="T2" fmla="*/ 27 w 28"/>
                <a:gd name="T3" fmla="*/ 5 h 16"/>
                <a:gd name="T4" fmla="*/ 24 w 28"/>
                <a:gd name="T5" fmla="*/ 4 h 16"/>
                <a:gd name="T6" fmla="*/ 23 w 28"/>
                <a:gd name="T7" fmla="*/ 2 h 16"/>
                <a:gd name="T8" fmla="*/ 22 w 28"/>
                <a:gd name="T9" fmla="*/ 2 h 16"/>
                <a:gd name="T10" fmla="*/ 22 w 28"/>
                <a:gd name="T11" fmla="*/ 1 h 16"/>
                <a:gd name="T12" fmla="*/ 17 w 28"/>
                <a:gd name="T13" fmla="*/ 1 h 16"/>
                <a:gd name="T14" fmla="*/ 16 w 28"/>
                <a:gd name="T15" fmla="*/ 0 h 16"/>
                <a:gd name="T16" fmla="*/ 16 w 28"/>
                <a:gd name="T17" fmla="*/ 1 h 16"/>
                <a:gd name="T18" fmla="*/ 11 w 28"/>
                <a:gd name="T19" fmla="*/ 1 h 16"/>
                <a:gd name="T20" fmla="*/ 11 w 28"/>
                <a:gd name="T21" fmla="*/ 2 h 16"/>
                <a:gd name="T22" fmla="*/ 4 w 28"/>
                <a:gd name="T23" fmla="*/ 2 h 16"/>
                <a:gd name="T24" fmla="*/ 3 w 28"/>
                <a:gd name="T25" fmla="*/ 3 h 16"/>
                <a:gd name="T26" fmla="*/ 1 w 28"/>
                <a:gd name="T27" fmla="*/ 5 h 16"/>
                <a:gd name="T28" fmla="*/ 0 w 28"/>
                <a:gd name="T29" fmla="*/ 8 h 16"/>
                <a:gd name="T30" fmla="*/ 4 w 28"/>
                <a:gd name="T31" fmla="*/ 9 h 16"/>
                <a:gd name="T32" fmla="*/ 7 w 28"/>
                <a:gd name="T33" fmla="*/ 10 h 16"/>
                <a:gd name="T34" fmla="*/ 9 w 28"/>
                <a:gd name="T35" fmla="*/ 11 h 16"/>
                <a:gd name="T36" fmla="*/ 9 w 28"/>
                <a:gd name="T37" fmla="*/ 14 h 16"/>
                <a:gd name="T38" fmla="*/ 10 w 28"/>
                <a:gd name="T39" fmla="*/ 14 h 16"/>
                <a:gd name="T40" fmla="*/ 9 w 28"/>
                <a:gd name="T41" fmla="*/ 15 h 16"/>
                <a:gd name="T42" fmla="*/ 11 w 28"/>
                <a:gd name="T43" fmla="*/ 15 h 16"/>
                <a:gd name="T44" fmla="*/ 11 w 28"/>
                <a:gd name="T45" fmla="*/ 11 h 16"/>
                <a:gd name="T46" fmla="*/ 15 w 28"/>
                <a:gd name="T47" fmla="*/ 10 h 16"/>
                <a:gd name="T48" fmla="*/ 17 w 28"/>
                <a:gd name="T49" fmla="*/ 10 h 16"/>
                <a:gd name="T50" fmla="*/ 20 w 28"/>
                <a:gd name="T51" fmla="*/ 10 h 16"/>
                <a:gd name="T52" fmla="*/ 23 w 28"/>
                <a:gd name="T53" fmla="*/ 9 h 16"/>
                <a:gd name="T54" fmla="*/ 25 w 28"/>
                <a:gd name="T55" fmla="*/ 7 h 16"/>
                <a:gd name="T56" fmla="*/ 28 w 28"/>
                <a:gd name="T5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16">
                  <a:moveTo>
                    <a:pt x="28" y="7"/>
                  </a:moveTo>
                  <a:cubicBezTo>
                    <a:pt x="27" y="5"/>
                    <a:pt x="28" y="6"/>
                    <a:pt x="27" y="5"/>
                  </a:cubicBezTo>
                  <a:cubicBezTo>
                    <a:pt x="27" y="5"/>
                    <a:pt x="25" y="5"/>
                    <a:pt x="24" y="4"/>
                  </a:cubicBezTo>
                  <a:cubicBezTo>
                    <a:pt x="24" y="4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3" y="8"/>
                    <a:pt x="4" y="9"/>
                  </a:cubicBezTo>
                  <a:cubicBezTo>
                    <a:pt x="5" y="10"/>
                    <a:pt x="5" y="10"/>
                    <a:pt x="7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11" y="16"/>
                    <a:pt x="11" y="15"/>
                  </a:cubicBezTo>
                  <a:cubicBezTo>
                    <a:pt x="12" y="14"/>
                    <a:pt x="11" y="11"/>
                    <a:pt x="11" y="11"/>
                  </a:cubicBezTo>
                  <a:cubicBezTo>
                    <a:pt x="11" y="11"/>
                    <a:pt x="13" y="10"/>
                    <a:pt x="15" y="10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1" y="10"/>
                    <a:pt x="23" y="9"/>
                    <a:pt x="23" y="9"/>
                  </a:cubicBezTo>
                  <a:cubicBezTo>
                    <a:pt x="23" y="8"/>
                    <a:pt x="25" y="7"/>
                    <a:pt x="25" y="7"/>
                  </a:cubicBezTo>
                  <a:lnTo>
                    <a:pt x="28" y="7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0" name="Freeform 111">
              <a:extLst>
                <a:ext uri="{FF2B5EF4-FFF2-40B4-BE49-F238E27FC236}">
                  <a16:creationId xmlns:a16="http://schemas.microsoft.com/office/drawing/2014/main" id="{B71913E4-5005-B828-11D3-2D7A44895B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6090" y="3222545"/>
              <a:ext cx="158579" cy="137905"/>
            </a:xfrm>
            <a:custGeom>
              <a:avLst/>
              <a:gdLst>
                <a:gd name="T0" fmla="*/ 20 w 23"/>
                <a:gd name="T1" fmla="*/ 13 h 19"/>
                <a:gd name="T2" fmla="*/ 20 w 23"/>
                <a:gd name="T3" fmla="*/ 14 h 19"/>
                <a:gd name="T4" fmla="*/ 19 w 23"/>
                <a:gd name="T5" fmla="*/ 14 h 19"/>
                <a:gd name="T6" fmla="*/ 23 w 23"/>
                <a:gd name="T7" fmla="*/ 16 h 19"/>
                <a:gd name="T8" fmla="*/ 22 w 23"/>
                <a:gd name="T9" fmla="*/ 14 h 19"/>
                <a:gd name="T10" fmla="*/ 20 w 23"/>
                <a:gd name="T11" fmla="*/ 13 h 19"/>
                <a:gd name="T12" fmla="*/ 14 w 23"/>
                <a:gd name="T13" fmla="*/ 8 h 19"/>
                <a:gd name="T14" fmla="*/ 14 w 23"/>
                <a:gd name="T15" fmla="*/ 8 h 19"/>
                <a:gd name="T16" fmla="*/ 14 w 23"/>
                <a:gd name="T17" fmla="*/ 8 h 19"/>
                <a:gd name="T18" fmla="*/ 16 w 23"/>
                <a:gd name="T19" fmla="*/ 7 h 19"/>
                <a:gd name="T20" fmla="*/ 17 w 23"/>
                <a:gd name="T21" fmla="*/ 9 h 19"/>
                <a:gd name="T22" fmla="*/ 18 w 23"/>
                <a:gd name="T23" fmla="*/ 9 h 19"/>
                <a:gd name="T24" fmla="*/ 18 w 23"/>
                <a:gd name="T25" fmla="*/ 7 h 19"/>
                <a:gd name="T26" fmla="*/ 16 w 23"/>
                <a:gd name="T27" fmla="*/ 7 h 19"/>
                <a:gd name="T28" fmla="*/ 9 w 23"/>
                <a:gd name="T29" fmla="*/ 3 h 19"/>
                <a:gd name="T30" fmla="*/ 8 w 23"/>
                <a:gd name="T31" fmla="*/ 3 h 19"/>
                <a:gd name="T32" fmla="*/ 8 w 23"/>
                <a:gd name="T33" fmla="*/ 4 h 19"/>
                <a:gd name="T34" fmla="*/ 10 w 23"/>
                <a:gd name="T35" fmla="*/ 5 h 19"/>
                <a:gd name="T36" fmla="*/ 11 w 23"/>
                <a:gd name="T37" fmla="*/ 5 h 19"/>
                <a:gd name="T38" fmla="*/ 10 w 23"/>
                <a:gd name="T39" fmla="*/ 4 h 19"/>
                <a:gd name="T40" fmla="*/ 10 w 23"/>
                <a:gd name="T41" fmla="*/ 3 h 19"/>
                <a:gd name="T42" fmla="*/ 9 w 23"/>
                <a:gd name="T43" fmla="*/ 3 h 19"/>
                <a:gd name="T44" fmla="*/ 1 w 23"/>
                <a:gd name="T45" fmla="*/ 1 h 19"/>
                <a:gd name="T46" fmla="*/ 2 w 23"/>
                <a:gd name="T47" fmla="*/ 3 h 19"/>
                <a:gd name="T48" fmla="*/ 1 w 23"/>
                <a:gd name="T4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9">
                  <a:moveTo>
                    <a:pt x="20" y="13"/>
                  </a:move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9"/>
                    <a:pt x="20" y="18"/>
                    <a:pt x="23" y="16"/>
                  </a:cubicBezTo>
                  <a:cubicBezTo>
                    <a:pt x="23" y="15"/>
                    <a:pt x="23" y="15"/>
                    <a:pt x="22" y="14"/>
                  </a:cubicBezTo>
                  <a:cubicBezTo>
                    <a:pt x="22" y="12"/>
                    <a:pt x="22" y="14"/>
                    <a:pt x="20" y="13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lose/>
                  <a:moveTo>
                    <a:pt x="16" y="7"/>
                  </a:moveTo>
                  <a:cubicBezTo>
                    <a:pt x="16" y="8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7"/>
                    <a:pt x="18" y="7"/>
                  </a:cubicBezTo>
                  <a:cubicBezTo>
                    <a:pt x="17" y="7"/>
                    <a:pt x="17" y="7"/>
                    <a:pt x="16" y="7"/>
                  </a:cubicBezTo>
                  <a:close/>
                  <a:moveTo>
                    <a:pt x="9" y="3"/>
                  </a:moveTo>
                  <a:cubicBezTo>
                    <a:pt x="10" y="3"/>
                    <a:pt x="8" y="3"/>
                    <a:pt x="8" y="3"/>
                  </a:cubicBezTo>
                  <a:cubicBezTo>
                    <a:pt x="8" y="3"/>
                    <a:pt x="9" y="4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lose/>
                  <a:moveTo>
                    <a:pt x="1" y="1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0"/>
                    <a:pt x="1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1" name="Freeform 112">
              <a:extLst>
                <a:ext uri="{FF2B5EF4-FFF2-40B4-BE49-F238E27FC236}">
                  <a16:creationId xmlns:a16="http://schemas.microsoft.com/office/drawing/2014/main" id="{855763AE-6B86-8CA3-CE11-0D6E88F93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070" y="3324280"/>
              <a:ext cx="90004" cy="65562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2" name="Freeform 113">
              <a:extLst>
                <a:ext uri="{FF2B5EF4-FFF2-40B4-BE49-F238E27FC236}">
                  <a16:creationId xmlns:a16="http://schemas.microsoft.com/office/drawing/2014/main" id="{8B70F880-8069-E415-6EBD-B6A4802A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376" y="3767382"/>
              <a:ext cx="150007" cy="291635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3" name="Freeform 114">
              <a:extLst>
                <a:ext uri="{FF2B5EF4-FFF2-40B4-BE49-F238E27FC236}">
                  <a16:creationId xmlns:a16="http://schemas.microsoft.com/office/drawing/2014/main" id="{70647BA5-0787-CA22-11F5-A0297823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437" y="3600087"/>
              <a:ext cx="81432" cy="65562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4" name="Freeform 115">
              <a:extLst>
                <a:ext uri="{FF2B5EF4-FFF2-40B4-BE49-F238E27FC236}">
                  <a16:creationId xmlns:a16="http://schemas.microsoft.com/office/drawing/2014/main" id="{3F9E4640-03DC-CAF5-0703-4D500049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584" y="3606870"/>
              <a:ext cx="235724" cy="196684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5" name="Freeform 116">
              <a:extLst>
                <a:ext uri="{FF2B5EF4-FFF2-40B4-BE49-F238E27FC236}">
                  <a16:creationId xmlns:a16="http://schemas.microsoft.com/office/drawing/2014/main" id="{2EA5CE86-FAD9-FF6F-2E1F-C2A856034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474" y="3403406"/>
              <a:ext cx="132863" cy="153730"/>
            </a:xfrm>
            <a:custGeom>
              <a:avLst/>
              <a:gdLst>
                <a:gd name="T0" fmla="*/ 10 w 19"/>
                <a:gd name="T1" fmla="*/ 21 h 21"/>
                <a:gd name="T2" fmla="*/ 13 w 19"/>
                <a:gd name="T3" fmla="*/ 20 h 21"/>
                <a:gd name="T4" fmla="*/ 15 w 19"/>
                <a:gd name="T5" fmla="*/ 18 h 21"/>
                <a:gd name="T6" fmla="*/ 16 w 19"/>
                <a:gd name="T7" fmla="*/ 15 h 21"/>
                <a:gd name="T8" fmla="*/ 18 w 19"/>
                <a:gd name="T9" fmla="*/ 13 h 21"/>
                <a:gd name="T10" fmla="*/ 19 w 19"/>
                <a:gd name="T11" fmla="*/ 12 h 21"/>
                <a:gd name="T12" fmla="*/ 17 w 19"/>
                <a:gd name="T13" fmla="*/ 12 h 21"/>
                <a:gd name="T14" fmla="*/ 17 w 19"/>
                <a:gd name="T15" fmla="*/ 11 h 21"/>
                <a:gd name="T16" fmla="*/ 15 w 19"/>
                <a:gd name="T17" fmla="*/ 11 h 21"/>
                <a:gd name="T18" fmla="*/ 15 w 19"/>
                <a:gd name="T19" fmla="*/ 0 h 21"/>
                <a:gd name="T20" fmla="*/ 8 w 19"/>
                <a:gd name="T21" fmla="*/ 0 h 21"/>
                <a:gd name="T22" fmla="*/ 7 w 19"/>
                <a:gd name="T23" fmla="*/ 2 h 21"/>
                <a:gd name="T24" fmla="*/ 5 w 19"/>
                <a:gd name="T25" fmla="*/ 2 h 21"/>
                <a:gd name="T26" fmla="*/ 6 w 19"/>
                <a:gd name="T27" fmla="*/ 3 h 21"/>
                <a:gd name="T28" fmla="*/ 8 w 19"/>
                <a:gd name="T29" fmla="*/ 6 h 21"/>
                <a:gd name="T30" fmla="*/ 9 w 19"/>
                <a:gd name="T31" fmla="*/ 9 h 21"/>
                <a:gd name="T32" fmla="*/ 4 w 19"/>
                <a:gd name="T33" fmla="*/ 8 h 21"/>
                <a:gd name="T34" fmla="*/ 1 w 19"/>
                <a:gd name="T35" fmla="*/ 12 h 21"/>
                <a:gd name="T36" fmla="*/ 0 w 19"/>
                <a:gd name="T37" fmla="*/ 15 h 21"/>
                <a:gd name="T38" fmla="*/ 1 w 19"/>
                <a:gd name="T39" fmla="*/ 15 h 21"/>
                <a:gd name="T40" fmla="*/ 2 w 19"/>
                <a:gd name="T41" fmla="*/ 16 h 21"/>
                <a:gd name="T42" fmla="*/ 4 w 19"/>
                <a:gd name="T43" fmla="*/ 18 h 21"/>
                <a:gd name="T44" fmla="*/ 6 w 19"/>
                <a:gd name="T45" fmla="*/ 19 h 21"/>
                <a:gd name="T46" fmla="*/ 7 w 19"/>
                <a:gd name="T47" fmla="*/ 20 h 21"/>
                <a:gd name="T48" fmla="*/ 7 w 19"/>
                <a:gd name="T49" fmla="*/ 21 h 21"/>
                <a:gd name="T50" fmla="*/ 9 w 19"/>
                <a:gd name="T51" fmla="*/ 21 h 21"/>
                <a:gd name="T52" fmla="*/ 10 w 19"/>
                <a:gd name="T5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cubicBezTo>
                    <a:pt x="10" y="20"/>
                    <a:pt x="13" y="21"/>
                    <a:pt x="13" y="20"/>
                  </a:cubicBezTo>
                  <a:cubicBezTo>
                    <a:pt x="12" y="19"/>
                    <a:pt x="15" y="18"/>
                    <a:pt x="15" y="18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6" y="14"/>
                    <a:pt x="16" y="13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5"/>
                    <a:pt x="8" y="6"/>
                  </a:cubicBezTo>
                  <a:cubicBezTo>
                    <a:pt x="9" y="7"/>
                    <a:pt x="9" y="9"/>
                    <a:pt x="9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0" y="12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20"/>
                    <a:pt x="6" y="20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8" y="21"/>
                    <a:pt x="8" y="20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6" name="Freeform 117">
              <a:extLst>
                <a:ext uri="{FF2B5EF4-FFF2-40B4-BE49-F238E27FC236}">
                  <a16:creationId xmlns:a16="http://schemas.microsoft.com/office/drawing/2014/main" id="{AAA9F7EE-AD08-AA27-D718-0D83EE69E2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1215" y="213514"/>
              <a:ext cx="1900801" cy="1403914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7" name="Freeform 118">
              <a:extLst>
                <a:ext uri="{FF2B5EF4-FFF2-40B4-BE49-F238E27FC236}">
                  <a16:creationId xmlns:a16="http://schemas.microsoft.com/office/drawing/2014/main" id="{AE23AF7D-FC50-41E3-8AF4-58C1F3F35C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7061" y="2458419"/>
              <a:ext cx="248582" cy="291635"/>
            </a:xfrm>
            <a:custGeom>
              <a:avLst/>
              <a:gdLst>
                <a:gd name="T0" fmla="*/ 3 w 36"/>
                <a:gd name="T1" fmla="*/ 14 h 40"/>
                <a:gd name="T2" fmla="*/ 7 w 36"/>
                <a:gd name="T3" fmla="*/ 16 h 40"/>
                <a:gd name="T4" fmla="*/ 14 w 36"/>
                <a:gd name="T5" fmla="*/ 22 h 40"/>
                <a:gd name="T6" fmla="*/ 6 w 36"/>
                <a:gd name="T7" fmla="*/ 23 h 40"/>
                <a:gd name="T8" fmla="*/ 9 w 36"/>
                <a:gd name="T9" fmla="*/ 27 h 40"/>
                <a:gd name="T10" fmla="*/ 13 w 36"/>
                <a:gd name="T11" fmla="*/ 28 h 40"/>
                <a:gd name="T12" fmla="*/ 16 w 36"/>
                <a:gd name="T13" fmla="*/ 26 h 40"/>
                <a:gd name="T14" fmla="*/ 15 w 36"/>
                <a:gd name="T15" fmla="*/ 23 h 40"/>
                <a:gd name="T16" fmla="*/ 19 w 36"/>
                <a:gd name="T17" fmla="*/ 21 h 40"/>
                <a:gd name="T18" fmla="*/ 15 w 36"/>
                <a:gd name="T19" fmla="*/ 18 h 40"/>
                <a:gd name="T20" fmla="*/ 18 w 36"/>
                <a:gd name="T21" fmla="*/ 21 h 40"/>
                <a:gd name="T22" fmla="*/ 22 w 36"/>
                <a:gd name="T23" fmla="*/ 23 h 40"/>
                <a:gd name="T24" fmla="*/ 18 w 36"/>
                <a:gd name="T25" fmla="*/ 17 h 40"/>
                <a:gd name="T26" fmla="*/ 14 w 36"/>
                <a:gd name="T27" fmla="*/ 14 h 40"/>
                <a:gd name="T28" fmla="*/ 14 w 36"/>
                <a:gd name="T29" fmla="*/ 11 h 40"/>
                <a:gd name="T30" fmla="*/ 16 w 36"/>
                <a:gd name="T31" fmla="*/ 10 h 40"/>
                <a:gd name="T32" fmla="*/ 17 w 36"/>
                <a:gd name="T33" fmla="*/ 9 h 40"/>
                <a:gd name="T34" fmla="*/ 20 w 36"/>
                <a:gd name="T35" fmla="*/ 7 h 40"/>
                <a:gd name="T36" fmla="*/ 28 w 36"/>
                <a:gd name="T37" fmla="*/ 4 h 40"/>
                <a:gd name="T38" fmla="*/ 31 w 36"/>
                <a:gd name="T39" fmla="*/ 4 h 40"/>
                <a:gd name="T40" fmla="*/ 32 w 36"/>
                <a:gd name="T41" fmla="*/ 1 h 40"/>
                <a:gd name="T42" fmla="*/ 26 w 36"/>
                <a:gd name="T43" fmla="*/ 2 h 40"/>
                <a:gd name="T44" fmla="*/ 19 w 36"/>
                <a:gd name="T45" fmla="*/ 3 h 40"/>
                <a:gd name="T46" fmla="*/ 15 w 36"/>
                <a:gd name="T47" fmla="*/ 4 h 40"/>
                <a:gd name="T48" fmla="*/ 9 w 36"/>
                <a:gd name="T49" fmla="*/ 7 h 40"/>
                <a:gd name="T50" fmla="*/ 4 w 36"/>
                <a:gd name="T51" fmla="*/ 10 h 40"/>
                <a:gd name="T52" fmla="*/ 1 w 36"/>
                <a:gd name="T53" fmla="*/ 12 h 40"/>
                <a:gd name="T54" fmla="*/ 33 w 36"/>
                <a:gd name="T55" fmla="*/ 36 h 40"/>
                <a:gd name="T56" fmla="*/ 16 w 36"/>
                <a:gd name="T57" fmla="*/ 38 h 40"/>
                <a:gd name="T58" fmla="*/ 25 w 36"/>
                <a:gd name="T59" fmla="*/ 40 h 40"/>
                <a:gd name="T60" fmla="*/ 30 w 36"/>
                <a:gd name="T61" fmla="*/ 39 h 40"/>
                <a:gd name="T62" fmla="*/ 28 w 36"/>
                <a:gd name="T63" fmla="*/ 37 h 40"/>
                <a:gd name="T64" fmla="*/ 18 w 36"/>
                <a:gd name="T65" fmla="*/ 36 h 40"/>
                <a:gd name="T66" fmla="*/ 14 w 36"/>
                <a:gd name="T67" fmla="*/ 17 h 40"/>
                <a:gd name="T68" fmla="*/ 11 w 36"/>
                <a:gd name="T69" fmla="*/ 30 h 40"/>
                <a:gd name="T70" fmla="*/ 35 w 36"/>
                <a:gd name="T71" fmla="*/ 28 h 40"/>
                <a:gd name="T72" fmla="*/ 29 w 36"/>
                <a:gd name="T73" fmla="*/ 24 h 40"/>
                <a:gd name="T74" fmla="*/ 4 w 36"/>
                <a:gd name="T75" fmla="*/ 21 h 40"/>
                <a:gd name="T76" fmla="*/ 28 w 36"/>
                <a:gd name="T77" fmla="*/ 21 h 40"/>
                <a:gd name="T78" fmla="*/ 28 w 36"/>
                <a:gd name="T79" fmla="*/ 15 h 40"/>
                <a:gd name="T80" fmla="*/ 31 w 36"/>
                <a:gd name="T81" fmla="*/ 16 h 40"/>
                <a:gd name="T82" fmla="*/ 0 w 36"/>
                <a:gd name="T8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40">
                  <a:moveTo>
                    <a:pt x="1" y="12"/>
                  </a:moveTo>
                  <a:cubicBezTo>
                    <a:pt x="2" y="12"/>
                    <a:pt x="2" y="13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5" y="17"/>
                    <a:pt x="6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6" y="20"/>
                    <a:pt x="6" y="20"/>
                  </a:cubicBezTo>
                  <a:cubicBezTo>
                    <a:pt x="9" y="20"/>
                    <a:pt x="11" y="21"/>
                    <a:pt x="14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1" y="23"/>
                    <a:pt x="11" y="22"/>
                    <a:pt x="10" y="21"/>
                  </a:cubicBezTo>
                  <a:cubicBezTo>
                    <a:pt x="8" y="21"/>
                    <a:pt x="7" y="21"/>
                    <a:pt x="6" y="23"/>
                  </a:cubicBezTo>
                  <a:cubicBezTo>
                    <a:pt x="8" y="25"/>
                    <a:pt x="8" y="24"/>
                    <a:pt x="7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28"/>
                    <a:pt x="8" y="27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1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6"/>
                    <a:pt x="13" y="26"/>
                  </a:cubicBezTo>
                  <a:cubicBezTo>
                    <a:pt x="14" y="26"/>
                    <a:pt x="16" y="26"/>
                    <a:pt x="16" y="26"/>
                  </a:cubicBezTo>
                  <a:cubicBezTo>
                    <a:pt x="16" y="26"/>
                    <a:pt x="17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8" y="23"/>
                    <a:pt x="18" y="24"/>
                    <a:pt x="19" y="24"/>
                  </a:cubicBezTo>
                  <a:cubicBezTo>
                    <a:pt x="19" y="23"/>
                    <a:pt x="19" y="22"/>
                    <a:pt x="19" y="21"/>
                  </a:cubicBezTo>
                  <a:cubicBezTo>
                    <a:pt x="18" y="21"/>
                    <a:pt x="16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7" y="19"/>
                    <a:pt x="17" y="20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4" y="23"/>
                    <a:pt x="21" y="19"/>
                    <a:pt x="20" y="19"/>
                  </a:cubicBezTo>
                  <a:cubicBezTo>
                    <a:pt x="20" y="19"/>
                    <a:pt x="19" y="19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6" y="16"/>
                    <a:pt x="16" y="17"/>
                    <a:pt x="14" y="17"/>
                  </a:cubicBezTo>
                  <a:cubicBezTo>
                    <a:pt x="14" y="17"/>
                    <a:pt x="15" y="16"/>
                    <a:pt x="15" y="16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cubicBezTo>
                    <a:pt x="18" y="16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2" y="10"/>
                    <a:pt x="12" y="10"/>
                  </a:cubicBezTo>
                  <a:cubicBezTo>
                    <a:pt x="12" y="9"/>
                    <a:pt x="14" y="7"/>
                    <a:pt x="14" y="6"/>
                  </a:cubicBezTo>
                  <a:cubicBezTo>
                    <a:pt x="14" y="7"/>
                    <a:pt x="16" y="10"/>
                    <a:pt x="16" y="10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7" y="10"/>
                    <a:pt x="17" y="10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20" y="8"/>
                    <a:pt x="21" y="8"/>
                    <a:pt x="20" y="7"/>
                  </a:cubicBezTo>
                  <a:cubicBezTo>
                    <a:pt x="16" y="4"/>
                    <a:pt x="19" y="5"/>
                    <a:pt x="22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5" y="5"/>
                    <a:pt x="27" y="5"/>
                    <a:pt x="28" y="4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1" y="5"/>
                    <a:pt x="31" y="4"/>
                  </a:cubicBezTo>
                  <a:cubicBezTo>
                    <a:pt x="31" y="2"/>
                    <a:pt x="32" y="4"/>
                    <a:pt x="33" y="3"/>
                  </a:cubicBezTo>
                  <a:cubicBezTo>
                    <a:pt x="34" y="3"/>
                    <a:pt x="34" y="1"/>
                    <a:pt x="34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29" y="0"/>
                    <a:pt x="30" y="1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3" y="1"/>
                    <a:pt x="23" y="0"/>
                    <a:pt x="22" y="1"/>
                  </a:cubicBezTo>
                  <a:cubicBezTo>
                    <a:pt x="21" y="3"/>
                    <a:pt x="21" y="3"/>
                    <a:pt x="19" y="3"/>
                  </a:cubicBezTo>
                  <a:cubicBezTo>
                    <a:pt x="18" y="3"/>
                    <a:pt x="16" y="2"/>
                    <a:pt x="16" y="2"/>
                  </a:cubicBezTo>
                  <a:cubicBezTo>
                    <a:pt x="16" y="2"/>
                    <a:pt x="15" y="2"/>
                    <a:pt x="16" y="3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2" y="4"/>
                    <a:pt x="12" y="5"/>
                  </a:cubicBezTo>
                  <a:cubicBezTo>
                    <a:pt x="12" y="6"/>
                    <a:pt x="11" y="5"/>
                    <a:pt x="11" y="6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8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4" y="12"/>
                    <a:pt x="3" y="12"/>
                  </a:cubicBezTo>
                  <a:lnTo>
                    <a:pt x="1" y="12"/>
                  </a:lnTo>
                  <a:close/>
                  <a:moveTo>
                    <a:pt x="33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3" y="36"/>
                  </a:cubicBezTo>
                  <a:close/>
                  <a:moveTo>
                    <a:pt x="18" y="36"/>
                  </a:moveTo>
                  <a:cubicBezTo>
                    <a:pt x="17" y="36"/>
                    <a:pt x="17" y="36"/>
                    <a:pt x="16" y="37"/>
                  </a:cubicBezTo>
                  <a:cubicBezTo>
                    <a:pt x="16" y="37"/>
                    <a:pt x="17" y="38"/>
                    <a:pt x="16" y="38"/>
                  </a:cubicBezTo>
                  <a:cubicBezTo>
                    <a:pt x="17" y="38"/>
                    <a:pt x="19" y="39"/>
                    <a:pt x="19" y="39"/>
                  </a:cubicBezTo>
                  <a:cubicBezTo>
                    <a:pt x="20" y="39"/>
                    <a:pt x="21" y="38"/>
                    <a:pt x="21" y="39"/>
                  </a:cubicBezTo>
                  <a:cubicBezTo>
                    <a:pt x="23" y="39"/>
                    <a:pt x="23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40"/>
                    <a:pt x="28" y="40"/>
                  </a:cubicBezTo>
                  <a:cubicBezTo>
                    <a:pt x="28" y="40"/>
                    <a:pt x="29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29" y="38"/>
                    <a:pt x="28" y="39"/>
                    <a:pt x="28" y="38"/>
                  </a:cubicBezTo>
                  <a:cubicBezTo>
                    <a:pt x="28" y="38"/>
                    <a:pt x="28" y="37"/>
                    <a:pt x="28" y="37"/>
                  </a:cubicBezTo>
                  <a:cubicBezTo>
                    <a:pt x="28" y="37"/>
                    <a:pt x="26" y="37"/>
                    <a:pt x="27" y="37"/>
                  </a:cubicBezTo>
                  <a:cubicBezTo>
                    <a:pt x="26" y="38"/>
                    <a:pt x="23" y="38"/>
                    <a:pt x="24" y="37"/>
                  </a:cubicBezTo>
                  <a:cubicBezTo>
                    <a:pt x="21" y="38"/>
                    <a:pt x="20" y="37"/>
                    <a:pt x="18" y="36"/>
                  </a:cubicBezTo>
                  <a:close/>
                  <a:moveTo>
                    <a:pt x="14" y="17"/>
                  </a:moveTo>
                  <a:cubicBezTo>
                    <a:pt x="14" y="17"/>
                    <a:pt x="15" y="18"/>
                    <a:pt x="15" y="18"/>
                  </a:cubicBezTo>
                  <a:cubicBezTo>
                    <a:pt x="13" y="17"/>
                    <a:pt x="12" y="17"/>
                    <a:pt x="14" y="17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0"/>
                    <a:pt x="11" y="30"/>
                  </a:cubicBezTo>
                  <a:close/>
                  <a:moveTo>
                    <a:pt x="35" y="28"/>
                  </a:moveTo>
                  <a:cubicBezTo>
                    <a:pt x="35" y="28"/>
                    <a:pt x="33" y="30"/>
                    <a:pt x="34" y="29"/>
                  </a:cubicBezTo>
                  <a:cubicBezTo>
                    <a:pt x="34" y="29"/>
                    <a:pt x="36" y="28"/>
                    <a:pt x="35" y="28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1" y="24"/>
                    <a:pt x="29" y="24"/>
                  </a:cubicBezTo>
                  <a:close/>
                  <a:moveTo>
                    <a:pt x="2" y="20"/>
                  </a:move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5" y="22"/>
                    <a:pt x="4" y="21"/>
                  </a:cubicBezTo>
                  <a:cubicBezTo>
                    <a:pt x="4" y="21"/>
                    <a:pt x="3" y="21"/>
                    <a:pt x="2" y="20"/>
                  </a:cubicBezTo>
                  <a:close/>
                  <a:moveTo>
                    <a:pt x="28" y="20"/>
                  </a:moveTo>
                  <a:cubicBezTo>
                    <a:pt x="28" y="20"/>
                    <a:pt x="28" y="21"/>
                    <a:pt x="28" y="21"/>
                  </a:cubicBezTo>
                  <a:cubicBezTo>
                    <a:pt x="29" y="21"/>
                    <a:pt x="29" y="20"/>
                    <a:pt x="28" y="20"/>
                  </a:cubicBezTo>
                  <a:close/>
                  <a:moveTo>
                    <a:pt x="29" y="14"/>
                  </a:moveTo>
                  <a:cubicBezTo>
                    <a:pt x="29" y="14"/>
                    <a:pt x="28" y="15"/>
                    <a:pt x="2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0" y="17"/>
                    <a:pt x="31" y="16"/>
                    <a:pt x="31" y="16"/>
                  </a:cubicBezTo>
                  <a:cubicBezTo>
                    <a:pt x="31" y="16"/>
                    <a:pt x="30" y="15"/>
                    <a:pt x="30" y="14"/>
                  </a:cubicBezTo>
                  <a:cubicBezTo>
                    <a:pt x="30" y="14"/>
                    <a:pt x="29" y="14"/>
                    <a:pt x="29" y="14"/>
                  </a:cubicBezTo>
                  <a:close/>
                  <a:moveTo>
                    <a:pt x="0" y="12"/>
                  </a:move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0" y="1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8" name="Freeform 119">
              <a:extLst>
                <a:ext uri="{FF2B5EF4-FFF2-40B4-BE49-F238E27FC236}">
                  <a16:creationId xmlns:a16="http://schemas.microsoft.com/office/drawing/2014/main" id="{E6750E7D-2C86-6E1C-3133-19C586D5A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027" y="3636260"/>
              <a:ext cx="152150" cy="269028"/>
            </a:xfrm>
            <a:custGeom>
              <a:avLst/>
              <a:gdLst>
                <a:gd name="T0" fmla="*/ 22 w 22"/>
                <a:gd name="T1" fmla="*/ 31 h 37"/>
                <a:gd name="T2" fmla="*/ 19 w 22"/>
                <a:gd name="T3" fmla="*/ 27 h 37"/>
                <a:gd name="T4" fmla="*/ 19 w 22"/>
                <a:gd name="T5" fmla="*/ 26 h 37"/>
                <a:gd name="T6" fmla="*/ 19 w 22"/>
                <a:gd name="T7" fmla="*/ 24 h 37"/>
                <a:gd name="T8" fmla="*/ 20 w 22"/>
                <a:gd name="T9" fmla="*/ 19 h 37"/>
                <a:gd name="T10" fmla="*/ 18 w 22"/>
                <a:gd name="T11" fmla="*/ 17 h 37"/>
                <a:gd name="T12" fmla="*/ 19 w 22"/>
                <a:gd name="T13" fmla="*/ 13 h 37"/>
                <a:gd name="T14" fmla="*/ 18 w 22"/>
                <a:gd name="T15" fmla="*/ 11 h 37"/>
                <a:gd name="T16" fmla="*/ 18 w 22"/>
                <a:gd name="T17" fmla="*/ 7 h 37"/>
                <a:gd name="T18" fmla="*/ 17 w 22"/>
                <a:gd name="T19" fmla="*/ 5 h 37"/>
                <a:gd name="T20" fmla="*/ 17 w 22"/>
                <a:gd name="T21" fmla="*/ 1 h 37"/>
                <a:gd name="T22" fmla="*/ 13 w 22"/>
                <a:gd name="T23" fmla="*/ 0 h 37"/>
                <a:gd name="T24" fmla="*/ 13 w 22"/>
                <a:gd name="T25" fmla="*/ 1 h 37"/>
                <a:gd name="T26" fmla="*/ 6 w 22"/>
                <a:gd name="T27" fmla="*/ 1 h 37"/>
                <a:gd name="T28" fmla="*/ 5 w 22"/>
                <a:gd name="T29" fmla="*/ 3 h 37"/>
                <a:gd name="T30" fmla="*/ 5 w 22"/>
                <a:gd name="T31" fmla="*/ 6 h 37"/>
                <a:gd name="T32" fmla="*/ 5 w 22"/>
                <a:gd name="T33" fmla="*/ 9 h 37"/>
                <a:gd name="T34" fmla="*/ 5 w 22"/>
                <a:gd name="T35" fmla="*/ 11 h 37"/>
                <a:gd name="T36" fmla="*/ 6 w 22"/>
                <a:gd name="T37" fmla="*/ 14 h 37"/>
                <a:gd name="T38" fmla="*/ 6 w 22"/>
                <a:gd name="T39" fmla="*/ 18 h 37"/>
                <a:gd name="T40" fmla="*/ 4 w 22"/>
                <a:gd name="T41" fmla="*/ 20 h 37"/>
                <a:gd name="T42" fmla="*/ 3 w 22"/>
                <a:gd name="T43" fmla="*/ 23 h 37"/>
                <a:gd name="T44" fmla="*/ 2 w 22"/>
                <a:gd name="T45" fmla="*/ 27 h 37"/>
                <a:gd name="T46" fmla="*/ 1 w 22"/>
                <a:gd name="T47" fmla="*/ 29 h 37"/>
                <a:gd name="T48" fmla="*/ 1 w 22"/>
                <a:gd name="T49" fmla="*/ 33 h 37"/>
                <a:gd name="T50" fmla="*/ 1 w 22"/>
                <a:gd name="T51" fmla="*/ 35 h 37"/>
                <a:gd name="T52" fmla="*/ 0 w 22"/>
                <a:gd name="T53" fmla="*/ 37 h 37"/>
                <a:gd name="T54" fmla="*/ 4 w 22"/>
                <a:gd name="T55" fmla="*/ 37 h 37"/>
                <a:gd name="T56" fmla="*/ 7 w 22"/>
                <a:gd name="T57" fmla="*/ 35 h 37"/>
                <a:gd name="T58" fmla="*/ 10 w 22"/>
                <a:gd name="T59" fmla="*/ 35 h 37"/>
                <a:gd name="T60" fmla="*/ 12 w 22"/>
                <a:gd name="T61" fmla="*/ 34 h 37"/>
                <a:gd name="T62" fmla="*/ 16 w 22"/>
                <a:gd name="T63" fmla="*/ 34 h 37"/>
                <a:gd name="T64" fmla="*/ 18 w 22"/>
                <a:gd name="T65" fmla="*/ 33 h 37"/>
                <a:gd name="T66" fmla="*/ 20 w 22"/>
                <a:gd name="T67" fmla="*/ 33 h 37"/>
                <a:gd name="T68" fmla="*/ 20 w 22"/>
                <a:gd name="T69" fmla="*/ 31 h 37"/>
                <a:gd name="T70" fmla="*/ 19 w 22"/>
                <a:gd name="T71" fmla="*/ 30 h 37"/>
                <a:gd name="T72" fmla="*/ 20 w 22"/>
                <a:gd name="T73" fmla="*/ 30 h 37"/>
                <a:gd name="T74" fmla="*/ 21 w 22"/>
                <a:gd name="T75" fmla="*/ 32 h 37"/>
                <a:gd name="T76" fmla="*/ 22 w 22"/>
                <a:gd name="T77" fmla="*/ 32 h 37"/>
                <a:gd name="T78" fmla="*/ 22 w 22"/>
                <a:gd name="T7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37">
                  <a:moveTo>
                    <a:pt x="22" y="31"/>
                  </a:moveTo>
                  <a:cubicBezTo>
                    <a:pt x="22" y="31"/>
                    <a:pt x="20" y="27"/>
                    <a:pt x="19" y="27"/>
                  </a:cubicBezTo>
                  <a:cubicBezTo>
                    <a:pt x="19" y="26"/>
                    <a:pt x="20" y="26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3"/>
                    <a:pt x="20" y="21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19" y="12"/>
                    <a:pt x="17" y="12"/>
                    <a:pt x="18" y="11"/>
                  </a:cubicBezTo>
                  <a:cubicBezTo>
                    <a:pt x="19" y="10"/>
                    <a:pt x="18" y="9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6" y="4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7" y="1"/>
                    <a:pt x="6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4"/>
                    <a:pt x="6" y="5"/>
                    <a:pt x="5" y="6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6" y="11"/>
                    <a:pt x="5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6" y="16"/>
                    <a:pt x="6" y="18"/>
                    <a:pt x="6" y="18"/>
                  </a:cubicBezTo>
                  <a:cubicBezTo>
                    <a:pt x="6" y="18"/>
                    <a:pt x="5" y="19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5"/>
                    <a:pt x="2" y="27"/>
                    <a:pt x="2" y="2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34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1" y="37"/>
                    <a:pt x="2" y="37"/>
                    <a:pt x="4" y="37"/>
                  </a:cubicBezTo>
                  <a:cubicBezTo>
                    <a:pt x="5" y="37"/>
                    <a:pt x="6" y="36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0" y="35"/>
                    <a:pt x="11" y="34"/>
                    <a:pt x="12" y="34"/>
                  </a:cubicBezTo>
                  <a:cubicBezTo>
                    <a:pt x="13" y="33"/>
                    <a:pt x="15" y="34"/>
                    <a:pt x="16" y="34"/>
                  </a:cubicBezTo>
                  <a:cubicBezTo>
                    <a:pt x="16" y="33"/>
                    <a:pt x="18" y="33"/>
                    <a:pt x="18" y="33"/>
                  </a:cubicBezTo>
                  <a:cubicBezTo>
                    <a:pt x="18" y="32"/>
                    <a:pt x="19" y="33"/>
                    <a:pt x="20" y="33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30"/>
                    <a:pt x="21" y="31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lnTo>
                    <a:pt x="22" y="3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49" name="Freeform 120">
              <a:extLst>
                <a:ext uri="{FF2B5EF4-FFF2-40B4-BE49-F238E27FC236}">
                  <a16:creationId xmlns:a16="http://schemas.microsoft.com/office/drawing/2014/main" id="{823FCB0A-AA48-8C3F-A1EF-31C492D21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757" y="1857064"/>
              <a:ext cx="282869" cy="354936"/>
            </a:xfrm>
            <a:custGeom>
              <a:avLst/>
              <a:gdLst>
                <a:gd name="T0" fmla="*/ 38 w 41"/>
                <a:gd name="T1" fmla="*/ 7 h 49"/>
                <a:gd name="T2" fmla="*/ 36 w 41"/>
                <a:gd name="T3" fmla="*/ 7 h 49"/>
                <a:gd name="T4" fmla="*/ 31 w 41"/>
                <a:gd name="T5" fmla="*/ 5 h 49"/>
                <a:gd name="T6" fmla="*/ 28 w 41"/>
                <a:gd name="T7" fmla="*/ 7 h 49"/>
                <a:gd name="T8" fmla="*/ 28 w 41"/>
                <a:gd name="T9" fmla="*/ 9 h 49"/>
                <a:gd name="T10" fmla="*/ 25 w 41"/>
                <a:gd name="T11" fmla="*/ 7 h 49"/>
                <a:gd name="T12" fmla="*/ 23 w 41"/>
                <a:gd name="T13" fmla="*/ 7 h 49"/>
                <a:gd name="T14" fmla="*/ 21 w 41"/>
                <a:gd name="T15" fmla="*/ 3 h 49"/>
                <a:gd name="T16" fmla="*/ 21 w 41"/>
                <a:gd name="T17" fmla="*/ 2 h 49"/>
                <a:gd name="T18" fmla="*/ 22 w 41"/>
                <a:gd name="T19" fmla="*/ 1 h 49"/>
                <a:gd name="T20" fmla="*/ 19 w 41"/>
                <a:gd name="T21" fmla="*/ 1 h 49"/>
                <a:gd name="T22" fmla="*/ 15 w 41"/>
                <a:gd name="T23" fmla="*/ 1 h 49"/>
                <a:gd name="T24" fmla="*/ 15 w 41"/>
                <a:gd name="T25" fmla="*/ 3 h 49"/>
                <a:gd name="T26" fmla="*/ 16 w 41"/>
                <a:gd name="T27" fmla="*/ 4 h 49"/>
                <a:gd name="T28" fmla="*/ 15 w 41"/>
                <a:gd name="T29" fmla="*/ 9 h 49"/>
                <a:gd name="T30" fmla="*/ 13 w 41"/>
                <a:gd name="T31" fmla="*/ 11 h 49"/>
                <a:gd name="T32" fmla="*/ 10 w 41"/>
                <a:gd name="T33" fmla="*/ 15 h 49"/>
                <a:gd name="T34" fmla="*/ 8 w 41"/>
                <a:gd name="T35" fmla="*/ 19 h 49"/>
                <a:gd name="T36" fmla="*/ 4 w 41"/>
                <a:gd name="T37" fmla="*/ 21 h 49"/>
                <a:gd name="T38" fmla="*/ 0 w 41"/>
                <a:gd name="T39" fmla="*/ 27 h 49"/>
                <a:gd name="T40" fmla="*/ 2 w 41"/>
                <a:gd name="T41" fmla="*/ 29 h 49"/>
                <a:gd name="T42" fmla="*/ 3 w 41"/>
                <a:gd name="T43" fmla="*/ 33 h 49"/>
                <a:gd name="T44" fmla="*/ 3 w 41"/>
                <a:gd name="T45" fmla="*/ 37 h 49"/>
                <a:gd name="T46" fmla="*/ 10 w 41"/>
                <a:gd name="T47" fmla="*/ 38 h 49"/>
                <a:gd name="T48" fmla="*/ 11 w 41"/>
                <a:gd name="T49" fmla="*/ 41 h 49"/>
                <a:gd name="T50" fmla="*/ 12 w 41"/>
                <a:gd name="T51" fmla="*/ 48 h 49"/>
                <a:gd name="T52" fmla="*/ 16 w 41"/>
                <a:gd name="T53" fmla="*/ 46 h 49"/>
                <a:gd name="T54" fmla="*/ 21 w 41"/>
                <a:gd name="T55" fmla="*/ 49 h 49"/>
                <a:gd name="T56" fmla="*/ 26 w 41"/>
                <a:gd name="T57" fmla="*/ 47 h 49"/>
                <a:gd name="T58" fmla="*/ 30 w 41"/>
                <a:gd name="T59" fmla="*/ 46 h 49"/>
                <a:gd name="T60" fmla="*/ 33 w 41"/>
                <a:gd name="T61" fmla="*/ 46 h 49"/>
                <a:gd name="T62" fmla="*/ 34 w 41"/>
                <a:gd name="T63" fmla="*/ 43 h 49"/>
                <a:gd name="T64" fmla="*/ 37 w 41"/>
                <a:gd name="T65" fmla="*/ 39 h 49"/>
                <a:gd name="T66" fmla="*/ 33 w 41"/>
                <a:gd name="T67" fmla="*/ 36 h 49"/>
                <a:gd name="T68" fmla="*/ 31 w 41"/>
                <a:gd name="T69" fmla="*/ 31 h 49"/>
                <a:gd name="T70" fmla="*/ 33 w 41"/>
                <a:gd name="T71" fmla="*/ 29 h 49"/>
                <a:gd name="T72" fmla="*/ 39 w 41"/>
                <a:gd name="T73" fmla="*/ 25 h 49"/>
                <a:gd name="T74" fmla="*/ 41 w 41"/>
                <a:gd name="T75" fmla="*/ 21 h 49"/>
                <a:gd name="T76" fmla="*/ 40 w 41"/>
                <a:gd name="T77" fmla="*/ 15 h 49"/>
                <a:gd name="T78" fmla="*/ 40 w 41"/>
                <a:gd name="T7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49">
                  <a:moveTo>
                    <a:pt x="40" y="8"/>
                  </a:move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6"/>
                    <a:pt x="37" y="7"/>
                    <a:pt x="36" y="7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3" y="5"/>
                    <a:pt x="33" y="5"/>
                    <a:pt x="31" y="5"/>
                  </a:cubicBezTo>
                  <a:cubicBezTo>
                    <a:pt x="31" y="6"/>
                    <a:pt x="31" y="7"/>
                    <a:pt x="30" y="7"/>
                  </a:cubicBezTo>
                  <a:cubicBezTo>
                    <a:pt x="30" y="8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9"/>
                    <a:pt x="28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1" y="5"/>
                    <a:pt x="21" y="5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1"/>
                    <a:pt x="22" y="0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7"/>
                    <a:pt x="15" y="7"/>
                    <a:pt x="17" y="10"/>
                  </a:cubicBezTo>
                  <a:cubicBezTo>
                    <a:pt x="16" y="10"/>
                    <a:pt x="16" y="10"/>
                    <a:pt x="15" y="9"/>
                  </a:cubicBezTo>
                  <a:cubicBezTo>
                    <a:pt x="14" y="11"/>
                    <a:pt x="15" y="11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0" y="12"/>
                    <a:pt x="8" y="12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8"/>
                    <a:pt x="9" y="18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9" y="20"/>
                    <a:pt x="7" y="21"/>
                    <a:pt x="7" y="21"/>
                  </a:cubicBezTo>
                  <a:cubicBezTo>
                    <a:pt x="7" y="21"/>
                    <a:pt x="6" y="22"/>
                    <a:pt x="4" y="21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1" y="24"/>
                    <a:pt x="0" y="27"/>
                    <a:pt x="0" y="27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0" y="28"/>
                    <a:pt x="2" y="29"/>
                  </a:cubicBezTo>
                  <a:cubicBezTo>
                    <a:pt x="3" y="30"/>
                    <a:pt x="2" y="32"/>
                    <a:pt x="2" y="32"/>
                  </a:cubicBezTo>
                  <a:cubicBezTo>
                    <a:pt x="2" y="32"/>
                    <a:pt x="2" y="32"/>
                    <a:pt x="3" y="33"/>
                  </a:cubicBezTo>
                  <a:cubicBezTo>
                    <a:pt x="4" y="35"/>
                    <a:pt x="4" y="33"/>
                    <a:pt x="3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6" y="36"/>
                    <a:pt x="7" y="38"/>
                  </a:cubicBezTo>
                  <a:cubicBezTo>
                    <a:pt x="8" y="39"/>
                    <a:pt x="8" y="38"/>
                    <a:pt x="10" y="38"/>
                  </a:cubicBezTo>
                  <a:cubicBezTo>
                    <a:pt x="11" y="39"/>
                    <a:pt x="12" y="39"/>
                    <a:pt x="12" y="39"/>
                  </a:cubicBezTo>
                  <a:cubicBezTo>
                    <a:pt x="12" y="39"/>
                    <a:pt x="12" y="40"/>
                    <a:pt x="11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1" y="45"/>
                    <a:pt x="10" y="46"/>
                    <a:pt x="12" y="48"/>
                  </a:cubicBezTo>
                  <a:cubicBezTo>
                    <a:pt x="12" y="48"/>
                    <a:pt x="13" y="47"/>
                    <a:pt x="14" y="47"/>
                  </a:cubicBezTo>
                  <a:cubicBezTo>
                    <a:pt x="14" y="46"/>
                    <a:pt x="14" y="45"/>
                    <a:pt x="16" y="46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2" y="48"/>
                    <a:pt x="23" y="48"/>
                  </a:cubicBezTo>
                  <a:cubicBezTo>
                    <a:pt x="24" y="48"/>
                    <a:pt x="25" y="47"/>
                    <a:pt x="26" y="47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8" y="45"/>
                    <a:pt x="29" y="46"/>
                    <a:pt x="30" y="46"/>
                  </a:cubicBezTo>
                  <a:cubicBezTo>
                    <a:pt x="31" y="46"/>
                    <a:pt x="31" y="47"/>
                    <a:pt x="32" y="47"/>
                  </a:cubicBezTo>
                  <a:cubicBezTo>
                    <a:pt x="34" y="48"/>
                    <a:pt x="33" y="47"/>
                    <a:pt x="33" y="46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4" y="43"/>
                  </a:cubicBezTo>
                  <a:cubicBezTo>
                    <a:pt x="35" y="43"/>
                    <a:pt x="36" y="43"/>
                    <a:pt x="35" y="41"/>
                  </a:cubicBezTo>
                  <a:cubicBezTo>
                    <a:pt x="35" y="40"/>
                    <a:pt x="37" y="39"/>
                    <a:pt x="37" y="39"/>
                  </a:cubicBezTo>
                  <a:cubicBezTo>
                    <a:pt x="37" y="39"/>
                    <a:pt x="37" y="39"/>
                    <a:pt x="36" y="38"/>
                  </a:cubicBezTo>
                  <a:cubicBezTo>
                    <a:pt x="35" y="37"/>
                    <a:pt x="33" y="38"/>
                    <a:pt x="33" y="36"/>
                  </a:cubicBezTo>
                  <a:cubicBezTo>
                    <a:pt x="33" y="35"/>
                    <a:pt x="33" y="35"/>
                    <a:pt x="32" y="34"/>
                  </a:cubicBezTo>
                  <a:cubicBezTo>
                    <a:pt x="31" y="33"/>
                    <a:pt x="31" y="33"/>
                    <a:pt x="31" y="31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2" y="29"/>
                    <a:pt x="33" y="30"/>
                    <a:pt x="33" y="29"/>
                  </a:cubicBezTo>
                  <a:cubicBezTo>
                    <a:pt x="34" y="28"/>
                    <a:pt x="35" y="28"/>
                    <a:pt x="36" y="27"/>
                  </a:cubicBezTo>
                  <a:cubicBezTo>
                    <a:pt x="38" y="26"/>
                    <a:pt x="39" y="25"/>
                    <a:pt x="39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2"/>
                    <a:pt x="41" y="21"/>
                  </a:cubicBezTo>
                  <a:cubicBezTo>
                    <a:pt x="41" y="20"/>
                    <a:pt x="40" y="20"/>
                    <a:pt x="40" y="18"/>
                  </a:cubicBezTo>
                  <a:cubicBezTo>
                    <a:pt x="40" y="17"/>
                    <a:pt x="40" y="15"/>
                    <a:pt x="40" y="15"/>
                  </a:cubicBezTo>
                  <a:cubicBezTo>
                    <a:pt x="40" y="15"/>
                    <a:pt x="39" y="13"/>
                    <a:pt x="39" y="12"/>
                  </a:cubicBezTo>
                  <a:cubicBezTo>
                    <a:pt x="40" y="12"/>
                    <a:pt x="40" y="8"/>
                    <a:pt x="40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0" name="Freeform 121">
              <a:extLst>
                <a:ext uri="{FF2B5EF4-FFF2-40B4-BE49-F238E27FC236}">
                  <a16:creationId xmlns:a16="http://schemas.microsoft.com/office/drawing/2014/main" id="{860C9721-440E-5F1C-BBB2-2A928313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4947" y="2365729"/>
              <a:ext cx="227153" cy="115298"/>
            </a:xfrm>
            <a:custGeom>
              <a:avLst/>
              <a:gdLst>
                <a:gd name="T0" fmla="*/ 0 w 33"/>
                <a:gd name="T1" fmla="*/ 3 h 16"/>
                <a:gd name="T2" fmla="*/ 2 w 33"/>
                <a:gd name="T3" fmla="*/ 4 h 16"/>
                <a:gd name="T4" fmla="*/ 3 w 33"/>
                <a:gd name="T5" fmla="*/ 4 h 16"/>
                <a:gd name="T6" fmla="*/ 4 w 33"/>
                <a:gd name="T7" fmla="*/ 6 h 16"/>
                <a:gd name="T8" fmla="*/ 7 w 33"/>
                <a:gd name="T9" fmla="*/ 7 h 16"/>
                <a:gd name="T10" fmla="*/ 8 w 33"/>
                <a:gd name="T11" fmla="*/ 13 h 16"/>
                <a:gd name="T12" fmla="*/ 8 w 33"/>
                <a:gd name="T13" fmla="*/ 13 h 16"/>
                <a:gd name="T14" fmla="*/ 10 w 33"/>
                <a:gd name="T15" fmla="*/ 14 h 16"/>
                <a:gd name="T16" fmla="*/ 12 w 33"/>
                <a:gd name="T17" fmla="*/ 14 h 16"/>
                <a:gd name="T18" fmla="*/ 14 w 33"/>
                <a:gd name="T19" fmla="*/ 14 h 16"/>
                <a:gd name="T20" fmla="*/ 17 w 33"/>
                <a:gd name="T21" fmla="*/ 14 h 16"/>
                <a:gd name="T22" fmla="*/ 18 w 33"/>
                <a:gd name="T23" fmla="*/ 15 h 16"/>
                <a:gd name="T24" fmla="*/ 18 w 33"/>
                <a:gd name="T25" fmla="*/ 15 h 16"/>
                <a:gd name="T26" fmla="*/ 19 w 33"/>
                <a:gd name="T27" fmla="*/ 15 h 16"/>
                <a:gd name="T28" fmla="*/ 22 w 33"/>
                <a:gd name="T29" fmla="*/ 15 h 16"/>
                <a:gd name="T30" fmla="*/ 25 w 33"/>
                <a:gd name="T31" fmla="*/ 15 h 16"/>
                <a:gd name="T32" fmla="*/ 26 w 33"/>
                <a:gd name="T33" fmla="*/ 13 h 16"/>
                <a:gd name="T34" fmla="*/ 28 w 33"/>
                <a:gd name="T35" fmla="*/ 13 h 16"/>
                <a:gd name="T36" fmla="*/ 30 w 33"/>
                <a:gd name="T37" fmla="*/ 14 h 16"/>
                <a:gd name="T38" fmla="*/ 33 w 33"/>
                <a:gd name="T39" fmla="*/ 15 h 16"/>
                <a:gd name="T40" fmla="*/ 32 w 33"/>
                <a:gd name="T41" fmla="*/ 13 h 16"/>
                <a:gd name="T42" fmla="*/ 33 w 33"/>
                <a:gd name="T43" fmla="*/ 12 h 16"/>
                <a:gd name="T44" fmla="*/ 32 w 33"/>
                <a:gd name="T45" fmla="*/ 10 h 16"/>
                <a:gd name="T46" fmla="*/ 29 w 33"/>
                <a:gd name="T47" fmla="*/ 10 h 16"/>
                <a:gd name="T48" fmla="*/ 29 w 33"/>
                <a:gd name="T49" fmla="*/ 8 h 16"/>
                <a:gd name="T50" fmla="*/ 27 w 33"/>
                <a:gd name="T51" fmla="*/ 7 h 16"/>
                <a:gd name="T52" fmla="*/ 25 w 33"/>
                <a:gd name="T53" fmla="*/ 5 h 16"/>
                <a:gd name="T54" fmla="*/ 23 w 33"/>
                <a:gd name="T55" fmla="*/ 4 h 16"/>
                <a:gd name="T56" fmla="*/ 21 w 33"/>
                <a:gd name="T57" fmla="*/ 5 h 16"/>
                <a:gd name="T58" fmla="*/ 18 w 33"/>
                <a:gd name="T59" fmla="*/ 5 h 16"/>
                <a:gd name="T60" fmla="*/ 14 w 33"/>
                <a:gd name="T61" fmla="*/ 3 h 16"/>
                <a:gd name="T62" fmla="*/ 12 w 33"/>
                <a:gd name="T63" fmla="*/ 2 h 16"/>
                <a:gd name="T64" fmla="*/ 8 w 33"/>
                <a:gd name="T65" fmla="*/ 2 h 16"/>
                <a:gd name="T66" fmla="*/ 5 w 33"/>
                <a:gd name="T67" fmla="*/ 1 h 16"/>
                <a:gd name="T68" fmla="*/ 2 w 33"/>
                <a:gd name="T69" fmla="*/ 1 h 16"/>
                <a:gd name="T70" fmla="*/ 0 w 33"/>
                <a:gd name="T7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16">
                  <a:moveTo>
                    <a:pt x="0" y="3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8"/>
                    <a:pt x="8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10" y="14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6" y="14"/>
                    <a:pt x="17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1" y="15"/>
                    <a:pt x="22" y="15"/>
                  </a:cubicBezTo>
                  <a:cubicBezTo>
                    <a:pt x="23" y="15"/>
                    <a:pt x="25" y="15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7" y="12"/>
                    <a:pt x="27" y="13"/>
                    <a:pt x="28" y="13"/>
                  </a:cubicBezTo>
                  <a:cubicBezTo>
                    <a:pt x="29" y="13"/>
                    <a:pt x="30" y="14"/>
                    <a:pt x="30" y="14"/>
                  </a:cubicBezTo>
                  <a:cubicBezTo>
                    <a:pt x="30" y="14"/>
                    <a:pt x="32" y="16"/>
                    <a:pt x="33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1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0"/>
                  </a:cubicBezTo>
                  <a:cubicBezTo>
                    <a:pt x="31" y="9"/>
                    <a:pt x="30" y="10"/>
                    <a:pt x="29" y="10"/>
                  </a:cubicBezTo>
                  <a:cubicBezTo>
                    <a:pt x="28" y="9"/>
                    <a:pt x="30" y="8"/>
                    <a:pt x="29" y="8"/>
                  </a:cubicBezTo>
                  <a:cubicBezTo>
                    <a:pt x="28" y="8"/>
                    <a:pt x="28" y="7"/>
                    <a:pt x="27" y="7"/>
                  </a:cubicBezTo>
                  <a:cubicBezTo>
                    <a:pt x="26" y="6"/>
                    <a:pt x="26" y="6"/>
                    <a:pt x="25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5"/>
                    <a:pt x="22" y="6"/>
                    <a:pt x="21" y="5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6" y="5"/>
                    <a:pt x="15" y="4"/>
                    <a:pt x="14" y="3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0" y="2"/>
                    <a:pt x="10" y="2"/>
                    <a:pt x="8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1"/>
                    <a:pt x="0" y="3"/>
                    <a:pt x="0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1" name="Freeform 122">
              <a:extLst>
                <a:ext uri="{FF2B5EF4-FFF2-40B4-BE49-F238E27FC236}">
                  <a16:creationId xmlns:a16="http://schemas.microsoft.com/office/drawing/2014/main" id="{A4794ECC-16A4-FA99-6C9D-1DC4AE128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438" y="3557135"/>
              <a:ext cx="105005" cy="36173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2" name="Freeform 123">
              <a:extLst>
                <a:ext uri="{FF2B5EF4-FFF2-40B4-BE49-F238E27FC236}">
                  <a16:creationId xmlns:a16="http://schemas.microsoft.com/office/drawing/2014/main" id="{2F6AA9CF-B988-870A-D148-B79491FD4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9187" y="3977631"/>
              <a:ext cx="192866" cy="248679"/>
            </a:xfrm>
            <a:custGeom>
              <a:avLst/>
              <a:gdLst>
                <a:gd name="T0" fmla="*/ 11 w 28"/>
                <a:gd name="T1" fmla="*/ 34 h 34"/>
                <a:gd name="T2" fmla="*/ 12 w 28"/>
                <a:gd name="T3" fmla="*/ 31 h 34"/>
                <a:gd name="T4" fmla="*/ 15 w 28"/>
                <a:gd name="T5" fmla="*/ 32 h 34"/>
                <a:gd name="T6" fmla="*/ 16 w 28"/>
                <a:gd name="T7" fmla="*/ 30 h 34"/>
                <a:gd name="T8" fmla="*/ 15 w 28"/>
                <a:gd name="T9" fmla="*/ 27 h 34"/>
                <a:gd name="T10" fmla="*/ 15 w 28"/>
                <a:gd name="T11" fmla="*/ 26 h 34"/>
                <a:gd name="T12" fmla="*/ 18 w 28"/>
                <a:gd name="T13" fmla="*/ 25 h 34"/>
                <a:gd name="T14" fmla="*/ 18 w 28"/>
                <a:gd name="T15" fmla="*/ 23 h 34"/>
                <a:gd name="T16" fmla="*/ 20 w 28"/>
                <a:gd name="T17" fmla="*/ 25 h 34"/>
                <a:gd name="T18" fmla="*/ 23 w 28"/>
                <a:gd name="T19" fmla="*/ 24 h 34"/>
                <a:gd name="T20" fmla="*/ 25 w 28"/>
                <a:gd name="T21" fmla="*/ 26 h 34"/>
                <a:gd name="T22" fmla="*/ 26 w 28"/>
                <a:gd name="T23" fmla="*/ 24 h 34"/>
                <a:gd name="T24" fmla="*/ 25 w 28"/>
                <a:gd name="T25" fmla="*/ 22 h 34"/>
                <a:gd name="T26" fmla="*/ 26 w 28"/>
                <a:gd name="T27" fmla="*/ 20 h 34"/>
                <a:gd name="T28" fmla="*/ 25 w 28"/>
                <a:gd name="T29" fmla="*/ 17 h 34"/>
                <a:gd name="T30" fmla="*/ 25 w 28"/>
                <a:gd name="T31" fmla="*/ 15 h 34"/>
                <a:gd name="T32" fmla="*/ 23 w 28"/>
                <a:gd name="T33" fmla="*/ 13 h 34"/>
                <a:gd name="T34" fmla="*/ 24 w 28"/>
                <a:gd name="T35" fmla="*/ 13 h 34"/>
                <a:gd name="T36" fmla="*/ 23 w 28"/>
                <a:gd name="T37" fmla="*/ 10 h 34"/>
                <a:gd name="T38" fmla="*/ 25 w 28"/>
                <a:gd name="T39" fmla="*/ 9 h 34"/>
                <a:gd name="T40" fmla="*/ 27 w 28"/>
                <a:gd name="T41" fmla="*/ 9 h 34"/>
                <a:gd name="T42" fmla="*/ 28 w 28"/>
                <a:gd name="T43" fmla="*/ 6 h 34"/>
                <a:gd name="T44" fmla="*/ 25 w 28"/>
                <a:gd name="T45" fmla="*/ 5 h 34"/>
                <a:gd name="T46" fmla="*/ 22 w 28"/>
                <a:gd name="T47" fmla="*/ 5 h 34"/>
                <a:gd name="T48" fmla="*/ 22 w 28"/>
                <a:gd name="T49" fmla="*/ 4 h 34"/>
                <a:gd name="T50" fmla="*/ 22 w 28"/>
                <a:gd name="T51" fmla="*/ 1 h 34"/>
                <a:gd name="T52" fmla="*/ 19 w 28"/>
                <a:gd name="T53" fmla="*/ 1 h 34"/>
                <a:gd name="T54" fmla="*/ 16 w 28"/>
                <a:gd name="T55" fmla="*/ 1 h 34"/>
                <a:gd name="T56" fmla="*/ 13 w 28"/>
                <a:gd name="T57" fmla="*/ 2 h 34"/>
                <a:gd name="T58" fmla="*/ 13 w 28"/>
                <a:gd name="T59" fmla="*/ 7 h 34"/>
                <a:gd name="T60" fmla="*/ 4 w 28"/>
                <a:gd name="T61" fmla="*/ 7 h 34"/>
                <a:gd name="T62" fmla="*/ 3 w 28"/>
                <a:gd name="T63" fmla="*/ 8 h 34"/>
                <a:gd name="T64" fmla="*/ 3 w 28"/>
                <a:gd name="T65" fmla="*/ 9 h 34"/>
                <a:gd name="T66" fmla="*/ 4 w 28"/>
                <a:gd name="T67" fmla="*/ 10 h 34"/>
                <a:gd name="T68" fmla="*/ 4 w 28"/>
                <a:gd name="T69" fmla="*/ 12 h 34"/>
                <a:gd name="T70" fmla="*/ 2 w 28"/>
                <a:gd name="T71" fmla="*/ 12 h 34"/>
                <a:gd name="T72" fmla="*/ 3 w 28"/>
                <a:gd name="T73" fmla="*/ 13 h 34"/>
                <a:gd name="T74" fmla="*/ 2 w 28"/>
                <a:gd name="T75" fmla="*/ 14 h 34"/>
                <a:gd name="T76" fmla="*/ 3 w 28"/>
                <a:gd name="T77" fmla="*/ 15 h 34"/>
                <a:gd name="T78" fmla="*/ 2 w 28"/>
                <a:gd name="T79" fmla="*/ 19 h 34"/>
                <a:gd name="T80" fmla="*/ 0 w 28"/>
                <a:gd name="T81" fmla="*/ 19 h 34"/>
                <a:gd name="T82" fmla="*/ 0 w 28"/>
                <a:gd name="T83" fmla="*/ 21 h 34"/>
                <a:gd name="T84" fmla="*/ 2 w 28"/>
                <a:gd name="T85" fmla="*/ 21 h 34"/>
                <a:gd name="T86" fmla="*/ 2 w 28"/>
                <a:gd name="T87" fmla="*/ 23 h 34"/>
                <a:gd name="T88" fmla="*/ 3 w 28"/>
                <a:gd name="T89" fmla="*/ 23 h 34"/>
                <a:gd name="T90" fmla="*/ 3 w 28"/>
                <a:gd name="T91" fmla="*/ 24 h 34"/>
                <a:gd name="T92" fmla="*/ 4 w 28"/>
                <a:gd name="T93" fmla="*/ 24 h 34"/>
                <a:gd name="T94" fmla="*/ 2 w 28"/>
                <a:gd name="T95" fmla="*/ 24 h 34"/>
                <a:gd name="T96" fmla="*/ 2 w 28"/>
                <a:gd name="T97" fmla="*/ 25 h 34"/>
                <a:gd name="T98" fmla="*/ 10 w 28"/>
                <a:gd name="T99" fmla="*/ 31 h 34"/>
                <a:gd name="T100" fmla="*/ 10 w 28"/>
                <a:gd name="T101" fmla="*/ 33 h 34"/>
                <a:gd name="T102" fmla="*/ 11 w 28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" h="34">
                  <a:moveTo>
                    <a:pt x="11" y="34"/>
                  </a:moveTo>
                  <a:cubicBezTo>
                    <a:pt x="11" y="34"/>
                    <a:pt x="11" y="31"/>
                    <a:pt x="12" y="31"/>
                  </a:cubicBezTo>
                  <a:cubicBezTo>
                    <a:pt x="13" y="31"/>
                    <a:pt x="13" y="32"/>
                    <a:pt x="15" y="32"/>
                  </a:cubicBezTo>
                  <a:cubicBezTo>
                    <a:pt x="17" y="33"/>
                    <a:pt x="16" y="32"/>
                    <a:pt x="16" y="30"/>
                  </a:cubicBezTo>
                  <a:cubicBezTo>
                    <a:pt x="16" y="29"/>
                    <a:pt x="14" y="28"/>
                    <a:pt x="15" y="27"/>
                  </a:cubicBezTo>
                  <a:cubicBezTo>
                    <a:pt x="15" y="26"/>
                    <a:pt x="16" y="27"/>
                    <a:pt x="15" y="26"/>
                  </a:cubicBezTo>
                  <a:cubicBezTo>
                    <a:pt x="14" y="24"/>
                    <a:pt x="17" y="25"/>
                    <a:pt x="18" y="25"/>
                  </a:cubicBezTo>
                  <a:cubicBezTo>
                    <a:pt x="19" y="25"/>
                    <a:pt x="17" y="23"/>
                    <a:pt x="18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0" y="25"/>
                    <a:pt x="22" y="24"/>
                    <a:pt x="23" y="24"/>
                  </a:cubicBezTo>
                  <a:cubicBezTo>
                    <a:pt x="24" y="24"/>
                    <a:pt x="24" y="26"/>
                    <a:pt x="25" y="26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7" y="22"/>
                    <a:pt x="26" y="22"/>
                    <a:pt x="25" y="22"/>
                  </a:cubicBezTo>
                  <a:cubicBezTo>
                    <a:pt x="24" y="21"/>
                    <a:pt x="26" y="21"/>
                    <a:pt x="26" y="20"/>
                  </a:cubicBezTo>
                  <a:cubicBezTo>
                    <a:pt x="25" y="19"/>
                    <a:pt x="25" y="19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4"/>
                    <a:pt x="24" y="13"/>
                    <a:pt x="23" y="13"/>
                  </a:cubicBezTo>
                  <a:cubicBezTo>
                    <a:pt x="22" y="13"/>
                    <a:pt x="24" y="13"/>
                    <a:pt x="24" y="13"/>
                  </a:cubicBezTo>
                  <a:cubicBezTo>
                    <a:pt x="24" y="13"/>
                    <a:pt x="23" y="11"/>
                    <a:pt x="23" y="10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6" y="5"/>
                    <a:pt x="25" y="5"/>
                  </a:cubicBezTo>
                  <a:cubicBezTo>
                    <a:pt x="24" y="5"/>
                    <a:pt x="24" y="5"/>
                    <a:pt x="22" y="5"/>
                  </a:cubicBezTo>
                  <a:cubicBezTo>
                    <a:pt x="21" y="6"/>
                    <a:pt x="22" y="5"/>
                    <a:pt x="22" y="4"/>
                  </a:cubicBezTo>
                  <a:cubicBezTo>
                    <a:pt x="22" y="3"/>
                    <a:pt x="22" y="1"/>
                    <a:pt x="22" y="1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5" y="1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4" y="14"/>
                    <a:pt x="2" y="14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6"/>
                    <a:pt x="2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3" y="26"/>
                    <a:pt x="10" y="31"/>
                    <a:pt x="10" y="31"/>
                  </a:cubicBezTo>
                  <a:cubicBezTo>
                    <a:pt x="10" y="32"/>
                    <a:pt x="9" y="32"/>
                    <a:pt x="10" y="33"/>
                  </a:cubicBezTo>
                  <a:cubicBezTo>
                    <a:pt x="10" y="34"/>
                    <a:pt x="10" y="34"/>
                    <a:pt x="11" y="3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3" name="Freeform 124">
              <a:extLst>
                <a:ext uri="{FF2B5EF4-FFF2-40B4-BE49-F238E27FC236}">
                  <a16:creationId xmlns:a16="http://schemas.microsoft.com/office/drawing/2014/main" id="{76D0772E-1DC6-142B-6FCE-9D3581A83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954" y="3848766"/>
              <a:ext cx="105005" cy="180860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4" name="Freeform 125">
              <a:extLst>
                <a:ext uri="{FF2B5EF4-FFF2-40B4-BE49-F238E27FC236}">
                  <a16:creationId xmlns:a16="http://schemas.microsoft.com/office/drawing/2014/main" id="{2492BF91-3FF6-24AD-1DA3-5DE80F443C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2740" y="2037924"/>
              <a:ext cx="5440962" cy="2920863"/>
            </a:xfrm>
            <a:custGeom>
              <a:avLst/>
              <a:gdLst>
                <a:gd name="T0" fmla="*/ 772 w 790"/>
                <a:gd name="T1" fmla="*/ 392 h 402"/>
                <a:gd name="T2" fmla="*/ 779 w 790"/>
                <a:gd name="T3" fmla="*/ 400 h 402"/>
                <a:gd name="T4" fmla="*/ 785 w 790"/>
                <a:gd name="T5" fmla="*/ 401 h 402"/>
                <a:gd name="T6" fmla="*/ 782 w 790"/>
                <a:gd name="T7" fmla="*/ 398 h 402"/>
                <a:gd name="T8" fmla="*/ 778 w 790"/>
                <a:gd name="T9" fmla="*/ 396 h 402"/>
                <a:gd name="T10" fmla="*/ 772 w 790"/>
                <a:gd name="T11" fmla="*/ 389 h 402"/>
                <a:gd name="T12" fmla="*/ 785 w 790"/>
                <a:gd name="T13" fmla="*/ 395 h 402"/>
                <a:gd name="T14" fmla="*/ 788 w 790"/>
                <a:gd name="T15" fmla="*/ 398 h 402"/>
                <a:gd name="T16" fmla="*/ 37 w 790"/>
                <a:gd name="T17" fmla="*/ 53 h 402"/>
                <a:gd name="T18" fmla="*/ 30 w 790"/>
                <a:gd name="T19" fmla="*/ 54 h 402"/>
                <a:gd name="T20" fmla="*/ 21 w 790"/>
                <a:gd name="T21" fmla="*/ 52 h 402"/>
                <a:gd name="T22" fmla="*/ 15 w 790"/>
                <a:gd name="T23" fmla="*/ 48 h 402"/>
                <a:gd name="T24" fmla="*/ 19 w 790"/>
                <a:gd name="T25" fmla="*/ 42 h 402"/>
                <a:gd name="T26" fmla="*/ 18 w 790"/>
                <a:gd name="T27" fmla="*/ 38 h 402"/>
                <a:gd name="T28" fmla="*/ 18 w 790"/>
                <a:gd name="T29" fmla="*/ 32 h 402"/>
                <a:gd name="T30" fmla="*/ 12 w 790"/>
                <a:gd name="T31" fmla="*/ 29 h 402"/>
                <a:gd name="T32" fmla="*/ 10 w 790"/>
                <a:gd name="T33" fmla="*/ 26 h 402"/>
                <a:gd name="T34" fmla="*/ 9 w 790"/>
                <a:gd name="T35" fmla="*/ 24 h 402"/>
                <a:gd name="T36" fmla="*/ 9 w 790"/>
                <a:gd name="T37" fmla="*/ 22 h 402"/>
                <a:gd name="T38" fmla="*/ 4 w 790"/>
                <a:gd name="T39" fmla="*/ 22 h 402"/>
                <a:gd name="T40" fmla="*/ 0 w 790"/>
                <a:gd name="T41" fmla="*/ 20 h 402"/>
                <a:gd name="T42" fmla="*/ 2 w 790"/>
                <a:gd name="T43" fmla="*/ 19 h 402"/>
                <a:gd name="T44" fmla="*/ 1 w 790"/>
                <a:gd name="T45" fmla="*/ 17 h 402"/>
                <a:gd name="T46" fmla="*/ 6 w 790"/>
                <a:gd name="T47" fmla="*/ 15 h 402"/>
                <a:gd name="T48" fmla="*/ 10 w 790"/>
                <a:gd name="T49" fmla="*/ 16 h 402"/>
                <a:gd name="T50" fmla="*/ 16 w 790"/>
                <a:gd name="T51" fmla="*/ 16 h 402"/>
                <a:gd name="T52" fmla="*/ 15 w 790"/>
                <a:gd name="T53" fmla="*/ 12 h 402"/>
                <a:gd name="T54" fmla="*/ 24 w 790"/>
                <a:gd name="T55" fmla="*/ 10 h 402"/>
                <a:gd name="T56" fmla="*/ 29 w 790"/>
                <a:gd name="T57" fmla="*/ 6 h 402"/>
                <a:gd name="T58" fmla="*/ 32 w 790"/>
                <a:gd name="T59" fmla="*/ 0 h 402"/>
                <a:gd name="T60" fmla="*/ 35 w 790"/>
                <a:gd name="T61" fmla="*/ 4 h 402"/>
                <a:gd name="T62" fmla="*/ 40 w 790"/>
                <a:gd name="T63" fmla="*/ 7 h 402"/>
                <a:gd name="T64" fmla="*/ 46 w 790"/>
                <a:gd name="T65" fmla="*/ 10 h 402"/>
                <a:gd name="T66" fmla="*/ 49 w 790"/>
                <a:gd name="T67" fmla="*/ 10 h 402"/>
                <a:gd name="T68" fmla="*/ 55 w 790"/>
                <a:gd name="T69" fmla="*/ 13 h 402"/>
                <a:gd name="T70" fmla="*/ 59 w 790"/>
                <a:gd name="T71" fmla="*/ 16 h 402"/>
                <a:gd name="T72" fmla="*/ 58 w 790"/>
                <a:gd name="T73" fmla="*/ 23 h 402"/>
                <a:gd name="T74" fmla="*/ 53 w 790"/>
                <a:gd name="T75" fmla="*/ 28 h 402"/>
                <a:gd name="T76" fmla="*/ 53 w 790"/>
                <a:gd name="T77" fmla="*/ 33 h 402"/>
                <a:gd name="T78" fmla="*/ 55 w 790"/>
                <a:gd name="T79" fmla="*/ 36 h 402"/>
                <a:gd name="T80" fmla="*/ 54 w 790"/>
                <a:gd name="T81" fmla="*/ 44 h 402"/>
                <a:gd name="T82" fmla="*/ 56 w 790"/>
                <a:gd name="T83" fmla="*/ 46 h 402"/>
                <a:gd name="T84" fmla="*/ 53 w 790"/>
                <a:gd name="T85" fmla="*/ 46 h 402"/>
                <a:gd name="T86" fmla="*/ 52 w 790"/>
                <a:gd name="T87" fmla="*/ 49 h 402"/>
                <a:gd name="T88" fmla="*/ 47 w 790"/>
                <a:gd name="T89" fmla="*/ 48 h 402"/>
                <a:gd name="T90" fmla="*/ 42 w 790"/>
                <a:gd name="T91" fmla="*/ 47 h 402"/>
                <a:gd name="T92" fmla="*/ 37 w 790"/>
                <a:gd name="T93" fmla="*/ 53 h 402"/>
                <a:gd name="T94" fmla="*/ 61 w 790"/>
                <a:gd name="T95" fmla="*/ 53 h 402"/>
                <a:gd name="T96" fmla="*/ 65 w 790"/>
                <a:gd name="T97" fmla="*/ 6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0" h="402">
                  <a:moveTo>
                    <a:pt x="772" y="389"/>
                  </a:moveTo>
                  <a:cubicBezTo>
                    <a:pt x="772" y="389"/>
                    <a:pt x="771" y="391"/>
                    <a:pt x="771" y="391"/>
                  </a:cubicBezTo>
                  <a:cubicBezTo>
                    <a:pt x="772" y="392"/>
                    <a:pt x="772" y="392"/>
                    <a:pt x="772" y="392"/>
                  </a:cubicBezTo>
                  <a:cubicBezTo>
                    <a:pt x="773" y="393"/>
                    <a:pt x="774" y="396"/>
                    <a:pt x="775" y="397"/>
                  </a:cubicBezTo>
                  <a:cubicBezTo>
                    <a:pt x="776" y="397"/>
                    <a:pt x="776" y="397"/>
                    <a:pt x="777" y="397"/>
                  </a:cubicBezTo>
                  <a:cubicBezTo>
                    <a:pt x="778" y="398"/>
                    <a:pt x="778" y="399"/>
                    <a:pt x="779" y="400"/>
                  </a:cubicBezTo>
                  <a:cubicBezTo>
                    <a:pt x="779" y="400"/>
                    <a:pt x="781" y="400"/>
                    <a:pt x="781" y="401"/>
                  </a:cubicBezTo>
                  <a:cubicBezTo>
                    <a:pt x="782" y="401"/>
                    <a:pt x="782" y="402"/>
                    <a:pt x="783" y="402"/>
                  </a:cubicBezTo>
                  <a:cubicBezTo>
                    <a:pt x="785" y="402"/>
                    <a:pt x="784" y="402"/>
                    <a:pt x="785" y="401"/>
                  </a:cubicBezTo>
                  <a:cubicBezTo>
                    <a:pt x="785" y="402"/>
                    <a:pt x="785" y="401"/>
                    <a:pt x="785" y="401"/>
                  </a:cubicBezTo>
                  <a:cubicBezTo>
                    <a:pt x="784" y="400"/>
                    <a:pt x="783" y="399"/>
                    <a:pt x="782" y="398"/>
                  </a:cubicBezTo>
                  <a:cubicBezTo>
                    <a:pt x="782" y="398"/>
                    <a:pt x="782" y="398"/>
                    <a:pt x="782" y="398"/>
                  </a:cubicBezTo>
                  <a:cubicBezTo>
                    <a:pt x="781" y="397"/>
                    <a:pt x="780" y="397"/>
                    <a:pt x="779" y="397"/>
                  </a:cubicBezTo>
                  <a:cubicBezTo>
                    <a:pt x="779" y="397"/>
                    <a:pt x="779" y="396"/>
                    <a:pt x="779" y="396"/>
                  </a:cubicBezTo>
                  <a:cubicBezTo>
                    <a:pt x="778" y="396"/>
                    <a:pt x="778" y="396"/>
                    <a:pt x="778" y="396"/>
                  </a:cubicBezTo>
                  <a:cubicBezTo>
                    <a:pt x="778" y="396"/>
                    <a:pt x="774" y="392"/>
                    <a:pt x="774" y="391"/>
                  </a:cubicBezTo>
                  <a:cubicBezTo>
                    <a:pt x="774" y="391"/>
                    <a:pt x="774" y="390"/>
                    <a:pt x="774" y="390"/>
                  </a:cubicBezTo>
                  <a:cubicBezTo>
                    <a:pt x="773" y="389"/>
                    <a:pt x="772" y="389"/>
                    <a:pt x="772" y="389"/>
                  </a:cubicBezTo>
                  <a:close/>
                  <a:moveTo>
                    <a:pt x="784" y="393"/>
                  </a:moveTo>
                  <a:cubicBezTo>
                    <a:pt x="784" y="393"/>
                    <a:pt x="784" y="395"/>
                    <a:pt x="784" y="395"/>
                  </a:cubicBezTo>
                  <a:cubicBezTo>
                    <a:pt x="784" y="395"/>
                    <a:pt x="785" y="395"/>
                    <a:pt x="785" y="395"/>
                  </a:cubicBezTo>
                  <a:cubicBezTo>
                    <a:pt x="785" y="394"/>
                    <a:pt x="785" y="394"/>
                    <a:pt x="785" y="394"/>
                  </a:cubicBezTo>
                  <a:cubicBezTo>
                    <a:pt x="785" y="394"/>
                    <a:pt x="784" y="393"/>
                    <a:pt x="784" y="393"/>
                  </a:cubicBezTo>
                  <a:close/>
                  <a:moveTo>
                    <a:pt x="788" y="398"/>
                  </a:moveTo>
                  <a:cubicBezTo>
                    <a:pt x="788" y="398"/>
                    <a:pt x="788" y="398"/>
                    <a:pt x="788" y="398"/>
                  </a:cubicBezTo>
                  <a:cubicBezTo>
                    <a:pt x="789" y="399"/>
                    <a:pt x="790" y="398"/>
                    <a:pt x="788" y="398"/>
                  </a:cubicBezTo>
                  <a:close/>
                  <a:moveTo>
                    <a:pt x="37" y="53"/>
                  </a:moveTo>
                  <a:cubicBezTo>
                    <a:pt x="35" y="53"/>
                    <a:pt x="36" y="54"/>
                    <a:pt x="34" y="54"/>
                  </a:cubicBezTo>
                  <a:cubicBezTo>
                    <a:pt x="33" y="54"/>
                    <a:pt x="32" y="55"/>
                    <a:pt x="31" y="54"/>
                  </a:cubicBezTo>
                  <a:cubicBezTo>
                    <a:pt x="31" y="53"/>
                    <a:pt x="30" y="54"/>
                    <a:pt x="30" y="54"/>
                  </a:cubicBezTo>
                  <a:cubicBezTo>
                    <a:pt x="30" y="54"/>
                    <a:pt x="28" y="53"/>
                    <a:pt x="26" y="53"/>
                  </a:cubicBezTo>
                  <a:cubicBezTo>
                    <a:pt x="25" y="52"/>
                    <a:pt x="25" y="53"/>
                    <a:pt x="24" y="53"/>
                  </a:cubicBezTo>
                  <a:cubicBezTo>
                    <a:pt x="22" y="53"/>
                    <a:pt x="22" y="52"/>
                    <a:pt x="21" y="52"/>
                  </a:cubicBezTo>
                  <a:cubicBezTo>
                    <a:pt x="19" y="52"/>
                    <a:pt x="20" y="51"/>
                    <a:pt x="18" y="51"/>
                  </a:cubicBezTo>
                  <a:cubicBezTo>
                    <a:pt x="17" y="50"/>
                    <a:pt x="16" y="51"/>
                    <a:pt x="16" y="50"/>
                  </a:cubicBezTo>
                  <a:cubicBezTo>
                    <a:pt x="16" y="49"/>
                    <a:pt x="15" y="48"/>
                    <a:pt x="15" y="48"/>
                  </a:cubicBezTo>
                  <a:cubicBezTo>
                    <a:pt x="16" y="48"/>
                    <a:pt x="17" y="47"/>
                    <a:pt x="18" y="47"/>
                  </a:cubicBezTo>
                  <a:cubicBezTo>
                    <a:pt x="18" y="46"/>
                    <a:pt x="18" y="44"/>
                    <a:pt x="18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0"/>
                    <a:pt x="18" y="40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8" y="38"/>
                    <a:pt x="19" y="37"/>
                    <a:pt x="19" y="37"/>
                  </a:cubicBezTo>
                  <a:cubicBezTo>
                    <a:pt x="19" y="37"/>
                    <a:pt x="18" y="37"/>
                    <a:pt x="18" y="36"/>
                  </a:cubicBezTo>
                  <a:cubicBezTo>
                    <a:pt x="19" y="36"/>
                    <a:pt x="19" y="33"/>
                    <a:pt x="18" y="32"/>
                  </a:cubicBezTo>
                  <a:cubicBezTo>
                    <a:pt x="18" y="32"/>
                    <a:pt x="18" y="33"/>
                    <a:pt x="18" y="33"/>
                  </a:cubicBezTo>
                  <a:cubicBezTo>
                    <a:pt x="17" y="33"/>
                    <a:pt x="17" y="32"/>
                    <a:pt x="17" y="32"/>
                  </a:cubicBezTo>
                  <a:cubicBezTo>
                    <a:pt x="16" y="31"/>
                    <a:pt x="13" y="30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8" y="23"/>
                    <a:pt x="9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6" y="23"/>
                    <a:pt x="7" y="22"/>
                    <a:pt x="5" y="21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6"/>
                    <a:pt x="14" y="15"/>
                    <a:pt x="16" y="16"/>
                  </a:cubicBezTo>
                  <a:cubicBezTo>
                    <a:pt x="16" y="15"/>
                    <a:pt x="17" y="15"/>
                    <a:pt x="16" y="15"/>
                  </a:cubicBezTo>
                  <a:cubicBezTo>
                    <a:pt x="16" y="15"/>
                    <a:pt x="15" y="15"/>
                    <a:pt x="15" y="14"/>
                  </a:cubicBezTo>
                  <a:cubicBezTo>
                    <a:pt x="15" y="14"/>
                    <a:pt x="16" y="12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7" y="8"/>
                    <a:pt x="17" y="8"/>
                    <a:pt x="17" y="11"/>
                  </a:cubicBezTo>
                  <a:cubicBezTo>
                    <a:pt x="19" y="11"/>
                    <a:pt x="22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5" y="8"/>
                    <a:pt x="27" y="6"/>
                    <a:pt x="28" y="6"/>
                  </a:cubicBezTo>
                  <a:cubicBezTo>
                    <a:pt x="29" y="6"/>
                    <a:pt x="29" y="7"/>
                    <a:pt x="29" y="6"/>
                  </a:cubicBezTo>
                  <a:cubicBezTo>
                    <a:pt x="29" y="6"/>
                    <a:pt x="29" y="3"/>
                    <a:pt x="29" y="2"/>
                  </a:cubicBezTo>
                  <a:cubicBezTo>
                    <a:pt x="29" y="3"/>
                    <a:pt x="29" y="1"/>
                    <a:pt x="29" y="1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5" y="2"/>
                  </a:cubicBezTo>
                  <a:cubicBezTo>
                    <a:pt x="35" y="3"/>
                    <a:pt x="35" y="4"/>
                    <a:pt x="35" y="4"/>
                  </a:cubicBezTo>
                  <a:cubicBezTo>
                    <a:pt x="35" y="4"/>
                    <a:pt x="36" y="4"/>
                    <a:pt x="37" y="5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41" y="8"/>
                    <a:pt x="42" y="8"/>
                    <a:pt x="43" y="8"/>
                  </a:cubicBezTo>
                  <a:cubicBezTo>
                    <a:pt x="44" y="9"/>
                    <a:pt x="45" y="7"/>
                    <a:pt x="45" y="8"/>
                  </a:cubicBezTo>
                  <a:cubicBezTo>
                    <a:pt x="45" y="9"/>
                    <a:pt x="44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1"/>
                    <a:pt x="50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4" y="11"/>
                    <a:pt x="55" y="13"/>
                  </a:cubicBezTo>
                  <a:cubicBezTo>
                    <a:pt x="56" y="14"/>
                    <a:pt x="56" y="13"/>
                    <a:pt x="58" y="13"/>
                  </a:cubicBez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60" y="15"/>
                    <a:pt x="59" y="16"/>
                  </a:cubicBezTo>
                  <a:cubicBezTo>
                    <a:pt x="59" y="17"/>
                    <a:pt x="59" y="18"/>
                    <a:pt x="59" y="19"/>
                  </a:cubicBezTo>
                  <a:cubicBezTo>
                    <a:pt x="59" y="20"/>
                    <a:pt x="58" y="21"/>
                    <a:pt x="60" y="23"/>
                  </a:cubicBezTo>
                  <a:cubicBezTo>
                    <a:pt x="60" y="23"/>
                    <a:pt x="59" y="24"/>
                    <a:pt x="58" y="23"/>
                  </a:cubicBezTo>
                  <a:cubicBezTo>
                    <a:pt x="57" y="22"/>
                    <a:pt x="57" y="24"/>
                    <a:pt x="57" y="24"/>
                  </a:cubicBezTo>
                  <a:cubicBezTo>
                    <a:pt x="57" y="24"/>
                    <a:pt x="58" y="24"/>
                    <a:pt x="56" y="25"/>
                  </a:cubicBezTo>
                  <a:cubicBezTo>
                    <a:pt x="54" y="25"/>
                    <a:pt x="53" y="27"/>
                    <a:pt x="53" y="28"/>
                  </a:cubicBezTo>
                  <a:cubicBezTo>
                    <a:pt x="52" y="29"/>
                    <a:pt x="51" y="30"/>
                    <a:pt x="50" y="31"/>
                  </a:cubicBezTo>
                  <a:cubicBezTo>
                    <a:pt x="50" y="32"/>
                    <a:pt x="49" y="34"/>
                    <a:pt x="51" y="33"/>
                  </a:cubicBezTo>
                  <a:cubicBezTo>
                    <a:pt x="53" y="31"/>
                    <a:pt x="53" y="33"/>
                    <a:pt x="53" y="33"/>
                  </a:cubicBezTo>
                  <a:cubicBezTo>
                    <a:pt x="53" y="34"/>
                    <a:pt x="55" y="33"/>
                    <a:pt x="55" y="34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8"/>
                    <a:pt x="54" y="38"/>
                  </a:cubicBezTo>
                  <a:cubicBezTo>
                    <a:pt x="53" y="38"/>
                    <a:pt x="53" y="40"/>
                    <a:pt x="54" y="40"/>
                  </a:cubicBezTo>
                  <a:cubicBezTo>
                    <a:pt x="55" y="40"/>
                    <a:pt x="53" y="43"/>
                    <a:pt x="54" y="44"/>
                  </a:cubicBezTo>
                  <a:cubicBezTo>
                    <a:pt x="55" y="44"/>
                    <a:pt x="57" y="43"/>
                    <a:pt x="56" y="44"/>
                  </a:cubicBezTo>
                  <a:cubicBezTo>
                    <a:pt x="55" y="45"/>
                    <a:pt x="56" y="44"/>
                    <a:pt x="55" y="45"/>
                  </a:cubicBezTo>
                  <a:cubicBezTo>
                    <a:pt x="54" y="46"/>
                    <a:pt x="56" y="46"/>
                    <a:pt x="56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0"/>
                    <a:pt x="49" y="49"/>
                    <a:pt x="48" y="48"/>
                  </a:cubicBezTo>
                  <a:cubicBezTo>
                    <a:pt x="48" y="48"/>
                    <a:pt x="47" y="49"/>
                    <a:pt x="47" y="48"/>
                  </a:cubicBezTo>
                  <a:cubicBezTo>
                    <a:pt x="47" y="48"/>
                    <a:pt x="47" y="47"/>
                    <a:pt x="46" y="47"/>
                  </a:cubicBezTo>
                  <a:cubicBezTo>
                    <a:pt x="46" y="47"/>
                    <a:pt x="46" y="48"/>
                    <a:pt x="45" y="48"/>
                  </a:cubicBezTo>
                  <a:cubicBezTo>
                    <a:pt x="44" y="48"/>
                    <a:pt x="43" y="47"/>
                    <a:pt x="42" y="47"/>
                  </a:cubicBezTo>
                  <a:cubicBezTo>
                    <a:pt x="41" y="47"/>
                    <a:pt x="40" y="49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7" y="51"/>
                    <a:pt x="37" y="52"/>
                    <a:pt x="37" y="53"/>
                  </a:cubicBezTo>
                  <a:close/>
                  <a:moveTo>
                    <a:pt x="65" y="50"/>
                  </a:moveTo>
                  <a:cubicBezTo>
                    <a:pt x="64" y="51"/>
                    <a:pt x="64" y="51"/>
                    <a:pt x="64" y="52"/>
                  </a:cubicBezTo>
                  <a:cubicBezTo>
                    <a:pt x="63" y="52"/>
                    <a:pt x="62" y="52"/>
                    <a:pt x="61" y="53"/>
                  </a:cubicBezTo>
                  <a:cubicBezTo>
                    <a:pt x="61" y="54"/>
                    <a:pt x="62" y="56"/>
                    <a:pt x="62" y="57"/>
                  </a:cubicBezTo>
                  <a:cubicBezTo>
                    <a:pt x="62" y="57"/>
                    <a:pt x="61" y="57"/>
                    <a:pt x="61" y="58"/>
                  </a:cubicBezTo>
                  <a:cubicBezTo>
                    <a:pt x="62" y="59"/>
                    <a:pt x="64" y="59"/>
                    <a:pt x="65" y="60"/>
                  </a:cubicBezTo>
                  <a:cubicBezTo>
                    <a:pt x="66" y="57"/>
                    <a:pt x="67" y="54"/>
                    <a:pt x="66" y="50"/>
                  </a:cubicBezTo>
                  <a:cubicBezTo>
                    <a:pt x="66" y="50"/>
                    <a:pt x="65" y="50"/>
                    <a:pt x="65" y="5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5" name="Freeform 126">
              <a:extLst>
                <a:ext uri="{FF2B5EF4-FFF2-40B4-BE49-F238E27FC236}">
                  <a16:creationId xmlns:a16="http://schemas.microsoft.com/office/drawing/2014/main" id="{1C952888-7410-1408-9827-E24B6DFA8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7775" y="1070332"/>
              <a:ext cx="392162" cy="538054"/>
            </a:xfrm>
            <a:custGeom>
              <a:avLst/>
              <a:gdLst>
                <a:gd name="T0" fmla="*/ 24 w 57"/>
                <a:gd name="T1" fmla="*/ 31 h 74"/>
                <a:gd name="T2" fmla="*/ 27 w 57"/>
                <a:gd name="T3" fmla="*/ 32 h 74"/>
                <a:gd name="T4" fmla="*/ 27 w 57"/>
                <a:gd name="T5" fmla="*/ 36 h 74"/>
                <a:gd name="T6" fmla="*/ 27 w 57"/>
                <a:gd name="T7" fmla="*/ 39 h 74"/>
                <a:gd name="T8" fmla="*/ 24 w 57"/>
                <a:gd name="T9" fmla="*/ 39 h 74"/>
                <a:gd name="T10" fmla="*/ 22 w 57"/>
                <a:gd name="T11" fmla="*/ 43 h 74"/>
                <a:gd name="T12" fmla="*/ 21 w 57"/>
                <a:gd name="T13" fmla="*/ 46 h 74"/>
                <a:gd name="T14" fmla="*/ 16 w 57"/>
                <a:gd name="T15" fmla="*/ 49 h 74"/>
                <a:gd name="T16" fmla="*/ 16 w 57"/>
                <a:gd name="T17" fmla="*/ 50 h 74"/>
                <a:gd name="T18" fmla="*/ 13 w 57"/>
                <a:gd name="T19" fmla="*/ 52 h 74"/>
                <a:gd name="T20" fmla="*/ 11 w 57"/>
                <a:gd name="T21" fmla="*/ 55 h 74"/>
                <a:gd name="T22" fmla="*/ 12 w 57"/>
                <a:gd name="T23" fmla="*/ 57 h 74"/>
                <a:gd name="T24" fmla="*/ 13 w 57"/>
                <a:gd name="T25" fmla="*/ 60 h 74"/>
                <a:gd name="T26" fmla="*/ 12 w 57"/>
                <a:gd name="T27" fmla="*/ 62 h 74"/>
                <a:gd name="T28" fmla="*/ 13 w 57"/>
                <a:gd name="T29" fmla="*/ 66 h 74"/>
                <a:gd name="T30" fmla="*/ 14 w 57"/>
                <a:gd name="T31" fmla="*/ 66 h 74"/>
                <a:gd name="T32" fmla="*/ 16 w 57"/>
                <a:gd name="T33" fmla="*/ 69 h 74"/>
                <a:gd name="T34" fmla="*/ 16 w 57"/>
                <a:gd name="T35" fmla="*/ 67 h 74"/>
                <a:gd name="T36" fmla="*/ 18 w 57"/>
                <a:gd name="T37" fmla="*/ 69 h 74"/>
                <a:gd name="T38" fmla="*/ 20 w 57"/>
                <a:gd name="T39" fmla="*/ 70 h 74"/>
                <a:gd name="T40" fmla="*/ 17 w 57"/>
                <a:gd name="T41" fmla="*/ 73 h 74"/>
                <a:gd name="T42" fmla="*/ 21 w 57"/>
                <a:gd name="T43" fmla="*/ 72 h 74"/>
                <a:gd name="T44" fmla="*/ 21 w 57"/>
                <a:gd name="T45" fmla="*/ 73 h 74"/>
                <a:gd name="T46" fmla="*/ 25 w 57"/>
                <a:gd name="T47" fmla="*/ 74 h 74"/>
                <a:gd name="T48" fmla="*/ 31 w 57"/>
                <a:gd name="T49" fmla="*/ 70 h 74"/>
                <a:gd name="T50" fmla="*/ 32 w 57"/>
                <a:gd name="T51" fmla="*/ 69 h 74"/>
                <a:gd name="T52" fmla="*/ 35 w 57"/>
                <a:gd name="T53" fmla="*/ 69 h 74"/>
                <a:gd name="T54" fmla="*/ 36 w 57"/>
                <a:gd name="T55" fmla="*/ 68 h 74"/>
                <a:gd name="T56" fmla="*/ 37 w 57"/>
                <a:gd name="T57" fmla="*/ 68 h 74"/>
                <a:gd name="T58" fmla="*/ 41 w 57"/>
                <a:gd name="T59" fmla="*/ 66 h 74"/>
                <a:gd name="T60" fmla="*/ 56 w 57"/>
                <a:gd name="T61" fmla="*/ 54 h 74"/>
                <a:gd name="T62" fmla="*/ 53 w 57"/>
                <a:gd name="T63" fmla="*/ 49 h 74"/>
                <a:gd name="T64" fmla="*/ 53 w 57"/>
                <a:gd name="T65" fmla="*/ 44 h 74"/>
                <a:gd name="T66" fmla="*/ 50 w 57"/>
                <a:gd name="T67" fmla="*/ 39 h 74"/>
                <a:gd name="T68" fmla="*/ 50 w 57"/>
                <a:gd name="T69" fmla="*/ 34 h 74"/>
                <a:gd name="T70" fmla="*/ 50 w 57"/>
                <a:gd name="T71" fmla="*/ 29 h 74"/>
                <a:gd name="T72" fmla="*/ 50 w 57"/>
                <a:gd name="T73" fmla="*/ 17 h 74"/>
                <a:gd name="T74" fmla="*/ 47 w 57"/>
                <a:gd name="T75" fmla="*/ 13 h 74"/>
                <a:gd name="T76" fmla="*/ 49 w 57"/>
                <a:gd name="T77" fmla="*/ 7 h 74"/>
                <a:gd name="T78" fmla="*/ 47 w 57"/>
                <a:gd name="T79" fmla="*/ 6 h 74"/>
                <a:gd name="T80" fmla="*/ 41 w 57"/>
                <a:gd name="T81" fmla="*/ 0 h 74"/>
                <a:gd name="T82" fmla="*/ 35 w 57"/>
                <a:gd name="T83" fmla="*/ 2 h 74"/>
                <a:gd name="T84" fmla="*/ 31 w 57"/>
                <a:gd name="T85" fmla="*/ 5 h 74"/>
                <a:gd name="T86" fmla="*/ 31 w 57"/>
                <a:gd name="T87" fmla="*/ 9 h 74"/>
                <a:gd name="T88" fmla="*/ 28 w 57"/>
                <a:gd name="T89" fmla="*/ 13 h 74"/>
                <a:gd name="T90" fmla="*/ 23 w 57"/>
                <a:gd name="T91" fmla="*/ 11 h 74"/>
                <a:gd name="T92" fmla="*/ 17 w 57"/>
                <a:gd name="T93" fmla="*/ 12 h 74"/>
                <a:gd name="T94" fmla="*/ 9 w 57"/>
                <a:gd name="T95" fmla="*/ 7 h 74"/>
                <a:gd name="T96" fmla="*/ 7 w 57"/>
                <a:gd name="T97" fmla="*/ 9 h 74"/>
                <a:gd name="T98" fmla="*/ 13 w 57"/>
                <a:gd name="T99" fmla="*/ 13 h 74"/>
                <a:gd name="T100" fmla="*/ 19 w 57"/>
                <a:gd name="T101" fmla="*/ 17 h 74"/>
                <a:gd name="T102" fmla="*/ 20 w 57"/>
                <a:gd name="T103" fmla="*/ 21 h 74"/>
                <a:gd name="T104" fmla="*/ 19 w 57"/>
                <a:gd name="T105" fmla="*/ 27 h 74"/>
                <a:gd name="T106" fmla="*/ 21 w 57"/>
                <a:gd name="T107" fmla="*/ 31 h 74"/>
                <a:gd name="T108" fmla="*/ 2 w 57"/>
                <a:gd name="T109" fmla="*/ 72 h 74"/>
                <a:gd name="T110" fmla="*/ 4 w 57"/>
                <a:gd name="T111" fmla="*/ 74 h 74"/>
                <a:gd name="T112" fmla="*/ 3 w 57"/>
                <a:gd name="T113" fmla="*/ 71 h 74"/>
                <a:gd name="T114" fmla="*/ 24 w 57"/>
                <a:gd name="T115" fmla="*/ 36 h 74"/>
                <a:gd name="T116" fmla="*/ 24 w 57"/>
                <a:gd name="T117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4">
                  <a:moveTo>
                    <a:pt x="21" y="31"/>
                  </a:moveTo>
                  <a:cubicBezTo>
                    <a:pt x="22" y="31"/>
                    <a:pt x="23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1"/>
                    <a:pt x="27" y="32"/>
                  </a:cubicBezTo>
                  <a:cubicBezTo>
                    <a:pt x="28" y="33"/>
                    <a:pt x="27" y="34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9"/>
                  </a:cubicBezTo>
                  <a:cubicBezTo>
                    <a:pt x="26" y="39"/>
                    <a:pt x="26" y="39"/>
                    <a:pt x="27" y="38"/>
                  </a:cubicBezTo>
                  <a:cubicBezTo>
                    <a:pt x="26" y="39"/>
                    <a:pt x="25" y="38"/>
                    <a:pt x="24" y="39"/>
                  </a:cubicBezTo>
                  <a:cubicBezTo>
                    <a:pt x="23" y="40"/>
                    <a:pt x="24" y="42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4"/>
                    <a:pt x="21" y="45"/>
                  </a:cubicBezTo>
                  <a:cubicBezTo>
                    <a:pt x="21" y="45"/>
                    <a:pt x="21" y="46"/>
                    <a:pt x="21" y="46"/>
                  </a:cubicBezTo>
                  <a:cubicBezTo>
                    <a:pt x="20" y="47"/>
                    <a:pt x="19" y="46"/>
                    <a:pt x="18" y="47"/>
                  </a:cubicBezTo>
                  <a:cubicBezTo>
                    <a:pt x="17" y="47"/>
                    <a:pt x="17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9"/>
                    <a:pt x="16" y="50"/>
                    <a:pt x="16" y="50"/>
                  </a:cubicBezTo>
                  <a:cubicBezTo>
                    <a:pt x="15" y="50"/>
                    <a:pt x="14" y="50"/>
                    <a:pt x="14" y="50"/>
                  </a:cubicBezTo>
                  <a:cubicBezTo>
                    <a:pt x="13" y="51"/>
                    <a:pt x="14" y="51"/>
                    <a:pt x="13" y="52"/>
                  </a:cubicBezTo>
                  <a:cubicBezTo>
                    <a:pt x="13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1" y="55"/>
                    <a:pt x="12" y="55"/>
                    <a:pt x="12" y="56"/>
                  </a:cubicBezTo>
                  <a:cubicBezTo>
                    <a:pt x="13" y="56"/>
                    <a:pt x="12" y="56"/>
                    <a:pt x="12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60"/>
                    <a:pt x="13" y="60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4"/>
                    <a:pt x="12" y="65"/>
                  </a:cubicBezTo>
                  <a:cubicBezTo>
                    <a:pt x="12" y="65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7"/>
                    <a:pt x="14" y="68"/>
                    <a:pt x="15" y="69"/>
                  </a:cubicBezTo>
                  <a:cubicBezTo>
                    <a:pt x="15" y="69"/>
                    <a:pt x="16" y="69"/>
                    <a:pt x="16" y="69"/>
                  </a:cubicBezTo>
                  <a:cubicBezTo>
                    <a:pt x="15" y="68"/>
                    <a:pt x="14" y="67"/>
                    <a:pt x="15" y="67"/>
                  </a:cubicBezTo>
                  <a:cubicBezTo>
                    <a:pt x="15" y="67"/>
                    <a:pt x="16" y="67"/>
                    <a:pt x="16" y="67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9" y="70"/>
                    <a:pt x="19" y="69"/>
                    <a:pt x="20" y="69"/>
                  </a:cubicBezTo>
                  <a:cubicBezTo>
                    <a:pt x="20" y="69"/>
                    <a:pt x="20" y="70"/>
                    <a:pt x="20" y="70"/>
                  </a:cubicBezTo>
                  <a:cubicBezTo>
                    <a:pt x="18" y="71"/>
                    <a:pt x="17" y="71"/>
                    <a:pt x="16" y="71"/>
                  </a:cubicBezTo>
                  <a:cubicBezTo>
                    <a:pt x="16" y="72"/>
                    <a:pt x="17" y="72"/>
                    <a:pt x="17" y="73"/>
                  </a:cubicBezTo>
                  <a:cubicBezTo>
                    <a:pt x="19" y="72"/>
                    <a:pt x="18" y="73"/>
                    <a:pt x="19" y="71"/>
                  </a:cubicBezTo>
                  <a:cubicBezTo>
                    <a:pt x="19" y="71"/>
                    <a:pt x="20" y="72"/>
                    <a:pt x="21" y="72"/>
                  </a:cubicBezTo>
                  <a:cubicBezTo>
                    <a:pt x="21" y="72"/>
                    <a:pt x="20" y="73"/>
                    <a:pt x="20" y="73"/>
                  </a:cubicBezTo>
                  <a:cubicBezTo>
                    <a:pt x="20" y="73"/>
                    <a:pt x="21" y="73"/>
                    <a:pt x="21" y="73"/>
                  </a:cubicBezTo>
                  <a:cubicBezTo>
                    <a:pt x="21" y="73"/>
                    <a:pt x="21" y="74"/>
                    <a:pt x="21" y="74"/>
                  </a:cubicBezTo>
                  <a:cubicBezTo>
                    <a:pt x="21" y="74"/>
                    <a:pt x="25" y="74"/>
                    <a:pt x="25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7" y="71"/>
                    <a:pt x="28" y="71"/>
                    <a:pt x="31" y="70"/>
                  </a:cubicBezTo>
                  <a:cubicBezTo>
                    <a:pt x="31" y="70"/>
                    <a:pt x="31" y="69"/>
                    <a:pt x="31" y="69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33" y="69"/>
                    <a:pt x="33" y="69"/>
                    <a:pt x="34" y="69"/>
                  </a:cubicBezTo>
                  <a:cubicBezTo>
                    <a:pt x="34" y="69"/>
                    <a:pt x="35" y="70"/>
                    <a:pt x="35" y="69"/>
                  </a:cubicBezTo>
                  <a:cubicBezTo>
                    <a:pt x="35" y="69"/>
                    <a:pt x="35" y="68"/>
                    <a:pt x="35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8" y="68"/>
                    <a:pt x="38" y="68"/>
                  </a:cubicBezTo>
                  <a:cubicBezTo>
                    <a:pt x="39" y="68"/>
                    <a:pt x="41" y="66"/>
                    <a:pt x="41" y="66"/>
                  </a:cubicBezTo>
                  <a:cubicBezTo>
                    <a:pt x="41" y="66"/>
                    <a:pt x="57" y="58"/>
                    <a:pt x="57" y="57"/>
                  </a:cubicBezTo>
                  <a:cubicBezTo>
                    <a:pt x="57" y="56"/>
                    <a:pt x="56" y="55"/>
                    <a:pt x="56" y="54"/>
                  </a:cubicBezTo>
                  <a:cubicBezTo>
                    <a:pt x="56" y="52"/>
                    <a:pt x="54" y="53"/>
                    <a:pt x="53" y="52"/>
                  </a:cubicBezTo>
                  <a:cubicBezTo>
                    <a:pt x="52" y="51"/>
                    <a:pt x="53" y="50"/>
                    <a:pt x="53" y="49"/>
                  </a:cubicBezTo>
                  <a:cubicBezTo>
                    <a:pt x="53" y="48"/>
                    <a:pt x="53" y="48"/>
                    <a:pt x="54" y="47"/>
                  </a:cubicBezTo>
                  <a:cubicBezTo>
                    <a:pt x="55" y="46"/>
                    <a:pt x="53" y="45"/>
                    <a:pt x="53" y="44"/>
                  </a:cubicBezTo>
                  <a:cubicBezTo>
                    <a:pt x="53" y="42"/>
                    <a:pt x="53" y="43"/>
                    <a:pt x="52" y="42"/>
                  </a:cubicBezTo>
                  <a:cubicBezTo>
                    <a:pt x="51" y="41"/>
                    <a:pt x="50" y="39"/>
                    <a:pt x="50" y="39"/>
                  </a:cubicBezTo>
                  <a:cubicBezTo>
                    <a:pt x="50" y="39"/>
                    <a:pt x="50" y="37"/>
                    <a:pt x="50" y="37"/>
                  </a:cubicBezTo>
                  <a:cubicBezTo>
                    <a:pt x="49" y="36"/>
                    <a:pt x="50" y="35"/>
                    <a:pt x="50" y="34"/>
                  </a:cubicBezTo>
                  <a:cubicBezTo>
                    <a:pt x="51" y="33"/>
                    <a:pt x="50" y="33"/>
                    <a:pt x="50" y="32"/>
                  </a:cubicBezTo>
                  <a:cubicBezTo>
                    <a:pt x="50" y="31"/>
                    <a:pt x="50" y="29"/>
                    <a:pt x="50" y="29"/>
                  </a:cubicBezTo>
                  <a:cubicBezTo>
                    <a:pt x="50" y="29"/>
                    <a:pt x="47" y="22"/>
                    <a:pt x="47" y="21"/>
                  </a:cubicBezTo>
                  <a:cubicBezTo>
                    <a:pt x="47" y="20"/>
                    <a:pt x="49" y="18"/>
                    <a:pt x="50" y="17"/>
                  </a:cubicBezTo>
                  <a:cubicBezTo>
                    <a:pt x="50" y="16"/>
                    <a:pt x="49" y="14"/>
                    <a:pt x="49" y="14"/>
                  </a:cubicBezTo>
                  <a:cubicBezTo>
                    <a:pt x="49" y="14"/>
                    <a:pt x="48" y="14"/>
                    <a:pt x="47" y="13"/>
                  </a:cubicBezTo>
                  <a:cubicBezTo>
                    <a:pt x="46" y="12"/>
                    <a:pt x="47" y="8"/>
                    <a:pt x="47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8" y="7"/>
                    <a:pt x="47" y="6"/>
                  </a:cubicBezTo>
                  <a:cubicBezTo>
                    <a:pt x="46" y="5"/>
                    <a:pt x="45" y="5"/>
                    <a:pt x="44" y="4"/>
                  </a:cubicBezTo>
                  <a:cubicBezTo>
                    <a:pt x="43" y="4"/>
                    <a:pt x="41" y="0"/>
                    <a:pt x="41" y="0"/>
                  </a:cubicBezTo>
                  <a:cubicBezTo>
                    <a:pt x="41" y="0"/>
                    <a:pt x="39" y="3"/>
                    <a:pt x="38" y="2"/>
                  </a:cubicBezTo>
                  <a:cubicBezTo>
                    <a:pt x="37" y="2"/>
                    <a:pt x="35" y="2"/>
                    <a:pt x="35" y="2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4"/>
                    <a:pt x="31" y="4"/>
                    <a:pt x="31" y="5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30" y="8"/>
                    <a:pt x="31" y="8"/>
                    <a:pt x="31" y="9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7" y="13"/>
                    <a:pt x="28" y="13"/>
                    <a:pt x="28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1"/>
                    <a:pt x="23" y="11"/>
                  </a:cubicBezTo>
                  <a:cubicBezTo>
                    <a:pt x="22" y="11"/>
                    <a:pt x="24" y="12"/>
                    <a:pt x="21" y="11"/>
                  </a:cubicBezTo>
                  <a:cubicBezTo>
                    <a:pt x="20" y="11"/>
                    <a:pt x="17" y="12"/>
                    <a:pt x="17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9" y="6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10" y="10"/>
                    <a:pt x="10" y="11"/>
                  </a:cubicBezTo>
                  <a:cubicBezTo>
                    <a:pt x="10" y="12"/>
                    <a:pt x="12" y="13"/>
                    <a:pt x="13" y="13"/>
                  </a:cubicBezTo>
                  <a:cubicBezTo>
                    <a:pt x="14" y="13"/>
                    <a:pt x="16" y="13"/>
                    <a:pt x="16" y="14"/>
                  </a:cubicBezTo>
                  <a:cubicBezTo>
                    <a:pt x="17" y="16"/>
                    <a:pt x="18" y="16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20" y="20"/>
                    <a:pt x="19" y="20"/>
                    <a:pt x="20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5"/>
                    <a:pt x="19" y="26"/>
                    <a:pt x="19" y="27"/>
                  </a:cubicBezTo>
                  <a:cubicBezTo>
                    <a:pt x="19" y="27"/>
                    <a:pt x="20" y="28"/>
                    <a:pt x="20" y="28"/>
                  </a:cubicBezTo>
                  <a:lnTo>
                    <a:pt x="21" y="31"/>
                  </a:lnTo>
                  <a:close/>
                  <a:moveTo>
                    <a:pt x="2" y="71"/>
                  </a:moveTo>
                  <a:cubicBezTo>
                    <a:pt x="1" y="71"/>
                    <a:pt x="2" y="72"/>
                    <a:pt x="2" y="72"/>
                  </a:cubicBezTo>
                  <a:cubicBezTo>
                    <a:pt x="0" y="73"/>
                    <a:pt x="1" y="73"/>
                    <a:pt x="3" y="74"/>
                  </a:cubicBezTo>
                  <a:cubicBezTo>
                    <a:pt x="3" y="74"/>
                    <a:pt x="3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2"/>
                    <a:pt x="5" y="72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lose/>
                  <a:moveTo>
                    <a:pt x="24" y="36"/>
                  </a:moveTo>
                  <a:cubicBezTo>
                    <a:pt x="24" y="37"/>
                    <a:pt x="24" y="37"/>
                    <a:pt x="25" y="37"/>
                  </a:cubicBezTo>
                  <a:cubicBezTo>
                    <a:pt x="25" y="37"/>
                    <a:pt x="25" y="36"/>
                    <a:pt x="24" y="3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6" name="Freeform 127">
              <a:extLst>
                <a:ext uri="{FF2B5EF4-FFF2-40B4-BE49-F238E27FC236}">
                  <a16:creationId xmlns:a16="http://schemas.microsoft.com/office/drawing/2014/main" id="{ED571CF1-B775-4C65-1D4C-5B1ECF832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87999" y="4728194"/>
              <a:ext cx="96433" cy="79126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7" name="Freeform 128">
              <a:extLst>
                <a:ext uri="{FF2B5EF4-FFF2-40B4-BE49-F238E27FC236}">
                  <a16:creationId xmlns:a16="http://schemas.microsoft.com/office/drawing/2014/main" id="{5C164DDE-C623-C242-6F74-B9DC1FF8B7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376" y="6145670"/>
              <a:ext cx="115720" cy="49736"/>
            </a:xfrm>
            <a:custGeom>
              <a:avLst/>
              <a:gdLst>
                <a:gd name="T0" fmla="*/ 12 w 17"/>
                <a:gd name="T1" fmla="*/ 0 h 7"/>
                <a:gd name="T2" fmla="*/ 10 w 17"/>
                <a:gd name="T3" fmla="*/ 1 h 7"/>
                <a:gd name="T4" fmla="*/ 10 w 17"/>
                <a:gd name="T5" fmla="*/ 2 h 7"/>
                <a:gd name="T6" fmla="*/ 10 w 17"/>
                <a:gd name="T7" fmla="*/ 3 h 7"/>
                <a:gd name="T8" fmla="*/ 9 w 17"/>
                <a:gd name="T9" fmla="*/ 3 h 7"/>
                <a:gd name="T10" fmla="*/ 8 w 17"/>
                <a:gd name="T11" fmla="*/ 5 h 7"/>
                <a:gd name="T12" fmla="*/ 7 w 17"/>
                <a:gd name="T13" fmla="*/ 6 h 7"/>
                <a:gd name="T14" fmla="*/ 7 w 17"/>
                <a:gd name="T15" fmla="*/ 7 h 7"/>
                <a:gd name="T16" fmla="*/ 9 w 17"/>
                <a:gd name="T17" fmla="*/ 7 h 7"/>
                <a:gd name="T18" fmla="*/ 9 w 17"/>
                <a:gd name="T19" fmla="*/ 7 h 7"/>
                <a:gd name="T20" fmla="*/ 9 w 17"/>
                <a:gd name="T21" fmla="*/ 6 h 7"/>
                <a:gd name="T22" fmla="*/ 9 w 17"/>
                <a:gd name="T23" fmla="*/ 6 h 7"/>
                <a:gd name="T24" fmla="*/ 12 w 17"/>
                <a:gd name="T25" fmla="*/ 6 h 7"/>
                <a:gd name="T26" fmla="*/ 11 w 17"/>
                <a:gd name="T27" fmla="*/ 4 h 7"/>
                <a:gd name="T28" fmla="*/ 15 w 17"/>
                <a:gd name="T29" fmla="*/ 4 h 7"/>
                <a:gd name="T30" fmla="*/ 15 w 17"/>
                <a:gd name="T31" fmla="*/ 3 h 7"/>
                <a:gd name="T32" fmla="*/ 17 w 17"/>
                <a:gd name="T33" fmla="*/ 3 h 7"/>
                <a:gd name="T34" fmla="*/ 17 w 17"/>
                <a:gd name="T35" fmla="*/ 3 h 7"/>
                <a:gd name="T36" fmla="*/ 16 w 17"/>
                <a:gd name="T37" fmla="*/ 2 h 7"/>
                <a:gd name="T38" fmla="*/ 16 w 17"/>
                <a:gd name="T39" fmla="*/ 1 h 7"/>
                <a:gd name="T40" fmla="*/ 15 w 17"/>
                <a:gd name="T41" fmla="*/ 1 h 7"/>
                <a:gd name="T42" fmla="*/ 14 w 17"/>
                <a:gd name="T43" fmla="*/ 2 h 7"/>
                <a:gd name="T44" fmla="*/ 13 w 17"/>
                <a:gd name="T45" fmla="*/ 2 h 7"/>
                <a:gd name="T46" fmla="*/ 14 w 17"/>
                <a:gd name="T47" fmla="*/ 1 h 7"/>
                <a:gd name="T48" fmla="*/ 14 w 17"/>
                <a:gd name="T49" fmla="*/ 1 h 7"/>
                <a:gd name="T50" fmla="*/ 12 w 17"/>
                <a:gd name="T51" fmla="*/ 0 h 7"/>
                <a:gd name="T52" fmla="*/ 3 w 17"/>
                <a:gd name="T53" fmla="*/ 0 h 7"/>
                <a:gd name="T54" fmla="*/ 4 w 17"/>
                <a:gd name="T55" fmla="*/ 2 h 7"/>
                <a:gd name="T56" fmla="*/ 3 w 17"/>
                <a:gd name="T57" fmla="*/ 2 h 7"/>
                <a:gd name="T58" fmla="*/ 4 w 17"/>
                <a:gd name="T59" fmla="*/ 2 h 7"/>
                <a:gd name="T60" fmla="*/ 4 w 17"/>
                <a:gd name="T61" fmla="*/ 3 h 7"/>
                <a:gd name="T62" fmla="*/ 2 w 17"/>
                <a:gd name="T63" fmla="*/ 6 h 7"/>
                <a:gd name="T64" fmla="*/ 4 w 17"/>
                <a:gd name="T65" fmla="*/ 5 h 7"/>
                <a:gd name="T66" fmla="*/ 4 w 17"/>
                <a:gd name="T67" fmla="*/ 5 h 7"/>
                <a:gd name="T68" fmla="*/ 5 w 17"/>
                <a:gd name="T69" fmla="*/ 5 h 7"/>
                <a:gd name="T70" fmla="*/ 6 w 17"/>
                <a:gd name="T71" fmla="*/ 5 h 7"/>
                <a:gd name="T72" fmla="*/ 7 w 17"/>
                <a:gd name="T73" fmla="*/ 2 h 7"/>
                <a:gd name="T74" fmla="*/ 8 w 17"/>
                <a:gd name="T75" fmla="*/ 2 h 7"/>
                <a:gd name="T76" fmla="*/ 9 w 17"/>
                <a:gd name="T77" fmla="*/ 1 h 7"/>
                <a:gd name="T78" fmla="*/ 3 w 17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7">
                  <a:moveTo>
                    <a:pt x="12" y="0"/>
                  </a:moveTo>
                  <a:cubicBezTo>
                    <a:pt x="12" y="0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5"/>
                    <a:pt x="8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4" y="5"/>
                    <a:pt x="13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lose/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4"/>
                    <a:pt x="0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8" name="Freeform 130">
              <a:extLst>
                <a:ext uri="{FF2B5EF4-FFF2-40B4-BE49-F238E27FC236}">
                  <a16:creationId xmlns:a16="http://schemas.microsoft.com/office/drawing/2014/main" id="{0BB883D2-F31E-362D-376B-81806F929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364" y="3520963"/>
              <a:ext cx="488594" cy="413714"/>
            </a:xfrm>
            <a:custGeom>
              <a:avLst/>
              <a:gdLst>
                <a:gd name="T0" fmla="*/ 47 w 71"/>
                <a:gd name="T1" fmla="*/ 22 h 57"/>
                <a:gd name="T2" fmla="*/ 46 w 71"/>
                <a:gd name="T3" fmla="*/ 24 h 57"/>
                <a:gd name="T4" fmla="*/ 48 w 71"/>
                <a:gd name="T5" fmla="*/ 26 h 57"/>
                <a:gd name="T6" fmla="*/ 49 w 71"/>
                <a:gd name="T7" fmla="*/ 28 h 57"/>
                <a:gd name="T8" fmla="*/ 53 w 71"/>
                <a:gd name="T9" fmla="*/ 31 h 57"/>
                <a:gd name="T10" fmla="*/ 65 w 71"/>
                <a:gd name="T11" fmla="*/ 36 h 57"/>
                <a:gd name="T12" fmla="*/ 71 w 71"/>
                <a:gd name="T13" fmla="*/ 36 h 57"/>
                <a:gd name="T14" fmla="*/ 59 w 71"/>
                <a:gd name="T15" fmla="*/ 52 h 57"/>
                <a:gd name="T16" fmla="*/ 54 w 71"/>
                <a:gd name="T17" fmla="*/ 52 h 57"/>
                <a:gd name="T18" fmla="*/ 52 w 71"/>
                <a:gd name="T19" fmla="*/ 54 h 57"/>
                <a:gd name="T20" fmla="*/ 47 w 71"/>
                <a:gd name="T21" fmla="*/ 54 h 57"/>
                <a:gd name="T22" fmla="*/ 46 w 71"/>
                <a:gd name="T23" fmla="*/ 55 h 57"/>
                <a:gd name="T24" fmla="*/ 41 w 71"/>
                <a:gd name="T25" fmla="*/ 55 h 57"/>
                <a:gd name="T26" fmla="*/ 40 w 71"/>
                <a:gd name="T27" fmla="*/ 54 h 57"/>
                <a:gd name="T28" fmla="*/ 37 w 71"/>
                <a:gd name="T29" fmla="*/ 55 h 57"/>
                <a:gd name="T30" fmla="*/ 35 w 71"/>
                <a:gd name="T31" fmla="*/ 56 h 57"/>
                <a:gd name="T32" fmla="*/ 32 w 71"/>
                <a:gd name="T33" fmla="*/ 56 h 57"/>
                <a:gd name="T34" fmla="*/ 30 w 71"/>
                <a:gd name="T35" fmla="*/ 56 h 57"/>
                <a:gd name="T36" fmla="*/ 26 w 71"/>
                <a:gd name="T37" fmla="*/ 55 h 57"/>
                <a:gd name="T38" fmla="*/ 23 w 71"/>
                <a:gd name="T39" fmla="*/ 56 h 57"/>
                <a:gd name="T40" fmla="*/ 20 w 71"/>
                <a:gd name="T41" fmla="*/ 56 h 57"/>
                <a:gd name="T42" fmla="*/ 16 w 71"/>
                <a:gd name="T43" fmla="*/ 56 h 57"/>
                <a:gd name="T44" fmla="*/ 16 w 71"/>
                <a:gd name="T45" fmla="*/ 54 h 57"/>
                <a:gd name="T46" fmla="*/ 15 w 71"/>
                <a:gd name="T47" fmla="*/ 52 h 57"/>
                <a:gd name="T48" fmla="*/ 14 w 71"/>
                <a:gd name="T49" fmla="*/ 52 h 57"/>
                <a:gd name="T50" fmla="*/ 11 w 71"/>
                <a:gd name="T51" fmla="*/ 50 h 57"/>
                <a:gd name="T52" fmla="*/ 9 w 71"/>
                <a:gd name="T53" fmla="*/ 46 h 57"/>
                <a:gd name="T54" fmla="*/ 8 w 71"/>
                <a:gd name="T55" fmla="*/ 44 h 57"/>
                <a:gd name="T56" fmla="*/ 6 w 71"/>
                <a:gd name="T57" fmla="*/ 41 h 57"/>
                <a:gd name="T58" fmla="*/ 3 w 71"/>
                <a:gd name="T59" fmla="*/ 40 h 57"/>
                <a:gd name="T60" fmla="*/ 0 w 71"/>
                <a:gd name="T61" fmla="*/ 39 h 57"/>
                <a:gd name="T62" fmla="*/ 1 w 71"/>
                <a:gd name="T63" fmla="*/ 37 h 57"/>
                <a:gd name="T64" fmla="*/ 3 w 71"/>
                <a:gd name="T65" fmla="*/ 36 h 57"/>
                <a:gd name="T66" fmla="*/ 5 w 71"/>
                <a:gd name="T67" fmla="*/ 36 h 57"/>
                <a:gd name="T68" fmla="*/ 6 w 71"/>
                <a:gd name="T69" fmla="*/ 33 h 57"/>
                <a:gd name="T70" fmla="*/ 6 w 71"/>
                <a:gd name="T71" fmla="*/ 28 h 57"/>
                <a:gd name="T72" fmla="*/ 8 w 71"/>
                <a:gd name="T73" fmla="*/ 23 h 57"/>
                <a:gd name="T74" fmla="*/ 8 w 71"/>
                <a:gd name="T75" fmla="*/ 21 h 57"/>
                <a:gd name="T76" fmla="*/ 10 w 71"/>
                <a:gd name="T77" fmla="*/ 19 h 57"/>
                <a:gd name="T78" fmla="*/ 12 w 71"/>
                <a:gd name="T79" fmla="*/ 18 h 57"/>
                <a:gd name="T80" fmla="*/ 13 w 71"/>
                <a:gd name="T81" fmla="*/ 15 h 57"/>
                <a:gd name="T82" fmla="*/ 15 w 71"/>
                <a:gd name="T83" fmla="*/ 11 h 57"/>
                <a:gd name="T84" fmla="*/ 17 w 71"/>
                <a:gd name="T85" fmla="*/ 8 h 57"/>
                <a:gd name="T86" fmla="*/ 19 w 71"/>
                <a:gd name="T87" fmla="*/ 4 h 57"/>
                <a:gd name="T88" fmla="*/ 22 w 71"/>
                <a:gd name="T89" fmla="*/ 3 h 57"/>
                <a:gd name="T90" fmla="*/ 24 w 71"/>
                <a:gd name="T91" fmla="*/ 4 h 57"/>
                <a:gd name="T92" fmla="*/ 25 w 71"/>
                <a:gd name="T93" fmla="*/ 5 h 57"/>
                <a:gd name="T94" fmla="*/ 26 w 71"/>
                <a:gd name="T95" fmla="*/ 1 h 57"/>
                <a:gd name="T96" fmla="*/ 28 w 71"/>
                <a:gd name="T97" fmla="*/ 1 h 57"/>
                <a:gd name="T98" fmla="*/ 30 w 71"/>
                <a:gd name="T99" fmla="*/ 3 h 57"/>
                <a:gd name="T100" fmla="*/ 33 w 71"/>
                <a:gd name="T101" fmla="*/ 4 h 57"/>
                <a:gd name="T102" fmla="*/ 38 w 71"/>
                <a:gd name="T103" fmla="*/ 5 h 57"/>
                <a:gd name="T104" fmla="*/ 41 w 71"/>
                <a:gd name="T105" fmla="*/ 8 h 57"/>
                <a:gd name="T106" fmla="*/ 43 w 71"/>
                <a:gd name="T107" fmla="*/ 11 h 57"/>
                <a:gd name="T108" fmla="*/ 45 w 71"/>
                <a:gd name="T109" fmla="*/ 13 h 57"/>
                <a:gd name="T110" fmla="*/ 42 w 71"/>
                <a:gd name="T111" fmla="*/ 17 h 57"/>
                <a:gd name="T112" fmla="*/ 41 w 71"/>
                <a:gd name="T113" fmla="*/ 21 h 57"/>
                <a:gd name="T114" fmla="*/ 44 w 71"/>
                <a:gd name="T115" fmla="*/ 22 h 57"/>
                <a:gd name="T116" fmla="*/ 46 w 71"/>
                <a:gd name="T117" fmla="*/ 22 h 57"/>
                <a:gd name="T118" fmla="*/ 47 w 71"/>
                <a:gd name="T119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" h="57">
                  <a:moveTo>
                    <a:pt x="47" y="22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5"/>
                    <a:pt x="48" y="26"/>
                  </a:cubicBezTo>
                  <a:cubicBezTo>
                    <a:pt x="49" y="27"/>
                    <a:pt x="48" y="28"/>
                    <a:pt x="49" y="28"/>
                  </a:cubicBezTo>
                  <a:cubicBezTo>
                    <a:pt x="51" y="29"/>
                    <a:pt x="51" y="30"/>
                    <a:pt x="53" y="31"/>
                  </a:cubicBezTo>
                  <a:cubicBezTo>
                    <a:pt x="54" y="31"/>
                    <a:pt x="65" y="36"/>
                    <a:pt x="65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2" y="56"/>
                    <a:pt x="41" y="55"/>
                  </a:cubicBezTo>
                  <a:cubicBezTo>
                    <a:pt x="40" y="55"/>
                    <a:pt x="40" y="54"/>
                    <a:pt x="40" y="54"/>
                  </a:cubicBezTo>
                  <a:cubicBezTo>
                    <a:pt x="40" y="54"/>
                    <a:pt x="38" y="55"/>
                    <a:pt x="37" y="55"/>
                  </a:cubicBezTo>
                  <a:cubicBezTo>
                    <a:pt x="35" y="54"/>
                    <a:pt x="35" y="56"/>
                    <a:pt x="35" y="56"/>
                  </a:cubicBezTo>
                  <a:cubicBezTo>
                    <a:pt x="35" y="56"/>
                    <a:pt x="34" y="56"/>
                    <a:pt x="32" y="56"/>
                  </a:cubicBezTo>
                  <a:cubicBezTo>
                    <a:pt x="31" y="56"/>
                    <a:pt x="30" y="57"/>
                    <a:pt x="30" y="56"/>
                  </a:cubicBezTo>
                  <a:cubicBezTo>
                    <a:pt x="29" y="55"/>
                    <a:pt x="26" y="55"/>
                    <a:pt x="26" y="55"/>
                  </a:cubicBezTo>
                  <a:cubicBezTo>
                    <a:pt x="26" y="55"/>
                    <a:pt x="24" y="56"/>
                    <a:pt x="23" y="56"/>
                  </a:cubicBezTo>
                  <a:cubicBezTo>
                    <a:pt x="22" y="55"/>
                    <a:pt x="20" y="56"/>
                    <a:pt x="20" y="56"/>
                  </a:cubicBezTo>
                  <a:cubicBezTo>
                    <a:pt x="19" y="56"/>
                    <a:pt x="16" y="56"/>
                    <a:pt x="16" y="56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2"/>
                    <a:pt x="15" y="52"/>
                  </a:cubicBezTo>
                  <a:cubicBezTo>
                    <a:pt x="15" y="52"/>
                    <a:pt x="14" y="52"/>
                    <a:pt x="14" y="52"/>
                  </a:cubicBezTo>
                  <a:cubicBezTo>
                    <a:pt x="13" y="52"/>
                    <a:pt x="11" y="52"/>
                    <a:pt x="11" y="50"/>
                  </a:cubicBezTo>
                  <a:cubicBezTo>
                    <a:pt x="11" y="49"/>
                    <a:pt x="9" y="47"/>
                    <a:pt x="9" y="46"/>
                  </a:cubicBezTo>
                  <a:cubicBezTo>
                    <a:pt x="9" y="45"/>
                    <a:pt x="9" y="44"/>
                    <a:pt x="8" y="44"/>
                  </a:cubicBezTo>
                  <a:cubicBezTo>
                    <a:pt x="7" y="43"/>
                    <a:pt x="7" y="42"/>
                    <a:pt x="6" y="41"/>
                  </a:cubicBezTo>
                  <a:cubicBezTo>
                    <a:pt x="5" y="40"/>
                    <a:pt x="4" y="40"/>
                    <a:pt x="3" y="40"/>
                  </a:cubicBezTo>
                  <a:cubicBezTo>
                    <a:pt x="3" y="39"/>
                    <a:pt x="0" y="40"/>
                    <a:pt x="0" y="39"/>
                  </a:cubicBezTo>
                  <a:cubicBezTo>
                    <a:pt x="1" y="38"/>
                    <a:pt x="1" y="37"/>
                    <a:pt x="1" y="37"/>
                  </a:cubicBezTo>
                  <a:cubicBezTo>
                    <a:pt x="1" y="37"/>
                    <a:pt x="1" y="36"/>
                    <a:pt x="3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5" y="36"/>
                    <a:pt x="6" y="34"/>
                    <a:pt x="6" y="33"/>
                  </a:cubicBezTo>
                  <a:cubicBezTo>
                    <a:pt x="6" y="32"/>
                    <a:pt x="6" y="29"/>
                    <a:pt x="6" y="28"/>
                  </a:cubicBezTo>
                  <a:cubicBezTo>
                    <a:pt x="6" y="27"/>
                    <a:pt x="8" y="25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4" y="14"/>
                    <a:pt x="15" y="13"/>
                    <a:pt x="15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6"/>
                    <a:pt x="19" y="4"/>
                    <a:pt x="19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4" y="3"/>
                    <a:pt x="24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0"/>
                    <a:pt x="28" y="1"/>
                  </a:cubicBezTo>
                  <a:cubicBezTo>
                    <a:pt x="29" y="2"/>
                    <a:pt x="29" y="3"/>
                    <a:pt x="30" y="3"/>
                  </a:cubicBezTo>
                  <a:cubicBezTo>
                    <a:pt x="31" y="3"/>
                    <a:pt x="32" y="3"/>
                    <a:pt x="33" y="4"/>
                  </a:cubicBezTo>
                  <a:cubicBezTo>
                    <a:pt x="33" y="5"/>
                    <a:pt x="36" y="5"/>
                    <a:pt x="38" y="5"/>
                  </a:cubicBezTo>
                  <a:cubicBezTo>
                    <a:pt x="39" y="6"/>
                    <a:pt x="39" y="7"/>
                    <a:pt x="41" y="8"/>
                  </a:cubicBezTo>
                  <a:cubicBezTo>
                    <a:pt x="42" y="9"/>
                    <a:pt x="42" y="11"/>
                    <a:pt x="43" y="11"/>
                  </a:cubicBezTo>
                  <a:cubicBezTo>
                    <a:pt x="43" y="12"/>
                    <a:pt x="45" y="13"/>
                    <a:pt x="45" y="13"/>
                  </a:cubicBezTo>
                  <a:cubicBezTo>
                    <a:pt x="45" y="13"/>
                    <a:pt x="42" y="16"/>
                    <a:pt x="42" y="17"/>
                  </a:cubicBezTo>
                  <a:cubicBezTo>
                    <a:pt x="43" y="18"/>
                    <a:pt x="41" y="20"/>
                    <a:pt x="41" y="21"/>
                  </a:cubicBezTo>
                  <a:cubicBezTo>
                    <a:pt x="42" y="22"/>
                    <a:pt x="43" y="22"/>
                    <a:pt x="44" y="22"/>
                  </a:cubicBezTo>
                  <a:cubicBezTo>
                    <a:pt x="45" y="22"/>
                    <a:pt x="46" y="22"/>
                    <a:pt x="46" y="22"/>
                  </a:cubicBezTo>
                  <a:lnTo>
                    <a:pt x="47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9" name="Freeform 131">
              <a:extLst>
                <a:ext uri="{FF2B5EF4-FFF2-40B4-BE49-F238E27FC236}">
                  <a16:creationId xmlns:a16="http://schemas.microsoft.com/office/drawing/2014/main" id="{8104F4F6-D02F-3CC5-CFAD-4AA7ECDE5B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9207" y="1624210"/>
              <a:ext cx="207867" cy="115298"/>
            </a:xfrm>
            <a:custGeom>
              <a:avLst/>
              <a:gdLst>
                <a:gd name="T0" fmla="*/ 28 w 30"/>
                <a:gd name="T1" fmla="*/ 6 h 16"/>
                <a:gd name="T2" fmla="*/ 29 w 30"/>
                <a:gd name="T3" fmla="*/ 5 h 16"/>
                <a:gd name="T4" fmla="*/ 30 w 30"/>
                <a:gd name="T5" fmla="*/ 3 h 16"/>
                <a:gd name="T6" fmla="*/ 29 w 30"/>
                <a:gd name="T7" fmla="*/ 1 h 16"/>
                <a:gd name="T8" fmla="*/ 25 w 30"/>
                <a:gd name="T9" fmla="*/ 0 h 16"/>
                <a:gd name="T10" fmla="*/ 24 w 30"/>
                <a:gd name="T11" fmla="*/ 0 h 16"/>
                <a:gd name="T12" fmla="*/ 23 w 30"/>
                <a:gd name="T13" fmla="*/ 1 h 16"/>
                <a:gd name="T14" fmla="*/ 19 w 30"/>
                <a:gd name="T15" fmla="*/ 2 h 16"/>
                <a:gd name="T16" fmla="*/ 18 w 30"/>
                <a:gd name="T17" fmla="*/ 1 h 16"/>
                <a:gd name="T18" fmla="*/ 17 w 30"/>
                <a:gd name="T19" fmla="*/ 2 h 16"/>
                <a:gd name="T20" fmla="*/ 9 w 30"/>
                <a:gd name="T21" fmla="*/ 4 h 16"/>
                <a:gd name="T22" fmla="*/ 9 w 30"/>
                <a:gd name="T23" fmla="*/ 9 h 16"/>
                <a:gd name="T24" fmla="*/ 11 w 30"/>
                <a:gd name="T25" fmla="*/ 9 h 16"/>
                <a:gd name="T26" fmla="*/ 10 w 30"/>
                <a:gd name="T27" fmla="*/ 12 h 16"/>
                <a:gd name="T28" fmla="*/ 13 w 30"/>
                <a:gd name="T29" fmla="*/ 12 h 16"/>
                <a:gd name="T30" fmla="*/ 14 w 30"/>
                <a:gd name="T31" fmla="*/ 12 h 16"/>
                <a:gd name="T32" fmla="*/ 17 w 30"/>
                <a:gd name="T33" fmla="*/ 12 h 16"/>
                <a:gd name="T34" fmla="*/ 19 w 30"/>
                <a:gd name="T35" fmla="*/ 14 h 16"/>
                <a:gd name="T36" fmla="*/ 20 w 30"/>
                <a:gd name="T37" fmla="*/ 14 h 16"/>
                <a:gd name="T38" fmla="*/ 21 w 30"/>
                <a:gd name="T39" fmla="*/ 16 h 16"/>
                <a:gd name="T40" fmla="*/ 24 w 30"/>
                <a:gd name="T41" fmla="*/ 15 h 16"/>
                <a:gd name="T42" fmla="*/ 25 w 30"/>
                <a:gd name="T43" fmla="*/ 13 h 16"/>
                <a:gd name="T44" fmla="*/ 27 w 30"/>
                <a:gd name="T45" fmla="*/ 11 h 16"/>
                <a:gd name="T46" fmla="*/ 27 w 30"/>
                <a:gd name="T47" fmla="*/ 10 h 16"/>
                <a:gd name="T48" fmla="*/ 26 w 30"/>
                <a:gd name="T49" fmla="*/ 9 h 16"/>
                <a:gd name="T50" fmla="*/ 25 w 30"/>
                <a:gd name="T51" fmla="*/ 6 h 16"/>
                <a:gd name="T52" fmla="*/ 26 w 30"/>
                <a:gd name="T53" fmla="*/ 5 h 16"/>
                <a:gd name="T54" fmla="*/ 28 w 30"/>
                <a:gd name="T55" fmla="*/ 5 h 16"/>
                <a:gd name="T56" fmla="*/ 28 w 30"/>
                <a:gd name="T57" fmla="*/ 6 h 16"/>
                <a:gd name="T58" fmla="*/ 1 w 30"/>
                <a:gd name="T59" fmla="*/ 12 h 16"/>
                <a:gd name="T60" fmla="*/ 1 w 30"/>
                <a:gd name="T61" fmla="*/ 13 h 16"/>
                <a:gd name="T62" fmla="*/ 1 w 30"/>
                <a:gd name="T63" fmla="*/ 12 h 16"/>
                <a:gd name="T64" fmla="*/ 3 w 30"/>
                <a:gd name="T65" fmla="*/ 7 h 16"/>
                <a:gd name="T66" fmla="*/ 0 w 30"/>
                <a:gd name="T67" fmla="*/ 9 h 16"/>
                <a:gd name="T68" fmla="*/ 0 w 30"/>
                <a:gd name="T69" fmla="*/ 8 h 16"/>
                <a:gd name="T70" fmla="*/ 1 w 30"/>
                <a:gd name="T71" fmla="*/ 11 h 16"/>
                <a:gd name="T72" fmla="*/ 2 w 30"/>
                <a:gd name="T73" fmla="*/ 12 h 16"/>
                <a:gd name="T74" fmla="*/ 3 w 30"/>
                <a:gd name="T75" fmla="*/ 11 h 16"/>
                <a:gd name="T76" fmla="*/ 5 w 30"/>
                <a:gd name="T77" fmla="*/ 11 h 16"/>
                <a:gd name="T78" fmla="*/ 6 w 30"/>
                <a:gd name="T79" fmla="*/ 8 h 16"/>
                <a:gd name="T80" fmla="*/ 3 w 30"/>
                <a:gd name="T81" fmla="*/ 7 h 16"/>
                <a:gd name="T82" fmla="*/ 4 w 30"/>
                <a:gd name="T83" fmla="*/ 3 h 16"/>
                <a:gd name="T84" fmla="*/ 3 w 30"/>
                <a:gd name="T85" fmla="*/ 4 h 16"/>
                <a:gd name="T86" fmla="*/ 1 w 30"/>
                <a:gd name="T87" fmla="*/ 4 h 16"/>
                <a:gd name="T88" fmla="*/ 3 w 30"/>
                <a:gd name="T89" fmla="*/ 5 h 16"/>
                <a:gd name="T90" fmla="*/ 3 w 30"/>
                <a:gd name="T91" fmla="*/ 6 h 16"/>
                <a:gd name="T92" fmla="*/ 4 w 30"/>
                <a:gd name="T93" fmla="*/ 6 h 16"/>
                <a:gd name="T94" fmla="*/ 4 w 30"/>
                <a:gd name="T95" fmla="*/ 6 h 16"/>
                <a:gd name="T96" fmla="*/ 5 w 30"/>
                <a:gd name="T97" fmla="*/ 5 h 16"/>
                <a:gd name="T98" fmla="*/ 4 w 30"/>
                <a:gd name="T9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16">
                  <a:moveTo>
                    <a:pt x="28" y="6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2" y="1"/>
                    <a:pt x="20" y="2"/>
                    <a:pt x="19" y="2"/>
                  </a:cubicBezTo>
                  <a:cubicBezTo>
                    <a:pt x="18" y="2"/>
                    <a:pt x="19" y="1"/>
                    <a:pt x="18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3" y="2"/>
                    <a:pt x="12" y="3"/>
                    <a:pt x="9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2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6" y="12"/>
                    <a:pt x="17" y="12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3"/>
                    <a:pt x="25" y="13"/>
                  </a:cubicBezTo>
                  <a:cubicBezTo>
                    <a:pt x="26" y="12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5" y="8"/>
                    <a:pt x="26" y="7"/>
                    <a:pt x="25" y="6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lose/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2" y="12"/>
                    <a:pt x="1" y="12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lose/>
                  <a:moveTo>
                    <a:pt x="4" y="3"/>
                  </a:move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5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0" name="Freeform 132">
              <a:extLst>
                <a:ext uri="{FF2B5EF4-FFF2-40B4-BE49-F238E27FC236}">
                  <a16:creationId xmlns:a16="http://schemas.microsoft.com/office/drawing/2014/main" id="{BF7B7497-E4E3-607F-049D-B21E5FA7A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2086" y="3396623"/>
              <a:ext cx="205724" cy="219293"/>
            </a:xfrm>
            <a:custGeom>
              <a:avLst/>
              <a:gdLst>
                <a:gd name="T0" fmla="*/ 9 w 30"/>
                <a:gd name="T1" fmla="*/ 0 h 30"/>
                <a:gd name="T2" fmla="*/ 7 w 30"/>
                <a:gd name="T3" fmla="*/ 2 h 30"/>
                <a:gd name="T4" fmla="*/ 5 w 30"/>
                <a:gd name="T5" fmla="*/ 1 h 30"/>
                <a:gd name="T6" fmla="*/ 4 w 30"/>
                <a:gd name="T7" fmla="*/ 2 h 30"/>
                <a:gd name="T8" fmla="*/ 3 w 30"/>
                <a:gd name="T9" fmla="*/ 4 h 30"/>
                <a:gd name="T10" fmla="*/ 2 w 30"/>
                <a:gd name="T11" fmla="*/ 6 h 30"/>
                <a:gd name="T12" fmla="*/ 2 w 30"/>
                <a:gd name="T13" fmla="*/ 9 h 30"/>
                <a:gd name="T14" fmla="*/ 1 w 30"/>
                <a:gd name="T15" fmla="*/ 13 h 30"/>
                <a:gd name="T16" fmla="*/ 0 w 30"/>
                <a:gd name="T17" fmla="*/ 16 h 30"/>
                <a:gd name="T18" fmla="*/ 0 w 30"/>
                <a:gd name="T19" fmla="*/ 21 h 30"/>
                <a:gd name="T20" fmla="*/ 3 w 30"/>
                <a:gd name="T21" fmla="*/ 20 h 30"/>
                <a:gd name="T22" fmla="*/ 5 w 30"/>
                <a:gd name="T23" fmla="*/ 21 h 30"/>
                <a:gd name="T24" fmla="*/ 6 w 30"/>
                <a:gd name="T25" fmla="*/ 22 h 30"/>
                <a:gd name="T26" fmla="*/ 7 w 30"/>
                <a:gd name="T27" fmla="*/ 18 h 30"/>
                <a:gd name="T28" fmla="*/ 9 w 30"/>
                <a:gd name="T29" fmla="*/ 18 h 30"/>
                <a:gd name="T30" fmla="*/ 11 w 30"/>
                <a:gd name="T31" fmla="*/ 20 h 30"/>
                <a:gd name="T32" fmla="*/ 14 w 30"/>
                <a:gd name="T33" fmla="*/ 21 h 30"/>
                <a:gd name="T34" fmla="*/ 19 w 30"/>
                <a:gd name="T35" fmla="*/ 22 h 30"/>
                <a:gd name="T36" fmla="*/ 22 w 30"/>
                <a:gd name="T37" fmla="*/ 25 h 30"/>
                <a:gd name="T38" fmla="*/ 24 w 30"/>
                <a:gd name="T39" fmla="*/ 28 h 30"/>
                <a:gd name="T40" fmla="*/ 26 w 30"/>
                <a:gd name="T41" fmla="*/ 30 h 30"/>
                <a:gd name="T42" fmla="*/ 27 w 30"/>
                <a:gd name="T43" fmla="*/ 29 h 30"/>
                <a:gd name="T44" fmla="*/ 28 w 30"/>
                <a:gd name="T45" fmla="*/ 30 h 30"/>
                <a:gd name="T46" fmla="*/ 30 w 30"/>
                <a:gd name="T47" fmla="*/ 29 h 30"/>
                <a:gd name="T48" fmla="*/ 29 w 30"/>
                <a:gd name="T49" fmla="*/ 28 h 30"/>
                <a:gd name="T50" fmla="*/ 27 w 30"/>
                <a:gd name="T51" fmla="*/ 27 h 30"/>
                <a:gd name="T52" fmla="*/ 26 w 30"/>
                <a:gd name="T53" fmla="*/ 27 h 30"/>
                <a:gd name="T54" fmla="*/ 26 w 30"/>
                <a:gd name="T55" fmla="*/ 24 h 30"/>
                <a:gd name="T56" fmla="*/ 22 w 30"/>
                <a:gd name="T57" fmla="*/ 22 h 30"/>
                <a:gd name="T58" fmla="*/ 21 w 30"/>
                <a:gd name="T59" fmla="*/ 19 h 30"/>
                <a:gd name="T60" fmla="*/ 18 w 30"/>
                <a:gd name="T61" fmla="*/ 18 h 30"/>
                <a:gd name="T62" fmla="*/ 18 w 30"/>
                <a:gd name="T63" fmla="*/ 16 h 30"/>
                <a:gd name="T64" fmla="*/ 16 w 30"/>
                <a:gd name="T65" fmla="*/ 16 h 30"/>
                <a:gd name="T66" fmla="*/ 15 w 30"/>
                <a:gd name="T67" fmla="*/ 14 h 30"/>
                <a:gd name="T68" fmla="*/ 15 w 30"/>
                <a:gd name="T69" fmla="*/ 15 h 30"/>
                <a:gd name="T70" fmla="*/ 13 w 30"/>
                <a:gd name="T71" fmla="*/ 13 h 30"/>
                <a:gd name="T72" fmla="*/ 13 w 30"/>
                <a:gd name="T73" fmla="*/ 11 h 30"/>
                <a:gd name="T74" fmla="*/ 12 w 30"/>
                <a:gd name="T75" fmla="*/ 7 h 30"/>
                <a:gd name="T76" fmla="*/ 12 w 30"/>
                <a:gd name="T77" fmla="*/ 5 h 30"/>
                <a:gd name="T78" fmla="*/ 11 w 30"/>
                <a:gd name="T79" fmla="*/ 3 h 30"/>
                <a:gd name="T80" fmla="*/ 11 w 30"/>
                <a:gd name="T81" fmla="*/ 1 h 30"/>
                <a:gd name="T82" fmla="*/ 9 w 30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0">
                  <a:moveTo>
                    <a:pt x="9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2" y="4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1"/>
                    <a:pt x="1" y="11"/>
                    <a:pt x="1" y="13"/>
                  </a:cubicBezTo>
                  <a:cubicBezTo>
                    <a:pt x="0" y="14"/>
                    <a:pt x="0" y="16"/>
                    <a:pt x="0" y="16"/>
                  </a:cubicBezTo>
                  <a:cubicBezTo>
                    <a:pt x="1" y="17"/>
                    <a:pt x="0" y="21"/>
                    <a:pt x="0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5" y="20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9" y="18"/>
                  </a:cubicBezTo>
                  <a:cubicBezTo>
                    <a:pt x="10" y="19"/>
                    <a:pt x="10" y="20"/>
                    <a:pt x="11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0" y="23"/>
                    <a:pt x="20" y="24"/>
                    <a:pt x="22" y="25"/>
                  </a:cubicBezTo>
                  <a:cubicBezTo>
                    <a:pt x="23" y="26"/>
                    <a:pt x="23" y="28"/>
                    <a:pt x="24" y="28"/>
                  </a:cubicBezTo>
                  <a:cubicBezTo>
                    <a:pt x="24" y="29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4"/>
                    <a:pt x="26" y="24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2" y="21"/>
                    <a:pt x="22" y="19"/>
                    <a:pt x="21" y="19"/>
                  </a:cubicBezTo>
                  <a:cubicBezTo>
                    <a:pt x="20" y="18"/>
                    <a:pt x="20" y="18"/>
                    <a:pt x="18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3" y="10"/>
                    <a:pt x="12" y="8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0"/>
                    <a:pt x="10" y="1"/>
                    <a:pt x="9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1" name="Freeform 133">
              <a:extLst>
                <a:ext uri="{FF2B5EF4-FFF2-40B4-BE49-F238E27FC236}">
                  <a16:creationId xmlns:a16="http://schemas.microsoft.com/office/drawing/2014/main" id="{0FD28AB5-6DAD-291F-EF3D-216460E923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330" y="3941459"/>
              <a:ext cx="102861" cy="88169"/>
            </a:xfrm>
            <a:custGeom>
              <a:avLst/>
              <a:gdLst>
                <a:gd name="T0" fmla="*/ 7 w 15"/>
                <a:gd name="T1" fmla="*/ 6 h 12"/>
                <a:gd name="T2" fmla="*/ 7 w 15"/>
                <a:gd name="T3" fmla="*/ 8 h 12"/>
                <a:gd name="T4" fmla="*/ 6 w 15"/>
                <a:gd name="T5" fmla="*/ 8 h 12"/>
                <a:gd name="T6" fmla="*/ 7 w 15"/>
                <a:gd name="T7" fmla="*/ 10 h 12"/>
                <a:gd name="T8" fmla="*/ 6 w 15"/>
                <a:gd name="T9" fmla="*/ 12 h 12"/>
                <a:gd name="T10" fmla="*/ 15 w 15"/>
                <a:gd name="T11" fmla="*/ 12 h 12"/>
                <a:gd name="T12" fmla="*/ 15 w 15"/>
                <a:gd name="T13" fmla="*/ 7 h 12"/>
                <a:gd name="T14" fmla="*/ 7 w 15"/>
                <a:gd name="T15" fmla="*/ 6 h 12"/>
                <a:gd name="T16" fmla="*/ 1 w 15"/>
                <a:gd name="T17" fmla="*/ 0 h 12"/>
                <a:gd name="T18" fmla="*/ 0 w 15"/>
                <a:gd name="T19" fmla="*/ 1 h 12"/>
                <a:gd name="T20" fmla="*/ 1 w 15"/>
                <a:gd name="T21" fmla="*/ 1 h 12"/>
                <a:gd name="T22" fmla="*/ 2 w 15"/>
                <a:gd name="T23" fmla="*/ 1 h 12"/>
                <a:gd name="T24" fmla="*/ 2 w 15"/>
                <a:gd name="T25" fmla="*/ 0 h 12"/>
                <a:gd name="T26" fmla="*/ 1 w 15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2">
                  <a:moveTo>
                    <a:pt x="7" y="6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7" y="6"/>
                  </a:lnTo>
                  <a:close/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2" name="Freeform 134">
              <a:extLst>
                <a:ext uri="{FF2B5EF4-FFF2-40B4-BE49-F238E27FC236}">
                  <a16:creationId xmlns:a16="http://schemas.microsoft.com/office/drawing/2014/main" id="{F0CB7A1D-892B-60CF-D0CD-BA5B01C10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190" y="3534527"/>
              <a:ext cx="96433" cy="51997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3" name="Freeform 135">
              <a:extLst>
                <a:ext uri="{FF2B5EF4-FFF2-40B4-BE49-F238E27FC236}">
                  <a16:creationId xmlns:a16="http://schemas.microsoft.com/office/drawing/2014/main" id="{65D0F734-CA4C-DEA6-CBC4-D59DA91312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2783" y="2867611"/>
              <a:ext cx="351445" cy="384323"/>
            </a:xfrm>
            <a:custGeom>
              <a:avLst/>
              <a:gdLst>
                <a:gd name="T0" fmla="*/ 50 w 51"/>
                <a:gd name="T1" fmla="*/ 45 h 53"/>
                <a:gd name="T2" fmla="*/ 51 w 51"/>
                <a:gd name="T3" fmla="*/ 41 h 53"/>
                <a:gd name="T4" fmla="*/ 50 w 51"/>
                <a:gd name="T5" fmla="*/ 39 h 53"/>
                <a:gd name="T6" fmla="*/ 46 w 51"/>
                <a:gd name="T7" fmla="*/ 33 h 53"/>
                <a:gd name="T8" fmla="*/ 43 w 51"/>
                <a:gd name="T9" fmla="*/ 27 h 53"/>
                <a:gd name="T10" fmla="*/ 42 w 51"/>
                <a:gd name="T11" fmla="*/ 24 h 53"/>
                <a:gd name="T12" fmla="*/ 41 w 51"/>
                <a:gd name="T13" fmla="*/ 20 h 53"/>
                <a:gd name="T14" fmla="*/ 37 w 51"/>
                <a:gd name="T15" fmla="*/ 15 h 53"/>
                <a:gd name="T16" fmla="*/ 40 w 51"/>
                <a:gd name="T17" fmla="*/ 16 h 53"/>
                <a:gd name="T18" fmla="*/ 43 w 51"/>
                <a:gd name="T19" fmla="*/ 21 h 53"/>
                <a:gd name="T20" fmla="*/ 47 w 51"/>
                <a:gd name="T21" fmla="*/ 18 h 53"/>
                <a:gd name="T22" fmla="*/ 47 w 51"/>
                <a:gd name="T23" fmla="*/ 13 h 53"/>
                <a:gd name="T24" fmla="*/ 46 w 51"/>
                <a:gd name="T25" fmla="*/ 4 h 53"/>
                <a:gd name="T26" fmla="*/ 43 w 51"/>
                <a:gd name="T27" fmla="*/ 4 h 53"/>
                <a:gd name="T28" fmla="*/ 38 w 51"/>
                <a:gd name="T29" fmla="*/ 4 h 53"/>
                <a:gd name="T30" fmla="*/ 35 w 51"/>
                <a:gd name="T31" fmla="*/ 4 h 53"/>
                <a:gd name="T32" fmla="*/ 33 w 51"/>
                <a:gd name="T33" fmla="*/ 4 h 53"/>
                <a:gd name="T34" fmla="*/ 32 w 51"/>
                <a:gd name="T35" fmla="*/ 3 h 53"/>
                <a:gd name="T36" fmla="*/ 31 w 51"/>
                <a:gd name="T37" fmla="*/ 5 h 53"/>
                <a:gd name="T38" fmla="*/ 31 w 51"/>
                <a:gd name="T39" fmla="*/ 4 h 53"/>
                <a:gd name="T40" fmla="*/ 26 w 51"/>
                <a:gd name="T41" fmla="*/ 5 h 53"/>
                <a:gd name="T42" fmla="*/ 21 w 51"/>
                <a:gd name="T43" fmla="*/ 5 h 53"/>
                <a:gd name="T44" fmla="*/ 14 w 51"/>
                <a:gd name="T45" fmla="*/ 4 h 53"/>
                <a:gd name="T46" fmla="*/ 11 w 51"/>
                <a:gd name="T47" fmla="*/ 3 h 53"/>
                <a:gd name="T48" fmla="*/ 4 w 51"/>
                <a:gd name="T49" fmla="*/ 2 h 53"/>
                <a:gd name="T50" fmla="*/ 0 w 51"/>
                <a:gd name="T51" fmla="*/ 0 h 53"/>
                <a:gd name="T52" fmla="*/ 2 w 51"/>
                <a:gd name="T53" fmla="*/ 7 h 53"/>
                <a:gd name="T54" fmla="*/ 2 w 51"/>
                <a:gd name="T55" fmla="*/ 13 h 53"/>
                <a:gd name="T56" fmla="*/ 3 w 51"/>
                <a:gd name="T57" fmla="*/ 52 h 53"/>
                <a:gd name="T58" fmla="*/ 37 w 51"/>
                <a:gd name="T59" fmla="*/ 51 h 53"/>
                <a:gd name="T60" fmla="*/ 41 w 51"/>
                <a:gd name="T61" fmla="*/ 52 h 53"/>
                <a:gd name="T62" fmla="*/ 43 w 51"/>
                <a:gd name="T63" fmla="*/ 53 h 53"/>
                <a:gd name="T64" fmla="*/ 46 w 51"/>
                <a:gd name="T65" fmla="*/ 50 h 53"/>
                <a:gd name="T66" fmla="*/ 48 w 51"/>
                <a:gd name="T67" fmla="*/ 47 h 53"/>
                <a:gd name="T68" fmla="*/ 37 w 51"/>
                <a:gd name="T69" fmla="*/ 11 h 53"/>
                <a:gd name="T70" fmla="*/ 37 w 51"/>
                <a:gd name="T7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53">
                  <a:moveTo>
                    <a:pt x="51" y="46"/>
                  </a:moveTo>
                  <a:cubicBezTo>
                    <a:pt x="51" y="46"/>
                    <a:pt x="50" y="45"/>
                    <a:pt x="50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51" y="41"/>
                    <a:pt x="51" y="42"/>
                    <a:pt x="51" y="41"/>
                  </a:cubicBezTo>
                  <a:cubicBezTo>
                    <a:pt x="51" y="41"/>
                    <a:pt x="50" y="41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48" y="35"/>
                    <a:pt x="47" y="34"/>
                  </a:cubicBezTo>
                  <a:cubicBezTo>
                    <a:pt x="47" y="34"/>
                    <a:pt x="46" y="34"/>
                    <a:pt x="46" y="33"/>
                  </a:cubicBezTo>
                  <a:cubicBezTo>
                    <a:pt x="46" y="33"/>
                    <a:pt x="44" y="31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ubicBezTo>
                    <a:pt x="43" y="27"/>
                    <a:pt x="42" y="26"/>
                    <a:pt x="42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39" y="19"/>
                    <a:pt x="37" y="16"/>
                    <a:pt x="37" y="15"/>
                  </a:cubicBezTo>
                  <a:cubicBezTo>
                    <a:pt x="37" y="15"/>
                    <a:pt x="38" y="14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7"/>
                    <a:pt x="40" y="18"/>
                    <a:pt x="41" y="19"/>
                  </a:cubicBezTo>
                  <a:cubicBezTo>
                    <a:pt x="41" y="19"/>
                    <a:pt x="43" y="21"/>
                    <a:pt x="43" y="21"/>
                  </a:cubicBezTo>
                  <a:cubicBezTo>
                    <a:pt x="44" y="22"/>
                    <a:pt x="45" y="21"/>
                    <a:pt x="45" y="21"/>
                  </a:cubicBezTo>
                  <a:cubicBezTo>
                    <a:pt x="46" y="20"/>
                    <a:pt x="46" y="19"/>
                    <a:pt x="47" y="18"/>
                  </a:cubicBezTo>
                  <a:cubicBezTo>
                    <a:pt x="47" y="16"/>
                    <a:pt x="47" y="16"/>
                    <a:pt x="48" y="15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3" y="3"/>
                    <a:pt x="43" y="4"/>
                  </a:cubicBezTo>
                  <a:cubicBezTo>
                    <a:pt x="42" y="4"/>
                    <a:pt x="40" y="5"/>
                    <a:pt x="39" y="4"/>
                  </a:cubicBezTo>
                  <a:cubicBezTo>
                    <a:pt x="39" y="4"/>
                    <a:pt x="40" y="3"/>
                    <a:pt x="38" y="4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3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1" y="2"/>
                    <a:pt x="30" y="3"/>
                    <a:pt x="31" y="4"/>
                  </a:cubicBezTo>
                  <a:cubicBezTo>
                    <a:pt x="32" y="4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29" y="4"/>
                    <a:pt x="29" y="4"/>
                    <a:pt x="27" y="4"/>
                  </a:cubicBezTo>
                  <a:cubicBezTo>
                    <a:pt x="27" y="4"/>
                    <a:pt x="26" y="5"/>
                    <a:pt x="26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3" y="5"/>
                    <a:pt x="22" y="6"/>
                    <a:pt x="21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4"/>
                    <a:pt x="16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4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4"/>
                    <a:pt x="3" y="6"/>
                    <a:pt x="2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7"/>
                    <a:pt x="48" y="47"/>
                    <a:pt x="48" y="47"/>
                  </a:cubicBezTo>
                  <a:lnTo>
                    <a:pt x="51" y="46"/>
                  </a:lnTo>
                  <a:close/>
                  <a:moveTo>
                    <a:pt x="37" y="11"/>
                  </a:moveTo>
                  <a:cubicBezTo>
                    <a:pt x="37" y="11"/>
                    <a:pt x="37" y="13"/>
                    <a:pt x="37" y="13"/>
                  </a:cubicBezTo>
                  <a:cubicBezTo>
                    <a:pt x="36" y="13"/>
                    <a:pt x="36" y="11"/>
                    <a:pt x="37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4" name="Freeform 136">
              <a:extLst>
                <a:ext uri="{FF2B5EF4-FFF2-40B4-BE49-F238E27FC236}">
                  <a16:creationId xmlns:a16="http://schemas.microsoft.com/office/drawing/2014/main" id="{C04B54B8-D451-4033-C179-C70647C3D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491" y="4029625"/>
              <a:ext cx="171436" cy="253203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5" name="Freeform 137">
              <a:extLst>
                <a:ext uri="{FF2B5EF4-FFF2-40B4-BE49-F238E27FC236}">
                  <a16:creationId xmlns:a16="http://schemas.microsoft.com/office/drawing/2014/main" id="{0FE859F2-40D7-A609-C985-CD31792A7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645" y="3324280"/>
              <a:ext cx="124292" cy="72343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6" name="Freeform 138">
              <a:extLst>
                <a:ext uri="{FF2B5EF4-FFF2-40B4-BE49-F238E27FC236}">
                  <a16:creationId xmlns:a16="http://schemas.microsoft.com/office/drawing/2014/main" id="{90B3DA6F-1B4E-378F-9FB3-ECCCA748D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091" y="3606870"/>
              <a:ext cx="68575" cy="74606"/>
            </a:xfrm>
            <a:custGeom>
              <a:avLst/>
              <a:gdLst>
                <a:gd name="T0" fmla="*/ 9 w 10"/>
                <a:gd name="T1" fmla="*/ 7 h 10"/>
                <a:gd name="T2" fmla="*/ 8 w 10"/>
                <a:gd name="T3" fmla="*/ 6 h 10"/>
                <a:gd name="T4" fmla="*/ 7 w 10"/>
                <a:gd name="T5" fmla="*/ 6 h 10"/>
                <a:gd name="T6" fmla="*/ 7 w 10"/>
                <a:gd name="T7" fmla="*/ 6 h 10"/>
                <a:gd name="T8" fmla="*/ 9 w 10"/>
                <a:gd name="T9" fmla="*/ 1 h 10"/>
                <a:gd name="T10" fmla="*/ 8 w 10"/>
                <a:gd name="T11" fmla="*/ 0 h 10"/>
                <a:gd name="T12" fmla="*/ 6 w 10"/>
                <a:gd name="T13" fmla="*/ 1 h 10"/>
                <a:gd name="T14" fmla="*/ 5 w 10"/>
                <a:gd name="T15" fmla="*/ 0 h 10"/>
                <a:gd name="T16" fmla="*/ 4 w 10"/>
                <a:gd name="T17" fmla="*/ 1 h 10"/>
                <a:gd name="T18" fmla="*/ 1 w 10"/>
                <a:gd name="T19" fmla="*/ 5 h 10"/>
                <a:gd name="T20" fmla="*/ 0 w 10"/>
                <a:gd name="T21" fmla="*/ 9 h 10"/>
                <a:gd name="T22" fmla="*/ 3 w 10"/>
                <a:gd name="T23" fmla="*/ 10 h 10"/>
                <a:gd name="T24" fmla="*/ 5 w 10"/>
                <a:gd name="T25" fmla="*/ 10 h 10"/>
                <a:gd name="T26" fmla="*/ 6 w 10"/>
                <a:gd name="T27" fmla="*/ 10 h 10"/>
                <a:gd name="T28" fmla="*/ 9 w 10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9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10" y="3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" y="4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9" y="7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7" name="Freeform 139">
              <a:extLst>
                <a:ext uri="{FF2B5EF4-FFF2-40B4-BE49-F238E27FC236}">
                  <a16:creationId xmlns:a16="http://schemas.microsoft.com/office/drawing/2014/main" id="{C691304B-3142-2A1D-9F6C-FE091F71C3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330" y="1719159"/>
              <a:ext cx="158579" cy="174078"/>
            </a:xfrm>
            <a:custGeom>
              <a:avLst/>
              <a:gdLst>
                <a:gd name="T0" fmla="*/ 8 w 23"/>
                <a:gd name="T1" fmla="*/ 17 h 24"/>
                <a:gd name="T2" fmla="*/ 10 w 23"/>
                <a:gd name="T3" fmla="*/ 19 h 24"/>
                <a:gd name="T4" fmla="*/ 12 w 23"/>
                <a:gd name="T5" fmla="*/ 20 h 24"/>
                <a:gd name="T6" fmla="*/ 9 w 23"/>
                <a:gd name="T7" fmla="*/ 17 h 24"/>
                <a:gd name="T8" fmla="*/ 13 w 23"/>
                <a:gd name="T9" fmla="*/ 10 h 24"/>
                <a:gd name="T10" fmla="*/ 11 w 23"/>
                <a:gd name="T11" fmla="*/ 10 h 24"/>
                <a:gd name="T12" fmla="*/ 9 w 23"/>
                <a:gd name="T13" fmla="*/ 5 h 24"/>
                <a:gd name="T14" fmla="*/ 11 w 23"/>
                <a:gd name="T15" fmla="*/ 4 h 24"/>
                <a:gd name="T16" fmla="*/ 12 w 23"/>
                <a:gd name="T17" fmla="*/ 2 h 24"/>
                <a:gd name="T18" fmla="*/ 12 w 23"/>
                <a:gd name="T19" fmla="*/ 0 h 24"/>
                <a:gd name="T20" fmla="*/ 7 w 23"/>
                <a:gd name="T21" fmla="*/ 4 h 24"/>
                <a:gd name="T22" fmla="*/ 0 w 23"/>
                <a:gd name="T23" fmla="*/ 7 h 24"/>
                <a:gd name="T24" fmla="*/ 2 w 23"/>
                <a:gd name="T25" fmla="*/ 8 h 24"/>
                <a:gd name="T26" fmla="*/ 7 w 23"/>
                <a:gd name="T27" fmla="*/ 5 h 24"/>
                <a:gd name="T28" fmla="*/ 4 w 23"/>
                <a:gd name="T29" fmla="*/ 10 h 24"/>
                <a:gd name="T30" fmla="*/ 2 w 23"/>
                <a:gd name="T31" fmla="*/ 14 h 24"/>
                <a:gd name="T32" fmla="*/ 1 w 23"/>
                <a:gd name="T33" fmla="*/ 15 h 24"/>
                <a:gd name="T34" fmla="*/ 3 w 23"/>
                <a:gd name="T35" fmla="*/ 20 h 24"/>
                <a:gd name="T36" fmla="*/ 20 w 23"/>
                <a:gd name="T37" fmla="*/ 20 h 24"/>
                <a:gd name="T38" fmla="*/ 16 w 23"/>
                <a:gd name="T39" fmla="*/ 21 h 24"/>
                <a:gd name="T40" fmla="*/ 14 w 23"/>
                <a:gd name="T41" fmla="*/ 21 h 24"/>
                <a:gd name="T42" fmla="*/ 15 w 23"/>
                <a:gd name="T43" fmla="*/ 23 h 24"/>
                <a:gd name="T44" fmla="*/ 16 w 23"/>
                <a:gd name="T45" fmla="*/ 24 h 24"/>
                <a:gd name="T46" fmla="*/ 18 w 23"/>
                <a:gd name="T47" fmla="*/ 24 h 24"/>
                <a:gd name="T48" fmla="*/ 20 w 23"/>
                <a:gd name="T49" fmla="*/ 20 h 24"/>
                <a:gd name="T50" fmla="*/ 12 w 23"/>
                <a:gd name="T51" fmla="*/ 23 h 24"/>
                <a:gd name="T52" fmla="*/ 18 w 23"/>
                <a:gd name="T53" fmla="*/ 12 h 24"/>
                <a:gd name="T54" fmla="*/ 18 w 23"/>
                <a:gd name="T55" fmla="*/ 14 h 24"/>
                <a:gd name="T56" fmla="*/ 16 w 23"/>
                <a:gd name="T57" fmla="*/ 15 h 24"/>
                <a:gd name="T58" fmla="*/ 14 w 23"/>
                <a:gd name="T59" fmla="*/ 15 h 24"/>
                <a:gd name="T60" fmla="*/ 13 w 23"/>
                <a:gd name="T61" fmla="*/ 16 h 24"/>
                <a:gd name="T62" fmla="*/ 14 w 23"/>
                <a:gd name="T63" fmla="*/ 19 h 24"/>
                <a:gd name="T64" fmla="*/ 17 w 23"/>
                <a:gd name="T65" fmla="*/ 18 h 24"/>
                <a:gd name="T66" fmla="*/ 18 w 23"/>
                <a:gd name="T67" fmla="*/ 20 h 24"/>
                <a:gd name="T68" fmla="*/ 21 w 23"/>
                <a:gd name="T69" fmla="*/ 18 h 24"/>
                <a:gd name="T70" fmla="*/ 19 w 23"/>
                <a:gd name="T71" fmla="*/ 16 h 24"/>
                <a:gd name="T72" fmla="*/ 20 w 23"/>
                <a:gd name="T73" fmla="*/ 12 h 24"/>
                <a:gd name="T74" fmla="*/ 4 w 23"/>
                <a:gd name="T75" fmla="*/ 6 h 24"/>
                <a:gd name="T76" fmla="*/ 4 w 23"/>
                <a:gd name="T7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4">
                  <a:moveTo>
                    <a:pt x="8" y="20"/>
                  </a:moveTo>
                  <a:cubicBezTo>
                    <a:pt x="8" y="19"/>
                    <a:pt x="8" y="17"/>
                    <a:pt x="8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2" y="20"/>
                    <a:pt x="12" y="20"/>
                  </a:cubicBezTo>
                  <a:cubicBezTo>
                    <a:pt x="12" y="19"/>
                    <a:pt x="12" y="17"/>
                    <a:pt x="12" y="17"/>
                  </a:cubicBezTo>
                  <a:cubicBezTo>
                    <a:pt x="11" y="17"/>
                    <a:pt x="9" y="17"/>
                    <a:pt x="9" y="17"/>
                  </a:cubicBezTo>
                  <a:cubicBezTo>
                    <a:pt x="9" y="15"/>
                    <a:pt x="10" y="14"/>
                    <a:pt x="11" y="11"/>
                  </a:cubicBezTo>
                  <a:cubicBezTo>
                    <a:pt x="13" y="12"/>
                    <a:pt x="12" y="13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1" y="7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2" y="3"/>
                    <a:pt x="12" y="1"/>
                    <a:pt x="12" y="2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1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4" y="5"/>
                    <a:pt x="5" y="3"/>
                    <a:pt x="2" y="5"/>
                  </a:cubicBezTo>
                  <a:cubicBezTo>
                    <a:pt x="2" y="5"/>
                    <a:pt x="1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6"/>
                    <a:pt x="7" y="7"/>
                    <a:pt x="7" y="9"/>
                  </a:cubicBezTo>
                  <a:cubicBezTo>
                    <a:pt x="4" y="7"/>
                    <a:pt x="6" y="7"/>
                    <a:pt x="4" y="10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12"/>
                    <a:pt x="0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2" y="18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lnTo>
                    <a:pt x="8" y="20"/>
                  </a:lnTo>
                  <a:close/>
                  <a:moveTo>
                    <a:pt x="20" y="20"/>
                  </a:moveTo>
                  <a:cubicBezTo>
                    <a:pt x="19" y="20"/>
                    <a:pt x="18" y="22"/>
                    <a:pt x="17" y="22"/>
                  </a:cubicBezTo>
                  <a:cubicBezTo>
                    <a:pt x="17" y="22"/>
                    <a:pt x="15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4" y="20"/>
                    <a:pt x="15" y="21"/>
                    <a:pt x="14" y="21"/>
                  </a:cubicBezTo>
                  <a:cubicBezTo>
                    <a:pt x="14" y="22"/>
                    <a:pt x="15" y="22"/>
                    <a:pt x="14" y="22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9" y="22"/>
                    <a:pt x="19" y="22"/>
                  </a:cubicBezTo>
                  <a:cubicBezTo>
                    <a:pt x="19" y="22"/>
                    <a:pt x="23" y="20"/>
                    <a:pt x="20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1" y="24"/>
                    <a:pt x="12" y="23"/>
                  </a:cubicBezTo>
                  <a:cubicBezTo>
                    <a:pt x="13" y="23"/>
                    <a:pt x="14" y="19"/>
                    <a:pt x="13" y="20"/>
                  </a:cubicBezTo>
                  <a:close/>
                  <a:moveTo>
                    <a:pt x="18" y="12"/>
                  </a:moveTo>
                  <a:cubicBezTo>
                    <a:pt x="18" y="12"/>
                    <a:pt x="17" y="12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4" y="14"/>
                    <a:pt x="15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5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9" y="18"/>
                    <a:pt x="20" y="18"/>
                    <a:pt x="21" y="18"/>
                  </a:cubicBezTo>
                  <a:cubicBezTo>
                    <a:pt x="21" y="18"/>
                    <a:pt x="20" y="17"/>
                    <a:pt x="21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1" y="14"/>
                    <a:pt x="20" y="12"/>
                    <a:pt x="20" y="12"/>
                  </a:cubicBezTo>
                  <a:cubicBezTo>
                    <a:pt x="20" y="12"/>
                    <a:pt x="19" y="12"/>
                    <a:pt x="18" y="12"/>
                  </a:cubicBezTo>
                  <a:close/>
                  <a:moveTo>
                    <a:pt x="4" y="6"/>
                  </a:moveTo>
                  <a:cubicBezTo>
                    <a:pt x="3" y="6"/>
                    <a:pt x="2" y="8"/>
                    <a:pt x="4" y="8"/>
                  </a:cubicBezTo>
                  <a:cubicBezTo>
                    <a:pt x="4" y="7"/>
                    <a:pt x="5" y="6"/>
                    <a:pt x="4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8" name="Freeform 140">
              <a:extLst>
                <a:ext uri="{FF2B5EF4-FFF2-40B4-BE49-F238E27FC236}">
                  <a16:creationId xmlns:a16="http://schemas.microsoft.com/office/drawing/2014/main" id="{2FFCD202-5B70-5DB6-EBAB-8972F2A42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622" y="2037924"/>
              <a:ext cx="192866" cy="124341"/>
            </a:xfrm>
            <a:custGeom>
              <a:avLst/>
              <a:gdLst>
                <a:gd name="T0" fmla="*/ 22 w 28"/>
                <a:gd name="T1" fmla="*/ 14 h 17"/>
                <a:gd name="T2" fmla="*/ 24 w 28"/>
                <a:gd name="T3" fmla="*/ 12 h 17"/>
                <a:gd name="T4" fmla="*/ 25 w 28"/>
                <a:gd name="T5" fmla="*/ 11 h 17"/>
                <a:gd name="T6" fmla="*/ 28 w 28"/>
                <a:gd name="T7" fmla="*/ 10 h 17"/>
                <a:gd name="T8" fmla="*/ 26 w 28"/>
                <a:gd name="T9" fmla="*/ 7 h 17"/>
                <a:gd name="T10" fmla="*/ 23 w 28"/>
                <a:gd name="T11" fmla="*/ 5 h 17"/>
                <a:gd name="T12" fmla="*/ 20 w 28"/>
                <a:gd name="T13" fmla="*/ 5 h 17"/>
                <a:gd name="T14" fmla="*/ 17 w 28"/>
                <a:gd name="T15" fmla="*/ 3 h 17"/>
                <a:gd name="T16" fmla="*/ 15 w 28"/>
                <a:gd name="T17" fmla="*/ 2 h 17"/>
                <a:gd name="T18" fmla="*/ 13 w 28"/>
                <a:gd name="T19" fmla="*/ 2 h 17"/>
                <a:gd name="T20" fmla="*/ 11 w 28"/>
                <a:gd name="T21" fmla="*/ 1 h 17"/>
                <a:gd name="T22" fmla="*/ 9 w 28"/>
                <a:gd name="T23" fmla="*/ 0 h 17"/>
                <a:gd name="T24" fmla="*/ 6 w 28"/>
                <a:gd name="T25" fmla="*/ 2 h 17"/>
                <a:gd name="T26" fmla="*/ 3 w 28"/>
                <a:gd name="T27" fmla="*/ 4 h 17"/>
                <a:gd name="T28" fmla="*/ 1 w 28"/>
                <a:gd name="T29" fmla="*/ 5 h 17"/>
                <a:gd name="T30" fmla="*/ 1 w 28"/>
                <a:gd name="T31" fmla="*/ 6 h 17"/>
                <a:gd name="T32" fmla="*/ 2 w 28"/>
                <a:gd name="T33" fmla="*/ 9 h 17"/>
                <a:gd name="T34" fmla="*/ 3 w 28"/>
                <a:gd name="T35" fmla="*/ 11 h 17"/>
                <a:gd name="T36" fmla="*/ 6 w 28"/>
                <a:gd name="T37" fmla="*/ 13 h 17"/>
                <a:gd name="T38" fmla="*/ 7 w 28"/>
                <a:gd name="T39" fmla="*/ 14 h 17"/>
                <a:gd name="T40" fmla="*/ 11 w 28"/>
                <a:gd name="T41" fmla="*/ 15 h 17"/>
                <a:gd name="T42" fmla="*/ 12 w 28"/>
                <a:gd name="T43" fmla="*/ 13 h 17"/>
                <a:gd name="T44" fmla="*/ 15 w 28"/>
                <a:gd name="T45" fmla="*/ 13 h 17"/>
                <a:gd name="T46" fmla="*/ 19 w 28"/>
                <a:gd name="T47" fmla="*/ 15 h 17"/>
                <a:gd name="T48" fmla="*/ 22 w 28"/>
                <a:gd name="T4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7">
                  <a:moveTo>
                    <a:pt x="22" y="14"/>
                  </a:moveTo>
                  <a:cubicBezTo>
                    <a:pt x="22" y="14"/>
                    <a:pt x="23" y="12"/>
                    <a:pt x="24" y="12"/>
                  </a:cubicBezTo>
                  <a:cubicBezTo>
                    <a:pt x="25" y="12"/>
                    <a:pt x="24" y="11"/>
                    <a:pt x="25" y="11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28" y="10"/>
                    <a:pt x="27" y="7"/>
                    <a:pt x="26" y="7"/>
                  </a:cubicBezTo>
                  <a:cubicBezTo>
                    <a:pt x="25" y="8"/>
                    <a:pt x="24" y="5"/>
                    <a:pt x="23" y="5"/>
                  </a:cubicBezTo>
                  <a:cubicBezTo>
                    <a:pt x="22" y="6"/>
                    <a:pt x="22" y="6"/>
                    <a:pt x="20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2"/>
                    <a:pt x="15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4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3"/>
                    <a:pt x="5" y="12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10" y="17"/>
                    <a:pt x="11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4" y="12"/>
                    <a:pt x="15" y="13"/>
                  </a:cubicBezTo>
                  <a:cubicBezTo>
                    <a:pt x="16" y="14"/>
                    <a:pt x="17" y="15"/>
                    <a:pt x="19" y="15"/>
                  </a:cubicBezTo>
                  <a:cubicBezTo>
                    <a:pt x="20" y="14"/>
                    <a:pt x="22" y="14"/>
                    <a:pt x="22" y="1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69" name="Freeform 141">
              <a:extLst>
                <a:ext uri="{FF2B5EF4-FFF2-40B4-BE49-F238E27FC236}">
                  <a16:creationId xmlns:a16="http://schemas.microsoft.com/office/drawing/2014/main" id="{D1E31BE7-7200-45E3-AB15-D7A0DD5108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1364" y="2713881"/>
              <a:ext cx="81432" cy="51997"/>
            </a:xfrm>
            <a:custGeom>
              <a:avLst/>
              <a:gdLst>
                <a:gd name="T0" fmla="*/ 8 w 12"/>
                <a:gd name="T1" fmla="*/ 4 h 7"/>
                <a:gd name="T2" fmla="*/ 8 w 12"/>
                <a:gd name="T3" fmla="*/ 2 h 7"/>
                <a:gd name="T4" fmla="*/ 9 w 12"/>
                <a:gd name="T5" fmla="*/ 2 h 7"/>
                <a:gd name="T6" fmla="*/ 10 w 12"/>
                <a:gd name="T7" fmla="*/ 0 h 7"/>
                <a:gd name="T8" fmla="*/ 7 w 12"/>
                <a:gd name="T9" fmla="*/ 2 h 7"/>
                <a:gd name="T10" fmla="*/ 3 w 12"/>
                <a:gd name="T11" fmla="*/ 2 h 7"/>
                <a:gd name="T12" fmla="*/ 3 w 12"/>
                <a:gd name="T13" fmla="*/ 3 h 7"/>
                <a:gd name="T14" fmla="*/ 2 w 12"/>
                <a:gd name="T15" fmla="*/ 3 h 7"/>
                <a:gd name="T16" fmla="*/ 4 w 12"/>
                <a:gd name="T17" fmla="*/ 4 h 7"/>
                <a:gd name="T18" fmla="*/ 5 w 12"/>
                <a:gd name="T19" fmla="*/ 3 h 7"/>
                <a:gd name="T20" fmla="*/ 7 w 12"/>
                <a:gd name="T21" fmla="*/ 3 h 7"/>
                <a:gd name="T22" fmla="*/ 8 w 12"/>
                <a:gd name="T23" fmla="*/ 4 h 7"/>
                <a:gd name="T24" fmla="*/ 8 w 12"/>
                <a:gd name="T25" fmla="*/ 4 h 7"/>
                <a:gd name="T26" fmla="*/ 8 w 12"/>
                <a:gd name="T27" fmla="*/ 4 h 7"/>
                <a:gd name="T28" fmla="*/ 6 w 12"/>
                <a:gd name="T29" fmla="*/ 5 h 7"/>
                <a:gd name="T30" fmla="*/ 0 w 12"/>
                <a:gd name="T31" fmla="*/ 5 h 7"/>
                <a:gd name="T32" fmla="*/ 0 w 12"/>
                <a:gd name="T33" fmla="*/ 4 h 7"/>
                <a:gd name="T34" fmla="*/ 2 w 12"/>
                <a:gd name="T35" fmla="*/ 3 h 7"/>
                <a:gd name="T36" fmla="*/ 4 w 12"/>
                <a:gd name="T37" fmla="*/ 4 h 7"/>
                <a:gd name="T38" fmla="*/ 5 w 12"/>
                <a:gd name="T39" fmla="*/ 3 h 7"/>
                <a:gd name="T40" fmla="*/ 7 w 12"/>
                <a:gd name="T41" fmla="*/ 3 h 7"/>
                <a:gd name="T42" fmla="*/ 8 w 12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8" y="4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2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0" name="Freeform 142">
              <a:extLst>
                <a:ext uri="{FF2B5EF4-FFF2-40B4-BE49-F238E27FC236}">
                  <a16:creationId xmlns:a16="http://schemas.microsoft.com/office/drawing/2014/main" id="{31AFDF33-607A-E399-7410-DDD344DE8C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4056" y="3193157"/>
              <a:ext cx="323587" cy="131122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1" name="Freeform 143">
              <a:extLst>
                <a:ext uri="{FF2B5EF4-FFF2-40B4-BE49-F238E27FC236}">
                  <a16:creationId xmlns:a16="http://schemas.microsoft.com/office/drawing/2014/main" id="{A1594364-B614-4995-2415-19D4590C2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338" y="2241390"/>
              <a:ext cx="199296" cy="196684"/>
            </a:xfrm>
            <a:custGeom>
              <a:avLst/>
              <a:gdLst>
                <a:gd name="T0" fmla="*/ 24 w 29"/>
                <a:gd name="T1" fmla="*/ 27 h 27"/>
                <a:gd name="T2" fmla="*/ 22 w 29"/>
                <a:gd name="T3" fmla="*/ 25 h 27"/>
                <a:gd name="T4" fmla="*/ 21 w 29"/>
                <a:gd name="T5" fmla="*/ 24 h 27"/>
                <a:gd name="T6" fmla="*/ 19 w 29"/>
                <a:gd name="T7" fmla="*/ 23 h 27"/>
                <a:gd name="T8" fmla="*/ 17 w 29"/>
                <a:gd name="T9" fmla="*/ 21 h 27"/>
                <a:gd name="T10" fmla="*/ 13 w 29"/>
                <a:gd name="T11" fmla="*/ 17 h 27"/>
                <a:gd name="T12" fmla="*/ 13 w 29"/>
                <a:gd name="T13" fmla="*/ 15 h 27"/>
                <a:gd name="T14" fmla="*/ 11 w 29"/>
                <a:gd name="T15" fmla="*/ 12 h 27"/>
                <a:gd name="T16" fmla="*/ 11 w 29"/>
                <a:gd name="T17" fmla="*/ 10 h 27"/>
                <a:gd name="T18" fmla="*/ 12 w 29"/>
                <a:gd name="T19" fmla="*/ 10 h 27"/>
                <a:gd name="T20" fmla="*/ 14 w 29"/>
                <a:gd name="T21" fmla="*/ 11 h 27"/>
                <a:gd name="T22" fmla="*/ 16 w 29"/>
                <a:gd name="T23" fmla="*/ 12 h 27"/>
                <a:gd name="T24" fmla="*/ 20 w 29"/>
                <a:gd name="T25" fmla="*/ 11 h 27"/>
                <a:gd name="T26" fmla="*/ 22 w 29"/>
                <a:gd name="T27" fmla="*/ 12 h 27"/>
                <a:gd name="T28" fmla="*/ 23 w 29"/>
                <a:gd name="T29" fmla="*/ 13 h 27"/>
                <a:gd name="T30" fmla="*/ 27 w 29"/>
                <a:gd name="T31" fmla="*/ 13 h 27"/>
                <a:gd name="T32" fmla="*/ 27 w 29"/>
                <a:gd name="T33" fmla="*/ 11 h 27"/>
                <a:gd name="T34" fmla="*/ 28 w 29"/>
                <a:gd name="T35" fmla="*/ 9 h 27"/>
                <a:gd name="T36" fmla="*/ 27 w 29"/>
                <a:gd name="T37" fmla="*/ 9 h 27"/>
                <a:gd name="T38" fmla="*/ 24 w 29"/>
                <a:gd name="T39" fmla="*/ 8 h 27"/>
                <a:gd name="T40" fmla="*/ 20 w 29"/>
                <a:gd name="T41" fmla="*/ 6 h 27"/>
                <a:gd name="T42" fmla="*/ 17 w 29"/>
                <a:gd name="T43" fmla="*/ 2 h 27"/>
                <a:gd name="T44" fmla="*/ 14 w 29"/>
                <a:gd name="T45" fmla="*/ 0 h 27"/>
                <a:gd name="T46" fmla="*/ 13 w 29"/>
                <a:gd name="T47" fmla="*/ 1 h 27"/>
                <a:gd name="T48" fmla="*/ 11 w 29"/>
                <a:gd name="T49" fmla="*/ 2 h 27"/>
                <a:gd name="T50" fmla="*/ 9 w 29"/>
                <a:gd name="T51" fmla="*/ 3 h 27"/>
                <a:gd name="T52" fmla="*/ 7 w 29"/>
                <a:gd name="T53" fmla="*/ 6 h 27"/>
                <a:gd name="T54" fmla="*/ 5 w 29"/>
                <a:gd name="T55" fmla="*/ 6 h 27"/>
                <a:gd name="T56" fmla="*/ 5 w 29"/>
                <a:gd name="T57" fmla="*/ 8 h 27"/>
                <a:gd name="T58" fmla="*/ 0 w 29"/>
                <a:gd name="T59" fmla="*/ 10 h 27"/>
                <a:gd name="T60" fmla="*/ 0 w 29"/>
                <a:gd name="T61" fmla="*/ 10 h 27"/>
                <a:gd name="T62" fmla="*/ 1 w 29"/>
                <a:gd name="T63" fmla="*/ 13 h 27"/>
                <a:gd name="T64" fmla="*/ 2 w 29"/>
                <a:gd name="T65" fmla="*/ 13 h 27"/>
                <a:gd name="T66" fmla="*/ 2 w 29"/>
                <a:gd name="T67" fmla="*/ 12 h 27"/>
                <a:gd name="T68" fmla="*/ 3 w 29"/>
                <a:gd name="T69" fmla="*/ 12 h 27"/>
                <a:gd name="T70" fmla="*/ 4 w 29"/>
                <a:gd name="T71" fmla="*/ 9 h 27"/>
                <a:gd name="T72" fmla="*/ 5 w 29"/>
                <a:gd name="T73" fmla="*/ 14 h 27"/>
                <a:gd name="T74" fmla="*/ 7 w 29"/>
                <a:gd name="T75" fmla="*/ 17 h 27"/>
                <a:gd name="T76" fmla="*/ 7 w 29"/>
                <a:gd name="T77" fmla="*/ 18 h 27"/>
                <a:gd name="T78" fmla="*/ 10 w 29"/>
                <a:gd name="T79" fmla="*/ 19 h 27"/>
                <a:gd name="T80" fmla="*/ 11 w 29"/>
                <a:gd name="T81" fmla="*/ 19 h 27"/>
                <a:gd name="T82" fmla="*/ 12 w 29"/>
                <a:gd name="T83" fmla="*/ 20 h 27"/>
                <a:gd name="T84" fmla="*/ 14 w 29"/>
                <a:gd name="T85" fmla="*/ 20 h 27"/>
                <a:gd name="T86" fmla="*/ 18 w 29"/>
                <a:gd name="T87" fmla="*/ 24 h 27"/>
                <a:gd name="T88" fmla="*/ 20 w 29"/>
                <a:gd name="T89" fmla="*/ 24 h 27"/>
                <a:gd name="T90" fmla="*/ 22 w 29"/>
                <a:gd name="T91" fmla="*/ 26 h 27"/>
                <a:gd name="T92" fmla="*/ 23 w 29"/>
                <a:gd name="T93" fmla="*/ 27 h 27"/>
                <a:gd name="T94" fmla="*/ 24 w 29"/>
                <a:gd name="T9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24" y="27"/>
                    <a:pt x="23" y="26"/>
                    <a:pt x="22" y="25"/>
                  </a:cubicBezTo>
                  <a:cubicBezTo>
                    <a:pt x="22" y="25"/>
                    <a:pt x="21" y="24"/>
                    <a:pt x="21" y="24"/>
                  </a:cubicBezTo>
                  <a:cubicBezTo>
                    <a:pt x="21" y="24"/>
                    <a:pt x="20" y="23"/>
                    <a:pt x="19" y="23"/>
                  </a:cubicBezTo>
                  <a:cubicBezTo>
                    <a:pt x="18" y="22"/>
                    <a:pt x="18" y="22"/>
                    <a:pt x="17" y="21"/>
                  </a:cubicBezTo>
                  <a:cubicBezTo>
                    <a:pt x="16" y="20"/>
                    <a:pt x="14" y="18"/>
                    <a:pt x="13" y="17"/>
                  </a:cubicBezTo>
                  <a:cubicBezTo>
                    <a:pt x="12" y="15"/>
                    <a:pt x="13" y="17"/>
                    <a:pt x="13" y="15"/>
                  </a:cubicBezTo>
                  <a:cubicBezTo>
                    <a:pt x="13" y="14"/>
                    <a:pt x="11" y="12"/>
                    <a:pt x="11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9"/>
                    <a:pt x="12" y="9"/>
                    <a:pt x="12" y="10"/>
                  </a:cubicBezTo>
                  <a:cubicBezTo>
                    <a:pt x="13" y="11"/>
                    <a:pt x="13" y="12"/>
                    <a:pt x="14" y="11"/>
                  </a:cubicBezTo>
                  <a:cubicBezTo>
                    <a:pt x="15" y="10"/>
                    <a:pt x="15" y="11"/>
                    <a:pt x="16" y="12"/>
                  </a:cubicBezTo>
                  <a:cubicBezTo>
                    <a:pt x="16" y="12"/>
                    <a:pt x="19" y="10"/>
                    <a:pt x="20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3" y="11"/>
                    <a:pt x="23" y="13"/>
                  </a:cubicBezTo>
                  <a:cubicBezTo>
                    <a:pt x="24" y="14"/>
                    <a:pt x="27" y="13"/>
                    <a:pt x="27" y="13"/>
                  </a:cubicBezTo>
                  <a:cubicBezTo>
                    <a:pt x="27" y="13"/>
                    <a:pt x="29" y="12"/>
                    <a:pt x="27" y="11"/>
                  </a:cubicBezTo>
                  <a:cubicBezTo>
                    <a:pt x="26" y="10"/>
                    <a:pt x="28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5" y="9"/>
                    <a:pt x="24" y="8"/>
                  </a:cubicBezTo>
                  <a:cubicBezTo>
                    <a:pt x="23" y="7"/>
                    <a:pt x="22" y="7"/>
                    <a:pt x="20" y="6"/>
                  </a:cubicBezTo>
                  <a:cubicBezTo>
                    <a:pt x="18" y="5"/>
                    <a:pt x="17" y="4"/>
                    <a:pt x="17" y="2"/>
                  </a:cubicBezTo>
                  <a:cubicBezTo>
                    <a:pt x="17" y="1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10" y="1"/>
                    <a:pt x="9" y="3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7"/>
                    <a:pt x="5" y="4"/>
                    <a:pt x="5" y="6"/>
                  </a:cubicBezTo>
                  <a:cubicBezTo>
                    <a:pt x="5" y="7"/>
                    <a:pt x="6" y="7"/>
                    <a:pt x="5" y="8"/>
                  </a:cubicBezTo>
                  <a:cubicBezTo>
                    <a:pt x="5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9"/>
                    <a:pt x="4" y="9"/>
                  </a:cubicBezTo>
                  <a:cubicBezTo>
                    <a:pt x="6" y="10"/>
                    <a:pt x="6" y="11"/>
                    <a:pt x="5" y="14"/>
                  </a:cubicBezTo>
                  <a:cubicBezTo>
                    <a:pt x="6" y="14"/>
                    <a:pt x="10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8" y="18"/>
                    <a:pt x="9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19"/>
                    <a:pt x="11" y="20"/>
                    <a:pt x="12" y="20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5" y="20"/>
                    <a:pt x="17" y="23"/>
                    <a:pt x="18" y="24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1" y="25"/>
                    <a:pt x="21" y="26"/>
                    <a:pt x="22" y="26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4" y="27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2" name="Freeform 144">
              <a:extLst>
                <a:ext uri="{FF2B5EF4-FFF2-40B4-BE49-F238E27FC236}">
                  <a16:creationId xmlns:a16="http://schemas.microsoft.com/office/drawing/2014/main" id="{6BCBBE86-36C9-D2D5-2F80-A1868A118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339" y="3652085"/>
              <a:ext cx="109291" cy="122080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3" name="Freeform 145">
              <a:extLst>
                <a:ext uri="{FF2B5EF4-FFF2-40B4-BE49-F238E27FC236}">
                  <a16:creationId xmlns:a16="http://schemas.microsoft.com/office/drawing/2014/main" id="{1B7EB5F7-7350-D266-3B63-34E15E04D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334" y="3941459"/>
              <a:ext cx="233583" cy="314243"/>
            </a:xfrm>
            <a:custGeom>
              <a:avLst/>
              <a:gdLst>
                <a:gd name="T0" fmla="*/ 5 w 34"/>
                <a:gd name="T1" fmla="*/ 42 h 43"/>
                <a:gd name="T2" fmla="*/ 9 w 34"/>
                <a:gd name="T3" fmla="*/ 41 h 43"/>
                <a:gd name="T4" fmla="*/ 13 w 34"/>
                <a:gd name="T5" fmla="*/ 41 h 43"/>
                <a:gd name="T6" fmla="*/ 15 w 34"/>
                <a:gd name="T7" fmla="*/ 39 h 43"/>
                <a:gd name="T8" fmla="*/ 17 w 34"/>
                <a:gd name="T9" fmla="*/ 42 h 43"/>
                <a:gd name="T10" fmla="*/ 19 w 34"/>
                <a:gd name="T11" fmla="*/ 42 h 43"/>
                <a:gd name="T12" fmla="*/ 23 w 34"/>
                <a:gd name="T13" fmla="*/ 40 h 43"/>
                <a:gd name="T14" fmla="*/ 25 w 34"/>
                <a:gd name="T15" fmla="*/ 37 h 43"/>
                <a:gd name="T16" fmla="*/ 26 w 34"/>
                <a:gd name="T17" fmla="*/ 34 h 43"/>
                <a:gd name="T18" fmla="*/ 26 w 34"/>
                <a:gd name="T19" fmla="*/ 31 h 43"/>
                <a:gd name="T20" fmla="*/ 27 w 34"/>
                <a:gd name="T21" fmla="*/ 28 h 43"/>
                <a:gd name="T22" fmla="*/ 29 w 34"/>
                <a:gd name="T23" fmla="*/ 24 h 43"/>
                <a:gd name="T24" fmla="*/ 29 w 34"/>
                <a:gd name="T25" fmla="*/ 22 h 43"/>
                <a:gd name="T26" fmla="*/ 31 w 34"/>
                <a:gd name="T27" fmla="*/ 19 h 43"/>
                <a:gd name="T28" fmla="*/ 31 w 34"/>
                <a:gd name="T29" fmla="*/ 15 h 43"/>
                <a:gd name="T30" fmla="*/ 31 w 34"/>
                <a:gd name="T31" fmla="*/ 11 h 43"/>
                <a:gd name="T32" fmla="*/ 32 w 34"/>
                <a:gd name="T33" fmla="*/ 7 h 43"/>
                <a:gd name="T34" fmla="*/ 33 w 34"/>
                <a:gd name="T35" fmla="*/ 4 h 43"/>
                <a:gd name="T36" fmla="*/ 34 w 34"/>
                <a:gd name="T37" fmla="*/ 0 h 43"/>
                <a:gd name="T38" fmla="*/ 28 w 34"/>
                <a:gd name="T39" fmla="*/ 0 h 43"/>
                <a:gd name="T40" fmla="*/ 25 w 34"/>
                <a:gd name="T41" fmla="*/ 3 h 43"/>
                <a:gd name="T42" fmla="*/ 25 w 34"/>
                <a:gd name="T43" fmla="*/ 7 h 43"/>
                <a:gd name="T44" fmla="*/ 19 w 34"/>
                <a:gd name="T45" fmla="*/ 7 h 43"/>
                <a:gd name="T46" fmla="*/ 14 w 34"/>
                <a:gd name="T47" fmla="*/ 6 h 43"/>
                <a:gd name="T48" fmla="*/ 11 w 34"/>
                <a:gd name="T49" fmla="*/ 9 h 43"/>
                <a:gd name="T50" fmla="*/ 14 w 34"/>
                <a:gd name="T51" fmla="*/ 10 h 43"/>
                <a:gd name="T52" fmla="*/ 16 w 34"/>
                <a:gd name="T53" fmla="*/ 14 h 43"/>
                <a:gd name="T54" fmla="*/ 12 w 34"/>
                <a:gd name="T55" fmla="*/ 15 h 43"/>
                <a:gd name="T56" fmla="*/ 12 w 34"/>
                <a:gd name="T57" fmla="*/ 18 h 43"/>
                <a:gd name="T58" fmla="*/ 14 w 34"/>
                <a:gd name="T59" fmla="*/ 22 h 43"/>
                <a:gd name="T60" fmla="*/ 14 w 34"/>
                <a:gd name="T61" fmla="*/ 27 h 43"/>
                <a:gd name="T62" fmla="*/ 14 w 34"/>
                <a:gd name="T63" fmla="*/ 31 h 43"/>
                <a:gd name="T64" fmla="*/ 9 w 34"/>
                <a:gd name="T65" fmla="*/ 30 h 43"/>
                <a:gd name="T66" fmla="*/ 7 w 34"/>
                <a:gd name="T67" fmla="*/ 30 h 43"/>
                <a:gd name="T68" fmla="*/ 4 w 34"/>
                <a:gd name="T69" fmla="*/ 32 h 43"/>
                <a:gd name="T70" fmla="*/ 4 w 34"/>
                <a:gd name="T71" fmla="*/ 37 h 43"/>
                <a:gd name="T72" fmla="*/ 0 w 34"/>
                <a:gd name="T73" fmla="*/ 39 h 43"/>
                <a:gd name="T74" fmla="*/ 2 w 34"/>
                <a:gd name="T75" fmla="*/ 41 h 43"/>
                <a:gd name="T76" fmla="*/ 3 w 34"/>
                <a:gd name="T7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43">
                  <a:moveTo>
                    <a:pt x="4" y="42"/>
                  </a:moveTo>
                  <a:cubicBezTo>
                    <a:pt x="4" y="42"/>
                    <a:pt x="4" y="42"/>
                    <a:pt x="5" y="42"/>
                  </a:cubicBezTo>
                  <a:cubicBezTo>
                    <a:pt x="7" y="42"/>
                    <a:pt x="5" y="42"/>
                    <a:pt x="7" y="41"/>
                  </a:cubicBezTo>
                  <a:cubicBezTo>
                    <a:pt x="8" y="40"/>
                    <a:pt x="9" y="41"/>
                    <a:pt x="9" y="41"/>
                  </a:cubicBezTo>
                  <a:cubicBezTo>
                    <a:pt x="9" y="41"/>
                    <a:pt x="9" y="42"/>
                    <a:pt x="10" y="41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3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2" y="0"/>
                    <a:pt x="31" y="1"/>
                  </a:cubicBezTo>
                  <a:cubicBezTo>
                    <a:pt x="30" y="1"/>
                    <a:pt x="30" y="0"/>
                    <a:pt x="28" y="0"/>
                  </a:cubicBezTo>
                  <a:cubicBezTo>
                    <a:pt x="27" y="1"/>
                    <a:pt x="28" y="1"/>
                    <a:pt x="27" y="2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4" y="5"/>
                    <a:pt x="24" y="5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6" y="5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8"/>
                    <a:pt x="11" y="9"/>
                  </a:cubicBezTo>
                  <a:cubicBezTo>
                    <a:pt x="11" y="10"/>
                    <a:pt x="10" y="11"/>
                    <a:pt x="11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6"/>
                    <a:pt x="13" y="18"/>
                    <a:pt x="13" y="18"/>
                  </a:cubicBezTo>
                  <a:cubicBezTo>
                    <a:pt x="13" y="18"/>
                    <a:pt x="11" y="18"/>
                    <a:pt x="12" y="18"/>
                  </a:cubicBezTo>
                  <a:cubicBezTo>
                    <a:pt x="13" y="18"/>
                    <a:pt x="14" y="19"/>
                    <a:pt x="14" y="20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4"/>
                    <a:pt x="14" y="24"/>
                    <a:pt x="15" y="25"/>
                  </a:cubicBezTo>
                  <a:cubicBezTo>
                    <a:pt x="15" y="26"/>
                    <a:pt x="13" y="26"/>
                    <a:pt x="14" y="27"/>
                  </a:cubicBezTo>
                  <a:cubicBezTo>
                    <a:pt x="15" y="27"/>
                    <a:pt x="16" y="27"/>
                    <a:pt x="15" y="29"/>
                  </a:cubicBezTo>
                  <a:cubicBezTo>
                    <a:pt x="15" y="31"/>
                    <a:pt x="15" y="32"/>
                    <a:pt x="14" y="31"/>
                  </a:cubicBezTo>
                  <a:cubicBezTo>
                    <a:pt x="13" y="31"/>
                    <a:pt x="13" y="29"/>
                    <a:pt x="12" y="29"/>
                  </a:cubicBezTo>
                  <a:cubicBezTo>
                    <a:pt x="11" y="29"/>
                    <a:pt x="9" y="30"/>
                    <a:pt x="9" y="30"/>
                  </a:cubicBezTo>
                  <a:cubicBezTo>
                    <a:pt x="9" y="30"/>
                    <a:pt x="8" y="29"/>
                    <a:pt x="7" y="28"/>
                  </a:cubicBezTo>
                  <a:cubicBezTo>
                    <a:pt x="6" y="28"/>
                    <a:pt x="8" y="30"/>
                    <a:pt x="7" y="30"/>
                  </a:cubicBezTo>
                  <a:cubicBezTo>
                    <a:pt x="6" y="30"/>
                    <a:pt x="3" y="29"/>
                    <a:pt x="4" y="31"/>
                  </a:cubicBezTo>
                  <a:cubicBezTo>
                    <a:pt x="5" y="32"/>
                    <a:pt x="4" y="31"/>
                    <a:pt x="4" y="32"/>
                  </a:cubicBezTo>
                  <a:cubicBezTo>
                    <a:pt x="3" y="33"/>
                    <a:pt x="5" y="34"/>
                    <a:pt x="5" y="35"/>
                  </a:cubicBezTo>
                  <a:cubicBezTo>
                    <a:pt x="5" y="37"/>
                    <a:pt x="6" y="38"/>
                    <a:pt x="4" y="37"/>
                  </a:cubicBezTo>
                  <a:cubicBezTo>
                    <a:pt x="2" y="37"/>
                    <a:pt x="2" y="36"/>
                    <a:pt x="1" y="36"/>
                  </a:cubicBezTo>
                  <a:cubicBezTo>
                    <a:pt x="0" y="36"/>
                    <a:pt x="0" y="39"/>
                    <a:pt x="0" y="39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lnTo>
                    <a:pt x="4" y="4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4" name="Freeform 146">
              <a:extLst>
                <a:ext uri="{FF2B5EF4-FFF2-40B4-BE49-F238E27FC236}">
                  <a16:creationId xmlns:a16="http://schemas.microsoft.com/office/drawing/2014/main" id="{5A6E57D2-07B6-0A26-80CE-04185BB46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493" y="3622695"/>
              <a:ext cx="400733" cy="623963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5" name="Freeform 147">
              <a:extLst>
                <a:ext uri="{FF2B5EF4-FFF2-40B4-BE49-F238E27FC236}">
                  <a16:creationId xmlns:a16="http://schemas.microsoft.com/office/drawing/2014/main" id="{6F222CB2-91F3-29BF-DB95-F9C182F48B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24279" y="1936188"/>
              <a:ext cx="1935087" cy="1483039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6" name="Freeform 148">
              <a:extLst>
                <a:ext uri="{FF2B5EF4-FFF2-40B4-BE49-F238E27FC236}">
                  <a16:creationId xmlns:a16="http://schemas.microsoft.com/office/drawing/2014/main" id="{42105C23-582E-A3FD-9C42-872A4966C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26" y="4748539"/>
              <a:ext cx="282869" cy="1614161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7" name="Freeform 149">
              <a:extLst>
                <a:ext uri="{FF2B5EF4-FFF2-40B4-BE49-F238E27FC236}">
                  <a16:creationId xmlns:a16="http://schemas.microsoft.com/office/drawing/2014/main" id="{F0B3881E-C4E7-A2FB-643F-B472F68FC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7768" y="3186375"/>
              <a:ext cx="330016" cy="617180"/>
            </a:xfrm>
            <a:custGeom>
              <a:avLst/>
              <a:gdLst>
                <a:gd name="T0" fmla="*/ 6 w 48"/>
                <a:gd name="T1" fmla="*/ 57 h 85"/>
                <a:gd name="T2" fmla="*/ 7 w 48"/>
                <a:gd name="T3" fmla="*/ 61 h 85"/>
                <a:gd name="T4" fmla="*/ 7 w 48"/>
                <a:gd name="T5" fmla="*/ 64 h 85"/>
                <a:gd name="T6" fmla="*/ 8 w 48"/>
                <a:gd name="T7" fmla="*/ 70 h 85"/>
                <a:gd name="T8" fmla="*/ 3 w 48"/>
                <a:gd name="T9" fmla="*/ 72 h 85"/>
                <a:gd name="T10" fmla="*/ 5 w 48"/>
                <a:gd name="T11" fmla="*/ 78 h 85"/>
                <a:gd name="T12" fmla="*/ 5 w 48"/>
                <a:gd name="T13" fmla="*/ 85 h 85"/>
                <a:gd name="T14" fmla="*/ 10 w 48"/>
                <a:gd name="T15" fmla="*/ 85 h 85"/>
                <a:gd name="T16" fmla="*/ 13 w 48"/>
                <a:gd name="T17" fmla="*/ 84 h 85"/>
                <a:gd name="T18" fmla="*/ 22 w 48"/>
                <a:gd name="T19" fmla="*/ 81 h 85"/>
                <a:gd name="T20" fmla="*/ 24 w 48"/>
                <a:gd name="T21" fmla="*/ 76 h 85"/>
                <a:gd name="T22" fmla="*/ 32 w 48"/>
                <a:gd name="T23" fmla="*/ 73 h 85"/>
                <a:gd name="T24" fmla="*/ 37 w 48"/>
                <a:gd name="T25" fmla="*/ 70 h 85"/>
                <a:gd name="T26" fmla="*/ 40 w 48"/>
                <a:gd name="T27" fmla="*/ 67 h 85"/>
                <a:gd name="T28" fmla="*/ 39 w 48"/>
                <a:gd name="T29" fmla="*/ 63 h 85"/>
                <a:gd name="T30" fmla="*/ 39 w 48"/>
                <a:gd name="T31" fmla="*/ 60 h 85"/>
                <a:gd name="T32" fmla="*/ 38 w 48"/>
                <a:gd name="T33" fmla="*/ 56 h 85"/>
                <a:gd name="T34" fmla="*/ 37 w 48"/>
                <a:gd name="T35" fmla="*/ 55 h 85"/>
                <a:gd name="T36" fmla="*/ 39 w 48"/>
                <a:gd name="T37" fmla="*/ 51 h 85"/>
                <a:gd name="T38" fmla="*/ 41 w 48"/>
                <a:gd name="T39" fmla="*/ 46 h 85"/>
                <a:gd name="T40" fmla="*/ 43 w 48"/>
                <a:gd name="T41" fmla="*/ 41 h 85"/>
                <a:gd name="T42" fmla="*/ 48 w 48"/>
                <a:gd name="T43" fmla="*/ 41 h 85"/>
                <a:gd name="T44" fmla="*/ 9 w 48"/>
                <a:gd name="T45" fmla="*/ 0 h 85"/>
                <a:gd name="T46" fmla="*/ 7 w 48"/>
                <a:gd name="T47" fmla="*/ 13 h 85"/>
                <a:gd name="T48" fmla="*/ 7 w 48"/>
                <a:gd name="T49" fmla="*/ 22 h 85"/>
                <a:gd name="T50" fmla="*/ 0 w 48"/>
                <a:gd name="T51" fmla="*/ 45 h 85"/>
                <a:gd name="T52" fmla="*/ 3 w 48"/>
                <a:gd name="T53" fmla="*/ 54 h 85"/>
                <a:gd name="T54" fmla="*/ 2 w 48"/>
                <a:gd name="T55" fmla="*/ 49 h 85"/>
                <a:gd name="T56" fmla="*/ 5 w 48"/>
                <a:gd name="T57" fmla="*/ 52 h 85"/>
                <a:gd name="T58" fmla="*/ 9 w 48"/>
                <a:gd name="T59" fmla="*/ 54 h 85"/>
                <a:gd name="T60" fmla="*/ 7 w 48"/>
                <a:gd name="T61" fmla="*/ 53 h 85"/>
                <a:gd name="T62" fmla="*/ 1 w 48"/>
                <a:gd name="T6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85">
                  <a:moveTo>
                    <a:pt x="3" y="54"/>
                  </a:moveTo>
                  <a:cubicBezTo>
                    <a:pt x="3" y="54"/>
                    <a:pt x="5" y="56"/>
                    <a:pt x="6" y="57"/>
                  </a:cubicBezTo>
                  <a:cubicBezTo>
                    <a:pt x="7" y="57"/>
                    <a:pt x="6" y="58"/>
                    <a:pt x="7" y="59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2"/>
                    <a:pt x="7" y="63"/>
                    <a:pt x="7" y="63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5"/>
                    <a:pt x="7" y="67"/>
                    <a:pt x="8" y="68"/>
                  </a:cubicBezTo>
                  <a:cubicBezTo>
                    <a:pt x="8" y="68"/>
                    <a:pt x="7" y="69"/>
                    <a:pt x="8" y="70"/>
                  </a:cubicBezTo>
                  <a:cubicBezTo>
                    <a:pt x="9" y="71"/>
                    <a:pt x="9" y="72"/>
                    <a:pt x="9" y="72"/>
                  </a:cubicBezTo>
                  <a:cubicBezTo>
                    <a:pt x="9" y="72"/>
                    <a:pt x="4" y="72"/>
                    <a:pt x="3" y="72"/>
                  </a:cubicBezTo>
                  <a:cubicBezTo>
                    <a:pt x="2" y="73"/>
                    <a:pt x="1" y="74"/>
                    <a:pt x="2" y="75"/>
                  </a:cubicBezTo>
                  <a:cubicBezTo>
                    <a:pt x="3" y="75"/>
                    <a:pt x="5" y="78"/>
                    <a:pt x="5" y="78"/>
                  </a:cubicBezTo>
                  <a:cubicBezTo>
                    <a:pt x="6" y="79"/>
                    <a:pt x="7" y="82"/>
                    <a:pt x="7" y="82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2" y="84"/>
                    <a:pt x="13" y="84"/>
                  </a:cubicBezTo>
                  <a:cubicBezTo>
                    <a:pt x="14" y="84"/>
                    <a:pt x="17" y="83"/>
                    <a:pt x="18" y="83"/>
                  </a:cubicBezTo>
                  <a:cubicBezTo>
                    <a:pt x="20" y="83"/>
                    <a:pt x="21" y="82"/>
                    <a:pt x="22" y="81"/>
                  </a:cubicBezTo>
                  <a:cubicBezTo>
                    <a:pt x="23" y="79"/>
                    <a:pt x="24" y="80"/>
                    <a:pt x="25" y="79"/>
                  </a:cubicBezTo>
                  <a:cubicBezTo>
                    <a:pt x="27" y="78"/>
                    <a:pt x="23" y="78"/>
                    <a:pt x="24" y="76"/>
                  </a:cubicBezTo>
                  <a:cubicBezTo>
                    <a:pt x="25" y="75"/>
                    <a:pt x="28" y="75"/>
                    <a:pt x="30" y="74"/>
                  </a:cubicBezTo>
                  <a:cubicBezTo>
                    <a:pt x="31" y="73"/>
                    <a:pt x="31" y="73"/>
                    <a:pt x="32" y="73"/>
                  </a:cubicBezTo>
                  <a:cubicBezTo>
                    <a:pt x="34" y="73"/>
                    <a:pt x="33" y="72"/>
                    <a:pt x="34" y="71"/>
                  </a:cubicBezTo>
                  <a:cubicBezTo>
                    <a:pt x="35" y="71"/>
                    <a:pt x="36" y="70"/>
                    <a:pt x="37" y="70"/>
                  </a:cubicBezTo>
                  <a:cubicBezTo>
                    <a:pt x="38" y="70"/>
                    <a:pt x="38" y="70"/>
                    <a:pt x="38" y="68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0" y="67"/>
                    <a:pt x="41" y="66"/>
                    <a:pt x="40" y="65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40" y="62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41" y="58"/>
                    <a:pt x="40" y="58"/>
                  </a:cubicBezTo>
                  <a:cubicBezTo>
                    <a:pt x="40" y="57"/>
                    <a:pt x="39" y="56"/>
                    <a:pt x="38" y="56"/>
                  </a:cubicBezTo>
                  <a:cubicBezTo>
                    <a:pt x="37" y="56"/>
                    <a:pt x="36" y="57"/>
                    <a:pt x="36" y="56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1"/>
                    <a:pt x="38" y="52"/>
                    <a:pt x="39" y="51"/>
                  </a:cubicBezTo>
                  <a:cubicBezTo>
                    <a:pt x="40" y="50"/>
                    <a:pt x="40" y="49"/>
                    <a:pt x="40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3" y="45"/>
                    <a:pt x="42" y="44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0"/>
                    <a:pt x="44" y="40"/>
                    <a:pt x="45" y="41"/>
                  </a:cubicBezTo>
                  <a:cubicBezTo>
                    <a:pt x="46" y="41"/>
                    <a:pt x="48" y="41"/>
                    <a:pt x="48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17"/>
                    <a:pt x="9" y="18"/>
                  </a:cubicBezTo>
                  <a:cubicBezTo>
                    <a:pt x="8" y="19"/>
                    <a:pt x="8" y="20"/>
                    <a:pt x="7" y="22"/>
                  </a:cubicBezTo>
                  <a:cubicBezTo>
                    <a:pt x="7" y="24"/>
                    <a:pt x="7" y="39"/>
                    <a:pt x="7" y="3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3" y="54"/>
                  </a:lnTo>
                  <a:close/>
                  <a:moveTo>
                    <a:pt x="1" y="49"/>
                  </a:moveTo>
                  <a:cubicBezTo>
                    <a:pt x="1" y="50"/>
                    <a:pt x="2" y="49"/>
                    <a:pt x="2" y="49"/>
                  </a:cubicBezTo>
                  <a:cubicBezTo>
                    <a:pt x="2" y="49"/>
                    <a:pt x="2" y="51"/>
                    <a:pt x="2" y="51"/>
                  </a:cubicBezTo>
                  <a:cubicBezTo>
                    <a:pt x="3" y="51"/>
                    <a:pt x="4" y="52"/>
                    <a:pt x="5" y="52"/>
                  </a:cubicBezTo>
                  <a:cubicBezTo>
                    <a:pt x="5" y="52"/>
                    <a:pt x="7" y="52"/>
                    <a:pt x="8" y="52"/>
                  </a:cubicBezTo>
                  <a:cubicBezTo>
                    <a:pt x="8" y="52"/>
                    <a:pt x="8" y="53"/>
                    <a:pt x="9" y="54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5" y="53"/>
                    <a:pt x="4" y="53"/>
                    <a:pt x="3" y="54"/>
                  </a:cubicBezTo>
                  <a:cubicBezTo>
                    <a:pt x="3" y="53"/>
                    <a:pt x="0" y="49"/>
                    <a:pt x="1" y="4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8" name="Freeform 150">
              <a:extLst>
                <a:ext uri="{FF2B5EF4-FFF2-40B4-BE49-F238E27FC236}">
                  <a16:creationId xmlns:a16="http://schemas.microsoft.com/office/drawing/2014/main" id="{B82C4B7E-5544-7027-1B22-C4D00EB31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768" y="3672430"/>
              <a:ext cx="426449" cy="291635"/>
            </a:xfrm>
            <a:custGeom>
              <a:avLst/>
              <a:gdLst>
                <a:gd name="T0" fmla="*/ 22 w 62"/>
                <a:gd name="T1" fmla="*/ 37 h 40"/>
                <a:gd name="T2" fmla="*/ 22 w 62"/>
                <a:gd name="T3" fmla="*/ 33 h 40"/>
                <a:gd name="T4" fmla="*/ 25 w 62"/>
                <a:gd name="T5" fmla="*/ 30 h 40"/>
                <a:gd name="T6" fmla="*/ 27 w 62"/>
                <a:gd name="T7" fmla="*/ 28 h 40"/>
                <a:gd name="T8" fmla="*/ 30 w 62"/>
                <a:gd name="T9" fmla="*/ 28 h 40"/>
                <a:gd name="T10" fmla="*/ 33 w 62"/>
                <a:gd name="T11" fmla="*/ 31 h 40"/>
                <a:gd name="T12" fmla="*/ 37 w 62"/>
                <a:gd name="T13" fmla="*/ 31 h 40"/>
                <a:gd name="T14" fmla="*/ 40 w 62"/>
                <a:gd name="T15" fmla="*/ 32 h 40"/>
                <a:gd name="T16" fmla="*/ 43 w 62"/>
                <a:gd name="T17" fmla="*/ 32 h 40"/>
                <a:gd name="T18" fmla="*/ 44 w 62"/>
                <a:gd name="T19" fmla="*/ 30 h 40"/>
                <a:gd name="T20" fmla="*/ 47 w 62"/>
                <a:gd name="T21" fmla="*/ 31 h 40"/>
                <a:gd name="T22" fmla="*/ 49 w 62"/>
                <a:gd name="T23" fmla="*/ 30 h 40"/>
                <a:gd name="T24" fmla="*/ 50 w 62"/>
                <a:gd name="T25" fmla="*/ 29 h 40"/>
                <a:gd name="T26" fmla="*/ 52 w 62"/>
                <a:gd name="T27" fmla="*/ 29 h 40"/>
                <a:gd name="T28" fmla="*/ 54 w 62"/>
                <a:gd name="T29" fmla="*/ 27 h 40"/>
                <a:gd name="T30" fmla="*/ 58 w 62"/>
                <a:gd name="T31" fmla="*/ 27 h 40"/>
                <a:gd name="T32" fmla="*/ 59 w 62"/>
                <a:gd name="T33" fmla="*/ 28 h 40"/>
                <a:gd name="T34" fmla="*/ 62 w 62"/>
                <a:gd name="T35" fmla="*/ 28 h 40"/>
                <a:gd name="T36" fmla="*/ 61 w 62"/>
                <a:gd name="T37" fmla="*/ 26 h 40"/>
                <a:gd name="T38" fmla="*/ 60 w 62"/>
                <a:gd name="T39" fmla="*/ 23 h 40"/>
                <a:gd name="T40" fmla="*/ 57 w 62"/>
                <a:gd name="T41" fmla="*/ 21 h 40"/>
                <a:gd name="T42" fmla="*/ 55 w 62"/>
                <a:gd name="T43" fmla="*/ 18 h 40"/>
                <a:gd name="T44" fmla="*/ 53 w 62"/>
                <a:gd name="T45" fmla="*/ 17 h 40"/>
                <a:gd name="T46" fmla="*/ 51 w 62"/>
                <a:gd name="T47" fmla="*/ 16 h 40"/>
                <a:gd name="T48" fmla="*/ 49 w 62"/>
                <a:gd name="T49" fmla="*/ 15 h 40"/>
                <a:gd name="T50" fmla="*/ 47 w 62"/>
                <a:gd name="T51" fmla="*/ 13 h 40"/>
                <a:gd name="T52" fmla="*/ 45 w 62"/>
                <a:gd name="T53" fmla="*/ 10 h 40"/>
                <a:gd name="T54" fmla="*/ 44 w 62"/>
                <a:gd name="T55" fmla="*/ 7 h 40"/>
                <a:gd name="T56" fmla="*/ 43 w 62"/>
                <a:gd name="T57" fmla="*/ 5 h 40"/>
                <a:gd name="T58" fmla="*/ 43 w 62"/>
                <a:gd name="T59" fmla="*/ 2 h 40"/>
                <a:gd name="T60" fmla="*/ 40 w 62"/>
                <a:gd name="T61" fmla="*/ 0 h 40"/>
                <a:gd name="T62" fmla="*/ 38 w 62"/>
                <a:gd name="T63" fmla="*/ 1 h 40"/>
                <a:gd name="T64" fmla="*/ 37 w 62"/>
                <a:gd name="T65" fmla="*/ 3 h 40"/>
                <a:gd name="T66" fmla="*/ 34 w 62"/>
                <a:gd name="T67" fmla="*/ 4 h 40"/>
                <a:gd name="T68" fmla="*/ 32 w 62"/>
                <a:gd name="T69" fmla="*/ 6 h 40"/>
                <a:gd name="T70" fmla="*/ 30 w 62"/>
                <a:gd name="T71" fmla="*/ 7 h 40"/>
                <a:gd name="T72" fmla="*/ 24 w 62"/>
                <a:gd name="T73" fmla="*/ 9 h 40"/>
                <a:gd name="T74" fmla="*/ 25 w 62"/>
                <a:gd name="T75" fmla="*/ 12 h 40"/>
                <a:gd name="T76" fmla="*/ 22 w 62"/>
                <a:gd name="T77" fmla="*/ 14 h 40"/>
                <a:gd name="T78" fmla="*/ 18 w 62"/>
                <a:gd name="T79" fmla="*/ 16 h 40"/>
                <a:gd name="T80" fmla="*/ 13 w 62"/>
                <a:gd name="T81" fmla="*/ 17 h 40"/>
                <a:gd name="T82" fmla="*/ 11 w 62"/>
                <a:gd name="T83" fmla="*/ 16 h 40"/>
                <a:gd name="T84" fmla="*/ 10 w 62"/>
                <a:gd name="T85" fmla="*/ 18 h 40"/>
                <a:gd name="T86" fmla="*/ 7 w 62"/>
                <a:gd name="T87" fmla="*/ 18 h 40"/>
                <a:gd name="T88" fmla="*/ 5 w 62"/>
                <a:gd name="T89" fmla="*/ 18 h 40"/>
                <a:gd name="T90" fmla="*/ 2 w 62"/>
                <a:gd name="T91" fmla="*/ 23 h 40"/>
                <a:gd name="T92" fmla="*/ 1 w 62"/>
                <a:gd name="T93" fmla="*/ 25 h 40"/>
                <a:gd name="T94" fmla="*/ 3 w 62"/>
                <a:gd name="T95" fmla="*/ 27 h 40"/>
                <a:gd name="T96" fmla="*/ 5 w 62"/>
                <a:gd name="T97" fmla="*/ 31 h 40"/>
                <a:gd name="T98" fmla="*/ 7 w 62"/>
                <a:gd name="T99" fmla="*/ 34 h 40"/>
                <a:gd name="T100" fmla="*/ 10 w 62"/>
                <a:gd name="T101" fmla="*/ 37 h 40"/>
                <a:gd name="T102" fmla="*/ 13 w 62"/>
                <a:gd name="T103" fmla="*/ 40 h 40"/>
                <a:gd name="T104" fmla="*/ 15 w 62"/>
                <a:gd name="T105" fmla="*/ 39 h 40"/>
                <a:gd name="T106" fmla="*/ 16 w 62"/>
                <a:gd name="T107" fmla="*/ 37 h 40"/>
                <a:gd name="T108" fmla="*/ 19 w 62"/>
                <a:gd name="T109" fmla="*/ 38 h 40"/>
                <a:gd name="T110" fmla="*/ 22 w 62"/>
                <a:gd name="T11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0">
                  <a:moveTo>
                    <a:pt x="22" y="37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5" y="32"/>
                    <a:pt x="25" y="30"/>
                  </a:cubicBezTo>
                  <a:cubicBezTo>
                    <a:pt x="25" y="29"/>
                    <a:pt x="26" y="28"/>
                    <a:pt x="27" y="28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2" y="29"/>
                    <a:pt x="32" y="30"/>
                    <a:pt x="33" y="31"/>
                  </a:cubicBezTo>
                  <a:cubicBezTo>
                    <a:pt x="34" y="31"/>
                    <a:pt x="36" y="31"/>
                    <a:pt x="37" y="31"/>
                  </a:cubicBezTo>
                  <a:cubicBezTo>
                    <a:pt x="38" y="31"/>
                    <a:pt x="38" y="31"/>
                    <a:pt x="40" y="32"/>
                  </a:cubicBezTo>
                  <a:cubicBezTo>
                    <a:pt x="41" y="32"/>
                    <a:pt x="43" y="32"/>
                    <a:pt x="43" y="32"/>
                  </a:cubicBezTo>
                  <a:cubicBezTo>
                    <a:pt x="43" y="32"/>
                    <a:pt x="42" y="30"/>
                    <a:pt x="44" y="30"/>
                  </a:cubicBezTo>
                  <a:cubicBezTo>
                    <a:pt x="45" y="30"/>
                    <a:pt x="45" y="31"/>
                    <a:pt x="47" y="31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49" y="30"/>
                    <a:pt x="49" y="29"/>
                    <a:pt x="50" y="29"/>
                  </a:cubicBezTo>
                  <a:cubicBezTo>
                    <a:pt x="51" y="28"/>
                    <a:pt x="50" y="30"/>
                    <a:pt x="52" y="29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5" y="27"/>
                    <a:pt x="56" y="27"/>
                    <a:pt x="58" y="27"/>
                  </a:cubicBezTo>
                  <a:cubicBezTo>
                    <a:pt x="59" y="27"/>
                    <a:pt x="58" y="28"/>
                    <a:pt x="59" y="28"/>
                  </a:cubicBezTo>
                  <a:cubicBezTo>
                    <a:pt x="60" y="28"/>
                    <a:pt x="62" y="28"/>
                    <a:pt x="62" y="28"/>
                  </a:cubicBezTo>
                  <a:cubicBezTo>
                    <a:pt x="62" y="28"/>
                    <a:pt x="62" y="26"/>
                    <a:pt x="61" y="26"/>
                  </a:cubicBezTo>
                  <a:cubicBezTo>
                    <a:pt x="60" y="26"/>
                    <a:pt x="61" y="25"/>
                    <a:pt x="60" y="23"/>
                  </a:cubicBezTo>
                  <a:cubicBezTo>
                    <a:pt x="60" y="22"/>
                    <a:pt x="59" y="21"/>
                    <a:pt x="57" y="21"/>
                  </a:cubicBezTo>
                  <a:cubicBezTo>
                    <a:pt x="56" y="21"/>
                    <a:pt x="56" y="19"/>
                    <a:pt x="55" y="18"/>
                  </a:cubicBezTo>
                  <a:cubicBezTo>
                    <a:pt x="55" y="17"/>
                    <a:pt x="54" y="17"/>
                    <a:pt x="53" y="17"/>
                  </a:cubicBezTo>
                  <a:cubicBezTo>
                    <a:pt x="52" y="17"/>
                    <a:pt x="52" y="17"/>
                    <a:pt x="51" y="16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8" y="15"/>
                    <a:pt x="48" y="14"/>
                    <a:pt x="47" y="13"/>
                  </a:cubicBezTo>
                  <a:cubicBezTo>
                    <a:pt x="46" y="13"/>
                    <a:pt x="44" y="11"/>
                    <a:pt x="45" y="10"/>
                  </a:cubicBezTo>
                  <a:cubicBezTo>
                    <a:pt x="45" y="8"/>
                    <a:pt x="45" y="8"/>
                    <a:pt x="44" y="7"/>
                  </a:cubicBezTo>
                  <a:cubicBezTo>
                    <a:pt x="42" y="6"/>
                    <a:pt x="43" y="6"/>
                    <a:pt x="43" y="5"/>
                  </a:cubicBezTo>
                  <a:cubicBezTo>
                    <a:pt x="44" y="4"/>
                    <a:pt x="43" y="2"/>
                    <a:pt x="43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5"/>
                    <a:pt x="34" y="6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28" y="8"/>
                    <a:pt x="25" y="8"/>
                    <a:pt x="24" y="9"/>
                  </a:cubicBezTo>
                  <a:cubicBezTo>
                    <a:pt x="23" y="11"/>
                    <a:pt x="27" y="11"/>
                    <a:pt x="25" y="12"/>
                  </a:cubicBezTo>
                  <a:cubicBezTo>
                    <a:pt x="24" y="13"/>
                    <a:pt x="23" y="12"/>
                    <a:pt x="22" y="14"/>
                  </a:cubicBezTo>
                  <a:cubicBezTo>
                    <a:pt x="21" y="15"/>
                    <a:pt x="20" y="16"/>
                    <a:pt x="18" y="16"/>
                  </a:cubicBezTo>
                  <a:cubicBezTo>
                    <a:pt x="17" y="16"/>
                    <a:pt x="14" y="17"/>
                    <a:pt x="13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23"/>
                    <a:pt x="2" y="23"/>
                  </a:cubicBezTo>
                  <a:cubicBezTo>
                    <a:pt x="1" y="24"/>
                    <a:pt x="0" y="25"/>
                    <a:pt x="1" y="25"/>
                  </a:cubicBezTo>
                  <a:cubicBezTo>
                    <a:pt x="2" y="26"/>
                    <a:pt x="3" y="26"/>
                    <a:pt x="3" y="27"/>
                  </a:cubicBezTo>
                  <a:cubicBezTo>
                    <a:pt x="3" y="28"/>
                    <a:pt x="4" y="30"/>
                    <a:pt x="5" y="31"/>
                  </a:cubicBezTo>
                  <a:cubicBezTo>
                    <a:pt x="6" y="33"/>
                    <a:pt x="6" y="33"/>
                    <a:pt x="7" y="34"/>
                  </a:cubicBezTo>
                  <a:cubicBezTo>
                    <a:pt x="9" y="36"/>
                    <a:pt x="9" y="35"/>
                    <a:pt x="10" y="37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4" y="40"/>
                    <a:pt x="15" y="39"/>
                  </a:cubicBezTo>
                  <a:cubicBezTo>
                    <a:pt x="16" y="38"/>
                    <a:pt x="15" y="38"/>
                    <a:pt x="16" y="37"/>
                  </a:cubicBezTo>
                  <a:cubicBezTo>
                    <a:pt x="18" y="37"/>
                    <a:pt x="18" y="38"/>
                    <a:pt x="19" y="38"/>
                  </a:cubicBezTo>
                  <a:cubicBezTo>
                    <a:pt x="20" y="37"/>
                    <a:pt x="22" y="37"/>
                    <a:pt x="22" y="3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79" name="Freeform 151">
              <a:extLst>
                <a:ext uri="{FF2B5EF4-FFF2-40B4-BE49-F238E27FC236}">
                  <a16:creationId xmlns:a16="http://schemas.microsoft.com/office/drawing/2014/main" id="{5BF14FCC-37B2-7423-7AE6-9694F6D2B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9688" y="256468"/>
              <a:ext cx="2843701" cy="2174823"/>
            </a:xfrm>
            <a:custGeom>
              <a:avLst/>
              <a:gdLst>
                <a:gd name="T0" fmla="*/ 136 w 413"/>
                <a:gd name="T1" fmla="*/ 122 h 299"/>
                <a:gd name="T2" fmla="*/ 168 w 413"/>
                <a:gd name="T3" fmla="*/ 96 h 299"/>
                <a:gd name="T4" fmla="*/ 283 w 413"/>
                <a:gd name="T5" fmla="*/ 93 h 299"/>
                <a:gd name="T6" fmla="*/ 242 w 413"/>
                <a:gd name="T7" fmla="*/ 87 h 299"/>
                <a:gd name="T8" fmla="*/ 291 w 413"/>
                <a:gd name="T9" fmla="*/ 105 h 299"/>
                <a:gd name="T10" fmla="*/ 309 w 413"/>
                <a:gd name="T11" fmla="*/ 151 h 299"/>
                <a:gd name="T12" fmla="*/ 330 w 413"/>
                <a:gd name="T13" fmla="*/ 167 h 299"/>
                <a:gd name="T14" fmla="*/ 338 w 413"/>
                <a:gd name="T15" fmla="*/ 138 h 299"/>
                <a:gd name="T16" fmla="*/ 366 w 413"/>
                <a:gd name="T17" fmla="*/ 131 h 299"/>
                <a:gd name="T18" fmla="*/ 341 w 413"/>
                <a:gd name="T19" fmla="*/ 117 h 299"/>
                <a:gd name="T20" fmla="*/ 311 w 413"/>
                <a:gd name="T21" fmla="*/ 92 h 299"/>
                <a:gd name="T22" fmla="*/ 299 w 413"/>
                <a:gd name="T23" fmla="*/ 20 h 299"/>
                <a:gd name="T24" fmla="*/ 212 w 413"/>
                <a:gd name="T25" fmla="*/ 21 h 299"/>
                <a:gd name="T26" fmla="*/ 253 w 413"/>
                <a:gd name="T27" fmla="*/ 39 h 299"/>
                <a:gd name="T28" fmla="*/ 241 w 413"/>
                <a:gd name="T29" fmla="*/ 59 h 299"/>
                <a:gd name="T30" fmla="*/ 305 w 413"/>
                <a:gd name="T31" fmla="*/ 39 h 299"/>
                <a:gd name="T32" fmla="*/ 347 w 413"/>
                <a:gd name="T33" fmla="*/ 16 h 299"/>
                <a:gd name="T34" fmla="*/ 300 w 413"/>
                <a:gd name="T35" fmla="*/ 10 h 299"/>
                <a:gd name="T36" fmla="*/ 51 w 413"/>
                <a:gd name="T37" fmla="*/ 223 h 299"/>
                <a:gd name="T38" fmla="*/ 68 w 413"/>
                <a:gd name="T39" fmla="*/ 247 h 299"/>
                <a:gd name="T40" fmla="*/ 278 w 413"/>
                <a:gd name="T41" fmla="*/ 276 h 299"/>
                <a:gd name="T42" fmla="*/ 341 w 413"/>
                <a:gd name="T43" fmla="*/ 281 h 299"/>
                <a:gd name="T44" fmla="*/ 362 w 413"/>
                <a:gd name="T45" fmla="*/ 279 h 299"/>
                <a:gd name="T46" fmla="*/ 326 w 413"/>
                <a:gd name="T47" fmla="*/ 268 h 299"/>
                <a:gd name="T48" fmla="*/ 387 w 413"/>
                <a:gd name="T49" fmla="*/ 227 h 299"/>
                <a:gd name="T50" fmla="*/ 359 w 413"/>
                <a:gd name="T51" fmla="*/ 192 h 299"/>
                <a:gd name="T52" fmla="*/ 299 w 413"/>
                <a:gd name="T53" fmla="*/ 168 h 299"/>
                <a:gd name="T54" fmla="*/ 278 w 413"/>
                <a:gd name="T55" fmla="*/ 240 h 299"/>
                <a:gd name="T56" fmla="*/ 235 w 413"/>
                <a:gd name="T57" fmla="*/ 164 h 299"/>
                <a:gd name="T58" fmla="*/ 273 w 413"/>
                <a:gd name="T59" fmla="*/ 127 h 299"/>
                <a:gd name="T60" fmla="*/ 225 w 413"/>
                <a:gd name="T61" fmla="*/ 113 h 299"/>
                <a:gd name="T62" fmla="*/ 211 w 413"/>
                <a:gd name="T63" fmla="*/ 97 h 299"/>
                <a:gd name="T64" fmla="*/ 205 w 413"/>
                <a:gd name="T65" fmla="*/ 127 h 299"/>
                <a:gd name="T66" fmla="*/ 152 w 413"/>
                <a:gd name="T67" fmla="*/ 132 h 299"/>
                <a:gd name="T68" fmla="*/ 64 w 413"/>
                <a:gd name="T69" fmla="*/ 104 h 299"/>
                <a:gd name="T70" fmla="*/ 4 w 413"/>
                <a:gd name="T71" fmla="*/ 112 h 299"/>
                <a:gd name="T72" fmla="*/ 325 w 413"/>
                <a:gd name="T73" fmla="*/ 269 h 299"/>
                <a:gd name="T74" fmla="*/ 362 w 413"/>
                <a:gd name="T75" fmla="*/ 276 h 299"/>
                <a:gd name="T76" fmla="*/ 391 w 413"/>
                <a:gd name="T77" fmla="*/ 240 h 299"/>
                <a:gd name="T78" fmla="*/ 410 w 413"/>
                <a:gd name="T79" fmla="*/ 263 h 299"/>
                <a:gd name="T80" fmla="*/ 198 w 413"/>
                <a:gd name="T81" fmla="*/ 245 h 299"/>
                <a:gd name="T82" fmla="*/ 204 w 413"/>
                <a:gd name="T83" fmla="*/ 240 h 299"/>
                <a:gd name="T84" fmla="*/ 177 w 413"/>
                <a:gd name="T85" fmla="*/ 194 h 299"/>
                <a:gd name="T86" fmla="*/ 306 w 413"/>
                <a:gd name="T87" fmla="*/ 35 h 299"/>
                <a:gd name="T88" fmla="*/ 292 w 413"/>
                <a:gd name="T89" fmla="*/ 162 h 299"/>
                <a:gd name="T90" fmla="*/ 333 w 413"/>
                <a:gd name="T91" fmla="*/ 137 h 299"/>
                <a:gd name="T92" fmla="*/ 290 w 413"/>
                <a:gd name="T93" fmla="*/ 114 h 299"/>
                <a:gd name="T94" fmla="*/ 202 w 413"/>
                <a:gd name="T95" fmla="*/ 74 h 299"/>
                <a:gd name="T96" fmla="*/ 227 w 413"/>
                <a:gd name="T97" fmla="*/ 64 h 299"/>
                <a:gd name="T98" fmla="*/ 239 w 413"/>
                <a:gd name="T99" fmla="*/ 65 h 299"/>
                <a:gd name="T100" fmla="*/ 208 w 413"/>
                <a:gd name="T101" fmla="*/ 48 h 299"/>
                <a:gd name="T102" fmla="*/ 207 w 413"/>
                <a:gd name="T103" fmla="*/ 95 h 299"/>
                <a:gd name="T104" fmla="*/ 188 w 413"/>
                <a:gd name="T105" fmla="*/ 58 h 299"/>
                <a:gd name="T106" fmla="*/ 167 w 413"/>
                <a:gd name="T107" fmla="*/ 49 h 299"/>
                <a:gd name="T108" fmla="*/ 165 w 413"/>
                <a:gd name="T109" fmla="*/ 35 h 299"/>
                <a:gd name="T110" fmla="*/ 141 w 413"/>
                <a:gd name="T111" fmla="*/ 167 h 299"/>
                <a:gd name="T112" fmla="*/ 102 w 413"/>
                <a:gd name="T113" fmla="*/ 147 h 299"/>
                <a:gd name="T114" fmla="*/ 199 w 413"/>
                <a:gd name="T115" fmla="*/ 113 h 299"/>
                <a:gd name="T116" fmla="*/ 81 w 413"/>
                <a:gd name="T117" fmla="*/ 98 h 299"/>
                <a:gd name="T118" fmla="*/ 146 w 413"/>
                <a:gd name="T119" fmla="*/ 54 h 299"/>
                <a:gd name="T120" fmla="*/ 127 w 413"/>
                <a:gd name="T121" fmla="*/ 76 h 299"/>
                <a:gd name="T122" fmla="*/ 97 w 413"/>
                <a:gd name="T123" fmla="*/ 64 h 299"/>
                <a:gd name="T124" fmla="*/ 133 w 413"/>
                <a:gd name="T125" fmla="*/ 4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" h="299">
                  <a:moveTo>
                    <a:pt x="108" y="93"/>
                  </a:moveTo>
                  <a:cubicBezTo>
                    <a:pt x="108" y="93"/>
                    <a:pt x="107" y="93"/>
                    <a:pt x="106" y="93"/>
                  </a:cubicBezTo>
                  <a:cubicBezTo>
                    <a:pt x="106" y="94"/>
                    <a:pt x="106" y="94"/>
                    <a:pt x="106" y="95"/>
                  </a:cubicBezTo>
                  <a:cubicBezTo>
                    <a:pt x="105" y="96"/>
                    <a:pt x="104" y="96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8"/>
                    <a:pt x="102" y="99"/>
                    <a:pt x="105" y="99"/>
                  </a:cubicBezTo>
                  <a:cubicBezTo>
                    <a:pt x="108" y="99"/>
                    <a:pt x="107" y="98"/>
                    <a:pt x="108" y="98"/>
                  </a:cubicBezTo>
                  <a:cubicBezTo>
                    <a:pt x="109" y="97"/>
                    <a:pt x="110" y="99"/>
                    <a:pt x="109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10" y="99"/>
                    <a:pt x="110" y="100"/>
                    <a:pt x="110" y="100"/>
                  </a:cubicBezTo>
                  <a:cubicBezTo>
                    <a:pt x="109" y="100"/>
                    <a:pt x="108" y="100"/>
                    <a:pt x="108" y="100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2" y="101"/>
                    <a:pt x="112" y="100"/>
                    <a:pt x="112" y="99"/>
                  </a:cubicBezTo>
                  <a:cubicBezTo>
                    <a:pt x="113" y="99"/>
                    <a:pt x="115" y="100"/>
                    <a:pt x="116" y="100"/>
                  </a:cubicBezTo>
                  <a:cubicBezTo>
                    <a:pt x="117" y="100"/>
                    <a:pt x="117" y="99"/>
                    <a:pt x="118" y="99"/>
                  </a:cubicBezTo>
                  <a:cubicBezTo>
                    <a:pt x="120" y="98"/>
                    <a:pt x="122" y="99"/>
                    <a:pt x="123" y="99"/>
                  </a:cubicBezTo>
                  <a:cubicBezTo>
                    <a:pt x="123" y="99"/>
                    <a:pt x="123" y="100"/>
                    <a:pt x="123" y="100"/>
                  </a:cubicBezTo>
                  <a:cubicBezTo>
                    <a:pt x="121" y="100"/>
                    <a:pt x="120" y="99"/>
                    <a:pt x="118" y="100"/>
                  </a:cubicBezTo>
                  <a:cubicBezTo>
                    <a:pt x="118" y="100"/>
                    <a:pt x="118" y="101"/>
                    <a:pt x="118" y="101"/>
                  </a:cubicBezTo>
                  <a:cubicBezTo>
                    <a:pt x="117" y="102"/>
                    <a:pt x="116" y="101"/>
                    <a:pt x="116" y="101"/>
                  </a:cubicBezTo>
                  <a:cubicBezTo>
                    <a:pt x="115" y="101"/>
                    <a:pt x="115" y="101"/>
                    <a:pt x="114" y="102"/>
                  </a:cubicBezTo>
                  <a:cubicBezTo>
                    <a:pt x="112" y="102"/>
                    <a:pt x="107" y="103"/>
                    <a:pt x="110" y="105"/>
                  </a:cubicBezTo>
                  <a:cubicBezTo>
                    <a:pt x="111" y="105"/>
                    <a:pt x="111" y="105"/>
                    <a:pt x="113" y="106"/>
                  </a:cubicBezTo>
                  <a:cubicBezTo>
                    <a:pt x="113" y="105"/>
                    <a:pt x="113" y="105"/>
                    <a:pt x="114" y="105"/>
                  </a:cubicBezTo>
                  <a:cubicBezTo>
                    <a:pt x="114" y="105"/>
                    <a:pt x="115" y="106"/>
                    <a:pt x="116" y="106"/>
                  </a:cubicBezTo>
                  <a:cubicBezTo>
                    <a:pt x="116" y="106"/>
                    <a:pt x="117" y="105"/>
                    <a:pt x="118" y="105"/>
                  </a:cubicBezTo>
                  <a:cubicBezTo>
                    <a:pt x="119" y="105"/>
                    <a:pt x="122" y="105"/>
                    <a:pt x="122" y="105"/>
                  </a:cubicBezTo>
                  <a:cubicBezTo>
                    <a:pt x="123" y="105"/>
                    <a:pt x="123" y="106"/>
                    <a:pt x="124" y="106"/>
                  </a:cubicBezTo>
                  <a:cubicBezTo>
                    <a:pt x="125" y="106"/>
                    <a:pt x="127" y="104"/>
                    <a:pt x="128" y="105"/>
                  </a:cubicBezTo>
                  <a:cubicBezTo>
                    <a:pt x="128" y="105"/>
                    <a:pt x="128" y="106"/>
                    <a:pt x="130" y="106"/>
                  </a:cubicBezTo>
                  <a:cubicBezTo>
                    <a:pt x="130" y="106"/>
                    <a:pt x="131" y="105"/>
                    <a:pt x="131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3" y="104"/>
                    <a:pt x="134" y="105"/>
                    <a:pt x="134" y="105"/>
                  </a:cubicBezTo>
                  <a:cubicBezTo>
                    <a:pt x="134" y="105"/>
                    <a:pt x="134" y="106"/>
                    <a:pt x="134" y="106"/>
                  </a:cubicBezTo>
                  <a:cubicBezTo>
                    <a:pt x="135" y="106"/>
                    <a:pt x="135" y="106"/>
                    <a:pt x="136" y="106"/>
                  </a:cubicBezTo>
                  <a:cubicBezTo>
                    <a:pt x="136" y="106"/>
                    <a:pt x="137" y="105"/>
                    <a:pt x="138" y="105"/>
                  </a:cubicBezTo>
                  <a:cubicBezTo>
                    <a:pt x="139" y="105"/>
                    <a:pt x="138" y="105"/>
                    <a:pt x="139" y="105"/>
                  </a:cubicBezTo>
                  <a:cubicBezTo>
                    <a:pt x="139" y="105"/>
                    <a:pt x="139" y="106"/>
                    <a:pt x="139" y="106"/>
                  </a:cubicBezTo>
                  <a:cubicBezTo>
                    <a:pt x="139" y="106"/>
                    <a:pt x="138" y="106"/>
                    <a:pt x="137" y="106"/>
                  </a:cubicBezTo>
                  <a:cubicBezTo>
                    <a:pt x="137" y="108"/>
                    <a:pt x="138" y="107"/>
                    <a:pt x="136" y="108"/>
                  </a:cubicBezTo>
                  <a:cubicBezTo>
                    <a:pt x="136" y="108"/>
                    <a:pt x="135" y="109"/>
                    <a:pt x="135" y="109"/>
                  </a:cubicBezTo>
                  <a:cubicBezTo>
                    <a:pt x="134" y="109"/>
                    <a:pt x="131" y="109"/>
                    <a:pt x="129" y="109"/>
                  </a:cubicBezTo>
                  <a:cubicBezTo>
                    <a:pt x="129" y="109"/>
                    <a:pt x="128" y="108"/>
                    <a:pt x="128" y="108"/>
                  </a:cubicBezTo>
                  <a:cubicBezTo>
                    <a:pt x="127" y="108"/>
                    <a:pt x="123" y="108"/>
                    <a:pt x="122" y="109"/>
                  </a:cubicBezTo>
                  <a:cubicBezTo>
                    <a:pt x="122" y="109"/>
                    <a:pt x="122" y="110"/>
                    <a:pt x="122" y="110"/>
                  </a:cubicBezTo>
                  <a:cubicBezTo>
                    <a:pt x="120" y="110"/>
                    <a:pt x="116" y="110"/>
                    <a:pt x="114" y="110"/>
                  </a:cubicBezTo>
                  <a:cubicBezTo>
                    <a:pt x="114" y="110"/>
                    <a:pt x="113" y="112"/>
                    <a:pt x="113" y="112"/>
                  </a:cubicBezTo>
                  <a:cubicBezTo>
                    <a:pt x="113" y="114"/>
                    <a:pt x="114" y="113"/>
                    <a:pt x="114" y="113"/>
                  </a:cubicBezTo>
                  <a:cubicBezTo>
                    <a:pt x="114" y="113"/>
                    <a:pt x="114" y="114"/>
                    <a:pt x="114" y="114"/>
                  </a:cubicBezTo>
                  <a:cubicBezTo>
                    <a:pt x="115" y="114"/>
                    <a:pt x="116" y="115"/>
                    <a:pt x="116" y="115"/>
                  </a:cubicBezTo>
                  <a:cubicBezTo>
                    <a:pt x="116" y="115"/>
                    <a:pt x="116" y="116"/>
                    <a:pt x="116" y="116"/>
                  </a:cubicBezTo>
                  <a:cubicBezTo>
                    <a:pt x="117" y="117"/>
                    <a:pt x="119" y="118"/>
                    <a:pt x="121" y="118"/>
                  </a:cubicBezTo>
                  <a:cubicBezTo>
                    <a:pt x="121" y="118"/>
                    <a:pt x="123" y="117"/>
                    <a:pt x="123" y="117"/>
                  </a:cubicBezTo>
                  <a:cubicBezTo>
                    <a:pt x="124" y="118"/>
                    <a:pt x="126" y="118"/>
                    <a:pt x="127" y="118"/>
                  </a:cubicBezTo>
                  <a:cubicBezTo>
                    <a:pt x="127" y="119"/>
                    <a:pt x="127" y="121"/>
                    <a:pt x="128" y="122"/>
                  </a:cubicBezTo>
                  <a:cubicBezTo>
                    <a:pt x="128" y="122"/>
                    <a:pt x="129" y="122"/>
                    <a:pt x="130" y="122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2" y="123"/>
                    <a:pt x="135" y="123"/>
                    <a:pt x="136" y="123"/>
                  </a:cubicBezTo>
                  <a:cubicBezTo>
                    <a:pt x="136" y="123"/>
                    <a:pt x="136" y="122"/>
                    <a:pt x="136" y="122"/>
                  </a:cubicBezTo>
                  <a:cubicBezTo>
                    <a:pt x="136" y="122"/>
                    <a:pt x="137" y="122"/>
                    <a:pt x="137" y="122"/>
                  </a:cubicBezTo>
                  <a:cubicBezTo>
                    <a:pt x="138" y="121"/>
                    <a:pt x="138" y="122"/>
                    <a:pt x="139" y="122"/>
                  </a:cubicBezTo>
                  <a:cubicBezTo>
                    <a:pt x="139" y="122"/>
                    <a:pt x="142" y="122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6" y="121"/>
                    <a:pt x="147" y="121"/>
                  </a:cubicBezTo>
                  <a:cubicBezTo>
                    <a:pt x="147" y="121"/>
                    <a:pt x="148" y="121"/>
                    <a:pt x="148" y="121"/>
                  </a:cubicBezTo>
                  <a:cubicBezTo>
                    <a:pt x="149" y="119"/>
                    <a:pt x="149" y="119"/>
                    <a:pt x="149" y="119"/>
                  </a:cubicBezTo>
                  <a:cubicBezTo>
                    <a:pt x="149" y="119"/>
                    <a:pt x="149" y="120"/>
                    <a:pt x="150" y="120"/>
                  </a:cubicBezTo>
                  <a:cubicBezTo>
                    <a:pt x="151" y="119"/>
                    <a:pt x="153" y="118"/>
                    <a:pt x="154" y="118"/>
                  </a:cubicBezTo>
                  <a:cubicBezTo>
                    <a:pt x="156" y="117"/>
                    <a:pt x="157" y="118"/>
                    <a:pt x="158" y="117"/>
                  </a:cubicBezTo>
                  <a:cubicBezTo>
                    <a:pt x="158" y="117"/>
                    <a:pt x="159" y="115"/>
                    <a:pt x="159" y="115"/>
                  </a:cubicBezTo>
                  <a:cubicBezTo>
                    <a:pt x="160" y="115"/>
                    <a:pt x="160" y="115"/>
                    <a:pt x="161" y="115"/>
                  </a:cubicBezTo>
                  <a:cubicBezTo>
                    <a:pt x="162" y="114"/>
                    <a:pt x="163" y="114"/>
                    <a:pt x="163" y="113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5" y="113"/>
                    <a:pt x="165" y="113"/>
                    <a:pt x="166" y="113"/>
                  </a:cubicBezTo>
                  <a:cubicBezTo>
                    <a:pt x="165" y="114"/>
                    <a:pt x="164" y="115"/>
                    <a:pt x="164" y="116"/>
                  </a:cubicBezTo>
                  <a:cubicBezTo>
                    <a:pt x="164" y="116"/>
                    <a:pt x="164" y="117"/>
                    <a:pt x="165" y="117"/>
                  </a:cubicBezTo>
                  <a:cubicBezTo>
                    <a:pt x="166" y="117"/>
                    <a:pt x="167" y="117"/>
                    <a:pt x="168" y="117"/>
                  </a:cubicBezTo>
                  <a:cubicBezTo>
                    <a:pt x="168" y="118"/>
                    <a:pt x="168" y="119"/>
                    <a:pt x="168" y="119"/>
                  </a:cubicBezTo>
                  <a:cubicBezTo>
                    <a:pt x="169" y="119"/>
                    <a:pt x="169" y="119"/>
                    <a:pt x="170" y="119"/>
                  </a:cubicBezTo>
                  <a:cubicBezTo>
                    <a:pt x="170" y="119"/>
                    <a:pt x="170" y="118"/>
                    <a:pt x="171" y="118"/>
                  </a:cubicBezTo>
                  <a:cubicBezTo>
                    <a:pt x="171" y="118"/>
                    <a:pt x="173" y="120"/>
                    <a:pt x="173" y="120"/>
                  </a:cubicBezTo>
                  <a:cubicBezTo>
                    <a:pt x="174" y="120"/>
                    <a:pt x="174" y="119"/>
                    <a:pt x="175" y="119"/>
                  </a:cubicBezTo>
                  <a:cubicBezTo>
                    <a:pt x="176" y="119"/>
                    <a:pt x="176" y="120"/>
                    <a:pt x="177" y="120"/>
                  </a:cubicBezTo>
                  <a:cubicBezTo>
                    <a:pt x="178" y="120"/>
                    <a:pt x="177" y="119"/>
                    <a:pt x="178" y="119"/>
                  </a:cubicBezTo>
                  <a:cubicBezTo>
                    <a:pt x="179" y="119"/>
                    <a:pt x="180" y="119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2" y="118"/>
                    <a:pt x="182" y="118"/>
                    <a:pt x="183" y="118"/>
                  </a:cubicBezTo>
                  <a:cubicBezTo>
                    <a:pt x="184" y="117"/>
                    <a:pt x="183" y="117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3" y="116"/>
                    <a:pt x="183" y="115"/>
                    <a:pt x="183" y="115"/>
                  </a:cubicBezTo>
                  <a:cubicBezTo>
                    <a:pt x="182" y="115"/>
                    <a:pt x="181" y="115"/>
                    <a:pt x="180" y="115"/>
                  </a:cubicBezTo>
                  <a:cubicBezTo>
                    <a:pt x="179" y="116"/>
                    <a:pt x="181" y="117"/>
                    <a:pt x="178" y="116"/>
                  </a:cubicBezTo>
                  <a:cubicBezTo>
                    <a:pt x="177" y="116"/>
                    <a:pt x="178" y="115"/>
                    <a:pt x="177" y="115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7" y="113"/>
                    <a:pt x="177" y="113"/>
                    <a:pt x="178" y="113"/>
                  </a:cubicBezTo>
                  <a:cubicBezTo>
                    <a:pt x="178" y="113"/>
                    <a:pt x="179" y="114"/>
                    <a:pt x="179" y="114"/>
                  </a:cubicBezTo>
                  <a:cubicBezTo>
                    <a:pt x="180" y="115"/>
                    <a:pt x="182" y="114"/>
                    <a:pt x="184" y="115"/>
                  </a:cubicBezTo>
                  <a:cubicBezTo>
                    <a:pt x="184" y="114"/>
                    <a:pt x="184" y="114"/>
                    <a:pt x="184" y="114"/>
                  </a:cubicBezTo>
                  <a:cubicBezTo>
                    <a:pt x="183" y="113"/>
                    <a:pt x="182" y="113"/>
                    <a:pt x="182" y="113"/>
                  </a:cubicBezTo>
                  <a:cubicBezTo>
                    <a:pt x="180" y="113"/>
                    <a:pt x="182" y="112"/>
                    <a:pt x="183" y="112"/>
                  </a:cubicBezTo>
                  <a:cubicBezTo>
                    <a:pt x="183" y="112"/>
                    <a:pt x="184" y="112"/>
                    <a:pt x="184" y="112"/>
                  </a:cubicBezTo>
                  <a:cubicBezTo>
                    <a:pt x="185" y="112"/>
                    <a:pt x="185" y="113"/>
                    <a:pt x="186" y="113"/>
                  </a:cubicBezTo>
                  <a:cubicBezTo>
                    <a:pt x="186" y="113"/>
                    <a:pt x="186" y="114"/>
                    <a:pt x="186" y="115"/>
                  </a:cubicBezTo>
                  <a:cubicBezTo>
                    <a:pt x="187" y="115"/>
                    <a:pt x="188" y="115"/>
                    <a:pt x="188" y="115"/>
                  </a:cubicBezTo>
                  <a:cubicBezTo>
                    <a:pt x="188" y="115"/>
                    <a:pt x="188" y="114"/>
                    <a:pt x="189" y="114"/>
                  </a:cubicBezTo>
                  <a:cubicBezTo>
                    <a:pt x="189" y="114"/>
                    <a:pt x="189" y="114"/>
                    <a:pt x="189" y="113"/>
                  </a:cubicBezTo>
                  <a:cubicBezTo>
                    <a:pt x="189" y="113"/>
                    <a:pt x="188" y="113"/>
                    <a:pt x="188" y="113"/>
                  </a:cubicBezTo>
                  <a:cubicBezTo>
                    <a:pt x="188" y="111"/>
                    <a:pt x="188" y="111"/>
                    <a:pt x="188" y="109"/>
                  </a:cubicBezTo>
                  <a:cubicBezTo>
                    <a:pt x="188" y="109"/>
                    <a:pt x="187" y="109"/>
                    <a:pt x="187" y="109"/>
                  </a:cubicBezTo>
                  <a:cubicBezTo>
                    <a:pt x="186" y="109"/>
                    <a:pt x="186" y="109"/>
                    <a:pt x="185" y="109"/>
                  </a:cubicBezTo>
                  <a:cubicBezTo>
                    <a:pt x="181" y="110"/>
                    <a:pt x="179" y="107"/>
                    <a:pt x="178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5"/>
                    <a:pt x="177" y="106"/>
                    <a:pt x="177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5" y="106"/>
                    <a:pt x="174" y="107"/>
                    <a:pt x="173" y="106"/>
                  </a:cubicBezTo>
                  <a:cubicBezTo>
                    <a:pt x="173" y="106"/>
                    <a:pt x="173" y="105"/>
                    <a:pt x="173" y="105"/>
                  </a:cubicBezTo>
                  <a:cubicBezTo>
                    <a:pt x="172" y="104"/>
                    <a:pt x="171" y="103"/>
                    <a:pt x="171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69" y="99"/>
                    <a:pt x="168" y="99"/>
                    <a:pt x="168" y="98"/>
                  </a:cubicBezTo>
                  <a:cubicBezTo>
                    <a:pt x="167" y="97"/>
                    <a:pt x="168" y="96"/>
                    <a:pt x="168" y="96"/>
                  </a:cubicBezTo>
                  <a:cubicBezTo>
                    <a:pt x="168" y="95"/>
                    <a:pt x="167" y="94"/>
                    <a:pt x="166" y="94"/>
                  </a:cubicBezTo>
                  <a:cubicBezTo>
                    <a:pt x="166" y="94"/>
                    <a:pt x="166" y="93"/>
                    <a:pt x="166" y="93"/>
                  </a:cubicBezTo>
                  <a:cubicBezTo>
                    <a:pt x="165" y="93"/>
                    <a:pt x="164" y="93"/>
                    <a:pt x="163" y="93"/>
                  </a:cubicBezTo>
                  <a:cubicBezTo>
                    <a:pt x="163" y="93"/>
                    <a:pt x="161" y="92"/>
                    <a:pt x="160" y="92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9" y="93"/>
                    <a:pt x="159" y="94"/>
                    <a:pt x="158" y="93"/>
                  </a:cubicBezTo>
                  <a:cubicBezTo>
                    <a:pt x="158" y="92"/>
                    <a:pt x="158" y="92"/>
                    <a:pt x="158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3"/>
                    <a:pt x="155" y="95"/>
                    <a:pt x="155" y="95"/>
                  </a:cubicBezTo>
                  <a:cubicBezTo>
                    <a:pt x="155" y="95"/>
                    <a:pt x="155" y="96"/>
                    <a:pt x="155" y="96"/>
                  </a:cubicBezTo>
                  <a:cubicBezTo>
                    <a:pt x="155" y="97"/>
                    <a:pt x="153" y="97"/>
                    <a:pt x="152" y="98"/>
                  </a:cubicBezTo>
                  <a:cubicBezTo>
                    <a:pt x="151" y="95"/>
                    <a:pt x="153" y="93"/>
                    <a:pt x="154" y="91"/>
                  </a:cubicBezTo>
                  <a:cubicBezTo>
                    <a:pt x="154" y="90"/>
                    <a:pt x="153" y="91"/>
                    <a:pt x="153" y="91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88"/>
                    <a:pt x="151" y="87"/>
                    <a:pt x="151" y="87"/>
                  </a:cubicBezTo>
                  <a:cubicBezTo>
                    <a:pt x="151" y="87"/>
                    <a:pt x="149" y="86"/>
                    <a:pt x="150" y="87"/>
                  </a:cubicBezTo>
                  <a:cubicBezTo>
                    <a:pt x="149" y="87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7" y="86"/>
                    <a:pt x="147" y="87"/>
                    <a:pt x="147" y="87"/>
                  </a:cubicBezTo>
                  <a:cubicBezTo>
                    <a:pt x="146" y="88"/>
                    <a:pt x="145" y="88"/>
                    <a:pt x="144" y="89"/>
                  </a:cubicBezTo>
                  <a:cubicBezTo>
                    <a:pt x="144" y="89"/>
                    <a:pt x="145" y="90"/>
                    <a:pt x="144" y="90"/>
                  </a:cubicBezTo>
                  <a:cubicBezTo>
                    <a:pt x="144" y="90"/>
                    <a:pt x="143" y="90"/>
                    <a:pt x="143" y="90"/>
                  </a:cubicBezTo>
                  <a:cubicBezTo>
                    <a:pt x="143" y="90"/>
                    <a:pt x="143" y="90"/>
                    <a:pt x="142" y="90"/>
                  </a:cubicBezTo>
                  <a:cubicBezTo>
                    <a:pt x="142" y="89"/>
                    <a:pt x="142" y="89"/>
                    <a:pt x="142" y="88"/>
                  </a:cubicBezTo>
                  <a:cubicBezTo>
                    <a:pt x="142" y="87"/>
                    <a:pt x="139" y="86"/>
                    <a:pt x="139" y="86"/>
                  </a:cubicBezTo>
                  <a:cubicBezTo>
                    <a:pt x="137" y="85"/>
                    <a:pt x="137" y="85"/>
                    <a:pt x="135" y="85"/>
                  </a:cubicBezTo>
                  <a:cubicBezTo>
                    <a:pt x="135" y="86"/>
                    <a:pt x="135" y="88"/>
                    <a:pt x="135" y="89"/>
                  </a:cubicBezTo>
                  <a:cubicBezTo>
                    <a:pt x="135" y="90"/>
                    <a:pt x="135" y="90"/>
                    <a:pt x="135" y="91"/>
                  </a:cubicBezTo>
                  <a:cubicBezTo>
                    <a:pt x="135" y="91"/>
                    <a:pt x="135" y="92"/>
                    <a:pt x="135" y="93"/>
                  </a:cubicBezTo>
                  <a:cubicBezTo>
                    <a:pt x="135" y="93"/>
                    <a:pt x="134" y="94"/>
                    <a:pt x="134" y="94"/>
                  </a:cubicBezTo>
                  <a:cubicBezTo>
                    <a:pt x="134" y="94"/>
                    <a:pt x="133" y="93"/>
                    <a:pt x="133" y="93"/>
                  </a:cubicBezTo>
                  <a:cubicBezTo>
                    <a:pt x="133" y="92"/>
                    <a:pt x="132" y="93"/>
                    <a:pt x="131" y="92"/>
                  </a:cubicBezTo>
                  <a:cubicBezTo>
                    <a:pt x="131" y="92"/>
                    <a:pt x="128" y="90"/>
                    <a:pt x="128" y="90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9" y="85"/>
                    <a:pt x="128" y="84"/>
                    <a:pt x="128" y="83"/>
                  </a:cubicBezTo>
                  <a:cubicBezTo>
                    <a:pt x="126" y="82"/>
                    <a:pt x="126" y="82"/>
                    <a:pt x="124" y="82"/>
                  </a:cubicBezTo>
                  <a:cubicBezTo>
                    <a:pt x="123" y="84"/>
                    <a:pt x="122" y="85"/>
                    <a:pt x="120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7" y="87"/>
                    <a:pt x="116" y="86"/>
                    <a:pt x="115" y="86"/>
                  </a:cubicBezTo>
                  <a:cubicBezTo>
                    <a:pt x="114" y="87"/>
                    <a:pt x="113" y="88"/>
                    <a:pt x="112" y="88"/>
                  </a:cubicBezTo>
                  <a:cubicBezTo>
                    <a:pt x="111" y="88"/>
                    <a:pt x="110" y="88"/>
                    <a:pt x="110" y="88"/>
                  </a:cubicBezTo>
                  <a:cubicBezTo>
                    <a:pt x="108" y="89"/>
                    <a:pt x="108" y="91"/>
                    <a:pt x="108" y="93"/>
                  </a:cubicBezTo>
                  <a:close/>
                  <a:moveTo>
                    <a:pt x="300" y="90"/>
                  </a:moveTo>
                  <a:cubicBezTo>
                    <a:pt x="299" y="89"/>
                    <a:pt x="297" y="89"/>
                    <a:pt x="296" y="89"/>
                  </a:cubicBezTo>
                  <a:cubicBezTo>
                    <a:pt x="296" y="89"/>
                    <a:pt x="296" y="88"/>
                    <a:pt x="295" y="88"/>
                  </a:cubicBezTo>
                  <a:cubicBezTo>
                    <a:pt x="295" y="87"/>
                    <a:pt x="292" y="87"/>
                    <a:pt x="291" y="88"/>
                  </a:cubicBezTo>
                  <a:cubicBezTo>
                    <a:pt x="288" y="88"/>
                    <a:pt x="288" y="90"/>
                    <a:pt x="291" y="91"/>
                  </a:cubicBezTo>
                  <a:cubicBezTo>
                    <a:pt x="291" y="91"/>
                    <a:pt x="296" y="93"/>
                    <a:pt x="294" y="93"/>
                  </a:cubicBezTo>
                  <a:cubicBezTo>
                    <a:pt x="293" y="93"/>
                    <a:pt x="294" y="93"/>
                    <a:pt x="293" y="93"/>
                  </a:cubicBezTo>
                  <a:cubicBezTo>
                    <a:pt x="293" y="93"/>
                    <a:pt x="292" y="93"/>
                    <a:pt x="292" y="93"/>
                  </a:cubicBezTo>
                  <a:cubicBezTo>
                    <a:pt x="291" y="92"/>
                    <a:pt x="290" y="92"/>
                    <a:pt x="289" y="91"/>
                  </a:cubicBezTo>
                  <a:cubicBezTo>
                    <a:pt x="289" y="91"/>
                    <a:pt x="288" y="92"/>
                    <a:pt x="288" y="91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3"/>
                    <a:pt x="288" y="93"/>
                    <a:pt x="288" y="94"/>
                  </a:cubicBezTo>
                  <a:cubicBezTo>
                    <a:pt x="288" y="94"/>
                    <a:pt x="288" y="94"/>
                    <a:pt x="287" y="94"/>
                  </a:cubicBezTo>
                  <a:cubicBezTo>
                    <a:pt x="287" y="94"/>
                    <a:pt x="287" y="95"/>
                    <a:pt x="287" y="95"/>
                  </a:cubicBezTo>
                  <a:cubicBezTo>
                    <a:pt x="286" y="94"/>
                    <a:pt x="286" y="96"/>
                    <a:pt x="286" y="96"/>
                  </a:cubicBezTo>
                  <a:cubicBezTo>
                    <a:pt x="287" y="96"/>
                    <a:pt x="287" y="96"/>
                    <a:pt x="287" y="97"/>
                  </a:cubicBezTo>
                  <a:cubicBezTo>
                    <a:pt x="287" y="97"/>
                    <a:pt x="286" y="97"/>
                    <a:pt x="286" y="97"/>
                  </a:cubicBezTo>
                  <a:cubicBezTo>
                    <a:pt x="286" y="97"/>
                    <a:pt x="285" y="96"/>
                    <a:pt x="286" y="96"/>
                  </a:cubicBezTo>
                  <a:cubicBezTo>
                    <a:pt x="285" y="96"/>
                    <a:pt x="286" y="95"/>
                    <a:pt x="286" y="95"/>
                  </a:cubicBezTo>
                  <a:cubicBezTo>
                    <a:pt x="287" y="90"/>
                    <a:pt x="286" y="92"/>
                    <a:pt x="283" y="93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84" y="93"/>
                    <a:pt x="283" y="91"/>
                    <a:pt x="281" y="91"/>
                  </a:cubicBezTo>
                  <a:cubicBezTo>
                    <a:pt x="281" y="92"/>
                    <a:pt x="281" y="92"/>
                    <a:pt x="281" y="92"/>
                  </a:cubicBezTo>
                  <a:cubicBezTo>
                    <a:pt x="279" y="92"/>
                    <a:pt x="279" y="93"/>
                    <a:pt x="278" y="94"/>
                  </a:cubicBezTo>
                  <a:cubicBezTo>
                    <a:pt x="278" y="94"/>
                    <a:pt x="279" y="95"/>
                    <a:pt x="279" y="95"/>
                  </a:cubicBezTo>
                  <a:cubicBezTo>
                    <a:pt x="279" y="95"/>
                    <a:pt x="279" y="96"/>
                    <a:pt x="279" y="96"/>
                  </a:cubicBezTo>
                  <a:cubicBezTo>
                    <a:pt x="277" y="96"/>
                    <a:pt x="277" y="96"/>
                    <a:pt x="275" y="96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6" y="95"/>
                    <a:pt x="276" y="95"/>
                    <a:pt x="277" y="95"/>
                  </a:cubicBezTo>
                  <a:cubicBezTo>
                    <a:pt x="277" y="94"/>
                    <a:pt x="276" y="94"/>
                    <a:pt x="277" y="93"/>
                  </a:cubicBezTo>
                  <a:cubicBezTo>
                    <a:pt x="278" y="92"/>
                    <a:pt x="277" y="92"/>
                    <a:pt x="276" y="92"/>
                  </a:cubicBezTo>
                  <a:cubicBezTo>
                    <a:pt x="276" y="91"/>
                    <a:pt x="276" y="91"/>
                    <a:pt x="276" y="91"/>
                  </a:cubicBezTo>
                  <a:cubicBezTo>
                    <a:pt x="276" y="92"/>
                    <a:pt x="277" y="90"/>
                    <a:pt x="277" y="90"/>
                  </a:cubicBezTo>
                  <a:cubicBezTo>
                    <a:pt x="276" y="90"/>
                    <a:pt x="276" y="90"/>
                    <a:pt x="276" y="90"/>
                  </a:cubicBezTo>
                  <a:cubicBezTo>
                    <a:pt x="276" y="90"/>
                    <a:pt x="276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4" y="86"/>
                    <a:pt x="276" y="86"/>
                    <a:pt x="276" y="85"/>
                  </a:cubicBezTo>
                  <a:cubicBezTo>
                    <a:pt x="276" y="85"/>
                    <a:pt x="276" y="85"/>
                    <a:pt x="276" y="84"/>
                  </a:cubicBezTo>
                  <a:cubicBezTo>
                    <a:pt x="276" y="85"/>
                    <a:pt x="275" y="84"/>
                    <a:pt x="275" y="84"/>
                  </a:cubicBezTo>
                  <a:cubicBezTo>
                    <a:pt x="276" y="82"/>
                    <a:pt x="278" y="81"/>
                    <a:pt x="275" y="80"/>
                  </a:cubicBezTo>
                  <a:cubicBezTo>
                    <a:pt x="274" y="80"/>
                    <a:pt x="272" y="79"/>
                    <a:pt x="270" y="80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80"/>
                    <a:pt x="269" y="81"/>
                    <a:pt x="269" y="81"/>
                  </a:cubicBezTo>
                  <a:cubicBezTo>
                    <a:pt x="268" y="81"/>
                    <a:pt x="268" y="81"/>
                    <a:pt x="267" y="81"/>
                  </a:cubicBezTo>
                  <a:cubicBezTo>
                    <a:pt x="267" y="81"/>
                    <a:pt x="267" y="82"/>
                    <a:pt x="267" y="82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3" y="84"/>
                    <a:pt x="262" y="83"/>
                    <a:pt x="261" y="84"/>
                  </a:cubicBezTo>
                  <a:cubicBezTo>
                    <a:pt x="261" y="84"/>
                    <a:pt x="262" y="84"/>
                    <a:pt x="262" y="84"/>
                  </a:cubicBezTo>
                  <a:cubicBezTo>
                    <a:pt x="262" y="84"/>
                    <a:pt x="262" y="85"/>
                    <a:pt x="262" y="85"/>
                  </a:cubicBezTo>
                  <a:cubicBezTo>
                    <a:pt x="262" y="85"/>
                    <a:pt x="261" y="85"/>
                    <a:pt x="261" y="86"/>
                  </a:cubicBezTo>
                  <a:cubicBezTo>
                    <a:pt x="261" y="86"/>
                    <a:pt x="262" y="86"/>
                    <a:pt x="262" y="86"/>
                  </a:cubicBezTo>
                  <a:cubicBezTo>
                    <a:pt x="261" y="87"/>
                    <a:pt x="261" y="86"/>
                    <a:pt x="260" y="86"/>
                  </a:cubicBezTo>
                  <a:cubicBezTo>
                    <a:pt x="259" y="86"/>
                    <a:pt x="258" y="87"/>
                    <a:pt x="258" y="87"/>
                  </a:cubicBezTo>
                  <a:cubicBezTo>
                    <a:pt x="258" y="87"/>
                    <a:pt x="258" y="89"/>
                    <a:pt x="258" y="91"/>
                  </a:cubicBezTo>
                  <a:cubicBezTo>
                    <a:pt x="258" y="91"/>
                    <a:pt x="259" y="91"/>
                    <a:pt x="259" y="91"/>
                  </a:cubicBezTo>
                  <a:cubicBezTo>
                    <a:pt x="260" y="91"/>
                    <a:pt x="262" y="91"/>
                    <a:pt x="263" y="91"/>
                  </a:cubicBezTo>
                  <a:cubicBezTo>
                    <a:pt x="263" y="91"/>
                    <a:pt x="262" y="93"/>
                    <a:pt x="263" y="94"/>
                  </a:cubicBezTo>
                  <a:cubicBezTo>
                    <a:pt x="261" y="93"/>
                    <a:pt x="261" y="93"/>
                    <a:pt x="258" y="92"/>
                  </a:cubicBezTo>
                  <a:cubicBezTo>
                    <a:pt x="258" y="93"/>
                    <a:pt x="258" y="94"/>
                    <a:pt x="257" y="94"/>
                  </a:cubicBezTo>
                  <a:cubicBezTo>
                    <a:pt x="260" y="96"/>
                    <a:pt x="262" y="95"/>
                    <a:pt x="260" y="98"/>
                  </a:cubicBezTo>
                  <a:cubicBezTo>
                    <a:pt x="260" y="97"/>
                    <a:pt x="260" y="100"/>
                    <a:pt x="261" y="101"/>
                  </a:cubicBezTo>
                  <a:cubicBezTo>
                    <a:pt x="258" y="100"/>
                    <a:pt x="257" y="100"/>
                    <a:pt x="254" y="101"/>
                  </a:cubicBezTo>
                  <a:cubicBezTo>
                    <a:pt x="254" y="100"/>
                    <a:pt x="256" y="99"/>
                    <a:pt x="256" y="99"/>
                  </a:cubicBezTo>
                  <a:cubicBezTo>
                    <a:pt x="257" y="99"/>
                    <a:pt x="257" y="99"/>
                    <a:pt x="257" y="99"/>
                  </a:cubicBezTo>
                  <a:cubicBezTo>
                    <a:pt x="257" y="98"/>
                    <a:pt x="258" y="98"/>
                    <a:pt x="257" y="97"/>
                  </a:cubicBezTo>
                  <a:cubicBezTo>
                    <a:pt x="257" y="97"/>
                    <a:pt x="255" y="97"/>
                    <a:pt x="255" y="96"/>
                  </a:cubicBezTo>
                  <a:cubicBezTo>
                    <a:pt x="254" y="94"/>
                    <a:pt x="254" y="88"/>
                    <a:pt x="254" y="86"/>
                  </a:cubicBezTo>
                  <a:cubicBezTo>
                    <a:pt x="255" y="83"/>
                    <a:pt x="260" y="82"/>
                    <a:pt x="265" y="82"/>
                  </a:cubicBezTo>
                  <a:cubicBezTo>
                    <a:pt x="265" y="81"/>
                    <a:pt x="266" y="81"/>
                    <a:pt x="266" y="81"/>
                  </a:cubicBezTo>
                  <a:cubicBezTo>
                    <a:pt x="266" y="81"/>
                    <a:pt x="266" y="80"/>
                    <a:pt x="266" y="80"/>
                  </a:cubicBezTo>
                  <a:cubicBezTo>
                    <a:pt x="265" y="80"/>
                    <a:pt x="264" y="80"/>
                    <a:pt x="263" y="80"/>
                  </a:cubicBezTo>
                  <a:cubicBezTo>
                    <a:pt x="261" y="80"/>
                    <a:pt x="257" y="80"/>
                    <a:pt x="255" y="80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3" y="81"/>
                    <a:pt x="253" y="80"/>
                    <a:pt x="251" y="80"/>
                  </a:cubicBezTo>
                  <a:cubicBezTo>
                    <a:pt x="251" y="80"/>
                    <a:pt x="249" y="81"/>
                    <a:pt x="249" y="81"/>
                  </a:cubicBezTo>
                  <a:cubicBezTo>
                    <a:pt x="248" y="81"/>
                    <a:pt x="247" y="80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5" y="81"/>
                    <a:pt x="245" y="82"/>
                    <a:pt x="244" y="83"/>
                  </a:cubicBezTo>
                  <a:cubicBezTo>
                    <a:pt x="244" y="83"/>
                    <a:pt x="244" y="84"/>
                    <a:pt x="244" y="84"/>
                  </a:cubicBezTo>
                  <a:cubicBezTo>
                    <a:pt x="244" y="84"/>
                    <a:pt x="242" y="86"/>
                    <a:pt x="242" y="86"/>
                  </a:cubicBezTo>
                  <a:cubicBezTo>
                    <a:pt x="242" y="87"/>
                    <a:pt x="242" y="87"/>
                    <a:pt x="242" y="87"/>
                  </a:cubicBezTo>
                  <a:cubicBezTo>
                    <a:pt x="242" y="88"/>
                    <a:pt x="238" y="91"/>
                    <a:pt x="238" y="91"/>
                  </a:cubicBezTo>
                  <a:cubicBezTo>
                    <a:pt x="238" y="92"/>
                    <a:pt x="239" y="92"/>
                    <a:pt x="238" y="93"/>
                  </a:cubicBezTo>
                  <a:cubicBezTo>
                    <a:pt x="238" y="94"/>
                    <a:pt x="237" y="95"/>
                    <a:pt x="237" y="95"/>
                  </a:cubicBezTo>
                  <a:cubicBezTo>
                    <a:pt x="236" y="96"/>
                    <a:pt x="237" y="96"/>
                    <a:pt x="236" y="97"/>
                  </a:cubicBezTo>
                  <a:cubicBezTo>
                    <a:pt x="237" y="97"/>
                    <a:pt x="239" y="98"/>
                    <a:pt x="240" y="98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38" y="99"/>
                    <a:pt x="241" y="101"/>
                    <a:pt x="241" y="101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3" y="102"/>
                    <a:pt x="245" y="101"/>
                    <a:pt x="247" y="101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2"/>
                    <a:pt x="245" y="102"/>
                    <a:pt x="244" y="102"/>
                  </a:cubicBezTo>
                  <a:cubicBezTo>
                    <a:pt x="244" y="102"/>
                    <a:pt x="244" y="103"/>
                    <a:pt x="244" y="103"/>
                  </a:cubicBezTo>
                  <a:cubicBezTo>
                    <a:pt x="244" y="103"/>
                    <a:pt x="246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6" y="105"/>
                    <a:pt x="246" y="105"/>
                    <a:pt x="247" y="105"/>
                  </a:cubicBezTo>
                  <a:cubicBezTo>
                    <a:pt x="247" y="105"/>
                    <a:pt x="249" y="106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8" y="107"/>
                    <a:pt x="248" y="107"/>
                    <a:pt x="248" y="107"/>
                  </a:cubicBezTo>
                  <a:cubicBezTo>
                    <a:pt x="249" y="107"/>
                    <a:pt x="250" y="107"/>
                    <a:pt x="250" y="107"/>
                  </a:cubicBezTo>
                  <a:cubicBezTo>
                    <a:pt x="251" y="107"/>
                    <a:pt x="252" y="105"/>
                    <a:pt x="254" y="106"/>
                  </a:cubicBezTo>
                  <a:cubicBezTo>
                    <a:pt x="254" y="106"/>
                    <a:pt x="254" y="107"/>
                    <a:pt x="254" y="107"/>
                  </a:cubicBezTo>
                  <a:cubicBezTo>
                    <a:pt x="254" y="107"/>
                    <a:pt x="256" y="109"/>
                    <a:pt x="256" y="109"/>
                  </a:cubicBezTo>
                  <a:cubicBezTo>
                    <a:pt x="256" y="109"/>
                    <a:pt x="256" y="109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8" y="110"/>
                    <a:pt x="259" y="110"/>
                    <a:pt x="260" y="110"/>
                  </a:cubicBezTo>
                  <a:cubicBezTo>
                    <a:pt x="260" y="110"/>
                    <a:pt x="259" y="109"/>
                    <a:pt x="259" y="109"/>
                  </a:cubicBezTo>
                  <a:cubicBezTo>
                    <a:pt x="260" y="109"/>
                    <a:pt x="260" y="109"/>
                    <a:pt x="260" y="109"/>
                  </a:cubicBezTo>
                  <a:cubicBezTo>
                    <a:pt x="260" y="109"/>
                    <a:pt x="261" y="110"/>
                    <a:pt x="261" y="110"/>
                  </a:cubicBezTo>
                  <a:cubicBezTo>
                    <a:pt x="262" y="111"/>
                    <a:pt x="264" y="110"/>
                    <a:pt x="265" y="110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6" y="111"/>
                    <a:pt x="266" y="111"/>
                    <a:pt x="267" y="111"/>
                  </a:cubicBezTo>
                  <a:cubicBezTo>
                    <a:pt x="268" y="111"/>
                    <a:pt x="270" y="110"/>
                    <a:pt x="270" y="110"/>
                  </a:cubicBezTo>
                  <a:cubicBezTo>
                    <a:pt x="271" y="110"/>
                    <a:pt x="271" y="111"/>
                    <a:pt x="271" y="111"/>
                  </a:cubicBezTo>
                  <a:cubicBezTo>
                    <a:pt x="272" y="112"/>
                    <a:pt x="274" y="112"/>
                    <a:pt x="274" y="112"/>
                  </a:cubicBezTo>
                  <a:cubicBezTo>
                    <a:pt x="278" y="112"/>
                    <a:pt x="276" y="111"/>
                    <a:pt x="275" y="110"/>
                  </a:cubicBezTo>
                  <a:cubicBezTo>
                    <a:pt x="274" y="110"/>
                    <a:pt x="275" y="110"/>
                    <a:pt x="274" y="109"/>
                  </a:cubicBezTo>
                  <a:cubicBezTo>
                    <a:pt x="274" y="109"/>
                    <a:pt x="273" y="108"/>
                    <a:pt x="272" y="108"/>
                  </a:cubicBezTo>
                  <a:cubicBezTo>
                    <a:pt x="271" y="107"/>
                    <a:pt x="272" y="107"/>
                    <a:pt x="273" y="107"/>
                  </a:cubicBezTo>
                  <a:cubicBezTo>
                    <a:pt x="274" y="107"/>
                    <a:pt x="275" y="110"/>
                    <a:pt x="276" y="110"/>
                  </a:cubicBezTo>
                  <a:cubicBezTo>
                    <a:pt x="276" y="110"/>
                    <a:pt x="277" y="110"/>
                    <a:pt x="277" y="110"/>
                  </a:cubicBezTo>
                  <a:cubicBezTo>
                    <a:pt x="278" y="111"/>
                    <a:pt x="279" y="112"/>
                    <a:pt x="280" y="113"/>
                  </a:cubicBezTo>
                  <a:cubicBezTo>
                    <a:pt x="280" y="113"/>
                    <a:pt x="281" y="113"/>
                    <a:pt x="281" y="113"/>
                  </a:cubicBezTo>
                  <a:cubicBezTo>
                    <a:pt x="281" y="112"/>
                    <a:pt x="281" y="112"/>
                    <a:pt x="281" y="111"/>
                  </a:cubicBezTo>
                  <a:cubicBezTo>
                    <a:pt x="281" y="111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09"/>
                  </a:cubicBezTo>
                  <a:cubicBezTo>
                    <a:pt x="279" y="109"/>
                    <a:pt x="278" y="109"/>
                    <a:pt x="278" y="109"/>
                  </a:cubicBezTo>
                  <a:cubicBezTo>
                    <a:pt x="278" y="108"/>
                    <a:pt x="279" y="108"/>
                    <a:pt x="279" y="108"/>
                  </a:cubicBezTo>
                  <a:cubicBezTo>
                    <a:pt x="279" y="108"/>
                    <a:pt x="280" y="108"/>
                    <a:pt x="281" y="108"/>
                  </a:cubicBezTo>
                  <a:cubicBezTo>
                    <a:pt x="281" y="107"/>
                    <a:pt x="281" y="107"/>
                    <a:pt x="281" y="107"/>
                  </a:cubicBezTo>
                  <a:cubicBezTo>
                    <a:pt x="282" y="107"/>
                    <a:pt x="283" y="107"/>
                    <a:pt x="283" y="107"/>
                  </a:cubicBezTo>
                  <a:cubicBezTo>
                    <a:pt x="283" y="108"/>
                    <a:pt x="283" y="107"/>
                    <a:pt x="284" y="107"/>
                  </a:cubicBezTo>
                  <a:cubicBezTo>
                    <a:pt x="284" y="108"/>
                    <a:pt x="285" y="109"/>
                    <a:pt x="285" y="109"/>
                  </a:cubicBezTo>
                  <a:cubicBezTo>
                    <a:pt x="287" y="111"/>
                    <a:pt x="287" y="109"/>
                    <a:pt x="289" y="109"/>
                  </a:cubicBezTo>
                  <a:cubicBezTo>
                    <a:pt x="289" y="109"/>
                    <a:pt x="289" y="110"/>
                    <a:pt x="290" y="110"/>
                  </a:cubicBezTo>
                  <a:cubicBezTo>
                    <a:pt x="290" y="110"/>
                    <a:pt x="291" y="109"/>
                    <a:pt x="291" y="109"/>
                  </a:cubicBezTo>
                  <a:cubicBezTo>
                    <a:pt x="291" y="108"/>
                    <a:pt x="291" y="107"/>
                    <a:pt x="290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6"/>
                    <a:pt x="288" y="106"/>
                  </a:cubicBezTo>
                  <a:cubicBezTo>
                    <a:pt x="289" y="106"/>
                    <a:pt x="290" y="106"/>
                    <a:pt x="291" y="105"/>
                  </a:cubicBezTo>
                  <a:cubicBezTo>
                    <a:pt x="291" y="106"/>
                    <a:pt x="291" y="107"/>
                    <a:pt x="292" y="108"/>
                  </a:cubicBezTo>
                  <a:cubicBezTo>
                    <a:pt x="292" y="108"/>
                    <a:pt x="292" y="108"/>
                    <a:pt x="293" y="108"/>
                  </a:cubicBezTo>
                  <a:cubicBezTo>
                    <a:pt x="293" y="107"/>
                    <a:pt x="293" y="107"/>
                    <a:pt x="293" y="107"/>
                  </a:cubicBezTo>
                  <a:cubicBezTo>
                    <a:pt x="293" y="107"/>
                    <a:pt x="294" y="107"/>
                    <a:pt x="294" y="107"/>
                  </a:cubicBezTo>
                  <a:cubicBezTo>
                    <a:pt x="295" y="109"/>
                    <a:pt x="295" y="111"/>
                    <a:pt x="296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297" y="112"/>
                    <a:pt x="297" y="111"/>
                    <a:pt x="297" y="110"/>
                  </a:cubicBezTo>
                  <a:cubicBezTo>
                    <a:pt x="297" y="110"/>
                    <a:pt x="297" y="110"/>
                    <a:pt x="298" y="110"/>
                  </a:cubicBezTo>
                  <a:cubicBezTo>
                    <a:pt x="298" y="110"/>
                    <a:pt x="298" y="110"/>
                    <a:pt x="298" y="110"/>
                  </a:cubicBezTo>
                  <a:cubicBezTo>
                    <a:pt x="299" y="110"/>
                    <a:pt x="299" y="110"/>
                    <a:pt x="300" y="110"/>
                  </a:cubicBezTo>
                  <a:cubicBezTo>
                    <a:pt x="300" y="111"/>
                    <a:pt x="300" y="111"/>
                    <a:pt x="300" y="111"/>
                  </a:cubicBezTo>
                  <a:cubicBezTo>
                    <a:pt x="300" y="111"/>
                    <a:pt x="301" y="111"/>
                    <a:pt x="301" y="111"/>
                  </a:cubicBezTo>
                  <a:cubicBezTo>
                    <a:pt x="301" y="112"/>
                    <a:pt x="301" y="112"/>
                    <a:pt x="300" y="113"/>
                  </a:cubicBezTo>
                  <a:cubicBezTo>
                    <a:pt x="301" y="113"/>
                    <a:pt x="302" y="113"/>
                    <a:pt x="302" y="113"/>
                  </a:cubicBezTo>
                  <a:cubicBezTo>
                    <a:pt x="303" y="111"/>
                    <a:pt x="302" y="112"/>
                    <a:pt x="305" y="112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3"/>
                    <a:pt x="304" y="113"/>
                  </a:cubicBezTo>
                  <a:cubicBezTo>
                    <a:pt x="303" y="113"/>
                    <a:pt x="304" y="113"/>
                    <a:pt x="303" y="113"/>
                  </a:cubicBezTo>
                  <a:cubicBezTo>
                    <a:pt x="303" y="114"/>
                    <a:pt x="303" y="114"/>
                    <a:pt x="303" y="115"/>
                  </a:cubicBezTo>
                  <a:cubicBezTo>
                    <a:pt x="304" y="115"/>
                    <a:pt x="303" y="116"/>
                    <a:pt x="304" y="116"/>
                  </a:cubicBezTo>
                  <a:cubicBezTo>
                    <a:pt x="305" y="116"/>
                    <a:pt x="306" y="116"/>
                    <a:pt x="306" y="116"/>
                  </a:cubicBezTo>
                  <a:cubicBezTo>
                    <a:pt x="307" y="116"/>
                    <a:pt x="307" y="118"/>
                    <a:pt x="306" y="117"/>
                  </a:cubicBezTo>
                  <a:cubicBezTo>
                    <a:pt x="306" y="117"/>
                    <a:pt x="306" y="117"/>
                    <a:pt x="306" y="117"/>
                  </a:cubicBezTo>
                  <a:cubicBezTo>
                    <a:pt x="306" y="117"/>
                    <a:pt x="305" y="117"/>
                    <a:pt x="305" y="117"/>
                  </a:cubicBezTo>
                  <a:cubicBezTo>
                    <a:pt x="305" y="117"/>
                    <a:pt x="305" y="118"/>
                    <a:pt x="305" y="118"/>
                  </a:cubicBezTo>
                  <a:cubicBezTo>
                    <a:pt x="304" y="118"/>
                    <a:pt x="305" y="118"/>
                    <a:pt x="304" y="119"/>
                  </a:cubicBezTo>
                  <a:cubicBezTo>
                    <a:pt x="303" y="118"/>
                    <a:pt x="304" y="121"/>
                    <a:pt x="304" y="121"/>
                  </a:cubicBezTo>
                  <a:cubicBezTo>
                    <a:pt x="304" y="121"/>
                    <a:pt x="305" y="120"/>
                    <a:pt x="305" y="121"/>
                  </a:cubicBezTo>
                  <a:cubicBezTo>
                    <a:pt x="306" y="121"/>
                    <a:pt x="305" y="122"/>
                    <a:pt x="305" y="123"/>
                  </a:cubicBezTo>
                  <a:cubicBezTo>
                    <a:pt x="306" y="122"/>
                    <a:pt x="306" y="123"/>
                    <a:pt x="306" y="123"/>
                  </a:cubicBezTo>
                  <a:cubicBezTo>
                    <a:pt x="308" y="122"/>
                    <a:pt x="309" y="120"/>
                    <a:pt x="310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2" y="119"/>
                    <a:pt x="312" y="118"/>
                    <a:pt x="313" y="118"/>
                  </a:cubicBezTo>
                  <a:cubicBezTo>
                    <a:pt x="313" y="118"/>
                    <a:pt x="313" y="120"/>
                    <a:pt x="313" y="120"/>
                  </a:cubicBezTo>
                  <a:cubicBezTo>
                    <a:pt x="313" y="120"/>
                    <a:pt x="312" y="121"/>
                    <a:pt x="312" y="121"/>
                  </a:cubicBezTo>
                  <a:cubicBezTo>
                    <a:pt x="312" y="121"/>
                    <a:pt x="312" y="122"/>
                    <a:pt x="312" y="122"/>
                  </a:cubicBezTo>
                  <a:cubicBezTo>
                    <a:pt x="312" y="122"/>
                    <a:pt x="312" y="122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3" y="123"/>
                    <a:pt x="314" y="123"/>
                    <a:pt x="314" y="123"/>
                  </a:cubicBezTo>
                  <a:cubicBezTo>
                    <a:pt x="314" y="123"/>
                    <a:pt x="315" y="124"/>
                    <a:pt x="314" y="124"/>
                  </a:cubicBezTo>
                  <a:cubicBezTo>
                    <a:pt x="315" y="124"/>
                    <a:pt x="315" y="125"/>
                    <a:pt x="315" y="125"/>
                  </a:cubicBezTo>
                  <a:cubicBezTo>
                    <a:pt x="315" y="125"/>
                    <a:pt x="316" y="125"/>
                    <a:pt x="317" y="125"/>
                  </a:cubicBezTo>
                  <a:cubicBezTo>
                    <a:pt x="316" y="127"/>
                    <a:pt x="316" y="126"/>
                    <a:pt x="317" y="129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17" y="129"/>
                    <a:pt x="317" y="130"/>
                    <a:pt x="317" y="130"/>
                  </a:cubicBezTo>
                  <a:cubicBezTo>
                    <a:pt x="317" y="130"/>
                    <a:pt x="318" y="130"/>
                    <a:pt x="318" y="131"/>
                  </a:cubicBezTo>
                  <a:cubicBezTo>
                    <a:pt x="319" y="131"/>
                    <a:pt x="318" y="131"/>
                    <a:pt x="318" y="131"/>
                  </a:cubicBezTo>
                  <a:cubicBezTo>
                    <a:pt x="318" y="132"/>
                    <a:pt x="318" y="132"/>
                    <a:pt x="318" y="132"/>
                  </a:cubicBezTo>
                  <a:cubicBezTo>
                    <a:pt x="317" y="132"/>
                    <a:pt x="317" y="132"/>
                    <a:pt x="317" y="132"/>
                  </a:cubicBezTo>
                  <a:cubicBezTo>
                    <a:pt x="316" y="132"/>
                    <a:pt x="316" y="132"/>
                    <a:pt x="316" y="132"/>
                  </a:cubicBezTo>
                  <a:cubicBezTo>
                    <a:pt x="314" y="135"/>
                    <a:pt x="316" y="136"/>
                    <a:pt x="318" y="136"/>
                  </a:cubicBezTo>
                  <a:cubicBezTo>
                    <a:pt x="316" y="136"/>
                    <a:pt x="314" y="137"/>
                    <a:pt x="313" y="139"/>
                  </a:cubicBezTo>
                  <a:cubicBezTo>
                    <a:pt x="313" y="139"/>
                    <a:pt x="313" y="140"/>
                    <a:pt x="312" y="140"/>
                  </a:cubicBezTo>
                  <a:cubicBezTo>
                    <a:pt x="311" y="141"/>
                    <a:pt x="310" y="141"/>
                    <a:pt x="310" y="141"/>
                  </a:cubicBezTo>
                  <a:cubicBezTo>
                    <a:pt x="310" y="142"/>
                    <a:pt x="310" y="143"/>
                    <a:pt x="310" y="143"/>
                  </a:cubicBezTo>
                  <a:cubicBezTo>
                    <a:pt x="310" y="143"/>
                    <a:pt x="311" y="144"/>
                    <a:pt x="311" y="144"/>
                  </a:cubicBezTo>
                  <a:cubicBezTo>
                    <a:pt x="312" y="144"/>
                    <a:pt x="312" y="144"/>
                    <a:pt x="312" y="144"/>
                  </a:cubicBezTo>
                  <a:cubicBezTo>
                    <a:pt x="313" y="145"/>
                    <a:pt x="312" y="145"/>
                    <a:pt x="313" y="146"/>
                  </a:cubicBezTo>
                  <a:cubicBezTo>
                    <a:pt x="313" y="147"/>
                    <a:pt x="314" y="147"/>
                    <a:pt x="315" y="147"/>
                  </a:cubicBezTo>
                  <a:cubicBezTo>
                    <a:pt x="315" y="148"/>
                    <a:pt x="315" y="149"/>
                    <a:pt x="316" y="149"/>
                  </a:cubicBezTo>
                  <a:cubicBezTo>
                    <a:pt x="314" y="149"/>
                    <a:pt x="312" y="149"/>
                    <a:pt x="310" y="150"/>
                  </a:cubicBezTo>
                  <a:cubicBezTo>
                    <a:pt x="310" y="150"/>
                    <a:pt x="309" y="151"/>
                    <a:pt x="309" y="151"/>
                  </a:cubicBezTo>
                  <a:cubicBezTo>
                    <a:pt x="307" y="151"/>
                    <a:pt x="307" y="150"/>
                    <a:pt x="306" y="150"/>
                  </a:cubicBezTo>
                  <a:cubicBezTo>
                    <a:pt x="306" y="150"/>
                    <a:pt x="305" y="150"/>
                    <a:pt x="305" y="150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4" y="151"/>
                    <a:pt x="304" y="150"/>
                    <a:pt x="303" y="150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2" y="152"/>
                    <a:pt x="301" y="151"/>
                    <a:pt x="301" y="151"/>
                  </a:cubicBezTo>
                  <a:cubicBezTo>
                    <a:pt x="300" y="152"/>
                    <a:pt x="300" y="152"/>
                    <a:pt x="300" y="152"/>
                  </a:cubicBezTo>
                  <a:cubicBezTo>
                    <a:pt x="299" y="152"/>
                    <a:pt x="299" y="151"/>
                    <a:pt x="298" y="151"/>
                  </a:cubicBezTo>
                  <a:cubicBezTo>
                    <a:pt x="297" y="151"/>
                    <a:pt x="295" y="151"/>
                    <a:pt x="294" y="151"/>
                  </a:cubicBezTo>
                  <a:cubicBezTo>
                    <a:pt x="294" y="152"/>
                    <a:pt x="293" y="154"/>
                    <a:pt x="293" y="155"/>
                  </a:cubicBezTo>
                  <a:cubicBezTo>
                    <a:pt x="292" y="156"/>
                    <a:pt x="293" y="155"/>
                    <a:pt x="293" y="155"/>
                  </a:cubicBezTo>
                  <a:cubicBezTo>
                    <a:pt x="293" y="156"/>
                    <a:pt x="293" y="157"/>
                    <a:pt x="292" y="158"/>
                  </a:cubicBezTo>
                  <a:cubicBezTo>
                    <a:pt x="292" y="158"/>
                    <a:pt x="292" y="159"/>
                    <a:pt x="292" y="160"/>
                  </a:cubicBezTo>
                  <a:cubicBezTo>
                    <a:pt x="293" y="160"/>
                    <a:pt x="293" y="160"/>
                    <a:pt x="294" y="160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5" y="160"/>
                    <a:pt x="296" y="161"/>
                  </a:cubicBezTo>
                  <a:cubicBezTo>
                    <a:pt x="297" y="161"/>
                    <a:pt x="297" y="161"/>
                    <a:pt x="297" y="161"/>
                  </a:cubicBezTo>
                  <a:cubicBezTo>
                    <a:pt x="298" y="161"/>
                    <a:pt x="298" y="161"/>
                    <a:pt x="300" y="161"/>
                  </a:cubicBezTo>
                  <a:cubicBezTo>
                    <a:pt x="300" y="160"/>
                    <a:pt x="300" y="160"/>
                    <a:pt x="300" y="160"/>
                  </a:cubicBezTo>
                  <a:cubicBezTo>
                    <a:pt x="301" y="160"/>
                    <a:pt x="301" y="160"/>
                    <a:pt x="302" y="160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2" y="159"/>
                    <a:pt x="303" y="158"/>
                    <a:pt x="303" y="158"/>
                  </a:cubicBezTo>
                  <a:cubicBezTo>
                    <a:pt x="303" y="158"/>
                    <a:pt x="303" y="157"/>
                    <a:pt x="304" y="157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5" y="158"/>
                    <a:pt x="306" y="159"/>
                    <a:pt x="307" y="159"/>
                  </a:cubicBezTo>
                  <a:cubicBezTo>
                    <a:pt x="307" y="159"/>
                    <a:pt x="307" y="158"/>
                    <a:pt x="307" y="158"/>
                  </a:cubicBezTo>
                  <a:cubicBezTo>
                    <a:pt x="307" y="158"/>
                    <a:pt x="307" y="157"/>
                    <a:pt x="307" y="157"/>
                  </a:cubicBezTo>
                  <a:cubicBezTo>
                    <a:pt x="307" y="157"/>
                    <a:pt x="306" y="157"/>
                    <a:pt x="305" y="156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6" y="155"/>
                    <a:pt x="306" y="155"/>
                    <a:pt x="306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7" y="155"/>
                    <a:pt x="307" y="155"/>
                    <a:pt x="307" y="156"/>
                  </a:cubicBezTo>
                  <a:cubicBezTo>
                    <a:pt x="307" y="156"/>
                    <a:pt x="308" y="157"/>
                    <a:pt x="308" y="157"/>
                  </a:cubicBezTo>
                  <a:cubicBezTo>
                    <a:pt x="309" y="157"/>
                    <a:pt x="309" y="157"/>
                    <a:pt x="310" y="157"/>
                  </a:cubicBezTo>
                  <a:cubicBezTo>
                    <a:pt x="310" y="157"/>
                    <a:pt x="310" y="156"/>
                    <a:pt x="310" y="155"/>
                  </a:cubicBezTo>
                  <a:cubicBezTo>
                    <a:pt x="310" y="156"/>
                    <a:pt x="311" y="156"/>
                    <a:pt x="311" y="156"/>
                  </a:cubicBezTo>
                  <a:cubicBezTo>
                    <a:pt x="311" y="156"/>
                    <a:pt x="311" y="157"/>
                    <a:pt x="311" y="157"/>
                  </a:cubicBezTo>
                  <a:cubicBezTo>
                    <a:pt x="311" y="157"/>
                    <a:pt x="312" y="157"/>
                    <a:pt x="312" y="157"/>
                  </a:cubicBezTo>
                  <a:cubicBezTo>
                    <a:pt x="312" y="157"/>
                    <a:pt x="312" y="159"/>
                    <a:pt x="312" y="159"/>
                  </a:cubicBezTo>
                  <a:cubicBezTo>
                    <a:pt x="312" y="158"/>
                    <a:pt x="313" y="157"/>
                    <a:pt x="313" y="157"/>
                  </a:cubicBezTo>
                  <a:cubicBezTo>
                    <a:pt x="313" y="157"/>
                    <a:pt x="314" y="158"/>
                    <a:pt x="314" y="157"/>
                  </a:cubicBezTo>
                  <a:cubicBezTo>
                    <a:pt x="315" y="158"/>
                    <a:pt x="316" y="161"/>
                    <a:pt x="316" y="161"/>
                  </a:cubicBezTo>
                  <a:cubicBezTo>
                    <a:pt x="316" y="161"/>
                    <a:pt x="317" y="161"/>
                    <a:pt x="317" y="161"/>
                  </a:cubicBezTo>
                  <a:cubicBezTo>
                    <a:pt x="317" y="162"/>
                    <a:pt x="318" y="164"/>
                    <a:pt x="318" y="165"/>
                  </a:cubicBezTo>
                  <a:cubicBezTo>
                    <a:pt x="319" y="165"/>
                    <a:pt x="319" y="164"/>
                    <a:pt x="319" y="164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0" y="166"/>
                    <a:pt x="320" y="166"/>
                    <a:pt x="320" y="166"/>
                  </a:cubicBezTo>
                  <a:cubicBezTo>
                    <a:pt x="321" y="165"/>
                    <a:pt x="321" y="166"/>
                    <a:pt x="321" y="165"/>
                  </a:cubicBezTo>
                  <a:cubicBezTo>
                    <a:pt x="321" y="165"/>
                    <a:pt x="321" y="164"/>
                    <a:pt x="321" y="164"/>
                  </a:cubicBezTo>
                  <a:cubicBezTo>
                    <a:pt x="322" y="164"/>
                    <a:pt x="322" y="165"/>
                    <a:pt x="322" y="165"/>
                  </a:cubicBezTo>
                  <a:cubicBezTo>
                    <a:pt x="322" y="165"/>
                    <a:pt x="323" y="165"/>
                    <a:pt x="323" y="165"/>
                  </a:cubicBezTo>
                  <a:cubicBezTo>
                    <a:pt x="323" y="165"/>
                    <a:pt x="324" y="165"/>
                    <a:pt x="324" y="165"/>
                  </a:cubicBezTo>
                  <a:cubicBezTo>
                    <a:pt x="323" y="166"/>
                    <a:pt x="323" y="166"/>
                    <a:pt x="323" y="166"/>
                  </a:cubicBezTo>
                  <a:cubicBezTo>
                    <a:pt x="322" y="166"/>
                    <a:pt x="321" y="167"/>
                    <a:pt x="320" y="167"/>
                  </a:cubicBezTo>
                  <a:cubicBezTo>
                    <a:pt x="320" y="168"/>
                    <a:pt x="320" y="168"/>
                    <a:pt x="320" y="168"/>
                  </a:cubicBezTo>
                  <a:cubicBezTo>
                    <a:pt x="321" y="168"/>
                    <a:pt x="321" y="168"/>
                    <a:pt x="322" y="168"/>
                  </a:cubicBezTo>
                  <a:cubicBezTo>
                    <a:pt x="322" y="168"/>
                    <a:pt x="323" y="169"/>
                    <a:pt x="323" y="169"/>
                  </a:cubicBezTo>
                  <a:cubicBezTo>
                    <a:pt x="324" y="169"/>
                    <a:pt x="324" y="168"/>
                    <a:pt x="325" y="168"/>
                  </a:cubicBezTo>
                  <a:cubicBezTo>
                    <a:pt x="325" y="168"/>
                    <a:pt x="326" y="169"/>
                    <a:pt x="326" y="169"/>
                  </a:cubicBezTo>
                  <a:cubicBezTo>
                    <a:pt x="327" y="169"/>
                    <a:pt x="328" y="169"/>
                    <a:pt x="329" y="169"/>
                  </a:cubicBezTo>
                  <a:cubicBezTo>
                    <a:pt x="329" y="169"/>
                    <a:pt x="329" y="167"/>
                    <a:pt x="330" y="167"/>
                  </a:cubicBezTo>
                  <a:cubicBezTo>
                    <a:pt x="330" y="167"/>
                    <a:pt x="330" y="168"/>
                    <a:pt x="331" y="168"/>
                  </a:cubicBezTo>
                  <a:cubicBezTo>
                    <a:pt x="331" y="168"/>
                    <a:pt x="331" y="168"/>
                    <a:pt x="332" y="168"/>
                  </a:cubicBezTo>
                  <a:cubicBezTo>
                    <a:pt x="333" y="168"/>
                    <a:pt x="334" y="169"/>
                    <a:pt x="336" y="169"/>
                  </a:cubicBezTo>
                  <a:cubicBezTo>
                    <a:pt x="336" y="169"/>
                    <a:pt x="336" y="168"/>
                    <a:pt x="336" y="168"/>
                  </a:cubicBezTo>
                  <a:cubicBezTo>
                    <a:pt x="336" y="168"/>
                    <a:pt x="338" y="169"/>
                    <a:pt x="338" y="169"/>
                  </a:cubicBezTo>
                  <a:cubicBezTo>
                    <a:pt x="339" y="169"/>
                    <a:pt x="340" y="168"/>
                    <a:pt x="341" y="169"/>
                  </a:cubicBezTo>
                  <a:cubicBezTo>
                    <a:pt x="342" y="169"/>
                    <a:pt x="343" y="170"/>
                    <a:pt x="344" y="170"/>
                  </a:cubicBezTo>
                  <a:cubicBezTo>
                    <a:pt x="344" y="170"/>
                    <a:pt x="344" y="169"/>
                    <a:pt x="345" y="170"/>
                  </a:cubicBezTo>
                  <a:cubicBezTo>
                    <a:pt x="345" y="170"/>
                    <a:pt x="346" y="170"/>
                    <a:pt x="347" y="171"/>
                  </a:cubicBezTo>
                  <a:cubicBezTo>
                    <a:pt x="348" y="170"/>
                    <a:pt x="348" y="169"/>
                    <a:pt x="348" y="168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9" y="168"/>
                    <a:pt x="348" y="167"/>
                    <a:pt x="348" y="167"/>
                  </a:cubicBezTo>
                  <a:cubicBezTo>
                    <a:pt x="347" y="167"/>
                    <a:pt x="345" y="167"/>
                    <a:pt x="344" y="167"/>
                  </a:cubicBezTo>
                  <a:cubicBezTo>
                    <a:pt x="343" y="166"/>
                    <a:pt x="344" y="166"/>
                    <a:pt x="344" y="165"/>
                  </a:cubicBezTo>
                  <a:cubicBezTo>
                    <a:pt x="343" y="165"/>
                    <a:pt x="343" y="165"/>
                    <a:pt x="343" y="165"/>
                  </a:cubicBezTo>
                  <a:cubicBezTo>
                    <a:pt x="343" y="165"/>
                    <a:pt x="342" y="164"/>
                    <a:pt x="342" y="164"/>
                  </a:cubicBezTo>
                  <a:cubicBezTo>
                    <a:pt x="341" y="163"/>
                    <a:pt x="339" y="164"/>
                    <a:pt x="339" y="164"/>
                  </a:cubicBezTo>
                  <a:cubicBezTo>
                    <a:pt x="339" y="164"/>
                    <a:pt x="339" y="163"/>
                    <a:pt x="339" y="163"/>
                  </a:cubicBezTo>
                  <a:cubicBezTo>
                    <a:pt x="338" y="163"/>
                    <a:pt x="338" y="163"/>
                    <a:pt x="338" y="163"/>
                  </a:cubicBezTo>
                  <a:cubicBezTo>
                    <a:pt x="336" y="162"/>
                    <a:pt x="334" y="160"/>
                    <a:pt x="332" y="159"/>
                  </a:cubicBezTo>
                  <a:cubicBezTo>
                    <a:pt x="332" y="159"/>
                    <a:pt x="332" y="158"/>
                    <a:pt x="332" y="158"/>
                  </a:cubicBezTo>
                  <a:cubicBezTo>
                    <a:pt x="332" y="158"/>
                    <a:pt x="333" y="157"/>
                    <a:pt x="333" y="157"/>
                  </a:cubicBezTo>
                  <a:cubicBezTo>
                    <a:pt x="335" y="157"/>
                    <a:pt x="338" y="159"/>
                    <a:pt x="339" y="159"/>
                  </a:cubicBezTo>
                  <a:cubicBezTo>
                    <a:pt x="339" y="159"/>
                    <a:pt x="339" y="158"/>
                    <a:pt x="339" y="158"/>
                  </a:cubicBezTo>
                  <a:cubicBezTo>
                    <a:pt x="340" y="158"/>
                    <a:pt x="340" y="158"/>
                    <a:pt x="340" y="158"/>
                  </a:cubicBezTo>
                  <a:cubicBezTo>
                    <a:pt x="340" y="158"/>
                    <a:pt x="341" y="160"/>
                    <a:pt x="342" y="160"/>
                  </a:cubicBezTo>
                  <a:cubicBezTo>
                    <a:pt x="343" y="160"/>
                    <a:pt x="343" y="159"/>
                    <a:pt x="343" y="159"/>
                  </a:cubicBezTo>
                  <a:cubicBezTo>
                    <a:pt x="344" y="159"/>
                    <a:pt x="345" y="159"/>
                    <a:pt x="347" y="159"/>
                  </a:cubicBezTo>
                  <a:cubicBezTo>
                    <a:pt x="347" y="159"/>
                    <a:pt x="347" y="160"/>
                    <a:pt x="347" y="160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0"/>
                    <a:pt x="350" y="161"/>
                    <a:pt x="350" y="162"/>
                  </a:cubicBezTo>
                  <a:cubicBezTo>
                    <a:pt x="351" y="162"/>
                    <a:pt x="352" y="162"/>
                    <a:pt x="352" y="162"/>
                  </a:cubicBezTo>
                  <a:cubicBezTo>
                    <a:pt x="352" y="161"/>
                    <a:pt x="352" y="161"/>
                    <a:pt x="352" y="161"/>
                  </a:cubicBezTo>
                  <a:cubicBezTo>
                    <a:pt x="352" y="161"/>
                    <a:pt x="351" y="161"/>
                    <a:pt x="351" y="162"/>
                  </a:cubicBezTo>
                  <a:cubicBezTo>
                    <a:pt x="350" y="161"/>
                    <a:pt x="350" y="160"/>
                    <a:pt x="350" y="159"/>
                  </a:cubicBezTo>
                  <a:cubicBezTo>
                    <a:pt x="349" y="159"/>
                    <a:pt x="349" y="159"/>
                    <a:pt x="348" y="159"/>
                  </a:cubicBezTo>
                  <a:cubicBezTo>
                    <a:pt x="348" y="159"/>
                    <a:pt x="348" y="158"/>
                    <a:pt x="348" y="158"/>
                  </a:cubicBezTo>
                  <a:cubicBezTo>
                    <a:pt x="351" y="158"/>
                    <a:pt x="351" y="159"/>
                    <a:pt x="350" y="156"/>
                  </a:cubicBezTo>
                  <a:cubicBezTo>
                    <a:pt x="350" y="156"/>
                    <a:pt x="349" y="155"/>
                    <a:pt x="350" y="155"/>
                  </a:cubicBezTo>
                  <a:cubicBezTo>
                    <a:pt x="350" y="155"/>
                    <a:pt x="351" y="156"/>
                    <a:pt x="351" y="156"/>
                  </a:cubicBezTo>
                  <a:cubicBezTo>
                    <a:pt x="352" y="156"/>
                    <a:pt x="352" y="155"/>
                    <a:pt x="352" y="155"/>
                  </a:cubicBezTo>
                  <a:cubicBezTo>
                    <a:pt x="351" y="154"/>
                    <a:pt x="351" y="153"/>
                    <a:pt x="350" y="152"/>
                  </a:cubicBezTo>
                  <a:cubicBezTo>
                    <a:pt x="349" y="152"/>
                    <a:pt x="350" y="151"/>
                    <a:pt x="349" y="151"/>
                  </a:cubicBezTo>
                  <a:cubicBezTo>
                    <a:pt x="349" y="151"/>
                    <a:pt x="348" y="152"/>
                    <a:pt x="349" y="152"/>
                  </a:cubicBezTo>
                  <a:cubicBezTo>
                    <a:pt x="349" y="152"/>
                    <a:pt x="349" y="153"/>
                    <a:pt x="350" y="153"/>
                  </a:cubicBezTo>
                  <a:cubicBezTo>
                    <a:pt x="350" y="153"/>
                    <a:pt x="350" y="153"/>
                    <a:pt x="349" y="153"/>
                  </a:cubicBezTo>
                  <a:cubicBezTo>
                    <a:pt x="348" y="153"/>
                    <a:pt x="349" y="152"/>
                    <a:pt x="348" y="152"/>
                  </a:cubicBezTo>
                  <a:cubicBezTo>
                    <a:pt x="348" y="152"/>
                    <a:pt x="347" y="152"/>
                    <a:pt x="347" y="152"/>
                  </a:cubicBezTo>
                  <a:cubicBezTo>
                    <a:pt x="347" y="152"/>
                    <a:pt x="347" y="151"/>
                    <a:pt x="347" y="151"/>
                  </a:cubicBezTo>
                  <a:cubicBezTo>
                    <a:pt x="347" y="151"/>
                    <a:pt x="346" y="150"/>
                    <a:pt x="345" y="150"/>
                  </a:cubicBezTo>
                  <a:cubicBezTo>
                    <a:pt x="345" y="150"/>
                    <a:pt x="344" y="150"/>
                    <a:pt x="344" y="150"/>
                  </a:cubicBezTo>
                  <a:cubicBezTo>
                    <a:pt x="343" y="150"/>
                    <a:pt x="344" y="149"/>
                    <a:pt x="343" y="149"/>
                  </a:cubicBezTo>
                  <a:cubicBezTo>
                    <a:pt x="343" y="148"/>
                    <a:pt x="342" y="148"/>
                    <a:pt x="342" y="148"/>
                  </a:cubicBezTo>
                  <a:cubicBezTo>
                    <a:pt x="341" y="147"/>
                    <a:pt x="341" y="146"/>
                    <a:pt x="341" y="145"/>
                  </a:cubicBezTo>
                  <a:cubicBezTo>
                    <a:pt x="338" y="145"/>
                    <a:pt x="338" y="144"/>
                    <a:pt x="337" y="142"/>
                  </a:cubicBezTo>
                  <a:cubicBezTo>
                    <a:pt x="338" y="142"/>
                    <a:pt x="338" y="141"/>
                    <a:pt x="338" y="142"/>
                  </a:cubicBezTo>
                  <a:cubicBezTo>
                    <a:pt x="339" y="143"/>
                    <a:pt x="339" y="143"/>
                    <a:pt x="339" y="143"/>
                  </a:cubicBezTo>
                  <a:cubicBezTo>
                    <a:pt x="339" y="142"/>
                    <a:pt x="340" y="143"/>
                    <a:pt x="341" y="143"/>
                  </a:cubicBezTo>
                  <a:cubicBezTo>
                    <a:pt x="341" y="143"/>
                    <a:pt x="340" y="142"/>
                    <a:pt x="341" y="142"/>
                  </a:cubicBezTo>
                  <a:cubicBezTo>
                    <a:pt x="341" y="142"/>
                    <a:pt x="340" y="141"/>
                    <a:pt x="340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39" y="140"/>
                    <a:pt x="339" y="139"/>
                    <a:pt x="338" y="138"/>
                  </a:cubicBezTo>
                  <a:cubicBezTo>
                    <a:pt x="339" y="138"/>
                    <a:pt x="339" y="138"/>
                    <a:pt x="339" y="138"/>
                  </a:cubicBezTo>
                  <a:cubicBezTo>
                    <a:pt x="340" y="139"/>
                    <a:pt x="340" y="139"/>
                    <a:pt x="340" y="1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41" y="139"/>
                    <a:pt x="341" y="139"/>
                    <a:pt x="341" y="139"/>
                  </a:cubicBezTo>
                  <a:cubicBezTo>
                    <a:pt x="341" y="139"/>
                    <a:pt x="341" y="138"/>
                    <a:pt x="341" y="138"/>
                  </a:cubicBezTo>
                  <a:cubicBezTo>
                    <a:pt x="341" y="137"/>
                    <a:pt x="340" y="137"/>
                    <a:pt x="341" y="137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42" y="138"/>
                    <a:pt x="342" y="137"/>
                    <a:pt x="343" y="137"/>
                  </a:cubicBezTo>
                  <a:cubicBezTo>
                    <a:pt x="343" y="137"/>
                    <a:pt x="342" y="138"/>
                    <a:pt x="343" y="139"/>
                  </a:cubicBezTo>
                  <a:cubicBezTo>
                    <a:pt x="343" y="139"/>
                    <a:pt x="343" y="139"/>
                    <a:pt x="344" y="139"/>
                  </a:cubicBezTo>
                  <a:cubicBezTo>
                    <a:pt x="344" y="140"/>
                    <a:pt x="344" y="141"/>
                    <a:pt x="344" y="141"/>
                  </a:cubicBezTo>
                  <a:cubicBezTo>
                    <a:pt x="345" y="142"/>
                    <a:pt x="345" y="141"/>
                    <a:pt x="346" y="142"/>
                  </a:cubicBezTo>
                  <a:cubicBezTo>
                    <a:pt x="346" y="142"/>
                    <a:pt x="347" y="143"/>
                    <a:pt x="347" y="143"/>
                  </a:cubicBezTo>
                  <a:cubicBezTo>
                    <a:pt x="349" y="143"/>
                    <a:pt x="350" y="142"/>
                    <a:pt x="351" y="142"/>
                  </a:cubicBezTo>
                  <a:cubicBezTo>
                    <a:pt x="351" y="142"/>
                    <a:pt x="351" y="143"/>
                    <a:pt x="350" y="143"/>
                  </a:cubicBezTo>
                  <a:cubicBezTo>
                    <a:pt x="350" y="143"/>
                    <a:pt x="350" y="143"/>
                    <a:pt x="349" y="143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50" y="144"/>
                    <a:pt x="351" y="144"/>
                    <a:pt x="351" y="144"/>
                  </a:cubicBezTo>
                  <a:cubicBezTo>
                    <a:pt x="351" y="145"/>
                    <a:pt x="351" y="145"/>
                    <a:pt x="351" y="145"/>
                  </a:cubicBezTo>
                  <a:cubicBezTo>
                    <a:pt x="351" y="145"/>
                    <a:pt x="352" y="145"/>
                    <a:pt x="352" y="145"/>
                  </a:cubicBezTo>
                  <a:cubicBezTo>
                    <a:pt x="352" y="145"/>
                    <a:pt x="353" y="144"/>
                    <a:pt x="353" y="144"/>
                  </a:cubicBezTo>
                  <a:cubicBezTo>
                    <a:pt x="353" y="145"/>
                    <a:pt x="353" y="146"/>
                    <a:pt x="352" y="146"/>
                  </a:cubicBezTo>
                  <a:cubicBezTo>
                    <a:pt x="352" y="146"/>
                    <a:pt x="352" y="146"/>
                    <a:pt x="352" y="147"/>
                  </a:cubicBezTo>
                  <a:cubicBezTo>
                    <a:pt x="353" y="146"/>
                    <a:pt x="358" y="145"/>
                    <a:pt x="355" y="147"/>
                  </a:cubicBezTo>
                  <a:cubicBezTo>
                    <a:pt x="353" y="148"/>
                    <a:pt x="354" y="148"/>
                    <a:pt x="355" y="148"/>
                  </a:cubicBezTo>
                  <a:cubicBezTo>
                    <a:pt x="355" y="148"/>
                    <a:pt x="355" y="148"/>
                    <a:pt x="356" y="147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58" y="150"/>
                    <a:pt x="358" y="149"/>
                    <a:pt x="358" y="149"/>
                  </a:cubicBezTo>
                  <a:cubicBezTo>
                    <a:pt x="358" y="150"/>
                    <a:pt x="358" y="150"/>
                    <a:pt x="358" y="150"/>
                  </a:cubicBezTo>
                  <a:cubicBezTo>
                    <a:pt x="361" y="150"/>
                    <a:pt x="359" y="150"/>
                    <a:pt x="360" y="149"/>
                  </a:cubicBezTo>
                  <a:cubicBezTo>
                    <a:pt x="362" y="148"/>
                    <a:pt x="360" y="148"/>
                    <a:pt x="360" y="147"/>
                  </a:cubicBezTo>
                  <a:cubicBezTo>
                    <a:pt x="360" y="146"/>
                    <a:pt x="360" y="146"/>
                    <a:pt x="360" y="146"/>
                  </a:cubicBezTo>
                  <a:cubicBezTo>
                    <a:pt x="360" y="145"/>
                    <a:pt x="359" y="145"/>
                    <a:pt x="359" y="145"/>
                  </a:cubicBezTo>
                  <a:cubicBezTo>
                    <a:pt x="359" y="145"/>
                    <a:pt x="360" y="143"/>
                    <a:pt x="360" y="144"/>
                  </a:cubicBezTo>
                  <a:cubicBezTo>
                    <a:pt x="360" y="144"/>
                    <a:pt x="360" y="144"/>
                    <a:pt x="360" y="145"/>
                  </a:cubicBezTo>
                  <a:cubicBezTo>
                    <a:pt x="360" y="145"/>
                    <a:pt x="363" y="144"/>
                    <a:pt x="362" y="144"/>
                  </a:cubicBezTo>
                  <a:cubicBezTo>
                    <a:pt x="362" y="144"/>
                    <a:pt x="363" y="144"/>
                    <a:pt x="363" y="145"/>
                  </a:cubicBezTo>
                  <a:cubicBezTo>
                    <a:pt x="363" y="144"/>
                    <a:pt x="364" y="144"/>
                    <a:pt x="363" y="144"/>
                  </a:cubicBezTo>
                  <a:cubicBezTo>
                    <a:pt x="363" y="143"/>
                    <a:pt x="363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1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1"/>
                  </a:cubicBezTo>
                  <a:cubicBezTo>
                    <a:pt x="363" y="141"/>
                    <a:pt x="363" y="140"/>
                    <a:pt x="363" y="140"/>
                  </a:cubicBezTo>
                  <a:cubicBezTo>
                    <a:pt x="363" y="140"/>
                    <a:pt x="364" y="140"/>
                    <a:pt x="365" y="140"/>
                  </a:cubicBezTo>
                  <a:cubicBezTo>
                    <a:pt x="365" y="140"/>
                    <a:pt x="366" y="138"/>
                    <a:pt x="364" y="139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365" y="138"/>
                    <a:pt x="366" y="138"/>
                    <a:pt x="366" y="138"/>
                  </a:cubicBezTo>
                  <a:cubicBezTo>
                    <a:pt x="367" y="139"/>
                    <a:pt x="367" y="139"/>
                    <a:pt x="367" y="139"/>
                  </a:cubicBezTo>
                  <a:cubicBezTo>
                    <a:pt x="367" y="139"/>
                    <a:pt x="368" y="139"/>
                    <a:pt x="368" y="139"/>
                  </a:cubicBezTo>
                  <a:cubicBezTo>
                    <a:pt x="368" y="139"/>
                    <a:pt x="369" y="139"/>
                    <a:pt x="369" y="139"/>
                  </a:cubicBezTo>
                  <a:cubicBezTo>
                    <a:pt x="367" y="138"/>
                    <a:pt x="369" y="138"/>
                    <a:pt x="368" y="137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68" y="136"/>
                    <a:pt x="368" y="136"/>
                    <a:pt x="369" y="136"/>
                  </a:cubicBezTo>
                  <a:cubicBezTo>
                    <a:pt x="368" y="137"/>
                    <a:pt x="370" y="137"/>
                    <a:pt x="370" y="137"/>
                  </a:cubicBezTo>
                  <a:cubicBezTo>
                    <a:pt x="370" y="136"/>
                    <a:pt x="369" y="136"/>
                    <a:pt x="370" y="136"/>
                  </a:cubicBezTo>
                  <a:cubicBezTo>
                    <a:pt x="370" y="135"/>
                    <a:pt x="370" y="135"/>
                    <a:pt x="370" y="135"/>
                  </a:cubicBezTo>
                  <a:cubicBezTo>
                    <a:pt x="369" y="135"/>
                    <a:pt x="369" y="135"/>
                    <a:pt x="369" y="135"/>
                  </a:cubicBezTo>
                  <a:cubicBezTo>
                    <a:pt x="369" y="134"/>
                    <a:pt x="369" y="133"/>
                    <a:pt x="368" y="133"/>
                  </a:cubicBezTo>
                  <a:cubicBezTo>
                    <a:pt x="368" y="132"/>
                    <a:pt x="367" y="132"/>
                    <a:pt x="366" y="132"/>
                  </a:cubicBezTo>
                  <a:cubicBezTo>
                    <a:pt x="366" y="132"/>
                    <a:pt x="366" y="131"/>
                    <a:pt x="366" y="131"/>
                  </a:cubicBezTo>
                  <a:cubicBezTo>
                    <a:pt x="365" y="131"/>
                    <a:pt x="366" y="133"/>
                    <a:pt x="366" y="134"/>
                  </a:cubicBezTo>
                  <a:cubicBezTo>
                    <a:pt x="365" y="134"/>
                    <a:pt x="365" y="133"/>
                    <a:pt x="365" y="133"/>
                  </a:cubicBezTo>
                  <a:cubicBezTo>
                    <a:pt x="365" y="133"/>
                    <a:pt x="364" y="134"/>
                    <a:pt x="363" y="134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4" y="133"/>
                    <a:pt x="362" y="134"/>
                    <a:pt x="362" y="134"/>
                  </a:cubicBezTo>
                  <a:cubicBezTo>
                    <a:pt x="362" y="134"/>
                    <a:pt x="362" y="135"/>
                    <a:pt x="362" y="135"/>
                  </a:cubicBezTo>
                  <a:cubicBezTo>
                    <a:pt x="362" y="135"/>
                    <a:pt x="361" y="135"/>
                    <a:pt x="361" y="135"/>
                  </a:cubicBezTo>
                  <a:cubicBezTo>
                    <a:pt x="361" y="135"/>
                    <a:pt x="361" y="134"/>
                    <a:pt x="361" y="133"/>
                  </a:cubicBezTo>
                  <a:cubicBezTo>
                    <a:pt x="361" y="133"/>
                    <a:pt x="362" y="132"/>
                    <a:pt x="362" y="132"/>
                  </a:cubicBezTo>
                  <a:cubicBezTo>
                    <a:pt x="362" y="132"/>
                    <a:pt x="362" y="131"/>
                    <a:pt x="362" y="132"/>
                  </a:cubicBezTo>
                  <a:cubicBezTo>
                    <a:pt x="362" y="132"/>
                    <a:pt x="362" y="132"/>
                    <a:pt x="362" y="132"/>
                  </a:cubicBezTo>
                  <a:cubicBezTo>
                    <a:pt x="361" y="132"/>
                    <a:pt x="361" y="132"/>
                    <a:pt x="360" y="131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3"/>
                    <a:pt x="360" y="133"/>
                    <a:pt x="360" y="134"/>
                  </a:cubicBezTo>
                  <a:cubicBezTo>
                    <a:pt x="357" y="132"/>
                    <a:pt x="359" y="133"/>
                    <a:pt x="356" y="133"/>
                  </a:cubicBezTo>
                  <a:cubicBezTo>
                    <a:pt x="356" y="132"/>
                    <a:pt x="356" y="132"/>
                    <a:pt x="356" y="132"/>
                  </a:cubicBezTo>
                  <a:cubicBezTo>
                    <a:pt x="355" y="132"/>
                    <a:pt x="355" y="133"/>
                    <a:pt x="355" y="133"/>
                  </a:cubicBezTo>
                  <a:cubicBezTo>
                    <a:pt x="354" y="132"/>
                    <a:pt x="354" y="132"/>
                    <a:pt x="354" y="132"/>
                  </a:cubicBezTo>
                  <a:cubicBezTo>
                    <a:pt x="355" y="132"/>
                    <a:pt x="356" y="132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5" y="131"/>
                    <a:pt x="356" y="130"/>
                    <a:pt x="356" y="130"/>
                  </a:cubicBezTo>
                  <a:cubicBezTo>
                    <a:pt x="354" y="129"/>
                    <a:pt x="354" y="129"/>
                    <a:pt x="353" y="128"/>
                  </a:cubicBezTo>
                  <a:cubicBezTo>
                    <a:pt x="353" y="129"/>
                    <a:pt x="353" y="129"/>
                    <a:pt x="353" y="130"/>
                  </a:cubicBezTo>
                  <a:cubicBezTo>
                    <a:pt x="353" y="130"/>
                    <a:pt x="351" y="130"/>
                    <a:pt x="351" y="130"/>
                  </a:cubicBezTo>
                  <a:cubicBezTo>
                    <a:pt x="351" y="130"/>
                    <a:pt x="352" y="127"/>
                    <a:pt x="352" y="127"/>
                  </a:cubicBezTo>
                  <a:cubicBezTo>
                    <a:pt x="352" y="127"/>
                    <a:pt x="352" y="126"/>
                    <a:pt x="351" y="126"/>
                  </a:cubicBezTo>
                  <a:cubicBezTo>
                    <a:pt x="351" y="126"/>
                    <a:pt x="350" y="128"/>
                    <a:pt x="350" y="128"/>
                  </a:cubicBezTo>
                  <a:cubicBezTo>
                    <a:pt x="350" y="128"/>
                    <a:pt x="350" y="128"/>
                    <a:pt x="350" y="129"/>
                  </a:cubicBezTo>
                  <a:cubicBezTo>
                    <a:pt x="350" y="129"/>
                    <a:pt x="349" y="129"/>
                    <a:pt x="349" y="129"/>
                  </a:cubicBezTo>
                  <a:cubicBezTo>
                    <a:pt x="349" y="129"/>
                    <a:pt x="349" y="128"/>
                    <a:pt x="349" y="128"/>
                  </a:cubicBezTo>
                  <a:cubicBezTo>
                    <a:pt x="349" y="128"/>
                    <a:pt x="348" y="127"/>
                    <a:pt x="348" y="127"/>
                  </a:cubicBezTo>
                  <a:cubicBezTo>
                    <a:pt x="348" y="128"/>
                    <a:pt x="348" y="128"/>
                    <a:pt x="348" y="128"/>
                  </a:cubicBezTo>
                  <a:cubicBezTo>
                    <a:pt x="348" y="128"/>
                    <a:pt x="347" y="129"/>
                    <a:pt x="347" y="129"/>
                  </a:cubicBezTo>
                  <a:cubicBezTo>
                    <a:pt x="347" y="129"/>
                    <a:pt x="347" y="129"/>
                    <a:pt x="347" y="128"/>
                  </a:cubicBezTo>
                  <a:cubicBezTo>
                    <a:pt x="346" y="128"/>
                    <a:pt x="346" y="128"/>
                    <a:pt x="346" y="128"/>
                  </a:cubicBezTo>
                  <a:cubicBezTo>
                    <a:pt x="346" y="129"/>
                    <a:pt x="346" y="129"/>
                    <a:pt x="345" y="130"/>
                  </a:cubicBezTo>
                  <a:cubicBezTo>
                    <a:pt x="345" y="130"/>
                    <a:pt x="345" y="130"/>
                    <a:pt x="344" y="130"/>
                  </a:cubicBezTo>
                  <a:cubicBezTo>
                    <a:pt x="345" y="129"/>
                    <a:pt x="345" y="128"/>
                    <a:pt x="345" y="127"/>
                  </a:cubicBezTo>
                  <a:cubicBezTo>
                    <a:pt x="346" y="127"/>
                    <a:pt x="345" y="127"/>
                    <a:pt x="344" y="127"/>
                  </a:cubicBezTo>
                  <a:cubicBezTo>
                    <a:pt x="344" y="127"/>
                    <a:pt x="345" y="127"/>
                    <a:pt x="344" y="128"/>
                  </a:cubicBezTo>
                  <a:cubicBezTo>
                    <a:pt x="344" y="128"/>
                    <a:pt x="344" y="127"/>
                    <a:pt x="344" y="127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6"/>
                    <a:pt x="343" y="126"/>
                  </a:cubicBezTo>
                  <a:cubicBezTo>
                    <a:pt x="342" y="126"/>
                    <a:pt x="341" y="126"/>
                    <a:pt x="341" y="126"/>
                  </a:cubicBezTo>
                  <a:cubicBezTo>
                    <a:pt x="343" y="124"/>
                    <a:pt x="342" y="125"/>
                    <a:pt x="341" y="124"/>
                  </a:cubicBezTo>
                  <a:cubicBezTo>
                    <a:pt x="340" y="124"/>
                    <a:pt x="340" y="125"/>
                    <a:pt x="340" y="125"/>
                  </a:cubicBezTo>
                  <a:cubicBezTo>
                    <a:pt x="340" y="124"/>
                    <a:pt x="340" y="124"/>
                    <a:pt x="340" y="123"/>
                  </a:cubicBezTo>
                  <a:cubicBezTo>
                    <a:pt x="339" y="123"/>
                    <a:pt x="337" y="123"/>
                    <a:pt x="336" y="123"/>
                  </a:cubicBezTo>
                  <a:cubicBezTo>
                    <a:pt x="335" y="123"/>
                    <a:pt x="336" y="122"/>
                    <a:pt x="336" y="122"/>
                  </a:cubicBezTo>
                  <a:cubicBezTo>
                    <a:pt x="335" y="121"/>
                    <a:pt x="335" y="122"/>
                    <a:pt x="334" y="122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5" y="121"/>
                    <a:pt x="337" y="121"/>
                    <a:pt x="338" y="121"/>
                  </a:cubicBezTo>
                  <a:cubicBezTo>
                    <a:pt x="338" y="120"/>
                    <a:pt x="338" y="120"/>
                    <a:pt x="338" y="120"/>
                  </a:cubicBezTo>
                  <a:cubicBezTo>
                    <a:pt x="338" y="119"/>
                    <a:pt x="339" y="119"/>
                    <a:pt x="339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18"/>
                    <a:pt x="337" y="118"/>
                    <a:pt x="337" y="117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6" y="116"/>
                    <a:pt x="336" y="116"/>
                    <a:pt x="337" y="116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39" y="117"/>
                    <a:pt x="340" y="117"/>
                    <a:pt x="341" y="117"/>
                  </a:cubicBezTo>
                  <a:cubicBezTo>
                    <a:pt x="344" y="116"/>
                    <a:pt x="339" y="114"/>
                    <a:pt x="338" y="114"/>
                  </a:cubicBezTo>
                  <a:cubicBezTo>
                    <a:pt x="337" y="114"/>
                    <a:pt x="336" y="115"/>
                    <a:pt x="336" y="115"/>
                  </a:cubicBezTo>
                  <a:cubicBezTo>
                    <a:pt x="336" y="114"/>
                    <a:pt x="336" y="114"/>
                    <a:pt x="336" y="114"/>
                  </a:cubicBezTo>
                  <a:cubicBezTo>
                    <a:pt x="336" y="114"/>
                    <a:pt x="334" y="113"/>
                    <a:pt x="334" y="113"/>
                  </a:cubicBezTo>
                  <a:cubicBezTo>
                    <a:pt x="335" y="113"/>
                    <a:pt x="336" y="113"/>
                    <a:pt x="337" y="113"/>
                  </a:cubicBezTo>
                  <a:cubicBezTo>
                    <a:pt x="337" y="113"/>
                    <a:pt x="337" y="112"/>
                    <a:pt x="338" y="112"/>
                  </a:cubicBezTo>
                  <a:cubicBezTo>
                    <a:pt x="338" y="111"/>
                    <a:pt x="339" y="112"/>
                    <a:pt x="339" y="112"/>
                  </a:cubicBezTo>
                  <a:cubicBezTo>
                    <a:pt x="340" y="111"/>
                    <a:pt x="340" y="110"/>
                    <a:pt x="340" y="109"/>
                  </a:cubicBezTo>
                  <a:cubicBezTo>
                    <a:pt x="340" y="109"/>
                    <a:pt x="339" y="108"/>
                    <a:pt x="338" y="108"/>
                  </a:cubicBezTo>
                  <a:cubicBezTo>
                    <a:pt x="338" y="108"/>
                    <a:pt x="338" y="107"/>
                    <a:pt x="338" y="107"/>
                  </a:cubicBezTo>
                  <a:cubicBezTo>
                    <a:pt x="338" y="107"/>
                    <a:pt x="336" y="107"/>
                    <a:pt x="337" y="107"/>
                  </a:cubicBezTo>
                  <a:cubicBezTo>
                    <a:pt x="337" y="108"/>
                    <a:pt x="335" y="110"/>
                    <a:pt x="335" y="110"/>
                  </a:cubicBezTo>
                  <a:cubicBezTo>
                    <a:pt x="333" y="110"/>
                    <a:pt x="335" y="109"/>
                    <a:pt x="334" y="108"/>
                  </a:cubicBezTo>
                  <a:cubicBezTo>
                    <a:pt x="333" y="108"/>
                    <a:pt x="332" y="108"/>
                    <a:pt x="332" y="108"/>
                  </a:cubicBezTo>
                  <a:cubicBezTo>
                    <a:pt x="332" y="108"/>
                    <a:pt x="332" y="108"/>
                    <a:pt x="332" y="108"/>
                  </a:cubicBezTo>
                  <a:cubicBezTo>
                    <a:pt x="333" y="108"/>
                    <a:pt x="333" y="108"/>
                    <a:pt x="333" y="107"/>
                  </a:cubicBezTo>
                  <a:cubicBezTo>
                    <a:pt x="334" y="107"/>
                    <a:pt x="334" y="107"/>
                    <a:pt x="334" y="107"/>
                  </a:cubicBezTo>
                  <a:cubicBezTo>
                    <a:pt x="334" y="106"/>
                    <a:pt x="335" y="107"/>
                    <a:pt x="336" y="107"/>
                  </a:cubicBezTo>
                  <a:cubicBezTo>
                    <a:pt x="335" y="107"/>
                    <a:pt x="335" y="106"/>
                    <a:pt x="335" y="106"/>
                  </a:cubicBezTo>
                  <a:cubicBezTo>
                    <a:pt x="335" y="105"/>
                    <a:pt x="334" y="106"/>
                    <a:pt x="333" y="106"/>
                  </a:cubicBezTo>
                  <a:cubicBezTo>
                    <a:pt x="333" y="105"/>
                    <a:pt x="332" y="104"/>
                    <a:pt x="332" y="104"/>
                  </a:cubicBezTo>
                  <a:cubicBezTo>
                    <a:pt x="331" y="104"/>
                    <a:pt x="331" y="104"/>
                    <a:pt x="330" y="104"/>
                  </a:cubicBezTo>
                  <a:cubicBezTo>
                    <a:pt x="330" y="104"/>
                    <a:pt x="329" y="105"/>
                    <a:pt x="329" y="105"/>
                  </a:cubicBezTo>
                  <a:cubicBezTo>
                    <a:pt x="328" y="105"/>
                    <a:pt x="328" y="105"/>
                    <a:pt x="329" y="105"/>
                  </a:cubicBezTo>
                  <a:cubicBezTo>
                    <a:pt x="329" y="105"/>
                    <a:pt x="329" y="104"/>
                    <a:pt x="329" y="104"/>
                  </a:cubicBezTo>
                  <a:cubicBezTo>
                    <a:pt x="328" y="104"/>
                    <a:pt x="326" y="103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5"/>
                    <a:pt x="325" y="104"/>
                    <a:pt x="325" y="104"/>
                  </a:cubicBezTo>
                  <a:cubicBezTo>
                    <a:pt x="325" y="104"/>
                    <a:pt x="326" y="104"/>
                    <a:pt x="326" y="104"/>
                  </a:cubicBezTo>
                  <a:cubicBezTo>
                    <a:pt x="326" y="104"/>
                    <a:pt x="327" y="103"/>
                    <a:pt x="327" y="103"/>
                  </a:cubicBezTo>
                  <a:cubicBezTo>
                    <a:pt x="327" y="102"/>
                    <a:pt x="327" y="102"/>
                    <a:pt x="327" y="102"/>
                  </a:cubicBezTo>
                  <a:cubicBezTo>
                    <a:pt x="327" y="102"/>
                    <a:pt x="326" y="102"/>
                    <a:pt x="326" y="102"/>
                  </a:cubicBezTo>
                  <a:cubicBezTo>
                    <a:pt x="326" y="102"/>
                    <a:pt x="325" y="102"/>
                    <a:pt x="325" y="102"/>
                  </a:cubicBezTo>
                  <a:cubicBezTo>
                    <a:pt x="325" y="102"/>
                    <a:pt x="325" y="102"/>
                    <a:pt x="325" y="101"/>
                  </a:cubicBezTo>
                  <a:cubicBezTo>
                    <a:pt x="325" y="101"/>
                    <a:pt x="324" y="102"/>
                    <a:pt x="324" y="102"/>
                  </a:cubicBezTo>
                  <a:cubicBezTo>
                    <a:pt x="324" y="102"/>
                    <a:pt x="324" y="102"/>
                    <a:pt x="324" y="102"/>
                  </a:cubicBezTo>
                  <a:cubicBezTo>
                    <a:pt x="324" y="102"/>
                    <a:pt x="324" y="103"/>
                    <a:pt x="324" y="103"/>
                  </a:cubicBezTo>
                  <a:cubicBezTo>
                    <a:pt x="324" y="103"/>
                    <a:pt x="323" y="103"/>
                    <a:pt x="323" y="103"/>
                  </a:cubicBezTo>
                  <a:cubicBezTo>
                    <a:pt x="321" y="103"/>
                    <a:pt x="321" y="103"/>
                    <a:pt x="322" y="102"/>
                  </a:cubicBezTo>
                  <a:cubicBezTo>
                    <a:pt x="323" y="102"/>
                    <a:pt x="323" y="102"/>
                    <a:pt x="324" y="101"/>
                  </a:cubicBezTo>
                  <a:cubicBezTo>
                    <a:pt x="324" y="101"/>
                    <a:pt x="324" y="100"/>
                    <a:pt x="323" y="101"/>
                  </a:cubicBezTo>
                  <a:cubicBezTo>
                    <a:pt x="323" y="101"/>
                    <a:pt x="321" y="101"/>
                    <a:pt x="321" y="100"/>
                  </a:cubicBezTo>
                  <a:cubicBezTo>
                    <a:pt x="321" y="100"/>
                    <a:pt x="320" y="99"/>
                    <a:pt x="320" y="99"/>
                  </a:cubicBezTo>
                  <a:cubicBezTo>
                    <a:pt x="320" y="99"/>
                    <a:pt x="320" y="98"/>
                    <a:pt x="319" y="98"/>
                  </a:cubicBezTo>
                  <a:cubicBezTo>
                    <a:pt x="317" y="98"/>
                    <a:pt x="318" y="100"/>
                    <a:pt x="318" y="101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7" y="102"/>
                    <a:pt x="317" y="101"/>
                    <a:pt x="317" y="101"/>
                  </a:cubicBezTo>
                  <a:cubicBezTo>
                    <a:pt x="316" y="101"/>
                    <a:pt x="317" y="100"/>
                    <a:pt x="316" y="100"/>
                  </a:cubicBezTo>
                  <a:cubicBezTo>
                    <a:pt x="316" y="100"/>
                    <a:pt x="315" y="101"/>
                    <a:pt x="315" y="101"/>
                  </a:cubicBezTo>
                  <a:cubicBezTo>
                    <a:pt x="314" y="100"/>
                    <a:pt x="314" y="96"/>
                    <a:pt x="313" y="99"/>
                  </a:cubicBezTo>
                  <a:cubicBezTo>
                    <a:pt x="312" y="100"/>
                    <a:pt x="313" y="100"/>
                    <a:pt x="312" y="101"/>
                  </a:cubicBezTo>
                  <a:cubicBezTo>
                    <a:pt x="312" y="101"/>
                    <a:pt x="311" y="101"/>
                    <a:pt x="311" y="101"/>
                  </a:cubicBezTo>
                  <a:cubicBezTo>
                    <a:pt x="312" y="101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99"/>
                  </a:cubicBezTo>
                  <a:cubicBezTo>
                    <a:pt x="312" y="100"/>
                    <a:pt x="311" y="99"/>
                    <a:pt x="311" y="99"/>
                  </a:cubicBezTo>
                  <a:cubicBezTo>
                    <a:pt x="311" y="99"/>
                    <a:pt x="310" y="99"/>
                    <a:pt x="310" y="99"/>
                  </a:cubicBezTo>
                  <a:cubicBezTo>
                    <a:pt x="310" y="99"/>
                    <a:pt x="310" y="98"/>
                    <a:pt x="310" y="98"/>
                  </a:cubicBezTo>
                  <a:cubicBezTo>
                    <a:pt x="311" y="98"/>
                    <a:pt x="311" y="97"/>
                    <a:pt x="312" y="97"/>
                  </a:cubicBezTo>
                  <a:cubicBezTo>
                    <a:pt x="312" y="94"/>
                    <a:pt x="312" y="93"/>
                    <a:pt x="309" y="93"/>
                  </a:cubicBezTo>
                  <a:cubicBezTo>
                    <a:pt x="310" y="93"/>
                    <a:pt x="310" y="93"/>
                    <a:pt x="311" y="93"/>
                  </a:cubicBezTo>
                  <a:cubicBezTo>
                    <a:pt x="310" y="93"/>
                    <a:pt x="311" y="92"/>
                    <a:pt x="311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2"/>
                    <a:pt x="309" y="90"/>
                    <a:pt x="309" y="90"/>
                  </a:cubicBezTo>
                  <a:cubicBezTo>
                    <a:pt x="308" y="90"/>
                    <a:pt x="307" y="90"/>
                    <a:pt x="306" y="90"/>
                  </a:cubicBezTo>
                  <a:cubicBezTo>
                    <a:pt x="306" y="90"/>
                    <a:pt x="305" y="90"/>
                    <a:pt x="305" y="90"/>
                  </a:cubicBezTo>
                  <a:cubicBezTo>
                    <a:pt x="304" y="90"/>
                    <a:pt x="303" y="91"/>
                    <a:pt x="302" y="91"/>
                  </a:cubicBezTo>
                  <a:cubicBezTo>
                    <a:pt x="301" y="91"/>
                    <a:pt x="300" y="90"/>
                    <a:pt x="300" y="90"/>
                  </a:cubicBezTo>
                  <a:close/>
                  <a:moveTo>
                    <a:pt x="251" y="14"/>
                  </a:moveTo>
                  <a:cubicBezTo>
                    <a:pt x="250" y="14"/>
                    <a:pt x="248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5" y="11"/>
                    <a:pt x="244" y="11"/>
                    <a:pt x="243" y="11"/>
                  </a:cubicBezTo>
                  <a:cubicBezTo>
                    <a:pt x="242" y="12"/>
                    <a:pt x="240" y="14"/>
                    <a:pt x="239" y="15"/>
                  </a:cubicBezTo>
                  <a:cubicBezTo>
                    <a:pt x="238" y="14"/>
                    <a:pt x="235" y="13"/>
                    <a:pt x="233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1" y="14"/>
                    <a:pt x="230" y="14"/>
                    <a:pt x="230" y="14"/>
                  </a:cubicBezTo>
                  <a:cubicBezTo>
                    <a:pt x="229" y="14"/>
                    <a:pt x="229" y="16"/>
                    <a:pt x="229" y="16"/>
                  </a:cubicBezTo>
                  <a:cubicBezTo>
                    <a:pt x="231" y="15"/>
                    <a:pt x="233" y="15"/>
                    <a:pt x="235" y="15"/>
                  </a:cubicBezTo>
                  <a:cubicBezTo>
                    <a:pt x="235" y="15"/>
                    <a:pt x="233" y="16"/>
                    <a:pt x="232" y="16"/>
                  </a:cubicBezTo>
                  <a:cubicBezTo>
                    <a:pt x="232" y="16"/>
                    <a:pt x="232" y="17"/>
                    <a:pt x="232" y="17"/>
                  </a:cubicBezTo>
                  <a:cubicBezTo>
                    <a:pt x="234" y="17"/>
                    <a:pt x="236" y="16"/>
                    <a:pt x="238" y="16"/>
                  </a:cubicBezTo>
                  <a:cubicBezTo>
                    <a:pt x="239" y="16"/>
                    <a:pt x="241" y="17"/>
                    <a:pt x="242" y="17"/>
                  </a:cubicBezTo>
                  <a:cubicBezTo>
                    <a:pt x="239" y="17"/>
                    <a:pt x="236" y="18"/>
                    <a:pt x="233" y="19"/>
                  </a:cubicBezTo>
                  <a:cubicBezTo>
                    <a:pt x="233" y="19"/>
                    <a:pt x="233" y="20"/>
                    <a:pt x="233" y="20"/>
                  </a:cubicBezTo>
                  <a:cubicBezTo>
                    <a:pt x="233" y="20"/>
                    <a:pt x="234" y="21"/>
                    <a:pt x="234" y="20"/>
                  </a:cubicBezTo>
                  <a:cubicBezTo>
                    <a:pt x="234" y="20"/>
                    <a:pt x="234" y="20"/>
                    <a:pt x="235" y="19"/>
                  </a:cubicBezTo>
                  <a:cubicBezTo>
                    <a:pt x="238" y="18"/>
                    <a:pt x="242" y="18"/>
                    <a:pt x="246" y="17"/>
                  </a:cubicBezTo>
                  <a:cubicBezTo>
                    <a:pt x="246" y="18"/>
                    <a:pt x="246" y="18"/>
                    <a:pt x="246" y="18"/>
                  </a:cubicBezTo>
                  <a:cubicBezTo>
                    <a:pt x="245" y="18"/>
                    <a:pt x="244" y="18"/>
                    <a:pt x="244" y="19"/>
                  </a:cubicBezTo>
                  <a:cubicBezTo>
                    <a:pt x="243" y="19"/>
                    <a:pt x="242" y="18"/>
                    <a:pt x="241" y="19"/>
                  </a:cubicBezTo>
                  <a:cubicBezTo>
                    <a:pt x="240" y="19"/>
                    <a:pt x="239" y="20"/>
                    <a:pt x="238" y="20"/>
                  </a:cubicBezTo>
                  <a:cubicBezTo>
                    <a:pt x="238" y="20"/>
                    <a:pt x="237" y="20"/>
                    <a:pt x="236" y="20"/>
                  </a:cubicBezTo>
                  <a:cubicBezTo>
                    <a:pt x="236" y="20"/>
                    <a:pt x="235" y="21"/>
                    <a:pt x="234" y="21"/>
                  </a:cubicBezTo>
                  <a:cubicBezTo>
                    <a:pt x="235" y="22"/>
                    <a:pt x="235" y="23"/>
                    <a:pt x="236" y="23"/>
                  </a:cubicBezTo>
                  <a:cubicBezTo>
                    <a:pt x="237" y="23"/>
                    <a:pt x="238" y="22"/>
                    <a:pt x="238" y="22"/>
                  </a:cubicBezTo>
                  <a:cubicBezTo>
                    <a:pt x="240" y="21"/>
                    <a:pt x="243" y="22"/>
                    <a:pt x="244" y="22"/>
                  </a:cubicBezTo>
                  <a:cubicBezTo>
                    <a:pt x="246" y="22"/>
                    <a:pt x="246" y="22"/>
                    <a:pt x="246" y="22"/>
                  </a:cubicBezTo>
                  <a:cubicBezTo>
                    <a:pt x="246" y="22"/>
                    <a:pt x="246" y="22"/>
                    <a:pt x="247" y="22"/>
                  </a:cubicBezTo>
                  <a:cubicBezTo>
                    <a:pt x="248" y="22"/>
                    <a:pt x="247" y="21"/>
                    <a:pt x="248" y="21"/>
                  </a:cubicBezTo>
                  <a:cubicBezTo>
                    <a:pt x="249" y="21"/>
                    <a:pt x="249" y="22"/>
                    <a:pt x="249" y="22"/>
                  </a:cubicBezTo>
                  <a:cubicBezTo>
                    <a:pt x="250" y="22"/>
                    <a:pt x="250" y="23"/>
                    <a:pt x="251" y="23"/>
                  </a:cubicBezTo>
                  <a:cubicBezTo>
                    <a:pt x="252" y="23"/>
                    <a:pt x="254" y="21"/>
                    <a:pt x="254" y="21"/>
                  </a:cubicBezTo>
                  <a:cubicBezTo>
                    <a:pt x="254" y="21"/>
                    <a:pt x="254" y="23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9" y="23"/>
                    <a:pt x="260" y="23"/>
                  </a:cubicBezTo>
                  <a:cubicBezTo>
                    <a:pt x="260" y="23"/>
                    <a:pt x="261" y="24"/>
                    <a:pt x="261" y="24"/>
                  </a:cubicBezTo>
                  <a:cubicBezTo>
                    <a:pt x="262" y="22"/>
                    <a:pt x="262" y="23"/>
                    <a:pt x="263" y="22"/>
                  </a:cubicBezTo>
                  <a:cubicBezTo>
                    <a:pt x="263" y="21"/>
                    <a:pt x="263" y="20"/>
                    <a:pt x="263" y="20"/>
                  </a:cubicBezTo>
                  <a:cubicBezTo>
                    <a:pt x="264" y="20"/>
                    <a:pt x="264" y="20"/>
                    <a:pt x="264" y="20"/>
                  </a:cubicBezTo>
                  <a:cubicBezTo>
                    <a:pt x="264" y="20"/>
                    <a:pt x="264" y="20"/>
                    <a:pt x="265" y="20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65" y="20"/>
                    <a:pt x="265" y="22"/>
                    <a:pt x="265" y="22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9" y="22"/>
                    <a:pt x="273" y="21"/>
                    <a:pt x="276" y="20"/>
                  </a:cubicBezTo>
                  <a:cubicBezTo>
                    <a:pt x="280" y="20"/>
                    <a:pt x="282" y="21"/>
                    <a:pt x="285" y="20"/>
                  </a:cubicBezTo>
                  <a:cubicBezTo>
                    <a:pt x="288" y="20"/>
                    <a:pt x="291" y="19"/>
                    <a:pt x="294" y="18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5" y="17"/>
                    <a:pt x="296" y="18"/>
                    <a:pt x="297" y="18"/>
                  </a:cubicBezTo>
                  <a:cubicBezTo>
                    <a:pt x="298" y="18"/>
                    <a:pt x="300" y="17"/>
                    <a:pt x="301" y="17"/>
                  </a:cubicBezTo>
                  <a:cubicBezTo>
                    <a:pt x="301" y="17"/>
                    <a:pt x="300" y="18"/>
                    <a:pt x="299" y="18"/>
                  </a:cubicBezTo>
                  <a:cubicBezTo>
                    <a:pt x="298" y="18"/>
                    <a:pt x="297" y="18"/>
                    <a:pt x="296" y="18"/>
                  </a:cubicBezTo>
                  <a:cubicBezTo>
                    <a:pt x="296" y="18"/>
                    <a:pt x="295" y="19"/>
                    <a:pt x="294" y="19"/>
                  </a:cubicBezTo>
                  <a:cubicBezTo>
                    <a:pt x="294" y="19"/>
                    <a:pt x="295" y="19"/>
                    <a:pt x="295" y="19"/>
                  </a:cubicBezTo>
                  <a:cubicBezTo>
                    <a:pt x="296" y="20"/>
                    <a:pt x="298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8" y="20"/>
                    <a:pt x="295" y="20"/>
                    <a:pt x="294" y="20"/>
                  </a:cubicBezTo>
                  <a:cubicBezTo>
                    <a:pt x="294" y="20"/>
                    <a:pt x="293" y="21"/>
                    <a:pt x="293" y="21"/>
                  </a:cubicBezTo>
                  <a:cubicBezTo>
                    <a:pt x="292" y="22"/>
                    <a:pt x="291" y="21"/>
                    <a:pt x="289" y="22"/>
                  </a:cubicBezTo>
                  <a:cubicBezTo>
                    <a:pt x="284" y="23"/>
                    <a:pt x="295" y="23"/>
                    <a:pt x="296" y="23"/>
                  </a:cubicBezTo>
                  <a:cubicBezTo>
                    <a:pt x="294" y="23"/>
                    <a:pt x="291" y="25"/>
                    <a:pt x="288" y="25"/>
                  </a:cubicBezTo>
                  <a:cubicBezTo>
                    <a:pt x="288" y="25"/>
                    <a:pt x="287" y="24"/>
                    <a:pt x="286" y="24"/>
                  </a:cubicBezTo>
                  <a:cubicBezTo>
                    <a:pt x="286" y="24"/>
                    <a:pt x="286" y="25"/>
                    <a:pt x="286" y="25"/>
                  </a:cubicBezTo>
                  <a:cubicBezTo>
                    <a:pt x="282" y="24"/>
                    <a:pt x="278" y="25"/>
                    <a:pt x="274" y="26"/>
                  </a:cubicBezTo>
                  <a:cubicBezTo>
                    <a:pt x="274" y="26"/>
                    <a:pt x="274" y="26"/>
                    <a:pt x="274" y="27"/>
                  </a:cubicBezTo>
                  <a:cubicBezTo>
                    <a:pt x="274" y="27"/>
                    <a:pt x="275" y="27"/>
                    <a:pt x="275" y="28"/>
                  </a:cubicBezTo>
                  <a:cubicBezTo>
                    <a:pt x="275" y="29"/>
                    <a:pt x="274" y="29"/>
                    <a:pt x="274" y="29"/>
                  </a:cubicBezTo>
                  <a:cubicBezTo>
                    <a:pt x="274" y="30"/>
                    <a:pt x="275" y="30"/>
                    <a:pt x="275" y="30"/>
                  </a:cubicBezTo>
                  <a:cubicBezTo>
                    <a:pt x="277" y="30"/>
                    <a:pt x="282" y="30"/>
                    <a:pt x="280" y="30"/>
                  </a:cubicBezTo>
                  <a:cubicBezTo>
                    <a:pt x="281" y="31"/>
                    <a:pt x="281" y="30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1" y="31"/>
                    <a:pt x="281" y="31"/>
                  </a:cubicBezTo>
                  <a:cubicBezTo>
                    <a:pt x="280" y="32"/>
                    <a:pt x="281" y="31"/>
                    <a:pt x="280" y="31"/>
                  </a:cubicBezTo>
                  <a:cubicBezTo>
                    <a:pt x="280" y="32"/>
                    <a:pt x="280" y="32"/>
                    <a:pt x="280" y="32"/>
                  </a:cubicBezTo>
                  <a:cubicBezTo>
                    <a:pt x="279" y="32"/>
                    <a:pt x="279" y="32"/>
                    <a:pt x="278" y="32"/>
                  </a:cubicBezTo>
                  <a:cubicBezTo>
                    <a:pt x="277" y="32"/>
                    <a:pt x="276" y="32"/>
                    <a:pt x="276" y="32"/>
                  </a:cubicBezTo>
                  <a:cubicBezTo>
                    <a:pt x="276" y="31"/>
                    <a:pt x="276" y="31"/>
                    <a:pt x="276" y="31"/>
                  </a:cubicBezTo>
                  <a:cubicBezTo>
                    <a:pt x="275" y="31"/>
                    <a:pt x="275" y="31"/>
                    <a:pt x="274" y="31"/>
                  </a:cubicBezTo>
                  <a:cubicBezTo>
                    <a:pt x="273" y="31"/>
                    <a:pt x="274" y="29"/>
                    <a:pt x="273" y="27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8" y="24"/>
                    <a:pt x="259" y="25"/>
                    <a:pt x="256" y="25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9"/>
                    <a:pt x="255" y="29"/>
                  </a:cubicBezTo>
                  <a:cubicBezTo>
                    <a:pt x="255" y="29"/>
                    <a:pt x="254" y="29"/>
                    <a:pt x="254" y="29"/>
                  </a:cubicBezTo>
                  <a:cubicBezTo>
                    <a:pt x="253" y="30"/>
                    <a:pt x="253" y="31"/>
                    <a:pt x="253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9"/>
                    <a:pt x="253" y="29"/>
                    <a:pt x="253" y="28"/>
                  </a:cubicBezTo>
                  <a:cubicBezTo>
                    <a:pt x="253" y="28"/>
                    <a:pt x="252" y="27"/>
                    <a:pt x="252" y="27"/>
                  </a:cubicBezTo>
                  <a:cubicBezTo>
                    <a:pt x="252" y="27"/>
                    <a:pt x="251" y="27"/>
                    <a:pt x="251" y="27"/>
                  </a:cubicBezTo>
                  <a:cubicBezTo>
                    <a:pt x="250" y="26"/>
                    <a:pt x="251" y="25"/>
                    <a:pt x="251" y="25"/>
                  </a:cubicBezTo>
                  <a:cubicBezTo>
                    <a:pt x="250" y="25"/>
                    <a:pt x="250" y="25"/>
                    <a:pt x="250" y="25"/>
                  </a:cubicBezTo>
                  <a:cubicBezTo>
                    <a:pt x="250" y="25"/>
                    <a:pt x="250" y="26"/>
                    <a:pt x="250" y="26"/>
                  </a:cubicBezTo>
                  <a:cubicBezTo>
                    <a:pt x="249" y="26"/>
                    <a:pt x="248" y="26"/>
                    <a:pt x="248" y="26"/>
                  </a:cubicBezTo>
                  <a:cubicBezTo>
                    <a:pt x="247" y="25"/>
                    <a:pt x="248" y="25"/>
                    <a:pt x="247" y="24"/>
                  </a:cubicBezTo>
                  <a:cubicBezTo>
                    <a:pt x="247" y="25"/>
                    <a:pt x="246" y="25"/>
                    <a:pt x="246" y="25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35" y="26"/>
                    <a:pt x="235" y="26"/>
                  </a:cubicBezTo>
                  <a:cubicBezTo>
                    <a:pt x="234" y="25"/>
                    <a:pt x="232" y="24"/>
                    <a:pt x="231" y="24"/>
                  </a:cubicBezTo>
                  <a:cubicBezTo>
                    <a:pt x="231" y="23"/>
                    <a:pt x="232" y="23"/>
                    <a:pt x="231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7" y="17"/>
                    <a:pt x="224" y="18"/>
                    <a:pt x="221" y="17"/>
                  </a:cubicBezTo>
                  <a:cubicBezTo>
                    <a:pt x="221" y="17"/>
                    <a:pt x="220" y="16"/>
                    <a:pt x="219" y="16"/>
                  </a:cubicBezTo>
                  <a:cubicBezTo>
                    <a:pt x="217" y="16"/>
                    <a:pt x="212" y="16"/>
                    <a:pt x="210" y="16"/>
                  </a:cubicBezTo>
                  <a:cubicBezTo>
                    <a:pt x="210" y="16"/>
                    <a:pt x="210" y="17"/>
                    <a:pt x="210" y="17"/>
                  </a:cubicBezTo>
                  <a:cubicBezTo>
                    <a:pt x="212" y="17"/>
                    <a:pt x="213" y="17"/>
                    <a:pt x="215" y="17"/>
                  </a:cubicBezTo>
                  <a:cubicBezTo>
                    <a:pt x="215" y="17"/>
                    <a:pt x="217" y="17"/>
                    <a:pt x="217" y="17"/>
                  </a:cubicBezTo>
                  <a:cubicBezTo>
                    <a:pt x="217" y="17"/>
                    <a:pt x="217" y="18"/>
                    <a:pt x="217" y="18"/>
                  </a:cubicBezTo>
                  <a:cubicBezTo>
                    <a:pt x="218" y="17"/>
                    <a:pt x="218" y="19"/>
                    <a:pt x="218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6" y="20"/>
                    <a:pt x="215" y="20"/>
                    <a:pt x="212" y="20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11" y="19"/>
                    <a:pt x="210" y="20"/>
                    <a:pt x="210" y="19"/>
                  </a:cubicBezTo>
                  <a:cubicBezTo>
                    <a:pt x="210" y="20"/>
                    <a:pt x="210" y="21"/>
                    <a:pt x="210" y="21"/>
                  </a:cubicBezTo>
                  <a:cubicBezTo>
                    <a:pt x="211" y="22"/>
                    <a:pt x="212" y="21"/>
                    <a:pt x="212" y="21"/>
                  </a:cubicBezTo>
                  <a:cubicBezTo>
                    <a:pt x="212" y="21"/>
                    <a:pt x="212" y="22"/>
                    <a:pt x="212" y="22"/>
                  </a:cubicBezTo>
                  <a:cubicBezTo>
                    <a:pt x="214" y="23"/>
                    <a:pt x="214" y="22"/>
                    <a:pt x="215" y="21"/>
                  </a:cubicBezTo>
                  <a:cubicBezTo>
                    <a:pt x="217" y="22"/>
                    <a:pt x="217" y="22"/>
                    <a:pt x="220" y="22"/>
                  </a:cubicBezTo>
                  <a:cubicBezTo>
                    <a:pt x="220" y="22"/>
                    <a:pt x="220" y="21"/>
                    <a:pt x="221" y="21"/>
                  </a:cubicBezTo>
                  <a:cubicBezTo>
                    <a:pt x="221" y="22"/>
                    <a:pt x="221" y="22"/>
                    <a:pt x="221" y="23"/>
                  </a:cubicBezTo>
                  <a:cubicBezTo>
                    <a:pt x="221" y="23"/>
                    <a:pt x="222" y="23"/>
                    <a:pt x="222" y="23"/>
                  </a:cubicBezTo>
                  <a:cubicBezTo>
                    <a:pt x="222" y="23"/>
                    <a:pt x="222" y="24"/>
                    <a:pt x="222" y="24"/>
                  </a:cubicBezTo>
                  <a:cubicBezTo>
                    <a:pt x="219" y="24"/>
                    <a:pt x="216" y="25"/>
                    <a:pt x="214" y="25"/>
                  </a:cubicBezTo>
                  <a:cubicBezTo>
                    <a:pt x="214" y="25"/>
                    <a:pt x="215" y="26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4" y="27"/>
                    <a:pt x="215" y="27"/>
                    <a:pt x="214" y="27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1" y="28"/>
                    <a:pt x="218" y="29"/>
                    <a:pt x="218" y="29"/>
                  </a:cubicBezTo>
                  <a:cubicBezTo>
                    <a:pt x="219" y="29"/>
                    <a:pt x="219" y="28"/>
                    <a:pt x="219" y="27"/>
                  </a:cubicBezTo>
                  <a:cubicBezTo>
                    <a:pt x="220" y="28"/>
                    <a:pt x="219" y="29"/>
                    <a:pt x="219" y="29"/>
                  </a:cubicBezTo>
                  <a:cubicBezTo>
                    <a:pt x="220" y="29"/>
                    <a:pt x="220" y="30"/>
                    <a:pt x="221" y="29"/>
                  </a:cubicBezTo>
                  <a:cubicBezTo>
                    <a:pt x="222" y="29"/>
                    <a:pt x="222" y="29"/>
                    <a:pt x="222" y="29"/>
                  </a:cubicBezTo>
                  <a:cubicBezTo>
                    <a:pt x="222" y="29"/>
                    <a:pt x="223" y="29"/>
                    <a:pt x="223" y="29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1" y="30"/>
                    <a:pt x="220" y="30"/>
                    <a:pt x="218" y="30"/>
                  </a:cubicBezTo>
                  <a:cubicBezTo>
                    <a:pt x="218" y="30"/>
                    <a:pt x="217" y="29"/>
                    <a:pt x="217" y="29"/>
                  </a:cubicBezTo>
                  <a:cubicBezTo>
                    <a:pt x="213" y="29"/>
                    <a:pt x="214" y="31"/>
                    <a:pt x="215" y="31"/>
                  </a:cubicBezTo>
                  <a:cubicBezTo>
                    <a:pt x="215" y="31"/>
                    <a:pt x="215" y="33"/>
                    <a:pt x="215" y="32"/>
                  </a:cubicBezTo>
                  <a:cubicBezTo>
                    <a:pt x="215" y="32"/>
                    <a:pt x="215" y="33"/>
                    <a:pt x="216" y="33"/>
                  </a:cubicBezTo>
                  <a:cubicBezTo>
                    <a:pt x="218" y="35"/>
                    <a:pt x="221" y="35"/>
                    <a:pt x="224" y="35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4" y="36"/>
                    <a:pt x="223" y="36"/>
                    <a:pt x="223" y="36"/>
                  </a:cubicBezTo>
                  <a:cubicBezTo>
                    <a:pt x="222" y="36"/>
                    <a:pt x="220" y="35"/>
                    <a:pt x="219" y="36"/>
                  </a:cubicBezTo>
                  <a:cubicBezTo>
                    <a:pt x="219" y="36"/>
                    <a:pt x="218" y="37"/>
                    <a:pt x="219" y="37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20" y="38"/>
                    <a:pt x="225" y="38"/>
                    <a:pt x="225" y="37"/>
                  </a:cubicBezTo>
                  <a:cubicBezTo>
                    <a:pt x="226" y="37"/>
                    <a:pt x="226" y="36"/>
                    <a:pt x="226" y="36"/>
                  </a:cubicBezTo>
                  <a:cubicBezTo>
                    <a:pt x="228" y="36"/>
                    <a:pt x="230" y="36"/>
                    <a:pt x="231" y="36"/>
                  </a:cubicBezTo>
                  <a:cubicBezTo>
                    <a:pt x="231" y="36"/>
                    <a:pt x="231" y="37"/>
                    <a:pt x="231" y="37"/>
                  </a:cubicBezTo>
                  <a:cubicBezTo>
                    <a:pt x="228" y="38"/>
                    <a:pt x="227" y="38"/>
                    <a:pt x="224" y="39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4" y="40"/>
                    <a:pt x="225" y="40"/>
                    <a:pt x="225" y="41"/>
                  </a:cubicBezTo>
                  <a:cubicBezTo>
                    <a:pt x="225" y="41"/>
                    <a:pt x="226" y="41"/>
                    <a:pt x="226" y="41"/>
                  </a:cubicBezTo>
                  <a:cubicBezTo>
                    <a:pt x="226" y="42"/>
                    <a:pt x="226" y="43"/>
                    <a:pt x="226" y="43"/>
                  </a:cubicBezTo>
                  <a:cubicBezTo>
                    <a:pt x="227" y="43"/>
                    <a:pt x="228" y="43"/>
                    <a:pt x="228" y="43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27" y="44"/>
                    <a:pt x="227" y="44"/>
                    <a:pt x="226" y="44"/>
                  </a:cubicBezTo>
                  <a:cubicBezTo>
                    <a:pt x="226" y="45"/>
                    <a:pt x="227" y="46"/>
                    <a:pt x="226" y="46"/>
                  </a:cubicBezTo>
                  <a:cubicBezTo>
                    <a:pt x="230" y="46"/>
                    <a:pt x="231" y="46"/>
                    <a:pt x="234" y="45"/>
                  </a:cubicBezTo>
                  <a:cubicBezTo>
                    <a:pt x="234" y="45"/>
                    <a:pt x="233" y="44"/>
                    <a:pt x="234" y="44"/>
                  </a:cubicBezTo>
                  <a:cubicBezTo>
                    <a:pt x="234" y="44"/>
                    <a:pt x="234" y="44"/>
                    <a:pt x="235" y="44"/>
                  </a:cubicBezTo>
                  <a:cubicBezTo>
                    <a:pt x="235" y="44"/>
                    <a:pt x="235" y="45"/>
                    <a:pt x="235" y="45"/>
                  </a:cubicBezTo>
                  <a:cubicBezTo>
                    <a:pt x="236" y="45"/>
                    <a:pt x="237" y="45"/>
                    <a:pt x="237" y="45"/>
                  </a:cubicBezTo>
                  <a:cubicBezTo>
                    <a:pt x="236" y="46"/>
                    <a:pt x="238" y="46"/>
                    <a:pt x="238" y="46"/>
                  </a:cubicBezTo>
                  <a:cubicBezTo>
                    <a:pt x="238" y="46"/>
                    <a:pt x="238" y="45"/>
                    <a:pt x="238" y="45"/>
                  </a:cubicBezTo>
                  <a:cubicBezTo>
                    <a:pt x="238" y="45"/>
                    <a:pt x="239" y="46"/>
                    <a:pt x="240" y="45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2" y="43"/>
                    <a:pt x="243" y="43"/>
                  </a:cubicBezTo>
                  <a:cubicBezTo>
                    <a:pt x="243" y="42"/>
                    <a:pt x="244" y="42"/>
                    <a:pt x="245" y="42"/>
                  </a:cubicBezTo>
                  <a:cubicBezTo>
                    <a:pt x="244" y="41"/>
                    <a:pt x="245" y="39"/>
                    <a:pt x="246" y="38"/>
                  </a:cubicBezTo>
                  <a:cubicBezTo>
                    <a:pt x="246" y="38"/>
                    <a:pt x="246" y="40"/>
                    <a:pt x="246" y="40"/>
                  </a:cubicBezTo>
                  <a:cubicBezTo>
                    <a:pt x="246" y="40"/>
                    <a:pt x="247" y="40"/>
                    <a:pt x="248" y="40"/>
                  </a:cubicBezTo>
                  <a:cubicBezTo>
                    <a:pt x="248" y="40"/>
                    <a:pt x="248" y="40"/>
                    <a:pt x="248" y="40"/>
                  </a:cubicBezTo>
                  <a:cubicBezTo>
                    <a:pt x="248" y="40"/>
                    <a:pt x="250" y="38"/>
                    <a:pt x="250" y="38"/>
                  </a:cubicBezTo>
                  <a:cubicBezTo>
                    <a:pt x="251" y="38"/>
                    <a:pt x="251" y="39"/>
                    <a:pt x="251" y="39"/>
                  </a:cubicBezTo>
                  <a:cubicBezTo>
                    <a:pt x="252" y="39"/>
                    <a:pt x="253" y="38"/>
                    <a:pt x="254" y="38"/>
                  </a:cubicBezTo>
                  <a:cubicBezTo>
                    <a:pt x="254" y="38"/>
                    <a:pt x="253" y="39"/>
                    <a:pt x="253" y="39"/>
                  </a:cubicBezTo>
                  <a:cubicBezTo>
                    <a:pt x="255" y="39"/>
                    <a:pt x="255" y="38"/>
                    <a:pt x="254" y="38"/>
                  </a:cubicBezTo>
                  <a:cubicBezTo>
                    <a:pt x="255" y="38"/>
                    <a:pt x="256" y="38"/>
                    <a:pt x="256" y="38"/>
                  </a:cubicBezTo>
                  <a:cubicBezTo>
                    <a:pt x="256" y="38"/>
                    <a:pt x="256" y="38"/>
                    <a:pt x="256" y="38"/>
                  </a:cubicBezTo>
                  <a:cubicBezTo>
                    <a:pt x="258" y="37"/>
                    <a:pt x="260" y="37"/>
                    <a:pt x="261" y="36"/>
                  </a:cubicBezTo>
                  <a:cubicBezTo>
                    <a:pt x="261" y="36"/>
                    <a:pt x="261" y="35"/>
                    <a:pt x="261" y="35"/>
                  </a:cubicBezTo>
                  <a:cubicBezTo>
                    <a:pt x="261" y="35"/>
                    <a:pt x="259" y="32"/>
                    <a:pt x="259" y="31"/>
                  </a:cubicBezTo>
                  <a:cubicBezTo>
                    <a:pt x="259" y="31"/>
                    <a:pt x="260" y="31"/>
                    <a:pt x="260" y="31"/>
                  </a:cubicBezTo>
                  <a:cubicBezTo>
                    <a:pt x="261" y="33"/>
                    <a:pt x="262" y="34"/>
                    <a:pt x="262" y="35"/>
                  </a:cubicBezTo>
                  <a:cubicBezTo>
                    <a:pt x="263" y="35"/>
                    <a:pt x="263" y="36"/>
                    <a:pt x="263" y="35"/>
                  </a:cubicBezTo>
                  <a:cubicBezTo>
                    <a:pt x="263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6" y="36"/>
                    <a:pt x="260" y="37"/>
                    <a:pt x="262" y="37"/>
                  </a:cubicBezTo>
                  <a:cubicBezTo>
                    <a:pt x="265" y="38"/>
                    <a:pt x="269" y="38"/>
                    <a:pt x="272" y="38"/>
                  </a:cubicBezTo>
                  <a:cubicBezTo>
                    <a:pt x="271" y="39"/>
                    <a:pt x="272" y="40"/>
                    <a:pt x="272" y="40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8" y="39"/>
                    <a:pt x="265" y="39"/>
                    <a:pt x="262" y="39"/>
                  </a:cubicBezTo>
                  <a:cubicBezTo>
                    <a:pt x="262" y="39"/>
                    <a:pt x="260" y="40"/>
                    <a:pt x="259" y="39"/>
                  </a:cubicBezTo>
                  <a:cubicBezTo>
                    <a:pt x="258" y="39"/>
                    <a:pt x="258" y="38"/>
                    <a:pt x="257" y="38"/>
                  </a:cubicBezTo>
                  <a:cubicBezTo>
                    <a:pt x="257" y="38"/>
                    <a:pt x="252" y="40"/>
                    <a:pt x="251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0" y="41"/>
                    <a:pt x="250" y="41"/>
                    <a:pt x="249" y="41"/>
                  </a:cubicBezTo>
                  <a:cubicBezTo>
                    <a:pt x="250" y="41"/>
                    <a:pt x="248" y="41"/>
                    <a:pt x="248" y="41"/>
                  </a:cubicBezTo>
                  <a:cubicBezTo>
                    <a:pt x="247" y="43"/>
                    <a:pt x="247" y="44"/>
                    <a:pt x="247" y="46"/>
                  </a:cubicBezTo>
                  <a:cubicBezTo>
                    <a:pt x="248" y="46"/>
                    <a:pt x="248" y="45"/>
                    <a:pt x="248" y="46"/>
                  </a:cubicBezTo>
                  <a:cubicBezTo>
                    <a:pt x="248" y="46"/>
                    <a:pt x="249" y="46"/>
                    <a:pt x="249" y="46"/>
                  </a:cubicBezTo>
                  <a:cubicBezTo>
                    <a:pt x="251" y="46"/>
                    <a:pt x="252" y="44"/>
                    <a:pt x="254" y="44"/>
                  </a:cubicBezTo>
                  <a:cubicBezTo>
                    <a:pt x="255" y="44"/>
                    <a:pt x="253" y="45"/>
                    <a:pt x="254" y="45"/>
                  </a:cubicBezTo>
                  <a:cubicBezTo>
                    <a:pt x="256" y="46"/>
                    <a:pt x="258" y="45"/>
                    <a:pt x="259" y="44"/>
                  </a:cubicBezTo>
                  <a:cubicBezTo>
                    <a:pt x="260" y="43"/>
                    <a:pt x="261" y="43"/>
                    <a:pt x="262" y="42"/>
                  </a:cubicBezTo>
                  <a:cubicBezTo>
                    <a:pt x="262" y="44"/>
                    <a:pt x="262" y="44"/>
                    <a:pt x="260" y="46"/>
                  </a:cubicBezTo>
                  <a:cubicBezTo>
                    <a:pt x="261" y="46"/>
                    <a:pt x="261" y="46"/>
                    <a:pt x="262" y="46"/>
                  </a:cubicBezTo>
                  <a:cubicBezTo>
                    <a:pt x="262" y="47"/>
                    <a:pt x="262" y="48"/>
                    <a:pt x="262" y="48"/>
                  </a:cubicBezTo>
                  <a:cubicBezTo>
                    <a:pt x="262" y="48"/>
                    <a:pt x="263" y="49"/>
                    <a:pt x="263" y="49"/>
                  </a:cubicBezTo>
                  <a:cubicBezTo>
                    <a:pt x="263" y="49"/>
                    <a:pt x="264" y="48"/>
                    <a:pt x="264" y="48"/>
                  </a:cubicBezTo>
                  <a:cubicBezTo>
                    <a:pt x="265" y="48"/>
                    <a:pt x="265" y="48"/>
                    <a:pt x="265" y="48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7" y="49"/>
                    <a:pt x="270" y="48"/>
                    <a:pt x="269" y="49"/>
                  </a:cubicBezTo>
                  <a:cubicBezTo>
                    <a:pt x="269" y="49"/>
                    <a:pt x="268" y="49"/>
                    <a:pt x="268" y="50"/>
                  </a:cubicBezTo>
                  <a:cubicBezTo>
                    <a:pt x="268" y="50"/>
                    <a:pt x="269" y="50"/>
                    <a:pt x="268" y="51"/>
                  </a:cubicBezTo>
                  <a:cubicBezTo>
                    <a:pt x="268" y="51"/>
                    <a:pt x="267" y="51"/>
                    <a:pt x="267" y="51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5" y="52"/>
                    <a:pt x="265" y="51"/>
                    <a:pt x="265" y="51"/>
                  </a:cubicBezTo>
                  <a:cubicBezTo>
                    <a:pt x="264" y="51"/>
                    <a:pt x="261" y="52"/>
                    <a:pt x="260" y="51"/>
                  </a:cubicBezTo>
                  <a:cubicBezTo>
                    <a:pt x="260" y="51"/>
                    <a:pt x="259" y="49"/>
                    <a:pt x="259" y="49"/>
                  </a:cubicBezTo>
                  <a:cubicBezTo>
                    <a:pt x="258" y="49"/>
                    <a:pt x="257" y="49"/>
                    <a:pt x="257" y="49"/>
                  </a:cubicBezTo>
                  <a:cubicBezTo>
                    <a:pt x="256" y="49"/>
                    <a:pt x="255" y="47"/>
                    <a:pt x="254" y="47"/>
                  </a:cubicBezTo>
                  <a:cubicBezTo>
                    <a:pt x="252" y="46"/>
                    <a:pt x="248" y="47"/>
                    <a:pt x="246" y="48"/>
                  </a:cubicBezTo>
                  <a:cubicBezTo>
                    <a:pt x="246" y="48"/>
                    <a:pt x="247" y="49"/>
                    <a:pt x="246" y="50"/>
                  </a:cubicBezTo>
                  <a:cubicBezTo>
                    <a:pt x="246" y="50"/>
                    <a:pt x="247" y="50"/>
                    <a:pt x="247" y="51"/>
                  </a:cubicBezTo>
                  <a:cubicBezTo>
                    <a:pt x="248" y="51"/>
                    <a:pt x="249" y="51"/>
                    <a:pt x="249" y="51"/>
                  </a:cubicBezTo>
                  <a:cubicBezTo>
                    <a:pt x="249" y="51"/>
                    <a:pt x="249" y="51"/>
                    <a:pt x="249" y="51"/>
                  </a:cubicBezTo>
                  <a:cubicBezTo>
                    <a:pt x="249" y="51"/>
                    <a:pt x="249" y="52"/>
                    <a:pt x="250" y="53"/>
                  </a:cubicBezTo>
                  <a:cubicBezTo>
                    <a:pt x="244" y="54"/>
                    <a:pt x="242" y="53"/>
                    <a:pt x="239" y="56"/>
                  </a:cubicBezTo>
                  <a:cubicBezTo>
                    <a:pt x="239" y="56"/>
                    <a:pt x="238" y="57"/>
                    <a:pt x="238" y="57"/>
                  </a:cubicBezTo>
                  <a:cubicBezTo>
                    <a:pt x="238" y="58"/>
                    <a:pt x="239" y="59"/>
                    <a:pt x="240" y="60"/>
                  </a:cubicBezTo>
                  <a:cubicBezTo>
                    <a:pt x="240" y="60"/>
                    <a:pt x="240" y="60"/>
                    <a:pt x="241" y="60"/>
                  </a:cubicBezTo>
                  <a:cubicBezTo>
                    <a:pt x="241" y="60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2" y="59"/>
                    <a:pt x="241" y="59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4" y="61"/>
                    <a:pt x="246" y="60"/>
                    <a:pt x="247" y="60"/>
                  </a:cubicBezTo>
                  <a:cubicBezTo>
                    <a:pt x="247" y="60"/>
                    <a:pt x="247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7" y="58"/>
                    <a:pt x="247" y="58"/>
                    <a:pt x="248" y="58"/>
                  </a:cubicBezTo>
                  <a:cubicBezTo>
                    <a:pt x="248" y="58"/>
                    <a:pt x="249" y="58"/>
                    <a:pt x="249" y="59"/>
                  </a:cubicBezTo>
                  <a:cubicBezTo>
                    <a:pt x="249" y="59"/>
                    <a:pt x="249" y="60"/>
                    <a:pt x="249" y="60"/>
                  </a:cubicBezTo>
                  <a:cubicBezTo>
                    <a:pt x="250" y="60"/>
                    <a:pt x="250" y="60"/>
                    <a:pt x="250" y="60"/>
                  </a:cubicBezTo>
                  <a:cubicBezTo>
                    <a:pt x="250" y="60"/>
                    <a:pt x="250" y="60"/>
                    <a:pt x="251" y="59"/>
                  </a:cubicBezTo>
                  <a:cubicBezTo>
                    <a:pt x="251" y="58"/>
                    <a:pt x="251" y="58"/>
                    <a:pt x="251" y="58"/>
                  </a:cubicBezTo>
                  <a:cubicBezTo>
                    <a:pt x="252" y="58"/>
                    <a:pt x="251" y="59"/>
                    <a:pt x="251" y="59"/>
                  </a:cubicBezTo>
                  <a:cubicBezTo>
                    <a:pt x="252" y="60"/>
                    <a:pt x="254" y="60"/>
                    <a:pt x="254" y="60"/>
                  </a:cubicBezTo>
                  <a:cubicBezTo>
                    <a:pt x="256" y="61"/>
                    <a:pt x="257" y="60"/>
                    <a:pt x="258" y="61"/>
                  </a:cubicBezTo>
                  <a:cubicBezTo>
                    <a:pt x="259" y="61"/>
                    <a:pt x="258" y="61"/>
                    <a:pt x="259" y="62"/>
                  </a:cubicBezTo>
                  <a:cubicBezTo>
                    <a:pt x="259" y="61"/>
                    <a:pt x="259" y="61"/>
                    <a:pt x="259" y="60"/>
                  </a:cubicBezTo>
                  <a:cubicBezTo>
                    <a:pt x="262" y="59"/>
                    <a:pt x="262" y="60"/>
                    <a:pt x="260" y="57"/>
                  </a:cubicBezTo>
                  <a:cubicBezTo>
                    <a:pt x="263" y="58"/>
                    <a:pt x="262" y="58"/>
                    <a:pt x="263" y="57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5" y="55"/>
                    <a:pt x="264" y="58"/>
                    <a:pt x="265" y="58"/>
                  </a:cubicBezTo>
                  <a:cubicBezTo>
                    <a:pt x="265" y="58"/>
                    <a:pt x="265" y="59"/>
                    <a:pt x="265" y="59"/>
                  </a:cubicBezTo>
                  <a:cubicBezTo>
                    <a:pt x="266" y="59"/>
                    <a:pt x="268" y="58"/>
                    <a:pt x="269" y="58"/>
                  </a:cubicBezTo>
                  <a:cubicBezTo>
                    <a:pt x="269" y="58"/>
                    <a:pt x="270" y="59"/>
                    <a:pt x="270" y="59"/>
                  </a:cubicBezTo>
                  <a:cubicBezTo>
                    <a:pt x="271" y="59"/>
                    <a:pt x="272" y="58"/>
                    <a:pt x="272" y="58"/>
                  </a:cubicBezTo>
                  <a:cubicBezTo>
                    <a:pt x="273" y="58"/>
                    <a:pt x="273" y="58"/>
                    <a:pt x="273" y="59"/>
                  </a:cubicBezTo>
                  <a:cubicBezTo>
                    <a:pt x="273" y="58"/>
                    <a:pt x="273" y="58"/>
                    <a:pt x="274" y="58"/>
                  </a:cubicBezTo>
                  <a:cubicBezTo>
                    <a:pt x="273" y="57"/>
                    <a:pt x="273" y="56"/>
                    <a:pt x="273" y="55"/>
                  </a:cubicBezTo>
                  <a:cubicBezTo>
                    <a:pt x="274" y="55"/>
                    <a:pt x="274" y="56"/>
                    <a:pt x="275" y="56"/>
                  </a:cubicBezTo>
                  <a:cubicBezTo>
                    <a:pt x="275" y="56"/>
                    <a:pt x="274" y="57"/>
                    <a:pt x="274" y="57"/>
                  </a:cubicBezTo>
                  <a:cubicBezTo>
                    <a:pt x="276" y="59"/>
                    <a:pt x="276" y="58"/>
                    <a:pt x="277" y="58"/>
                  </a:cubicBezTo>
                  <a:cubicBezTo>
                    <a:pt x="277" y="57"/>
                    <a:pt x="278" y="57"/>
                    <a:pt x="278" y="57"/>
                  </a:cubicBezTo>
                  <a:cubicBezTo>
                    <a:pt x="278" y="57"/>
                    <a:pt x="278" y="58"/>
                    <a:pt x="279" y="58"/>
                  </a:cubicBezTo>
                  <a:cubicBezTo>
                    <a:pt x="279" y="60"/>
                    <a:pt x="279" y="60"/>
                    <a:pt x="279" y="62"/>
                  </a:cubicBezTo>
                  <a:cubicBezTo>
                    <a:pt x="279" y="62"/>
                    <a:pt x="281" y="62"/>
                    <a:pt x="280" y="62"/>
                  </a:cubicBezTo>
                  <a:cubicBezTo>
                    <a:pt x="280" y="62"/>
                    <a:pt x="281" y="62"/>
                    <a:pt x="281" y="62"/>
                  </a:cubicBezTo>
                  <a:cubicBezTo>
                    <a:pt x="282" y="62"/>
                    <a:pt x="282" y="61"/>
                    <a:pt x="282" y="60"/>
                  </a:cubicBezTo>
                  <a:cubicBezTo>
                    <a:pt x="283" y="60"/>
                    <a:pt x="284" y="59"/>
                    <a:pt x="285" y="59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6" y="58"/>
                    <a:pt x="286" y="59"/>
                    <a:pt x="287" y="59"/>
                  </a:cubicBezTo>
                  <a:cubicBezTo>
                    <a:pt x="287" y="59"/>
                    <a:pt x="288" y="59"/>
                    <a:pt x="288" y="59"/>
                  </a:cubicBezTo>
                  <a:cubicBezTo>
                    <a:pt x="288" y="59"/>
                    <a:pt x="289" y="58"/>
                    <a:pt x="289" y="58"/>
                  </a:cubicBezTo>
                  <a:cubicBezTo>
                    <a:pt x="290" y="57"/>
                    <a:pt x="291" y="57"/>
                    <a:pt x="293" y="56"/>
                  </a:cubicBezTo>
                  <a:cubicBezTo>
                    <a:pt x="292" y="56"/>
                    <a:pt x="292" y="55"/>
                    <a:pt x="292" y="55"/>
                  </a:cubicBezTo>
                  <a:cubicBezTo>
                    <a:pt x="291" y="55"/>
                    <a:pt x="290" y="55"/>
                    <a:pt x="289" y="55"/>
                  </a:cubicBezTo>
                  <a:cubicBezTo>
                    <a:pt x="289" y="55"/>
                    <a:pt x="288" y="53"/>
                    <a:pt x="287" y="52"/>
                  </a:cubicBezTo>
                  <a:cubicBezTo>
                    <a:pt x="286" y="52"/>
                    <a:pt x="284" y="52"/>
                    <a:pt x="282" y="52"/>
                  </a:cubicBezTo>
                  <a:cubicBezTo>
                    <a:pt x="285" y="51"/>
                    <a:pt x="289" y="51"/>
                    <a:pt x="292" y="50"/>
                  </a:cubicBezTo>
                  <a:cubicBezTo>
                    <a:pt x="292" y="49"/>
                    <a:pt x="292" y="47"/>
                    <a:pt x="292" y="47"/>
                  </a:cubicBezTo>
                  <a:cubicBezTo>
                    <a:pt x="294" y="47"/>
                    <a:pt x="296" y="48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7"/>
                    <a:pt x="301" y="47"/>
                    <a:pt x="301" y="47"/>
                  </a:cubicBezTo>
                  <a:cubicBezTo>
                    <a:pt x="302" y="47"/>
                    <a:pt x="302" y="46"/>
                    <a:pt x="302" y="46"/>
                  </a:cubicBezTo>
                  <a:cubicBezTo>
                    <a:pt x="302" y="46"/>
                    <a:pt x="302" y="45"/>
                    <a:pt x="303" y="45"/>
                  </a:cubicBezTo>
                  <a:cubicBezTo>
                    <a:pt x="301" y="45"/>
                    <a:pt x="298" y="44"/>
                    <a:pt x="301" y="44"/>
                  </a:cubicBezTo>
                  <a:cubicBezTo>
                    <a:pt x="303" y="44"/>
                    <a:pt x="307" y="44"/>
                    <a:pt x="304" y="43"/>
                  </a:cubicBezTo>
                  <a:cubicBezTo>
                    <a:pt x="304" y="42"/>
                    <a:pt x="304" y="42"/>
                    <a:pt x="304" y="42"/>
                  </a:cubicBezTo>
                  <a:cubicBezTo>
                    <a:pt x="307" y="42"/>
                    <a:pt x="308" y="42"/>
                    <a:pt x="310" y="41"/>
                  </a:cubicBezTo>
                  <a:cubicBezTo>
                    <a:pt x="310" y="40"/>
                    <a:pt x="310" y="40"/>
                    <a:pt x="310" y="40"/>
                  </a:cubicBezTo>
                  <a:cubicBezTo>
                    <a:pt x="309" y="40"/>
                    <a:pt x="309" y="40"/>
                    <a:pt x="309" y="39"/>
                  </a:cubicBezTo>
                  <a:cubicBezTo>
                    <a:pt x="308" y="39"/>
                    <a:pt x="307" y="40"/>
                    <a:pt x="305" y="39"/>
                  </a:cubicBezTo>
                  <a:cubicBezTo>
                    <a:pt x="305" y="39"/>
                    <a:pt x="305" y="38"/>
                    <a:pt x="305" y="38"/>
                  </a:cubicBezTo>
                  <a:cubicBezTo>
                    <a:pt x="304" y="38"/>
                    <a:pt x="302" y="38"/>
                    <a:pt x="302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0" y="38"/>
                    <a:pt x="299" y="38"/>
                    <a:pt x="299" y="38"/>
                  </a:cubicBezTo>
                  <a:cubicBezTo>
                    <a:pt x="298" y="39"/>
                    <a:pt x="298" y="39"/>
                    <a:pt x="298" y="39"/>
                  </a:cubicBezTo>
                  <a:cubicBezTo>
                    <a:pt x="296" y="40"/>
                    <a:pt x="295" y="40"/>
                    <a:pt x="293" y="40"/>
                  </a:cubicBezTo>
                  <a:cubicBezTo>
                    <a:pt x="293" y="40"/>
                    <a:pt x="293" y="39"/>
                    <a:pt x="293" y="39"/>
                  </a:cubicBezTo>
                  <a:cubicBezTo>
                    <a:pt x="293" y="39"/>
                    <a:pt x="295" y="38"/>
                    <a:pt x="295" y="38"/>
                  </a:cubicBezTo>
                  <a:cubicBezTo>
                    <a:pt x="296" y="38"/>
                    <a:pt x="295" y="37"/>
                    <a:pt x="295" y="37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6" y="37"/>
                    <a:pt x="296" y="37"/>
                  </a:cubicBezTo>
                  <a:cubicBezTo>
                    <a:pt x="296" y="37"/>
                    <a:pt x="297" y="38"/>
                    <a:pt x="297" y="38"/>
                  </a:cubicBezTo>
                  <a:cubicBezTo>
                    <a:pt x="298" y="38"/>
                    <a:pt x="299" y="37"/>
                    <a:pt x="300" y="37"/>
                  </a:cubicBezTo>
                  <a:cubicBezTo>
                    <a:pt x="300" y="37"/>
                    <a:pt x="304" y="37"/>
                    <a:pt x="301" y="35"/>
                  </a:cubicBezTo>
                  <a:cubicBezTo>
                    <a:pt x="300" y="35"/>
                    <a:pt x="299" y="35"/>
                    <a:pt x="298" y="35"/>
                  </a:cubicBezTo>
                  <a:cubicBezTo>
                    <a:pt x="298" y="35"/>
                    <a:pt x="297" y="34"/>
                    <a:pt x="297" y="34"/>
                  </a:cubicBezTo>
                  <a:cubicBezTo>
                    <a:pt x="299" y="34"/>
                    <a:pt x="300" y="34"/>
                    <a:pt x="303" y="35"/>
                  </a:cubicBezTo>
                  <a:cubicBezTo>
                    <a:pt x="303" y="35"/>
                    <a:pt x="304" y="35"/>
                    <a:pt x="304" y="35"/>
                  </a:cubicBezTo>
                  <a:cubicBezTo>
                    <a:pt x="304" y="35"/>
                    <a:pt x="305" y="35"/>
                    <a:pt x="305" y="35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2" y="33"/>
                    <a:pt x="300" y="33"/>
                    <a:pt x="297" y="33"/>
                  </a:cubicBezTo>
                  <a:cubicBezTo>
                    <a:pt x="297" y="33"/>
                    <a:pt x="297" y="32"/>
                    <a:pt x="297" y="32"/>
                  </a:cubicBezTo>
                  <a:cubicBezTo>
                    <a:pt x="298" y="32"/>
                    <a:pt x="299" y="32"/>
                    <a:pt x="300" y="33"/>
                  </a:cubicBezTo>
                  <a:cubicBezTo>
                    <a:pt x="300" y="32"/>
                    <a:pt x="301" y="31"/>
                    <a:pt x="301" y="31"/>
                  </a:cubicBezTo>
                  <a:cubicBezTo>
                    <a:pt x="301" y="31"/>
                    <a:pt x="301" y="32"/>
                    <a:pt x="302" y="31"/>
                  </a:cubicBezTo>
                  <a:cubicBezTo>
                    <a:pt x="302" y="31"/>
                    <a:pt x="302" y="32"/>
                    <a:pt x="302" y="32"/>
                  </a:cubicBezTo>
                  <a:cubicBezTo>
                    <a:pt x="303" y="33"/>
                    <a:pt x="305" y="34"/>
                    <a:pt x="306" y="33"/>
                  </a:cubicBezTo>
                  <a:cubicBezTo>
                    <a:pt x="306" y="33"/>
                    <a:pt x="305" y="32"/>
                    <a:pt x="307" y="32"/>
                  </a:cubicBezTo>
                  <a:cubicBezTo>
                    <a:pt x="307" y="32"/>
                    <a:pt x="309" y="33"/>
                    <a:pt x="309" y="34"/>
                  </a:cubicBezTo>
                  <a:cubicBezTo>
                    <a:pt x="310" y="33"/>
                    <a:pt x="311" y="32"/>
                    <a:pt x="311" y="32"/>
                  </a:cubicBezTo>
                  <a:cubicBezTo>
                    <a:pt x="311" y="32"/>
                    <a:pt x="311" y="33"/>
                    <a:pt x="312" y="33"/>
                  </a:cubicBezTo>
                  <a:cubicBezTo>
                    <a:pt x="314" y="34"/>
                    <a:pt x="316" y="33"/>
                    <a:pt x="318" y="33"/>
                  </a:cubicBezTo>
                  <a:cubicBezTo>
                    <a:pt x="318" y="33"/>
                    <a:pt x="318" y="32"/>
                    <a:pt x="318" y="31"/>
                  </a:cubicBezTo>
                  <a:cubicBezTo>
                    <a:pt x="318" y="31"/>
                    <a:pt x="318" y="31"/>
                    <a:pt x="318" y="31"/>
                  </a:cubicBezTo>
                  <a:cubicBezTo>
                    <a:pt x="316" y="31"/>
                    <a:pt x="320" y="31"/>
                    <a:pt x="320" y="31"/>
                  </a:cubicBezTo>
                  <a:cubicBezTo>
                    <a:pt x="320" y="31"/>
                    <a:pt x="321" y="29"/>
                    <a:pt x="321" y="29"/>
                  </a:cubicBezTo>
                  <a:cubicBezTo>
                    <a:pt x="321" y="29"/>
                    <a:pt x="326" y="29"/>
                    <a:pt x="324" y="28"/>
                  </a:cubicBezTo>
                  <a:cubicBezTo>
                    <a:pt x="323" y="28"/>
                    <a:pt x="322" y="28"/>
                    <a:pt x="322" y="28"/>
                  </a:cubicBezTo>
                  <a:cubicBezTo>
                    <a:pt x="322" y="28"/>
                    <a:pt x="322" y="27"/>
                    <a:pt x="322" y="27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3" y="26"/>
                    <a:pt x="324" y="27"/>
                    <a:pt x="324" y="27"/>
                  </a:cubicBezTo>
                  <a:cubicBezTo>
                    <a:pt x="326" y="28"/>
                    <a:pt x="327" y="27"/>
                    <a:pt x="328" y="27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9" y="26"/>
                    <a:pt x="330" y="26"/>
                  </a:cubicBezTo>
                  <a:cubicBezTo>
                    <a:pt x="330" y="25"/>
                    <a:pt x="329" y="25"/>
                    <a:pt x="329" y="25"/>
                  </a:cubicBezTo>
                  <a:cubicBezTo>
                    <a:pt x="330" y="24"/>
                    <a:pt x="330" y="24"/>
                    <a:pt x="330" y="24"/>
                  </a:cubicBezTo>
                  <a:cubicBezTo>
                    <a:pt x="332" y="26"/>
                    <a:pt x="333" y="25"/>
                    <a:pt x="332" y="25"/>
                  </a:cubicBezTo>
                  <a:cubicBezTo>
                    <a:pt x="333" y="25"/>
                    <a:pt x="333" y="25"/>
                    <a:pt x="333" y="25"/>
                  </a:cubicBezTo>
                  <a:cubicBezTo>
                    <a:pt x="334" y="25"/>
                    <a:pt x="334" y="24"/>
                    <a:pt x="334" y="24"/>
                  </a:cubicBezTo>
                  <a:cubicBezTo>
                    <a:pt x="335" y="23"/>
                    <a:pt x="336" y="23"/>
                    <a:pt x="338" y="23"/>
                  </a:cubicBezTo>
                  <a:cubicBezTo>
                    <a:pt x="338" y="22"/>
                    <a:pt x="338" y="22"/>
                    <a:pt x="339" y="21"/>
                  </a:cubicBezTo>
                  <a:cubicBezTo>
                    <a:pt x="339" y="21"/>
                    <a:pt x="340" y="21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2" y="20"/>
                    <a:pt x="343" y="20"/>
                    <a:pt x="344" y="20"/>
                  </a:cubicBezTo>
                  <a:cubicBezTo>
                    <a:pt x="345" y="20"/>
                    <a:pt x="347" y="19"/>
                    <a:pt x="348" y="19"/>
                  </a:cubicBezTo>
                  <a:cubicBezTo>
                    <a:pt x="351" y="18"/>
                    <a:pt x="354" y="18"/>
                    <a:pt x="356" y="17"/>
                  </a:cubicBezTo>
                  <a:cubicBezTo>
                    <a:pt x="357" y="16"/>
                    <a:pt x="357" y="15"/>
                    <a:pt x="357" y="15"/>
                  </a:cubicBezTo>
                  <a:cubicBezTo>
                    <a:pt x="357" y="15"/>
                    <a:pt x="356" y="15"/>
                    <a:pt x="355" y="15"/>
                  </a:cubicBezTo>
                  <a:cubicBezTo>
                    <a:pt x="354" y="15"/>
                    <a:pt x="352" y="16"/>
                    <a:pt x="351" y="17"/>
                  </a:cubicBezTo>
                  <a:cubicBezTo>
                    <a:pt x="349" y="17"/>
                    <a:pt x="346" y="17"/>
                    <a:pt x="346" y="17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9" y="15"/>
                    <a:pt x="350" y="16"/>
                    <a:pt x="352" y="15"/>
                  </a:cubicBezTo>
                  <a:cubicBezTo>
                    <a:pt x="352" y="15"/>
                    <a:pt x="352" y="15"/>
                    <a:pt x="352" y="15"/>
                  </a:cubicBezTo>
                  <a:cubicBezTo>
                    <a:pt x="352" y="15"/>
                    <a:pt x="351" y="14"/>
                    <a:pt x="352" y="14"/>
                  </a:cubicBezTo>
                  <a:cubicBezTo>
                    <a:pt x="352" y="14"/>
                    <a:pt x="353" y="15"/>
                    <a:pt x="354" y="15"/>
                  </a:cubicBezTo>
                  <a:cubicBezTo>
                    <a:pt x="354" y="15"/>
                    <a:pt x="357" y="14"/>
                    <a:pt x="357" y="14"/>
                  </a:cubicBezTo>
                  <a:cubicBezTo>
                    <a:pt x="358" y="14"/>
                    <a:pt x="359" y="12"/>
                    <a:pt x="359" y="12"/>
                  </a:cubicBezTo>
                  <a:cubicBezTo>
                    <a:pt x="360" y="12"/>
                    <a:pt x="361" y="12"/>
                    <a:pt x="362" y="12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3" y="11"/>
                    <a:pt x="363" y="11"/>
                    <a:pt x="364" y="11"/>
                  </a:cubicBezTo>
                  <a:cubicBezTo>
                    <a:pt x="364" y="11"/>
                    <a:pt x="365" y="10"/>
                    <a:pt x="365" y="10"/>
                  </a:cubicBezTo>
                  <a:cubicBezTo>
                    <a:pt x="366" y="10"/>
                    <a:pt x="367" y="10"/>
                    <a:pt x="367" y="10"/>
                  </a:cubicBezTo>
                  <a:cubicBezTo>
                    <a:pt x="368" y="9"/>
                    <a:pt x="368" y="9"/>
                    <a:pt x="368" y="9"/>
                  </a:cubicBezTo>
                  <a:cubicBezTo>
                    <a:pt x="368" y="9"/>
                    <a:pt x="369" y="9"/>
                    <a:pt x="369" y="9"/>
                  </a:cubicBezTo>
                  <a:cubicBezTo>
                    <a:pt x="369" y="9"/>
                    <a:pt x="369" y="9"/>
                    <a:pt x="369" y="9"/>
                  </a:cubicBezTo>
                  <a:cubicBezTo>
                    <a:pt x="369" y="8"/>
                    <a:pt x="370" y="8"/>
                    <a:pt x="370" y="8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68" y="6"/>
                    <a:pt x="367" y="7"/>
                    <a:pt x="366" y="6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5" y="6"/>
                    <a:pt x="364" y="5"/>
                    <a:pt x="364" y="5"/>
                  </a:cubicBezTo>
                  <a:cubicBezTo>
                    <a:pt x="363" y="5"/>
                    <a:pt x="363" y="6"/>
                    <a:pt x="362" y="6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1" y="5"/>
                    <a:pt x="361" y="5"/>
                    <a:pt x="361" y="4"/>
                  </a:cubicBezTo>
                  <a:cubicBezTo>
                    <a:pt x="360" y="4"/>
                    <a:pt x="360" y="4"/>
                    <a:pt x="359" y="4"/>
                  </a:cubicBezTo>
                  <a:cubicBezTo>
                    <a:pt x="359" y="3"/>
                    <a:pt x="359" y="3"/>
                    <a:pt x="359" y="3"/>
                  </a:cubicBezTo>
                  <a:cubicBezTo>
                    <a:pt x="358" y="3"/>
                    <a:pt x="356" y="3"/>
                    <a:pt x="355" y="3"/>
                  </a:cubicBezTo>
                  <a:cubicBezTo>
                    <a:pt x="354" y="3"/>
                    <a:pt x="353" y="2"/>
                    <a:pt x="353" y="2"/>
                  </a:cubicBezTo>
                  <a:cubicBezTo>
                    <a:pt x="351" y="1"/>
                    <a:pt x="346" y="1"/>
                    <a:pt x="346" y="2"/>
                  </a:cubicBezTo>
                  <a:cubicBezTo>
                    <a:pt x="345" y="2"/>
                    <a:pt x="344" y="4"/>
                    <a:pt x="343" y="4"/>
                  </a:cubicBezTo>
                  <a:cubicBezTo>
                    <a:pt x="342" y="5"/>
                    <a:pt x="341" y="5"/>
                    <a:pt x="341" y="5"/>
                  </a:cubicBezTo>
                  <a:cubicBezTo>
                    <a:pt x="340" y="5"/>
                    <a:pt x="340" y="6"/>
                    <a:pt x="339" y="6"/>
                  </a:cubicBezTo>
                  <a:cubicBezTo>
                    <a:pt x="338" y="7"/>
                    <a:pt x="338" y="6"/>
                    <a:pt x="338" y="6"/>
                  </a:cubicBezTo>
                  <a:cubicBezTo>
                    <a:pt x="337" y="6"/>
                    <a:pt x="337" y="7"/>
                    <a:pt x="336" y="7"/>
                  </a:cubicBezTo>
                  <a:cubicBezTo>
                    <a:pt x="334" y="7"/>
                    <a:pt x="334" y="7"/>
                    <a:pt x="332" y="8"/>
                  </a:cubicBezTo>
                  <a:cubicBezTo>
                    <a:pt x="333" y="8"/>
                    <a:pt x="332" y="7"/>
                    <a:pt x="332" y="7"/>
                  </a:cubicBezTo>
                  <a:cubicBezTo>
                    <a:pt x="333" y="7"/>
                    <a:pt x="334" y="6"/>
                    <a:pt x="335" y="5"/>
                  </a:cubicBezTo>
                  <a:cubicBezTo>
                    <a:pt x="336" y="5"/>
                    <a:pt x="337" y="6"/>
                    <a:pt x="338" y="5"/>
                  </a:cubicBezTo>
                  <a:cubicBezTo>
                    <a:pt x="339" y="5"/>
                    <a:pt x="343" y="3"/>
                    <a:pt x="343" y="3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2" y="1"/>
                    <a:pt x="341" y="1"/>
                  </a:cubicBezTo>
                  <a:cubicBezTo>
                    <a:pt x="339" y="0"/>
                    <a:pt x="338" y="1"/>
                    <a:pt x="335" y="1"/>
                  </a:cubicBezTo>
                  <a:cubicBezTo>
                    <a:pt x="334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2" y="2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328" y="1"/>
                    <a:pt x="328" y="1"/>
                  </a:cubicBezTo>
                  <a:cubicBezTo>
                    <a:pt x="327" y="0"/>
                    <a:pt x="325" y="0"/>
                    <a:pt x="324" y="0"/>
                  </a:cubicBezTo>
                  <a:cubicBezTo>
                    <a:pt x="323" y="0"/>
                    <a:pt x="321" y="1"/>
                    <a:pt x="321" y="2"/>
                  </a:cubicBezTo>
                  <a:cubicBezTo>
                    <a:pt x="321" y="2"/>
                    <a:pt x="321" y="3"/>
                    <a:pt x="321" y="3"/>
                  </a:cubicBezTo>
                  <a:cubicBezTo>
                    <a:pt x="320" y="3"/>
                    <a:pt x="321" y="3"/>
                    <a:pt x="320" y="3"/>
                  </a:cubicBezTo>
                  <a:cubicBezTo>
                    <a:pt x="319" y="2"/>
                    <a:pt x="312" y="3"/>
                    <a:pt x="315" y="6"/>
                  </a:cubicBezTo>
                  <a:cubicBezTo>
                    <a:pt x="314" y="5"/>
                    <a:pt x="313" y="5"/>
                    <a:pt x="312" y="4"/>
                  </a:cubicBezTo>
                  <a:cubicBezTo>
                    <a:pt x="311" y="4"/>
                    <a:pt x="311" y="3"/>
                    <a:pt x="310" y="3"/>
                  </a:cubicBezTo>
                  <a:cubicBezTo>
                    <a:pt x="310" y="3"/>
                    <a:pt x="309" y="3"/>
                    <a:pt x="309" y="3"/>
                  </a:cubicBezTo>
                  <a:cubicBezTo>
                    <a:pt x="304" y="4"/>
                    <a:pt x="300" y="3"/>
                    <a:pt x="297" y="3"/>
                  </a:cubicBezTo>
                  <a:cubicBezTo>
                    <a:pt x="296" y="3"/>
                    <a:pt x="295" y="4"/>
                    <a:pt x="294" y="4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95" y="5"/>
                    <a:pt x="295" y="5"/>
                    <a:pt x="295" y="5"/>
                  </a:cubicBezTo>
                  <a:cubicBezTo>
                    <a:pt x="296" y="6"/>
                    <a:pt x="295" y="6"/>
                    <a:pt x="296" y="6"/>
                  </a:cubicBezTo>
                  <a:cubicBezTo>
                    <a:pt x="296" y="7"/>
                    <a:pt x="297" y="6"/>
                    <a:pt x="298" y="6"/>
                  </a:cubicBezTo>
                  <a:cubicBezTo>
                    <a:pt x="298" y="6"/>
                    <a:pt x="298" y="7"/>
                    <a:pt x="298" y="7"/>
                  </a:cubicBezTo>
                  <a:cubicBezTo>
                    <a:pt x="299" y="7"/>
                    <a:pt x="300" y="8"/>
                    <a:pt x="300" y="8"/>
                  </a:cubicBezTo>
                  <a:cubicBezTo>
                    <a:pt x="300" y="8"/>
                    <a:pt x="300" y="10"/>
                    <a:pt x="300" y="10"/>
                  </a:cubicBezTo>
                  <a:cubicBezTo>
                    <a:pt x="299" y="8"/>
                    <a:pt x="298" y="7"/>
                    <a:pt x="297" y="7"/>
                  </a:cubicBezTo>
                  <a:cubicBezTo>
                    <a:pt x="296" y="7"/>
                    <a:pt x="295" y="7"/>
                    <a:pt x="295" y="7"/>
                  </a:cubicBezTo>
                  <a:cubicBezTo>
                    <a:pt x="295" y="7"/>
                    <a:pt x="294" y="6"/>
                    <a:pt x="294" y="5"/>
                  </a:cubicBezTo>
                  <a:cubicBezTo>
                    <a:pt x="293" y="6"/>
                    <a:pt x="293" y="5"/>
                    <a:pt x="293" y="5"/>
                  </a:cubicBezTo>
                  <a:cubicBezTo>
                    <a:pt x="292" y="5"/>
                    <a:pt x="292" y="6"/>
                    <a:pt x="292" y="6"/>
                  </a:cubicBezTo>
                  <a:cubicBezTo>
                    <a:pt x="291" y="7"/>
                    <a:pt x="290" y="6"/>
                    <a:pt x="289" y="6"/>
                  </a:cubicBezTo>
                  <a:cubicBezTo>
                    <a:pt x="288" y="6"/>
                    <a:pt x="288" y="5"/>
                    <a:pt x="288" y="5"/>
                  </a:cubicBezTo>
                  <a:cubicBezTo>
                    <a:pt x="288" y="5"/>
                    <a:pt x="288" y="6"/>
                    <a:pt x="288" y="6"/>
                  </a:cubicBezTo>
                  <a:cubicBezTo>
                    <a:pt x="288" y="7"/>
                    <a:pt x="286" y="8"/>
                    <a:pt x="286" y="8"/>
                  </a:cubicBezTo>
                  <a:cubicBezTo>
                    <a:pt x="285" y="8"/>
                    <a:pt x="284" y="8"/>
                    <a:pt x="284" y="8"/>
                  </a:cubicBezTo>
                  <a:cubicBezTo>
                    <a:pt x="284" y="8"/>
                    <a:pt x="284" y="7"/>
                    <a:pt x="284" y="7"/>
                  </a:cubicBezTo>
                  <a:cubicBezTo>
                    <a:pt x="283" y="7"/>
                    <a:pt x="282" y="7"/>
                    <a:pt x="282" y="7"/>
                  </a:cubicBezTo>
                  <a:cubicBezTo>
                    <a:pt x="282" y="7"/>
                    <a:pt x="281" y="8"/>
                    <a:pt x="281" y="8"/>
                  </a:cubicBezTo>
                  <a:cubicBezTo>
                    <a:pt x="282" y="8"/>
                    <a:pt x="282" y="9"/>
                    <a:pt x="282" y="9"/>
                  </a:cubicBezTo>
                  <a:cubicBezTo>
                    <a:pt x="283" y="9"/>
                    <a:pt x="283" y="9"/>
                    <a:pt x="284" y="9"/>
                  </a:cubicBezTo>
                  <a:cubicBezTo>
                    <a:pt x="284" y="10"/>
                    <a:pt x="284" y="10"/>
                    <a:pt x="284" y="10"/>
                  </a:cubicBezTo>
                  <a:cubicBezTo>
                    <a:pt x="282" y="9"/>
                    <a:pt x="281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8"/>
                    <a:pt x="276" y="7"/>
                    <a:pt x="276" y="7"/>
                  </a:cubicBezTo>
                  <a:cubicBezTo>
                    <a:pt x="275" y="6"/>
                    <a:pt x="275" y="7"/>
                    <a:pt x="274" y="7"/>
                  </a:cubicBezTo>
                  <a:cubicBezTo>
                    <a:pt x="274" y="8"/>
                    <a:pt x="274" y="10"/>
                    <a:pt x="275" y="11"/>
                  </a:cubicBezTo>
                  <a:cubicBezTo>
                    <a:pt x="275" y="11"/>
                    <a:pt x="276" y="12"/>
                    <a:pt x="276" y="12"/>
                  </a:cubicBezTo>
                  <a:cubicBezTo>
                    <a:pt x="276" y="12"/>
                    <a:pt x="276" y="13"/>
                    <a:pt x="276" y="13"/>
                  </a:cubicBezTo>
                  <a:cubicBezTo>
                    <a:pt x="276" y="12"/>
                    <a:pt x="275" y="12"/>
                    <a:pt x="274" y="11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3" y="11"/>
                    <a:pt x="273" y="10"/>
                    <a:pt x="273" y="10"/>
                  </a:cubicBezTo>
                  <a:cubicBezTo>
                    <a:pt x="273" y="10"/>
                    <a:pt x="273" y="12"/>
                    <a:pt x="273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0" y="10"/>
                    <a:pt x="270" y="9"/>
                    <a:pt x="267" y="9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5" y="8"/>
                    <a:pt x="264" y="8"/>
                    <a:pt x="262" y="8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60" y="7"/>
                    <a:pt x="260" y="6"/>
                    <a:pt x="260" y="6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59" y="5"/>
                    <a:pt x="257" y="6"/>
                    <a:pt x="256" y="6"/>
                  </a:cubicBezTo>
                  <a:cubicBezTo>
                    <a:pt x="256" y="6"/>
                    <a:pt x="256" y="6"/>
                    <a:pt x="256" y="7"/>
                  </a:cubicBezTo>
                  <a:cubicBezTo>
                    <a:pt x="256" y="7"/>
                    <a:pt x="257" y="9"/>
                    <a:pt x="257" y="9"/>
                  </a:cubicBezTo>
                  <a:cubicBezTo>
                    <a:pt x="254" y="8"/>
                    <a:pt x="253" y="9"/>
                    <a:pt x="249" y="9"/>
                  </a:cubicBezTo>
                  <a:cubicBezTo>
                    <a:pt x="250" y="10"/>
                    <a:pt x="250" y="10"/>
                    <a:pt x="250" y="11"/>
                  </a:cubicBezTo>
                  <a:cubicBezTo>
                    <a:pt x="251" y="11"/>
                    <a:pt x="251" y="11"/>
                    <a:pt x="253" y="11"/>
                  </a:cubicBezTo>
                  <a:cubicBezTo>
                    <a:pt x="253" y="11"/>
                    <a:pt x="253" y="12"/>
                    <a:pt x="254" y="12"/>
                  </a:cubicBezTo>
                  <a:cubicBezTo>
                    <a:pt x="255" y="12"/>
                    <a:pt x="256" y="11"/>
                    <a:pt x="256" y="11"/>
                  </a:cubicBezTo>
                  <a:cubicBezTo>
                    <a:pt x="257" y="11"/>
                    <a:pt x="258" y="12"/>
                    <a:pt x="259" y="11"/>
                  </a:cubicBezTo>
                  <a:cubicBezTo>
                    <a:pt x="260" y="11"/>
                    <a:pt x="260" y="10"/>
                    <a:pt x="261" y="11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2" y="12"/>
                    <a:pt x="261" y="12"/>
                    <a:pt x="261" y="12"/>
                  </a:cubicBezTo>
                  <a:cubicBezTo>
                    <a:pt x="261" y="12"/>
                    <a:pt x="261" y="15"/>
                    <a:pt x="261" y="15"/>
                  </a:cubicBezTo>
                  <a:cubicBezTo>
                    <a:pt x="260" y="15"/>
                    <a:pt x="260" y="15"/>
                    <a:pt x="260" y="15"/>
                  </a:cubicBezTo>
                  <a:cubicBezTo>
                    <a:pt x="260" y="14"/>
                    <a:pt x="260" y="13"/>
                    <a:pt x="259" y="12"/>
                  </a:cubicBezTo>
                  <a:cubicBezTo>
                    <a:pt x="258" y="13"/>
                    <a:pt x="257" y="13"/>
                    <a:pt x="256" y="13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6" y="14"/>
                    <a:pt x="252" y="12"/>
                    <a:pt x="251" y="12"/>
                  </a:cubicBezTo>
                  <a:cubicBezTo>
                    <a:pt x="252" y="12"/>
                    <a:pt x="250" y="13"/>
                    <a:pt x="251" y="13"/>
                  </a:cubicBezTo>
                  <a:cubicBezTo>
                    <a:pt x="251" y="13"/>
                    <a:pt x="252" y="15"/>
                    <a:pt x="251" y="14"/>
                  </a:cubicBezTo>
                  <a:close/>
                  <a:moveTo>
                    <a:pt x="54" y="218"/>
                  </a:move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5" y="218"/>
                    <a:pt x="55" y="218"/>
                  </a:cubicBezTo>
                  <a:cubicBezTo>
                    <a:pt x="55" y="218"/>
                    <a:pt x="55" y="219"/>
                    <a:pt x="55" y="219"/>
                  </a:cubicBezTo>
                  <a:cubicBezTo>
                    <a:pt x="55" y="219"/>
                    <a:pt x="54" y="219"/>
                    <a:pt x="54" y="219"/>
                  </a:cubicBezTo>
                  <a:cubicBezTo>
                    <a:pt x="53" y="219"/>
                    <a:pt x="52" y="222"/>
                    <a:pt x="51" y="223"/>
                  </a:cubicBezTo>
                  <a:cubicBezTo>
                    <a:pt x="52" y="224"/>
                    <a:pt x="53" y="224"/>
                    <a:pt x="53" y="224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3" y="225"/>
                    <a:pt x="53" y="226"/>
                    <a:pt x="53" y="226"/>
                  </a:cubicBezTo>
                  <a:cubicBezTo>
                    <a:pt x="53" y="226"/>
                    <a:pt x="54" y="226"/>
                    <a:pt x="54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2" y="226"/>
                    <a:pt x="53" y="229"/>
                    <a:pt x="54" y="230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6" y="231"/>
                    <a:pt x="56" y="231"/>
                    <a:pt x="57" y="231"/>
                  </a:cubicBezTo>
                  <a:cubicBezTo>
                    <a:pt x="57" y="230"/>
                    <a:pt x="56" y="230"/>
                    <a:pt x="56" y="230"/>
                  </a:cubicBezTo>
                  <a:cubicBezTo>
                    <a:pt x="57" y="229"/>
                    <a:pt x="57" y="229"/>
                    <a:pt x="57" y="229"/>
                  </a:cubicBezTo>
                  <a:cubicBezTo>
                    <a:pt x="58" y="228"/>
                    <a:pt x="59" y="229"/>
                    <a:pt x="59" y="229"/>
                  </a:cubicBezTo>
                  <a:cubicBezTo>
                    <a:pt x="59" y="229"/>
                    <a:pt x="59" y="229"/>
                    <a:pt x="58" y="230"/>
                  </a:cubicBezTo>
                  <a:cubicBezTo>
                    <a:pt x="58" y="230"/>
                    <a:pt x="58" y="232"/>
                    <a:pt x="58" y="232"/>
                  </a:cubicBezTo>
                  <a:cubicBezTo>
                    <a:pt x="58" y="232"/>
                    <a:pt x="57" y="232"/>
                    <a:pt x="57" y="232"/>
                  </a:cubicBezTo>
                  <a:cubicBezTo>
                    <a:pt x="57" y="232"/>
                    <a:pt x="57" y="233"/>
                    <a:pt x="57" y="233"/>
                  </a:cubicBezTo>
                  <a:cubicBezTo>
                    <a:pt x="57" y="233"/>
                    <a:pt x="58" y="234"/>
                    <a:pt x="58" y="234"/>
                  </a:cubicBezTo>
                  <a:cubicBezTo>
                    <a:pt x="58" y="235"/>
                    <a:pt x="58" y="235"/>
                    <a:pt x="58" y="235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9" y="234"/>
                    <a:pt x="60" y="235"/>
                    <a:pt x="60" y="235"/>
                  </a:cubicBezTo>
                  <a:cubicBezTo>
                    <a:pt x="60" y="234"/>
                    <a:pt x="60" y="234"/>
                    <a:pt x="61" y="234"/>
                  </a:cubicBezTo>
                  <a:cubicBezTo>
                    <a:pt x="61" y="234"/>
                    <a:pt x="61" y="236"/>
                    <a:pt x="61" y="236"/>
                  </a:cubicBezTo>
                  <a:cubicBezTo>
                    <a:pt x="62" y="237"/>
                    <a:pt x="63" y="237"/>
                    <a:pt x="64" y="237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3" y="238"/>
                    <a:pt x="63" y="238"/>
                    <a:pt x="64" y="238"/>
                  </a:cubicBezTo>
                  <a:cubicBezTo>
                    <a:pt x="64" y="239"/>
                    <a:pt x="64" y="239"/>
                    <a:pt x="64" y="239"/>
                  </a:cubicBezTo>
                  <a:cubicBezTo>
                    <a:pt x="64" y="239"/>
                    <a:pt x="64" y="240"/>
                    <a:pt x="64" y="241"/>
                  </a:cubicBezTo>
                  <a:cubicBezTo>
                    <a:pt x="64" y="241"/>
                    <a:pt x="65" y="241"/>
                    <a:pt x="65" y="241"/>
                  </a:cubicBezTo>
                  <a:cubicBezTo>
                    <a:pt x="65" y="241"/>
                    <a:pt x="64" y="241"/>
                    <a:pt x="64" y="242"/>
                  </a:cubicBezTo>
                  <a:cubicBezTo>
                    <a:pt x="63" y="242"/>
                    <a:pt x="65" y="242"/>
                    <a:pt x="64" y="242"/>
                  </a:cubicBezTo>
                  <a:cubicBezTo>
                    <a:pt x="64" y="242"/>
                    <a:pt x="63" y="242"/>
                    <a:pt x="63" y="243"/>
                  </a:cubicBezTo>
                  <a:cubicBezTo>
                    <a:pt x="62" y="243"/>
                    <a:pt x="63" y="245"/>
                    <a:pt x="63" y="245"/>
                  </a:cubicBezTo>
                  <a:cubicBezTo>
                    <a:pt x="62" y="245"/>
                    <a:pt x="62" y="245"/>
                    <a:pt x="61" y="245"/>
                  </a:cubicBezTo>
                  <a:cubicBezTo>
                    <a:pt x="61" y="245"/>
                    <a:pt x="60" y="246"/>
                    <a:pt x="60" y="247"/>
                  </a:cubicBezTo>
                  <a:cubicBezTo>
                    <a:pt x="61" y="247"/>
                    <a:pt x="61" y="247"/>
                    <a:pt x="61" y="247"/>
                  </a:cubicBezTo>
                  <a:cubicBezTo>
                    <a:pt x="62" y="248"/>
                    <a:pt x="61" y="249"/>
                    <a:pt x="62" y="250"/>
                  </a:cubicBezTo>
                  <a:cubicBezTo>
                    <a:pt x="62" y="250"/>
                    <a:pt x="62" y="251"/>
                    <a:pt x="63" y="251"/>
                  </a:cubicBezTo>
                  <a:cubicBezTo>
                    <a:pt x="63" y="250"/>
                    <a:pt x="64" y="250"/>
                    <a:pt x="64" y="250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50"/>
                    <a:pt x="67" y="250"/>
                    <a:pt x="69" y="251"/>
                  </a:cubicBezTo>
                  <a:cubicBezTo>
                    <a:pt x="68" y="252"/>
                    <a:pt x="69" y="253"/>
                    <a:pt x="68" y="253"/>
                  </a:cubicBezTo>
                  <a:cubicBezTo>
                    <a:pt x="70" y="253"/>
                    <a:pt x="70" y="253"/>
                    <a:pt x="72" y="253"/>
                  </a:cubicBezTo>
                  <a:cubicBezTo>
                    <a:pt x="72" y="253"/>
                    <a:pt x="72" y="253"/>
                    <a:pt x="72" y="253"/>
                  </a:cubicBezTo>
                  <a:cubicBezTo>
                    <a:pt x="72" y="253"/>
                    <a:pt x="73" y="253"/>
                    <a:pt x="73" y="253"/>
                  </a:cubicBezTo>
                  <a:cubicBezTo>
                    <a:pt x="73" y="253"/>
                    <a:pt x="73" y="254"/>
                    <a:pt x="73" y="255"/>
                  </a:cubicBezTo>
                  <a:cubicBezTo>
                    <a:pt x="74" y="255"/>
                    <a:pt x="75" y="255"/>
                    <a:pt x="76" y="255"/>
                  </a:cubicBezTo>
                  <a:cubicBezTo>
                    <a:pt x="76" y="257"/>
                    <a:pt x="75" y="257"/>
                    <a:pt x="78" y="259"/>
                  </a:cubicBezTo>
                  <a:cubicBezTo>
                    <a:pt x="78" y="259"/>
                    <a:pt x="79" y="258"/>
                    <a:pt x="79" y="259"/>
                  </a:cubicBezTo>
                  <a:cubicBezTo>
                    <a:pt x="79" y="259"/>
                    <a:pt x="79" y="259"/>
                    <a:pt x="79" y="259"/>
                  </a:cubicBezTo>
                  <a:cubicBezTo>
                    <a:pt x="83" y="259"/>
                    <a:pt x="84" y="260"/>
                    <a:pt x="86" y="260"/>
                  </a:cubicBezTo>
                  <a:cubicBezTo>
                    <a:pt x="86" y="259"/>
                    <a:pt x="86" y="259"/>
                    <a:pt x="86" y="258"/>
                  </a:cubicBezTo>
                  <a:cubicBezTo>
                    <a:pt x="86" y="258"/>
                    <a:pt x="85" y="258"/>
                    <a:pt x="85" y="258"/>
                  </a:cubicBezTo>
                  <a:cubicBezTo>
                    <a:pt x="85" y="257"/>
                    <a:pt x="83" y="256"/>
                    <a:pt x="83" y="256"/>
                  </a:cubicBezTo>
                  <a:cubicBezTo>
                    <a:pt x="83" y="256"/>
                    <a:pt x="84" y="255"/>
                    <a:pt x="84" y="255"/>
                  </a:cubicBezTo>
                  <a:cubicBezTo>
                    <a:pt x="83" y="255"/>
                    <a:pt x="80" y="253"/>
                    <a:pt x="79" y="253"/>
                  </a:cubicBezTo>
                  <a:cubicBezTo>
                    <a:pt x="78" y="252"/>
                    <a:pt x="77" y="253"/>
                    <a:pt x="76" y="252"/>
                  </a:cubicBezTo>
                  <a:cubicBezTo>
                    <a:pt x="76" y="252"/>
                    <a:pt x="76" y="250"/>
                    <a:pt x="76" y="250"/>
                  </a:cubicBezTo>
                  <a:cubicBezTo>
                    <a:pt x="76" y="250"/>
                    <a:pt x="75" y="250"/>
                    <a:pt x="74" y="250"/>
                  </a:cubicBezTo>
                  <a:cubicBezTo>
                    <a:pt x="74" y="250"/>
                    <a:pt x="74" y="248"/>
                    <a:pt x="74" y="249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3" y="248"/>
                  </a:cubicBezTo>
                  <a:cubicBezTo>
                    <a:pt x="73" y="248"/>
                    <a:pt x="72" y="247"/>
                    <a:pt x="72" y="247"/>
                  </a:cubicBezTo>
                  <a:cubicBezTo>
                    <a:pt x="71" y="247"/>
                    <a:pt x="69" y="248"/>
                    <a:pt x="68" y="247"/>
                  </a:cubicBezTo>
                  <a:cubicBezTo>
                    <a:pt x="67" y="247"/>
                    <a:pt x="64" y="246"/>
                    <a:pt x="63" y="246"/>
                  </a:cubicBezTo>
                  <a:cubicBezTo>
                    <a:pt x="64" y="245"/>
                    <a:pt x="66" y="244"/>
                    <a:pt x="67" y="244"/>
                  </a:cubicBezTo>
                  <a:cubicBezTo>
                    <a:pt x="70" y="245"/>
                    <a:pt x="69" y="245"/>
                    <a:pt x="68" y="246"/>
                  </a:cubicBezTo>
                  <a:cubicBezTo>
                    <a:pt x="69" y="246"/>
                    <a:pt x="69" y="247"/>
                    <a:pt x="69" y="247"/>
                  </a:cubicBezTo>
                  <a:cubicBezTo>
                    <a:pt x="70" y="247"/>
                    <a:pt x="73" y="246"/>
                    <a:pt x="74" y="246"/>
                  </a:cubicBezTo>
                  <a:cubicBezTo>
                    <a:pt x="75" y="246"/>
                    <a:pt x="75" y="246"/>
                    <a:pt x="76" y="245"/>
                  </a:cubicBezTo>
                  <a:cubicBezTo>
                    <a:pt x="76" y="246"/>
                    <a:pt x="75" y="246"/>
                    <a:pt x="76" y="247"/>
                  </a:cubicBezTo>
                  <a:cubicBezTo>
                    <a:pt x="76" y="247"/>
                    <a:pt x="77" y="247"/>
                    <a:pt x="77" y="247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8" y="249"/>
                    <a:pt x="78" y="249"/>
                    <a:pt x="80" y="249"/>
                  </a:cubicBezTo>
                  <a:cubicBezTo>
                    <a:pt x="80" y="250"/>
                    <a:pt x="80" y="250"/>
                    <a:pt x="80" y="250"/>
                  </a:cubicBezTo>
                  <a:cubicBezTo>
                    <a:pt x="82" y="250"/>
                    <a:pt x="79" y="252"/>
                    <a:pt x="81" y="252"/>
                  </a:cubicBezTo>
                  <a:cubicBezTo>
                    <a:pt x="82" y="252"/>
                    <a:pt x="82" y="251"/>
                    <a:pt x="83" y="251"/>
                  </a:cubicBezTo>
                  <a:cubicBezTo>
                    <a:pt x="83" y="250"/>
                    <a:pt x="83" y="251"/>
                    <a:pt x="84" y="251"/>
                  </a:cubicBezTo>
                  <a:cubicBezTo>
                    <a:pt x="84" y="251"/>
                    <a:pt x="84" y="251"/>
                    <a:pt x="84" y="251"/>
                  </a:cubicBezTo>
                  <a:cubicBezTo>
                    <a:pt x="83" y="251"/>
                    <a:pt x="83" y="252"/>
                    <a:pt x="83" y="252"/>
                  </a:cubicBezTo>
                  <a:cubicBezTo>
                    <a:pt x="84" y="253"/>
                    <a:pt x="84" y="253"/>
                    <a:pt x="85" y="253"/>
                  </a:cubicBezTo>
                  <a:cubicBezTo>
                    <a:pt x="85" y="254"/>
                    <a:pt x="85" y="254"/>
                    <a:pt x="85" y="254"/>
                  </a:cubicBezTo>
                  <a:cubicBezTo>
                    <a:pt x="85" y="254"/>
                    <a:pt x="86" y="254"/>
                    <a:pt x="86" y="254"/>
                  </a:cubicBezTo>
                  <a:cubicBezTo>
                    <a:pt x="86" y="254"/>
                    <a:pt x="86" y="255"/>
                    <a:pt x="86" y="255"/>
                  </a:cubicBezTo>
                  <a:cubicBezTo>
                    <a:pt x="86" y="255"/>
                    <a:pt x="88" y="256"/>
                    <a:pt x="88" y="256"/>
                  </a:cubicBezTo>
                  <a:cubicBezTo>
                    <a:pt x="214" y="258"/>
                    <a:pt x="214" y="258"/>
                    <a:pt x="214" y="258"/>
                  </a:cubicBezTo>
                  <a:cubicBezTo>
                    <a:pt x="214" y="258"/>
                    <a:pt x="213" y="256"/>
                    <a:pt x="215" y="256"/>
                  </a:cubicBezTo>
                  <a:cubicBezTo>
                    <a:pt x="216" y="256"/>
                    <a:pt x="217" y="260"/>
                    <a:pt x="217" y="260"/>
                  </a:cubicBezTo>
                  <a:cubicBezTo>
                    <a:pt x="217" y="260"/>
                    <a:pt x="217" y="260"/>
                    <a:pt x="219" y="260"/>
                  </a:cubicBezTo>
                  <a:cubicBezTo>
                    <a:pt x="220" y="260"/>
                    <a:pt x="222" y="262"/>
                    <a:pt x="222" y="261"/>
                  </a:cubicBezTo>
                  <a:cubicBezTo>
                    <a:pt x="222" y="260"/>
                    <a:pt x="224" y="259"/>
                    <a:pt x="224" y="260"/>
                  </a:cubicBezTo>
                  <a:cubicBezTo>
                    <a:pt x="225" y="260"/>
                    <a:pt x="227" y="261"/>
                    <a:pt x="228" y="261"/>
                  </a:cubicBezTo>
                  <a:cubicBezTo>
                    <a:pt x="229" y="261"/>
                    <a:pt x="229" y="262"/>
                    <a:pt x="231" y="262"/>
                  </a:cubicBezTo>
                  <a:cubicBezTo>
                    <a:pt x="232" y="262"/>
                    <a:pt x="232" y="262"/>
                    <a:pt x="233" y="262"/>
                  </a:cubicBezTo>
                  <a:cubicBezTo>
                    <a:pt x="234" y="262"/>
                    <a:pt x="235" y="261"/>
                    <a:pt x="236" y="262"/>
                  </a:cubicBezTo>
                  <a:cubicBezTo>
                    <a:pt x="237" y="263"/>
                    <a:pt x="237" y="263"/>
                    <a:pt x="238" y="263"/>
                  </a:cubicBezTo>
                  <a:cubicBezTo>
                    <a:pt x="239" y="263"/>
                    <a:pt x="239" y="262"/>
                    <a:pt x="240" y="260"/>
                  </a:cubicBezTo>
                  <a:cubicBezTo>
                    <a:pt x="240" y="260"/>
                    <a:pt x="241" y="260"/>
                    <a:pt x="242" y="260"/>
                  </a:cubicBezTo>
                  <a:cubicBezTo>
                    <a:pt x="242" y="260"/>
                    <a:pt x="242" y="260"/>
                    <a:pt x="242" y="259"/>
                  </a:cubicBezTo>
                  <a:cubicBezTo>
                    <a:pt x="243" y="259"/>
                    <a:pt x="243" y="259"/>
                    <a:pt x="243" y="259"/>
                  </a:cubicBezTo>
                  <a:cubicBezTo>
                    <a:pt x="243" y="259"/>
                    <a:pt x="243" y="258"/>
                    <a:pt x="243" y="258"/>
                  </a:cubicBezTo>
                  <a:cubicBezTo>
                    <a:pt x="244" y="258"/>
                    <a:pt x="244" y="258"/>
                    <a:pt x="244" y="258"/>
                  </a:cubicBezTo>
                  <a:cubicBezTo>
                    <a:pt x="244" y="258"/>
                    <a:pt x="244" y="259"/>
                    <a:pt x="244" y="259"/>
                  </a:cubicBezTo>
                  <a:cubicBezTo>
                    <a:pt x="244" y="259"/>
                    <a:pt x="245" y="259"/>
                    <a:pt x="245" y="259"/>
                  </a:cubicBezTo>
                  <a:cubicBezTo>
                    <a:pt x="245" y="259"/>
                    <a:pt x="245" y="259"/>
                    <a:pt x="245" y="259"/>
                  </a:cubicBezTo>
                  <a:cubicBezTo>
                    <a:pt x="245" y="259"/>
                    <a:pt x="244" y="258"/>
                    <a:pt x="244" y="258"/>
                  </a:cubicBezTo>
                  <a:cubicBezTo>
                    <a:pt x="245" y="257"/>
                    <a:pt x="245" y="257"/>
                    <a:pt x="245" y="257"/>
                  </a:cubicBezTo>
                  <a:cubicBezTo>
                    <a:pt x="246" y="257"/>
                    <a:pt x="246" y="258"/>
                    <a:pt x="247" y="258"/>
                  </a:cubicBezTo>
                  <a:cubicBezTo>
                    <a:pt x="248" y="258"/>
                    <a:pt x="248" y="257"/>
                    <a:pt x="249" y="257"/>
                  </a:cubicBezTo>
                  <a:cubicBezTo>
                    <a:pt x="250" y="257"/>
                    <a:pt x="249" y="258"/>
                    <a:pt x="250" y="258"/>
                  </a:cubicBezTo>
                  <a:cubicBezTo>
                    <a:pt x="251" y="258"/>
                    <a:pt x="251" y="257"/>
                    <a:pt x="251" y="257"/>
                  </a:cubicBezTo>
                  <a:cubicBezTo>
                    <a:pt x="252" y="259"/>
                    <a:pt x="254" y="263"/>
                    <a:pt x="256" y="264"/>
                  </a:cubicBezTo>
                  <a:cubicBezTo>
                    <a:pt x="257" y="264"/>
                    <a:pt x="257" y="263"/>
                    <a:pt x="259" y="263"/>
                  </a:cubicBezTo>
                  <a:cubicBezTo>
                    <a:pt x="259" y="263"/>
                    <a:pt x="259" y="264"/>
                    <a:pt x="259" y="264"/>
                  </a:cubicBezTo>
                  <a:cubicBezTo>
                    <a:pt x="259" y="267"/>
                    <a:pt x="259" y="266"/>
                    <a:pt x="261" y="267"/>
                  </a:cubicBezTo>
                  <a:cubicBezTo>
                    <a:pt x="261" y="268"/>
                    <a:pt x="261" y="268"/>
                    <a:pt x="260" y="268"/>
                  </a:cubicBezTo>
                  <a:cubicBezTo>
                    <a:pt x="261" y="270"/>
                    <a:pt x="261" y="270"/>
                    <a:pt x="261" y="272"/>
                  </a:cubicBezTo>
                  <a:cubicBezTo>
                    <a:pt x="262" y="272"/>
                    <a:pt x="263" y="272"/>
                    <a:pt x="263" y="273"/>
                  </a:cubicBezTo>
                  <a:cubicBezTo>
                    <a:pt x="264" y="273"/>
                    <a:pt x="265" y="274"/>
                    <a:pt x="266" y="275"/>
                  </a:cubicBezTo>
                  <a:cubicBezTo>
                    <a:pt x="267" y="275"/>
                    <a:pt x="266" y="274"/>
                    <a:pt x="267" y="274"/>
                  </a:cubicBezTo>
                  <a:cubicBezTo>
                    <a:pt x="267" y="274"/>
                    <a:pt x="269" y="274"/>
                    <a:pt x="270" y="275"/>
                  </a:cubicBezTo>
                  <a:cubicBezTo>
                    <a:pt x="270" y="275"/>
                    <a:pt x="270" y="275"/>
                    <a:pt x="270" y="275"/>
                  </a:cubicBezTo>
                  <a:cubicBezTo>
                    <a:pt x="271" y="275"/>
                    <a:pt x="272" y="275"/>
                    <a:pt x="273" y="275"/>
                  </a:cubicBezTo>
                  <a:cubicBezTo>
                    <a:pt x="273" y="275"/>
                    <a:pt x="274" y="276"/>
                    <a:pt x="274" y="276"/>
                  </a:cubicBezTo>
                  <a:cubicBezTo>
                    <a:pt x="276" y="276"/>
                    <a:pt x="277" y="275"/>
                    <a:pt x="278" y="275"/>
                  </a:cubicBezTo>
                  <a:cubicBezTo>
                    <a:pt x="278" y="276"/>
                    <a:pt x="278" y="276"/>
                    <a:pt x="278" y="276"/>
                  </a:cubicBezTo>
                  <a:cubicBezTo>
                    <a:pt x="278" y="277"/>
                    <a:pt x="280" y="277"/>
                    <a:pt x="280" y="277"/>
                  </a:cubicBezTo>
                  <a:cubicBezTo>
                    <a:pt x="280" y="278"/>
                    <a:pt x="280" y="278"/>
                    <a:pt x="280" y="278"/>
                  </a:cubicBezTo>
                  <a:cubicBezTo>
                    <a:pt x="281" y="278"/>
                    <a:pt x="282" y="278"/>
                    <a:pt x="282" y="278"/>
                  </a:cubicBezTo>
                  <a:cubicBezTo>
                    <a:pt x="282" y="281"/>
                    <a:pt x="282" y="281"/>
                    <a:pt x="284" y="282"/>
                  </a:cubicBezTo>
                  <a:cubicBezTo>
                    <a:pt x="284" y="282"/>
                    <a:pt x="284" y="283"/>
                    <a:pt x="284" y="283"/>
                  </a:cubicBezTo>
                  <a:cubicBezTo>
                    <a:pt x="284" y="283"/>
                    <a:pt x="284" y="284"/>
                    <a:pt x="284" y="284"/>
                  </a:cubicBezTo>
                  <a:cubicBezTo>
                    <a:pt x="283" y="284"/>
                    <a:pt x="282" y="284"/>
                    <a:pt x="282" y="284"/>
                  </a:cubicBezTo>
                  <a:cubicBezTo>
                    <a:pt x="282" y="284"/>
                    <a:pt x="282" y="284"/>
                    <a:pt x="282" y="284"/>
                  </a:cubicBezTo>
                  <a:cubicBezTo>
                    <a:pt x="282" y="284"/>
                    <a:pt x="282" y="285"/>
                    <a:pt x="282" y="285"/>
                  </a:cubicBezTo>
                  <a:cubicBezTo>
                    <a:pt x="282" y="285"/>
                    <a:pt x="282" y="285"/>
                    <a:pt x="282" y="286"/>
                  </a:cubicBezTo>
                  <a:cubicBezTo>
                    <a:pt x="282" y="286"/>
                    <a:pt x="281" y="286"/>
                    <a:pt x="281" y="286"/>
                  </a:cubicBezTo>
                  <a:cubicBezTo>
                    <a:pt x="280" y="286"/>
                    <a:pt x="281" y="285"/>
                    <a:pt x="280" y="285"/>
                  </a:cubicBezTo>
                  <a:cubicBezTo>
                    <a:pt x="280" y="284"/>
                    <a:pt x="278" y="284"/>
                    <a:pt x="278" y="284"/>
                  </a:cubicBezTo>
                  <a:cubicBezTo>
                    <a:pt x="277" y="284"/>
                    <a:pt x="278" y="284"/>
                    <a:pt x="278" y="283"/>
                  </a:cubicBezTo>
                  <a:cubicBezTo>
                    <a:pt x="277" y="283"/>
                    <a:pt x="277" y="283"/>
                    <a:pt x="276" y="283"/>
                  </a:cubicBezTo>
                  <a:cubicBezTo>
                    <a:pt x="276" y="284"/>
                    <a:pt x="274" y="285"/>
                    <a:pt x="274" y="286"/>
                  </a:cubicBezTo>
                  <a:cubicBezTo>
                    <a:pt x="273" y="288"/>
                    <a:pt x="274" y="289"/>
                    <a:pt x="274" y="291"/>
                  </a:cubicBezTo>
                  <a:cubicBezTo>
                    <a:pt x="274" y="291"/>
                    <a:pt x="273" y="292"/>
                    <a:pt x="273" y="292"/>
                  </a:cubicBezTo>
                  <a:cubicBezTo>
                    <a:pt x="272" y="293"/>
                    <a:pt x="271" y="293"/>
                    <a:pt x="271" y="293"/>
                  </a:cubicBezTo>
                  <a:cubicBezTo>
                    <a:pt x="271" y="293"/>
                    <a:pt x="270" y="295"/>
                    <a:pt x="270" y="296"/>
                  </a:cubicBezTo>
                  <a:cubicBezTo>
                    <a:pt x="270" y="297"/>
                    <a:pt x="269" y="297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ubicBezTo>
                    <a:pt x="271" y="299"/>
                    <a:pt x="271" y="299"/>
                    <a:pt x="272" y="298"/>
                  </a:cubicBezTo>
                  <a:cubicBezTo>
                    <a:pt x="273" y="298"/>
                    <a:pt x="273" y="297"/>
                    <a:pt x="274" y="297"/>
                  </a:cubicBezTo>
                  <a:cubicBezTo>
                    <a:pt x="274" y="297"/>
                    <a:pt x="275" y="297"/>
                    <a:pt x="275" y="297"/>
                  </a:cubicBezTo>
                  <a:cubicBezTo>
                    <a:pt x="275" y="296"/>
                    <a:pt x="276" y="295"/>
                    <a:pt x="276" y="295"/>
                  </a:cubicBezTo>
                  <a:cubicBezTo>
                    <a:pt x="277" y="295"/>
                    <a:pt x="278" y="295"/>
                    <a:pt x="280" y="295"/>
                  </a:cubicBezTo>
                  <a:cubicBezTo>
                    <a:pt x="280" y="295"/>
                    <a:pt x="280" y="294"/>
                    <a:pt x="280" y="294"/>
                  </a:cubicBezTo>
                  <a:cubicBezTo>
                    <a:pt x="281" y="293"/>
                    <a:pt x="283" y="293"/>
                    <a:pt x="285" y="294"/>
                  </a:cubicBezTo>
                  <a:cubicBezTo>
                    <a:pt x="284" y="293"/>
                    <a:pt x="285" y="292"/>
                    <a:pt x="285" y="292"/>
                  </a:cubicBezTo>
                  <a:cubicBezTo>
                    <a:pt x="284" y="292"/>
                    <a:pt x="284" y="292"/>
                    <a:pt x="283" y="292"/>
                  </a:cubicBezTo>
                  <a:cubicBezTo>
                    <a:pt x="283" y="291"/>
                    <a:pt x="283" y="291"/>
                    <a:pt x="283" y="291"/>
                  </a:cubicBezTo>
                  <a:cubicBezTo>
                    <a:pt x="285" y="290"/>
                    <a:pt x="289" y="288"/>
                    <a:pt x="293" y="289"/>
                  </a:cubicBezTo>
                  <a:cubicBezTo>
                    <a:pt x="293" y="289"/>
                    <a:pt x="293" y="290"/>
                    <a:pt x="293" y="290"/>
                  </a:cubicBezTo>
                  <a:cubicBezTo>
                    <a:pt x="294" y="290"/>
                    <a:pt x="294" y="290"/>
                    <a:pt x="295" y="290"/>
                  </a:cubicBezTo>
                  <a:cubicBezTo>
                    <a:pt x="295" y="289"/>
                    <a:pt x="295" y="289"/>
                    <a:pt x="296" y="289"/>
                  </a:cubicBezTo>
                  <a:cubicBezTo>
                    <a:pt x="297" y="288"/>
                    <a:pt x="295" y="288"/>
                    <a:pt x="295" y="288"/>
                  </a:cubicBezTo>
                  <a:cubicBezTo>
                    <a:pt x="295" y="289"/>
                    <a:pt x="295" y="288"/>
                    <a:pt x="294" y="289"/>
                  </a:cubicBezTo>
                  <a:cubicBezTo>
                    <a:pt x="294" y="289"/>
                    <a:pt x="294" y="288"/>
                    <a:pt x="294" y="288"/>
                  </a:cubicBezTo>
                  <a:cubicBezTo>
                    <a:pt x="293" y="287"/>
                    <a:pt x="293" y="288"/>
                    <a:pt x="292" y="287"/>
                  </a:cubicBezTo>
                  <a:cubicBezTo>
                    <a:pt x="292" y="287"/>
                    <a:pt x="292" y="287"/>
                    <a:pt x="292" y="287"/>
                  </a:cubicBezTo>
                  <a:cubicBezTo>
                    <a:pt x="293" y="287"/>
                    <a:pt x="294" y="286"/>
                    <a:pt x="295" y="286"/>
                  </a:cubicBezTo>
                  <a:cubicBezTo>
                    <a:pt x="295" y="286"/>
                    <a:pt x="297" y="287"/>
                    <a:pt x="298" y="287"/>
                  </a:cubicBezTo>
                  <a:cubicBezTo>
                    <a:pt x="299" y="287"/>
                    <a:pt x="299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5"/>
                    <a:pt x="304" y="283"/>
                  </a:cubicBezTo>
                  <a:cubicBezTo>
                    <a:pt x="306" y="282"/>
                    <a:pt x="307" y="281"/>
                    <a:pt x="308" y="281"/>
                  </a:cubicBezTo>
                  <a:cubicBezTo>
                    <a:pt x="308" y="281"/>
                    <a:pt x="309" y="280"/>
                    <a:pt x="309" y="280"/>
                  </a:cubicBezTo>
                  <a:cubicBezTo>
                    <a:pt x="310" y="280"/>
                    <a:pt x="309" y="281"/>
                    <a:pt x="308" y="281"/>
                  </a:cubicBezTo>
                  <a:cubicBezTo>
                    <a:pt x="309" y="281"/>
                    <a:pt x="309" y="281"/>
                    <a:pt x="309" y="281"/>
                  </a:cubicBezTo>
                  <a:cubicBezTo>
                    <a:pt x="310" y="282"/>
                    <a:pt x="322" y="280"/>
                    <a:pt x="322" y="280"/>
                  </a:cubicBezTo>
                  <a:cubicBezTo>
                    <a:pt x="322" y="280"/>
                    <a:pt x="323" y="279"/>
                    <a:pt x="324" y="278"/>
                  </a:cubicBezTo>
                  <a:cubicBezTo>
                    <a:pt x="325" y="278"/>
                    <a:pt x="328" y="275"/>
                    <a:pt x="328" y="275"/>
                  </a:cubicBezTo>
                  <a:cubicBezTo>
                    <a:pt x="328" y="274"/>
                    <a:pt x="329" y="272"/>
                    <a:pt x="329" y="272"/>
                  </a:cubicBezTo>
                  <a:cubicBezTo>
                    <a:pt x="330" y="269"/>
                    <a:pt x="330" y="269"/>
                    <a:pt x="330" y="269"/>
                  </a:cubicBezTo>
                  <a:cubicBezTo>
                    <a:pt x="330" y="269"/>
                    <a:pt x="332" y="268"/>
                    <a:pt x="332" y="270"/>
                  </a:cubicBezTo>
                  <a:cubicBezTo>
                    <a:pt x="332" y="272"/>
                    <a:pt x="333" y="268"/>
                    <a:pt x="335" y="269"/>
                  </a:cubicBezTo>
                  <a:cubicBezTo>
                    <a:pt x="336" y="269"/>
                    <a:pt x="338" y="270"/>
                    <a:pt x="338" y="272"/>
                  </a:cubicBezTo>
                  <a:cubicBezTo>
                    <a:pt x="337" y="274"/>
                    <a:pt x="338" y="278"/>
                    <a:pt x="338" y="278"/>
                  </a:cubicBezTo>
                  <a:cubicBezTo>
                    <a:pt x="338" y="278"/>
                    <a:pt x="339" y="277"/>
                    <a:pt x="339" y="278"/>
                  </a:cubicBezTo>
                  <a:cubicBezTo>
                    <a:pt x="339" y="279"/>
                    <a:pt x="339" y="281"/>
                    <a:pt x="340" y="281"/>
                  </a:cubicBezTo>
                  <a:cubicBezTo>
                    <a:pt x="340" y="281"/>
                    <a:pt x="340" y="281"/>
                    <a:pt x="341" y="281"/>
                  </a:cubicBezTo>
                  <a:cubicBezTo>
                    <a:pt x="341" y="281"/>
                    <a:pt x="341" y="281"/>
                    <a:pt x="342" y="281"/>
                  </a:cubicBezTo>
                  <a:cubicBezTo>
                    <a:pt x="342" y="281"/>
                    <a:pt x="343" y="282"/>
                    <a:pt x="344" y="282"/>
                  </a:cubicBezTo>
                  <a:cubicBezTo>
                    <a:pt x="344" y="282"/>
                    <a:pt x="345" y="282"/>
                    <a:pt x="344" y="282"/>
                  </a:cubicBezTo>
                  <a:cubicBezTo>
                    <a:pt x="345" y="282"/>
                    <a:pt x="347" y="281"/>
                    <a:pt x="346" y="281"/>
                  </a:cubicBezTo>
                  <a:cubicBezTo>
                    <a:pt x="346" y="281"/>
                    <a:pt x="345" y="281"/>
                    <a:pt x="345" y="281"/>
                  </a:cubicBezTo>
                  <a:cubicBezTo>
                    <a:pt x="345" y="280"/>
                    <a:pt x="345" y="280"/>
                    <a:pt x="345" y="280"/>
                  </a:cubicBezTo>
                  <a:cubicBezTo>
                    <a:pt x="345" y="280"/>
                    <a:pt x="346" y="280"/>
                    <a:pt x="346" y="280"/>
                  </a:cubicBezTo>
                  <a:cubicBezTo>
                    <a:pt x="346" y="279"/>
                    <a:pt x="346" y="279"/>
                    <a:pt x="346" y="278"/>
                  </a:cubicBezTo>
                  <a:cubicBezTo>
                    <a:pt x="346" y="278"/>
                    <a:pt x="347" y="279"/>
                    <a:pt x="347" y="279"/>
                  </a:cubicBezTo>
                  <a:cubicBezTo>
                    <a:pt x="347" y="279"/>
                    <a:pt x="347" y="279"/>
                    <a:pt x="347" y="279"/>
                  </a:cubicBezTo>
                  <a:cubicBezTo>
                    <a:pt x="347" y="279"/>
                    <a:pt x="346" y="279"/>
                    <a:pt x="347" y="280"/>
                  </a:cubicBezTo>
                  <a:cubicBezTo>
                    <a:pt x="346" y="279"/>
                    <a:pt x="347" y="281"/>
                    <a:pt x="347" y="281"/>
                  </a:cubicBezTo>
                  <a:cubicBezTo>
                    <a:pt x="348" y="281"/>
                    <a:pt x="348" y="281"/>
                    <a:pt x="348" y="281"/>
                  </a:cubicBezTo>
                  <a:cubicBezTo>
                    <a:pt x="348" y="281"/>
                    <a:pt x="348" y="279"/>
                    <a:pt x="350" y="279"/>
                  </a:cubicBezTo>
                  <a:cubicBezTo>
                    <a:pt x="350" y="278"/>
                    <a:pt x="350" y="278"/>
                    <a:pt x="350" y="278"/>
                  </a:cubicBezTo>
                  <a:cubicBezTo>
                    <a:pt x="350" y="278"/>
                    <a:pt x="350" y="277"/>
                    <a:pt x="350" y="277"/>
                  </a:cubicBezTo>
                  <a:cubicBezTo>
                    <a:pt x="351" y="277"/>
                    <a:pt x="351" y="277"/>
                    <a:pt x="351" y="277"/>
                  </a:cubicBezTo>
                  <a:cubicBezTo>
                    <a:pt x="351" y="276"/>
                    <a:pt x="351" y="276"/>
                    <a:pt x="351" y="275"/>
                  </a:cubicBezTo>
                  <a:cubicBezTo>
                    <a:pt x="351" y="276"/>
                    <a:pt x="351" y="276"/>
                    <a:pt x="351" y="276"/>
                  </a:cubicBezTo>
                  <a:cubicBezTo>
                    <a:pt x="352" y="276"/>
                    <a:pt x="352" y="276"/>
                    <a:pt x="353" y="276"/>
                  </a:cubicBezTo>
                  <a:cubicBezTo>
                    <a:pt x="353" y="276"/>
                    <a:pt x="353" y="277"/>
                    <a:pt x="353" y="277"/>
                  </a:cubicBezTo>
                  <a:cubicBezTo>
                    <a:pt x="353" y="277"/>
                    <a:pt x="352" y="277"/>
                    <a:pt x="352" y="277"/>
                  </a:cubicBezTo>
                  <a:cubicBezTo>
                    <a:pt x="352" y="278"/>
                    <a:pt x="352" y="278"/>
                    <a:pt x="352" y="278"/>
                  </a:cubicBezTo>
                  <a:cubicBezTo>
                    <a:pt x="352" y="278"/>
                    <a:pt x="351" y="279"/>
                    <a:pt x="351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3" y="279"/>
                    <a:pt x="356" y="280"/>
                    <a:pt x="358" y="280"/>
                  </a:cubicBezTo>
                  <a:cubicBezTo>
                    <a:pt x="358" y="280"/>
                    <a:pt x="357" y="280"/>
                    <a:pt x="357" y="280"/>
                  </a:cubicBezTo>
                  <a:cubicBezTo>
                    <a:pt x="356" y="281"/>
                    <a:pt x="356" y="281"/>
                    <a:pt x="355" y="282"/>
                  </a:cubicBezTo>
                  <a:cubicBezTo>
                    <a:pt x="355" y="282"/>
                    <a:pt x="354" y="282"/>
                    <a:pt x="354" y="282"/>
                  </a:cubicBezTo>
                  <a:cubicBezTo>
                    <a:pt x="354" y="282"/>
                    <a:pt x="354" y="281"/>
                    <a:pt x="354" y="281"/>
                  </a:cubicBezTo>
                  <a:cubicBezTo>
                    <a:pt x="352" y="281"/>
                    <a:pt x="349" y="282"/>
                    <a:pt x="349" y="283"/>
                  </a:cubicBezTo>
                  <a:cubicBezTo>
                    <a:pt x="349" y="283"/>
                    <a:pt x="349" y="284"/>
                    <a:pt x="349" y="284"/>
                  </a:cubicBezTo>
                  <a:cubicBezTo>
                    <a:pt x="348" y="284"/>
                    <a:pt x="347" y="284"/>
                    <a:pt x="347" y="284"/>
                  </a:cubicBezTo>
                  <a:cubicBezTo>
                    <a:pt x="346" y="284"/>
                    <a:pt x="346" y="286"/>
                    <a:pt x="346" y="286"/>
                  </a:cubicBezTo>
                  <a:cubicBezTo>
                    <a:pt x="344" y="288"/>
                    <a:pt x="344" y="287"/>
                    <a:pt x="345" y="290"/>
                  </a:cubicBezTo>
                  <a:cubicBezTo>
                    <a:pt x="346" y="290"/>
                    <a:pt x="346" y="289"/>
                    <a:pt x="347" y="290"/>
                  </a:cubicBezTo>
                  <a:cubicBezTo>
                    <a:pt x="347" y="290"/>
                    <a:pt x="347" y="290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9" y="291"/>
                    <a:pt x="349" y="291"/>
                  </a:cubicBezTo>
                  <a:cubicBezTo>
                    <a:pt x="349" y="291"/>
                    <a:pt x="349" y="290"/>
                    <a:pt x="350" y="290"/>
                  </a:cubicBezTo>
                  <a:cubicBezTo>
                    <a:pt x="350" y="290"/>
                    <a:pt x="350" y="290"/>
                    <a:pt x="350" y="290"/>
                  </a:cubicBezTo>
                  <a:cubicBezTo>
                    <a:pt x="350" y="291"/>
                    <a:pt x="350" y="291"/>
                    <a:pt x="350" y="291"/>
                  </a:cubicBezTo>
                  <a:cubicBezTo>
                    <a:pt x="350" y="291"/>
                    <a:pt x="351" y="291"/>
                    <a:pt x="351" y="291"/>
                  </a:cubicBezTo>
                  <a:cubicBezTo>
                    <a:pt x="351" y="291"/>
                    <a:pt x="352" y="291"/>
                    <a:pt x="352" y="290"/>
                  </a:cubicBezTo>
                  <a:cubicBezTo>
                    <a:pt x="352" y="290"/>
                    <a:pt x="353" y="289"/>
                    <a:pt x="353" y="289"/>
                  </a:cubicBezTo>
                  <a:cubicBezTo>
                    <a:pt x="353" y="289"/>
                    <a:pt x="354" y="289"/>
                    <a:pt x="354" y="290"/>
                  </a:cubicBezTo>
                  <a:cubicBezTo>
                    <a:pt x="354" y="290"/>
                    <a:pt x="354" y="290"/>
                    <a:pt x="354" y="290"/>
                  </a:cubicBezTo>
                  <a:cubicBezTo>
                    <a:pt x="355" y="289"/>
                    <a:pt x="354" y="289"/>
                    <a:pt x="354" y="289"/>
                  </a:cubicBezTo>
                  <a:cubicBezTo>
                    <a:pt x="354" y="288"/>
                    <a:pt x="354" y="287"/>
                    <a:pt x="354" y="286"/>
                  </a:cubicBezTo>
                  <a:cubicBezTo>
                    <a:pt x="354" y="286"/>
                    <a:pt x="355" y="287"/>
                    <a:pt x="355" y="286"/>
                  </a:cubicBezTo>
                  <a:cubicBezTo>
                    <a:pt x="356" y="286"/>
                    <a:pt x="355" y="285"/>
                    <a:pt x="356" y="285"/>
                  </a:cubicBezTo>
                  <a:cubicBezTo>
                    <a:pt x="356" y="286"/>
                    <a:pt x="357" y="286"/>
                    <a:pt x="357" y="287"/>
                  </a:cubicBezTo>
                  <a:cubicBezTo>
                    <a:pt x="357" y="287"/>
                    <a:pt x="358" y="286"/>
                    <a:pt x="357" y="285"/>
                  </a:cubicBezTo>
                  <a:cubicBezTo>
                    <a:pt x="358" y="285"/>
                    <a:pt x="358" y="285"/>
                    <a:pt x="358" y="285"/>
                  </a:cubicBezTo>
                  <a:cubicBezTo>
                    <a:pt x="363" y="284"/>
                    <a:pt x="365" y="283"/>
                    <a:pt x="366" y="280"/>
                  </a:cubicBezTo>
                  <a:cubicBezTo>
                    <a:pt x="366" y="280"/>
                    <a:pt x="367" y="280"/>
                    <a:pt x="367" y="280"/>
                  </a:cubicBezTo>
                  <a:cubicBezTo>
                    <a:pt x="367" y="280"/>
                    <a:pt x="367" y="279"/>
                    <a:pt x="367" y="279"/>
                  </a:cubicBezTo>
                  <a:cubicBezTo>
                    <a:pt x="367" y="279"/>
                    <a:pt x="366" y="279"/>
                    <a:pt x="366" y="279"/>
                  </a:cubicBezTo>
                  <a:cubicBezTo>
                    <a:pt x="366" y="278"/>
                    <a:pt x="366" y="277"/>
                    <a:pt x="366" y="276"/>
                  </a:cubicBezTo>
                  <a:cubicBezTo>
                    <a:pt x="366" y="277"/>
                    <a:pt x="365" y="276"/>
                    <a:pt x="365" y="276"/>
                  </a:cubicBezTo>
                  <a:cubicBezTo>
                    <a:pt x="364" y="277"/>
                    <a:pt x="363" y="279"/>
                    <a:pt x="362" y="279"/>
                  </a:cubicBezTo>
                  <a:cubicBezTo>
                    <a:pt x="362" y="279"/>
                    <a:pt x="361" y="279"/>
                    <a:pt x="361" y="279"/>
                  </a:cubicBezTo>
                  <a:cubicBezTo>
                    <a:pt x="361" y="279"/>
                    <a:pt x="361" y="278"/>
                    <a:pt x="361" y="278"/>
                  </a:cubicBezTo>
                  <a:cubicBezTo>
                    <a:pt x="361" y="278"/>
                    <a:pt x="360" y="278"/>
                    <a:pt x="360" y="278"/>
                  </a:cubicBezTo>
                  <a:cubicBezTo>
                    <a:pt x="359" y="278"/>
                    <a:pt x="358" y="277"/>
                    <a:pt x="357" y="277"/>
                  </a:cubicBezTo>
                  <a:cubicBezTo>
                    <a:pt x="357" y="277"/>
                    <a:pt x="357" y="277"/>
                    <a:pt x="357" y="277"/>
                  </a:cubicBezTo>
                  <a:cubicBezTo>
                    <a:pt x="357" y="277"/>
                    <a:pt x="357" y="277"/>
                    <a:pt x="356" y="277"/>
                  </a:cubicBezTo>
                  <a:cubicBezTo>
                    <a:pt x="356" y="276"/>
                    <a:pt x="356" y="276"/>
                    <a:pt x="356" y="276"/>
                  </a:cubicBezTo>
                  <a:cubicBezTo>
                    <a:pt x="356" y="276"/>
                    <a:pt x="357" y="276"/>
                    <a:pt x="357" y="276"/>
                  </a:cubicBezTo>
                  <a:cubicBezTo>
                    <a:pt x="357" y="276"/>
                    <a:pt x="357" y="275"/>
                    <a:pt x="357" y="275"/>
                  </a:cubicBezTo>
                  <a:cubicBezTo>
                    <a:pt x="356" y="275"/>
                    <a:pt x="355" y="275"/>
                    <a:pt x="354" y="275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3" y="273"/>
                    <a:pt x="353" y="274"/>
                    <a:pt x="352" y="274"/>
                  </a:cubicBezTo>
                  <a:cubicBezTo>
                    <a:pt x="353" y="273"/>
                    <a:pt x="353" y="271"/>
                    <a:pt x="352" y="271"/>
                  </a:cubicBezTo>
                  <a:cubicBezTo>
                    <a:pt x="354" y="270"/>
                    <a:pt x="354" y="270"/>
                    <a:pt x="354" y="270"/>
                  </a:cubicBezTo>
                  <a:cubicBezTo>
                    <a:pt x="354" y="270"/>
                    <a:pt x="353" y="269"/>
                    <a:pt x="354" y="269"/>
                  </a:cubicBezTo>
                  <a:cubicBezTo>
                    <a:pt x="353" y="269"/>
                    <a:pt x="352" y="270"/>
                    <a:pt x="351" y="270"/>
                  </a:cubicBezTo>
                  <a:cubicBezTo>
                    <a:pt x="351" y="270"/>
                    <a:pt x="349" y="269"/>
                    <a:pt x="351" y="269"/>
                  </a:cubicBezTo>
                  <a:cubicBezTo>
                    <a:pt x="351" y="268"/>
                    <a:pt x="351" y="268"/>
                    <a:pt x="351" y="268"/>
                  </a:cubicBezTo>
                  <a:cubicBezTo>
                    <a:pt x="351" y="268"/>
                    <a:pt x="352" y="268"/>
                    <a:pt x="352" y="268"/>
                  </a:cubicBezTo>
                  <a:cubicBezTo>
                    <a:pt x="352" y="267"/>
                    <a:pt x="352" y="267"/>
                    <a:pt x="352" y="267"/>
                  </a:cubicBezTo>
                  <a:cubicBezTo>
                    <a:pt x="352" y="268"/>
                    <a:pt x="352" y="266"/>
                    <a:pt x="352" y="266"/>
                  </a:cubicBezTo>
                  <a:cubicBezTo>
                    <a:pt x="353" y="266"/>
                    <a:pt x="353" y="266"/>
                    <a:pt x="353" y="266"/>
                  </a:cubicBezTo>
                  <a:cubicBezTo>
                    <a:pt x="353" y="265"/>
                    <a:pt x="352" y="265"/>
                    <a:pt x="352" y="264"/>
                  </a:cubicBezTo>
                  <a:cubicBezTo>
                    <a:pt x="352" y="264"/>
                    <a:pt x="351" y="264"/>
                    <a:pt x="350" y="264"/>
                  </a:cubicBezTo>
                  <a:cubicBezTo>
                    <a:pt x="349" y="264"/>
                    <a:pt x="349" y="265"/>
                    <a:pt x="349" y="265"/>
                  </a:cubicBezTo>
                  <a:cubicBezTo>
                    <a:pt x="346" y="266"/>
                    <a:pt x="346" y="264"/>
                    <a:pt x="347" y="264"/>
                  </a:cubicBezTo>
                  <a:cubicBezTo>
                    <a:pt x="347" y="264"/>
                    <a:pt x="347" y="264"/>
                    <a:pt x="347" y="264"/>
                  </a:cubicBezTo>
                  <a:cubicBezTo>
                    <a:pt x="347" y="263"/>
                    <a:pt x="346" y="263"/>
                    <a:pt x="346" y="263"/>
                  </a:cubicBezTo>
                  <a:cubicBezTo>
                    <a:pt x="346" y="262"/>
                    <a:pt x="346" y="262"/>
                    <a:pt x="346" y="262"/>
                  </a:cubicBezTo>
                  <a:cubicBezTo>
                    <a:pt x="347" y="262"/>
                    <a:pt x="347" y="262"/>
                    <a:pt x="347" y="261"/>
                  </a:cubicBezTo>
                  <a:cubicBezTo>
                    <a:pt x="347" y="261"/>
                    <a:pt x="348" y="262"/>
                    <a:pt x="348" y="262"/>
                  </a:cubicBezTo>
                  <a:cubicBezTo>
                    <a:pt x="348" y="262"/>
                    <a:pt x="347" y="263"/>
                    <a:pt x="348" y="263"/>
                  </a:cubicBezTo>
                  <a:cubicBezTo>
                    <a:pt x="348" y="263"/>
                    <a:pt x="349" y="264"/>
                    <a:pt x="349" y="264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50" y="263"/>
                    <a:pt x="351" y="263"/>
                    <a:pt x="351" y="263"/>
                  </a:cubicBezTo>
                  <a:cubicBezTo>
                    <a:pt x="351" y="262"/>
                    <a:pt x="351" y="261"/>
                    <a:pt x="351" y="260"/>
                  </a:cubicBezTo>
                  <a:cubicBezTo>
                    <a:pt x="352" y="260"/>
                    <a:pt x="353" y="260"/>
                    <a:pt x="354" y="260"/>
                  </a:cubicBezTo>
                  <a:cubicBezTo>
                    <a:pt x="354" y="259"/>
                    <a:pt x="354" y="259"/>
                    <a:pt x="354" y="257"/>
                  </a:cubicBezTo>
                  <a:cubicBezTo>
                    <a:pt x="354" y="257"/>
                    <a:pt x="355" y="257"/>
                    <a:pt x="355" y="257"/>
                  </a:cubicBezTo>
                  <a:cubicBezTo>
                    <a:pt x="355" y="257"/>
                    <a:pt x="355" y="256"/>
                    <a:pt x="355" y="256"/>
                  </a:cubicBezTo>
                  <a:cubicBezTo>
                    <a:pt x="355" y="256"/>
                    <a:pt x="355" y="256"/>
                    <a:pt x="354" y="255"/>
                  </a:cubicBezTo>
                  <a:cubicBezTo>
                    <a:pt x="353" y="255"/>
                    <a:pt x="353" y="255"/>
                    <a:pt x="353" y="255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2" y="254"/>
                    <a:pt x="350" y="254"/>
                    <a:pt x="349" y="254"/>
                  </a:cubicBezTo>
                  <a:cubicBezTo>
                    <a:pt x="348" y="254"/>
                    <a:pt x="348" y="253"/>
                    <a:pt x="348" y="253"/>
                  </a:cubicBezTo>
                  <a:cubicBezTo>
                    <a:pt x="347" y="254"/>
                    <a:pt x="347" y="254"/>
                    <a:pt x="347" y="254"/>
                  </a:cubicBezTo>
                  <a:cubicBezTo>
                    <a:pt x="345" y="255"/>
                    <a:pt x="343" y="255"/>
                    <a:pt x="342" y="256"/>
                  </a:cubicBezTo>
                  <a:cubicBezTo>
                    <a:pt x="341" y="256"/>
                    <a:pt x="341" y="256"/>
                    <a:pt x="341" y="257"/>
                  </a:cubicBezTo>
                  <a:cubicBezTo>
                    <a:pt x="340" y="257"/>
                    <a:pt x="340" y="257"/>
                    <a:pt x="339" y="257"/>
                  </a:cubicBezTo>
                  <a:cubicBezTo>
                    <a:pt x="339" y="257"/>
                    <a:pt x="339" y="258"/>
                    <a:pt x="338" y="258"/>
                  </a:cubicBezTo>
                  <a:cubicBezTo>
                    <a:pt x="338" y="258"/>
                    <a:pt x="338" y="258"/>
                    <a:pt x="337" y="258"/>
                  </a:cubicBezTo>
                  <a:cubicBezTo>
                    <a:pt x="337" y="258"/>
                    <a:pt x="337" y="259"/>
                    <a:pt x="336" y="260"/>
                  </a:cubicBezTo>
                  <a:cubicBezTo>
                    <a:pt x="335" y="260"/>
                    <a:pt x="333" y="261"/>
                    <a:pt x="333" y="261"/>
                  </a:cubicBezTo>
                  <a:cubicBezTo>
                    <a:pt x="332" y="261"/>
                    <a:pt x="333" y="263"/>
                    <a:pt x="333" y="263"/>
                  </a:cubicBezTo>
                  <a:cubicBezTo>
                    <a:pt x="332" y="263"/>
                    <a:pt x="330" y="263"/>
                    <a:pt x="330" y="263"/>
                  </a:cubicBezTo>
                  <a:cubicBezTo>
                    <a:pt x="330" y="264"/>
                    <a:pt x="330" y="265"/>
                    <a:pt x="330" y="266"/>
                  </a:cubicBezTo>
                  <a:cubicBezTo>
                    <a:pt x="330" y="266"/>
                    <a:pt x="327" y="268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7" y="269"/>
                    <a:pt x="327" y="269"/>
                    <a:pt x="327" y="269"/>
                  </a:cubicBezTo>
                  <a:cubicBezTo>
                    <a:pt x="327" y="269"/>
                    <a:pt x="326" y="268"/>
                    <a:pt x="326" y="268"/>
                  </a:cubicBezTo>
                  <a:cubicBezTo>
                    <a:pt x="328" y="266"/>
                    <a:pt x="329" y="265"/>
                    <a:pt x="330" y="262"/>
                  </a:cubicBezTo>
                  <a:cubicBezTo>
                    <a:pt x="329" y="262"/>
                    <a:pt x="329" y="262"/>
                    <a:pt x="328" y="261"/>
                  </a:cubicBezTo>
                  <a:cubicBezTo>
                    <a:pt x="329" y="261"/>
                    <a:pt x="329" y="261"/>
                    <a:pt x="330" y="261"/>
                  </a:cubicBezTo>
                  <a:cubicBezTo>
                    <a:pt x="331" y="261"/>
                    <a:pt x="331" y="259"/>
                    <a:pt x="332" y="259"/>
                  </a:cubicBezTo>
                  <a:cubicBezTo>
                    <a:pt x="332" y="258"/>
                    <a:pt x="333" y="258"/>
                    <a:pt x="333" y="258"/>
                  </a:cubicBezTo>
                  <a:cubicBezTo>
                    <a:pt x="333" y="258"/>
                    <a:pt x="333" y="257"/>
                    <a:pt x="333" y="257"/>
                  </a:cubicBezTo>
                  <a:cubicBezTo>
                    <a:pt x="334" y="257"/>
                    <a:pt x="335" y="257"/>
                    <a:pt x="336" y="257"/>
                  </a:cubicBezTo>
                  <a:cubicBezTo>
                    <a:pt x="336" y="257"/>
                    <a:pt x="335" y="256"/>
                    <a:pt x="336" y="256"/>
                  </a:cubicBezTo>
                  <a:cubicBezTo>
                    <a:pt x="336" y="255"/>
                    <a:pt x="336" y="255"/>
                    <a:pt x="336" y="255"/>
                  </a:cubicBezTo>
                  <a:cubicBezTo>
                    <a:pt x="337" y="255"/>
                    <a:pt x="337" y="255"/>
                    <a:pt x="338" y="255"/>
                  </a:cubicBezTo>
                  <a:cubicBezTo>
                    <a:pt x="338" y="255"/>
                    <a:pt x="338" y="254"/>
                    <a:pt x="338" y="254"/>
                  </a:cubicBezTo>
                  <a:cubicBezTo>
                    <a:pt x="339" y="253"/>
                    <a:pt x="340" y="254"/>
                    <a:pt x="340" y="253"/>
                  </a:cubicBezTo>
                  <a:cubicBezTo>
                    <a:pt x="341" y="253"/>
                    <a:pt x="341" y="250"/>
                    <a:pt x="341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49"/>
                    <a:pt x="342" y="250"/>
                    <a:pt x="342" y="250"/>
                  </a:cubicBezTo>
                  <a:cubicBezTo>
                    <a:pt x="343" y="250"/>
                    <a:pt x="343" y="249"/>
                    <a:pt x="344" y="249"/>
                  </a:cubicBezTo>
                  <a:cubicBezTo>
                    <a:pt x="344" y="248"/>
                    <a:pt x="344" y="248"/>
                    <a:pt x="344" y="248"/>
                  </a:cubicBezTo>
                  <a:cubicBezTo>
                    <a:pt x="344" y="248"/>
                    <a:pt x="347" y="249"/>
                    <a:pt x="349" y="249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50" y="249"/>
                    <a:pt x="351" y="249"/>
                    <a:pt x="352" y="249"/>
                  </a:cubicBezTo>
                  <a:cubicBezTo>
                    <a:pt x="352" y="249"/>
                    <a:pt x="352" y="248"/>
                    <a:pt x="352" y="248"/>
                  </a:cubicBezTo>
                  <a:cubicBezTo>
                    <a:pt x="353" y="248"/>
                    <a:pt x="354" y="249"/>
                    <a:pt x="354" y="249"/>
                  </a:cubicBezTo>
                  <a:cubicBezTo>
                    <a:pt x="355" y="249"/>
                    <a:pt x="356" y="248"/>
                    <a:pt x="356" y="248"/>
                  </a:cubicBezTo>
                  <a:cubicBezTo>
                    <a:pt x="357" y="248"/>
                    <a:pt x="358" y="249"/>
                    <a:pt x="359" y="249"/>
                  </a:cubicBezTo>
                  <a:cubicBezTo>
                    <a:pt x="359" y="249"/>
                    <a:pt x="359" y="248"/>
                    <a:pt x="360" y="248"/>
                  </a:cubicBezTo>
                  <a:cubicBezTo>
                    <a:pt x="363" y="247"/>
                    <a:pt x="362" y="249"/>
                    <a:pt x="366" y="248"/>
                  </a:cubicBezTo>
                  <a:cubicBezTo>
                    <a:pt x="366" y="248"/>
                    <a:pt x="366" y="249"/>
                    <a:pt x="366" y="249"/>
                  </a:cubicBezTo>
                  <a:cubicBezTo>
                    <a:pt x="367" y="249"/>
                    <a:pt x="367" y="249"/>
                    <a:pt x="368" y="249"/>
                  </a:cubicBezTo>
                  <a:cubicBezTo>
                    <a:pt x="368" y="250"/>
                    <a:pt x="369" y="249"/>
                    <a:pt x="369" y="249"/>
                  </a:cubicBezTo>
                  <a:cubicBezTo>
                    <a:pt x="369" y="249"/>
                    <a:pt x="369" y="248"/>
                    <a:pt x="369" y="248"/>
                  </a:cubicBezTo>
                  <a:cubicBezTo>
                    <a:pt x="369" y="248"/>
                    <a:pt x="370" y="248"/>
                    <a:pt x="370" y="248"/>
                  </a:cubicBezTo>
                  <a:cubicBezTo>
                    <a:pt x="370" y="248"/>
                    <a:pt x="371" y="249"/>
                    <a:pt x="372" y="249"/>
                  </a:cubicBezTo>
                  <a:cubicBezTo>
                    <a:pt x="372" y="249"/>
                    <a:pt x="372" y="248"/>
                    <a:pt x="373" y="248"/>
                  </a:cubicBezTo>
                  <a:cubicBezTo>
                    <a:pt x="374" y="248"/>
                    <a:pt x="374" y="248"/>
                    <a:pt x="375" y="248"/>
                  </a:cubicBezTo>
                  <a:cubicBezTo>
                    <a:pt x="375" y="247"/>
                    <a:pt x="376" y="247"/>
                    <a:pt x="376" y="247"/>
                  </a:cubicBezTo>
                  <a:cubicBezTo>
                    <a:pt x="376" y="247"/>
                    <a:pt x="375" y="246"/>
                    <a:pt x="376" y="245"/>
                  </a:cubicBezTo>
                  <a:cubicBezTo>
                    <a:pt x="376" y="245"/>
                    <a:pt x="378" y="246"/>
                    <a:pt x="379" y="244"/>
                  </a:cubicBezTo>
                  <a:cubicBezTo>
                    <a:pt x="379" y="244"/>
                    <a:pt x="378" y="244"/>
                    <a:pt x="379" y="243"/>
                  </a:cubicBezTo>
                  <a:cubicBezTo>
                    <a:pt x="379" y="242"/>
                    <a:pt x="380" y="242"/>
                    <a:pt x="380" y="242"/>
                  </a:cubicBezTo>
                  <a:cubicBezTo>
                    <a:pt x="380" y="242"/>
                    <a:pt x="380" y="241"/>
                    <a:pt x="380" y="241"/>
                  </a:cubicBezTo>
                  <a:cubicBezTo>
                    <a:pt x="380" y="240"/>
                    <a:pt x="381" y="241"/>
                    <a:pt x="382" y="240"/>
                  </a:cubicBezTo>
                  <a:cubicBezTo>
                    <a:pt x="382" y="240"/>
                    <a:pt x="382" y="239"/>
                    <a:pt x="382" y="239"/>
                  </a:cubicBezTo>
                  <a:cubicBezTo>
                    <a:pt x="383" y="239"/>
                    <a:pt x="382" y="239"/>
                    <a:pt x="382" y="240"/>
                  </a:cubicBezTo>
                  <a:cubicBezTo>
                    <a:pt x="384" y="240"/>
                    <a:pt x="384" y="238"/>
                    <a:pt x="386" y="239"/>
                  </a:cubicBezTo>
                  <a:cubicBezTo>
                    <a:pt x="386" y="239"/>
                    <a:pt x="387" y="239"/>
                    <a:pt x="388" y="239"/>
                  </a:cubicBezTo>
                  <a:cubicBezTo>
                    <a:pt x="389" y="238"/>
                    <a:pt x="389" y="238"/>
                    <a:pt x="389" y="238"/>
                  </a:cubicBezTo>
                  <a:cubicBezTo>
                    <a:pt x="389" y="237"/>
                    <a:pt x="390" y="238"/>
                    <a:pt x="391" y="237"/>
                  </a:cubicBezTo>
                  <a:cubicBezTo>
                    <a:pt x="391" y="237"/>
                    <a:pt x="391" y="237"/>
                    <a:pt x="391" y="236"/>
                  </a:cubicBezTo>
                  <a:cubicBezTo>
                    <a:pt x="391" y="236"/>
                    <a:pt x="392" y="237"/>
                    <a:pt x="392" y="236"/>
                  </a:cubicBezTo>
                  <a:cubicBezTo>
                    <a:pt x="392" y="236"/>
                    <a:pt x="392" y="236"/>
                    <a:pt x="392" y="236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4" y="234"/>
                    <a:pt x="393" y="234"/>
                    <a:pt x="392" y="233"/>
                  </a:cubicBezTo>
                  <a:cubicBezTo>
                    <a:pt x="393" y="233"/>
                    <a:pt x="393" y="232"/>
                    <a:pt x="392" y="232"/>
                  </a:cubicBezTo>
                  <a:cubicBezTo>
                    <a:pt x="392" y="232"/>
                    <a:pt x="392" y="232"/>
                    <a:pt x="392" y="232"/>
                  </a:cubicBezTo>
                  <a:cubicBezTo>
                    <a:pt x="393" y="231"/>
                    <a:pt x="393" y="230"/>
                    <a:pt x="393" y="229"/>
                  </a:cubicBezTo>
                  <a:cubicBezTo>
                    <a:pt x="392" y="229"/>
                    <a:pt x="393" y="229"/>
                    <a:pt x="392" y="228"/>
                  </a:cubicBezTo>
                  <a:cubicBezTo>
                    <a:pt x="392" y="229"/>
                    <a:pt x="391" y="228"/>
                    <a:pt x="391" y="229"/>
                  </a:cubicBezTo>
                  <a:cubicBezTo>
                    <a:pt x="391" y="229"/>
                    <a:pt x="391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0" y="229"/>
                    <a:pt x="390" y="229"/>
                    <a:pt x="390" y="228"/>
                  </a:cubicBezTo>
                  <a:cubicBezTo>
                    <a:pt x="389" y="228"/>
                    <a:pt x="388" y="227"/>
                    <a:pt x="387" y="227"/>
                  </a:cubicBezTo>
                  <a:cubicBezTo>
                    <a:pt x="387" y="227"/>
                    <a:pt x="387" y="226"/>
                    <a:pt x="387" y="226"/>
                  </a:cubicBezTo>
                  <a:cubicBezTo>
                    <a:pt x="385" y="225"/>
                    <a:pt x="384" y="226"/>
                    <a:pt x="383" y="226"/>
                  </a:cubicBezTo>
                  <a:cubicBezTo>
                    <a:pt x="383" y="227"/>
                    <a:pt x="383" y="227"/>
                    <a:pt x="383" y="227"/>
                  </a:cubicBezTo>
                  <a:cubicBezTo>
                    <a:pt x="383" y="227"/>
                    <a:pt x="381" y="227"/>
                    <a:pt x="381" y="227"/>
                  </a:cubicBezTo>
                  <a:cubicBezTo>
                    <a:pt x="379" y="227"/>
                    <a:pt x="378" y="229"/>
                    <a:pt x="376" y="230"/>
                  </a:cubicBezTo>
                  <a:cubicBezTo>
                    <a:pt x="376" y="230"/>
                    <a:pt x="375" y="230"/>
                    <a:pt x="374" y="230"/>
                  </a:cubicBezTo>
                  <a:cubicBezTo>
                    <a:pt x="374" y="230"/>
                    <a:pt x="374" y="231"/>
                    <a:pt x="374" y="232"/>
                  </a:cubicBezTo>
                  <a:cubicBezTo>
                    <a:pt x="373" y="232"/>
                    <a:pt x="373" y="231"/>
                    <a:pt x="372" y="232"/>
                  </a:cubicBezTo>
                  <a:cubicBezTo>
                    <a:pt x="372" y="231"/>
                    <a:pt x="372" y="230"/>
                    <a:pt x="371" y="229"/>
                  </a:cubicBezTo>
                  <a:cubicBezTo>
                    <a:pt x="372" y="229"/>
                    <a:pt x="374" y="229"/>
                    <a:pt x="375" y="229"/>
                  </a:cubicBezTo>
                  <a:cubicBezTo>
                    <a:pt x="376" y="229"/>
                    <a:pt x="378" y="227"/>
                    <a:pt x="378" y="227"/>
                  </a:cubicBezTo>
                  <a:cubicBezTo>
                    <a:pt x="379" y="227"/>
                    <a:pt x="379" y="227"/>
                    <a:pt x="379" y="227"/>
                  </a:cubicBezTo>
                  <a:cubicBezTo>
                    <a:pt x="380" y="227"/>
                    <a:pt x="380" y="226"/>
                    <a:pt x="380" y="226"/>
                  </a:cubicBezTo>
                  <a:cubicBezTo>
                    <a:pt x="381" y="225"/>
                    <a:pt x="381" y="226"/>
                    <a:pt x="382" y="226"/>
                  </a:cubicBezTo>
                  <a:cubicBezTo>
                    <a:pt x="382" y="225"/>
                    <a:pt x="382" y="225"/>
                    <a:pt x="382" y="225"/>
                  </a:cubicBezTo>
                  <a:cubicBezTo>
                    <a:pt x="383" y="225"/>
                    <a:pt x="384" y="225"/>
                    <a:pt x="384" y="225"/>
                  </a:cubicBezTo>
                  <a:cubicBezTo>
                    <a:pt x="385" y="225"/>
                    <a:pt x="385" y="223"/>
                    <a:pt x="386" y="223"/>
                  </a:cubicBezTo>
                  <a:cubicBezTo>
                    <a:pt x="386" y="223"/>
                    <a:pt x="385" y="223"/>
                    <a:pt x="385" y="223"/>
                  </a:cubicBezTo>
                  <a:cubicBezTo>
                    <a:pt x="385" y="223"/>
                    <a:pt x="384" y="223"/>
                    <a:pt x="384" y="222"/>
                  </a:cubicBezTo>
                  <a:cubicBezTo>
                    <a:pt x="384" y="222"/>
                    <a:pt x="384" y="221"/>
                    <a:pt x="383" y="220"/>
                  </a:cubicBezTo>
                  <a:cubicBezTo>
                    <a:pt x="383" y="221"/>
                    <a:pt x="383" y="221"/>
                    <a:pt x="382" y="221"/>
                  </a:cubicBezTo>
                  <a:cubicBezTo>
                    <a:pt x="382" y="221"/>
                    <a:pt x="382" y="222"/>
                    <a:pt x="382" y="222"/>
                  </a:cubicBezTo>
                  <a:cubicBezTo>
                    <a:pt x="380" y="222"/>
                    <a:pt x="380" y="222"/>
                    <a:pt x="380" y="221"/>
                  </a:cubicBezTo>
                  <a:cubicBezTo>
                    <a:pt x="379" y="220"/>
                    <a:pt x="379" y="220"/>
                    <a:pt x="379" y="220"/>
                  </a:cubicBezTo>
                  <a:cubicBezTo>
                    <a:pt x="379" y="220"/>
                    <a:pt x="379" y="219"/>
                    <a:pt x="379" y="219"/>
                  </a:cubicBezTo>
                  <a:cubicBezTo>
                    <a:pt x="378" y="219"/>
                    <a:pt x="378" y="219"/>
                    <a:pt x="378" y="219"/>
                  </a:cubicBezTo>
                  <a:cubicBezTo>
                    <a:pt x="377" y="219"/>
                    <a:pt x="378" y="219"/>
                    <a:pt x="377" y="219"/>
                  </a:cubicBezTo>
                  <a:cubicBezTo>
                    <a:pt x="377" y="219"/>
                    <a:pt x="376" y="220"/>
                    <a:pt x="376" y="220"/>
                  </a:cubicBezTo>
                  <a:cubicBezTo>
                    <a:pt x="376" y="220"/>
                    <a:pt x="376" y="219"/>
                    <a:pt x="376" y="219"/>
                  </a:cubicBezTo>
                  <a:cubicBezTo>
                    <a:pt x="374" y="219"/>
                    <a:pt x="374" y="219"/>
                    <a:pt x="372" y="219"/>
                  </a:cubicBezTo>
                  <a:cubicBezTo>
                    <a:pt x="372" y="218"/>
                    <a:pt x="372" y="217"/>
                    <a:pt x="372" y="217"/>
                  </a:cubicBezTo>
                  <a:cubicBezTo>
                    <a:pt x="372" y="217"/>
                    <a:pt x="372" y="215"/>
                    <a:pt x="372" y="215"/>
                  </a:cubicBezTo>
                  <a:cubicBezTo>
                    <a:pt x="372" y="215"/>
                    <a:pt x="371" y="215"/>
                    <a:pt x="371" y="215"/>
                  </a:cubicBezTo>
                  <a:cubicBezTo>
                    <a:pt x="370" y="215"/>
                    <a:pt x="370" y="214"/>
                    <a:pt x="370" y="214"/>
                  </a:cubicBezTo>
                  <a:cubicBezTo>
                    <a:pt x="369" y="214"/>
                    <a:pt x="368" y="214"/>
                    <a:pt x="367" y="214"/>
                  </a:cubicBezTo>
                  <a:cubicBezTo>
                    <a:pt x="366" y="213"/>
                    <a:pt x="367" y="212"/>
                    <a:pt x="367" y="211"/>
                  </a:cubicBezTo>
                  <a:cubicBezTo>
                    <a:pt x="366" y="211"/>
                    <a:pt x="365" y="212"/>
                    <a:pt x="365" y="211"/>
                  </a:cubicBezTo>
                  <a:cubicBezTo>
                    <a:pt x="365" y="211"/>
                    <a:pt x="365" y="211"/>
                    <a:pt x="366" y="211"/>
                  </a:cubicBezTo>
                  <a:cubicBezTo>
                    <a:pt x="366" y="209"/>
                    <a:pt x="364" y="211"/>
                    <a:pt x="364" y="211"/>
                  </a:cubicBezTo>
                  <a:cubicBezTo>
                    <a:pt x="364" y="209"/>
                    <a:pt x="365" y="209"/>
                    <a:pt x="363" y="209"/>
                  </a:cubicBezTo>
                  <a:cubicBezTo>
                    <a:pt x="363" y="208"/>
                    <a:pt x="363" y="208"/>
                    <a:pt x="363" y="208"/>
                  </a:cubicBezTo>
                  <a:cubicBezTo>
                    <a:pt x="364" y="208"/>
                    <a:pt x="365" y="208"/>
                    <a:pt x="366" y="208"/>
                  </a:cubicBezTo>
                  <a:cubicBezTo>
                    <a:pt x="366" y="208"/>
                    <a:pt x="366" y="207"/>
                    <a:pt x="367" y="207"/>
                  </a:cubicBezTo>
                  <a:cubicBezTo>
                    <a:pt x="367" y="207"/>
                    <a:pt x="367" y="208"/>
                    <a:pt x="368" y="208"/>
                  </a:cubicBezTo>
                  <a:cubicBezTo>
                    <a:pt x="368" y="207"/>
                    <a:pt x="367" y="207"/>
                    <a:pt x="368" y="207"/>
                  </a:cubicBezTo>
                  <a:cubicBezTo>
                    <a:pt x="368" y="207"/>
                    <a:pt x="368" y="206"/>
                    <a:pt x="367" y="205"/>
                  </a:cubicBezTo>
                  <a:cubicBezTo>
                    <a:pt x="367" y="205"/>
                    <a:pt x="366" y="205"/>
                    <a:pt x="366" y="205"/>
                  </a:cubicBezTo>
                  <a:cubicBezTo>
                    <a:pt x="365" y="205"/>
                    <a:pt x="365" y="204"/>
                    <a:pt x="365" y="204"/>
                  </a:cubicBezTo>
                  <a:cubicBezTo>
                    <a:pt x="364" y="204"/>
                    <a:pt x="364" y="204"/>
                    <a:pt x="363" y="204"/>
                  </a:cubicBezTo>
                  <a:cubicBezTo>
                    <a:pt x="364" y="203"/>
                    <a:pt x="364" y="203"/>
                    <a:pt x="365" y="201"/>
                  </a:cubicBezTo>
                  <a:cubicBezTo>
                    <a:pt x="364" y="201"/>
                    <a:pt x="364" y="201"/>
                    <a:pt x="364" y="201"/>
                  </a:cubicBezTo>
                  <a:cubicBezTo>
                    <a:pt x="364" y="200"/>
                    <a:pt x="363" y="200"/>
                    <a:pt x="363" y="200"/>
                  </a:cubicBezTo>
                  <a:cubicBezTo>
                    <a:pt x="363" y="199"/>
                    <a:pt x="362" y="200"/>
                    <a:pt x="362" y="200"/>
                  </a:cubicBezTo>
                  <a:cubicBezTo>
                    <a:pt x="362" y="200"/>
                    <a:pt x="362" y="198"/>
                    <a:pt x="362" y="198"/>
                  </a:cubicBezTo>
                  <a:cubicBezTo>
                    <a:pt x="361" y="198"/>
                    <a:pt x="361" y="198"/>
                    <a:pt x="361" y="198"/>
                  </a:cubicBezTo>
                  <a:cubicBezTo>
                    <a:pt x="361" y="198"/>
                    <a:pt x="362" y="197"/>
                    <a:pt x="362" y="197"/>
                  </a:cubicBezTo>
                  <a:cubicBezTo>
                    <a:pt x="362" y="197"/>
                    <a:pt x="362" y="196"/>
                    <a:pt x="362" y="196"/>
                  </a:cubicBezTo>
                  <a:cubicBezTo>
                    <a:pt x="360" y="196"/>
                    <a:pt x="359" y="196"/>
                    <a:pt x="357" y="196"/>
                  </a:cubicBezTo>
                  <a:cubicBezTo>
                    <a:pt x="357" y="196"/>
                    <a:pt x="358" y="195"/>
                    <a:pt x="358" y="195"/>
                  </a:cubicBezTo>
                  <a:cubicBezTo>
                    <a:pt x="358" y="195"/>
                    <a:pt x="359" y="195"/>
                    <a:pt x="360" y="195"/>
                  </a:cubicBezTo>
                  <a:cubicBezTo>
                    <a:pt x="361" y="193"/>
                    <a:pt x="359" y="193"/>
                    <a:pt x="358" y="193"/>
                  </a:cubicBezTo>
                  <a:cubicBezTo>
                    <a:pt x="358" y="192"/>
                    <a:pt x="359" y="192"/>
                    <a:pt x="359" y="192"/>
                  </a:cubicBezTo>
                  <a:cubicBezTo>
                    <a:pt x="359" y="191"/>
                    <a:pt x="359" y="191"/>
                    <a:pt x="359" y="191"/>
                  </a:cubicBezTo>
                  <a:cubicBezTo>
                    <a:pt x="359" y="191"/>
                    <a:pt x="359" y="192"/>
                    <a:pt x="358" y="191"/>
                  </a:cubicBezTo>
                  <a:cubicBezTo>
                    <a:pt x="358" y="191"/>
                    <a:pt x="358" y="190"/>
                    <a:pt x="358" y="190"/>
                  </a:cubicBezTo>
                  <a:cubicBezTo>
                    <a:pt x="357" y="190"/>
                    <a:pt x="358" y="190"/>
                    <a:pt x="357" y="190"/>
                  </a:cubicBezTo>
                  <a:cubicBezTo>
                    <a:pt x="357" y="190"/>
                    <a:pt x="356" y="191"/>
                    <a:pt x="356" y="191"/>
                  </a:cubicBezTo>
                  <a:cubicBezTo>
                    <a:pt x="356" y="190"/>
                    <a:pt x="356" y="190"/>
                    <a:pt x="356" y="189"/>
                  </a:cubicBezTo>
                  <a:cubicBezTo>
                    <a:pt x="355" y="189"/>
                    <a:pt x="355" y="189"/>
                    <a:pt x="355" y="189"/>
                  </a:cubicBezTo>
                  <a:cubicBezTo>
                    <a:pt x="355" y="188"/>
                    <a:pt x="354" y="187"/>
                    <a:pt x="354" y="186"/>
                  </a:cubicBezTo>
                  <a:cubicBezTo>
                    <a:pt x="354" y="186"/>
                    <a:pt x="355" y="185"/>
                    <a:pt x="355" y="184"/>
                  </a:cubicBezTo>
                  <a:cubicBezTo>
                    <a:pt x="355" y="184"/>
                    <a:pt x="354" y="184"/>
                    <a:pt x="354" y="184"/>
                  </a:cubicBezTo>
                  <a:cubicBezTo>
                    <a:pt x="354" y="182"/>
                    <a:pt x="354" y="182"/>
                    <a:pt x="354" y="181"/>
                  </a:cubicBezTo>
                  <a:cubicBezTo>
                    <a:pt x="353" y="181"/>
                    <a:pt x="353" y="181"/>
                    <a:pt x="352" y="181"/>
                  </a:cubicBezTo>
                  <a:cubicBezTo>
                    <a:pt x="351" y="182"/>
                    <a:pt x="352" y="182"/>
                    <a:pt x="351" y="183"/>
                  </a:cubicBezTo>
                  <a:cubicBezTo>
                    <a:pt x="351" y="183"/>
                    <a:pt x="351" y="183"/>
                    <a:pt x="350" y="184"/>
                  </a:cubicBezTo>
                  <a:cubicBezTo>
                    <a:pt x="350" y="184"/>
                    <a:pt x="351" y="185"/>
                    <a:pt x="350" y="185"/>
                  </a:cubicBezTo>
                  <a:cubicBezTo>
                    <a:pt x="350" y="185"/>
                    <a:pt x="349" y="186"/>
                    <a:pt x="349" y="186"/>
                  </a:cubicBezTo>
                  <a:cubicBezTo>
                    <a:pt x="349" y="187"/>
                    <a:pt x="350" y="187"/>
                    <a:pt x="350" y="188"/>
                  </a:cubicBezTo>
                  <a:cubicBezTo>
                    <a:pt x="349" y="188"/>
                    <a:pt x="349" y="188"/>
                    <a:pt x="349" y="188"/>
                  </a:cubicBezTo>
                  <a:cubicBezTo>
                    <a:pt x="348" y="190"/>
                    <a:pt x="348" y="190"/>
                    <a:pt x="347" y="191"/>
                  </a:cubicBezTo>
                  <a:cubicBezTo>
                    <a:pt x="347" y="191"/>
                    <a:pt x="347" y="192"/>
                    <a:pt x="347" y="193"/>
                  </a:cubicBezTo>
                  <a:cubicBezTo>
                    <a:pt x="346" y="193"/>
                    <a:pt x="345" y="192"/>
                    <a:pt x="345" y="192"/>
                  </a:cubicBezTo>
                  <a:cubicBezTo>
                    <a:pt x="345" y="193"/>
                    <a:pt x="344" y="195"/>
                    <a:pt x="343" y="195"/>
                  </a:cubicBezTo>
                  <a:cubicBezTo>
                    <a:pt x="343" y="195"/>
                    <a:pt x="342" y="195"/>
                    <a:pt x="342" y="195"/>
                  </a:cubicBezTo>
                  <a:cubicBezTo>
                    <a:pt x="342" y="195"/>
                    <a:pt x="342" y="196"/>
                    <a:pt x="341" y="196"/>
                  </a:cubicBezTo>
                  <a:cubicBezTo>
                    <a:pt x="341" y="196"/>
                    <a:pt x="340" y="195"/>
                    <a:pt x="340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3"/>
                    <a:pt x="339" y="193"/>
                  </a:cubicBezTo>
                  <a:cubicBezTo>
                    <a:pt x="339" y="193"/>
                    <a:pt x="338" y="193"/>
                    <a:pt x="338" y="193"/>
                  </a:cubicBezTo>
                  <a:cubicBezTo>
                    <a:pt x="338" y="193"/>
                    <a:pt x="338" y="193"/>
                    <a:pt x="338" y="193"/>
                  </a:cubicBezTo>
                  <a:cubicBezTo>
                    <a:pt x="338" y="194"/>
                    <a:pt x="337" y="194"/>
                    <a:pt x="337" y="194"/>
                  </a:cubicBezTo>
                  <a:cubicBezTo>
                    <a:pt x="337" y="193"/>
                    <a:pt x="336" y="192"/>
                    <a:pt x="336" y="191"/>
                  </a:cubicBezTo>
                  <a:cubicBezTo>
                    <a:pt x="335" y="191"/>
                    <a:pt x="334" y="191"/>
                    <a:pt x="333" y="191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2" y="190"/>
                    <a:pt x="332" y="190"/>
                    <a:pt x="332" y="190"/>
                  </a:cubicBezTo>
                  <a:cubicBezTo>
                    <a:pt x="331" y="190"/>
                    <a:pt x="330" y="189"/>
                    <a:pt x="330" y="189"/>
                  </a:cubicBezTo>
                  <a:cubicBezTo>
                    <a:pt x="330" y="188"/>
                    <a:pt x="329" y="189"/>
                    <a:pt x="329" y="188"/>
                  </a:cubicBezTo>
                  <a:cubicBezTo>
                    <a:pt x="329" y="188"/>
                    <a:pt x="330" y="187"/>
                    <a:pt x="330" y="187"/>
                  </a:cubicBezTo>
                  <a:cubicBezTo>
                    <a:pt x="330" y="187"/>
                    <a:pt x="330" y="185"/>
                    <a:pt x="330" y="185"/>
                  </a:cubicBezTo>
                  <a:cubicBezTo>
                    <a:pt x="330" y="184"/>
                    <a:pt x="329" y="184"/>
                    <a:pt x="329" y="184"/>
                  </a:cubicBezTo>
                  <a:cubicBezTo>
                    <a:pt x="329" y="184"/>
                    <a:pt x="329" y="182"/>
                    <a:pt x="329" y="182"/>
                  </a:cubicBezTo>
                  <a:cubicBezTo>
                    <a:pt x="329" y="182"/>
                    <a:pt x="331" y="182"/>
                    <a:pt x="331" y="182"/>
                  </a:cubicBezTo>
                  <a:cubicBezTo>
                    <a:pt x="331" y="182"/>
                    <a:pt x="331" y="181"/>
                    <a:pt x="331" y="181"/>
                  </a:cubicBezTo>
                  <a:cubicBezTo>
                    <a:pt x="328" y="182"/>
                    <a:pt x="332" y="177"/>
                    <a:pt x="332" y="177"/>
                  </a:cubicBezTo>
                  <a:cubicBezTo>
                    <a:pt x="332" y="177"/>
                    <a:pt x="331" y="177"/>
                    <a:pt x="331" y="177"/>
                  </a:cubicBezTo>
                  <a:cubicBezTo>
                    <a:pt x="331" y="177"/>
                    <a:pt x="330" y="178"/>
                    <a:pt x="330" y="178"/>
                  </a:cubicBezTo>
                  <a:cubicBezTo>
                    <a:pt x="330" y="178"/>
                    <a:pt x="329" y="177"/>
                    <a:pt x="329" y="177"/>
                  </a:cubicBezTo>
                  <a:cubicBezTo>
                    <a:pt x="327" y="177"/>
                    <a:pt x="325" y="177"/>
                    <a:pt x="328" y="176"/>
                  </a:cubicBezTo>
                  <a:cubicBezTo>
                    <a:pt x="328" y="175"/>
                    <a:pt x="328" y="175"/>
                    <a:pt x="328" y="175"/>
                  </a:cubicBezTo>
                  <a:cubicBezTo>
                    <a:pt x="326" y="175"/>
                    <a:pt x="324" y="175"/>
                    <a:pt x="321" y="175"/>
                  </a:cubicBezTo>
                  <a:cubicBezTo>
                    <a:pt x="321" y="174"/>
                    <a:pt x="321" y="173"/>
                    <a:pt x="321" y="173"/>
                  </a:cubicBezTo>
                  <a:cubicBezTo>
                    <a:pt x="321" y="173"/>
                    <a:pt x="320" y="173"/>
                    <a:pt x="320" y="173"/>
                  </a:cubicBezTo>
                  <a:cubicBezTo>
                    <a:pt x="320" y="173"/>
                    <a:pt x="320" y="172"/>
                    <a:pt x="319" y="171"/>
                  </a:cubicBezTo>
                  <a:cubicBezTo>
                    <a:pt x="319" y="171"/>
                    <a:pt x="318" y="171"/>
                    <a:pt x="317" y="171"/>
                  </a:cubicBezTo>
                  <a:cubicBezTo>
                    <a:pt x="317" y="170"/>
                    <a:pt x="317" y="169"/>
                    <a:pt x="317" y="169"/>
                  </a:cubicBezTo>
                  <a:cubicBezTo>
                    <a:pt x="317" y="169"/>
                    <a:pt x="317" y="169"/>
                    <a:pt x="316" y="169"/>
                  </a:cubicBezTo>
                  <a:cubicBezTo>
                    <a:pt x="316" y="169"/>
                    <a:pt x="315" y="168"/>
                    <a:pt x="315" y="168"/>
                  </a:cubicBezTo>
                  <a:cubicBezTo>
                    <a:pt x="314" y="167"/>
                    <a:pt x="313" y="167"/>
                    <a:pt x="312" y="16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11" y="166"/>
                    <a:pt x="308" y="169"/>
                    <a:pt x="308" y="169"/>
                  </a:cubicBezTo>
                  <a:cubicBezTo>
                    <a:pt x="306" y="170"/>
                    <a:pt x="305" y="169"/>
                    <a:pt x="304" y="169"/>
                  </a:cubicBezTo>
                  <a:cubicBezTo>
                    <a:pt x="302" y="168"/>
                    <a:pt x="302" y="169"/>
                    <a:pt x="300" y="169"/>
                  </a:cubicBezTo>
                  <a:cubicBezTo>
                    <a:pt x="300" y="169"/>
                    <a:pt x="299" y="168"/>
                    <a:pt x="299" y="168"/>
                  </a:cubicBezTo>
                  <a:cubicBezTo>
                    <a:pt x="299" y="168"/>
                    <a:pt x="298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4" y="167"/>
                    <a:pt x="294" y="168"/>
                    <a:pt x="293" y="169"/>
                  </a:cubicBezTo>
                  <a:cubicBezTo>
                    <a:pt x="293" y="169"/>
                    <a:pt x="292" y="168"/>
                    <a:pt x="292" y="169"/>
                  </a:cubicBezTo>
                  <a:cubicBezTo>
                    <a:pt x="292" y="169"/>
                    <a:pt x="291" y="169"/>
                    <a:pt x="292" y="170"/>
                  </a:cubicBezTo>
                  <a:cubicBezTo>
                    <a:pt x="292" y="170"/>
                    <a:pt x="292" y="171"/>
                    <a:pt x="293" y="171"/>
                  </a:cubicBezTo>
                  <a:cubicBezTo>
                    <a:pt x="293" y="171"/>
                    <a:pt x="294" y="171"/>
                    <a:pt x="294" y="171"/>
                  </a:cubicBezTo>
                  <a:cubicBezTo>
                    <a:pt x="294" y="171"/>
                    <a:pt x="294" y="172"/>
                    <a:pt x="294" y="172"/>
                  </a:cubicBezTo>
                  <a:cubicBezTo>
                    <a:pt x="293" y="172"/>
                    <a:pt x="293" y="172"/>
                    <a:pt x="293" y="172"/>
                  </a:cubicBezTo>
                  <a:cubicBezTo>
                    <a:pt x="293" y="172"/>
                    <a:pt x="293" y="173"/>
                    <a:pt x="293" y="174"/>
                  </a:cubicBezTo>
                  <a:cubicBezTo>
                    <a:pt x="293" y="174"/>
                    <a:pt x="291" y="176"/>
                    <a:pt x="291" y="177"/>
                  </a:cubicBezTo>
                  <a:cubicBezTo>
                    <a:pt x="291" y="177"/>
                    <a:pt x="291" y="178"/>
                    <a:pt x="292" y="178"/>
                  </a:cubicBezTo>
                  <a:cubicBezTo>
                    <a:pt x="292" y="178"/>
                    <a:pt x="293" y="178"/>
                    <a:pt x="293" y="178"/>
                  </a:cubicBezTo>
                  <a:cubicBezTo>
                    <a:pt x="293" y="178"/>
                    <a:pt x="293" y="178"/>
                    <a:pt x="292" y="179"/>
                  </a:cubicBezTo>
                  <a:cubicBezTo>
                    <a:pt x="292" y="180"/>
                    <a:pt x="292" y="182"/>
                    <a:pt x="293" y="182"/>
                  </a:cubicBezTo>
                  <a:cubicBezTo>
                    <a:pt x="293" y="182"/>
                    <a:pt x="293" y="183"/>
                    <a:pt x="293" y="183"/>
                  </a:cubicBezTo>
                  <a:cubicBezTo>
                    <a:pt x="293" y="183"/>
                    <a:pt x="294" y="183"/>
                    <a:pt x="294" y="183"/>
                  </a:cubicBezTo>
                  <a:cubicBezTo>
                    <a:pt x="294" y="183"/>
                    <a:pt x="294" y="184"/>
                    <a:pt x="294" y="185"/>
                  </a:cubicBezTo>
                  <a:cubicBezTo>
                    <a:pt x="293" y="185"/>
                    <a:pt x="293" y="185"/>
                    <a:pt x="293" y="185"/>
                  </a:cubicBezTo>
                  <a:cubicBezTo>
                    <a:pt x="293" y="185"/>
                    <a:pt x="293" y="186"/>
                    <a:pt x="293" y="186"/>
                  </a:cubicBezTo>
                  <a:cubicBezTo>
                    <a:pt x="292" y="186"/>
                    <a:pt x="292" y="186"/>
                    <a:pt x="292" y="186"/>
                  </a:cubicBezTo>
                  <a:cubicBezTo>
                    <a:pt x="292" y="186"/>
                    <a:pt x="291" y="187"/>
                    <a:pt x="292" y="187"/>
                  </a:cubicBezTo>
                  <a:cubicBezTo>
                    <a:pt x="292" y="187"/>
                    <a:pt x="292" y="188"/>
                    <a:pt x="292" y="188"/>
                  </a:cubicBezTo>
                  <a:cubicBezTo>
                    <a:pt x="289" y="189"/>
                    <a:pt x="288" y="189"/>
                    <a:pt x="287" y="192"/>
                  </a:cubicBezTo>
                  <a:cubicBezTo>
                    <a:pt x="288" y="192"/>
                    <a:pt x="287" y="192"/>
                    <a:pt x="288" y="193"/>
                  </a:cubicBezTo>
                  <a:cubicBezTo>
                    <a:pt x="289" y="193"/>
                    <a:pt x="289" y="193"/>
                    <a:pt x="290" y="193"/>
                  </a:cubicBezTo>
                  <a:cubicBezTo>
                    <a:pt x="290" y="194"/>
                    <a:pt x="290" y="195"/>
                    <a:pt x="291" y="195"/>
                  </a:cubicBezTo>
                  <a:cubicBezTo>
                    <a:pt x="291" y="195"/>
                    <a:pt x="292" y="195"/>
                    <a:pt x="293" y="195"/>
                  </a:cubicBezTo>
                  <a:cubicBezTo>
                    <a:pt x="293" y="195"/>
                    <a:pt x="293" y="196"/>
                    <a:pt x="293" y="197"/>
                  </a:cubicBezTo>
                  <a:cubicBezTo>
                    <a:pt x="293" y="197"/>
                    <a:pt x="294" y="197"/>
                    <a:pt x="294" y="197"/>
                  </a:cubicBezTo>
                  <a:cubicBezTo>
                    <a:pt x="294" y="198"/>
                    <a:pt x="294" y="198"/>
                    <a:pt x="294" y="199"/>
                  </a:cubicBezTo>
                  <a:cubicBezTo>
                    <a:pt x="294" y="199"/>
                    <a:pt x="295" y="199"/>
                    <a:pt x="295" y="200"/>
                  </a:cubicBezTo>
                  <a:cubicBezTo>
                    <a:pt x="296" y="201"/>
                    <a:pt x="295" y="202"/>
                    <a:pt x="296" y="203"/>
                  </a:cubicBezTo>
                  <a:cubicBezTo>
                    <a:pt x="297" y="204"/>
                    <a:pt x="298" y="204"/>
                    <a:pt x="298" y="204"/>
                  </a:cubicBezTo>
                  <a:cubicBezTo>
                    <a:pt x="297" y="206"/>
                    <a:pt x="297" y="207"/>
                    <a:pt x="297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07"/>
                    <a:pt x="298" y="209"/>
                    <a:pt x="299" y="211"/>
                  </a:cubicBezTo>
                  <a:cubicBezTo>
                    <a:pt x="298" y="211"/>
                    <a:pt x="298" y="211"/>
                    <a:pt x="297" y="211"/>
                  </a:cubicBezTo>
                  <a:cubicBezTo>
                    <a:pt x="296" y="212"/>
                    <a:pt x="296" y="212"/>
                    <a:pt x="296" y="213"/>
                  </a:cubicBezTo>
                  <a:cubicBezTo>
                    <a:pt x="296" y="213"/>
                    <a:pt x="294" y="214"/>
                    <a:pt x="294" y="214"/>
                  </a:cubicBezTo>
                  <a:cubicBezTo>
                    <a:pt x="294" y="215"/>
                    <a:pt x="294" y="215"/>
                    <a:pt x="293" y="216"/>
                  </a:cubicBezTo>
                  <a:cubicBezTo>
                    <a:pt x="293" y="216"/>
                    <a:pt x="291" y="217"/>
                    <a:pt x="291" y="218"/>
                  </a:cubicBezTo>
                  <a:cubicBezTo>
                    <a:pt x="291" y="218"/>
                    <a:pt x="291" y="218"/>
                    <a:pt x="291" y="219"/>
                  </a:cubicBezTo>
                  <a:cubicBezTo>
                    <a:pt x="290" y="219"/>
                    <a:pt x="289" y="218"/>
                    <a:pt x="289" y="219"/>
                  </a:cubicBezTo>
                  <a:cubicBezTo>
                    <a:pt x="289" y="219"/>
                    <a:pt x="288" y="220"/>
                    <a:pt x="288" y="220"/>
                  </a:cubicBezTo>
                  <a:cubicBezTo>
                    <a:pt x="287" y="220"/>
                    <a:pt x="286" y="220"/>
                    <a:pt x="285" y="221"/>
                  </a:cubicBezTo>
                  <a:cubicBezTo>
                    <a:pt x="285" y="221"/>
                    <a:pt x="285" y="221"/>
                    <a:pt x="285" y="221"/>
                  </a:cubicBezTo>
                  <a:cubicBezTo>
                    <a:pt x="285" y="222"/>
                    <a:pt x="285" y="225"/>
                    <a:pt x="285" y="225"/>
                  </a:cubicBezTo>
                  <a:cubicBezTo>
                    <a:pt x="287" y="227"/>
                    <a:pt x="287" y="227"/>
                    <a:pt x="287" y="227"/>
                  </a:cubicBezTo>
                  <a:cubicBezTo>
                    <a:pt x="288" y="228"/>
                    <a:pt x="287" y="231"/>
                    <a:pt x="287" y="233"/>
                  </a:cubicBezTo>
                  <a:cubicBezTo>
                    <a:pt x="287" y="233"/>
                    <a:pt x="288" y="233"/>
                    <a:pt x="288" y="233"/>
                  </a:cubicBezTo>
                  <a:cubicBezTo>
                    <a:pt x="288" y="234"/>
                    <a:pt x="287" y="235"/>
                    <a:pt x="288" y="235"/>
                  </a:cubicBezTo>
                  <a:cubicBezTo>
                    <a:pt x="288" y="235"/>
                    <a:pt x="289" y="236"/>
                    <a:pt x="288" y="236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40"/>
                    <a:pt x="287" y="240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6" y="241"/>
                    <a:pt x="286" y="240"/>
                    <a:pt x="285" y="241"/>
                  </a:cubicBezTo>
                  <a:cubicBezTo>
                    <a:pt x="285" y="241"/>
                    <a:pt x="284" y="241"/>
                    <a:pt x="284" y="242"/>
                  </a:cubicBezTo>
                  <a:cubicBezTo>
                    <a:pt x="284" y="242"/>
                    <a:pt x="284" y="242"/>
                    <a:pt x="284" y="243"/>
                  </a:cubicBezTo>
                  <a:cubicBezTo>
                    <a:pt x="282" y="242"/>
                    <a:pt x="281" y="242"/>
                    <a:pt x="279" y="242"/>
                  </a:cubicBezTo>
                  <a:cubicBezTo>
                    <a:pt x="279" y="242"/>
                    <a:pt x="279" y="242"/>
                    <a:pt x="280" y="242"/>
                  </a:cubicBezTo>
                  <a:cubicBezTo>
                    <a:pt x="280" y="241"/>
                    <a:pt x="278" y="240"/>
                    <a:pt x="278" y="240"/>
                  </a:cubicBezTo>
                  <a:cubicBezTo>
                    <a:pt x="278" y="240"/>
                    <a:pt x="275" y="237"/>
                    <a:pt x="275" y="237"/>
                  </a:cubicBezTo>
                  <a:cubicBezTo>
                    <a:pt x="274" y="237"/>
                    <a:pt x="275" y="237"/>
                    <a:pt x="275" y="236"/>
                  </a:cubicBezTo>
                  <a:cubicBezTo>
                    <a:pt x="276" y="236"/>
                    <a:pt x="274" y="233"/>
                    <a:pt x="273" y="233"/>
                  </a:cubicBezTo>
                  <a:cubicBezTo>
                    <a:pt x="273" y="233"/>
                    <a:pt x="273" y="233"/>
                    <a:pt x="272" y="233"/>
                  </a:cubicBezTo>
                  <a:cubicBezTo>
                    <a:pt x="272" y="232"/>
                    <a:pt x="273" y="227"/>
                    <a:pt x="273" y="226"/>
                  </a:cubicBezTo>
                  <a:cubicBezTo>
                    <a:pt x="273" y="225"/>
                    <a:pt x="272" y="225"/>
                    <a:pt x="272" y="225"/>
                  </a:cubicBezTo>
                  <a:cubicBezTo>
                    <a:pt x="271" y="224"/>
                    <a:pt x="272" y="222"/>
                    <a:pt x="273" y="222"/>
                  </a:cubicBezTo>
                  <a:cubicBezTo>
                    <a:pt x="273" y="221"/>
                    <a:pt x="273" y="220"/>
                    <a:pt x="273" y="219"/>
                  </a:cubicBezTo>
                  <a:cubicBezTo>
                    <a:pt x="272" y="219"/>
                    <a:pt x="269" y="218"/>
                    <a:pt x="269" y="218"/>
                  </a:cubicBezTo>
                  <a:cubicBezTo>
                    <a:pt x="268" y="217"/>
                    <a:pt x="268" y="218"/>
                    <a:pt x="267" y="218"/>
                  </a:cubicBezTo>
                  <a:cubicBezTo>
                    <a:pt x="267" y="218"/>
                    <a:pt x="266" y="217"/>
                    <a:pt x="266" y="217"/>
                  </a:cubicBezTo>
                  <a:cubicBezTo>
                    <a:pt x="264" y="217"/>
                    <a:pt x="262" y="218"/>
                    <a:pt x="260" y="217"/>
                  </a:cubicBezTo>
                  <a:cubicBezTo>
                    <a:pt x="260" y="217"/>
                    <a:pt x="259" y="216"/>
                    <a:pt x="259" y="216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8" y="215"/>
                    <a:pt x="257" y="216"/>
                    <a:pt x="256" y="215"/>
                  </a:cubicBezTo>
                  <a:cubicBezTo>
                    <a:pt x="256" y="215"/>
                    <a:pt x="256" y="214"/>
                    <a:pt x="255" y="214"/>
                  </a:cubicBezTo>
                  <a:cubicBezTo>
                    <a:pt x="254" y="214"/>
                    <a:pt x="254" y="215"/>
                    <a:pt x="252" y="214"/>
                  </a:cubicBezTo>
                  <a:cubicBezTo>
                    <a:pt x="251" y="214"/>
                    <a:pt x="251" y="212"/>
                    <a:pt x="250" y="212"/>
                  </a:cubicBezTo>
                  <a:cubicBezTo>
                    <a:pt x="249" y="212"/>
                    <a:pt x="249" y="212"/>
                    <a:pt x="247" y="212"/>
                  </a:cubicBezTo>
                  <a:cubicBezTo>
                    <a:pt x="247" y="211"/>
                    <a:pt x="247" y="211"/>
                    <a:pt x="247" y="210"/>
                  </a:cubicBezTo>
                  <a:cubicBezTo>
                    <a:pt x="247" y="210"/>
                    <a:pt x="246" y="209"/>
                    <a:pt x="246" y="209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5" y="207"/>
                    <a:pt x="244" y="208"/>
                    <a:pt x="243" y="207"/>
                  </a:cubicBezTo>
                  <a:cubicBezTo>
                    <a:pt x="243" y="207"/>
                    <a:pt x="242" y="206"/>
                    <a:pt x="242" y="206"/>
                  </a:cubicBezTo>
                  <a:cubicBezTo>
                    <a:pt x="241" y="206"/>
                    <a:pt x="240" y="206"/>
                    <a:pt x="240" y="206"/>
                  </a:cubicBezTo>
                  <a:cubicBezTo>
                    <a:pt x="239" y="206"/>
                    <a:pt x="238" y="204"/>
                    <a:pt x="237" y="204"/>
                  </a:cubicBezTo>
                  <a:cubicBezTo>
                    <a:pt x="237" y="204"/>
                    <a:pt x="236" y="204"/>
                    <a:pt x="236" y="204"/>
                  </a:cubicBezTo>
                  <a:cubicBezTo>
                    <a:pt x="235" y="204"/>
                    <a:pt x="234" y="202"/>
                    <a:pt x="233" y="202"/>
                  </a:cubicBezTo>
                  <a:cubicBezTo>
                    <a:pt x="231" y="202"/>
                    <a:pt x="228" y="203"/>
                    <a:pt x="226" y="204"/>
                  </a:cubicBezTo>
                  <a:cubicBezTo>
                    <a:pt x="226" y="203"/>
                    <a:pt x="226" y="201"/>
                    <a:pt x="226" y="200"/>
                  </a:cubicBezTo>
                  <a:cubicBezTo>
                    <a:pt x="226" y="199"/>
                    <a:pt x="225" y="199"/>
                    <a:pt x="224" y="198"/>
                  </a:cubicBezTo>
                  <a:cubicBezTo>
                    <a:pt x="224" y="198"/>
                    <a:pt x="225" y="197"/>
                    <a:pt x="224" y="196"/>
                  </a:cubicBezTo>
                  <a:cubicBezTo>
                    <a:pt x="224" y="196"/>
                    <a:pt x="223" y="196"/>
                    <a:pt x="223" y="196"/>
                  </a:cubicBezTo>
                  <a:cubicBezTo>
                    <a:pt x="223" y="196"/>
                    <a:pt x="223" y="195"/>
                    <a:pt x="223" y="195"/>
                  </a:cubicBezTo>
                  <a:cubicBezTo>
                    <a:pt x="223" y="194"/>
                    <a:pt x="222" y="193"/>
                    <a:pt x="222" y="192"/>
                  </a:cubicBezTo>
                  <a:cubicBezTo>
                    <a:pt x="219" y="192"/>
                    <a:pt x="215" y="193"/>
                    <a:pt x="215" y="191"/>
                  </a:cubicBezTo>
                  <a:cubicBezTo>
                    <a:pt x="214" y="190"/>
                    <a:pt x="215" y="189"/>
                    <a:pt x="214" y="188"/>
                  </a:cubicBezTo>
                  <a:cubicBezTo>
                    <a:pt x="214" y="188"/>
                    <a:pt x="212" y="187"/>
                    <a:pt x="213" y="187"/>
                  </a:cubicBezTo>
                  <a:cubicBezTo>
                    <a:pt x="213" y="187"/>
                    <a:pt x="214" y="186"/>
                    <a:pt x="214" y="186"/>
                  </a:cubicBezTo>
                  <a:cubicBezTo>
                    <a:pt x="214" y="185"/>
                    <a:pt x="214" y="184"/>
                    <a:pt x="214" y="183"/>
                  </a:cubicBezTo>
                  <a:cubicBezTo>
                    <a:pt x="214" y="183"/>
                    <a:pt x="216" y="181"/>
                    <a:pt x="216" y="181"/>
                  </a:cubicBezTo>
                  <a:cubicBezTo>
                    <a:pt x="216" y="181"/>
                    <a:pt x="216" y="180"/>
                    <a:pt x="216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80"/>
                    <a:pt x="215" y="179"/>
                    <a:pt x="215" y="179"/>
                  </a:cubicBezTo>
                  <a:cubicBezTo>
                    <a:pt x="216" y="179"/>
                    <a:pt x="217" y="179"/>
                    <a:pt x="218" y="179"/>
                  </a:cubicBezTo>
                  <a:cubicBezTo>
                    <a:pt x="218" y="178"/>
                    <a:pt x="217" y="177"/>
                    <a:pt x="218" y="177"/>
                  </a:cubicBezTo>
                  <a:cubicBezTo>
                    <a:pt x="218" y="176"/>
                    <a:pt x="221" y="174"/>
                    <a:pt x="221" y="174"/>
                  </a:cubicBezTo>
                  <a:cubicBezTo>
                    <a:pt x="221" y="174"/>
                    <a:pt x="221" y="173"/>
                    <a:pt x="221" y="173"/>
                  </a:cubicBezTo>
                  <a:cubicBezTo>
                    <a:pt x="221" y="173"/>
                    <a:pt x="223" y="173"/>
                    <a:pt x="223" y="173"/>
                  </a:cubicBezTo>
                  <a:cubicBezTo>
                    <a:pt x="223" y="172"/>
                    <a:pt x="224" y="171"/>
                    <a:pt x="224" y="170"/>
                  </a:cubicBezTo>
                  <a:cubicBezTo>
                    <a:pt x="224" y="170"/>
                    <a:pt x="225" y="170"/>
                    <a:pt x="225" y="170"/>
                  </a:cubicBezTo>
                  <a:cubicBezTo>
                    <a:pt x="225" y="170"/>
                    <a:pt x="225" y="169"/>
                    <a:pt x="225" y="169"/>
                  </a:cubicBezTo>
                  <a:cubicBezTo>
                    <a:pt x="225" y="169"/>
                    <a:pt x="226" y="168"/>
                    <a:pt x="226" y="169"/>
                  </a:cubicBezTo>
                  <a:cubicBezTo>
                    <a:pt x="226" y="169"/>
                    <a:pt x="227" y="169"/>
                    <a:pt x="228" y="169"/>
                  </a:cubicBezTo>
                  <a:cubicBezTo>
                    <a:pt x="227" y="169"/>
                    <a:pt x="228" y="168"/>
                    <a:pt x="227" y="168"/>
                  </a:cubicBezTo>
                  <a:cubicBezTo>
                    <a:pt x="227" y="168"/>
                    <a:pt x="227" y="168"/>
                    <a:pt x="226" y="168"/>
                  </a:cubicBezTo>
                  <a:cubicBezTo>
                    <a:pt x="227" y="167"/>
                    <a:pt x="228" y="168"/>
                    <a:pt x="229" y="168"/>
                  </a:cubicBezTo>
                  <a:cubicBezTo>
                    <a:pt x="229" y="168"/>
                    <a:pt x="230" y="166"/>
                    <a:pt x="228" y="167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31" y="166"/>
                    <a:pt x="231" y="166"/>
                    <a:pt x="234" y="165"/>
                  </a:cubicBezTo>
                  <a:cubicBezTo>
                    <a:pt x="234" y="165"/>
                    <a:pt x="234" y="165"/>
                    <a:pt x="235" y="165"/>
                  </a:cubicBezTo>
                  <a:cubicBezTo>
                    <a:pt x="235" y="165"/>
                    <a:pt x="235" y="164"/>
                    <a:pt x="235" y="164"/>
                  </a:cubicBezTo>
                  <a:cubicBezTo>
                    <a:pt x="235" y="164"/>
                    <a:pt x="235" y="163"/>
                    <a:pt x="235" y="163"/>
                  </a:cubicBezTo>
                  <a:cubicBezTo>
                    <a:pt x="234" y="163"/>
                    <a:pt x="233" y="163"/>
                    <a:pt x="233" y="163"/>
                  </a:cubicBezTo>
                  <a:cubicBezTo>
                    <a:pt x="233" y="162"/>
                    <a:pt x="233" y="161"/>
                    <a:pt x="233" y="161"/>
                  </a:cubicBezTo>
                  <a:cubicBezTo>
                    <a:pt x="232" y="160"/>
                    <a:pt x="235" y="161"/>
                    <a:pt x="235" y="161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7" y="159"/>
                    <a:pt x="237" y="158"/>
                  </a:cubicBezTo>
                  <a:cubicBezTo>
                    <a:pt x="235" y="158"/>
                    <a:pt x="236" y="157"/>
                    <a:pt x="236" y="156"/>
                  </a:cubicBezTo>
                  <a:cubicBezTo>
                    <a:pt x="237" y="156"/>
                    <a:pt x="238" y="156"/>
                    <a:pt x="239" y="156"/>
                  </a:cubicBezTo>
                  <a:cubicBezTo>
                    <a:pt x="239" y="155"/>
                    <a:pt x="239" y="155"/>
                    <a:pt x="239" y="155"/>
                  </a:cubicBezTo>
                  <a:cubicBezTo>
                    <a:pt x="239" y="154"/>
                    <a:pt x="243" y="155"/>
                    <a:pt x="243" y="155"/>
                  </a:cubicBezTo>
                  <a:cubicBezTo>
                    <a:pt x="244" y="156"/>
                    <a:pt x="243" y="156"/>
                    <a:pt x="244" y="156"/>
                  </a:cubicBezTo>
                  <a:cubicBezTo>
                    <a:pt x="244" y="155"/>
                    <a:pt x="244" y="155"/>
                    <a:pt x="244" y="155"/>
                  </a:cubicBezTo>
                  <a:cubicBezTo>
                    <a:pt x="245" y="155"/>
                    <a:pt x="246" y="155"/>
                    <a:pt x="247" y="155"/>
                  </a:cubicBezTo>
                  <a:cubicBezTo>
                    <a:pt x="247" y="155"/>
                    <a:pt x="248" y="154"/>
                    <a:pt x="249" y="154"/>
                  </a:cubicBezTo>
                  <a:cubicBezTo>
                    <a:pt x="248" y="151"/>
                    <a:pt x="249" y="150"/>
                    <a:pt x="250" y="149"/>
                  </a:cubicBezTo>
                  <a:cubicBezTo>
                    <a:pt x="248" y="149"/>
                    <a:pt x="247" y="148"/>
                    <a:pt x="244" y="148"/>
                  </a:cubicBezTo>
                  <a:cubicBezTo>
                    <a:pt x="241" y="148"/>
                    <a:pt x="237" y="148"/>
                    <a:pt x="235" y="148"/>
                  </a:cubicBezTo>
                  <a:cubicBezTo>
                    <a:pt x="235" y="148"/>
                    <a:pt x="235" y="147"/>
                    <a:pt x="235" y="147"/>
                  </a:cubicBezTo>
                  <a:cubicBezTo>
                    <a:pt x="236" y="147"/>
                    <a:pt x="236" y="148"/>
                    <a:pt x="237" y="147"/>
                  </a:cubicBezTo>
                  <a:cubicBezTo>
                    <a:pt x="238" y="147"/>
                    <a:pt x="239" y="147"/>
                    <a:pt x="240" y="147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9" y="146"/>
                    <a:pt x="238" y="146"/>
                    <a:pt x="239" y="146"/>
                  </a:cubicBezTo>
                  <a:cubicBezTo>
                    <a:pt x="239" y="145"/>
                    <a:pt x="239" y="145"/>
                    <a:pt x="239" y="144"/>
                  </a:cubicBezTo>
                  <a:cubicBezTo>
                    <a:pt x="240" y="145"/>
                    <a:pt x="241" y="146"/>
                    <a:pt x="243" y="146"/>
                  </a:cubicBezTo>
                  <a:cubicBezTo>
                    <a:pt x="243" y="145"/>
                    <a:pt x="243" y="145"/>
                    <a:pt x="244" y="145"/>
                  </a:cubicBezTo>
                  <a:cubicBezTo>
                    <a:pt x="244" y="145"/>
                    <a:pt x="246" y="146"/>
                    <a:pt x="246" y="146"/>
                  </a:cubicBezTo>
                  <a:cubicBezTo>
                    <a:pt x="247" y="146"/>
                    <a:pt x="247" y="145"/>
                    <a:pt x="248" y="146"/>
                  </a:cubicBezTo>
                  <a:cubicBezTo>
                    <a:pt x="248" y="146"/>
                    <a:pt x="250" y="148"/>
                    <a:pt x="251" y="148"/>
                  </a:cubicBezTo>
                  <a:cubicBezTo>
                    <a:pt x="251" y="148"/>
                    <a:pt x="252" y="148"/>
                    <a:pt x="252" y="148"/>
                  </a:cubicBezTo>
                  <a:cubicBezTo>
                    <a:pt x="252" y="147"/>
                    <a:pt x="252" y="147"/>
                    <a:pt x="252" y="147"/>
                  </a:cubicBezTo>
                  <a:cubicBezTo>
                    <a:pt x="253" y="145"/>
                    <a:pt x="255" y="145"/>
                    <a:pt x="254" y="143"/>
                  </a:cubicBezTo>
                  <a:cubicBezTo>
                    <a:pt x="254" y="143"/>
                    <a:pt x="253" y="142"/>
                    <a:pt x="252" y="141"/>
                  </a:cubicBezTo>
                  <a:cubicBezTo>
                    <a:pt x="253" y="141"/>
                    <a:pt x="256" y="140"/>
                    <a:pt x="256" y="140"/>
                  </a:cubicBezTo>
                  <a:cubicBezTo>
                    <a:pt x="256" y="140"/>
                    <a:pt x="260" y="143"/>
                    <a:pt x="260" y="143"/>
                  </a:cubicBezTo>
                  <a:cubicBezTo>
                    <a:pt x="260" y="143"/>
                    <a:pt x="261" y="144"/>
                    <a:pt x="262" y="144"/>
                  </a:cubicBezTo>
                  <a:cubicBezTo>
                    <a:pt x="262" y="143"/>
                    <a:pt x="262" y="143"/>
                    <a:pt x="262" y="143"/>
                  </a:cubicBezTo>
                  <a:cubicBezTo>
                    <a:pt x="263" y="143"/>
                    <a:pt x="264" y="143"/>
                    <a:pt x="265" y="142"/>
                  </a:cubicBezTo>
                  <a:cubicBezTo>
                    <a:pt x="264" y="142"/>
                    <a:pt x="264" y="142"/>
                    <a:pt x="264" y="142"/>
                  </a:cubicBezTo>
                  <a:cubicBezTo>
                    <a:pt x="264" y="142"/>
                    <a:pt x="263" y="142"/>
                    <a:pt x="263" y="14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1"/>
                    <a:pt x="262" y="141"/>
                    <a:pt x="262" y="141"/>
                  </a:cubicBezTo>
                  <a:cubicBezTo>
                    <a:pt x="262" y="141"/>
                    <a:pt x="261" y="140"/>
                    <a:pt x="261" y="140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60" y="139"/>
                    <a:pt x="260" y="139"/>
                    <a:pt x="259" y="139"/>
                  </a:cubicBezTo>
                  <a:cubicBezTo>
                    <a:pt x="260" y="139"/>
                    <a:pt x="259" y="139"/>
                    <a:pt x="260" y="138"/>
                  </a:cubicBezTo>
                  <a:cubicBezTo>
                    <a:pt x="260" y="138"/>
                    <a:pt x="261" y="138"/>
                    <a:pt x="261" y="138"/>
                  </a:cubicBezTo>
                  <a:cubicBezTo>
                    <a:pt x="261" y="138"/>
                    <a:pt x="262" y="138"/>
                    <a:pt x="262" y="139"/>
                  </a:cubicBezTo>
                  <a:cubicBezTo>
                    <a:pt x="262" y="139"/>
                    <a:pt x="262" y="138"/>
                    <a:pt x="263" y="138"/>
                  </a:cubicBezTo>
                  <a:cubicBezTo>
                    <a:pt x="263" y="139"/>
                    <a:pt x="263" y="140"/>
                    <a:pt x="263" y="140"/>
                  </a:cubicBezTo>
                  <a:cubicBezTo>
                    <a:pt x="264" y="140"/>
                    <a:pt x="265" y="140"/>
                    <a:pt x="265" y="140"/>
                  </a:cubicBezTo>
                  <a:cubicBezTo>
                    <a:pt x="266" y="141"/>
                    <a:pt x="266" y="142"/>
                    <a:pt x="266" y="142"/>
                  </a:cubicBezTo>
                  <a:cubicBezTo>
                    <a:pt x="267" y="142"/>
                    <a:pt x="267" y="142"/>
                    <a:pt x="267" y="142"/>
                  </a:cubicBezTo>
                  <a:cubicBezTo>
                    <a:pt x="267" y="142"/>
                    <a:pt x="268" y="139"/>
                    <a:pt x="269" y="139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0" y="138"/>
                    <a:pt x="271" y="138"/>
                    <a:pt x="272" y="138"/>
                  </a:cubicBezTo>
                  <a:cubicBezTo>
                    <a:pt x="272" y="138"/>
                    <a:pt x="274" y="136"/>
                    <a:pt x="274" y="136"/>
                  </a:cubicBezTo>
                  <a:cubicBezTo>
                    <a:pt x="276" y="136"/>
                    <a:pt x="276" y="137"/>
                    <a:pt x="277" y="136"/>
                  </a:cubicBezTo>
                  <a:cubicBezTo>
                    <a:pt x="278" y="136"/>
                    <a:pt x="279" y="134"/>
                    <a:pt x="279" y="132"/>
                  </a:cubicBezTo>
                  <a:cubicBezTo>
                    <a:pt x="278" y="131"/>
                    <a:pt x="278" y="131"/>
                    <a:pt x="278" y="131"/>
                  </a:cubicBezTo>
                  <a:cubicBezTo>
                    <a:pt x="277" y="130"/>
                    <a:pt x="277" y="131"/>
                    <a:pt x="275" y="130"/>
                  </a:cubicBezTo>
                  <a:cubicBezTo>
                    <a:pt x="275" y="130"/>
                    <a:pt x="274" y="127"/>
                    <a:pt x="273" y="127"/>
                  </a:cubicBezTo>
                  <a:cubicBezTo>
                    <a:pt x="274" y="126"/>
                    <a:pt x="273" y="125"/>
                    <a:pt x="274" y="124"/>
                  </a:cubicBezTo>
                  <a:cubicBezTo>
                    <a:pt x="274" y="124"/>
                    <a:pt x="275" y="124"/>
                    <a:pt x="276" y="124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6" y="122"/>
                    <a:pt x="275" y="122"/>
                    <a:pt x="274" y="122"/>
                  </a:cubicBezTo>
                  <a:cubicBezTo>
                    <a:pt x="275" y="122"/>
                    <a:pt x="274" y="122"/>
                    <a:pt x="274" y="121"/>
                  </a:cubicBezTo>
                  <a:cubicBezTo>
                    <a:pt x="274" y="121"/>
                    <a:pt x="279" y="117"/>
                    <a:pt x="276" y="117"/>
                  </a:cubicBezTo>
                  <a:cubicBezTo>
                    <a:pt x="275" y="117"/>
                    <a:pt x="273" y="117"/>
                    <a:pt x="272" y="117"/>
                  </a:cubicBezTo>
                  <a:cubicBezTo>
                    <a:pt x="272" y="116"/>
                    <a:pt x="271" y="115"/>
                    <a:pt x="272" y="115"/>
                  </a:cubicBezTo>
                  <a:cubicBezTo>
                    <a:pt x="272" y="115"/>
                    <a:pt x="271" y="114"/>
                    <a:pt x="270" y="114"/>
                  </a:cubicBezTo>
                  <a:cubicBezTo>
                    <a:pt x="270" y="114"/>
                    <a:pt x="271" y="113"/>
                    <a:pt x="270" y="113"/>
                  </a:cubicBezTo>
                  <a:cubicBezTo>
                    <a:pt x="269" y="113"/>
                    <a:pt x="268" y="113"/>
                    <a:pt x="267" y="113"/>
                  </a:cubicBezTo>
                  <a:cubicBezTo>
                    <a:pt x="267" y="113"/>
                    <a:pt x="267" y="114"/>
                    <a:pt x="266" y="114"/>
                  </a:cubicBezTo>
                  <a:cubicBezTo>
                    <a:pt x="266" y="114"/>
                    <a:pt x="265" y="113"/>
                    <a:pt x="265" y="113"/>
                  </a:cubicBezTo>
                  <a:cubicBezTo>
                    <a:pt x="263" y="112"/>
                    <a:pt x="261" y="112"/>
                    <a:pt x="259" y="112"/>
                  </a:cubicBezTo>
                  <a:cubicBezTo>
                    <a:pt x="259" y="113"/>
                    <a:pt x="259" y="113"/>
                    <a:pt x="260" y="113"/>
                  </a:cubicBezTo>
                  <a:cubicBezTo>
                    <a:pt x="260" y="113"/>
                    <a:pt x="259" y="116"/>
                    <a:pt x="260" y="117"/>
                  </a:cubicBezTo>
                  <a:cubicBezTo>
                    <a:pt x="261" y="118"/>
                    <a:pt x="261" y="118"/>
                    <a:pt x="261" y="118"/>
                  </a:cubicBezTo>
                  <a:cubicBezTo>
                    <a:pt x="261" y="119"/>
                    <a:pt x="262" y="119"/>
                    <a:pt x="262" y="119"/>
                  </a:cubicBezTo>
                  <a:cubicBezTo>
                    <a:pt x="261" y="119"/>
                    <a:pt x="261" y="120"/>
                    <a:pt x="261" y="120"/>
                  </a:cubicBezTo>
                  <a:cubicBezTo>
                    <a:pt x="261" y="120"/>
                    <a:pt x="262" y="120"/>
                    <a:pt x="262" y="121"/>
                  </a:cubicBezTo>
                  <a:cubicBezTo>
                    <a:pt x="262" y="121"/>
                    <a:pt x="261" y="120"/>
                    <a:pt x="261" y="121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2" y="121"/>
                    <a:pt x="261" y="122"/>
                    <a:pt x="261" y="122"/>
                  </a:cubicBezTo>
                  <a:cubicBezTo>
                    <a:pt x="261" y="122"/>
                    <a:pt x="259" y="122"/>
                    <a:pt x="259" y="122"/>
                  </a:cubicBezTo>
                  <a:cubicBezTo>
                    <a:pt x="258" y="123"/>
                    <a:pt x="258" y="124"/>
                    <a:pt x="258" y="125"/>
                  </a:cubicBezTo>
                  <a:cubicBezTo>
                    <a:pt x="258" y="125"/>
                    <a:pt x="257" y="125"/>
                    <a:pt x="257" y="125"/>
                  </a:cubicBezTo>
                  <a:cubicBezTo>
                    <a:pt x="257" y="126"/>
                    <a:pt x="258" y="126"/>
                    <a:pt x="257" y="127"/>
                  </a:cubicBezTo>
                  <a:cubicBezTo>
                    <a:pt x="257" y="127"/>
                    <a:pt x="256" y="127"/>
                    <a:pt x="256" y="127"/>
                  </a:cubicBezTo>
                  <a:cubicBezTo>
                    <a:pt x="256" y="127"/>
                    <a:pt x="256" y="128"/>
                    <a:pt x="256" y="128"/>
                  </a:cubicBezTo>
                  <a:cubicBezTo>
                    <a:pt x="255" y="129"/>
                    <a:pt x="254" y="130"/>
                    <a:pt x="254" y="132"/>
                  </a:cubicBezTo>
                  <a:cubicBezTo>
                    <a:pt x="254" y="132"/>
                    <a:pt x="255" y="132"/>
                    <a:pt x="255" y="133"/>
                  </a:cubicBezTo>
                  <a:cubicBezTo>
                    <a:pt x="253" y="133"/>
                    <a:pt x="253" y="133"/>
                    <a:pt x="251" y="134"/>
                  </a:cubicBezTo>
                  <a:cubicBezTo>
                    <a:pt x="252" y="134"/>
                    <a:pt x="252" y="135"/>
                    <a:pt x="252" y="135"/>
                  </a:cubicBezTo>
                  <a:cubicBezTo>
                    <a:pt x="251" y="135"/>
                    <a:pt x="251" y="134"/>
                    <a:pt x="250" y="134"/>
                  </a:cubicBezTo>
                  <a:cubicBezTo>
                    <a:pt x="250" y="134"/>
                    <a:pt x="249" y="134"/>
                    <a:pt x="249" y="135"/>
                  </a:cubicBezTo>
                  <a:cubicBezTo>
                    <a:pt x="248" y="134"/>
                    <a:pt x="247" y="132"/>
                    <a:pt x="247" y="131"/>
                  </a:cubicBezTo>
                  <a:cubicBezTo>
                    <a:pt x="247" y="131"/>
                    <a:pt x="245" y="131"/>
                    <a:pt x="245" y="131"/>
                  </a:cubicBezTo>
                  <a:cubicBezTo>
                    <a:pt x="245" y="131"/>
                    <a:pt x="243" y="128"/>
                    <a:pt x="243" y="127"/>
                  </a:cubicBezTo>
                  <a:cubicBezTo>
                    <a:pt x="244" y="126"/>
                    <a:pt x="244" y="126"/>
                    <a:pt x="245" y="125"/>
                  </a:cubicBezTo>
                  <a:cubicBezTo>
                    <a:pt x="245" y="125"/>
                    <a:pt x="245" y="125"/>
                    <a:pt x="245" y="125"/>
                  </a:cubicBezTo>
                  <a:cubicBezTo>
                    <a:pt x="245" y="125"/>
                    <a:pt x="245" y="124"/>
                    <a:pt x="245" y="123"/>
                  </a:cubicBezTo>
                  <a:cubicBezTo>
                    <a:pt x="245" y="123"/>
                    <a:pt x="246" y="122"/>
                    <a:pt x="246" y="122"/>
                  </a:cubicBezTo>
                  <a:cubicBezTo>
                    <a:pt x="247" y="121"/>
                    <a:pt x="247" y="121"/>
                    <a:pt x="247" y="121"/>
                  </a:cubicBezTo>
                  <a:cubicBezTo>
                    <a:pt x="247" y="120"/>
                    <a:pt x="247" y="119"/>
                    <a:pt x="247" y="119"/>
                  </a:cubicBezTo>
                  <a:cubicBezTo>
                    <a:pt x="246" y="118"/>
                    <a:pt x="245" y="117"/>
                    <a:pt x="245" y="116"/>
                  </a:cubicBezTo>
                  <a:cubicBezTo>
                    <a:pt x="244" y="117"/>
                    <a:pt x="241" y="117"/>
                    <a:pt x="241" y="118"/>
                  </a:cubicBezTo>
                  <a:cubicBezTo>
                    <a:pt x="240" y="118"/>
                    <a:pt x="240" y="120"/>
                    <a:pt x="240" y="121"/>
                  </a:cubicBezTo>
                  <a:cubicBezTo>
                    <a:pt x="241" y="121"/>
                    <a:pt x="240" y="123"/>
                    <a:pt x="240" y="123"/>
                  </a:cubicBezTo>
                  <a:cubicBezTo>
                    <a:pt x="239" y="124"/>
                    <a:pt x="240" y="123"/>
                    <a:pt x="239" y="124"/>
                  </a:cubicBezTo>
                  <a:cubicBezTo>
                    <a:pt x="238" y="124"/>
                    <a:pt x="238" y="124"/>
                    <a:pt x="238" y="124"/>
                  </a:cubicBezTo>
                  <a:cubicBezTo>
                    <a:pt x="238" y="127"/>
                    <a:pt x="239" y="126"/>
                    <a:pt x="236" y="126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6" y="126"/>
                    <a:pt x="236" y="124"/>
                    <a:pt x="236" y="124"/>
                  </a:cubicBezTo>
                  <a:cubicBezTo>
                    <a:pt x="236" y="124"/>
                    <a:pt x="236" y="122"/>
                    <a:pt x="235" y="122"/>
                  </a:cubicBezTo>
                  <a:cubicBezTo>
                    <a:pt x="235" y="121"/>
                    <a:pt x="235" y="121"/>
                    <a:pt x="234" y="121"/>
                  </a:cubicBezTo>
                  <a:cubicBezTo>
                    <a:pt x="236" y="121"/>
                    <a:pt x="234" y="119"/>
                    <a:pt x="234" y="118"/>
                  </a:cubicBezTo>
                  <a:cubicBezTo>
                    <a:pt x="233" y="118"/>
                    <a:pt x="233" y="117"/>
                    <a:pt x="233" y="116"/>
                  </a:cubicBezTo>
                  <a:cubicBezTo>
                    <a:pt x="231" y="116"/>
                    <a:pt x="230" y="116"/>
                    <a:pt x="229" y="116"/>
                  </a:cubicBezTo>
                  <a:cubicBezTo>
                    <a:pt x="228" y="116"/>
                    <a:pt x="228" y="115"/>
                    <a:pt x="228" y="115"/>
                  </a:cubicBezTo>
                  <a:cubicBezTo>
                    <a:pt x="227" y="114"/>
                    <a:pt x="226" y="114"/>
                    <a:pt x="226" y="114"/>
                  </a:cubicBezTo>
                  <a:cubicBezTo>
                    <a:pt x="226" y="114"/>
                    <a:pt x="226" y="113"/>
                    <a:pt x="226" y="113"/>
                  </a:cubicBezTo>
                  <a:cubicBezTo>
                    <a:pt x="225" y="113"/>
                    <a:pt x="225" y="113"/>
                    <a:pt x="225" y="113"/>
                  </a:cubicBezTo>
                  <a:cubicBezTo>
                    <a:pt x="226" y="113"/>
                    <a:pt x="226" y="112"/>
                    <a:pt x="226" y="112"/>
                  </a:cubicBezTo>
                  <a:cubicBezTo>
                    <a:pt x="227" y="112"/>
                    <a:pt x="227" y="112"/>
                    <a:pt x="228" y="112"/>
                  </a:cubicBezTo>
                  <a:cubicBezTo>
                    <a:pt x="228" y="112"/>
                    <a:pt x="229" y="111"/>
                    <a:pt x="229" y="111"/>
                  </a:cubicBezTo>
                  <a:cubicBezTo>
                    <a:pt x="229" y="111"/>
                    <a:pt x="230" y="109"/>
                    <a:pt x="230" y="109"/>
                  </a:cubicBezTo>
                  <a:cubicBezTo>
                    <a:pt x="230" y="109"/>
                    <a:pt x="228" y="109"/>
                    <a:pt x="229" y="109"/>
                  </a:cubicBezTo>
                  <a:cubicBezTo>
                    <a:pt x="228" y="110"/>
                    <a:pt x="228" y="110"/>
                    <a:pt x="227" y="110"/>
                  </a:cubicBezTo>
                  <a:cubicBezTo>
                    <a:pt x="227" y="109"/>
                    <a:pt x="227" y="108"/>
                    <a:pt x="228" y="107"/>
                  </a:cubicBezTo>
                  <a:cubicBezTo>
                    <a:pt x="228" y="107"/>
                    <a:pt x="229" y="108"/>
                    <a:pt x="229" y="107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30" y="108"/>
                    <a:pt x="231" y="108"/>
                    <a:pt x="232" y="108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1" y="106"/>
                    <a:pt x="230" y="106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4"/>
                    <a:pt x="228" y="105"/>
                    <a:pt x="227" y="104"/>
                  </a:cubicBezTo>
                  <a:cubicBezTo>
                    <a:pt x="227" y="104"/>
                    <a:pt x="226" y="102"/>
                    <a:pt x="225" y="102"/>
                  </a:cubicBezTo>
                  <a:cubicBezTo>
                    <a:pt x="224" y="102"/>
                    <a:pt x="224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2" y="101"/>
                    <a:pt x="222" y="101"/>
                    <a:pt x="221" y="100"/>
                  </a:cubicBezTo>
                  <a:cubicBezTo>
                    <a:pt x="221" y="100"/>
                    <a:pt x="220" y="101"/>
                    <a:pt x="220" y="100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18" y="98"/>
                    <a:pt x="217" y="98"/>
                    <a:pt x="217" y="98"/>
                  </a:cubicBezTo>
                  <a:cubicBezTo>
                    <a:pt x="217" y="98"/>
                    <a:pt x="217" y="97"/>
                    <a:pt x="217" y="97"/>
                  </a:cubicBezTo>
                  <a:cubicBezTo>
                    <a:pt x="216" y="97"/>
                    <a:pt x="216" y="98"/>
                    <a:pt x="215" y="97"/>
                  </a:cubicBezTo>
                  <a:cubicBezTo>
                    <a:pt x="215" y="97"/>
                    <a:pt x="215" y="96"/>
                    <a:pt x="215" y="96"/>
                  </a:cubicBezTo>
                  <a:cubicBezTo>
                    <a:pt x="215" y="96"/>
                    <a:pt x="216" y="96"/>
                    <a:pt x="217" y="96"/>
                  </a:cubicBezTo>
                  <a:cubicBezTo>
                    <a:pt x="216" y="96"/>
                    <a:pt x="217" y="95"/>
                    <a:pt x="217" y="95"/>
                  </a:cubicBezTo>
                  <a:cubicBezTo>
                    <a:pt x="218" y="95"/>
                    <a:pt x="216" y="95"/>
                    <a:pt x="216" y="95"/>
                  </a:cubicBezTo>
                  <a:cubicBezTo>
                    <a:pt x="216" y="95"/>
                    <a:pt x="217" y="94"/>
                    <a:pt x="217" y="94"/>
                  </a:cubicBezTo>
                  <a:cubicBezTo>
                    <a:pt x="217" y="93"/>
                    <a:pt x="218" y="93"/>
                    <a:pt x="219" y="93"/>
                  </a:cubicBezTo>
                  <a:cubicBezTo>
                    <a:pt x="219" y="93"/>
                    <a:pt x="219" y="93"/>
                    <a:pt x="219" y="93"/>
                  </a:cubicBezTo>
                  <a:cubicBezTo>
                    <a:pt x="220" y="92"/>
                    <a:pt x="217" y="91"/>
                    <a:pt x="217" y="91"/>
                  </a:cubicBezTo>
                  <a:cubicBezTo>
                    <a:pt x="217" y="91"/>
                    <a:pt x="217" y="90"/>
                    <a:pt x="217" y="90"/>
                  </a:cubicBezTo>
                  <a:cubicBezTo>
                    <a:pt x="217" y="90"/>
                    <a:pt x="218" y="90"/>
                    <a:pt x="217" y="90"/>
                  </a:cubicBezTo>
                  <a:cubicBezTo>
                    <a:pt x="218" y="89"/>
                    <a:pt x="218" y="89"/>
                    <a:pt x="218" y="89"/>
                  </a:cubicBezTo>
                  <a:cubicBezTo>
                    <a:pt x="219" y="88"/>
                    <a:pt x="221" y="89"/>
                    <a:pt x="223" y="89"/>
                  </a:cubicBezTo>
                  <a:cubicBezTo>
                    <a:pt x="224" y="89"/>
                    <a:pt x="229" y="88"/>
                    <a:pt x="230" y="88"/>
                  </a:cubicBezTo>
                  <a:cubicBezTo>
                    <a:pt x="231" y="87"/>
                    <a:pt x="231" y="86"/>
                    <a:pt x="232" y="85"/>
                  </a:cubicBezTo>
                  <a:cubicBezTo>
                    <a:pt x="232" y="85"/>
                    <a:pt x="233" y="85"/>
                    <a:pt x="234" y="84"/>
                  </a:cubicBezTo>
                  <a:cubicBezTo>
                    <a:pt x="234" y="84"/>
                    <a:pt x="233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35" y="82"/>
                    <a:pt x="235" y="81"/>
                    <a:pt x="235" y="80"/>
                  </a:cubicBezTo>
                  <a:cubicBezTo>
                    <a:pt x="232" y="79"/>
                    <a:pt x="231" y="79"/>
                    <a:pt x="228" y="79"/>
                  </a:cubicBezTo>
                  <a:cubicBezTo>
                    <a:pt x="228" y="79"/>
                    <a:pt x="228" y="79"/>
                    <a:pt x="227" y="80"/>
                  </a:cubicBezTo>
                  <a:cubicBezTo>
                    <a:pt x="227" y="79"/>
                    <a:pt x="227" y="79"/>
                    <a:pt x="226" y="78"/>
                  </a:cubicBezTo>
                  <a:cubicBezTo>
                    <a:pt x="225" y="78"/>
                    <a:pt x="220" y="77"/>
                    <a:pt x="218" y="77"/>
                  </a:cubicBezTo>
                  <a:cubicBezTo>
                    <a:pt x="218" y="78"/>
                    <a:pt x="217" y="78"/>
                    <a:pt x="217" y="79"/>
                  </a:cubicBezTo>
                  <a:cubicBezTo>
                    <a:pt x="216" y="79"/>
                    <a:pt x="216" y="79"/>
                    <a:pt x="216" y="78"/>
                  </a:cubicBezTo>
                  <a:cubicBezTo>
                    <a:pt x="214" y="78"/>
                    <a:pt x="213" y="78"/>
                    <a:pt x="211" y="79"/>
                  </a:cubicBezTo>
                  <a:cubicBezTo>
                    <a:pt x="212" y="82"/>
                    <a:pt x="213" y="81"/>
                    <a:pt x="210" y="81"/>
                  </a:cubicBezTo>
                  <a:cubicBezTo>
                    <a:pt x="210" y="81"/>
                    <a:pt x="210" y="82"/>
                    <a:pt x="210" y="83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1" y="83"/>
                    <a:pt x="211" y="83"/>
                    <a:pt x="211" y="84"/>
                  </a:cubicBezTo>
                  <a:cubicBezTo>
                    <a:pt x="211" y="84"/>
                    <a:pt x="212" y="85"/>
                    <a:pt x="212" y="85"/>
                  </a:cubicBezTo>
                  <a:cubicBezTo>
                    <a:pt x="212" y="86"/>
                    <a:pt x="212" y="87"/>
                    <a:pt x="212" y="88"/>
                  </a:cubicBezTo>
                  <a:cubicBezTo>
                    <a:pt x="213" y="88"/>
                    <a:pt x="213" y="88"/>
                    <a:pt x="213" y="88"/>
                  </a:cubicBezTo>
                  <a:cubicBezTo>
                    <a:pt x="213" y="88"/>
                    <a:pt x="213" y="89"/>
                    <a:pt x="213" y="90"/>
                  </a:cubicBezTo>
                  <a:cubicBezTo>
                    <a:pt x="212" y="90"/>
                    <a:pt x="212" y="90"/>
                    <a:pt x="212" y="91"/>
                  </a:cubicBezTo>
                  <a:cubicBezTo>
                    <a:pt x="212" y="91"/>
                    <a:pt x="213" y="91"/>
                    <a:pt x="213" y="92"/>
                  </a:cubicBezTo>
                  <a:cubicBezTo>
                    <a:pt x="214" y="92"/>
                    <a:pt x="213" y="96"/>
                    <a:pt x="213" y="96"/>
                  </a:cubicBezTo>
                  <a:cubicBezTo>
                    <a:pt x="213" y="96"/>
                    <a:pt x="213" y="96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1" y="97"/>
                    <a:pt x="211" y="98"/>
                    <a:pt x="210" y="99"/>
                  </a:cubicBezTo>
                  <a:cubicBezTo>
                    <a:pt x="211" y="99"/>
                    <a:pt x="212" y="100"/>
                    <a:pt x="213" y="101"/>
                  </a:cubicBezTo>
                  <a:cubicBezTo>
                    <a:pt x="212" y="101"/>
                    <a:pt x="212" y="101"/>
                    <a:pt x="212" y="101"/>
                  </a:cubicBezTo>
                  <a:cubicBezTo>
                    <a:pt x="211" y="101"/>
                    <a:pt x="211" y="100"/>
                    <a:pt x="210" y="100"/>
                  </a:cubicBezTo>
                  <a:cubicBezTo>
                    <a:pt x="210" y="100"/>
                    <a:pt x="209" y="100"/>
                    <a:pt x="209" y="100"/>
                  </a:cubicBezTo>
                  <a:cubicBezTo>
                    <a:pt x="209" y="100"/>
                    <a:pt x="209" y="101"/>
                    <a:pt x="209" y="101"/>
                  </a:cubicBezTo>
                  <a:cubicBezTo>
                    <a:pt x="209" y="101"/>
                    <a:pt x="208" y="101"/>
                    <a:pt x="208" y="101"/>
                  </a:cubicBezTo>
                  <a:cubicBezTo>
                    <a:pt x="208" y="102"/>
                    <a:pt x="208" y="102"/>
                    <a:pt x="208" y="103"/>
                  </a:cubicBezTo>
                  <a:cubicBezTo>
                    <a:pt x="208" y="102"/>
                    <a:pt x="209" y="103"/>
                    <a:pt x="209" y="103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6"/>
                    <a:pt x="208" y="105"/>
                    <a:pt x="209" y="107"/>
                  </a:cubicBezTo>
                  <a:cubicBezTo>
                    <a:pt x="208" y="107"/>
                    <a:pt x="208" y="107"/>
                    <a:pt x="206" y="107"/>
                  </a:cubicBezTo>
                  <a:cubicBezTo>
                    <a:pt x="207" y="108"/>
                    <a:pt x="206" y="109"/>
                    <a:pt x="207" y="108"/>
                  </a:cubicBezTo>
                  <a:cubicBezTo>
                    <a:pt x="207" y="109"/>
                    <a:pt x="207" y="109"/>
                    <a:pt x="207" y="109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09" y="111"/>
                    <a:pt x="210" y="111"/>
                    <a:pt x="210" y="111"/>
                  </a:cubicBezTo>
                  <a:cubicBezTo>
                    <a:pt x="210" y="111"/>
                    <a:pt x="210" y="112"/>
                    <a:pt x="210" y="112"/>
                  </a:cubicBezTo>
                  <a:cubicBezTo>
                    <a:pt x="210" y="112"/>
                    <a:pt x="209" y="112"/>
                    <a:pt x="209" y="112"/>
                  </a:cubicBezTo>
                  <a:cubicBezTo>
                    <a:pt x="209" y="113"/>
                    <a:pt x="208" y="115"/>
                    <a:pt x="210" y="114"/>
                  </a:cubicBezTo>
                  <a:cubicBezTo>
                    <a:pt x="210" y="114"/>
                    <a:pt x="210" y="113"/>
                    <a:pt x="210" y="113"/>
                  </a:cubicBezTo>
                  <a:cubicBezTo>
                    <a:pt x="211" y="114"/>
                    <a:pt x="210" y="114"/>
                    <a:pt x="211" y="114"/>
                  </a:cubicBezTo>
                  <a:cubicBezTo>
                    <a:pt x="211" y="114"/>
                    <a:pt x="212" y="114"/>
                    <a:pt x="211" y="113"/>
                  </a:cubicBezTo>
                  <a:cubicBezTo>
                    <a:pt x="211" y="113"/>
                    <a:pt x="211" y="112"/>
                    <a:pt x="211" y="112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5" y="112"/>
                    <a:pt x="216" y="114"/>
                    <a:pt x="217" y="115"/>
                  </a:cubicBezTo>
                  <a:cubicBezTo>
                    <a:pt x="218" y="115"/>
                    <a:pt x="218" y="115"/>
                    <a:pt x="219" y="115"/>
                  </a:cubicBezTo>
                  <a:cubicBezTo>
                    <a:pt x="220" y="114"/>
                    <a:pt x="222" y="113"/>
                    <a:pt x="223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4"/>
                    <a:pt x="224" y="114"/>
                  </a:cubicBezTo>
                  <a:cubicBezTo>
                    <a:pt x="223" y="114"/>
                    <a:pt x="222" y="114"/>
                    <a:pt x="222" y="114"/>
                  </a:cubicBezTo>
                  <a:cubicBezTo>
                    <a:pt x="222" y="114"/>
                    <a:pt x="221" y="115"/>
                    <a:pt x="221" y="115"/>
                  </a:cubicBezTo>
                  <a:cubicBezTo>
                    <a:pt x="220" y="116"/>
                    <a:pt x="221" y="117"/>
                    <a:pt x="221" y="118"/>
                  </a:cubicBezTo>
                  <a:cubicBezTo>
                    <a:pt x="220" y="118"/>
                    <a:pt x="218" y="117"/>
                    <a:pt x="217" y="117"/>
                  </a:cubicBezTo>
                  <a:cubicBezTo>
                    <a:pt x="217" y="117"/>
                    <a:pt x="216" y="118"/>
                    <a:pt x="216" y="118"/>
                  </a:cubicBezTo>
                  <a:cubicBezTo>
                    <a:pt x="216" y="118"/>
                    <a:pt x="216" y="119"/>
                    <a:pt x="216" y="119"/>
                  </a:cubicBezTo>
                  <a:cubicBezTo>
                    <a:pt x="216" y="119"/>
                    <a:pt x="217" y="120"/>
                    <a:pt x="217" y="120"/>
                  </a:cubicBezTo>
                  <a:cubicBezTo>
                    <a:pt x="215" y="121"/>
                    <a:pt x="215" y="123"/>
                    <a:pt x="218" y="123"/>
                  </a:cubicBezTo>
                  <a:cubicBezTo>
                    <a:pt x="218" y="122"/>
                    <a:pt x="219" y="121"/>
                    <a:pt x="220" y="121"/>
                  </a:cubicBezTo>
                  <a:cubicBezTo>
                    <a:pt x="220" y="122"/>
                    <a:pt x="220" y="122"/>
                    <a:pt x="220" y="123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9" y="124"/>
                    <a:pt x="218" y="125"/>
                    <a:pt x="217" y="125"/>
                  </a:cubicBezTo>
                  <a:cubicBezTo>
                    <a:pt x="217" y="125"/>
                    <a:pt x="216" y="125"/>
                    <a:pt x="216" y="125"/>
                  </a:cubicBezTo>
                  <a:cubicBezTo>
                    <a:pt x="214" y="125"/>
                    <a:pt x="214" y="128"/>
                    <a:pt x="213" y="128"/>
                  </a:cubicBezTo>
                  <a:cubicBezTo>
                    <a:pt x="213" y="128"/>
                    <a:pt x="211" y="128"/>
                    <a:pt x="211" y="128"/>
                  </a:cubicBezTo>
                  <a:cubicBezTo>
                    <a:pt x="211" y="129"/>
                    <a:pt x="211" y="129"/>
                    <a:pt x="211" y="129"/>
                  </a:cubicBezTo>
                  <a:cubicBezTo>
                    <a:pt x="211" y="129"/>
                    <a:pt x="211" y="128"/>
                    <a:pt x="211" y="129"/>
                  </a:cubicBezTo>
                  <a:cubicBezTo>
                    <a:pt x="211" y="129"/>
                    <a:pt x="210" y="129"/>
                    <a:pt x="210" y="130"/>
                  </a:cubicBezTo>
                  <a:cubicBezTo>
                    <a:pt x="210" y="130"/>
                    <a:pt x="210" y="130"/>
                    <a:pt x="210" y="131"/>
                  </a:cubicBezTo>
                  <a:cubicBezTo>
                    <a:pt x="210" y="131"/>
                    <a:pt x="209" y="131"/>
                    <a:pt x="209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10" y="132"/>
                    <a:pt x="210" y="133"/>
                  </a:cubicBezTo>
                  <a:cubicBezTo>
                    <a:pt x="210" y="133"/>
                    <a:pt x="210" y="134"/>
                    <a:pt x="210" y="134"/>
                  </a:cubicBezTo>
                  <a:cubicBezTo>
                    <a:pt x="211" y="135"/>
                    <a:pt x="211" y="135"/>
                    <a:pt x="212" y="135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0" y="136"/>
                    <a:pt x="208" y="135"/>
                    <a:pt x="207" y="135"/>
                  </a:cubicBezTo>
                  <a:cubicBezTo>
                    <a:pt x="208" y="135"/>
                    <a:pt x="208" y="134"/>
                    <a:pt x="207" y="134"/>
                  </a:cubicBezTo>
                  <a:cubicBezTo>
                    <a:pt x="207" y="134"/>
                    <a:pt x="207" y="134"/>
                    <a:pt x="206" y="134"/>
                  </a:cubicBezTo>
                  <a:cubicBezTo>
                    <a:pt x="206" y="134"/>
                    <a:pt x="205" y="132"/>
                    <a:pt x="204" y="132"/>
                  </a:cubicBezTo>
                  <a:cubicBezTo>
                    <a:pt x="205" y="130"/>
                    <a:pt x="205" y="129"/>
                    <a:pt x="206" y="127"/>
                  </a:cubicBezTo>
                  <a:cubicBezTo>
                    <a:pt x="206" y="127"/>
                    <a:pt x="205" y="127"/>
                    <a:pt x="205" y="127"/>
                  </a:cubicBezTo>
                  <a:cubicBezTo>
                    <a:pt x="205" y="127"/>
                    <a:pt x="204" y="127"/>
                    <a:pt x="205" y="127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4" y="125"/>
                    <a:pt x="204" y="126"/>
                    <a:pt x="204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4" y="127"/>
                    <a:pt x="201" y="126"/>
                    <a:pt x="202" y="126"/>
                  </a:cubicBezTo>
                  <a:cubicBezTo>
                    <a:pt x="202" y="126"/>
                    <a:pt x="201" y="126"/>
                    <a:pt x="201" y="125"/>
                  </a:cubicBezTo>
                  <a:cubicBezTo>
                    <a:pt x="201" y="125"/>
                    <a:pt x="201" y="125"/>
                    <a:pt x="201" y="125"/>
                  </a:cubicBezTo>
                  <a:cubicBezTo>
                    <a:pt x="201" y="125"/>
                    <a:pt x="200" y="125"/>
                    <a:pt x="200" y="125"/>
                  </a:cubicBezTo>
                  <a:cubicBezTo>
                    <a:pt x="199" y="125"/>
                    <a:pt x="198" y="124"/>
                    <a:pt x="198" y="123"/>
                  </a:cubicBezTo>
                  <a:cubicBezTo>
                    <a:pt x="197" y="123"/>
                    <a:pt x="197" y="125"/>
                    <a:pt x="198" y="125"/>
                  </a:cubicBezTo>
                  <a:cubicBezTo>
                    <a:pt x="198" y="125"/>
                    <a:pt x="197" y="125"/>
                    <a:pt x="197" y="124"/>
                  </a:cubicBezTo>
                  <a:cubicBezTo>
                    <a:pt x="197" y="126"/>
                    <a:pt x="197" y="128"/>
                    <a:pt x="198" y="129"/>
                  </a:cubicBezTo>
                  <a:cubicBezTo>
                    <a:pt x="198" y="129"/>
                    <a:pt x="197" y="129"/>
                    <a:pt x="197" y="129"/>
                  </a:cubicBezTo>
                  <a:cubicBezTo>
                    <a:pt x="197" y="129"/>
                    <a:pt x="197" y="129"/>
                    <a:pt x="196" y="129"/>
                  </a:cubicBezTo>
                  <a:cubicBezTo>
                    <a:pt x="195" y="129"/>
                    <a:pt x="195" y="130"/>
                    <a:pt x="195" y="130"/>
                  </a:cubicBezTo>
                  <a:cubicBezTo>
                    <a:pt x="194" y="130"/>
                    <a:pt x="193" y="130"/>
                    <a:pt x="192" y="130"/>
                  </a:cubicBezTo>
                  <a:cubicBezTo>
                    <a:pt x="187" y="129"/>
                    <a:pt x="186" y="128"/>
                    <a:pt x="183" y="131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2" y="130"/>
                    <a:pt x="181" y="129"/>
                    <a:pt x="181" y="129"/>
                  </a:cubicBezTo>
                  <a:cubicBezTo>
                    <a:pt x="181" y="129"/>
                    <a:pt x="181" y="130"/>
                    <a:pt x="180" y="130"/>
                  </a:cubicBezTo>
                  <a:cubicBezTo>
                    <a:pt x="180" y="130"/>
                    <a:pt x="180" y="130"/>
                    <a:pt x="179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8" y="129"/>
                    <a:pt x="177" y="129"/>
                    <a:pt x="177" y="129"/>
                  </a:cubicBezTo>
                  <a:cubicBezTo>
                    <a:pt x="176" y="129"/>
                    <a:pt x="176" y="128"/>
                    <a:pt x="176" y="128"/>
                  </a:cubicBezTo>
                  <a:cubicBezTo>
                    <a:pt x="176" y="128"/>
                    <a:pt x="175" y="128"/>
                    <a:pt x="175" y="128"/>
                  </a:cubicBezTo>
                  <a:cubicBezTo>
                    <a:pt x="175" y="128"/>
                    <a:pt x="175" y="127"/>
                    <a:pt x="17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7"/>
                    <a:pt x="173" y="127"/>
                  </a:cubicBezTo>
                  <a:cubicBezTo>
                    <a:pt x="172" y="128"/>
                    <a:pt x="170" y="128"/>
                    <a:pt x="169" y="128"/>
                  </a:cubicBezTo>
                  <a:cubicBezTo>
                    <a:pt x="170" y="125"/>
                    <a:pt x="170" y="127"/>
                    <a:pt x="169" y="125"/>
                  </a:cubicBezTo>
                  <a:cubicBezTo>
                    <a:pt x="168" y="126"/>
                    <a:pt x="167" y="127"/>
                    <a:pt x="165" y="126"/>
                  </a:cubicBezTo>
                  <a:cubicBezTo>
                    <a:pt x="165" y="125"/>
                    <a:pt x="165" y="121"/>
                    <a:pt x="163" y="121"/>
                  </a:cubicBezTo>
                  <a:cubicBezTo>
                    <a:pt x="161" y="120"/>
                    <a:pt x="160" y="121"/>
                    <a:pt x="158" y="121"/>
                  </a:cubicBezTo>
                  <a:cubicBezTo>
                    <a:pt x="158" y="121"/>
                    <a:pt x="157" y="120"/>
                    <a:pt x="156" y="120"/>
                  </a:cubicBezTo>
                  <a:cubicBezTo>
                    <a:pt x="156" y="120"/>
                    <a:pt x="155" y="121"/>
                    <a:pt x="155" y="121"/>
                  </a:cubicBezTo>
                  <a:cubicBezTo>
                    <a:pt x="154" y="121"/>
                    <a:pt x="152" y="121"/>
                    <a:pt x="151" y="121"/>
                  </a:cubicBezTo>
                  <a:cubicBezTo>
                    <a:pt x="151" y="121"/>
                    <a:pt x="151" y="124"/>
                    <a:pt x="150" y="125"/>
                  </a:cubicBezTo>
                  <a:cubicBezTo>
                    <a:pt x="150" y="125"/>
                    <a:pt x="149" y="125"/>
                    <a:pt x="149" y="125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50" y="126"/>
                    <a:pt x="149" y="127"/>
                    <a:pt x="150" y="127"/>
                  </a:cubicBezTo>
                  <a:cubicBezTo>
                    <a:pt x="150" y="127"/>
                    <a:pt x="150" y="126"/>
                    <a:pt x="151" y="126"/>
                  </a:cubicBezTo>
                  <a:cubicBezTo>
                    <a:pt x="151" y="126"/>
                    <a:pt x="152" y="127"/>
                    <a:pt x="152" y="127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1" y="126"/>
                    <a:pt x="152" y="125"/>
                    <a:pt x="152" y="125"/>
                  </a:cubicBezTo>
                  <a:cubicBezTo>
                    <a:pt x="152" y="125"/>
                    <a:pt x="153" y="124"/>
                    <a:pt x="153" y="125"/>
                  </a:cubicBezTo>
                  <a:cubicBezTo>
                    <a:pt x="153" y="125"/>
                    <a:pt x="154" y="125"/>
                    <a:pt x="154" y="125"/>
                  </a:cubicBezTo>
                  <a:cubicBezTo>
                    <a:pt x="157" y="123"/>
                    <a:pt x="156" y="124"/>
                    <a:pt x="160" y="124"/>
                  </a:cubicBezTo>
                  <a:cubicBezTo>
                    <a:pt x="160" y="124"/>
                    <a:pt x="160" y="123"/>
                    <a:pt x="160" y="123"/>
                  </a:cubicBezTo>
                  <a:cubicBezTo>
                    <a:pt x="159" y="123"/>
                    <a:pt x="159" y="121"/>
                    <a:pt x="161" y="122"/>
                  </a:cubicBezTo>
                  <a:cubicBezTo>
                    <a:pt x="161" y="122"/>
                    <a:pt x="162" y="123"/>
                    <a:pt x="162" y="123"/>
                  </a:cubicBezTo>
                  <a:cubicBezTo>
                    <a:pt x="163" y="124"/>
                    <a:pt x="161" y="123"/>
                    <a:pt x="160" y="124"/>
                  </a:cubicBezTo>
                  <a:cubicBezTo>
                    <a:pt x="160" y="124"/>
                    <a:pt x="160" y="125"/>
                    <a:pt x="160" y="125"/>
                  </a:cubicBezTo>
                  <a:cubicBezTo>
                    <a:pt x="159" y="125"/>
                    <a:pt x="158" y="125"/>
                    <a:pt x="158" y="125"/>
                  </a:cubicBezTo>
                  <a:cubicBezTo>
                    <a:pt x="158" y="125"/>
                    <a:pt x="157" y="126"/>
                    <a:pt x="156" y="126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5" y="127"/>
                    <a:pt x="154" y="127"/>
                  </a:cubicBezTo>
                  <a:cubicBezTo>
                    <a:pt x="154" y="127"/>
                    <a:pt x="154" y="128"/>
                    <a:pt x="153" y="128"/>
                  </a:cubicBezTo>
                  <a:cubicBezTo>
                    <a:pt x="153" y="128"/>
                    <a:pt x="152" y="128"/>
                    <a:pt x="152" y="128"/>
                  </a:cubicBezTo>
                  <a:cubicBezTo>
                    <a:pt x="152" y="128"/>
                    <a:pt x="152" y="129"/>
                    <a:pt x="152" y="129"/>
                  </a:cubicBezTo>
                  <a:cubicBezTo>
                    <a:pt x="151" y="129"/>
                    <a:pt x="151" y="130"/>
                    <a:pt x="150" y="130"/>
                  </a:cubicBezTo>
                  <a:cubicBezTo>
                    <a:pt x="151" y="131"/>
                    <a:pt x="151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3"/>
                    <a:pt x="151" y="134"/>
                    <a:pt x="151" y="134"/>
                  </a:cubicBezTo>
                  <a:cubicBezTo>
                    <a:pt x="152" y="135"/>
                    <a:pt x="153" y="135"/>
                    <a:pt x="153" y="135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3" y="136"/>
                    <a:pt x="152" y="136"/>
                    <a:pt x="152" y="136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49" y="136"/>
                    <a:pt x="149" y="134"/>
                    <a:pt x="148" y="131"/>
                  </a:cubicBezTo>
                  <a:cubicBezTo>
                    <a:pt x="148" y="131"/>
                    <a:pt x="148" y="132"/>
                    <a:pt x="147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6" y="132"/>
                    <a:pt x="146" y="132"/>
                  </a:cubicBezTo>
                  <a:cubicBezTo>
                    <a:pt x="146" y="132"/>
                    <a:pt x="146" y="132"/>
                    <a:pt x="146" y="131"/>
                  </a:cubicBezTo>
                  <a:cubicBezTo>
                    <a:pt x="146" y="132"/>
                    <a:pt x="146" y="130"/>
                    <a:pt x="146" y="130"/>
                  </a:cubicBezTo>
                  <a:cubicBezTo>
                    <a:pt x="145" y="130"/>
                    <a:pt x="144" y="130"/>
                    <a:pt x="144" y="130"/>
                  </a:cubicBezTo>
                  <a:cubicBezTo>
                    <a:pt x="142" y="129"/>
                    <a:pt x="142" y="128"/>
                    <a:pt x="141" y="127"/>
                  </a:cubicBezTo>
                  <a:cubicBezTo>
                    <a:pt x="141" y="127"/>
                    <a:pt x="140" y="127"/>
                    <a:pt x="139" y="128"/>
                  </a:cubicBezTo>
                  <a:cubicBezTo>
                    <a:pt x="139" y="128"/>
                    <a:pt x="139" y="129"/>
                    <a:pt x="138" y="129"/>
                  </a:cubicBezTo>
                  <a:cubicBezTo>
                    <a:pt x="137" y="129"/>
                    <a:pt x="136" y="129"/>
                    <a:pt x="136" y="129"/>
                  </a:cubicBezTo>
                  <a:cubicBezTo>
                    <a:pt x="135" y="129"/>
                    <a:pt x="134" y="130"/>
                    <a:pt x="133" y="130"/>
                  </a:cubicBezTo>
                  <a:cubicBezTo>
                    <a:pt x="132" y="130"/>
                    <a:pt x="133" y="130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28" y="131"/>
                    <a:pt x="124" y="131"/>
                    <a:pt x="121" y="130"/>
                  </a:cubicBezTo>
                  <a:cubicBezTo>
                    <a:pt x="121" y="128"/>
                    <a:pt x="121" y="128"/>
                    <a:pt x="123" y="127"/>
                  </a:cubicBezTo>
                  <a:cubicBezTo>
                    <a:pt x="123" y="127"/>
                    <a:pt x="123" y="126"/>
                    <a:pt x="123" y="126"/>
                  </a:cubicBezTo>
                  <a:cubicBezTo>
                    <a:pt x="124" y="126"/>
                    <a:pt x="125" y="126"/>
                    <a:pt x="126" y="126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5" y="124"/>
                    <a:pt x="125" y="123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2" y="121"/>
                    <a:pt x="122" y="122"/>
                    <a:pt x="121" y="122"/>
                  </a:cubicBezTo>
                  <a:cubicBezTo>
                    <a:pt x="121" y="121"/>
                    <a:pt x="121" y="120"/>
                    <a:pt x="120" y="120"/>
                  </a:cubicBezTo>
                  <a:cubicBezTo>
                    <a:pt x="119" y="120"/>
                    <a:pt x="119" y="121"/>
                    <a:pt x="119" y="121"/>
                  </a:cubicBezTo>
                  <a:cubicBezTo>
                    <a:pt x="118" y="121"/>
                    <a:pt x="118" y="121"/>
                    <a:pt x="117" y="121"/>
                  </a:cubicBezTo>
                  <a:cubicBezTo>
                    <a:pt x="117" y="121"/>
                    <a:pt x="117" y="122"/>
                    <a:pt x="118" y="122"/>
                  </a:cubicBezTo>
                  <a:cubicBezTo>
                    <a:pt x="118" y="122"/>
                    <a:pt x="119" y="122"/>
                    <a:pt x="117" y="123"/>
                  </a:cubicBezTo>
                  <a:cubicBezTo>
                    <a:pt x="117" y="123"/>
                    <a:pt x="116" y="122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4" y="121"/>
                    <a:pt x="113" y="122"/>
                    <a:pt x="112" y="121"/>
                  </a:cubicBezTo>
                  <a:cubicBezTo>
                    <a:pt x="112" y="121"/>
                    <a:pt x="111" y="120"/>
                    <a:pt x="110" y="120"/>
                  </a:cubicBezTo>
                  <a:cubicBezTo>
                    <a:pt x="110" y="120"/>
                    <a:pt x="107" y="120"/>
                    <a:pt x="106" y="119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03" y="118"/>
                    <a:pt x="100" y="117"/>
                    <a:pt x="98" y="116"/>
                  </a:cubicBezTo>
                  <a:cubicBezTo>
                    <a:pt x="98" y="115"/>
                    <a:pt x="97" y="115"/>
                    <a:pt x="97" y="115"/>
                  </a:cubicBezTo>
                  <a:cubicBezTo>
                    <a:pt x="97" y="114"/>
                    <a:pt x="96" y="115"/>
                    <a:pt x="96" y="115"/>
                  </a:cubicBezTo>
                  <a:cubicBezTo>
                    <a:pt x="94" y="114"/>
                    <a:pt x="93" y="113"/>
                    <a:pt x="92" y="113"/>
                  </a:cubicBezTo>
                  <a:cubicBezTo>
                    <a:pt x="90" y="113"/>
                    <a:pt x="89" y="113"/>
                    <a:pt x="87" y="113"/>
                  </a:cubicBezTo>
                  <a:cubicBezTo>
                    <a:pt x="87" y="113"/>
                    <a:pt x="87" y="114"/>
                    <a:pt x="87" y="114"/>
                  </a:cubicBezTo>
                  <a:cubicBezTo>
                    <a:pt x="86" y="115"/>
                    <a:pt x="84" y="115"/>
                    <a:pt x="83" y="116"/>
                  </a:cubicBezTo>
                  <a:cubicBezTo>
                    <a:pt x="82" y="114"/>
                    <a:pt x="82" y="113"/>
                    <a:pt x="81" y="111"/>
                  </a:cubicBezTo>
                  <a:cubicBezTo>
                    <a:pt x="82" y="111"/>
                    <a:pt x="82" y="111"/>
                    <a:pt x="83" y="110"/>
                  </a:cubicBezTo>
                  <a:cubicBezTo>
                    <a:pt x="82" y="110"/>
                    <a:pt x="81" y="110"/>
                    <a:pt x="81" y="110"/>
                  </a:cubicBezTo>
                  <a:cubicBezTo>
                    <a:pt x="81" y="111"/>
                    <a:pt x="79" y="112"/>
                    <a:pt x="81" y="113"/>
                  </a:cubicBezTo>
                  <a:cubicBezTo>
                    <a:pt x="79" y="113"/>
                    <a:pt x="80" y="114"/>
                    <a:pt x="80" y="115"/>
                  </a:cubicBezTo>
                  <a:cubicBezTo>
                    <a:pt x="80" y="115"/>
                    <a:pt x="79" y="115"/>
                    <a:pt x="79" y="115"/>
                  </a:cubicBezTo>
                  <a:cubicBezTo>
                    <a:pt x="79" y="116"/>
                    <a:pt x="80" y="116"/>
                    <a:pt x="80" y="117"/>
                  </a:cubicBezTo>
                  <a:cubicBezTo>
                    <a:pt x="80" y="117"/>
                    <a:pt x="79" y="117"/>
                    <a:pt x="78" y="117"/>
                  </a:cubicBezTo>
                  <a:cubicBezTo>
                    <a:pt x="77" y="115"/>
                    <a:pt x="75" y="114"/>
                    <a:pt x="73" y="112"/>
                  </a:cubicBezTo>
                  <a:cubicBezTo>
                    <a:pt x="72" y="112"/>
                    <a:pt x="72" y="111"/>
                    <a:pt x="72" y="111"/>
                  </a:cubicBezTo>
                  <a:cubicBezTo>
                    <a:pt x="72" y="111"/>
                    <a:pt x="71" y="111"/>
                    <a:pt x="71" y="111"/>
                  </a:cubicBezTo>
                  <a:cubicBezTo>
                    <a:pt x="71" y="111"/>
                    <a:pt x="71" y="110"/>
                    <a:pt x="70" y="109"/>
                  </a:cubicBezTo>
                  <a:cubicBezTo>
                    <a:pt x="70" y="109"/>
                    <a:pt x="69" y="109"/>
                    <a:pt x="68" y="109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4" y="106"/>
                    <a:pt x="64" y="105"/>
                    <a:pt x="64" y="104"/>
                  </a:cubicBezTo>
                  <a:cubicBezTo>
                    <a:pt x="63" y="104"/>
                    <a:pt x="62" y="103"/>
                    <a:pt x="61" y="102"/>
                  </a:cubicBezTo>
                  <a:cubicBezTo>
                    <a:pt x="60" y="103"/>
                    <a:pt x="59" y="104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0" y="107"/>
                    <a:pt x="58" y="110"/>
                    <a:pt x="58" y="111"/>
                  </a:cubicBezTo>
                  <a:cubicBezTo>
                    <a:pt x="57" y="111"/>
                    <a:pt x="52" y="112"/>
                    <a:pt x="51" y="113"/>
                  </a:cubicBezTo>
                  <a:cubicBezTo>
                    <a:pt x="51" y="113"/>
                    <a:pt x="51" y="115"/>
                    <a:pt x="51" y="115"/>
                  </a:cubicBezTo>
                  <a:cubicBezTo>
                    <a:pt x="50" y="115"/>
                    <a:pt x="47" y="116"/>
                    <a:pt x="47" y="116"/>
                  </a:cubicBezTo>
                  <a:cubicBezTo>
                    <a:pt x="47" y="116"/>
                    <a:pt x="47" y="115"/>
                    <a:pt x="47" y="115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5" y="116"/>
                    <a:pt x="45" y="115"/>
                    <a:pt x="45" y="115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7"/>
                    <a:pt x="45" y="117"/>
                  </a:cubicBezTo>
                  <a:cubicBezTo>
                    <a:pt x="45" y="117"/>
                    <a:pt x="44" y="117"/>
                    <a:pt x="44" y="117"/>
                  </a:cubicBezTo>
                  <a:cubicBezTo>
                    <a:pt x="44" y="117"/>
                    <a:pt x="44" y="118"/>
                    <a:pt x="43" y="118"/>
                  </a:cubicBezTo>
                  <a:cubicBezTo>
                    <a:pt x="43" y="118"/>
                    <a:pt x="42" y="118"/>
                    <a:pt x="43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8"/>
                    <a:pt x="42" y="119"/>
                    <a:pt x="42" y="119"/>
                  </a:cubicBezTo>
                  <a:cubicBezTo>
                    <a:pt x="42" y="119"/>
                    <a:pt x="41" y="119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0" y="122"/>
                    <a:pt x="39" y="122"/>
                    <a:pt x="38" y="122"/>
                  </a:cubicBezTo>
                  <a:cubicBezTo>
                    <a:pt x="39" y="119"/>
                    <a:pt x="38" y="120"/>
                    <a:pt x="40" y="119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0" y="117"/>
                    <a:pt x="42" y="117"/>
                    <a:pt x="42" y="116"/>
                  </a:cubicBezTo>
                  <a:cubicBezTo>
                    <a:pt x="42" y="116"/>
                    <a:pt x="42" y="114"/>
                    <a:pt x="42" y="114"/>
                  </a:cubicBezTo>
                  <a:cubicBezTo>
                    <a:pt x="45" y="114"/>
                    <a:pt x="47" y="113"/>
                    <a:pt x="48" y="113"/>
                  </a:cubicBezTo>
                  <a:cubicBezTo>
                    <a:pt x="49" y="112"/>
                    <a:pt x="49" y="113"/>
                    <a:pt x="51" y="113"/>
                  </a:cubicBezTo>
                  <a:cubicBezTo>
                    <a:pt x="51" y="113"/>
                    <a:pt x="52" y="111"/>
                    <a:pt x="52" y="110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2" y="108"/>
                    <a:pt x="50" y="108"/>
                    <a:pt x="48" y="107"/>
                  </a:cubicBezTo>
                  <a:cubicBezTo>
                    <a:pt x="48" y="109"/>
                    <a:pt x="48" y="110"/>
                    <a:pt x="47" y="111"/>
                  </a:cubicBezTo>
                  <a:cubicBezTo>
                    <a:pt x="45" y="111"/>
                    <a:pt x="45" y="111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1"/>
                    <a:pt x="42" y="111"/>
                    <a:pt x="41" y="11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39" y="112"/>
                    <a:pt x="39" y="112"/>
                  </a:cubicBezTo>
                  <a:cubicBezTo>
                    <a:pt x="38" y="113"/>
                    <a:pt x="39" y="114"/>
                    <a:pt x="39" y="115"/>
                  </a:cubicBezTo>
                  <a:cubicBezTo>
                    <a:pt x="37" y="115"/>
                    <a:pt x="36" y="115"/>
                    <a:pt x="35" y="115"/>
                  </a:cubicBezTo>
                  <a:cubicBezTo>
                    <a:pt x="35" y="115"/>
                    <a:pt x="35" y="114"/>
                    <a:pt x="35" y="114"/>
                  </a:cubicBezTo>
                  <a:cubicBezTo>
                    <a:pt x="35" y="114"/>
                    <a:pt x="33" y="113"/>
                    <a:pt x="33" y="113"/>
                  </a:cubicBezTo>
                  <a:cubicBezTo>
                    <a:pt x="32" y="112"/>
                    <a:pt x="33" y="112"/>
                    <a:pt x="32" y="112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2" y="114"/>
                    <a:pt x="31" y="115"/>
                    <a:pt x="31" y="115"/>
                  </a:cubicBezTo>
                  <a:cubicBezTo>
                    <a:pt x="31" y="115"/>
                    <a:pt x="31" y="115"/>
                    <a:pt x="31" y="116"/>
                  </a:cubicBezTo>
                  <a:cubicBezTo>
                    <a:pt x="30" y="116"/>
                    <a:pt x="30" y="115"/>
                    <a:pt x="29" y="115"/>
                  </a:cubicBezTo>
                  <a:cubicBezTo>
                    <a:pt x="29" y="116"/>
                    <a:pt x="30" y="117"/>
                    <a:pt x="29" y="117"/>
                  </a:cubicBezTo>
                  <a:cubicBezTo>
                    <a:pt x="29" y="117"/>
                    <a:pt x="29" y="118"/>
                    <a:pt x="28" y="117"/>
                  </a:cubicBezTo>
                  <a:cubicBezTo>
                    <a:pt x="28" y="117"/>
                    <a:pt x="28" y="117"/>
                    <a:pt x="28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8" y="119"/>
                    <a:pt x="28" y="119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7" y="121"/>
                    <a:pt x="26" y="120"/>
                    <a:pt x="26" y="119"/>
                  </a:cubicBezTo>
                  <a:cubicBezTo>
                    <a:pt x="25" y="119"/>
                    <a:pt x="20" y="117"/>
                    <a:pt x="20" y="117"/>
                  </a:cubicBezTo>
                  <a:cubicBezTo>
                    <a:pt x="20" y="117"/>
                    <a:pt x="19" y="117"/>
                    <a:pt x="19" y="117"/>
                  </a:cubicBezTo>
                  <a:cubicBezTo>
                    <a:pt x="18" y="116"/>
                    <a:pt x="18" y="115"/>
                    <a:pt x="17" y="115"/>
                  </a:cubicBezTo>
                  <a:cubicBezTo>
                    <a:pt x="16" y="115"/>
                    <a:pt x="16" y="115"/>
                    <a:pt x="15" y="115"/>
                  </a:cubicBezTo>
                  <a:cubicBezTo>
                    <a:pt x="15" y="115"/>
                    <a:pt x="14" y="114"/>
                    <a:pt x="14" y="114"/>
                  </a:cubicBezTo>
                  <a:cubicBezTo>
                    <a:pt x="13" y="113"/>
                    <a:pt x="12" y="114"/>
                    <a:pt x="12" y="114"/>
                  </a:cubicBezTo>
                  <a:cubicBezTo>
                    <a:pt x="11" y="113"/>
                    <a:pt x="11" y="112"/>
                    <a:pt x="10" y="112"/>
                  </a:cubicBezTo>
                  <a:cubicBezTo>
                    <a:pt x="8" y="111"/>
                    <a:pt x="6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1"/>
                    <a:pt x="2" y="111"/>
                    <a:pt x="0" y="111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5" y="177"/>
                    <a:pt x="6" y="177"/>
                  </a:cubicBezTo>
                  <a:cubicBezTo>
                    <a:pt x="7" y="178"/>
                    <a:pt x="8" y="179"/>
                    <a:pt x="9" y="178"/>
                  </a:cubicBezTo>
                  <a:cubicBezTo>
                    <a:pt x="12" y="175"/>
                    <a:pt x="10" y="178"/>
                    <a:pt x="11" y="180"/>
                  </a:cubicBezTo>
                  <a:cubicBezTo>
                    <a:pt x="12" y="181"/>
                    <a:pt x="12" y="181"/>
                    <a:pt x="12" y="182"/>
                  </a:cubicBezTo>
                  <a:cubicBezTo>
                    <a:pt x="13" y="184"/>
                    <a:pt x="17" y="185"/>
                    <a:pt x="18" y="187"/>
                  </a:cubicBezTo>
                  <a:cubicBezTo>
                    <a:pt x="19" y="188"/>
                    <a:pt x="17" y="190"/>
                    <a:pt x="20" y="188"/>
                  </a:cubicBezTo>
                  <a:cubicBezTo>
                    <a:pt x="21" y="187"/>
                    <a:pt x="23" y="187"/>
                    <a:pt x="24" y="186"/>
                  </a:cubicBezTo>
                  <a:cubicBezTo>
                    <a:pt x="24" y="184"/>
                    <a:pt x="22" y="183"/>
                    <a:pt x="24" y="183"/>
                  </a:cubicBezTo>
                  <a:cubicBezTo>
                    <a:pt x="25" y="183"/>
                    <a:pt x="27" y="182"/>
                    <a:pt x="28" y="183"/>
                  </a:cubicBezTo>
                  <a:cubicBezTo>
                    <a:pt x="28" y="185"/>
                    <a:pt x="31" y="184"/>
                    <a:pt x="31" y="186"/>
                  </a:cubicBezTo>
                  <a:cubicBezTo>
                    <a:pt x="31" y="187"/>
                    <a:pt x="31" y="188"/>
                    <a:pt x="33" y="188"/>
                  </a:cubicBezTo>
                  <a:cubicBezTo>
                    <a:pt x="34" y="188"/>
                    <a:pt x="36" y="190"/>
                    <a:pt x="37" y="191"/>
                  </a:cubicBezTo>
                  <a:cubicBezTo>
                    <a:pt x="38" y="192"/>
                    <a:pt x="41" y="195"/>
                    <a:pt x="42" y="197"/>
                  </a:cubicBezTo>
                  <a:cubicBezTo>
                    <a:pt x="43" y="198"/>
                    <a:pt x="43" y="200"/>
                    <a:pt x="45" y="201"/>
                  </a:cubicBezTo>
                  <a:cubicBezTo>
                    <a:pt x="47" y="202"/>
                    <a:pt x="47" y="204"/>
                    <a:pt x="48" y="205"/>
                  </a:cubicBezTo>
                  <a:cubicBezTo>
                    <a:pt x="50" y="205"/>
                    <a:pt x="52" y="203"/>
                    <a:pt x="52" y="205"/>
                  </a:cubicBezTo>
                  <a:cubicBezTo>
                    <a:pt x="52" y="206"/>
                    <a:pt x="52" y="207"/>
                    <a:pt x="53" y="208"/>
                  </a:cubicBezTo>
                  <a:cubicBezTo>
                    <a:pt x="53" y="210"/>
                    <a:pt x="53" y="209"/>
                    <a:pt x="54" y="210"/>
                  </a:cubicBezTo>
                  <a:cubicBezTo>
                    <a:pt x="56" y="210"/>
                    <a:pt x="55" y="212"/>
                    <a:pt x="56" y="212"/>
                  </a:cubicBezTo>
                  <a:cubicBezTo>
                    <a:pt x="57" y="212"/>
                    <a:pt x="55" y="213"/>
                    <a:pt x="55" y="214"/>
                  </a:cubicBezTo>
                  <a:cubicBezTo>
                    <a:pt x="56" y="215"/>
                    <a:pt x="56" y="215"/>
                    <a:pt x="55" y="216"/>
                  </a:cubicBezTo>
                  <a:cubicBezTo>
                    <a:pt x="55" y="217"/>
                    <a:pt x="54" y="218"/>
                    <a:pt x="54" y="218"/>
                  </a:cubicBezTo>
                  <a:close/>
                  <a:moveTo>
                    <a:pt x="268" y="299"/>
                  </a:moveTo>
                  <a:cubicBezTo>
                    <a:pt x="268" y="298"/>
                    <a:pt x="268" y="298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lose/>
                  <a:moveTo>
                    <a:pt x="348" y="14"/>
                  </a:moveTo>
                  <a:cubicBezTo>
                    <a:pt x="348" y="14"/>
                    <a:pt x="348" y="14"/>
                    <a:pt x="348" y="15"/>
                  </a:cubicBezTo>
                  <a:cubicBezTo>
                    <a:pt x="346" y="15"/>
                    <a:pt x="346" y="14"/>
                    <a:pt x="348" y="14"/>
                  </a:cubicBezTo>
                  <a:close/>
                  <a:moveTo>
                    <a:pt x="205" y="127"/>
                  </a:moveTo>
                  <a:cubicBezTo>
                    <a:pt x="205" y="128"/>
                    <a:pt x="205" y="128"/>
                    <a:pt x="205" y="128"/>
                  </a:cubicBezTo>
                  <a:cubicBezTo>
                    <a:pt x="204" y="128"/>
                    <a:pt x="204" y="127"/>
                    <a:pt x="205" y="127"/>
                  </a:cubicBezTo>
                  <a:close/>
                  <a:moveTo>
                    <a:pt x="50" y="116"/>
                  </a:moveTo>
                  <a:cubicBezTo>
                    <a:pt x="51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lose/>
                  <a:moveTo>
                    <a:pt x="78" y="250"/>
                  </a:moveTo>
                  <a:cubicBezTo>
                    <a:pt x="78" y="250"/>
                    <a:pt x="78" y="251"/>
                    <a:pt x="78" y="251"/>
                  </a:cubicBezTo>
                  <a:cubicBezTo>
                    <a:pt x="79" y="251"/>
                    <a:pt x="79" y="252"/>
                    <a:pt x="79" y="252"/>
                  </a:cubicBezTo>
                  <a:cubicBezTo>
                    <a:pt x="82" y="253"/>
                    <a:pt x="78" y="250"/>
                    <a:pt x="78" y="250"/>
                  </a:cubicBezTo>
                  <a:close/>
                  <a:moveTo>
                    <a:pt x="60" y="237"/>
                  </a:moveTo>
                  <a:cubicBezTo>
                    <a:pt x="60" y="237"/>
                    <a:pt x="60" y="238"/>
                    <a:pt x="60" y="238"/>
                  </a:cubicBezTo>
                  <a:cubicBezTo>
                    <a:pt x="60" y="238"/>
                    <a:pt x="61" y="236"/>
                    <a:pt x="60" y="23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8"/>
                    <a:pt x="59" y="228"/>
                  </a:cubicBezTo>
                  <a:cubicBezTo>
                    <a:pt x="59" y="228"/>
                    <a:pt x="58" y="227"/>
                    <a:pt x="59" y="227"/>
                  </a:cubicBezTo>
                  <a:close/>
                  <a:moveTo>
                    <a:pt x="240" y="261"/>
                  </a:moveTo>
                  <a:cubicBezTo>
                    <a:pt x="240" y="261"/>
                    <a:pt x="241" y="262"/>
                    <a:pt x="241" y="262"/>
                  </a:cubicBezTo>
                  <a:cubicBezTo>
                    <a:pt x="241" y="262"/>
                    <a:pt x="241" y="261"/>
                    <a:pt x="240" y="261"/>
                  </a:cubicBezTo>
                  <a:close/>
                  <a:moveTo>
                    <a:pt x="246" y="258"/>
                  </a:moveTo>
                  <a:cubicBezTo>
                    <a:pt x="246" y="258"/>
                    <a:pt x="246" y="258"/>
                    <a:pt x="246" y="259"/>
                  </a:cubicBezTo>
                  <a:cubicBezTo>
                    <a:pt x="247" y="258"/>
                    <a:pt x="247" y="258"/>
                    <a:pt x="246" y="258"/>
                  </a:cubicBezTo>
                  <a:close/>
                  <a:moveTo>
                    <a:pt x="338" y="276"/>
                  </a:moveTo>
                  <a:cubicBezTo>
                    <a:pt x="339" y="276"/>
                    <a:pt x="338" y="276"/>
                    <a:pt x="338" y="276"/>
                  </a:cubicBezTo>
                  <a:cubicBezTo>
                    <a:pt x="338" y="276"/>
                    <a:pt x="337" y="276"/>
                    <a:pt x="338" y="276"/>
                  </a:cubicBezTo>
                  <a:close/>
                  <a:moveTo>
                    <a:pt x="367" y="281"/>
                  </a:moveTo>
                  <a:cubicBezTo>
                    <a:pt x="367" y="281"/>
                    <a:pt x="367" y="281"/>
                    <a:pt x="367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7" y="281"/>
                    <a:pt x="368" y="281"/>
                    <a:pt x="367" y="281"/>
                  </a:cubicBezTo>
                  <a:close/>
                  <a:moveTo>
                    <a:pt x="325" y="269"/>
                  </a:moveTo>
                  <a:cubicBezTo>
                    <a:pt x="327" y="268"/>
                    <a:pt x="324" y="271"/>
                    <a:pt x="324" y="271"/>
                  </a:cubicBezTo>
                  <a:cubicBezTo>
                    <a:pt x="321" y="272"/>
                    <a:pt x="324" y="269"/>
                    <a:pt x="325" y="269"/>
                  </a:cubicBezTo>
                  <a:close/>
                  <a:moveTo>
                    <a:pt x="353" y="251"/>
                  </a:moveTo>
                  <a:cubicBezTo>
                    <a:pt x="353" y="251"/>
                    <a:pt x="353" y="252"/>
                    <a:pt x="353" y="252"/>
                  </a:cubicBezTo>
                  <a:cubicBezTo>
                    <a:pt x="354" y="252"/>
                    <a:pt x="355" y="252"/>
                    <a:pt x="355" y="252"/>
                  </a:cubicBezTo>
                  <a:cubicBezTo>
                    <a:pt x="357" y="254"/>
                    <a:pt x="357" y="254"/>
                    <a:pt x="357" y="254"/>
                  </a:cubicBezTo>
                  <a:cubicBezTo>
                    <a:pt x="357" y="254"/>
                    <a:pt x="357" y="255"/>
                    <a:pt x="357" y="255"/>
                  </a:cubicBezTo>
                  <a:cubicBezTo>
                    <a:pt x="358" y="255"/>
                    <a:pt x="359" y="255"/>
                    <a:pt x="360" y="255"/>
                  </a:cubicBezTo>
                  <a:cubicBezTo>
                    <a:pt x="361" y="256"/>
                    <a:pt x="362" y="257"/>
                    <a:pt x="363" y="257"/>
                  </a:cubicBezTo>
                  <a:cubicBezTo>
                    <a:pt x="364" y="257"/>
                    <a:pt x="364" y="257"/>
                    <a:pt x="365" y="257"/>
                  </a:cubicBezTo>
                  <a:cubicBezTo>
                    <a:pt x="365" y="257"/>
                    <a:pt x="365" y="256"/>
                    <a:pt x="366" y="256"/>
                  </a:cubicBezTo>
                  <a:cubicBezTo>
                    <a:pt x="364" y="255"/>
                    <a:pt x="364" y="255"/>
                    <a:pt x="364" y="255"/>
                  </a:cubicBezTo>
                  <a:cubicBezTo>
                    <a:pt x="364" y="255"/>
                    <a:pt x="363" y="255"/>
                    <a:pt x="363" y="255"/>
                  </a:cubicBezTo>
                  <a:cubicBezTo>
                    <a:pt x="362" y="254"/>
                    <a:pt x="362" y="253"/>
                    <a:pt x="361" y="252"/>
                  </a:cubicBezTo>
                  <a:cubicBezTo>
                    <a:pt x="361" y="252"/>
                    <a:pt x="360" y="252"/>
                    <a:pt x="360" y="252"/>
                  </a:cubicBezTo>
                  <a:cubicBezTo>
                    <a:pt x="358" y="252"/>
                    <a:pt x="357" y="251"/>
                    <a:pt x="356" y="251"/>
                  </a:cubicBezTo>
                  <a:cubicBezTo>
                    <a:pt x="355" y="251"/>
                    <a:pt x="354" y="251"/>
                    <a:pt x="353" y="251"/>
                  </a:cubicBezTo>
                  <a:close/>
                  <a:moveTo>
                    <a:pt x="285" y="284"/>
                  </a:moveTo>
                  <a:cubicBezTo>
                    <a:pt x="285" y="285"/>
                    <a:pt x="286" y="285"/>
                    <a:pt x="286" y="285"/>
                  </a:cubicBezTo>
                  <a:cubicBezTo>
                    <a:pt x="285" y="287"/>
                    <a:pt x="285" y="287"/>
                    <a:pt x="285" y="287"/>
                  </a:cubicBezTo>
                  <a:cubicBezTo>
                    <a:pt x="283" y="286"/>
                    <a:pt x="285" y="285"/>
                    <a:pt x="285" y="284"/>
                  </a:cubicBezTo>
                  <a:close/>
                  <a:moveTo>
                    <a:pt x="275" y="281"/>
                  </a:moveTo>
                  <a:cubicBezTo>
                    <a:pt x="275" y="281"/>
                    <a:pt x="275" y="282"/>
                    <a:pt x="275" y="282"/>
                  </a:cubicBezTo>
                  <a:cubicBezTo>
                    <a:pt x="277" y="282"/>
                    <a:pt x="276" y="281"/>
                    <a:pt x="275" y="281"/>
                  </a:cubicBezTo>
                  <a:close/>
                  <a:moveTo>
                    <a:pt x="309" y="278"/>
                  </a:moveTo>
                  <a:cubicBezTo>
                    <a:pt x="309" y="278"/>
                    <a:pt x="311" y="279"/>
                    <a:pt x="311" y="279"/>
                  </a:cubicBezTo>
                  <a:cubicBezTo>
                    <a:pt x="311" y="280"/>
                    <a:pt x="310" y="280"/>
                    <a:pt x="309" y="280"/>
                  </a:cubicBezTo>
                  <a:cubicBezTo>
                    <a:pt x="309" y="280"/>
                    <a:pt x="309" y="280"/>
                    <a:pt x="310" y="279"/>
                  </a:cubicBezTo>
                  <a:cubicBezTo>
                    <a:pt x="309" y="279"/>
                    <a:pt x="307" y="279"/>
                    <a:pt x="309" y="279"/>
                  </a:cubicBezTo>
                  <a:cubicBezTo>
                    <a:pt x="309" y="278"/>
                    <a:pt x="308" y="278"/>
                    <a:pt x="309" y="278"/>
                  </a:cubicBezTo>
                  <a:close/>
                  <a:moveTo>
                    <a:pt x="268" y="277"/>
                  </a:moveTo>
                  <a:cubicBezTo>
                    <a:pt x="268" y="277"/>
                    <a:pt x="268" y="277"/>
                    <a:pt x="268" y="277"/>
                  </a:cubicBezTo>
                  <a:cubicBezTo>
                    <a:pt x="269" y="278"/>
                    <a:pt x="270" y="278"/>
                    <a:pt x="270" y="278"/>
                  </a:cubicBezTo>
                  <a:cubicBezTo>
                    <a:pt x="271" y="279"/>
                    <a:pt x="274" y="279"/>
                    <a:pt x="274" y="279"/>
                  </a:cubicBezTo>
                  <a:cubicBezTo>
                    <a:pt x="275" y="279"/>
                    <a:pt x="273" y="278"/>
                    <a:pt x="273" y="278"/>
                  </a:cubicBezTo>
                  <a:cubicBezTo>
                    <a:pt x="272" y="277"/>
                    <a:pt x="270" y="277"/>
                    <a:pt x="268" y="277"/>
                  </a:cubicBezTo>
                  <a:close/>
                  <a:moveTo>
                    <a:pt x="375" y="274"/>
                  </a:moveTo>
                  <a:cubicBezTo>
                    <a:pt x="375" y="274"/>
                    <a:pt x="375" y="274"/>
                    <a:pt x="375" y="275"/>
                  </a:cubicBezTo>
                  <a:cubicBezTo>
                    <a:pt x="374" y="275"/>
                    <a:pt x="373" y="275"/>
                    <a:pt x="373" y="275"/>
                  </a:cubicBezTo>
                  <a:cubicBezTo>
                    <a:pt x="373" y="275"/>
                    <a:pt x="372" y="275"/>
                    <a:pt x="372" y="276"/>
                  </a:cubicBezTo>
                  <a:cubicBezTo>
                    <a:pt x="372" y="276"/>
                    <a:pt x="372" y="276"/>
                    <a:pt x="372" y="276"/>
                  </a:cubicBezTo>
                  <a:cubicBezTo>
                    <a:pt x="372" y="277"/>
                    <a:pt x="372" y="278"/>
                    <a:pt x="371" y="279"/>
                  </a:cubicBezTo>
                  <a:cubicBezTo>
                    <a:pt x="372" y="278"/>
                    <a:pt x="373" y="279"/>
                    <a:pt x="374" y="278"/>
                  </a:cubicBezTo>
                  <a:cubicBezTo>
                    <a:pt x="374" y="278"/>
                    <a:pt x="374" y="277"/>
                    <a:pt x="374" y="277"/>
                  </a:cubicBezTo>
                  <a:cubicBezTo>
                    <a:pt x="374" y="277"/>
                    <a:pt x="378" y="275"/>
                    <a:pt x="375" y="276"/>
                  </a:cubicBezTo>
                  <a:cubicBezTo>
                    <a:pt x="375" y="276"/>
                    <a:pt x="375" y="275"/>
                    <a:pt x="375" y="275"/>
                  </a:cubicBezTo>
                  <a:cubicBezTo>
                    <a:pt x="377" y="275"/>
                    <a:pt x="376" y="274"/>
                    <a:pt x="375" y="274"/>
                  </a:cubicBezTo>
                  <a:close/>
                  <a:moveTo>
                    <a:pt x="282" y="273"/>
                  </a:moveTo>
                  <a:cubicBezTo>
                    <a:pt x="284" y="273"/>
                    <a:pt x="284" y="274"/>
                    <a:pt x="282" y="275"/>
                  </a:cubicBezTo>
                  <a:cubicBezTo>
                    <a:pt x="282" y="274"/>
                    <a:pt x="282" y="274"/>
                    <a:pt x="282" y="274"/>
                  </a:cubicBezTo>
                  <a:cubicBezTo>
                    <a:pt x="281" y="274"/>
                    <a:pt x="280" y="274"/>
                    <a:pt x="279" y="274"/>
                  </a:cubicBezTo>
                  <a:cubicBezTo>
                    <a:pt x="279" y="273"/>
                    <a:pt x="279" y="273"/>
                    <a:pt x="279" y="273"/>
                  </a:cubicBezTo>
                  <a:cubicBezTo>
                    <a:pt x="280" y="273"/>
                    <a:pt x="281" y="273"/>
                    <a:pt x="282" y="273"/>
                  </a:cubicBezTo>
                  <a:close/>
                  <a:moveTo>
                    <a:pt x="355" y="269"/>
                  </a:moveTo>
                  <a:cubicBezTo>
                    <a:pt x="355" y="270"/>
                    <a:pt x="355" y="270"/>
                    <a:pt x="355" y="271"/>
                  </a:cubicBezTo>
                  <a:cubicBezTo>
                    <a:pt x="355" y="271"/>
                    <a:pt x="354" y="271"/>
                    <a:pt x="354" y="272"/>
                  </a:cubicBezTo>
                  <a:cubicBezTo>
                    <a:pt x="354" y="273"/>
                    <a:pt x="354" y="273"/>
                    <a:pt x="354" y="273"/>
                  </a:cubicBezTo>
                  <a:cubicBezTo>
                    <a:pt x="354" y="273"/>
                    <a:pt x="355" y="272"/>
                    <a:pt x="356" y="273"/>
                  </a:cubicBezTo>
                  <a:cubicBezTo>
                    <a:pt x="356" y="273"/>
                    <a:pt x="356" y="274"/>
                    <a:pt x="356" y="274"/>
                  </a:cubicBezTo>
                  <a:cubicBezTo>
                    <a:pt x="356" y="274"/>
                    <a:pt x="357" y="274"/>
                    <a:pt x="357" y="274"/>
                  </a:cubicBezTo>
                  <a:cubicBezTo>
                    <a:pt x="360" y="274"/>
                    <a:pt x="359" y="274"/>
                    <a:pt x="362" y="274"/>
                  </a:cubicBezTo>
                  <a:cubicBezTo>
                    <a:pt x="362" y="274"/>
                    <a:pt x="362" y="274"/>
                    <a:pt x="361" y="275"/>
                  </a:cubicBezTo>
                  <a:cubicBezTo>
                    <a:pt x="361" y="275"/>
                    <a:pt x="361" y="275"/>
                    <a:pt x="361" y="275"/>
                  </a:cubicBezTo>
                  <a:cubicBezTo>
                    <a:pt x="362" y="275"/>
                    <a:pt x="362" y="276"/>
                    <a:pt x="362" y="276"/>
                  </a:cubicBezTo>
                  <a:cubicBezTo>
                    <a:pt x="362" y="276"/>
                    <a:pt x="363" y="276"/>
                    <a:pt x="363" y="276"/>
                  </a:cubicBezTo>
                  <a:cubicBezTo>
                    <a:pt x="363" y="276"/>
                    <a:pt x="364" y="275"/>
                    <a:pt x="364" y="275"/>
                  </a:cubicBezTo>
                  <a:cubicBezTo>
                    <a:pt x="364" y="275"/>
                    <a:pt x="364" y="275"/>
                    <a:pt x="364" y="275"/>
                  </a:cubicBezTo>
                  <a:cubicBezTo>
                    <a:pt x="364" y="275"/>
                    <a:pt x="363" y="274"/>
                    <a:pt x="363" y="274"/>
                  </a:cubicBezTo>
                  <a:cubicBezTo>
                    <a:pt x="363" y="274"/>
                    <a:pt x="363" y="273"/>
                    <a:pt x="363" y="273"/>
                  </a:cubicBezTo>
                  <a:cubicBezTo>
                    <a:pt x="363" y="273"/>
                    <a:pt x="364" y="273"/>
                    <a:pt x="363" y="273"/>
                  </a:cubicBezTo>
                  <a:cubicBezTo>
                    <a:pt x="362" y="273"/>
                    <a:pt x="360" y="273"/>
                    <a:pt x="359" y="273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8" y="272"/>
                    <a:pt x="358" y="273"/>
                    <a:pt x="358" y="273"/>
                  </a:cubicBezTo>
                  <a:cubicBezTo>
                    <a:pt x="357" y="273"/>
                    <a:pt x="356" y="272"/>
                    <a:pt x="355" y="272"/>
                  </a:cubicBezTo>
                  <a:cubicBezTo>
                    <a:pt x="355" y="272"/>
                    <a:pt x="356" y="271"/>
                    <a:pt x="356" y="270"/>
                  </a:cubicBezTo>
                  <a:cubicBezTo>
                    <a:pt x="356" y="271"/>
                    <a:pt x="356" y="269"/>
                    <a:pt x="355" y="269"/>
                  </a:cubicBezTo>
                  <a:close/>
                  <a:moveTo>
                    <a:pt x="375" y="269"/>
                  </a:moveTo>
                  <a:cubicBezTo>
                    <a:pt x="374" y="269"/>
                    <a:pt x="374" y="269"/>
                    <a:pt x="374" y="269"/>
                  </a:cubicBezTo>
                  <a:cubicBezTo>
                    <a:pt x="372" y="270"/>
                    <a:pt x="372" y="269"/>
                    <a:pt x="371" y="269"/>
                  </a:cubicBezTo>
                  <a:cubicBezTo>
                    <a:pt x="370" y="270"/>
                    <a:pt x="370" y="270"/>
                    <a:pt x="369" y="271"/>
                  </a:cubicBezTo>
                  <a:cubicBezTo>
                    <a:pt x="370" y="271"/>
                    <a:pt x="370" y="272"/>
                    <a:pt x="369" y="273"/>
                  </a:cubicBezTo>
                  <a:cubicBezTo>
                    <a:pt x="368" y="273"/>
                    <a:pt x="368" y="273"/>
                    <a:pt x="368" y="273"/>
                  </a:cubicBezTo>
                  <a:cubicBezTo>
                    <a:pt x="368" y="273"/>
                    <a:pt x="368" y="273"/>
                    <a:pt x="368" y="274"/>
                  </a:cubicBezTo>
                  <a:cubicBezTo>
                    <a:pt x="367" y="274"/>
                    <a:pt x="368" y="275"/>
                    <a:pt x="368" y="275"/>
                  </a:cubicBezTo>
                  <a:cubicBezTo>
                    <a:pt x="367" y="275"/>
                    <a:pt x="367" y="275"/>
                    <a:pt x="367" y="275"/>
                  </a:cubicBezTo>
                  <a:cubicBezTo>
                    <a:pt x="367" y="277"/>
                    <a:pt x="367" y="278"/>
                    <a:pt x="368" y="279"/>
                  </a:cubicBezTo>
                  <a:cubicBezTo>
                    <a:pt x="369" y="279"/>
                    <a:pt x="369" y="279"/>
                    <a:pt x="370" y="279"/>
                  </a:cubicBezTo>
                  <a:cubicBezTo>
                    <a:pt x="370" y="279"/>
                    <a:pt x="370" y="278"/>
                    <a:pt x="370" y="278"/>
                  </a:cubicBezTo>
                  <a:cubicBezTo>
                    <a:pt x="368" y="277"/>
                    <a:pt x="371" y="275"/>
                    <a:pt x="371" y="275"/>
                  </a:cubicBezTo>
                  <a:cubicBezTo>
                    <a:pt x="371" y="274"/>
                    <a:pt x="371" y="274"/>
                    <a:pt x="371" y="274"/>
                  </a:cubicBezTo>
                  <a:cubicBezTo>
                    <a:pt x="371" y="274"/>
                    <a:pt x="371" y="274"/>
                    <a:pt x="370" y="274"/>
                  </a:cubicBezTo>
                  <a:cubicBezTo>
                    <a:pt x="371" y="273"/>
                    <a:pt x="372" y="271"/>
                    <a:pt x="373" y="270"/>
                  </a:cubicBezTo>
                  <a:cubicBezTo>
                    <a:pt x="373" y="270"/>
                    <a:pt x="374" y="270"/>
                    <a:pt x="375" y="270"/>
                  </a:cubicBezTo>
                  <a:cubicBezTo>
                    <a:pt x="375" y="269"/>
                    <a:pt x="375" y="270"/>
                    <a:pt x="376" y="269"/>
                  </a:cubicBezTo>
                  <a:cubicBezTo>
                    <a:pt x="376" y="269"/>
                    <a:pt x="375" y="269"/>
                    <a:pt x="375" y="269"/>
                  </a:cubicBezTo>
                  <a:close/>
                  <a:moveTo>
                    <a:pt x="396" y="267"/>
                  </a:moveTo>
                  <a:cubicBezTo>
                    <a:pt x="396" y="267"/>
                    <a:pt x="395" y="269"/>
                    <a:pt x="396" y="269"/>
                  </a:cubicBezTo>
                  <a:cubicBezTo>
                    <a:pt x="397" y="268"/>
                    <a:pt x="397" y="268"/>
                    <a:pt x="397" y="267"/>
                  </a:cubicBezTo>
                  <a:cubicBezTo>
                    <a:pt x="396" y="267"/>
                    <a:pt x="396" y="267"/>
                    <a:pt x="396" y="267"/>
                  </a:cubicBezTo>
                  <a:close/>
                  <a:moveTo>
                    <a:pt x="367" y="264"/>
                  </a:moveTo>
                  <a:cubicBezTo>
                    <a:pt x="366" y="264"/>
                    <a:pt x="364" y="267"/>
                    <a:pt x="366" y="266"/>
                  </a:cubicBezTo>
                  <a:cubicBezTo>
                    <a:pt x="366" y="266"/>
                    <a:pt x="369" y="263"/>
                    <a:pt x="367" y="264"/>
                  </a:cubicBezTo>
                  <a:close/>
                  <a:moveTo>
                    <a:pt x="244" y="249"/>
                  </a:moveTo>
                  <a:cubicBezTo>
                    <a:pt x="246" y="250"/>
                    <a:pt x="246" y="251"/>
                    <a:pt x="247" y="253"/>
                  </a:cubicBezTo>
                  <a:cubicBezTo>
                    <a:pt x="246" y="253"/>
                    <a:pt x="245" y="253"/>
                    <a:pt x="245" y="253"/>
                  </a:cubicBezTo>
                  <a:cubicBezTo>
                    <a:pt x="245" y="253"/>
                    <a:pt x="244" y="253"/>
                    <a:pt x="245" y="253"/>
                  </a:cubicBezTo>
                  <a:cubicBezTo>
                    <a:pt x="244" y="253"/>
                    <a:pt x="243" y="253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2" y="251"/>
                    <a:pt x="243" y="253"/>
                    <a:pt x="243" y="253"/>
                  </a:cubicBezTo>
                  <a:cubicBezTo>
                    <a:pt x="242" y="253"/>
                    <a:pt x="242" y="253"/>
                    <a:pt x="242" y="253"/>
                  </a:cubicBezTo>
                  <a:cubicBezTo>
                    <a:pt x="242" y="253"/>
                    <a:pt x="242" y="250"/>
                    <a:pt x="242" y="250"/>
                  </a:cubicBezTo>
                  <a:cubicBezTo>
                    <a:pt x="243" y="249"/>
                    <a:pt x="244" y="249"/>
                    <a:pt x="244" y="249"/>
                  </a:cubicBezTo>
                  <a:close/>
                  <a:moveTo>
                    <a:pt x="320" y="243"/>
                  </a:moveTo>
                  <a:cubicBezTo>
                    <a:pt x="322" y="242"/>
                    <a:pt x="318" y="245"/>
                    <a:pt x="318" y="245"/>
                  </a:cubicBezTo>
                  <a:cubicBezTo>
                    <a:pt x="318" y="245"/>
                    <a:pt x="318" y="244"/>
                    <a:pt x="318" y="243"/>
                  </a:cubicBezTo>
                  <a:cubicBezTo>
                    <a:pt x="319" y="243"/>
                    <a:pt x="319" y="243"/>
                    <a:pt x="320" y="243"/>
                  </a:cubicBezTo>
                  <a:close/>
                  <a:moveTo>
                    <a:pt x="317" y="242"/>
                  </a:moveTo>
                  <a:cubicBezTo>
                    <a:pt x="317" y="242"/>
                    <a:pt x="316" y="241"/>
                    <a:pt x="317" y="242"/>
                  </a:cubicBezTo>
                  <a:cubicBezTo>
                    <a:pt x="318" y="242"/>
                    <a:pt x="318" y="243"/>
                    <a:pt x="318" y="243"/>
                  </a:cubicBezTo>
                  <a:cubicBezTo>
                    <a:pt x="318" y="243"/>
                    <a:pt x="314" y="246"/>
                    <a:pt x="313" y="246"/>
                  </a:cubicBezTo>
                  <a:cubicBezTo>
                    <a:pt x="313" y="246"/>
                    <a:pt x="313" y="246"/>
                    <a:pt x="312" y="246"/>
                  </a:cubicBezTo>
                  <a:cubicBezTo>
                    <a:pt x="312" y="246"/>
                    <a:pt x="312" y="246"/>
                    <a:pt x="311" y="246"/>
                  </a:cubicBezTo>
                  <a:cubicBezTo>
                    <a:pt x="312" y="245"/>
                    <a:pt x="313" y="243"/>
                    <a:pt x="314" y="243"/>
                  </a:cubicBezTo>
                  <a:cubicBezTo>
                    <a:pt x="315" y="243"/>
                    <a:pt x="316" y="243"/>
                    <a:pt x="316" y="243"/>
                  </a:cubicBezTo>
                  <a:cubicBezTo>
                    <a:pt x="316" y="242"/>
                    <a:pt x="316" y="242"/>
                    <a:pt x="317" y="242"/>
                  </a:cubicBezTo>
                  <a:close/>
                  <a:moveTo>
                    <a:pt x="391" y="240"/>
                  </a:moveTo>
                  <a:cubicBezTo>
                    <a:pt x="390" y="240"/>
                    <a:pt x="388" y="242"/>
                    <a:pt x="388" y="242"/>
                  </a:cubicBezTo>
                  <a:cubicBezTo>
                    <a:pt x="388" y="243"/>
                    <a:pt x="388" y="243"/>
                    <a:pt x="388" y="243"/>
                  </a:cubicBezTo>
                  <a:cubicBezTo>
                    <a:pt x="388" y="244"/>
                    <a:pt x="387" y="244"/>
                    <a:pt x="386" y="244"/>
                  </a:cubicBezTo>
                  <a:cubicBezTo>
                    <a:pt x="386" y="245"/>
                    <a:pt x="386" y="246"/>
                    <a:pt x="386" y="247"/>
                  </a:cubicBezTo>
                  <a:cubicBezTo>
                    <a:pt x="385" y="248"/>
                    <a:pt x="385" y="248"/>
                    <a:pt x="385" y="248"/>
                  </a:cubicBezTo>
                  <a:cubicBezTo>
                    <a:pt x="385" y="249"/>
                    <a:pt x="386" y="250"/>
                    <a:pt x="385" y="252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5" y="254"/>
                    <a:pt x="386" y="254"/>
                    <a:pt x="386" y="254"/>
                  </a:cubicBezTo>
                  <a:cubicBezTo>
                    <a:pt x="386" y="254"/>
                    <a:pt x="386" y="254"/>
                    <a:pt x="385" y="255"/>
                  </a:cubicBezTo>
                  <a:cubicBezTo>
                    <a:pt x="386" y="255"/>
                    <a:pt x="385" y="256"/>
                    <a:pt x="385" y="256"/>
                  </a:cubicBezTo>
                  <a:cubicBezTo>
                    <a:pt x="384" y="255"/>
                    <a:pt x="384" y="254"/>
                    <a:pt x="383" y="255"/>
                  </a:cubicBezTo>
                  <a:cubicBezTo>
                    <a:pt x="383" y="255"/>
                    <a:pt x="383" y="255"/>
                    <a:pt x="383" y="255"/>
                  </a:cubicBezTo>
                  <a:cubicBezTo>
                    <a:pt x="382" y="255"/>
                    <a:pt x="382" y="256"/>
                    <a:pt x="382" y="256"/>
                  </a:cubicBezTo>
                  <a:cubicBezTo>
                    <a:pt x="383" y="256"/>
                    <a:pt x="384" y="257"/>
                    <a:pt x="382" y="257"/>
                  </a:cubicBezTo>
                  <a:cubicBezTo>
                    <a:pt x="382" y="257"/>
                    <a:pt x="381" y="257"/>
                    <a:pt x="380" y="257"/>
                  </a:cubicBezTo>
                  <a:cubicBezTo>
                    <a:pt x="380" y="257"/>
                    <a:pt x="380" y="258"/>
                    <a:pt x="380" y="258"/>
                  </a:cubicBezTo>
                  <a:cubicBezTo>
                    <a:pt x="380" y="258"/>
                    <a:pt x="381" y="258"/>
                    <a:pt x="381" y="258"/>
                  </a:cubicBezTo>
                  <a:cubicBezTo>
                    <a:pt x="382" y="258"/>
                    <a:pt x="382" y="258"/>
                    <a:pt x="383" y="258"/>
                  </a:cubicBezTo>
                  <a:cubicBezTo>
                    <a:pt x="383" y="258"/>
                    <a:pt x="383" y="259"/>
                    <a:pt x="382" y="259"/>
                  </a:cubicBezTo>
                  <a:cubicBezTo>
                    <a:pt x="382" y="258"/>
                    <a:pt x="382" y="258"/>
                    <a:pt x="382" y="258"/>
                  </a:cubicBezTo>
                  <a:cubicBezTo>
                    <a:pt x="382" y="258"/>
                    <a:pt x="381" y="258"/>
                    <a:pt x="381" y="259"/>
                  </a:cubicBezTo>
                  <a:cubicBezTo>
                    <a:pt x="381" y="259"/>
                    <a:pt x="382" y="259"/>
                    <a:pt x="381" y="260"/>
                  </a:cubicBezTo>
                  <a:cubicBezTo>
                    <a:pt x="380" y="261"/>
                    <a:pt x="380" y="261"/>
                    <a:pt x="380" y="261"/>
                  </a:cubicBezTo>
                  <a:cubicBezTo>
                    <a:pt x="379" y="261"/>
                    <a:pt x="379" y="262"/>
                    <a:pt x="379" y="262"/>
                  </a:cubicBezTo>
                  <a:cubicBezTo>
                    <a:pt x="380" y="264"/>
                    <a:pt x="379" y="264"/>
                    <a:pt x="382" y="263"/>
                  </a:cubicBezTo>
                  <a:cubicBezTo>
                    <a:pt x="382" y="263"/>
                    <a:pt x="382" y="263"/>
                    <a:pt x="382" y="263"/>
                  </a:cubicBezTo>
                  <a:cubicBezTo>
                    <a:pt x="383" y="263"/>
                    <a:pt x="385" y="263"/>
                    <a:pt x="387" y="263"/>
                  </a:cubicBezTo>
                  <a:cubicBezTo>
                    <a:pt x="388" y="263"/>
                    <a:pt x="388" y="263"/>
                    <a:pt x="390" y="263"/>
                  </a:cubicBezTo>
                  <a:cubicBezTo>
                    <a:pt x="390" y="263"/>
                    <a:pt x="390" y="264"/>
                    <a:pt x="390" y="264"/>
                  </a:cubicBezTo>
                  <a:cubicBezTo>
                    <a:pt x="391" y="264"/>
                    <a:pt x="392" y="262"/>
                    <a:pt x="392" y="262"/>
                  </a:cubicBezTo>
                  <a:cubicBezTo>
                    <a:pt x="392" y="262"/>
                    <a:pt x="393" y="263"/>
                    <a:pt x="393" y="263"/>
                  </a:cubicBezTo>
                  <a:cubicBezTo>
                    <a:pt x="395" y="263"/>
                    <a:pt x="397" y="263"/>
                    <a:pt x="399" y="262"/>
                  </a:cubicBezTo>
                  <a:cubicBezTo>
                    <a:pt x="399" y="265"/>
                    <a:pt x="398" y="264"/>
                    <a:pt x="400" y="264"/>
                  </a:cubicBezTo>
                  <a:cubicBezTo>
                    <a:pt x="401" y="264"/>
                    <a:pt x="401" y="263"/>
                    <a:pt x="401" y="262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3"/>
                    <a:pt x="402" y="263"/>
                    <a:pt x="402" y="264"/>
                  </a:cubicBezTo>
                  <a:cubicBezTo>
                    <a:pt x="402" y="264"/>
                    <a:pt x="401" y="264"/>
                    <a:pt x="400" y="265"/>
                  </a:cubicBezTo>
                  <a:cubicBezTo>
                    <a:pt x="400" y="265"/>
                    <a:pt x="400" y="266"/>
                    <a:pt x="400" y="266"/>
                  </a:cubicBezTo>
                  <a:cubicBezTo>
                    <a:pt x="400" y="266"/>
                    <a:pt x="399" y="267"/>
                    <a:pt x="399" y="267"/>
                  </a:cubicBezTo>
                  <a:cubicBezTo>
                    <a:pt x="399" y="267"/>
                    <a:pt x="399" y="268"/>
                    <a:pt x="399" y="268"/>
                  </a:cubicBezTo>
                  <a:cubicBezTo>
                    <a:pt x="399" y="268"/>
                    <a:pt x="399" y="268"/>
                    <a:pt x="400" y="268"/>
                  </a:cubicBezTo>
                  <a:cubicBezTo>
                    <a:pt x="401" y="267"/>
                    <a:pt x="401" y="266"/>
                    <a:pt x="402" y="265"/>
                  </a:cubicBezTo>
                  <a:cubicBezTo>
                    <a:pt x="402" y="266"/>
                    <a:pt x="402" y="264"/>
                    <a:pt x="402" y="264"/>
                  </a:cubicBezTo>
                  <a:cubicBezTo>
                    <a:pt x="403" y="264"/>
                    <a:pt x="404" y="264"/>
                    <a:pt x="404" y="264"/>
                  </a:cubicBezTo>
                  <a:cubicBezTo>
                    <a:pt x="405" y="264"/>
                    <a:pt x="405" y="262"/>
                    <a:pt x="405" y="262"/>
                  </a:cubicBezTo>
                  <a:cubicBezTo>
                    <a:pt x="406" y="262"/>
                    <a:pt x="406" y="262"/>
                    <a:pt x="406" y="262"/>
                  </a:cubicBezTo>
                  <a:cubicBezTo>
                    <a:pt x="406" y="262"/>
                    <a:pt x="406" y="263"/>
                    <a:pt x="406" y="263"/>
                  </a:cubicBezTo>
                  <a:cubicBezTo>
                    <a:pt x="407" y="264"/>
                    <a:pt x="407" y="264"/>
                    <a:pt x="407" y="264"/>
                  </a:cubicBezTo>
                  <a:cubicBezTo>
                    <a:pt x="407" y="264"/>
                    <a:pt x="407" y="265"/>
                    <a:pt x="407" y="265"/>
                  </a:cubicBezTo>
                  <a:cubicBezTo>
                    <a:pt x="407" y="266"/>
                    <a:pt x="406" y="265"/>
                    <a:pt x="406" y="266"/>
                  </a:cubicBezTo>
                  <a:cubicBezTo>
                    <a:pt x="406" y="266"/>
                    <a:pt x="406" y="267"/>
                    <a:pt x="406" y="268"/>
                  </a:cubicBezTo>
                  <a:cubicBezTo>
                    <a:pt x="406" y="268"/>
                    <a:pt x="407" y="268"/>
                    <a:pt x="407" y="267"/>
                  </a:cubicBezTo>
                  <a:cubicBezTo>
                    <a:pt x="407" y="267"/>
                    <a:pt x="407" y="266"/>
                    <a:pt x="407" y="266"/>
                  </a:cubicBezTo>
                  <a:cubicBezTo>
                    <a:pt x="409" y="267"/>
                    <a:pt x="409" y="266"/>
                    <a:pt x="408" y="269"/>
                  </a:cubicBezTo>
                  <a:cubicBezTo>
                    <a:pt x="409" y="269"/>
                    <a:pt x="410" y="268"/>
                    <a:pt x="411" y="268"/>
                  </a:cubicBezTo>
                  <a:cubicBezTo>
                    <a:pt x="411" y="268"/>
                    <a:pt x="411" y="268"/>
                    <a:pt x="412" y="267"/>
                  </a:cubicBezTo>
                  <a:cubicBezTo>
                    <a:pt x="412" y="266"/>
                    <a:pt x="413" y="264"/>
                    <a:pt x="413" y="264"/>
                  </a:cubicBezTo>
                  <a:cubicBezTo>
                    <a:pt x="413" y="263"/>
                    <a:pt x="413" y="263"/>
                    <a:pt x="413" y="263"/>
                  </a:cubicBezTo>
                  <a:cubicBezTo>
                    <a:pt x="413" y="263"/>
                    <a:pt x="412" y="263"/>
                    <a:pt x="412" y="263"/>
                  </a:cubicBezTo>
                  <a:cubicBezTo>
                    <a:pt x="412" y="264"/>
                    <a:pt x="412" y="264"/>
                    <a:pt x="412" y="265"/>
                  </a:cubicBezTo>
                  <a:cubicBezTo>
                    <a:pt x="412" y="264"/>
                    <a:pt x="410" y="265"/>
                    <a:pt x="410" y="263"/>
                  </a:cubicBezTo>
                  <a:cubicBezTo>
                    <a:pt x="410" y="262"/>
                    <a:pt x="412" y="261"/>
                    <a:pt x="412" y="261"/>
                  </a:cubicBezTo>
                  <a:cubicBezTo>
                    <a:pt x="412" y="261"/>
                    <a:pt x="412" y="260"/>
                    <a:pt x="412" y="260"/>
                  </a:cubicBezTo>
                  <a:cubicBezTo>
                    <a:pt x="412" y="260"/>
                    <a:pt x="411" y="260"/>
                    <a:pt x="411" y="260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10" y="261"/>
                    <a:pt x="410" y="262"/>
                  </a:cubicBezTo>
                  <a:cubicBezTo>
                    <a:pt x="409" y="262"/>
                    <a:pt x="410" y="263"/>
                    <a:pt x="410" y="264"/>
                  </a:cubicBezTo>
                  <a:cubicBezTo>
                    <a:pt x="409" y="264"/>
                    <a:pt x="408" y="264"/>
                    <a:pt x="407" y="264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7" y="263"/>
                    <a:pt x="408" y="263"/>
                    <a:pt x="408" y="263"/>
                  </a:cubicBezTo>
                  <a:cubicBezTo>
                    <a:pt x="408" y="263"/>
                    <a:pt x="409" y="262"/>
                    <a:pt x="409" y="262"/>
                  </a:cubicBezTo>
                  <a:cubicBezTo>
                    <a:pt x="408" y="261"/>
                    <a:pt x="408" y="261"/>
                    <a:pt x="407" y="261"/>
                  </a:cubicBezTo>
                  <a:cubicBezTo>
                    <a:pt x="408" y="261"/>
                    <a:pt x="407" y="260"/>
                    <a:pt x="407" y="260"/>
                  </a:cubicBezTo>
                  <a:cubicBezTo>
                    <a:pt x="407" y="260"/>
                    <a:pt x="408" y="260"/>
                    <a:pt x="408" y="260"/>
                  </a:cubicBezTo>
                  <a:cubicBezTo>
                    <a:pt x="409" y="259"/>
                    <a:pt x="409" y="258"/>
                    <a:pt x="410" y="258"/>
                  </a:cubicBezTo>
                  <a:cubicBezTo>
                    <a:pt x="408" y="258"/>
                    <a:pt x="409" y="258"/>
                    <a:pt x="408" y="258"/>
                  </a:cubicBezTo>
                  <a:cubicBezTo>
                    <a:pt x="408" y="259"/>
                    <a:pt x="408" y="259"/>
                    <a:pt x="408" y="259"/>
                  </a:cubicBezTo>
                  <a:cubicBezTo>
                    <a:pt x="407" y="259"/>
                    <a:pt x="407" y="258"/>
                    <a:pt x="407" y="259"/>
                  </a:cubicBezTo>
                  <a:cubicBezTo>
                    <a:pt x="406" y="259"/>
                    <a:pt x="405" y="259"/>
                    <a:pt x="405" y="259"/>
                  </a:cubicBezTo>
                  <a:cubicBezTo>
                    <a:pt x="405" y="260"/>
                    <a:pt x="405" y="259"/>
                    <a:pt x="404" y="259"/>
                  </a:cubicBezTo>
                  <a:cubicBezTo>
                    <a:pt x="405" y="258"/>
                    <a:pt x="405" y="258"/>
                    <a:pt x="405" y="257"/>
                  </a:cubicBezTo>
                  <a:cubicBezTo>
                    <a:pt x="405" y="257"/>
                    <a:pt x="405" y="257"/>
                    <a:pt x="405" y="258"/>
                  </a:cubicBezTo>
                  <a:cubicBezTo>
                    <a:pt x="404" y="257"/>
                    <a:pt x="404" y="258"/>
                    <a:pt x="404" y="258"/>
                  </a:cubicBezTo>
                  <a:cubicBezTo>
                    <a:pt x="404" y="258"/>
                    <a:pt x="404" y="257"/>
                    <a:pt x="404" y="257"/>
                  </a:cubicBezTo>
                  <a:cubicBezTo>
                    <a:pt x="403" y="256"/>
                    <a:pt x="403" y="256"/>
                    <a:pt x="402" y="256"/>
                  </a:cubicBezTo>
                  <a:cubicBezTo>
                    <a:pt x="404" y="256"/>
                    <a:pt x="404" y="256"/>
                    <a:pt x="404" y="256"/>
                  </a:cubicBezTo>
                  <a:cubicBezTo>
                    <a:pt x="404" y="255"/>
                    <a:pt x="404" y="254"/>
                    <a:pt x="405" y="253"/>
                  </a:cubicBezTo>
                  <a:cubicBezTo>
                    <a:pt x="404" y="253"/>
                    <a:pt x="404" y="253"/>
                    <a:pt x="403" y="252"/>
                  </a:cubicBezTo>
                  <a:cubicBezTo>
                    <a:pt x="402" y="252"/>
                    <a:pt x="402" y="252"/>
                    <a:pt x="402" y="252"/>
                  </a:cubicBezTo>
                  <a:cubicBezTo>
                    <a:pt x="402" y="253"/>
                    <a:pt x="402" y="253"/>
                    <a:pt x="402" y="253"/>
                  </a:cubicBezTo>
                  <a:cubicBezTo>
                    <a:pt x="400" y="254"/>
                    <a:pt x="400" y="252"/>
                    <a:pt x="400" y="252"/>
                  </a:cubicBezTo>
                  <a:cubicBezTo>
                    <a:pt x="398" y="253"/>
                    <a:pt x="400" y="252"/>
                    <a:pt x="397" y="253"/>
                  </a:cubicBezTo>
                  <a:cubicBezTo>
                    <a:pt x="397" y="253"/>
                    <a:pt x="397" y="254"/>
                    <a:pt x="397" y="254"/>
                  </a:cubicBezTo>
                  <a:cubicBezTo>
                    <a:pt x="397" y="254"/>
                    <a:pt x="397" y="254"/>
                    <a:pt x="396" y="253"/>
                  </a:cubicBezTo>
                  <a:cubicBezTo>
                    <a:pt x="396" y="253"/>
                    <a:pt x="395" y="254"/>
                    <a:pt x="394" y="254"/>
                  </a:cubicBezTo>
                  <a:cubicBezTo>
                    <a:pt x="394" y="254"/>
                    <a:pt x="395" y="253"/>
                    <a:pt x="395" y="253"/>
                  </a:cubicBezTo>
                  <a:cubicBezTo>
                    <a:pt x="395" y="252"/>
                    <a:pt x="395" y="252"/>
                    <a:pt x="395" y="252"/>
                  </a:cubicBezTo>
                  <a:cubicBezTo>
                    <a:pt x="394" y="253"/>
                    <a:pt x="394" y="253"/>
                    <a:pt x="393" y="253"/>
                  </a:cubicBezTo>
                  <a:cubicBezTo>
                    <a:pt x="395" y="251"/>
                    <a:pt x="395" y="251"/>
                    <a:pt x="392" y="249"/>
                  </a:cubicBezTo>
                  <a:cubicBezTo>
                    <a:pt x="392" y="249"/>
                    <a:pt x="392" y="250"/>
                    <a:pt x="392" y="250"/>
                  </a:cubicBezTo>
                  <a:cubicBezTo>
                    <a:pt x="392" y="250"/>
                    <a:pt x="391" y="250"/>
                    <a:pt x="391" y="250"/>
                  </a:cubicBezTo>
                  <a:cubicBezTo>
                    <a:pt x="390" y="251"/>
                    <a:pt x="390" y="252"/>
                    <a:pt x="389" y="253"/>
                  </a:cubicBezTo>
                  <a:cubicBezTo>
                    <a:pt x="389" y="253"/>
                    <a:pt x="389" y="251"/>
                    <a:pt x="389" y="251"/>
                  </a:cubicBezTo>
                  <a:cubicBezTo>
                    <a:pt x="389" y="252"/>
                    <a:pt x="389" y="250"/>
                    <a:pt x="389" y="251"/>
                  </a:cubicBezTo>
                  <a:cubicBezTo>
                    <a:pt x="389" y="250"/>
                    <a:pt x="389" y="250"/>
                    <a:pt x="389" y="249"/>
                  </a:cubicBezTo>
                  <a:cubicBezTo>
                    <a:pt x="389" y="248"/>
                    <a:pt x="390" y="248"/>
                    <a:pt x="391" y="247"/>
                  </a:cubicBezTo>
                  <a:cubicBezTo>
                    <a:pt x="391" y="247"/>
                    <a:pt x="390" y="245"/>
                    <a:pt x="391" y="244"/>
                  </a:cubicBezTo>
                  <a:cubicBezTo>
                    <a:pt x="391" y="244"/>
                    <a:pt x="391" y="244"/>
                    <a:pt x="391" y="244"/>
                  </a:cubicBezTo>
                  <a:cubicBezTo>
                    <a:pt x="391" y="245"/>
                    <a:pt x="392" y="244"/>
                    <a:pt x="392" y="244"/>
                  </a:cubicBezTo>
                  <a:cubicBezTo>
                    <a:pt x="393" y="244"/>
                    <a:pt x="393" y="243"/>
                    <a:pt x="392" y="243"/>
                  </a:cubicBezTo>
                  <a:cubicBezTo>
                    <a:pt x="392" y="242"/>
                    <a:pt x="392" y="242"/>
                    <a:pt x="392" y="242"/>
                  </a:cubicBezTo>
                  <a:cubicBezTo>
                    <a:pt x="392" y="242"/>
                    <a:pt x="393" y="242"/>
                    <a:pt x="393" y="242"/>
                  </a:cubicBezTo>
                  <a:cubicBezTo>
                    <a:pt x="393" y="241"/>
                    <a:pt x="393" y="241"/>
                    <a:pt x="393" y="241"/>
                  </a:cubicBezTo>
                  <a:cubicBezTo>
                    <a:pt x="394" y="241"/>
                    <a:pt x="394" y="241"/>
                    <a:pt x="394" y="241"/>
                  </a:cubicBezTo>
                  <a:cubicBezTo>
                    <a:pt x="394" y="241"/>
                    <a:pt x="394" y="240"/>
                    <a:pt x="394" y="240"/>
                  </a:cubicBezTo>
                  <a:cubicBezTo>
                    <a:pt x="394" y="240"/>
                    <a:pt x="392" y="241"/>
                    <a:pt x="393" y="241"/>
                  </a:cubicBezTo>
                  <a:cubicBezTo>
                    <a:pt x="392" y="240"/>
                    <a:pt x="391" y="240"/>
                    <a:pt x="391" y="240"/>
                  </a:cubicBezTo>
                  <a:close/>
                  <a:moveTo>
                    <a:pt x="193" y="238"/>
                  </a:moveTo>
                  <a:cubicBezTo>
                    <a:pt x="194" y="238"/>
                    <a:pt x="194" y="239"/>
                    <a:pt x="195" y="240"/>
                  </a:cubicBezTo>
                  <a:cubicBezTo>
                    <a:pt x="195" y="240"/>
                    <a:pt x="196" y="239"/>
                    <a:pt x="196" y="239"/>
                  </a:cubicBezTo>
                  <a:cubicBezTo>
                    <a:pt x="196" y="240"/>
                    <a:pt x="196" y="241"/>
                    <a:pt x="196" y="242"/>
                  </a:cubicBezTo>
                  <a:cubicBezTo>
                    <a:pt x="196" y="242"/>
                    <a:pt x="197" y="242"/>
                    <a:pt x="198" y="243"/>
                  </a:cubicBezTo>
                  <a:cubicBezTo>
                    <a:pt x="198" y="244"/>
                    <a:pt x="198" y="244"/>
                    <a:pt x="198" y="245"/>
                  </a:cubicBezTo>
                  <a:cubicBezTo>
                    <a:pt x="198" y="245"/>
                    <a:pt x="199" y="246"/>
                    <a:pt x="199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8" y="248"/>
                    <a:pt x="197" y="248"/>
                    <a:pt x="197" y="248"/>
                  </a:cubicBezTo>
                  <a:cubicBezTo>
                    <a:pt x="196" y="246"/>
                    <a:pt x="197" y="245"/>
                    <a:pt x="196" y="243"/>
                  </a:cubicBezTo>
                  <a:cubicBezTo>
                    <a:pt x="196" y="243"/>
                    <a:pt x="195" y="243"/>
                    <a:pt x="195" y="243"/>
                  </a:cubicBezTo>
                  <a:cubicBezTo>
                    <a:pt x="195" y="243"/>
                    <a:pt x="195" y="242"/>
                    <a:pt x="195" y="242"/>
                  </a:cubicBezTo>
                  <a:cubicBezTo>
                    <a:pt x="194" y="241"/>
                    <a:pt x="192" y="240"/>
                    <a:pt x="192" y="239"/>
                  </a:cubicBezTo>
                  <a:cubicBezTo>
                    <a:pt x="192" y="238"/>
                    <a:pt x="192" y="238"/>
                    <a:pt x="193" y="238"/>
                  </a:cubicBezTo>
                  <a:close/>
                  <a:moveTo>
                    <a:pt x="331" y="231"/>
                  </a:moveTo>
                  <a:cubicBezTo>
                    <a:pt x="331" y="232"/>
                    <a:pt x="332" y="232"/>
                    <a:pt x="332" y="232"/>
                  </a:cubicBezTo>
                  <a:cubicBezTo>
                    <a:pt x="332" y="233"/>
                    <a:pt x="332" y="234"/>
                    <a:pt x="332" y="235"/>
                  </a:cubicBezTo>
                  <a:cubicBezTo>
                    <a:pt x="331" y="235"/>
                    <a:pt x="331" y="234"/>
                    <a:pt x="330" y="235"/>
                  </a:cubicBezTo>
                  <a:cubicBezTo>
                    <a:pt x="330" y="235"/>
                    <a:pt x="330" y="235"/>
                    <a:pt x="329" y="235"/>
                  </a:cubicBezTo>
                  <a:cubicBezTo>
                    <a:pt x="329" y="235"/>
                    <a:pt x="329" y="235"/>
                    <a:pt x="329" y="234"/>
                  </a:cubicBezTo>
                  <a:cubicBezTo>
                    <a:pt x="329" y="233"/>
                    <a:pt x="331" y="232"/>
                    <a:pt x="331" y="231"/>
                  </a:cubicBezTo>
                  <a:close/>
                  <a:moveTo>
                    <a:pt x="275" y="231"/>
                  </a:moveTo>
                  <a:cubicBezTo>
                    <a:pt x="275" y="231"/>
                    <a:pt x="274" y="232"/>
                    <a:pt x="274" y="233"/>
                  </a:cubicBezTo>
                  <a:cubicBezTo>
                    <a:pt x="276" y="233"/>
                    <a:pt x="277" y="233"/>
                    <a:pt x="279" y="234"/>
                  </a:cubicBezTo>
                  <a:cubicBezTo>
                    <a:pt x="279" y="234"/>
                    <a:pt x="279" y="233"/>
                    <a:pt x="279" y="233"/>
                  </a:cubicBezTo>
                  <a:cubicBezTo>
                    <a:pt x="278" y="232"/>
                    <a:pt x="278" y="233"/>
                    <a:pt x="278" y="232"/>
                  </a:cubicBezTo>
                  <a:cubicBezTo>
                    <a:pt x="277" y="231"/>
                    <a:pt x="276" y="232"/>
                    <a:pt x="275" y="231"/>
                  </a:cubicBezTo>
                  <a:close/>
                  <a:moveTo>
                    <a:pt x="189" y="228"/>
                  </a:moveTo>
                  <a:cubicBezTo>
                    <a:pt x="191" y="228"/>
                    <a:pt x="190" y="230"/>
                    <a:pt x="190" y="230"/>
                  </a:cubicBezTo>
                  <a:cubicBezTo>
                    <a:pt x="190" y="230"/>
                    <a:pt x="191" y="231"/>
                    <a:pt x="192" y="231"/>
                  </a:cubicBezTo>
                  <a:cubicBezTo>
                    <a:pt x="192" y="234"/>
                    <a:pt x="191" y="236"/>
                    <a:pt x="192" y="238"/>
                  </a:cubicBezTo>
                  <a:cubicBezTo>
                    <a:pt x="191" y="238"/>
                    <a:pt x="190" y="238"/>
                    <a:pt x="190" y="238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89" y="236"/>
                    <a:pt x="189" y="236"/>
                    <a:pt x="190" y="235"/>
                  </a:cubicBezTo>
                  <a:cubicBezTo>
                    <a:pt x="190" y="233"/>
                    <a:pt x="188" y="231"/>
                    <a:pt x="186" y="230"/>
                  </a:cubicBezTo>
                  <a:cubicBezTo>
                    <a:pt x="187" y="230"/>
                    <a:pt x="188" y="230"/>
                    <a:pt x="189" y="230"/>
                  </a:cubicBezTo>
                  <a:cubicBezTo>
                    <a:pt x="189" y="229"/>
                    <a:pt x="188" y="228"/>
                    <a:pt x="189" y="228"/>
                  </a:cubicBezTo>
                  <a:close/>
                  <a:moveTo>
                    <a:pt x="354" y="228"/>
                  </a:moveTo>
                  <a:cubicBezTo>
                    <a:pt x="354" y="228"/>
                    <a:pt x="356" y="229"/>
                    <a:pt x="356" y="229"/>
                  </a:cubicBezTo>
                  <a:cubicBezTo>
                    <a:pt x="356" y="229"/>
                    <a:pt x="356" y="230"/>
                    <a:pt x="356" y="230"/>
                  </a:cubicBezTo>
                  <a:cubicBezTo>
                    <a:pt x="356" y="230"/>
                    <a:pt x="355" y="230"/>
                    <a:pt x="354" y="231"/>
                  </a:cubicBezTo>
                  <a:cubicBezTo>
                    <a:pt x="354" y="230"/>
                    <a:pt x="353" y="228"/>
                    <a:pt x="354" y="228"/>
                  </a:cubicBezTo>
                  <a:close/>
                  <a:moveTo>
                    <a:pt x="336" y="223"/>
                  </a:moveTo>
                  <a:cubicBezTo>
                    <a:pt x="336" y="224"/>
                    <a:pt x="336" y="225"/>
                    <a:pt x="336" y="226"/>
                  </a:cubicBezTo>
                  <a:cubicBezTo>
                    <a:pt x="335" y="226"/>
                    <a:pt x="335" y="226"/>
                    <a:pt x="335" y="226"/>
                  </a:cubicBezTo>
                  <a:cubicBezTo>
                    <a:pt x="335" y="226"/>
                    <a:pt x="336" y="226"/>
                    <a:pt x="336" y="227"/>
                  </a:cubicBezTo>
                  <a:cubicBezTo>
                    <a:pt x="334" y="227"/>
                    <a:pt x="333" y="228"/>
                    <a:pt x="334" y="225"/>
                  </a:cubicBezTo>
                  <a:cubicBezTo>
                    <a:pt x="334" y="225"/>
                    <a:pt x="335" y="225"/>
                    <a:pt x="335" y="225"/>
                  </a:cubicBezTo>
                  <a:cubicBezTo>
                    <a:pt x="335" y="224"/>
                    <a:pt x="335" y="224"/>
                    <a:pt x="335" y="223"/>
                  </a:cubicBezTo>
                  <a:cubicBezTo>
                    <a:pt x="335" y="223"/>
                    <a:pt x="336" y="223"/>
                    <a:pt x="336" y="223"/>
                  </a:cubicBezTo>
                  <a:close/>
                  <a:moveTo>
                    <a:pt x="198" y="222"/>
                  </a:moveTo>
                  <a:cubicBezTo>
                    <a:pt x="198" y="222"/>
                    <a:pt x="198" y="223"/>
                    <a:pt x="198" y="223"/>
                  </a:cubicBezTo>
                  <a:cubicBezTo>
                    <a:pt x="199" y="223"/>
                    <a:pt x="199" y="223"/>
                    <a:pt x="199" y="223"/>
                  </a:cubicBezTo>
                  <a:cubicBezTo>
                    <a:pt x="199" y="225"/>
                    <a:pt x="199" y="226"/>
                    <a:pt x="200" y="228"/>
                  </a:cubicBezTo>
                  <a:cubicBezTo>
                    <a:pt x="200" y="228"/>
                    <a:pt x="201" y="229"/>
                    <a:pt x="201" y="229"/>
                  </a:cubicBezTo>
                  <a:cubicBezTo>
                    <a:pt x="201" y="229"/>
                    <a:pt x="201" y="230"/>
                    <a:pt x="201" y="230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2" y="231"/>
                    <a:pt x="202" y="233"/>
                    <a:pt x="203" y="234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35"/>
                    <a:pt x="203" y="235"/>
                    <a:pt x="203" y="235"/>
                  </a:cubicBezTo>
                  <a:cubicBezTo>
                    <a:pt x="203" y="236"/>
                    <a:pt x="205" y="239"/>
                    <a:pt x="206" y="239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7" y="240"/>
                    <a:pt x="208" y="240"/>
                    <a:pt x="209" y="240"/>
                  </a:cubicBezTo>
                  <a:cubicBezTo>
                    <a:pt x="207" y="242"/>
                    <a:pt x="208" y="243"/>
                    <a:pt x="208" y="245"/>
                  </a:cubicBezTo>
                  <a:cubicBezTo>
                    <a:pt x="208" y="246"/>
                    <a:pt x="207" y="246"/>
                    <a:pt x="206" y="246"/>
                  </a:cubicBezTo>
                  <a:cubicBezTo>
                    <a:pt x="206" y="246"/>
                    <a:pt x="206" y="247"/>
                    <a:pt x="206" y="247"/>
                  </a:cubicBezTo>
                  <a:cubicBezTo>
                    <a:pt x="206" y="247"/>
                    <a:pt x="205" y="246"/>
                    <a:pt x="205" y="247"/>
                  </a:cubicBezTo>
                  <a:cubicBezTo>
                    <a:pt x="204" y="244"/>
                    <a:pt x="205" y="242"/>
                    <a:pt x="204" y="240"/>
                  </a:cubicBezTo>
                  <a:cubicBezTo>
                    <a:pt x="204" y="240"/>
                    <a:pt x="203" y="240"/>
                    <a:pt x="203" y="240"/>
                  </a:cubicBezTo>
                  <a:cubicBezTo>
                    <a:pt x="203" y="240"/>
                    <a:pt x="203" y="239"/>
                    <a:pt x="203" y="239"/>
                  </a:cubicBezTo>
                  <a:cubicBezTo>
                    <a:pt x="203" y="238"/>
                    <a:pt x="203" y="238"/>
                    <a:pt x="203" y="238"/>
                  </a:cubicBezTo>
                  <a:cubicBezTo>
                    <a:pt x="202" y="238"/>
                    <a:pt x="201" y="238"/>
                    <a:pt x="201" y="238"/>
                  </a:cubicBezTo>
                  <a:cubicBezTo>
                    <a:pt x="201" y="236"/>
                    <a:pt x="201" y="237"/>
                    <a:pt x="202" y="235"/>
                  </a:cubicBezTo>
                  <a:cubicBezTo>
                    <a:pt x="201" y="235"/>
                    <a:pt x="200" y="234"/>
                    <a:pt x="199" y="235"/>
                  </a:cubicBezTo>
                  <a:cubicBezTo>
                    <a:pt x="199" y="235"/>
                    <a:pt x="200" y="235"/>
                    <a:pt x="199" y="235"/>
                  </a:cubicBezTo>
                  <a:cubicBezTo>
                    <a:pt x="199" y="235"/>
                    <a:pt x="198" y="234"/>
                    <a:pt x="198" y="233"/>
                  </a:cubicBezTo>
                  <a:cubicBezTo>
                    <a:pt x="197" y="233"/>
                    <a:pt x="196" y="233"/>
                    <a:pt x="195" y="232"/>
                  </a:cubicBezTo>
                  <a:cubicBezTo>
                    <a:pt x="195" y="231"/>
                    <a:pt x="195" y="231"/>
                    <a:pt x="195" y="230"/>
                  </a:cubicBezTo>
                  <a:cubicBezTo>
                    <a:pt x="195" y="230"/>
                    <a:pt x="196" y="230"/>
                    <a:pt x="196" y="229"/>
                  </a:cubicBezTo>
                  <a:cubicBezTo>
                    <a:pt x="193" y="229"/>
                    <a:pt x="194" y="230"/>
                    <a:pt x="193" y="228"/>
                  </a:cubicBezTo>
                  <a:cubicBezTo>
                    <a:pt x="194" y="227"/>
                    <a:pt x="194" y="225"/>
                    <a:pt x="195" y="224"/>
                  </a:cubicBezTo>
                  <a:cubicBezTo>
                    <a:pt x="196" y="224"/>
                    <a:pt x="197" y="224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198" y="223"/>
                    <a:pt x="197" y="223"/>
                    <a:pt x="197" y="222"/>
                  </a:cubicBezTo>
                  <a:lnTo>
                    <a:pt x="198" y="222"/>
                  </a:lnTo>
                  <a:close/>
                  <a:moveTo>
                    <a:pt x="314" y="220"/>
                  </a:moveTo>
                  <a:cubicBezTo>
                    <a:pt x="315" y="220"/>
                    <a:pt x="314" y="221"/>
                    <a:pt x="314" y="221"/>
                  </a:cubicBezTo>
                  <a:cubicBezTo>
                    <a:pt x="313" y="221"/>
                    <a:pt x="313" y="220"/>
                    <a:pt x="314" y="220"/>
                  </a:cubicBezTo>
                  <a:close/>
                  <a:moveTo>
                    <a:pt x="345" y="218"/>
                  </a:moveTo>
                  <a:cubicBezTo>
                    <a:pt x="346" y="218"/>
                    <a:pt x="346" y="220"/>
                    <a:pt x="345" y="219"/>
                  </a:cubicBezTo>
                  <a:cubicBezTo>
                    <a:pt x="345" y="219"/>
                    <a:pt x="344" y="218"/>
                    <a:pt x="345" y="218"/>
                  </a:cubicBezTo>
                  <a:close/>
                  <a:moveTo>
                    <a:pt x="313" y="213"/>
                  </a:moveTo>
                  <a:cubicBezTo>
                    <a:pt x="313" y="213"/>
                    <a:pt x="313" y="213"/>
                    <a:pt x="313" y="213"/>
                  </a:cubicBezTo>
                  <a:cubicBezTo>
                    <a:pt x="313" y="214"/>
                    <a:pt x="314" y="214"/>
                    <a:pt x="312" y="215"/>
                  </a:cubicBezTo>
                  <a:cubicBezTo>
                    <a:pt x="311" y="215"/>
                    <a:pt x="312" y="213"/>
                    <a:pt x="313" y="213"/>
                  </a:cubicBezTo>
                  <a:close/>
                  <a:moveTo>
                    <a:pt x="284" y="211"/>
                  </a:moveTo>
                  <a:cubicBezTo>
                    <a:pt x="283" y="211"/>
                    <a:pt x="283" y="212"/>
                    <a:pt x="284" y="212"/>
                  </a:cubicBezTo>
                  <a:cubicBezTo>
                    <a:pt x="284" y="212"/>
                    <a:pt x="285" y="211"/>
                    <a:pt x="284" y="211"/>
                  </a:cubicBezTo>
                  <a:close/>
                  <a:moveTo>
                    <a:pt x="307" y="210"/>
                  </a:moveTo>
                  <a:cubicBezTo>
                    <a:pt x="308" y="209"/>
                    <a:pt x="308" y="210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6" y="211"/>
                  </a:cubicBezTo>
                  <a:cubicBezTo>
                    <a:pt x="307" y="211"/>
                    <a:pt x="305" y="210"/>
                    <a:pt x="307" y="210"/>
                  </a:cubicBezTo>
                  <a:close/>
                  <a:moveTo>
                    <a:pt x="283" y="209"/>
                  </a:moveTo>
                  <a:cubicBezTo>
                    <a:pt x="282" y="209"/>
                    <a:pt x="282" y="210"/>
                    <a:pt x="283" y="210"/>
                  </a:cubicBezTo>
                  <a:cubicBezTo>
                    <a:pt x="283" y="210"/>
                    <a:pt x="284" y="209"/>
                    <a:pt x="283" y="209"/>
                  </a:cubicBezTo>
                  <a:close/>
                  <a:moveTo>
                    <a:pt x="175" y="208"/>
                  </a:moveTo>
                  <a:cubicBezTo>
                    <a:pt x="175" y="208"/>
                    <a:pt x="175" y="208"/>
                    <a:pt x="175" y="208"/>
                  </a:cubicBezTo>
                  <a:cubicBezTo>
                    <a:pt x="177" y="208"/>
                    <a:pt x="175" y="210"/>
                    <a:pt x="175" y="210"/>
                  </a:cubicBezTo>
                  <a:cubicBezTo>
                    <a:pt x="174" y="209"/>
                    <a:pt x="174" y="208"/>
                    <a:pt x="175" y="208"/>
                  </a:cubicBezTo>
                  <a:close/>
                  <a:moveTo>
                    <a:pt x="285" y="207"/>
                  </a:moveTo>
                  <a:cubicBezTo>
                    <a:pt x="285" y="209"/>
                    <a:pt x="285" y="210"/>
                    <a:pt x="285" y="212"/>
                  </a:cubicBezTo>
                  <a:cubicBezTo>
                    <a:pt x="285" y="212"/>
                    <a:pt x="286" y="212"/>
                    <a:pt x="286" y="212"/>
                  </a:cubicBezTo>
                  <a:cubicBezTo>
                    <a:pt x="286" y="210"/>
                    <a:pt x="286" y="209"/>
                    <a:pt x="287" y="207"/>
                  </a:cubicBezTo>
                  <a:cubicBezTo>
                    <a:pt x="286" y="207"/>
                    <a:pt x="286" y="207"/>
                    <a:pt x="285" y="207"/>
                  </a:cubicBezTo>
                  <a:close/>
                  <a:moveTo>
                    <a:pt x="284" y="207"/>
                  </a:moveTo>
                  <a:cubicBezTo>
                    <a:pt x="283" y="207"/>
                    <a:pt x="282" y="209"/>
                    <a:pt x="284" y="208"/>
                  </a:cubicBezTo>
                  <a:cubicBezTo>
                    <a:pt x="284" y="208"/>
                    <a:pt x="285" y="206"/>
                    <a:pt x="284" y="207"/>
                  </a:cubicBezTo>
                  <a:close/>
                  <a:moveTo>
                    <a:pt x="181" y="197"/>
                  </a:moveTo>
                  <a:cubicBezTo>
                    <a:pt x="181" y="197"/>
                    <a:pt x="181" y="198"/>
                    <a:pt x="181" y="198"/>
                  </a:cubicBezTo>
                  <a:cubicBezTo>
                    <a:pt x="182" y="198"/>
                    <a:pt x="183" y="198"/>
                    <a:pt x="183" y="198"/>
                  </a:cubicBezTo>
                  <a:cubicBezTo>
                    <a:pt x="183" y="199"/>
                    <a:pt x="183" y="199"/>
                    <a:pt x="182" y="200"/>
                  </a:cubicBezTo>
                  <a:cubicBezTo>
                    <a:pt x="182" y="200"/>
                    <a:pt x="181" y="200"/>
                    <a:pt x="181" y="201"/>
                  </a:cubicBezTo>
                  <a:cubicBezTo>
                    <a:pt x="181" y="202"/>
                    <a:pt x="182" y="202"/>
                    <a:pt x="182" y="203"/>
                  </a:cubicBezTo>
                  <a:cubicBezTo>
                    <a:pt x="182" y="203"/>
                    <a:pt x="181" y="203"/>
                    <a:pt x="181" y="203"/>
                  </a:cubicBezTo>
                  <a:cubicBezTo>
                    <a:pt x="179" y="206"/>
                    <a:pt x="181" y="206"/>
                    <a:pt x="178" y="207"/>
                  </a:cubicBezTo>
                  <a:cubicBezTo>
                    <a:pt x="178" y="206"/>
                    <a:pt x="178" y="206"/>
                    <a:pt x="178" y="205"/>
                  </a:cubicBezTo>
                  <a:cubicBezTo>
                    <a:pt x="177" y="203"/>
                    <a:pt x="176" y="203"/>
                    <a:pt x="178" y="201"/>
                  </a:cubicBezTo>
                  <a:cubicBezTo>
                    <a:pt x="178" y="200"/>
                    <a:pt x="180" y="198"/>
                    <a:pt x="181" y="197"/>
                  </a:cubicBezTo>
                  <a:close/>
                  <a:moveTo>
                    <a:pt x="177" y="194"/>
                  </a:moveTo>
                  <a:cubicBezTo>
                    <a:pt x="177" y="194"/>
                    <a:pt x="179" y="196"/>
                    <a:pt x="176" y="197"/>
                  </a:cubicBezTo>
                  <a:cubicBezTo>
                    <a:pt x="175" y="197"/>
                    <a:pt x="175" y="196"/>
                    <a:pt x="175" y="195"/>
                  </a:cubicBezTo>
                  <a:cubicBezTo>
                    <a:pt x="175" y="194"/>
                    <a:pt x="176" y="194"/>
                    <a:pt x="177" y="194"/>
                  </a:cubicBezTo>
                  <a:close/>
                  <a:moveTo>
                    <a:pt x="332" y="188"/>
                  </a:moveTo>
                  <a:cubicBezTo>
                    <a:pt x="332" y="189"/>
                    <a:pt x="332" y="189"/>
                    <a:pt x="332" y="189"/>
                  </a:cubicBezTo>
                  <a:cubicBezTo>
                    <a:pt x="332" y="188"/>
                    <a:pt x="332" y="188"/>
                    <a:pt x="332" y="188"/>
                  </a:cubicBezTo>
                  <a:close/>
                  <a:moveTo>
                    <a:pt x="336" y="180"/>
                  </a:moveTo>
                  <a:cubicBezTo>
                    <a:pt x="336" y="181"/>
                    <a:pt x="336" y="181"/>
                    <a:pt x="336" y="181"/>
                  </a:cubicBezTo>
                  <a:cubicBezTo>
                    <a:pt x="338" y="180"/>
                    <a:pt x="338" y="180"/>
                    <a:pt x="336" y="180"/>
                  </a:cubicBezTo>
                  <a:close/>
                  <a:moveTo>
                    <a:pt x="324" y="170"/>
                  </a:moveTo>
                  <a:cubicBezTo>
                    <a:pt x="324" y="170"/>
                    <a:pt x="325" y="171"/>
                    <a:pt x="325" y="171"/>
                  </a:cubicBezTo>
                  <a:cubicBezTo>
                    <a:pt x="328" y="170"/>
                    <a:pt x="325" y="170"/>
                    <a:pt x="324" y="170"/>
                  </a:cubicBezTo>
                  <a:close/>
                  <a:moveTo>
                    <a:pt x="311" y="158"/>
                  </a:moveTo>
                  <a:cubicBezTo>
                    <a:pt x="310" y="158"/>
                    <a:pt x="311" y="159"/>
                    <a:pt x="311" y="159"/>
                  </a:cubicBezTo>
                  <a:cubicBezTo>
                    <a:pt x="311" y="159"/>
                    <a:pt x="312" y="157"/>
                    <a:pt x="311" y="158"/>
                  </a:cubicBezTo>
                  <a:close/>
                  <a:moveTo>
                    <a:pt x="348" y="154"/>
                  </a:moveTo>
                  <a:cubicBezTo>
                    <a:pt x="348" y="154"/>
                    <a:pt x="349" y="156"/>
                    <a:pt x="348" y="155"/>
                  </a:cubicBezTo>
                  <a:cubicBezTo>
                    <a:pt x="348" y="155"/>
                    <a:pt x="347" y="154"/>
                    <a:pt x="348" y="154"/>
                  </a:cubicBezTo>
                  <a:close/>
                  <a:moveTo>
                    <a:pt x="257" y="144"/>
                  </a:moveTo>
                  <a:cubicBezTo>
                    <a:pt x="257" y="144"/>
                    <a:pt x="258" y="146"/>
                    <a:pt x="259" y="146"/>
                  </a:cubicBezTo>
                  <a:cubicBezTo>
                    <a:pt x="260" y="146"/>
                    <a:pt x="260" y="145"/>
                    <a:pt x="259" y="145"/>
                  </a:cubicBezTo>
                  <a:cubicBezTo>
                    <a:pt x="259" y="145"/>
                    <a:pt x="259" y="144"/>
                    <a:pt x="259" y="144"/>
                  </a:cubicBezTo>
                  <a:cubicBezTo>
                    <a:pt x="259" y="144"/>
                    <a:pt x="258" y="144"/>
                    <a:pt x="257" y="144"/>
                  </a:cubicBezTo>
                  <a:close/>
                  <a:moveTo>
                    <a:pt x="262" y="139"/>
                  </a:moveTo>
                  <a:cubicBezTo>
                    <a:pt x="262" y="140"/>
                    <a:pt x="262" y="140"/>
                    <a:pt x="262" y="140"/>
                  </a:cubicBezTo>
                  <a:cubicBezTo>
                    <a:pt x="263" y="140"/>
                    <a:pt x="263" y="139"/>
                    <a:pt x="262" y="139"/>
                  </a:cubicBezTo>
                  <a:close/>
                  <a:moveTo>
                    <a:pt x="281" y="114"/>
                  </a:moveTo>
                  <a:cubicBezTo>
                    <a:pt x="281" y="114"/>
                    <a:pt x="281" y="114"/>
                    <a:pt x="281" y="114"/>
                  </a:cubicBezTo>
                  <a:cubicBezTo>
                    <a:pt x="281" y="114"/>
                    <a:pt x="282" y="114"/>
                    <a:pt x="281" y="114"/>
                  </a:cubicBezTo>
                  <a:close/>
                  <a:moveTo>
                    <a:pt x="230" y="111"/>
                  </a:moveTo>
                  <a:cubicBezTo>
                    <a:pt x="230" y="112"/>
                    <a:pt x="230" y="112"/>
                    <a:pt x="230" y="112"/>
                  </a:cubicBezTo>
                  <a:cubicBezTo>
                    <a:pt x="230" y="112"/>
                    <a:pt x="231" y="111"/>
                    <a:pt x="230" y="111"/>
                  </a:cubicBezTo>
                  <a:close/>
                  <a:moveTo>
                    <a:pt x="253" y="109"/>
                  </a:moveTo>
                  <a:cubicBezTo>
                    <a:pt x="253" y="109"/>
                    <a:pt x="253" y="110"/>
                    <a:pt x="253" y="110"/>
                  </a:cubicBezTo>
                  <a:cubicBezTo>
                    <a:pt x="253" y="110"/>
                    <a:pt x="255" y="109"/>
                    <a:pt x="254" y="109"/>
                  </a:cubicBezTo>
                  <a:cubicBezTo>
                    <a:pt x="254" y="109"/>
                    <a:pt x="253" y="109"/>
                    <a:pt x="253" y="109"/>
                  </a:cubicBezTo>
                  <a:close/>
                  <a:moveTo>
                    <a:pt x="316" y="99"/>
                  </a:moveTo>
                  <a:cubicBezTo>
                    <a:pt x="316" y="99"/>
                    <a:pt x="316" y="99"/>
                    <a:pt x="316" y="99"/>
                  </a:cubicBezTo>
                  <a:cubicBezTo>
                    <a:pt x="316" y="99"/>
                    <a:pt x="316" y="100"/>
                    <a:pt x="317" y="100"/>
                  </a:cubicBezTo>
                  <a:cubicBezTo>
                    <a:pt x="317" y="100"/>
                    <a:pt x="317" y="98"/>
                    <a:pt x="316" y="99"/>
                  </a:cubicBezTo>
                  <a:close/>
                  <a:moveTo>
                    <a:pt x="289" y="95"/>
                  </a:moveTo>
                  <a:cubicBezTo>
                    <a:pt x="290" y="96"/>
                    <a:pt x="289" y="96"/>
                    <a:pt x="289" y="96"/>
                  </a:cubicBezTo>
                  <a:cubicBezTo>
                    <a:pt x="289" y="96"/>
                    <a:pt x="289" y="95"/>
                    <a:pt x="289" y="95"/>
                  </a:cubicBezTo>
                  <a:close/>
                  <a:moveTo>
                    <a:pt x="289" y="94"/>
                  </a:moveTo>
                  <a:cubicBezTo>
                    <a:pt x="289" y="94"/>
                    <a:pt x="288" y="95"/>
                    <a:pt x="288" y="95"/>
                  </a:cubicBezTo>
                  <a:cubicBezTo>
                    <a:pt x="288" y="94"/>
                    <a:pt x="288" y="94"/>
                    <a:pt x="289" y="94"/>
                  </a:cubicBezTo>
                  <a:close/>
                  <a:moveTo>
                    <a:pt x="282" y="72"/>
                  </a:moveTo>
                  <a:cubicBezTo>
                    <a:pt x="283" y="73"/>
                    <a:pt x="283" y="73"/>
                    <a:pt x="283" y="73"/>
                  </a:cubicBezTo>
                  <a:cubicBezTo>
                    <a:pt x="285" y="72"/>
                    <a:pt x="285" y="72"/>
                    <a:pt x="282" y="72"/>
                  </a:cubicBezTo>
                  <a:close/>
                  <a:moveTo>
                    <a:pt x="237" y="63"/>
                  </a:moveTo>
                  <a:cubicBezTo>
                    <a:pt x="238" y="64"/>
                    <a:pt x="237" y="64"/>
                    <a:pt x="237" y="64"/>
                  </a:cubicBezTo>
                  <a:cubicBezTo>
                    <a:pt x="237" y="64"/>
                    <a:pt x="237" y="63"/>
                    <a:pt x="237" y="63"/>
                  </a:cubicBezTo>
                  <a:close/>
                  <a:moveTo>
                    <a:pt x="267" y="55"/>
                  </a:moveTo>
                  <a:cubicBezTo>
                    <a:pt x="268" y="55"/>
                    <a:pt x="271" y="58"/>
                    <a:pt x="268" y="58"/>
                  </a:cubicBezTo>
                  <a:cubicBezTo>
                    <a:pt x="268" y="58"/>
                    <a:pt x="265" y="54"/>
                    <a:pt x="267" y="55"/>
                  </a:cubicBezTo>
                  <a:close/>
                  <a:moveTo>
                    <a:pt x="238" y="44"/>
                  </a:moveTo>
                  <a:cubicBezTo>
                    <a:pt x="238" y="44"/>
                    <a:pt x="238" y="45"/>
                    <a:pt x="237" y="45"/>
                  </a:cubicBezTo>
                  <a:cubicBezTo>
                    <a:pt x="238" y="44"/>
                    <a:pt x="237" y="44"/>
                    <a:pt x="238" y="44"/>
                  </a:cubicBezTo>
                  <a:close/>
                  <a:moveTo>
                    <a:pt x="237" y="43"/>
                  </a:moveTo>
                  <a:cubicBezTo>
                    <a:pt x="237" y="43"/>
                    <a:pt x="236" y="43"/>
                    <a:pt x="236" y="43"/>
                  </a:cubicBezTo>
                  <a:cubicBezTo>
                    <a:pt x="236" y="43"/>
                    <a:pt x="236" y="42"/>
                    <a:pt x="237" y="43"/>
                  </a:cubicBezTo>
                  <a:close/>
                  <a:moveTo>
                    <a:pt x="306" y="35"/>
                  </a:moveTo>
                  <a:cubicBezTo>
                    <a:pt x="306" y="35"/>
                    <a:pt x="306" y="36"/>
                    <a:pt x="305" y="36"/>
                  </a:cubicBezTo>
                  <a:cubicBezTo>
                    <a:pt x="307" y="37"/>
                    <a:pt x="308" y="37"/>
                    <a:pt x="310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1" y="38"/>
                    <a:pt x="310" y="38"/>
                    <a:pt x="311" y="38"/>
                  </a:cubicBezTo>
                  <a:cubicBezTo>
                    <a:pt x="311" y="37"/>
                    <a:pt x="311" y="37"/>
                    <a:pt x="311" y="35"/>
                  </a:cubicBezTo>
                  <a:cubicBezTo>
                    <a:pt x="312" y="35"/>
                    <a:pt x="311" y="35"/>
                    <a:pt x="311" y="35"/>
                  </a:cubicBezTo>
                  <a:cubicBezTo>
                    <a:pt x="309" y="35"/>
                    <a:pt x="308" y="35"/>
                    <a:pt x="306" y="35"/>
                  </a:cubicBezTo>
                  <a:close/>
                  <a:moveTo>
                    <a:pt x="224" y="27"/>
                  </a:moveTo>
                  <a:cubicBezTo>
                    <a:pt x="226" y="26"/>
                    <a:pt x="224" y="28"/>
                    <a:pt x="223" y="28"/>
                  </a:cubicBezTo>
                  <a:cubicBezTo>
                    <a:pt x="223" y="28"/>
                    <a:pt x="224" y="27"/>
                    <a:pt x="224" y="27"/>
                  </a:cubicBezTo>
                  <a:close/>
                  <a:moveTo>
                    <a:pt x="257" y="14"/>
                  </a:moveTo>
                  <a:cubicBezTo>
                    <a:pt x="257" y="14"/>
                    <a:pt x="259" y="17"/>
                    <a:pt x="257" y="16"/>
                  </a:cubicBezTo>
                  <a:cubicBezTo>
                    <a:pt x="257" y="16"/>
                    <a:pt x="255" y="13"/>
                    <a:pt x="257" y="14"/>
                  </a:cubicBezTo>
                  <a:close/>
                  <a:moveTo>
                    <a:pt x="264" y="13"/>
                  </a:moveTo>
                  <a:cubicBezTo>
                    <a:pt x="265" y="13"/>
                    <a:pt x="265" y="14"/>
                    <a:pt x="264" y="14"/>
                  </a:cubicBezTo>
                  <a:cubicBezTo>
                    <a:pt x="264" y="13"/>
                    <a:pt x="263" y="13"/>
                    <a:pt x="264" y="13"/>
                  </a:cubicBezTo>
                  <a:close/>
                  <a:moveTo>
                    <a:pt x="285" y="10"/>
                  </a:moveTo>
                  <a:cubicBezTo>
                    <a:pt x="286" y="10"/>
                    <a:pt x="287" y="10"/>
                    <a:pt x="288" y="11"/>
                  </a:cubicBezTo>
                  <a:cubicBezTo>
                    <a:pt x="287" y="11"/>
                    <a:pt x="286" y="11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5" y="10"/>
                    <a:pt x="284" y="10"/>
                    <a:pt x="285" y="10"/>
                  </a:cubicBezTo>
                  <a:close/>
                  <a:moveTo>
                    <a:pt x="350" y="173"/>
                  </a:moveTo>
                  <a:cubicBezTo>
                    <a:pt x="350" y="174"/>
                    <a:pt x="350" y="174"/>
                    <a:pt x="350" y="174"/>
                  </a:cubicBezTo>
                  <a:cubicBezTo>
                    <a:pt x="350" y="174"/>
                    <a:pt x="351" y="174"/>
                    <a:pt x="351" y="174"/>
                  </a:cubicBezTo>
                  <a:cubicBezTo>
                    <a:pt x="351" y="174"/>
                    <a:pt x="352" y="173"/>
                    <a:pt x="352" y="173"/>
                  </a:cubicBezTo>
                  <a:cubicBezTo>
                    <a:pt x="351" y="173"/>
                    <a:pt x="350" y="173"/>
                    <a:pt x="350" y="173"/>
                  </a:cubicBezTo>
                  <a:close/>
                  <a:moveTo>
                    <a:pt x="285" y="168"/>
                  </a:moveTo>
                  <a:cubicBezTo>
                    <a:pt x="284" y="168"/>
                    <a:pt x="283" y="171"/>
                    <a:pt x="282" y="171"/>
                  </a:cubicBezTo>
                  <a:cubicBezTo>
                    <a:pt x="283" y="172"/>
                    <a:pt x="284" y="172"/>
                    <a:pt x="284" y="172"/>
                  </a:cubicBezTo>
                  <a:cubicBezTo>
                    <a:pt x="284" y="172"/>
                    <a:pt x="286" y="167"/>
                    <a:pt x="285" y="168"/>
                  </a:cubicBezTo>
                  <a:close/>
                  <a:moveTo>
                    <a:pt x="310" y="165"/>
                  </a:moveTo>
                  <a:cubicBezTo>
                    <a:pt x="309" y="165"/>
                    <a:pt x="309" y="166"/>
                    <a:pt x="310" y="166"/>
                  </a:cubicBezTo>
                  <a:cubicBezTo>
                    <a:pt x="310" y="165"/>
                    <a:pt x="311" y="165"/>
                    <a:pt x="310" y="165"/>
                  </a:cubicBezTo>
                  <a:close/>
                  <a:moveTo>
                    <a:pt x="292" y="164"/>
                  </a:moveTo>
                  <a:cubicBezTo>
                    <a:pt x="292" y="165"/>
                    <a:pt x="292" y="165"/>
                    <a:pt x="292" y="165"/>
                  </a:cubicBezTo>
                  <a:cubicBezTo>
                    <a:pt x="292" y="165"/>
                    <a:pt x="293" y="166"/>
                    <a:pt x="294" y="166"/>
                  </a:cubicBezTo>
                  <a:cubicBezTo>
                    <a:pt x="294" y="165"/>
                    <a:pt x="293" y="165"/>
                    <a:pt x="293" y="165"/>
                  </a:cubicBezTo>
                  <a:cubicBezTo>
                    <a:pt x="293" y="165"/>
                    <a:pt x="293" y="165"/>
                    <a:pt x="292" y="164"/>
                  </a:cubicBezTo>
                  <a:close/>
                  <a:moveTo>
                    <a:pt x="297" y="164"/>
                  </a:moveTo>
                  <a:cubicBezTo>
                    <a:pt x="297" y="165"/>
                    <a:pt x="297" y="165"/>
                    <a:pt x="298" y="165"/>
                  </a:cubicBezTo>
                  <a:cubicBezTo>
                    <a:pt x="298" y="166"/>
                    <a:pt x="298" y="164"/>
                    <a:pt x="298" y="164"/>
                  </a:cubicBezTo>
                  <a:cubicBezTo>
                    <a:pt x="297" y="164"/>
                    <a:pt x="297" y="164"/>
                    <a:pt x="297" y="164"/>
                  </a:cubicBezTo>
                  <a:close/>
                  <a:moveTo>
                    <a:pt x="269" y="163"/>
                  </a:moveTo>
                  <a:cubicBezTo>
                    <a:pt x="269" y="164"/>
                    <a:pt x="269" y="165"/>
                    <a:pt x="269" y="165"/>
                  </a:cubicBezTo>
                  <a:cubicBezTo>
                    <a:pt x="269" y="165"/>
                    <a:pt x="266" y="166"/>
                    <a:pt x="266" y="166"/>
                  </a:cubicBezTo>
                  <a:cubicBezTo>
                    <a:pt x="265" y="167"/>
                    <a:pt x="264" y="167"/>
                    <a:pt x="263" y="167"/>
                  </a:cubicBezTo>
                  <a:cubicBezTo>
                    <a:pt x="262" y="168"/>
                    <a:pt x="262" y="168"/>
                    <a:pt x="261" y="168"/>
                  </a:cubicBezTo>
                  <a:cubicBezTo>
                    <a:pt x="262" y="168"/>
                    <a:pt x="261" y="169"/>
                    <a:pt x="261" y="169"/>
                  </a:cubicBezTo>
                  <a:cubicBezTo>
                    <a:pt x="265" y="169"/>
                    <a:pt x="263" y="169"/>
                    <a:pt x="265" y="168"/>
                  </a:cubicBezTo>
                  <a:cubicBezTo>
                    <a:pt x="266" y="168"/>
                    <a:pt x="267" y="168"/>
                    <a:pt x="268" y="168"/>
                  </a:cubicBezTo>
                  <a:cubicBezTo>
                    <a:pt x="268" y="167"/>
                    <a:pt x="268" y="166"/>
                    <a:pt x="269" y="165"/>
                  </a:cubicBezTo>
                  <a:cubicBezTo>
                    <a:pt x="269" y="165"/>
                    <a:pt x="273" y="165"/>
                    <a:pt x="269" y="163"/>
                  </a:cubicBezTo>
                  <a:close/>
                  <a:moveTo>
                    <a:pt x="354" y="162"/>
                  </a:moveTo>
                  <a:cubicBezTo>
                    <a:pt x="354" y="163"/>
                    <a:pt x="354" y="163"/>
                    <a:pt x="354" y="163"/>
                  </a:cubicBezTo>
                  <a:cubicBezTo>
                    <a:pt x="353" y="162"/>
                    <a:pt x="353" y="164"/>
                    <a:pt x="354" y="164"/>
                  </a:cubicBezTo>
                  <a:cubicBezTo>
                    <a:pt x="354" y="164"/>
                    <a:pt x="354" y="165"/>
                    <a:pt x="354" y="165"/>
                  </a:cubicBezTo>
                  <a:cubicBezTo>
                    <a:pt x="354" y="165"/>
                    <a:pt x="355" y="165"/>
                    <a:pt x="356" y="165"/>
                  </a:cubicBezTo>
                  <a:cubicBezTo>
                    <a:pt x="356" y="165"/>
                    <a:pt x="357" y="164"/>
                    <a:pt x="357" y="164"/>
                  </a:cubicBezTo>
                  <a:cubicBezTo>
                    <a:pt x="357" y="164"/>
                    <a:pt x="357" y="161"/>
                    <a:pt x="357" y="163"/>
                  </a:cubicBezTo>
                  <a:cubicBezTo>
                    <a:pt x="356" y="163"/>
                    <a:pt x="355" y="163"/>
                    <a:pt x="355" y="163"/>
                  </a:cubicBezTo>
                  <a:cubicBezTo>
                    <a:pt x="354" y="162"/>
                    <a:pt x="354" y="162"/>
                    <a:pt x="354" y="162"/>
                  </a:cubicBezTo>
                  <a:close/>
                  <a:moveTo>
                    <a:pt x="292" y="162"/>
                  </a:moveTo>
                  <a:cubicBezTo>
                    <a:pt x="292" y="163"/>
                    <a:pt x="292" y="163"/>
                    <a:pt x="292" y="163"/>
                  </a:cubicBezTo>
                  <a:cubicBezTo>
                    <a:pt x="293" y="163"/>
                    <a:pt x="294" y="163"/>
                    <a:pt x="293" y="163"/>
                  </a:cubicBezTo>
                  <a:cubicBezTo>
                    <a:pt x="294" y="164"/>
                    <a:pt x="293" y="162"/>
                    <a:pt x="292" y="162"/>
                  </a:cubicBezTo>
                  <a:close/>
                  <a:moveTo>
                    <a:pt x="322" y="148"/>
                  </a:moveTo>
                  <a:cubicBezTo>
                    <a:pt x="322" y="148"/>
                    <a:pt x="323" y="149"/>
                    <a:pt x="323" y="149"/>
                  </a:cubicBezTo>
                  <a:cubicBezTo>
                    <a:pt x="324" y="149"/>
                    <a:pt x="325" y="148"/>
                    <a:pt x="325" y="148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7" y="151"/>
                    <a:pt x="327" y="152"/>
                    <a:pt x="327" y="155"/>
                  </a:cubicBezTo>
                  <a:cubicBezTo>
                    <a:pt x="327" y="154"/>
                    <a:pt x="326" y="155"/>
                    <a:pt x="326" y="155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5" y="153"/>
                    <a:pt x="325" y="154"/>
                    <a:pt x="324" y="155"/>
                  </a:cubicBezTo>
                  <a:cubicBezTo>
                    <a:pt x="324" y="155"/>
                    <a:pt x="322" y="154"/>
                    <a:pt x="322" y="154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2" y="153"/>
                    <a:pt x="322" y="153"/>
                    <a:pt x="323" y="152"/>
                  </a:cubicBezTo>
                  <a:cubicBezTo>
                    <a:pt x="322" y="151"/>
                    <a:pt x="321" y="148"/>
                    <a:pt x="322" y="149"/>
                  </a:cubicBezTo>
                  <a:cubicBezTo>
                    <a:pt x="321" y="148"/>
                    <a:pt x="321" y="148"/>
                    <a:pt x="322" y="148"/>
                  </a:cubicBezTo>
                  <a:close/>
                  <a:moveTo>
                    <a:pt x="256" y="146"/>
                  </a:moveTo>
                  <a:cubicBezTo>
                    <a:pt x="256" y="149"/>
                    <a:pt x="255" y="153"/>
                    <a:pt x="256" y="156"/>
                  </a:cubicBezTo>
                  <a:cubicBezTo>
                    <a:pt x="255" y="157"/>
                    <a:pt x="253" y="158"/>
                    <a:pt x="252" y="158"/>
                  </a:cubicBezTo>
                  <a:cubicBezTo>
                    <a:pt x="252" y="158"/>
                    <a:pt x="251" y="160"/>
                    <a:pt x="252" y="161"/>
                  </a:cubicBezTo>
                  <a:cubicBezTo>
                    <a:pt x="253" y="161"/>
                    <a:pt x="254" y="160"/>
                    <a:pt x="256" y="160"/>
                  </a:cubicBezTo>
                  <a:cubicBezTo>
                    <a:pt x="257" y="160"/>
                    <a:pt x="256" y="161"/>
                    <a:pt x="256" y="161"/>
                  </a:cubicBezTo>
                  <a:cubicBezTo>
                    <a:pt x="256" y="162"/>
                    <a:pt x="256" y="162"/>
                    <a:pt x="256" y="163"/>
                  </a:cubicBezTo>
                  <a:cubicBezTo>
                    <a:pt x="258" y="163"/>
                    <a:pt x="258" y="163"/>
                    <a:pt x="260" y="163"/>
                  </a:cubicBezTo>
                  <a:cubicBezTo>
                    <a:pt x="260" y="162"/>
                    <a:pt x="260" y="162"/>
                    <a:pt x="260" y="162"/>
                  </a:cubicBezTo>
                  <a:cubicBezTo>
                    <a:pt x="260" y="161"/>
                    <a:pt x="261" y="161"/>
                    <a:pt x="261" y="161"/>
                  </a:cubicBezTo>
                  <a:cubicBezTo>
                    <a:pt x="262" y="159"/>
                    <a:pt x="261" y="158"/>
                    <a:pt x="261" y="156"/>
                  </a:cubicBezTo>
                  <a:cubicBezTo>
                    <a:pt x="261" y="156"/>
                    <a:pt x="263" y="155"/>
                    <a:pt x="263" y="155"/>
                  </a:cubicBezTo>
                  <a:cubicBezTo>
                    <a:pt x="263" y="155"/>
                    <a:pt x="264" y="155"/>
                    <a:pt x="265" y="155"/>
                  </a:cubicBezTo>
                  <a:cubicBezTo>
                    <a:pt x="264" y="154"/>
                    <a:pt x="265" y="155"/>
                    <a:pt x="266" y="155"/>
                  </a:cubicBezTo>
                  <a:cubicBezTo>
                    <a:pt x="266" y="156"/>
                    <a:pt x="266" y="155"/>
                    <a:pt x="266" y="156"/>
                  </a:cubicBezTo>
                  <a:cubicBezTo>
                    <a:pt x="266" y="156"/>
                    <a:pt x="266" y="157"/>
                    <a:pt x="266" y="157"/>
                  </a:cubicBezTo>
                  <a:cubicBezTo>
                    <a:pt x="266" y="157"/>
                    <a:pt x="265" y="158"/>
                    <a:pt x="265" y="158"/>
                  </a:cubicBezTo>
                  <a:cubicBezTo>
                    <a:pt x="265" y="158"/>
                    <a:pt x="265" y="159"/>
                    <a:pt x="265" y="159"/>
                  </a:cubicBezTo>
                  <a:cubicBezTo>
                    <a:pt x="265" y="159"/>
                    <a:pt x="266" y="159"/>
                    <a:pt x="266" y="159"/>
                  </a:cubicBezTo>
                  <a:cubicBezTo>
                    <a:pt x="267" y="159"/>
                    <a:pt x="267" y="160"/>
                    <a:pt x="267" y="160"/>
                  </a:cubicBezTo>
                  <a:cubicBezTo>
                    <a:pt x="270" y="160"/>
                    <a:pt x="271" y="160"/>
                    <a:pt x="273" y="161"/>
                  </a:cubicBezTo>
                  <a:cubicBezTo>
                    <a:pt x="273" y="161"/>
                    <a:pt x="274" y="160"/>
                    <a:pt x="274" y="160"/>
                  </a:cubicBezTo>
                  <a:cubicBezTo>
                    <a:pt x="274" y="160"/>
                    <a:pt x="274" y="158"/>
                    <a:pt x="274" y="158"/>
                  </a:cubicBezTo>
                  <a:cubicBezTo>
                    <a:pt x="275" y="159"/>
                    <a:pt x="275" y="157"/>
                    <a:pt x="275" y="157"/>
                  </a:cubicBezTo>
                  <a:cubicBezTo>
                    <a:pt x="274" y="157"/>
                    <a:pt x="273" y="157"/>
                    <a:pt x="273" y="157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1" y="157"/>
                    <a:pt x="270" y="158"/>
                    <a:pt x="270" y="158"/>
                  </a:cubicBezTo>
                  <a:cubicBezTo>
                    <a:pt x="269" y="156"/>
                    <a:pt x="270" y="155"/>
                    <a:pt x="269" y="154"/>
                  </a:cubicBezTo>
                  <a:cubicBezTo>
                    <a:pt x="268" y="154"/>
                    <a:pt x="268" y="154"/>
                    <a:pt x="268" y="154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4" y="150"/>
                    <a:pt x="265" y="150"/>
                    <a:pt x="264" y="149"/>
                  </a:cubicBezTo>
                  <a:cubicBezTo>
                    <a:pt x="263" y="149"/>
                    <a:pt x="262" y="149"/>
                    <a:pt x="261" y="149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59" y="150"/>
                  </a:cubicBezTo>
                  <a:cubicBezTo>
                    <a:pt x="258" y="149"/>
                    <a:pt x="258" y="149"/>
                    <a:pt x="257" y="149"/>
                  </a:cubicBezTo>
                  <a:cubicBezTo>
                    <a:pt x="257" y="148"/>
                    <a:pt x="257" y="148"/>
                    <a:pt x="257" y="148"/>
                  </a:cubicBezTo>
                  <a:cubicBezTo>
                    <a:pt x="258" y="147"/>
                    <a:pt x="260" y="147"/>
                    <a:pt x="257" y="146"/>
                  </a:cubicBezTo>
                  <a:lnTo>
                    <a:pt x="256" y="146"/>
                  </a:lnTo>
                  <a:close/>
                  <a:moveTo>
                    <a:pt x="325" y="132"/>
                  </a:moveTo>
                  <a:cubicBezTo>
                    <a:pt x="325" y="133"/>
                    <a:pt x="327" y="135"/>
                    <a:pt x="327" y="135"/>
                  </a:cubicBezTo>
                  <a:cubicBezTo>
                    <a:pt x="328" y="136"/>
                    <a:pt x="329" y="135"/>
                    <a:pt x="330" y="135"/>
                  </a:cubicBezTo>
                  <a:cubicBezTo>
                    <a:pt x="330" y="136"/>
                    <a:pt x="330" y="136"/>
                    <a:pt x="330" y="136"/>
                  </a:cubicBezTo>
                  <a:cubicBezTo>
                    <a:pt x="331" y="136"/>
                    <a:pt x="332" y="136"/>
                    <a:pt x="333" y="137"/>
                  </a:cubicBezTo>
                  <a:cubicBezTo>
                    <a:pt x="333" y="137"/>
                    <a:pt x="333" y="137"/>
                    <a:pt x="333" y="138"/>
                  </a:cubicBezTo>
                  <a:cubicBezTo>
                    <a:pt x="333" y="138"/>
                    <a:pt x="334" y="138"/>
                    <a:pt x="334" y="138"/>
                  </a:cubicBezTo>
                  <a:cubicBezTo>
                    <a:pt x="334" y="138"/>
                    <a:pt x="335" y="139"/>
                    <a:pt x="335" y="139"/>
                  </a:cubicBezTo>
                  <a:cubicBezTo>
                    <a:pt x="334" y="139"/>
                    <a:pt x="335" y="139"/>
                    <a:pt x="335" y="140"/>
                  </a:cubicBezTo>
                  <a:cubicBezTo>
                    <a:pt x="334" y="140"/>
                    <a:pt x="333" y="140"/>
                    <a:pt x="332" y="140"/>
                  </a:cubicBezTo>
                  <a:cubicBezTo>
                    <a:pt x="332" y="140"/>
                    <a:pt x="332" y="139"/>
                    <a:pt x="332" y="139"/>
                  </a:cubicBezTo>
                  <a:cubicBezTo>
                    <a:pt x="332" y="139"/>
                    <a:pt x="331" y="140"/>
                    <a:pt x="331" y="140"/>
                  </a:cubicBezTo>
                  <a:cubicBezTo>
                    <a:pt x="331" y="140"/>
                    <a:pt x="330" y="140"/>
                    <a:pt x="330" y="140"/>
                  </a:cubicBezTo>
                  <a:cubicBezTo>
                    <a:pt x="330" y="140"/>
                    <a:pt x="328" y="140"/>
                    <a:pt x="329" y="140"/>
                  </a:cubicBezTo>
                  <a:cubicBezTo>
                    <a:pt x="328" y="140"/>
                    <a:pt x="328" y="141"/>
                    <a:pt x="328" y="141"/>
                  </a:cubicBezTo>
                  <a:cubicBezTo>
                    <a:pt x="327" y="141"/>
                    <a:pt x="327" y="142"/>
                    <a:pt x="327" y="142"/>
                  </a:cubicBezTo>
                  <a:cubicBezTo>
                    <a:pt x="326" y="142"/>
                    <a:pt x="326" y="142"/>
                    <a:pt x="325" y="141"/>
                  </a:cubicBezTo>
                  <a:cubicBezTo>
                    <a:pt x="324" y="140"/>
                    <a:pt x="326" y="141"/>
                    <a:pt x="325" y="139"/>
                  </a:cubicBezTo>
                  <a:cubicBezTo>
                    <a:pt x="325" y="139"/>
                    <a:pt x="324" y="138"/>
                    <a:pt x="324" y="138"/>
                  </a:cubicBezTo>
                  <a:cubicBezTo>
                    <a:pt x="323" y="137"/>
                    <a:pt x="323" y="136"/>
                    <a:pt x="323" y="136"/>
                  </a:cubicBezTo>
                  <a:cubicBezTo>
                    <a:pt x="324" y="137"/>
                    <a:pt x="324" y="133"/>
                    <a:pt x="324" y="133"/>
                  </a:cubicBezTo>
                  <a:lnTo>
                    <a:pt x="325" y="132"/>
                  </a:lnTo>
                  <a:close/>
                  <a:moveTo>
                    <a:pt x="251" y="130"/>
                  </a:moveTo>
                  <a:cubicBezTo>
                    <a:pt x="251" y="131"/>
                    <a:pt x="251" y="131"/>
                    <a:pt x="251" y="131"/>
                  </a:cubicBezTo>
                  <a:cubicBezTo>
                    <a:pt x="251" y="131"/>
                    <a:pt x="252" y="131"/>
                    <a:pt x="252" y="131"/>
                  </a:cubicBezTo>
                  <a:cubicBezTo>
                    <a:pt x="252" y="131"/>
                    <a:pt x="253" y="130"/>
                    <a:pt x="251" y="130"/>
                  </a:cubicBezTo>
                  <a:close/>
                  <a:moveTo>
                    <a:pt x="309" y="126"/>
                  </a:moveTo>
                  <a:cubicBezTo>
                    <a:pt x="309" y="126"/>
                    <a:pt x="308" y="127"/>
                    <a:pt x="308" y="128"/>
                  </a:cubicBezTo>
                  <a:cubicBezTo>
                    <a:pt x="308" y="128"/>
                    <a:pt x="310" y="128"/>
                    <a:pt x="310" y="128"/>
                  </a:cubicBezTo>
                  <a:cubicBezTo>
                    <a:pt x="311" y="128"/>
                    <a:pt x="311" y="128"/>
                    <a:pt x="311" y="128"/>
                  </a:cubicBezTo>
                  <a:cubicBezTo>
                    <a:pt x="311" y="127"/>
                    <a:pt x="311" y="126"/>
                    <a:pt x="311" y="126"/>
                  </a:cubicBezTo>
                  <a:cubicBezTo>
                    <a:pt x="310" y="126"/>
                    <a:pt x="310" y="126"/>
                    <a:pt x="309" y="126"/>
                  </a:cubicBezTo>
                  <a:close/>
                  <a:moveTo>
                    <a:pt x="302" y="124"/>
                  </a:moveTo>
                  <a:cubicBezTo>
                    <a:pt x="301" y="125"/>
                    <a:pt x="298" y="126"/>
                    <a:pt x="299" y="129"/>
                  </a:cubicBezTo>
                  <a:cubicBezTo>
                    <a:pt x="300" y="129"/>
                    <a:pt x="300" y="129"/>
                    <a:pt x="300" y="129"/>
                  </a:cubicBezTo>
                  <a:cubicBezTo>
                    <a:pt x="300" y="129"/>
                    <a:pt x="300" y="130"/>
                    <a:pt x="300" y="130"/>
                  </a:cubicBezTo>
                  <a:cubicBezTo>
                    <a:pt x="300" y="131"/>
                    <a:pt x="301" y="131"/>
                    <a:pt x="301" y="131"/>
                  </a:cubicBezTo>
                  <a:cubicBezTo>
                    <a:pt x="302" y="131"/>
                    <a:pt x="303" y="130"/>
                    <a:pt x="304" y="130"/>
                  </a:cubicBezTo>
                  <a:cubicBezTo>
                    <a:pt x="304" y="129"/>
                    <a:pt x="304" y="129"/>
                    <a:pt x="304" y="128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305" y="127"/>
                    <a:pt x="305" y="126"/>
                    <a:pt x="305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3" y="125"/>
                    <a:pt x="303" y="125"/>
                    <a:pt x="303" y="124"/>
                  </a:cubicBezTo>
                  <a:cubicBezTo>
                    <a:pt x="302" y="124"/>
                    <a:pt x="302" y="125"/>
                    <a:pt x="302" y="124"/>
                  </a:cubicBezTo>
                  <a:close/>
                  <a:moveTo>
                    <a:pt x="310" y="122"/>
                  </a:moveTo>
                  <a:cubicBezTo>
                    <a:pt x="310" y="123"/>
                    <a:pt x="310" y="123"/>
                    <a:pt x="310" y="124"/>
                  </a:cubicBezTo>
                  <a:cubicBezTo>
                    <a:pt x="311" y="124"/>
                    <a:pt x="310" y="124"/>
                    <a:pt x="310" y="124"/>
                  </a:cubicBezTo>
                  <a:cubicBezTo>
                    <a:pt x="310" y="124"/>
                    <a:pt x="311" y="124"/>
                    <a:pt x="311" y="124"/>
                  </a:cubicBezTo>
                  <a:cubicBezTo>
                    <a:pt x="311" y="124"/>
                    <a:pt x="311" y="123"/>
                    <a:pt x="311" y="123"/>
                  </a:cubicBezTo>
                  <a:cubicBezTo>
                    <a:pt x="311" y="123"/>
                    <a:pt x="310" y="122"/>
                    <a:pt x="310" y="122"/>
                  </a:cubicBezTo>
                  <a:close/>
                  <a:moveTo>
                    <a:pt x="285" y="121"/>
                  </a:moveTo>
                  <a:cubicBezTo>
                    <a:pt x="285" y="121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86" y="122"/>
                    <a:pt x="288" y="122"/>
                    <a:pt x="287" y="122"/>
                  </a:cubicBezTo>
                  <a:cubicBezTo>
                    <a:pt x="288" y="123"/>
                    <a:pt x="288" y="121"/>
                    <a:pt x="288" y="121"/>
                  </a:cubicBezTo>
                  <a:cubicBezTo>
                    <a:pt x="287" y="121"/>
                    <a:pt x="286" y="121"/>
                    <a:pt x="285" y="121"/>
                  </a:cubicBezTo>
                  <a:close/>
                  <a:moveTo>
                    <a:pt x="288" y="116"/>
                  </a:moveTo>
                  <a:cubicBezTo>
                    <a:pt x="288" y="116"/>
                    <a:pt x="288" y="117"/>
                    <a:pt x="289" y="117"/>
                  </a:cubicBezTo>
                  <a:cubicBezTo>
                    <a:pt x="289" y="117"/>
                    <a:pt x="289" y="116"/>
                    <a:pt x="289" y="116"/>
                  </a:cubicBezTo>
                  <a:lnTo>
                    <a:pt x="288" y="116"/>
                  </a:lnTo>
                  <a:close/>
                  <a:moveTo>
                    <a:pt x="300" y="115"/>
                  </a:moveTo>
                  <a:cubicBezTo>
                    <a:pt x="301" y="115"/>
                    <a:pt x="300" y="116"/>
                    <a:pt x="300" y="116"/>
                  </a:cubicBezTo>
                  <a:cubicBezTo>
                    <a:pt x="300" y="116"/>
                    <a:pt x="300" y="116"/>
                    <a:pt x="300" y="116"/>
                  </a:cubicBezTo>
                  <a:cubicBezTo>
                    <a:pt x="300" y="116"/>
                    <a:pt x="301" y="116"/>
                    <a:pt x="301" y="116"/>
                  </a:cubicBezTo>
                  <a:cubicBezTo>
                    <a:pt x="302" y="115"/>
                    <a:pt x="302" y="115"/>
                    <a:pt x="302" y="115"/>
                  </a:cubicBezTo>
                  <a:cubicBezTo>
                    <a:pt x="301" y="115"/>
                    <a:pt x="301" y="115"/>
                    <a:pt x="300" y="115"/>
                  </a:cubicBezTo>
                  <a:close/>
                  <a:moveTo>
                    <a:pt x="290" y="114"/>
                  </a:moveTo>
                  <a:cubicBezTo>
                    <a:pt x="290" y="114"/>
                    <a:pt x="290" y="115"/>
                    <a:pt x="290" y="115"/>
                  </a:cubicBezTo>
                  <a:cubicBezTo>
                    <a:pt x="292" y="115"/>
                    <a:pt x="292" y="115"/>
                    <a:pt x="292" y="115"/>
                  </a:cubicBezTo>
                  <a:cubicBezTo>
                    <a:pt x="292" y="115"/>
                    <a:pt x="291" y="114"/>
                    <a:pt x="292" y="114"/>
                  </a:cubicBezTo>
                  <a:cubicBezTo>
                    <a:pt x="291" y="114"/>
                    <a:pt x="291" y="114"/>
                    <a:pt x="290" y="114"/>
                  </a:cubicBezTo>
                  <a:close/>
                  <a:moveTo>
                    <a:pt x="287" y="112"/>
                  </a:moveTo>
                  <a:cubicBezTo>
                    <a:pt x="287" y="112"/>
                    <a:pt x="286" y="113"/>
                    <a:pt x="285" y="113"/>
                  </a:cubicBezTo>
                  <a:cubicBezTo>
                    <a:pt x="284" y="113"/>
                    <a:pt x="283" y="113"/>
                    <a:pt x="282" y="113"/>
                  </a:cubicBezTo>
                  <a:cubicBezTo>
                    <a:pt x="282" y="114"/>
                    <a:pt x="281" y="114"/>
                    <a:pt x="282" y="114"/>
                  </a:cubicBezTo>
                  <a:cubicBezTo>
                    <a:pt x="282" y="114"/>
                    <a:pt x="282" y="115"/>
                    <a:pt x="282" y="115"/>
                  </a:cubicBezTo>
                  <a:cubicBezTo>
                    <a:pt x="282" y="115"/>
                    <a:pt x="283" y="115"/>
                    <a:pt x="283" y="115"/>
                  </a:cubicBezTo>
                  <a:cubicBezTo>
                    <a:pt x="283" y="114"/>
                    <a:pt x="284" y="114"/>
                    <a:pt x="284" y="114"/>
                  </a:cubicBezTo>
                  <a:cubicBezTo>
                    <a:pt x="284" y="114"/>
                    <a:pt x="284" y="115"/>
                    <a:pt x="285" y="115"/>
                  </a:cubicBezTo>
                  <a:cubicBezTo>
                    <a:pt x="285" y="115"/>
                    <a:pt x="285" y="115"/>
                    <a:pt x="285" y="115"/>
                  </a:cubicBezTo>
                  <a:cubicBezTo>
                    <a:pt x="286" y="115"/>
                    <a:pt x="292" y="111"/>
                    <a:pt x="287" y="112"/>
                  </a:cubicBezTo>
                  <a:close/>
                  <a:moveTo>
                    <a:pt x="330" y="112"/>
                  </a:moveTo>
                  <a:cubicBezTo>
                    <a:pt x="333" y="112"/>
                    <a:pt x="332" y="112"/>
                    <a:pt x="333" y="113"/>
                  </a:cubicBezTo>
                  <a:cubicBezTo>
                    <a:pt x="333" y="113"/>
                    <a:pt x="328" y="112"/>
                    <a:pt x="330" y="112"/>
                  </a:cubicBezTo>
                  <a:close/>
                  <a:moveTo>
                    <a:pt x="251" y="110"/>
                  </a:moveTo>
                  <a:cubicBezTo>
                    <a:pt x="252" y="114"/>
                    <a:pt x="251" y="114"/>
                    <a:pt x="255" y="114"/>
                  </a:cubicBezTo>
                  <a:cubicBezTo>
                    <a:pt x="254" y="113"/>
                    <a:pt x="252" y="112"/>
                    <a:pt x="251" y="110"/>
                  </a:cubicBezTo>
                  <a:close/>
                  <a:moveTo>
                    <a:pt x="330" y="109"/>
                  </a:moveTo>
                  <a:cubicBezTo>
                    <a:pt x="330" y="109"/>
                    <a:pt x="330" y="110"/>
                    <a:pt x="330" y="110"/>
                  </a:cubicBezTo>
                  <a:cubicBezTo>
                    <a:pt x="328" y="111"/>
                    <a:pt x="329" y="109"/>
                    <a:pt x="330" y="109"/>
                  </a:cubicBezTo>
                  <a:close/>
                  <a:moveTo>
                    <a:pt x="326" y="106"/>
                  </a:moveTo>
                  <a:cubicBezTo>
                    <a:pt x="328" y="106"/>
                    <a:pt x="326" y="107"/>
                    <a:pt x="326" y="107"/>
                  </a:cubicBezTo>
                  <a:cubicBezTo>
                    <a:pt x="326" y="107"/>
                    <a:pt x="326" y="107"/>
                    <a:pt x="325" y="107"/>
                  </a:cubicBezTo>
                  <a:cubicBezTo>
                    <a:pt x="325" y="107"/>
                    <a:pt x="325" y="106"/>
                    <a:pt x="326" y="106"/>
                  </a:cubicBezTo>
                  <a:close/>
                  <a:moveTo>
                    <a:pt x="320" y="104"/>
                  </a:moveTo>
                  <a:cubicBezTo>
                    <a:pt x="320" y="104"/>
                    <a:pt x="320" y="105"/>
                    <a:pt x="320" y="105"/>
                  </a:cubicBezTo>
                  <a:cubicBezTo>
                    <a:pt x="319" y="105"/>
                    <a:pt x="319" y="104"/>
                    <a:pt x="320" y="104"/>
                  </a:cubicBezTo>
                  <a:close/>
                  <a:moveTo>
                    <a:pt x="205" y="83"/>
                  </a:moveTo>
                  <a:cubicBezTo>
                    <a:pt x="205" y="85"/>
                    <a:pt x="205" y="85"/>
                    <a:pt x="205" y="85"/>
                  </a:cubicBezTo>
                  <a:cubicBezTo>
                    <a:pt x="205" y="85"/>
                    <a:pt x="206" y="85"/>
                    <a:pt x="206" y="85"/>
                  </a:cubicBezTo>
                  <a:cubicBezTo>
                    <a:pt x="206" y="83"/>
                    <a:pt x="206" y="83"/>
                    <a:pt x="206" y="83"/>
                  </a:cubicBezTo>
                  <a:cubicBezTo>
                    <a:pt x="206" y="83"/>
                    <a:pt x="205" y="84"/>
                    <a:pt x="205" y="83"/>
                  </a:cubicBezTo>
                  <a:close/>
                  <a:moveTo>
                    <a:pt x="291" y="78"/>
                  </a:moveTo>
                  <a:cubicBezTo>
                    <a:pt x="290" y="78"/>
                    <a:pt x="288" y="79"/>
                    <a:pt x="287" y="80"/>
                  </a:cubicBezTo>
                  <a:cubicBezTo>
                    <a:pt x="287" y="80"/>
                    <a:pt x="287" y="80"/>
                    <a:pt x="287" y="80"/>
                  </a:cubicBezTo>
                  <a:cubicBezTo>
                    <a:pt x="285" y="80"/>
                    <a:pt x="285" y="79"/>
                    <a:pt x="284" y="79"/>
                  </a:cubicBezTo>
                  <a:cubicBezTo>
                    <a:pt x="282" y="79"/>
                    <a:pt x="282" y="79"/>
                    <a:pt x="281" y="80"/>
                  </a:cubicBezTo>
                  <a:cubicBezTo>
                    <a:pt x="280" y="80"/>
                    <a:pt x="280" y="80"/>
                    <a:pt x="279" y="80"/>
                  </a:cubicBezTo>
                  <a:cubicBezTo>
                    <a:pt x="277" y="81"/>
                    <a:pt x="277" y="84"/>
                    <a:pt x="276" y="86"/>
                  </a:cubicBezTo>
                  <a:cubicBezTo>
                    <a:pt x="276" y="85"/>
                    <a:pt x="276" y="89"/>
                    <a:pt x="278" y="90"/>
                  </a:cubicBezTo>
                  <a:cubicBezTo>
                    <a:pt x="280" y="90"/>
                    <a:pt x="281" y="89"/>
                    <a:pt x="282" y="89"/>
                  </a:cubicBezTo>
                  <a:cubicBezTo>
                    <a:pt x="283" y="88"/>
                    <a:pt x="285" y="89"/>
                    <a:pt x="286" y="89"/>
                  </a:cubicBezTo>
                  <a:cubicBezTo>
                    <a:pt x="288" y="89"/>
                    <a:pt x="289" y="87"/>
                    <a:pt x="290" y="87"/>
                  </a:cubicBezTo>
                  <a:cubicBezTo>
                    <a:pt x="291" y="86"/>
                    <a:pt x="292" y="87"/>
                    <a:pt x="292" y="87"/>
                  </a:cubicBezTo>
                  <a:cubicBezTo>
                    <a:pt x="292" y="87"/>
                    <a:pt x="293" y="86"/>
                    <a:pt x="293" y="86"/>
                  </a:cubicBezTo>
                  <a:cubicBezTo>
                    <a:pt x="294" y="86"/>
                    <a:pt x="294" y="86"/>
                    <a:pt x="295" y="86"/>
                  </a:cubicBezTo>
                  <a:cubicBezTo>
                    <a:pt x="296" y="86"/>
                    <a:pt x="296" y="85"/>
                    <a:pt x="297" y="85"/>
                  </a:cubicBezTo>
                  <a:cubicBezTo>
                    <a:pt x="296" y="85"/>
                    <a:pt x="297" y="84"/>
                    <a:pt x="297" y="84"/>
                  </a:cubicBezTo>
                  <a:cubicBezTo>
                    <a:pt x="296" y="84"/>
                    <a:pt x="296" y="84"/>
                    <a:pt x="296" y="84"/>
                  </a:cubicBezTo>
                  <a:cubicBezTo>
                    <a:pt x="295" y="83"/>
                    <a:pt x="295" y="81"/>
                    <a:pt x="294" y="81"/>
                  </a:cubicBezTo>
                  <a:cubicBezTo>
                    <a:pt x="294" y="80"/>
                    <a:pt x="294" y="80"/>
                    <a:pt x="294" y="79"/>
                  </a:cubicBezTo>
                  <a:cubicBezTo>
                    <a:pt x="293" y="79"/>
                    <a:pt x="293" y="79"/>
                    <a:pt x="292" y="79"/>
                  </a:cubicBezTo>
                  <a:cubicBezTo>
                    <a:pt x="292" y="79"/>
                    <a:pt x="292" y="78"/>
                    <a:pt x="291" y="78"/>
                  </a:cubicBezTo>
                  <a:close/>
                  <a:moveTo>
                    <a:pt x="210" y="75"/>
                  </a:moveTo>
                  <a:cubicBezTo>
                    <a:pt x="210" y="75"/>
                    <a:pt x="210" y="76"/>
                    <a:pt x="211" y="76"/>
                  </a:cubicBezTo>
                  <a:cubicBezTo>
                    <a:pt x="212" y="76"/>
                    <a:pt x="211" y="75"/>
                    <a:pt x="210" y="75"/>
                  </a:cubicBezTo>
                  <a:close/>
                  <a:moveTo>
                    <a:pt x="202" y="74"/>
                  </a:moveTo>
                  <a:cubicBezTo>
                    <a:pt x="201" y="74"/>
                    <a:pt x="201" y="75"/>
                    <a:pt x="202" y="75"/>
                  </a:cubicBezTo>
                  <a:cubicBezTo>
                    <a:pt x="202" y="75"/>
                    <a:pt x="203" y="73"/>
                    <a:pt x="202" y="74"/>
                  </a:cubicBezTo>
                  <a:close/>
                  <a:moveTo>
                    <a:pt x="212" y="65"/>
                  </a:moveTo>
                  <a:cubicBezTo>
                    <a:pt x="211" y="66"/>
                    <a:pt x="211" y="68"/>
                    <a:pt x="210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8" y="69"/>
                    <a:pt x="209" y="69"/>
                    <a:pt x="209" y="70"/>
                  </a:cubicBezTo>
                  <a:cubicBezTo>
                    <a:pt x="208" y="70"/>
                    <a:pt x="208" y="71"/>
                    <a:pt x="207" y="71"/>
                  </a:cubicBezTo>
                  <a:cubicBezTo>
                    <a:pt x="207" y="71"/>
                    <a:pt x="208" y="72"/>
                    <a:pt x="208" y="72"/>
                  </a:cubicBezTo>
                  <a:cubicBezTo>
                    <a:pt x="208" y="72"/>
                    <a:pt x="208" y="72"/>
                    <a:pt x="209" y="72"/>
                  </a:cubicBezTo>
                  <a:cubicBezTo>
                    <a:pt x="209" y="72"/>
                    <a:pt x="210" y="72"/>
                    <a:pt x="210" y="72"/>
                  </a:cubicBezTo>
                  <a:cubicBezTo>
                    <a:pt x="210" y="72"/>
                    <a:pt x="210" y="73"/>
                    <a:pt x="211" y="73"/>
                  </a:cubicBezTo>
                  <a:cubicBezTo>
                    <a:pt x="211" y="73"/>
                    <a:pt x="214" y="74"/>
                    <a:pt x="215" y="74"/>
                  </a:cubicBezTo>
                  <a:cubicBezTo>
                    <a:pt x="215" y="74"/>
                    <a:pt x="214" y="73"/>
                    <a:pt x="216" y="74"/>
                  </a:cubicBezTo>
                  <a:cubicBezTo>
                    <a:pt x="216" y="74"/>
                    <a:pt x="216" y="75"/>
                    <a:pt x="217" y="75"/>
                  </a:cubicBezTo>
                  <a:cubicBezTo>
                    <a:pt x="217" y="75"/>
                    <a:pt x="218" y="74"/>
                    <a:pt x="218" y="75"/>
                  </a:cubicBezTo>
                  <a:cubicBezTo>
                    <a:pt x="219" y="73"/>
                    <a:pt x="220" y="70"/>
                    <a:pt x="219" y="68"/>
                  </a:cubicBezTo>
                  <a:cubicBezTo>
                    <a:pt x="219" y="67"/>
                    <a:pt x="218" y="67"/>
                    <a:pt x="217" y="67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6" y="65"/>
                    <a:pt x="213" y="65"/>
                    <a:pt x="212" y="65"/>
                  </a:cubicBezTo>
                  <a:close/>
                  <a:moveTo>
                    <a:pt x="209" y="64"/>
                  </a:moveTo>
                  <a:cubicBezTo>
                    <a:pt x="209" y="64"/>
                    <a:pt x="209" y="65"/>
                    <a:pt x="209" y="65"/>
                  </a:cubicBezTo>
                  <a:cubicBezTo>
                    <a:pt x="208" y="66"/>
                    <a:pt x="207" y="66"/>
                    <a:pt x="206" y="66"/>
                  </a:cubicBezTo>
                  <a:cubicBezTo>
                    <a:pt x="206" y="67"/>
                    <a:pt x="205" y="67"/>
                    <a:pt x="206" y="67"/>
                  </a:cubicBezTo>
                  <a:cubicBezTo>
                    <a:pt x="206" y="67"/>
                    <a:pt x="207" y="67"/>
                    <a:pt x="207" y="67"/>
                  </a:cubicBezTo>
                  <a:cubicBezTo>
                    <a:pt x="207" y="67"/>
                    <a:pt x="208" y="66"/>
                    <a:pt x="208" y="66"/>
                  </a:cubicBezTo>
                  <a:cubicBezTo>
                    <a:pt x="208" y="66"/>
                    <a:pt x="209" y="66"/>
                    <a:pt x="210" y="66"/>
                  </a:cubicBezTo>
                  <a:cubicBezTo>
                    <a:pt x="209" y="66"/>
                    <a:pt x="211" y="64"/>
                    <a:pt x="209" y="64"/>
                  </a:cubicBezTo>
                  <a:close/>
                  <a:moveTo>
                    <a:pt x="206" y="64"/>
                  </a:moveTo>
                  <a:cubicBezTo>
                    <a:pt x="207" y="64"/>
                    <a:pt x="207" y="64"/>
                    <a:pt x="207" y="64"/>
                  </a:cubicBezTo>
                  <a:cubicBezTo>
                    <a:pt x="207" y="64"/>
                    <a:pt x="207" y="64"/>
                    <a:pt x="206" y="64"/>
                  </a:cubicBezTo>
                  <a:close/>
                  <a:moveTo>
                    <a:pt x="205" y="64"/>
                  </a:moveTo>
                  <a:cubicBezTo>
                    <a:pt x="205" y="64"/>
                    <a:pt x="205" y="65"/>
                    <a:pt x="205" y="65"/>
                  </a:cubicBezTo>
                  <a:cubicBezTo>
                    <a:pt x="206" y="65"/>
                    <a:pt x="205" y="64"/>
                    <a:pt x="205" y="64"/>
                  </a:cubicBezTo>
                  <a:close/>
                  <a:moveTo>
                    <a:pt x="214" y="63"/>
                  </a:moveTo>
                  <a:cubicBezTo>
                    <a:pt x="213" y="63"/>
                    <a:pt x="214" y="64"/>
                    <a:pt x="215" y="64"/>
                  </a:cubicBezTo>
                  <a:cubicBezTo>
                    <a:pt x="215" y="64"/>
                    <a:pt x="215" y="63"/>
                    <a:pt x="214" y="63"/>
                  </a:cubicBezTo>
                  <a:close/>
                  <a:moveTo>
                    <a:pt x="285" y="61"/>
                  </a:moveTo>
                  <a:cubicBezTo>
                    <a:pt x="285" y="61"/>
                    <a:pt x="284" y="62"/>
                    <a:pt x="284" y="62"/>
                  </a:cubicBezTo>
                  <a:cubicBezTo>
                    <a:pt x="283" y="62"/>
                    <a:pt x="283" y="62"/>
                    <a:pt x="282" y="62"/>
                  </a:cubicBezTo>
                  <a:cubicBezTo>
                    <a:pt x="283" y="63"/>
                    <a:pt x="282" y="63"/>
                    <a:pt x="282" y="63"/>
                  </a:cubicBezTo>
                  <a:cubicBezTo>
                    <a:pt x="282" y="64"/>
                    <a:pt x="282" y="64"/>
                    <a:pt x="282" y="64"/>
                  </a:cubicBezTo>
                  <a:cubicBezTo>
                    <a:pt x="283" y="63"/>
                    <a:pt x="283" y="63"/>
                    <a:pt x="284" y="63"/>
                  </a:cubicBezTo>
                  <a:cubicBezTo>
                    <a:pt x="284" y="63"/>
                    <a:pt x="284" y="64"/>
                    <a:pt x="285" y="64"/>
                  </a:cubicBezTo>
                  <a:cubicBezTo>
                    <a:pt x="285" y="64"/>
                    <a:pt x="285" y="63"/>
                    <a:pt x="285" y="63"/>
                  </a:cubicBezTo>
                  <a:cubicBezTo>
                    <a:pt x="285" y="63"/>
                    <a:pt x="288" y="61"/>
                    <a:pt x="285" y="61"/>
                  </a:cubicBezTo>
                  <a:close/>
                  <a:moveTo>
                    <a:pt x="235" y="55"/>
                  </a:moveTo>
                  <a:cubicBezTo>
                    <a:pt x="234" y="55"/>
                    <a:pt x="234" y="55"/>
                    <a:pt x="233" y="55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34" y="57"/>
                    <a:pt x="234" y="57"/>
                    <a:pt x="236" y="58"/>
                  </a:cubicBezTo>
                  <a:cubicBezTo>
                    <a:pt x="236" y="58"/>
                    <a:pt x="236" y="57"/>
                    <a:pt x="236" y="57"/>
                  </a:cubicBezTo>
                  <a:cubicBezTo>
                    <a:pt x="236" y="57"/>
                    <a:pt x="236" y="55"/>
                    <a:pt x="236" y="55"/>
                  </a:cubicBezTo>
                  <a:cubicBezTo>
                    <a:pt x="236" y="55"/>
                    <a:pt x="235" y="55"/>
                    <a:pt x="235" y="55"/>
                  </a:cubicBezTo>
                  <a:close/>
                  <a:moveTo>
                    <a:pt x="210" y="53"/>
                  </a:moveTo>
                  <a:cubicBezTo>
                    <a:pt x="209" y="54"/>
                    <a:pt x="209" y="55"/>
                    <a:pt x="208" y="55"/>
                  </a:cubicBezTo>
                  <a:cubicBezTo>
                    <a:pt x="208" y="55"/>
                    <a:pt x="208" y="56"/>
                    <a:pt x="207" y="56"/>
                  </a:cubicBezTo>
                  <a:cubicBezTo>
                    <a:pt x="208" y="57"/>
                    <a:pt x="209" y="57"/>
                    <a:pt x="210" y="57"/>
                  </a:cubicBezTo>
                  <a:cubicBezTo>
                    <a:pt x="210" y="58"/>
                    <a:pt x="210" y="59"/>
                    <a:pt x="211" y="59"/>
                  </a:cubicBezTo>
                  <a:cubicBezTo>
                    <a:pt x="212" y="60"/>
                    <a:pt x="213" y="60"/>
                    <a:pt x="215" y="60"/>
                  </a:cubicBezTo>
                  <a:cubicBezTo>
                    <a:pt x="216" y="60"/>
                    <a:pt x="218" y="61"/>
                    <a:pt x="218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20" y="61"/>
                    <a:pt x="219" y="60"/>
                    <a:pt x="222" y="60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3" y="61"/>
                    <a:pt x="227" y="62"/>
                    <a:pt x="227" y="63"/>
                  </a:cubicBezTo>
                  <a:cubicBezTo>
                    <a:pt x="227" y="63"/>
                    <a:pt x="227" y="63"/>
                    <a:pt x="227" y="64"/>
                  </a:cubicBezTo>
                  <a:cubicBezTo>
                    <a:pt x="227" y="64"/>
                    <a:pt x="228" y="64"/>
                    <a:pt x="229" y="64"/>
                  </a:cubicBezTo>
                  <a:cubicBezTo>
                    <a:pt x="230" y="66"/>
                    <a:pt x="228" y="67"/>
                    <a:pt x="228" y="68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70"/>
                    <a:pt x="228" y="71"/>
                    <a:pt x="228" y="71"/>
                  </a:cubicBezTo>
                  <a:cubicBezTo>
                    <a:pt x="227" y="72"/>
                    <a:pt x="228" y="73"/>
                    <a:pt x="228" y="73"/>
                  </a:cubicBezTo>
                  <a:cubicBezTo>
                    <a:pt x="228" y="73"/>
                    <a:pt x="228" y="74"/>
                    <a:pt x="228" y="74"/>
                  </a:cubicBezTo>
                  <a:cubicBezTo>
                    <a:pt x="228" y="74"/>
                    <a:pt x="229" y="76"/>
                    <a:pt x="229" y="76"/>
                  </a:cubicBezTo>
                  <a:cubicBezTo>
                    <a:pt x="229" y="76"/>
                    <a:pt x="230" y="76"/>
                    <a:pt x="231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3" y="74"/>
                    <a:pt x="233" y="76"/>
                    <a:pt x="233" y="76"/>
                  </a:cubicBezTo>
                  <a:cubicBezTo>
                    <a:pt x="233" y="76"/>
                    <a:pt x="233" y="76"/>
                    <a:pt x="233" y="76"/>
                  </a:cubicBezTo>
                  <a:cubicBezTo>
                    <a:pt x="233" y="76"/>
                    <a:pt x="239" y="75"/>
                    <a:pt x="239" y="75"/>
                  </a:cubicBezTo>
                  <a:cubicBezTo>
                    <a:pt x="240" y="75"/>
                    <a:pt x="239" y="74"/>
                    <a:pt x="240" y="73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1" y="73"/>
                    <a:pt x="242" y="75"/>
                    <a:pt x="242" y="75"/>
                  </a:cubicBezTo>
                  <a:cubicBezTo>
                    <a:pt x="243" y="76"/>
                    <a:pt x="244" y="76"/>
                    <a:pt x="245" y="76"/>
                  </a:cubicBezTo>
                  <a:cubicBezTo>
                    <a:pt x="245" y="76"/>
                    <a:pt x="246" y="75"/>
                    <a:pt x="247" y="75"/>
                  </a:cubicBezTo>
                  <a:cubicBezTo>
                    <a:pt x="247" y="75"/>
                    <a:pt x="248" y="76"/>
                    <a:pt x="249" y="75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2" y="74"/>
                    <a:pt x="252" y="75"/>
                    <a:pt x="252" y="75"/>
                  </a:cubicBezTo>
                  <a:cubicBezTo>
                    <a:pt x="253" y="75"/>
                    <a:pt x="255" y="75"/>
                    <a:pt x="255" y="75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8" y="75"/>
                    <a:pt x="259" y="75"/>
                    <a:pt x="260" y="75"/>
                  </a:cubicBezTo>
                  <a:cubicBezTo>
                    <a:pt x="262" y="75"/>
                    <a:pt x="264" y="75"/>
                    <a:pt x="266" y="75"/>
                  </a:cubicBezTo>
                  <a:cubicBezTo>
                    <a:pt x="266" y="74"/>
                    <a:pt x="266" y="75"/>
                    <a:pt x="267" y="75"/>
                  </a:cubicBezTo>
                  <a:cubicBezTo>
                    <a:pt x="267" y="74"/>
                    <a:pt x="267" y="73"/>
                    <a:pt x="266" y="73"/>
                  </a:cubicBezTo>
                  <a:cubicBezTo>
                    <a:pt x="266" y="73"/>
                    <a:pt x="267" y="73"/>
                    <a:pt x="267" y="73"/>
                  </a:cubicBezTo>
                  <a:cubicBezTo>
                    <a:pt x="267" y="73"/>
                    <a:pt x="268" y="74"/>
                    <a:pt x="268" y="74"/>
                  </a:cubicBezTo>
                  <a:cubicBezTo>
                    <a:pt x="268" y="74"/>
                    <a:pt x="269" y="75"/>
                    <a:pt x="269" y="75"/>
                  </a:cubicBezTo>
                  <a:cubicBezTo>
                    <a:pt x="270" y="75"/>
                    <a:pt x="270" y="74"/>
                    <a:pt x="270" y="75"/>
                  </a:cubicBezTo>
                  <a:cubicBezTo>
                    <a:pt x="271" y="74"/>
                    <a:pt x="270" y="74"/>
                    <a:pt x="271" y="74"/>
                  </a:cubicBezTo>
                  <a:cubicBezTo>
                    <a:pt x="271" y="74"/>
                    <a:pt x="271" y="75"/>
                    <a:pt x="272" y="75"/>
                  </a:cubicBezTo>
                  <a:cubicBezTo>
                    <a:pt x="272" y="75"/>
                    <a:pt x="279" y="75"/>
                    <a:pt x="280" y="74"/>
                  </a:cubicBezTo>
                  <a:cubicBezTo>
                    <a:pt x="280" y="74"/>
                    <a:pt x="281" y="73"/>
                    <a:pt x="281" y="73"/>
                  </a:cubicBezTo>
                  <a:cubicBezTo>
                    <a:pt x="281" y="75"/>
                    <a:pt x="281" y="72"/>
                    <a:pt x="281" y="71"/>
                  </a:cubicBezTo>
                  <a:cubicBezTo>
                    <a:pt x="281" y="71"/>
                    <a:pt x="281" y="72"/>
                    <a:pt x="281" y="72"/>
                  </a:cubicBezTo>
                  <a:cubicBezTo>
                    <a:pt x="282" y="71"/>
                    <a:pt x="283" y="71"/>
                    <a:pt x="284" y="70"/>
                  </a:cubicBezTo>
                  <a:cubicBezTo>
                    <a:pt x="285" y="69"/>
                    <a:pt x="284" y="68"/>
                    <a:pt x="284" y="67"/>
                  </a:cubicBezTo>
                  <a:cubicBezTo>
                    <a:pt x="283" y="67"/>
                    <a:pt x="283" y="67"/>
                    <a:pt x="282" y="67"/>
                  </a:cubicBezTo>
                  <a:cubicBezTo>
                    <a:pt x="281" y="66"/>
                    <a:pt x="279" y="65"/>
                    <a:pt x="278" y="65"/>
                  </a:cubicBezTo>
                  <a:cubicBezTo>
                    <a:pt x="277" y="65"/>
                    <a:pt x="276" y="66"/>
                    <a:pt x="275" y="66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3" y="63"/>
                    <a:pt x="269" y="63"/>
                    <a:pt x="268" y="63"/>
                  </a:cubicBezTo>
                  <a:cubicBezTo>
                    <a:pt x="268" y="63"/>
                    <a:pt x="268" y="64"/>
                    <a:pt x="267" y="64"/>
                  </a:cubicBezTo>
                  <a:cubicBezTo>
                    <a:pt x="266" y="64"/>
                    <a:pt x="266" y="63"/>
                    <a:pt x="263" y="63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2" y="64"/>
                    <a:pt x="261" y="63"/>
                    <a:pt x="261" y="64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59" y="65"/>
                    <a:pt x="257" y="64"/>
                    <a:pt x="256" y="65"/>
                  </a:cubicBezTo>
                  <a:cubicBezTo>
                    <a:pt x="255" y="65"/>
                    <a:pt x="255" y="65"/>
                    <a:pt x="254" y="65"/>
                  </a:cubicBezTo>
                  <a:cubicBezTo>
                    <a:pt x="254" y="65"/>
                    <a:pt x="254" y="66"/>
                    <a:pt x="254" y="66"/>
                  </a:cubicBezTo>
                  <a:cubicBezTo>
                    <a:pt x="253" y="66"/>
                    <a:pt x="249" y="65"/>
                    <a:pt x="248" y="65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7" y="66"/>
                    <a:pt x="247" y="65"/>
                    <a:pt x="246" y="66"/>
                  </a:cubicBezTo>
                  <a:cubicBezTo>
                    <a:pt x="245" y="66"/>
                    <a:pt x="245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3" y="65"/>
                    <a:pt x="242" y="65"/>
                    <a:pt x="240" y="64"/>
                  </a:cubicBezTo>
                  <a:cubicBezTo>
                    <a:pt x="240" y="65"/>
                    <a:pt x="240" y="65"/>
                    <a:pt x="239" y="65"/>
                  </a:cubicBezTo>
                  <a:cubicBezTo>
                    <a:pt x="239" y="65"/>
                    <a:pt x="239" y="64"/>
                    <a:pt x="239" y="63"/>
                  </a:cubicBezTo>
                  <a:cubicBezTo>
                    <a:pt x="238" y="63"/>
                    <a:pt x="237" y="62"/>
                    <a:pt x="235" y="63"/>
                  </a:cubicBezTo>
                  <a:cubicBezTo>
                    <a:pt x="235" y="63"/>
                    <a:pt x="235" y="64"/>
                    <a:pt x="235" y="64"/>
                  </a:cubicBezTo>
                  <a:cubicBezTo>
                    <a:pt x="233" y="65"/>
                    <a:pt x="234" y="63"/>
                    <a:pt x="235" y="63"/>
                  </a:cubicBezTo>
                  <a:cubicBezTo>
                    <a:pt x="234" y="63"/>
                    <a:pt x="233" y="63"/>
                    <a:pt x="233" y="62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5" y="62"/>
                    <a:pt x="236" y="62"/>
                    <a:pt x="238" y="61"/>
                  </a:cubicBezTo>
                  <a:cubicBezTo>
                    <a:pt x="238" y="61"/>
                    <a:pt x="238" y="60"/>
                    <a:pt x="238" y="60"/>
                  </a:cubicBezTo>
                  <a:cubicBezTo>
                    <a:pt x="237" y="60"/>
                    <a:pt x="236" y="60"/>
                    <a:pt x="235" y="59"/>
                  </a:cubicBezTo>
                  <a:cubicBezTo>
                    <a:pt x="234" y="59"/>
                    <a:pt x="234" y="58"/>
                    <a:pt x="234" y="58"/>
                  </a:cubicBezTo>
                  <a:cubicBezTo>
                    <a:pt x="233" y="58"/>
                    <a:pt x="232" y="58"/>
                    <a:pt x="231" y="58"/>
                  </a:cubicBezTo>
                  <a:cubicBezTo>
                    <a:pt x="231" y="58"/>
                    <a:pt x="231" y="57"/>
                    <a:pt x="230" y="56"/>
                  </a:cubicBezTo>
                  <a:cubicBezTo>
                    <a:pt x="229" y="57"/>
                    <a:pt x="223" y="58"/>
                    <a:pt x="222" y="57"/>
                  </a:cubicBezTo>
                  <a:cubicBezTo>
                    <a:pt x="222" y="57"/>
                    <a:pt x="222" y="56"/>
                    <a:pt x="222" y="56"/>
                  </a:cubicBezTo>
                  <a:cubicBezTo>
                    <a:pt x="222" y="56"/>
                    <a:pt x="220" y="55"/>
                    <a:pt x="220" y="55"/>
                  </a:cubicBezTo>
                  <a:cubicBezTo>
                    <a:pt x="219" y="54"/>
                    <a:pt x="218" y="55"/>
                    <a:pt x="217" y="55"/>
                  </a:cubicBezTo>
                  <a:cubicBezTo>
                    <a:pt x="216" y="55"/>
                    <a:pt x="214" y="55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2" y="54"/>
                    <a:pt x="212" y="54"/>
                  </a:cubicBezTo>
                  <a:cubicBezTo>
                    <a:pt x="212" y="54"/>
                    <a:pt x="210" y="54"/>
                    <a:pt x="210" y="53"/>
                  </a:cubicBezTo>
                  <a:close/>
                  <a:moveTo>
                    <a:pt x="277" y="49"/>
                  </a:moveTo>
                  <a:cubicBezTo>
                    <a:pt x="278" y="49"/>
                    <a:pt x="278" y="50"/>
                    <a:pt x="278" y="50"/>
                  </a:cubicBezTo>
                  <a:cubicBezTo>
                    <a:pt x="278" y="50"/>
                    <a:pt x="278" y="50"/>
                    <a:pt x="279" y="51"/>
                  </a:cubicBezTo>
                  <a:cubicBezTo>
                    <a:pt x="277" y="50"/>
                    <a:pt x="276" y="51"/>
                    <a:pt x="275" y="51"/>
                  </a:cubicBezTo>
                  <a:cubicBezTo>
                    <a:pt x="275" y="50"/>
                    <a:pt x="274" y="50"/>
                    <a:pt x="274" y="50"/>
                  </a:cubicBezTo>
                  <a:cubicBezTo>
                    <a:pt x="275" y="50"/>
                    <a:pt x="277" y="49"/>
                    <a:pt x="277" y="49"/>
                  </a:cubicBezTo>
                  <a:close/>
                  <a:moveTo>
                    <a:pt x="218" y="48"/>
                  </a:moveTo>
                  <a:cubicBezTo>
                    <a:pt x="218" y="48"/>
                    <a:pt x="218" y="48"/>
                    <a:pt x="218" y="48"/>
                  </a:cubicBezTo>
                  <a:cubicBezTo>
                    <a:pt x="217" y="49"/>
                    <a:pt x="215" y="49"/>
                    <a:pt x="215" y="49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3" y="49"/>
                    <a:pt x="212" y="49"/>
                    <a:pt x="210" y="49"/>
                  </a:cubicBezTo>
                  <a:cubicBezTo>
                    <a:pt x="211" y="49"/>
                    <a:pt x="209" y="50"/>
                    <a:pt x="209" y="50"/>
                  </a:cubicBezTo>
                  <a:cubicBezTo>
                    <a:pt x="209" y="50"/>
                    <a:pt x="209" y="51"/>
                    <a:pt x="209" y="51"/>
                  </a:cubicBezTo>
                  <a:cubicBezTo>
                    <a:pt x="214" y="50"/>
                    <a:pt x="219" y="53"/>
                    <a:pt x="223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7" y="49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1" y="48"/>
                    <a:pt x="221" y="49"/>
                    <a:pt x="219" y="48"/>
                  </a:cubicBezTo>
                  <a:cubicBezTo>
                    <a:pt x="219" y="48"/>
                    <a:pt x="219" y="48"/>
                    <a:pt x="218" y="48"/>
                  </a:cubicBezTo>
                  <a:close/>
                  <a:moveTo>
                    <a:pt x="234" y="46"/>
                  </a:moveTo>
                  <a:cubicBezTo>
                    <a:pt x="234" y="47"/>
                    <a:pt x="234" y="47"/>
                    <a:pt x="234" y="47"/>
                  </a:cubicBezTo>
                  <a:cubicBezTo>
                    <a:pt x="234" y="48"/>
                    <a:pt x="233" y="48"/>
                    <a:pt x="233" y="48"/>
                  </a:cubicBezTo>
                  <a:cubicBezTo>
                    <a:pt x="233" y="49"/>
                    <a:pt x="233" y="50"/>
                    <a:pt x="233" y="49"/>
                  </a:cubicBezTo>
                  <a:cubicBezTo>
                    <a:pt x="233" y="50"/>
                    <a:pt x="233" y="51"/>
                    <a:pt x="233" y="52"/>
                  </a:cubicBezTo>
                  <a:cubicBezTo>
                    <a:pt x="234" y="52"/>
                    <a:pt x="234" y="51"/>
                    <a:pt x="234" y="51"/>
                  </a:cubicBezTo>
                  <a:cubicBezTo>
                    <a:pt x="234" y="51"/>
                    <a:pt x="235" y="51"/>
                    <a:pt x="236" y="51"/>
                  </a:cubicBezTo>
                  <a:cubicBezTo>
                    <a:pt x="236" y="50"/>
                    <a:pt x="237" y="49"/>
                    <a:pt x="237" y="48"/>
                  </a:cubicBezTo>
                  <a:cubicBezTo>
                    <a:pt x="236" y="47"/>
                    <a:pt x="235" y="47"/>
                    <a:pt x="234" y="46"/>
                  </a:cubicBezTo>
                  <a:close/>
                  <a:moveTo>
                    <a:pt x="270" y="45"/>
                  </a:moveTo>
                  <a:cubicBezTo>
                    <a:pt x="271" y="45"/>
                    <a:pt x="270" y="46"/>
                    <a:pt x="270" y="46"/>
                  </a:cubicBezTo>
                  <a:cubicBezTo>
                    <a:pt x="269" y="46"/>
                    <a:pt x="270" y="45"/>
                    <a:pt x="270" y="45"/>
                  </a:cubicBezTo>
                  <a:close/>
                  <a:moveTo>
                    <a:pt x="200" y="38"/>
                  </a:moveTo>
                  <a:cubicBezTo>
                    <a:pt x="198" y="42"/>
                    <a:pt x="198" y="44"/>
                    <a:pt x="204" y="44"/>
                  </a:cubicBezTo>
                  <a:cubicBezTo>
                    <a:pt x="204" y="44"/>
                    <a:pt x="204" y="45"/>
                    <a:pt x="204" y="45"/>
                  </a:cubicBezTo>
                  <a:cubicBezTo>
                    <a:pt x="204" y="45"/>
                    <a:pt x="203" y="45"/>
                    <a:pt x="203" y="45"/>
                  </a:cubicBezTo>
                  <a:cubicBezTo>
                    <a:pt x="202" y="45"/>
                    <a:pt x="202" y="46"/>
                    <a:pt x="203" y="46"/>
                  </a:cubicBezTo>
                  <a:cubicBezTo>
                    <a:pt x="203" y="46"/>
                    <a:pt x="203" y="47"/>
                    <a:pt x="204" y="47"/>
                  </a:cubicBezTo>
                  <a:cubicBezTo>
                    <a:pt x="204" y="48"/>
                    <a:pt x="205" y="48"/>
                    <a:pt x="206" y="49"/>
                  </a:cubicBezTo>
                  <a:cubicBezTo>
                    <a:pt x="206" y="49"/>
                    <a:pt x="205" y="49"/>
                    <a:pt x="206" y="50"/>
                  </a:cubicBezTo>
                  <a:cubicBezTo>
                    <a:pt x="206" y="49"/>
                    <a:pt x="207" y="50"/>
                    <a:pt x="207" y="50"/>
                  </a:cubicBezTo>
                  <a:cubicBezTo>
                    <a:pt x="208" y="49"/>
                    <a:pt x="208" y="48"/>
                    <a:pt x="208" y="48"/>
                  </a:cubicBezTo>
                  <a:cubicBezTo>
                    <a:pt x="209" y="48"/>
                    <a:pt x="213" y="48"/>
                    <a:pt x="214" y="48"/>
                  </a:cubicBezTo>
                  <a:cubicBezTo>
                    <a:pt x="214" y="47"/>
                    <a:pt x="214" y="47"/>
                    <a:pt x="214" y="46"/>
                  </a:cubicBezTo>
                  <a:cubicBezTo>
                    <a:pt x="214" y="46"/>
                    <a:pt x="213" y="46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3"/>
                    <a:pt x="213" y="43"/>
                  </a:cubicBezTo>
                  <a:cubicBezTo>
                    <a:pt x="213" y="43"/>
                    <a:pt x="212" y="43"/>
                    <a:pt x="212" y="43"/>
                  </a:cubicBezTo>
                  <a:cubicBezTo>
                    <a:pt x="212" y="43"/>
                    <a:pt x="211" y="42"/>
                    <a:pt x="211" y="42"/>
                  </a:cubicBezTo>
                  <a:cubicBezTo>
                    <a:pt x="210" y="42"/>
                    <a:pt x="210" y="43"/>
                    <a:pt x="209" y="43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09" y="42"/>
                    <a:pt x="208" y="41"/>
                    <a:pt x="208" y="41"/>
                  </a:cubicBezTo>
                  <a:cubicBezTo>
                    <a:pt x="206" y="40"/>
                    <a:pt x="205" y="41"/>
                    <a:pt x="203" y="40"/>
                  </a:cubicBezTo>
                  <a:cubicBezTo>
                    <a:pt x="202" y="40"/>
                    <a:pt x="201" y="39"/>
                    <a:pt x="200" y="38"/>
                  </a:cubicBezTo>
                  <a:close/>
                  <a:moveTo>
                    <a:pt x="193" y="27"/>
                  </a:moveTo>
                  <a:cubicBezTo>
                    <a:pt x="193" y="29"/>
                    <a:pt x="193" y="30"/>
                    <a:pt x="193" y="31"/>
                  </a:cubicBezTo>
                  <a:cubicBezTo>
                    <a:pt x="194" y="31"/>
                    <a:pt x="195" y="31"/>
                    <a:pt x="195" y="31"/>
                  </a:cubicBezTo>
                  <a:cubicBezTo>
                    <a:pt x="195" y="31"/>
                    <a:pt x="195" y="32"/>
                    <a:pt x="196" y="33"/>
                  </a:cubicBezTo>
                  <a:cubicBezTo>
                    <a:pt x="196" y="33"/>
                    <a:pt x="196" y="32"/>
                    <a:pt x="197" y="33"/>
                  </a:cubicBezTo>
                  <a:cubicBezTo>
                    <a:pt x="196" y="32"/>
                    <a:pt x="197" y="31"/>
                    <a:pt x="196" y="30"/>
                  </a:cubicBezTo>
                  <a:cubicBezTo>
                    <a:pt x="196" y="30"/>
                    <a:pt x="195" y="30"/>
                    <a:pt x="194" y="29"/>
                  </a:cubicBezTo>
                  <a:cubicBezTo>
                    <a:pt x="194" y="29"/>
                    <a:pt x="195" y="28"/>
                    <a:pt x="194" y="27"/>
                  </a:cubicBezTo>
                  <a:cubicBezTo>
                    <a:pt x="194" y="27"/>
                    <a:pt x="193" y="28"/>
                    <a:pt x="193" y="27"/>
                  </a:cubicBezTo>
                  <a:close/>
                  <a:moveTo>
                    <a:pt x="306" y="19"/>
                  </a:moveTo>
                  <a:cubicBezTo>
                    <a:pt x="308" y="19"/>
                    <a:pt x="307" y="20"/>
                    <a:pt x="307" y="20"/>
                  </a:cubicBezTo>
                  <a:cubicBezTo>
                    <a:pt x="304" y="20"/>
                    <a:pt x="304" y="19"/>
                    <a:pt x="306" y="19"/>
                  </a:cubicBezTo>
                  <a:close/>
                  <a:moveTo>
                    <a:pt x="198" y="77"/>
                  </a:moveTo>
                  <a:cubicBezTo>
                    <a:pt x="198" y="77"/>
                    <a:pt x="197" y="78"/>
                    <a:pt x="197" y="79"/>
                  </a:cubicBezTo>
                  <a:cubicBezTo>
                    <a:pt x="196" y="79"/>
                    <a:pt x="190" y="80"/>
                    <a:pt x="193" y="80"/>
                  </a:cubicBezTo>
                  <a:cubicBezTo>
                    <a:pt x="193" y="80"/>
                    <a:pt x="193" y="81"/>
                    <a:pt x="193" y="81"/>
                  </a:cubicBezTo>
                  <a:cubicBezTo>
                    <a:pt x="192" y="81"/>
                    <a:pt x="191" y="81"/>
                    <a:pt x="190" y="81"/>
                  </a:cubicBezTo>
                  <a:cubicBezTo>
                    <a:pt x="189" y="80"/>
                    <a:pt x="189" y="80"/>
                    <a:pt x="188" y="79"/>
                  </a:cubicBezTo>
                  <a:cubicBezTo>
                    <a:pt x="187" y="80"/>
                    <a:pt x="184" y="82"/>
                    <a:pt x="184" y="84"/>
                  </a:cubicBezTo>
                  <a:cubicBezTo>
                    <a:pt x="184" y="84"/>
                    <a:pt x="185" y="84"/>
                    <a:pt x="185" y="85"/>
                  </a:cubicBezTo>
                  <a:cubicBezTo>
                    <a:pt x="186" y="85"/>
                    <a:pt x="187" y="85"/>
                    <a:pt x="187" y="85"/>
                  </a:cubicBezTo>
                  <a:cubicBezTo>
                    <a:pt x="188" y="85"/>
                    <a:pt x="189" y="85"/>
                    <a:pt x="190" y="86"/>
                  </a:cubicBezTo>
                  <a:cubicBezTo>
                    <a:pt x="190" y="86"/>
                    <a:pt x="190" y="87"/>
                    <a:pt x="190" y="87"/>
                  </a:cubicBezTo>
                  <a:cubicBezTo>
                    <a:pt x="189" y="87"/>
                    <a:pt x="190" y="89"/>
                    <a:pt x="190" y="89"/>
                  </a:cubicBezTo>
                  <a:cubicBezTo>
                    <a:pt x="189" y="90"/>
                    <a:pt x="184" y="89"/>
                    <a:pt x="182" y="90"/>
                  </a:cubicBezTo>
                  <a:cubicBezTo>
                    <a:pt x="182" y="89"/>
                    <a:pt x="181" y="88"/>
                    <a:pt x="180" y="87"/>
                  </a:cubicBezTo>
                  <a:cubicBezTo>
                    <a:pt x="180" y="87"/>
                    <a:pt x="179" y="87"/>
                    <a:pt x="179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7" y="88"/>
                    <a:pt x="178" y="89"/>
                  </a:cubicBezTo>
                  <a:cubicBezTo>
                    <a:pt x="178" y="89"/>
                    <a:pt x="178" y="89"/>
                    <a:pt x="178" y="90"/>
                  </a:cubicBezTo>
                  <a:cubicBezTo>
                    <a:pt x="178" y="90"/>
                    <a:pt x="178" y="90"/>
                    <a:pt x="178" y="91"/>
                  </a:cubicBezTo>
                  <a:cubicBezTo>
                    <a:pt x="178" y="91"/>
                    <a:pt x="179" y="92"/>
                    <a:pt x="179" y="92"/>
                  </a:cubicBezTo>
                  <a:cubicBezTo>
                    <a:pt x="179" y="92"/>
                    <a:pt x="181" y="93"/>
                    <a:pt x="181" y="93"/>
                  </a:cubicBezTo>
                  <a:cubicBezTo>
                    <a:pt x="181" y="94"/>
                    <a:pt x="182" y="93"/>
                    <a:pt x="183" y="93"/>
                  </a:cubicBezTo>
                  <a:cubicBezTo>
                    <a:pt x="183" y="93"/>
                    <a:pt x="183" y="94"/>
                    <a:pt x="184" y="94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184" y="94"/>
                    <a:pt x="184" y="93"/>
                    <a:pt x="184" y="93"/>
                  </a:cubicBezTo>
                  <a:cubicBezTo>
                    <a:pt x="185" y="93"/>
                    <a:pt x="186" y="93"/>
                    <a:pt x="186" y="93"/>
                  </a:cubicBezTo>
                  <a:cubicBezTo>
                    <a:pt x="187" y="93"/>
                    <a:pt x="187" y="94"/>
                    <a:pt x="188" y="94"/>
                  </a:cubicBezTo>
                  <a:cubicBezTo>
                    <a:pt x="188" y="95"/>
                    <a:pt x="189" y="96"/>
                    <a:pt x="189" y="96"/>
                  </a:cubicBezTo>
                  <a:cubicBezTo>
                    <a:pt x="190" y="96"/>
                    <a:pt x="190" y="96"/>
                    <a:pt x="191" y="96"/>
                  </a:cubicBezTo>
                  <a:cubicBezTo>
                    <a:pt x="191" y="96"/>
                    <a:pt x="193" y="97"/>
                    <a:pt x="193" y="98"/>
                  </a:cubicBezTo>
                  <a:cubicBezTo>
                    <a:pt x="193" y="98"/>
                    <a:pt x="193" y="99"/>
                    <a:pt x="193" y="99"/>
                  </a:cubicBezTo>
                  <a:cubicBezTo>
                    <a:pt x="193" y="100"/>
                    <a:pt x="194" y="101"/>
                    <a:pt x="194" y="101"/>
                  </a:cubicBezTo>
                  <a:cubicBezTo>
                    <a:pt x="196" y="101"/>
                    <a:pt x="196" y="102"/>
                    <a:pt x="197" y="101"/>
                  </a:cubicBezTo>
                  <a:cubicBezTo>
                    <a:pt x="198" y="101"/>
                    <a:pt x="199" y="99"/>
                    <a:pt x="200" y="99"/>
                  </a:cubicBezTo>
                  <a:cubicBezTo>
                    <a:pt x="201" y="98"/>
                    <a:pt x="201" y="99"/>
                    <a:pt x="202" y="99"/>
                  </a:cubicBezTo>
                  <a:cubicBezTo>
                    <a:pt x="202" y="98"/>
                    <a:pt x="203" y="98"/>
                    <a:pt x="203" y="98"/>
                  </a:cubicBezTo>
                  <a:cubicBezTo>
                    <a:pt x="205" y="97"/>
                    <a:pt x="206" y="97"/>
                    <a:pt x="207" y="97"/>
                  </a:cubicBezTo>
                  <a:cubicBezTo>
                    <a:pt x="207" y="95"/>
                    <a:pt x="207" y="96"/>
                    <a:pt x="207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9" y="92"/>
                    <a:pt x="209" y="92"/>
                  </a:cubicBezTo>
                  <a:cubicBezTo>
                    <a:pt x="208" y="91"/>
                    <a:pt x="208" y="91"/>
                    <a:pt x="208" y="91"/>
                  </a:cubicBezTo>
                  <a:cubicBezTo>
                    <a:pt x="208" y="90"/>
                    <a:pt x="208" y="90"/>
                    <a:pt x="208" y="89"/>
                  </a:cubicBezTo>
                  <a:cubicBezTo>
                    <a:pt x="208" y="89"/>
                    <a:pt x="207" y="88"/>
                    <a:pt x="207" y="88"/>
                  </a:cubicBezTo>
                  <a:cubicBezTo>
                    <a:pt x="205" y="89"/>
                    <a:pt x="206" y="89"/>
                    <a:pt x="204" y="90"/>
                  </a:cubicBezTo>
                  <a:cubicBezTo>
                    <a:pt x="203" y="89"/>
                    <a:pt x="203" y="88"/>
                    <a:pt x="203" y="86"/>
                  </a:cubicBezTo>
                  <a:cubicBezTo>
                    <a:pt x="200" y="88"/>
                    <a:pt x="201" y="88"/>
                    <a:pt x="200" y="85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1" y="84"/>
                    <a:pt x="202" y="84"/>
                    <a:pt x="204" y="84"/>
                  </a:cubicBezTo>
                  <a:cubicBezTo>
                    <a:pt x="204" y="84"/>
                    <a:pt x="204" y="82"/>
                    <a:pt x="203" y="83"/>
                  </a:cubicBezTo>
                  <a:cubicBezTo>
                    <a:pt x="203" y="82"/>
                    <a:pt x="204" y="81"/>
                    <a:pt x="204" y="81"/>
                  </a:cubicBezTo>
                  <a:cubicBezTo>
                    <a:pt x="204" y="81"/>
                    <a:pt x="203" y="81"/>
                    <a:pt x="203" y="81"/>
                  </a:cubicBezTo>
                  <a:cubicBezTo>
                    <a:pt x="202" y="81"/>
                    <a:pt x="202" y="80"/>
                    <a:pt x="202" y="80"/>
                  </a:cubicBezTo>
                  <a:cubicBezTo>
                    <a:pt x="201" y="79"/>
                    <a:pt x="199" y="80"/>
                    <a:pt x="198" y="80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1"/>
                    <a:pt x="196" y="80"/>
                    <a:pt x="195" y="81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8" y="79"/>
                    <a:pt x="198" y="79"/>
                  </a:cubicBezTo>
                  <a:cubicBezTo>
                    <a:pt x="199" y="79"/>
                    <a:pt x="199" y="79"/>
                    <a:pt x="200" y="79"/>
                  </a:cubicBezTo>
                  <a:cubicBezTo>
                    <a:pt x="201" y="78"/>
                    <a:pt x="201" y="76"/>
                    <a:pt x="198" y="77"/>
                  </a:cubicBezTo>
                  <a:close/>
                  <a:moveTo>
                    <a:pt x="156" y="63"/>
                  </a:moveTo>
                  <a:cubicBezTo>
                    <a:pt x="156" y="63"/>
                    <a:pt x="156" y="64"/>
                    <a:pt x="156" y="64"/>
                  </a:cubicBezTo>
                  <a:cubicBezTo>
                    <a:pt x="155" y="64"/>
                    <a:pt x="155" y="63"/>
                    <a:pt x="156" y="63"/>
                  </a:cubicBezTo>
                  <a:close/>
                  <a:moveTo>
                    <a:pt x="100" y="58"/>
                  </a:moveTo>
                  <a:cubicBezTo>
                    <a:pt x="100" y="58"/>
                    <a:pt x="99" y="59"/>
                    <a:pt x="99" y="59"/>
                  </a:cubicBezTo>
                  <a:cubicBezTo>
                    <a:pt x="99" y="58"/>
                    <a:pt x="99" y="58"/>
                    <a:pt x="100" y="58"/>
                  </a:cubicBezTo>
                  <a:close/>
                  <a:moveTo>
                    <a:pt x="178" y="57"/>
                  </a:moveTo>
                  <a:cubicBezTo>
                    <a:pt x="177" y="57"/>
                    <a:pt x="174" y="58"/>
                    <a:pt x="173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60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4" y="61"/>
                    <a:pt x="175" y="61"/>
                    <a:pt x="177" y="61"/>
                  </a:cubicBezTo>
                  <a:cubicBezTo>
                    <a:pt x="177" y="61"/>
                    <a:pt x="176" y="61"/>
                    <a:pt x="176" y="61"/>
                  </a:cubicBezTo>
                  <a:cubicBezTo>
                    <a:pt x="175" y="62"/>
                    <a:pt x="174" y="62"/>
                    <a:pt x="173" y="63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5" y="63"/>
                    <a:pt x="178" y="63"/>
                    <a:pt x="177" y="63"/>
                  </a:cubicBezTo>
                  <a:cubicBezTo>
                    <a:pt x="177" y="63"/>
                    <a:pt x="176" y="64"/>
                    <a:pt x="175" y="64"/>
                  </a:cubicBezTo>
                  <a:cubicBezTo>
                    <a:pt x="175" y="64"/>
                    <a:pt x="175" y="65"/>
                    <a:pt x="175" y="65"/>
                  </a:cubicBezTo>
                  <a:cubicBezTo>
                    <a:pt x="174" y="65"/>
                    <a:pt x="173" y="65"/>
                    <a:pt x="173" y="66"/>
                  </a:cubicBezTo>
                  <a:cubicBezTo>
                    <a:pt x="173" y="66"/>
                    <a:pt x="174" y="66"/>
                    <a:pt x="173" y="67"/>
                  </a:cubicBezTo>
                  <a:cubicBezTo>
                    <a:pt x="175" y="66"/>
                    <a:pt x="176" y="67"/>
                    <a:pt x="178" y="66"/>
                  </a:cubicBezTo>
                  <a:cubicBezTo>
                    <a:pt x="178" y="66"/>
                    <a:pt x="178" y="65"/>
                    <a:pt x="179" y="65"/>
                  </a:cubicBezTo>
                  <a:cubicBezTo>
                    <a:pt x="180" y="64"/>
                    <a:pt x="181" y="64"/>
                    <a:pt x="181" y="64"/>
                  </a:cubicBezTo>
                  <a:cubicBezTo>
                    <a:pt x="181" y="64"/>
                    <a:pt x="182" y="62"/>
                    <a:pt x="181" y="63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1"/>
                    <a:pt x="183" y="60"/>
                    <a:pt x="180" y="60"/>
                  </a:cubicBezTo>
                  <a:cubicBezTo>
                    <a:pt x="179" y="60"/>
                    <a:pt x="179" y="60"/>
                    <a:pt x="178" y="60"/>
                  </a:cubicBezTo>
                  <a:cubicBezTo>
                    <a:pt x="179" y="59"/>
                    <a:pt x="181" y="58"/>
                    <a:pt x="178" y="57"/>
                  </a:cubicBezTo>
                  <a:close/>
                  <a:moveTo>
                    <a:pt x="172" y="55"/>
                  </a:moveTo>
                  <a:cubicBezTo>
                    <a:pt x="172" y="56"/>
                    <a:pt x="171" y="57"/>
                    <a:pt x="171" y="58"/>
                  </a:cubicBezTo>
                  <a:cubicBezTo>
                    <a:pt x="175" y="57"/>
                    <a:pt x="179" y="56"/>
                    <a:pt x="172" y="55"/>
                  </a:cubicBezTo>
                  <a:close/>
                  <a:moveTo>
                    <a:pt x="192" y="54"/>
                  </a:moveTo>
                  <a:cubicBezTo>
                    <a:pt x="191" y="55"/>
                    <a:pt x="191" y="55"/>
                    <a:pt x="191" y="55"/>
                  </a:cubicBezTo>
                  <a:cubicBezTo>
                    <a:pt x="190" y="55"/>
                    <a:pt x="190" y="55"/>
                    <a:pt x="189" y="55"/>
                  </a:cubicBezTo>
                  <a:cubicBezTo>
                    <a:pt x="190" y="55"/>
                    <a:pt x="189" y="56"/>
                    <a:pt x="189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91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8"/>
                  </a:cubicBezTo>
                  <a:cubicBezTo>
                    <a:pt x="191" y="58"/>
                    <a:pt x="189" y="58"/>
                    <a:pt x="188" y="58"/>
                  </a:cubicBezTo>
                  <a:cubicBezTo>
                    <a:pt x="189" y="58"/>
                    <a:pt x="188" y="59"/>
                    <a:pt x="188" y="59"/>
                  </a:cubicBezTo>
                  <a:cubicBezTo>
                    <a:pt x="189" y="60"/>
                    <a:pt x="190" y="60"/>
                    <a:pt x="191" y="60"/>
                  </a:cubicBezTo>
                  <a:cubicBezTo>
                    <a:pt x="191" y="61"/>
                    <a:pt x="191" y="62"/>
                    <a:pt x="191" y="63"/>
                  </a:cubicBezTo>
                  <a:cubicBezTo>
                    <a:pt x="192" y="63"/>
                    <a:pt x="192" y="64"/>
                    <a:pt x="191" y="65"/>
                  </a:cubicBezTo>
                  <a:cubicBezTo>
                    <a:pt x="191" y="65"/>
                    <a:pt x="190" y="64"/>
                    <a:pt x="189" y="64"/>
                  </a:cubicBezTo>
                  <a:cubicBezTo>
                    <a:pt x="189" y="64"/>
                    <a:pt x="190" y="63"/>
                    <a:pt x="190" y="62"/>
                  </a:cubicBezTo>
                  <a:cubicBezTo>
                    <a:pt x="190" y="62"/>
                    <a:pt x="186" y="61"/>
                    <a:pt x="186" y="60"/>
                  </a:cubicBezTo>
                  <a:cubicBezTo>
                    <a:pt x="186" y="60"/>
                    <a:pt x="185" y="58"/>
                    <a:pt x="185" y="58"/>
                  </a:cubicBezTo>
                  <a:cubicBezTo>
                    <a:pt x="183" y="56"/>
                    <a:pt x="183" y="58"/>
                    <a:pt x="183" y="58"/>
                  </a:cubicBezTo>
                  <a:cubicBezTo>
                    <a:pt x="182" y="58"/>
                    <a:pt x="182" y="59"/>
                    <a:pt x="182" y="59"/>
                  </a:cubicBezTo>
                  <a:cubicBezTo>
                    <a:pt x="182" y="59"/>
                    <a:pt x="183" y="59"/>
                    <a:pt x="183" y="59"/>
                  </a:cubicBezTo>
                  <a:cubicBezTo>
                    <a:pt x="183" y="61"/>
                    <a:pt x="183" y="61"/>
                    <a:pt x="184" y="63"/>
                  </a:cubicBezTo>
                  <a:cubicBezTo>
                    <a:pt x="184" y="63"/>
                    <a:pt x="185" y="63"/>
                    <a:pt x="185" y="63"/>
                  </a:cubicBezTo>
                  <a:cubicBezTo>
                    <a:pt x="185" y="63"/>
                    <a:pt x="185" y="65"/>
                    <a:pt x="185" y="65"/>
                  </a:cubicBezTo>
                  <a:cubicBezTo>
                    <a:pt x="185" y="65"/>
                    <a:pt x="185" y="65"/>
                    <a:pt x="184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2" y="65"/>
                    <a:pt x="182" y="65"/>
                    <a:pt x="180" y="65"/>
                  </a:cubicBezTo>
                  <a:cubicBezTo>
                    <a:pt x="181" y="66"/>
                    <a:pt x="180" y="65"/>
                    <a:pt x="181" y="66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7"/>
                    <a:pt x="180" y="67"/>
                    <a:pt x="179" y="67"/>
                  </a:cubicBezTo>
                  <a:cubicBezTo>
                    <a:pt x="179" y="67"/>
                    <a:pt x="180" y="68"/>
                    <a:pt x="179" y="68"/>
                  </a:cubicBezTo>
                  <a:cubicBezTo>
                    <a:pt x="180" y="69"/>
                    <a:pt x="180" y="69"/>
                    <a:pt x="181" y="69"/>
                  </a:cubicBezTo>
                  <a:cubicBezTo>
                    <a:pt x="182" y="69"/>
                    <a:pt x="184" y="67"/>
                    <a:pt x="185" y="67"/>
                  </a:cubicBezTo>
                  <a:cubicBezTo>
                    <a:pt x="186" y="67"/>
                    <a:pt x="187" y="67"/>
                    <a:pt x="189" y="67"/>
                  </a:cubicBezTo>
                  <a:cubicBezTo>
                    <a:pt x="190" y="67"/>
                    <a:pt x="191" y="66"/>
                    <a:pt x="192" y="66"/>
                  </a:cubicBezTo>
                  <a:cubicBezTo>
                    <a:pt x="192" y="66"/>
                    <a:pt x="192" y="67"/>
                    <a:pt x="192" y="67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1" y="67"/>
                    <a:pt x="190" y="68"/>
                    <a:pt x="190" y="68"/>
                  </a:cubicBezTo>
                  <a:cubicBezTo>
                    <a:pt x="190" y="69"/>
                    <a:pt x="189" y="69"/>
                    <a:pt x="188" y="69"/>
                  </a:cubicBezTo>
                  <a:cubicBezTo>
                    <a:pt x="188" y="73"/>
                    <a:pt x="189" y="72"/>
                    <a:pt x="193" y="72"/>
                  </a:cubicBezTo>
                  <a:cubicBezTo>
                    <a:pt x="194" y="72"/>
                    <a:pt x="195" y="72"/>
                    <a:pt x="195" y="72"/>
                  </a:cubicBezTo>
                  <a:cubicBezTo>
                    <a:pt x="198" y="71"/>
                    <a:pt x="200" y="72"/>
                    <a:pt x="203" y="72"/>
                  </a:cubicBezTo>
                  <a:cubicBezTo>
                    <a:pt x="203" y="71"/>
                    <a:pt x="203" y="71"/>
                    <a:pt x="204" y="71"/>
                  </a:cubicBezTo>
                  <a:cubicBezTo>
                    <a:pt x="204" y="71"/>
                    <a:pt x="203" y="70"/>
                    <a:pt x="203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4" y="69"/>
                    <a:pt x="204" y="68"/>
                  </a:cubicBezTo>
                  <a:cubicBezTo>
                    <a:pt x="204" y="68"/>
                    <a:pt x="203" y="68"/>
                    <a:pt x="203" y="68"/>
                  </a:cubicBezTo>
                  <a:cubicBezTo>
                    <a:pt x="202" y="67"/>
                    <a:pt x="203" y="67"/>
                    <a:pt x="203" y="66"/>
                  </a:cubicBezTo>
                  <a:cubicBezTo>
                    <a:pt x="204" y="67"/>
                    <a:pt x="203" y="65"/>
                    <a:pt x="203" y="65"/>
                  </a:cubicBezTo>
                  <a:cubicBezTo>
                    <a:pt x="202" y="65"/>
                    <a:pt x="202" y="65"/>
                    <a:pt x="201" y="65"/>
                  </a:cubicBezTo>
                  <a:cubicBezTo>
                    <a:pt x="201" y="64"/>
                    <a:pt x="202" y="63"/>
                    <a:pt x="202" y="62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1"/>
                    <a:pt x="200" y="58"/>
                    <a:pt x="201" y="58"/>
                  </a:cubicBezTo>
                  <a:cubicBezTo>
                    <a:pt x="200" y="58"/>
                    <a:pt x="198" y="57"/>
                    <a:pt x="198" y="57"/>
                  </a:cubicBezTo>
                  <a:cubicBezTo>
                    <a:pt x="198" y="57"/>
                    <a:pt x="199" y="57"/>
                    <a:pt x="198" y="56"/>
                  </a:cubicBezTo>
                  <a:cubicBezTo>
                    <a:pt x="198" y="56"/>
                    <a:pt x="196" y="55"/>
                    <a:pt x="196" y="55"/>
                  </a:cubicBezTo>
                  <a:cubicBezTo>
                    <a:pt x="195" y="55"/>
                    <a:pt x="195" y="56"/>
                    <a:pt x="195" y="57"/>
                  </a:cubicBezTo>
                  <a:cubicBezTo>
                    <a:pt x="195" y="57"/>
                    <a:pt x="195" y="57"/>
                    <a:pt x="196" y="58"/>
                  </a:cubicBezTo>
                  <a:cubicBezTo>
                    <a:pt x="196" y="58"/>
                    <a:pt x="194" y="58"/>
                    <a:pt x="193" y="58"/>
                  </a:cubicBezTo>
                  <a:cubicBezTo>
                    <a:pt x="193" y="58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2" y="55"/>
                    <a:pt x="192" y="54"/>
                  </a:cubicBezTo>
                  <a:close/>
                  <a:moveTo>
                    <a:pt x="183" y="47"/>
                  </a:moveTo>
                  <a:cubicBezTo>
                    <a:pt x="183" y="47"/>
                    <a:pt x="182" y="48"/>
                    <a:pt x="183" y="48"/>
                  </a:cubicBezTo>
                  <a:cubicBezTo>
                    <a:pt x="183" y="48"/>
                    <a:pt x="182" y="49"/>
                    <a:pt x="183" y="48"/>
                  </a:cubicBezTo>
                  <a:cubicBezTo>
                    <a:pt x="183" y="48"/>
                    <a:pt x="184" y="49"/>
                    <a:pt x="184" y="50"/>
                  </a:cubicBezTo>
                  <a:cubicBezTo>
                    <a:pt x="185" y="49"/>
                    <a:pt x="188" y="49"/>
                    <a:pt x="186" y="48"/>
                  </a:cubicBezTo>
                  <a:cubicBezTo>
                    <a:pt x="185" y="47"/>
                    <a:pt x="184" y="47"/>
                    <a:pt x="183" y="47"/>
                  </a:cubicBezTo>
                  <a:close/>
                  <a:moveTo>
                    <a:pt x="168" y="47"/>
                  </a:moveTo>
                  <a:cubicBezTo>
                    <a:pt x="168" y="47"/>
                    <a:pt x="168" y="47"/>
                    <a:pt x="167" y="47"/>
                  </a:cubicBezTo>
                  <a:cubicBezTo>
                    <a:pt x="167" y="48"/>
                    <a:pt x="167" y="49"/>
                    <a:pt x="167" y="49"/>
                  </a:cubicBezTo>
                  <a:cubicBezTo>
                    <a:pt x="167" y="50"/>
                    <a:pt x="168" y="50"/>
                    <a:pt x="168" y="50"/>
                  </a:cubicBezTo>
                  <a:cubicBezTo>
                    <a:pt x="169" y="50"/>
                    <a:pt x="169" y="51"/>
                    <a:pt x="169" y="52"/>
                  </a:cubicBezTo>
                  <a:cubicBezTo>
                    <a:pt x="169" y="52"/>
                    <a:pt x="170" y="51"/>
                    <a:pt x="170" y="51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70" y="49"/>
                    <a:pt x="169" y="48"/>
                    <a:pt x="169" y="48"/>
                  </a:cubicBezTo>
                  <a:cubicBezTo>
                    <a:pt x="169" y="48"/>
                    <a:pt x="169" y="48"/>
                    <a:pt x="169" y="47"/>
                  </a:cubicBezTo>
                  <a:cubicBezTo>
                    <a:pt x="169" y="47"/>
                    <a:pt x="168" y="47"/>
                    <a:pt x="168" y="47"/>
                  </a:cubicBezTo>
                  <a:close/>
                  <a:moveTo>
                    <a:pt x="145" y="38"/>
                  </a:moveTo>
                  <a:cubicBezTo>
                    <a:pt x="145" y="38"/>
                    <a:pt x="144" y="39"/>
                    <a:pt x="144" y="39"/>
                  </a:cubicBezTo>
                  <a:cubicBezTo>
                    <a:pt x="143" y="39"/>
                    <a:pt x="143" y="39"/>
                    <a:pt x="142" y="39"/>
                  </a:cubicBezTo>
                  <a:cubicBezTo>
                    <a:pt x="142" y="39"/>
                    <a:pt x="142" y="40"/>
                    <a:pt x="141" y="40"/>
                  </a:cubicBezTo>
                  <a:cubicBezTo>
                    <a:pt x="140" y="41"/>
                    <a:pt x="140" y="41"/>
                    <a:pt x="139" y="43"/>
                  </a:cubicBezTo>
                  <a:cubicBezTo>
                    <a:pt x="141" y="43"/>
                    <a:pt x="143" y="44"/>
                    <a:pt x="145" y="44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7" y="43"/>
                    <a:pt x="148" y="43"/>
                    <a:pt x="148" y="43"/>
                  </a:cubicBezTo>
                  <a:cubicBezTo>
                    <a:pt x="149" y="42"/>
                    <a:pt x="150" y="41"/>
                    <a:pt x="149" y="40"/>
                  </a:cubicBezTo>
                  <a:cubicBezTo>
                    <a:pt x="149" y="40"/>
                    <a:pt x="148" y="40"/>
                    <a:pt x="148" y="39"/>
                  </a:cubicBezTo>
                  <a:cubicBezTo>
                    <a:pt x="148" y="39"/>
                    <a:pt x="147" y="39"/>
                    <a:pt x="147" y="39"/>
                  </a:cubicBezTo>
                  <a:cubicBezTo>
                    <a:pt x="146" y="39"/>
                    <a:pt x="146" y="38"/>
                    <a:pt x="145" y="38"/>
                  </a:cubicBezTo>
                  <a:close/>
                  <a:moveTo>
                    <a:pt x="165" y="35"/>
                  </a:moveTo>
                  <a:cubicBezTo>
                    <a:pt x="162" y="37"/>
                    <a:pt x="163" y="37"/>
                    <a:pt x="163" y="39"/>
                  </a:cubicBezTo>
                  <a:cubicBezTo>
                    <a:pt x="164" y="39"/>
                    <a:pt x="165" y="38"/>
                    <a:pt x="165" y="38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6" y="40"/>
                    <a:pt x="166" y="39"/>
                    <a:pt x="167" y="40"/>
                  </a:cubicBezTo>
                  <a:cubicBezTo>
                    <a:pt x="168" y="40"/>
                    <a:pt x="167" y="41"/>
                    <a:pt x="167" y="42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9" y="41"/>
                    <a:pt x="170" y="42"/>
                    <a:pt x="170" y="42"/>
                  </a:cubicBezTo>
                  <a:cubicBezTo>
                    <a:pt x="170" y="42"/>
                    <a:pt x="170" y="42"/>
                    <a:pt x="169" y="42"/>
                  </a:cubicBezTo>
                  <a:cubicBezTo>
                    <a:pt x="168" y="42"/>
                    <a:pt x="170" y="43"/>
                    <a:pt x="170" y="43"/>
                  </a:cubicBezTo>
                  <a:cubicBezTo>
                    <a:pt x="169" y="43"/>
                    <a:pt x="169" y="43"/>
                    <a:pt x="167" y="43"/>
                  </a:cubicBezTo>
                  <a:cubicBezTo>
                    <a:pt x="167" y="43"/>
                    <a:pt x="168" y="44"/>
                    <a:pt x="168" y="44"/>
                  </a:cubicBezTo>
                  <a:cubicBezTo>
                    <a:pt x="168" y="45"/>
                    <a:pt x="168" y="44"/>
                    <a:pt x="168" y="45"/>
                  </a:cubicBezTo>
                  <a:cubicBezTo>
                    <a:pt x="169" y="45"/>
                    <a:pt x="170" y="45"/>
                    <a:pt x="170" y="44"/>
                  </a:cubicBezTo>
                  <a:cubicBezTo>
                    <a:pt x="171" y="44"/>
                    <a:pt x="171" y="43"/>
                    <a:pt x="172" y="43"/>
                  </a:cubicBezTo>
                  <a:cubicBezTo>
                    <a:pt x="173" y="43"/>
                    <a:pt x="173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6" y="43"/>
                    <a:pt x="175" y="44"/>
                    <a:pt x="177" y="43"/>
                  </a:cubicBezTo>
                  <a:cubicBezTo>
                    <a:pt x="177" y="43"/>
                    <a:pt x="177" y="42"/>
                    <a:pt x="177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9" y="43"/>
                    <a:pt x="180" y="43"/>
                    <a:pt x="181" y="43"/>
                  </a:cubicBezTo>
                  <a:cubicBezTo>
                    <a:pt x="182" y="43"/>
                    <a:pt x="182" y="44"/>
                    <a:pt x="183" y="44"/>
                  </a:cubicBezTo>
                  <a:cubicBezTo>
                    <a:pt x="183" y="44"/>
                    <a:pt x="184" y="44"/>
                    <a:pt x="184" y="44"/>
                  </a:cubicBezTo>
                  <a:cubicBezTo>
                    <a:pt x="185" y="45"/>
                    <a:pt x="186" y="46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90" y="48"/>
                    <a:pt x="191" y="50"/>
                    <a:pt x="193" y="50"/>
                  </a:cubicBezTo>
                  <a:cubicBezTo>
                    <a:pt x="197" y="50"/>
                    <a:pt x="195" y="45"/>
                    <a:pt x="194" y="44"/>
                  </a:cubicBezTo>
                  <a:cubicBezTo>
                    <a:pt x="193" y="42"/>
                    <a:pt x="191" y="41"/>
                    <a:pt x="188" y="42"/>
                  </a:cubicBezTo>
                  <a:cubicBezTo>
                    <a:pt x="188" y="42"/>
                    <a:pt x="188" y="42"/>
                    <a:pt x="187" y="42"/>
                  </a:cubicBezTo>
                  <a:cubicBezTo>
                    <a:pt x="187" y="42"/>
                    <a:pt x="186" y="40"/>
                    <a:pt x="186" y="40"/>
                  </a:cubicBezTo>
                  <a:cubicBezTo>
                    <a:pt x="185" y="39"/>
                    <a:pt x="183" y="40"/>
                    <a:pt x="183" y="39"/>
                  </a:cubicBezTo>
                  <a:cubicBezTo>
                    <a:pt x="182" y="39"/>
                    <a:pt x="182" y="38"/>
                    <a:pt x="182" y="38"/>
                  </a:cubicBezTo>
                  <a:cubicBezTo>
                    <a:pt x="180" y="37"/>
                    <a:pt x="179" y="39"/>
                    <a:pt x="178" y="39"/>
                  </a:cubicBezTo>
                  <a:cubicBezTo>
                    <a:pt x="178" y="39"/>
                    <a:pt x="178" y="39"/>
                    <a:pt x="177" y="39"/>
                  </a:cubicBezTo>
                  <a:cubicBezTo>
                    <a:pt x="177" y="39"/>
                    <a:pt x="177" y="38"/>
                    <a:pt x="177" y="38"/>
                  </a:cubicBezTo>
                  <a:cubicBezTo>
                    <a:pt x="176" y="37"/>
                    <a:pt x="174" y="37"/>
                    <a:pt x="173" y="36"/>
                  </a:cubicBezTo>
                  <a:cubicBezTo>
                    <a:pt x="173" y="36"/>
                    <a:pt x="173" y="37"/>
                    <a:pt x="173" y="37"/>
                  </a:cubicBezTo>
                  <a:cubicBezTo>
                    <a:pt x="172" y="37"/>
                    <a:pt x="173" y="38"/>
                    <a:pt x="173" y="39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0" y="36"/>
                    <a:pt x="169" y="36"/>
                  </a:cubicBezTo>
                  <a:cubicBezTo>
                    <a:pt x="169" y="36"/>
                    <a:pt x="168" y="36"/>
                    <a:pt x="167" y="36"/>
                  </a:cubicBezTo>
                  <a:cubicBezTo>
                    <a:pt x="166" y="36"/>
                    <a:pt x="165" y="35"/>
                    <a:pt x="165" y="35"/>
                  </a:cubicBezTo>
                  <a:close/>
                  <a:moveTo>
                    <a:pt x="44" y="230"/>
                  </a:moveTo>
                  <a:cubicBezTo>
                    <a:pt x="44" y="230"/>
                    <a:pt x="43" y="231"/>
                    <a:pt x="42" y="231"/>
                  </a:cubicBezTo>
                  <a:cubicBezTo>
                    <a:pt x="43" y="232"/>
                    <a:pt x="42" y="231"/>
                    <a:pt x="43" y="232"/>
                  </a:cubicBezTo>
                  <a:cubicBezTo>
                    <a:pt x="43" y="232"/>
                    <a:pt x="43" y="232"/>
                    <a:pt x="43" y="232"/>
                  </a:cubicBezTo>
                  <a:cubicBezTo>
                    <a:pt x="43" y="231"/>
                    <a:pt x="42" y="234"/>
                    <a:pt x="43" y="235"/>
                  </a:cubicBezTo>
                  <a:cubicBezTo>
                    <a:pt x="43" y="235"/>
                    <a:pt x="46" y="236"/>
                    <a:pt x="47" y="237"/>
                  </a:cubicBezTo>
                  <a:cubicBezTo>
                    <a:pt x="47" y="237"/>
                    <a:pt x="47" y="236"/>
                    <a:pt x="47" y="236"/>
                  </a:cubicBezTo>
                  <a:cubicBezTo>
                    <a:pt x="47" y="235"/>
                    <a:pt x="46" y="235"/>
                    <a:pt x="46" y="235"/>
                  </a:cubicBezTo>
                  <a:cubicBezTo>
                    <a:pt x="46" y="235"/>
                    <a:pt x="46" y="235"/>
                    <a:pt x="47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3"/>
                    <a:pt x="47" y="232"/>
                    <a:pt x="46" y="232"/>
                  </a:cubicBezTo>
                  <a:cubicBezTo>
                    <a:pt x="46" y="232"/>
                    <a:pt x="46" y="232"/>
                    <a:pt x="45" y="232"/>
                  </a:cubicBezTo>
                  <a:cubicBezTo>
                    <a:pt x="45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4" y="230"/>
                  </a:cubicBezTo>
                  <a:close/>
                  <a:moveTo>
                    <a:pt x="51" y="226"/>
                  </a:moveTo>
                  <a:cubicBezTo>
                    <a:pt x="51" y="226"/>
                    <a:pt x="51" y="226"/>
                    <a:pt x="51" y="226"/>
                  </a:cubicBezTo>
                  <a:cubicBezTo>
                    <a:pt x="50" y="226"/>
                    <a:pt x="51" y="226"/>
                    <a:pt x="52" y="227"/>
                  </a:cubicBezTo>
                  <a:cubicBezTo>
                    <a:pt x="52" y="227"/>
                    <a:pt x="52" y="225"/>
                    <a:pt x="51" y="226"/>
                  </a:cubicBezTo>
                  <a:close/>
                  <a:moveTo>
                    <a:pt x="39" y="225"/>
                  </a:moveTo>
                  <a:cubicBezTo>
                    <a:pt x="39" y="226"/>
                    <a:pt x="40" y="228"/>
                    <a:pt x="40" y="228"/>
                  </a:cubicBezTo>
                  <a:cubicBezTo>
                    <a:pt x="40" y="229"/>
                    <a:pt x="39" y="229"/>
                    <a:pt x="40" y="229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1" y="230"/>
                    <a:pt x="41" y="231"/>
                    <a:pt x="40" y="230"/>
                  </a:cubicBezTo>
                  <a:cubicBezTo>
                    <a:pt x="40" y="230"/>
                    <a:pt x="40" y="231"/>
                    <a:pt x="40" y="231"/>
                  </a:cubicBezTo>
                  <a:cubicBezTo>
                    <a:pt x="41" y="231"/>
                    <a:pt x="42" y="230"/>
                    <a:pt x="42" y="230"/>
                  </a:cubicBezTo>
                  <a:cubicBezTo>
                    <a:pt x="42" y="230"/>
                    <a:pt x="44" y="230"/>
                    <a:pt x="44" y="230"/>
                  </a:cubicBezTo>
                  <a:cubicBezTo>
                    <a:pt x="44" y="229"/>
                    <a:pt x="44" y="228"/>
                    <a:pt x="44" y="227"/>
                  </a:cubicBezTo>
                  <a:cubicBezTo>
                    <a:pt x="44" y="227"/>
                    <a:pt x="45" y="226"/>
                    <a:pt x="45" y="225"/>
                  </a:cubicBezTo>
                  <a:cubicBezTo>
                    <a:pt x="42" y="225"/>
                    <a:pt x="42" y="226"/>
                    <a:pt x="39" y="225"/>
                  </a:cubicBezTo>
                  <a:close/>
                  <a:moveTo>
                    <a:pt x="148" y="185"/>
                  </a:moveTo>
                  <a:cubicBezTo>
                    <a:pt x="148" y="185"/>
                    <a:pt x="149" y="185"/>
                    <a:pt x="149" y="185"/>
                  </a:cubicBezTo>
                  <a:cubicBezTo>
                    <a:pt x="149" y="185"/>
                    <a:pt x="150" y="186"/>
                    <a:pt x="150" y="187"/>
                  </a:cubicBezTo>
                  <a:cubicBezTo>
                    <a:pt x="150" y="187"/>
                    <a:pt x="152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4" y="185"/>
                    <a:pt x="156" y="185"/>
                    <a:pt x="157" y="186"/>
                  </a:cubicBezTo>
                  <a:cubicBezTo>
                    <a:pt x="157" y="186"/>
                    <a:pt x="161" y="187"/>
                    <a:pt x="159" y="187"/>
                  </a:cubicBezTo>
                  <a:cubicBezTo>
                    <a:pt x="159" y="187"/>
                    <a:pt x="157" y="187"/>
                    <a:pt x="157" y="187"/>
                  </a:cubicBezTo>
                  <a:cubicBezTo>
                    <a:pt x="157" y="187"/>
                    <a:pt x="155" y="186"/>
                    <a:pt x="154" y="187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3" y="188"/>
                    <a:pt x="153" y="187"/>
                    <a:pt x="152" y="188"/>
                  </a:cubicBezTo>
                  <a:cubicBezTo>
                    <a:pt x="151" y="188"/>
                    <a:pt x="150" y="189"/>
                    <a:pt x="149" y="189"/>
                  </a:cubicBezTo>
                  <a:cubicBezTo>
                    <a:pt x="148" y="190"/>
                    <a:pt x="146" y="191"/>
                    <a:pt x="145" y="192"/>
                  </a:cubicBezTo>
                  <a:cubicBezTo>
                    <a:pt x="144" y="192"/>
                    <a:pt x="143" y="194"/>
                    <a:pt x="143" y="194"/>
                  </a:cubicBezTo>
                  <a:cubicBezTo>
                    <a:pt x="143" y="194"/>
                    <a:pt x="143" y="195"/>
                    <a:pt x="143" y="195"/>
                  </a:cubicBezTo>
                  <a:cubicBezTo>
                    <a:pt x="142" y="195"/>
                    <a:pt x="141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39" y="195"/>
                    <a:pt x="139" y="194"/>
                    <a:pt x="139" y="194"/>
                  </a:cubicBezTo>
                  <a:cubicBezTo>
                    <a:pt x="139" y="193"/>
                    <a:pt x="140" y="194"/>
                    <a:pt x="140" y="193"/>
                  </a:cubicBezTo>
                  <a:cubicBezTo>
                    <a:pt x="141" y="193"/>
                    <a:pt x="142" y="191"/>
                    <a:pt x="142" y="190"/>
                  </a:cubicBezTo>
                  <a:cubicBezTo>
                    <a:pt x="143" y="190"/>
                    <a:pt x="145" y="189"/>
                    <a:pt x="146" y="188"/>
                  </a:cubicBezTo>
                  <a:cubicBezTo>
                    <a:pt x="146" y="188"/>
                    <a:pt x="146" y="187"/>
                    <a:pt x="146" y="187"/>
                  </a:cubicBezTo>
                  <a:cubicBezTo>
                    <a:pt x="146" y="186"/>
                    <a:pt x="147" y="186"/>
                    <a:pt x="148" y="185"/>
                  </a:cubicBezTo>
                  <a:close/>
                  <a:moveTo>
                    <a:pt x="146" y="160"/>
                  </a:moveTo>
                  <a:cubicBezTo>
                    <a:pt x="147" y="160"/>
                    <a:pt x="147" y="160"/>
                    <a:pt x="148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1"/>
                    <a:pt x="147" y="161"/>
                    <a:pt x="146" y="161"/>
                  </a:cubicBezTo>
                  <a:cubicBezTo>
                    <a:pt x="146" y="161"/>
                    <a:pt x="146" y="162"/>
                    <a:pt x="147" y="162"/>
                  </a:cubicBezTo>
                  <a:cubicBezTo>
                    <a:pt x="147" y="162"/>
                    <a:pt x="147" y="162"/>
                    <a:pt x="147" y="163"/>
                  </a:cubicBezTo>
                  <a:cubicBezTo>
                    <a:pt x="146" y="163"/>
                    <a:pt x="145" y="162"/>
                    <a:pt x="145" y="163"/>
                  </a:cubicBezTo>
                  <a:cubicBezTo>
                    <a:pt x="144" y="163"/>
                    <a:pt x="145" y="164"/>
                    <a:pt x="144" y="164"/>
                  </a:cubicBezTo>
                  <a:cubicBezTo>
                    <a:pt x="144" y="164"/>
                    <a:pt x="143" y="164"/>
                    <a:pt x="143" y="164"/>
                  </a:cubicBezTo>
                  <a:cubicBezTo>
                    <a:pt x="142" y="165"/>
                    <a:pt x="142" y="166"/>
                    <a:pt x="141" y="167"/>
                  </a:cubicBezTo>
                  <a:cubicBezTo>
                    <a:pt x="140" y="167"/>
                    <a:pt x="140" y="167"/>
                    <a:pt x="139" y="167"/>
                  </a:cubicBezTo>
                  <a:cubicBezTo>
                    <a:pt x="139" y="167"/>
                    <a:pt x="135" y="171"/>
                    <a:pt x="135" y="171"/>
                  </a:cubicBezTo>
                  <a:cubicBezTo>
                    <a:pt x="134" y="171"/>
                    <a:pt x="135" y="172"/>
                    <a:pt x="134" y="172"/>
                  </a:cubicBezTo>
                  <a:cubicBezTo>
                    <a:pt x="134" y="173"/>
                    <a:pt x="132" y="173"/>
                    <a:pt x="131" y="173"/>
                  </a:cubicBezTo>
                  <a:cubicBezTo>
                    <a:pt x="131" y="173"/>
                    <a:pt x="131" y="172"/>
                    <a:pt x="131" y="172"/>
                  </a:cubicBezTo>
                  <a:cubicBezTo>
                    <a:pt x="130" y="172"/>
                    <a:pt x="130" y="172"/>
                    <a:pt x="129" y="172"/>
                  </a:cubicBezTo>
                  <a:cubicBezTo>
                    <a:pt x="128" y="173"/>
                    <a:pt x="127" y="176"/>
                    <a:pt x="126" y="176"/>
                  </a:cubicBezTo>
                  <a:cubicBezTo>
                    <a:pt x="126" y="176"/>
                    <a:pt x="124" y="176"/>
                    <a:pt x="124" y="176"/>
                  </a:cubicBezTo>
                  <a:cubicBezTo>
                    <a:pt x="121" y="176"/>
                    <a:pt x="120" y="176"/>
                    <a:pt x="118" y="177"/>
                  </a:cubicBezTo>
                  <a:cubicBezTo>
                    <a:pt x="118" y="177"/>
                    <a:pt x="117" y="177"/>
                    <a:pt x="117" y="176"/>
                  </a:cubicBezTo>
                  <a:cubicBezTo>
                    <a:pt x="116" y="176"/>
                    <a:pt x="116" y="174"/>
                    <a:pt x="116" y="174"/>
                  </a:cubicBezTo>
                  <a:cubicBezTo>
                    <a:pt x="115" y="174"/>
                    <a:pt x="113" y="174"/>
                    <a:pt x="112" y="174"/>
                  </a:cubicBezTo>
                  <a:cubicBezTo>
                    <a:pt x="112" y="174"/>
                    <a:pt x="111" y="173"/>
                    <a:pt x="111" y="173"/>
                  </a:cubicBezTo>
                  <a:cubicBezTo>
                    <a:pt x="109" y="170"/>
                    <a:pt x="114" y="173"/>
                    <a:pt x="116" y="172"/>
                  </a:cubicBezTo>
                  <a:cubicBezTo>
                    <a:pt x="116" y="172"/>
                    <a:pt x="117" y="172"/>
                    <a:pt x="117" y="171"/>
                  </a:cubicBezTo>
                  <a:cubicBezTo>
                    <a:pt x="118" y="171"/>
                    <a:pt x="119" y="170"/>
                    <a:pt x="120" y="170"/>
                  </a:cubicBezTo>
                  <a:cubicBezTo>
                    <a:pt x="120" y="169"/>
                    <a:pt x="121" y="168"/>
                    <a:pt x="121" y="168"/>
                  </a:cubicBezTo>
                  <a:cubicBezTo>
                    <a:pt x="122" y="168"/>
                    <a:pt x="123" y="168"/>
                    <a:pt x="124" y="169"/>
                  </a:cubicBezTo>
                  <a:cubicBezTo>
                    <a:pt x="124" y="168"/>
                    <a:pt x="124" y="168"/>
                    <a:pt x="124" y="167"/>
                  </a:cubicBezTo>
                  <a:cubicBezTo>
                    <a:pt x="123" y="166"/>
                    <a:pt x="122" y="165"/>
                    <a:pt x="121" y="163"/>
                  </a:cubicBezTo>
                  <a:cubicBezTo>
                    <a:pt x="121" y="163"/>
                    <a:pt x="121" y="163"/>
                    <a:pt x="121" y="162"/>
                  </a:cubicBezTo>
                  <a:cubicBezTo>
                    <a:pt x="121" y="162"/>
                    <a:pt x="120" y="161"/>
                    <a:pt x="120" y="161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20" y="161"/>
                    <a:pt x="122" y="160"/>
                    <a:pt x="123" y="161"/>
                  </a:cubicBezTo>
                  <a:cubicBezTo>
                    <a:pt x="123" y="161"/>
                    <a:pt x="123" y="162"/>
                    <a:pt x="123" y="162"/>
                  </a:cubicBezTo>
                  <a:cubicBezTo>
                    <a:pt x="124" y="163"/>
                    <a:pt x="124" y="162"/>
                    <a:pt x="125" y="162"/>
                  </a:cubicBezTo>
                  <a:cubicBezTo>
                    <a:pt x="125" y="163"/>
                    <a:pt x="125" y="165"/>
                    <a:pt x="126" y="166"/>
                  </a:cubicBezTo>
                  <a:cubicBezTo>
                    <a:pt x="129" y="166"/>
                    <a:pt x="133" y="167"/>
                    <a:pt x="134" y="167"/>
                  </a:cubicBezTo>
                  <a:cubicBezTo>
                    <a:pt x="136" y="166"/>
                    <a:pt x="137" y="164"/>
                    <a:pt x="138" y="163"/>
                  </a:cubicBezTo>
                  <a:cubicBezTo>
                    <a:pt x="138" y="163"/>
                    <a:pt x="139" y="163"/>
                    <a:pt x="140" y="163"/>
                  </a:cubicBezTo>
                  <a:cubicBezTo>
                    <a:pt x="141" y="162"/>
                    <a:pt x="141" y="161"/>
                    <a:pt x="142" y="161"/>
                  </a:cubicBezTo>
                  <a:cubicBezTo>
                    <a:pt x="143" y="160"/>
                    <a:pt x="144" y="161"/>
                    <a:pt x="144" y="161"/>
                  </a:cubicBezTo>
                  <a:cubicBezTo>
                    <a:pt x="145" y="161"/>
                    <a:pt x="145" y="160"/>
                    <a:pt x="146" y="160"/>
                  </a:cubicBezTo>
                  <a:close/>
                  <a:moveTo>
                    <a:pt x="100" y="158"/>
                  </a:moveTo>
                  <a:cubicBezTo>
                    <a:pt x="101" y="158"/>
                    <a:pt x="103" y="159"/>
                    <a:pt x="104" y="159"/>
                  </a:cubicBezTo>
                  <a:cubicBezTo>
                    <a:pt x="104" y="159"/>
                    <a:pt x="104" y="160"/>
                    <a:pt x="104" y="160"/>
                  </a:cubicBezTo>
                  <a:cubicBezTo>
                    <a:pt x="106" y="160"/>
                    <a:pt x="107" y="160"/>
                    <a:pt x="109" y="160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7" y="161"/>
                    <a:pt x="106" y="161"/>
                    <a:pt x="105" y="162"/>
                  </a:cubicBezTo>
                  <a:cubicBezTo>
                    <a:pt x="102" y="162"/>
                    <a:pt x="101" y="161"/>
                    <a:pt x="100" y="161"/>
                  </a:cubicBezTo>
                  <a:cubicBezTo>
                    <a:pt x="99" y="161"/>
                    <a:pt x="99" y="161"/>
                    <a:pt x="98" y="161"/>
                  </a:cubicBezTo>
                  <a:cubicBezTo>
                    <a:pt x="97" y="161"/>
                    <a:pt x="97" y="160"/>
                    <a:pt x="96" y="160"/>
                  </a:cubicBezTo>
                  <a:cubicBezTo>
                    <a:pt x="97" y="160"/>
                    <a:pt x="97" y="160"/>
                    <a:pt x="98" y="159"/>
                  </a:cubicBezTo>
                  <a:cubicBezTo>
                    <a:pt x="98" y="159"/>
                    <a:pt x="99" y="159"/>
                    <a:pt x="100" y="159"/>
                  </a:cubicBezTo>
                  <a:cubicBezTo>
                    <a:pt x="100" y="159"/>
                    <a:pt x="100" y="158"/>
                    <a:pt x="100" y="158"/>
                  </a:cubicBezTo>
                  <a:close/>
                  <a:moveTo>
                    <a:pt x="98" y="134"/>
                  </a:moveTo>
                  <a:cubicBezTo>
                    <a:pt x="100" y="134"/>
                    <a:pt x="101" y="135"/>
                    <a:pt x="102" y="135"/>
                  </a:cubicBezTo>
                  <a:cubicBezTo>
                    <a:pt x="103" y="135"/>
                    <a:pt x="104" y="135"/>
                    <a:pt x="104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3" y="136"/>
                    <a:pt x="97" y="137"/>
                    <a:pt x="100" y="138"/>
                  </a:cubicBezTo>
                  <a:cubicBezTo>
                    <a:pt x="101" y="138"/>
                    <a:pt x="101" y="138"/>
                    <a:pt x="102" y="138"/>
                  </a:cubicBezTo>
                  <a:cubicBezTo>
                    <a:pt x="103" y="138"/>
                    <a:pt x="104" y="139"/>
                    <a:pt x="105" y="139"/>
                  </a:cubicBezTo>
                  <a:cubicBezTo>
                    <a:pt x="107" y="140"/>
                    <a:pt x="109" y="139"/>
                    <a:pt x="110" y="139"/>
                  </a:cubicBezTo>
                  <a:cubicBezTo>
                    <a:pt x="110" y="139"/>
                    <a:pt x="111" y="139"/>
                    <a:pt x="111" y="140"/>
                  </a:cubicBezTo>
                  <a:cubicBezTo>
                    <a:pt x="111" y="141"/>
                    <a:pt x="110" y="143"/>
                    <a:pt x="109" y="144"/>
                  </a:cubicBezTo>
                  <a:cubicBezTo>
                    <a:pt x="109" y="144"/>
                    <a:pt x="110" y="144"/>
                    <a:pt x="110" y="144"/>
                  </a:cubicBezTo>
                  <a:cubicBezTo>
                    <a:pt x="110" y="144"/>
                    <a:pt x="110" y="145"/>
                    <a:pt x="110" y="145"/>
                  </a:cubicBezTo>
                  <a:cubicBezTo>
                    <a:pt x="109" y="145"/>
                    <a:pt x="107" y="146"/>
                    <a:pt x="105" y="146"/>
                  </a:cubicBezTo>
                  <a:cubicBezTo>
                    <a:pt x="105" y="145"/>
                    <a:pt x="104" y="145"/>
                    <a:pt x="104" y="145"/>
                  </a:cubicBezTo>
                  <a:cubicBezTo>
                    <a:pt x="103" y="144"/>
                    <a:pt x="103" y="145"/>
                    <a:pt x="102" y="145"/>
                  </a:cubicBezTo>
                  <a:cubicBezTo>
                    <a:pt x="102" y="145"/>
                    <a:pt x="102" y="146"/>
                    <a:pt x="102" y="147"/>
                  </a:cubicBezTo>
                  <a:cubicBezTo>
                    <a:pt x="102" y="147"/>
                    <a:pt x="108" y="149"/>
                    <a:pt x="105" y="149"/>
                  </a:cubicBezTo>
                  <a:cubicBezTo>
                    <a:pt x="105" y="149"/>
                    <a:pt x="104" y="148"/>
                    <a:pt x="104" y="148"/>
                  </a:cubicBezTo>
                  <a:cubicBezTo>
                    <a:pt x="103" y="148"/>
                    <a:pt x="102" y="148"/>
                    <a:pt x="102" y="148"/>
                  </a:cubicBezTo>
                  <a:cubicBezTo>
                    <a:pt x="100" y="149"/>
                    <a:pt x="98" y="149"/>
                    <a:pt x="97" y="150"/>
                  </a:cubicBezTo>
                  <a:cubicBezTo>
                    <a:pt x="96" y="150"/>
                    <a:pt x="95" y="152"/>
                    <a:pt x="94" y="152"/>
                  </a:cubicBezTo>
                  <a:cubicBezTo>
                    <a:pt x="94" y="152"/>
                    <a:pt x="94" y="151"/>
                    <a:pt x="94" y="150"/>
                  </a:cubicBezTo>
                  <a:cubicBezTo>
                    <a:pt x="95" y="150"/>
                    <a:pt x="95" y="151"/>
                    <a:pt x="96" y="150"/>
                  </a:cubicBezTo>
                  <a:cubicBezTo>
                    <a:pt x="96" y="150"/>
                    <a:pt x="96" y="149"/>
                    <a:pt x="96" y="149"/>
                  </a:cubicBezTo>
                  <a:cubicBezTo>
                    <a:pt x="97" y="148"/>
                    <a:pt x="98" y="148"/>
                    <a:pt x="100" y="147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97" y="146"/>
                    <a:pt x="97" y="146"/>
                    <a:pt x="95" y="147"/>
                  </a:cubicBezTo>
                  <a:cubicBezTo>
                    <a:pt x="94" y="148"/>
                    <a:pt x="93" y="148"/>
                    <a:pt x="93" y="149"/>
                  </a:cubicBezTo>
                  <a:cubicBezTo>
                    <a:pt x="93" y="149"/>
                    <a:pt x="93" y="150"/>
                    <a:pt x="93" y="150"/>
                  </a:cubicBezTo>
                  <a:cubicBezTo>
                    <a:pt x="93" y="151"/>
                    <a:pt x="92" y="151"/>
                    <a:pt x="92" y="151"/>
                  </a:cubicBezTo>
                  <a:cubicBezTo>
                    <a:pt x="89" y="151"/>
                    <a:pt x="88" y="150"/>
                    <a:pt x="86" y="149"/>
                  </a:cubicBezTo>
                  <a:cubicBezTo>
                    <a:pt x="86" y="148"/>
                    <a:pt x="86" y="148"/>
                    <a:pt x="86" y="148"/>
                  </a:cubicBezTo>
                  <a:cubicBezTo>
                    <a:pt x="87" y="148"/>
                    <a:pt x="87" y="148"/>
                    <a:pt x="86" y="146"/>
                  </a:cubicBezTo>
                  <a:cubicBezTo>
                    <a:pt x="87" y="146"/>
                    <a:pt x="88" y="145"/>
                    <a:pt x="89" y="144"/>
                  </a:cubicBezTo>
                  <a:cubicBezTo>
                    <a:pt x="89" y="144"/>
                    <a:pt x="89" y="144"/>
                    <a:pt x="89" y="143"/>
                  </a:cubicBezTo>
                  <a:cubicBezTo>
                    <a:pt x="89" y="143"/>
                    <a:pt x="88" y="142"/>
                    <a:pt x="87" y="142"/>
                  </a:cubicBezTo>
                  <a:cubicBezTo>
                    <a:pt x="86" y="140"/>
                    <a:pt x="89" y="142"/>
                    <a:pt x="90" y="142"/>
                  </a:cubicBezTo>
                  <a:cubicBezTo>
                    <a:pt x="91" y="142"/>
                    <a:pt x="92" y="142"/>
                    <a:pt x="93" y="142"/>
                  </a:cubicBezTo>
                  <a:cubicBezTo>
                    <a:pt x="92" y="141"/>
                    <a:pt x="94" y="141"/>
                    <a:pt x="92" y="141"/>
                  </a:cubicBezTo>
                  <a:cubicBezTo>
                    <a:pt x="92" y="141"/>
                    <a:pt x="92" y="140"/>
                    <a:pt x="92" y="140"/>
                  </a:cubicBezTo>
                  <a:cubicBezTo>
                    <a:pt x="90" y="138"/>
                    <a:pt x="83" y="138"/>
                    <a:pt x="81" y="139"/>
                  </a:cubicBezTo>
                  <a:cubicBezTo>
                    <a:pt x="81" y="138"/>
                    <a:pt x="81" y="136"/>
                    <a:pt x="82" y="137"/>
                  </a:cubicBezTo>
                  <a:cubicBezTo>
                    <a:pt x="82" y="137"/>
                    <a:pt x="83" y="137"/>
                    <a:pt x="84" y="137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5" y="136"/>
                    <a:pt x="85" y="137"/>
                    <a:pt x="85" y="136"/>
                  </a:cubicBezTo>
                  <a:cubicBezTo>
                    <a:pt x="86" y="136"/>
                    <a:pt x="87" y="137"/>
                    <a:pt x="89" y="137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2" y="136"/>
                    <a:pt x="92" y="136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4" y="135"/>
                    <a:pt x="95" y="135"/>
                    <a:pt x="96" y="135"/>
                  </a:cubicBezTo>
                  <a:cubicBezTo>
                    <a:pt x="97" y="135"/>
                    <a:pt x="98" y="134"/>
                    <a:pt x="98" y="134"/>
                  </a:cubicBezTo>
                  <a:close/>
                  <a:moveTo>
                    <a:pt x="193" y="126"/>
                  </a:moveTo>
                  <a:cubicBezTo>
                    <a:pt x="194" y="126"/>
                    <a:pt x="194" y="127"/>
                    <a:pt x="194" y="127"/>
                  </a:cubicBezTo>
                  <a:cubicBezTo>
                    <a:pt x="195" y="128"/>
                    <a:pt x="194" y="127"/>
                    <a:pt x="194" y="127"/>
                  </a:cubicBezTo>
                  <a:cubicBezTo>
                    <a:pt x="194" y="127"/>
                    <a:pt x="194" y="127"/>
                    <a:pt x="193" y="126"/>
                  </a:cubicBezTo>
                  <a:close/>
                  <a:moveTo>
                    <a:pt x="191" y="124"/>
                  </a:moveTo>
                  <a:cubicBezTo>
                    <a:pt x="192" y="126"/>
                    <a:pt x="192" y="127"/>
                    <a:pt x="192" y="124"/>
                  </a:cubicBezTo>
                  <a:lnTo>
                    <a:pt x="191" y="124"/>
                  </a:lnTo>
                  <a:close/>
                  <a:moveTo>
                    <a:pt x="169" y="122"/>
                  </a:moveTo>
                  <a:cubicBezTo>
                    <a:pt x="168" y="122"/>
                    <a:pt x="168" y="122"/>
                    <a:pt x="168" y="122"/>
                  </a:cubicBezTo>
                  <a:cubicBezTo>
                    <a:pt x="167" y="123"/>
                    <a:pt x="166" y="122"/>
                    <a:pt x="167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9" y="123"/>
                    <a:pt x="171" y="123"/>
                    <a:pt x="170" y="122"/>
                  </a:cubicBezTo>
                  <a:cubicBezTo>
                    <a:pt x="169" y="122"/>
                    <a:pt x="170" y="122"/>
                    <a:pt x="169" y="122"/>
                  </a:cubicBezTo>
                  <a:close/>
                  <a:moveTo>
                    <a:pt x="183" y="120"/>
                  </a:moveTo>
                  <a:cubicBezTo>
                    <a:pt x="182" y="120"/>
                    <a:pt x="181" y="122"/>
                    <a:pt x="183" y="122"/>
                  </a:cubicBezTo>
                  <a:cubicBezTo>
                    <a:pt x="183" y="121"/>
                    <a:pt x="185" y="119"/>
                    <a:pt x="183" y="120"/>
                  </a:cubicBezTo>
                  <a:close/>
                  <a:moveTo>
                    <a:pt x="190" y="118"/>
                  </a:moveTo>
                  <a:cubicBezTo>
                    <a:pt x="189" y="119"/>
                    <a:pt x="189" y="119"/>
                    <a:pt x="189" y="119"/>
                  </a:cubicBezTo>
                  <a:cubicBezTo>
                    <a:pt x="189" y="119"/>
                    <a:pt x="188" y="118"/>
                    <a:pt x="187" y="118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8" y="119"/>
                    <a:pt x="189" y="120"/>
                    <a:pt x="190" y="120"/>
                  </a:cubicBezTo>
                  <a:cubicBezTo>
                    <a:pt x="191" y="119"/>
                    <a:pt x="190" y="118"/>
                    <a:pt x="190" y="118"/>
                  </a:cubicBezTo>
                  <a:close/>
                  <a:moveTo>
                    <a:pt x="187" y="116"/>
                  </a:moveTo>
                  <a:cubicBezTo>
                    <a:pt x="187" y="116"/>
                    <a:pt x="187" y="117"/>
                    <a:pt x="187" y="117"/>
                  </a:cubicBezTo>
                  <a:cubicBezTo>
                    <a:pt x="188" y="117"/>
                    <a:pt x="187" y="116"/>
                    <a:pt x="187" y="116"/>
                  </a:cubicBezTo>
                  <a:close/>
                  <a:moveTo>
                    <a:pt x="200" y="112"/>
                  </a:moveTo>
                  <a:cubicBezTo>
                    <a:pt x="200" y="112"/>
                    <a:pt x="199" y="112"/>
                    <a:pt x="199" y="113"/>
                  </a:cubicBezTo>
                  <a:cubicBezTo>
                    <a:pt x="199" y="113"/>
                    <a:pt x="200" y="114"/>
                    <a:pt x="199" y="114"/>
                  </a:cubicBezTo>
                  <a:cubicBezTo>
                    <a:pt x="199" y="114"/>
                    <a:pt x="199" y="114"/>
                    <a:pt x="199" y="114"/>
                  </a:cubicBezTo>
                  <a:cubicBezTo>
                    <a:pt x="198" y="113"/>
                    <a:pt x="198" y="114"/>
                    <a:pt x="197" y="114"/>
                  </a:cubicBezTo>
                  <a:cubicBezTo>
                    <a:pt x="197" y="116"/>
                    <a:pt x="197" y="118"/>
                    <a:pt x="195" y="118"/>
                  </a:cubicBezTo>
                  <a:cubicBezTo>
                    <a:pt x="195" y="118"/>
                    <a:pt x="194" y="118"/>
                    <a:pt x="194" y="118"/>
                  </a:cubicBezTo>
                  <a:cubicBezTo>
                    <a:pt x="194" y="118"/>
                    <a:pt x="194" y="119"/>
                    <a:pt x="194" y="119"/>
                  </a:cubicBezTo>
                  <a:cubicBezTo>
                    <a:pt x="195" y="119"/>
                    <a:pt x="194" y="119"/>
                    <a:pt x="194" y="120"/>
                  </a:cubicBezTo>
                  <a:cubicBezTo>
                    <a:pt x="195" y="120"/>
                    <a:pt x="195" y="120"/>
                    <a:pt x="196" y="119"/>
                  </a:cubicBezTo>
                  <a:cubicBezTo>
                    <a:pt x="196" y="120"/>
                    <a:pt x="196" y="120"/>
                    <a:pt x="196" y="120"/>
                  </a:cubicBezTo>
                  <a:cubicBezTo>
                    <a:pt x="196" y="120"/>
                    <a:pt x="197" y="120"/>
                    <a:pt x="197" y="121"/>
                  </a:cubicBezTo>
                  <a:cubicBezTo>
                    <a:pt x="197" y="120"/>
                    <a:pt x="198" y="119"/>
                    <a:pt x="199" y="119"/>
                  </a:cubicBezTo>
                  <a:cubicBezTo>
                    <a:pt x="200" y="119"/>
                    <a:pt x="199" y="121"/>
                    <a:pt x="199" y="121"/>
                  </a:cubicBezTo>
                  <a:cubicBezTo>
                    <a:pt x="199" y="121"/>
                    <a:pt x="199" y="121"/>
                    <a:pt x="199" y="121"/>
                  </a:cubicBezTo>
                  <a:cubicBezTo>
                    <a:pt x="201" y="122"/>
                    <a:pt x="200" y="122"/>
                    <a:pt x="201" y="123"/>
                  </a:cubicBezTo>
                  <a:cubicBezTo>
                    <a:pt x="201" y="123"/>
                    <a:pt x="203" y="124"/>
                    <a:pt x="202" y="123"/>
                  </a:cubicBezTo>
                  <a:cubicBezTo>
                    <a:pt x="203" y="123"/>
                    <a:pt x="203" y="124"/>
                    <a:pt x="204" y="123"/>
                  </a:cubicBezTo>
                  <a:cubicBezTo>
                    <a:pt x="204" y="123"/>
                    <a:pt x="205" y="122"/>
                    <a:pt x="204" y="123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7" y="122"/>
                    <a:pt x="206" y="122"/>
                    <a:pt x="208" y="122"/>
                  </a:cubicBezTo>
                  <a:cubicBezTo>
                    <a:pt x="209" y="121"/>
                    <a:pt x="210" y="121"/>
                    <a:pt x="211" y="121"/>
                  </a:cubicBezTo>
                  <a:cubicBezTo>
                    <a:pt x="211" y="121"/>
                    <a:pt x="211" y="120"/>
                    <a:pt x="211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0" y="119"/>
                    <a:pt x="210" y="117"/>
                    <a:pt x="210" y="116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3"/>
                    <a:pt x="204" y="113"/>
                    <a:pt x="204" y="113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202" y="112"/>
                    <a:pt x="202" y="113"/>
                    <a:pt x="202" y="113"/>
                  </a:cubicBezTo>
                  <a:cubicBezTo>
                    <a:pt x="202" y="113"/>
                    <a:pt x="202" y="112"/>
                    <a:pt x="202" y="112"/>
                  </a:cubicBezTo>
                  <a:cubicBezTo>
                    <a:pt x="201" y="112"/>
                    <a:pt x="200" y="112"/>
                    <a:pt x="200" y="112"/>
                  </a:cubicBezTo>
                  <a:close/>
                  <a:moveTo>
                    <a:pt x="188" y="105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6" y="107"/>
                    <a:pt x="187" y="106"/>
                    <a:pt x="187" y="108"/>
                  </a:cubicBezTo>
                  <a:cubicBezTo>
                    <a:pt x="187" y="108"/>
                    <a:pt x="188" y="107"/>
                    <a:pt x="188" y="107"/>
                  </a:cubicBezTo>
                  <a:cubicBezTo>
                    <a:pt x="188" y="107"/>
                    <a:pt x="189" y="104"/>
                    <a:pt x="188" y="105"/>
                  </a:cubicBezTo>
                  <a:close/>
                  <a:moveTo>
                    <a:pt x="156" y="83"/>
                  </a:moveTo>
                  <a:cubicBezTo>
                    <a:pt x="156" y="86"/>
                    <a:pt x="156" y="88"/>
                    <a:pt x="157" y="91"/>
                  </a:cubicBezTo>
                  <a:cubicBezTo>
                    <a:pt x="158" y="91"/>
                    <a:pt x="160" y="91"/>
                    <a:pt x="161" y="91"/>
                  </a:cubicBezTo>
                  <a:cubicBezTo>
                    <a:pt x="161" y="91"/>
                    <a:pt x="162" y="92"/>
                    <a:pt x="162" y="92"/>
                  </a:cubicBezTo>
                  <a:cubicBezTo>
                    <a:pt x="163" y="92"/>
                    <a:pt x="163" y="92"/>
                    <a:pt x="164" y="92"/>
                  </a:cubicBezTo>
                  <a:cubicBezTo>
                    <a:pt x="164" y="92"/>
                    <a:pt x="165" y="91"/>
                    <a:pt x="165" y="91"/>
                  </a:cubicBezTo>
                  <a:cubicBezTo>
                    <a:pt x="164" y="90"/>
                    <a:pt x="165" y="90"/>
                    <a:pt x="164" y="89"/>
                  </a:cubicBezTo>
                  <a:cubicBezTo>
                    <a:pt x="164" y="89"/>
                    <a:pt x="162" y="88"/>
                    <a:pt x="162" y="88"/>
                  </a:cubicBezTo>
                  <a:cubicBezTo>
                    <a:pt x="161" y="87"/>
                    <a:pt x="162" y="86"/>
                    <a:pt x="161" y="85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7" y="82"/>
                    <a:pt x="157" y="83"/>
                    <a:pt x="156" y="83"/>
                  </a:cubicBezTo>
                  <a:close/>
                  <a:moveTo>
                    <a:pt x="94" y="74"/>
                  </a:moveTo>
                  <a:cubicBezTo>
                    <a:pt x="93" y="74"/>
                    <a:pt x="92" y="75"/>
                    <a:pt x="91" y="75"/>
                  </a:cubicBezTo>
                  <a:cubicBezTo>
                    <a:pt x="90" y="75"/>
                    <a:pt x="88" y="75"/>
                    <a:pt x="86" y="7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5" y="76"/>
                    <a:pt x="84" y="76"/>
                    <a:pt x="83" y="76"/>
                  </a:cubicBezTo>
                  <a:cubicBezTo>
                    <a:pt x="82" y="77"/>
                    <a:pt x="81" y="78"/>
                    <a:pt x="80" y="78"/>
                  </a:cubicBezTo>
                  <a:cubicBezTo>
                    <a:pt x="80" y="79"/>
                    <a:pt x="81" y="81"/>
                    <a:pt x="81" y="82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4"/>
                    <a:pt x="80" y="85"/>
                    <a:pt x="80" y="86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1" y="87"/>
                    <a:pt x="80" y="87"/>
                    <a:pt x="79" y="87"/>
                  </a:cubicBezTo>
                  <a:cubicBezTo>
                    <a:pt x="80" y="89"/>
                    <a:pt x="81" y="90"/>
                    <a:pt x="80" y="92"/>
                  </a:cubicBezTo>
                  <a:cubicBezTo>
                    <a:pt x="80" y="92"/>
                    <a:pt x="79" y="93"/>
                    <a:pt x="79" y="93"/>
                  </a:cubicBezTo>
                  <a:cubicBezTo>
                    <a:pt x="78" y="94"/>
                    <a:pt x="78" y="95"/>
                    <a:pt x="78" y="96"/>
                  </a:cubicBezTo>
                  <a:cubicBezTo>
                    <a:pt x="78" y="96"/>
                    <a:pt x="79" y="96"/>
                    <a:pt x="79" y="96"/>
                  </a:cubicBezTo>
                  <a:cubicBezTo>
                    <a:pt x="80" y="97"/>
                    <a:pt x="80" y="97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3" y="99"/>
                    <a:pt x="83" y="102"/>
                    <a:pt x="84" y="102"/>
                  </a:cubicBezTo>
                  <a:cubicBezTo>
                    <a:pt x="88" y="103"/>
                    <a:pt x="90" y="99"/>
                    <a:pt x="91" y="98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5" y="99"/>
                    <a:pt x="96" y="99"/>
                    <a:pt x="98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7"/>
                    <a:pt x="99" y="97"/>
                    <a:pt x="100" y="96"/>
                  </a:cubicBezTo>
                  <a:cubicBezTo>
                    <a:pt x="100" y="96"/>
                    <a:pt x="101" y="96"/>
                    <a:pt x="101" y="96"/>
                  </a:cubicBezTo>
                  <a:cubicBezTo>
                    <a:pt x="101" y="95"/>
                    <a:pt x="101" y="94"/>
                    <a:pt x="101" y="94"/>
                  </a:cubicBezTo>
                  <a:cubicBezTo>
                    <a:pt x="101" y="94"/>
                    <a:pt x="101" y="93"/>
                    <a:pt x="101" y="93"/>
                  </a:cubicBezTo>
                  <a:cubicBezTo>
                    <a:pt x="101" y="92"/>
                    <a:pt x="102" y="93"/>
                    <a:pt x="102" y="92"/>
                  </a:cubicBezTo>
                  <a:cubicBezTo>
                    <a:pt x="103" y="92"/>
                    <a:pt x="103" y="91"/>
                    <a:pt x="103" y="91"/>
                  </a:cubicBezTo>
                  <a:cubicBezTo>
                    <a:pt x="104" y="90"/>
                    <a:pt x="105" y="90"/>
                    <a:pt x="105" y="9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6"/>
                    <a:pt x="110" y="86"/>
                    <a:pt x="111" y="86"/>
                  </a:cubicBezTo>
                  <a:cubicBezTo>
                    <a:pt x="112" y="86"/>
                    <a:pt x="113" y="84"/>
                    <a:pt x="114" y="84"/>
                  </a:cubicBezTo>
                  <a:cubicBezTo>
                    <a:pt x="115" y="84"/>
                    <a:pt x="116" y="84"/>
                    <a:pt x="116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8" y="84"/>
                    <a:pt x="119" y="84"/>
                    <a:pt x="120" y="84"/>
                  </a:cubicBezTo>
                  <a:cubicBezTo>
                    <a:pt x="120" y="84"/>
                    <a:pt x="121" y="83"/>
                    <a:pt x="121" y="83"/>
                  </a:cubicBezTo>
                  <a:cubicBezTo>
                    <a:pt x="121" y="83"/>
                    <a:pt x="121" y="82"/>
                    <a:pt x="121" y="82"/>
                  </a:cubicBezTo>
                  <a:cubicBezTo>
                    <a:pt x="120" y="81"/>
                    <a:pt x="119" y="81"/>
                    <a:pt x="118" y="81"/>
                  </a:cubicBezTo>
                  <a:cubicBezTo>
                    <a:pt x="118" y="80"/>
                    <a:pt x="118" y="79"/>
                    <a:pt x="117" y="79"/>
                  </a:cubicBezTo>
                  <a:cubicBezTo>
                    <a:pt x="116" y="78"/>
                    <a:pt x="110" y="77"/>
                    <a:pt x="108" y="77"/>
                  </a:cubicBezTo>
                  <a:cubicBezTo>
                    <a:pt x="108" y="77"/>
                    <a:pt x="107" y="78"/>
                    <a:pt x="107" y="78"/>
                  </a:cubicBezTo>
                  <a:cubicBezTo>
                    <a:pt x="104" y="77"/>
                    <a:pt x="100" y="77"/>
                    <a:pt x="97" y="75"/>
                  </a:cubicBezTo>
                  <a:cubicBezTo>
                    <a:pt x="96" y="75"/>
                    <a:pt x="95" y="74"/>
                    <a:pt x="94" y="74"/>
                  </a:cubicBezTo>
                  <a:close/>
                  <a:moveTo>
                    <a:pt x="147" y="72"/>
                  </a:moveTo>
                  <a:cubicBezTo>
                    <a:pt x="146" y="72"/>
                    <a:pt x="146" y="73"/>
                    <a:pt x="147" y="73"/>
                  </a:cubicBezTo>
                  <a:cubicBezTo>
                    <a:pt x="148" y="72"/>
                    <a:pt x="148" y="71"/>
                    <a:pt x="147" y="72"/>
                  </a:cubicBezTo>
                  <a:close/>
                  <a:moveTo>
                    <a:pt x="172" y="68"/>
                  </a:moveTo>
                  <a:cubicBezTo>
                    <a:pt x="172" y="68"/>
                    <a:pt x="172" y="70"/>
                    <a:pt x="172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2" y="71"/>
                    <a:pt x="174" y="70"/>
                    <a:pt x="173" y="70"/>
                  </a:cubicBezTo>
                  <a:cubicBezTo>
                    <a:pt x="173" y="70"/>
                    <a:pt x="174" y="69"/>
                    <a:pt x="173" y="68"/>
                  </a:cubicBezTo>
                  <a:cubicBezTo>
                    <a:pt x="173" y="68"/>
                    <a:pt x="172" y="68"/>
                    <a:pt x="172" y="68"/>
                  </a:cubicBezTo>
                  <a:close/>
                  <a:moveTo>
                    <a:pt x="109" y="61"/>
                  </a:moveTo>
                  <a:cubicBezTo>
                    <a:pt x="109" y="61"/>
                    <a:pt x="108" y="62"/>
                    <a:pt x="108" y="62"/>
                  </a:cubicBezTo>
                  <a:cubicBezTo>
                    <a:pt x="108" y="62"/>
                    <a:pt x="108" y="63"/>
                    <a:pt x="108" y="63"/>
                  </a:cubicBezTo>
                  <a:cubicBezTo>
                    <a:pt x="108" y="63"/>
                    <a:pt x="106" y="64"/>
                    <a:pt x="106" y="64"/>
                  </a:cubicBezTo>
                  <a:cubicBezTo>
                    <a:pt x="105" y="65"/>
                    <a:pt x="105" y="65"/>
                    <a:pt x="105" y="66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6" y="68"/>
                    <a:pt x="107" y="68"/>
                    <a:pt x="108" y="68"/>
                  </a:cubicBezTo>
                  <a:cubicBezTo>
                    <a:pt x="109" y="67"/>
                    <a:pt x="108" y="65"/>
                    <a:pt x="109" y="64"/>
                  </a:cubicBezTo>
                  <a:cubicBezTo>
                    <a:pt x="109" y="64"/>
                    <a:pt x="110" y="64"/>
                    <a:pt x="110" y="64"/>
                  </a:cubicBezTo>
                  <a:cubicBezTo>
                    <a:pt x="111" y="63"/>
                    <a:pt x="110" y="62"/>
                    <a:pt x="111" y="61"/>
                  </a:cubicBezTo>
                  <a:cubicBezTo>
                    <a:pt x="111" y="61"/>
                    <a:pt x="109" y="61"/>
                    <a:pt x="109" y="61"/>
                  </a:cubicBezTo>
                  <a:close/>
                  <a:moveTo>
                    <a:pt x="118" y="58"/>
                  </a:moveTo>
                  <a:cubicBezTo>
                    <a:pt x="116" y="59"/>
                    <a:pt x="119" y="59"/>
                    <a:pt x="119" y="60"/>
                  </a:cubicBezTo>
                  <a:cubicBezTo>
                    <a:pt x="120" y="58"/>
                    <a:pt x="120" y="58"/>
                    <a:pt x="120" y="58"/>
                  </a:cubicBezTo>
                  <a:lnTo>
                    <a:pt x="118" y="58"/>
                  </a:lnTo>
                  <a:close/>
                  <a:moveTo>
                    <a:pt x="122" y="54"/>
                  </a:moveTo>
                  <a:cubicBezTo>
                    <a:pt x="122" y="54"/>
                    <a:pt x="122" y="55"/>
                    <a:pt x="122" y="55"/>
                  </a:cubicBezTo>
                  <a:cubicBezTo>
                    <a:pt x="121" y="55"/>
                    <a:pt x="122" y="56"/>
                    <a:pt x="122" y="56"/>
                  </a:cubicBezTo>
                  <a:cubicBezTo>
                    <a:pt x="123" y="56"/>
                    <a:pt x="123" y="56"/>
                    <a:pt x="124" y="56"/>
                  </a:cubicBezTo>
                  <a:cubicBezTo>
                    <a:pt x="124" y="55"/>
                    <a:pt x="124" y="53"/>
                    <a:pt x="122" y="54"/>
                  </a:cubicBezTo>
                  <a:close/>
                  <a:moveTo>
                    <a:pt x="146" y="53"/>
                  </a:move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5" y="54"/>
                    <a:pt x="144" y="54"/>
                  </a:cubicBezTo>
                  <a:cubicBezTo>
                    <a:pt x="145" y="55"/>
                    <a:pt x="145" y="55"/>
                    <a:pt x="146" y="57"/>
                  </a:cubicBezTo>
                  <a:cubicBezTo>
                    <a:pt x="144" y="57"/>
                    <a:pt x="145" y="56"/>
                    <a:pt x="144" y="57"/>
                  </a:cubicBezTo>
                  <a:cubicBezTo>
                    <a:pt x="146" y="57"/>
                    <a:pt x="145" y="60"/>
                    <a:pt x="144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7" y="62"/>
                    <a:pt x="147" y="63"/>
                    <a:pt x="146" y="64"/>
                  </a:cubicBezTo>
                  <a:cubicBezTo>
                    <a:pt x="147" y="64"/>
                    <a:pt x="148" y="64"/>
                    <a:pt x="148" y="64"/>
                  </a:cubicBezTo>
                  <a:cubicBezTo>
                    <a:pt x="148" y="64"/>
                    <a:pt x="148" y="64"/>
                    <a:pt x="149" y="65"/>
                  </a:cubicBezTo>
                  <a:cubicBezTo>
                    <a:pt x="149" y="65"/>
                    <a:pt x="149" y="66"/>
                    <a:pt x="149" y="66"/>
                  </a:cubicBezTo>
                  <a:cubicBezTo>
                    <a:pt x="147" y="66"/>
                    <a:pt x="143" y="65"/>
                    <a:pt x="142" y="65"/>
                  </a:cubicBezTo>
                  <a:cubicBezTo>
                    <a:pt x="141" y="65"/>
                    <a:pt x="139" y="66"/>
                    <a:pt x="138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7" y="64"/>
                    <a:pt x="137" y="64"/>
                    <a:pt x="136" y="64"/>
                  </a:cubicBezTo>
                  <a:cubicBezTo>
                    <a:pt x="136" y="64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2"/>
                    <a:pt x="133" y="63"/>
                    <a:pt x="131" y="62"/>
                  </a:cubicBezTo>
                  <a:cubicBezTo>
                    <a:pt x="130" y="62"/>
                    <a:pt x="130" y="61"/>
                    <a:pt x="129" y="61"/>
                  </a:cubicBezTo>
                  <a:cubicBezTo>
                    <a:pt x="127" y="60"/>
                    <a:pt x="125" y="61"/>
                    <a:pt x="124" y="61"/>
                  </a:cubicBezTo>
                  <a:cubicBezTo>
                    <a:pt x="124" y="61"/>
                    <a:pt x="123" y="60"/>
                    <a:pt x="123" y="60"/>
                  </a:cubicBezTo>
                  <a:cubicBezTo>
                    <a:pt x="122" y="60"/>
                    <a:pt x="121" y="60"/>
                    <a:pt x="121" y="60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19" y="61"/>
                    <a:pt x="118" y="61"/>
                    <a:pt x="117" y="60"/>
                  </a:cubicBezTo>
                  <a:cubicBezTo>
                    <a:pt x="117" y="63"/>
                    <a:pt x="116" y="63"/>
                    <a:pt x="119" y="64"/>
                  </a:cubicBezTo>
                  <a:cubicBezTo>
                    <a:pt x="119" y="64"/>
                    <a:pt x="117" y="65"/>
                    <a:pt x="117" y="65"/>
                  </a:cubicBezTo>
                  <a:cubicBezTo>
                    <a:pt x="116" y="65"/>
                    <a:pt x="115" y="65"/>
                    <a:pt x="115" y="65"/>
                  </a:cubicBezTo>
                  <a:cubicBezTo>
                    <a:pt x="115" y="65"/>
                    <a:pt x="115" y="65"/>
                    <a:pt x="114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6"/>
                    <a:pt x="120" y="66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6" y="68"/>
                    <a:pt x="115" y="68"/>
                    <a:pt x="114" y="68"/>
                  </a:cubicBezTo>
                  <a:cubicBezTo>
                    <a:pt x="114" y="68"/>
                    <a:pt x="114" y="68"/>
                    <a:pt x="113" y="68"/>
                  </a:cubicBezTo>
                  <a:cubicBezTo>
                    <a:pt x="113" y="69"/>
                    <a:pt x="113" y="69"/>
                    <a:pt x="114" y="69"/>
                  </a:cubicBezTo>
                  <a:cubicBezTo>
                    <a:pt x="115" y="70"/>
                    <a:pt x="117" y="70"/>
                    <a:pt x="119" y="69"/>
                  </a:cubicBezTo>
                  <a:cubicBezTo>
                    <a:pt x="119" y="70"/>
                    <a:pt x="119" y="69"/>
                    <a:pt x="120" y="69"/>
                  </a:cubicBezTo>
                  <a:cubicBezTo>
                    <a:pt x="120" y="70"/>
                    <a:pt x="119" y="71"/>
                    <a:pt x="120" y="71"/>
                  </a:cubicBezTo>
                  <a:cubicBezTo>
                    <a:pt x="120" y="71"/>
                    <a:pt x="120" y="70"/>
                    <a:pt x="121" y="71"/>
                  </a:cubicBezTo>
                  <a:cubicBezTo>
                    <a:pt x="121" y="70"/>
                    <a:pt x="120" y="69"/>
                    <a:pt x="121" y="69"/>
                  </a:cubicBezTo>
                  <a:cubicBezTo>
                    <a:pt x="121" y="69"/>
                    <a:pt x="122" y="69"/>
                    <a:pt x="122" y="69"/>
                  </a:cubicBezTo>
                  <a:cubicBezTo>
                    <a:pt x="122" y="69"/>
                    <a:pt x="122" y="71"/>
                    <a:pt x="122" y="71"/>
                  </a:cubicBezTo>
                  <a:cubicBezTo>
                    <a:pt x="122" y="71"/>
                    <a:pt x="123" y="71"/>
                    <a:pt x="123" y="71"/>
                  </a:cubicBezTo>
                  <a:cubicBezTo>
                    <a:pt x="123" y="71"/>
                    <a:pt x="124" y="70"/>
                    <a:pt x="124" y="70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5" y="69"/>
                    <a:pt x="123" y="67"/>
                    <a:pt x="125" y="67"/>
                  </a:cubicBezTo>
                  <a:cubicBezTo>
                    <a:pt x="125" y="67"/>
                    <a:pt x="125" y="66"/>
                    <a:pt x="124" y="66"/>
                  </a:cubicBezTo>
                  <a:cubicBezTo>
                    <a:pt x="124" y="66"/>
                    <a:pt x="124" y="65"/>
                    <a:pt x="124" y="65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6" y="66"/>
                    <a:pt x="126" y="68"/>
                    <a:pt x="126" y="69"/>
                  </a:cubicBezTo>
                  <a:cubicBezTo>
                    <a:pt x="129" y="69"/>
                    <a:pt x="130" y="70"/>
                    <a:pt x="133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4" y="67"/>
                    <a:pt x="134" y="68"/>
                    <a:pt x="135" y="67"/>
                  </a:cubicBezTo>
                  <a:cubicBezTo>
                    <a:pt x="135" y="68"/>
                    <a:pt x="136" y="68"/>
                    <a:pt x="136" y="68"/>
                  </a:cubicBezTo>
                  <a:cubicBezTo>
                    <a:pt x="136" y="68"/>
                    <a:pt x="137" y="68"/>
                    <a:pt x="137" y="68"/>
                  </a:cubicBezTo>
                  <a:cubicBezTo>
                    <a:pt x="139" y="69"/>
                    <a:pt x="139" y="68"/>
                    <a:pt x="141" y="68"/>
                  </a:cubicBezTo>
                  <a:cubicBezTo>
                    <a:pt x="141" y="68"/>
                    <a:pt x="140" y="67"/>
                    <a:pt x="141" y="67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2" y="67"/>
                    <a:pt x="142" y="67"/>
                    <a:pt x="142" y="68"/>
                  </a:cubicBezTo>
                  <a:cubicBezTo>
                    <a:pt x="141" y="69"/>
                    <a:pt x="139" y="70"/>
                    <a:pt x="139" y="71"/>
                  </a:cubicBezTo>
                  <a:cubicBezTo>
                    <a:pt x="136" y="71"/>
                    <a:pt x="135" y="70"/>
                    <a:pt x="133" y="71"/>
                  </a:cubicBezTo>
                  <a:cubicBezTo>
                    <a:pt x="133" y="71"/>
                    <a:pt x="131" y="71"/>
                    <a:pt x="131" y="72"/>
                  </a:cubicBezTo>
                  <a:cubicBezTo>
                    <a:pt x="130" y="72"/>
                    <a:pt x="130" y="72"/>
                    <a:pt x="130" y="73"/>
                  </a:cubicBezTo>
                  <a:cubicBezTo>
                    <a:pt x="130" y="73"/>
                    <a:pt x="129" y="72"/>
                    <a:pt x="128" y="73"/>
                  </a:cubicBezTo>
                  <a:cubicBezTo>
                    <a:pt x="127" y="73"/>
                    <a:pt x="126" y="75"/>
                    <a:pt x="127" y="76"/>
                  </a:cubicBezTo>
                  <a:cubicBezTo>
                    <a:pt x="127" y="76"/>
                    <a:pt x="128" y="77"/>
                    <a:pt x="129" y="77"/>
                  </a:cubicBezTo>
                  <a:cubicBezTo>
                    <a:pt x="130" y="77"/>
                    <a:pt x="133" y="77"/>
                    <a:pt x="134" y="76"/>
                  </a:cubicBezTo>
                  <a:cubicBezTo>
                    <a:pt x="135" y="76"/>
                    <a:pt x="135" y="75"/>
                    <a:pt x="135" y="75"/>
                  </a:cubicBezTo>
                  <a:cubicBezTo>
                    <a:pt x="136" y="74"/>
                    <a:pt x="137" y="75"/>
                    <a:pt x="138" y="74"/>
                  </a:cubicBezTo>
                  <a:cubicBezTo>
                    <a:pt x="138" y="73"/>
                    <a:pt x="139" y="72"/>
                    <a:pt x="140" y="72"/>
                  </a:cubicBezTo>
                  <a:cubicBezTo>
                    <a:pt x="141" y="71"/>
                    <a:pt x="142" y="72"/>
                    <a:pt x="143" y="72"/>
                  </a:cubicBezTo>
                  <a:cubicBezTo>
                    <a:pt x="143" y="72"/>
                    <a:pt x="144" y="71"/>
                    <a:pt x="144" y="71"/>
                  </a:cubicBezTo>
                  <a:cubicBezTo>
                    <a:pt x="146" y="71"/>
                    <a:pt x="147" y="71"/>
                    <a:pt x="148" y="71"/>
                  </a:cubicBezTo>
                  <a:cubicBezTo>
                    <a:pt x="148" y="71"/>
                    <a:pt x="149" y="70"/>
                    <a:pt x="149" y="70"/>
                  </a:cubicBezTo>
                  <a:cubicBezTo>
                    <a:pt x="149" y="70"/>
                    <a:pt x="150" y="70"/>
                    <a:pt x="150" y="70"/>
                  </a:cubicBezTo>
                  <a:cubicBezTo>
                    <a:pt x="151" y="71"/>
                    <a:pt x="150" y="72"/>
                    <a:pt x="153" y="71"/>
                  </a:cubicBezTo>
                  <a:cubicBezTo>
                    <a:pt x="154" y="71"/>
                    <a:pt x="155" y="69"/>
                    <a:pt x="155" y="69"/>
                  </a:cubicBezTo>
                  <a:cubicBezTo>
                    <a:pt x="156" y="69"/>
                    <a:pt x="157" y="70"/>
                    <a:pt x="157" y="70"/>
                  </a:cubicBezTo>
                  <a:cubicBezTo>
                    <a:pt x="159" y="70"/>
                    <a:pt x="160" y="69"/>
                    <a:pt x="162" y="70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2" y="70"/>
                    <a:pt x="163" y="69"/>
                    <a:pt x="163" y="69"/>
                  </a:cubicBezTo>
                  <a:cubicBezTo>
                    <a:pt x="164" y="69"/>
                    <a:pt x="164" y="69"/>
                    <a:pt x="164" y="68"/>
                  </a:cubicBezTo>
                  <a:cubicBezTo>
                    <a:pt x="164" y="66"/>
                    <a:pt x="164" y="62"/>
                    <a:pt x="162" y="61"/>
                  </a:cubicBezTo>
                  <a:cubicBezTo>
                    <a:pt x="162" y="60"/>
                    <a:pt x="161" y="60"/>
                    <a:pt x="161" y="60"/>
                  </a:cubicBezTo>
                  <a:cubicBezTo>
                    <a:pt x="161" y="59"/>
                    <a:pt x="160" y="60"/>
                    <a:pt x="160" y="60"/>
                  </a:cubicBezTo>
                  <a:cubicBezTo>
                    <a:pt x="160" y="60"/>
                    <a:pt x="160" y="61"/>
                    <a:pt x="160" y="62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0" y="63"/>
                    <a:pt x="160" y="63"/>
                    <a:pt x="159" y="63"/>
                  </a:cubicBezTo>
                  <a:cubicBezTo>
                    <a:pt x="159" y="64"/>
                    <a:pt x="159" y="64"/>
                    <a:pt x="159" y="65"/>
                  </a:cubicBezTo>
                  <a:cubicBezTo>
                    <a:pt x="159" y="64"/>
                    <a:pt x="159" y="65"/>
                    <a:pt x="159" y="65"/>
                  </a:cubicBezTo>
                  <a:cubicBezTo>
                    <a:pt x="158" y="64"/>
                    <a:pt x="158" y="64"/>
                    <a:pt x="158" y="62"/>
                  </a:cubicBezTo>
                  <a:cubicBezTo>
                    <a:pt x="157" y="63"/>
                    <a:pt x="156" y="63"/>
                    <a:pt x="156" y="63"/>
                  </a:cubicBezTo>
                  <a:cubicBezTo>
                    <a:pt x="156" y="62"/>
                    <a:pt x="156" y="61"/>
                    <a:pt x="156" y="60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4" y="59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1" y="59"/>
                    <a:pt x="150" y="58"/>
                  </a:cubicBezTo>
                  <a:cubicBezTo>
                    <a:pt x="150" y="58"/>
                    <a:pt x="149" y="58"/>
                    <a:pt x="148" y="57"/>
                  </a:cubicBezTo>
                  <a:cubicBezTo>
                    <a:pt x="147" y="56"/>
                    <a:pt x="149" y="53"/>
                    <a:pt x="146" y="53"/>
                  </a:cubicBezTo>
                  <a:close/>
                  <a:moveTo>
                    <a:pt x="113" y="45"/>
                  </a:moveTo>
                  <a:cubicBezTo>
                    <a:pt x="113" y="45"/>
                    <a:pt x="113" y="46"/>
                    <a:pt x="112" y="46"/>
                  </a:cubicBezTo>
                  <a:cubicBezTo>
                    <a:pt x="112" y="47"/>
                    <a:pt x="111" y="46"/>
                    <a:pt x="110" y="47"/>
                  </a:cubicBezTo>
                  <a:cubicBezTo>
                    <a:pt x="112" y="47"/>
                    <a:pt x="111" y="48"/>
                    <a:pt x="110" y="49"/>
                  </a:cubicBezTo>
                  <a:cubicBezTo>
                    <a:pt x="107" y="48"/>
                    <a:pt x="104" y="48"/>
                    <a:pt x="100" y="49"/>
                  </a:cubicBezTo>
                  <a:cubicBezTo>
                    <a:pt x="98" y="49"/>
                    <a:pt x="97" y="51"/>
                    <a:pt x="95" y="52"/>
                  </a:cubicBezTo>
                  <a:cubicBezTo>
                    <a:pt x="93" y="53"/>
                    <a:pt x="93" y="53"/>
                    <a:pt x="91" y="53"/>
                  </a:cubicBezTo>
                  <a:cubicBezTo>
                    <a:pt x="90" y="54"/>
                    <a:pt x="91" y="55"/>
                    <a:pt x="90" y="55"/>
                  </a:cubicBezTo>
                  <a:cubicBezTo>
                    <a:pt x="90" y="55"/>
                    <a:pt x="89" y="55"/>
                    <a:pt x="89" y="55"/>
                  </a:cubicBezTo>
                  <a:cubicBezTo>
                    <a:pt x="87" y="56"/>
                    <a:pt x="88" y="57"/>
                    <a:pt x="87" y="58"/>
                  </a:cubicBezTo>
                  <a:cubicBezTo>
                    <a:pt x="86" y="58"/>
                    <a:pt x="85" y="57"/>
                    <a:pt x="84" y="58"/>
                  </a:cubicBezTo>
                  <a:cubicBezTo>
                    <a:pt x="84" y="58"/>
                    <a:pt x="84" y="59"/>
                    <a:pt x="83" y="59"/>
                  </a:cubicBezTo>
                  <a:cubicBezTo>
                    <a:pt x="82" y="59"/>
                    <a:pt x="82" y="59"/>
                    <a:pt x="81" y="59"/>
                  </a:cubicBezTo>
                  <a:cubicBezTo>
                    <a:pt x="81" y="59"/>
                    <a:pt x="81" y="60"/>
                    <a:pt x="81" y="60"/>
                  </a:cubicBezTo>
                  <a:cubicBezTo>
                    <a:pt x="81" y="60"/>
                    <a:pt x="82" y="60"/>
                    <a:pt x="83" y="60"/>
                  </a:cubicBezTo>
                  <a:cubicBezTo>
                    <a:pt x="83" y="61"/>
                    <a:pt x="85" y="64"/>
                    <a:pt x="85" y="64"/>
                  </a:cubicBezTo>
                  <a:cubicBezTo>
                    <a:pt x="86" y="64"/>
                    <a:pt x="86" y="64"/>
                    <a:pt x="87" y="64"/>
                  </a:cubicBezTo>
                  <a:cubicBezTo>
                    <a:pt x="87" y="64"/>
                    <a:pt x="87" y="63"/>
                    <a:pt x="88" y="63"/>
                  </a:cubicBezTo>
                  <a:cubicBezTo>
                    <a:pt x="90" y="63"/>
                    <a:pt x="90" y="64"/>
                    <a:pt x="90" y="64"/>
                  </a:cubicBezTo>
                  <a:cubicBezTo>
                    <a:pt x="90" y="64"/>
                    <a:pt x="92" y="64"/>
                    <a:pt x="91" y="64"/>
                  </a:cubicBezTo>
                  <a:cubicBezTo>
                    <a:pt x="91" y="64"/>
                    <a:pt x="92" y="64"/>
                    <a:pt x="92" y="64"/>
                  </a:cubicBezTo>
                  <a:cubicBezTo>
                    <a:pt x="93" y="63"/>
                    <a:pt x="93" y="63"/>
                    <a:pt x="93" y="62"/>
                  </a:cubicBezTo>
                  <a:cubicBezTo>
                    <a:pt x="94" y="63"/>
                    <a:pt x="93" y="63"/>
                    <a:pt x="94" y="63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0"/>
                    <a:pt x="95" y="60"/>
                  </a:cubicBezTo>
                  <a:cubicBezTo>
                    <a:pt x="95" y="61"/>
                    <a:pt x="96" y="63"/>
                    <a:pt x="96" y="6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9" y="63"/>
                    <a:pt x="100" y="62"/>
                    <a:pt x="100" y="59"/>
                  </a:cubicBezTo>
                  <a:cubicBezTo>
                    <a:pt x="100" y="59"/>
                    <a:pt x="101" y="60"/>
                    <a:pt x="101" y="60"/>
                  </a:cubicBezTo>
                  <a:cubicBezTo>
                    <a:pt x="100" y="61"/>
                    <a:pt x="102" y="60"/>
                    <a:pt x="102" y="60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3" y="59"/>
                    <a:pt x="103" y="59"/>
                  </a:cubicBezTo>
                  <a:cubicBezTo>
                    <a:pt x="103" y="58"/>
                    <a:pt x="103" y="58"/>
                    <a:pt x="103" y="56"/>
                  </a:cubicBezTo>
                  <a:cubicBezTo>
                    <a:pt x="103" y="56"/>
                    <a:pt x="103" y="56"/>
                    <a:pt x="104" y="56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6" y="56"/>
                    <a:pt x="105" y="55"/>
                    <a:pt x="106" y="54"/>
                  </a:cubicBezTo>
                  <a:cubicBezTo>
                    <a:pt x="106" y="54"/>
                    <a:pt x="107" y="54"/>
                    <a:pt x="107" y="54"/>
                  </a:cubicBezTo>
                  <a:cubicBezTo>
                    <a:pt x="107" y="54"/>
                    <a:pt x="108" y="54"/>
                    <a:pt x="108" y="54"/>
                  </a:cubicBezTo>
                  <a:cubicBezTo>
                    <a:pt x="107" y="55"/>
                    <a:pt x="107" y="56"/>
                    <a:pt x="106" y="58"/>
                  </a:cubicBezTo>
                  <a:cubicBezTo>
                    <a:pt x="107" y="58"/>
                    <a:pt x="108" y="59"/>
                    <a:pt x="109" y="59"/>
                  </a:cubicBezTo>
                  <a:cubicBezTo>
                    <a:pt x="110" y="56"/>
                    <a:pt x="109" y="58"/>
                    <a:pt x="112" y="57"/>
                  </a:cubicBezTo>
                  <a:cubicBezTo>
                    <a:pt x="114" y="56"/>
                    <a:pt x="113" y="52"/>
                    <a:pt x="114" y="52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7" y="51"/>
                    <a:pt x="117" y="52"/>
                    <a:pt x="118" y="51"/>
                  </a:cubicBezTo>
                  <a:cubicBezTo>
                    <a:pt x="118" y="51"/>
                    <a:pt x="119" y="49"/>
                    <a:pt x="119" y="49"/>
                  </a:cubicBezTo>
                  <a:cubicBezTo>
                    <a:pt x="118" y="48"/>
                    <a:pt x="116" y="45"/>
                    <a:pt x="113" y="45"/>
                  </a:cubicBezTo>
                  <a:close/>
                  <a:moveTo>
                    <a:pt x="143" y="44"/>
                  </a:moveTo>
                  <a:cubicBezTo>
                    <a:pt x="142" y="44"/>
                    <a:pt x="141" y="45"/>
                    <a:pt x="141" y="45"/>
                  </a:cubicBezTo>
                  <a:cubicBezTo>
                    <a:pt x="140" y="46"/>
                    <a:pt x="140" y="45"/>
                    <a:pt x="139" y="45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7" y="46"/>
                    <a:pt x="137" y="46"/>
                    <a:pt x="136" y="46"/>
                  </a:cubicBezTo>
                  <a:cubicBezTo>
                    <a:pt x="136" y="46"/>
                    <a:pt x="136" y="47"/>
                    <a:pt x="136" y="47"/>
                  </a:cubicBezTo>
                  <a:cubicBezTo>
                    <a:pt x="134" y="48"/>
                    <a:pt x="132" y="48"/>
                    <a:pt x="130" y="48"/>
                  </a:cubicBezTo>
                  <a:cubicBezTo>
                    <a:pt x="130" y="50"/>
                    <a:pt x="130" y="51"/>
                    <a:pt x="130" y="53"/>
                  </a:cubicBezTo>
                  <a:cubicBezTo>
                    <a:pt x="130" y="53"/>
                    <a:pt x="131" y="53"/>
                    <a:pt x="131" y="53"/>
                  </a:cubicBezTo>
                  <a:cubicBezTo>
                    <a:pt x="132" y="54"/>
                    <a:pt x="134" y="55"/>
                    <a:pt x="135" y="55"/>
                  </a:cubicBezTo>
                  <a:cubicBezTo>
                    <a:pt x="137" y="55"/>
                    <a:pt x="139" y="53"/>
                    <a:pt x="140" y="53"/>
                  </a:cubicBezTo>
                  <a:cubicBezTo>
                    <a:pt x="140" y="53"/>
                    <a:pt x="141" y="53"/>
                    <a:pt x="142" y="53"/>
                  </a:cubicBezTo>
                  <a:cubicBezTo>
                    <a:pt x="142" y="53"/>
                    <a:pt x="143" y="52"/>
                    <a:pt x="144" y="51"/>
                  </a:cubicBezTo>
                  <a:cubicBezTo>
                    <a:pt x="144" y="51"/>
                    <a:pt x="144" y="50"/>
                    <a:pt x="144" y="50"/>
                  </a:cubicBezTo>
                  <a:cubicBezTo>
                    <a:pt x="144" y="50"/>
                    <a:pt x="141" y="49"/>
                    <a:pt x="142" y="48"/>
                  </a:cubicBezTo>
                  <a:cubicBezTo>
                    <a:pt x="143" y="48"/>
                    <a:pt x="145" y="48"/>
                    <a:pt x="145" y="48"/>
                  </a:cubicBezTo>
                  <a:cubicBezTo>
                    <a:pt x="146" y="48"/>
                    <a:pt x="146" y="46"/>
                    <a:pt x="147" y="45"/>
                  </a:cubicBezTo>
                  <a:cubicBezTo>
                    <a:pt x="146" y="45"/>
                    <a:pt x="145" y="45"/>
                    <a:pt x="144" y="45"/>
                  </a:cubicBezTo>
                  <a:cubicBezTo>
                    <a:pt x="144" y="45"/>
                    <a:pt x="144" y="44"/>
                    <a:pt x="143" y="44"/>
                  </a:cubicBezTo>
                  <a:close/>
                  <a:moveTo>
                    <a:pt x="123" y="43"/>
                  </a:moveTo>
                  <a:cubicBezTo>
                    <a:pt x="120" y="44"/>
                    <a:pt x="119" y="47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5" y="48"/>
                    <a:pt x="126" y="47"/>
                    <a:pt x="126" y="47"/>
                  </a:cubicBezTo>
                  <a:cubicBezTo>
                    <a:pt x="126" y="45"/>
                    <a:pt x="124" y="43"/>
                    <a:pt x="123" y="43"/>
                  </a:cubicBezTo>
                  <a:close/>
                  <a:moveTo>
                    <a:pt x="133" y="40"/>
                  </a:moveTo>
                  <a:cubicBezTo>
                    <a:pt x="133" y="41"/>
                    <a:pt x="133" y="41"/>
                    <a:pt x="133" y="41"/>
                  </a:cubicBezTo>
                  <a:cubicBezTo>
                    <a:pt x="130" y="41"/>
                    <a:pt x="130" y="41"/>
                    <a:pt x="129" y="42"/>
                  </a:cubicBezTo>
                  <a:cubicBezTo>
                    <a:pt x="128" y="42"/>
                    <a:pt x="128" y="42"/>
                    <a:pt x="128" y="43"/>
                  </a:cubicBezTo>
                  <a:cubicBezTo>
                    <a:pt x="129" y="43"/>
                    <a:pt x="129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4" y="43"/>
                    <a:pt x="134" y="43"/>
                  </a:cubicBezTo>
                  <a:cubicBezTo>
                    <a:pt x="135" y="43"/>
                    <a:pt x="135" y="44"/>
                    <a:pt x="135" y="44"/>
                  </a:cubicBezTo>
                  <a:cubicBezTo>
                    <a:pt x="136" y="44"/>
                    <a:pt x="136" y="44"/>
                    <a:pt x="137" y="44"/>
                  </a:cubicBezTo>
                  <a:cubicBezTo>
                    <a:pt x="137" y="44"/>
                    <a:pt x="137" y="44"/>
                    <a:pt x="137" y="43"/>
                  </a:cubicBezTo>
                  <a:cubicBezTo>
                    <a:pt x="137" y="43"/>
                    <a:pt x="138" y="43"/>
                    <a:pt x="139" y="43"/>
                  </a:cubicBezTo>
                  <a:cubicBezTo>
                    <a:pt x="138" y="42"/>
                    <a:pt x="139" y="42"/>
                    <a:pt x="138" y="42"/>
                  </a:cubicBezTo>
                  <a:cubicBezTo>
                    <a:pt x="138" y="41"/>
                    <a:pt x="138" y="42"/>
                    <a:pt x="138" y="41"/>
                  </a:cubicBezTo>
                  <a:cubicBezTo>
                    <a:pt x="137" y="41"/>
                    <a:pt x="136" y="41"/>
                    <a:pt x="136" y="41"/>
                  </a:cubicBezTo>
                  <a:cubicBezTo>
                    <a:pt x="135" y="41"/>
                    <a:pt x="134" y="40"/>
                    <a:pt x="133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0" name="Freeform 152">
              <a:extLst>
                <a:ext uri="{FF2B5EF4-FFF2-40B4-BE49-F238E27FC236}">
                  <a16:creationId xmlns:a16="http://schemas.microsoft.com/office/drawing/2014/main" id="{89E64828-D865-44CF-2D10-495CE749D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330" y="3579744"/>
              <a:ext cx="261441" cy="413714"/>
            </a:xfrm>
            <a:custGeom>
              <a:avLst/>
              <a:gdLst>
                <a:gd name="T0" fmla="*/ 1 w 38"/>
                <a:gd name="T1" fmla="*/ 47 h 57"/>
                <a:gd name="T2" fmla="*/ 3 w 38"/>
                <a:gd name="T3" fmla="*/ 46 h 57"/>
                <a:gd name="T4" fmla="*/ 6 w 38"/>
                <a:gd name="T5" fmla="*/ 49 h 57"/>
                <a:gd name="T6" fmla="*/ 8 w 38"/>
                <a:gd name="T7" fmla="*/ 53 h 57"/>
                <a:gd name="T8" fmla="*/ 15 w 38"/>
                <a:gd name="T9" fmla="*/ 57 h 57"/>
                <a:gd name="T10" fmla="*/ 21 w 38"/>
                <a:gd name="T11" fmla="*/ 56 h 57"/>
                <a:gd name="T12" fmla="*/ 27 w 38"/>
                <a:gd name="T13" fmla="*/ 56 h 57"/>
                <a:gd name="T14" fmla="*/ 32 w 38"/>
                <a:gd name="T15" fmla="*/ 57 h 57"/>
                <a:gd name="T16" fmla="*/ 38 w 38"/>
                <a:gd name="T17" fmla="*/ 57 h 57"/>
                <a:gd name="T18" fmla="*/ 38 w 38"/>
                <a:gd name="T19" fmla="*/ 53 h 57"/>
                <a:gd name="T20" fmla="*/ 32 w 38"/>
                <a:gd name="T21" fmla="*/ 47 h 57"/>
                <a:gd name="T22" fmla="*/ 28 w 38"/>
                <a:gd name="T23" fmla="*/ 40 h 57"/>
                <a:gd name="T24" fmla="*/ 27 w 38"/>
                <a:gd name="T25" fmla="*/ 36 h 57"/>
                <a:gd name="T26" fmla="*/ 32 w 38"/>
                <a:gd name="T27" fmla="*/ 28 h 57"/>
                <a:gd name="T28" fmla="*/ 27 w 38"/>
                <a:gd name="T29" fmla="*/ 21 h 57"/>
                <a:gd name="T30" fmla="*/ 34 w 38"/>
                <a:gd name="T31" fmla="*/ 18 h 57"/>
                <a:gd name="T32" fmla="*/ 33 w 38"/>
                <a:gd name="T33" fmla="*/ 14 h 57"/>
                <a:gd name="T34" fmla="*/ 32 w 38"/>
                <a:gd name="T35" fmla="*/ 9 h 57"/>
                <a:gd name="T36" fmla="*/ 32 w 38"/>
                <a:gd name="T37" fmla="*/ 5 h 57"/>
                <a:gd name="T38" fmla="*/ 28 w 38"/>
                <a:gd name="T39" fmla="*/ 0 h 57"/>
                <a:gd name="T40" fmla="*/ 29 w 38"/>
                <a:gd name="T41" fmla="*/ 5 h 57"/>
                <a:gd name="T42" fmla="*/ 26 w 38"/>
                <a:gd name="T43" fmla="*/ 10 h 57"/>
                <a:gd name="T44" fmla="*/ 24 w 38"/>
                <a:gd name="T45" fmla="*/ 14 h 57"/>
                <a:gd name="T46" fmla="*/ 22 w 38"/>
                <a:gd name="T47" fmla="*/ 18 h 57"/>
                <a:gd name="T48" fmla="*/ 19 w 38"/>
                <a:gd name="T49" fmla="*/ 22 h 57"/>
                <a:gd name="T50" fmla="*/ 16 w 38"/>
                <a:gd name="T51" fmla="*/ 26 h 57"/>
                <a:gd name="T52" fmla="*/ 13 w 38"/>
                <a:gd name="T53" fmla="*/ 30 h 57"/>
                <a:gd name="T54" fmla="*/ 12 w 38"/>
                <a:gd name="T55" fmla="*/ 35 h 57"/>
                <a:gd name="T56" fmla="*/ 8 w 38"/>
                <a:gd name="T57" fmla="*/ 35 h 57"/>
                <a:gd name="T58" fmla="*/ 5 w 38"/>
                <a:gd name="T59" fmla="*/ 35 h 57"/>
                <a:gd name="T60" fmla="*/ 1 w 38"/>
                <a:gd name="T61" fmla="*/ 39 h 57"/>
                <a:gd name="T62" fmla="*/ 1 w 38"/>
                <a:gd name="T63" fmla="*/ 42 h 57"/>
                <a:gd name="T64" fmla="*/ 0 w 38"/>
                <a:gd name="T65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57">
                  <a:moveTo>
                    <a:pt x="0" y="45"/>
                  </a:moveTo>
                  <a:cubicBezTo>
                    <a:pt x="1" y="45"/>
                    <a:pt x="1" y="46"/>
                    <a:pt x="1" y="47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2" y="49"/>
                    <a:pt x="5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7" y="52"/>
                    <a:pt x="7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5"/>
                    <a:pt x="7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7" y="56"/>
                    <a:pt x="18" y="56"/>
                  </a:cubicBezTo>
                  <a:cubicBezTo>
                    <a:pt x="19" y="55"/>
                    <a:pt x="19" y="56"/>
                    <a:pt x="21" y="56"/>
                  </a:cubicBezTo>
                  <a:cubicBezTo>
                    <a:pt x="22" y="55"/>
                    <a:pt x="24" y="56"/>
                    <a:pt x="24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9" y="55"/>
                    <a:pt x="30" y="56"/>
                    <a:pt x="31" y="56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7"/>
                    <a:pt x="38" y="57"/>
                    <a:pt x="38" y="57"/>
                  </a:cubicBezTo>
                  <a:cubicBezTo>
                    <a:pt x="38" y="57"/>
                    <a:pt x="37" y="56"/>
                    <a:pt x="37" y="55"/>
                  </a:cubicBezTo>
                  <a:cubicBezTo>
                    <a:pt x="37" y="55"/>
                    <a:pt x="38" y="53"/>
                    <a:pt x="38" y="53"/>
                  </a:cubicBezTo>
                  <a:cubicBezTo>
                    <a:pt x="38" y="53"/>
                    <a:pt x="36" y="52"/>
                    <a:pt x="35" y="50"/>
                  </a:cubicBezTo>
                  <a:cubicBezTo>
                    <a:pt x="34" y="48"/>
                    <a:pt x="34" y="49"/>
                    <a:pt x="32" y="47"/>
                  </a:cubicBezTo>
                  <a:cubicBezTo>
                    <a:pt x="31" y="46"/>
                    <a:pt x="31" y="46"/>
                    <a:pt x="30" y="44"/>
                  </a:cubicBezTo>
                  <a:cubicBezTo>
                    <a:pt x="29" y="43"/>
                    <a:pt x="28" y="41"/>
                    <a:pt x="28" y="40"/>
                  </a:cubicBezTo>
                  <a:cubicBezTo>
                    <a:pt x="28" y="39"/>
                    <a:pt x="27" y="39"/>
                    <a:pt x="26" y="38"/>
                  </a:cubicBezTo>
                  <a:cubicBezTo>
                    <a:pt x="25" y="38"/>
                    <a:pt x="26" y="37"/>
                    <a:pt x="27" y="36"/>
                  </a:cubicBezTo>
                  <a:cubicBezTo>
                    <a:pt x="29" y="36"/>
                    <a:pt x="30" y="31"/>
                    <a:pt x="30" y="31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1" y="25"/>
                    <a:pt x="30" y="24"/>
                  </a:cubicBezTo>
                  <a:cubicBezTo>
                    <a:pt x="30" y="24"/>
                    <a:pt x="28" y="21"/>
                    <a:pt x="27" y="21"/>
                  </a:cubicBezTo>
                  <a:cubicBezTo>
                    <a:pt x="26" y="20"/>
                    <a:pt x="27" y="19"/>
                    <a:pt x="28" y="18"/>
                  </a:cubicBezTo>
                  <a:cubicBezTo>
                    <a:pt x="29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6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2" y="13"/>
                    <a:pt x="32" y="11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6"/>
                    <a:pt x="32" y="6"/>
                    <a:pt x="32" y="5"/>
                  </a:cubicBezTo>
                  <a:cubicBezTo>
                    <a:pt x="31" y="4"/>
                    <a:pt x="32" y="3"/>
                    <a:pt x="31" y="3"/>
                  </a:cubicBezTo>
                  <a:cubicBezTo>
                    <a:pt x="30" y="2"/>
                    <a:pt x="28" y="0"/>
                    <a:pt x="28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4"/>
                    <a:pt x="29" y="5"/>
                  </a:cubicBezTo>
                  <a:cubicBezTo>
                    <a:pt x="29" y="6"/>
                    <a:pt x="28" y="9"/>
                    <a:pt x="27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1"/>
                    <a:pt x="25" y="11"/>
                    <a:pt x="24" y="12"/>
                  </a:cubicBezTo>
                  <a:cubicBezTo>
                    <a:pt x="23" y="13"/>
                    <a:pt x="24" y="13"/>
                    <a:pt x="24" y="14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2" y="16"/>
                    <a:pt x="22" y="18"/>
                    <a:pt x="22" y="18"/>
                  </a:cubicBezTo>
                  <a:cubicBezTo>
                    <a:pt x="22" y="18"/>
                    <a:pt x="23" y="20"/>
                    <a:pt x="22" y="20"/>
                  </a:cubicBezTo>
                  <a:cubicBezTo>
                    <a:pt x="21" y="20"/>
                    <a:pt x="20" y="21"/>
                    <a:pt x="19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5"/>
                    <a:pt x="17" y="25"/>
                    <a:pt x="16" y="26"/>
                  </a:cubicBezTo>
                  <a:cubicBezTo>
                    <a:pt x="15" y="27"/>
                    <a:pt x="16" y="27"/>
                    <a:pt x="15" y="28"/>
                  </a:cubicBezTo>
                  <a:cubicBezTo>
                    <a:pt x="15" y="30"/>
                    <a:pt x="14" y="29"/>
                    <a:pt x="13" y="30"/>
                  </a:cubicBezTo>
                  <a:cubicBezTo>
                    <a:pt x="13" y="31"/>
                    <a:pt x="12" y="32"/>
                    <a:pt x="12" y="33"/>
                  </a:cubicBezTo>
                  <a:cubicBezTo>
                    <a:pt x="12" y="34"/>
                    <a:pt x="13" y="35"/>
                    <a:pt x="12" y="35"/>
                  </a:cubicBezTo>
                  <a:cubicBezTo>
                    <a:pt x="11" y="36"/>
                    <a:pt x="11" y="38"/>
                    <a:pt x="9" y="38"/>
                  </a:cubicBezTo>
                  <a:cubicBezTo>
                    <a:pt x="9" y="37"/>
                    <a:pt x="10" y="35"/>
                    <a:pt x="8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6" y="34"/>
                    <a:pt x="5" y="35"/>
                  </a:cubicBezTo>
                  <a:cubicBezTo>
                    <a:pt x="4" y="36"/>
                    <a:pt x="2" y="36"/>
                    <a:pt x="2" y="37"/>
                  </a:cubicBezTo>
                  <a:cubicBezTo>
                    <a:pt x="2" y="38"/>
                    <a:pt x="2" y="39"/>
                    <a:pt x="1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4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1" name="Freeform 153">
              <a:extLst>
                <a:ext uri="{FF2B5EF4-FFF2-40B4-BE49-F238E27FC236}">
                  <a16:creationId xmlns:a16="http://schemas.microsoft.com/office/drawing/2014/main" id="{1F687DE1-300F-2A06-3BF3-84F71178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894" y="3527745"/>
              <a:ext cx="171436" cy="180860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2" name="Freeform 154">
              <a:extLst>
                <a:ext uri="{FF2B5EF4-FFF2-40B4-BE49-F238E27FC236}">
                  <a16:creationId xmlns:a16="http://schemas.microsoft.com/office/drawing/2014/main" id="{18BD9D05-D7A7-28D7-9068-48C0A2612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929" y="4190139"/>
              <a:ext cx="75004" cy="79126"/>
            </a:xfrm>
            <a:custGeom>
              <a:avLst/>
              <a:gdLst>
                <a:gd name="T0" fmla="*/ 1 w 11"/>
                <a:gd name="T1" fmla="*/ 2 h 11"/>
                <a:gd name="T2" fmla="*/ 2 w 11"/>
                <a:gd name="T3" fmla="*/ 2 h 11"/>
                <a:gd name="T4" fmla="*/ 4 w 11"/>
                <a:gd name="T5" fmla="*/ 3 h 11"/>
                <a:gd name="T6" fmla="*/ 6 w 11"/>
                <a:gd name="T7" fmla="*/ 1 h 11"/>
                <a:gd name="T8" fmla="*/ 9 w 11"/>
                <a:gd name="T9" fmla="*/ 2 h 11"/>
                <a:gd name="T10" fmla="*/ 9 w 11"/>
                <a:gd name="T11" fmla="*/ 4 h 11"/>
                <a:gd name="T12" fmla="*/ 11 w 11"/>
                <a:gd name="T13" fmla="*/ 5 h 11"/>
                <a:gd name="T14" fmla="*/ 10 w 11"/>
                <a:gd name="T15" fmla="*/ 7 h 11"/>
                <a:gd name="T16" fmla="*/ 8 w 11"/>
                <a:gd name="T17" fmla="*/ 8 h 11"/>
                <a:gd name="T18" fmla="*/ 7 w 11"/>
                <a:gd name="T19" fmla="*/ 11 h 11"/>
                <a:gd name="T20" fmla="*/ 5 w 11"/>
                <a:gd name="T21" fmla="*/ 11 h 11"/>
                <a:gd name="T22" fmla="*/ 3 w 11"/>
                <a:gd name="T23" fmla="*/ 11 h 11"/>
                <a:gd name="T24" fmla="*/ 3 w 11"/>
                <a:gd name="T25" fmla="*/ 4 h 11"/>
                <a:gd name="T26" fmla="*/ 1 w 11"/>
                <a:gd name="T27" fmla="*/ 4 h 11"/>
                <a:gd name="T28" fmla="*/ 1 w 11"/>
                <a:gd name="T29" fmla="*/ 4 h 11"/>
                <a:gd name="T30" fmla="*/ 0 w 11"/>
                <a:gd name="T31" fmla="*/ 2 h 11"/>
                <a:gd name="T32" fmla="*/ 1 w 11"/>
                <a:gd name="T3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2"/>
                    <a:pt x="1" y="1"/>
                    <a:pt x="2" y="2"/>
                  </a:cubicBezTo>
                  <a:cubicBezTo>
                    <a:pt x="4" y="3"/>
                    <a:pt x="3" y="4"/>
                    <a:pt x="4" y="3"/>
                  </a:cubicBezTo>
                  <a:cubicBezTo>
                    <a:pt x="6" y="2"/>
                    <a:pt x="5" y="0"/>
                    <a:pt x="6" y="1"/>
                  </a:cubicBezTo>
                  <a:cubicBezTo>
                    <a:pt x="7" y="1"/>
                    <a:pt x="9" y="2"/>
                    <a:pt x="9" y="2"/>
                  </a:cubicBezTo>
                  <a:cubicBezTo>
                    <a:pt x="9" y="2"/>
                    <a:pt x="8" y="4"/>
                    <a:pt x="9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8"/>
                    <a:pt x="3" y="7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3" name="Freeform 155">
              <a:extLst>
                <a:ext uri="{FF2B5EF4-FFF2-40B4-BE49-F238E27FC236}">
                  <a16:creationId xmlns:a16="http://schemas.microsoft.com/office/drawing/2014/main" id="{C982CB08-16BD-7BF1-DD00-608C471ED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3594" y="3055253"/>
              <a:ext cx="270013" cy="617180"/>
            </a:xfrm>
            <a:custGeom>
              <a:avLst/>
              <a:gdLst>
                <a:gd name="T0" fmla="*/ 30 w 39"/>
                <a:gd name="T1" fmla="*/ 84 h 85"/>
                <a:gd name="T2" fmla="*/ 33 w 39"/>
                <a:gd name="T3" fmla="*/ 79 h 85"/>
                <a:gd name="T4" fmla="*/ 31 w 39"/>
                <a:gd name="T5" fmla="*/ 73 h 85"/>
                <a:gd name="T6" fmla="*/ 27 w 39"/>
                <a:gd name="T7" fmla="*/ 67 h 85"/>
                <a:gd name="T8" fmla="*/ 29 w 39"/>
                <a:gd name="T9" fmla="*/ 62 h 85"/>
                <a:gd name="T10" fmla="*/ 27 w 39"/>
                <a:gd name="T11" fmla="*/ 58 h 85"/>
                <a:gd name="T12" fmla="*/ 24 w 39"/>
                <a:gd name="T13" fmla="*/ 52 h 85"/>
                <a:gd name="T14" fmla="*/ 25 w 39"/>
                <a:gd name="T15" fmla="*/ 47 h 85"/>
                <a:gd name="T16" fmla="*/ 24 w 39"/>
                <a:gd name="T17" fmla="*/ 43 h 85"/>
                <a:gd name="T18" fmla="*/ 28 w 39"/>
                <a:gd name="T19" fmla="*/ 42 h 85"/>
                <a:gd name="T20" fmla="*/ 29 w 39"/>
                <a:gd name="T21" fmla="*/ 40 h 85"/>
                <a:gd name="T22" fmla="*/ 31 w 39"/>
                <a:gd name="T23" fmla="*/ 38 h 85"/>
                <a:gd name="T24" fmla="*/ 36 w 39"/>
                <a:gd name="T25" fmla="*/ 39 h 85"/>
                <a:gd name="T26" fmla="*/ 36 w 39"/>
                <a:gd name="T27" fmla="*/ 36 h 85"/>
                <a:gd name="T28" fmla="*/ 39 w 39"/>
                <a:gd name="T29" fmla="*/ 33 h 85"/>
                <a:gd name="T30" fmla="*/ 35 w 39"/>
                <a:gd name="T31" fmla="*/ 30 h 85"/>
                <a:gd name="T32" fmla="*/ 33 w 39"/>
                <a:gd name="T33" fmla="*/ 27 h 85"/>
                <a:gd name="T34" fmla="*/ 31 w 39"/>
                <a:gd name="T35" fmla="*/ 26 h 85"/>
                <a:gd name="T36" fmla="*/ 32 w 39"/>
                <a:gd name="T37" fmla="*/ 23 h 85"/>
                <a:gd name="T38" fmla="*/ 30 w 39"/>
                <a:gd name="T39" fmla="*/ 21 h 85"/>
                <a:gd name="T40" fmla="*/ 29 w 39"/>
                <a:gd name="T41" fmla="*/ 19 h 85"/>
                <a:gd name="T42" fmla="*/ 26 w 39"/>
                <a:gd name="T43" fmla="*/ 19 h 85"/>
                <a:gd name="T44" fmla="*/ 24 w 39"/>
                <a:gd name="T45" fmla="*/ 20 h 85"/>
                <a:gd name="T46" fmla="*/ 24 w 39"/>
                <a:gd name="T47" fmla="*/ 18 h 85"/>
                <a:gd name="T48" fmla="*/ 23 w 39"/>
                <a:gd name="T49" fmla="*/ 15 h 85"/>
                <a:gd name="T50" fmla="*/ 26 w 39"/>
                <a:gd name="T51" fmla="*/ 11 h 85"/>
                <a:gd name="T52" fmla="*/ 27 w 39"/>
                <a:gd name="T53" fmla="*/ 7 h 85"/>
                <a:gd name="T54" fmla="*/ 27 w 39"/>
                <a:gd name="T55" fmla="*/ 3 h 85"/>
                <a:gd name="T56" fmla="*/ 25 w 39"/>
                <a:gd name="T57" fmla="*/ 0 h 85"/>
                <a:gd name="T58" fmla="*/ 22 w 39"/>
                <a:gd name="T59" fmla="*/ 1 h 85"/>
                <a:gd name="T60" fmla="*/ 21 w 39"/>
                <a:gd name="T61" fmla="*/ 6 h 85"/>
                <a:gd name="T62" fmla="*/ 16 w 39"/>
                <a:gd name="T63" fmla="*/ 6 h 85"/>
                <a:gd name="T64" fmla="*/ 15 w 39"/>
                <a:gd name="T65" fmla="*/ 10 h 85"/>
                <a:gd name="T66" fmla="*/ 11 w 39"/>
                <a:gd name="T67" fmla="*/ 13 h 85"/>
                <a:gd name="T68" fmla="*/ 9 w 39"/>
                <a:gd name="T69" fmla="*/ 15 h 85"/>
                <a:gd name="T70" fmla="*/ 10 w 39"/>
                <a:gd name="T71" fmla="*/ 17 h 85"/>
                <a:gd name="T72" fmla="*/ 7 w 39"/>
                <a:gd name="T73" fmla="*/ 22 h 85"/>
                <a:gd name="T74" fmla="*/ 5 w 39"/>
                <a:gd name="T75" fmla="*/ 24 h 85"/>
                <a:gd name="T76" fmla="*/ 6 w 39"/>
                <a:gd name="T77" fmla="*/ 28 h 85"/>
                <a:gd name="T78" fmla="*/ 5 w 39"/>
                <a:gd name="T79" fmla="*/ 30 h 85"/>
                <a:gd name="T80" fmla="*/ 2 w 39"/>
                <a:gd name="T81" fmla="*/ 30 h 85"/>
                <a:gd name="T82" fmla="*/ 1 w 39"/>
                <a:gd name="T83" fmla="*/ 32 h 85"/>
                <a:gd name="T84" fmla="*/ 2 w 39"/>
                <a:gd name="T85" fmla="*/ 36 h 85"/>
                <a:gd name="T86" fmla="*/ 0 w 39"/>
                <a:gd name="T87" fmla="*/ 35 h 85"/>
                <a:gd name="T88" fmla="*/ 0 w 39"/>
                <a:gd name="T89" fmla="*/ 38 h 85"/>
                <a:gd name="T90" fmla="*/ 2 w 39"/>
                <a:gd name="T91" fmla="*/ 40 h 85"/>
                <a:gd name="T92" fmla="*/ 3 w 39"/>
                <a:gd name="T93" fmla="*/ 39 h 85"/>
                <a:gd name="T94" fmla="*/ 4 w 39"/>
                <a:gd name="T95" fmla="*/ 38 h 85"/>
                <a:gd name="T96" fmla="*/ 5 w 39"/>
                <a:gd name="T97" fmla="*/ 41 h 85"/>
                <a:gd name="T98" fmla="*/ 7 w 39"/>
                <a:gd name="T99" fmla="*/ 44 h 85"/>
                <a:gd name="T100" fmla="*/ 8 w 39"/>
                <a:gd name="T101" fmla="*/ 48 h 85"/>
                <a:gd name="T102" fmla="*/ 7 w 39"/>
                <a:gd name="T103" fmla="*/ 59 h 85"/>
                <a:gd name="T104" fmla="*/ 9 w 39"/>
                <a:gd name="T105" fmla="*/ 60 h 85"/>
                <a:gd name="T106" fmla="*/ 13 w 39"/>
                <a:gd name="T107" fmla="*/ 60 h 85"/>
                <a:gd name="T108" fmla="*/ 15 w 39"/>
                <a:gd name="T109" fmla="*/ 59 h 85"/>
                <a:gd name="T110" fmla="*/ 18 w 39"/>
                <a:gd name="T111" fmla="*/ 54 h 85"/>
                <a:gd name="T112" fmla="*/ 21 w 39"/>
                <a:gd name="T113" fmla="*/ 58 h 85"/>
                <a:gd name="T114" fmla="*/ 22 w 39"/>
                <a:gd name="T115" fmla="*/ 61 h 85"/>
                <a:gd name="T116" fmla="*/ 25 w 39"/>
                <a:gd name="T117" fmla="*/ 70 h 85"/>
                <a:gd name="T118" fmla="*/ 27 w 39"/>
                <a:gd name="T119" fmla="*/ 72 h 85"/>
                <a:gd name="T120" fmla="*/ 27 w 39"/>
                <a:gd name="T121" fmla="*/ 81 h 85"/>
                <a:gd name="T122" fmla="*/ 29 w 39"/>
                <a:gd name="T12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85">
                  <a:moveTo>
                    <a:pt x="30" y="85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39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9"/>
                    <a:pt x="4" y="40"/>
                    <a:pt x="4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5" y="43"/>
                    <a:pt x="5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7" y="45"/>
                    <a:pt x="6" y="46"/>
                    <a:pt x="7" y="48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9"/>
                    <a:pt x="9" y="50"/>
                    <a:pt x="9" y="50"/>
                  </a:cubicBezTo>
                  <a:cubicBezTo>
                    <a:pt x="9" y="53"/>
                    <a:pt x="7" y="56"/>
                    <a:pt x="7" y="59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60"/>
                    <a:pt x="11" y="60"/>
                    <a:pt x="13" y="60"/>
                  </a:cubicBezTo>
                  <a:cubicBezTo>
                    <a:pt x="13" y="60"/>
                    <a:pt x="13" y="59"/>
                    <a:pt x="14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6" y="58"/>
                    <a:pt x="16" y="57"/>
                    <a:pt x="17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20" y="56"/>
                    <a:pt x="20" y="56"/>
                  </a:cubicBezTo>
                  <a:cubicBezTo>
                    <a:pt x="21" y="57"/>
                    <a:pt x="20" y="57"/>
                    <a:pt x="21" y="58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2" y="59"/>
                    <a:pt x="22" y="60"/>
                    <a:pt x="22" y="61"/>
                  </a:cubicBezTo>
                  <a:cubicBezTo>
                    <a:pt x="22" y="62"/>
                    <a:pt x="23" y="62"/>
                    <a:pt x="23" y="62"/>
                  </a:cubicBezTo>
                  <a:cubicBezTo>
                    <a:pt x="24" y="63"/>
                    <a:pt x="25" y="69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2"/>
                    <a:pt x="26" y="72"/>
                    <a:pt x="27" y="72"/>
                  </a:cubicBezTo>
                  <a:cubicBezTo>
                    <a:pt x="27" y="72"/>
                    <a:pt x="28" y="80"/>
                    <a:pt x="28" y="80"/>
                  </a:cubicBezTo>
                  <a:cubicBezTo>
                    <a:pt x="28" y="80"/>
                    <a:pt x="27" y="81"/>
                    <a:pt x="27" y="81"/>
                  </a:cubicBezTo>
                  <a:cubicBezTo>
                    <a:pt x="27" y="81"/>
                    <a:pt x="28" y="81"/>
                    <a:pt x="28" y="82"/>
                  </a:cubicBezTo>
                  <a:cubicBezTo>
                    <a:pt x="28" y="82"/>
                    <a:pt x="29" y="84"/>
                    <a:pt x="29" y="85"/>
                  </a:cubicBezTo>
                  <a:lnTo>
                    <a:pt x="30" y="8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4" name="Freeform 156">
              <a:extLst>
                <a:ext uri="{FF2B5EF4-FFF2-40B4-BE49-F238E27FC236}">
                  <a16:creationId xmlns:a16="http://schemas.microsoft.com/office/drawing/2014/main" id="{7BBED82E-81FD-1402-6210-1C007699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882" y="3478009"/>
              <a:ext cx="233583" cy="223812"/>
            </a:xfrm>
            <a:custGeom>
              <a:avLst/>
              <a:gdLst>
                <a:gd name="T0" fmla="*/ 26 w 34"/>
                <a:gd name="T1" fmla="*/ 23 h 31"/>
                <a:gd name="T2" fmla="*/ 22 w 34"/>
                <a:gd name="T3" fmla="*/ 22 h 31"/>
                <a:gd name="T4" fmla="*/ 22 w 34"/>
                <a:gd name="T5" fmla="*/ 23 h 31"/>
                <a:gd name="T6" fmla="*/ 15 w 34"/>
                <a:gd name="T7" fmla="*/ 23 h 31"/>
                <a:gd name="T8" fmla="*/ 14 w 34"/>
                <a:gd name="T9" fmla="*/ 25 h 31"/>
                <a:gd name="T10" fmla="*/ 14 w 34"/>
                <a:gd name="T11" fmla="*/ 28 h 31"/>
                <a:gd name="T12" fmla="*/ 14 w 34"/>
                <a:gd name="T13" fmla="*/ 31 h 31"/>
                <a:gd name="T14" fmla="*/ 10 w 34"/>
                <a:gd name="T15" fmla="*/ 31 h 31"/>
                <a:gd name="T16" fmla="*/ 10 w 34"/>
                <a:gd name="T17" fmla="*/ 29 h 31"/>
                <a:gd name="T18" fmla="*/ 8 w 34"/>
                <a:gd name="T19" fmla="*/ 29 h 31"/>
                <a:gd name="T20" fmla="*/ 6 w 34"/>
                <a:gd name="T21" fmla="*/ 30 h 31"/>
                <a:gd name="T22" fmla="*/ 5 w 34"/>
                <a:gd name="T23" fmla="*/ 30 h 31"/>
                <a:gd name="T24" fmla="*/ 4 w 34"/>
                <a:gd name="T25" fmla="*/ 28 h 31"/>
                <a:gd name="T26" fmla="*/ 0 w 34"/>
                <a:gd name="T27" fmla="*/ 28 h 31"/>
                <a:gd name="T28" fmla="*/ 1 w 34"/>
                <a:gd name="T29" fmla="*/ 24 h 31"/>
                <a:gd name="T30" fmla="*/ 2 w 34"/>
                <a:gd name="T31" fmla="*/ 22 h 31"/>
                <a:gd name="T32" fmla="*/ 2 w 34"/>
                <a:gd name="T33" fmla="*/ 20 h 31"/>
                <a:gd name="T34" fmla="*/ 3 w 34"/>
                <a:gd name="T35" fmla="*/ 18 h 31"/>
                <a:gd name="T36" fmla="*/ 5 w 34"/>
                <a:gd name="T37" fmla="*/ 19 h 31"/>
                <a:gd name="T38" fmla="*/ 6 w 34"/>
                <a:gd name="T39" fmla="*/ 15 h 31"/>
                <a:gd name="T40" fmla="*/ 7 w 34"/>
                <a:gd name="T41" fmla="*/ 13 h 31"/>
                <a:gd name="T42" fmla="*/ 11 w 34"/>
                <a:gd name="T43" fmla="*/ 12 h 31"/>
                <a:gd name="T44" fmla="*/ 13 w 34"/>
                <a:gd name="T45" fmla="*/ 10 h 31"/>
                <a:gd name="T46" fmla="*/ 14 w 34"/>
                <a:gd name="T47" fmla="*/ 8 h 31"/>
                <a:gd name="T48" fmla="*/ 17 w 34"/>
                <a:gd name="T49" fmla="*/ 6 h 31"/>
                <a:gd name="T50" fmla="*/ 19 w 34"/>
                <a:gd name="T51" fmla="*/ 3 h 31"/>
                <a:gd name="T52" fmla="*/ 21 w 34"/>
                <a:gd name="T53" fmla="*/ 2 h 31"/>
                <a:gd name="T54" fmla="*/ 23 w 34"/>
                <a:gd name="T55" fmla="*/ 1 h 31"/>
                <a:gd name="T56" fmla="*/ 24 w 34"/>
                <a:gd name="T57" fmla="*/ 1 h 31"/>
                <a:gd name="T58" fmla="*/ 26 w 34"/>
                <a:gd name="T59" fmla="*/ 3 h 31"/>
                <a:gd name="T60" fmla="*/ 25 w 34"/>
                <a:gd name="T61" fmla="*/ 4 h 31"/>
                <a:gd name="T62" fmla="*/ 26 w 34"/>
                <a:gd name="T63" fmla="*/ 6 h 31"/>
                <a:gd name="T64" fmla="*/ 30 w 34"/>
                <a:gd name="T65" fmla="*/ 8 h 31"/>
                <a:gd name="T66" fmla="*/ 29 w 34"/>
                <a:gd name="T67" fmla="*/ 10 h 31"/>
                <a:gd name="T68" fmla="*/ 31 w 34"/>
                <a:gd name="T69" fmla="*/ 14 h 31"/>
                <a:gd name="T70" fmla="*/ 33 w 34"/>
                <a:gd name="T71" fmla="*/ 14 h 31"/>
                <a:gd name="T72" fmla="*/ 33 w 34"/>
                <a:gd name="T73" fmla="*/ 16 h 31"/>
                <a:gd name="T74" fmla="*/ 34 w 34"/>
                <a:gd name="T75" fmla="*/ 20 h 31"/>
                <a:gd name="T76" fmla="*/ 33 w 34"/>
                <a:gd name="T77" fmla="*/ 21 h 31"/>
                <a:gd name="T78" fmla="*/ 32 w 34"/>
                <a:gd name="T79" fmla="*/ 22 h 31"/>
                <a:gd name="T80" fmla="*/ 31 w 34"/>
                <a:gd name="T81" fmla="*/ 23 h 31"/>
                <a:gd name="T82" fmla="*/ 30 w 34"/>
                <a:gd name="T83" fmla="*/ 23 h 31"/>
                <a:gd name="T84" fmla="*/ 28 w 34"/>
                <a:gd name="T85" fmla="*/ 23 h 31"/>
                <a:gd name="T86" fmla="*/ 26 w 34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31">
                  <a:moveTo>
                    <a:pt x="26" y="23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16" y="23"/>
                    <a:pt x="15" y="23"/>
                  </a:cubicBezTo>
                  <a:cubicBezTo>
                    <a:pt x="15" y="23"/>
                    <a:pt x="14" y="24"/>
                    <a:pt x="14" y="25"/>
                  </a:cubicBezTo>
                  <a:cubicBezTo>
                    <a:pt x="14" y="26"/>
                    <a:pt x="15" y="27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4" y="31"/>
                    <a:pt x="11" y="31"/>
                    <a:pt x="10" y="31"/>
                  </a:cubicBezTo>
                  <a:cubicBezTo>
                    <a:pt x="10" y="31"/>
                    <a:pt x="10" y="29"/>
                    <a:pt x="10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5"/>
                    <a:pt x="1" y="24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5" y="16"/>
                    <a:pt x="6" y="15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5"/>
                    <a:pt x="17" y="3"/>
                    <a:pt x="19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1"/>
                    <a:pt x="22" y="0"/>
                    <a:pt x="23" y="1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5" y="2"/>
                    <a:pt x="26" y="3"/>
                    <a:pt x="26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3" y="13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3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29" y="23"/>
                    <a:pt x="28" y="23"/>
                  </a:cubicBezTo>
                  <a:cubicBezTo>
                    <a:pt x="27" y="23"/>
                    <a:pt x="26" y="23"/>
                    <a:pt x="26" y="2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5" name="Freeform 157">
              <a:extLst>
                <a:ext uri="{FF2B5EF4-FFF2-40B4-BE49-F238E27FC236}">
                  <a16:creationId xmlns:a16="http://schemas.microsoft.com/office/drawing/2014/main" id="{2F4C3594-2540-BE6F-7E5A-A9D6EC5FC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636" y="2343123"/>
              <a:ext cx="199296" cy="137905"/>
            </a:xfrm>
            <a:custGeom>
              <a:avLst/>
              <a:gdLst>
                <a:gd name="T0" fmla="*/ 28 w 29"/>
                <a:gd name="T1" fmla="*/ 2 h 19"/>
                <a:gd name="T2" fmla="*/ 26 w 29"/>
                <a:gd name="T3" fmla="*/ 1 h 19"/>
                <a:gd name="T4" fmla="*/ 23 w 29"/>
                <a:gd name="T5" fmla="*/ 2 h 19"/>
                <a:gd name="T6" fmla="*/ 20 w 29"/>
                <a:gd name="T7" fmla="*/ 1 h 19"/>
                <a:gd name="T8" fmla="*/ 17 w 29"/>
                <a:gd name="T9" fmla="*/ 2 h 19"/>
                <a:gd name="T10" fmla="*/ 14 w 29"/>
                <a:gd name="T11" fmla="*/ 3 h 19"/>
                <a:gd name="T12" fmla="*/ 10 w 29"/>
                <a:gd name="T13" fmla="*/ 3 h 19"/>
                <a:gd name="T14" fmla="*/ 8 w 29"/>
                <a:gd name="T15" fmla="*/ 4 h 19"/>
                <a:gd name="T16" fmla="*/ 6 w 29"/>
                <a:gd name="T17" fmla="*/ 2 h 19"/>
                <a:gd name="T18" fmla="*/ 4 w 29"/>
                <a:gd name="T19" fmla="*/ 1 h 19"/>
                <a:gd name="T20" fmla="*/ 3 w 29"/>
                <a:gd name="T21" fmla="*/ 3 h 19"/>
                <a:gd name="T22" fmla="*/ 1 w 29"/>
                <a:gd name="T23" fmla="*/ 5 h 19"/>
                <a:gd name="T24" fmla="*/ 1 w 29"/>
                <a:gd name="T25" fmla="*/ 7 h 19"/>
                <a:gd name="T26" fmla="*/ 4 w 29"/>
                <a:gd name="T27" fmla="*/ 8 h 19"/>
                <a:gd name="T28" fmla="*/ 3 w 29"/>
                <a:gd name="T29" fmla="*/ 11 h 19"/>
                <a:gd name="T30" fmla="*/ 2 w 29"/>
                <a:gd name="T31" fmla="*/ 12 h 19"/>
                <a:gd name="T32" fmla="*/ 4 w 29"/>
                <a:gd name="T33" fmla="*/ 13 h 19"/>
                <a:gd name="T34" fmla="*/ 4 w 29"/>
                <a:gd name="T35" fmla="*/ 15 h 19"/>
                <a:gd name="T36" fmla="*/ 5 w 29"/>
                <a:gd name="T37" fmla="*/ 17 h 19"/>
                <a:gd name="T38" fmla="*/ 4 w 29"/>
                <a:gd name="T39" fmla="*/ 18 h 19"/>
                <a:gd name="T40" fmla="*/ 7 w 29"/>
                <a:gd name="T41" fmla="*/ 19 h 19"/>
                <a:gd name="T42" fmla="*/ 10 w 29"/>
                <a:gd name="T43" fmla="*/ 17 h 19"/>
                <a:gd name="T44" fmla="*/ 13 w 29"/>
                <a:gd name="T45" fmla="*/ 17 h 19"/>
                <a:gd name="T46" fmla="*/ 14 w 29"/>
                <a:gd name="T47" fmla="*/ 18 h 19"/>
                <a:gd name="T48" fmla="*/ 17 w 29"/>
                <a:gd name="T49" fmla="*/ 18 h 19"/>
                <a:gd name="T50" fmla="*/ 18 w 29"/>
                <a:gd name="T51" fmla="*/ 17 h 19"/>
                <a:gd name="T52" fmla="*/ 20 w 29"/>
                <a:gd name="T53" fmla="*/ 17 h 19"/>
                <a:gd name="T54" fmla="*/ 20 w 29"/>
                <a:gd name="T55" fmla="*/ 16 h 19"/>
                <a:gd name="T56" fmla="*/ 22 w 29"/>
                <a:gd name="T57" fmla="*/ 16 h 19"/>
                <a:gd name="T58" fmla="*/ 25 w 29"/>
                <a:gd name="T59" fmla="*/ 16 h 19"/>
                <a:gd name="T60" fmla="*/ 25 w 29"/>
                <a:gd name="T61" fmla="*/ 14 h 19"/>
                <a:gd name="T62" fmla="*/ 23 w 29"/>
                <a:gd name="T63" fmla="*/ 13 h 19"/>
                <a:gd name="T64" fmla="*/ 25 w 29"/>
                <a:gd name="T65" fmla="*/ 11 h 19"/>
                <a:gd name="T66" fmla="*/ 25 w 29"/>
                <a:gd name="T67" fmla="*/ 11 h 19"/>
                <a:gd name="T68" fmla="*/ 25 w 29"/>
                <a:gd name="T69" fmla="*/ 10 h 19"/>
                <a:gd name="T70" fmla="*/ 28 w 29"/>
                <a:gd name="T71" fmla="*/ 7 h 19"/>
                <a:gd name="T72" fmla="*/ 28 w 29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19">
                  <a:moveTo>
                    <a:pt x="28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5" y="1"/>
                    <a:pt x="25" y="1"/>
                    <a:pt x="23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19" y="0"/>
                    <a:pt x="18" y="1"/>
                    <a:pt x="17" y="2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2" y="4"/>
                    <a:pt x="12" y="4"/>
                    <a:pt x="10" y="3"/>
                  </a:cubicBezTo>
                  <a:cubicBezTo>
                    <a:pt x="8" y="3"/>
                    <a:pt x="10" y="4"/>
                    <a:pt x="8" y="4"/>
                  </a:cubicBezTo>
                  <a:cubicBezTo>
                    <a:pt x="6" y="4"/>
                    <a:pt x="5" y="3"/>
                    <a:pt x="6" y="2"/>
                  </a:cubicBezTo>
                  <a:cubicBezTo>
                    <a:pt x="7" y="1"/>
                    <a:pt x="4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3" y="10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3" y="14"/>
                    <a:pt x="4" y="15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9" y="19"/>
                    <a:pt x="9" y="19"/>
                    <a:pt x="10" y="17"/>
                  </a:cubicBezTo>
                  <a:cubicBezTo>
                    <a:pt x="11" y="16"/>
                    <a:pt x="11" y="17"/>
                    <a:pt x="13" y="17"/>
                  </a:cubicBezTo>
                  <a:cubicBezTo>
                    <a:pt x="15" y="17"/>
                    <a:pt x="14" y="18"/>
                    <a:pt x="14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8" y="18"/>
                    <a:pt x="19" y="19"/>
                    <a:pt x="18" y="17"/>
                  </a:cubicBezTo>
                  <a:cubicBezTo>
                    <a:pt x="17" y="16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5" y="16"/>
                    <a:pt x="25" y="16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8" y="7"/>
                    <a:pt x="28" y="7"/>
                  </a:cubicBezTo>
                  <a:cubicBezTo>
                    <a:pt x="29" y="6"/>
                    <a:pt x="28" y="3"/>
                    <a:pt x="28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6" name="Freeform 158">
              <a:extLst>
                <a:ext uri="{FF2B5EF4-FFF2-40B4-BE49-F238E27FC236}">
                  <a16:creationId xmlns:a16="http://schemas.microsoft.com/office/drawing/2014/main" id="{A425F048-4B40-C9FB-5622-6ADF8F920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2195" y="3914330"/>
              <a:ext cx="47145" cy="27129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4 w 7"/>
                <a:gd name="T5" fmla="*/ 4 h 4"/>
                <a:gd name="T6" fmla="*/ 4 w 7"/>
                <a:gd name="T7" fmla="*/ 3 h 4"/>
                <a:gd name="T8" fmla="*/ 5 w 7"/>
                <a:gd name="T9" fmla="*/ 2 h 4"/>
                <a:gd name="T10" fmla="*/ 6 w 7"/>
                <a:gd name="T11" fmla="*/ 3 h 4"/>
                <a:gd name="T12" fmla="*/ 7 w 7"/>
                <a:gd name="T13" fmla="*/ 3 h 4"/>
                <a:gd name="T14" fmla="*/ 6 w 7"/>
                <a:gd name="T15" fmla="*/ 0 h 4"/>
                <a:gd name="T16" fmla="*/ 4 w 7"/>
                <a:gd name="T17" fmla="*/ 0 h 4"/>
                <a:gd name="T18" fmla="*/ 3 w 7"/>
                <a:gd name="T19" fmla="*/ 2 h 4"/>
                <a:gd name="T20" fmla="*/ 0 w 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7" name="Freeform 159">
              <a:extLst>
                <a:ext uri="{FF2B5EF4-FFF2-40B4-BE49-F238E27FC236}">
                  <a16:creationId xmlns:a16="http://schemas.microsoft.com/office/drawing/2014/main" id="{6992F458-A844-12CD-FD82-DD8C850F2A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6212" y="3898506"/>
              <a:ext cx="1266486" cy="1483039"/>
            </a:xfrm>
            <a:custGeom>
              <a:avLst/>
              <a:gdLst>
                <a:gd name="T0" fmla="*/ 109 w 184"/>
                <a:gd name="T1" fmla="*/ 34 h 204"/>
                <a:gd name="T2" fmla="*/ 107 w 184"/>
                <a:gd name="T3" fmla="*/ 30 h 204"/>
                <a:gd name="T4" fmla="*/ 105 w 184"/>
                <a:gd name="T5" fmla="*/ 195 h 204"/>
                <a:gd name="T6" fmla="*/ 93 w 184"/>
                <a:gd name="T7" fmla="*/ 37 h 204"/>
                <a:gd name="T8" fmla="*/ 123 w 184"/>
                <a:gd name="T9" fmla="*/ 156 h 204"/>
                <a:gd name="T10" fmla="*/ 136 w 184"/>
                <a:gd name="T11" fmla="*/ 149 h 204"/>
                <a:gd name="T12" fmla="*/ 145 w 184"/>
                <a:gd name="T13" fmla="*/ 146 h 204"/>
                <a:gd name="T14" fmla="*/ 151 w 184"/>
                <a:gd name="T15" fmla="*/ 142 h 204"/>
                <a:gd name="T16" fmla="*/ 155 w 184"/>
                <a:gd name="T17" fmla="*/ 131 h 204"/>
                <a:gd name="T18" fmla="*/ 163 w 184"/>
                <a:gd name="T19" fmla="*/ 113 h 204"/>
                <a:gd name="T20" fmla="*/ 163 w 184"/>
                <a:gd name="T21" fmla="*/ 94 h 204"/>
                <a:gd name="T22" fmla="*/ 170 w 184"/>
                <a:gd name="T23" fmla="*/ 86 h 204"/>
                <a:gd name="T24" fmla="*/ 180 w 184"/>
                <a:gd name="T25" fmla="*/ 75 h 204"/>
                <a:gd name="T26" fmla="*/ 183 w 184"/>
                <a:gd name="T27" fmla="*/ 59 h 204"/>
                <a:gd name="T28" fmla="*/ 174 w 184"/>
                <a:gd name="T29" fmla="*/ 51 h 204"/>
                <a:gd name="T30" fmla="*/ 163 w 184"/>
                <a:gd name="T31" fmla="*/ 43 h 204"/>
                <a:gd name="T32" fmla="*/ 143 w 184"/>
                <a:gd name="T33" fmla="*/ 38 h 204"/>
                <a:gd name="T34" fmla="*/ 137 w 184"/>
                <a:gd name="T35" fmla="*/ 36 h 204"/>
                <a:gd name="T36" fmla="*/ 132 w 184"/>
                <a:gd name="T37" fmla="*/ 31 h 204"/>
                <a:gd name="T38" fmla="*/ 118 w 184"/>
                <a:gd name="T39" fmla="*/ 35 h 204"/>
                <a:gd name="T40" fmla="*/ 118 w 184"/>
                <a:gd name="T41" fmla="*/ 34 h 204"/>
                <a:gd name="T42" fmla="*/ 120 w 184"/>
                <a:gd name="T43" fmla="*/ 26 h 204"/>
                <a:gd name="T44" fmla="*/ 109 w 184"/>
                <a:gd name="T45" fmla="*/ 33 h 204"/>
                <a:gd name="T46" fmla="*/ 105 w 184"/>
                <a:gd name="T47" fmla="*/ 33 h 204"/>
                <a:gd name="T48" fmla="*/ 105 w 184"/>
                <a:gd name="T49" fmla="*/ 29 h 204"/>
                <a:gd name="T50" fmla="*/ 113 w 184"/>
                <a:gd name="T51" fmla="*/ 25 h 204"/>
                <a:gd name="T52" fmla="*/ 112 w 184"/>
                <a:gd name="T53" fmla="*/ 22 h 204"/>
                <a:gd name="T54" fmla="*/ 109 w 184"/>
                <a:gd name="T55" fmla="*/ 8 h 204"/>
                <a:gd name="T56" fmla="*/ 99 w 184"/>
                <a:gd name="T57" fmla="*/ 17 h 204"/>
                <a:gd name="T58" fmla="*/ 87 w 184"/>
                <a:gd name="T59" fmla="*/ 15 h 204"/>
                <a:gd name="T60" fmla="*/ 76 w 184"/>
                <a:gd name="T61" fmla="*/ 18 h 204"/>
                <a:gd name="T62" fmla="*/ 65 w 184"/>
                <a:gd name="T63" fmla="*/ 10 h 204"/>
                <a:gd name="T64" fmla="*/ 63 w 184"/>
                <a:gd name="T65" fmla="*/ 0 h 204"/>
                <a:gd name="T66" fmla="*/ 52 w 184"/>
                <a:gd name="T67" fmla="*/ 6 h 204"/>
                <a:gd name="T68" fmla="*/ 45 w 184"/>
                <a:gd name="T69" fmla="*/ 10 h 204"/>
                <a:gd name="T70" fmla="*/ 45 w 184"/>
                <a:gd name="T71" fmla="*/ 21 h 204"/>
                <a:gd name="T72" fmla="*/ 33 w 184"/>
                <a:gd name="T73" fmla="*/ 22 h 204"/>
                <a:gd name="T74" fmla="*/ 24 w 184"/>
                <a:gd name="T75" fmla="*/ 24 h 204"/>
                <a:gd name="T76" fmla="*/ 18 w 184"/>
                <a:gd name="T77" fmla="*/ 48 h 204"/>
                <a:gd name="T78" fmla="*/ 2 w 184"/>
                <a:gd name="T79" fmla="*/ 62 h 204"/>
                <a:gd name="T80" fmla="*/ 8 w 184"/>
                <a:gd name="T81" fmla="*/ 76 h 204"/>
                <a:gd name="T82" fmla="*/ 26 w 184"/>
                <a:gd name="T83" fmla="*/ 89 h 204"/>
                <a:gd name="T84" fmla="*/ 40 w 184"/>
                <a:gd name="T85" fmla="*/ 86 h 204"/>
                <a:gd name="T86" fmla="*/ 60 w 184"/>
                <a:gd name="T87" fmla="*/ 96 h 204"/>
                <a:gd name="T88" fmla="*/ 72 w 184"/>
                <a:gd name="T89" fmla="*/ 110 h 204"/>
                <a:gd name="T90" fmla="*/ 74 w 184"/>
                <a:gd name="T91" fmla="*/ 128 h 204"/>
                <a:gd name="T92" fmla="*/ 84 w 184"/>
                <a:gd name="T93" fmla="*/ 140 h 204"/>
                <a:gd name="T94" fmla="*/ 90 w 184"/>
                <a:gd name="T95" fmla="*/ 159 h 204"/>
                <a:gd name="T96" fmla="*/ 87 w 184"/>
                <a:gd name="T97" fmla="*/ 174 h 204"/>
                <a:gd name="T98" fmla="*/ 85 w 184"/>
                <a:gd name="T99" fmla="*/ 188 h 204"/>
                <a:gd name="T100" fmla="*/ 96 w 184"/>
                <a:gd name="T101" fmla="*/ 202 h 204"/>
                <a:gd name="T102" fmla="*/ 104 w 184"/>
                <a:gd name="T103" fmla="*/ 191 h 204"/>
                <a:gd name="T104" fmla="*/ 109 w 184"/>
                <a:gd name="T105" fmla="*/ 189 h 204"/>
                <a:gd name="T106" fmla="*/ 117 w 184"/>
                <a:gd name="T107" fmla="*/ 179 h 204"/>
                <a:gd name="T108" fmla="*/ 117 w 184"/>
                <a:gd name="T109" fmla="*/ 16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4">
                  <a:moveTo>
                    <a:pt x="96" y="34"/>
                  </a:moveTo>
                  <a:cubicBezTo>
                    <a:pt x="97" y="33"/>
                    <a:pt x="97" y="34"/>
                    <a:pt x="97" y="34"/>
                  </a:cubicBezTo>
                  <a:cubicBezTo>
                    <a:pt x="97" y="34"/>
                    <a:pt x="96" y="34"/>
                    <a:pt x="95" y="35"/>
                  </a:cubicBezTo>
                  <a:cubicBezTo>
                    <a:pt x="95" y="35"/>
                    <a:pt x="95" y="36"/>
                    <a:pt x="95" y="36"/>
                  </a:cubicBezTo>
                  <a:cubicBezTo>
                    <a:pt x="94" y="37"/>
                    <a:pt x="95" y="34"/>
                    <a:pt x="96" y="34"/>
                  </a:cubicBezTo>
                  <a:close/>
                  <a:moveTo>
                    <a:pt x="110" y="33"/>
                  </a:moveTo>
                  <a:cubicBezTo>
                    <a:pt x="110" y="33"/>
                    <a:pt x="109" y="34"/>
                    <a:pt x="109" y="34"/>
                  </a:cubicBezTo>
                  <a:cubicBezTo>
                    <a:pt x="110" y="33"/>
                    <a:pt x="109" y="33"/>
                    <a:pt x="110" y="33"/>
                  </a:cubicBezTo>
                  <a:close/>
                  <a:moveTo>
                    <a:pt x="106" y="31"/>
                  </a:moveTo>
                  <a:cubicBezTo>
                    <a:pt x="105" y="31"/>
                    <a:pt x="105" y="32"/>
                    <a:pt x="106" y="32"/>
                  </a:cubicBezTo>
                  <a:cubicBezTo>
                    <a:pt x="106" y="32"/>
                    <a:pt x="107" y="31"/>
                    <a:pt x="106" y="31"/>
                  </a:cubicBezTo>
                  <a:close/>
                  <a:moveTo>
                    <a:pt x="107" y="30"/>
                  </a:move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7" y="30"/>
                  </a:cubicBezTo>
                  <a:close/>
                  <a:moveTo>
                    <a:pt x="101" y="198"/>
                  </a:moveTo>
                  <a:cubicBezTo>
                    <a:pt x="100" y="198"/>
                    <a:pt x="99" y="199"/>
                    <a:pt x="101" y="198"/>
                  </a:cubicBezTo>
                  <a:cubicBezTo>
                    <a:pt x="101" y="198"/>
                    <a:pt x="102" y="197"/>
                    <a:pt x="101" y="198"/>
                  </a:cubicBezTo>
                  <a:close/>
                  <a:moveTo>
                    <a:pt x="104" y="197"/>
                  </a:moveTo>
                  <a:cubicBezTo>
                    <a:pt x="102" y="197"/>
                    <a:pt x="101" y="198"/>
                    <a:pt x="104" y="198"/>
                  </a:cubicBezTo>
                  <a:cubicBezTo>
                    <a:pt x="105" y="198"/>
                    <a:pt x="106" y="197"/>
                    <a:pt x="104" y="197"/>
                  </a:cubicBezTo>
                  <a:close/>
                  <a:moveTo>
                    <a:pt x="105" y="195"/>
                  </a:moveTo>
                  <a:cubicBezTo>
                    <a:pt x="105" y="196"/>
                    <a:pt x="105" y="196"/>
                    <a:pt x="105" y="196"/>
                  </a:cubicBezTo>
                  <a:cubicBezTo>
                    <a:pt x="105" y="196"/>
                    <a:pt x="108" y="195"/>
                    <a:pt x="105" y="195"/>
                  </a:cubicBezTo>
                  <a:close/>
                  <a:moveTo>
                    <a:pt x="94" y="37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1" y="38"/>
                    <a:pt x="88" y="37"/>
                    <a:pt x="86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9" y="37"/>
                    <a:pt x="91" y="38"/>
                    <a:pt x="93" y="37"/>
                  </a:cubicBezTo>
                  <a:cubicBezTo>
                    <a:pt x="93" y="37"/>
                    <a:pt x="94" y="37"/>
                    <a:pt x="94" y="37"/>
                  </a:cubicBezTo>
                  <a:close/>
                  <a:moveTo>
                    <a:pt x="106" y="28"/>
                  </a:moveTo>
                  <a:cubicBezTo>
                    <a:pt x="106" y="28"/>
                    <a:pt x="106" y="28"/>
                    <a:pt x="107" y="29"/>
                  </a:cubicBezTo>
                  <a:cubicBezTo>
                    <a:pt x="107" y="29"/>
                    <a:pt x="108" y="27"/>
                    <a:pt x="106" y="28"/>
                  </a:cubicBezTo>
                  <a:close/>
                  <a:moveTo>
                    <a:pt x="117" y="160"/>
                  </a:moveTo>
                  <a:cubicBezTo>
                    <a:pt x="119" y="159"/>
                    <a:pt x="121" y="159"/>
                    <a:pt x="122" y="158"/>
                  </a:cubicBezTo>
                  <a:cubicBezTo>
                    <a:pt x="122" y="157"/>
                    <a:pt x="123" y="156"/>
                    <a:pt x="123" y="156"/>
                  </a:cubicBezTo>
                  <a:cubicBezTo>
                    <a:pt x="124" y="156"/>
                    <a:pt x="126" y="156"/>
                    <a:pt x="127" y="155"/>
                  </a:cubicBezTo>
                  <a:cubicBezTo>
                    <a:pt x="128" y="155"/>
                    <a:pt x="128" y="153"/>
                    <a:pt x="128" y="153"/>
                  </a:cubicBezTo>
                  <a:cubicBezTo>
                    <a:pt x="129" y="152"/>
                    <a:pt x="131" y="153"/>
                    <a:pt x="132" y="152"/>
                  </a:cubicBezTo>
                  <a:cubicBezTo>
                    <a:pt x="132" y="152"/>
                    <a:pt x="132" y="152"/>
                    <a:pt x="133" y="151"/>
                  </a:cubicBezTo>
                  <a:cubicBezTo>
                    <a:pt x="134" y="151"/>
                    <a:pt x="135" y="151"/>
                    <a:pt x="136" y="151"/>
                  </a:cubicBezTo>
                  <a:cubicBezTo>
                    <a:pt x="136" y="150"/>
                    <a:pt x="136" y="150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49"/>
                    <a:pt x="137" y="148"/>
                    <a:pt x="137" y="148"/>
                  </a:cubicBezTo>
                  <a:cubicBezTo>
                    <a:pt x="138" y="148"/>
                    <a:pt x="138" y="148"/>
                    <a:pt x="139" y="148"/>
                  </a:cubicBezTo>
                  <a:cubicBezTo>
                    <a:pt x="139" y="148"/>
                    <a:pt x="140" y="147"/>
                    <a:pt x="140" y="147"/>
                  </a:cubicBezTo>
                  <a:cubicBezTo>
                    <a:pt x="141" y="147"/>
                    <a:pt x="142" y="147"/>
                    <a:pt x="144" y="147"/>
                  </a:cubicBezTo>
                  <a:cubicBezTo>
                    <a:pt x="144" y="147"/>
                    <a:pt x="144" y="146"/>
                    <a:pt x="144" y="146"/>
                  </a:cubicBezTo>
                  <a:cubicBezTo>
                    <a:pt x="144" y="146"/>
                    <a:pt x="144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7"/>
                    <a:pt x="145" y="147"/>
                  </a:cubicBezTo>
                  <a:cubicBezTo>
                    <a:pt x="146" y="147"/>
                    <a:pt x="147" y="147"/>
                    <a:pt x="148" y="147"/>
                  </a:cubicBezTo>
                  <a:cubicBezTo>
                    <a:pt x="148" y="147"/>
                    <a:pt x="149" y="146"/>
                    <a:pt x="149" y="146"/>
                  </a:cubicBezTo>
                  <a:cubicBezTo>
                    <a:pt x="149" y="145"/>
                    <a:pt x="149" y="144"/>
                    <a:pt x="149" y="144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2"/>
                    <a:pt x="152" y="142"/>
                    <a:pt x="152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1"/>
                    <a:pt x="151" y="141"/>
                    <a:pt x="151" y="139"/>
                  </a:cubicBezTo>
                  <a:cubicBezTo>
                    <a:pt x="150" y="139"/>
                    <a:pt x="151" y="139"/>
                    <a:pt x="151" y="139"/>
                  </a:cubicBezTo>
                  <a:cubicBezTo>
                    <a:pt x="151" y="139"/>
                    <a:pt x="151" y="138"/>
                    <a:pt x="151" y="138"/>
                  </a:cubicBezTo>
                  <a:cubicBezTo>
                    <a:pt x="151" y="138"/>
                    <a:pt x="152" y="137"/>
                    <a:pt x="152" y="137"/>
                  </a:cubicBezTo>
                  <a:cubicBezTo>
                    <a:pt x="153" y="136"/>
                    <a:pt x="152" y="135"/>
                    <a:pt x="153" y="134"/>
                  </a:cubicBezTo>
                  <a:cubicBezTo>
                    <a:pt x="153" y="134"/>
                    <a:pt x="155" y="133"/>
                    <a:pt x="155" y="132"/>
                  </a:cubicBezTo>
                  <a:cubicBezTo>
                    <a:pt x="155" y="132"/>
                    <a:pt x="155" y="131"/>
                    <a:pt x="155" y="131"/>
                  </a:cubicBezTo>
                  <a:cubicBezTo>
                    <a:pt x="155" y="131"/>
                    <a:pt x="156" y="131"/>
                    <a:pt x="156" y="131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7" y="129"/>
                    <a:pt x="159" y="128"/>
                    <a:pt x="159" y="127"/>
                  </a:cubicBezTo>
                  <a:cubicBezTo>
                    <a:pt x="160" y="126"/>
                    <a:pt x="159" y="123"/>
                    <a:pt x="159" y="122"/>
                  </a:cubicBezTo>
                  <a:cubicBezTo>
                    <a:pt x="160" y="121"/>
                    <a:pt x="161" y="120"/>
                    <a:pt x="162" y="119"/>
                  </a:cubicBezTo>
                  <a:cubicBezTo>
                    <a:pt x="161" y="118"/>
                    <a:pt x="160" y="115"/>
                    <a:pt x="162" y="114"/>
                  </a:cubicBezTo>
                  <a:cubicBezTo>
                    <a:pt x="162" y="113"/>
                    <a:pt x="163" y="113"/>
                    <a:pt x="163" y="113"/>
                  </a:cubicBezTo>
                  <a:cubicBezTo>
                    <a:pt x="163" y="113"/>
                    <a:pt x="163" y="110"/>
                    <a:pt x="163" y="110"/>
                  </a:cubicBezTo>
                  <a:cubicBezTo>
                    <a:pt x="163" y="109"/>
                    <a:pt x="163" y="109"/>
                    <a:pt x="163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3"/>
                    <a:pt x="162" y="101"/>
                    <a:pt x="163" y="99"/>
                  </a:cubicBezTo>
                  <a:cubicBezTo>
                    <a:pt x="162" y="99"/>
                    <a:pt x="162" y="99"/>
                    <a:pt x="161" y="98"/>
                  </a:cubicBezTo>
                  <a:cubicBezTo>
                    <a:pt x="161" y="98"/>
                    <a:pt x="163" y="97"/>
                    <a:pt x="163" y="97"/>
                  </a:cubicBezTo>
                  <a:cubicBezTo>
                    <a:pt x="163" y="96"/>
                    <a:pt x="162" y="96"/>
                    <a:pt x="163" y="94"/>
                  </a:cubicBezTo>
                  <a:cubicBezTo>
                    <a:pt x="163" y="94"/>
                    <a:pt x="164" y="94"/>
                    <a:pt x="164" y="93"/>
                  </a:cubicBezTo>
                  <a:cubicBezTo>
                    <a:pt x="165" y="93"/>
                    <a:pt x="164" y="91"/>
                    <a:pt x="164" y="91"/>
                  </a:cubicBezTo>
                  <a:cubicBezTo>
                    <a:pt x="166" y="92"/>
                    <a:pt x="166" y="91"/>
                    <a:pt x="167" y="93"/>
                  </a:cubicBezTo>
                  <a:cubicBezTo>
                    <a:pt x="167" y="92"/>
                    <a:pt x="168" y="91"/>
                    <a:pt x="169" y="90"/>
                  </a:cubicBezTo>
                  <a:cubicBezTo>
                    <a:pt x="169" y="90"/>
                    <a:pt x="169" y="90"/>
                    <a:pt x="169" y="89"/>
                  </a:cubicBezTo>
                  <a:cubicBezTo>
                    <a:pt x="169" y="89"/>
                    <a:pt x="170" y="89"/>
                    <a:pt x="170" y="89"/>
                  </a:cubicBezTo>
                  <a:cubicBezTo>
                    <a:pt x="170" y="88"/>
                    <a:pt x="170" y="87"/>
                    <a:pt x="170" y="86"/>
                  </a:cubicBezTo>
                  <a:cubicBezTo>
                    <a:pt x="170" y="85"/>
                    <a:pt x="171" y="85"/>
                    <a:pt x="172" y="84"/>
                  </a:cubicBezTo>
                  <a:cubicBezTo>
                    <a:pt x="172" y="83"/>
                    <a:pt x="172" y="82"/>
                    <a:pt x="172" y="82"/>
                  </a:cubicBezTo>
                  <a:cubicBezTo>
                    <a:pt x="173" y="81"/>
                    <a:pt x="175" y="79"/>
                    <a:pt x="176" y="79"/>
                  </a:cubicBezTo>
                  <a:cubicBezTo>
                    <a:pt x="176" y="79"/>
                    <a:pt x="177" y="79"/>
                    <a:pt x="177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80" y="77"/>
                    <a:pt x="180" y="76"/>
                  </a:cubicBezTo>
                  <a:cubicBezTo>
                    <a:pt x="180" y="76"/>
                    <a:pt x="180" y="75"/>
                    <a:pt x="180" y="75"/>
                  </a:cubicBezTo>
                  <a:cubicBezTo>
                    <a:pt x="180" y="75"/>
                    <a:pt x="181" y="75"/>
                    <a:pt x="181" y="74"/>
                  </a:cubicBezTo>
                  <a:cubicBezTo>
                    <a:pt x="182" y="73"/>
                    <a:pt x="182" y="72"/>
                    <a:pt x="183" y="7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4" y="68"/>
                    <a:pt x="183" y="67"/>
                    <a:pt x="183" y="67"/>
                  </a:cubicBezTo>
                  <a:cubicBezTo>
                    <a:pt x="183" y="66"/>
                    <a:pt x="184" y="64"/>
                    <a:pt x="183" y="63"/>
                  </a:cubicBezTo>
                  <a:cubicBezTo>
                    <a:pt x="182" y="63"/>
                    <a:pt x="182" y="63"/>
                    <a:pt x="182" y="63"/>
                  </a:cubicBezTo>
                  <a:cubicBezTo>
                    <a:pt x="182" y="62"/>
                    <a:pt x="183" y="61"/>
                    <a:pt x="183" y="59"/>
                  </a:cubicBezTo>
                  <a:cubicBezTo>
                    <a:pt x="182" y="59"/>
                    <a:pt x="181" y="58"/>
                    <a:pt x="181" y="58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1" y="57"/>
                    <a:pt x="180" y="57"/>
                    <a:pt x="180" y="56"/>
                  </a:cubicBezTo>
                  <a:cubicBezTo>
                    <a:pt x="179" y="55"/>
                    <a:pt x="179" y="52"/>
                    <a:pt x="177" y="52"/>
                  </a:cubicBezTo>
                  <a:cubicBezTo>
                    <a:pt x="176" y="52"/>
                    <a:pt x="175" y="53"/>
                    <a:pt x="175" y="53"/>
                  </a:cubicBezTo>
                  <a:cubicBezTo>
                    <a:pt x="175" y="53"/>
                    <a:pt x="175" y="52"/>
                    <a:pt x="175" y="52"/>
                  </a:cubicBezTo>
                  <a:cubicBezTo>
                    <a:pt x="175" y="52"/>
                    <a:pt x="174" y="51"/>
                    <a:pt x="174" y="51"/>
                  </a:cubicBezTo>
                  <a:cubicBezTo>
                    <a:pt x="173" y="50"/>
                    <a:pt x="172" y="52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1" y="51"/>
                    <a:pt x="171" y="51"/>
                    <a:pt x="170" y="50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6" y="46"/>
                    <a:pt x="165" y="44"/>
                    <a:pt x="163" y="43"/>
                  </a:cubicBezTo>
                  <a:cubicBezTo>
                    <a:pt x="162" y="43"/>
                    <a:pt x="161" y="43"/>
                    <a:pt x="160" y="43"/>
                  </a:cubicBezTo>
                  <a:cubicBezTo>
                    <a:pt x="160" y="42"/>
                    <a:pt x="159" y="41"/>
                    <a:pt x="159" y="41"/>
                  </a:cubicBezTo>
                  <a:cubicBezTo>
                    <a:pt x="157" y="41"/>
                    <a:pt x="156" y="42"/>
                    <a:pt x="154" y="41"/>
                  </a:cubicBezTo>
                  <a:cubicBezTo>
                    <a:pt x="150" y="41"/>
                    <a:pt x="151" y="40"/>
                    <a:pt x="148" y="41"/>
                  </a:cubicBezTo>
                  <a:cubicBezTo>
                    <a:pt x="147" y="40"/>
                    <a:pt x="147" y="39"/>
                    <a:pt x="146" y="38"/>
                  </a:cubicBezTo>
                  <a:cubicBezTo>
                    <a:pt x="145" y="38"/>
                    <a:pt x="144" y="39"/>
                    <a:pt x="144" y="39"/>
                  </a:cubicBezTo>
                  <a:cubicBezTo>
                    <a:pt x="144" y="39"/>
                    <a:pt x="143" y="39"/>
                    <a:pt x="143" y="38"/>
                  </a:cubicBezTo>
                  <a:cubicBezTo>
                    <a:pt x="142" y="40"/>
                    <a:pt x="141" y="42"/>
                    <a:pt x="139" y="41"/>
                  </a:cubicBezTo>
                  <a:cubicBezTo>
                    <a:pt x="138" y="41"/>
                    <a:pt x="139" y="39"/>
                    <a:pt x="139" y="39"/>
                  </a:cubicBezTo>
                  <a:cubicBezTo>
                    <a:pt x="139" y="39"/>
                    <a:pt x="138" y="39"/>
                    <a:pt x="138" y="38"/>
                  </a:cubicBezTo>
                  <a:cubicBezTo>
                    <a:pt x="138" y="38"/>
                    <a:pt x="139" y="38"/>
                    <a:pt x="139" y="38"/>
                  </a:cubicBezTo>
                  <a:cubicBezTo>
                    <a:pt x="139" y="37"/>
                    <a:pt x="138" y="37"/>
                    <a:pt x="138" y="36"/>
                  </a:cubicBezTo>
                  <a:cubicBezTo>
                    <a:pt x="138" y="36"/>
                    <a:pt x="138" y="37"/>
                    <a:pt x="138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6"/>
                    <a:pt x="137" y="35"/>
                    <a:pt x="137" y="35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5" y="33"/>
                    <a:pt x="135" y="34"/>
                  </a:cubicBezTo>
                  <a:cubicBezTo>
                    <a:pt x="135" y="34"/>
                    <a:pt x="134" y="35"/>
                    <a:pt x="134" y="35"/>
                  </a:cubicBezTo>
                  <a:cubicBezTo>
                    <a:pt x="134" y="34"/>
                    <a:pt x="134" y="34"/>
                    <a:pt x="134" y="33"/>
                  </a:cubicBezTo>
                  <a:cubicBezTo>
                    <a:pt x="133" y="33"/>
                    <a:pt x="133" y="32"/>
                    <a:pt x="132" y="32"/>
                  </a:cubicBezTo>
                  <a:cubicBezTo>
                    <a:pt x="132" y="32"/>
                    <a:pt x="132" y="31"/>
                    <a:pt x="132" y="31"/>
                  </a:cubicBezTo>
                  <a:cubicBezTo>
                    <a:pt x="131" y="31"/>
                    <a:pt x="131" y="32"/>
                    <a:pt x="130" y="31"/>
                  </a:cubicBezTo>
                  <a:cubicBezTo>
                    <a:pt x="129" y="31"/>
                    <a:pt x="128" y="30"/>
                    <a:pt x="128" y="30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3" y="28"/>
                    <a:pt x="122" y="31"/>
                    <a:pt x="120" y="31"/>
                  </a:cubicBezTo>
                  <a:cubicBezTo>
                    <a:pt x="120" y="32"/>
                    <a:pt x="121" y="32"/>
                    <a:pt x="121" y="33"/>
                  </a:cubicBezTo>
                  <a:cubicBezTo>
                    <a:pt x="121" y="33"/>
                    <a:pt x="120" y="33"/>
                    <a:pt x="119" y="33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5"/>
                    <a:pt x="115" y="36"/>
                    <a:pt x="117" y="35"/>
                  </a:cubicBezTo>
                  <a:cubicBezTo>
                    <a:pt x="115" y="35"/>
                    <a:pt x="113" y="35"/>
                    <a:pt x="111" y="36"/>
                  </a:cubicBezTo>
                  <a:cubicBezTo>
                    <a:pt x="111" y="35"/>
                    <a:pt x="110" y="34"/>
                    <a:pt x="110" y="34"/>
                  </a:cubicBezTo>
                  <a:cubicBezTo>
                    <a:pt x="112" y="35"/>
                    <a:pt x="111" y="35"/>
                    <a:pt x="114" y="34"/>
                  </a:cubicBezTo>
                  <a:cubicBezTo>
                    <a:pt x="114" y="34"/>
                    <a:pt x="115" y="35"/>
                    <a:pt x="116" y="35"/>
                  </a:cubicBezTo>
                  <a:cubicBezTo>
                    <a:pt x="116" y="34"/>
                    <a:pt x="116" y="34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9" y="33"/>
                    <a:pt x="119" y="33"/>
                  </a:cubicBezTo>
                  <a:cubicBezTo>
                    <a:pt x="119" y="32"/>
                    <a:pt x="119" y="32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0"/>
                    <a:pt x="120" y="29"/>
                    <a:pt x="120" y="28"/>
                  </a:cubicBezTo>
                  <a:cubicBezTo>
                    <a:pt x="121" y="28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6"/>
                    <a:pt x="118" y="26"/>
                    <a:pt x="116" y="26"/>
                  </a:cubicBezTo>
                  <a:cubicBezTo>
                    <a:pt x="117" y="26"/>
                    <a:pt x="117" y="24"/>
                    <a:pt x="116" y="24"/>
                  </a:cubicBezTo>
                  <a:cubicBezTo>
                    <a:pt x="114" y="24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7"/>
                  </a:cubicBezTo>
                  <a:cubicBezTo>
                    <a:pt x="111" y="28"/>
                    <a:pt x="111" y="28"/>
                    <a:pt x="111" y="29"/>
                  </a:cubicBezTo>
                  <a:cubicBezTo>
                    <a:pt x="110" y="29"/>
                    <a:pt x="109" y="29"/>
                    <a:pt x="109" y="30"/>
                  </a:cubicBezTo>
                  <a:cubicBezTo>
                    <a:pt x="109" y="31"/>
                    <a:pt x="109" y="32"/>
                    <a:pt x="109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0"/>
                    <a:pt x="108" y="31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3"/>
                    <a:pt x="106" y="35"/>
                    <a:pt x="106" y="36"/>
                  </a:cubicBezTo>
                  <a:cubicBezTo>
                    <a:pt x="106" y="37"/>
                    <a:pt x="105" y="37"/>
                    <a:pt x="105" y="38"/>
                  </a:cubicBezTo>
                  <a:cubicBezTo>
                    <a:pt x="104" y="39"/>
                    <a:pt x="105" y="36"/>
                    <a:pt x="105" y="36"/>
                  </a:cubicBezTo>
                  <a:cubicBezTo>
                    <a:pt x="105" y="35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2"/>
                  </a:cubicBezTo>
                  <a:cubicBezTo>
                    <a:pt x="104" y="32"/>
                    <a:pt x="103" y="32"/>
                    <a:pt x="103" y="32"/>
                  </a:cubicBezTo>
                  <a:cubicBezTo>
                    <a:pt x="102" y="32"/>
                    <a:pt x="101" y="33"/>
                    <a:pt x="100" y="33"/>
                  </a:cubicBezTo>
                  <a:cubicBezTo>
                    <a:pt x="99" y="34"/>
                    <a:pt x="98" y="33"/>
                    <a:pt x="97" y="34"/>
                  </a:cubicBezTo>
                  <a:cubicBezTo>
                    <a:pt x="99" y="33"/>
                    <a:pt x="101" y="32"/>
                    <a:pt x="102" y="31"/>
                  </a:cubicBezTo>
                  <a:cubicBezTo>
                    <a:pt x="103" y="31"/>
                    <a:pt x="104" y="32"/>
                    <a:pt x="104" y="31"/>
                  </a:cubicBezTo>
                  <a:cubicBezTo>
                    <a:pt x="104" y="31"/>
                    <a:pt x="104" y="30"/>
                    <a:pt x="105" y="29"/>
                  </a:cubicBezTo>
                  <a:cubicBezTo>
                    <a:pt x="105" y="28"/>
                    <a:pt x="106" y="27"/>
                    <a:pt x="106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5"/>
                    <a:pt x="108" y="25"/>
                    <a:pt x="108" y="24"/>
                  </a:cubicBezTo>
                  <a:cubicBezTo>
                    <a:pt x="109" y="24"/>
                    <a:pt x="109" y="23"/>
                    <a:pt x="109" y="23"/>
                  </a:cubicBezTo>
                  <a:cubicBezTo>
                    <a:pt x="110" y="23"/>
                    <a:pt x="110" y="24"/>
                    <a:pt x="109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1" y="25"/>
                    <a:pt x="113" y="26"/>
                    <a:pt x="113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3"/>
                    <a:pt x="112" y="22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3" y="21"/>
                    <a:pt x="114" y="20"/>
                  </a:cubicBezTo>
                  <a:cubicBezTo>
                    <a:pt x="113" y="20"/>
                    <a:pt x="113" y="20"/>
                    <a:pt x="112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1" y="21"/>
                    <a:pt x="112" y="21"/>
                    <a:pt x="112" y="22"/>
                  </a:cubicBezTo>
                  <a:cubicBezTo>
                    <a:pt x="111" y="22"/>
                    <a:pt x="110" y="22"/>
                    <a:pt x="110" y="22"/>
                  </a:cubicBezTo>
                  <a:cubicBezTo>
                    <a:pt x="111" y="20"/>
                    <a:pt x="112" y="20"/>
                    <a:pt x="110" y="18"/>
                  </a:cubicBezTo>
                  <a:cubicBezTo>
                    <a:pt x="113" y="17"/>
                    <a:pt x="112" y="18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10" y="14"/>
                    <a:pt x="110" y="13"/>
                    <a:pt x="110" y="12"/>
                  </a:cubicBezTo>
                  <a:cubicBezTo>
                    <a:pt x="110" y="12"/>
                    <a:pt x="109" y="11"/>
                    <a:pt x="109" y="11"/>
                  </a:cubicBezTo>
                  <a:cubicBezTo>
                    <a:pt x="108" y="10"/>
                    <a:pt x="109" y="9"/>
                    <a:pt x="109" y="8"/>
                  </a:cubicBezTo>
                  <a:cubicBezTo>
                    <a:pt x="109" y="7"/>
                    <a:pt x="107" y="6"/>
                    <a:pt x="107" y="5"/>
                  </a:cubicBezTo>
                  <a:cubicBezTo>
                    <a:pt x="107" y="5"/>
                    <a:pt x="107" y="4"/>
                    <a:pt x="107" y="4"/>
                  </a:cubicBezTo>
                  <a:cubicBezTo>
                    <a:pt x="107" y="3"/>
                    <a:pt x="106" y="3"/>
                    <a:pt x="106" y="3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2" y="13"/>
                    <a:pt x="102" y="14"/>
                  </a:cubicBezTo>
                  <a:cubicBezTo>
                    <a:pt x="102" y="15"/>
                    <a:pt x="99" y="17"/>
                    <a:pt x="99" y="17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4" y="18"/>
                    <a:pt x="92" y="17"/>
                  </a:cubicBezTo>
                  <a:cubicBezTo>
                    <a:pt x="91" y="17"/>
                    <a:pt x="91" y="15"/>
                    <a:pt x="91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7" y="19"/>
                    <a:pt x="76" y="18"/>
                  </a:cubicBezTo>
                  <a:cubicBezTo>
                    <a:pt x="75" y="17"/>
                    <a:pt x="75" y="19"/>
                    <a:pt x="74" y="19"/>
                  </a:cubicBezTo>
                  <a:cubicBezTo>
                    <a:pt x="73" y="19"/>
                    <a:pt x="74" y="21"/>
                    <a:pt x="73" y="20"/>
                  </a:cubicBezTo>
                  <a:cubicBezTo>
                    <a:pt x="72" y="20"/>
                    <a:pt x="71" y="22"/>
                    <a:pt x="71" y="22"/>
                  </a:cubicBezTo>
                  <a:cubicBezTo>
                    <a:pt x="70" y="22"/>
                    <a:pt x="69" y="21"/>
                    <a:pt x="69" y="20"/>
                  </a:cubicBezTo>
                  <a:cubicBezTo>
                    <a:pt x="69" y="20"/>
                    <a:pt x="67" y="19"/>
                    <a:pt x="67" y="19"/>
                  </a:cubicBezTo>
                  <a:cubicBezTo>
                    <a:pt x="66" y="18"/>
                    <a:pt x="65" y="17"/>
                    <a:pt x="65" y="16"/>
                  </a:cubicBezTo>
                  <a:cubicBezTo>
                    <a:pt x="66" y="15"/>
                    <a:pt x="65" y="10"/>
                    <a:pt x="65" y="10"/>
                  </a:cubicBezTo>
                  <a:cubicBezTo>
                    <a:pt x="65" y="10"/>
                    <a:pt x="67" y="9"/>
                    <a:pt x="68" y="8"/>
                  </a:cubicBezTo>
                  <a:cubicBezTo>
                    <a:pt x="69" y="7"/>
                    <a:pt x="69" y="7"/>
                    <a:pt x="68" y="6"/>
                  </a:cubicBezTo>
                  <a:cubicBezTo>
                    <a:pt x="67" y="5"/>
                    <a:pt x="69" y="4"/>
                    <a:pt x="68" y="4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0"/>
                    <a:pt x="66" y="1"/>
                  </a:cubicBezTo>
                  <a:cubicBezTo>
                    <a:pt x="65" y="1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1" y="3"/>
                    <a:pt x="60" y="3"/>
                  </a:cubicBezTo>
                  <a:cubicBezTo>
                    <a:pt x="59" y="3"/>
                    <a:pt x="59" y="5"/>
                    <a:pt x="58" y="5"/>
                  </a:cubicBezTo>
                  <a:cubicBezTo>
                    <a:pt x="57" y="5"/>
                    <a:pt x="57" y="6"/>
                    <a:pt x="56" y="6"/>
                  </a:cubicBezTo>
                  <a:cubicBezTo>
                    <a:pt x="55" y="6"/>
                    <a:pt x="53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1" y="7"/>
                    <a:pt x="52" y="8"/>
                    <a:pt x="52" y="8"/>
                  </a:cubicBezTo>
                  <a:cubicBezTo>
                    <a:pt x="52" y="8"/>
                    <a:pt x="50" y="8"/>
                    <a:pt x="50" y="7"/>
                  </a:cubicBezTo>
                  <a:cubicBezTo>
                    <a:pt x="49" y="6"/>
                    <a:pt x="47" y="6"/>
                    <a:pt x="47" y="6"/>
                  </a:cubicBezTo>
                  <a:cubicBezTo>
                    <a:pt x="47" y="6"/>
                    <a:pt x="45" y="5"/>
                    <a:pt x="43" y="5"/>
                  </a:cubicBezTo>
                  <a:cubicBezTo>
                    <a:pt x="41" y="5"/>
                    <a:pt x="42" y="6"/>
                    <a:pt x="43" y="6"/>
                  </a:cubicBezTo>
                  <a:cubicBezTo>
                    <a:pt x="44" y="6"/>
                    <a:pt x="43" y="7"/>
                    <a:pt x="44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5" y="11"/>
                    <a:pt x="44" y="13"/>
                    <a:pt x="44" y="14"/>
                  </a:cubicBezTo>
                  <a:cubicBezTo>
                    <a:pt x="45" y="15"/>
                    <a:pt x="45" y="15"/>
                    <a:pt x="46" y="16"/>
                  </a:cubicBezTo>
                  <a:cubicBezTo>
                    <a:pt x="47" y="16"/>
                    <a:pt x="48" y="15"/>
                    <a:pt x="50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1" y="16"/>
                    <a:pt x="51" y="17"/>
                    <a:pt x="50" y="17"/>
                  </a:cubicBezTo>
                  <a:cubicBezTo>
                    <a:pt x="48" y="17"/>
                    <a:pt x="48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3" y="21"/>
                    <a:pt x="43" y="23"/>
                    <a:pt x="42" y="23"/>
                  </a:cubicBezTo>
                  <a:cubicBezTo>
                    <a:pt x="41" y="23"/>
                    <a:pt x="39" y="24"/>
                    <a:pt x="39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6" y="23"/>
                    <a:pt x="25" y="23"/>
                  </a:cubicBezTo>
                  <a:cubicBezTo>
                    <a:pt x="24" y="23"/>
                    <a:pt x="22" y="22"/>
                    <a:pt x="22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4" y="31"/>
                    <a:pt x="24" y="32"/>
                  </a:cubicBezTo>
                  <a:cubicBezTo>
                    <a:pt x="25" y="33"/>
                    <a:pt x="23" y="35"/>
                    <a:pt x="23" y="36"/>
                  </a:cubicBezTo>
                  <a:cubicBezTo>
                    <a:pt x="23" y="37"/>
                    <a:pt x="18" y="48"/>
                    <a:pt x="18" y="48"/>
                  </a:cubicBezTo>
                  <a:cubicBezTo>
                    <a:pt x="18" y="48"/>
                    <a:pt x="18" y="49"/>
                    <a:pt x="17" y="49"/>
                  </a:cubicBezTo>
                  <a:cubicBezTo>
                    <a:pt x="15" y="49"/>
                    <a:pt x="14" y="49"/>
                    <a:pt x="13" y="50"/>
                  </a:cubicBezTo>
                  <a:cubicBezTo>
                    <a:pt x="12" y="50"/>
                    <a:pt x="10" y="50"/>
                    <a:pt x="9" y="51"/>
                  </a:cubicBezTo>
                  <a:cubicBezTo>
                    <a:pt x="8" y="52"/>
                    <a:pt x="6" y="53"/>
                    <a:pt x="5" y="54"/>
                  </a:cubicBezTo>
                  <a:cubicBezTo>
                    <a:pt x="4" y="55"/>
                    <a:pt x="5" y="56"/>
                    <a:pt x="4" y="57"/>
                  </a:cubicBezTo>
                  <a:cubicBezTo>
                    <a:pt x="3" y="59"/>
                    <a:pt x="3" y="59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2"/>
                    <a:pt x="0" y="62"/>
                    <a:pt x="0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2" y="66"/>
                    <a:pt x="2" y="68"/>
                    <a:pt x="2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4" y="70"/>
                    <a:pt x="4" y="72"/>
                  </a:cubicBezTo>
                  <a:cubicBezTo>
                    <a:pt x="4" y="73"/>
                    <a:pt x="7" y="73"/>
                    <a:pt x="7" y="74"/>
                  </a:cubicBezTo>
                  <a:cubicBezTo>
                    <a:pt x="7" y="75"/>
                    <a:pt x="8" y="76"/>
                    <a:pt x="8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5" y="75"/>
                    <a:pt x="16" y="74"/>
                  </a:cubicBezTo>
                  <a:cubicBezTo>
                    <a:pt x="17" y="73"/>
                    <a:pt x="17" y="75"/>
                    <a:pt x="17" y="7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89"/>
                    <a:pt x="22" y="89"/>
                    <a:pt x="23" y="90"/>
                  </a:cubicBezTo>
                  <a:cubicBezTo>
                    <a:pt x="24" y="90"/>
                    <a:pt x="26" y="89"/>
                    <a:pt x="26" y="89"/>
                  </a:cubicBezTo>
                  <a:cubicBezTo>
                    <a:pt x="25" y="88"/>
                    <a:pt x="26" y="87"/>
                    <a:pt x="26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31" y="82"/>
                    <a:pt x="33" y="82"/>
                  </a:cubicBezTo>
                  <a:cubicBezTo>
                    <a:pt x="35" y="82"/>
                    <a:pt x="37" y="81"/>
                    <a:pt x="38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39" y="85"/>
                    <a:pt x="40" y="86"/>
                  </a:cubicBezTo>
                  <a:cubicBezTo>
                    <a:pt x="40" y="87"/>
                    <a:pt x="41" y="88"/>
                    <a:pt x="42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5" y="90"/>
                    <a:pt x="46" y="88"/>
                    <a:pt x="47" y="89"/>
                  </a:cubicBezTo>
                  <a:cubicBezTo>
                    <a:pt x="48" y="91"/>
                    <a:pt x="49" y="91"/>
                    <a:pt x="51" y="92"/>
                  </a:cubicBezTo>
                  <a:cubicBezTo>
                    <a:pt x="52" y="93"/>
                    <a:pt x="52" y="93"/>
                    <a:pt x="53" y="94"/>
                  </a:cubicBezTo>
                  <a:cubicBezTo>
                    <a:pt x="54" y="94"/>
                    <a:pt x="55" y="96"/>
                    <a:pt x="56" y="96"/>
                  </a:cubicBezTo>
                  <a:cubicBezTo>
                    <a:pt x="58" y="96"/>
                    <a:pt x="59" y="96"/>
                    <a:pt x="60" y="96"/>
                  </a:cubicBezTo>
                  <a:cubicBezTo>
                    <a:pt x="61" y="96"/>
                    <a:pt x="62" y="96"/>
                    <a:pt x="63" y="96"/>
                  </a:cubicBezTo>
                  <a:cubicBezTo>
                    <a:pt x="64" y="97"/>
                    <a:pt x="64" y="99"/>
                    <a:pt x="64" y="100"/>
                  </a:cubicBezTo>
                  <a:cubicBezTo>
                    <a:pt x="65" y="101"/>
                    <a:pt x="65" y="103"/>
                    <a:pt x="65" y="103"/>
                  </a:cubicBezTo>
                  <a:cubicBezTo>
                    <a:pt x="65" y="103"/>
                    <a:pt x="64" y="104"/>
                    <a:pt x="64" y="105"/>
                  </a:cubicBezTo>
                  <a:cubicBezTo>
                    <a:pt x="63" y="106"/>
                    <a:pt x="64" y="107"/>
                    <a:pt x="65" y="108"/>
                  </a:cubicBezTo>
                  <a:cubicBezTo>
                    <a:pt x="66" y="110"/>
                    <a:pt x="65" y="111"/>
                    <a:pt x="65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2"/>
                    <a:pt x="72" y="113"/>
                  </a:cubicBezTo>
                  <a:cubicBezTo>
                    <a:pt x="72" y="114"/>
                    <a:pt x="72" y="115"/>
                    <a:pt x="74" y="116"/>
                  </a:cubicBezTo>
                  <a:cubicBezTo>
                    <a:pt x="75" y="117"/>
                    <a:pt x="75" y="117"/>
                    <a:pt x="76" y="118"/>
                  </a:cubicBezTo>
                  <a:cubicBezTo>
                    <a:pt x="76" y="119"/>
                    <a:pt x="76" y="120"/>
                    <a:pt x="76" y="121"/>
                  </a:cubicBezTo>
                  <a:cubicBezTo>
                    <a:pt x="76" y="122"/>
                    <a:pt x="74" y="126"/>
                    <a:pt x="74" y="12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5" y="129"/>
                    <a:pt x="75" y="130"/>
                    <a:pt x="76" y="131"/>
                  </a:cubicBezTo>
                  <a:cubicBezTo>
                    <a:pt x="77" y="132"/>
                    <a:pt x="77" y="133"/>
                    <a:pt x="76" y="135"/>
                  </a:cubicBezTo>
                  <a:cubicBezTo>
                    <a:pt x="76" y="137"/>
                    <a:pt x="77" y="137"/>
                    <a:pt x="77" y="139"/>
                  </a:cubicBezTo>
                  <a:cubicBezTo>
                    <a:pt x="77" y="140"/>
                    <a:pt x="82" y="140"/>
                    <a:pt x="82" y="140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4" y="140"/>
                    <a:pt x="84" y="141"/>
                    <a:pt x="85" y="142"/>
                  </a:cubicBezTo>
                  <a:cubicBezTo>
                    <a:pt x="87" y="142"/>
                    <a:pt x="88" y="142"/>
                    <a:pt x="88" y="144"/>
                  </a:cubicBezTo>
                  <a:cubicBezTo>
                    <a:pt x="88" y="145"/>
                    <a:pt x="87" y="147"/>
                    <a:pt x="88" y="148"/>
                  </a:cubicBezTo>
                  <a:cubicBezTo>
                    <a:pt x="88" y="150"/>
                    <a:pt x="88" y="151"/>
                    <a:pt x="89" y="151"/>
                  </a:cubicBezTo>
                  <a:cubicBezTo>
                    <a:pt x="90" y="150"/>
                    <a:pt x="92" y="150"/>
                    <a:pt x="92" y="150"/>
                  </a:cubicBezTo>
                  <a:cubicBezTo>
                    <a:pt x="92" y="151"/>
                    <a:pt x="92" y="154"/>
                    <a:pt x="91" y="155"/>
                  </a:cubicBezTo>
                  <a:cubicBezTo>
                    <a:pt x="90" y="156"/>
                    <a:pt x="90" y="159"/>
                    <a:pt x="90" y="159"/>
                  </a:cubicBezTo>
                  <a:cubicBezTo>
                    <a:pt x="90" y="159"/>
                    <a:pt x="93" y="161"/>
                    <a:pt x="93" y="160"/>
                  </a:cubicBezTo>
                  <a:cubicBezTo>
                    <a:pt x="92" y="159"/>
                    <a:pt x="94" y="160"/>
                    <a:pt x="94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5" y="168"/>
                    <a:pt x="94" y="168"/>
                    <a:pt x="93" y="169"/>
                  </a:cubicBezTo>
                  <a:cubicBezTo>
                    <a:pt x="93" y="170"/>
                    <a:pt x="90" y="170"/>
                    <a:pt x="89" y="171"/>
                  </a:cubicBezTo>
                  <a:cubicBezTo>
                    <a:pt x="89" y="172"/>
                    <a:pt x="88" y="173"/>
                    <a:pt x="87" y="174"/>
                  </a:cubicBezTo>
                  <a:cubicBezTo>
                    <a:pt x="86" y="175"/>
                    <a:pt x="85" y="175"/>
                    <a:pt x="85" y="176"/>
                  </a:cubicBezTo>
                  <a:cubicBezTo>
                    <a:pt x="85" y="177"/>
                    <a:pt x="82" y="176"/>
                    <a:pt x="82" y="178"/>
                  </a:cubicBezTo>
                  <a:cubicBezTo>
                    <a:pt x="82" y="179"/>
                    <a:pt x="81" y="180"/>
                    <a:pt x="80" y="181"/>
                  </a:cubicBezTo>
                  <a:cubicBezTo>
                    <a:pt x="79" y="182"/>
                    <a:pt x="78" y="182"/>
                    <a:pt x="78" y="183"/>
                  </a:cubicBezTo>
                  <a:cubicBezTo>
                    <a:pt x="78" y="184"/>
                    <a:pt x="77" y="186"/>
                    <a:pt x="77" y="186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8"/>
                    <a:pt x="85" y="189"/>
                    <a:pt x="85" y="190"/>
                  </a:cubicBezTo>
                  <a:cubicBezTo>
                    <a:pt x="86" y="191"/>
                    <a:pt x="88" y="190"/>
                    <a:pt x="89" y="191"/>
                  </a:cubicBezTo>
                  <a:cubicBezTo>
                    <a:pt x="89" y="192"/>
                    <a:pt x="90" y="193"/>
                    <a:pt x="91" y="194"/>
                  </a:cubicBezTo>
                  <a:cubicBezTo>
                    <a:pt x="93" y="194"/>
                    <a:pt x="94" y="194"/>
                    <a:pt x="94" y="195"/>
                  </a:cubicBezTo>
                  <a:cubicBezTo>
                    <a:pt x="95" y="197"/>
                    <a:pt x="95" y="198"/>
                    <a:pt x="96" y="198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3"/>
                    <a:pt x="99" y="202"/>
                    <a:pt x="100" y="200"/>
                  </a:cubicBezTo>
                  <a:cubicBezTo>
                    <a:pt x="100" y="199"/>
                    <a:pt x="99" y="198"/>
                    <a:pt x="99" y="197"/>
                  </a:cubicBezTo>
                  <a:cubicBezTo>
                    <a:pt x="100" y="196"/>
                    <a:pt x="102" y="195"/>
                    <a:pt x="102" y="194"/>
                  </a:cubicBezTo>
                  <a:cubicBezTo>
                    <a:pt x="102" y="193"/>
                    <a:pt x="102" y="193"/>
                    <a:pt x="102" y="192"/>
                  </a:cubicBezTo>
                  <a:cubicBezTo>
                    <a:pt x="102" y="192"/>
                    <a:pt x="103" y="192"/>
                    <a:pt x="104" y="192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6" y="190"/>
                    <a:pt x="105" y="189"/>
                    <a:pt x="106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07" y="188"/>
                    <a:pt x="108" y="188"/>
                    <a:pt x="108" y="188"/>
                  </a:cubicBezTo>
                  <a:cubicBezTo>
                    <a:pt x="108" y="188"/>
                    <a:pt x="109" y="187"/>
                    <a:pt x="108" y="187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9"/>
                    <a:pt x="109" y="189"/>
                  </a:cubicBezTo>
                  <a:cubicBezTo>
                    <a:pt x="108" y="191"/>
                    <a:pt x="108" y="191"/>
                    <a:pt x="108" y="192"/>
                  </a:cubicBezTo>
                  <a:cubicBezTo>
                    <a:pt x="108" y="193"/>
                    <a:pt x="107" y="193"/>
                    <a:pt x="107" y="193"/>
                  </a:cubicBezTo>
                  <a:cubicBezTo>
                    <a:pt x="106" y="196"/>
                    <a:pt x="109" y="192"/>
                    <a:pt x="109" y="192"/>
                  </a:cubicBezTo>
                  <a:cubicBezTo>
                    <a:pt x="110" y="191"/>
                    <a:pt x="110" y="188"/>
                    <a:pt x="111" y="187"/>
                  </a:cubicBezTo>
                  <a:cubicBezTo>
                    <a:pt x="112" y="185"/>
                    <a:pt x="112" y="183"/>
                    <a:pt x="113" y="182"/>
                  </a:cubicBezTo>
                  <a:cubicBezTo>
                    <a:pt x="113" y="182"/>
                    <a:pt x="115" y="179"/>
                    <a:pt x="116" y="179"/>
                  </a:cubicBezTo>
                  <a:cubicBezTo>
                    <a:pt x="116" y="179"/>
                    <a:pt x="117" y="179"/>
                    <a:pt x="117" y="179"/>
                  </a:cubicBezTo>
                  <a:cubicBezTo>
                    <a:pt x="117" y="178"/>
                    <a:pt x="117" y="177"/>
                    <a:pt x="117" y="177"/>
                  </a:cubicBezTo>
                  <a:cubicBezTo>
                    <a:pt x="117" y="177"/>
                    <a:pt x="118" y="176"/>
                    <a:pt x="118" y="176"/>
                  </a:cubicBezTo>
                  <a:cubicBezTo>
                    <a:pt x="117" y="176"/>
                    <a:pt x="118" y="172"/>
                    <a:pt x="118" y="170"/>
                  </a:cubicBezTo>
                  <a:cubicBezTo>
                    <a:pt x="118" y="170"/>
                    <a:pt x="117" y="170"/>
                    <a:pt x="117" y="170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6" y="168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6"/>
                  </a:cubicBezTo>
                  <a:cubicBezTo>
                    <a:pt x="117" y="166"/>
                    <a:pt x="117" y="165"/>
                    <a:pt x="117" y="164"/>
                  </a:cubicBezTo>
                  <a:cubicBezTo>
                    <a:pt x="117" y="164"/>
                    <a:pt x="116" y="164"/>
                    <a:pt x="116" y="163"/>
                  </a:cubicBezTo>
                  <a:cubicBezTo>
                    <a:pt x="116" y="163"/>
                    <a:pt x="117" y="163"/>
                    <a:pt x="117" y="162"/>
                  </a:cubicBezTo>
                  <a:cubicBezTo>
                    <a:pt x="118" y="161"/>
                    <a:pt x="117" y="161"/>
                    <a:pt x="117" y="16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8" name="Freeform 160">
              <a:extLst>
                <a:ext uri="{FF2B5EF4-FFF2-40B4-BE49-F238E27FC236}">
                  <a16:creationId xmlns:a16="http://schemas.microsoft.com/office/drawing/2014/main" id="{63309771-0E65-685C-6522-1AA440A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4204" y="4764365"/>
              <a:ext cx="310730" cy="348153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89" name="Freeform 161">
              <a:extLst>
                <a:ext uri="{FF2B5EF4-FFF2-40B4-BE49-F238E27FC236}">
                  <a16:creationId xmlns:a16="http://schemas.microsoft.com/office/drawing/2014/main" id="{18DAFFB9-DC82-4432-CE00-2719E2BD1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340" y="2306951"/>
              <a:ext cx="124292" cy="124341"/>
            </a:xfrm>
            <a:custGeom>
              <a:avLst/>
              <a:gdLst>
                <a:gd name="T0" fmla="*/ 16 w 18"/>
                <a:gd name="T1" fmla="*/ 4 h 17"/>
                <a:gd name="T2" fmla="*/ 12 w 18"/>
                <a:gd name="T3" fmla="*/ 4 h 17"/>
                <a:gd name="T4" fmla="*/ 11 w 18"/>
                <a:gd name="T5" fmla="*/ 3 h 17"/>
                <a:gd name="T6" fmla="*/ 9 w 18"/>
                <a:gd name="T7" fmla="*/ 2 h 17"/>
                <a:gd name="T8" fmla="*/ 5 w 18"/>
                <a:gd name="T9" fmla="*/ 3 h 17"/>
                <a:gd name="T10" fmla="*/ 3 w 18"/>
                <a:gd name="T11" fmla="*/ 2 h 17"/>
                <a:gd name="T12" fmla="*/ 1 w 18"/>
                <a:gd name="T13" fmla="*/ 1 h 17"/>
                <a:gd name="T14" fmla="*/ 0 w 18"/>
                <a:gd name="T15" fmla="*/ 1 h 17"/>
                <a:gd name="T16" fmla="*/ 0 w 18"/>
                <a:gd name="T17" fmla="*/ 3 h 17"/>
                <a:gd name="T18" fmla="*/ 2 w 18"/>
                <a:gd name="T19" fmla="*/ 6 h 17"/>
                <a:gd name="T20" fmla="*/ 2 w 18"/>
                <a:gd name="T21" fmla="*/ 8 h 17"/>
                <a:gd name="T22" fmla="*/ 6 w 18"/>
                <a:gd name="T23" fmla="*/ 12 h 17"/>
                <a:gd name="T24" fmla="*/ 8 w 18"/>
                <a:gd name="T25" fmla="*/ 14 h 17"/>
                <a:gd name="T26" fmla="*/ 10 w 18"/>
                <a:gd name="T27" fmla="*/ 15 h 17"/>
                <a:gd name="T28" fmla="*/ 11 w 18"/>
                <a:gd name="T29" fmla="*/ 16 h 17"/>
                <a:gd name="T30" fmla="*/ 12 w 18"/>
                <a:gd name="T31" fmla="*/ 17 h 17"/>
                <a:gd name="T32" fmla="*/ 12 w 18"/>
                <a:gd name="T33" fmla="*/ 15 h 17"/>
                <a:gd name="T34" fmla="*/ 13 w 18"/>
                <a:gd name="T35" fmla="*/ 13 h 17"/>
                <a:gd name="T36" fmla="*/ 15 w 18"/>
                <a:gd name="T37" fmla="*/ 12 h 17"/>
                <a:gd name="T38" fmla="*/ 16 w 18"/>
                <a:gd name="T39" fmla="*/ 11 h 17"/>
                <a:gd name="T40" fmla="*/ 18 w 18"/>
                <a:gd name="T41" fmla="*/ 10 h 17"/>
                <a:gd name="T42" fmla="*/ 16 w 18"/>
                <a:gd name="T43" fmla="*/ 8 h 17"/>
                <a:gd name="T44" fmla="*/ 17 w 18"/>
                <a:gd name="T45" fmla="*/ 7 h 17"/>
                <a:gd name="T46" fmla="*/ 16 w 18"/>
                <a:gd name="T47" fmla="*/ 5 h 17"/>
                <a:gd name="T48" fmla="*/ 16 w 18"/>
                <a:gd name="T4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7">
                  <a:moveTo>
                    <a:pt x="16" y="4"/>
                  </a:moveTo>
                  <a:cubicBezTo>
                    <a:pt x="16" y="4"/>
                    <a:pt x="13" y="5"/>
                    <a:pt x="12" y="4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5" y="3"/>
                    <a:pt x="5" y="3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8"/>
                    <a:pt x="1" y="6"/>
                    <a:pt x="2" y="8"/>
                  </a:cubicBezTo>
                  <a:cubicBezTo>
                    <a:pt x="3" y="9"/>
                    <a:pt x="5" y="11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9"/>
                    <a:pt x="15" y="9"/>
                    <a:pt x="16" y="8"/>
                  </a:cubicBezTo>
                  <a:cubicBezTo>
                    <a:pt x="16" y="7"/>
                    <a:pt x="17" y="8"/>
                    <a:pt x="17" y="7"/>
                  </a:cubicBezTo>
                  <a:cubicBezTo>
                    <a:pt x="18" y="6"/>
                    <a:pt x="16" y="6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0" name="Freeform 162">
              <a:extLst>
                <a:ext uri="{FF2B5EF4-FFF2-40B4-BE49-F238E27FC236}">
                  <a16:creationId xmlns:a16="http://schemas.microsoft.com/office/drawing/2014/main" id="{9C7D2DC8-D0A1-A1AA-DB87-0F847ED1F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9790" y="4488556"/>
              <a:ext cx="379304" cy="449886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1" name="Freeform 163">
              <a:extLst>
                <a:ext uri="{FF2B5EF4-FFF2-40B4-BE49-F238E27FC236}">
                  <a16:creationId xmlns:a16="http://schemas.microsoft.com/office/drawing/2014/main" id="{520671B1-A9A2-5C10-1C61-C8A6DAFD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733" y="3019081"/>
              <a:ext cx="90004" cy="51997"/>
            </a:xfrm>
            <a:custGeom>
              <a:avLst/>
              <a:gdLst>
                <a:gd name="T0" fmla="*/ 0 w 42"/>
                <a:gd name="T1" fmla="*/ 10 h 23"/>
                <a:gd name="T2" fmla="*/ 0 w 42"/>
                <a:gd name="T3" fmla="*/ 16 h 23"/>
                <a:gd name="T4" fmla="*/ 3 w 42"/>
                <a:gd name="T5" fmla="*/ 23 h 23"/>
                <a:gd name="T6" fmla="*/ 10 w 42"/>
                <a:gd name="T7" fmla="*/ 19 h 23"/>
                <a:gd name="T8" fmla="*/ 16 w 42"/>
                <a:gd name="T9" fmla="*/ 19 h 23"/>
                <a:gd name="T10" fmla="*/ 26 w 42"/>
                <a:gd name="T11" fmla="*/ 23 h 23"/>
                <a:gd name="T12" fmla="*/ 39 w 42"/>
                <a:gd name="T13" fmla="*/ 23 h 23"/>
                <a:gd name="T14" fmla="*/ 42 w 42"/>
                <a:gd name="T15" fmla="*/ 19 h 23"/>
                <a:gd name="T16" fmla="*/ 42 w 42"/>
                <a:gd name="T17" fmla="*/ 13 h 23"/>
                <a:gd name="T18" fmla="*/ 42 w 42"/>
                <a:gd name="T19" fmla="*/ 3 h 23"/>
                <a:gd name="T20" fmla="*/ 32 w 42"/>
                <a:gd name="T21" fmla="*/ 3 h 23"/>
                <a:gd name="T22" fmla="*/ 26 w 42"/>
                <a:gd name="T23" fmla="*/ 3 h 23"/>
                <a:gd name="T24" fmla="*/ 16 w 42"/>
                <a:gd name="T25" fmla="*/ 0 h 23"/>
                <a:gd name="T26" fmla="*/ 10 w 42"/>
                <a:gd name="T27" fmla="*/ 0 h 23"/>
                <a:gd name="T28" fmla="*/ 3 w 42"/>
                <a:gd name="T29" fmla="*/ 3 h 23"/>
                <a:gd name="T30" fmla="*/ 0 w 42"/>
                <a:gd name="T3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3">
                  <a:moveTo>
                    <a:pt x="0" y="10"/>
                  </a:moveTo>
                  <a:lnTo>
                    <a:pt x="0" y="16"/>
                  </a:lnTo>
                  <a:lnTo>
                    <a:pt x="3" y="23"/>
                  </a:lnTo>
                  <a:lnTo>
                    <a:pt x="10" y="19"/>
                  </a:lnTo>
                  <a:lnTo>
                    <a:pt x="16" y="19"/>
                  </a:lnTo>
                  <a:lnTo>
                    <a:pt x="26" y="23"/>
                  </a:lnTo>
                  <a:lnTo>
                    <a:pt x="39" y="23"/>
                  </a:lnTo>
                  <a:lnTo>
                    <a:pt x="42" y="19"/>
                  </a:lnTo>
                  <a:lnTo>
                    <a:pt x="42" y="13"/>
                  </a:lnTo>
                  <a:lnTo>
                    <a:pt x="42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2" name="Freeform 164">
              <a:extLst>
                <a:ext uri="{FF2B5EF4-FFF2-40B4-BE49-F238E27FC236}">
                  <a16:creationId xmlns:a16="http://schemas.microsoft.com/office/drawing/2014/main" id="{E7B1BF2A-BF40-0B1D-5EC4-1DFC7BF17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2749" y="3600088"/>
              <a:ext cx="87862" cy="262246"/>
            </a:xfrm>
            <a:custGeom>
              <a:avLst/>
              <a:gdLst>
                <a:gd name="T0" fmla="*/ 8 w 13"/>
                <a:gd name="T1" fmla="*/ 34 h 36"/>
                <a:gd name="T2" fmla="*/ 9 w 13"/>
                <a:gd name="T3" fmla="*/ 30 h 36"/>
                <a:gd name="T4" fmla="*/ 8 w 13"/>
                <a:gd name="T5" fmla="*/ 27 h 36"/>
                <a:gd name="T6" fmla="*/ 9 w 13"/>
                <a:gd name="T7" fmla="*/ 21 h 36"/>
                <a:gd name="T8" fmla="*/ 9 w 13"/>
                <a:gd name="T9" fmla="*/ 20 h 36"/>
                <a:gd name="T10" fmla="*/ 10 w 13"/>
                <a:gd name="T11" fmla="*/ 18 h 36"/>
                <a:gd name="T12" fmla="*/ 11 w 13"/>
                <a:gd name="T13" fmla="*/ 17 h 36"/>
                <a:gd name="T14" fmla="*/ 11 w 13"/>
                <a:gd name="T15" fmla="*/ 14 h 36"/>
                <a:gd name="T16" fmla="*/ 12 w 13"/>
                <a:gd name="T17" fmla="*/ 12 h 36"/>
                <a:gd name="T18" fmla="*/ 12 w 13"/>
                <a:gd name="T19" fmla="*/ 10 h 36"/>
                <a:gd name="T20" fmla="*/ 12 w 13"/>
                <a:gd name="T21" fmla="*/ 7 h 36"/>
                <a:gd name="T22" fmla="*/ 11 w 13"/>
                <a:gd name="T23" fmla="*/ 6 h 36"/>
                <a:gd name="T24" fmla="*/ 11 w 13"/>
                <a:gd name="T25" fmla="*/ 3 h 36"/>
                <a:gd name="T26" fmla="*/ 8 w 13"/>
                <a:gd name="T27" fmla="*/ 2 h 36"/>
                <a:gd name="T28" fmla="*/ 8 w 13"/>
                <a:gd name="T29" fmla="*/ 1 h 36"/>
                <a:gd name="T30" fmla="*/ 6 w 13"/>
                <a:gd name="T31" fmla="*/ 1 h 36"/>
                <a:gd name="T32" fmla="*/ 4 w 13"/>
                <a:gd name="T33" fmla="*/ 3 h 36"/>
                <a:gd name="T34" fmla="*/ 3 w 13"/>
                <a:gd name="T35" fmla="*/ 4 h 36"/>
                <a:gd name="T36" fmla="*/ 2 w 13"/>
                <a:gd name="T37" fmla="*/ 5 h 36"/>
                <a:gd name="T38" fmla="*/ 1 w 13"/>
                <a:gd name="T39" fmla="*/ 6 h 36"/>
                <a:gd name="T40" fmla="*/ 0 w 13"/>
                <a:gd name="T41" fmla="*/ 6 h 36"/>
                <a:gd name="T42" fmla="*/ 0 w 13"/>
                <a:gd name="T43" fmla="*/ 11 h 36"/>
                <a:gd name="T44" fmla="*/ 3 w 13"/>
                <a:gd name="T45" fmla="*/ 11 h 36"/>
                <a:gd name="T46" fmla="*/ 3 w 13"/>
                <a:gd name="T47" fmla="*/ 14 h 36"/>
                <a:gd name="T48" fmla="*/ 4 w 13"/>
                <a:gd name="T49" fmla="*/ 17 h 36"/>
                <a:gd name="T50" fmla="*/ 4 w 13"/>
                <a:gd name="T51" fmla="*/ 20 h 36"/>
                <a:gd name="T52" fmla="*/ 4 w 13"/>
                <a:gd name="T53" fmla="*/ 23 h 36"/>
                <a:gd name="T54" fmla="*/ 3 w 13"/>
                <a:gd name="T55" fmla="*/ 27 h 36"/>
                <a:gd name="T56" fmla="*/ 3 w 13"/>
                <a:gd name="T57" fmla="*/ 30 h 36"/>
                <a:gd name="T58" fmla="*/ 3 w 13"/>
                <a:gd name="T59" fmla="*/ 32 h 36"/>
                <a:gd name="T60" fmla="*/ 4 w 13"/>
                <a:gd name="T61" fmla="*/ 33 h 36"/>
                <a:gd name="T62" fmla="*/ 5 w 13"/>
                <a:gd name="T63" fmla="*/ 36 h 36"/>
                <a:gd name="T64" fmla="*/ 5 w 13"/>
                <a:gd name="T65" fmla="*/ 36 h 36"/>
                <a:gd name="T66" fmla="*/ 6 w 13"/>
                <a:gd name="T67" fmla="*/ 34 h 36"/>
                <a:gd name="T68" fmla="*/ 8 w 13"/>
                <a:gd name="T6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6">
                  <a:moveTo>
                    <a:pt x="8" y="34"/>
                  </a:moveTo>
                  <a:cubicBezTo>
                    <a:pt x="8" y="34"/>
                    <a:pt x="9" y="31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7" y="26"/>
                    <a:pt x="9" y="22"/>
                    <a:pt x="9" y="21"/>
                  </a:cubicBezTo>
                  <a:cubicBezTo>
                    <a:pt x="8" y="20"/>
                    <a:pt x="8" y="19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3" y="12"/>
                    <a:pt x="11" y="11"/>
                    <a:pt x="12" y="10"/>
                  </a:cubicBezTo>
                  <a:cubicBezTo>
                    <a:pt x="13" y="8"/>
                    <a:pt x="13" y="8"/>
                    <a:pt x="12" y="7"/>
                  </a:cubicBezTo>
                  <a:cubicBezTo>
                    <a:pt x="11" y="7"/>
                    <a:pt x="10" y="7"/>
                    <a:pt x="11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8" y="1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3"/>
                    <a:pt x="3" y="14"/>
                  </a:cubicBezTo>
                  <a:cubicBezTo>
                    <a:pt x="3" y="15"/>
                    <a:pt x="4" y="17"/>
                    <a:pt x="4" y="17"/>
                  </a:cubicBezTo>
                  <a:cubicBezTo>
                    <a:pt x="4" y="17"/>
                    <a:pt x="4" y="18"/>
                    <a:pt x="4" y="20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5"/>
                    <a:pt x="4" y="25"/>
                    <a:pt x="3" y="27"/>
                  </a:cubicBezTo>
                  <a:cubicBezTo>
                    <a:pt x="3" y="28"/>
                    <a:pt x="3" y="28"/>
                    <a:pt x="3" y="30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3" y="32"/>
                    <a:pt x="3" y="32"/>
                    <a:pt x="4" y="33"/>
                  </a:cubicBezTo>
                  <a:cubicBezTo>
                    <a:pt x="5" y="34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6" y="34"/>
                    <a:pt x="6" y="34"/>
                  </a:cubicBezTo>
                  <a:cubicBezTo>
                    <a:pt x="6" y="34"/>
                    <a:pt x="7" y="34"/>
                    <a:pt x="8" y="3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3" name="Freeform 165">
              <a:extLst>
                <a:ext uri="{FF2B5EF4-FFF2-40B4-BE49-F238E27FC236}">
                  <a16:creationId xmlns:a16="http://schemas.microsoft.com/office/drawing/2014/main" id="{8F53CD38-ABFC-0DC1-5F7F-FC450B76C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476" y="3389841"/>
              <a:ext cx="40717" cy="94950"/>
            </a:xfrm>
            <a:custGeom>
              <a:avLst/>
              <a:gdLst>
                <a:gd name="T0" fmla="*/ 2 w 6"/>
                <a:gd name="T1" fmla="*/ 13 h 13"/>
                <a:gd name="T2" fmla="*/ 4 w 6"/>
                <a:gd name="T3" fmla="*/ 7 h 13"/>
                <a:gd name="T4" fmla="*/ 5 w 6"/>
                <a:gd name="T5" fmla="*/ 5 h 13"/>
                <a:gd name="T6" fmla="*/ 5 w 6"/>
                <a:gd name="T7" fmla="*/ 1 h 13"/>
                <a:gd name="T8" fmla="*/ 4 w 6"/>
                <a:gd name="T9" fmla="*/ 0 h 13"/>
                <a:gd name="T10" fmla="*/ 4 w 6"/>
                <a:gd name="T11" fmla="*/ 0 h 13"/>
                <a:gd name="T12" fmla="*/ 2 w 6"/>
                <a:gd name="T13" fmla="*/ 1 h 13"/>
                <a:gd name="T14" fmla="*/ 0 w 6"/>
                <a:gd name="T15" fmla="*/ 2 h 13"/>
                <a:gd name="T16" fmla="*/ 0 w 6"/>
                <a:gd name="T17" fmla="*/ 13 h 13"/>
                <a:gd name="T18" fmla="*/ 2 w 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3" y="12"/>
                    <a:pt x="6" y="8"/>
                    <a:pt x="4" y="7"/>
                  </a:cubicBezTo>
                  <a:cubicBezTo>
                    <a:pt x="4" y="7"/>
                    <a:pt x="5" y="5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2" y="1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4" name="Freeform 166">
              <a:extLst>
                <a:ext uri="{FF2B5EF4-FFF2-40B4-BE49-F238E27FC236}">
                  <a16:creationId xmlns:a16="http://schemas.microsoft.com/office/drawing/2014/main" id="{B176E816-1845-381E-073F-ED8E6A3C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465" y="2024362"/>
              <a:ext cx="130721" cy="85907"/>
            </a:xfrm>
            <a:custGeom>
              <a:avLst/>
              <a:gdLst>
                <a:gd name="T0" fmla="*/ 6 w 19"/>
                <a:gd name="T1" fmla="*/ 0 h 12"/>
                <a:gd name="T2" fmla="*/ 4 w 19"/>
                <a:gd name="T3" fmla="*/ 1 h 12"/>
                <a:gd name="T4" fmla="*/ 0 w 19"/>
                <a:gd name="T5" fmla="*/ 2 h 12"/>
                <a:gd name="T6" fmla="*/ 2 w 19"/>
                <a:gd name="T7" fmla="*/ 3 h 12"/>
                <a:gd name="T8" fmla="*/ 3 w 19"/>
                <a:gd name="T9" fmla="*/ 4 h 12"/>
                <a:gd name="T10" fmla="*/ 3 w 19"/>
                <a:gd name="T11" fmla="*/ 6 h 12"/>
                <a:gd name="T12" fmla="*/ 5 w 19"/>
                <a:gd name="T13" fmla="*/ 7 h 12"/>
                <a:gd name="T14" fmla="*/ 7 w 19"/>
                <a:gd name="T15" fmla="*/ 7 h 12"/>
                <a:gd name="T16" fmla="*/ 8 w 19"/>
                <a:gd name="T17" fmla="*/ 9 h 12"/>
                <a:gd name="T18" fmla="*/ 11 w 19"/>
                <a:gd name="T19" fmla="*/ 10 h 12"/>
                <a:gd name="T20" fmla="*/ 13 w 19"/>
                <a:gd name="T21" fmla="*/ 10 h 12"/>
                <a:gd name="T22" fmla="*/ 14 w 19"/>
                <a:gd name="T23" fmla="*/ 12 h 12"/>
                <a:gd name="T24" fmla="*/ 15 w 19"/>
                <a:gd name="T25" fmla="*/ 12 h 12"/>
                <a:gd name="T26" fmla="*/ 17 w 19"/>
                <a:gd name="T27" fmla="*/ 12 h 12"/>
                <a:gd name="T28" fmla="*/ 17 w 19"/>
                <a:gd name="T29" fmla="*/ 11 h 12"/>
                <a:gd name="T30" fmla="*/ 18 w 19"/>
                <a:gd name="T31" fmla="*/ 9 h 12"/>
                <a:gd name="T32" fmla="*/ 18 w 19"/>
                <a:gd name="T33" fmla="*/ 6 h 12"/>
                <a:gd name="T34" fmla="*/ 18 w 19"/>
                <a:gd name="T35" fmla="*/ 5 h 12"/>
                <a:gd name="T36" fmla="*/ 16 w 19"/>
                <a:gd name="T37" fmla="*/ 4 h 12"/>
                <a:gd name="T38" fmla="*/ 14 w 19"/>
                <a:gd name="T39" fmla="*/ 3 h 12"/>
                <a:gd name="T40" fmla="*/ 12 w 19"/>
                <a:gd name="T41" fmla="*/ 2 h 12"/>
                <a:gd name="T42" fmla="*/ 9 w 19"/>
                <a:gd name="T43" fmla="*/ 3 h 12"/>
                <a:gd name="T44" fmla="*/ 6 w 19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2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8"/>
                    <a:pt x="8" y="9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2" y="11"/>
                    <a:pt x="13" y="9"/>
                    <a:pt x="13" y="10"/>
                  </a:cubicBezTo>
                  <a:cubicBezTo>
                    <a:pt x="13" y="11"/>
                    <a:pt x="12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6" y="9"/>
                    <a:pt x="18" y="9"/>
                  </a:cubicBezTo>
                  <a:cubicBezTo>
                    <a:pt x="18" y="9"/>
                    <a:pt x="19" y="7"/>
                    <a:pt x="18" y="6"/>
                  </a:cubicBezTo>
                  <a:cubicBezTo>
                    <a:pt x="16" y="5"/>
                    <a:pt x="19" y="5"/>
                    <a:pt x="18" y="5"/>
                  </a:cubicBezTo>
                  <a:cubicBezTo>
                    <a:pt x="17" y="5"/>
                    <a:pt x="16" y="4"/>
                    <a:pt x="16" y="4"/>
                  </a:cubicBezTo>
                  <a:cubicBezTo>
                    <a:pt x="16" y="4"/>
                    <a:pt x="14" y="4"/>
                    <a:pt x="14" y="3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1" y="3"/>
                    <a:pt x="9" y="3"/>
                  </a:cubicBezTo>
                  <a:cubicBezTo>
                    <a:pt x="7" y="3"/>
                    <a:pt x="6" y="0"/>
                    <a:pt x="6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5" name="Freeform 167">
              <a:extLst>
                <a:ext uri="{FF2B5EF4-FFF2-40B4-BE49-F238E27FC236}">
                  <a16:creationId xmlns:a16="http://schemas.microsoft.com/office/drawing/2014/main" id="{A28F88E6-8948-29ED-DF12-978ED1BBA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783" y="1791505"/>
              <a:ext cx="240010" cy="223812"/>
            </a:xfrm>
            <a:custGeom>
              <a:avLst/>
              <a:gdLst>
                <a:gd name="T0" fmla="*/ 10 w 35"/>
                <a:gd name="T1" fmla="*/ 7 h 31"/>
                <a:gd name="T2" fmla="*/ 13 w 35"/>
                <a:gd name="T3" fmla="*/ 6 h 31"/>
                <a:gd name="T4" fmla="*/ 15 w 35"/>
                <a:gd name="T5" fmla="*/ 4 h 31"/>
                <a:gd name="T6" fmla="*/ 16 w 35"/>
                <a:gd name="T7" fmla="*/ 2 h 31"/>
                <a:gd name="T8" fmla="*/ 19 w 35"/>
                <a:gd name="T9" fmla="*/ 2 h 31"/>
                <a:gd name="T10" fmla="*/ 20 w 35"/>
                <a:gd name="T11" fmla="*/ 3 h 31"/>
                <a:gd name="T12" fmla="*/ 22 w 35"/>
                <a:gd name="T13" fmla="*/ 2 h 31"/>
                <a:gd name="T14" fmla="*/ 25 w 35"/>
                <a:gd name="T15" fmla="*/ 3 h 31"/>
                <a:gd name="T16" fmla="*/ 27 w 35"/>
                <a:gd name="T17" fmla="*/ 4 h 31"/>
                <a:gd name="T18" fmla="*/ 29 w 35"/>
                <a:gd name="T19" fmla="*/ 6 h 31"/>
                <a:gd name="T20" fmla="*/ 30 w 35"/>
                <a:gd name="T21" fmla="*/ 10 h 31"/>
                <a:gd name="T22" fmla="*/ 30 w 35"/>
                <a:gd name="T23" fmla="*/ 13 h 31"/>
                <a:gd name="T24" fmla="*/ 33 w 35"/>
                <a:gd name="T25" fmla="*/ 16 h 31"/>
                <a:gd name="T26" fmla="*/ 33 w 35"/>
                <a:gd name="T27" fmla="*/ 19 h 31"/>
                <a:gd name="T28" fmla="*/ 30 w 35"/>
                <a:gd name="T29" fmla="*/ 19 h 31"/>
                <a:gd name="T30" fmla="*/ 32 w 35"/>
                <a:gd name="T31" fmla="*/ 22 h 31"/>
                <a:gd name="T32" fmla="*/ 32 w 35"/>
                <a:gd name="T33" fmla="*/ 27 h 31"/>
                <a:gd name="T34" fmla="*/ 30 w 35"/>
                <a:gd name="T35" fmla="*/ 27 h 31"/>
                <a:gd name="T36" fmla="*/ 29 w 35"/>
                <a:gd name="T37" fmla="*/ 28 h 31"/>
                <a:gd name="T38" fmla="*/ 28 w 35"/>
                <a:gd name="T39" fmla="*/ 30 h 31"/>
                <a:gd name="T40" fmla="*/ 24 w 35"/>
                <a:gd name="T41" fmla="*/ 29 h 31"/>
                <a:gd name="T42" fmla="*/ 22 w 35"/>
                <a:gd name="T43" fmla="*/ 29 h 31"/>
                <a:gd name="T44" fmla="*/ 20 w 35"/>
                <a:gd name="T45" fmla="*/ 29 h 31"/>
                <a:gd name="T46" fmla="*/ 19 w 35"/>
                <a:gd name="T47" fmla="*/ 30 h 31"/>
                <a:gd name="T48" fmla="*/ 19 w 35"/>
                <a:gd name="T49" fmla="*/ 29 h 31"/>
                <a:gd name="T50" fmla="*/ 17 w 35"/>
                <a:gd name="T51" fmla="*/ 29 h 31"/>
                <a:gd name="T52" fmla="*/ 13 w 35"/>
                <a:gd name="T53" fmla="*/ 29 h 31"/>
                <a:gd name="T54" fmla="*/ 8 w 35"/>
                <a:gd name="T55" fmla="*/ 28 h 31"/>
                <a:gd name="T56" fmla="*/ 5 w 35"/>
                <a:gd name="T57" fmla="*/ 29 h 31"/>
                <a:gd name="T58" fmla="*/ 3 w 35"/>
                <a:gd name="T59" fmla="*/ 29 h 31"/>
                <a:gd name="T60" fmla="*/ 0 w 35"/>
                <a:gd name="T61" fmla="*/ 29 h 31"/>
                <a:gd name="T62" fmla="*/ 0 w 35"/>
                <a:gd name="T63" fmla="*/ 26 h 31"/>
                <a:gd name="T64" fmla="*/ 1 w 35"/>
                <a:gd name="T65" fmla="*/ 22 h 31"/>
                <a:gd name="T66" fmla="*/ 0 w 35"/>
                <a:gd name="T67" fmla="*/ 19 h 31"/>
                <a:gd name="T68" fmla="*/ 2 w 35"/>
                <a:gd name="T69" fmla="*/ 18 h 31"/>
                <a:gd name="T70" fmla="*/ 5 w 35"/>
                <a:gd name="T71" fmla="*/ 18 h 31"/>
                <a:gd name="T72" fmla="*/ 6 w 35"/>
                <a:gd name="T73" fmla="*/ 16 h 31"/>
                <a:gd name="T74" fmla="*/ 7 w 35"/>
                <a:gd name="T75" fmla="*/ 16 h 31"/>
                <a:gd name="T76" fmla="*/ 7 w 35"/>
                <a:gd name="T77" fmla="*/ 14 h 31"/>
                <a:gd name="T78" fmla="*/ 9 w 35"/>
                <a:gd name="T79" fmla="*/ 10 h 31"/>
                <a:gd name="T80" fmla="*/ 10 w 35"/>
                <a:gd name="T8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" h="31">
                  <a:moveTo>
                    <a:pt x="10" y="7"/>
                  </a:moveTo>
                  <a:cubicBezTo>
                    <a:pt x="10" y="7"/>
                    <a:pt x="11" y="5"/>
                    <a:pt x="13" y="6"/>
                  </a:cubicBezTo>
                  <a:cubicBezTo>
                    <a:pt x="15" y="6"/>
                    <a:pt x="15" y="6"/>
                    <a:pt x="15" y="4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8" y="3"/>
                    <a:pt x="19" y="2"/>
                  </a:cubicBezTo>
                  <a:cubicBezTo>
                    <a:pt x="20" y="0"/>
                    <a:pt x="19" y="4"/>
                    <a:pt x="20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4" y="2"/>
                    <a:pt x="25" y="3"/>
                  </a:cubicBezTo>
                  <a:cubicBezTo>
                    <a:pt x="26" y="3"/>
                    <a:pt x="27" y="3"/>
                    <a:pt x="27" y="4"/>
                  </a:cubicBezTo>
                  <a:cubicBezTo>
                    <a:pt x="27" y="6"/>
                    <a:pt x="29" y="5"/>
                    <a:pt x="29" y="6"/>
                  </a:cubicBezTo>
                  <a:cubicBezTo>
                    <a:pt x="29" y="8"/>
                    <a:pt x="30" y="8"/>
                    <a:pt x="30" y="10"/>
                  </a:cubicBezTo>
                  <a:cubicBezTo>
                    <a:pt x="30" y="12"/>
                    <a:pt x="29" y="13"/>
                    <a:pt x="30" y="13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4" y="17"/>
                    <a:pt x="35" y="19"/>
                    <a:pt x="33" y="19"/>
                  </a:cubicBezTo>
                  <a:cubicBezTo>
                    <a:pt x="32" y="19"/>
                    <a:pt x="31" y="17"/>
                    <a:pt x="30" y="19"/>
                  </a:cubicBezTo>
                  <a:cubicBezTo>
                    <a:pt x="30" y="21"/>
                    <a:pt x="32" y="21"/>
                    <a:pt x="32" y="22"/>
                  </a:cubicBezTo>
                  <a:cubicBezTo>
                    <a:pt x="32" y="23"/>
                    <a:pt x="32" y="27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3" y="30"/>
                    <a:pt x="23" y="29"/>
                    <a:pt x="22" y="29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6" y="29"/>
                    <a:pt x="14" y="29"/>
                    <a:pt x="13" y="29"/>
                  </a:cubicBezTo>
                  <a:cubicBezTo>
                    <a:pt x="12" y="29"/>
                    <a:pt x="9" y="29"/>
                    <a:pt x="8" y="28"/>
                  </a:cubicBezTo>
                  <a:cubicBezTo>
                    <a:pt x="7" y="28"/>
                    <a:pt x="5" y="29"/>
                    <a:pt x="5" y="29"/>
                  </a:cubicBezTo>
                  <a:cubicBezTo>
                    <a:pt x="5" y="29"/>
                    <a:pt x="4" y="31"/>
                    <a:pt x="3" y="29"/>
                  </a:cubicBezTo>
                  <a:cubicBezTo>
                    <a:pt x="2" y="28"/>
                    <a:pt x="0" y="29"/>
                    <a:pt x="0" y="29"/>
                  </a:cubicBezTo>
                  <a:cubicBezTo>
                    <a:pt x="0" y="29"/>
                    <a:pt x="0" y="27"/>
                    <a:pt x="0" y="26"/>
                  </a:cubicBezTo>
                  <a:cubicBezTo>
                    <a:pt x="0" y="25"/>
                    <a:pt x="2" y="23"/>
                    <a:pt x="1" y="22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4" y="18"/>
                    <a:pt x="5" y="18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8" y="15"/>
                    <a:pt x="7" y="14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6" name="Freeform 168">
              <a:extLst>
                <a:ext uri="{FF2B5EF4-FFF2-40B4-BE49-F238E27FC236}">
                  <a16:creationId xmlns:a16="http://schemas.microsoft.com/office/drawing/2014/main" id="{5D52F2CF-B22D-827A-84B5-40548DAAD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4963" y="3084641"/>
              <a:ext cx="6430" cy="1356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7" name="Freeform 169">
              <a:extLst>
                <a:ext uri="{FF2B5EF4-FFF2-40B4-BE49-F238E27FC236}">
                  <a16:creationId xmlns:a16="http://schemas.microsoft.com/office/drawing/2014/main" id="{C33B0265-717A-7240-148E-3828040F3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92" y="3077862"/>
              <a:ext cx="0" cy="678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8" name="Freeform 170">
              <a:extLst>
                <a:ext uri="{FF2B5EF4-FFF2-40B4-BE49-F238E27FC236}">
                  <a16:creationId xmlns:a16="http://schemas.microsoft.com/office/drawing/2014/main" id="{908022EC-1A11-C284-62F4-996668CBD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350" y="3134377"/>
              <a:ext cx="21429" cy="22606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99" name="Freeform 171">
              <a:extLst>
                <a:ext uri="{FF2B5EF4-FFF2-40B4-BE49-F238E27FC236}">
                  <a16:creationId xmlns:a16="http://schemas.microsoft.com/office/drawing/2014/main" id="{4C3BE2D1-4B68-10EF-9C12-F8C8A0D31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5015" y="3091425"/>
              <a:ext cx="173580" cy="239637"/>
            </a:xfrm>
            <a:custGeom>
              <a:avLst/>
              <a:gdLst>
                <a:gd name="T0" fmla="*/ 5 w 25"/>
                <a:gd name="T1" fmla="*/ 27 h 33"/>
                <a:gd name="T2" fmla="*/ 9 w 25"/>
                <a:gd name="T3" fmla="*/ 26 h 33"/>
                <a:gd name="T4" fmla="*/ 10 w 25"/>
                <a:gd name="T5" fmla="*/ 25 h 33"/>
                <a:gd name="T6" fmla="*/ 11 w 25"/>
                <a:gd name="T7" fmla="*/ 25 h 33"/>
                <a:gd name="T8" fmla="*/ 13 w 25"/>
                <a:gd name="T9" fmla="*/ 23 h 33"/>
                <a:gd name="T10" fmla="*/ 13 w 25"/>
                <a:gd name="T11" fmla="*/ 21 h 33"/>
                <a:gd name="T12" fmla="*/ 14 w 25"/>
                <a:gd name="T13" fmla="*/ 20 h 33"/>
                <a:gd name="T14" fmla="*/ 13 w 25"/>
                <a:gd name="T15" fmla="*/ 17 h 33"/>
                <a:gd name="T16" fmla="*/ 17 w 25"/>
                <a:gd name="T17" fmla="*/ 20 h 33"/>
                <a:gd name="T18" fmla="*/ 20 w 25"/>
                <a:gd name="T19" fmla="*/ 23 h 33"/>
                <a:gd name="T20" fmla="*/ 20 w 25"/>
                <a:gd name="T21" fmla="*/ 24 h 33"/>
                <a:gd name="T22" fmla="*/ 22 w 25"/>
                <a:gd name="T23" fmla="*/ 30 h 33"/>
                <a:gd name="T24" fmla="*/ 23 w 25"/>
                <a:gd name="T25" fmla="*/ 31 h 33"/>
                <a:gd name="T26" fmla="*/ 25 w 25"/>
                <a:gd name="T27" fmla="*/ 31 h 33"/>
                <a:gd name="T28" fmla="*/ 25 w 25"/>
                <a:gd name="T29" fmla="*/ 29 h 33"/>
                <a:gd name="T30" fmla="*/ 24 w 25"/>
                <a:gd name="T31" fmla="*/ 25 h 33"/>
                <a:gd name="T32" fmla="*/ 24 w 25"/>
                <a:gd name="T33" fmla="*/ 21 h 33"/>
                <a:gd name="T34" fmla="*/ 21 w 25"/>
                <a:gd name="T35" fmla="*/ 20 h 33"/>
                <a:gd name="T36" fmla="*/ 18 w 25"/>
                <a:gd name="T37" fmla="*/ 19 h 33"/>
                <a:gd name="T38" fmla="*/ 20 w 25"/>
                <a:gd name="T39" fmla="*/ 14 h 33"/>
                <a:gd name="T40" fmla="*/ 21 w 25"/>
                <a:gd name="T41" fmla="*/ 10 h 33"/>
                <a:gd name="T42" fmla="*/ 20 w 25"/>
                <a:gd name="T43" fmla="*/ 8 h 33"/>
                <a:gd name="T44" fmla="*/ 15 w 25"/>
                <a:gd name="T45" fmla="*/ 9 h 33"/>
                <a:gd name="T46" fmla="*/ 10 w 25"/>
                <a:gd name="T47" fmla="*/ 9 h 33"/>
                <a:gd name="T48" fmla="*/ 11 w 25"/>
                <a:gd name="T49" fmla="*/ 3 h 33"/>
                <a:gd name="T50" fmla="*/ 6 w 25"/>
                <a:gd name="T51" fmla="*/ 2 h 33"/>
                <a:gd name="T52" fmla="*/ 3 w 25"/>
                <a:gd name="T53" fmla="*/ 2 h 33"/>
                <a:gd name="T54" fmla="*/ 4 w 25"/>
                <a:gd name="T55" fmla="*/ 6 h 33"/>
                <a:gd name="T56" fmla="*/ 0 w 25"/>
                <a:gd name="T57" fmla="*/ 8 h 33"/>
                <a:gd name="T58" fmla="*/ 1 w 25"/>
                <a:gd name="T59" fmla="*/ 12 h 33"/>
                <a:gd name="T60" fmla="*/ 5 w 25"/>
                <a:gd name="T61" fmla="*/ 15 h 33"/>
                <a:gd name="T62" fmla="*/ 5 w 25"/>
                <a:gd name="T63" fmla="*/ 20 h 33"/>
                <a:gd name="T64" fmla="*/ 4 w 25"/>
                <a:gd name="T65" fmla="*/ 24 h 33"/>
                <a:gd name="T66" fmla="*/ 5 w 25"/>
                <a:gd name="T6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3">
                  <a:moveTo>
                    <a:pt x="5" y="26"/>
                  </a:moveTo>
                  <a:cubicBezTo>
                    <a:pt x="5" y="26"/>
                    <a:pt x="4" y="27"/>
                    <a:pt x="5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4"/>
                    <a:pt x="14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2" y="22"/>
                    <a:pt x="13" y="22"/>
                    <a:pt x="13" y="21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3" y="21"/>
                    <a:pt x="14" y="20"/>
                    <a:pt x="14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14" y="18"/>
                    <a:pt x="15" y="19"/>
                    <a:pt x="15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7" y="21"/>
                    <a:pt x="18" y="21"/>
                  </a:cubicBezTo>
                  <a:cubicBezTo>
                    <a:pt x="18" y="21"/>
                    <a:pt x="19" y="22"/>
                    <a:pt x="20" y="23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6"/>
                    <a:pt x="20" y="28"/>
                    <a:pt x="21" y="29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2" y="31"/>
                    <a:pt x="23" y="32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2"/>
                    <a:pt x="22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6"/>
                    <a:pt x="4" y="26"/>
                    <a:pt x="4" y="26"/>
                  </a:cubicBezTo>
                  <a:lnTo>
                    <a:pt x="5" y="26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0" name="Freeform 172">
              <a:extLst>
                <a:ext uri="{FF2B5EF4-FFF2-40B4-BE49-F238E27FC236}">
                  <a16:creationId xmlns:a16="http://schemas.microsoft.com/office/drawing/2014/main" id="{84F69C89-6BFB-9AF3-3B8B-18448032A4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9954" y="2451637"/>
              <a:ext cx="158579" cy="137905"/>
            </a:xfrm>
            <a:custGeom>
              <a:avLst/>
              <a:gdLst>
                <a:gd name="T0" fmla="*/ 17 w 23"/>
                <a:gd name="T1" fmla="*/ 2 h 19"/>
                <a:gd name="T2" fmla="*/ 15 w 23"/>
                <a:gd name="T3" fmla="*/ 5 h 19"/>
                <a:gd name="T4" fmla="*/ 13 w 23"/>
                <a:gd name="T5" fmla="*/ 3 h 19"/>
                <a:gd name="T6" fmla="*/ 11 w 23"/>
                <a:gd name="T7" fmla="*/ 1 h 19"/>
                <a:gd name="T8" fmla="*/ 9 w 23"/>
                <a:gd name="T9" fmla="*/ 0 h 19"/>
                <a:gd name="T10" fmla="*/ 8 w 23"/>
                <a:gd name="T11" fmla="*/ 1 h 19"/>
                <a:gd name="T12" fmla="*/ 9 w 23"/>
                <a:gd name="T13" fmla="*/ 3 h 19"/>
                <a:gd name="T14" fmla="*/ 6 w 23"/>
                <a:gd name="T15" fmla="*/ 2 h 19"/>
                <a:gd name="T16" fmla="*/ 4 w 23"/>
                <a:gd name="T17" fmla="*/ 1 h 19"/>
                <a:gd name="T18" fmla="*/ 2 w 23"/>
                <a:gd name="T19" fmla="*/ 1 h 19"/>
                <a:gd name="T20" fmla="*/ 1 w 23"/>
                <a:gd name="T21" fmla="*/ 3 h 19"/>
                <a:gd name="T22" fmla="*/ 1 w 23"/>
                <a:gd name="T23" fmla="*/ 4 h 19"/>
                <a:gd name="T24" fmla="*/ 3 w 23"/>
                <a:gd name="T25" fmla="*/ 5 h 19"/>
                <a:gd name="T26" fmla="*/ 4 w 23"/>
                <a:gd name="T27" fmla="*/ 6 h 19"/>
                <a:gd name="T28" fmla="*/ 3 w 23"/>
                <a:gd name="T29" fmla="*/ 8 h 19"/>
                <a:gd name="T30" fmla="*/ 6 w 23"/>
                <a:gd name="T31" fmla="*/ 9 h 19"/>
                <a:gd name="T32" fmla="*/ 7 w 23"/>
                <a:gd name="T33" fmla="*/ 10 h 19"/>
                <a:gd name="T34" fmla="*/ 6 w 23"/>
                <a:gd name="T35" fmla="*/ 11 h 19"/>
                <a:gd name="T36" fmla="*/ 7 w 23"/>
                <a:gd name="T37" fmla="*/ 12 h 19"/>
                <a:gd name="T38" fmla="*/ 9 w 23"/>
                <a:gd name="T39" fmla="*/ 13 h 19"/>
                <a:gd name="T40" fmla="*/ 9 w 23"/>
                <a:gd name="T41" fmla="*/ 15 h 19"/>
                <a:gd name="T42" fmla="*/ 11 w 23"/>
                <a:gd name="T43" fmla="*/ 13 h 19"/>
                <a:gd name="T44" fmla="*/ 13 w 23"/>
                <a:gd name="T45" fmla="*/ 13 h 19"/>
                <a:gd name="T46" fmla="*/ 14 w 23"/>
                <a:gd name="T47" fmla="*/ 15 h 19"/>
                <a:gd name="T48" fmla="*/ 13 w 23"/>
                <a:gd name="T49" fmla="*/ 16 h 19"/>
                <a:gd name="T50" fmla="*/ 15 w 23"/>
                <a:gd name="T51" fmla="*/ 18 h 19"/>
                <a:gd name="T52" fmla="*/ 16 w 23"/>
                <a:gd name="T53" fmla="*/ 19 h 19"/>
                <a:gd name="T54" fmla="*/ 16 w 23"/>
                <a:gd name="T55" fmla="*/ 16 h 19"/>
                <a:gd name="T56" fmla="*/ 18 w 23"/>
                <a:gd name="T57" fmla="*/ 15 h 19"/>
                <a:gd name="T58" fmla="*/ 17 w 23"/>
                <a:gd name="T59" fmla="*/ 14 h 19"/>
                <a:gd name="T60" fmla="*/ 19 w 23"/>
                <a:gd name="T61" fmla="*/ 12 h 19"/>
                <a:gd name="T62" fmla="*/ 19 w 23"/>
                <a:gd name="T63" fmla="*/ 10 h 19"/>
                <a:gd name="T64" fmla="*/ 23 w 23"/>
                <a:gd name="T65" fmla="*/ 7 h 19"/>
                <a:gd name="T66" fmla="*/ 22 w 23"/>
                <a:gd name="T67" fmla="*/ 6 h 19"/>
                <a:gd name="T68" fmla="*/ 21 w 23"/>
                <a:gd name="T69" fmla="*/ 6 h 19"/>
                <a:gd name="T70" fmla="*/ 18 w 23"/>
                <a:gd name="T71" fmla="*/ 4 h 19"/>
                <a:gd name="T72" fmla="*/ 17 w 23"/>
                <a:gd name="T73" fmla="*/ 2 h 19"/>
                <a:gd name="T74" fmla="*/ 0 w 23"/>
                <a:gd name="T75" fmla="*/ 13 h 19"/>
                <a:gd name="T76" fmla="*/ 1 w 23"/>
                <a:gd name="T77" fmla="*/ 15 h 19"/>
                <a:gd name="T78" fmla="*/ 3 w 23"/>
                <a:gd name="T79" fmla="*/ 16 h 19"/>
                <a:gd name="T80" fmla="*/ 4 w 23"/>
                <a:gd name="T81" fmla="*/ 17 h 19"/>
                <a:gd name="T82" fmla="*/ 7 w 23"/>
                <a:gd name="T83" fmla="*/ 17 h 19"/>
                <a:gd name="T84" fmla="*/ 5 w 23"/>
                <a:gd name="T85" fmla="*/ 15 h 19"/>
                <a:gd name="T86" fmla="*/ 4 w 23"/>
                <a:gd name="T87" fmla="*/ 13 h 19"/>
                <a:gd name="T88" fmla="*/ 2 w 23"/>
                <a:gd name="T89" fmla="*/ 13 h 19"/>
                <a:gd name="T90" fmla="*/ 0 w 23"/>
                <a:gd name="T91" fmla="*/ 13 h 19"/>
                <a:gd name="T92" fmla="*/ 11 w 23"/>
                <a:gd name="T93" fmla="*/ 13 h 19"/>
                <a:gd name="T94" fmla="*/ 8 w 23"/>
                <a:gd name="T95" fmla="*/ 9 h 19"/>
                <a:gd name="T96" fmla="*/ 10 w 23"/>
                <a:gd name="T97" fmla="*/ 8 h 19"/>
                <a:gd name="T98" fmla="*/ 11 w 23"/>
                <a:gd name="T99" fmla="*/ 10 h 19"/>
                <a:gd name="T100" fmla="*/ 10 w 23"/>
                <a:gd name="T101" fmla="*/ 10 h 19"/>
                <a:gd name="T102" fmla="*/ 10 w 23"/>
                <a:gd name="T103" fmla="*/ 11 h 19"/>
                <a:gd name="T104" fmla="*/ 12 w 23"/>
                <a:gd name="T105" fmla="*/ 12 h 19"/>
                <a:gd name="T106" fmla="*/ 11 w 23"/>
                <a:gd name="T10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19">
                  <a:moveTo>
                    <a:pt x="17" y="2"/>
                  </a:moveTo>
                  <a:cubicBezTo>
                    <a:pt x="17" y="2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7" y="0"/>
                    <a:pt x="8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6" y="2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3" y="5"/>
                  </a:cubicBezTo>
                  <a:cubicBezTo>
                    <a:pt x="3" y="4"/>
                    <a:pt x="3" y="6"/>
                    <a:pt x="4" y="6"/>
                  </a:cubicBezTo>
                  <a:cubicBezTo>
                    <a:pt x="5" y="6"/>
                    <a:pt x="3" y="8"/>
                    <a:pt x="3" y="8"/>
                  </a:cubicBezTo>
                  <a:cubicBezTo>
                    <a:pt x="3" y="8"/>
                    <a:pt x="5" y="8"/>
                    <a:pt x="6" y="9"/>
                  </a:cubicBezTo>
                  <a:cubicBezTo>
                    <a:pt x="6" y="9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9" y="12"/>
                    <a:pt x="9" y="13"/>
                  </a:cubicBezTo>
                  <a:cubicBezTo>
                    <a:pt x="8" y="14"/>
                    <a:pt x="9" y="15"/>
                    <a:pt x="9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3" y="13"/>
                    <a:pt x="12" y="12"/>
                    <a:pt x="13" y="13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2" y="15"/>
                    <a:pt x="14" y="15"/>
                    <a:pt x="13" y="16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6" y="19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4"/>
                    <a:pt x="19" y="12"/>
                    <a:pt x="19" y="12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2" y="7"/>
                    <a:pt x="23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5"/>
                    <a:pt x="18" y="4"/>
                  </a:cubicBezTo>
                  <a:cubicBezTo>
                    <a:pt x="18" y="3"/>
                    <a:pt x="18" y="3"/>
                    <a:pt x="17" y="2"/>
                  </a:cubicBezTo>
                  <a:close/>
                  <a:moveTo>
                    <a:pt x="0" y="13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7" y="17"/>
                    <a:pt x="7" y="17"/>
                  </a:cubicBezTo>
                  <a:cubicBezTo>
                    <a:pt x="7" y="17"/>
                    <a:pt x="7" y="16"/>
                    <a:pt x="5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  <a:moveTo>
                    <a:pt x="11" y="13"/>
                  </a:moveTo>
                  <a:cubicBezTo>
                    <a:pt x="10" y="12"/>
                    <a:pt x="8" y="10"/>
                    <a:pt x="8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1" y="13"/>
                    <a:pt x="11" y="1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1" name="Freeform 173">
              <a:extLst>
                <a:ext uri="{FF2B5EF4-FFF2-40B4-BE49-F238E27FC236}">
                  <a16:creationId xmlns:a16="http://schemas.microsoft.com/office/drawing/2014/main" id="{D1F88391-CD2C-F03D-0293-BDFB91A05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477" y="2126092"/>
              <a:ext cx="220725" cy="122080"/>
            </a:xfrm>
            <a:custGeom>
              <a:avLst/>
              <a:gdLst>
                <a:gd name="T0" fmla="*/ 0 w 32"/>
                <a:gd name="T1" fmla="*/ 12 h 17"/>
                <a:gd name="T2" fmla="*/ 1 w 32"/>
                <a:gd name="T3" fmla="*/ 14 h 17"/>
                <a:gd name="T4" fmla="*/ 4 w 32"/>
                <a:gd name="T5" fmla="*/ 15 h 17"/>
                <a:gd name="T6" fmla="*/ 5 w 32"/>
                <a:gd name="T7" fmla="*/ 15 h 17"/>
                <a:gd name="T8" fmla="*/ 7 w 32"/>
                <a:gd name="T9" fmla="*/ 15 h 17"/>
                <a:gd name="T10" fmla="*/ 9 w 32"/>
                <a:gd name="T11" fmla="*/ 16 h 17"/>
                <a:gd name="T12" fmla="*/ 11 w 32"/>
                <a:gd name="T13" fmla="*/ 16 h 17"/>
                <a:gd name="T14" fmla="*/ 14 w 32"/>
                <a:gd name="T15" fmla="*/ 16 h 17"/>
                <a:gd name="T16" fmla="*/ 16 w 32"/>
                <a:gd name="T17" fmla="*/ 15 h 17"/>
                <a:gd name="T18" fmla="*/ 18 w 32"/>
                <a:gd name="T19" fmla="*/ 15 h 17"/>
                <a:gd name="T20" fmla="*/ 21 w 32"/>
                <a:gd name="T21" fmla="*/ 14 h 17"/>
                <a:gd name="T22" fmla="*/ 23 w 32"/>
                <a:gd name="T23" fmla="*/ 13 h 17"/>
                <a:gd name="T24" fmla="*/ 26 w 32"/>
                <a:gd name="T25" fmla="*/ 13 h 17"/>
                <a:gd name="T26" fmla="*/ 28 w 32"/>
                <a:gd name="T27" fmla="*/ 12 h 17"/>
                <a:gd name="T28" fmla="*/ 30 w 32"/>
                <a:gd name="T29" fmla="*/ 11 h 17"/>
                <a:gd name="T30" fmla="*/ 31 w 32"/>
                <a:gd name="T31" fmla="*/ 8 h 17"/>
                <a:gd name="T32" fmla="*/ 32 w 32"/>
                <a:gd name="T33" fmla="*/ 7 h 17"/>
                <a:gd name="T34" fmla="*/ 31 w 32"/>
                <a:gd name="T35" fmla="*/ 5 h 17"/>
                <a:gd name="T36" fmla="*/ 31 w 32"/>
                <a:gd name="T37" fmla="*/ 2 h 17"/>
                <a:gd name="T38" fmla="*/ 28 w 32"/>
                <a:gd name="T39" fmla="*/ 3 h 17"/>
                <a:gd name="T40" fmla="*/ 24 w 32"/>
                <a:gd name="T41" fmla="*/ 1 h 17"/>
                <a:gd name="T42" fmla="*/ 21 w 32"/>
                <a:gd name="T43" fmla="*/ 1 h 17"/>
                <a:gd name="T44" fmla="*/ 20 w 32"/>
                <a:gd name="T45" fmla="*/ 3 h 17"/>
                <a:gd name="T46" fmla="*/ 16 w 32"/>
                <a:gd name="T47" fmla="*/ 2 h 17"/>
                <a:gd name="T48" fmla="*/ 14 w 32"/>
                <a:gd name="T49" fmla="*/ 4 h 17"/>
                <a:gd name="T50" fmla="*/ 13 w 32"/>
                <a:gd name="T51" fmla="*/ 6 h 17"/>
                <a:gd name="T52" fmla="*/ 11 w 32"/>
                <a:gd name="T53" fmla="*/ 7 h 17"/>
                <a:gd name="T54" fmla="*/ 12 w 32"/>
                <a:gd name="T55" fmla="*/ 9 h 17"/>
                <a:gd name="T56" fmla="*/ 11 w 32"/>
                <a:gd name="T57" fmla="*/ 10 h 17"/>
                <a:gd name="T58" fmla="*/ 9 w 32"/>
                <a:gd name="T59" fmla="*/ 9 h 17"/>
                <a:gd name="T60" fmla="*/ 6 w 32"/>
                <a:gd name="T61" fmla="*/ 9 h 17"/>
                <a:gd name="T62" fmla="*/ 5 w 32"/>
                <a:gd name="T63" fmla="*/ 10 h 17"/>
                <a:gd name="T64" fmla="*/ 2 w 32"/>
                <a:gd name="T65" fmla="*/ 11 h 17"/>
                <a:gd name="T66" fmla="*/ 0 w 32"/>
                <a:gd name="T6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17">
                  <a:moveTo>
                    <a:pt x="0" y="12"/>
                  </a:moveTo>
                  <a:cubicBezTo>
                    <a:pt x="1" y="12"/>
                    <a:pt x="2" y="13"/>
                    <a:pt x="1" y="14"/>
                  </a:cubicBezTo>
                  <a:cubicBezTo>
                    <a:pt x="1" y="14"/>
                    <a:pt x="4" y="16"/>
                    <a:pt x="4" y="15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7" y="16"/>
                    <a:pt x="5" y="15"/>
                    <a:pt x="7" y="15"/>
                  </a:cubicBezTo>
                  <a:cubicBezTo>
                    <a:pt x="9" y="15"/>
                    <a:pt x="8" y="16"/>
                    <a:pt x="9" y="16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6"/>
                    <a:pt x="14" y="16"/>
                    <a:pt x="14" y="16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16" y="14"/>
                    <a:pt x="16" y="15"/>
                    <a:pt x="18" y="15"/>
                  </a:cubicBezTo>
                  <a:cubicBezTo>
                    <a:pt x="19" y="15"/>
                    <a:pt x="21" y="15"/>
                    <a:pt x="21" y="14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4" y="13"/>
                    <a:pt x="25" y="14"/>
                    <a:pt x="26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9" y="11"/>
                    <a:pt x="30" y="11"/>
                  </a:cubicBezTo>
                  <a:cubicBezTo>
                    <a:pt x="31" y="12"/>
                    <a:pt x="31" y="8"/>
                    <a:pt x="31" y="8"/>
                  </a:cubicBezTo>
                  <a:cubicBezTo>
                    <a:pt x="31" y="8"/>
                    <a:pt x="30" y="6"/>
                    <a:pt x="32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31" y="2"/>
                    <a:pt x="31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6" y="3"/>
                    <a:pt x="25" y="2"/>
                    <a:pt x="24" y="1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1" y="2"/>
                    <a:pt x="20" y="3"/>
                  </a:cubicBezTo>
                  <a:cubicBezTo>
                    <a:pt x="19" y="5"/>
                    <a:pt x="16" y="2"/>
                    <a:pt x="16" y="2"/>
                  </a:cubicBezTo>
                  <a:cubicBezTo>
                    <a:pt x="16" y="2"/>
                    <a:pt x="14" y="3"/>
                    <a:pt x="14" y="4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2" y="7"/>
                    <a:pt x="12" y="9"/>
                  </a:cubicBezTo>
                  <a:cubicBezTo>
                    <a:pt x="12" y="10"/>
                    <a:pt x="13" y="11"/>
                    <a:pt x="11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8" y="9"/>
                    <a:pt x="7" y="8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2" name="Freeform 174">
              <a:extLst>
                <a:ext uri="{FF2B5EF4-FFF2-40B4-BE49-F238E27FC236}">
                  <a16:creationId xmlns:a16="http://schemas.microsoft.com/office/drawing/2014/main" id="{F492A2EE-FB49-38ED-CD46-11F3C77C3B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7908" y="4524729"/>
              <a:ext cx="1260056" cy="1286357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3" name="Freeform 175">
              <a:extLst>
                <a:ext uri="{FF2B5EF4-FFF2-40B4-BE49-F238E27FC236}">
                  <a16:creationId xmlns:a16="http://schemas.microsoft.com/office/drawing/2014/main" id="{7AE5BA5C-ED23-5D81-5EF5-317F8517A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0666" y="2474246"/>
              <a:ext cx="111433" cy="101734"/>
            </a:xfrm>
            <a:custGeom>
              <a:avLst/>
              <a:gdLst>
                <a:gd name="T0" fmla="*/ 2 w 16"/>
                <a:gd name="T1" fmla="*/ 0 h 14"/>
                <a:gd name="T2" fmla="*/ 2 w 16"/>
                <a:gd name="T3" fmla="*/ 3 h 14"/>
                <a:gd name="T4" fmla="*/ 1 w 16"/>
                <a:gd name="T5" fmla="*/ 5 h 14"/>
                <a:gd name="T6" fmla="*/ 6 w 16"/>
                <a:gd name="T7" fmla="*/ 8 h 14"/>
                <a:gd name="T8" fmla="*/ 7 w 16"/>
                <a:gd name="T9" fmla="*/ 10 h 14"/>
                <a:gd name="T10" fmla="*/ 9 w 16"/>
                <a:gd name="T11" fmla="*/ 10 h 14"/>
                <a:gd name="T12" fmla="*/ 10 w 16"/>
                <a:gd name="T13" fmla="*/ 10 h 14"/>
                <a:gd name="T14" fmla="*/ 12 w 16"/>
                <a:gd name="T15" fmla="*/ 12 h 14"/>
                <a:gd name="T16" fmla="*/ 14 w 16"/>
                <a:gd name="T17" fmla="*/ 14 h 14"/>
                <a:gd name="T18" fmla="*/ 15 w 16"/>
                <a:gd name="T19" fmla="*/ 13 h 14"/>
                <a:gd name="T20" fmla="*/ 16 w 16"/>
                <a:gd name="T21" fmla="*/ 12 h 14"/>
                <a:gd name="T22" fmla="*/ 16 w 16"/>
                <a:gd name="T23" fmla="*/ 10 h 14"/>
                <a:gd name="T24" fmla="*/ 14 w 16"/>
                <a:gd name="T25" fmla="*/ 9 h 14"/>
                <a:gd name="T26" fmla="*/ 13 w 16"/>
                <a:gd name="T27" fmla="*/ 8 h 14"/>
                <a:gd name="T28" fmla="*/ 14 w 16"/>
                <a:gd name="T29" fmla="*/ 7 h 14"/>
                <a:gd name="T30" fmla="*/ 13 w 16"/>
                <a:gd name="T31" fmla="*/ 6 h 14"/>
                <a:gd name="T32" fmla="*/ 10 w 16"/>
                <a:gd name="T33" fmla="*/ 5 h 14"/>
                <a:gd name="T34" fmla="*/ 11 w 16"/>
                <a:gd name="T35" fmla="*/ 3 h 14"/>
                <a:gd name="T36" fmla="*/ 10 w 16"/>
                <a:gd name="T37" fmla="*/ 2 h 14"/>
                <a:gd name="T38" fmla="*/ 8 w 16"/>
                <a:gd name="T39" fmla="*/ 1 h 14"/>
                <a:gd name="T40" fmla="*/ 8 w 16"/>
                <a:gd name="T41" fmla="*/ 0 h 14"/>
                <a:gd name="T42" fmla="*/ 5 w 16"/>
                <a:gd name="T43" fmla="*/ 0 h 14"/>
                <a:gd name="T44" fmla="*/ 2 w 16"/>
                <a:gd name="T45" fmla="*/ 0 h 14"/>
                <a:gd name="T46" fmla="*/ 5 w 16"/>
                <a:gd name="T47" fmla="*/ 5 h 14"/>
                <a:gd name="T48" fmla="*/ 8 w 16"/>
                <a:gd name="T49" fmla="*/ 7 h 14"/>
                <a:gd name="T50" fmla="*/ 6 w 16"/>
                <a:gd name="T51" fmla="*/ 7 h 14"/>
                <a:gd name="T52" fmla="*/ 5 w 16"/>
                <a:gd name="T5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14">
                  <a:moveTo>
                    <a:pt x="2" y="0"/>
                  </a:moveTo>
                  <a:cubicBezTo>
                    <a:pt x="2" y="0"/>
                    <a:pt x="3" y="2"/>
                    <a:pt x="2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0" y="7"/>
                    <a:pt x="4" y="7"/>
                    <a:pt x="6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1"/>
                    <a:pt x="12" y="12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5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9"/>
                    <a:pt x="15" y="10"/>
                    <a:pt x="14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2" y="5"/>
                    <a:pt x="10" y="5"/>
                    <a:pt x="10" y="5"/>
                  </a:cubicBezTo>
                  <a:cubicBezTo>
                    <a:pt x="10" y="5"/>
                    <a:pt x="12" y="3"/>
                    <a:pt x="11" y="3"/>
                  </a:cubicBezTo>
                  <a:cubicBezTo>
                    <a:pt x="10" y="3"/>
                    <a:pt x="10" y="1"/>
                    <a:pt x="10" y="2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2" y="0"/>
                  </a:cubicBezTo>
                  <a:close/>
                  <a:moveTo>
                    <a:pt x="5" y="5"/>
                  </a:moveTo>
                  <a:cubicBezTo>
                    <a:pt x="7" y="5"/>
                    <a:pt x="7" y="6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5" y="5"/>
                    <a:pt x="5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4" name="Freeform 176">
              <a:extLst>
                <a:ext uri="{FF2B5EF4-FFF2-40B4-BE49-F238E27FC236}">
                  <a16:creationId xmlns:a16="http://schemas.microsoft.com/office/drawing/2014/main" id="{7D031DC8-E4F0-E96B-FCE7-786F251593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0500" y="4902269"/>
              <a:ext cx="619315" cy="1410697"/>
            </a:xfrm>
            <a:custGeom>
              <a:avLst/>
              <a:gdLst>
                <a:gd name="T0" fmla="*/ 40 w 90"/>
                <a:gd name="T1" fmla="*/ 4 h 194"/>
                <a:gd name="T2" fmla="*/ 28 w 90"/>
                <a:gd name="T3" fmla="*/ 3 h 194"/>
                <a:gd name="T4" fmla="*/ 23 w 90"/>
                <a:gd name="T5" fmla="*/ 16 h 194"/>
                <a:gd name="T6" fmla="*/ 23 w 90"/>
                <a:gd name="T7" fmla="*/ 31 h 194"/>
                <a:gd name="T8" fmla="*/ 18 w 90"/>
                <a:gd name="T9" fmla="*/ 49 h 194"/>
                <a:gd name="T10" fmla="*/ 16 w 90"/>
                <a:gd name="T11" fmla="*/ 64 h 194"/>
                <a:gd name="T12" fmla="*/ 14 w 90"/>
                <a:gd name="T13" fmla="*/ 81 h 194"/>
                <a:gd name="T14" fmla="*/ 11 w 90"/>
                <a:gd name="T15" fmla="*/ 92 h 194"/>
                <a:gd name="T16" fmla="*/ 7 w 90"/>
                <a:gd name="T17" fmla="*/ 106 h 194"/>
                <a:gd name="T18" fmla="*/ 7 w 90"/>
                <a:gd name="T19" fmla="*/ 120 h 194"/>
                <a:gd name="T20" fmla="*/ 8 w 90"/>
                <a:gd name="T21" fmla="*/ 132 h 194"/>
                <a:gd name="T22" fmla="*/ 7 w 90"/>
                <a:gd name="T23" fmla="*/ 141 h 194"/>
                <a:gd name="T24" fmla="*/ 5 w 90"/>
                <a:gd name="T25" fmla="*/ 151 h 194"/>
                <a:gd name="T26" fmla="*/ 1 w 90"/>
                <a:gd name="T27" fmla="*/ 164 h 194"/>
                <a:gd name="T28" fmla="*/ 4 w 90"/>
                <a:gd name="T29" fmla="*/ 172 h 194"/>
                <a:gd name="T30" fmla="*/ 21 w 90"/>
                <a:gd name="T31" fmla="*/ 174 h 194"/>
                <a:gd name="T32" fmla="*/ 18 w 90"/>
                <a:gd name="T33" fmla="*/ 170 h 194"/>
                <a:gd name="T34" fmla="*/ 22 w 90"/>
                <a:gd name="T35" fmla="*/ 166 h 194"/>
                <a:gd name="T36" fmla="*/ 21 w 90"/>
                <a:gd name="T37" fmla="*/ 162 h 194"/>
                <a:gd name="T38" fmla="*/ 26 w 90"/>
                <a:gd name="T39" fmla="*/ 160 h 194"/>
                <a:gd name="T40" fmla="*/ 29 w 90"/>
                <a:gd name="T41" fmla="*/ 155 h 194"/>
                <a:gd name="T42" fmla="*/ 36 w 90"/>
                <a:gd name="T43" fmla="*/ 151 h 194"/>
                <a:gd name="T44" fmla="*/ 29 w 90"/>
                <a:gd name="T45" fmla="*/ 143 h 194"/>
                <a:gd name="T46" fmla="*/ 28 w 90"/>
                <a:gd name="T47" fmla="*/ 138 h 194"/>
                <a:gd name="T48" fmla="*/ 36 w 90"/>
                <a:gd name="T49" fmla="*/ 131 h 194"/>
                <a:gd name="T50" fmla="*/ 41 w 90"/>
                <a:gd name="T51" fmla="*/ 120 h 194"/>
                <a:gd name="T52" fmla="*/ 42 w 90"/>
                <a:gd name="T53" fmla="*/ 118 h 194"/>
                <a:gd name="T54" fmla="*/ 46 w 90"/>
                <a:gd name="T55" fmla="*/ 116 h 194"/>
                <a:gd name="T56" fmla="*/ 42 w 90"/>
                <a:gd name="T57" fmla="*/ 117 h 194"/>
                <a:gd name="T58" fmla="*/ 38 w 90"/>
                <a:gd name="T59" fmla="*/ 112 h 194"/>
                <a:gd name="T60" fmla="*/ 40 w 90"/>
                <a:gd name="T61" fmla="*/ 108 h 194"/>
                <a:gd name="T62" fmla="*/ 49 w 90"/>
                <a:gd name="T63" fmla="*/ 108 h 194"/>
                <a:gd name="T64" fmla="*/ 52 w 90"/>
                <a:gd name="T65" fmla="*/ 99 h 194"/>
                <a:gd name="T66" fmla="*/ 51 w 90"/>
                <a:gd name="T67" fmla="*/ 95 h 194"/>
                <a:gd name="T68" fmla="*/ 57 w 90"/>
                <a:gd name="T69" fmla="*/ 95 h 194"/>
                <a:gd name="T70" fmla="*/ 70 w 90"/>
                <a:gd name="T71" fmla="*/ 93 h 194"/>
                <a:gd name="T72" fmla="*/ 74 w 90"/>
                <a:gd name="T73" fmla="*/ 80 h 194"/>
                <a:gd name="T74" fmla="*/ 74 w 90"/>
                <a:gd name="T75" fmla="*/ 77 h 194"/>
                <a:gd name="T76" fmla="*/ 69 w 90"/>
                <a:gd name="T77" fmla="*/ 70 h 194"/>
                <a:gd name="T78" fmla="*/ 68 w 90"/>
                <a:gd name="T79" fmla="*/ 67 h 194"/>
                <a:gd name="T80" fmla="*/ 70 w 90"/>
                <a:gd name="T81" fmla="*/ 55 h 194"/>
                <a:gd name="T82" fmla="*/ 75 w 90"/>
                <a:gd name="T83" fmla="*/ 43 h 194"/>
                <a:gd name="T84" fmla="*/ 84 w 90"/>
                <a:gd name="T85" fmla="*/ 33 h 194"/>
                <a:gd name="T86" fmla="*/ 89 w 90"/>
                <a:gd name="T87" fmla="*/ 22 h 194"/>
                <a:gd name="T88" fmla="*/ 84 w 90"/>
                <a:gd name="T89" fmla="*/ 28 h 194"/>
                <a:gd name="T90" fmla="*/ 75 w 90"/>
                <a:gd name="T91" fmla="*/ 31 h 194"/>
                <a:gd name="T92" fmla="*/ 69 w 90"/>
                <a:gd name="T93" fmla="*/ 27 h 194"/>
                <a:gd name="T94" fmla="*/ 66 w 90"/>
                <a:gd name="T95" fmla="*/ 15 h 194"/>
                <a:gd name="T96" fmla="*/ 56 w 90"/>
                <a:gd name="T97" fmla="*/ 7 h 194"/>
                <a:gd name="T98" fmla="*/ 25 w 90"/>
                <a:gd name="T99" fmla="*/ 193 h 194"/>
                <a:gd name="T100" fmla="*/ 28 w 90"/>
                <a:gd name="T101" fmla="*/ 193 h 194"/>
                <a:gd name="T102" fmla="*/ 36 w 90"/>
                <a:gd name="T103" fmla="*/ 193 h 194"/>
                <a:gd name="T104" fmla="*/ 30 w 90"/>
                <a:gd name="T105" fmla="*/ 191 h 194"/>
                <a:gd name="T106" fmla="*/ 24 w 90"/>
                <a:gd name="T107" fmla="*/ 186 h 194"/>
                <a:gd name="T108" fmla="*/ 21 w 90"/>
                <a:gd name="T109" fmla="*/ 180 h 194"/>
                <a:gd name="T110" fmla="*/ 41 w 90"/>
                <a:gd name="T111" fmla="*/ 191 h 194"/>
                <a:gd name="T112" fmla="*/ 44 w 90"/>
                <a:gd name="T113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194">
                  <a:moveTo>
                    <a:pt x="50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0"/>
                    <a:pt x="42" y="3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40" y="4"/>
                    <a:pt x="38" y="2"/>
                    <a:pt x="38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1" y="1"/>
                    <a:pt x="31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6"/>
                    <a:pt x="29" y="7"/>
                  </a:cubicBezTo>
                  <a:cubicBezTo>
                    <a:pt x="31" y="8"/>
                    <a:pt x="30" y="10"/>
                    <a:pt x="30" y="11"/>
                  </a:cubicBezTo>
                  <a:cubicBezTo>
                    <a:pt x="29" y="13"/>
                    <a:pt x="27" y="12"/>
                    <a:pt x="27" y="14"/>
                  </a:cubicBezTo>
                  <a:cubicBezTo>
                    <a:pt x="26" y="15"/>
                    <a:pt x="24" y="15"/>
                    <a:pt x="23" y="16"/>
                  </a:cubicBezTo>
                  <a:cubicBezTo>
                    <a:pt x="23" y="17"/>
                    <a:pt x="23" y="20"/>
                    <a:pt x="23" y="21"/>
                  </a:cubicBezTo>
                  <a:cubicBezTo>
                    <a:pt x="24" y="23"/>
                    <a:pt x="25" y="24"/>
                    <a:pt x="24" y="25"/>
                  </a:cubicBezTo>
                  <a:cubicBezTo>
                    <a:pt x="23" y="25"/>
                    <a:pt x="23" y="26"/>
                    <a:pt x="24" y="27"/>
                  </a:cubicBezTo>
                  <a:cubicBezTo>
                    <a:pt x="24" y="29"/>
                    <a:pt x="24" y="30"/>
                    <a:pt x="23" y="31"/>
                  </a:cubicBezTo>
                  <a:cubicBezTo>
                    <a:pt x="23" y="33"/>
                    <a:pt x="22" y="33"/>
                    <a:pt x="21" y="35"/>
                  </a:cubicBezTo>
                  <a:cubicBezTo>
                    <a:pt x="20" y="37"/>
                    <a:pt x="19" y="36"/>
                    <a:pt x="18" y="39"/>
                  </a:cubicBezTo>
                  <a:cubicBezTo>
                    <a:pt x="18" y="41"/>
                    <a:pt x="18" y="43"/>
                    <a:pt x="18" y="45"/>
                  </a:cubicBezTo>
                  <a:cubicBezTo>
                    <a:pt x="18" y="47"/>
                    <a:pt x="18" y="47"/>
                    <a:pt x="18" y="49"/>
                  </a:cubicBezTo>
                  <a:cubicBezTo>
                    <a:pt x="17" y="50"/>
                    <a:pt x="17" y="50"/>
                    <a:pt x="17" y="52"/>
                  </a:cubicBezTo>
                  <a:cubicBezTo>
                    <a:pt x="17" y="55"/>
                    <a:pt x="16" y="55"/>
                    <a:pt x="16" y="57"/>
                  </a:cubicBezTo>
                  <a:cubicBezTo>
                    <a:pt x="16" y="59"/>
                    <a:pt x="17" y="60"/>
                    <a:pt x="16" y="61"/>
                  </a:cubicBezTo>
                  <a:cubicBezTo>
                    <a:pt x="15" y="62"/>
                    <a:pt x="15" y="63"/>
                    <a:pt x="16" y="64"/>
                  </a:cubicBezTo>
                  <a:cubicBezTo>
                    <a:pt x="16" y="66"/>
                    <a:pt x="16" y="66"/>
                    <a:pt x="16" y="68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6"/>
                    <a:pt x="13" y="76"/>
                    <a:pt x="14" y="78"/>
                  </a:cubicBezTo>
                  <a:cubicBezTo>
                    <a:pt x="14" y="79"/>
                    <a:pt x="14" y="79"/>
                    <a:pt x="14" y="81"/>
                  </a:cubicBezTo>
                  <a:cubicBezTo>
                    <a:pt x="13" y="82"/>
                    <a:pt x="12" y="81"/>
                    <a:pt x="12" y="81"/>
                  </a:cubicBezTo>
                  <a:cubicBezTo>
                    <a:pt x="12" y="81"/>
                    <a:pt x="10" y="83"/>
                    <a:pt x="10" y="84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9" y="90"/>
                    <a:pt x="11" y="90"/>
                    <a:pt x="11" y="92"/>
                  </a:cubicBezTo>
                  <a:cubicBezTo>
                    <a:pt x="11" y="93"/>
                    <a:pt x="10" y="92"/>
                    <a:pt x="9" y="93"/>
                  </a:cubicBezTo>
                  <a:cubicBezTo>
                    <a:pt x="8" y="95"/>
                    <a:pt x="8" y="98"/>
                    <a:pt x="8" y="99"/>
                  </a:cubicBezTo>
                  <a:cubicBezTo>
                    <a:pt x="7" y="101"/>
                    <a:pt x="8" y="101"/>
                    <a:pt x="6" y="102"/>
                  </a:cubicBezTo>
                  <a:cubicBezTo>
                    <a:pt x="5" y="104"/>
                    <a:pt x="7" y="105"/>
                    <a:pt x="7" y="106"/>
                  </a:cubicBezTo>
                  <a:cubicBezTo>
                    <a:pt x="7" y="108"/>
                    <a:pt x="6" y="110"/>
                    <a:pt x="7" y="110"/>
                  </a:cubicBezTo>
                  <a:cubicBezTo>
                    <a:pt x="8" y="111"/>
                    <a:pt x="8" y="110"/>
                    <a:pt x="8" y="112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7"/>
                    <a:pt x="6" y="119"/>
                    <a:pt x="7" y="120"/>
                  </a:cubicBezTo>
                  <a:cubicBezTo>
                    <a:pt x="7" y="121"/>
                    <a:pt x="9" y="122"/>
                    <a:pt x="8" y="123"/>
                  </a:cubicBezTo>
                  <a:cubicBezTo>
                    <a:pt x="8" y="124"/>
                    <a:pt x="8" y="124"/>
                    <a:pt x="8" y="126"/>
                  </a:cubicBezTo>
                  <a:cubicBezTo>
                    <a:pt x="8" y="127"/>
                    <a:pt x="10" y="128"/>
                    <a:pt x="9" y="129"/>
                  </a:cubicBezTo>
                  <a:cubicBezTo>
                    <a:pt x="8" y="130"/>
                    <a:pt x="8" y="131"/>
                    <a:pt x="8" y="132"/>
                  </a:cubicBezTo>
                  <a:cubicBezTo>
                    <a:pt x="8" y="132"/>
                    <a:pt x="9" y="133"/>
                    <a:pt x="8" y="133"/>
                  </a:cubicBezTo>
                  <a:cubicBezTo>
                    <a:pt x="7" y="133"/>
                    <a:pt x="8" y="135"/>
                    <a:pt x="7" y="135"/>
                  </a:cubicBezTo>
                  <a:cubicBezTo>
                    <a:pt x="6" y="135"/>
                    <a:pt x="7" y="136"/>
                    <a:pt x="7" y="138"/>
                  </a:cubicBezTo>
                  <a:cubicBezTo>
                    <a:pt x="8" y="139"/>
                    <a:pt x="8" y="139"/>
                    <a:pt x="7" y="141"/>
                  </a:cubicBezTo>
                  <a:cubicBezTo>
                    <a:pt x="7" y="142"/>
                    <a:pt x="7" y="144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6" y="147"/>
                    <a:pt x="5" y="148"/>
                  </a:cubicBezTo>
                  <a:cubicBezTo>
                    <a:pt x="4" y="149"/>
                    <a:pt x="5" y="150"/>
                    <a:pt x="5" y="151"/>
                  </a:cubicBezTo>
                  <a:cubicBezTo>
                    <a:pt x="5" y="152"/>
                    <a:pt x="5" y="153"/>
                    <a:pt x="4" y="154"/>
                  </a:cubicBezTo>
                  <a:cubicBezTo>
                    <a:pt x="3" y="155"/>
                    <a:pt x="0" y="155"/>
                    <a:pt x="1" y="157"/>
                  </a:cubicBezTo>
                  <a:cubicBezTo>
                    <a:pt x="2" y="158"/>
                    <a:pt x="2" y="159"/>
                    <a:pt x="2" y="160"/>
                  </a:cubicBezTo>
                  <a:cubicBezTo>
                    <a:pt x="1" y="162"/>
                    <a:pt x="1" y="162"/>
                    <a:pt x="1" y="164"/>
                  </a:cubicBezTo>
                  <a:cubicBezTo>
                    <a:pt x="1" y="165"/>
                    <a:pt x="0" y="166"/>
                    <a:pt x="2" y="166"/>
                  </a:cubicBezTo>
                  <a:cubicBezTo>
                    <a:pt x="3" y="166"/>
                    <a:pt x="3" y="165"/>
                    <a:pt x="4" y="166"/>
                  </a:cubicBezTo>
                  <a:cubicBezTo>
                    <a:pt x="5" y="167"/>
                    <a:pt x="5" y="168"/>
                    <a:pt x="4" y="169"/>
                  </a:cubicBezTo>
                  <a:cubicBezTo>
                    <a:pt x="3" y="170"/>
                    <a:pt x="4" y="170"/>
                    <a:pt x="4" y="172"/>
                  </a:cubicBezTo>
                  <a:cubicBezTo>
                    <a:pt x="5" y="173"/>
                    <a:pt x="8" y="176"/>
                    <a:pt x="8" y="176"/>
                  </a:cubicBezTo>
                  <a:cubicBezTo>
                    <a:pt x="8" y="176"/>
                    <a:pt x="13" y="176"/>
                    <a:pt x="14" y="176"/>
                  </a:cubicBezTo>
                  <a:cubicBezTo>
                    <a:pt x="16" y="176"/>
                    <a:pt x="22" y="177"/>
                    <a:pt x="22" y="177"/>
                  </a:cubicBezTo>
                  <a:cubicBezTo>
                    <a:pt x="22" y="176"/>
                    <a:pt x="22" y="175"/>
                    <a:pt x="21" y="174"/>
                  </a:cubicBezTo>
                  <a:cubicBezTo>
                    <a:pt x="20" y="174"/>
                    <a:pt x="20" y="174"/>
                    <a:pt x="19" y="174"/>
                  </a:cubicBezTo>
                  <a:cubicBezTo>
                    <a:pt x="20" y="172"/>
                    <a:pt x="20" y="173"/>
                    <a:pt x="19" y="170"/>
                  </a:cubicBezTo>
                  <a:cubicBezTo>
                    <a:pt x="19" y="170"/>
                    <a:pt x="18" y="171"/>
                    <a:pt x="18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8"/>
                    <a:pt x="20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2" y="166"/>
                    <a:pt x="22" y="166"/>
                  </a:cubicBezTo>
                  <a:cubicBezTo>
                    <a:pt x="22" y="166"/>
                    <a:pt x="23" y="165"/>
                    <a:pt x="22" y="165"/>
                  </a:cubicBezTo>
                  <a:cubicBezTo>
                    <a:pt x="22" y="165"/>
                    <a:pt x="21" y="164"/>
                    <a:pt x="21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2"/>
                    <a:pt x="21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3" y="163"/>
                    <a:pt x="23" y="164"/>
                    <a:pt x="23" y="164"/>
                  </a:cubicBezTo>
                  <a:cubicBezTo>
                    <a:pt x="24" y="164"/>
                    <a:pt x="26" y="164"/>
                    <a:pt x="26" y="163"/>
                  </a:cubicBezTo>
                  <a:cubicBezTo>
                    <a:pt x="27" y="162"/>
                    <a:pt x="27" y="160"/>
                    <a:pt x="26" y="160"/>
                  </a:cubicBezTo>
                  <a:cubicBezTo>
                    <a:pt x="26" y="160"/>
                    <a:pt x="26" y="161"/>
                    <a:pt x="25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6" y="159"/>
                    <a:pt x="28" y="158"/>
                    <a:pt x="28" y="156"/>
                  </a:cubicBezTo>
                  <a:cubicBezTo>
                    <a:pt x="29" y="156"/>
                    <a:pt x="28" y="155"/>
                    <a:pt x="29" y="155"/>
                  </a:cubicBezTo>
                  <a:cubicBezTo>
                    <a:pt x="29" y="155"/>
                    <a:pt x="30" y="155"/>
                    <a:pt x="30" y="155"/>
                  </a:cubicBezTo>
                  <a:cubicBezTo>
                    <a:pt x="30" y="155"/>
                    <a:pt x="31" y="154"/>
                    <a:pt x="31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5" y="151"/>
                    <a:pt x="36" y="151"/>
                  </a:cubicBezTo>
                  <a:cubicBezTo>
                    <a:pt x="35" y="150"/>
                    <a:pt x="34" y="150"/>
                    <a:pt x="34" y="149"/>
                  </a:cubicBezTo>
                  <a:cubicBezTo>
                    <a:pt x="33" y="150"/>
                    <a:pt x="35" y="148"/>
                    <a:pt x="34" y="146"/>
                  </a:cubicBezTo>
                  <a:cubicBezTo>
                    <a:pt x="33" y="145"/>
                    <a:pt x="32" y="146"/>
                    <a:pt x="30" y="145"/>
                  </a:cubicBezTo>
                  <a:cubicBezTo>
                    <a:pt x="30" y="145"/>
                    <a:pt x="30" y="144"/>
                    <a:pt x="29" y="143"/>
                  </a:cubicBezTo>
                  <a:cubicBezTo>
                    <a:pt x="29" y="143"/>
                    <a:pt x="28" y="143"/>
                    <a:pt x="28" y="143"/>
                  </a:cubicBezTo>
                  <a:cubicBezTo>
                    <a:pt x="27" y="143"/>
                    <a:pt x="27" y="141"/>
                    <a:pt x="27" y="141"/>
                  </a:cubicBezTo>
                  <a:cubicBezTo>
                    <a:pt x="26" y="139"/>
                    <a:pt x="26" y="139"/>
                    <a:pt x="27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8" y="137"/>
                    <a:pt x="28" y="137"/>
                    <a:pt x="28" y="136"/>
                  </a:cubicBezTo>
                  <a:cubicBezTo>
                    <a:pt x="28" y="136"/>
                    <a:pt x="30" y="135"/>
                    <a:pt x="30" y="135"/>
                  </a:cubicBezTo>
                  <a:cubicBezTo>
                    <a:pt x="32" y="133"/>
                    <a:pt x="32" y="132"/>
                    <a:pt x="36" y="133"/>
                  </a:cubicBezTo>
                  <a:cubicBezTo>
                    <a:pt x="36" y="132"/>
                    <a:pt x="36" y="132"/>
                    <a:pt x="36" y="131"/>
                  </a:cubicBezTo>
                  <a:cubicBezTo>
                    <a:pt x="33" y="131"/>
                    <a:pt x="37" y="129"/>
                    <a:pt x="38" y="128"/>
                  </a:cubicBezTo>
                  <a:cubicBezTo>
                    <a:pt x="38" y="128"/>
                    <a:pt x="37" y="126"/>
                    <a:pt x="37" y="126"/>
                  </a:cubicBezTo>
                  <a:cubicBezTo>
                    <a:pt x="37" y="124"/>
                    <a:pt x="38" y="121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0" y="119"/>
                    <a:pt x="39" y="119"/>
                    <a:pt x="39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8"/>
                    <a:pt x="41" y="117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3" y="119"/>
                    <a:pt x="43" y="119"/>
                    <a:pt x="43" y="120"/>
                  </a:cubicBezTo>
                  <a:cubicBezTo>
                    <a:pt x="44" y="119"/>
                    <a:pt x="45" y="120"/>
                    <a:pt x="46" y="118"/>
                  </a:cubicBezTo>
                  <a:cubicBezTo>
                    <a:pt x="46" y="117"/>
                    <a:pt x="46" y="117"/>
                    <a:pt x="46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4" y="115"/>
                    <a:pt x="43" y="116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3" y="117"/>
                    <a:pt x="42" y="117"/>
                    <a:pt x="42" y="117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5"/>
                    <a:pt x="40" y="116"/>
                    <a:pt x="39" y="116"/>
                  </a:cubicBezTo>
                  <a:cubicBezTo>
                    <a:pt x="39" y="115"/>
                    <a:pt x="39" y="113"/>
                    <a:pt x="39" y="112"/>
                  </a:cubicBezTo>
                  <a:cubicBezTo>
                    <a:pt x="39" y="112"/>
                    <a:pt x="38" y="112"/>
                    <a:pt x="38" y="112"/>
                  </a:cubicBezTo>
                  <a:cubicBezTo>
                    <a:pt x="38" y="112"/>
                    <a:pt x="37" y="112"/>
                    <a:pt x="37" y="111"/>
                  </a:cubicBezTo>
                  <a:cubicBezTo>
                    <a:pt x="39" y="111"/>
                    <a:pt x="39" y="109"/>
                    <a:pt x="39" y="108"/>
                  </a:cubicBezTo>
                  <a:cubicBezTo>
                    <a:pt x="39" y="108"/>
                    <a:pt x="39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ubicBezTo>
                    <a:pt x="41" y="108"/>
                    <a:pt x="42" y="108"/>
                    <a:pt x="42" y="108"/>
                  </a:cubicBezTo>
                  <a:cubicBezTo>
                    <a:pt x="43" y="110"/>
                    <a:pt x="43" y="111"/>
                    <a:pt x="46" y="110"/>
                  </a:cubicBezTo>
                  <a:cubicBezTo>
                    <a:pt x="47" y="110"/>
                    <a:pt x="48" y="110"/>
                    <a:pt x="49" y="109"/>
                  </a:cubicBezTo>
                  <a:cubicBezTo>
                    <a:pt x="49" y="109"/>
                    <a:pt x="48" y="109"/>
                    <a:pt x="49" y="108"/>
                  </a:cubicBezTo>
                  <a:cubicBezTo>
                    <a:pt x="49" y="108"/>
                    <a:pt x="50" y="108"/>
                    <a:pt x="51" y="107"/>
                  </a:cubicBezTo>
                  <a:cubicBezTo>
                    <a:pt x="52" y="105"/>
                    <a:pt x="50" y="103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0"/>
                    <a:pt x="51" y="100"/>
                    <a:pt x="52" y="99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49" y="97"/>
                    <a:pt x="50" y="96"/>
                    <a:pt x="50" y="96"/>
                  </a:cubicBezTo>
                  <a:cubicBezTo>
                    <a:pt x="50" y="96"/>
                    <a:pt x="50" y="96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7"/>
                    <a:pt x="53" y="96"/>
                    <a:pt x="53" y="96"/>
                  </a:cubicBezTo>
                  <a:cubicBezTo>
                    <a:pt x="53" y="96"/>
                    <a:pt x="54" y="96"/>
                    <a:pt x="54" y="96"/>
                  </a:cubicBezTo>
                  <a:cubicBezTo>
                    <a:pt x="55" y="96"/>
                    <a:pt x="57" y="95"/>
                    <a:pt x="57" y="95"/>
                  </a:cubicBezTo>
                  <a:cubicBezTo>
                    <a:pt x="59" y="95"/>
                    <a:pt x="60" y="96"/>
                    <a:pt x="62" y="95"/>
                  </a:cubicBezTo>
                  <a:cubicBezTo>
                    <a:pt x="62" y="95"/>
                    <a:pt x="64" y="95"/>
                    <a:pt x="65" y="95"/>
                  </a:cubicBezTo>
                  <a:cubicBezTo>
                    <a:pt x="65" y="95"/>
                    <a:pt x="65" y="94"/>
                    <a:pt x="65" y="94"/>
                  </a:cubicBezTo>
                  <a:cubicBezTo>
                    <a:pt x="67" y="94"/>
                    <a:pt x="68" y="94"/>
                    <a:pt x="70" y="93"/>
                  </a:cubicBezTo>
                  <a:cubicBezTo>
                    <a:pt x="73" y="92"/>
                    <a:pt x="76" y="85"/>
                    <a:pt x="77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3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2" y="79"/>
                    <a:pt x="73" y="78"/>
                    <a:pt x="72" y="78"/>
                  </a:cubicBezTo>
                  <a:cubicBezTo>
                    <a:pt x="73" y="78"/>
                    <a:pt x="73" y="77"/>
                    <a:pt x="74" y="77"/>
                  </a:cubicBezTo>
                  <a:cubicBezTo>
                    <a:pt x="74" y="77"/>
                    <a:pt x="73" y="76"/>
                    <a:pt x="74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1" y="73"/>
                    <a:pt x="70" y="73"/>
                    <a:pt x="69" y="73"/>
                  </a:cubicBezTo>
                  <a:cubicBezTo>
                    <a:pt x="69" y="72"/>
                    <a:pt x="69" y="71"/>
                    <a:pt x="69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69"/>
                    <a:pt x="68" y="70"/>
                    <a:pt x="68" y="69"/>
                  </a:cubicBezTo>
                  <a:cubicBezTo>
                    <a:pt x="68" y="68"/>
                    <a:pt x="67" y="68"/>
                    <a:pt x="67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5"/>
                    <a:pt x="69" y="64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70" y="59"/>
                    <a:pt x="69" y="58"/>
                  </a:cubicBezTo>
                  <a:cubicBezTo>
                    <a:pt x="69" y="57"/>
                    <a:pt x="70" y="57"/>
                    <a:pt x="70" y="55"/>
                  </a:cubicBezTo>
                  <a:cubicBezTo>
                    <a:pt x="70" y="53"/>
                    <a:pt x="72" y="53"/>
                    <a:pt x="71" y="51"/>
                  </a:cubicBezTo>
                  <a:cubicBezTo>
                    <a:pt x="71" y="50"/>
                    <a:pt x="72" y="48"/>
                    <a:pt x="72" y="48"/>
                  </a:cubicBezTo>
                  <a:cubicBezTo>
                    <a:pt x="72" y="48"/>
                    <a:pt x="73" y="46"/>
                    <a:pt x="73" y="45"/>
                  </a:cubicBezTo>
                  <a:cubicBezTo>
                    <a:pt x="73" y="44"/>
                    <a:pt x="74" y="44"/>
                    <a:pt x="75" y="43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8"/>
                    <a:pt x="80" y="39"/>
                    <a:pt x="80" y="38"/>
                  </a:cubicBezTo>
                  <a:cubicBezTo>
                    <a:pt x="80" y="37"/>
                    <a:pt x="81" y="37"/>
                    <a:pt x="82" y="36"/>
                  </a:cubicBezTo>
                  <a:cubicBezTo>
                    <a:pt x="83" y="35"/>
                    <a:pt x="84" y="34"/>
                    <a:pt x="84" y="33"/>
                  </a:cubicBezTo>
                  <a:cubicBezTo>
                    <a:pt x="85" y="32"/>
                    <a:pt x="88" y="32"/>
                    <a:pt x="88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29"/>
                    <a:pt x="90" y="27"/>
                    <a:pt x="89" y="25"/>
                  </a:cubicBezTo>
                  <a:cubicBezTo>
                    <a:pt x="89" y="24"/>
                    <a:pt x="89" y="22"/>
                    <a:pt x="89" y="22"/>
                  </a:cubicBezTo>
                  <a:cubicBezTo>
                    <a:pt x="89" y="22"/>
                    <a:pt x="87" y="21"/>
                    <a:pt x="88" y="22"/>
                  </a:cubicBezTo>
                  <a:cubicBezTo>
                    <a:pt x="88" y="23"/>
                    <a:pt x="85" y="21"/>
                    <a:pt x="85" y="21"/>
                  </a:cubicBezTo>
                  <a:cubicBezTo>
                    <a:pt x="85" y="21"/>
                    <a:pt x="84" y="23"/>
                    <a:pt x="84" y="24"/>
                  </a:cubicBezTo>
                  <a:cubicBezTo>
                    <a:pt x="85" y="24"/>
                    <a:pt x="85" y="27"/>
                    <a:pt x="84" y="28"/>
                  </a:cubicBezTo>
                  <a:cubicBezTo>
                    <a:pt x="83" y="28"/>
                    <a:pt x="82" y="29"/>
                    <a:pt x="82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0" y="32"/>
                    <a:pt x="79" y="31"/>
                  </a:cubicBezTo>
                  <a:cubicBezTo>
                    <a:pt x="77" y="31"/>
                    <a:pt x="76" y="31"/>
                    <a:pt x="75" y="31"/>
                  </a:cubicBezTo>
                  <a:cubicBezTo>
                    <a:pt x="74" y="31"/>
                    <a:pt x="73" y="31"/>
                    <a:pt x="72" y="31"/>
                  </a:cubicBezTo>
                  <a:cubicBezTo>
                    <a:pt x="71" y="30"/>
                    <a:pt x="69" y="30"/>
                    <a:pt x="68" y="30"/>
                  </a:cubicBezTo>
                  <a:cubicBezTo>
                    <a:pt x="67" y="31"/>
                    <a:pt x="67" y="30"/>
                    <a:pt x="67" y="30"/>
                  </a:cubicBezTo>
                  <a:cubicBezTo>
                    <a:pt x="67" y="30"/>
                    <a:pt x="68" y="28"/>
                    <a:pt x="69" y="27"/>
                  </a:cubicBezTo>
                  <a:cubicBezTo>
                    <a:pt x="69" y="26"/>
                    <a:pt x="71" y="24"/>
                    <a:pt x="71" y="23"/>
                  </a:cubicBezTo>
                  <a:cubicBezTo>
                    <a:pt x="71" y="22"/>
                    <a:pt x="72" y="21"/>
                    <a:pt x="70" y="20"/>
                  </a:cubicBezTo>
                  <a:cubicBezTo>
                    <a:pt x="69" y="19"/>
                    <a:pt x="68" y="17"/>
                    <a:pt x="67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5" y="14"/>
                    <a:pt x="64" y="16"/>
                    <a:pt x="62" y="14"/>
                  </a:cubicBezTo>
                  <a:cubicBezTo>
                    <a:pt x="61" y="13"/>
                    <a:pt x="61" y="12"/>
                    <a:pt x="60" y="12"/>
                  </a:cubicBezTo>
                  <a:cubicBezTo>
                    <a:pt x="58" y="12"/>
                    <a:pt x="58" y="10"/>
                    <a:pt x="58" y="9"/>
                  </a:cubicBezTo>
                  <a:cubicBezTo>
                    <a:pt x="57" y="8"/>
                    <a:pt x="57" y="7"/>
                    <a:pt x="56" y="7"/>
                  </a:cubicBezTo>
                  <a:cubicBezTo>
                    <a:pt x="55" y="7"/>
                    <a:pt x="55" y="6"/>
                    <a:pt x="54" y="5"/>
                  </a:cubicBezTo>
                  <a:cubicBezTo>
                    <a:pt x="54" y="4"/>
                    <a:pt x="53" y="3"/>
                    <a:pt x="53" y="3"/>
                  </a:cubicBezTo>
                  <a:lnTo>
                    <a:pt x="50" y="2"/>
                  </a:lnTo>
                  <a:close/>
                  <a:moveTo>
                    <a:pt x="25" y="193"/>
                  </a:moveTo>
                  <a:cubicBezTo>
                    <a:pt x="26" y="193"/>
                    <a:pt x="26" y="193"/>
                    <a:pt x="26" y="193"/>
                  </a:cubicBezTo>
                  <a:cubicBezTo>
                    <a:pt x="26" y="193"/>
                    <a:pt x="27" y="193"/>
                    <a:pt x="27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3"/>
                    <a:pt x="30" y="194"/>
                    <a:pt x="30" y="194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3"/>
                    <a:pt x="35" y="193"/>
                    <a:pt x="36" y="193"/>
                  </a:cubicBezTo>
                  <a:cubicBezTo>
                    <a:pt x="35" y="194"/>
                    <a:pt x="36" y="194"/>
                    <a:pt x="36" y="194"/>
                  </a:cubicBezTo>
                  <a:cubicBezTo>
                    <a:pt x="36" y="193"/>
                    <a:pt x="36" y="193"/>
                    <a:pt x="37" y="192"/>
                  </a:cubicBezTo>
                  <a:cubicBezTo>
                    <a:pt x="35" y="192"/>
                    <a:pt x="33" y="191"/>
                    <a:pt x="32" y="191"/>
                  </a:cubicBezTo>
                  <a:cubicBezTo>
                    <a:pt x="31" y="191"/>
                    <a:pt x="30" y="191"/>
                    <a:pt x="30" y="191"/>
                  </a:cubicBezTo>
                  <a:cubicBezTo>
                    <a:pt x="29" y="191"/>
                    <a:pt x="29" y="189"/>
                    <a:pt x="28" y="189"/>
                  </a:cubicBezTo>
                  <a:cubicBezTo>
                    <a:pt x="28" y="189"/>
                    <a:pt x="27" y="189"/>
                    <a:pt x="26" y="188"/>
                  </a:cubicBezTo>
                  <a:cubicBezTo>
                    <a:pt x="26" y="188"/>
                    <a:pt x="26" y="187"/>
                    <a:pt x="26" y="187"/>
                  </a:cubicBezTo>
                  <a:cubicBezTo>
                    <a:pt x="25" y="186"/>
                    <a:pt x="25" y="187"/>
                    <a:pt x="24" y="186"/>
                  </a:cubicBezTo>
                  <a:cubicBezTo>
                    <a:pt x="23" y="186"/>
                    <a:pt x="23" y="184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3" y="182"/>
                    <a:pt x="23" y="182"/>
                  </a:cubicBezTo>
                  <a:cubicBezTo>
                    <a:pt x="22" y="181"/>
                    <a:pt x="22" y="180"/>
                    <a:pt x="21" y="180"/>
                  </a:cubicBezTo>
                  <a:cubicBezTo>
                    <a:pt x="21" y="180"/>
                    <a:pt x="22" y="179"/>
                    <a:pt x="21" y="179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3"/>
                    <a:pt x="23" y="193"/>
                    <a:pt x="25" y="193"/>
                  </a:cubicBezTo>
                  <a:close/>
                  <a:moveTo>
                    <a:pt x="41" y="191"/>
                  </a:moveTo>
                  <a:cubicBezTo>
                    <a:pt x="41" y="192"/>
                    <a:pt x="41" y="192"/>
                    <a:pt x="41" y="192"/>
                  </a:cubicBezTo>
                  <a:cubicBezTo>
                    <a:pt x="38" y="192"/>
                    <a:pt x="42" y="193"/>
                    <a:pt x="42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5" y="192"/>
                    <a:pt x="43" y="192"/>
                    <a:pt x="42" y="192"/>
                  </a:cubicBezTo>
                  <a:cubicBezTo>
                    <a:pt x="42" y="192"/>
                    <a:pt x="42" y="191"/>
                    <a:pt x="41" y="19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5" name="Freeform 177">
              <a:extLst>
                <a:ext uri="{FF2B5EF4-FFF2-40B4-BE49-F238E27FC236}">
                  <a16:creationId xmlns:a16="http://schemas.microsoft.com/office/drawing/2014/main" id="{10774D62-0AEC-98D6-39EF-E7CBBDF1A7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5622" y="4233093"/>
              <a:ext cx="400733" cy="538054"/>
            </a:xfrm>
            <a:custGeom>
              <a:avLst/>
              <a:gdLst>
                <a:gd name="T0" fmla="*/ 4 w 58"/>
                <a:gd name="T1" fmla="*/ 5 h 74"/>
                <a:gd name="T2" fmla="*/ 6 w 58"/>
                <a:gd name="T3" fmla="*/ 1 h 74"/>
                <a:gd name="T4" fmla="*/ 3 w 58"/>
                <a:gd name="T5" fmla="*/ 2 h 74"/>
                <a:gd name="T6" fmla="*/ 1 w 58"/>
                <a:gd name="T7" fmla="*/ 2 h 74"/>
                <a:gd name="T8" fmla="*/ 2 w 58"/>
                <a:gd name="T9" fmla="*/ 5 h 74"/>
                <a:gd name="T10" fmla="*/ 4 w 58"/>
                <a:gd name="T11" fmla="*/ 12 h 74"/>
                <a:gd name="T12" fmla="*/ 6 w 58"/>
                <a:gd name="T13" fmla="*/ 16 h 74"/>
                <a:gd name="T14" fmla="*/ 8 w 58"/>
                <a:gd name="T15" fmla="*/ 20 h 74"/>
                <a:gd name="T16" fmla="*/ 8 w 58"/>
                <a:gd name="T17" fmla="*/ 23 h 74"/>
                <a:gd name="T18" fmla="*/ 8 w 58"/>
                <a:gd name="T19" fmla="*/ 25 h 74"/>
                <a:gd name="T20" fmla="*/ 7 w 58"/>
                <a:gd name="T21" fmla="*/ 29 h 74"/>
                <a:gd name="T22" fmla="*/ 7 w 58"/>
                <a:gd name="T23" fmla="*/ 32 h 74"/>
                <a:gd name="T24" fmla="*/ 9 w 58"/>
                <a:gd name="T25" fmla="*/ 44 h 74"/>
                <a:gd name="T26" fmla="*/ 7 w 58"/>
                <a:gd name="T27" fmla="*/ 48 h 74"/>
                <a:gd name="T28" fmla="*/ 4 w 58"/>
                <a:gd name="T29" fmla="*/ 56 h 74"/>
                <a:gd name="T30" fmla="*/ 2 w 58"/>
                <a:gd name="T31" fmla="*/ 58 h 74"/>
                <a:gd name="T32" fmla="*/ 1 w 58"/>
                <a:gd name="T33" fmla="*/ 66 h 74"/>
                <a:gd name="T34" fmla="*/ 0 w 58"/>
                <a:gd name="T35" fmla="*/ 69 h 74"/>
                <a:gd name="T36" fmla="*/ 6 w 58"/>
                <a:gd name="T37" fmla="*/ 68 h 74"/>
                <a:gd name="T38" fmla="*/ 29 w 58"/>
                <a:gd name="T39" fmla="*/ 69 h 74"/>
                <a:gd name="T40" fmla="*/ 33 w 58"/>
                <a:gd name="T41" fmla="*/ 72 h 74"/>
                <a:gd name="T42" fmla="*/ 38 w 58"/>
                <a:gd name="T43" fmla="*/ 73 h 74"/>
                <a:gd name="T44" fmla="*/ 53 w 58"/>
                <a:gd name="T45" fmla="*/ 72 h 74"/>
                <a:gd name="T46" fmla="*/ 48 w 58"/>
                <a:gd name="T47" fmla="*/ 66 h 74"/>
                <a:gd name="T48" fmla="*/ 47 w 58"/>
                <a:gd name="T49" fmla="*/ 45 h 74"/>
                <a:gd name="T50" fmla="*/ 57 w 58"/>
                <a:gd name="T51" fmla="*/ 43 h 74"/>
                <a:gd name="T52" fmla="*/ 58 w 58"/>
                <a:gd name="T53" fmla="*/ 39 h 74"/>
                <a:gd name="T54" fmla="*/ 54 w 58"/>
                <a:gd name="T55" fmla="*/ 35 h 74"/>
                <a:gd name="T56" fmla="*/ 49 w 58"/>
                <a:gd name="T57" fmla="*/ 36 h 74"/>
                <a:gd name="T58" fmla="*/ 49 w 58"/>
                <a:gd name="T59" fmla="*/ 30 h 74"/>
                <a:gd name="T60" fmla="*/ 48 w 58"/>
                <a:gd name="T61" fmla="*/ 25 h 74"/>
                <a:gd name="T62" fmla="*/ 46 w 58"/>
                <a:gd name="T63" fmla="*/ 20 h 74"/>
                <a:gd name="T64" fmla="*/ 42 w 58"/>
                <a:gd name="T65" fmla="*/ 16 h 74"/>
                <a:gd name="T66" fmla="*/ 39 w 58"/>
                <a:gd name="T67" fmla="*/ 15 h 74"/>
                <a:gd name="T68" fmla="*/ 36 w 58"/>
                <a:gd name="T69" fmla="*/ 18 h 74"/>
                <a:gd name="T70" fmla="*/ 32 w 58"/>
                <a:gd name="T71" fmla="*/ 20 h 74"/>
                <a:gd name="T72" fmla="*/ 28 w 58"/>
                <a:gd name="T73" fmla="*/ 17 h 74"/>
                <a:gd name="T74" fmla="*/ 27 w 58"/>
                <a:gd name="T75" fmla="*/ 11 h 74"/>
                <a:gd name="T76" fmla="*/ 17 w 58"/>
                <a:gd name="T77" fmla="*/ 8 h 74"/>
                <a:gd name="T78" fmla="*/ 6 w 58"/>
                <a:gd name="T79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8" h="74">
                  <a:moveTo>
                    <a:pt x="2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4" y="3"/>
                  </a:cubicBezTo>
                  <a:cubicBezTo>
                    <a:pt x="4" y="2"/>
                    <a:pt x="6" y="1"/>
                    <a:pt x="6" y="1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4" y="11"/>
                  </a:move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5" y="15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8"/>
                    <a:pt x="6" y="18"/>
                    <a:pt x="7" y="19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1"/>
                    <a:pt x="7" y="21"/>
                    <a:pt x="7" y="22"/>
                  </a:cubicBezTo>
                  <a:cubicBezTo>
                    <a:pt x="7" y="22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5"/>
                    <a:pt x="7" y="26"/>
                    <a:pt x="7" y="26"/>
                  </a:cubicBezTo>
                  <a:cubicBezTo>
                    <a:pt x="7" y="26"/>
                    <a:pt x="7" y="28"/>
                    <a:pt x="7" y="29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7" y="31"/>
                    <a:pt x="7" y="32"/>
                  </a:cubicBezTo>
                  <a:cubicBezTo>
                    <a:pt x="7" y="33"/>
                    <a:pt x="9" y="34"/>
                    <a:pt x="9" y="34"/>
                  </a:cubicBezTo>
                  <a:cubicBezTo>
                    <a:pt x="10" y="37"/>
                    <a:pt x="10" y="41"/>
                    <a:pt x="9" y="44"/>
                  </a:cubicBezTo>
                  <a:cubicBezTo>
                    <a:pt x="9" y="45"/>
                    <a:pt x="7" y="45"/>
                    <a:pt x="7" y="46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6" y="49"/>
                    <a:pt x="4" y="49"/>
                    <a:pt x="4" y="50"/>
                  </a:cubicBezTo>
                  <a:cubicBezTo>
                    <a:pt x="3" y="52"/>
                    <a:pt x="4" y="54"/>
                    <a:pt x="4" y="56"/>
                  </a:cubicBezTo>
                  <a:cubicBezTo>
                    <a:pt x="4" y="56"/>
                    <a:pt x="3" y="56"/>
                    <a:pt x="3" y="56"/>
                  </a:cubicBezTo>
                  <a:cubicBezTo>
                    <a:pt x="2" y="57"/>
                    <a:pt x="3" y="58"/>
                    <a:pt x="2" y="58"/>
                  </a:cubicBezTo>
                  <a:cubicBezTo>
                    <a:pt x="2" y="59"/>
                    <a:pt x="0" y="61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2" y="69"/>
                    <a:pt x="4" y="69"/>
                  </a:cubicBezTo>
                  <a:cubicBezTo>
                    <a:pt x="5" y="69"/>
                    <a:pt x="5" y="68"/>
                    <a:pt x="6" y="68"/>
                  </a:cubicBezTo>
                  <a:cubicBezTo>
                    <a:pt x="7" y="68"/>
                    <a:pt x="9" y="69"/>
                    <a:pt x="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30" y="71"/>
                    <a:pt x="31" y="71"/>
                  </a:cubicBezTo>
                  <a:cubicBezTo>
                    <a:pt x="32" y="71"/>
                    <a:pt x="32" y="72"/>
                    <a:pt x="33" y="72"/>
                  </a:cubicBezTo>
                  <a:cubicBezTo>
                    <a:pt x="35" y="71"/>
                    <a:pt x="35" y="73"/>
                    <a:pt x="37" y="73"/>
                  </a:cubicBezTo>
                  <a:cubicBezTo>
                    <a:pt x="38" y="72"/>
                    <a:pt x="37" y="73"/>
                    <a:pt x="38" y="73"/>
                  </a:cubicBezTo>
                  <a:cubicBezTo>
                    <a:pt x="40" y="72"/>
                    <a:pt x="42" y="74"/>
                    <a:pt x="42" y="74"/>
                  </a:cubicBezTo>
                  <a:cubicBezTo>
                    <a:pt x="42" y="74"/>
                    <a:pt x="50" y="72"/>
                    <a:pt x="53" y="72"/>
                  </a:cubicBezTo>
                  <a:cubicBezTo>
                    <a:pt x="51" y="72"/>
                    <a:pt x="52" y="70"/>
                    <a:pt x="50" y="69"/>
                  </a:cubicBezTo>
                  <a:cubicBezTo>
                    <a:pt x="48" y="67"/>
                    <a:pt x="48" y="68"/>
                    <a:pt x="48" y="66"/>
                  </a:cubicBezTo>
                  <a:cubicBezTo>
                    <a:pt x="47" y="64"/>
                    <a:pt x="47" y="63"/>
                    <a:pt x="47" y="6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4"/>
                    <a:pt x="57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8" y="38"/>
                    <a:pt x="57" y="35"/>
                    <a:pt x="57" y="35"/>
                  </a:cubicBezTo>
                  <a:cubicBezTo>
                    <a:pt x="57" y="35"/>
                    <a:pt x="54" y="36"/>
                    <a:pt x="54" y="35"/>
                  </a:cubicBezTo>
                  <a:cubicBezTo>
                    <a:pt x="53" y="35"/>
                    <a:pt x="52" y="35"/>
                    <a:pt x="52" y="36"/>
                  </a:cubicBezTo>
                  <a:cubicBezTo>
                    <a:pt x="51" y="37"/>
                    <a:pt x="50" y="36"/>
                    <a:pt x="49" y="36"/>
                  </a:cubicBezTo>
                  <a:cubicBezTo>
                    <a:pt x="49" y="35"/>
                    <a:pt x="49" y="34"/>
                    <a:pt x="49" y="33"/>
                  </a:cubicBezTo>
                  <a:cubicBezTo>
                    <a:pt x="48" y="31"/>
                    <a:pt x="49" y="31"/>
                    <a:pt x="49" y="30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8" y="27"/>
                    <a:pt x="48" y="25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47" y="21"/>
                    <a:pt x="47" y="20"/>
                    <a:pt x="46" y="20"/>
                  </a:cubicBezTo>
                  <a:cubicBezTo>
                    <a:pt x="45" y="20"/>
                    <a:pt x="46" y="18"/>
                    <a:pt x="46" y="17"/>
                  </a:cubicBezTo>
                  <a:cubicBezTo>
                    <a:pt x="45" y="15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1" y="15"/>
                    <a:pt x="39" y="15"/>
                  </a:cubicBezTo>
                  <a:cubicBezTo>
                    <a:pt x="37" y="15"/>
                    <a:pt x="37" y="14"/>
                    <a:pt x="36" y="15"/>
                  </a:cubicBezTo>
                  <a:cubicBezTo>
                    <a:pt x="35" y="16"/>
                    <a:pt x="36" y="17"/>
                    <a:pt x="36" y="18"/>
                  </a:cubicBezTo>
                  <a:cubicBezTo>
                    <a:pt x="37" y="19"/>
                    <a:pt x="35" y="19"/>
                    <a:pt x="35" y="19"/>
                  </a:cubicBezTo>
                  <a:cubicBezTo>
                    <a:pt x="34" y="18"/>
                    <a:pt x="33" y="20"/>
                    <a:pt x="32" y="20"/>
                  </a:cubicBezTo>
                  <a:cubicBezTo>
                    <a:pt x="31" y="20"/>
                    <a:pt x="30" y="20"/>
                    <a:pt x="29" y="19"/>
                  </a:cubicBezTo>
                  <a:cubicBezTo>
                    <a:pt x="28" y="18"/>
                    <a:pt x="28" y="19"/>
                    <a:pt x="28" y="17"/>
                  </a:cubicBezTo>
                  <a:cubicBezTo>
                    <a:pt x="27" y="15"/>
                    <a:pt x="28" y="15"/>
                    <a:pt x="27" y="14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0"/>
                    <a:pt x="26" y="8"/>
                    <a:pt x="2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3" y="8"/>
                    <a:pt x="11" y="8"/>
                  </a:cubicBezTo>
                  <a:cubicBezTo>
                    <a:pt x="9" y="8"/>
                    <a:pt x="7" y="9"/>
                    <a:pt x="6" y="9"/>
                  </a:cubicBezTo>
                  <a:cubicBezTo>
                    <a:pt x="5" y="10"/>
                    <a:pt x="4" y="11"/>
                    <a:pt x="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6" name="Freeform 178">
              <a:extLst>
                <a:ext uri="{FF2B5EF4-FFF2-40B4-BE49-F238E27FC236}">
                  <a16:creationId xmlns:a16="http://schemas.microsoft.com/office/drawing/2014/main" id="{0076727B-4E17-D097-D496-C8FDC9031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63" y="2422248"/>
              <a:ext cx="15001" cy="904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7" name="Freeform 179">
              <a:extLst>
                <a:ext uri="{FF2B5EF4-FFF2-40B4-BE49-F238E27FC236}">
                  <a16:creationId xmlns:a16="http://schemas.microsoft.com/office/drawing/2014/main" id="{7ED93AB5-C8FB-CB5A-D039-915E899DA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878" y="2648322"/>
              <a:ext cx="619315" cy="712130"/>
            </a:xfrm>
            <a:custGeom>
              <a:avLst/>
              <a:gdLst>
                <a:gd name="T0" fmla="*/ 65 w 90"/>
                <a:gd name="T1" fmla="*/ 91 h 98"/>
                <a:gd name="T2" fmla="*/ 56 w 90"/>
                <a:gd name="T3" fmla="*/ 97 h 98"/>
                <a:gd name="T4" fmla="*/ 51 w 90"/>
                <a:gd name="T5" fmla="*/ 95 h 98"/>
                <a:gd name="T6" fmla="*/ 50 w 90"/>
                <a:gd name="T7" fmla="*/ 90 h 98"/>
                <a:gd name="T8" fmla="*/ 45 w 90"/>
                <a:gd name="T9" fmla="*/ 87 h 98"/>
                <a:gd name="T10" fmla="*/ 0 w 90"/>
                <a:gd name="T11" fmla="*/ 56 h 98"/>
                <a:gd name="T12" fmla="*/ 0 w 90"/>
                <a:gd name="T13" fmla="*/ 48 h 98"/>
                <a:gd name="T14" fmla="*/ 4 w 90"/>
                <a:gd name="T15" fmla="*/ 45 h 98"/>
                <a:gd name="T16" fmla="*/ 12 w 90"/>
                <a:gd name="T17" fmla="*/ 41 h 98"/>
                <a:gd name="T18" fmla="*/ 18 w 90"/>
                <a:gd name="T19" fmla="*/ 39 h 98"/>
                <a:gd name="T20" fmla="*/ 24 w 90"/>
                <a:gd name="T21" fmla="*/ 33 h 98"/>
                <a:gd name="T22" fmla="*/ 28 w 90"/>
                <a:gd name="T23" fmla="*/ 28 h 98"/>
                <a:gd name="T24" fmla="*/ 30 w 90"/>
                <a:gd name="T25" fmla="*/ 23 h 98"/>
                <a:gd name="T26" fmla="*/ 28 w 90"/>
                <a:gd name="T27" fmla="*/ 17 h 98"/>
                <a:gd name="T28" fmla="*/ 27 w 90"/>
                <a:gd name="T29" fmla="*/ 11 h 98"/>
                <a:gd name="T30" fmla="*/ 30 w 90"/>
                <a:gd name="T31" fmla="*/ 10 h 98"/>
                <a:gd name="T32" fmla="*/ 37 w 90"/>
                <a:gd name="T33" fmla="*/ 7 h 98"/>
                <a:gd name="T34" fmla="*/ 42 w 90"/>
                <a:gd name="T35" fmla="*/ 5 h 98"/>
                <a:gd name="T36" fmla="*/ 45 w 90"/>
                <a:gd name="T37" fmla="*/ 3 h 98"/>
                <a:gd name="T38" fmla="*/ 50 w 90"/>
                <a:gd name="T39" fmla="*/ 2 h 98"/>
                <a:gd name="T40" fmla="*/ 61 w 90"/>
                <a:gd name="T41" fmla="*/ 1 h 98"/>
                <a:gd name="T42" fmla="*/ 63 w 90"/>
                <a:gd name="T43" fmla="*/ 1 h 98"/>
                <a:gd name="T44" fmla="*/ 66 w 90"/>
                <a:gd name="T45" fmla="*/ 1 h 98"/>
                <a:gd name="T46" fmla="*/ 70 w 90"/>
                <a:gd name="T47" fmla="*/ 2 h 98"/>
                <a:gd name="T48" fmla="*/ 72 w 90"/>
                <a:gd name="T49" fmla="*/ 1 h 98"/>
                <a:gd name="T50" fmla="*/ 74 w 90"/>
                <a:gd name="T51" fmla="*/ 5 h 98"/>
                <a:gd name="T52" fmla="*/ 76 w 90"/>
                <a:gd name="T53" fmla="*/ 12 h 98"/>
                <a:gd name="T54" fmla="*/ 72 w 90"/>
                <a:gd name="T55" fmla="*/ 16 h 98"/>
                <a:gd name="T56" fmla="*/ 71 w 90"/>
                <a:gd name="T57" fmla="*/ 22 h 98"/>
                <a:gd name="T58" fmla="*/ 74 w 90"/>
                <a:gd name="T59" fmla="*/ 27 h 98"/>
                <a:gd name="T60" fmla="*/ 79 w 90"/>
                <a:gd name="T61" fmla="*/ 37 h 98"/>
                <a:gd name="T62" fmla="*/ 79 w 90"/>
                <a:gd name="T63" fmla="*/ 39 h 98"/>
                <a:gd name="T64" fmla="*/ 80 w 90"/>
                <a:gd name="T65" fmla="*/ 49 h 98"/>
                <a:gd name="T66" fmla="*/ 79 w 90"/>
                <a:gd name="T67" fmla="*/ 52 h 98"/>
                <a:gd name="T68" fmla="*/ 75 w 90"/>
                <a:gd name="T69" fmla="*/ 60 h 98"/>
                <a:gd name="T70" fmla="*/ 79 w 90"/>
                <a:gd name="T71" fmla="*/ 65 h 98"/>
                <a:gd name="T72" fmla="*/ 82 w 90"/>
                <a:gd name="T73" fmla="*/ 70 h 98"/>
                <a:gd name="T74" fmla="*/ 87 w 90"/>
                <a:gd name="T75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98">
                  <a:moveTo>
                    <a:pt x="90" y="74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6" y="97"/>
                    <a:pt x="51" y="98"/>
                    <a:pt x="51" y="97"/>
                  </a:cubicBezTo>
                  <a:cubicBezTo>
                    <a:pt x="51" y="97"/>
                    <a:pt x="52" y="96"/>
                    <a:pt x="51" y="95"/>
                  </a:cubicBezTo>
                  <a:cubicBezTo>
                    <a:pt x="51" y="94"/>
                    <a:pt x="51" y="95"/>
                    <a:pt x="51" y="93"/>
                  </a:cubicBezTo>
                  <a:cubicBezTo>
                    <a:pt x="51" y="91"/>
                    <a:pt x="50" y="91"/>
                    <a:pt x="50" y="90"/>
                  </a:cubicBezTo>
                  <a:cubicBezTo>
                    <a:pt x="49" y="90"/>
                    <a:pt x="47" y="90"/>
                    <a:pt x="46" y="89"/>
                  </a:cubicBezTo>
                  <a:cubicBezTo>
                    <a:pt x="45" y="88"/>
                    <a:pt x="45" y="87"/>
                    <a:pt x="45" y="8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8"/>
                    <a:pt x="2" y="47"/>
                  </a:cubicBezTo>
                  <a:cubicBezTo>
                    <a:pt x="2" y="46"/>
                    <a:pt x="3" y="45"/>
                    <a:pt x="4" y="45"/>
                  </a:cubicBezTo>
                  <a:cubicBezTo>
                    <a:pt x="5" y="44"/>
                    <a:pt x="6" y="44"/>
                    <a:pt x="7" y="43"/>
                  </a:cubicBezTo>
                  <a:cubicBezTo>
                    <a:pt x="9" y="43"/>
                    <a:pt x="11" y="43"/>
                    <a:pt x="12" y="41"/>
                  </a:cubicBezTo>
                  <a:cubicBezTo>
                    <a:pt x="13" y="40"/>
                    <a:pt x="13" y="41"/>
                    <a:pt x="15" y="40"/>
                  </a:cubicBezTo>
                  <a:cubicBezTo>
                    <a:pt x="16" y="40"/>
                    <a:pt x="16" y="40"/>
                    <a:pt x="18" y="39"/>
                  </a:cubicBezTo>
                  <a:cubicBezTo>
                    <a:pt x="20" y="38"/>
                    <a:pt x="22" y="34"/>
                    <a:pt x="22" y="34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6" y="32"/>
                    <a:pt x="25" y="32"/>
                    <a:pt x="25" y="30"/>
                  </a:cubicBezTo>
                  <a:cubicBezTo>
                    <a:pt x="25" y="29"/>
                    <a:pt x="28" y="29"/>
                    <a:pt x="28" y="28"/>
                  </a:cubicBezTo>
                  <a:cubicBezTo>
                    <a:pt x="28" y="27"/>
                    <a:pt x="30" y="26"/>
                    <a:pt x="31" y="25"/>
                  </a:cubicBezTo>
                  <a:cubicBezTo>
                    <a:pt x="32" y="25"/>
                    <a:pt x="31" y="24"/>
                    <a:pt x="30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19"/>
                    <a:pt x="28" y="19"/>
                    <a:pt x="28" y="17"/>
                  </a:cubicBezTo>
                  <a:cubicBezTo>
                    <a:pt x="28" y="16"/>
                    <a:pt x="28" y="15"/>
                    <a:pt x="29" y="14"/>
                  </a:cubicBezTo>
                  <a:cubicBezTo>
                    <a:pt x="29" y="13"/>
                    <a:pt x="27" y="11"/>
                    <a:pt x="27" y="11"/>
                  </a:cubicBezTo>
                  <a:cubicBezTo>
                    <a:pt x="28" y="11"/>
                    <a:pt x="28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2" y="10"/>
                    <a:pt x="32" y="8"/>
                    <a:pt x="34" y="7"/>
                  </a:cubicBezTo>
                  <a:cubicBezTo>
                    <a:pt x="35" y="6"/>
                    <a:pt x="36" y="7"/>
                    <a:pt x="37" y="7"/>
                  </a:cubicBezTo>
                  <a:cubicBezTo>
                    <a:pt x="38" y="6"/>
                    <a:pt x="39" y="5"/>
                    <a:pt x="40" y="5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6" y="2"/>
                    <a:pt x="46" y="2"/>
                  </a:cubicBezTo>
                  <a:cubicBezTo>
                    <a:pt x="47" y="2"/>
                    <a:pt x="49" y="2"/>
                    <a:pt x="50" y="2"/>
                  </a:cubicBezTo>
                  <a:cubicBezTo>
                    <a:pt x="53" y="3"/>
                    <a:pt x="54" y="1"/>
                    <a:pt x="56" y="1"/>
                  </a:cubicBezTo>
                  <a:cubicBezTo>
                    <a:pt x="58" y="1"/>
                    <a:pt x="59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2" y="2"/>
                    <a:pt x="63" y="1"/>
                    <a:pt x="63" y="1"/>
                  </a:cubicBezTo>
                  <a:cubicBezTo>
                    <a:pt x="65" y="1"/>
                    <a:pt x="65" y="2"/>
                    <a:pt x="66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8" y="0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71" y="1"/>
                    <a:pt x="72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3" y="4"/>
                    <a:pt x="74" y="5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4" y="9"/>
                    <a:pt x="75" y="10"/>
                    <a:pt x="76" y="12"/>
                  </a:cubicBezTo>
                  <a:cubicBezTo>
                    <a:pt x="76" y="13"/>
                    <a:pt x="74" y="13"/>
                    <a:pt x="74" y="14"/>
                  </a:cubicBezTo>
                  <a:cubicBezTo>
                    <a:pt x="74" y="15"/>
                    <a:pt x="73" y="16"/>
                    <a:pt x="72" y="16"/>
                  </a:cubicBezTo>
                  <a:cubicBezTo>
                    <a:pt x="71" y="17"/>
                    <a:pt x="70" y="16"/>
                    <a:pt x="70" y="18"/>
                  </a:cubicBezTo>
                  <a:cubicBezTo>
                    <a:pt x="70" y="19"/>
                    <a:pt x="71" y="22"/>
                    <a:pt x="71" y="22"/>
                  </a:cubicBezTo>
                  <a:cubicBezTo>
                    <a:pt x="71" y="22"/>
                    <a:pt x="73" y="22"/>
                    <a:pt x="73" y="23"/>
                  </a:cubicBezTo>
                  <a:cubicBezTo>
                    <a:pt x="74" y="24"/>
                    <a:pt x="74" y="27"/>
                    <a:pt x="74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7" y="38"/>
                    <a:pt x="79" y="39"/>
                    <a:pt x="79" y="3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7" y="51"/>
                    <a:pt x="78" y="51"/>
                  </a:cubicBezTo>
                  <a:cubicBezTo>
                    <a:pt x="79" y="51"/>
                    <a:pt x="79" y="52"/>
                    <a:pt x="79" y="52"/>
                  </a:cubicBezTo>
                  <a:cubicBezTo>
                    <a:pt x="79" y="52"/>
                    <a:pt x="79" y="56"/>
                    <a:pt x="78" y="58"/>
                  </a:cubicBezTo>
                  <a:cubicBezTo>
                    <a:pt x="78" y="60"/>
                    <a:pt x="75" y="60"/>
                    <a:pt x="75" y="60"/>
                  </a:cubicBezTo>
                  <a:cubicBezTo>
                    <a:pt x="75" y="60"/>
                    <a:pt x="76" y="61"/>
                    <a:pt x="77" y="62"/>
                  </a:cubicBezTo>
                  <a:cubicBezTo>
                    <a:pt x="78" y="63"/>
                    <a:pt x="78" y="64"/>
                    <a:pt x="79" y="65"/>
                  </a:cubicBezTo>
                  <a:cubicBezTo>
                    <a:pt x="80" y="66"/>
                    <a:pt x="80" y="66"/>
                    <a:pt x="80" y="67"/>
                  </a:cubicBezTo>
                  <a:cubicBezTo>
                    <a:pt x="80" y="69"/>
                    <a:pt x="81" y="70"/>
                    <a:pt x="82" y="70"/>
                  </a:cubicBezTo>
                  <a:cubicBezTo>
                    <a:pt x="83" y="70"/>
                    <a:pt x="84" y="70"/>
                    <a:pt x="85" y="71"/>
                  </a:cubicBezTo>
                  <a:cubicBezTo>
                    <a:pt x="86" y="71"/>
                    <a:pt x="86" y="72"/>
                    <a:pt x="87" y="72"/>
                  </a:cubicBezTo>
                  <a:cubicBezTo>
                    <a:pt x="88" y="72"/>
                    <a:pt x="90" y="74"/>
                    <a:pt x="90" y="7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8" name="Freeform 180">
              <a:extLst>
                <a:ext uri="{FF2B5EF4-FFF2-40B4-BE49-F238E27FC236}">
                  <a16:creationId xmlns:a16="http://schemas.microsoft.com/office/drawing/2014/main" id="{6853AD16-C30A-C777-E4BF-CA87B57F4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346" y="2422248"/>
              <a:ext cx="60003" cy="124341"/>
            </a:xfrm>
            <a:custGeom>
              <a:avLst/>
              <a:gdLst>
                <a:gd name="T0" fmla="*/ 0 w 9"/>
                <a:gd name="T1" fmla="*/ 4 h 17"/>
                <a:gd name="T2" fmla="*/ 1 w 9"/>
                <a:gd name="T3" fmla="*/ 4 h 17"/>
                <a:gd name="T4" fmla="*/ 3 w 9"/>
                <a:gd name="T5" fmla="*/ 4 h 17"/>
                <a:gd name="T6" fmla="*/ 3 w 9"/>
                <a:gd name="T7" fmla="*/ 8 h 17"/>
                <a:gd name="T8" fmla="*/ 1 w 9"/>
                <a:gd name="T9" fmla="*/ 12 h 17"/>
                <a:gd name="T10" fmla="*/ 5 w 9"/>
                <a:gd name="T11" fmla="*/ 16 h 17"/>
                <a:gd name="T12" fmla="*/ 5 w 9"/>
                <a:gd name="T13" fmla="*/ 17 h 17"/>
                <a:gd name="T14" fmla="*/ 7 w 9"/>
                <a:gd name="T15" fmla="*/ 17 h 17"/>
                <a:gd name="T16" fmla="*/ 7 w 9"/>
                <a:gd name="T17" fmla="*/ 16 h 17"/>
                <a:gd name="T18" fmla="*/ 8 w 9"/>
                <a:gd name="T19" fmla="*/ 15 h 17"/>
                <a:gd name="T20" fmla="*/ 9 w 9"/>
                <a:gd name="T21" fmla="*/ 13 h 17"/>
                <a:gd name="T22" fmla="*/ 9 w 9"/>
                <a:gd name="T23" fmla="*/ 12 h 17"/>
                <a:gd name="T24" fmla="*/ 8 w 9"/>
                <a:gd name="T25" fmla="*/ 10 h 17"/>
                <a:gd name="T26" fmla="*/ 8 w 9"/>
                <a:gd name="T27" fmla="*/ 8 h 17"/>
                <a:gd name="T28" fmla="*/ 8 w 9"/>
                <a:gd name="T29" fmla="*/ 5 h 17"/>
                <a:gd name="T30" fmla="*/ 7 w 9"/>
                <a:gd name="T31" fmla="*/ 3 h 17"/>
                <a:gd name="T32" fmla="*/ 5 w 9"/>
                <a:gd name="T33" fmla="*/ 1 h 17"/>
                <a:gd name="T34" fmla="*/ 4 w 9"/>
                <a:gd name="T35" fmla="*/ 2 h 17"/>
                <a:gd name="T36" fmla="*/ 4 w 9"/>
                <a:gd name="T37" fmla="*/ 0 h 17"/>
                <a:gd name="T38" fmla="*/ 1 w 9"/>
                <a:gd name="T39" fmla="*/ 2 h 17"/>
                <a:gd name="T40" fmla="*/ 0 w 9"/>
                <a:gd name="T4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7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2" y="14"/>
                    <a:pt x="4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7" y="16"/>
                    <a:pt x="7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9" y="15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09" name="Freeform 182">
              <a:extLst>
                <a:ext uri="{FF2B5EF4-FFF2-40B4-BE49-F238E27FC236}">
                  <a16:creationId xmlns:a16="http://schemas.microsoft.com/office/drawing/2014/main" id="{5F8777A2-5379-AD5E-F73B-FA8F7B370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8547" y="2625721"/>
              <a:ext cx="420019" cy="327807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10" name="Rectangle 2409">
              <a:extLst>
                <a:ext uri="{FF2B5EF4-FFF2-40B4-BE49-F238E27FC236}">
                  <a16:creationId xmlns:a16="http://schemas.microsoft.com/office/drawing/2014/main" id="{37A28B10-F8D4-E25B-4AB8-14B217F50DFA}"/>
                </a:ext>
              </a:extLst>
            </p:cNvPr>
            <p:cNvSpPr/>
            <p:nvPr/>
          </p:nvSpPr>
          <p:spPr>
            <a:xfrm>
              <a:off x="6602601" y="213514"/>
              <a:ext cx="786465" cy="558397"/>
            </a:xfrm>
            <a:prstGeom prst="rect">
              <a:avLst/>
            </a:prstGeom>
            <a:no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</p:grpSp>
      <p:grpSp>
        <p:nvGrpSpPr>
          <p:cNvPr id="2411" name="Group 2410">
            <a:extLst>
              <a:ext uri="{FF2B5EF4-FFF2-40B4-BE49-F238E27FC236}">
                <a16:creationId xmlns:a16="http://schemas.microsoft.com/office/drawing/2014/main" id="{70F4578A-C1A8-0C02-1056-A79A14A26F74}"/>
              </a:ext>
            </a:extLst>
          </p:cNvPr>
          <p:cNvGrpSpPr/>
          <p:nvPr/>
        </p:nvGrpSpPr>
        <p:grpSpPr>
          <a:xfrm>
            <a:off x="5775577" y="430544"/>
            <a:ext cx="4291233" cy="3630763"/>
            <a:chOff x="5775577" y="430544"/>
            <a:chExt cx="4291233" cy="3630763"/>
          </a:xfrm>
          <a:solidFill>
            <a:schemeClr val="tx2"/>
          </a:solidFill>
        </p:grpSpPr>
        <p:sp>
          <p:nvSpPr>
            <p:cNvPr id="2412" name="Freeform 84">
              <a:extLst>
                <a:ext uri="{FF2B5EF4-FFF2-40B4-BE49-F238E27FC236}">
                  <a16:creationId xmlns:a16="http://schemas.microsoft.com/office/drawing/2014/main" id="{49413799-C486-ECD4-DC8F-3E4DFEFBB2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3489" y="1791505"/>
              <a:ext cx="192866" cy="137905"/>
            </a:xfrm>
            <a:custGeom>
              <a:avLst/>
              <a:gdLst>
                <a:gd name="T0" fmla="*/ 2 w 28"/>
                <a:gd name="T1" fmla="*/ 1 h 19"/>
                <a:gd name="T2" fmla="*/ 2 w 28"/>
                <a:gd name="T3" fmla="*/ 8 h 19"/>
                <a:gd name="T4" fmla="*/ 1 w 28"/>
                <a:gd name="T5" fmla="*/ 8 h 19"/>
                <a:gd name="T6" fmla="*/ 5 w 28"/>
                <a:gd name="T7" fmla="*/ 12 h 19"/>
                <a:gd name="T8" fmla="*/ 10 w 28"/>
                <a:gd name="T9" fmla="*/ 13 h 19"/>
                <a:gd name="T10" fmla="*/ 11 w 28"/>
                <a:gd name="T11" fmla="*/ 17 h 19"/>
                <a:gd name="T12" fmla="*/ 17 w 28"/>
                <a:gd name="T13" fmla="*/ 17 h 19"/>
                <a:gd name="T14" fmla="*/ 18 w 28"/>
                <a:gd name="T15" fmla="*/ 19 h 19"/>
                <a:gd name="T16" fmla="*/ 20 w 28"/>
                <a:gd name="T17" fmla="*/ 18 h 19"/>
                <a:gd name="T18" fmla="*/ 23 w 28"/>
                <a:gd name="T19" fmla="*/ 18 h 19"/>
                <a:gd name="T20" fmla="*/ 24 w 28"/>
                <a:gd name="T21" fmla="*/ 16 h 19"/>
                <a:gd name="T22" fmla="*/ 25 w 28"/>
                <a:gd name="T23" fmla="*/ 16 h 19"/>
                <a:gd name="T24" fmla="*/ 25 w 28"/>
                <a:gd name="T25" fmla="*/ 14 h 19"/>
                <a:gd name="T26" fmla="*/ 27 w 28"/>
                <a:gd name="T27" fmla="*/ 10 h 19"/>
                <a:gd name="T28" fmla="*/ 28 w 28"/>
                <a:gd name="T29" fmla="*/ 7 h 19"/>
                <a:gd name="T30" fmla="*/ 26 w 28"/>
                <a:gd name="T31" fmla="*/ 7 h 19"/>
                <a:gd name="T32" fmla="*/ 24 w 28"/>
                <a:gd name="T33" fmla="*/ 5 h 19"/>
                <a:gd name="T34" fmla="*/ 21 w 28"/>
                <a:gd name="T35" fmla="*/ 5 h 19"/>
                <a:gd name="T36" fmla="*/ 20 w 28"/>
                <a:gd name="T37" fmla="*/ 3 h 19"/>
                <a:gd name="T38" fmla="*/ 17 w 28"/>
                <a:gd name="T39" fmla="*/ 3 h 19"/>
                <a:gd name="T40" fmla="*/ 15 w 28"/>
                <a:gd name="T41" fmla="*/ 2 h 19"/>
                <a:gd name="T42" fmla="*/ 11 w 28"/>
                <a:gd name="T43" fmla="*/ 1 h 19"/>
                <a:gd name="T44" fmla="*/ 6 w 28"/>
                <a:gd name="T45" fmla="*/ 0 h 19"/>
                <a:gd name="T46" fmla="*/ 2 w 28"/>
                <a:gd name="T47" fmla="*/ 1 h 19"/>
                <a:gd name="T48" fmla="*/ 0 w 28"/>
                <a:gd name="T49" fmla="*/ 6 h 19"/>
                <a:gd name="T50" fmla="*/ 0 w 28"/>
                <a:gd name="T51" fmla="*/ 7 h 19"/>
                <a:gd name="T52" fmla="*/ 1 w 28"/>
                <a:gd name="T53" fmla="*/ 7 h 19"/>
                <a:gd name="T54" fmla="*/ 0 w 28"/>
                <a:gd name="T5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19">
                  <a:moveTo>
                    <a:pt x="2" y="1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4" y="11"/>
                    <a:pt x="5" y="12"/>
                  </a:cubicBezTo>
                  <a:cubicBezTo>
                    <a:pt x="6" y="13"/>
                    <a:pt x="10" y="13"/>
                    <a:pt x="10" y="1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6" y="17"/>
                    <a:pt x="17" y="17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5"/>
                    <a:pt x="25" y="14"/>
                  </a:cubicBezTo>
                  <a:cubicBezTo>
                    <a:pt x="25" y="12"/>
                    <a:pt x="26" y="11"/>
                    <a:pt x="27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3" y="2"/>
                    <a:pt x="13" y="2"/>
                    <a:pt x="11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2" y="1"/>
                    <a:pt x="2" y="1"/>
                  </a:cubicBezTo>
                  <a:close/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6"/>
                    <a:pt x="0" y="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413" name="Group 2412">
              <a:extLst>
                <a:ext uri="{FF2B5EF4-FFF2-40B4-BE49-F238E27FC236}">
                  <a16:creationId xmlns:a16="http://schemas.microsoft.com/office/drawing/2014/main" id="{37427782-3B37-F3FF-657B-0ABBF32A6A83}"/>
                </a:ext>
              </a:extLst>
            </p:cNvPr>
            <p:cNvGrpSpPr/>
            <p:nvPr/>
          </p:nvGrpSpPr>
          <p:grpSpPr>
            <a:xfrm>
              <a:off x="5775577" y="430544"/>
              <a:ext cx="1562214" cy="2602100"/>
              <a:chOff x="5775577" y="430544"/>
              <a:chExt cx="1562214" cy="2602100"/>
            </a:xfrm>
            <a:grpFill/>
          </p:grpSpPr>
          <p:sp>
            <p:nvSpPr>
              <p:cNvPr id="2415" name="Freeform 23">
                <a:extLst>
                  <a:ext uri="{FF2B5EF4-FFF2-40B4-BE49-F238E27FC236}">
                    <a16:creationId xmlns:a16="http://schemas.microsoft.com/office/drawing/2014/main" id="{84C183AF-F95F-1D15-3BC8-A278455E1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7539" y="2653827"/>
                <a:ext cx="143578" cy="269028"/>
              </a:xfrm>
              <a:custGeom>
                <a:avLst/>
                <a:gdLst>
                  <a:gd name="T0" fmla="*/ 19 w 21"/>
                  <a:gd name="T1" fmla="*/ 22 h 37"/>
                  <a:gd name="T2" fmla="*/ 17 w 21"/>
                  <a:gd name="T3" fmla="*/ 21 h 37"/>
                  <a:gd name="T4" fmla="*/ 15 w 21"/>
                  <a:gd name="T5" fmla="*/ 20 h 37"/>
                  <a:gd name="T6" fmla="*/ 15 w 21"/>
                  <a:gd name="T7" fmla="*/ 18 h 37"/>
                  <a:gd name="T8" fmla="*/ 17 w 21"/>
                  <a:gd name="T9" fmla="*/ 15 h 37"/>
                  <a:gd name="T10" fmla="*/ 17 w 21"/>
                  <a:gd name="T11" fmla="*/ 14 h 37"/>
                  <a:gd name="T12" fmla="*/ 18 w 21"/>
                  <a:gd name="T13" fmla="*/ 14 h 37"/>
                  <a:gd name="T14" fmla="*/ 17 w 21"/>
                  <a:gd name="T15" fmla="*/ 11 h 37"/>
                  <a:gd name="T16" fmla="*/ 18 w 21"/>
                  <a:gd name="T17" fmla="*/ 9 h 37"/>
                  <a:gd name="T18" fmla="*/ 16 w 21"/>
                  <a:gd name="T19" fmla="*/ 9 h 37"/>
                  <a:gd name="T20" fmla="*/ 16 w 21"/>
                  <a:gd name="T21" fmla="*/ 6 h 37"/>
                  <a:gd name="T22" fmla="*/ 17 w 21"/>
                  <a:gd name="T23" fmla="*/ 6 h 37"/>
                  <a:gd name="T24" fmla="*/ 18 w 21"/>
                  <a:gd name="T25" fmla="*/ 2 h 37"/>
                  <a:gd name="T26" fmla="*/ 17 w 21"/>
                  <a:gd name="T27" fmla="*/ 2 h 37"/>
                  <a:gd name="T28" fmla="*/ 16 w 21"/>
                  <a:gd name="T29" fmla="*/ 2 h 37"/>
                  <a:gd name="T30" fmla="*/ 15 w 21"/>
                  <a:gd name="T31" fmla="*/ 0 h 37"/>
                  <a:gd name="T32" fmla="*/ 15 w 21"/>
                  <a:gd name="T33" fmla="*/ 0 h 37"/>
                  <a:gd name="T34" fmla="*/ 14 w 21"/>
                  <a:gd name="T35" fmla="*/ 0 h 37"/>
                  <a:gd name="T36" fmla="*/ 14 w 21"/>
                  <a:gd name="T37" fmla="*/ 0 h 37"/>
                  <a:gd name="T38" fmla="*/ 10 w 21"/>
                  <a:gd name="T39" fmla="*/ 1 h 37"/>
                  <a:gd name="T40" fmla="*/ 4 w 21"/>
                  <a:gd name="T41" fmla="*/ 1 h 37"/>
                  <a:gd name="T42" fmla="*/ 4 w 21"/>
                  <a:gd name="T43" fmla="*/ 5 h 37"/>
                  <a:gd name="T44" fmla="*/ 4 w 21"/>
                  <a:gd name="T45" fmla="*/ 7 h 37"/>
                  <a:gd name="T46" fmla="*/ 6 w 21"/>
                  <a:gd name="T47" fmla="*/ 12 h 37"/>
                  <a:gd name="T48" fmla="*/ 4 w 21"/>
                  <a:gd name="T49" fmla="*/ 14 h 37"/>
                  <a:gd name="T50" fmla="*/ 2 w 21"/>
                  <a:gd name="T51" fmla="*/ 16 h 37"/>
                  <a:gd name="T52" fmla="*/ 0 w 21"/>
                  <a:gd name="T53" fmla="*/ 18 h 37"/>
                  <a:gd name="T54" fmla="*/ 1 w 21"/>
                  <a:gd name="T55" fmla="*/ 22 h 37"/>
                  <a:gd name="T56" fmla="*/ 3 w 21"/>
                  <a:gd name="T57" fmla="*/ 23 h 37"/>
                  <a:gd name="T58" fmla="*/ 4 w 21"/>
                  <a:gd name="T59" fmla="*/ 27 h 37"/>
                  <a:gd name="T60" fmla="*/ 7 w 21"/>
                  <a:gd name="T61" fmla="*/ 27 h 37"/>
                  <a:gd name="T62" fmla="*/ 9 w 21"/>
                  <a:gd name="T63" fmla="*/ 37 h 37"/>
                  <a:gd name="T64" fmla="*/ 9 w 21"/>
                  <a:gd name="T65" fmla="*/ 37 h 37"/>
                  <a:gd name="T66" fmla="*/ 11 w 21"/>
                  <a:gd name="T67" fmla="*/ 35 h 37"/>
                  <a:gd name="T68" fmla="*/ 12 w 21"/>
                  <a:gd name="T69" fmla="*/ 33 h 37"/>
                  <a:gd name="T70" fmla="*/ 12 w 21"/>
                  <a:gd name="T71" fmla="*/ 29 h 37"/>
                  <a:gd name="T72" fmla="*/ 14 w 21"/>
                  <a:gd name="T73" fmla="*/ 28 h 37"/>
                  <a:gd name="T74" fmla="*/ 17 w 21"/>
                  <a:gd name="T75" fmla="*/ 26 h 37"/>
                  <a:gd name="T76" fmla="*/ 18 w 21"/>
                  <a:gd name="T77" fmla="*/ 24 h 37"/>
                  <a:gd name="T78" fmla="*/ 19 w 21"/>
                  <a:gd name="T7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7">
                    <a:moveTo>
                      <a:pt x="19" y="22"/>
                    </a:moveTo>
                    <a:cubicBezTo>
                      <a:pt x="18" y="21"/>
                      <a:pt x="17" y="21"/>
                      <a:pt x="17" y="21"/>
                    </a:cubicBezTo>
                    <a:cubicBezTo>
                      <a:pt x="16" y="20"/>
                      <a:pt x="15" y="20"/>
                      <a:pt x="15" y="20"/>
                    </a:cubicBezTo>
                    <a:cubicBezTo>
                      <a:pt x="14" y="19"/>
                      <a:pt x="15" y="18"/>
                      <a:pt x="15" y="18"/>
                    </a:cubicBezTo>
                    <a:cubicBezTo>
                      <a:pt x="15" y="17"/>
                      <a:pt x="17" y="15"/>
                      <a:pt x="17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8" y="13"/>
                      <a:pt x="18" y="11"/>
                      <a:pt x="17" y="11"/>
                    </a:cubicBezTo>
                    <a:cubicBezTo>
                      <a:pt x="17" y="11"/>
                      <a:pt x="18" y="9"/>
                      <a:pt x="18" y="9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6" y="8"/>
                      <a:pt x="16" y="7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7" y="6"/>
                      <a:pt x="21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8" y="1"/>
                      <a:pt x="6" y="1"/>
                      <a:pt x="4" y="1"/>
                    </a:cubicBezTo>
                    <a:cubicBezTo>
                      <a:pt x="4" y="1"/>
                      <a:pt x="3" y="4"/>
                      <a:pt x="4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9"/>
                      <a:pt x="5" y="10"/>
                      <a:pt x="6" y="12"/>
                    </a:cubicBezTo>
                    <a:cubicBezTo>
                      <a:pt x="6" y="13"/>
                      <a:pt x="4" y="13"/>
                      <a:pt x="4" y="14"/>
                    </a:cubicBezTo>
                    <a:cubicBezTo>
                      <a:pt x="4" y="15"/>
                      <a:pt x="3" y="16"/>
                      <a:pt x="2" y="16"/>
                    </a:cubicBezTo>
                    <a:cubicBezTo>
                      <a:pt x="1" y="17"/>
                      <a:pt x="0" y="16"/>
                      <a:pt x="0" y="18"/>
                    </a:cubicBezTo>
                    <a:cubicBezTo>
                      <a:pt x="0" y="19"/>
                      <a:pt x="1" y="22"/>
                      <a:pt x="1" y="22"/>
                    </a:cubicBezTo>
                    <a:cubicBezTo>
                      <a:pt x="1" y="22"/>
                      <a:pt x="3" y="22"/>
                      <a:pt x="3" y="23"/>
                    </a:cubicBezTo>
                    <a:cubicBezTo>
                      <a:pt x="4" y="24"/>
                      <a:pt x="4" y="27"/>
                      <a:pt x="4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11" y="36"/>
                      <a:pt x="11" y="35"/>
                    </a:cubicBezTo>
                    <a:cubicBezTo>
                      <a:pt x="11" y="34"/>
                      <a:pt x="13" y="34"/>
                      <a:pt x="12" y="33"/>
                    </a:cubicBezTo>
                    <a:cubicBezTo>
                      <a:pt x="12" y="31"/>
                      <a:pt x="12" y="29"/>
                      <a:pt x="12" y="29"/>
                    </a:cubicBezTo>
                    <a:cubicBezTo>
                      <a:pt x="12" y="29"/>
                      <a:pt x="13" y="28"/>
                      <a:pt x="14" y="28"/>
                    </a:cubicBezTo>
                    <a:cubicBezTo>
                      <a:pt x="15" y="28"/>
                      <a:pt x="16" y="27"/>
                      <a:pt x="17" y="26"/>
                    </a:cubicBezTo>
                    <a:cubicBezTo>
                      <a:pt x="19" y="26"/>
                      <a:pt x="18" y="24"/>
                      <a:pt x="18" y="24"/>
                    </a:cubicBezTo>
                    <a:lnTo>
                      <a:pt x="19" y="22"/>
                    </a:ln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16" name="Freeform 140">
                <a:extLst>
                  <a:ext uri="{FF2B5EF4-FFF2-40B4-BE49-F238E27FC236}">
                    <a16:creationId xmlns:a16="http://schemas.microsoft.com/office/drawing/2014/main" id="{DA92E74C-A9CF-4B54-1564-8B0DF72CB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622" y="2033151"/>
                <a:ext cx="192866" cy="124341"/>
              </a:xfrm>
              <a:custGeom>
                <a:avLst/>
                <a:gdLst>
                  <a:gd name="T0" fmla="*/ 22 w 28"/>
                  <a:gd name="T1" fmla="*/ 14 h 17"/>
                  <a:gd name="T2" fmla="*/ 24 w 28"/>
                  <a:gd name="T3" fmla="*/ 12 h 17"/>
                  <a:gd name="T4" fmla="*/ 25 w 28"/>
                  <a:gd name="T5" fmla="*/ 11 h 17"/>
                  <a:gd name="T6" fmla="*/ 28 w 28"/>
                  <a:gd name="T7" fmla="*/ 10 h 17"/>
                  <a:gd name="T8" fmla="*/ 26 w 28"/>
                  <a:gd name="T9" fmla="*/ 7 h 17"/>
                  <a:gd name="T10" fmla="*/ 23 w 28"/>
                  <a:gd name="T11" fmla="*/ 5 h 17"/>
                  <a:gd name="T12" fmla="*/ 20 w 28"/>
                  <a:gd name="T13" fmla="*/ 5 h 17"/>
                  <a:gd name="T14" fmla="*/ 17 w 28"/>
                  <a:gd name="T15" fmla="*/ 3 h 17"/>
                  <a:gd name="T16" fmla="*/ 15 w 28"/>
                  <a:gd name="T17" fmla="*/ 2 h 17"/>
                  <a:gd name="T18" fmla="*/ 13 w 28"/>
                  <a:gd name="T19" fmla="*/ 2 h 17"/>
                  <a:gd name="T20" fmla="*/ 11 w 28"/>
                  <a:gd name="T21" fmla="*/ 1 h 17"/>
                  <a:gd name="T22" fmla="*/ 9 w 28"/>
                  <a:gd name="T23" fmla="*/ 0 h 17"/>
                  <a:gd name="T24" fmla="*/ 6 w 28"/>
                  <a:gd name="T25" fmla="*/ 2 h 17"/>
                  <a:gd name="T26" fmla="*/ 3 w 28"/>
                  <a:gd name="T27" fmla="*/ 4 h 17"/>
                  <a:gd name="T28" fmla="*/ 1 w 28"/>
                  <a:gd name="T29" fmla="*/ 5 h 17"/>
                  <a:gd name="T30" fmla="*/ 1 w 28"/>
                  <a:gd name="T31" fmla="*/ 6 h 17"/>
                  <a:gd name="T32" fmla="*/ 2 w 28"/>
                  <a:gd name="T33" fmla="*/ 9 h 17"/>
                  <a:gd name="T34" fmla="*/ 3 w 28"/>
                  <a:gd name="T35" fmla="*/ 11 h 17"/>
                  <a:gd name="T36" fmla="*/ 6 w 28"/>
                  <a:gd name="T37" fmla="*/ 13 h 17"/>
                  <a:gd name="T38" fmla="*/ 7 w 28"/>
                  <a:gd name="T39" fmla="*/ 14 h 17"/>
                  <a:gd name="T40" fmla="*/ 11 w 28"/>
                  <a:gd name="T41" fmla="*/ 15 h 17"/>
                  <a:gd name="T42" fmla="*/ 12 w 28"/>
                  <a:gd name="T43" fmla="*/ 13 h 17"/>
                  <a:gd name="T44" fmla="*/ 15 w 28"/>
                  <a:gd name="T45" fmla="*/ 13 h 17"/>
                  <a:gd name="T46" fmla="*/ 19 w 28"/>
                  <a:gd name="T47" fmla="*/ 15 h 17"/>
                  <a:gd name="T48" fmla="*/ 22 w 28"/>
                  <a:gd name="T4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17">
                    <a:moveTo>
                      <a:pt x="22" y="14"/>
                    </a:moveTo>
                    <a:cubicBezTo>
                      <a:pt x="22" y="14"/>
                      <a:pt x="23" y="12"/>
                      <a:pt x="24" y="12"/>
                    </a:cubicBezTo>
                    <a:cubicBezTo>
                      <a:pt x="25" y="12"/>
                      <a:pt x="24" y="11"/>
                      <a:pt x="25" y="11"/>
                    </a:cubicBezTo>
                    <a:cubicBezTo>
                      <a:pt x="26" y="10"/>
                      <a:pt x="28" y="10"/>
                      <a:pt x="28" y="10"/>
                    </a:cubicBezTo>
                    <a:cubicBezTo>
                      <a:pt x="28" y="10"/>
                      <a:pt x="27" y="7"/>
                      <a:pt x="26" y="7"/>
                    </a:cubicBezTo>
                    <a:cubicBezTo>
                      <a:pt x="25" y="8"/>
                      <a:pt x="24" y="5"/>
                      <a:pt x="23" y="5"/>
                    </a:cubicBezTo>
                    <a:cubicBezTo>
                      <a:pt x="22" y="6"/>
                      <a:pt x="22" y="6"/>
                      <a:pt x="20" y="5"/>
                    </a:cubicBezTo>
                    <a:cubicBezTo>
                      <a:pt x="19" y="4"/>
                      <a:pt x="18" y="3"/>
                      <a:pt x="17" y="3"/>
                    </a:cubicBezTo>
                    <a:cubicBezTo>
                      <a:pt x="16" y="4"/>
                      <a:pt x="16" y="2"/>
                      <a:pt x="15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1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5"/>
                      <a:pt x="2" y="4"/>
                      <a:pt x="1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3"/>
                      <a:pt x="5" y="12"/>
                      <a:pt x="6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10" y="17"/>
                      <a:pt x="11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4" y="12"/>
                      <a:pt x="15" y="13"/>
                    </a:cubicBezTo>
                    <a:cubicBezTo>
                      <a:pt x="16" y="14"/>
                      <a:pt x="17" y="15"/>
                      <a:pt x="19" y="15"/>
                    </a:cubicBezTo>
                    <a:cubicBezTo>
                      <a:pt x="20" y="14"/>
                      <a:pt x="22" y="14"/>
                      <a:pt x="22" y="14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17" name="Freeform 37">
                <a:extLst>
                  <a:ext uri="{FF2B5EF4-FFF2-40B4-BE49-F238E27FC236}">
                    <a16:creationId xmlns:a16="http://schemas.microsoft.com/office/drawing/2014/main" id="{5801338C-156B-3DD3-0892-D1356FC932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5577" y="2365729"/>
                <a:ext cx="722175" cy="666915"/>
              </a:xfrm>
              <a:custGeom>
                <a:avLst/>
                <a:gdLst>
                  <a:gd name="T0" fmla="*/ 95 w 105"/>
                  <a:gd name="T1" fmla="*/ 11 h 92"/>
                  <a:gd name="T2" fmla="*/ 90 w 105"/>
                  <a:gd name="T3" fmla="*/ 14 h 92"/>
                  <a:gd name="T4" fmla="*/ 88 w 105"/>
                  <a:gd name="T5" fmla="*/ 15 h 92"/>
                  <a:gd name="T6" fmla="*/ 84 w 105"/>
                  <a:gd name="T7" fmla="*/ 18 h 92"/>
                  <a:gd name="T8" fmla="*/ 82 w 105"/>
                  <a:gd name="T9" fmla="*/ 20 h 92"/>
                  <a:gd name="T10" fmla="*/ 79 w 105"/>
                  <a:gd name="T11" fmla="*/ 26 h 92"/>
                  <a:gd name="T12" fmla="*/ 81 w 105"/>
                  <a:gd name="T13" fmla="*/ 27 h 92"/>
                  <a:gd name="T14" fmla="*/ 78 w 105"/>
                  <a:gd name="T15" fmla="*/ 32 h 92"/>
                  <a:gd name="T16" fmla="*/ 76 w 105"/>
                  <a:gd name="T17" fmla="*/ 35 h 92"/>
                  <a:gd name="T18" fmla="*/ 70 w 105"/>
                  <a:gd name="T19" fmla="*/ 39 h 92"/>
                  <a:gd name="T20" fmla="*/ 66 w 105"/>
                  <a:gd name="T21" fmla="*/ 41 h 92"/>
                  <a:gd name="T22" fmla="*/ 60 w 105"/>
                  <a:gd name="T23" fmla="*/ 41 h 92"/>
                  <a:gd name="T24" fmla="*/ 57 w 105"/>
                  <a:gd name="T25" fmla="*/ 42 h 92"/>
                  <a:gd name="T26" fmla="*/ 54 w 105"/>
                  <a:gd name="T27" fmla="*/ 44 h 92"/>
                  <a:gd name="T28" fmla="*/ 47 w 105"/>
                  <a:gd name="T29" fmla="*/ 38 h 92"/>
                  <a:gd name="T30" fmla="*/ 46 w 105"/>
                  <a:gd name="T31" fmla="*/ 34 h 92"/>
                  <a:gd name="T32" fmla="*/ 46 w 105"/>
                  <a:gd name="T33" fmla="*/ 30 h 92"/>
                  <a:gd name="T34" fmla="*/ 47 w 105"/>
                  <a:gd name="T35" fmla="*/ 23 h 92"/>
                  <a:gd name="T36" fmla="*/ 47 w 105"/>
                  <a:gd name="T37" fmla="*/ 17 h 92"/>
                  <a:gd name="T38" fmla="*/ 48 w 105"/>
                  <a:gd name="T39" fmla="*/ 12 h 92"/>
                  <a:gd name="T40" fmla="*/ 43 w 105"/>
                  <a:gd name="T41" fmla="*/ 12 h 92"/>
                  <a:gd name="T42" fmla="*/ 39 w 105"/>
                  <a:gd name="T43" fmla="*/ 11 h 92"/>
                  <a:gd name="T44" fmla="*/ 40 w 105"/>
                  <a:gd name="T45" fmla="*/ 9 h 92"/>
                  <a:gd name="T46" fmla="*/ 38 w 105"/>
                  <a:gd name="T47" fmla="*/ 7 h 92"/>
                  <a:gd name="T48" fmla="*/ 37 w 105"/>
                  <a:gd name="T49" fmla="*/ 5 h 92"/>
                  <a:gd name="T50" fmla="*/ 39 w 105"/>
                  <a:gd name="T51" fmla="*/ 2 h 92"/>
                  <a:gd name="T52" fmla="*/ 42 w 105"/>
                  <a:gd name="T53" fmla="*/ 1 h 92"/>
                  <a:gd name="T54" fmla="*/ 49 w 105"/>
                  <a:gd name="T55" fmla="*/ 2 h 92"/>
                  <a:gd name="T56" fmla="*/ 60 w 105"/>
                  <a:gd name="T57" fmla="*/ 2 h 92"/>
                  <a:gd name="T58" fmla="*/ 67 w 105"/>
                  <a:gd name="T59" fmla="*/ 2 h 92"/>
                  <a:gd name="T60" fmla="*/ 72 w 105"/>
                  <a:gd name="T61" fmla="*/ 3 h 92"/>
                  <a:gd name="T62" fmla="*/ 75 w 105"/>
                  <a:gd name="T63" fmla="*/ 6 h 92"/>
                  <a:gd name="T64" fmla="*/ 81 w 105"/>
                  <a:gd name="T65" fmla="*/ 8 h 92"/>
                  <a:gd name="T66" fmla="*/ 87 w 105"/>
                  <a:gd name="T67" fmla="*/ 9 h 92"/>
                  <a:gd name="T68" fmla="*/ 89 w 105"/>
                  <a:gd name="T69" fmla="*/ 9 h 92"/>
                  <a:gd name="T70" fmla="*/ 94 w 105"/>
                  <a:gd name="T71" fmla="*/ 8 h 92"/>
                  <a:gd name="T72" fmla="*/ 8 w 105"/>
                  <a:gd name="T73" fmla="*/ 91 h 92"/>
                  <a:gd name="T74" fmla="*/ 9 w 105"/>
                  <a:gd name="T75" fmla="*/ 92 h 92"/>
                  <a:gd name="T76" fmla="*/ 8 w 105"/>
                  <a:gd name="T77" fmla="*/ 90 h 92"/>
                  <a:gd name="T78" fmla="*/ 3 w 105"/>
                  <a:gd name="T79" fmla="*/ 89 h 92"/>
                  <a:gd name="T80" fmla="*/ 4 w 105"/>
                  <a:gd name="T81" fmla="*/ 89 h 92"/>
                  <a:gd name="T82" fmla="*/ 16 w 105"/>
                  <a:gd name="T83" fmla="*/ 88 h 92"/>
                  <a:gd name="T84" fmla="*/ 15 w 105"/>
                  <a:gd name="T85" fmla="*/ 90 h 92"/>
                  <a:gd name="T86" fmla="*/ 17 w 105"/>
                  <a:gd name="T87" fmla="*/ 88 h 92"/>
                  <a:gd name="T88" fmla="*/ 0 w 105"/>
                  <a:gd name="T89" fmla="*/ 87 h 92"/>
                  <a:gd name="T90" fmla="*/ 0 w 105"/>
                  <a:gd name="T91" fmla="*/ 87 h 92"/>
                  <a:gd name="T92" fmla="*/ 17 w 105"/>
                  <a:gd name="T93" fmla="*/ 86 h 92"/>
                  <a:gd name="T94" fmla="*/ 17 w 105"/>
                  <a:gd name="T95" fmla="*/ 86 h 92"/>
                  <a:gd name="T96" fmla="*/ 86 w 105"/>
                  <a:gd name="T97" fmla="*/ 27 h 92"/>
                  <a:gd name="T98" fmla="*/ 87 w 105"/>
                  <a:gd name="T99" fmla="*/ 26 h 92"/>
                  <a:gd name="T100" fmla="*/ 102 w 105"/>
                  <a:gd name="T101" fmla="*/ 22 h 92"/>
                  <a:gd name="T102" fmla="*/ 104 w 105"/>
                  <a:gd name="T103" fmla="*/ 23 h 92"/>
                  <a:gd name="T104" fmla="*/ 102 w 105"/>
                  <a:gd name="T105" fmla="*/ 22 h 92"/>
                  <a:gd name="T106" fmla="*/ 94 w 105"/>
                  <a:gd name="T107" fmla="*/ 23 h 92"/>
                  <a:gd name="T108" fmla="*/ 94 w 105"/>
                  <a:gd name="T109" fmla="*/ 27 h 92"/>
                  <a:gd name="T110" fmla="*/ 96 w 105"/>
                  <a:gd name="T111" fmla="*/ 2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5" h="92">
                    <a:moveTo>
                      <a:pt x="94" y="8"/>
                    </a:moveTo>
                    <a:cubicBezTo>
                      <a:pt x="94" y="8"/>
                      <a:pt x="95" y="11"/>
                      <a:pt x="95" y="11"/>
                    </a:cubicBezTo>
                    <a:cubicBezTo>
                      <a:pt x="95" y="11"/>
                      <a:pt x="93" y="13"/>
                      <a:pt x="92" y="13"/>
                    </a:cubicBezTo>
                    <a:cubicBezTo>
                      <a:pt x="91" y="14"/>
                      <a:pt x="91" y="13"/>
                      <a:pt x="90" y="14"/>
                    </a:cubicBezTo>
                    <a:cubicBezTo>
                      <a:pt x="90" y="14"/>
                      <a:pt x="90" y="14"/>
                      <a:pt x="90" y="15"/>
                    </a:cubicBezTo>
                    <a:cubicBezTo>
                      <a:pt x="89" y="15"/>
                      <a:pt x="89" y="15"/>
                      <a:pt x="88" y="15"/>
                    </a:cubicBezTo>
                    <a:cubicBezTo>
                      <a:pt x="87" y="15"/>
                      <a:pt x="86" y="17"/>
                      <a:pt x="85" y="18"/>
                    </a:cubicBezTo>
                    <a:cubicBezTo>
                      <a:pt x="85" y="18"/>
                      <a:pt x="84" y="18"/>
                      <a:pt x="84" y="18"/>
                    </a:cubicBezTo>
                    <a:cubicBezTo>
                      <a:pt x="83" y="18"/>
                      <a:pt x="84" y="19"/>
                      <a:pt x="83" y="20"/>
                    </a:cubicBezTo>
                    <a:cubicBezTo>
                      <a:pt x="83" y="20"/>
                      <a:pt x="82" y="20"/>
                      <a:pt x="82" y="20"/>
                    </a:cubicBezTo>
                    <a:cubicBezTo>
                      <a:pt x="81" y="21"/>
                      <a:pt x="81" y="22"/>
                      <a:pt x="81" y="23"/>
                    </a:cubicBezTo>
                    <a:cubicBezTo>
                      <a:pt x="81" y="23"/>
                      <a:pt x="77" y="25"/>
                      <a:pt x="79" y="26"/>
                    </a:cubicBezTo>
                    <a:cubicBezTo>
                      <a:pt x="79" y="26"/>
                      <a:pt x="79" y="27"/>
                      <a:pt x="79" y="27"/>
                    </a:cubicBezTo>
                    <a:cubicBezTo>
                      <a:pt x="80" y="27"/>
                      <a:pt x="81" y="27"/>
                      <a:pt x="81" y="27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79" y="30"/>
                      <a:pt x="79" y="30"/>
                      <a:pt x="78" y="32"/>
                    </a:cubicBezTo>
                    <a:cubicBezTo>
                      <a:pt x="77" y="32"/>
                      <a:pt x="76" y="32"/>
                      <a:pt x="76" y="33"/>
                    </a:cubicBezTo>
                    <a:cubicBezTo>
                      <a:pt x="76" y="33"/>
                      <a:pt x="76" y="34"/>
                      <a:pt x="76" y="35"/>
                    </a:cubicBezTo>
                    <a:cubicBezTo>
                      <a:pt x="75" y="36"/>
                      <a:pt x="74" y="35"/>
                      <a:pt x="73" y="36"/>
                    </a:cubicBezTo>
                    <a:cubicBezTo>
                      <a:pt x="73" y="36"/>
                      <a:pt x="70" y="38"/>
                      <a:pt x="70" y="39"/>
                    </a:cubicBezTo>
                    <a:cubicBezTo>
                      <a:pt x="69" y="40"/>
                      <a:pt x="69" y="41"/>
                      <a:pt x="68" y="41"/>
                    </a:cubicBezTo>
                    <a:cubicBezTo>
                      <a:pt x="67" y="41"/>
                      <a:pt x="66" y="41"/>
                      <a:pt x="66" y="41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1" y="41"/>
                      <a:pt x="60" y="41"/>
                    </a:cubicBezTo>
                    <a:cubicBezTo>
                      <a:pt x="59" y="41"/>
                      <a:pt x="59" y="42"/>
                      <a:pt x="59" y="42"/>
                    </a:cubicBezTo>
                    <a:cubicBezTo>
                      <a:pt x="58" y="42"/>
                      <a:pt x="58" y="42"/>
                      <a:pt x="57" y="42"/>
                    </a:cubicBezTo>
                    <a:cubicBezTo>
                      <a:pt x="56" y="43"/>
                      <a:pt x="55" y="43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3" y="44"/>
                      <a:pt x="53" y="44"/>
                    </a:cubicBezTo>
                    <a:cubicBezTo>
                      <a:pt x="51" y="42"/>
                      <a:pt x="50" y="38"/>
                      <a:pt x="47" y="38"/>
                    </a:cubicBezTo>
                    <a:cubicBezTo>
                      <a:pt x="47" y="38"/>
                      <a:pt x="47" y="37"/>
                      <a:pt x="47" y="36"/>
                    </a:cubicBezTo>
                    <a:cubicBezTo>
                      <a:pt x="48" y="34"/>
                      <a:pt x="47" y="36"/>
                      <a:pt x="46" y="34"/>
                    </a:cubicBezTo>
                    <a:cubicBezTo>
                      <a:pt x="45" y="33"/>
                      <a:pt x="46" y="33"/>
                      <a:pt x="46" y="31"/>
                    </a:cubicBezTo>
                    <a:cubicBezTo>
                      <a:pt x="47" y="30"/>
                      <a:pt x="47" y="31"/>
                      <a:pt x="46" y="30"/>
                    </a:cubicBezTo>
                    <a:cubicBezTo>
                      <a:pt x="44" y="27"/>
                      <a:pt x="46" y="28"/>
                      <a:pt x="47" y="26"/>
                    </a:cubicBezTo>
                    <a:cubicBezTo>
                      <a:pt x="48" y="25"/>
                      <a:pt x="47" y="25"/>
                      <a:pt x="47" y="23"/>
                    </a:cubicBezTo>
                    <a:cubicBezTo>
                      <a:pt x="47" y="22"/>
                      <a:pt x="46" y="22"/>
                      <a:pt x="48" y="21"/>
                    </a:cubicBezTo>
                    <a:cubicBezTo>
                      <a:pt x="49" y="20"/>
                      <a:pt x="48" y="18"/>
                      <a:pt x="47" y="17"/>
                    </a:cubicBezTo>
                    <a:cubicBezTo>
                      <a:pt x="46" y="15"/>
                      <a:pt x="47" y="16"/>
                      <a:pt x="48" y="14"/>
                    </a:cubicBezTo>
                    <a:cubicBezTo>
                      <a:pt x="50" y="12"/>
                      <a:pt x="49" y="12"/>
                      <a:pt x="48" y="12"/>
                    </a:cubicBezTo>
                    <a:cubicBezTo>
                      <a:pt x="47" y="12"/>
                      <a:pt x="48" y="11"/>
                      <a:pt x="47" y="11"/>
                    </a:cubicBezTo>
                    <a:cubicBezTo>
                      <a:pt x="45" y="11"/>
                      <a:pt x="45" y="11"/>
                      <a:pt x="43" y="12"/>
                    </a:cubicBezTo>
                    <a:cubicBezTo>
                      <a:pt x="41" y="12"/>
                      <a:pt x="43" y="12"/>
                      <a:pt x="42" y="11"/>
                    </a:cubicBezTo>
                    <a:cubicBezTo>
                      <a:pt x="41" y="10"/>
                      <a:pt x="39" y="11"/>
                      <a:pt x="39" y="11"/>
                    </a:cubicBezTo>
                    <a:cubicBezTo>
                      <a:pt x="39" y="11"/>
                      <a:pt x="38" y="11"/>
                      <a:pt x="39" y="10"/>
                    </a:cubicBezTo>
                    <a:cubicBezTo>
                      <a:pt x="39" y="10"/>
                      <a:pt x="40" y="9"/>
                      <a:pt x="40" y="9"/>
                    </a:cubicBezTo>
                    <a:cubicBezTo>
                      <a:pt x="40" y="9"/>
                      <a:pt x="39" y="9"/>
                      <a:pt x="39" y="9"/>
                    </a:cubicBezTo>
                    <a:cubicBezTo>
                      <a:pt x="38" y="7"/>
                      <a:pt x="39" y="8"/>
                      <a:pt x="38" y="7"/>
                    </a:cubicBezTo>
                    <a:cubicBezTo>
                      <a:pt x="38" y="7"/>
                      <a:pt x="39" y="6"/>
                      <a:pt x="38" y="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8" y="3"/>
                      <a:pt x="39" y="3"/>
                      <a:pt x="39" y="2"/>
                    </a:cubicBezTo>
                    <a:cubicBezTo>
                      <a:pt x="40" y="2"/>
                      <a:pt x="41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3" y="1"/>
                      <a:pt x="45" y="0"/>
                      <a:pt x="46" y="0"/>
                    </a:cubicBezTo>
                    <a:cubicBezTo>
                      <a:pt x="48" y="0"/>
                      <a:pt x="48" y="2"/>
                      <a:pt x="49" y="2"/>
                    </a:cubicBezTo>
                    <a:cubicBezTo>
                      <a:pt x="49" y="2"/>
                      <a:pt x="52" y="1"/>
                      <a:pt x="53" y="1"/>
                    </a:cubicBezTo>
                    <a:cubicBezTo>
                      <a:pt x="56" y="1"/>
                      <a:pt x="57" y="2"/>
                      <a:pt x="60" y="2"/>
                    </a:cubicBezTo>
                    <a:cubicBezTo>
                      <a:pt x="61" y="2"/>
                      <a:pt x="63" y="2"/>
                      <a:pt x="65" y="2"/>
                    </a:cubicBezTo>
                    <a:cubicBezTo>
                      <a:pt x="65" y="2"/>
                      <a:pt x="67" y="2"/>
                      <a:pt x="67" y="2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9" y="4"/>
                      <a:pt x="71" y="4"/>
                      <a:pt x="72" y="3"/>
                    </a:cubicBezTo>
                    <a:cubicBezTo>
                      <a:pt x="72" y="3"/>
                      <a:pt x="73" y="4"/>
                      <a:pt x="73" y="5"/>
                    </a:cubicBezTo>
                    <a:cubicBezTo>
                      <a:pt x="73" y="6"/>
                      <a:pt x="74" y="5"/>
                      <a:pt x="75" y="6"/>
                    </a:cubicBezTo>
                    <a:cubicBezTo>
                      <a:pt x="77" y="6"/>
                      <a:pt x="76" y="7"/>
                      <a:pt x="78" y="7"/>
                    </a:cubicBezTo>
                    <a:cubicBezTo>
                      <a:pt x="79" y="7"/>
                      <a:pt x="79" y="8"/>
                      <a:pt x="81" y="8"/>
                    </a:cubicBezTo>
                    <a:cubicBezTo>
                      <a:pt x="82" y="8"/>
                      <a:pt x="82" y="7"/>
                      <a:pt x="83" y="8"/>
                    </a:cubicBezTo>
                    <a:cubicBezTo>
                      <a:pt x="85" y="8"/>
                      <a:pt x="87" y="9"/>
                      <a:pt x="87" y="9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9"/>
                      <a:pt x="90" y="9"/>
                      <a:pt x="91" y="9"/>
                    </a:cubicBezTo>
                    <a:cubicBezTo>
                      <a:pt x="93" y="9"/>
                      <a:pt x="92" y="8"/>
                      <a:pt x="94" y="8"/>
                    </a:cubicBezTo>
                    <a:close/>
                    <a:moveTo>
                      <a:pt x="8" y="90"/>
                    </a:moveTo>
                    <a:cubicBezTo>
                      <a:pt x="8" y="90"/>
                      <a:pt x="8" y="91"/>
                      <a:pt x="8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2"/>
                      <a:pt x="9" y="92"/>
                      <a:pt x="9" y="92"/>
                    </a:cubicBezTo>
                    <a:cubicBezTo>
                      <a:pt x="9" y="92"/>
                      <a:pt x="9" y="91"/>
                      <a:pt x="9" y="91"/>
                    </a:cubicBezTo>
                    <a:cubicBezTo>
                      <a:pt x="11" y="90"/>
                      <a:pt x="8" y="90"/>
                      <a:pt x="8" y="90"/>
                    </a:cubicBezTo>
                    <a:close/>
                    <a:moveTo>
                      <a:pt x="4" y="88"/>
                    </a:moveTo>
                    <a:cubicBezTo>
                      <a:pt x="4" y="88"/>
                      <a:pt x="3" y="89"/>
                      <a:pt x="3" y="89"/>
                    </a:cubicBezTo>
                    <a:cubicBezTo>
                      <a:pt x="3" y="89"/>
                      <a:pt x="3" y="91"/>
                      <a:pt x="3" y="90"/>
                    </a:cubicBezTo>
                    <a:cubicBezTo>
                      <a:pt x="4" y="90"/>
                      <a:pt x="4" y="89"/>
                      <a:pt x="4" y="89"/>
                    </a:cubicBezTo>
                    <a:cubicBezTo>
                      <a:pt x="4" y="89"/>
                      <a:pt x="7" y="88"/>
                      <a:pt x="4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9"/>
                      <a:pt x="16" y="89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4" y="90"/>
                      <a:pt x="15" y="90"/>
                      <a:pt x="16" y="90"/>
                    </a:cubicBezTo>
                    <a:cubicBezTo>
                      <a:pt x="16" y="90"/>
                      <a:pt x="17" y="88"/>
                      <a:pt x="17" y="88"/>
                    </a:cubicBezTo>
                    <a:cubicBezTo>
                      <a:pt x="17" y="88"/>
                      <a:pt x="16" y="88"/>
                      <a:pt x="16" y="88"/>
                    </a:cubicBezTo>
                    <a:close/>
                    <a:moveTo>
                      <a:pt x="0" y="87"/>
                    </a:moveTo>
                    <a:cubicBezTo>
                      <a:pt x="1" y="88"/>
                      <a:pt x="1" y="88"/>
                      <a:pt x="1" y="88"/>
                    </a:cubicBezTo>
                    <a:cubicBezTo>
                      <a:pt x="0" y="87"/>
                      <a:pt x="1" y="87"/>
                      <a:pt x="0" y="87"/>
                    </a:cubicBezTo>
                    <a:close/>
                    <a:moveTo>
                      <a:pt x="17" y="86"/>
                    </a:moveTo>
                    <a:cubicBezTo>
                      <a:pt x="17" y="86"/>
                      <a:pt x="17" y="86"/>
                      <a:pt x="17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86"/>
                      <a:pt x="19" y="86"/>
                      <a:pt x="17" y="86"/>
                    </a:cubicBezTo>
                    <a:close/>
                    <a:moveTo>
                      <a:pt x="87" y="26"/>
                    </a:moveTo>
                    <a:cubicBezTo>
                      <a:pt x="86" y="26"/>
                      <a:pt x="85" y="28"/>
                      <a:pt x="86" y="27"/>
                    </a:cubicBezTo>
                    <a:cubicBezTo>
                      <a:pt x="85" y="28"/>
                      <a:pt x="86" y="28"/>
                      <a:pt x="86" y="28"/>
                    </a:cubicBezTo>
                    <a:cubicBezTo>
                      <a:pt x="86" y="27"/>
                      <a:pt x="87" y="27"/>
                      <a:pt x="87" y="26"/>
                    </a:cubicBezTo>
                    <a:cubicBezTo>
                      <a:pt x="87" y="26"/>
                      <a:pt x="87" y="25"/>
                      <a:pt x="87" y="26"/>
                    </a:cubicBezTo>
                    <a:close/>
                    <a:moveTo>
                      <a:pt x="102" y="22"/>
                    </a:moveTo>
                    <a:cubicBezTo>
                      <a:pt x="102" y="23"/>
                      <a:pt x="102" y="23"/>
                      <a:pt x="102" y="23"/>
                    </a:cubicBezTo>
                    <a:cubicBezTo>
                      <a:pt x="105" y="24"/>
                      <a:pt x="104" y="23"/>
                      <a:pt x="104" y="23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3" y="22"/>
                      <a:pt x="102" y="22"/>
                      <a:pt x="102" y="22"/>
                    </a:cubicBezTo>
                    <a:close/>
                    <a:moveTo>
                      <a:pt x="95" y="22"/>
                    </a:moveTo>
                    <a:cubicBezTo>
                      <a:pt x="95" y="22"/>
                      <a:pt x="94" y="23"/>
                      <a:pt x="94" y="23"/>
                    </a:cubicBezTo>
                    <a:cubicBezTo>
                      <a:pt x="95" y="23"/>
                      <a:pt x="94" y="26"/>
                      <a:pt x="94" y="26"/>
                    </a:cubicBezTo>
                    <a:cubicBezTo>
                      <a:pt x="94" y="26"/>
                      <a:pt x="94" y="27"/>
                      <a:pt x="94" y="27"/>
                    </a:cubicBez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6"/>
                      <a:pt x="96" y="26"/>
                      <a:pt x="96" y="25"/>
                    </a:cubicBezTo>
                    <a:cubicBezTo>
                      <a:pt x="98" y="24"/>
                      <a:pt x="96" y="24"/>
                      <a:pt x="95" y="22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18" name="Freeform 61">
                <a:extLst>
                  <a:ext uri="{FF2B5EF4-FFF2-40B4-BE49-F238E27FC236}">
                    <a16:creationId xmlns:a16="http://schemas.microsoft.com/office/drawing/2014/main" id="{19F0FCC7-0B2D-5116-2931-228FBF84C3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69894" y="430544"/>
                <a:ext cx="840038" cy="1288616"/>
              </a:xfrm>
              <a:custGeom>
                <a:avLst/>
                <a:gdLst>
                  <a:gd name="T0" fmla="*/ 52 w 122"/>
                  <a:gd name="T1" fmla="*/ 17 h 177"/>
                  <a:gd name="T2" fmla="*/ 39 w 122"/>
                  <a:gd name="T3" fmla="*/ 10 h 177"/>
                  <a:gd name="T4" fmla="*/ 35 w 122"/>
                  <a:gd name="T5" fmla="*/ 11 h 177"/>
                  <a:gd name="T6" fmla="*/ 42 w 122"/>
                  <a:gd name="T7" fmla="*/ 20 h 177"/>
                  <a:gd name="T8" fmla="*/ 57 w 122"/>
                  <a:gd name="T9" fmla="*/ 21 h 177"/>
                  <a:gd name="T10" fmla="*/ 41 w 122"/>
                  <a:gd name="T11" fmla="*/ 26 h 177"/>
                  <a:gd name="T12" fmla="*/ 42 w 122"/>
                  <a:gd name="T13" fmla="*/ 33 h 177"/>
                  <a:gd name="T14" fmla="*/ 59 w 122"/>
                  <a:gd name="T15" fmla="*/ 35 h 177"/>
                  <a:gd name="T16" fmla="*/ 67 w 122"/>
                  <a:gd name="T17" fmla="*/ 18 h 177"/>
                  <a:gd name="T18" fmla="*/ 55 w 122"/>
                  <a:gd name="T19" fmla="*/ 7 h 177"/>
                  <a:gd name="T20" fmla="*/ 33 w 122"/>
                  <a:gd name="T21" fmla="*/ 14 h 177"/>
                  <a:gd name="T22" fmla="*/ 105 w 122"/>
                  <a:gd name="T23" fmla="*/ 20 h 177"/>
                  <a:gd name="T24" fmla="*/ 72 w 122"/>
                  <a:gd name="T25" fmla="*/ 22 h 177"/>
                  <a:gd name="T26" fmla="*/ 83 w 122"/>
                  <a:gd name="T27" fmla="*/ 79 h 177"/>
                  <a:gd name="T28" fmla="*/ 85 w 122"/>
                  <a:gd name="T29" fmla="*/ 85 h 177"/>
                  <a:gd name="T30" fmla="*/ 63 w 122"/>
                  <a:gd name="T31" fmla="*/ 90 h 177"/>
                  <a:gd name="T32" fmla="*/ 52 w 122"/>
                  <a:gd name="T33" fmla="*/ 97 h 177"/>
                  <a:gd name="T34" fmla="*/ 53 w 122"/>
                  <a:gd name="T35" fmla="*/ 99 h 177"/>
                  <a:gd name="T36" fmla="*/ 83 w 122"/>
                  <a:gd name="T37" fmla="*/ 84 h 177"/>
                  <a:gd name="T38" fmla="*/ 50 w 122"/>
                  <a:gd name="T39" fmla="*/ 99 h 177"/>
                  <a:gd name="T40" fmla="*/ 44 w 122"/>
                  <a:gd name="T41" fmla="*/ 105 h 177"/>
                  <a:gd name="T42" fmla="*/ 21 w 122"/>
                  <a:gd name="T43" fmla="*/ 135 h 177"/>
                  <a:gd name="T44" fmla="*/ 12 w 122"/>
                  <a:gd name="T45" fmla="*/ 147 h 177"/>
                  <a:gd name="T46" fmla="*/ 31 w 122"/>
                  <a:gd name="T47" fmla="*/ 171 h 177"/>
                  <a:gd name="T48" fmla="*/ 35 w 122"/>
                  <a:gd name="T49" fmla="*/ 150 h 177"/>
                  <a:gd name="T50" fmla="*/ 50 w 122"/>
                  <a:gd name="T51" fmla="*/ 122 h 177"/>
                  <a:gd name="T52" fmla="*/ 70 w 122"/>
                  <a:gd name="T53" fmla="*/ 103 h 177"/>
                  <a:gd name="T54" fmla="*/ 92 w 122"/>
                  <a:gd name="T55" fmla="*/ 100 h 177"/>
                  <a:gd name="T56" fmla="*/ 114 w 122"/>
                  <a:gd name="T57" fmla="*/ 94 h 177"/>
                  <a:gd name="T58" fmla="*/ 117 w 122"/>
                  <a:gd name="T59" fmla="*/ 89 h 177"/>
                  <a:gd name="T60" fmla="*/ 113 w 122"/>
                  <a:gd name="T61" fmla="*/ 80 h 177"/>
                  <a:gd name="T62" fmla="*/ 107 w 122"/>
                  <a:gd name="T63" fmla="*/ 77 h 177"/>
                  <a:gd name="T64" fmla="*/ 102 w 122"/>
                  <a:gd name="T65" fmla="*/ 83 h 177"/>
                  <a:gd name="T66" fmla="*/ 97 w 122"/>
                  <a:gd name="T67" fmla="*/ 86 h 177"/>
                  <a:gd name="T68" fmla="*/ 92 w 122"/>
                  <a:gd name="T69" fmla="*/ 81 h 177"/>
                  <a:gd name="T70" fmla="*/ 82 w 122"/>
                  <a:gd name="T71" fmla="*/ 86 h 177"/>
                  <a:gd name="T72" fmla="*/ 78 w 122"/>
                  <a:gd name="T73" fmla="*/ 87 h 177"/>
                  <a:gd name="T74" fmla="*/ 73 w 122"/>
                  <a:gd name="T75" fmla="*/ 90 h 177"/>
                  <a:gd name="T76" fmla="*/ 66 w 122"/>
                  <a:gd name="T77" fmla="*/ 92 h 177"/>
                  <a:gd name="T78" fmla="*/ 59 w 122"/>
                  <a:gd name="T79" fmla="*/ 101 h 177"/>
                  <a:gd name="T80" fmla="*/ 53 w 122"/>
                  <a:gd name="T81" fmla="*/ 106 h 177"/>
                  <a:gd name="T82" fmla="*/ 50 w 122"/>
                  <a:gd name="T83" fmla="*/ 115 h 177"/>
                  <a:gd name="T84" fmla="*/ 37 w 122"/>
                  <a:gd name="T85" fmla="*/ 125 h 177"/>
                  <a:gd name="T86" fmla="*/ 26 w 122"/>
                  <a:gd name="T87" fmla="*/ 135 h 177"/>
                  <a:gd name="T88" fmla="*/ 21 w 122"/>
                  <a:gd name="T89" fmla="*/ 139 h 177"/>
                  <a:gd name="T90" fmla="*/ 13 w 122"/>
                  <a:gd name="T91" fmla="*/ 145 h 177"/>
                  <a:gd name="T92" fmla="*/ 4 w 122"/>
                  <a:gd name="T93" fmla="*/ 150 h 177"/>
                  <a:gd name="T94" fmla="*/ 8 w 122"/>
                  <a:gd name="T95" fmla="*/ 153 h 177"/>
                  <a:gd name="T96" fmla="*/ 2 w 122"/>
                  <a:gd name="T97" fmla="*/ 155 h 177"/>
                  <a:gd name="T98" fmla="*/ 4 w 122"/>
                  <a:gd name="T99" fmla="*/ 160 h 177"/>
                  <a:gd name="T100" fmla="*/ 7 w 122"/>
                  <a:gd name="T101" fmla="*/ 163 h 177"/>
                  <a:gd name="T102" fmla="*/ 6 w 122"/>
                  <a:gd name="T103" fmla="*/ 172 h 177"/>
                  <a:gd name="T104" fmla="*/ 26 w 122"/>
                  <a:gd name="T105" fmla="*/ 172 h 177"/>
                  <a:gd name="T106" fmla="*/ 63 w 122"/>
                  <a:gd name="T107" fmla="*/ 5 h 177"/>
                  <a:gd name="T108" fmla="*/ 72 w 122"/>
                  <a:gd name="T109" fmla="*/ 11 h 177"/>
                  <a:gd name="T110" fmla="*/ 87 w 122"/>
                  <a:gd name="T111" fmla="*/ 16 h 177"/>
                  <a:gd name="T112" fmla="*/ 99 w 122"/>
                  <a:gd name="T113" fmla="*/ 5 h 177"/>
                  <a:gd name="T114" fmla="*/ 91 w 122"/>
                  <a:gd name="T115" fmla="*/ 6 h 177"/>
                  <a:gd name="T116" fmla="*/ 72 w 122"/>
                  <a:gd name="T117" fmla="*/ 0 h 177"/>
                  <a:gd name="T118" fmla="*/ 80 w 122"/>
                  <a:gd name="T119" fmla="*/ 33 h 177"/>
                  <a:gd name="T120" fmla="*/ 76 w 122"/>
                  <a:gd name="T121" fmla="*/ 2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2" h="177">
                    <a:moveTo>
                      <a:pt x="83" y="2"/>
                    </a:moveTo>
                    <a:cubicBezTo>
                      <a:pt x="83" y="2"/>
                      <a:pt x="83" y="3"/>
                      <a:pt x="83" y="3"/>
                    </a:cubicBezTo>
                    <a:cubicBezTo>
                      <a:pt x="85" y="4"/>
                      <a:pt x="84" y="3"/>
                      <a:pt x="83" y="2"/>
                    </a:cubicBezTo>
                    <a:close/>
                    <a:moveTo>
                      <a:pt x="54" y="5"/>
                    </a:moveTo>
                    <a:cubicBezTo>
                      <a:pt x="54" y="5"/>
                      <a:pt x="54" y="6"/>
                      <a:pt x="54" y="6"/>
                    </a:cubicBezTo>
                    <a:cubicBezTo>
                      <a:pt x="53" y="7"/>
                      <a:pt x="53" y="7"/>
                      <a:pt x="52" y="7"/>
                    </a:cubicBezTo>
                    <a:cubicBezTo>
                      <a:pt x="52" y="7"/>
                      <a:pt x="52" y="8"/>
                      <a:pt x="52" y="8"/>
                    </a:cubicBezTo>
                    <a:cubicBezTo>
                      <a:pt x="52" y="8"/>
                      <a:pt x="50" y="9"/>
                      <a:pt x="50" y="9"/>
                    </a:cubicBezTo>
                    <a:cubicBezTo>
                      <a:pt x="50" y="10"/>
                      <a:pt x="50" y="12"/>
                      <a:pt x="50" y="13"/>
                    </a:cubicBezTo>
                    <a:cubicBezTo>
                      <a:pt x="50" y="13"/>
                      <a:pt x="51" y="14"/>
                      <a:pt x="51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1" y="16"/>
                      <a:pt x="51" y="16"/>
                    </a:cubicBezTo>
                    <a:cubicBezTo>
                      <a:pt x="50" y="15"/>
                      <a:pt x="51" y="14"/>
                      <a:pt x="50" y="13"/>
                    </a:cubicBezTo>
                    <a:cubicBezTo>
                      <a:pt x="50" y="13"/>
                      <a:pt x="49" y="13"/>
                      <a:pt x="48" y="12"/>
                    </a:cubicBezTo>
                    <a:cubicBezTo>
                      <a:pt x="47" y="11"/>
                      <a:pt x="47" y="10"/>
                      <a:pt x="46" y="8"/>
                    </a:cubicBezTo>
                    <a:cubicBezTo>
                      <a:pt x="45" y="8"/>
                      <a:pt x="45" y="9"/>
                      <a:pt x="44" y="9"/>
                    </a:cubicBezTo>
                    <a:cubicBezTo>
                      <a:pt x="43" y="10"/>
                      <a:pt x="43" y="10"/>
                      <a:pt x="43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1"/>
                      <a:pt x="42" y="11"/>
                    </a:cubicBezTo>
                    <a:cubicBezTo>
                      <a:pt x="42" y="11"/>
                      <a:pt x="41" y="11"/>
                      <a:pt x="41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40" y="9"/>
                      <a:pt x="41" y="9"/>
                      <a:pt x="42" y="9"/>
                    </a:cubicBezTo>
                    <a:cubicBezTo>
                      <a:pt x="42" y="9"/>
                      <a:pt x="42" y="8"/>
                      <a:pt x="42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8"/>
                      <a:pt x="39" y="8"/>
                    </a:cubicBezTo>
                    <a:cubicBezTo>
                      <a:pt x="39" y="8"/>
                      <a:pt x="38" y="7"/>
                      <a:pt x="37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6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5" y="8"/>
                      <a:pt x="34" y="8"/>
                    </a:cubicBezTo>
                    <a:cubicBezTo>
                      <a:pt x="34" y="9"/>
                      <a:pt x="34" y="10"/>
                      <a:pt x="34" y="12"/>
                    </a:cubicBezTo>
                    <a:cubicBezTo>
                      <a:pt x="35" y="11"/>
                      <a:pt x="34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5" y="13"/>
                    </a:cubicBezTo>
                    <a:cubicBezTo>
                      <a:pt x="35" y="13"/>
                      <a:pt x="36" y="13"/>
                      <a:pt x="36" y="13"/>
                    </a:cubicBezTo>
                    <a:cubicBezTo>
                      <a:pt x="36" y="14"/>
                      <a:pt x="36" y="14"/>
                      <a:pt x="35" y="14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5" y="15"/>
                      <a:pt x="37" y="17"/>
                      <a:pt x="37" y="17"/>
                    </a:cubicBezTo>
                    <a:cubicBezTo>
                      <a:pt x="38" y="17"/>
                      <a:pt x="37" y="17"/>
                      <a:pt x="37" y="1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21"/>
                      <a:pt x="36" y="21"/>
                      <a:pt x="39" y="21"/>
                    </a:cubicBezTo>
                    <a:cubicBezTo>
                      <a:pt x="40" y="21"/>
                      <a:pt x="40" y="22"/>
                      <a:pt x="41" y="21"/>
                    </a:cubicBezTo>
                    <a:cubicBezTo>
                      <a:pt x="41" y="21"/>
                      <a:pt x="41" y="21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0"/>
                      <a:pt x="44" y="20"/>
                      <a:pt x="45" y="20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6" y="18"/>
                      <a:pt x="45" y="17"/>
                      <a:pt x="46" y="18"/>
                    </a:cubicBezTo>
                    <a:cubicBezTo>
                      <a:pt x="46" y="18"/>
                      <a:pt x="46" y="18"/>
                      <a:pt x="47" y="18"/>
                    </a:cubicBezTo>
                    <a:cubicBezTo>
                      <a:pt x="47" y="18"/>
                      <a:pt x="47" y="17"/>
                      <a:pt x="47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9"/>
                      <a:pt x="48" y="20"/>
                    </a:cubicBezTo>
                    <a:cubicBezTo>
                      <a:pt x="49" y="20"/>
                      <a:pt x="51" y="20"/>
                      <a:pt x="52" y="20"/>
                    </a:cubicBezTo>
                    <a:cubicBezTo>
                      <a:pt x="52" y="20"/>
                      <a:pt x="52" y="21"/>
                      <a:pt x="54" y="22"/>
                    </a:cubicBezTo>
                    <a:cubicBezTo>
                      <a:pt x="55" y="22"/>
                      <a:pt x="56" y="22"/>
                      <a:pt x="57" y="21"/>
                    </a:cubicBezTo>
                    <a:cubicBezTo>
                      <a:pt x="57" y="22"/>
                      <a:pt x="57" y="23"/>
                      <a:pt x="56" y="23"/>
                    </a:cubicBezTo>
                    <a:cubicBezTo>
                      <a:pt x="55" y="23"/>
                      <a:pt x="51" y="23"/>
                      <a:pt x="50" y="23"/>
                    </a:cubicBezTo>
                    <a:cubicBezTo>
                      <a:pt x="50" y="23"/>
                      <a:pt x="49" y="22"/>
                      <a:pt x="48" y="22"/>
                    </a:cubicBezTo>
                    <a:cubicBezTo>
                      <a:pt x="48" y="22"/>
                      <a:pt x="46" y="24"/>
                      <a:pt x="46" y="24"/>
                    </a:cubicBezTo>
                    <a:cubicBezTo>
                      <a:pt x="46" y="24"/>
                      <a:pt x="45" y="24"/>
                      <a:pt x="45" y="24"/>
                    </a:cubicBezTo>
                    <a:cubicBezTo>
                      <a:pt x="44" y="24"/>
                      <a:pt x="44" y="23"/>
                      <a:pt x="44" y="23"/>
                    </a:cubicBezTo>
                    <a:cubicBezTo>
                      <a:pt x="43" y="23"/>
                      <a:pt x="43" y="23"/>
                      <a:pt x="42" y="23"/>
                    </a:cubicBezTo>
                    <a:cubicBezTo>
                      <a:pt x="42" y="23"/>
                      <a:pt x="42" y="24"/>
                      <a:pt x="42" y="24"/>
                    </a:cubicBezTo>
                    <a:cubicBezTo>
                      <a:pt x="42" y="24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1" y="23"/>
                    </a:cubicBezTo>
                    <a:cubicBezTo>
                      <a:pt x="41" y="24"/>
                      <a:pt x="41" y="25"/>
                      <a:pt x="41" y="26"/>
                    </a:cubicBezTo>
                    <a:cubicBezTo>
                      <a:pt x="41" y="29"/>
                      <a:pt x="42" y="26"/>
                      <a:pt x="43" y="26"/>
                    </a:cubicBezTo>
                    <a:cubicBezTo>
                      <a:pt x="43" y="26"/>
                      <a:pt x="44" y="26"/>
                      <a:pt x="44" y="27"/>
                    </a:cubicBezTo>
                    <a:cubicBezTo>
                      <a:pt x="45" y="27"/>
                      <a:pt x="47" y="26"/>
                      <a:pt x="48" y="26"/>
                    </a:cubicBezTo>
                    <a:cubicBezTo>
                      <a:pt x="48" y="26"/>
                      <a:pt x="52" y="26"/>
                      <a:pt x="50" y="26"/>
                    </a:cubicBezTo>
                    <a:cubicBezTo>
                      <a:pt x="49" y="26"/>
                      <a:pt x="48" y="27"/>
                      <a:pt x="47" y="27"/>
                    </a:cubicBezTo>
                    <a:cubicBezTo>
                      <a:pt x="47" y="28"/>
                      <a:pt x="47" y="27"/>
                      <a:pt x="47" y="28"/>
                    </a:cubicBezTo>
                    <a:cubicBezTo>
                      <a:pt x="47" y="29"/>
                      <a:pt x="48" y="30"/>
                      <a:pt x="48" y="30"/>
                    </a:cubicBezTo>
                    <a:cubicBezTo>
                      <a:pt x="45" y="29"/>
                      <a:pt x="44" y="30"/>
                      <a:pt x="42" y="29"/>
                    </a:cubicBezTo>
                    <a:cubicBezTo>
                      <a:pt x="42" y="29"/>
                      <a:pt x="42" y="30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3" y="32"/>
                      <a:pt x="42" y="32"/>
                      <a:pt x="42" y="33"/>
                    </a:cubicBezTo>
                    <a:cubicBezTo>
                      <a:pt x="43" y="33"/>
                      <a:pt x="47" y="33"/>
                      <a:pt x="47" y="33"/>
                    </a:cubicBezTo>
                    <a:cubicBezTo>
                      <a:pt x="48" y="33"/>
                      <a:pt x="48" y="34"/>
                      <a:pt x="48" y="35"/>
                    </a:cubicBezTo>
                    <a:cubicBezTo>
                      <a:pt x="48" y="35"/>
                      <a:pt x="49" y="34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5"/>
                      <a:pt x="51" y="35"/>
                      <a:pt x="52" y="35"/>
                    </a:cubicBezTo>
                    <a:cubicBezTo>
                      <a:pt x="52" y="37"/>
                      <a:pt x="53" y="37"/>
                      <a:pt x="54" y="39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5" y="38"/>
                      <a:pt x="56" y="37"/>
                    </a:cubicBezTo>
                    <a:cubicBezTo>
                      <a:pt x="56" y="36"/>
                      <a:pt x="56" y="36"/>
                      <a:pt x="56" y="35"/>
                    </a:cubicBezTo>
                    <a:cubicBezTo>
                      <a:pt x="56" y="35"/>
                      <a:pt x="56" y="34"/>
                      <a:pt x="57" y="34"/>
                    </a:cubicBezTo>
                    <a:cubicBezTo>
                      <a:pt x="57" y="34"/>
                      <a:pt x="58" y="35"/>
                      <a:pt x="59" y="35"/>
                    </a:cubicBezTo>
                    <a:cubicBezTo>
                      <a:pt x="60" y="34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2"/>
                      <a:pt x="62" y="32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3" y="31"/>
                      <a:pt x="64" y="31"/>
                    </a:cubicBezTo>
                    <a:cubicBezTo>
                      <a:pt x="64" y="31"/>
                      <a:pt x="64" y="30"/>
                      <a:pt x="64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7"/>
                      <a:pt x="64" y="28"/>
                      <a:pt x="67" y="27"/>
                    </a:cubicBezTo>
                    <a:cubicBezTo>
                      <a:pt x="65" y="22"/>
                      <a:pt x="67" y="21"/>
                      <a:pt x="73" y="20"/>
                    </a:cubicBezTo>
                    <a:cubicBezTo>
                      <a:pt x="73" y="20"/>
                      <a:pt x="73" y="19"/>
                      <a:pt x="72" y="19"/>
                    </a:cubicBezTo>
                    <a:cubicBezTo>
                      <a:pt x="71" y="18"/>
                      <a:pt x="69" y="19"/>
                      <a:pt x="67" y="18"/>
                    </a:cubicBezTo>
                    <a:cubicBezTo>
                      <a:pt x="67" y="18"/>
                      <a:pt x="66" y="17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6"/>
                      <a:pt x="66" y="16"/>
                      <a:pt x="66" y="15"/>
                    </a:cubicBezTo>
                    <a:cubicBezTo>
                      <a:pt x="66" y="15"/>
                      <a:pt x="65" y="14"/>
                      <a:pt x="65" y="13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4" y="13"/>
                      <a:pt x="64" y="13"/>
                      <a:pt x="63" y="13"/>
                    </a:cubicBezTo>
                    <a:cubicBezTo>
                      <a:pt x="63" y="13"/>
                      <a:pt x="63" y="13"/>
                      <a:pt x="63" y="14"/>
                    </a:cubicBezTo>
                    <a:cubicBezTo>
                      <a:pt x="63" y="14"/>
                      <a:pt x="62" y="11"/>
                      <a:pt x="63" y="10"/>
                    </a:cubicBezTo>
                    <a:cubicBezTo>
                      <a:pt x="61" y="9"/>
                      <a:pt x="60" y="8"/>
                      <a:pt x="59" y="7"/>
                    </a:cubicBezTo>
                    <a:cubicBezTo>
                      <a:pt x="58" y="7"/>
                      <a:pt x="57" y="7"/>
                      <a:pt x="56" y="8"/>
                    </a:cubicBezTo>
                    <a:cubicBezTo>
                      <a:pt x="56" y="7"/>
                      <a:pt x="56" y="7"/>
                      <a:pt x="55" y="7"/>
                    </a:cubicBezTo>
                    <a:cubicBezTo>
                      <a:pt x="55" y="6"/>
                      <a:pt x="55" y="6"/>
                      <a:pt x="55" y="5"/>
                    </a:cubicBezTo>
                    <a:cubicBezTo>
                      <a:pt x="55" y="5"/>
                      <a:pt x="54" y="5"/>
                      <a:pt x="54" y="5"/>
                    </a:cubicBezTo>
                    <a:close/>
                    <a:moveTo>
                      <a:pt x="32" y="14"/>
                    </a:moveTo>
                    <a:cubicBezTo>
                      <a:pt x="32" y="16"/>
                      <a:pt x="32" y="17"/>
                      <a:pt x="32" y="18"/>
                    </a:cubicBezTo>
                    <a:cubicBezTo>
                      <a:pt x="32" y="18"/>
                      <a:pt x="34" y="19"/>
                      <a:pt x="34" y="19"/>
                    </a:cubicBezTo>
                    <a:cubicBezTo>
                      <a:pt x="34" y="19"/>
                      <a:pt x="34" y="20"/>
                      <a:pt x="34" y="20"/>
                    </a:cubicBezTo>
                    <a:cubicBezTo>
                      <a:pt x="34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19"/>
                    </a:cubicBezTo>
                    <a:cubicBezTo>
                      <a:pt x="34" y="19"/>
                      <a:pt x="34" y="18"/>
                      <a:pt x="34" y="17"/>
                    </a:cubicBezTo>
                    <a:cubicBezTo>
                      <a:pt x="34" y="17"/>
                      <a:pt x="33" y="17"/>
                      <a:pt x="33" y="16"/>
                    </a:cubicBezTo>
                    <a:cubicBezTo>
                      <a:pt x="32" y="16"/>
                      <a:pt x="33" y="15"/>
                      <a:pt x="33" y="14"/>
                    </a:cubicBezTo>
                    <a:lnTo>
                      <a:pt x="32" y="14"/>
                    </a:lnTo>
                    <a:close/>
                    <a:moveTo>
                      <a:pt x="111" y="16"/>
                    </a:moveTo>
                    <a:cubicBezTo>
                      <a:pt x="110" y="17"/>
                      <a:pt x="111" y="17"/>
                      <a:pt x="110" y="18"/>
                    </a:cubicBezTo>
                    <a:cubicBezTo>
                      <a:pt x="113" y="18"/>
                      <a:pt x="114" y="18"/>
                      <a:pt x="116" y="18"/>
                    </a:cubicBezTo>
                    <a:cubicBezTo>
                      <a:pt x="116" y="18"/>
                      <a:pt x="117" y="17"/>
                      <a:pt x="117" y="17"/>
                    </a:cubicBezTo>
                    <a:cubicBezTo>
                      <a:pt x="116" y="17"/>
                      <a:pt x="116" y="17"/>
                      <a:pt x="115" y="17"/>
                    </a:cubicBezTo>
                    <a:cubicBezTo>
                      <a:pt x="115" y="17"/>
                      <a:pt x="114" y="16"/>
                      <a:pt x="111" y="16"/>
                    </a:cubicBezTo>
                    <a:close/>
                    <a:moveTo>
                      <a:pt x="104" y="19"/>
                    </a:moveTo>
                    <a:cubicBezTo>
                      <a:pt x="104" y="19"/>
                      <a:pt x="103" y="19"/>
                      <a:pt x="103" y="19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5" y="20"/>
                      <a:pt x="106" y="21"/>
                      <a:pt x="105" y="20"/>
                    </a:cubicBezTo>
                    <a:cubicBezTo>
                      <a:pt x="104" y="20"/>
                      <a:pt x="105" y="19"/>
                      <a:pt x="104" y="19"/>
                    </a:cubicBezTo>
                    <a:close/>
                    <a:moveTo>
                      <a:pt x="72" y="22"/>
                    </a:moveTo>
                    <a:cubicBezTo>
                      <a:pt x="72" y="22"/>
                      <a:pt x="71" y="23"/>
                      <a:pt x="71" y="23"/>
                    </a:cubicBezTo>
                    <a:cubicBezTo>
                      <a:pt x="70" y="23"/>
                      <a:pt x="70" y="23"/>
                      <a:pt x="69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2" y="24"/>
                      <a:pt x="72" y="24"/>
                      <a:pt x="73" y="26"/>
                    </a:cubicBezTo>
                    <a:cubicBezTo>
                      <a:pt x="74" y="26"/>
                      <a:pt x="76" y="26"/>
                      <a:pt x="78" y="26"/>
                    </a:cubicBezTo>
                    <a:cubicBezTo>
                      <a:pt x="78" y="26"/>
                      <a:pt x="78" y="25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4"/>
                      <a:pt x="79" y="23"/>
                      <a:pt x="79" y="23"/>
                    </a:cubicBezTo>
                    <a:cubicBezTo>
                      <a:pt x="78" y="22"/>
                      <a:pt x="75" y="21"/>
                      <a:pt x="72" y="22"/>
                    </a:cubicBezTo>
                    <a:close/>
                    <a:moveTo>
                      <a:pt x="97" y="77"/>
                    </a:moveTo>
                    <a:cubicBezTo>
                      <a:pt x="97" y="78"/>
                      <a:pt x="96" y="78"/>
                      <a:pt x="96" y="78"/>
                    </a:cubicBezTo>
                    <a:cubicBezTo>
                      <a:pt x="96" y="79"/>
                      <a:pt x="97" y="79"/>
                      <a:pt x="96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8" y="80"/>
                      <a:pt x="98" y="80"/>
                      <a:pt x="99" y="80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99" y="79"/>
                      <a:pt x="99" y="79"/>
                      <a:pt x="98" y="79"/>
                    </a:cubicBezTo>
                    <a:cubicBezTo>
                      <a:pt x="98" y="79"/>
                      <a:pt x="99" y="79"/>
                      <a:pt x="99" y="78"/>
                    </a:cubicBezTo>
                    <a:cubicBezTo>
                      <a:pt x="98" y="78"/>
                      <a:pt x="98" y="78"/>
                      <a:pt x="97" y="77"/>
                    </a:cubicBezTo>
                    <a:close/>
                    <a:moveTo>
                      <a:pt x="83" y="79"/>
                    </a:moveTo>
                    <a:cubicBezTo>
                      <a:pt x="82" y="79"/>
                      <a:pt x="82" y="80"/>
                      <a:pt x="82" y="80"/>
                    </a:cubicBezTo>
                    <a:cubicBezTo>
                      <a:pt x="81" y="80"/>
                      <a:pt x="80" y="80"/>
                      <a:pt x="79" y="80"/>
                    </a:cubicBezTo>
                    <a:cubicBezTo>
                      <a:pt x="79" y="81"/>
                      <a:pt x="78" y="82"/>
                      <a:pt x="79" y="83"/>
                    </a:cubicBezTo>
                    <a:cubicBezTo>
                      <a:pt x="80" y="83"/>
                      <a:pt x="81" y="81"/>
                      <a:pt x="81" y="81"/>
                    </a:cubicBezTo>
                    <a:cubicBezTo>
                      <a:pt x="82" y="81"/>
                      <a:pt x="82" y="81"/>
                      <a:pt x="83" y="81"/>
                    </a:cubicBezTo>
                    <a:cubicBezTo>
                      <a:pt x="83" y="81"/>
                      <a:pt x="85" y="78"/>
                      <a:pt x="83" y="79"/>
                    </a:cubicBezTo>
                    <a:close/>
                    <a:moveTo>
                      <a:pt x="86" y="82"/>
                    </a:moveTo>
                    <a:cubicBezTo>
                      <a:pt x="86" y="82"/>
                      <a:pt x="86" y="82"/>
                      <a:pt x="86" y="82"/>
                    </a:cubicBezTo>
                    <a:cubicBezTo>
                      <a:pt x="85" y="82"/>
                      <a:pt x="85" y="82"/>
                      <a:pt x="84" y="82"/>
                    </a:cubicBezTo>
                    <a:cubicBezTo>
                      <a:pt x="85" y="84"/>
                      <a:pt x="83" y="83"/>
                      <a:pt x="85" y="84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6" y="84"/>
                      <a:pt x="88" y="82"/>
                      <a:pt x="86" y="82"/>
                    </a:cubicBezTo>
                    <a:close/>
                    <a:moveTo>
                      <a:pt x="66" y="85"/>
                    </a:moveTo>
                    <a:cubicBezTo>
                      <a:pt x="66" y="86"/>
                      <a:pt x="65" y="87"/>
                      <a:pt x="66" y="87"/>
                    </a:cubicBezTo>
                    <a:cubicBezTo>
                      <a:pt x="66" y="87"/>
                      <a:pt x="67" y="88"/>
                      <a:pt x="67" y="88"/>
                    </a:cubicBezTo>
                    <a:cubicBezTo>
                      <a:pt x="68" y="87"/>
                      <a:pt x="67" y="87"/>
                      <a:pt x="68" y="87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7" y="85"/>
                      <a:pt x="67" y="85"/>
                      <a:pt x="66" y="85"/>
                    </a:cubicBezTo>
                    <a:close/>
                    <a:moveTo>
                      <a:pt x="65" y="88"/>
                    </a:moveTo>
                    <a:cubicBezTo>
                      <a:pt x="64" y="88"/>
                      <a:pt x="64" y="88"/>
                      <a:pt x="63" y="88"/>
                    </a:cubicBezTo>
                    <a:cubicBezTo>
                      <a:pt x="63" y="88"/>
                      <a:pt x="63" y="89"/>
                      <a:pt x="63" y="89"/>
                    </a:cubicBezTo>
                    <a:cubicBezTo>
                      <a:pt x="63" y="88"/>
                      <a:pt x="63" y="90"/>
                      <a:pt x="63" y="90"/>
                    </a:cubicBezTo>
                    <a:cubicBezTo>
                      <a:pt x="63" y="90"/>
                      <a:pt x="64" y="90"/>
                      <a:pt x="64" y="91"/>
                    </a:cubicBezTo>
                    <a:cubicBezTo>
                      <a:pt x="66" y="89"/>
                      <a:pt x="65" y="90"/>
                      <a:pt x="66" y="88"/>
                    </a:cubicBezTo>
                    <a:cubicBezTo>
                      <a:pt x="66" y="88"/>
                      <a:pt x="65" y="88"/>
                      <a:pt x="65" y="88"/>
                    </a:cubicBezTo>
                    <a:close/>
                    <a:moveTo>
                      <a:pt x="61" y="91"/>
                    </a:moveTo>
                    <a:cubicBezTo>
                      <a:pt x="58" y="93"/>
                      <a:pt x="58" y="94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9" y="97"/>
                      <a:pt x="59" y="96"/>
                      <a:pt x="59" y="96"/>
                    </a:cubicBezTo>
                    <a:cubicBezTo>
                      <a:pt x="60" y="95"/>
                      <a:pt x="60" y="96"/>
                      <a:pt x="60" y="96"/>
                    </a:cubicBezTo>
                    <a:cubicBezTo>
                      <a:pt x="61" y="95"/>
                      <a:pt x="62" y="94"/>
                      <a:pt x="62" y="91"/>
                    </a:cubicBezTo>
                    <a:lnTo>
                      <a:pt x="61" y="91"/>
                    </a:lnTo>
                    <a:close/>
                    <a:moveTo>
                      <a:pt x="52" y="97"/>
                    </a:moveTo>
                    <a:cubicBezTo>
                      <a:pt x="51" y="99"/>
                      <a:pt x="50" y="100"/>
                      <a:pt x="49" y="102"/>
                    </a:cubicBezTo>
                    <a:cubicBezTo>
                      <a:pt x="50" y="102"/>
                      <a:pt x="50" y="102"/>
                      <a:pt x="51" y="102"/>
                    </a:cubicBezTo>
                    <a:cubicBezTo>
                      <a:pt x="51" y="102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2" y="103"/>
                    </a:cubicBezTo>
                    <a:cubicBezTo>
                      <a:pt x="52" y="103"/>
                      <a:pt x="52" y="102"/>
                      <a:pt x="52" y="102"/>
                    </a:cubicBezTo>
                    <a:cubicBezTo>
                      <a:pt x="52" y="102"/>
                      <a:pt x="53" y="102"/>
                      <a:pt x="52" y="102"/>
                    </a:cubicBezTo>
                    <a:cubicBezTo>
                      <a:pt x="54" y="101"/>
                      <a:pt x="55" y="101"/>
                      <a:pt x="56" y="99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5" y="98"/>
                      <a:pt x="55" y="98"/>
                      <a:pt x="54" y="98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3" y="98"/>
                      <a:pt x="53" y="99"/>
                    </a:cubicBezTo>
                    <a:cubicBezTo>
                      <a:pt x="53" y="98"/>
                      <a:pt x="53" y="97"/>
                      <a:pt x="53" y="97"/>
                    </a:cubicBezTo>
                    <a:lnTo>
                      <a:pt x="52" y="97"/>
                    </a:lnTo>
                    <a:close/>
                    <a:moveTo>
                      <a:pt x="89" y="79"/>
                    </a:moveTo>
                    <a:cubicBezTo>
                      <a:pt x="89" y="79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0" y="79"/>
                    </a:cubicBezTo>
                    <a:lnTo>
                      <a:pt x="89" y="79"/>
                    </a:lnTo>
                    <a:close/>
                    <a:moveTo>
                      <a:pt x="69" y="83"/>
                    </a:moveTo>
                    <a:cubicBezTo>
                      <a:pt x="70" y="84"/>
                      <a:pt x="70" y="84"/>
                      <a:pt x="70" y="85"/>
                    </a:cubicBezTo>
                    <a:cubicBezTo>
                      <a:pt x="73" y="85"/>
                      <a:pt x="69" y="83"/>
                      <a:pt x="69" y="83"/>
                    </a:cubicBezTo>
                    <a:close/>
                    <a:moveTo>
                      <a:pt x="81" y="83"/>
                    </a:moveTo>
                    <a:cubicBezTo>
                      <a:pt x="79" y="83"/>
                      <a:pt x="83" y="84"/>
                      <a:pt x="83" y="84"/>
                    </a:cubicBezTo>
                    <a:cubicBezTo>
                      <a:pt x="82" y="84"/>
                      <a:pt x="83" y="83"/>
                      <a:pt x="81" y="83"/>
                    </a:cubicBezTo>
                    <a:close/>
                    <a:moveTo>
                      <a:pt x="73" y="84"/>
                    </a:moveTo>
                    <a:cubicBezTo>
                      <a:pt x="73" y="84"/>
                      <a:pt x="73" y="84"/>
                      <a:pt x="73" y="84"/>
                    </a:cubicBezTo>
                    <a:cubicBezTo>
                      <a:pt x="73" y="84"/>
                      <a:pt x="73" y="85"/>
                      <a:pt x="73" y="85"/>
                    </a:cubicBezTo>
                    <a:cubicBezTo>
                      <a:pt x="73" y="85"/>
                      <a:pt x="74" y="83"/>
                      <a:pt x="73" y="84"/>
                    </a:cubicBezTo>
                    <a:close/>
                    <a:moveTo>
                      <a:pt x="56" y="94"/>
                    </a:moveTo>
                    <a:cubicBezTo>
                      <a:pt x="55" y="96"/>
                      <a:pt x="55" y="96"/>
                      <a:pt x="57" y="95"/>
                    </a:cubicBezTo>
                    <a:cubicBezTo>
                      <a:pt x="57" y="95"/>
                      <a:pt x="57" y="93"/>
                      <a:pt x="56" y="94"/>
                    </a:cubicBezTo>
                    <a:close/>
                    <a:moveTo>
                      <a:pt x="49" y="98"/>
                    </a:moveTo>
                    <a:cubicBezTo>
                      <a:pt x="49" y="98"/>
                      <a:pt x="48" y="98"/>
                      <a:pt x="48" y="99"/>
                    </a:cubicBezTo>
                    <a:cubicBezTo>
                      <a:pt x="47" y="99"/>
                      <a:pt x="49" y="99"/>
                      <a:pt x="50" y="99"/>
                    </a:cubicBezTo>
                    <a:cubicBezTo>
                      <a:pt x="50" y="98"/>
                      <a:pt x="50" y="97"/>
                      <a:pt x="49" y="98"/>
                    </a:cubicBezTo>
                    <a:close/>
                    <a:moveTo>
                      <a:pt x="48" y="101"/>
                    </a:moveTo>
                    <a:cubicBezTo>
                      <a:pt x="47" y="101"/>
                      <a:pt x="46" y="103"/>
                      <a:pt x="46" y="103"/>
                    </a:cubicBezTo>
                    <a:cubicBezTo>
                      <a:pt x="45" y="103"/>
                      <a:pt x="45" y="103"/>
                      <a:pt x="45" y="103"/>
                    </a:cubicBezTo>
                    <a:cubicBezTo>
                      <a:pt x="45" y="103"/>
                      <a:pt x="45" y="104"/>
                      <a:pt x="45" y="104"/>
                    </a:cubicBezTo>
                    <a:cubicBezTo>
                      <a:pt x="46" y="104"/>
                      <a:pt x="45" y="104"/>
                      <a:pt x="46" y="104"/>
                    </a:cubicBezTo>
                    <a:cubicBezTo>
                      <a:pt x="47" y="104"/>
                      <a:pt x="48" y="102"/>
                      <a:pt x="48" y="102"/>
                    </a:cubicBezTo>
                    <a:cubicBezTo>
                      <a:pt x="48" y="102"/>
                      <a:pt x="48" y="101"/>
                      <a:pt x="48" y="101"/>
                    </a:cubicBezTo>
                    <a:close/>
                    <a:moveTo>
                      <a:pt x="42" y="103"/>
                    </a:move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104"/>
                      <a:pt x="43" y="105"/>
                      <a:pt x="44" y="105"/>
                    </a:cubicBezTo>
                    <a:cubicBezTo>
                      <a:pt x="44" y="105"/>
                      <a:pt x="44" y="104"/>
                      <a:pt x="44" y="104"/>
                    </a:cubicBezTo>
                    <a:lnTo>
                      <a:pt x="42" y="103"/>
                    </a:lnTo>
                    <a:close/>
                    <a:moveTo>
                      <a:pt x="46" y="120"/>
                    </a:moveTo>
                    <a:cubicBezTo>
                      <a:pt x="48" y="120"/>
                      <a:pt x="46" y="121"/>
                      <a:pt x="46" y="121"/>
                    </a:cubicBezTo>
                    <a:cubicBezTo>
                      <a:pt x="46" y="120"/>
                      <a:pt x="46" y="120"/>
                      <a:pt x="46" y="120"/>
                    </a:cubicBezTo>
                    <a:close/>
                    <a:moveTo>
                      <a:pt x="42" y="120"/>
                    </a:moveTo>
                    <a:cubicBezTo>
                      <a:pt x="42" y="120"/>
                      <a:pt x="42" y="121"/>
                      <a:pt x="43" y="121"/>
                    </a:cubicBezTo>
                    <a:cubicBezTo>
                      <a:pt x="43" y="121"/>
                      <a:pt x="43" y="120"/>
                      <a:pt x="42" y="120"/>
                    </a:cubicBezTo>
                    <a:close/>
                    <a:moveTo>
                      <a:pt x="21" y="135"/>
                    </a:moveTo>
                    <a:cubicBezTo>
                      <a:pt x="20" y="135"/>
                      <a:pt x="17" y="137"/>
                      <a:pt x="20" y="137"/>
                    </a:cubicBezTo>
                    <a:cubicBezTo>
                      <a:pt x="20" y="136"/>
                      <a:pt x="22" y="135"/>
                      <a:pt x="21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6" y="141"/>
                      <a:pt x="15" y="140"/>
                      <a:pt x="15" y="140"/>
                    </a:cubicBezTo>
                    <a:close/>
                    <a:moveTo>
                      <a:pt x="19" y="141"/>
                    </a:moveTo>
                    <a:cubicBezTo>
                      <a:pt x="20" y="141"/>
                      <a:pt x="20" y="142"/>
                      <a:pt x="19" y="141"/>
                    </a:cubicBezTo>
                    <a:cubicBezTo>
                      <a:pt x="19" y="141"/>
                      <a:pt x="18" y="141"/>
                      <a:pt x="19" y="141"/>
                    </a:cubicBezTo>
                    <a:close/>
                    <a:moveTo>
                      <a:pt x="12" y="147"/>
                    </a:moveTo>
                    <a:cubicBezTo>
                      <a:pt x="12" y="148"/>
                      <a:pt x="13" y="147"/>
                      <a:pt x="13" y="147"/>
                    </a:cubicBezTo>
                    <a:cubicBezTo>
                      <a:pt x="13" y="148"/>
                      <a:pt x="13" y="148"/>
                      <a:pt x="13" y="148"/>
                    </a:cubicBezTo>
                    <a:cubicBezTo>
                      <a:pt x="12" y="148"/>
                      <a:pt x="12" y="149"/>
                      <a:pt x="12" y="149"/>
                    </a:cubicBezTo>
                    <a:cubicBezTo>
                      <a:pt x="12" y="148"/>
                      <a:pt x="12" y="147"/>
                      <a:pt x="12" y="147"/>
                    </a:cubicBezTo>
                    <a:close/>
                    <a:moveTo>
                      <a:pt x="5" y="162"/>
                    </a:moveTo>
                    <a:cubicBezTo>
                      <a:pt x="5" y="162"/>
                      <a:pt x="5" y="163"/>
                      <a:pt x="5" y="163"/>
                    </a:cubicBezTo>
                    <a:cubicBezTo>
                      <a:pt x="6" y="163"/>
                      <a:pt x="6" y="162"/>
                      <a:pt x="5" y="162"/>
                    </a:cubicBezTo>
                    <a:close/>
                    <a:moveTo>
                      <a:pt x="3" y="163"/>
                    </a:moveTo>
                    <a:cubicBezTo>
                      <a:pt x="3" y="164"/>
                      <a:pt x="3" y="164"/>
                      <a:pt x="3" y="164"/>
                    </a:cubicBezTo>
                    <a:cubicBezTo>
                      <a:pt x="4" y="164"/>
                      <a:pt x="4" y="164"/>
                      <a:pt x="4" y="164"/>
                    </a:cubicBezTo>
                    <a:cubicBezTo>
                      <a:pt x="3" y="164"/>
                      <a:pt x="4" y="163"/>
                      <a:pt x="3" y="163"/>
                    </a:cubicBezTo>
                    <a:close/>
                    <a:moveTo>
                      <a:pt x="3" y="164"/>
                    </a:moveTo>
                    <a:cubicBezTo>
                      <a:pt x="3" y="165"/>
                      <a:pt x="3" y="165"/>
                      <a:pt x="3" y="165"/>
                    </a:cubicBezTo>
                    <a:cubicBezTo>
                      <a:pt x="3" y="165"/>
                      <a:pt x="4" y="164"/>
                      <a:pt x="3" y="164"/>
                    </a:cubicBezTo>
                    <a:close/>
                    <a:moveTo>
                      <a:pt x="31" y="171"/>
                    </a:moveTo>
                    <a:cubicBezTo>
                      <a:pt x="31" y="171"/>
                      <a:pt x="31" y="171"/>
                      <a:pt x="32" y="171"/>
                    </a:cubicBezTo>
                    <a:cubicBezTo>
                      <a:pt x="33" y="171"/>
                      <a:pt x="33" y="169"/>
                      <a:pt x="33" y="168"/>
                    </a:cubicBezTo>
                    <a:cubicBezTo>
                      <a:pt x="33" y="167"/>
                      <a:pt x="32" y="167"/>
                      <a:pt x="32" y="166"/>
                    </a:cubicBezTo>
                    <a:cubicBezTo>
                      <a:pt x="32" y="165"/>
                      <a:pt x="31" y="165"/>
                      <a:pt x="33" y="165"/>
                    </a:cubicBezTo>
                    <a:cubicBezTo>
                      <a:pt x="34" y="164"/>
                      <a:pt x="33" y="163"/>
                      <a:pt x="34" y="163"/>
                    </a:cubicBezTo>
                    <a:cubicBezTo>
                      <a:pt x="35" y="162"/>
                      <a:pt x="35" y="162"/>
                      <a:pt x="34" y="161"/>
                    </a:cubicBezTo>
                    <a:cubicBezTo>
                      <a:pt x="33" y="160"/>
                      <a:pt x="34" y="159"/>
                      <a:pt x="34" y="158"/>
                    </a:cubicBezTo>
                    <a:cubicBezTo>
                      <a:pt x="34" y="157"/>
                      <a:pt x="34" y="156"/>
                      <a:pt x="34" y="156"/>
                    </a:cubicBezTo>
                    <a:cubicBezTo>
                      <a:pt x="34" y="156"/>
                      <a:pt x="35" y="156"/>
                      <a:pt x="36" y="155"/>
                    </a:cubicBezTo>
                    <a:cubicBezTo>
                      <a:pt x="37" y="155"/>
                      <a:pt x="36" y="154"/>
                      <a:pt x="36" y="152"/>
                    </a:cubicBezTo>
                    <a:cubicBezTo>
                      <a:pt x="36" y="151"/>
                      <a:pt x="36" y="150"/>
                      <a:pt x="35" y="150"/>
                    </a:cubicBezTo>
                    <a:cubicBezTo>
                      <a:pt x="34" y="150"/>
                      <a:pt x="34" y="149"/>
                      <a:pt x="35" y="148"/>
                    </a:cubicBezTo>
                    <a:cubicBezTo>
                      <a:pt x="35" y="147"/>
                      <a:pt x="35" y="146"/>
                      <a:pt x="35" y="144"/>
                    </a:cubicBezTo>
                    <a:cubicBezTo>
                      <a:pt x="35" y="143"/>
                      <a:pt x="35" y="142"/>
                      <a:pt x="35" y="141"/>
                    </a:cubicBezTo>
                    <a:cubicBezTo>
                      <a:pt x="35" y="140"/>
                      <a:pt x="35" y="139"/>
                      <a:pt x="35" y="138"/>
                    </a:cubicBezTo>
                    <a:cubicBezTo>
                      <a:pt x="34" y="137"/>
                      <a:pt x="37" y="136"/>
                      <a:pt x="37" y="135"/>
                    </a:cubicBezTo>
                    <a:cubicBezTo>
                      <a:pt x="37" y="134"/>
                      <a:pt x="39" y="132"/>
                      <a:pt x="39" y="131"/>
                    </a:cubicBezTo>
                    <a:cubicBezTo>
                      <a:pt x="39" y="130"/>
                      <a:pt x="42" y="129"/>
                      <a:pt x="43" y="129"/>
                    </a:cubicBezTo>
                    <a:cubicBezTo>
                      <a:pt x="44" y="128"/>
                      <a:pt x="45" y="130"/>
                      <a:pt x="46" y="131"/>
                    </a:cubicBezTo>
                    <a:cubicBezTo>
                      <a:pt x="47" y="131"/>
                      <a:pt x="47" y="130"/>
                      <a:pt x="48" y="128"/>
                    </a:cubicBezTo>
                    <a:cubicBezTo>
                      <a:pt x="48" y="127"/>
                      <a:pt x="47" y="125"/>
                      <a:pt x="47" y="124"/>
                    </a:cubicBezTo>
                    <a:cubicBezTo>
                      <a:pt x="47" y="123"/>
                      <a:pt x="49" y="123"/>
                      <a:pt x="50" y="122"/>
                    </a:cubicBezTo>
                    <a:cubicBezTo>
                      <a:pt x="51" y="121"/>
                      <a:pt x="53" y="117"/>
                      <a:pt x="53" y="117"/>
                    </a:cubicBezTo>
                    <a:cubicBezTo>
                      <a:pt x="53" y="116"/>
                      <a:pt x="53" y="113"/>
                      <a:pt x="54" y="113"/>
                    </a:cubicBezTo>
                    <a:cubicBezTo>
                      <a:pt x="55" y="113"/>
                      <a:pt x="56" y="114"/>
                      <a:pt x="56" y="113"/>
                    </a:cubicBezTo>
                    <a:cubicBezTo>
                      <a:pt x="56" y="112"/>
                      <a:pt x="57" y="111"/>
                      <a:pt x="58" y="111"/>
                    </a:cubicBezTo>
                    <a:cubicBezTo>
                      <a:pt x="59" y="110"/>
                      <a:pt x="59" y="110"/>
                      <a:pt x="59" y="109"/>
                    </a:cubicBezTo>
                    <a:cubicBezTo>
                      <a:pt x="59" y="108"/>
                      <a:pt x="60" y="106"/>
                      <a:pt x="60" y="105"/>
                    </a:cubicBezTo>
                    <a:cubicBezTo>
                      <a:pt x="61" y="104"/>
                      <a:pt x="62" y="104"/>
                      <a:pt x="62" y="104"/>
                    </a:cubicBezTo>
                    <a:cubicBezTo>
                      <a:pt x="62" y="104"/>
                      <a:pt x="67" y="107"/>
                      <a:pt x="65" y="106"/>
                    </a:cubicBezTo>
                    <a:cubicBezTo>
                      <a:pt x="65" y="105"/>
                      <a:pt x="66" y="105"/>
                      <a:pt x="66" y="104"/>
                    </a:cubicBezTo>
                    <a:cubicBezTo>
                      <a:pt x="65" y="103"/>
                      <a:pt x="67" y="103"/>
                      <a:pt x="67" y="103"/>
                    </a:cubicBezTo>
                    <a:cubicBezTo>
                      <a:pt x="67" y="102"/>
                      <a:pt x="69" y="103"/>
                      <a:pt x="70" y="103"/>
                    </a:cubicBezTo>
                    <a:cubicBezTo>
                      <a:pt x="71" y="103"/>
                      <a:pt x="72" y="101"/>
                      <a:pt x="72" y="101"/>
                    </a:cubicBezTo>
                    <a:cubicBezTo>
                      <a:pt x="73" y="99"/>
                      <a:pt x="73" y="99"/>
                      <a:pt x="73" y="99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6" y="96"/>
                      <a:pt x="76" y="96"/>
                      <a:pt x="76" y="96"/>
                    </a:cubicBezTo>
                    <a:cubicBezTo>
                      <a:pt x="76" y="95"/>
                      <a:pt x="76" y="95"/>
                      <a:pt x="76" y="95"/>
                    </a:cubicBezTo>
                    <a:cubicBezTo>
                      <a:pt x="76" y="94"/>
                      <a:pt x="78" y="95"/>
                      <a:pt x="78" y="95"/>
                    </a:cubicBezTo>
                    <a:cubicBezTo>
                      <a:pt x="84" y="100"/>
                      <a:pt x="84" y="100"/>
                      <a:pt x="84" y="100"/>
                    </a:cubicBezTo>
                    <a:cubicBezTo>
                      <a:pt x="84" y="100"/>
                      <a:pt x="87" y="99"/>
                      <a:pt x="88" y="99"/>
                    </a:cubicBezTo>
                    <a:cubicBezTo>
                      <a:pt x="91" y="100"/>
                      <a:pt x="89" y="99"/>
                      <a:pt x="90" y="99"/>
                    </a:cubicBezTo>
                    <a:cubicBezTo>
                      <a:pt x="92" y="99"/>
                      <a:pt x="92" y="100"/>
                      <a:pt x="92" y="100"/>
                    </a:cubicBezTo>
                    <a:cubicBezTo>
                      <a:pt x="95" y="101"/>
                      <a:pt x="95" y="101"/>
                      <a:pt x="95" y="101"/>
                    </a:cubicBezTo>
                    <a:cubicBezTo>
                      <a:pt x="95" y="101"/>
                      <a:pt x="94" y="101"/>
                      <a:pt x="95" y="100"/>
                    </a:cubicBezTo>
                    <a:cubicBezTo>
                      <a:pt x="96" y="99"/>
                      <a:pt x="97" y="99"/>
                      <a:pt x="98" y="97"/>
                    </a:cubicBezTo>
                    <a:cubicBezTo>
                      <a:pt x="98" y="96"/>
                      <a:pt x="97" y="96"/>
                      <a:pt x="97" y="95"/>
                    </a:cubicBezTo>
                    <a:cubicBezTo>
                      <a:pt x="97" y="94"/>
                      <a:pt x="98" y="94"/>
                      <a:pt x="98" y="93"/>
                    </a:cubicBezTo>
                    <a:cubicBezTo>
                      <a:pt x="98" y="92"/>
                      <a:pt x="99" y="92"/>
                      <a:pt x="100" y="92"/>
                    </a:cubicBezTo>
                    <a:cubicBezTo>
                      <a:pt x="101" y="91"/>
                      <a:pt x="102" y="90"/>
                      <a:pt x="102" y="90"/>
                    </a:cubicBezTo>
                    <a:cubicBezTo>
                      <a:pt x="102" y="90"/>
                      <a:pt x="104" y="90"/>
                      <a:pt x="105" y="90"/>
                    </a:cubicBezTo>
                    <a:cubicBezTo>
                      <a:pt x="106" y="91"/>
                      <a:pt x="108" y="88"/>
                      <a:pt x="108" y="88"/>
                    </a:cubicBezTo>
                    <a:cubicBezTo>
                      <a:pt x="108" y="88"/>
                      <a:pt x="110" y="92"/>
                      <a:pt x="111" y="92"/>
                    </a:cubicBezTo>
                    <a:cubicBezTo>
                      <a:pt x="112" y="93"/>
                      <a:pt x="113" y="93"/>
                      <a:pt x="114" y="94"/>
                    </a:cubicBezTo>
                    <a:cubicBezTo>
                      <a:pt x="115" y="95"/>
                      <a:pt x="116" y="94"/>
                      <a:pt x="116" y="94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7"/>
                      <a:pt x="117" y="96"/>
                    </a:cubicBezTo>
                    <a:cubicBezTo>
                      <a:pt x="118" y="95"/>
                      <a:pt x="118" y="94"/>
                      <a:pt x="118" y="93"/>
                    </a:cubicBezTo>
                    <a:cubicBezTo>
                      <a:pt x="118" y="92"/>
                      <a:pt x="117" y="91"/>
                      <a:pt x="117" y="91"/>
                    </a:cubicBezTo>
                    <a:cubicBezTo>
                      <a:pt x="117" y="91"/>
                      <a:pt x="118" y="91"/>
                      <a:pt x="118" y="90"/>
                    </a:cubicBezTo>
                    <a:cubicBezTo>
                      <a:pt x="119" y="90"/>
                      <a:pt x="122" y="89"/>
                      <a:pt x="122" y="89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21" y="89"/>
                      <a:pt x="120" y="88"/>
                      <a:pt x="120" y="88"/>
                    </a:cubicBezTo>
                    <a:cubicBezTo>
                      <a:pt x="119" y="89"/>
                      <a:pt x="119" y="89"/>
                      <a:pt x="119" y="90"/>
                    </a:cubicBezTo>
                    <a:cubicBezTo>
                      <a:pt x="118" y="89"/>
                      <a:pt x="118" y="89"/>
                      <a:pt x="117" y="89"/>
                    </a:cubicBez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5" y="90"/>
                    </a:cubicBezTo>
                    <a:cubicBezTo>
                      <a:pt x="115" y="90"/>
                      <a:pt x="115" y="89"/>
                      <a:pt x="115" y="89"/>
                    </a:cubicBezTo>
                    <a:cubicBezTo>
                      <a:pt x="115" y="89"/>
                      <a:pt x="115" y="88"/>
                      <a:pt x="114" y="88"/>
                    </a:cubicBezTo>
                    <a:cubicBezTo>
                      <a:pt x="116" y="88"/>
                      <a:pt x="117" y="88"/>
                      <a:pt x="118" y="87"/>
                    </a:cubicBezTo>
                    <a:cubicBezTo>
                      <a:pt x="118" y="87"/>
                      <a:pt x="118" y="86"/>
                      <a:pt x="119" y="86"/>
                    </a:cubicBezTo>
                    <a:cubicBezTo>
                      <a:pt x="120" y="86"/>
                      <a:pt x="121" y="86"/>
                      <a:pt x="122" y="86"/>
                    </a:cubicBezTo>
                    <a:cubicBezTo>
                      <a:pt x="120" y="84"/>
                      <a:pt x="121" y="84"/>
                      <a:pt x="118" y="84"/>
                    </a:cubicBezTo>
                    <a:cubicBezTo>
                      <a:pt x="119" y="81"/>
                      <a:pt x="118" y="81"/>
                      <a:pt x="116" y="83"/>
                    </a:cubicBezTo>
                    <a:cubicBezTo>
                      <a:pt x="116" y="82"/>
                      <a:pt x="115" y="80"/>
                      <a:pt x="115" y="80"/>
                    </a:cubicBezTo>
                    <a:cubicBezTo>
                      <a:pt x="114" y="80"/>
                      <a:pt x="114" y="80"/>
                      <a:pt x="113" y="80"/>
                    </a:cubicBezTo>
                    <a:cubicBezTo>
                      <a:pt x="112" y="82"/>
                      <a:pt x="112" y="81"/>
                      <a:pt x="113" y="83"/>
                    </a:cubicBezTo>
                    <a:cubicBezTo>
                      <a:pt x="113" y="84"/>
                      <a:pt x="112" y="84"/>
                      <a:pt x="111" y="84"/>
                    </a:cubicBezTo>
                    <a:cubicBezTo>
                      <a:pt x="110" y="83"/>
                      <a:pt x="113" y="81"/>
                      <a:pt x="111" y="81"/>
                    </a:cubicBezTo>
                    <a:cubicBezTo>
                      <a:pt x="111" y="81"/>
                      <a:pt x="111" y="82"/>
                      <a:pt x="110" y="82"/>
                    </a:cubicBezTo>
                    <a:cubicBezTo>
                      <a:pt x="111" y="82"/>
                      <a:pt x="110" y="82"/>
                      <a:pt x="110" y="82"/>
                    </a:cubicBezTo>
                    <a:cubicBezTo>
                      <a:pt x="110" y="82"/>
                      <a:pt x="110" y="81"/>
                      <a:pt x="109" y="81"/>
                    </a:cubicBezTo>
                    <a:cubicBezTo>
                      <a:pt x="110" y="80"/>
                      <a:pt x="112" y="80"/>
                      <a:pt x="111" y="79"/>
                    </a:cubicBezTo>
                    <a:cubicBezTo>
                      <a:pt x="111" y="79"/>
                      <a:pt x="111" y="78"/>
                      <a:pt x="111" y="78"/>
                    </a:cubicBezTo>
                    <a:cubicBezTo>
                      <a:pt x="111" y="78"/>
                      <a:pt x="109" y="78"/>
                      <a:pt x="109" y="78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08" y="77"/>
                      <a:pt x="108" y="78"/>
                      <a:pt x="107" y="77"/>
                    </a:cubicBezTo>
                    <a:cubicBezTo>
                      <a:pt x="107" y="78"/>
                      <a:pt x="107" y="78"/>
                      <a:pt x="107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7" y="79"/>
                      <a:pt x="106" y="79"/>
                      <a:pt x="106" y="79"/>
                    </a:cubicBezTo>
                    <a:cubicBezTo>
                      <a:pt x="106" y="79"/>
                      <a:pt x="106" y="80"/>
                      <a:pt x="106" y="80"/>
                    </a:cubicBezTo>
                    <a:cubicBezTo>
                      <a:pt x="106" y="81"/>
                      <a:pt x="106" y="81"/>
                      <a:pt x="107" y="81"/>
                    </a:cubicBezTo>
                    <a:cubicBezTo>
                      <a:pt x="106" y="81"/>
                      <a:pt x="105" y="82"/>
                      <a:pt x="105" y="82"/>
                    </a:cubicBezTo>
                    <a:cubicBezTo>
                      <a:pt x="104" y="83"/>
                      <a:pt x="105" y="83"/>
                      <a:pt x="104" y="84"/>
                    </a:cubicBezTo>
                    <a:cubicBezTo>
                      <a:pt x="104" y="84"/>
                      <a:pt x="102" y="85"/>
                      <a:pt x="102" y="85"/>
                    </a:cubicBezTo>
                    <a:cubicBezTo>
                      <a:pt x="102" y="85"/>
                      <a:pt x="102" y="86"/>
                      <a:pt x="102" y="86"/>
                    </a:cubicBezTo>
                    <a:cubicBezTo>
                      <a:pt x="102" y="86"/>
                      <a:pt x="102" y="84"/>
                      <a:pt x="102" y="84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2" y="86"/>
                      <a:pt x="103" y="84"/>
                      <a:pt x="103" y="84"/>
                    </a:cubicBezTo>
                    <a:cubicBezTo>
                      <a:pt x="103" y="83"/>
                      <a:pt x="102" y="83"/>
                      <a:pt x="102" y="82"/>
                    </a:cubicBezTo>
                    <a:cubicBezTo>
                      <a:pt x="102" y="82"/>
                      <a:pt x="103" y="81"/>
                      <a:pt x="103" y="81"/>
                    </a:cubicBezTo>
                    <a:cubicBezTo>
                      <a:pt x="104" y="80"/>
                      <a:pt x="103" y="81"/>
                      <a:pt x="103" y="80"/>
                    </a:cubicBezTo>
                    <a:cubicBezTo>
                      <a:pt x="102" y="80"/>
                      <a:pt x="102" y="80"/>
                      <a:pt x="102" y="80"/>
                    </a:cubicBezTo>
                    <a:cubicBezTo>
                      <a:pt x="102" y="80"/>
                      <a:pt x="102" y="81"/>
                      <a:pt x="102" y="81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1" y="81"/>
                      <a:pt x="101" y="82"/>
                      <a:pt x="101" y="83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100" y="83"/>
                      <a:pt x="100" y="84"/>
                      <a:pt x="99" y="85"/>
                    </a:cubicBezTo>
                    <a:cubicBezTo>
                      <a:pt x="99" y="85"/>
                      <a:pt x="98" y="86"/>
                      <a:pt x="97" y="86"/>
                    </a:cubicBezTo>
                    <a:cubicBezTo>
                      <a:pt x="97" y="87"/>
                      <a:pt x="97" y="87"/>
                      <a:pt x="97" y="88"/>
                    </a:cubicBezTo>
                    <a:cubicBezTo>
                      <a:pt x="97" y="88"/>
                      <a:pt x="96" y="89"/>
                      <a:pt x="96" y="89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88"/>
                      <a:pt x="96" y="86"/>
                      <a:pt x="96" y="85"/>
                    </a:cubicBezTo>
                    <a:cubicBezTo>
                      <a:pt x="96" y="85"/>
                      <a:pt x="98" y="85"/>
                      <a:pt x="98" y="84"/>
                    </a:cubicBezTo>
                    <a:cubicBezTo>
                      <a:pt x="98" y="84"/>
                      <a:pt x="98" y="82"/>
                      <a:pt x="98" y="82"/>
                    </a:cubicBezTo>
                    <a:cubicBezTo>
                      <a:pt x="98" y="82"/>
                      <a:pt x="98" y="82"/>
                      <a:pt x="97" y="82"/>
                    </a:cubicBezTo>
                    <a:cubicBezTo>
                      <a:pt x="97" y="82"/>
                      <a:pt x="97" y="81"/>
                      <a:pt x="97" y="81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5" y="82"/>
                      <a:pt x="94" y="81"/>
                      <a:pt x="93" y="80"/>
                    </a:cubicBezTo>
                    <a:cubicBezTo>
                      <a:pt x="93" y="80"/>
                      <a:pt x="93" y="81"/>
                      <a:pt x="92" y="81"/>
                    </a:cubicBezTo>
                    <a:cubicBezTo>
                      <a:pt x="93" y="82"/>
                      <a:pt x="93" y="82"/>
                      <a:pt x="93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2" y="83"/>
                      <a:pt x="92" y="84"/>
                      <a:pt x="93" y="84"/>
                    </a:cubicBezTo>
                    <a:cubicBezTo>
                      <a:pt x="93" y="84"/>
                      <a:pt x="92" y="84"/>
                      <a:pt x="91" y="84"/>
                    </a:cubicBezTo>
                    <a:cubicBezTo>
                      <a:pt x="91" y="84"/>
                      <a:pt x="91" y="82"/>
                      <a:pt x="91" y="82"/>
                    </a:cubicBezTo>
                    <a:cubicBezTo>
                      <a:pt x="91" y="82"/>
                      <a:pt x="90" y="82"/>
                      <a:pt x="90" y="82"/>
                    </a:cubicBezTo>
                    <a:cubicBezTo>
                      <a:pt x="89" y="83"/>
                      <a:pt x="90" y="83"/>
                      <a:pt x="90" y="83"/>
                    </a:cubicBezTo>
                    <a:cubicBezTo>
                      <a:pt x="90" y="84"/>
                      <a:pt x="88" y="86"/>
                      <a:pt x="87" y="86"/>
                    </a:cubicBezTo>
                    <a:cubicBezTo>
                      <a:pt x="87" y="86"/>
                      <a:pt x="86" y="86"/>
                      <a:pt x="86" y="86"/>
                    </a:cubicBezTo>
                    <a:cubicBezTo>
                      <a:pt x="86" y="86"/>
                      <a:pt x="86" y="87"/>
                      <a:pt x="85" y="87"/>
                    </a:cubicBezTo>
                    <a:cubicBezTo>
                      <a:pt x="84" y="87"/>
                      <a:pt x="83" y="87"/>
                      <a:pt x="82" y="86"/>
                    </a:cubicBezTo>
                    <a:cubicBezTo>
                      <a:pt x="82" y="86"/>
                      <a:pt x="82" y="85"/>
                      <a:pt x="82" y="85"/>
                    </a:cubicBezTo>
                    <a:cubicBezTo>
                      <a:pt x="82" y="84"/>
                      <a:pt x="81" y="85"/>
                      <a:pt x="80" y="85"/>
                    </a:cubicBezTo>
                    <a:cubicBezTo>
                      <a:pt x="80" y="85"/>
                      <a:pt x="80" y="84"/>
                      <a:pt x="79" y="84"/>
                    </a:cubicBezTo>
                    <a:cubicBezTo>
                      <a:pt x="78" y="84"/>
                      <a:pt x="78" y="84"/>
                      <a:pt x="78" y="85"/>
                    </a:cubicBezTo>
                    <a:cubicBezTo>
                      <a:pt x="78" y="85"/>
                      <a:pt x="77" y="85"/>
                      <a:pt x="77" y="85"/>
                    </a:cubicBezTo>
                    <a:cubicBezTo>
                      <a:pt x="77" y="85"/>
                      <a:pt x="77" y="86"/>
                      <a:pt x="77" y="86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8" y="87"/>
                      <a:pt x="79" y="85"/>
                      <a:pt x="79" y="87"/>
                    </a:cubicBezTo>
                    <a:cubicBezTo>
                      <a:pt x="80" y="87"/>
                      <a:pt x="80" y="88"/>
                      <a:pt x="80" y="88"/>
                    </a:cubicBezTo>
                    <a:cubicBezTo>
                      <a:pt x="81" y="88"/>
                      <a:pt x="80" y="89"/>
                      <a:pt x="79" y="89"/>
                    </a:cubicBezTo>
                    <a:cubicBezTo>
                      <a:pt x="79" y="89"/>
                      <a:pt x="78" y="88"/>
                      <a:pt x="78" y="87"/>
                    </a:cubicBezTo>
                    <a:cubicBezTo>
                      <a:pt x="77" y="87"/>
                      <a:pt x="77" y="87"/>
                      <a:pt x="76" y="87"/>
                    </a:cubicBezTo>
                    <a:cubicBezTo>
                      <a:pt x="76" y="87"/>
                      <a:pt x="76" y="87"/>
                      <a:pt x="76" y="88"/>
                    </a:cubicBezTo>
                    <a:cubicBezTo>
                      <a:pt x="76" y="88"/>
                      <a:pt x="76" y="88"/>
                      <a:pt x="77" y="88"/>
                    </a:cubicBezTo>
                    <a:cubicBezTo>
                      <a:pt x="77" y="88"/>
                      <a:pt x="77" y="89"/>
                      <a:pt x="77" y="89"/>
                    </a:cubicBezTo>
                    <a:cubicBezTo>
                      <a:pt x="77" y="88"/>
                      <a:pt x="77" y="90"/>
                      <a:pt x="76" y="90"/>
                    </a:cubicBezTo>
                    <a:cubicBezTo>
                      <a:pt x="76" y="90"/>
                      <a:pt x="76" y="90"/>
                      <a:pt x="75" y="90"/>
                    </a:cubicBezTo>
                    <a:cubicBezTo>
                      <a:pt x="75" y="90"/>
                      <a:pt x="75" y="87"/>
                      <a:pt x="75" y="87"/>
                    </a:cubicBezTo>
                    <a:cubicBezTo>
                      <a:pt x="75" y="87"/>
                      <a:pt x="74" y="88"/>
                      <a:pt x="75" y="8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74" y="88"/>
                      <a:pt x="74" y="89"/>
                      <a:pt x="74" y="89"/>
                    </a:cubicBezTo>
                    <a:cubicBezTo>
                      <a:pt x="74" y="89"/>
                      <a:pt x="73" y="90"/>
                      <a:pt x="73" y="90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1"/>
                      <a:pt x="73" y="88"/>
                      <a:pt x="73" y="88"/>
                    </a:cubicBezTo>
                    <a:cubicBezTo>
                      <a:pt x="72" y="88"/>
                      <a:pt x="72" y="88"/>
                      <a:pt x="72" y="88"/>
                    </a:cubicBezTo>
                    <a:cubicBezTo>
                      <a:pt x="71" y="89"/>
                      <a:pt x="70" y="90"/>
                      <a:pt x="69" y="91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69" y="90"/>
                      <a:pt x="69" y="89"/>
                      <a:pt x="69" y="89"/>
                    </a:cubicBezTo>
                    <a:cubicBezTo>
                      <a:pt x="68" y="89"/>
                      <a:pt x="68" y="89"/>
                      <a:pt x="67" y="89"/>
                    </a:cubicBezTo>
                    <a:cubicBezTo>
                      <a:pt x="67" y="90"/>
                      <a:pt x="66" y="90"/>
                      <a:pt x="66" y="91"/>
                    </a:cubicBezTo>
                    <a:cubicBezTo>
                      <a:pt x="66" y="92"/>
                      <a:pt x="67" y="92"/>
                      <a:pt x="67" y="92"/>
                    </a:cubicBezTo>
                    <a:cubicBezTo>
                      <a:pt x="67" y="92"/>
                      <a:pt x="68" y="94"/>
                      <a:pt x="67" y="94"/>
                    </a:cubicBezTo>
                    <a:cubicBezTo>
                      <a:pt x="67" y="93"/>
                      <a:pt x="67" y="93"/>
                      <a:pt x="66" y="92"/>
                    </a:cubicBezTo>
                    <a:cubicBezTo>
                      <a:pt x="64" y="91"/>
                      <a:pt x="65" y="93"/>
                      <a:pt x="66" y="93"/>
                    </a:cubicBezTo>
                    <a:cubicBezTo>
                      <a:pt x="67" y="93"/>
                      <a:pt x="65" y="94"/>
                      <a:pt x="65" y="94"/>
                    </a:cubicBezTo>
                    <a:cubicBezTo>
                      <a:pt x="65" y="94"/>
                      <a:pt x="64" y="94"/>
                      <a:pt x="65" y="94"/>
                    </a:cubicBezTo>
                    <a:cubicBezTo>
                      <a:pt x="65" y="94"/>
                      <a:pt x="64" y="94"/>
                      <a:pt x="64" y="94"/>
                    </a:cubicBezTo>
                    <a:cubicBezTo>
                      <a:pt x="64" y="93"/>
                      <a:pt x="64" y="93"/>
                      <a:pt x="63" y="93"/>
                    </a:cubicBezTo>
                    <a:cubicBezTo>
                      <a:pt x="63" y="94"/>
                      <a:pt x="63" y="95"/>
                      <a:pt x="63" y="96"/>
                    </a:cubicBezTo>
                    <a:cubicBezTo>
                      <a:pt x="61" y="96"/>
                      <a:pt x="61" y="96"/>
                      <a:pt x="61" y="96"/>
                    </a:cubicBezTo>
                    <a:cubicBezTo>
                      <a:pt x="61" y="97"/>
                      <a:pt x="61" y="97"/>
                      <a:pt x="61" y="98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1" y="99"/>
                      <a:pt x="61" y="101"/>
                      <a:pt x="60" y="101"/>
                    </a:cubicBezTo>
                    <a:cubicBezTo>
                      <a:pt x="60" y="101"/>
                      <a:pt x="60" y="101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58" y="102"/>
                      <a:pt x="57" y="101"/>
                      <a:pt x="57" y="102"/>
                    </a:cubicBezTo>
                    <a:cubicBezTo>
                      <a:pt x="56" y="102"/>
                      <a:pt x="56" y="102"/>
                      <a:pt x="56" y="103"/>
                    </a:cubicBezTo>
                    <a:cubicBezTo>
                      <a:pt x="56" y="103"/>
                      <a:pt x="56" y="103"/>
                      <a:pt x="56" y="104"/>
                    </a:cubicBezTo>
                    <a:cubicBezTo>
                      <a:pt x="56" y="104"/>
                      <a:pt x="57" y="104"/>
                      <a:pt x="58" y="104"/>
                    </a:cubicBezTo>
                    <a:cubicBezTo>
                      <a:pt x="59" y="103"/>
                      <a:pt x="59" y="102"/>
                      <a:pt x="60" y="103"/>
                    </a:cubicBezTo>
                    <a:cubicBezTo>
                      <a:pt x="61" y="103"/>
                      <a:pt x="60" y="104"/>
                      <a:pt x="60" y="104"/>
                    </a:cubicBezTo>
                    <a:cubicBezTo>
                      <a:pt x="57" y="104"/>
                      <a:pt x="57" y="104"/>
                      <a:pt x="57" y="107"/>
                    </a:cubicBezTo>
                    <a:cubicBezTo>
                      <a:pt x="56" y="105"/>
                      <a:pt x="56" y="105"/>
                      <a:pt x="53" y="105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53" y="106"/>
                      <a:pt x="54" y="106"/>
                      <a:pt x="54" y="106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3" y="106"/>
                      <a:pt x="54" y="107"/>
                      <a:pt x="53" y="107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8"/>
                      <a:pt x="54" y="110"/>
                      <a:pt x="56" y="109"/>
                    </a:cubicBezTo>
                    <a:cubicBezTo>
                      <a:pt x="56" y="109"/>
                      <a:pt x="55" y="110"/>
                      <a:pt x="56" y="110"/>
                    </a:cubicBezTo>
                    <a:cubicBezTo>
                      <a:pt x="54" y="110"/>
                      <a:pt x="53" y="110"/>
                      <a:pt x="52" y="110"/>
                    </a:cubicBezTo>
                    <a:cubicBezTo>
                      <a:pt x="52" y="111"/>
                      <a:pt x="51" y="112"/>
                      <a:pt x="53" y="112"/>
                    </a:cubicBezTo>
                    <a:cubicBezTo>
                      <a:pt x="53" y="112"/>
                      <a:pt x="52" y="113"/>
                      <a:pt x="52" y="113"/>
                    </a:cubicBezTo>
                    <a:cubicBezTo>
                      <a:pt x="52" y="113"/>
                      <a:pt x="51" y="113"/>
                      <a:pt x="51" y="113"/>
                    </a:cubicBezTo>
                    <a:cubicBezTo>
                      <a:pt x="50" y="113"/>
                      <a:pt x="50" y="114"/>
                      <a:pt x="50" y="115"/>
                    </a:cubicBezTo>
                    <a:cubicBezTo>
                      <a:pt x="49" y="115"/>
                      <a:pt x="48" y="114"/>
                      <a:pt x="47" y="115"/>
                    </a:cubicBezTo>
                    <a:cubicBezTo>
                      <a:pt x="47" y="115"/>
                      <a:pt x="47" y="116"/>
                      <a:pt x="47" y="116"/>
                    </a:cubicBezTo>
                    <a:cubicBezTo>
                      <a:pt x="46" y="116"/>
                      <a:pt x="45" y="117"/>
                      <a:pt x="44" y="117"/>
                    </a:cubicBezTo>
                    <a:cubicBezTo>
                      <a:pt x="44" y="117"/>
                      <a:pt x="44" y="118"/>
                      <a:pt x="44" y="118"/>
                    </a:cubicBezTo>
                    <a:cubicBezTo>
                      <a:pt x="46" y="118"/>
                      <a:pt x="45" y="119"/>
                      <a:pt x="44" y="119"/>
                    </a:cubicBezTo>
                    <a:cubicBezTo>
                      <a:pt x="44" y="120"/>
                      <a:pt x="44" y="120"/>
                      <a:pt x="45" y="121"/>
                    </a:cubicBezTo>
                    <a:cubicBezTo>
                      <a:pt x="44" y="121"/>
                      <a:pt x="42" y="123"/>
                      <a:pt x="42" y="123"/>
                    </a:cubicBezTo>
                    <a:cubicBezTo>
                      <a:pt x="41" y="123"/>
                      <a:pt x="41" y="123"/>
                      <a:pt x="40" y="123"/>
                    </a:cubicBezTo>
                    <a:cubicBezTo>
                      <a:pt x="40" y="123"/>
                      <a:pt x="40" y="124"/>
                      <a:pt x="40" y="124"/>
                    </a:cubicBezTo>
                    <a:cubicBezTo>
                      <a:pt x="40" y="124"/>
                      <a:pt x="39" y="124"/>
                      <a:pt x="38" y="124"/>
                    </a:cubicBezTo>
                    <a:cubicBezTo>
                      <a:pt x="38" y="124"/>
                      <a:pt x="38" y="125"/>
                      <a:pt x="37" y="125"/>
                    </a:cubicBezTo>
                    <a:cubicBezTo>
                      <a:pt x="38" y="125"/>
                      <a:pt x="39" y="127"/>
                      <a:pt x="38" y="128"/>
                    </a:cubicBezTo>
                    <a:cubicBezTo>
                      <a:pt x="37" y="128"/>
                      <a:pt x="36" y="127"/>
                      <a:pt x="35" y="127"/>
                    </a:cubicBezTo>
                    <a:cubicBezTo>
                      <a:pt x="33" y="127"/>
                      <a:pt x="34" y="129"/>
                      <a:pt x="34" y="129"/>
                    </a:cubicBezTo>
                    <a:cubicBezTo>
                      <a:pt x="34" y="129"/>
                      <a:pt x="33" y="129"/>
                      <a:pt x="33" y="129"/>
                    </a:cubicBezTo>
                    <a:cubicBezTo>
                      <a:pt x="33" y="129"/>
                      <a:pt x="33" y="130"/>
                      <a:pt x="33" y="130"/>
                    </a:cubicBezTo>
                    <a:cubicBezTo>
                      <a:pt x="32" y="130"/>
                      <a:pt x="32" y="129"/>
                      <a:pt x="31" y="130"/>
                    </a:cubicBezTo>
                    <a:cubicBezTo>
                      <a:pt x="31" y="130"/>
                      <a:pt x="31" y="131"/>
                      <a:pt x="31" y="131"/>
                    </a:cubicBezTo>
                    <a:cubicBezTo>
                      <a:pt x="31" y="131"/>
                      <a:pt x="29" y="132"/>
                      <a:pt x="29" y="132"/>
                    </a:cubicBezTo>
                    <a:cubicBezTo>
                      <a:pt x="28" y="133"/>
                      <a:pt x="28" y="134"/>
                      <a:pt x="28" y="134"/>
                    </a:cubicBezTo>
                    <a:cubicBezTo>
                      <a:pt x="27" y="135"/>
                      <a:pt x="27" y="135"/>
                      <a:pt x="27" y="135"/>
                    </a:cubicBezTo>
                    <a:cubicBezTo>
                      <a:pt x="27" y="135"/>
                      <a:pt x="26" y="134"/>
                      <a:pt x="26" y="135"/>
                    </a:cubicBezTo>
                    <a:cubicBezTo>
                      <a:pt x="26" y="136"/>
                      <a:pt x="26" y="136"/>
                      <a:pt x="27" y="137"/>
                    </a:cubicBezTo>
                    <a:cubicBezTo>
                      <a:pt x="29" y="136"/>
                      <a:pt x="31" y="135"/>
                      <a:pt x="33" y="133"/>
                    </a:cubicBezTo>
                    <a:cubicBezTo>
                      <a:pt x="32" y="134"/>
                      <a:pt x="32" y="134"/>
                      <a:pt x="32" y="135"/>
                    </a:cubicBezTo>
                    <a:cubicBezTo>
                      <a:pt x="31" y="136"/>
                      <a:pt x="30" y="136"/>
                      <a:pt x="29" y="137"/>
                    </a:cubicBezTo>
                    <a:cubicBezTo>
                      <a:pt x="29" y="137"/>
                      <a:pt x="29" y="138"/>
                      <a:pt x="29" y="138"/>
                    </a:cubicBezTo>
                    <a:cubicBezTo>
                      <a:pt x="27" y="138"/>
                      <a:pt x="27" y="138"/>
                      <a:pt x="25" y="138"/>
                    </a:cubicBezTo>
                    <a:cubicBezTo>
                      <a:pt x="25" y="137"/>
                      <a:pt x="25" y="137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3" y="137"/>
                      <a:pt x="23" y="137"/>
                      <a:pt x="21" y="136"/>
                    </a:cubicBezTo>
                    <a:cubicBezTo>
                      <a:pt x="21" y="138"/>
                      <a:pt x="21" y="138"/>
                      <a:pt x="21" y="138"/>
                    </a:cubicBezTo>
                    <a:cubicBezTo>
                      <a:pt x="21" y="138"/>
                      <a:pt x="21" y="139"/>
                      <a:pt x="21" y="139"/>
                    </a:cubicBezTo>
                    <a:cubicBezTo>
                      <a:pt x="20" y="139"/>
                      <a:pt x="19" y="139"/>
                      <a:pt x="19" y="139"/>
                    </a:cubicBezTo>
                    <a:cubicBezTo>
                      <a:pt x="18" y="140"/>
                      <a:pt x="20" y="141"/>
                      <a:pt x="18" y="140"/>
                    </a:cubicBezTo>
                    <a:cubicBezTo>
                      <a:pt x="18" y="140"/>
                      <a:pt x="18" y="140"/>
                      <a:pt x="17" y="140"/>
                    </a:cubicBezTo>
                    <a:cubicBezTo>
                      <a:pt x="17" y="140"/>
                      <a:pt x="18" y="142"/>
                      <a:pt x="17" y="142"/>
                    </a:cubicBezTo>
                    <a:cubicBezTo>
                      <a:pt x="17" y="142"/>
                      <a:pt x="17" y="141"/>
                      <a:pt x="17" y="141"/>
                    </a:cubicBezTo>
                    <a:cubicBezTo>
                      <a:pt x="16" y="141"/>
                      <a:pt x="13" y="141"/>
                      <a:pt x="13" y="141"/>
                    </a:cubicBezTo>
                    <a:cubicBezTo>
                      <a:pt x="13" y="141"/>
                      <a:pt x="13" y="142"/>
                      <a:pt x="13" y="142"/>
                    </a:cubicBezTo>
                    <a:cubicBezTo>
                      <a:pt x="13" y="142"/>
                      <a:pt x="14" y="142"/>
                      <a:pt x="14" y="142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4" y="144"/>
                      <a:pt x="13" y="144"/>
                      <a:pt x="13" y="144"/>
                    </a:cubicBezTo>
                    <a:cubicBezTo>
                      <a:pt x="13" y="145"/>
                      <a:pt x="13" y="145"/>
                      <a:pt x="13" y="145"/>
                    </a:cubicBezTo>
                    <a:cubicBezTo>
                      <a:pt x="13" y="145"/>
                      <a:pt x="12" y="145"/>
                      <a:pt x="12" y="145"/>
                    </a:cubicBezTo>
                    <a:cubicBezTo>
                      <a:pt x="11" y="144"/>
                      <a:pt x="10" y="145"/>
                      <a:pt x="9" y="145"/>
                    </a:cubicBezTo>
                    <a:cubicBezTo>
                      <a:pt x="10" y="145"/>
                      <a:pt x="9" y="146"/>
                      <a:pt x="9" y="146"/>
                    </a:cubicBezTo>
                    <a:cubicBezTo>
                      <a:pt x="10" y="146"/>
                      <a:pt x="14" y="146"/>
                      <a:pt x="10" y="147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9" y="147"/>
                      <a:pt x="9" y="147"/>
                    </a:cubicBezTo>
                    <a:cubicBezTo>
                      <a:pt x="9" y="147"/>
                      <a:pt x="9" y="148"/>
                      <a:pt x="9" y="148"/>
                    </a:cubicBezTo>
                    <a:cubicBezTo>
                      <a:pt x="7" y="148"/>
                      <a:pt x="7" y="148"/>
                      <a:pt x="5" y="148"/>
                    </a:cubicBezTo>
                    <a:cubicBezTo>
                      <a:pt x="5" y="148"/>
                      <a:pt x="5" y="149"/>
                      <a:pt x="5" y="149"/>
                    </a:cubicBezTo>
                    <a:cubicBezTo>
                      <a:pt x="4" y="149"/>
                      <a:pt x="4" y="148"/>
                      <a:pt x="4" y="148"/>
                    </a:cubicBezTo>
                    <a:cubicBezTo>
                      <a:pt x="4" y="148"/>
                      <a:pt x="4" y="150"/>
                      <a:pt x="4" y="150"/>
                    </a:cubicBezTo>
                    <a:cubicBezTo>
                      <a:pt x="5" y="150"/>
                      <a:pt x="6" y="150"/>
                      <a:pt x="8" y="150"/>
                    </a:cubicBezTo>
                    <a:cubicBezTo>
                      <a:pt x="7" y="150"/>
                      <a:pt x="8" y="150"/>
                      <a:pt x="8" y="150"/>
                    </a:cubicBezTo>
                    <a:cubicBezTo>
                      <a:pt x="8" y="150"/>
                      <a:pt x="8" y="151"/>
                      <a:pt x="8" y="151"/>
                    </a:cubicBezTo>
                    <a:cubicBezTo>
                      <a:pt x="6" y="151"/>
                      <a:pt x="4" y="151"/>
                      <a:pt x="2" y="151"/>
                    </a:cubicBezTo>
                    <a:cubicBezTo>
                      <a:pt x="3" y="153"/>
                      <a:pt x="3" y="153"/>
                      <a:pt x="2" y="155"/>
                    </a:cubicBezTo>
                    <a:cubicBezTo>
                      <a:pt x="3" y="154"/>
                      <a:pt x="3" y="155"/>
                      <a:pt x="3" y="155"/>
                    </a:cubicBezTo>
                    <a:cubicBezTo>
                      <a:pt x="4" y="154"/>
                      <a:pt x="4" y="153"/>
                      <a:pt x="5" y="154"/>
                    </a:cubicBezTo>
                    <a:cubicBezTo>
                      <a:pt x="5" y="154"/>
                      <a:pt x="6" y="155"/>
                      <a:pt x="6" y="155"/>
                    </a:cubicBezTo>
                    <a:cubicBezTo>
                      <a:pt x="6" y="155"/>
                      <a:pt x="7" y="155"/>
                      <a:pt x="7" y="155"/>
                    </a:cubicBezTo>
                    <a:cubicBezTo>
                      <a:pt x="8" y="154"/>
                      <a:pt x="7" y="154"/>
                      <a:pt x="8" y="154"/>
                    </a:cubicBezTo>
                    <a:cubicBezTo>
                      <a:pt x="8" y="154"/>
                      <a:pt x="8" y="153"/>
                      <a:pt x="8" y="153"/>
                    </a:cubicBezTo>
                    <a:cubicBezTo>
                      <a:pt x="8" y="153"/>
                      <a:pt x="9" y="154"/>
                      <a:pt x="9" y="154"/>
                    </a:cubicBezTo>
                    <a:cubicBezTo>
                      <a:pt x="9" y="154"/>
                      <a:pt x="10" y="154"/>
                      <a:pt x="10" y="154"/>
                    </a:cubicBezTo>
                    <a:cubicBezTo>
                      <a:pt x="11" y="154"/>
                      <a:pt x="11" y="155"/>
                      <a:pt x="11" y="155"/>
                    </a:cubicBezTo>
                    <a:cubicBezTo>
                      <a:pt x="12" y="154"/>
                      <a:pt x="11" y="154"/>
                      <a:pt x="12" y="154"/>
                    </a:cubicBezTo>
                    <a:cubicBezTo>
                      <a:pt x="12" y="154"/>
                      <a:pt x="12" y="155"/>
                      <a:pt x="12" y="155"/>
                    </a:cubicBezTo>
                    <a:cubicBezTo>
                      <a:pt x="12" y="155"/>
                      <a:pt x="11" y="155"/>
                      <a:pt x="10" y="155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9" y="156"/>
                      <a:pt x="9" y="155"/>
                      <a:pt x="9" y="155"/>
                    </a:cubicBezTo>
                    <a:cubicBezTo>
                      <a:pt x="9" y="155"/>
                      <a:pt x="4" y="155"/>
                      <a:pt x="4" y="155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2" y="156"/>
                      <a:pt x="3" y="155"/>
                      <a:pt x="2" y="155"/>
                    </a:cubicBezTo>
                    <a:cubicBezTo>
                      <a:pt x="2" y="156"/>
                      <a:pt x="2" y="156"/>
                      <a:pt x="2" y="156"/>
                    </a:cubicBezTo>
                    <a:cubicBezTo>
                      <a:pt x="3" y="156"/>
                      <a:pt x="4" y="157"/>
                      <a:pt x="4" y="157"/>
                    </a:cubicBezTo>
                    <a:cubicBezTo>
                      <a:pt x="4" y="157"/>
                      <a:pt x="5" y="157"/>
                      <a:pt x="4" y="157"/>
                    </a:cubicBezTo>
                    <a:cubicBezTo>
                      <a:pt x="4" y="157"/>
                      <a:pt x="4" y="158"/>
                      <a:pt x="4" y="158"/>
                    </a:cubicBezTo>
                    <a:cubicBezTo>
                      <a:pt x="4" y="158"/>
                      <a:pt x="3" y="158"/>
                      <a:pt x="3" y="158"/>
                    </a:cubicBezTo>
                    <a:cubicBezTo>
                      <a:pt x="2" y="158"/>
                      <a:pt x="3" y="159"/>
                      <a:pt x="3" y="159"/>
                    </a:cubicBezTo>
                    <a:cubicBezTo>
                      <a:pt x="0" y="160"/>
                      <a:pt x="3" y="159"/>
                      <a:pt x="2" y="160"/>
                    </a:cubicBezTo>
                    <a:cubicBezTo>
                      <a:pt x="3" y="160"/>
                      <a:pt x="3" y="160"/>
                      <a:pt x="4" y="160"/>
                    </a:cubicBezTo>
                    <a:cubicBezTo>
                      <a:pt x="4" y="160"/>
                      <a:pt x="4" y="159"/>
                      <a:pt x="4" y="159"/>
                    </a:cubicBezTo>
                    <a:cubicBezTo>
                      <a:pt x="5" y="159"/>
                      <a:pt x="6" y="160"/>
                      <a:pt x="5" y="160"/>
                    </a:cubicBezTo>
                    <a:cubicBezTo>
                      <a:pt x="6" y="159"/>
                      <a:pt x="6" y="160"/>
                      <a:pt x="4" y="160"/>
                    </a:cubicBezTo>
                    <a:cubicBezTo>
                      <a:pt x="4" y="160"/>
                      <a:pt x="4" y="161"/>
                      <a:pt x="4" y="161"/>
                    </a:cubicBezTo>
                    <a:cubicBezTo>
                      <a:pt x="5" y="161"/>
                      <a:pt x="5" y="161"/>
                      <a:pt x="6" y="161"/>
                    </a:cubicBezTo>
                    <a:cubicBezTo>
                      <a:pt x="6" y="161"/>
                      <a:pt x="6" y="162"/>
                      <a:pt x="7" y="162"/>
                    </a:cubicBezTo>
                    <a:cubicBezTo>
                      <a:pt x="7" y="162"/>
                      <a:pt x="7" y="162"/>
                      <a:pt x="7" y="162"/>
                    </a:cubicBezTo>
                    <a:cubicBezTo>
                      <a:pt x="8" y="162"/>
                      <a:pt x="8" y="160"/>
                      <a:pt x="10" y="160"/>
                    </a:cubicBezTo>
                    <a:cubicBezTo>
                      <a:pt x="10" y="159"/>
                      <a:pt x="11" y="159"/>
                      <a:pt x="12" y="159"/>
                    </a:cubicBezTo>
                    <a:cubicBezTo>
                      <a:pt x="12" y="159"/>
                      <a:pt x="11" y="160"/>
                      <a:pt x="11" y="161"/>
                    </a:cubicBezTo>
                    <a:cubicBezTo>
                      <a:pt x="11" y="161"/>
                      <a:pt x="10" y="160"/>
                      <a:pt x="9" y="161"/>
                    </a:cubicBezTo>
                    <a:cubicBezTo>
                      <a:pt x="9" y="161"/>
                      <a:pt x="9" y="161"/>
                      <a:pt x="9" y="162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8" y="163"/>
                      <a:pt x="8" y="163"/>
                      <a:pt x="7" y="163"/>
                    </a:cubicBezTo>
                    <a:cubicBezTo>
                      <a:pt x="7" y="164"/>
                      <a:pt x="8" y="164"/>
                      <a:pt x="8" y="165"/>
                    </a:cubicBezTo>
                    <a:cubicBezTo>
                      <a:pt x="7" y="166"/>
                      <a:pt x="5" y="165"/>
                      <a:pt x="4" y="166"/>
                    </a:cubicBezTo>
                    <a:cubicBezTo>
                      <a:pt x="4" y="166"/>
                      <a:pt x="4" y="167"/>
                      <a:pt x="3" y="167"/>
                    </a:cubicBezTo>
                    <a:cubicBezTo>
                      <a:pt x="4" y="167"/>
                      <a:pt x="5" y="167"/>
                      <a:pt x="5" y="168"/>
                    </a:cubicBezTo>
                    <a:cubicBezTo>
                      <a:pt x="6" y="168"/>
                      <a:pt x="4" y="168"/>
                      <a:pt x="6" y="168"/>
                    </a:cubicBezTo>
                    <a:cubicBezTo>
                      <a:pt x="6" y="168"/>
                      <a:pt x="6" y="167"/>
                      <a:pt x="6" y="167"/>
                    </a:cubicBezTo>
                    <a:cubicBezTo>
                      <a:pt x="7" y="167"/>
                      <a:pt x="7" y="167"/>
                      <a:pt x="8" y="167"/>
                    </a:cubicBezTo>
                    <a:cubicBezTo>
                      <a:pt x="8" y="167"/>
                      <a:pt x="8" y="167"/>
                      <a:pt x="8" y="166"/>
                    </a:cubicBezTo>
                    <a:cubicBezTo>
                      <a:pt x="9" y="166"/>
                      <a:pt x="8" y="167"/>
                      <a:pt x="8" y="168"/>
                    </a:cubicBezTo>
                    <a:cubicBezTo>
                      <a:pt x="9" y="168"/>
                      <a:pt x="8" y="171"/>
                      <a:pt x="7" y="171"/>
                    </a:cubicBezTo>
                    <a:cubicBezTo>
                      <a:pt x="7" y="172"/>
                      <a:pt x="7" y="172"/>
                      <a:pt x="6" y="172"/>
                    </a:cubicBezTo>
                    <a:cubicBezTo>
                      <a:pt x="6" y="172"/>
                      <a:pt x="6" y="173"/>
                      <a:pt x="6" y="174"/>
                    </a:cubicBezTo>
                    <a:cubicBezTo>
                      <a:pt x="7" y="174"/>
                      <a:pt x="9" y="177"/>
                      <a:pt x="11" y="176"/>
                    </a:cubicBezTo>
                    <a:cubicBezTo>
                      <a:pt x="11" y="176"/>
                      <a:pt x="10" y="175"/>
                      <a:pt x="12" y="175"/>
                    </a:cubicBezTo>
                    <a:cubicBezTo>
                      <a:pt x="11" y="177"/>
                      <a:pt x="11" y="177"/>
                      <a:pt x="11" y="177"/>
                    </a:cubicBezTo>
                    <a:cubicBezTo>
                      <a:pt x="12" y="177"/>
                      <a:pt x="14" y="177"/>
                      <a:pt x="15" y="177"/>
                    </a:cubicBezTo>
                    <a:cubicBezTo>
                      <a:pt x="15" y="177"/>
                      <a:pt x="16" y="176"/>
                      <a:pt x="16" y="176"/>
                    </a:cubicBezTo>
                    <a:cubicBezTo>
                      <a:pt x="16" y="176"/>
                      <a:pt x="17" y="176"/>
                      <a:pt x="17" y="176"/>
                    </a:cubicBezTo>
                    <a:cubicBezTo>
                      <a:pt x="18" y="175"/>
                      <a:pt x="19" y="175"/>
                      <a:pt x="19" y="174"/>
                    </a:cubicBezTo>
                    <a:cubicBezTo>
                      <a:pt x="20" y="174"/>
                      <a:pt x="20" y="174"/>
                      <a:pt x="21" y="174"/>
                    </a:cubicBezTo>
                    <a:cubicBezTo>
                      <a:pt x="22" y="173"/>
                      <a:pt x="23" y="172"/>
                      <a:pt x="23" y="172"/>
                    </a:cubicBezTo>
                    <a:cubicBezTo>
                      <a:pt x="24" y="172"/>
                      <a:pt x="25" y="172"/>
                      <a:pt x="26" y="172"/>
                    </a:cubicBezTo>
                    <a:cubicBezTo>
                      <a:pt x="27" y="171"/>
                      <a:pt x="29" y="170"/>
                      <a:pt x="30" y="169"/>
                    </a:cubicBezTo>
                    <a:cubicBezTo>
                      <a:pt x="30" y="169"/>
                      <a:pt x="31" y="169"/>
                      <a:pt x="31" y="169"/>
                    </a:cubicBezTo>
                    <a:cubicBezTo>
                      <a:pt x="31" y="170"/>
                      <a:pt x="31" y="170"/>
                      <a:pt x="31" y="171"/>
                    </a:cubicBezTo>
                    <a:close/>
                    <a:moveTo>
                      <a:pt x="71" y="0"/>
                    </a:moveTo>
                    <a:cubicBezTo>
                      <a:pt x="71" y="0"/>
                      <a:pt x="71" y="2"/>
                      <a:pt x="71" y="2"/>
                    </a:cubicBezTo>
                    <a:cubicBezTo>
                      <a:pt x="72" y="3"/>
                      <a:pt x="72" y="2"/>
                      <a:pt x="72" y="3"/>
                    </a:cubicBezTo>
                    <a:cubicBezTo>
                      <a:pt x="69" y="4"/>
                      <a:pt x="70" y="3"/>
                      <a:pt x="70" y="6"/>
                    </a:cubicBezTo>
                    <a:cubicBezTo>
                      <a:pt x="69" y="5"/>
                      <a:pt x="68" y="6"/>
                      <a:pt x="68" y="6"/>
                    </a:cubicBezTo>
                    <a:cubicBezTo>
                      <a:pt x="68" y="6"/>
                      <a:pt x="67" y="5"/>
                      <a:pt x="67" y="4"/>
                    </a:cubicBezTo>
                    <a:cubicBezTo>
                      <a:pt x="65" y="4"/>
                      <a:pt x="65" y="4"/>
                      <a:pt x="63" y="4"/>
                    </a:cubicBezTo>
                    <a:cubicBezTo>
                      <a:pt x="63" y="4"/>
                      <a:pt x="63" y="5"/>
                      <a:pt x="63" y="5"/>
                    </a:cubicBezTo>
                    <a:cubicBezTo>
                      <a:pt x="63" y="5"/>
                      <a:pt x="64" y="6"/>
                      <a:pt x="64" y="6"/>
                    </a:cubicBezTo>
                    <a:cubicBezTo>
                      <a:pt x="65" y="6"/>
                      <a:pt x="66" y="6"/>
                      <a:pt x="68" y="6"/>
                    </a:cubicBezTo>
                    <a:cubicBezTo>
                      <a:pt x="68" y="6"/>
                      <a:pt x="68" y="7"/>
                      <a:pt x="68" y="7"/>
                    </a:cubicBezTo>
                    <a:cubicBezTo>
                      <a:pt x="67" y="7"/>
                      <a:pt x="68" y="7"/>
                      <a:pt x="67" y="8"/>
                    </a:cubicBezTo>
                    <a:cubicBezTo>
                      <a:pt x="67" y="8"/>
                      <a:pt x="66" y="8"/>
                      <a:pt x="65" y="8"/>
                    </a:cubicBezTo>
                    <a:cubicBezTo>
                      <a:pt x="65" y="8"/>
                      <a:pt x="65" y="9"/>
                      <a:pt x="65" y="10"/>
                    </a:cubicBezTo>
                    <a:cubicBezTo>
                      <a:pt x="66" y="10"/>
                      <a:pt x="69" y="11"/>
                      <a:pt x="70" y="11"/>
                    </a:cubicBezTo>
                    <a:cubicBezTo>
                      <a:pt x="70" y="10"/>
                      <a:pt x="71" y="10"/>
                      <a:pt x="72" y="10"/>
                    </a:cubicBezTo>
                    <a:cubicBezTo>
                      <a:pt x="74" y="9"/>
                      <a:pt x="76" y="10"/>
                      <a:pt x="78" y="10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6" y="11"/>
                      <a:pt x="74" y="11"/>
                      <a:pt x="72" y="11"/>
                    </a:cubicBezTo>
                    <a:cubicBezTo>
                      <a:pt x="72" y="11"/>
                      <a:pt x="73" y="12"/>
                      <a:pt x="73" y="12"/>
                    </a:cubicBezTo>
                    <a:cubicBezTo>
                      <a:pt x="73" y="12"/>
                      <a:pt x="71" y="12"/>
                      <a:pt x="71" y="12"/>
                    </a:cubicBezTo>
                    <a:cubicBezTo>
                      <a:pt x="71" y="11"/>
                      <a:pt x="70" y="11"/>
                      <a:pt x="70" y="11"/>
                    </a:cubicBezTo>
                    <a:cubicBezTo>
                      <a:pt x="69" y="11"/>
                      <a:pt x="69" y="12"/>
                      <a:pt x="69" y="12"/>
                    </a:cubicBezTo>
                    <a:cubicBezTo>
                      <a:pt x="69" y="12"/>
                      <a:pt x="69" y="13"/>
                      <a:pt x="70" y="14"/>
                    </a:cubicBezTo>
                    <a:cubicBezTo>
                      <a:pt x="72" y="15"/>
                      <a:pt x="73" y="13"/>
                      <a:pt x="76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8" y="15"/>
                      <a:pt x="79" y="14"/>
                      <a:pt x="80" y="14"/>
                    </a:cubicBezTo>
                    <a:cubicBezTo>
                      <a:pt x="80" y="14"/>
                      <a:pt x="81" y="15"/>
                      <a:pt x="81" y="15"/>
                    </a:cubicBezTo>
                    <a:cubicBezTo>
                      <a:pt x="82" y="16"/>
                      <a:pt x="83" y="15"/>
                      <a:pt x="84" y="15"/>
                    </a:cubicBezTo>
                    <a:cubicBezTo>
                      <a:pt x="84" y="15"/>
                      <a:pt x="86" y="16"/>
                      <a:pt x="87" y="16"/>
                    </a:cubicBezTo>
                    <a:cubicBezTo>
                      <a:pt x="89" y="16"/>
                      <a:pt x="90" y="16"/>
                      <a:pt x="91" y="16"/>
                    </a:cubicBezTo>
                    <a:cubicBezTo>
                      <a:pt x="92" y="16"/>
                      <a:pt x="93" y="16"/>
                      <a:pt x="94" y="16"/>
                    </a:cubicBezTo>
                    <a:cubicBezTo>
                      <a:pt x="96" y="16"/>
                      <a:pt x="95" y="13"/>
                      <a:pt x="95" y="13"/>
                    </a:cubicBezTo>
                    <a:cubicBezTo>
                      <a:pt x="96" y="13"/>
                      <a:pt x="100" y="13"/>
                      <a:pt x="100" y="13"/>
                    </a:cubicBezTo>
                    <a:cubicBezTo>
                      <a:pt x="100" y="13"/>
                      <a:pt x="101" y="12"/>
                      <a:pt x="101" y="12"/>
                    </a:cubicBezTo>
                    <a:cubicBezTo>
                      <a:pt x="101" y="12"/>
                      <a:pt x="100" y="12"/>
                      <a:pt x="100" y="12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1" y="10"/>
                      <a:pt x="102" y="11"/>
                      <a:pt x="103" y="11"/>
                    </a:cubicBezTo>
                    <a:cubicBezTo>
                      <a:pt x="103" y="10"/>
                      <a:pt x="105" y="7"/>
                      <a:pt x="106" y="6"/>
                    </a:cubicBezTo>
                    <a:cubicBezTo>
                      <a:pt x="104" y="6"/>
                      <a:pt x="104" y="6"/>
                      <a:pt x="102" y="6"/>
                    </a:cubicBezTo>
                    <a:cubicBezTo>
                      <a:pt x="102" y="6"/>
                      <a:pt x="99" y="5"/>
                      <a:pt x="99" y="5"/>
                    </a:cubicBezTo>
                    <a:cubicBezTo>
                      <a:pt x="99" y="5"/>
                      <a:pt x="100" y="5"/>
                      <a:pt x="100" y="5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98" y="4"/>
                      <a:pt x="99" y="4"/>
                    </a:cubicBezTo>
                    <a:cubicBezTo>
                      <a:pt x="98" y="4"/>
                      <a:pt x="98" y="5"/>
                      <a:pt x="98" y="5"/>
                    </a:cubicBezTo>
                    <a:cubicBezTo>
                      <a:pt x="97" y="5"/>
                      <a:pt x="97" y="5"/>
                      <a:pt x="96" y="5"/>
                    </a:cubicBezTo>
                    <a:cubicBezTo>
                      <a:pt x="94" y="6"/>
                      <a:pt x="97" y="5"/>
                      <a:pt x="97" y="4"/>
                    </a:cubicBezTo>
                    <a:cubicBezTo>
                      <a:pt x="97" y="4"/>
                      <a:pt x="97" y="3"/>
                      <a:pt x="97" y="3"/>
                    </a:cubicBezTo>
                    <a:cubicBezTo>
                      <a:pt x="96" y="4"/>
                      <a:pt x="95" y="4"/>
                      <a:pt x="94" y="4"/>
                    </a:cubicBezTo>
                    <a:cubicBezTo>
                      <a:pt x="94" y="5"/>
                      <a:pt x="93" y="6"/>
                      <a:pt x="92" y="6"/>
                    </a:cubicBezTo>
                    <a:cubicBezTo>
                      <a:pt x="92" y="6"/>
                      <a:pt x="91" y="6"/>
                      <a:pt x="91" y="6"/>
                    </a:cubicBezTo>
                    <a:cubicBezTo>
                      <a:pt x="92" y="4"/>
                      <a:pt x="91" y="4"/>
                      <a:pt x="90" y="2"/>
                    </a:cubicBezTo>
                    <a:cubicBezTo>
                      <a:pt x="90" y="4"/>
                      <a:pt x="90" y="7"/>
                      <a:pt x="88" y="4"/>
                    </a:cubicBezTo>
                    <a:cubicBezTo>
                      <a:pt x="87" y="5"/>
                      <a:pt x="87" y="6"/>
                      <a:pt x="86" y="7"/>
                    </a:cubicBezTo>
                    <a:cubicBezTo>
                      <a:pt x="86" y="6"/>
                      <a:pt x="85" y="6"/>
                      <a:pt x="84" y="5"/>
                    </a:cubicBezTo>
                    <a:cubicBezTo>
                      <a:pt x="84" y="5"/>
                      <a:pt x="83" y="6"/>
                      <a:pt x="83" y="5"/>
                    </a:cubicBezTo>
                    <a:cubicBezTo>
                      <a:pt x="82" y="5"/>
                      <a:pt x="82" y="4"/>
                      <a:pt x="82" y="4"/>
                    </a:cubicBezTo>
                    <a:cubicBezTo>
                      <a:pt x="81" y="4"/>
                      <a:pt x="81" y="4"/>
                      <a:pt x="80" y="4"/>
                    </a:cubicBezTo>
                    <a:cubicBezTo>
                      <a:pt x="80" y="4"/>
                      <a:pt x="77" y="3"/>
                      <a:pt x="77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1"/>
                      <a:pt x="74" y="2"/>
                      <a:pt x="73" y="2"/>
                    </a:cubicBezTo>
                    <a:cubicBezTo>
                      <a:pt x="73" y="2"/>
                      <a:pt x="73" y="0"/>
                      <a:pt x="72" y="0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  <a:moveTo>
                      <a:pt x="76" y="27"/>
                    </a:moveTo>
                    <a:cubicBezTo>
                      <a:pt x="75" y="27"/>
                      <a:pt x="75" y="28"/>
                      <a:pt x="74" y="28"/>
                    </a:cubicBezTo>
                    <a:cubicBezTo>
                      <a:pt x="74" y="27"/>
                      <a:pt x="74" y="29"/>
                      <a:pt x="74" y="29"/>
                    </a:cubicBezTo>
                    <a:cubicBezTo>
                      <a:pt x="75" y="30"/>
                      <a:pt x="75" y="29"/>
                      <a:pt x="75" y="30"/>
                    </a:cubicBezTo>
                    <a:cubicBezTo>
                      <a:pt x="75" y="30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4" y="32"/>
                    </a:cubicBezTo>
                    <a:cubicBezTo>
                      <a:pt x="74" y="32"/>
                      <a:pt x="74" y="33"/>
                      <a:pt x="74" y="33"/>
                    </a:cubicBezTo>
                    <a:cubicBezTo>
                      <a:pt x="75" y="33"/>
                      <a:pt x="79" y="31"/>
                      <a:pt x="80" y="32"/>
                    </a:cubicBezTo>
                    <a:cubicBezTo>
                      <a:pt x="80" y="32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1" y="33"/>
                      <a:pt x="82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2"/>
                      <a:pt x="84" y="33"/>
                      <a:pt x="85" y="33"/>
                    </a:cubicBezTo>
                    <a:cubicBezTo>
                      <a:pt x="85" y="32"/>
                      <a:pt x="86" y="32"/>
                      <a:pt x="86" y="32"/>
                    </a:cubicBezTo>
                    <a:cubicBezTo>
                      <a:pt x="87" y="31"/>
                      <a:pt x="89" y="32"/>
                      <a:pt x="90" y="32"/>
                    </a:cubicBezTo>
                    <a:cubicBezTo>
                      <a:pt x="90" y="32"/>
                      <a:pt x="90" y="31"/>
                      <a:pt x="90" y="31"/>
                    </a:cubicBezTo>
                    <a:cubicBezTo>
                      <a:pt x="91" y="30"/>
                      <a:pt x="90" y="29"/>
                      <a:pt x="90" y="29"/>
                    </a:cubicBezTo>
                    <a:cubicBezTo>
                      <a:pt x="89" y="30"/>
                      <a:pt x="88" y="30"/>
                      <a:pt x="86" y="29"/>
                    </a:cubicBezTo>
                    <a:cubicBezTo>
                      <a:pt x="84" y="28"/>
                      <a:pt x="84" y="26"/>
                      <a:pt x="81" y="26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9" y="27"/>
                      <a:pt x="78" y="26"/>
                      <a:pt x="76" y="27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19" name="Freeform 67">
                <a:extLst>
                  <a:ext uri="{FF2B5EF4-FFF2-40B4-BE49-F238E27FC236}">
                    <a16:creationId xmlns:a16="http://schemas.microsoft.com/office/drawing/2014/main" id="{FD235E85-9F58-BCC1-B328-9BFEF68FB1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29178" y="1929409"/>
                <a:ext cx="137150" cy="122080"/>
              </a:xfrm>
              <a:custGeom>
                <a:avLst/>
                <a:gdLst>
                  <a:gd name="T0" fmla="*/ 20 w 20"/>
                  <a:gd name="T1" fmla="*/ 5 h 17"/>
                  <a:gd name="T2" fmla="*/ 19 w 20"/>
                  <a:gd name="T3" fmla="*/ 4 h 17"/>
                  <a:gd name="T4" fmla="*/ 19 w 20"/>
                  <a:gd name="T5" fmla="*/ 3 h 17"/>
                  <a:gd name="T6" fmla="*/ 16 w 20"/>
                  <a:gd name="T7" fmla="*/ 3 h 17"/>
                  <a:gd name="T8" fmla="*/ 15 w 20"/>
                  <a:gd name="T9" fmla="*/ 3 h 17"/>
                  <a:gd name="T10" fmla="*/ 14 w 20"/>
                  <a:gd name="T11" fmla="*/ 2 h 17"/>
                  <a:gd name="T12" fmla="*/ 12 w 20"/>
                  <a:gd name="T13" fmla="*/ 3 h 17"/>
                  <a:gd name="T14" fmla="*/ 11 w 20"/>
                  <a:gd name="T15" fmla="*/ 3 h 17"/>
                  <a:gd name="T16" fmla="*/ 10 w 20"/>
                  <a:gd name="T17" fmla="*/ 5 h 17"/>
                  <a:gd name="T18" fmla="*/ 7 w 20"/>
                  <a:gd name="T19" fmla="*/ 5 h 17"/>
                  <a:gd name="T20" fmla="*/ 5 w 20"/>
                  <a:gd name="T21" fmla="*/ 9 h 17"/>
                  <a:gd name="T22" fmla="*/ 6 w 20"/>
                  <a:gd name="T23" fmla="*/ 11 h 17"/>
                  <a:gd name="T24" fmla="*/ 4 w 20"/>
                  <a:gd name="T25" fmla="*/ 12 h 17"/>
                  <a:gd name="T26" fmla="*/ 5 w 20"/>
                  <a:gd name="T27" fmla="*/ 13 h 17"/>
                  <a:gd name="T28" fmla="*/ 4 w 20"/>
                  <a:gd name="T29" fmla="*/ 14 h 17"/>
                  <a:gd name="T30" fmla="*/ 2 w 20"/>
                  <a:gd name="T31" fmla="*/ 14 h 17"/>
                  <a:gd name="T32" fmla="*/ 0 w 20"/>
                  <a:gd name="T33" fmla="*/ 13 h 17"/>
                  <a:gd name="T34" fmla="*/ 0 w 20"/>
                  <a:gd name="T35" fmla="*/ 13 h 17"/>
                  <a:gd name="T36" fmla="*/ 3 w 20"/>
                  <a:gd name="T37" fmla="*/ 16 h 17"/>
                  <a:gd name="T38" fmla="*/ 6 w 20"/>
                  <a:gd name="T39" fmla="*/ 15 h 17"/>
                  <a:gd name="T40" fmla="*/ 8 w 20"/>
                  <a:gd name="T41" fmla="*/ 16 h 17"/>
                  <a:gd name="T42" fmla="*/ 10 w 20"/>
                  <a:gd name="T43" fmla="*/ 17 h 17"/>
                  <a:gd name="T44" fmla="*/ 12 w 20"/>
                  <a:gd name="T45" fmla="*/ 13 h 17"/>
                  <a:gd name="T46" fmla="*/ 14 w 20"/>
                  <a:gd name="T47" fmla="*/ 11 h 17"/>
                  <a:gd name="T48" fmla="*/ 17 w 20"/>
                  <a:gd name="T49" fmla="*/ 11 h 17"/>
                  <a:gd name="T50" fmla="*/ 18 w 20"/>
                  <a:gd name="T51" fmla="*/ 9 h 17"/>
                  <a:gd name="T52" fmla="*/ 19 w 20"/>
                  <a:gd name="T53" fmla="*/ 8 h 17"/>
                  <a:gd name="T54" fmla="*/ 20 w 20"/>
                  <a:gd name="T55" fmla="*/ 5 h 17"/>
                  <a:gd name="T56" fmla="*/ 1 w 20"/>
                  <a:gd name="T57" fmla="*/ 12 h 17"/>
                  <a:gd name="T58" fmla="*/ 2 w 20"/>
                  <a:gd name="T59" fmla="*/ 13 h 17"/>
                  <a:gd name="T60" fmla="*/ 3 w 20"/>
                  <a:gd name="T61" fmla="*/ 13 h 17"/>
                  <a:gd name="T62" fmla="*/ 3 w 20"/>
                  <a:gd name="T63" fmla="*/ 12 h 17"/>
                  <a:gd name="T64" fmla="*/ 1 w 20"/>
                  <a:gd name="T65" fmla="*/ 12 h 17"/>
                  <a:gd name="T66" fmla="*/ 13 w 20"/>
                  <a:gd name="T67" fmla="*/ 1 h 17"/>
                  <a:gd name="T68" fmla="*/ 12 w 20"/>
                  <a:gd name="T69" fmla="*/ 2 h 17"/>
                  <a:gd name="T70" fmla="*/ 13 w 20"/>
                  <a:gd name="T7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20" y="5"/>
                    </a:moveTo>
                    <a:cubicBezTo>
                      <a:pt x="20" y="5"/>
                      <a:pt x="19" y="4"/>
                      <a:pt x="19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8" y="2"/>
                      <a:pt x="17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5" y="10"/>
                      <a:pt x="6" y="10"/>
                      <a:pt x="6" y="11"/>
                    </a:cubicBezTo>
                    <a:cubicBezTo>
                      <a:pt x="6" y="11"/>
                      <a:pt x="5" y="11"/>
                      <a:pt x="4" y="12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1" y="16"/>
                      <a:pt x="3" y="16"/>
                    </a:cubicBezTo>
                    <a:cubicBezTo>
                      <a:pt x="5" y="16"/>
                      <a:pt x="5" y="15"/>
                      <a:pt x="6" y="15"/>
                    </a:cubicBezTo>
                    <a:cubicBezTo>
                      <a:pt x="7" y="15"/>
                      <a:pt x="8" y="15"/>
                      <a:pt x="8" y="16"/>
                    </a:cubicBezTo>
                    <a:cubicBezTo>
                      <a:pt x="8" y="17"/>
                      <a:pt x="10" y="17"/>
                      <a:pt x="10" y="17"/>
                    </a:cubicBezTo>
                    <a:cubicBezTo>
                      <a:pt x="10" y="17"/>
                      <a:pt x="11" y="14"/>
                      <a:pt x="12" y="13"/>
                    </a:cubicBezTo>
                    <a:cubicBezTo>
                      <a:pt x="12" y="12"/>
                      <a:pt x="12" y="11"/>
                      <a:pt x="14" y="11"/>
                    </a:cubicBezTo>
                    <a:cubicBezTo>
                      <a:pt x="16" y="12"/>
                      <a:pt x="17" y="11"/>
                      <a:pt x="17" y="11"/>
                    </a:cubicBezTo>
                    <a:cubicBezTo>
                      <a:pt x="17" y="11"/>
                      <a:pt x="19" y="10"/>
                      <a:pt x="18" y="9"/>
                    </a:cubicBezTo>
                    <a:cubicBezTo>
                      <a:pt x="17" y="9"/>
                      <a:pt x="17" y="8"/>
                      <a:pt x="19" y="8"/>
                    </a:cubicBezTo>
                    <a:cubicBezTo>
                      <a:pt x="20" y="8"/>
                      <a:pt x="20" y="5"/>
                      <a:pt x="20" y="5"/>
                    </a:cubicBezTo>
                    <a:close/>
                    <a:moveTo>
                      <a:pt x="1" y="12"/>
                    </a:moveTo>
                    <a:cubicBezTo>
                      <a:pt x="1" y="12"/>
                      <a:pt x="2" y="13"/>
                      <a:pt x="2" y="13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lose/>
                    <a:moveTo>
                      <a:pt x="13" y="1"/>
                    </a:moveTo>
                    <a:cubicBezTo>
                      <a:pt x="12" y="1"/>
                      <a:pt x="10" y="2"/>
                      <a:pt x="12" y="2"/>
                    </a:cubicBezTo>
                    <a:cubicBezTo>
                      <a:pt x="13" y="2"/>
                      <a:pt x="14" y="0"/>
                      <a:pt x="13" y="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20" name="Freeform 100">
                <a:extLst>
                  <a:ext uri="{FF2B5EF4-FFF2-40B4-BE49-F238E27FC236}">
                    <a16:creationId xmlns:a16="http://schemas.microsoft.com/office/drawing/2014/main" id="{5F4D5110-F9B8-DEBA-521A-EB95E1024E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32040" y="2227825"/>
                <a:ext cx="357874" cy="443101"/>
              </a:xfrm>
              <a:custGeom>
                <a:avLst/>
                <a:gdLst>
                  <a:gd name="T0" fmla="*/ 26 w 52"/>
                  <a:gd name="T1" fmla="*/ 53 h 61"/>
                  <a:gd name="T2" fmla="*/ 29 w 52"/>
                  <a:gd name="T3" fmla="*/ 57 h 61"/>
                  <a:gd name="T4" fmla="*/ 31 w 52"/>
                  <a:gd name="T5" fmla="*/ 59 h 61"/>
                  <a:gd name="T6" fmla="*/ 36 w 52"/>
                  <a:gd name="T7" fmla="*/ 60 h 61"/>
                  <a:gd name="T8" fmla="*/ 38 w 52"/>
                  <a:gd name="T9" fmla="*/ 61 h 61"/>
                  <a:gd name="T10" fmla="*/ 39 w 52"/>
                  <a:gd name="T11" fmla="*/ 59 h 61"/>
                  <a:gd name="T12" fmla="*/ 39 w 52"/>
                  <a:gd name="T13" fmla="*/ 55 h 61"/>
                  <a:gd name="T14" fmla="*/ 39 w 52"/>
                  <a:gd name="T15" fmla="*/ 53 h 61"/>
                  <a:gd name="T16" fmla="*/ 30 w 52"/>
                  <a:gd name="T17" fmla="*/ 53 h 61"/>
                  <a:gd name="T18" fmla="*/ 27 w 52"/>
                  <a:gd name="T19" fmla="*/ 53 h 61"/>
                  <a:gd name="T20" fmla="*/ 4 w 52"/>
                  <a:gd name="T21" fmla="*/ 20 h 61"/>
                  <a:gd name="T22" fmla="*/ 6 w 52"/>
                  <a:gd name="T23" fmla="*/ 19 h 61"/>
                  <a:gd name="T24" fmla="*/ 8 w 52"/>
                  <a:gd name="T25" fmla="*/ 17 h 61"/>
                  <a:gd name="T26" fmla="*/ 12 w 52"/>
                  <a:gd name="T27" fmla="*/ 17 h 61"/>
                  <a:gd name="T28" fmla="*/ 16 w 52"/>
                  <a:gd name="T29" fmla="*/ 19 h 61"/>
                  <a:gd name="T30" fmla="*/ 16 w 52"/>
                  <a:gd name="T31" fmla="*/ 19 h 61"/>
                  <a:gd name="T32" fmla="*/ 18 w 52"/>
                  <a:gd name="T33" fmla="*/ 23 h 61"/>
                  <a:gd name="T34" fmla="*/ 19 w 52"/>
                  <a:gd name="T35" fmla="*/ 25 h 61"/>
                  <a:gd name="T36" fmla="*/ 24 w 52"/>
                  <a:gd name="T37" fmla="*/ 32 h 61"/>
                  <a:gd name="T38" fmla="*/ 30 w 52"/>
                  <a:gd name="T39" fmla="*/ 36 h 61"/>
                  <a:gd name="T40" fmla="*/ 32 w 52"/>
                  <a:gd name="T41" fmla="*/ 36 h 61"/>
                  <a:gd name="T42" fmla="*/ 35 w 52"/>
                  <a:gd name="T43" fmla="*/ 38 h 61"/>
                  <a:gd name="T44" fmla="*/ 37 w 52"/>
                  <a:gd name="T45" fmla="*/ 39 h 61"/>
                  <a:gd name="T46" fmla="*/ 41 w 52"/>
                  <a:gd name="T47" fmla="*/ 43 h 61"/>
                  <a:gd name="T48" fmla="*/ 41 w 52"/>
                  <a:gd name="T49" fmla="*/ 50 h 61"/>
                  <a:gd name="T50" fmla="*/ 40 w 52"/>
                  <a:gd name="T51" fmla="*/ 53 h 61"/>
                  <a:gd name="T52" fmla="*/ 43 w 52"/>
                  <a:gd name="T53" fmla="*/ 55 h 61"/>
                  <a:gd name="T54" fmla="*/ 45 w 52"/>
                  <a:gd name="T55" fmla="*/ 52 h 61"/>
                  <a:gd name="T56" fmla="*/ 47 w 52"/>
                  <a:gd name="T57" fmla="*/ 49 h 61"/>
                  <a:gd name="T58" fmla="*/ 46 w 52"/>
                  <a:gd name="T59" fmla="*/ 46 h 61"/>
                  <a:gd name="T60" fmla="*/ 44 w 52"/>
                  <a:gd name="T61" fmla="*/ 44 h 61"/>
                  <a:gd name="T62" fmla="*/ 47 w 52"/>
                  <a:gd name="T63" fmla="*/ 40 h 61"/>
                  <a:gd name="T64" fmla="*/ 51 w 52"/>
                  <a:gd name="T65" fmla="*/ 43 h 61"/>
                  <a:gd name="T66" fmla="*/ 52 w 52"/>
                  <a:gd name="T67" fmla="*/ 42 h 61"/>
                  <a:gd name="T68" fmla="*/ 52 w 52"/>
                  <a:gd name="T69" fmla="*/ 40 h 61"/>
                  <a:gd name="T70" fmla="*/ 49 w 52"/>
                  <a:gd name="T71" fmla="*/ 37 h 61"/>
                  <a:gd name="T72" fmla="*/ 43 w 52"/>
                  <a:gd name="T73" fmla="*/ 32 h 61"/>
                  <a:gd name="T74" fmla="*/ 32 w 52"/>
                  <a:gd name="T75" fmla="*/ 26 h 61"/>
                  <a:gd name="T76" fmla="*/ 31 w 52"/>
                  <a:gd name="T77" fmla="*/ 23 h 61"/>
                  <a:gd name="T78" fmla="*/ 29 w 52"/>
                  <a:gd name="T79" fmla="*/ 21 h 61"/>
                  <a:gd name="T80" fmla="*/ 25 w 52"/>
                  <a:gd name="T81" fmla="*/ 18 h 61"/>
                  <a:gd name="T82" fmla="*/ 26 w 52"/>
                  <a:gd name="T83" fmla="*/ 13 h 61"/>
                  <a:gd name="T84" fmla="*/ 25 w 52"/>
                  <a:gd name="T85" fmla="*/ 10 h 61"/>
                  <a:gd name="T86" fmla="*/ 31 w 52"/>
                  <a:gd name="T87" fmla="*/ 9 h 61"/>
                  <a:gd name="T88" fmla="*/ 30 w 52"/>
                  <a:gd name="T89" fmla="*/ 5 h 61"/>
                  <a:gd name="T90" fmla="*/ 27 w 52"/>
                  <a:gd name="T91" fmla="*/ 2 h 61"/>
                  <a:gd name="T92" fmla="*/ 23 w 52"/>
                  <a:gd name="T93" fmla="*/ 1 h 61"/>
                  <a:gd name="T94" fmla="*/ 20 w 52"/>
                  <a:gd name="T95" fmla="*/ 1 h 61"/>
                  <a:gd name="T96" fmla="*/ 17 w 52"/>
                  <a:gd name="T97" fmla="*/ 2 h 61"/>
                  <a:gd name="T98" fmla="*/ 16 w 52"/>
                  <a:gd name="T99" fmla="*/ 4 h 61"/>
                  <a:gd name="T100" fmla="*/ 12 w 52"/>
                  <a:gd name="T101" fmla="*/ 6 h 61"/>
                  <a:gd name="T102" fmla="*/ 9 w 52"/>
                  <a:gd name="T103" fmla="*/ 7 h 61"/>
                  <a:gd name="T104" fmla="*/ 7 w 52"/>
                  <a:gd name="T105" fmla="*/ 7 h 61"/>
                  <a:gd name="T106" fmla="*/ 2 w 52"/>
                  <a:gd name="T107" fmla="*/ 10 h 61"/>
                  <a:gd name="T108" fmla="*/ 1 w 52"/>
                  <a:gd name="T109" fmla="*/ 14 h 61"/>
                  <a:gd name="T110" fmla="*/ 3 w 52"/>
                  <a:gd name="T111" fmla="*/ 18 h 61"/>
                  <a:gd name="T112" fmla="*/ 3 w 52"/>
                  <a:gd name="T113" fmla="*/ 20 h 61"/>
                  <a:gd name="T114" fmla="*/ 8 w 52"/>
                  <a:gd name="T115" fmla="*/ 37 h 61"/>
                  <a:gd name="T116" fmla="*/ 8 w 52"/>
                  <a:gd name="T117" fmla="*/ 40 h 61"/>
                  <a:gd name="T118" fmla="*/ 11 w 52"/>
                  <a:gd name="T119" fmla="*/ 48 h 61"/>
                  <a:gd name="T120" fmla="*/ 13 w 52"/>
                  <a:gd name="T121" fmla="*/ 47 h 61"/>
                  <a:gd name="T122" fmla="*/ 15 w 52"/>
                  <a:gd name="T123" fmla="*/ 38 h 61"/>
                  <a:gd name="T124" fmla="*/ 13 w 52"/>
                  <a:gd name="T125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61">
                    <a:moveTo>
                      <a:pt x="27" y="53"/>
                    </a:moveTo>
                    <a:cubicBezTo>
                      <a:pt x="27" y="54"/>
                      <a:pt x="27" y="53"/>
                      <a:pt x="26" y="53"/>
                    </a:cubicBezTo>
                    <a:cubicBezTo>
                      <a:pt x="26" y="54"/>
                      <a:pt x="27" y="55"/>
                      <a:pt x="26" y="55"/>
                    </a:cubicBezTo>
                    <a:cubicBezTo>
                      <a:pt x="27" y="55"/>
                      <a:pt x="28" y="56"/>
                      <a:pt x="29" y="57"/>
                    </a:cubicBezTo>
                    <a:cubicBezTo>
                      <a:pt x="29" y="57"/>
                      <a:pt x="30" y="57"/>
                      <a:pt x="31" y="57"/>
                    </a:cubicBezTo>
                    <a:cubicBezTo>
                      <a:pt x="31" y="57"/>
                      <a:pt x="31" y="59"/>
                      <a:pt x="31" y="59"/>
                    </a:cubicBezTo>
                    <a:cubicBezTo>
                      <a:pt x="32" y="59"/>
                      <a:pt x="33" y="58"/>
                      <a:pt x="33" y="59"/>
                    </a:cubicBezTo>
                    <a:cubicBezTo>
                      <a:pt x="34" y="59"/>
                      <a:pt x="34" y="60"/>
                      <a:pt x="36" y="60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7" y="61"/>
                      <a:pt x="37" y="61"/>
                      <a:pt x="38" y="61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9" y="59"/>
                      <a:pt x="39" y="59"/>
                    </a:cubicBezTo>
                    <a:cubicBezTo>
                      <a:pt x="39" y="58"/>
                      <a:pt x="39" y="57"/>
                      <a:pt x="39" y="56"/>
                    </a:cubicBezTo>
                    <a:cubicBezTo>
                      <a:pt x="38" y="56"/>
                      <a:pt x="39" y="56"/>
                      <a:pt x="39" y="55"/>
                    </a:cubicBezTo>
                    <a:cubicBezTo>
                      <a:pt x="38" y="54"/>
                      <a:pt x="39" y="55"/>
                      <a:pt x="39" y="54"/>
                    </a:cubicBezTo>
                    <a:cubicBezTo>
                      <a:pt x="40" y="54"/>
                      <a:pt x="39" y="53"/>
                      <a:pt x="39" y="53"/>
                    </a:cubicBezTo>
                    <a:cubicBezTo>
                      <a:pt x="38" y="54"/>
                      <a:pt x="34" y="55"/>
                      <a:pt x="31" y="54"/>
                    </a:cubicBezTo>
                    <a:cubicBezTo>
                      <a:pt x="31" y="54"/>
                      <a:pt x="31" y="53"/>
                      <a:pt x="30" y="53"/>
                    </a:cubicBezTo>
                    <a:cubicBezTo>
                      <a:pt x="29" y="53"/>
                      <a:pt x="29" y="54"/>
                      <a:pt x="28" y="54"/>
                    </a:cubicBezTo>
                    <a:cubicBezTo>
                      <a:pt x="28" y="54"/>
                      <a:pt x="28" y="53"/>
                      <a:pt x="27" y="5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9" y="16"/>
                      <a:pt x="9" y="16"/>
                      <a:pt x="11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5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20"/>
                      <a:pt x="16" y="21"/>
                      <a:pt x="17" y="21"/>
                    </a:cubicBezTo>
                    <a:cubicBezTo>
                      <a:pt x="17" y="22"/>
                      <a:pt x="18" y="22"/>
                      <a:pt x="18" y="23"/>
                    </a:cubicBez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4"/>
                      <a:pt x="19" y="25"/>
                      <a:pt x="19" y="25"/>
                    </a:cubicBezTo>
                    <a:cubicBezTo>
                      <a:pt x="20" y="26"/>
                      <a:pt x="19" y="27"/>
                      <a:pt x="20" y="28"/>
                    </a:cubicBezTo>
                    <a:cubicBezTo>
                      <a:pt x="21" y="29"/>
                      <a:pt x="23" y="30"/>
                      <a:pt x="24" y="32"/>
                    </a:cubicBezTo>
                    <a:cubicBezTo>
                      <a:pt x="25" y="33"/>
                      <a:pt x="25" y="34"/>
                      <a:pt x="26" y="34"/>
                    </a:cubicBezTo>
                    <a:cubicBezTo>
                      <a:pt x="27" y="35"/>
                      <a:pt x="29" y="35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1" y="35"/>
                      <a:pt x="32" y="36"/>
                    </a:cubicBezTo>
                    <a:cubicBezTo>
                      <a:pt x="32" y="36"/>
                      <a:pt x="33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4" y="39"/>
                      <a:pt x="35" y="39"/>
                    </a:cubicBezTo>
                    <a:cubicBezTo>
                      <a:pt x="36" y="39"/>
                      <a:pt x="36" y="39"/>
                      <a:pt x="37" y="39"/>
                    </a:cubicBezTo>
                    <a:cubicBezTo>
                      <a:pt x="37" y="40"/>
                      <a:pt x="37" y="41"/>
                      <a:pt x="37" y="42"/>
                    </a:cubicBezTo>
                    <a:cubicBezTo>
                      <a:pt x="38" y="42"/>
                      <a:pt x="40" y="42"/>
                      <a:pt x="41" y="43"/>
                    </a:cubicBezTo>
                    <a:cubicBezTo>
                      <a:pt x="41" y="43"/>
                      <a:pt x="42" y="49"/>
                      <a:pt x="42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1"/>
                      <a:pt x="41" y="51"/>
                      <a:pt x="41" y="52"/>
                    </a:cubicBezTo>
                    <a:cubicBezTo>
                      <a:pt x="41" y="52"/>
                      <a:pt x="40" y="53"/>
                      <a:pt x="40" y="53"/>
                    </a:cubicBezTo>
                    <a:cubicBezTo>
                      <a:pt x="40" y="55"/>
                      <a:pt x="41" y="55"/>
                      <a:pt x="41" y="55"/>
                    </a:cubicBezTo>
                    <a:cubicBezTo>
                      <a:pt x="41" y="55"/>
                      <a:pt x="42" y="55"/>
                      <a:pt x="43" y="55"/>
                    </a:cubicBezTo>
                    <a:cubicBezTo>
                      <a:pt x="43" y="55"/>
                      <a:pt x="43" y="54"/>
                      <a:pt x="43" y="53"/>
                    </a:cubicBezTo>
                    <a:cubicBezTo>
                      <a:pt x="43" y="53"/>
                      <a:pt x="45" y="52"/>
                      <a:pt x="45" y="52"/>
                    </a:cubicBezTo>
                    <a:cubicBezTo>
                      <a:pt x="45" y="52"/>
                      <a:pt x="45" y="51"/>
                      <a:pt x="45" y="50"/>
                    </a:cubicBezTo>
                    <a:cubicBezTo>
                      <a:pt x="45" y="49"/>
                      <a:pt x="47" y="49"/>
                      <a:pt x="47" y="49"/>
                    </a:cubicBezTo>
                    <a:cubicBezTo>
                      <a:pt x="47" y="48"/>
                      <a:pt x="47" y="47"/>
                      <a:pt x="47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5"/>
                      <a:pt x="46" y="45"/>
                      <a:pt x="45" y="44"/>
                    </a:cubicBezTo>
                    <a:cubicBezTo>
                      <a:pt x="45" y="44"/>
                      <a:pt x="44" y="44"/>
                      <a:pt x="44" y="44"/>
                    </a:cubicBezTo>
                    <a:cubicBezTo>
                      <a:pt x="45" y="42"/>
                      <a:pt x="45" y="39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41"/>
                      <a:pt x="49" y="41"/>
                      <a:pt x="50" y="41"/>
                    </a:cubicBezTo>
                    <a:cubicBezTo>
                      <a:pt x="50" y="41"/>
                      <a:pt x="50" y="42"/>
                      <a:pt x="51" y="43"/>
                    </a:cubicBezTo>
                    <a:cubicBezTo>
                      <a:pt x="51" y="43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52" y="41"/>
                      <a:pt x="52" y="41"/>
                    </a:cubicBezTo>
                    <a:cubicBezTo>
                      <a:pt x="52" y="41"/>
                      <a:pt x="52" y="40"/>
                      <a:pt x="52" y="40"/>
                    </a:cubicBezTo>
                    <a:cubicBezTo>
                      <a:pt x="52" y="40"/>
                      <a:pt x="51" y="40"/>
                      <a:pt x="51" y="39"/>
                    </a:cubicBezTo>
                    <a:cubicBezTo>
                      <a:pt x="50" y="39"/>
                      <a:pt x="49" y="38"/>
                      <a:pt x="49" y="37"/>
                    </a:cubicBezTo>
                    <a:cubicBezTo>
                      <a:pt x="47" y="36"/>
                      <a:pt x="44" y="35"/>
                      <a:pt x="42" y="34"/>
                    </a:cubicBezTo>
                    <a:cubicBezTo>
                      <a:pt x="42" y="33"/>
                      <a:pt x="43" y="32"/>
                      <a:pt x="43" y="32"/>
                    </a:cubicBezTo>
                    <a:cubicBezTo>
                      <a:pt x="40" y="32"/>
                      <a:pt x="38" y="32"/>
                      <a:pt x="37" y="31"/>
                    </a:cubicBezTo>
                    <a:cubicBezTo>
                      <a:pt x="36" y="30"/>
                      <a:pt x="33" y="27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6" y="20"/>
                      <a:pt x="25" y="18"/>
                    </a:cubicBez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6"/>
                      <a:pt x="26" y="14"/>
                      <a:pt x="26" y="13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8" y="10"/>
                      <a:pt x="29" y="9"/>
                      <a:pt x="31" y="9"/>
                    </a:cubicBezTo>
                    <a:cubicBezTo>
                      <a:pt x="30" y="8"/>
                      <a:pt x="31" y="7"/>
                      <a:pt x="31" y="6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28" y="5"/>
                      <a:pt x="30" y="2"/>
                      <a:pt x="30" y="2"/>
                    </a:cubicBezTo>
                    <a:cubicBezTo>
                      <a:pt x="30" y="2"/>
                      <a:pt x="28" y="2"/>
                      <a:pt x="27" y="2"/>
                    </a:cubicBezTo>
                    <a:cubicBezTo>
                      <a:pt x="26" y="2"/>
                      <a:pt x="26" y="3"/>
                      <a:pt x="25" y="2"/>
                    </a:cubicBezTo>
                    <a:cubicBezTo>
                      <a:pt x="24" y="2"/>
                      <a:pt x="25" y="1"/>
                      <a:pt x="23" y="1"/>
                    </a:cubicBezTo>
                    <a:cubicBezTo>
                      <a:pt x="21" y="1"/>
                      <a:pt x="23" y="2"/>
                      <a:pt x="21" y="1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2"/>
                      <a:pt x="17" y="1"/>
                      <a:pt x="17" y="1"/>
                    </a:cubicBezTo>
                    <a:cubicBezTo>
                      <a:pt x="17" y="1"/>
                      <a:pt x="18" y="1"/>
                      <a:pt x="17" y="2"/>
                    </a:cubicBezTo>
                    <a:cubicBezTo>
                      <a:pt x="16" y="3"/>
                      <a:pt x="18" y="2"/>
                      <a:pt x="17" y="3"/>
                    </a:cubicBezTo>
                    <a:cubicBezTo>
                      <a:pt x="16" y="4"/>
                      <a:pt x="17" y="4"/>
                      <a:pt x="16" y="4"/>
                    </a:cubicBezTo>
                    <a:cubicBezTo>
                      <a:pt x="15" y="3"/>
                      <a:pt x="14" y="4"/>
                      <a:pt x="14" y="5"/>
                    </a:cubicBezTo>
                    <a:cubicBezTo>
                      <a:pt x="13" y="6"/>
                      <a:pt x="12" y="5"/>
                      <a:pt x="12" y="6"/>
                    </a:cubicBezTo>
                    <a:cubicBezTo>
                      <a:pt x="12" y="8"/>
                      <a:pt x="12" y="7"/>
                      <a:pt x="12" y="8"/>
                    </a:cubicBezTo>
                    <a:cubicBezTo>
                      <a:pt x="11" y="8"/>
                      <a:pt x="11" y="7"/>
                      <a:pt x="9" y="7"/>
                    </a:cubicBezTo>
                    <a:cubicBezTo>
                      <a:pt x="8" y="7"/>
                      <a:pt x="9" y="7"/>
                      <a:pt x="8" y="6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8"/>
                      <a:pt x="4" y="8"/>
                      <a:pt x="4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2"/>
                      <a:pt x="1" y="12"/>
                    </a:cubicBezTo>
                    <a:cubicBezTo>
                      <a:pt x="0" y="12"/>
                      <a:pt x="0" y="14"/>
                      <a:pt x="1" y="14"/>
                    </a:cubicBezTo>
                    <a:cubicBezTo>
                      <a:pt x="2" y="14"/>
                      <a:pt x="0" y="17"/>
                      <a:pt x="1" y="18"/>
                    </a:cubicBezTo>
                    <a:cubicBezTo>
                      <a:pt x="2" y="18"/>
                      <a:pt x="4" y="17"/>
                      <a:pt x="3" y="18"/>
                    </a:cubicBezTo>
                    <a:cubicBezTo>
                      <a:pt x="2" y="19"/>
                      <a:pt x="3" y="18"/>
                      <a:pt x="2" y="19"/>
                    </a:cubicBezTo>
                    <a:cubicBezTo>
                      <a:pt x="1" y="20"/>
                      <a:pt x="3" y="20"/>
                      <a:pt x="3" y="20"/>
                    </a:cubicBezTo>
                    <a:close/>
                    <a:moveTo>
                      <a:pt x="12" y="35"/>
                    </a:moveTo>
                    <a:cubicBezTo>
                      <a:pt x="11" y="35"/>
                      <a:pt x="9" y="37"/>
                      <a:pt x="8" y="37"/>
                    </a:cubicBezTo>
                    <a:cubicBezTo>
                      <a:pt x="8" y="38"/>
                      <a:pt x="8" y="37"/>
                      <a:pt x="7" y="37"/>
                    </a:cubicBezTo>
                    <a:cubicBezTo>
                      <a:pt x="8" y="39"/>
                      <a:pt x="8" y="39"/>
                      <a:pt x="8" y="40"/>
                    </a:cubicBezTo>
                    <a:cubicBezTo>
                      <a:pt x="9" y="42"/>
                      <a:pt x="8" y="45"/>
                      <a:pt x="9" y="47"/>
                    </a:cubicBezTo>
                    <a:cubicBezTo>
                      <a:pt x="10" y="47"/>
                      <a:pt x="10" y="47"/>
                      <a:pt x="11" y="48"/>
                    </a:cubicBezTo>
                    <a:cubicBezTo>
                      <a:pt x="10" y="48"/>
                      <a:pt x="12" y="48"/>
                      <a:pt x="12" y="48"/>
                    </a:cubicBezTo>
                    <a:cubicBezTo>
                      <a:pt x="12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6"/>
                      <a:pt x="15" y="39"/>
                      <a:pt x="15" y="38"/>
                    </a:cubicBezTo>
                    <a:cubicBezTo>
                      <a:pt x="15" y="38"/>
                      <a:pt x="14" y="37"/>
                      <a:pt x="14" y="37"/>
                    </a:cubicBezTo>
                    <a:cubicBezTo>
                      <a:pt x="13" y="36"/>
                      <a:pt x="14" y="36"/>
                      <a:pt x="13" y="35"/>
                    </a:cubicBezTo>
                    <a:cubicBezTo>
                      <a:pt x="13" y="35"/>
                      <a:pt x="12" y="35"/>
                      <a:pt x="12" y="35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21" name="Freeform 167">
                <a:extLst>
                  <a:ext uri="{FF2B5EF4-FFF2-40B4-BE49-F238E27FC236}">
                    <a16:creationId xmlns:a16="http://schemas.microsoft.com/office/drawing/2014/main" id="{91AFCA25-137B-9892-B787-381683532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81" y="1791505"/>
                <a:ext cx="240010" cy="223812"/>
              </a:xfrm>
              <a:custGeom>
                <a:avLst/>
                <a:gdLst>
                  <a:gd name="T0" fmla="*/ 10 w 35"/>
                  <a:gd name="T1" fmla="*/ 7 h 31"/>
                  <a:gd name="T2" fmla="*/ 13 w 35"/>
                  <a:gd name="T3" fmla="*/ 6 h 31"/>
                  <a:gd name="T4" fmla="*/ 15 w 35"/>
                  <a:gd name="T5" fmla="*/ 4 h 31"/>
                  <a:gd name="T6" fmla="*/ 16 w 35"/>
                  <a:gd name="T7" fmla="*/ 2 h 31"/>
                  <a:gd name="T8" fmla="*/ 19 w 35"/>
                  <a:gd name="T9" fmla="*/ 2 h 31"/>
                  <a:gd name="T10" fmla="*/ 20 w 35"/>
                  <a:gd name="T11" fmla="*/ 3 h 31"/>
                  <a:gd name="T12" fmla="*/ 22 w 35"/>
                  <a:gd name="T13" fmla="*/ 2 h 31"/>
                  <a:gd name="T14" fmla="*/ 25 w 35"/>
                  <a:gd name="T15" fmla="*/ 3 h 31"/>
                  <a:gd name="T16" fmla="*/ 27 w 35"/>
                  <a:gd name="T17" fmla="*/ 4 h 31"/>
                  <a:gd name="T18" fmla="*/ 29 w 35"/>
                  <a:gd name="T19" fmla="*/ 6 h 31"/>
                  <a:gd name="T20" fmla="*/ 30 w 35"/>
                  <a:gd name="T21" fmla="*/ 10 h 31"/>
                  <a:gd name="T22" fmla="*/ 30 w 35"/>
                  <a:gd name="T23" fmla="*/ 13 h 31"/>
                  <a:gd name="T24" fmla="*/ 33 w 35"/>
                  <a:gd name="T25" fmla="*/ 16 h 31"/>
                  <a:gd name="T26" fmla="*/ 33 w 35"/>
                  <a:gd name="T27" fmla="*/ 19 h 31"/>
                  <a:gd name="T28" fmla="*/ 30 w 35"/>
                  <a:gd name="T29" fmla="*/ 19 h 31"/>
                  <a:gd name="T30" fmla="*/ 32 w 35"/>
                  <a:gd name="T31" fmla="*/ 22 h 31"/>
                  <a:gd name="T32" fmla="*/ 32 w 35"/>
                  <a:gd name="T33" fmla="*/ 27 h 31"/>
                  <a:gd name="T34" fmla="*/ 30 w 35"/>
                  <a:gd name="T35" fmla="*/ 27 h 31"/>
                  <a:gd name="T36" fmla="*/ 29 w 35"/>
                  <a:gd name="T37" fmla="*/ 28 h 31"/>
                  <a:gd name="T38" fmla="*/ 28 w 35"/>
                  <a:gd name="T39" fmla="*/ 30 h 31"/>
                  <a:gd name="T40" fmla="*/ 24 w 35"/>
                  <a:gd name="T41" fmla="*/ 29 h 31"/>
                  <a:gd name="T42" fmla="*/ 22 w 35"/>
                  <a:gd name="T43" fmla="*/ 29 h 31"/>
                  <a:gd name="T44" fmla="*/ 20 w 35"/>
                  <a:gd name="T45" fmla="*/ 29 h 31"/>
                  <a:gd name="T46" fmla="*/ 19 w 35"/>
                  <a:gd name="T47" fmla="*/ 30 h 31"/>
                  <a:gd name="T48" fmla="*/ 19 w 35"/>
                  <a:gd name="T49" fmla="*/ 29 h 31"/>
                  <a:gd name="T50" fmla="*/ 17 w 35"/>
                  <a:gd name="T51" fmla="*/ 29 h 31"/>
                  <a:gd name="T52" fmla="*/ 13 w 35"/>
                  <a:gd name="T53" fmla="*/ 29 h 31"/>
                  <a:gd name="T54" fmla="*/ 8 w 35"/>
                  <a:gd name="T55" fmla="*/ 28 h 31"/>
                  <a:gd name="T56" fmla="*/ 5 w 35"/>
                  <a:gd name="T57" fmla="*/ 29 h 31"/>
                  <a:gd name="T58" fmla="*/ 3 w 35"/>
                  <a:gd name="T59" fmla="*/ 29 h 31"/>
                  <a:gd name="T60" fmla="*/ 0 w 35"/>
                  <a:gd name="T61" fmla="*/ 29 h 31"/>
                  <a:gd name="T62" fmla="*/ 0 w 35"/>
                  <a:gd name="T63" fmla="*/ 26 h 31"/>
                  <a:gd name="T64" fmla="*/ 1 w 35"/>
                  <a:gd name="T65" fmla="*/ 22 h 31"/>
                  <a:gd name="T66" fmla="*/ 0 w 35"/>
                  <a:gd name="T67" fmla="*/ 19 h 31"/>
                  <a:gd name="T68" fmla="*/ 2 w 35"/>
                  <a:gd name="T69" fmla="*/ 18 h 31"/>
                  <a:gd name="T70" fmla="*/ 5 w 35"/>
                  <a:gd name="T71" fmla="*/ 18 h 31"/>
                  <a:gd name="T72" fmla="*/ 6 w 35"/>
                  <a:gd name="T73" fmla="*/ 16 h 31"/>
                  <a:gd name="T74" fmla="*/ 7 w 35"/>
                  <a:gd name="T75" fmla="*/ 16 h 31"/>
                  <a:gd name="T76" fmla="*/ 7 w 35"/>
                  <a:gd name="T77" fmla="*/ 14 h 31"/>
                  <a:gd name="T78" fmla="*/ 9 w 35"/>
                  <a:gd name="T79" fmla="*/ 10 h 31"/>
                  <a:gd name="T80" fmla="*/ 10 w 35"/>
                  <a:gd name="T8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31">
                    <a:moveTo>
                      <a:pt x="10" y="7"/>
                    </a:moveTo>
                    <a:cubicBezTo>
                      <a:pt x="10" y="7"/>
                      <a:pt x="11" y="5"/>
                      <a:pt x="13" y="6"/>
                    </a:cubicBezTo>
                    <a:cubicBezTo>
                      <a:pt x="15" y="6"/>
                      <a:pt x="15" y="6"/>
                      <a:pt x="15" y="4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8" y="3"/>
                      <a:pt x="19" y="2"/>
                    </a:cubicBezTo>
                    <a:cubicBezTo>
                      <a:pt x="20" y="0"/>
                      <a:pt x="19" y="4"/>
                      <a:pt x="20" y="3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4" y="2"/>
                      <a:pt x="25" y="3"/>
                    </a:cubicBezTo>
                    <a:cubicBezTo>
                      <a:pt x="26" y="3"/>
                      <a:pt x="27" y="3"/>
                      <a:pt x="27" y="4"/>
                    </a:cubicBezTo>
                    <a:cubicBezTo>
                      <a:pt x="27" y="6"/>
                      <a:pt x="29" y="5"/>
                      <a:pt x="29" y="6"/>
                    </a:cubicBezTo>
                    <a:cubicBezTo>
                      <a:pt x="29" y="8"/>
                      <a:pt x="30" y="8"/>
                      <a:pt x="30" y="10"/>
                    </a:cubicBezTo>
                    <a:cubicBezTo>
                      <a:pt x="30" y="12"/>
                      <a:pt x="29" y="13"/>
                      <a:pt x="30" y="13"/>
                    </a:cubicBezTo>
                    <a:cubicBezTo>
                      <a:pt x="32" y="14"/>
                      <a:pt x="33" y="14"/>
                      <a:pt x="33" y="16"/>
                    </a:cubicBezTo>
                    <a:cubicBezTo>
                      <a:pt x="34" y="17"/>
                      <a:pt x="35" y="19"/>
                      <a:pt x="33" y="19"/>
                    </a:cubicBezTo>
                    <a:cubicBezTo>
                      <a:pt x="32" y="19"/>
                      <a:pt x="31" y="17"/>
                      <a:pt x="30" y="19"/>
                    </a:cubicBezTo>
                    <a:cubicBezTo>
                      <a:pt x="30" y="21"/>
                      <a:pt x="32" y="21"/>
                      <a:pt x="32" y="22"/>
                    </a:cubicBezTo>
                    <a:cubicBezTo>
                      <a:pt x="32" y="23"/>
                      <a:pt x="32" y="27"/>
                      <a:pt x="32" y="27"/>
                    </a:cubicBezTo>
                    <a:cubicBezTo>
                      <a:pt x="32" y="27"/>
                      <a:pt x="31" y="27"/>
                      <a:pt x="30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29" y="30"/>
                      <a:pt x="29" y="30"/>
                      <a:pt x="28" y="30"/>
                    </a:cubicBezTo>
                    <a:cubicBezTo>
                      <a:pt x="26" y="29"/>
                      <a:pt x="25" y="29"/>
                      <a:pt x="24" y="29"/>
                    </a:cubicBezTo>
                    <a:cubicBezTo>
                      <a:pt x="23" y="30"/>
                      <a:pt x="23" y="29"/>
                      <a:pt x="22" y="29"/>
                    </a:cubicBezTo>
                    <a:cubicBezTo>
                      <a:pt x="21" y="30"/>
                      <a:pt x="20" y="29"/>
                      <a:pt x="20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8" y="29"/>
                      <a:pt x="17" y="29"/>
                    </a:cubicBezTo>
                    <a:cubicBezTo>
                      <a:pt x="16" y="29"/>
                      <a:pt x="14" y="29"/>
                      <a:pt x="13" y="29"/>
                    </a:cubicBezTo>
                    <a:cubicBezTo>
                      <a:pt x="12" y="29"/>
                      <a:pt x="9" y="29"/>
                      <a:pt x="8" y="28"/>
                    </a:cubicBezTo>
                    <a:cubicBezTo>
                      <a:pt x="7" y="28"/>
                      <a:pt x="5" y="29"/>
                      <a:pt x="5" y="29"/>
                    </a:cubicBezTo>
                    <a:cubicBezTo>
                      <a:pt x="5" y="29"/>
                      <a:pt x="4" y="31"/>
                      <a:pt x="3" y="29"/>
                    </a:cubicBezTo>
                    <a:cubicBezTo>
                      <a:pt x="2" y="28"/>
                      <a:pt x="0" y="29"/>
                      <a:pt x="0" y="29"/>
                    </a:cubicBezTo>
                    <a:cubicBezTo>
                      <a:pt x="0" y="29"/>
                      <a:pt x="0" y="27"/>
                      <a:pt x="0" y="26"/>
                    </a:cubicBezTo>
                    <a:cubicBezTo>
                      <a:pt x="0" y="25"/>
                      <a:pt x="2" y="23"/>
                      <a:pt x="1" y="22"/>
                    </a:cubicBezTo>
                    <a:cubicBezTo>
                      <a:pt x="0" y="21"/>
                      <a:pt x="0" y="19"/>
                      <a:pt x="0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4" y="18"/>
                      <a:pt x="5" y="18"/>
                    </a:cubicBezTo>
                    <a:cubicBezTo>
                      <a:pt x="5" y="18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5"/>
                      <a:pt x="7" y="14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10" y="9"/>
                      <a:pt x="10" y="7"/>
                      <a:pt x="10" y="7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22" name="Freeform 173">
                <a:extLst>
                  <a:ext uri="{FF2B5EF4-FFF2-40B4-BE49-F238E27FC236}">
                    <a16:creationId xmlns:a16="http://schemas.microsoft.com/office/drawing/2014/main" id="{99E09D61-AA18-CE2E-FDF2-C785496FB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3475" y="2126092"/>
                <a:ext cx="220725" cy="122080"/>
              </a:xfrm>
              <a:custGeom>
                <a:avLst/>
                <a:gdLst>
                  <a:gd name="T0" fmla="*/ 0 w 32"/>
                  <a:gd name="T1" fmla="*/ 12 h 17"/>
                  <a:gd name="T2" fmla="*/ 1 w 32"/>
                  <a:gd name="T3" fmla="*/ 14 h 17"/>
                  <a:gd name="T4" fmla="*/ 4 w 32"/>
                  <a:gd name="T5" fmla="*/ 15 h 17"/>
                  <a:gd name="T6" fmla="*/ 5 w 32"/>
                  <a:gd name="T7" fmla="*/ 15 h 17"/>
                  <a:gd name="T8" fmla="*/ 7 w 32"/>
                  <a:gd name="T9" fmla="*/ 15 h 17"/>
                  <a:gd name="T10" fmla="*/ 9 w 32"/>
                  <a:gd name="T11" fmla="*/ 16 h 17"/>
                  <a:gd name="T12" fmla="*/ 11 w 32"/>
                  <a:gd name="T13" fmla="*/ 16 h 17"/>
                  <a:gd name="T14" fmla="*/ 14 w 32"/>
                  <a:gd name="T15" fmla="*/ 16 h 17"/>
                  <a:gd name="T16" fmla="*/ 16 w 32"/>
                  <a:gd name="T17" fmla="*/ 15 h 17"/>
                  <a:gd name="T18" fmla="*/ 18 w 32"/>
                  <a:gd name="T19" fmla="*/ 15 h 17"/>
                  <a:gd name="T20" fmla="*/ 21 w 32"/>
                  <a:gd name="T21" fmla="*/ 14 h 17"/>
                  <a:gd name="T22" fmla="*/ 23 w 32"/>
                  <a:gd name="T23" fmla="*/ 13 h 17"/>
                  <a:gd name="T24" fmla="*/ 26 w 32"/>
                  <a:gd name="T25" fmla="*/ 13 h 17"/>
                  <a:gd name="T26" fmla="*/ 28 w 32"/>
                  <a:gd name="T27" fmla="*/ 12 h 17"/>
                  <a:gd name="T28" fmla="*/ 30 w 32"/>
                  <a:gd name="T29" fmla="*/ 11 h 17"/>
                  <a:gd name="T30" fmla="*/ 31 w 32"/>
                  <a:gd name="T31" fmla="*/ 8 h 17"/>
                  <a:gd name="T32" fmla="*/ 32 w 32"/>
                  <a:gd name="T33" fmla="*/ 7 h 17"/>
                  <a:gd name="T34" fmla="*/ 31 w 32"/>
                  <a:gd name="T35" fmla="*/ 5 h 17"/>
                  <a:gd name="T36" fmla="*/ 31 w 32"/>
                  <a:gd name="T37" fmla="*/ 2 h 17"/>
                  <a:gd name="T38" fmla="*/ 28 w 32"/>
                  <a:gd name="T39" fmla="*/ 3 h 17"/>
                  <a:gd name="T40" fmla="*/ 24 w 32"/>
                  <a:gd name="T41" fmla="*/ 1 h 17"/>
                  <a:gd name="T42" fmla="*/ 21 w 32"/>
                  <a:gd name="T43" fmla="*/ 1 h 17"/>
                  <a:gd name="T44" fmla="*/ 20 w 32"/>
                  <a:gd name="T45" fmla="*/ 3 h 17"/>
                  <a:gd name="T46" fmla="*/ 16 w 32"/>
                  <a:gd name="T47" fmla="*/ 2 h 17"/>
                  <a:gd name="T48" fmla="*/ 14 w 32"/>
                  <a:gd name="T49" fmla="*/ 4 h 17"/>
                  <a:gd name="T50" fmla="*/ 13 w 32"/>
                  <a:gd name="T51" fmla="*/ 6 h 17"/>
                  <a:gd name="T52" fmla="*/ 11 w 32"/>
                  <a:gd name="T53" fmla="*/ 7 h 17"/>
                  <a:gd name="T54" fmla="*/ 12 w 32"/>
                  <a:gd name="T55" fmla="*/ 9 h 17"/>
                  <a:gd name="T56" fmla="*/ 11 w 32"/>
                  <a:gd name="T57" fmla="*/ 10 h 17"/>
                  <a:gd name="T58" fmla="*/ 9 w 32"/>
                  <a:gd name="T59" fmla="*/ 9 h 17"/>
                  <a:gd name="T60" fmla="*/ 6 w 32"/>
                  <a:gd name="T61" fmla="*/ 9 h 17"/>
                  <a:gd name="T62" fmla="*/ 5 w 32"/>
                  <a:gd name="T63" fmla="*/ 10 h 17"/>
                  <a:gd name="T64" fmla="*/ 2 w 32"/>
                  <a:gd name="T65" fmla="*/ 11 h 17"/>
                  <a:gd name="T66" fmla="*/ 0 w 32"/>
                  <a:gd name="T6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17">
                    <a:moveTo>
                      <a:pt x="0" y="12"/>
                    </a:moveTo>
                    <a:cubicBezTo>
                      <a:pt x="1" y="12"/>
                      <a:pt x="2" y="13"/>
                      <a:pt x="1" y="14"/>
                    </a:cubicBezTo>
                    <a:cubicBezTo>
                      <a:pt x="1" y="14"/>
                      <a:pt x="4" y="16"/>
                      <a:pt x="4" y="15"/>
                    </a:cubicBezTo>
                    <a:cubicBezTo>
                      <a:pt x="4" y="14"/>
                      <a:pt x="4" y="14"/>
                      <a:pt x="5" y="15"/>
                    </a:cubicBezTo>
                    <a:cubicBezTo>
                      <a:pt x="7" y="16"/>
                      <a:pt x="5" y="15"/>
                      <a:pt x="7" y="15"/>
                    </a:cubicBezTo>
                    <a:cubicBezTo>
                      <a:pt x="9" y="15"/>
                      <a:pt x="8" y="16"/>
                      <a:pt x="9" y="16"/>
                    </a:cubicBezTo>
                    <a:cubicBezTo>
                      <a:pt x="10" y="17"/>
                      <a:pt x="10" y="16"/>
                      <a:pt x="11" y="16"/>
                    </a:cubicBezTo>
                    <a:cubicBezTo>
                      <a:pt x="12" y="16"/>
                      <a:pt x="14" y="16"/>
                      <a:pt x="14" y="16"/>
                    </a:cubicBezTo>
                    <a:cubicBezTo>
                      <a:pt x="14" y="16"/>
                      <a:pt x="16" y="16"/>
                      <a:pt x="16" y="15"/>
                    </a:cubicBezTo>
                    <a:cubicBezTo>
                      <a:pt x="16" y="14"/>
                      <a:pt x="16" y="15"/>
                      <a:pt x="18" y="15"/>
                    </a:cubicBezTo>
                    <a:cubicBezTo>
                      <a:pt x="19" y="15"/>
                      <a:pt x="21" y="15"/>
                      <a:pt x="21" y="14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4" y="13"/>
                      <a:pt x="25" y="14"/>
                      <a:pt x="26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9" y="11"/>
                      <a:pt x="30" y="11"/>
                    </a:cubicBezTo>
                    <a:cubicBezTo>
                      <a:pt x="31" y="12"/>
                      <a:pt x="31" y="8"/>
                      <a:pt x="31" y="8"/>
                    </a:cubicBezTo>
                    <a:cubicBezTo>
                      <a:pt x="31" y="8"/>
                      <a:pt x="30" y="6"/>
                      <a:pt x="32" y="7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9" y="4"/>
                      <a:pt x="31" y="2"/>
                      <a:pt x="31" y="2"/>
                    </a:cubicBezTo>
                    <a:cubicBezTo>
                      <a:pt x="31" y="2"/>
                      <a:pt x="29" y="2"/>
                      <a:pt x="28" y="3"/>
                    </a:cubicBezTo>
                    <a:cubicBezTo>
                      <a:pt x="26" y="3"/>
                      <a:pt x="25" y="2"/>
                      <a:pt x="24" y="1"/>
                    </a:cubicBezTo>
                    <a:cubicBezTo>
                      <a:pt x="23" y="0"/>
                      <a:pt x="21" y="1"/>
                      <a:pt x="21" y="1"/>
                    </a:cubicBezTo>
                    <a:cubicBezTo>
                      <a:pt x="21" y="1"/>
                      <a:pt x="21" y="2"/>
                      <a:pt x="20" y="3"/>
                    </a:cubicBezTo>
                    <a:cubicBezTo>
                      <a:pt x="19" y="5"/>
                      <a:pt x="16" y="2"/>
                      <a:pt x="16" y="2"/>
                    </a:cubicBezTo>
                    <a:cubicBezTo>
                      <a:pt x="16" y="2"/>
                      <a:pt x="14" y="3"/>
                      <a:pt x="14" y="4"/>
                    </a:cubicBezTo>
                    <a:cubicBezTo>
                      <a:pt x="15" y="6"/>
                      <a:pt x="14" y="6"/>
                      <a:pt x="13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9"/>
                    </a:cubicBezTo>
                    <a:cubicBezTo>
                      <a:pt x="12" y="10"/>
                      <a:pt x="13" y="11"/>
                      <a:pt x="11" y="10"/>
                    </a:cubicBezTo>
                    <a:cubicBezTo>
                      <a:pt x="10" y="10"/>
                      <a:pt x="10" y="9"/>
                      <a:pt x="9" y="9"/>
                    </a:cubicBezTo>
                    <a:cubicBezTo>
                      <a:pt x="8" y="9"/>
                      <a:pt x="7" y="8"/>
                      <a:pt x="6" y="9"/>
                    </a:cubicBezTo>
                    <a:cubicBezTo>
                      <a:pt x="6" y="9"/>
                      <a:pt x="6" y="10"/>
                      <a:pt x="5" y="10"/>
                    </a:cubicBezTo>
                    <a:cubicBezTo>
                      <a:pt x="4" y="10"/>
                      <a:pt x="3" y="11"/>
                      <a:pt x="2" y="11"/>
                    </a:cubicBezTo>
                    <a:cubicBezTo>
                      <a:pt x="1" y="11"/>
                      <a:pt x="0" y="12"/>
                      <a:pt x="0" y="12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pic>
          <p:nvPicPr>
            <p:cNvPr id="2414" name="Graphic 2413">
              <a:extLst>
                <a:ext uri="{FF2B5EF4-FFF2-40B4-BE49-F238E27FC236}">
                  <a16:creationId xmlns:a16="http://schemas.microsoft.com/office/drawing/2014/main" id="{C928CF99-DB13-F476-D139-D490691789D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l="39576"/>
            <a:stretch>
              <a:fillRect/>
            </a:stretch>
          </p:blipFill>
          <p:spPr>
            <a:xfrm>
              <a:off x="9715583" y="3833852"/>
              <a:ext cx="351227" cy="227455"/>
            </a:xfrm>
            <a:custGeom>
              <a:avLst/>
              <a:gdLst>
                <a:gd name="connsiteX0" fmla="*/ 0 w 264746"/>
                <a:gd name="connsiteY0" fmla="*/ 0 h 171450"/>
                <a:gd name="connsiteX1" fmla="*/ 264746 w 264746"/>
                <a:gd name="connsiteY1" fmla="*/ 0 h 171450"/>
                <a:gd name="connsiteX2" fmla="*/ 264746 w 264746"/>
                <a:gd name="connsiteY2" fmla="*/ 171450 h 171450"/>
                <a:gd name="connsiteX3" fmla="*/ 0 w 264746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46" h="171450">
                  <a:moveTo>
                    <a:pt x="0" y="0"/>
                  </a:moveTo>
                  <a:lnTo>
                    <a:pt x="264746" y="0"/>
                  </a:lnTo>
                  <a:lnTo>
                    <a:pt x="264746" y="171450"/>
                  </a:lnTo>
                  <a:lnTo>
                    <a:pt x="0" y="171450"/>
                  </a:lnTo>
                  <a:close/>
                </a:path>
              </a:pathLst>
            </a:custGeom>
          </p:spPr>
        </p:pic>
      </p:grpSp>
      <p:grpSp>
        <p:nvGrpSpPr>
          <p:cNvPr id="2423" name="Group 2422">
            <a:extLst>
              <a:ext uri="{FF2B5EF4-FFF2-40B4-BE49-F238E27FC236}">
                <a16:creationId xmlns:a16="http://schemas.microsoft.com/office/drawing/2014/main" id="{BAE9E2C9-4993-D3D9-E3D3-C241AFA58AEE}"/>
              </a:ext>
            </a:extLst>
          </p:cNvPr>
          <p:cNvGrpSpPr/>
          <p:nvPr/>
        </p:nvGrpSpPr>
        <p:grpSpPr>
          <a:xfrm>
            <a:off x="11222967" y="4357435"/>
            <a:ext cx="756463" cy="600332"/>
            <a:chOff x="11222967" y="4357435"/>
            <a:chExt cx="756463" cy="600332"/>
          </a:xfrm>
        </p:grpSpPr>
        <p:sp>
          <p:nvSpPr>
            <p:cNvPr id="2424" name="Freeform 13">
              <a:extLst>
                <a:ext uri="{FF2B5EF4-FFF2-40B4-BE49-F238E27FC236}">
                  <a16:creationId xmlns:a16="http://schemas.microsoft.com/office/drawing/2014/main" id="{0924FB33-0AAC-6B39-0E4B-8A7DCADDA5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87269" y="4698803"/>
              <a:ext cx="34287" cy="72343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DEDC"/>
            </a:solidFill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25" name="Freeform 41">
              <a:extLst>
                <a:ext uri="{FF2B5EF4-FFF2-40B4-BE49-F238E27FC236}">
                  <a16:creationId xmlns:a16="http://schemas.microsoft.com/office/drawing/2014/main" id="{0B3D2250-65CF-95EE-405E-80DD6F0004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22967" y="4357435"/>
              <a:ext cx="192866" cy="158251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BDEDC"/>
            </a:solidFill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26" name="Freeform 127">
              <a:extLst>
                <a:ext uri="{FF2B5EF4-FFF2-40B4-BE49-F238E27FC236}">
                  <a16:creationId xmlns:a16="http://schemas.microsoft.com/office/drawing/2014/main" id="{1B224FA2-7B97-A9E3-1A53-8C7EE0DA4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82997" y="4728194"/>
              <a:ext cx="96433" cy="79126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BDEDC"/>
            </a:solidFill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pic>
          <p:nvPicPr>
            <p:cNvPr id="2427" name="Graphic 2426">
              <a:extLst>
                <a:ext uri="{FF2B5EF4-FFF2-40B4-BE49-F238E27FC236}">
                  <a16:creationId xmlns:a16="http://schemas.microsoft.com/office/drawing/2014/main" id="{7E7BE876-EC01-CBDF-F6D3-A74AC0306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 l="95225" t="91959"/>
            <a:stretch>
              <a:fillRect/>
            </a:stretch>
          </p:blipFill>
          <p:spPr>
            <a:xfrm>
              <a:off x="11340276" y="4717807"/>
              <a:ext cx="265145" cy="239960"/>
            </a:xfrm>
            <a:custGeom>
              <a:avLst/>
              <a:gdLst>
                <a:gd name="connsiteX0" fmla="*/ 0 w 194647"/>
                <a:gd name="connsiteY0" fmla="*/ 0 h 176158"/>
                <a:gd name="connsiteX1" fmla="*/ 194647 w 194647"/>
                <a:gd name="connsiteY1" fmla="*/ 0 h 176158"/>
                <a:gd name="connsiteX2" fmla="*/ 194647 w 194647"/>
                <a:gd name="connsiteY2" fmla="*/ 176158 h 176158"/>
                <a:gd name="connsiteX3" fmla="*/ 0 w 194647"/>
                <a:gd name="connsiteY3" fmla="*/ 176158 h 17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47" h="176158">
                  <a:moveTo>
                    <a:pt x="0" y="0"/>
                  </a:moveTo>
                  <a:lnTo>
                    <a:pt x="194647" y="0"/>
                  </a:lnTo>
                  <a:lnTo>
                    <a:pt x="194647" y="176158"/>
                  </a:lnTo>
                  <a:lnTo>
                    <a:pt x="0" y="176158"/>
                  </a:lnTo>
                  <a:close/>
                </a:path>
              </a:pathLst>
            </a:custGeom>
          </p:spPr>
        </p:pic>
      </p:grpSp>
      <p:grpSp>
        <p:nvGrpSpPr>
          <p:cNvPr id="2428" name="Group 2427">
            <a:extLst>
              <a:ext uri="{FF2B5EF4-FFF2-40B4-BE49-F238E27FC236}">
                <a16:creationId xmlns:a16="http://schemas.microsoft.com/office/drawing/2014/main" id="{3419790C-30EC-0C3D-73C7-3442606A19BB}"/>
              </a:ext>
            </a:extLst>
          </p:cNvPr>
          <p:cNvGrpSpPr/>
          <p:nvPr/>
        </p:nvGrpSpPr>
        <p:grpSpPr>
          <a:xfrm>
            <a:off x="3410599" y="208585"/>
            <a:ext cx="6655670" cy="5981892"/>
            <a:chOff x="3410599" y="208585"/>
            <a:chExt cx="6655670" cy="5981892"/>
          </a:xfrm>
        </p:grpSpPr>
        <p:grpSp>
          <p:nvGrpSpPr>
            <p:cNvPr id="2429" name="Group 2428">
              <a:extLst>
                <a:ext uri="{FF2B5EF4-FFF2-40B4-BE49-F238E27FC236}">
                  <a16:creationId xmlns:a16="http://schemas.microsoft.com/office/drawing/2014/main" id="{A91E8923-793A-1DF0-AA1B-916B05C9B382}"/>
                </a:ext>
              </a:extLst>
            </p:cNvPr>
            <p:cNvGrpSpPr/>
            <p:nvPr/>
          </p:nvGrpSpPr>
          <p:grpSpPr>
            <a:xfrm>
              <a:off x="3410599" y="208585"/>
              <a:ext cx="6655670" cy="5981892"/>
              <a:chOff x="3410599" y="208585"/>
              <a:chExt cx="6655670" cy="5981892"/>
            </a:xfrm>
          </p:grpSpPr>
          <p:sp>
            <p:nvSpPr>
              <p:cNvPr id="2431" name="NO ACTIVE OUTLINE">
                <a:extLst>
                  <a:ext uri="{FF2B5EF4-FFF2-40B4-BE49-F238E27FC236}">
                    <a16:creationId xmlns:a16="http://schemas.microsoft.com/office/drawing/2014/main" id="{A00AFC5A-6398-F04E-6ED7-85319FEE9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7519" y="3600010"/>
                <a:ext cx="87862" cy="262246"/>
              </a:xfrm>
              <a:custGeom>
                <a:avLst/>
                <a:gdLst>
                  <a:gd name="T0" fmla="*/ 8 w 13"/>
                  <a:gd name="T1" fmla="*/ 34 h 36"/>
                  <a:gd name="T2" fmla="*/ 9 w 13"/>
                  <a:gd name="T3" fmla="*/ 30 h 36"/>
                  <a:gd name="T4" fmla="*/ 8 w 13"/>
                  <a:gd name="T5" fmla="*/ 27 h 36"/>
                  <a:gd name="T6" fmla="*/ 9 w 13"/>
                  <a:gd name="T7" fmla="*/ 21 h 36"/>
                  <a:gd name="T8" fmla="*/ 9 w 13"/>
                  <a:gd name="T9" fmla="*/ 20 h 36"/>
                  <a:gd name="T10" fmla="*/ 10 w 13"/>
                  <a:gd name="T11" fmla="*/ 18 h 36"/>
                  <a:gd name="T12" fmla="*/ 11 w 13"/>
                  <a:gd name="T13" fmla="*/ 17 h 36"/>
                  <a:gd name="T14" fmla="*/ 11 w 13"/>
                  <a:gd name="T15" fmla="*/ 14 h 36"/>
                  <a:gd name="T16" fmla="*/ 12 w 13"/>
                  <a:gd name="T17" fmla="*/ 12 h 36"/>
                  <a:gd name="T18" fmla="*/ 12 w 13"/>
                  <a:gd name="T19" fmla="*/ 10 h 36"/>
                  <a:gd name="T20" fmla="*/ 12 w 13"/>
                  <a:gd name="T21" fmla="*/ 7 h 36"/>
                  <a:gd name="T22" fmla="*/ 11 w 13"/>
                  <a:gd name="T23" fmla="*/ 6 h 36"/>
                  <a:gd name="T24" fmla="*/ 11 w 13"/>
                  <a:gd name="T25" fmla="*/ 3 h 36"/>
                  <a:gd name="T26" fmla="*/ 8 w 13"/>
                  <a:gd name="T27" fmla="*/ 2 h 36"/>
                  <a:gd name="T28" fmla="*/ 8 w 13"/>
                  <a:gd name="T29" fmla="*/ 1 h 36"/>
                  <a:gd name="T30" fmla="*/ 6 w 13"/>
                  <a:gd name="T31" fmla="*/ 1 h 36"/>
                  <a:gd name="T32" fmla="*/ 4 w 13"/>
                  <a:gd name="T33" fmla="*/ 3 h 36"/>
                  <a:gd name="T34" fmla="*/ 3 w 13"/>
                  <a:gd name="T35" fmla="*/ 4 h 36"/>
                  <a:gd name="T36" fmla="*/ 2 w 13"/>
                  <a:gd name="T37" fmla="*/ 5 h 36"/>
                  <a:gd name="T38" fmla="*/ 1 w 13"/>
                  <a:gd name="T39" fmla="*/ 6 h 36"/>
                  <a:gd name="T40" fmla="*/ 0 w 13"/>
                  <a:gd name="T41" fmla="*/ 6 h 36"/>
                  <a:gd name="T42" fmla="*/ 0 w 13"/>
                  <a:gd name="T43" fmla="*/ 11 h 36"/>
                  <a:gd name="T44" fmla="*/ 3 w 13"/>
                  <a:gd name="T45" fmla="*/ 11 h 36"/>
                  <a:gd name="T46" fmla="*/ 3 w 13"/>
                  <a:gd name="T47" fmla="*/ 14 h 36"/>
                  <a:gd name="T48" fmla="*/ 4 w 13"/>
                  <a:gd name="T49" fmla="*/ 17 h 36"/>
                  <a:gd name="T50" fmla="*/ 4 w 13"/>
                  <a:gd name="T51" fmla="*/ 20 h 36"/>
                  <a:gd name="T52" fmla="*/ 4 w 13"/>
                  <a:gd name="T53" fmla="*/ 23 h 36"/>
                  <a:gd name="T54" fmla="*/ 3 w 13"/>
                  <a:gd name="T55" fmla="*/ 27 h 36"/>
                  <a:gd name="T56" fmla="*/ 3 w 13"/>
                  <a:gd name="T57" fmla="*/ 30 h 36"/>
                  <a:gd name="T58" fmla="*/ 3 w 13"/>
                  <a:gd name="T59" fmla="*/ 32 h 36"/>
                  <a:gd name="T60" fmla="*/ 4 w 13"/>
                  <a:gd name="T61" fmla="*/ 33 h 36"/>
                  <a:gd name="T62" fmla="*/ 5 w 13"/>
                  <a:gd name="T63" fmla="*/ 36 h 36"/>
                  <a:gd name="T64" fmla="*/ 5 w 13"/>
                  <a:gd name="T65" fmla="*/ 36 h 36"/>
                  <a:gd name="T66" fmla="*/ 6 w 13"/>
                  <a:gd name="T67" fmla="*/ 34 h 36"/>
                  <a:gd name="T68" fmla="*/ 8 w 13"/>
                  <a:gd name="T6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36">
                    <a:moveTo>
                      <a:pt x="8" y="34"/>
                    </a:moveTo>
                    <a:cubicBezTo>
                      <a:pt x="8" y="34"/>
                      <a:pt x="9" y="31"/>
                      <a:pt x="9" y="30"/>
                    </a:cubicBezTo>
                    <a:cubicBezTo>
                      <a:pt x="9" y="29"/>
                      <a:pt x="9" y="28"/>
                      <a:pt x="8" y="27"/>
                    </a:cubicBezTo>
                    <a:cubicBezTo>
                      <a:pt x="7" y="26"/>
                      <a:pt x="9" y="22"/>
                      <a:pt x="9" y="21"/>
                    </a:cubicBezTo>
                    <a:cubicBezTo>
                      <a:pt x="8" y="20"/>
                      <a:pt x="8" y="19"/>
                      <a:pt x="9" y="20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1" y="13"/>
                      <a:pt x="11" y="12"/>
                      <a:pt x="12" y="12"/>
                    </a:cubicBezTo>
                    <a:cubicBezTo>
                      <a:pt x="13" y="12"/>
                      <a:pt x="11" y="11"/>
                      <a:pt x="12" y="10"/>
                    </a:cubicBezTo>
                    <a:cubicBezTo>
                      <a:pt x="13" y="8"/>
                      <a:pt x="13" y="8"/>
                      <a:pt x="12" y="7"/>
                    </a:cubicBezTo>
                    <a:cubicBezTo>
                      <a:pt x="11" y="7"/>
                      <a:pt x="10" y="7"/>
                      <a:pt x="11" y="6"/>
                    </a:cubicBezTo>
                    <a:cubicBezTo>
                      <a:pt x="12" y="5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8" y="1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4" y="13"/>
                      <a:pt x="3" y="14"/>
                    </a:cubicBezTo>
                    <a:cubicBezTo>
                      <a:pt x="3" y="15"/>
                      <a:pt x="4" y="17"/>
                      <a:pt x="4" y="17"/>
                    </a:cubicBezTo>
                    <a:cubicBezTo>
                      <a:pt x="4" y="17"/>
                      <a:pt x="4" y="18"/>
                      <a:pt x="4" y="20"/>
                    </a:cubicBezTo>
                    <a:cubicBezTo>
                      <a:pt x="3" y="22"/>
                      <a:pt x="4" y="22"/>
                      <a:pt x="4" y="23"/>
                    </a:cubicBezTo>
                    <a:cubicBezTo>
                      <a:pt x="4" y="25"/>
                      <a:pt x="4" y="25"/>
                      <a:pt x="3" y="27"/>
                    </a:cubicBezTo>
                    <a:cubicBezTo>
                      <a:pt x="3" y="28"/>
                      <a:pt x="3" y="28"/>
                      <a:pt x="3" y="30"/>
                    </a:cubicBezTo>
                    <a:cubicBezTo>
                      <a:pt x="4" y="31"/>
                      <a:pt x="3" y="32"/>
                      <a:pt x="3" y="32"/>
                    </a:cubicBezTo>
                    <a:cubicBezTo>
                      <a:pt x="3" y="32"/>
                      <a:pt x="3" y="32"/>
                      <a:pt x="4" y="33"/>
                    </a:cubicBezTo>
                    <a:cubicBezTo>
                      <a:pt x="5" y="34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6" y="34"/>
                      <a:pt x="6" y="34"/>
                    </a:cubicBezTo>
                    <a:cubicBezTo>
                      <a:pt x="6" y="34"/>
                      <a:pt x="7" y="34"/>
                      <a:pt x="8" y="34"/>
                    </a:cubicBezTo>
                    <a:close/>
                  </a:path>
                </a:pathLst>
              </a:custGeom>
              <a:no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32" name="50 OUTLINE 2">
                <a:extLst>
                  <a:ext uri="{FF2B5EF4-FFF2-40B4-BE49-F238E27FC236}">
                    <a16:creationId xmlns:a16="http://schemas.microsoft.com/office/drawing/2014/main" id="{958382E6-D942-FB3F-0A9B-465C41127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2176" y="3236112"/>
                <a:ext cx="214296" cy="321023"/>
              </a:xfrm>
              <a:custGeom>
                <a:avLst/>
                <a:gdLst>
                  <a:gd name="T0" fmla="*/ 0 w 31"/>
                  <a:gd name="T1" fmla="*/ 11 h 44"/>
                  <a:gd name="T2" fmla="*/ 0 w 31"/>
                  <a:gd name="T3" fmla="*/ 14 h 44"/>
                  <a:gd name="T4" fmla="*/ 1 w 31"/>
                  <a:gd name="T5" fmla="*/ 15 h 44"/>
                  <a:gd name="T6" fmla="*/ 3 w 31"/>
                  <a:gd name="T7" fmla="*/ 17 h 44"/>
                  <a:gd name="T8" fmla="*/ 2 w 31"/>
                  <a:gd name="T9" fmla="*/ 20 h 44"/>
                  <a:gd name="T10" fmla="*/ 3 w 31"/>
                  <a:gd name="T11" fmla="*/ 22 h 44"/>
                  <a:gd name="T12" fmla="*/ 3 w 31"/>
                  <a:gd name="T13" fmla="*/ 24 h 44"/>
                  <a:gd name="T14" fmla="*/ 5 w 31"/>
                  <a:gd name="T15" fmla="*/ 24 h 44"/>
                  <a:gd name="T16" fmla="*/ 9 w 31"/>
                  <a:gd name="T17" fmla="*/ 21 h 44"/>
                  <a:gd name="T18" fmla="*/ 11 w 31"/>
                  <a:gd name="T19" fmla="*/ 22 h 44"/>
                  <a:gd name="T20" fmla="*/ 13 w 31"/>
                  <a:gd name="T21" fmla="*/ 24 h 44"/>
                  <a:gd name="T22" fmla="*/ 17 w 31"/>
                  <a:gd name="T23" fmla="*/ 27 h 44"/>
                  <a:gd name="T24" fmla="*/ 17 w 31"/>
                  <a:gd name="T25" fmla="*/ 31 h 44"/>
                  <a:gd name="T26" fmla="*/ 20 w 31"/>
                  <a:gd name="T27" fmla="*/ 34 h 44"/>
                  <a:gd name="T28" fmla="*/ 21 w 31"/>
                  <a:gd name="T29" fmla="*/ 37 h 44"/>
                  <a:gd name="T30" fmla="*/ 20 w 31"/>
                  <a:gd name="T31" fmla="*/ 39 h 44"/>
                  <a:gd name="T32" fmla="*/ 19 w 31"/>
                  <a:gd name="T33" fmla="*/ 42 h 44"/>
                  <a:gd name="T34" fmla="*/ 22 w 31"/>
                  <a:gd name="T35" fmla="*/ 43 h 44"/>
                  <a:gd name="T36" fmla="*/ 25 w 31"/>
                  <a:gd name="T37" fmla="*/ 44 h 44"/>
                  <a:gd name="T38" fmla="*/ 26 w 31"/>
                  <a:gd name="T39" fmla="*/ 40 h 44"/>
                  <a:gd name="T40" fmla="*/ 29 w 31"/>
                  <a:gd name="T41" fmla="*/ 42 h 44"/>
                  <a:gd name="T42" fmla="*/ 31 w 31"/>
                  <a:gd name="T43" fmla="*/ 40 h 44"/>
                  <a:gd name="T44" fmla="*/ 30 w 31"/>
                  <a:gd name="T45" fmla="*/ 35 h 44"/>
                  <a:gd name="T46" fmla="*/ 28 w 31"/>
                  <a:gd name="T47" fmla="*/ 32 h 44"/>
                  <a:gd name="T48" fmla="*/ 25 w 31"/>
                  <a:gd name="T49" fmla="*/ 29 h 44"/>
                  <a:gd name="T50" fmla="*/ 23 w 31"/>
                  <a:gd name="T51" fmla="*/ 26 h 44"/>
                  <a:gd name="T52" fmla="*/ 20 w 31"/>
                  <a:gd name="T53" fmla="*/ 22 h 44"/>
                  <a:gd name="T54" fmla="*/ 16 w 31"/>
                  <a:gd name="T55" fmla="*/ 17 h 44"/>
                  <a:gd name="T56" fmla="*/ 17 w 31"/>
                  <a:gd name="T57" fmla="*/ 14 h 44"/>
                  <a:gd name="T58" fmla="*/ 20 w 31"/>
                  <a:gd name="T59" fmla="*/ 13 h 44"/>
                  <a:gd name="T60" fmla="*/ 19 w 31"/>
                  <a:gd name="T61" fmla="*/ 9 h 44"/>
                  <a:gd name="T62" fmla="*/ 15 w 31"/>
                  <a:gd name="T63" fmla="*/ 9 h 44"/>
                  <a:gd name="T64" fmla="*/ 13 w 31"/>
                  <a:gd name="T65" fmla="*/ 8 h 44"/>
                  <a:gd name="T66" fmla="*/ 10 w 31"/>
                  <a:gd name="T67" fmla="*/ 5 h 44"/>
                  <a:gd name="T68" fmla="*/ 8 w 31"/>
                  <a:gd name="T69" fmla="*/ 1 h 44"/>
                  <a:gd name="T70" fmla="*/ 5 w 31"/>
                  <a:gd name="T71" fmla="*/ 2 h 44"/>
                  <a:gd name="T72" fmla="*/ 6 w 31"/>
                  <a:gd name="T73" fmla="*/ 7 h 44"/>
                  <a:gd name="T74" fmla="*/ 2 w 31"/>
                  <a:gd name="T75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2" y="9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3" y="9"/>
                      <a:pt x="2" y="9"/>
                    </a:cubicBezTo>
                    <a:close/>
                  </a:path>
                </a:pathLst>
              </a:custGeom>
              <a:no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2433" name="50 OUTLINE 1">
                <a:extLst>
                  <a:ext uri="{FF2B5EF4-FFF2-40B4-BE49-F238E27FC236}">
                    <a16:creationId xmlns:a16="http://schemas.microsoft.com/office/drawing/2014/main" id="{73A22C64-2E65-093F-B623-47D090297BD5}"/>
                  </a:ext>
                </a:extLst>
              </p:cNvPr>
              <p:cNvGrpSpPr/>
              <p:nvPr/>
            </p:nvGrpSpPr>
            <p:grpSpPr>
              <a:xfrm>
                <a:off x="6314227" y="3184258"/>
                <a:ext cx="1126122" cy="748302"/>
                <a:chOff x="6318461" y="3186375"/>
                <a:chExt cx="1126122" cy="748302"/>
              </a:xfrm>
            </p:grpSpPr>
            <p:sp>
              <p:nvSpPr>
                <p:cNvPr id="2534" name="Freeform 64">
                  <a:extLst>
                    <a:ext uri="{FF2B5EF4-FFF2-40B4-BE49-F238E27FC236}">
                      <a16:creationId xmlns:a16="http://schemas.microsoft.com/office/drawing/2014/main" id="{53C0410C-B466-E8E3-7855-BDBA754BD8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8461" y="3186375"/>
                  <a:ext cx="507880" cy="436321"/>
                </a:xfrm>
                <a:custGeom>
                  <a:avLst/>
                  <a:gdLst>
                    <a:gd name="T0" fmla="*/ 68 w 74"/>
                    <a:gd name="T1" fmla="*/ 3 h 60"/>
                    <a:gd name="T2" fmla="*/ 65 w 74"/>
                    <a:gd name="T3" fmla="*/ 5 h 60"/>
                    <a:gd name="T4" fmla="*/ 65 w 74"/>
                    <a:gd name="T5" fmla="*/ 6 h 60"/>
                    <a:gd name="T6" fmla="*/ 54 w 74"/>
                    <a:gd name="T7" fmla="*/ 0 h 60"/>
                    <a:gd name="T8" fmla="*/ 29 w 74"/>
                    <a:gd name="T9" fmla="*/ 17 h 60"/>
                    <a:gd name="T10" fmla="*/ 26 w 74"/>
                    <a:gd name="T11" fmla="*/ 21 h 60"/>
                    <a:gd name="T12" fmla="*/ 20 w 74"/>
                    <a:gd name="T13" fmla="*/ 23 h 60"/>
                    <a:gd name="T14" fmla="*/ 21 w 74"/>
                    <a:gd name="T15" fmla="*/ 35 h 60"/>
                    <a:gd name="T16" fmla="*/ 19 w 74"/>
                    <a:gd name="T17" fmla="*/ 36 h 60"/>
                    <a:gd name="T18" fmla="*/ 19 w 74"/>
                    <a:gd name="T19" fmla="*/ 38 h 60"/>
                    <a:gd name="T20" fmla="*/ 18 w 74"/>
                    <a:gd name="T21" fmla="*/ 39 h 60"/>
                    <a:gd name="T22" fmla="*/ 16 w 74"/>
                    <a:gd name="T23" fmla="*/ 39 h 60"/>
                    <a:gd name="T24" fmla="*/ 10 w 74"/>
                    <a:gd name="T25" fmla="*/ 41 h 60"/>
                    <a:gd name="T26" fmla="*/ 5 w 74"/>
                    <a:gd name="T27" fmla="*/ 42 h 60"/>
                    <a:gd name="T28" fmla="*/ 2 w 74"/>
                    <a:gd name="T29" fmla="*/ 42 h 60"/>
                    <a:gd name="T30" fmla="*/ 1 w 74"/>
                    <a:gd name="T31" fmla="*/ 43 h 60"/>
                    <a:gd name="T32" fmla="*/ 1 w 74"/>
                    <a:gd name="T33" fmla="*/ 43 h 60"/>
                    <a:gd name="T34" fmla="*/ 0 w 74"/>
                    <a:gd name="T35" fmla="*/ 44 h 60"/>
                    <a:gd name="T36" fmla="*/ 1 w 74"/>
                    <a:gd name="T37" fmla="*/ 46 h 60"/>
                    <a:gd name="T38" fmla="*/ 5 w 74"/>
                    <a:gd name="T39" fmla="*/ 48 h 60"/>
                    <a:gd name="T40" fmla="*/ 4 w 74"/>
                    <a:gd name="T41" fmla="*/ 50 h 60"/>
                    <a:gd name="T42" fmla="*/ 6 w 74"/>
                    <a:gd name="T43" fmla="*/ 54 h 60"/>
                    <a:gd name="T44" fmla="*/ 8 w 74"/>
                    <a:gd name="T45" fmla="*/ 54 h 60"/>
                    <a:gd name="T46" fmla="*/ 8 w 74"/>
                    <a:gd name="T47" fmla="*/ 56 h 60"/>
                    <a:gd name="T48" fmla="*/ 9 w 74"/>
                    <a:gd name="T49" fmla="*/ 60 h 60"/>
                    <a:gd name="T50" fmla="*/ 11 w 74"/>
                    <a:gd name="T51" fmla="*/ 58 h 60"/>
                    <a:gd name="T52" fmla="*/ 13 w 74"/>
                    <a:gd name="T53" fmla="*/ 58 h 60"/>
                    <a:gd name="T54" fmla="*/ 13 w 74"/>
                    <a:gd name="T55" fmla="*/ 59 h 60"/>
                    <a:gd name="T56" fmla="*/ 16 w 74"/>
                    <a:gd name="T57" fmla="*/ 60 h 60"/>
                    <a:gd name="T58" fmla="*/ 18 w 74"/>
                    <a:gd name="T59" fmla="*/ 57 h 60"/>
                    <a:gd name="T60" fmla="*/ 20 w 74"/>
                    <a:gd name="T61" fmla="*/ 55 h 60"/>
                    <a:gd name="T62" fmla="*/ 20 w 74"/>
                    <a:gd name="T63" fmla="*/ 52 h 60"/>
                    <a:gd name="T64" fmla="*/ 25 w 74"/>
                    <a:gd name="T65" fmla="*/ 50 h 60"/>
                    <a:gd name="T66" fmla="*/ 28 w 74"/>
                    <a:gd name="T67" fmla="*/ 50 h 60"/>
                    <a:gd name="T68" fmla="*/ 30 w 74"/>
                    <a:gd name="T69" fmla="*/ 51 h 60"/>
                    <a:gd name="T70" fmla="*/ 33 w 74"/>
                    <a:gd name="T71" fmla="*/ 53 h 60"/>
                    <a:gd name="T72" fmla="*/ 36 w 74"/>
                    <a:gd name="T73" fmla="*/ 53 h 60"/>
                    <a:gd name="T74" fmla="*/ 39 w 74"/>
                    <a:gd name="T75" fmla="*/ 53 h 60"/>
                    <a:gd name="T76" fmla="*/ 42 w 74"/>
                    <a:gd name="T77" fmla="*/ 54 h 60"/>
                    <a:gd name="T78" fmla="*/ 46 w 74"/>
                    <a:gd name="T79" fmla="*/ 54 h 60"/>
                    <a:gd name="T80" fmla="*/ 49 w 74"/>
                    <a:gd name="T81" fmla="*/ 52 h 60"/>
                    <a:gd name="T82" fmla="*/ 54 w 74"/>
                    <a:gd name="T83" fmla="*/ 52 h 60"/>
                    <a:gd name="T84" fmla="*/ 59 w 74"/>
                    <a:gd name="T85" fmla="*/ 52 h 60"/>
                    <a:gd name="T86" fmla="*/ 61 w 74"/>
                    <a:gd name="T87" fmla="*/ 51 h 60"/>
                    <a:gd name="T88" fmla="*/ 64 w 74"/>
                    <a:gd name="T89" fmla="*/ 50 h 60"/>
                    <a:gd name="T90" fmla="*/ 64 w 74"/>
                    <a:gd name="T91" fmla="*/ 45 h 60"/>
                    <a:gd name="T92" fmla="*/ 71 w 74"/>
                    <a:gd name="T93" fmla="*/ 39 h 60"/>
                    <a:gd name="T94" fmla="*/ 71 w 74"/>
                    <a:gd name="T95" fmla="*/ 22 h 60"/>
                    <a:gd name="T96" fmla="*/ 73 w 74"/>
                    <a:gd name="T97" fmla="*/ 18 h 60"/>
                    <a:gd name="T98" fmla="*/ 71 w 74"/>
                    <a:gd name="T99" fmla="*/ 13 h 60"/>
                    <a:gd name="T100" fmla="*/ 68 w 74"/>
                    <a:gd name="T101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4" h="60">
                      <a:moveTo>
                        <a:pt x="68" y="3"/>
                      </a:move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9" y="37"/>
                        <a:pt x="19" y="38"/>
                      </a:cubicBezTo>
                      <a:cubicBezTo>
                        <a:pt x="19" y="39"/>
                        <a:pt x="18" y="39"/>
                        <a:pt x="18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1" y="41"/>
                        <a:pt x="10" y="41"/>
                      </a:cubicBezTo>
                      <a:cubicBezTo>
                        <a:pt x="8" y="41"/>
                        <a:pt x="6" y="41"/>
                        <a:pt x="5" y="42"/>
                      </a:cubicBezTo>
                      <a:cubicBezTo>
                        <a:pt x="4" y="42"/>
                        <a:pt x="2" y="42"/>
                        <a:pt x="2" y="42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6" y="54"/>
                        <a:pt x="6" y="54"/>
                        <a:pt x="6" y="54"/>
                      </a:cubicBezTo>
                      <a:cubicBezTo>
                        <a:pt x="6" y="54"/>
                        <a:pt x="8" y="53"/>
                        <a:pt x="8" y="54"/>
                      </a:cubicBezTo>
                      <a:cubicBezTo>
                        <a:pt x="8" y="55"/>
                        <a:pt x="8" y="56"/>
                        <a:pt x="8" y="56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1" y="58"/>
                        <a:pt x="12" y="57"/>
                        <a:pt x="13" y="58"/>
                      </a:cubicBezTo>
                      <a:cubicBezTo>
                        <a:pt x="14" y="59"/>
                        <a:pt x="13" y="59"/>
                        <a:pt x="13" y="59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20" y="56"/>
                        <a:pt x="20" y="55"/>
                      </a:cubicBezTo>
                      <a:cubicBezTo>
                        <a:pt x="20" y="54"/>
                        <a:pt x="20" y="52"/>
                        <a:pt x="20" y="52"/>
                      </a:cubicBezTo>
                      <a:cubicBezTo>
                        <a:pt x="20" y="52"/>
                        <a:pt x="23" y="51"/>
                        <a:pt x="25" y="50"/>
                      </a:cubicBezTo>
                      <a:cubicBezTo>
                        <a:pt x="26" y="50"/>
                        <a:pt x="27" y="50"/>
                        <a:pt x="28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1"/>
                        <a:pt x="33" y="53"/>
                        <a:pt x="33" y="53"/>
                      </a:cubicBezTo>
                      <a:cubicBezTo>
                        <a:pt x="33" y="53"/>
                        <a:pt x="34" y="54"/>
                        <a:pt x="36" y="53"/>
                      </a:cubicBezTo>
                      <a:cubicBezTo>
                        <a:pt x="37" y="52"/>
                        <a:pt x="38" y="52"/>
                        <a:pt x="39" y="53"/>
                      </a:cubicBezTo>
                      <a:cubicBezTo>
                        <a:pt x="40" y="53"/>
                        <a:pt x="39" y="54"/>
                        <a:pt x="42" y="54"/>
                      </a:cubicBezTo>
                      <a:cubicBezTo>
                        <a:pt x="44" y="54"/>
                        <a:pt x="46" y="54"/>
                        <a:pt x="46" y="54"/>
                      </a:cubicBezTo>
                      <a:cubicBezTo>
                        <a:pt x="46" y="53"/>
                        <a:pt x="48" y="52"/>
                        <a:pt x="49" y="52"/>
                      </a:cubicBezTo>
                      <a:cubicBezTo>
                        <a:pt x="50" y="52"/>
                        <a:pt x="52" y="52"/>
                        <a:pt x="54" y="52"/>
                      </a:cubicBezTo>
                      <a:cubicBezTo>
                        <a:pt x="56" y="53"/>
                        <a:pt x="58" y="52"/>
                        <a:pt x="59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71" y="39"/>
                        <a:pt x="71" y="24"/>
                        <a:pt x="71" y="22"/>
                      </a:cubicBezTo>
                      <a:cubicBezTo>
                        <a:pt x="72" y="20"/>
                        <a:pt x="72" y="19"/>
                        <a:pt x="73" y="18"/>
                      </a:cubicBezTo>
                      <a:cubicBezTo>
                        <a:pt x="74" y="17"/>
                        <a:pt x="71" y="13"/>
                        <a:pt x="71" y="13"/>
                      </a:cubicBezTo>
                      <a:lnTo>
                        <a:pt x="68" y="3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35" name="Freeform 149">
                  <a:extLst>
                    <a:ext uri="{FF2B5EF4-FFF2-40B4-BE49-F238E27FC236}">
                      <a16:creationId xmlns:a16="http://schemas.microsoft.com/office/drawing/2014/main" id="{4166049D-D419-28C5-423B-AA0480273F2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57768" y="3186375"/>
                  <a:ext cx="330016" cy="617180"/>
                </a:xfrm>
                <a:custGeom>
                  <a:avLst/>
                  <a:gdLst>
                    <a:gd name="T0" fmla="*/ 6 w 48"/>
                    <a:gd name="T1" fmla="*/ 57 h 85"/>
                    <a:gd name="T2" fmla="*/ 7 w 48"/>
                    <a:gd name="T3" fmla="*/ 61 h 85"/>
                    <a:gd name="T4" fmla="*/ 7 w 48"/>
                    <a:gd name="T5" fmla="*/ 64 h 85"/>
                    <a:gd name="T6" fmla="*/ 8 w 48"/>
                    <a:gd name="T7" fmla="*/ 70 h 85"/>
                    <a:gd name="T8" fmla="*/ 3 w 48"/>
                    <a:gd name="T9" fmla="*/ 72 h 85"/>
                    <a:gd name="T10" fmla="*/ 5 w 48"/>
                    <a:gd name="T11" fmla="*/ 78 h 85"/>
                    <a:gd name="T12" fmla="*/ 5 w 48"/>
                    <a:gd name="T13" fmla="*/ 85 h 85"/>
                    <a:gd name="T14" fmla="*/ 10 w 48"/>
                    <a:gd name="T15" fmla="*/ 85 h 85"/>
                    <a:gd name="T16" fmla="*/ 13 w 48"/>
                    <a:gd name="T17" fmla="*/ 84 h 85"/>
                    <a:gd name="T18" fmla="*/ 22 w 48"/>
                    <a:gd name="T19" fmla="*/ 81 h 85"/>
                    <a:gd name="T20" fmla="*/ 24 w 48"/>
                    <a:gd name="T21" fmla="*/ 76 h 85"/>
                    <a:gd name="T22" fmla="*/ 32 w 48"/>
                    <a:gd name="T23" fmla="*/ 73 h 85"/>
                    <a:gd name="T24" fmla="*/ 37 w 48"/>
                    <a:gd name="T25" fmla="*/ 70 h 85"/>
                    <a:gd name="T26" fmla="*/ 40 w 48"/>
                    <a:gd name="T27" fmla="*/ 67 h 85"/>
                    <a:gd name="T28" fmla="*/ 39 w 48"/>
                    <a:gd name="T29" fmla="*/ 63 h 85"/>
                    <a:gd name="T30" fmla="*/ 39 w 48"/>
                    <a:gd name="T31" fmla="*/ 60 h 85"/>
                    <a:gd name="T32" fmla="*/ 38 w 48"/>
                    <a:gd name="T33" fmla="*/ 56 h 85"/>
                    <a:gd name="T34" fmla="*/ 37 w 48"/>
                    <a:gd name="T35" fmla="*/ 55 h 85"/>
                    <a:gd name="T36" fmla="*/ 39 w 48"/>
                    <a:gd name="T37" fmla="*/ 51 h 85"/>
                    <a:gd name="T38" fmla="*/ 41 w 48"/>
                    <a:gd name="T39" fmla="*/ 46 h 85"/>
                    <a:gd name="T40" fmla="*/ 43 w 48"/>
                    <a:gd name="T41" fmla="*/ 41 h 85"/>
                    <a:gd name="T42" fmla="*/ 48 w 48"/>
                    <a:gd name="T43" fmla="*/ 41 h 85"/>
                    <a:gd name="T44" fmla="*/ 9 w 48"/>
                    <a:gd name="T45" fmla="*/ 0 h 85"/>
                    <a:gd name="T46" fmla="*/ 7 w 48"/>
                    <a:gd name="T47" fmla="*/ 13 h 85"/>
                    <a:gd name="T48" fmla="*/ 7 w 48"/>
                    <a:gd name="T49" fmla="*/ 22 h 85"/>
                    <a:gd name="T50" fmla="*/ 0 w 48"/>
                    <a:gd name="T51" fmla="*/ 45 h 85"/>
                    <a:gd name="T52" fmla="*/ 3 w 48"/>
                    <a:gd name="T53" fmla="*/ 54 h 85"/>
                    <a:gd name="T54" fmla="*/ 2 w 48"/>
                    <a:gd name="T55" fmla="*/ 49 h 85"/>
                    <a:gd name="T56" fmla="*/ 5 w 48"/>
                    <a:gd name="T57" fmla="*/ 52 h 85"/>
                    <a:gd name="T58" fmla="*/ 9 w 48"/>
                    <a:gd name="T59" fmla="*/ 54 h 85"/>
                    <a:gd name="T60" fmla="*/ 7 w 48"/>
                    <a:gd name="T61" fmla="*/ 53 h 85"/>
                    <a:gd name="T62" fmla="*/ 1 w 48"/>
                    <a:gd name="T63" fmla="*/ 49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8" h="85">
                      <a:moveTo>
                        <a:pt x="3" y="54"/>
                      </a:moveTo>
                      <a:cubicBezTo>
                        <a:pt x="3" y="54"/>
                        <a:pt x="5" y="56"/>
                        <a:pt x="6" y="57"/>
                      </a:cubicBezTo>
                      <a:cubicBezTo>
                        <a:pt x="7" y="57"/>
                        <a:pt x="6" y="58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2"/>
                        <a:pt x="7" y="63"/>
                        <a:pt x="7" y="63"/>
                      </a:cubicBezTo>
                      <a:cubicBezTo>
                        <a:pt x="7" y="63"/>
                        <a:pt x="7" y="63"/>
                        <a:pt x="7" y="64"/>
                      </a:cubicBezTo>
                      <a:cubicBezTo>
                        <a:pt x="7" y="65"/>
                        <a:pt x="7" y="67"/>
                        <a:pt x="8" y="68"/>
                      </a:cubicBezTo>
                      <a:cubicBezTo>
                        <a:pt x="8" y="68"/>
                        <a:pt x="7" y="69"/>
                        <a:pt x="8" y="70"/>
                      </a:cubicBezTo>
                      <a:cubicBezTo>
                        <a:pt x="9" y="71"/>
                        <a:pt x="9" y="72"/>
                        <a:pt x="9" y="72"/>
                      </a:cubicBezTo>
                      <a:cubicBezTo>
                        <a:pt x="9" y="72"/>
                        <a:pt x="4" y="72"/>
                        <a:pt x="3" y="72"/>
                      </a:cubicBezTo>
                      <a:cubicBezTo>
                        <a:pt x="2" y="73"/>
                        <a:pt x="1" y="74"/>
                        <a:pt x="2" y="75"/>
                      </a:cubicBezTo>
                      <a:cubicBezTo>
                        <a:pt x="3" y="75"/>
                        <a:pt x="5" y="78"/>
                        <a:pt x="5" y="78"/>
                      </a:cubicBezTo>
                      <a:cubicBezTo>
                        <a:pt x="6" y="79"/>
                        <a:pt x="7" y="82"/>
                        <a:pt x="7" y="82"/>
                      </a:cubicBezTo>
                      <a:cubicBezTo>
                        <a:pt x="5" y="85"/>
                        <a:pt x="5" y="85"/>
                        <a:pt x="5" y="85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1" y="83"/>
                        <a:pt x="11" y="83"/>
                        <a:pt x="11" y="83"/>
                      </a:cubicBezTo>
                      <a:cubicBezTo>
                        <a:pt x="11" y="83"/>
                        <a:pt x="12" y="84"/>
                        <a:pt x="13" y="84"/>
                      </a:cubicBezTo>
                      <a:cubicBezTo>
                        <a:pt x="14" y="84"/>
                        <a:pt x="17" y="83"/>
                        <a:pt x="18" y="83"/>
                      </a:cubicBezTo>
                      <a:cubicBezTo>
                        <a:pt x="20" y="83"/>
                        <a:pt x="21" y="82"/>
                        <a:pt x="22" y="81"/>
                      </a:cubicBezTo>
                      <a:cubicBezTo>
                        <a:pt x="23" y="79"/>
                        <a:pt x="24" y="80"/>
                        <a:pt x="25" y="79"/>
                      </a:cubicBezTo>
                      <a:cubicBezTo>
                        <a:pt x="27" y="78"/>
                        <a:pt x="23" y="78"/>
                        <a:pt x="24" y="76"/>
                      </a:cubicBezTo>
                      <a:cubicBezTo>
                        <a:pt x="25" y="75"/>
                        <a:pt x="28" y="75"/>
                        <a:pt x="30" y="74"/>
                      </a:cubicBezTo>
                      <a:cubicBezTo>
                        <a:pt x="31" y="73"/>
                        <a:pt x="31" y="73"/>
                        <a:pt x="32" y="73"/>
                      </a:cubicBezTo>
                      <a:cubicBezTo>
                        <a:pt x="34" y="73"/>
                        <a:pt x="33" y="72"/>
                        <a:pt x="34" y="71"/>
                      </a:cubicBezTo>
                      <a:cubicBezTo>
                        <a:pt x="35" y="71"/>
                        <a:pt x="36" y="70"/>
                        <a:pt x="37" y="70"/>
                      </a:cubicBezTo>
                      <a:cubicBezTo>
                        <a:pt x="38" y="70"/>
                        <a:pt x="38" y="70"/>
                        <a:pt x="38" y="68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6"/>
                        <a:pt x="40" y="65"/>
                      </a:cubicBezTo>
                      <a:cubicBezTo>
                        <a:pt x="39" y="64"/>
                        <a:pt x="39" y="64"/>
                        <a:pt x="39" y="63"/>
                      </a:cubicBezTo>
                      <a:cubicBezTo>
                        <a:pt x="40" y="62"/>
                        <a:pt x="39" y="61"/>
                        <a:pt x="39" y="61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9" y="59"/>
                        <a:pt x="41" y="58"/>
                        <a:pt x="40" y="58"/>
                      </a:cubicBezTo>
                      <a:cubicBezTo>
                        <a:pt x="40" y="57"/>
                        <a:pt x="39" y="56"/>
                        <a:pt x="38" y="56"/>
                      </a:cubicBezTo>
                      <a:cubicBezTo>
                        <a:pt x="37" y="56"/>
                        <a:pt x="36" y="57"/>
                        <a:pt x="36" y="56"/>
                      </a:cubicBezTo>
                      <a:cubicBezTo>
                        <a:pt x="36" y="55"/>
                        <a:pt x="36" y="55"/>
                        <a:pt x="37" y="55"/>
                      </a:cubicBezTo>
                      <a:cubicBezTo>
                        <a:pt x="38" y="54"/>
                        <a:pt x="38" y="54"/>
                        <a:pt x="38" y="53"/>
                      </a:cubicBezTo>
                      <a:cubicBezTo>
                        <a:pt x="38" y="51"/>
                        <a:pt x="38" y="52"/>
                        <a:pt x="39" y="51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40" y="47"/>
                        <a:pt x="40" y="47"/>
                        <a:pt x="41" y="46"/>
                      </a:cubicBezTo>
                      <a:cubicBezTo>
                        <a:pt x="42" y="45"/>
                        <a:pt x="43" y="45"/>
                        <a:pt x="42" y="44"/>
                      </a:cubicBezTo>
                      <a:cubicBezTo>
                        <a:pt x="41" y="43"/>
                        <a:pt x="42" y="42"/>
                        <a:pt x="43" y="41"/>
                      </a:cubicBezTo>
                      <a:cubicBezTo>
                        <a:pt x="43" y="40"/>
                        <a:pt x="44" y="40"/>
                        <a:pt x="45" y="41"/>
                      </a:cubicBezTo>
                      <a:cubicBezTo>
                        <a:pt x="46" y="41"/>
                        <a:pt x="48" y="41"/>
                        <a:pt x="48" y="4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10" y="17"/>
                        <a:pt x="9" y="18"/>
                      </a:cubicBezTo>
                      <a:cubicBezTo>
                        <a:pt x="8" y="19"/>
                        <a:pt x="8" y="20"/>
                        <a:pt x="7" y="22"/>
                      </a:cubicBezTo>
                      <a:cubicBezTo>
                        <a:pt x="7" y="24"/>
                        <a:pt x="7" y="39"/>
                        <a:pt x="7" y="39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9"/>
                        <a:pt x="0" y="49"/>
                        <a:pt x="0" y="49"/>
                      </a:cubicBezTo>
                      <a:lnTo>
                        <a:pt x="3" y="54"/>
                      </a:lnTo>
                      <a:close/>
                      <a:moveTo>
                        <a:pt x="1" y="49"/>
                      </a:moveTo>
                      <a:cubicBezTo>
                        <a:pt x="1" y="50"/>
                        <a:pt x="2" y="49"/>
                        <a:pt x="2" y="49"/>
                      </a:cubicBezTo>
                      <a:cubicBezTo>
                        <a:pt x="2" y="49"/>
                        <a:pt x="2" y="51"/>
                        <a:pt x="2" y="51"/>
                      </a:cubicBezTo>
                      <a:cubicBezTo>
                        <a:pt x="3" y="51"/>
                        <a:pt x="4" y="52"/>
                        <a:pt x="5" y="52"/>
                      </a:cubicBezTo>
                      <a:cubicBezTo>
                        <a:pt x="5" y="52"/>
                        <a:pt x="7" y="52"/>
                        <a:pt x="8" y="52"/>
                      </a:cubicBezTo>
                      <a:cubicBezTo>
                        <a:pt x="8" y="52"/>
                        <a:pt x="8" y="53"/>
                        <a:pt x="9" y="54"/>
                      </a:cubicBezTo>
                      <a:cubicBezTo>
                        <a:pt x="8" y="53"/>
                        <a:pt x="8" y="54"/>
                        <a:pt x="8" y="54"/>
                      </a:cubicBezTo>
                      <a:cubicBezTo>
                        <a:pt x="8" y="54"/>
                        <a:pt x="7" y="53"/>
                        <a:pt x="7" y="53"/>
                      </a:cubicBezTo>
                      <a:cubicBezTo>
                        <a:pt x="5" y="53"/>
                        <a:pt x="4" y="53"/>
                        <a:pt x="3" y="54"/>
                      </a:cubicBezTo>
                      <a:cubicBezTo>
                        <a:pt x="3" y="53"/>
                        <a:pt x="0" y="49"/>
                        <a:pt x="1" y="49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36" name="Graphic 474">
                  <a:extLst>
                    <a:ext uri="{FF2B5EF4-FFF2-40B4-BE49-F238E27FC236}">
                      <a16:creationId xmlns:a16="http://schemas.microsoft.com/office/drawing/2014/main" id="{85ACD9C5-F925-F616-A816-AC4F9A878DA1}"/>
                    </a:ext>
                  </a:extLst>
                </p:cNvPr>
                <p:cNvSpPr/>
                <p:nvPr/>
              </p:nvSpPr>
              <p:spPr>
                <a:xfrm>
                  <a:off x="7096355" y="3672429"/>
                  <a:ext cx="348228" cy="262248"/>
                </a:xfrm>
                <a:custGeom>
                  <a:avLst/>
                  <a:gdLst>
                    <a:gd name="connsiteX0" fmla="*/ 9136756 w 9155999"/>
                    <a:gd name="connsiteY0" fmla="*/ 5942898 h 6854130"/>
                    <a:gd name="connsiteX1" fmla="*/ 9090184 w 9155999"/>
                    <a:gd name="connsiteY1" fmla="*/ 5880433 h 6854130"/>
                    <a:gd name="connsiteX2" fmla="*/ 9108011 w 9155999"/>
                    <a:gd name="connsiteY2" fmla="*/ 5676041 h 6854130"/>
                    <a:gd name="connsiteX3" fmla="*/ 9106975 w 9155999"/>
                    <a:gd name="connsiteY3" fmla="*/ 5603833 h 6854130"/>
                    <a:gd name="connsiteX4" fmla="*/ 9111984 w 9155999"/>
                    <a:gd name="connsiteY4" fmla="*/ 5590428 h 6854130"/>
                    <a:gd name="connsiteX5" fmla="*/ 9126392 w 9155999"/>
                    <a:gd name="connsiteY5" fmla="*/ 5578025 h 6854130"/>
                    <a:gd name="connsiteX6" fmla="*/ 9143597 w 9155999"/>
                    <a:gd name="connsiteY6" fmla="*/ 5555222 h 6854130"/>
                    <a:gd name="connsiteX7" fmla="*/ 9146154 w 9155999"/>
                    <a:gd name="connsiteY7" fmla="*/ 5543061 h 6854130"/>
                    <a:gd name="connsiteX8" fmla="*/ 9142077 w 9155999"/>
                    <a:gd name="connsiteY8" fmla="*/ 5523990 h 6854130"/>
                    <a:gd name="connsiteX9" fmla="*/ 9129121 w 9155999"/>
                    <a:gd name="connsiteY9" fmla="*/ 5513418 h 6854130"/>
                    <a:gd name="connsiteX10" fmla="*/ 9119585 w 9155999"/>
                    <a:gd name="connsiteY10" fmla="*/ 5493759 h 6854130"/>
                    <a:gd name="connsiteX11" fmla="*/ 9118307 w 9155999"/>
                    <a:gd name="connsiteY11" fmla="*/ 5477970 h 6854130"/>
                    <a:gd name="connsiteX12" fmla="*/ 9122142 w 9155999"/>
                    <a:gd name="connsiteY12" fmla="*/ 5467882 h 6854130"/>
                    <a:gd name="connsiteX13" fmla="*/ 9142214 w 9155999"/>
                    <a:gd name="connsiteY13" fmla="*/ 5450020 h 6854130"/>
                    <a:gd name="connsiteX14" fmla="*/ 9147259 w 9155999"/>
                    <a:gd name="connsiteY14" fmla="*/ 5435751 h 6854130"/>
                    <a:gd name="connsiteX15" fmla="*/ 9143320 w 9155999"/>
                    <a:gd name="connsiteY15" fmla="*/ 5426112 h 6854130"/>
                    <a:gd name="connsiteX16" fmla="*/ 9131228 w 9155999"/>
                    <a:gd name="connsiteY16" fmla="*/ 5421379 h 6854130"/>
                    <a:gd name="connsiteX17" fmla="*/ 9123385 w 9155999"/>
                    <a:gd name="connsiteY17" fmla="*/ 5412776 h 6854130"/>
                    <a:gd name="connsiteX18" fmla="*/ 9115854 w 9155999"/>
                    <a:gd name="connsiteY18" fmla="*/ 5413087 h 6854130"/>
                    <a:gd name="connsiteX19" fmla="*/ 9107113 w 9155999"/>
                    <a:gd name="connsiteY19" fmla="*/ 5406419 h 6854130"/>
                    <a:gd name="connsiteX20" fmla="*/ 9089390 w 9155999"/>
                    <a:gd name="connsiteY20" fmla="*/ 5404139 h 6854130"/>
                    <a:gd name="connsiteX21" fmla="*/ 9071665 w 9155999"/>
                    <a:gd name="connsiteY21" fmla="*/ 5397022 h 6854130"/>
                    <a:gd name="connsiteX22" fmla="*/ 9054391 w 9155999"/>
                    <a:gd name="connsiteY22" fmla="*/ 5383133 h 6854130"/>
                    <a:gd name="connsiteX23" fmla="*/ 8988195 w 9155999"/>
                    <a:gd name="connsiteY23" fmla="*/ 5374357 h 6854130"/>
                    <a:gd name="connsiteX24" fmla="*/ 8928010 w 9155999"/>
                    <a:gd name="connsiteY24" fmla="*/ 5348273 h 6854130"/>
                    <a:gd name="connsiteX25" fmla="*/ 8892597 w 9155999"/>
                    <a:gd name="connsiteY25" fmla="*/ 5345924 h 6854130"/>
                    <a:gd name="connsiteX26" fmla="*/ 8878881 w 9155999"/>
                    <a:gd name="connsiteY26" fmla="*/ 5348826 h 6854130"/>
                    <a:gd name="connsiteX27" fmla="*/ 8870451 w 9155999"/>
                    <a:gd name="connsiteY27" fmla="*/ 5345751 h 6854130"/>
                    <a:gd name="connsiteX28" fmla="*/ 8850655 w 9155999"/>
                    <a:gd name="connsiteY28" fmla="*/ 5350933 h 6854130"/>
                    <a:gd name="connsiteX29" fmla="*/ 8793510 w 9155999"/>
                    <a:gd name="connsiteY29" fmla="*/ 5390941 h 6854130"/>
                    <a:gd name="connsiteX30" fmla="*/ 8756647 w 9155999"/>
                    <a:gd name="connsiteY30" fmla="*/ 5400615 h 6854130"/>
                    <a:gd name="connsiteX31" fmla="*/ 8737368 w 9155999"/>
                    <a:gd name="connsiteY31" fmla="*/ 5411947 h 6854130"/>
                    <a:gd name="connsiteX32" fmla="*/ 8722650 w 9155999"/>
                    <a:gd name="connsiteY32" fmla="*/ 5414883 h 6854130"/>
                    <a:gd name="connsiteX33" fmla="*/ 8710350 w 9155999"/>
                    <a:gd name="connsiteY33" fmla="*/ 5412154 h 6854130"/>
                    <a:gd name="connsiteX34" fmla="*/ 8698604 w 9155999"/>
                    <a:gd name="connsiteY34" fmla="*/ 5372975 h 6854130"/>
                    <a:gd name="connsiteX35" fmla="*/ 8702888 w 9155999"/>
                    <a:gd name="connsiteY35" fmla="*/ 5339808 h 6854130"/>
                    <a:gd name="connsiteX36" fmla="*/ 8709625 w 9155999"/>
                    <a:gd name="connsiteY36" fmla="*/ 5330307 h 6854130"/>
                    <a:gd name="connsiteX37" fmla="*/ 8713599 w 9155999"/>
                    <a:gd name="connsiteY37" fmla="*/ 5314553 h 6854130"/>
                    <a:gd name="connsiteX38" fmla="*/ 8710454 w 9155999"/>
                    <a:gd name="connsiteY38" fmla="*/ 5284426 h 6854130"/>
                    <a:gd name="connsiteX39" fmla="*/ 8570634 w 9155999"/>
                    <a:gd name="connsiteY39" fmla="*/ 5187723 h 6854130"/>
                    <a:gd name="connsiteX40" fmla="*/ 8573467 w 9155999"/>
                    <a:gd name="connsiteY40" fmla="*/ 5139043 h 6854130"/>
                    <a:gd name="connsiteX41" fmla="*/ 8550595 w 9155999"/>
                    <a:gd name="connsiteY41" fmla="*/ 5102041 h 6854130"/>
                    <a:gd name="connsiteX42" fmla="*/ 8512039 w 9155999"/>
                    <a:gd name="connsiteY42" fmla="*/ 5033876 h 6854130"/>
                    <a:gd name="connsiteX43" fmla="*/ 8468783 w 9155999"/>
                    <a:gd name="connsiteY43" fmla="*/ 4973138 h 6854130"/>
                    <a:gd name="connsiteX44" fmla="*/ 8473758 w 9155999"/>
                    <a:gd name="connsiteY44" fmla="*/ 4950405 h 6854130"/>
                    <a:gd name="connsiteX45" fmla="*/ 8465570 w 9155999"/>
                    <a:gd name="connsiteY45" fmla="*/ 4934202 h 6854130"/>
                    <a:gd name="connsiteX46" fmla="*/ 8466158 w 9155999"/>
                    <a:gd name="connsiteY46" fmla="*/ 4927154 h 6854130"/>
                    <a:gd name="connsiteX47" fmla="*/ 8475728 w 9155999"/>
                    <a:gd name="connsiteY47" fmla="*/ 4896474 h 6854130"/>
                    <a:gd name="connsiteX48" fmla="*/ 8477386 w 9155999"/>
                    <a:gd name="connsiteY48" fmla="*/ 4889461 h 6854130"/>
                    <a:gd name="connsiteX49" fmla="*/ 8470097 w 9155999"/>
                    <a:gd name="connsiteY49" fmla="*/ 4877092 h 6854130"/>
                    <a:gd name="connsiteX50" fmla="*/ 8469612 w 9155999"/>
                    <a:gd name="connsiteY50" fmla="*/ 4849556 h 6854130"/>
                    <a:gd name="connsiteX51" fmla="*/ 8465915 w 9155999"/>
                    <a:gd name="connsiteY51" fmla="*/ 4838811 h 6854130"/>
                    <a:gd name="connsiteX52" fmla="*/ 8448814 w 9155999"/>
                    <a:gd name="connsiteY52" fmla="*/ 4821157 h 6854130"/>
                    <a:gd name="connsiteX53" fmla="*/ 8443010 w 9155999"/>
                    <a:gd name="connsiteY53" fmla="*/ 4797905 h 6854130"/>
                    <a:gd name="connsiteX54" fmla="*/ 8444530 w 9155999"/>
                    <a:gd name="connsiteY54" fmla="*/ 4785917 h 6854130"/>
                    <a:gd name="connsiteX55" fmla="*/ 8451613 w 9155999"/>
                    <a:gd name="connsiteY55" fmla="*/ 4771026 h 6854130"/>
                    <a:gd name="connsiteX56" fmla="*/ 8449333 w 9155999"/>
                    <a:gd name="connsiteY56" fmla="*/ 4734680 h 6854130"/>
                    <a:gd name="connsiteX57" fmla="*/ 8435996 w 9155999"/>
                    <a:gd name="connsiteY57" fmla="*/ 4694811 h 6854130"/>
                    <a:gd name="connsiteX58" fmla="*/ 8437689 w 9155999"/>
                    <a:gd name="connsiteY58" fmla="*/ 4682442 h 6854130"/>
                    <a:gd name="connsiteX59" fmla="*/ 8464119 w 9155999"/>
                    <a:gd name="connsiteY59" fmla="*/ 4658258 h 6854130"/>
                    <a:gd name="connsiteX60" fmla="*/ 8465328 w 9155999"/>
                    <a:gd name="connsiteY60" fmla="*/ 4589851 h 6854130"/>
                    <a:gd name="connsiteX61" fmla="*/ 8478181 w 9155999"/>
                    <a:gd name="connsiteY61" fmla="*/ 4577379 h 6854130"/>
                    <a:gd name="connsiteX62" fmla="*/ 8486645 w 9155999"/>
                    <a:gd name="connsiteY62" fmla="*/ 4544108 h 6854130"/>
                    <a:gd name="connsiteX63" fmla="*/ 8481014 w 9155999"/>
                    <a:gd name="connsiteY63" fmla="*/ 4529010 h 6854130"/>
                    <a:gd name="connsiteX64" fmla="*/ 8463566 w 9155999"/>
                    <a:gd name="connsiteY64" fmla="*/ 4509559 h 6854130"/>
                    <a:gd name="connsiteX65" fmla="*/ 8441524 w 9155999"/>
                    <a:gd name="connsiteY65" fmla="*/ 4498192 h 6854130"/>
                    <a:gd name="connsiteX66" fmla="*/ 8440280 w 9155999"/>
                    <a:gd name="connsiteY66" fmla="*/ 4486653 h 6854130"/>
                    <a:gd name="connsiteX67" fmla="*/ 8428569 w 9155999"/>
                    <a:gd name="connsiteY67" fmla="*/ 4464817 h 6854130"/>
                    <a:gd name="connsiteX68" fmla="*/ 8413505 w 9155999"/>
                    <a:gd name="connsiteY68" fmla="*/ 4456871 h 6854130"/>
                    <a:gd name="connsiteX69" fmla="*/ 8401862 w 9155999"/>
                    <a:gd name="connsiteY69" fmla="*/ 4445435 h 6854130"/>
                    <a:gd name="connsiteX70" fmla="*/ 8385658 w 9155999"/>
                    <a:gd name="connsiteY70" fmla="*/ 4440944 h 6854130"/>
                    <a:gd name="connsiteX71" fmla="*/ 8389009 w 9155999"/>
                    <a:gd name="connsiteY71" fmla="*/ 4425915 h 6854130"/>
                    <a:gd name="connsiteX72" fmla="*/ 8363547 w 9155999"/>
                    <a:gd name="connsiteY72" fmla="*/ 4416898 h 6854130"/>
                    <a:gd name="connsiteX73" fmla="*/ 8354357 w 9155999"/>
                    <a:gd name="connsiteY73" fmla="*/ 4423911 h 6854130"/>
                    <a:gd name="connsiteX74" fmla="*/ 8324334 w 9155999"/>
                    <a:gd name="connsiteY74" fmla="*/ 4423013 h 6854130"/>
                    <a:gd name="connsiteX75" fmla="*/ 8310583 w 9155999"/>
                    <a:gd name="connsiteY75" fmla="*/ 4435831 h 6854130"/>
                    <a:gd name="connsiteX76" fmla="*/ 8278003 w 9155999"/>
                    <a:gd name="connsiteY76" fmla="*/ 4403769 h 6854130"/>
                    <a:gd name="connsiteX77" fmla="*/ 8253508 w 9155999"/>
                    <a:gd name="connsiteY77" fmla="*/ 4372848 h 6854130"/>
                    <a:gd name="connsiteX78" fmla="*/ 8247531 w 9155999"/>
                    <a:gd name="connsiteY78" fmla="*/ 4347523 h 6854130"/>
                    <a:gd name="connsiteX79" fmla="*/ 8226698 w 9155999"/>
                    <a:gd name="connsiteY79" fmla="*/ 4343101 h 6854130"/>
                    <a:gd name="connsiteX80" fmla="*/ 8185999 w 9155999"/>
                    <a:gd name="connsiteY80" fmla="*/ 4306513 h 6854130"/>
                    <a:gd name="connsiteX81" fmla="*/ 8173423 w 9155999"/>
                    <a:gd name="connsiteY81" fmla="*/ 4319331 h 6854130"/>
                    <a:gd name="connsiteX82" fmla="*/ 8133001 w 9155999"/>
                    <a:gd name="connsiteY82" fmla="*/ 4313942 h 6854130"/>
                    <a:gd name="connsiteX83" fmla="*/ 8113273 w 9155999"/>
                    <a:gd name="connsiteY83" fmla="*/ 4303749 h 6854130"/>
                    <a:gd name="connsiteX84" fmla="*/ 8109127 w 9155999"/>
                    <a:gd name="connsiteY84" fmla="*/ 4233407 h 6854130"/>
                    <a:gd name="connsiteX85" fmla="*/ 8100905 w 9155999"/>
                    <a:gd name="connsiteY85" fmla="*/ 4217307 h 6854130"/>
                    <a:gd name="connsiteX86" fmla="*/ 8072920 w 9155999"/>
                    <a:gd name="connsiteY86" fmla="*/ 4185246 h 6854130"/>
                    <a:gd name="connsiteX87" fmla="*/ 8014843 w 9155999"/>
                    <a:gd name="connsiteY87" fmla="*/ 4147691 h 6854130"/>
                    <a:gd name="connsiteX88" fmla="*/ 7993975 w 9155999"/>
                    <a:gd name="connsiteY88" fmla="*/ 4138673 h 6854130"/>
                    <a:gd name="connsiteX89" fmla="*/ 7975491 w 9155999"/>
                    <a:gd name="connsiteY89" fmla="*/ 4138846 h 6854130"/>
                    <a:gd name="connsiteX90" fmla="*/ 7946574 w 9155999"/>
                    <a:gd name="connsiteY90" fmla="*/ 4131038 h 6854130"/>
                    <a:gd name="connsiteX91" fmla="*/ 7894266 w 9155999"/>
                    <a:gd name="connsiteY91" fmla="*/ 4093483 h 6854130"/>
                    <a:gd name="connsiteX92" fmla="*/ 7875852 w 9155999"/>
                    <a:gd name="connsiteY92" fmla="*/ 4098286 h 6854130"/>
                    <a:gd name="connsiteX93" fmla="*/ 7862896 w 9155999"/>
                    <a:gd name="connsiteY93" fmla="*/ 4074170 h 6854130"/>
                    <a:gd name="connsiteX94" fmla="*/ 7845518 w 9155999"/>
                    <a:gd name="connsiteY94" fmla="*/ 4067433 h 6854130"/>
                    <a:gd name="connsiteX95" fmla="*/ 7844861 w 9155999"/>
                    <a:gd name="connsiteY95" fmla="*/ 4002792 h 6854130"/>
                    <a:gd name="connsiteX96" fmla="*/ 7823925 w 9155999"/>
                    <a:gd name="connsiteY96" fmla="*/ 3988005 h 6854130"/>
                    <a:gd name="connsiteX97" fmla="*/ 7807755 w 9155999"/>
                    <a:gd name="connsiteY97" fmla="*/ 3988178 h 6854130"/>
                    <a:gd name="connsiteX98" fmla="*/ 7794903 w 9155999"/>
                    <a:gd name="connsiteY98" fmla="*/ 3973321 h 6854130"/>
                    <a:gd name="connsiteX99" fmla="*/ 7771928 w 9155999"/>
                    <a:gd name="connsiteY99" fmla="*/ 3970039 h 6854130"/>
                    <a:gd name="connsiteX100" fmla="*/ 7766434 w 9155999"/>
                    <a:gd name="connsiteY100" fmla="*/ 3956703 h 6854130"/>
                    <a:gd name="connsiteX101" fmla="*/ 7754308 w 9155999"/>
                    <a:gd name="connsiteY101" fmla="*/ 3945993 h 6854130"/>
                    <a:gd name="connsiteX102" fmla="*/ 7728880 w 9155999"/>
                    <a:gd name="connsiteY102" fmla="*/ 3937321 h 6854130"/>
                    <a:gd name="connsiteX103" fmla="*/ 7703728 w 9155999"/>
                    <a:gd name="connsiteY103" fmla="*/ 3907194 h 6854130"/>
                    <a:gd name="connsiteX104" fmla="*/ 7702553 w 9155999"/>
                    <a:gd name="connsiteY104" fmla="*/ 3899386 h 6854130"/>
                    <a:gd name="connsiteX105" fmla="*/ 7715544 w 9155999"/>
                    <a:gd name="connsiteY105" fmla="*/ 3902289 h 6854130"/>
                    <a:gd name="connsiteX106" fmla="*/ 7720174 w 9155999"/>
                    <a:gd name="connsiteY106" fmla="*/ 3895033 h 6854130"/>
                    <a:gd name="connsiteX107" fmla="*/ 7720449 w 9155999"/>
                    <a:gd name="connsiteY107" fmla="*/ 3833363 h 6854130"/>
                    <a:gd name="connsiteX108" fmla="*/ 7716994 w 9155999"/>
                    <a:gd name="connsiteY108" fmla="*/ 3821202 h 6854130"/>
                    <a:gd name="connsiteX109" fmla="*/ 7682584 w 9155999"/>
                    <a:gd name="connsiteY109" fmla="*/ 3769067 h 6854130"/>
                    <a:gd name="connsiteX110" fmla="*/ 7661475 w 9155999"/>
                    <a:gd name="connsiteY110" fmla="*/ 3760361 h 6854130"/>
                    <a:gd name="connsiteX111" fmla="*/ 7660611 w 9155999"/>
                    <a:gd name="connsiteY111" fmla="*/ 3747923 h 6854130"/>
                    <a:gd name="connsiteX112" fmla="*/ 7651662 w 9155999"/>
                    <a:gd name="connsiteY112" fmla="*/ 3744157 h 6854130"/>
                    <a:gd name="connsiteX113" fmla="*/ 7650384 w 9155999"/>
                    <a:gd name="connsiteY113" fmla="*/ 3725017 h 6854130"/>
                    <a:gd name="connsiteX114" fmla="*/ 7653597 w 9155999"/>
                    <a:gd name="connsiteY114" fmla="*/ 3717312 h 6854130"/>
                    <a:gd name="connsiteX115" fmla="*/ 7619152 w 9155999"/>
                    <a:gd name="connsiteY115" fmla="*/ 3705047 h 6854130"/>
                    <a:gd name="connsiteX116" fmla="*/ 7606541 w 9155999"/>
                    <a:gd name="connsiteY116" fmla="*/ 3709712 h 6854130"/>
                    <a:gd name="connsiteX117" fmla="*/ 7593931 w 9155999"/>
                    <a:gd name="connsiteY117" fmla="*/ 3705047 h 6854130"/>
                    <a:gd name="connsiteX118" fmla="*/ 7564703 w 9155999"/>
                    <a:gd name="connsiteY118" fmla="*/ 3665765 h 6854130"/>
                    <a:gd name="connsiteX119" fmla="*/ 7532814 w 9155999"/>
                    <a:gd name="connsiteY119" fmla="*/ 3637159 h 6854130"/>
                    <a:gd name="connsiteX120" fmla="*/ 7520860 w 9155999"/>
                    <a:gd name="connsiteY120" fmla="*/ 3637815 h 6854130"/>
                    <a:gd name="connsiteX121" fmla="*/ 7488970 w 9155999"/>
                    <a:gd name="connsiteY121" fmla="*/ 3619158 h 6854130"/>
                    <a:gd name="connsiteX122" fmla="*/ 7485861 w 9155999"/>
                    <a:gd name="connsiteY122" fmla="*/ 3609554 h 6854130"/>
                    <a:gd name="connsiteX123" fmla="*/ 7475669 w 9155999"/>
                    <a:gd name="connsiteY123" fmla="*/ 3600502 h 6854130"/>
                    <a:gd name="connsiteX124" fmla="*/ 7455631 w 9155999"/>
                    <a:gd name="connsiteY124" fmla="*/ 3593730 h 6854130"/>
                    <a:gd name="connsiteX125" fmla="*/ 7452418 w 9155999"/>
                    <a:gd name="connsiteY125" fmla="*/ 3586510 h 6854130"/>
                    <a:gd name="connsiteX126" fmla="*/ 7445784 w 9155999"/>
                    <a:gd name="connsiteY126" fmla="*/ 3583193 h 6854130"/>
                    <a:gd name="connsiteX127" fmla="*/ 7447305 w 9155999"/>
                    <a:gd name="connsiteY127" fmla="*/ 3576525 h 6854130"/>
                    <a:gd name="connsiteX128" fmla="*/ 7438460 w 9155999"/>
                    <a:gd name="connsiteY128" fmla="*/ 3568544 h 6854130"/>
                    <a:gd name="connsiteX129" fmla="*/ 7410268 w 9155999"/>
                    <a:gd name="connsiteY129" fmla="*/ 3568924 h 6854130"/>
                    <a:gd name="connsiteX130" fmla="*/ 7399730 w 9155999"/>
                    <a:gd name="connsiteY130" fmla="*/ 3556348 h 6854130"/>
                    <a:gd name="connsiteX131" fmla="*/ 7391715 w 9155999"/>
                    <a:gd name="connsiteY131" fmla="*/ 3561081 h 6854130"/>
                    <a:gd name="connsiteX132" fmla="*/ 7381316 w 9155999"/>
                    <a:gd name="connsiteY132" fmla="*/ 3558110 h 6854130"/>
                    <a:gd name="connsiteX133" fmla="*/ 7370985 w 9155999"/>
                    <a:gd name="connsiteY133" fmla="*/ 3564813 h 6854130"/>
                    <a:gd name="connsiteX134" fmla="*/ 7366494 w 9155999"/>
                    <a:gd name="connsiteY134" fmla="*/ 3572966 h 6854130"/>
                    <a:gd name="connsiteX135" fmla="*/ 7335469 w 9155999"/>
                    <a:gd name="connsiteY135" fmla="*/ 3559630 h 6854130"/>
                    <a:gd name="connsiteX136" fmla="*/ 7315499 w 9155999"/>
                    <a:gd name="connsiteY136" fmla="*/ 3537622 h 6854130"/>
                    <a:gd name="connsiteX137" fmla="*/ 7306033 w 9155999"/>
                    <a:gd name="connsiteY137" fmla="*/ 3541112 h 6854130"/>
                    <a:gd name="connsiteX138" fmla="*/ 7296566 w 9155999"/>
                    <a:gd name="connsiteY138" fmla="*/ 3538625 h 6854130"/>
                    <a:gd name="connsiteX139" fmla="*/ 7276010 w 9155999"/>
                    <a:gd name="connsiteY139" fmla="*/ 3525738 h 6854130"/>
                    <a:gd name="connsiteX140" fmla="*/ 7273592 w 9155999"/>
                    <a:gd name="connsiteY140" fmla="*/ 3530298 h 6854130"/>
                    <a:gd name="connsiteX141" fmla="*/ 7263123 w 9155999"/>
                    <a:gd name="connsiteY141" fmla="*/ 3531266 h 6854130"/>
                    <a:gd name="connsiteX142" fmla="*/ 7250444 w 9155999"/>
                    <a:gd name="connsiteY142" fmla="*/ 3522214 h 6854130"/>
                    <a:gd name="connsiteX143" fmla="*/ 7218313 w 9155999"/>
                    <a:gd name="connsiteY143" fmla="*/ 3540801 h 6854130"/>
                    <a:gd name="connsiteX144" fmla="*/ 7205633 w 9155999"/>
                    <a:gd name="connsiteY144" fmla="*/ 3538970 h 6854130"/>
                    <a:gd name="connsiteX145" fmla="*/ 7194267 w 9155999"/>
                    <a:gd name="connsiteY145" fmla="*/ 3547123 h 6854130"/>
                    <a:gd name="connsiteX146" fmla="*/ 7187771 w 9155999"/>
                    <a:gd name="connsiteY146" fmla="*/ 3544118 h 6854130"/>
                    <a:gd name="connsiteX147" fmla="*/ 7180792 w 9155999"/>
                    <a:gd name="connsiteY147" fmla="*/ 3553619 h 6854130"/>
                    <a:gd name="connsiteX148" fmla="*/ 7163345 w 9155999"/>
                    <a:gd name="connsiteY148" fmla="*/ 3557627 h 6854130"/>
                    <a:gd name="connsiteX149" fmla="*/ 7159510 w 9155999"/>
                    <a:gd name="connsiteY149" fmla="*/ 3545776 h 6854130"/>
                    <a:gd name="connsiteX150" fmla="*/ 7150217 w 9155999"/>
                    <a:gd name="connsiteY150" fmla="*/ 3542632 h 6854130"/>
                    <a:gd name="connsiteX151" fmla="*/ 7147211 w 9155999"/>
                    <a:gd name="connsiteY151" fmla="*/ 3531335 h 6854130"/>
                    <a:gd name="connsiteX152" fmla="*/ 7143687 w 9155999"/>
                    <a:gd name="connsiteY152" fmla="*/ 3526740 h 6854130"/>
                    <a:gd name="connsiteX153" fmla="*/ 7132942 w 9155999"/>
                    <a:gd name="connsiteY153" fmla="*/ 3529987 h 6854130"/>
                    <a:gd name="connsiteX154" fmla="*/ 7099361 w 9155999"/>
                    <a:gd name="connsiteY154" fmla="*/ 3504974 h 6854130"/>
                    <a:gd name="connsiteX155" fmla="*/ 7082604 w 9155999"/>
                    <a:gd name="connsiteY155" fmla="*/ 3506805 h 6854130"/>
                    <a:gd name="connsiteX156" fmla="*/ 7042354 w 9155999"/>
                    <a:gd name="connsiteY156" fmla="*/ 3487768 h 6854130"/>
                    <a:gd name="connsiteX157" fmla="*/ 7036032 w 9155999"/>
                    <a:gd name="connsiteY157" fmla="*/ 3486386 h 6854130"/>
                    <a:gd name="connsiteX158" fmla="*/ 7035134 w 9155999"/>
                    <a:gd name="connsiteY158" fmla="*/ 3490601 h 6854130"/>
                    <a:gd name="connsiteX159" fmla="*/ 7020657 w 9155999"/>
                    <a:gd name="connsiteY159" fmla="*/ 3496613 h 6854130"/>
                    <a:gd name="connsiteX160" fmla="*/ 7017479 w 9155999"/>
                    <a:gd name="connsiteY160" fmla="*/ 3493642 h 6854130"/>
                    <a:gd name="connsiteX161" fmla="*/ 7003003 w 9155999"/>
                    <a:gd name="connsiteY161" fmla="*/ 3496371 h 6854130"/>
                    <a:gd name="connsiteX162" fmla="*/ 6998200 w 9155999"/>
                    <a:gd name="connsiteY162" fmla="*/ 3500621 h 6854130"/>
                    <a:gd name="connsiteX163" fmla="*/ 6992707 w 9155999"/>
                    <a:gd name="connsiteY163" fmla="*/ 3499653 h 6854130"/>
                    <a:gd name="connsiteX164" fmla="*/ 6995195 w 9155999"/>
                    <a:gd name="connsiteY164" fmla="*/ 3494160 h 6854130"/>
                    <a:gd name="connsiteX165" fmla="*/ 6982204 w 9155999"/>
                    <a:gd name="connsiteY165" fmla="*/ 3484175 h 6854130"/>
                    <a:gd name="connsiteX166" fmla="*/ 6979233 w 9155999"/>
                    <a:gd name="connsiteY166" fmla="*/ 3490187 h 6854130"/>
                    <a:gd name="connsiteX167" fmla="*/ 6961786 w 9155999"/>
                    <a:gd name="connsiteY167" fmla="*/ 3495196 h 6854130"/>
                    <a:gd name="connsiteX168" fmla="*/ 6957294 w 9155999"/>
                    <a:gd name="connsiteY168" fmla="*/ 3491188 h 6854130"/>
                    <a:gd name="connsiteX169" fmla="*/ 6952319 w 9155999"/>
                    <a:gd name="connsiteY169" fmla="*/ 3494194 h 6854130"/>
                    <a:gd name="connsiteX170" fmla="*/ 6947793 w 9155999"/>
                    <a:gd name="connsiteY170" fmla="*/ 3475054 h 6854130"/>
                    <a:gd name="connsiteX171" fmla="*/ 6921156 w 9155999"/>
                    <a:gd name="connsiteY171" fmla="*/ 3438847 h 6854130"/>
                    <a:gd name="connsiteX172" fmla="*/ 6914384 w 9155999"/>
                    <a:gd name="connsiteY172" fmla="*/ 3422056 h 6854130"/>
                    <a:gd name="connsiteX173" fmla="*/ 6916181 w 9155999"/>
                    <a:gd name="connsiteY173" fmla="*/ 3417530 h 6854130"/>
                    <a:gd name="connsiteX174" fmla="*/ 6923851 w 9155999"/>
                    <a:gd name="connsiteY174" fmla="*/ 3414800 h 6854130"/>
                    <a:gd name="connsiteX175" fmla="*/ 6914799 w 9155999"/>
                    <a:gd name="connsiteY175" fmla="*/ 3393484 h 6854130"/>
                    <a:gd name="connsiteX176" fmla="*/ 6917079 w 9155999"/>
                    <a:gd name="connsiteY176" fmla="*/ 3385192 h 6854130"/>
                    <a:gd name="connsiteX177" fmla="*/ 6914799 w 9155999"/>
                    <a:gd name="connsiteY177" fmla="*/ 3374447 h 6854130"/>
                    <a:gd name="connsiteX178" fmla="*/ 6935321 w 9155999"/>
                    <a:gd name="connsiteY178" fmla="*/ 3358105 h 6854130"/>
                    <a:gd name="connsiteX179" fmla="*/ 6941471 w 9155999"/>
                    <a:gd name="connsiteY179" fmla="*/ 3347672 h 6854130"/>
                    <a:gd name="connsiteX180" fmla="*/ 6938741 w 9155999"/>
                    <a:gd name="connsiteY180" fmla="*/ 3340002 h 6854130"/>
                    <a:gd name="connsiteX181" fmla="*/ 6936945 w 9155999"/>
                    <a:gd name="connsiteY181" fmla="*/ 3334957 h 6854130"/>
                    <a:gd name="connsiteX182" fmla="*/ 6941574 w 9155999"/>
                    <a:gd name="connsiteY182" fmla="*/ 3323625 h 6854130"/>
                    <a:gd name="connsiteX183" fmla="*/ 6949279 w 9155999"/>
                    <a:gd name="connsiteY183" fmla="*/ 3316059 h 6854130"/>
                    <a:gd name="connsiteX184" fmla="*/ 6959125 w 9155999"/>
                    <a:gd name="connsiteY184" fmla="*/ 3316370 h 6854130"/>
                    <a:gd name="connsiteX185" fmla="*/ 6973705 w 9155999"/>
                    <a:gd name="connsiteY185" fmla="*/ 3308182 h 6854130"/>
                    <a:gd name="connsiteX186" fmla="*/ 6974742 w 9155999"/>
                    <a:gd name="connsiteY186" fmla="*/ 3285345 h 6854130"/>
                    <a:gd name="connsiteX187" fmla="*/ 6980891 w 9155999"/>
                    <a:gd name="connsiteY187" fmla="*/ 3279610 h 6854130"/>
                    <a:gd name="connsiteX188" fmla="*/ 6980131 w 9155999"/>
                    <a:gd name="connsiteY188" fmla="*/ 3268658 h 6854130"/>
                    <a:gd name="connsiteX189" fmla="*/ 6994815 w 9155999"/>
                    <a:gd name="connsiteY189" fmla="*/ 3268347 h 6854130"/>
                    <a:gd name="connsiteX190" fmla="*/ 7005836 w 9155999"/>
                    <a:gd name="connsiteY190" fmla="*/ 3278297 h 6854130"/>
                    <a:gd name="connsiteX191" fmla="*/ 7004419 w 9155999"/>
                    <a:gd name="connsiteY191" fmla="*/ 3248827 h 6854130"/>
                    <a:gd name="connsiteX192" fmla="*/ 7006941 w 9155999"/>
                    <a:gd name="connsiteY192" fmla="*/ 3243817 h 6854130"/>
                    <a:gd name="connsiteX193" fmla="*/ 7019794 w 9155999"/>
                    <a:gd name="connsiteY193" fmla="*/ 3239498 h 6854130"/>
                    <a:gd name="connsiteX194" fmla="*/ 7037172 w 9155999"/>
                    <a:gd name="connsiteY194" fmla="*/ 3240811 h 6854130"/>
                    <a:gd name="connsiteX195" fmla="*/ 7048193 w 9155999"/>
                    <a:gd name="connsiteY195" fmla="*/ 3227821 h 6854130"/>
                    <a:gd name="connsiteX196" fmla="*/ 7058661 w 9155999"/>
                    <a:gd name="connsiteY196" fmla="*/ 3230654 h 6854130"/>
                    <a:gd name="connsiteX197" fmla="*/ 7061115 w 9155999"/>
                    <a:gd name="connsiteY197" fmla="*/ 3222051 h 6854130"/>
                    <a:gd name="connsiteX198" fmla="*/ 7056899 w 9155999"/>
                    <a:gd name="connsiteY198" fmla="*/ 3213897 h 6854130"/>
                    <a:gd name="connsiteX199" fmla="*/ 7057038 w 9155999"/>
                    <a:gd name="connsiteY199" fmla="*/ 3201874 h 6854130"/>
                    <a:gd name="connsiteX200" fmla="*/ 7051406 w 9155999"/>
                    <a:gd name="connsiteY200" fmla="*/ 3197141 h 6854130"/>
                    <a:gd name="connsiteX201" fmla="*/ 7048055 w 9155999"/>
                    <a:gd name="connsiteY201" fmla="*/ 3180039 h 6854130"/>
                    <a:gd name="connsiteX202" fmla="*/ 7043736 w 9155999"/>
                    <a:gd name="connsiteY202" fmla="*/ 3180316 h 6854130"/>
                    <a:gd name="connsiteX203" fmla="*/ 7042700 w 9155999"/>
                    <a:gd name="connsiteY203" fmla="*/ 3174926 h 6854130"/>
                    <a:gd name="connsiteX204" fmla="*/ 7062082 w 9155999"/>
                    <a:gd name="connsiteY204" fmla="*/ 3162350 h 6854130"/>
                    <a:gd name="connsiteX205" fmla="*/ 7071445 w 9155999"/>
                    <a:gd name="connsiteY205" fmla="*/ 3144177 h 6854130"/>
                    <a:gd name="connsiteX206" fmla="*/ 7068024 w 9155999"/>
                    <a:gd name="connsiteY206" fmla="*/ 3133398 h 6854130"/>
                    <a:gd name="connsiteX207" fmla="*/ 7053963 w 9155999"/>
                    <a:gd name="connsiteY207" fmla="*/ 3133018 h 6854130"/>
                    <a:gd name="connsiteX208" fmla="*/ 7050335 w 9155999"/>
                    <a:gd name="connsiteY208" fmla="*/ 3127974 h 6854130"/>
                    <a:gd name="connsiteX209" fmla="*/ 7050508 w 9155999"/>
                    <a:gd name="connsiteY209" fmla="*/ 3104964 h 6854130"/>
                    <a:gd name="connsiteX210" fmla="*/ 7045947 w 9155999"/>
                    <a:gd name="connsiteY210" fmla="*/ 3095463 h 6854130"/>
                    <a:gd name="connsiteX211" fmla="*/ 7065537 w 9155999"/>
                    <a:gd name="connsiteY211" fmla="*/ 3093943 h 6854130"/>
                    <a:gd name="connsiteX212" fmla="*/ 7070719 w 9155999"/>
                    <a:gd name="connsiteY212" fmla="*/ 3087551 h 6854130"/>
                    <a:gd name="connsiteX213" fmla="*/ 7063153 w 9155999"/>
                    <a:gd name="connsiteY213" fmla="*/ 3066476 h 6854130"/>
                    <a:gd name="connsiteX214" fmla="*/ 7077664 w 9155999"/>
                    <a:gd name="connsiteY214" fmla="*/ 3064921 h 6854130"/>
                    <a:gd name="connsiteX215" fmla="*/ 7080946 w 9155999"/>
                    <a:gd name="connsiteY215" fmla="*/ 3059359 h 6854130"/>
                    <a:gd name="connsiteX216" fmla="*/ 7082293 w 9155999"/>
                    <a:gd name="connsiteY216" fmla="*/ 3048925 h 6854130"/>
                    <a:gd name="connsiteX217" fmla="*/ 7069579 w 9155999"/>
                    <a:gd name="connsiteY217" fmla="*/ 3053348 h 6854130"/>
                    <a:gd name="connsiteX218" fmla="*/ 7064224 w 9155999"/>
                    <a:gd name="connsiteY218" fmla="*/ 3052104 h 6854130"/>
                    <a:gd name="connsiteX219" fmla="*/ 7060907 w 9155999"/>
                    <a:gd name="connsiteY219" fmla="*/ 3029578 h 6854130"/>
                    <a:gd name="connsiteX220" fmla="*/ 7065537 w 9155999"/>
                    <a:gd name="connsiteY220" fmla="*/ 3020284 h 6854130"/>
                    <a:gd name="connsiteX221" fmla="*/ 7061425 w 9155999"/>
                    <a:gd name="connsiteY221" fmla="*/ 3012441 h 6854130"/>
                    <a:gd name="connsiteX222" fmla="*/ 7063671 w 9155999"/>
                    <a:gd name="connsiteY222" fmla="*/ 3008434 h 6854130"/>
                    <a:gd name="connsiteX223" fmla="*/ 7082293 w 9155999"/>
                    <a:gd name="connsiteY223" fmla="*/ 3007535 h 6854130"/>
                    <a:gd name="connsiteX224" fmla="*/ 7082881 w 9155999"/>
                    <a:gd name="connsiteY224" fmla="*/ 2988395 h 6854130"/>
                    <a:gd name="connsiteX225" fmla="*/ 7096043 w 9155999"/>
                    <a:gd name="connsiteY225" fmla="*/ 2995927 h 6854130"/>
                    <a:gd name="connsiteX226" fmla="*/ 7105994 w 9155999"/>
                    <a:gd name="connsiteY226" fmla="*/ 2986046 h 6854130"/>
                    <a:gd name="connsiteX227" fmla="*/ 7107375 w 9155999"/>
                    <a:gd name="connsiteY227" fmla="*/ 2979274 h 6854130"/>
                    <a:gd name="connsiteX228" fmla="*/ 7127656 w 9155999"/>
                    <a:gd name="connsiteY228" fmla="*/ 2972503 h 6854130"/>
                    <a:gd name="connsiteX229" fmla="*/ 7138885 w 9155999"/>
                    <a:gd name="connsiteY229" fmla="*/ 2985182 h 6854130"/>
                    <a:gd name="connsiteX230" fmla="*/ 7144171 w 9155999"/>
                    <a:gd name="connsiteY230" fmla="*/ 2985010 h 6854130"/>
                    <a:gd name="connsiteX231" fmla="*/ 7151633 w 9155999"/>
                    <a:gd name="connsiteY231" fmla="*/ 2970361 h 6854130"/>
                    <a:gd name="connsiteX232" fmla="*/ 7158405 w 9155999"/>
                    <a:gd name="connsiteY232" fmla="*/ 2967147 h 6854130"/>
                    <a:gd name="connsiteX233" fmla="*/ 7163552 w 9155999"/>
                    <a:gd name="connsiteY233" fmla="*/ 2975336 h 6854130"/>
                    <a:gd name="connsiteX234" fmla="*/ 7174781 w 9155999"/>
                    <a:gd name="connsiteY234" fmla="*/ 2979793 h 6854130"/>
                    <a:gd name="connsiteX235" fmla="*/ 7186286 w 9155999"/>
                    <a:gd name="connsiteY235" fmla="*/ 2978514 h 6854130"/>
                    <a:gd name="connsiteX236" fmla="*/ 7199863 w 9155999"/>
                    <a:gd name="connsiteY236" fmla="*/ 2981624 h 6854130"/>
                    <a:gd name="connsiteX237" fmla="*/ 7204217 w 9155999"/>
                    <a:gd name="connsiteY237" fmla="*/ 2989535 h 6854130"/>
                    <a:gd name="connsiteX238" fmla="*/ 7210539 w 9155999"/>
                    <a:gd name="connsiteY238" fmla="*/ 2988948 h 6854130"/>
                    <a:gd name="connsiteX239" fmla="*/ 7222113 w 9155999"/>
                    <a:gd name="connsiteY239" fmla="*/ 2995340 h 6854130"/>
                    <a:gd name="connsiteX240" fmla="*/ 7244329 w 9155999"/>
                    <a:gd name="connsiteY240" fmla="*/ 2977374 h 6854130"/>
                    <a:gd name="connsiteX241" fmla="*/ 7263123 w 9155999"/>
                    <a:gd name="connsiteY241" fmla="*/ 2984318 h 6854130"/>
                    <a:gd name="connsiteX242" fmla="*/ 7273107 w 9155999"/>
                    <a:gd name="connsiteY242" fmla="*/ 2975094 h 6854130"/>
                    <a:gd name="connsiteX243" fmla="*/ 7290382 w 9155999"/>
                    <a:gd name="connsiteY243" fmla="*/ 2969359 h 6854130"/>
                    <a:gd name="connsiteX244" fmla="*/ 7295358 w 9155999"/>
                    <a:gd name="connsiteY244" fmla="*/ 2959720 h 6854130"/>
                    <a:gd name="connsiteX245" fmla="*/ 7302405 w 9155999"/>
                    <a:gd name="connsiteY245" fmla="*/ 2958165 h 6854130"/>
                    <a:gd name="connsiteX246" fmla="*/ 7352260 w 9155999"/>
                    <a:gd name="connsiteY246" fmla="*/ 2960272 h 6854130"/>
                    <a:gd name="connsiteX247" fmla="*/ 7363177 w 9155999"/>
                    <a:gd name="connsiteY247" fmla="*/ 2976718 h 6854130"/>
                    <a:gd name="connsiteX248" fmla="*/ 7380003 w 9155999"/>
                    <a:gd name="connsiteY248" fmla="*/ 2977409 h 6854130"/>
                    <a:gd name="connsiteX249" fmla="*/ 7397657 w 9155999"/>
                    <a:gd name="connsiteY249" fmla="*/ 2960030 h 6854130"/>
                    <a:gd name="connsiteX250" fmla="*/ 7444610 w 9155999"/>
                    <a:gd name="connsiteY250" fmla="*/ 2981935 h 6854130"/>
                    <a:gd name="connsiteX251" fmla="*/ 7442848 w 9155999"/>
                    <a:gd name="connsiteY251" fmla="*/ 2990434 h 6854130"/>
                    <a:gd name="connsiteX252" fmla="*/ 7446821 w 9155999"/>
                    <a:gd name="connsiteY252" fmla="*/ 3009159 h 6854130"/>
                    <a:gd name="connsiteX253" fmla="*/ 7460536 w 9155999"/>
                    <a:gd name="connsiteY253" fmla="*/ 3035451 h 6854130"/>
                    <a:gd name="connsiteX254" fmla="*/ 7480023 w 9155999"/>
                    <a:gd name="connsiteY254" fmla="*/ 3042188 h 6854130"/>
                    <a:gd name="connsiteX255" fmla="*/ 7489593 w 9155999"/>
                    <a:gd name="connsiteY255" fmla="*/ 3040910 h 6854130"/>
                    <a:gd name="connsiteX256" fmla="*/ 7498679 w 9155999"/>
                    <a:gd name="connsiteY256" fmla="*/ 3033551 h 6854130"/>
                    <a:gd name="connsiteX257" fmla="*/ 7516713 w 9155999"/>
                    <a:gd name="connsiteY257" fmla="*/ 3037731 h 6854130"/>
                    <a:gd name="connsiteX258" fmla="*/ 7537789 w 9155999"/>
                    <a:gd name="connsiteY258" fmla="*/ 3018487 h 6854130"/>
                    <a:gd name="connsiteX259" fmla="*/ 7548948 w 9155999"/>
                    <a:gd name="connsiteY259" fmla="*/ 3013996 h 6854130"/>
                    <a:gd name="connsiteX260" fmla="*/ 7559486 w 9155999"/>
                    <a:gd name="connsiteY260" fmla="*/ 2997965 h 6854130"/>
                    <a:gd name="connsiteX261" fmla="*/ 7569677 w 9155999"/>
                    <a:gd name="connsiteY261" fmla="*/ 2989639 h 6854130"/>
                    <a:gd name="connsiteX262" fmla="*/ 7598561 w 9155999"/>
                    <a:gd name="connsiteY262" fmla="*/ 2985320 h 6854130"/>
                    <a:gd name="connsiteX263" fmla="*/ 7596833 w 9155999"/>
                    <a:gd name="connsiteY263" fmla="*/ 2978100 h 6854130"/>
                    <a:gd name="connsiteX264" fmla="*/ 7601947 w 9155999"/>
                    <a:gd name="connsiteY264" fmla="*/ 2972019 h 6854130"/>
                    <a:gd name="connsiteX265" fmla="*/ 7601947 w 9155999"/>
                    <a:gd name="connsiteY265" fmla="*/ 2966560 h 6854130"/>
                    <a:gd name="connsiteX266" fmla="*/ 7607716 w 9155999"/>
                    <a:gd name="connsiteY266" fmla="*/ 2964971 h 6854130"/>
                    <a:gd name="connsiteX267" fmla="*/ 7615075 w 9155999"/>
                    <a:gd name="connsiteY267" fmla="*/ 2950633 h 6854130"/>
                    <a:gd name="connsiteX268" fmla="*/ 7636150 w 9155999"/>
                    <a:gd name="connsiteY268" fmla="*/ 2945693 h 6854130"/>
                    <a:gd name="connsiteX269" fmla="*/ 7652388 w 9155999"/>
                    <a:gd name="connsiteY269" fmla="*/ 2937159 h 6854130"/>
                    <a:gd name="connsiteX270" fmla="*/ 7660369 w 9155999"/>
                    <a:gd name="connsiteY270" fmla="*/ 2941339 h 6854130"/>
                    <a:gd name="connsiteX271" fmla="*/ 7672807 w 9155999"/>
                    <a:gd name="connsiteY271" fmla="*/ 2936675 h 6854130"/>
                    <a:gd name="connsiteX272" fmla="*/ 7687835 w 9155999"/>
                    <a:gd name="connsiteY272" fmla="*/ 2944863 h 6854130"/>
                    <a:gd name="connsiteX273" fmla="*/ 7694918 w 9155999"/>
                    <a:gd name="connsiteY273" fmla="*/ 2940959 h 6854130"/>
                    <a:gd name="connsiteX274" fmla="*/ 7706250 w 9155999"/>
                    <a:gd name="connsiteY274" fmla="*/ 2945693 h 6854130"/>
                    <a:gd name="connsiteX275" fmla="*/ 7710465 w 9155999"/>
                    <a:gd name="connsiteY275" fmla="*/ 2944207 h 6854130"/>
                    <a:gd name="connsiteX276" fmla="*/ 7720381 w 9155999"/>
                    <a:gd name="connsiteY276" fmla="*/ 2927243 h 6854130"/>
                    <a:gd name="connsiteX277" fmla="*/ 7749575 w 9155999"/>
                    <a:gd name="connsiteY277" fmla="*/ 2902333 h 6854130"/>
                    <a:gd name="connsiteX278" fmla="*/ 7758005 w 9155999"/>
                    <a:gd name="connsiteY278" fmla="*/ 2897117 h 6854130"/>
                    <a:gd name="connsiteX279" fmla="*/ 7769820 w 9155999"/>
                    <a:gd name="connsiteY279" fmla="*/ 2896149 h 6854130"/>
                    <a:gd name="connsiteX280" fmla="*/ 7789168 w 9155999"/>
                    <a:gd name="connsiteY280" fmla="*/ 2876456 h 6854130"/>
                    <a:gd name="connsiteX281" fmla="*/ 7805510 w 9155999"/>
                    <a:gd name="connsiteY281" fmla="*/ 2848299 h 6854130"/>
                    <a:gd name="connsiteX282" fmla="*/ 7807375 w 9155999"/>
                    <a:gd name="connsiteY282" fmla="*/ 2802106 h 6854130"/>
                    <a:gd name="connsiteX283" fmla="*/ 7803471 w 9155999"/>
                    <a:gd name="connsiteY283" fmla="*/ 2722540 h 6854130"/>
                    <a:gd name="connsiteX284" fmla="*/ 7804335 w 9155999"/>
                    <a:gd name="connsiteY284" fmla="*/ 2612674 h 6854130"/>
                    <a:gd name="connsiteX285" fmla="*/ 7807548 w 9155999"/>
                    <a:gd name="connsiteY285" fmla="*/ 2572389 h 6854130"/>
                    <a:gd name="connsiteX286" fmla="*/ 7799706 w 9155999"/>
                    <a:gd name="connsiteY286" fmla="*/ 2407694 h 6854130"/>
                    <a:gd name="connsiteX287" fmla="*/ 7789859 w 9155999"/>
                    <a:gd name="connsiteY287" fmla="*/ 2340703 h 6854130"/>
                    <a:gd name="connsiteX288" fmla="*/ 7775866 w 9155999"/>
                    <a:gd name="connsiteY288" fmla="*/ 2159113 h 6854130"/>
                    <a:gd name="connsiteX289" fmla="*/ 7609892 w 9155999"/>
                    <a:gd name="connsiteY289" fmla="*/ 2161428 h 6854130"/>
                    <a:gd name="connsiteX290" fmla="*/ 7609409 w 9155999"/>
                    <a:gd name="connsiteY290" fmla="*/ 2120867 h 6854130"/>
                    <a:gd name="connsiteX291" fmla="*/ 7600599 w 9155999"/>
                    <a:gd name="connsiteY291" fmla="*/ 2080030 h 6854130"/>
                    <a:gd name="connsiteX292" fmla="*/ 7602982 w 9155999"/>
                    <a:gd name="connsiteY292" fmla="*/ 2038674 h 6854130"/>
                    <a:gd name="connsiteX293" fmla="*/ 7629448 w 9155999"/>
                    <a:gd name="connsiteY293" fmla="*/ 1960386 h 6854130"/>
                    <a:gd name="connsiteX294" fmla="*/ 7657466 w 9155999"/>
                    <a:gd name="connsiteY294" fmla="*/ 1920136 h 6854130"/>
                    <a:gd name="connsiteX295" fmla="*/ 7685037 w 9155999"/>
                    <a:gd name="connsiteY295" fmla="*/ 1811238 h 6854130"/>
                    <a:gd name="connsiteX296" fmla="*/ 7680752 w 9155999"/>
                    <a:gd name="connsiteY296" fmla="*/ 1786846 h 6854130"/>
                    <a:gd name="connsiteX297" fmla="*/ 7683102 w 9155999"/>
                    <a:gd name="connsiteY297" fmla="*/ 1742934 h 6854130"/>
                    <a:gd name="connsiteX298" fmla="*/ 7678300 w 9155999"/>
                    <a:gd name="connsiteY298" fmla="*/ 1735091 h 6854130"/>
                    <a:gd name="connsiteX299" fmla="*/ 7665793 w 9155999"/>
                    <a:gd name="connsiteY299" fmla="*/ 1683786 h 6854130"/>
                    <a:gd name="connsiteX300" fmla="*/ 7669455 w 9155999"/>
                    <a:gd name="connsiteY300" fmla="*/ 1657840 h 6854130"/>
                    <a:gd name="connsiteX301" fmla="*/ 7656776 w 9155999"/>
                    <a:gd name="connsiteY301" fmla="*/ 1624534 h 6854130"/>
                    <a:gd name="connsiteX302" fmla="*/ 7600841 w 9155999"/>
                    <a:gd name="connsiteY302" fmla="*/ 1624120 h 6854130"/>
                    <a:gd name="connsiteX303" fmla="*/ 7526387 w 9155999"/>
                    <a:gd name="connsiteY303" fmla="*/ 1493282 h 6854130"/>
                    <a:gd name="connsiteX304" fmla="*/ 7432137 w 9155999"/>
                    <a:gd name="connsiteY304" fmla="*/ 1427086 h 6854130"/>
                    <a:gd name="connsiteX305" fmla="*/ 7287169 w 9155999"/>
                    <a:gd name="connsiteY305" fmla="*/ 1254479 h 6854130"/>
                    <a:gd name="connsiteX306" fmla="*/ 7106063 w 9155999"/>
                    <a:gd name="connsiteY306" fmla="*/ 1195019 h 6854130"/>
                    <a:gd name="connsiteX307" fmla="*/ 7152324 w 9155999"/>
                    <a:gd name="connsiteY307" fmla="*/ 1111894 h 6854130"/>
                    <a:gd name="connsiteX308" fmla="*/ 7021279 w 9155999"/>
                    <a:gd name="connsiteY308" fmla="*/ 504348 h 6854130"/>
                    <a:gd name="connsiteX309" fmla="*/ 7067402 w 9155999"/>
                    <a:gd name="connsiteY309" fmla="*/ 378278 h 6854130"/>
                    <a:gd name="connsiteX310" fmla="*/ 7093729 w 9155999"/>
                    <a:gd name="connsiteY310" fmla="*/ 186703 h 6854130"/>
                    <a:gd name="connsiteX311" fmla="*/ 7116428 w 9155999"/>
                    <a:gd name="connsiteY311" fmla="*/ 56799 h 6854130"/>
                    <a:gd name="connsiteX312" fmla="*/ 7152255 w 9155999"/>
                    <a:gd name="connsiteY312" fmla="*/ 12852 h 6854130"/>
                    <a:gd name="connsiteX313" fmla="*/ 7112592 w 9155999"/>
                    <a:gd name="connsiteY313" fmla="*/ 14131 h 6854130"/>
                    <a:gd name="connsiteX314" fmla="*/ 6697520 w 9155999"/>
                    <a:gd name="connsiteY314" fmla="*/ 0 h 6854130"/>
                    <a:gd name="connsiteX315" fmla="*/ 6702218 w 9155999"/>
                    <a:gd name="connsiteY315" fmla="*/ 13509 h 6854130"/>
                    <a:gd name="connsiteX316" fmla="*/ 6698314 w 9155999"/>
                    <a:gd name="connsiteY316" fmla="*/ 53206 h 6854130"/>
                    <a:gd name="connsiteX317" fmla="*/ 6700698 w 9155999"/>
                    <a:gd name="connsiteY317" fmla="*/ 88169 h 6854130"/>
                    <a:gd name="connsiteX318" fmla="*/ 6717627 w 9155999"/>
                    <a:gd name="connsiteY318" fmla="*/ 146799 h 6854130"/>
                    <a:gd name="connsiteX319" fmla="*/ 6714760 w 9155999"/>
                    <a:gd name="connsiteY319" fmla="*/ 177859 h 6854130"/>
                    <a:gd name="connsiteX320" fmla="*/ 6695999 w 9155999"/>
                    <a:gd name="connsiteY320" fmla="*/ 215172 h 6854130"/>
                    <a:gd name="connsiteX321" fmla="*/ 6697554 w 9155999"/>
                    <a:gd name="connsiteY321" fmla="*/ 248477 h 6854130"/>
                    <a:gd name="connsiteX322" fmla="*/ 6268109 w 9155999"/>
                    <a:gd name="connsiteY322" fmla="*/ 248961 h 6854130"/>
                    <a:gd name="connsiteX323" fmla="*/ 6438988 w 9155999"/>
                    <a:gd name="connsiteY323" fmla="*/ 416973 h 6854130"/>
                    <a:gd name="connsiteX324" fmla="*/ 6441545 w 9155999"/>
                    <a:gd name="connsiteY324" fmla="*/ 810488 h 6854130"/>
                    <a:gd name="connsiteX325" fmla="*/ 6456297 w 9155999"/>
                    <a:gd name="connsiteY325" fmla="*/ 868427 h 6854130"/>
                    <a:gd name="connsiteX326" fmla="*/ 6501246 w 9155999"/>
                    <a:gd name="connsiteY326" fmla="*/ 944055 h 6854130"/>
                    <a:gd name="connsiteX327" fmla="*/ 6257605 w 9155999"/>
                    <a:gd name="connsiteY327" fmla="*/ 1178540 h 6854130"/>
                    <a:gd name="connsiteX328" fmla="*/ 6129394 w 9155999"/>
                    <a:gd name="connsiteY328" fmla="*/ 1258659 h 6854130"/>
                    <a:gd name="connsiteX329" fmla="*/ 6010683 w 9155999"/>
                    <a:gd name="connsiteY329" fmla="*/ 1467923 h 6854130"/>
                    <a:gd name="connsiteX330" fmla="*/ 5977688 w 9155999"/>
                    <a:gd name="connsiteY330" fmla="*/ 1513321 h 6854130"/>
                    <a:gd name="connsiteX331" fmla="*/ 5778686 w 9155999"/>
                    <a:gd name="connsiteY331" fmla="*/ 1737372 h 6854130"/>
                    <a:gd name="connsiteX332" fmla="*/ 5623008 w 9155999"/>
                    <a:gd name="connsiteY332" fmla="*/ 1934474 h 6854130"/>
                    <a:gd name="connsiteX333" fmla="*/ 5602209 w 9155999"/>
                    <a:gd name="connsiteY333" fmla="*/ 1944770 h 6854130"/>
                    <a:gd name="connsiteX334" fmla="*/ 5560508 w 9155999"/>
                    <a:gd name="connsiteY334" fmla="*/ 1957864 h 6854130"/>
                    <a:gd name="connsiteX335" fmla="*/ 5275823 w 9155999"/>
                    <a:gd name="connsiteY335" fmla="*/ 1957657 h 6854130"/>
                    <a:gd name="connsiteX336" fmla="*/ 5218748 w 9155999"/>
                    <a:gd name="connsiteY336" fmla="*/ 1983119 h 6854130"/>
                    <a:gd name="connsiteX337" fmla="*/ 5185892 w 9155999"/>
                    <a:gd name="connsiteY337" fmla="*/ 1953753 h 6854130"/>
                    <a:gd name="connsiteX338" fmla="*/ 5188759 w 9155999"/>
                    <a:gd name="connsiteY338" fmla="*/ 1953753 h 6854130"/>
                    <a:gd name="connsiteX339" fmla="*/ 5039922 w 9155999"/>
                    <a:gd name="connsiteY339" fmla="*/ 1815591 h 6854130"/>
                    <a:gd name="connsiteX340" fmla="*/ 4909706 w 9155999"/>
                    <a:gd name="connsiteY340" fmla="*/ 1740792 h 6854130"/>
                    <a:gd name="connsiteX341" fmla="*/ 4566737 w 9155999"/>
                    <a:gd name="connsiteY341" fmla="*/ 1527900 h 6854130"/>
                    <a:gd name="connsiteX342" fmla="*/ 4523862 w 9155999"/>
                    <a:gd name="connsiteY342" fmla="*/ 1528833 h 6854130"/>
                    <a:gd name="connsiteX343" fmla="*/ 4501889 w 9155999"/>
                    <a:gd name="connsiteY343" fmla="*/ 1523513 h 6854130"/>
                    <a:gd name="connsiteX344" fmla="*/ 4474180 w 9155999"/>
                    <a:gd name="connsiteY344" fmla="*/ 1554814 h 6854130"/>
                    <a:gd name="connsiteX345" fmla="*/ 4194505 w 9155999"/>
                    <a:gd name="connsiteY345" fmla="*/ 1700750 h 6854130"/>
                    <a:gd name="connsiteX346" fmla="*/ 4195818 w 9155999"/>
                    <a:gd name="connsiteY346" fmla="*/ 1961975 h 6854130"/>
                    <a:gd name="connsiteX347" fmla="*/ 3840895 w 9155999"/>
                    <a:gd name="connsiteY347" fmla="*/ 1969023 h 6854130"/>
                    <a:gd name="connsiteX348" fmla="*/ 3805136 w 9155999"/>
                    <a:gd name="connsiteY348" fmla="*/ 1981219 h 6854130"/>
                    <a:gd name="connsiteX349" fmla="*/ 3795601 w 9155999"/>
                    <a:gd name="connsiteY349" fmla="*/ 1999703 h 6854130"/>
                    <a:gd name="connsiteX350" fmla="*/ 3730683 w 9155999"/>
                    <a:gd name="connsiteY350" fmla="*/ 2080341 h 6854130"/>
                    <a:gd name="connsiteX351" fmla="*/ 3626414 w 9155999"/>
                    <a:gd name="connsiteY351" fmla="*/ 2173554 h 6854130"/>
                    <a:gd name="connsiteX352" fmla="*/ 3591105 w 9155999"/>
                    <a:gd name="connsiteY352" fmla="*/ 2236226 h 6854130"/>
                    <a:gd name="connsiteX353" fmla="*/ 3599707 w 9155999"/>
                    <a:gd name="connsiteY353" fmla="*/ 2277582 h 6854130"/>
                    <a:gd name="connsiteX354" fmla="*/ 3033171 w 9155999"/>
                    <a:gd name="connsiteY354" fmla="*/ 2279585 h 6854130"/>
                    <a:gd name="connsiteX355" fmla="*/ 2928452 w 9155999"/>
                    <a:gd name="connsiteY355" fmla="*/ 2068145 h 6854130"/>
                    <a:gd name="connsiteX356" fmla="*/ 2841769 w 9155999"/>
                    <a:gd name="connsiteY356" fmla="*/ 2076817 h 6854130"/>
                    <a:gd name="connsiteX357" fmla="*/ 2735150 w 9155999"/>
                    <a:gd name="connsiteY357" fmla="*/ 2064379 h 6854130"/>
                    <a:gd name="connsiteX358" fmla="*/ 2537909 w 9155999"/>
                    <a:gd name="connsiteY358" fmla="*/ 2062133 h 6854130"/>
                    <a:gd name="connsiteX359" fmla="*/ 2450742 w 9155999"/>
                    <a:gd name="connsiteY359" fmla="*/ 2056744 h 6854130"/>
                    <a:gd name="connsiteX360" fmla="*/ 2321701 w 9155999"/>
                    <a:gd name="connsiteY360" fmla="*/ 2063619 h 6854130"/>
                    <a:gd name="connsiteX361" fmla="*/ 2245796 w 9155999"/>
                    <a:gd name="connsiteY361" fmla="*/ 2078717 h 6854130"/>
                    <a:gd name="connsiteX362" fmla="*/ 2006267 w 9155999"/>
                    <a:gd name="connsiteY362" fmla="*/ 2163362 h 6854130"/>
                    <a:gd name="connsiteX363" fmla="*/ 1945634 w 9155999"/>
                    <a:gd name="connsiteY363" fmla="*/ 2158836 h 6854130"/>
                    <a:gd name="connsiteX364" fmla="*/ 1732431 w 9155999"/>
                    <a:gd name="connsiteY364" fmla="*/ 2093608 h 6854130"/>
                    <a:gd name="connsiteX365" fmla="*/ 1672281 w 9155999"/>
                    <a:gd name="connsiteY365" fmla="*/ 2021262 h 6854130"/>
                    <a:gd name="connsiteX366" fmla="*/ 1611475 w 9155999"/>
                    <a:gd name="connsiteY366" fmla="*/ 1826577 h 6854130"/>
                    <a:gd name="connsiteX367" fmla="*/ 1512768 w 9155999"/>
                    <a:gd name="connsiteY367" fmla="*/ 1728873 h 6854130"/>
                    <a:gd name="connsiteX368" fmla="*/ 1499570 w 9155999"/>
                    <a:gd name="connsiteY368" fmla="*/ 1696465 h 6854130"/>
                    <a:gd name="connsiteX369" fmla="*/ 1477804 w 9155999"/>
                    <a:gd name="connsiteY369" fmla="*/ 1664162 h 6854130"/>
                    <a:gd name="connsiteX370" fmla="*/ 1424806 w 9155999"/>
                    <a:gd name="connsiteY370" fmla="*/ 1630304 h 6854130"/>
                    <a:gd name="connsiteX371" fmla="*/ 1387769 w 9155999"/>
                    <a:gd name="connsiteY371" fmla="*/ 1619766 h 6854130"/>
                    <a:gd name="connsiteX372" fmla="*/ 1390015 w 9155999"/>
                    <a:gd name="connsiteY372" fmla="*/ 1461428 h 6854130"/>
                    <a:gd name="connsiteX373" fmla="*/ 1383761 w 9155999"/>
                    <a:gd name="connsiteY373" fmla="*/ 1457489 h 6854130"/>
                    <a:gd name="connsiteX374" fmla="*/ 1375159 w 9155999"/>
                    <a:gd name="connsiteY374" fmla="*/ 1444050 h 6854130"/>
                    <a:gd name="connsiteX375" fmla="*/ 1362652 w 9155999"/>
                    <a:gd name="connsiteY375" fmla="*/ 1433789 h 6854130"/>
                    <a:gd name="connsiteX376" fmla="*/ 1325961 w 9155999"/>
                    <a:gd name="connsiteY376" fmla="*/ 1421938 h 6854130"/>
                    <a:gd name="connsiteX377" fmla="*/ 1271269 w 9155999"/>
                    <a:gd name="connsiteY377" fmla="*/ 1434549 h 6854130"/>
                    <a:gd name="connsiteX378" fmla="*/ 1259557 w 9155999"/>
                    <a:gd name="connsiteY378" fmla="*/ 1444015 h 6854130"/>
                    <a:gd name="connsiteX379" fmla="*/ 1213469 w 9155999"/>
                    <a:gd name="connsiteY379" fmla="*/ 1443220 h 6854130"/>
                    <a:gd name="connsiteX380" fmla="*/ 1179092 w 9155999"/>
                    <a:gd name="connsiteY380" fmla="*/ 1450337 h 6854130"/>
                    <a:gd name="connsiteX381" fmla="*/ 1153319 w 9155999"/>
                    <a:gd name="connsiteY381" fmla="*/ 1450337 h 6854130"/>
                    <a:gd name="connsiteX382" fmla="*/ 1041587 w 9155999"/>
                    <a:gd name="connsiteY382" fmla="*/ 1484265 h 6854130"/>
                    <a:gd name="connsiteX383" fmla="*/ 1000162 w 9155999"/>
                    <a:gd name="connsiteY383" fmla="*/ 1483470 h 6854130"/>
                    <a:gd name="connsiteX384" fmla="*/ 975149 w 9155999"/>
                    <a:gd name="connsiteY384" fmla="*/ 1488963 h 6854130"/>
                    <a:gd name="connsiteX385" fmla="*/ 960293 w 9155999"/>
                    <a:gd name="connsiteY385" fmla="*/ 1496081 h 6854130"/>
                    <a:gd name="connsiteX386" fmla="*/ 932170 w 9155999"/>
                    <a:gd name="connsiteY386" fmla="*/ 1498464 h 6854130"/>
                    <a:gd name="connsiteX387" fmla="*/ 918108 w 9155999"/>
                    <a:gd name="connsiteY387" fmla="*/ 1506342 h 6854130"/>
                    <a:gd name="connsiteX388" fmla="*/ 875129 w 9155999"/>
                    <a:gd name="connsiteY388" fmla="*/ 1509520 h 6854130"/>
                    <a:gd name="connsiteX389" fmla="*/ 848561 w 9155999"/>
                    <a:gd name="connsiteY389" fmla="*/ 1500054 h 6854130"/>
                    <a:gd name="connsiteX390" fmla="*/ 839164 w 9155999"/>
                    <a:gd name="connsiteY390" fmla="*/ 1501643 h 6854130"/>
                    <a:gd name="connsiteX391" fmla="*/ 833705 w 9155999"/>
                    <a:gd name="connsiteY391" fmla="*/ 1506376 h 6854130"/>
                    <a:gd name="connsiteX392" fmla="*/ 825862 w 9155999"/>
                    <a:gd name="connsiteY392" fmla="*/ 1507965 h 6854130"/>
                    <a:gd name="connsiteX393" fmla="*/ 817294 w 9155999"/>
                    <a:gd name="connsiteY393" fmla="*/ 1504821 h 6854130"/>
                    <a:gd name="connsiteX394" fmla="*/ 785267 w 9155999"/>
                    <a:gd name="connsiteY394" fmla="*/ 1514288 h 6854130"/>
                    <a:gd name="connsiteX395" fmla="*/ 764157 w 9155999"/>
                    <a:gd name="connsiteY395" fmla="*/ 1511939 h 6854130"/>
                    <a:gd name="connsiteX396" fmla="*/ 724322 w 9155999"/>
                    <a:gd name="connsiteY396" fmla="*/ 1525344 h 6854130"/>
                    <a:gd name="connsiteX397" fmla="*/ 718000 w 9155999"/>
                    <a:gd name="connsiteY397" fmla="*/ 1530595 h 6854130"/>
                    <a:gd name="connsiteX398" fmla="*/ 704802 w 9155999"/>
                    <a:gd name="connsiteY398" fmla="*/ 1560065 h 6854130"/>
                    <a:gd name="connsiteX399" fmla="*/ 690741 w 9155999"/>
                    <a:gd name="connsiteY399" fmla="*/ 1579793 h 6854130"/>
                    <a:gd name="connsiteX400" fmla="*/ 686076 w 9155999"/>
                    <a:gd name="connsiteY400" fmla="*/ 1598726 h 6854130"/>
                    <a:gd name="connsiteX401" fmla="*/ 673570 w 9155999"/>
                    <a:gd name="connsiteY401" fmla="*/ 1619248 h 6854130"/>
                    <a:gd name="connsiteX402" fmla="*/ 673570 w 9155999"/>
                    <a:gd name="connsiteY402" fmla="*/ 1647648 h 6854130"/>
                    <a:gd name="connsiteX403" fmla="*/ 683727 w 9155999"/>
                    <a:gd name="connsiteY403" fmla="*/ 1669724 h 6854130"/>
                    <a:gd name="connsiteX404" fmla="*/ 683727 w 9155999"/>
                    <a:gd name="connsiteY404" fmla="*/ 1688657 h 6854130"/>
                    <a:gd name="connsiteX405" fmla="*/ 675124 w 9155999"/>
                    <a:gd name="connsiteY405" fmla="*/ 1711529 h 6854130"/>
                    <a:gd name="connsiteX406" fmla="*/ 661063 w 9155999"/>
                    <a:gd name="connsiteY406" fmla="*/ 1731222 h 6854130"/>
                    <a:gd name="connsiteX407" fmla="*/ 641543 w 9155999"/>
                    <a:gd name="connsiteY407" fmla="*/ 1784808 h 6854130"/>
                    <a:gd name="connsiteX408" fmla="*/ 625132 w 9155999"/>
                    <a:gd name="connsiteY408" fmla="*/ 1802151 h 6854130"/>
                    <a:gd name="connsiteX409" fmla="*/ 614180 w 9155999"/>
                    <a:gd name="connsiteY409" fmla="*/ 1823433 h 6854130"/>
                    <a:gd name="connsiteX410" fmla="*/ 604022 w 9155999"/>
                    <a:gd name="connsiteY410" fmla="*/ 1835249 h 6854130"/>
                    <a:gd name="connsiteX411" fmla="*/ 564187 w 9155999"/>
                    <a:gd name="connsiteY411" fmla="*/ 1860470 h 6854130"/>
                    <a:gd name="connsiteX412" fmla="*/ 540728 w 9155999"/>
                    <a:gd name="connsiteY412" fmla="*/ 1880958 h 6854130"/>
                    <a:gd name="connsiteX413" fmla="*/ 527461 w 9155999"/>
                    <a:gd name="connsiteY413" fmla="*/ 1888040 h 6854130"/>
                    <a:gd name="connsiteX414" fmla="*/ 509496 w 9155999"/>
                    <a:gd name="connsiteY414" fmla="*/ 1889629 h 6854130"/>
                    <a:gd name="connsiteX415" fmla="*/ 502448 w 9155999"/>
                    <a:gd name="connsiteY415" fmla="*/ 1894328 h 6854130"/>
                    <a:gd name="connsiteX416" fmla="*/ 482133 w 9155999"/>
                    <a:gd name="connsiteY416" fmla="*/ 1943941 h 6854130"/>
                    <a:gd name="connsiteX417" fmla="*/ 471181 w 9155999"/>
                    <a:gd name="connsiteY417" fmla="*/ 1961284 h 6854130"/>
                    <a:gd name="connsiteX418" fmla="*/ 461991 w 9155999"/>
                    <a:gd name="connsiteY418" fmla="*/ 1966225 h 6854130"/>
                    <a:gd name="connsiteX419" fmla="*/ 471215 w 9155999"/>
                    <a:gd name="connsiteY419" fmla="*/ 1993415 h 6854130"/>
                    <a:gd name="connsiteX420" fmla="*/ 471457 w 9155999"/>
                    <a:gd name="connsiteY420" fmla="*/ 2062686 h 6854130"/>
                    <a:gd name="connsiteX421" fmla="*/ 479576 w 9155999"/>
                    <a:gd name="connsiteY421" fmla="*/ 2091466 h 6854130"/>
                    <a:gd name="connsiteX422" fmla="*/ 479887 w 9155999"/>
                    <a:gd name="connsiteY422" fmla="*/ 2127880 h 6854130"/>
                    <a:gd name="connsiteX423" fmla="*/ 462647 w 9155999"/>
                    <a:gd name="connsiteY423" fmla="*/ 2166264 h 6854130"/>
                    <a:gd name="connsiteX424" fmla="*/ 430206 w 9155999"/>
                    <a:gd name="connsiteY424" fmla="*/ 2187823 h 6854130"/>
                    <a:gd name="connsiteX425" fmla="*/ 362558 w 9155999"/>
                    <a:gd name="connsiteY425" fmla="*/ 2241029 h 6854130"/>
                    <a:gd name="connsiteX426" fmla="*/ 363802 w 9155999"/>
                    <a:gd name="connsiteY426" fmla="*/ 2260480 h 6854130"/>
                    <a:gd name="connsiteX427" fmla="*/ 375203 w 9155999"/>
                    <a:gd name="connsiteY427" fmla="*/ 2293198 h 6854130"/>
                    <a:gd name="connsiteX428" fmla="*/ 352954 w 9155999"/>
                    <a:gd name="connsiteY428" fmla="*/ 2333759 h 6854130"/>
                    <a:gd name="connsiteX429" fmla="*/ 333814 w 9155999"/>
                    <a:gd name="connsiteY429" fmla="*/ 2400577 h 6854130"/>
                    <a:gd name="connsiteX430" fmla="*/ 314881 w 9155999"/>
                    <a:gd name="connsiteY430" fmla="*/ 2491510 h 6854130"/>
                    <a:gd name="connsiteX431" fmla="*/ 338132 w 9155999"/>
                    <a:gd name="connsiteY431" fmla="*/ 2569798 h 6854130"/>
                    <a:gd name="connsiteX432" fmla="*/ 334401 w 9155999"/>
                    <a:gd name="connsiteY432" fmla="*/ 2593568 h 6854130"/>
                    <a:gd name="connsiteX433" fmla="*/ 319130 w 9155999"/>
                    <a:gd name="connsiteY433" fmla="*/ 2611706 h 6854130"/>
                    <a:gd name="connsiteX434" fmla="*/ 305207 w 9155999"/>
                    <a:gd name="connsiteY434" fmla="*/ 2620102 h 6854130"/>
                    <a:gd name="connsiteX435" fmla="*/ 283994 w 9155999"/>
                    <a:gd name="connsiteY435" fmla="*/ 2655929 h 6854130"/>
                    <a:gd name="connsiteX436" fmla="*/ 270485 w 9155999"/>
                    <a:gd name="connsiteY436" fmla="*/ 2670094 h 6854130"/>
                    <a:gd name="connsiteX437" fmla="*/ 165179 w 9155999"/>
                    <a:gd name="connsiteY437" fmla="*/ 2723507 h 6854130"/>
                    <a:gd name="connsiteX438" fmla="*/ 82711 w 9155999"/>
                    <a:gd name="connsiteY438" fmla="*/ 2794851 h 6854130"/>
                    <a:gd name="connsiteX439" fmla="*/ 66956 w 9155999"/>
                    <a:gd name="connsiteY439" fmla="*/ 2819174 h 6854130"/>
                    <a:gd name="connsiteX440" fmla="*/ 62672 w 9155999"/>
                    <a:gd name="connsiteY440" fmla="*/ 2831957 h 6854130"/>
                    <a:gd name="connsiteX441" fmla="*/ 72104 w 9155999"/>
                    <a:gd name="connsiteY441" fmla="*/ 2848886 h 6854130"/>
                    <a:gd name="connsiteX442" fmla="*/ 92073 w 9155999"/>
                    <a:gd name="connsiteY442" fmla="*/ 2865780 h 6854130"/>
                    <a:gd name="connsiteX443" fmla="*/ 63570 w 9155999"/>
                    <a:gd name="connsiteY443" fmla="*/ 2891589 h 6854130"/>
                    <a:gd name="connsiteX444" fmla="*/ 31267 w 9155999"/>
                    <a:gd name="connsiteY444" fmla="*/ 2935259 h 6854130"/>
                    <a:gd name="connsiteX445" fmla="*/ 15098 w 9155999"/>
                    <a:gd name="connsiteY445" fmla="*/ 2949907 h 6854130"/>
                    <a:gd name="connsiteX446" fmla="*/ 9017 w 9155999"/>
                    <a:gd name="connsiteY446" fmla="*/ 2964695 h 6854130"/>
                    <a:gd name="connsiteX447" fmla="*/ 7152 w 9155999"/>
                    <a:gd name="connsiteY447" fmla="*/ 3001247 h 6854130"/>
                    <a:gd name="connsiteX448" fmla="*/ 0 w 9155999"/>
                    <a:gd name="connsiteY448" fmla="*/ 3023601 h 6854130"/>
                    <a:gd name="connsiteX449" fmla="*/ 1140 w 9155999"/>
                    <a:gd name="connsiteY449" fmla="*/ 3037455 h 6854130"/>
                    <a:gd name="connsiteX450" fmla="*/ 40353 w 9155999"/>
                    <a:gd name="connsiteY450" fmla="*/ 3089175 h 6854130"/>
                    <a:gd name="connsiteX451" fmla="*/ 65782 w 9155999"/>
                    <a:gd name="connsiteY451" fmla="*/ 3103686 h 6854130"/>
                    <a:gd name="connsiteX452" fmla="*/ 115843 w 9155999"/>
                    <a:gd name="connsiteY452" fmla="*/ 3119405 h 6854130"/>
                    <a:gd name="connsiteX453" fmla="*/ 145728 w 9155999"/>
                    <a:gd name="connsiteY453" fmla="*/ 3115018 h 6854130"/>
                    <a:gd name="connsiteX454" fmla="*/ 154400 w 9155999"/>
                    <a:gd name="connsiteY454" fmla="*/ 3126523 h 6854130"/>
                    <a:gd name="connsiteX455" fmla="*/ 171536 w 9155999"/>
                    <a:gd name="connsiteY455" fmla="*/ 3130461 h 6854130"/>
                    <a:gd name="connsiteX456" fmla="*/ 204945 w 9155999"/>
                    <a:gd name="connsiteY456" fmla="*/ 3107521 h 6854130"/>
                    <a:gd name="connsiteX457" fmla="*/ 217901 w 9155999"/>
                    <a:gd name="connsiteY457" fmla="*/ 3106761 h 6854130"/>
                    <a:gd name="connsiteX458" fmla="*/ 224569 w 9155999"/>
                    <a:gd name="connsiteY458" fmla="*/ 3111252 h 6854130"/>
                    <a:gd name="connsiteX459" fmla="*/ 242017 w 9155999"/>
                    <a:gd name="connsiteY459" fmla="*/ 3113739 h 6854130"/>
                    <a:gd name="connsiteX460" fmla="*/ 252830 w 9155999"/>
                    <a:gd name="connsiteY460" fmla="*/ 3111736 h 6854130"/>
                    <a:gd name="connsiteX461" fmla="*/ 266754 w 9155999"/>
                    <a:gd name="connsiteY461" fmla="*/ 3141206 h 6854130"/>
                    <a:gd name="connsiteX462" fmla="*/ 274493 w 9155999"/>
                    <a:gd name="connsiteY462" fmla="*/ 3140308 h 6854130"/>
                    <a:gd name="connsiteX463" fmla="*/ 284408 w 9155999"/>
                    <a:gd name="connsiteY463" fmla="*/ 3152711 h 6854130"/>
                    <a:gd name="connsiteX464" fmla="*/ 314121 w 9155999"/>
                    <a:gd name="connsiteY464" fmla="*/ 3167429 h 6854130"/>
                    <a:gd name="connsiteX465" fmla="*/ 325487 w 9155999"/>
                    <a:gd name="connsiteY465" fmla="*/ 3167947 h 6854130"/>
                    <a:gd name="connsiteX466" fmla="*/ 367223 w 9155999"/>
                    <a:gd name="connsiteY466" fmla="*/ 3152780 h 6854130"/>
                    <a:gd name="connsiteX467" fmla="*/ 386812 w 9155999"/>
                    <a:gd name="connsiteY467" fmla="*/ 3150223 h 6854130"/>
                    <a:gd name="connsiteX468" fmla="*/ 414002 w 9155999"/>
                    <a:gd name="connsiteY468" fmla="*/ 3155406 h 6854130"/>
                    <a:gd name="connsiteX469" fmla="*/ 430033 w 9155999"/>
                    <a:gd name="connsiteY469" fmla="*/ 3165459 h 6854130"/>
                    <a:gd name="connsiteX470" fmla="*/ 459192 w 9155999"/>
                    <a:gd name="connsiteY470" fmla="*/ 3163801 h 6854130"/>
                    <a:gd name="connsiteX471" fmla="*/ 466379 w 9155999"/>
                    <a:gd name="connsiteY471" fmla="*/ 3168638 h 6854130"/>
                    <a:gd name="connsiteX472" fmla="*/ 476121 w 9155999"/>
                    <a:gd name="connsiteY472" fmla="*/ 3183563 h 6854130"/>
                    <a:gd name="connsiteX473" fmla="*/ 490183 w 9155999"/>
                    <a:gd name="connsiteY473" fmla="*/ 3184980 h 6854130"/>
                    <a:gd name="connsiteX474" fmla="*/ 510325 w 9155999"/>
                    <a:gd name="connsiteY474" fmla="*/ 3177586 h 6854130"/>
                    <a:gd name="connsiteX475" fmla="*/ 531193 w 9155999"/>
                    <a:gd name="connsiteY475" fmla="*/ 3177932 h 6854130"/>
                    <a:gd name="connsiteX476" fmla="*/ 542179 w 9155999"/>
                    <a:gd name="connsiteY476" fmla="*/ 3188711 h 6854130"/>
                    <a:gd name="connsiteX477" fmla="*/ 547915 w 9155999"/>
                    <a:gd name="connsiteY477" fmla="*/ 3183494 h 6854130"/>
                    <a:gd name="connsiteX478" fmla="*/ 556932 w 9155999"/>
                    <a:gd name="connsiteY478" fmla="*/ 3186016 h 6854130"/>
                    <a:gd name="connsiteX479" fmla="*/ 567400 w 9155999"/>
                    <a:gd name="connsiteY479" fmla="*/ 3211928 h 6854130"/>
                    <a:gd name="connsiteX480" fmla="*/ 575692 w 9155999"/>
                    <a:gd name="connsiteY480" fmla="*/ 3219667 h 6854130"/>
                    <a:gd name="connsiteX481" fmla="*/ 589062 w 9155999"/>
                    <a:gd name="connsiteY481" fmla="*/ 3287107 h 6854130"/>
                    <a:gd name="connsiteX482" fmla="*/ 617462 w 9155999"/>
                    <a:gd name="connsiteY482" fmla="*/ 3302723 h 6854130"/>
                    <a:gd name="connsiteX483" fmla="*/ 628414 w 9155999"/>
                    <a:gd name="connsiteY483" fmla="*/ 3314055 h 6854130"/>
                    <a:gd name="connsiteX484" fmla="*/ 640506 w 9155999"/>
                    <a:gd name="connsiteY484" fmla="*/ 3340313 h 6854130"/>
                    <a:gd name="connsiteX485" fmla="*/ 708499 w 9155999"/>
                    <a:gd name="connsiteY485" fmla="*/ 3384466 h 6854130"/>
                    <a:gd name="connsiteX486" fmla="*/ 722180 w 9155999"/>
                    <a:gd name="connsiteY486" fmla="*/ 3397802 h 6854130"/>
                    <a:gd name="connsiteX487" fmla="*/ 735482 w 9155999"/>
                    <a:gd name="connsiteY487" fmla="*/ 3418704 h 6854130"/>
                    <a:gd name="connsiteX488" fmla="*/ 777977 w 9155999"/>
                    <a:gd name="connsiteY488" fmla="*/ 3406509 h 6854130"/>
                    <a:gd name="connsiteX489" fmla="*/ 803371 w 9155999"/>
                    <a:gd name="connsiteY489" fmla="*/ 3403641 h 6854130"/>
                    <a:gd name="connsiteX490" fmla="*/ 829421 w 9155999"/>
                    <a:gd name="connsiteY490" fmla="*/ 3431730 h 6854130"/>
                    <a:gd name="connsiteX491" fmla="*/ 843102 w 9155999"/>
                    <a:gd name="connsiteY491" fmla="*/ 3431211 h 6854130"/>
                    <a:gd name="connsiteX492" fmla="*/ 842204 w 9155999"/>
                    <a:gd name="connsiteY492" fmla="*/ 3439849 h 6854130"/>
                    <a:gd name="connsiteX493" fmla="*/ 870949 w 9155999"/>
                    <a:gd name="connsiteY493" fmla="*/ 3474432 h 6854130"/>
                    <a:gd name="connsiteX494" fmla="*/ 871294 w 9155999"/>
                    <a:gd name="connsiteY494" fmla="*/ 3484693 h 6854130"/>
                    <a:gd name="connsiteX495" fmla="*/ 880104 w 9155999"/>
                    <a:gd name="connsiteY495" fmla="*/ 3486697 h 6854130"/>
                    <a:gd name="connsiteX496" fmla="*/ 884976 w 9155999"/>
                    <a:gd name="connsiteY496" fmla="*/ 3481480 h 6854130"/>
                    <a:gd name="connsiteX497" fmla="*/ 888949 w 9155999"/>
                    <a:gd name="connsiteY497" fmla="*/ 3484555 h 6854130"/>
                    <a:gd name="connsiteX498" fmla="*/ 891125 w 9155999"/>
                    <a:gd name="connsiteY498" fmla="*/ 3490325 h 6854130"/>
                    <a:gd name="connsiteX499" fmla="*/ 886807 w 9155999"/>
                    <a:gd name="connsiteY499" fmla="*/ 3498789 h 6854130"/>
                    <a:gd name="connsiteX500" fmla="*/ 891816 w 9155999"/>
                    <a:gd name="connsiteY500" fmla="*/ 3526843 h 6854130"/>
                    <a:gd name="connsiteX501" fmla="*/ 888016 w 9155999"/>
                    <a:gd name="connsiteY501" fmla="*/ 3538175 h 6854130"/>
                    <a:gd name="connsiteX502" fmla="*/ 882419 w 9155999"/>
                    <a:gd name="connsiteY502" fmla="*/ 3543392 h 6854130"/>
                    <a:gd name="connsiteX503" fmla="*/ 886738 w 9155999"/>
                    <a:gd name="connsiteY503" fmla="*/ 3552030 h 6854130"/>
                    <a:gd name="connsiteX504" fmla="*/ 881694 w 9155999"/>
                    <a:gd name="connsiteY504" fmla="*/ 3564260 h 6854130"/>
                    <a:gd name="connsiteX505" fmla="*/ 887429 w 9155999"/>
                    <a:gd name="connsiteY505" fmla="*/ 3568959 h 6854130"/>
                    <a:gd name="connsiteX506" fmla="*/ 888672 w 9155999"/>
                    <a:gd name="connsiteY506" fmla="*/ 3575972 h 6854130"/>
                    <a:gd name="connsiteX507" fmla="*/ 901248 w 9155999"/>
                    <a:gd name="connsiteY507" fmla="*/ 3584264 h 6854130"/>
                    <a:gd name="connsiteX508" fmla="*/ 900868 w 9155999"/>
                    <a:gd name="connsiteY508" fmla="*/ 3589861 h 6854130"/>
                    <a:gd name="connsiteX509" fmla="*/ 897448 w 9155999"/>
                    <a:gd name="connsiteY509" fmla="*/ 3592729 h 6854130"/>
                    <a:gd name="connsiteX510" fmla="*/ 888465 w 9155999"/>
                    <a:gd name="connsiteY510" fmla="*/ 3592003 h 6854130"/>
                    <a:gd name="connsiteX511" fmla="*/ 886669 w 9155999"/>
                    <a:gd name="connsiteY511" fmla="*/ 3596321 h 6854130"/>
                    <a:gd name="connsiteX512" fmla="*/ 890987 w 9155999"/>
                    <a:gd name="connsiteY512" fmla="*/ 3601193 h 6854130"/>
                    <a:gd name="connsiteX513" fmla="*/ 890815 w 9155999"/>
                    <a:gd name="connsiteY513" fmla="*/ 3606582 h 6854130"/>
                    <a:gd name="connsiteX514" fmla="*/ 887567 w 9155999"/>
                    <a:gd name="connsiteY514" fmla="*/ 3610521 h 6854130"/>
                    <a:gd name="connsiteX515" fmla="*/ 863072 w 9155999"/>
                    <a:gd name="connsiteY515" fmla="*/ 3624341 h 6854130"/>
                    <a:gd name="connsiteX516" fmla="*/ 854262 w 9155999"/>
                    <a:gd name="connsiteY516" fmla="*/ 3621992 h 6854130"/>
                    <a:gd name="connsiteX517" fmla="*/ 847801 w 9155999"/>
                    <a:gd name="connsiteY517" fmla="*/ 3624687 h 6854130"/>
                    <a:gd name="connsiteX518" fmla="*/ 843828 w 9155999"/>
                    <a:gd name="connsiteY518" fmla="*/ 3632771 h 6854130"/>
                    <a:gd name="connsiteX519" fmla="*/ 830181 w 9155999"/>
                    <a:gd name="connsiteY519" fmla="*/ 3633496 h 6854130"/>
                    <a:gd name="connsiteX520" fmla="*/ 827279 w 9155999"/>
                    <a:gd name="connsiteY520" fmla="*/ 3642859 h 6854130"/>
                    <a:gd name="connsiteX521" fmla="*/ 810350 w 9155999"/>
                    <a:gd name="connsiteY521" fmla="*/ 3647869 h 6854130"/>
                    <a:gd name="connsiteX522" fmla="*/ 806929 w 9155999"/>
                    <a:gd name="connsiteY522" fmla="*/ 3654502 h 6854130"/>
                    <a:gd name="connsiteX523" fmla="*/ 799743 w 9155999"/>
                    <a:gd name="connsiteY523" fmla="*/ 3657197 h 6854130"/>
                    <a:gd name="connsiteX524" fmla="*/ 798672 w 9155999"/>
                    <a:gd name="connsiteY524" fmla="*/ 3664763 h 6854130"/>
                    <a:gd name="connsiteX525" fmla="*/ 808899 w 9155999"/>
                    <a:gd name="connsiteY525" fmla="*/ 3671431 h 6854130"/>
                    <a:gd name="connsiteX526" fmla="*/ 816983 w 9155999"/>
                    <a:gd name="connsiteY526" fmla="*/ 3691055 h 6854130"/>
                    <a:gd name="connsiteX527" fmla="*/ 818952 w 9155999"/>
                    <a:gd name="connsiteY527" fmla="*/ 3714272 h 6854130"/>
                    <a:gd name="connsiteX528" fmla="*/ 815705 w 9155999"/>
                    <a:gd name="connsiteY528" fmla="*/ 3722011 h 6854130"/>
                    <a:gd name="connsiteX529" fmla="*/ 819298 w 9155999"/>
                    <a:gd name="connsiteY529" fmla="*/ 3727953 h 6854130"/>
                    <a:gd name="connsiteX530" fmla="*/ 823996 w 9155999"/>
                    <a:gd name="connsiteY530" fmla="*/ 3731028 h 6854130"/>
                    <a:gd name="connsiteX531" fmla="*/ 839647 w 9155999"/>
                    <a:gd name="connsiteY531" fmla="*/ 3731754 h 6854130"/>
                    <a:gd name="connsiteX532" fmla="*/ 849356 w 9155999"/>
                    <a:gd name="connsiteY532" fmla="*/ 3741117 h 6854130"/>
                    <a:gd name="connsiteX533" fmla="*/ 873989 w 9155999"/>
                    <a:gd name="connsiteY533" fmla="*/ 3744745 h 6854130"/>
                    <a:gd name="connsiteX534" fmla="*/ 878135 w 9155999"/>
                    <a:gd name="connsiteY534" fmla="*/ 3738629 h 6854130"/>
                    <a:gd name="connsiteX535" fmla="*/ 881175 w 9155999"/>
                    <a:gd name="connsiteY535" fmla="*/ 3746541 h 6854130"/>
                    <a:gd name="connsiteX536" fmla="*/ 887290 w 9155999"/>
                    <a:gd name="connsiteY536" fmla="*/ 3749961 h 6854130"/>
                    <a:gd name="connsiteX537" fmla="*/ 884216 w 9155999"/>
                    <a:gd name="connsiteY537" fmla="*/ 3756422 h 6854130"/>
                    <a:gd name="connsiteX538" fmla="*/ 890504 w 9155999"/>
                    <a:gd name="connsiteY538" fmla="*/ 3757148 h 6854130"/>
                    <a:gd name="connsiteX539" fmla="*/ 894788 w 9155999"/>
                    <a:gd name="connsiteY539" fmla="*/ 3764887 h 6854130"/>
                    <a:gd name="connsiteX540" fmla="*/ 902527 w 9155999"/>
                    <a:gd name="connsiteY540" fmla="*/ 3770104 h 6854130"/>
                    <a:gd name="connsiteX541" fmla="*/ 905049 w 9155999"/>
                    <a:gd name="connsiteY541" fmla="*/ 3779812 h 6854130"/>
                    <a:gd name="connsiteX542" fmla="*/ 915655 w 9155999"/>
                    <a:gd name="connsiteY542" fmla="*/ 3776391 h 6854130"/>
                    <a:gd name="connsiteX543" fmla="*/ 925709 w 9155999"/>
                    <a:gd name="connsiteY543" fmla="*/ 3780538 h 6854130"/>
                    <a:gd name="connsiteX544" fmla="*/ 925329 w 9155999"/>
                    <a:gd name="connsiteY544" fmla="*/ 3789520 h 6854130"/>
                    <a:gd name="connsiteX545" fmla="*/ 935728 w 9155999"/>
                    <a:gd name="connsiteY545" fmla="*/ 3804825 h 6854130"/>
                    <a:gd name="connsiteX546" fmla="*/ 934105 w 9155999"/>
                    <a:gd name="connsiteY546" fmla="*/ 3815985 h 6854130"/>
                    <a:gd name="connsiteX547" fmla="*/ 944884 w 9155999"/>
                    <a:gd name="connsiteY547" fmla="*/ 3840998 h 6854130"/>
                    <a:gd name="connsiteX548" fmla="*/ 958012 w 9155999"/>
                    <a:gd name="connsiteY548" fmla="*/ 3844073 h 6854130"/>
                    <a:gd name="connsiteX549" fmla="*/ 966995 w 9155999"/>
                    <a:gd name="connsiteY549" fmla="*/ 3857029 h 6854130"/>
                    <a:gd name="connsiteX550" fmla="*/ 978500 w 9155999"/>
                    <a:gd name="connsiteY550" fmla="*/ 3850223 h 6854130"/>
                    <a:gd name="connsiteX551" fmla="*/ 995049 w 9155999"/>
                    <a:gd name="connsiteY551" fmla="*/ 3861417 h 6854130"/>
                    <a:gd name="connsiteX552" fmla="*/ 1004930 w 9155999"/>
                    <a:gd name="connsiteY552" fmla="*/ 3873647 h 6854130"/>
                    <a:gd name="connsiteX553" fmla="*/ 1015744 w 9155999"/>
                    <a:gd name="connsiteY553" fmla="*/ 3870952 h 6854130"/>
                    <a:gd name="connsiteX554" fmla="*/ 1018266 w 9155999"/>
                    <a:gd name="connsiteY554" fmla="*/ 3874200 h 6854130"/>
                    <a:gd name="connsiteX555" fmla="*/ 1016642 w 9155999"/>
                    <a:gd name="connsiteY555" fmla="*/ 3889125 h 6854130"/>
                    <a:gd name="connsiteX556" fmla="*/ 1025211 w 9155999"/>
                    <a:gd name="connsiteY556" fmla="*/ 3885532 h 6854130"/>
                    <a:gd name="connsiteX557" fmla="*/ 1032984 w 9155999"/>
                    <a:gd name="connsiteY557" fmla="*/ 3892408 h 6854130"/>
                    <a:gd name="connsiteX558" fmla="*/ 1035852 w 9155999"/>
                    <a:gd name="connsiteY558" fmla="*/ 3899939 h 6854130"/>
                    <a:gd name="connsiteX559" fmla="*/ 1040550 w 9155999"/>
                    <a:gd name="connsiteY559" fmla="*/ 3900112 h 6854130"/>
                    <a:gd name="connsiteX560" fmla="*/ 1047737 w 9155999"/>
                    <a:gd name="connsiteY560" fmla="*/ 3894377 h 6854130"/>
                    <a:gd name="connsiteX561" fmla="*/ 1052746 w 9155999"/>
                    <a:gd name="connsiteY561" fmla="*/ 3901390 h 6854130"/>
                    <a:gd name="connsiteX562" fmla="*/ 1058689 w 9155999"/>
                    <a:gd name="connsiteY562" fmla="*/ 3901045 h 6854130"/>
                    <a:gd name="connsiteX563" fmla="*/ 1061591 w 9155999"/>
                    <a:gd name="connsiteY563" fmla="*/ 3892408 h 6854130"/>
                    <a:gd name="connsiteX564" fmla="*/ 1070574 w 9155999"/>
                    <a:gd name="connsiteY564" fmla="*/ 3895828 h 6854130"/>
                    <a:gd name="connsiteX565" fmla="*/ 1074201 w 9155999"/>
                    <a:gd name="connsiteY565" fmla="*/ 3893858 h 6854130"/>
                    <a:gd name="connsiteX566" fmla="*/ 1080489 w 9155999"/>
                    <a:gd name="connsiteY566" fmla="*/ 3896380 h 6854130"/>
                    <a:gd name="connsiteX567" fmla="*/ 1092132 w 9155999"/>
                    <a:gd name="connsiteY567" fmla="*/ 3913482 h 6854130"/>
                    <a:gd name="connsiteX568" fmla="*/ 1099180 w 9155999"/>
                    <a:gd name="connsiteY568" fmla="*/ 3908266 h 6854130"/>
                    <a:gd name="connsiteX569" fmla="*/ 1108889 w 9155999"/>
                    <a:gd name="connsiteY569" fmla="*/ 3914933 h 6854130"/>
                    <a:gd name="connsiteX570" fmla="*/ 1107437 w 9155999"/>
                    <a:gd name="connsiteY570" fmla="*/ 3928235 h 6854130"/>
                    <a:gd name="connsiteX571" fmla="*/ 1115177 w 9155999"/>
                    <a:gd name="connsiteY571" fmla="*/ 3932035 h 6854130"/>
                    <a:gd name="connsiteX572" fmla="*/ 1122570 w 9155999"/>
                    <a:gd name="connsiteY572" fmla="*/ 3922327 h 6854130"/>
                    <a:gd name="connsiteX573" fmla="*/ 1128512 w 9155999"/>
                    <a:gd name="connsiteY573" fmla="*/ 3926300 h 6854130"/>
                    <a:gd name="connsiteX574" fmla="*/ 1130102 w 9155999"/>
                    <a:gd name="connsiteY574" fmla="*/ 3939429 h 6854130"/>
                    <a:gd name="connsiteX575" fmla="*/ 1135146 w 9155999"/>
                    <a:gd name="connsiteY575" fmla="*/ 3941606 h 6854130"/>
                    <a:gd name="connsiteX576" fmla="*/ 1145200 w 9155999"/>
                    <a:gd name="connsiteY576" fmla="*/ 3939291 h 6854130"/>
                    <a:gd name="connsiteX577" fmla="*/ 1156532 w 9155999"/>
                    <a:gd name="connsiteY577" fmla="*/ 3945233 h 6854130"/>
                    <a:gd name="connsiteX578" fmla="*/ 1169108 w 9155999"/>
                    <a:gd name="connsiteY578" fmla="*/ 3945060 h 6854130"/>
                    <a:gd name="connsiteX579" fmla="*/ 1174670 w 9155999"/>
                    <a:gd name="connsiteY579" fmla="*/ 3954043 h 6854130"/>
                    <a:gd name="connsiteX580" fmla="*/ 1182755 w 9155999"/>
                    <a:gd name="connsiteY580" fmla="*/ 3958742 h 6854130"/>
                    <a:gd name="connsiteX581" fmla="*/ 1196436 w 9155999"/>
                    <a:gd name="connsiteY581" fmla="*/ 3960020 h 6854130"/>
                    <a:gd name="connsiteX582" fmla="*/ 1201998 w 9155999"/>
                    <a:gd name="connsiteY582" fmla="*/ 3956634 h 6854130"/>
                    <a:gd name="connsiteX583" fmla="*/ 1210256 w 9155999"/>
                    <a:gd name="connsiteY583" fmla="*/ 3959364 h 6854130"/>
                    <a:gd name="connsiteX584" fmla="*/ 1225319 w 9155999"/>
                    <a:gd name="connsiteY584" fmla="*/ 3977882 h 6854130"/>
                    <a:gd name="connsiteX585" fmla="*/ 1232333 w 9155999"/>
                    <a:gd name="connsiteY585" fmla="*/ 3972147 h 6854130"/>
                    <a:gd name="connsiteX586" fmla="*/ 1249607 w 9155999"/>
                    <a:gd name="connsiteY586" fmla="*/ 3974323 h 6854130"/>
                    <a:gd name="connsiteX587" fmla="*/ 1249780 w 9155999"/>
                    <a:gd name="connsiteY587" fmla="*/ 3986208 h 6854130"/>
                    <a:gd name="connsiteX588" fmla="*/ 1302087 w 9155999"/>
                    <a:gd name="connsiteY588" fmla="*/ 3993844 h 6854130"/>
                    <a:gd name="connsiteX589" fmla="*/ 1307304 w 9155999"/>
                    <a:gd name="connsiteY589" fmla="*/ 3999406 h 6854130"/>
                    <a:gd name="connsiteX590" fmla="*/ 1305680 w 9155999"/>
                    <a:gd name="connsiteY590" fmla="*/ 4010738 h 6854130"/>
                    <a:gd name="connsiteX591" fmla="*/ 1297043 w 9155999"/>
                    <a:gd name="connsiteY591" fmla="*/ 4020792 h 6854130"/>
                    <a:gd name="connsiteX592" fmla="*/ 1301189 w 9155999"/>
                    <a:gd name="connsiteY592" fmla="*/ 4023867 h 6854130"/>
                    <a:gd name="connsiteX593" fmla="*/ 1337155 w 9155999"/>
                    <a:gd name="connsiteY593" fmla="*/ 4026803 h 6854130"/>
                    <a:gd name="connsiteX594" fmla="*/ 1346828 w 9155999"/>
                    <a:gd name="connsiteY594" fmla="*/ 4034715 h 6854130"/>
                    <a:gd name="connsiteX595" fmla="*/ 1357608 w 9155999"/>
                    <a:gd name="connsiteY595" fmla="*/ 4034715 h 6854130"/>
                    <a:gd name="connsiteX596" fmla="*/ 1371255 w 9155999"/>
                    <a:gd name="connsiteY596" fmla="*/ 4045564 h 6854130"/>
                    <a:gd name="connsiteX597" fmla="*/ 1361512 w 9155999"/>
                    <a:gd name="connsiteY597" fmla="*/ 4059210 h 6854130"/>
                    <a:gd name="connsiteX598" fmla="*/ 1383969 w 9155999"/>
                    <a:gd name="connsiteY598" fmla="*/ 4064635 h 6854130"/>
                    <a:gd name="connsiteX599" fmla="*/ 1384660 w 9155999"/>
                    <a:gd name="connsiteY599" fmla="*/ 4073998 h 6854130"/>
                    <a:gd name="connsiteX600" fmla="*/ 1388944 w 9155999"/>
                    <a:gd name="connsiteY600" fmla="*/ 4077591 h 6854130"/>
                    <a:gd name="connsiteX601" fmla="*/ 1426879 w 9155999"/>
                    <a:gd name="connsiteY601" fmla="*/ 4081599 h 6854130"/>
                    <a:gd name="connsiteX602" fmla="*/ 1431370 w 9155999"/>
                    <a:gd name="connsiteY602" fmla="*/ 4088439 h 6854130"/>
                    <a:gd name="connsiteX603" fmla="*/ 1428468 w 9155999"/>
                    <a:gd name="connsiteY603" fmla="*/ 4101188 h 6854130"/>
                    <a:gd name="connsiteX604" fmla="*/ 1432959 w 9155999"/>
                    <a:gd name="connsiteY604" fmla="*/ 4105161 h 6854130"/>
                    <a:gd name="connsiteX605" fmla="*/ 1468165 w 9155999"/>
                    <a:gd name="connsiteY605" fmla="*/ 4104712 h 6854130"/>
                    <a:gd name="connsiteX606" fmla="*/ 1482192 w 9155999"/>
                    <a:gd name="connsiteY606" fmla="*/ 4110136 h 6854130"/>
                    <a:gd name="connsiteX607" fmla="*/ 1486510 w 9155999"/>
                    <a:gd name="connsiteY607" fmla="*/ 4115007 h 6854130"/>
                    <a:gd name="connsiteX608" fmla="*/ 1486510 w 9155999"/>
                    <a:gd name="connsiteY608" fmla="*/ 4122021 h 6854130"/>
                    <a:gd name="connsiteX609" fmla="*/ 1479462 w 9155999"/>
                    <a:gd name="connsiteY609" fmla="*/ 4137637 h 6854130"/>
                    <a:gd name="connsiteX610" fmla="*/ 1487167 w 9155999"/>
                    <a:gd name="connsiteY610" fmla="*/ 4153668 h 6854130"/>
                    <a:gd name="connsiteX611" fmla="*/ 1476353 w 9155999"/>
                    <a:gd name="connsiteY611" fmla="*/ 4163894 h 6854130"/>
                    <a:gd name="connsiteX612" fmla="*/ 1476180 w 9155999"/>
                    <a:gd name="connsiteY612" fmla="*/ 4169111 h 6854130"/>
                    <a:gd name="connsiteX613" fmla="*/ 1493247 w 9155999"/>
                    <a:gd name="connsiteY613" fmla="*/ 4170217 h 6854130"/>
                    <a:gd name="connsiteX614" fmla="*/ 1491589 w 9155999"/>
                    <a:gd name="connsiteY614" fmla="*/ 4180651 h 6854130"/>
                    <a:gd name="connsiteX615" fmla="*/ 1497324 w 9155999"/>
                    <a:gd name="connsiteY615" fmla="*/ 4188217 h 6854130"/>
                    <a:gd name="connsiteX616" fmla="*/ 1504718 w 9155999"/>
                    <a:gd name="connsiteY616" fmla="*/ 4187526 h 6854130"/>
                    <a:gd name="connsiteX617" fmla="*/ 1511006 w 9155999"/>
                    <a:gd name="connsiteY617" fmla="*/ 4182344 h 6854130"/>
                    <a:gd name="connsiteX618" fmla="*/ 1513873 w 9155999"/>
                    <a:gd name="connsiteY618" fmla="*/ 4185591 h 6854130"/>
                    <a:gd name="connsiteX619" fmla="*/ 1511075 w 9155999"/>
                    <a:gd name="connsiteY619" fmla="*/ 4224597 h 6854130"/>
                    <a:gd name="connsiteX620" fmla="*/ 1525965 w 9155999"/>
                    <a:gd name="connsiteY620" fmla="*/ 4248367 h 6854130"/>
                    <a:gd name="connsiteX621" fmla="*/ 1533877 w 9155999"/>
                    <a:gd name="connsiteY621" fmla="*/ 4255035 h 6854130"/>
                    <a:gd name="connsiteX622" fmla="*/ 1575198 w 9155999"/>
                    <a:gd name="connsiteY622" fmla="*/ 4256728 h 6854130"/>
                    <a:gd name="connsiteX623" fmla="*/ 1584526 w 9155999"/>
                    <a:gd name="connsiteY623" fmla="*/ 4266437 h 6854130"/>
                    <a:gd name="connsiteX624" fmla="*/ 1580000 w 9155999"/>
                    <a:gd name="connsiteY624" fmla="*/ 4274866 h 6854130"/>
                    <a:gd name="connsiteX625" fmla="*/ 1582350 w 9155999"/>
                    <a:gd name="connsiteY625" fmla="*/ 4277907 h 6854130"/>
                    <a:gd name="connsiteX626" fmla="*/ 1607121 w 9155999"/>
                    <a:gd name="connsiteY626" fmla="*/ 4295941 h 6854130"/>
                    <a:gd name="connsiteX627" fmla="*/ 1606189 w 9155999"/>
                    <a:gd name="connsiteY627" fmla="*/ 4308172 h 6854130"/>
                    <a:gd name="connsiteX628" fmla="*/ 1613202 w 9155999"/>
                    <a:gd name="connsiteY628" fmla="*/ 4313043 h 6854130"/>
                    <a:gd name="connsiteX629" fmla="*/ 1645505 w 9155999"/>
                    <a:gd name="connsiteY629" fmla="*/ 4318502 h 6854130"/>
                    <a:gd name="connsiteX630" fmla="*/ 1649582 w 9155999"/>
                    <a:gd name="connsiteY630" fmla="*/ 4338091 h 6854130"/>
                    <a:gd name="connsiteX631" fmla="*/ 1666304 w 9155999"/>
                    <a:gd name="connsiteY631" fmla="*/ 4343170 h 6854130"/>
                    <a:gd name="connsiteX632" fmla="*/ 1689486 w 9155999"/>
                    <a:gd name="connsiteY632" fmla="*/ 4342686 h 6854130"/>
                    <a:gd name="connsiteX633" fmla="*/ 1702581 w 9155999"/>
                    <a:gd name="connsiteY633" fmla="*/ 4352429 h 6854130"/>
                    <a:gd name="connsiteX634" fmla="*/ 1723586 w 9155999"/>
                    <a:gd name="connsiteY634" fmla="*/ 4353742 h 6854130"/>
                    <a:gd name="connsiteX635" fmla="*/ 1750120 w 9155999"/>
                    <a:gd name="connsiteY635" fmla="*/ 4379688 h 6854130"/>
                    <a:gd name="connsiteX636" fmla="*/ 1762316 w 9155999"/>
                    <a:gd name="connsiteY636" fmla="*/ 4382763 h 6854130"/>
                    <a:gd name="connsiteX637" fmla="*/ 1766358 w 9155999"/>
                    <a:gd name="connsiteY637" fmla="*/ 4387186 h 6854130"/>
                    <a:gd name="connsiteX638" fmla="*/ 1768569 w 9155999"/>
                    <a:gd name="connsiteY638" fmla="*/ 4394095 h 6854130"/>
                    <a:gd name="connsiteX639" fmla="*/ 1764769 w 9155999"/>
                    <a:gd name="connsiteY639" fmla="*/ 4404667 h 6854130"/>
                    <a:gd name="connsiteX640" fmla="*/ 1759725 w 9155999"/>
                    <a:gd name="connsiteY640" fmla="*/ 4414168 h 6854130"/>
                    <a:gd name="connsiteX641" fmla="*/ 1742450 w 9155999"/>
                    <a:gd name="connsiteY641" fmla="*/ 4427262 h 6854130"/>
                    <a:gd name="connsiteX642" fmla="*/ 1742589 w 9155999"/>
                    <a:gd name="connsiteY642" fmla="*/ 4439838 h 6854130"/>
                    <a:gd name="connsiteX643" fmla="*/ 1723725 w 9155999"/>
                    <a:gd name="connsiteY643" fmla="*/ 4439424 h 6854130"/>
                    <a:gd name="connsiteX644" fmla="*/ 1719959 w 9155999"/>
                    <a:gd name="connsiteY644" fmla="*/ 4442637 h 6854130"/>
                    <a:gd name="connsiteX645" fmla="*/ 1717575 w 9155999"/>
                    <a:gd name="connsiteY645" fmla="*/ 4462226 h 6854130"/>
                    <a:gd name="connsiteX646" fmla="*/ 1706796 w 9155999"/>
                    <a:gd name="connsiteY646" fmla="*/ 4470103 h 6854130"/>
                    <a:gd name="connsiteX647" fmla="*/ 1694703 w 9155999"/>
                    <a:gd name="connsiteY647" fmla="*/ 4491800 h 6854130"/>
                    <a:gd name="connsiteX648" fmla="*/ 1699713 w 9155999"/>
                    <a:gd name="connsiteY648" fmla="*/ 4502960 h 6854130"/>
                    <a:gd name="connsiteX649" fmla="*/ 1696811 w 9155999"/>
                    <a:gd name="connsiteY649" fmla="*/ 4506345 h 6854130"/>
                    <a:gd name="connsiteX650" fmla="*/ 1676531 w 9155999"/>
                    <a:gd name="connsiteY650" fmla="*/ 4506104 h 6854130"/>
                    <a:gd name="connsiteX651" fmla="*/ 1668204 w 9155999"/>
                    <a:gd name="connsiteY651" fmla="*/ 4530703 h 6854130"/>
                    <a:gd name="connsiteX652" fmla="*/ 1674872 w 9155999"/>
                    <a:gd name="connsiteY652" fmla="*/ 4532153 h 6854130"/>
                    <a:gd name="connsiteX653" fmla="*/ 1681506 w 9155999"/>
                    <a:gd name="connsiteY653" fmla="*/ 4528422 h 6854130"/>
                    <a:gd name="connsiteX654" fmla="*/ 1685271 w 9155999"/>
                    <a:gd name="connsiteY654" fmla="*/ 4532914 h 6854130"/>
                    <a:gd name="connsiteX655" fmla="*/ 1679122 w 9155999"/>
                    <a:gd name="connsiteY655" fmla="*/ 4547459 h 6854130"/>
                    <a:gd name="connsiteX656" fmla="*/ 1690972 w 9155999"/>
                    <a:gd name="connsiteY656" fmla="*/ 4556269 h 6854130"/>
                    <a:gd name="connsiteX657" fmla="*/ 1689521 w 9155999"/>
                    <a:gd name="connsiteY657" fmla="*/ 4561659 h 6854130"/>
                    <a:gd name="connsiteX658" fmla="*/ 1674043 w 9155999"/>
                    <a:gd name="connsiteY658" fmla="*/ 4577966 h 6854130"/>
                    <a:gd name="connsiteX659" fmla="*/ 1673663 w 9155999"/>
                    <a:gd name="connsiteY659" fmla="*/ 4584979 h 6854130"/>
                    <a:gd name="connsiteX660" fmla="*/ 1677049 w 9155999"/>
                    <a:gd name="connsiteY660" fmla="*/ 4589125 h 6854130"/>
                    <a:gd name="connsiteX661" fmla="*/ 1712738 w 9155999"/>
                    <a:gd name="connsiteY661" fmla="*/ 4613102 h 6854130"/>
                    <a:gd name="connsiteX662" fmla="*/ 1744800 w 9155999"/>
                    <a:gd name="connsiteY662" fmla="*/ 4648031 h 6854130"/>
                    <a:gd name="connsiteX663" fmla="*/ 1754128 w 9155999"/>
                    <a:gd name="connsiteY663" fmla="*/ 4653075 h 6854130"/>
                    <a:gd name="connsiteX664" fmla="*/ 1785913 w 9155999"/>
                    <a:gd name="connsiteY664" fmla="*/ 4658016 h 6854130"/>
                    <a:gd name="connsiteX665" fmla="*/ 1793825 w 9155999"/>
                    <a:gd name="connsiteY665" fmla="*/ 4665928 h 6854130"/>
                    <a:gd name="connsiteX666" fmla="*/ 1815867 w 9155999"/>
                    <a:gd name="connsiteY666" fmla="*/ 4675325 h 6854130"/>
                    <a:gd name="connsiteX667" fmla="*/ 1813449 w 9155999"/>
                    <a:gd name="connsiteY667" fmla="*/ 4706765 h 6854130"/>
                    <a:gd name="connsiteX668" fmla="*/ 1819875 w 9155999"/>
                    <a:gd name="connsiteY668" fmla="*/ 4719721 h 6854130"/>
                    <a:gd name="connsiteX669" fmla="*/ 1826163 w 9155999"/>
                    <a:gd name="connsiteY669" fmla="*/ 4724385 h 6854130"/>
                    <a:gd name="connsiteX670" fmla="*/ 1848792 w 9155999"/>
                    <a:gd name="connsiteY670" fmla="*/ 4715126 h 6854130"/>
                    <a:gd name="connsiteX671" fmla="*/ 1856151 w 9155999"/>
                    <a:gd name="connsiteY671" fmla="*/ 4716404 h 6854130"/>
                    <a:gd name="connsiteX672" fmla="*/ 1862612 w 9155999"/>
                    <a:gd name="connsiteY672" fmla="*/ 4723970 h 6854130"/>
                    <a:gd name="connsiteX673" fmla="*/ 1861299 w 9155999"/>
                    <a:gd name="connsiteY673" fmla="*/ 4739967 h 6854130"/>
                    <a:gd name="connsiteX674" fmla="*/ 1842539 w 9155999"/>
                    <a:gd name="connsiteY674" fmla="*/ 4768642 h 6854130"/>
                    <a:gd name="connsiteX675" fmla="*/ 1802980 w 9155999"/>
                    <a:gd name="connsiteY675" fmla="*/ 4795280 h 6854130"/>
                    <a:gd name="connsiteX676" fmla="*/ 1796278 w 9155999"/>
                    <a:gd name="connsiteY676" fmla="*/ 4811587 h 6854130"/>
                    <a:gd name="connsiteX677" fmla="*/ 1796762 w 9155999"/>
                    <a:gd name="connsiteY677" fmla="*/ 4824888 h 6854130"/>
                    <a:gd name="connsiteX678" fmla="*/ 1800355 w 9155999"/>
                    <a:gd name="connsiteY678" fmla="*/ 4829933 h 6854130"/>
                    <a:gd name="connsiteX679" fmla="*/ 1808439 w 9155999"/>
                    <a:gd name="connsiteY679" fmla="*/ 4828516 h 6854130"/>
                    <a:gd name="connsiteX680" fmla="*/ 1824470 w 9155999"/>
                    <a:gd name="connsiteY680" fmla="*/ 4811691 h 6854130"/>
                    <a:gd name="connsiteX681" fmla="*/ 1849829 w 9155999"/>
                    <a:gd name="connsiteY681" fmla="*/ 4801706 h 6854130"/>
                    <a:gd name="connsiteX682" fmla="*/ 1853940 w 9155999"/>
                    <a:gd name="connsiteY682" fmla="*/ 4809790 h 6854130"/>
                    <a:gd name="connsiteX683" fmla="*/ 1859676 w 9155999"/>
                    <a:gd name="connsiteY683" fmla="*/ 4812658 h 6854130"/>
                    <a:gd name="connsiteX684" fmla="*/ 1865514 w 9155999"/>
                    <a:gd name="connsiteY684" fmla="*/ 4841956 h 6854130"/>
                    <a:gd name="connsiteX685" fmla="*/ 1875741 w 9155999"/>
                    <a:gd name="connsiteY685" fmla="*/ 4847553 h 6854130"/>
                    <a:gd name="connsiteX686" fmla="*/ 1881994 w 9155999"/>
                    <a:gd name="connsiteY686" fmla="*/ 4865864 h 6854130"/>
                    <a:gd name="connsiteX687" fmla="*/ 1897576 w 9155999"/>
                    <a:gd name="connsiteY687" fmla="*/ 4871115 h 6854130"/>
                    <a:gd name="connsiteX688" fmla="*/ 1917338 w 9155999"/>
                    <a:gd name="connsiteY688" fmla="*/ 4868489 h 6854130"/>
                    <a:gd name="connsiteX689" fmla="*/ 1928808 w 9155999"/>
                    <a:gd name="connsiteY689" fmla="*/ 4878750 h 6854130"/>
                    <a:gd name="connsiteX690" fmla="*/ 1940486 w 9155999"/>
                    <a:gd name="connsiteY690" fmla="*/ 4879130 h 6854130"/>
                    <a:gd name="connsiteX691" fmla="*/ 1956067 w 9155999"/>
                    <a:gd name="connsiteY691" fmla="*/ 4887975 h 6854130"/>
                    <a:gd name="connsiteX692" fmla="*/ 1965568 w 9155999"/>
                    <a:gd name="connsiteY692" fmla="*/ 4886731 h 6854130"/>
                    <a:gd name="connsiteX693" fmla="*/ 1978352 w 9155999"/>
                    <a:gd name="connsiteY693" fmla="*/ 4877058 h 6854130"/>
                    <a:gd name="connsiteX694" fmla="*/ 1994521 w 9155999"/>
                    <a:gd name="connsiteY694" fmla="*/ 4878543 h 6854130"/>
                    <a:gd name="connsiteX695" fmla="*/ 2006717 w 9155999"/>
                    <a:gd name="connsiteY695" fmla="*/ 4887180 h 6854130"/>
                    <a:gd name="connsiteX696" fmla="*/ 2015699 w 9155999"/>
                    <a:gd name="connsiteY696" fmla="*/ 4886662 h 6854130"/>
                    <a:gd name="connsiteX697" fmla="*/ 2025062 w 9155999"/>
                    <a:gd name="connsiteY697" fmla="*/ 4880581 h 6854130"/>
                    <a:gd name="connsiteX698" fmla="*/ 2031696 w 9155999"/>
                    <a:gd name="connsiteY698" fmla="*/ 4881514 h 6854130"/>
                    <a:gd name="connsiteX699" fmla="*/ 2045481 w 9155999"/>
                    <a:gd name="connsiteY699" fmla="*/ 4892881 h 6854130"/>
                    <a:gd name="connsiteX700" fmla="*/ 2063619 w 9155999"/>
                    <a:gd name="connsiteY700" fmla="*/ 4896854 h 6854130"/>
                    <a:gd name="connsiteX701" fmla="*/ 2068801 w 9155999"/>
                    <a:gd name="connsiteY701" fmla="*/ 4904593 h 6854130"/>
                    <a:gd name="connsiteX702" fmla="*/ 2077611 w 9155999"/>
                    <a:gd name="connsiteY702" fmla="*/ 4901587 h 6854130"/>
                    <a:gd name="connsiteX703" fmla="*/ 2084417 w 9155999"/>
                    <a:gd name="connsiteY703" fmla="*/ 4906804 h 6854130"/>
                    <a:gd name="connsiteX704" fmla="*/ 2091569 w 9155999"/>
                    <a:gd name="connsiteY704" fmla="*/ 4921384 h 6854130"/>
                    <a:gd name="connsiteX705" fmla="*/ 2095197 w 9155999"/>
                    <a:gd name="connsiteY705" fmla="*/ 4966816 h 6854130"/>
                    <a:gd name="connsiteX706" fmla="*/ 2102349 w 9155999"/>
                    <a:gd name="connsiteY706" fmla="*/ 4975453 h 6854130"/>
                    <a:gd name="connsiteX707" fmla="*/ 2126568 w 9155999"/>
                    <a:gd name="connsiteY707" fmla="*/ 4983607 h 6854130"/>
                    <a:gd name="connsiteX708" fmla="*/ 2140767 w 9155999"/>
                    <a:gd name="connsiteY708" fmla="*/ 4975937 h 6854130"/>
                    <a:gd name="connsiteX709" fmla="*/ 2159976 w 9155999"/>
                    <a:gd name="connsiteY709" fmla="*/ 4974935 h 6854130"/>
                    <a:gd name="connsiteX710" fmla="*/ 2168579 w 9155999"/>
                    <a:gd name="connsiteY710" fmla="*/ 4984125 h 6854130"/>
                    <a:gd name="connsiteX711" fmla="*/ 2169823 w 9155999"/>
                    <a:gd name="connsiteY711" fmla="*/ 4993281 h 6854130"/>
                    <a:gd name="connsiteX712" fmla="*/ 2193455 w 9155999"/>
                    <a:gd name="connsiteY712" fmla="*/ 5010590 h 6854130"/>
                    <a:gd name="connsiteX713" fmla="*/ 2223305 w 9155999"/>
                    <a:gd name="connsiteY713" fmla="*/ 5002436 h 6854130"/>
                    <a:gd name="connsiteX714" fmla="*/ 2238161 w 9155999"/>
                    <a:gd name="connsiteY714" fmla="*/ 5010210 h 6854130"/>
                    <a:gd name="connsiteX715" fmla="*/ 2245693 w 9155999"/>
                    <a:gd name="connsiteY715" fmla="*/ 5018674 h 6854130"/>
                    <a:gd name="connsiteX716" fmla="*/ 2243482 w 9155999"/>
                    <a:gd name="connsiteY716" fmla="*/ 5031941 h 6854130"/>
                    <a:gd name="connsiteX717" fmla="*/ 2247420 w 9155999"/>
                    <a:gd name="connsiteY717" fmla="*/ 5037711 h 6854130"/>
                    <a:gd name="connsiteX718" fmla="*/ 2263037 w 9155999"/>
                    <a:gd name="connsiteY718" fmla="*/ 5041373 h 6854130"/>
                    <a:gd name="connsiteX719" fmla="*/ 2262104 w 9155999"/>
                    <a:gd name="connsiteY719" fmla="*/ 5051945 h 6854130"/>
                    <a:gd name="connsiteX720" fmla="*/ 2265489 w 9155999"/>
                    <a:gd name="connsiteY720" fmla="*/ 5055538 h 6854130"/>
                    <a:gd name="connsiteX721" fmla="*/ 2273954 w 9155999"/>
                    <a:gd name="connsiteY721" fmla="*/ 5052325 h 6854130"/>
                    <a:gd name="connsiteX722" fmla="*/ 2282004 w 9155999"/>
                    <a:gd name="connsiteY722" fmla="*/ 5058648 h 6854130"/>
                    <a:gd name="connsiteX723" fmla="*/ 2288326 w 9155999"/>
                    <a:gd name="connsiteY723" fmla="*/ 5050218 h 6854130"/>
                    <a:gd name="connsiteX724" fmla="*/ 2306810 w 9155999"/>
                    <a:gd name="connsiteY724" fmla="*/ 5047419 h 6854130"/>
                    <a:gd name="connsiteX725" fmla="*/ 2309816 w 9155999"/>
                    <a:gd name="connsiteY725" fmla="*/ 5058371 h 6854130"/>
                    <a:gd name="connsiteX726" fmla="*/ 2318799 w 9155999"/>
                    <a:gd name="connsiteY726" fmla="*/ 5053569 h 6854130"/>
                    <a:gd name="connsiteX727" fmla="*/ 2319455 w 9155999"/>
                    <a:gd name="connsiteY727" fmla="*/ 5067216 h 6854130"/>
                    <a:gd name="connsiteX728" fmla="*/ 2327540 w 9155999"/>
                    <a:gd name="connsiteY728" fmla="*/ 5065454 h 6854130"/>
                    <a:gd name="connsiteX729" fmla="*/ 2330753 w 9155999"/>
                    <a:gd name="connsiteY729" fmla="*/ 5070671 h 6854130"/>
                    <a:gd name="connsiteX730" fmla="*/ 2340634 w 9155999"/>
                    <a:gd name="connsiteY730" fmla="*/ 5069254 h 6854130"/>
                    <a:gd name="connsiteX731" fmla="*/ 2351033 w 9155999"/>
                    <a:gd name="connsiteY731" fmla="*/ 5073435 h 6854130"/>
                    <a:gd name="connsiteX732" fmla="*/ 2353728 w 9155999"/>
                    <a:gd name="connsiteY732" fmla="*/ 5077926 h 6854130"/>
                    <a:gd name="connsiteX733" fmla="*/ 2348684 w 9155999"/>
                    <a:gd name="connsiteY733" fmla="*/ 5082556 h 6854130"/>
                    <a:gd name="connsiteX734" fmla="*/ 2337904 w 9155999"/>
                    <a:gd name="connsiteY734" fmla="*/ 5084836 h 6854130"/>
                    <a:gd name="connsiteX735" fmla="*/ 2338975 w 9155999"/>
                    <a:gd name="connsiteY735" fmla="*/ 5087531 h 6854130"/>
                    <a:gd name="connsiteX736" fmla="*/ 2372834 w 9155999"/>
                    <a:gd name="connsiteY736" fmla="*/ 5104529 h 6854130"/>
                    <a:gd name="connsiteX737" fmla="*/ 2395705 w 9155999"/>
                    <a:gd name="connsiteY737" fmla="*/ 5135485 h 6854130"/>
                    <a:gd name="connsiteX738" fmla="*/ 2391905 w 9155999"/>
                    <a:gd name="connsiteY738" fmla="*/ 5149304 h 6854130"/>
                    <a:gd name="connsiteX739" fmla="*/ 2411010 w 9155999"/>
                    <a:gd name="connsiteY739" fmla="*/ 5170172 h 6854130"/>
                    <a:gd name="connsiteX740" fmla="*/ 2411321 w 9155999"/>
                    <a:gd name="connsiteY740" fmla="*/ 5182748 h 6854130"/>
                    <a:gd name="connsiteX741" fmla="*/ 2405724 w 9155999"/>
                    <a:gd name="connsiteY741" fmla="*/ 5195635 h 6854130"/>
                    <a:gd name="connsiteX742" fmla="*/ 2410388 w 9155999"/>
                    <a:gd name="connsiteY742" fmla="*/ 5200506 h 6854130"/>
                    <a:gd name="connsiteX743" fmla="*/ 2411598 w 9155999"/>
                    <a:gd name="connsiteY743" fmla="*/ 5212702 h 6854130"/>
                    <a:gd name="connsiteX744" fmla="*/ 2414465 w 9155999"/>
                    <a:gd name="connsiteY744" fmla="*/ 5214706 h 6854130"/>
                    <a:gd name="connsiteX745" fmla="*/ 2428492 w 9155999"/>
                    <a:gd name="connsiteY745" fmla="*/ 5203616 h 6854130"/>
                    <a:gd name="connsiteX746" fmla="*/ 2447114 w 9155999"/>
                    <a:gd name="connsiteY746" fmla="*/ 5214084 h 6854130"/>
                    <a:gd name="connsiteX747" fmla="*/ 2447460 w 9155999"/>
                    <a:gd name="connsiteY747" fmla="*/ 5218748 h 6854130"/>
                    <a:gd name="connsiteX748" fmla="*/ 2438097 w 9155999"/>
                    <a:gd name="connsiteY748" fmla="*/ 5230184 h 6854130"/>
                    <a:gd name="connsiteX749" fmla="*/ 2442346 w 9155999"/>
                    <a:gd name="connsiteY749" fmla="*/ 5242760 h 6854130"/>
                    <a:gd name="connsiteX750" fmla="*/ 2441759 w 9155999"/>
                    <a:gd name="connsiteY750" fmla="*/ 5258376 h 6854130"/>
                    <a:gd name="connsiteX751" fmla="*/ 2427698 w 9155999"/>
                    <a:gd name="connsiteY751" fmla="*/ 5276618 h 6854130"/>
                    <a:gd name="connsiteX752" fmla="*/ 2407901 w 9155999"/>
                    <a:gd name="connsiteY752" fmla="*/ 5338979 h 6854130"/>
                    <a:gd name="connsiteX753" fmla="*/ 2413152 w 9155999"/>
                    <a:gd name="connsiteY753" fmla="*/ 5374703 h 6854130"/>
                    <a:gd name="connsiteX754" fmla="*/ 2426730 w 9155999"/>
                    <a:gd name="connsiteY754" fmla="*/ 5390008 h 6854130"/>
                    <a:gd name="connsiteX755" fmla="*/ 2417713 w 9155999"/>
                    <a:gd name="connsiteY755" fmla="*/ 5401098 h 6854130"/>
                    <a:gd name="connsiteX756" fmla="*/ 2420166 w 9155999"/>
                    <a:gd name="connsiteY756" fmla="*/ 5416888 h 6854130"/>
                    <a:gd name="connsiteX757" fmla="*/ 2440653 w 9155999"/>
                    <a:gd name="connsiteY757" fmla="*/ 5454650 h 6854130"/>
                    <a:gd name="connsiteX758" fmla="*/ 2454439 w 9155999"/>
                    <a:gd name="connsiteY758" fmla="*/ 5466189 h 6854130"/>
                    <a:gd name="connsiteX759" fmla="*/ 2460796 w 9155999"/>
                    <a:gd name="connsiteY759" fmla="*/ 5493828 h 6854130"/>
                    <a:gd name="connsiteX760" fmla="*/ 2478657 w 9155999"/>
                    <a:gd name="connsiteY760" fmla="*/ 5516285 h 6854130"/>
                    <a:gd name="connsiteX761" fmla="*/ 2499283 w 9155999"/>
                    <a:gd name="connsiteY761" fmla="*/ 5520846 h 6854130"/>
                    <a:gd name="connsiteX762" fmla="*/ 2506953 w 9155999"/>
                    <a:gd name="connsiteY762" fmla="*/ 5533802 h 6854130"/>
                    <a:gd name="connsiteX763" fmla="*/ 2535594 w 9155999"/>
                    <a:gd name="connsiteY763" fmla="*/ 5552735 h 6854130"/>
                    <a:gd name="connsiteX764" fmla="*/ 2542850 w 9155999"/>
                    <a:gd name="connsiteY764" fmla="*/ 5578923 h 6854130"/>
                    <a:gd name="connsiteX765" fmla="*/ 2563925 w 9155999"/>
                    <a:gd name="connsiteY765" fmla="*/ 5602485 h 6854130"/>
                    <a:gd name="connsiteX766" fmla="*/ 2575740 w 9155999"/>
                    <a:gd name="connsiteY766" fmla="*/ 5608117 h 6854130"/>
                    <a:gd name="connsiteX767" fmla="*/ 2581441 w 9155999"/>
                    <a:gd name="connsiteY767" fmla="*/ 5615648 h 6854130"/>
                    <a:gd name="connsiteX768" fmla="*/ 2580992 w 9155999"/>
                    <a:gd name="connsiteY768" fmla="*/ 5643633 h 6854130"/>
                    <a:gd name="connsiteX769" fmla="*/ 2586312 w 9155999"/>
                    <a:gd name="connsiteY769" fmla="*/ 5657280 h 6854130"/>
                    <a:gd name="connsiteX770" fmla="*/ 2609564 w 9155999"/>
                    <a:gd name="connsiteY770" fmla="*/ 5675660 h 6854130"/>
                    <a:gd name="connsiteX771" fmla="*/ 2617407 w 9155999"/>
                    <a:gd name="connsiteY771" fmla="*/ 5686439 h 6854130"/>
                    <a:gd name="connsiteX772" fmla="*/ 2631365 w 9155999"/>
                    <a:gd name="connsiteY772" fmla="*/ 5691346 h 6854130"/>
                    <a:gd name="connsiteX773" fmla="*/ 2636720 w 9155999"/>
                    <a:gd name="connsiteY773" fmla="*/ 5703749 h 6854130"/>
                    <a:gd name="connsiteX774" fmla="*/ 2636478 w 9155999"/>
                    <a:gd name="connsiteY774" fmla="*/ 5716843 h 6854130"/>
                    <a:gd name="connsiteX775" fmla="*/ 2646635 w 9155999"/>
                    <a:gd name="connsiteY775" fmla="*/ 5734808 h 6854130"/>
                    <a:gd name="connsiteX776" fmla="*/ 2662044 w 9155999"/>
                    <a:gd name="connsiteY776" fmla="*/ 5741303 h 6854130"/>
                    <a:gd name="connsiteX777" fmla="*/ 2669507 w 9155999"/>
                    <a:gd name="connsiteY777" fmla="*/ 5753361 h 6854130"/>
                    <a:gd name="connsiteX778" fmla="*/ 2679146 w 9155999"/>
                    <a:gd name="connsiteY778" fmla="*/ 5760928 h 6854130"/>
                    <a:gd name="connsiteX779" fmla="*/ 2695660 w 9155999"/>
                    <a:gd name="connsiteY779" fmla="*/ 5754709 h 6854130"/>
                    <a:gd name="connsiteX780" fmla="*/ 2739400 w 9155999"/>
                    <a:gd name="connsiteY780" fmla="*/ 5756333 h 6854130"/>
                    <a:gd name="connsiteX781" fmla="*/ 2764931 w 9155999"/>
                    <a:gd name="connsiteY781" fmla="*/ 5779757 h 6854130"/>
                    <a:gd name="connsiteX782" fmla="*/ 2780029 w 9155999"/>
                    <a:gd name="connsiteY782" fmla="*/ 5818003 h 6854130"/>
                    <a:gd name="connsiteX783" fmla="*/ 2774087 w 9155999"/>
                    <a:gd name="connsiteY783" fmla="*/ 5825673 h 6854130"/>
                    <a:gd name="connsiteX784" fmla="*/ 2783346 w 9155999"/>
                    <a:gd name="connsiteY784" fmla="*/ 5838456 h 6854130"/>
                    <a:gd name="connsiteX785" fmla="*/ 2816721 w 9155999"/>
                    <a:gd name="connsiteY785" fmla="*/ 5834483 h 6854130"/>
                    <a:gd name="connsiteX786" fmla="*/ 2824218 w 9155999"/>
                    <a:gd name="connsiteY786" fmla="*/ 5838836 h 6854130"/>
                    <a:gd name="connsiteX787" fmla="*/ 2840905 w 9155999"/>
                    <a:gd name="connsiteY787" fmla="*/ 5877082 h 6854130"/>
                    <a:gd name="connsiteX788" fmla="*/ 2841700 w 9155999"/>
                    <a:gd name="connsiteY788" fmla="*/ 5901093 h 6854130"/>
                    <a:gd name="connsiteX789" fmla="*/ 2839523 w 9155999"/>
                    <a:gd name="connsiteY789" fmla="*/ 5906103 h 6854130"/>
                    <a:gd name="connsiteX790" fmla="*/ 2829815 w 9155999"/>
                    <a:gd name="connsiteY790" fmla="*/ 5911078 h 6854130"/>
                    <a:gd name="connsiteX791" fmla="*/ 2829607 w 9155999"/>
                    <a:gd name="connsiteY791" fmla="*/ 5917539 h 6854130"/>
                    <a:gd name="connsiteX792" fmla="*/ 2833512 w 9155999"/>
                    <a:gd name="connsiteY792" fmla="*/ 5929389 h 6854130"/>
                    <a:gd name="connsiteX793" fmla="*/ 2831991 w 9155999"/>
                    <a:gd name="connsiteY793" fmla="*/ 5942103 h 6854130"/>
                    <a:gd name="connsiteX794" fmla="*/ 2839799 w 9155999"/>
                    <a:gd name="connsiteY794" fmla="*/ 5960967 h 6854130"/>
                    <a:gd name="connsiteX795" fmla="*/ 2840663 w 9155999"/>
                    <a:gd name="connsiteY795" fmla="*/ 5970295 h 6854130"/>
                    <a:gd name="connsiteX796" fmla="*/ 2835792 w 9155999"/>
                    <a:gd name="connsiteY796" fmla="*/ 5982284 h 6854130"/>
                    <a:gd name="connsiteX797" fmla="*/ 2838106 w 9155999"/>
                    <a:gd name="connsiteY797" fmla="*/ 5985497 h 6854130"/>
                    <a:gd name="connsiteX798" fmla="*/ 2845604 w 9155999"/>
                    <a:gd name="connsiteY798" fmla="*/ 5988572 h 6854130"/>
                    <a:gd name="connsiteX799" fmla="*/ 2859250 w 9155999"/>
                    <a:gd name="connsiteY799" fmla="*/ 5983251 h 6854130"/>
                    <a:gd name="connsiteX800" fmla="*/ 2864226 w 9155999"/>
                    <a:gd name="connsiteY800" fmla="*/ 5993132 h 6854130"/>
                    <a:gd name="connsiteX801" fmla="*/ 2875938 w 9155999"/>
                    <a:gd name="connsiteY801" fmla="*/ 5994963 h 6854130"/>
                    <a:gd name="connsiteX802" fmla="*/ 2876594 w 9155999"/>
                    <a:gd name="connsiteY802" fmla="*/ 6002806 h 6854130"/>
                    <a:gd name="connsiteX803" fmla="*/ 2885093 w 9155999"/>
                    <a:gd name="connsiteY803" fmla="*/ 6004119 h 6854130"/>
                    <a:gd name="connsiteX804" fmla="*/ 2893350 w 9155999"/>
                    <a:gd name="connsiteY804" fmla="*/ 6016176 h 6854130"/>
                    <a:gd name="connsiteX805" fmla="*/ 2904095 w 9155999"/>
                    <a:gd name="connsiteY805" fmla="*/ 6023743 h 6854130"/>
                    <a:gd name="connsiteX806" fmla="*/ 2944069 w 9155999"/>
                    <a:gd name="connsiteY806" fmla="*/ 6023915 h 6854130"/>
                    <a:gd name="connsiteX807" fmla="*/ 2952464 w 9155999"/>
                    <a:gd name="connsiteY807" fmla="*/ 6026817 h 6854130"/>
                    <a:gd name="connsiteX808" fmla="*/ 2959547 w 9155999"/>
                    <a:gd name="connsiteY808" fmla="*/ 6008023 h 6854130"/>
                    <a:gd name="connsiteX809" fmla="*/ 2983144 w 9155999"/>
                    <a:gd name="connsiteY809" fmla="*/ 6022119 h 6854130"/>
                    <a:gd name="connsiteX810" fmla="*/ 2987808 w 9155999"/>
                    <a:gd name="connsiteY810" fmla="*/ 6017835 h 6854130"/>
                    <a:gd name="connsiteX811" fmla="*/ 3008779 w 9155999"/>
                    <a:gd name="connsiteY811" fmla="*/ 6020253 h 6854130"/>
                    <a:gd name="connsiteX812" fmla="*/ 3022564 w 9155999"/>
                    <a:gd name="connsiteY812" fmla="*/ 6025677 h 6854130"/>
                    <a:gd name="connsiteX813" fmla="*/ 3034415 w 9155999"/>
                    <a:gd name="connsiteY813" fmla="*/ 6021773 h 6854130"/>
                    <a:gd name="connsiteX814" fmla="*/ 3039770 w 9155999"/>
                    <a:gd name="connsiteY814" fmla="*/ 6023777 h 6854130"/>
                    <a:gd name="connsiteX815" fmla="*/ 3040841 w 9155999"/>
                    <a:gd name="connsiteY815" fmla="*/ 6028061 h 6854130"/>
                    <a:gd name="connsiteX816" fmla="*/ 3033965 w 9155999"/>
                    <a:gd name="connsiteY816" fmla="*/ 6043090 h 6854130"/>
                    <a:gd name="connsiteX817" fmla="*/ 3031996 w 9155999"/>
                    <a:gd name="connsiteY817" fmla="*/ 6078399 h 6854130"/>
                    <a:gd name="connsiteX818" fmla="*/ 3038768 w 9155999"/>
                    <a:gd name="connsiteY818" fmla="*/ 6096952 h 6854130"/>
                    <a:gd name="connsiteX819" fmla="*/ 3053140 w 9155999"/>
                    <a:gd name="connsiteY819" fmla="*/ 6102825 h 6854130"/>
                    <a:gd name="connsiteX820" fmla="*/ 3065785 w 9155999"/>
                    <a:gd name="connsiteY820" fmla="*/ 6130534 h 6854130"/>
                    <a:gd name="connsiteX821" fmla="*/ 3072799 w 9155999"/>
                    <a:gd name="connsiteY821" fmla="*/ 6125006 h 6854130"/>
                    <a:gd name="connsiteX822" fmla="*/ 3073939 w 9155999"/>
                    <a:gd name="connsiteY822" fmla="*/ 6114814 h 6854130"/>
                    <a:gd name="connsiteX823" fmla="*/ 3085754 w 9155999"/>
                    <a:gd name="connsiteY823" fmla="*/ 6113432 h 6854130"/>
                    <a:gd name="connsiteX824" fmla="*/ 3091524 w 9155999"/>
                    <a:gd name="connsiteY824" fmla="*/ 6107006 h 6854130"/>
                    <a:gd name="connsiteX825" fmla="*/ 3102407 w 9155999"/>
                    <a:gd name="connsiteY825" fmla="*/ 6114400 h 6854130"/>
                    <a:gd name="connsiteX826" fmla="*/ 3110319 w 9155999"/>
                    <a:gd name="connsiteY826" fmla="*/ 6110841 h 6854130"/>
                    <a:gd name="connsiteX827" fmla="*/ 3116400 w 9155999"/>
                    <a:gd name="connsiteY827" fmla="*/ 6115160 h 6854130"/>
                    <a:gd name="connsiteX828" fmla="*/ 3118507 w 9155999"/>
                    <a:gd name="connsiteY828" fmla="*/ 6122691 h 6854130"/>
                    <a:gd name="connsiteX829" fmla="*/ 3109282 w 9155999"/>
                    <a:gd name="connsiteY829" fmla="*/ 6138618 h 6854130"/>
                    <a:gd name="connsiteX830" fmla="*/ 3110146 w 9155999"/>
                    <a:gd name="connsiteY830" fmla="*/ 6143628 h 6854130"/>
                    <a:gd name="connsiteX831" fmla="*/ 3143935 w 9155999"/>
                    <a:gd name="connsiteY831" fmla="*/ 6158104 h 6854130"/>
                    <a:gd name="connsiteX832" fmla="*/ 3164077 w 9155999"/>
                    <a:gd name="connsiteY832" fmla="*/ 6179697 h 6854130"/>
                    <a:gd name="connsiteX833" fmla="*/ 3204915 w 9155999"/>
                    <a:gd name="connsiteY833" fmla="*/ 6184362 h 6854130"/>
                    <a:gd name="connsiteX834" fmla="*/ 3216972 w 9155999"/>
                    <a:gd name="connsiteY834" fmla="*/ 6174929 h 6854130"/>
                    <a:gd name="connsiteX835" fmla="*/ 3223951 w 9155999"/>
                    <a:gd name="connsiteY835" fmla="*/ 6178177 h 6854130"/>
                    <a:gd name="connsiteX836" fmla="*/ 3255667 w 9155999"/>
                    <a:gd name="connsiteY836" fmla="*/ 6175482 h 6854130"/>
                    <a:gd name="connsiteX837" fmla="*/ 3269072 w 9155999"/>
                    <a:gd name="connsiteY837" fmla="*/ 6181805 h 6854130"/>
                    <a:gd name="connsiteX838" fmla="*/ 3281268 w 9155999"/>
                    <a:gd name="connsiteY838" fmla="*/ 6178108 h 6854130"/>
                    <a:gd name="connsiteX839" fmla="*/ 3283375 w 9155999"/>
                    <a:gd name="connsiteY839" fmla="*/ 6188335 h 6854130"/>
                    <a:gd name="connsiteX840" fmla="*/ 3293015 w 9155999"/>
                    <a:gd name="connsiteY840" fmla="*/ 6197698 h 6854130"/>
                    <a:gd name="connsiteX841" fmla="*/ 3296677 w 9155999"/>
                    <a:gd name="connsiteY841" fmla="*/ 6216700 h 6854130"/>
                    <a:gd name="connsiteX842" fmla="*/ 3293913 w 9155999"/>
                    <a:gd name="connsiteY842" fmla="*/ 6229932 h 6854130"/>
                    <a:gd name="connsiteX843" fmla="*/ 3299614 w 9155999"/>
                    <a:gd name="connsiteY843" fmla="*/ 6235702 h 6854130"/>
                    <a:gd name="connsiteX844" fmla="*/ 3313261 w 9155999"/>
                    <a:gd name="connsiteY844" fmla="*/ 6232350 h 6854130"/>
                    <a:gd name="connsiteX845" fmla="*/ 3328808 w 9155999"/>
                    <a:gd name="connsiteY845" fmla="*/ 6238707 h 6854130"/>
                    <a:gd name="connsiteX846" fmla="*/ 3348915 w 9155999"/>
                    <a:gd name="connsiteY846" fmla="*/ 6229656 h 6854130"/>
                    <a:gd name="connsiteX847" fmla="*/ 3364704 w 9155999"/>
                    <a:gd name="connsiteY847" fmla="*/ 6228101 h 6854130"/>
                    <a:gd name="connsiteX848" fmla="*/ 3372305 w 9155999"/>
                    <a:gd name="connsiteY848" fmla="*/ 6214350 h 6854130"/>
                    <a:gd name="connsiteX849" fmla="*/ 3384881 w 9155999"/>
                    <a:gd name="connsiteY849" fmla="*/ 6208339 h 6854130"/>
                    <a:gd name="connsiteX850" fmla="*/ 3386401 w 9155999"/>
                    <a:gd name="connsiteY850" fmla="*/ 6191306 h 6854130"/>
                    <a:gd name="connsiteX851" fmla="*/ 3393933 w 9155999"/>
                    <a:gd name="connsiteY851" fmla="*/ 6186158 h 6854130"/>
                    <a:gd name="connsiteX852" fmla="*/ 3393795 w 9155999"/>
                    <a:gd name="connsiteY852" fmla="*/ 6177003 h 6854130"/>
                    <a:gd name="connsiteX853" fmla="*/ 3404401 w 9155999"/>
                    <a:gd name="connsiteY853" fmla="*/ 6170265 h 6854130"/>
                    <a:gd name="connsiteX854" fmla="*/ 3405507 w 9155999"/>
                    <a:gd name="connsiteY854" fmla="*/ 6162906 h 6854130"/>
                    <a:gd name="connsiteX855" fmla="*/ 3437603 w 9155999"/>
                    <a:gd name="connsiteY855" fmla="*/ 6155547 h 6854130"/>
                    <a:gd name="connsiteX856" fmla="*/ 3457849 w 9155999"/>
                    <a:gd name="connsiteY856" fmla="*/ 6158726 h 6854130"/>
                    <a:gd name="connsiteX857" fmla="*/ 3467384 w 9155999"/>
                    <a:gd name="connsiteY857" fmla="*/ 6149260 h 6854130"/>
                    <a:gd name="connsiteX858" fmla="*/ 3469595 w 9155999"/>
                    <a:gd name="connsiteY858" fmla="*/ 6135855 h 6854130"/>
                    <a:gd name="connsiteX859" fmla="*/ 3477334 w 9155999"/>
                    <a:gd name="connsiteY859" fmla="*/ 6127632 h 6854130"/>
                    <a:gd name="connsiteX860" fmla="*/ 3489703 w 9155999"/>
                    <a:gd name="connsiteY860" fmla="*/ 6126077 h 6854130"/>
                    <a:gd name="connsiteX861" fmla="*/ 3496302 w 9155999"/>
                    <a:gd name="connsiteY861" fmla="*/ 6130258 h 6854130"/>
                    <a:gd name="connsiteX862" fmla="*/ 3524287 w 9155999"/>
                    <a:gd name="connsiteY862" fmla="*/ 6123624 h 6854130"/>
                    <a:gd name="connsiteX863" fmla="*/ 3530471 w 9155999"/>
                    <a:gd name="connsiteY863" fmla="*/ 6106384 h 6854130"/>
                    <a:gd name="connsiteX864" fmla="*/ 3551097 w 9155999"/>
                    <a:gd name="connsiteY864" fmla="*/ 6073942 h 6854130"/>
                    <a:gd name="connsiteX865" fmla="*/ 3544913 w 9155999"/>
                    <a:gd name="connsiteY865" fmla="*/ 6058119 h 6854130"/>
                    <a:gd name="connsiteX866" fmla="*/ 3561600 w 9155999"/>
                    <a:gd name="connsiteY866" fmla="*/ 6053386 h 6854130"/>
                    <a:gd name="connsiteX867" fmla="*/ 3567197 w 9155999"/>
                    <a:gd name="connsiteY867" fmla="*/ 6045336 h 6854130"/>
                    <a:gd name="connsiteX868" fmla="*/ 3562394 w 9155999"/>
                    <a:gd name="connsiteY868" fmla="*/ 6042088 h 6854130"/>
                    <a:gd name="connsiteX869" fmla="*/ 3563672 w 9155999"/>
                    <a:gd name="connsiteY869" fmla="*/ 6036008 h 6854130"/>
                    <a:gd name="connsiteX870" fmla="*/ 3570513 w 9155999"/>
                    <a:gd name="connsiteY870" fmla="*/ 6032829 h 6854130"/>
                    <a:gd name="connsiteX871" fmla="*/ 3594179 w 9155999"/>
                    <a:gd name="connsiteY871" fmla="*/ 6032242 h 6854130"/>
                    <a:gd name="connsiteX872" fmla="*/ 3614875 w 9155999"/>
                    <a:gd name="connsiteY872" fmla="*/ 6015866 h 6854130"/>
                    <a:gd name="connsiteX873" fmla="*/ 3621508 w 9155999"/>
                    <a:gd name="connsiteY873" fmla="*/ 6015727 h 6854130"/>
                    <a:gd name="connsiteX874" fmla="*/ 3636260 w 9155999"/>
                    <a:gd name="connsiteY874" fmla="*/ 6036422 h 6854130"/>
                    <a:gd name="connsiteX875" fmla="*/ 3639404 w 9155999"/>
                    <a:gd name="connsiteY875" fmla="*/ 6054353 h 6854130"/>
                    <a:gd name="connsiteX876" fmla="*/ 3634671 w 9155999"/>
                    <a:gd name="connsiteY876" fmla="*/ 6063647 h 6854130"/>
                    <a:gd name="connsiteX877" fmla="*/ 3636986 w 9155999"/>
                    <a:gd name="connsiteY877" fmla="*/ 6068484 h 6854130"/>
                    <a:gd name="connsiteX878" fmla="*/ 3655366 w 9155999"/>
                    <a:gd name="connsiteY878" fmla="*/ 6081474 h 6854130"/>
                    <a:gd name="connsiteX879" fmla="*/ 3676717 w 9155999"/>
                    <a:gd name="connsiteY879" fmla="*/ 6079090 h 6854130"/>
                    <a:gd name="connsiteX880" fmla="*/ 3685734 w 9155999"/>
                    <a:gd name="connsiteY880" fmla="*/ 6070557 h 6854130"/>
                    <a:gd name="connsiteX881" fmla="*/ 3712199 w 9155999"/>
                    <a:gd name="connsiteY881" fmla="*/ 6083582 h 6854130"/>
                    <a:gd name="connsiteX882" fmla="*/ 3719766 w 9155999"/>
                    <a:gd name="connsiteY882" fmla="*/ 6078607 h 6854130"/>
                    <a:gd name="connsiteX883" fmla="*/ 3729612 w 9155999"/>
                    <a:gd name="connsiteY883" fmla="*/ 6082061 h 6854130"/>
                    <a:gd name="connsiteX884" fmla="*/ 3746852 w 9155999"/>
                    <a:gd name="connsiteY884" fmla="*/ 6077501 h 6854130"/>
                    <a:gd name="connsiteX885" fmla="*/ 3769067 w 9155999"/>
                    <a:gd name="connsiteY885" fmla="*/ 6080334 h 6854130"/>
                    <a:gd name="connsiteX886" fmla="*/ 3779466 w 9155999"/>
                    <a:gd name="connsiteY886" fmla="*/ 6078054 h 6854130"/>
                    <a:gd name="connsiteX887" fmla="*/ 3795670 w 9155999"/>
                    <a:gd name="connsiteY887" fmla="*/ 6066860 h 6854130"/>
                    <a:gd name="connsiteX888" fmla="*/ 3815156 w 9155999"/>
                    <a:gd name="connsiteY888" fmla="*/ 6074875 h 6854130"/>
                    <a:gd name="connsiteX889" fmla="*/ 3818887 w 9155999"/>
                    <a:gd name="connsiteY889" fmla="*/ 6079021 h 6854130"/>
                    <a:gd name="connsiteX890" fmla="*/ 3819163 w 9155999"/>
                    <a:gd name="connsiteY890" fmla="*/ 6090146 h 6854130"/>
                    <a:gd name="connsiteX891" fmla="*/ 3825417 w 9155999"/>
                    <a:gd name="connsiteY891" fmla="*/ 6095190 h 6854130"/>
                    <a:gd name="connsiteX892" fmla="*/ 3851052 w 9155999"/>
                    <a:gd name="connsiteY892" fmla="*/ 6098023 h 6854130"/>
                    <a:gd name="connsiteX893" fmla="*/ 3848772 w 9155999"/>
                    <a:gd name="connsiteY893" fmla="*/ 6116645 h 6854130"/>
                    <a:gd name="connsiteX894" fmla="*/ 3874580 w 9155999"/>
                    <a:gd name="connsiteY894" fmla="*/ 6115885 h 6854130"/>
                    <a:gd name="connsiteX895" fmla="*/ 3892822 w 9155999"/>
                    <a:gd name="connsiteY895" fmla="*/ 6120100 h 6854130"/>
                    <a:gd name="connsiteX896" fmla="*/ 3892373 w 9155999"/>
                    <a:gd name="connsiteY896" fmla="*/ 6134266 h 6854130"/>
                    <a:gd name="connsiteX897" fmla="*/ 3901666 w 9155999"/>
                    <a:gd name="connsiteY897" fmla="*/ 6138238 h 6854130"/>
                    <a:gd name="connsiteX898" fmla="*/ 3923571 w 9155999"/>
                    <a:gd name="connsiteY898" fmla="*/ 6162906 h 6854130"/>
                    <a:gd name="connsiteX899" fmla="*/ 3936423 w 9155999"/>
                    <a:gd name="connsiteY899" fmla="*/ 6170680 h 6854130"/>
                    <a:gd name="connsiteX900" fmla="*/ 3948135 w 9155999"/>
                    <a:gd name="connsiteY900" fmla="*/ 6186884 h 6854130"/>
                    <a:gd name="connsiteX901" fmla="*/ 3957083 w 9155999"/>
                    <a:gd name="connsiteY901" fmla="*/ 6188369 h 6854130"/>
                    <a:gd name="connsiteX902" fmla="*/ 3980059 w 9155999"/>
                    <a:gd name="connsiteY902" fmla="*/ 6181874 h 6854130"/>
                    <a:gd name="connsiteX903" fmla="*/ 3985725 w 9155999"/>
                    <a:gd name="connsiteY903" fmla="*/ 6165394 h 6854130"/>
                    <a:gd name="connsiteX904" fmla="*/ 3980818 w 9155999"/>
                    <a:gd name="connsiteY904" fmla="*/ 6149432 h 6854130"/>
                    <a:gd name="connsiteX905" fmla="*/ 3994120 w 9155999"/>
                    <a:gd name="connsiteY905" fmla="*/ 6144319 h 6854130"/>
                    <a:gd name="connsiteX906" fmla="*/ 4005210 w 9155999"/>
                    <a:gd name="connsiteY906" fmla="*/ 6149743 h 6854130"/>
                    <a:gd name="connsiteX907" fmla="*/ 4012016 w 9155999"/>
                    <a:gd name="connsiteY907" fmla="*/ 6149225 h 6854130"/>
                    <a:gd name="connsiteX908" fmla="*/ 4019306 w 9155999"/>
                    <a:gd name="connsiteY908" fmla="*/ 6155202 h 6854130"/>
                    <a:gd name="connsiteX909" fmla="*/ 4027356 w 9155999"/>
                    <a:gd name="connsiteY909" fmla="*/ 6155790 h 6854130"/>
                    <a:gd name="connsiteX910" fmla="*/ 4039379 w 9155999"/>
                    <a:gd name="connsiteY910" fmla="*/ 6150849 h 6854130"/>
                    <a:gd name="connsiteX911" fmla="*/ 4052542 w 9155999"/>
                    <a:gd name="connsiteY911" fmla="*/ 6137858 h 6854130"/>
                    <a:gd name="connsiteX912" fmla="*/ 4061733 w 9155999"/>
                    <a:gd name="connsiteY912" fmla="*/ 6102618 h 6854130"/>
                    <a:gd name="connsiteX913" fmla="*/ 4068055 w 9155999"/>
                    <a:gd name="connsiteY913" fmla="*/ 6091010 h 6854130"/>
                    <a:gd name="connsiteX914" fmla="*/ 4074896 w 9155999"/>
                    <a:gd name="connsiteY914" fmla="*/ 6086035 h 6854130"/>
                    <a:gd name="connsiteX915" fmla="*/ 4090857 w 9155999"/>
                    <a:gd name="connsiteY915" fmla="*/ 6083789 h 6854130"/>
                    <a:gd name="connsiteX916" fmla="*/ 4107579 w 9155999"/>
                    <a:gd name="connsiteY916" fmla="*/ 6074046 h 6854130"/>
                    <a:gd name="connsiteX917" fmla="*/ 4130347 w 9155999"/>
                    <a:gd name="connsiteY917" fmla="*/ 6042468 h 6854130"/>
                    <a:gd name="connsiteX918" fmla="*/ 4131591 w 9155999"/>
                    <a:gd name="connsiteY918" fmla="*/ 6015036 h 6854130"/>
                    <a:gd name="connsiteX919" fmla="*/ 4140988 w 9155999"/>
                    <a:gd name="connsiteY919" fmla="*/ 6002357 h 6854130"/>
                    <a:gd name="connsiteX920" fmla="*/ 4156846 w 9155999"/>
                    <a:gd name="connsiteY920" fmla="*/ 5989193 h 6854130"/>
                    <a:gd name="connsiteX921" fmla="*/ 4151940 w 9155999"/>
                    <a:gd name="connsiteY921" fmla="*/ 5970883 h 6854130"/>
                    <a:gd name="connsiteX922" fmla="*/ 4153288 w 9155999"/>
                    <a:gd name="connsiteY922" fmla="*/ 5955474 h 6854130"/>
                    <a:gd name="connsiteX923" fmla="*/ 4148935 w 9155999"/>
                    <a:gd name="connsiteY923" fmla="*/ 5934295 h 6854130"/>
                    <a:gd name="connsiteX924" fmla="*/ 4152182 w 9155999"/>
                    <a:gd name="connsiteY924" fmla="*/ 5930011 h 6854130"/>
                    <a:gd name="connsiteX925" fmla="*/ 4161476 w 9155999"/>
                    <a:gd name="connsiteY925" fmla="*/ 5930598 h 6854130"/>
                    <a:gd name="connsiteX926" fmla="*/ 4166693 w 9155999"/>
                    <a:gd name="connsiteY926" fmla="*/ 5927592 h 6854130"/>
                    <a:gd name="connsiteX927" fmla="*/ 4177714 w 9155999"/>
                    <a:gd name="connsiteY927" fmla="*/ 5913497 h 6854130"/>
                    <a:gd name="connsiteX928" fmla="*/ 4195161 w 9155999"/>
                    <a:gd name="connsiteY928" fmla="*/ 5931358 h 6854130"/>
                    <a:gd name="connsiteX929" fmla="*/ 4197960 w 9155999"/>
                    <a:gd name="connsiteY929" fmla="*/ 5940687 h 6854130"/>
                    <a:gd name="connsiteX930" fmla="*/ 4202970 w 9155999"/>
                    <a:gd name="connsiteY930" fmla="*/ 5941792 h 6854130"/>
                    <a:gd name="connsiteX931" fmla="*/ 4220417 w 9155999"/>
                    <a:gd name="connsiteY931" fmla="*/ 5931704 h 6854130"/>
                    <a:gd name="connsiteX932" fmla="*/ 4222524 w 9155999"/>
                    <a:gd name="connsiteY932" fmla="*/ 5936748 h 6854130"/>
                    <a:gd name="connsiteX933" fmla="*/ 4236344 w 9155999"/>
                    <a:gd name="connsiteY933" fmla="*/ 5934675 h 6854130"/>
                    <a:gd name="connsiteX934" fmla="*/ 4253307 w 9155999"/>
                    <a:gd name="connsiteY934" fmla="*/ 5945731 h 6854130"/>
                    <a:gd name="connsiteX935" fmla="*/ 4268440 w 9155999"/>
                    <a:gd name="connsiteY935" fmla="*/ 5935781 h 6854130"/>
                    <a:gd name="connsiteX936" fmla="*/ 4275039 w 9155999"/>
                    <a:gd name="connsiteY936" fmla="*/ 5942103 h 6854130"/>
                    <a:gd name="connsiteX937" fmla="*/ 4294352 w 9155999"/>
                    <a:gd name="connsiteY937" fmla="*/ 5946698 h 6854130"/>
                    <a:gd name="connsiteX938" fmla="*/ 4303957 w 9155999"/>
                    <a:gd name="connsiteY938" fmla="*/ 5956095 h 6854130"/>
                    <a:gd name="connsiteX939" fmla="*/ 4313631 w 9155999"/>
                    <a:gd name="connsiteY939" fmla="*/ 5958480 h 6854130"/>
                    <a:gd name="connsiteX940" fmla="*/ 4319711 w 9155999"/>
                    <a:gd name="connsiteY940" fmla="*/ 5963904 h 6854130"/>
                    <a:gd name="connsiteX941" fmla="*/ 4341339 w 9155999"/>
                    <a:gd name="connsiteY941" fmla="*/ 5970503 h 6854130"/>
                    <a:gd name="connsiteX942" fmla="*/ 4360997 w 9155999"/>
                    <a:gd name="connsiteY942" fmla="*/ 6003082 h 6854130"/>
                    <a:gd name="connsiteX943" fmla="*/ 4365661 w 9155999"/>
                    <a:gd name="connsiteY943" fmla="*/ 6005985 h 6854130"/>
                    <a:gd name="connsiteX944" fmla="*/ 4388498 w 9155999"/>
                    <a:gd name="connsiteY944" fmla="*/ 5996622 h 6854130"/>
                    <a:gd name="connsiteX945" fmla="*/ 4400763 w 9155999"/>
                    <a:gd name="connsiteY945" fmla="*/ 6011754 h 6854130"/>
                    <a:gd name="connsiteX946" fmla="*/ 4422218 w 9155999"/>
                    <a:gd name="connsiteY946" fmla="*/ 6012618 h 6854130"/>
                    <a:gd name="connsiteX947" fmla="*/ 4432238 w 9155999"/>
                    <a:gd name="connsiteY947" fmla="*/ 6020391 h 6854130"/>
                    <a:gd name="connsiteX948" fmla="*/ 4429473 w 9155999"/>
                    <a:gd name="connsiteY948" fmla="*/ 6032000 h 6854130"/>
                    <a:gd name="connsiteX949" fmla="*/ 4410886 w 9155999"/>
                    <a:gd name="connsiteY949" fmla="*/ 6047305 h 6854130"/>
                    <a:gd name="connsiteX950" fmla="*/ 4407811 w 9155999"/>
                    <a:gd name="connsiteY950" fmla="*/ 6054077 h 6854130"/>
                    <a:gd name="connsiteX951" fmla="*/ 4417761 w 9155999"/>
                    <a:gd name="connsiteY951" fmla="*/ 6067931 h 6854130"/>
                    <a:gd name="connsiteX952" fmla="*/ 4409781 w 9155999"/>
                    <a:gd name="connsiteY952" fmla="*/ 6109977 h 6854130"/>
                    <a:gd name="connsiteX953" fmla="*/ 4411923 w 9155999"/>
                    <a:gd name="connsiteY953" fmla="*/ 6163563 h 6854130"/>
                    <a:gd name="connsiteX954" fmla="*/ 4431028 w 9155999"/>
                    <a:gd name="connsiteY954" fmla="*/ 6174619 h 6854130"/>
                    <a:gd name="connsiteX955" fmla="*/ 4444191 w 9155999"/>
                    <a:gd name="connsiteY955" fmla="*/ 6188162 h 6854130"/>
                    <a:gd name="connsiteX956" fmla="*/ 4473247 w 9155999"/>
                    <a:gd name="connsiteY956" fmla="*/ 6186365 h 6854130"/>
                    <a:gd name="connsiteX957" fmla="*/ 4485996 w 9155999"/>
                    <a:gd name="connsiteY957" fmla="*/ 6180734 h 6854130"/>
                    <a:gd name="connsiteX958" fmla="*/ 4493148 w 9155999"/>
                    <a:gd name="connsiteY958" fmla="*/ 6182738 h 6854130"/>
                    <a:gd name="connsiteX959" fmla="*/ 4524000 w 9155999"/>
                    <a:gd name="connsiteY959" fmla="*/ 6205160 h 6854130"/>
                    <a:gd name="connsiteX960" fmla="*/ 4539098 w 9155999"/>
                    <a:gd name="connsiteY960" fmla="*/ 6224784 h 6854130"/>
                    <a:gd name="connsiteX961" fmla="*/ 4540998 w 9155999"/>
                    <a:gd name="connsiteY961" fmla="*/ 6234285 h 6854130"/>
                    <a:gd name="connsiteX962" fmla="*/ 4525762 w 9155999"/>
                    <a:gd name="connsiteY962" fmla="*/ 6262131 h 6854130"/>
                    <a:gd name="connsiteX963" fmla="*/ 4528768 w 9155999"/>
                    <a:gd name="connsiteY963" fmla="*/ 6267521 h 6854130"/>
                    <a:gd name="connsiteX964" fmla="*/ 4559551 w 9155999"/>
                    <a:gd name="connsiteY964" fmla="*/ 6273844 h 6854130"/>
                    <a:gd name="connsiteX965" fmla="*/ 4599282 w 9155999"/>
                    <a:gd name="connsiteY965" fmla="*/ 6303245 h 6854130"/>
                    <a:gd name="connsiteX966" fmla="*/ 4608058 w 9155999"/>
                    <a:gd name="connsiteY966" fmla="*/ 6336240 h 6854130"/>
                    <a:gd name="connsiteX967" fmla="*/ 4631137 w 9155999"/>
                    <a:gd name="connsiteY967" fmla="*/ 6362428 h 6854130"/>
                    <a:gd name="connsiteX968" fmla="*/ 4668174 w 9155999"/>
                    <a:gd name="connsiteY968" fmla="*/ 6361909 h 6854130"/>
                    <a:gd name="connsiteX969" fmla="*/ 4691148 w 9155999"/>
                    <a:gd name="connsiteY969" fmla="*/ 6374693 h 6854130"/>
                    <a:gd name="connsiteX970" fmla="*/ 4693394 w 9155999"/>
                    <a:gd name="connsiteY970" fmla="*/ 6407376 h 6854130"/>
                    <a:gd name="connsiteX971" fmla="*/ 4705659 w 9155999"/>
                    <a:gd name="connsiteY971" fmla="*/ 6416912 h 6854130"/>
                    <a:gd name="connsiteX972" fmla="*/ 4726596 w 9155999"/>
                    <a:gd name="connsiteY972" fmla="*/ 6444482 h 6854130"/>
                    <a:gd name="connsiteX973" fmla="*/ 4729394 w 9155999"/>
                    <a:gd name="connsiteY973" fmla="*/ 6450770 h 6854130"/>
                    <a:gd name="connsiteX974" fmla="*/ 4727287 w 9155999"/>
                    <a:gd name="connsiteY974" fmla="*/ 6478340 h 6854130"/>
                    <a:gd name="connsiteX975" fmla="*/ 4732919 w 9155999"/>
                    <a:gd name="connsiteY975" fmla="*/ 6489499 h 6854130"/>
                    <a:gd name="connsiteX976" fmla="*/ 4743421 w 9155999"/>
                    <a:gd name="connsiteY976" fmla="*/ 6498862 h 6854130"/>
                    <a:gd name="connsiteX977" fmla="*/ 4775794 w 9155999"/>
                    <a:gd name="connsiteY977" fmla="*/ 6484213 h 6854130"/>
                    <a:gd name="connsiteX978" fmla="*/ 4783291 w 9155999"/>
                    <a:gd name="connsiteY978" fmla="*/ 6484144 h 6854130"/>
                    <a:gd name="connsiteX979" fmla="*/ 4791997 w 9155999"/>
                    <a:gd name="connsiteY979" fmla="*/ 6488981 h 6854130"/>
                    <a:gd name="connsiteX980" fmla="*/ 4803364 w 9155999"/>
                    <a:gd name="connsiteY980" fmla="*/ 6503837 h 6854130"/>
                    <a:gd name="connsiteX981" fmla="*/ 4824819 w 9155999"/>
                    <a:gd name="connsiteY981" fmla="*/ 6503837 h 6854130"/>
                    <a:gd name="connsiteX982" fmla="*/ 4845203 w 9155999"/>
                    <a:gd name="connsiteY982" fmla="*/ 6516482 h 6854130"/>
                    <a:gd name="connsiteX983" fmla="*/ 4871840 w 9155999"/>
                    <a:gd name="connsiteY983" fmla="*/ 6521354 h 6854130"/>
                    <a:gd name="connsiteX984" fmla="*/ 4890739 w 9155999"/>
                    <a:gd name="connsiteY984" fmla="*/ 6542048 h 6854130"/>
                    <a:gd name="connsiteX985" fmla="*/ 4897269 w 9155999"/>
                    <a:gd name="connsiteY985" fmla="*/ 6544743 h 6854130"/>
                    <a:gd name="connsiteX986" fmla="*/ 4909222 w 9155999"/>
                    <a:gd name="connsiteY986" fmla="*/ 6538732 h 6854130"/>
                    <a:gd name="connsiteX987" fmla="*/ 4916927 w 9155999"/>
                    <a:gd name="connsiteY987" fmla="*/ 6540252 h 6854130"/>
                    <a:gd name="connsiteX988" fmla="*/ 4938970 w 9155999"/>
                    <a:gd name="connsiteY988" fmla="*/ 6559565 h 6854130"/>
                    <a:gd name="connsiteX989" fmla="*/ 4954724 w 9155999"/>
                    <a:gd name="connsiteY989" fmla="*/ 6561569 h 6854130"/>
                    <a:gd name="connsiteX990" fmla="*/ 4976110 w 9155999"/>
                    <a:gd name="connsiteY990" fmla="*/ 6551964 h 6854130"/>
                    <a:gd name="connsiteX991" fmla="*/ 4996597 w 9155999"/>
                    <a:gd name="connsiteY991" fmla="*/ 6552759 h 6854130"/>
                    <a:gd name="connsiteX992" fmla="*/ 5002194 w 9155999"/>
                    <a:gd name="connsiteY992" fmla="*/ 6560187 h 6854130"/>
                    <a:gd name="connsiteX993" fmla="*/ 5001227 w 9155999"/>
                    <a:gd name="connsiteY993" fmla="*/ 6589104 h 6854130"/>
                    <a:gd name="connsiteX994" fmla="*/ 5014528 w 9155999"/>
                    <a:gd name="connsiteY994" fmla="*/ 6627178 h 6854130"/>
                    <a:gd name="connsiteX995" fmla="*/ 5026517 w 9155999"/>
                    <a:gd name="connsiteY995" fmla="*/ 6698902 h 6854130"/>
                    <a:gd name="connsiteX996" fmla="*/ 5018709 w 9155999"/>
                    <a:gd name="connsiteY996" fmla="*/ 6729270 h 6854130"/>
                    <a:gd name="connsiteX997" fmla="*/ 5004164 w 9155999"/>
                    <a:gd name="connsiteY997" fmla="*/ 6756357 h 6854130"/>
                    <a:gd name="connsiteX998" fmla="*/ 5005995 w 9155999"/>
                    <a:gd name="connsiteY998" fmla="*/ 6764407 h 6854130"/>
                    <a:gd name="connsiteX999" fmla="*/ 5017430 w 9155999"/>
                    <a:gd name="connsiteY999" fmla="*/ 6767447 h 6854130"/>
                    <a:gd name="connsiteX1000" fmla="*/ 5032010 w 9155999"/>
                    <a:gd name="connsiteY1000" fmla="*/ 6765754 h 6854130"/>
                    <a:gd name="connsiteX1001" fmla="*/ 5055953 w 9155999"/>
                    <a:gd name="connsiteY1001" fmla="*/ 6755908 h 6854130"/>
                    <a:gd name="connsiteX1002" fmla="*/ 5091020 w 9155999"/>
                    <a:gd name="connsiteY1002" fmla="*/ 6733001 h 6854130"/>
                    <a:gd name="connsiteX1003" fmla="*/ 5106187 w 9155999"/>
                    <a:gd name="connsiteY1003" fmla="*/ 6734867 h 6854130"/>
                    <a:gd name="connsiteX1004" fmla="*/ 5131270 w 9155999"/>
                    <a:gd name="connsiteY1004" fmla="*/ 6745267 h 6854130"/>
                    <a:gd name="connsiteX1005" fmla="*/ 5143466 w 9155999"/>
                    <a:gd name="connsiteY1005" fmla="*/ 6742399 h 6854130"/>
                    <a:gd name="connsiteX1006" fmla="*/ 5152448 w 9155999"/>
                    <a:gd name="connsiteY1006" fmla="*/ 6731896 h 6854130"/>
                    <a:gd name="connsiteX1007" fmla="*/ 5159531 w 9155999"/>
                    <a:gd name="connsiteY1007" fmla="*/ 6709612 h 6854130"/>
                    <a:gd name="connsiteX1008" fmla="*/ 5172279 w 9155999"/>
                    <a:gd name="connsiteY1008" fmla="*/ 6703220 h 6854130"/>
                    <a:gd name="connsiteX1009" fmla="*/ 5182023 w 9155999"/>
                    <a:gd name="connsiteY1009" fmla="*/ 6717316 h 6854130"/>
                    <a:gd name="connsiteX1010" fmla="*/ 5183439 w 9155999"/>
                    <a:gd name="connsiteY1010" fmla="*/ 6745232 h 6854130"/>
                    <a:gd name="connsiteX1011" fmla="*/ 5194046 w 9155999"/>
                    <a:gd name="connsiteY1011" fmla="*/ 6768760 h 6854130"/>
                    <a:gd name="connsiteX1012" fmla="*/ 5205723 w 9155999"/>
                    <a:gd name="connsiteY1012" fmla="*/ 6776948 h 6854130"/>
                    <a:gd name="connsiteX1013" fmla="*/ 5239063 w 9155999"/>
                    <a:gd name="connsiteY1013" fmla="*/ 6785516 h 6854130"/>
                    <a:gd name="connsiteX1014" fmla="*/ 5243036 w 9155999"/>
                    <a:gd name="connsiteY1014" fmla="*/ 6790008 h 6854130"/>
                    <a:gd name="connsiteX1015" fmla="*/ 5241551 w 9155999"/>
                    <a:gd name="connsiteY1015" fmla="*/ 6802825 h 6854130"/>
                    <a:gd name="connsiteX1016" fmla="*/ 5230564 w 9155999"/>
                    <a:gd name="connsiteY1016" fmla="*/ 6832606 h 6854130"/>
                    <a:gd name="connsiteX1017" fmla="*/ 5236403 w 9155999"/>
                    <a:gd name="connsiteY1017" fmla="*/ 6849674 h 6854130"/>
                    <a:gd name="connsiteX1018" fmla="*/ 5243313 w 9155999"/>
                    <a:gd name="connsiteY1018" fmla="*/ 6854131 h 6854130"/>
                    <a:gd name="connsiteX1019" fmla="*/ 5249393 w 9155999"/>
                    <a:gd name="connsiteY1019" fmla="*/ 6852541 h 6854130"/>
                    <a:gd name="connsiteX1020" fmla="*/ 5242587 w 9155999"/>
                    <a:gd name="connsiteY1020" fmla="*/ 6849086 h 6854130"/>
                    <a:gd name="connsiteX1021" fmla="*/ 5262902 w 9155999"/>
                    <a:gd name="connsiteY1021" fmla="*/ 6794015 h 6854130"/>
                    <a:gd name="connsiteX1022" fmla="*/ 5274787 w 9155999"/>
                    <a:gd name="connsiteY1022" fmla="*/ 6778641 h 6854130"/>
                    <a:gd name="connsiteX1023" fmla="*/ 5279520 w 9155999"/>
                    <a:gd name="connsiteY1023" fmla="*/ 6763163 h 6854130"/>
                    <a:gd name="connsiteX1024" fmla="*/ 5288572 w 9155999"/>
                    <a:gd name="connsiteY1024" fmla="*/ 6759466 h 6854130"/>
                    <a:gd name="connsiteX1025" fmla="*/ 5292960 w 9155999"/>
                    <a:gd name="connsiteY1025" fmla="*/ 6746683 h 6854130"/>
                    <a:gd name="connsiteX1026" fmla="*/ 5302737 w 9155999"/>
                    <a:gd name="connsiteY1026" fmla="*/ 6744161 h 6854130"/>
                    <a:gd name="connsiteX1027" fmla="*/ 5303532 w 9155999"/>
                    <a:gd name="connsiteY1027" fmla="*/ 6738598 h 6854130"/>
                    <a:gd name="connsiteX1028" fmla="*/ 5310476 w 9155999"/>
                    <a:gd name="connsiteY1028" fmla="*/ 6733278 h 6854130"/>
                    <a:gd name="connsiteX1029" fmla="*/ 5309543 w 9155999"/>
                    <a:gd name="connsiteY1029" fmla="*/ 6717524 h 6854130"/>
                    <a:gd name="connsiteX1030" fmla="*/ 5315693 w 9155999"/>
                    <a:gd name="connsiteY1030" fmla="*/ 6705708 h 6854130"/>
                    <a:gd name="connsiteX1031" fmla="*/ 5324745 w 9155999"/>
                    <a:gd name="connsiteY1031" fmla="*/ 6702218 h 6854130"/>
                    <a:gd name="connsiteX1032" fmla="*/ 5332587 w 9155999"/>
                    <a:gd name="connsiteY1032" fmla="*/ 6682940 h 6854130"/>
                    <a:gd name="connsiteX1033" fmla="*/ 5350829 w 9155999"/>
                    <a:gd name="connsiteY1033" fmla="*/ 6674475 h 6854130"/>
                    <a:gd name="connsiteX1034" fmla="*/ 5363371 w 9155999"/>
                    <a:gd name="connsiteY1034" fmla="*/ 6681178 h 6854130"/>
                    <a:gd name="connsiteX1035" fmla="*/ 5365962 w 9155999"/>
                    <a:gd name="connsiteY1035" fmla="*/ 6686636 h 6854130"/>
                    <a:gd name="connsiteX1036" fmla="*/ 5374081 w 9155999"/>
                    <a:gd name="connsiteY1036" fmla="*/ 6683873 h 6854130"/>
                    <a:gd name="connsiteX1037" fmla="*/ 5397678 w 9155999"/>
                    <a:gd name="connsiteY1037" fmla="*/ 6666322 h 6854130"/>
                    <a:gd name="connsiteX1038" fmla="*/ 5400027 w 9155999"/>
                    <a:gd name="connsiteY1038" fmla="*/ 6658203 h 6854130"/>
                    <a:gd name="connsiteX1039" fmla="*/ 5396262 w 9155999"/>
                    <a:gd name="connsiteY1039" fmla="*/ 6655439 h 6854130"/>
                    <a:gd name="connsiteX1040" fmla="*/ 5401789 w 9155999"/>
                    <a:gd name="connsiteY1040" fmla="*/ 6650049 h 6854130"/>
                    <a:gd name="connsiteX1041" fmla="*/ 5409770 w 9155999"/>
                    <a:gd name="connsiteY1041" fmla="*/ 6647458 h 6854130"/>
                    <a:gd name="connsiteX1042" fmla="*/ 5419686 w 9155999"/>
                    <a:gd name="connsiteY1042" fmla="*/ 6648944 h 6854130"/>
                    <a:gd name="connsiteX1043" fmla="*/ 5421828 w 9155999"/>
                    <a:gd name="connsiteY1043" fmla="*/ 6654471 h 6854130"/>
                    <a:gd name="connsiteX1044" fmla="*/ 5424039 w 9155999"/>
                    <a:gd name="connsiteY1044" fmla="*/ 6650671 h 6854130"/>
                    <a:gd name="connsiteX1045" fmla="*/ 5428945 w 9155999"/>
                    <a:gd name="connsiteY1045" fmla="*/ 6653331 h 6854130"/>
                    <a:gd name="connsiteX1046" fmla="*/ 5432642 w 9155999"/>
                    <a:gd name="connsiteY1046" fmla="*/ 6649980 h 6854130"/>
                    <a:gd name="connsiteX1047" fmla="*/ 5428737 w 9155999"/>
                    <a:gd name="connsiteY1047" fmla="*/ 6646836 h 6854130"/>
                    <a:gd name="connsiteX1048" fmla="*/ 5432365 w 9155999"/>
                    <a:gd name="connsiteY1048" fmla="*/ 6642379 h 6854130"/>
                    <a:gd name="connsiteX1049" fmla="*/ 5442523 w 9155999"/>
                    <a:gd name="connsiteY1049" fmla="*/ 6639788 h 6854130"/>
                    <a:gd name="connsiteX1050" fmla="*/ 5451678 w 9155999"/>
                    <a:gd name="connsiteY1050" fmla="*/ 6630322 h 6854130"/>
                    <a:gd name="connsiteX1051" fmla="*/ 5469816 w 9155999"/>
                    <a:gd name="connsiteY1051" fmla="*/ 6621062 h 6854130"/>
                    <a:gd name="connsiteX1052" fmla="*/ 5479905 w 9155999"/>
                    <a:gd name="connsiteY1052" fmla="*/ 6608106 h 6854130"/>
                    <a:gd name="connsiteX1053" fmla="*/ 5577541 w 9155999"/>
                    <a:gd name="connsiteY1053" fmla="*/ 6608521 h 6854130"/>
                    <a:gd name="connsiteX1054" fmla="*/ 5626255 w 9155999"/>
                    <a:gd name="connsiteY1054" fmla="*/ 6642275 h 6854130"/>
                    <a:gd name="connsiteX1055" fmla="*/ 5706478 w 9155999"/>
                    <a:gd name="connsiteY1055" fmla="*/ 6684149 h 6854130"/>
                    <a:gd name="connsiteX1056" fmla="*/ 5747730 w 9155999"/>
                    <a:gd name="connsiteY1056" fmla="*/ 6701769 h 6854130"/>
                    <a:gd name="connsiteX1057" fmla="*/ 5742927 w 9155999"/>
                    <a:gd name="connsiteY1057" fmla="*/ 6726921 h 6854130"/>
                    <a:gd name="connsiteX1058" fmla="*/ 5755434 w 9155999"/>
                    <a:gd name="connsiteY1058" fmla="*/ 6731447 h 6854130"/>
                    <a:gd name="connsiteX1059" fmla="*/ 5758405 w 9155999"/>
                    <a:gd name="connsiteY1059" fmla="*/ 6725504 h 6854130"/>
                    <a:gd name="connsiteX1060" fmla="*/ 5777269 w 9155999"/>
                    <a:gd name="connsiteY1060" fmla="*/ 6717282 h 6854130"/>
                    <a:gd name="connsiteX1061" fmla="*/ 5800832 w 9155999"/>
                    <a:gd name="connsiteY1061" fmla="*/ 6697105 h 6854130"/>
                    <a:gd name="connsiteX1062" fmla="*/ 5903615 w 9155999"/>
                    <a:gd name="connsiteY1062" fmla="*/ 6664663 h 6854130"/>
                    <a:gd name="connsiteX1063" fmla="*/ 5917988 w 9155999"/>
                    <a:gd name="connsiteY1063" fmla="*/ 6643519 h 6854130"/>
                    <a:gd name="connsiteX1064" fmla="*/ 5931151 w 9155999"/>
                    <a:gd name="connsiteY1064" fmla="*/ 6640030 h 6854130"/>
                    <a:gd name="connsiteX1065" fmla="*/ 5976307 w 9155999"/>
                    <a:gd name="connsiteY1065" fmla="*/ 6604997 h 6854130"/>
                    <a:gd name="connsiteX1066" fmla="*/ 5977551 w 9155999"/>
                    <a:gd name="connsiteY1066" fmla="*/ 6599262 h 6854130"/>
                    <a:gd name="connsiteX1067" fmla="*/ 5972126 w 9155999"/>
                    <a:gd name="connsiteY1067" fmla="*/ 6592870 h 6854130"/>
                    <a:gd name="connsiteX1068" fmla="*/ 5972679 w 9155999"/>
                    <a:gd name="connsiteY1068" fmla="*/ 6588414 h 6854130"/>
                    <a:gd name="connsiteX1069" fmla="*/ 5977965 w 9155999"/>
                    <a:gd name="connsiteY1069" fmla="*/ 6586444 h 6854130"/>
                    <a:gd name="connsiteX1070" fmla="*/ 5995101 w 9155999"/>
                    <a:gd name="connsiteY1070" fmla="*/ 6589726 h 6854130"/>
                    <a:gd name="connsiteX1071" fmla="*/ 6030549 w 9155999"/>
                    <a:gd name="connsiteY1071" fmla="*/ 6617400 h 6854130"/>
                    <a:gd name="connsiteX1072" fmla="*/ 6099025 w 9155999"/>
                    <a:gd name="connsiteY1072" fmla="*/ 6714518 h 6854130"/>
                    <a:gd name="connsiteX1073" fmla="*/ 6101305 w 9155999"/>
                    <a:gd name="connsiteY1073" fmla="*/ 6723604 h 6854130"/>
                    <a:gd name="connsiteX1074" fmla="*/ 6094534 w 9155999"/>
                    <a:gd name="connsiteY1074" fmla="*/ 6738322 h 6854130"/>
                    <a:gd name="connsiteX1075" fmla="*/ 6101098 w 9155999"/>
                    <a:gd name="connsiteY1075" fmla="*/ 6777605 h 6854130"/>
                    <a:gd name="connsiteX1076" fmla="*/ 6099578 w 9155999"/>
                    <a:gd name="connsiteY1076" fmla="*/ 6782925 h 6854130"/>
                    <a:gd name="connsiteX1077" fmla="*/ 6117060 w 9155999"/>
                    <a:gd name="connsiteY1077" fmla="*/ 6776706 h 6854130"/>
                    <a:gd name="connsiteX1078" fmla="*/ 6128288 w 9155999"/>
                    <a:gd name="connsiteY1078" fmla="*/ 6777915 h 6854130"/>
                    <a:gd name="connsiteX1079" fmla="*/ 6158415 w 9155999"/>
                    <a:gd name="connsiteY1079" fmla="*/ 6772249 h 6854130"/>
                    <a:gd name="connsiteX1080" fmla="*/ 6166603 w 9155999"/>
                    <a:gd name="connsiteY1080" fmla="*/ 6764994 h 6854130"/>
                    <a:gd name="connsiteX1081" fmla="*/ 6168296 w 9155999"/>
                    <a:gd name="connsiteY1081" fmla="*/ 6769382 h 6854130"/>
                    <a:gd name="connsiteX1082" fmla="*/ 6173617 w 9155999"/>
                    <a:gd name="connsiteY1082" fmla="*/ 6766203 h 6854130"/>
                    <a:gd name="connsiteX1083" fmla="*/ 6173617 w 9155999"/>
                    <a:gd name="connsiteY1083" fmla="*/ 6769589 h 6854130"/>
                    <a:gd name="connsiteX1084" fmla="*/ 6179421 w 9155999"/>
                    <a:gd name="connsiteY1084" fmla="*/ 6771109 h 6854130"/>
                    <a:gd name="connsiteX1085" fmla="*/ 6176692 w 9155999"/>
                    <a:gd name="connsiteY1085" fmla="*/ 6773631 h 6854130"/>
                    <a:gd name="connsiteX1086" fmla="*/ 6180837 w 9155999"/>
                    <a:gd name="connsiteY1086" fmla="*/ 6774840 h 6854130"/>
                    <a:gd name="connsiteX1087" fmla="*/ 6180527 w 9155999"/>
                    <a:gd name="connsiteY1087" fmla="*/ 6777674 h 6854130"/>
                    <a:gd name="connsiteX1088" fmla="*/ 6186814 w 9155999"/>
                    <a:gd name="connsiteY1088" fmla="*/ 6777881 h 6854130"/>
                    <a:gd name="connsiteX1089" fmla="*/ 6188715 w 9155999"/>
                    <a:gd name="connsiteY1089" fmla="*/ 6785240 h 6854130"/>
                    <a:gd name="connsiteX1090" fmla="*/ 6195348 w 9155999"/>
                    <a:gd name="connsiteY1090" fmla="*/ 6786346 h 6854130"/>
                    <a:gd name="connsiteX1091" fmla="*/ 6195452 w 9155999"/>
                    <a:gd name="connsiteY1091" fmla="*/ 6790975 h 6854130"/>
                    <a:gd name="connsiteX1092" fmla="*/ 6199390 w 9155999"/>
                    <a:gd name="connsiteY1092" fmla="*/ 6790422 h 6854130"/>
                    <a:gd name="connsiteX1093" fmla="*/ 6195659 w 9155999"/>
                    <a:gd name="connsiteY1093" fmla="*/ 6793186 h 6854130"/>
                    <a:gd name="connsiteX1094" fmla="*/ 6196419 w 9155999"/>
                    <a:gd name="connsiteY1094" fmla="*/ 6801305 h 6854130"/>
                    <a:gd name="connsiteX1095" fmla="*/ 6201394 w 9155999"/>
                    <a:gd name="connsiteY1095" fmla="*/ 6800925 h 6854130"/>
                    <a:gd name="connsiteX1096" fmla="*/ 6201843 w 9155999"/>
                    <a:gd name="connsiteY1096" fmla="*/ 6809562 h 6854130"/>
                    <a:gd name="connsiteX1097" fmla="*/ 6197387 w 9155999"/>
                    <a:gd name="connsiteY1097" fmla="*/ 6808664 h 6854130"/>
                    <a:gd name="connsiteX1098" fmla="*/ 6198216 w 9155999"/>
                    <a:gd name="connsiteY1098" fmla="*/ 6813397 h 6854130"/>
                    <a:gd name="connsiteX1099" fmla="*/ 6212381 w 9155999"/>
                    <a:gd name="connsiteY1099" fmla="*/ 6813985 h 6854130"/>
                    <a:gd name="connsiteX1100" fmla="*/ 6288700 w 9155999"/>
                    <a:gd name="connsiteY1100" fmla="*/ 6833470 h 6854130"/>
                    <a:gd name="connsiteX1101" fmla="*/ 6295091 w 9155999"/>
                    <a:gd name="connsiteY1101" fmla="*/ 6800061 h 6854130"/>
                    <a:gd name="connsiteX1102" fmla="*/ 6302588 w 9155999"/>
                    <a:gd name="connsiteY1102" fmla="*/ 6788971 h 6854130"/>
                    <a:gd name="connsiteX1103" fmla="*/ 6295679 w 9155999"/>
                    <a:gd name="connsiteY1103" fmla="*/ 6767378 h 6854130"/>
                    <a:gd name="connsiteX1104" fmla="*/ 6284554 w 9155999"/>
                    <a:gd name="connsiteY1104" fmla="*/ 6763197 h 6854130"/>
                    <a:gd name="connsiteX1105" fmla="*/ 6286385 w 9155999"/>
                    <a:gd name="connsiteY1105" fmla="*/ 6760779 h 6854130"/>
                    <a:gd name="connsiteX1106" fmla="*/ 6456781 w 9155999"/>
                    <a:gd name="connsiteY1106" fmla="*/ 6647907 h 6854130"/>
                    <a:gd name="connsiteX1107" fmla="*/ 6695032 w 9155999"/>
                    <a:gd name="connsiteY1107" fmla="*/ 6630632 h 6854130"/>
                    <a:gd name="connsiteX1108" fmla="*/ 6836407 w 9155999"/>
                    <a:gd name="connsiteY1108" fmla="*/ 6593458 h 6854130"/>
                    <a:gd name="connsiteX1109" fmla="*/ 6935321 w 9155999"/>
                    <a:gd name="connsiteY1109" fmla="*/ 6532755 h 6854130"/>
                    <a:gd name="connsiteX1110" fmla="*/ 7053341 w 9155999"/>
                    <a:gd name="connsiteY1110" fmla="*/ 6622133 h 6854130"/>
                    <a:gd name="connsiteX1111" fmla="*/ 7294252 w 9155999"/>
                    <a:gd name="connsiteY1111" fmla="*/ 6641377 h 6854130"/>
                    <a:gd name="connsiteX1112" fmla="*/ 7315603 w 9155999"/>
                    <a:gd name="connsiteY1112" fmla="*/ 6640652 h 6854130"/>
                    <a:gd name="connsiteX1113" fmla="*/ 7685348 w 9155999"/>
                    <a:gd name="connsiteY1113" fmla="*/ 6267832 h 6854130"/>
                    <a:gd name="connsiteX1114" fmla="*/ 7696472 w 9155999"/>
                    <a:gd name="connsiteY1114" fmla="*/ 6278024 h 6854130"/>
                    <a:gd name="connsiteX1115" fmla="*/ 7708807 w 9155999"/>
                    <a:gd name="connsiteY1115" fmla="*/ 6266623 h 6854130"/>
                    <a:gd name="connsiteX1116" fmla="*/ 7688768 w 9155999"/>
                    <a:gd name="connsiteY1116" fmla="*/ 6251110 h 6854130"/>
                    <a:gd name="connsiteX1117" fmla="*/ 7985165 w 9155999"/>
                    <a:gd name="connsiteY1117" fmla="*/ 5964353 h 6854130"/>
                    <a:gd name="connsiteX1118" fmla="*/ 8219857 w 9155999"/>
                    <a:gd name="connsiteY1118" fmla="*/ 5862606 h 6854130"/>
                    <a:gd name="connsiteX1119" fmla="*/ 8420553 w 9155999"/>
                    <a:gd name="connsiteY1119" fmla="*/ 5781761 h 6854130"/>
                    <a:gd name="connsiteX1120" fmla="*/ 8681295 w 9155999"/>
                    <a:gd name="connsiteY1120" fmla="*/ 5686992 h 6854130"/>
                    <a:gd name="connsiteX1121" fmla="*/ 8683679 w 9155999"/>
                    <a:gd name="connsiteY1121" fmla="*/ 5689549 h 6854130"/>
                    <a:gd name="connsiteX1122" fmla="*/ 8710350 w 9155999"/>
                    <a:gd name="connsiteY1122" fmla="*/ 5685092 h 6854130"/>
                    <a:gd name="connsiteX1123" fmla="*/ 8750324 w 9155999"/>
                    <a:gd name="connsiteY1123" fmla="*/ 5663983 h 6854130"/>
                    <a:gd name="connsiteX1124" fmla="*/ 8794996 w 9155999"/>
                    <a:gd name="connsiteY1124" fmla="*/ 5624113 h 6854130"/>
                    <a:gd name="connsiteX1125" fmla="*/ 8820873 w 9155999"/>
                    <a:gd name="connsiteY1125" fmla="*/ 5626462 h 6854130"/>
                    <a:gd name="connsiteX1126" fmla="*/ 8804393 w 9155999"/>
                    <a:gd name="connsiteY1126" fmla="*/ 5715565 h 6854130"/>
                    <a:gd name="connsiteX1127" fmla="*/ 8896121 w 9155999"/>
                    <a:gd name="connsiteY1127" fmla="*/ 5703818 h 6854130"/>
                    <a:gd name="connsiteX1128" fmla="*/ 8885687 w 9155999"/>
                    <a:gd name="connsiteY1128" fmla="*/ 5736951 h 6854130"/>
                    <a:gd name="connsiteX1129" fmla="*/ 8882060 w 9155999"/>
                    <a:gd name="connsiteY1129" fmla="*/ 5735534 h 6854130"/>
                    <a:gd name="connsiteX1130" fmla="*/ 8869207 w 9155999"/>
                    <a:gd name="connsiteY1130" fmla="*/ 5820214 h 6854130"/>
                    <a:gd name="connsiteX1131" fmla="*/ 8856770 w 9155999"/>
                    <a:gd name="connsiteY1131" fmla="*/ 5845124 h 6854130"/>
                    <a:gd name="connsiteX1132" fmla="*/ 8871315 w 9155999"/>
                    <a:gd name="connsiteY1132" fmla="*/ 5855903 h 6854130"/>
                    <a:gd name="connsiteX1133" fmla="*/ 8874943 w 9155999"/>
                    <a:gd name="connsiteY1133" fmla="*/ 5867926 h 6854130"/>
                    <a:gd name="connsiteX1134" fmla="*/ 8932259 w 9155999"/>
                    <a:gd name="connsiteY1134" fmla="*/ 5964664 h 6854130"/>
                    <a:gd name="connsiteX1135" fmla="*/ 9026924 w 9155999"/>
                    <a:gd name="connsiteY1135" fmla="*/ 5965355 h 6854130"/>
                    <a:gd name="connsiteX1136" fmla="*/ 9051351 w 9155999"/>
                    <a:gd name="connsiteY1136" fmla="*/ 5931186 h 6854130"/>
                    <a:gd name="connsiteX1137" fmla="*/ 9074878 w 9155999"/>
                    <a:gd name="connsiteY1137" fmla="*/ 5919473 h 6854130"/>
                    <a:gd name="connsiteX1138" fmla="*/ 9088975 w 9155999"/>
                    <a:gd name="connsiteY1138" fmla="*/ 5926487 h 6854130"/>
                    <a:gd name="connsiteX1139" fmla="*/ 9095573 w 9155999"/>
                    <a:gd name="connsiteY1139" fmla="*/ 5962729 h 6854130"/>
                    <a:gd name="connsiteX1140" fmla="*/ 9156000 w 9155999"/>
                    <a:gd name="connsiteY1140" fmla="*/ 5962003 h 6854130"/>
                    <a:gd name="connsiteX1141" fmla="*/ 9137205 w 9155999"/>
                    <a:gd name="connsiteY1141" fmla="*/ 5943382 h 6854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</a:cxnLst>
                  <a:rect l="l" t="t" r="r" b="b"/>
                  <a:pathLst>
                    <a:path w="9155999" h="6854130">
                      <a:moveTo>
                        <a:pt x="9136756" y="5942898"/>
                      </a:moveTo>
                      <a:lnTo>
                        <a:pt x="9090184" y="5880433"/>
                      </a:lnTo>
                      <a:lnTo>
                        <a:pt x="9108011" y="5676041"/>
                      </a:lnTo>
                      <a:lnTo>
                        <a:pt x="9106975" y="5603833"/>
                      </a:lnTo>
                      <a:lnTo>
                        <a:pt x="9111984" y="5590428"/>
                      </a:lnTo>
                      <a:lnTo>
                        <a:pt x="9126392" y="5578025"/>
                      </a:lnTo>
                      <a:lnTo>
                        <a:pt x="9143597" y="5555222"/>
                      </a:lnTo>
                      <a:lnTo>
                        <a:pt x="9146154" y="5543061"/>
                      </a:lnTo>
                      <a:lnTo>
                        <a:pt x="9142077" y="5523990"/>
                      </a:lnTo>
                      <a:lnTo>
                        <a:pt x="9129121" y="5513418"/>
                      </a:lnTo>
                      <a:lnTo>
                        <a:pt x="9119585" y="5493759"/>
                      </a:lnTo>
                      <a:lnTo>
                        <a:pt x="9118307" y="5477970"/>
                      </a:lnTo>
                      <a:lnTo>
                        <a:pt x="9122142" y="5467882"/>
                      </a:lnTo>
                      <a:lnTo>
                        <a:pt x="9142214" y="5450020"/>
                      </a:lnTo>
                      <a:lnTo>
                        <a:pt x="9147259" y="5435751"/>
                      </a:lnTo>
                      <a:lnTo>
                        <a:pt x="9143320" y="5426112"/>
                      </a:lnTo>
                      <a:lnTo>
                        <a:pt x="9131228" y="5421379"/>
                      </a:lnTo>
                      <a:lnTo>
                        <a:pt x="9123385" y="5412776"/>
                      </a:lnTo>
                      <a:lnTo>
                        <a:pt x="9115854" y="5413087"/>
                      </a:lnTo>
                      <a:lnTo>
                        <a:pt x="9107113" y="5406419"/>
                      </a:lnTo>
                      <a:lnTo>
                        <a:pt x="9089390" y="5404139"/>
                      </a:lnTo>
                      <a:lnTo>
                        <a:pt x="9071665" y="5397022"/>
                      </a:lnTo>
                      <a:lnTo>
                        <a:pt x="9054391" y="5383133"/>
                      </a:lnTo>
                      <a:lnTo>
                        <a:pt x="8988195" y="5374357"/>
                      </a:lnTo>
                      <a:lnTo>
                        <a:pt x="8928010" y="5348273"/>
                      </a:lnTo>
                      <a:lnTo>
                        <a:pt x="8892597" y="5345924"/>
                      </a:lnTo>
                      <a:lnTo>
                        <a:pt x="8878881" y="5348826"/>
                      </a:lnTo>
                      <a:lnTo>
                        <a:pt x="8870451" y="5345751"/>
                      </a:lnTo>
                      <a:lnTo>
                        <a:pt x="8850655" y="5350933"/>
                      </a:lnTo>
                      <a:lnTo>
                        <a:pt x="8793510" y="5390941"/>
                      </a:lnTo>
                      <a:lnTo>
                        <a:pt x="8756647" y="5400615"/>
                      </a:lnTo>
                      <a:lnTo>
                        <a:pt x="8737368" y="5411947"/>
                      </a:lnTo>
                      <a:lnTo>
                        <a:pt x="8722650" y="5414883"/>
                      </a:lnTo>
                      <a:lnTo>
                        <a:pt x="8710350" y="5412154"/>
                      </a:lnTo>
                      <a:lnTo>
                        <a:pt x="8698604" y="5372975"/>
                      </a:lnTo>
                      <a:lnTo>
                        <a:pt x="8702888" y="5339808"/>
                      </a:lnTo>
                      <a:lnTo>
                        <a:pt x="8709625" y="5330307"/>
                      </a:lnTo>
                      <a:lnTo>
                        <a:pt x="8713599" y="5314553"/>
                      </a:lnTo>
                      <a:lnTo>
                        <a:pt x="8710454" y="5284426"/>
                      </a:lnTo>
                      <a:lnTo>
                        <a:pt x="8570634" y="5187723"/>
                      </a:lnTo>
                      <a:lnTo>
                        <a:pt x="8573467" y="5139043"/>
                      </a:lnTo>
                      <a:lnTo>
                        <a:pt x="8550595" y="5102041"/>
                      </a:lnTo>
                      <a:lnTo>
                        <a:pt x="8512039" y="5033876"/>
                      </a:lnTo>
                      <a:lnTo>
                        <a:pt x="8468783" y="4973138"/>
                      </a:lnTo>
                      <a:lnTo>
                        <a:pt x="8473758" y="4950405"/>
                      </a:lnTo>
                      <a:lnTo>
                        <a:pt x="8465570" y="4934202"/>
                      </a:lnTo>
                      <a:lnTo>
                        <a:pt x="8466158" y="4927154"/>
                      </a:lnTo>
                      <a:lnTo>
                        <a:pt x="8475728" y="4896474"/>
                      </a:lnTo>
                      <a:lnTo>
                        <a:pt x="8477386" y="4889461"/>
                      </a:lnTo>
                      <a:lnTo>
                        <a:pt x="8470097" y="4877092"/>
                      </a:lnTo>
                      <a:lnTo>
                        <a:pt x="8469612" y="4849556"/>
                      </a:lnTo>
                      <a:lnTo>
                        <a:pt x="8465915" y="4838811"/>
                      </a:lnTo>
                      <a:lnTo>
                        <a:pt x="8448814" y="4821157"/>
                      </a:lnTo>
                      <a:lnTo>
                        <a:pt x="8443010" y="4797905"/>
                      </a:lnTo>
                      <a:lnTo>
                        <a:pt x="8444530" y="4785917"/>
                      </a:lnTo>
                      <a:lnTo>
                        <a:pt x="8451613" y="4771026"/>
                      </a:lnTo>
                      <a:lnTo>
                        <a:pt x="8449333" y="4734680"/>
                      </a:lnTo>
                      <a:lnTo>
                        <a:pt x="8435996" y="4694811"/>
                      </a:lnTo>
                      <a:lnTo>
                        <a:pt x="8437689" y="4682442"/>
                      </a:lnTo>
                      <a:lnTo>
                        <a:pt x="8464119" y="4658258"/>
                      </a:lnTo>
                      <a:lnTo>
                        <a:pt x="8465328" y="4589851"/>
                      </a:lnTo>
                      <a:lnTo>
                        <a:pt x="8478181" y="4577379"/>
                      </a:lnTo>
                      <a:lnTo>
                        <a:pt x="8486645" y="4544108"/>
                      </a:lnTo>
                      <a:lnTo>
                        <a:pt x="8481014" y="4529010"/>
                      </a:lnTo>
                      <a:lnTo>
                        <a:pt x="8463566" y="4509559"/>
                      </a:lnTo>
                      <a:lnTo>
                        <a:pt x="8441524" y="4498192"/>
                      </a:lnTo>
                      <a:lnTo>
                        <a:pt x="8440280" y="4486653"/>
                      </a:lnTo>
                      <a:lnTo>
                        <a:pt x="8428569" y="4464817"/>
                      </a:lnTo>
                      <a:lnTo>
                        <a:pt x="8413505" y="4456871"/>
                      </a:lnTo>
                      <a:lnTo>
                        <a:pt x="8401862" y="4445435"/>
                      </a:lnTo>
                      <a:lnTo>
                        <a:pt x="8385658" y="4440944"/>
                      </a:lnTo>
                      <a:lnTo>
                        <a:pt x="8389009" y="4425915"/>
                      </a:lnTo>
                      <a:lnTo>
                        <a:pt x="8363547" y="4416898"/>
                      </a:lnTo>
                      <a:lnTo>
                        <a:pt x="8354357" y="4423911"/>
                      </a:lnTo>
                      <a:lnTo>
                        <a:pt x="8324334" y="4423013"/>
                      </a:lnTo>
                      <a:lnTo>
                        <a:pt x="8310583" y="4435831"/>
                      </a:lnTo>
                      <a:lnTo>
                        <a:pt x="8278003" y="4403769"/>
                      </a:lnTo>
                      <a:lnTo>
                        <a:pt x="8253508" y="4372848"/>
                      </a:lnTo>
                      <a:lnTo>
                        <a:pt x="8247531" y="4347523"/>
                      </a:lnTo>
                      <a:lnTo>
                        <a:pt x="8226698" y="4343101"/>
                      </a:lnTo>
                      <a:lnTo>
                        <a:pt x="8185999" y="4306513"/>
                      </a:lnTo>
                      <a:lnTo>
                        <a:pt x="8173423" y="4319331"/>
                      </a:lnTo>
                      <a:lnTo>
                        <a:pt x="8133001" y="4313942"/>
                      </a:lnTo>
                      <a:lnTo>
                        <a:pt x="8113273" y="4303749"/>
                      </a:lnTo>
                      <a:lnTo>
                        <a:pt x="8109127" y="4233407"/>
                      </a:lnTo>
                      <a:lnTo>
                        <a:pt x="8100905" y="4217307"/>
                      </a:lnTo>
                      <a:lnTo>
                        <a:pt x="8072920" y="4185246"/>
                      </a:lnTo>
                      <a:lnTo>
                        <a:pt x="8014843" y="4147691"/>
                      </a:lnTo>
                      <a:lnTo>
                        <a:pt x="7993975" y="4138673"/>
                      </a:lnTo>
                      <a:lnTo>
                        <a:pt x="7975491" y="4138846"/>
                      </a:lnTo>
                      <a:lnTo>
                        <a:pt x="7946574" y="4131038"/>
                      </a:lnTo>
                      <a:lnTo>
                        <a:pt x="7894266" y="4093483"/>
                      </a:lnTo>
                      <a:lnTo>
                        <a:pt x="7875852" y="4098286"/>
                      </a:lnTo>
                      <a:lnTo>
                        <a:pt x="7862896" y="4074170"/>
                      </a:lnTo>
                      <a:lnTo>
                        <a:pt x="7845518" y="4067433"/>
                      </a:lnTo>
                      <a:lnTo>
                        <a:pt x="7844861" y="4002792"/>
                      </a:lnTo>
                      <a:lnTo>
                        <a:pt x="7823925" y="3988005"/>
                      </a:lnTo>
                      <a:lnTo>
                        <a:pt x="7807755" y="3988178"/>
                      </a:lnTo>
                      <a:lnTo>
                        <a:pt x="7794903" y="3973321"/>
                      </a:lnTo>
                      <a:lnTo>
                        <a:pt x="7771928" y="3970039"/>
                      </a:lnTo>
                      <a:lnTo>
                        <a:pt x="7766434" y="3956703"/>
                      </a:lnTo>
                      <a:lnTo>
                        <a:pt x="7754308" y="3945993"/>
                      </a:lnTo>
                      <a:lnTo>
                        <a:pt x="7728880" y="3937321"/>
                      </a:lnTo>
                      <a:lnTo>
                        <a:pt x="7703728" y="3907194"/>
                      </a:lnTo>
                      <a:lnTo>
                        <a:pt x="7702553" y="3899386"/>
                      </a:lnTo>
                      <a:lnTo>
                        <a:pt x="7715544" y="3902289"/>
                      </a:lnTo>
                      <a:lnTo>
                        <a:pt x="7720174" y="3895033"/>
                      </a:lnTo>
                      <a:lnTo>
                        <a:pt x="7720449" y="3833363"/>
                      </a:lnTo>
                      <a:lnTo>
                        <a:pt x="7716994" y="3821202"/>
                      </a:lnTo>
                      <a:lnTo>
                        <a:pt x="7682584" y="3769067"/>
                      </a:lnTo>
                      <a:lnTo>
                        <a:pt x="7661475" y="3760361"/>
                      </a:lnTo>
                      <a:lnTo>
                        <a:pt x="7660611" y="3747923"/>
                      </a:lnTo>
                      <a:lnTo>
                        <a:pt x="7651662" y="3744157"/>
                      </a:lnTo>
                      <a:lnTo>
                        <a:pt x="7650384" y="3725017"/>
                      </a:lnTo>
                      <a:lnTo>
                        <a:pt x="7653597" y="3717312"/>
                      </a:lnTo>
                      <a:lnTo>
                        <a:pt x="7619152" y="3705047"/>
                      </a:lnTo>
                      <a:lnTo>
                        <a:pt x="7606541" y="3709712"/>
                      </a:lnTo>
                      <a:lnTo>
                        <a:pt x="7593931" y="3705047"/>
                      </a:lnTo>
                      <a:lnTo>
                        <a:pt x="7564703" y="3665765"/>
                      </a:lnTo>
                      <a:lnTo>
                        <a:pt x="7532814" y="3637159"/>
                      </a:lnTo>
                      <a:lnTo>
                        <a:pt x="7520860" y="3637815"/>
                      </a:lnTo>
                      <a:lnTo>
                        <a:pt x="7488970" y="3619158"/>
                      </a:lnTo>
                      <a:lnTo>
                        <a:pt x="7485861" y="3609554"/>
                      </a:lnTo>
                      <a:lnTo>
                        <a:pt x="7475669" y="3600502"/>
                      </a:lnTo>
                      <a:lnTo>
                        <a:pt x="7455631" y="3593730"/>
                      </a:lnTo>
                      <a:lnTo>
                        <a:pt x="7452418" y="3586510"/>
                      </a:lnTo>
                      <a:lnTo>
                        <a:pt x="7445784" y="3583193"/>
                      </a:lnTo>
                      <a:lnTo>
                        <a:pt x="7447305" y="3576525"/>
                      </a:lnTo>
                      <a:lnTo>
                        <a:pt x="7438460" y="3568544"/>
                      </a:lnTo>
                      <a:lnTo>
                        <a:pt x="7410268" y="3568924"/>
                      </a:lnTo>
                      <a:lnTo>
                        <a:pt x="7399730" y="3556348"/>
                      </a:lnTo>
                      <a:lnTo>
                        <a:pt x="7391715" y="3561081"/>
                      </a:lnTo>
                      <a:lnTo>
                        <a:pt x="7381316" y="3558110"/>
                      </a:lnTo>
                      <a:lnTo>
                        <a:pt x="7370985" y="3564813"/>
                      </a:lnTo>
                      <a:lnTo>
                        <a:pt x="7366494" y="3572966"/>
                      </a:lnTo>
                      <a:lnTo>
                        <a:pt x="7335469" y="3559630"/>
                      </a:lnTo>
                      <a:lnTo>
                        <a:pt x="7315499" y="3537622"/>
                      </a:lnTo>
                      <a:lnTo>
                        <a:pt x="7306033" y="3541112"/>
                      </a:lnTo>
                      <a:lnTo>
                        <a:pt x="7296566" y="3538625"/>
                      </a:lnTo>
                      <a:lnTo>
                        <a:pt x="7276010" y="3525738"/>
                      </a:lnTo>
                      <a:lnTo>
                        <a:pt x="7273592" y="3530298"/>
                      </a:lnTo>
                      <a:lnTo>
                        <a:pt x="7263123" y="3531266"/>
                      </a:lnTo>
                      <a:lnTo>
                        <a:pt x="7250444" y="3522214"/>
                      </a:lnTo>
                      <a:lnTo>
                        <a:pt x="7218313" y="3540801"/>
                      </a:lnTo>
                      <a:lnTo>
                        <a:pt x="7205633" y="3538970"/>
                      </a:lnTo>
                      <a:lnTo>
                        <a:pt x="7194267" y="3547123"/>
                      </a:lnTo>
                      <a:lnTo>
                        <a:pt x="7187771" y="3544118"/>
                      </a:lnTo>
                      <a:lnTo>
                        <a:pt x="7180792" y="3553619"/>
                      </a:lnTo>
                      <a:lnTo>
                        <a:pt x="7163345" y="3557627"/>
                      </a:lnTo>
                      <a:lnTo>
                        <a:pt x="7159510" y="3545776"/>
                      </a:lnTo>
                      <a:lnTo>
                        <a:pt x="7150217" y="3542632"/>
                      </a:lnTo>
                      <a:lnTo>
                        <a:pt x="7147211" y="3531335"/>
                      </a:lnTo>
                      <a:lnTo>
                        <a:pt x="7143687" y="3526740"/>
                      </a:lnTo>
                      <a:lnTo>
                        <a:pt x="7132942" y="3529987"/>
                      </a:lnTo>
                      <a:lnTo>
                        <a:pt x="7099361" y="3504974"/>
                      </a:lnTo>
                      <a:lnTo>
                        <a:pt x="7082604" y="3506805"/>
                      </a:lnTo>
                      <a:lnTo>
                        <a:pt x="7042354" y="3487768"/>
                      </a:lnTo>
                      <a:lnTo>
                        <a:pt x="7036032" y="3486386"/>
                      </a:lnTo>
                      <a:lnTo>
                        <a:pt x="7035134" y="3490601"/>
                      </a:lnTo>
                      <a:lnTo>
                        <a:pt x="7020657" y="3496613"/>
                      </a:lnTo>
                      <a:lnTo>
                        <a:pt x="7017479" y="3493642"/>
                      </a:lnTo>
                      <a:lnTo>
                        <a:pt x="7003003" y="3496371"/>
                      </a:lnTo>
                      <a:lnTo>
                        <a:pt x="6998200" y="3500621"/>
                      </a:lnTo>
                      <a:lnTo>
                        <a:pt x="6992707" y="3499653"/>
                      </a:lnTo>
                      <a:lnTo>
                        <a:pt x="6995195" y="3494160"/>
                      </a:lnTo>
                      <a:lnTo>
                        <a:pt x="6982204" y="3484175"/>
                      </a:lnTo>
                      <a:lnTo>
                        <a:pt x="6979233" y="3490187"/>
                      </a:lnTo>
                      <a:lnTo>
                        <a:pt x="6961786" y="3495196"/>
                      </a:lnTo>
                      <a:lnTo>
                        <a:pt x="6957294" y="3491188"/>
                      </a:lnTo>
                      <a:lnTo>
                        <a:pt x="6952319" y="3494194"/>
                      </a:lnTo>
                      <a:lnTo>
                        <a:pt x="6947793" y="3475054"/>
                      </a:lnTo>
                      <a:lnTo>
                        <a:pt x="6921156" y="3438847"/>
                      </a:lnTo>
                      <a:lnTo>
                        <a:pt x="6914384" y="3422056"/>
                      </a:lnTo>
                      <a:lnTo>
                        <a:pt x="6916181" y="3417530"/>
                      </a:lnTo>
                      <a:lnTo>
                        <a:pt x="6923851" y="3414800"/>
                      </a:lnTo>
                      <a:lnTo>
                        <a:pt x="6914799" y="3393484"/>
                      </a:lnTo>
                      <a:lnTo>
                        <a:pt x="6917079" y="3385192"/>
                      </a:lnTo>
                      <a:lnTo>
                        <a:pt x="6914799" y="3374447"/>
                      </a:lnTo>
                      <a:lnTo>
                        <a:pt x="6935321" y="3358105"/>
                      </a:lnTo>
                      <a:lnTo>
                        <a:pt x="6941471" y="3347672"/>
                      </a:lnTo>
                      <a:lnTo>
                        <a:pt x="6938741" y="3340002"/>
                      </a:lnTo>
                      <a:lnTo>
                        <a:pt x="6936945" y="3334957"/>
                      </a:lnTo>
                      <a:lnTo>
                        <a:pt x="6941574" y="3323625"/>
                      </a:lnTo>
                      <a:lnTo>
                        <a:pt x="6949279" y="3316059"/>
                      </a:lnTo>
                      <a:lnTo>
                        <a:pt x="6959125" y="3316370"/>
                      </a:lnTo>
                      <a:lnTo>
                        <a:pt x="6973705" y="3308182"/>
                      </a:lnTo>
                      <a:lnTo>
                        <a:pt x="6974742" y="3285345"/>
                      </a:lnTo>
                      <a:lnTo>
                        <a:pt x="6980891" y="3279610"/>
                      </a:lnTo>
                      <a:lnTo>
                        <a:pt x="6980131" y="3268658"/>
                      </a:lnTo>
                      <a:lnTo>
                        <a:pt x="6994815" y="3268347"/>
                      </a:lnTo>
                      <a:lnTo>
                        <a:pt x="7005836" y="3278297"/>
                      </a:lnTo>
                      <a:lnTo>
                        <a:pt x="7004419" y="3248827"/>
                      </a:lnTo>
                      <a:lnTo>
                        <a:pt x="7006941" y="3243817"/>
                      </a:lnTo>
                      <a:lnTo>
                        <a:pt x="7019794" y="3239498"/>
                      </a:lnTo>
                      <a:lnTo>
                        <a:pt x="7037172" y="3240811"/>
                      </a:lnTo>
                      <a:lnTo>
                        <a:pt x="7048193" y="3227821"/>
                      </a:lnTo>
                      <a:lnTo>
                        <a:pt x="7058661" y="3230654"/>
                      </a:lnTo>
                      <a:lnTo>
                        <a:pt x="7061115" y="3222051"/>
                      </a:lnTo>
                      <a:lnTo>
                        <a:pt x="7056899" y="3213897"/>
                      </a:lnTo>
                      <a:lnTo>
                        <a:pt x="7057038" y="3201874"/>
                      </a:lnTo>
                      <a:lnTo>
                        <a:pt x="7051406" y="3197141"/>
                      </a:lnTo>
                      <a:lnTo>
                        <a:pt x="7048055" y="3180039"/>
                      </a:lnTo>
                      <a:lnTo>
                        <a:pt x="7043736" y="3180316"/>
                      </a:lnTo>
                      <a:lnTo>
                        <a:pt x="7042700" y="3174926"/>
                      </a:lnTo>
                      <a:lnTo>
                        <a:pt x="7062082" y="3162350"/>
                      </a:lnTo>
                      <a:lnTo>
                        <a:pt x="7071445" y="3144177"/>
                      </a:lnTo>
                      <a:lnTo>
                        <a:pt x="7068024" y="3133398"/>
                      </a:lnTo>
                      <a:lnTo>
                        <a:pt x="7053963" y="3133018"/>
                      </a:lnTo>
                      <a:lnTo>
                        <a:pt x="7050335" y="3127974"/>
                      </a:lnTo>
                      <a:lnTo>
                        <a:pt x="7050508" y="3104964"/>
                      </a:lnTo>
                      <a:lnTo>
                        <a:pt x="7045947" y="3095463"/>
                      </a:lnTo>
                      <a:lnTo>
                        <a:pt x="7065537" y="3093943"/>
                      </a:lnTo>
                      <a:lnTo>
                        <a:pt x="7070719" y="3087551"/>
                      </a:lnTo>
                      <a:lnTo>
                        <a:pt x="7063153" y="3066476"/>
                      </a:lnTo>
                      <a:lnTo>
                        <a:pt x="7077664" y="3064921"/>
                      </a:lnTo>
                      <a:lnTo>
                        <a:pt x="7080946" y="3059359"/>
                      </a:lnTo>
                      <a:lnTo>
                        <a:pt x="7082293" y="3048925"/>
                      </a:lnTo>
                      <a:lnTo>
                        <a:pt x="7069579" y="3053348"/>
                      </a:lnTo>
                      <a:lnTo>
                        <a:pt x="7064224" y="3052104"/>
                      </a:lnTo>
                      <a:lnTo>
                        <a:pt x="7060907" y="3029578"/>
                      </a:lnTo>
                      <a:lnTo>
                        <a:pt x="7065537" y="3020284"/>
                      </a:lnTo>
                      <a:lnTo>
                        <a:pt x="7061425" y="3012441"/>
                      </a:lnTo>
                      <a:lnTo>
                        <a:pt x="7063671" y="3008434"/>
                      </a:lnTo>
                      <a:lnTo>
                        <a:pt x="7082293" y="3007535"/>
                      </a:lnTo>
                      <a:lnTo>
                        <a:pt x="7082881" y="2988395"/>
                      </a:lnTo>
                      <a:lnTo>
                        <a:pt x="7096043" y="2995927"/>
                      </a:lnTo>
                      <a:lnTo>
                        <a:pt x="7105994" y="2986046"/>
                      </a:lnTo>
                      <a:lnTo>
                        <a:pt x="7107375" y="2979274"/>
                      </a:lnTo>
                      <a:lnTo>
                        <a:pt x="7127656" y="2972503"/>
                      </a:lnTo>
                      <a:lnTo>
                        <a:pt x="7138885" y="2985182"/>
                      </a:lnTo>
                      <a:lnTo>
                        <a:pt x="7144171" y="2985010"/>
                      </a:lnTo>
                      <a:lnTo>
                        <a:pt x="7151633" y="2970361"/>
                      </a:lnTo>
                      <a:lnTo>
                        <a:pt x="7158405" y="2967147"/>
                      </a:lnTo>
                      <a:lnTo>
                        <a:pt x="7163552" y="2975336"/>
                      </a:lnTo>
                      <a:lnTo>
                        <a:pt x="7174781" y="2979793"/>
                      </a:lnTo>
                      <a:lnTo>
                        <a:pt x="7186286" y="2978514"/>
                      </a:lnTo>
                      <a:lnTo>
                        <a:pt x="7199863" y="2981624"/>
                      </a:lnTo>
                      <a:lnTo>
                        <a:pt x="7204217" y="2989535"/>
                      </a:lnTo>
                      <a:lnTo>
                        <a:pt x="7210539" y="2988948"/>
                      </a:lnTo>
                      <a:lnTo>
                        <a:pt x="7222113" y="2995340"/>
                      </a:lnTo>
                      <a:lnTo>
                        <a:pt x="7244329" y="2977374"/>
                      </a:lnTo>
                      <a:lnTo>
                        <a:pt x="7263123" y="2984318"/>
                      </a:lnTo>
                      <a:lnTo>
                        <a:pt x="7273107" y="2975094"/>
                      </a:lnTo>
                      <a:lnTo>
                        <a:pt x="7290382" y="2969359"/>
                      </a:lnTo>
                      <a:lnTo>
                        <a:pt x="7295358" y="2959720"/>
                      </a:lnTo>
                      <a:lnTo>
                        <a:pt x="7302405" y="2958165"/>
                      </a:lnTo>
                      <a:lnTo>
                        <a:pt x="7352260" y="2960272"/>
                      </a:lnTo>
                      <a:lnTo>
                        <a:pt x="7363177" y="2976718"/>
                      </a:lnTo>
                      <a:lnTo>
                        <a:pt x="7380003" y="2977409"/>
                      </a:lnTo>
                      <a:lnTo>
                        <a:pt x="7397657" y="2960030"/>
                      </a:lnTo>
                      <a:lnTo>
                        <a:pt x="7444610" y="2981935"/>
                      </a:lnTo>
                      <a:lnTo>
                        <a:pt x="7442848" y="2990434"/>
                      </a:lnTo>
                      <a:lnTo>
                        <a:pt x="7446821" y="3009159"/>
                      </a:lnTo>
                      <a:lnTo>
                        <a:pt x="7460536" y="3035451"/>
                      </a:lnTo>
                      <a:lnTo>
                        <a:pt x="7480023" y="3042188"/>
                      </a:lnTo>
                      <a:lnTo>
                        <a:pt x="7489593" y="3040910"/>
                      </a:lnTo>
                      <a:lnTo>
                        <a:pt x="7498679" y="3033551"/>
                      </a:lnTo>
                      <a:lnTo>
                        <a:pt x="7516713" y="3037731"/>
                      </a:lnTo>
                      <a:lnTo>
                        <a:pt x="7537789" y="3018487"/>
                      </a:lnTo>
                      <a:lnTo>
                        <a:pt x="7548948" y="3013996"/>
                      </a:lnTo>
                      <a:lnTo>
                        <a:pt x="7559486" y="2997965"/>
                      </a:lnTo>
                      <a:lnTo>
                        <a:pt x="7569677" y="2989639"/>
                      </a:lnTo>
                      <a:lnTo>
                        <a:pt x="7598561" y="2985320"/>
                      </a:lnTo>
                      <a:lnTo>
                        <a:pt x="7596833" y="2978100"/>
                      </a:lnTo>
                      <a:lnTo>
                        <a:pt x="7601947" y="2972019"/>
                      </a:lnTo>
                      <a:lnTo>
                        <a:pt x="7601947" y="2966560"/>
                      </a:lnTo>
                      <a:lnTo>
                        <a:pt x="7607716" y="2964971"/>
                      </a:lnTo>
                      <a:lnTo>
                        <a:pt x="7615075" y="2950633"/>
                      </a:lnTo>
                      <a:lnTo>
                        <a:pt x="7636150" y="2945693"/>
                      </a:lnTo>
                      <a:lnTo>
                        <a:pt x="7652388" y="2937159"/>
                      </a:lnTo>
                      <a:lnTo>
                        <a:pt x="7660369" y="2941339"/>
                      </a:lnTo>
                      <a:lnTo>
                        <a:pt x="7672807" y="2936675"/>
                      </a:lnTo>
                      <a:lnTo>
                        <a:pt x="7687835" y="2944863"/>
                      </a:lnTo>
                      <a:lnTo>
                        <a:pt x="7694918" y="2940959"/>
                      </a:lnTo>
                      <a:lnTo>
                        <a:pt x="7706250" y="2945693"/>
                      </a:lnTo>
                      <a:lnTo>
                        <a:pt x="7710465" y="2944207"/>
                      </a:lnTo>
                      <a:lnTo>
                        <a:pt x="7720381" y="2927243"/>
                      </a:lnTo>
                      <a:lnTo>
                        <a:pt x="7749575" y="2902333"/>
                      </a:lnTo>
                      <a:lnTo>
                        <a:pt x="7758005" y="2897117"/>
                      </a:lnTo>
                      <a:lnTo>
                        <a:pt x="7769820" y="2896149"/>
                      </a:lnTo>
                      <a:lnTo>
                        <a:pt x="7789168" y="2876456"/>
                      </a:lnTo>
                      <a:lnTo>
                        <a:pt x="7805510" y="2848299"/>
                      </a:lnTo>
                      <a:lnTo>
                        <a:pt x="7807375" y="2802106"/>
                      </a:lnTo>
                      <a:lnTo>
                        <a:pt x="7803471" y="2722540"/>
                      </a:lnTo>
                      <a:lnTo>
                        <a:pt x="7804335" y="2612674"/>
                      </a:lnTo>
                      <a:lnTo>
                        <a:pt x="7807548" y="2572389"/>
                      </a:lnTo>
                      <a:lnTo>
                        <a:pt x="7799706" y="2407694"/>
                      </a:lnTo>
                      <a:lnTo>
                        <a:pt x="7789859" y="2340703"/>
                      </a:lnTo>
                      <a:lnTo>
                        <a:pt x="7775866" y="2159113"/>
                      </a:lnTo>
                      <a:lnTo>
                        <a:pt x="7609892" y="2161428"/>
                      </a:lnTo>
                      <a:lnTo>
                        <a:pt x="7609409" y="2120867"/>
                      </a:lnTo>
                      <a:lnTo>
                        <a:pt x="7600599" y="2080030"/>
                      </a:lnTo>
                      <a:lnTo>
                        <a:pt x="7602982" y="2038674"/>
                      </a:lnTo>
                      <a:lnTo>
                        <a:pt x="7629448" y="1960386"/>
                      </a:lnTo>
                      <a:lnTo>
                        <a:pt x="7657466" y="1920136"/>
                      </a:lnTo>
                      <a:lnTo>
                        <a:pt x="7685037" y="1811238"/>
                      </a:lnTo>
                      <a:lnTo>
                        <a:pt x="7680752" y="1786846"/>
                      </a:lnTo>
                      <a:lnTo>
                        <a:pt x="7683102" y="1742934"/>
                      </a:lnTo>
                      <a:lnTo>
                        <a:pt x="7678300" y="1735091"/>
                      </a:lnTo>
                      <a:lnTo>
                        <a:pt x="7665793" y="1683786"/>
                      </a:lnTo>
                      <a:lnTo>
                        <a:pt x="7669455" y="1657840"/>
                      </a:lnTo>
                      <a:lnTo>
                        <a:pt x="7656776" y="1624534"/>
                      </a:lnTo>
                      <a:lnTo>
                        <a:pt x="7600841" y="1624120"/>
                      </a:lnTo>
                      <a:lnTo>
                        <a:pt x="7526387" y="1493282"/>
                      </a:lnTo>
                      <a:lnTo>
                        <a:pt x="7432137" y="1427086"/>
                      </a:lnTo>
                      <a:lnTo>
                        <a:pt x="7287169" y="1254479"/>
                      </a:lnTo>
                      <a:lnTo>
                        <a:pt x="7106063" y="1195019"/>
                      </a:lnTo>
                      <a:lnTo>
                        <a:pt x="7152324" y="1111894"/>
                      </a:lnTo>
                      <a:lnTo>
                        <a:pt x="7021279" y="504348"/>
                      </a:lnTo>
                      <a:lnTo>
                        <a:pt x="7067402" y="378278"/>
                      </a:lnTo>
                      <a:lnTo>
                        <a:pt x="7093729" y="186703"/>
                      </a:lnTo>
                      <a:lnTo>
                        <a:pt x="7116428" y="56799"/>
                      </a:lnTo>
                      <a:lnTo>
                        <a:pt x="7152255" y="12852"/>
                      </a:lnTo>
                      <a:lnTo>
                        <a:pt x="7112592" y="14131"/>
                      </a:lnTo>
                      <a:lnTo>
                        <a:pt x="6697520" y="0"/>
                      </a:lnTo>
                      <a:lnTo>
                        <a:pt x="6702218" y="13509"/>
                      </a:lnTo>
                      <a:lnTo>
                        <a:pt x="6698314" y="53206"/>
                      </a:lnTo>
                      <a:lnTo>
                        <a:pt x="6700698" y="88169"/>
                      </a:lnTo>
                      <a:lnTo>
                        <a:pt x="6717627" y="146799"/>
                      </a:lnTo>
                      <a:lnTo>
                        <a:pt x="6714760" y="177859"/>
                      </a:lnTo>
                      <a:lnTo>
                        <a:pt x="6695999" y="215172"/>
                      </a:lnTo>
                      <a:lnTo>
                        <a:pt x="6697554" y="248477"/>
                      </a:lnTo>
                      <a:lnTo>
                        <a:pt x="6268109" y="248961"/>
                      </a:lnTo>
                      <a:lnTo>
                        <a:pt x="6438988" y="416973"/>
                      </a:lnTo>
                      <a:lnTo>
                        <a:pt x="6441545" y="810488"/>
                      </a:lnTo>
                      <a:lnTo>
                        <a:pt x="6456297" y="868427"/>
                      </a:lnTo>
                      <a:lnTo>
                        <a:pt x="6501246" y="944055"/>
                      </a:lnTo>
                      <a:lnTo>
                        <a:pt x="6257605" y="1178540"/>
                      </a:lnTo>
                      <a:lnTo>
                        <a:pt x="6129394" y="1258659"/>
                      </a:lnTo>
                      <a:lnTo>
                        <a:pt x="6010683" y="1467923"/>
                      </a:lnTo>
                      <a:lnTo>
                        <a:pt x="5977688" y="1513321"/>
                      </a:lnTo>
                      <a:lnTo>
                        <a:pt x="5778686" y="1737372"/>
                      </a:lnTo>
                      <a:lnTo>
                        <a:pt x="5623008" y="1934474"/>
                      </a:lnTo>
                      <a:lnTo>
                        <a:pt x="5602209" y="1944770"/>
                      </a:lnTo>
                      <a:lnTo>
                        <a:pt x="5560508" y="1957864"/>
                      </a:lnTo>
                      <a:lnTo>
                        <a:pt x="5275823" y="1957657"/>
                      </a:lnTo>
                      <a:lnTo>
                        <a:pt x="5218748" y="1983119"/>
                      </a:lnTo>
                      <a:lnTo>
                        <a:pt x="5185892" y="1953753"/>
                      </a:lnTo>
                      <a:lnTo>
                        <a:pt x="5188759" y="1953753"/>
                      </a:lnTo>
                      <a:cubicBezTo>
                        <a:pt x="5188759" y="1953753"/>
                        <a:pt x="5039922" y="1815591"/>
                        <a:pt x="5039922" y="1815591"/>
                      </a:cubicBezTo>
                      <a:lnTo>
                        <a:pt x="4909706" y="1740792"/>
                      </a:lnTo>
                      <a:lnTo>
                        <a:pt x="4566737" y="1527900"/>
                      </a:lnTo>
                      <a:lnTo>
                        <a:pt x="4523862" y="1528833"/>
                      </a:lnTo>
                      <a:lnTo>
                        <a:pt x="4501889" y="1523513"/>
                      </a:lnTo>
                      <a:lnTo>
                        <a:pt x="4474180" y="1554814"/>
                      </a:lnTo>
                      <a:lnTo>
                        <a:pt x="4194505" y="1700750"/>
                      </a:lnTo>
                      <a:lnTo>
                        <a:pt x="4195818" y="1961975"/>
                      </a:lnTo>
                      <a:lnTo>
                        <a:pt x="3840895" y="1969023"/>
                      </a:lnTo>
                      <a:lnTo>
                        <a:pt x="3805136" y="1981219"/>
                      </a:lnTo>
                      <a:lnTo>
                        <a:pt x="3795601" y="1999703"/>
                      </a:lnTo>
                      <a:lnTo>
                        <a:pt x="3730683" y="2080341"/>
                      </a:lnTo>
                      <a:lnTo>
                        <a:pt x="3626414" y="2173554"/>
                      </a:lnTo>
                      <a:lnTo>
                        <a:pt x="3591105" y="2236226"/>
                      </a:lnTo>
                      <a:lnTo>
                        <a:pt x="3599707" y="2277582"/>
                      </a:lnTo>
                      <a:lnTo>
                        <a:pt x="3033171" y="2279585"/>
                      </a:lnTo>
                      <a:lnTo>
                        <a:pt x="2928452" y="2068145"/>
                      </a:lnTo>
                      <a:lnTo>
                        <a:pt x="2841769" y="2076817"/>
                      </a:lnTo>
                      <a:lnTo>
                        <a:pt x="2735150" y="2064379"/>
                      </a:lnTo>
                      <a:lnTo>
                        <a:pt x="2537909" y="2062133"/>
                      </a:lnTo>
                      <a:lnTo>
                        <a:pt x="2450742" y="2056744"/>
                      </a:lnTo>
                      <a:lnTo>
                        <a:pt x="2321701" y="2063619"/>
                      </a:lnTo>
                      <a:lnTo>
                        <a:pt x="2245796" y="2078717"/>
                      </a:lnTo>
                      <a:lnTo>
                        <a:pt x="2006267" y="2163362"/>
                      </a:lnTo>
                      <a:lnTo>
                        <a:pt x="1945634" y="2158836"/>
                      </a:lnTo>
                      <a:lnTo>
                        <a:pt x="1732431" y="2093608"/>
                      </a:lnTo>
                      <a:lnTo>
                        <a:pt x="1672281" y="2021262"/>
                      </a:lnTo>
                      <a:lnTo>
                        <a:pt x="1611475" y="1826577"/>
                      </a:lnTo>
                      <a:lnTo>
                        <a:pt x="1512768" y="1728873"/>
                      </a:lnTo>
                      <a:lnTo>
                        <a:pt x="1499570" y="1696465"/>
                      </a:lnTo>
                      <a:lnTo>
                        <a:pt x="1477804" y="1664162"/>
                      </a:lnTo>
                      <a:lnTo>
                        <a:pt x="1424806" y="1630304"/>
                      </a:lnTo>
                      <a:lnTo>
                        <a:pt x="1387769" y="1619766"/>
                      </a:lnTo>
                      <a:lnTo>
                        <a:pt x="1390015" y="1461428"/>
                      </a:lnTo>
                      <a:lnTo>
                        <a:pt x="1383761" y="1457489"/>
                      </a:lnTo>
                      <a:lnTo>
                        <a:pt x="1375159" y="1444050"/>
                      </a:lnTo>
                      <a:lnTo>
                        <a:pt x="1362652" y="1433789"/>
                      </a:lnTo>
                      <a:lnTo>
                        <a:pt x="1325961" y="1421938"/>
                      </a:lnTo>
                      <a:lnTo>
                        <a:pt x="1271269" y="1434549"/>
                      </a:lnTo>
                      <a:lnTo>
                        <a:pt x="1259557" y="1444015"/>
                      </a:lnTo>
                      <a:lnTo>
                        <a:pt x="1213469" y="1443220"/>
                      </a:lnTo>
                      <a:lnTo>
                        <a:pt x="1179092" y="1450337"/>
                      </a:lnTo>
                      <a:lnTo>
                        <a:pt x="1153319" y="1450337"/>
                      </a:lnTo>
                      <a:lnTo>
                        <a:pt x="1041587" y="1484265"/>
                      </a:lnTo>
                      <a:lnTo>
                        <a:pt x="1000162" y="1483470"/>
                      </a:lnTo>
                      <a:lnTo>
                        <a:pt x="975149" y="1488963"/>
                      </a:lnTo>
                      <a:lnTo>
                        <a:pt x="960293" y="1496081"/>
                      </a:lnTo>
                      <a:lnTo>
                        <a:pt x="932170" y="1498464"/>
                      </a:lnTo>
                      <a:lnTo>
                        <a:pt x="918108" y="1506342"/>
                      </a:lnTo>
                      <a:lnTo>
                        <a:pt x="875129" y="1509520"/>
                      </a:lnTo>
                      <a:lnTo>
                        <a:pt x="848561" y="1500054"/>
                      </a:lnTo>
                      <a:lnTo>
                        <a:pt x="839164" y="1501643"/>
                      </a:lnTo>
                      <a:lnTo>
                        <a:pt x="833705" y="1506376"/>
                      </a:lnTo>
                      <a:lnTo>
                        <a:pt x="825862" y="1507965"/>
                      </a:lnTo>
                      <a:lnTo>
                        <a:pt x="817294" y="1504821"/>
                      </a:lnTo>
                      <a:lnTo>
                        <a:pt x="785267" y="1514288"/>
                      </a:lnTo>
                      <a:lnTo>
                        <a:pt x="764157" y="1511939"/>
                      </a:lnTo>
                      <a:lnTo>
                        <a:pt x="724322" y="1525344"/>
                      </a:lnTo>
                      <a:lnTo>
                        <a:pt x="718000" y="1530595"/>
                      </a:lnTo>
                      <a:lnTo>
                        <a:pt x="704802" y="1560065"/>
                      </a:lnTo>
                      <a:lnTo>
                        <a:pt x="690741" y="1579793"/>
                      </a:lnTo>
                      <a:lnTo>
                        <a:pt x="686076" y="1598726"/>
                      </a:lnTo>
                      <a:lnTo>
                        <a:pt x="673570" y="1619248"/>
                      </a:lnTo>
                      <a:lnTo>
                        <a:pt x="673570" y="1647648"/>
                      </a:lnTo>
                      <a:lnTo>
                        <a:pt x="683727" y="1669724"/>
                      </a:lnTo>
                      <a:lnTo>
                        <a:pt x="683727" y="1688657"/>
                      </a:lnTo>
                      <a:lnTo>
                        <a:pt x="675124" y="1711529"/>
                      </a:lnTo>
                      <a:lnTo>
                        <a:pt x="661063" y="1731222"/>
                      </a:lnTo>
                      <a:lnTo>
                        <a:pt x="641543" y="1784808"/>
                      </a:lnTo>
                      <a:lnTo>
                        <a:pt x="625132" y="1802151"/>
                      </a:lnTo>
                      <a:lnTo>
                        <a:pt x="614180" y="1823433"/>
                      </a:lnTo>
                      <a:lnTo>
                        <a:pt x="604022" y="1835249"/>
                      </a:lnTo>
                      <a:lnTo>
                        <a:pt x="564187" y="1860470"/>
                      </a:lnTo>
                      <a:lnTo>
                        <a:pt x="540728" y="1880958"/>
                      </a:lnTo>
                      <a:lnTo>
                        <a:pt x="527461" y="1888040"/>
                      </a:lnTo>
                      <a:lnTo>
                        <a:pt x="509496" y="1889629"/>
                      </a:lnTo>
                      <a:lnTo>
                        <a:pt x="502448" y="1894328"/>
                      </a:lnTo>
                      <a:lnTo>
                        <a:pt x="482133" y="1943941"/>
                      </a:lnTo>
                      <a:lnTo>
                        <a:pt x="471181" y="1961284"/>
                      </a:lnTo>
                      <a:lnTo>
                        <a:pt x="461991" y="1966225"/>
                      </a:lnTo>
                      <a:lnTo>
                        <a:pt x="471215" y="1993415"/>
                      </a:lnTo>
                      <a:lnTo>
                        <a:pt x="471457" y="2062686"/>
                      </a:lnTo>
                      <a:lnTo>
                        <a:pt x="479576" y="2091466"/>
                      </a:lnTo>
                      <a:lnTo>
                        <a:pt x="479887" y="2127880"/>
                      </a:lnTo>
                      <a:lnTo>
                        <a:pt x="462647" y="2166264"/>
                      </a:lnTo>
                      <a:lnTo>
                        <a:pt x="430206" y="2187823"/>
                      </a:lnTo>
                      <a:lnTo>
                        <a:pt x="362558" y="2241029"/>
                      </a:lnTo>
                      <a:lnTo>
                        <a:pt x="363802" y="2260480"/>
                      </a:lnTo>
                      <a:lnTo>
                        <a:pt x="375203" y="2293198"/>
                      </a:lnTo>
                      <a:lnTo>
                        <a:pt x="352954" y="2333759"/>
                      </a:lnTo>
                      <a:lnTo>
                        <a:pt x="333814" y="2400577"/>
                      </a:lnTo>
                      <a:lnTo>
                        <a:pt x="314881" y="2491510"/>
                      </a:lnTo>
                      <a:lnTo>
                        <a:pt x="338132" y="2569798"/>
                      </a:lnTo>
                      <a:lnTo>
                        <a:pt x="334401" y="2593568"/>
                      </a:lnTo>
                      <a:lnTo>
                        <a:pt x="319130" y="2611706"/>
                      </a:lnTo>
                      <a:lnTo>
                        <a:pt x="305207" y="2620102"/>
                      </a:lnTo>
                      <a:lnTo>
                        <a:pt x="283994" y="2655929"/>
                      </a:lnTo>
                      <a:lnTo>
                        <a:pt x="270485" y="2670094"/>
                      </a:lnTo>
                      <a:lnTo>
                        <a:pt x="165179" y="2723507"/>
                      </a:lnTo>
                      <a:lnTo>
                        <a:pt x="82711" y="2794851"/>
                      </a:lnTo>
                      <a:lnTo>
                        <a:pt x="66956" y="2819174"/>
                      </a:lnTo>
                      <a:lnTo>
                        <a:pt x="62672" y="2831957"/>
                      </a:lnTo>
                      <a:lnTo>
                        <a:pt x="72104" y="2848886"/>
                      </a:lnTo>
                      <a:lnTo>
                        <a:pt x="92073" y="2865780"/>
                      </a:lnTo>
                      <a:lnTo>
                        <a:pt x="63570" y="2891589"/>
                      </a:lnTo>
                      <a:lnTo>
                        <a:pt x="31267" y="2935259"/>
                      </a:lnTo>
                      <a:lnTo>
                        <a:pt x="15098" y="2949907"/>
                      </a:lnTo>
                      <a:lnTo>
                        <a:pt x="9017" y="2964695"/>
                      </a:lnTo>
                      <a:lnTo>
                        <a:pt x="7152" y="3001247"/>
                      </a:lnTo>
                      <a:lnTo>
                        <a:pt x="0" y="3023601"/>
                      </a:lnTo>
                      <a:lnTo>
                        <a:pt x="1140" y="3037455"/>
                      </a:lnTo>
                      <a:lnTo>
                        <a:pt x="40353" y="3089175"/>
                      </a:lnTo>
                      <a:lnTo>
                        <a:pt x="65782" y="3103686"/>
                      </a:lnTo>
                      <a:lnTo>
                        <a:pt x="115843" y="3119405"/>
                      </a:lnTo>
                      <a:lnTo>
                        <a:pt x="145728" y="3115018"/>
                      </a:lnTo>
                      <a:lnTo>
                        <a:pt x="154400" y="3126523"/>
                      </a:lnTo>
                      <a:lnTo>
                        <a:pt x="171536" y="3130461"/>
                      </a:lnTo>
                      <a:lnTo>
                        <a:pt x="204945" y="3107521"/>
                      </a:lnTo>
                      <a:lnTo>
                        <a:pt x="217901" y="3106761"/>
                      </a:lnTo>
                      <a:lnTo>
                        <a:pt x="224569" y="3111252"/>
                      </a:lnTo>
                      <a:lnTo>
                        <a:pt x="242017" y="3113739"/>
                      </a:lnTo>
                      <a:lnTo>
                        <a:pt x="252830" y="3111736"/>
                      </a:lnTo>
                      <a:lnTo>
                        <a:pt x="266754" y="3141206"/>
                      </a:lnTo>
                      <a:lnTo>
                        <a:pt x="274493" y="3140308"/>
                      </a:lnTo>
                      <a:lnTo>
                        <a:pt x="284408" y="3152711"/>
                      </a:lnTo>
                      <a:lnTo>
                        <a:pt x="314121" y="3167429"/>
                      </a:lnTo>
                      <a:lnTo>
                        <a:pt x="325487" y="3167947"/>
                      </a:lnTo>
                      <a:lnTo>
                        <a:pt x="367223" y="3152780"/>
                      </a:lnTo>
                      <a:lnTo>
                        <a:pt x="386812" y="3150223"/>
                      </a:lnTo>
                      <a:lnTo>
                        <a:pt x="414002" y="3155406"/>
                      </a:lnTo>
                      <a:lnTo>
                        <a:pt x="430033" y="3165459"/>
                      </a:lnTo>
                      <a:lnTo>
                        <a:pt x="459192" y="3163801"/>
                      </a:lnTo>
                      <a:lnTo>
                        <a:pt x="466379" y="3168638"/>
                      </a:lnTo>
                      <a:lnTo>
                        <a:pt x="476121" y="3183563"/>
                      </a:lnTo>
                      <a:lnTo>
                        <a:pt x="490183" y="3184980"/>
                      </a:lnTo>
                      <a:lnTo>
                        <a:pt x="510325" y="3177586"/>
                      </a:lnTo>
                      <a:lnTo>
                        <a:pt x="531193" y="3177932"/>
                      </a:lnTo>
                      <a:lnTo>
                        <a:pt x="542179" y="3188711"/>
                      </a:lnTo>
                      <a:lnTo>
                        <a:pt x="547915" y="3183494"/>
                      </a:lnTo>
                      <a:lnTo>
                        <a:pt x="556932" y="3186016"/>
                      </a:lnTo>
                      <a:lnTo>
                        <a:pt x="567400" y="3211928"/>
                      </a:lnTo>
                      <a:lnTo>
                        <a:pt x="575692" y="3219667"/>
                      </a:lnTo>
                      <a:lnTo>
                        <a:pt x="589062" y="3287107"/>
                      </a:lnTo>
                      <a:lnTo>
                        <a:pt x="617462" y="3302723"/>
                      </a:lnTo>
                      <a:lnTo>
                        <a:pt x="628414" y="3314055"/>
                      </a:lnTo>
                      <a:lnTo>
                        <a:pt x="640506" y="3340313"/>
                      </a:lnTo>
                      <a:lnTo>
                        <a:pt x="708499" y="3384466"/>
                      </a:lnTo>
                      <a:lnTo>
                        <a:pt x="722180" y="3397802"/>
                      </a:lnTo>
                      <a:lnTo>
                        <a:pt x="735482" y="3418704"/>
                      </a:lnTo>
                      <a:lnTo>
                        <a:pt x="777977" y="3406509"/>
                      </a:lnTo>
                      <a:lnTo>
                        <a:pt x="803371" y="3403641"/>
                      </a:lnTo>
                      <a:lnTo>
                        <a:pt x="829421" y="3431730"/>
                      </a:lnTo>
                      <a:lnTo>
                        <a:pt x="843102" y="3431211"/>
                      </a:lnTo>
                      <a:lnTo>
                        <a:pt x="842204" y="3439849"/>
                      </a:lnTo>
                      <a:lnTo>
                        <a:pt x="870949" y="3474432"/>
                      </a:lnTo>
                      <a:lnTo>
                        <a:pt x="871294" y="3484693"/>
                      </a:lnTo>
                      <a:lnTo>
                        <a:pt x="880104" y="3486697"/>
                      </a:lnTo>
                      <a:lnTo>
                        <a:pt x="884976" y="3481480"/>
                      </a:lnTo>
                      <a:lnTo>
                        <a:pt x="888949" y="3484555"/>
                      </a:lnTo>
                      <a:lnTo>
                        <a:pt x="891125" y="3490325"/>
                      </a:lnTo>
                      <a:lnTo>
                        <a:pt x="886807" y="3498789"/>
                      </a:lnTo>
                      <a:lnTo>
                        <a:pt x="891816" y="3526843"/>
                      </a:lnTo>
                      <a:lnTo>
                        <a:pt x="888016" y="3538175"/>
                      </a:lnTo>
                      <a:lnTo>
                        <a:pt x="882419" y="3543392"/>
                      </a:lnTo>
                      <a:lnTo>
                        <a:pt x="886738" y="3552030"/>
                      </a:lnTo>
                      <a:lnTo>
                        <a:pt x="881694" y="3564260"/>
                      </a:lnTo>
                      <a:lnTo>
                        <a:pt x="887429" y="3568959"/>
                      </a:lnTo>
                      <a:lnTo>
                        <a:pt x="888672" y="3575972"/>
                      </a:lnTo>
                      <a:lnTo>
                        <a:pt x="901248" y="3584264"/>
                      </a:lnTo>
                      <a:lnTo>
                        <a:pt x="900868" y="3589861"/>
                      </a:lnTo>
                      <a:lnTo>
                        <a:pt x="897448" y="3592729"/>
                      </a:lnTo>
                      <a:lnTo>
                        <a:pt x="888465" y="3592003"/>
                      </a:lnTo>
                      <a:lnTo>
                        <a:pt x="886669" y="3596321"/>
                      </a:lnTo>
                      <a:lnTo>
                        <a:pt x="890987" y="3601193"/>
                      </a:lnTo>
                      <a:lnTo>
                        <a:pt x="890815" y="3606582"/>
                      </a:lnTo>
                      <a:lnTo>
                        <a:pt x="887567" y="3610521"/>
                      </a:lnTo>
                      <a:lnTo>
                        <a:pt x="863072" y="3624341"/>
                      </a:lnTo>
                      <a:lnTo>
                        <a:pt x="854262" y="3621992"/>
                      </a:lnTo>
                      <a:lnTo>
                        <a:pt x="847801" y="3624687"/>
                      </a:lnTo>
                      <a:lnTo>
                        <a:pt x="843828" y="3632771"/>
                      </a:lnTo>
                      <a:lnTo>
                        <a:pt x="830181" y="3633496"/>
                      </a:lnTo>
                      <a:lnTo>
                        <a:pt x="827279" y="3642859"/>
                      </a:lnTo>
                      <a:lnTo>
                        <a:pt x="810350" y="3647869"/>
                      </a:lnTo>
                      <a:lnTo>
                        <a:pt x="806929" y="3654502"/>
                      </a:lnTo>
                      <a:lnTo>
                        <a:pt x="799743" y="3657197"/>
                      </a:lnTo>
                      <a:lnTo>
                        <a:pt x="798672" y="3664763"/>
                      </a:lnTo>
                      <a:lnTo>
                        <a:pt x="808899" y="3671431"/>
                      </a:lnTo>
                      <a:lnTo>
                        <a:pt x="816983" y="3691055"/>
                      </a:lnTo>
                      <a:lnTo>
                        <a:pt x="818952" y="3714272"/>
                      </a:lnTo>
                      <a:lnTo>
                        <a:pt x="815705" y="3722011"/>
                      </a:lnTo>
                      <a:lnTo>
                        <a:pt x="819298" y="3727953"/>
                      </a:lnTo>
                      <a:lnTo>
                        <a:pt x="823996" y="3731028"/>
                      </a:lnTo>
                      <a:lnTo>
                        <a:pt x="839647" y="3731754"/>
                      </a:lnTo>
                      <a:lnTo>
                        <a:pt x="849356" y="3741117"/>
                      </a:lnTo>
                      <a:lnTo>
                        <a:pt x="873989" y="3744745"/>
                      </a:lnTo>
                      <a:lnTo>
                        <a:pt x="878135" y="3738629"/>
                      </a:lnTo>
                      <a:lnTo>
                        <a:pt x="881175" y="3746541"/>
                      </a:lnTo>
                      <a:lnTo>
                        <a:pt x="887290" y="3749961"/>
                      </a:lnTo>
                      <a:lnTo>
                        <a:pt x="884216" y="3756422"/>
                      </a:lnTo>
                      <a:lnTo>
                        <a:pt x="890504" y="3757148"/>
                      </a:lnTo>
                      <a:lnTo>
                        <a:pt x="894788" y="3764887"/>
                      </a:lnTo>
                      <a:lnTo>
                        <a:pt x="902527" y="3770104"/>
                      </a:lnTo>
                      <a:lnTo>
                        <a:pt x="905049" y="3779812"/>
                      </a:lnTo>
                      <a:lnTo>
                        <a:pt x="915655" y="3776391"/>
                      </a:lnTo>
                      <a:lnTo>
                        <a:pt x="925709" y="3780538"/>
                      </a:lnTo>
                      <a:lnTo>
                        <a:pt x="925329" y="3789520"/>
                      </a:lnTo>
                      <a:lnTo>
                        <a:pt x="935728" y="3804825"/>
                      </a:lnTo>
                      <a:lnTo>
                        <a:pt x="934105" y="3815985"/>
                      </a:lnTo>
                      <a:lnTo>
                        <a:pt x="944884" y="3840998"/>
                      </a:lnTo>
                      <a:lnTo>
                        <a:pt x="958012" y="3844073"/>
                      </a:lnTo>
                      <a:lnTo>
                        <a:pt x="966995" y="3857029"/>
                      </a:lnTo>
                      <a:lnTo>
                        <a:pt x="978500" y="3850223"/>
                      </a:lnTo>
                      <a:lnTo>
                        <a:pt x="995049" y="3861417"/>
                      </a:lnTo>
                      <a:lnTo>
                        <a:pt x="1004930" y="3873647"/>
                      </a:lnTo>
                      <a:lnTo>
                        <a:pt x="1015744" y="3870952"/>
                      </a:lnTo>
                      <a:lnTo>
                        <a:pt x="1018266" y="3874200"/>
                      </a:lnTo>
                      <a:lnTo>
                        <a:pt x="1016642" y="3889125"/>
                      </a:lnTo>
                      <a:lnTo>
                        <a:pt x="1025211" y="3885532"/>
                      </a:lnTo>
                      <a:lnTo>
                        <a:pt x="1032984" y="3892408"/>
                      </a:lnTo>
                      <a:lnTo>
                        <a:pt x="1035852" y="3899939"/>
                      </a:lnTo>
                      <a:lnTo>
                        <a:pt x="1040550" y="3900112"/>
                      </a:lnTo>
                      <a:lnTo>
                        <a:pt x="1047737" y="3894377"/>
                      </a:lnTo>
                      <a:lnTo>
                        <a:pt x="1052746" y="3901390"/>
                      </a:lnTo>
                      <a:lnTo>
                        <a:pt x="1058689" y="3901045"/>
                      </a:lnTo>
                      <a:lnTo>
                        <a:pt x="1061591" y="3892408"/>
                      </a:lnTo>
                      <a:lnTo>
                        <a:pt x="1070574" y="3895828"/>
                      </a:lnTo>
                      <a:lnTo>
                        <a:pt x="1074201" y="3893858"/>
                      </a:lnTo>
                      <a:lnTo>
                        <a:pt x="1080489" y="3896380"/>
                      </a:lnTo>
                      <a:lnTo>
                        <a:pt x="1092132" y="3913482"/>
                      </a:lnTo>
                      <a:lnTo>
                        <a:pt x="1099180" y="3908266"/>
                      </a:lnTo>
                      <a:lnTo>
                        <a:pt x="1108889" y="3914933"/>
                      </a:lnTo>
                      <a:lnTo>
                        <a:pt x="1107437" y="3928235"/>
                      </a:lnTo>
                      <a:lnTo>
                        <a:pt x="1115177" y="3932035"/>
                      </a:lnTo>
                      <a:lnTo>
                        <a:pt x="1122570" y="3922327"/>
                      </a:lnTo>
                      <a:lnTo>
                        <a:pt x="1128512" y="3926300"/>
                      </a:lnTo>
                      <a:lnTo>
                        <a:pt x="1130102" y="3939429"/>
                      </a:lnTo>
                      <a:lnTo>
                        <a:pt x="1135146" y="3941606"/>
                      </a:lnTo>
                      <a:lnTo>
                        <a:pt x="1145200" y="3939291"/>
                      </a:lnTo>
                      <a:lnTo>
                        <a:pt x="1156532" y="3945233"/>
                      </a:lnTo>
                      <a:lnTo>
                        <a:pt x="1169108" y="3945060"/>
                      </a:lnTo>
                      <a:lnTo>
                        <a:pt x="1174670" y="3954043"/>
                      </a:lnTo>
                      <a:lnTo>
                        <a:pt x="1182755" y="3958742"/>
                      </a:lnTo>
                      <a:lnTo>
                        <a:pt x="1196436" y="3960020"/>
                      </a:lnTo>
                      <a:lnTo>
                        <a:pt x="1201998" y="3956634"/>
                      </a:lnTo>
                      <a:lnTo>
                        <a:pt x="1210256" y="3959364"/>
                      </a:lnTo>
                      <a:lnTo>
                        <a:pt x="1225319" y="3977882"/>
                      </a:lnTo>
                      <a:lnTo>
                        <a:pt x="1232333" y="3972147"/>
                      </a:lnTo>
                      <a:lnTo>
                        <a:pt x="1249607" y="3974323"/>
                      </a:lnTo>
                      <a:lnTo>
                        <a:pt x="1249780" y="3986208"/>
                      </a:lnTo>
                      <a:lnTo>
                        <a:pt x="1302087" y="3993844"/>
                      </a:lnTo>
                      <a:lnTo>
                        <a:pt x="1307304" y="3999406"/>
                      </a:lnTo>
                      <a:lnTo>
                        <a:pt x="1305680" y="4010738"/>
                      </a:lnTo>
                      <a:lnTo>
                        <a:pt x="1297043" y="4020792"/>
                      </a:lnTo>
                      <a:lnTo>
                        <a:pt x="1301189" y="4023867"/>
                      </a:lnTo>
                      <a:lnTo>
                        <a:pt x="1337155" y="4026803"/>
                      </a:lnTo>
                      <a:lnTo>
                        <a:pt x="1346828" y="4034715"/>
                      </a:lnTo>
                      <a:lnTo>
                        <a:pt x="1357608" y="4034715"/>
                      </a:lnTo>
                      <a:cubicBezTo>
                        <a:pt x="1357608" y="4034715"/>
                        <a:pt x="1371255" y="4045564"/>
                        <a:pt x="1371255" y="4045564"/>
                      </a:cubicBezTo>
                      <a:lnTo>
                        <a:pt x="1361512" y="4059210"/>
                      </a:lnTo>
                      <a:lnTo>
                        <a:pt x="1383969" y="4064635"/>
                      </a:lnTo>
                      <a:lnTo>
                        <a:pt x="1384660" y="4073998"/>
                      </a:lnTo>
                      <a:lnTo>
                        <a:pt x="1388944" y="4077591"/>
                      </a:lnTo>
                      <a:lnTo>
                        <a:pt x="1426879" y="4081599"/>
                      </a:lnTo>
                      <a:lnTo>
                        <a:pt x="1431370" y="4088439"/>
                      </a:lnTo>
                      <a:lnTo>
                        <a:pt x="1428468" y="4101188"/>
                      </a:lnTo>
                      <a:lnTo>
                        <a:pt x="1432959" y="4105161"/>
                      </a:lnTo>
                      <a:lnTo>
                        <a:pt x="1468165" y="4104712"/>
                      </a:lnTo>
                      <a:lnTo>
                        <a:pt x="1482192" y="4110136"/>
                      </a:lnTo>
                      <a:lnTo>
                        <a:pt x="1486510" y="4115007"/>
                      </a:lnTo>
                      <a:lnTo>
                        <a:pt x="1486510" y="4122021"/>
                      </a:lnTo>
                      <a:cubicBezTo>
                        <a:pt x="1486510" y="4122021"/>
                        <a:pt x="1479462" y="4137637"/>
                        <a:pt x="1479462" y="4137637"/>
                      </a:cubicBezTo>
                      <a:lnTo>
                        <a:pt x="1487167" y="4153668"/>
                      </a:lnTo>
                      <a:lnTo>
                        <a:pt x="1476353" y="4163894"/>
                      </a:lnTo>
                      <a:lnTo>
                        <a:pt x="1476180" y="4169111"/>
                      </a:lnTo>
                      <a:lnTo>
                        <a:pt x="1493247" y="4170217"/>
                      </a:lnTo>
                      <a:lnTo>
                        <a:pt x="1491589" y="4180651"/>
                      </a:lnTo>
                      <a:lnTo>
                        <a:pt x="1497324" y="4188217"/>
                      </a:lnTo>
                      <a:lnTo>
                        <a:pt x="1504718" y="4187526"/>
                      </a:lnTo>
                      <a:lnTo>
                        <a:pt x="1511006" y="4182344"/>
                      </a:lnTo>
                      <a:lnTo>
                        <a:pt x="1513873" y="4185591"/>
                      </a:lnTo>
                      <a:lnTo>
                        <a:pt x="1511075" y="4224597"/>
                      </a:lnTo>
                      <a:lnTo>
                        <a:pt x="1525965" y="4248367"/>
                      </a:lnTo>
                      <a:lnTo>
                        <a:pt x="1533877" y="4255035"/>
                      </a:lnTo>
                      <a:lnTo>
                        <a:pt x="1575198" y="4256728"/>
                      </a:lnTo>
                      <a:lnTo>
                        <a:pt x="1584526" y="4266437"/>
                      </a:lnTo>
                      <a:lnTo>
                        <a:pt x="1580000" y="4274866"/>
                      </a:lnTo>
                      <a:lnTo>
                        <a:pt x="1582350" y="4277907"/>
                      </a:lnTo>
                      <a:lnTo>
                        <a:pt x="1607121" y="4295941"/>
                      </a:lnTo>
                      <a:lnTo>
                        <a:pt x="1606189" y="4308172"/>
                      </a:lnTo>
                      <a:lnTo>
                        <a:pt x="1613202" y="4313043"/>
                      </a:lnTo>
                      <a:lnTo>
                        <a:pt x="1645505" y="4318502"/>
                      </a:lnTo>
                      <a:lnTo>
                        <a:pt x="1649582" y="4338091"/>
                      </a:lnTo>
                      <a:lnTo>
                        <a:pt x="1666304" y="4343170"/>
                      </a:lnTo>
                      <a:lnTo>
                        <a:pt x="1689486" y="4342686"/>
                      </a:lnTo>
                      <a:lnTo>
                        <a:pt x="1702581" y="4352429"/>
                      </a:lnTo>
                      <a:lnTo>
                        <a:pt x="1723586" y="4353742"/>
                      </a:lnTo>
                      <a:lnTo>
                        <a:pt x="1750120" y="4379688"/>
                      </a:lnTo>
                      <a:lnTo>
                        <a:pt x="1762316" y="4382763"/>
                      </a:lnTo>
                      <a:lnTo>
                        <a:pt x="1766358" y="4387186"/>
                      </a:lnTo>
                      <a:lnTo>
                        <a:pt x="1768569" y="4394095"/>
                      </a:lnTo>
                      <a:lnTo>
                        <a:pt x="1764769" y="4404667"/>
                      </a:lnTo>
                      <a:lnTo>
                        <a:pt x="1759725" y="4414168"/>
                      </a:lnTo>
                      <a:lnTo>
                        <a:pt x="1742450" y="4427262"/>
                      </a:lnTo>
                      <a:lnTo>
                        <a:pt x="1742589" y="4439838"/>
                      </a:lnTo>
                      <a:lnTo>
                        <a:pt x="1723725" y="4439424"/>
                      </a:lnTo>
                      <a:lnTo>
                        <a:pt x="1719959" y="4442637"/>
                      </a:lnTo>
                      <a:lnTo>
                        <a:pt x="1717575" y="4462226"/>
                      </a:lnTo>
                      <a:lnTo>
                        <a:pt x="1706796" y="4470103"/>
                      </a:lnTo>
                      <a:lnTo>
                        <a:pt x="1694703" y="4491800"/>
                      </a:lnTo>
                      <a:lnTo>
                        <a:pt x="1699713" y="4502960"/>
                      </a:lnTo>
                      <a:lnTo>
                        <a:pt x="1696811" y="4506345"/>
                      </a:lnTo>
                      <a:lnTo>
                        <a:pt x="1676531" y="4506104"/>
                      </a:lnTo>
                      <a:lnTo>
                        <a:pt x="1668204" y="4530703"/>
                      </a:lnTo>
                      <a:lnTo>
                        <a:pt x="1674872" y="4532153"/>
                      </a:lnTo>
                      <a:lnTo>
                        <a:pt x="1681506" y="4528422"/>
                      </a:lnTo>
                      <a:lnTo>
                        <a:pt x="1685271" y="4532914"/>
                      </a:lnTo>
                      <a:lnTo>
                        <a:pt x="1679122" y="4547459"/>
                      </a:lnTo>
                      <a:lnTo>
                        <a:pt x="1690972" y="4556269"/>
                      </a:lnTo>
                      <a:lnTo>
                        <a:pt x="1689521" y="4561659"/>
                      </a:lnTo>
                      <a:lnTo>
                        <a:pt x="1674043" y="4577966"/>
                      </a:lnTo>
                      <a:lnTo>
                        <a:pt x="1673663" y="4584979"/>
                      </a:lnTo>
                      <a:lnTo>
                        <a:pt x="1677049" y="4589125"/>
                      </a:lnTo>
                      <a:lnTo>
                        <a:pt x="1712738" y="4613102"/>
                      </a:lnTo>
                      <a:lnTo>
                        <a:pt x="1744800" y="4648031"/>
                      </a:lnTo>
                      <a:lnTo>
                        <a:pt x="1754128" y="4653075"/>
                      </a:lnTo>
                      <a:lnTo>
                        <a:pt x="1785913" y="4658016"/>
                      </a:lnTo>
                      <a:lnTo>
                        <a:pt x="1793825" y="4665928"/>
                      </a:lnTo>
                      <a:lnTo>
                        <a:pt x="1815867" y="4675325"/>
                      </a:lnTo>
                      <a:lnTo>
                        <a:pt x="1813449" y="4706765"/>
                      </a:lnTo>
                      <a:lnTo>
                        <a:pt x="1819875" y="4719721"/>
                      </a:lnTo>
                      <a:lnTo>
                        <a:pt x="1826163" y="4724385"/>
                      </a:lnTo>
                      <a:lnTo>
                        <a:pt x="1848792" y="4715126"/>
                      </a:lnTo>
                      <a:lnTo>
                        <a:pt x="1856151" y="4716404"/>
                      </a:lnTo>
                      <a:lnTo>
                        <a:pt x="1862612" y="4723970"/>
                      </a:lnTo>
                      <a:lnTo>
                        <a:pt x="1861299" y="4739967"/>
                      </a:lnTo>
                      <a:lnTo>
                        <a:pt x="1842539" y="4768642"/>
                      </a:lnTo>
                      <a:lnTo>
                        <a:pt x="1802980" y="4795280"/>
                      </a:lnTo>
                      <a:lnTo>
                        <a:pt x="1796278" y="4811587"/>
                      </a:lnTo>
                      <a:lnTo>
                        <a:pt x="1796762" y="4824888"/>
                      </a:lnTo>
                      <a:lnTo>
                        <a:pt x="1800355" y="4829933"/>
                      </a:lnTo>
                      <a:lnTo>
                        <a:pt x="1808439" y="4828516"/>
                      </a:lnTo>
                      <a:lnTo>
                        <a:pt x="1824470" y="4811691"/>
                      </a:lnTo>
                      <a:lnTo>
                        <a:pt x="1849829" y="4801706"/>
                      </a:lnTo>
                      <a:lnTo>
                        <a:pt x="1853940" y="4809790"/>
                      </a:lnTo>
                      <a:lnTo>
                        <a:pt x="1859676" y="4812658"/>
                      </a:lnTo>
                      <a:lnTo>
                        <a:pt x="1865514" y="4841956"/>
                      </a:lnTo>
                      <a:lnTo>
                        <a:pt x="1875741" y="4847553"/>
                      </a:lnTo>
                      <a:lnTo>
                        <a:pt x="1881994" y="4865864"/>
                      </a:lnTo>
                      <a:lnTo>
                        <a:pt x="1897576" y="4871115"/>
                      </a:lnTo>
                      <a:lnTo>
                        <a:pt x="1917338" y="4868489"/>
                      </a:lnTo>
                      <a:lnTo>
                        <a:pt x="1928808" y="4878750"/>
                      </a:lnTo>
                      <a:lnTo>
                        <a:pt x="1940486" y="4879130"/>
                      </a:lnTo>
                      <a:lnTo>
                        <a:pt x="1956067" y="4887975"/>
                      </a:lnTo>
                      <a:lnTo>
                        <a:pt x="1965568" y="4886731"/>
                      </a:lnTo>
                      <a:lnTo>
                        <a:pt x="1978352" y="4877058"/>
                      </a:lnTo>
                      <a:lnTo>
                        <a:pt x="1994521" y="4878543"/>
                      </a:lnTo>
                      <a:lnTo>
                        <a:pt x="2006717" y="4887180"/>
                      </a:lnTo>
                      <a:lnTo>
                        <a:pt x="2015699" y="4886662"/>
                      </a:lnTo>
                      <a:lnTo>
                        <a:pt x="2025062" y="4880581"/>
                      </a:lnTo>
                      <a:lnTo>
                        <a:pt x="2031696" y="4881514"/>
                      </a:lnTo>
                      <a:lnTo>
                        <a:pt x="2045481" y="4892881"/>
                      </a:lnTo>
                      <a:lnTo>
                        <a:pt x="2063619" y="4896854"/>
                      </a:lnTo>
                      <a:lnTo>
                        <a:pt x="2068801" y="4904593"/>
                      </a:lnTo>
                      <a:lnTo>
                        <a:pt x="2077611" y="4901587"/>
                      </a:lnTo>
                      <a:lnTo>
                        <a:pt x="2084417" y="4906804"/>
                      </a:lnTo>
                      <a:lnTo>
                        <a:pt x="2091569" y="4921384"/>
                      </a:lnTo>
                      <a:lnTo>
                        <a:pt x="2095197" y="4966816"/>
                      </a:lnTo>
                      <a:lnTo>
                        <a:pt x="2102349" y="4975453"/>
                      </a:lnTo>
                      <a:lnTo>
                        <a:pt x="2126568" y="4983607"/>
                      </a:lnTo>
                      <a:lnTo>
                        <a:pt x="2140767" y="4975937"/>
                      </a:lnTo>
                      <a:lnTo>
                        <a:pt x="2159976" y="4974935"/>
                      </a:lnTo>
                      <a:lnTo>
                        <a:pt x="2168579" y="4984125"/>
                      </a:lnTo>
                      <a:lnTo>
                        <a:pt x="2169823" y="4993281"/>
                      </a:lnTo>
                      <a:lnTo>
                        <a:pt x="2193455" y="5010590"/>
                      </a:lnTo>
                      <a:lnTo>
                        <a:pt x="2223305" y="5002436"/>
                      </a:lnTo>
                      <a:lnTo>
                        <a:pt x="2238161" y="5010210"/>
                      </a:lnTo>
                      <a:lnTo>
                        <a:pt x="2245693" y="5018674"/>
                      </a:lnTo>
                      <a:lnTo>
                        <a:pt x="2243482" y="5031941"/>
                      </a:lnTo>
                      <a:lnTo>
                        <a:pt x="2247420" y="5037711"/>
                      </a:lnTo>
                      <a:lnTo>
                        <a:pt x="2263037" y="5041373"/>
                      </a:lnTo>
                      <a:lnTo>
                        <a:pt x="2262104" y="5051945"/>
                      </a:lnTo>
                      <a:lnTo>
                        <a:pt x="2265489" y="5055538"/>
                      </a:lnTo>
                      <a:lnTo>
                        <a:pt x="2273954" y="5052325"/>
                      </a:lnTo>
                      <a:lnTo>
                        <a:pt x="2282004" y="5058648"/>
                      </a:lnTo>
                      <a:lnTo>
                        <a:pt x="2288326" y="5050218"/>
                      </a:lnTo>
                      <a:lnTo>
                        <a:pt x="2306810" y="5047419"/>
                      </a:lnTo>
                      <a:lnTo>
                        <a:pt x="2309816" y="5058371"/>
                      </a:lnTo>
                      <a:lnTo>
                        <a:pt x="2318799" y="5053569"/>
                      </a:lnTo>
                      <a:lnTo>
                        <a:pt x="2319455" y="5067216"/>
                      </a:lnTo>
                      <a:lnTo>
                        <a:pt x="2327540" y="5065454"/>
                      </a:lnTo>
                      <a:lnTo>
                        <a:pt x="2330753" y="5070671"/>
                      </a:lnTo>
                      <a:lnTo>
                        <a:pt x="2340634" y="5069254"/>
                      </a:lnTo>
                      <a:lnTo>
                        <a:pt x="2351033" y="5073435"/>
                      </a:lnTo>
                      <a:lnTo>
                        <a:pt x="2353728" y="5077926"/>
                      </a:lnTo>
                      <a:lnTo>
                        <a:pt x="2348684" y="5082556"/>
                      </a:lnTo>
                      <a:lnTo>
                        <a:pt x="2337904" y="5084836"/>
                      </a:lnTo>
                      <a:lnTo>
                        <a:pt x="2338975" y="5087531"/>
                      </a:lnTo>
                      <a:lnTo>
                        <a:pt x="2372834" y="5104529"/>
                      </a:lnTo>
                      <a:lnTo>
                        <a:pt x="2395705" y="5135485"/>
                      </a:lnTo>
                      <a:lnTo>
                        <a:pt x="2391905" y="5149304"/>
                      </a:lnTo>
                      <a:lnTo>
                        <a:pt x="2411010" y="5170172"/>
                      </a:lnTo>
                      <a:lnTo>
                        <a:pt x="2411321" y="5182748"/>
                      </a:lnTo>
                      <a:lnTo>
                        <a:pt x="2405724" y="5195635"/>
                      </a:lnTo>
                      <a:lnTo>
                        <a:pt x="2410388" y="5200506"/>
                      </a:lnTo>
                      <a:lnTo>
                        <a:pt x="2411598" y="5212702"/>
                      </a:lnTo>
                      <a:lnTo>
                        <a:pt x="2414465" y="5214706"/>
                      </a:lnTo>
                      <a:lnTo>
                        <a:pt x="2428492" y="5203616"/>
                      </a:lnTo>
                      <a:lnTo>
                        <a:pt x="2447114" y="5214084"/>
                      </a:lnTo>
                      <a:lnTo>
                        <a:pt x="2447460" y="5218748"/>
                      </a:lnTo>
                      <a:lnTo>
                        <a:pt x="2438097" y="5230184"/>
                      </a:lnTo>
                      <a:lnTo>
                        <a:pt x="2442346" y="5242760"/>
                      </a:lnTo>
                      <a:lnTo>
                        <a:pt x="2441759" y="5258376"/>
                      </a:lnTo>
                      <a:lnTo>
                        <a:pt x="2427698" y="5276618"/>
                      </a:lnTo>
                      <a:lnTo>
                        <a:pt x="2407901" y="5338979"/>
                      </a:lnTo>
                      <a:lnTo>
                        <a:pt x="2413152" y="5374703"/>
                      </a:lnTo>
                      <a:lnTo>
                        <a:pt x="2426730" y="5390008"/>
                      </a:lnTo>
                      <a:lnTo>
                        <a:pt x="2417713" y="5401098"/>
                      </a:lnTo>
                      <a:lnTo>
                        <a:pt x="2420166" y="5416888"/>
                      </a:lnTo>
                      <a:lnTo>
                        <a:pt x="2440653" y="5454650"/>
                      </a:lnTo>
                      <a:lnTo>
                        <a:pt x="2454439" y="5466189"/>
                      </a:lnTo>
                      <a:lnTo>
                        <a:pt x="2460796" y="5493828"/>
                      </a:lnTo>
                      <a:lnTo>
                        <a:pt x="2478657" y="5516285"/>
                      </a:lnTo>
                      <a:lnTo>
                        <a:pt x="2499283" y="5520846"/>
                      </a:lnTo>
                      <a:lnTo>
                        <a:pt x="2506953" y="5533802"/>
                      </a:lnTo>
                      <a:lnTo>
                        <a:pt x="2535594" y="5552735"/>
                      </a:lnTo>
                      <a:lnTo>
                        <a:pt x="2542850" y="5578923"/>
                      </a:lnTo>
                      <a:lnTo>
                        <a:pt x="2563925" y="5602485"/>
                      </a:lnTo>
                      <a:lnTo>
                        <a:pt x="2575740" y="5608117"/>
                      </a:lnTo>
                      <a:lnTo>
                        <a:pt x="2581441" y="5615648"/>
                      </a:lnTo>
                      <a:lnTo>
                        <a:pt x="2580992" y="5643633"/>
                      </a:lnTo>
                      <a:lnTo>
                        <a:pt x="2586312" y="5657280"/>
                      </a:lnTo>
                      <a:lnTo>
                        <a:pt x="2609564" y="5675660"/>
                      </a:lnTo>
                      <a:lnTo>
                        <a:pt x="2617407" y="5686439"/>
                      </a:lnTo>
                      <a:lnTo>
                        <a:pt x="2631365" y="5691346"/>
                      </a:lnTo>
                      <a:lnTo>
                        <a:pt x="2636720" y="5703749"/>
                      </a:lnTo>
                      <a:lnTo>
                        <a:pt x="2636478" y="5716843"/>
                      </a:lnTo>
                      <a:lnTo>
                        <a:pt x="2646635" y="5734808"/>
                      </a:lnTo>
                      <a:lnTo>
                        <a:pt x="2662044" y="5741303"/>
                      </a:lnTo>
                      <a:lnTo>
                        <a:pt x="2669507" y="5753361"/>
                      </a:lnTo>
                      <a:lnTo>
                        <a:pt x="2679146" y="5760928"/>
                      </a:lnTo>
                      <a:lnTo>
                        <a:pt x="2695660" y="5754709"/>
                      </a:lnTo>
                      <a:lnTo>
                        <a:pt x="2739400" y="5756333"/>
                      </a:lnTo>
                      <a:lnTo>
                        <a:pt x="2764931" y="5779757"/>
                      </a:lnTo>
                      <a:lnTo>
                        <a:pt x="2780029" y="5818003"/>
                      </a:lnTo>
                      <a:lnTo>
                        <a:pt x="2774087" y="5825673"/>
                      </a:lnTo>
                      <a:lnTo>
                        <a:pt x="2783346" y="5838456"/>
                      </a:lnTo>
                      <a:lnTo>
                        <a:pt x="2816721" y="5834483"/>
                      </a:lnTo>
                      <a:lnTo>
                        <a:pt x="2824218" y="5838836"/>
                      </a:lnTo>
                      <a:lnTo>
                        <a:pt x="2840905" y="5877082"/>
                      </a:lnTo>
                      <a:lnTo>
                        <a:pt x="2841700" y="5901093"/>
                      </a:lnTo>
                      <a:lnTo>
                        <a:pt x="2839523" y="5906103"/>
                      </a:lnTo>
                      <a:lnTo>
                        <a:pt x="2829815" y="5911078"/>
                      </a:lnTo>
                      <a:lnTo>
                        <a:pt x="2829607" y="5917539"/>
                      </a:lnTo>
                      <a:lnTo>
                        <a:pt x="2833512" y="5929389"/>
                      </a:lnTo>
                      <a:lnTo>
                        <a:pt x="2831991" y="5942103"/>
                      </a:lnTo>
                      <a:lnTo>
                        <a:pt x="2839799" y="5960967"/>
                      </a:lnTo>
                      <a:lnTo>
                        <a:pt x="2840663" y="5970295"/>
                      </a:lnTo>
                      <a:lnTo>
                        <a:pt x="2835792" y="5982284"/>
                      </a:lnTo>
                      <a:lnTo>
                        <a:pt x="2838106" y="5985497"/>
                      </a:lnTo>
                      <a:lnTo>
                        <a:pt x="2845604" y="5988572"/>
                      </a:lnTo>
                      <a:lnTo>
                        <a:pt x="2859250" y="5983251"/>
                      </a:lnTo>
                      <a:lnTo>
                        <a:pt x="2864226" y="5993132"/>
                      </a:lnTo>
                      <a:lnTo>
                        <a:pt x="2875938" y="5994963"/>
                      </a:lnTo>
                      <a:lnTo>
                        <a:pt x="2876594" y="6002806"/>
                      </a:lnTo>
                      <a:lnTo>
                        <a:pt x="2885093" y="6004119"/>
                      </a:lnTo>
                      <a:lnTo>
                        <a:pt x="2893350" y="6016176"/>
                      </a:lnTo>
                      <a:lnTo>
                        <a:pt x="2904095" y="6023743"/>
                      </a:lnTo>
                      <a:lnTo>
                        <a:pt x="2944069" y="6023915"/>
                      </a:lnTo>
                      <a:lnTo>
                        <a:pt x="2952464" y="6026817"/>
                      </a:lnTo>
                      <a:lnTo>
                        <a:pt x="2959547" y="6008023"/>
                      </a:lnTo>
                      <a:lnTo>
                        <a:pt x="2983144" y="6022119"/>
                      </a:lnTo>
                      <a:lnTo>
                        <a:pt x="2987808" y="6017835"/>
                      </a:lnTo>
                      <a:lnTo>
                        <a:pt x="3008779" y="6020253"/>
                      </a:lnTo>
                      <a:lnTo>
                        <a:pt x="3022564" y="6025677"/>
                      </a:lnTo>
                      <a:lnTo>
                        <a:pt x="3034415" y="6021773"/>
                      </a:lnTo>
                      <a:lnTo>
                        <a:pt x="3039770" y="6023777"/>
                      </a:lnTo>
                      <a:lnTo>
                        <a:pt x="3040841" y="6028061"/>
                      </a:lnTo>
                      <a:lnTo>
                        <a:pt x="3033965" y="6043090"/>
                      </a:lnTo>
                      <a:lnTo>
                        <a:pt x="3031996" y="6078399"/>
                      </a:lnTo>
                      <a:lnTo>
                        <a:pt x="3038768" y="6096952"/>
                      </a:lnTo>
                      <a:lnTo>
                        <a:pt x="3053140" y="6102825"/>
                      </a:lnTo>
                      <a:lnTo>
                        <a:pt x="3065785" y="6130534"/>
                      </a:lnTo>
                      <a:lnTo>
                        <a:pt x="3072799" y="6125006"/>
                      </a:lnTo>
                      <a:lnTo>
                        <a:pt x="3073939" y="6114814"/>
                      </a:lnTo>
                      <a:lnTo>
                        <a:pt x="3085754" y="6113432"/>
                      </a:lnTo>
                      <a:lnTo>
                        <a:pt x="3091524" y="6107006"/>
                      </a:lnTo>
                      <a:lnTo>
                        <a:pt x="3102407" y="6114400"/>
                      </a:lnTo>
                      <a:lnTo>
                        <a:pt x="3110319" y="6110841"/>
                      </a:lnTo>
                      <a:lnTo>
                        <a:pt x="3116400" y="6115160"/>
                      </a:lnTo>
                      <a:lnTo>
                        <a:pt x="3118507" y="6122691"/>
                      </a:lnTo>
                      <a:lnTo>
                        <a:pt x="3109282" y="6138618"/>
                      </a:lnTo>
                      <a:lnTo>
                        <a:pt x="3110146" y="6143628"/>
                      </a:lnTo>
                      <a:lnTo>
                        <a:pt x="3143935" y="6158104"/>
                      </a:lnTo>
                      <a:lnTo>
                        <a:pt x="3164077" y="6179697"/>
                      </a:lnTo>
                      <a:lnTo>
                        <a:pt x="3204915" y="6184362"/>
                      </a:lnTo>
                      <a:lnTo>
                        <a:pt x="3216972" y="6174929"/>
                      </a:lnTo>
                      <a:lnTo>
                        <a:pt x="3223951" y="6178177"/>
                      </a:lnTo>
                      <a:lnTo>
                        <a:pt x="3255667" y="6175482"/>
                      </a:lnTo>
                      <a:lnTo>
                        <a:pt x="3269072" y="6181805"/>
                      </a:lnTo>
                      <a:lnTo>
                        <a:pt x="3281268" y="6178108"/>
                      </a:lnTo>
                      <a:lnTo>
                        <a:pt x="3283375" y="6188335"/>
                      </a:lnTo>
                      <a:lnTo>
                        <a:pt x="3293015" y="6197698"/>
                      </a:lnTo>
                      <a:lnTo>
                        <a:pt x="3296677" y="6216700"/>
                      </a:lnTo>
                      <a:lnTo>
                        <a:pt x="3293913" y="6229932"/>
                      </a:lnTo>
                      <a:lnTo>
                        <a:pt x="3299614" y="6235702"/>
                      </a:lnTo>
                      <a:lnTo>
                        <a:pt x="3313261" y="6232350"/>
                      </a:lnTo>
                      <a:lnTo>
                        <a:pt x="3328808" y="6238707"/>
                      </a:lnTo>
                      <a:lnTo>
                        <a:pt x="3348915" y="6229656"/>
                      </a:lnTo>
                      <a:lnTo>
                        <a:pt x="3364704" y="6228101"/>
                      </a:lnTo>
                      <a:lnTo>
                        <a:pt x="3372305" y="6214350"/>
                      </a:lnTo>
                      <a:lnTo>
                        <a:pt x="3384881" y="6208339"/>
                      </a:lnTo>
                      <a:lnTo>
                        <a:pt x="3386401" y="6191306"/>
                      </a:lnTo>
                      <a:lnTo>
                        <a:pt x="3393933" y="6186158"/>
                      </a:lnTo>
                      <a:lnTo>
                        <a:pt x="3393795" y="6177003"/>
                      </a:lnTo>
                      <a:lnTo>
                        <a:pt x="3404401" y="6170265"/>
                      </a:lnTo>
                      <a:lnTo>
                        <a:pt x="3405507" y="6162906"/>
                      </a:lnTo>
                      <a:lnTo>
                        <a:pt x="3437603" y="6155547"/>
                      </a:lnTo>
                      <a:lnTo>
                        <a:pt x="3457849" y="6158726"/>
                      </a:lnTo>
                      <a:lnTo>
                        <a:pt x="3467384" y="6149260"/>
                      </a:lnTo>
                      <a:lnTo>
                        <a:pt x="3469595" y="6135855"/>
                      </a:lnTo>
                      <a:lnTo>
                        <a:pt x="3477334" y="6127632"/>
                      </a:lnTo>
                      <a:lnTo>
                        <a:pt x="3489703" y="6126077"/>
                      </a:lnTo>
                      <a:lnTo>
                        <a:pt x="3496302" y="6130258"/>
                      </a:lnTo>
                      <a:lnTo>
                        <a:pt x="3524287" y="6123624"/>
                      </a:lnTo>
                      <a:lnTo>
                        <a:pt x="3530471" y="6106384"/>
                      </a:lnTo>
                      <a:lnTo>
                        <a:pt x="3551097" y="6073942"/>
                      </a:lnTo>
                      <a:lnTo>
                        <a:pt x="3544913" y="6058119"/>
                      </a:lnTo>
                      <a:lnTo>
                        <a:pt x="3561600" y="6053386"/>
                      </a:lnTo>
                      <a:lnTo>
                        <a:pt x="3567197" y="6045336"/>
                      </a:lnTo>
                      <a:lnTo>
                        <a:pt x="3562394" y="6042088"/>
                      </a:lnTo>
                      <a:lnTo>
                        <a:pt x="3563672" y="6036008"/>
                      </a:lnTo>
                      <a:lnTo>
                        <a:pt x="3570513" y="6032829"/>
                      </a:lnTo>
                      <a:lnTo>
                        <a:pt x="3594179" y="6032242"/>
                      </a:lnTo>
                      <a:lnTo>
                        <a:pt x="3614875" y="6015866"/>
                      </a:lnTo>
                      <a:lnTo>
                        <a:pt x="3621508" y="6015727"/>
                      </a:lnTo>
                      <a:lnTo>
                        <a:pt x="3636260" y="6036422"/>
                      </a:lnTo>
                      <a:lnTo>
                        <a:pt x="3639404" y="6054353"/>
                      </a:lnTo>
                      <a:lnTo>
                        <a:pt x="3634671" y="6063647"/>
                      </a:lnTo>
                      <a:lnTo>
                        <a:pt x="3636986" y="6068484"/>
                      </a:lnTo>
                      <a:lnTo>
                        <a:pt x="3655366" y="6081474"/>
                      </a:lnTo>
                      <a:lnTo>
                        <a:pt x="3676717" y="6079090"/>
                      </a:lnTo>
                      <a:lnTo>
                        <a:pt x="3685734" y="6070557"/>
                      </a:lnTo>
                      <a:lnTo>
                        <a:pt x="3712199" y="6083582"/>
                      </a:lnTo>
                      <a:lnTo>
                        <a:pt x="3719766" y="6078607"/>
                      </a:lnTo>
                      <a:lnTo>
                        <a:pt x="3729612" y="6082061"/>
                      </a:lnTo>
                      <a:lnTo>
                        <a:pt x="3746852" y="6077501"/>
                      </a:lnTo>
                      <a:lnTo>
                        <a:pt x="3769067" y="6080334"/>
                      </a:lnTo>
                      <a:lnTo>
                        <a:pt x="3779466" y="6078054"/>
                      </a:lnTo>
                      <a:lnTo>
                        <a:pt x="3795670" y="6066860"/>
                      </a:lnTo>
                      <a:lnTo>
                        <a:pt x="3815156" y="6074875"/>
                      </a:lnTo>
                      <a:lnTo>
                        <a:pt x="3818887" y="6079021"/>
                      </a:lnTo>
                      <a:lnTo>
                        <a:pt x="3819163" y="6090146"/>
                      </a:lnTo>
                      <a:lnTo>
                        <a:pt x="3825417" y="6095190"/>
                      </a:lnTo>
                      <a:lnTo>
                        <a:pt x="3851052" y="6098023"/>
                      </a:lnTo>
                      <a:lnTo>
                        <a:pt x="3848772" y="6116645"/>
                      </a:lnTo>
                      <a:lnTo>
                        <a:pt x="3874580" y="6115885"/>
                      </a:lnTo>
                      <a:lnTo>
                        <a:pt x="3892822" y="6120100"/>
                      </a:lnTo>
                      <a:lnTo>
                        <a:pt x="3892373" y="6134266"/>
                      </a:lnTo>
                      <a:lnTo>
                        <a:pt x="3901666" y="6138238"/>
                      </a:lnTo>
                      <a:lnTo>
                        <a:pt x="3923571" y="6162906"/>
                      </a:lnTo>
                      <a:lnTo>
                        <a:pt x="3936423" y="6170680"/>
                      </a:lnTo>
                      <a:lnTo>
                        <a:pt x="3948135" y="6186884"/>
                      </a:lnTo>
                      <a:lnTo>
                        <a:pt x="3957083" y="6188369"/>
                      </a:lnTo>
                      <a:lnTo>
                        <a:pt x="3980059" y="6181874"/>
                      </a:lnTo>
                      <a:lnTo>
                        <a:pt x="3985725" y="6165394"/>
                      </a:lnTo>
                      <a:lnTo>
                        <a:pt x="3980818" y="6149432"/>
                      </a:lnTo>
                      <a:lnTo>
                        <a:pt x="3994120" y="6144319"/>
                      </a:lnTo>
                      <a:lnTo>
                        <a:pt x="4005210" y="6149743"/>
                      </a:lnTo>
                      <a:lnTo>
                        <a:pt x="4012016" y="6149225"/>
                      </a:lnTo>
                      <a:lnTo>
                        <a:pt x="4019306" y="6155202"/>
                      </a:lnTo>
                      <a:lnTo>
                        <a:pt x="4027356" y="6155790"/>
                      </a:lnTo>
                      <a:lnTo>
                        <a:pt x="4039379" y="6150849"/>
                      </a:lnTo>
                      <a:lnTo>
                        <a:pt x="4052542" y="6137858"/>
                      </a:lnTo>
                      <a:lnTo>
                        <a:pt x="4061733" y="6102618"/>
                      </a:lnTo>
                      <a:lnTo>
                        <a:pt x="4068055" y="6091010"/>
                      </a:lnTo>
                      <a:lnTo>
                        <a:pt x="4074896" y="6086035"/>
                      </a:lnTo>
                      <a:lnTo>
                        <a:pt x="4090857" y="6083789"/>
                      </a:lnTo>
                      <a:lnTo>
                        <a:pt x="4107579" y="6074046"/>
                      </a:lnTo>
                      <a:lnTo>
                        <a:pt x="4130347" y="6042468"/>
                      </a:lnTo>
                      <a:lnTo>
                        <a:pt x="4131591" y="6015036"/>
                      </a:lnTo>
                      <a:lnTo>
                        <a:pt x="4140988" y="6002357"/>
                      </a:lnTo>
                      <a:lnTo>
                        <a:pt x="4156846" y="5989193"/>
                      </a:lnTo>
                      <a:lnTo>
                        <a:pt x="4151940" y="5970883"/>
                      </a:lnTo>
                      <a:lnTo>
                        <a:pt x="4153288" y="5955474"/>
                      </a:lnTo>
                      <a:lnTo>
                        <a:pt x="4148935" y="5934295"/>
                      </a:lnTo>
                      <a:lnTo>
                        <a:pt x="4152182" y="5930011"/>
                      </a:lnTo>
                      <a:lnTo>
                        <a:pt x="4161476" y="5930598"/>
                      </a:lnTo>
                      <a:lnTo>
                        <a:pt x="4166693" y="5927592"/>
                      </a:lnTo>
                      <a:lnTo>
                        <a:pt x="4177714" y="5913497"/>
                      </a:lnTo>
                      <a:lnTo>
                        <a:pt x="4195161" y="5931358"/>
                      </a:lnTo>
                      <a:lnTo>
                        <a:pt x="4197960" y="5940687"/>
                      </a:lnTo>
                      <a:lnTo>
                        <a:pt x="4202970" y="5941792"/>
                      </a:lnTo>
                      <a:lnTo>
                        <a:pt x="4220417" y="5931704"/>
                      </a:lnTo>
                      <a:lnTo>
                        <a:pt x="4222524" y="5936748"/>
                      </a:lnTo>
                      <a:lnTo>
                        <a:pt x="4236344" y="5934675"/>
                      </a:lnTo>
                      <a:lnTo>
                        <a:pt x="4253307" y="5945731"/>
                      </a:lnTo>
                      <a:lnTo>
                        <a:pt x="4268440" y="5935781"/>
                      </a:lnTo>
                      <a:lnTo>
                        <a:pt x="4275039" y="5942103"/>
                      </a:lnTo>
                      <a:lnTo>
                        <a:pt x="4294352" y="5946698"/>
                      </a:lnTo>
                      <a:lnTo>
                        <a:pt x="4303957" y="5956095"/>
                      </a:lnTo>
                      <a:lnTo>
                        <a:pt x="4313631" y="5958480"/>
                      </a:lnTo>
                      <a:lnTo>
                        <a:pt x="4319711" y="5963904"/>
                      </a:lnTo>
                      <a:lnTo>
                        <a:pt x="4341339" y="5970503"/>
                      </a:lnTo>
                      <a:lnTo>
                        <a:pt x="4360997" y="6003082"/>
                      </a:lnTo>
                      <a:lnTo>
                        <a:pt x="4365661" y="6005985"/>
                      </a:lnTo>
                      <a:lnTo>
                        <a:pt x="4388498" y="5996622"/>
                      </a:lnTo>
                      <a:lnTo>
                        <a:pt x="4400763" y="6011754"/>
                      </a:lnTo>
                      <a:lnTo>
                        <a:pt x="4422218" y="6012618"/>
                      </a:lnTo>
                      <a:lnTo>
                        <a:pt x="4432238" y="6020391"/>
                      </a:lnTo>
                      <a:lnTo>
                        <a:pt x="4429473" y="6032000"/>
                      </a:lnTo>
                      <a:lnTo>
                        <a:pt x="4410886" y="6047305"/>
                      </a:lnTo>
                      <a:lnTo>
                        <a:pt x="4407811" y="6054077"/>
                      </a:lnTo>
                      <a:lnTo>
                        <a:pt x="4417761" y="6067931"/>
                      </a:lnTo>
                      <a:lnTo>
                        <a:pt x="4409781" y="6109977"/>
                      </a:lnTo>
                      <a:lnTo>
                        <a:pt x="4411923" y="6163563"/>
                      </a:lnTo>
                      <a:lnTo>
                        <a:pt x="4431028" y="6174619"/>
                      </a:lnTo>
                      <a:lnTo>
                        <a:pt x="4444191" y="6188162"/>
                      </a:lnTo>
                      <a:lnTo>
                        <a:pt x="4473247" y="6186365"/>
                      </a:lnTo>
                      <a:lnTo>
                        <a:pt x="4485996" y="6180734"/>
                      </a:lnTo>
                      <a:lnTo>
                        <a:pt x="4493148" y="6182738"/>
                      </a:lnTo>
                      <a:lnTo>
                        <a:pt x="4524000" y="6205160"/>
                      </a:lnTo>
                      <a:lnTo>
                        <a:pt x="4539098" y="6224784"/>
                      </a:lnTo>
                      <a:lnTo>
                        <a:pt x="4540998" y="6234285"/>
                      </a:lnTo>
                      <a:lnTo>
                        <a:pt x="4525762" y="6262131"/>
                      </a:lnTo>
                      <a:lnTo>
                        <a:pt x="4528768" y="6267521"/>
                      </a:lnTo>
                      <a:lnTo>
                        <a:pt x="4559551" y="6273844"/>
                      </a:lnTo>
                      <a:lnTo>
                        <a:pt x="4599282" y="6303245"/>
                      </a:lnTo>
                      <a:lnTo>
                        <a:pt x="4608058" y="6336240"/>
                      </a:lnTo>
                      <a:lnTo>
                        <a:pt x="4631137" y="6362428"/>
                      </a:lnTo>
                      <a:lnTo>
                        <a:pt x="4668174" y="6361909"/>
                      </a:lnTo>
                      <a:lnTo>
                        <a:pt x="4691148" y="6374693"/>
                      </a:lnTo>
                      <a:lnTo>
                        <a:pt x="4693394" y="6407376"/>
                      </a:lnTo>
                      <a:lnTo>
                        <a:pt x="4705659" y="6416912"/>
                      </a:lnTo>
                      <a:lnTo>
                        <a:pt x="4726596" y="6444482"/>
                      </a:lnTo>
                      <a:lnTo>
                        <a:pt x="4729394" y="6450770"/>
                      </a:lnTo>
                      <a:lnTo>
                        <a:pt x="4727287" y="6478340"/>
                      </a:lnTo>
                      <a:lnTo>
                        <a:pt x="4732919" y="6489499"/>
                      </a:lnTo>
                      <a:lnTo>
                        <a:pt x="4743421" y="6498862"/>
                      </a:lnTo>
                      <a:lnTo>
                        <a:pt x="4775794" y="6484213"/>
                      </a:lnTo>
                      <a:lnTo>
                        <a:pt x="4783291" y="6484144"/>
                      </a:lnTo>
                      <a:lnTo>
                        <a:pt x="4791997" y="6488981"/>
                      </a:lnTo>
                      <a:lnTo>
                        <a:pt x="4803364" y="6503837"/>
                      </a:lnTo>
                      <a:lnTo>
                        <a:pt x="4824819" y="6503837"/>
                      </a:lnTo>
                      <a:cubicBezTo>
                        <a:pt x="4824819" y="6503837"/>
                        <a:pt x="4845203" y="6516482"/>
                        <a:pt x="4845203" y="6516482"/>
                      </a:cubicBezTo>
                      <a:lnTo>
                        <a:pt x="4871840" y="6521354"/>
                      </a:lnTo>
                      <a:lnTo>
                        <a:pt x="4890739" y="6542048"/>
                      </a:lnTo>
                      <a:lnTo>
                        <a:pt x="4897269" y="6544743"/>
                      </a:lnTo>
                      <a:lnTo>
                        <a:pt x="4909222" y="6538732"/>
                      </a:lnTo>
                      <a:lnTo>
                        <a:pt x="4916927" y="6540252"/>
                      </a:lnTo>
                      <a:lnTo>
                        <a:pt x="4938970" y="6559565"/>
                      </a:lnTo>
                      <a:lnTo>
                        <a:pt x="4954724" y="6561569"/>
                      </a:lnTo>
                      <a:lnTo>
                        <a:pt x="4976110" y="6551964"/>
                      </a:lnTo>
                      <a:lnTo>
                        <a:pt x="4996597" y="6552759"/>
                      </a:lnTo>
                      <a:lnTo>
                        <a:pt x="5002194" y="6560187"/>
                      </a:lnTo>
                      <a:lnTo>
                        <a:pt x="5001227" y="6589104"/>
                      </a:lnTo>
                      <a:lnTo>
                        <a:pt x="5014528" y="6627178"/>
                      </a:lnTo>
                      <a:lnTo>
                        <a:pt x="5026517" y="6698902"/>
                      </a:lnTo>
                      <a:lnTo>
                        <a:pt x="5018709" y="6729270"/>
                      </a:lnTo>
                      <a:lnTo>
                        <a:pt x="5004164" y="6756357"/>
                      </a:lnTo>
                      <a:lnTo>
                        <a:pt x="5005995" y="6764407"/>
                      </a:lnTo>
                      <a:lnTo>
                        <a:pt x="5017430" y="6767447"/>
                      </a:lnTo>
                      <a:lnTo>
                        <a:pt x="5032010" y="6765754"/>
                      </a:lnTo>
                      <a:lnTo>
                        <a:pt x="5055953" y="6755908"/>
                      </a:lnTo>
                      <a:lnTo>
                        <a:pt x="5091020" y="6733001"/>
                      </a:lnTo>
                      <a:lnTo>
                        <a:pt x="5106187" y="6734867"/>
                      </a:lnTo>
                      <a:lnTo>
                        <a:pt x="5131270" y="6745267"/>
                      </a:lnTo>
                      <a:lnTo>
                        <a:pt x="5143466" y="6742399"/>
                      </a:lnTo>
                      <a:lnTo>
                        <a:pt x="5152448" y="6731896"/>
                      </a:lnTo>
                      <a:lnTo>
                        <a:pt x="5159531" y="6709612"/>
                      </a:lnTo>
                      <a:lnTo>
                        <a:pt x="5172279" y="6703220"/>
                      </a:lnTo>
                      <a:lnTo>
                        <a:pt x="5182023" y="6717316"/>
                      </a:lnTo>
                      <a:lnTo>
                        <a:pt x="5183439" y="6745232"/>
                      </a:lnTo>
                      <a:lnTo>
                        <a:pt x="5194046" y="6768760"/>
                      </a:lnTo>
                      <a:lnTo>
                        <a:pt x="5205723" y="6776948"/>
                      </a:lnTo>
                      <a:lnTo>
                        <a:pt x="5239063" y="6785516"/>
                      </a:lnTo>
                      <a:lnTo>
                        <a:pt x="5243036" y="6790008"/>
                      </a:lnTo>
                      <a:lnTo>
                        <a:pt x="5241551" y="6802825"/>
                      </a:lnTo>
                      <a:lnTo>
                        <a:pt x="5230564" y="6832606"/>
                      </a:lnTo>
                      <a:lnTo>
                        <a:pt x="5236403" y="6849674"/>
                      </a:lnTo>
                      <a:lnTo>
                        <a:pt x="5243313" y="6854131"/>
                      </a:lnTo>
                      <a:lnTo>
                        <a:pt x="5249393" y="6852541"/>
                      </a:lnTo>
                      <a:lnTo>
                        <a:pt x="5242587" y="6849086"/>
                      </a:lnTo>
                      <a:lnTo>
                        <a:pt x="5262902" y="6794015"/>
                      </a:lnTo>
                      <a:lnTo>
                        <a:pt x="5274787" y="6778641"/>
                      </a:lnTo>
                      <a:lnTo>
                        <a:pt x="5279520" y="6763163"/>
                      </a:lnTo>
                      <a:lnTo>
                        <a:pt x="5288572" y="6759466"/>
                      </a:lnTo>
                      <a:lnTo>
                        <a:pt x="5292960" y="6746683"/>
                      </a:lnTo>
                      <a:lnTo>
                        <a:pt x="5302737" y="6744161"/>
                      </a:lnTo>
                      <a:lnTo>
                        <a:pt x="5303532" y="6738598"/>
                      </a:lnTo>
                      <a:lnTo>
                        <a:pt x="5310476" y="6733278"/>
                      </a:lnTo>
                      <a:lnTo>
                        <a:pt x="5309543" y="6717524"/>
                      </a:lnTo>
                      <a:lnTo>
                        <a:pt x="5315693" y="6705708"/>
                      </a:lnTo>
                      <a:lnTo>
                        <a:pt x="5324745" y="6702218"/>
                      </a:lnTo>
                      <a:lnTo>
                        <a:pt x="5332587" y="6682940"/>
                      </a:lnTo>
                      <a:lnTo>
                        <a:pt x="5350829" y="6674475"/>
                      </a:lnTo>
                      <a:lnTo>
                        <a:pt x="5363371" y="6681178"/>
                      </a:lnTo>
                      <a:lnTo>
                        <a:pt x="5365962" y="6686636"/>
                      </a:lnTo>
                      <a:lnTo>
                        <a:pt x="5374081" y="6683873"/>
                      </a:lnTo>
                      <a:lnTo>
                        <a:pt x="5397678" y="6666322"/>
                      </a:lnTo>
                      <a:lnTo>
                        <a:pt x="5400027" y="6658203"/>
                      </a:lnTo>
                      <a:lnTo>
                        <a:pt x="5396262" y="6655439"/>
                      </a:lnTo>
                      <a:lnTo>
                        <a:pt x="5401789" y="6650049"/>
                      </a:lnTo>
                      <a:lnTo>
                        <a:pt x="5409770" y="6647458"/>
                      </a:lnTo>
                      <a:lnTo>
                        <a:pt x="5419686" y="6648944"/>
                      </a:lnTo>
                      <a:lnTo>
                        <a:pt x="5421828" y="6654471"/>
                      </a:lnTo>
                      <a:lnTo>
                        <a:pt x="5424039" y="6650671"/>
                      </a:lnTo>
                      <a:lnTo>
                        <a:pt x="5428945" y="6653331"/>
                      </a:lnTo>
                      <a:lnTo>
                        <a:pt x="5432642" y="6649980"/>
                      </a:lnTo>
                      <a:lnTo>
                        <a:pt x="5428737" y="6646836"/>
                      </a:lnTo>
                      <a:lnTo>
                        <a:pt x="5432365" y="6642379"/>
                      </a:lnTo>
                      <a:lnTo>
                        <a:pt x="5442523" y="6639788"/>
                      </a:lnTo>
                      <a:lnTo>
                        <a:pt x="5451678" y="6630322"/>
                      </a:lnTo>
                      <a:lnTo>
                        <a:pt x="5469816" y="6621062"/>
                      </a:lnTo>
                      <a:lnTo>
                        <a:pt x="5479905" y="6608106"/>
                      </a:lnTo>
                      <a:lnTo>
                        <a:pt x="5577541" y="6608521"/>
                      </a:lnTo>
                      <a:lnTo>
                        <a:pt x="5626255" y="6642275"/>
                      </a:lnTo>
                      <a:lnTo>
                        <a:pt x="5706478" y="6684149"/>
                      </a:lnTo>
                      <a:lnTo>
                        <a:pt x="5747730" y="6701769"/>
                      </a:lnTo>
                      <a:lnTo>
                        <a:pt x="5742927" y="6726921"/>
                      </a:lnTo>
                      <a:lnTo>
                        <a:pt x="5755434" y="6731447"/>
                      </a:lnTo>
                      <a:lnTo>
                        <a:pt x="5758405" y="6725504"/>
                      </a:lnTo>
                      <a:lnTo>
                        <a:pt x="5777269" y="6717282"/>
                      </a:lnTo>
                      <a:lnTo>
                        <a:pt x="5800832" y="6697105"/>
                      </a:lnTo>
                      <a:lnTo>
                        <a:pt x="5903615" y="6664663"/>
                      </a:lnTo>
                      <a:lnTo>
                        <a:pt x="5917988" y="6643519"/>
                      </a:lnTo>
                      <a:lnTo>
                        <a:pt x="5931151" y="6640030"/>
                      </a:lnTo>
                      <a:lnTo>
                        <a:pt x="5976307" y="6604997"/>
                      </a:lnTo>
                      <a:lnTo>
                        <a:pt x="5977551" y="6599262"/>
                      </a:lnTo>
                      <a:lnTo>
                        <a:pt x="5972126" y="6592870"/>
                      </a:lnTo>
                      <a:lnTo>
                        <a:pt x="5972679" y="6588414"/>
                      </a:lnTo>
                      <a:lnTo>
                        <a:pt x="5977965" y="6586444"/>
                      </a:lnTo>
                      <a:lnTo>
                        <a:pt x="5995101" y="6589726"/>
                      </a:lnTo>
                      <a:lnTo>
                        <a:pt x="6030549" y="6617400"/>
                      </a:lnTo>
                      <a:lnTo>
                        <a:pt x="6099025" y="6714518"/>
                      </a:lnTo>
                      <a:lnTo>
                        <a:pt x="6101305" y="6723604"/>
                      </a:lnTo>
                      <a:lnTo>
                        <a:pt x="6094534" y="6738322"/>
                      </a:lnTo>
                      <a:lnTo>
                        <a:pt x="6101098" y="6777605"/>
                      </a:lnTo>
                      <a:lnTo>
                        <a:pt x="6099578" y="6782925"/>
                      </a:lnTo>
                      <a:lnTo>
                        <a:pt x="6117060" y="6776706"/>
                      </a:lnTo>
                      <a:lnTo>
                        <a:pt x="6128288" y="6777915"/>
                      </a:lnTo>
                      <a:lnTo>
                        <a:pt x="6158415" y="6772249"/>
                      </a:lnTo>
                      <a:lnTo>
                        <a:pt x="6166603" y="6764994"/>
                      </a:lnTo>
                      <a:lnTo>
                        <a:pt x="6168296" y="6769382"/>
                      </a:lnTo>
                      <a:lnTo>
                        <a:pt x="6173617" y="6766203"/>
                      </a:lnTo>
                      <a:lnTo>
                        <a:pt x="6173617" y="6769589"/>
                      </a:lnTo>
                      <a:lnTo>
                        <a:pt x="6179421" y="6771109"/>
                      </a:lnTo>
                      <a:lnTo>
                        <a:pt x="6176692" y="6773631"/>
                      </a:lnTo>
                      <a:lnTo>
                        <a:pt x="6180837" y="6774840"/>
                      </a:lnTo>
                      <a:lnTo>
                        <a:pt x="6180527" y="6777674"/>
                      </a:lnTo>
                      <a:lnTo>
                        <a:pt x="6186814" y="6777881"/>
                      </a:lnTo>
                      <a:lnTo>
                        <a:pt x="6188715" y="6785240"/>
                      </a:lnTo>
                      <a:lnTo>
                        <a:pt x="6195348" y="6786346"/>
                      </a:lnTo>
                      <a:lnTo>
                        <a:pt x="6195452" y="6790975"/>
                      </a:lnTo>
                      <a:lnTo>
                        <a:pt x="6199390" y="6790422"/>
                      </a:lnTo>
                      <a:lnTo>
                        <a:pt x="6195659" y="6793186"/>
                      </a:lnTo>
                      <a:lnTo>
                        <a:pt x="6196419" y="6801305"/>
                      </a:lnTo>
                      <a:lnTo>
                        <a:pt x="6201394" y="6800925"/>
                      </a:lnTo>
                      <a:lnTo>
                        <a:pt x="6201843" y="6809562"/>
                      </a:lnTo>
                      <a:lnTo>
                        <a:pt x="6197387" y="6808664"/>
                      </a:lnTo>
                      <a:lnTo>
                        <a:pt x="6198216" y="6813397"/>
                      </a:lnTo>
                      <a:lnTo>
                        <a:pt x="6212381" y="6813985"/>
                      </a:lnTo>
                      <a:lnTo>
                        <a:pt x="6288700" y="6833470"/>
                      </a:lnTo>
                      <a:lnTo>
                        <a:pt x="6295091" y="6800061"/>
                      </a:lnTo>
                      <a:lnTo>
                        <a:pt x="6302588" y="6788971"/>
                      </a:lnTo>
                      <a:lnTo>
                        <a:pt x="6295679" y="6767378"/>
                      </a:lnTo>
                      <a:lnTo>
                        <a:pt x="6284554" y="6763197"/>
                      </a:lnTo>
                      <a:lnTo>
                        <a:pt x="6286385" y="6760779"/>
                      </a:lnTo>
                      <a:lnTo>
                        <a:pt x="6456781" y="6647907"/>
                      </a:lnTo>
                      <a:lnTo>
                        <a:pt x="6695032" y="6630632"/>
                      </a:lnTo>
                      <a:lnTo>
                        <a:pt x="6836407" y="6593458"/>
                      </a:lnTo>
                      <a:lnTo>
                        <a:pt x="6935321" y="6532755"/>
                      </a:lnTo>
                      <a:lnTo>
                        <a:pt x="7053341" y="6622133"/>
                      </a:lnTo>
                      <a:lnTo>
                        <a:pt x="7294252" y="6641377"/>
                      </a:lnTo>
                      <a:lnTo>
                        <a:pt x="7315603" y="6640652"/>
                      </a:lnTo>
                      <a:lnTo>
                        <a:pt x="7685348" y="6267832"/>
                      </a:lnTo>
                      <a:lnTo>
                        <a:pt x="7696472" y="6278024"/>
                      </a:lnTo>
                      <a:lnTo>
                        <a:pt x="7708807" y="6266623"/>
                      </a:lnTo>
                      <a:lnTo>
                        <a:pt x="7688768" y="6251110"/>
                      </a:lnTo>
                      <a:lnTo>
                        <a:pt x="7985165" y="5964353"/>
                      </a:lnTo>
                      <a:lnTo>
                        <a:pt x="8219857" y="5862606"/>
                      </a:lnTo>
                      <a:lnTo>
                        <a:pt x="8420553" y="5781761"/>
                      </a:lnTo>
                      <a:lnTo>
                        <a:pt x="8681295" y="5686992"/>
                      </a:lnTo>
                      <a:lnTo>
                        <a:pt x="8683679" y="5689549"/>
                      </a:lnTo>
                      <a:lnTo>
                        <a:pt x="8710350" y="5685092"/>
                      </a:lnTo>
                      <a:lnTo>
                        <a:pt x="8750324" y="5663983"/>
                      </a:lnTo>
                      <a:lnTo>
                        <a:pt x="8794996" y="5624113"/>
                      </a:lnTo>
                      <a:lnTo>
                        <a:pt x="8820873" y="5626462"/>
                      </a:lnTo>
                      <a:lnTo>
                        <a:pt x="8804393" y="5715565"/>
                      </a:lnTo>
                      <a:lnTo>
                        <a:pt x="8896121" y="5703818"/>
                      </a:lnTo>
                      <a:lnTo>
                        <a:pt x="8885687" y="5736951"/>
                      </a:lnTo>
                      <a:lnTo>
                        <a:pt x="8882060" y="5735534"/>
                      </a:lnTo>
                      <a:lnTo>
                        <a:pt x="8869207" y="5820214"/>
                      </a:lnTo>
                      <a:lnTo>
                        <a:pt x="8856770" y="5845124"/>
                      </a:lnTo>
                      <a:lnTo>
                        <a:pt x="8871315" y="5855903"/>
                      </a:lnTo>
                      <a:lnTo>
                        <a:pt x="8874943" y="5867926"/>
                      </a:lnTo>
                      <a:lnTo>
                        <a:pt x="8932259" y="5964664"/>
                      </a:lnTo>
                      <a:lnTo>
                        <a:pt x="9026924" y="5965355"/>
                      </a:lnTo>
                      <a:lnTo>
                        <a:pt x="9051351" y="5931186"/>
                      </a:lnTo>
                      <a:lnTo>
                        <a:pt x="9074878" y="5919473"/>
                      </a:lnTo>
                      <a:lnTo>
                        <a:pt x="9088975" y="5926487"/>
                      </a:lnTo>
                      <a:lnTo>
                        <a:pt x="9095573" y="5962729"/>
                      </a:lnTo>
                      <a:lnTo>
                        <a:pt x="9156000" y="5962003"/>
                      </a:lnTo>
                      <a:lnTo>
                        <a:pt x="9137205" y="5943382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Inter Medium"/>
                  </a:endParaRPr>
                </a:p>
              </p:txBody>
            </p:sp>
          </p:grpSp>
          <p:grpSp>
            <p:nvGrpSpPr>
              <p:cNvPr id="2434" name="1.0 OUTLINE">
                <a:extLst>
                  <a:ext uri="{FF2B5EF4-FFF2-40B4-BE49-F238E27FC236}">
                    <a16:creationId xmlns:a16="http://schemas.microsoft.com/office/drawing/2014/main" id="{91D4ABCB-FB42-2EEB-1BEF-CA68D0419F63}"/>
                  </a:ext>
                </a:extLst>
              </p:cNvPr>
              <p:cNvGrpSpPr/>
              <p:nvPr/>
            </p:nvGrpSpPr>
            <p:grpSpPr>
              <a:xfrm>
                <a:off x="5780579" y="2641538"/>
                <a:ext cx="3938751" cy="2129609"/>
                <a:chOff x="5780579" y="2641538"/>
                <a:chExt cx="3938751" cy="2129609"/>
              </a:xfrm>
              <a:noFill/>
            </p:grpSpPr>
            <p:sp>
              <p:nvSpPr>
                <p:cNvPr id="2518" name="Freeform 153">
                  <a:extLst>
                    <a:ext uri="{FF2B5EF4-FFF2-40B4-BE49-F238E27FC236}">
                      <a16:creationId xmlns:a16="http://schemas.microsoft.com/office/drawing/2014/main" id="{57AC7000-9334-7D62-FEC5-91A5E2E9F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47894" y="3527745"/>
                  <a:ext cx="171436" cy="180860"/>
                </a:xfrm>
                <a:custGeom>
                  <a:avLst/>
                  <a:gdLst>
                    <a:gd name="T0" fmla="*/ 2 w 25"/>
                    <a:gd name="T1" fmla="*/ 19 h 25"/>
                    <a:gd name="T2" fmla="*/ 3 w 25"/>
                    <a:gd name="T3" fmla="*/ 21 h 25"/>
                    <a:gd name="T4" fmla="*/ 4 w 25"/>
                    <a:gd name="T5" fmla="*/ 21 h 25"/>
                    <a:gd name="T6" fmla="*/ 5 w 25"/>
                    <a:gd name="T7" fmla="*/ 23 h 25"/>
                    <a:gd name="T8" fmla="*/ 7 w 25"/>
                    <a:gd name="T9" fmla="*/ 23 h 25"/>
                    <a:gd name="T10" fmla="*/ 7 w 25"/>
                    <a:gd name="T11" fmla="*/ 24 h 25"/>
                    <a:gd name="T12" fmla="*/ 9 w 25"/>
                    <a:gd name="T13" fmla="*/ 24 h 25"/>
                    <a:gd name="T14" fmla="*/ 9 w 25"/>
                    <a:gd name="T15" fmla="*/ 25 h 25"/>
                    <a:gd name="T16" fmla="*/ 11 w 25"/>
                    <a:gd name="T17" fmla="*/ 22 h 25"/>
                    <a:gd name="T18" fmla="*/ 13 w 25"/>
                    <a:gd name="T19" fmla="*/ 22 h 25"/>
                    <a:gd name="T20" fmla="*/ 13 w 25"/>
                    <a:gd name="T21" fmla="*/ 21 h 25"/>
                    <a:gd name="T22" fmla="*/ 16 w 25"/>
                    <a:gd name="T23" fmla="*/ 20 h 25"/>
                    <a:gd name="T24" fmla="*/ 18 w 25"/>
                    <a:gd name="T25" fmla="*/ 21 h 25"/>
                    <a:gd name="T26" fmla="*/ 18 w 25"/>
                    <a:gd name="T27" fmla="*/ 19 h 25"/>
                    <a:gd name="T28" fmla="*/ 19 w 25"/>
                    <a:gd name="T29" fmla="*/ 19 h 25"/>
                    <a:gd name="T30" fmla="*/ 22 w 25"/>
                    <a:gd name="T31" fmla="*/ 18 h 25"/>
                    <a:gd name="T32" fmla="*/ 23 w 25"/>
                    <a:gd name="T33" fmla="*/ 17 h 25"/>
                    <a:gd name="T34" fmla="*/ 23 w 25"/>
                    <a:gd name="T35" fmla="*/ 15 h 25"/>
                    <a:gd name="T36" fmla="*/ 24 w 25"/>
                    <a:gd name="T37" fmla="*/ 12 h 25"/>
                    <a:gd name="T38" fmla="*/ 25 w 25"/>
                    <a:gd name="T39" fmla="*/ 10 h 25"/>
                    <a:gd name="T40" fmla="*/ 24 w 25"/>
                    <a:gd name="T41" fmla="*/ 8 h 25"/>
                    <a:gd name="T42" fmla="*/ 24 w 25"/>
                    <a:gd name="T43" fmla="*/ 6 h 25"/>
                    <a:gd name="T44" fmla="*/ 23 w 25"/>
                    <a:gd name="T45" fmla="*/ 4 h 25"/>
                    <a:gd name="T46" fmla="*/ 23 w 25"/>
                    <a:gd name="T47" fmla="*/ 1 h 25"/>
                    <a:gd name="T48" fmla="*/ 21 w 25"/>
                    <a:gd name="T49" fmla="*/ 2 h 25"/>
                    <a:gd name="T50" fmla="*/ 19 w 25"/>
                    <a:gd name="T51" fmla="*/ 1 h 25"/>
                    <a:gd name="T52" fmla="*/ 18 w 25"/>
                    <a:gd name="T53" fmla="*/ 0 h 25"/>
                    <a:gd name="T54" fmla="*/ 17 w 25"/>
                    <a:gd name="T55" fmla="*/ 2 h 25"/>
                    <a:gd name="T56" fmla="*/ 17 w 25"/>
                    <a:gd name="T57" fmla="*/ 4 h 25"/>
                    <a:gd name="T58" fmla="*/ 15 w 25"/>
                    <a:gd name="T59" fmla="*/ 4 h 25"/>
                    <a:gd name="T60" fmla="*/ 14 w 25"/>
                    <a:gd name="T61" fmla="*/ 3 h 25"/>
                    <a:gd name="T62" fmla="*/ 13 w 25"/>
                    <a:gd name="T63" fmla="*/ 2 h 25"/>
                    <a:gd name="T64" fmla="*/ 11 w 25"/>
                    <a:gd name="T65" fmla="*/ 2 h 25"/>
                    <a:gd name="T66" fmla="*/ 9 w 25"/>
                    <a:gd name="T67" fmla="*/ 3 h 25"/>
                    <a:gd name="T68" fmla="*/ 7 w 25"/>
                    <a:gd name="T69" fmla="*/ 4 h 25"/>
                    <a:gd name="T70" fmla="*/ 6 w 25"/>
                    <a:gd name="T71" fmla="*/ 4 h 25"/>
                    <a:gd name="T72" fmla="*/ 4 w 25"/>
                    <a:gd name="T73" fmla="*/ 4 h 25"/>
                    <a:gd name="T74" fmla="*/ 2 w 25"/>
                    <a:gd name="T75" fmla="*/ 5 h 25"/>
                    <a:gd name="T76" fmla="*/ 1 w 25"/>
                    <a:gd name="T77" fmla="*/ 6 h 25"/>
                    <a:gd name="T78" fmla="*/ 0 w 25"/>
                    <a:gd name="T79" fmla="*/ 8 h 25"/>
                    <a:gd name="T80" fmla="*/ 0 w 25"/>
                    <a:gd name="T81" fmla="*/ 12 h 25"/>
                    <a:gd name="T82" fmla="*/ 2 w 25"/>
                    <a:gd name="T83" fmla="*/ 14 h 25"/>
                    <a:gd name="T84" fmla="*/ 2 w 25"/>
                    <a:gd name="T85" fmla="*/ 16 h 25"/>
                    <a:gd name="T86" fmla="*/ 2 w 25"/>
                    <a:gd name="T8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" h="25">
                      <a:moveTo>
                        <a:pt x="2" y="19"/>
                      </a:moveTo>
                      <a:cubicBezTo>
                        <a:pt x="3" y="19"/>
                        <a:pt x="3" y="20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5" y="22"/>
                        <a:pt x="5" y="23"/>
                      </a:cubicBezTo>
                      <a:cubicBezTo>
                        <a:pt x="5" y="23"/>
                        <a:pt x="6" y="23"/>
                        <a:pt x="7" y="23"/>
                      </a:cubicBez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6"/>
                        <a:pt x="2" y="16"/>
                        <a:pt x="2" y="16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519" name="Group 2518">
                  <a:extLst>
                    <a:ext uri="{FF2B5EF4-FFF2-40B4-BE49-F238E27FC236}">
                      <a16:creationId xmlns:a16="http://schemas.microsoft.com/office/drawing/2014/main" id="{019C5C9C-B94F-0B52-A35B-810B66C671CA}"/>
                    </a:ext>
                  </a:extLst>
                </p:cNvPr>
                <p:cNvGrpSpPr/>
                <p:nvPr/>
              </p:nvGrpSpPr>
              <p:grpSpPr>
                <a:xfrm>
                  <a:off x="5780579" y="2641538"/>
                  <a:ext cx="2265104" cy="2129609"/>
                  <a:chOff x="5780579" y="2641538"/>
                  <a:chExt cx="2265104" cy="2129609"/>
                </a:xfrm>
                <a:grpFill/>
              </p:grpSpPr>
              <p:sp>
                <p:nvSpPr>
                  <p:cNvPr id="2520" name="Freeform 9">
                    <a:extLst>
                      <a:ext uri="{FF2B5EF4-FFF2-40B4-BE49-F238E27FC236}">
                        <a16:creationId xmlns:a16="http://schemas.microsoft.com/office/drawing/2014/main" id="{11B21FFB-1937-C8F0-AA66-25D700F269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666379" y="3376276"/>
                    <a:ext cx="379304" cy="259985"/>
                  </a:xfrm>
                  <a:custGeom>
                    <a:avLst/>
                    <a:gdLst>
                      <a:gd name="T0" fmla="*/ 1 w 55"/>
                      <a:gd name="T1" fmla="*/ 11 h 36"/>
                      <a:gd name="T2" fmla="*/ 2 w 55"/>
                      <a:gd name="T3" fmla="*/ 9 h 36"/>
                      <a:gd name="T4" fmla="*/ 3 w 55"/>
                      <a:gd name="T5" fmla="*/ 8 h 36"/>
                      <a:gd name="T6" fmla="*/ 4 w 55"/>
                      <a:gd name="T7" fmla="*/ 7 h 36"/>
                      <a:gd name="T8" fmla="*/ 5 w 55"/>
                      <a:gd name="T9" fmla="*/ 6 h 36"/>
                      <a:gd name="T10" fmla="*/ 6 w 55"/>
                      <a:gd name="T11" fmla="*/ 7 h 36"/>
                      <a:gd name="T12" fmla="*/ 9 w 55"/>
                      <a:gd name="T13" fmla="*/ 7 h 36"/>
                      <a:gd name="T14" fmla="*/ 17 w 55"/>
                      <a:gd name="T15" fmla="*/ 9 h 36"/>
                      <a:gd name="T16" fmla="*/ 18 w 55"/>
                      <a:gd name="T17" fmla="*/ 14 h 36"/>
                      <a:gd name="T18" fmla="*/ 21 w 55"/>
                      <a:gd name="T19" fmla="*/ 12 h 36"/>
                      <a:gd name="T20" fmla="*/ 27 w 55"/>
                      <a:gd name="T21" fmla="*/ 5 h 36"/>
                      <a:gd name="T22" fmla="*/ 43 w 55"/>
                      <a:gd name="T23" fmla="*/ 0 h 36"/>
                      <a:gd name="T24" fmla="*/ 42 w 55"/>
                      <a:gd name="T25" fmla="*/ 1 h 36"/>
                      <a:gd name="T26" fmla="*/ 48 w 55"/>
                      <a:gd name="T27" fmla="*/ 10 h 36"/>
                      <a:gd name="T28" fmla="*/ 50 w 55"/>
                      <a:gd name="T29" fmla="*/ 11 h 36"/>
                      <a:gd name="T30" fmla="*/ 49 w 55"/>
                      <a:gd name="T31" fmla="*/ 11 h 36"/>
                      <a:gd name="T32" fmla="*/ 48 w 55"/>
                      <a:gd name="T33" fmla="*/ 12 h 36"/>
                      <a:gd name="T34" fmla="*/ 46 w 55"/>
                      <a:gd name="T35" fmla="*/ 13 h 36"/>
                      <a:gd name="T36" fmla="*/ 45 w 55"/>
                      <a:gd name="T37" fmla="*/ 16 h 36"/>
                      <a:gd name="T38" fmla="*/ 44 w 55"/>
                      <a:gd name="T39" fmla="*/ 16 h 36"/>
                      <a:gd name="T40" fmla="*/ 42 w 55"/>
                      <a:gd name="T41" fmla="*/ 19 h 36"/>
                      <a:gd name="T42" fmla="*/ 35 w 55"/>
                      <a:gd name="T43" fmla="*/ 22 h 36"/>
                      <a:gd name="T44" fmla="*/ 33 w 55"/>
                      <a:gd name="T45" fmla="*/ 23 h 36"/>
                      <a:gd name="T46" fmla="*/ 32 w 55"/>
                      <a:gd name="T47" fmla="*/ 23 h 36"/>
                      <a:gd name="T48" fmla="*/ 28 w 55"/>
                      <a:gd name="T49" fmla="*/ 25 h 36"/>
                      <a:gd name="T50" fmla="*/ 28 w 55"/>
                      <a:gd name="T51" fmla="*/ 26 h 36"/>
                      <a:gd name="T52" fmla="*/ 24 w 55"/>
                      <a:gd name="T53" fmla="*/ 26 h 36"/>
                      <a:gd name="T54" fmla="*/ 24 w 55"/>
                      <a:gd name="T55" fmla="*/ 27 h 36"/>
                      <a:gd name="T56" fmla="*/ 20 w 55"/>
                      <a:gd name="T57" fmla="*/ 29 h 36"/>
                      <a:gd name="T58" fmla="*/ 14 w 55"/>
                      <a:gd name="T59" fmla="*/ 30 h 36"/>
                      <a:gd name="T60" fmla="*/ 12 w 55"/>
                      <a:gd name="T61" fmla="*/ 32 h 36"/>
                      <a:gd name="T62" fmla="*/ 10 w 55"/>
                      <a:gd name="T63" fmla="*/ 32 h 36"/>
                      <a:gd name="T64" fmla="*/ 9 w 55"/>
                      <a:gd name="T65" fmla="*/ 33 h 36"/>
                      <a:gd name="T66" fmla="*/ 4 w 55"/>
                      <a:gd name="T67" fmla="*/ 32 h 36"/>
                      <a:gd name="T68" fmla="*/ 3 w 55"/>
                      <a:gd name="T69" fmla="*/ 28 h 36"/>
                      <a:gd name="T70" fmla="*/ 4 w 55"/>
                      <a:gd name="T71" fmla="*/ 27 h 36"/>
                      <a:gd name="T72" fmla="*/ 2 w 55"/>
                      <a:gd name="T73" fmla="*/ 25 h 36"/>
                      <a:gd name="T74" fmla="*/ 1 w 55"/>
                      <a:gd name="T75" fmla="*/ 20 h 36"/>
                      <a:gd name="T76" fmla="*/ 1 w 55"/>
                      <a:gd name="T77" fmla="*/ 20 h 36"/>
                      <a:gd name="T78" fmla="*/ 1 w 55"/>
                      <a:gd name="T79" fmla="*/ 17 h 36"/>
                      <a:gd name="T80" fmla="*/ 1 w 55"/>
                      <a:gd name="T81" fmla="*/ 16 h 36"/>
                      <a:gd name="T82" fmla="*/ 1 w 55"/>
                      <a:gd name="T83" fmla="*/ 11 h 36"/>
                      <a:gd name="T84" fmla="*/ 50 w 55"/>
                      <a:gd name="T85" fmla="*/ 34 h 36"/>
                      <a:gd name="T86" fmla="*/ 51 w 55"/>
                      <a:gd name="T87" fmla="*/ 35 h 36"/>
                      <a:gd name="T88" fmla="*/ 53 w 55"/>
                      <a:gd name="T89" fmla="*/ 35 h 36"/>
                      <a:gd name="T90" fmla="*/ 50 w 55"/>
                      <a:gd name="T91" fmla="*/ 3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55" h="36">
                        <a:moveTo>
                          <a:pt x="1" y="11"/>
                        </a:moveTo>
                        <a:cubicBezTo>
                          <a:pt x="1" y="11"/>
                          <a:pt x="2" y="10"/>
                          <a:pt x="2" y="9"/>
                        </a:cubicBezTo>
                        <a:cubicBezTo>
                          <a:pt x="2" y="8"/>
                          <a:pt x="3" y="9"/>
                          <a:pt x="3" y="8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5" y="6"/>
                        </a:cubicBezTo>
                        <a:cubicBezTo>
                          <a:pt x="7" y="5"/>
                          <a:pt x="5" y="7"/>
                          <a:pt x="6" y="7"/>
                        </a:cubicBezTo>
                        <a:cubicBezTo>
                          <a:pt x="7" y="8"/>
                          <a:pt x="8" y="7"/>
                          <a:pt x="9" y="7"/>
                        </a:cubicBezTo>
                        <a:cubicBezTo>
                          <a:pt x="11" y="7"/>
                          <a:pt x="17" y="9"/>
                          <a:pt x="17" y="9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8" y="14"/>
                          <a:pt x="21" y="12"/>
                          <a:pt x="21" y="12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8" y="10"/>
                          <a:pt x="48" y="10"/>
                          <a:pt x="48" y="10"/>
                        </a:cubicBezTo>
                        <a:cubicBezTo>
                          <a:pt x="50" y="11"/>
                          <a:pt x="50" y="11"/>
                          <a:pt x="50" y="11"/>
                        </a:cubicBezTo>
                        <a:cubicBezTo>
                          <a:pt x="50" y="11"/>
                          <a:pt x="49" y="11"/>
                          <a:pt x="49" y="11"/>
                        </a:cubicBezTo>
                        <a:cubicBezTo>
                          <a:pt x="49" y="11"/>
                          <a:pt x="49" y="12"/>
                          <a:pt x="48" y="12"/>
                        </a:cubicBezTo>
                        <a:cubicBezTo>
                          <a:pt x="47" y="13"/>
                          <a:pt x="47" y="12"/>
                          <a:pt x="46" y="13"/>
                        </a:cubicBezTo>
                        <a:cubicBezTo>
                          <a:pt x="44" y="14"/>
                          <a:pt x="45" y="15"/>
                          <a:pt x="45" y="16"/>
                        </a:cubicBezTo>
                        <a:cubicBezTo>
                          <a:pt x="45" y="16"/>
                          <a:pt x="44" y="16"/>
                          <a:pt x="44" y="16"/>
                        </a:cubicBezTo>
                        <a:cubicBezTo>
                          <a:pt x="44" y="16"/>
                          <a:pt x="42" y="19"/>
                          <a:pt x="42" y="19"/>
                        </a:cubicBezTo>
                        <a:cubicBezTo>
                          <a:pt x="40" y="20"/>
                          <a:pt x="38" y="21"/>
                          <a:pt x="35" y="22"/>
                        </a:cubicBezTo>
                        <a:cubicBezTo>
                          <a:pt x="35" y="22"/>
                          <a:pt x="34" y="23"/>
                          <a:pt x="33" y="23"/>
                        </a:cubicBezTo>
                        <a:cubicBezTo>
                          <a:pt x="33" y="23"/>
                          <a:pt x="32" y="23"/>
                          <a:pt x="32" y="23"/>
                        </a:cubicBezTo>
                        <a:cubicBezTo>
                          <a:pt x="31" y="23"/>
                          <a:pt x="28" y="25"/>
                          <a:pt x="28" y="25"/>
                        </a:cubicBezTo>
                        <a:cubicBezTo>
                          <a:pt x="28" y="26"/>
                          <a:pt x="28" y="26"/>
                          <a:pt x="28" y="26"/>
                        </a:cubicBezTo>
                        <a:cubicBezTo>
                          <a:pt x="27" y="27"/>
                          <a:pt x="26" y="26"/>
                          <a:pt x="24" y="26"/>
                        </a:cubicBezTo>
                        <a:cubicBezTo>
                          <a:pt x="24" y="26"/>
                          <a:pt x="24" y="27"/>
                          <a:pt x="24" y="27"/>
                        </a:cubicBezTo>
                        <a:cubicBezTo>
                          <a:pt x="23" y="28"/>
                          <a:pt x="21" y="29"/>
                          <a:pt x="20" y="29"/>
                        </a:cubicBezTo>
                        <a:cubicBezTo>
                          <a:pt x="18" y="29"/>
                          <a:pt x="16" y="29"/>
                          <a:pt x="14" y="30"/>
                        </a:cubicBezTo>
                        <a:cubicBezTo>
                          <a:pt x="13" y="30"/>
                          <a:pt x="13" y="31"/>
                          <a:pt x="12" y="32"/>
                        </a:cubicBezTo>
                        <a:cubicBezTo>
                          <a:pt x="12" y="32"/>
                          <a:pt x="11" y="32"/>
                          <a:pt x="10" y="32"/>
                        </a:cubicBezTo>
                        <a:cubicBezTo>
                          <a:pt x="10" y="32"/>
                          <a:pt x="9" y="33"/>
                          <a:pt x="9" y="33"/>
                        </a:cubicBezTo>
                        <a:cubicBezTo>
                          <a:pt x="8" y="33"/>
                          <a:pt x="5" y="32"/>
                          <a:pt x="4" y="32"/>
                        </a:cubicBezTo>
                        <a:cubicBezTo>
                          <a:pt x="3" y="30"/>
                          <a:pt x="3" y="30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3" y="26"/>
                          <a:pt x="2" y="25"/>
                          <a:pt x="2" y="25"/>
                        </a:cubicBezTo>
                        <a:cubicBezTo>
                          <a:pt x="3" y="25"/>
                          <a:pt x="1" y="21"/>
                          <a:pt x="1" y="20"/>
                        </a:cubicBezTo>
                        <a:cubicBezTo>
                          <a:pt x="0" y="20"/>
                          <a:pt x="1" y="20"/>
                          <a:pt x="1" y="20"/>
                        </a:cubicBezTo>
                        <a:cubicBezTo>
                          <a:pt x="2" y="19"/>
                          <a:pt x="1" y="18"/>
                          <a:pt x="1" y="17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5"/>
                          <a:pt x="2" y="13"/>
                          <a:pt x="1" y="11"/>
                        </a:cubicBezTo>
                        <a:close/>
                        <a:moveTo>
                          <a:pt x="50" y="34"/>
                        </a:moveTo>
                        <a:cubicBezTo>
                          <a:pt x="50" y="34"/>
                          <a:pt x="51" y="35"/>
                          <a:pt x="51" y="35"/>
                        </a:cubicBezTo>
                        <a:cubicBezTo>
                          <a:pt x="53" y="36"/>
                          <a:pt x="55" y="35"/>
                          <a:pt x="53" y="35"/>
                        </a:cubicBezTo>
                        <a:cubicBezTo>
                          <a:pt x="52" y="34"/>
                          <a:pt x="51" y="34"/>
                          <a:pt x="50" y="34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1" name="Freeform 20">
                    <a:extLst>
                      <a:ext uri="{FF2B5EF4-FFF2-40B4-BE49-F238E27FC236}">
                        <a16:creationId xmlns:a16="http://schemas.microsoft.com/office/drawing/2014/main" id="{091C0518-E24F-6151-80F3-0F4CF634764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3502" y="3921112"/>
                    <a:ext cx="186437" cy="246420"/>
                  </a:xfrm>
                  <a:custGeom>
                    <a:avLst/>
                    <a:gdLst>
                      <a:gd name="T0" fmla="*/ 24 w 27"/>
                      <a:gd name="T1" fmla="*/ 25 h 34"/>
                      <a:gd name="T2" fmla="*/ 24 w 27"/>
                      <a:gd name="T3" fmla="*/ 23 h 34"/>
                      <a:gd name="T4" fmla="*/ 24 w 27"/>
                      <a:gd name="T5" fmla="*/ 20 h 34"/>
                      <a:gd name="T6" fmla="*/ 25 w 27"/>
                      <a:gd name="T7" fmla="*/ 16 h 34"/>
                      <a:gd name="T8" fmla="*/ 26 w 27"/>
                      <a:gd name="T9" fmla="*/ 15 h 34"/>
                      <a:gd name="T10" fmla="*/ 27 w 27"/>
                      <a:gd name="T11" fmla="*/ 12 h 34"/>
                      <a:gd name="T12" fmla="*/ 26 w 27"/>
                      <a:gd name="T13" fmla="*/ 9 h 34"/>
                      <a:gd name="T14" fmla="*/ 25 w 27"/>
                      <a:gd name="T15" fmla="*/ 6 h 34"/>
                      <a:gd name="T16" fmla="*/ 25 w 27"/>
                      <a:gd name="T17" fmla="*/ 4 h 34"/>
                      <a:gd name="T18" fmla="*/ 24 w 27"/>
                      <a:gd name="T19" fmla="*/ 3 h 34"/>
                      <a:gd name="T20" fmla="*/ 23 w 27"/>
                      <a:gd name="T21" fmla="*/ 2 h 34"/>
                      <a:gd name="T22" fmla="*/ 23 w 27"/>
                      <a:gd name="T23" fmla="*/ 1 h 34"/>
                      <a:gd name="T24" fmla="*/ 21 w 27"/>
                      <a:gd name="T25" fmla="*/ 2 h 34"/>
                      <a:gd name="T26" fmla="*/ 18 w 27"/>
                      <a:gd name="T27" fmla="*/ 1 h 34"/>
                      <a:gd name="T28" fmla="*/ 16 w 27"/>
                      <a:gd name="T29" fmla="*/ 1 h 34"/>
                      <a:gd name="T30" fmla="*/ 13 w 27"/>
                      <a:gd name="T31" fmla="*/ 3 h 34"/>
                      <a:gd name="T32" fmla="*/ 13 w 27"/>
                      <a:gd name="T33" fmla="*/ 5 h 34"/>
                      <a:gd name="T34" fmla="*/ 12 w 27"/>
                      <a:gd name="T35" fmla="*/ 8 h 34"/>
                      <a:gd name="T36" fmla="*/ 11 w 27"/>
                      <a:gd name="T37" fmla="*/ 10 h 34"/>
                      <a:gd name="T38" fmla="*/ 11 w 27"/>
                      <a:gd name="T39" fmla="*/ 13 h 34"/>
                      <a:gd name="T40" fmla="*/ 12 w 27"/>
                      <a:gd name="T41" fmla="*/ 14 h 34"/>
                      <a:gd name="T42" fmla="*/ 12 w 27"/>
                      <a:gd name="T43" fmla="*/ 15 h 34"/>
                      <a:gd name="T44" fmla="*/ 10 w 27"/>
                      <a:gd name="T45" fmla="*/ 18 h 34"/>
                      <a:gd name="T46" fmla="*/ 10 w 27"/>
                      <a:gd name="T47" fmla="*/ 18 h 34"/>
                      <a:gd name="T48" fmla="*/ 9 w 27"/>
                      <a:gd name="T49" fmla="*/ 18 h 34"/>
                      <a:gd name="T50" fmla="*/ 8 w 27"/>
                      <a:gd name="T51" fmla="*/ 18 h 34"/>
                      <a:gd name="T52" fmla="*/ 7 w 27"/>
                      <a:gd name="T53" fmla="*/ 19 h 34"/>
                      <a:gd name="T54" fmla="*/ 5 w 27"/>
                      <a:gd name="T55" fmla="*/ 20 h 34"/>
                      <a:gd name="T56" fmla="*/ 4 w 27"/>
                      <a:gd name="T57" fmla="*/ 22 h 34"/>
                      <a:gd name="T58" fmla="*/ 3 w 27"/>
                      <a:gd name="T59" fmla="*/ 25 h 34"/>
                      <a:gd name="T60" fmla="*/ 4 w 27"/>
                      <a:gd name="T61" fmla="*/ 25 h 34"/>
                      <a:gd name="T62" fmla="*/ 3 w 27"/>
                      <a:gd name="T63" fmla="*/ 28 h 34"/>
                      <a:gd name="T64" fmla="*/ 2 w 27"/>
                      <a:gd name="T65" fmla="*/ 29 h 34"/>
                      <a:gd name="T66" fmla="*/ 2 w 27"/>
                      <a:gd name="T67" fmla="*/ 29 h 34"/>
                      <a:gd name="T68" fmla="*/ 2 w 27"/>
                      <a:gd name="T69" fmla="*/ 32 h 34"/>
                      <a:gd name="T70" fmla="*/ 2 w 27"/>
                      <a:gd name="T71" fmla="*/ 32 h 34"/>
                      <a:gd name="T72" fmla="*/ 4 w 27"/>
                      <a:gd name="T73" fmla="*/ 33 h 34"/>
                      <a:gd name="T74" fmla="*/ 7 w 27"/>
                      <a:gd name="T75" fmla="*/ 34 h 34"/>
                      <a:gd name="T76" fmla="*/ 9 w 27"/>
                      <a:gd name="T77" fmla="*/ 32 h 34"/>
                      <a:gd name="T78" fmla="*/ 15 w 27"/>
                      <a:gd name="T79" fmla="*/ 32 h 34"/>
                      <a:gd name="T80" fmla="*/ 15 w 27"/>
                      <a:gd name="T81" fmla="*/ 31 h 34"/>
                      <a:gd name="T82" fmla="*/ 13 w 27"/>
                      <a:gd name="T83" fmla="*/ 30 h 34"/>
                      <a:gd name="T84" fmla="*/ 14 w 27"/>
                      <a:gd name="T85" fmla="*/ 28 h 34"/>
                      <a:gd name="T86" fmla="*/ 14 w 27"/>
                      <a:gd name="T87" fmla="*/ 25 h 34"/>
                      <a:gd name="T88" fmla="*/ 14 w 27"/>
                      <a:gd name="T89" fmla="*/ 24 h 34"/>
                      <a:gd name="T90" fmla="*/ 21 w 27"/>
                      <a:gd name="T91" fmla="*/ 24 h 34"/>
                      <a:gd name="T92" fmla="*/ 22 w 27"/>
                      <a:gd name="T93" fmla="*/ 22 h 34"/>
                      <a:gd name="T94" fmla="*/ 23 w 27"/>
                      <a:gd name="T95" fmla="*/ 22 h 34"/>
                      <a:gd name="T96" fmla="*/ 23 w 27"/>
                      <a:gd name="T97" fmla="*/ 23 h 34"/>
                      <a:gd name="T98" fmla="*/ 24 w 27"/>
                      <a:gd name="T99" fmla="*/ 23 h 34"/>
                      <a:gd name="T100" fmla="*/ 24 w 27"/>
                      <a:gd name="T101" fmla="*/ 25 h 34"/>
                      <a:gd name="T102" fmla="*/ 24 w 27"/>
                      <a:gd name="T103" fmla="*/ 25 h 34"/>
                      <a:gd name="T104" fmla="*/ 11 w 27"/>
                      <a:gd name="T105" fmla="*/ 15 h 34"/>
                      <a:gd name="T106" fmla="*/ 10 w 27"/>
                      <a:gd name="T107" fmla="*/ 16 h 34"/>
                      <a:gd name="T108" fmla="*/ 10 w 27"/>
                      <a:gd name="T109" fmla="*/ 16 h 34"/>
                      <a:gd name="T110" fmla="*/ 11 w 27"/>
                      <a:gd name="T111" fmla="*/ 15 h 34"/>
                      <a:gd name="T112" fmla="*/ 17 w 27"/>
                      <a:gd name="T113" fmla="*/ 15 h 34"/>
                      <a:gd name="T114" fmla="*/ 18 w 27"/>
                      <a:gd name="T115" fmla="*/ 15 h 34"/>
                      <a:gd name="T116" fmla="*/ 18 w 27"/>
                      <a:gd name="T117" fmla="*/ 17 h 34"/>
                      <a:gd name="T118" fmla="*/ 18 w 27"/>
                      <a:gd name="T119" fmla="*/ 17 h 34"/>
                      <a:gd name="T120" fmla="*/ 16 w 27"/>
                      <a:gd name="T121" fmla="*/ 17 h 34"/>
                      <a:gd name="T122" fmla="*/ 16 w 27"/>
                      <a:gd name="T123" fmla="*/ 16 h 34"/>
                      <a:gd name="T124" fmla="*/ 17 w 27"/>
                      <a:gd name="T125" fmla="*/ 15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7" h="34">
                        <a:moveTo>
                          <a:pt x="24" y="25"/>
                        </a:moveTo>
                        <a:cubicBezTo>
                          <a:pt x="24" y="25"/>
                          <a:pt x="24" y="24"/>
                          <a:pt x="24" y="23"/>
                        </a:cubicBezTo>
                        <a:cubicBezTo>
                          <a:pt x="25" y="23"/>
                          <a:pt x="23" y="20"/>
                          <a:pt x="24" y="20"/>
                        </a:cubicBezTo>
                        <a:cubicBezTo>
                          <a:pt x="25" y="19"/>
                          <a:pt x="24" y="18"/>
                          <a:pt x="25" y="16"/>
                        </a:cubicBezTo>
                        <a:cubicBezTo>
                          <a:pt x="25" y="14"/>
                          <a:pt x="26" y="15"/>
                          <a:pt x="26" y="15"/>
                        </a:cubicBezTo>
                        <a:cubicBezTo>
                          <a:pt x="27" y="14"/>
                          <a:pt x="27" y="13"/>
                          <a:pt x="27" y="12"/>
                        </a:cubicBezTo>
                        <a:cubicBezTo>
                          <a:pt x="27" y="11"/>
                          <a:pt x="27" y="10"/>
                          <a:pt x="26" y="9"/>
                        </a:cubicBezTo>
                        <a:cubicBezTo>
                          <a:pt x="25" y="9"/>
                          <a:pt x="25" y="8"/>
                          <a:pt x="25" y="6"/>
                        </a:cubicBezTo>
                        <a:cubicBezTo>
                          <a:pt x="26" y="5"/>
                          <a:pt x="26" y="5"/>
                          <a:pt x="25" y="4"/>
                        </a:cubicBezTo>
                        <a:cubicBezTo>
                          <a:pt x="25" y="3"/>
                          <a:pt x="26" y="4"/>
                          <a:pt x="24" y="3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1" y="2"/>
                          <a:pt x="21" y="2"/>
                          <a:pt x="21" y="2"/>
                        </a:cubicBezTo>
                        <a:cubicBezTo>
                          <a:pt x="21" y="2"/>
                          <a:pt x="19" y="0"/>
                          <a:pt x="18" y="1"/>
                        </a:cubicBezTo>
                        <a:cubicBezTo>
                          <a:pt x="17" y="2"/>
                          <a:pt x="18" y="2"/>
                          <a:pt x="16" y="1"/>
                        </a:cubicBezTo>
                        <a:cubicBezTo>
                          <a:pt x="15" y="1"/>
                          <a:pt x="13" y="3"/>
                          <a:pt x="13" y="3"/>
                        </a:cubicBezTo>
                        <a:cubicBezTo>
                          <a:pt x="13" y="4"/>
                          <a:pt x="14" y="4"/>
                          <a:pt x="13" y="5"/>
                        </a:cubicBezTo>
                        <a:cubicBezTo>
                          <a:pt x="13" y="6"/>
                          <a:pt x="10" y="8"/>
                          <a:pt x="12" y="8"/>
                        </a:cubicBezTo>
                        <a:cubicBezTo>
                          <a:pt x="13" y="8"/>
                          <a:pt x="11" y="9"/>
                          <a:pt x="11" y="10"/>
                        </a:cubicBezTo>
                        <a:cubicBezTo>
                          <a:pt x="11" y="10"/>
                          <a:pt x="10" y="13"/>
                          <a:pt x="11" y="13"/>
                        </a:cubicBezTo>
                        <a:cubicBezTo>
                          <a:pt x="11" y="13"/>
                          <a:pt x="12" y="13"/>
                          <a:pt x="12" y="14"/>
                        </a:cubicBezTo>
                        <a:cubicBezTo>
                          <a:pt x="12" y="13"/>
                          <a:pt x="12" y="14"/>
                          <a:pt x="12" y="15"/>
                        </a:cubicBezTo>
                        <a:cubicBezTo>
                          <a:pt x="12" y="16"/>
                          <a:pt x="10" y="17"/>
                          <a:pt x="10" y="18"/>
                        </a:cubicBezTo>
                        <a:cubicBezTo>
                          <a:pt x="10" y="18"/>
                          <a:pt x="10" y="18"/>
                          <a:pt x="10" y="18"/>
                        </a:cubicBezTo>
                        <a:cubicBezTo>
                          <a:pt x="9" y="18"/>
                          <a:pt x="9" y="18"/>
                          <a:pt x="9" y="18"/>
                        </a:cubicBezTo>
                        <a:cubicBezTo>
                          <a:pt x="9" y="18"/>
                          <a:pt x="8" y="18"/>
                          <a:pt x="8" y="18"/>
                        </a:cubicBezTo>
                        <a:cubicBezTo>
                          <a:pt x="8" y="18"/>
                          <a:pt x="7" y="19"/>
                          <a:pt x="7" y="19"/>
                        </a:cubicBezTo>
                        <a:cubicBezTo>
                          <a:pt x="5" y="20"/>
                          <a:pt x="5" y="20"/>
                          <a:pt x="5" y="20"/>
                        </a:cubicBezTo>
                        <a:cubicBezTo>
                          <a:pt x="5" y="20"/>
                          <a:pt x="4" y="21"/>
                          <a:pt x="4" y="22"/>
                        </a:cubicBezTo>
                        <a:cubicBezTo>
                          <a:pt x="4" y="23"/>
                          <a:pt x="4" y="24"/>
                          <a:pt x="3" y="25"/>
                        </a:cubicBezTo>
                        <a:cubicBezTo>
                          <a:pt x="3" y="25"/>
                          <a:pt x="4" y="25"/>
                          <a:pt x="4" y="25"/>
                        </a:cubicBezTo>
                        <a:cubicBezTo>
                          <a:pt x="4" y="26"/>
                          <a:pt x="4" y="27"/>
                          <a:pt x="3" y="28"/>
                        </a:cubicBezTo>
                        <a:cubicBezTo>
                          <a:pt x="3" y="28"/>
                          <a:pt x="2" y="28"/>
                          <a:pt x="2" y="29"/>
                        </a:cubicBezTo>
                        <a:cubicBezTo>
                          <a:pt x="2" y="29"/>
                          <a:pt x="2" y="29"/>
                          <a:pt x="2" y="29"/>
                        </a:cubicBezTo>
                        <a:cubicBezTo>
                          <a:pt x="0" y="31"/>
                          <a:pt x="2" y="32"/>
                          <a:pt x="2" y="32"/>
                        </a:cubicBezTo>
                        <a:cubicBezTo>
                          <a:pt x="2" y="32"/>
                          <a:pt x="2" y="32"/>
                          <a:pt x="2" y="32"/>
                        </a:cubicBezTo>
                        <a:cubicBezTo>
                          <a:pt x="2" y="32"/>
                          <a:pt x="3" y="33"/>
                          <a:pt x="4" y="33"/>
                        </a:cubicBezTo>
                        <a:cubicBezTo>
                          <a:pt x="5" y="34"/>
                          <a:pt x="6" y="34"/>
                          <a:pt x="7" y="34"/>
                        </a:cubicBezTo>
                        <a:cubicBezTo>
                          <a:pt x="7" y="33"/>
                          <a:pt x="9" y="32"/>
                          <a:pt x="9" y="32"/>
                        </a:cubicBezTo>
                        <a:cubicBezTo>
                          <a:pt x="15" y="32"/>
                          <a:pt x="15" y="32"/>
                          <a:pt x="15" y="32"/>
                        </a:cubicBezTo>
                        <a:cubicBezTo>
                          <a:pt x="15" y="33"/>
                          <a:pt x="15" y="31"/>
                          <a:pt x="15" y="31"/>
                        </a:cubicBezTo>
                        <a:cubicBezTo>
                          <a:pt x="14" y="31"/>
                          <a:pt x="14" y="30"/>
                          <a:pt x="13" y="30"/>
                        </a:cubicBezTo>
                        <a:cubicBezTo>
                          <a:pt x="13" y="29"/>
                          <a:pt x="14" y="28"/>
                          <a:pt x="14" y="28"/>
                        </a:cubicBezTo>
                        <a:cubicBezTo>
                          <a:pt x="14" y="28"/>
                          <a:pt x="13" y="25"/>
                          <a:pt x="14" y="25"/>
                        </a:cubicBezTo>
                        <a:cubicBezTo>
                          <a:pt x="14" y="25"/>
                          <a:pt x="14" y="24"/>
                          <a:pt x="14" y="24"/>
                        </a:cubicBezTo>
                        <a:cubicBezTo>
                          <a:pt x="16" y="23"/>
                          <a:pt x="19" y="23"/>
                          <a:pt x="21" y="24"/>
                        </a:cubicBezTo>
                        <a:cubicBezTo>
                          <a:pt x="21" y="23"/>
                          <a:pt x="22" y="22"/>
                          <a:pt x="22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3"/>
                          <a:pt x="23" y="23"/>
                        </a:cubicBezTo>
                        <a:cubicBezTo>
                          <a:pt x="23" y="23"/>
                          <a:pt x="24" y="23"/>
                          <a:pt x="24" y="23"/>
                        </a:cubicBezTo>
                        <a:cubicBezTo>
                          <a:pt x="24" y="24"/>
                          <a:pt x="24" y="24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lose/>
                        <a:moveTo>
                          <a:pt x="11" y="15"/>
                        </a:moveTo>
                        <a:cubicBezTo>
                          <a:pt x="10" y="15"/>
                          <a:pt x="10" y="16"/>
                          <a:pt x="10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10" y="15"/>
                          <a:pt x="11" y="15"/>
                          <a:pt x="11" y="15"/>
                        </a:cubicBezTo>
                        <a:close/>
                        <a:moveTo>
                          <a:pt x="17" y="15"/>
                        </a:moveTo>
                        <a:cubicBezTo>
                          <a:pt x="17" y="15"/>
                          <a:pt x="18" y="15"/>
                          <a:pt x="18" y="15"/>
                        </a:cubicBezTo>
                        <a:cubicBezTo>
                          <a:pt x="18" y="16"/>
                          <a:pt x="18" y="16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6" y="17"/>
                          <a:pt x="16" y="17"/>
                        </a:cubicBezTo>
                        <a:cubicBezTo>
                          <a:pt x="16" y="16"/>
                          <a:pt x="15" y="16"/>
                          <a:pt x="16" y="16"/>
                        </a:cubicBezTo>
                        <a:cubicBezTo>
                          <a:pt x="16" y="16"/>
                          <a:pt x="16" y="16"/>
                          <a:pt x="17" y="15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2" name="Freeform 27">
                    <a:extLst>
                      <a:ext uri="{FF2B5EF4-FFF2-40B4-BE49-F238E27FC236}">
                        <a16:creationId xmlns:a16="http://schemas.microsoft.com/office/drawing/2014/main" id="{ECEFEA94-9FE4-9647-1442-92AD90E3FA8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61361" y="4153968"/>
                    <a:ext cx="336445" cy="391107"/>
                  </a:xfrm>
                  <a:custGeom>
                    <a:avLst/>
                    <a:gdLst>
                      <a:gd name="T0" fmla="*/ 44 w 49"/>
                      <a:gd name="T1" fmla="*/ 17 h 54"/>
                      <a:gd name="T2" fmla="*/ 44 w 49"/>
                      <a:gd name="T3" fmla="*/ 18 h 54"/>
                      <a:gd name="T4" fmla="*/ 41 w 49"/>
                      <a:gd name="T5" fmla="*/ 22 h 54"/>
                      <a:gd name="T6" fmla="*/ 42 w 49"/>
                      <a:gd name="T7" fmla="*/ 25 h 54"/>
                      <a:gd name="T8" fmla="*/ 45 w 49"/>
                      <a:gd name="T9" fmla="*/ 32 h 54"/>
                      <a:gd name="T10" fmla="*/ 46 w 49"/>
                      <a:gd name="T11" fmla="*/ 43 h 54"/>
                      <a:gd name="T12" fmla="*/ 49 w 49"/>
                      <a:gd name="T13" fmla="*/ 45 h 54"/>
                      <a:gd name="T14" fmla="*/ 49 w 49"/>
                      <a:gd name="T15" fmla="*/ 47 h 54"/>
                      <a:gd name="T16" fmla="*/ 41 w 49"/>
                      <a:gd name="T17" fmla="*/ 50 h 54"/>
                      <a:gd name="T18" fmla="*/ 37 w 49"/>
                      <a:gd name="T19" fmla="*/ 52 h 54"/>
                      <a:gd name="T20" fmla="*/ 32 w 49"/>
                      <a:gd name="T21" fmla="*/ 53 h 54"/>
                      <a:gd name="T22" fmla="*/ 26 w 49"/>
                      <a:gd name="T23" fmla="*/ 52 h 54"/>
                      <a:gd name="T24" fmla="*/ 22 w 49"/>
                      <a:gd name="T25" fmla="*/ 53 h 54"/>
                      <a:gd name="T26" fmla="*/ 23 w 49"/>
                      <a:gd name="T27" fmla="*/ 43 h 54"/>
                      <a:gd name="T28" fmla="*/ 20 w 49"/>
                      <a:gd name="T29" fmla="*/ 41 h 54"/>
                      <a:gd name="T30" fmla="*/ 15 w 49"/>
                      <a:gd name="T31" fmla="*/ 40 h 54"/>
                      <a:gd name="T32" fmla="*/ 10 w 49"/>
                      <a:gd name="T33" fmla="*/ 38 h 54"/>
                      <a:gd name="T34" fmla="*/ 9 w 49"/>
                      <a:gd name="T35" fmla="*/ 35 h 54"/>
                      <a:gd name="T36" fmla="*/ 8 w 49"/>
                      <a:gd name="T37" fmla="*/ 33 h 54"/>
                      <a:gd name="T38" fmla="*/ 6 w 49"/>
                      <a:gd name="T39" fmla="*/ 31 h 54"/>
                      <a:gd name="T40" fmla="*/ 6 w 49"/>
                      <a:gd name="T41" fmla="*/ 27 h 54"/>
                      <a:gd name="T42" fmla="*/ 1 w 49"/>
                      <a:gd name="T43" fmla="*/ 19 h 54"/>
                      <a:gd name="T44" fmla="*/ 1 w 49"/>
                      <a:gd name="T45" fmla="*/ 18 h 54"/>
                      <a:gd name="T46" fmla="*/ 0 w 49"/>
                      <a:gd name="T47" fmla="*/ 16 h 54"/>
                      <a:gd name="T48" fmla="*/ 4 w 49"/>
                      <a:gd name="T49" fmla="*/ 16 h 54"/>
                      <a:gd name="T50" fmla="*/ 7 w 49"/>
                      <a:gd name="T51" fmla="*/ 12 h 54"/>
                      <a:gd name="T52" fmla="*/ 6 w 49"/>
                      <a:gd name="T53" fmla="*/ 9 h 54"/>
                      <a:gd name="T54" fmla="*/ 6 w 49"/>
                      <a:gd name="T55" fmla="*/ 5 h 54"/>
                      <a:gd name="T56" fmla="*/ 5 w 49"/>
                      <a:gd name="T57" fmla="*/ 0 h 54"/>
                      <a:gd name="T58" fmla="*/ 10 w 49"/>
                      <a:gd name="T59" fmla="*/ 3 h 54"/>
                      <a:gd name="T60" fmla="*/ 14 w 49"/>
                      <a:gd name="T61" fmla="*/ 8 h 54"/>
                      <a:gd name="T62" fmla="*/ 15 w 49"/>
                      <a:gd name="T63" fmla="*/ 6 h 54"/>
                      <a:gd name="T64" fmla="*/ 15 w 49"/>
                      <a:gd name="T65" fmla="*/ 5 h 54"/>
                      <a:gd name="T66" fmla="*/ 19 w 49"/>
                      <a:gd name="T67" fmla="*/ 8 h 54"/>
                      <a:gd name="T68" fmla="*/ 23 w 49"/>
                      <a:gd name="T69" fmla="*/ 5 h 54"/>
                      <a:gd name="T70" fmla="*/ 23 w 49"/>
                      <a:gd name="T71" fmla="*/ 4 h 54"/>
                      <a:gd name="T72" fmla="*/ 21 w 49"/>
                      <a:gd name="T73" fmla="*/ 3 h 54"/>
                      <a:gd name="T74" fmla="*/ 20 w 49"/>
                      <a:gd name="T75" fmla="*/ 3 h 54"/>
                      <a:gd name="T76" fmla="*/ 36 w 49"/>
                      <a:gd name="T77" fmla="*/ 6 h 54"/>
                      <a:gd name="T78" fmla="*/ 38 w 49"/>
                      <a:gd name="T79" fmla="*/ 11 h 54"/>
                      <a:gd name="T80" fmla="*/ 45 w 49"/>
                      <a:gd name="T81" fmla="*/ 15 h 54"/>
                      <a:gd name="T82" fmla="*/ 17 w 49"/>
                      <a:gd name="T83" fmla="*/ 33 h 54"/>
                      <a:gd name="T84" fmla="*/ 15 w 49"/>
                      <a:gd name="T85" fmla="*/ 31 h 54"/>
                      <a:gd name="T86" fmla="*/ 44 w 49"/>
                      <a:gd name="T87" fmla="*/ 24 h 54"/>
                      <a:gd name="T88" fmla="*/ 44 w 49"/>
                      <a:gd name="T89" fmla="*/ 23 h 54"/>
                      <a:gd name="T90" fmla="*/ 25 w 49"/>
                      <a:gd name="T91" fmla="*/ 13 h 54"/>
                      <a:gd name="T92" fmla="*/ 17 w 49"/>
                      <a:gd name="T93" fmla="*/ 2 h 54"/>
                      <a:gd name="T94" fmla="*/ 19 w 49"/>
                      <a:gd name="T95" fmla="*/ 3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9" h="54">
                        <a:moveTo>
                          <a:pt x="45" y="15"/>
                        </a:moveTo>
                        <a:cubicBezTo>
                          <a:pt x="44" y="15"/>
                          <a:pt x="44" y="16"/>
                          <a:pt x="44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8"/>
                          <a:pt x="44" y="18"/>
                          <a:pt x="44" y="18"/>
                        </a:cubicBezTo>
                        <a:cubicBezTo>
                          <a:pt x="43" y="19"/>
                          <a:pt x="43" y="20"/>
                          <a:pt x="43" y="21"/>
                        </a:cubicBezTo>
                        <a:cubicBezTo>
                          <a:pt x="42" y="21"/>
                          <a:pt x="41" y="22"/>
                          <a:pt x="41" y="22"/>
                        </a:cubicBezTo>
                        <a:cubicBezTo>
                          <a:pt x="41" y="23"/>
                          <a:pt x="41" y="23"/>
                          <a:pt x="41" y="23"/>
                        </a:cubicBezTo>
                        <a:cubicBezTo>
                          <a:pt x="42" y="23"/>
                          <a:pt x="42" y="24"/>
                          <a:pt x="42" y="25"/>
                        </a:cubicBezTo>
                        <a:cubicBezTo>
                          <a:pt x="43" y="26"/>
                          <a:pt x="46" y="28"/>
                          <a:pt x="46" y="28"/>
                        </a:cubicBezTo>
                        <a:cubicBezTo>
                          <a:pt x="46" y="30"/>
                          <a:pt x="45" y="31"/>
                          <a:pt x="45" y="32"/>
                        </a:cubicBezTo>
                        <a:cubicBezTo>
                          <a:pt x="44" y="34"/>
                          <a:pt x="44" y="36"/>
                          <a:pt x="45" y="38"/>
                        </a:cubicBezTo>
                        <a:cubicBezTo>
                          <a:pt x="45" y="39"/>
                          <a:pt x="45" y="42"/>
                          <a:pt x="46" y="43"/>
                        </a:cubicBezTo>
                        <a:cubicBezTo>
                          <a:pt x="46" y="43"/>
                          <a:pt x="48" y="44"/>
                          <a:pt x="49" y="44"/>
                        </a:cubicBezTo>
                        <a:cubicBezTo>
                          <a:pt x="49" y="45"/>
                          <a:pt x="48" y="45"/>
                          <a:pt x="49" y="45"/>
                        </a:cubicBezTo>
                        <a:cubicBezTo>
                          <a:pt x="49" y="45"/>
                          <a:pt x="49" y="45"/>
                          <a:pt x="49" y="45"/>
                        </a:cubicBezTo>
                        <a:cubicBezTo>
                          <a:pt x="49" y="46"/>
                          <a:pt x="49" y="47"/>
                          <a:pt x="49" y="47"/>
                        </a:cubicBezTo>
                        <a:cubicBezTo>
                          <a:pt x="49" y="47"/>
                          <a:pt x="46" y="49"/>
                          <a:pt x="45" y="49"/>
                        </a:cubicBezTo>
                        <a:cubicBezTo>
                          <a:pt x="44" y="50"/>
                          <a:pt x="43" y="50"/>
                          <a:pt x="41" y="50"/>
                        </a:cubicBezTo>
                        <a:cubicBezTo>
                          <a:pt x="40" y="50"/>
                          <a:pt x="40" y="51"/>
                          <a:pt x="39" y="52"/>
                        </a:cubicBezTo>
                        <a:cubicBezTo>
                          <a:pt x="38" y="52"/>
                          <a:pt x="38" y="52"/>
                          <a:pt x="37" y="52"/>
                        </a:cubicBezTo>
                        <a:cubicBezTo>
                          <a:pt x="36" y="51"/>
                          <a:pt x="36" y="52"/>
                          <a:pt x="35" y="53"/>
                        </a:cubicBezTo>
                        <a:cubicBezTo>
                          <a:pt x="34" y="53"/>
                          <a:pt x="33" y="53"/>
                          <a:pt x="32" y="53"/>
                        </a:cubicBezTo>
                        <a:cubicBezTo>
                          <a:pt x="31" y="53"/>
                          <a:pt x="30" y="54"/>
                          <a:pt x="29" y="54"/>
                        </a:cubicBezTo>
                        <a:cubicBezTo>
                          <a:pt x="27" y="54"/>
                          <a:pt x="28" y="52"/>
                          <a:pt x="26" y="52"/>
                        </a:cubicBezTo>
                        <a:cubicBezTo>
                          <a:pt x="25" y="52"/>
                          <a:pt x="26" y="52"/>
                          <a:pt x="25" y="53"/>
                        </a:cubicBezTo>
                        <a:cubicBezTo>
                          <a:pt x="23" y="53"/>
                          <a:pt x="22" y="53"/>
                          <a:pt x="22" y="53"/>
                        </a:cubicBezTo>
                        <a:cubicBezTo>
                          <a:pt x="23" y="52"/>
                          <a:pt x="23" y="52"/>
                          <a:pt x="23" y="52"/>
                        </a:cubicBezTo>
                        <a:cubicBezTo>
                          <a:pt x="23" y="48"/>
                          <a:pt x="22" y="46"/>
                          <a:pt x="23" y="43"/>
                        </a:cubicBezTo>
                        <a:cubicBezTo>
                          <a:pt x="22" y="43"/>
                          <a:pt x="21" y="42"/>
                          <a:pt x="21" y="42"/>
                        </a:cubicBezTo>
                        <a:cubicBezTo>
                          <a:pt x="21" y="41"/>
                          <a:pt x="21" y="41"/>
                          <a:pt x="20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15" y="40"/>
                          <a:pt x="15" y="40"/>
                          <a:pt x="15" y="40"/>
                        </a:cubicBezTo>
                        <a:cubicBezTo>
                          <a:pt x="15" y="40"/>
                          <a:pt x="13" y="40"/>
                          <a:pt x="12" y="39"/>
                        </a:cubicBezTo>
                        <a:cubicBezTo>
                          <a:pt x="12" y="39"/>
                          <a:pt x="11" y="38"/>
                          <a:pt x="10" y="38"/>
                        </a:cubicBezTo>
                        <a:cubicBezTo>
                          <a:pt x="10" y="38"/>
                          <a:pt x="10" y="36"/>
                          <a:pt x="10" y="36"/>
                        </a:cubicBezTo>
                        <a:cubicBezTo>
                          <a:pt x="10" y="35"/>
                          <a:pt x="10" y="35"/>
                          <a:pt x="9" y="35"/>
                        </a:cubicBezTo>
                        <a:cubicBezTo>
                          <a:pt x="9" y="34"/>
                          <a:pt x="8" y="34"/>
                          <a:pt x="8" y="34"/>
                        </a:cubicBezTo>
                        <a:cubicBezTo>
                          <a:pt x="8" y="34"/>
                          <a:pt x="8" y="33"/>
                          <a:pt x="8" y="33"/>
                        </a:cubicBezTo>
                        <a:cubicBezTo>
                          <a:pt x="8" y="33"/>
                          <a:pt x="7" y="33"/>
                          <a:pt x="7" y="33"/>
                        </a:cubicBezTo>
                        <a:cubicBezTo>
                          <a:pt x="6" y="32"/>
                          <a:pt x="7" y="31"/>
                          <a:pt x="6" y="31"/>
                        </a:cubicBezTo>
                        <a:cubicBezTo>
                          <a:pt x="6" y="31"/>
                          <a:pt x="5" y="30"/>
                          <a:pt x="5" y="30"/>
                        </a:cubicBezTo>
                        <a:cubicBezTo>
                          <a:pt x="4" y="29"/>
                          <a:pt x="5" y="27"/>
                          <a:pt x="6" y="27"/>
                        </a:cubicBezTo>
                        <a:cubicBezTo>
                          <a:pt x="3" y="25"/>
                          <a:pt x="3" y="24"/>
                          <a:pt x="0" y="23"/>
                        </a:cubicBezTo>
                        <a:cubicBezTo>
                          <a:pt x="1" y="21"/>
                          <a:pt x="1" y="18"/>
                          <a:pt x="1" y="19"/>
                        </a:cubicBezTo>
                        <a:cubicBezTo>
                          <a:pt x="0" y="19"/>
                          <a:pt x="1" y="19"/>
                          <a:pt x="0" y="19"/>
                        </a:cubicBezTo>
                        <a:cubicBezTo>
                          <a:pt x="0" y="19"/>
                          <a:pt x="0" y="18"/>
                          <a:pt x="1" y="18"/>
                        </a:cubicBezTo>
                        <a:cubicBezTo>
                          <a:pt x="1" y="18"/>
                          <a:pt x="1" y="17"/>
                          <a:pt x="1" y="17"/>
                        </a:cubicBezTo>
                        <a:cubicBezTo>
                          <a:pt x="0" y="17"/>
                          <a:pt x="0" y="17"/>
                          <a:pt x="0" y="16"/>
                        </a:cubicBezTo>
                        <a:cubicBezTo>
                          <a:pt x="1" y="16"/>
                          <a:pt x="2" y="16"/>
                          <a:pt x="2" y="16"/>
                        </a:cubicBezTo>
                        <a:cubicBezTo>
                          <a:pt x="3" y="16"/>
                          <a:pt x="4" y="16"/>
                          <a:pt x="4" y="16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6" y="12"/>
                          <a:pt x="7" y="12"/>
                        </a:cubicBezTo>
                        <a:cubicBezTo>
                          <a:pt x="8" y="11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6" y="9"/>
                        </a:cubicBezTo>
                        <a:cubicBezTo>
                          <a:pt x="5" y="9"/>
                          <a:pt x="6" y="7"/>
                          <a:pt x="6" y="7"/>
                        </a:cubicBezTo>
                        <a:cubicBezTo>
                          <a:pt x="6" y="7"/>
                          <a:pt x="6" y="6"/>
                          <a:pt x="6" y="5"/>
                        </a:cubicBezTo>
                        <a:cubicBezTo>
                          <a:pt x="6" y="4"/>
                          <a:pt x="6" y="3"/>
                          <a:pt x="6" y="3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1"/>
                          <a:pt x="10" y="3"/>
                          <a:pt x="10" y="3"/>
                        </a:cubicBezTo>
                        <a:cubicBezTo>
                          <a:pt x="10" y="4"/>
                          <a:pt x="11" y="7"/>
                          <a:pt x="11" y="6"/>
                        </a:cubicBezTo>
                        <a:cubicBezTo>
                          <a:pt x="12" y="7"/>
                          <a:pt x="12" y="9"/>
                          <a:pt x="14" y="8"/>
                        </a:cubicBezTo>
                        <a:cubicBezTo>
                          <a:pt x="14" y="8"/>
                          <a:pt x="13" y="7"/>
                          <a:pt x="13" y="7"/>
                        </a:cubicBezTo>
                        <a:cubicBezTo>
                          <a:pt x="13" y="6"/>
                          <a:pt x="14" y="7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4" y="5"/>
                          <a:pt x="15" y="5"/>
                        </a:cubicBezTo>
                        <a:cubicBezTo>
                          <a:pt x="16" y="5"/>
                          <a:pt x="18" y="6"/>
                          <a:pt x="19" y="6"/>
                        </a:cubicBezTo>
                        <a:cubicBezTo>
                          <a:pt x="19" y="7"/>
                          <a:pt x="19" y="8"/>
                          <a:pt x="19" y="8"/>
                        </a:cubicBezTo>
                        <a:cubicBezTo>
                          <a:pt x="19" y="8"/>
                          <a:pt x="20" y="9"/>
                          <a:pt x="20" y="9"/>
                        </a:cubicBezTo>
                        <a:cubicBezTo>
                          <a:pt x="20" y="6"/>
                          <a:pt x="19" y="5"/>
                          <a:pt x="23" y="5"/>
                        </a:cubicBezTo>
                        <a:cubicBezTo>
                          <a:pt x="23" y="5"/>
                          <a:pt x="22" y="5"/>
                          <a:pt x="23" y="5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2" y="4"/>
                          <a:pt x="21" y="4"/>
                        </a:cubicBezTo>
                        <a:cubicBezTo>
                          <a:pt x="21" y="4"/>
                          <a:pt x="21" y="4"/>
                          <a:pt x="21" y="3"/>
                        </a:cubicBezTo>
                        <a:cubicBezTo>
                          <a:pt x="22" y="4"/>
                          <a:pt x="22" y="3"/>
                          <a:pt x="22" y="3"/>
                        </a:cubicBezTo>
                        <a:cubicBezTo>
                          <a:pt x="21" y="3"/>
                          <a:pt x="21" y="3"/>
                          <a:pt x="20" y="3"/>
                        </a:cubicBezTo>
                        <a:cubicBezTo>
                          <a:pt x="21" y="2"/>
                          <a:pt x="22" y="1"/>
                          <a:pt x="22" y="0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6" y="6"/>
                          <a:pt x="37" y="7"/>
                          <a:pt x="37" y="9"/>
                        </a:cubicBezTo>
                        <a:cubicBezTo>
                          <a:pt x="37" y="10"/>
                          <a:pt x="37" y="11"/>
                          <a:pt x="38" y="11"/>
                        </a:cubicBezTo>
                        <a:cubicBezTo>
                          <a:pt x="39" y="11"/>
                          <a:pt x="39" y="12"/>
                          <a:pt x="39" y="12"/>
                        </a:cubicBezTo>
                        <a:lnTo>
                          <a:pt x="45" y="15"/>
                        </a:lnTo>
                        <a:close/>
                        <a:moveTo>
                          <a:pt x="15" y="31"/>
                        </a:moveTo>
                        <a:cubicBezTo>
                          <a:pt x="16" y="31"/>
                          <a:pt x="17" y="32"/>
                          <a:pt x="17" y="33"/>
                        </a:cubicBezTo>
                        <a:cubicBezTo>
                          <a:pt x="17" y="33"/>
                          <a:pt x="16" y="33"/>
                          <a:pt x="16" y="33"/>
                        </a:cubicBezTo>
                        <a:cubicBezTo>
                          <a:pt x="16" y="33"/>
                          <a:pt x="14" y="30"/>
                          <a:pt x="15" y="31"/>
                        </a:cubicBezTo>
                        <a:close/>
                        <a:moveTo>
                          <a:pt x="44" y="23"/>
                        </a:moveTo>
                        <a:cubicBezTo>
                          <a:pt x="44" y="24"/>
                          <a:pt x="44" y="23"/>
                          <a:pt x="44" y="24"/>
                        </a:cubicBezTo>
                        <a:cubicBezTo>
                          <a:pt x="45" y="27"/>
                          <a:pt x="46" y="24"/>
                          <a:pt x="46" y="24"/>
                        </a:cubicBezTo>
                        <a:cubicBezTo>
                          <a:pt x="45" y="24"/>
                          <a:pt x="45" y="23"/>
                          <a:pt x="44" y="23"/>
                        </a:cubicBezTo>
                        <a:close/>
                        <a:moveTo>
                          <a:pt x="25" y="12"/>
                        </a:moveTo>
                        <a:cubicBezTo>
                          <a:pt x="26" y="11"/>
                          <a:pt x="25" y="13"/>
                          <a:pt x="25" y="13"/>
                        </a:cubicBezTo>
                        <a:cubicBezTo>
                          <a:pt x="23" y="14"/>
                          <a:pt x="24" y="12"/>
                          <a:pt x="25" y="12"/>
                        </a:cubicBezTo>
                        <a:close/>
                        <a:moveTo>
                          <a:pt x="17" y="2"/>
                        </a:moveTo>
                        <a:cubicBezTo>
                          <a:pt x="17" y="2"/>
                          <a:pt x="18" y="3"/>
                          <a:pt x="18" y="3"/>
                        </a:cubicBezTo>
                        <a:cubicBezTo>
                          <a:pt x="20" y="4"/>
                          <a:pt x="19" y="3"/>
                          <a:pt x="19" y="3"/>
                        </a:cubicBezTo>
                        <a:cubicBezTo>
                          <a:pt x="18" y="2"/>
                          <a:pt x="18" y="2"/>
                          <a:pt x="17" y="2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3" name="Freeform 30">
                    <a:extLst>
                      <a:ext uri="{FF2B5EF4-FFF2-40B4-BE49-F238E27FC236}">
                        <a16:creationId xmlns:a16="http://schemas.microsoft.com/office/drawing/2014/main" id="{A8969A0C-F43B-CB0E-5035-E24108EDA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54225" y="2641538"/>
                    <a:ext cx="205724" cy="210249"/>
                  </a:xfrm>
                  <a:custGeom>
                    <a:avLst/>
                    <a:gdLst>
                      <a:gd name="T0" fmla="*/ 1 w 30"/>
                      <a:gd name="T1" fmla="*/ 10 h 29"/>
                      <a:gd name="T2" fmla="*/ 0 w 30"/>
                      <a:gd name="T3" fmla="*/ 11 h 29"/>
                      <a:gd name="T4" fmla="*/ 0 w 30"/>
                      <a:gd name="T5" fmla="*/ 12 h 29"/>
                      <a:gd name="T6" fmla="*/ 1 w 30"/>
                      <a:gd name="T7" fmla="*/ 12 h 29"/>
                      <a:gd name="T8" fmla="*/ 1 w 30"/>
                      <a:gd name="T9" fmla="*/ 14 h 29"/>
                      <a:gd name="T10" fmla="*/ 1 w 30"/>
                      <a:gd name="T11" fmla="*/ 15 h 29"/>
                      <a:gd name="T12" fmla="*/ 1 w 30"/>
                      <a:gd name="T13" fmla="*/ 15 h 29"/>
                      <a:gd name="T14" fmla="*/ 1 w 30"/>
                      <a:gd name="T15" fmla="*/ 16 h 29"/>
                      <a:gd name="T16" fmla="*/ 2 w 30"/>
                      <a:gd name="T17" fmla="*/ 17 h 29"/>
                      <a:gd name="T18" fmla="*/ 4 w 30"/>
                      <a:gd name="T19" fmla="*/ 16 h 29"/>
                      <a:gd name="T20" fmla="*/ 6 w 30"/>
                      <a:gd name="T21" fmla="*/ 17 h 29"/>
                      <a:gd name="T22" fmla="*/ 4 w 30"/>
                      <a:gd name="T23" fmla="*/ 21 h 29"/>
                      <a:gd name="T24" fmla="*/ 4 w 30"/>
                      <a:gd name="T25" fmla="*/ 24 h 29"/>
                      <a:gd name="T26" fmla="*/ 2 w 30"/>
                      <a:gd name="T27" fmla="*/ 25 h 29"/>
                      <a:gd name="T28" fmla="*/ 1 w 30"/>
                      <a:gd name="T29" fmla="*/ 27 h 29"/>
                      <a:gd name="T30" fmla="*/ 1 w 30"/>
                      <a:gd name="T31" fmla="*/ 28 h 29"/>
                      <a:gd name="T32" fmla="*/ 4 w 30"/>
                      <a:gd name="T33" fmla="*/ 28 h 29"/>
                      <a:gd name="T34" fmla="*/ 8 w 30"/>
                      <a:gd name="T35" fmla="*/ 29 h 29"/>
                      <a:gd name="T36" fmla="*/ 15 w 30"/>
                      <a:gd name="T37" fmla="*/ 24 h 29"/>
                      <a:gd name="T38" fmla="*/ 24 w 30"/>
                      <a:gd name="T39" fmla="*/ 17 h 29"/>
                      <a:gd name="T40" fmla="*/ 25 w 30"/>
                      <a:gd name="T41" fmla="*/ 16 h 29"/>
                      <a:gd name="T42" fmla="*/ 26 w 30"/>
                      <a:gd name="T43" fmla="*/ 13 h 29"/>
                      <a:gd name="T44" fmla="*/ 26 w 30"/>
                      <a:gd name="T45" fmla="*/ 11 h 29"/>
                      <a:gd name="T46" fmla="*/ 27 w 30"/>
                      <a:gd name="T47" fmla="*/ 9 h 29"/>
                      <a:gd name="T48" fmla="*/ 27 w 30"/>
                      <a:gd name="T49" fmla="*/ 6 h 29"/>
                      <a:gd name="T50" fmla="*/ 29 w 30"/>
                      <a:gd name="T51" fmla="*/ 4 h 29"/>
                      <a:gd name="T52" fmla="*/ 30 w 30"/>
                      <a:gd name="T53" fmla="*/ 1 h 29"/>
                      <a:gd name="T54" fmla="*/ 29 w 30"/>
                      <a:gd name="T55" fmla="*/ 1 h 29"/>
                      <a:gd name="T56" fmla="*/ 29 w 30"/>
                      <a:gd name="T57" fmla="*/ 1 h 29"/>
                      <a:gd name="T58" fmla="*/ 29 w 30"/>
                      <a:gd name="T59" fmla="*/ 0 h 29"/>
                      <a:gd name="T60" fmla="*/ 25 w 30"/>
                      <a:gd name="T61" fmla="*/ 1 h 29"/>
                      <a:gd name="T62" fmla="*/ 19 w 30"/>
                      <a:gd name="T63" fmla="*/ 2 h 29"/>
                      <a:gd name="T64" fmla="*/ 13 w 30"/>
                      <a:gd name="T65" fmla="*/ 4 h 29"/>
                      <a:gd name="T66" fmla="*/ 10 w 30"/>
                      <a:gd name="T67" fmla="*/ 4 h 29"/>
                      <a:gd name="T68" fmla="*/ 8 w 30"/>
                      <a:gd name="T69" fmla="*/ 5 h 29"/>
                      <a:gd name="T70" fmla="*/ 5 w 30"/>
                      <a:gd name="T71" fmla="*/ 5 h 29"/>
                      <a:gd name="T72" fmla="*/ 5 w 30"/>
                      <a:gd name="T73" fmla="*/ 7 h 29"/>
                      <a:gd name="T74" fmla="*/ 4 w 30"/>
                      <a:gd name="T75" fmla="*/ 8 h 29"/>
                      <a:gd name="T76" fmla="*/ 2 w 30"/>
                      <a:gd name="T77" fmla="*/ 10 h 29"/>
                      <a:gd name="T78" fmla="*/ 1 w 30"/>
                      <a:gd name="T79" fmla="*/ 1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0" h="29">
                        <a:moveTo>
                          <a:pt x="1" y="10"/>
                        </a:moveTo>
                        <a:cubicBezTo>
                          <a:pt x="1" y="10"/>
                          <a:pt x="1" y="11"/>
                          <a:pt x="0" y="11"/>
                        </a:cubicBezTo>
                        <a:cubicBezTo>
                          <a:pt x="0" y="11"/>
                          <a:pt x="0" y="12"/>
                          <a:pt x="0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1" y="14"/>
                        </a:cubicBezTo>
                        <a:cubicBezTo>
                          <a:pt x="1" y="14"/>
                          <a:pt x="1" y="15"/>
                          <a:pt x="1" y="15"/>
                        </a:cubicBezTo>
                        <a:cubicBezTo>
                          <a:pt x="1" y="14"/>
                          <a:pt x="1" y="15"/>
                          <a:pt x="1" y="15"/>
                        </a:cubicBezTo>
                        <a:cubicBezTo>
                          <a:pt x="1" y="15"/>
                          <a:pt x="1" y="16"/>
                          <a:pt x="1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3" y="15"/>
                          <a:pt x="4" y="16"/>
                        </a:cubicBezTo>
                        <a:cubicBezTo>
                          <a:pt x="5" y="16"/>
                          <a:pt x="7" y="16"/>
                          <a:pt x="6" y="17"/>
                        </a:cubicBezTo>
                        <a:cubicBezTo>
                          <a:pt x="6" y="18"/>
                          <a:pt x="5" y="20"/>
                          <a:pt x="4" y="21"/>
                        </a:cubicBezTo>
                        <a:cubicBezTo>
                          <a:pt x="4" y="22"/>
                          <a:pt x="4" y="23"/>
                          <a:pt x="4" y="24"/>
                        </a:cubicBezTo>
                        <a:cubicBezTo>
                          <a:pt x="3" y="25"/>
                          <a:pt x="2" y="24"/>
                          <a:pt x="2" y="25"/>
                        </a:cubicBezTo>
                        <a:cubicBezTo>
                          <a:pt x="2" y="26"/>
                          <a:pt x="1" y="27"/>
                          <a:pt x="1" y="27"/>
                        </a:cubicBezTo>
                        <a:cubicBezTo>
                          <a:pt x="1" y="28"/>
                          <a:pt x="1" y="28"/>
                          <a:pt x="1" y="28"/>
                        </a:cubicBezTo>
                        <a:cubicBezTo>
                          <a:pt x="1" y="28"/>
                          <a:pt x="3" y="27"/>
                          <a:pt x="4" y="28"/>
                        </a:cubicBezTo>
                        <a:cubicBezTo>
                          <a:pt x="5" y="28"/>
                          <a:pt x="8" y="29"/>
                          <a:pt x="8" y="29"/>
                        </a:cubicBezTo>
                        <a:cubicBezTo>
                          <a:pt x="15" y="24"/>
                          <a:pt x="15" y="24"/>
                          <a:pt x="15" y="24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5" y="17"/>
                          <a:pt x="25" y="16"/>
                        </a:cubicBezTo>
                        <a:cubicBezTo>
                          <a:pt x="26" y="15"/>
                          <a:pt x="26" y="15"/>
                          <a:pt x="26" y="13"/>
                        </a:cubicBezTo>
                        <a:cubicBezTo>
                          <a:pt x="27" y="12"/>
                          <a:pt x="27" y="13"/>
                          <a:pt x="26" y="11"/>
                        </a:cubicBezTo>
                        <a:cubicBezTo>
                          <a:pt x="26" y="10"/>
                          <a:pt x="27" y="10"/>
                          <a:pt x="27" y="9"/>
                        </a:cubicBezTo>
                        <a:cubicBezTo>
                          <a:pt x="27" y="8"/>
                          <a:pt x="27" y="8"/>
                          <a:pt x="27" y="6"/>
                        </a:cubicBezTo>
                        <a:cubicBezTo>
                          <a:pt x="27" y="5"/>
                          <a:pt x="28" y="5"/>
                          <a:pt x="29" y="4"/>
                        </a:cubicBezTo>
                        <a:cubicBezTo>
                          <a:pt x="30" y="3"/>
                          <a:pt x="30" y="1"/>
                          <a:pt x="30" y="1"/>
                        </a:cubicBezTo>
                        <a:cubicBezTo>
                          <a:pt x="30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28" y="0"/>
                          <a:pt x="26" y="1"/>
                          <a:pt x="25" y="1"/>
                        </a:cubicBezTo>
                        <a:cubicBezTo>
                          <a:pt x="24" y="2"/>
                          <a:pt x="19" y="2"/>
                          <a:pt x="19" y="2"/>
                        </a:cubicBezTo>
                        <a:cubicBezTo>
                          <a:pt x="16" y="4"/>
                          <a:pt x="14" y="3"/>
                          <a:pt x="13" y="4"/>
                        </a:cubicBezTo>
                        <a:cubicBezTo>
                          <a:pt x="11" y="5"/>
                          <a:pt x="10" y="4"/>
                          <a:pt x="10" y="4"/>
                        </a:cubicBezTo>
                        <a:cubicBezTo>
                          <a:pt x="9" y="4"/>
                          <a:pt x="8" y="4"/>
                          <a:pt x="8" y="5"/>
                        </a:cubicBezTo>
                        <a:cubicBezTo>
                          <a:pt x="7" y="5"/>
                          <a:pt x="6" y="4"/>
                          <a:pt x="5" y="5"/>
                        </a:cubicBezTo>
                        <a:cubicBezTo>
                          <a:pt x="4" y="5"/>
                          <a:pt x="5" y="6"/>
                          <a:pt x="5" y="7"/>
                        </a:cubicBezTo>
                        <a:cubicBezTo>
                          <a:pt x="5" y="7"/>
                          <a:pt x="5" y="8"/>
                          <a:pt x="4" y="8"/>
                        </a:cubicBezTo>
                        <a:cubicBezTo>
                          <a:pt x="3" y="8"/>
                          <a:pt x="4" y="9"/>
                          <a:pt x="2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4" name="Freeform 45">
                    <a:extLst>
                      <a:ext uri="{FF2B5EF4-FFF2-40B4-BE49-F238E27FC236}">
                        <a16:creationId xmlns:a16="http://schemas.microsoft.com/office/drawing/2014/main" id="{D15F561E-7FB6-C13B-E5B2-AFBF3CE00A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0579" y="3441837"/>
                    <a:ext cx="177866" cy="174078"/>
                  </a:xfrm>
                  <a:custGeom>
                    <a:avLst/>
                    <a:gdLst>
                      <a:gd name="T0" fmla="*/ 4 w 26"/>
                      <a:gd name="T1" fmla="*/ 3 h 24"/>
                      <a:gd name="T2" fmla="*/ 3 w 26"/>
                      <a:gd name="T3" fmla="*/ 5 h 24"/>
                      <a:gd name="T4" fmla="*/ 3 w 26"/>
                      <a:gd name="T5" fmla="*/ 8 h 24"/>
                      <a:gd name="T6" fmla="*/ 2 w 26"/>
                      <a:gd name="T7" fmla="*/ 11 h 24"/>
                      <a:gd name="T8" fmla="*/ 1 w 26"/>
                      <a:gd name="T9" fmla="*/ 11 h 24"/>
                      <a:gd name="T10" fmla="*/ 1 w 26"/>
                      <a:gd name="T11" fmla="*/ 13 h 24"/>
                      <a:gd name="T12" fmla="*/ 0 w 26"/>
                      <a:gd name="T13" fmla="*/ 13 h 24"/>
                      <a:gd name="T14" fmla="*/ 1 w 26"/>
                      <a:gd name="T15" fmla="*/ 14 h 24"/>
                      <a:gd name="T16" fmla="*/ 2 w 26"/>
                      <a:gd name="T17" fmla="*/ 18 h 24"/>
                      <a:gd name="T18" fmla="*/ 2 w 26"/>
                      <a:gd name="T19" fmla="*/ 18 h 24"/>
                      <a:gd name="T20" fmla="*/ 5 w 26"/>
                      <a:gd name="T21" fmla="*/ 18 h 24"/>
                      <a:gd name="T22" fmla="*/ 7 w 26"/>
                      <a:gd name="T23" fmla="*/ 17 h 24"/>
                      <a:gd name="T24" fmla="*/ 8 w 26"/>
                      <a:gd name="T25" fmla="*/ 17 h 24"/>
                      <a:gd name="T26" fmla="*/ 13 w 26"/>
                      <a:gd name="T27" fmla="*/ 17 h 24"/>
                      <a:gd name="T28" fmla="*/ 16 w 26"/>
                      <a:gd name="T29" fmla="*/ 17 h 24"/>
                      <a:gd name="T30" fmla="*/ 17 w 26"/>
                      <a:gd name="T31" fmla="*/ 18 h 24"/>
                      <a:gd name="T32" fmla="*/ 15 w 26"/>
                      <a:gd name="T33" fmla="*/ 20 h 24"/>
                      <a:gd name="T34" fmla="*/ 8 w 26"/>
                      <a:gd name="T35" fmla="*/ 20 h 24"/>
                      <a:gd name="T36" fmla="*/ 6 w 26"/>
                      <a:gd name="T37" fmla="*/ 21 h 24"/>
                      <a:gd name="T38" fmla="*/ 3 w 26"/>
                      <a:gd name="T39" fmla="*/ 21 h 24"/>
                      <a:gd name="T40" fmla="*/ 3 w 26"/>
                      <a:gd name="T41" fmla="*/ 22 h 24"/>
                      <a:gd name="T42" fmla="*/ 3 w 26"/>
                      <a:gd name="T43" fmla="*/ 22 h 24"/>
                      <a:gd name="T44" fmla="*/ 4 w 26"/>
                      <a:gd name="T45" fmla="*/ 24 h 24"/>
                      <a:gd name="T46" fmla="*/ 6 w 26"/>
                      <a:gd name="T47" fmla="*/ 24 h 24"/>
                      <a:gd name="T48" fmla="*/ 8 w 26"/>
                      <a:gd name="T49" fmla="*/ 22 h 24"/>
                      <a:gd name="T50" fmla="*/ 16 w 26"/>
                      <a:gd name="T51" fmla="*/ 23 h 24"/>
                      <a:gd name="T52" fmla="*/ 19 w 26"/>
                      <a:gd name="T53" fmla="*/ 23 h 24"/>
                      <a:gd name="T54" fmla="*/ 22 w 26"/>
                      <a:gd name="T55" fmla="*/ 24 h 24"/>
                      <a:gd name="T56" fmla="*/ 26 w 26"/>
                      <a:gd name="T57" fmla="*/ 23 h 24"/>
                      <a:gd name="T58" fmla="*/ 26 w 26"/>
                      <a:gd name="T59" fmla="*/ 20 h 24"/>
                      <a:gd name="T60" fmla="*/ 24 w 26"/>
                      <a:gd name="T61" fmla="*/ 18 h 24"/>
                      <a:gd name="T62" fmla="*/ 23 w 26"/>
                      <a:gd name="T63" fmla="*/ 17 h 24"/>
                      <a:gd name="T64" fmla="*/ 24 w 26"/>
                      <a:gd name="T65" fmla="*/ 13 h 24"/>
                      <a:gd name="T66" fmla="*/ 24 w 26"/>
                      <a:gd name="T67" fmla="*/ 11 h 24"/>
                      <a:gd name="T68" fmla="*/ 23 w 26"/>
                      <a:gd name="T69" fmla="*/ 9 h 24"/>
                      <a:gd name="T70" fmla="*/ 20 w 26"/>
                      <a:gd name="T71" fmla="*/ 8 h 24"/>
                      <a:gd name="T72" fmla="*/ 19 w 26"/>
                      <a:gd name="T73" fmla="*/ 5 h 24"/>
                      <a:gd name="T74" fmla="*/ 17 w 26"/>
                      <a:gd name="T75" fmla="*/ 4 h 24"/>
                      <a:gd name="T76" fmla="*/ 16 w 26"/>
                      <a:gd name="T77" fmla="*/ 2 h 24"/>
                      <a:gd name="T78" fmla="*/ 13 w 26"/>
                      <a:gd name="T79" fmla="*/ 1 h 24"/>
                      <a:gd name="T80" fmla="*/ 10 w 26"/>
                      <a:gd name="T81" fmla="*/ 1 h 24"/>
                      <a:gd name="T82" fmla="*/ 7 w 26"/>
                      <a:gd name="T83" fmla="*/ 1 h 24"/>
                      <a:gd name="T84" fmla="*/ 5 w 26"/>
                      <a:gd name="T85" fmla="*/ 2 h 24"/>
                      <a:gd name="T86" fmla="*/ 4 w 26"/>
                      <a:gd name="T87" fmla="*/ 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6" h="24">
                        <a:moveTo>
                          <a:pt x="4" y="3"/>
                        </a:move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6"/>
                          <a:pt x="4" y="7"/>
                          <a:pt x="3" y="8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2" y="11"/>
                          <a:pt x="1" y="11"/>
                          <a:pt x="1" y="11"/>
                        </a:cubicBezTo>
                        <a:cubicBezTo>
                          <a:pt x="1" y="11"/>
                          <a:pt x="1" y="12"/>
                          <a:pt x="1" y="13"/>
                        </a:cubicBezTo>
                        <a:cubicBezTo>
                          <a:pt x="0" y="13"/>
                          <a:pt x="0" y="12"/>
                          <a:pt x="0" y="13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2" y="15"/>
                          <a:pt x="1" y="17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3" y="18"/>
                          <a:pt x="5" y="18"/>
                        </a:cubicBezTo>
                        <a:cubicBezTo>
                          <a:pt x="6" y="18"/>
                          <a:pt x="6" y="18"/>
                          <a:pt x="7" y="17"/>
                        </a:cubicBezTo>
                        <a:cubicBezTo>
                          <a:pt x="8" y="17"/>
                          <a:pt x="7" y="16"/>
                          <a:pt x="8" y="17"/>
                        </a:cubicBezTo>
                        <a:cubicBezTo>
                          <a:pt x="9" y="18"/>
                          <a:pt x="11" y="17"/>
                          <a:pt x="13" y="17"/>
                        </a:cubicBezTo>
                        <a:cubicBezTo>
                          <a:pt x="14" y="17"/>
                          <a:pt x="15" y="17"/>
                          <a:pt x="16" y="17"/>
                        </a:cubicBezTo>
                        <a:cubicBezTo>
                          <a:pt x="17" y="17"/>
                          <a:pt x="17" y="16"/>
                          <a:pt x="17" y="18"/>
                        </a:cubicBezTo>
                        <a:cubicBezTo>
                          <a:pt x="17" y="19"/>
                          <a:pt x="17" y="20"/>
                          <a:pt x="15" y="20"/>
                        </a:cubicBezTo>
                        <a:cubicBezTo>
                          <a:pt x="14" y="20"/>
                          <a:pt x="10" y="20"/>
                          <a:pt x="8" y="20"/>
                        </a:cubicBezTo>
                        <a:cubicBezTo>
                          <a:pt x="7" y="20"/>
                          <a:pt x="6" y="21"/>
                          <a:pt x="6" y="21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2" y="23"/>
                          <a:pt x="4" y="24"/>
                          <a:pt x="4" y="24"/>
                        </a:cubicBezTo>
                        <a:cubicBezTo>
                          <a:pt x="6" y="24"/>
                          <a:pt x="6" y="24"/>
                          <a:pt x="6" y="24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8" y="22"/>
                          <a:pt x="14" y="22"/>
                          <a:pt x="16" y="23"/>
                        </a:cubicBezTo>
                        <a:cubicBezTo>
                          <a:pt x="17" y="23"/>
                          <a:pt x="18" y="24"/>
                          <a:pt x="19" y="23"/>
                        </a:cubicBezTo>
                        <a:cubicBezTo>
                          <a:pt x="20" y="23"/>
                          <a:pt x="21" y="23"/>
                          <a:pt x="22" y="24"/>
                        </a:cubicBezTo>
                        <a:cubicBezTo>
                          <a:pt x="22" y="24"/>
                          <a:pt x="26" y="23"/>
                          <a:pt x="26" y="23"/>
                        </a:cubicBezTo>
                        <a:cubicBezTo>
                          <a:pt x="26" y="23"/>
                          <a:pt x="26" y="21"/>
                          <a:pt x="26" y="20"/>
                        </a:cubicBezTo>
                        <a:cubicBezTo>
                          <a:pt x="26" y="19"/>
                          <a:pt x="25" y="19"/>
                          <a:pt x="24" y="18"/>
                        </a:cubicBezTo>
                        <a:cubicBezTo>
                          <a:pt x="23" y="18"/>
                          <a:pt x="23" y="17"/>
                          <a:pt x="23" y="17"/>
                        </a:cubicBezTo>
                        <a:cubicBezTo>
                          <a:pt x="23" y="17"/>
                          <a:pt x="25" y="13"/>
                          <a:pt x="24" y="13"/>
                        </a:cubicBezTo>
                        <a:cubicBezTo>
                          <a:pt x="23" y="13"/>
                          <a:pt x="24" y="11"/>
                          <a:pt x="24" y="11"/>
                        </a:cubicBezTo>
                        <a:cubicBezTo>
                          <a:pt x="24" y="11"/>
                          <a:pt x="23" y="10"/>
                          <a:pt x="23" y="9"/>
                        </a:cubicBezTo>
                        <a:cubicBezTo>
                          <a:pt x="22" y="8"/>
                          <a:pt x="20" y="9"/>
                          <a:pt x="20" y="8"/>
                        </a:cubicBezTo>
                        <a:cubicBezTo>
                          <a:pt x="20" y="7"/>
                          <a:pt x="20" y="6"/>
                          <a:pt x="19" y="5"/>
                        </a:cubicBezTo>
                        <a:cubicBezTo>
                          <a:pt x="18" y="5"/>
                          <a:pt x="17" y="6"/>
                          <a:pt x="17" y="4"/>
                        </a:cubicBezTo>
                        <a:cubicBezTo>
                          <a:pt x="17" y="3"/>
                          <a:pt x="17" y="2"/>
                          <a:pt x="16" y="2"/>
                        </a:cubicBezTo>
                        <a:cubicBezTo>
                          <a:pt x="15" y="1"/>
                          <a:pt x="15" y="0"/>
                          <a:pt x="13" y="1"/>
                        </a:cubicBezTo>
                        <a:cubicBezTo>
                          <a:pt x="11" y="1"/>
                          <a:pt x="11" y="1"/>
                          <a:pt x="10" y="1"/>
                        </a:cubicBezTo>
                        <a:cubicBezTo>
                          <a:pt x="8" y="1"/>
                          <a:pt x="8" y="0"/>
                          <a:pt x="7" y="1"/>
                        </a:cubicBezTo>
                        <a:cubicBezTo>
                          <a:pt x="7" y="2"/>
                          <a:pt x="5" y="2"/>
                          <a:pt x="5" y="2"/>
                        </a:cubicBezTo>
                        <a:lnTo>
                          <a:pt x="4" y="3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5" name="Freeform 63">
                    <a:extLst>
                      <a:ext uri="{FF2B5EF4-FFF2-40B4-BE49-F238E27FC236}">
                        <a16:creationId xmlns:a16="http://schemas.microsoft.com/office/drawing/2014/main" id="{D80BD4DE-E061-7622-DF8A-ACA15F8B4C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99893" y="3550353"/>
                    <a:ext cx="385732" cy="377543"/>
                  </a:xfrm>
                  <a:custGeom>
                    <a:avLst/>
                    <a:gdLst>
                      <a:gd name="T0" fmla="*/ 27 w 56"/>
                      <a:gd name="T1" fmla="*/ 48 h 52"/>
                      <a:gd name="T2" fmla="*/ 27 w 56"/>
                      <a:gd name="T3" fmla="*/ 45 h 52"/>
                      <a:gd name="T4" fmla="*/ 29 w 56"/>
                      <a:gd name="T5" fmla="*/ 41 h 52"/>
                      <a:gd name="T6" fmla="*/ 34 w 56"/>
                      <a:gd name="T7" fmla="*/ 38 h 52"/>
                      <a:gd name="T8" fmla="*/ 36 w 56"/>
                      <a:gd name="T9" fmla="*/ 42 h 52"/>
                      <a:gd name="T10" fmla="*/ 39 w 56"/>
                      <a:gd name="T11" fmla="*/ 37 h 52"/>
                      <a:gd name="T12" fmla="*/ 42 w 56"/>
                      <a:gd name="T13" fmla="*/ 32 h 52"/>
                      <a:gd name="T14" fmla="*/ 44 w 56"/>
                      <a:gd name="T15" fmla="*/ 27 h 52"/>
                      <a:gd name="T16" fmla="*/ 49 w 56"/>
                      <a:gd name="T17" fmla="*/ 24 h 52"/>
                      <a:gd name="T18" fmla="*/ 50 w 56"/>
                      <a:gd name="T19" fmla="*/ 20 h 52"/>
                      <a:gd name="T20" fmla="*/ 51 w 56"/>
                      <a:gd name="T21" fmla="*/ 16 h 52"/>
                      <a:gd name="T22" fmla="*/ 54 w 56"/>
                      <a:gd name="T23" fmla="*/ 13 h 52"/>
                      <a:gd name="T24" fmla="*/ 55 w 56"/>
                      <a:gd name="T25" fmla="*/ 8 h 52"/>
                      <a:gd name="T26" fmla="*/ 53 w 56"/>
                      <a:gd name="T27" fmla="*/ 0 h 52"/>
                      <a:gd name="T28" fmla="*/ 47 w 56"/>
                      <a:gd name="T29" fmla="*/ 2 h 52"/>
                      <a:gd name="T30" fmla="*/ 37 w 56"/>
                      <a:gd name="T31" fmla="*/ 2 h 52"/>
                      <a:gd name="T32" fmla="*/ 30 w 56"/>
                      <a:gd name="T33" fmla="*/ 4 h 52"/>
                      <a:gd name="T34" fmla="*/ 24 w 56"/>
                      <a:gd name="T35" fmla="*/ 3 h 52"/>
                      <a:gd name="T36" fmla="*/ 18 w 56"/>
                      <a:gd name="T37" fmla="*/ 1 h 52"/>
                      <a:gd name="T38" fmla="*/ 13 w 56"/>
                      <a:gd name="T39" fmla="*/ 0 h 52"/>
                      <a:gd name="T40" fmla="*/ 8 w 56"/>
                      <a:gd name="T41" fmla="*/ 5 h 52"/>
                      <a:gd name="T42" fmla="*/ 4 w 56"/>
                      <a:gd name="T43" fmla="*/ 10 h 52"/>
                      <a:gd name="T44" fmla="*/ 5 w 56"/>
                      <a:gd name="T45" fmla="*/ 14 h 52"/>
                      <a:gd name="T46" fmla="*/ 5 w 56"/>
                      <a:gd name="T47" fmla="*/ 19 h 52"/>
                      <a:gd name="T48" fmla="*/ 4 w 56"/>
                      <a:gd name="T49" fmla="*/ 24 h 52"/>
                      <a:gd name="T50" fmla="*/ 2 w 56"/>
                      <a:gd name="T51" fmla="*/ 27 h 52"/>
                      <a:gd name="T52" fmla="*/ 1 w 56"/>
                      <a:gd name="T53" fmla="*/ 34 h 52"/>
                      <a:gd name="T54" fmla="*/ 1 w 56"/>
                      <a:gd name="T55" fmla="*/ 41 h 52"/>
                      <a:gd name="T56" fmla="*/ 5 w 56"/>
                      <a:gd name="T57" fmla="*/ 41 h 52"/>
                      <a:gd name="T58" fmla="*/ 12 w 56"/>
                      <a:gd name="T59" fmla="*/ 43 h 52"/>
                      <a:gd name="T60" fmla="*/ 14 w 56"/>
                      <a:gd name="T61" fmla="*/ 45 h 52"/>
                      <a:gd name="T62" fmla="*/ 15 w 56"/>
                      <a:gd name="T63" fmla="*/ 46 h 52"/>
                      <a:gd name="T64" fmla="*/ 14 w 56"/>
                      <a:gd name="T65" fmla="*/ 47 h 52"/>
                      <a:gd name="T66" fmla="*/ 20 w 56"/>
                      <a:gd name="T67" fmla="*/ 52 h 52"/>
                      <a:gd name="T68" fmla="*/ 22 w 56"/>
                      <a:gd name="T69" fmla="*/ 51 h 52"/>
                      <a:gd name="T70" fmla="*/ 24 w 56"/>
                      <a:gd name="T71" fmla="*/ 51 h 52"/>
                      <a:gd name="T72" fmla="*/ 26 w 56"/>
                      <a:gd name="T73" fmla="*/ 49 h 52"/>
                      <a:gd name="T74" fmla="*/ 27 w 56"/>
                      <a:gd name="T75" fmla="*/ 4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6" h="52">
                        <a:moveTo>
                          <a:pt x="27" y="49"/>
                        </a:move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28" y="46"/>
                          <a:pt x="28" y="46"/>
                          <a:pt x="28" y="46"/>
                        </a:cubicBezTo>
                        <a:cubicBezTo>
                          <a:pt x="28" y="46"/>
                          <a:pt x="27" y="46"/>
                          <a:pt x="27" y="45"/>
                        </a:cubicBezTo>
                        <a:cubicBezTo>
                          <a:pt x="27" y="44"/>
                          <a:pt x="27" y="44"/>
                          <a:pt x="28" y="43"/>
                        </a:cubicBezTo>
                        <a:cubicBezTo>
                          <a:pt x="29" y="43"/>
                          <a:pt x="29" y="42"/>
                          <a:pt x="29" y="41"/>
                        </a:cubicBezTo>
                        <a:cubicBezTo>
                          <a:pt x="29" y="40"/>
                          <a:pt x="31" y="40"/>
                          <a:pt x="32" y="39"/>
                        </a:cubicBezTo>
                        <a:cubicBezTo>
                          <a:pt x="33" y="38"/>
                          <a:pt x="34" y="38"/>
                          <a:pt x="34" y="38"/>
                        </a:cubicBezTo>
                        <a:cubicBezTo>
                          <a:pt x="34" y="38"/>
                          <a:pt x="34" y="38"/>
                          <a:pt x="35" y="39"/>
                        </a:cubicBezTo>
                        <a:cubicBezTo>
                          <a:pt x="37" y="39"/>
                          <a:pt x="36" y="41"/>
                          <a:pt x="36" y="42"/>
                        </a:cubicBezTo>
                        <a:cubicBezTo>
                          <a:pt x="38" y="42"/>
                          <a:pt x="38" y="40"/>
                          <a:pt x="39" y="39"/>
                        </a:cubicBezTo>
                        <a:cubicBezTo>
                          <a:pt x="40" y="39"/>
                          <a:pt x="39" y="38"/>
                          <a:pt x="39" y="37"/>
                        </a:cubicBezTo>
                        <a:cubicBezTo>
                          <a:pt x="39" y="36"/>
                          <a:pt x="40" y="35"/>
                          <a:pt x="40" y="34"/>
                        </a:cubicBezTo>
                        <a:cubicBezTo>
                          <a:pt x="41" y="33"/>
                          <a:pt x="42" y="34"/>
                          <a:pt x="42" y="32"/>
                        </a:cubicBezTo>
                        <a:cubicBezTo>
                          <a:pt x="43" y="31"/>
                          <a:pt x="42" y="31"/>
                          <a:pt x="43" y="30"/>
                        </a:cubicBezTo>
                        <a:cubicBezTo>
                          <a:pt x="44" y="29"/>
                          <a:pt x="44" y="29"/>
                          <a:pt x="44" y="27"/>
                        </a:cubicBezTo>
                        <a:cubicBezTo>
                          <a:pt x="44" y="26"/>
                          <a:pt x="44" y="26"/>
                          <a:pt x="46" y="26"/>
                        </a:cubicBezTo>
                        <a:cubicBezTo>
                          <a:pt x="47" y="25"/>
                          <a:pt x="48" y="24"/>
                          <a:pt x="49" y="24"/>
                        </a:cubicBezTo>
                        <a:cubicBezTo>
                          <a:pt x="50" y="24"/>
                          <a:pt x="49" y="22"/>
                          <a:pt x="49" y="22"/>
                        </a:cubicBezTo>
                        <a:cubicBezTo>
                          <a:pt x="49" y="22"/>
                          <a:pt x="49" y="20"/>
                          <a:pt x="50" y="20"/>
                        </a:cubicBezTo>
                        <a:cubicBezTo>
                          <a:pt x="50" y="20"/>
                          <a:pt x="50" y="19"/>
                          <a:pt x="51" y="18"/>
                        </a:cubicBezTo>
                        <a:cubicBezTo>
                          <a:pt x="51" y="17"/>
                          <a:pt x="50" y="17"/>
                          <a:pt x="51" y="16"/>
                        </a:cubicBezTo>
                        <a:cubicBezTo>
                          <a:pt x="52" y="15"/>
                          <a:pt x="53" y="15"/>
                          <a:pt x="53" y="14"/>
                        </a:cubicBezTo>
                        <a:cubicBezTo>
                          <a:pt x="53" y="13"/>
                          <a:pt x="53" y="13"/>
                          <a:pt x="54" y="13"/>
                        </a:cubicBezTo>
                        <a:cubicBezTo>
                          <a:pt x="55" y="13"/>
                          <a:pt x="56" y="10"/>
                          <a:pt x="56" y="9"/>
                        </a:cubicBezTo>
                        <a:cubicBezTo>
                          <a:pt x="56" y="8"/>
                          <a:pt x="55" y="8"/>
                          <a:pt x="55" y="8"/>
                        </a:cubicBezTo>
                        <a:cubicBezTo>
                          <a:pt x="55" y="4"/>
                          <a:pt x="55" y="4"/>
                          <a:pt x="55" y="4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cubicBezTo>
                          <a:pt x="49" y="1"/>
                          <a:pt x="49" y="1"/>
                          <a:pt x="49" y="1"/>
                        </a:cubicBezTo>
                        <a:cubicBezTo>
                          <a:pt x="49" y="1"/>
                          <a:pt x="49" y="2"/>
                          <a:pt x="47" y="2"/>
                        </a:cubicBezTo>
                        <a:cubicBezTo>
                          <a:pt x="46" y="2"/>
                          <a:pt x="44" y="3"/>
                          <a:pt x="42" y="2"/>
                        </a:cubicBezTo>
                        <a:cubicBezTo>
                          <a:pt x="40" y="2"/>
                          <a:pt x="38" y="2"/>
                          <a:pt x="37" y="2"/>
                        </a:cubicBezTo>
                        <a:cubicBezTo>
                          <a:pt x="36" y="2"/>
                          <a:pt x="34" y="3"/>
                          <a:pt x="34" y="4"/>
                        </a:cubicBezTo>
                        <a:cubicBezTo>
                          <a:pt x="34" y="4"/>
                          <a:pt x="32" y="4"/>
                          <a:pt x="30" y="4"/>
                        </a:cubicBezTo>
                        <a:cubicBezTo>
                          <a:pt x="27" y="4"/>
                          <a:pt x="28" y="3"/>
                          <a:pt x="27" y="3"/>
                        </a:cubicBezTo>
                        <a:cubicBezTo>
                          <a:pt x="26" y="2"/>
                          <a:pt x="25" y="2"/>
                          <a:pt x="24" y="3"/>
                        </a:cubicBezTo>
                        <a:cubicBezTo>
                          <a:pt x="22" y="4"/>
                          <a:pt x="21" y="3"/>
                          <a:pt x="21" y="3"/>
                        </a:cubicBezTo>
                        <a:cubicBezTo>
                          <a:pt x="21" y="3"/>
                          <a:pt x="19" y="1"/>
                          <a:pt x="18" y="1"/>
                        </a:cubicBezTo>
                        <a:cubicBezTo>
                          <a:pt x="18" y="1"/>
                          <a:pt x="18" y="0"/>
                          <a:pt x="16" y="0"/>
                        </a:cubicBezTo>
                        <a:cubicBezTo>
                          <a:pt x="15" y="0"/>
                          <a:pt x="14" y="0"/>
                          <a:pt x="13" y="0"/>
                        </a:cubicBezTo>
                        <a:cubicBezTo>
                          <a:pt x="11" y="1"/>
                          <a:pt x="8" y="2"/>
                          <a:pt x="8" y="2"/>
                        </a:cubicBezTo>
                        <a:cubicBezTo>
                          <a:pt x="8" y="2"/>
                          <a:pt x="8" y="4"/>
                          <a:pt x="8" y="5"/>
                        </a:cubicBezTo>
                        <a:cubicBezTo>
                          <a:pt x="8" y="6"/>
                          <a:pt x="6" y="7"/>
                          <a:pt x="6" y="7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5" y="12"/>
                          <a:pt x="4" y="13"/>
                        </a:cubicBezTo>
                        <a:cubicBezTo>
                          <a:pt x="3" y="14"/>
                          <a:pt x="4" y="14"/>
                          <a:pt x="5" y="14"/>
                        </a:cubicBezTo>
                        <a:cubicBezTo>
                          <a:pt x="6" y="15"/>
                          <a:pt x="6" y="15"/>
                          <a:pt x="5" y="17"/>
                        </a:cubicBezTo>
                        <a:cubicBezTo>
                          <a:pt x="4" y="18"/>
                          <a:pt x="6" y="19"/>
                          <a:pt x="5" y="19"/>
                        </a:cubicBezTo>
                        <a:cubicBezTo>
                          <a:pt x="4" y="19"/>
                          <a:pt x="4" y="20"/>
                          <a:pt x="4" y="21"/>
                        </a:cubicBezTo>
                        <a:cubicBezTo>
                          <a:pt x="4" y="22"/>
                          <a:pt x="4" y="23"/>
                          <a:pt x="4" y="24"/>
                        </a:cubicBezTo>
                        <a:cubicBezTo>
                          <a:pt x="3" y="25"/>
                          <a:pt x="2" y="25"/>
                          <a:pt x="3" y="25"/>
                        </a:cubicBezTo>
                        <a:cubicBezTo>
                          <a:pt x="3" y="26"/>
                          <a:pt x="3" y="27"/>
                          <a:pt x="2" y="27"/>
                        </a:cubicBezTo>
                        <a:cubicBezTo>
                          <a:pt x="1" y="26"/>
                          <a:pt x="1" y="27"/>
                          <a:pt x="2" y="28"/>
                        </a:cubicBezTo>
                        <a:cubicBezTo>
                          <a:pt x="2" y="29"/>
                          <a:pt x="0" y="33"/>
                          <a:pt x="1" y="34"/>
                        </a:cubicBezTo>
                        <a:cubicBezTo>
                          <a:pt x="2" y="35"/>
                          <a:pt x="2" y="36"/>
                          <a:pt x="2" y="37"/>
                        </a:cubicBezTo>
                        <a:cubicBezTo>
                          <a:pt x="2" y="38"/>
                          <a:pt x="1" y="41"/>
                          <a:pt x="1" y="41"/>
                        </a:cubicBezTo>
                        <a:cubicBezTo>
                          <a:pt x="3" y="40"/>
                          <a:pt x="5" y="40"/>
                          <a:pt x="5" y="40"/>
                        </a:cubicBezTo>
                        <a:cubicBezTo>
                          <a:pt x="5" y="40"/>
                          <a:pt x="5" y="41"/>
                          <a:pt x="5" y="41"/>
                        </a:cubicBezTo>
                        <a:cubicBezTo>
                          <a:pt x="6" y="41"/>
                          <a:pt x="8" y="40"/>
                          <a:pt x="9" y="41"/>
                        </a:cubicBezTo>
                        <a:cubicBezTo>
                          <a:pt x="11" y="41"/>
                          <a:pt x="11" y="43"/>
                          <a:pt x="12" y="43"/>
                        </a:cubicBezTo>
                        <a:cubicBezTo>
                          <a:pt x="13" y="43"/>
                          <a:pt x="13" y="43"/>
                          <a:pt x="14" y="43"/>
                        </a:cubicBezTo>
                        <a:cubicBezTo>
                          <a:pt x="14" y="43"/>
                          <a:pt x="14" y="44"/>
                          <a:pt x="14" y="45"/>
                        </a:cubicBezTo>
                        <a:cubicBezTo>
                          <a:pt x="14" y="45"/>
                          <a:pt x="14" y="45"/>
                          <a:pt x="14" y="45"/>
                        </a:cubicBezTo>
                        <a:cubicBezTo>
                          <a:pt x="15" y="45"/>
                          <a:pt x="15" y="46"/>
                          <a:pt x="15" y="46"/>
                        </a:cubicBezTo>
                        <a:cubicBezTo>
                          <a:pt x="15" y="46"/>
                          <a:pt x="15" y="46"/>
                          <a:pt x="15" y="46"/>
                        </a:cubicBezTo>
                        <a:cubicBezTo>
                          <a:pt x="15" y="47"/>
                          <a:pt x="15" y="47"/>
                          <a:pt x="14" y="47"/>
                        </a:cubicBezTo>
                        <a:cubicBezTo>
                          <a:pt x="15" y="49"/>
                          <a:pt x="16" y="51"/>
                          <a:pt x="17" y="52"/>
                        </a:cubicBezTo>
                        <a:cubicBezTo>
                          <a:pt x="18" y="52"/>
                          <a:pt x="19" y="52"/>
                          <a:pt x="20" y="52"/>
                        </a:cubicBezTo>
                        <a:cubicBezTo>
                          <a:pt x="20" y="51"/>
                          <a:pt x="20" y="51"/>
                          <a:pt x="20" y="51"/>
                        </a:cubicBezTo>
                        <a:cubicBezTo>
                          <a:pt x="21" y="51"/>
                          <a:pt x="21" y="52"/>
                          <a:pt x="22" y="51"/>
                        </a:cubicBezTo>
                        <a:cubicBezTo>
                          <a:pt x="23" y="51"/>
                          <a:pt x="23" y="51"/>
                          <a:pt x="23" y="51"/>
                        </a:cubicBezTo>
                        <a:cubicBezTo>
                          <a:pt x="23" y="51"/>
                          <a:pt x="23" y="51"/>
                          <a:pt x="24" y="51"/>
                        </a:cubicBezTo>
                        <a:cubicBezTo>
                          <a:pt x="24" y="51"/>
                          <a:pt x="24" y="50"/>
                          <a:pt x="25" y="49"/>
                        </a:cubicBezTo>
                        <a:cubicBezTo>
                          <a:pt x="25" y="49"/>
                          <a:pt x="26" y="50"/>
                          <a:pt x="26" y="49"/>
                        </a:cubicBezTo>
                        <a:cubicBezTo>
                          <a:pt x="26" y="50"/>
                          <a:pt x="26" y="50"/>
                          <a:pt x="27" y="51"/>
                        </a:cubicBezTo>
                        <a:cubicBezTo>
                          <a:pt x="27" y="50"/>
                          <a:pt x="27" y="49"/>
                          <a:pt x="27" y="49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6" name="Freeform 77">
                    <a:extLst>
                      <a:ext uri="{FF2B5EF4-FFF2-40B4-BE49-F238E27FC236}">
                        <a16:creationId xmlns:a16="http://schemas.microsoft.com/office/drawing/2014/main" id="{3B524B41-ED75-6931-90CC-40D2B7052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7008" y="3055252"/>
                    <a:ext cx="392162" cy="465711"/>
                  </a:xfrm>
                  <a:custGeom>
                    <a:avLst/>
                    <a:gdLst>
                      <a:gd name="T0" fmla="*/ 3 w 57"/>
                      <a:gd name="T1" fmla="*/ 56 h 64"/>
                      <a:gd name="T2" fmla="*/ 4 w 57"/>
                      <a:gd name="T3" fmla="*/ 55 h 64"/>
                      <a:gd name="T4" fmla="*/ 6 w 57"/>
                      <a:gd name="T5" fmla="*/ 54 h 64"/>
                      <a:gd name="T6" fmla="*/ 9 w 57"/>
                      <a:gd name="T7" fmla="*/ 54 h 64"/>
                      <a:gd name="T8" fmla="*/ 12 w 57"/>
                      <a:gd name="T9" fmla="*/ 54 h 64"/>
                      <a:gd name="T10" fmla="*/ 15 w 57"/>
                      <a:gd name="T11" fmla="*/ 55 h 64"/>
                      <a:gd name="T12" fmla="*/ 16 w 57"/>
                      <a:gd name="T13" fmla="*/ 57 h 64"/>
                      <a:gd name="T14" fmla="*/ 18 w 57"/>
                      <a:gd name="T15" fmla="*/ 58 h 64"/>
                      <a:gd name="T16" fmla="*/ 19 w 57"/>
                      <a:gd name="T17" fmla="*/ 61 h 64"/>
                      <a:gd name="T18" fmla="*/ 22 w 57"/>
                      <a:gd name="T19" fmla="*/ 62 h 64"/>
                      <a:gd name="T20" fmla="*/ 23 w 57"/>
                      <a:gd name="T21" fmla="*/ 64 h 64"/>
                      <a:gd name="T22" fmla="*/ 25 w 57"/>
                      <a:gd name="T23" fmla="*/ 63 h 64"/>
                      <a:gd name="T24" fmla="*/ 25 w 57"/>
                      <a:gd name="T25" fmla="*/ 60 h 64"/>
                      <a:gd name="T26" fmla="*/ 26 w 57"/>
                      <a:gd name="T27" fmla="*/ 59 h 64"/>
                      <a:gd name="T28" fmla="*/ 29 w 57"/>
                      <a:gd name="T29" fmla="*/ 59 h 64"/>
                      <a:gd name="T30" fmla="*/ 32 w 57"/>
                      <a:gd name="T31" fmla="*/ 59 h 64"/>
                      <a:gd name="T32" fmla="*/ 33 w 57"/>
                      <a:gd name="T33" fmla="*/ 59 h 64"/>
                      <a:gd name="T34" fmla="*/ 33 w 57"/>
                      <a:gd name="T35" fmla="*/ 57 h 64"/>
                      <a:gd name="T36" fmla="*/ 35 w 57"/>
                      <a:gd name="T37" fmla="*/ 58 h 64"/>
                      <a:gd name="T38" fmla="*/ 52 w 57"/>
                      <a:gd name="T39" fmla="*/ 57 h 64"/>
                      <a:gd name="T40" fmla="*/ 53 w 57"/>
                      <a:gd name="T41" fmla="*/ 55 h 64"/>
                      <a:gd name="T42" fmla="*/ 51 w 57"/>
                      <a:gd name="T43" fmla="*/ 53 h 64"/>
                      <a:gd name="T44" fmla="*/ 49 w 57"/>
                      <a:gd name="T45" fmla="*/ 11 h 64"/>
                      <a:gd name="T46" fmla="*/ 57 w 57"/>
                      <a:gd name="T47" fmla="*/ 11 h 64"/>
                      <a:gd name="T48" fmla="*/ 41 w 57"/>
                      <a:gd name="T49" fmla="*/ 0 h 64"/>
                      <a:gd name="T50" fmla="*/ 42 w 57"/>
                      <a:gd name="T51" fmla="*/ 8 h 64"/>
                      <a:gd name="T52" fmla="*/ 24 w 57"/>
                      <a:gd name="T53" fmla="*/ 8 h 64"/>
                      <a:gd name="T54" fmla="*/ 24 w 57"/>
                      <a:gd name="T55" fmla="*/ 19 h 64"/>
                      <a:gd name="T56" fmla="*/ 18 w 57"/>
                      <a:gd name="T57" fmla="*/ 22 h 64"/>
                      <a:gd name="T58" fmla="*/ 19 w 57"/>
                      <a:gd name="T59" fmla="*/ 30 h 64"/>
                      <a:gd name="T60" fmla="*/ 2 w 57"/>
                      <a:gd name="T61" fmla="*/ 31 h 64"/>
                      <a:gd name="T62" fmla="*/ 0 w 57"/>
                      <a:gd name="T63" fmla="*/ 32 h 64"/>
                      <a:gd name="T64" fmla="*/ 2 w 57"/>
                      <a:gd name="T65" fmla="*/ 34 h 64"/>
                      <a:gd name="T66" fmla="*/ 3 w 57"/>
                      <a:gd name="T67" fmla="*/ 36 h 64"/>
                      <a:gd name="T68" fmla="*/ 2 w 57"/>
                      <a:gd name="T69" fmla="*/ 38 h 64"/>
                      <a:gd name="T70" fmla="*/ 3 w 57"/>
                      <a:gd name="T71" fmla="*/ 40 h 64"/>
                      <a:gd name="T72" fmla="*/ 3 w 57"/>
                      <a:gd name="T73" fmla="*/ 40 h 64"/>
                      <a:gd name="T74" fmla="*/ 2 w 57"/>
                      <a:gd name="T75" fmla="*/ 42 h 64"/>
                      <a:gd name="T76" fmla="*/ 4 w 57"/>
                      <a:gd name="T77" fmla="*/ 45 h 64"/>
                      <a:gd name="T78" fmla="*/ 3 w 57"/>
                      <a:gd name="T79" fmla="*/ 48 h 64"/>
                      <a:gd name="T80" fmla="*/ 4 w 57"/>
                      <a:gd name="T81" fmla="*/ 49 h 64"/>
                      <a:gd name="T82" fmla="*/ 4 w 57"/>
                      <a:gd name="T83" fmla="*/ 49 h 64"/>
                      <a:gd name="T84" fmla="*/ 3 w 57"/>
                      <a:gd name="T85" fmla="*/ 50 h 64"/>
                      <a:gd name="T86" fmla="*/ 4 w 57"/>
                      <a:gd name="T87" fmla="*/ 53 h 64"/>
                      <a:gd name="T88" fmla="*/ 3 w 57"/>
                      <a:gd name="T89" fmla="*/ 56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7" h="64">
                        <a:moveTo>
                          <a:pt x="3" y="56"/>
                        </a:moveTo>
                        <a:cubicBezTo>
                          <a:pt x="4" y="55"/>
                          <a:pt x="4" y="55"/>
                          <a:pt x="4" y="55"/>
                        </a:cubicBezTo>
                        <a:cubicBezTo>
                          <a:pt x="4" y="55"/>
                          <a:pt x="6" y="55"/>
                          <a:pt x="6" y="54"/>
                        </a:cubicBezTo>
                        <a:cubicBezTo>
                          <a:pt x="7" y="53"/>
                          <a:pt x="7" y="54"/>
                          <a:pt x="9" y="54"/>
                        </a:cubicBezTo>
                        <a:cubicBezTo>
                          <a:pt x="10" y="54"/>
                          <a:pt x="10" y="54"/>
                          <a:pt x="12" y="54"/>
                        </a:cubicBezTo>
                        <a:cubicBezTo>
                          <a:pt x="14" y="53"/>
                          <a:pt x="14" y="54"/>
                          <a:pt x="15" y="55"/>
                        </a:cubicBezTo>
                        <a:cubicBezTo>
                          <a:pt x="16" y="55"/>
                          <a:pt x="16" y="56"/>
                          <a:pt x="16" y="57"/>
                        </a:cubicBezTo>
                        <a:cubicBezTo>
                          <a:pt x="16" y="59"/>
                          <a:pt x="17" y="58"/>
                          <a:pt x="18" y="58"/>
                        </a:cubicBezTo>
                        <a:cubicBezTo>
                          <a:pt x="19" y="59"/>
                          <a:pt x="19" y="60"/>
                          <a:pt x="19" y="61"/>
                        </a:cubicBezTo>
                        <a:cubicBezTo>
                          <a:pt x="19" y="62"/>
                          <a:pt x="21" y="61"/>
                          <a:pt x="22" y="62"/>
                        </a:cubicBezTo>
                        <a:cubicBezTo>
                          <a:pt x="22" y="63"/>
                          <a:pt x="23" y="64"/>
                          <a:pt x="23" y="64"/>
                        </a:cubicBezTo>
                        <a:cubicBezTo>
                          <a:pt x="23" y="64"/>
                          <a:pt x="24" y="64"/>
                          <a:pt x="25" y="63"/>
                        </a:cubicBezTo>
                        <a:cubicBezTo>
                          <a:pt x="25" y="63"/>
                          <a:pt x="25" y="62"/>
                          <a:pt x="25" y="60"/>
                        </a:cubicBezTo>
                        <a:cubicBezTo>
                          <a:pt x="26" y="59"/>
                          <a:pt x="25" y="59"/>
                          <a:pt x="26" y="59"/>
                        </a:cubicBezTo>
                        <a:cubicBezTo>
                          <a:pt x="27" y="59"/>
                          <a:pt x="27" y="59"/>
                          <a:pt x="29" y="59"/>
                        </a:cubicBezTo>
                        <a:cubicBezTo>
                          <a:pt x="31" y="60"/>
                          <a:pt x="32" y="59"/>
                          <a:pt x="32" y="59"/>
                        </a:cubicBezTo>
                        <a:cubicBezTo>
                          <a:pt x="32" y="59"/>
                          <a:pt x="34" y="60"/>
                          <a:pt x="33" y="59"/>
                        </a:cubicBezTo>
                        <a:cubicBezTo>
                          <a:pt x="32" y="58"/>
                          <a:pt x="32" y="57"/>
                          <a:pt x="33" y="57"/>
                        </a:cubicBezTo>
                        <a:cubicBezTo>
                          <a:pt x="34" y="56"/>
                          <a:pt x="35" y="58"/>
                          <a:pt x="35" y="58"/>
                        </a:cubicBezTo>
                        <a:cubicBezTo>
                          <a:pt x="52" y="57"/>
                          <a:pt x="52" y="57"/>
                          <a:pt x="52" y="57"/>
                        </a:cubicBezTo>
                        <a:cubicBezTo>
                          <a:pt x="52" y="57"/>
                          <a:pt x="52" y="57"/>
                          <a:pt x="53" y="55"/>
                        </a:cubicBezTo>
                        <a:cubicBezTo>
                          <a:pt x="54" y="53"/>
                          <a:pt x="51" y="53"/>
                          <a:pt x="51" y="53"/>
                        </a:cubicBezTo>
                        <a:cubicBezTo>
                          <a:pt x="49" y="11"/>
                          <a:pt x="49" y="11"/>
                          <a:pt x="49" y="11"/>
                        </a:cubicBezTo>
                        <a:cubicBezTo>
                          <a:pt x="57" y="11"/>
                          <a:pt x="57" y="11"/>
                          <a:pt x="57" y="11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19"/>
                          <a:pt x="24" y="19"/>
                          <a:pt x="24" y="19"/>
                        </a:cubicBezTo>
                        <a:cubicBezTo>
                          <a:pt x="24" y="19"/>
                          <a:pt x="18" y="19"/>
                          <a:pt x="18" y="22"/>
                        </a:cubicBezTo>
                        <a:cubicBezTo>
                          <a:pt x="18" y="25"/>
                          <a:pt x="19" y="30"/>
                          <a:pt x="19" y="30"/>
                        </a:cubicBezTo>
                        <a:cubicBezTo>
                          <a:pt x="2" y="31"/>
                          <a:pt x="2" y="31"/>
                          <a:pt x="2" y="31"/>
                        </a:cubicBezTo>
                        <a:cubicBezTo>
                          <a:pt x="2" y="31"/>
                          <a:pt x="2" y="30"/>
                          <a:pt x="0" y="32"/>
                        </a:cubicBezTo>
                        <a:cubicBezTo>
                          <a:pt x="1" y="33"/>
                          <a:pt x="1" y="33"/>
                          <a:pt x="2" y="34"/>
                        </a:cubicBezTo>
                        <a:cubicBezTo>
                          <a:pt x="2" y="34"/>
                          <a:pt x="3" y="35"/>
                          <a:pt x="3" y="36"/>
                        </a:cubicBezTo>
                        <a:cubicBezTo>
                          <a:pt x="3" y="37"/>
                          <a:pt x="2" y="37"/>
                          <a:pt x="2" y="38"/>
                        </a:cubicBezTo>
                        <a:cubicBezTo>
                          <a:pt x="2" y="38"/>
                          <a:pt x="3" y="39"/>
                          <a:pt x="3" y="40"/>
                        </a:cubicBezTo>
                        <a:cubicBezTo>
                          <a:pt x="3" y="40"/>
                          <a:pt x="3" y="40"/>
                          <a:pt x="3" y="40"/>
                        </a:cubicBezTo>
                        <a:cubicBezTo>
                          <a:pt x="3" y="40"/>
                          <a:pt x="2" y="41"/>
                          <a:pt x="2" y="42"/>
                        </a:cubicBezTo>
                        <a:cubicBezTo>
                          <a:pt x="3" y="43"/>
                          <a:pt x="4" y="44"/>
                          <a:pt x="4" y="45"/>
                        </a:cubicBezTo>
                        <a:cubicBezTo>
                          <a:pt x="4" y="46"/>
                          <a:pt x="4" y="47"/>
                          <a:pt x="3" y="48"/>
                        </a:cubicBezTo>
                        <a:cubicBezTo>
                          <a:pt x="4" y="48"/>
                          <a:pt x="4" y="48"/>
                          <a:pt x="4" y="49"/>
                        </a:cubicBezTo>
                        <a:cubicBezTo>
                          <a:pt x="4" y="49"/>
                          <a:pt x="4" y="49"/>
                          <a:pt x="4" y="49"/>
                        </a:cubicBezTo>
                        <a:cubicBezTo>
                          <a:pt x="4" y="50"/>
                          <a:pt x="3" y="49"/>
                          <a:pt x="3" y="50"/>
                        </a:cubicBezTo>
                        <a:cubicBezTo>
                          <a:pt x="3" y="51"/>
                          <a:pt x="4" y="52"/>
                          <a:pt x="4" y="53"/>
                        </a:cubicBezTo>
                        <a:cubicBezTo>
                          <a:pt x="4" y="54"/>
                          <a:pt x="3" y="55"/>
                          <a:pt x="3" y="56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7" name="Freeform 80">
                    <a:extLst>
                      <a:ext uri="{FF2B5EF4-FFF2-40B4-BE49-F238E27FC236}">
                        <a16:creationId xmlns:a16="http://schemas.microsoft.com/office/drawing/2014/main" id="{2751F22C-7D1D-7B4F-9DF8-1CDB6FB603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2793" y="4443341"/>
                    <a:ext cx="111433" cy="284852"/>
                  </a:xfrm>
                  <a:custGeom>
                    <a:avLst/>
                    <a:gdLst>
                      <a:gd name="T0" fmla="*/ 8 w 16"/>
                      <a:gd name="T1" fmla="*/ 1 h 39"/>
                      <a:gd name="T2" fmla="*/ 7 w 16"/>
                      <a:gd name="T3" fmla="*/ 1 h 39"/>
                      <a:gd name="T4" fmla="*/ 3 w 16"/>
                      <a:gd name="T5" fmla="*/ 0 h 39"/>
                      <a:gd name="T6" fmla="*/ 4 w 16"/>
                      <a:gd name="T7" fmla="*/ 2 h 39"/>
                      <a:gd name="T8" fmla="*/ 5 w 16"/>
                      <a:gd name="T9" fmla="*/ 5 h 39"/>
                      <a:gd name="T10" fmla="*/ 4 w 16"/>
                      <a:gd name="T11" fmla="*/ 8 h 39"/>
                      <a:gd name="T12" fmla="*/ 2 w 16"/>
                      <a:gd name="T13" fmla="*/ 9 h 39"/>
                      <a:gd name="T14" fmla="*/ 3 w 16"/>
                      <a:gd name="T15" fmla="*/ 13 h 39"/>
                      <a:gd name="T16" fmla="*/ 4 w 16"/>
                      <a:gd name="T17" fmla="*/ 14 h 39"/>
                      <a:gd name="T18" fmla="*/ 1 w 16"/>
                      <a:gd name="T19" fmla="*/ 16 h 39"/>
                      <a:gd name="T20" fmla="*/ 1 w 16"/>
                      <a:gd name="T21" fmla="*/ 20 h 39"/>
                      <a:gd name="T22" fmla="*/ 0 w 16"/>
                      <a:gd name="T23" fmla="*/ 22 h 39"/>
                      <a:gd name="T24" fmla="*/ 1 w 16"/>
                      <a:gd name="T25" fmla="*/ 25 h 39"/>
                      <a:gd name="T26" fmla="*/ 3 w 16"/>
                      <a:gd name="T27" fmla="*/ 27 h 39"/>
                      <a:gd name="T28" fmla="*/ 3 w 16"/>
                      <a:gd name="T29" fmla="*/ 28 h 39"/>
                      <a:gd name="T30" fmla="*/ 6 w 16"/>
                      <a:gd name="T31" fmla="*/ 27 h 39"/>
                      <a:gd name="T32" fmla="*/ 7 w 16"/>
                      <a:gd name="T33" fmla="*/ 29 h 39"/>
                      <a:gd name="T34" fmla="*/ 7 w 16"/>
                      <a:gd name="T35" fmla="*/ 32 h 39"/>
                      <a:gd name="T36" fmla="*/ 7 w 16"/>
                      <a:gd name="T37" fmla="*/ 34 h 39"/>
                      <a:gd name="T38" fmla="*/ 9 w 16"/>
                      <a:gd name="T39" fmla="*/ 37 h 39"/>
                      <a:gd name="T40" fmla="*/ 11 w 16"/>
                      <a:gd name="T41" fmla="*/ 37 h 39"/>
                      <a:gd name="T42" fmla="*/ 12 w 16"/>
                      <a:gd name="T43" fmla="*/ 39 h 39"/>
                      <a:gd name="T44" fmla="*/ 13 w 16"/>
                      <a:gd name="T45" fmla="*/ 37 h 39"/>
                      <a:gd name="T46" fmla="*/ 13 w 16"/>
                      <a:gd name="T47" fmla="*/ 33 h 39"/>
                      <a:gd name="T48" fmla="*/ 15 w 16"/>
                      <a:gd name="T49" fmla="*/ 32 h 39"/>
                      <a:gd name="T50" fmla="*/ 15 w 16"/>
                      <a:gd name="T51" fmla="*/ 30 h 39"/>
                      <a:gd name="T52" fmla="*/ 15 w 16"/>
                      <a:gd name="T53" fmla="*/ 27 h 39"/>
                      <a:gd name="T54" fmla="*/ 13 w 16"/>
                      <a:gd name="T55" fmla="*/ 25 h 39"/>
                      <a:gd name="T56" fmla="*/ 12 w 16"/>
                      <a:gd name="T57" fmla="*/ 22 h 39"/>
                      <a:gd name="T58" fmla="*/ 11 w 16"/>
                      <a:gd name="T59" fmla="*/ 21 h 39"/>
                      <a:gd name="T60" fmla="*/ 12 w 16"/>
                      <a:gd name="T61" fmla="*/ 22 h 39"/>
                      <a:gd name="T62" fmla="*/ 12 w 16"/>
                      <a:gd name="T63" fmla="*/ 22 h 39"/>
                      <a:gd name="T64" fmla="*/ 12 w 16"/>
                      <a:gd name="T65" fmla="*/ 24 h 39"/>
                      <a:gd name="T66" fmla="*/ 11 w 16"/>
                      <a:gd name="T67" fmla="*/ 23 h 39"/>
                      <a:gd name="T68" fmla="*/ 10 w 16"/>
                      <a:gd name="T69" fmla="*/ 23 h 39"/>
                      <a:gd name="T70" fmla="*/ 10 w 16"/>
                      <a:gd name="T71" fmla="*/ 21 h 39"/>
                      <a:gd name="T72" fmla="*/ 9 w 16"/>
                      <a:gd name="T73" fmla="*/ 20 h 39"/>
                      <a:gd name="T74" fmla="*/ 9 w 16"/>
                      <a:gd name="T75" fmla="*/ 18 h 39"/>
                      <a:gd name="T76" fmla="*/ 8 w 16"/>
                      <a:gd name="T77" fmla="*/ 16 h 39"/>
                      <a:gd name="T78" fmla="*/ 9 w 16"/>
                      <a:gd name="T79" fmla="*/ 13 h 39"/>
                      <a:gd name="T80" fmla="*/ 7 w 16"/>
                      <a:gd name="T81" fmla="*/ 13 h 39"/>
                      <a:gd name="T82" fmla="*/ 7 w 16"/>
                      <a:gd name="T83" fmla="*/ 12 h 39"/>
                      <a:gd name="T84" fmla="*/ 9 w 16"/>
                      <a:gd name="T85" fmla="*/ 10 h 39"/>
                      <a:gd name="T86" fmla="*/ 8 w 16"/>
                      <a:gd name="T87" fmla="*/ 3 h 39"/>
                      <a:gd name="T88" fmla="*/ 8 w 16"/>
                      <a:gd name="T89" fmla="*/ 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6" h="39">
                        <a:moveTo>
                          <a:pt x="8" y="1"/>
                        </a:move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2"/>
                          <a:pt x="4" y="2"/>
                        </a:cubicBezTo>
                        <a:cubicBezTo>
                          <a:pt x="5" y="3"/>
                          <a:pt x="4" y="5"/>
                          <a:pt x="5" y="5"/>
                        </a:cubicBezTo>
                        <a:cubicBezTo>
                          <a:pt x="6" y="6"/>
                          <a:pt x="4" y="7"/>
                          <a:pt x="4" y="8"/>
                        </a:cubicBezTo>
                        <a:cubicBezTo>
                          <a:pt x="4" y="8"/>
                          <a:pt x="2" y="8"/>
                          <a:pt x="2" y="9"/>
                        </a:cubicBezTo>
                        <a:cubicBezTo>
                          <a:pt x="3" y="10"/>
                          <a:pt x="3" y="11"/>
                          <a:pt x="3" y="13"/>
                        </a:cubicBezTo>
                        <a:cubicBezTo>
                          <a:pt x="2" y="14"/>
                          <a:pt x="4" y="12"/>
                          <a:pt x="4" y="14"/>
                        </a:cubicBezTo>
                        <a:cubicBezTo>
                          <a:pt x="4" y="15"/>
                          <a:pt x="2" y="16"/>
                          <a:pt x="1" y="16"/>
                        </a:cubicBezTo>
                        <a:cubicBezTo>
                          <a:pt x="0" y="17"/>
                          <a:pt x="0" y="19"/>
                          <a:pt x="1" y="20"/>
                        </a:cubicBezTo>
                        <a:cubicBezTo>
                          <a:pt x="1" y="21"/>
                          <a:pt x="0" y="22"/>
                          <a:pt x="0" y="22"/>
                        </a:cubicBezTo>
                        <a:cubicBezTo>
                          <a:pt x="0" y="23"/>
                          <a:pt x="1" y="25"/>
                          <a:pt x="1" y="25"/>
                        </a:cubicBezTo>
                        <a:cubicBezTo>
                          <a:pt x="1" y="25"/>
                          <a:pt x="2" y="26"/>
                          <a:pt x="3" y="27"/>
                        </a:cubicBezTo>
                        <a:cubicBezTo>
                          <a:pt x="3" y="28"/>
                          <a:pt x="2" y="29"/>
                          <a:pt x="3" y="28"/>
                        </a:cubicBezTo>
                        <a:cubicBezTo>
                          <a:pt x="4" y="28"/>
                          <a:pt x="6" y="27"/>
                          <a:pt x="6" y="27"/>
                        </a:cubicBezTo>
                        <a:cubicBezTo>
                          <a:pt x="6" y="27"/>
                          <a:pt x="7" y="28"/>
                          <a:pt x="7" y="29"/>
                        </a:cubicBezTo>
                        <a:cubicBezTo>
                          <a:pt x="7" y="30"/>
                          <a:pt x="7" y="31"/>
                          <a:pt x="7" y="32"/>
                        </a:cubicBezTo>
                        <a:cubicBezTo>
                          <a:pt x="6" y="33"/>
                          <a:pt x="6" y="34"/>
                          <a:pt x="7" y="34"/>
                        </a:cubicBezTo>
                        <a:cubicBezTo>
                          <a:pt x="7" y="35"/>
                          <a:pt x="8" y="36"/>
                          <a:pt x="9" y="37"/>
                        </a:cubicBezTo>
                        <a:cubicBezTo>
                          <a:pt x="11" y="37"/>
                          <a:pt x="11" y="37"/>
                          <a:pt x="11" y="37"/>
                        </a:cubicBezTo>
                        <a:cubicBezTo>
                          <a:pt x="11" y="37"/>
                          <a:pt x="11" y="39"/>
                          <a:pt x="12" y="39"/>
                        </a:cubicBezTo>
                        <a:cubicBezTo>
                          <a:pt x="13" y="39"/>
                          <a:pt x="14" y="38"/>
                          <a:pt x="13" y="37"/>
                        </a:cubicBezTo>
                        <a:cubicBezTo>
                          <a:pt x="12" y="36"/>
                          <a:pt x="12" y="33"/>
                          <a:pt x="13" y="33"/>
                        </a:cubicBezTo>
                        <a:cubicBezTo>
                          <a:pt x="13" y="34"/>
                          <a:pt x="15" y="34"/>
                          <a:pt x="15" y="32"/>
                        </a:cubicBezTo>
                        <a:cubicBezTo>
                          <a:pt x="15" y="31"/>
                          <a:pt x="15" y="32"/>
                          <a:pt x="15" y="30"/>
                        </a:cubicBezTo>
                        <a:cubicBezTo>
                          <a:pt x="16" y="28"/>
                          <a:pt x="16" y="27"/>
                          <a:pt x="15" y="27"/>
                        </a:cubicBezTo>
                        <a:cubicBezTo>
                          <a:pt x="14" y="26"/>
                          <a:pt x="14" y="26"/>
                          <a:pt x="13" y="25"/>
                        </a:cubicBezTo>
                        <a:cubicBezTo>
                          <a:pt x="13" y="23"/>
                          <a:pt x="13" y="23"/>
                          <a:pt x="12" y="22"/>
                        </a:cubicBezTo>
                        <a:cubicBezTo>
                          <a:pt x="12" y="22"/>
                          <a:pt x="11" y="21"/>
                          <a:pt x="11" y="21"/>
                        </a:cubicBezTo>
                        <a:cubicBezTo>
                          <a:pt x="11" y="21"/>
                          <a:pt x="11" y="22"/>
                          <a:pt x="12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3"/>
                          <a:pt x="12" y="23"/>
                          <a:pt x="12" y="24"/>
                        </a:cubicBezTo>
                        <a:cubicBezTo>
                          <a:pt x="12" y="24"/>
                          <a:pt x="11" y="23"/>
                          <a:pt x="11" y="23"/>
                        </a:cubicBezTo>
                        <a:cubicBezTo>
                          <a:pt x="10" y="23"/>
                          <a:pt x="11" y="24"/>
                          <a:pt x="10" y="23"/>
                        </a:cubicBezTo>
                        <a:cubicBezTo>
                          <a:pt x="10" y="23"/>
                          <a:pt x="10" y="21"/>
                          <a:pt x="10" y="21"/>
                        </a:cubicBezTo>
                        <a:cubicBezTo>
                          <a:pt x="10" y="21"/>
                          <a:pt x="9" y="20"/>
                          <a:pt x="9" y="20"/>
                        </a:cubicBezTo>
                        <a:cubicBezTo>
                          <a:pt x="9" y="20"/>
                          <a:pt x="8" y="18"/>
                          <a:pt x="9" y="18"/>
                        </a:cubicBezTo>
                        <a:cubicBezTo>
                          <a:pt x="10" y="18"/>
                          <a:pt x="8" y="16"/>
                          <a:pt x="8" y="16"/>
                        </a:cubicBezTo>
                        <a:cubicBezTo>
                          <a:pt x="8" y="15"/>
                          <a:pt x="9" y="14"/>
                          <a:pt x="9" y="13"/>
                        </a:cubicBezTo>
                        <a:cubicBezTo>
                          <a:pt x="8" y="13"/>
                          <a:pt x="8" y="13"/>
                          <a:pt x="7" y="13"/>
                        </a:cubicBezTo>
                        <a:cubicBezTo>
                          <a:pt x="7" y="13"/>
                          <a:pt x="7" y="12"/>
                          <a:pt x="7" y="12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8"/>
                          <a:pt x="9" y="5"/>
                          <a:pt x="8" y="3"/>
                        </a:cubicBezTo>
                        <a:cubicBezTo>
                          <a:pt x="8" y="3"/>
                          <a:pt x="7" y="0"/>
                          <a:pt x="8" y="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8" name="Freeform 99">
                    <a:extLst>
                      <a:ext uri="{FF2B5EF4-FFF2-40B4-BE49-F238E27FC236}">
                        <a16:creationId xmlns:a16="http://schemas.microsoft.com/office/drawing/2014/main" id="{6E164C1D-6440-CC88-33D1-11F06B695F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48448" y="3681473"/>
                    <a:ext cx="199296" cy="246420"/>
                  </a:xfrm>
                  <a:custGeom>
                    <a:avLst/>
                    <a:gdLst>
                      <a:gd name="T0" fmla="*/ 5 w 29"/>
                      <a:gd name="T1" fmla="*/ 34 h 34"/>
                      <a:gd name="T2" fmla="*/ 11 w 29"/>
                      <a:gd name="T3" fmla="*/ 31 h 34"/>
                      <a:gd name="T4" fmla="*/ 13 w 29"/>
                      <a:gd name="T5" fmla="*/ 29 h 34"/>
                      <a:gd name="T6" fmla="*/ 20 w 29"/>
                      <a:gd name="T7" fmla="*/ 29 h 34"/>
                      <a:gd name="T8" fmla="*/ 23 w 29"/>
                      <a:gd name="T9" fmla="*/ 31 h 34"/>
                      <a:gd name="T10" fmla="*/ 24 w 29"/>
                      <a:gd name="T11" fmla="*/ 29 h 34"/>
                      <a:gd name="T12" fmla="*/ 24 w 29"/>
                      <a:gd name="T13" fmla="*/ 27 h 34"/>
                      <a:gd name="T14" fmla="*/ 24 w 29"/>
                      <a:gd name="T15" fmla="*/ 23 h 34"/>
                      <a:gd name="T16" fmla="*/ 25 w 29"/>
                      <a:gd name="T17" fmla="*/ 21 h 34"/>
                      <a:gd name="T18" fmla="*/ 26 w 29"/>
                      <a:gd name="T19" fmla="*/ 17 h 34"/>
                      <a:gd name="T20" fmla="*/ 27 w 29"/>
                      <a:gd name="T21" fmla="*/ 14 h 34"/>
                      <a:gd name="T22" fmla="*/ 29 w 29"/>
                      <a:gd name="T23" fmla="*/ 12 h 34"/>
                      <a:gd name="T24" fmla="*/ 29 w 29"/>
                      <a:gd name="T25" fmla="*/ 8 h 34"/>
                      <a:gd name="T26" fmla="*/ 28 w 29"/>
                      <a:gd name="T27" fmla="*/ 5 h 34"/>
                      <a:gd name="T28" fmla="*/ 28 w 29"/>
                      <a:gd name="T29" fmla="*/ 3 h 34"/>
                      <a:gd name="T30" fmla="*/ 24 w 29"/>
                      <a:gd name="T31" fmla="*/ 3 h 34"/>
                      <a:gd name="T32" fmla="*/ 24 w 29"/>
                      <a:gd name="T33" fmla="*/ 1 h 34"/>
                      <a:gd name="T34" fmla="*/ 22 w 29"/>
                      <a:gd name="T35" fmla="*/ 1 h 34"/>
                      <a:gd name="T36" fmla="*/ 20 w 29"/>
                      <a:gd name="T37" fmla="*/ 2 h 34"/>
                      <a:gd name="T38" fmla="*/ 19 w 29"/>
                      <a:gd name="T39" fmla="*/ 2 h 34"/>
                      <a:gd name="T40" fmla="*/ 18 w 29"/>
                      <a:gd name="T41" fmla="*/ 0 h 34"/>
                      <a:gd name="T42" fmla="*/ 14 w 29"/>
                      <a:gd name="T43" fmla="*/ 0 h 34"/>
                      <a:gd name="T44" fmla="*/ 13 w 29"/>
                      <a:gd name="T45" fmla="*/ 1 h 34"/>
                      <a:gd name="T46" fmla="*/ 12 w 29"/>
                      <a:gd name="T47" fmla="*/ 3 h 34"/>
                      <a:gd name="T48" fmla="*/ 10 w 29"/>
                      <a:gd name="T49" fmla="*/ 2 h 34"/>
                      <a:gd name="T50" fmla="*/ 9 w 29"/>
                      <a:gd name="T51" fmla="*/ 2 h 34"/>
                      <a:gd name="T52" fmla="*/ 9 w 29"/>
                      <a:gd name="T53" fmla="*/ 5 h 34"/>
                      <a:gd name="T54" fmla="*/ 7 w 29"/>
                      <a:gd name="T55" fmla="*/ 4 h 34"/>
                      <a:gd name="T56" fmla="*/ 5 w 29"/>
                      <a:gd name="T57" fmla="*/ 6 h 34"/>
                      <a:gd name="T58" fmla="*/ 4 w 29"/>
                      <a:gd name="T59" fmla="*/ 8 h 34"/>
                      <a:gd name="T60" fmla="*/ 5 w 29"/>
                      <a:gd name="T61" fmla="*/ 11 h 34"/>
                      <a:gd name="T62" fmla="*/ 2 w 29"/>
                      <a:gd name="T63" fmla="*/ 12 h 34"/>
                      <a:gd name="T64" fmla="*/ 3 w 29"/>
                      <a:gd name="T65" fmla="*/ 14 h 34"/>
                      <a:gd name="T66" fmla="*/ 1 w 29"/>
                      <a:gd name="T67" fmla="*/ 15 h 34"/>
                      <a:gd name="T68" fmla="*/ 2 w 29"/>
                      <a:gd name="T69" fmla="*/ 18 h 34"/>
                      <a:gd name="T70" fmla="*/ 0 w 29"/>
                      <a:gd name="T71" fmla="*/ 21 h 34"/>
                      <a:gd name="T72" fmla="*/ 2 w 29"/>
                      <a:gd name="T73" fmla="*/ 22 h 34"/>
                      <a:gd name="T74" fmla="*/ 4 w 29"/>
                      <a:gd name="T75" fmla="*/ 24 h 34"/>
                      <a:gd name="T76" fmla="*/ 6 w 29"/>
                      <a:gd name="T77" fmla="*/ 27 h 34"/>
                      <a:gd name="T78" fmla="*/ 6 w 29"/>
                      <a:gd name="T79" fmla="*/ 28 h 34"/>
                      <a:gd name="T80" fmla="*/ 5 w 29"/>
                      <a:gd name="T81" fmla="*/ 30 h 34"/>
                      <a:gd name="T82" fmla="*/ 5 w 29"/>
                      <a:gd name="T83" fmla="*/ 32 h 34"/>
                      <a:gd name="T84" fmla="*/ 5 w 29"/>
                      <a:gd name="T85" fmla="*/ 3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9" h="34">
                        <a:moveTo>
                          <a:pt x="5" y="34"/>
                        </a:moveTo>
                        <a:cubicBezTo>
                          <a:pt x="7" y="33"/>
                          <a:pt x="10" y="32"/>
                          <a:pt x="11" y="31"/>
                        </a:cubicBezTo>
                        <a:cubicBezTo>
                          <a:pt x="12" y="31"/>
                          <a:pt x="12" y="30"/>
                          <a:pt x="13" y="29"/>
                        </a:cubicBezTo>
                        <a:cubicBezTo>
                          <a:pt x="14" y="29"/>
                          <a:pt x="18" y="29"/>
                          <a:pt x="20" y="29"/>
                        </a:cubicBezTo>
                        <a:cubicBezTo>
                          <a:pt x="21" y="30"/>
                          <a:pt x="22" y="31"/>
                          <a:pt x="23" y="31"/>
                        </a:cubicBezTo>
                        <a:cubicBezTo>
                          <a:pt x="23" y="31"/>
                          <a:pt x="24" y="30"/>
                          <a:pt x="24" y="29"/>
                        </a:cubicBezTo>
                        <a:cubicBezTo>
                          <a:pt x="25" y="28"/>
                          <a:pt x="24" y="27"/>
                          <a:pt x="24" y="27"/>
                        </a:cubicBezTo>
                        <a:cubicBezTo>
                          <a:pt x="24" y="23"/>
                          <a:pt x="24" y="23"/>
                          <a:pt x="24" y="23"/>
                        </a:cubicBezTo>
                        <a:cubicBezTo>
                          <a:pt x="25" y="21"/>
                          <a:pt x="25" y="21"/>
                          <a:pt x="25" y="21"/>
                        </a:cubicBezTo>
                        <a:cubicBezTo>
                          <a:pt x="25" y="21"/>
                          <a:pt x="26" y="19"/>
                          <a:pt x="26" y="17"/>
                        </a:cubicBezTo>
                        <a:cubicBezTo>
                          <a:pt x="27" y="16"/>
                          <a:pt x="27" y="15"/>
                          <a:pt x="27" y="14"/>
                        </a:cubicBezTo>
                        <a:cubicBezTo>
                          <a:pt x="28" y="13"/>
                          <a:pt x="29" y="12"/>
                          <a:pt x="29" y="12"/>
                        </a:cubicBezTo>
                        <a:cubicBezTo>
                          <a:pt x="29" y="12"/>
                          <a:pt x="29" y="10"/>
                          <a:pt x="29" y="8"/>
                        </a:cubicBezTo>
                        <a:cubicBezTo>
                          <a:pt x="29" y="7"/>
                          <a:pt x="28" y="6"/>
                          <a:pt x="28" y="5"/>
                        </a:cubicBezTo>
                        <a:cubicBezTo>
                          <a:pt x="29" y="5"/>
                          <a:pt x="28" y="3"/>
                          <a:pt x="28" y="3"/>
                        </a:cubicBezTo>
                        <a:cubicBezTo>
                          <a:pt x="28" y="3"/>
                          <a:pt x="25" y="3"/>
                          <a:pt x="24" y="3"/>
                        </a:cubicBezTo>
                        <a:cubicBezTo>
                          <a:pt x="24" y="3"/>
                          <a:pt x="24" y="1"/>
                          <a:pt x="24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4" y="3"/>
                          <a:pt x="12" y="3"/>
                        </a:cubicBezTo>
                        <a:cubicBezTo>
                          <a:pt x="11" y="3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9" y="5"/>
                          <a:pt x="9" y="4"/>
                          <a:pt x="7" y="4"/>
                        </a:cubicBezTo>
                        <a:cubicBezTo>
                          <a:pt x="6" y="5"/>
                          <a:pt x="5" y="6"/>
                          <a:pt x="5" y="6"/>
                        </a:cubicBezTo>
                        <a:cubicBezTo>
                          <a:pt x="5" y="6"/>
                          <a:pt x="3" y="7"/>
                          <a:pt x="4" y="8"/>
                        </a:cubicBezTo>
                        <a:cubicBezTo>
                          <a:pt x="5" y="9"/>
                          <a:pt x="6" y="9"/>
                          <a:pt x="5" y="11"/>
                        </a:cubicBezTo>
                        <a:cubicBezTo>
                          <a:pt x="5" y="12"/>
                          <a:pt x="2" y="12"/>
                          <a:pt x="2" y="12"/>
                        </a:cubicBezTo>
                        <a:cubicBezTo>
                          <a:pt x="2" y="13"/>
                          <a:pt x="3" y="14"/>
                          <a:pt x="3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3" y="17"/>
                          <a:pt x="2" y="18"/>
                        </a:cubicBezTo>
                        <a:cubicBezTo>
                          <a:pt x="1" y="19"/>
                          <a:pt x="0" y="21"/>
                          <a:pt x="0" y="21"/>
                        </a:cubicBezTo>
                        <a:cubicBezTo>
                          <a:pt x="0" y="21"/>
                          <a:pt x="2" y="22"/>
                          <a:pt x="2" y="22"/>
                        </a:cubicBezTo>
                        <a:cubicBezTo>
                          <a:pt x="3" y="22"/>
                          <a:pt x="4" y="23"/>
                          <a:pt x="4" y="24"/>
                        </a:cubicBezTo>
                        <a:cubicBezTo>
                          <a:pt x="5" y="25"/>
                          <a:pt x="5" y="27"/>
                          <a:pt x="6" y="27"/>
                        </a:cubicBezTo>
                        <a:cubicBezTo>
                          <a:pt x="7" y="27"/>
                          <a:pt x="7" y="27"/>
                          <a:pt x="6" y="28"/>
                        </a:cubicBezTo>
                        <a:cubicBezTo>
                          <a:pt x="6" y="29"/>
                          <a:pt x="6" y="30"/>
                          <a:pt x="5" y="30"/>
                        </a:cubicBezTo>
                        <a:cubicBezTo>
                          <a:pt x="4" y="31"/>
                          <a:pt x="5" y="32"/>
                          <a:pt x="5" y="32"/>
                        </a:cubicBezTo>
                        <a:cubicBezTo>
                          <a:pt x="5" y="33"/>
                          <a:pt x="5" y="34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29" name="Freeform 130">
                    <a:extLst>
                      <a:ext uri="{FF2B5EF4-FFF2-40B4-BE49-F238E27FC236}">
                        <a16:creationId xmlns:a16="http://schemas.microsoft.com/office/drawing/2014/main" id="{A3AD9EC2-A6D4-E168-814E-427CA77E3D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51364" y="3520963"/>
                    <a:ext cx="488594" cy="413714"/>
                  </a:xfrm>
                  <a:custGeom>
                    <a:avLst/>
                    <a:gdLst>
                      <a:gd name="T0" fmla="*/ 47 w 71"/>
                      <a:gd name="T1" fmla="*/ 22 h 57"/>
                      <a:gd name="T2" fmla="*/ 46 w 71"/>
                      <a:gd name="T3" fmla="*/ 24 h 57"/>
                      <a:gd name="T4" fmla="*/ 48 w 71"/>
                      <a:gd name="T5" fmla="*/ 26 h 57"/>
                      <a:gd name="T6" fmla="*/ 49 w 71"/>
                      <a:gd name="T7" fmla="*/ 28 h 57"/>
                      <a:gd name="T8" fmla="*/ 53 w 71"/>
                      <a:gd name="T9" fmla="*/ 31 h 57"/>
                      <a:gd name="T10" fmla="*/ 65 w 71"/>
                      <a:gd name="T11" fmla="*/ 36 h 57"/>
                      <a:gd name="T12" fmla="*/ 71 w 71"/>
                      <a:gd name="T13" fmla="*/ 36 h 57"/>
                      <a:gd name="T14" fmla="*/ 59 w 71"/>
                      <a:gd name="T15" fmla="*/ 52 h 57"/>
                      <a:gd name="T16" fmla="*/ 54 w 71"/>
                      <a:gd name="T17" fmla="*/ 52 h 57"/>
                      <a:gd name="T18" fmla="*/ 52 w 71"/>
                      <a:gd name="T19" fmla="*/ 54 h 57"/>
                      <a:gd name="T20" fmla="*/ 47 w 71"/>
                      <a:gd name="T21" fmla="*/ 54 h 57"/>
                      <a:gd name="T22" fmla="*/ 46 w 71"/>
                      <a:gd name="T23" fmla="*/ 55 h 57"/>
                      <a:gd name="T24" fmla="*/ 41 w 71"/>
                      <a:gd name="T25" fmla="*/ 55 h 57"/>
                      <a:gd name="T26" fmla="*/ 40 w 71"/>
                      <a:gd name="T27" fmla="*/ 54 h 57"/>
                      <a:gd name="T28" fmla="*/ 37 w 71"/>
                      <a:gd name="T29" fmla="*/ 55 h 57"/>
                      <a:gd name="T30" fmla="*/ 35 w 71"/>
                      <a:gd name="T31" fmla="*/ 56 h 57"/>
                      <a:gd name="T32" fmla="*/ 32 w 71"/>
                      <a:gd name="T33" fmla="*/ 56 h 57"/>
                      <a:gd name="T34" fmla="*/ 30 w 71"/>
                      <a:gd name="T35" fmla="*/ 56 h 57"/>
                      <a:gd name="T36" fmla="*/ 26 w 71"/>
                      <a:gd name="T37" fmla="*/ 55 h 57"/>
                      <a:gd name="T38" fmla="*/ 23 w 71"/>
                      <a:gd name="T39" fmla="*/ 56 h 57"/>
                      <a:gd name="T40" fmla="*/ 20 w 71"/>
                      <a:gd name="T41" fmla="*/ 56 h 57"/>
                      <a:gd name="T42" fmla="*/ 16 w 71"/>
                      <a:gd name="T43" fmla="*/ 56 h 57"/>
                      <a:gd name="T44" fmla="*/ 16 w 71"/>
                      <a:gd name="T45" fmla="*/ 54 h 57"/>
                      <a:gd name="T46" fmla="*/ 15 w 71"/>
                      <a:gd name="T47" fmla="*/ 52 h 57"/>
                      <a:gd name="T48" fmla="*/ 14 w 71"/>
                      <a:gd name="T49" fmla="*/ 52 h 57"/>
                      <a:gd name="T50" fmla="*/ 11 w 71"/>
                      <a:gd name="T51" fmla="*/ 50 h 57"/>
                      <a:gd name="T52" fmla="*/ 9 w 71"/>
                      <a:gd name="T53" fmla="*/ 46 h 57"/>
                      <a:gd name="T54" fmla="*/ 8 w 71"/>
                      <a:gd name="T55" fmla="*/ 44 h 57"/>
                      <a:gd name="T56" fmla="*/ 6 w 71"/>
                      <a:gd name="T57" fmla="*/ 41 h 57"/>
                      <a:gd name="T58" fmla="*/ 3 w 71"/>
                      <a:gd name="T59" fmla="*/ 40 h 57"/>
                      <a:gd name="T60" fmla="*/ 0 w 71"/>
                      <a:gd name="T61" fmla="*/ 39 h 57"/>
                      <a:gd name="T62" fmla="*/ 1 w 71"/>
                      <a:gd name="T63" fmla="*/ 37 h 57"/>
                      <a:gd name="T64" fmla="*/ 3 w 71"/>
                      <a:gd name="T65" fmla="*/ 36 h 57"/>
                      <a:gd name="T66" fmla="*/ 5 w 71"/>
                      <a:gd name="T67" fmla="*/ 36 h 57"/>
                      <a:gd name="T68" fmla="*/ 6 w 71"/>
                      <a:gd name="T69" fmla="*/ 33 h 57"/>
                      <a:gd name="T70" fmla="*/ 6 w 71"/>
                      <a:gd name="T71" fmla="*/ 28 h 57"/>
                      <a:gd name="T72" fmla="*/ 8 w 71"/>
                      <a:gd name="T73" fmla="*/ 23 h 57"/>
                      <a:gd name="T74" fmla="*/ 8 w 71"/>
                      <a:gd name="T75" fmla="*/ 21 h 57"/>
                      <a:gd name="T76" fmla="*/ 10 w 71"/>
                      <a:gd name="T77" fmla="*/ 19 h 57"/>
                      <a:gd name="T78" fmla="*/ 12 w 71"/>
                      <a:gd name="T79" fmla="*/ 18 h 57"/>
                      <a:gd name="T80" fmla="*/ 13 w 71"/>
                      <a:gd name="T81" fmla="*/ 15 h 57"/>
                      <a:gd name="T82" fmla="*/ 15 w 71"/>
                      <a:gd name="T83" fmla="*/ 11 h 57"/>
                      <a:gd name="T84" fmla="*/ 17 w 71"/>
                      <a:gd name="T85" fmla="*/ 8 h 57"/>
                      <a:gd name="T86" fmla="*/ 19 w 71"/>
                      <a:gd name="T87" fmla="*/ 4 h 57"/>
                      <a:gd name="T88" fmla="*/ 22 w 71"/>
                      <a:gd name="T89" fmla="*/ 3 h 57"/>
                      <a:gd name="T90" fmla="*/ 24 w 71"/>
                      <a:gd name="T91" fmla="*/ 4 h 57"/>
                      <a:gd name="T92" fmla="*/ 25 w 71"/>
                      <a:gd name="T93" fmla="*/ 5 h 57"/>
                      <a:gd name="T94" fmla="*/ 26 w 71"/>
                      <a:gd name="T95" fmla="*/ 1 h 57"/>
                      <a:gd name="T96" fmla="*/ 28 w 71"/>
                      <a:gd name="T97" fmla="*/ 1 h 57"/>
                      <a:gd name="T98" fmla="*/ 30 w 71"/>
                      <a:gd name="T99" fmla="*/ 3 h 57"/>
                      <a:gd name="T100" fmla="*/ 33 w 71"/>
                      <a:gd name="T101" fmla="*/ 4 h 57"/>
                      <a:gd name="T102" fmla="*/ 38 w 71"/>
                      <a:gd name="T103" fmla="*/ 5 h 57"/>
                      <a:gd name="T104" fmla="*/ 41 w 71"/>
                      <a:gd name="T105" fmla="*/ 8 h 57"/>
                      <a:gd name="T106" fmla="*/ 43 w 71"/>
                      <a:gd name="T107" fmla="*/ 11 h 57"/>
                      <a:gd name="T108" fmla="*/ 45 w 71"/>
                      <a:gd name="T109" fmla="*/ 13 h 57"/>
                      <a:gd name="T110" fmla="*/ 42 w 71"/>
                      <a:gd name="T111" fmla="*/ 17 h 57"/>
                      <a:gd name="T112" fmla="*/ 41 w 71"/>
                      <a:gd name="T113" fmla="*/ 21 h 57"/>
                      <a:gd name="T114" fmla="*/ 44 w 71"/>
                      <a:gd name="T115" fmla="*/ 22 h 57"/>
                      <a:gd name="T116" fmla="*/ 46 w 71"/>
                      <a:gd name="T117" fmla="*/ 22 h 57"/>
                      <a:gd name="T118" fmla="*/ 47 w 71"/>
                      <a:gd name="T119" fmla="*/ 2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71" h="57">
                        <a:moveTo>
                          <a:pt x="47" y="22"/>
                        </a:moveTo>
                        <a:cubicBezTo>
                          <a:pt x="46" y="24"/>
                          <a:pt x="46" y="24"/>
                          <a:pt x="46" y="24"/>
                        </a:cubicBezTo>
                        <a:cubicBezTo>
                          <a:pt x="46" y="24"/>
                          <a:pt x="47" y="25"/>
                          <a:pt x="48" y="26"/>
                        </a:cubicBezTo>
                        <a:cubicBezTo>
                          <a:pt x="49" y="27"/>
                          <a:pt x="48" y="28"/>
                          <a:pt x="49" y="28"/>
                        </a:cubicBezTo>
                        <a:cubicBezTo>
                          <a:pt x="51" y="29"/>
                          <a:pt x="51" y="30"/>
                          <a:pt x="53" y="31"/>
                        </a:cubicBezTo>
                        <a:cubicBezTo>
                          <a:pt x="54" y="31"/>
                          <a:pt x="65" y="36"/>
                          <a:pt x="65" y="36"/>
                        </a:cubicBezTo>
                        <a:cubicBezTo>
                          <a:pt x="71" y="36"/>
                          <a:pt x="71" y="36"/>
                          <a:pt x="71" y="36"/>
                        </a:cubicBezTo>
                        <a:cubicBezTo>
                          <a:pt x="59" y="52"/>
                          <a:pt x="59" y="52"/>
                          <a:pt x="59" y="52"/>
                        </a:cubicBezTo>
                        <a:cubicBezTo>
                          <a:pt x="54" y="52"/>
                          <a:pt x="54" y="52"/>
                          <a:pt x="54" y="52"/>
                        </a:cubicBezTo>
                        <a:cubicBezTo>
                          <a:pt x="52" y="54"/>
                          <a:pt x="52" y="54"/>
                          <a:pt x="52" y="54"/>
                        </a:cubicBezTo>
                        <a:cubicBezTo>
                          <a:pt x="47" y="54"/>
                          <a:pt x="47" y="54"/>
                          <a:pt x="47" y="54"/>
                        </a:cubicBezTo>
                        <a:cubicBezTo>
                          <a:pt x="46" y="55"/>
                          <a:pt x="46" y="55"/>
                          <a:pt x="46" y="55"/>
                        </a:cubicBezTo>
                        <a:cubicBezTo>
                          <a:pt x="46" y="55"/>
                          <a:pt x="42" y="56"/>
                          <a:pt x="41" y="55"/>
                        </a:cubicBezTo>
                        <a:cubicBezTo>
                          <a:pt x="40" y="55"/>
                          <a:pt x="40" y="54"/>
                          <a:pt x="40" y="54"/>
                        </a:cubicBezTo>
                        <a:cubicBezTo>
                          <a:pt x="40" y="54"/>
                          <a:pt x="38" y="55"/>
                          <a:pt x="37" y="55"/>
                        </a:cubicBezTo>
                        <a:cubicBezTo>
                          <a:pt x="35" y="54"/>
                          <a:pt x="35" y="56"/>
                          <a:pt x="35" y="56"/>
                        </a:cubicBezTo>
                        <a:cubicBezTo>
                          <a:pt x="35" y="56"/>
                          <a:pt x="34" y="56"/>
                          <a:pt x="32" y="56"/>
                        </a:cubicBezTo>
                        <a:cubicBezTo>
                          <a:pt x="31" y="56"/>
                          <a:pt x="30" y="57"/>
                          <a:pt x="30" y="56"/>
                        </a:cubicBezTo>
                        <a:cubicBezTo>
                          <a:pt x="29" y="55"/>
                          <a:pt x="26" y="55"/>
                          <a:pt x="26" y="55"/>
                        </a:cubicBezTo>
                        <a:cubicBezTo>
                          <a:pt x="26" y="55"/>
                          <a:pt x="24" y="56"/>
                          <a:pt x="23" y="56"/>
                        </a:cubicBezTo>
                        <a:cubicBezTo>
                          <a:pt x="22" y="55"/>
                          <a:pt x="20" y="56"/>
                          <a:pt x="20" y="56"/>
                        </a:cubicBezTo>
                        <a:cubicBezTo>
                          <a:pt x="19" y="56"/>
                          <a:pt x="16" y="56"/>
                          <a:pt x="16" y="56"/>
                        </a:cubicBezTo>
                        <a:cubicBezTo>
                          <a:pt x="16" y="54"/>
                          <a:pt x="16" y="54"/>
                          <a:pt x="16" y="54"/>
                        </a:cubicBezTo>
                        <a:cubicBezTo>
                          <a:pt x="16" y="54"/>
                          <a:pt x="16" y="52"/>
                          <a:pt x="15" y="52"/>
                        </a:cubicBezTo>
                        <a:cubicBezTo>
                          <a:pt x="15" y="52"/>
                          <a:pt x="14" y="52"/>
                          <a:pt x="14" y="52"/>
                        </a:cubicBezTo>
                        <a:cubicBezTo>
                          <a:pt x="13" y="52"/>
                          <a:pt x="11" y="52"/>
                          <a:pt x="11" y="50"/>
                        </a:cubicBezTo>
                        <a:cubicBezTo>
                          <a:pt x="11" y="49"/>
                          <a:pt x="9" y="47"/>
                          <a:pt x="9" y="46"/>
                        </a:cubicBezTo>
                        <a:cubicBezTo>
                          <a:pt x="9" y="45"/>
                          <a:pt x="9" y="44"/>
                          <a:pt x="8" y="44"/>
                        </a:cubicBezTo>
                        <a:cubicBezTo>
                          <a:pt x="7" y="43"/>
                          <a:pt x="7" y="42"/>
                          <a:pt x="6" y="41"/>
                        </a:cubicBezTo>
                        <a:cubicBezTo>
                          <a:pt x="5" y="40"/>
                          <a:pt x="4" y="40"/>
                          <a:pt x="3" y="40"/>
                        </a:cubicBezTo>
                        <a:cubicBezTo>
                          <a:pt x="3" y="39"/>
                          <a:pt x="0" y="40"/>
                          <a:pt x="0" y="39"/>
                        </a:cubicBezTo>
                        <a:cubicBezTo>
                          <a:pt x="1" y="38"/>
                          <a:pt x="1" y="37"/>
                          <a:pt x="1" y="37"/>
                        </a:cubicBezTo>
                        <a:cubicBezTo>
                          <a:pt x="1" y="37"/>
                          <a:pt x="1" y="36"/>
                          <a:pt x="3" y="36"/>
                        </a:cubicBezTo>
                        <a:cubicBezTo>
                          <a:pt x="4" y="36"/>
                          <a:pt x="5" y="36"/>
                          <a:pt x="5" y="36"/>
                        </a:cubicBezTo>
                        <a:cubicBezTo>
                          <a:pt x="5" y="36"/>
                          <a:pt x="6" y="34"/>
                          <a:pt x="6" y="33"/>
                        </a:cubicBezTo>
                        <a:cubicBezTo>
                          <a:pt x="6" y="32"/>
                          <a:pt x="6" y="29"/>
                          <a:pt x="6" y="28"/>
                        </a:cubicBezTo>
                        <a:cubicBezTo>
                          <a:pt x="6" y="27"/>
                          <a:pt x="8" y="25"/>
                          <a:pt x="8" y="23"/>
                        </a:cubicBezTo>
                        <a:cubicBezTo>
                          <a:pt x="8" y="22"/>
                          <a:pt x="8" y="21"/>
                          <a:pt x="8" y="21"/>
                        </a:cubicBezTo>
                        <a:cubicBezTo>
                          <a:pt x="8" y="21"/>
                          <a:pt x="9" y="20"/>
                          <a:pt x="10" y="19"/>
                        </a:cubicBezTo>
                        <a:cubicBezTo>
                          <a:pt x="11" y="19"/>
                          <a:pt x="12" y="19"/>
                          <a:pt x="12" y="18"/>
                        </a:cubicBezTo>
                        <a:cubicBezTo>
                          <a:pt x="12" y="17"/>
                          <a:pt x="13" y="16"/>
                          <a:pt x="13" y="15"/>
                        </a:cubicBezTo>
                        <a:cubicBezTo>
                          <a:pt x="14" y="14"/>
                          <a:pt x="15" y="13"/>
                          <a:pt x="15" y="11"/>
                        </a:cubicBezTo>
                        <a:cubicBezTo>
                          <a:pt x="15" y="10"/>
                          <a:pt x="16" y="9"/>
                          <a:pt x="17" y="8"/>
                        </a:cubicBezTo>
                        <a:cubicBezTo>
                          <a:pt x="18" y="6"/>
                          <a:pt x="19" y="4"/>
                          <a:pt x="19" y="4"/>
                        </a:cubicBezTo>
                        <a:cubicBezTo>
                          <a:pt x="22" y="3"/>
                          <a:pt x="22" y="3"/>
                          <a:pt x="22" y="3"/>
                        </a:cubicBezTo>
                        <a:cubicBezTo>
                          <a:pt x="22" y="3"/>
                          <a:pt x="24" y="3"/>
                          <a:pt x="24" y="4"/>
                        </a:cubicBezTo>
                        <a:cubicBezTo>
                          <a:pt x="25" y="4"/>
                          <a:pt x="25" y="5"/>
                          <a:pt x="25" y="5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7" y="0"/>
                          <a:pt x="28" y="1"/>
                        </a:cubicBezTo>
                        <a:cubicBezTo>
                          <a:pt x="29" y="2"/>
                          <a:pt x="29" y="3"/>
                          <a:pt x="30" y="3"/>
                        </a:cubicBezTo>
                        <a:cubicBezTo>
                          <a:pt x="31" y="3"/>
                          <a:pt x="32" y="3"/>
                          <a:pt x="33" y="4"/>
                        </a:cubicBezTo>
                        <a:cubicBezTo>
                          <a:pt x="33" y="5"/>
                          <a:pt x="36" y="5"/>
                          <a:pt x="38" y="5"/>
                        </a:cubicBezTo>
                        <a:cubicBezTo>
                          <a:pt x="39" y="6"/>
                          <a:pt x="39" y="7"/>
                          <a:pt x="41" y="8"/>
                        </a:cubicBezTo>
                        <a:cubicBezTo>
                          <a:pt x="42" y="9"/>
                          <a:pt x="42" y="11"/>
                          <a:pt x="43" y="11"/>
                        </a:cubicBezTo>
                        <a:cubicBezTo>
                          <a:pt x="43" y="12"/>
                          <a:pt x="45" y="13"/>
                          <a:pt x="45" y="13"/>
                        </a:cubicBezTo>
                        <a:cubicBezTo>
                          <a:pt x="45" y="13"/>
                          <a:pt x="42" y="16"/>
                          <a:pt x="42" y="17"/>
                        </a:cubicBezTo>
                        <a:cubicBezTo>
                          <a:pt x="43" y="18"/>
                          <a:pt x="41" y="20"/>
                          <a:pt x="41" y="21"/>
                        </a:cubicBezTo>
                        <a:cubicBezTo>
                          <a:pt x="42" y="22"/>
                          <a:pt x="43" y="22"/>
                          <a:pt x="44" y="22"/>
                        </a:cubicBezTo>
                        <a:cubicBezTo>
                          <a:pt x="45" y="22"/>
                          <a:pt x="46" y="22"/>
                          <a:pt x="46" y="22"/>
                        </a:cubicBezTo>
                        <a:lnTo>
                          <a:pt x="47" y="22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30" name="Freeform 145">
                    <a:extLst>
                      <a:ext uri="{FF2B5EF4-FFF2-40B4-BE49-F238E27FC236}">
                        <a16:creationId xmlns:a16="http://schemas.microsoft.com/office/drawing/2014/main" id="{D65548C6-ECB9-6BE1-F30C-F6EF7FDAA3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76334" y="3941459"/>
                    <a:ext cx="233583" cy="314243"/>
                  </a:xfrm>
                  <a:custGeom>
                    <a:avLst/>
                    <a:gdLst>
                      <a:gd name="T0" fmla="*/ 5 w 34"/>
                      <a:gd name="T1" fmla="*/ 42 h 43"/>
                      <a:gd name="T2" fmla="*/ 9 w 34"/>
                      <a:gd name="T3" fmla="*/ 41 h 43"/>
                      <a:gd name="T4" fmla="*/ 13 w 34"/>
                      <a:gd name="T5" fmla="*/ 41 h 43"/>
                      <a:gd name="T6" fmla="*/ 15 w 34"/>
                      <a:gd name="T7" fmla="*/ 39 h 43"/>
                      <a:gd name="T8" fmla="*/ 17 w 34"/>
                      <a:gd name="T9" fmla="*/ 42 h 43"/>
                      <a:gd name="T10" fmla="*/ 19 w 34"/>
                      <a:gd name="T11" fmla="*/ 42 h 43"/>
                      <a:gd name="T12" fmla="*/ 23 w 34"/>
                      <a:gd name="T13" fmla="*/ 40 h 43"/>
                      <a:gd name="T14" fmla="*/ 25 w 34"/>
                      <a:gd name="T15" fmla="*/ 37 h 43"/>
                      <a:gd name="T16" fmla="*/ 26 w 34"/>
                      <a:gd name="T17" fmla="*/ 34 h 43"/>
                      <a:gd name="T18" fmla="*/ 26 w 34"/>
                      <a:gd name="T19" fmla="*/ 31 h 43"/>
                      <a:gd name="T20" fmla="*/ 27 w 34"/>
                      <a:gd name="T21" fmla="*/ 28 h 43"/>
                      <a:gd name="T22" fmla="*/ 29 w 34"/>
                      <a:gd name="T23" fmla="*/ 24 h 43"/>
                      <a:gd name="T24" fmla="*/ 29 w 34"/>
                      <a:gd name="T25" fmla="*/ 22 h 43"/>
                      <a:gd name="T26" fmla="*/ 31 w 34"/>
                      <a:gd name="T27" fmla="*/ 19 h 43"/>
                      <a:gd name="T28" fmla="*/ 31 w 34"/>
                      <a:gd name="T29" fmla="*/ 15 h 43"/>
                      <a:gd name="T30" fmla="*/ 31 w 34"/>
                      <a:gd name="T31" fmla="*/ 11 h 43"/>
                      <a:gd name="T32" fmla="*/ 32 w 34"/>
                      <a:gd name="T33" fmla="*/ 7 h 43"/>
                      <a:gd name="T34" fmla="*/ 33 w 34"/>
                      <a:gd name="T35" fmla="*/ 4 h 43"/>
                      <a:gd name="T36" fmla="*/ 34 w 34"/>
                      <a:gd name="T37" fmla="*/ 0 h 43"/>
                      <a:gd name="T38" fmla="*/ 28 w 34"/>
                      <a:gd name="T39" fmla="*/ 0 h 43"/>
                      <a:gd name="T40" fmla="*/ 25 w 34"/>
                      <a:gd name="T41" fmla="*/ 3 h 43"/>
                      <a:gd name="T42" fmla="*/ 25 w 34"/>
                      <a:gd name="T43" fmla="*/ 7 h 43"/>
                      <a:gd name="T44" fmla="*/ 19 w 34"/>
                      <a:gd name="T45" fmla="*/ 7 h 43"/>
                      <a:gd name="T46" fmla="*/ 14 w 34"/>
                      <a:gd name="T47" fmla="*/ 6 h 43"/>
                      <a:gd name="T48" fmla="*/ 11 w 34"/>
                      <a:gd name="T49" fmla="*/ 9 h 43"/>
                      <a:gd name="T50" fmla="*/ 14 w 34"/>
                      <a:gd name="T51" fmla="*/ 10 h 43"/>
                      <a:gd name="T52" fmla="*/ 16 w 34"/>
                      <a:gd name="T53" fmla="*/ 14 h 43"/>
                      <a:gd name="T54" fmla="*/ 12 w 34"/>
                      <a:gd name="T55" fmla="*/ 15 h 43"/>
                      <a:gd name="T56" fmla="*/ 12 w 34"/>
                      <a:gd name="T57" fmla="*/ 18 h 43"/>
                      <a:gd name="T58" fmla="*/ 14 w 34"/>
                      <a:gd name="T59" fmla="*/ 22 h 43"/>
                      <a:gd name="T60" fmla="*/ 14 w 34"/>
                      <a:gd name="T61" fmla="*/ 27 h 43"/>
                      <a:gd name="T62" fmla="*/ 14 w 34"/>
                      <a:gd name="T63" fmla="*/ 31 h 43"/>
                      <a:gd name="T64" fmla="*/ 9 w 34"/>
                      <a:gd name="T65" fmla="*/ 30 h 43"/>
                      <a:gd name="T66" fmla="*/ 7 w 34"/>
                      <a:gd name="T67" fmla="*/ 30 h 43"/>
                      <a:gd name="T68" fmla="*/ 4 w 34"/>
                      <a:gd name="T69" fmla="*/ 32 h 43"/>
                      <a:gd name="T70" fmla="*/ 4 w 34"/>
                      <a:gd name="T71" fmla="*/ 37 h 43"/>
                      <a:gd name="T72" fmla="*/ 0 w 34"/>
                      <a:gd name="T73" fmla="*/ 39 h 43"/>
                      <a:gd name="T74" fmla="*/ 2 w 34"/>
                      <a:gd name="T75" fmla="*/ 41 h 43"/>
                      <a:gd name="T76" fmla="*/ 3 w 34"/>
                      <a:gd name="T77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4" h="43">
                        <a:moveTo>
                          <a:pt x="4" y="42"/>
                        </a:moveTo>
                        <a:cubicBezTo>
                          <a:pt x="4" y="42"/>
                          <a:pt x="4" y="42"/>
                          <a:pt x="5" y="42"/>
                        </a:cubicBezTo>
                        <a:cubicBezTo>
                          <a:pt x="7" y="42"/>
                          <a:pt x="5" y="42"/>
                          <a:pt x="7" y="41"/>
                        </a:cubicBezTo>
                        <a:cubicBezTo>
                          <a:pt x="8" y="40"/>
                          <a:pt x="9" y="41"/>
                          <a:pt x="9" y="41"/>
                        </a:cubicBezTo>
                        <a:cubicBezTo>
                          <a:pt x="9" y="41"/>
                          <a:pt x="9" y="42"/>
                          <a:pt x="10" y="41"/>
                        </a:cubicBezTo>
                        <a:cubicBezTo>
                          <a:pt x="11" y="40"/>
                          <a:pt x="12" y="41"/>
                          <a:pt x="13" y="41"/>
                        </a:cubicBezTo>
                        <a:cubicBezTo>
                          <a:pt x="14" y="41"/>
                          <a:pt x="13" y="39"/>
                          <a:pt x="13" y="39"/>
                        </a:cubicBezTo>
                        <a:cubicBezTo>
                          <a:pt x="13" y="39"/>
                          <a:pt x="14" y="39"/>
                          <a:pt x="15" y="39"/>
                        </a:cubicBezTo>
                        <a:cubicBezTo>
                          <a:pt x="16" y="39"/>
                          <a:pt x="17" y="39"/>
                          <a:pt x="17" y="39"/>
                        </a:cubicBezTo>
                        <a:cubicBezTo>
                          <a:pt x="17" y="42"/>
                          <a:pt x="17" y="42"/>
                          <a:pt x="17" y="42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9" y="42"/>
                          <a:pt x="19" y="42"/>
                          <a:pt x="19" y="42"/>
                        </a:cubicBezTo>
                        <a:cubicBezTo>
                          <a:pt x="22" y="42"/>
                          <a:pt x="22" y="42"/>
                          <a:pt x="22" y="42"/>
                        </a:cubicBezTo>
                        <a:cubicBezTo>
                          <a:pt x="23" y="40"/>
                          <a:pt x="23" y="40"/>
                          <a:pt x="23" y="40"/>
                        </a:cubicBezTo>
                        <a:cubicBezTo>
                          <a:pt x="24" y="38"/>
                          <a:pt x="24" y="38"/>
                          <a:pt x="24" y="38"/>
                        </a:cubicBezTo>
                        <a:cubicBezTo>
                          <a:pt x="25" y="37"/>
                          <a:pt x="25" y="37"/>
                          <a:pt x="25" y="37"/>
                        </a:cubicBezTo>
                        <a:cubicBezTo>
                          <a:pt x="25" y="35"/>
                          <a:pt x="25" y="35"/>
                          <a:pt x="25" y="35"/>
                        </a:cubicBezTo>
                        <a:cubicBezTo>
                          <a:pt x="26" y="34"/>
                          <a:pt x="26" y="34"/>
                          <a:pt x="26" y="34"/>
                        </a:cubicBezTo>
                        <a:cubicBezTo>
                          <a:pt x="26" y="32"/>
                          <a:pt x="26" y="32"/>
                          <a:pt x="26" y="32"/>
                        </a:cubicBezTo>
                        <a:cubicBezTo>
                          <a:pt x="26" y="31"/>
                          <a:pt x="26" y="31"/>
                          <a:pt x="26" y="31"/>
                        </a:cubicBezTo>
                        <a:cubicBezTo>
                          <a:pt x="26" y="29"/>
                          <a:pt x="26" y="29"/>
                          <a:pt x="26" y="29"/>
                        </a:cubicBezTo>
                        <a:cubicBezTo>
                          <a:pt x="27" y="28"/>
                          <a:pt x="27" y="28"/>
                          <a:pt x="27" y="28"/>
                        </a:cubicBezTo>
                        <a:cubicBezTo>
                          <a:pt x="27" y="26"/>
                          <a:pt x="27" y="26"/>
                          <a:pt x="27" y="26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2"/>
                          <a:pt x="29" y="22"/>
                          <a:pt x="29" y="22"/>
                        </a:cubicBezTo>
                        <a:cubicBezTo>
                          <a:pt x="29" y="21"/>
                          <a:pt x="29" y="21"/>
                          <a:pt x="29" y="21"/>
                        </a:cubicBezTo>
                        <a:cubicBezTo>
                          <a:pt x="31" y="19"/>
                          <a:pt x="31" y="19"/>
                          <a:pt x="31" y="19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5"/>
                          <a:pt x="32" y="5"/>
                          <a:pt x="32" y="5"/>
                        </a:cubicBezTo>
                        <a:cubicBezTo>
                          <a:pt x="33" y="4"/>
                          <a:pt x="33" y="4"/>
                          <a:pt x="33" y="4"/>
                        </a:cubicBezTo>
                        <a:cubicBezTo>
                          <a:pt x="34" y="2"/>
                          <a:pt x="34" y="2"/>
                          <a:pt x="34" y="2"/>
                        </a:cubicBezTo>
                        <a:cubicBezTo>
                          <a:pt x="34" y="0"/>
                          <a:pt x="34" y="0"/>
                          <a:pt x="34" y="0"/>
                        </a:cubicBezTo>
                        <a:cubicBezTo>
                          <a:pt x="34" y="0"/>
                          <a:pt x="32" y="0"/>
                          <a:pt x="31" y="1"/>
                        </a:cubicBezTo>
                        <a:cubicBezTo>
                          <a:pt x="30" y="1"/>
                          <a:pt x="30" y="0"/>
                          <a:pt x="28" y="0"/>
                        </a:cubicBezTo>
                        <a:cubicBezTo>
                          <a:pt x="27" y="1"/>
                          <a:pt x="28" y="1"/>
                          <a:pt x="27" y="2"/>
                        </a:cubicBezTo>
                        <a:cubicBezTo>
                          <a:pt x="26" y="3"/>
                          <a:pt x="25" y="3"/>
                          <a:pt x="25" y="3"/>
                        </a:cubicBezTo>
                        <a:cubicBezTo>
                          <a:pt x="25" y="3"/>
                          <a:pt x="24" y="5"/>
                          <a:pt x="24" y="5"/>
                        </a:cubicBezTo>
                        <a:cubicBezTo>
                          <a:pt x="24" y="6"/>
                          <a:pt x="25" y="7"/>
                          <a:pt x="25" y="7"/>
                        </a:cubicBezTo>
                        <a:cubicBezTo>
                          <a:pt x="25" y="7"/>
                          <a:pt x="23" y="7"/>
                          <a:pt x="22" y="7"/>
                        </a:cubicBezTo>
                        <a:cubicBezTo>
                          <a:pt x="21" y="7"/>
                          <a:pt x="20" y="7"/>
                          <a:pt x="19" y="7"/>
                        </a:cubicBezTo>
                        <a:cubicBezTo>
                          <a:pt x="18" y="7"/>
                          <a:pt x="18" y="7"/>
                          <a:pt x="18" y="6"/>
                        </a:cubicBezTo>
                        <a:cubicBezTo>
                          <a:pt x="17" y="6"/>
                          <a:pt x="16" y="5"/>
                          <a:pt x="14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8"/>
                          <a:pt x="11" y="9"/>
                        </a:cubicBezTo>
                        <a:cubicBezTo>
                          <a:pt x="11" y="10"/>
                          <a:pt x="10" y="11"/>
                          <a:pt x="11" y="10"/>
                        </a:cubicBezTo>
                        <a:cubicBezTo>
                          <a:pt x="13" y="10"/>
                          <a:pt x="13" y="10"/>
                          <a:pt x="14" y="10"/>
                        </a:cubicBezTo>
                        <a:cubicBezTo>
                          <a:pt x="15" y="10"/>
                          <a:pt x="17" y="11"/>
                          <a:pt x="17" y="11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6" y="14"/>
                          <a:pt x="15" y="14"/>
                          <a:pt x="14" y="14"/>
                        </a:cubicBezTo>
                        <a:cubicBezTo>
                          <a:pt x="13" y="14"/>
                          <a:pt x="12" y="14"/>
                          <a:pt x="12" y="15"/>
                        </a:cubicBezTo>
                        <a:cubicBezTo>
                          <a:pt x="12" y="16"/>
                          <a:pt x="13" y="18"/>
                          <a:pt x="13" y="18"/>
                        </a:cubicBezTo>
                        <a:cubicBezTo>
                          <a:pt x="13" y="18"/>
                          <a:pt x="11" y="18"/>
                          <a:pt x="12" y="18"/>
                        </a:cubicBezTo>
                        <a:cubicBezTo>
                          <a:pt x="13" y="18"/>
                          <a:pt x="14" y="19"/>
                          <a:pt x="14" y="20"/>
                        </a:cubicBezTo>
                        <a:cubicBezTo>
                          <a:pt x="14" y="21"/>
                          <a:pt x="14" y="21"/>
                          <a:pt x="14" y="22"/>
                        </a:cubicBezTo>
                        <a:cubicBezTo>
                          <a:pt x="14" y="24"/>
                          <a:pt x="14" y="24"/>
                          <a:pt x="15" y="25"/>
                        </a:cubicBezTo>
                        <a:cubicBezTo>
                          <a:pt x="15" y="26"/>
                          <a:pt x="13" y="26"/>
                          <a:pt x="14" y="27"/>
                        </a:cubicBezTo>
                        <a:cubicBezTo>
                          <a:pt x="15" y="27"/>
                          <a:pt x="16" y="27"/>
                          <a:pt x="15" y="29"/>
                        </a:cubicBezTo>
                        <a:cubicBezTo>
                          <a:pt x="15" y="31"/>
                          <a:pt x="15" y="32"/>
                          <a:pt x="14" y="31"/>
                        </a:cubicBezTo>
                        <a:cubicBezTo>
                          <a:pt x="13" y="31"/>
                          <a:pt x="13" y="29"/>
                          <a:pt x="12" y="29"/>
                        </a:cubicBezTo>
                        <a:cubicBezTo>
                          <a:pt x="11" y="29"/>
                          <a:pt x="9" y="30"/>
                          <a:pt x="9" y="30"/>
                        </a:cubicBezTo>
                        <a:cubicBezTo>
                          <a:pt x="9" y="30"/>
                          <a:pt x="8" y="29"/>
                          <a:pt x="7" y="28"/>
                        </a:cubicBezTo>
                        <a:cubicBezTo>
                          <a:pt x="6" y="28"/>
                          <a:pt x="8" y="30"/>
                          <a:pt x="7" y="30"/>
                        </a:cubicBezTo>
                        <a:cubicBezTo>
                          <a:pt x="6" y="30"/>
                          <a:pt x="3" y="29"/>
                          <a:pt x="4" y="31"/>
                        </a:cubicBezTo>
                        <a:cubicBezTo>
                          <a:pt x="5" y="32"/>
                          <a:pt x="4" y="31"/>
                          <a:pt x="4" y="32"/>
                        </a:cubicBezTo>
                        <a:cubicBezTo>
                          <a:pt x="3" y="33"/>
                          <a:pt x="5" y="34"/>
                          <a:pt x="5" y="35"/>
                        </a:cubicBezTo>
                        <a:cubicBezTo>
                          <a:pt x="5" y="37"/>
                          <a:pt x="6" y="38"/>
                          <a:pt x="4" y="37"/>
                        </a:cubicBezTo>
                        <a:cubicBezTo>
                          <a:pt x="2" y="37"/>
                          <a:pt x="2" y="36"/>
                          <a:pt x="1" y="36"/>
                        </a:cubicBezTo>
                        <a:cubicBezTo>
                          <a:pt x="0" y="36"/>
                          <a:pt x="0" y="39"/>
                          <a:pt x="0" y="39"/>
                        </a:cubicBezTo>
                        <a:cubicBezTo>
                          <a:pt x="0" y="39"/>
                          <a:pt x="1" y="40"/>
                          <a:pt x="2" y="41"/>
                        </a:cubicBezTo>
                        <a:cubicBezTo>
                          <a:pt x="2" y="41"/>
                          <a:pt x="2" y="41"/>
                          <a:pt x="2" y="41"/>
                        </a:cubicBezTo>
                        <a:cubicBezTo>
                          <a:pt x="3" y="41"/>
                          <a:pt x="3" y="41"/>
                          <a:pt x="3" y="41"/>
                        </a:cubicBezTo>
                        <a:cubicBezTo>
                          <a:pt x="3" y="41"/>
                          <a:pt x="2" y="42"/>
                          <a:pt x="3" y="42"/>
                        </a:cubicBezTo>
                        <a:lnTo>
                          <a:pt x="4" y="42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31" name="Freeform 150">
                    <a:extLst>
                      <a:ext uri="{FF2B5EF4-FFF2-40B4-BE49-F238E27FC236}">
                        <a16:creationId xmlns:a16="http://schemas.microsoft.com/office/drawing/2014/main" id="{933AA9B6-2241-498A-EE9A-969F574302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57768" y="3672430"/>
                    <a:ext cx="426449" cy="291635"/>
                  </a:xfrm>
                  <a:custGeom>
                    <a:avLst/>
                    <a:gdLst>
                      <a:gd name="T0" fmla="*/ 22 w 62"/>
                      <a:gd name="T1" fmla="*/ 37 h 40"/>
                      <a:gd name="T2" fmla="*/ 22 w 62"/>
                      <a:gd name="T3" fmla="*/ 33 h 40"/>
                      <a:gd name="T4" fmla="*/ 25 w 62"/>
                      <a:gd name="T5" fmla="*/ 30 h 40"/>
                      <a:gd name="T6" fmla="*/ 27 w 62"/>
                      <a:gd name="T7" fmla="*/ 28 h 40"/>
                      <a:gd name="T8" fmla="*/ 30 w 62"/>
                      <a:gd name="T9" fmla="*/ 28 h 40"/>
                      <a:gd name="T10" fmla="*/ 33 w 62"/>
                      <a:gd name="T11" fmla="*/ 31 h 40"/>
                      <a:gd name="T12" fmla="*/ 37 w 62"/>
                      <a:gd name="T13" fmla="*/ 31 h 40"/>
                      <a:gd name="T14" fmla="*/ 40 w 62"/>
                      <a:gd name="T15" fmla="*/ 32 h 40"/>
                      <a:gd name="T16" fmla="*/ 43 w 62"/>
                      <a:gd name="T17" fmla="*/ 32 h 40"/>
                      <a:gd name="T18" fmla="*/ 44 w 62"/>
                      <a:gd name="T19" fmla="*/ 30 h 40"/>
                      <a:gd name="T20" fmla="*/ 47 w 62"/>
                      <a:gd name="T21" fmla="*/ 31 h 40"/>
                      <a:gd name="T22" fmla="*/ 49 w 62"/>
                      <a:gd name="T23" fmla="*/ 30 h 40"/>
                      <a:gd name="T24" fmla="*/ 50 w 62"/>
                      <a:gd name="T25" fmla="*/ 29 h 40"/>
                      <a:gd name="T26" fmla="*/ 52 w 62"/>
                      <a:gd name="T27" fmla="*/ 29 h 40"/>
                      <a:gd name="T28" fmla="*/ 54 w 62"/>
                      <a:gd name="T29" fmla="*/ 27 h 40"/>
                      <a:gd name="T30" fmla="*/ 58 w 62"/>
                      <a:gd name="T31" fmla="*/ 27 h 40"/>
                      <a:gd name="T32" fmla="*/ 59 w 62"/>
                      <a:gd name="T33" fmla="*/ 28 h 40"/>
                      <a:gd name="T34" fmla="*/ 62 w 62"/>
                      <a:gd name="T35" fmla="*/ 28 h 40"/>
                      <a:gd name="T36" fmla="*/ 61 w 62"/>
                      <a:gd name="T37" fmla="*/ 26 h 40"/>
                      <a:gd name="T38" fmla="*/ 60 w 62"/>
                      <a:gd name="T39" fmla="*/ 23 h 40"/>
                      <a:gd name="T40" fmla="*/ 57 w 62"/>
                      <a:gd name="T41" fmla="*/ 21 h 40"/>
                      <a:gd name="T42" fmla="*/ 55 w 62"/>
                      <a:gd name="T43" fmla="*/ 18 h 40"/>
                      <a:gd name="T44" fmla="*/ 53 w 62"/>
                      <a:gd name="T45" fmla="*/ 17 h 40"/>
                      <a:gd name="T46" fmla="*/ 51 w 62"/>
                      <a:gd name="T47" fmla="*/ 16 h 40"/>
                      <a:gd name="T48" fmla="*/ 49 w 62"/>
                      <a:gd name="T49" fmla="*/ 15 h 40"/>
                      <a:gd name="T50" fmla="*/ 47 w 62"/>
                      <a:gd name="T51" fmla="*/ 13 h 40"/>
                      <a:gd name="T52" fmla="*/ 45 w 62"/>
                      <a:gd name="T53" fmla="*/ 10 h 40"/>
                      <a:gd name="T54" fmla="*/ 44 w 62"/>
                      <a:gd name="T55" fmla="*/ 7 h 40"/>
                      <a:gd name="T56" fmla="*/ 43 w 62"/>
                      <a:gd name="T57" fmla="*/ 5 h 40"/>
                      <a:gd name="T58" fmla="*/ 43 w 62"/>
                      <a:gd name="T59" fmla="*/ 2 h 40"/>
                      <a:gd name="T60" fmla="*/ 40 w 62"/>
                      <a:gd name="T61" fmla="*/ 0 h 40"/>
                      <a:gd name="T62" fmla="*/ 38 w 62"/>
                      <a:gd name="T63" fmla="*/ 1 h 40"/>
                      <a:gd name="T64" fmla="*/ 37 w 62"/>
                      <a:gd name="T65" fmla="*/ 3 h 40"/>
                      <a:gd name="T66" fmla="*/ 34 w 62"/>
                      <a:gd name="T67" fmla="*/ 4 h 40"/>
                      <a:gd name="T68" fmla="*/ 32 w 62"/>
                      <a:gd name="T69" fmla="*/ 6 h 40"/>
                      <a:gd name="T70" fmla="*/ 30 w 62"/>
                      <a:gd name="T71" fmla="*/ 7 h 40"/>
                      <a:gd name="T72" fmla="*/ 24 w 62"/>
                      <a:gd name="T73" fmla="*/ 9 h 40"/>
                      <a:gd name="T74" fmla="*/ 25 w 62"/>
                      <a:gd name="T75" fmla="*/ 12 h 40"/>
                      <a:gd name="T76" fmla="*/ 22 w 62"/>
                      <a:gd name="T77" fmla="*/ 14 h 40"/>
                      <a:gd name="T78" fmla="*/ 18 w 62"/>
                      <a:gd name="T79" fmla="*/ 16 h 40"/>
                      <a:gd name="T80" fmla="*/ 13 w 62"/>
                      <a:gd name="T81" fmla="*/ 17 h 40"/>
                      <a:gd name="T82" fmla="*/ 11 w 62"/>
                      <a:gd name="T83" fmla="*/ 16 h 40"/>
                      <a:gd name="T84" fmla="*/ 10 w 62"/>
                      <a:gd name="T85" fmla="*/ 18 h 40"/>
                      <a:gd name="T86" fmla="*/ 7 w 62"/>
                      <a:gd name="T87" fmla="*/ 18 h 40"/>
                      <a:gd name="T88" fmla="*/ 5 w 62"/>
                      <a:gd name="T89" fmla="*/ 18 h 40"/>
                      <a:gd name="T90" fmla="*/ 2 w 62"/>
                      <a:gd name="T91" fmla="*/ 23 h 40"/>
                      <a:gd name="T92" fmla="*/ 1 w 62"/>
                      <a:gd name="T93" fmla="*/ 25 h 40"/>
                      <a:gd name="T94" fmla="*/ 3 w 62"/>
                      <a:gd name="T95" fmla="*/ 27 h 40"/>
                      <a:gd name="T96" fmla="*/ 5 w 62"/>
                      <a:gd name="T97" fmla="*/ 31 h 40"/>
                      <a:gd name="T98" fmla="*/ 7 w 62"/>
                      <a:gd name="T99" fmla="*/ 34 h 40"/>
                      <a:gd name="T100" fmla="*/ 10 w 62"/>
                      <a:gd name="T101" fmla="*/ 37 h 40"/>
                      <a:gd name="T102" fmla="*/ 13 w 62"/>
                      <a:gd name="T103" fmla="*/ 40 h 40"/>
                      <a:gd name="T104" fmla="*/ 15 w 62"/>
                      <a:gd name="T105" fmla="*/ 39 h 40"/>
                      <a:gd name="T106" fmla="*/ 16 w 62"/>
                      <a:gd name="T107" fmla="*/ 37 h 40"/>
                      <a:gd name="T108" fmla="*/ 19 w 62"/>
                      <a:gd name="T109" fmla="*/ 38 h 40"/>
                      <a:gd name="T110" fmla="*/ 22 w 62"/>
                      <a:gd name="T111" fmla="*/ 37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62" h="40">
                        <a:moveTo>
                          <a:pt x="22" y="37"/>
                        </a:move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5" y="32"/>
                          <a:pt x="25" y="30"/>
                        </a:cubicBezTo>
                        <a:cubicBezTo>
                          <a:pt x="25" y="29"/>
                          <a:pt x="26" y="28"/>
                          <a:pt x="27" y="28"/>
                        </a:cubicBezTo>
                        <a:cubicBezTo>
                          <a:pt x="27" y="28"/>
                          <a:pt x="29" y="28"/>
                          <a:pt x="30" y="28"/>
                        </a:cubicBezTo>
                        <a:cubicBezTo>
                          <a:pt x="32" y="29"/>
                          <a:pt x="32" y="30"/>
                          <a:pt x="33" y="31"/>
                        </a:cubicBezTo>
                        <a:cubicBezTo>
                          <a:pt x="34" y="31"/>
                          <a:pt x="36" y="31"/>
                          <a:pt x="37" y="31"/>
                        </a:cubicBezTo>
                        <a:cubicBezTo>
                          <a:pt x="38" y="31"/>
                          <a:pt x="38" y="31"/>
                          <a:pt x="40" y="32"/>
                        </a:cubicBezTo>
                        <a:cubicBezTo>
                          <a:pt x="41" y="32"/>
                          <a:pt x="43" y="32"/>
                          <a:pt x="43" y="32"/>
                        </a:cubicBezTo>
                        <a:cubicBezTo>
                          <a:pt x="43" y="32"/>
                          <a:pt x="42" y="30"/>
                          <a:pt x="44" y="30"/>
                        </a:cubicBezTo>
                        <a:cubicBezTo>
                          <a:pt x="45" y="30"/>
                          <a:pt x="45" y="31"/>
                          <a:pt x="47" y="31"/>
                        </a:cubicBezTo>
                        <a:cubicBezTo>
                          <a:pt x="48" y="30"/>
                          <a:pt x="49" y="30"/>
                          <a:pt x="49" y="30"/>
                        </a:cubicBezTo>
                        <a:cubicBezTo>
                          <a:pt x="49" y="30"/>
                          <a:pt x="49" y="29"/>
                          <a:pt x="50" y="29"/>
                        </a:cubicBezTo>
                        <a:cubicBezTo>
                          <a:pt x="51" y="28"/>
                          <a:pt x="50" y="30"/>
                          <a:pt x="52" y="29"/>
                        </a:cubicBezTo>
                        <a:cubicBezTo>
                          <a:pt x="53" y="28"/>
                          <a:pt x="53" y="27"/>
                          <a:pt x="54" y="27"/>
                        </a:cubicBezTo>
                        <a:cubicBezTo>
                          <a:pt x="55" y="27"/>
                          <a:pt x="56" y="27"/>
                          <a:pt x="58" y="27"/>
                        </a:cubicBezTo>
                        <a:cubicBezTo>
                          <a:pt x="59" y="27"/>
                          <a:pt x="58" y="28"/>
                          <a:pt x="59" y="28"/>
                        </a:cubicBezTo>
                        <a:cubicBezTo>
                          <a:pt x="60" y="28"/>
                          <a:pt x="62" y="28"/>
                          <a:pt x="62" y="28"/>
                        </a:cubicBezTo>
                        <a:cubicBezTo>
                          <a:pt x="62" y="28"/>
                          <a:pt x="62" y="26"/>
                          <a:pt x="61" y="26"/>
                        </a:cubicBezTo>
                        <a:cubicBezTo>
                          <a:pt x="60" y="26"/>
                          <a:pt x="61" y="25"/>
                          <a:pt x="60" y="23"/>
                        </a:cubicBezTo>
                        <a:cubicBezTo>
                          <a:pt x="60" y="22"/>
                          <a:pt x="59" y="21"/>
                          <a:pt x="57" y="21"/>
                        </a:cubicBezTo>
                        <a:cubicBezTo>
                          <a:pt x="56" y="21"/>
                          <a:pt x="56" y="19"/>
                          <a:pt x="55" y="18"/>
                        </a:cubicBezTo>
                        <a:cubicBezTo>
                          <a:pt x="55" y="17"/>
                          <a:pt x="54" y="17"/>
                          <a:pt x="53" y="17"/>
                        </a:cubicBezTo>
                        <a:cubicBezTo>
                          <a:pt x="52" y="17"/>
                          <a:pt x="52" y="17"/>
                          <a:pt x="51" y="16"/>
                        </a:cubicBezTo>
                        <a:cubicBezTo>
                          <a:pt x="51" y="15"/>
                          <a:pt x="50" y="15"/>
                          <a:pt x="49" y="15"/>
                        </a:cubicBezTo>
                        <a:cubicBezTo>
                          <a:pt x="48" y="15"/>
                          <a:pt x="48" y="14"/>
                          <a:pt x="47" y="13"/>
                        </a:cubicBezTo>
                        <a:cubicBezTo>
                          <a:pt x="46" y="13"/>
                          <a:pt x="44" y="11"/>
                          <a:pt x="45" y="10"/>
                        </a:cubicBezTo>
                        <a:cubicBezTo>
                          <a:pt x="45" y="8"/>
                          <a:pt x="45" y="8"/>
                          <a:pt x="44" y="7"/>
                        </a:cubicBezTo>
                        <a:cubicBezTo>
                          <a:pt x="42" y="6"/>
                          <a:pt x="43" y="6"/>
                          <a:pt x="43" y="5"/>
                        </a:cubicBezTo>
                        <a:cubicBezTo>
                          <a:pt x="44" y="4"/>
                          <a:pt x="43" y="2"/>
                          <a:pt x="43" y="2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cubicBezTo>
                          <a:pt x="40" y="0"/>
                          <a:pt x="39" y="0"/>
                          <a:pt x="38" y="1"/>
                        </a:cubicBezTo>
                        <a:cubicBezTo>
                          <a:pt x="38" y="3"/>
                          <a:pt x="38" y="3"/>
                          <a:pt x="37" y="3"/>
                        </a:cubicBezTo>
                        <a:cubicBezTo>
                          <a:pt x="36" y="3"/>
                          <a:pt x="35" y="4"/>
                          <a:pt x="34" y="4"/>
                        </a:cubicBezTo>
                        <a:cubicBezTo>
                          <a:pt x="33" y="5"/>
                          <a:pt x="34" y="6"/>
                          <a:pt x="32" y="6"/>
                        </a:cubicBezTo>
                        <a:cubicBezTo>
                          <a:pt x="31" y="6"/>
                          <a:pt x="31" y="6"/>
                          <a:pt x="30" y="7"/>
                        </a:cubicBezTo>
                        <a:cubicBezTo>
                          <a:pt x="28" y="8"/>
                          <a:pt x="25" y="8"/>
                          <a:pt x="24" y="9"/>
                        </a:cubicBezTo>
                        <a:cubicBezTo>
                          <a:pt x="23" y="11"/>
                          <a:pt x="27" y="11"/>
                          <a:pt x="25" y="12"/>
                        </a:cubicBezTo>
                        <a:cubicBezTo>
                          <a:pt x="24" y="13"/>
                          <a:pt x="23" y="12"/>
                          <a:pt x="22" y="14"/>
                        </a:cubicBezTo>
                        <a:cubicBezTo>
                          <a:pt x="21" y="15"/>
                          <a:pt x="20" y="16"/>
                          <a:pt x="18" y="16"/>
                        </a:cubicBezTo>
                        <a:cubicBezTo>
                          <a:pt x="17" y="16"/>
                          <a:pt x="14" y="17"/>
                          <a:pt x="13" y="17"/>
                        </a:cubicBezTo>
                        <a:cubicBezTo>
                          <a:pt x="12" y="17"/>
                          <a:pt x="11" y="16"/>
                          <a:pt x="11" y="16"/>
                        </a:cubicBezTo>
                        <a:cubicBezTo>
                          <a:pt x="10" y="18"/>
                          <a:pt x="10" y="18"/>
                          <a:pt x="10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5" y="18"/>
                          <a:pt x="5" y="18"/>
                          <a:pt x="5" y="18"/>
                        </a:cubicBezTo>
                        <a:cubicBezTo>
                          <a:pt x="5" y="18"/>
                          <a:pt x="4" y="23"/>
                          <a:pt x="2" y="23"/>
                        </a:cubicBezTo>
                        <a:cubicBezTo>
                          <a:pt x="1" y="24"/>
                          <a:pt x="0" y="25"/>
                          <a:pt x="1" y="25"/>
                        </a:cubicBezTo>
                        <a:cubicBezTo>
                          <a:pt x="2" y="26"/>
                          <a:pt x="3" y="26"/>
                          <a:pt x="3" y="27"/>
                        </a:cubicBezTo>
                        <a:cubicBezTo>
                          <a:pt x="3" y="28"/>
                          <a:pt x="4" y="30"/>
                          <a:pt x="5" y="31"/>
                        </a:cubicBezTo>
                        <a:cubicBezTo>
                          <a:pt x="6" y="33"/>
                          <a:pt x="6" y="33"/>
                          <a:pt x="7" y="34"/>
                        </a:cubicBezTo>
                        <a:cubicBezTo>
                          <a:pt x="9" y="36"/>
                          <a:pt x="9" y="35"/>
                          <a:pt x="10" y="37"/>
                        </a:cubicBezTo>
                        <a:cubicBezTo>
                          <a:pt x="11" y="39"/>
                          <a:pt x="13" y="40"/>
                          <a:pt x="13" y="40"/>
                        </a:cubicBezTo>
                        <a:cubicBezTo>
                          <a:pt x="13" y="40"/>
                          <a:pt x="14" y="40"/>
                          <a:pt x="15" y="39"/>
                        </a:cubicBezTo>
                        <a:cubicBezTo>
                          <a:pt x="16" y="38"/>
                          <a:pt x="15" y="38"/>
                          <a:pt x="16" y="37"/>
                        </a:cubicBezTo>
                        <a:cubicBezTo>
                          <a:pt x="18" y="37"/>
                          <a:pt x="18" y="38"/>
                          <a:pt x="19" y="38"/>
                        </a:cubicBezTo>
                        <a:cubicBezTo>
                          <a:pt x="20" y="37"/>
                          <a:pt x="22" y="37"/>
                          <a:pt x="22" y="37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32" name="Freeform 156">
                    <a:extLst>
                      <a:ext uri="{FF2B5EF4-FFF2-40B4-BE49-F238E27FC236}">
                        <a16:creationId xmlns:a16="http://schemas.microsoft.com/office/drawing/2014/main" id="{AE8B2925-8393-A18E-6959-B06862FC9C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44882" y="3478009"/>
                    <a:ext cx="233583" cy="223812"/>
                  </a:xfrm>
                  <a:custGeom>
                    <a:avLst/>
                    <a:gdLst>
                      <a:gd name="T0" fmla="*/ 26 w 34"/>
                      <a:gd name="T1" fmla="*/ 23 h 31"/>
                      <a:gd name="T2" fmla="*/ 22 w 34"/>
                      <a:gd name="T3" fmla="*/ 22 h 31"/>
                      <a:gd name="T4" fmla="*/ 22 w 34"/>
                      <a:gd name="T5" fmla="*/ 23 h 31"/>
                      <a:gd name="T6" fmla="*/ 15 w 34"/>
                      <a:gd name="T7" fmla="*/ 23 h 31"/>
                      <a:gd name="T8" fmla="*/ 14 w 34"/>
                      <a:gd name="T9" fmla="*/ 25 h 31"/>
                      <a:gd name="T10" fmla="*/ 14 w 34"/>
                      <a:gd name="T11" fmla="*/ 28 h 31"/>
                      <a:gd name="T12" fmla="*/ 14 w 34"/>
                      <a:gd name="T13" fmla="*/ 31 h 31"/>
                      <a:gd name="T14" fmla="*/ 10 w 34"/>
                      <a:gd name="T15" fmla="*/ 31 h 31"/>
                      <a:gd name="T16" fmla="*/ 10 w 34"/>
                      <a:gd name="T17" fmla="*/ 29 h 31"/>
                      <a:gd name="T18" fmla="*/ 8 w 34"/>
                      <a:gd name="T19" fmla="*/ 29 h 31"/>
                      <a:gd name="T20" fmla="*/ 6 w 34"/>
                      <a:gd name="T21" fmla="*/ 30 h 31"/>
                      <a:gd name="T22" fmla="*/ 5 w 34"/>
                      <a:gd name="T23" fmla="*/ 30 h 31"/>
                      <a:gd name="T24" fmla="*/ 4 w 34"/>
                      <a:gd name="T25" fmla="*/ 28 h 31"/>
                      <a:gd name="T26" fmla="*/ 0 w 34"/>
                      <a:gd name="T27" fmla="*/ 28 h 31"/>
                      <a:gd name="T28" fmla="*/ 1 w 34"/>
                      <a:gd name="T29" fmla="*/ 24 h 31"/>
                      <a:gd name="T30" fmla="*/ 2 w 34"/>
                      <a:gd name="T31" fmla="*/ 22 h 31"/>
                      <a:gd name="T32" fmla="*/ 2 w 34"/>
                      <a:gd name="T33" fmla="*/ 20 h 31"/>
                      <a:gd name="T34" fmla="*/ 3 w 34"/>
                      <a:gd name="T35" fmla="*/ 18 h 31"/>
                      <a:gd name="T36" fmla="*/ 5 w 34"/>
                      <a:gd name="T37" fmla="*/ 19 h 31"/>
                      <a:gd name="T38" fmla="*/ 6 w 34"/>
                      <a:gd name="T39" fmla="*/ 15 h 31"/>
                      <a:gd name="T40" fmla="*/ 7 w 34"/>
                      <a:gd name="T41" fmla="*/ 13 h 31"/>
                      <a:gd name="T42" fmla="*/ 11 w 34"/>
                      <a:gd name="T43" fmla="*/ 12 h 31"/>
                      <a:gd name="T44" fmla="*/ 13 w 34"/>
                      <a:gd name="T45" fmla="*/ 10 h 31"/>
                      <a:gd name="T46" fmla="*/ 14 w 34"/>
                      <a:gd name="T47" fmla="*/ 8 h 31"/>
                      <a:gd name="T48" fmla="*/ 17 w 34"/>
                      <a:gd name="T49" fmla="*/ 6 h 31"/>
                      <a:gd name="T50" fmla="*/ 19 w 34"/>
                      <a:gd name="T51" fmla="*/ 3 h 31"/>
                      <a:gd name="T52" fmla="*/ 21 w 34"/>
                      <a:gd name="T53" fmla="*/ 2 h 31"/>
                      <a:gd name="T54" fmla="*/ 23 w 34"/>
                      <a:gd name="T55" fmla="*/ 1 h 31"/>
                      <a:gd name="T56" fmla="*/ 24 w 34"/>
                      <a:gd name="T57" fmla="*/ 1 h 31"/>
                      <a:gd name="T58" fmla="*/ 26 w 34"/>
                      <a:gd name="T59" fmla="*/ 3 h 31"/>
                      <a:gd name="T60" fmla="*/ 25 w 34"/>
                      <a:gd name="T61" fmla="*/ 4 h 31"/>
                      <a:gd name="T62" fmla="*/ 26 w 34"/>
                      <a:gd name="T63" fmla="*/ 6 h 31"/>
                      <a:gd name="T64" fmla="*/ 30 w 34"/>
                      <a:gd name="T65" fmla="*/ 8 h 31"/>
                      <a:gd name="T66" fmla="*/ 29 w 34"/>
                      <a:gd name="T67" fmla="*/ 10 h 31"/>
                      <a:gd name="T68" fmla="*/ 31 w 34"/>
                      <a:gd name="T69" fmla="*/ 14 h 31"/>
                      <a:gd name="T70" fmla="*/ 33 w 34"/>
                      <a:gd name="T71" fmla="*/ 14 h 31"/>
                      <a:gd name="T72" fmla="*/ 33 w 34"/>
                      <a:gd name="T73" fmla="*/ 16 h 31"/>
                      <a:gd name="T74" fmla="*/ 34 w 34"/>
                      <a:gd name="T75" fmla="*/ 20 h 31"/>
                      <a:gd name="T76" fmla="*/ 33 w 34"/>
                      <a:gd name="T77" fmla="*/ 21 h 31"/>
                      <a:gd name="T78" fmla="*/ 32 w 34"/>
                      <a:gd name="T79" fmla="*/ 22 h 31"/>
                      <a:gd name="T80" fmla="*/ 31 w 34"/>
                      <a:gd name="T81" fmla="*/ 23 h 31"/>
                      <a:gd name="T82" fmla="*/ 30 w 34"/>
                      <a:gd name="T83" fmla="*/ 23 h 31"/>
                      <a:gd name="T84" fmla="*/ 28 w 34"/>
                      <a:gd name="T85" fmla="*/ 23 h 31"/>
                      <a:gd name="T86" fmla="*/ 26 w 34"/>
                      <a:gd name="T87" fmla="*/ 23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4" h="31">
                        <a:moveTo>
                          <a:pt x="26" y="23"/>
                        </a:move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2" y="23"/>
                          <a:pt x="22" y="23"/>
                          <a:pt x="22" y="23"/>
                        </a:cubicBezTo>
                        <a:cubicBezTo>
                          <a:pt x="22" y="23"/>
                          <a:pt x="16" y="23"/>
                          <a:pt x="15" y="23"/>
                        </a:cubicBezTo>
                        <a:cubicBezTo>
                          <a:pt x="15" y="23"/>
                          <a:pt x="14" y="24"/>
                          <a:pt x="14" y="25"/>
                        </a:cubicBezTo>
                        <a:cubicBezTo>
                          <a:pt x="14" y="26"/>
                          <a:pt x="15" y="27"/>
                          <a:pt x="14" y="28"/>
                        </a:cubicBezTo>
                        <a:cubicBezTo>
                          <a:pt x="14" y="29"/>
                          <a:pt x="14" y="31"/>
                          <a:pt x="14" y="31"/>
                        </a:cubicBezTo>
                        <a:cubicBezTo>
                          <a:pt x="14" y="31"/>
                          <a:pt x="11" y="31"/>
                          <a:pt x="10" y="31"/>
                        </a:cubicBezTo>
                        <a:cubicBezTo>
                          <a:pt x="10" y="31"/>
                          <a:pt x="10" y="29"/>
                          <a:pt x="10" y="29"/>
                        </a:cubicBezTo>
                        <a:cubicBezTo>
                          <a:pt x="8" y="29"/>
                          <a:pt x="8" y="29"/>
                          <a:pt x="8" y="29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5" y="30"/>
                          <a:pt x="5" y="30"/>
                          <a:pt x="5" y="30"/>
                        </a:cubicBezTo>
                        <a:cubicBezTo>
                          <a:pt x="4" y="28"/>
                          <a:pt x="4" y="28"/>
                          <a:pt x="4" y="28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28"/>
                          <a:pt x="0" y="25"/>
                          <a:pt x="1" y="24"/>
                        </a:cubicBezTo>
                        <a:cubicBezTo>
                          <a:pt x="2" y="24"/>
                          <a:pt x="2" y="23"/>
                          <a:pt x="2" y="22"/>
                        </a:cubicBezTo>
                        <a:cubicBezTo>
                          <a:pt x="1" y="21"/>
                          <a:pt x="2" y="20"/>
                          <a:pt x="2" y="20"/>
                        </a:cubicBezTo>
                        <a:cubicBezTo>
                          <a:pt x="2" y="20"/>
                          <a:pt x="2" y="19"/>
                          <a:pt x="3" y="18"/>
                        </a:cubicBezTo>
                        <a:cubicBezTo>
                          <a:pt x="4" y="18"/>
                          <a:pt x="5" y="19"/>
                          <a:pt x="5" y="19"/>
                        </a:cubicBezTo>
                        <a:cubicBezTo>
                          <a:pt x="5" y="19"/>
                          <a:pt x="5" y="16"/>
                          <a:pt x="6" y="15"/>
                        </a:cubicBezTo>
                        <a:cubicBezTo>
                          <a:pt x="6" y="14"/>
                          <a:pt x="6" y="14"/>
                          <a:pt x="7" y="13"/>
                        </a:cubicBezTo>
                        <a:cubicBezTo>
                          <a:pt x="8" y="13"/>
                          <a:pt x="10" y="12"/>
                          <a:pt x="11" y="12"/>
                        </a:cubicBezTo>
                        <a:cubicBezTo>
                          <a:pt x="12" y="12"/>
                          <a:pt x="13" y="11"/>
                          <a:pt x="13" y="10"/>
                        </a:cubicBezTo>
                        <a:cubicBezTo>
                          <a:pt x="13" y="9"/>
                          <a:pt x="13" y="9"/>
                          <a:pt x="14" y="8"/>
                        </a:cubicBezTo>
                        <a:cubicBezTo>
                          <a:pt x="16" y="7"/>
                          <a:pt x="17" y="7"/>
                          <a:pt x="17" y="6"/>
                        </a:cubicBezTo>
                        <a:cubicBezTo>
                          <a:pt x="17" y="5"/>
                          <a:pt x="17" y="3"/>
                          <a:pt x="19" y="3"/>
                        </a:cubicBezTo>
                        <a:cubicBezTo>
                          <a:pt x="20" y="3"/>
                          <a:pt x="21" y="3"/>
                          <a:pt x="21" y="2"/>
                        </a:cubicBezTo>
                        <a:cubicBezTo>
                          <a:pt x="21" y="1"/>
                          <a:pt x="22" y="0"/>
                          <a:pt x="23" y="1"/>
                        </a:cubicBezTo>
                        <a:cubicBezTo>
                          <a:pt x="23" y="2"/>
                          <a:pt x="24" y="1"/>
                          <a:pt x="24" y="1"/>
                        </a:cubicBezTo>
                        <a:cubicBezTo>
                          <a:pt x="25" y="2"/>
                          <a:pt x="26" y="3"/>
                          <a:pt x="26" y="3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6"/>
                          <a:pt x="26" y="6"/>
                          <a:pt x="26" y="6"/>
                        </a:cubicBezTo>
                        <a:cubicBezTo>
                          <a:pt x="30" y="8"/>
                          <a:pt x="30" y="8"/>
                          <a:pt x="30" y="8"/>
                        </a:cubicBezTo>
                        <a:cubicBezTo>
                          <a:pt x="29" y="10"/>
                          <a:pt x="29" y="10"/>
                          <a:pt x="29" y="10"/>
                        </a:cubicBezTo>
                        <a:cubicBezTo>
                          <a:pt x="31" y="14"/>
                          <a:pt x="31" y="14"/>
                          <a:pt x="31" y="14"/>
                        </a:cubicBezTo>
                        <a:cubicBezTo>
                          <a:pt x="31" y="14"/>
                          <a:pt x="33" y="13"/>
                          <a:pt x="33" y="14"/>
                        </a:cubicBezTo>
                        <a:cubicBezTo>
                          <a:pt x="33" y="15"/>
                          <a:pt x="33" y="16"/>
                          <a:pt x="33" y="16"/>
                        </a:cubicBezTo>
                        <a:cubicBezTo>
                          <a:pt x="34" y="20"/>
                          <a:pt x="34" y="20"/>
                          <a:pt x="34" y="20"/>
                        </a:cubicBezTo>
                        <a:cubicBezTo>
                          <a:pt x="34" y="20"/>
                          <a:pt x="34" y="20"/>
                          <a:pt x="33" y="21"/>
                        </a:cubicBezTo>
                        <a:cubicBezTo>
                          <a:pt x="32" y="22"/>
                          <a:pt x="32" y="22"/>
                          <a:pt x="32" y="22"/>
                        </a:cubicBezTo>
                        <a:cubicBezTo>
                          <a:pt x="32" y="22"/>
                          <a:pt x="32" y="23"/>
                          <a:pt x="31" y="23"/>
                        </a:cubicBezTo>
                        <a:cubicBezTo>
                          <a:pt x="30" y="23"/>
                          <a:pt x="30" y="23"/>
                          <a:pt x="30" y="23"/>
                        </a:cubicBezTo>
                        <a:cubicBezTo>
                          <a:pt x="30" y="23"/>
                          <a:pt x="29" y="23"/>
                          <a:pt x="28" y="23"/>
                        </a:cubicBezTo>
                        <a:cubicBezTo>
                          <a:pt x="27" y="23"/>
                          <a:pt x="26" y="23"/>
                          <a:pt x="26" y="23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33" name="Freeform 177">
                    <a:extLst>
                      <a:ext uri="{FF2B5EF4-FFF2-40B4-BE49-F238E27FC236}">
                        <a16:creationId xmlns:a16="http://schemas.microsoft.com/office/drawing/2014/main" id="{7A7924C9-4384-DB64-F9B7-17616E3900A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695622" y="4233093"/>
                    <a:ext cx="400733" cy="538054"/>
                  </a:xfrm>
                  <a:custGeom>
                    <a:avLst/>
                    <a:gdLst>
                      <a:gd name="T0" fmla="*/ 4 w 58"/>
                      <a:gd name="T1" fmla="*/ 5 h 74"/>
                      <a:gd name="T2" fmla="*/ 6 w 58"/>
                      <a:gd name="T3" fmla="*/ 1 h 74"/>
                      <a:gd name="T4" fmla="*/ 3 w 58"/>
                      <a:gd name="T5" fmla="*/ 2 h 74"/>
                      <a:gd name="T6" fmla="*/ 1 w 58"/>
                      <a:gd name="T7" fmla="*/ 2 h 74"/>
                      <a:gd name="T8" fmla="*/ 2 w 58"/>
                      <a:gd name="T9" fmla="*/ 5 h 74"/>
                      <a:gd name="T10" fmla="*/ 4 w 58"/>
                      <a:gd name="T11" fmla="*/ 12 h 74"/>
                      <a:gd name="T12" fmla="*/ 6 w 58"/>
                      <a:gd name="T13" fmla="*/ 16 h 74"/>
                      <a:gd name="T14" fmla="*/ 8 w 58"/>
                      <a:gd name="T15" fmla="*/ 20 h 74"/>
                      <a:gd name="T16" fmla="*/ 8 w 58"/>
                      <a:gd name="T17" fmla="*/ 23 h 74"/>
                      <a:gd name="T18" fmla="*/ 8 w 58"/>
                      <a:gd name="T19" fmla="*/ 25 h 74"/>
                      <a:gd name="T20" fmla="*/ 7 w 58"/>
                      <a:gd name="T21" fmla="*/ 29 h 74"/>
                      <a:gd name="T22" fmla="*/ 7 w 58"/>
                      <a:gd name="T23" fmla="*/ 32 h 74"/>
                      <a:gd name="T24" fmla="*/ 9 w 58"/>
                      <a:gd name="T25" fmla="*/ 44 h 74"/>
                      <a:gd name="T26" fmla="*/ 7 w 58"/>
                      <a:gd name="T27" fmla="*/ 48 h 74"/>
                      <a:gd name="T28" fmla="*/ 4 w 58"/>
                      <a:gd name="T29" fmla="*/ 56 h 74"/>
                      <a:gd name="T30" fmla="*/ 2 w 58"/>
                      <a:gd name="T31" fmla="*/ 58 h 74"/>
                      <a:gd name="T32" fmla="*/ 1 w 58"/>
                      <a:gd name="T33" fmla="*/ 66 h 74"/>
                      <a:gd name="T34" fmla="*/ 0 w 58"/>
                      <a:gd name="T35" fmla="*/ 69 h 74"/>
                      <a:gd name="T36" fmla="*/ 6 w 58"/>
                      <a:gd name="T37" fmla="*/ 68 h 74"/>
                      <a:gd name="T38" fmla="*/ 29 w 58"/>
                      <a:gd name="T39" fmla="*/ 69 h 74"/>
                      <a:gd name="T40" fmla="*/ 33 w 58"/>
                      <a:gd name="T41" fmla="*/ 72 h 74"/>
                      <a:gd name="T42" fmla="*/ 38 w 58"/>
                      <a:gd name="T43" fmla="*/ 73 h 74"/>
                      <a:gd name="T44" fmla="*/ 53 w 58"/>
                      <a:gd name="T45" fmla="*/ 72 h 74"/>
                      <a:gd name="T46" fmla="*/ 48 w 58"/>
                      <a:gd name="T47" fmla="*/ 66 h 74"/>
                      <a:gd name="T48" fmla="*/ 47 w 58"/>
                      <a:gd name="T49" fmla="*/ 45 h 74"/>
                      <a:gd name="T50" fmla="*/ 57 w 58"/>
                      <a:gd name="T51" fmla="*/ 43 h 74"/>
                      <a:gd name="T52" fmla="*/ 58 w 58"/>
                      <a:gd name="T53" fmla="*/ 39 h 74"/>
                      <a:gd name="T54" fmla="*/ 54 w 58"/>
                      <a:gd name="T55" fmla="*/ 35 h 74"/>
                      <a:gd name="T56" fmla="*/ 49 w 58"/>
                      <a:gd name="T57" fmla="*/ 36 h 74"/>
                      <a:gd name="T58" fmla="*/ 49 w 58"/>
                      <a:gd name="T59" fmla="*/ 30 h 74"/>
                      <a:gd name="T60" fmla="*/ 48 w 58"/>
                      <a:gd name="T61" fmla="*/ 25 h 74"/>
                      <a:gd name="T62" fmla="*/ 46 w 58"/>
                      <a:gd name="T63" fmla="*/ 20 h 74"/>
                      <a:gd name="T64" fmla="*/ 42 w 58"/>
                      <a:gd name="T65" fmla="*/ 16 h 74"/>
                      <a:gd name="T66" fmla="*/ 39 w 58"/>
                      <a:gd name="T67" fmla="*/ 15 h 74"/>
                      <a:gd name="T68" fmla="*/ 36 w 58"/>
                      <a:gd name="T69" fmla="*/ 18 h 74"/>
                      <a:gd name="T70" fmla="*/ 32 w 58"/>
                      <a:gd name="T71" fmla="*/ 20 h 74"/>
                      <a:gd name="T72" fmla="*/ 28 w 58"/>
                      <a:gd name="T73" fmla="*/ 17 h 74"/>
                      <a:gd name="T74" fmla="*/ 27 w 58"/>
                      <a:gd name="T75" fmla="*/ 11 h 74"/>
                      <a:gd name="T76" fmla="*/ 17 w 58"/>
                      <a:gd name="T77" fmla="*/ 8 h 74"/>
                      <a:gd name="T78" fmla="*/ 6 w 58"/>
                      <a:gd name="T79" fmla="*/ 9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8" h="74">
                        <a:moveTo>
                          <a:pt x="2" y="5"/>
                        </a:move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5" y="5"/>
                          <a:pt x="4" y="3"/>
                        </a:cubicBezTo>
                        <a:cubicBezTo>
                          <a:pt x="4" y="2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4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0" y="4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  <a:moveTo>
                          <a:pt x="4" y="11"/>
                        </a:moveTo>
                        <a:cubicBezTo>
                          <a:pt x="4" y="11"/>
                          <a:pt x="4" y="12"/>
                          <a:pt x="4" y="12"/>
                        </a:cubicBezTo>
                        <a:cubicBezTo>
                          <a:pt x="4" y="13"/>
                          <a:pt x="5" y="15"/>
                          <a:pt x="5" y="16"/>
                        </a:cubicBezTo>
                        <a:cubicBezTo>
                          <a:pt x="5" y="16"/>
                          <a:pt x="6" y="16"/>
                          <a:pt x="6" y="16"/>
                        </a:cubicBezTo>
                        <a:cubicBezTo>
                          <a:pt x="7" y="18"/>
                          <a:pt x="6" y="18"/>
                          <a:pt x="7" y="19"/>
                        </a:cubicBezTo>
                        <a:cubicBezTo>
                          <a:pt x="7" y="20"/>
                          <a:pt x="8" y="20"/>
                          <a:pt x="8" y="20"/>
                        </a:cubicBezTo>
                        <a:cubicBezTo>
                          <a:pt x="8" y="21"/>
                          <a:pt x="7" y="21"/>
                          <a:pt x="7" y="22"/>
                        </a:cubicBezTo>
                        <a:cubicBezTo>
                          <a:pt x="7" y="22"/>
                          <a:pt x="8" y="23"/>
                          <a:pt x="8" y="23"/>
                        </a:cubicBezTo>
                        <a:cubicBezTo>
                          <a:pt x="8" y="24"/>
                          <a:pt x="8" y="24"/>
                          <a:pt x="8" y="24"/>
                        </a:cubicBezTo>
                        <a:cubicBezTo>
                          <a:pt x="7" y="25"/>
                          <a:pt x="8" y="25"/>
                          <a:pt x="8" y="25"/>
                        </a:cubicBezTo>
                        <a:cubicBezTo>
                          <a:pt x="8" y="25"/>
                          <a:pt x="7" y="26"/>
                          <a:pt x="7" y="26"/>
                        </a:cubicBezTo>
                        <a:cubicBezTo>
                          <a:pt x="7" y="26"/>
                          <a:pt x="7" y="28"/>
                          <a:pt x="7" y="29"/>
                        </a:cubicBezTo>
                        <a:cubicBezTo>
                          <a:pt x="8" y="31"/>
                          <a:pt x="8" y="31"/>
                          <a:pt x="8" y="31"/>
                        </a:cubicBezTo>
                        <a:cubicBezTo>
                          <a:pt x="8" y="31"/>
                          <a:pt x="7" y="31"/>
                          <a:pt x="7" y="32"/>
                        </a:cubicBezTo>
                        <a:cubicBezTo>
                          <a:pt x="7" y="33"/>
                          <a:pt x="9" y="34"/>
                          <a:pt x="9" y="34"/>
                        </a:cubicBezTo>
                        <a:cubicBezTo>
                          <a:pt x="10" y="37"/>
                          <a:pt x="10" y="41"/>
                          <a:pt x="9" y="44"/>
                        </a:cubicBezTo>
                        <a:cubicBezTo>
                          <a:pt x="9" y="45"/>
                          <a:pt x="7" y="45"/>
                          <a:pt x="7" y="46"/>
                        </a:cubicBezTo>
                        <a:cubicBezTo>
                          <a:pt x="6" y="46"/>
                          <a:pt x="7" y="47"/>
                          <a:pt x="7" y="48"/>
                        </a:cubicBezTo>
                        <a:cubicBezTo>
                          <a:pt x="6" y="49"/>
                          <a:pt x="4" y="49"/>
                          <a:pt x="4" y="50"/>
                        </a:cubicBezTo>
                        <a:cubicBezTo>
                          <a:pt x="3" y="52"/>
                          <a:pt x="4" y="54"/>
                          <a:pt x="4" y="56"/>
                        </a:cubicBezTo>
                        <a:cubicBezTo>
                          <a:pt x="4" y="56"/>
                          <a:pt x="3" y="56"/>
                          <a:pt x="3" y="56"/>
                        </a:cubicBezTo>
                        <a:cubicBezTo>
                          <a:pt x="2" y="57"/>
                          <a:pt x="3" y="58"/>
                          <a:pt x="2" y="58"/>
                        </a:cubicBezTo>
                        <a:cubicBezTo>
                          <a:pt x="2" y="59"/>
                          <a:pt x="0" y="61"/>
                          <a:pt x="0" y="62"/>
                        </a:cubicBezTo>
                        <a:cubicBezTo>
                          <a:pt x="0" y="64"/>
                          <a:pt x="1" y="65"/>
                          <a:pt x="1" y="66"/>
                        </a:cubicBezTo>
                        <a:cubicBezTo>
                          <a:pt x="1" y="67"/>
                          <a:pt x="0" y="67"/>
                          <a:pt x="0" y="67"/>
                        </a:cubicBezTo>
                        <a:cubicBezTo>
                          <a:pt x="0" y="67"/>
                          <a:pt x="0" y="68"/>
                          <a:pt x="0" y="69"/>
                        </a:cubicBezTo>
                        <a:cubicBezTo>
                          <a:pt x="0" y="69"/>
                          <a:pt x="2" y="69"/>
                          <a:pt x="4" y="69"/>
                        </a:cubicBezTo>
                        <a:cubicBezTo>
                          <a:pt x="5" y="69"/>
                          <a:pt x="5" y="68"/>
                          <a:pt x="6" y="68"/>
                        </a:cubicBezTo>
                        <a:cubicBezTo>
                          <a:pt x="7" y="68"/>
                          <a:pt x="9" y="69"/>
                          <a:pt x="9" y="69"/>
                        </a:cubicBezTo>
                        <a:cubicBezTo>
                          <a:pt x="29" y="69"/>
                          <a:pt x="29" y="69"/>
                          <a:pt x="29" y="69"/>
                        </a:cubicBezTo>
                        <a:cubicBezTo>
                          <a:pt x="29" y="69"/>
                          <a:pt x="30" y="71"/>
                          <a:pt x="31" y="71"/>
                        </a:cubicBezTo>
                        <a:cubicBezTo>
                          <a:pt x="32" y="71"/>
                          <a:pt x="32" y="72"/>
                          <a:pt x="33" y="72"/>
                        </a:cubicBezTo>
                        <a:cubicBezTo>
                          <a:pt x="35" y="71"/>
                          <a:pt x="35" y="73"/>
                          <a:pt x="37" y="73"/>
                        </a:cubicBezTo>
                        <a:cubicBezTo>
                          <a:pt x="38" y="72"/>
                          <a:pt x="37" y="73"/>
                          <a:pt x="38" y="73"/>
                        </a:cubicBezTo>
                        <a:cubicBezTo>
                          <a:pt x="40" y="72"/>
                          <a:pt x="42" y="74"/>
                          <a:pt x="42" y="74"/>
                        </a:cubicBezTo>
                        <a:cubicBezTo>
                          <a:pt x="42" y="74"/>
                          <a:pt x="50" y="72"/>
                          <a:pt x="53" y="72"/>
                        </a:cubicBezTo>
                        <a:cubicBezTo>
                          <a:pt x="51" y="72"/>
                          <a:pt x="52" y="70"/>
                          <a:pt x="50" y="69"/>
                        </a:cubicBezTo>
                        <a:cubicBezTo>
                          <a:pt x="48" y="67"/>
                          <a:pt x="48" y="68"/>
                          <a:pt x="48" y="66"/>
                        </a:cubicBezTo>
                        <a:cubicBezTo>
                          <a:pt x="47" y="64"/>
                          <a:pt x="47" y="63"/>
                          <a:pt x="47" y="63"/>
                        </a:cubicBezTo>
                        <a:cubicBezTo>
                          <a:pt x="47" y="45"/>
                          <a:pt x="47" y="45"/>
                          <a:pt x="47" y="45"/>
                        </a:cubicBezTo>
                        <a:cubicBezTo>
                          <a:pt x="57" y="45"/>
                          <a:pt x="57" y="45"/>
                          <a:pt x="57" y="45"/>
                        </a:cubicBezTo>
                        <a:cubicBezTo>
                          <a:pt x="57" y="45"/>
                          <a:pt x="57" y="44"/>
                          <a:pt x="57" y="43"/>
                        </a:cubicBezTo>
                        <a:cubicBezTo>
                          <a:pt x="57" y="42"/>
                          <a:pt x="57" y="42"/>
                          <a:pt x="57" y="41"/>
                        </a:cubicBezTo>
                        <a:cubicBezTo>
                          <a:pt x="57" y="40"/>
                          <a:pt x="58" y="40"/>
                          <a:pt x="58" y="39"/>
                        </a:cubicBezTo>
                        <a:cubicBezTo>
                          <a:pt x="58" y="38"/>
                          <a:pt x="57" y="35"/>
                          <a:pt x="57" y="35"/>
                        </a:cubicBezTo>
                        <a:cubicBezTo>
                          <a:pt x="57" y="35"/>
                          <a:pt x="54" y="36"/>
                          <a:pt x="54" y="35"/>
                        </a:cubicBezTo>
                        <a:cubicBezTo>
                          <a:pt x="53" y="35"/>
                          <a:pt x="52" y="35"/>
                          <a:pt x="52" y="36"/>
                        </a:cubicBezTo>
                        <a:cubicBezTo>
                          <a:pt x="51" y="37"/>
                          <a:pt x="50" y="36"/>
                          <a:pt x="49" y="36"/>
                        </a:cubicBezTo>
                        <a:cubicBezTo>
                          <a:pt x="49" y="35"/>
                          <a:pt x="49" y="34"/>
                          <a:pt x="49" y="33"/>
                        </a:cubicBezTo>
                        <a:cubicBezTo>
                          <a:pt x="48" y="31"/>
                          <a:pt x="49" y="31"/>
                          <a:pt x="49" y="30"/>
                        </a:cubicBezTo>
                        <a:cubicBezTo>
                          <a:pt x="49" y="30"/>
                          <a:pt x="49" y="29"/>
                          <a:pt x="48" y="28"/>
                        </a:cubicBezTo>
                        <a:cubicBezTo>
                          <a:pt x="47" y="27"/>
                          <a:pt x="48" y="27"/>
                          <a:pt x="48" y="25"/>
                        </a:cubicBezTo>
                        <a:cubicBezTo>
                          <a:pt x="47" y="24"/>
                          <a:pt x="47" y="24"/>
                          <a:pt x="47" y="23"/>
                        </a:cubicBezTo>
                        <a:cubicBezTo>
                          <a:pt x="47" y="21"/>
                          <a:pt x="47" y="20"/>
                          <a:pt x="46" y="20"/>
                        </a:cubicBezTo>
                        <a:cubicBezTo>
                          <a:pt x="45" y="20"/>
                          <a:pt x="46" y="18"/>
                          <a:pt x="46" y="17"/>
                        </a:cubicBezTo>
                        <a:cubicBezTo>
                          <a:pt x="45" y="15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1" y="15"/>
                          <a:pt x="39" y="15"/>
                        </a:cubicBezTo>
                        <a:cubicBezTo>
                          <a:pt x="37" y="15"/>
                          <a:pt x="37" y="14"/>
                          <a:pt x="36" y="15"/>
                        </a:cubicBezTo>
                        <a:cubicBezTo>
                          <a:pt x="35" y="16"/>
                          <a:pt x="36" y="17"/>
                          <a:pt x="36" y="18"/>
                        </a:cubicBezTo>
                        <a:cubicBezTo>
                          <a:pt x="37" y="19"/>
                          <a:pt x="35" y="19"/>
                          <a:pt x="35" y="19"/>
                        </a:cubicBezTo>
                        <a:cubicBezTo>
                          <a:pt x="34" y="18"/>
                          <a:pt x="33" y="20"/>
                          <a:pt x="32" y="20"/>
                        </a:cubicBezTo>
                        <a:cubicBezTo>
                          <a:pt x="31" y="20"/>
                          <a:pt x="30" y="20"/>
                          <a:pt x="29" y="19"/>
                        </a:cubicBezTo>
                        <a:cubicBezTo>
                          <a:pt x="28" y="18"/>
                          <a:pt x="28" y="19"/>
                          <a:pt x="28" y="17"/>
                        </a:cubicBezTo>
                        <a:cubicBezTo>
                          <a:pt x="27" y="15"/>
                          <a:pt x="28" y="15"/>
                          <a:pt x="27" y="14"/>
                        </a:cubicBezTo>
                        <a:cubicBezTo>
                          <a:pt x="27" y="12"/>
                          <a:pt x="27" y="12"/>
                          <a:pt x="27" y="11"/>
                        </a:cubicBezTo>
                        <a:cubicBezTo>
                          <a:pt x="27" y="10"/>
                          <a:pt x="26" y="8"/>
                          <a:pt x="26" y="8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7" y="8"/>
                          <a:pt x="13" y="8"/>
                          <a:pt x="11" y="8"/>
                        </a:cubicBezTo>
                        <a:cubicBezTo>
                          <a:pt x="9" y="8"/>
                          <a:pt x="7" y="9"/>
                          <a:pt x="6" y="9"/>
                        </a:cubicBezTo>
                        <a:cubicBezTo>
                          <a:pt x="5" y="10"/>
                          <a:pt x="4" y="11"/>
                          <a:pt x="4" y="1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2435" name="25 OUTLINE">
                <a:extLst>
                  <a:ext uri="{FF2B5EF4-FFF2-40B4-BE49-F238E27FC236}">
                    <a16:creationId xmlns:a16="http://schemas.microsoft.com/office/drawing/2014/main" id="{40237FD0-4348-BA4B-AAEA-74507A92B857}"/>
                  </a:ext>
                </a:extLst>
              </p:cNvPr>
              <p:cNvGrpSpPr/>
              <p:nvPr/>
            </p:nvGrpSpPr>
            <p:grpSpPr>
              <a:xfrm>
                <a:off x="5934923" y="3132260"/>
                <a:ext cx="1673648" cy="1964576"/>
                <a:chOff x="5939157" y="3134377"/>
                <a:chExt cx="1673648" cy="1964576"/>
              </a:xfrm>
            </p:grpSpPr>
            <p:sp>
              <p:nvSpPr>
                <p:cNvPr id="2510" name="Freeform 5">
                  <a:extLst>
                    <a:ext uri="{FF2B5EF4-FFF2-40B4-BE49-F238E27FC236}">
                      <a16:creationId xmlns:a16="http://schemas.microsoft.com/office/drawing/2014/main" id="{A498C803-CDE7-AC9F-4C3D-FFA3719ADA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15640" y="4669415"/>
                  <a:ext cx="248582" cy="269028"/>
                </a:xfrm>
                <a:custGeom>
                  <a:avLst/>
                  <a:gdLst>
                    <a:gd name="T0" fmla="*/ 25 w 36"/>
                    <a:gd name="T1" fmla="*/ 0 h 37"/>
                    <a:gd name="T2" fmla="*/ 24 w 36"/>
                    <a:gd name="T3" fmla="*/ 3 h 37"/>
                    <a:gd name="T4" fmla="*/ 26 w 36"/>
                    <a:gd name="T5" fmla="*/ 3 h 37"/>
                    <a:gd name="T6" fmla="*/ 28 w 36"/>
                    <a:gd name="T7" fmla="*/ 4 h 37"/>
                    <a:gd name="T8" fmla="*/ 31 w 36"/>
                    <a:gd name="T9" fmla="*/ 5 h 37"/>
                    <a:gd name="T10" fmla="*/ 34 w 36"/>
                    <a:gd name="T11" fmla="*/ 7 h 37"/>
                    <a:gd name="T12" fmla="*/ 35 w 36"/>
                    <a:gd name="T13" fmla="*/ 9 h 37"/>
                    <a:gd name="T14" fmla="*/ 34 w 36"/>
                    <a:gd name="T15" fmla="*/ 11 h 37"/>
                    <a:gd name="T16" fmla="*/ 34 w 36"/>
                    <a:gd name="T17" fmla="*/ 14 h 37"/>
                    <a:gd name="T18" fmla="*/ 36 w 36"/>
                    <a:gd name="T19" fmla="*/ 16 h 37"/>
                    <a:gd name="T20" fmla="*/ 34 w 36"/>
                    <a:gd name="T21" fmla="*/ 18 h 37"/>
                    <a:gd name="T22" fmla="*/ 33 w 36"/>
                    <a:gd name="T23" fmla="*/ 20 h 37"/>
                    <a:gd name="T24" fmla="*/ 34 w 36"/>
                    <a:gd name="T25" fmla="*/ 22 h 37"/>
                    <a:gd name="T26" fmla="*/ 34 w 36"/>
                    <a:gd name="T27" fmla="*/ 24 h 37"/>
                    <a:gd name="T28" fmla="*/ 34 w 36"/>
                    <a:gd name="T29" fmla="*/ 27 h 37"/>
                    <a:gd name="T30" fmla="*/ 33 w 36"/>
                    <a:gd name="T31" fmla="*/ 29 h 37"/>
                    <a:gd name="T32" fmla="*/ 35 w 36"/>
                    <a:gd name="T33" fmla="*/ 30 h 37"/>
                    <a:gd name="T34" fmla="*/ 33 w 36"/>
                    <a:gd name="T35" fmla="*/ 33 h 37"/>
                    <a:gd name="T36" fmla="*/ 29 w 36"/>
                    <a:gd name="T37" fmla="*/ 37 h 37"/>
                    <a:gd name="T38" fmla="*/ 27 w 36"/>
                    <a:gd name="T39" fmla="*/ 36 h 37"/>
                    <a:gd name="T40" fmla="*/ 25 w 36"/>
                    <a:gd name="T41" fmla="*/ 35 h 37"/>
                    <a:gd name="T42" fmla="*/ 22 w 36"/>
                    <a:gd name="T43" fmla="*/ 36 h 37"/>
                    <a:gd name="T44" fmla="*/ 20 w 36"/>
                    <a:gd name="T45" fmla="*/ 35 h 37"/>
                    <a:gd name="T46" fmla="*/ 18 w 36"/>
                    <a:gd name="T47" fmla="*/ 34 h 37"/>
                    <a:gd name="T48" fmla="*/ 16 w 36"/>
                    <a:gd name="T49" fmla="*/ 34 h 37"/>
                    <a:gd name="T50" fmla="*/ 14 w 36"/>
                    <a:gd name="T51" fmla="*/ 32 h 37"/>
                    <a:gd name="T52" fmla="*/ 14 w 36"/>
                    <a:gd name="T53" fmla="*/ 29 h 37"/>
                    <a:gd name="T54" fmla="*/ 13 w 36"/>
                    <a:gd name="T55" fmla="*/ 28 h 37"/>
                    <a:gd name="T56" fmla="*/ 11 w 36"/>
                    <a:gd name="T57" fmla="*/ 26 h 37"/>
                    <a:gd name="T58" fmla="*/ 11 w 36"/>
                    <a:gd name="T59" fmla="*/ 24 h 37"/>
                    <a:gd name="T60" fmla="*/ 8 w 36"/>
                    <a:gd name="T61" fmla="*/ 22 h 37"/>
                    <a:gd name="T62" fmla="*/ 7 w 36"/>
                    <a:gd name="T63" fmla="*/ 23 h 37"/>
                    <a:gd name="T64" fmla="*/ 5 w 36"/>
                    <a:gd name="T65" fmla="*/ 21 h 37"/>
                    <a:gd name="T66" fmla="*/ 3 w 36"/>
                    <a:gd name="T67" fmla="*/ 18 h 37"/>
                    <a:gd name="T68" fmla="*/ 2 w 36"/>
                    <a:gd name="T69" fmla="*/ 16 h 37"/>
                    <a:gd name="T70" fmla="*/ 0 w 36"/>
                    <a:gd name="T71" fmla="*/ 13 h 37"/>
                    <a:gd name="T72" fmla="*/ 2 w 36"/>
                    <a:gd name="T73" fmla="*/ 13 h 37"/>
                    <a:gd name="T74" fmla="*/ 5 w 36"/>
                    <a:gd name="T75" fmla="*/ 13 h 37"/>
                    <a:gd name="T76" fmla="*/ 8 w 36"/>
                    <a:gd name="T77" fmla="*/ 13 h 37"/>
                    <a:gd name="T78" fmla="*/ 11 w 36"/>
                    <a:gd name="T79" fmla="*/ 12 h 37"/>
                    <a:gd name="T80" fmla="*/ 14 w 36"/>
                    <a:gd name="T81" fmla="*/ 11 h 37"/>
                    <a:gd name="T82" fmla="*/ 15 w 36"/>
                    <a:gd name="T83" fmla="*/ 7 h 37"/>
                    <a:gd name="T84" fmla="*/ 16 w 36"/>
                    <a:gd name="T85" fmla="*/ 6 h 37"/>
                    <a:gd name="T86" fmla="*/ 17 w 36"/>
                    <a:gd name="T87" fmla="*/ 4 h 37"/>
                    <a:gd name="T88" fmla="*/ 19 w 36"/>
                    <a:gd name="T89" fmla="*/ 3 h 37"/>
                    <a:gd name="T90" fmla="*/ 21 w 36"/>
                    <a:gd name="T91" fmla="*/ 1 h 37"/>
                    <a:gd name="T92" fmla="*/ 25 w 36"/>
                    <a:gd name="T9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6" h="37">
                      <a:moveTo>
                        <a:pt x="25" y="0"/>
                      </a:move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5" y="3"/>
                        <a:pt x="26" y="3"/>
                      </a:cubicBezTo>
                      <a:cubicBezTo>
                        <a:pt x="27" y="3"/>
                        <a:pt x="28" y="3"/>
                        <a:pt x="28" y="4"/>
                      </a:cubicBezTo>
                      <a:cubicBezTo>
                        <a:pt x="29" y="4"/>
                        <a:pt x="30" y="5"/>
                        <a:pt x="31" y="5"/>
                      </a:cubicBezTo>
                      <a:cubicBezTo>
                        <a:pt x="32" y="6"/>
                        <a:pt x="33" y="6"/>
                        <a:pt x="34" y="7"/>
                      </a:cubicBezTo>
                      <a:cubicBezTo>
                        <a:pt x="35" y="7"/>
                        <a:pt x="35" y="9"/>
                        <a:pt x="35" y="9"/>
                      </a:cubicBezTo>
                      <a:cubicBezTo>
                        <a:pt x="35" y="9"/>
                        <a:pt x="33" y="10"/>
                        <a:pt x="34" y="11"/>
                      </a:cubicBezTo>
                      <a:cubicBezTo>
                        <a:pt x="34" y="12"/>
                        <a:pt x="33" y="13"/>
                        <a:pt x="34" y="14"/>
                      </a:cubicBezTo>
                      <a:cubicBezTo>
                        <a:pt x="34" y="15"/>
                        <a:pt x="36" y="16"/>
                        <a:pt x="36" y="16"/>
                      </a:cubicBezTo>
                      <a:cubicBezTo>
                        <a:pt x="36" y="16"/>
                        <a:pt x="35" y="17"/>
                        <a:pt x="34" y="18"/>
                      </a:cubicBezTo>
                      <a:cubicBezTo>
                        <a:pt x="34" y="19"/>
                        <a:pt x="33" y="19"/>
                        <a:pt x="33" y="20"/>
                      </a:cubicBezTo>
                      <a:cubicBezTo>
                        <a:pt x="34" y="21"/>
                        <a:pt x="35" y="21"/>
                        <a:pt x="34" y="22"/>
                      </a:cubicBezTo>
                      <a:cubicBezTo>
                        <a:pt x="33" y="23"/>
                        <a:pt x="34" y="23"/>
                        <a:pt x="34" y="24"/>
                      </a:cubicBezTo>
                      <a:cubicBezTo>
                        <a:pt x="33" y="26"/>
                        <a:pt x="34" y="26"/>
                        <a:pt x="34" y="27"/>
                      </a:cubicBezTo>
                      <a:cubicBezTo>
                        <a:pt x="34" y="30"/>
                        <a:pt x="33" y="28"/>
                        <a:pt x="33" y="29"/>
                      </a:cubicBezTo>
                      <a:cubicBezTo>
                        <a:pt x="34" y="30"/>
                        <a:pt x="36" y="29"/>
                        <a:pt x="35" y="30"/>
                      </a:cubicBezTo>
                      <a:cubicBezTo>
                        <a:pt x="34" y="31"/>
                        <a:pt x="33" y="33"/>
                        <a:pt x="33" y="33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8" y="36"/>
                        <a:pt x="27" y="36"/>
                      </a:cubicBezTo>
                      <a:cubicBezTo>
                        <a:pt x="25" y="36"/>
                        <a:pt x="25" y="35"/>
                        <a:pt x="25" y="35"/>
                      </a:cubicBezTo>
                      <a:cubicBezTo>
                        <a:pt x="25" y="35"/>
                        <a:pt x="23" y="35"/>
                        <a:pt x="22" y="36"/>
                      </a:cubicBezTo>
                      <a:cubicBezTo>
                        <a:pt x="21" y="36"/>
                        <a:pt x="20" y="35"/>
                        <a:pt x="20" y="35"/>
                      </a:cubicBezTo>
                      <a:cubicBezTo>
                        <a:pt x="20" y="35"/>
                        <a:pt x="19" y="35"/>
                        <a:pt x="18" y="34"/>
                      </a:cubicBezTo>
                      <a:cubicBezTo>
                        <a:pt x="17" y="33"/>
                        <a:pt x="17" y="35"/>
                        <a:pt x="16" y="34"/>
                      </a:cubicBezTo>
                      <a:cubicBezTo>
                        <a:pt x="15" y="33"/>
                        <a:pt x="14" y="34"/>
                        <a:pt x="14" y="32"/>
                      </a:cubicBezTo>
                      <a:cubicBezTo>
                        <a:pt x="14" y="31"/>
                        <a:pt x="14" y="30"/>
                        <a:pt x="14" y="29"/>
                      </a:cubicBezTo>
                      <a:cubicBezTo>
                        <a:pt x="15" y="28"/>
                        <a:pt x="13" y="29"/>
                        <a:pt x="13" y="28"/>
                      </a:cubicBezTo>
                      <a:cubicBezTo>
                        <a:pt x="13" y="27"/>
                        <a:pt x="12" y="27"/>
                        <a:pt x="11" y="26"/>
                      </a:cubicBezTo>
                      <a:cubicBezTo>
                        <a:pt x="11" y="26"/>
                        <a:pt x="11" y="24"/>
                        <a:pt x="11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8" y="21"/>
                        <a:pt x="8" y="23"/>
                        <a:pt x="7" y="23"/>
                      </a:cubicBezTo>
                      <a:cubicBezTo>
                        <a:pt x="5" y="22"/>
                        <a:pt x="6" y="21"/>
                        <a:pt x="5" y="21"/>
                      </a:cubicBezTo>
                      <a:cubicBezTo>
                        <a:pt x="4" y="21"/>
                        <a:pt x="3" y="18"/>
                        <a:pt x="3" y="18"/>
                      </a:cubicBezTo>
                      <a:cubicBezTo>
                        <a:pt x="3" y="18"/>
                        <a:pt x="3" y="16"/>
                        <a:pt x="2" y="16"/>
                      </a:cubicBezTo>
                      <a:cubicBezTo>
                        <a:pt x="0" y="16"/>
                        <a:pt x="0" y="13"/>
                        <a:pt x="0" y="13"/>
                      </a:cubicBezTo>
                      <a:cubicBezTo>
                        <a:pt x="0" y="13"/>
                        <a:pt x="2" y="13"/>
                        <a:pt x="2" y="13"/>
                      </a:cubicBezTo>
                      <a:cubicBezTo>
                        <a:pt x="3" y="13"/>
                        <a:pt x="4" y="14"/>
                        <a:pt x="5" y="13"/>
                      </a:cubicBezTo>
                      <a:cubicBezTo>
                        <a:pt x="5" y="12"/>
                        <a:pt x="7" y="13"/>
                        <a:pt x="8" y="13"/>
                      </a:cubicBezTo>
                      <a:cubicBezTo>
                        <a:pt x="8" y="13"/>
                        <a:pt x="10" y="12"/>
                        <a:pt x="11" y="12"/>
                      </a:cubicBezTo>
                      <a:cubicBezTo>
                        <a:pt x="12" y="11"/>
                        <a:pt x="13" y="12"/>
                        <a:pt x="14" y="11"/>
                      </a:cubicBezTo>
                      <a:cubicBezTo>
                        <a:pt x="14" y="10"/>
                        <a:pt x="14" y="7"/>
                        <a:pt x="15" y="7"/>
                      </a:cubicBezTo>
                      <a:cubicBezTo>
                        <a:pt x="16" y="7"/>
                        <a:pt x="15" y="6"/>
                        <a:pt x="16" y="6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7" y="3"/>
                        <a:pt x="18" y="3"/>
                        <a:pt x="19" y="3"/>
                      </a:cubicBezTo>
                      <a:cubicBezTo>
                        <a:pt x="20" y="3"/>
                        <a:pt x="21" y="1"/>
                        <a:pt x="21" y="1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11" name="Freeform 6">
                  <a:extLst>
                    <a:ext uri="{FF2B5EF4-FFF2-40B4-BE49-F238E27FC236}">
                      <a16:creationId xmlns:a16="http://schemas.microsoft.com/office/drawing/2014/main" id="{032F2AAF-DA50-778F-8D78-9AAD943E7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9207" y="4400387"/>
                  <a:ext cx="366445" cy="370761"/>
                </a:xfrm>
                <a:custGeom>
                  <a:avLst/>
                  <a:gdLst>
                    <a:gd name="T0" fmla="*/ 11 w 53"/>
                    <a:gd name="T1" fmla="*/ 48 h 51"/>
                    <a:gd name="T2" fmla="*/ 14 w 53"/>
                    <a:gd name="T3" fmla="*/ 50 h 51"/>
                    <a:gd name="T4" fmla="*/ 19 w 53"/>
                    <a:gd name="T5" fmla="*/ 50 h 51"/>
                    <a:gd name="T6" fmla="*/ 25 w 53"/>
                    <a:gd name="T7" fmla="*/ 49 h 51"/>
                    <a:gd name="T8" fmla="*/ 29 w 53"/>
                    <a:gd name="T9" fmla="*/ 44 h 51"/>
                    <a:gd name="T10" fmla="*/ 31 w 53"/>
                    <a:gd name="T11" fmla="*/ 41 h 51"/>
                    <a:gd name="T12" fmla="*/ 35 w 53"/>
                    <a:gd name="T13" fmla="*/ 38 h 51"/>
                    <a:gd name="T14" fmla="*/ 38 w 53"/>
                    <a:gd name="T15" fmla="*/ 37 h 51"/>
                    <a:gd name="T16" fmla="*/ 48 w 53"/>
                    <a:gd name="T17" fmla="*/ 31 h 51"/>
                    <a:gd name="T18" fmla="*/ 48 w 53"/>
                    <a:gd name="T19" fmla="*/ 26 h 51"/>
                    <a:gd name="T20" fmla="*/ 51 w 53"/>
                    <a:gd name="T21" fmla="*/ 20 h 51"/>
                    <a:gd name="T22" fmla="*/ 49 w 53"/>
                    <a:gd name="T23" fmla="*/ 15 h 51"/>
                    <a:gd name="T24" fmla="*/ 52 w 53"/>
                    <a:gd name="T25" fmla="*/ 11 h 51"/>
                    <a:gd name="T26" fmla="*/ 50 w 53"/>
                    <a:gd name="T27" fmla="*/ 6 h 51"/>
                    <a:gd name="T28" fmla="*/ 45 w 53"/>
                    <a:gd name="T29" fmla="*/ 4 h 51"/>
                    <a:gd name="T30" fmla="*/ 45 w 53"/>
                    <a:gd name="T31" fmla="*/ 2 h 51"/>
                    <a:gd name="T32" fmla="*/ 43 w 53"/>
                    <a:gd name="T33" fmla="*/ 2 h 51"/>
                    <a:gd name="T34" fmla="*/ 40 w 53"/>
                    <a:gd name="T35" fmla="*/ 2 h 51"/>
                    <a:gd name="T36" fmla="*/ 40 w 53"/>
                    <a:gd name="T37" fmla="*/ 0 h 51"/>
                    <a:gd name="T38" fmla="*/ 31 w 53"/>
                    <a:gd name="T39" fmla="*/ 2 h 51"/>
                    <a:gd name="T40" fmla="*/ 29 w 53"/>
                    <a:gd name="T41" fmla="*/ 5 h 51"/>
                    <a:gd name="T42" fmla="*/ 28 w 53"/>
                    <a:gd name="T43" fmla="*/ 6 h 51"/>
                    <a:gd name="T44" fmla="*/ 27 w 53"/>
                    <a:gd name="T45" fmla="*/ 8 h 51"/>
                    <a:gd name="T46" fmla="*/ 29 w 53"/>
                    <a:gd name="T47" fmla="*/ 12 h 51"/>
                    <a:gd name="T48" fmla="*/ 30 w 53"/>
                    <a:gd name="T49" fmla="*/ 16 h 51"/>
                    <a:gd name="T50" fmla="*/ 35 w 53"/>
                    <a:gd name="T51" fmla="*/ 19 h 51"/>
                    <a:gd name="T52" fmla="*/ 37 w 53"/>
                    <a:gd name="T53" fmla="*/ 24 h 51"/>
                    <a:gd name="T54" fmla="*/ 34 w 53"/>
                    <a:gd name="T55" fmla="*/ 24 h 51"/>
                    <a:gd name="T56" fmla="*/ 31 w 53"/>
                    <a:gd name="T57" fmla="*/ 21 h 51"/>
                    <a:gd name="T58" fmla="*/ 26 w 53"/>
                    <a:gd name="T59" fmla="*/ 17 h 51"/>
                    <a:gd name="T60" fmla="*/ 23 w 53"/>
                    <a:gd name="T61" fmla="*/ 16 h 51"/>
                    <a:gd name="T62" fmla="*/ 18 w 53"/>
                    <a:gd name="T63" fmla="*/ 17 h 51"/>
                    <a:gd name="T64" fmla="*/ 17 w 53"/>
                    <a:gd name="T65" fmla="*/ 15 h 51"/>
                    <a:gd name="T66" fmla="*/ 13 w 53"/>
                    <a:gd name="T67" fmla="*/ 14 h 51"/>
                    <a:gd name="T68" fmla="*/ 10 w 53"/>
                    <a:gd name="T69" fmla="*/ 12 h 51"/>
                    <a:gd name="T70" fmla="*/ 10 w 53"/>
                    <a:gd name="T71" fmla="*/ 18 h 51"/>
                    <a:gd name="T72" fmla="*/ 10 w 53"/>
                    <a:gd name="T73" fmla="*/ 22 h 51"/>
                    <a:gd name="T74" fmla="*/ 0 w 53"/>
                    <a:gd name="T75" fmla="*/ 40 h 51"/>
                    <a:gd name="T76" fmla="*/ 3 w 53"/>
                    <a:gd name="T77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3" h="51">
                      <a:moveTo>
                        <a:pt x="6" y="49"/>
                      </a:move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2" y="48"/>
                        <a:pt x="13" y="49"/>
                      </a:cubicBezTo>
                      <a:cubicBezTo>
                        <a:pt x="13" y="50"/>
                        <a:pt x="14" y="50"/>
                        <a:pt x="14" y="50"/>
                      </a:cubicBezTo>
                      <a:cubicBezTo>
                        <a:pt x="14" y="50"/>
                        <a:pt x="16" y="50"/>
                        <a:pt x="16" y="50"/>
                      </a:cubicBezTo>
                      <a:cubicBezTo>
                        <a:pt x="17" y="50"/>
                        <a:pt x="18" y="51"/>
                        <a:pt x="19" y="50"/>
                      </a:cubicBezTo>
                      <a:cubicBezTo>
                        <a:pt x="19" y="49"/>
                        <a:pt x="21" y="50"/>
                        <a:pt x="22" y="50"/>
                      </a:cubicBezTo>
                      <a:cubicBezTo>
                        <a:pt x="22" y="50"/>
                        <a:pt x="24" y="49"/>
                        <a:pt x="25" y="49"/>
                      </a:cubicBezTo>
                      <a:cubicBezTo>
                        <a:pt x="26" y="48"/>
                        <a:pt x="27" y="49"/>
                        <a:pt x="28" y="48"/>
                      </a:cubicBezTo>
                      <a:cubicBezTo>
                        <a:pt x="28" y="47"/>
                        <a:pt x="28" y="44"/>
                        <a:pt x="29" y="44"/>
                      </a:cubicBezTo>
                      <a:cubicBezTo>
                        <a:pt x="30" y="44"/>
                        <a:pt x="29" y="43"/>
                        <a:pt x="30" y="43"/>
                      </a:cubicBezTo>
                      <a:cubicBezTo>
                        <a:pt x="31" y="42"/>
                        <a:pt x="31" y="42"/>
                        <a:pt x="31" y="41"/>
                      </a:cubicBezTo>
                      <a:cubicBezTo>
                        <a:pt x="31" y="40"/>
                        <a:pt x="32" y="40"/>
                        <a:pt x="33" y="40"/>
                      </a:cubicBezTo>
                      <a:cubicBezTo>
                        <a:pt x="34" y="40"/>
                        <a:pt x="35" y="38"/>
                        <a:pt x="35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9" y="36"/>
                        <a:pt x="37" y="34"/>
                        <a:pt x="37" y="34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7" y="29"/>
                        <a:pt x="47" y="28"/>
                      </a:cubicBezTo>
                      <a:cubicBezTo>
                        <a:pt x="47" y="28"/>
                        <a:pt x="48" y="27"/>
                        <a:pt x="48" y="26"/>
                      </a:cubicBezTo>
                      <a:cubicBezTo>
                        <a:pt x="47" y="25"/>
                        <a:pt x="47" y="23"/>
                        <a:pt x="48" y="22"/>
                      </a:cubicBezTo>
                      <a:cubicBezTo>
                        <a:pt x="49" y="22"/>
                        <a:pt x="51" y="21"/>
                        <a:pt x="51" y="20"/>
                      </a:cubicBezTo>
                      <a:cubicBezTo>
                        <a:pt x="51" y="18"/>
                        <a:pt x="49" y="20"/>
                        <a:pt x="50" y="19"/>
                      </a:cubicBezTo>
                      <a:cubicBezTo>
                        <a:pt x="50" y="17"/>
                        <a:pt x="50" y="16"/>
                        <a:pt x="49" y="15"/>
                      </a:cubicBezTo>
                      <a:cubicBezTo>
                        <a:pt x="49" y="14"/>
                        <a:pt x="51" y="14"/>
                        <a:pt x="51" y="14"/>
                      </a:cubicBezTo>
                      <a:cubicBezTo>
                        <a:pt x="51" y="13"/>
                        <a:pt x="53" y="12"/>
                        <a:pt x="52" y="11"/>
                      </a:cubicBezTo>
                      <a:cubicBezTo>
                        <a:pt x="51" y="11"/>
                        <a:pt x="52" y="9"/>
                        <a:pt x="51" y="8"/>
                      </a:cubicBezTo>
                      <a:cubicBezTo>
                        <a:pt x="50" y="8"/>
                        <a:pt x="50" y="6"/>
                        <a:pt x="50" y="6"/>
                      </a:cubicBezTo>
                      <a:cubicBezTo>
                        <a:pt x="50" y="6"/>
                        <a:pt x="48" y="6"/>
                        <a:pt x="47" y="5"/>
                      </a:cubicBezTo>
                      <a:cubicBezTo>
                        <a:pt x="47" y="5"/>
                        <a:pt x="46" y="4"/>
                        <a:pt x="45" y="4"/>
                      </a:cubicBezTo>
                      <a:cubicBezTo>
                        <a:pt x="45" y="4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3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3"/>
                      </a:cubicBezTo>
                      <a:cubicBezTo>
                        <a:pt x="32" y="3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8" y="6"/>
                        <a:pt x="28" y="5"/>
                        <a:pt x="28" y="6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6"/>
                        <a:pt x="27" y="7"/>
                        <a:pt x="27" y="8"/>
                      </a:cubicBezTo>
                      <a:cubicBezTo>
                        <a:pt x="28" y="8"/>
                        <a:pt x="28" y="8"/>
                        <a:pt x="28" y="9"/>
                      </a:cubicBezTo>
                      <a:cubicBezTo>
                        <a:pt x="28" y="10"/>
                        <a:pt x="29" y="11"/>
                        <a:pt x="29" y="12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5"/>
                        <a:pt x="29" y="16"/>
                        <a:pt x="30" y="16"/>
                      </a:cubicBezTo>
                      <a:cubicBezTo>
                        <a:pt x="31" y="17"/>
                        <a:pt x="32" y="17"/>
                        <a:pt x="33" y="18"/>
                      </a:cubicBezTo>
                      <a:cubicBezTo>
                        <a:pt x="34" y="20"/>
                        <a:pt x="34" y="19"/>
                        <a:pt x="35" y="19"/>
                      </a:cubicBezTo>
                      <a:cubicBezTo>
                        <a:pt x="36" y="19"/>
                        <a:pt x="37" y="19"/>
                        <a:pt x="37" y="19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4" y="24"/>
                      </a:cubicBezTo>
                      <a:cubicBezTo>
                        <a:pt x="33" y="24"/>
                        <a:pt x="31" y="24"/>
                        <a:pt x="31" y="23"/>
                      </a:cubicBezTo>
                      <a:cubicBezTo>
                        <a:pt x="31" y="22"/>
                        <a:pt x="32" y="22"/>
                        <a:pt x="31" y="21"/>
                      </a:cubicBezTo>
                      <a:cubicBezTo>
                        <a:pt x="30" y="20"/>
                        <a:pt x="28" y="20"/>
                        <a:pt x="28" y="19"/>
                      </a:cubicBezTo>
                      <a:cubicBezTo>
                        <a:pt x="27" y="18"/>
                        <a:pt x="26" y="18"/>
                        <a:pt x="26" y="17"/>
                      </a:cubicBezTo>
                      <a:cubicBezTo>
                        <a:pt x="26" y="16"/>
                        <a:pt x="26" y="16"/>
                        <a:pt x="25" y="16"/>
                      </a:cubicBezTo>
                      <a:cubicBezTo>
                        <a:pt x="24" y="16"/>
                        <a:pt x="24" y="15"/>
                        <a:pt x="23" y="16"/>
                      </a:cubicBezTo>
                      <a:cubicBezTo>
                        <a:pt x="23" y="17"/>
                        <a:pt x="23" y="17"/>
                        <a:pt x="21" y="17"/>
                      </a:cubicBezTo>
                      <a:cubicBezTo>
                        <a:pt x="20" y="17"/>
                        <a:pt x="19" y="17"/>
                        <a:pt x="18" y="17"/>
                      </a:cubicBezTo>
                      <a:cubicBezTo>
                        <a:pt x="17" y="17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7" y="15"/>
                      </a:cubicBezTo>
                      <a:cubicBezTo>
                        <a:pt x="17" y="14"/>
                        <a:pt x="16" y="14"/>
                        <a:pt x="15" y="14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3" y="13"/>
                        <a:pt x="12" y="12"/>
                        <a:pt x="12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1" y="15"/>
                        <a:pt x="11" y="16"/>
                      </a:cubicBezTo>
                      <a:cubicBezTo>
                        <a:pt x="11" y="17"/>
                        <a:pt x="10" y="17"/>
                        <a:pt x="10" y="18"/>
                      </a:cubicBezTo>
                      <a:cubicBezTo>
                        <a:pt x="10" y="19"/>
                        <a:pt x="10" y="19"/>
                        <a:pt x="10" y="20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1"/>
                        <a:pt x="1" y="43"/>
                      </a:cubicBezTo>
                      <a:cubicBezTo>
                        <a:pt x="1" y="45"/>
                        <a:pt x="1" y="44"/>
                        <a:pt x="3" y="46"/>
                      </a:cubicBezTo>
                      <a:cubicBezTo>
                        <a:pt x="5" y="47"/>
                        <a:pt x="4" y="49"/>
                        <a:pt x="6" y="49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12" name="Freeform 7">
                  <a:extLst>
                    <a:ext uri="{FF2B5EF4-FFF2-40B4-BE49-F238E27FC236}">
                      <a16:creationId xmlns:a16="http://schemas.microsoft.com/office/drawing/2014/main" id="{8E252179-B019-674A-ABC8-50AA932A99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02051" y="3869116"/>
                  <a:ext cx="627886" cy="705348"/>
                </a:xfrm>
                <a:custGeom>
                  <a:avLst/>
                  <a:gdLst>
                    <a:gd name="T0" fmla="*/ 2 w 91"/>
                    <a:gd name="T1" fmla="*/ 59 h 97"/>
                    <a:gd name="T2" fmla="*/ 10 w 91"/>
                    <a:gd name="T3" fmla="*/ 58 h 97"/>
                    <a:gd name="T4" fmla="*/ 26 w 91"/>
                    <a:gd name="T5" fmla="*/ 61 h 97"/>
                    <a:gd name="T6" fmla="*/ 28 w 91"/>
                    <a:gd name="T7" fmla="*/ 69 h 97"/>
                    <a:gd name="T8" fmla="*/ 35 w 91"/>
                    <a:gd name="T9" fmla="*/ 68 h 97"/>
                    <a:gd name="T10" fmla="*/ 41 w 91"/>
                    <a:gd name="T11" fmla="*/ 65 h 97"/>
                    <a:gd name="T12" fmla="*/ 45 w 91"/>
                    <a:gd name="T13" fmla="*/ 70 h 97"/>
                    <a:gd name="T14" fmla="*/ 47 w 91"/>
                    <a:gd name="T15" fmla="*/ 78 h 97"/>
                    <a:gd name="T16" fmla="*/ 48 w 91"/>
                    <a:gd name="T17" fmla="*/ 86 h 97"/>
                    <a:gd name="T18" fmla="*/ 56 w 91"/>
                    <a:gd name="T19" fmla="*/ 85 h 97"/>
                    <a:gd name="T20" fmla="*/ 61 w 91"/>
                    <a:gd name="T21" fmla="*/ 87 h 97"/>
                    <a:gd name="T22" fmla="*/ 64 w 91"/>
                    <a:gd name="T23" fmla="*/ 90 h 97"/>
                    <a:gd name="T24" fmla="*/ 71 w 91"/>
                    <a:gd name="T25" fmla="*/ 89 h 97"/>
                    <a:gd name="T26" fmla="*/ 77 w 91"/>
                    <a:gd name="T27" fmla="*/ 94 h 97"/>
                    <a:gd name="T28" fmla="*/ 81 w 91"/>
                    <a:gd name="T29" fmla="*/ 96 h 97"/>
                    <a:gd name="T30" fmla="*/ 81 w 91"/>
                    <a:gd name="T31" fmla="*/ 92 h 97"/>
                    <a:gd name="T32" fmla="*/ 74 w 91"/>
                    <a:gd name="T33" fmla="*/ 87 h 97"/>
                    <a:gd name="T34" fmla="*/ 73 w 91"/>
                    <a:gd name="T35" fmla="*/ 81 h 97"/>
                    <a:gd name="T36" fmla="*/ 76 w 91"/>
                    <a:gd name="T37" fmla="*/ 75 h 97"/>
                    <a:gd name="T38" fmla="*/ 86 w 91"/>
                    <a:gd name="T39" fmla="*/ 73 h 97"/>
                    <a:gd name="T40" fmla="*/ 85 w 91"/>
                    <a:gd name="T41" fmla="*/ 69 h 97"/>
                    <a:gd name="T42" fmla="*/ 81 w 91"/>
                    <a:gd name="T43" fmla="*/ 66 h 97"/>
                    <a:gd name="T44" fmla="*/ 78 w 91"/>
                    <a:gd name="T45" fmla="*/ 55 h 97"/>
                    <a:gd name="T46" fmla="*/ 78 w 91"/>
                    <a:gd name="T47" fmla="*/ 48 h 97"/>
                    <a:gd name="T48" fmla="*/ 76 w 91"/>
                    <a:gd name="T49" fmla="*/ 45 h 97"/>
                    <a:gd name="T50" fmla="*/ 77 w 91"/>
                    <a:gd name="T51" fmla="*/ 43 h 97"/>
                    <a:gd name="T52" fmla="*/ 79 w 91"/>
                    <a:gd name="T53" fmla="*/ 40 h 97"/>
                    <a:gd name="T54" fmla="*/ 79 w 91"/>
                    <a:gd name="T55" fmla="*/ 36 h 97"/>
                    <a:gd name="T56" fmla="*/ 79 w 91"/>
                    <a:gd name="T57" fmla="*/ 34 h 97"/>
                    <a:gd name="T58" fmla="*/ 80 w 91"/>
                    <a:gd name="T59" fmla="*/ 32 h 97"/>
                    <a:gd name="T60" fmla="*/ 84 w 91"/>
                    <a:gd name="T61" fmla="*/ 26 h 97"/>
                    <a:gd name="T62" fmla="*/ 88 w 91"/>
                    <a:gd name="T63" fmla="*/ 22 h 97"/>
                    <a:gd name="T64" fmla="*/ 88 w 91"/>
                    <a:gd name="T65" fmla="*/ 17 h 97"/>
                    <a:gd name="T66" fmla="*/ 90 w 91"/>
                    <a:gd name="T67" fmla="*/ 10 h 97"/>
                    <a:gd name="T68" fmla="*/ 83 w 91"/>
                    <a:gd name="T69" fmla="*/ 8 h 97"/>
                    <a:gd name="T70" fmla="*/ 77 w 91"/>
                    <a:gd name="T71" fmla="*/ 5 h 97"/>
                    <a:gd name="T72" fmla="*/ 71 w 91"/>
                    <a:gd name="T73" fmla="*/ 3 h 97"/>
                    <a:gd name="T74" fmla="*/ 66 w 91"/>
                    <a:gd name="T75" fmla="*/ 0 h 97"/>
                    <a:gd name="T76" fmla="*/ 58 w 91"/>
                    <a:gd name="T77" fmla="*/ 2 h 97"/>
                    <a:gd name="T78" fmla="*/ 52 w 91"/>
                    <a:gd name="T79" fmla="*/ 3 h 97"/>
                    <a:gd name="T80" fmla="*/ 45 w 91"/>
                    <a:gd name="T81" fmla="*/ 4 h 97"/>
                    <a:gd name="T82" fmla="*/ 35 w 91"/>
                    <a:gd name="T83" fmla="*/ 1 h 97"/>
                    <a:gd name="T84" fmla="*/ 30 w 91"/>
                    <a:gd name="T85" fmla="*/ 10 h 97"/>
                    <a:gd name="T86" fmla="*/ 28 w 91"/>
                    <a:gd name="T87" fmla="*/ 15 h 97"/>
                    <a:gd name="T88" fmla="*/ 27 w 91"/>
                    <a:gd name="T89" fmla="*/ 21 h 97"/>
                    <a:gd name="T90" fmla="*/ 27 w 91"/>
                    <a:gd name="T91" fmla="*/ 27 h 97"/>
                    <a:gd name="T92" fmla="*/ 25 w 91"/>
                    <a:gd name="T93" fmla="*/ 32 h 97"/>
                    <a:gd name="T94" fmla="*/ 23 w 91"/>
                    <a:gd name="T95" fmla="*/ 36 h 97"/>
                    <a:gd name="T96" fmla="*/ 22 w 91"/>
                    <a:gd name="T97" fmla="*/ 41 h 97"/>
                    <a:gd name="T98" fmla="*/ 21 w 91"/>
                    <a:gd name="T99" fmla="*/ 45 h 97"/>
                    <a:gd name="T100" fmla="*/ 19 w 91"/>
                    <a:gd name="T101" fmla="*/ 50 h 97"/>
                    <a:gd name="T102" fmla="*/ 13 w 91"/>
                    <a:gd name="T103" fmla="*/ 53 h 97"/>
                    <a:gd name="T104" fmla="*/ 11 w 91"/>
                    <a:gd name="T105" fmla="*/ 49 h 97"/>
                    <a:gd name="T106" fmla="*/ 6 w 91"/>
                    <a:gd name="T107" fmla="*/ 51 h 97"/>
                    <a:gd name="T108" fmla="*/ 3 w 91"/>
                    <a:gd name="T109" fmla="*/ 5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1" h="97">
                      <a:moveTo>
                        <a:pt x="1" y="55"/>
                      </a:moveTo>
                      <a:cubicBezTo>
                        <a:pt x="2" y="56"/>
                        <a:pt x="0" y="56"/>
                        <a:pt x="1" y="58"/>
                      </a:cubicBezTo>
                      <a:cubicBezTo>
                        <a:pt x="1" y="58"/>
                        <a:pt x="2" y="59"/>
                        <a:pt x="2" y="59"/>
                      </a:cubicBezTo>
                      <a:cubicBezTo>
                        <a:pt x="3" y="59"/>
                        <a:pt x="2" y="60"/>
                        <a:pt x="3" y="61"/>
                      </a:cubicBezTo>
                      <a:cubicBezTo>
                        <a:pt x="3" y="61"/>
                        <a:pt x="4" y="60"/>
                        <a:pt x="5" y="59"/>
                      </a:cubicBezTo>
                      <a:cubicBezTo>
                        <a:pt x="6" y="59"/>
                        <a:pt x="8" y="58"/>
                        <a:pt x="10" y="58"/>
                      </a:cubicBezTo>
                      <a:cubicBezTo>
                        <a:pt x="12" y="58"/>
                        <a:pt x="16" y="58"/>
                        <a:pt x="16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6" y="60"/>
                        <a:pt x="26" y="61"/>
                      </a:cubicBezTo>
                      <a:cubicBezTo>
                        <a:pt x="26" y="62"/>
                        <a:pt x="26" y="62"/>
                        <a:pt x="26" y="64"/>
                      </a:cubicBezTo>
                      <a:cubicBezTo>
                        <a:pt x="27" y="65"/>
                        <a:pt x="26" y="65"/>
                        <a:pt x="27" y="67"/>
                      </a:cubicBezTo>
                      <a:cubicBezTo>
                        <a:pt x="27" y="69"/>
                        <a:pt x="27" y="68"/>
                        <a:pt x="28" y="69"/>
                      </a:cubicBezTo>
                      <a:cubicBezTo>
                        <a:pt x="29" y="70"/>
                        <a:pt x="30" y="70"/>
                        <a:pt x="31" y="70"/>
                      </a:cubicBezTo>
                      <a:cubicBezTo>
                        <a:pt x="32" y="70"/>
                        <a:pt x="33" y="68"/>
                        <a:pt x="34" y="69"/>
                      </a:cubicBezTo>
                      <a:cubicBezTo>
                        <a:pt x="34" y="69"/>
                        <a:pt x="36" y="69"/>
                        <a:pt x="35" y="68"/>
                      </a:cubicBezTo>
                      <a:cubicBezTo>
                        <a:pt x="35" y="67"/>
                        <a:pt x="34" y="66"/>
                        <a:pt x="35" y="65"/>
                      </a:cubicBezTo>
                      <a:cubicBezTo>
                        <a:pt x="36" y="64"/>
                        <a:pt x="36" y="65"/>
                        <a:pt x="38" y="65"/>
                      </a:cubicBezTo>
                      <a:cubicBezTo>
                        <a:pt x="40" y="65"/>
                        <a:pt x="41" y="64"/>
                        <a:pt x="41" y="65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4" y="65"/>
                        <a:pt x="45" y="67"/>
                      </a:cubicBezTo>
                      <a:cubicBezTo>
                        <a:pt x="45" y="68"/>
                        <a:pt x="44" y="70"/>
                        <a:pt x="45" y="70"/>
                      </a:cubicBezTo>
                      <a:cubicBezTo>
                        <a:pt x="46" y="70"/>
                        <a:pt x="46" y="71"/>
                        <a:pt x="46" y="73"/>
                      </a:cubicBezTo>
                      <a:cubicBezTo>
                        <a:pt x="46" y="74"/>
                        <a:pt x="46" y="74"/>
                        <a:pt x="47" y="75"/>
                      </a:cubicBezTo>
                      <a:cubicBezTo>
                        <a:pt x="47" y="77"/>
                        <a:pt x="46" y="77"/>
                        <a:pt x="47" y="78"/>
                      </a:cubicBezTo>
                      <a:cubicBezTo>
                        <a:pt x="48" y="79"/>
                        <a:pt x="48" y="80"/>
                        <a:pt x="48" y="80"/>
                      </a:cubicBezTo>
                      <a:cubicBezTo>
                        <a:pt x="48" y="81"/>
                        <a:pt x="47" y="81"/>
                        <a:pt x="48" y="83"/>
                      </a:cubicBezTo>
                      <a:cubicBezTo>
                        <a:pt x="48" y="84"/>
                        <a:pt x="48" y="85"/>
                        <a:pt x="48" y="86"/>
                      </a:cubicBezTo>
                      <a:cubicBezTo>
                        <a:pt x="49" y="86"/>
                        <a:pt x="50" y="87"/>
                        <a:pt x="51" y="86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3" y="86"/>
                        <a:pt x="56" y="85"/>
                        <a:pt x="56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5"/>
                        <a:pt x="59" y="86"/>
                        <a:pt x="59" y="87"/>
                      </a:cubicBezTo>
                      <a:cubicBezTo>
                        <a:pt x="59" y="88"/>
                        <a:pt x="60" y="88"/>
                        <a:pt x="61" y="87"/>
                      </a:cubicBezTo>
                      <a:cubicBezTo>
                        <a:pt x="62" y="87"/>
                        <a:pt x="63" y="87"/>
                        <a:pt x="63" y="88"/>
                      </a:cubicBezTo>
                      <a:cubicBezTo>
                        <a:pt x="63" y="89"/>
                        <a:pt x="62" y="89"/>
                        <a:pt x="62" y="89"/>
                      </a:cubicBezTo>
                      <a:cubicBezTo>
                        <a:pt x="62" y="89"/>
                        <a:pt x="63" y="90"/>
                        <a:pt x="64" y="90"/>
                      </a:cubicBezTo>
                      <a:cubicBezTo>
                        <a:pt x="65" y="90"/>
                        <a:pt x="66" y="90"/>
                        <a:pt x="67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70" y="88"/>
                        <a:pt x="70" y="89"/>
                        <a:pt x="71" y="89"/>
                      </a:cubicBezTo>
                      <a:cubicBezTo>
                        <a:pt x="72" y="89"/>
                        <a:pt x="72" y="89"/>
                        <a:pt x="72" y="90"/>
                      </a:cubicBezTo>
                      <a:cubicBezTo>
                        <a:pt x="72" y="91"/>
                        <a:pt x="73" y="91"/>
                        <a:pt x="74" y="92"/>
                      </a:cubicBezTo>
                      <a:cubicBezTo>
                        <a:pt x="74" y="93"/>
                        <a:pt x="76" y="93"/>
                        <a:pt x="77" y="94"/>
                      </a:cubicBezTo>
                      <a:cubicBezTo>
                        <a:pt x="78" y="95"/>
                        <a:pt x="77" y="95"/>
                        <a:pt x="77" y="96"/>
                      </a:cubicBezTo>
                      <a:cubicBezTo>
                        <a:pt x="77" y="97"/>
                        <a:pt x="79" y="97"/>
                        <a:pt x="80" y="97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83" y="92"/>
                        <a:pt x="83" y="92"/>
                        <a:pt x="83" y="92"/>
                      </a:cubicBezTo>
                      <a:cubicBezTo>
                        <a:pt x="83" y="92"/>
                        <a:pt x="82" y="92"/>
                        <a:pt x="81" y="92"/>
                      </a:cubicBezTo>
                      <a:cubicBezTo>
                        <a:pt x="80" y="92"/>
                        <a:pt x="80" y="93"/>
                        <a:pt x="79" y="91"/>
                      </a:cubicBezTo>
                      <a:cubicBezTo>
                        <a:pt x="78" y="90"/>
                        <a:pt x="77" y="90"/>
                        <a:pt x="76" y="89"/>
                      </a:cubicBezTo>
                      <a:cubicBezTo>
                        <a:pt x="75" y="89"/>
                        <a:pt x="74" y="88"/>
                        <a:pt x="74" y="87"/>
                      </a:cubicBezTo>
                      <a:cubicBezTo>
                        <a:pt x="74" y="87"/>
                        <a:pt x="74" y="86"/>
                        <a:pt x="75" y="85"/>
                      </a:cubicBezTo>
                      <a:cubicBezTo>
                        <a:pt x="75" y="84"/>
                        <a:pt x="74" y="83"/>
                        <a:pt x="74" y="82"/>
                      </a:cubicBezTo>
                      <a:cubicBezTo>
                        <a:pt x="74" y="81"/>
                        <a:pt x="74" y="81"/>
                        <a:pt x="73" y="81"/>
                      </a:cubicBezTo>
                      <a:cubicBezTo>
                        <a:pt x="73" y="80"/>
                        <a:pt x="73" y="79"/>
                        <a:pt x="73" y="78"/>
                      </a:cubicBezTo>
                      <a:cubicBezTo>
                        <a:pt x="73" y="78"/>
                        <a:pt x="73" y="77"/>
                        <a:pt x="73" y="77"/>
                      </a:cubicBezTo>
                      <a:cubicBezTo>
                        <a:pt x="74" y="76"/>
                        <a:pt x="75" y="75"/>
                        <a:pt x="76" y="75"/>
                      </a:cubicBezTo>
                      <a:cubicBezTo>
                        <a:pt x="76" y="75"/>
                        <a:pt x="77" y="75"/>
                        <a:pt x="77" y="76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86" y="73"/>
                        <a:pt x="86" y="73"/>
                        <a:pt x="86" y="73"/>
                      </a:cubicBezTo>
                      <a:cubicBezTo>
                        <a:pt x="86" y="72"/>
                        <a:pt x="86" y="72"/>
                        <a:pt x="86" y="71"/>
                      </a:cubicBezTo>
                      <a:cubicBezTo>
                        <a:pt x="86" y="71"/>
                        <a:pt x="85" y="70"/>
                        <a:pt x="85" y="70"/>
                      </a:cubicBezTo>
                      <a:cubicBezTo>
                        <a:pt x="85" y="69"/>
                        <a:pt x="85" y="69"/>
                        <a:pt x="85" y="69"/>
                      </a:cubicBezTo>
                      <a:cubicBezTo>
                        <a:pt x="84" y="68"/>
                        <a:pt x="83" y="68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2" y="66"/>
                        <a:pt x="81" y="66"/>
                        <a:pt x="81" y="66"/>
                      </a:cubicBezTo>
                      <a:cubicBezTo>
                        <a:pt x="81" y="65"/>
                        <a:pt x="79" y="60"/>
                        <a:pt x="79" y="59"/>
                      </a:cubicBezTo>
                      <a:cubicBezTo>
                        <a:pt x="79" y="59"/>
                        <a:pt x="80" y="58"/>
                        <a:pt x="80" y="57"/>
                      </a:cubicBezTo>
                      <a:cubicBezTo>
                        <a:pt x="79" y="57"/>
                        <a:pt x="79" y="56"/>
                        <a:pt x="78" y="55"/>
                      </a:cubicBezTo>
                      <a:cubicBezTo>
                        <a:pt x="78" y="54"/>
                        <a:pt x="79" y="54"/>
                        <a:pt x="79" y="53"/>
                      </a:cubicBezTo>
                      <a:cubicBezTo>
                        <a:pt x="78" y="52"/>
                        <a:pt x="78" y="53"/>
                        <a:pt x="78" y="52"/>
                      </a:cubicBezTo>
                      <a:cubicBezTo>
                        <a:pt x="78" y="52"/>
                        <a:pt x="78" y="49"/>
                        <a:pt x="78" y="48"/>
                      </a:cubicBezTo>
                      <a:cubicBezTo>
                        <a:pt x="79" y="48"/>
                        <a:pt x="79" y="48"/>
                        <a:pt x="79" y="48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6"/>
                        <a:pt x="76" y="45"/>
                        <a:pt x="76" y="45"/>
                      </a:cubicBezTo>
                      <a:cubicBezTo>
                        <a:pt x="76" y="44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2"/>
                        <a:pt x="77" y="40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8" y="39"/>
                        <a:pt x="78" y="40"/>
                        <a:pt x="79" y="40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7" y="38"/>
                        <a:pt x="79" y="36"/>
                      </a:cubicBezTo>
                      <a:cubicBezTo>
                        <a:pt x="79" y="36"/>
                        <a:pt x="79" y="36"/>
                        <a:pt x="79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4"/>
                        <a:pt x="78" y="34"/>
                      </a:cubicBezTo>
                      <a:cubicBezTo>
                        <a:pt x="78" y="34"/>
                        <a:pt x="79" y="34"/>
                        <a:pt x="79" y="34"/>
                      </a:cubicBezTo>
                      <a:cubicBezTo>
                        <a:pt x="79" y="34"/>
                        <a:pt x="79" y="33"/>
                        <a:pt x="79" y="33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1" y="31"/>
                        <a:pt x="81" y="30"/>
                        <a:pt x="81" y="29"/>
                      </a:cubicBezTo>
                      <a:cubicBezTo>
                        <a:pt x="81" y="28"/>
                        <a:pt x="82" y="27"/>
                        <a:pt x="82" y="27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5" y="25"/>
                        <a:pt x="85" y="25"/>
                      </a:cubicBezTo>
                      <a:cubicBezTo>
                        <a:pt x="85" y="24"/>
                        <a:pt x="86" y="24"/>
                        <a:pt x="87" y="23"/>
                      </a:cubicBezTo>
                      <a:cubicBezTo>
                        <a:pt x="87" y="23"/>
                        <a:pt x="87" y="22"/>
                        <a:pt x="88" y="22"/>
                      </a:cubicBezTo>
                      <a:cubicBezTo>
                        <a:pt x="88" y="22"/>
                        <a:pt x="88" y="21"/>
                        <a:pt x="89" y="21"/>
                      </a:cubicBezTo>
                      <a:cubicBezTo>
                        <a:pt x="89" y="20"/>
                        <a:pt x="88" y="20"/>
                        <a:pt x="88" y="20"/>
                      </a:cubicBezTo>
                      <a:cubicBezTo>
                        <a:pt x="87" y="20"/>
                        <a:pt x="88" y="17"/>
                        <a:pt x="88" y="17"/>
                      </a:cubicBezTo>
                      <a:cubicBezTo>
                        <a:pt x="88" y="16"/>
                        <a:pt x="90" y="15"/>
                        <a:pt x="89" y="15"/>
                      </a:cubicBezTo>
                      <a:cubicBezTo>
                        <a:pt x="87" y="15"/>
                        <a:pt x="90" y="13"/>
                        <a:pt x="90" y="12"/>
                      </a:cubicBezTo>
                      <a:cubicBezTo>
                        <a:pt x="91" y="11"/>
                        <a:pt x="90" y="10"/>
                        <a:pt x="90" y="10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88" y="9"/>
                        <a:pt x="87" y="10"/>
                        <a:pt x="86" y="9"/>
                      </a:cubicBezTo>
                      <a:cubicBezTo>
                        <a:pt x="85" y="8"/>
                        <a:pt x="84" y="8"/>
                        <a:pt x="83" y="8"/>
                      </a:cubicBezTo>
                      <a:cubicBezTo>
                        <a:pt x="82" y="7"/>
                        <a:pt x="82" y="6"/>
                        <a:pt x="81" y="5"/>
                      </a:cubicBezTo>
                      <a:cubicBezTo>
                        <a:pt x="81" y="4"/>
                        <a:pt x="79" y="3"/>
                        <a:pt x="79" y="4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6" y="4"/>
                        <a:pt x="74" y="3"/>
                        <a:pt x="74" y="4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2" y="4"/>
                        <a:pt x="71" y="3"/>
                        <a:pt x="71" y="3"/>
                      </a:cubicBez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70" y="1"/>
                        <a:pt x="68" y="1"/>
                        <a:pt x="67" y="1"/>
                      </a:cubicBezTo>
                      <a:cubicBezTo>
                        <a:pt x="66" y="1"/>
                        <a:pt x="67" y="0"/>
                        <a:pt x="66" y="0"/>
                      </a:cubicBezTo>
                      <a:cubicBezTo>
                        <a:pt x="64" y="0"/>
                        <a:pt x="63" y="0"/>
                        <a:pt x="62" y="0"/>
                      </a:cubicBezTo>
                      <a:cubicBezTo>
                        <a:pt x="61" y="0"/>
                        <a:pt x="61" y="1"/>
                        <a:pt x="60" y="2"/>
                      </a:cubicBezTo>
                      <a:cubicBezTo>
                        <a:pt x="58" y="3"/>
                        <a:pt x="59" y="1"/>
                        <a:pt x="58" y="2"/>
                      </a:cubicBezTo>
                      <a:cubicBezTo>
                        <a:pt x="57" y="2"/>
                        <a:pt x="57" y="3"/>
                        <a:pt x="57" y="3"/>
                      </a:cubicBezTo>
                      <a:cubicBezTo>
                        <a:pt x="57" y="3"/>
                        <a:pt x="56" y="3"/>
                        <a:pt x="55" y="4"/>
                      </a:cubicBezTo>
                      <a:cubicBezTo>
                        <a:pt x="53" y="4"/>
                        <a:pt x="53" y="3"/>
                        <a:pt x="52" y="3"/>
                      </a:cubicBezTo>
                      <a:cubicBezTo>
                        <a:pt x="50" y="3"/>
                        <a:pt x="51" y="5"/>
                        <a:pt x="51" y="5"/>
                      </a:cubicBezTo>
                      <a:cubicBezTo>
                        <a:pt x="51" y="5"/>
                        <a:pt x="49" y="5"/>
                        <a:pt x="48" y="5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4" y="4"/>
                        <a:pt x="42" y="4"/>
                        <a:pt x="41" y="4"/>
                      </a:cubicBezTo>
                      <a:cubicBezTo>
                        <a:pt x="40" y="3"/>
                        <a:pt x="40" y="2"/>
                        <a:pt x="38" y="1"/>
                      </a:cubicBezTo>
                      <a:cubicBezTo>
                        <a:pt x="37" y="1"/>
                        <a:pt x="35" y="1"/>
                        <a:pt x="35" y="1"/>
                      </a:cubicBezTo>
                      <a:cubicBezTo>
                        <a:pt x="34" y="1"/>
                        <a:pt x="33" y="2"/>
                        <a:pt x="33" y="3"/>
                      </a:cubicBezTo>
                      <a:cubicBezTo>
                        <a:pt x="33" y="5"/>
                        <a:pt x="30" y="6"/>
                        <a:pt x="30" y="6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2" y="49"/>
                        <a:pt x="11" y="49"/>
                      </a:cubicBezTo>
                      <a:cubicBezTo>
                        <a:pt x="10" y="49"/>
                        <a:pt x="9" y="49"/>
                        <a:pt x="9" y="49"/>
                      </a:cubicBezTo>
                      <a:cubicBezTo>
                        <a:pt x="9" y="49"/>
                        <a:pt x="10" y="51"/>
                        <a:pt x="9" y="51"/>
                      </a:cubicBezTo>
                      <a:cubicBezTo>
                        <a:pt x="8" y="51"/>
                        <a:pt x="7" y="50"/>
                        <a:pt x="6" y="51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5" y="51"/>
                        <a:pt x="3" y="52"/>
                        <a:pt x="3" y="53"/>
                      </a:cubicBezTo>
                      <a:cubicBezTo>
                        <a:pt x="4" y="55"/>
                        <a:pt x="3" y="55"/>
                        <a:pt x="3" y="55"/>
                      </a:cubicBezTo>
                      <a:lnTo>
                        <a:pt x="1" y="55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13" name="Freeform 47">
                  <a:extLst>
                    <a:ext uri="{FF2B5EF4-FFF2-40B4-BE49-F238E27FC236}">
                      <a16:creationId xmlns:a16="http://schemas.microsoft.com/office/drawing/2014/main" id="{F4312C53-D60B-57B4-6B70-B39D1AC219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7072" y="4153968"/>
                  <a:ext cx="75004" cy="65562"/>
                </a:xfrm>
                <a:custGeom>
                  <a:avLst/>
                  <a:gdLst>
                    <a:gd name="T0" fmla="*/ 1 w 11"/>
                    <a:gd name="T1" fmla="*/ 4 h 9"/>
                    <a:gd name="T2" fmla="*/ 1 w 11"/>
                    <a:gd name="T3" fmla="*/ 4 h 9"/>
                    <a:gd name="T4" fmla="*/ 0 w 11"/>
                    <a:gd name="T5" fmla="*/ 6 h 9"/>
                    <a:gd name="T6" fmla="*/ 3 w 11"/>
                    <a:gd name="T7" fmla="*/ 7 h 9"/>
                    <a:gd name="T8" fmla="*/ 4 w 11"/>
                    <a:gd name="T9" fmla="*/ 7 h 9"/>
                    <a:gd name="T10" fmla="*/ 6 w 11"/>
                    <a:gd name="T11" fmla="*/ 8 h 9"/>
                    <a:gd name="T12" fmla="*/ 8 w 11"/>
                    <a:gd name="T13" fmla="*/ 6 h 9"/>
                    <a:gd name="T14" fmla="*/ 11 w 11"/>
                    <a:gd name="T15" fmla="*/ 7 h 9"/>
                    <a:gd name="T16" fmla="*/ 11 w 11"/>
                    <a:gd name="T17" fmla="*/ 5 h 9"/>
                    <a:gd name="T18" fmla="*/ 11 w 11"/>
                    <a:gd name="T19" fmla="*/ 3 h 9"/>
                    <a:gd name="T20" fmla="*/ 10 w 11"/>
                    <a:gd name="T21" fmla="*/ 0 h 9"/>
                    <a:gd name="T22" fmla="*/ 8 w 11"/>
                    <a:gd name="T23" fmla="*/ 2 h 9"/>
                    <a:gd name="T24" fmla="*/ 5 w 11"/>
                    <a:gd name="T25" fmla="*/ 1 h 9"/>
                    <a:gd name="T26" fmla="*/ 3 w 11"/>
                    <a:gd name="T27" fmla="*/ 0 h 9"/>
                    <a:gd name="T28" fmla="*/ 3 w 11"/>
                    <a:gd name="T29" fmla="*/ 1 h 9"/>
                    <a:gd name="T30" fmla="*/ 3 w 11"/>
                    <a:gd name="T31" fmla="*/ 4 h 9"/>
                    <a:gd name="T32" fmla="*/ 1 w 11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9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0" y="6"/>
                        <a:pt x="3" y="7"/>
                        <a:pt x="3" y="7"/>
                      </a:cubicBezTo>
                      <a:cubicBezTo>
                        <a:pt x="3" y="7"/>
                        <a:pt x="3" y="6"/>
                        <a:pt x="4" y="7"/>
                      </a:cubicBezTo>
                      <a:cubicBezTo>
                        <a:pt x="6" y="8"/>
                        <a:pt x="5" y="9"/>
                        <a:pt x="6" y="8"/>
                      </a:cubicBezTo>
                      <a:cubicBezTo>
                        <a:pt x="8" y="7"/>
                        <a:pt x="7" y="5"/>
                        <a:pt x="8" y="6"/>
                      </a:cubicBezTo>
                      <a:cubicBezTo>
                        <a:pt x="9" y="6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1" y="4"/>
                        <a:pt x="11" y="3"/>
                        <a:pt x="11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7" y="2"/>
                        <a:pt x="6" y="2"/>
                        <a:pt x="5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2"/>
                        <a:pt x="3" y="2"/>
                        <a:pt x="3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14" name="Freeform 71">
                  <a:extLst>
                    <a:ext uri="{FF2B5EF4-FFF2-40B4-BE49-F238E27FC236}">
                      <a16:creationId xmlns:a16="http://schemas.microsoft.com/office/drawing/2014/main" id="{767FF7CF-D004-98B0-0DA5-25AD0D1096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4217" y="4495337"/>
                  <a:ext cx="338588" cy="603616"/>
                </a:xfrm>
                <a:custGeom>
                  <a:avLst/>
                  <a:gdLst>
                    <a:gd name="T0" fmla="*/ 22 w 49"/>
                    <a:gd name="T1" fmla="*/ 15 h 83"/>
                    <a:gd name="T2" fmla="*/ 25 w 49"/>
                    <a:gd name="T3" fmla="*/ 20 h 83"/>
                    <a:gd name="T4" fmla="*/ 25 w 49"/>
                    <a:gd name="T5" fmla="*/ 25 h 83"/>
                    <a:gd name="T6" fmla="*/ 23 w 49"/>
                    <a:gd name="T7" fmla="*/ 30 h 83"/>
                    <a:gd name="T8" fmla="*/ 21 w 49"/>
                    <a:gd name="T9" fmla="*/ 30 h 83"/>
                    <a:gd name="T10" fmla="*/ 17 w 49"/>
                    <a:gd name="T11" fmla="*/ 27 h 83"/>
                    <a:gd name="T12" fmla="*/ 17 w 49"/>
                    <a:gd name="T13" fmla="*/ 22 h 83"/>
                    <a:gd name="T14" fmla="*/ 13 w 49"/>
                    <a:gd name="T15" fmla="*/ 21 h 83"/>
                    <a:gd name="T16" fmla="*/ 11 w 49"/>
                    <a:gd name="T17" fmla="*/ 18 h 83"/>
                    <a:gd name="T18" fmla="*/ 1 w 49"/>
                    <a:gd name="T19" fmla="*/ 24 h 83"/>
                    <a:gd name="T20" fmla="*/ 1 w 49"/>
                    <a:gd name="T21" fmla="*/ 27 h 83"/>
                    <a:gd name="T22" fmla="*/ 5 w 49"/>
                    <a:gd name="T23" fmla="*/ 28 h 83"/>
                    <a:gd name="T24" fmla="*/ 11 w 49"/>
                    <a:gd name="T25" fmla="*/ 31 h 83"/>
                    <a:gd name="T26" fmla="*/ 11 w 49"/>
                    <a:gd name="T27" fmla="*/ 35 h 83"/>
                    <a:gd name="T28" fmla="*/ 13 w 49"/>
                    <a:gd name="T29" fmla="*/ 40 h 83"/>
                    <a:gd name="T30" fmla="*/ 10 w 49"/>
                    <a:gd name="T31" fmla="*/ 44 h 83"/>
                    <a:gd name="T32" fmla="*/ 11 w 49"/>
                    <a:gd name="T33" fmla="*/ 48 h 83"/>
                    <a:gd name="T34" fmla="*/ 10 w 49"/>
                    <a:gd name="T35" fmla="*/ 53 h 83"/>
                    <a:gd name="T36" fmla="*/ 10 w 49"/>
                    <a:gd name="T37" fmla="*/ 57 h 83"/>
                    <a:gd name="T38" fmla="*/ 6 w 49"/>
                    <a:gd name="T39" fmla="*/ 65 h 83"/>
                    <a:gd name="T40" fmla="*/ 6 w 49"/>
                    <a:gd name="T41" fmla="*/ 74 h 83"/>
                    <a:gd name="T42" fmla="*/ 7 w 49"/>
                    <a:gd name="T43" fmla="*/ 78 h 83"/>
                    <a:gd name="T44" fmla="*/ 8 w 49"/>
                    <a:gd name="T45" fmla="*/ 83 h 83"/>
                    <a:gd name="T46" fmla="*/ 12 w 49"/>
                    <a:gd name="T47" fmla="*/ 81 h 83"/>
                    <a:gd name="T48" fmla="*/ 10 w 49"/>
                    <a:gd name="T49" fmla="*/ 79 h 83"/>
                    <a:gd name="T50" fmla="*/ 24 w 49"/>
                    <a:gd name="T51" fmla="*/ 71 h 83"/>
                    <a:gd name="T52" fmla="*/ 23 w 49"/>
                    <a:gd name="T53" fmla="*/ 61 h 83"/>
                    <a:gd name="T54" fmla="*/ 22 w 49"/>
                    <a:gd name="T55" fmla="*/ 53 h 83"/>
                    <a:gd name="T56" fmla="*/ 20 w 49"/>
                    <a:gd name="T57" fmla="*/ 47 h 83"/>
                    <a:gd name="T58" fmla="*/ 24 w 49"/>
                    <a:gd name="T59" fmla="*/ 43 h 83"/>
                    <a:gd name="T60" fmla="*/ 26 w 49"/>
                    <a:gd name="T61" fmla="*/ 38 h 83"/>
                    <a:gd name="T62" fmla="*/ 31 w 49"/>
                    <a:gd name="T63" fmla="*/ 37 h 83"/>
                    <a:gd name="T64" fmla="*/ 33 w 49"/>
                    <a:gd name="T65" fmla="*/ 37 h 83"/>
                    <a:gd name="T66" fmla="*/ 36 w 49"/>
                    <a:gd name="T67" fmla="*/ 35 h 83"/>
                    <a:gd name="T68" fmla="*/ 42 w 49"/>
                    <a:gd name="T69" fmla="*/ 31 h 83"/>
                    <a:gd name="T70" fmla="*/ 45 w 49"/>
                    <a:gd name="T71" fmla="*/ 28 h 83"/>
                    <a:gd name="T72" fmla="*/ 47 w 49"/>
                    <a:gd name="T73" fmla="*/ 25 h 83"/>
                    <a:gd name="T74" fmla="*/ 48 w 49"/>
                    <a:gd name="T75" fmla="*/ 23 h 83"/>
                    <a:gd name="T76" fmla="*/ 47 w 49"/>
                    <a:gd name="T77" fmla="*/ 21 h 83"/>
                    <a:gd name="T78" fmla="*/ 49 w 49"/>
                    <a:gd name="T79" fmla="*/ 14 h 83"/>
                    <a:gd name="T80" fmla="*/ 47 w 49"/>
                    <a:gd name="T81" fmla="*/ 2 h 83"/>
                    <a:gd name="T82" fmla="*/ 43 w 49"/>
                    <a:gd name="T83" fmla="*/ 2 h 83"/>
                    <a:gd name="T84" fmla="*/ 37 w 49"/>
                    <a:gd name="T85" fmla="*/ 5 h 83"/>
                    <a:gd name="T86" fmla="*/ 33 w 49"/>
                    <a:gd name="T87" fmla="*/ 6 h 83"/>
                    <a:gd name="T88" fmla="*/ 27 w 49"/>
                    <a:gd name="T89" fmla="*/ 7 h 83"/>
                    <a:gd name="T90" fmla="*/ 23 w 49"/>
                    <a:gd name="T91" fmla="*/ 6 h 83"/>
                    <a:gd name="T92" fmla="*/ 20 w 49"/>
                    <a:gd name="T93" fmla="*/ 9 h 83"/>
                    <a:gd name="T94" fmla="*/ 21 w 49"/>
                    <a:gd name="T95" fmla="*/ 1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" h="83">
                      <a:moveTo>
                        <a:pt x="21" y="14"/>
                      </a:moveTo>
                      <a:cubicBezTo>
                        <a:pt x="21" y="14"/>
                        <a:pt x="22" y="15"/>
                        <a:pt x="22" y="15"/>
                      </a:cubicBezTo>
                      <a:cubicBezTo>
                        <a:pt x="23" y="16"/>
                        <a:pt x="23" y="16"/>
                        <a:pt x="23" y="18"/>
                      </a:cubicBezTo>
                      <a:cubicBezTo>
                        <a:pt x="24" y="19"/>
                        <a:pt x="24" y="19"/>
                        <a:pt x="25" y="20"/>
                      </a:cubicBezTo>
                      <a:cubicBezTo>
                        <a:pt x="26" y="20"/>
                        <a:pt x="26" y="21"/>
                        <a:pt x="25" y="23"/>
                      </a:cubicBezTo>
                      <a:cubicBezTo>
                        <a:pt x="25" y="25"/>
                        <a:pt x="25" y="24"/>
                        <a:pt x="25" y="25"/>
                      </a:cubicBezTo>
                      <a:cubicBezTo>
                        <a:pt x="25" y="27"/>
                        <a:pt x="23" y="27"/>
                        <a:pt x="23" y="26"/>
                      </a:cubicBezTo>
                      <a:cubicBezTo>
                        <a:pt x="22" y="26"/>
                        <a:pt x="22" y="29"/>
                        <a:pt x="23" y="30"/>
                      </a:cubicBezTo>
                      <a:cubicBezTo>
                        <a:pt x="24" y="31"/>
                        <a:pt x="23" y="32"/>
                        <a:pt x="22" y="32"/>
                      </a:cubicBezTo>
                      <a:cubicBezTo>
                        <a:pt x="21" y="32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19" y="30"/>
                      </a:cubicBezTo>
                      <a:cubicBezTo>
                        <a:pt x="18" y="29"/>
                        <a:pt x="17" y="28"/>
                        <a:pt x="17" y="27"/>
                      </a:cubicBezTo>
                      <a:cubicBezTo>
                        <a:pt x="16" y="27"/>
                        <a:pt x="16" y="26"/>
                        <a:pt x="17" y="25"/>
                      </a:cubicBezTo>
                      <a:cubicBezTo>
                        <a:pt x="17" y="24"/>
                        <a:pt x="17" y="23"/>
                        <a:pt x="17" y="22"/>
                      </a:cubicBezTo>
                      <a:cubicBezTo>
                        <a:pt x="17" y="21"/>
                        <a:pt x="16" y="20"/>
                        <a:pt x="16" y="20"/>
                      </a:cubicBezTo>
                      <a:cubicBezTo>
                        <a:pt x="16" y="20"/>
                        <a:pt x="14" y="21"/>
                        <a:pt x="13" y="21"/>
                      </a:cubicBezTo>
                      <a:cubicBezTo>
                        <a:pt x="12" y="22"/>
                        <a:pt x="13" y="21"/>
                        <a:pt x="13" y="20"/>
                      </a:cubicBezTo>
                      <a:cubicBezTo>
                        <a:pt x="12" y="19"/>
                        <a:pt x="11" y="18"/>
                        <a:pt x="11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2" y="23"/>
                        <a:pt x="1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2" y="27"/>
                        <a:pt x="3" y="27"/>
                      </a:cubicBezTo>
                      <a:cubicBezTo>
                        <a:pt x="4" y="27"/>
                        <a:pt x="5" y="27"/>
                        <a:pt x="5" y="28"/>
                      </a:cubicBezTo>
                      <a:cubicBezTo>
                        <a:pt x="6" y="28"/>
                        <a:pt x="7" y="29"/>
                        <a:pt x="8" y="29"/>
                      </a:cubicBezTo>
                      <a:cubicBezTo>
                        <a:pt x="9" y="30"/>
                        <a:pt x="10" y="30"/>
                        <a:pt x="11" y="31"/>
                      </a:cubicBezTo>
                      <a:cubicBezTo>
                        <a:pt x="12" y="31"/>
                        <a:pt x="12" y="33"/>
                        <a:pt x="12" y="33"/>
                      </a:cubicBezTo>
                      <a:cubicBezTo>
                        <a:pt x="12" y="33"/>
                        <a:pt x="10" y="34"/>
                        <a:pt x="11" y="35"/>
                      </a:cubicBezTo>
                      <a:cubicBezTo>
                        <a:pt x="11" y="36"/>
                        <a:pt x="10" y="37"/>
                        <a:pt x="11" y="38"/>
                      </a:cubicBezTo>
                      <a:cubicBezTo>
                        <a:pt x="11" y="39"/>
                        <a:pt x="13" y="40"/>
                        <a:pt x="13" y="40"/>
                      </a:cubicBezTo>
                      <a:cubicBezTo>
                        <a:pt x="13" y="40"/>
                        <a:pt x="12" y="41"/>
                        <a:pt x="11" y="42"/>
                      </a:cubicBezTo>
                      <a:cubicBezTo>
                        <a:pt x="11" y="43"/>
                        <a:pt x="10" y="43"/>
                        <a:pt x="10" y="44"/>
                      </a:cubicBezTo>
                      <a:cubicBezTo>
                        <a:pt x="11" y="45"/>
                        <a:pt x="12" y="45"/>
                        <a:pt x="11" y="46"/>
                      </a:cubicBezTo>
                      <a:cubicBezTo>
                        <a:pt x="10" y="47"/>
                        <a:pt x="11" y="47"/>
                        <a:pt x="11" y="48"/>
                      </a:cubicBezTo>
                      <a:cubicBezTo>
                        <a:pt x="10" y="50"/>
                        <a:pt x="11" y="50"/>
                        <a:pt x="11" y="51"/>
                      </a:cubicBezTo>
                      <a:cubicBezTo>
                        <a:pt x="11" y="54"/>
                        <a:pt x="10" y="52"/>
                        <a:pt x="10" y="53"/>
                      </a:cubicBezTo>
                      <a:cubicBezTo>
                        <a:pt x="11" y="54"/>
                        <a:pt x="13" y="53"/>
                        <a:pt x="12" y="54"/>
                      </a:cubicBezTo>
                      <a:cubicBezTo>
                        <a:pt x="11" y="55"/>
                        <a:pt x="10" y="57"/>
                        <a:pt x="10" y="57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1"/>
                        <a:pt x="7" y="64"/>
                        <a:pt x="6" y="65"/>
                      </a:cubicBezTo>
                      <a:cubicBezTo>
                        <a:pt x="5" y="66"/>
                        <a:pt x="6" y="68"/>
                        <a:pt x="6" y="70"/>
                      </a:cubicBezTo>
                      <a:cubicBezTo>
                        <a:pt x="7" y="72"/>
                        <a:pt x="6" y="73"/>
                        <a:pt x="6" y="74"/>
                      </a:cubicBezTo>
                      <a:cubicBezTo>
                        <a:pt x="6" y="75"/>
                        <a:pt x="5" y="76"/>
                        <a:pt x="6" y="76"/>
                      </a:cubicBezTo>
                      <a:cubicBezTo>
                        <a:pt x="7" y="77"/>
                        <a:pt x="7" y="78"/>
                        <a:pt x="7" y="78"/>
                      </a:cubicBezTo>
                      <a:cubicBezTo>
                        <a:pt x="7" y="78"/>
                        <a:pt x="9" y="79"/>
                        <a:pt x="9" y="80"/>
                      </a:cubicBezTo>
                      <a:cubicBezTo>
                        <a:pt x="9" y="81"/>
                        <a:pt x="8" y="83"/>
                        <a:pt x="8" y="83"/>
                      </a:cubicBezTo>
                      <a:cubicBezTo>
                        <a:pt x="11" y="83"/>
                        <a:pt x="11" y="83"/>
                        <a:pt x="11" y="83"/>
                      </a:cubicBezTo>
                      <a:cubicBezTo>
                        <a:pt x="11" y="82"/>
                        <a:pt x="11" y="82"/>
                        <a:pt x="12" y="81"/>
                      </a:cubicBezTo>
                      <a:cubicBezTo>
                        <a:pt x="11" y="81"/>
                        <a:pt x="10" y="81"/>
                        <a:pt x="10" y="80"/>
                      </a:cubicBezTo>
                      <a:cubicBezTo>
                        <a:pt x="10" y="80"/>
                        <a:pt x="10" y="79"/>
                        <a:pt x="10" y="79"/>
                      </a:cubicBezTo>
                      <a:cubicBezTo>
                        <a:pt x="13" y="75"/>
                        <a:pt x="20" y="76"/>
                        <a:pt x="23" y="72"/>
                      </a:cubicBezTo>
                      <a:cubicBezTo>
                        <a:pt x="23" y="72"/>
                        <a:pt x="24" y="71"/>
                        <a:pt x="24" y="71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3" y="67"/>
                        <a:pt x="24" y="63"/>
                        <a:pt x="23" y="61"/>
                      </a:cubicBezTo>
                      <a:cubicBezTo>
                        <a:pt x="23" y="60"/>
                        <a:pt x="22" y="58"/>
                        <a:pt x="22" y="57"/>
                      </a:cubicBezTo>
                      <a:cubicBezTo>
                        <a:pt x="21" y="56"/>
                        <a:pt x="22" y="53"/>
                        <a:pt x="22" y="53"/>
                      </a:cubicBezTo>
                      <a:cubicBezTo>
                        <a:pt x="21" y="53"/>
                        <a:pt x="20" y="52"/>
                        <a:pt x="20" y="52"/>
                      </a:cubicBezTo>
                      <a:cubicBezTo>
                        <a:pt x="20" y="52"/>
                        <a:pt x="19" y="47"/>
                        <a:pt x="20" y="47"/>
                      </a:cubicBezTo>
                      <a:cubicBezTo>
                        <a:pt x="20" y="47"/>
                        <a:pt x="22" y="46"/>
                        <a:pt x="22" y="46"/>
                      </a:cubicBezTo>
                      <a:cubicBezTo>
                        <a:pt x="23" y="45"/>
                        <a:pt x="23" y="44"/>
                        <a:pt x="24" y="43"/>
                      </a:cubicBezTo>
                      <a:cubicBezTo>
                        <a:pt x="24" y="43"/>
                        <a:pt x="25" y="43"/>
                        <a:pt x="25" y="43"/>
                      </a:cubicBezTo>
                      <a:cubicBezTo>
                        <a:pt x="27" y="42"/>
                        <a:pt x="26" y="39"/>
                        <a:pt x="26" y="38"/>
                      </a:cubicBezTo>
                      <a:cubicBezTo>
                        <a:pt x="28" y="38"/>
                        <a:pt x="29" y="38"/>
                        <a:pt x="30" y="38"/>
                      </a:cubicBezTo>
                      <a:cubicBezTo>
                        <a:pt x="30" y="38"/>
                        <a:pt x="31" y="37"/>
                        <a:pt x="31" y="37"/>
                      </a:cubicBezTo>
                      <a:cubicBezTo>
                        <a:pt x="31" y="37"/>
                        <a:pt x="32" y="38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6"/>
                        <a:pt x="34" y="37"/>
                        <a:pt x="35" y="36"/>
                      </a:cubicBezTo>
                      <a:cubicBezTo>
                        <a:pt x="35" y="36"/>
                        <a:pt x="36" y="35"/>
                        <a:pt x="36" y="35"/>
                      </a:cubicBezTo>
                      <a:cubicBezTo>
                        <a:pt x="37" y="34"/>
                        <a:pt x="39" y="35"/>
                        <a:pt x="40" y="34"/>
                      </a:cubicBezTo>
                      <a:cubicBezTo>
                        <a:pt x="41" y="33"/>
                        <a:pt x="41" y="32"/>
                        <a:pt x="42" y="31"/>
                      </a:cubicBezTo>
                      <a:cubicBezTo>
                        <a:pt x="43" y="31"/>
                        <a:pt x="44" y="31"/>
                        <a:pt x="44" y="30"/>
                      </a:cubicBezTo>
                      <a:cubicBezTo>
                        <a:pt x="45" y="30"/>
                        <a:pt x="44" y="29"/>
                        <a:pt x="45" y="28"/>
                      </a:cubicBezTo>
                      <a:cubicBezTo>
                        <a:pt x="45" y="28"/>
                        <a:pt x="46" y="28"/>
                        <a:pt x="47" y="28"/>
                      </a:cubicBezTo>
                      <a:cubicBezTo>
                        <a:pt x="47" y="26"/>
                        <a:pt x="46" y="26"/>
                        <a:pt x="47" y="25"/>
                      </a:cubicBezTo>
                      <a:cubicBezTo>
                        <a:pt x="47" y="24"/>
                        <a:pt x="48" y="24"/>
                        <a:pt x="48" y="24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3"/>
                        <a:pt x="46" y="21"/>
                        <a:pt x="47" y="21"/>
                      </a:cubicBezTo>
                      <a:cubicBezTo>
                        <a:pt x="48" y="21"/>
                        <a:pt x="48" y="15"/>
                        <a:pt x="48" y="15"/>
                      </a:cubicBezTo>
                      <a:cubicBezTo>
                        <a:pt x="48" y="15"/>
                        <a:pt x="49" y="15"/>
                        <a:pt x="49" y="14"/>
                      </a:cubicBezTo>
                      <a:cubicBezTo>
                        <a:pt x="47" y="14"/>
                        <a:pt x="48" y="11"/>
                        <a:pt x="48" y="11"/>
                      </a:cubicBezTo>
                      <a:cubicBezTo>
                        <a:pt x="48" y="8"/>
                        <a:pt x="48" y="3"/>
                        <a:pt x="47" y="2"/>
                      </a:cubicBezTo>
                      <a:cubicBezTo>
                        <a:pt x="46" y="2"/>
                        <a:pt x="47" y="1"/>
                        <a:pt x="47" y="0"/>
                      </a:cubicBezTo>
                      <a:cubicBezTo>
                        <a:pt x="47" y="0"/>
                        <a:pt x="44" y="2"/>
                        <a:pt x="43" y="2"/>
                      </a:cubicBezTo>
                      <a:cubicBezTo>
                        <a:pt x="42" y="3"/>
                        <a:pt x="41" y="3"/>
                        <a:pt x="39" y="3"/>
                      </a:cubicBezTo>
                      <a:cubicBezTo>
                        <a:pt x="38" y="3"/>
                        <a:pt x="38" y="4"/>
                        <a:pt x="37" y="5"/>
                      </a:cubicBezTo>
                      <a:cubicBezTo>
                        <a:pt x="36" y="5"/>
                        <a:pt x="36" y="5"/>
                        <a:pt x="35" y="5"/>
                      </a:cubicBezTo>
                      <a:cubicBezTo>
                        <a:pt x="34" y="4"/>
                        <a:pt x="34" y="5"/>
                        <a:pt x="33" y="6"/>
                      </a:cubicBezTo>
                      <a:cubicBezTo>
                        <a:pt x="32" y="6"/>
                        <a:pt x="31" y="6"/>
                        <a:pt x="30" y="6"/>
                      </a:cubicBezTo>
                      <a:cubicBezTo>
                        <a:pt x="29" y="6"/>
                        <a:pt x="28" y="7"/>
                        <a:pt x="27" y="7"/>
                      </a:cubicBezTo>
                      <a:cubicBezTo>
                        <a:pt x="25" y="7"/>
                        <a:pt x="26" y="5"/>
                        <a:pt x="24" y="5"/>
                      </a:cubicBezTo>
                      <a:cubicBezTo>
                        <a:pt x="23" y="5"/>
                        <a:pt x="24" y="5"/>
                        <a:pt x="23" y="6"/>
                      </a:cubicBezTo>
                      <a:cubicBezTo>
                        <a:pt x="22" y="6"/>
                        <a:pt x="21" y="6"/>
                        <a:pt x="20" y="6"/>
                      </a:cubicBezTo>
                      <a:cubicBezTo>
                        <a:pt x="20" y="7"/>
                        <a:pt x="20" y="8"/>
                        <a:pt x="20" y="9"/>
                      </a:cubicBezTo>
                      <a:cubicBezTo>
                        <a:pt x="20" y="9"/>
                        <a:pt x="21" y="9"/>
                        <a:pt x="21" y="10"/>
                      </a:cubicBezTo>
                      <a:cubicBezTo>
                        <a:pt x="21" y="11"/>
                        <a:pt x="21" y="11"/>
                        <a:pt x="21" y="12"/>
                      </a:cubicBezTo>
                      <a:cubicBezTo>
                        <a:pt x="21" y="12"/>
                        <a:pt x="21" y="13"/>
                        <a:pt x="21" y="14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15" name="Freeform 78">
                  <a:extLst>
                    <a:ext uri="{FF2B5EF4-FFF2-40B4-BE49-F238E27FC236}">
                      <a16:creationId xmlns:a16="http://schemas.microsoft.com/office/drawing/2014/main" id="{F4257298-EB77-D57A-6504-131A56FEB7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39157" y="3134377"/>
                  <a:ext cx="522880" cy="590052"/>
                </a:xfrm>
                <a:custGeom>
                  <a:avLst/>
                  <a:gdLst>
                    <a:gd name="T0" fmla="*/ 31 w 76"/>
                    <a:gd name="T1" fmla="*/ 71 h 81"/>
                    <a:gd name="T2" fmla="*/ 32 w 76"/>
                    <a:gd name="T3" fmla="*/ 67 h 81"/>
                    <a:gd name="T4" fmla="*/ 35 w 76"/>
                    <a:gd name="T5" fmla="*/ 66 h 81"/>
                    <a:gd name="T6" fmla="*/ 37 w 76"/>
                    <a:gd name="T7" fmla="*/ 60 h 81"/>
                    <a:gd name="T8" fmla="*/ 43 w 76"/>
                    <a:gd name="T9" fmla="*/ 57 h 81"/>
                    <a:gd name="T10" fmla="*/ 47 w 76"/>
                    <a:gd name="T11" fmla="*/ 53 h 81"/>
                    <a:gd name="T12" fmla="*/ 51 w 76"/>
                    <a:gd name="T13" fmla="*/ 49 h 81"/>
                    <a:gd name="T14" fmla="*/ 54 w 76"/>
                    <a:gd name="T15" fmla="*/ 48 h 81"/>
                    <a:gd name="T16" fmla="*/ 56 w 76"/>
                    <a:gd name="T17" fmla="*/ 50 h 81"/>
                    <a:gd name="T18" fmla="*/ 60 w 76"/>
                    <a:gd name="T19" fmla="*/ 49 h 81"/>
                    <a:gd name="T20" fmla="*/ 71 w 76"/>
                    <a:gd name="T21" fmla="*/ 46 h 81"/>
                    <a:gd name="T22" fmla="*/ 74 w 76"/>
                    <a:gd name="T23" fmla="*/ 45 h 81"/>
                    <a:gd name="T24" fmla="*/ 76 w 76"/>
                    <a:gd name="T25" fmla="*/ 42 h 81"/>
                    <a:gd name="T26" fmla="*/ 70 w 76"/>
                    <a:gd name="T27" fmla="*/ 30 h 81"/>
                    <a:gd name="T28" fmla="*/ 70 w 76"/>
                    <a:gd name="T29" fmla="*/ 26 h 81"/>
                    <a:gd name="T30" fmla="*/ 65 w 76"/>
                    <a:gd name="T31" fmla="*/ 22 h 81"/>
                    <a:gd name="T32" fmla="*/ 35 w 76"/>
                    <a:gd name="T33" fmla="*/ 0 h 81"/>
                    <a:gd name="T34" fmla="*/ 29 w 76"/>
                    <a:gd name="T35" fmla="*/ 42 h 81"/>
                    <a:gd name="T36" fmla="*/ 30 w 76"/>
                    <a:gd name="T37" fmla="*/ 46 h 81"/>
                    <a:gd name="T38" fmla="*/ 11 w 76"/>
                    <a:gd name="T39" fmla="*/ 46 h 81"/>
                    <a:gd name="T40" fmla="*/ 10 w 76"/>
                    <a:gd name="T41" fmla="*/ 48 h 81"/>
                    <a:gd name="T42" fmla="*/ 4 w 76"/>
                    <a:gd name="T43" fmla="*/ 48 h 81"/>
                    <a:gd name="T44" fmla="*/ 3 w 76"/>
                    <a:gd name="T45" fmla="*/ 52 h 81"/>
                    <a:gd name="T46" fmla="*/ 1 w 76"/>
                    <a:gd name="T47" fmla="*/ 55 h 81"/>
                    <a:gd name="T48" fmla="*/ 1 w 76"/>
                    <a:gd name="T49" fmla="*/ 60 h 81"/>
                    <a:gd name="T50" fmla="*/ 3 w 76"/>
                    <a:gd name="T51" fmla="*/ 65 h 81"/>
                    <a:gd name="T52" fmla="*/ 4 w 76"/>
                    <a:gd name="T53" fmla="*/ 67 h 81"/>
                    <a:gd name="T54" fmla="*/ 8 w 76"/>
                    <a:gd name="T55" fmla="*/ 67 h 81"/>
                    <a:gd name="T56" fmla="*/ 11 w 76"/>
                    <a:gd name="T57" fmla="*/ 66 h 81"/>
                    <a:gd name="T58" fmla="*/ 14 w 76"/>
                    <a:gd name="T59" fmla="*/ 69 h 81"/>
                    <a:gd name="T60" fmla="*/ 14 w 76"/>
                    <a:gd name="T61" fmla="*/ 74 h 81"/>
                    <a:gd name="T62" fmla="*/ 13 w 76"/>
                    <a:gd name="T63" fmla="*/ 76 h 81"/>
                    <a:gd name="T64" fmla="*/ 16 w 76"/>
                    <a:gd name="T65" fmla="*/ 77 h 81"/>
                    <a:gd name="T66" fmla="*/ 20 w 76"/>
                    <a:gd name="T67" fmla="*/ 80 h 81"/>
                    <a:gd name="T68" fmla="*/ 23 w 76"/>
                    <a:gd name="T69" fmla="*/ 79 h 81"/>
                    <a:gd name="T70" fmla="*/ 25 w 76"/>
                    <a:gd name="T71" fmla="*/ 77 h 81"/>
                    <a:gd name="T72" fmla="*/ 28 w 76"/>
                    <a:gd name="T73" fmla="*/ 78 h 81"/>
                    <a:gd name="T74" fmla="*/ 30 w 76"/>
                    <a:gd name="T75" fmla="*/ 7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81">
                      <a:moveTo>
                        <a:pt x="30" y="75"/>
                      </a:moveTo>
                      <a:cubicBezTo>
                        <a:pt x="30" y="75"/>
                        <a:pt x="30" y="72"/>
                        <a:pt x="31" y="71"/>
                      </a:cubicBezTo>
                      <a:cubicBezTo>
                        <a:pt x="32" y="71"/>
                        <a:pt x="32" y="70"/>
                        <a:pt x="32" y="69"/>
                      </a:cubicBezTo>
                      <a:cubicBezTo>
                        <a:pt x="31" y="68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3" y="65"/>
                      </a:cubicBezTo>
                      <a:cubicBezTo>
                        <a:pt x="34" y="65"/>
                        <a:pt x="35" y="66"/>
                        <a:pt x="35" y="66"/>
                      </a:cubicBezTo>
                      <a:cubicBezTo>
                        <a:pt x="35" y="66"/>
                        <a:pt x="35" y="63"/>
                        <a:pt x="36" y="62"/>
                      </a:cubicBezTo>
                      <a:cubicBezTo>
                        <a:pt x="36" y="61"/>
                        <a:pt x="36" y="61"/>
                        <a:pt x="37" y="60"/>
                      </a:cubicBezTo>
                      <a:cubicBezTo>
                        <a:pt x="38" y="60"/>
                        <a:pt x="40" y="59"/>
                        <a:pt x="41" y="59"/>
                      </a:cubicBezTo>
                      <a:cubicBezTo>
                        <a:pt x="42" y="59"/>
                        <a:pt x="43" y="58"/>
                        <a:pt x="43" y="57"/>
                      </a:cubicBezTo>
                      <a:cubicBezTo>
                        <a:pt x="43" y="56"/>
                        <a:pt x="43" y="56"/>
                        <a:pt x="44" y="55"/>
                      </a:cubicBezTo>
                      <a:cubicBezTo>
                        <a:pt x="46" y="54"/>
                        <a:pt x="47" y="54"/>
                        <a:pt x="47" y="53"/>
                      </a:cubicBezTo>
                      <a:cubicBezTo>
                        <a:pt x="47" y="52"/>
                        <a:pt x="47" y="50"/>
                        <a:pt x="49" y="50"/>
                      </a:cubicBezTo>
                      <a:cubicBezTo>
                        <a:pt x="50" y="50"/>
                        <a:pt x="51" y="50"/>
                        <a:pt x="51" y="49"/>
                      </a:cubicBezTo>
                      <a:cubicBezTo>
                        <a:pt x="51" y="48"/>
                        <a:pt x="52" y="47"/>
                        <a:pt x="53" y="48"/>
                      </a:cubicBezTo>
                      <a:cubicBezTo>
                        <a:pt x="53" y="49"/>
                        <a:pt x="54" y="48"/>
                        <a:pt x="54" y="48"/>
                      </a:cubicBezTo>
                      <a:cubicBezTo>
                        <a:pt x="55" y="49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9" y="49"/>
                        <a:pt x="60" y="49"/>
                      </a:cubicBezTo>
                      <a:cubicBezTo>
                        <a:pt x="61" y="48"/>
                        <a:pt x="63" y="48"/>
                        <a:pt x="65" y="48"/>
                      </a:cubicBezTo>
                      <a:cubicBezTo>
                        <a:pt x="66" y="48"/>
                        <a:pt x="71" y="46"/>
                        <a:pt x="71" y="46"/>
                      </a:cubicBezTo>
                      <a:cubicBezTo>
                        <a:pt x="73" y="46"/>
                        <a:pt x="73" y="46"/>
                        <a:pt x="73" y="46"/>
                      </a:cubicBezTo>
                      <a:cubicBezTo>
                        <a:pt x="73" y="46"/>
                        <a:pt x="74" y="46"/>
                        <a:pt x="74" y="45"/>
                      </a:cubicBezTo>
                      <a:cubicBezTo>
                        <a:pt x="74" y="44"/>
                        <a:pt x="74" y="43"/>
                        <a:pt x="74" y="43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0" y="31"/>
                        <a:pt x="70" y="30"/>
                      </a:cubicBezTo>
                      <a:cubicBezTo>
                        <a:pt x="70" y="30"/>
                        <a:pt x="71" y="29"/>
                        <a:pt x="70" y="28"/>
                      </a:cubicBezTo>
                      <a:cubicBezTo>
                        <a:pt x="70" y="27"/>
                        <a:pt x="70" y="28"/>
                        <a:pt x="70" y="26"/>
                      </a:cubicBezTo>
                      <a:cubicBezTo>
                        <a:pt x="70" y="24"/>
                        <a:pt x="69" y="24"/>
                        <a:pt x="69" y="23"/>
                      </a:cubicBezTo>
                      <a:cubicBezTo>
                        <a:pt x="68" y="23"/>
                        <a:pt x="66" y="23"/>
                        <a:pt x="65" y="22"/>
                      </a:cubicBezTo>
                      <a:cubicBezTo>
                        <a:pt x="64" y="21"/>
                        <a:pt x="64" y="20"/>
                        <a:pt x="64" y="2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32" y="42"/>
                        <a:pt x="31" y="44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2" y="45"/>
                        <a:pt x="11" y="46"/>
                      </a:cubicBezTo>
                      <a:cubicBezTo>
                        <a:pt x="10" y="46"/>
                        <a:pt x="10" y="47"/>
                        <a:pt x="11" y="48"/>
                      </a:cubicBezTo>
                      <a:cubicBezTo>
                        <a:pt x="12" y="49"/>
                        <a:pt x="10" y="48"/>
                        <a:pt x="10" y="48"/>
                      </a:cubicBezTo>
                      <a:cubicBezTo>
                        <a:pt x="10" y="48"/>
                        <a:pt x="9" y="49"/>
                        <a:pt x="7" y="48"/>
                      </a:cubicBezTo>
                      <a:cubicBezTo>
                        <a:pt x="5" y="48"/>
                        <a:pt x="5" y="48"/>
                        <a:pt x="4" y="48"/>
                      </a:cubicBezTo>
                      <a:cubicBezTo>
                        <a:pt x="3" y="48"/>
                        <a:pt x="4" y="48"/>
                        <a:pt x="3" y="49"/>
                      </a:cubicBezTo>
                      <a:cubicBezTo>
                        <a:pt x="3" y="51"/>
                        <a:pt x="3" y="52"/>
                        <a:pt x="3" y="52"/>
                      </a:cubicBezTo>
                      <a:cubicBezTo>
                        <a:pt x="2" y="53"/>
                        <a:pt x="1" y="53"/>
                        <a:pt x="1" y="53"/>
                      </a:cubicBezTo>
                      <a:cubicBezTo>
                        <a:pt x="1" y="53"/>
                        <a:pt x="0" y="55"/>
                        <a:pt x="1" y="55"/>
                      </a:cubicBezTo>
                      <a:cubicBezTo>
                        <a:pt x="2" y="55"/>
                        <a:pt x="0" y="59"/>
                        <a:pt x="0" y="59"/>
                      </a:cubicBezTo>
                      <a:cubicBezTo>
                        <a:pt x="0" y="59"/>
                        <a:pt x="0" y="60"/>
                        <a:pt x="1" y="60"/>
                      </a:cubicBezTo>
                      <a:cubicBezTo>
                        <a:pt x="2" y="61"/>
                        <a:pt x="3" y="61"/>
                        <a:pt x="3" y="62"/>
                      </a:cubicBezTo>
                      <a:cubicBezTo>
                        <a:pt x="3" y="63"/>
                        <a:pt x="3" y="65"/>
                        <a:pt x="3" y="65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4" y="67"/>
                        <a:pt x="4" y="67"/>
                        <a:pt x="4" y="67"/>
                      </a:cubicBezTo>
                      <a:cubicBezTo>
                        <a:pt x="4" y="67"/>
                        <a:pt x="5" y="66"/>
                        <a:pt x="6" y="66"/>
                      </a:cubicBezTo>
                      <a:cubicBezTo>
                        <a:pt x="7" y="66"/>
                        <a:pt x="7" y="67"/>
                        <a:pt x="8" y="67"/>
                      </a:cubicBezTo>
                      <a:cubicBezTo>
                        <a:pt x="8" y="67"/>
                        <a:pt x="9" y="66"/>
                        <a:pt x="9" y="66"/>
                      </a:cubicBezTo>
                      <a:cubicBezTo>
                        <a:pt x="9" y="66"/>
                        <a:pt x="10" y="67"/>
                        <a:pt x="11" y="66"/>
                      </a:cubicBezTo>
                      <a:cubicBezTo>
                        <a:pt x="13" y="66"/>
                        <a:pt x="13" y="67"/>
                        <a:pt x="13" y="67"/>
                      </a:cubicBezTo>
                      <a:cubicBezTo>
                        <a:pt x="13" y="67"/>
                        <a:pt x="14" y="68"/>
                        <a:pt x="14" y="69"/>
                      </a:cubicBezTo>
                      <a:cubicBezTo>
                        <a:pt x="14" y="70"/>
                        <a:pt x="12" y="71"/>
                        <a:pt x="13" y="72"/>
                      </a:cubicBezTo>
                      <a:cubicBezTo>
                        <a:pt x="14" y="72"/>
                        <a:pt x="15" y="73"/>
                        <a:pt x="14" y="74"/>
                      </a:cubicBezTo>
                      <a:cubicBezTo>
                        <a:pt x="14" y="75"/>
                        <a:pt x="16" y="74"/>
                        <a:pt x="16" y="74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3" y="76"/>
                        <a:pt x="13" y="77"/>
                        <a:pt x="14" y="77"/>
                      </a:cubicBezTo>
                      <a:cubicBezTo>
                        <a:pt x="15" y="77"/>
                        <a:pt x="15" y="76"/>
                        <a:pt x="16" y="77"/>
                      </a:cubicBezTo>
                      <a:cubicBezTo>
                        <a:pt x="16" y="78"/>
                        <a:pt x="17" y="77"/>
                        <a:pt x="18" y="78"/>
                      </a:cubicBezTo>
                      <a:cubicBezTo>
                        <a:pt x="18" y="79"/>
                        <a:pt x="19" y="80"/>
                        <a:pt x="20" y="80"/>
                      </a:cubicBezTo>
                      <a:cubicBezTo>
                        <a:pt x="21" y="80"/>
                        <a:pt x="21" y="81"/>
                        <a:pt x="21" y="81"/>
                      </a:cubicBezTo>
                      <a:cubicBezTo>
                        <a:pt x="21" y="81"/>
                        <a:pt x="22" y="80"/>
                        <a:pt x="23" y="79"/>
                      </a:cubicBezTo>
                      <a:cubicBezTo>
                        <a:pt x="25" y="79"/>
                        <a:pt x="25" y="80"/>
                        <a:pt x="25" y="80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7" y="78"/>
                        <a:pt x="28" y="78"/>
                      </a:cubicBezTo>
                      <a:cubicBezTo>
                        <a:pt x="30" y="78"/>
                        <a:pt x="29" y="76"/>
                        <a:pt x="29" y="76"/>
                      </a:cubicBezTo>
                      <a:lnTo>
                        <a:pt x="30" y="75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16" name="Freeform 152">
                  <a:extLst>
                    <a:ext uri="{FF2B5EF4-FFF2-40B4-BE49-F238E27FC236}">
                      <a16:creationId xmlns:a16="http://schemas.microsoft.com/office/drawing/2014/main" id="{5198B025-BE29-0937-4F2C-20E88DC65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6330" y="3579744"/>
                  <a:ext cx="261441" cy="413714"/>
                </a:xfrm>
                <a:custGeom>
                  <a:avLst/>
                  <a:gdLst>
                    <a:gd name="T0" fmla="*/ 1 w 38"/>
                    <a:gd name="T1" fmla="*/ 47 h 57"/>
                    <a:gd name="T2" fmla="*/ 3 w 38"/>
                    <a:gd name="T3" fmla="*/ 46 h 57"/>
                    <a:gd name="T4" fmla="*/ 6 w 38"/>
                    <a:gd name="T5" fmla="*/ 49 h 57"/>
                    <a:gd name="T6" fmla="*/ 8 w 38"/>
                    <a:gd name="T7" fmla="*/ 53 h 57"/>
                    <a:gd name="T8" fmla="*/ 15 w 38"/>
                    <a:gd name="T9" fmla="*/ 57 h 57"/>
                    <a:gd name="T10" fmla="*/ 21 w 38"/>
                    <a:gd name="T11" fmla="*/ 56 h 57"/>
                    <a:gd name="T12" fmla="*/ 27 w 38"/>
                    <a:gd name="T13" fmla="*/ 56 h 57"/>
                    <a:gd name="T14" fmla="*/ 32 w 38"/>
                    <a:gd name="T15" fmla="*/ 57 h 57"/>
                    <a:gd name="T16" fmla="*/ 38 w 38"/>
                    <a:gd name="T17" fmla="*/ 57 h 57"/>
                    <a:gd name="T18" fmla="*/ 38 w 38"/>
                    <a:gd name="T19" fmla="*/ 53 h 57"/>
                    <a:gd name="T20" fmla="*/ 32 w 38"/>
                    <a:gd name="T21" fmla="*/ 47 h 57"/>
                    <a:gd name="T22" fmla="*/ 28 w 38"/>
                    <a:gd name="T23" fmla="*/ 40 h 57"/>
                    <a:gd name="T24" fmla="*/ 27 w 38"/>
                    <a:gd name="T25" fmla="*/ 36 h 57"/>
                    <a:gd name="T26" fmla="*/ 32 w 38"/>
                    <a:gd name="T27" fmla="*/ 28 h 57"/>
                    <a:gd name="T28" fmla="*/ 27 w 38"/>
                    <a:gd name="T29" fmla="*/ 21 h 57"/>
                    <a:gd name="T30" fmla="*/ 34 w 38"/>
                    <a:gd name="T31" fmla="*/ 18 h 57"/>
                    <a:gd name="T32" fmla="*/ 33 w 38"/>
                    <a:gd name="T33" fmla="*/ 14 h 57"/>
                    <a:gd name="T34" fmla="*/ 32 w 38"/>
                    <a:gd name="T35" fmla="*/ 9 h 57"/>
                    <a:gd name="T36" fmla="*/ 32 w 38"/>
                    <a:gd name="T37" fmla="*/ 5 h 57"/>
                    <a:gd name="T38" fmla="*/ 28 w 38"/>
                    <a:gd name="T39" fmla="*/ 0 h 57"/>
                    <a:gd name="T40" fmla="*/ 29 w 38"/>
                    <a:gd name="T41" fmla="*/ 5 h 57"/>
                    <a:gd name="T42" fmla="*/ 26 w 38"/>
                    <a:gd name="T43" fmla="*/ 10 h 57"/>
                    <a:gd name="T44" fmla="*/ 24 w 38"/>
                    <a:gd name="T45" fmla="*/ 14 h 57"/>
                    <a:gd name="T46" fmla="*/ 22 w 38"/>
                    <a:gd name="T47" fmla="*/ 18 h 57"/>
                    <a:gd name="T48" fmla="*/ 19 w 38"/>
                    <a:gd name="T49" fmla="*/ 22 h 57"/>
                    <a:gd name="T50" fmla="*/ 16 w 38"/>
                    <a:gd name="T51" fmla="*/ 26 h 57"/>
                    <a:gd name="T52" fmla="*/ 13 w 38"/>
                    <a:gd name="T53" fmla="*/ 30 h 57"/>
                    <a:gd name="T54" fmla="*/ 12 w 38"/>
                    <a:gd name="T55" fmla="*/ 35 h 57"/>
                    <a:gd name="T56" fmla="*/ 8 w 38"/>
                    <a:gd name="T57" fmla="*/ 35 h 57"/>
                    <a:gd name="T58" fmla="*/ 5 w 38"/>
                    <a:gd name="T59" fmla="*/ 35 h 57"/>
                    <a:gd name="T60" fmla="*/ 1 w 38"/>
                    <a:gd name="T61" fmla="*/ 39 h 57"/>
                    <a:gd name="T62" fmla="*/ 1 w 38"/>
                    <a:gd name="T63" fmla="*/ 42 h 57"/>
                    <a:gd name="T64" fmla="*/ 0 w 38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8" h="57">
                      <a:moveTo>
                        <a:pt x="0" y="45"/>
                      </a:moveTo>
                      <a:cubicBezTo>
                        <a:pt x="1" y="45"/>
                        <a:pt x="1" y="46"/>
                        <a:pt x="1" y="47"/>
                      </a:cubicBezTo>
                      <a:cubicBezTo>
                        <a:pt x="2" y="46"/>
                        <a:pt x="3" y="46"/>
                        <a:pt x="3" y="46"/>
                      </a:cubicBezTo>
                      <a:cubicBezTo>
                        <a:pt x="4" y="46"/>
                        <a:pt x="3" y="46"/>
                        <a:pt x="3" y="46"/>
                      </a:cubicBezTo>
                      <a:cubicBezTo>
                        <a:pt x="2" y="49"/>
                        <a:pt x="5" y="48"/>
                        <a:pt x="7" y="48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7" y="52"/>
                        <a:pt x="7" y="52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5"/>
                        <a:pt x="7" y="57"/>
                      </a:cubicBezTo>
                      <a:cubicBezTo>
                        <a:pt x="15" y="57"/>
                        <a:pt x="15" y="57"/>
                        <a:pt x="15" y="57"/>
                      </a:cubicBezTo>
                      <a:cubicBezTo>
                        <a:pt x="15" y="57"/>
                        <a:pt x="17" y="56"/>
                        <a:pt x="18" y="56"/>
                      </a:cubicBezTo>
                      <a:cubicBezTo>
                        <a:pt x="19" y="55"/>
                        <a:pt x="19" y="56"/>
                        <a:pt x="21" y="56"/>
                      </a:cubicBezTo>
                      <a:cubicBezTo>
                        <a:pt x="22" y="55"/>
                        <a:pt x="24" y="56"/>
                        <a:pt x="24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9" y="55"/>
                        <a:pt x="30" y="56"/>
                        <a:pt x="31" y="56"/>
                      </a:cubicBezTo>
                      <a:cubicBezTo>
                        <a:pt x="31" y="57"/>
                        <a:pt x="31" y="57"/>
                        <a:pt x="32" y="57"/>
                      </a:cubicBezTo>
                      <a:cubicBezTo>
                        <a:pt x="33" y="57"/>
                        <a:pt x="34" y="57"/>
                        <a:pt x="35" y="57"/>
                      </a:cubicBezTo>
                      <a:cubicBezTo>
                        <a:pt x="36" y="57"/>
                        <a:pt x="38" y="57"/>
                        <a:pt x="38" y="57"/>
                      </a:cubicBezTo>
                      <a:cubicBezTo>
                        <a:pt x="38" y="57"/>
                        <a:pt x="37" y="56"/>
                        <a:pt x="37" y="55"/>
                      </a:cubicBezTo>
                      <a:cubicBezTo>
                        <a:pt x="37" y="55"/>
                        <a:pt x="38" y="53"/>
                        <a:pt x="38" y="53"/>
                      </a:cubicBezTo>
                      <a:cubicBezTo>
                        <a:pt x="38" y="53"/>
                        <a:pt x="36" y="52"/>
                        <a:pt x="35" y="50"/>
                      </a:cubicBezTo>
                      <a:cubicBezTo>
                        <a:pt x="34" y="48"/>
                        <a:pt x="34" y="49"/>
                        <a:pt x="32" y="47"/>
                      </a:cubicBezTo>
                      <a:cubicBezTo>
                        <a:pt x="31" y="46"/>
                        <a:pt x="31" y="46"/>
                        <a:pt x="30" y="44"/>
                      </a:cubicBezTo>
                      <a:cubicBezTo>
                        <a:pt x="29" y="43"/>
                        <a:pt x="28" y="41"/>
                        <a:pt x="28" y="40"/>
                      </a:cubicBezTo>
                      <a:cubicBezTo>
                        <a:pt x="28" y="39"/>
                        <a:pt x="27" y="39"/>
                        <a:pt x="26" y="38"/>
                      </a:cubicBezTo>
                      <a:cubicBezTo>
                        <a:pt x="25" y="38"/>
                        <a:pt x="26" y="37"/>
                        <a:pt x="27" y="36"/>
                      </a:cubicBezTo>
                      <a:cubicBezTo>
                        <a:pt x="29" y="36"/>
                        <a:pt x="30" y="31"/>
                        <a:pt x="30" y="31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5"/>
                        <a:pt x="30" y="24"/>
                      </a:cubicBezTo>
                      <a:cubicBezTo>
                        <a:pt x="30" y="24"/>
                        <a:pt x="28" y="21"/>
                        <a:pt x="27" y="21"/>
                      </a:cubicBezTo>
                      <a:cubicBezTo>
                        <a:pt x="26" y="20"/>
                        <a:pt x="27" y="19"/>
                        <a:pt x="28" y="18"/>
                      </a:cubicBezTo>
                      <a:cubicBezTo>
                        <a:pt x="29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3" y="16"/>
                      </a:cubicBezTo>
                      <a:cubicBezTo>
                        <a:pt x="32" y="15"/>
                        <a:pt x="33" y="14"/>
                        <a:pt x="33" y="14"/>
                      </a:cubicBezTo>
                      <a:cubicBezTo>
                        <a:pt x="32" y="13"/>
                        <a:pt x="32" y="11"/>
                        <a:pt x="32" y="10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8"/>
                        <a:pt x="32" y="7"/>
                      </a:cubicBezTo>
                      <a:cubicBezTo>
                        <a:pt x="32" y="6"/>
                        <a:pt x="32" y="6"/>
                        <a:pt x="32" y="5"/>
                      </a:cubicBezTo>
                      <a:cubicBezTo>
                        <a:pt x="31" y="4"/>
                        <a:pt x="32" y="3"/>
                        <a:pt x="31" y="3"/>
                      </a:cubicBezTo>
                      <a:cubicBezTo>
                        <a:pt x="30" y="2"/>
                        <a:pt x="28" y="0"/>
                        <a:pt x="28" y="0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9" y="4"/>
                        <a:pt x="29" y="5"/>
                      </a:cubicBezTo>
                      <a:cubicBezTo>
                        <a:pt x="29" y="6"/>
                        <a:pt x="28" y="9"/>
                        <a:pt x="27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ubicBezTo>
                        <a:pt x="26" y="11"/>
                        <a:pt x="25" y="11"/>
                        <a:pt x="24" y="12"/>
                      </a:cubicBezTo>
                      <a:cubicBezTo>
                        <a:pt x="23" y="13"/>
                        <a:pt x="24" y="13"/>
                        <a:pt x="24" y="14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2" y="16"/>
                        <a:pt x="22" y="18"/>
                        <a:pt x="22" y="18"/>
                      </a:cubicBezTo>
                      <a:cubicBezTo>
                        <a:pt x="22" y="18"/>
                        <a:pt x="23" y="20"/>
                        <a:pt x="22" y="20"/>
                      </a:cubicBezTo>
                      <a:cubicBezTo>
                        <a:pt x="21" y="20"/>
                        <a:pt x="20" y="21"/>
                        <a:pt x="19" y="22"/>
                      </a:cubicBezTo>
                      <a:cubicBezTo>
                        <a:pt x="17" y="22"/>
                        <a:pt x="17" y="22"/>
                        <a:pt x="17" y="23"/>
                      </a:cubicBezTo>
                      <a:cubicBezTo>
                        <a:pt x="17" y="25"/>
                        <a:pt x="17" y="25"/>
                        <a:pt x="16" y="26"/>
                      </a:cubicBezTo>
                      <a:cubicBezTo>
                        <a:pt x="15" y="27"/>
                        <a:pt x="16" y="27"/>
                        <a:pt x="15" y="28"/>
                      </a:cubicBezTo>
                      <a:cubicBezTo>
                        <a:pt x="15" y="30"/>
                        <a:pt x="14" y="29"/>
                        <a:pt x="13" y="30"/>
                      </a:cubicBezTo>
                      <a:cubicBezTo>
                        <a:pt x="13" y="31"/>
                        <a:pt x="12" y="32"/>
                        <a:pt x="12" y="33"/>
                      </a:cubicBezTo>
                      <a:cubicBezTo>
                        <a:pt x="12" y="34"/>
                        <a:pt x="13" y="35"/>
                        <a:pt x="12" y="35"/>
                      </a:cubicBezTo>
                      <a:cubicBezTo>
                        <a:pt x="11" y="36"/>
                        <a:pt x="11" y="38"/>
                        <a:pt x="9" y="38"/>
                      </a:cubicBezTo>
                      <a:cubicBezTo>
                        <a:pt x="9" y="37"/>
                        <a:pt x="10" y="35"/>
                        <a:pt x="8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6" y="34"/>
                        <a:pt x="5" y="35"/>
                      </a:cubicBezTo>
                      <a:cubicBezTo>
                        <a:pt x="4" y="36"/>
                        <a:pt x="2" y="36"/>
                        <a:pt x="2" y="37"/>
                      </a:cubicBezTo>
                      <a:cubicBezTo>
                        <a:pt x="2" y="38"/>
                        <a:pt x="2" y="39"/>
                        <a:pt x="1" y="39"/>
                      </a:cubicBezTo>
                      <a:cubicBezTo>
                        <a:pt x="0" y="40"/>
                        <a:pt x="0" y="40"/>
                        <a:pt x="0" y="41"/>
                      </a:cubicBezTo>
                      <a:cubicBezTo>
                        <a:pt x="0" y="42"/>
                        <a:pt x="1" y="42"/>
                        <a:pt x="1" y="42"/>
                      </a:cubicBezTo>
                      <a:cubicBezTo>
                        <a:pt x="0" y="44"/>
                        <a:pt x="0" y="44"/>
                        <a:pt x="0" y="44"/>
                      </a:cubicBezTo>
                      <a:lnTo>
                        <a:pt x="0" y="45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17" name="Freeform 154">
                  <a:extLst>
                    <a:ext uri="{FF2B5EF4-FFF2-40B4-BE49-F238E27FC236}">
                      <a16:creationId xmlns:a16="http://schemas.microsoft.com/office/drawing/2014/main" id="{C3A90AF9-2D0F-A74A-428F-E3B04A9CEC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9929" y="4190139"/>
                  <a:ext cx="75004" cy="79126"/>
                </a:xfrm>
                <a:custGeom>
                  <a:avLst/>
                  <a:gdLst>
                    <a:gd name="T0" fmla="*/ 1 w 11"/>
                    <a:gd name="T1" fmla="*/ 2 h 11"/>
                    <a:gd name="T2" fmla="*/ 2 w 11"/>
                    <a:gd name="T3" fmla="*/ 2 h 11"/>
                    <a:gd name="T4" fmla="*/ 4 w 11"/>
                    <a:gd name="T5" fmla="*/ 3 h 11"/>
                    <a:gd name="T6" fmla="*/ 6 w 11"/>
                    <a:gd name="T7" fmla="*/ 1 h 11"/>
                    <a:gd name="T8" fmla="*/ 9 w 11"/>
                    <a:gd name="T9" fmla="*/ 2 h 11"/>
                    <a:gd name="T10" fmla="*/ 9 w 11"/>
                    <a:gd name="T11" fmla="*/ 4 h 11"/>
                    <a:gd name="T12" fmla="*/ 11 w 11"/>
                    <a:gd name="T13" fmla="*/ 5 h 11"/>
                    <a:gd name="T14" fmla="*/ 10 w 11"/>
                    <a:gd name="T15" fmla="*/ 7 h 11"/>
                    <a:gd name="T16" fmla="*/ 8 w 11"/>
                    <a:gd name="T17" fmla="*/ 8 h 11"/>
                    <a:gd name="T18" fmla="*/ 7 w 11"/>
                    <a:gd name="T19" fmla="*/ 11 h 11"/>
                    <a:gd name="T20" fmla="*/ 5 w 11"/>
                    <a:gd name="T21" fmla="*/ 11 h 11"/>
                    <a:gd name="T22" fmla="*/ 3 w 11"/>
                    <a:gd name="T23" fmla="*/ 11 h 11"/>
                    <a:gd name="T24" fmla="*/ 3 w 11"/>
                    <a:gd name="T25" fmla="*/ 4 h 11"/>
                    <a:gd name="T26" fmla="*/ 1 w 11"/>
                    <a:gd name="T27" fmla="*/ 4 h 11"/>
                    <a:gd name="T28" fmla="*/ 1 w 11"/>
                    <a:gd name="T29" fmla="*/ 4 h 11"/>
                    <a:gd name="T30" fmla="*/ 0 w 11"/>
                    <a:gd name="T31" fmla="*/ 2 h 11"/>
                    <a:gd name="T32" fmla="*/ 1 w 11"/>
                    <a:gd name="T33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11">
                      <a:moveTo>
                        <a:pt x="1" y="2"/>
                      </a:moveTo>
                      <a:cubicBezTo>
                        <a:pt x="1" y="2"/>
                        <a:pt x="1" y="1"/>
                        <a:pt x="2" y="2"/>
                      </a:cubicBezTo>
                      <a:cubicBezTo>
                        <a:pt x="4" y="3"/>
                        <a:pt x="3" y="4"/>
                        <a:pt x="4" y="3"/>
                      </a:cubicBezTo>
                      <a:cubicBezTo>
                        <a:pt x="6" y="2"/>
                        <a:pt x="5" y="0"/>
                        <a:pt x="6" y="1"/>
                      </a:cubicBezTo>
                      <a:cubicBezTo>
                        <a:pt x="7" y="1"/>
                        <a:pt x="9" y="2"/>
                        <a:pt x="9" y="2"/>
                      </a:cubicBezTo>
                      <a:cubicBezTo>
                        <a:pt x="9" y="2"/>
                        <a:pt x="8" y="4"/>
                        <a:pt x="9" y="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6"/>
                        <a:pt x="10" y="7"/>
                      </a:cubicBezTo>
                      <a:cubicBezTo>
                        <a:pt x="9" y="7"/>
                        <a:pt x="8" y="8"/>
                        <a:pt x="8" y="8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6" y="11"/>
                        <a:pt x="5" y="11"/>
                      </a:cubicBezTo>
                      <a:cubicBezTo>
                        <a:pt x="5" y="11"/>
                        <a:pt x="4" y="11"/>
                        <a:pt x="3" y="11"/>
                      </a:cubicBezTo>
                      <a:cubicBezTo>
                        <a:pt x="3" y="8"/>
                        <a:pt x="3" y="7"/>
                        <a:pt x="3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2436" name="500K outline">
                <a:extLst>
                  <a:ext uri="{FF2B5EF4-FFF2-40B4-BE49-F238E27FC236}">
                    <a16:creationId xmlns:a16="http://schemas.microsoft.com/office/drawing/2014/main" id="{40C8896C-3295-D4EF-3619-09FF6957EF24}"/>
                  </a:ext>
                </a:extLst>
              </p:cNvPr>
              <p:cNvGrpSpPr/>
              <p:nvPr/>
            </p:nvGrpSpPr>
            <p:grpSpPr>
              <a:xfrm>
                <a:off x="6202793" y="3197822"/>
                <a:ext cx="1459352" cy="1991706"/>
                <a:chOff x="6207027" y="3199939"/>
                <a:chExt cx="1459352" cy="1991706"/>
              </a:xfrm>
            </p:grpSpPr>
            <p:sp>
              <p:nvSpPr>
                <p:cNvPr id="2505" name="Freeform 35">
                  <a:extLst>
                    <a:ext uri="{FF2B5EF4-FFF2-40B4-BE49-F238E27FC236}">
                      <a16:creationId xmlns:a16="http://schemas.microsoft.com/office/drawing/2014/main" id="{C056E9C7-C8D7-9A33-68E0-137CC72002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006349" y="3199939"/>
                  <a:ext cx="537882" cy="741519"/>
                </a:xfrm>
                <a:custGeom>
                  <a:avLst/>
                  <a:gdLst>
                    <a:gd name="T0" fmla="*/ 76 w 78"/>
                    <a:gd name="T1" fmla="*/ 25 h 102"/>
                    <a:gd name="T2" fmla="*/ 73 w 78"/>
                    <a:gd name="T3" fmla="*/ 21 h 102"/>
                    <a:gd name="T4" fmla="*/ 72 w 78"/>
                    <a:gd name="T5" fmla="*/ 17 h 102"/>
                    <a:gd name="T6" fmla="*/ 73 w 78"/>
                    <a:gd name="T7" fmla="*/ 16 h 102"/>
                    <a:gd name="T8" fmla="*/ 72 w 78"/>
                    <a:gd name="T9" fmla="*/ 12 h 102"/>
                    <a:gd name="T10" fmla="*/ 71 w 78"/>
                    <a:gd name="T11" fmla="*/ 9 h 102"/>
                    <a:gd name="T12" fmla="*/ 69 w 78"/>
                    <a:gd name="T13" fmla="*/ 5 h 102"/>
                    <a:gd name="T14" fmla="*/ 65 w 78"/>
                    <a:gd name="T15" fmla="*/ 1 h 102"/>
                    <a:gd name="T16" fmla="*/ 65 w 78"/>
                    <a:gd name="T17" fmla="*/ 0 h 102"/>
                    <a:gd name="T18" fmla="*/ 61 w 78"/>
                    <a:gd name="T19" fmla="*/ 1 h 102"/>
                    <a:gd name="T20" fmla="*/ 58 w 78"/>
                    <a:gd name="T21" fmla="*/ 4 h 102"/>
                    <a:gd name="T22" fmla="*/ 56 w 78"/>
                    <a:gd name="T23" fmla="*/ 7 h 102"/>
                    <a:gd name="T24" fmla="*/ 51 w 78"/>
                    <a:gd name="T25" fmla="*/ 6 h 102"/>
                    <a:gd name="T26" fmla="*/ 49 w 78"/>
                    <a:gd name="T27" fmla="*/ 6 h 102"/>
                    <a:gd name="T28" fmla="*/ 17 w 78"/>
                    <a:gd name="T29" fmla="*/ 16 h 102"/>
                    <a:gd name="T30" fmla="*/ 12 w 78"/>
                    <a:gd name="T31" fmla="*/ 19 h 102"/>
                    <a:gd name="T32" fmla="*/ 9 w 78"/>
                    <a:gd name="T33" fmla="*/ 39 h 102"/>
                    <a:gd name="T34" fmla="*/ 6 w 78"/>
                    <a:gd name="T35" fmla="*/ 42 h 102"/>
                    <a:gd name="T36" fmla="*/ 4 w 78"/>
                    <a:gd name="T37" fmla="*/ 46 h 102"/>
                    <a:gd name="T38" fmla="*/ 2 w 78"/>
                    <a:gd name="T39" fmla="*/ 51 h 102"/>
                    <a:gd name="T40" fmla="*/ 0 w 78"/>
                    <a:gd name="T41" fmla="*/ 54 h 102"/>
                    <a:gd name="T42" fmla="*/ 4 w 78"/>
                    <a:gd name="T43" fmla="*/ 56 h 102"/>
                    <a:gd name="T44" fmla="*/ 3 w 78"/>
                    <a:gd name="T45" fmla="*/ 59 h 102"/>
                    <a:gd name="T46" fmla="*/ 4 w 78"/>
                    <a:gd name="T47" fmla="*/ 63 h 102"/>
                    <a:gd name="T48" fmla="*/ 7 w 78"/>
                    <a:gd name="T49" fmla="*/ 67 h 102"/>
                    <a:gd name="T50" fmla="*/ 8 w 78"/>
                    <a:gd name="T51" fmla="*/ 72 h 102"/>
                    <a:gd name="T52" fmla="*/ 11 w 78"/>
                    <a:gd name="T53" fmla="*/ 78 h 102"/>
                    <a:gd name="T54" fmla="*/ 15 w 78"/>
                    <a:gd name="T55" fmla="*/ 81 h 102"/>
                    <a:gd name="T56" fmla="*/ 19 w 78"/>
                    <a:gd name="T57" fmla="*/ 83 h 102"/>
                    <a:gd name="T58" fmla="*/ 24 w 78"/>
                    <a:gd name="T59" fmla="*/ 88 h 102"/>
                    <a:gd name="T60" fmla="*/ 26 w 78"/>
                    <a:gd name="T61" fmla="*/ 93 h 102"/>
                    <a:gd name="T62" fmla="*/ 28 w 78"/>
                    <a:gd name="T63" fmla="*/ 97 h 102"/>
                    <a:gd name="T64" fmla="*/ 33 w 78"/>
                    <a:gd name="T65" fmla="*/ 97 h 102"/>
                    <a:gd name="T66" fmla="*/ 37 w 78"/>
                    <a:gd name="T67" fmla="*/ 97 h 102"/>
                    <a:gd name="T68" fmla="*/ 42 w 78"/>
                    <a:gd name="T69" fmla="*/ 101 h 102"/>
                    <a:gd name="T70" fmla="*/ 46 w 78"/>
                    <a:gd name="T71" fmla="*/ 102 h 102"/>
                    <a:gd name="T72" fmla="*/ 51 w 78"/>
                    <a:gd name="T73" fmla="*/ 100 h 102"/>
                    <a:gd name="T74" fmla="*/ 56 w 78"/>
                    <a:gd name="T75" fmla="*/ 100 h 102"/>
                    <a:gd name="T76" fmla="*/ 60 w 78"/>
                    <a:gd name="T77" fmla="*/ 98 h 102"/>
                    <a:gd name="T78" fmla="*/ 64 w 78"/>
                    <a:gd name="T79" fmla="*/ 98 h 102"/>
                    <a:gd name="T80" fmla="*/ 66 w 78"/>
                    <a:gd name="T81" fmla="*/ 98 h 102"/>
                    <a:gd name="T82" fmla="*/ 64 w 78"/>
                    <a:gd name="T83" fmla="*/ 96 h 102"/>
                    <a:gd name="T84" fmla="*/ 59 w 78"/>
                    <a:gd name="T85" fmla="*/ 90 h 102"/>
                    <a:gd name="T86" fmla="*/ 56 w 78"/>
                    <a:gd name="T87" fmla="*/ 85 h 102"/>
                    <a:gd name="T88" fmla="*/ 50 w 78"/>
                    <a:gd name="T89" fmla="*/ 83 h 102"/>
                    <a:gd name="T90" fmla="*/ 53 w 78"/>
                    <a:gd name="T91" fmla="*/ 80 h 102"/>
                    <a:gd name="T92" fmla="*/ 56 w 78"/>
                    <a:gd name="T93" fmla="*/ 77 h 102"/>
                    <a:gd name="T94" fmla="*/ 58 w 78"/>
                    <a:gd name="T95" fmla="*/ 67 h 102"/>
                    <a:gd name="T96" fmla="*/ 60 w 78"/>
                    <a:gd name="T97" fmla="*/ 63 h 102"/>
                    <a:gd name="T98" fmla="*/ 63 w 78"/>
                    <a:gd name="T99" fmla="*/ 59 h 102"/>
                    <a:gd name="T100" fmla="*/ 67 w 78"/>
                    <a:gd name="T101" fmla="*/ 52 h 102"/>
                    <a:gd name="T102" fmla="*/ 69 w 78"/>
                    <a:gd name="T103" fmla="*/ 43 h 102"/>
                    <a:gd name="T104" fmla="*/ 71 w 78"/>
                    <a:gd name="T105" fmla="*/ 36 h 102"/>
                    <a:gd name="T106" fmla="*/ 72 w 78"/>
                    <a:gd name="T107" fmla="*/ 31 h 102"/>
                    <a:gd name="T108" fmla="*/ 74 w 78"/>
                    <a:gd name="T109" fmla="*/ 28 h 102"/>
                    <a:gd name="T110" fmla="*/ 78 w 78"/>
                    <a:gd name="T111" fmla="*/ 27 h 102"/>
                    <a:gd name="T112" fmla="*/ 50 w 78"/>
                    <a:gd name="T113" fmla="*/ 6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8" h="102">
                      <a:moveTo>
                        <a:pt x="78" y="27"/>
                      </a:moveTo>
                      <a:cubicBezTo>
                        <a:pt x="77" y="26"/>
                        <a:pt x="77" y="25"/>
                        <a:pt x="76" y="25"/>
                      </a:cubicBezTo>
                      <a:cubicBezTo>
                        <a:pt x="76" y="24"/>
                        <a:pt x="74" y="24"/>
                        <a:pt x="74" y="24"/>
                      </a:cubicBezTo>
                      <a:cubicBezTo>
                        <a:pt x="73" y="23"/>
                        <a:pt x="73" y="22"/>
                        <a:pt x="73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0"/>
                        <a:pt x="72" y="17"/>
                        <a:pt x="72" y="17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2" y="16"/>
                        <a:pt x="73" y="16"/>
                        <a:pt x="73" y="16"/>
                      </a:cubicBezTo>
                      <a:cubicBezTo>
                        <a:pt x="73" y="16"/>
                        <a:pt x="73" y="13"/>
                        <a:pt x="73" y="13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3" y="10"/>
                        <a:pt x="72" y="10"/>
                      </a:cubicBezTo>
                      <a:cubicBezTo>
                        <a:pt x="72" y="10"/>
                        <a:pt x="72" y="10"/>
                        <a:pt x="71" y="9"/>
                      </a:cubicBezTo>
                      <a:cubicBezTo>
                        <a:pt x="71" y="8"/>
                        <a:pt x="71" y="7"/>
                        <a:pt x="70" y="6"/>
                      </a:cubicBezTo>
                      <a:cubicBezTo>
                        <a:pt x="70" y="5"/>
                        <a:pt x="69" y="5"/>
                        <a:pt x="69" y="5"/>
                      </a:cubicBezTo>
                      <a:cubicBezTo>
                        <a:pt x="68" y="4"/>
                        <a:pt x="67" y="3"/>
                        <a:pt x="66" y="2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5" y="1"/>
                        <a:pt x="66" y="0"/>
                        <a:pt x="65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61" y="1"/>
                        <a:pt x="61" y="1"/>
                        <a:pt x="61" y="1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58" y="4"/>
                        <a:pt x="58" y="4"/>
                        <a:pt x="58" y="4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0" y="39"/>
                        <a:pt x="9" y="39"/>
                      </a:cubicBezTo>
                      <a:cubicBezTo>
                        <a:pt x="8" y="38"/>
                        <a:pt x="7" y="38"/>
                        <a:pt x="7" y="39"/>
                      </a:cubicBezTo>
                      <a:cubicBezTo>
                        <a:pt x="6" y="40"/>
                        <a:pt x="5" y="41"/>
                        <a:pt x="6" y="42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4" y="45"/>
                        <a:pt x="4" y="45"/>
                        <a:pt x="4" y="46"/>
                      </a:cubicBezTo>
                      <a:cubicBezTo>
                        <a:pt x="4" y="47"/>
                        <a:pt x="4" y="48"/>
                        <a:pt x="3" y="49"/>
                      </a:cubicBezTo>
                      <a:cubicBezTo>
                        <a:pt x="2" y="50"/>
                        <a:pt x="2" y="49"/>
                        <a:pt x="2" y="51"/>
                      </a:cubicBezTo>
                      <a:cubicBezTo>
                        <a:pt x="2" y="52"/>
                        <a:pt x="2" y="52"/>
                        <a:pt x="1" y="53"/>
                      </a:cubicBezTo>
                      <a:cubicBezTo>
                        <a:pt x="0" y="53"/>
                        <a:pt x="0" y="53"/>
                        <a:pt x="0" y="54"/>
                      </a:cubicBezTo>
                      <a:cubicBezTo>
                        <a:pt x="0" y="55"/>
                        <a:pt x="1" y="54"/>
                        <a:pt x="2" y="54"/>
                      </a:cubicBezTo>
                      <a:cubicBezTo>
                        <a:pt x="3" y="54"/>
                        <a:pt x="4" y="55"/>
                        <a:pt x="4" y="56"/>
                      </a:cubicBezTo>
                      <a:cubicBezTo>
                        <a:pt x="5" y="56"/>
                        <a:pt x="3" y="57"/>
                        <a:pt x="3" y="58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4" y="60"/>
                        <a:pt x="3" y="61"/>
                      </a:cubicBezTo>
                      <a:cubicBezTo>
                        <a:pt x="3" y="62"/>
                        <a:pt x="3" y="62"/>
                        <a:pt x="4" y="63"/>
                      </a:cubicBezTo>
                      <a:cubicBezTo>
                        <a:pt x="5" y="64"/>
                        <a:pt x="4" y="65"/>
                        <a:pt x="4" y="65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7"/>
                        <a:pt x="8" y="69"/>
                        <a:pt x="7" y="70"/>
                      </a:cubicBezTo>
                      <a:cubicBezTo>
                        <a:pt x="7" y="71"/>
                        <a:pt x="6" y="71"/>
                        <a:pt x="8" y="72"/>
                      </a:cubicBezTo>
                      <a:cubicBezTo>
                        <a:pt x="9" y="73"/>
                        <a:pt x="9" y="73"/>
                        <a:pt x="9" y="75"/>
                      </a:cubicBezTo>
                      <a:cubicBezTo>
                        <a:pt x="8" y="76"/>
                        <a:pt x="10" y="78"/>
                        <a:pt x="11" y="78"/>
                      </a:cubicBezTo>
                      <a:cubicBezTo>
                        <a:pt x="12" y="79"/>
                        <a:pt x="12" y="80"/>
                        <a:pt x="13" y="80"/>
                      </a:cubicBezTo>
                      <a:cubicBezTo>
                        <a:pt x="14" y="80"/>
                        <a:pt x="15" y="80"/>
                        <a:pt x="15" y="81"/>
                      </a:cubicBezTo>
                      <a:cubicBezTo>
                        <a:pt x="16" y="82"/>
                        <a:pt x="16" y="82"/>
                        <a:pt x="17" y="82"/>
                      </a:cubicBezTo>
                      <a:cubicBezTo>
                        <a:pt x="18" y="82"/>
                        <a:pt x="19" y="82"/>
                        <a:pt x="19" y="83"/>
                      </a:cubicBezTo>
                      <a:cubicBezTo>
                        <a:pt x="20" y="84"/>
                        <a:pt x="20" y="86"/>
                        <a:pt x="21" y="86"/>
                      </a:cubicBezTo>
                      <a:cubicBezTo>
                        <a:pt x="23" y="86"/>
                        <a:pt x="24" y="87"/>
                        <a:pt x="24" y="88"/>
                      </a:cubicBezTo>
                      <a:cubicBezTo>
                        <a:pt x="25" y="90"/>
                        <a:pt x="24" y="91"/>
                        <a:pt x="25" y="91"/>
                      </a:cubicBezTo>
                      <a:cubicBezTo>
                        <a:pt x="26" y="91"/>
                        <a:pt x="26" y="93"/>
                        <a:pt x="26" y="93"/>
                      </a:cubicBezTo>
                      <a:cubicBezTo>
                        <a:pt x="27" y="95"/>
                        <a:pt x="27" y="95"/>
                        <a:pt x="27" y="95"/>
                      </a:cubicBezTo>
                      <a:cubicBezTo>
                        <a:pt x="27" y="95"/>
                        <a:pt x="28" y="96"/>
                        <a:pt x="28" y="97"/>
                      </a:cubicBezTo>
                      <a:cubicBezTo>
                        <a:pt x="29" y="97"/>
                        <a:pt x="30" y="97"/>
                        <a:pt x="30" y="96"/>
                      </a:cubicBezTo>
                      <a:cubicBezTo>
                        <a:pt x="30" y="95"/>
                        <a:pt x="32" y="96"/>
                        <a:pt x="33" y="97"/>
                      </a:cubicBezTo>
                      <a:cubicBezTo>
                        <a:pt x="34" y="97"/>
                        <a:pt x="34" y="97"/>
                        <a:pt x="35" y="96"/>
                      </a:cubicBezTo>
                      <a:cubicBezTo>
                        <a:pt x="35" y="95"/>
                        <a:pt x="37" y="96"/>
                        <a:pt x="37" y="97"/>
                      </a:cubicBezTo>
                      <a:cubicBezTo>
                        <a:pt x="38" y="98"/>
                        <a:pt x="38" y="99"/>
                        <a:pt x="39" y="100"/>
                      </a:cubicBezTo>
                      <a:cubicBezTo>
                        <a:pt x="40" y="100"/>
                        <a:pt x="41" y="100"/>
                        <a:pt x="42" y="101"/>
                      </a:cubicBezTo>
                      <a:cubicBezTo>
                        <a:pt x="43" y="102"/>
                        <a:pt x="44" y="101"/>
                        <a:pt x="44" y="101"/>
                      </a:cubicBezTo>
                      <a:cubicBezTo>
                        <a:pt x="46" y="102"/>
                        <a:pt x="46" y="102"/>
                        <a:pt x="46" y="102"/>
                      </a:cubicBezTo>
                      <a:cubicBezTo>
                        <a:pt x="46" y="102"/>
                        <a:pt x="48" y="100"/>
                        <a:pt x="49" y="100"/>
                      </a:cubicBezTo>
                      <a:cubicBezTo>
                        <a:pt x="51" y="101"/>
                        <a:pt x="50" y="101"/>
                        <a:pt x="51" y="100"/>
                      </a:cubicBezTo>
                      <a:cubicBezTo>
                        <a:pt x="52" y="99"/>
                        <a:pt x="54" y="101"/>
                        <a:pt x="54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8" y="99"/>
                        <a:pt x="58" y="99"/>
                        <a:pt x="58" y="99"/>
                      </a:cubicBezTo>
                      <a:cubicBezTo>
                        <a:pt x="60" y="98"/>
                        <a:pt x="60" y="98"/>
                        <a:pt x="60" y="98"/>
                      </a:cubicBezTo>
                      <a:cubicBezTo>
                        <a:pt x="61" y="98"/>
                        <a:pt x="62" y="98"/>
                        <a:pt x="62" y="98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6" y="100"/>
                        <a:pt x="66" y="100"/>
                        <a:pt x="66" y="100"/>
                      </a:cubicBezTo>
                      <a:cubicBezTo>
                        <a:pt x="66" y="98"/>
                        <a:pt x="66" y="98"/>
                        <a:pt x="66" y="98"/>
                      </a:cubicBezTo>
                      <a:cubicBezTo>
                        <a:pt x="66" y="98"/>
                        <a:pt x="66" y="96"/>
                        <a:pt x="65" y="96"/>
                      </a:cubicBezTo>
                      <a:cubicBezTo>
                        <a:pt x="65" y="96"/>
                        <a:pt x="64" y="96"/>
                        <a:pt x="64" y="96"/>
                      </a:cubicBezTo>
                      <a:cubicBezTo>
                        <a:pt x="63" y="96"/>
                        <a:pt x="61" y="96"/>
                        <a:pt x="61" y="94"/>
                      </a:cubicBezTo>
                      <a:cubicBezTo>
                        <a:pt x="61" y="93"/>
                        <a:pt x="59" y="91"/>
                        <a:pt x="59" y="90"/>
                      </a:cubicBezTo>
                      <a:cubicBezTo>
                        <a:pt x="59" y="89"/>
                        <a:pt x="59" y="88"/>
                        <a:pt x="58" y="88"/>
                      </a:cubicBezTo>
                      <a:cubicBezTo>
                        <a:pt x="57" y="87"/>
                        <a:pt x="57" y="86"/>
                        <a:pt x="56" y="85"/>
                      </a:cubicBezTo>
                      <a:cubicBezTo>
                        <a:pt x="55" y="84"/>
                        <a:pt x="54" y="84"/>
                        <a:pt x="53" y="84"/>
                      </a:cubicBezTo>
                      <a:cubicBezTo>
                        <a:pt x="53" y="83"/>
                        <a:pt x="50" y="84"/>
                        <a:pt x="50" y="83"/>
                      </a:cubicBezTo>
                      <a:cubicBezTo>
                        <a:pt x="51" y="82"/>
                        <a:pt x="51" y="81"/>
                        <a:pt x="51" y="81"/>
                      </a:cubicBezTo>
                      <a:cubicBezTo>
                        <a:pt x="51" y="81"/>
                        <a:pt x="51" y="80"/>
                        <a:pt x="53" y="80"/>
                      </a:cubicBezTo>
                      <a:cubicBezTo>
                        <a:pt x="54" y="80"/>
                        <a:pt x="55" y="80"/>
                        <a:pt x="55" y="80"/>
                      </a:cubicBezTo>
                      <a:cubicBezTo>
                        <a:pt x="55" y="80"/>
                        <a:pt x="56" y="78"/>
                        <a:pt x="56" y="77"/>
                      </a:cubicBezTo>
                      <a:cubicBezTo>
                        <a:pt x="56" y="76"/>
                        <a:pt x="56" y="73"/>
                        <a:pt x="56" y="72"/>
                      </a:cubicBezTo>
                      <a:cubicBezTo>
                        <a:pt x="56" y="71"/>
                        <a:pt x="58" y="69"/>
                        <a:pt x="58" y="67"/>
                      </a:cubicBezTo>
                      <a:cubicBezTo>
                        <a:pt x="58" y="66"/>
                        <a:pt x="58" y="65"/>
                        <a:pt x="58" y="65"/>
                      </a:cubicBezTo>
                      <a:cubicBezTo>
                        <a:pt x="58" y="65"/>
                        <a:pt x="59" y="64"/>
                        <a:pt x="60" y="63"/>
                      </a:cubicBezTo>
                      <a:cubicBezTo>
                        <a:pt x="61" y="63"/>
                        <a:pt x="62" y="63"/>
                        <a:pt x="62" y="62"/>
                      </a:cubicBezTo>
                      <a:cubicBezTo>
                        <a:pt x="62" y="61"/>
                        <a:pt x="63" y="60"/>
                        <a:pt x="63" y="59"/>
                      </a:cubicBezTo>
                      <a:cubicBezTo>
                        <a:pt x="64" y="58"/>
                        <a:pt x="65" y="57"/>
                        <a:pt x="65" y="55"/>
                      </a:cubicBezTo>
                      <a:cubicBezTo>
                        <a:pt x="65" y="54"/>
                        <a:pt x="66" y="53"/>
                        <a:pt x="67" y="52"/>
                      </a:cubicBezTo>
                      <a:cubicBezTo>
                        <a:pt x="68" y="50"/>
                        <a:pt x="69" y="48"/>
                        <a:pt x="69" y="48"/>
                      </a:cubicBezTo>
                      <a:cubicBezTo>
                        <a:pt x="69" y="48"/>
                        <a:pt x="70" y="44"/>
                        <a:pt x="69" y="43"/>
                      </a:cubicBezTo>
                      <a:cubicBezTo>
                        <a:pt x="69" y="43"/>
                        <a:pt x="69" y="41"/>
                        <a:pt x="70" y="40"/>
                      </a:cubicBezTo>
                      <a:cubicBezTo>
                        <a:pt x="70" y="38"/>
                        <a:pt x="71" y="38"/>
                        <a:pt x="71" y="36"/>
                      </a:cubicBezTo>
                      <a:cubicBezTo>
                        <a:pt x="71" y="35"/>
                        <a:pt x="71" y="34"/>
                        <a:pt x="71" y="33"/>
                      </a:cubicBezTo>
                      <a:cubicBezTo>
                        <a:pt x="71" y="31"/>
                        <a:pt x="71" y="31"/>
                        <a:pt x="72" y="31"/>
                      </a:cubicBezTo>
                      <a:cubicBezTo>
                        <a:pt x="73" y="31"/>
                        <a:pt x="72" y="30"/>
                        <a:pt x="73" y="29"/>
                      </a:cubicBezTo>
                      <a:cubicBezTo>
                        <a:pt x="73" y="28"/>
                        <a:pt x="74" y="28"/>
                        <a:pt x="74" y="28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lnTo>
                        <a:pt x="78" y="27"/>
                      </a:lnTo>
                      <a:close/>
                      <a:moveTo>
                        <a:pt x="50" y="63"/>
                      </a:moveTo>
                      <a:cubicBezTo>
                        <a:pt x="50" y="63"/>
                        <a:pt x="51" y="64"/>
                        <a:pt x="50" y="64"/>
                      </a:cubicBezTo>
                      <a:cubicBezTo>
                        <a:pt x="50" y="64"/>
                        <a:pt x="49" y="63"/>
                        <a:pt x="50" y="63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06" name="Freeform 69">
                  <a:extLst>
                    <a:ext uri="{FF2B5EF4-FFF2-40B4-BE49-F238E27FC236}">
                      <a16:creationId xmlns:a16="http://schemas.microsoft.com/office/drawing/2014/main" id="{CE762501-6624-7611-129E-C3C20ABEE30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95622" y="4728194"/>
                  <a:ext cx="420019" cy="463451"/>
                </a:xfrm>
                <a:custGeom>
                  <a:avLst/>
                  <a:gdLst>
                    <a:gd name="T0" fmla="*/ 1 w 61"/>
                    <a:gd name="T1" fmla="*/ 2 h 64"/>
                    <a:gd name="T2" fmla="*/ 0 w 61"/>
                    <a:gd name="T3" fmla="*/ 7 h 64"/>
                    <a:gd name="T4" fmla="*/ 4 w 61"/>
                    <a:gd name="T5" fmla="*/ 11 h 64"/>
                    <a:gd name="T6" fmla="*/ 5 w 61"/>
                    <a:gd name="T7" fmla="*/ 14 h 64"/>
                    <a:gd name="T8" fmla="*/ 6 w 61"/>
                    <a:gd name="T9" fmla="*/ 18 h 64"/>
                    <a:gd name="T10" fmla="*/ 9 w 61"/>
                    <a:gd name="T11" fmla="*/ 21 h 64"/>
                    <a:gd name="T12" fmla="*/ 10 w 61"/>
                    <a:gd name="T13" fmla="*/ 25 h 64"/>
                    <a:gd name="T14" fmla="*/ 12 w 61"/>
                    <a:gd name="T15" fmla="*/ 28 h 64"/>
                    <a:gd name="T16" fmla="*/ 13 w 61"/>
                    <a:gd name="T17" fmla="*/ 28 h 64"/>
                    <a:gd name="T18" fmla="*/ 12 w 61"/>
                    <a:gd name="T19" fmla="*/ 30 h 64"/>
                    <a:gd name="T20" fmla="*/ 12 w 61"/>
                    <a:gd name="T21" fmla="*/ 34 h 64"/>
                    <a:gd name="T22" fmla="*/ 12 w 61"/>
                    <a:gd name="T23" fmla="*/ 35 h 64"/>
                    <a:gd name="T24" fmla="*/ 13 w 61"/>
                    <a:gd name="T25" fmla="*/ 39 h 64"/>
                    <a:gd name="T26" fmla="*/ 14 w 61"/>
                    <a:gd name="T27" fmla="*/ 46 h 64"/>
                    <a:gd name="T28" fmla="*/ 15 w 61"/>
                    <a:gd name="T29" fmla="*/ 48 h 64"/>
                    <a:gd name="T30" fmla="*/ 15 w 61"/>
                    <a:gd name="T31" fmla="*/ 52 h 64"/>
                    <a:gd name="T32" fmla="*/ 19 w 61"/>
                    <a:gd name="T33" fmla="*/ 60 h 64"/>
                    <a:gd name="T34" fmla="*/ 21 w 61"/>
                    <a:gd name="T35" fmla="*/ 61 h 64"/>
                    <a:gd name="T36" fmla="*/ 24 w 61"/>
                    <a:gd name="T37" fmla="*/ 61 h 64"/>
                    <a:gd name="T38" fmla="*/ 26 w 61"/>
                    <a:gd name="T39" fmla="*/ 62 h 64"/>
                    <a:gd name="T40" fmla="*/ 31 w 61"/>
                    <a:gd name="T41" fmla="*/ 63 h 64"/>
                    <a:gd name="T42" fmla="*/ 35 w 61"/>
                    <a:gd name="T43" fmla="*/ 60 h 64"/>
                    <a:gd name="T44" fmla="*/ 36 w 61"/>
                    <a:gd name="T45" fmla="*/ 25 h 64"/>
                    <a:gd name="T46" fmla="*/ 41 w 61"/>
                    <a:gd name="T47" fmla="*/ 8 h 64"/>
                    <a:gd name="T48" fmla="*/ 55 w 61"/>
                    <a:gd name="T49" fmla="*/ 7 h 64"/>
                    <a:gd name="T50" fmla="*/ 59 w 61"/>
                    <a:gd name="T51" fmla="*/ 6 h 64"/>
                    <a:gd name="T52" fmla="*/ 60 w 61"/>
                    <a:gd name="T53" fmla="*/ 4 h 64"/>
                    <a:gd name="T54" fmla="*/ 52 w 61"/>
                    <a:gd name="T55" fmla="*/ 4 h 64"/>
                    <a:gd name="T56" fmla="*/ 38 w 61"/>
                    <a:gd name="T57" fmla="*/ 5 h 64"/>
                    <a:gd name="T58" fmla="*/ 33 w 61"/>
                    <a:gd name="T59" fmla="*/ 4 h 64"/>
                    <a:gd name="T60" fmla="*/ 29 w 61"/>
                    <a:gd name="T61" fmla="*/ 1 h 64"/>
                    <a:gd name="T62" fmla="*/ 6 w 61"/>
                    <a:gd name="T63" fmla="*/ 0 h 64"/>
                    <a:gd name="T64" fmla="*/ 0 w 61"/>
                    <a:gd name="T65" fmla="*/ 1 h 64"/>
                    <a:gd name="T66" fmla="*/ 13 w 61"/>
                    <a:gd name="T67" fmla="*/ 15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1" h="64">
                      <a:moveTo>
                        <a:pt x="0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2" y="7"/>
                        <a:pt x="2" y="8"/>
                      </a:cubicBezTo>
                      <a:cubicBezTo>
                        <a:pt x="3" y="8"/>
                        <a:pt x="3" y="10"/>
                        <a:pt x="4" y="11"/>
                      </a:cubicBezTo>
                      <a:cubicBezTo>
                        <a:pt x="4" y="11"/>
                        <a:pt x="5" y="11"/>
                        <a:pt x="6" y="12"/>
                      </a:cubicBezTo>
                      <a:cubicBezTo>
                        <a:pt x="6" y="12"/>
                        <a:pt x="5" y="14"/>
                        <a:pt x="5" y="14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8"/>
                        <a:pt x="6" y="18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9" y="21"/>
                        <a:pt x="9" y="21"/>
                      </a:cubicBezTo>
                      <a:cubicBezTo>
                        <a:pt x="10" y="23"/>
                        <a:pt x="9" y="24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1" y="25"/>
                        <a:pt x="11" y="26"/>
                        <a:pt x="11" y="27"/>
                      </a:cubicBezTo>
                      <a:cubicBezTo>
                        <a:pt x="11" y="27"/>
                        <a:pt x="12" y="27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9"/>
                        <a:pt x="12" y="29"/>
                        <a:pt x="13" y="29"/>
                      </a:cubicBezTo>
                      <a:cubicBezTo>
                        <a:pt x="13" y="29"/>
                        <a:pt x="12" y="30"/>
                        <a:pt x="12" y="30"/>
                      </a:cubicBezTo>
                      <a:cubicBezTo>
                        <a:pt x="12" y="30"/>
                        <a:pt x="13" y="31"/>
                        <a:pt x="13" y="31"/>
                      </a:cubicBezTo>
                      <a:cubicBezTo>
                        <a:pt x="13" y="31"/>
                        <a:pt x="12" y="33"/>
                        <a:pt x="12" y="34"/>
                      </a:cubicBezTo>
                      <a:cubicBezTo>
                        <a:pt x="12" y="34"/>
                        <a:pt x="13" y="34"/>
                        <a:pt x="13" y="35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12" y="35"/>
                        <a:pt x="13" y="37"/>
                        <a:pt x="13" y="37"/>
                      </a:cubicBezTo>
                      <a:cubicBezTo>
                        <a:pt x="13" y="38"/>
                        <a:pt x="12" y="38"/>
                        <a:pt x="13" y="39"/>
                      </a:cubicBezTo>
                      <a:cubicBezTo>
                        <a:pt x="13" y="40"/>
                        <a:pt x="14" y="41"/>
                        <a:pt x="14" y="42"/>
                      </a:cubicBezTo>
                      <a:cubicBezTo>
                        <a:pt x="14" y="43"/>
                        <a:pt x="14" y="44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4" y="47"/>
                        <a:pt x="15" y="48"/>
                      </a:cubicBezTo>
                      <a:cubicBezTo>
                        <a:pt x="14" y="48"/>
                        <a:pt x="14" y="51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6" y="53"/>
                        <a:pt x="15" y="54"/>
                        <a:pt x="16" y="55"/>
                      </a:cubicBezTo>
                      <a:cubicBezTo>
                        <a:pt x="16" y="56"/>
                        <a:pt x="18" y="59"/>
                        <a:pt x="19" y="60"/>
                      </a:cubicBezTo>
                      <a:cubicBezTo>
                        <a:pt x="19" y="60"/>
                        <a:pt x="20" y="59"/>
                        <a:pt x="20" y="60"/>
                      </a:cubicBezTo>
                      <a:cubicBezTo>
                        <a:pt x="21" y="60"/>
                        <a:pt x="20" y="61"/>
                        <a:pt x="21" y="61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21" y="62"/>
                        <a:pt x="23" y="61"/>
                        <a:pt x="24" y="61"/>
                      </a:cubicBezTo>
                      <a:cubicBezTo>
                        <a:pt x="24" y="60"/>
                        <a:pt x="24" y="60"/>
                        <a:pt x="25" y="60"/>
                      </a:cubicBezTo>
                      <a:cubicBezTo>
                        <a:pt x="26" y="60"/>
                        <a:pt x="25" y="61"/>
                        <a:pt x="26" y="62"/>
                      </a:cubicBezTo>
                      <a:cubicBezTo>
                        <a:pt x="26" y="63"/>
                        <a:pt x="26" y="63"/>
                        <a:pt x="28" y="63"/>
                      </a:cubicBezTo>
                      <a:cubicBezTo>
                        <a:pt x="30" y="63"/>
                        <a:pt x="30" y="64"/>
                        <a:pt x="31" y="63"/>
                      </a:cubicBezTo>
                      <a:cubicBezTo>
                        <a:pt x="32" y="62"/>
                        <a:pt x="32" y="62"/>
                        <a:pt x="33" y="61"/>
                      </a:cubicBezTo>
                      <a:cubicBezTo>
                        <a:pt x="33" y="60"/>
                        <a:pt x="35" y="60"/>
                        <a:pt x="35" y="60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6" y="8"/>
                        <a:pt x="56" y="6"/>
                      </a:cubicBezTo>
                      <a:cubicBezTo>
                        <a:pt x="57" y="5"/>
                        <a:pt x="59" y="8"/>
                        <a:pt x="59" y="6"/>
                      </a:cubicBezTo>
                      <a:cubicBezTo>
                        <a:pt x="59" y="5"/>
                        <a:pt x="61" y="5"/>
                        <a:pt x="61" y="5"/>
                      </a:cubicBezTo>
                      <a:cubicBezTo>
                        <a:pt x="61" y="5"/>
                        <a:pt x="60" y="5"/>
                        <a:pt x="60" y="4"/>
                      </a:cubicBezTo>
                      <a:cubicBezTo>
                        <a:pt x="59" y="3"/>
                        <a:pt x="58" y="3"/>
                        <a:pt x="58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6"/>
                        <a:pt x="40" y="4"/>
                        <a:pt x="38" y="5"/>
                      </a:cubicBezTo>
                      <a:cubicBezTo>
                        <a:pt x="37" y="5"/>
                        <a:pt x="38" y="4"/>
                        <a:pt x="37" y="5"/>
                      </a:cubicBezTo>
                      <a:cubicBezTo>
                        <a:pt x="35" y="5"/>
                        <a:pt x="35" y="3"/>
                        <a:pt x="33" y="4"/>
                      </a:cubicBezTo>
                      <a:cubicBezTo>
                        <a:pt x="32" y="4"/>
                        <a:pt x="32" y="3"/>
                        <a:pt x="31" y="3"/>
                      </a:cubicBezTo>
                      <a:cubicBezTo>
                        <a:pt x="30" y="3"/>
                        <a:pt x="29" y="1"/>
                        <a:pt x="2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7" y="0"/>
                        <a:pt x="6" y="0"/>
                      </a:cubicBezTo>
                      <a:cubicBezTo>
                        <a:pt x="5" y="0"/>
                        <a:pt x="5" y="1"/>
                        <a:pt x="4" y="1"/>
                      </a:cubicBezTo>
                      <a:cubicBezTo>
                        <a:pt x="2" y="1"/>
                        <a:pt x="0" y="1"/>
                        <a:pt x="0" y="1"/>
                      </a:cubicBezTo>
                      <a:close/>
                      <a:moveTo>
                        <a:pt x="13" y="14"/>
                      </a:moveTo>
                      <a:cubicBezTo>
                        <a:pt x="14" y="15"/>
                        <a:pt x="13" y="15"/>
                        <a:pt x="13" y="15"/>
                      </a:cubicBezTo>
                      <a:cubicBezTo>
                        <a:pt x="13" y="15"/>
                        <a:pt x="12" y="14"/>
                        <a:pt x="13" y="14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07" name="Freeform 94">
                  <a:extLst>
                    <a:ext uri="{FF2B5EF4-FFF2-40B4-BE49-F238E27FC236}">
                      <a16:creationId xmlns:a16="http://schemas.microsoft.com/office/drawing/2014/main" id="{F385F712-319C-EDD4-699F-BBD633F4FCD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392081" y="3914329"/>
                  <a:ext cx="274298" cy="348153"/>
                </a:xfrm>
                <a:custGeom>
                  <a:avLst/>
                  <a:gdLst>
                    <a:gd name="T0" fmla="*/ 3 w 40"/>
                    <a:gd name="T1" fmla="*/ 28 h 48"/>
                    <a:gd name="T2" fmla="*/ 4 w 40"/>
                    <a:gd name="T3" fmla="*/ 27 h 48"/>
                    <a:gd name="T4" fmla="*/ 5 w 40"/>
                    <a:gd name="T5" fmla="*/ 28 h 48"/>
                    <a:gd name="T6" fmla="*/ 3 w 40"/>
                    <a:gd name="T7" fmla="*/ 31 h 48"/>
                    <a:gd name="T8" fmla="*/ 17 w 40"/>
                    <a:gd name="T9" fmla="*/ 39 h 48"/>
                    <a:gd name="T10" fmla="*/ 19 w 40"/>
                    <a:gd name="T11" fmla="*/ 44 h 48"/>
                    <a:gd name="T12" fmla="*/ 26 w 40"/>
                    <a:gd name="T13" fmla="*/ 48 h 48"/>
                    <a:gd name="T14" fmla="*/ 27 w 40"/>
                    <a:gd name="T15" fmla="*/ 43 h 48"/>
                    <a:gd name="T16" fmla="*/ 30 w 40"/>
                    <a:gd name="T17" fmla="*/ 39 h 48"/>
                    <a:gd name="T18" fmla="*/ 34 w 40"/>
                    <a:gd name="T19" fmla="*/ 35 h 48"/>
                    <a:gd name="T20" fmla="*/ 37 w 40"/>
                    <a:gd name="T21" fmla="*/ 31 h 48"/>
                    <a:gd name="T22" fmla="*/ 38 w 40"/>
                    <a:gd name="T23" fmla="*/ 29 h 48"/>
                    <a:gd name="T24" fmla="*/ 35 w 40"/>
                    <a:gd name="T25" fmla="*/ 25 h 48"/>
                    <a:gd name="T26" fmla="*/ 37 w 40"/>
                    <a:gd name="T27" fmla="*/ 6 h 48"/>
                    <a:gd name="T28" fmla="*/ 35 w 40"/>
                    <a:gd name="T29" fmla="*/ 1 h 48"/>
                    <a:gd name="T30" fmla="*/ 31 w 40"/>
                    <a:gd name="T31" fmla="*/ 1 h 48"/>
                    <a:gd name="T32" fmla="*/ 26 w 40"/>
                    <a:gd name="T33" fmla="*/ 2 h 48"/>
                    <a:gd name="T34" fmla="*/ 20 w 40"/>
                    <a:gd name="T35" fmla="*/ 1 h 48"/>
                    <a:gd name="T36" fmla="*/ 14 w 40"/>
                    <a:gd name="T37" fmla="*/ 2 h 48"/>
                    <a:gd name="T38" fmla="*/ 8 w 40"/>
                    <a:gd name="T39" fmla="*/ 0 h 48"/>
                    <a:gd name="T40" fmla="*/ 4 w 40"/>
                    <a:gd name="T41" fmla="*/ 0 h 48"/>
                    <a:gd name="T42" fmla="*/ 0 w 40"/>
                    <a:gd name="T43" fmla="*/ 2 h 48"/>
                    <a:gd name="T44" fmla="*/ 1 w 40"/>
                    <a:gd name="T45" fmla="*/ 4 h 48"/>
                    <a:gd name="T46" fmla="*/ 2 w 40"/>
                    <a:gd name="T47" fmla="*/ 7 h 48"/>
                    <a:gd name="T48" fmla="*/ 4 w 40"/>
                    <a:gd name="T49" fmla="*/ 13 h 48"/>
                    <a:gd name="T50" fmla="*/ 2 w 40"/>
                    <a:gd name="T51" fmla="*/ 17 h 48"/>
                    <a:gd name="T52" fmla="*/ 1 w 40"/>
                    <a:gd name="T53" fmla="*/ 24 h 48"/>
                    <a:gd name="T54" fmla="*/ 2 w 40"/>
                    <a:gd name="T55" fmla="*/ 26 h 48"/>
                    <a:gd name="T56" fmla="*/ 12 w 40"/>
                    <a:gd name="T57" fmla="*/ 3 h 48"/>
                    <a:gd name="T58" fmla="*/ 14 w 40"/>
                    <a:gd name="T59" fmla="*/ 10 h 48"/>
                    <a:gd name="T60" fmla="*/ 14 w 40"/>
                    <a:gd name="T61" fmla="*/ 12 h 48"/>
                    <a:gd name="T62" fmla="*/ 10 w 40"/>
                    <a:gd name="T63" fmla="*/ 8 h 48"/>
                    <a:gd name="T64" fmla="*/ 10 w 40"/>
                    <a:gd name="T65" fmla="*/ 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" h="48">
                      <a:moveTo>
                        <a:pt x="2" y="26"/>
                      </a:moveTo>
                      <a:cubicBezTo>
                        <a:pt x="2" y="26"/>
                        <a:pt x="2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8"/>
                        <a:pt x="4" y="27"/>
                        <a:pt x="4" y="27"/>
                      </a:cubicBezTo>
                      <a:cubicBezTo>
                        <a:pt x="5" y="27"/>
                        <a:pt x="5" y="27"/>
                        <a:pt x="6" y="27"/>
                      </a:cubicBezTo>
                      <a:cubicBezTo>
                        <a:pt x="5" y="28"/>
                        <a:pt x="5" y="27"/>
                        <a:pt x="5" y="28"/>
                      </a:cubicBezTo>
                      <a:cubicBezTo>
                        <a:pt x="4" y="28"/>
                        <a:pt x="5" y="29"/>
                        <a:pt x="4" y="30"/>
                      </a:cubicBezTo>
                      <a:cubicBezTo>
                        <a:pt x="4" y="30"/>
                        <a:pt x="3" y="30"/>
                        <a:pt x="3" y="31"/>
                      </a:cubicBezTo>
                      <a:cubicBezTo>
                        <a:pt x="3" y="32"/>
                        <a:pt x="3" y="33"/>
                        <a:pt x="3" y="33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8" y="40"/>
                        <a:pt x="18" y="42"/>
                      </a:cubicBezTo>
                      <a:cubicBezTo>
                        <a:pt x="18" y="43"/>
                        <a:pt x="18" y="44"/>
                        <a:pt x="19" y="44"/>
                      </a:cubicBezTo>
                      <a:cubicBezTo>
                        <a:pt x="20" y="44"/>
                        <a:pt x="20" y="45"/>
                        <a:pt x="20" y="45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7"/>
                        <a:pt x="27" y="47"/>
                        <a:pt x="27" y="47"/>
                      </a:cubicBezTo>
                      <a:cubicBezTo>
                        <a:pt x="27" y="45"/>
                        <a:pt x="26" y="44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8" y="41"/>
                        <a:pt x="28" y="40"/>
                        <a:pt x="30" y="39"/>
                      </a:cubicBezTo>
                      <a:cubicBezTo>
                        <a:pt x="30" y="39"/>
                        <a:pt x="31" y="39"/>
                        <a:pt x="32" y="38"/>
                      </a:cubicBezTo>
                      <a:cubicBezTo>
                        <a:pt x="32" y="38"/>
                        <a:pt x="33" y="36"/>
                        <a:pt x="34" y="35"/>
                      </a:cubicBezTo>
                      <a:cubicBezTo>
                        <a:pt x="34" y="35"/>
                        <a:pt x="35" y="35"/>
                        <a:pt x="36" y="35"/>
                      </a:cubicBezTo>
                      <a:cubicBezTo>
                        <a:pt x="36" y="34"/>
                        <a:pt x="36" y="32"/>
                        <a:pt x="37" y="31"/>
                      </a:cubicBezTo>
                      <a:cubicBezTo>
                        <a:pt x="37" y="31"/>
                        <a:pt x="38" y="30"/>
                        <a:pt x="38" y="30"/>
                      </a:cubicBezTo>
                      <a:cubicBezTo>
                        <a:pt x="39" y="29"/>
                        <a:pt x="38" y="30"/>
                        <a:pt x="38" y="29"/>
                      </a:cubicBez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6" y="2"/>
                        <a:pt x="35" y="1"/>
                      </a:cubicBezTo>
                      <a:cubicBezTo>
                        <a:pt x="34" y="1"/>
                        <a:pt x="34" y="0"/>
                        <a:pt x="34" y="0"/>
                      </a:cubicBezTo>
                      <a:cubicBezTo>
                        <a:pt x="34" y="0"/>
                        <a:pt x="32" y="1"/>
                        <a:pt x="31" y="1"/>
                      </a:cubicBezTo>
                      <a:cubicBezTo>
                        <a:pt x="29" y="0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6" y="2"/>
                      </a:cubicBezTo>
                      <a:cubicBezTo>
                        <a:pt x="25" y="2"/>
                        <a:pt x="24" y="3"/>
                        <a:pt x="24" y="2"/>
                      </a:cubicBezTo>
                      <a:cubicBezTo>
                        <a:pt x="23" y="1"/>
                        <a:pt x="20" y="1"/>
                        <a:pt x="20" y="1"/>
                      </a:cubicBezTo>
                      <a:cubicBezTo>
                        <a:pt x="20" y="1"/>
                        <a:pt x="18" y="2"/>
                        <a:pt x="17" y="2"/>
                      </a:cubicBezTo>
                      <a:cubicBezTo>
                        <a:pt x="16" y="1"/>
                        <a:pt x="14" y="2"/>
                        <a:pt x="14" y="2"/>
                      </a:cubicBezTo>
                      <a:cubicBezTo>
                        <a:pt x="13" y="2"/>
                        <a:pt x="10" y="2"/>
                        <a:pt x="10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4"/>
                      </a:cubicBezTo>
                      <a:cubicBezTo>
                        <a:pt x="3" y="5"/>
                        <a:pt x="2" y="4"/>
                        <a:pt x="2" y="5"/>
                      </a:cubicBezTo>
                      <a:cubicBezTo>
                        <a:pt x="3" y="6"/>
                        <a:pt x="3" y="6"/>
                        <a:pt x="2" y="7"/>
                      </a:cubicBezTo>
                      <a:cubicBezTo>
                        <a:pt x="2" y="9"/>
                        <a:pt x="2" y="10"/>
                        <a:pt x="3" y="10"/>
                      </a:cubicBezTo>
                      <a:cubicBezTo>
                        <a:pt x="4" y="11"/>
                        <a:pt x="4" y="12"/>
                        <a:pt x="4" y="13"/>
                      </a:cubicBezTo>
                      <a:cubicBezTo>
                        <a:pt x="4" y="14"/>
                        <a:pt x="4" y="15"/>
                        <a:pt x="3" y="16"/>
                      </a:cubicBezTo>
                      <a:cubicBezTo>
                        <a:pt x="3" y="16"/>
                        <a:pt x="2" y="15"/>
                        <a:pt x="2" y="17"/>
                      </a:cubicBezTo>
                      <a:cubicBezTo>
                        <a:pt x="1" y="19"/>
                        <a:pt x="2" y="20"/>
                        <a:pt x="1" y="21"/>
                      </a:cubicBezTo>
                      <a:cubicBezTo>
                        <a:pt x="0" y="21"/>
                        <a:pt x="2" y="24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lose/>
                      <a:moveTo>
                        <a:pt x="11" y="2"/>
                      </a:moveTo>
                      <a:cubicBezTo>
                        <a:pt x="11" y="2"/>
                        <a:pt x="12" y="2"/>
                        <a:pt x="12" y="3"/>
                      </a:cubicBezTo>
                      <a:cubicBezTo>
                        <a:pt x="13" y="5"/>
                        <a:pt x="12" y="6"/>
                        <a:pt x="12" y="7"/>
                      </a:cubicBezTo>
                      <a:cubicBezTo>
                        <a:pt x="12" y="8"/>
                        <a:pt x="14" y="9"/>
                        <a:pt x="14" y="10"/>
                      </a:cubicBezTo>
                      <a:cubicBezTo>
                        <a:pt x="14" y="10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2"/>
                        <a:pt x="13" y="10"/>
                        <a:pt x="13" y="10"/>
                      </a:cubicBezTo>
                      <a:cubicBezTo>
                        <a:pt x="12" y="9"/>
                        <a:pt x="11" y="9"/>
                        <a:pt x="10" y="8"/>
                      </a:cubicBezTo>
                      <a:cubicBezTo>
                        <a:pt x="10" y="8"/>
                        <a:pt x="11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6"/>
                        <a:pt x="11" y="3"/>
                        <a:pt x="11" y="2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08" name="Freeform 119">
                  <a:extLst>
                    <a:ext uri="{FF2B5EF4-FFF2-40B4-BE49-F238E27FC236}">
                      <a16:creationId xmlns:a16="http://schemas.microsoft.com/office/drawing/2014/main" id="{4EF958DD-4CA3-3B01-B5F5-B89A9730D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7027" y="3636260"/>
                  <a:ext cx="152150" cy="269028"/>
                </a:xfrm>
                <a:custGeom>
                  <a:avLst/>
                  <a:gdLst>
                    <a:gd name="T0" fmla="*/ 22 w 22"/>
                    <a:gd name="T1" fmla="*/ 31 h 37"/>
                    <a:gd name="T2" fmla="*/ 19 w 22"/>
                    <a:gd name="T3" fmla="*/ 27 h 37"/>
                    <a:gd name="T4" fmla="*/ 19 w 22"/>
                    <a:gd name="T5" fmla="*/ 26 h 37"/>
                    <a:gd name="T6" fmla="*/ 19 w 22"/>
                    <a:gd name="T7" fmla="*/ 24 h 37"/>
                    <a:gd name="T8" fmla="*/ 20 w 22"/>
                    <a:gd name="T9" fmla="*/ 19 h 37"/>
                    <a:gd name="T10" fmla="*/ 18 w 22"/>
                    <a:gd name="T11" fmla="*/ 17 h 37"/>
                    <a:gd name="T12" fmla="*/ 19 w 22"/>
                    <a:gd name="T13" fmla="*/ 13 h 37"/>
                    <a:gd name="T14" fmla="*/ 18 w 22"/>
                    <a:gd name="T15" fmla="*/ 11 h 37"/>
                    <a:gd name="T16" fmla="*/ 18 w 22"/>
                    <a:gd name="T17" fmla="*/ 7 h 37"/>
                    <a:gd name="T18" fmla="*/ 17 w 22"/>
                    <a:gd name="T19" fmla="*/ 5 h 37"/>
                    <a:gd name="T20" fmla="*/ 17 w 22"/>
                    <a:gd name="T21" fmla="*/ 1 h 37"/>
                    <a:gd name="T22" fmla="*/ 13 w 22"/>
                    <a:gd name="T23" fmla="*/ 0 h 37"/>
                    <a:gd name="T24" fmla="*/ 13 w 22"/>
                    <a:gd name="T25" fmla="*/ 1 h 37"/>
                    <a:gd name="T26" fmla="*/ 6 w 22"/>
                    <a:gd name="T27" fmla="*/ 1 h 37"/>
                    <a:gd name="T28" fmla="*/ 5 w 22"/>
                    <a:gd name="T29" fmla="*/ 3 h 37"/>
                    <a:gd name="T30" fmla="*/ 5 w 22"/>
                    <a:gd name="T31" fmla="*/ 6 h 37"/>
                    <a:gd name="T32" fmla="*/ 5 w 22"/>
                    <a:gd name="T33" fmla="*/ 9 h 37"/>
                    <a:gd name="T34" fmla="*/ 5 w 22"/>
                    <a:gd name="T35" fmla="*/ 11 h 37"/>
                    <a:gd name="T36" fmla="*/ 6 w 22"/>
                    <a:gd name="T37" fmla="*/ 14 h 37"/>
                    <a:gd name="T38" fmla="*/ 6 w 22"/>
                    <a:gd name="T39" fmla="*/ 18 h 37"/>
                    <a:gd name="T40" fmla="*/ 4 w 22"/>
                    <a:gd name="T41" fmla="*/ 20 h 37"/>
                    <a:gd name="T42" fmla="*/ 3 w 22"/>
                    <a:gd name="T43" fmla="*/ 23 h 37"/>
                    <a:gd name="T44" fmla="*/ 2 w 22"/>
                    <a:gd name="T45" fmla="*/ 27 h 37"/>
                    <a:gd name="T46" fmla="*/ 1 w 22"/>
                    <a:gd name="T47" fmla="*/ 29 h 37"/>
                    <a:gd name="T48" fmla="*/ 1 w 22"/>
                    <a:gd name="T49" fmla="*/ 33 h 37"/>
                    <a:gd name="T50" fmla="*/ 1 w 22"/>
                    <a:gd name="T51" fmla="*/ 35 h 37"/>
                    <a:gd name="T52" fmla="*/ 0 w 22"/>
                    <a:gd name="T53" fmla="*/ 37 h 37"/>
                    <a:gd name="T54" fmla="*/ 4 w 22"/>
                    <a:gd name="T55" fmla="*/ 37 h 37"/>
                    <a:gd name="T56" fmla="*/ 7 w 22"/>
                    <a:gd name="T57" fmla="*/ 35 h 37"/>
                    <a:gd name="T58" fmla="*/ 10 w 22"/>
                    <a:gd name="T59" fmla="*/ 35 h 37"/>
                    <a:gd name="T60" fmla="*/ 12 w 22"/>
                    <a:gd name="T61" fmla="*/ 34 h 37"/>
                    <a:gd name="T62" fmla="*/ 16 w 22"/>
                    <a:gd name="T63" fmla="*/ 34 h 37"/>
                    <a:gd name="T64" fmla="*/ 18 w 22"/>
                    <a:gd name="T65" fmla="*/ 33 h 37"/>
                    <a:gd name="T66" fmla="*/ 20 w 22"/>
                    <a:gd name="T67" fmla="*/ 33 h 37"/>
                    <a:gd name="T68" fmla="*/ 20 w 22"/>
                    <a:gd name="T69" fmla="*/ 31 h 37"/>
                    <a:gd name="T70" fmla="*/ 19 w 22"/>
                    <a:gd name="T71" fmla="*/ 30 h 37"/>
                    <a:gd name="T72" fmla="*/ 20 w 22"/>
                    <a:gd name="T73" fmla="*/ 30 h 37"/>
                    <a:gd name="T74" fmla="*/ 21 w 22"/>
                    <a:gd name="T75" fmla="*/ 32 h 37"/>
                    <a:gd name="T76" fmla="*/ 22 w 22"/>
                    <a:gd name="T77" fmla="*/ 32 h 37"/>
                    <a:gd name="T78" fmla="*/ 22 w 22"/>
                    <a:gd name="T79" fmla="*/ 3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2" h="37">
                      <a:moveTo>
                        <a:pt x="22" y="31"/>
                      </a:moveTo>
                      <a:cubicBezTo>
                        <a:pt x="22" y="31"/>
                        <a:pt x="20" y="27"/>
                        <a:pt x="19" y="27"/>
                      </a:cubicBezTo>
                      <a:cubicBezTo>
                        <a:pt x="19" y="26"/>
                        <a:pt x="20" y="26"/>
                        <a:pt x="19" y="26"/>
                      </a:cubicBezTo>
                      <a:cubicBezTo>
                        <a:pt x="19" y="25"/>
                        <a:pt x="19" y="24"/>
                        <a:pt x="19" y="24"/>
                      </a:cubicBezTo>
                      <a:cubicBezTo>
                        <a:pt x="19" y="23"/>
                        <a:pt x="20" y="21"/>
                        <a:pt x="20" y="19"/>
                      </a:cubicBezTo>
                      <a:cubicBezTo>
                        <a:pt x="20" y="18"/>
                        <a:pt x="19" y="18"/>
                        <a:pt x="18" y="17"/>
                      </a:cubicBezTo>
                      <a:cubicBezTo>
                        <a:pt x="17" y="15"/>
                        <a:pt x="18" y="14"/>
                        <a:pt x="19" y="13"/>
                      </a:cubicBezTo>
                      <a:cubicBezTo>
                        <a:pt x="19" y="12"/>
                        <a:pt x="17" y="12"/>
                        <a:pt x="18" y="11"/>
                      </a:cubicBezTo>
                      <a:cubicBezTo>
                        <a:pt x="19" y="10"/>
                        <a:pt x="18" y="9"/>
                        <a:pt x="18" y="7"/>
                      </a:cubicBezTo>
                      <a:cubicBezTo>
                        <a:pt x="18" y="6"/>
                        <a:pt x="17" y="5"/>
                        <a:pt x="17" y="5"/>
                      </a:cubicBezTo>
                      <a:cubicBezTo>
                        <a:pt x="16" y="4"/>
                        <a:pt x="17" y="1"/>
                        <a:pt x="17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7" y="1"/>
                        <a:pt x="6" y="1"/>
                      </a:cubicBezTo>
                      <a:cubicBezTo>
                        <a:pt x="6" y="1"/>
                        <a:pt x="5" y="2"/>
                        <a:pt x="5" y="3"/>
                      </a:cubicBezTo>
                      <a:cubicBezTo>
                        <a:pt x="5" y="4"/>
                        <a:pt x="6" y="5"/>
                        <a:pt x="5" y="6"/>
                      </a:cubicBezTo>
                      <a:cubicBezTo>
                        <a:pt x="5" y="7"/>
                        <a:pt x="5" y="9"/>
                        <a:pt x="5" y="9"/>
                      </a:cubicBezTo>
                      <a:cubicBezTo>
                        <a:pt x="5" y="9"/>
                        <a:pt x="6" y="11"/>
                        <a:pt x="5" y="11"/>
                      </a:cubicBezTo>
                      <a:cubicBezTo>
                        <a:pt x="5" y="12"/>
                        <a:pt x="6" y="13"/>
                        <a:pt x="6" y="14"/>
                      </a:cubicBezTo>
                      <a:cubicBezTo>
                        <a:pt x="6" y="16"/>
                        <a:pt x="6" y="18"/>
                        <a:pt x="6" y="18"/>
                      </a:cubicBezTo>
                      <a:cubicBezTo>
                        <a:pt x="6" y="18"/>
                        <a:pt x="5" y="19"/>
                        <a:pt x="4" y="20"/>
                      </a:cubicBezTo>
                      <a:cubicBezTo>
                        <a:pt x="4" y="21"/>
                        <a:pt x="4" y="22"/>
                        <a:pt x="3" y="23"/>
                      </a:cubicBezTo>
                      <a:cubicBezTo>
                        <a:pt x="3" y="25"/>
                        <a:pt x="2" y="27"/>
                        <a:pt x="2" y="27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1" y="35"/>
                      </a:cubicBezTo>
                      <a:cubicBezTo>
                        <a:pt x="1" y="36"/>
                        <a:pt x="0" y="37"/>
                        <a:pt x="0" y="37"/>
                      </a:cubicBezTo>
                      <a:cubicBezTo>
                        <a:pt x="1" y="37"/>
                        <a:pt x="2" y="37"/>
                        <a:pt x="4" y="37"/>
                      </a:cubicBezTo>
                      <a:cubicBezTo>
                        <a:pt x="5" y="37"/>
                        <a:pt x="6" y="36"/>
                        <a:pt x="7" y="35"/>
                      </a:cubicBezTo>
                      <a:cubicBezTo>
                        <a:pt x="8" y="35"/>
                        <a:pt x="9" y="35"/>
                        <a:pt x="10" y="35"/>
                      </a:cubicBezTo>
                      <a:cubicBezTo>
                        <a:pt x="10" y="35"/>
                        <a:pt x="11" y="34"/>
                        <a:pt x="12" y="34"/>
                      </a:cubicBezTo>
                      <a:cubicBezTo>
                        <a:pt x="13" y="33"/>
                        <a:pt x="15" y="34"/>
                        <a:pt x="16" y="34"/>
                      </a:cubicBezTo>
                      <a:cubicBezTo>
                        <a:pt x="16" y="33"/>
                        <a:pt x="18" y="33"/>
                        <a:pt x="18" y="33"/>
                      </a:cubicBezTo>
                      <a:cubicBezTo>
                        <a:pt x="18" y="32"/>
                        <a:pt x="19" y="33"/>
                        <a:pt x="20" y="33"/>
                      </a:cubicBezTo>
                      <a:cubicBezTo>
                        <a:pt x="20" y="32"/>
                        <a:pt x="20" y="31"/>
                        <a:pt x="20" y="31"/>
                      </a:cubicBezTo>
                      <a:cubicBezTo>
                        <a:pt x="20" y="31"/>
                        <a:pt x="19" y="30"/>
                        <a:pt x="19" y="30"/>
                      </a:cubicBezTo>
                      <a:cubicBezTo>
                        <a:pt x="19" y="30"/>
                        <a:pt x="20" y="30"/>
                        <a:pt x="20" y="30"/>
                      </a:cubicBezTo>
                      <a:cubicBezTo>
                        <a:pt x="20" y="30"/>
                        <a:pt x="21" y="31"/>
                        <a:pt x="21" y="32"/>
                      </a:cubicBezTo>
                      <a:cubicBezTo>
                        <a:pt x="21" y="32"/>
                        <a:pt x="22" y="32"/>
                        <a:pt x="22" y="32"/>
                      </a:cubicBezTo>
                      <a:lnTo>
                        <a:pt x="22" y="31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09" name="Freeform 123">
                  <a:extLst>
                    <a:ext uri="{FF2B5EF4-FFF2-40B4-BE49-F238E27FC236}">
                      <a16:creationId xmlns:a16="http://schemas.microsoft.com/office/drawing/2014/main" id="{A8A35740-0B16-9560-A694-985703398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99187" y="3977631"/>
                  <a:ext cx="192866" cy="248679"/>
                </a:xfrm>
                <a:custGeom>
                  <a:avLst/>
                  <a:gdLst>
                    <a:gd name="T0" fmla="*/ 11 w 28"/>
                    <a:gd name="T1" fmla="*/ 34 h 34"/>
                    <a:gd name="T2" fmla="*/ 12 w 28"/>
                    <a:gd name="T3" fmla="*/ 31 h 34"/>
                    <a:gd name="T4" fmla="*/ 15 w 28"/>
                    <a:gd name="T5" fmla="*/ 32 h 34"/>
                    <a:gd name="T6" fmla="*/ 16 w 28"/>
                    <a:gd name="T7" fmla="*/ 30 h 34"/>
                    <a:gd name="T8" fmla="*/ 15 w 28"/>
                    <a:gd name="T9" fmla="*/ 27 h 34"/>
                    <a:gd name="T10" fmla="*/ 15 w 28"/>
                    <a:gd name="T11" fmla="*/ 26 h 34"/>
                    <a:gd name="T12" fmla="*/ 18 w 28"/>
                    <a:gd name="T13" fmla="*/ 25 h 34"/>
                    <a:gd name="T14" fmla="*/ 18 w 28"/>
                    <a:gd name="T15" fmla="*/ 23 h 34"/>
                    <a:gd name="T16" fmla="*/ 20 w 28"/>
                    <a:gd name="T17" fmla="*/ 25 h 34"/>
                    <a:gd name="T18" fmla="*/ 23 w 28"/>
                    <a:gd name="T19" fmla="*/ 24 h 34"/>
                    <a:gd name="T20" fmla="*/ 25 w 28"/>
                    <a:gd name="T21" fmla="*/ 26 h 34"/>
                    <a:gd name="T22" fmla="*/ 26 w 28"/>
                    <a:gd name="T23" fmla="*/ 24 h 34"/>
                    <a:gd name="T24" fmla="*/ 25 w 28"/>
                    <a:gd name="T25" fmla="*/ 22 h 34"/>
                    <a:gd name="T26" fmla="*/ 26 w 28"/>
                    <a:gd name="T27" fmla="*/ 20 h 34"/>
                    <a:gd name="T28" fmla="*/ 25 w 28"/>
                    <a:gd name="T29" fmla="*/ 17 h 34"/>
                    <a:gd name="T30" fmla="*/ 25 w 28"/>
                    <a:gd name="T31" fmla="*/ 15 h 34"/>
                    <a:gd name="T32" fmla="*/ 23 w 28"/>
                    <a:gd name="T33" fmla="*/ 13 h 34"/>
                    <a:gd name="T34" fmla="*/ 24 w 28"/>
                    <a:gd name="T35" fmla="*/ 13 h 34"/>
                    <a:gd name="T36" fmla="*/ 23 w 28"/>
                    <a:gd name="T37" fmla="*/ 10 h 34"/>
                    <a:gd name="T38" fmla="*/ 25 w 28"/>
                    <a:gd name="T39" fmla="*/ 9 h 34"/>
                    <a:gd name="T40" fmla="*/ 27 w 28"/>
                    <a:gd name="T41" fmla="*/ 9 h 34"/>
                    <a:gd name="T42" fmla="*/ 28 w 28"/>
                    <a:gd name="T43" fmla="*/ 6 h 34"/>
                    <a:gd name="T44" fmla="*/ 25 w 28"/>
                    <a:gd name="T45" fmla="*/ 5 h 34"/>
                    <a:gd name="T46" fmla="*/ 22 w 28"/>
                    <a:gd name="T47" fmla="*/ 5 h 34"/>
                    <a:gd name="T48" fmla="*/ 22 w 28"/>
                    <a:gd name="T49" fmla="*/ 4 h 34"/>
                    <a:gd name="T50" fmla="*/ 22 w 28"/>
                    <a:gd name="T51" fmla="*/ 1 h 34"/>
                    <a:gd name="T52" fmla="*/ 19 w 28"/>
                    <a:gd name="T53" fmla="*/ 1 h 34"/>
                    <a:gd name="T54" fmla="*/ 16 w 28"/>
                    <a:gd name="T55" fmla="*/ 1 h 34"/>
                    <a:gd name="T56" fmla="*/ 13 w 28"/>
                    <a:gd name="T57" fmla="*/ 2 h 34"/>
                    <a:gd name="T58" fmla="*/ 13 w 28"/>
                    <a:gd name="T59" fmla="*/ 7 h 34"/>
                    <a:gd name="T60" fmla="*/ 4 w 28"/>
                    <a:gd name="T61" fmla="*/ 7 h 34"/>
                    <a:gd name="T62" fmla="*/ 3 w 28"/>
                    <a:gd name="T63" fmla="*/ 8 h 34"/>
                    <a:gd name="T64" fmla="*/ 3 w 28"/>
                    <a:gd name="T65" fmla="*/ 9 h 34"/>
                    <a:gd name="T66" fmla="*/ 4 w 28"/>
                    <a:gd name="T67" fmla="*/ 10 h 34"/>
                    <a:gd name="T68" fmla="*/ 4 w 28"/>
                    <a:gd name="T69" fmla="*/ 12 h 34"/>
                    <a:gd name="T70" fmla="*/ 2 w 28"/>
                    <a:gd name="T71" fmla="*/ 12 h 34"/>
                    <a:gd name="T72" fmla="*/ 3 w 28"/>
                    <a:gd name="T73" fmla="*/ 13 h 34"/>
                    <a:gd name="T74" fmla="*/ 2 w 28"/>
                    <a:gd name="T75" fmla="*/ 14 h 34"/>
                    <a:gd name="T76" fmla="*/ 3 w 28"/>
                    <a:gd name="T77" fmla="*/ 15 h 34"/>
                    <a:gd name="T78" fmla="*/ 2 w 28"/>
                    <a:gd name="T79" fmla="*/ 19 h 34"/>
                    <a:gd name="T80" fmla="*/ 0 w 28"/>
                    <a:gd name="T81" fmla="*/ 19 h 34"/>
                    <a:gd name="T82" fmla="*/ 0 w 28"/>
                    <a:gd name="T83" fmla="*/ 21 h 34"/>
                    <a:gd name="T84" fmla="*/ 2 w 28"/>
                    <a:gd name="T85" fmla="*/ 21 h 34"/>
                    <a:gd name="T86" fmla="*/ 2 w 28"/>
                    <a:gd name="T87" fmla="*/ 23 h 34"/>
                    <a:gd name="T88" fmla="*/ 3 w 28"/>
                    <a:gd name="T89" fmla="*/ 23 h 34"/>
                    <a:gd name="T90" fmla="*/ 3 w 28"/>
                    <a:gd name="T91" fmla="*/ 24 h 34"/>
                    <a:gd name="T92" fmla="*/ 4 w 28"/>
                    <a:gd name="T93" fmla="*/ 24 h 34"/>
                    <a:gd name="T94" fmla="*/ 2 w 28"/>
                    <a:gd name="T95" fmla="*/ 24 h 34"/>
                    <a:gd name="T96" fmla="*/ 2 w 28"/>
                    <a:gd name="T97" fmla="*/ 25 h 34"/>
                    <a:gd name="T98" fmla="*/ 10 w 28"/>
                    <a:gd name="T99" fmla="*/ 31 h 34"/>
                    <a:gd name="T100" fmla="*/ 10 w 28"/>
                    <a:gd name="T101" fmla="*/ 33 h 34"/>
                    <a:gd name="T102" fmla="*/ 11 w 28"/>
                    <a:gd name="T103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8" h="34">
                      <a:moveTo>
                        <a:pt x="11" y="34"/>
                      </a:moveTo>
                      <a:cubicBezTo>
                        <a:pt x="11" y="34"/>
                        <a:pt x="11" y="31"/>
                        <a:pt x="12" y="31"/>
                      </a:cubicBezTo>
                      <a:cubicBezTo>
                        <a:pt x="13" y="31"/>
                        <a:pt x="13" y="32"/>
                        <a:pt x="15" y="32"/>
                      </a:cubicBezTo>
                      <a:cubicBezTo>
                        <a:pt x="17" y="33"/>
                        <a:pt x="16" y="32"/>
                        <a:pt x="16" y="30"/>
                      </a:cubicBezTo>
                      <a:cubicBezTo>
                        <a:pt x="16" y="29"/>
                        <a:pt x="14" y="28"/>
                        <a:pt x="15" y="27"/>
                      </a:cubicBezTo>
                      <a:cubicBezTo>
                        <a:pt x="15" y="26"/>
                        <a:pt x="16" y="27"/>
                        <a:pt x="15" y="26"/>
                      </a:cubicBezTo>
                      <a:cubicBezTo>
                        <a:pt x="14" y="24"/>
                        <a:pt x="17" y="25"/>
                        <a:pt x="18" y="25"/>
                      </a:cubicBezTo>
                      <a:cubicBezTo>
                        <a:pt x="19" y="25"/>
                        <a:pt x="17" y="23"/>
                        <a:pt x="18" y="23"/>
                      </a:cubicBezTo>
                      <a:cubicBezTo>
                        <a:pt x="19" y="24"/>
                        <a:pt x="20" y="25"/>
                        <a:pt x="20" y="25"/>
                      </a:cubicBezTo>
                      <a:cubicBezTo>
                        <a:pt x="20" y="25"/>
                        <a:pt x="22" y="24"/>
                        <a:pt x="23" y="24"/>
                      </a:cubicBezTo>
                      <a:cubicBezTo>
                        <a:pt x="24" y="24"/>
                        <a:pt x="24" y="26"/>
                        <a:pt x="25" y="26"/>
                      </a:cubicBezTo>
                      <a:cubicBezTo>
                        <a:pt x="26" y="27"/>
                        <a:pt x="26" y="26"/>
                        <a:pt x="26" y="24"/>
                      </a:cubicBezTo>
                      <a:cubicBezTo>
                        <a:pt x="27" y="22"/>
                        <a:pt x="26" y="22"/>
                        <a:pt x="25" y="22"/>
                      </a:cubicBezTo>
                      <a:cubicBezTo>
                        <a:pt x="24" y="21"/>
                        <a:pt x="26" y="21"/>
                        <a:pt x="26" y="20"/>
                      </a:cubicBezTo>
                      <a:cubicBezTo>
                        <a:pt x="25" y="19"/>
                        <a:pt x="25" y="19"/>
                        <a:pt x="25" y="17"/>
                      </a:cubicBezTo>
                      <a:cubicBezTo>
                        <a:pt x="25" y="16"/>
                        <a:pt x="25" y="16"/>
                        <a:pt x="25" y="15"/>
                      </a:cubicBezTo>
                      <a:cubicBezTo>
                        <a:pt x="25" y="14"/>
                        <a:pt x="24" y="13"/>
                        <a:pt x="23" y="13"/>
                      </a:cubicBezTo>
                      <a:cubicBezTo>
                        <a:pt x="22" y="13"/>
                        <a:pt x="24" y="13"/>
                        <a:pt x="24" y="13"/>
                      </a:cubicBezTo>
                      <a:cubicBezTo>
                        <a:pt x="24" y="13"/>
                        <a:pt x="23" y="11"/>
                        <a:pt x="23" y="10"/>
                      </a:cubicBezTo>
                      <a:cubicBezTo>
                        <a:pt x="23" y="9"/>
                        <a:pt x="24" y="9"/>
                        <a:pt x="25" y="9"/>
                      </a:cubicBezTo>
                      <a:cubicBezTo>
                        <a:pt x="26" y="9"/>
                        <a:pt x="27" y="9"/>
                        <a:pt x="27" y="9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6" y="5"/>
                        <a:pt x="25" y="5"/>
                      </a:cubicBezTo>
                      <a:cubicBezTo>
                        <a:pt x="24" y="5"/>
                        <a:pt x="24" y="5"/>
                        <a:pt x="22" y="5"/>
                      </a:cubicBezTo>
                      <a:cubicBezTo>
                        <a:pt x="21" y="6"/>
                        <a:pt x="22" y="5"/>
                        <a:pt x="22" y="4"/>
                      </a:cubicBezTo>
                      <a:cubicBezTo>
                        <a:pt x="22" y="3"/>
                        <a:pt x="22" y="1"/>
                        <a:pt x="22" y="1"/>
                      </a:cubicBezTo>
                      <a:cubicBezTo>
                        <a:pt x="22" y="1"/>
                        <a:pt x="20" y="0"/>
                        <a:pt x="19" y="1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3" y="2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4" y="8"/>
                        <a:pt x="3" y="9"/>
                        <a:pt x="3" y="9"/>
                      </a:cubicBezTo>
                      <a:cubicBezTo>
                        <a:pt x="3" y="9"/>
                        <a:pt x="4" y="10"/>
                        <a:pt x="4" y="10"/>
                      </a:cubicBezTo>
                      <a:cubicBezTo>
                        <a:pt x="4" y="11"/>
                        <a:pt x="4" y="12"/>
                        <a:pt x="4" y="12"/>
                      </a:cubicBezTo>
                      <a:cubicBezTo>
                        <a:pt x="4" y="12"/>
                        <a:pt x="3" y="12"/>
                        <a:pt x="2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4" y="14"/>
                        <a:pt x="2" y="14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3" y="16"/>
                        <a:pt x="2" y="18"/>
                        <a:pt x="2" y="19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1" y="21"/>
                        <a:pt x="1" y="21"/>
                        <a:pt x="2" y="21"/>
                      </a:cubicBezTo>
                      <a:cubicBezTo>
                        <a:pt x="2" y="22"/>
                        <a:pt x="1" y="22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4"/>
                      </a:cubicBezTo>
                      <a:cubicBezTo>
                        <a:pt x="4" y="23"/>
                        <a:pt x="4" y="24"/>
                        <a:pt x="4" y="24"/>
                      </a:cubicBezTo>
                      <a:cubicBezTo>
                        <a:pt x="4" y="24"/>
                        <a:pt x="3" y="24"/>
                        <a:pt x="2" y="24"/>
                      </a:cubicBezTo>
                      <a:cubicBezTo>
                        <a:pt x="2" y="24"/>
                        <a:pt x="2" y="25"/>
                        <a:pt x="2" y="25"/>
                      </a:cubicBezTo>
                      <a:cubicBezTo>
                        <a:pt x="3" y="26"/>
                        <a:pt x="10" y="31"/>
                        <a:pt x="10" y="31"/>
                      </a:cubicBezTo>
                      <a:cubicBezTo>
                        <a:pt x="10" y="32"/>
                        <a:pt x="9" y="32"/>
                        <a:pt x="10" y="33"/>
                      </a:cubicBezTo>
                      <a:cubicBezTo>
                        <a:pt x="10" y="34"/>
                        <a:pt x="10" y="34"/>
                        <a:pt x="11" y="34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437" name="Freeform 89">
                <a:extLst>
                  <a:ext uri="{FF2B5EF4-FFF2-40B4-BE49-F238E27FC236}">
                    <a16:creationId xmlns:a16="http://schemas.microsoft.com/office/drawing/2014/main" id="{05F6133F-FADB-2810-3E3F-03106E597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8292" y="2755558"/>
                <a:ext cx="68575" cy="94950"/>
              </a:xfrm>
              <a:custGeom>
                <a:avLst/>
                <a:gdLst>
                  <a:gd name="T0" fmla="*/ 5 w 10"/>
                  <a:gd name="T1" fmla="*/ 2 h 13"/>
                  <a:gd name="T2" fmla="*/ 4 w 10"/>
                  <a:gd name="T3" fmla="*/ 4 h 13"/>
                  <a:gd name="T4" fmla="*/ 3 w 10"/>
                  <a:gd name="T5" fmla="*/ 5 h 13"/>
                  <a:gd name="T6" fmla="*/ 2 w 10"/>
                  <a:gd name="T7" fmla="*/ 9 h 13"/>
                  <a:gd name="T8" fmla="*/ 1 w 10"/>
                  <a:gd name="T9" fmla="*/ 11 h 13"/>
                  <a:gd name="T10" fmla="*/ 1 w 10"/>
                  <a:gd name="T11" fmla="*/ 13 h 13"/>
                  <a:gd name="T12" fmla="*/ 3 w 10"/>
                  <a:gd name="T13" fmla="*/ 12 h 13"/>
                  <a:gd name="T14" fmla="*/ 4 w 10"/>
                  <a:gd name="T15" fmla="*/ 12 h 13"/>
                  <a:gd name="T16" fmla="*/ 5 w 10"/>
                  <a:gd name="T17" fmla="*/ 10 h 13"/>
                  <a:gd name="T18" fmla="*/ 7 w 10"/>
                  <a:gd name="T19" fmla="*/ 9 h 13"/>
                  <a:gd name="T20" fmla="*/ 7 w 10"/>
                  <a:gd name="T21" fmla="*/ 6 h 13"/>
                  <a:gd name="T22" fmla="*/ 9 w 10"/>
                  <a:gd name="T23" fmla="*/ 2 h 13"/>
                  <a:gd name="T24" fmla="*/ 7 w 10"/>
                  <a:gd name="T25" fmla="*/ 1 h 13"/>
                  <a:gd name="T26" fmla="*/ 5 w 10"/>
                  <a:gd name="T2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5" y="2"/>
                    </a:moveTo>
                    <a:cubicBezTo>
                      <a:pt x="4" y="3"/>
                      <a:pt x="5" y="3"/>
                      <a:pt x="4" y="4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3" y="8"/>
                      <a:pt x="2" y="9"/>
                    </a:cubicBezTo>
                    <a:cubicBezTo>
                      <a:pt x="2" y="10"/>
                      <a:pt x="1" y="10"/>
                      <a:pt x="1" y="11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1" y="13"/>
                      <a:pt x="2" y="13"/>
                      <a:pt x="3" y="12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2"/>
                      <a:pt x="5" y="11"/>
                      <a:pt x="5" y="10"/>
                    </a:cubicBezTo>
                    <a:cubicBezTo>
                      <a:pt x="5" y="9"/>
                      <a:pt x="6" y="10"/>
                      <a:pt x="7" y="9"/>
                    </a:cubicBezTo>
                    <a:cubicBezTo>
                      <a:pt x="7" y="8"/>
                      <a:pt x="7" y="7"/>
                      <a:pt x="7" y="6"/>
                    </a:cubicBezTo>
                    <a:cubicBezTo>
                      <a:pt x="8" y="5"/>
                      <a:pt x="9" y="3"/>
                      <a:pt x="9" y="2"/>
                    </a:cubicBezTo>
                    <a:cubicBezTo>
                      <a:pt x="10" y="1"/>
                      <a:pt x="8" y="1"/>
                      <a:pt x="7" y="1"/>
                    </a:cubicBezTo>
                    <a:cubicBezTo>
                      <a:pt x="6" y="0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000000">
                  <a:lumMod val="20000"/>
                  <a:lumOff val="80000"/>
                </a:srgbClr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38" name="Freeform 96">
                <a:extLst>
                  <a:ext uri="{FF2B5EF4-FFF2-40B4-BE49-F238E27FC236}">
                    <a16:creationId xmlns:a16="http://schemas.microsoft.com/office/drawing/2014/main" id="{DAA6F6B2-BE4A-D313-3091-EAE8C0197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1865" y="2821121"/>
                <a:ext cx="143578" cy="160512"/>
              </a:xfrm>
              <a:custGeom>
                <a:avLst/>
                <a:gdLst>
                  <a:gd name="T0" fmla="*/ 4 w 21"/>
                  <a:gd name="T1" fmla="*/ 8 h 22"/>
                  <a:gd name="T2" fmla="*/ 5 w 21"/>
                  <a:gd name="T3" fmla="*/ 6 h 22"/>
                  <a:gd name="T4" fmla="*/ 5 w 21"/>
                  <a:gd name="T5" fmla="*/ 4 h 22"/>
                  <a:gd name="T6" fmla="*/ 8 w 21"/>
                  <a:gd name="T7" fmla="*/ 4 h 22"/>
                  <a:gd name="T8" fmla="*/ 12 w 21"/>
                  <a:gd name="T9" fmla="*/ 5 h 22"/>
                  <a:gd name="T10" fmla="*/ 19 w 21"/>
                  <a:gd name="T11" fmla="*/ 0 h 22"/>
                  <a:gd name="T12" fmla="*/ 21 w 21"/>
                  <a:gd name="T13" fmla="*/ 7 h 22"/>
                  <a:gd name="T14" fmla="*/ 21 w 21"/>
                  <a:gd name="T15" fmla="*/ 8 h 22"/>
                  <a:gd name="T16" fmla="*/ 12 w 21"/>
                  <a:gd name="T17" fmla="*/ 10 h 22"/>
                  <a:gd name="T18" fmla="*/ 15 w 21"/>
                  <a:gd name="T19" fmla="*/ 14 h 22"/>
                  <a:gd name="T20" fmla="*/ 13 w 21"/>
                  <a:gd name="T21" fmla="*/ 16 h 22"/>
                  <a:gd name="T22" fmla="*/ 11 w 21"/>
                  <a:gd name="T23" fmla="*/ 18 h 22"/>
                  <a:gd name="T24" fmla="*/ 9 w 21"/>
                  <a:gd name="T25" fmla="*/ 20 h 22"/>
                  <a:gd name="T26" fmla="*/ 6 w 21"/>
                  <a:gd name="T27" fmla="*/ 22 h 22"/>
                  <a:gd name="T28" fmla="*/ 1 w 21"/>
                  <a:gd name="T29" fmla="*/ 22 h 22"/>
                  <a:gd name="T30" fmla="*/ 0 w 21"/>
                  <a:gd name="T31" fmla="*/ 21 h 22"/>
                  <a:gd name="T32" fmla="*/ 4 w 21"/>
                  <a:gd name="T33" fmla="*/ 17 h 22"/>
                  <a:gd name="T34" fmla="*/ 5 w 21"/>
                  <a:gd name="T35" fmla="*/ 12 h 22"/>
                  <a:gd name="T36" fmla="*/ 5 w 21"/>
                  <a:gd name="T37" fmla="*/ 10 h 22"/>
                  <a:gd name="T38" fmla="*/ 5 w 21"/>
                  <a:gd name="T39" fmla="*/ 9 h 22"/>
                  <a:gd name="T40" fmla="*/ 5 w 21"/>
                  <a:gd name="T41" fmla="*/ 9 h 22"/>
                  <a:gd name="T42" fmla="*/ 4 w 21"/>
                  <a:gd name="T43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22">
                    <a:moveTo>
                      <a:pt x="4" y="8"/>
                    </a:move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4"/>
                      <a:pt x="5" y="4"/>
                    </a:cubicBezTo>
                    <a:cubicBezTo>
                      <a:pt x="6" y="4"/>
                      <a:pt x="8" y="3"/>
                      <a:pt x="8" y="4"/>
                    </a:cubicBezTo>
                    <a:cubicBezTo>
                      <a:pt x="9" y="4"/>
                      <a:pt x="12" y="5"/>
                      <a:pt x="12" y="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3" y="15"/>
                      <a:pt x="13" y="16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10" y="19"/>
                      <a:pt x="9" y="20"/>
                      <a:pt x="9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1"/>
                      <a:pt x="0" y="21"/>
                    </a:cubicBezTo>
                    <a:cubicBezTo>
                      <a:pt x="0" y="21"/>
                      <a:pt x="4" y="18"/>
                      <a:pt x="4" y="17"/>
                    </a:cubicBezTo>
                    <a:cubicBezTo>
                      <a:pt x="3" y="14"/>
                      <a:pt x="5" y="12"/>
                      <a:pt x="5" y="12"/>
                    </a:cubicBezTo>
                    <a:cubicBezTo>
                      <a:pt x="5" y="12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39" name="Freeform 33">
                <a:extLst>
                  <a:ext uri="{FF2B5EF4-FFF2-40B4-BE49-F238E27FC236}">
                    <a16:creationId xmlns:a16="http://schemas.microsoft.com/office/drawing/2014/main" id="{36DD252C-4562-E4DB-870E-0EEF89A97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412" y="5060663"/>
                <a:ext cx="40717" cy="49736"/>
              </a:xfrm>
              <a:custGeom>
                <a:avLst/>
                <a:gdLst>
                  <a:gd name="T0" fmla="*/ 5 w 6"/>
                  <a:gd name="T1" fmla="*/ 5 h 7"/>
                  <a:gd name="T2" fmla="*/ 6 w 6"/>
                  <a:gd name="T3" fmla="*/ 2 h 7"/>
                  <a:gd name="T4" fmla="*/ 4 w 6"/>
                  <a:gd name="T5" fmla="*/ 0 h 7"/>
                  <a:gd name="T6" fmla="*/ 1 w 6"/>
                  <a:gd name="T7" fmla="*/ 0 h 7"/>
                  <a:gd name="T8" fmla="*/ 0 w 6"/>
                  <a:gd name="T9" fmla="*/ 2 h 7"/>
                  <a:gd name="T10" fmla="*/ 0 w 6"/>
                  <a:gd name="T11" fmla="*/ 5 h 7"/>
                  <a:gd name="T12" fmla="*/ 2 w 6"/>
                  <a:gd name="T13" fmla="*/ 6 h 7"/>
                  <a:gd name="T14" fmla="*/ 5 w 6"/>
                  <a:gd name="T15" fmla="*/ 7 h 7"/>
                  <a:gd name="T16" fmla="*/ 5 w 6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5"/>
                      <a:pt x="6" y="3"/>
                      <a:pt x="6" y="2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4" y="0"/>
                      <a:pt x="2" y="1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3" y="7"/>
                      <a:pt x="5" y="7"/>
                      <a:pt x="5" y="7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40" name="Freeform 50">
                <a:extLst>
                  <a:ext uri="{FF2B5EF4-FFF2-40B4-BE49-F238E27FC236}">
                    <a16:creationId xmlns:a16="http://schemas.microsoft.com/office/drawing/2014/main" id="{430C4959-811C-57DC-222C-1AFEBD018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9961" y="3098206"/>
                <a:ext cx="27859" cy="36173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3 h 5"/>
                  <a:gd name="T4" fmla="*/ 3 w 4"/>
                  <a:gd name="T5" fmla="*/ 0 h 5"/>
                  <a:gd name="T6" fmla="*/ 4 w 4"/>
                  <a:gd name="T7" fmla="*/ 0 h 5"/>
                  <a:gd name="T8" fmla="*/ 4 w 4"/>
                  <a:gd name="T9" fmla="*/ 5 h 5"/>
                  <a:gd name="T10" fmla="*/ 2 w 4"/>
                  <a:gd name="T11" fmla="*/ 5 h 5"/>
                  <a:gd name="T12" fmla="*/ 0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2" y="2"/>
                      <a:pt x="2" y="2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41" name="Freeform 70">
                <a:extLst>
                  <a:ext uri="{FF2B5EF4-FFF2-40B4-BE49-F238E27FC236}">
                    <a16:creationId xmlns:a16="http://schemas.microsoft.com/office/drawing/2014/main" id="{13673D4A-627A-EC6F-A4AE-57B380D7D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0668" y="2510415"/>
                <a:ext cx="27859" cy="36173"/>
              </a:xfrm>
              <a:custGeom>
                <a:avLst/>
                <a:gdLst>
                  <a:gd name="T0" fmla="*/ 3 w 4"/>
                  <a:gd name="T1" fmla="*/ 5 h 5"/>
                  <a:gd name="T2" fmla="*/ 0 w 4"/>
                  <a:gd name="T3" fmla="*/ 1 h 5"/>
                  <a:gd name="T4" fmla="*/ 2 w 4"/>
                  <a:gd name="T5" fmla="*/ 0 h 5"/>
                  <a:gd name="T6" fmla="*/ 3 w 4"/>
                  <a:gd name="T7" fmla="*/ 2 h 5"/>
                  <a:gd name="T8" fmla="*/ 2 w 4"/>
                  <a:gd name="T9" fmla="*/ 2 h 5"/>
                  <a:gd name="T10" fmla="*/ 2 w 4"/>
                  <a:gd name="T11" fmla="*/ 3 h 5"/>
                  <a:gd name="T12" fmla="*/ 4 w 4"/>
                  <a:gd name="T13" fmla="*/ 4 h 5"/>
                  <a:gd name="T14" fmla="*/ 3 w 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4"/>
                      <a:pt x="0" y="2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42" name="Freeform 74">
                <a:extLst>
                  <a:ext uri="{FF2B5EF4-FFF2-40B4-BE49-F238E27FC236}">
                    <a16:creationId xmlns:a16="http://schemas.microsoft.com/office/drawing/2014/main" id="{5DAFAFEE-AB6F-E990-A627-062F151AC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2040" y="2372513"/>
                <a:ext cx="15001" cy="6783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43" name="Freeform 85">
                <a:extLst>
                  <a:ext uri="{FF2B5EF4-FFF2-40B4-BE49-F238E27FC236}">
                    <a16:creationId xmlns:a16="http://schemas.microsoft.com/office/drawing/2014/main" id="{1CF00786-F2B6-8C27-5407-048AEFE74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047" y="2211999"/>
                <a:ext cx="19288" cy="15826"/>
              </a:xfrm>
              <a:custGeom>
                <a:avLst/>
                <a:gdLst>
                  <a:gd name="T0" fmla="*/ 2 w 3"/>
                  <a:gd name="T1" fmla="*/ 2 h 2"/>
                  <a:gd name="T2" fmla="*/ 1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3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44" name="Freeform 88">
                <a:extLst>
                  <a:ext uri="{FF2B5EF4-FFF2-40B4-BE49-F238E27FC236}">
                    <a16:creationId xmlns:a16="http://schemas.microsoft.com/office/drawing/2014/main" id="{020415F4-9A55-9F57-42E6-7B88D379C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926" y="5191642"/>
                <a:ext cx="68575" cy="58779"/>
              </a:xfrm>
              <a:custGeom>
                <a:avLst/>
                <a:gdLst>
                  <a:gd name="T0" fmla="*/ 5 w 10"/>
                  <a:gd name="T1" fmla="*/ 7 h 8"/>
                  <a:gd name="T2" fmla="*/ 6 w 10"/>
                  <a:gd name="T3" fmla="*/ 6 h 8"/>
                  <a:gd name="T4" fmla="*/ 7 w 10"/>
                  <a:gd name="T5" fmla="*/ 5 h 8"/>
                  <a:gd name="T6" fmla="*/ 9 w 10"/>
                  <a:gd name="T7" fmla="*/ 5 h 8"/>
                  <a:gd name="T8" fmla="*/ 9 w 10"/>
                  <a:gd name="T9" fmla="*/ 3 h 8"/>
                  <a:gd name="T10" fmla="*/ 7 w 10"/>
                  <a:gd name="T11" fmla="*/ 1 h 8"/>
                  <a:gd name="T12" fmla="*/ 7 w 10"/>
                  <a:gd name="T13" fmla="*/ 0 h 8"/>
                  <a:gd name="T14" fmla="*/ 4 w 10"/>
                  <a:gd name="T15" fmla="*/ 2 h 8"/>
                  <a:gd name="T16" fmla="*/ 2 w 10"/>
                  <a:gd name="T17" fmla="*/ 3 h 8"/>
                  <a:gd name="T18" fmla="*/ 1 w 10"/>
                  <a:gd name="T19" fmla="*/ 5 h 8"/>
                  <a:gd name="T20" fmla="*/ 2 w 10"/>
                  <a:gd name="T21" fmla="*/ 6 h 8"/>
                  <a:gd name="T22" fmla="*/ 3 w 10"/>
                  <a:gd name="T23" fmla="*/ 8 h 8"/>
                  <a:gd name="T24" fmla="*/ 5 w 10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5" y="7"/>
                      <a:pt x="6" y="7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4"/>
                      <a:pt x="9" y="4"/>
                      <a:pt x="9" y="3"/>
                    </a:cubicBezTo>
                    <a:cubicBezTo>
                      <a:pt x="9" y="2"/>
                      <a:pt x="8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7"/>
                      <a:pt x="2" y="8"/>
                      <a:pt x="3" y="8"/>
                    </a:cubicBezTo>
                    <a:cubicBezTo>
                      <a:pt x="5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45" name="Freeform 93">
                <a:extLst>
                  <a:ext uri="{FF2B5EF4-FFF2-40B4-BE49-F238E27FC236}">
                    <a16:creationId xmlns:a16="http://schemas.microsoft.com/office/drawing/2014/main" id="{F690DDF8-32DF-8DCC-A151-0D49DE663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6381" y="2917347"/>
                <a:ext cx="81432" cy="65562"/>
              </a:xfrm>
              <a:custGeom>
                <a:avLst/>
                <a:gdLst>
                  <a:gd name="T0" fmla="*/ 10 w 12"/>
                  <a:gd name="T1" fmla="*/ 1 h 9"/>
                  <a:gd name="T2" fmla="*/ 8 w 12"/>
                  <a:gd name="T3" fmla="*/ 0 h 9"/>
                  <a:gd name="T4" fmla="*/ 4 w 12"/>
                  <a:gd name="T5" fmla="*/ 3 h 9"/>
                  <a:gd name="T6" fmla="*/ 0 w 12"/>
                  <a:gd name="T7" fmla="*/ 7 h 9"/>
                  <a:gd name="T8" fmla="*/ 6 w 12"/>
                  <a:gd name="T9" fmla="*/ 8 h 9"/>
                  <a:gd name="T10" fmla="*/ 7 w 12"/>
                  <a:gd name="T11" fmla="*/ 9 h 9"/>
                  <a:gd name="T12" fmla="*/ 11 w 12"/>
                  <a:gd name="T13" fmla="*/ 9 h 9"/>
                  <a:gd name="T14" fmla="*/ 10 w 12"/>
                  <a:gd name="T15" fmla="*/ 7 h 9"/>
                  <a:gd name="T16" fmla="*/ 9 w 12"/>
                  <a:gd name="T17" fmla="*/ 7 h 9"/>
                  <a:gd name="T18" fmla="*/ 10 w 12"/>
                  <a:gd name="T19" fmla="*/ 3 h 9"/>
                  <a:gd name="T20" fmla="*/ 11 w 12"/>
                  <a:gd name="T21" fmla="*/ 4 h 9"/>
                  <a:gd name="T22" fmla="*/ 12 w 12"/>
                  <a:gd name="T23" fmla="*/ 4 h 9"/>
                  <a:gd name="T24" fmla="*/ 12 w 12"/>
                  <a:gd name="T25" fmla="*/ 3 h 9"/>
                  <a:gd name="T26" fmla="*/ 11 w 12"/>
                  <a:gd name="T27" fmla="*/ 3 h 9"/>
                  <a:gd name="T28" fmla="*/ 10 w 12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5" y="2"/>
                      <a:pt x="4" y="3"/>
                    </a:cubicBezTo>
                    <a:cubicBezTo>
                      <a:pt x="3" y="5"/>
                      <a:pt x="0" y="7"/>
                      <a:pt x="0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10" y="4"/>
                      <a:pt x="10" y="3"/>
                    </a:cubicBezTo>
                    <a:cubicBezTo>
                      <a:pt x="10" y="3"/>
                      <a:pt x="11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46" name="Freeform 101">
                <a:extLst>
                  <a:ext uri="{FF2B5EF4-FFF2-40B4-BE49-F238E27FC236}">
                    <a16:creationId xmlns:a16="http://schemas.microsoft.com/office/drawing/2014/main" id="{341234AC-D1B0-34B2-AB00-025394A68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365" y="2829179"/>
                <a:ext cx="49288" cy="140165"/>
              </a:xfrm>
              <a:custGeom>
                <a:avLst/>
                <a:gdLst>
                  <a:gd name="T0" fmla="*/ 7 w 7"/>
                  <a:gd name="T1" fmla="*/ 7 h 19"/>
                  <a:gd name="T2" fmla="*/ 7 w 7"/>
                  <a:gd name="T3" fmla="*/ 8 h 19"/>
                  <a:gd name="T4" fmla="*/ 7 w 7"/>
                  <a:gd name="T5" fmla="*/ 10 h 19"/>
                  <a:gd name="T6" fmla="*/ 5 w 7"/>
                  <a:gd name="T7" fmla="*/ 10 h 19"/>
                  <a:gd name="T8" fmla="*/ 5 w 7"/>
                  <a:gd name="T9" fmla="*/ 7 h 19"/>
                  <a:gd name="T10" fmla="*/ 5 w 7"/>
                  <a:gd name="T11" fmla="*/ 4 h 19"/>
                  <a:gd name="T12" fmla="*/ 7 w 7"/>
                  <a:gd name="T13" fmla="*/ 4 h 19"/>
                  <a:gd name="T14" fmla="*/ 6 w 7"/>
                  <a:gd name="T15" fmla="*/ 5 h 19"/>
                  <a:gd name="T16" fmla="*/ 6 w 7"/>
                  <a:gd name="T17" fmla="*/ 6 h 19"/>
                  <a:gd name="T18" fmla="*/ 6 w 7"/>
                  <a:gd name="T19" fmla="*/ 8 h 19"/>
                  <a:gd name="T20" fmla="*/ 7 w 7"/>
                  <a:gd name="T21" fmla="*/ 7 h 19"/>
                  <a:gd name="T22" fmla="*/ 1 w 7"/>
                  <a:gd name="T23" fmla="*/ 7 h 19"/>
                  <a:gd name="T24" fmla="*/ 0 w 7"/>
                  <a:gd name="T25" fmla="*/ 9 h 19"/>
                  <a:gd name="T26" fmla="*/ 1 w 7"/>
                  <a:gd name="T27" fmla="*/ 9 h 19"/>
                  <a:gd name="T28" fmla="*/ 2 w 7"/>
                  <a:gd name="T29" fmla="*/ 8 h 19"/>
                  <a:gd name="T30" fmla="*/ 1 w 7"/>
                  <a:gd name="T31" fmla="*/ 7 h 19"/>
                  <a:gd name="T32" fmla="*/ 2 w 7"/>
                  <a:gd name="T33" fmla="*/ 19 h 19"/>
                  <a:gd name="T34" fmla="*/ 6 w 7"/>
                  <a:gd name="T35" fmla="*/ 15 h 19"/>
                  <a:gd name="T36" fmla="*/ 7 w 7"/>
                  <a:gd name="T37" fmla="*/ 10 h 19"/>
                  <a:gd name="T38" fmla="*/ 5 w 7"/>
                  <a:gd name="T39" fmla="*/ 10 h 19"/>
                  <a:gd name="T40" fmla="*/ 5 w 7"/>
                  <a:gd name="T41" fmla="*/ 7 h 19"/>
                  <a:gd name="T42" fmla="*/ 5 w 7"/>
                  <a:gd name="T43" fmla="*/ 4 h 19"/>
                  <a:gd name="T44" fmla="*/ 7 w 7"/>
                  <a:gd name="T45" fmla="*/ 4 h 19"/>
                  <a:gd name="T46" fmla="*/ 7 w 7"/>
                  <a:gd name="T47" fmla="*/ 3 h 19"/>
                  <a:gd name="T48" fmla="*/ 7 w 7"/>
                  <a:gd name="T49" fmla="*/ 1 h 19"/>
                  <a:gd name="T50" fmla="*/ 6 w 7"/>
                  <a:gd name="T51" fmla="*/ 1 h 19"/>
                  <a:gd name="T52" fmla="*/ 4 w 7"/>
                  <a:gd name="T53" fmla="*/ 2 h 19"/>
                  <a:gd name="T54" fmla="*/ 4 w 7"/>
                  <a:gd name="T55" fmla="*/ 3 h 19"/>
                  <a:gd name="T56" fmla="*/ 2 w 7"/>
                  <a:gd name="T57" fmla="*/ 4 h 19"/>
                  <a:gd name="T58" fmla="*/ 2 w 7"/>
                  <a:gd name="T59" fmla="*/ 7 h 19"/>
                  <a:gd name="T60" fmla="*/ 1 w 7"/>
                  <a:gd name="T61" fmla="*/ 7 h 19"/>
                  <a:gd name="T62" fmla="*/ 2 w 7"/>
                  <a:gd name="T63" fmla="*/ 8 h 19"/>
                  <a:gd name="T64" fmla="*/ 1 w 7"/>
                  <a:gd name="T65" fmla="*/ 9 h 19"/>
                  <a:gd name="T66" fmla="*/ 1 w 7"/>
                  <a:gd name="T67" fmla="*/ 11 h 19"/>
                  <a:gd name="T68" fmla="*/ 2 w 7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19">
                    <a:moveTo>
                      <a:pt x="7" y="7"/>
                    </a:move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7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6"/>
                      <a:pt x="4" y="4"/>
                      <a:pt x="5" y="4"/>
                    </a:cubicBezTo>
                    <a:cubicBezTo>
                      <a:pt x="6" y="4"/>
                      <a:pt x="6" y="3"/>
                      <a:pt x="7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7"/>
                      <a:pt x="7" y="7"/>
                    </a:cubicBezTo>
                    <a:close/>
                    <a:moveTo>
                      <a:pt x="1" y="7"/>
                    </a:moveTo>
                    <a:cubicBezTo>
                      <a:pt x="1" y="8"/>
                      <a:pt x="0" y="8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1" y="7"/>
                    </a:lnTo>
                    <a:close/>
                    <a:moveTo>
                      <a:pt x="2" y="19"/>
                    </a:moveTo>
                    <a:cubicBezTo>
                      <a:pt x="2" y="19"/>
                      <a:pt x="6" y="16"/>
                      <a:pt x="6" y="15"/>
                    </a:cubicBezTo>
                    <a:cubicBezTo>
                      <a:pt x="5" y="12"/>
                      <a:pt x="7" y="10"/>
                      <a:pt x="7" y="10"/>
                    </a:cubicBezTo>
                    <a:cubicBezTo>
                      <a:pt x="7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6"/>
                      <a:pt x="4" y="4"/>
                      <a:pt x="5" y="4"/>
                    </a:cubicBezTo>
                    <a:cubicBezTo>
                      <a:pt x="6" y="4"/>
                      <a:pt x="6" y="3"/>
                      <a:pt x="7" y="4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pic>
            <p:nvPicPr>
              <p:cNvPr id="2447" name="Picture 2446">
                <a:extLst>
                  <a:ext uri="{FF2B5EF4-FFF2-40B4-BE49-F238E27FC236}">
                    <a16:creationId xmlns:a16="http://schemas.microsoft.com/office/drawing/2014/main" id="{6BB61AA9-82B7-C22B-2EB4-A1535E486A8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0763" y="3229328"/>
                <a:ext cx="34287" cy="29390"/>
              </a:xfrm>
              <a:prstGeom prst="rect">
                <a:avLst/>
              </a:prstGeom>
              <a:solidFill>
                <a:srgbClr val="BFBFBF"/>
              </a:solidFill>
              <a:ln w="0">
                <a:noFill/>
              </a:ln>
            </p:spPr>
          </p:pic>
          <p:sp>
            <p:nvSpPr>
              <p:cNvPr id="2448" name="Freeform 138">
                <a:extLst>
                  <a:ext uri="{FF2B5EF4-FFF2-40B4-BE49-F238E27FC236}">
                    <a16:creationId xmlns:a16="http://schemas.microsoft.com/office/drawing/2014/main" id="{1739DA1B-1712-A6F2-606C-6A7E6DBD6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089" y="3606870"/>
                <a:ext cx="68575" cy="74606"/>
              </a:xfrm>
              <a:custGeom>
                <a:avLst/>
                <a:gdLst>
                  <a:gd name="T0" fmla="*/ 9 w 10"/>
                  <a:gd name="T1" fmla="*/ 7 h 10"/>
                  <a:gd name="T2" fmla="*/ 8 w 10"/>
                  <a:gd name="T3" fmla="*/ 6 h 10"/>
                  <a:gd name="T4" fmla="*/ 7 w 10"/>
                  <a:gd name="T5" fmla="*/ 6 h 10"/>
                  <a:gd name="T6" fmla="*/ 7 w 10"/>
                  <a:gd name="T7" fmla="*/ 6 h 10"/>
                  <a:gd name="T8" fmla="*/ 9 w 10"/>
                  <a:gd name="T9" fmla="*/ 1 h 10"/>
                  <a:gd name="T10" fmla="*/ 8 w 10"/>
                  <a:gd name="T11" fmla="*/ 0 h 10"/>
                  <a:gd name="T12" fmla="*/ 6 w 10"/>
                  <a:gd name="T13" fmla="*/ 1 h 10"/>
                  <a:gd name="T14" fmla="*/ 5 w 10"/>
                  <a:gd name="T15" fmla="*/ 0 h 10"/>
                  <a:gd name="T16" fmla="*/ 4 w 10"/>
                  <a:gd name="T17" fmla="*/ 1 h 10"/>
                  <a:gd name="T18" fmla="*/ 1 w 10"/>
                  <a:gd name="T19" fmla="*/ 5 h 10"/>
                  <a:gd name="T20" fmla="*/ 0 w 10"/>
                  <a:gd name="T21" fmla="*/ 9 h 10"/>
                  <a:gd name="T22" fmla="*/ 3 w 10"/>
                  <a:gd name="T23" fmla="*/ 10 h 10"/>
                  <a:gd name="T24" fmla="*/ 5 w 10"/>
                  <a:gd name="T25" fmla="*/ 10 h 10"/>
                  <a:gd name="T26" fmla="*/ 6 w 10"/>
                  <a:gd name="T27" fmla="*/ 10 h 10"/>
                  <a:gd name="T28" fmla="*/ 9 w 10"/>
                  <a:gd name="T2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10" y="3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5"/>
                    </a:cubicBezTo>
                    <a:cubicBezTo>
                      <a:pt x="2" y="6"/>
                      <a:pt x="0" y="8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49" name="Freeform 141">
                <a:extLst>
                  <a:ext uri="{FF2B5EF4-FFF2-40B4-BE49-F238E27FC236}">
                    <a16:creationId xmlns:a16="http://schemas.microsoft.com/office/drawing/2014/main" id="{729CF568-B194-C8DD-6D8E-086FD253C4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46362" y="2713881"/>
                <a:ext cx="81432" cy="51997"/>
              </a:xfrm>
              <a:custGeom>
                <a:avLst/>
                <a:gdLst>
                  <a:gd name="T0" fmla="*/ 8 w 12"/>
                  <a:gd name="T1" fmla="*/ 4 h 7"/>
                  <a:gd name="T2" fmla="*/ 8 w 12"/>
                  <a:gd name="T3" fmla="*/ 2 h 7"/>
                  <a:gd name="T4" fmla="*/ 9 w 12"/>
                  <a:gd name="T5" fmla="*/ 2 h 7"/>
                  <a:gd name="T6" fmla="*/ 10 w 12"/>
                  <a:gd name="T7" fmla="*/ 0 h 7"/>
                  <a:gd name="T8" fmla="*/ 7 w 12"/>
                  <a:gd name="T9" fmla="*/ 2 h 7"/>
                  <a:gd name="T10" fmla="*/ 3 w 12"/>
                  <a:gd name="T11" fmla="*/ 2 h 7"/>
                  <a:gd name="T12" fmla="*/ 3 w 12"/>
                  <a:gd name="T13" fmla="*/ 3 h 7"/>
                  <a:gd name="T14" fmla="*/ 2 w 12"/>
                  <a:gd name="T15" fmla="*/ 3 h 7"/>
                  <a:gd name="T16" fmla="*/ 4 w 12"/>
                  <a:gd name="T17" fmla="*/ 4 h 7"/>
                  <a:gd name="T18" fmla="*/ 5 w 12"/>
                  <a:gd name="T19" fmla="*/ 3 h 7"/>
                  <a:gd name="T20" fmla="*/ 7 w 12"/>
                  <a:gd name="T21" fmla="*/ 3 h 7"/>
                  <a:gd name="T22" fmla="*/ 8 w 12"/>
                  <a:gd name="T23" fmla="*/ 4 h 7"/>
                  <a:gd name="T24" fmla="*/ 8 w 12"/>
                  <a:gd name="T25" fmla="*/ 4 h 7"/>
                  <a:gd name="T26" fmla="*/ 8 w 12"/>
                  <a:gd name="T27" fmla="*/ 4 h 7"/>
                  <a:gd name="T28" fmla="*/ 6 w 12"/>
                  <a:gd name="T29" fmla="*/ 5 h 7"/>
                  <a:gd name="T30" fmla="*/ 0 w 12"/>
                  <a:gd name="T31" fmla="*/ 5 h 7"/>
                  <a:gd name="T32" fmla="*/ 0 w 12"/>
                  <a:gd name="T33" fmla="*/ 4 h 7"/>
                  <a:gd name="T34" fmla="*/ 2 w 12"/>
                  <a:gd name="T35" fmla="*/ 3 h 7"/>
                  <a:gd name="T36" fmla="*/ 4 w 12"/>
                  <a:gd name="T37" fmla="*/ 4 h 7"/>
                  <a:gd name="T38" fmla="*/ 5 w 12"/>
                  <a:gd name="T39" fmla="*/ 3 h 7"/>
                  <a:gd name="T40" fmla="*/ 7 w 12"/>
                  <a:gd name="T41" fmla="*/ 3 h 7"/>
                  <a:gd name="T42" fmla="*/ 8 w 12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7">
                    <a:moveTo>
                      <a:pt x="8" y="4"/>
                    </a:moveTo>
                    <a:cubicBezTo>
                      <a:pt x="8" y="3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2" y="0"/>
                      <a:pt x="10" y="0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4" y="6"/>
                      <a:pt x="3" y="7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50" name="Freeform 158">
                <a:extLst>
                  <a:ext uri="{FF2B5EF4-FFF2-40B4-BE49-F238E27FC236}">
                    <a16:creationId xmlns:a16="http://schemas.microsoft.com/office/drawing/2014/main" id="{9065A486-18AF-D450-7554-A2DCAB572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7193" y="3914330"/>
                <a:ext cx="47145" cy="27129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4 h 4"/>
                  <a:gd name="T4" fmla="*/ 4 w 7"/>
                  <a:gd name="T5" fmla="*/ 4 h 4"/>
                  <a:gd name="T6" fmla="*/ 4 w 7"/>
                  <a:gd name="T7" fmla="*/ 3 h 4"/>
                  <a:gd name="T8" fmla="*/ 5 w 7"/>
                  <a:gd name="T9" fmla="*/ 2 h 4"/>
                  <a:gd name="T10" fmla="*/ 6 w 7"/>
                  <a:gd name="T11" fmla="*/ 3 h 4"/>
                  <a:gd name="T12" fmla="*/ 7 w 7"/>
                  <a:gd name="T13" fmla="*/ 3 h 4"/>
                  <a:gd name="T14" fmla="*/ 6 w 7"/>
                  <a:gd name="T15" fmla="*/ 0 h 4"/>
                  <a:gd name="T16" fmla="*/ 4 w 7"/>
                  <a:gd name="T17" fmla="*/ 0 h 4"/>
                  <a:gd name="T18" fmla="*/ 3 w 7"/>
                  <a:gd name="T19" fmla="*/ 2 h 4"/>
                  <a:gd name="T20" fmla="*/ 0 w 7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51" name="Freeform 163">
                <a:extLst>
                  <a:ext uri="{FF2B5EF4-FFF2-40B4-BE49-F238E27FC236}">
                    <a16:creationId xmlns:a16="http://schemas.microsoft.com/office/drawing/2014/main" id="{82CAAA89-F1A4-8B98-3C5B-25A26088F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5731" y="3019081"/>
                <a:ext cx="90004" cy="51997"/>
              </a:xfrm>
              <a:custGeom>
                <a:avLst/>
                <a:gdLst>
                  <a:gd name="T0" fmla="*/ 0 w 42"/>
                  <a:gd name="T1" fmla="*/ 10 h 23"/>
                  <a:gd name="T2" fmla="*/ 0 w 42"/>
                  <a:gd name="T3" fmla="*/ 16 h 23"/>
                  <a:gd name="T4" fmla="*/ 3 w 42"/>
                  <a:gd name="T5" fmla="*/ 23 h 23"/>
                  <a:gd name="T6" fmla="*/ 10 w 42"/>
                  <a:gd name="T7" fmla="*/ 19 h 23"/>
                  <a:gd name="T8" fmla="*/ 16 w 42"/>
                  <a:gd name="T9" fmla="*/ 19 h 23"/>
                  <a:gd name="T10" fmla="*/ 26 w 42"/>
                  <a:gd name="T11" fmla="*/ 23 h 23"/>
                  <a:gd name="T12" fmla="*/ 39 w 42"/>
                  <a:gd name="T13" fmla="*/ 23 h 23"/>
                  <a:gd name="T14" fmla="*/ 42 w 42"/>
                  <a:gd name="T15" fmla="*/ 19 h 23"/>
                  <a:gd name="T16" fmla="*/ 42 w 42"/>
                  <a:gd name="T17" fmla="*/ 13 h 23"/>
                  <a:gd name="T18" fmla="*/ 42 w 42"/>
                  <a:gd name="T19" fmla="*/ 3 h 23"/>
                  <a:gd name="T20" fmla="*/ 32 w 42"/>
                  <a:gd name="T21" fmla="*/ 3 h 23"/>
                  <a:gd name="T22" fmla="*/ 26 w 42"/>
                  <a:gd name="T23" fmla="*/ 3 h 23"/>
                  <a:gd name="T24" fmla="*/ 16 w 42"/>
                  <a:gd name="T25" fmla="*/ 0 h 23"/>
                  <a:gd name="T26" fmla="*/ 10 w 42"/>
                  <a:gd name="T27" fmla="*/ 0 h 23"/>
                  <a:gd name="T28" fmla="*/ 3 w 42"/>
                  <a:gd name="T29" fmla="*/ 3 h 23"/>
                  <a:gd name="T30" fmla="*/ 0 w 42"/>
                  <a:gd name="T3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23">
                    <a:moveTo>
                      <a:pt x="0" y="10"/>
                    </a:moveTo>
                    <a:lnTo>
                      <a:pt x="0" y="16"/>
                    </a:lnTo>
                    <a:lnTo>
                      <a:pt x="3" y="23"/>
                    </a:lnTo>
                    <a:lnTo>
                      <a:pt x="10" y="19"/>
                    </a:lnTo>
                    <a:lnTo>
                      <a:pt x="16" y="19"/>
                    </a:lnTo>
                    <a:lnTo>
                      <a:pt x="26" y="23"/>
                    </a:lnTo>
                    <a:lnTo>
                      <a:pt x="39" y="23"/>
                    </a:lnTo>
                    <a:lnTo>
                      <a:pt x="42" y="19"/>
                    </a:lnTo>
                    <a:lnTo>
                      <a:pt x="42" y="13"/>
                    </a:lnTo>
                    <a:lnTo>
                      <a:pt x="42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52" name="Freeform 168">
                <a:extLst>
                  <a:ext uri="{FF2B5EF4-FFF2-40B4-BE49-F238E27FC236}">
                    <a16:creationId xmlns:a16="http://schemas.microsoft.com/office/drawing/2014/main" id="{35D499FF-255E-44D2-381E-47677F38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9961" y="3084641"/>
                <a:ext cx="6430" cy="1356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53" name="Freeform 169">
                <a:extLst>
                  <a:ext uri="{FF2B5EF4-FFF2-40B4-BE49-F238E27FC236}">
                    <a16:creationId xmlns:a16="http://schemas.microsoft.com/office/drawing/2014/main" id="{AFD8A69A-0A5A-1A78-2D26-0C8F4A61D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6390" y="3077862"/>
                <a:ext cx="0" cy="678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54" name="Freeform 178">
                <a:extLst>
                  <a:ext uri="{FF2B5EF4-FFF2-40B4-BE49-F238E27FC236}">
                    <a16:creationId xmlns:a16="http://schemas.microsoft.com/office/drawing/2014/main" id="{BBA01506-AA2A-FF10-8E24-C2026F4FE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3461" y="2422248"/>
                <a:ext cx="15001" cy="904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2455" name="Group 2454">
                <a:extLst>
                  <a:ext uri="{FF2B5EF4-FFF2-40B4-BE49-F238E27FC236}">
                    <a16:creationId xmlns:a16="http://schemas.microsoft.com/office/drawing/2014/main" id="{CF7FF586-4A35-7D00-4D39-05B58B9F3A06}"/>
                  </a:ext>
                </a:extLst>
              </p:cNvPr>
              <p:cNvGrpSpPr/>
              <p:nvPr/>
            </p:nvGrpSpPr>
            <p:grpSpPr>
              <a:xfrm>
                <a:off x="3410599" y="208585"/>
                <a:ext cx="6655670" cy="5981892"/>
                <a:chOff x="3410599" y="208585"/>
                <a:chExt cx="6655670" cy="5981892"/>
              </a:xfrm>
            </p:grpSpPr>
            <p:grpSp>
              <p:nvGrpSpPr>
                <p:cNvPr id="2456" name="Group 2455">
                  <a:extLst>
                    <a:ext uri="{FF2B5EF4-FFF2-40B4-BE49-F238E27FC236}">
                      <a16:creationId xmlns:a16="http://schemas.microsoft.com/office/drawing/2014/main" id="{8E60F01A-3349-13DC-AA8B-51C75F9D10BB}"/>
                    </a:ext>
                  </a:extLst>
                </p:cNvPr>
                <p:cNvGrpSpPr/>
                <p:nvPr/>
              </p:nvGrpSpPr>
              <p:grpSpPr>
                <a:xfrm>
                  <a:off x="3410599" y="208585"/>
                  <a:ext cx="2541542" cy="5981892"/>
                  <a:chOff x="3410599" y="208585"/>
                  <a:chExt cx="2541542" cy="5981892"/>
                </a:xfrm>
              </p:grpSpPr>
              <p:sp>
                <p:nvSpPr>
                  <p:cNvPr id="2489" name="Freeform 134">
                    <a:extLst>
                      <a:ext uri="{FF2B5EF4-FFF2-40B4-BE49-F238E27FC236}">
                        <a16:creationId xmlns:a16="http://schemas.microsoft.com/office/drawing/2014/main" id="{F14EC004-DF9E-D8AC-0431-4007BB0A61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81188" y="3532978"/>
                    <a:ext cx="96433" cy="51997"/>
                  </a:xfrm>
                  <a:custGeom>
                    <a:avLst/>
                    <a:gdLst>
                      <a:gd name="T0" fmla="*/ 0 w 14"/>
                      <a:gd name="T1" fmla="*/ 3 h 7"/>
                      <a:gd name="T2" fmla="*/ 3 w 14"/>
                      <a:gd name="T3" fmla="*/ 5 h 7"/>
                      <a:gd name="T4" fmla="*/ 3 w 14"/>
                      <a:gd name="T5" fmla="*/ 6 h 7"/>
                      <a:gd name="T6" fmla="*/ 7 w 14"/>
                      <a:gd name="T7" fmla="*/ 6 h 7"/>
                      <a:gd name="T8" fmla="*/ 12 w 14"/>
                      <a:gd name="T9" fmla="*/ 7 h 7"/>
                      <a:gd name="T10" fmla="*/ 13 w 14"/>
                      <a:gd name="T11" fmla="*/ 6 h 7"/>
                      <a:gd name="T12" fmla="*/ 14 w 14"/>
                      <a:gd name="T13" fmla="*/ 6 h 7"/>
                      <a:gd name="T14" fmla="*/ 14 w 14"/>
                      <a:gd name="T15" fmla="*/ 3 h 7"/>
                      <a:gd name="T16" fmla="*/ 12 w 14"/>
                      <a:gd name="T17" fmla="*/ 2 h 7"/>
                      <a:gd name="T18" fmla="*/ 9 w 14"/>
                      <a:gd name="T19" fmla="*/ 1 h 7"/>
                      <a:gd name="T20" fmla="*/ 5 w 14"/>
                      <a:gd name="T21" fmla="*/ 0 h 7"/>
                      <a:gd name="T22" fmla="*/ 3 w 14"/>
                      <a:gd name="T23" fmla="*/ 2 h 7"/>
                      <a:gd name="T24" fmla="*/ 0 w 14"/>
                      <a:gd name="T25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7">
                        <a:moveTo>
                          <a:pt x="0" y="3"/>
                        </a:moveTo>
                        <a:cubicBezTo>
                          <a:pt x="1" y="4"/>
                          <a:pt x="2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5" y="6"/>
                          <a:pt x="6" y="6"/>
                          <a:pt x="7" y="6"/>
                        </a:cubicBezTo>
                        <a:cubicBezTo>
                          <a:pt x="8" y="6"/>
                          <a:pt x="11" y="6"/>
                          <a:pt x="12" y="7"/>
                        </a:cubicBezTo>
                        <a:cubicBezTo>
                          <a:pt x="12" y="7"/>
                          <a:pt x="13" y="6"/>
                          <a:pt x="13" y="6"/>
                        </a:cubicBezTo>
                        <a:cubicBezTo>
                          <a:pt x="13" y="5"/>
                          <a:pt x="13" y="6"/>
                          <a:pt x="14" y="6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3"/>
                          <a:pt x="13" y="2"/>
                          <a:pt x="12" y="2"/>
                        </a:cubicBezTo>
                        <a:cubicBezTo>
                          <a:pt x="10" y="2"/>
                          <a:pt x="10" y="2"/>
                          <a:pt x="9" y="1"/>
                        </a:cubicBezTo>
                        <a:cubicBezTo>
                          <a:pt x="8" y="0"/>
                          <a:pt x="5" y="0"/>
                          <a:pt x="5" y="0"/>
                        </a:cubicBezTo>
                        <a:cubicBezTo>
                          <a:pt x="5" y="0"/>
                          <a:pt x="2" y="1"/>
                          <a:pt x="3" y="2"/>
                        </a:cubicBezTo>
                        <a:cubicBezTo>
                          <a:pt x="3" y="3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0" name="Freeform 12">
                    <a:extLst>
                      <a:ext uri="{FF2B5EF4-FFF2-40B4-BE49-F238E27FC236}">
                        <a16:creationId xmlns:a16="http://schemas.microsoft.com/office/drawing/2014/main" id="{7C74088A-A788-D5E3-88B5-568773EFBB2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997767" y="3631331"/>
                    <a:ext cx="432877" cy="436321"/>
                  </a:xfrm>
                  <a:custGeom>
                    <a:avLst/>
                    <a:gdLst>
                      <a:gd name="T0" fmla="*/ 61 w 63"/>
                      <a:gd name="T1" fmla="*/ 16 h 60"/>
                      <a:gd name="T2" fmla="*/ 6 w 63"/>
                      <a:gd name="T3" fmla="*/ 5 h 60"/>
                      <a:gd name="T4" fmla="*/ 2 w 63"/>
                      <a:gd name="T5" fmla="*/ 13 h 60"/>
                      <a:gd name="T6" fmla="*/ 4 w 63"/>
                      <a:gd name="T7" fmla="*/ 17 h 60"/>
                      <a:gd name="T8" fmla="*/ 7 w 63"/>
                      <a:gd name="T9" fmla="*/ 25 h 60"/>
                      <a:gd name="T10" fmla="*/ 15 w 63"/>
                      <a:gd name="T11" fmla="*/ 28 h 60"/>
                      <a:gd name="T12" fmla="*/ 23 w 63"/>
                      <a:gd name="T13" fmla="*/ 32 h 60"/>
                      <a:gd name="T14" fmla="*/ 25 w 63"/>
                      <a:gd name="T15" fmla="*/ 38 h 60"/>
                      <a:gd name="T16" fmla="*/ 34 w 63"/>
                      <a:gd name="T17" fmla="*/ 46 h 60"/>
                      <a:gd name="T18" fmla="*/ 32 w 63"/>
                      <a:gd name="T19" fmla="*/ 53 h 60"/>
                      <a:gd name="T20" fmla="*/ 34 w 63"/>
                      <a:gd name="T21" fmla="*/ 59 h 60"/>
                      <a:gd name="T22" fmla="*/ 42 w 63"/>
                      <a:gd name="T23" fmla="*/ 57 h 60"/>
                      <a:gd name="T24" fmla="*/ 48 w 63"/>
                      <a:gd name="T25" fmla="*/ 52 h 60"/>
                      <a:gd name="T26" fmla="*/ 41 w 63"/>
                      <a:gd name="T27" fmla="*/ 50 h 60"/>
                      <a:gd name="T28" fmla="*/ 40 w 63"/>
                      <a:gd name="T29" fmla="*/ 42 h 60"/>
                      <a:gd name="T30" fmla="*/ 47 w 63"/>
                      <a:gd name="T31" fmla="*/ 43 h 60"/>
                      <a:gd name="T32" fmla="*/ 50 w 63"/>
                      <a:gd name="T33" fmla="*/ 42 h 60"/>
                      <a:gd name="T34" fmla="*/ 57 w 63"/>
                      <a:gd name="T35" fmla="*/ 39 h 60"/>
                      <a:gd name="T36" fmla="*/ 60 w 63"/>
                      <a:gd name="T37" fmla="*/ 36 h 60"/>
                      <a:gd name="T38" fmla="*/ 58 w 63"/>
                      <a:gd name="T39" fmla="*/ 28 h 60"/>
                      <a:gd name="T40" fmla="*/ 59 w 63"/>
                      <a:gd name="T41" fmla="*/ 23 h 60"/>
                      <a:gd name="T42" fmla="*/ 63 w 63"/>
                      <a:gd name="T43" fmla="*/ 19 h 60"/>
                      <a:gd name="T44" fmla="*/ 60 w 63"/>
                      <a:gd name="T45" fmla="*/ 18 h 60"/>
                      <a:gd name="T46" fmla="*/ 53 w 63"/>
                      <a:gd name="T47" fmla="*/ 19 h 60"/>
                      <a:gd name="T48" fmla="*/ 59 w 63"/>
                      <a:gd name="T49" fmla="*/ 14 h 60"/>
                      <a:gd name="T50" fmla="*/ 59 w 63"/>
                      <a:gd name="T51" fmla="*/ 12 h 60"/>
                      <a:gd name="T52" fmla="*/ 56 w 63"/>
                      <a:gd name="T53" fmla="*/ 11 h 60"/>
                      <a:gd name="T54" fmla="*/ 53 w 63"/>
                      <a:gd name="T55" fmla="*/ 11 h 60"/>
                      <a:gd name="T56" fmla="*/ 54 w 63"/>
                      <a:gd name="T57" fmla="*/ 7 h 60"/>
                      <a:gd name="T58" fmla="*/ 46 w 63"/>
                      <a:gd name="T59" fmla="*/ 8 h 60"/>
                      <a:gd name="T60" fmla="*/ 43 w 63"/>
                      <a:gd name="T61" fmla="*/ 9 h 60"/>
                      <a:gd name="T62" fmla="*/ 34 w 63"/>
                      <a:gd name="T63" fmla="*/ 7 h 60"/>
                      <a:gd name="T64" fmla="*/ 27 w 63"/>
                      <a:gd name="T65" fmla="*/ 6 h 60"/>
                      <a:gd name="T66" fmla="*/ 24 w 63"/>
                      <a:gd name="T67" fmla="*/ 3 h 60"/>
                      <a:gd name="T68" fmla="*/ 17 w 63"/>
                      <a:gd name="T69" fmla="*/ 0 h 60"/>
                      <a:gd name="T70" fmla="*/ 20 w 63"/>
                      <a:gd name="T71" fmla="*/ 3 h 60"/>
                      <a:gd name="T72" fmla="*/ 13 w 63"/>
                      <a:gd name="T73" fmla="*/ 9 h 60"/>
                      <a:gd name="T74" fmla="*/ 15 w 63"/>
                      <a:gd name="T75" fmla="*/ 14 h 60"/>
                      <a:gd name="T76" fmla="*/ 10 w 63"/>
                      <a:gd name="T77" fmla="*/ 14 h 60"/>
                      <a:gd name="T78" fmla="*/ 11 w 63"/>
                      <a:gd name="T79" fmla="*/ 7 h 60"/>
                      <a:gd name="T80" fmla="*/ 10 w 63"/>
                      <a:gd name="T81" fmla="*/ 4 h 60"/>
                      <a:gd name="T82" fmla="*/ 11 w 63"/>
                      <a:gd name="T83" fmla="*/ 2 h 60"/>
                      <a:gd name="T84" fmla="*/ 47 w 63"/>
                      <a:gd name="T85" fmla="*/ 5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63" h="60">
                        <a:moveTo>
                          <a:pt x="61" y="16"/>
                        </a:move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3" y="16"/>
                          <a:pt x="63" y="16"/>
                          <a:pt x="61" y="16"/>
                        </a:cubicBezTo>
                        <a:close/>
                        <a:moveTo>
                          <a:pt x="11" y="1"/>
                        </a:moveTo>
                        <a:cubicBezTo>
                          <a:pt x="10" y="1"/>
                          <a:pt x="8" y="2"/>
                          <a:pt x="8" y="2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3" y="11"/>
                          <a:pt x="2" y="13"/>
                        </a:cubicBezTo>
                        <a:cubicBezTo>
                          <a:pt x="1" y="14"/>
                          <a:pt x="3" y="14"/>
                          <a:pt x="1" y="16"/>
                        </a:cubicBezTo>
                        <a:cubicBezTo>
                          <a:pt x="0" y="18"/>
                          <a:pt x="2" y="18"/>
                          <a:pt x="2" y="18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1"/>
                          <a:pt x="5" y="21"/>
                          <a:pt x="5" y="22"/>
                        </a:cubicBezTo>
                        <a:cubicBezTo>
                          <a:pt x="5" y="24"/>
                          <a:pt x="6" y="24"/>
                          <a:pt x="7" y="25"/>
                        </a:cubicBezTo>
                        <a:cubicBezTo>
                          <a:pt x="8" y="27"/>
                          <a:pt x="7" y="28"/>
                          <a:pt x="7" y="28"/>
                        </a:cubicBezTo>
                        <a:cubicBezTo>
                          <a:pt x="11" y="28"/>
                          <a:pt x="11" y="28"/>
                          <a:pt x="11" y="28"/>
                        </a:cubicBezTo>
                        <a:cubicBezTo>
                          <a:pt x="11" y="28"/>
                          <a:pt x="13" y="29"/>
                          <a:pt x="15" y="28"/>
                        </a:cubicBezTo>
                        <a:cubicBezTo>
                          <a:pt x="16" y="28"/>
                          <a:pt x="17" y="28"/>
                          <a:pt x="18" y="29"/>
                        </a:cubicBezTo>
                        <a:cubicBezTo>
                          <a:pt x="18" y="30"/>
                          <a:pt x="20" y="33"/>
                          <a:pt x="20" y="33"/>
                        </a:cubicBezTo>
                        <a:cubicBezTo>
                          <a:pt x="20" y="33"/>
                          <a:pt x="22" y="32"/>
                          <a:pt x="23" y="32"/>
                        </a:cubicBezTo>
                        <a:cubicBezTo>
                          <a:pt x="25" y="32"/>
                          <a:pt x="26" y="33"/>
                          <a:pt x="26" y="33"/>
                        </a:cubicBezTo>
                        <a:cubicBezTo>
                          <a:pt x="26" y="35"/>
                          <a:pt x="26" y="35"/>
                          <a:pt x="26" y="35"/>
                        </a:cubicBezTo>
                        <a:cubicBezTo>
                          <a:pt x="26" y="35"/>
                          <a:pt x="25" y="36"/>
                          <a:pt x="25" y="38"/>
                        </a:cubicBezTo>
                        <a:cubicBezTo>
                          <a:pt x="25" y="39"/>
                          <a:pt x="27" y="40"/>
                          <a:pt x="27" y="41"/>
                        </a:cubicBezTo>
                        <a:cubicBezTo>
                          <a:pt x="28" y="42"/>
                          <a:pt x="29" y="43"/>
                          <a:pt x="30" y="44"/>
                        </a:cubicBezTo>
                        <a:cubicBezTo>
                          <a:pt x="31" y="44"/>
                          <a:pt x="34" y="46"/>
                          <a:pt x="34" y="46"/>
                        </a:cubicBezTo>
                        <a:cubicBezTo>
                          <a:pt x="34" y="46"/>
                          <a:pt x="33" y="48"/>
                          <a:pt x="33" y="49"/>
                        </a:cubicBezTo>
                        <a:cubicBezTo>
                          <a:pt x="33" y="50"/>
                          <a:pt x="31" y="51"/>
                          <a:pt x="31" y="51"/>
                        </a:cubicBezTo>
                        <a:cubicBezTo>
                          <a:pt x="31" y="51"/>
                          <a:pt x="31" y="54"/>
                          <a:pt x="32" y="53"/>
                        </a:cubicBezTo>
                        <a:cubicBezTo>
                          <a:pt x="33" y="52"/>
                          <a:pt x="33" y="53"/>
                          <a:pt x="33" y="54"/>
                        </a:cubicBezTo>
                        <a:cubicBezTo>
                          <a:pt x="33" y="55"/>
                          <a:pt x="34" y="56"/>
                          <a:pt x="34" y="56"/>
                        </a:cubicBezTo>
                        <a:cubicBezTo>
                          <a:pt x="34" y="59"/>
                          <a:pt x="34" y="59"/>
                          <a:pt x="34" y="59"/>
                        </a:cubicBezTo>
                        <a:cubicBezTo>
                          <a:pt x="36" y="60"/>
                          <a:pt x="36" y="60"/>
                          <a:pt x="36" y="60"/>
                        </a:cubicBezTo>
                        <a:cubicBezTo>
                          <a:pt x="36" y="60"/>
                          <a:pt x="38" y="59"/>
                          <a:pt x="39" y="59"/>
                        </a:cubicBezTo>
                        <a:cubicBezTo>
                          <a:pt x="40" y="59"/>
                          <a:pt x="40" y="57"/>
                          <a:pt x="42" y="57"/>
                        </a:cubicBezTo>
                        <a:cubicBezTo>
                          <a:pt x="43" y="57"/>
                          <a:pt x="43" y="56"/>
                          <a:pt x="44" y="56"/>
                        </a:cubicBezTo>
                        <a:cubicBezTo>
                          <a:pt x="45" y="56"/>
                          <a:pt x="45" y="53"/>
                          <a:pt x="47" y="53"/>
                        </a:cubicBezTo>
                        <a:cubicBezTo>
                          <a:pt x="48" y="53"/>
                          <a:pt x="48" y="52"/>
                          <a:pt x="48" y="52"/>
                        </a:cubicBezTo>
                        <a:cubicBezTo>
                          <a:pt x="48" y="52"/>
                          <a:pt x="48" y="51"/>
                          <a:pt x="47" y="51"/>
                        </a:cubicBezTo>
                        <a:cubicBezTo>
                          <a:pt x="45" y="51"/>
                          <a:pt x="44" y="52"/>
                          <a:pt x="43" y="52"/>
                        </a:cubicBezTo>
                        <a:cubicBezTo>
                          <a:pt x="42" y="51"/>
                          <a:pt x="42" y="51"/>
                          <a:pt x="41" y="50"/>
                        </a:cubicBezTo>
                        <a:cubicBezTo>
                          <a:pt x="41" y="49"/>
                          <a:pt x="42" y="47"/>
                          <a:pt x="42" y="46"/>
                        </a:cubicBezTo>
                        <a:cubicBezTo>
                          <a:pt x="42" y="46"/>
                          <a:pt x="42" y="45"/>
                          <a:pt x="41" y="44"/>
                        </a:cubicBezTo>
                        <a:cubicBezTo>
                          <a:pt x="40" y="43"/>
                          <a:pt x="41" y="42"/>
                          <a:pt x="40" y="42"/>
                        </a:cubicBezTo>
                        <a:cubicBezTo>
                          <a:pt x="39" y="42"/>
                          <a:pt x="38" y="41"/>
                          <a:pt x="40" y="41"/>
                        </a:cubicBezTo>
                        <a:cubicBezTo>
                          <a:pt x="42" y="41"/>
                          <a:pt x="44" y="42"/>
                          <a:pt x="44" y="42"/>
                        </a:cubicBezTo>
                        <a:cubicBezTo>
                          <a:pt x="44" y="42"/>
                          <a:pt x="46" y="42"/>
                          <a:pt x="47" y="43"/>
                        </a:cubicBezTo>
                        <a:cubicBezTo>
                          <a:pt x="47" y="44"/>
                          <a:pt x="49" y="44"/>
                          <a:pt x="49" y="44"/>
                        </a:cubicBezTo>
                        <a:cubicBezTo>
                          <a:pt x="49" y="44"/>
                          <a:pt x="48" y="43"/>
                          <a:pt x="49" y="42"/>
                        </a:cubicBezTo>
                        <a:cubicBezTo>
                          <a:pt x="49" y="42"/>
                          <a:pt x="50" y="42"/>
                          <a:pt x="50" y="42"/>
                        </a:cubicBezTo>
                        <a:cubicBezTo>
                          <a:pt x="50" y="42"/>
                          <a:pt x="52" y="42"/>
                          <a:pt x="53" y="42"/>
                        </a:cubicBezTo>
                        <a:cubicBezTo>
                          <a:pt x="54" y="42"/>
                          <a:pt x="54" y="41"/>
                          <a:pt x="55" y="41"/>
                        </a:cubicBezTo>
                        <a:cubicBezTo>
                          <a:pt x="56" y="41"/>
                          <a:pt x="56" y="39"/>
                          <a:pt x="57" y="39"/>
                        </a:cubicBezTo>
                        <a:cubicBezTo>
                          <a:pt x="58" y="39"/>
                          <a:pt x="59" y="39"/>
                          <a:pt x="59" y="39"/>
                        </a:cubicBezTo>
                        <a:cubicBezTo>
                          <a:pt x="60" y="37"/>
                          <a:pt x="60" y="37"/>
                          <a:pt x="60" y="37"/>
                        </a:cubicBezTo>
                        <a:cubicBezTo>
                          <a:pt x="60" y="36"/>
                          <a:pt x="60" y="36"/>
                          <a:pt x="60" y="36"/>
                        </a:cubicBezTo>
                        <a:cubicBezTo>
                          <a:pt x="56" y="30"/>
                          <a:pt x="56" y="30"/>
                          <a:pt x="56" y="30"/>
                        </a:cubicBezTo>
                        <a:cubicBezTo>
                          <a:pt x="57" y="30"/>
                          <a:pt x="57" y="30"/>
                          <a:pt x="57" y="30"/>
                        </a:cubicBezTo>
                        <a:cubicBezTo>
                          <a:pt x="57" y="30"/>
                          <a:pt x="56" y="28"/>
                          <a:pt x="58" y="28"/>
                        </a:cubicBezTo>
                        <a:cubicBezTo>
                          <a:pt x="59" y="28"/>
                          <a:pt x="62" y="27"/>
                          <a:pt x="62" y="26"/>
                        </a:cubicBezTo>
                        <a:cubicBezTo>
                          <a:pt x="62" y="25"/>
                          <a:pt x="60" y="25"/>
                          <a:pt x="60" y="25"/>
                        </a:cubicBezTo>
                        <a:cubicBezTo>
                          <a:pt x="60" y="25"/>
                          <a:pt x="60" y="23"/>
                          <a:pt x="59" y="23"/>
                        </a:cubicBezTo>
                        <a:cubicBezTo>
                          <a:pt x="58" y="23"/>
                          <a:pt x="58" y="22"/>
                          <a:pt x="59" y="22"/>
                        </a:cubicBezTo>
                        <a:cubicBezTo>
                          <a:pt x="60" y="22"/>
                          <a:pt x="61" y="21"/>
                          <a:pt x="62" y="21"/>
                        </a:cubicBezTo>
                        <a:cubicBezTo>
                          <a:pt x="63" y="20"/>
                          <a:pt x="63" y="19"/>
                          <a:pt x="63" y="19"/>
                        </a:cubicBezTo>
                        <a:cubicBezTo>
                          <a:pt x="63" y="18"/>
                          <a:pt x="63" y="18"/>
                          <a:pt x="63" y="18"/>
                        </a:cubicBezTo>
                        <a:cubicBezTo>
                          <a:pt x="63" y="17"/>
                          <a:pt x="63" y="17"/>
                          <a:pt x="62" y="17"/>
                        </a:cubicBezTo>
                        <a:cubicBezTo>
                          <a:pt x="61" y="17"/>
                          <a:pt x="61" y="17"/>
                          <a:pt x="60" y="18"/>
                        </a:cubicBezTo>
                        <a:cubicBezTo>
                          <a:pt x="59" y="18"/>
                          <a:pt x="59" y="17"/>
                          <a:pt x="58" y="17"/>
                        </a:cubicBezTo>
                        <a:cubicBezTo>
                          <a:pt x="57" y="18"/>
                          <a:pt x="57" y="18"/>
                          <a:pt x="57" y="18"/>
                        </a:cubicBezTo>
                        <a:cubicBezTo>
                          <a:pt x="55" y="18"/>
                          <a:pt x="54" y="18"/>
                          <a:pt x="53" y="19"/>
                        </a:cubicBezTo>
                        <a:cubicBezTo>
                          <a:pt x="53" y="18"/>
                          <a:pt x="53" y="18"/>
                          <a:pt x="53" y="17"/>
                        </a:cubicBezTo>
                        <a:cubicBezTo>
                          <a:pt x="55" y="17"/>
                          <a:pt x="57" y="17"/>
                          <a:pt x="59" y="16"/>
                        </a:cubicBezTo>
                        <a:cubicBezTo>
                          <a:pt x="59" y="16"/>
                          <a:pt x="58" y="15"/>
                          <a:pt x="59" y="14"/>
                        </a:cubicBezTo>
                        <a:cubicBezTo>
                          <a:pt x="59" y="14"/>
                          <a:pt x="60" y="13"/>
                          <a:pt x="60" y="13"/>
                        </a:cubicBezTo>
                        <a:cubicBezTo>
                          <a:pt x="60" y="13"/>
                          <a:pt x="59" y="12"/>
                          <a:pt x="59" y="12"/>
                        </a:cubicBezTo>
                        <a:cubicBezTo>
                          <a:pt x="59" y="12"/>
                          <a:pt x="59" y="12"/>
                          <a:pt x="59" y="12"/>
                        </a:cubicBezTo>
                        <a:cubicBezTo>
                          <a:pt x="59" y="12"/>
                          <a:pt x="58" y="12"/>
                          <a:pt x="57" y="11"/>
                        </a:cubicBezTo>
                        <a:cubicBezTo>
                          <a:pt x="57" y="11"/>
                          <a:pt x="57" y="12"/>
                          <a:pt x="57" y="12"/>
                        </a:cubicBezTo>
                        <a:cubicBezTo>
                          <a:pt x="57" y="12"/>
                          <a:pt x="56" y="12"/>
                          <a:pt x="56" y="11"/>
                        </a:cubicBezTo>
                        <a:cubicBezTo>
                          <a:pt x="56" y="11"/>
                          <a:pt x="55" y="11"/>
                          <a:pt x="55" y="10"/>
                        </a:cubicBezTo>
                        <a:cubicBezTo>
                          <a:pt x="54" y="11"/>
                          <a:pt x="54" y="11"/>
                          <a:pt x="54" y="11"/>
                        </a:cubicBezTo>
                        <a:cubicBezTo>
                          <a:pt x="53" y="11"/>
                          <a:pt x="53" y="11"/>
                          <a:pt x="53" y="11"/>
                        </a:cubicBezTo>
                        <a:cubicBezTo>
                          <a:pt x="52" y="10"/>
                          <a:pt x="52" y="9"/>
                          <a:pt x="51" y="8"/>
                        </a:cubicBezTo>
                        <a:cubicBezTo>
                          <a:pt x="52" y="8"/>
                          <a:pt x="53" y="8"/>
                          <a:pt x="54" y="8"/>
                        </a:cubicBezTo>
                        <a:cubicBezTo>
                          <a:pt x="54" y="8"/>
                          <a:pt x="54" y="7"/>
                          <a:pt x="54" y="7"/>
                        </a:cubicBezTo>
                        <a:cubicBezTo>
                          <a:pt x="51" y="7"/>
                          <a:pt x="50" y="7"/>
                          <a:pt x="47" y="7"/>
                        </a:cubicBezTo>
                        <a:cubicBezTo>
                          <a:pt x="47" y="7"/>
                          <a:pt x="48" y="8"/>
                          <a:pt x="48" y="8"/>
                        </a:cubicBezTo>
                        <a:cubicBezTo>
                          <a:pt x="47" y="8"/>
                          <a:pt x="46" y="7"/>
                          <a:pt x="46" y="8"/>
                        </a:cubicBezTo>
                        <a:cubicBezTo>
                          <a:pt x="46" y="8"/>
                          <a:pt x="46" y="8"/>
                          <a:pt x="46" y="8"/>
                        </a:cubicBezTo>
                        <a:cubicBezTo>
                          <a:pt x="45" y="8"/>
                          <a:pt x="44" y="8"/>
                          <a:pt x="43" y="9"/>
                        </a:cubicBezTo>
                        <a:cubicBezTo>
                          <a:pt x="43" y="9"/>
                          <a:pt x="43" y="9"/>
                          <a:pt x="43" y="9"/>
                        </a:cubicBezTo>
                        <a:cubicBezTo>
                          <a:pt x="43" y="9"/>
                          <a:pt x="41" y="9"/>
                          <a:pt x="41" y="10"/>
                        </a:cubicBezTo>
                        <a:cubicBezTo>
                          <a:pt x="40" y="10"/>
                          <a:pt x="37" y="9"/>
                          <a:pt x="36" y="9"/>
                        </a:cubicBezTo>
                        <a:cubicBezTo>
                          <a:pt x="35" y="8"/>
                          <a:pt x="38" y="7"/>
                          <a:pt x="34" y="7"/>
                        </a:cubicBezTo>
                        <a:cubicBezTo>
                          <a:pt x="32" y="7"/>
                          <a:pt x="30" y="7"/>
                          <a:pt x="28" y="7"/>
                        </a:cubicBezTo>
                        <a:cubicBezTo>
                          <a:pt x="28" y="7"/>
                          <a:pt x="28" y="8"/>
                          <a:pt x="27" y="8"/>
                        </a:cubicBezTo>
                        <a:cubicBezTo>
                          <a:pt x="25" y="8"/>
                          <a:pt x="26" y="6"/>
                          <a:pt x="27" y="6"/>
                        </a:cubicBezTo>
                        <a:cubicBezTo>
                          <a:pt x="27" y="5"/>
                          <a:pt x="26" y="4"/>
                          <a:pt x="26" y="4"/>
                        </a:cubicBezTo>
                        <a:cubicBezTo>
                          <a:pt x="25" y="4"/>
                          <a:pt x="25" y="4"/>
                          <a:pt x="24" y="4"/>
                        </a:cubicBezTo>
                        <a:cubicBezTo>
                          <a:pt x="24" y="4"/>
                          <a:pt x="24" y="3"/>
                          <a:pt x="24" y="3"/>
                        </a:cubicBezTo>
                        <a:cubicBezTo>
                          <a:pt x="22" y="2"/>
                          <a:pt x="21" y="3"/>
                          <a:pt x="20" y="2"/>
                        </a:cubicBezTo>
                        <a:cubicBezTo>
                          <a:pt x="19" y="2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7" y="0"/>
                        </a:cubicBezTo>
                        <a:cubicBezTo>
                          <a:pt x="17" y="0"/>
                          <a:pt x="17" y="1"/>
                          <a:pt x="17" y="2"/>
                        </a:cubicBezTo>
                        <a:cubicBezTo>
                          <a:pt x="17" y="2"/>
                          <a:pt x="18" y="2"/>
                          <a:pt x="19" y="2"/>
                        </a:cubicBezTo>
                        <a:cubicBezTo>
                          <a:pt x="19" y="2"/>
                          <a:pt x="19" y="3"/>
                          <a:pt x="20" y="3"/>
                        </a:cubicBezTo>
                        <a:cubicBezTo>
                          <a:pt x="16" y="4"/>
                          <a:pt x="15" y="4"/>
                          <a:pt x="13" y="5"/>
                        </a:cubicBezTo>
                        <a:cubicBezTo>
                          <a:pt x="12" y="6"/>
                          <a:pt x="12" y="7"/>
                          <a:pt x="12" y="9"/>
                        </a:cubicBezTo>
                        <a:cubicBezTo>
                          <a:pt x="13" y="9"/>
                          <a:pt x="13" y="9"/>
                          <a:pt x="13" y="9"/>
                        </a:cubicBezTo>
                        <a:cubicBezTo>
                          <a:pt x="13" y="9"/>
                          <a:pt x="14" y="10"/>
                          <a:pt x="14" y="10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2"/>
                          <a:pt x="14" y="13"/>
                          <a:pt x="15" y="14"/>
                        </a:cubicBezTo>
                        <a:cubicBezTo>
                          <a:pt x="13" y="15"/>
                          <a:pt x="12" y="15"/>
                          <a:pt x="11" y="16"/>
                        </a:cubicBezTo>
                        <a:cubicBezTo>
                          <a:pt x="11" y="15"/>
                          <a:pt x="11" y="15"/>
                          <a:pt x="11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3"/>
                          <a:pt x="9" y="11"/>
                          <a:pt x="9" y="10"/>
                        </a:cubicBezTo>
                        <a:cubicBezTo>
                          <a:pt x="9" y="9"/>
                          <a:pt x="10" y="8"/>
                          <a:pt x="11" y="8"/>
                        </a:cubicBezTo>
                        <a:cubicBezTo>
                          <a:pt x="11" y="8"/>
                          <a:pt x="12" y="7"/>
                          <a:pt x="11" y="7"/>
                        </a:cubicBezTo>
                        <a:cubicBezTo>
                          <a:pt x="11" y="6"/>
                          <a:pt x="11" y="6"/>
                          <a:pt x="10" y="6"/>
                        </a:cubicBezTo>
                        <a:cubicBezTo>
                          <a:pt x="10" y="5"/>
                          <a:pt x="11" y="6"/>
                          <a:pt x="11" y="5"/>
                        </a:cubicBezTo>
                        <a:cubicBezTo>
                          <a:pt x="10" y="5"/>
                          <a:pt x="10" y="5"/>
                          <a:pt x="10" y="4"/>
                        </a:cubicBezTo>
                        <a:cubicBezTo>
                          <a:pt x="10" y="4"/>
                          <a:pt x="9" y="5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10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2"/>
                          <a:pt x="11" y="1"/>
                          <a:pt x="11" y="1"/>
                        </a:cubicBezTo>
                        <a:close/>
                        <a:moveTo>
                          <a:pt x="47" y="5"/>
                        </a:moveTo>
                        <a:cubicBezTo>
                          <a:pt x="46" y="5"/>
                          <a:pt x="48" y="5"/>
                          <a:pt x="48" y="5"/>
                        </a:cubicBezTo>
                        <a:cubicBezTo>
                          <a:pt x="48" y="5"/>
                          <a:pt x="48" y="5"/>
                          <a:pt x="47" y="5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1" name="Freeform 34">
                    <a:extLst>
                      <a:ext uri="{FF2B5EF4-FFF2-40B4-BE49-F238E27FC236}">
                        <a16:creationId xmlns:a16="http://schemas.microsoft.com/office/drawing/2014/main" id="{846DED72-AAA7-B1B9-D2FD-5CF0683497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92789" y="3828015"/>
                    <a:ext cx="130721" cy="203466"/>
                  </a:xfrm>
                  <a:custGeom>
                    <a:avLst/>
                    <a:gdLst>
                      <a:gd name="T0" fmla="*/ 18 w 19"/>
                      <a:gd name="T1" fmla="*/ 2 h 28"/>
                      <a:gd name="T2" fmla="*/ 17 w 19"/>
                      <a:gd name="T3" fmla="*/ 2 h 28"/>
                      <a:gd name="T4" fmla="*/ 16 w 19"/>
                      <a:gd name="T5" fmla="*/ 2 h 28"/>
                      <a:gd name="T6" fmla="*/ 14 w 19"/>
                      <a:gd name="T7" fmla="*/ 2 h 28"/>
                      <a:gd name="T8" fmla="*/ 14 w 19"/>
                      <a:gd name="T9" fmla="*/ 2 h 28"/>
                      <a:gd name="T10" fmla="*/ 12 w 19"/>
                      <a:gd name="T11" fmla="*/ 3 h 28"/>
                      <a:gd name="T12" fmla="*/ 6 w 19"/>
                      <a:gd name="T13" fmla="*/ 4 h 28"/>
                      <a:gd name="T14" fmla="*/ 6 w 19"/>
                      <a:gd name="T15" fmla="*/ 3 h 28"/>
                      <a:gd name="T16" fmla="*/ 3 w 19"/>
                      <a:gd name="T17" fmla="*/ 7 h 28"/>
                      <a:gd name="T18" fmla="*/ 3 w 19"/>
                      <a:gd name="T19" fmla="*/ 9 h 28"/>
                      <a:gd name="T20" fmla="*/ 1 w 19"/>
                      <a:gd name="T21" fmla="*/ 11 h 28"/>
                      <a:gd name="T22" fmla="*/ 1 w 19"/>
                      <a:gd name="T23" fmla="*/ 14 h 28"/>
                      <a:gd name="T24" fmla="*/ 1 w 19"/>
                      <a:gd name="T25" fmla="*/ 18 h 28"/>
                      <a:gd name="T26" fmla="*/ 2 w 19"/>
                      <a:gd name="T27" fmla="*/ 19 h 28"/>
                      <a:gd name="T28" fmla="*/ 2 w 19"/>
                      <a:gd name="T29" fmla="*/ 21 h 28"/>
                      <a:gd name="T30" fmla="*/ 3 w 19"/>
                      <a:gd name="T31" fmla="*/ 25 h 28"/>
                      <a:gd name="T32" fmla="*/ 3 w 19"/>
                      <a:gd name="T33" fmla="*/ 27 h 28"/>
                      <a:gd name="T34" fmla="*/ 5 w 19"/>
                      <a:gd name="T35" fmla="*/ 27 h 28"/>
                      <a:gd name="T36" fmla="*/ 8 w 19"/>
                      <a:gd name="T37" fmla="*/ 28 h 28"/>
                      <a:gd name="T38" fmla="*/ 10 w 19"/>
                      <a:gd name="T39" fmla="*/ 26 h 28"/>
                      <a:gd name="T40" fmla="*/ 8 w 19"/>
                      <a:gd name="T41" fmla="*/ 25 h 28"/>
                      <a:gd name="T42" fmla="*/ 9 w 19"/>
                      <a:gd name="T43" fmla="*/ 23 h 28"/>
                      <a:gd name="T44" fmla="*/ 12 w 19"/>
                      <a:gd name="T45" fmla="*/ 24 h 28"/>
                      <a:gd name="T46" fmla="*/ 13 w 19"/>
                      <a:gd name="T47" fmla="*/ 23 h 28"/>
                      <a:gd name="T48" fmla="*/ 14 w 19"/>
                      <a:gd name="T49" fmla="*/ 24 h 28"/>
                      <a:gd name="T50" fmla="*/ 16 w 19"/>
                      <a:gd name="T51" fmla="*/ 24 h 28"/>
                      <a:gd name="T52" fmla="*/ 18 w 19"/>
                      <a:gd name="T53" fmla="*/ 21 h 28"/>
                      <a:gd name="T54" fmla="*/ 19 w 19"/>
                      <a:gd name="T55" fmla="*/ 17 h 28"/>
                      <a:gd name="T56" fmla="*/ 16 w 19"/>
                      <a:gd name="T57" fmla="*/ 14 h 28"/>
                      <a:gd name="T58" fmla="*/ 16 w 19"/>
                      <a:gd name="T59" fmla="*/ 9 h 28"/>
                      <a:gd name="T60" fmla="*/ 18 w 19"/>
                      <a:gd name="T61" fmla="*/ 5 h 28"/>
                      <a:gd name="T62" fmla="*/ 18 w 19"/>
                      <a:gd name="T63" fmla="*/ 4 h 28"/>
                      <a:gd name="T64" fmla="*/ 18 w 19"/>
                      <a:gd name="T65" fmla="*/ 4 h 28"/>
                      <a:gd name="T66" fmla="*/ 18 w 19"/>
                      <a:gd name="T67" fmla="*/ 3 h 28"/>
                      <a:gd name="T68" fmla="*/ 18 w 19"/>
                      <a:gd name="T69" fmla="*/ 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9" h="28">
                        <a:moveTo>
                          <a:pt x="18" y="2"/>
                        </a:moveTo>
                        <a:cubicBezTo>
                          <a:pt x="18" y="2"/>
                          <a:pt x="17" y="2"/>
                          <a:pt x="17" y="2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5" y="2"/>
                          <a:pt x="14" y="2"/>
                          <a:pt x="14" y="2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3" y="2"/>
                          <a:pt x="12" y="3"/>
                          <a:pt x="12" y="3"/>
                        </a:cubicBezTo>
                        <a:cubicBezTo>
                          <a:pt x="8" y="3"/>
                          <a:pt x="7" y="0"/>
                          <a:pt x="6" y="4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3" y="6"/>
                          <a:pt x="3" y="7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10"/>
                          <a:pt x="1" y="11"/>
                          <a:pt x="1" y="11"/>
                        </a:cubicBezTo>
                        <a:cubicBezTo>
                          <a:pt x="0" y="12"/>
                          <a:pt x="1" y="13"/>
                          <a:pt x="1" y="14"/>
                        </a:cubicBezTo>
                        <a:cubicBezTo>
                          <a:pt x="1" y="15"/>
                          <a:pt x="1" y="18"/>
                          <a:pt x="1" y="18"/>
                        </a:cubicBezTo>
                        <a:cubicBezTo>
                          <a:pt x="1" y="18"/>
                          <a:pt x="1" y="18"/>
                          <a:pt x="2" y="19"/>
                        </a:cubicBezTo>
                        <a:cubicBezTo>
                          <a:pt x="3" y="19"/>
                          <a:pt x="2" y="21"/>
                          <a:pt x="2" y="21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8" y="28"/>
                          <a:pt x="8" y="28"/>
                          <a:pt x="8" y="28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8" y="25"/>
                          <a:pt x="8" y="25"/>
                          <a:pt x="8" y="25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3"/>
                          <a:pt x="13" y="23"/>
                          <a:pt x="13" y="23"/>
                        </a:cubicBezTo>
                        <a:cubicBezTo>
                          <a:pt x="14" y="24"/>
                          <a:pt x="14" y="24"/>
                          <a:pt x="14" y="24"/>
                        </a:cubicBezTo>
                        <a:cubicBezTo>
                          <a:pt x="16" y="24"/>
                          <a:pt x="16" y="24"/>
                          <a:pt x="16" y="24"/>
                        </a:cubicBezTo>
                        <a:cubicBezTo>
                          <a:pt x="16" y="24"/>
                          <a:pt x="17" y="22"/>
                          <a:pt x="18" y="21"/>
                        </a:cubicBezTo>
                        <a:cubicBezTo>
                          <a:pt x="19" y="19"/>
                          <a:pt x="19" y="17"/>
                          <a:pt x="19" y="17"/>
                        </a:cubicBezTo>
                        <a:cubicBezTo>
                          <a:pt x="19" y="17"/>
                          <a:pt x="16" y="15"/>
                          <a:pt x="16" y="14"/>
                        </a:cubicBezTo>
                        <a:cubicBezTo>
                          <a:pt x="16" y="12"/>
                          <a:pt x="16" y="9"/>
                          <a:pt x="16" y="9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3"/>
                          <a:pt x="18" y="3"/>
                        </a:cubicBezTo>
                        <a:lnTo>
                          <a:pt x="18" y="2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2" name="Freeform 51">
                    <a:extLst>
                      <a:ext uri="{FF2B5EF4-FFF2-40B4-BE49-F238E27FC236}">
                        <a16:creationId xmlns:a16="http://schemas.microsoft.com/office/drawing/2014/main" id="{2161DF85-E9B8-0F66-FB7D-7042B338B0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24920" y="3371347"/>
                    <a:ext cx="53574" cy="27129"/>
                  </a:xfrm>
                  <a:custGeom>
                    <a:avLst/>
                    <a:gdLst>
                      <a:gd name="T0" fmla="*/ 1 w 8"/>
                      <a:gd name="T1" fmla="*/ 0 h 4"/>
                      <a:gd name="T2" fmla="*/ 0 w 8"/>
                      <a:gd name="T3" fmla="*/ 2 h 4"/>
                      <a:gd name="T4" fmla="*/ 1 w 8"/>
                      <a:gd name="T5" fmla="*/ 3 h 4"/>
                      <a:gd name="T6" fmla="*/ 6 w 8"/>
                      <a:gd name="T7" fmla="*/ 2 h 4"/>
                      <a:gd name="T8" fmla="*/ 1 w 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4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4" y="4"/>
                          <a:pt x="5" y="3"/>
                          <a:pt x="6" y="2"/>
                        </a:cubicBezTo>
                        <a:cubicBezTo>
                          <a:pt x="8" y="0"/>
                          <a:pt x="3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3" name="Freeform 65">
                    <a:extLst>
                      <a:ext uri="{FF2B5EF4-FFF2-40B4-BE49-F238E27FC236}">
                        <a16:creationId xmlns:a16="http://schemas.microsoft.com/office/drawing/2014/main" id="{A9ED1103-C6AE-FE11-AE70-36303436406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577749" y="3522815"/>
                    <a:ext cx="130721" cy="137905"/>
                  </a:xfrm>
                  <a:custGeom>
                    <a:avLst/>
                    <a:gdLst>
                      <a:gd name="T0" fmla="*/ 0 w 19"/>
                      <a:gd name="T1" fmla="*/ 8 h 19"/>
                      <a:gd name="T2" fmla="*/ 0 w 19"/>
                      <a:gd name="T3" fmla="*/ 10 h 19"/>
                      <a:gd name="T4" fmla="*/ 3 w 19"/>
                      <a:gd name="T5" fmla="*/ 12 h 19"/>
                      <a:gd name="T6" fmla="*/ 4 w 19"/>
                      <a:gd name="T7" fmla="*/ 15 h 19"/>
                      <a:gd name="T8" fmla="*/ 6 w 19"/>
                      <a:gd name="T9" fmla="*/ 17 h 19"/>
                      <a:gd name="T10" fmla="*/ 8 w 19"/>
                      <a:gd name="T11" fmla="*/ 17 h 19"/>
                      <a:gd name="T12" fmla="*/ 7 w 19"/>
                      <a:gd name="T13" fmla="*/ 16 h 19"/>
                      <a:gd name="T14" fmla="*/ 7 w 19"/>
                      <a:gd name="T15" fmla="*/ 14 h 19"/>
                      <a:gd name="T16" fmla="*/ 7 w 19"/>
                      <a:gd name="T17" fmla="*/ 13 h 19"/>
                      <a:gd name="T18" fmla="*/ 9 w 19"/>
                      <a:gd name="T19" fmla="*/ 15 h 19"/>
                      <a:gd name="T20" fmla="*/ 11 w 19"/>
                      <a:gd name="T21" fmla="*/ 17 h 19"/>
                      <a:gd name="T22" fmla="*/ 12 w 19"/>
                      <a:gd name="T23" fmla="*/ 18 h 19"/>
                      <a:gd name="T24" fmla="*/ 14 w 19"/>
                      <a:gd name="T25" fmla="*/ 18 h 19"/>
                      <a:gd name="T26" fmla="*/ 15 w 19"/>
                      <a:gd name="T27" fmla="*/ 19 h 19"/>
                      <a:gd name="T28" fmla="*/ 17 w 19"/>
                      <a:gd name="T29" fmla="*/ 19 h 19"/>
                      <a:gd name="T30" fmla="*/ 16 w 19"/>
                      <a:gd name="T31" fmla="*/ 18 h 19"/>
                      <a:gd name="T32" fmla="*/ 17 w 19"/>
                      <a:gd name="T33" fmla="*/ 17 h 19"/>
                      <a:gd name="T34" fmla="*/ 16 w 19"/>
                      <a:gd name="T35" fmla="*/ 14 h 19"/>
                      <a:gd name="T36" fmla="*/ 17 w 19"/>
                      <a:gd name="T37" fmla="*/ 11 h 19"/>
                      <a:gd name="T38" fmla="*/ 17 w 19"/>
                      <a:gd name="T39" fmla="*/ 11 h 19"/>
                      <a:gd name="T40" fmla="*/ 18 w 19"/>
                      <a:gd name="T41" fmla="*/ 4 h 19"/>
                      <a:gd name="T42" fmla="*/ 19 w 19"/>
                      <a:gd name="T43" fmla="*/ 2 h 19"/>
                      <a:gd name="T44" fmla="*/ 18 w 19"/>
                      <a:gd name="T45" fmla="*/ 0 h 19"/>
                      <a:gd name="T46" fmla="*/ 16 w 19"/>
                      <a:gd name="T47" fmla="*/ 0 h 19"/>
                      <a:gd name="T48" fmla="*/ 14 w 19"/>
                      <a:gd name="T49" fmla="*/ 2 h 19"/>
                      <a:gd name="T50" fmla="*/ 11 w 19"/>
                      <a:gd name="T51" fmla="*/ 3 h 19"/>
                      <a:gd name="T52" fmla="*/ 8 w 19"/>
                      <a:gd name="T53" fmla="*/ 3 h 19"/>
                      <a:gd name="T54" fmla="*/ 6 w 19"/>
                      <a:gd name="T55" fmla="*/ 3 h 19"/>
                      <a:gd name="T56" fmla="*/ 2 w 19"/>
                      <a:gd name="T57" fmla="*/ 4 h 19"/>
                      <a:gd name="T58" fmla="*/ 2 w 19"/>
                      <a:gd name="T59" fmla="*/ 8 h 19"/>
                      <a:gd name="T60" fmla="*/ 0 w 19"/>
                      <a:gd name="T61" fmla="*/ 8 h 19"/>
                      <a:gd name="T62" fmla="*/ 4 w 19"/>
                      <a:gd name="T63" fmla="*/ 11 h 19"/>
                      <a:gd name="T64" fmla="*/ 5 w 19"/>
                      <a:gd name="T65" fmla="*/ 13 h 19"/>
                      <a:gd name="T66" fmla="*/ 4 w 19"/>
                      <a:gd name="T67" fmla="*/ 11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9" h="19">
                        <a:moveTo>
                          <a:pt x="0" y="8"/>
                        </a:move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1" y="10"/>
                          <a:pt x="2" y="11"/>
                          <a:pt x="3" y="12"/>
                        </a:cubicBezTo>
                        <a:cubicBezTo>
                          <a:pt x="4" y="13"/>
                          <a:pt x="3" y="14"/>
                          <a:pt x="4" y="15"/>
                        </a:cubicBezTo>
                        <a:cubicBezTo>
                          <a:pt x="5" y="16"/>
                          <a:pt x="6" y="17"/>
                          <a:pt x="6" y="17"/>
                        </a:cubicBezTo>
                        <a:cubicBezTo>
                          <a:pt x="6" y="17"/>
                          <a:pt x="7" y="17"/>
                          <a:pt x="8" y="17"/>
                        </a:cubicBezTo>
                        <a:cubicBezTo>
                          <a:pt x="8" y="17"/>
                          <a:pt x="8" y="16"/>
                          <a:pt x="7" y="16"/>
                        </a:cubicBezTo>
                        <a:cubicBezTo>
                          <a:pt x="7" y="16"/>
                          <a:pt x="6" y="16"/>
                          <a:pt x="7" y="14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4"/>
                          <a:pt x="8" y="15"/>
                          <a:pt x="9" y="15"/>
                        </a:cubicBezTo>
                        <a:cubicBezTo>
                          <a:pt x="10" y="16"/>
                          <a:pt x="10" y="15"/>
                          <a:pt x="11" y="17"/>
                        </a:cubicBezTo>
                        <a:cubicBezTo>
                          <a:pt x="11" y="17"/>
                          <a:pt x="11" y="18"/>
                          <a:pt x="12" y="18"/>
                        </a:cubicBezTo>
                        <a:cubicBezTo>
                          <a:pt x="13" y="18"/>
                          <a:pt x="14" y="18"/>
                          <a:pt x="14" y="18"/>
                        </a:cubicBezTo>
                        <a:cubicBezTo>
                          <a:pt x="14" y="18"/>
                          <a:pt x="14" y="19"/>
                          <a:pt x="15" y="19"/>
                        </a:cubicBezTo>
                        <a:cubicBezTo>
                          <a:pt x="16" y="19"/>
                          <a:pt x="17" y="19"/>
                          <a:pt x="17" y="19"/>
                        </a:cubicBezTo>
                        <a:cubicBezTo>
                          <a:pt x="17" y="19"/>
                          <a:pt x="16" y="18"/>
                          <a:pt x="16" y="18"/>
                        </a:cubicBezTo>
                        <a:cubicBezTo>
                          <a:pt x="16" y="17"/>
                          <a:pt x="16" y="17"/>
                          <a:pt x="17" y="17"/>
                        </a:cubicBezTo>
                        <a:cubicBezTo>
                          <a:pt x="17" y="16"/>
                          <a:pt x="16" y="15"/>
                          <a:pt x="16" y="14"/>
                        </a:cubicBezTo>
                        <a:cubicBezTo>
                          <a:pt x="16" y="13"/>
                          <a:pt x="16" y="12"/>
                          <a:pt x="17" y="11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cubicBezTo>
                          <a:pt x="18" y="8"/>
                          <a:pt x="17" y="7"/>
                          <a:pt x="18" y="4"/>
                        </a:cubicBezTo>
                        <a:cubicBezTo>
                          <a:pt x="18" y="4"/>
                          <a:pt x="19" y="3"/>
                          <a:pt x="19" y="2"/>
                        </a:cubicBezTo>
                        <a:cubicBezTo>
                          <a:pt x="19" y="2"/>
                          <a:pt x="19" y="0"/>
                          <a:pt x="18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4" y="1"/>
                          <a:pt x="14" y="2"/>
                        </a:cubicBezTo>
                        <a:cubicBezTo>
                          <a:pt x="14" y="2"/>
                          <a:pt x="12" y="3"/>
                          <a:pt x="11" y="3"/>
                        </a:cubicBezTo>
                        <a:cubicBezTo>
                          <a:pt x="10" y="3"/>
                          <a:pt x="9" y="4"/>
                          <a:pt x="8" y="3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4" y="3"/>
                          <a:pt x="2" y="4"/>
                          <a:pt x="2" y="4"/>
                        </a:cubicBezTo>
                        <a:cubicBezTo>
                          <a:pt x="2" y="4"/>
                          <a:pt x="3" y="7"/>
                          <a:pt x="2" y="8"/>
                        </a:cubicBezTo>
                        <a:cubicBezTo>
                          <a:pt x="2" y="9"/>
                          <a:pt x="0" y="8"/>
                          <a:pt x="0" y="8"/>
                        </a:cubicBezTo>
                        <a:close/>
                        <a:moveTo>
                          <a:pt x="4" y="11"/>
                        </a:moveTo>
                        <a:cubicBezTo>
                          <a:pt x="5" y="11"/>
                          <a:pt x="8" y="12"/>
                          <a:pt x="5" y="13"/>
                        </a:cubicBezTo>
                        <a:cubicBezTo>
                          <a:pt x="5" y="12"/>
                          <a:pt x="3" y="11"/>
                          <a:pt x="4" y="11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4" name="Freeform 98">
                    <a:extLst>
                      <a:ext uri="{FF2B5EF4-FFF2-40B4-BE49-F238E27FC236}">
                        <a16:creationId xmlns:a16="http://schemas.microsoft.com/office/drawing/2014/main" id="{B8C4893A-65D5-966D-47C9-08634D791C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58475" y="3362304"/>
                    <a:ext cx="77147" cy="36173"/>
                  </a:xfrm>
                  <a:custGeom>
                    <a:avLst/>
                    <a:gdLst>
                      <a:gd name="T0" fmla="*/ 3 w 11"/>
                      <a:gd name="T1" fmla="*/ 0 h 5"/>
                      <a:gd name="T2" fmla="*/ 0 w 11"/>
                      <a:gd name="T3" fmla="*/ 2 h 5"/>
                      <a:gd name="T4" fmla="*/ 0 w 11"/>
                      <a:gd name="T5" fmla="*/ 2 h 5"/>
                      <a:gd name="T6" fmla="*/ 2 w 11"/>
                      <a:gd name="T7" fmla="*/ 2 h 5"/>
                      <a:gd name="T8" fmla="*/ 3 w 11"/>
                      <a:gd name="T9" fmla="*/ 3 h 5"/>
                      <a:gd name="T10" fmla="*/ 8 w 11"/>
                      <a:gd name="T11" fmla="*/ 5 h 5"/>
                      <a:gd name="T12" fmla="*/ 8 w 11"/>
                      <a:gd name="T13" fmla="*/ 4 h 5"/>
                      <a:gd name="T14" fmla="*/ 10 w 11"/>
                      <a:gd name="T15" fmla="*/ 4 h 5"/>
                      <a:gd name="T16" fmla="*/ 11 w 11"/>
                      <a:gd name="T17" fmla="*/ 3 h 5"/>
                      <a:gd name="T18" fmla="*/ 8 w 11"/>
                      <a:gd name="T19" fmla="*/ 1 h 5"/>
                      <a:gd name="T20" fmla="*/ 5 w 11"/>
                      <a:gd name="T21" fmla="*/ 1 h 5"/>
                      <a:gd name="T22" fmla="*/ 3 w 11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5">
                        <a:moveTo>
                          <a:pt x="3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0" y="2"/>
                          <a:pt x="1" y="2"/>
                          <a:pt x="0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2" y="3"/>
                          <a:pt x="3" y="3"/>
                        </a:cubicBezTo>
                        <a:cubicBezTo>
                          <a:pt x="3" y="4"/>
                          <a:pt x="6" y="5"/>
                          <a:pt x="8" y="5"/>
                        </a:cubicBezTo>
                        <a:cubicBezTo>
                          <a:pt x="8" y="5"/>
                          <a:pt x="8" y="4"/>
                          <a:pt x="8" y="4"/>
                        </a:cubicBezTo>
                        <a:cubicBezTo>
                          <a:pt x="9" y="4"/>
                          <a:pt x="10" y="4"/>
                          <a:pt x="10" y="4"/>
                        </a:cubicBezTo>
                        <a:cubicBezTo>
                          <a:pt x="10" y="4"/>
                          <a:pt x="11" y="3"/>
                          <a:pt x="11" y="3"/>
                        </a:cubicBezTo>
                        <a:cubicBezTo>
                          <a:pt x="10" y="3"/>
                          <a:pt x="8" y="1"/>
                          <a:pt x="8" y="1"/>
                        </a:cubicBezTo>
                        <a:cubicBezTo>
                          <a:pt x="7" y="1"/>
                          <a:pt x="6" y="1"/>
                          <a:pt x="5" y="1"/>
                        </a:cubicBezTo>
                        <a:cubicBezTo>
                          <a:pt x="5" y="1"/>
                          <a:pt x="5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5" name="Freeform 110">
                    <a:extLst>
                      <a:ext uri="{FF2B5EF4-FFF2-40B4-BE49-F238E27FC236}">
                        <a16:creationId xmlns:a16="http://schemas.microsoft.com/office/drawing/2014/main" id="{D42BBEE4-4967-B481-1A01-CB0EC78262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601" y="3473079"/>
                    <a:ext cx="192866" cy="115298"/>
                  </a:xfrm>
                  <a:custGeom>
                    <a:avLst/>
                    <a:gdLst>
                      <a:gd name="T0" fmla="*/ 28 w 28"/>
                      <a:gd name="T1" fmla="*/ 7 h 16"/>
                      <a:gd name="T2" fmla="*/ 27 w 28"/>
                      <a:gd name="T3" fmla="*/ 5 h 16"/>
                      <a:gd name="T4" fmla="*/ 24 w 28"/>
                      <a:gd name="T5" fmla="*/ 4 h 16"/>
                      <a:gd name="T6" fmla="*/ 23 w 28"/>
                      <a:gd name="T7" fmla="*/ 2 h 16"/>
                      <a:gd name="T8" fmla="*/ 22 w 28"/>
                      <a:gd name="T9" fmla="*/ 2 h 16"/>
                      <a:gd name="T10" fmla="*/ 22 w 28"/>
                      <a:gd name="T11" fmla="*/ 1 h 16"/>
                      <a:gd name="T12" fmla="*/ 17 w 28"/>
                      <a:gd name="T13" fmla="*/ 1 h 16"/>
                      <a:gd name="T14" fmla="*/ 16 w 28"/>
                      <a:gd name="T15" fmla="*/ 0 h 16"/>
                      <a:gd name="T16" fmla="*/ 16 w 28"/>
                      <a:gd name="T17" fmla="*/ 1 h 16"/>
                      <a:gd name="T18" fmla="*/ 11 w 28"/>
                      <a:gd name="T19" fmla="*/ 1 h 16"/>
                      <a:gd name="T20" fmla="*/ 11 w 28"/>
                      <a:gd name="T21" fmla="*/ 2 h 16"/>
                      <a:gd name="T22" fmla="*/ 4 w 28"/>
                      <a:gd name="T23" fmla="*/ 2 h 16"/>
                      <a:gd name="T24" fmla="*/ 3 w 28"/>
                      <a:gd name="T25" fmla="*/ 3 h 16"/>
                      <a:gd name="T26" fmla="*/ 1 w 28"/>
                      <a:gd name="T27" fmla="*/ 5 h 16"/>
                      <a:gd name="T28" fmla="*/ 0 w 28"/>
                      <a:gd name="T29" fmla="*/ 8 h 16"/>
                      <a:gd name="T30" fmla="*/ 4 w 28"/>
                      <a:gd name="T31" fmla="*/ 9 h 16"/>
                      <a:gd name="T32" fmla="*/ 7 w 28"/>
                      <a:gd name="T33" fmla="*/ 10 h 16"/>
                      <a:gd name="T34" fmla="*/ 9 w 28"/>
                      <a:gd name="T35" fmla="*/ 11 h 16"/>
                      <a:gd name="T36" fmla="*/ 9 w 28"/>
                      <a:gd name="T37" fmla="*/ 14 h 16"/>
                      <a:gd name="T38" fmla="*/ 10 w 28"/>
                      <a:gd name="T39" fmla="*/ 14 h 16"/>
                      <a:gd name="T40" fmla="*/ 9 w 28"/>
                      <a:gd name="T41" fmla="*/ 15 h 16"/>
                      <a:gd name="T42" fmla="*/ 11 w 28"/>
                      <a:gd name="T43" fmla="*/ 15 h 16"/>
                      <a:gd name="T44" fmla="*/ 11 w 28"/>
                      <a:gd name="T45" fmla="*/ 11 h 16"/>
                      <a:gd name="T46" fmla="*/ 15 w 28"/>
                      <a:gd name="T47" fmla="*/ 10 h 16"/>
                      <a:gd name="T48" fmla="*/ 17 w 28"/>
                      <a:gd name="T49" fmla="*/ 10 h 16"/>
                      <a:gd name="T50" fmla="*/ 20 w 28"/>
                      <a:gd name="T51" fmla="*/ 10 h 16"/>
                      <a:gd name="T52" fmla="*/ 23 w 28"/>
                      <a:gd name="T53" fmla="*/ 9 h 16"/>
                      <a:gd name="T54" fmla="*/ 25 w 28"/>
                      <a:gd name="T55" fmla="*/ 7 h 16"/>
                      <a:gd name="T56" fmla="*/ 28 w 28"/>
                      <a:gd name="T57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8" h="16">
                        <a:moveTo>
                          <a:pt x="28" y="7"/>
                        </a:moveTo>
                        <a:cubicBezTo>
                          <a:pt x="27" y="5"/>
                          <a:pt x="28" y="6"/>
                          <a:pt x="27" y="5"/>
                        </a:cubicBezTo>
                        <a:cubicBezTo>
                          <a:pt x="27" y="5"/>
                          <a:pt x="25" y="5"/>
                          <a:pt x="24" y="4"/>
                        </a:cubicBezTo>
                        <a:cubicBezTo>
                          <a:pt x="24" y="4"/>
                          <a:pt x="24" y="2"/>
                          <a:pt x="23" y="2"/>
                        </a:cubicBezTo>
                        <a:cubicBezTo>
                          <a:pt x="23" y="2"/>
                          <a:pt x="23" y="2"/>
                          <a:pt x="22" y="2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0" y="1"/>
                          <a:pt x="19" y="1"/>
                          <a:pt x="17" y="1"/>
                        </a:cubicBezTo>
                        <a:cubicBezTo>
                          <a:pt x="17" y="1"/>
                          <a:pt x="17" y="0"/>
                          <a:pt x="16" y="0"/>
                        </a:cubicBezTo>
                        <a:cubicBezTo>
                          <a:pt x="16" y="0"/>
                          <a:pt x="16" y="1"/>
                          <a:pt x="16" y="1"/>
                        </a:cubicBezTo>
                        <a:cubicBezTo>
                          <a:pt x="14" y="1"/>
                          <a:pt x="13" y="1"/>
                          <a:pt x="11" y="1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9" y="2"/>
                          <a:pt x="6" y="2"/>
                          <a:pt x="4" y="2"/>
                        </a:cubicBezTo>
                        <a:cubicBezTo>
                          <a:pt x="4" y="2"/>
                          <a:pt x="4" y="3"/>
                          <a:pt x="3" y="3"/>
                        </a:cubicBezTo>
                        <a:cubicBezTo>
                          <a:pt x="1" y="3"/>
                          <a:pt x="1" y="4"/>
                          <a:pt x="1" y="5"/>
                        </a:cubicBezTo>
                        <a:cubicBezTo>
                          <a:pt x="1" y="6"/>
                          <a:pt x="0" y="8"/>
                          <a:pt x="0" y="8"/>
                        </a:cubicBezTo>
                        <a:cubicBezTo>
                          <a:pt x="0" y="8"/>
                          <a:pt x="3" y="8"/>
                          <a:pt x="4" y="9"/>
                        </a:cubicBezTo>
                        <a:cubicBezTo>
                          <a:pt x="5" y="10"/>
                          <a:pt x="5" y="10"/>
                          <a:pt x="7" y="10"/>
                        </a:cubicBezTo>
                        <a:cubicBezTo>
                          <a:pt x="8" y="10"/>
                          <a:pt x="9" y="11"/>
                          <a:pt x="9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10" y="14"/>
                        </a:cubicBezTo>
                        <a:cubicBezTo>
                          <a:pt x="10" y="14"/>
                          <a:pt x="9" y="15"/>
                          <a:pt x="9" y="15"/>
                        </a:cubicBezTo>
                        <a:cubicBezTo>
                          <a:pt x="9" y="15"/>
                          <a:pt x="11" y="16"/>
                          <a:pt x="11" y="15"/>
                        </a:cubicBezTo>
                        <a:cubicBezTo>
                          <a:pt x="12" y="14"/>
                          <a:pt x="11" y="11"/>
                          <a:pt x="11" y="11"/>
                        </a:cubicBezTo>
                        <a:cubicBezTo>
                          <a:pt x="11" y="11"/>
                          <a:pt x="13" y="10"/>
                          <a:pt x="15" y="10"/>
                        </a:cubicBezTo>
                        <a:cubicBezTo>
                          <a:pt x="16" y="9"/>
                          <a:pt x="17" y="9"/>
                          <a:pt x="17" y="10"/>
                        </a:cubicBezTo>
                        <a:cubicBezTo>
                          <a:pt x="18" y="11"/>
                          <a:pt x="19" y="10"/>
                          <a:pt x="20" y="10"/>
                        </a:cubicBezTo>
                        <a:cubicBezTo>
                          <a:pt x="21" y="10"/>
                          <a:pt x="23" y="9"/>
                          <a:pt x="23" y="9"/>
                        </a:cubicBezTo>
                        <a:cubicBezTo>
                          <a:pt x="23" y="8"/>
                          <a:pt x="25" y="7"/>
                          <a:pt x="25" y="7"/>
                        </a:cubicBezTo>
                        <a:lnTo>
                          <a:pt x="28" y="7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6" name="Freeform 112">
                    <a:extLst>
                      <a:ext uri="{FF2B5EF4-FFF2-40B4-BE49-F238E27FC236}">
                        <a16:creationId xmlns:a16="http://schemas.microsoft.com/office/drawing/2014/main" id="{FA43FB20-93D2-23FE-BE8A-F4DA94875B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9195" y="3319351"/>
                    <a:ext cx="90004" cy="65562"/>
                  </a:xfrm>
                  <a:custGeom>
                    <a:avLst/>
                    <a:gdLst>
                      <a:gd name="T0" fmla="*/ 13 w 13"/>
                      <a:gd name="T1" fmla="*/ 9 h 9"/>
                      <a:gd name="T2" fmla="*/ 13 w 13"/>
                      <a:gd name="T3" fmla="*/ 7 h 9"/>
                      <a:gd name="T4" fmla="*/ 12 w 13"/>
                      <a:gd name="T5" fmla="*/ 6 h 9"/>
                      <a:gd name="T6" fmla="*/ 12 w 13"/>
                      <a:gd name="T7" fmla="*/ 5 h 9"/>
                      <a:gd name="T8" fmla="*/ 12 w 13"/>
                      <a:gd name="T9" fmla="*/ 4 h 9"/>
                      <a:gd name="T10" fmla="*/ 12 w 13"/>
                      <a:gd name="T11" fmla="*/ 1 h 9"/>
                      <a:gd name="T12" fmla="*/ 9 w 13"/>
                      <a:gd name="T13" fmla="*/ 0 h 9"/>
                      <a:gd name="T14" fmla="*/ 6 w 13"/>
                      <a:gd name="T15" fmla="*/ 0 h 9"/>
                      <a:gd name="T16" fmla="*/ 9 w 13"/>
                      <a:gd name="T17" fmla="*/ 2 h 9"/>
                      <a:gd name="T18" fmla="*/ 8 w 13"/>
                      <a:gd name="T19" fmla="*/ 4 h 9"/>
                      <a:gd name="T20" fmla="*/ 10 w 13"/>
                      <a:gd name="T21" fmla="*/ 6 h 9"/>
                      <a:gd name="T22" fmla="*/ 10 w 13"/>
                      <a:gd name="T23" fmla="*/ 7 h 9"/>
                      <a:gd name="T24" fmla="*/ 9 w 13"/>
                      <a:gd name="T25" fmla="*/ 7 h 9"/>
                      <a:gd name="T26" fmla="*/ 9 w 13"/>
                      <a:gd name="T27" fmla="*/ 7 h 9"/>
                      <a:gd name="T28" fmla="*/ 5 w 13"/>
                      <a:gd name="T29" fmla="*/ 6 h 9"/>
                      <a:gd name="T30" fmla="*/ 3 w 13"/>
                      <a:gd name="T31" fmla="*/ 7 h 9"/>
                      <a:gd name="T32" fmla="*/ 1 w 13"/>
                      <a:gd name="T33" fmla="*/ 6 h 9"/>
                      <a:gd name="T34" fmla="*/ 0 w 13"/>
                      <a:gd name="T35" fmla="*/ 6 h 9"/>
                      <a:gd name="T36" fmla="*/ 0 w 13"/>
                      <a:gd name="T37" fmla="*/ 8 h 9"/>
                      <a:gd name="T38" fmla="*/ 2 w 13"/>
                      <a:gd name="T39" fmla="*/ 9 h 9"/>
                      <a:gd name="T40" fmla="*/ 4 w 13"/>
                      <a:gd name="T41" fmla="*/ 8 h 9"/>
                      <a:gd name="T42" fmla="*/ 13 w 13"/>
                      <a:gd name="T43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3" h="9">
                        <a:moveTo>
                          <a:pt x="13" y="9"/>
                        </a:moveTo>
                        <a:cubicBezTo>
                          <a:pt x="13" y="9"/>
                          <a:pt x="13" y="8"/>
                          <a:pt x="13" y="7"/>
                        </a:cubicBezTo>
                        <a:cubicBezTo>
                          <a:pt x="13" y="7"/>
                          <a:pt x="12" y="6"/>
                          <a:pt x="12" y="6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0" y="2"/>
                          <a:pt x="10" y="1"/>
                          <a:pt x="9" y="0"/>
                        </a:cubicBezTo>
                        <a:cubicBezTo>
                          <a:pt x="8" y="0"/>
                          <a:pt x="7" y="0"/>
                          <a:pt x="6" y="0"/>
                        </a:cubicBezTo>
                        <a:cubicBezTo>
                          <a:pt x="7" y="1"/>
                          <a:pt x="8" y="1"/>
                          <a:pt x="9" y="2"/>
                        </a:cubicBezTo>
                        <a:cubicBezTo>
                          <a:pt x="9" y="2"/>
                          <a:pt x="8" y="3"/>
                          <a:pt x="8" y="4"/>
                        </a:cubicBezTo>
                        <a:cubicBezTo>
                          <a:pt x="8" y="5"/>
                          <a:pt x="10" y="6"/>
                          <a:pt x="10" y="6"/>
                        </a:cubicBezTo>
                        <a:cubicBezTo>
                          <a:pt x="10" y="6"/>
                          <a:pt x="10" y="7"/>
                          <a:pt x="10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8" y="7"/>
                          <a:pt x="6" y="6"/>
                          <a:pt x="5" y="6"/>
                        </a:cubicBezTo>
                        <a:cubicBezTo>
                          <a:pt x="4" y="6"/>
                          <a:pt x="4" y="7"/>
                          <a:pt x="3" y="7"/>
                        </a:cubicBezTo>
                        <a:cubicBezTo>
                          <a:pt x="3" y="7"/>
                          <a:pt x="2" y="6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ubicBezTo>
                          <a:pt x="0" y="8"/>
                          <a:pt x="1" y="9"/>
                          <a:pt x="2" y="9"/>
                        </a:cubicBezTo>
                        <a:cubicBezTo>
                          <a:pt x="2" y="9"/>
                          <a:pt x="4" y="8"/>
                          <a:pt x="4" y="8"/>
                        </a:cubicBezTo>
                        <a:cubicBezTo>
                          <a:pt x="7" y="8"/>
                          <a:pt x="10" y="9"/>
                          <a:pt x="13" y="9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7" name="Freeform 113">
                    <a:extLst>
                      <a:ext uri="{FF2B5EF4-FFF2-40B4-BE49-F238E27FC236}">
                        <a16:creationId xmlns:a16="http://schemas.microsoft.com/office/drawing/2014/main" id="{56E40BE9-705B-EF50-9CAD-EFC1C9E1EC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83501" y="3762453"/>
                    <a:ext cx="150007" cy="291635"/>
                  </a:xfrm>
                  <a:custGeom>
                    <a:avLst/>
                    <a:gdLst>
                      <a:gd name="T0" fmla="*/ 7 w 22"/>
                      <a:gd name="T1" fmla="*/ 0 h 40"/>
                      <a:gd name="T2" fmla="*/ 7 w 22"/>
                      <a:gd name="T3" fmla="*/ 1 h 40"/>
                      <a:gd name="T4" fmla="*/ 6 w 22"/>
                      <a:gd name="T5" fmla="*/ 3 h 40"/>
                      <a:gd name="T6" fmla="*/ 3 w 22"/>
                      <a:gd name="T7" fmla="*/ 4 h 40"/>
                      <a:gd name="T8" fmla="*/ 3 w 22"/>
                      <a:gd name="T9" fmla="*/ 5 h 40"/>
                      <a:gd name="T10" fmla="*/ 4 w 22"/>
                      <a:gd name="T11" fmla="*/ 7 h 40"/>
                      <a:gd name="T12" fmla="*/ 6 w 22"/>
                      <a:gd name="T13" fmla="*/ 8 h 40"/>
                      <a:gd name="T14" fmla="*/ 2 w 22"/>
                      <a:gd name="T15" fmla="*/ 10 h 40"/>
                      <a:gd name="T16" fmla="*/ 1 w 22"/>
                      <a:gd name="T17" fmla="*/ 12 h 40"/>
                      <a:gd name="T18" fmla="*/ 0 w 22"/>
                      <a:gd name="T19" fmla="*/ 12 h 40"/>
                      <a:gd name="T20" fmla="*/ 4 w 22"/>
                      <a:gd name="T21" fmla="*/ 18 h 40"/>
                      <a:gd name="T22" fmla="*/ 7 w 22"/>
                      <a:gd name="T23" fmla="*/ 19 h 40"/>
                      <a:gd name="T24" fmla="*/ 8 w 22"/>
                      <a:gd name="T25" fmla="*/ 20 h 40"/>
                      <a:gd name="T26" fmla="*/ 7 w 22"/>
                      <a:gd name="T27" fmla="*/ 21 h 40"/>
                      <a:gd name="T28" fmla="*/ 9 w 22"/>
                      <a:gd name="T29" fmla="*/ 22 h 40"/>
                      <a:gd name="T30" fmla="*/ 9 w 22"/>
                      <a:gd name="T31" fmla="*/ 24 h 40"/>
                      <a:gd name="T32" fmla="*/ 9 w 22"/>
                      <a:gd name="T33" fmla="*/ 26 h 40"/>
                      <a:gd name="T34" fmla="*/ 6 w 22"/>
                      <a:gd name="T35" fmla="*/ 28 h 40"/>
                      <a:gd name="T36" fmla="*/ 6 w 22"/>
                      <a:gd name="T37" fmla="*/ 34 h 40"/>
                      <a:gd name="T38" fmla="*/ 8 w 22"/>
                      <a:gd name="T39" fmla="*/ 37 h 40"/>
                      <a:gd name="T40" fmla="*/ 10 w 22"/>
                      <a:gd name="T41" fmla="*/ 38 h 40"/>
                      <a:gd name="T42" fmla="*/ 12 w 22"/>
                      <a:gd name="T43" fmla="*/ 40 h 40"/>
                      <a:gd name="T44" fmla="*/ 14 w 22"/>
                      <a:gd name="T45" fmla="*/ 38 h 40"/>
                      <a:gd name="T46" fmla="*/ 15 w 22"/>
                      <a:gd name="T47" fmla="*/ 37 h 40"/>
                      <a:gd name="T48" fmla="*/ 17 w 22"/>
                      <a:gd name="T49" fmla="*/ 36 h 40"/>
                      <a:gd name="T50" fmla="*/ 19 w 22"/>
                      <a:gd name="T51" fmla="*/ 36 h 40"/>
                      <a:gd name="T52" fmla="*/ 19 w 22"/>
                      <a:gd name="T53" fmla="*/ 34 h 40"/>
                      <a:gd name="T54" fmla="*/ 18 w 22"/>
                      <a:gd name="T55" fmla="*/ 30 h 40"/>
                      <a:gd name="T56" fmla="*/ 18 w 22"/>
                      <a:gd name="T57" fmla="*/ 28 h 40"/>
                      <a:gd name="T58" fmla="*/ 17 w 22"/>
                      <a:gd name="T59" fmla="*/ 27 h 40"/>
                      <a:gd name="T60" fmla="*/ 17 w 22"/>
                      <a:gd name="T61" fmla="*/ 23 h 40"/>
                      <a:gd name="T62" fmla="*/ 17 w 22"/>
                      <a:gd name="T63" fmla="*/ 20 h 40"/>
                      <a:gd name="T64" fmla="*/ 19 w 22"/>
                      <a:gd name="T65" fmla="*/ 18 h 40"/>
                      <a:gd name="T66" fmla="*/ 19 w 22"/>
                      <a:gd name="T67" fmla="*/ 16 h 40"/>
                      <a:gd name="T68" fmla="*/ 22 w 22"/>
                      <a:gd name="T69" fmla="*/ 12 h 40"/>
                      <a:gd name="T70" fmla="*/ 20 w 22"/>
                      <a:gd name="T71" fmla="*/ 9 h 40"/>
                      <a:gd name="T72" fmla="*/ 18 w 22"/>
                      <a:gd name="T73" fmla="*/ 9 h 40"/>
                      <a:gd name="T74" fmla="*/ 17 w 22"/>
                      <a:gd name="T75" fmla="*/ 8 h 40"/>
                      <a:gd name="T76" fmla="*/ 16 w 22"/>
                      <a:gd name="T77" fmla="*/ 8 h 40"/>
                      <a:gd name="T78" fmla="*/ 15 w 22"/>
                      <a:gd name="T79" fmla="*/ 7 h 40"/>
                      <a:gd name="T80" fmla="*/ 14 w 22"/>
                      <a:gd name="T81" fmla="*/ 11 h 40"/>
                      <a:gd name="T82" fmla="*/ 13 w 22"/>
                      <a:gd name="T83" fmla="*/ 10 h 40"/>
                      <a:gd name="T84" fmla="*/ 12 w 22"/>
                      <a:gd name="T85" fmla="*/ 11 h 40"/>
                      <a:gd name="T86" fmla="*/ 12 w 22"/>
                      <a:gd name="T87" fmla="*/ 10 h 40"/>
                      <a:gd name="T88" fmla="*/ 12 w 22"/>
                      <a:gd name="T89" fmla="*/ 9 h 40"/>
                      <a:gd name="T90" fmla="*/ 14 w 22"/>
                      <a:gd name="T91" fmla="*/ 8 h 40"/>
                      <a:gd name="T92" fmla="*/ 14 w 22"/>
                      <a:gd name="T93" fmla="*/ 8 h 40"/>
                      <a:gd name="T94" fmla="*/ 15 w 22"/>
                      <a:gd name="T95" fmla="*/ 4 h 40"/>
                      <a:gd name="T96" fmla="*/ 9 w 22"/>
                      <a:gd name="T97" fmla="*/ 0 h 40"/>
                      <a:gd name="T98" fmla="*/ 8 w 22"/>
                      <a:gd name="T99" fmla="*/ 0 h 40"/>
                      <a:gd name="T100" fmla="*/ 7 w 22"/>
                      <a:gd name="T10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2" h="40">
                        <a:moveTo>
                          <a:pt x="7" y="0"/>
                        </a:move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2"/>
                          <a:pt x="6" y="3"/>
                        </a:cubicBezTo>
                        <a:cubicBezTo>
                          <a:pt x="5" y="3"/>
                          <a:pt x="4" y="4"/>
                          <a:pt x="3" y="4"/>
                        </a:cubicBezTo>
                        <a:cubicBezTo>
                          <a:pt x="2" y="4"/>
                          <a:pt x="2" y="5"/>
                          <a:pt x="3" y="5"/>
                        </a:cubicBezTo>
                        <a:cubicBezTo>
                          <a:pt x="4" y="5"/>
                          <a:pt x="4" y="7"/>
                          <a:pt x="4" y="7"/>
                        </a:cubicBezTo>
                        <a:cubicBezTo>
                          <a:pt x="4" y="7"/>
                          <a:pt x="6" y="7"/>
                          <a:pt x="6" y="8"/>
                        </a:cubicBezTo>
                        <a:cubicBezTo>
                          <a:pt x="6" y="9"/>
                          <a:pt x="3" y="10"/>
                          <a:pt x="2" y="10"/>
                        </a:cubicBezTo>
                        <a:cubicBezTo>
                          <a:pt x="0" y="10"/>
                          <a:pt x="1" y="12"/>
                          <a:pt x="1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6" y="19"/>
                          <a:pt x="7" y="19"/>
                        </a:cubicBezTo>
                        <a:cubicBezTo>
                          <a:pt x="8" y="18"/>
                          <a:pt x="8" y="20"/>
                          <a:pt x="8" y="20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7" y="21"/>
                          <a:pt x="8" y="22"/>
                          <a:pt x="9" y="22"/>
                        </a:cubicBezTo>
                        <a:cubicBezTo>
                          <a:pt x="10" y="22"/>
                          <a:pt x="8" y="23"/>
                          <a:pt x="9" y="24"/>
                        </a:cubicBezTo>
                        <a:cubicBezTo>
                          <a:pt x="10" y="25"/>
                          <a:pt x="10" y="25"/>
                          <a:pt x="9" y="26"/>
                        </a:cubicBezTo>
                        <a:cubicBezTo>
                          <a:pt x="8" y="27"/>
                          <a:pt x="6" y="28"/>
                          <a:pt x="6" y="28"/>
                        </a:cubicBezTo>
                        <a:cubicBezTo>
                          <a:pt x="6" y="28"/>
                          <a:pt x="7" y="33"/>
                          <a:pt x="6" y="34"/>
                        </a:cubicBezTo>
                        <a:cubicBezTo>
                          <a:pt x="6" y="35"/>
                          <a:pt x="7" y="36"/>
                          <a:pt x="8" y="37"/>
                        </a:cubicBezTo>
                        <a:cubicBezTo>
                          <a:pt x="8" y="37"/>
                          <a:pt x="10" y="38"/>
                          <a:pt x="10" y="38"/>
                        </a:cubicBezTo>
                        <a:cubicBezTo>
                          <a:pt x="10" y="39"/>
                          <a:pt x="11" y="40"/>
                          <a:pt x="12" y="40"/>
                        </a:cubicBezTo>
                        <a:cubicBezTo>
                          <a:pt x="12" y="40"/>
                          <a:pt x="13" y="38"/>
                          <a:pt x="14" y="38"/>
                        </a:cubicBezTo>
                        <a:cubicBezTo>
                          <a:pt x="15" y="39"/>
                          <a:pt x="14" y="37"/>
                          <a:pt x="15" y="37"/>
                        </a:cubicBezTo>
                        <a:cubicBezTo>
                          <a:pt x="16" y="37"/>
                          <a:pt x="16" y="35"/>
                          <a:pt x="17" y="36"/>
                        </a:cubicBezTo>
                        <a:cubicBezTo>
                          <a:pt x="18" y="37"/>
                          <a:pt x="19" y="36"/>
                          <a:pt x="19" y="36"/>
                        </a:cubicBezTo>
                        <a:cubicBezTo>
                          <a:pt x="19" y="34"/>
                          <a:pt x="19" y="34"/>
                          <a:pt x="19" y="34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8" y="30"/>
                          <a:pt x="19" y="28"/>
                          <a:pt x="18" y="28"/>
                        </a:cubicBezTo>
                        <a:cubicBezTo>
                          <a:pt x="17" y="27"/>
                          <a:pt x="17" y="27"/>
                          <a:pt x="17" y="27"/>
                        </a:cubicBezTo>
                        <a:cubicBezTo>
                          <a:pt x="17" y="27"/>
                          <a:pt x="17" y="24"/>
                          <a:pt x="17" y="23"/>
                        </a:cubicBezTo>
                        <a:cubicBezTo>
                          <a:pt x="17" y="22"/>
                          <a:pt x="16" y="21"/>
                          <a:pt x="17" y="20"/>
                        </a:cubicBezTo>
                        <a:cubicBezTo>
                          <a:pt x="17" y="20"/>
                          <a:pt x="19" y="19"/>
                          <a:pt x="19" y="18"/>
                        </a:cubicBezTo>
                        <a:cubicBezTo>
                          <a:pt x="19" y="17"/>
                          <a:pt x="19" y="17"/>
                          <a:pt x="19" y="16"/>
                        </a:cubicBezTo>
                        <a:cubicBezTo>
                          <a:pt x="19" y="15"/>
                          <a:pt x="22" y="12"/>
                          <a:pt x="22" y="12"/>
                        </a:cubicBezTo>
                        <a:cubicBezTo>
                          <a:pt x="22" y="11"/>
                          <a:pt x="21" y="10"/>
                          <a:pt x="20" y="9"/>
                        </a:cubicBezTo>
                        <a:cubicBezTo>
                          <a:pt x="20" y="9"/>
                          <a:pt x="19" y="9"/>
                          <a:pt x="18" y="9"/>
                        </a:cubicBezTo>
                        <a:cubicBezTo>
                          <a:pt x="18" y="9"/>
                          <a:pt x="18" y="8"/>
                          <a:pt x="17" y="8"/>
                        </a:cubicBezTo>
                        <a:cubicBezTo>
                          <a:pt x="16" y="7"/>
                          <a:pt x="17" y="8"/>
                          <a:pt x="16" y="8"/>
                        </a:cubicBezTo>
                        <a:cubicBezTo>
                          <a:pt x="15" y="7"/>
                          <a:pt x="16" y="7"/>
                          <a:pt x="15" y="7"/>
                        </a:cubicBezTo>
                        <a:cubicBezTo>
                          <a:pt x="15" y="8"/>
                          <a:pt x="14" y="9"/>
                          <a:pt x="14" y="11"/>
                        </a:cubicBezTo>
                        <a:cubicBezTo>
                          <a:pt x="13" y="10"/>
                          <a:pt x="13" y="10"/>
                          <a:pt x="13" y="10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0"/>
                          <a:pt x="12" y="10"/>
                        </a:cubicBezTo>
                        <a:cubicBezTo>
                          <a:pt x="12" y="10"/>
                          <a:pt x="12" y="9"/>
                          <a:pt x="12" y="9"/>
                        </a:cubicBezTo>
                        <a:cubicBezTo>
                          <a:pt x="13" y="8"/>
                          <a:pt x="13" y="8"/>
                          <a:pt x="14" y="8"/>
                        </a:cubicBezTo>
                        <a:cubicBezTo>
                          <a:pt x="14" y="8"/>
                          <a:pt x="14" y="8"/>
                          <a:pt x="14" y="8"/>
                        </a:cubicBezTo>
                        <a:cubicBezTo>
                          <a:pt x="15" y="7"/>
                          <a:pt x="14" y="6"/>
                          <a:pt x="15" y="4"/>
                        </a:cubicBezTo>
                        <a:cubicBezTo>
                          <a:pt x="12" y="3"/>
                          <a:pt x="10" y="1"/>
                          <a:pt x="9" y="0"/>
                        </a:cubicBezTo>
                        <a:cubicBezTo>
                          <a:pt x="9" y="0"/>
                          <a:pt x="8" y="0"/>
                          <a:pt x="8" y="0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8" name="Freeform 116">
                    <a:extLst>
                      <a:ext uri="{FF2B5EF4-FFF2-40B4-BE49-F238E27FC236}">
                        <a16:creationId xmlns:a16="http://schemas.microsoft.com/office/drawing/2014/main" id="{75DC7243-2AB4-F666-9253-8C13873538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0599" y="3398477"/>
                    <a:ext cx="132863" cy="153730"/>
                  </a:xfrm>
                  <a:custGeom>
                    <a:avLst/>
                    <a:gdLst>
                      <a:gd name="T0" fmla="*/ 10 w 19"/>
                      <a:gd name="T1" fmla="*/ 21 h 21"/>
                      <a:gd name="T2" fmla="*/ 13 w 19"/>
                      <a:gd name="T3" fmla="*/ 20 h 21"/>
                      <a:gd name="T4" fmla="*/ 15 w 19"/>
                      <a:gd name="T5" fmla="*/ 18 h 21"/>
                      <a:gd name="T6" fmla="*/ 16 w 19"/>
                      <a:gd name="T7" fmla="*/ 15 h 21"/>
                      <a:gd name="T8" fmla="*/ 18 w 19"/>
                      <a:gd name="T9" fmla="*/ 13 h 21"/>
                      <a:gd name="T10" fmla="*/ 19 w 19"/>
                      <a:gd name="T11" fmla="*/ 12 h 21"/>
                      <a:gd name="T12" fmla="*/ 17 w 19"/>
                      <a:gd name="T13" fmla="*/ 12 h 21"/>
                      <a:gd name="T14" fmla="*/ 17 w 19"/>
                      <a:gd name="T15" fmla="*/ 11 h 21"/>
                      <a:gd name="T16" fmla="*/ 15 w 19"/>
                      <a:gd name="T17" fmla="*/ 11 h 21"/>
                      <a:gd name="T18" fmla="*/ 15 w 19"/>
                      <a:gd name="T19" fmla="*/ 0 h 21"/>
                      <a:gd name="T20" fmla="*/ 8 w 19"/>
                      <a:gd name="T21" fmla="*/ 0 h 21"/>
                      <a:gd name="T22" fmla="*/ 7 w 19"/>
                      <a:gd name="T23" fmla="*/ 2 h 21"/>
                      <a:gd name="T24" fmla="*/ 5 w 19"/>
                      <a:gd name="T25" fmla="*/ 2 h 21"/>
                      <a:gd name="T26" fmla="*/ 6 w 19"/>
                      <a:gd name="T27" fmla="*/ 3 h 21"/>
                      <a:gd name="T28" fmla="*/ 8 w 19"/>
                      <a:gd name="T29" fmla="*/ 6 h 21"/>
                      <a:gd name="T30" fmla="*/ 9 w 19"/>
                      <a:gd name="T31" fmla="*/ 9 h 21"/>
                      <a:gd name="T32" fmla="*/ 4 w 19"/>
                      <a:gd name="T33" fmla="*/ 8 h 21"/>
                      <a:gd name="T34" fmla="*/ 1 w 19"/>
                      <a:gd name="T35" fmla="*/ 12 h 21"/>
                      <a:gd name="T36" fmla="*/ 0 w 19"/>
                      <a:gd name="T37" fmla="*/ 15 h 21"/>
                      <a:gd name="T38" fmla="*/ 1 w 19"/>
                      <a:gd name="T39" fmla="*/ 15 h 21"/>
                      <a:gd name="T40" fmla="*/ 2 w 19"/>
                      <a:gd name="T41" fmla="*/ 16 h 21"/>
                      <a:gd name="T42" fmla="*/ 4 w 19"/>
                      <a:gd name="T43" fmla="*/ 18 h 21"/>
                      <a:gd name="T44" fmla="*/ 6 w 19"/>
                      <a:gd name="T45" fmla="*/ 19 h 21"/>
                      <a:gd name="T46" fmla="*/ 7 w 19"/>
                      <a:gd name="T47" fmla="*/ 20 h 21"/>
                      <a:gd name="T48" fmla="*/ 7 w 19"/>
                      <a:gd name="T49" fmla="*/ 21 h 21"/>
                      <a:gd name="T50" fmla="*/ 9 w 19"/>
                      <a:gd name="T51" fmla="*/ 21 h 21"/>
                      <a:gd name="T52" fmla="*/ 10 w 19"/>
                      <a:gd name="T5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9" h="21">
                        <a:moveTo>
                          <a:pt x="10" y="21"/>
                        </a:moveTo>
                        <a:cubicBezTo>
                          <a:pt x="10" y="20"/>
                          <a:pt x="13" y="21"/>
                          <a:pt x="13" y="20"/>
                        </a:cubicBezTo>
                        <a:cubicBezTo>
                          <a:pt x="12" y="19"/>
                          <a:pt x="15" y="18"/>
                          <a:pt x="15" y="18"/>
                        </a:cubicBezTo>
                        <a:cubicBezTo>
                          <a:pt x="15" y="18"/>
                          <a:pt x="16" y="16"/>
                          <a:pt x="16" y="15"/>
                        </a:cubicBezTo>
                        <a:cubicBezTo>
                          <a:pt x="16" y="14"/>
                          <a:pt x="16" y="13"/>
                          <a:pt x="18" y="13"/>
                        </a:cubicBezTo>
                        <a:cubicBezTo>
                          <a:pt x="19" y="13"/>
                          <a:pt x="19" y="12"/>
                          <a:pt x="19" y="12"/>
                        </a:cubicBezTo>
                        <a:cubicBezTo>
                          <a:pt x="18" y="12"/>
                          <a:pt x="17" y="12"/>
                          <a:pt x="17" y="12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7" y="5"/>
                          <a:pt x="8" y="6"/>
                        </a:cubicBezTo>
                        <a:cubicBezTo>
                          <a:pt x="9" y="7"/>
                          <a:pt x="9" y="9"/>
                          <a:pt x="9" y="9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0" y="12"/>
                          <a:pt x="1" y="12"/>
                        </a:cubicBezTo>
                        <a:cubicBezTo>
                          <a:pt x="2" y="13"/>
                          <a:pt x="0" y="15"/>
                          <a:pt x="0" y="15"/>
                        </a:cubicBezTo>
                        <a:cubicBezTo>
                          <a:pt x="0" y="15"/>
                          <a:pt x="1" y="15"/>
                          <a:pt x="1" y="15"/>
                        </a:cubicBezTo>
                        <a:cubicBezTo>
                          <a:pt x="1" y="15"/>
                          <a:pt x="2" y="16"/>
                          <a:pt x="2" y="16"/>
                        </a:cubicBezTo>
                        <a:cubicBezTo>
                          <a:pt x="3" y="17"/>
                          <a:pt x="3" y="18"/>
                          <a:pt x="4" y="18"/>
                        </a:cubicBezTo>
                        <a:cubicBezTo>
                          <a:pt x="5" y="19"/>
                          <a:pt x="6" y="19"/>
                          <a:pt x="6" y="19"/>
                        </a:cubicBezTo>
                        <a:cubicBezTo>
                          <a:pt x="7" y="20"/>
                          <a:pt x="6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8" y="21"/>
                          <a:pt x="8" y="20"/>
                          <a:pt x="9" y="21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99" name="Freeform 117">
                    <a:extLst>
                      <a:ext uri="{FF2B5EF4-FFF2-40B4-BE49-F238E27FC236}">
                        <a16:creationId xmlns:a16="http://schemas.microsoft.com/office/drawing/2014/main" id="{E2FA63F5-FB97-7900-03C4-58FADD8FBB0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051340" y="208585"/>
                    <a:ext cx="1900801" cy="1403914"/>
                  </a:xfrm>
                  <a:custGeom>
                    <a:avLst/>
                    <a:gdLst>
                      <a:gd name="T0" fmla="*/ 207 w 276"/>
                      <a:gd name="T1" fmla="*/ 30 h 193"/>
                      <a:gd name="T2" fmla="*/ 105 w 276"/>
                      <a:gd name="T3" fmla="*/ 143 h 193"/>
                      <a:gd name="T4" fmla="*/ 92 w 276"/>
                      <a:gd name="T5" fmla="*/ 107 h 193"/>
                      <a:gd name="T6" fmla="*/ 214 w 276"/>
                      <a:gd name="T7" fmla="*/ 97 h 193"/>
                      <a:gd name="T8" fmla="*/ 230 w 276"/>
                      <a:gd name="T9" fmla="*/ 99 h 193"/>
                      <a:gd name="T10" fmla="*/ 247 w 276"/>
                      <a:gd name="T11" fmla="*/ 80 h 193"/>
                      <a:gd name="T12" fmla="*/ 247 w 276"/>
                      <a:gd name="T13" fmla="*/ 73 h 193"/>
                      <a:gd name="T14" fmla="*/ 5 w 276"/>
                      <a:gd name="T15" fmla="*/ 57 h 193"/>
                      <a:gd name="T16" fmla="*/ 245 w 276"/>
                      <a:gd name="T17" fmla="*/ 18 h 193"/>
                      <a:gd name="T18" fmla="*/ 173 w 276"/>
                      <a:gd name="T19" fmla="*/ 8 h 193"/>
                      <a:gd name="T20" fmla="*/ 194 w 276"/>
                      <a:gd name="T21" fmla="*/ 7 h 193"/>
                      <a:gd name="T22" fmla="*/ 239 w 276"/>
                      <a:gd name="T23" fmla="*/ 13 h 193"/>
                      <a:gd name="T24" fmla="*/ 215 w 276"/>
                      <a:gd name="T25" fmla="*/ 6 h 193"/>
                      <a:gd name="T26" fmla="*/ 159 w 276"/>
                      <a:gd name="T27" fmla="*/ 1 h 193"/>
                      <a:gd name="T28" fmla="*/ 141 w 276"/>
                      <a:gd name="T29" fmla="*/ 5 h 193"/>
                      <a:gd name="T30" fmla="*/ 140 w 276"/>
                      <a:gd name="T31" fmla="*/ 13 h 193"/>
                      <a:gd name="T32" fmla="*/ 130 w 276"/>
                      <a:gd name="T33" fmla="*/ 23 h 193"/>
                      <a:gd name="T34" fmla="*/ 102 w 276"/>
                      <a:gd name="T35" fmla="*/ 19 h 193"/>
                      <a:gd name="T36" fmla="*/ 77 w 276"/>
                      <a:gd name="T37" fmla="*/ 16 h 193"/>
                      <a:gd name="T38" fmla="*/ 49 w 276"/>
                      <a:gd name="T39" fmla="*/ 23 h 193"/>
                      <a:gd name="T40" fmla="*/ 38 w 276"/>
                      <a:gd name="T41" fmla="*/ 38 h 193"/>
                      <a:gd name="T42" fmla="*/ 4 w 276"/>
                      <a:gd name="T43" fmla="*/ 53 h 193"/>
                      <a:gd name="T44" fmla="*/ 22 w 276"/>
                      <a:gd name="T45" fmla="*/ 58 h 193"/>
                      <a:gd name="T46" fmla="*/ 26 w 276"/>
                      <a:gd name="T47" fmla="*/ 66 h 193"/>
                      <a:gd name="T48" fmla="*/ 56 w 276"/>
                      <a:gd name="T49" fmla="*/ 68 h 193"/>
                      <a:gd name="T50" fmla="*/ 72 w 276"/>
                      <a:gd name="T51" fmla="*/ 84 h 193"/>
                      <a:gd name="T52" fmla="*/ 77 w 276"/>
                      <a:gd name="T53" fmla="*/ 100 h 193"/>
                      <a:gd name="T54" fmla="*/ 100 w 276"/>
                      <a:gd name="T55" fmla="*/ 107 h 193"/>
                      <a:gd name="T56" fmla="*/ 84 w 276"/>
                      <a:gd name="T57" fmla="*/ 114 h 193"/>
                      <a:gd name="T58" fmla="*/ 81 w 276"/>
                      <a:gd name="T59" fmla="*/ 125 h 193"/>
                      <a:gd name="T60" fmla="*/ 101 w 276"/>
                      <a:gd name="T61" fmla="*/ 120 h 193"/>
                      <a:gd name="T62" fmla="*/ 95 w 276"/>
                      <a:gd name="T63" fmla="*/ 132 h 193"/>
                      <a:gd name="T64" fmla="*/ 87 w 276"/>
                      <a:gd name="T65" fmla="*/ 140 h 193"/>
                      <a:gd name="T66" fmla="*/ 87 w 276"/>
                      <a:gd name="T67" fmla="*/ 141 h 193"/>
                      <a:gd name="T68" fmla="*/ 89 w 276"/>
                      <a:gd name="T69" fmla="*/ 153 h 193"/>
                      <a:gd name="T70" fmla="*/ 101 w 276"/>
                      <a:gd name="T71" fmla="*/ 159 h 193"/>
                      <a:gd name="T72" fmla="*/ 100 w 276"/>
                      <a:gd name="T73" fmla="*/ 172 h 193"/>
                      <a:gd name="T74" fmla="*/ 113 w 276"/>
                      <a:gd name="T75" fmla="*/ 181 h 193"/>
                      <a:gd name="T76" fmla="*/ 122 w 276"/>
                      <a:gd name="T77" fmla="*/ 185 h 193"/>
                      <a:gd name="T78" fmla="*/ 132 w 276"/>
                      <a:gd name="T79" fmla="*/ 188 h 193"/>
                      <a:gd name="T80" fmla="*/ 137 w 276"/>
                      <a:gd name="T81" fmla="*/ 184 h 193"/>
                      <a:gd name="T82" fmla="*/ 144 w 276"/>
                      <a:gd name="T83" fmla="*/ 169 h 193"/>
                      <a:gd name="T84" fmla="*/ 150 w 276"/>
                      <a:gd name="T85" fmla="*/ 152 h 193"/>
                      <a:gd name="T86" fmla="*/ 168 w 276"/>
                      <a:gd name="T87" fmla="*/ 150 h 193"/>
                      <a:gd name="T88" fmla="*/ 193 w 276"/>
                      <a:gd name="T89" fmla="*/ 131 h 193"/>
                      <a:gd name="T90" fmla="*/ 216 w 276"/>
                      <a:gd name="T91" fmla="*/ 124 h 193"/>
                      <a:gd name="T92" fmla="*/ 221 w 276"/>
                      <a:gd name="T93" fmla="*/ 114 h 193"/>
                      <a:gd name="T94" fmla="*/ 213 w 276"/>
                      <a:gd name="T95" fmla="*/ 110 h 193"/>
                      <a:gd name="T96" fmla="*/ 217 w 276"/>
                      <a:gd name="T97" fmla="*/ 106 h 193"/>
                      <a:gd name="T98" fmla="*/ 231 w 276"/>
                      <a:gd name="T99" fmla="*/ 105 h 193"/>
                      <a:gd name="T100" fmla="*/ 211 w 276"/>
                      <a:gd name="T101" fmla="*/ 97 h 193"/>
                      <a:gd name="T102" fmla="*/ 226 w 276"/>
                      <a:gd name="T103" fmla="*/ 91 h 193"/>
                      <a:gd name="T104" fmla="*/ 246 w 276"/>
                      <a:gd name="T105" fmla="*/ 83 h 193"/>
                      <a:gd name="T106" fmla="*/ 240 w 276"/>
                      <a:gd name="T107" fmla="*/ 76 h 193"/>
                      <a:gd name="T108" fmla="*/ 243 w 276"/>
                      <a:gd name="T109" fmla="*/ 63 h 193"/>
                      <a:gd name="T110" fmla="*/ 234 w 276"/>
                      <a:gd name="T111" fmla="*/ 52 h 193"/>
                      <a:gd name="T112" fmla="*/ 240 w 276"/>
                      <a:gd name="T113" fmla="*/ 33 h 193"/>
                      <a:gd name="T114" fmla="*/ 267 w 276"/>
                      <a:gd name="T115" fmla="*/ 26 h 193"/>
                      <a:gd name="T116" fmla="*/ 235 w 276"/>
                      <a:gd name="T117" fmla="*/ 24 h 193"/>
                      <a:gd name="T118" fmla="*/ 212 w 276"/>
                      <a:gd name="T119" fmla="*/ 21 h 193"/>
                      <a:gd name="T120" fmla="*/ 190 w 276"/>
                      <a:gd name="T121" fmla="*/ 18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76" h="193">
                        <a:moveTo>
                          <a:pt x="243" y="64"/>
                        </a:moveTo>
                        <a:cubicBezTo>
                          <a:pt x="244" y="65"/>
                          <a:pt x="244" y="65"/>
                          <a:pt x="244" y="65"/>
                        </a:cubicBezTo>
                        <a:cubicBezTo>
                          <a:pt x="244" y="64"/>
                          <a:pt x="244" y="64"/>
                          <a:pt x="243" y="64"/>
                        </a:cubicBezTo>
                        <a:close/>
                        <a:moveTo>
                          <a:pt x="131" y="191"/>
                        </a:moveTo>
                        <a:cubicBezTo>
                          <a:pt x="131" y="193"/>
                          <a:pt x="131" y="193"/>
                          <a:pt x="131" y="193"/>
                        </a:cubicBezTo>
                        <a:cubicBezTo>
                          <a:pt x="131" y="192"/>
                          <a:pt x="131" y="193"/>
                          <a:pt x="132" y="193"/>
                        </a:cubicBezTo>
                        <a:cubicBezTo>
                          <a:pt x="133" y="193"/>
                          <a:pt x="132" y="192"/>
                          <a:pt x="132" y="192"/>
                        </a:cubicBezTo>
                        <a:cubicBezTo>
                          <a:pt x="132" y="192"/>
                          <a:pt x="131" y="192"/>
                          <a:pt x="131" y="191"/>
                        </a:cubicBezTo>
                        <a:close/>
                        <a:moveTo>
                          <a:pt x="125" y="184"/>
                        </a:moveTo>
                        <a:cubicBezTo>
                          <a:pt x="125" y="184"/>
                          <a:pt x="125" y="185"/>
                          <a:pt x="125" y="185"/>
                        </a:cubicBezTo>
                        <a:cubicBezTo>
                          <a:pt x="124" y="185"/>
                          <a:pt x="125" y="184"/>
                          <a:pt x="125" y="184"/>
                        </a:cubicBezTo>
                        <a:close/>
                        <a:moveTo>
                          <a:pt x="233" y="82"/>
                        </a:moveTo>
                        <a:cubicBezTo>
                          <a:pt x="233" y="82"/>
                          <a:pt x="232" y="84"/>
                          <a:pt x="232" y="85"/>
                        </a:cubicBezTo>
                        <a:cubicBezTo>
                          <a:pt x="233" y="85"/>
                          <a:pt x="233" y="85"/>
                          <a:pt x="233" y="85"/>
                        </a:cubicBezTo>
                        <a:cubicBezTo>
                          <a:pt x="234" y="85"/>
                          <a:pt x="236" y="85"/>
                          <a:pt x="237" y="85"/>
                        </a:cubicBezTo>
                        <a:cubicBezTo>
                          <a:pt x="240" y="84"/>
                          <a:pt x="233" y="83"/>
                          <a:pt x="233" y="82"/>
                        </a:cubicBezTo>
                        <a:close/>
                        <a:moveTo>
                          <a:pt x="207" y="30"/>
                        </a:moveTo>
                        <a:cubicBezTo>
                          <a:pt x="210" y="29"/>
                          <a:pt x="206" y="31"/>
                          <a:pt x="206" y="31"/>
                        </a:cubicBezTo>
                        <a:cubicBezTo>
                          <a:pt x="206" y="31"/>
                          <a:pt x="206" y="32"/>
                          <a:pt x="205" y="32"/>
                        </a:cubicBezTo>
                        <a:cubicBezTo>
                          <a:pt x="204" y="33"/>
                          <a:pt x="205" y="31"/>
                          <a:pt x="207" y="30"/>
                        </a:cubicBezTo>
                        <a:close/>
                        <a:moveTo>
                          <a:pt x="142" y="15"/>
                        </a:moveTo>
                        <a:cubicBezTo>
                          <a:pt x="143" y="15"/>
                          <a:pt x="144" y="16"/>
                          <a:pt x="142" y="16"/>
                        </a:cubicBezTo>
                        <a:cubicBezTo>
                          <a:pt x="142" y="16"/>
                          <a:pt x="141" y="14"/>
                          <a:pt x="142" y="15"/>
                        </a:cubicBezTo>
                        <a:close/>
                        <a:moveTo>
                          <a:pt x="161" y="146"/>
                        </a:moveTo>
                        <a:cubicBezTo>
                          <a:pt x="162" y="146"/>
                          <a:pt x="163" y="146"/>
                          <a:pt x="164" y="146"/>
                        </a:cubicBezTo>
                        <a:cubicBezTo>
                          <a:pt x="163" y="147"/>
                          <a:pt x="163" y="148"/>
                          <a:pt x="163" y="148"/>
                        </a:cubicBezTo>
                        <a:cubicBezTo>
                          <a:pt x="162" y="148"/>
                          <a:pt x="161" y="148"/>
                          <a:pt x="161" y="148"/>
                        </a:cubicBezTo>
                        <a:cubicBezTo>
                          <a:pt x="161" y="148"/>
                          <a:pt x="161" y="147"/>
                          <a:pt x="160" y="147"/>
                        </a:cubicBezTo>
                        <a:cubicBezTo>
                          <a:pt x="161" y="147"/>
                          <a:pt x="161" y="146"/>
                          <a:pt x="161" y="146"/>
                        </a:cubicBezTo>
                        <a:close/>
                        <a:moveTo>
                          <a:pt x="92" y="144"/>
                        </a:moveTo>
                        <a:cubicBezTo>
                          <a:pt x="93" y="144"/>
                          <a:pt x="94" y="145"/>
                          <a:pt x="93" y="145"/>
                        </a:cubicBezTo>
                        <a:cubicBezTo>
                          <a:pt x="93" y="145"/>
                          <a:pt x="91" y="144"/>
                          <a:pt x="92" y="144"/>
                        </a:cubicBezTo>
                        <a:close/>
                        <a:moveTo>
                          <a:pt x="105" y="143"/>
                        </a:moveTo>
                        <a:cubicBezTo>
                          <a:pt x="106" y="142"/>
                          <a:pt x="105" y="143"/>
                          <a:pt x="105" y="143"/>
                        </a:cubicBezTo>
                        <a:cubicBezTo>
                          <a:pt x="105" y="143"/>
                          <a:pt x="105" y="144"/>
                          <a:pt x="105" y="144"/>
                        </a:cubicBezTo>
                        <a:cubicBezTo>
                          <a:pt x="104" y="145"/>
                          <a:pt x="102" y="145"/>
                          <a:pt x="101" y="145"/>
                        </a:cubicBezTo>
                        <a:cubicBezTo>
                          <a:pt x="100" y="146"/>
                          <a:pt x="101" y="145"/>
                          <a:pt x="101" y="145"/>
                        </a:cubicBezTo>
                        <a:cubicBezTo>
                          <a:pt x="102" y="145"/>
                          <a:pt x="102" y="144"/>
                          <a:pt x="102" y="144"/>
                        </a:cubicBezTo>
                        <a:cubicBezTo>
                          <a:pt x="103" y="143"/>
                          <a:pt x="104" y="143"/>
                          <a:pt x="105" y="143"/>
                        </a:cubicBezTo>
                        <a:close/>
                        <a:moveTo>
                          <a:pt x="103" y="137"/>
                        </a:moveTo>
                        <a:cubicBezTo>
                          <a:pt x="104" y="137"/>
                          <a:pt x="103" y="138"/>
                          <a:pt x="103" y="138"/>
                        </a:cubicBezTo>
                        <a:cubicBezTo>
                          <a:pt x="103" y="138"/>
                          <a:pt x="102" y="137"/>
                          <a:pt x="103" y="137"/>
                        </a:cubicBezTo>
                        <a:close/>
                        <a:moveTo>
                          <a:pt x="103" y="136"/>
                        </a:moveTo>
                        <a:cubicBezTo>
                          <a:pt x="105" y="136"/>
                          <a:pt x="104" y="137"/>
                          <a:pt x="104" y="137"/>
                        </a:cubicBezTo>
                        <a:cubicBezTo>
                          <a:pt x="104" y="137"/>
                          <a:pt x="102" y="136"/>
                          <a:pt x="103" y="136"/>
                        </a:cubicBezTo>
                        <a:close/>
                        <a:moveTo>
                          <a:pt x="209" y="115"/>
                        </a:moveTo>
                        <a:cubicBezTo>
                          <a:pt x="211" y="115"/>
                          <a:pt x="210" y="117"/>
                          <a:pt x="209" y="117"/>
                        </a:cubicBezTo>
                        <a:cubicBezTo>
                          <a:pt x="209" y="117"/>
                          <a:pt x="207" y="116"/>
                          <a:pt x="207" y="116"/>
                        </a:cubicBezTo>
                        <a:cubicBezTo>
                          <a:pt x="207" y="116"/>
                          <a:pt x="208" y="116"/>
                          <a:pt x="208" y="116"/>
                        </a:cubicBezTo>
                        <a:cubicBezTo>
                          <a:pt x="208" y="116"/>
                          <a:pt x="209" y="115"/>
                          <a:pt x="209" y="115"/>
                        </a:cubicBezTo>
                        <a:close/>
                        <a:moveTo>
                          <a:pt x="92" y="107"/>
                        </a:moveTo>
                        <a:cubicBezTo>
                          <a:pt x="91" y="107"/>
                          <a:pt x="93" y="108"/>
                          <a:pt x="93" y="108"/>
                        </a:cubicBezTo>
                        <a:cubicBezTo>
                          <a:pt x="93" y="108"/>
                          <a:pt x="94" y="107"/>
                          <a:pt x="92" y="107"/>
                        </a:cubicBezTo>
                        <a:close/>
                        <a:moveTo>
                          <a:pt x="88" y="106"/>
                        </a:moveTo>
                        <a:cubicBezTo>
                          <a:pt x="87" y="106"/>
                          <a:pt x="87" y="107"/>
                          <a:pt x="87" y="107"/>
                        </a:cubicBezTo>
                        <a:cubicBezTo>
                          <a:pt x="87" y="107"/>
                          <a:pt x="88" y="108"/>
                          <a:pt x="87" y="108"/>
                        </a:cubicBezTo>
                        <a:cubicBezTo>
                          <a:pt x="87" y="108"/>
                          <a:pt x="88" y="108"/>
                          <a:pt x="88" y="108"/>
                        </a:cubicBezTo>
                        <a:cubicBezTo>
                          <a:pt x="88" y="107"/>
                          <a:pt x="89" y="106"/>
                          <a:pt x="88" y="106"/>
                        </a:cubicBezTo>
                        <a:close/>
                        <a:moveTo>
                          <a:pt x="221" y="91"/>
                        </a:moveTo>
                        <a:cubicBezTo>
                          <a:pt x="221" y="91"/>
                          <a:pt x="221" y="91"/>
                          <a:pt x="221" y="91"/>
                        </a:cubicBezTo>
                        <a:cubicBezTo>
                          <a:pt x="220" y="92"/>
                          <a:pt x="219" y="92"/>
                          <a:pt x="218" y="92"/>
                        </a:cubicBezTo>
                        <a:cubicBezTo>
                          <a:pt x="218" y="92"/>
                          <a:pt x="218" y="93"/>
                          <a:pt x="218" y="93"/>
                        </a:cubicBezTo>
                        <a:cubicBezTo>
                          <a:pt x="218" y="93"/>
                          <a:pt x="219" y="93"/>
                          <a:pt x="219" y="94"/>
                        </a:cubicBezTo>
                        <a:cubicBezTo>
                          <a:pt x="217" y="93"/>
                          <a:pt x="214" y="93"/>
                          <a:pt x="213" y="94"/>
                        </a:cubicBezTo>
                        <a:cubicBezTo>
                          <a:pt x="212" y="94"/>
                          <a:pt x="212" y="94"/>
                          <a:pt x="211" y="95"/>
                        </a:cubicBezTo>
                        <a:cubicBezTo>
                          <a:pt x="212" y="95"/>
                          <a:pt x="211" y="96"/>
                          <a:pt x="211" y="96"/>
                        </a:cubicBezTo>
                        <a:cubicBezTo>
                          <a:pt x="212" y="96"/>
                          <a:pt x="213" y="96"/>
                          <a:pt x="213" y="96"/>
                        </a:cubicBezTo>
                        <a:cubicBezTo>
                          <a:pt x="213" y="96"/>
                          <a:pt x="214" y="97"/>
                          <a:pt x="214" y="97"/>
                        </a:cubicBezTo>
                        <a:cubicBezTo>
                          <a:pt x="215" y="97"/>
                          <a:pt x="215" y="97"/>
                          <a:pt x="216" y="97"/>
                        </a:cubicBezTo>
                        <a:cubicBezTo>
                          <a:pt x="216" y="97"/>
                          <a:pt x="217" y="96"/>
                          <a:pt x="217" y="96"/>
                        </a:cubicBezTo>
                        <a:cubicBezTo>
                          <a:pt x="217" y="96"/>
                          <a:pt x="218" y="96"/>
                          <a:pt x="219" y="96"/>
                        </a:cubicBezTo>
                        <a:cubicBezTo>
                          <a:pt x="219" y="96"/>
                          <a:pt x="219" y="95"/>
                          <a:pt x="219" y="94"/>
                        </a:cubicBezTo>
                        <a:cubicBezTo>
                          <a:pt x="220" y="94"/>
                          <a:pt x="220" y="94"/>
                          <a:pt x="220" y="94"/>
                        </a:cubicBezTo>
                        <a:cubicBezTo>
                          <a:pt x="221" y="94"/>
                          <a:pt x="221" y="95"/>
                          <a:pt x="221" y="96"/>
                        </a:cubicBezTo>
                        <a:cubicBezTo>
                          <a:pt x="222" y="96"/>
                          <a:pt x="224" y="96"/>
                          <a:pt x="225" y="96"/>
                        </a:cubicBezTo>
                        <a:cubicBezTo>
                          <a:pt x="225" y="96"/>
                          <a:pt x="225" y="96"/>
                          <a:pt x="226" y="97"/>
                        </a:cubicBezTo>
                        <a:cubicBezTo>
                          <a:pt x="225" y="97"/>
                          <a:pt x="223" y="97"/>
                          <a:pt x="224" y="97"/>
                        </a:cubicBezTo>
                        <a:cubicBezTo>
                          <a:pt x="225" y="98"/>
                          <a:pt x="224" y="98"/>
                          <a:pt x="225" y="98"/>
                        </a:cubicBezTo>
                        <a:cubicBezTo>
                          <a:pt x="223" y="100"/>
                          <a:pt x="228" y="101"/>
                          <a:pt x="230" y="102"/>
                        </a:cubicBezTo>
                        <a:cubicBezTo>
                          <a:pt x="230" y="102"/>
                          <a:pt x="231" y="103"/>
                          <a:pt x="232" y="104"/>
                        </a:cubicBezTo>
                        <a:cubicBezTo>
                          <a:pt x="233" y="104"/>
                          <a:pt x="234" y="103"/>
                          <a:pt x="234" y="104"/>
                        </a:cubicBezTo>
                        <a:cubicBezTo>
                          <a:pt x="234" y="104"/>
                          <a:pt x="235" y="103"/>
                          <a:pt x="234" y="102"/>
                        </a:cubicBezTo>
                        <a:cubicBezTo>
                          <a:pt x="233" y="101"/>
                          <a:pt x="230" y="103"/>
                          <a:pt x="234" y="100"/>
                        </a:cubicBezTo>
                        <a:cubicBezTo>
                          <a:pt x="234" y="100"/>
                          <a:pt x="234" y="100"/>
                          <a:pt x="234" y="100"/>
                        </a:cubicBezTo>
                        <a:cubicBezTo>
                          <a:pt x="232" y="99"/>
                          <a:pt x="231" y="99"/>
                          <a:pt x="230" y="99"/>
                        </a:cubicBezTo>
                        <a:cubicBezTo>
                          <a:pt x="230" y="99"/>
                          <a:pt x="229" y="98"/>
                          <a:pt x="229" y="98"/>
                        </a:cubicBezTo>
                        <a:cubicBezTo>
                          <a:pt x="228" y="98"/>
                          <a:pt x="230" y="98"/>
                          <a:pt x="230" y="98"/>
                        </a:cubicBezTo>
                        <a:cubicBezTo>
                          <a:pt x="231" y="98"/>
                          <a:pt x="231" y="99"/>
                          <a:pt x="231" y="99"/>
                        </a:cubicBezTo>
                        <a:cubicBezTo>
                          <a:pt x="232" y="99"/>
                          <a:pt x="232" y="98"/>
                          <a:pt x="233" y="98"/>
                        </a:cubicBezTo>
                        <a:cubicBezTo>
                          <a:pt x="234" y="98"/>
                          <a:pt x="234" y="97"/>
                          <a:pt x="234" y="96"/>
                        </a:cubicBezTo>
                        <a:cubicBezTo>
                          <a:pt x="231" y="95"/>
                          <a:pt x="230" y="95"/>
                          <a:pt x="227" y="96"/>
                        </a:cubicBezTo>
                        <a:cubicBezTo>
                          <a:pt x="228" y="96"/>
                          <a:pt x="228" y="95"/>
                          <a:pt x="229" y="95"/>
                        </a:cubicBezTo>
                        <a:cubicBezTo>
                          <a:pt x="229" y="95"/>
                          <a:pt x="230" y="95"/>
                          <a:pt x="230" y="95"/>
                        </a:cubicBezTo>
                        <a:cubicBezTo>
                          <a:pt x="230" y="95"/>
                          <a:pt x="230" y="94"/>
                          <a:pt x="230" y="94"/>
                        </a:cubicBezTo>
                        <a:cubicBezTo>
                          <a:pt x="227" y="94"/>
                          <a:pt x="227" y="94"/>
                          <a:pt x="227" y="94"/>
                        </a:cubicBezTo>
                        <a:cubicBezTo>
                          <a:pt x="227" y="94"/>
                          <a:pt x="227" y="93"/>
                          <a:pt x="228" y="93"/>
                        </a:cubicBezTo>
                        <a:cubicBezTo>
                          <a:pt x="226" y="92"/>
                          <a:pt x="223" y="90"/>
                          <a:pt x="221" y="91"/>
                        </a:cubicBezTo>
                        <a:close/>
                        <a:moveTo>
                          <a:pt x="72" y="81"/>
                        </a:moveTo>
                        <a:cubicBezTo>
                          <a:pt x="71" y="81"/>
                          <a:pt x="69" y="82"/>
                          <a:pt x="71" y="82"/>
                        </a:cubicBezTo>
                        <a:cubicBezTo>
                          <a:pt x="71" y="82"/>
                          <a:pt x="73" y="81"/>
                          <a:pt x="73" y="81"/>
                        </a:cubicBezTo>
                        <a:cubicBezTo>
                          <a:pt x="73" y="81"/>
                          <a:pt x="72" y="80"/>
                          <a:pt x="72" y="81"/>
                        </a:cubicBezTo>
                        <a:close/>
                        <a:moveTo>
                          <a:pt x="247" y="80"/>
                        </a:moveTo>
                        <a:cubicBezTo>
                          <a:pt x="247" y="80"/>
                          <a:pt x="246" y="80"/>
                          <a:pt x="246" y="81"/>
                        </a:cubicBezTo>
                        <a:cubicBezTo>
                          <a:pt x="247" y="81"/>
                          <a:pt x="247" y="81"/>
                          <a:pt x="247" y="81"/>
                        </a:cubicBezTo>
                        <a:cubicBezTo>
                          <a:pt x="247" y="80"/>
                          <a:pt x="248" y="80"/>
                          <a:pt x="247" y="80"/>
                        </a:cubicBezTo>
                        <a:close/>
                        <a:moveTo>
                          <a:pt x="240" y="78"/>
                        </a:moveTo>
                        <a:cubicBezTo>
                          <a:pt x="240" y="79"/>
                          <a:pt x="240" y="80"/>
                          <a:pt x="241" y="81"/>
                        </a:cubicBezTo>
                        <a:cubicBezTo>
                          <a:pt x="241" y="81"/>
                          <a:pt x="242" y="81"/>
                          <a:pt x="242" y="81"/>
                        </a:cubicBezTo>
                        <a:cubicBezTo>
                          <a:pt x="242" y="81"/>
                          <a:pt x="242" y="80"/>
                          <a:pt x="243" y="80"/>
                        </a:cubicBezTo>
                        <a:cubicBezTo>
                          <a:pt x="243" y="80"/>
                          <a:pt x="243" y="79"/>
                          <a:pt x="243" y="79"/>
                        </a:cubicBezTo>
                        <a:cubicBezTo>
                          <a:pt x="243" y="79"/>
                          <a:pt x="242" y="79"/>
                          <a:pt x="242" y="79"/>
                        </a:cubicBezTo>
                        <a:cubicBezTo>
                          <a:pt x="241" y="79"/>
                          <a:pt x="242" y="78"/>
                          <a:pt x="241" y="78"/>
                        </a:cubicBezTo>
                        <a:cubicBezTo>
                          <a:pt x="241" y="78"/>
                          <a:pt x="241" y="78"/>
                          <a:pt x="240" y="78"/>
                        </a:cubicBezTo>
                        <a:close/>
                        <a:moveTo>
                          <a:pt x="231" y="75"/>
                        </a:moveTo>
                        <a:cubicBezTo>
                          <a:pt x="232" y="75"/>
                          <a:pt x="232" y="77"/>
                          <a:pt x="232" y="78"/>
                        </a:cubicBezTo>
                        <a:cubicBezTo>
                          <a:pt x="232" y="78"/>
                          <a:pt x="231" y="78"/>
                          <a:pt x="231" y="78"/>
                        </a:cubicBezTo>
                        <a:cubicBezTo>
                          <a:pt x="231" y="78"/>
                          <a:pt x="230" y="75"/>
                          <a:pt x="231" y="75"/>
                        </a:cubicBezTo>
                        <a:close/>
                        <a:moveTo>
                          <a:pt x="247" y="72"/>
                        </a:moveTo>
                        <a:cubicBezTo>
                          <a:pt x="247" y="72"/>
                          <a:pt x="247" y="73"/>
                          <a:pt x="247" y="73"/>
                        </a:cubicBezTo>
                        <a:cubicBezTo>
                          <a:pt x="246" y="73"/>
                          <a:pt x="246" y="73"/>
                          <a:pt x="245" y="73"/>
                        </a:cubicBezTo>
                        <a:cubicBezTo>
                          <a:pt x="245" y="75"/>
                          <a:pt x="245" y="78"/>
                          <a:pt x="249" y="77"/>
                        </a:cubicBezTo>
                        <a:cubicBezTo>
                          <a:pt x="249" y="77"/>
                          <a:pt x="249" y="76"/>
                          <a:pt x="250" y="76"/>
                        </a:cubicBezTo>
                        <a:cubicBezTo>
                          <a:pt x="250" y="76"/>
                          <a:pt x="251" y="76"/>
                          <a:pt x="251" y="76"/>
                        </a:cubicBezTo>
                        <a:cubicBezTo>
                          <a:pt x="251" y="77"/>
                          <a:pt x="252" y="76"/>
                          <a:pt x="252" y="76"/>
                        </a:cubicBezTo>
                        <a:cubicBezTo>
                          <a:pt x="252" y="75"/>
                          <a:pt x="252" y="74"/>
                          <a:pt x="252" y="74"/>
                        </a:cubicBezTo>
                        <a:cubicBezTo>
                          <a:pt x="252" y="74"/>
                          <a:pt x="251" y="75"/>
                          <a:pt x="251" y="75"/>
                        </a:cubicBezTo>
                        <a:cubicBezTo>
                          <a:pt x="248" y="75"/>
                          <a:pt x="249" y="74"/>
                          <a:pt x="248" y="72"/>
                        </a:cubicBezTo>
                        <a:lnTo>
                          <a:pt x="247" y="72"/>
                        </a:lnTo>
                        <a:close/>
                        <a:moveTo>
                          <a:pt x="244" y="65"/>
                        </a:moveTo>
                        <a:cubicBezTo>
                          <a:pt x="244" y="65"/>
                          <a:pt x="243" y="65"/>
                          <a:pt x="243" y="65"/>
                        </a:cubicBezTo>
                        <a:cubicBezTo>
                          <a:pt x="244" y="66"/>
                          <a:pt x="246" y="71"/>
                          <a:pt x="246" y="68"/>
                        </a:cubicBezTo>
                        <a:cubicBezTo>
                          <a:pt x="246" y="68"/>
                          <a:pt x="246" y="67"/>
                          <a:pt x="246" y="67"/>
                        </a:cubicBezTo>
                        <a:cubicBezTo>
                          <a:pt x="246" y="67"/>
                          <a:pt x="245" y="66"/>
                          <a:pt x="245" y="66"/>
                        </a:cubicBezTo>
                        <a:cubicBezTo>
                          <a:pt x="244" y="66"/>
                          <a:pt x="245" y="65"/>
                          <a:pt x="245" y="65"/>
                        </a:cubicBezTo>
                        <a:lnTo>
                          <a:pt x="244" y="65"/>
                        </a:lnTo>
                        <a:close/>
                        <a:moveTo>
                          <a:pt x="5" y="57"/>
                        </a:moveTo>
                        <a:cubicBezTo>
                          <a:pt x="6" y="57"/>
                          <a:pt x="6" y="57"/>
                          <a:pt x="6" y="57"/>
                        </a:cubicBezTo>
                        <a:cubicBezTo>
                          <a:pt x="7" y="57"/>
                          <a:pt x="7" y="58"/>
                          <a:pt x="6" y="57"/>
                        </a:cubicBezTo>
                        <a:cubicBezTo>
                          <a:pt x="6" y="57"/>
                          <a:pt x="6" y="57"/>
                          <a:pt x="5" y="57"/>
                        </a:cubicBezTo>
                        <a:close/>
                        <a:moveTo>
                          <a:pt x="1" y="56"/>
                        </a:moveTo>
                        <a:cubicBezTo>
                          <a:pt x="1" y="56"/>
                          <a:pt x="0" y="57"/>
                          <a:pt x="1" y="57"/>
                        </a:cubicBezTo>
                        <a:cubicBezTo>
                          <a:pt x="2" y="58"/>
                          <a:pt x="2" y="57"/>
                          <a:pt x="2" y="57"/>
                        </a:cubicBezTo>
                        <a:cubicBezTo>
                          <a:pt x="2" y="56"/>
                          <a:pt x="1" y="56"/>
                          <a:pt x="1" y="56"/>
                        </a:cubicBezTo>
                        <a:close/>
                        <a:moveTo>
                          <a:pt x="242" y="33"/>
                        </a:moveTo>
                        <a:cubicBezTo>
                          <a:pt x="242" y="33"/>
                          <a:pt x="241" y="34"/>
                          <a:pt x="241" y="34"/>
                        </a:cubicBezTo>
                        <a:cubicBezTo>
                          <a:pt x="244" y="34"/>
                          <a:pt x="244" y="34"/>
                          <a:pt x="242" y="33"/>
                        </a:cubicBezTo>
                        <a:close/>
                        <a:moveTo>
                          <a:pt x="212" y="28"/>
                        </a:moveTo>
                        <a:cubicBezTo>
                          <a:pt x="216" y="28"/>
                          <a:pt x="209" y="30"/>
                          <a:pt x="209" y="30"/>
                        </a:cubicBezTo>
                        <a:cubicBezTo>
                          <a:pt x="209" y="30"/>
                          <a:pt x="208" y="30"/>
                          <a:pt x="208" y="30"/>
                        </a:cubicBezTo>
                        <a:cubicBezTo>
                          <a:pt x="209" y="29"/>
                          <a:pt x="209" y="30"/>
                          <a:pt x="210" y="29"/>
                        </a:cubicBezTo>
                        <a:cubicBezTo>
                          <a:pt x="210" y="29"/>
                          <a:pt x="211" y="28"/>
                          <a:pt x="212" y="28"/>
                        </a:cubicBezTo>
                        <a:close/>
                        <a:moveTo>
                          <a:pt x="245" y="17"/>
                        </a:moveTo>
                        <a:cubicBezTo>
                          <a:pt x="245" y="17"/>
                          <a:pt x="245" y="18"/>
                          <a:pt x="245" y="18"/>
                        </a:cubicBezTo>
                        <a:cubicBezTo>
                          <a:pt x="246" y="19"/>
                          <a:pt x="246" y="18"/>
                          <a:pt x="245" y="17"/>
                        </a:cubicBezTo>
                        <a:close/>
                        <a:moveTo>
                          <a:pt x="241" y="17"/>
                        </a:moveTo>
                        <a:cubicBezTo>
                          <a:pt x="241" y="18"/>
                          <a:pt x="241" y="18"/>
                          <a:pt x="241" y="19"/>
                        </a:cubicBezTo>
                        <a:cubicBezTo>
                          <a:pt x="242" y="19"/>
                          <a:pt x="242" y="19"/>
                          <a:pt x="242" y="19"/>
                        </a:cubicBezTo>
                        <a:cubicBezTo>
                          <a:pt x="242" y="19"/>
                          <a:pt x="242" y="18"/>
                          <a:pt x="242" y="17"/>
                        </a:cubicBezTo>
                        <a:lnTo>
                          <a:pt x="241" y="17"/>
                        </a:lnTo>
                        <a:close/>
                        <a:moveTo>
                          <a:pt x="88" y="14"/>
                        </a:moveTo>
                        <a:cubicBezTo>
                          <a:pt x="88" y="15"/>
                          <a:pt x="88" y="15"/>
                          <a:pt x="88" y="16"/>
                        </a:cubicBezTo>
                        <a:cubicBezTo>
                          <a:pt x="89" y="18"/>
                          <a:pt x="95" y="20"/>
                          <a:pt x="98" y="20"/>
                        </a:cubicBezTo>
                        <a:cubicBezTo>
                          <a:pt x="98" y="20"/>
                          <a:pt x="100" y="20"/>
                          <a:pt x="99" y="19"/>
                        </a:cubicBezTo>
                        <a:cubicBezTo>
                          <a:pt x="99" y="19"/>
                          <a:pt x="99" y="19"/>
                          <a:pt x="98" y="18"/>
                        </a:cubicBezTo>
                        <a:cubicBezTo>
                          <a:pt x="98" y="18"/>
                          <a:pt x="95" y="17"/>
                          <a:pt x="95" y="17"/>
                        </a:cubicBezTo>
                        <a:cubicBezTo>
                          <a:pt x="95" y="17"/>
                          <a:pt x="94" y="17"/>
                          <a:pt x="94" y="17"/>
                        </a:cubicBezTo>
                        <a:cubicBezTo>
                          <a:pt x="93" y="17"/>
                          <a:pt x="93" y="16"/>
                          <a:pt x="93" y="16"/>
                        </a:cubicBezTo>
                        <a:cubicBezTo>
                          <a:pt x="92" y="15"/>
                          <a:pt x="92" y="16"/>
                          <a:pt x="91" y="16"/>
                        </a:cubicBezTo>
                        <a:cubicBezTo>
                          <a:pt x="90" y="15"/>
                          <a:pt x="89" y="14"/>
                          <a:pt x="88" y="14"/>
                        </a:cubicBezTo>
                        <a:close/>
                        <a:moveTo>
                          <a:pt x="173" y="8"/>
                        </a:moveTo>
                        <a:cubicBezTo>
                          <a:pt x="175" y="8"/>
                          <a:pt x="172" y="9"/>
                          <a:pt x="172" y="9"/>
                        </a:cubicBezTo>
                        <a:cubicBezTo>
                          <a:pt x="172" y="9"/>
                          <a:pt x="172" y="10"/>
                          <a:pt x="171" y="10"/>
                        </a:cubicBezTo>
                        <a:cubicBezTo>
                          <a:pt x="171" y="10"/>
                          <a:pt x="170" y="10"/>
                          <a:pt x="169" y="9"/>
                        </a:cubicBezTo>
                        <a:cubicBezTo>
                          <a:pt x="169" y="10"/>
                          <a:pt x="169" y="10"/>
                          <a:pt x="169" y="10"/>
                        </a:cubicBezTo>
                        <a:cubicBezTo>
                          <a:pt x="168" y="11"/>
                          <a:pt x="169" y="9"/>
                          <a:pt x="169" y="9"/>
                        </a:cubicBezTo>
                        <a:cubicBezTo>
                          <a:pt x="170" y="9"/>
                          <a:pt x="172" y="8"/>
                          <a:pt x="173" y="8"/>
                        </a:cubicBezTo>
                        <a:close/>
                        <a:moveTo>
                          <a:pt x="194" y="7"/>
                        </a:moveTo>
                        <a:cubicBezTo>
                          <a:pt x="195" y="6"/>
                          <a:pt x="197" y="7"/>
                          <a:pt x="197" y="7"/>
                        </a:cubicBezTo>
                        <a:cubicBezTo>
                          <a:pt x="199" y="7"/>
                          <a:pt x="201" y="6"/>
                          <a:pt x="203" y="7"/>
                        </a:cubicBezTo>
                        <a:cubicBezTo>
                          <a:pt x="203" y="7"/>
                          <a:pt x="206" y="7"/>
                          <a:pt x="207" y="7"/>
                        </a:cubicBezTo>
                        <a:cubicBezTo>
                          <a:pt x="204" y="8"/>
                          <a:pt x="200" y="8"/>
                          <a:pt x="198" y="8"/>
                        </a:cubicBezTo>
                        <a:cubicBezTo>
                          <a:pt x="196" y="8"/>
                          <a:pt x="194" y="8"/>
                          <a:pt x="192" y="8"/>
                        </a:cubicBezTo>
                        <a:cubicBezTo>
                          <a:pt x="192" y="9"/>
                          <a:pt x="192" y="9"/>
                          <a:pt x="192" y="9"/>
                        </a:cubicBezTo>
                        <a:cubicBezTo>
                          <a:pt x="190" y="9"/>
                          <a:pt x="188" y="9"/>
                          <a:pt x="187" y="9"/>
                        </a:cubicBezTo>
                        <a:cubicBezTo>
                          <a:pt x="187" y="8"/>
                          <a:pt x="187" y="8"/>
                          <a:pt x="187" y="8"/>
                        </a:cubicBezTo>
                        <a:cubicBezTo>
                          <a:pt x="188" y="8"/>
                          <a:pt x="188" y="8"/>
                          <a:pt x="189" y="8"/>
                        </a:cubicBezTo>
                        <a:cubicBezTo>
                          <a:pt x="190" y="7"/>
                          <a:pt x="192" y="7"/>
                          <a:pt x="194" y="7"/>
                        </a:cubicBezTo>
                        <a:close/>
                        <a:moveTo>
                          <a:pt x="177" y="5"/>
                        </a:moveTo>
                        <a:cubicBezTo>
                          <a:pt x="178" y="5"/>
                          <a:pt x="178" y="5"/>
                          <a:pt x="178" y="5"/>
                        </a:cubicBezTo>
                        <a:cubicBezTo>
                          <a:pt x="178" y="6"/>
                          <a:pt x="178" y="6"/>
                          <a:pt x="178" y="7"/>
                        </a:cubicBezTo>
                        <a:cubicBezTo>
                          <a:pt x="178" y="7"/>
                          <a:pt x="179" y="8"/>
                          <a:pt x="179" y="8"/>
                        </a:cubicBezTo>
                        <a:cubicBezTo>
                          <a:pt x="183" y="7"/>
                          <a:pt x="183" y="7"/>
                          <a:pt x="186" y="9"/>
                        </a:cubicBezTo>
                        <a:cubicBezTo>
                          <a:pt x="185" y="8"/>
                          <a:pt x="184" y="8"/>
                          <a:pt x="183" y="8"/>
                        </a:cubicBezTo>
                        <a:cubicBezTo>
                          <a:pt x="183" y="8"/>
                          <a:pt x="180" y="8"/>
                          <a:pt x="179" y="9"/>
                        </a:cubicBezTo>
                        <a:cubicBezTo>
                          <a:pt x="179" y="9"/>
                          <a:pt x="179" y="9"/>
                          <a:pt x="179" y="9"/>
                        </a:cubicBezTo>
                        <a:cubicBezTo>
                          <a:pt x="179" y="9"/>
                          <a:pt x="180" y="10"/>
                          <a:pt x="179" y="10"/>
                        </a:cubicBezTo>
                        <a:cubicBezTo>
                          <a:pt x="179" y="10"/>
                          <a:pt x="178" y="9"/>
                          <a:pt x="178" y="9"/>
                        </a:cubicBezTo>
                        <a:cubicBezTo>
                          <a:pt x="178" y="9"/>
                          <a:pt x="177" y="9"/>
                          <a:pt x="177" y="9"/>
                        </a:cubicBezTo>
                        <a:cubicBezTo>
                          <a:pt x="177" y="8"/>
                          <a:pt x="177" y="8"/>
                          <a:pt x="177" y="8"/>
                        </a:cubicBezTo>
                        <a:cubicBezTo>
                          <a:pt x="178" y="7"/>
                          <a:pt x="177" y="5"/>
                          <a:pt x="177" y="5"/>
                        </a:cubicBezTo>
                        <a:close/>
                        <a:moveTo>
                          <a:pt x="233" y="16"/>
                        </a:moveTo>
                        <a:cubicBezTo>
                          <a:pt x="234" y="16"/>
                          <a:pt x="234" y="14"/>
                          <a:pt x="235" y="14"/>
                        </a:cubicBezTo>
                        <a:cubicBezTo>
                          <a:pt x="235" y="14"/>
                          <a:pt x="236" y="14"/>
                          <a:pt x="236" y="14"/>
                        </a:cubicBezTo>
                        <a:cubicBezTo>
                          <a:pt x="237" y="14"/>
                          <a:pt x="238" y="13"/>
                          <a:pt x="239" y="13"/>
                        </a:cubicBezTo>
                        <a:cubicBezTo>
                          <a:pt x="239" y="13"/>
                          <a:pt x="239" y="12"/>
                          <a:pt x="239" y="12"/>
                        </a:cubicBezTo>
                        <a:cubicBezTo>
                          <a:pt x="238" y="11"/>
                          <a:pt x="237" y="11"/>
                          <a:pt x="235" y="11"/>
                        </a:cubicBezTo>
                        <a:cubicBezTo>
                          <a:pt x="235" y="11"/>
                          <a:pt x="234" y="10"/>
                          <a:pt x="234" y="10"/>
                        </a:cubicBezTo>
                        <a:cubicBezTo>
                          <a:pt x="232" y="10"/>
                          <a:pt x="230" y="11"/>
                          <a:pt x="229" y="10"/>
                        </a:cubicBezTo>
                        <a:cubicBezTo>
                          <a:pt x="229" y="10"/>
                          <a:pt x="229" y="10"/>
                          <a:pt x="229" y="9"/>
                        </a:cubicBezTo>
                        <a:cubicBezTo>
                          <a:pt x="228" y="9"/>
                          <a:pt x="227" y="9"/>
                          <a:pt x="227" y="9"/>
                        </a:cubicBezTo>
                        <a:cubicBezTo>
                          <a:pt x="227" y="9"/>
                          <a:pt x="226" y="8"/>
                          <a:pt x="226" y="9"/>
                        </a:cubicBezTo>
                        <a:cubicBezTo>
                          <a:pt x="226" y="9"/>
                          <a:pt x="225" y="9"/>
                          <a:pt x="225" y="9"/>
                        </a:cubicBezTo>
                        <a:cubicBezTo>
                          <a:pt x="225" y="9"/>
                          <a:pt x="225" y="9"/>
                          <a:pt x="225" y="8"/>
                        </a:cubicBezTo>
                        <a:cubicBezTo>
                          <a:pt x="225" y="8"/>
                          <a:pt x="224" y="8"/>
                          <a:pt x="224" y="8"/>
                        </a:cubicBezTo>
                        <a:cubicBezTo>
                          <a:pt x="221" y="9"/>
                          <a:pt x="221" y="10"/>
                          <a:pt x="217" y="10"/>
                        </a:cubicBezTo>
                        <a:cubicBezTo>
                          <a:pt x="217" y="9"/>
                          <a:pt x="217" y="9"/>
                          <a:pt x="217" y="9"/>
                        </a:cubicBezTo>
                        <a:cubicBezTo>
                          <a:pt x="218" y="9"/>
                          <a:pt x="219" y="9"/>
                          <a:pt x="221" y="9"/>
                        </a:cubicBezTo>
                        <a:cubicBezTo>
                          <a:pt x="221" y="9"/>
                          <a:pt x="221" y="8"/>
                          <a:pt x="221" y="8"/>
                        </a:cubicBezTo>
                        <a:cubicBezTo>
                          <a:pt x="221" y="8"/>
                          <a:pt x="222" y="7"/>
                          <a:pt x="221" y="7"/>
                        </a:cubicBezTo>
                        <a:cubicBezTo>
                          <a:pt x="221" y="6"/>
                          <a:pt x="218" y="4"/>
                          <a:pt x="217" y="4"/>
                        </a:cubicBezTo>
                        <a:cubicBezTo>
                          <a:pt x="216" y="4"/>
                          <a:pt x="216" y="5"/>
                          <a:pt x="215" y="6"/>
                        </a:cubicBezTo>
                        <a:cubicBezTo>
                          <a:pt x="213" y="7"/>
                          <a:pt x="211" y="7"/>
                          <a:pt x="208" y="7"/>
                        </a:cubicBezTo>
                        <a:cubicBezTo>
                          <a:pt x="209" y="6"/>
                          <a:pt x="210" y="5"/>
                          <a:pt x="211" y="5"/>
                        </a:cubicBezTo>
                        <a:cubicBezTo>
                          <a:pt x="211" y="4"/>
                          <a:pt x="212" y="4"/>
                          <a:pt x="213" y="4"/>
                        </a:cubicBezTo>
                        <a:cubicBezTo>
                          <a:pt x="213" y="4"/>
                          <a:pt x="213" y="3"/>
                          <a:pt x="214" y="3"/>
                        </a:cubicBezTo>
                        <a:cubicBezTo>
                          <a:pt x="213" y="3"/>
                          <a:pt x="212" y="2"/>
                          <a:pt x="212" y="2"/>
                        </a:cubicBezTo>
                        <a:cubicBezTo>
                          <a:pt x="210" y="2"/>
                          <a:pt x="207" y="2"/>
                          <a:pt x="204" y="2"/>
                        </a:cubicBezTo>
                        <a:cubicBezTo>
                          <a:pt x="203" y="2"/>
                          <a:pt x="201" y="1"/>
                          <a:pt x="199" y="1"/>
                        </a:cubicBezTo>
                        <a:cubicBezTo>
                          <a:pt x="199" y="1"/>
                          <a:pt x="199" y="2"/>
                          <a:pt x="199" y="2"/>
                        </a:cubicBezTo>
                        <a:cubicBezTo>
                          <a:pt x="198" y="2"/>
                          <a:pt x="197" y="1"/>
                          <a:pt x="196" y="1"/>
                        </a:cubicBezTo>
                        <a:cubicBezTo>
                          <a:pt x="195" y="2"/>
                          <a:pt x="194" y="3"/>
                          <a:pt x="192" y="2"/>
                        </a:cubicBezTo>
                        <a:cubicBezTo>
                          <a:pt x="190" y="2"/>
                          <a:pt x="188" y="0"/>
                          <a:pt x="186" y="0"/>
                        </a:cubicBezTo>
                        <a:cubicBezTo>
                          <a:pt x="186" y="0"/>
                          <a:pt x="185" y="1"/>
                          <a:pt x="184" y="1"/>
                        </a:cubicBezTo>
                        <a:cubicBezTo>
                          <a:pt x="183" y="1"/>
                          <a:pt x="181" y="1"/>
                          <a:pt x="180" y="1"/>
                        </a:cubicBezTo>
                        <a:cubicBezTo>
                          <a:pt x="177" y="0"/>
                          <a:pt x="176" y="1"/>
                          <a:pt x="173" y="1"/>
                        </a:cubicBezTo>
                        <a:cubicBezTo>
                          <a:pt x="171" y="1"/>
                          <a:pt x="164" y="0"/>
                          <a:pt x="163" y="0"/>
                        </a:cubicBezTo>
                        <a:cubicBezTo>
                          <a:pt x="163" y="0"/>
                          <a:pt x="163" y="1"/>
                          <a:pt x="163" y="2"/>
                        </a:cubicBezTo>
                        <a:cubicBezTo>
                          <a:pt x="161" y="1"/>
                          <a:pt x="160" y="1"/>
                          <a:pt x="159" y="1"/>
                        </a:cubicBezTo>
                        <a:cubicBezTo>
                          <a:pt x="159" y="1"/>
                          <a:pt x="158" y="1"/>
                          <a:pt x="158" y="2"/>
                        </a:cubicBezTo>
                        <a:cubicBezTo>
                          <a:pt x="159" y="2"/>
                          <a:pt x="159" y="2"/>
                          <a:pt x="159" y="2"/>
                        </a:cubicBezTo>
                        <a:cubicBezTo>
                          <a:pt x="158" y="2"/>
                          <a:pt x="156" y="3"/>
                          <a:pt x="154" y="2"/>
                        </a:cubicBezTo>
                        <a:cubicBezTo>
                          <a:pt x="154" y="2"/>
                          <a:pt x="155" y="2"/>
                          <a:pt x="154" y="2"/>
                        </a:cubicBezTo>
                        <a:cubicBezTo>
                          <a:pt x="153" y="2"/>
                          <a:pt x="154" y="3"/>
                          <a:pt x="153" y="3"/>
                        </a:cubicBezTo>
                        <a:cubicBezTo>
                          <a:pt x="153" y="3"/>
                          <a:pt x="151" y="4"/>
                          <a:pt x="152" y="4"/>
                        </a:cubicBezTo>
                        <a:cubicBezTo>
                          <a:pt x="153" y="4"/>
                          <a:pt x="154" y="4"/>
                          <a:pt x="154" y="4"/>
                        </a:cubicBezTo>
                        <a:cubicBezTo>
                          <a:pt x="155" y="5"/>
                          <a:pt x="155" y="5"/>
                          <a:pt x="155" y="5"/>
                        </a:cubicBezTo>
                        <a:cubicBezTo>
                          <a:pt x="147" y="5"/>
                          <a:pt x="149" y="6"/>
                          <a:pt x="152" y="9"/>
                        </a:cubicBezTo>
                        <a:cubicBezTo>
                          <a:pt x="152" y="9"/>
                          <a:pt x="151" y="9"/>
                          <a:pt x="151" y="9"/>
                        </a:cubicBezTo>
                        <a:cubicBezTo>
                          <a:pt x="150" y="9"/>
                          <a:pt x="149" y="6"/>
                          <a:pt x="148" y="6"/>
                        </a:cubicBezTo>
                        <a:cubicBezTo>
                          <a:pt x="148" y="6"/>
                          <a:pt x="147" y="6"/>
                          <a:pt x="147" y="6"/>
                        </a:cubicBezTo>
                        <a:cubicBezTo>
                          <a:pt x="147" y="6"/>
                          <a:pt x="147" y="7"/>
                          <a:pt x="148" y="7"/>
                        </a:cubicBezTo>
                        <a:cubicBezTo>
                          <a:pt x="148" y="7"/>
                          <a:pt x="148" y="8"/>
                          <a:pt x="148" y="8"/>
                        </a:cubicBezTo>
                        <a:cubicBezTo>
                          <a:pt x="146" y="7"/>
                          <a:pt x="146" y="6"/>
                          <a:pt x="145" y="9"/>
                        </a:cubicBezTo>
                        <a:cubicBezTo>
                          <a:pt x="144" y="9"/>
                          <a:pt x="142" y="8"/>
                          <a:pt x="141" y="7"/>
                        </a:cubicBezTo>
                        <a:cubicBezTo>
                          <a:pt x="141" y="7"/>
                          <a:pt x="141" y="6"/>
                          <a:pt x="141" y="5"/>
                        </a:cubicBezTo>
                        <a:cubicBezTo>
                          <a:pt x="140" y="5"/>
                          <a:pt x="137" y="4"/>
                          <a:pt x="135" y="5"/>
                        </a:cubicBezTo>
                        <a:cubicBezTo>
                          <a:pt x="134" y="5"/>
                          <a:pt x="137" y="6"/>
                          <a:pt x="135" y="6"/>
                        </a:cubicBezTo>
                        <a:cubicBezTo>
                          <a:pt x="134" y="6"/>
                          <a:pt x="132" y="6"/>
                          <a:pt x="132" y="6"/>
                        </a:cubicBezTo>
                        <a:cubicBezTo>
                          <a:pt x="132" y="5"/>
                          <a:pt x="131" y="6"/>
                          <a:pt x="131" y="6"/>
                        </a:cubicBezTo>
                        <a:cubicBezTo>
                          <a:pt x="131" y="6"/>
                          <a:pt x="131" y="7"/>
                          <a:pt x="131" y="6"/>
                        </a:cubicBezTo>
                        <a:cubicBezTo>
                          <a:pt x="131" y="7"/>
                          <a:pt x="131" y="7"/>
                          <a:pt x="131" y="7"/>
                        </a:cubicBezTo>
                        <a:cubicBezTo>
                          <a:pt x="131" y="7"/>
                          <a:pt x="132" y="7"/>
                          <a:pt x="132" y="8"/>
                        </a:cubicBezTo>
                        <a:cubicBezTo>
                          <a:pt x="132" y="8"/>
                          <a:pt x="133" y="8"/>
                          <a:pt x="133" y="8"/>
                        </a:cubicBezTo>
                        <a:cubicBezTo>
                          <a:pt x="132" y="8"/>
                          <a:pt x="131" y="8"/>
                          <a:pt x="131" y="8"/>
                        </a:cubicBezTo>
                        <a:cubicBezTo>
                          <a:pt x="131" y="9"/>
                          <a:pt x="131" y="9"/>
                          <a:pt x="131" y="10"/>
                        </a:cubicBezTo>
                        <a:cubicBezTo>
                          <a:pt x="131" y="10"/>
                          <a:pt x="133" y="10"/>
                          <a:pt x="134" y="10"/>
                        </a:cubicBezTo>
                        <a:cubicBezTo>
                          <a:pt x="135" y="11"/>
                          <a:pt x="135" y="11"/>
                          <a:pt x="135" y="11"/>
                        </a:cubicBezTo>
                        <a:cubicBezTo>
                          <a:pt x="136" y="11"/>
                          <a:pt x="138" y="10"/>
                          <a:pt x="139" y="11"/>
                        </a:cubicBezTo>
                        <a:cubicBezTo>
                          <a:pt x="140" y="11"/>
                          <a:pt x="139" y="12"/>
                          <a:pt x="140" y="13"/>
                        </a:cubicBezTo>
                        <a:cubicBezTo>
                          <a:pt x="140" y="13"/>
                          <a:pt x="141" y="14"/>
                          <a:pt x="142" y="15"/>
                        </a:cubicBezTo>
                        <a:cubicBezTo>
                          <a:pt x="141" y="14"/>
                          <a:pt x="140" y="14"/>
                          <a:pt x="140" y="13"/>
                        </a:cubicBezTo>
                        <a:cubicBezTo>
                          <a:pt x="140" y="13"/>
                          <a:pt x="140" y="13"/>
                          <a:pt x="140" y="13"/>
                        </a:cubicBezTo>
                        <a:cubicBezTo>
                          <a:pt x="139" y="11"/>
                          <a:pt x="135" y="11"/>
                          <a:pt x="134" y="11"/>
                        </a:cubicBezTo>
                        <a:cubicBezTo>
                          <a:pt x="132" y="10"/>
                          <a:pt x="126" y="9"/>
                          <a:pt x="128" y="13"/>
                        </a:cubicBezTo>
                        <a:cubicBezTo>
                          <a:pt x="128" y="13"/>
                          <a:pt x="129" y="13"/>
                          <a:pt x="129" y="13"/>
                        </a:cubicBezTo>
                        <a:cubicBezTo>
                          <a:pt x="130" y="14"/>
                          <a:pt x="129" y="14"/>
                          <a:pt x="130" y="15"/>
                        </a:cubicBezTo>
                        <a:cubicBezTo>
                          <a:pt x="129" y="14"/>
                          <a:pt x="127" y="12"/>
                          <a:pt x="127" y="12"/>
                        </a:cubicBezTo>
                        <a:cubicBezTo>
                          <a:pt x="124" y="11"/>
                          <a:pt x="122" y="12"/>
                          <a:pt x="120" y="12"/>
                        </a:cubicBezTo>
                        <a:cubicBezTo>
                          <a:pt x="119" y="12"/>
                          <a:pt x="118" y="12"/>
                          <a:pt x="116" y="12"/>
                        </a:cubicBezTo>
                        <a:cubicBezTo>
                          <a:pt x="117" y="12"/>
                          <a:pt x="116" y="13"/>
                          <a:pt x="116" y="13"/>
                        </a:cubicBezTo>
                        <a:cubicBezTo>
                          <a:pt x="117" y="14"/>
                          <a:pt x="118" y="14"/>
                          <a:pt x="118" y="14"/>
                        </a:cubicBezTo>
                        <a:cubicBezTo>
                          <a:pt x="118" y="14"/>
                          <a:pt x="118" y="15"/>
                          <a:pt x="118" y="16"/>
                        </a:cubicBezTo>
                        <a:cubicBezTo>
                          <a:pt x="119" y="16"/>
                          <a:pt x="119" y="16"/>
                          <a:pt x="120" y="16"/>
                        </a:cubicBezTo>
                        <a:cubicBezTo>
                          <a:pt x="120" y="16"/>
                          <a:pt x="120" y="17"/>
                          <a:pt x="121" y="17"/>
                        </a:cubicBezTo>
                        <a:cubicBezTo>
                          <a:pt x="122" y="18"/>
                          <a:pt x="123" y="18"/>
                          <a:pt x="124" y="19"/>
                        </a:cubicBezTo>
                        <a:cubicBezTo>
                          <a:pt x="124" y="19"/>
                          <a:pt x="125" y="20"/>
                          <a:pt x="125" y="21"/>
                        </a:cubicBezTo>
                        <a:cubicBezTo>
                          <a:pt x="127" y="22"/>
                          <a:pt x="130" y="22"/>
                          <a:pt x="132" y="23"/>
                        </a:cubicBezTo>
                        <a:cubicBezTo>
                          <a:pt x="132" y="23"/>
                          <a:pt x="132" y="24"/>
                          <a:pt x="133" y="25"/>
                        </a:cubicBezTo>
                        <a:cubicBezTo>
                          <a:pt x="132" y="24"/>
                          <a:pt x="131" y="23"/>
                          <a:pt x="130" y="23"/>
                        </a:cubicBezTo>
                        <a:cubicBezTo>
                          <a:pt x="129" y="23"/>
                          <a:pt x="129" y="23"/>
                          <a:pt x="128" y="23"/>
                        </a:cubicBezTo>
                        <a:cubicBezTo>
                          <a:pt x="128" y="23"/>
                          <a:pt x="128" y="23"/>
                          <a:pt x="128" y="23"/>
                        </a:cubicBezTo>
                        <a:cubicBezTo>
                          <a:pt x="125" y="22"/>
                          <a:pt x="125" y="23"/>
                          <a:pt x="123" y="25"/>
                        </a:cubicBezTo>
                        <a:cubicBezTo>
                          <a:pt x="123" y="25"/>
                          <a:pt x="122" y="25"/>
                          <a:pt x="122" y="25"/>
                        </a:cubicBezTo>
                        <a:cubicBezTo>
                          <a:pt x="121" y="24"/>
                          <a:pt x="121" y="23"/>
                          <a:pt x="121" y="23"/>
                        </a:cubicBezTo>
                        <a:cubicBezTo>
                          <a:pt x="120" y="23"/>
                          <a:pt x="120" y="24"/>
                          <a:pt x="119" y="24"/>
                        </a:cubicBezTo>
                        <a:cubicBezTo>
                          <a:pt x="118" y="23"/>
                          <a:pt x="115" y="20"/>
                          <a:pt x="115" y="20"/>
                        </a:cubicBezTo>
                        <a:cubicBezTo>
                          <a:pt x="114" y="19"/>
                          <a:pt x="115" y="18"/>
                          <a:pt x="114" y="17"/>
                        </a:cubicBezTo>
                        <a:cubicBezTo>
                          <a:pt x="114" y="17"/>
                          <a:pt x="114" y="17"/>
                          <a:pt x="114" y="17"/>
                        </a:cubicBezTo>
                        <a:cubicBezTo>
                          <a:pt x="113" y="17"/>
                          <a:pt x="111" y="14"/>
                          <a:pt x="109" y="13"/>
                        </a:cubicBezTo>
                        <a:cubicBezTo>
                          <a:pt x="109" y="13"/>
                          <a:pt x="104" y="12"/>
                          <a:pt x="104" y="12"/>
                        </a:cubicBezTo>
                        <a:cubicBezTo>
                          <a:pt x="104" y="12"/>
                          <a:pt x="103" y="12"/>
                          <a:pt x="103" y="12"/>
                        </a:cubicBezTo>
                        <a:cubicBezTo>
                          <a:pt x="103" y="13"/>
                          <a:pt x="103" y="14"/>
                          <a:pt x="103" y="16"/>
                        </a:cubicBezTo>
                        <a:cubicBezTo>
                          <a:pt x="103" y="16"/>
                          <a:pt x="104" y="17"/>
                          <a:pt x="104" y="17"/>
                        </a:cubicBezTo>
                        <a:cubicBezTo>
                          <a:pt x="104" y="17"/>
                          <a:pt x="104" y="19"/>
                          <a:pt x="103" y="18"/>
                        </a:cubicBezTo>
                        <a:cubicBezTo>
                          <a:pt x="104" y="17"/>
                          <a:pt x="102" y="17"/>
                          <a:pt x="102" y="17"/>
                        </a:cubicBezTo>
                        <a:cubicBezTo>
                          <a:pt x="102" y="18"/>
                          <a:pt x="102" y="19"/>
                          <a:pt x="102" y="19"/>
                        </a:cubicBezTo>
                        <a:cubicBezTo>
                          <a:pt x="102" y="19"/>
                          <a:pt x="103" y="20"/>
                          <a:pt x="103" y="20"/>
                        </a:cubicBezTo>
                        <a:cubicBezTo>
                          <a:pt x="102" y="20"/>
                          <a:pt x="103" y="22"/>
                          <a:pt x="103" y="22"/>
                        </a:cubicBezTo>
                        <a:cubicBezTo>
                          <a:pt x="102" y="23"/>
                          <a:pt x="103" y="23"/>
                          <a:pt x="102" y="23"/>
                        </a:cubicBezTo>
                        <a:cubicBezTo>
                          <a:pt x="102" y="23"/>
                          <a:pt x="101" y="23"/>
                          <a:pt x="101" y="23"/>
                        </a:cubicBezTo>
                        <a:cubicBezTo>
                          <a:pt x="100" y="22"/>
                          <a:pt x="98" y="21"/>
                          <a:pt x="96" y="21"/>
                        </a:cubicBezTo>
                        <a:cubicBezTo>
                          <a:pt x="96" y="21"/>
                          <a:pt x="96" y="21"/>
                          <a:pt x="95" y="21"/>
                        </a:cubicBezTo>
                        <a:cubicBezTo>
                          <a:pt x="95" y="20"/>
                          <a:pt x="95" y="20"/>
                          <a:pt x="95" y="20"/>
                        </a:cubicBezTo>
                        <a:cubicBezTo>
                          <a:pt x="94" y="20"/>
                          <a:pt x="95" y="21"/>
                          <a:pt x="95" y="21"/>
                        </a:cubicBezTo>
                        <a:cubicBezTo>
                          <a:pt x="93" y="21"/>
                          <a:pt x="91" y="19"/>
                          <a:pt x="90" y="19"/>
                        </a:cubicBezTo>
                        <a:cubicBezTo>
                          <a:pt x="90" y="19"/>
                          <a:pt x="90" y="20"/>
                          <a:pt x="90" y="20"/>
                        </a:cubicBezTo>
                        <a:cubicBezTo>
                          <a:pt x="89" y="21"/>
                          <a:pt x="88" y="22"/>
                          <a:pt x="87" y="22"/>
                        </a:cubicBezTo>
                        <a:cubicBezTo>
                          <a:pt x="87" y="23"/>
                          <a:pt x="87" y="23"/>
                          <a:pt x="87" y="23"/>
                        </a:cubicBezTo>
                        <a:cubicBezTo>
                          <a:pt x="87" y="23"/>
                          <a:pt x="87" y="23"/>
                          <a:pt x="87" y="23"/>
                        </a:cubicBezTo>
                        <a:cubicBezTo>
                          <a:pt x="86" y="20"/>
                          <a:pt x="87" y="14"/>
                          <a:pt x="82" y="14"/>
                        </a:cubicBezTo>
                        <a:cubicBezTo>
                          <a:pt x="82" y="14"/>
                          <a:pt x="80" y="15"/>
                          <a:pt x="79" y="15"/>
                        </a:cubicBezTo>
                        <a:cubicBezTo>
                          <a:pt x="79" y="17"/>
                          <a:pt x="79" y="17"/>
                          <a:pt x="79" y="17"/>
                        </a:cubicBezTo>
                        <a:cubicBezTo>
                          <a:pt x="79" y="17"/>
                          <a:pt x="78" y="16"/>
                          <a:pt x="77" y="16"/>
                        </a:cubicBezTo>
                        <a:cubicBezTo>
                          <a:pt x="76" y="15"/>
                          <a:pt x="77" y="16"/>
                          <a:pt x="76" y="16"/>
                        </a:cubicBezTo>
                        <a:cubicBezTo>
                          <a:pt x="76" y="16"/>
                          <a:pt x="76" y="17"/>
                          <a:pt x="76" y="17"/>
                        </a:cubicBezTo>
                        <a:cubicBezTo>
                          <a:pt x="75" y="17"/>
                          <a:pt x="75" y="17"/>
                          <a:pt x="75" y="17"/>
                        </a:cubicBezTo>
                        <a:cubicBezTo>
                          <a:pt x="74" y="17"/>
                          <a:pt x="74" y="16"/>
                          <a:pt x="73" y="16"/>
                        </a:cubicBezTo>
                        <a:cubicBezTo>
                          <a:pt x="71" y="15"/>
                          <a:pt x="69" y="17"/>
                          <a:pt x="68" y="17"/>
                        </a:cubicBezTo>
                        <a:cubicBezTo>
                          <a:pt x="65" y="17"/>
                          <a:pt x="63" y="17"/>
                          <a:pt x="60" y="17"/>
                        </a:cubicBezTo>
                        <a:cubicBezTo>
                          <a:pt x="60" y="18"/>
                          <a:pt x="59" y="19"/>
                          <a:pt x="58" y="19"/>
                        </a:cubicBezTo>
                        <a:cubicBezTo>
                          <a:pt x="57" y="19"/>
                          <a:pt x="57" y="19"/>
                          <a:pt x="56" y="19"/>
                        </a:cubicBezTo>
                        <a:cubicBezTo>
                          <a:pt x="57" y="20"/>
                          <a:pt x="57" y="20"/>
                          <a:pt x="57" y="20"/>
                        </a:cubicBezTo>
                        <a:cubicBezTo>
                          <a:pt x="58" y="21"/>
                          <a:pt x="57" y="22"/>
                          <a:pt x="58" y="23"/>
                        </a:cubicBezTo>
                        <a:cubicBezTo>
                          <a:pt x="58" y="24"/>
                          <a:pt x="58" y="24"/>
                          <a:pt x="59" y="24"/>
                        </a:cubicBezTo>
                        <a:cubicBezTo>
                          <a:pt x="58" y="24"/>
                          <a:pt x="57" y="24"/>
                          <a:pt x="57" y="23"/>
                        </a:cubicBezTo>
                        <a:cubicBezTo>
                          <a:pt x="56" y="22"/>
                          <a:pt x="56" y="20"/>
                          <a:pt x="55" y="20"/>
                        </a:cubicBezTo>
                        <a:cubicBezTo>
                          <a:pt x="54" y="19"/>
                          <a:pt x="54" y="19"/>
                          <a:pt x="53" y="19"/>
                        </a:cubicBezTo>
                        <a:cubicBezTo>
                          <a:pt x="53" y="19"/>
                          <a:pt x="51" y="19"/>
                          <a:pt x="51" y="20"/>
                        </a:cubicBezTo>
                        <a:cubicBezTo>
                          <a:pt x="50" y="20"/>
                          <a:pt x="50" y="22"/>
                          <a:pt x="49" y="23"/>
                        </a:cubicBezTo>
                        <a:cubicBezTo>
                          <a:pt x="49" y="23"/>
                          <a:pt x="49" y="23"/>
                          <a:pt x="49" y="23"/>
                        </a:cubicBezTo>
                        <a:cubicBezTo>
                          <a:pt x="49" y="24"/>
                          <a:pt x="49" y="25"/>
                          <a:pt x="49" y="25"/>
                        </a:cubicBezTo>
                        <a:cubicBezTo>
                          <a:pt x="50" y="25"/>
                          <a:pt x="50" y="26"/>
                          <a:pt x="51" y="26"/>
                        </a:cubicBezTo>
                        <a:cubicBezTo>
                          <a:pt x="51" y="26"/>
                          <a:pt x="50" y="27"/>
                          <a:pt x="50" y="26"/>
                        </a:cubicBezTo>
                        <a:cubicBezTo>
                          <a:pt x="50" y="27"/>
                          <a:pt x="50" y="27"/>
                          <a:pt x="50" y="27"/>
                        </a:cubicBezTo>
                        <a:cubicBezTo>
                          <a:pt x="49" y="27"/>
                          <a:pt x="49" y="26"/>
                          <a:pt x="49" y="25"/>
                        </a:cubicBezTo>
                        <a:cubicBezTo>
                          <a:pt x="48" y="25"/>
                          <a:pt x="44" y="24"/>
                          <a:pt x="44" y="25"/>
                        </a:cubicBezTo>
                        <a:cubicBezTo>
                          <a:pt x="39" y="25"/>
                          <a:pt x="36" y="28"/>
                          <a:pt x="32" y="28"/>
                        </a:cubicBezTo>
                        <a:cubicBezTo>
                          <a:pt x="30" y="29"/>
                          <a:pt x="26" y="29"/>
                          <a:pt x="25" y="30"/>
                        </a:cubicBezTo>
                        <a:cubicBezTo>
                          <a:pt x="24" y="30"/>
                          <a:pt x="24" y="32"/>
                          <a:pt x="24" y="32"/>
                        </a:cubicBezTo>
                        <a:cubicBezTo>
                          <a:pt x="23" y="34"/>
                          <a:pt x="23" y="33"/>
                          <a:pt x="24" y="35"/>
                        </a:cubicBezTo>
                        <a:cubicBezTo>
                          <a:pt x="26" y="35"/>
                          <a:pt x="28" y="33"/>
                          <a:pt x="30" y="34"/>
                        </a:cubicBezTo>
                        <a:cubicBezTo>
                          <a:pt x="30" y="34"/>
                          <a:pt x="31" y="35"/>
                          <a:pt x="31" y="35"/>
                        </a:cubicBezTo>
                        <a:cubicBezTo>
                          <a:pt x="32" y="35"/>
                          <a:pt x="33" y="34"/>
                          <a:pt x="34" y="34"/>
                        </a:cubicBezTo>
                        <a:cubicBezTo>
                          <a:pt x="34" y="34"/>
                          <a:pt x="35" y="34"/>
                          <a:pt x="35" y="34"/>
                        </a:cubicBezTo>
                        <a:cubicBezTo>
                          <a:pt x="37" y="34"/>
                          <a:pt x="38" y="34"/>
                          <a:pt x="39" y="34"/>
                        </a:cubicBezTo>
                        <a:cubicBezTo>
                          <a:pt x="38" y="36"/>
                          <a:pt x="38" y="34"/>
                          <a:pt x="39" y="36"/>
                        </a:cubicBezTo>
                        <a:cubicBezTo>
                          <a:pt x="39" y="37"/>
                          <a:pt x="38" y="37"/>
                          <a:pt x="38" y="38"/>
                        </a:cubicBezTo>
                        <a:cubicBezTo>
                          <a:pt x="38" y="38"/>
                          <a:pt x="39" y="39"/>
                          <a:pt x="38" y="40"/>
                        </a:cubicBezTo>
                        <a:cubicBezTo>
                          <a:pt x="34" y="43"/>
                          <a:pt x="34" y="43"/>
                          <a:pt x="34" y="43"/>
                        </a:cubicBezTo>
                        <a:cubicBezTo>
                          <a:pt x="34" y="43"/>
                          <a:pt x="33" y="43"/>
                          <a:pt x="33" y="43"/>
                        </a:cubicBezTo>
                        <a:cubicBezTo>
                          <a:pt x="32" y="44"/>
                          <a:pt x="32" y="45"/>
                          <a:pt x="32" y="45"/>
                        </a:cubicBezTo>
                        <a:cubicBezTo>
                          <a:pt x="31" y="45"/>
                          <a:pt x="31" y="44"/>
                          <a:pt x="30" y="44"/>
                        </a:cubicBezTo>
                        <a:cubicBezTo>
                          <a:pt x="30" y="44"/>
                          <a:pt x="24" y="44"/>
                          <a:pt x="24" y="44"/>
                        </a:cubicBezTo>
                        <a:cubicBezTo>
                          <a:pt x="22" y="44"/>
                          <a:pt x="19" y="45"/>
                          <a:pt x="19" y="46"/>
                        </a:cubicBezTo>
                        <a:cubicBezTo>
                          <a:pt x="17" y="46"/>
                          <a:pt x="17" y="45"/>
                          <a:pt x="16" y="45"/>
                        </a:cubicBezTo>
                        <a:cubicBezTo>
                          <a:pt x="15" y="45"/>
                          <a:pt x="12" y="46"/>
                          <a:pt x="11" y="46"/>
                        </a:cubicBezTo>
                        <a:cubicBezTo>
                          <a:pt x="10" y="46"/>
                          <a:pt x="9" y="46"/>
                          <a:pt x="8" y="46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6" y="47"/>
                          <a:pt x="4" y="47"/>
                          <a:pt x="3" y="47"/>
                        </a:cubicBezTo>
                        <a:cubicBezTo>
                          <a:pt x="2" y="47"/>
                          <a:pt x="1" y="49"/>
                          <a:pt x="1" y="49"/>
                        </a:cubicBezTo>
                        <a:cubicBezTo>
                          <a:pt x="1" y="49"/>
                          <a:pt x="0" y="50"/>
                          <a:pt x="1" y="50"/>
                        </a:cubicBezTo>
                        <a:cubicBezTo>
                          <a:pt x="1" y="50"/>
                          <a:pt x="2" y="50"/>
                          <a:pt x="2" y="50"/>
                        </a:cubicBezTo>
                        <a:cubicBezTo>
                          <a:pt x="2" y="51"/>
                          <a:pt x="2" y="52"/>
                          <a:pt x="2" y="52"/>
                        </a:cubicBezTo>
                        <a:cubicBezTo>
                          <a:pt x="3" y="53"/>
                          <a:pt x="3" y="52"/>
                          <a:pt x="4" y="53"/>
                        </a:cubicBezTo>
                        <a:cubicBezTo>
                          <a:pt x="4" y="53"/>
                          <a:pt x="4" y="54"/>
                          <a:pt x="4" y="54"/>
                        </a:cubicBezTo>
                        <a:cubicBezTo>
                          <a:pt x="5" y="54"/>
                          <a:pt x="6" y="54"/>
                          <a:pt x="6" y="54"/>
                        </a:cubicBezTo>
                        <a:cubicBezTo>
                          <a:pt x="6" y="54"/>
                          <a:pt x="6" y="54"/>
                          <a:pt x="6" y="54"/>
                        </a:cubicBezTo>
                        <a:cubicBezTo>
                          <a:pt x="6" y="55"/>
                          <a:pt x="7" y="55"/>
                          <a:pt x="8" y="55"/>
                        </a:cubicBezTo>
                        <a:cubicBezTo>
                          <a:pt x="8" y="55"/>
                          <a:pt x="8" y="56"/>
                          <a:pt x="8" y="56"/>
                        </a:cubicBezTo>
                        <a:cubicBezTo>
                          <a:pt x="9" y="56"/>
                          <a:pt x="10" y="56"/>
                          <a:pt x="11" y="56"/>
                        </a:cubicBezTo>
                        <a:cubicBezTo>
                          <a:pt x="14" y="56"/>
                          <a:pt x="14" y="57"/>
                          <a:pt x="15" y="53"/>
                        </a:cubicBezTo>
                        <a:cubicBezTo>
                          <a:pt x="16" y="54"/>
                          <a:pt x="17" y="53"/>
                          <a:pt x="17" y="54"/>
                        </a:cubicBezTo>
                        <a:cubicBezTo>
                          <a:pt x="17" y="54"/>
                          <a:pt x="18" y="56"/>
                          <a:pt x="18" y="56"/>
                        </a:cubicBezTo>
                        <a:cubicBezTo>
                          <a:pt x="22" y="56"/>
                          <a:pt x="26" y="55"/>
                          <a:pt x="31" y="55"/>
                        </a:cubicBezTo>
                        <a:cubicBezTo>
                          <a:pt x="31" y="55"/>
                          <a:pt x="31" y="57"/>
                          <a:pt x="31" y="57"/>
                        </a:cubicBezTo>
                        <a:cubicBezTo>
                          <a:pt x="31" y="57"/>
                          <a:pt x="30" y="57"/>
                          <a:pt x="30" y="57"/>
                        </a:cubicBezTo>
                        <a:cubicBezTo>
                          <a:pt x="30" y="58"/>
                          <a:pt x="30" y="58"/>
                          <a:pt x="30" y="58"/>
                        </a:cubicBezTo>
                        <a:cubicBezTo>
                          <a:pt x="29" y="58"/>
                          <a:pt x="29" y="58"/>
                          <a:pt x="29" y="58"/>
                        </a:cubicBezTo>
                        <a:cubicBezTo>
                          <a:pt x="29" y="58"/>
                          <a:pt x="29" y="57"/>
                          <a:pt x="28" y="57"/>
                        </a:cubicBezTo>
                        <a:cubicBezTo>
                          <a:pt x="28" y="57"/>
                          <a:pt x="24" y="57"/>
                          <a:pt x="22" y="57"/>
                        </a:cubicBezTo>
                        <a:cubicBezTo>
                          <a:pt x="22" y="58"/>
                          <a:pt x="22" y="58"/>
                          <a:pt x="22" y="58"/>
                        </a:cubicBezTo>
                        <a:cubicBezTo>
                          <a:pt x="21" y="58"/>
                          <a:pt x="20" y="57"/>
                          <a:pt x="18" y="57"/>
                        </a:cubicBezTo>
                        <a:cubicBezTo>
                          <a:pt x="17" y="58"/>
                          <a:pt x="14" y="59"/>
                          <a:pt x="12" y="59"/>
                        </a:cubicBezTo>
                        <a:cubicBezTo>
                          <a:pt x="12" y="59"/>
                          <a:pt x="12" y="60"/>
                          <a:pt x="12" y="60"/>
                        </a:cubicBezTo>
                        <a:cubicBezTo>
                          <a:pt x="13" y="61"/>
                          <a:pt x="13" y="61"/>
                          <a:pt x="13" y="61"/>
                        </a:cubicBezTo>
                        <a:cubicBezTo>
                          <a:pt x="12" y="61"/>
                          <a:pt x="10" y="61"/>
                          <a:pt x="9" y="61"/>
                        </a:cubicBezTo>
                        <a:cubicBezTo>
                          <a:pt x="7" y="60"/>
                          <a:pt x="8" y="58"/>
                          <a:pt x="4" y="60"/>
                        </a:cubicBezTo>
                        <a:cubicBezTo>
                          <a:pt x="5" y="61"/>
                          <a:pt x="5" y="62"/>
                          <a:pt x="6" y="63"/>
                        </a:cubicBezTo>
                        <a:cubicBezTo>
                          <a:pt x="6" y="63"/>
                          <a:pt x="7" y="63"/>
                          <a:pt x="8" y="63"/>
                        </a:cubicBezTo>
                        <a:cubicBezTo>
                          <a:pt x="8" y="63"/>
                          <a:pt x="8" y="64"/>
                          <a:pt x="8" y="64"/>
                        </a:cubicBezTo>
                        <a:cubicBezTo>
                          <a:pt x="10" y="65"/>
                          <a:pt x="11" y="64"/>
                          <a:pt x="12" y="65"/>
                        </a:cubicBezTo>
                        <a:cubicBezTo>
                          <a:pt x="12" y="65"/>
                          <a:pt x="11" y="65"/>
                          <a:pt x="11" y="65"/>
                        </a:cubicBezTo>
                        <a:cubicBezTo>
                          <a:pt x="11" y="67"/>
                          <a:pt x="12" y="69"/>
                          <a:pt x="14" y="69"/>
                        </a:cubicBezTo>
                        <a:cubicBezTo>
                          <a:pt x="15" y="70"/>
                          <a:pt x="16" y="69"/>
                          <a:pt x="17" y="69"/>
                        </a:cubicBezTo>
                        <a:cubicBezTo>
                          <a:pt x="18" y="69"/>
                          <a:pt x="20" y="70"/>
                          <a:pt x="22" y="70"/>
                        </a:cubicBezTo>
                        <a:cubicBezTo>
                          <a:pt x="21" y="67"/>
                          <a:pt x="21" y="67"/>
                          <a:pt x="22" y="65"/>
                        </a:cubicBezTo>
                        <a:cubicBezTo>
                          <a:pt x="23" y="66"/>
                          <a:pt x="25" y="67"/>
                          <a:pt x="26" y="68"/>
                        </a:cubicBezTo>
                        <a:cubicBezTo>
                          <a:pt x="26" y="67"/>
                          <a:pt x="26" y="67"/>
                          <a:pt x="26" y="66"/>
                        </a:cubicBezTo>
                        <a:cubicBezTo>
                          <a:pt x="27" y="66"/>
                          <a:pt x="29" y="66"/>
                          <a:pt x="31" y="66"/>
                        </a:cubicBezTo>
                        <a:cubicBezTo>
                          <a:pt x="31" y="66"/>
                          <a:pt x="30" y="67"/>
                          <a:pt x="31" y="67"/>
                        </a:cubicBezTo>
                        <a:cubicBezTo>
                          <a:pt x="31" y="68"/>
                          <a:pt x="32" y="68"/>
                          <a:pt x="33" y="68"/>
                        </a:cubicBezTo>
                        <a:cubicBezTo>
                          <a:pt x="33" y="68"/>
                          <a:pt x="34" y="67"/>
                          <a:pt x="34" y="66"/>
                        </a:cubicBezTo>
                        <a:cubicBezTo>
                          <a:pt x="34" y="66"/>
                          <a:pt x="35" y="67"/>
                          <a:pt x="35" y="67"/>
                        </a:cubicBezTo>
                        <a:cubicBezTo>
                          <a:pt x="36" y="67"/>
                          <a:pt x="36" y="67"/>
                          <a:pt x="36" y="67"/>
                        </a:cubicBezTo>
                        <a:cubicBezTo>
                          <a:pt x="36" y="66"/>
                          <a:pt x="36" y="66"/>
                          <a:pt x="36" y="66"/>
                        </a:cubicBezTo>
                        <a:cubicBezTo>
                          <a:pt x="37" y="66"/>
                          <a:pt x="39" y="67"/>
                          <a:pt x="40" y="66"/>
                        </a:cubicBezTo>
                        <a:cubicBezTo>
                          <a:pt x="40" y="66"/>
                          <a:pt x="40" y="66"/>
                          <a:pt x="40" y="65"/>
                        </a:cubicBezTo>
                        <a:cubicBezTo>
                          <a:pt x="41" y="65"/>
                          <a:pt x="42" y="65"/>
                          <a:pt x="43" y="65"/>
                        </a:cubicBezTo>
                        <a:cubicBezTo>
                          <a:pt x="43" y="65"/>
                          <a:pt x="44" y="65"/>
                          <a:pt x="44" y="65"/>
                        </a:cubicBezTo>
                        <a:cubicBezTo>
                          <a:pt x="44" y="66"/>
                          <a:pt x="44" y="67"/>
                          <a:pt x="44" y="67"/>
                        </a:cubicBezTo>
                        <a:cubicBezTo>
                          <a:pt x="45" y="67"/>
                          <a:pt x="45" y="66"/>
                          <a:pt x="46" y="65"/>
                        </a:cubicBezTo>
                        <a:cubicBezTo>
                          <a:pt x="47" y="65"/>
                          <a:pt x="48" y="65"/>
                          <a:pt x="48" y="65"/>
                        </a:cubicBezTo>
                        <a:cubicBezTo>
                          <a:pt x="49" y="66"/>
                          <a:pt x="49" y="66"/>
                          <a:pt x="49" y="66"/>
                        </a:cubicBezTo>
                        <a:cubicBezTo>
                          <a:pt x="51" y="67"/>
                          <a:pt x="54" y="66"/>
                          <a:pt x="56" y="67"/>
                        </a:cubicBezTo>
                        <a:cubicBezTo>
                          <a:pt x="56" y="67"/>
                          <a:pt x="56" y="68"/>
                          <a:pt x="56" y="68"/>
                        </a:cubicBezTo>
                        <a:cubicBezTo>
                          <a:pt x="57" y="69"/>
                          <a:pt x="58" y="69"/>
                          <a:pt x="59" y="70"/>
                        </a:cubicBezTo>
                        <a:cubicBezTo>
                          <a:pt x="59" y="70"/>
                          <a:pt x="59" y="71"/>
                          <a:pt x="59" y="71"/>
                        </a:cubicBezTo>
                        <a:cubicBezTo>
                          <a:pt x="60" y="71"/>
                          <a:pt x="63" y="70"/>
                          <a:pt x="64" y="71"/>
                        </a:cubicBezTo>
                        <a:cubicBezTo>
                          <a:pt x="64" y="71"/>
                          <a:pt x="66" y="73"/>
                          <a:pt x="66" y="73"/>
                        </a:cubicBezTo>
                        <a:cubicBezTo>
                          <a:pt x="66" y="74"/>
                          <a:pt x="66" y="74"/>
                          <a:pt x="66" y="75"/>
                        </a:cubicBezTo>
                        <a:cubicBezTo>
                          <a:pt x="67" y="75"/>
                          <a:pt x="67" y="75"/>
                          <a:pt x="68" y="75"/>
                        </a:cubicBezTo>
                        <a:cubicBezTo>
                          <a:pt x="68" y="75"/>
                          <a:pt x="71" y="77"/>
                          <a:pt x="71" y="77"/>
                        </a:cubicBezTo>
                        <a:cubicBezTo>
                          <a:pt x="71" y="77"/>
                          <a:pt x="72" y="79"/>
                          <a:pt x="72" y="79"/>
                        </a:cubicBezTo>
                        <a:cubicBezTo>
                          <a:pt x="73" y="79"/>
                          <a:pt x="74" y="79"/>
                          <a:pt x="75" y="79"/>
                        </a:cubicBezTo>
                        <a:cubicBezTo>
                          <a:pt x="75" y="79"/>
                          <a:pt x="75" y="79"/>
                          <a:pt x="75" y="80"/>
                        </a:cubicBezTo>
                        <a:cubicBezTo>
                          <a:pt x="76" y="79"/>
                          <a:pt x="75" y="80"/>
                          <a:pt x="75" y="80"/>
                        </a:cubicBezTo>
                        <a:cubicBezTo>
                          <a:pt x="76" y="79"/>
                          <a:pt x="76" y="80"/>
                          <a:pt x="76" y="80"/>
                        </a:cubicBezTo>
                        <a:cubicBezTo>
                          <a:pt x="75" y="80"/>
                          <a:pt x="75" y="81"/>
                          <a:pt x="75" y="81"/>
                        </a:cubicBezTo>
                        <a:cubicBezTo>
                          <a:pt x="74" y="81"/>
                          <a:pt x="75" y="81"/>
                          <a:pt x="75" y="82"/>
                        </a:cubicBezTo>
                        <a:cubicBezTo>
                          <a:pt x="75" y="82"/>
                          <a:pt x="74" y="83"/>
                          <a:pt x="74" y="83"/>
                        </a:cubicBezTo>
                        <a:cubicBezTo>
                          <a:pt x="73" y="83"/>
                          <a:pt x="73" y="83"/>
                          <a:pt x="72" y="83"/>
                        </a:cubicBezTo>
                        <a:cubicBezTo>
                          <a:pt x="72" y="83"/>
                          <a:pt x="72" y="84"/>
                          <a:pt x="72" y="84"/>
                        </a:cubicBezTo>
                        <a:cubicBezTo>
                          <a:pt x="73" y="84"/>
                          <a:pt x="74" y="84"/>
                          <a:pt x="76" y="83"/>
                        </a:cubicBezTo>
                        <a:cubicBezTo>
                          <a:pt x="76" y="84"/>
                          <a:pt x="76" y="84"/>
                          <a:pt x="76" y="84"/>
                        </a:cubicBezTo>
                        <a:cubicBezTo>
                          <a:pt x="76" y="84"/>
                          <a:pt x="79" y="88"/>
                          <a:pt x="79" y="88"/>
                        </a:cubicBezTo>
                        <a:cubicBezTo>
                          <a:pt x="79" y="88"/>
                          <a:pt x="79" y="89"/>
                          <a:pt x="78" y="88"/>
                        </a:cubicBezTo>
                        <a:cubicBezTo>
                          <a:pt x="78" y="89"/>
                          <a:pt x="78" y="89"/>
                          <a:pt x="78" y="89"/>
                        </a:cubicBezTo>
                        <a:cubicBezTo>
                          <a:pt x="79" y="89"/>
                          <a:pt x="80" y="90"/>
                          <a:pt x="81" y="91"/>
                        </a:cubicBezTo>
                        <a:cubicBezTo>
                          <a:pt x="81" y="92"/>
                          <a:pt x="80" y="91"/>
                          <a:pt x="80" y="92"/>
                        </a:cubicBezTo>
                        <a:cubicBezTo>
                          <a:pt x="81" y="92"/>
                          <a:pt x="82" y="92"/>
                          <a:pt x="82" y="92"/>
                        </a:cubicBezTo>
                        <a:cubicBezTo>
                          <a:pt x="82" y="93"/>
                          <a:pt x="83" y="94"/>
                          <a:pt x="82" y="93"/>
                        </a:cubicBezTo>
                        <a:cubicBezTo>
                          <a:pt x="82" y="93"/>
                          <a:pt x="82" y="94"/>
                          <a:pt x="82" y="95"/>
                        </a:cubicBezTo>
                        <a:cubicBezTo>
                          <a:pt x="81" y="95"/>
                          <a:pt x="81" y="95"/>
                          <a:pt x="82" y="96"/>
                        </a:cubicBezTo>
                        <a:cubicBezTo>
                          <a:pt x="82" y="97"/>
                          <a:pt x="82" y="97"/>
                          <a:pt x="82" y="97"/>
                        </a:cubicBezTo>
                        <a:cubicBezTo>
                          <a:pt x="81" y="97"/>
                          <a:pt x="78" y="97"/>
                          <a:pt x="78" y="97"/>
                        </a:cubicBezTo>
                        <a:cubicBezTo>
                          <a:pt x="78" y="97"/>
                          <a:pt x="78" y="97"/>
                          <a:pt x="78" y="97"/>
                        </a:cubicBezTo>
                        <a:cubicBezTo>
                          <a:pt x="78" y="98"/>
                          <a:pt x="79" y="97"/>
                          <a:pt x="79" y="97"/>
                        </a:cubicBezTo>
                        <a:cubicBezTo>
                          <a:pt x="79" y="98"/>
                          <a:pt x="79" y="99"/>
                          <a:pt x="78" y="100"/>
                        </a:cubicBezTo>
                        <a:cubicBezTo>
                          <a:pt x="78" y="100"/>
                          <a:pt x="77" y="100"/>
                          <a:pt x="77" y="100"/>
                        </a:cubicBezTo>
                        <a:cubicBezTo>
                          <a:pt x="77" y="100"/>
                          <a:pt x="77" y="102"/>
                          <a:pt x="77" y="102"/>
                        </a:cubicBezTo>
                        <a:cubicBezTo>
                          <a:pt x="78" y="102"/>
                          <a:pt x="78" y="101"/>
                          <a:pt x="79" y="101"/>
                        </a:cubicBezTo>
                        <a:cubicBezTo>
                          <a:pt x="78" y="102"/>
                          <a:pt x="78" y="103"/>
                          <a:pt x="78" y="103"/>
                        </a:cubicBezTo>
                        <a:cubicBezTo>
                          <a:pt x="78" y="103"/>
                          <a:pt x="77" y="103"/>
                          <a:pt x="77" y="104"/>
                        </a:cubicBezTo>
                        <a:cubicBezTo>
                          <a:pt x="77" y="104"/>
                          <a:pt x="77" y="104"/>
                          <a:pt x="77" y="104"/>
                        </a:cubicBezTo>
                        <a:cubicBezTo>
                          <a:pt x="78" y="105"/>
                          <a:pt x="81" y="107"/>
                          <a:pt x="83" y="105"/>
                        </a:cubicBezTo>
                        <a:cubicBezTo>
                          <a:pt x="83" y="105"/>
                          <a:pt x="84" y="102"/>
                          <a:pt x="84" y="102"/>
                        </a:cubicBezTo>
                        <a:cubicBezTo>
                          <a:pt x="84" y="102"/>
                          <a:pt x="84" y="102"/>
                          <a:pt x="84" y="102"/>
                        </a:cubicBezTo>
                        <a:cubicBezTo>
                          <a:pt x="85" y="103"/>
                          <a:pt x="85" y="103"/>
                          <a:pt x="85" y="104"/>
                        </a:cubicBezTo>
                        <a:cubicBezTo>
                          <a:pt x="88" y="103"/>
                          <a:pt x="90" y="104"/>
                          <a:pt x="93" y="105"/>
                        </a:cubicBezTo>
                        <a:cubicBezTo>
                          <a:pt x="93" y="105"/>
                          <a:pt x="93" y="105"/>
                          <a:pt x="92" y="105"/>
                        </a:cubicBezTo>
                        <a:cubicBezTo>
                          <a:pt x="93" y="106"/>
                          <a:pt x="93" y="106"/>
                          <a:pt x="93" y="106"/>
                        </a:cubicBezTo>
                        <a:cubicBezTo>
                          <a:pt x="93" y="106"/>
                          <a:pt x="95" y="106"/>
                          <a:pt x="96" y="106"/>
                        </a:cubicBezTo>
                        <a:cubicBezTo>
                          <a:pt x="96" y="106"/>
                          <a:pt x="97" y="105"/>
                          <a:pt x="97" y="105"/>
                        </a:cubicBezTo>
                        <a:cubicBezTo>
                          <a:pt x="98" y="105"/>
                          <a:pt x="98" y="105"/>
                          <a:pt x="98" y="105"/>
                        </a:cubicBezTo>
                        <a:cubicBezTo>
                          <a:pt x="98" y="105"/>
                          <a:pt x="96" y="106"/>
                          <a:pt x="96" y="106"/>
                        </a:cubicBezTo>
                        <a:cubicBezTo>
                          <a:pt x="94" y="107"/>
                          <a:pt x="99" y="107"/>
                          <a:pt x="100" y="107"/>
                        </a:cubicBezTo>
                        <a:cubicBezTo>
                          <a:pt x="100" y="107"/>
                          <a:pt x="101" y="108"/>
                          <a:pt x="101" y="108"/>
                        </a:cubicBezTo>
                        <a:cubicBezTo>
                          <a:pt x="100" y="108"/>
                          <a:pt x="98" y="108"/>
                          <a:pt x="97" y="108"/>
                        </a:cubicBezTo>
                        <a:cubicBezTo>
                          <a:pt x="98" y="108"/>
                          <a:pt x="99" y="109"/>
                          <a:pt x="99" y="109"/>
                        </a:cubicBezTo>
                        <a:cubicBezTo>
                          <a:pt x="101" y="110"/>
                          <a:pt x="99" y="110"/>
                          <a:pt x="98" y="110"/>
                        </a:cubicBezTo>
                        <a:cubicBezTo>
                          <a:pt x="98" y="111"/>
                          <a:pt x="98" y="111"/>
                          <a:pt x="98" y="111"/>
                        </a:cubicBezTo>
                        <a:cubicBezTo>
                          <a:pt x="96" y="111"/>
                          <a:pt x="98" y="111"/>
                          <a:pt x="99" y="111"/>
                        </a:cubicBezTo>
                        <a:cubicBezTo>
                          <a:pt x="99" y="111"/>
                          <a:pt x="100" y="111"/>
                          <a:pt x="100" y="112"/>
                        </a:cubicBezTo>
                        <a:cubicBezTo>
                          <a:pt x="100" y="112"/>
                          <a:pt x="100" y="112"/>
                          <a:pt x="100" y="112"/>
                        </a:cubicBezTo>
                        <a:cubicBezTo>
                          <a:pt x="96" y="113"/>
                          <a:pt x="98" y="113"/>
                          <a:pt x="100" y="114"/>
                        </a:cubicBezTo>
                        <a:cubicBezTo>
                          <a:pt x="100" y="114"/>
                          <a:pt x="100" y="115"/>
                          <a:pt x="100" y="115"/>
                        </a:cubicBezTo>
                        <a:cubicBezTo>
                          <a:pt x="98" y="115"/>
                          <a:pt x="95" y="114"/>
                          <a:pt x="93" y="113"/>
                        </a:cubicBezTo>
                        <a:cubicBezTo>
                          <a:pt x="93" y="113"/>
                          <a:pt x="92" y="112"/>
                          <a:pt x="92" y="112"/>
                        </a:cubicBezTo>
                        <a:cubicBezTo>
                          <a:pt x="89" y="110"/>
                          <a:pt x="84" y="111"/>
                          <a:pt x="82" y="111"/>
                        </a:cubicBezTo>
                        <a:cubicBezTo>
                          <a:pt x="82" y="111"/>
                          <a:pt x="81" y="112"/>
                          <a:pt x="81" y="112"/>
                        </a:cubicBezTo>
                        <a:cubicBezTo>
                          <a:pt x="81" y="112"/>
                          <a:pt x="82" y="113"/>
                          <a:pt x="82" y="113"/>
                        </a:cubicBezTo>
                        <a:cubicBezTo>
                          <a:pt x="82" y="114"/>
                          <a:pt x="83" y="113"/>
                          <a:pt x="84" y="113"/>
                        </a:cubicBezTo>
                        <a:cubicBezTo>
                          <a:pt x="84" y="114"/>
                          <a:pt x="84" y="114"/>
                          <a:pt x="84" y="114"/>
                        </a:cubicBezTo>
                        <a:cubicBezTo>
                          <a:pt x="84" y="114"/>
                          <a:pt x="85" y="114"/>
                          <a:pt x="86" y="114"/>
                        </a:cubicBezTo>
                        <a:cubicBezTo>
                          <a:pt x="86" y="115"/>
                          <a:pt x="86" y="115"/>
                          <a:pt x="86" y="115"/>
                        </a:cubicBezTo>
                        <a:cubicBezTo>
                          <a:pt x="85" y="115"/>
                          <a:pt x="86" y="116"/>
                          <a:pt x="85" y="116"/>
                        </a:cubicBezTo>
                        <a:cubicBezTo>
                          <a:pt x="83" y="115"/>
                          <a:pt x="83" y="115"/>
                          <a:pt x="83" y="115"/>
                        </a:cubicBezTo>
                        <a:cubicBezTo>
                          <a:pt x="82" y="115"/>
                          <a:pt x="82" y="115"/>
                          <a:pt x="81" y="115"/>
                        </a:cubicBezTo>
                        <a:cubicBezTo>
                          <a:pt x="81" y="116"/>
                          <a:pt x="80" y="116"/>
                          <a:pt x="80" y="116"/>
                        </a:cubicBezTo>
                        <a:cubicBezTo>
                          <a:pt x="80" y="117"/>
                          <a:pt x="81" y="118"/>
                          <a:pt x="81" y="119"/>
                        </a:cubicBezTo>
                        <a:cubicBezTo>
                          <a:pt x="79" y="120"/>
                          <a:pt x="79" y="120"/>
                          <a:pt x="79" y="120"/>
                        </a:cubicBezTo>
                        <a:cubicBezTo>
                          <a:pt x="79" y="120"/>
                          <a:pt x="79" y="121"/>
                          <a:pt x="79" y="121"/>
                        </a:cubicBezTo>
                        <a:cubicBezTo>
                          <a:pt x="78" y="122"/>
                          <a:pt x="79" y="122"/>
                          <a:pt x="78" y="122"/>
                        </a:cubicBezTo>
                        <a:cubicBezTo>
                          <a:pt x="78" y="122"/>
                          <a:pt x="78" y="123"/>
                          <a:pt x="79" y="123"/>
                        </a:cubicBezTo>
                        <a:cubicBezTo>
                          <a:pt x="80" y="123"/>
                          <a:pt x="82" y="123"/>
                          <a:pt x="82" y="123"/>
                        </a:cubicBezTo>
                        <a:cubicBezTo>
                          <a:pt x="83" y="123"/>
                          <a:pt x="83" y="124"/>
                          <a:pt x="84" y="123"/>
                        </a:cubicBezTo>
                        <a:cubicBezTo>
                          <a:pt x="84" y="123"/>
                          <a:pt x="84" y="123"/>
                          <a:pt x="85" y="123"/>
                        </a:cubicBezTo>
                        <a:cubicBezTo>
                          <a:pt x="85" y="123"/>
                          <a:pt x="85" y="124"/>
                          <a:pt x="85" y="124"/>
                        </a:cubicBezTo>
                        <a:cubicBezTo>
                          <a:pt x="81" y="124"/>
                          <a:pt x="81" y="124"/>
                          <a:pt x="81" y="124"/>
                        </a:cubicBezTo>
                        <a:cubicBezTo>
                          <a:pt x="81" y="125"/>
                          <a:pt x="81" y="125"/>
                          <a:pt x="81" y="125"/>
                        </a:cubicBezTo>
                        <a:cubicBezTo>
                          <a:pt x="81" y="125"/>
                          <a:pt x="82" y="126"/>
                          <a:pt x="83" y="126"/>
                        </a:cubicBezTo>
                        <a:cubicBezTo>
                          <a:pt x="86" y="127"/>
                          <a:pt x="86" y="126"/>
                          <a:pt x="87" y="125"/>
                        </a:cubicBezTo>
                        <a:cubicBezTo>
                          <a:pt x="88" y="125"/>
                          <a:pt x="89" y="125"/>
                          <a:pt x="90" y="125"/>
                        </a:cubicBezTo>
                        <a:cubicBezTo>
                          <a:pt x="94" y="123"/>
                          <a:pt x="94" y="123"/>
                          <a:pt x="94" y="123"/>
                        </a:cubicBezTo>
                        <a:cubicBezTo>
                          <a:pt x="94" y="122"/>
                          <a:pt x="94" y="122"/>
                          <a:pt x="94" y="121"/>
                        </a:cubicBezTo>
                        <a:cubicBezTo>
                          <a:pt x="93" y="121"/>
                          <a:pt x="92" y="120"/>
                          <a:pt x="91" y="119"/>
                        </a:cubicBezTo>
                        <a:cubicBezTo>
                          <a:pt x="90" y="119"/>
                          <a:pt x="90" y="118"/>
                          <a:pt x="89" y="117"/>
                        </a:cubicBezTo>
                        <a:cubicBezTo>
                          <a:pt x="88" y="117"/>
                          <a:pt x="87" y="117"/>
                          <a:pt x="87" y="116"/>
                        </a:cubicBezTo>
                        <a:cubicBezTo>
                          <a:pt x="87" y="116"/>
                          <a:pt x="86" y="115"/>
                          <a:pt x="86" y="115"/>
                        </a:cubicBezTo>
                        <a:cubicBezTo>
                          <a:pt x="88" y="115"/>
                          <a:pt x="89" y="115"/>
                          <a:pt x="90" y="116"/>
                        </a:cubicBezTo>
                        <a:cubicBezTo>
                          <a:pt x="92" y="117"/>
                          <a:pt x="93" y="119"/>
                          <a:pt x="95" y="118"/>
                        </a:cubicBezTo>
                        <a:cubicBezTo>
                          <a:pt x="96" y="118"/>
                          <a:pt x="96" y="117"/>
                          <a:pt x="97" y="117"/>
                        </a:cubicBezTo>
                        <a:cubicBezTo>
                          <a:pt x="97" y="118"/>
                          <a:pt x="97" y="118"/>
                          <a:pt x="97" y="118"/>
                        </a:cubicBezTo>
                        <a:cubicBezTo>
                          <a:pt x="98" y="118"/>
                          <a:pt x="99" y="118"/>
                          <a:pt x="101" y="118"/>
                        </a:cubicBezTo>
                        <a:cubicBezTo>
                          <a:pt x="101" y="118"/>
                          <a:pt x="101" y="118"/>
                          <a:pt x="101" y="118"/>
                        </a:cubicBezTo>
                        <a:cubicBezTo>
                          <a:pt x="101" y="118"/>
                          <a:pt x="100" y="119"/>
                          <a:pt x="100" y="119"/>
                        </a:cubicBezTo>
                        <a:cubicBezTo>
                          <a:pt x="100" y="119"/>
                          <a:pt x="101" y="119"/>
                          <a:pt x="101" y="120"/>
                        </a:cubicBezTo>
                        <a:cubicBezTo>
                          <a:pt x="101" y="120"/>
                          <a:pt x="100" y="120"/>
                          <a:pt x="100" y="120"/>
                        </a:cubicBezTo>
                        <a:cubicBezTo>
                          <a:pt x="99" y="121"/>
                          <a:pt x="99" y="121"/>
                          <a:pt x="99" y="122"/>
                        </a:cubicBezTo>
                        <a:cubicBezTo>
                          <a:pt x="99" y="122"/>
                          <a:pt x="100" y="122"/>
                          <a:pt x="100" y="122"/>
                        </a:cubicBezTo>
                        <a:cubicBezTo>
                          <a:pt x="100" y="123"/>
                          <a:pt x="99" y="123"/>
                          <a:pt x="99" y="123"/>
                        </a:cubicBezTo>
                        <a:cubicBezTo>
                          <a:pt x="99" y="124"/>
                          <a:pt x="99" y="124"/>
                          <a:pt x="99" y="124"/>
                        </a:cubicBezTo>
                        <a:cubicBezTo>
                          <a:pt x="102" y="123"/>
                          <a:pt x="101" y="123"/>
                          <a:pt x="101" y="125"/>
                        </a:cubicBezTo>
                        <a:cubicBezTo>
                          <a:pt x="101" y="125"/>
                          <a:pt x="102" y="125"/>
                          <a:pt x="102" y="125"/>
                        </a:cubicBezTo>
                        <a:cubicBezTo>
                          <a:pt x="102" y="126"/>
                          <a:pt x="102" y="126"/>
                          <a:pt x="102" y="127"/>
                        </a:cubicBezTo>
                        <a:cubicBezTo>
                          <a:pt x="101" y="127"/>
                          <a:pt x="102" y="127"/>
                          <a:pt x="101" y="128"/>
                        </a:cubicBezTo>
                        <a:cubicBezTo>
                          <a:pt x="100" y="128"/>
                          <a:pt x="100" y="128"/>
                          <a:pt x="100" y="128"/>
                        </a:cubicBezTo>
                        <a:cubicBezTo>
                          <a:pt x="100" y="127"/>
                          <a:pt x="100" y="127"/>
                          <a:pt x="100" y="126"/>
                        </a:cubicBezTo>
                        <a:cubicBezTo>
                          <a:pt x="100" y="126"/>
                          <a:pt x="99" y="126"/>
                          <a:pt x="98" y="126"/>
                        </a:cubicBezTo>
                        <a:cubicBezTo>
                          <a:pt x="98" y="127"/>
                          <a:pt x="98" y="129"/>
                          <a:pt x="98" y="129"/>
                        </a:cubicBezTo>
                        <a:cubicBezTo>
                          <a:pt x="98" y="129"/>
                          <a:pt x="98" y="129"/>
                          <a:pt x="98" y="129"/>
                        </a:cubicBezTo>
                        <a:cubicBezTo>
                          <a:pt x="99" y="130"/>
                          <a:pt x="100" y="129"/>
                          <a:pt x="100" y="130"/>
                        </a:cubicBezTo>
                        <a:cubicBezTo>
                          <a:pt x="100" y="130"/>
                          <a:pt x="99" y="131"/>
                          <a:pt x="99" y="132"/>
                        </a:cubicBezTo>
                        <a:cubicBezTo>
                          <a:pt x="98" y="132"/>
                          <a:pt x="96" y="132"/>
                          <a:pt x="95" y="132"/>
                        </a:cubicBezTo>
                        <a:cubicBezTo>
                          <a:pt x="95" y="132"/>
                          <a:pt x="94" y="131"/>
                          <a:pt x="94" y="131"/>
                        </a:cubicBezTo>
                        <a:cubicBezTo>
                          <a:pt x="93" y="132"/>
                          <a:pt x="94" y="132"/>
                          <a:pt x="93" y="133"/>
                        </a:cubicBezTo>
                        <a:cubicBezTo>
                          <a:pt x="93" y="133"/>
                          <a:pt x="92" y="133"/>
                          <a:pt x="91" y="133"/>
                        </a:cubicBezTo>
                        <a:cubicBezTo>
                          <a:pt x="92" y="133"/>
                          <a:pt x="90" y="133"/>
                          <a:pt x="90" y="133"/>
                        </a:cubicBezTo>
                        <a:cubicBezTo>
                          <a:pt x="90" y="134"/>
                          <a:pt x="90" y="134"/>
                          <a:pt x="90" y="134"/>
                        </a:cubicBezTo>
                        <a:cubicBezTo>
                          <a:pt x="94" y="134"/>
                          <a:pt x="97" y="135"/>
                          <a:pt x="100" y="133"/>
                        </a:cubicBezTo>
                        <a:cubicBezTo>
                          <a:pt x="100" y="136"/>
                          <a:pt x="101" y="135"/>
                          <a:pt x="97" y="135"/>
                        </a:cubicBezTo>
                        <a:cubicBezTo>
                          <a:pt x="97" y="135"/>
                          <a:pt x="95" y="136"/>
                          <a:pt x="94" y="136"/>
                        </a:cubicBezTo>
                        <a:cubicBezTo>
                          <a:pt x="93" y="136"/>
                          <a:pt x="93" y="135"/>
                          <a:pt x="93" y="135"/>
                        </a:cubicBezTo>
                        <a:cubicBezTo>
                          <a:pt x="92" y="134"/>
                          <a:pt x="92" y="135"/>
                          <a:pt x="91" y="134"/>
                        </a:cubicBezTo>
                        <a:cubicBezTo>
                          <a:pt x="91" y="136"/>
                          <a:pt x="91" y="136"/>
                          <a:pt x="91" y="136"/>
                        </a:cubicBezTo>
                        <a:cubicBezTo>
                          <a:pt x="91" y="136"/>
                          <a:pt x="95" y="137"/>
                          <a:pt x="94" y="137"/>
                        </a:cubicBezTo>
                        <a:cubicBezTo>
                          <a:pt x="93" y="137"/>
                          <a:pt x="93" y="137"/>
                          <a:pt x="92" y="137"/>
                        </a:cubicBezTo>
                        <a:cubicBezTo>
                          <a:pt x="92" y="137"/>
                          <a:pt x="91" y="136"/>
                          <a:pt x="91" y="136"/>
                        </a:cubicBezTo>
                        <a:cubicBezTo>
                          <a:pt x="89" y="135"/>
                          <a:pt x="89" y="137"/>
                          <a:pt x="88" y="137"/>
                        </a:cubicBezTo>
                        <a:cubicBezTo>
                          <a:pt x="88" y="138"/>
                          <a:pt x="87" y="138"/>
                          <a:pt x="87" y="139"/>
                        </a:cubicBezTo>
                        <a:cubicBezTo>
                          <a:pt x="86" y="139"/>
                          <a:pt x="87" y="140"/>
                          <a:pt x="87" y="140"/>
                        </a:cubicBezTo>
                        <a:cubicBezTo>
                          <a:pt x="88" y="140"/>
                          <a:pt x="89" y="139"/>
                          <a:pt x="90" y="138"/>
                        </a:cubicBezTo>
                        <a:cubicBezTo>
                          <a:pt x="90" y="138"/>
                          <a:pt x="90" y="138"/>
                          <a:pt x="90" y="138"/>
                        </a:cubicBezTo>
                        <a:cubicBezTo>
                          <a:pt x="90" y="138"/>
                          <a:pt x="91" y="138"/>
                          <a:pt x="91" y="138"/>
                        </a:cubicBezTo>
                        <a:cubicBezTo>
                          <a:pt x="93" y="138"/>
                          <a:pt x="94" y="137"/>
                          <a:pt x="96" y="137"/>
                        </a:cubicBezTo>
                        <a:cubicBezTo>
                          <a:pt x="94" y="138"/>
                          <a:pt x="95" y="138"/>
                          <a:pt x="96" y="139"/>
                        </a:cubicBezTo>
                        <a:cubicBezTo>
                          <a:pt x="96" y="140"/>
                          <a:pt x="96" y="140"/>
                          <a:pt x="96" y="140"/>
                        </a:cubicBezTo>
                        <a:cubicBezTo>
                          <a:pt x="97" y="140"/>
                          <a:pt x="98" y="139"/>
                          <a:pt x="99" y="139"/>
                        </a:cubicBezTo>
                        <a:cubicBezTo>
                          <a:pt x="99" y="138"/>
                          <a:pt x="99" y="138"/>
                          <a:pt x="98" y="137"/>
                        </a:cubicBezTo>
                        <a:cubicBezTo>
                          <a:pt x="99" y="137"/>
                          <a:pt x="100" y="137"/>
                          <a:pt x="101" y="137"/>
                        </a:cubicBezTo>
                        <a:cubicBezTo>
                          <a:pt x="101" y="137"/>
                          <a:pt x="99" y="139"/>
                          <a:pt x="100" y="138"/>
                        </a:cubicBezTo>
                        <a:cubicBezTo>
                          <a:pt x="100" y="138"/>
                          <a:pt x="101" y="139"/>
                          <a:pt x="100" y="139"/>
                        </a:cubicBezTo>
                        <a:cubicBezTo>
                          <a:pt x="100" y="139"/>
                          <a:pt x="100" y="140"/>
                          <a:pt x="100" y="140"/>
                        </a:cubicBezTo>
                        <a:cubicBezTo>
                          <a:pt x="98" y="140"/>
                          <a:pt x="97" y="141"/>
                          <a:pt x="96" y="140"/>
                        </a:cubicBezTo>
                        <a:cubicBezTo>
                          <a:pt x="94" y="140"/>
                          <a:pt x="93" y="138"/>
                          <a:pt x="90" y="139"/>
                        </a:cubicBezTo>
                        <a:cubicBezTo>
                          <a:pt x="90" y="139"/>
                          <a:pt x="90" y="139"/>
                          <a:pt x="90" y="139"/>
                        </a:cubicBezTo>
                        <a:cubicBezTo>
                          <a:pt x="89" y="140"/>
                          <a:pt x="89" y="141"/>
                          <a:pt x="89" y="141"/>
                        </a:cubicBezTo>
                        <a:cubicBezTo>
                          <a:pt x="88" y="141"/>
                          <a:pt x="88" y="141"/>
                          <a:pt x="87" y="141"/>
                        </a:cubicBezTo>
                        <a:cubicBezTo>
                          <a:pt x="87" y="141"/>
                          <a:pt x="87" y="142"/>
                          <a:pt x="86" y="142"/>
                        </a:cubicBezTo>
                        <a:cubicBezTo>
                          <a:pt x="86" y="142"/>
                          <a:pt x="87" y="143"/>
                          <a:pt x="87" y="143"/>
                        </a:cubicBezTo>
                        <a:cubicBezTo>
                          <a:pt x="87" y="144"/>
                          <a:pt x="87" y="144"/>
                          <a:pt x="87" y="144"/>
                        </a:cubicBezTo>
                        <a:cubicBezTo>
                          <a:pt x="88" y="145"/>
                          <a:pt x="88" y="144"/>
                          <a:pt x="89" y="145"/>
                        </a:cubicBezTo>
                        <a:cubicBezTo>
                          <a:pt x="89" y="145"/>
                          <a:pt x="89" y="146"/>
                          <a:pt x="89" y="146"/>
                        </a:cubicBezTo>
                        <a:cubicBezTo>
                          <a:pt x="90" y="146"/>
                          <a:pt x="90" y="146"/>
                          <a:pt x="90" y="146"/>
                        </a:cubicBezTo>
                        <a:cubicBezTo>
                          <a:pt x="89" y="146"/>
                          <a:pt x="89" y="147"/>
                          <a:pt x="89" y="147"/>
                        </a:cubicBezTo>
                        <a:cubicBezTo>
                          <a:pt x="89" y="147"/>
                          <a:pt x="88" y="147"/>
                          <a:pt x="88" y="147"/>
                        </a:cubicBezTo>
                        <a:cubicBezTo>
                          <a:pt x="88" y="147"/>
                          <a:pt x="88" y="148"/>
                          <a:pt x="88" y="148"/>
                        </a:cubicBezTo>
                        <a:cubicBezTo>
                          <a:pt x="88" y="149"/>
                          <a:pt x="88" y="149"/>
                          <a:pt x="88" y="149"/>
                        </a:cubicBezTo>
                        <a:cubicBezTo>
                          <a:pt x="88" y="149"/>
                          <a:pt x="89" y="149"/>
                          <a:pt x="89" y="148"/>
                        </a:cubicBezTo>
                        <a:cubicBezTo>
                          <a:pt x="89" y="149"/>
                          <a:pt x="89" y="149"/>
                          <a:pt x="89" y="149"/>
                        </a:cubicBezTo>
                        <a:cubicBezTo>
                          <a:pt x="88" y="149"/>
                          <a:pt x="86" y="150"/>
                          <a:pt x="87" y="150"/>
                        </a:cubicBezTo>
                        <a:cubicBezTo>
                          <a:pt x="88" y="151"/>
                          <a:pt x="88" y="151"/>
                          <a:pt x="88" y="151"/>
                        </a:cubicBezTo>
                        <a:cubicBezTo>
                          <a:pt x="89" y="151"/>
                          <a:pt x="89" y="151"/>
                          <a:pt x="90" y="151"/>
                        </a:cubicBezTo>
                        <a:cubicBezTo>
                          <a:pt x="90" y="151"/>
                          <a:pt x="89" y="152"/>
                          <a:pt x="89" y="152"/>
                        </a:cubicBezTo>
                        <a:cubicBezTo>
                          <a:pt x="89" y="152"/>
                          <a:pt x="89" y="153"/>
                          <a:pt x="89" y="153"/>
                        </a:cubicBezTo>
                        <a:cubicBezTo>
                          <a:pt x="90" y="153"/>
                          <a:pt x="90" y="153"/>
                          <a:pt x="91" y="153"/>
                        </a:cubicBezTo>
                        <a:cubicBezTo>
                          <a:pt x="91" y="153"/>
                          <a:pt x="91" y="153"/>
                          <a:pt x="92" y="153"/>
                        </a:cubicBezTo>
                        <a:cubicBezTo>
                          <a:pt x="92" y="153"/>
                          <a:pt x="93" y="152"/>
                          <a:pt x="93" y="152"/>
                        </a:cubicBezTo>
                        <a:cubicBezTo>
                          <a:pt x="93" y="152"/>
                          <a:pt x="94" y="152"/>
                          <a:pt x="95" y="152"/>
                        </a:cubicBezTo>
                        <a:cubicBezTo>
                          <a:pt x="94" y="153"/>
                          <a:pt x="93" y="154"/>
                          <a:pt x="92" y="154"/>
                        </a:cubicBezTo>
                        <a:cubicBezTo>
                          <a:pt x="92" y="155"/>
                          <a:pt x="93" y="155"/>
                          <a:pt x="94" y="155"/>
                        </a:cubicBezTo>
                        <a:cubicBezTo>
                          <a:pt x="94" y="156"/>
                          <a:pt x="94" y="156"/>
                          <a:pt x="94" y="156"/>
                        </a:cubicBezTo>
                        <a:cubicBezTo>
                          <a:pt x="93" y="156"/>
                          <a:pt x="93" y="156"/>
                          <a:pt x="93" y="156"/>
                        </a:cubicBezTo>
                        <a:cubicBezTo>
                          <a:pt x="93" y="156"/>
                          <a:pt x="93" y="158"/>
                          <a:pt x="93" y="158"/>
                        </a:cubicBezTo>
                        <a:cubicBezTo>
                          <a:pt x="93" y="158"/>
                          <a:pt x="94" y="157"/>
                          <a:pt x="94" y="158"/>
                        </a:cubicBezTo>
                        <a:cubicBezTo>
                          <a:pt x="94" y="158"/>
                          <a:pt x="94" y="159"/>
                          <a:pt x="94" y="159"/>
                        </a:cubicBezTo>
                        <a:cubicBezTo>
                          <a:pt x="94" y="159"/>
                          <a:pt x="95" y="159"/>
                          <a:pt x="95" y="159"/>
                        </a:cubicBezTo>
                        <a:cubicBezTo>
                          <a:pt x="94" y="161"/>
                          <a:pt x="95" y="160"/>
                          <a:pt x="95" y="162"/>
                        </a:cubicBezTo>
                        <a:cubicBezTo>
                          <a:pt x="97" y="160"/>
                          <a:pt x="97" y="160"/>
                          <a:pt x="97" y="160"/>
                        </a:cubicBezTo>
                        <a:cubicBezTo>
                          <a:pt x="98" y="159"/>
                          <a:pt x="98" y="160"/>
                          <a:pt x="99" y="160"/>
                        </a:cubicBezTo>
                        <a:cubicBezTo>
                          <a:pt x="99" y="160"/>
                          <a:pt x="99" y="159"/>
                          <a:pt x="100" y="159"/>
                        </a:cubicBezTo>
                        <a:cubicBezTo>
                          <a:pt x="100" y="158"/>
                          <a:pt x="100" y="159"/>
                          <a:pt x="101" y="159"/>
                        </a:cubicBezTo>
                        <a:cubicBezTo>
                          <a:pt x="101" y="159"/>
                          <a:pt x="101" y="161"/>
                          <a:pt x="101" y="161"/>
                        </a:cubicBezTo>
                        <a:cubicBezTo>
                          <a:pt x="101" y="161"/>
                          <a:pt x="101" y="160"/>
                          <a:pt x="100" y="161"/>
                        </a:cubicBezTo>
                        <a:cubicBezTo>
                          <a:pt x="99" y="161"/>
                          <a:pt x="100" y="161"/>
                          <a:pt x="100" y="161"/>
                        </a:cubicBezTo>
                        <a:cubicBezTo>
                          <a:pt x="100" y="161"/>
                          <a:pt x="100" y="162"/>
                          <a:pt x="100" y="162"/>
                        </a:cubicBezTo>
                        <a:cubicBezTo>
                          <a:pt x="98" y="163"/>
                          <a:pt x="97" y="163"/>
                          <a:pt x="96" y="163"/>
                        </a:cubicBezTo>
                        <a:cubicBezTo>
                          <a:pt x="96" y="164"/>
                          <a:pt x="96" y="164"/>
                          <a:pt x="96" y="164"/>
                        </a:cubicBezTo>
                        <a:cubicBezTo>
                          <a:pt x="97" y="164"/>
                          <a:pt x="97" y="164"/>
                          <a:pt x="98" y="164"/>
                        </a:cubicBezTo>
                        <a:cubicBezTo>
                          <a:pt x="98" y="164"/>
                          <a:pt x="98" y="164"/>
                          <a:pt x="98" y="164"/>
                        </a:cubicBezTo>
                        <a:cubicBezTo>
                          <a:pt x="98" y="164"/>
                          <a:pt x="97" y="164"/>
                          <a:pt x="96" y="164"/>
                        </a:cubicBezTo>
                        <a:cubicBezTo>
                          <a:pt x="96" y="164"/>
                          <a:pt x="95" y="165"/>
                          <a:pt x="96" y="165"/>
                        </a:cubicBezTo>
                        <a:cubicBezTo>
                          <a:pt x="96" y="165"/>
                          <a:pt x="97" y="167"/>
                          <a:pt x="97" y="166"/>
                        </a:cubicBezTo>
                        <a:cubicBezTo>
                          <a:pt x="97" y="166"/>
                          <a:pt x="97" y="164"/>
                          <a:pt x="97" y="167"/>
                        </a:cubicBezTo>
                        <a:cubicBezTo>
                          <a:pt x="96" y="168"/>
                          <a:pt x="98" y="168"/>
                          <a:pt x="99" y="168"/>
                        </a:cubicBezTo>
                        <a:cubicBezTo>
                          <a:pt x="99" y="168"/>
                          <a:pt x="99" y="169"/>
                          <a:pt x="99" y="169"/>
                        </a:cubicBezTo>
                        <a:cubicBezTo>
                          <a:pt x="98" y="169"/>
                          <a:pt x="98" y="170"/>
                          <a:pt x="98" y="170"/>
                        </a:cubicBezTo>
                        <a:cubicBezTo>
                          <a:pt x="99" y="170"/>
                          <a:pt x="100" y="170"/>
                          <a:pt x="100" y="170"/>
                        </a:cubicBezTo>
                        <a:cubicBezTo>
                          <a:pt x="99" y="170"/>
                          <a:pt x="100" y="172"/>
                          <a:pt x="100" y="172"/>
                        </a:cubicBezTo>
                        <a:cubicBezTo>
                          <a:pt x="100" y="172"/>
                          <a:pt x="101" y="172"/>
                          <a:pt x="100" y="172"/>
                        </a:cubicBezTo>
                        <a:cubicBezTo>
                          <a:pt x="100" y="172"/>
                          <a:pt x="101" y="171"/>
                          <a:pt x="100" y="171"/>
                        </a:cubicBezTo>
                        <a:cubicBezTo>
                          <a:pt x="101" y="171"/>
                          <a:pt x="102" y="171"/>
                          <a:pt x="102" y="171"/>
                        </a:cubicBezTo>
                        <a:cubicBezTo>
                          <a:pt x="101" y="173"/>
                          <a:pt x="101" y="175"/>
                          <a:pt x="104" y="173"/>
                        </a:cubicBezTo>
                        <a:cubicBezTo>
                          <a:pt x="104" y="173"/>
                          <a:pt x="104" y="176"/>
                          <a:pt x="104" y="176"/>
                        </a:cubicBezTo>
                        <a:cubicBezTo>
                          <a:pt x="105" y="177"/>
                          <a:pt x="106" y="175"/>
                          <a:pt x="107" y="175"/>
                        </a:cubicBezTo>
                        <a:cubicBezTo>
                          <a:pt x="107" y="175"/>
                          <a:pt x="108" y="175"/>
                          <a:pt x="108" y="175"/>
                        </a:cubicBezTo>
                        <a:cubicBezTo>
                          <a:pt x="108" y="175"/>
                          <a:pt x="108" y="177"/>
                          <a:pt x="108" y="177"/>
                        </a:cubicBezTo>
                        <a:cubicBezTo>
                          <a:pt x="107" y="177"/>
                          <a:pt x="108" y="177"/>
                          <a:pt x="108" y="177"/>
                        </a:cubicBezTo>
                        <a:cubicBezTo>
                          <a:pt x="109" y="177"/>
                          <a:pt x="110" y="177"/>
                          <a:pt x="110" y="177"/>
                        </a:cubicBezTo>
                        <a:cubicBezTo>
                          <a:pt x="110" y="177"/>
                          <a:pt x="110" y="177"/>
                          <a:pt x="110" y="177"/>
                        </a:cubicBezTo>
                        <a:cubicBezTo>
                          <a:pt x="110" y="178"/>
                          <a:pt x="109" y="178"/>
                          <a:pt x="109" y="178"/>
                        </a:cubicBezTo>
                        <a:cubicBezTo>
                          <a:pt x="108" y="180"/>
                          <a:pt x="112" y="177"/>
                          <a:pt x="110" y="180"/>
                        </a:cubicBezTo>
                        <a:cubicBezTo>
                          <a:pt x="110" y="180"/>
                          <a:pt x="110" y="182"/>
                          <a:pt x="110" y="181"/>
                        </a:cubicBezTo>
                        <a:cubicBezTo>
                          <a:pt x="110" y="181"/>
                          <a:pt x="111" y="182"/>
                          <a:pt x="111" y="182"/>
                        </a:cubicBezTo>
                        <a:cubicBezTo>
                          <a:pt x="111" y="182"/>
                          <a:pt x="112" y="181"/>
                          <a:pt x="112" y="181"/>
                        </a:cubicBezTo>
                        <a:cubicBezTo>
                          <a:pt x="112" y="181"/>
                          <a:pt x="113" y="181"/>
                          <a:pt x="113" y="181"/>
                        </a:cubicBezTo>
                        <a:cubicBezTo>
                          <a:pt x="113" y="181"/>
                          <a:pt x="114" y="181"/>
                          <a:pt x="113" y="181"/>
                        </a:cubicBezTo>
                        <a:cubicBezTo>
                          <a:pt x="113" y="181"/>
                          <a:pt x="111" y="182"/>
                          <a:pt x="113" y="182"/>
                        </a:cubicBezTo>
                        <a:cubicBezTo>
                          <a:pt x="112" y="182"/>
                          <a:pt x="112" y="182"/>
                          <a:pt x="111" y="182"/>
                        </a:cubicBezTo>
                        <a:cubicBezTo>
                          <a:pt x="111" y="183"/>
                          <a:pt x="111" y="183"/>
                          <a:pt x="111" y="183"/>
                        </a:cubicBezTo>
                        <a:cubicBezTo>
                          <a:pt x="111" y="183"/>
                          <a:pt x="112" y="183"/>
                          <a:pt x="113" y="183"/>
                        </a:cubicBezTo>
                        <a:cubicBezTo>
                          <a:pt x="113" y="183"/>
                          <a:pt x="113" y="184"/>
                          <a:pt x="112" y="184"/>
                        </a:cubicBezTo>
                        <a:cubicBezTo>
                          <a:pt x="112" y="184"/>
                          <a:pt x="112" y="185"/>
                          <a:pt x="112" y="185"/>
                        </a:cubicBezTo>
                        <a:cubicBezTo>
                          <a:pt x="115" y="185"/>
                          <a:pt x="114" y="184"/>
                          <a:pt x="114" y="186"/>
                        </a:cubicBezTo>
                        <a:cubicBezTo>
                          <a:pt x="114" y="186"/>
                          <a:pt x="115" y="187"/>
                          <a:pt x="115" y="186"/>
                        </a:cubicBezTo>
                        <a:cubicBezTo>
                          <a:pt x="115" y="186"/>
                          <a:pt x="115" y="185"/>
                          <a:pt x="116" y="185"/>
                        </a:cubicBezTo>
                        <a:cubicBezTo>
                          <a:pt x="116" y="185"/>
                          <a:pt x="116" y="185"/>
                          <a:pt x="116" y="185"/>
                        </a:cubicBezTo>
                        <a:cubicBezTo>
                          <a:pt x="117" y="185"/>
                          <a:pt x="117" y="185"/>
                          <a:pt x="117" y="185"/>
                        </a:cubicBezTo>
                        <a:cubicBezTo>
                          <a:pt x="117" y="185"/>
                          <a:pt x="119" y="185"/>
                          <a:pt x="120" y="185"/>
                        </a:cubicBezTo>
                        <a:cubicBezTo>
                          <a:pt x="120" y="184"/>
                          <a:pt x="121" y="182"/>
                          <a:pt x="122" y="182"/>
                        </a:cubicBezTo>
                        <a:cubicBezTo>
                          <a:pt x="122" y="182"/>
                          <a:pt x="122" y="182"/>
                          <a:pt x="122" y="182"/>
                        </a:cubicBezTo>
                        <a:cubicBezTo>
                          <a:pt x="122" y="183"/>
                          <a:pt x="122" y="184"/>
                          <a:pt x="122" y="185"/>
                        </a:cubicBezTo>
                        <a:cubicBezTo>
                          <a:pt x="123" y="184"/>
                          <a:pt x="123" y="185"/>
                          <a:pt x="122" y="185"/>
                        </a:cubicBezTo>
                        <a:cubicBezTo>
                          <a:pt x="120" y="186"/>
                          <a:pt x="122" y="186"/>
                          <a:pt x="124" y="186"/>
                        </a:cubicBezTo>
                        <a:cubicBezTo>
                          <a:pt x="124" y="186"/>
                          <a:pt x="124" y="185"/>
                          <a:pt x="124" y="185"/>
                        </a:cubicBezTo>
                        <a:cubicBezTo>
                          <a:pt x="124" y="186"/>
                          <a:pt x="124" y="187"/>
                          <a:pt x="124" y="187"/>
                        </a:cubicBezTo>
                        <a:cubicBezTo>
                          <a:pt x="125" y="187"/>
                          <a:pt x="124" y="187"/>
                          <a:pt x="125" y="187"/>
                        </a:cubicBezTo>
                        <a:cubicBezTo>
                          <a:pt x="125" y="187"/>
                          <a:pt x="126" y="187"/>
                          <a:pt x="126" y="187"/>
                        </a:cubicBezTo>
                        <a:cubicBezTo>
                          <a:pt x="126" y="187"/>
                          <a:pt x="126" y="186"/>
                          <a:pt x="126" y="186"/>
                        </a:cubicBezTo>
                        <a:cubicBezTo>
                          <a:pt x="127" y="186"/>
                          <a:pt x="127" y="186"/>
                          <a:pt x="127" y="186"/>
                        </a:cubicBezTo>
                        <a:cubicBezTo>
                          <a:pt x="127" y="186"/>
                          <a:pt x="127" y="186"/>
                          <a:pt x="128" y="187"/>
                        </a:cubicBezTo>
                        <a:cubicBezTo>
                          <a:pt x="128" y="187"/>
                          <a:pt x="128" y="186"/>
                          <a:pt x="129" y="186"/>
                        </a:cubicBezTo>
                        <a:cubicBezTo>
                          <a:pt x="129" y="186"/>
                          <a:pt x="129" y="187"/>
                          <a:pt x="129" y="187"/>
                        </a:cubicBezTo>
                        <a:cubicBezTo>
                          <a:pt x="129" y="187"/>
                          <a:pt x="127" y="188"/>
                          <a:pt x="127" y="188"/>
                        </a:cubicBezTo>
                        <a:cubicBezTo>
                          <a:pt x="127" y="188"/>
                          <a:pt x="127" y="189"/>
                          <a:pt x="127" y="189"/>
                        </a:cubicBezTo>
                        <a:cubicBezTo>
                          <a:pt x="127" y="190"/>
                          <a:pt x="129" y="188"/>
                          <a:pt x="129" y="187"/>
                        </a:cubicBezTo>
                        <a:cubicBezTo>
                          <a:pt x="129" y="188"/>
                          <a:pt x="128" y="191"/>
                          <a:pt x="129" y="190"/>
                        </a:cubicBezTo>
                        <a:cubicBezTo>
                          <a:pt x="129" y="190"/>
                          <a:pt x="130" y="190"/>
                          <a:pt x="131" y="190"/>
                        </a:cubicBezTo>
                        <a:cubicBezTo>
                          <a:pt x="131" y="189"/>
                          <a:pt x="131" y="189"/>
                          <a:pt x="131" y="188"/>
                        </a:cubicBezTo>
                        <a:cubicBezTo>
                          <a:pt x="132" y="188"/>
                          <a:pt x="132" y="188"/>
                          <a:pt x="132" y="188"/>
                        </a:cubicBezTo>
                        <a:cubicBezTo>
                          <a:pt x="131" y="188"/>
                          <a:pt x="132" y="188"/>
                          <a:pt x="132" y="189"/>
                        </a:cubicBezTo>
                        <a:cubicBezTo>
                          <a:pt x="132" y="189"/>
                          <a:pt x="131" y="189"/>
                          <a:pt x="131" y="189"/>
                        </a:cubicBezTo>
                        <a:cubicBezTo>
                          <a:pt x="131" y="189"/>
                          <a:pt x="131" y="190"/>
                          <a:pt x="131" y="190"/>
                        </a:cubicBezTo>
                        <a:cubicBezTo>
                          <a:pt x="131" y="190"/>
                          <a:pt x="134" y="192"/>
                          <a:pt x="134" y="192"/>
                        </a:cubicBezTo>
                        <a:cubicBezTo>
                          <a:pt x="134" y="192"/>
                          <a:pt x="134" y="191"/>
                          <a:pt x="135" y="191"/>
                        </a:cubicBezTo>
                        <a:cubicBezTo>
                          <a:pt x="135" y="191"/>
                          <a:pt x="136" y="191"/>
                          <a:pt x="136" y="191"/>
                        </a:cubicBezTo>
                        <a:cubicBezTo>
                          <a:pt x="136" y="191"/>
                          <a:pt x="135" y="190"/>
                          <a:pt x="135" y="190"/>
                        </a:cubicBezTo>
                        <a:cubicBezTo>
                          <a:pt x="135" y="190"/>
                          <a:pt x="136" y="190"/>
                          <a:pt x="137" y="190"/>
                        </a:cubicBezTo>
                        <a:cubicBezTo>
                          <a:pt x="137" y="190"/>
                          <a:pt x="137" y="189"/>
                          <a:pt x="137" y="189"/>
                        </a:cubicBezTo>
                        <a:cubicBezTo>
                          <a:pt x="136" y="189"/>
                          <a:pt x="134" y="189"/>
                          <a:pt x="135" y="188"/>
                        </a:cubicBezTo>
                        <a:cubicBezTo>
                          <a:pt x="137" y="187"/>
                          <a:pt x="137" y="187"/>
                          <a:pt x="135" y="187"/>
                        </a:cubicBezTo>
                        <a:cubicBezTo>
                          <a:pt x="135" y="186"/>
                          <a:pt x="135" y="186"/>
                          <a:pt x="135" y="186"/>
                        </a:cubicBezTo>
                        <a:cubicBezTo>
                          <a:pt x="134" y="186"/>
                          <a:pt x="134" y="186"/>
                          <a:pt x="133" y="186"/>
                        </a:cubicBezTo>
                        <a:cubicBezTo>
                          <a:pt x="133" y="185"/>
                          <a:pt x="133" y="185"/>
                          <a:pt x="133" y="185"/>
                        </a:cubicBezTo>
                        <a:cubicBezTo>
                          <a:pt x="134" y="185"/>
                          <a:pt x="135" y="185"/>
                          <a:pt x="135" y="185"/>
                        </a:cubicBezTo>
                        <a:cubicBezTo>
                          <a:pt x="136" y="185"/>
                          <a:pt x="136" y="185"/>
                          <a:pt x="135" y="185"/>
                        </a:cubicBezTo>
                        <a:cubicBezTo>
                          <a:pt x="137" y="184"/>
                          <a:pt x="137" y="184"/>
                          <a:pt x="137" y="184"/>
                        </a:cubicBezTo>
                        <a:cubicBezTo>
                          <a:pt x="137" y="183"/>
                          <a:pt x="136" y="183"/>
                          <a:pt x="136" y="182"/>
                        </a:cubicBezTo>
                        <a:cubicBezTo>
                          <a:pt x="138" y="181"/>
                          <a:pt x="138" y="181"/>
                          <a:pt x="138" y="181"/>
                        </a:cubicBezTo>
                        <a:cubicBezTo>
                          <a:pt x="138" y="180"/>
                          <a:pt x="137" y="180"/>
                          <a:pt x="137" y="179"/>
                        </a:cubicBezTo>
                        <a:cubicBezTo>
                          <a:pt x="138" y="179"/>
                          <a:pt x="138" y="179"/>
                          <a:pt x="139" y="179"/>
                        </a:cubicBezTo>
                        <a:cubicBezTo>
                          <a:pt x="139" y="179"/>
                          <a:pt x="139" y="177"/>
                          <a:pt x="140" y="177"/>
                        </a:cubicBezTo>
                        <a:cubicBezTo>
                          <a:pt x="140" y="177"/>
                          <a:pt x="139" y="176"/>
                          <a:pt x="139" y="176"/>
                        </a:cubicBezTo>
                        <a:cubicBezTo>
                          <a:pt x="138" y="175"/>
                          <a:pt x="139" y="174"/>
                          <a:pt x="139" y="174"/>
                        </a:cubicBezTo>
                        <a:cubicBezTo>
                          <a:pt x="139" y="174"/>
                          <a:pt x="140" y="174"/>
                          <a:pt x="140" y="174"/>
                        </a:cubicBezTo>
                        <a:cubicBezTo>
                          <a:pt x="140" y="174"/>
                          <a:pt x="140" y="174"/>
                          <a:pt x="141" y="174"/>
                        </a:cubicBezTo>
                        <a:cubicBezTo>
                          <a:pt x="141" y="173"/>
                          <a:pt x="140" y="173"/>
                          <a:pt x="141" y="173"/>
                        </a:cubicBezTo>
                        <a:cubicBezTo>
                          <a:pt x="141" y="173"/>
                          <a:pt x="141" y="172"/>
                          <a:pt x="141" y="172"/>
                        </a:cubicBezTo>
                        <a:cubicBezTo>
                          <a:pt x="141" y="172"/>
                          <a:pt x="140" y="172"/>
                          <a:pt x="140" y="172"/>
                        </a:cubicBezTo>
                        <a:cubicBezTo>
                          <a:pt x="140" y="172"/>
                          <a:pt x="140" y="171"/>
                          <a:pt x="140" y="171"/>
                        </a:cubicBezTo>
                        <a:cubicBezTo>
                          <a:pt x="141" y="170"/>
                          <a:pt x="140" y="170"/>
                          <a:pt x="141" y="170"/>
                        </a:cubicBezTo>
                        <a:cubicBezTo>
                          <a:pt x="142" y="170"/>
                          <a:pt x="142" y="170"/>
                          <a:pt x="144" y="171"/>
                        </a:cubicBezTo>
                        <a:cubicBezTo>
                          <a:pt x="144" y="170"/>
                          <a:pt x="143" y="170"/>
                          <a:pt x="143" y="169"/>
                        </a:cubicBezTo>
                        <a:cubicBezTo>
                          <a:pt x="144" y="169"/>
                          <a:pt x="144" y="169"/>
                          <a:pt x="144" y="169"/>
                        </a:cubicBezTo>
                        <a:cubicBezTo>
                          <a:pt x="144" y="167"/>
                          <a:pt x="143" y="167"/>
                          <a:pt x="142" y="166"/>
                        </a:cubicBezTo>
                        <a:cubicBezTo>
                          <a:pt x="143" y="166"/>
                          <a:pt x="143" y="166"/>
                          <a:pt x="144" y="166"/>
                        </a:cubicBezTo>
                        <a:cubicBezTo>
                          <a:pt x="144" y="166"/>
                          <a:pt x="144" y="167"/>
                          <a:pt x="145" y="167"/>
                        </a:cubicBezTo>
                        <a:cubicBezTo>
                          <a:pt x="146" y="167"/>
                          <a:pt x="146" y="166"/>
                          <a:pt x="146" y="166"/>
                        </a:cubicBezTo>
                        <a:cubicBezTo>
                          <a:pt x="146" y="164"/>
                          <a:pt x="146" y="163"/>
                          <a:pt x="147" y="162"/>
                        </a:cubicBezTo>
                        <a:cubicBezTo>
                          <a:pt x="145" y="162"/>
                          <a:pt x="145" y="162"/>
                          <a:pt x="143" y="161"/>
                        </a:cubicBezTo>
                        <a:cubicBezTo>
                          <a:pt x="143" y="161"/>
                          <a:pt x="143" y="161"/>
                          <a:pt x="143" y="161"/>
                        </a:cubicBezTo>
                        <a:cubicBezTo>
                          <a:pt x="143" y="161"/>
                          <a:pt x="145" y="161"/>
                          <a:pt x="145" y="161"/>
                        </a:cubicBezTo>
                        <a:cubicBezTo>
                          <a:pt x="146" y="161"/>
                          <a:pt x="146" y="161"/>
                          <a:pt x="147" y="161"/>
                        </a:cubicBezTo>
                        <a:cubicBezTo>
                          <a:pt x="148" y="158"/>
                          <a:pt x="148" y="158"/>
                          <a:pt x="146" y="156"/>
                        </a:cubicBezTo>
                        <a:cubicBezTo>
                          <a:pt x="146" y="155"/>
                          <a:pt x="146" y="155"/>
                          <a:pt x="146" y="155"/>
                        </a:cubicBezTo>
                        <a:cubicBezTo>
                          <a:pt x="146" y="154"/>
                          <a:pt x="146" y="154"/>
                          <a:pt x="146" y="154"/>
                        </a:cubicBezTo>
                        <a:cubicBezTo>
                          <a:pt x="147" y="155"/>
                          <a:pt x="147" y="154"/>
                          <a:pt x="147" y="154"/>
                        </a:cubicBezTo>
                        <a:cubicBezTo>
                          <a:pt x="146" y="154"/>
                          <a:pt x="147" y="154"/>
                          <a:pt x="147" y="154"/>
                        </a:cubicBezTo>
                        <a:cubicBezTo>
                          <a:pt x="147" y="154"/>
                          <a:pt x="149" y="154"/>
                          <a:pt x="149" y="154"/>
                        </a:cubicBezTo>
                        <a:cubicBezTo>
                          <a:pt x="149" y="154"/>
                          <a:pt x="150" y="153"/>
                          <a:pt x="150" y="153"/>
                        </a:cubicBezTo>
                        <a:cubicBezTo>
                          <a:pt x="150" y="153"/>
                          <a:pt x="150" y="152"/>
                          <a:pt x="150" y="152"/>
                        </a:cubicBezTo>
                        <a:cubicBezTo>
                          <a:pt x="150" y="151"/>
                          <a:pt x="150" y="151"/>
                          <a:pt x="150" y="151"/>
                        </a:cubicBezTo>
                        <a:cubicBezTo>
                          <a:pt x="150" y="151"/>
                          <a:pt x="152" y="152"/>
                          <a:pt x="152" y="152"/>
                        </a:cubicBezTo>
                        <a:cubicBezTo>
                          <a:pt x="153" y="152"/>
                          <a:pt x="153" y="152"/>
                          <a:pt x="153" y="152"/>
                        </a:cubicBezTo>
                        <a:cubicBezTo>
                          <a:pt x="153" y="151"/>
                          <a:pt x="151" y="151"/>
                          <a:pt x="153" y="151"/>
                        </a:cubicBezTo>
                        <a:cubicBezTo>
                          <a:pt x="155" y="151"/>
                          <a:pt x="156" y="152"/>
                          <a:pt x="157" y="151"/>
                        </a:cubicBezTo>
                        <a:cubicBezTo>
                          <a:pt x="158" y="151"/>
                          <a:pt x="158" y="150"/>
                          <a:pt x="159" y="150"/>
                        </a:cubicBezTo>
                        <a:cubicBezTo>
                          <a:pt x="160" y="149"/>
                          <a:pt x="160" y="150"/>
                          <a:pt x="161" y="149"/>
                        </a:cubicBezTo>
                        <a:cubicBezTo>
                          <a:pt x="161" y="150"/>
                          <a:pt x="162" y="151"/>
                          <a:pt x="162" y="152"/>
                        </a:cubicBezTo>
                        <a:cubicBezTo>
                          <a:pt x="162" y="152"/>
                          <a:pt x="162" y="152"/>
                          <a:pt x="162" y="152"/>
                        </a:cubicBezTo>
                        <a:cubicBezTo>
                          <a:pt x="162" y="152"/>
                          <a:pt x="163" y="152"/>
                          <a:pt x="163" y="152"/>
                        </a:cubicBezTo>
                        <a:cubicBezTo>
                          <a:pt x="163" y="152"/>
                          <a:pt x="164" y="152"/>
                          <a:pt x="163" y="152"/>
                        </a:cubicBezTo>
                        <a:cubicBezTo>
                          <a:pt x="163" y="151"/>
                          <a:pt x="164" y="151"/>
                          <a:pt x="164" y="151"/>
                        </a:cubicBezTo>
                        <a:cubicBezTo>
                          <a:pt x="165" y="150"/>
                          <a:pt x="164" y="150"/>
                          <a:pt x="165" y="149"/>
                        </a:cubicBezTo>
                        <a:cubicBezTo>
                          <a:pt x="165" y="149"/>
                          <a:pt x="166" y="149"/>
                          <a:pt x="167" y="149"/>
                        </a:cubicBezTo>
                        <a:cubicBezTo>
                          <a:pt x="167" y="150"/>
                          <a:pt x="167" y="149"/>
                          <a:pt x="167" y="150"/>
                        </a:cubicBezTo>
                        <a:cubicBezTo>
                          <a:pt x="167" y="150"/>
                          <a:pt x="167" y="150"/>
                          <a:pt x="167" y="150"/>
                        </a:cubicBezTo>
                        <a:cubicBezTo>
                          <a:pt x="168" y="150"/>
                          <a:pt x="168" y="150"/>
                          <a:pt x="168" y="150"/>
                        </a:cubicBezTo>
                        <a:cubicBezTo>
                          <a:pt x="168" y="150"/>
                          <a:pt x="169" y="149"/>
                          <a:pt x="169" y="149"/>
                        </a:cubicBezTo>
                        <a:cubicBezTo>
                          <a:pt x="169" y="148"/>
                          <a:pt x="169" y="147"/>
                          <a:pt x="169" y="147"/>
                        </a:cubicBezTo>
                        <a:cubicBezTo>
                          <a:pt x="169" y="147"/>
                          <a:pt x="171" y="147"/>
                          <a:pt x="171" y="147"/>
                        </a:cubicBezTo>
                        <a:cubicBezTo>
                          <a:pt x="172" y="146"/>
                          <a:pt x="171" y="145"/>
                          <a:pt x="172" y="144"/>
                        </a:cubicBezTo>
                        <a:cubicBezTo>
                          <a:pt x="172" y="144"/>
                          <a:pt x="173" y="144"/>
                          <a:pt x="173" y="144"/>
                        </a:cubicBezTo>
                        <a:cubicBezTo>
                          <a:pt x="174" y="144"/>
                          <a:pt x="175" y="142"/>
                          <a:pt x="175" y="142"/>
                        </a:cubicBezTo>
                        <a:cubicBezTo>
                          <a:pt x="176" y="142"/>
                          <a:pt x="177" y="142"/>
                          <a:pt x="178" y="141"/>
                        </a:cubicBezTo>
                        <a:cubicBezTo>
                          <a:pt x="179" y="141"/>
                          <a:pt x="181" y="137"/>
                          <a:pt x="182" y="137"/>
                        </a:cubicBezTo>
                        <a:cubicBezTo>
                          <a:pt x="183" y="137"/>
                          <a:pt x="183" y="138"/>
                          <a:pt x="184" y="137"/>
                        </a:cubicBezTo>
                        <a:cubicBezTo>
                          <a:pt x="184" y="137"/>
                          <a:pt x="184" y="137"/>
                          <a:pt x="184" y="137"/>
                        </a:cubicBezTo>
                        <a:cubicBezTo>
                          <a:pt x="185" y="136"/>
                          <a:pt x="185" y="136"/>
                          <a:pt x="185" y="136"/>
                        </a:cubicBezTo>
                        <a:cubicBezTo>
                          <a:pt x="185" y="133"/>
                          <a:pt x="184" y="134"/>
                          <a:pt x="183" y="133"/>
                        </a:cubicBezTo>
                        <a:cubicBezTo>
                          <a:pt x="182" y="132"/>
                          <a:pt x="183" y="131"/>
                          <a:pt x="182" y="129"/>
                        </a:cubicBezTo>
                        <a:cubicBezTo>
                          <a:pt x="184" y="132"/>
                          <a:pt x="187" y="134"/>
                          <a:pt x="191" y="134"/>
                        </a:cubicBezTo>
                        <a:cubicBezTo>
                          <a:pt x="191" y="133"/>
                          <a:pt x="191" y="133"/>
                          <a:pt x="191" y="133"/>
                        </a:cubicBezTo>
                        <a:cubicBezTo>
                          <a:pt x="191" y="133"/>
                          <a:pt x="192" y="133"/>
                          <a:pt x="193" y="133"/>
                        </a:cubicBezTo>
                        <a:cubicBezTo>
                          <a:pt x="193" y="132"/>
                          <a:pt x="193" y="131"/>
                          <a:pt x="193" y="131"/>
                        </a:cubicBezTo>
                        <a:cubicBezTo>
                          <a:pt x="193" y="131"/>
                          <a:pt x="194" y="131"/>
                          <a:pt x="194" y="131"/>
                        </a:cubicBezTo>
                        <a:cubicBezTo>
                          <a:pt x="194" y="131"/>
                          <a:pt x="194" y="132"/>
                          <a:pt x="194" y="132"/>
                        </a:cubicBezTo>
                        <a:cubicBezTo>
                          <a:pt x="194" y="132"/>
                          <a:pt x="196" y="132"/>
                          <a:pt x="196" y="132"/>
                        </a:cubicBezTo>
                        <a:cubicBezTo>
                          <a:pt x="196" y="132"/>
                          <a:pt x="197" y="132"/>
                          <a:pt x="197" y="132"/>
                        </a:cubicBezTo>
                        <a:cubicBezTo>
                          <a:pt x="197" y="131"/>
                          <a:pt x="197" y="131"/>
                          <a:pt x="197" y="130"/>
                        </a:cubicBezTo>
                        <a:cubicBezTo>
                          <a:pt x="198" y="131"/>
                          <a:pt x="198" y="130"/>
                          <a:pt x="198" y="130"/>
                        </a:cubicBezTo>
                        <a:cubicBezTo>
                          <a:pt x="199" y="130"/>
                          <a:pt x="199" y="131"/>
                          <a:pt x="199" y="131"/>
                        </a:cubicBezTo>
                        <a:cubicBezTo>
                          <a:pt x="201" y="131"/>
                          <a:pt x="201" y="131"/>
                          <a:pt x="203" y="131"/>
                        </a:cubicBezTo>
                        <a:cubicBezTo>
                          <a:pt x="203" y="130"/>
                          <a:pt x="203" y="130"/>
                          <a:pt x="203" y="130"/>
                        </a:cubicBezTo>
                        <a:cubicBezTo>
                          <a:pt x="204" y="130"/>
                          <a:pt x="204" y="131"/>
                          <a:pt x="204" y="130"/>
                        </a:cubicBezTo>
                        <a:cubicBezTo>
                          <a:pt x="205" y="130"/>
                          <a:pt x="205" y="129"/>
                          <a:pt x="206" y="129"/>
                        </a:cubicBezTo>
                        <a:cubicBezTo>
                          <a:pt x="207" y="129"/>
                          <a:pt x="207" y="129"/>
                          <a:pt x="208" y="129"/>
                        </a:cubicBezTo>
                        <a:cubicBezTo>
                          <a:pt x="209" y="129"/>
                          <a:pt x="210" y="128"/>
                          <a:pt x="211" y="128"/>
                        </a:cubicBezTo>
                        <a:cubicBezTo>
                          <a:pt x="211" y="126"/>
                          <a:pt x="211" y="126"/>
                          <a:pt x="211" y="126"/>
                        </a:cubicBezTo>
                        <a:cubicBezTo>
                          <a:pt x="212" y="125"/>
                          <a:pt x="213" y="126"/>
                          <a:pt x="213" y="127"/>
                        </a:cubicBezTo>
                        <a:cubicBezTo>
                          <a:pt x="213" y="127"/>
                          <a:pt x="214" y="126"/>
                          <a:pt x="214" y="127"/>
                        </a:cubicBezTo>
                        <a:cubicBezTo>
                          <a:pt x="215" y="125"/>
                          <a:pt x="215" y="125"/>
                          <a:pt x="216" y="124"/>
                        </a:cubicBezTo>
                        <a:cubicBezTo>
                          <a:pt x="217" y="124"/>
                          <a:pt x="217" y="124"/>
                          <a:pt x="218" y="124"/>
                        </a:cubicBezTo>
                        <a:cubicBezTo>
                          <a:pt x="218" y="124"/>
                          <a:pt x="218" y="125"/>
                          <a:pt x="218" y="125"/>
                        </a:cubicBezTo>
                        <a:cubicBezTo>
                          <a:pt x="218" y="125"/>
                          <a:pt x="219" y="124"/>
                          <a:pt x="219" y="124"/>
                        </a:cubicBezTo>
                        <a:cubicBezTo>
                          <a:pt x="220" y="124"/>
                          <a:pt x="220" y="124"/>
                          <a:pt x="220" y="124"/>
                        </a:cubicBezTo>
                        <a:cubicBezTo>
                          <a:pt x="220" y="124"/>
                          <a:pt x="221" y="123"/>
                          <a:pt x="221" y="123"/>
                        </a:cubicBezTo>
                        <a:cubicBezTo>
                          <a:pt x="222" y="122"/>
                          <a:pt x="222" y="123"/>
                          <a:pt x="223" y="123"/>
                        </a:cubicBezTo>
                        <a:cubicBezTo>
                          <a:pt x="223" y="123"/>
                          <a:pt x="224" y="122"/>
                          <a:pt x="224" y="122"/>
                        </a:cubicBezTo>
                        <a:cubicBezTo>
                          <a:pt x="225" y="122"/>
                          <a:pt x="226" y="122"/>
                          <a:pt x="227" y="122"/>
                        </a:cubicBezTo>
                        <a:cubicBezTo>
                          <a:pt x="226" y="120"/>
                          <a:pt x="227" y="120"/>
                          <a:pt x="229" y="120"/>
                        </a:cubicBezTo>
                        <a:cubicBezTo>
                          <a:pt x="229" y="120"/>
                          <a:pt x="229" y="119"/>
                          <a:pt x="228" y="119"/>
                        </a:cubicBezTo>
                        <a:cubicBezTo>
                          <a:pt x="229" y="118"/>
                          <a:pt x="229" y="117"/>
                          <a:pt x="230" y="117"/>
                        </a:cubicBezTo>
                        <a:cubicBezTo>
                          <a:pt x="231" y="117"/>
                          <a:pt x="231" y="117"/>
                          <a:pt x="232" y="117"/>
                        </a:cubicBezTo>
                        <a:cubicBezTo>
                          <a:pt x="232" y="117"/>
                          <a:pt x="232" y="116"/>
                          <a:pt x="232" y="116"/>
                        </a:cubicBezTo>
                        <a:cubicBezTo>
                          <a:pt x="230" y="116"/>
                          <a:pt x="227" y="116"/>
                          <a:pt x="225" y="115"/>
                        </a:cubicBezTo>
                        <a:cubicBezTo>
                          <a:pt x="224" y="115"/>
                          <a:pt x="223" y="114"/>
                          <a:pt x="223" y="114"/>
                        </a:cubicBezTo>
                        <a:cubicBezTo>
                          <a:pt x="222" y="114"/>
                          <a:pt x="222" y="115"/>
                          <a:pt x="221" y="114"/>
                        </a:cubicBezTo>
                        <a:cubicBezTo>
                          <a:pt x="221" y="114"/>
                          <a:pt x="221" y="114"/>
                          <a:pt x="221" y="114"/>
                        </a:cubicBezTo>
                        <a:cubicBezTo>
                          <a:pt x="219" y="114"/>
                          <a:pt x="218" y="115"/>
                          <a:pt x="217" y="115"/>
                        </a:cubicBezTo>
                        <a:cubicBezTo>
                          <a:pt x="214" y="116"/>
                          <a:pt x="213" y="115"/>
                          <a:pt x="211" y="115"/>
                        </a:cubicBezTo>
                        <a:cubicBezTo>
                          <a:pt x="217" y="112"/>
                          <a:pt x="206" y="113"/>
                          <a:pt x="203" y="114"/>
                        </a:cubicBezTo>
                        <a:cubicBezTo>
                          <a:pt x="203" y="113"/>
                          <a:pt x="203" y="112"/>
                          <a:pt x="202" y="112"/>
                        </a:cubicBezTo>
                        <a:cubicBezTo>
                          <a:pt x="203" y="111"/>
                          <a:pt x="202" y="111"/>
                          <a:pt x="203" y="111"/>
                        </a:cubicBezTo>
                        <a:cubicBezTo>
                          <a:pt x="203" y="111"/>
                          <a:pt x="204" y="111"/>
                          <a:pt x="204" y="111"/>
                        </a:cubicBezTo>
                        <a:cubicBezTo>
                          <a:pt x="204" y="111"/>
                          <a:pt x="204" y="113"/>
                          <a:pt x="204" y="113"/>
                        </a:cubicBezTo>
                        <a:cubicBezTo>
                          <a:pt x="207" y="113"/>
                          <a:pt x="210" y="112"/>
                          <a:pt x="213" y="112"/>
                        </a:cubicBezTo>
                        <a:cubicBezTo>
                          <a:pt x="213" y="112"/>
                          <a:pt x="215" y="113"/>
                          <a:pt x="216" y="113"/>
                        </a:cubicBezTo>
                        <a:cubicBezTo>
                          <a:pt x="216" y="113"/>
                          <a:pt x="216" y="112"/>
                          <a:pt x="217" y="112"/>
                        </a:cubicBezTo>
                        <a:cubicBezTo>
                          <a:pt x="216" y="111"/>
                          <a:pt x="216" y="110"/>
                          <a:pt x="216" y="110"/>
                        </a:cubicBezTo>
                        <a:cubicBezTo>
                          <a:pt x="213" y="110"/>
                          <a:pt x="211" y="110"/>
                          <a:pt x="208" y="110"/>
                        </a:cubicBezTo>
                        <a:cubicBezTo>
                          <a:pt x="207" y="110"/>
                          <a:pt x="203" y="111"/>
                          <a:pt x="204" y="110"/>
                        </a:cubicBezTo>
                        <a:cubicBezTo>
                          <a:pt x="205" y="110"/>
                          <a:pt x="205" y="109"/>
                          <a:pt x="205" y="109"/>
                        </a:cubicBezTo>
                        <a:cubicBezTo>
                          <a:pt x="205" y="109"/>
                          <a:pt x="205" y="109"/>
                          <a:pt x="205" y="109"/>
                        </a:cubicBezTo>
                        <a:cubicBezTo>
                          <a:pt x="207" y="108"/>
                          <a:pt x="206" y="109"/>
                          <a:pt x="207" y="109"/>
                        </a:cubicBezTo>
                        <a:cubicBezTo>
                          <a:pt x="208" y="110"/>
                          <a:pt x="212" y="110"/>
                          <a:pt x="213" y="110"/>
                        </a:cubicBezTo>
                        <a:cubicBezTo>
                          <a:pt x="213" y="110"/>
                          <a:pt x="214" y="109"/>
                          <a:pt x="214" y="109"/>
                        </a:cubicBezTo>
                        <a:cubicBezTo>
                          <a:pt x="215" y="108"/>
                          <a:pt x="216" y="109"/>
                          <a:pt x="217" y="109"/>
                        </a:cubicBezTo>
                        <a:cubicBezTo>
                          <a:pt x="217" y="108"/>
                          <a:pt x="217" y="108"/>
                          <a:pt x="217" y="108"/>
                        </a:cubicBezTo>
                        <a:cubicBezTo>
                          <a:pt x="217" y="108"/>
                          <a:pt x="217" y="107"/>
                          <a:pt x="217" y="107"/>
                        </a:cubicBezTo>
                        <a:cubicBezTo>
                          <a:pt x="216" y="107"/>
                          <a:pt x="215" y="106"/>
                          <a:pt x="214" y="106"/>
                        </a:cubicBezTo>
                        <a:cubicBezTo>
                          <a:pt x="213" y="105"/>
                          <a:pt x="213" y="105"/>
                          <a:pt x="213" y="105"/>
                        </a:cubicBezTo>
                        <a:cubicBezTo>
                          <a:pt x="210" y="106"/>
                          <a:pt x="206" y="105"/>
                          <a:pt x="203" y="106"/>
                        </a:cubicBezTo>
                        <a:cubicBezTo>
                          <a:pt x="203" y="105"/>
                          <a:pt x="203" y="105"/>
                          <a:pt x="203" y="105"/>
                        </a:cubicBezTo>
                        <a:cubicBezTo>
                          <a:pt x="204" y="105"/>
                          <a:pt x="204" y="105"/>
                          <a:pt x="205" y="105"/>
                        </a:cubicBezTo>
                        <a:cubicBezTo>
                          <a:pt x="205" y="105"/>
                          <a:pt x="206" y="104"/>
                          <a:pt x="205" y="104"/>
                        </a:cubicBezTo>
                        <a:cubicBezTo>
                          <a:pt x="204" y="104"/>
                          <a:pt x="204" y="104"/>
                          <a:pt x="204" y="104"/>
                        </a:cubicBezTo>
                        <a:cubicBezTo>
                          <a:pt x="204" y="103"/>
                          <a:pt x="205" y="102"/>
                          <a:pt x="204" y="102"/>
                        </a:cubicBezTo>
                        <a:cubicBezTo>
                          <a:pt x="205" y="103"/>
                          <a:pt x="206" y="103"/>
                          <a:pt x="207" y="104"/>
                        </a:cubicBezTo>
                        <a:cubicBezTo>
                          <a:pt x="209" y="104"/>
                          <a:pt x="211" y="103"/>
                          <a:pt x="213" y="104"/>
                        </a:cubicBezTo>
                        <a:cubicBezTo>
                          <a:pt x="214" y="105"/>
                          <a:pt x="214" y="105"/>
                          <a:pt x="214" y="105"/>
                        </a:cubicBezTo>
                        <a:cubicBezTo>
                          <a:pt x="214" y="105"/>
                          <a:pt x="215" y="104"/>
                          <a:pt x="216" y="105"/>
                        </a:cubicBezTo>
                        <a:cubicBezTo>
                          <a:pt x="216" y="105"/>
                          <a:pt x="216" y="106"/>
                          <a:pt x="217" y="106"/>
                        </a:cubicBezTo>
                        <a:cubicBezTo>
                          <a:pt x="218" y="107"/>
                          <a:pt x="219" y="106"/>
                          <a:pt x="221" y="106"/>
                        </a:cubicBezTo>
                        <a:cubicBezTo>
                          <a:pt x="221" y="107"/>
                          <a:pt x="221" y="108"/>
                          <a:pt x="221" y="108"/>
                        </a:cubicBezTo>
                        <a:cubicBezTo>
                          <a:pt x="222" y="110"/>
                          <a:pt x="224" y="112"/>
                          <a:pt x="226" y="113"/>
                        </a:cubicBezTo>
                        <a:cubicBezTo>
                          <a:pt x="227" y="114"/>
                          <a:pt x="228" y="114"/>
                          <a:pt x="229" y="114"/>
                        </a:cubicBezTo>
                        <a:cubicBezTo>
                          <a:pt x="229" y="115"/>
                          <a:pt x="229" y="115"/>
                          <a:pt x="229" y="115"/>
                        </a:cubicBezTo>
                        <a:cubicBezTo>
                          <a:pt x="230" y="115"/>
                          <a:pt x="229" y="114"/>
                          <a:pt x="230" y="114"/>
                        </a:cubicBezTo>
                        <a:cubicBezTo>
                          <a:pt x="231" y="114"/>
                          <a:pt x="233" y="114"/>
                          <a:pt x="234" y="115"/>
                        </a:cubicBezTo>
                        <a:cubicBezTo>
                          <a:pt x="234" y="115"/>
                          <a:pt x="234" y="115"/>
                          <a:pt x="234" y="115"/>
                        </a:cubicBezTo>
                        <a:cubicBezTo>
                          <a:pt x="236" y="114"/>
                          <a:pt x="234" y="113"/>
                          <a:pt x="234" y="113"/>
                        </a:cubicBezTo>
                        <a:cubicBezTo>
                          <a:pt x="234" y="112"/>
                          <a:pt x="235" y="112"/>
                          <a:pt x="235" y="112"/>
                        </a:cubicBezTo>
                        <a:cubicBezTo>
                          <a:pt x="235" y="112"/>
                          <a:pt x="234" y="112"/>
                          <a:pt x="234" y="112"/>
                        </a:cubicBezTo>
                        <a:cubicBezTo>
                          <a:pt x="236" y="111"/>
                          <a:pt x="234" y="108"/>
                          <a:pt x="234" y="108"/>
                        </a:cubicBezTo>
                        <a:cubicBezTo>
                          <a:pt x="233" y="108"/>
                          <a:pt x="233" y="108"/>
                          <a:pt x="233" y="108"/>
                        </a:cubicBezTo>
                        <a:cubicBezTo>
                          <a:pt x="233" y="107"/>
                          <a:pt x="233" y="106"/>
                          <a:pt x="233" y="106"/>
                        </a:cubicBezTo>
                        <a:cubicBezTo>
                          <a:pt x="232" y="106"/>
                          <a:pt x="232" y="106"/>
                          <a:pt x="232" y="106"/>
                        </a:cubicBezTo>
                        <a:cubicBezTo>
                          <a:pt x="231" y="106"/>
                          <a:pt x="232" y="106"/>
                          <a:pt x="231" y="107"/>
                        </a:cubicBezTo>
                        <a:cubicBezTo>
                          <a:pt x="231" y="107"/>
                          <a:pt x="231" y="105"/>
                          <a:pt x="231" y="105"/>
                        </a:cubicBezTo>
                        <a:cubicBezTo>
                          <a:pt x="231" y="105"/>
                          <a:pt x="231" y="105"/>
                          <a:pt x="231" y="105"/>
                        </a:cubicBezTo>
                        <a:cubicBezTo>
                          <a:pt x="230" y="105"/>
                          <a:pt x="230" y="105"/>
                          <a:pt x="229" y="105"/>
                        </a:cubicBezTo>
                        <a:cubicBezTo>
                          <a:pt x="229" y="104"/>
                          <a:pt x="230" y="104"/>
                          <a:pt x="230" y="104"/>
                        </a:cubicBezTo>
                        <a:cubicBezTo>
                          <a:pt x="229" y="103"/>
                          <a:pt x="228" y="102"/>
                          <a:pt x="228" y="102"/>
                        </a:cubicBezTo>
                        <a:cubicBezTo>
                          <a:pt x="227" y="102"/>
                          <a:pt x="226" y="102"/>
                          <a:pt x="226" y="102"/>
                        </a:cubicBezTo>
                        <a:cubicBezTo>
                          <a:pt x="225" y="101"/>
                          <a:pt x="224" y="100"/>
                          <a:pt x="223" y="100"/>
                        </a:cubicBezTo>
                        <a:cubicBezTo>
                          <a:pt x="221" y="99"/>
                          <a:pt x="220" y="100"/>
                          <a:pt x="218" y="100"/>
                        </a:cubicBezTo>
                        <a:cubicBezTo>
                          <a:pt x="218" y="99"/>
                          <a:pt x="218" y="99"/>
                          <a:pt x="218" y="99"/>
                        </a:cubicBezTo>
                        <a:cubicBezTo>
                          <a:pt x="219" y="99"/>
                          <a:pt x="220" y="99"/>
                          <a:pt x="221" y="99"/>
                        </a:cubicBezTo>
                        <a:cubicBezTo>
                          <a:pt x="220" y="98"/>
                          <a:pt x="220" y="97"/>
                          <a:pt x="219" y="97"/>
                        </a:cubicBezTo>
                        <a:cubicBezTo>
                          <a:pt x="218" y="96"/>
                          <a:pt x="217" y="97"/>
                          <a:pt x="218" y="97"/>
                        </a:cubicBezTo>
                        <a:cubicBezTo>
                          <a:pt x="218" y="97"/>
                          <a:pt x="217" y="98"/>
                          <a:pt x="217" y="98"/>
                        </a:cubicBezTo>
                        <a:cubicBezTo>
                          <a:pt x="216" y="98"/>
                          <a:pt x="215" y="98"/>
                          <a:pt x="215" y="98"/>
                        </a:cubicBezTo>
                        <a:cubicBezTo>
                          <a:pt x="215" y="98"/>
                          <a:pt x="214" y="99"/>
                          <a:pt x="214" y="99"/>
                        </a:cubicBezTo>
                        <a:cubicBezTo>
                          <a:pt x="214" y="99"/>
                          <a:pt x="213" y="99"/>
                          <a:pt x="213" y="98"/>
                        </a:cubicBezTo>
                        <a:cubicBezTo>
                          <a:pt x="213" y="98"/>
                          <a:pt x="213" y="98"/>
                          <a:pt x="213" y="97"/>
                        </a:cubicBezTo>
                        <a:cubicBezTo>
                          <a:pt x="212" y="97"/>
                          <a:pt x="212" y="97"/>
                          <a:pt x="211" y="97"/>
                        </a:cubicBezTo>
                        <a:cubicBezTo>
                          <a:pt x="212" y="97"/>
                          <a:pt x="211" y="97"/>
                          <a:pt x="210" y="97"/>
                        </a:cubicBezTo>
                        <a:cubicBezTo>
                          <a:pt x="210" y="97"/>
                          <a:pt x="211" y="96"/>
                          <a:pt x="211" y="96"/>
                        </a:cubicBezTo>
                        <a:cubicBezTo>
                          <a:pt x="210" y="96"/>
                          <a:pt x="210" y="96"/>
                          <a:pt x="209" y="96"/>
                        </a:cubicBezTo>
                        <a:cubicBezTo>
                          <a:pt x="209" y="95"/>
                          <a:pt x="210" y="95"/>
                          <a:pt x="209" y="95"/>
                        </a:cubicBezTo>
                        <a:cubicBezTo>
                          <a:pt x="209" y="94"/>
                          <a:pt x="209" y="94"/>
                          <a:pt x="209" y="94"/>
                        </a:cubicBezTo>
                        <a:cubicBezTo>
                          <a:pt x="210" y="94"/>
                          <a:pt x="210" y="94"/>
                          <a:pt x="211" y="94"/>
                        </a:cubicBezTo>
                        <a:cubicBezTo>
                          <a:pt x="212" y="93"/>
                          <a:pt x="211" y="93"/>
                          <a:pt x="211" y="93"/>
                        </a:cubicBezTo>
                        <a:cubicBezTo>
                          <a:pt x="211" y="93"/>
                          <a:pt x="211" y="93"/>
                          <a:pt x="210" y="93"/>
                        </a:cubicBezTo>
                        <a:cubicBezTo>
                          <a:pt x="212" y="93"/>
                          <a:pt x="213" y="93"/>
                          <a:pt x="215" y="93"/>
                        </a:cubicBezTo>
                        <a:cubicBezTo>
                          <a:pt x="216" y="93"/>
                          <a:pt x="217" y="91"/>
                          <a:pt x="217" y="91"/>
                        </a:cubicBezTo>
                        <a:cubicBezTo>
                          <a:pt x="218" y="91"/>
                          <a:pt x="218" y="91"/>
                          <a:pt x="219" y="91"/>
                        </a:cubicBezTo>
                        <a:cubicBezTo>
                          <a:pt x="219" y="91"/>
                          <a:pt x="219" y="90"/>
                          <a:pt x="219" y="90"/>
                        </a:cubicBezTo>
                        <a:cubicBezTo>
                          <a:pt x="220" y="90"/>
                          <a:pt x="221" y="90"/>
                          <a:pt x="221" y="90"/>
                        </a:cubicBezTo>
                        <a:cubicBezTo>
                          <a:pt x="221" y="89"/>
                          <a:pt x="221" y="88"/>
                          <a:pt x="221" y="88"/>
                        </a:cubicBezTo>
                        <a:cubicBezTo>
                          <a:pt x="222" y="88"/>
                          <a:pt x="222" y="88"/>
                          <a:pt x="223" y="88"/>
                        </a:cubicBezTo>
                        <a:cubicBezTo>
                          <a:pt x="222" y="89"/>
                          <a:pt x="222" y="90"/>
                          <a:pt x="223" y="90"/>
                        </a:cubicBezTo>
                        <a:cubicBezTo>
                          <a:pt x="224" y="91"/>
                          <a:pt x="225" y="90"/>
                          <a:pt x="226" y="91"/>
                        </a:cubicBezTo>
                        <a:cubicBezTo>
                          <a:pt x="227" y="91"/>
                          <a:pt x="227" y="91"/>
                          <a:pt x="227" y="91"/>
                        </a:cubicBezTo>
                        <a:cubicBezTo>
                          <a:pt x="228" y="92"/>
                          <a:pt x="229" y="91"/>
                          <a:pt x="229" y="91"/>
                        </a:cubicBezTo>
                        <a:cubicBezTo>
                          <a:pt x="230" y="91"/>
                          <a:pt x="231" y="92"/>
                          <a:pt x="231" y="92"/>
                        </a:cubicBezTo>
                        <a:cubicBezTo>
                          <a:pt x="232" y="92"/>
                          <a:pt x="235" y="91"/>
                          <a:pt x="236" y="91"/>
                        </a:cubicBezTo>
                        <a:cubicBezTo>
                          <a:pt x="236" y="91"/>
                          <a:pt x="236" y="90"/>
                          <a:pt x="236" y="90"/>
                        </a:cubicBezTo>
                        <a:cubicBezTo>
                          <a:pt x="237" y="89"/>
                          <a:pt x="238" y="89"/>
                          <a:pt x="239" y="89"/>
                        </a:cubicBezTo>
                        <a:cubicBezTo>
                          <a:pt x="239" y="89"/>
                          <a:pt x="239" y="87"/>
                          <a:pt x="239" y="87"/>
                        </a:cubicBezTo>
                        <a:cubicBezTo>
                          <a:pt x="239" y="86"/>
                          <a:pt x="238" y="87"/>
                          <a:pt x="238" y="87"/>
                        </a:cubicBezTo>
                        <a:cubicBezTo>
                          <a:pt x="235" y="86"/>
                          <a:pt x="235" y="85"/>
                          <a:pt x="233" y="88"/>
                        </a:cubicBezTo>
                        <a:cubicBezTo>
                          <a:pt x="233" y="87"/>
                          <a:pt x="233" y="86"/>
                          <a:pt x="233" y="86"/>
                        </a:cubicBezTo>
                        <a:cubicBezTo>
                          <a:pt x="232" y="86"/>
                          <a:pt x="232" y="86"/>
                          <a:pt x="232" y="86"/>
                        </a:cubicBezTo>
                        <a:cubicBezTo>
                          <a:pt x="230" y="85"/>
                          <a:pt x="232" y="84"/>
                          <a:pt x="232" y="83"/>
                        </a:cubicBezTo>
                        <a:cubicBezTo>
                          <a:pt x="232" y="83"/>
                          <a:pt x="232" y="82"/>
                          <a:pt x="232" y="81"/>
                        </a:cubicBezTo>
                        <a:cubicBezTo>
                          <a:pt x="233" y="82"/>
                          <a:pt x="234" y="82"/>
                          <a:pt x="234" y="82"/>
                        </a:cubicBezTo>
                        <a:cubicBezTo>
                          <a:pt x="237" y="83"/>
                          <a:pt x="239" y="82"/>
                          <a:pt x="241" y="83"/>
                        </a:cubicBezTo>
                        <a:cubicBezTo>
                          <a:pt x="242" y="83"/>
                          <a:pt x="242" y="85"/>
                          <a:pt x="245" y="84"/>
                        </a:cubicBezTo>
                        <a:cubicBezTo>
                          <a:pt x="245" y="84"/>
                          <a:pt x="245" y="83"/>
                          <a:pt x="246" y="83"/>
                        </a:cubicBezTo>
                        <a:cubicBezTo>
                          <a:pt x="246" y="84"/>
                          <a:pt x="246" y="82"/>
                          <a:pt x="246" y="82"/>
                        </a:cubicBezTo>
                        <a:cubicBezTo>
                          <a:pt x="245" y="82"/>
                          <a:pt x="244" y="81"/>
                          <a:pt x="243" y="81"/>
                        </a:cubicBezTo>
                        <a:cubicBezTo>
                          <a:pt x="242" y="82"/>
                          <a:pt x="242" y="82"/>
                          <a:pt x="242" y="82"/>
                        </a:cubicBezTo>
                        <a:cubicBezTo>
                          <a:pt x="241" y="82"/>
                          <a:pt x="239" y="82"/>
                          <a:pt x="238" y="82"/>
                        </a:cubicBezTo>
                        <a:cubicBezTo>
                          <a:pt x="238" y="81"/>
                          <a:pt x="238" y="81"/>
                          <a:pt x="238" y="81"/>
                        </a:cubicBezTo>
                        <a:cubicBezTo>
                          <a:pt x="239" y="81"/>
                          <a:pt x="240" y="79"/>
                          <a:pt x="237" y="80"/>
                        </a:cubicBezTo>
                        <a:cubicBezTo>
                          <a:pt x="236" y="81"/>
                          <a:pt x="236" y="81"/>
                          <a:pt x="236" y="81"/>
                        </a:cubicBezTo>
                        <a:cubicBezTo>
                          <a:pt x="236" y="80"/>
                          <a:pt x="234" y="80"/>
                          <a:pt x="234" y="80"/>
                        </a:cubicBezTo>
                        <a:cubicBezTo>
                          <a:pt x="236" y="80"/>
                          <a:pt x="236" y="80"/>
                          <a:pt x="237" y="79"/>
                        </a:cubicBezTo>
                        <a:cubicBezTo>
                          <a:pt x="237" y="78"/>
                          <a:pt x="238" y="78"/>
                          <a:pt x="238" y="78"/>
                        </a:cubicBezTo>
                        <a:cubicBezTo>
                          <a:pt x="236" y="76"/>
                          <a:pt x="236" y="76"/>
                          <a:pt x="233" y="75"/>
                        </a:cubicBezTo>
                        <a:cubicBezTo>
                          <a:pt x="233" y="74"/>
                          <a:pt x="233" y="74"/>
                          <a:pt x="233" y="74"/>
                        </a:cubicBezTo>
                        <a:cubicBezTo>
                          <a:pt x="233" y="74"/>
                          <a:pt x="235" y="75"/>
                          <a:pt x="234" y="75"/>
                        </a:cubicBezTo>
                        <a:cubicBezTo>
                          <a:pt x="235" y="75"/>
                          <a:pt x="235" y="75"/>
                          <a:pt x="235" y="75"/>
                        </a:cubicBezTo>
                        <a:cubicBezTo>
                          <a:pt x="236" y="75"/>
                          <a:pt x="237" y="76"/>
                          <a:pt x="238" y="75"/>
                        </a:cubicBezTo>
                        <a:cubicBezTo>
                          <a:pt x="239" y="75"/>
                          <a:pt x="239" y="74"/>
                          <a:pt x="240" y="75"/>
                        </a:cubicBezTo>
                        <a:cubicBezTo>
                          <a:pt x="240" y="75"/>
                          <a:pt x="240" y="76"/>
                          <a:pt x="240" y="76"/>
                        </a:cubicBezTo>
                        <a:cubicBezTo>
                          <a:pt x="241" y="76"/>
                          <a:pt x="241" y="76"/>
                          <a:pt x="241" y="76"/>
                        </a:cubicBezTo>
                        <a:cubicBezTo>
                          <a:pt x="241" y="76"/>
                          <a:pt x="241" y="76"/>
                          <a:pt x="241" y="76"/>
                        </a:cubicBezTo>
                        <a:cubicBezTo>
                          <a:pt x="241" y="76"/>
                          <a:pt x="242" y="76"/>
                          <a:pt x="242" y="76"/>
                        </a:cubicBezTo>
                        <a:cubicBezTo>
                          <a:pt x="243" y="74"/>
                          <a:pt x="243" y="72"/>
                          <a:pt x="242" y="70"/>
                        </a:cubicBezTo>
                        <a:cubicBezTo>
                          <a:pt x="240" y="69"/>
                          <a:pt x="240" y="69"/>
                          <a:pt x="240" y="69"/>
                        </a:cubicBezTo>
                        <a:cubicBezTo>
                          <a:pt x="240" y="69"/>
                          <a:pt x="241" y="69"/>
                          <a:pt x="241" y="69"/>
                        </a:cubicBezTo>
                        <a:cubicBezTo>
                          <a:pt x="241" y="68"/>
                          <a:pt x="241" y="67"/>
                          <a:pt x="241" y="67"/>
                        </a:cubicBezTo>
                        <a:cubicBezTo>
                          <a:pt x="238" y="66"/>
                          <a:pt x="238" y="66"/>
                          <a:pt x="236" y="68"/>
                        </a:cubicBezTo>
                        <a:cubicBezTo>
                          <a:pt x="236" y="68"/>
                          <a:pt x="236" y="68"/>
                          <a:pt x="236" y="67"/>
                        </a:cubicBezTo>
                        <a:cubicBezTo>
                          <a:pt x="235" y="68"/>
                          <a:pt x="234" y="68"/>
                          <a:pt x="234" y="68"/>
                        </a:cubicBezTo>
                        <a:cubicBezTo>
                          <a:pt x="234" y="68"/>
                          <a:pt x="234" y="66"/>
                          <a:pt x="234" y="66"/>
                        </a:cubicBezTo>
                        <a:cubicBezTo>
                          <a:pt x="235" y="66"/>
                          <a:pt x="235" y="67"/>
                          <a:pt x="235" y="66"/>
                        </a:cubicBezTo>
                        <a:cubicBezTo>
                          <a:pt x="235" y="66"/>
                          <a:pt x="236" y="66"/>
                          <a:pt x="236" y="65"/>
                        </a:cubicBezTo>
                        <a:cubicBezTo>
                          <a:pt x="237" y="65"/>
                          <a:pt x="238" y="65"/>
                          <a:pt x="236" y="64"/>
                        </a:cubicBezTo>
                        <a:cubicBezTo>
                          <a:pt x="237" y="64"/>
                          <a:pt x="237" y="63"/>
                          <a:pt x="236" y="63"/>
                        </a:cubicBezTo>
                        <a:cubicBezTo>
                          <a:pt x="236" y="63"/>
                          <a:pt x="236" y="62"/>
                          <a:pt x="236" y="62"/>
                        </a:cubicBezTo>
                        <a:cubicBezTo>
                          <a:pt x="239" y="62"/>
                          <a:pt x="241" y="62"/>
                          <a:pt x="243" y="63"/>
                        </a:cubicBezTo>
                        <a:cubicBezTo>
                          <a:pt x="244" y="63"/>
                          <a:pt x="245" y="64"/>
                          <a:pt x="246" y="64"/>
                        </a:cubicBezTo>
                        <a:cubicBezTo>
                          <a:pt x="247" y="64"/>
                          <a:pt x="248" y="64"/>
                          <a:pt x="249" y="64"/>
                        </a:cubicBezTo>
                        <a:cubicBezTo>
                          <a:pt x="248" y="63"/>
                          <a:pt x="248" y="63"/>
                          <a:pt x="248" y="63"/>
                        </a:cubicBezTo>
                        <a:cubicBezTo>
                          <a:pt x="249" y="61"/>
                          <a:pt x="248" y="62"/>
                          <a:pt x="248" y="60"/>
                        </a:cubicBezTo>
                        <a:cubicBezTo>
                          <a:pt x="248" y="60"/>
                          <a:pt x="248" y="59"/>
                          <a:pt x="247" y="59"/>
                        </a:cubicBezTo>
                        <a:cubicBezTo>
                          <a:pt x="247" y="58"/>
                          <a:pt x="246" y="58"/>
                          <a:pt x="246" y="58"/>
                        </a:cubicBezTo>
                        <a:cubicBezTo>
                          <a:pt x="246" y="58"/>
                          <a:pt x="246" y="57"/>
                          <a:pt x="246" y="57"/>
                        </a:cubicBezTo>
                        <a:cubicBezTo>
                          <a:pt x="246" y="58"/>
                          <a:pt x="245" y="57"/>
                          <a:pt x="245" y="57"/>
                        </a:cubicBezTo>
                        <a:cubicBezTo>
                          <a:pt x="244" y="58"/>
                          <a:pt x="244" y="59"/>
                          <a:pt x="244" y="59"/>
                        </a:cubicBezTo>
                        <a:cubicBezTo>
                          <a:pt x="243" y="59"/>
                          <a:pt x="243" y="58"/>
                          <a:pt x="242" y="58"/>
                        </a:cubicBezTo>
                        <a:cubicBezTo>
                          <a:pt x="241" y="58"/>
                          <a:pt x="241" y="59"/>
                          <a:pt x="240" y="59"/>
                        </a:cubicBezTo>
                        <a:cubicBezTo>
                          <a:pt x="240" y="58"/>
                          <a:pt x="240" y="56"/>
                          <a:pt x="240" y="55"/>
                        </a:cubicBezTo>
                        <a:cubicBezTo>
                          <a:pt x="241" y="56"/>
                          <a:pt x="242" y="56"/>
                          <a:pt x="243" y="56"/>
                        </a:cubicBezTo>
                        <a:cubicBezTo>
                          <a:pt x="246" y="55"/>
                          <a:pt x="242" y="55"/>
                          <a:pt x="241" y="54"/>
                        </a:cubicBezTo>
                        <a:cubicBezTo>
                          <a:pt x="241" y="54"/>
                          <a:pt x="241" y="53"/>
                          <a:pt x="241" y="53"/>
                        </a:cubicBezTo>
                        <a:cubicBezTo>
                          <a:pt x="240" y="53"/>
                          <a:pt x="239" y="54"/>
                          <a:pt x="238" y="54"/>
                        </a:cubicBezTo>
                        <a:cubicBezTo>
                          <a:pt x="237" y="54"/>
                          <a:pt x="235" y="53"/>
                          <a:pt x="234" y="52"/>
                        </a:cubicBezTo>
                        <a:cubicBezTo>
                          <a:pt x="235" y="52"/>
                          <a:pt x="233" y="53"/>
                          <a:pt x="233" y="53"/>
                        </a:cubicBezTo>
                        <a:cubicBezTo>
                          <a:pt x="233" y="53"/>
                          <a:pt x="233" y="52"/>
                          <a:pt x="233" y="52"/>
                        </a:cubicBezTo>
                        <a:cubicBezTo>
                          <a:pt x="233" y="51"/>
                          <a:pt x="234" y="51"/>
                          <a:pt x="234" y="50"/>
                        </a:cubicBezTo>
                        <a:cubicBezTo>
                          <a:pt x="237" y="50"/>
                          <a:pt x="238" y="51"/>
                          <a:pt x="240" y="52"/>
                        </a:cubicBezTo>
                        <a:cubicBezTo>
                          <a:pt x="240" y="51"/>
                          <a:pt x="241" y="50"/>
                          <a:pt x="241" y="49"/>
                        </a:cubicBezTo>
                        <a:cubicBezTo>
                          <a:pt x="241" y="48"/>
                          <a:pt x="243" y="48"/>
                          <a:pt x="244" y="47"/>
                        </a:cubicBezTo>
                        <a:cubicBezTo>
                          <a:pt x="244" y="47"/>
                          <a:pt x="244" y="47"/>
                          <a:pt x="244" y="46"/>
                        </a:cubicBezTo>
                        <a:cubicBezTo>
                          <a:pt x="244" y="46"/>
                          <a:pt x="244" y="45"/>
                          <a:pt x="244" y="45"/>
                        </a:cubicBezTo>
                        <a:cubicBezTo>
                          <a:pt x="246" y="43"/>
                          <a:pt x="247" y="43"/>
                          <a:pt x="244" y="41"/>
                        </a:cubicBezTo>
                        <a:cubicBezTo>
                          <a:pt x="246" y="41"/>
                          <a:pt x="248" y="41"/>
                          <a:pt x="251" y="41"/>
                        </a:cubicBezTo>
                        <a:cubicBezTo>
                          <a:pt x="251" y="40"/>
                          <a:pt x="251" y="39"/>
                          <a:pt x="251" y="39"/>
                        </a:cubicBezTo>
                        <a:cubicBezTo>
                          <a:pt x="254" y="37"/>
                          <a:pt x="255" y="36"/>
                          <a:pt x="250" y="35"/>
                        </a:cubicBezTo>
                        <a:cubicBezTo>
                          <a:pt x="249" y="35"/>
                          <a:pt x="247" y="34"/>
                          <a:pt x="246" y="35"/>
                        </a:cubicBezTo>
                        <a:cubicBezTo>
                          <a:pt x="245" y="35"/>
                          <a:pt x="245" y="36"/>
                          <a:pt x="245" y="36"/>
                        </a:cubicBezTo>
                        <a:cubicBezTo>
                          <a:pt x="243" y="36"/>
                          <a:pt x="242" y="37"/>
                          <a:pt x="241" y="37"/>
                        </a:cubicBezTo>
                        <a:cubicBezTo>
                          <a:pt x="241" y="36"/>
                          <a:pt x="241" y="36"/>
                          <a:pt x="240" y="36"/>
                        </a:cubicBezTo>
                        <a:cubicBezTo>
                          <a:pt x="240" y="35"/>
                          <a:pt x="239" y="34"/>
                          <a:pt x="240" y="33"/>
                        </a:cubicBezTo>
                        <a:cubicBezTo>
                          <a:pt x="243" y="31"/>
                          <a:pt x="248" y="33"/>
                          <a:pt x="251" y="34"/>
                        </a:cubicBezTo>
                        <a:cubicBezTo>
                          <a:pt x="252" y="34"/>
                          <a:pt x="253" y="34"/>
                          <a:pt x="254" y="34"/>
                        </a:cubicBezTo>
                        <a:cubicBezTo>
                          <a:pt x="255" y="34"/>
                          <a:pt x="255" y="34"/>
                          <a:pt x="256" y="34"/>
                        </a:cubicBezTo>
                        <a:cubicBezTo>
                          <a:pt x="257" y="34"/>
                          <a:pt x="260" y="31"/>
                          <a:pt x="260" y="30"/>
                        </a:cubicBezTo>
                        <a:cubicBezTo>
                          <a:pt x="261" y="30"/>
                          <a:pt x="261" y="29"/>
                          <a:pt x="261" y="29"/>
                        </a:cubicBezTo>
                        <a:cubicBezTo>
                          <a:pt x="260" y="29"/>
                          <a:pt x="258" y="29"/>
                          <a:pt x="257" y="29"/>
                        </a:cubicBezTo>
                        <a:cubicBezTo>
                          <a:pt x="257" y="29"/>
                          <a:pt x="256" y="30"/>
                          <a:pt x="256" y="30"/>
                        </a:cubicBezTo>
                        <a:cubicBezTo>
                          <a:pt x="255" y="30"/>
                          <a:pt x="254" y="30"/>
                          <a:pt x="253" y="30"/>
                        </a:cubicBezTo>
                        <a:cubicBezTo>
                          <a:pt x="252" y="30"/>
                          <a:pt x="250" y="31"/>
                          <a:pt x="248" y="31"/>
                        </a:cubicBezTo>
                        <a:cubicBezTo>
                          <a:pt x="248" y="30"/>
                          <a:pt x="246" y="29"/>
                          <a:pt x="246" y="29"/>
                        </a:cubicBezTo>
                        <a:cubicBezTo>
                          <a:pt x="247" y="29"/>
                          <a:pt x="249" y="29"/>
                          <a:pt x="250" y="29"/>
                        </a:cubicBezTo>
                        <a:cubicBezTo>
                          <a:pt x="250" y="29"/>
                          <a:pt x="250" y="28"/>
                          <a:pt x="251" y="28"/>
                        </a:cubicBezTo>
                        <a:cubicBezTo>
                          <a:pt x="253" y="27"/>
                          <a:pt x="255" y="28"/>
                          <a:pt x="257" y="28"/>
                        </a:cubicBezTo>
                        <a:cubicBezTo>
                          <a:pt x="257" y="28"/>
                          <a:pt x="258" y="28"/>
                          <a:pt x="259" y="28"/>
                        </a:cubicBezTo>
                        <a:cubicBezTo>
                          <a:pt x="260" y="28"/>
                          <a:pt x="261" y="29"/>
                          <a:pt x="262" y="28"/>
                        </a:cubicBezTo>
                        <a:cubicBezTo>
                          <a:pt x="262" y="28"/>
                          <a:pt x="263" y="27"/>
                          <a:pt x="263" y="27"/>
                        </a:cubicBezTo>
                        <a:cubicBezTo>
                          <a:pt x="264" y="27"/>
                          <a:pt x="266" y="27"/>
                          <a:pt x="267" y="26"/>
                        </a:cubicBezTo>
                        <a:cubicBezTo>
                          <a:pt x="267" y="26"/>
                          <a:pt x="267" y="25"/>
                          <a:pt x="267" y="25"/>
                        </a:cubicBezTo>
                        <a:cubicBezTo>
                          <a:pt x="268" y="25"/>
                          <a:pt x="269" y="25"/>
                          <a:pt x="270" y="25"/>
                        </a:cubicBezTo>
                        <a:cubicBezTo>
                          <a:pt x="270" y="25"/>
                          <a:pt x="271" y="23"/>
                          <a:pt x="272" y="23"/>
                        </a:cubicBezTo>
                        <a:cubicBezTo>
                          <a:pt x="273" y="23"/>
                          <a:pt x="273" y="24"/>
                          <a:pt x="274" y="24"/>
                        </a:cubicBezTo>
                        <a:cubicBezTo>
                          <a:pt x="275" y="23"/>
                          <a:pt x="275" y="23"/>
                          <a:pt x="276" y="23"/>
                        </a:cubicBezTo>
                        <a:cubicBezTo>
                          <a:pt x="275" y="22"/>
                          <a:pt x="274" y="21"/>
                          <a:pt x="273" y="20"/>
                        </a:cubicBezTo>
                        <a:cubicBezTo>
                          <a:pt x="271" y="20"/>
                          <a:pt x="269" y="21"/>
                          <a:pt x="267" y="21"/>
                        </a:cubicBezTo>
                        <a:cubicBezTo>
                          <a:pt x="266" y="21"/>
                          <a:pt x="262" y="20"/>
                          <a:pt x="260" y="19"/>
                        </a:cubicBezTo>
                        <a:cubicBezTo>
                          <a:pt x="258" y="19"/>
                          <a:pt x="257" y="20"/>
                          <a:pt x="255" y="20"/>
                        </a:cubicBezTo>
                        <a:cubicBezTo>
                          <a:pt x="254" y="20"/>
                          <a:pt x="252" y="19"/>
                          <a:pt x="251" y="19"/>
                        </a:cubicBezTo>
                        <a:cubicBezTo>
                          <a:pt x="251" y="21"/>
                          <a:pt x="251" y="21"/>
                          <a:pt x="251" y="21"/>
                        </a:cubicBezTo>
                        <a:cubicBezTo>
                          <a:pt x="249" y="21"/>
                          <a:pt x="248" y="21"/>
                          <a:pt x="246" y="22"/>
                        </a:cubicBezTo>
                        <a:cubicBezTo>
                          <a:pt x="246" y="22"/>
                          <a:pt x="246" y="23"/>
                          <a:pt x="246" y="23"/>
                        </a:cubicBezTo>
                        <a:cubicBezTo>
                          <a:pt x="245" y="23"/>
                          <a:pt x="245" y="22"/>
                          <a:pt x="245" y="22"/>
                        </a:cubicBezTo>
                        <a:cubicBezTo>
                          <a:pt x="242" y="21"/>
                          <a:pt x="242" y="21"/>
                          <a:pt x="241" y="23"/>
                        </a:cubicBezTo>
                        <a:cubicBezTo>
                          <a:pt x="241" y="22"/>
                          <a:pt x="240" y="21"/>
                          <a:pt x="240" y="20"/>
                        </a:cubicBezTo>
                        <a:cubicBezTo>
                          <a:pt x="239" y="21"/>
                          <a:pt x="236" y="23"/>
                          <a:pt x="235" y="24"/>
                        </a:cubicBezTo>
                        <a:cubicBezTo>
                          <a:pt x="235" y="24"/>
                          <a:pt x="234" y="23"/>
                          <a:pt x="233" y="24"/>
                        </a:cubicBezTo>
                        <a:cubicBezTo>
                          <a:pt x="233" y="24"/>
                          <a:pt x="232" y="25"/>
                          <a:pt x="232" y="25"/>
                        </a:cubicBezTo>
                        <a:cubicBezTo>
                          <a:pt x="230" y="26"/>
                          <a:pt x="227" y="27"/>
                          <a:pt x="225" y="26"/>
                        </a:cubicBezTo>
                        <a:cubicBezTo>
                          <a:pt x="225" y="26"/>
                          <a:pt x="224" y="26"/>
                          <a:pt x="223" y="26"/>
                        </a:cubicBezTo>
                        <a:cubicBezTo>
                          <a:pt x="223" y="26"/>
                          <a:pt x="222" y="27"/>
                          <a:pt x="222" y="27"/>
                        </a:cubicBezTo>
                        <a:cubicBezTo>
                          <a:pt x="221" y="27"/>
                          <a:pt x="220" y="26"/>
                          <a:pt x="220" y="26"/>
                        </a:cubicBezTo>
                        <a:cubicBezTo>
                          <a:pt x="221" y="25"/>
                          <a:pt x="222" y="24"/>
                          <a:pt x="224" y="24"/>
                        </a:cubicBezTo>
                        <a:cubicBezTo>
                          <a:pt x="224" y="24"/>
                          <a:pt x="225" y="25"/>
                          <a:pt x="226" y="25"/>
                        </a:cubicBezTo>
                        <a:cubicBezTo>
                          <a:pt x="226" y="24"/>
                          <a:pt x="226" y="24"/>
                          <a:pt x="226" y="24"/>
                        </a:cubicBezTo>
                        <a:cubicBezTo>
                          <a:pt x="227" y="23"/>
                          <a:pt x="228" y="23"/>
                          <a:pt x="229" y="23"/>
                        </a:cubicBezTo>
                        <a:cubicBezTo>
                          <a:pt x="229" y="23"/>
                          <a:pt x="231" y="20"/>
                          <a:pt x="232" y="19"/>
                        </a:cubicBezTo>
                        <a:cubicBezTo>
                          <a:pt x="232" y="18"/>
                          <a:pt x="231" y="18"/>
                          <a:pt x="231" y="17"/>
                        </a:cubicBezTo>
                        <a:cubicBezTo>
                          <a:pt x="229" y="18"/>
                          <a:pt x="227" y="18"/>
                          <a:pt x="226" y="18"/>
                        </a:cubicBezTo>
                        <a:cubicBezTo>
                          <a:pt x="225" y="18"/>
                          <a:pt x="224" y="17"/>
                          <a:pt x="223" y="17"/>
                        </a:cubicBezTo>
                        <a:cubicBezTo>
                          <a:pt x="223" y="18"/>
                          <a:pt x="223" y="18"/>
                          <a:pt x="222" y="18"/>
                        </a:cubicBezTo>
                        <a:cubicBezTo>
                          <a:pt x="222" y="19"/>
                          <a:pt x="222" y="20"/>
                          <a:pt x="222" y="21"/>
                        </a:cubicBezTo>
                        <a:cubicBezTo>
                          <a:pt x="219" y="21"/>
                          <a:pt x="215" y="21"/>
                          <a:pt x="212" y="21"/>
                        </a:cubicBezTo>
                        <a:cubicBezTo>
                          <a:pt x="212" y="21"/>
                          <a:pt x="212" y="20"/>
                          <a:pt x="213" y="20"/>
                        </a:cubicBezTo>
                        <a:cubicBezTo>
                          <a:pt x="213" y="20"/>
                          <a:pt x="212" y="19"/>
                          <a:pt x="213" y="18"/>
                        </a:cubicBezTo>
                        <a:cubicBezTo>
                          <a:pt x="212" y="18"/>
                          <a:pt x="212" y="18"/>
                          <a:pt x="212" y="17"/>
                        </a:cubicBezTo>
                        <a:cubicBezTo>
                          <a:pt x="208" y="17"/>
                          <a:pt x="204" y="17"/>
                          <a:pt x="200" y="18"/>
                        </a:cubicBezTo>
                        <a:cubicBezTo>
                          <a:pt x="200" y="18"/>
                          <a:pt x="198" y="18"/>
                          <a:pt x="198" y="18"/>
                        </a:cubicBezTo>
                        <a:cubicBezTo>
                          <a:pt x="196" y="18"/>
                          <a:pt x="195" y="18"/>
                          <a:pt x="195" y="18"/>
                        </a:cubicBezTo>
                        <a:cubicBezTo>
                          <a:pt x="193" y="18"/>
                          <a:pt x="193" y="18"/>
                          <a:pt x="192" y="18"/>
                        </a:cubicBezTo>
                        <a:cubicBezTo>
                          <a:pt x="192" y="19"/>
                          <a:pt x="192" y="18"/>
                          <a:pt x="191" y="18"/>
                        </a:cubicBezTo>
                        <a:cubicBezTo>
                          <a:pt x="189" y="18"/>
                          <a:pt x="187" y="20"/>
                          <a:pt x="185" y="20"/>
                        </a:cubicBezTo>
                        <a:cubicBezTo>
                          <a:pt x="184" y="21"/>
                          <a:pt x="182" y="20"/>
                          <a:pt x="181" y="20"/>
                        </a:cubicBezTo>
                        <a:cubicBezTo>
                          <a:pt x="181" y="21"/>
                          <a:pt x="180" y="21"/>
                          <a:pt x="180" y="22"/>
                        </a:cubicBezTo>
                        <a:cubicBezTo>
                          <a:pt x="179" y="22"/>
                          <a:pt x="179" y="21"/>
                          <a:pt x="178" y="22"/>
                        </a:cubicBezTo>
                        <a:cubicBezTo>
                          <a:pt x="179" y="21"/>
                          <a:pt x="179" y="21"/>
                          <a:pt x="179" y="20"/>
                        </a:cubicBezTo>
                        <a:cubicBezTo>
                          <a:pt x="181" y="19"/>
                          <a:pt x="184" y="20"/>
                          <a:pt x="185" y="19"/>
                        </a:cubicBezTo>
                        <a:cubicBezTo>
                          <a:pt x="186" y="19"/>
                          <a:pt x="186" y="19"/>
                          <a:pt x="186" y="18"/>
                        </a:cubicBezTo>
                        <a:cubicBezTo>
                          <a:pt x="186" y="18"/>
                          <a:pt x="186" y="18"/>
                          <a:pt x="186" y="18"/>
                        </a:cubicBezTo>
                        <a:cubicBezTo>
                          <a:pt x="188" y="18"/>
                          <a:pt x="189" y="18"/>
                          <a:pt x="190" y="18"/>
                        </a:cubicBezTo>
                        <a:cubicBezTo>
                          <a:pt x="190" y="18"/>
                          <a:pt x="190" y="17"/>
                          <a:pt x="190" y="17"/>
                        </a:cubicBezTo>
                        <a:cubicBezTo>
                          <a:pt x="191" y="16"/>
                          <a:pt x="193" y="16"/>
                          <a:pt x="193" y="16"/>
                        </a:cubicBezTo>
                        <a:cubicBezTo>
                          <a:pt x="194" y="15"/>
                          <a:pt x="196" y="16"/>
                          <a:pt x="197" y="16"/>
                        </a:cubicBezTo>
                        <a:cubicBezTo>
                          <a:pt x="199" y="16"/>
                          <a:pt x="203" y="15"/>
                          <a:pt x="205" y="16"/>
                        </a:cubicBezTo>
                        <a:cubicBezTo>
                          <a:pt x="207" y="16"/>
                          <a:pt x="207" y="16"/>
                          <a:pt x="207" y="16"/>
                        </a:cubicBezTo>
                        <a:cubicBezTo>
                          <a:pt x="211" y="16"/>
                          <a:pt x="215" y="15"/>
                          <a:pt x="219" y="16"/>
                        </a:cubicBezTo>
                        <a:cubicBezTo>
                          <a:pt x="220" y="16"/>
                          <a:pt x="222" y="17"/>
                          <a:pt x="224" y="17"/>
                        </a:cubicBezTo>
                        <a:cubicBezTo>
                          <a:pt x="225" y="16"/>
                          <a:pt x="227" y="16"/>
                          <a:pt x="228" y="16"/>
                        </a:cubicBezTo>
                        <a:cubicBezTo>
                          <a:pt x="230" y="15"/>
                          <a:pt x="231" y="16"/>
                          <a:pt x="233" y="16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00" name="Freeform 124">
                    <a:extLst>
                      <a:ext uri="{FF2B5EF4-FFF2-40B4-BE49-F238E27FC236}">
                        <a16:creationId xmlns:a16="http://schemas.microsoft.com/office/drawing/2014/main" id="{8FC4296E-2C05-14DD-EA3B-9D6E83752A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02079" y="3843837"/>
                    <a:ext cx="105005" cy="180860"/>
                  </a:xfrm>
                  <a:custGeom>
                    <a:avLst/>
                    <a:gdLst>
                      <a:gd name="T0" fmla="*/ 2 w 15"/>
                      <a:gd name="T1" fmla="*/ 1 h 25"/>
                      <a:gd name="T2" fmla="*/ 2 w 15"/>
                      <a:gd name="T3" fmla="*/ 2 h 25"/>
                      <a:gd name="T4" fmla="*/ 2 w 15"/>
                      <a:gd name="T5" fmla="*/ 3 h 25"/>
                      <a:gd name="T6" fmla="*/ 0 w 15"/>
                      <a:gd name="T7" fmla="*/ 7 h 25"/>
                      <a:gd name="T8" fmla="*/ 0 w 15"/>
                      <a:gd name="T9" fmla="*/ 12 h 25"/>
                      <a:gd name="T10" fmla="*/ 3 w 15"/>
                      <a:gd name="T11" fmla="*/ 15 h 25"/>
                      <a:gd name="T12" fmla="*/ 2 w 15"/>
                      <a:gd name="T13" fmla="*/ 19 h 25"/>
                      <a:gd name="T14" fmla="*/ 0 w 15"/>
                      <a:gd name="T15" fmla="*/ 22 h 25"/>
                      <a:gd name="T16" fmla="*/ 1 w 15"/>
                      <a:gd name="T17" fmla="*/ 24 h 25"/>
                      <a:gd name="T18" fmla="*/ 4 w 15"/>
                      <a:gd name="T19" fmla="*/ 23 h 25"/>
                      <a:gd name="T20" fmla="*/ 7 w 15"/>
                      <a:gd name="T21" fmla="*/ 23 h 25"/>
                      <a:gd name="T22" fmla="*/ 8 w 15"/>
                      <a:gd name="T23" fmla="*/ 24 h 25"/>
                      <a:gd name="T24" fmla="*/ 11 w 15"/>
                      <a:gd name="T25" fmla="*/ 21 h 25"/>
                      <a:gd name="T26" fmla="*/ 12 w 15"/>
                      <a:gd name="T27" fmla="*/ 16 h 25"/>
                      <a:gd name="T28" fmla="*/ 13 w 15"/>
                      <a:gd name="T29" fmla="*/ 13 h 25"/>
                      <a:gd name="T30" fmla="*/ 15 w 15"/>
                      <a:gd name="T31" fmla="*/ 10 h 25"/>
                      <a:gd name="T32" fmla="*/ 14 w 15"/>
                      <a:gd name="T33" fmla="*/ 8 h 25"/>
                      <a:gd name="T34" fmla="*/ 13 w 15"/>
                      <a:gd name="T35" fmla="*/ 8 h 25"/>
                      <a:gd name="T36" fmla="*/ 12 w 15"/>
                      <a:gd name="T37" fmla="*/ 6 h 25"/>
                      <a:gd name="T38" fmla="*/ 11 w 15"/>
                      <a:gd name="T39" fmla="*/ 6 h 25"/>
                      <a:gd name="T40" fmla="*/ 9 w 15"/>
                      <a:gd name="T41" fmla="*/ 3 h 25"/>
                      <a:gd name="T42" fmla="*/ 5 w 15"/>
                      <a:gd name="T43" fmla="*/ 2 h 25"/>
                      <a:gd name="T44" fmla="*/ 3 w 15"/>
                      <a:gd name="T45" fmla="*/ 2 h 25"/>
                      <a:gd name="T46" fmla="*/ 2 w 15"/>
                      <a:gd name="T47" fmla="*/ 0 h 25"/>
                      <a:gd name="T48" fmla="*/ 2 w 15"/>
                      <a:gd name="T49" fmla="*/ 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5" h="25">
                        <a:moveTo>
                          <a:pt x="2" y="1"/>
                        </a:move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10"/>
                          <a:pt x="0" y="12"/>
                        </a:cubicBezTo>
                        <a:cubicBezTo>
                          <a:pt x="0" y="13"/>
                          <a:pt x="3" y="15"/>
                          <a:pt x="3" y="15"/>
                        </a:cubicBezTo>
                        <a:cubicBezTo>
                          <a:pt x="3" y="15"/>
                          <a:pt x="3" y="17"/>
                          <a:pt x="2" y="19"/>
                        </a:cubicBezTo>
                        <a:cubicBezTo>
                          <a:pt x="1" y="20"/>
                          <a:pt x="0" y="22"/>
                          <a:pt x="0" y="22"/>
                        </a:cubicBezTo>
                        <a:cubicBezTo>
                          <a:pt x="0" y="22"/>
                          <a:pt x="0" y="24"/>
                          <a:pt x="1" y="24"/>
                        </a:cubicBezTo>
                        <a:cubicBezTo>
                          <a:pt x="3" y="25"/>
                          <a:pt x="4" y="23"/>
                          <a:pt x="4" y="23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4"/>
                          <a:pt x="8" y="24"/>
                          <a:pt x="8" y="24"/>
                        </a:cubicBezTo>
                        <a:cubicBezTo>
                          <a:pt x="8" y="24"/>
                          <a:pt x="11" y="22"/>
                          <a:pt x="11" y="21"/>
                        </a:cubicBezTo>
                        <a:cubicBezTo>
                          <a:pt x="11" y="20"/>
                          <a:pt x="12" y="16"/>
                          <a:pt x="12" y="16"/>
                        </a:cubicBezTo>
                        <a:cubicBezTo>
                          <a:pt x="13" y="13"/>
                          <a:pt x="13" y="13"/>
                          <a:pt x="13" y="13"/>
                        </a:cubicBezTo>
                        <a:cubicBezTo>
                          <a:pt x="13" y="13"/>
                          <a:pt x="14" y="11"/>
                          <a:pt x="15" y="10"/>
                        </a:cubicBezTo>
                        <a:cubicBezTo>
                          <a:pt x="14" y="9"/>
                          <a:pt x="14" y="8"/>
                          <a:pt x="14" y="8"/>
                        </a:cubicBezTo>
                        <a:cubicBezTo>
                          <a:pt x="14" y="8"/>
                          <a:pt x="13" y="8"/>
                          <a:pt x="13" y="8"/>
                        </a:cubicBezTo>
                        <a:cubicBezTo>
                          <a:pt x="13" y="8"/>
                          <a:pt x="12" y="6"/>
                          <a:pt x="12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0" y="6"/>
                          <a:pt x="10" y="4"/>
                          <a:pt x="9" y="3"/>
                        </a:cubicBezTo>
                        <a:cubicBezTo>
                          <a:pt x="9" y="3"/>
                          <a:pt x="5" y="2"/>
                          <a:pt x="5" y="2"/>
                        </a:cubicBezTo>
                        <a:cubicBezTo>
                          <a:pt x="4" y="1"/>
                          <a:pt x="4" y="2"/>
                          <a:pt x="3" y="2"/>
                        </a:cubicBezTo>
                        <a:cubicBezTo>
                          <a:pt x="3" y="2"/>
                          <a:pt x="3" y="0"/>
                          <a:pt x="2" y="0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01" name="Freeform 128">
                    <a:extLst>
                      <a:ext uri="{FF2B5EF4-FFF2-40B4-BE49-F238E27FC236}">
                        <a16:creationId xmlns:a16="http://schemas.microsoft.com/office/drawing/2014/main" id="{F11E1306-5B73-AA8A-815D-676967E04E2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383501" y="6140741"/>
                    <a:ext cx="115720" cy="49736"/>
                  </a:xfrm>
                  <a:custGeom>
                    <a:avLst/>
                    <a:gdLst>
                      <a:gd name="T0" fmla="*/ 12 w 17"/>
                      <a:gd name="T1" fmla="*/ 0 h 7"/>
                      <a:gd name="T2" fmla="*/ 10 w 17"/>
                      <a:gd name="T3" fmla="*/ 1 h 7"/>
                      <a:gd name="T4" fmla="*/ 10 w 17"/>
                      <a:gd name="T5" fmla="*/ 2 h 7"/>
                      <a:gd name="T6" fmla="*/ 10 w 17"/>
                      <a:gd name="T7" fmla="*/ 3 h 7"/>
                      <a:gd name="T8" fmla="*/ 9 w 17"/>
                      <a:gd name="T9" fmla="*/ 3 h 7"/>
                      <a:gd name="T10" fmla="*/ 8 w 17"/>
                      <a:gd name="T11" fmla="*/ 5 h 7"/>
                      <a:gd name="T12" fmla="*/ 7 w 17"/>
                      <a:gd name="T13" fmla="*/ 6 h 7"/>
                      <a:gd name="T14" fmla="*/ 7 w 17"/>
                      <a:gd name="T15" fmla="*/ 7 h 7"/>
                      <a:gd name="T16" fmla="*/ 9 w 17"/>
                      <a:gd name="T17" fmla="*/ 7 h 7"/>
                      <a:gd name="T18" fmla="*/ 9 w 17"/>
                      <a:gd name="T19" fmla="*/ 7 h 7"/>
                      <a:gd name="T20" fmla="*/ 9 w 17"/>
                      <a:gd name="T21" fmla="*/ 6 h 7"/>
                      <a:gd name="T22" fmla="*/ 9 w 17"/>
                      <a:gd name="T23" fmla="*/ 6 h 7"/>
                      <a:gd name="T24" fmla="*/ 12 w 17"/>
                      <a:gd name="T25" fmla="*/ 6 h 7"/>
                      <a:gd name="T26" fmla="*/ 11 w 17"/>
                      <a:gd name="T27" fmla="*/ 4 h 7"/>
                      <a:gd name="T28" fmla="*/ 15 w 17"/>
                      <a:gd name="T29" fmla="*/ 4 h 7"/>
                      <a:gd name="T30" fmla="*/ 15 w 17"/>
                      <a:gd name="T31" fmla="*/ 3 h 7"/>
                      <a:gd name="T32" fmla="*/ 17 w 17"/>
                      <a:gd name="T33" fmla="*/ 3 h 7"/>
                      <a:gd name="T34" fmla="*/ 17 w 17"/>
                      <a:gd name="T35" fmla="*/ 3 h 7"/>
                      <a:gd name="T36" fmla="*/ 16 w 17"/>
                      <a:gd name="T37" fmla="*/ 2 h 7"/>
                      <a:gd name="T38" fmla="*/ 16 w 17"/>
                      <a:gd name="T39" fmla="*/ 1 h 7"/>
                      <a:gd name="T40" fmla="*/ 15 w 17"/>
                      <a:gd name="T41" fmla="*/ 1 h 7"/>
                      <a:gd name="T42" fmla="*/ 14 w 17"/>
                      <a:gd name="T43" fmla="*/ 2 h 7"/>
                      <a:gd name="T44" fmla="*/ 13 w 17"/>
                      <a:gd name="T45" fmla="*/ 2 h 7"/>
                      <a:gd name="T46" fmla="*/ 14 w 17"/>
                      <a:gd name="T47" fmla="*/ 1 h 7"/>
                      <a:gd name="T48" fmla="*/ 14 w 17"/>
                      <a:gd name="T49" fmla="*/ 1 h 7"/>
                      <a:gd name="T50" fmla="*/ 12 w 17"/>
                      <a:gd name="T51" fmla="*/ 0 h 7"/>
                      <a:gd name="T52" fmla="*/ 3 w 17"/>
                      <a:gd name="T53" fmla="*/ 0 h 7"/>
                      <a:gd name="T54" fmla="*/ 4 w 17"/>
                      <a:gd name="T55" fmla="*/ 2 h 7"/>
                      <a:gd name="T56" fmla="*/ 3 w 17"/>
                      <a:gd name="T57" fmla="*/ 2 h 7"/>
                      <a:gd name="T58" fmla="*/ 4 w 17"/>
                      <a:gd name="T59" fmla="*/ 2 h 7"/>
                      <a:gd name="T60" fmla="*/ 4 w 17"/>
                      <a:gd name="T61" fmla="*/ 3 h 7"/>
                      <a:gd name="T62" fmla="*/ 2 w 17"/>
                      <a:gd name="T63" fmla="*/ 6 h 7"/>
                      <a:gd name="T64" fmla="*/ 4 w 17"/>
                      <a:gd name="T65" fmla="*/ 5 h 7"/>
                      <a:gd name="T66" fmla="*/ 4 w 17"/>
                      <a:gd name="T67" fmla="*/ 5 h 7"/>
                      <a:gd name="T68" fmla="*/ 5 w 17"/>
                      <a:gd name="T69" fmla="*/ 5 h 7"/>
                      <a:gd name="T70" fmla="*/ 6 w 17"/>
                      <a:gd name="T71" fmla="*/ 5 h 7"/>
                      <a:gd name="T72" fmla="*/ 7 w 17"/>
                      <a:gd name="T73" fmla="*/ 2 h 7"/>
                      <a:gd name="T74" fmla="*/ 8 w 17"/>
                      <a:gd name="T75" fmla="*/ 2 h 7"/>
                      <a:gd name="T76" fmla="*/ 9 w 17"/>
                      <a:gd name="T77" fmla="*/ 1 h 7"/>
                      <a:gd name="T78" fmla="*/ 3 w 17"/>
                      <a:gd name="T7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7" h="7">
                        <a:moveTo>
                          <a:pt x="12" y="0"/>
                        </a:moveTo>
                        <a:cubicBezTo>
                          <a:pt x="12" y="0"/>
                          <a:pt x="10" y="1"/>
                          <a:pt x="10" y="1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1" y="3"/>
                          <a:pt x="10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8" y="3"/>
                          <a:pt x="8" y="5"/>
                          <a:pt x="8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7" y="5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10" y="5"/>
                          <a:pt x="11" y="6"/>
                          <a:pt x="12" y="6"/>
                        </a:cubicBezTo>
                        <a:cubicBezTo>
                          <a:pt x="12" y="5"/>
                          <a:pt x="12" y="5"/>
                          <a:pt x="11" y="4"/>
                        </a:cubicBezTo>
                        <a:cubicBezTo>
                          <a:pt x="14" y="5"/>
                          <a:pt x="13" y="5"/>
                          <a:pt x="15" y="4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6" y="3"/>
                          <a:pt x="16" y="4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6" y="3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6" y="1"/>
                          <a:pt x="15" y="1"/>
                          <a:pt x="15" y="1"/>
                        </a:cubicBezTo>
                        <a:cubicBezTo>
                          <a:pt x="15" y="2"/>
                          <a:pt x="14" y="2"/>
                          <a:pt x="14" y="2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0"/>
                          <a:pt x="13" y="0"/>
                          <a:pt x="12" y="0"/>
                        </a:cubicBezTo>
                        <a:close/>
                        <a:moveTo>
                          <a:pt x="3" y="0"/>
                        </a:moveTo>
                        <a:cubicBezTo>
                          <a:pt x="3" y="1"/>
                          <a:pt x="4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4" y="2"/>
                          <a:pt x="4" y="2"/>
                        </a:cubicBezTo>
                        <a:cubicBezTo>
                          <a:pt x="4" y="2"/>
                          <a:pt x="4" y="3"/>
                          <a:pt x="4" y="3"/>
                        </a:cubicBezTo>
                        <a:cubicBezTo>
                          <a:pt x="3" y="4"/>
                          <a:pt x="0" y="5"/>
                          <a:pt x="2" y="6"/>
                        </a:cubicBezTo>
                        <a:cubicBezTo>
                          <a:pt x="3" y="6"/>
                          <a:pt x="4" y="6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5"/>
                          <a:pt x="5" y="5"/>
                        </a:cubicBezTo>
                        <a:cubicBezTo>
                          <a:pt x="5" y="4"/>
                          <a:pt x="5" y="4"/>
                          <a:pt x="6" y="5"/>
                        </a:cubicBezTo>
                        <a:cubicBezTo>
                          <a:pt x="6" y="4"/>
                          <a:pt x="7" y="3"/>
                          <a:pt x="7" y="2"/>
                        </a:cubicBezTo>
                        <a:cubicBezTo>
                          <a:pt x="7" y="2"/>
                          <a:pt x="8" y="2"/>
                          <a:pt x="8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7" y="1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02" name="Freeform 137">
                    <a:extLst>
                      <a:ext uri="{FF2B5EF4-FFF2-40B4-BE49-F238E27FC236}">
                        <a16:creationId xmlns:a16="http://schemas.microsoft.com/office/drawing/2014/main" id="{633C2AB8-67A0-8F7B-4113-2C91F6CE36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72770" y="3319351"/>
                    <a:ext cx="124292" cy="72343"/>
                  </a:xfrm>
                  <a:custGeom>
                    <a:avLst/>
                    <a:gdLst>
                      <a:gd name="T0" fmla="*/ 1 w 18"/>
                      <a:gd name="T1" fmla="*/ 9 h 10"/>
                      <a:gd name="T2" fmla="*/ 2 w 18"/>
                      <a:gd name="T3" fmla="*/ 10 h 10"/>
                      <a:gd name="T4" fmla="*/ 3 w 18"/>
                      <a:gd name="T5" fmla="*/ 10 h 10"/>
                      <a:gd name="T6" fmla="*/ 4 w 18"/>
                      <a:gd name="T7" fmla="*/ 9 h 10"/>
                      <a:gd name="T8" fmla="*/ 3 w 18"/>
                      <a:gd name="T9" fmla="*/ 7 h 10"/>
                      <a:gd name="T10" fmla="*/ 6 w 18"/>
                      <a:gd name="T11" fmla="*/ 8 h 10"/>
                      <a:gd name="T12" fmla="*/ 6 w 18"/>
                      <a:gd name="T13" fmla="*/ 9 h 10"/>
                      <a:gd name="T14" fmla="*/ 10 w 18"/>
                      <a:gd name="T15" fmla="*/ 7 h 10"/>
                      <a:gd name="T16" fmla="*/ 16 w 18"/>
                      <a:gd name="T17" fmla="*/ 5 h 10"/>
                      <a:gd name="T18" fmla="*/ 13 w 18"/>
                      <a:gd name="T19" fmla="*/ 4 h 10"/>
                      <a:gd name="T20" fmla="*/ 9 w 18"/>
                      <a:gd name="T21" fmla="*/ 3 h 10"/>
                      <a:gd name="T22" fmla="*/ 8 w 18"/>
                      <a:gd name="T23" fmla="*/ 1 h 10"/>
                      <a:gd name="T24" fmla="*/ 6 w 18"/>
                      <a:gd name="T25" fmla="*/ 1 h 10"/>
                      <a:gd name="T26" fmla="*/ 5 w 18"/>
                      <a:gd name="T27" fmla="*/ 0 h 10"/>
                      <a:gd name="T28" fmla="*/ 2 w 18"/>
                      <a:gd name="T29" fmla="*/ 0 h 10"/>
                      <a:gd name="T30" fmla="*/ 1 w 18"/>
                      <a:gd name="T31" fmla="*/ 1 h 10"/>
                      <a:gd name="T32" fmla="*/ 0 w 18"/>
                      <a:gd name="T33" fmla="*/ 1 h 10"/>
                      <a:gd name="T34" fmla="*/ 0 w 18"/>
                      <a:gd name="T35" fmla="*/ 4 h 10"/>
                      <a:gd name="T36" fmla="*/ 0 w 18"/>
                      <a:gd name="T37" fmla="*/ 5 h 10"/>
                      <a:gd name="T38" fmla="*/ 0 w 18"/>
                      <a:gd name="T39" fmla="*/ 6 h 10"/>
                      <a:gd name="T40" fmla="*/ 1 w 18"/>
                      <a:gd name="T41" fmla="*/ 7 h 10"/>
                      <a:gd name="T42" fmla="*/ 1 w 18"/>
                      <a:gd name="T43" fmla="*/ 9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8" h="10">
                        <a:moveTo>
                          <a:pt x="1" y="9"/>
                        </a:moveTo>
                        <a:cubicBezTo>
                          <a:pt x="1" y="9"/>
                          <a:pt x="2" y="10"/>
                          <a:pt x="2" y="10"/>
                        </a:cubicBezTo>
                        <a:cubicBezTo>
                          <a:pt x="2" y="10"/>
                          <a:pt x="3" y="10"/>
                          <a:pt x="3" y="10"/>
                        </a:cubicBezTo>
                        <a:cubicBezTo>
                          <a:pt x="3" y="10"/>
                          <a:pt x="3" y="9"/>
                          <a:pt x="4" y="9"/>
                        </a:cubicBezTo>
                        <a:cubicBezTo>
                          <a:pt x="4" y="9"/>
                          <a:pt x="3" y="8"/>
                          <a:pt x="3" y="7"/>
                        </a:cubicBezTo>
                        <a:cubicBezTo>
                          <a:pt x="4" y="7"/>
                          <a:pt x="5" y="7"/>
                          <a:pt x="6" y="8"/>
                        </a:cubicBezTo>
                        <a:cubicBezTo>
                          <a:pt x="6" y="8"/>
                          <a:pt x="6" y="9"/>
                          <a:pt x="6" y="9"/>
                        </a:cubicBezTo>
                        <a:cubicBezTo>
                          <a:pt x="9" y="9"/>
                          <a:pt x="10" y="7"/>
                          <a:pt x="10" y="7"/>
                        </a:cubicBezTo>
                        <a:cubicBezTo>
                          <a:pt x="11" y="7"/>
                          <a:pt x="18" y="9"/>
                          <a:pt x="16" y="5"/>
                        </a:cubicBezTo>
                        <a:cubicBezTo>
                          <a:pt x="15" y="4"/>
                          <a:pt x="14" y="4"/>
                          <a:pt x="13" y="4"/>
                        </a:cubicBezTo>
                        <a:cubicBezTo>
                          <a:pt x="14" y="4"/>
                          <a:pt x="10" y="4"/>
                          <a:pt x="9" y="3"/>
                        </a:cubicBezTo>
                        <a:cubicBezTo>
                          <a:pt x="9" y="3"/>
                          <a:pt x="8" y="1"/>
                          <a:pt x="8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5" y="0"/>
                          <a:pt x="2" y="0"/>
                          <a:pt x="2" y="0"/>
                        </a:cubicBezTo>
                        <a:cubicBezTo>
                          <a:pt x="2" y="0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1" y="7"/>
                          <a:pt x="1" y="7"/>
                        </a:cubicBezTo>
                        <a:cubicBezTo>
                          <a:pt x="1" y="8"/>
                          <a:pt x="1" y="9"/>
                          <a:pt x="1" y="9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03" name="Freeform 144">
                    <a:extLst>
                      <a:ext uri="{FF2B5EF4-FFF2-40B4-BE49-F238E27FC236}">
                        <a16:creationId xmlns:a16="http://schemas.microsoft.com/office/drawing/2014/main" id="{AEE66325-315F-3CB1-925B-623CAEE76B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18464" y="3647156"/>
                    <a:ext cx="109291" cy="122080"/>
                  </a:xfrm>
                  <a:custGeom>
                    <a:avLst/>
                    <a:gdLst>
                      <a:gd name="T0" fmla="*/ 6 w 16"/>
                      <a:gd name="T1" fmla="*/ 1 h 17"/>
                      <a:gd name="T2" fmla="*/ 8 w 16"/>
                      <a:gd name="T3" fmla="*/ 1 h 17"/>
                      <a:gd name="T4" fmla="*/ 9 w 16"/>
                      <a:gd name="T5" fmla="*/ 2 h 17"/>
                      <a:gd name="T6" fmla="*/ 11 w 16"/>
                      <a:gd name="T7" fmla="*/ 2 h 17"/>
                      <a:gd name="T8" fmla="*/ 12 w 16"/>
                      <a:gd name="T9" fmla="*/ 5 h 17"/>
                      <a:gd name="T10" fmla="*/ 16 w 16"/>
                      <a:gd name="T11" fmla="*/ 9 h 17"/>
                      <a:gd name="T12" fmla="*/ 15 w 16"/>
                      <a:gd name="T13" fmla="*/ 10 h 17"/>
                      <a:gd name="T14" fmla="*/ 14 w 16"/>
                      <a:gd name="T15" fmla="*/ 10 h 17"/>
                      <a:gd name="T16" fmla="*/ 14 w 16"/>
                      <a:gd name="T17" fmla="*/ 12 h 17"/>
                      <a:gd name="T18" fmla="*/ 15 w 16"/>
                      <a:gd name="T19" fmla="*/ 15 h 17"/>
                      <a:gd name="T20" fmla="*/ 14 w 16"/>
                      <a:gd name="T21" fmla="*/ 17 h 17"/>
                      <a:gd name="T22" fmla="*/ 13 w 16"/>
                      <a:gd name="T23" fmla="*/ 14 h 17"/>
                      <a:gd name="T24" fmla="*/ 12 w 16"/>
                      <a:gd name="T25" fmla="*/ 14 h 17"/>
                      <a:gd name="T26" fmla="*/ 12 w 16"/>
                      <a:gd name="T27" fmla="*/ 16 h 17"/>
                      <a:gd name="T28" fmla="*/ 11 w 16"/>
                      <a:gd name="T29" fmla="*/ 12 h 17"/>
                      <a:gd name="T30" fmla="*/ 8 w 16"/>
                      <a:gd name="T31" fmla="*/ 10 h 17"/>
                      <a:gd name="T32" fmla="*/ 8 w 16"/>
                      <a:gd name="T33" fmla="*/ 10 h 17"/>
                      <a:gd name="T34" fmla="*/ 7 w 16"/>
                      <a:gd name="T35" fmla="*/ 10 h 17"/>
                      <a:gd name="T36" fmla="*/ 6 w 16"/>
                      <a:gd name="T37" fmla="*/ 8 h 17"/>
                      <a:gd name="T38" fmla="*/ 5 w 16"/>
                      <a:gd name="T39" fmla="*/ 7 h 17"/>
                      <a:gd name="T40" fmla="*/ 5 w 16"/>
                      <a:gd name="T41" fmla="*/ 7 h 17"/>
                      <a:gd name="T42" fmla="*/ 5 w 16"/>
                      <a:gd name="T43" fmla="*/ 8 h 17"/>
                      <a:gd name="T44" fmla="*/ 4 w 16"/>
                      <a:gd name="T45" fmla="*/ 10 h 17"/>
                      <a:gd name="T46" fmla="*/ 3 w 16"/>
                      <a:gd name="T47" fmla="*/ 10 h 17"/>
                      <a:gd name="T48" fmla="*/ 2 w 16"/>
                      <a:gd name="T49" fmla="*/ 8 h 17"/>
                      <a:gd name="T50" fmla="*/ 1 w 16"/>
                      <a:gd name="T51" fmla="*/ 8 h 17"/>
                      <a:gd name="T52" fmla="*/ 1 w 16"/>
                      <a:gd name="T53" fmla="*/ 5 h 17"/>
                      <a:gd name="T54" fmla="*/ 2 w 16"/>
                      <a:gd name="T55" fmla="*/ 5 h 17"/>
                      <a:gd name="T56" fmla="*/ 1 w 16"/>
                      <a:gd name="T57" fmla="*/ 4 h 17"/>
                      <a:gd name="T58" fmla="*/ 1 w 16"/>
                      <a:gd name="T59" fmla="*/ 1 h 17"/>
                      <a:gd name="T60" fmla="*/ 0 w 16"/>
                      <a:gd name="T61" fmla="*/ 0 h 17"/>
                      <a:gd name="T62" fmla="*/ 2 w 16"/>
                      <a:gd name="T63" fmla="*/ 0 h 17"/>
                      <a:gd name="T64" fmla="*/ 6 w 16"/>
                      <a:gd name="T65" fmla="*/ 2 h 17"/>
                      <a:gd name="T66" fmla="*/ 6 w 16"/>
                      <a:gd name="T67" fmla="*/ 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6" h="17">
                        <a:moveTo>
                          <a:pt x="6" y="1"/>
                        </a:moveTo>
                        <a:cubicBezTo>
                          <a:pt x="7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9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2" y="3"/>
                          <a:pt x="11" y="4"/>
                          <a:pt x="12" y="5"/>
                        </a:cubicBezTo>
                        <a:cubicBezTo>
                          <a:pt x="13" y="7"/>
                          <a:pt x="16" y="8"/>
                          <a:pt x="16" y="9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10"/>
                          <a:pt x="14" y="10"/>
                          <a:pt x="14" y="10"/>
                        </a:cubicBezTo>
                        <a:cubicBezTo>
                          <a:pt x="14" y="10"/>
                          <a:pt x="14" y="11"/>
                          <a:pt x="14" y="12"/>
                        </a:cubicBezTo>
                        <a:cubicBezTo>
                          <a:pt x="13" y="13"/>
                          <a:pt x="15" y="14"/>
                          <a:pt x="15" y="15"/>
                        </a:cubicBezTo>
                        <a:cubicBezTo>
                          <a:pt x="14" y="15"/>
                          <a:pt x="14" y="17"/>
                          <a:pt x="14" y="17"/>
                        </a:cubicBezTo>
                        <a:cubicBezTo>
                          <a:pt x="13" y="14"/>
                          <a:pt x="13" y="14"/>
                          <a:pt x="13" y="14"/>
                        </a:cubicBezTo>
                        <a:cubicBezTo>
                          <a:pt x="13" y="14"/>
                          <a:pt x="12" y="14"/>
                          <a:pt x="12" y="14"/>
                        </a:cubicBezTo>
                        <a:cubicBezTo>
                          <a:pt x="12" y="15"/>
                          <a:pt x="12" y="16"/>
                          <a:pt x="12" y="16"/>
                        </a:cubicBezTo>
                        <a:cubicBezTo>
                          <a:pt x="11" y="14"/>
                          <a:pt x="11" y="14"/>
                          <a:pt x="11" y="12"/>
                        </a:cubicBezTo>
                        <a:cubicBezTo>
                          <a:pt x="10" y="11"/>
                          <a:pt x="9" y="11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7" y="10"/>
                          <a:pt x="7" y="10"/>
                        </a:cubicBezTo>
                        <a:cubicBezTo>
                          <a:pt x="7" y="10"/>
                          <a:pt x="7" y="9"/>
                          <a:pt x="6" y="8"/>
                        </a:cubicBezTo>
                        <a:cubicBezTo>
                          <a:pt x="6" y="7"/>
                          <a:pt x="6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8"/>
                          <a:pt x="5" y="8"/>
                        </a:cubicBezTo>
                        <a:cubicBezTo>
                          <a:pt x="4" y="9"/>
                          <a:pt x="4" y="9"/>
                          <a:pt x="4" y="10"/>
                        </a:cubicBezTo>
                        <a:cubicBezTo>
                          <a:pt x="4" y="10"/>
                          <a:pt x="3" y="10"/>
                          <a:pt x="3" y="10"/>
                        </a:cubicBezTo>
                        <a:cubicBezTo>
                          <a:pt x="3" y="10"/>
                          <a:pt x="2" y="8"/>
                          <a:pt x="2" y="8"/>
                        </a:cubicBezTo>
                        <a:cubicBezTo>
                          <a:pt x="2" y="8"/>
                          <a:pt x="1" y="8"/>
                          <a:pt x="1" y="8"/>
                        </a:cubicBezTo>
                        <a:cubicBezTo>
                          <a:pt x="1" y="7"/>
                          <a:pt x="1" y="6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3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3" y="1"/>
                          <a:pt x="3" y="1"/>
                          <a:pt x="6" y="2"/>
                        </a:cubicBezTo>
                        <a:cubicBezTo>
                          <a:pt x="6" y="2"/>
                          <a:pt x="6" y="2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504" name="Freeform 165">
                    <a:extLst>
                      <a:ext uri="{FF2B5EF4-FFF2-40B4-BE49-F238E27FC236}">
                        <a16:creationId xmlns:a16="http://schemas.microsoft.com/office/drawing/2014/main" id="{D2A5C6E1-B6A8-107E-A357-1252EBC082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601" y="3384912"/>
                    <a:ext cx="40717" cy="94950"/>
                  </a:xfrm>
                  <a:custGeom>
                    <a:avLst/>
                    <a:gdLst>
                      <a:gd name="T0" fmla="*/ 2 w 6"/>
                      <a:gd name="T1" fmla="*/ 13 h 13"/>
                      <a:gd name="T2" fmla="*/ 4 w 6"/>
                      <a:gd name="T3" fmla="*/ 7 h 13"/>
                      <a:gd name="T4" fmla="*/ 5 w 6"/>
                      <a:gd name="T5" fmla="*/ 5 h 13"/>
                      <a:gd name="T6" fmla="*/ 5 w 6"/>
                      <a:gd name="T7" fmla="*/ 1 h 13"/>
                      <a:gd name="T8" fmla="*/ 4 w 6"/>
                      <a:gd name="T9" fmla="*/ 0 h 13"/>
                      <a:gd name="T10" fmla="*/ 4 w 6"/>
                      <a:gd name="T11" fmla="*/ 0 h 13"/>
                      <a:gd name="T12" fmla="*/ 2 w 6"/>
                      <a:gd name="T13" fmla="*/ 1 h 13"/>
                      <a:gd name="T14" fmla="*/ 0 w 6"/>
                      <a:gd name="T15" fmla="*/ 2 h 13"/>
                      <a:gd name="T16" fmla="*/ 0 w 6"/>
                      <a:gd name="T17" fmla="*/ 13 h 13"/>
                      <a:gd name="T18" fmla="*/ 2 w 6"/>
                      <a:gd name="T1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" h="13">
                        <a:moveTo>
                          <a:pt x="2" y="13"/>
                        </a:moveTo>
                        <a:cubicBezTo>
                          <a:pt x="3" y="12"/>
                          <a:pt x="6" y="8"/>
                          <a:pt x="4" y="7"/>
                        </a:cubicBezTo>
                        <a:cubicBezTo>
                          <a:pt x="4" y="7"/>
                          <a:pt x="5" y="5"/>
                          <a:pt x="5" y="5"/>
                        </a:cubicBezTo>
                        <a:cubicBezTo>
                          <a:pt x="6" y="4"/>
                          <a:pt x="6" y="3"/>
                          <a:pt x="5" y="1"/>
                        </a:cubicBezTo>
                        <a:cubicBezTo>
                          <a:pt x="5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2" y="1"/>
                          <a:pt x="2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lnTo>
                          <a:pt x="2" y="1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457" name="Group 2456">
                  <a:extLst>
                    <a:ext uri="{FF2B5EF4-FFF2-40B4-BE49-F238E27FC236}">
                      <a16:creationId xmlns:a16="http://schemas.microsoft.com/office/drawing/2014/main" id="{EC21F706-AFB2-3E14-B747-3B26EB3D8322}"/>
                    </a:ext>
                  </a:extLst>
                </p:cNvPr>
                <p:cNvGrpSpPr/>
                <p:nvPr/>
              </p:nvGrpSpPr>
              <p:grpSpPr>
                <a:xfrm>
                  <a:off x="5787133" y="2293385"/>
                  <a:ext cx="4279136" cy="2776178"/>
                  <a:chOff x="5787133" y="2293385"/>
                  <a:chExt cx="4279136" cy="2776178"/>
                </a:xfrm>
              </p:grpSpPr>
              <p:sp>
                <p:nvSpPr>
                  <p:cNvPr id="2458" name="Freeform 14">
                    <a:extLst>
                      <a:ext uri="{FF2B5EF4-FFF2-40B4-BE49-F238E27FC236}">
                        <a16:creationId xmlns:a16="http://schemas.microsoft.com/office/drawing/2014/main" id="{CB586265-C27E-9C05-2AE7-DB858D6D73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89969" y="2293385"/>
                    <a:ext cx="522880" cy="361715"/>
                  </a:xfrm>
                  <a:custGeom>
                    <a:avLst/>
                    <a:gdLst>
                      <a:gd name="T0" fmla="*/ 65 w 76"/>
                      <a:gd name="T1" fmla="*/ 19 h 50"/>
                      <a:gd name="T2" fmla="*/ 60 w 76"/>
                      <a:gd name="T3" fmla="*/ 21 h 50"/>
                      <a:gd name="T4" fmla="*/ 56 w 76"/>
                      <a:gd name="T5" fmla="*/ 25 h 50"/>
                      <a:gd name="T6" fmla="*/ 53 w 76"/>
                      <a:gd name="T7" fmla="*/ 27 h 50"/>
                      <a:gd name="T8" fmla="*/ 51 w 76"/>
                      <a:gd name="T9" fmla="*/ 25 h 50"/>
                      <a:gd name="T10" fmla="*/ 44 w 76"/>
                      <a:gd name="T11" fmla="*/ 23 h 50"/>
                      <a:gd name="T12" fmla="*/ 43 w 76"/>
                      <a:gd name="T13" fmla="*/ 21 h 50"/>
                      <a:gd name="T14" fmla="*/ 39 w 76"/>
                      <a:gd name="T15" fmla="*/ 19 h 50"/>
                      <a:gd name="T16" fmla="*/ 36 w 76"/>
                      <a:gd name="T17" fmla="*/ 18 h 50"/>
                      <a:gd name="T18" fmla="*/ 26 w 76"/>
                      <a:gd name="T19" fmla="*/ 16 h 50"/>
                      <a:gd name="T20" fmla="*/ 25 w 76"/>
                      <a:gd name="T21" fmla="*/ 9 h 50"/>
                      <a:gd name="T22" fmla="*/ 21 w 76"/>
                      <a:gd name="T23" fmla="*/ 13 h 50"/>
                      <a:gd name="T24" fmla="*/ 17 w 76"/>
                      <a:gd name="T25" fmla="*/ 11 h 50"/>
                      <a:gd name="T26" fmla="*/ 13 w 76"/>
                      <a:gd name="T27" fmla="*/ 14 h 50"/>
                      <a:gd name="T28" fmla="*/ 14 w 76"/>
                      <a:gd name="T29" fmla="*/ 13 h 50"/>
                      <a:gd name="T30" fmla="*/ 13 w 76"/>
                      <a:gd name="T31" fmla="*/ 10 h 50"/>
                      <a:gd name="T32" fmla="*/ 10 w 76"/>
                      <a:gd name="T33" fmla="*/ 10 h 50"/>
                      <a:gd name="T34" fmla="*/ 10 w 76"/>
                      <a:gd name="T35" fmla="*/ 8 h 50"/>
                      <a:gd name="T36" fmla="*/ 10 w 76"/>
                      <a:gd name="T37" fmla="*/ 5 h 50"/>
                      <a:gd name="T38" fmla="*/ 11 w 76"/>
                      <a:gd name="T39" fmla="*/ 1 h 50"/>
                      <a:gd name="T40" fmla="*/ 5 w 76"/>
                      <a:gd name="T41" fmla="*/ 1 h 50"/>
                      <a:gd name="T42" fmla="*/ 0 w 76"/>
                      <a:gd name="T43" fmla="*/ 23 h 50"/>
                      <a:gd name="T44" fmla="*/ 5 w 76"/>
                      <a:gd name="T45" fmla="*/ 22 h 50"/>
                      <a:gd name="T46" fmla="*/ 3 w 76"/>
                      <a:gd name="T47" fmla="*/ 20 h 50"/>
                      <a:gd name="T48" fmla="*/ 7 w 76"/>
                      <a:gd name="T49" fmla="*/ 19 h 50"/>
                      <a:gd name="T50" fmla="*/ 9 w 76"/>
                      <a:gd name="T51" fmla="*/ 16 h 50"/>
                      <a:gd name="T52" fmla="*/ 12 w 76"/>
                      <a:gd name="T53" fmla="*/ 17 h 50"/>
                      <a:gd name="T54" fmla="*/ 13 w 76"/>
                      <a:gd name="T55" fmla="*/ 22 h 50"/>
                      <a:gd name="T56" fmla="*/ 16 w 76"/>
                      <a:gd name="T57" fmla="*/ 25 h 50"/>
                      <a:gd name="T58" fmla="*/ 16 w 76"/>
                      <a:gd name="T59" fmla="*/ 27 h 50"/>
                      <a:gd name="T60" fmla="*/ 20 w 76"/>
                      <a:gd name="T61" fmla="*/ 27 h 50"/>
                      <a:gd name="T62" fmla="*/ 24 w 76"/>
                      <a:gd name="T63" fmla="*/ 26 h 50"/>
                      <a:gd name="T64" fmla="*/ 28 w 76"/>
                      <a:gd name="T65" fmla="*/ 28 h 50"/>
                      <a:gd name="T66" fmla="*/ 29 w 76"/>
                      <a:gd name="T67" fmla="*/ 32 h 50"/>
                      <a:gd name="T68" fmla="*/ 31 w 76"/>
                      <a:gd name="T69" fmla="*/ 35 h 50"/>
                      <a:gd name="T70" fmla="*/ 34 w 76"/>
                      <a:gd name="T71" fmla="*/ 37 h 50"/>
                      <a:gd name="T72" fmla="*/ 38 w 76"/>
                      <a:gd name="T73" fmla="*/ 41 h 50"/>
                      <a:gd name="T74" fmla="*/ 42 w 76"/>
                      <a:gd name="T75" fmla="*/ 41 h 50"/>
                      <a:gd name="T76" fmla="*/ 45 w 76"/>
                      <a:gd name="T77" fmla="*/ 42 h 50"/>
                      <a:gd name="T78" fmla="*/ 48 w 76"/>
                      <a:gd name="T79" fmla="*/ 43 h 50"/>
                      <a:gd name="T80" fmla="*/ 45 w 76"/>
                      <a:gd name="T81" fmla="*/ 46 h 50"/>
                      <a:gd name="T82" fmla="*/ 47 w 76"/>
                      <a:gd name="T83" fmla="*/ 48 h 50"/>
                      <a:gd name="T84" fmla="*/ 51 w 76"/>
                      <a:gd name="T85" fmla="*/ 50 h 50"/>
                      <a:gd name="T86" fmla="*/ 53 w 76"/>
                      <a:gd name="T87" fmla="*/ 47 h 50"/>
                      <a:gd name="T88" fmla="*/ 55 w 76"/>
                      <a:gd name="T89" fmla="*/ 44 h 50"/>
                      <a:gd name="T90" fmla="*/ 53 w 76"/>
                      <a:gd name="T91" fmla="*/ 40 h 50"/>
                      <a:gd name="T92" fmla="*/ 51 w 76"/>
                      <a:gd name="T93" fmla="*/ 37 h 50"/>
                      <a:gd name="T94" fmla="*/ 57 w 76"/>
                      <a:gd name="T95" fmla="*/ 35 h 50"/>
                      <a:gd name="T96" fmla="*/ 58 w 76"/>
                      <a:gd name="T97" fmla="*/ 32 h 50"/>
                      <a:gd name="T98" fmla="*/ 58 w 76"/>
                      <a:gd name="T99" fmla="*/ 29 h 50"/>
                      <a:gd name="T100" fmla="*/ 62 w 76"/>
                      <a:gd name="T101" fmla="*/ 29 h 50"/>
                      <a:gd name="T102" fmla="*/ 66 w 76"/>
                      <a:gd name="T103" fmla="*/ 27 h 50"/>
                      <a:gd name="T104" fmla="*/ 64 w 76"/>
                      <a:gd name="T105" fmla="*/ 30 h 50"/>
                      <a:gd name="T106" fmla="*/ 66 w 76"/>
                      <a:gd name="T107" fmla="*/ 33 h 50"/>
                      <a:gd name="T108" fmla="*/ 71 w 76"/>
                      <a:gd name="T109" fmla="*/ 31 h 50"/>
                      <a:gd name="T110" fmla="*/ 73 w 76"/>
                      <a:gd name="T111" fmla="*/ 27 h 50"/>
                      <a:gd name="T112" fmla="*/ 69 w 76"/>
                      <a:gd name="T113" fmla="*/ 24 h 50"/>
                      <a:gd name="T114" fmla="*/ 64 w 76"/>
                      <a:gd name="T115" fmla="*/ 23 h 50"/>
                      <a:gd name="T116" fmla="*/ 68 w 76"/>
                      <a:gd name="T117" fmla="*/ 20 h 50"/>
                      <a:gd name="T118" fmla="*/ 65 w 76"/>
                      <a:gd name="T119" fmla="*/ 1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76" h="50">
                        <a:moveTo>
                          <a:pt x="68" y="19"/>
                        </a:moveTo>
                        <a:cubicBezTo>
                          <a:pt x="68" y="19"/>
                          <a:pt x="67" y="19"/>
                          <a:pt x="65" y="19"/>
                        </a:cubicBezTo>
                        <a:cubicBezTo>
                          <a:pt x="64" y="20"/>
                          <a:pt x="64" y="20"/>
                          <a:pt x="63" y="20"/>
                        </a:cubicBezTo>
                        <a:cubicBezTo>
                          <a:pt x="62" y="20"/>
                          <a:pt x="60" y="20"/>
                          <a:pt x="60" y="21"/>
                        </a:cubicBezTo>
                        <a:cubicBezTo>
                          <a:pt x="60" y="22"/>
                          <a:pt x="58" y="22"/>
                          <a:pt x="58" y="22"/>
                        </a:cubicBezTo>
                        <a:cubicBezTo>
                          <a:pt x="57" y="22"/>
                          <a:pt x="56" y="25"/>
                          <a:pt x="56" y="25"/>
                        </a:cubicBezTo>
                        <a:cubicBezTo>
                          <a:pt x="56" y="25"/>
                          <a:pt x="54" y="25"/>
                          <a:pt x="53" y="25"/>
                        </a:cubicBezTo>
                        <a:cubicBezTo>
                          <a:pt x="53" y="27"/>
                          <a:pt x="53" y="27"/>
                          <a:pt x="53" y="27"/>
                        </a:cubicBezTo>
                        <a:cubicBezTo>
                          <a:pt x="53" y="27"/>
                          <a:pt x="52" y="27"/>
                          <a:pt x="52" y="27"/>
                        </a:cubicBezTo>
                        <a:cubicBezTo>
                          <a:pt x="51" y="27"/>
                          <a:pt x="52" y="26"/>
                          <a:pt x="51" y="25"/>
                        </a:cubicBezTo>
                        <a:cubicBezTo>
                          <a:pt x="51" y="24"/>
                          <a:pt x="49" y="24"/>
                          <a:pt x="48" y="24"/>
                        </a:cubicBezTo>
                        <a:cubicBezTo>
                          <a:pt x="47" y="25"/>
                          <a:pt x="45" y="24"/>
                          <a:pt x="44" y="23"/>
                        </a:cubicBezTo>
                        <a:cubicBezTo>
                          <a:pt x="43" y="23"/>
                          <a:pt x="44" y="22"/>
                          <a:pt x="44" y="22"/>
                        </a:cubicBezTo>
                        <a:cubicBezTo>
                          <a:pt x="44" y="21"/>
                          <a:pt x="43" y="22"/>
                          <a:pt x="43" y="21"/>
                        </a:cubicBezTo>
                        <a:cubicBezTo>
                          <a:pt x="43" y="20"/>
                          <a:pt x="42" y="20"/>
                          <a:pt x="41" y="20"/>
                        </a:cubicBezTo>
                        <a:cubicBezTo>
                          <a:pt x="40" y="20"/>
                          <a:pt x="39" y="20"/>
                          <a:pt x="39" y="19"/>
                        </a:cubicBezTo>
                        <a:cubicBezTo>
                          <a:pt x="38" y="18"/>
                          <a:pt x="37" y="17"/>
                          <a:pt x="37" y="17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2" y="17"/>
                          <a:pt x="31" y="17"/>
                        </a:cubicBezTo>
                        <a:cubicBezTo>
                          <a:pt x="29" y="16"/>
                          <a:pt x="26" y="16"/>
                          <a:pt x="26" y="16"/>
                        </a:cubicBezTo>
                        <a:cubicBezTo>
                          <a:pt x="26" y="16"/>
                          <a:pt x="25" y="13"/>
                          <a:pt x="25" y="12"/>
                        </a:cubicBezTo>
                        <a:cubicBezTo>
                          <a:pt x="25" y="11"/>
                          <a:pt x="25" y="9"/>
                          <a:pt x="25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3" y="10"/>
                          <a:pt x="21" y="12"/>
                          <a:pt x="21" y="13"/>
                        </a:cubicBezTo>
                        <a:cubicBezTo>
                          <a:pt x="20" y="13"/>
                          <a:pt x="18" y="13"/>
                          <a:pt x="17" y="13"/>
                        </a:cubicBezTo>
                        <a:cubicBezTo>
                          <a:pt x="17" y="13"/>
                          <a:pt x="18" y="11"/>
                          <a:pt x="17" y="11"/>
                        </a:cubicBezTo>
                        <a:cubicBezTo>
                          <a:pt x="16" y="11"/>
                          <a:pt x="15" y="14"/>
                          <a:pt x="14" y="15"/>
                        </a:cubicBezTo>
                        <a:cubicBezTo>
                          <a:pt x="14" y="15"/>
                          <a:pt x="14" y="14"/>
                          <a:pt x="13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4" y="12"/>
                          <a:pt x="14" y="11"/>
                          <a:pt x="14" y="11"/>
                        </a:cubicBezTo>
                        <a:cubicBezTo>
                          <a:pt x="14" y="11"/>
                          <a:pt x="14" y="10"/>
                          <a:pt x="13" y="10"/>
                        </a:cubicBezTo>
                        <a:cubicBezTo>
                          <a:pt x="12" y="11"/>
                          <a:pt x="11" y="11"/>
                          <a:pt x="10" y="12"/>
                        </a:cubicBezTo>
                        <a:cubicBezTo>
                          <a:pt x="10" y="11"/>
                          <a:pt x="10" y="10"/>
                          <a:pt x="10" y="10"/>
                        </a:cubicBezTo>
                        <a:cubicBezTo>
                          <a:pt x="10" y="10"/>
                          <a:pt x="9" y="9"/>
                          <a:pt x="9" y="9"/>
                        </a:cubicBezTo>
                        <a:cubicBezTo>
                          <a:pt x="10" y="9"/>
                          <a:pt x="10" y="9"/>
                          <a:pt x="10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6"/>
                          <a:pt x="10" y="6"/>
                          <a:pt x="10" y="5"/>
                        </a:cubicBezTo>
                        <a:cubicBezTo>
                          <a:pt x="10" y="5"/>
                          <a:pt x="9" y="3"/>
                          <a:pt x="10" y="2"/>
                        </a:cubicBezTo>
                        <a:cubicBezTo>
                          <a:pt x="10" y="2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0"/>
                          <a:pt x="6" y="1"/>
                          <a:pt x="5" y="1"/>
                        </a:cubicBezTo>
                        <a:cubicBezTo>
                          <a:pt x="4" y="1"/>
                          <a:pt x="0" y="3"/>
                          <a:pt x="0" y="3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7" y="19"/>
                          <a:pt x="7" y="19"/>
                          <a:pt x="7" y="19"/>
                        </a:cubicBezTo>
                        <a:cubicBezTo>
                          <a:pt x="8" y="18"/>
                          <a:pt x="8" y="18"/>
                          <a:pt x="8" y="18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7"/>
                          <a:pt x="10" y="17"/>
                          <a:pt x="10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2" y="19"/>
                          <a:pt x="12" y="19"/>
                          <a:pt x="12" y="19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6" y="23"/>
                          <a:pt x="16" y="23"/>
                          <a:pt x="16" y="23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5" y="26"/>
                          <a:pt x="15" y="26"/>
                          <a:pt x="15" y="26"/>
                        </a:cubicBezTo>
                        <a:cubicBezTo>
                          <a:pt x="16" y="27"/>
                          <a:pt x="16" y="27"/>
                          <a:pt x="16" y="27"/>
                        </a:cubicBezTo>
                        <a:cubicBezTo>
                          <a:pt x="18" y="28"/>
                          <a:pt x="18" y="28"/>
                          <a:pt x="18" y="28"/>
                        </a:cubicBezTo>
                        <a:cubicBezTo>
                          <a:pt x="20" y="27"/>
                          <a:pt x="20" y="27"/>
                          <a:pt x="20" y="27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8" y="28"/>
                          <a:pt x="28" y="28"/>
                          <a:pt x="28" y="28"/>
                        </a:cubicBezTo>
                        <a:cubicBezTo>
                          <a:pt x="27" y="30"/>
                          <a:pt x="27" y="30"/>
                          <a:pt x="27" y="30"/>
                        </a:cubicBezTo>
                        <a:cubicBezTo>
                          <a:pt x="29" y="32"/>
                          <a:pt x="29" y="32"/>
                          <a:pt x="29" y="32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4" y="37"/>
                          <a:pt x="34" y="37"/>
                          <a:pt x="34" y="37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8" y="41"/>
                          <a:pt x="38" y="41"/>
                          <a:pt x="38" y="41"/>
                        </a:cubicBezTo>
                        <a:cubicBezTo>
                          <a:pt x="40" y="40"/>
                          <a:pt x="40" y="40"/>
                          <a:pt x="40" y="40"/>
                        </a:cubicBezTo>
                        <a:cubicBezTo>
                          <a:pt x="42" y="41"/>
                          <a:pt x="42" y="41"/>
                          <a:pt x="42" y="41"/>
                        </a:cubicBezTo>
                        <a:cubicBezTo>
                          <a:pt x="44" y="41"/>
                          <a:pt x="44" y="41"/>
                          <a:pt x="44" y="41"/>
                        </a:cubicBezTo>
                        <a:cubicBezTo>
                          <a:pt x="45" y="42"/>
                          <a:pt x="45" y="42"/>
                          <a:pt x="45" y="42"/>
                        </a:cubicBezTo>
                        <a:cubicBezTo>
                          <a:pt x="47" y="43"/>
                          <a:pt x="47" y="43"/>
                          <a:pt x="47" y="43"/>
                        </a:cubicBezTo>
                        <a:cubicBezTo>
                          <a:pt x="48" y="43"/>
                          <a:pt x="48" y="43"/>
                          <a:pt x="48" y="43"/>
                        </a:cubicBezTo>
                        <a:cubicBezTo>
                          <a:pt x="45" y="45"/>
                          <a:pt x="45" y="45"/>
                          <a:pt x="45" y="45"/>
                        </a:cubicBezTo>
                        <a:cubicBezTo>
                          <a:pt x="45" y="46"/>
                          <a:pt x="45" y="46"/>
                          <a:pt x="45" y="46"/>
                        </a:cubicBezTo>
                        <a:cubicBezTo>
                          <a:pt x="45" y="48"/>
                          <a:pt x="45" y="48"/>
                          <a:pt x="45" y="48"/>
                        </a:cubicBezTo>
                        <a:cubicBezTo>
                          <a:pt x="47" y="48"/>
                          <a:pt x="47" y="48"/>
                          <a:pt x="47" y="48"/>
                        </a:cubicBezTo>
                        <a:cubicBezTo>
                          <a:pt x="49" y="50"/>
                          <a:pt x="49" y="50"/>
                          <a:pt x="49" y="50"/>
                        </a:cubicBezTo>
                        <a:cubicBezTo>
                          <a:pt x="51" y="50"/>
                          <a:pt x="51" y="50"/>
                          <a:pt x="51" y="50"/>
                        </a:cubicBezTo>
                        <a:cubicBezTo>
                          <a:pt x="53" y="49"/>
                          <a:pt x="53" y="49"/>
                          <a:pt x="53" y="49"/>
                        </a:cubicBezTo>
                        <a:cubicBezTo>
                          <a:pt x="53" y="49"/>
                          <a:pt x="53" y="48"/>
                          <a:pt x="53" y="47"/>
                        </a:cubicBezTo>
                        <a:cubicBezTo>
                          <a:pt x="53" y="46"/>
                          <a:pt x="54" y="46"/>
                          <a:pt x="55" y="46"/>
                        </a:cubicBezTo>
                        <a:cubicBezTo>
                          <a:pt x="56" y="45"/>
                          <a:pt x="56" y="44"/>
                          <a:pt x="55" y="44"/>
                        </a:cubicBezTo>
                        <a:cubicBezTo>
                          <a:pt x="54" y="43"/>
                          <a:pt x="55" y="42"/>
                          <a:pt x="55" y="41"/>
                        </a:cubicBezTo>
                        <a:cubicBezTo>
                          <a:pt x="56" y="40"/>
                          <a:pt x="54" y="40"/>
                          <a:pt x="53" y="40"/>
                        </a:cubicBezTo>
                        <a:cubicBezTo>
                          <a:pt x="52" y="40"/>
                          <a:pt x="52" y="40"/>
                          <a:pt x="51" y="39"/>
                        </a:cubicBezTo>
                        <a:cubicBezTo>
                          <a:pt x="49" y="38"/>
                          <a:pt x="50" y="37"/>
                          <a:pt x="51" y="37"/>
                        </a:cubicBezTo>
                        <a:cubicBezTo>
                          <a:pt x="52" y="36"/>
                          <a:pt x="54" y="36"/>
                          <a:pt x="54" y="37"/>
                        </a:cubicBezTo>
                        <a:cubicBezTo>
                          <a:pt x="53" y="38"/>
                          <a:pt x="56" y="36"/>
                          <a:pt x="57" y="35"/>
                        </a:cubicBezTo>
                        <a:cubicBezTo>
                          <a:pt x="57" y="35"/>
                          <a:pt x="58" y="33"/>
                          <a:pt x="57" y="34"/>
                        </a:cubicBezTo>
                        <a:cubicBezTo>
                          <a:pt x="57" y="35"/>
                          <a:pt x="57" y="32"/>
                          <a:pt x="58" y="32"/>
                        </a:cubicBezTo>
                        <a:cubicBezTo>
                          <a:pt x="59" y="32"/>
                          <a:pt x="59" y="31"/>
                          <a:pt x="59" y="31"/>
                        </a:cubicBezTo>
                        <a:cubicBezTo>
                          <a:pt x="59" y="31"/>
                          <a:pt x="58" y="29"/>
                          <a:pt x="58" y="29"/>
                        </a:cubicBezTo>
                        <a:cubicBezTo>
                          <a:pt x="58" y="28"/>
                          <a:pt x="60" y="28"/>
                          <a:pt x="60" y="28"/>
                        </a:cubicBezTo>
                        <a:cubicBezTo>
                          <a:pt x="60" y="28"/>
                          <a:pt x="60" y="29"/>
                          <a:pt x="62" y="29"/>
                        </a:cubicBezTo>
                        <a:cubicBezTo>
                          <a:pt x="63" y="30"/>
                          <a:pt x="63" y="28"/>
                          <a:pt x="63" y="28"/>
                        </a:cubicBezTo>
                        <a:cubicBezTo>
                          <a:pt x="64" y="28"/>
                          <a:pt x="66" y="27"/>
                          <a:pt x="66" y="27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4" y="30"/>
                          <a:pt x="64" y="30"/>
                          <a:pt x="64" y="30"/>
                        </a:cubicBezTo>
                        <a:cubicBezTo>
                          <a:pt x="64" y="32"/>
                          <a:pt x="64" y="32"/>
                          <a:pt x="64" y="32"/>
                        </a:cubicBezTo>
                        <a:cubicBezTo>
                          <a:pt x="64" y="32"/>
                          <a:pt x="66" y="32"/>
                          <a:pt x="66" y="33"/>
                        </a:cubicBezTo>
                        <a:cubicBezTo>
                          <a:pt x="66" y="34"/>
                          <a:pt x="68" y="32"/>
                          <a:pt x="68" y="32"/>
                        </a:cubicBezTo>
                        <a:cubicBezTo>
                          <a:pt x="68" y="32"/>
                          <a:pt x="69" y="31"/>
                          <a:pt x="71" y="31"/>
                        </a:cubicBezTo>
                        <a:cubicBezTo>
                          <a:pt x="72" y="31"/>
                          <a:pt x="74" y="29"/>
                          <a:pt x="75" y="28"/>
                        </a:cubicBezTo>
                        <a:cubicBezTo>
                          <a:pt x="76" y="27"/>
                          <a:pt x="75" y="28"/>
                          <a:pt x="73" y="27"/>
                        </a:cubicBezTo>
                        <a:cubicBezTo>
                          <a:pt x="71" y="26"/>
                          <a:pt x="71" y="26"/>
                          <a:pt x="70" y="26"/>
                        </a:cubicBezTo>
                        <a:cubicBezTo>
                          <a:pt x="68" y="26"/>
                          <a:pt x="69" y="25"/>
                          <a:pt x="69" y="24"/>
                        </a:cubicBezTo>
                        <a:cubicBezTo>
                          <a:pt x="69" y="23"/>
                          <a:pt x="68" y="24"/>
                          <a:pt x="67" y="24"/>
                        </a:cubicBezTo>
                        <a:cubicBezTo>
                          <a:pt x="66" y="25"/>
                          <a:pt x="66" y="23"/>
                          <a:pt x="64" y="23"/>
                        </a:cubicBezTo>
                        <a:cubicBezTo>
                          <a:pt x="63" y="23"/>
                          <a:pt x="65" y="22"/>
                          <a:pt x="66" y="22"/>
                        </a:cubicBezTo>
                        <a:cubicBezTo>
                          <a:pt x="67" y="21"/>
                          <a:pt x="67" y="21"/>
                          <a:pt x="68" y="20"/>
                        </a:cubicBezTo>
                        <a:cubicBezTo>
                          <a:pt x="69" y="19"/>
                          <a:pt x="67" y="19"/>
                          <a:pt x="67" y="19"/>
                        </a:cubicBezTo>
                        <a:cubicBezTo>
                          <a:pt x="67" y="19"/>
                          <a:pt x="67" y="19"/>
                          <a:pt x="65" y="19"/>
                        </a:cubicBezTo>
                        <a:lnTo>
                          <a:pt x="68" y="19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59" name="Freeform 21">
                    <a:extLst>
                      <a:ext uri="{FF2B5EF4-FFF2-40B4-BE49-F238E27FC236}">
                        <a16:creationId xmlns:a16="http://schemas.microsoft.com/office/drawing/2014/main" id="{3C9F1C5F-DB91-830A-1058-DE3F665884D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972104" y="2408682"/>
                    <a:ext cx="447878" cy="311980"/>
                  </a:xfrm>
                  <a:custGeom>
                    <a:avLst/>
                    <a:gdLst>
                      <a:gd name="T0" fmla="*/ 1 w 65"/>
                      <a:gd name="T1" fmla="*/ 8 h 43"/>
                      <a:gd name="T2" fmla="*/ 2 w 65"/>
                      <a:gd name="T3" fmla="*/ 6 h 43"/>
                      <a:gd name="T4" fmla="*/ 4 w 65"/>
                      <a:gd name="T5" fmla="*/ 4 h 43"/>
                      <a:gd name="T6" fmla="*/ 7 w 65"/>
                      <a:gd name="T7" fmla="*/ 7 h 43"/>
                      <a:gd name="T8" fmla="*/ 10 w 65"/>
                      <a:gd name="T9" fmla="*/ 11 h 43"/>
                      <a:gd name="T10" fmla="*/ 9 w 65"/>
                      <a:gd name="T11" fmla="*/ 12 h 43"/>
                      <a:gd name="T12" fmla="*/ 3 w 65"/>
                      <a:gd name="T13" fmla="*/ 12 h 43"/>
                      <a:gd name="T14" fmla="*/ 2 w 65"/>
                      <a:gd name="T15" fmla="*/ 11 h 43"/>
                      <a:gd name="T16" fmla="*/ 0 w 65"/>
                      <a:gd name="T17" fmla="*/ 17 h 43"/>
                      <a:gd name="T18" fmla="*/ 2 w 65"/>
                      <a:gd name="T19" fmla="*/ 18 h 43"/>
                      <a:gd name="T20" fmla="*/ 7 w 65"/>
                      <a:gd name="T21" fmla="*/ 17 h 43"/>
                      <a:gd name="T22" fmla="*/ 4 w 65"/>
                      <a:gd name="T23" fmla="*/ 18 h 43"/>
                      <a:gd name="T24" fmla="*/ 7 w 65"/>
                      <a:gd name="T25" fmla="*/ 25 h 43"/>
                      <a:gd name="T26" fmla="*/ 6 w 65"/>
                      <a:gd name="T27" fmla="*/ 30 h 43"/>
                      <a:gd name="T28" fmla="*/ 10 w 65"/>
                      <a:gd name="T29" fmla="*/ 32 h 43"/>
                      <a:gd name="T30" fmla="*/ 11 w 65"/>
                      <a:gd name="T31" fmla="*/ 29 h 43"/>
                      <a:gd name="T32" fmla="*/ 13 w 65"/>
                      <a:gd name="T33" fmla="*/ 27 h 43"/>
                      <a:gd name="T34" fmla="*/ 18 w 65"/>
                      <a:gd name="T35" fmla="*/ 27 h 43"/>
                      <a:gd name="T36" fmla="*/ 25 w 65"/>
                      <a:gd name="T37" fmla="*/ 27 h 43"/>
                      <a:gd name="T38" fmla="*/ 29 w 65"/>
                      <a:gd name="T39" fmla="*/ 28 h 43"/>
                      <a:gd name="T40" fmla="*/ 36 w 65"/>
                      <a:gd name="T41" fmla="*/ 30 h 43"/>
                      <a:gd name="T42" fmla="*/ 40 w 65"/>
                      <a:gd name="T43" fmla="*/ 33 h 43"/>
                      <a:gd name="T44" fmla="*/ 42 w 65"/>
                      <a:gd name="T45" fmla="*/ 36 h 43"/>
                      <a:gd name="T46" fmla="*/ 44 w 65"/>
                      <a:gd name="T47" fmla="*/ 39 h 43"/>
                      <a:gd name="T48" fmla="*/ 44 w 65"/>
                      <a:gd name="T49" fmla="*/ 42 h 43"/>
                      <a:gd name="T50" fmla="*/ 47 w 65"/>
                      <a:gd name="T51" fmla="*/ 42 h 43"/>
                      <a:gd name="T52" fmla="*/ 53 w 65"/>
                      <a:gd name="T53" fmla="*/ 41 h 43"/>
                      <a:gd name="T54" fmla="*/ 55 w 65"/>
                      <a:gd name="T55" fmla="*/ 37 h 43"/>
                      <a:gd name="T56" fmla="*/ 55 w 65"/>
                      <a:gd name="T57" fmla="*/ 33 h 43"/>
                      <a:gd name="T58" fmla="*/ 57 w 65"/>
                      <a:gd name="T59" fmla="*/ 30 h 43"/>
                      <a:gd name="T60" fmla="*/ 60 w 65"/>
                      <a:gd name="T61" fmla="*/ 32 h 43"/>
                      <a:gd name="T62" fmla="*/ 62 w 65"/>
                      <a:gd name="T63" fmla="*/ 30 h 43"/>
                      <a:gd name="T64" fmla="*/ 65 w 65"/>
                      <a:gd name="T65" fmla="*/ 27 h 43"/>
                      <a:gd name="T66" fmla="*/ 62 w 65"/>
                      <a:gd name="T67" fmla="*/ 26 h 43"/>
                      <a:gd name="T68" fmla="*/ 59 w 65"/>
                      <a:gd name="T69" fmla="*/ 25 h 43"/>
                      <a:gd name="T70" fmla="*/ 55 w 65"/>
                      <a:gd name="T71" fmla="*/ 25 h 43"/>
                      <a:gd name="T72" fmla="*/ 51 w 65"/>
                      <a:gd name="T73" fmla="*/ 21 h 43"/>
                      <a:gd name="T74" fmla="*/ 48 w 65"/>
                      <a:gd name="T75" fmla="*/ 19 h 43"/>
                      <a:gd name="T76" fmla="*/ 46 w 65"/>
                      <a:gd name="T77" fmla="*/ 16 h 43"/>
                      <a:gd name="T78" fmla="*/ 45 w 65"/>
                      <a:gd name="T79" fmla="*/ 12 h 43"/>
                      <a:gd name="T80" fmla="*/ 41 w 65"/>
                      <a:gd name="T81" fmla="*/ 10 h 43"/>
                      <a:gd name="T82" fmla="*/ 37 w 65"/>
                      <a:gd name="T83" fmla="*/ 11 h 43"/>
                      <a:gd name="T84" fmla="*/ 33 w 65"/>
                      <a:gd name="T85" fmla="*/ 11 h 43"/>
                      <a:gd name="T86" fmla="*/ 33 w 65"/>
                      <a:gd name="T87" fmla="*/ 9 h 43"/>
                      <a:gd name="T88" fmla="*/ 30 w 65"/>
                      <a:gd name="T89" fmla="*/ 6 h 43"/>
                      <a:gd name="T90" fmla="*/ 29 w 65"/>
                      <a:gd name="T91" fmla="*/ 1 h 43"/>
                      <a:gd name="T92" fmla="*/ 26 w 65"/>
                      <a:gd name="T93" fmla="*/ 0 h 43"/>
                      <a:gd name="T94" fmla="*/ 24 w 65"/>
                      <a:gd name="T95" fmla="*/ 3 h 43"/>
                      <a:gd name="T96" fmla="*/ 20 w 65"/>
                      <a:gd name="T97" fmla="*/ 4 h 43"/>
                      <a:gd name="T98" fmla="*/ 22 w 65"/>
                      <a:gd name="T99" fmla="*/ 6 h 43"/>
                      <a:gd name="T100" fmla="*/ 17 w 65"/>
                      <a:gd name="T101" fmla="*/ 7 h 43"/>
                      <a:gd name="T102" fmla="*/ 6 w 65"/>
                      <a:gd name="T103" fmla="*/ 2 h 43"/>
                      <a:gd name="T104" fmla="*/ 0 w 65"/>
                      <a:gd name="T105" fmla="*/ 6 h 43"/>
                      <a:gd name="T106" fmla="*/ 3 w 65"/>
                      <a:gd name="T107" fmla="*/ 21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65" h="43">
                        <a:moveTo>
                          <a:pt x="0" y="6"/>
                        </a:move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2" y="7"/>
                          <a:pt x="2" y="7"/>
                        </a:cubicBezTo>
                        <a:cubicBezTo>
                          <a:pt x="2" y="7"/>
                          <a:pt x="2" y="6"/>
                          <a:pt x="2" y="6"/>
                        </a:cubicBezTo>
                        <a:cubicBezTo>
                          <a:pt x="2" y="6"/>
                          <a:pt x="3" y="6"/>
                          <a:pt x="3" y="5"/>
                        </a:cubicBezTo>
                        <a:cubicBezTo>
                          <a:pt x="3" y="5"/>
                          <a:pt x="3" y="4"/>
                          <a:pt x="4" y="4"/>
                        </a:cubicBezTo>
                        <a:cubicBezTo>
                          <a:pt x="5" y="4"/>
                          <a:pt x="6" y="5"/>
                          <a:pt x="7" y="5"/>
                        </a:cubicBezTo>
                        <a:cubicBezTo>
                          <a:pt x="7" y="6"/>
                          <a:pt x="7" y="7"/>
                          <a:pt x="7" y="7"/>
                        </a:cubicBezTo>
                        <a:cubicBezTo>
                          <a:pt x="8" y="8"/>
                          <a:pt x="10" y="9"/>
                          <a:pt x="11" y="10"/>
                        </a:cubicBezTo>
                        <a:cubicBezTo>
                          <a:pt x="10" y="10"/>
                          <a:pt x="11" y="11"/>
                          <a:pt x="10" y="11"/>
                        </a:cubicBezTo>
                        <a:cubicBezTo>
                          <a:pt x="10" y="12"/>
                          <a:pt x="9" y="11"/>
                          <a:pt x="9" y="11"/>
                        </a:cubicBezTo>
                        <a:cubicBezTo>
                          <a:pt x="9" y="11"/>
                          <a:pt x="8" y="12"/>
                          <a:pt x="9" y="12"/>
                        </a:cubicBezTo>
                        <a:cubicBezTo>
                          <a:pt x="9" y="12"/>
                          <a:pt x="9" y="13"/>
                          <a:pt x="9" y="13"/>
                        </a:cubicBezTo>
                        <a:cubicBezTo>
                          <a:pt x="6" y="13"/>
                          <a:pt x="6" y="13"/>
                          <a:pt x="3" y="12"/>
                        </a:cubicBezTo>
                        <a:cubicBezTo>
                          <a:pt x="3" y="12"/>
                          <a:pt x="3" y="11"/>
                          <a:pt x="3" y="11"/>
                        </a:cubicBezTo>
                        <a:cubicBezTo>
                          <a:pt x="3" y="11"/>
                          <a:pt x="2" y="11"/>
                          <a:pt x="2" y="11"/>
                        </a:cubicBezTo>
                        <a:cubicBezTo>
                          <a:pt x="2" y="11"/>
                          <a:pt x="2" y="12"/>
                          <a:pt x="2" y="12"/>
                        </a:cubicBezTo>
                        <a:cubicBezTo>
                          <a:pt x="2" y="13"/>
                          <a:pt x="1" y="16"/>
                          <a:pt x="0" y="17"/>
                        </a:cubicBezTo>
                        <a:cubicBezTo>
                          <a:pt x="0" y="17"/>
                          <a:pt x="1" y="17"/>
                          <a:pt x="1" y="17"/>
                        </a:cubicBezTo>
                        <a:cubicBezTo>
                          <a:pt x="2" y="17"/>
                          <a:pt x="1" y="18"/>
                          <a:pt x="2" y="18"/>
                        </a:cubicBezTo>
                        <a:cubicBezTo>
                          <a:pt x="2" y="17"/>
                          <a:pt x="3" y="16"/>
                          <a:pt x="4" y="16"/>
                        </a:cubicBezTo>
                        <a:cubicBezTo>
                          <a:pt x="5" y="16"/>
                          <a:pt x="6" y="17"/>
                          <a:pt x="7" y="17"/>
                        </a:cubicBezTo>
                        <a:cubicBezTo>
                          <a:pt x="6" y="17"/>
                          <a:pt x="5" y="16"/>
                          <a:pt x="4" y="17"/>
                        </a:cubicBezTo>
                        <a:cubicBezTo>
                          <a:pt x="4" y="17"/>
                          <a:pt x="4" y="18"/>
                          <a:pt x="4" y="18"/>
                        </a:cubicBezTo>
                        <a:cubicBezTo>
                          <a:pt x="5" y="19"/>
                          <a:pt x="6" y="19"/>
                          <a:pt x="5" y="21"/>
                        </a:cubicBezTo>
                        <a:cubicBezTo>
                          <a:pt x="7" y="22"/>
                          <a:pt x="8" y="22"/>
                          <a:pt x="7" y="25"/>
                        </a:cubicBezTo>
                        <a:cubicBezTo>
                          <a:pt x="7" y="25"/>
                          <a:pt x="7" y="25"/>
                          <a:pt x="6" y="25"/>
                        </a:cubicBezTo>
                        <a:cubicBezTo>
                          <a:pt x="6" y="28"/>
                          <a:pt x="6" y="28"/>
                          <a:pt x="6" y="30"/>
                        </a:cubicBezTo>
                        <a:cubicBezTo>
                          <a:pt x="7" y="30"/>
                          <a:pt x="7" y="31"/>
                          <a:pt x="7" y="31"/>
                        </a:cubicBezTo>
                        <a:cubicBezTo>
                          <a:pt x="10" y="32"/>
                          <a:pt x="10" y="32"/>
                          <a:pt x="10" y="32"/>
                        </a:cubicBezTo>
                        <a:cubicBezTo>
                          <a:pt x="11" y="30"/>
                          <a:pt x="11" y="30"/>
                          <a:pt x="11" y="30"/>
                        </a:cubicBezTo>
                        <a:cubicBezTo>
                          <a:pt x="11" y="29"/>
                          <a:pt x="11" y="29"/>
                          <a:pt x="11" y="29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3" y="27"/>
                          <a:pt x="13" y="27"/>
                          <a:pt x="13" y="27"/>
                        </a:cubicBezTo>
                        <a:cubicBezTo>
                          <a:pt x="16" y="27"/>
                          <a:pt x="16" y="27"/>
                          <a:pt x="16" y="27"/>
                        </a:cubicBezTo>
                        <a:cubicBezTo>
                          <a:pt x="18" y="27"/>
                          <a:pt x="18" y="27"/>
                          <a:pt x="18" y="27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8" y="27"/>
                          <a:pt x="28" y="27"/>
                          <a:pt x="28" y="27"/>
                        </a:cubicBezTo>
                        <a:cubicBezTo>
                          <a:pt x="29" y="28"/>
                          <a:pt x="29" y="28"/>
                          <a:pt x="29" y="28"/>
                        </a:cubicBezTo>
                        <a:cubicBezTo>
                          <a:pt x="33" y="29"/>
                          <a:pt x="33" y="29"/>
                          <a:pt x="33" y="29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8" y="32"/>
                          <a:pt x="38" y="32"/>
                          <a:pt x="38" y="32"/>
                        </a:cubicBezTo>
                        <a:cubicBezTo>
                          <a:pt x="40" y="33"/>
                          <a:pt x="40" y="33"/>
                          <a:pt x="40" y="33"/>
                        </a:cubicBezTo>
                        <a:cubicBezTo>
                          <a:pt x="41" y="34"/>
                          <a:pt x="41" y="34"/>
                          <a:pt x="41" y="34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4" y="37"/>
                          <a:pt x="44" y="37"/>
                          <a:pt x="44" y="37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5" y="40"/>
                          <a:pt x="45" y="40"/>
                          <a:pt x="45" y="40"/>
                        </a:cubicBezTo>
                        <a:cubicBezTo>
                          <a:pt x="44" y="42"/>
                          <a:pt x="44" y="42"/>
                          <a:pt x="44" y="42"/>
                        </a:cubicBezTo>
                        <a:cubicBezTo>
                          <a:pt x="46" y="43"/>
                          <a:pt x="46" y="43"/>
                          <a:pt x="46" y="43"/>
                        </a:cubicBezTo>
                        <a:cubicBezTo>
                          <a:pt x="47" y="42"/>
                          <a:pt x="47" y="42"/>
                          <a:pt x="47" y="42"/>
                        </a:cubicBezTo>
                        <a:cubicBezTo>
                          <a:pt x="49" y="43"/>
                          <a:pt x="49" y="43"/>
                          <a:pt x="49" y="43"/>
                        </a:cubicBezTo>
                        <a:cubicBezTo>
                          <a:pt x="53" y="41"/>
                          <a:pt x="53" y="41"/>
                          <a:pt x="53" y="41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5" y="37"/>
                          <a:pt x="55" y="37"/>
                          <a:pt x="55" y="37"/>
                        </a:cubicBezTo>
                        <a:cubicBezTo>
                          <a:pt x="55" y="35"/>
                          <a:pt x="55" y="35"/>
                          <a:pt x="55" y="35"/>
                        </a:cubicBezTo>
                        <a:cubicBezTo>
                          <a:pt x="55" y="33"/>
                          <a:pt x="55" y="33"/>
                          <a:pt x="55" y="33"/>
                        </a:cubicBezTo>
                        <a:cubicBezTo>
                          <a:pt x="56" y="32"/>
                          <a:pt x="56" y="32"/>
                          <a:pt x="56" y="32"/>
                        </a:cubicBezTo>
                        <a:cubicBezTo>
                          <a:pt x="57" y="30"/>
                          <a:pt x="57" y="30"/>
                          <a:pt x="57" y="30"/>
                        </a:cubicBezTo>
                        <a:cubicBezTo>
                          <a:pt x="59" y="31"/>
                          <a:pt x="59" y="31"/>
                          <a:pt x="59" y="31"/>
                        </a:cubicBezTo>
                        <a:cubicBezTo>
                          <a:pt x="60" y="32"/>
                          <a:pt x="60" y="32"/>
                          <a:pt x="60" y="32"/>
                        </a:cubicBezTo>
                        <a:cubicBezTo>
                          <a:pt x="62" y="32"/>
                          <a:pt x="62" y="32"/>
                          <a:pt x="62" y="32"/>
                        </a:cubicBezTo>
                        <a:cubicBezTo>
                          <a:pt x="62" y="30"/>
                          <a:pt x="62" y="30"/>
                          <a:pt x="62" y="30"/>
                        </a:cubicBezTo>
                        <a:cubicBezTo>
                          <a:pt x="62" y="29"/>
                          <a:pt x="62" y="29"/>
                          <a:pt x="62" y="29"/>
                        </a:cubicBezTo>
                        <a:cubicBezTo>
                          <a:pt x="65" y="27"/>
                          <a:pt x="65" y="27"/>
                          <a:pt x="65" y="27"/>
                        </a:cubicBezTo>
                        <a:cubicBezTo>
                          <a:pt x="64" y="27"/>
                          <a:pt x="64" y="27"/>
                          <a:pt x="64" y="27"/>
                        </a:cubicBezTo>
                        <a:cubicBezTo>
                          <a:pt x="62" y="26"/>
                          <a:pt x="62" y="26"/>
                          <a:pt x="62" y="26"/>
                        </a:cubicBezTo>
                        <a:cubicBezTo>
                          <a:pt x="61" y="25"/>
                          <a:pt x="61" y="25"/>
                          <a:pt x="61" y="25"/>
                        </a:cubicBezTo>
                        <a:cubicBezTo>
                          <a:pt x="59" y="25"/>
                          <a:pt x="59" y="25"/>
                          <a:pt x="59" y="25"/>
                        </a:cubicBezTo>
                        <a:cubicBezTo>
                          <a:pt x="57" y="24"/>
                          <a:pt x="57" y="24"/>
                          <a:pt x="57" y="24"/>
                        </a:cubicBezTo>
                        <a:cubicBezTo>
                          <a:pt x="55" y="25"/>
                          <a:pt x="55" y="25"/>
                          <a:pt x="55" y="25"/>
                        </a:cubicBezTo>
                        <a:cubicBezTo>
                          <a:pt x="53" y="23"/>
                          <a:pt x="53" y="23"/>
                          <a:pt x="53" y="23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0" y="20"/>
                          <a:pt x="50" y="20"/>
                          <a:pt x="50" y="20"/>
                        </a:cubicBezTo>
                        <a:cubicBezTo>
                          <a:pt x="48" y="19"/>
                          <a:pt x="48" y="19"/>
                          <a:pt x="48" y="19"/>
                        </a:cubicBezTo>
                        <a:cubicBezTo>
                          <a:pt x="47" y="17"/>
                          <a:pt x="47" y="17"/>
                          <a:pt x="47" y="17"/>
                        </a:cubicBezTo>
                        <a:cubicBezTo>
                          <a:pt x="46" y="16"/>
                          <a:pt x="46" y="16"/>
                          <a:pt x="46" y="16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5" y="12"/>
                          <a:pt x="45" y="12"/>
                          <a:pt x="45" y="12"/>
                        </a:cubicBezTo>
                        <a:cubicBezTo>
                          <a:pt x="43" y="10"/>
                          <a:pt x="43" y="10"/>
                          <a:pt x="43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38" y="10"/>
                          <a:pt x="38" y="10"/>
                          <a:pt x="38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3"/>
                          <a:pt x="24" y="3"/>
                          <a:pt x="24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3" y="7"/>
                          <a:pt x="13" y="7"/>
                        </a:cubicBezTo>
                        <a:cubicBezTo>
                          <a:pt x="12" y="6"/>
                          <a:pt x="11" y="2"/>
                          <a:pt x="6" y="2"/>
                        </a:cubicBezTo>
                        <a:cubicBezTo>
                          <a:pt x="4" y="3"/>
                          <a:pt x="1" y="2"/>
                          <a:pt x="1" y="5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lose/>
                        <a:moveTo>
                          <a:pt x="3" y="19"/>
                        </a:moveTo>
                        <a:cubicBezTo>
                          <a:pt x="3" y="19"/>
                          <a:pt x="2" y="21"/>
                          <a:pt x="3" y="21"/>
                        </a:cubicBezTo>
                        <a:cubicBezTo>
                          <a:pt x="3" y="21"/>
                          <a:pt x="4" y="19"/>
                          <a:pt x="3" y="19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60" name="Freeform 28">
                    <a:extLst>
                      <a:ext uri="{FF2B5EF4-FFF2-40B4-BE49-F238E27FC236}">
                        <a16:creationId xmlns:a16="http://schemas.microsoft.com/office/drawing/2014/main" id="{CAE68814-675A-2FA9-0F3F-38B4F40D6C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26411" y="2487809"/>
                    <a:ext cx="242155" cy="212509"/>
                  </a:xfrm>
                  <a:custGeom>
                    <a:avLst/>
                    <a:gdLst>
                      <a:gd name="T0" fmla="*/ 15 w 35"/>
                      <a:gd name="T1" fmla="*/ 5 h 29"/>
                      <a:gd name="T2" fmla="*/ 15 w 35"/>
                      <a:gd name="T3" fmla="*/ 3 h 29"/>
                      <a:gd name="T4" fmla="*/ 18 w 35"/>
                      <a:gd name="T5" fmla="*/ 3 h 29"/>
                      <a:gd name="T6" fmla="*/ 17 w 35"/>
                      <a:gd name="T7" fmla="*/ 0 h 29"/>
                      <a:gd name="T8" fmla="*/ 14 w 35"/>
                      <a:gd name="T9" fmla="*/ 1 h 29"/>
                      <a:gd name="T10" fmla="*/ 13 w 35"/>
                      <a:gd name="T11" fmla="*/ 2 h 29"/>
                      <a:gd name="T12" fmla="*/ 11 w 35"/>
                      <a:gd name="T13" fmla="*/ 1 h 29"/>
                      <a:gd name="T14" fmla="*/ 9 w 35"/>
                      <a:gd name="T15" fmla="*/ 2 h 29"/>
                      <a:gd name="T16" fmla="*/ 10 w 35"/>
                      <a:gd name="T17" fmla="*/ 4 h 29"/>
                      <a:gd name="T18" fmla="*/ 9 w 35"/>
                      <a:gd name="T19" fmla="*/ 5 h 29"/>
                      <a:gd name="T20" fmla="*/ 8 w 35"/>
                      <a:gd name="T21" fmla="*/ 7 h 29"/>
                      <a:gd name="T22" fmla="*/ 8 w 35"/>
                      <a:gd name="T23" fmla="*/ 8 h 29"/>
                      <a:gd name="T24" fmla="*/ 5 w 35"/>
                      <a:gd name="T25" fmla="*/ 10 h 29"/>
                      <a:gd name="T26" fmla="*/ 2 w 35"/>
                      <a:gd name="T27" fmla="*/ 10 h 29"/>
                      <a:gd name="T28" fmla="*/ 2 w 35"/>
                      <a:gd name="T29" fmla="*/ 12 h 29"/>
                      <a:gd name="T30" fmla="*/ 4 w 35"/>
                      <a:gd name="T31" fmla="*/ 13 h 29"/>
                      <a:gd name="T32" fmla="*/ 6 w 35"/>
                      <a:gd name="T33" fmla="*/ 14 h 29"/>
                      <a:gd name="T34" fmla="*/ 6 w 35"/>
                      <a:gd name="T35" fmla="*/ 17 h 29"/>
                      <a:gd name="T36" fmla="*/ 6 w 35"/>
                      <a:gd name="T37" fmla="*/ 19 h 29"/>
                      <a:gd name="T38" fmla="*/ 4 w 35"/>
                      <a:gd name="T39" fmla="*/ 20 h 29"/>
                      <a:gd name="T40" fmla="*/ 3 w 35"/>
                      <a:gd name="T41" fmla="*/ 22 h 29"/>
                      <a:gd name="T42" fmla="*/ 5 w 35"/>
                      <a:gd name="T43" fmla="*/ 22 h 29"/>
                      <a:gd name="T44" fmla="*/ 7 w 35"/>
                      <a:gd name="T45" fmla="*/ 22 h 29"/>
                      <a:gd name="T46" fmla="*/ 8 w 35"/>
                      <a:gd name="T47" fmla="*/ 21 h 29"/>
                      <a:gd name="T48" fmla="*/ 9 w 35"/>
                      <a:gd name="T49" fmla="*/ 20 h 29"/>
                      <a:gd name="T50" fmla="*/ 11 w 35"/>
                      <a:gd name="T51" fmla="*/ 19 h 29"/>
                      <a:gd name="T52" fmla="*/ 12 w 35"/>
                      <a:gd name="T53" fmla="*/ 20 h 29"/>
                      <a:gd name="T54" fmla="*/ 13 w 35"/>
                      <a:gd name="T55" fmla="*/ 21 h 29"/>
                      <a:gd name="T56" fmla="*/ 14 w 35"/>
                      <a:gd name="T57" fmla="*/ 23 h 29"/>
                      <a:gd name="T58" fmla="*/ 13 w 35"/>
                      <a:gd name="T59" fmla="*/ 24 h 29"/>
                      <a:gd name="T60" fmla="*/ 12 w 35"/>
                      <a:gd name="T61" fmla="*/ 27 h 29"/>
                      <a:gd name="T62" fmla="*/ 15 w 35"/>
                      <a:gd name="T63" fmla="*/ 29 h 29"/>
                      <a:gd name="T64" fmla="*/ 17 w 35"/>
                      <a:gd name="T65" fmla="*/ 28 h 29"/>
                      <a:gd name="T66" fmla="*/ 19 w 35"/>
                      <a:gd name="T67" fmla="*/ 27 h 29"/>
                      <a:gd name="T68" fmla="*/ 20 w 35"/>
                      <a:gd name="T69" fmla="*/ 25 h 29"/>
                      <a:gd name="T70" fmla="*/ 22 w 35"/>
                      <a:gd name="T71" fmla="*/ 25 h 29"/>
                      <a:gd name="T72" fmla="*/ 25 w 35"/>
                      <a:gd name="T73" fmla="*/ 23 h 29"/>
                      <a:gd name="T74" fmla="*/ 27 w 35"/>
                      <a:gd name="T75" fmla="*/ 23 h 29"/>
                      <a:gd name="T76" fmla="*/ 30 w 35"/>
                      <a:gd name="T77" fmla="*/ 24 h 29"/>
                      <a:gd name="T78" fmla="*/ 33 w 35"/>
                      <a:gd name="T79" fmla="*/ 23 h 29"/>
                      <a:gd name="T80" fmla="*/ 35 w 35"/>
                      <a:gd name="T81" fmla="*/ 23 h 29"/>
                      <a:gd name="T82" fmla="*/ 35 w 35"/>
                      <a:gd name="T83" fmla="*/ 22 h 29"/>
                      <a:gd name="T84" fmla="*/ 34 w 35"/>
                      <a:gd name="T85" fmla="*/ 21 h 29"/>
                      <a:gd name="T86" fmla="*/ 33 w 35"/>
                      <a:gd name="T87" fmla="*/ 19 h 29"/>
                      <a:gd name="T88" fmla="*/ 32 w 35"/>
                      <a:gd name="T89" fmla="*/ 16 h 29"/>
                      <a:gd name="T90" fmla="*/ 33 w 35"/>
                      <a:gd name="T91" fmla="*/ 14 h 29"/>
                      <a:gd name="T92" fmla="*/ 33 w 35"/>
                      <a:gd name="T93" fmla="*/ 13 h 29"/>
                      <a:gd name="T94" fmla="*/ 33 w 35"/>
                      <a:gd name="T95" fmla="*/ 13 h 29"/>
                      <a:gd name="T96" fmla="*/ 29 w 35"/>
                      <a:gd name="T97" fmla="*/ 14 h 29"/>
                      <a:gd name="T98" fmla="*/ 28 w 35"/>
                      <a:gd name="T99" fmla="*/ 13 h 29"/>
                      <a:gd name="T100" fmla="*/ 28 w 35"/>
                      <a:gd name="T101" fmla="*/ 11 h 29"/>
                      <a:gd name="T102" fmla="*/ 28 w 35"/>
                      <a:gd name="T103" fmla="*/ 9 h 29"/>
                      <a:gd name="T104" fmla="*/ 24 w 35"/>
                      <a:gd name="T105" fmla="*/ 9 h 29"/>
                      <a:gd name="T106" fmla="*/ 22 w 35"/>
                      <a:gd name="T107" fmla="*/ 9 h 29"/>
                      <a:gd name="T108" fmla="*/ 20 w 35"/>
                      <a:gd name="T109" fmla="*/ 9 h 29"/>
                      <a:gd name="T110" fmla="*/ 17 w 35"/>
                      <a:gd name="T111" fmla="*/ 9 h 29"/>
                      <a:gd name="T112" fmla="*/ 15 w 35"/>
                      <a:gd name="T113" fmla="*/ 8 h 29"/>
                      <a:gd name="T114" fmla="*/ 12 w 35"/>
                      <a:gd name="T115" fmla="*/ 8 h 29"/>
                      <a:gd name="T116" fmla="*/ 11 w 35"/>
                      <a:gd name="T117" fmla="*/ 6 h 29"/>
                      <a:gd name="T118" fmla="*/ 14 w 35"/>
                      <a:gd name="T119" fmla="*/ 5 h 29"/>
                      <a:gd name="T120" fmla="*/ 15 w 35"/>
                      <a:gd name="T121" fmla="*/ 6 h 29"/>
                      <a:gd name="T122" fmla="*/ 15 w 35"/>
                      <a:gd name="T123" fmla="*/ 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5" h="29">
                        <a:moveTo>
                          <a:pt x="15" y="5"/>
                        </a:move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5" y="1"/>
                          <a:pt x="14" y="1"/>
                        </a:cubicBezTo>
                        <a:cubicBezTo>
                          <a:pt x="14" y="1"/>
                          <a:pt x="14" y="3"/>
                          <a:pt x="13" y="2"/>
                        </a:cubicBezTo>
                        <a:cubicBezTo>
                          <a:pt x="11" y="2"/>
                          <a:pt x="11" y="1"/>
                          <a:pt x="11" y="1"/>
                        </a:cubicBezTo>
                        <a:cubicBezTo>
                          <a:pt x="11" y="1"/>
                          <a:pt x="9" y="1"/>
                          <a:pt x="9" y="2"/>
                        </a:cubicBezTo>
                        <a:cubicBezTo>
                          <a:pt x="9" y="2"/>
                          <a:pt x="10" y="4"/>
                          <a:pt x="10" y="4"/>
                        </a:cubicBezTo>
                        <a:cubicBezTo>
                          <a:pt x="10" y="4"/>
                          <a:pt x="10" y="5"/>
                          <a:pt x="9" y="5"/>
                        </a:cubicBezTo>
                        <a:cubicBezTo>
                          <a:pt x="8" y="5"/>
                          <a:pt x="8" y="8"/>
                          <a:pt x="8" y="7"/>
                        </a:cubicBezTo>
                        <a:cubicBezTo>
                          <a:pt x="9" y="6"/>
                          <a:pt x="8" y="8"/>
                          <a:pt x="8" y="8"/>
                        </a:cubicBezTo>
                        <a:cubicBezTo>
                          <a:pt x="7" y="9"/>
                          <a:pt x="4" y="11"/>
                          <a:pt x="5" y="10"/>
                        </a:cubicBezTo>
                        <a:cubicBezTo>
                          <a:pt x="5" y="9"/>
                          <a:pt x="3" y="9"/>
                          <a:pt x="2" y="10"/>
                        </a:cubicBezTo>
                        <a:cubicBezTo>
                          <a:pt x="1" y="10"/>
                          <a:pt x="0" y="11"/>
                          <a:pt x="2" y="12"/>
                        </a:cubicBezTo>
                        <a:cubicBezTo>
                          <a:pt x="3" y="13"/>
                          <a:pt x="3" y="13"/>
                          <a:pt x="4" y="13"/>
                        </a:cubicBezTo>
                        <a:cubicBezTo>
                          <a:pt x="5" y="13"/>
                          <a:pt x="7" y="13"/>
                          <a:pt x="6" y="14"/>
                        </a:cubicBezTo>
                        <a:cubicBezTo>
                          <a:pt x="6" y="15"/>
                          <a:pt x="5" y="16"/>
                          <a:pt x="6" y="17"/>
                        </a:cubicBezTo>
                        <a:cubicBezTo>
                          <a:pt x="7" y="17"/>
                          <a:pt x="7" y="18"/>
                          <a:pt x="6" y="19"/>
                        </a:cubicBezTo>
                        <a:cubicBezTo>
                          <a:pt x="5" y="19"/>
                          <a:pt x="4" y="19"/>
                          <a:pt x="4" y="20"/>
                        </a:cubicBezTo>
                        <a:cubicBezTo>
                          <a:pt x="4" y="21"/>
                          <a:pt x="3" y="22"/>
                          <a:pt x="3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1"/>
                          <a:pt x="8" y="21"/>
                          <a:pt x="8" y="21"/>
                        </a:cubicBezTo>
                        <a:cubicBezTo>
                          <a:pt x="9" y="20"/>
                          <a:pt x="9" y="20"/>
                          <a:pt x="9" y="20"/>
                        </a:cubicBezTo>
                        <a:cubicBezTo>
                          <a:pt x="11" y="19"/>
                          <a:pt x="11" y="19"/>
                          <a:pt x="11" y="19"/>
                        </a:cubicBezTo>
                        <a:cubicBezTo>
                          <a:pt x="12" y="20"/>
                          <a:pt x="12" y="20"/>
                          <a:pt x="12" y="20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4" y="23"/>
                          <a:pt x="14" y="23"/>
                          <a:pt x="14" y="23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5" y="29"/>
                          <a:pt x="15" y="29"/>
                          <a:pt x="15" y="29"/>
                        </a:cubicBezTo>
                        <a:cubicBezTo>
                          <a:pt x="17" y="28"/>
                          <a:pt x="17" y="28"/>
                          <a:pt x="17" y="28"/>
                        </a:cubicBezTo>
                        <a:cubicBezTo>
                          <a:pt x="19" y="27"/>
                          <a:pt x="19" y="27"/>
                          <a:pt x="19" y="27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5" y="23"/>
                          <a:pt x="25" y="23"/>
                          <a:pt x="25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4" y="21"/>
                          <a:pt x="34" y="21"/>
                          <a:pt x="34" y="21"/>
                        </a:cubicBezTo>
                        <a:cubicBezTo>
                          <a:pt x="33" y="19"/>
                          <a:pt x="33" y="19"/>
                          <a:pt x="33" y="19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3" y="13"/>
                          <a:pt x="33" y="13"/>
                          <a:pt x="33" y="13"/>
                        </a:cubicBezTo>
                        <a:cubicBezTo>
                          <a:pt x="33" y="13"/>
                          <a:pt x="33" y="13"/>
                          <a:pt x="33" y="13"/>
                        </a:cubicBezTo>
                        <a:cubicBezTo>
                          <a:pt x="29" y="14"/>
                          <a:pt x="29" y="14"/>
                          <a:pt x="29" y="14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0"/>
                          <a:pt x="28" y="9"/>
                        </a:cubicBezTo>
                        <a:cubicBezTo>
                          <a:pt x="27" y="9"/>
                          <a:pt x="26" y="9"/>
                          <a:pt x="24" y="9"/>
                        </a:cubicBezTo>
                        <a:cubicBezTo>
                          <a:pt x="23" y="10"/>
                          <a:pt x="22" y="9"/>
                          <a:pt x="22" y="9"/>
                        </a:cubicBezTo>
                        <a:cubicBezTo>
                          <a:pt x="22" y="9"/>
                          <a:pt x="20" y="10"/>
                          <a:pt x="20" y="9"/>
                        </a:cubicBezTo>
                        <a:cubicBezTo>
                          <a:pt x="19" y="8"/>
                          <a:pt x="18" y="9"/>
                          <a:pt x="17" y="9"/>
                        </a:cubicBezTo>
                        <a:cubicBezTo>
                          <a:pt x="16" y="9"/>
                          <a:pt x="15" y="8"/>
                          <a:pt x="15" y="8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lnTo>
                          <a:pt x="15" y="5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461" name="Freeform 92">
                    <a:extLst>
                      <a:ext uri="{FF2B5EF4-FFF2-40B4-BE49-F238E27FC236}">
                        <a16:creationId xmlns:a16="http://schemas.microsoft.com/office/drawing/2014/main" id="{00FC8D27-1A01-43FA-140C-2464174BB5C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501415" y="2395120"/>
                    <a:ext cx="345016" cy="165035"/>
                  </a:xfrm>
                  <a:custGeom>
                    <a:avLst/>
                    <a:gdLst>
                      <a:gd name="T0" fmla="*/ 17 w 50"/>
                      <a:gd name="T1" fmla="*/ 22 h 23"/>
                      <a:gd name="T2" fmla="*/ 18 w 50"/>
                      <a:gd name="T3" fmla="*/ 21 h 23"/>
                      <a:gd name="T4" fmla="*/ 20 w 50"/>
                      <a:gd name="T5" fmla="*/ 20 h 23"/>
                      <a:gd name="T6" fmla="*/ 22 w 50"/>
                      <a:gd name="T7" fmla="*/ 18 h 23"/>
                      <a:gd name="T8" fmla="*/ 24 w 50"/>
                      <a:gd name="T9" fmla="*/ 17 h 23"/>
                      <a:gd name="T10" fmla="*/ 26 w 50"/>
                      <a:gd name="T11" fmla="*/ 19 h 23"/>
                      <a:gd name="T12" fmla="*/ 28 w 50"/>
                      <a:gd name="T13" fmla="*/ 18 h 23"/>
                      <a:gd name="T14" fmla="*/ 32 w 50"/>
                      <a:gd name="T15" fmla="*/ 17 h 23"/>
                      <a:gd name="T16" fmla="*/ 33 w 50"/>
                      <a:gd name="T17" fmla="*/ 13 h 23"/>
                      <a:gd name="T18" fmla="*/ 41 w 50"/>
                      <a:gd name="T19" fmla="*/ 11 h 23"/>
                      <a:gd name="T20" fmla="*/ 42 w 50"/>
                      <a:gd name="T21" fmla="*/ 9 h 23"/>
                      <a:gd name="T22" fmla="*/ 44 w 50"/>
                      <a:gd name="T23" fmla="*/ 8 h 23"/>
                      <a:gd name="T24" fmla="*/ 46 w 50"/>
                      <a:gd name="T25" fmla="*/ 6 h 23"/>
                      <a:gd name="T26" fmla="*/ 50 w 50"/>
                      <a:gd name="T27" fmla="*/ 4 h 23"/>
                      <a:gd name="T28" fmla="*/ 48 w 50"/>
                      <a:gd name="T29" fmla="*/ 3 h 23"/>
                      <a:gd name="T30" fmla="*/ 45 w 50"/>
                      <a:gd name="T31" fmla="*/ 2 h 23"/>
                      <a:gd name="T32" fmla="*/ 42 w 50"/>
                      <a:gd name="T33" fmla="*/ 1 h 23"/>
                      <a:gd name="T34" fmla="*/ 38 w 50"/>
                      <a:gd name="T35" fmla="*/ 0 h 23"/>
                      <a:gd name="T36" fmla="*/ 32 w 50"/>
                      <a:gd name="T37" fmla="*/ 1 h 23"/>
                      <a:gd name="T38" fmla="*/ 27 w 50"/>
                      <a:gd name="T39" fmla="*/ 3 h 23"/>
                      <a:gd name="T40" fmla="*/ 25 w 50"/>
                      <a:gd name="T41" fmla="*/ 2 h 23"/>
                      <a:gd name="T42" fmla="*/ 23 w 50"/>
                      <a:gd name="T43" fmla="*/ 1 h 23"/>
                      <a:gd name="T44" fmla="*/ 21 w 50"/>
                      <a:gd name="T45" fmla="*/ 2 h 23"/>
                      <a:gd name="T46" fmla="*/ 19 w 50"/>
                      <a:gd name="T47" fmla="*/ 3 h 23"/>
                      <a:gd name="T48" fmla="*/ 18 w 50"/>
                      <a:gd name="T49" fmla="*/ 5 h 23"/>
                      <a:gd name="T50" fmla="*/ 13 w 50"/>
                      <a:gd name="T51" fmla="*/ 2 h 23"/>
                      <a:gd name="T52" fmla="*/ 9 w 50"/>
                      <a:gd name="T53" fmla="*/ 2 h 23"/>
                      <a:gd name="T54" fmla="*/ 5 w 50"/>
                      <a:gd name="T55" fmla="*/ 5 h 23"/>
                      <a:gd name="T56" fmla="*/ 7 w 50"/>
                      <a:gd name="T57" fmla="*/ 5 h 23"/>
                      <a:gd name="T58" fmla="*/ 8 w 50"/>
                      <a:gd name="T59" fmla="*/ 6 h 23"/>
                      <a:gd name="T60" fmla="*/ 6 w 50"/>
                      <a:gd name="T61" fmla="*/ 8 h 23"/>
                      <a:gd name="T62" fmla="*/ 4 w 50"/>
                      <a:gd name="T63" fmla="*/ 9 h 23"/>
                      <a:gd name="T64" fmla="*/ 7 w 50"/>
                      <a:gd name="T65" fmla="*/ 10 h 23"/>
                      <a:gd name="T66" fmla="*/ 9 w 50"/>
                      <a:gd name="T67" fmla="*/ 10 h 23"/>
                      <a:gd name="T68" fmla="*/ 10 w 50"/>
                      <a:gd name="T69" fmla="*/ 12 h 23"/>
                      <a:gd name="T70" fmla="*/ 13 w 50"/>
                      <a:gd name="T71" fmla="*/ 13 h 23"/>
                      <a:gd name="T72" fmla="*/ 15 w 50"/>
                      <a:gd name="T73" fmla="*/ 13 h 23"/>
                      <a:gd name="T74" fmla="*/ 15 w 50"/>
                      <a:gd name="T75" fmla="*/ 14 h 23"/>
                      <a:gd name="T76" fmla="*/ 11 w 50"/>
                      <a:gd name="T77" fmla="*/ 17 h 23"/>
                      <a:gd name="T78" fmla="*/ 8 w 50"/>
                      <a:gd name="T79" fmla="*/ 18 h 23"/>
                      <a:gd name="T80" fmla="*/ 6 w 50"/>
                      <a:gd name="T81" fmla="*/ 19 h 23"/>
                      <a:gd name="T82" fmla="*/ 5 w 50"/>
                      <a:gd name="T83" fmla="*/ 18 h 23"/>
                      <a:gd name="T84" fmla="*/ 4 w 50"/>
                      <a:gd name="T85" fmla="*/ 19 h 23"/>
                      <a:gd name="T86" fmla="*/ 3 w 50"/>
                      <a:gd name="T87" fmla="*/ 18 h 23"/>
                      <a:gd name="T88" fmla="*/ 0 w 50"/>
                      <a:gd name="T89" fmla="*/ 19 h 23"/>
                      <a:gd name="T90" fmla="*/ 1 w 50"/>
                      <a:gd name="T91" fmla="*/ 21 h 23"/>
                      <a:gd name="T92" fmla="*/ 4 w 50"/>
                      <a:gd name="T93" fmla="*/ 21 h 23"/>
                      <a:gd name="T94" fmla="*/ 6 w 50"/>
                      <a:gd name="T95" fmla="*/ 22 h 23"/>
                      <a:gd name="T96" fmla="*/ 9 w 50"/>
                      <a:gd name="T97" fmla="*/ 22 h 23"/>
                      <a:gd name="T98" fmla="*/ 11 w 50"/>
                      <a:gd name="T99" fmla="*/ 22 h 23"/>
                      <a:gd name="T100" fmla="*/ 13 w 50"/>
                      <a:gd name="T101" fmla="*/ 22 h 23"/>
                      <a:gd name="T102" fmla="*/ 17 w 50"/>
                      <a:gd name="T103" fmla="*/ 22 h 23"/>
                      <a:gd name="T104" fmla="*/ 42 w 50"/>
                      <a:gd name="T105" fmla="*/ 2 h 23"/>
                      <a:gd name="T106" fmla="*/ 41 w 50"/>
                      <a:gd name="T107" fmla="*/ 3 h 23"/>
                      <a:gd name="T108" fmla="*/ 40 w 50"/>
                      <a:gd name="T109" fmla="*/ 3 h 23"/>
                      <a:gd name="T110" fmla="*/ 40 w 50"/>
                      <a:gd name="T111" fmla="*/ 4 h 23"/>
                      <a:gd name="T112" fmla="*/ 37 w 50"/>
                      <a:gd name="T113" fmla="*/ 5 h 23"/>
                      <a:gd name="T114" fmla="*/ 34 w 50"/>
                      <a:gd name="T115" fmla="*/ 2 h 23"/>
                      <a:gd name="T116" fmla="*/ 36 w 50"/>
                      <a:gd name="T117" fmla="*/ 2 h 23"/>
                      <a:gd name="T118" fmla="*/ 40 w 50"/>
                      <a:gd name="T119" fmla="*/ 1 h 23"/>
                      <a:gd name="T120" fmla="*/ 42 w 50"/>
                      <a:gd name="T121" fmla="*/ 2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50" h="23">
                        <a:moveTo>
                          <a:pt x="17" y="22"/>
                        </a:moveTo>
                        <a:cubicBezTo>
                          <a:pt x="17" y="22"/>
                          <a:pt x="18" y="21"/>
                          <a:pt x="18" y="21"/>
                        </a:cubicBezTo>
                        <a:cubicBezTo>
                          <a:pt x="19" y="20"/>
                          <a:pt x="19" y="20"/>
                          <a:pt x="20" y="20"/>
                        </a:cubicBezTo>
                        <a:cubicBezTo>
                          <a:pt x="21" y="19"/>
                          <a:pt x="21" y="19"/>
                          <a:pt x="22" y="18"/>
                        </a:cubicBezTo>
                        <a:cubicBezTo>
                          <a:pt x="23" y="17"/>
                          <a:pt x="23" y="17"/>
                          <a:pt x="24" y="17"/>
                        </a:cubicBezTo>
                        <a:cubicBezTo>
                          <a:pt x="25" y="17"/>
                          <a:pt x="25" y="19"/>
                          <a:pt x="26" y="19"/>
                        </a:cubicBezTo>
                        <a:cubicBezTo>
                          <a:pt x="27" y="19"/>
                          <a:pt x="27" y="18"/>
                          <a:pt x="28" y="18"/>
                        </a:cubicBezTo>
                        <a:cubicBezTo>
                          <a:pt x="30" y="17"/>
                          <a:pt x="31" y="18"/>
                          <a:pt x="32" y="17"/>
                        </a:cubicBezTo>
                        <a:cubicBezTo>
                          <a:pt x="33" y="16"/>
                          <a:pt x="32" y="14"/>
                          <a:pt x="33" y="13"/>
                        </a:cubicBezTo>
                        <a:cubicBezTo>
                          <a:pt x="35" y="11"/>
                          <a:pt x="41" y="12"/>
                          <a:pt x="41" y="11"/>
                        </a:cubicBezTo>
                        <a:cubicBezTo>
                          <a:pt x="41" y="10"/>
                          <a:pt x="41" y="9"/>
                          <a:pt x="42" y="9"/>
                        </a:cubicBezTo>
                        <a:cubicBezTo>
                          <a:pt x="42" y="8"/>
                          <a:pt x="43" y="8"/>
                          <a:pt x="44" y="8"/>
                        </a:cubicBezTo>
                        <a:cubicBezTo>
                          <a:pt x="45" y="7"/>
                          <a:pt x="45" y="7"/>
                          <a:pt x="46" y="6"/>
                        </a:cubicBezTo>
                        <a:cubicBezTo>
                          <a:pt x="47" y="5"/>
                          <a:pt x="49" y="5"/>
                          <a:pt x="50" y="4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48" y="3"/>
                          <a:pt x="45" y="3"/>
                          <a:pt x="45" y="2"/>
                        </a:cubicBezTo>
                        <a:cubicBezTo>
                          <a:pt x="45" y="2"/>
                          <a:pt x="43" y="1"/>
                          <a:pt x="42" y="1"/>
                        </a:cubicBezTo>
                        <a:cubicBezTo>
                          <a:pt x="41" y="1"/>
                          <a:pt x="40" y="0"/>
                          <a:pt x="38" y="0"/>
                        </a:cubicBezTo>
                        <a:cubicBezTo>
                          <a:pt x="36" y="1"/>
                          <a:pt x="33" y="1"/>
                          <a:pt x="32" y="1"/>
                        </a:cubicBezTo>
                        <a:cubicBezTo>
                          <a:pt x="31" y="1"/>
                          <a:pt x="29" y="3"/>
                          <a:pt x="27" y="3"/>
                        </a:cubicBezTo>
                        <a:cubicBezTo>
                          <a:pt x="26" y="3"/>
                          <a:pt x="27" y="2"/>
                          <a:pt x="25" y="2"/>
                        </a:cubicBezTo>
                        <a:cubicBezTo>
                          <a:pt x="24" y="2"/>
                          <a:pt x="24" y="0"/>
                          <a:pt x="23" y="1"/>
                        </a:cubicBezTo>
                        <a:cubicBezTo>
                          <a:pt x="21" y="2"/>
                          <a:pt x="22" y="2"/>
                          <a:pt x="21" y="2"/>
                        </a:cubicBezTo>
                        <a:cubicBezTo>
                          <a:pt x="20" y="2"/>
                          <a:pt x="19" y="3"/>
                          <a:pt x="19" y="3"/>
                        </a:cubicBezTo>
                        <a:cubicBezTo>
                          <a:pt x="19" y="3"/>
                          <a:pt x="18" y="4"/>
                          <a:pt x="18" y="5"/>
                        </a:cubicBezTo>
                        <a:cubicBezTo>
                          <a:pt x="18" y="6"/>
                          <a:pt x="14" y="2"/>
                          <a:pt x="13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5" y="5"/>
                          <a:pt x="5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9" y="5"/>
                          <a:pt x="8" y="6"/>
                        </a:cubicBezTo>
                        <a:cubicBezTo>
                          <a:pt x="7" y="7"/>
                          <a:pt x="7" y="7"/>
                          <a:pt x="6" y="8"/>
                        </a:cubicBezTo>
                        <a:cubicBezTo>
                          <a:pt x="5" y="8"/>
                          <a:pt x="3" y="9"/>
                          <a:pt x="4" y="9"/>
                        </a:cubicBezTo>
                        <a:cubicBezTo>
                          <a:pt x="6" y="9"/>
                          <a:pt x="6" y="11"/>
                          <a:pt x="7" y="10"/>
                        </a:cubicBezTo>
                        <a:cubicBezTo>
                          <a:pt x="8" y="10"/>
                          <a:pt x="9" y="9"/>
                          <a:pt x="9" y="10"/>
                        </a:cubicBezTo>
                        <a:cubicBezTo>
                          <a:pt x="9" y="11"/>
                          <a:pt x="8" y="12"/>
                          <a:pt x="10" y="12"/>
                        </a:cubicBezTo>
                        <a:cubicBezTo>
                          <a:pt x="11" y="12"/>
                          <a:pt x="11" y="12"/>
                          <a:pt x="13" y="13"/>
                        </a:cubicBezTo>
                        <a:cubicBezTo>
                          <a:pt x="14" y="13"/>
                          <a:pt x="15" y="13"/>
                          <a:pt x="15" y="13"/>
                        </a:cubicBezTo>
                        <a:cubicBezTo>
                          <a:pt x="15" y="13"/>
                          <a:pt x="15" y="13"/>
                          <a:pt x="15" y="14"/>
                        </a:cubicBezTo>
                        <a:cubicBezTo>
                          <a:pt x="14" y="15"/>
                          <a:pt x="12" y="17"/>
                          <a:pt x="11" y="17"/>
                        </a:cubicBezTo>
                        <a:cubicBezTo>
                          <a:pt x="9" y="17"/>
                          <a:pt x="8" y="18"/>
                          <a:pt x="8" y="18"/>
                        </a:cubicBezTo>
                        <a:cubicBezTo>
                          <a:pt x="8" y="18"/>
                          <a:pt x="6" y="20"/>
                          <a:pt x="6" y="19"/>
                        </a:cubicBezTo>
                        <a:cubicBezTo>
                          <a:pt x="6" y="18"/>
                          <a:pt x="5" y="18"/>
                          <a:pt x="5" y="18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5" y="22"/>
                          <a:pt x="6" y="22"/>
                        </a:cubicBezTo>
                        <a:cubicBezTo>
                          <a:pt x="7" y="22"/>
                          <a:pt x="8" y="21"/>
                          <a:pt x="9" y="22"/>
                        </a:cubicBezTo>
                        <a:cubicBezTo>
                          <a:pt x="9" y="23"/>
                          <a:pt x="11" y="22"/>
                          <a:pt x="11" y="22"/>
                        </a:cubicBezTo>
                        <a:cubicBezTo>
                          <a:pt x="11" y="22"/>
                          <a:pt x="12" y="23"/>
                          <a:pt x="13" y="22"/>
                        </a:cubicBezTo>
                        <a:cubicBezTo>
                          <a:pt x="14" y="22"/>
                          <a:pt x="16" y="22"/>
                          <a:pt x="17" y="22"/>
                        </a:cubicBezTo>
                        <a:close/>
                        <a:moveTo>
                          <a:pt x="42" y="2"/>
                        </a:moveTo>
                        <a:cubicBezTo>
                          <a:pt x="42" y="2"/>
                          <a:pt x="41" y="2"/>
                          <a:pt x="41" y="3"/>
                        </a:cubicBezTo>
                        <a:cubicBezTo>
                          <a:pt x="41" y="3"/>
                          <a:pt x="40" y="2"/>
                          <a:pt x="40" y="3"/>
                        </a:cubicBezTo>
                        <a:cubicBezTo>
                          <a:pt x="40" y="3"/>
                          <a:pt x="40" y="3"/>
                          <a:pt x="40" y="4"/>
                        </a:cubicBezTo>
                        <a:cubicBezTo>
                          <a:pt x="39" y="4"/>
                          <a:pt x="37" y="4"/>
                          <a:pt x="37" y="5"/>
                        </a:cubicBezTo>
                        <a:cubicBezTo>
                          <a:pt x="34" y="5"/>
                          <a:pt x="32" y="3"/>
                          <a:pt x="34" y="2"/>
                        </a:cubicBezTo>
                        <a:cubicBezTo>
                          <a:pt x="35" y="2"/>
                          <a:pt x="35" y="2"/>
                          <a:pt x="36" y="2"/>
                        </a:cubicBezTo>
                        <a:cubicBezTo>
                          <a:pt x="37" y="1"/>
                          <a:pt x="39" y="1"/>
                          <a:pt x="40" y="1"/>
                        </a:cubicBezTo>
                        <a:cubicBezTo>
                          <a:pt x="41" y="1"/>
                          <a:pt x="42" y="1"/>
                          <a:pt x="42" y="2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2462" name="Group 2461">
                    <a:extLst>
                      <a:ext uri="{FF2B5EF4-FFF2-40B4-BE49-F238E27FC236}">
                        <a16:creationId xmlns:a16="http://schemas.microsoft.com/office/drawing/2014/main" id="{04CC726B-54B9-D123-14A9-1C27BD3FFB32}"/>
                      </a:ext>
                    </a:extLst>
                  </p:cNvPr>
                  <p:cNvGrpSpPr/>
                  <p:nvPr/>
                </p:nvGrpSpPr>
                <p:grpSpPr>
                  <a:xfrm>
                    <a:off x="5787133" y="2306951"/>
                    <a:ext cx="2466667" cy="2762612"/>
                    <a:chOff x="5787133" y="2306951"/>
                    <a:chExt cx="2466667" cy="2762612"/>
                  </a:xfrm>
                </p:grpSpPr>
                <p:sp>
                  <p:nvSpPr>
                    <p:cNvPr id="2467" name="Freeform 30">
                      <a:extLst>
                        <a:ext uri="{FF2B5EF4-FFF2-40B4-BE49-F238E27FC236}">
                          <a16:creationId xmlns:a16="http://schemas.microsoft.com/office/drawing/2014/main" id="{C7800CE5-470C-6FEE-CF5B-79CE535E73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54223" y="2640264"/>
                      <a:ext cx="205724" cy="210249"/>
                    </a:xfrm>
                    <a:custGeom>
                      <a:avLst/>
                      <a:gdLst>
                        <a:gd name="T0" fmla="*/ 1 w 30"/>
                        <a:gd name="T1" fmla="*/ 10 h 29"/>
                        <a:gd name="T2" fmla="*/ 0 w 30"/>
                        <a:gd name="T3" fmla="*/ 11 h 29"/>
                        <a:gd name="T4" fmla="*/ 0 w 30"/>
                        <a:gd name="T5" fmla="*/ 12 h 29"/>
                        <a:gd name="T6" fmla="*/ 1 w 30"/>
                        <a:gd name="T7" fmla="*/ 12 h 29"/>
                        <a:gd name="T8" fmla="*/ 1 w 30"/>
                        <a:gd name="T9" fmla="*/ 14 h 29"/>
                        <a:gd name="T10" fmla="*/ 1 w 30"/>
                        <a:gd name="T11" fmla="*/ 15 h 29"/>
                        <a:gd name="T12" fmla="*/ 1 w 30"/>
                        <a:gd name="T13" fmla="*/ 15 h 29"/>
                        <a:gd name="T14" fmla="*/ 1 w 30"/>
                        <a:gd name="T15" fmla="*/ 16 h 29"/>
                        <a:gd name="T16" fmla="*/ 2 w 30"/>
                        <a:gd name="T17" fmla="*/ 17 h 29"/>
                        <a:gd name="T18" fmla="*/ 4 w 30"/>
                        <a:gd name="T19" fmla="*/ 16 h 29"/>
                        <a:gd name="T20" fmla="*/ 6 w 30"/>
                        <a:gd name="T21" fmla="*/ 17 h 29"/>
                        <a:gd name="T22" fmla="*/ 4 w 30"/>
                        <a:gd name="T23" fmla="*/ 21 h 29"/>
                        <a:gd name="T24" fmla="*/ 4 w 30"/>
                        <a:gd name="T25" fmla="*/ 24 h 29"/>
                        <a:gd name="T26" fmla="*/ 2 w 30"/>
                        <a:gd name="T27" fmla="*/ 25 h 29"/>
                        <a:gd name="T28" fmla="*/ 1 w 30"/>
                        <a:gd name="T29" fmla="*/ 27 h 29"/>
                        <a:gd name="T30" fmla="*/ 1 w 30"/>
                        <a:gd name="T31" fmla="*/ 28 h 29"/>
                        <a:gd name="T32" fmla="*/ 4 w 30"/>
                        <a:gd name="T33" fmla="*/ 28 h 29"/>
                        <a:gd name="T34" fmla="*/ 8 w 30"/>
                        <a:gd name="T35" fmla="*/ 29 h 29"/>
                        <a:gd name="T36" fmla="*/ 15 w 30"/>
                        <a:gd name="T37" fmla="*/ 24 h 29"/>
                        <a:gd name="T38" fmla="*/ 24 w 30"/>
                        <a:gd name="T39" fmla="*/ 17 h 29"/>
                        <a:gd name="T40" fmla="*/ 25 w 30"/>
                        <a:gd name="T41" fmla="*/ 16 h 29"/>
                        <a:gd name="T42" fmla="*/ 26 w 30"/>
                        <a:gd name="T43" fmla="*/ 13 h 29"/>
                        <a:gd name="T44" fmla="*/ 26 w 30"/>
                        <a:gd name="T45" fmla="*/ 11 h 29"/>
                        <a:gd name="T46" fmla="*/ 27 w 30"/>
                        <a:gd name="T47" fmla="*/ 9 h 29"/>
                        <a:gd name="T48" fmla="*/ 27 w 30"/>
                        <a:gd name="T49" fmla="*/ 6 h 29"/>
                        <a:gd name="T50" fmla="*/ 29 w 30"/>
                        <a:gd name="T51" fmla="*/ 4 h 29"/>
                        <a:gd name="T52" fmla="*/ 30 w 30"/>
                        <a:gd name="T53" fmla="*/ 1 h 29"/>
                        <a:gd name="T54" fmla="*/ 29 w 30"/>
                        <a:gd name="T55" fmla="*/ 1 h 29"/>
                        <a:gd name="T56" fmla="*/ 29 w 30"/>
                        <a:gd name="T57" fmla="*/ 1 h 29"/>
                        <a:gd name="T58" fmla="*/ 29 w 30"/>
                        <a:gd name="T59" fmla="*/ 0 h 29"/>
                        <a:gd name="T60" fmla="*/ 25 w 30"/>
                        <a:gd name="T61" fmla="*/ 1 h 29"/>
                        <a:gd name="T62" fmla="*/ 19 w 30"/>
                        <a:gd name="T63" fmla="*/ 2 h 29"/>
                        <a:gd name="T64" fmla="*/ 13 w 30"/>
                        <a:gd name="T65" fmla="*/ 4 h 29"/>
                        <a:gd name="T66" fmla="*/ 10 w 30"/>
                        <a:gd name="T67" fmla="*/ 4 h 29"/>
                        <a:gd name="T68" fmla="*/ 8 w 30"/>
                        <a:gd name="T69" fmla="*/ 5 h 29"/>
                        <a:gd name="T70" fmla="*/ 5 w 30"/>
                        <a:gd name="T71" fmla="*/ 5 h 29"/>
                        <a:gd name="T72" fmla="*/ 5 w 30"/>
                        <a:gd name="T73" fmla="*/ 7 h 29"/>
                        <a:gd name="T74" fmla="*/ 4 w 30"/>
                        <a:gd name="T75" fmla="*/ 8 h 29"/>
                        <a:gd name="T76" fmla="*/ 2 w 30"/>
                        <a:gd name="T77" fmla="*/ 10 h 29"/>
                        <a:gd name="T78" fmla="*/ 1 w 30"/>
                        <a:gd name="T79" fmla="*/ 10 h 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30" h="29">
                          <a:moveTo>
                            <a:pt x="1" y="10"/>
                          </a:moveTo>
                          <a:cubicBezTo>
                            <a:pt x="1" y="10"/>
                            <a:pt x="1" y="11"/>
                            <a:pt x="0" y="11"/>
                          </a:cubicBezTo>
                          <a:cubicBezTo>
                            <a:pt x="0" y="11"/>
                            <a:pt x="0" y="12"/>
                            <a:pt x="0" y="12"/>
                          </a:cubicBezTo>
                          <a:cubicBezTo>
                            <a:pt x="1" y="12"/>
                            <a:pt x="1" y="12"/>
                            <a:pt x="1" y="12"/>
                          </a:cubicBezTo>
                          <a:cubicBezTo>
                            <a:pt x="1" y="13"/>
                            <a:pt x="1" y="14"/>
                            <a:pt x="1" y="14"/>
                          </a:cubicBezTo>
                          <a:cubicBezTo>
                            <a:pt x="1" y="14"/>
                            <a:pt x="1" y="15"/>
                            <a:pt x="1" y="15"/>
                          </a:cubicBezTo>
                          <a:cubicBezTo>
                            <a:pt x="1" y="14"/>
                            <a:pt x="1" y="15"/>
                            <a:pt x="1" y="15"/>
                          </a:cubicBezTo>
                          <a:cubicBezTo>
                            <a:pt x="1" y="15"/>
                            <a:pt x="1" y="16"/>
                            <a:pt x="1" y="16"/>
                          </a:cubicBezTo>
                          <a:cubicBezTo>
                            <a:pt x="2" y="16"/>
                            <a:pt x="2" y="16"/>
                            <a:pt x="2" y="17"/>
                          </a:cubicBezTo>
                          <a:cubicBezTo>
                            <a:pt x="2" y="17"/>
                            <a:pt x="3" y="15"/>
                            <a:pt x="4" y="16"/>
                          </a:cubicBezTo>
                          <a:cubicBezTo>
                            <a:pt x="5" y="16"/>
                            <a:pt x="7" y="16"/>
                            <a:pt x="6" y="17"/>
                          </a:cubicBezTo>
                          <a:cubicBezTo>
                            <a:pt x="6" y="18"/>
                            <a:pt x="5" y="20"/>
                            <a:pt x="4" y="21"/>
                          </a:cubicBezTo>
                          <a:cubicBezTo>
                            <a:pt x="4" y="22"/>
                            <a:pt x="4" y="23"/>
                            <a:pt x="4" y="24"/>
                          </a:cubicBezTo>
                          <a:cubicBezTo>
                            <a:pt x="3" y="25"/>
                            <a:pt x="2" y="24"/>
                            <a:pt x="2" y="25"/>
                          </a:cubicBezTo>
                          <a:cubicBezTo>
                            <a:pt x="2" y="26"/>
                            <a:pt x="1" y="27"/>
                            <a:pt x="1" y="27"/>
                          </a:cubicBezTo>
                          <a:cubicBezTo>
                            <a:pt x="1" y="28"/>
                            <a:pt x="1" y="28"/>
                            <a:pt x="1" y="28"/>
                          </a:cubicBezTo>
                          <a:cubicBezTo>
                            <a:pt x="1" y="28"/>
                            <a:pt x="3" y="27"/>
                            <a:pt x="4" y="28"/>
                          </a:cubicBezTo>
                          <a:cubicBezTo>
                            <a:pt x="5" y="28"/>
                            <a:pt x="8" y="29"/>
                            <a:pt x="8" y="29"/>
                          </a:cubicBezTo>
                          <a:cubicBezTo>
                            <a:pt x="15" y="24"/>
                            <a:pt x="15" y="24"/>
                            <a:pt x="15" y="24"/>
                          </a:cubicBezTo>
                          <a:cubicBezTo>
                            <a:pt x="24" y="17"/>
                            <a:pt x="24" y="17"/>
                            <a:pt x="24" y="17"/>
                          </a:cubicBezTo>
                          <a:cubicBezTo>
                            <a:pt x="24" y="17"/>
                            <a:pt x="25" y="17"/>
                            <a:pt x="25" y="16"/>
                          </a:cubicBezTo>
                          <a:cubicBezTo>
                            <a:pt x="26" y="15"/>
                            <a:pt x="26" y="15"/>
                            <a:pt x="26" y="13"/>
                          </a:cubicBezTo>
                          <a:cubicBezTo>
                            <a:pt x="27" y="12"/>
                            <a:pt x="27" y="13"/>
                            <a:pt x="26" y="11"/>
                          </a:cubicBezTo>
                          <a:cubicBezTo>
                            <a:pt x="26" y="10"/>
                            <a:pt x="27" y="10"/>
                            <a:pt x="27" y="9"/>
                          </a:cubicBezTo>
                          <a:cubicBezTo>
                            <a:pt x="27" y="8"/>
                            <a:pt x="27" y="8"/>
                            <a:pt x="27" y="6"/>
                          </a:cubicBezTo>
                          <a:cubicBezTo>
                            <a:pt x="27" y="5"/>
                            <a:pt x="28" y="5"/>
                            <a:pt x="29" y="4"/>
                          </a:cubicBezTo>
                          <a:cubicBezTo>
                            <a:pt x="30" y="3"/>
                            <a:pt x="30" y="1"/>
                            <a:pt x="30" y="1"/>
                          </a:cubicBezTo>
                          <a:cubicBezTo>
                            <a:pt x="30" y="1"/>
                            <a:pt x="29" y="1"/>
                            <a:pt x="29" y="1"/>
                          </a:cubicBezTo>
                          <a:cubicBezTo>
                            <a:pt x="29" y="1"/>
                            <a:pt x="29" y="1"/>
                            <a:pt x="29" y="1"/>
                          </a:cubicBezTo>
                          <a:cubicBezTo>
                            <a:pt x="29" y="0"/>
                            <a:pt x="29" y="0"/>
                            <a:pt x="29" y="0"/>
                          </a:cubicBezTo>
                          <a:cubicBezTo>
                            <a:pt x="28" y="0"/>
                            <a:pt x="26" y="1"/>
                            <a:pt x="25" y="1"/>
                          </a:cubicBezTo>
                          <a:cubicBezTo>
                            <a:pt x="24" y="2"/>
                            <a:pt x="19" y="2"/>
                            <a:pt x="19" y="2"/>
                          </a:cubicBezTo>
                          <a:cubicBezTo>
                            <a:pt x="16" y="4"/>
                            <a:pt x="14" y="3"/>
                            <a:pt x="13" y="4"/>
                          </a:cubicBezTo>
                          <a:cubicBezTo>
                            <a:pt x="11" y="5"/>
                            <a:pt x="10" y="4"/>
                            <a:pt x="10" y="4"/>
                          </a:cubicBezTo>
                          <a:cubicBezTo>
                            <a:pt x="9" y="4"/>
                            <a:pt x="8" y="4"/>
                            <a:pt x="8" y="5"/>
                          </a:cubicBezTo>
                          <a:cubicBezTo>
                            <a:pt x="7" y="5"/>
                            <a:pt x="6" y="4"/>
                            <a:pt x="5" y="5"/>
                          </a:cubicBezTo>
                          <a:cubicBezTo>
                            <a:pt x="4" y="5"/>
                            <a:pt x="5" y="6"/>
                            <a:pt x="5" y="7"/>
                          </a:cubicBezTo>
                          <a:cubicBezTo>
                            <a:pt x="5" y="7"/>
                            <a:pt x="5" y="8"/>
                            <a:pt x="4" y="8"/>
                          </a:cubicBezTo>
                          <a:cubicBezTo>
                            <a:pt x="3" y="8"/>
                            <a:pt x="4" y="9"/>
                            <a:pt x="2" y="10"/>
                          </a:cubicBezTo>
                          <a:cubicBezTo>
                            <a:pt x="1" y="10"/>
                            <a:pt x="1" y="10"/>
                            <a:pt x="1" y="1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68" name="Freeform 154">
                      <a:extLst>
                        <a:ext uri="{FF2B5EF4-FFF2-40B4-BE49-F238E27FC236}">
                          <a16:creationId xmlns:a16="http://schemas.microsoft.com/office/drawing/2014/main" id="{AF44D778-3AA5-9517-47D9-434D298DDE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6766" y="4186748"/>
                      <a:ext cx="75004" cy="79126"/>
                    </a:xfrm>
                    <a:custGeom>
                      <a:avLst/>
                      <a:gdLst>
                        <a:gd name="T0" fmla="*/ 1 w 11"/>
                        <a:gd name="T1" fmla="*/ 2 h 11"/>
                        <a:gd name="T2" fmla="*/ 2 w 11"/>
                        <a:gd name="T3" fmla="*/ 2 h 11"/>
                        <a:gd name="T4" fmla="*/ 4 w 11"/>
                        <a:gd name="T5" fmla="*/ 3 h 11"/>
                        <a:gd name="T6" fmla="*/ 6 w 11"/>
                        <a:gd name="T7" fmla="*/ 1 h 11"/>
                        <a:gd name="T8" fmla="*/ 9 w 11"/>
                        <a:gd name="T9" fmla="*/ 2 h 11"/>
                        <a:gd name="T10" fmla="*/ 9 w 11"/>
                        <a:gd name="T11" fmla="*/ 4 h 11"/>
                        <a:gd name="T12" fmla="*/ 11 w 11"/>
                        <a:gd name="T13" fmla="*/ 5 h 11"/>
                        <a:gd name="T14" fmla="*/ 10 w 11"/>
                        <a:gd name="T15" fmla="*/ 7 h 11"/>
                        <a:gd name="T16" fmla="*/ 8 w 11"/>
                        <a:gd name="T17" fmla="*/ 8 h 11"/>
                        <a:gd name="T18" fmla="*/ 7 w 11"/>
                        <a:gd name="T19" fmla="*/ 11 h 11"/>
                        <a:gd name="T20" fmla="*/ 5 w 11"/>
                        <a:gd name="T21" fmla="*/ 11 h 11"/>
                        <a:gd name="T22" fmla="*/ 3 w 11"/>
                        <a:gd name="T23" fmla="*/ 11 h 11"/>
                        <a:gd name="T24" fmla="*/ 3 w 11"/>
                        <a:gd name="T25" fmla="*/ 4 h 11"/>
                        <a:gd name="T26" fmla="*/ 1 w 11"/>
                        <a:gd name="T27" fmla="*/ 4 h 11"/>
                        <a:gd name="T28" fmla="*/ 1 w 11"/>
                        <a:gd name="T29" fmla="*/ 4 h 11"/>
                        <a:gd name="T30" fmla="*/ 0 w 11"/>
                        <a:gd name="T31" fmla="*/ 2 h 11"/>
                        <a:gd name="T32" fmla="*/ 1 w 11"/>
                        <a:gd name="T33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2"/>
                          </a:cubicBezTo>
                          <a:cubicBezTo>
                            <a:pt x="4" y="3"/>
                            <a:pt x="3" y="4"/>
                            <a:pt x="4" y="3"/>
                          </a:cubicBezTo>
                          <a:cubicBezTo>
                            <a:pt x="6" y="2"/>
                            <a:pt x="5" y="0"/>
                            <a:pt x="6" y="1"/>
                          </a:cubicBezTo>
                          <a:cubicBezTo>
                            <a:pt x="7" y="1"/>
                            <a:pt x="9" y="2"/>
                            <a:pt x="9" y="2"/>
                          </a:cubicBezTo>
                          <a:cubicBezTo>
                            <a:pt x="9" y="2"/>
                            <a:pt x="8" y="4"/>
                            <a:pt x="9" y="4"/>
                          </a:cubicBezTo>
                          <a:cubicBezTo>
                            <a:pt x="11" y="5"/>
                            <a:pt x="11" y="5"/>
                            <a:pt x="11" y="5"/>
                          </a:cubicBezTo>
                          <a:cubicBezTo>
                            <a:pt x="11" y="5"/>
                            <a:pt x="11" y="6"/>
                            <a:pt x="10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11"/>
                            <a:pt x="7" y="11"/>
                            <a:pt x="7" y="11"/>
                          </a:cubicBezTo>
                          <a:cubicBezTo>
                            <a:pt x="7" y="11"/>
                            <a:pt x="6" y="11"/>
                            <a:pt x="5" y="11"/>
                          </a:cubicBezTo>
                          <a:cubicBezTo>
                            <a:pt x="5" y="11"/>
                            <a:pt x="4" y="11"/>
                            <a:pt x="3" y="11"/>
                          </a:cubicBezTo>
                          <a:cubicBezTo>
                            <a:pt x="3" y="8"/>
                            <a:pt x="3" y="7"/>
                            <a:pt x="3" y="4"/>
                          </a:cubicBezTo>
                          <a:cubicBezTo>
                            <a:pt x="2" y="4"/>
                            <a:pt x="2" y="4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lnTo>
                            <a:pt x="1" y="2"/>
                          </a:ln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69" name="Freeform 103">
                      <a:extLst>
                        <a:ext uri="{FF2B5EF4-FFF2-40B4-BE49-F238E27FC236}">
                          <a16:creationId xmlns:a16="http://schemas.microsoft.com/office/drawing/2014/main" id="{EA72CD4E-1EB0-E662-1BD7-9FF23587A6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2585" y="2647043"/>
                      <a:ext cx="323587" cy="327807"/>
                    </a:xfrm>
                    <a:custGeom>
                      <a:avLst/>
                      <a:gdLst>
                        <a:gd name="T0" fmla="*/ 47 w 47"/>
                        <a:gd name="T1" fmla="*/ 40 h 45"/>
                        <a:gd name="T2" fmla="*/ 46 w 47"/>
                        <a:gd name="T3" fmla="*/ 40 h 45"/>
                        <a:gd name="T4" fmla="*/ 46 w 47"/>
                        <a:gd name="T5" fmla="*/ 39 h 45"/>
                        <a:gd name="T6" fmla="*/ 44 w 47"/>
                        <a:gd name="T7" fmla="*/ 38 h 45"/>
                        <a:gd name="T8" fmla="*/ 44 w 47"/>
                        <a:gd name="T9" fmla="*/ 35 h 45"/>
                        <a:gd name="T10" fmla="*/ 43 w 47"/>
                        <a:gd name="T11" fmla="*/ 35 h 45"/>
                        <a:gd name="T12" fmla="*/ 42 w 47"/>
                        <a:gd name="T13" fmla="*/ 32 h 45"/>
                        <a:gd name="T14" fmla="*/ 41 w 47"/>
                        <a:gd name="T15" fmla="*/ 29 h 45"/>
                        <a:gd name="T16" fmla="*/ 39 w 47"/>
                        <a:gd name="T17" fmla="*/ 27 h 45"/>
                        <a:gd name="T18" fmla="*/ 37 w 47"/>
                        <a:gd name="T19" fmla="*/ 26 h 45"/>
                        <a:gd name="T20" fmla="*/ 37 w 47"/>
                        <a:gd name="T21" fmla="*/ 25 h 45"/>
                        <a:gd name="T22" fmla="*/ 33 w 47"/>
                        <a:gd name="T23" fmla="*/ 22 h 45"/>
                        <a:gd name="T24" fmla="*/ 31 w 47"/>
                        <a:gd name="T25" fmla="*/ 18 h 45"/>
                        <a:gd name="T26" fmla="*/ 30 w 47"/>
                        <a:gd name="T27" fmla="*/ 16 h 45"/>
                        <a:gd name="T28" fmla="*/ 30 w 47"/>
                        <a:gd name="T29" fmla="*/ 14 h 45"/>
                        <a:gd name="T30" fmla="*/ 32 w 47"/>
                        <a:gd name="T31" fmla="*/ 14 h 45"/>
                        <a:gd name="T32" fmla="*/ 32 w 47"/>
                        <a:gd name="T33" fmla="*/ 11 h 45"/>
                        <a:gd name="T34" fmla="*/ 34 w 47"/>
                        <a:gd name="T35" fmla="*/ 11 h 45"/>
                        <a:gd name="T36" fmla="*/ 34 w 47"/>
                        <a:gd name="T37" fmla="*/ 9 h 45"/>
                        <a:gd name="T38" fmla="*/ 31 w 47"/>
                        <a:gd name="T39" fmla="*/ 9 h 45"/>
                        <a:gd name="T40" fmla="*/ 30 w 47"/>
                        <a:gd name="T41" fmla="*/ 9 h 45"/>
                        <a:gd name="T42" fmla="*/ 28 w 47"/>
                        <a:gd name="T43" fmla="*/ 8 h 45"/>
                        <a:gd name="T44" fmla="*/ 27 w 47"/>
                        <a:gd name="T45" fmla="*/ 7 h 45"/>
                        <a:gd name="T46" fmla="*/ 26 w 47"/>
                        <a:gd name="T47" fmla="*/ 5 h 45"/>
                        <a:gd name="T48" fmla="*/ 26 w 47"/>
                        <a:gd name="T49" fmla="*/ 3 h 45"/>
                        <a:gd name="T50" fmla="*/ 25 w 47"/>
                        <a:gd name="T51" fmla="*/ 1 h 45"/>
                        <a:gd name="T52" fmla="*/ 24 w 47"/>
                        <a:gd name="T53" fmla="*/ 1 h 45"/>
                        <a:gd name="T54" fmla="*/ 22 w 47"/>
                        <a:gd name="T55" fmla="*/ 2 h 45"/>
                        <a:gd name="T56" fmla="*/ 21 w 47"/>
                        <a:gd name="T57" fmla="*/ 1 h 45"/>
                        <a:gd name="T58" fmla="*/ 20 w 47"/>
                        <a:gd name="T59" fmla="*/ 0 h 45"/>
                        <a:gd name="T60" fmla="*/ 19 w 47"/>
                        <a:gd name="T61" fmla="*/ 1 h 45"/>
                        <a:gd name="T62" fmla="*/ 16 w 47"/>
                        <a:gd name="T63" fmla="*/ 1 h 45"/>
                        <a:gd name="T64" fmla="*/ 15 w 47"/>
                        <a:gd name="T65" fmla="*/ 1 h 45"/>
                        <a:gd name="T66" fmla="*/ 14 w 47"/>
                        <a:gd name="T67" fmla="*/ 4 h 45"/>
                        <a:gd name="T68" fmla="*/ 12 w 47"/>
                        <a:gd name="T69" fmla="*/ 6 h 45"/>
                        <a:gd name="T70" fmla="*/ 12 w 47"/>
                        <a:gd name="T71" fmla="*/ 9 h 45"/>
                        <a:gd name="T72" fmla="*/ 11 w 47"/>
                        <a:gd name="T73" fmla="*/ 11 h 45"/>
                        <a:gd name="T74" fmla="*/ 11 w 47"/>
                        <a:gd name="T75" fmla="*/ 13 h 45"/>
                        <a:gd name="T76" fmla="*/ 10 w 47"/>
                        <a:gd name="T77" fmla="*/ 16 h 45"/>
                        <a:gd name="T78" fmla="*/ 9 w 47"/>
                        <a:gd name="T79" fmla="*/ 17 h 45"/>
                        <a:gd name="T80" fmla="*/ 0 w 47"/>
                        <a:gd name="T81" fmla="*/ 24 h 45"/>
                        <a:gd name="T82" fmla="*/ 2 w 47"/>
                        <a:gd name="T83" fmla="*/ 31 h 45"/>
                        <a:gd name="T84" fmla="*/ 15 w 47"/>
                        <a:gd name="T85" fmla="*/ 38 h 45"/>
                        <a:gd name="T86" fmla="*/ 15 w 47"/>
                        <a:gd name="T87" fmla="*/ 39 h 45"/>
                        <a:gd name="T88" fmla="*/ 19 w 47"/>
                        <a:gd name="T89" fmla="*/ 39 h 45"/>
                        <a:gd name="T90" fmla="*/ 19 w 47"/>
                        <a:gd name="T91" fmla="*/ 42 h 45"/>
                        <a:gd name="T92" fmla="*/ 23 w 47"/>
                        <a:gd name="T93" fmla="*/ 44 h 45"/>
                        <a:gd name="T94" fmla="*/ 31 w 47"/>
                        <a:gd name="T95" fmla="*/ 45 h 45"/>
                        <a:gd name="T96" fmla="*/ 35 w 47"/>
                        <a:gd name="T97" fmla="*/ 41 h 45"/>
                        <a:gd name="T98" fmla="*/ 39 w 47"/>
                        <a:gd name="T99" fmla="*/ 38 h 45"/>
                        <a:gd name="T100" fmla="*/ 41 w 47"/>
                        <a:gd name="T101" fmla="*/ 39 h 45"/>
                        <a:gd name="T102" fmla="*/ 42 w 47"/>
                        <a:gd name="T103" fmla="*/ 39 h 45"/>
                        <a:gd name="T104" fmla="*/ 43 w 47"/>
                        <a:gd name="T105" fmla="*/ 40 h 45"/>
                        <a:gd name="T106" fmla="*/ 45 w 47"/>
                        <a:gd name="T107" fmla="*/ 40 h 45"/>
                        <a:gd name="T108" fmla="*/ 45 w 47"/>
                        <a:gd name="T109" fmla="*/ 39 h 45"/>
                        <a:gd name="T110" fmla="*/ 46 w 47"/>
                        <a:gd name="T111" fmla="*/ 40 h 45"/>
                        <a:gd name="T112" fmla="*/ 47 w 47"/>
                        <a:gd name="T113" fmla="*/ 40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7" y="40"/>
                          </a:moveTo>
                          <a:cubicBezTo>
                            <a:pt x="46" y="40"/>
                            <a:pt x="46" y="40"/>
                            <a:pt x="46" y="40"/>
                          </a:cubicBezTo>
                          <a:cubicBezTo>
                            <a:pt x="46" y="40"/>
                            <a:pt x="46" y="40"/>
                            <a:pt x="46" y="39"/>
                          </a:cubicBezTo>
                          <a:cubicBezTo>
                            <a:pt x="45" y="38"/>
                            <a:pt x="44" y="38"/>
                            <a:pt x="44" y="38"/>
                          </a:cubicBezTo>
                          <a:cubicBezTo>
                            <a:pt x="44" y="35"/>
                            <a:pt x="44" y="35"/>
                            <a:pt x="44" y="35"/>
                          </a:cubicBezTo>
                          <a:cubicBezTo>
                            <a:pt x="43" y="35"/>
                            <a:pt x="43" y="35"/>
                            <a:pt x="43" y="35"/>
                          </a:cubicBezTo>
                          <a:cubicBezTo>
                            <a:pt x="42" y="34"/>
                            <a:pt x="42" y="33"/>
                            <a:pt x="42" y="32"/>
                          </a:cubicBezTo>
                          <a:cubicBezTo>
                            <a:pt x="42" y="31"/>
                            <a:pt x="42" y="31"/>
                            <a:pt x="41" y="29"/>
                          </a:cubicBezTo>
                          <a:cubicBezTo>
                            <a:pt x="40" y="28"/>
                            <a:pt x="40" y="28"/>
                            <a:pt x="39" y="27"/>
                          </a:cubicBezTo>
                          <a:cubicBezTo>
                            <a:pt x="39" y="26"/>
                            <a:pt x="38" y="26"/>
                            <a:pt x="37" y="26"/>
                          </a:cubicBezTo>
                          <a:cubicBezTo>
                            <a:pt x="35" y="26"/>
                            <a:pt x="37" y="26"/>
                            <a:pt x="37" y="25"/>
                          </a:cubicBezTo>
                          <a:cubicBezTo>
                            <a:pt x="37" y="24"/>
                            <a:pt x="35" y="22"/>
                            <a:pt x="33" y="22"/>
                          </a:cubicBezTo>
                          <a:cubicBezTo>
                            <a:pt x="32" y="22"/>
                            <a:pt x="32" y="19"/>
                            <a:pt x="31" y="18"/>
                          </a:cubicBezTo>
                          <a:cubicBezTo>
                            <a:pt x="30" y="18"/>
                            <a:pt x="31" y="17"/>
                            <a:pt x="30" y="16"/>
                          </a:cubicBezTo>
                          <a:cubicBezTo>
                            <a:pt x="29" y="16"/>
                            <a:pt x="31" y="16"/>
                            <a:pt x="30" y="14"/>
                          </a:cubicBezTo>
                          <a:cubicBezTo>
                            <a:pt x="30" y="13"/>
                            <a:pt x="32" y="15"/>
                            <a:pt x="32" y="14"/>
                          </a:cubicBezTo>
                          <a:cubicBezTo>
                            <a:pt x="33" y="13"/>
                            <a:pt x="33" y="13"/>
                            <a:pt x="32" y="11"/>
                          </a:cubicBezTo>
                          <a:cubicBezTo>
                            <a:pt x="31" y="10"/>
                            <a:pt x="33" y="11"/>
                            <a:pt x="34" y="11"/>
                          </a:cubicBezTo>
                          <a:cubicBezTo>
                            <a:pt x="35" y="10"/>
                            <a:pt x="34" y="9"/>
                            <a:pt x="34" y="9"/>
                          </a:cubicBezTo>
                          <a:cubicBezTo>
                            <a:pt x="34" y="9"/>
                            <a:pt x="33" y="10"/>
                            <a:pt x="31" y="9"/>
                          </a:cubicBezTo>
                          <a:cubicBezTo>
                            <a:pt x="31" y="9"/>
                            <a:pt x="30" y="9"/>
                            <a:pt x="30" y="9"/>
                          </a:cubicBezTo>
                          <a:cubicBezTo>
                            <a:pt x="29" y="9"/>
                            <a:pt x="29" y="8"/>
                            <a:pt x="28" y="8"/>
                          </a:cubicBezTo>
                          <a:cubicBezTo>
                            <a:pt x="27" y="8"/>
                            <a:pt x="28" y="7"/>
                            <a:pt x="27" y="7"/>
                          </a:cubicBezTo>
                          <a:cubicBezTo>
                            <a:pt x="26" y="6"/>
                            <a:pt x="27" y="5"/>
                            <a:pt x="26" y="5"/>
                          </a:cubicBezTo>
                          <a:cubicBezTo>
                            <a:pt x="25" y="5"/>
                            <a:pt x="27" y="4"/>
                            <a:pt x="26" y="3"/>
                          </a:cubicBezTo>
                          <a:cubicBezTo>
                            <a:pt x="26" y="3"/>
                            <a:pt x="25" y="1"/>
                            <a:pt x="25" y="1"/>
                          </a:cubicBezTo>
                          <a:cubicBezTo>
                            <a:pt x="24" y="1"/>
                            <a:pt x="24" y="1"/>
                            <a:pt x="24" y="1"/>
                          </a:cubicBezTo>
                          <a:cubicBezTo>
                            <a:pt x="22" y="2"/>
                            <a:pt x="22" y="2"/>
                            <a:pt x="22" y="2"/>
                          </a:cubicBezTo>
                          <a:cubicBezTo>
                            <a:pt x="21" y="1"/>
                            <a:pt x="21" y="1"/>
                            <a:pt x="21" y="1"/>
                          </a:cubicBezTo>
                          <a:cubicBezTo>
                            <a:pt x="20" y="0"/>
                            <a:pt x="20" y="0"/>
                            <a:pt x="20" y="0"/>
                          </a:cubicBezTo>
                          <a:cubicBezTo>
                            <a:pt x="20" y="0"/>
                            <a:pt x="20" y="1"/>
                            <a:pt x="19" y="1"/>
                          </a:cubicBezTo>
                          <a:cubicBezTo>
                            <a:pt x="19" y="2"/>
                            <a:pt x="17" y="0"/>
                            <a:pt x="16" y="1"/>
                          </a:cubicBezTo>
                          <a:cubicBezTo>
                            <a:pt x="16" y="1"/>
                            <a:pt x="16" y="1"/>
                            <a:pt x="15" y="1"/>
                          </a:cubicBezTo>
                          <a:cubicBezTo>
                            <a:pt x="15" y="1"/>
                            <a:pt x="15" y="3"/>
                            <a:pt x="14" y="4"/>
                          </a:cubicBezTo>
                          <a:cubicBezTo>
                            <a:pt x="13" y="5"/>
                            <a:pt x="12" y="5"/>
                            <a:pt x="12" y="6"/>
                          </a:cubicBezTo>
                          <a:cubicBezTo>
                            <a:pt x="12" y="8"/>
                            <a:pt x="12" y="8"/>
                            <a:pt x="12" y="9"/>
                          </a:cubicBezTo>
                          <a:cubicBezTo>
                            <a:pt x="12" y="10"/>
                            <a:pt x="11" y="10"/>
                            <a:pt x="11" y="11"/>
                          </a:cubicBezTo>
                          <a:cubicBezTo>
                            <a:pt x="12" y="13"/>
                            <a:pt x="12" y="12"/>
                            <a:pt x="11" y="13"/>
                          </a:cubicBezTo>
                          <a:cubicBezTo>
                            <a:pt x="11" y="15"/>
                            <a:pt x="11" y="15"/>
                            <a:pt x="10" y="16"/>
                          </a:cubicBezTo>
                          <a:cubicBezTo>
                            <a:pt x="10" y="17"/>
                            <a:pt x="9" y="17"/>
                            <a:pt x="9" y="17"/>
                          </a:cubicBezTo>
                          <a:cubicBezTo>
                            <a:pt x="0" y="24"/>
                            <a:pt x="0" y="24"/>
                            <a:pt x="0" y="24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5" y="39"/>
                            <a:pt x="15" y="39"/>
                            <a:pt x="15" y="39"/>
                          </a:cubicBezTo>
                          <a:cubicBezTo>
                            <a:pt x="19" y="39"/>
                            <a:pt x="19" y="39"/>
                            <a:pt x="19" y="39"/>
                          </a:cubicBezTo>
                          <a:cubicBezTo>
                            <a:pt x="19" y="42"/>
                            <a:pt x="19" y="42"/>
                            <a:pt x="19" y="42"/>
                          </a:cubicBezTo>
                          <a:cubicBezTo>
                            <a:pt x="23" y="44"/>
                            <a:pt x="23" y="44"/>
                            <a:pt x="23" y="44"/>
                          </a:cubicBezTo>
                          <a:cubicBezTo>
                            <a:pt x="31" y="45"/>
                            <a:pt x="31" y="45"/>
                            <a:pt x="31" y="45"/>
                          </a:cubicBezTo>
                          <a:cubicBezTo>
                            <a:pt x="31" y="45"/>
                            <a:pt x="34" y="43"/>
                            <a:pt x="35" y="41"/>
                          </a:cubicBezTo>
                          <a:cubicBezTo>
                            <a:pt x="36" y="40"/>
                            <a:pt x="38" y="38"/>
                            <a:pt x="39" y="38"/>
                          </a:cubicBezTo>
                          <a:cubicBezTo>
                            <a:pt x="40" y="39"/>
                            <a:pt x="41" y="39"/>
                            <a:pt x="41" y="39"/>
                          </a:cubicBezTo>
                          <a:cubicBezTo>
                            <a:pt x="41" y="39"/>
                            <a:pt x="42" y="39"/>
                            <a:pt x="42" y="39"/>
                          </a:cubicBezTo>
                          <a:cubicBezTo>
                            <a:pt x="42" y="39"/>
                            <a:pt x="43" y="40"/>
                            <a:pt x="43" y="40"/>
                          </a:cubicBezTo>
                          <a:cubicBezTo>
                            <a:pt x="43" y="40"/>
                            <a:pt x="44" y="40"/>
                            <a:pt x="45" y="40"/>
                          </a:cubicBezTo>
                          <a:cubicBezTo>
                            <a:pt x="45" y="40"/>
                            <a:pt x="45" y="39"/>
                            <a:pt x="45" y="39"/>
                          </a:cubicBezTo>
                          <a:cubicBezTo>
                            <a:pt x="46" y="39"/>
                            <a:pt x="46" y="40"/>
                            <a:pt x="46" y="40"/>
                          </a:cubicBezTo>
                          <a:cubicBezTo>
                            <a:pt x="46" y="40"/>
                            <a:pt x="46" y="40"/>
                            <a:pt x="47" y="4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70" name="Freeform 81">
                      <a:extLst>
                        <a:ext uri="{FF2B5EF4-FFF2-40B4-BE49-F238E27FC236}">
                          <a16:creationId xmlns:a16="http://schemas.microsoft.com/office/drawing/2014/main" id="{D60FDE88-417A-4B4F-88A9-CB7D867A61B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61377" y="4560898"/>
                      <a:ext cx="248582" cy="508665"/>
                    </a:xfrm>
                    <a:custGeom>
                      <a:avLst/>
                      <a:gdLst>
                        <a:gd name="T0" fmla="*/ 33 w 36"/>
                        <a:gd name="T1" fmla="*/ 26 h 70"/>
                        <a:gd name="T2" fmla="*/ 29 w 36"/>
                        <a:gd name="T3" fmla="*/ 0 h 70"/>
                        <a:gd name="T4" fmla="*/ 27 w 36"/>
                        <a:gd name="T5" fmla="*/ 8 h 70"/>
                        <a:gd name="T6" fmla="*/ 25 w 36"/>
                        <a:gd name="T7" fmla="*/ 9 h 70"/>
                        <a:gd name="T8" fmla="*/ 24 w 36"/>
                        <a:gd name="T9" fmla="*/ 11 h 70"/>
                        <a:gd name="T10" fmla="*/ 23 w 36"/>
                        <a:gd name="T11" fmla="*/ 13 h 70"/>
                        <a:gd name="T12" fmla="*/ 22 w 36"/>
                        <a:gd name="T13" fmla="*/ 14 h 70"/>
                        <a:gd name="T14" fmla="*/ 20 w 36"/>
                        <a:gd name="T15" fmla="*/ 14 h 70"/>
                        <a:gd name="T16" fmla="*/ 19 w 36"/>
                        <a:gd name="T17" fmla="*/ 17 h 70"/>
                        <a:gd name="T18" fmla="*/ 16 w 36"/>
                        <a:gd name="T19" fmla="*/ 19 h 70"/>
                        <a:gd name="T20" fmla="*/ 13 w 36"/>
                        <a:gd name="T21" fmla="*/ 19 h 70"/>
                        <a:gd name="T22" fmla="*/ 11 w 36"/>
                        <a:gd name="T23" fmla="*/ 19 h 70"/>
                        <a:gd name="T24" fmla="*/ 9 w 36"/>
                        <a:gd name="T25" fmla="*/ 21 h 70"/>
                        <a:gd name="T26" fmla="*/ 6 w 36"/>
                        <a:gd name="T27" fmla="*/ 22 h 70"/>
                        <a:gd name="T28" fmla="*/ 4 w 36"/>
                        <a:gd name="T29" fmla="*/ 26 h 70"/>
                        <a:gd name="T30" fmla="*/ 6 w 36"/>
                        <a:gd name="T31" fmla="*/ 35 h 70"/>
                        <a:gd name="T32" fmla="*/ 7 w 36"/>
                        <a:gd name="T33" fmla="*/ 39 h 70"/>
                        <a:gd name="T34" fmla="*/ 6 w 36"/>
                        <a:gd name="T35" fmla="*/ 41 h 70"/>
                        <a:gd name="T36" fmla="*/ 4 w 36"/>
                        <a:gd name="T37" fmla="*/ 44 h 70"/>
                        <a:gd name="T38" fmla="*/ 1 w 36"/>
                        <a:gd name="T39" fmla="*/ 47 h 70"/>
                        <a:gd name="T40" fmla="*/ 0 w 36"/>
                        <a:gd name="T41" fmla="*/ 50 h 70"/>
                        <a:gd name="T42" fmla="*/ 3 w 36"/>
                        <a:gd name="T43" fmla="*/ 58 h 70"/>
                        <a:gd name="T44" fmla="*/ 4 w 36"/>
                        <a:gd name="T45" fmla="*/ 60 h 70"/>
                        <a:gd name="T46" fmla="*/ 10 w 36"/>
                        <a:gd name="T47" fmla="*/ 68 h 70"/>
                        <a:gd name="T48" fmla="*/ 14 w 36"/>
                        <a:gd name="T49" fmla="*/ 68 h 70"/>
                        <a:gd name="T50" fmla="*/ 19 w 36"/>
                        <a:gd name="T51" fmla="*/ 65 h 70"/>
                        <a:gd name="T52" fmla="*/ 21 w 36"/>
                        <a:gd name="T53" fmla="*/ 61 h 70"/>
                        <a:gd name="T54" fmla="*/ 23 w 36"/>
                        <a:gd name="T55" fmla="*/ 55 h 70"/>
                        <a:gd name="T56" fmla="*/ 24 w 36"/>
                        <a:gd name="T57" fmla="*/ 50 h 70"/>
                        <a:gd name="T58" fmla="*/ 24 w 36"/>
                        <a:gd name="T59" fmla="*/ 48 h 70"/>
                        <a:gd name="T60" fmla="*/ 26 w 36"/>
                        <a:gd name="T61" fmla="*/ 44 h 70"/>
                        <a:gd name="T62" fmla="*/ 26 w 36"/>
                        <a:gd name="T63" fmla="*/ 39 h 70"/>
                        <a:gd name="T64" fmla="*/ 28 w 36"/>
                        <a:gd name="T65" fmla="*/ 35 h 70"/>
                        <a:gd name="T66" fmla="*/ 30 w 36"/>
                        <a:gd name="T67" fmla="*/ 32 h 70"/>
                        <a:gd name="T68" fmla="*/ 31 w 36"/>
                        <a:gd name="T69" fmla="*/ 26 h 70"/>
                        <a:gd name="T70" fmla="*/ 32 w 36"/>
                        <a:gd name="T71" fmla="*/ 24 h 70"/>
                        <a:gd name="T72" fmla="*/ 33 w 36"/>
                        <a:gd name="T73" fmla="*/ 21 h 70"/>
                        <a:gd name="T74" fmla="*/ 31 w 36"/>
                        <a:gd name="T75" fmla="*/ 17 h 70"/>
                        <a:gd name="T76" fmla="*/ 33 w 36"/>
                        <a:gd name="T77" fmla="*/ 19 h 70"/>
                        <a:gd name="T78" fmla="*/ 35 w 36"/>
                        <a:gd name="T79" fmla="*/ 12 h 70"/>
                        <a:gd name="T80" fmla="*/ 34 w 36"/>
                        <a:gd name="T81" fmla="*/ 9 h 70"/>
                        <a:gd name="T82" fmla="*/ 33 w 36"/>
                        <a:gd name="T83" fmla="*/ 3 h 70"/>
                        <a:gd name="T84" fmla="*/ 30 w 36"/>
                        <a:gd name="T85" fmla="*/ 2 h 70"/>
                        <a:gd name="T86" fmla="*/ 29 w 36"/>
                        <a:gd name="T87" fmla="*/ 0 h 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36" h="70">
                          <a:moveTo>
                            <a:pt x="34" y="24"/>
                          </a:moveTo>
                          <a:cubicBezTo>
                            <a:pt x="34" y="24"/>
                            <a:pt x="33" y="26"/>
                            <a:pt x="33" y="26"/>
                          </a:cubicBezTo>
                          <a:cubicBezTo>
                            <a:pt x="34" y="25"/>
                            <a:pt x="34" y="24"/>
                            <a:pt x="34" y="24"/>
                          </a:cubicBezTo>
                          <a:close/>
                          <a:moveTo>
                            <a:pt x="29" y="0"/>
                          </a:moveTo>
                          <a:cubicBezTo>
                            <a:pt x="29" y="0"/>
                            <a:pt x="28" y="1"/>
                            <a:pt x="28" y="2"/>
                          </a:cubicBezTo>
                          <a:cubicBezTo>
                            <a:pt x="27" y="4"/>
                            <a:pt x="27" y="6"/>
                            <a:pt x="27" y="8"/>
                          </a:cubicBezTo>
                          <a:cubicBezTo>
                            <a:pt x="27" y="8"/>
                            <a:pt x="26" y="8"/>
                            <a:pt x="25" y="8"/>
                          </a:cubicBezTo>
                          <a:cubicBezTo>
                            <a:pt x="25" y="9"/>
                            <a:pt x="25" y="9"/>
                            <a:pt x="25" y="9"/>
                          </a:cubicBezTo>
                          <a:cubicBezTo>
                            <a:pt x="24" y="9"/>
                            <a:pt x="25" y="9"/>
                            <a:pt x="24" y="8"/>
                          </a:cubicBezTo>
                          <a:cubicBezTo>
                            <a:pt x="24" y="9"/>
                            <a:pt x="24" y="10"/>
                            <a:pt x="24" y="11"/>
                          </a:cubicBezTo>
                          <a:cubicBezTo>
                            <a:pt x="24" y="11"/>
                            <a:pt x="23" y="11"/>
                            <a:pt x="23" y="11"/>
                          </a:cubicBezTo>
                          <a:cubicBezTo>
                            <a:pt x="23" y="12"/>
                            <a:pt x="23" y="12"/>
                            <a:pt x="23" y="13"/>
                          </a:cubicBezTo>
                          <a:cubicBezTo>
                            <a:pt x="23" y="13"/>
                            <a:pt x="22" y="13"/>
                            <a:pt x="22" y="13"/>
                          </a:cubicBezTo>
                          <a:cubicBezTo>
                            <a:pt x="22" y="13"/>
                            <a:pt x="22" y="14"/>
                            <a:pt x="22" y="14"/>
                          </a:cubicBezTo>
                          <a:cubicBezTo>
                            <a:pt x="21" y="14"/>
                            <a:pt x="21" y="14"/>
                            <a:pt x="21" y="13"/>
                          </a:cubicBezTo>
                          <a:cubicBezTo>
                            <a:pt x="21" y="13"/>
                            <a:pt x="20" y="14"/>
                            <a:pt x="20" y="14"/>
                          </a:cubicBezTo>
                          <a:cubicBezTo>
                            <a:pt x="19" y="15"/>
                            <a:pt x="20" y="16"/>
                            <a:pt x="20" y="17"/>
                          </a:cubicBezTo>
                          <a:cubicBezTo>
                            <a:pt x="19" y="17"/>
                            <a:pt x="19" y="17"/>
                            <a:pt x="19" y="17"/>
                          </a:cubicBezTo>
                          <a:cubicBezTo>
                            <a:pt x="18" y="16"/>
                            <a:pt x="17" y="17"/>
                            <a:pt x="16" y="18"/>
                          </a:cubicBezTo>
                          <a:cubicBezTo>
                            <a:pt x="16" y="19"/>
                            <a:pt x="16" y="19"/>
                            <a:pt x="16" y="19"/>
                          </a:cubicBezTo>
                          <a:cubicBezTo>
                            <a:pt x="16" y="19"/>
                            <a:pt x="13" y="18"/>
                            <a:pt x="13" y="18"/>
                          </a:cubicBezTo>
                          <a:cubicBezTo>
                            <a:pt x="13" y="18"/>
                            <a:pt x="13" y="19"/>
                            <a:pt x="13" y="19"/>
                          </a:cubicBezTo>
                          <a:cubicBezTo>
                            <a:pt x="12" y="19"/>
                            <a:pt x="12" y="19"/>
                            <a:pt x="11" y="19"/>
                          </a:cubicBezTo>
                          <a:cubicBezTo>
                            <a:pt x="11" y="19"/>
                            <a:pt x="11" y="19"/>
                            <a:pt x="11" y="19"/>
                          </a:cubicBezTo>
                          <a:cubicBezTo>
                            <a:pt x="10" y="20"/>
                            <a:pt x="9" y="20"/>
                            <a:pt x="9" y="20"/>
                          </a:cubicBezTo>
                          <a:cubicBezTo>
                            <a:pt x="9" y="20"/>
                            <a:pt x="9" y="21"/>
                            <a:pt x="9" y="21"/>
                          </a:cubicBezTo>
                          <a:cubicBezTo>
                            <a:pt x="8" y="22"/>
                            <a:pt x="7" y="22"/>
                            <a:pt x="6" y="22"/>
                          </a:cubicBezTo>
                          <a:cubicBezTo>
                            <a:pt x="6" y="22"/>
                            <a:pt x="6" y="22"/>
                            <a:pt x="6" y="22"/>
                          </a:cubicBezTo>
                          <a:cubicBezTo>
                            <a:pt x="6" y="23"/>
                            <a:pt x="6" y="23"/>
                            <a:pt x="6" y="24"/>
                          </a:cubicBezTo>
                          <a:cubicBezTo>
                            <a:pt x="6" y="24"/>
                            <a:pt x="4" y="25"/>
                            <a:pt x="4" y="26"/>
                          </a:cubicBezTo>
                          <a:cubicBezTo>
                            <a:pt x="4" y="28"/>
                            <a:pt x="5" y="30"/>
                            <a:pt x="6" y="31"/>
                          </a:cubicBezTo>
                          <a:cubicBezTo>
                            <a:pt x="6" y="33"/>
                            <a:pt x="6" y="34"/>
                            <a:pt x="6" y="35"/>
                          </a:cubicBezTo>
                          <a:cubicBezTo>
                            <a:pt x="6" y="35"/>
                            <a:pt x="7" y="35"/>
                            <a:pt x="7" y="35"/>
                          </a:cubicBezTo>
                          <a:cubicBezTo>
                            <a:pt x="7" y="37"/>
                            <a:pt x="8" y="38"/>
                            <a:pt x="7" y="39"/>
                          </a:cubicBezTo>
                          <a:cubicBezTo>
                            <a:pt x="7" y="39"/>
                            <a:pt x="6" y="39"/>
                            <a:pt x="6" y="40"/>
                          </a:cubicBezTo>
                          <a:cubicBezTo>
                            <a:pt x="6" y="40"/>
                            <a:pt x="6" y="41"/>
                            <a:pt x="6" y="41"/>
                          </a:cubicBezTo>
                          <a:cubicBezTo>
                            <a:pt x="5" y="42"/>
                            <a:pt x="4" y="42"/>
                            <a:pt x="4" y="43"/>
                          </a:cubicBezTo>
                          <a:cubicBezTo>
                            <a:pt x="3" y="43"/>
                            <a:pt x="4" y="44"/>
                            <a:pt x="4" y="44"/>
                          </a:cubicBezTo>
                          <a:cubicBezTo>
                            <a:pt x="4" y="45"/>
                            <a:pt x="4" y="45"/>
                            <a:pt x="4" y="45"/>
                          </a:cubicBezTo>
                          <a:cubicBezTo>
                            <a:pt x="1" y="47"/>
                            <a:pt x="1" y="47"/>
                            <a:pt x="1" y="47"/>
                          </a:cubicBezTo>
                          <a:cubicBezTo>
                            <a:pt x="1" y="48"/>
                            <a:pt x="2" y="48"/>
                            <a:pt x="1" y="49"/>
                          </a:cubicBezTo>
                          <a:cubicBezTo>
                            <a:pt x="1" y="49"/>
                            <a:pt x="0" y="50"/>
                            <a:pt x="0" y="50"/>
                          </a:cubicBezTo>
                          <a:cubicBezTo>
                            <a:pt x="0" y="52"/>
                            <a:pt x="1" y="56"/>
                            <a:pt x="2" y="57"/>
                          </a:cubicBezTo>
                          <a:cubicBezTo>
                            <a:pt x="2" y="57"/>
                            <a:pt x="3" y="58"/>
                            <a:pt x="3" y="58"/>
                          </a:cubicBezTo>
                          <a:cubicBezTo>
                            <a:pt x="4" y="59"/>
                            <a:pt x="3" y="59"/>
                            <a:pt x="3" y="59"/>
                          </a:cubicBezTo>
                          <a:cubicBezTo>
                            <a:pt x="4" y="60"/>
                            <a:pt x="4" y="60"/>
                            <a:pt x="4" y="60"/>
                          </a:cubicBezTo>
                          <a:cubicBezTo>
                            <a:pt x="4" y="62"/>
                            <a:pt x="5" y="65"/>
                            <a:pt x="6" y="67"/>
                          </a:cubicBezTo>
                          <a:cubicBezTo>
                            <a:pt x="7" y="67"/>
                            <a:pt x="8" y="67"/>
                            <a:pt x="10" y="68"/>
                          </a:cubicBezTo>
                          <a:cubicBezTo>
                            <a:pt x="10" y="68"/>
                            <a:pt x="11" y="69"/>
                            <a:pt x="11" y="69"/>
                          </a:cubicBezTo>
                          <a:cubicBezTo>
                            <a:pt x="13" y="70"/>
                            <a:pt x="13" y="68"/>
                            <a:pt x="14" y="68"/>
                          </a:cubicBezTo>
                          <a:cubicBezTo>
                            <a:pt x="16" y="67"/>
                            <a:pt x="18" y="67"/>
                            <a:pt x="19" y="66"/>
                          </a:cubicBezTo>
                          <a:cubicBezTo>
                            <a:pt x="19" y="66"/>
                            <a:pt x="19" y="65"/>
                            <a:pt x="19" y="65"/>
                          </a:cubicBezTo>
                          <a:cubicBezTo>
                            <a:pt x="19" y="65"/>
                            <a:pt x="19" y="65"/>
                            <a:pt x="19" y="65"/>
                          </a:cubicBezTo>
                          <a:cubicBezTo>
                            <a:pt x="20" y="63"/>
                            <a:pt x="21" y="62"/>
                            <a:pt x="21" y="61"/>
                          </a:cubicBezTo>
                          <a:cubicBezTo>
                            <a:pt x="21" y="59"/>
                            <a:pt x="21" y="59"/>
                            <a:pt x="21" y="58"/>
                          </a:cubicBezTo>
                          <a:cubicBezTo>
                            <a:pt x="21" y="57"/>
                            <a:pt x="23" y="55"/>
                            <a:pt x="23" y="55"/>
                          </a:cubicBezTo>
                          <a:cubicBezTo>
                            <a:pt x="24" y="53"/>
                            <a:pt x="23" y="52"/>
                            <a:pt x="24" y="51"/>
                          </a:cubicBezTo>
                          <a:cubicBezTo>
                            <a:pt x="24" y="50"/>
                            <a:pt x="24" y="50"/>
                            <a:pt x="24" y="50"/>
                          </a:cubicBezTo>
                          <a:cubicBezTo>
                            <a:pt x="25" y="50"/>
                            <a:pt x="24" y="49"/>
                            <a:pt x="24" y="49"/>
                          </a:cubicBezTo>
                          <a:cubicBezTo>
                            <a:pt x="24" y="49"/>
                            <a:pt x="24" y="48"/>
                            <a:pt x="24" y="48"/>
                          </a:cubicBezTo>
                          <a:cubicBezTo>
                            <a:pt x="25" y="47"/>
                            <a:pt x="26" y="47"/>
                            <a:pt x="26" y="46"/>
                          </a:cubicBezTo>
                          <a:cubicBezTo>
                            <a:pt x="26" y="46"/>
                            <a:pt x="26" y="45"/>
                            <a:pt x="26" y="44"/>
                          </a:cubicBezTo>
                          <a:cubicBezTo>
                            <a:pt x="26" y="44"/>
                            <a:pt x="27" y="42"/>
                            <a:pt x="27" y="41"/>
                          </a:cubicBezTo>
                          <a:cubicBezTo>
                            <a:pt x="27" y="40"/>
                            <a:pt x="26" y="40"/>
                            <a:pt x="26" y="39"/>
                          </a:cubicBezTo>
                          <a:cubicBezTo>
                            <a:pt x="27" y="38"/>
                            <a:pt x="28" y="37"/>
                            <a:pt x="28" y="37"/>
                          </a:cubicBezTo>
                          <a:cubicBezTo>
                            <a:pt x="28" y="36"/>
                            <a:pt x="28" y="36"/>
                            <a:pt x="28" y="35"/>
                          </a:cubicBezTo>
                          <a:cubicBezTo>
                            <a:pt x="28" y="35"/>
                            <a:pt x="29" y="34"/>
                            <a:pt x="29" y="34"/>
                          </a:cubicBezTo>
                          <a:cubicBezTo>
                            <a:pt x="30" y="33"/>
                            <a:pt x="29" y="33"/>
                            <a:pt x="30" y="32"/>
                          </a:cubicBezTo>
                          <a:cubicBezTo>
                            <a:pt x="30" y="32"/>
                            <a:pt x="31" y="31"/>
                            <a:pt x="31" y="31"/>
                          </a:cubicBezTo>
                          <a:cubicBezTo>
                            <a:pt x="31" y="29"/>
                            <a:pt x="30" y="28"/>
                            <a:pt x="31" y="26"/>
                          </a:cubicBezTo>
                          <a:cubicBezTo>
                            <a:pt x="31" y="26"/>
                            <a:pt x="32" y="25"/>
                            <a:pt x="32" y="25"/>
                          </a:cubicBezTo>
                          <a:cubicBezTo>
                            <a:pt x="32" y="24"/>
                            <a:pt x="32" y="24"/>
                            <a:pt x="32" y="24"/>
                          </a:cubicBezTo>
                          <a:cubicBezTo>
                            <a:pt x="32" y="25"/>
                            <a:pt x="31" y="24"/>
                            <a:pt x="33" y="23"/>
                          </a:cubicBezTo>
                          <a:cubicBezTo>
                            <a:pt x="33" y="22"/>
                            <a:pt x="33" y="22"/>
                            <a:pt x="33" y="21"/>
                          </a:cubicBezTo>
                          <a:cubicBezTo>
                            <a:pt x="33" y="21"/>
                            <a:pt x="32" y="21"/>
                            <a:pt x="32" y="20"/>
                          </a:cubicBezTo>
                          <a:cubicBezTo>
                            <a:pt x="31" y="19"/>
                            <a:pt x="31" y="18"/>
                            <a:pt x="31" y="17"/>
                          </a:cubicBezTo>
                          <a:cubicBezTo>
                            <a:pt x="32" y="17"/>
                            <a:pt x="32" y="16"/>
                            <a:pt x="32" y="16"/>
                          </a:cubicBezTo>
                          <a:cubicBezTo>
                            <a:pt x="33" y="17"/>
                            <a:pt x="33" y="18"/>
                            <a:pt x="33" y="19"/>
                          </a:cubicBezTo>
                          <a:cubicBezTo>
                            <a:pt x="34" y="19"/>
                            <a:pt x="34" y="19"/>
                            <a:pt x="34" y="19"/>
                          </a:cubicBezTo>
                          <a:cubicBezTo>
                            <a:pt x="35" y="17"/>
                            <a:pt x="36" y="15"/>
                            <a:pt x="35" y="12"/>
                          </a:cubicBezTo>
                          <a:cubicBezTo>
                            <a:pt x="35" y="12"/>
                            <a:pt x="34" y="11"/>
                            <a:pt x="34" y="11"/>
                          </a:cubicBezTo>
                          <a:cubicBezTo>
                            <a:pt x="34" y="10"/>
                            <a:pt x="34" y="10"/>
                            <a:pt x="34" y="9"/>
                          </a:cubicBezTo>
                          <a:cubicBezTo>
                            <a:pt x="34" y="9"/>
                            <a:pt x="34" y="9"/>
                            <a:pt x="34" y="8"/>
                          </a:cubicBezTo>
                          <a:cubicBezTo>
                            <a:pt x="34" y="8"/>
                            <a:pt x="33" y="4"/>
                            <a:pt x="33" y="3"/>
                          </a:cubicBezTo>
                          <a:cubicBezTo>
                            <a:pt x="32" y="2"/>
                            <a:pt x="32" y="3"/>
                            <a:pt x="31" y="3"/>
                          </a:cubicBezTo>
                          <a:cubicBezTo>
                            <a:pt x="31" y="3"/>
                            <a:pt x="31" y="2"/>
                            <a:pt x="30" y="2"/>
                          </a:cubicBezTo>
                          <a:cubicBezTo>
                            <a:pt x="30" y="1"/>
                            <a:pt x="30" y="1"/>
                            <a:pt x="29" y="1"/>
                          </a:cubicBezTo>
                          <a:cubicBezTo>
                            <a:pt x="30" y="1"/>
                            <a:pt x="29" y="0"/>
                            <a:pt x="29" y="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71" name="Freeform 121">
                      <a:extLst>
                        <a:ext uri="{FF2B5EF4-FFF2-40B4-BE49-F238E27FC236}">
                          <a16:creationId xmlns:a16="http://schemas.microsoft.com/office/drawing/2014/main" id="{771329A5-BB5F-7A96-4D85-931C3027F8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79945" y="2365729"/>
                      <a:ext cx="227153" cy="115298"/>
                    </a:xfrm>
                    <a:custGeom>
                      <a:avLst/>
                      <a:gdLst>
                        <a:gd name="T0" fmla="*/ 0 w 33"/>
                        <a:gd name="T1" fmla="*/ 3 h 16"/>
                        <a:gd name="T2" fmla="*/ 2 w 33"/>
                        <a:gd name="T3" fmla="*/ 4 h 16"/>
                        <a:gd name="T4" fmla="*/ 3 w 33"/>
                        <a:gd name="T5" fmla="*/ 4 h 16"/>
                        <a:gd name="T6" fmla="*/ 4 w 33"/>
                        <a:gd name="T7" fmla="*/ 6 h 16"/>
                        <a:gd name="T8" fmla="*/ 7 w 33"/>
                        <a:gd name="T9" fmla="*/ 7 h 16"/>
                        <a:gd name="T10" fmla="*/ 8 w 33"/>
                        <a:gd name="T11" fmla="*/ 13 h 16"/>
                        <a:gd name="T12" fmla="*/ 8 w 33"/>
                        <a:gd name="T13" fmla="*/ 13 h 16"/>
                        <a:gd name="T14" fmla="*/ 10 w 33"/>
                        <a:gd name="T15" fmla="*/ 14 h 16"/>
                        <a:gd name="T16" fmla="*/ 12 w 33"/>
                        <a:gd name="T17" fmla="*/ 14 h 16"/>
                        <a:gd name="T18" fmla="*/ 14 w 33"/>
                        <a:gd name="T19" fmla="*/ 14 h 16"/>
                        <a:gd name="T20" fmla="*/ 17 w 33"/>
                        <a:gd name="T21" fmla="*/ 14 h 16"/>
                        <a:gd name="T22" fmla="*/ 18 w 33"/>
                        <a:gd name="T23" fmla="*/ 15 h 16"/>
                        <a:gd name="T24" fmla="*/ 18 w 33"/>
                        <a:gd name="T25" fmla="*/ 15 h 16"/>
                        <a:gd name="T26" fmla="*/ 19 w 33"/>
                        <a:gd name="T27" fmla="*/ 15 h 16"/>
                        <a:gd name="T28" fmla="*/ 22 w 33"/>
                        <a:gd name="T29" fmla="*/ 15 h 16"/>
                        <a:gd name="T30" fmla="*/ 25 w 33"/>
                        <a:gd name="T31" fmla="*/ 15 h 16"/>
                        <a:gd name="T32" fmla="*/ 26 w 33"/>
                        <a:gd name="T33" fmla="*/ 13 h 16"/>
                        <a:gd name="T34" fmla="*/ 28 w 33"/>
                        <a:gd name="T35" fmla="*/ 13 h 16"/>
                        <a:gd name="T36" fmla="*/ 30 w 33"/>
                        <a:gd name="T37" fmla="*/ 14 h 16"/>
                        <a:gd name="T38" fmla="*/ 33 w 33"/>
                        <a:gd name="T39" fmla="*/ 15 h 16"/>
                        <a:gd name="T40" fmla="*/ 32 w 33"/>
                        <a:gd name="T41" fmla="*/ 13 h 16"/>
                        <a:gd name="T42" fmla="*/ 33 w 33"/>
                        <a:gd name="T43" fmla="*/ 12 h 16"/>
                        <a:gd name="T44" fmla="*/ 32 w 33"/>
                        <a:gd name="T45" fmla="*/ 10 h 16"/>
                        <a:gd name="T46" fmla="*/ 29 w 33"/>
                        <a:gd name="T47" fmla="*/ 10 h 16"/>
                        <a:gd name="T48" fmla="*/ 29 w 33"/>
                        <a:gd name="T49" fmla="*/ 8 h 16"/>
                        <a:gd name="T50" fmla="*/ 27 w 33"/>
                        <a:gd name="T51" fmla="*/ 7 h 16"/>
                        <a:gd name="T52" fmla="*/ 25 w 33"/>
                        <a:gd name="T53" fmla="*/ 5 h 16"/>
                        <a:gd name="T54" fmla="*/ 23 w 33"/>
                        <a:gd name="T55" fmla="*/ 4 h 16"/>
                        <a:gd name="T56" fmla="*/ 21 w 33"/>
                        <a:gd name="T57" fmla="*/ 5 h 16"/>
                        <a:gd name="T58" fmla="*/ 18 w 33"/>
                        <a:gd name="T59" fmla="*/ 5 h 16"/>
                        <a:gd name="T60" fmla="*/ 14 w 33"/>
                        <a:gd name="T61" fmla="*/ 3 h 16"/>
                        <a:gd name="T62" fmla="*/ 12 w 33"/>
                        <a:gd name="T63" fmla="*/ 2 h 16"/>
                        <a:gd name="T64" fmla="*/ 8 w 33"/>
                        <a:gd name="T65" fmla="*/ 2 h 16"/>
                        <a:gd name="T66" fmla="*/ 5 w 33"/>
                        <a:gd name="T67" fmla="*/ 1 h 16"/>
                        <a:gd name="T68" fmla="*/ 2 w 33"/>
                        <a:gd name="T69" fmla="*/ 1 h 16"/>
                        <a:gd name="T70" fmla="*/ 0 w 33"/>
                        <a:gd name="T71" fmla="*/ 3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33" h="16">
                          <a:moveTo>
                            <a:pt x="0" y="3"/>
                          </a:move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3" y="5"/>
                            <a:pt x="4" y="5"/>
                            <a:pt x="4" y="6"/>
                          </a:cubicBezTo>
                          <a:cubicBezTo>
                            <a:pt x="5" y="6"/>
                            <a:pt x="7" y="7"/>
                            <a:pt x="7" y="7"/>
                          </a:cubicBezTo>
                          <a:cubicBezTo>
                            <a:pt x="7" y="8"/>
                            <a:pt x="8" y="11"/>
                            <a:pt x="8" y="13"/>
                          </a:cubicBezTo>
                          <a:cubicBezTo>
                            <a:pt x="8" y="13"/>
                            <a:pt x="8" y="13"/>
                            <a:pt x="8" y="13"/>
                          </a:cubicBezTo>
                          <a:cubicBezTo>
                            <a:pt x="8" y="13"/>
                            <a:pt x="8" y="14"/>
                            <a:pt x="10" y="14"/>
                          </a:cubicBezTo>
                          <a:cubicBezTo>
                            <a:pt x="11" y="13"/>
                            <a:pt x="11" y="14"/>
                            <a:pt x="12" y="14"/>
                          </a:cubicBezTo>
                          <a:cubicBezTo>
                            <a:pt x="13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6" y="14"/>
                            <a:pt x="17" y="14"/>
                          </a:cubicBezTo>
                          <a:cubicBezTo>
                            <a:pt x="18" y="14"/>
                            <a:pt x="18" y="15"/>
                            <a:pt x="18" y="15"/>
                          </a:cubicBezTo>
                          <a:cubicBezTo>
                            <a:pt x="18" y="15"/>
                            <a:pt x="18" y="15"/>
                            <a:pt x="18" y="15"/>
                          </a:cubicBezTo>
                          <a:cubicBezTo>
                            <a:pt x="19" y="15"/>
                            <a:pt x="19" y="15"/>
                            <a:pt x="19" y="15"/>
                          </a:cubicBezTo>
                          <a:cubicBezTo>
                            <a:pt x="19" y="15"/>
                            <a:pt x="21" y="15"/>
                            <a:pt x="22" y="15"/>
                          </a:cubicBezTo>
                          <a:cubicBezTo>
                            <a:pt x="23" y="15"/>
                            <a:pt x="25" y="15"/>
                            <a:pt x="25" y="15"/>
                          </a:cubicBezTo>
                          <a:cubicBezTo>
                            <a:pt x="25" y="15"/>
                            <a:pt x="26" y="14"/>
                            <a:pt x="26" y="13"/>
                          </a:cubicBezTo>
                          <a:cubicBezTo>
                            <a:pt x="27" y="12"/>
                            <a:pt x="27" y="13"/>
                            <a:pt x="28" y="13"/>
                          </a:cubicBezTo>
                          <a:cubicBezTo>
                            <a:pt x="29" y="13"/>
                            <a:pt x="30" y="14"/>
                            <a:pt x="30" y="14"/>
                          </a:cubicBezTo>
                          <a:cubicBezTo>
                            <a:pt x="30" y="14"/>
                            <a:pt x="32" y="16"/>
                            <a:pt x="33" y="15"/>
                          </a:cubicBezTo>
                          <a:cubicBezTo>
                            <a:pt x="33" y="15"/>
                            <a:pt x="33" y="14"/>
                            <a:pt x="32" y="13"/>
                          </a:cubicBezTo>
                          <a:cubicBezTo>
                            <a:pt x="31" y="12"/>
                            <a:pt x="33" y="12"/>
                            <a:pt x="33" y="12"/>
                          </a:cubicBezTo>
                          <a:cubicBezTo>
                            <a:pt x="33" y="12"/>
                            <a:pt x="33" y="11"/>
                            <a:pt x="32" y="10"/>
                          </a:cubicBezTo>
                          <a:cubicBezTo>
                            <a:pt x="31" y="9"/>
                            <a:pt x="30" y="10"/>
                            <a:pt x="29" y="10"/>
                          </a:cubicBezTo>
                          <a:cubicBezTo>
                            <a:pt x="28" y="9"/>
                            <a:pt x="30" y="8"/>
                            <a:pt x="29" y="8"/>
                          </a:cubicBezTo>
                          <a:cubicBezTo>
                            <a:pt x="28" y="8"/>
                            <a:pt x="28" y="7"/>
                            <a:pt x="27" y="7"/>
                          </a:cubicBezTo>
                          <a:cubicBezTo>
                            <a:pt x="26" y="6"/>
                            <a:pt x="26" y="6"/>
                            <a:pt x="25" y="5"/>
                          </a:cubicBezTo>
                          <a:cubicBezTo>
                            <a:pt x="25" y="4"/>
                            <a:pt x="24" y="4"/>
                            <a:pt x="23" y="4"/>
                          </a:cubicBezTo>
                          <a:cubicBezTo>
                            <a:pt x="22" y="5"/>
                            <a:pt x="22" y="6"/>
                            <a:pt x="21" y="5"/>
                          </a:cubicBezTo>
                          <a:cubicBezTo>
                            <a:pt x="20" y="4"/>
                            <a:pt x="19" y="5"/>
                            <a:pt x="18" y="5"/>
                          </a:cubicBezTo>
                          <a:cubicBezTo>
                            <a:pt x="16" y="5"/>
                            <a:pt x="15" y="4"/>
                            <a:pt x="14" y="3"/>
                          </a:cubicBezTo>
                          <a:cubicBezTo>
                            <a:pt x="13" y="2"/>
                            <a:pt x="13" y="2"/>
                            <a:pt x="12" y="2"/>
                          </a:cubicBezTo>
                          <a:cubicBezTo>
                            <a:pt x="10" y="2"/>
                            <a:pt x="10" y="2"/>
                            <a:pt x="8" y="2"/>
                          </a:cubicBezTo>
                          <a:cubicBezTo>
                            <a:pt x="6" y="1"/>
                            <a:pt x="5" y="1"/>
                            <a:pt x="5" y="1"/>
                          </a:cubicBezTo>
                          <a:cubicBezTo>
                            <a:pt x="4" y="0"/>
                            <a:pt x="2" y="0"/>
                            <a:pt x="2" y="1"/>
                          </a:cubicBezTo>
                          <a:cubicBezTo>
                            <a:pt x="1" y="1"/>
                            <a:pt x="0" y="3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472" name="Group 2471">
                      <a:extLst>
                        <a:ext uri="{FF2B5EF4-FFF2-40B4-BE49-F238E27FC236}">
                          <a16:creationId xmlns:a16="http://schemas.microsoft.com/office/drawing/2014/main" id="{43E6FABB-0A2B-6D8F-A628-D5D7CA11FD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87133" y="2808832"/>
                      <a:ext cx="2466667" cy="1308963"/>
                      <a:chOff x="5787133" y="2808832"/>
                      <a:chExt cx="2466667" cy="1308963"/>
                    </a:xfrm>
                  </p:grpSpPr>
                  <p:sp>
                    <p:nvSpPr>
                      <p:cNvPr id="2477" name="NO ACTIVE FILL">
                        <a:extLst>
                          <a:ext uri="{FF2B5EF4-FFF2-40B4-BE49-F238E27FC236}">
                            <a16:creationId xmlns:a16="http://schemas.microsoft.com/office/drawing/2014/main" id="{ED62CED0-40D1-44E5-9EDC-0C1E86365D6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347519" y="3600010"/>
                        <a:ext cx="87862" cy="262246"/>
                      </a:xfrm>
                      <a:custGeom>
                        <a:avLst/>
                        <a:gdLst>
                          <a:gd name="T0" fmla="*/ 8 w 13"/>
                          <a:gd name="T1" fmla="*/ 34 h 36"/>
                          <a:gd name="T2" fmla="*/ 9 w 13"/>
                          <a:gd name="T3" fmla="*/ 30 h 36"/>
                          <a:gd name="T4" fmla="*/ 8 w 13"/>
                          <a:gd name="T5" fmla="*/ 27 h 36"/>
                          <a:gd name="T6" fmla="*/ 9 w 13"/>
                          <a:gd name="T7" fmla="*/ 21 h 36"/>
                          <a:gd name="T8" fmla="*/ 9 w 13"/>
                          <a:gd name="T9" fmla="*/ 20 h 36"/>
                          <a:gd name="T10" fmla="*/ 10 w 13"/>
                          <a:gd name="T11" fmla="*/ 18 h 36"/>
                          <a:gd name="T12" fmla="*/ 11 w 13"/>
                          <a:gd name="T13" fmla="*/ 17 h 36"/>
                          <a:gd name="T14" fmla="*/ 11 w 13"/>
                          <a:gd name="T15" fmla="*/ 14 h 36"/>
                          <a:gd name="T16" fmla="*/ 12 w 13"/>
                          <a:gd name="T17" fmla="*/ 12 h 36"/>
                          <a:gd name="T18" fmla="*/ 12 w 13"/>
                          <a:gd name="T19" fmla="*/ 10 h 36"/>
                          <a:gd name="T20" fmla="*/ 12 w 13"/>
                          <a:gd name="T21" fmla="*/ 7 h 36"/>
                          <a:gd name="T22" fmla="*/ 11 w 13"/>
                          <a:gd name="T23" fmla="*/ 6 h 36"/>
                          <a:gd name="T24" fmla="*/ 11 w 13"/>
                          <a:gd name="T25" fmla="*/ 3 h 36"/>
                          <a:gd name="T26" fmla="*/ 8 w 13"/>
                          <a:gd name="T27" fmla="*/ 2 h 36"/>
                          <a:gd name="T28" fmla="*/ 8 w 13"/>
                          <a:gd name="T29" fmla="*/ 1 h 36"/>
                          <a:gd name="T30" fmla="*/ 6 w 13"/>
                          <a:gd name="T31" fmla="*/ 1 h 36"/>
                          <a:gd name="T32" fmla="*/ 4 w 13"/>
                          <a:gd name="T33" fmla="*/ 3 h 36"/>
                          <a:gd name="T34" fmla="*/ 3 w 13"/>
                          <a:gd name="T35" fmla="*/ 4 h 36"/>
                          <a:gd name="T36" fmla="*/ 2 w 13"/>
                          <a:gd name="T37" fmla="*/ 5 h 36"/>
                          <a:gd name="T38" fmla="*/ 1 w 13"/>
                          <a:gd name="T39" fmla="*/ 6 h 36"/>
                          <a:gd name="T40" fmla="*/ 0 w 13"/>
                          <a:gd name="T41" fmla="*/ 6 h 36"/>
                          <a:gd name="T42" fmla="*/ 0 w 13"/>
                          <a:gd name="T43" fmla="*/ 11 h 36"/>
                          <a:gd name="T44" fmla="*/ 3 w 13"/>
                          <a:gd name="T45" fmla="*/ 11 h 36"/>
                          <a:gd name="T46" fmla="*/ 3 w 13"/>
                          <a:gd name="T47" fmla="*/ 14 h 36"/>
                          <a:gd name="T48" fmla="*/ 4 w 13"/>
                          <a:gd name="T49" fmla="*/ 17 h 36"/>
                          <a:gd name="T50" fmla="*/ 4 w 13"/>
                          <a:gd name="T51" fmla="*/ 20 h 36"/>
                          <a:gd name="T52" fmla="*/ 4 w 13"/>
                          <a:gd name="T53" fmla="*/ 23 h 36"/>
                          <a:gd name="T54" fmla="*/ 3 w 13"/>
                          <a:gd name="T55" fmla="*/ 27 h 36"/>
                          <a:gd name="T56" fmla="*/ 3 w 13"/>
                          <a:gd name="T57" fmla="*/ 30 h 36"/>
                          <a:gd name="T58" fmla="*/ 3 w 13"/>
                          <a:gd name="T59" fmla="*/ 32 h 36"/>
                          <a:gd name="T60" fmla="*/ 4 w 13"/>
                          <a:gd name="T61" fmla="*/ 33 h 36"/>
                          <a:gd name="T62" fmla="*/ 5 w 13"/>
                          <a:gd name="T63" fmla="*/ 36 h 36"/>
                          <a:gd name="T64" fmla="*/ 5 w 13"/>
                          <a:gd name="T65" fmla="*/ 36 h 36"/>
                          <a:gd name="T66" fmla="*/ 6 w 13"/>
                          <a:gd name="T67" fmla="*/ 34 h 36"/>
                          <a:gd name="T68" fmla="*/ 8 w 13"/>
                          <a:gd name="T69" fmla="*/ 34 h 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</a:cxnLst>
                        <a:rect l="0" t="0" r="r" b="b"/>
                        <a:pathLst>
                          <a:path w="13" h="36">
                            <a:moveTo>
                              <a:pt x="8" y="34"/>
                            </a:moveTo>
                            <a:cubicBezTo>
                              <a:pt x="8" y="34"/>
                              <a:pt x="9" y="31"/>
                              <a:pt x="9" y="30"/>
                            </a:cubicBezTo>
                            <a:cubicBezTo>
                              <a:pt x="9" y="29"/>
                              <a:pt x="9" y="28"/>
                              <a:pt x="8" y="27"/>
                            </a:cubicBezTo>
                            <a:cubicBezTo>
                              <a:pt x="7" y="26"/>
                              <a:pt x="9" y="22"/>
                              <a:pt x="9" y="21"/>
                            </a:cubicBezTo>
                            <a:cubicBezTo>
                              <a:pt x="8" y="20"/>
                              <a:pt x="8" y="19"/>
                              <a:pt x="9" y="20"/>
                            </a:cubicBezTo>
                            <a:cubicBezTo>
                              <a:pt x="10" y="20"/>
                              <a:pt x="10" y="19"/>
                              <a:pt x="10" y="18"/>
                            </a:cubicBezTo>
                            <a:cubicBezTo>
                              <a:pt x="9" y="18"/>
                              <a:pt x="10" y="18"/>
                              <a:pt x="11" y="17"/>
                            </a:cubicBezTo>
                            <a:cubicBezTo>
                              <a:pt x="11" y="16"/>
                              <a:pt x="11" y="15"/>
                              <a:pt x="11" y="14"/>
                            </a:cubicBezTo>
                            <a:cubicBezTo>
                              <a:pt x="11" y="13"/>
                              <a:pt x="11" y="12"/>
                              <a:pt x="12" y="12"/>
                            </a:cubicBezTo>
                            <a:cubicBezTo>
                              <a:pt x="13" y="12"/>
                              <a:pt x="11" y="11"/>
                              <a:pt x="12" y="10"/>
                            </a:cubicBezTo>
                            <a:cubicBezTo>
                              <a:pt x="13" y="8"/>
                              <a:pt x="13" y="8"/>
                              <a:pt x="12" y="7"/>
                            </a:cubicBezTo>
                            <a:cubicBezTo>
                              <a:pt x="11" y="7"/>
                              <a:pt x="10" y="7"/>
                              <a:pt x="11" y="6"/>
                            </a:cubicBezTo>
                            <a:cubicBezTo>
                              <a:pt x="12" y="5"/>
                              <a:pt x="11" y="3"/>
                              <a:pt x="11" y="3"/>
                            </a:cubicBezTo>
                            <a:cubicBezTo>
                              <a:pt x="8" y="2"/>
                              <a:pt x="8" y="2"/>
                              <a:pt x="8" y="2"/>
                            </a:cubicBezTo>
                            <a:cubicBezTo>
                              <a:pt x="8" y="2"/>
                              <a:pt x="9" y="2"/>
                              <a:pt x="8" y="1"/>
                            </a:cubicBezTo>
                            <a:cubicBezTo>
                              <a:pt x="7" y="0"/>
                              <a:pt x="6" y="1"/>
                              <a:pt x="6" y="1"/>
                            </a:cubicBezTo>
                            <a:cubicBezTo>
                              <a:pt x="4" y="3"/>
                              <a:pt x="4" y="3"/>
                              <a:pt x="4" y="3"/>
                            </a:cubicBezTo>
                            <a:cubicBezTo>
                              <a:pt x="4" y="3"/>
                              <a:pt x="4" y="3"/>
                              <a:pt x="3" y="4"/>
                            </a:cubicBezTo>
                            <a:cubicBezTo>
                              <a:pt x="2" y="5"/>
                              <a:pt x="2" y="5"/>
                              <a:pt x="2" y="5"/>
                            </a:cubicBezTo>
                            <a:cubicBezTo>
                              <a:pt x="2" y="5"/>
                              <a:pt x="2" y="6"/>
                              <a:pt x="1" y="6"/>
                            </a:cubicBezTo>
                            <a:cubicBezTo>
                              <a:pt x="0" y="6"/>
                              <a:pt x="0" y="6"/>
                              <a:pt x="0" y="6"/>
                            </a:cubicBezTo>
                            <a:cubicBezTo>
                              <a:pt x="0" y="11"/>
                              <a:pt x="0" y="11"/>
                              <a:pt x="0" y="11"/>
                            </a:cubicBezTo>
                            <a:cubicBezTo>
                              <a:pt x="3" y="11"/>
                              <a:pt x="3" y="11"/>
                              <a:pt x="3" y="11"/>
                            </a:cubicBezTo>
                            <a:cubicBezTo>
                              <a:pt x="3" y="11"/>
                              <a:pt x="4" y="13"/>
                              <a:pt x="3" y="14"/>
                            </a:cubicBezTo>
                            <a:cubicBezTo>
                              <a:pt x="3" y="15"/>
                              <a:pt x="4" y="17"/>
                              <a:pt x="4" y="17"/>
                            </a:cubicBezTo>
                            <a:cubicBezTo>
                              <a:pt x="4" y="17"/>
                              <a:pt x="4" y="18"/>
                              <a:pt x="4" y="20"/>
                            </a:cubicBezTo>
                            <a:cubicBezTo>
                              <a:pt x="3" y="22"/>
                              <a:pt x="4" y="22"/>
                              <a:pt x="4" y="23"/>
                            </a:cubicBezTo>
                            <a:cubicBezTo>
                              <a:pt x="4" y="25"/>
                              <a:pt x="4" y="25"/>
                              <a:pt x="3" y="27"/>
                            </a:cubicBezTo>
                            <a:cubicBezTo>
                              <a:pt x="3" y="28"/>
                              <a:pt x="3" y="28"/>
                              <a:pt x="3" y="30"/>
                            </a:cubicBezTo>
                            <a:cubicBezTo>
                              <a:pt x="4" y="31"/>
                              <a:pt x="3" y="32"/>
                              <a:pt x="3" y="32"/>
                            </a:cubicBezTo>
                            <a:cubicBezTo>
                              <a:pt x="3" y="32"/>
                              <a:pt x="3" y="32"/>
                              <a:pt x="4" y="33"/>
                            </a:cubicBezTo>
                            <a:cubicBezTo>
                              <a:pt x="5" y="34"/>
                              <a:pt x="5" y="36"/>
                              <a:pt x="5" y="36"/>
                            </a:cubicBezTo>
                            <a:cubicBezTo>
                              <a:pt x="5" y="36"/>
                              <a:pt x="5" y="36"/>
                              <a:pt x="5" y="36"/>
                            </a:cubicBezTo>
                            <a:cubicBezTo>
                              <a:pt x="5" y="36"/>
                              <a:pt x="6" y="34"/>
                              <a:pt x="6" y="34"/>
                            </a:cubicBezTo>
                            <a:cubicBezTo>
                              <a:pt x="6" y="34"/>
                              <a:pt x="7" y="34"/>
                              <a:pt x="8" y="34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78" name="Freeform 9">
                        <a:extLst>
                          <a:ext uri="{FF2B5EF4-FFF2-40B4-BE49-F238E27FC236}">
                            <a16:creationId xmlns:a16="http://schemas.microsoft.com/office/drawing/2014/main" id="{5B9E5C35-D7F9-26E0-A495-9FBF0F62D078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674732" y="3375002"/>
                        <a:ext cx="379304" cy="259985"/>
                      </a:xfrm>
                      <a:custGeom>
                        <a:avLst/>
                        <a:gdLst>
                          <a:gd name="T0" fmla="*/ 1 w 55"/>
                          <a:gd name="T1" fmla="*/ 11 h 36"/>
                          <a:gd name="T2" fmla="*/ 2 w 55"/>
                          <a:gd name="T3" fmla="*/ 9 h 36"/>
                          <a:gd name="T4" fmla="*/ 3 w 55"/>
                          <a:gd name="T5" fmla="*/ 8 h 36"/>
                          <a:gd name="T6" fmla="*/ 4 w 55"/>
                          <a:gd name="T7" fmla="*/ 7 h 36"/>
                          <a:gd name="T8" fmla="*/ 5 w 55"/>
                          <a:gd name="T9" fmla="*/ 6 h 36"/>
                          <a:gd name="T10" fmla="*/ 6 w 55"/>
                          <a:gd name="T11" fmla="*/ 7 h 36"/>
                          <a:gd name="T12" fmla="*/ 9 w 55"/>
                          <a:gd name="T13" fmla="*/ 7 h 36"/>
                          <a:gd name="T14" fmla="*/ 17 w 55"/>
                          <a:gd name="T15" fmla="*/ 9 h 36"/>
                          <a:gd name="T16" fmla="*/ 18 w 55"/>
                          <a:gd name="T17" fmla="*/ 14 h 36"/>
                          <a:gd name="T18" fmla="*/ 21 w 55"/>
                          <a:gd name="T19" fmla="*/ 12 h 36"/>
                          <a:gd name="T20" fmla="*/ 27 w 55"/>
                          <a:gd name="T21" fmla="*/ 5 h 36"/>
                          <a:gd name="T22" fmla="*/ 43 w 55"/>
                          <a:gd name="T23" fmla="*/ 0 h 36"/>
                          <a:gd name="T24" fmla="*/ 42 w 55"/>
                          <a:gd name="T25" fmla="*/ 1 h 36"/>
                          <a:gd name="T26" fmla="*/ 48 w 55"/>
                          <a:gd name="T27" fmla="*/ 10 h 36"/>
                          <a:gd name="T28" fmla="*/ 50 w 55"/>
                          <a:gd name="T29" fmla="*/ 11 h 36"/>
                          <a:gd name="T30" fmla="*/ 49 w 55"/>
                          <a:gd name="T31" fmla="*/ 11 h 36"/>
                          <a:gd name="T32" fmla="*/ 48 w 55"/>
                          <a:gd name="T33" fmla="*/ 12 h 36"/>
                          <a:gd name="T34" fmla="*/ 46 w 55"/>
                          <a:gd name="T35" fmla="*/ 13 h 36"/>
                          <a:gd name="T36" fmla="*/ 45 w 55"/>
                          <a:gd name="T37" fmla="*/ 16 h 36"/>
                          <a:gd name="T38" fmla="*/ 44 w 55"/>
                          <a:gd name="T39" fmla="*/ 16 h 36"/>
                          <a:gd name="T40" fmla="*/ 42 w 55"/>
                          <a:gd name="T41" fmla="*/ 19 h 36"/>
                          <a:gd name="T42" fmla="*/ 35 w 55"/>
                          <a:gd name="T43" fmla="*/ 22 h 36"/>
                          <a:gd name="T44" fmla="*/ 33 w 55"/>
                          <a:gd name="T45" fmla="*/ 23 h 36"/>
                          <a:gd name="T46" fmla="*/ 32 w 55"/>
                          <a:gd name="T47" fmla="*/ 23 h 36"/>
                          <a:gd name="T48" fmla="*/ 28 w 55"/>
                          <a:gd name="T49" fmla="*/ 25 h 36"/>
                          <a:gd name="T50" fmla="*/ 28 w 55"/>
                          <a:gd name="T51" fmla="*/ 26 h 36"/>
                          <a:gd name="T52" fmla="*/ 24 w 55"/>
                          <a:gd name="T53" fmla="*/ 26 h 36"/>
                          <a:gd name="T54" fmla="*/ 24 w 55"/>
                          <a:gd name="T55" fmla="*/ 27 h 36"/>
                          <a:gd name="T56" fmla="*/ 20 w 55"/>
                          <a:gd name="T57" fmla="*/ 29 h 36"/>
                          <a:gd name="T58" fmla="*/ 14 w 55"/>
                          <a:gd name="T59" fmla="*/ 30 h 36"/>
                          <a:gd name="T60" fmla="*/ 12 w 55"/>
                          <a:gd name="T61" fmla="*/ 32 h 36"/>
                          <a:gd name="T62" fmla="*/ 10 w 55"/>
                          <a:gd name="T63" fmla="*/ 32 h 36"/>
                          <a:gd name="T64" fmla="*/ 9 w 55"/>
                          <a:gd name="T65" fmla="*/ 33 h 36"/>
                          <a:gd name="T66" fmla="*/ 4 w 55"/>
                          <a:gd name="T67" fmla="*/ 32 h 36"/>
                          <a:gd name="T68" fmla="*/ 3 w 55"/>
                          <a:gd name="T69" fmla="*/ 28 h 36"/>
                          <a:gd name="T70" fmla="*/ 4 w 55"/>
                          <a:gd name="T71" fmla="*/ 27 h 36"/>
                          <a:gd name="T72" fmla="*/ 2 w 55"/>
                          <a:gd name="T73" fmla="*/ 25 h 36"/>
                          <a:gd name="T74" fmla="*/ 1 w 55"/>
                          <a:gd name="T75" fmla="*/ 20 h 36"/>
                          <a:gd name="T76" fmla="*/ 1 w 55"/>
                          <a:gd name="T77" fmla="*/ 20 h 36"/>
                          <a:gd name="T78" fmla="*/ 1 w 55"/>
                          <a:gd name="T79" fmla="*/ 17 h 36"/>
                          <a:gd name="T80" fmla="*/ 1 w 55"/>
                          <a:gd name="T81" fmla="*/ 16 h 36"/>
                          <a:gd name="T82" fmla="*/ 1 w 55"/>
                          <a:gd name="T83" fmla="*/ 11 h 36"/>
                          <a:gd name="T84" fmla="*/ 50 w 55"/>
                          <a:gd name="T85" fmla="*/ 34 h 36"/>
                          <a:gd name="T86" fmla="*/ 51 w 55"/>
                          <a:gd name="T87" fmla="*/ 35 h 36"/>
                          <a:gd name="T88" fmla="*/ 53 w 55"/>
                          <a:gd name="T89" fmla="*/ 35 h 36"/>
                          <a:gd name="T90" fmla="*/ 50 w 55"/>
                          <a:gd name="T91" fmla="*/ 34 h 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</a:cxnLst>
                        <a:rect l="0" t="0" r="r" b="b"/>
                        <a:pathLst>
                          <a:path w="55" h="36">
                            <a:moveTo>
                              <a:pt x="1" y="11"/>
                            </a:moveTo>
                            <a:cubicBezTo>
                              <a:pt x="1" y="11"/>
                              <a:pt x="2" y="10"/>
                              <a:pt x="2" y="9"/>
                            </a:cubicBezTo>
                            <a:cubicBezTo>
                              <a:pt x="2" y="8"/>
                              <a:pt x="3" y="9"/>
                              <a:pt x="3" y="8"/>
                            </a:cubicBezTo>
                            <a:cubicBezTo>
                              <a:pt x="3" y="7"/>
                              <a:pt x="3" y="7"/>
                              <a:pt x="4" y="7"/>
                            </a:cubicBezTo>
                            <a:cubicBezTo>
                              <a:pt x="4" y="6"/>
                              <a:pt x="4" y="6"/>
                              <a:pt x="5" y="6"/>
                            </a:cubicBezTo>
                            <a:cubicBezTo>
                              <a:pt x="7" y="5"/>
                              <a:pt x="5" y="7"/>
                              <a:pt x="6" y="7"/>
                            </a:cubicBezTo>
                            <a:cubicBezTo>
                              <a:pt x="7" y="8"/>
                              <a:pt x="8" y="7"/>
                              <a:pt x="9" y="7"/>
                            </a:cubicBezTo>
                            <a:cubicBezTo>
                              <a:pt x="11" y="7"/>
                              <a:pt x="17" y="9"/>
                              <a:pt x="17" y="9"/>
                            </a:cubicBezTo>
                            <a:cubicBezTo>
                              <a:pt x="18" y="14"/>
                              <a:pt x="18" y="14"/>
                              <a:pt x="18" y="14"/>
                            </a:cubicBezTo>
                            <a:cubicBezTo>
                              <a:pt x="18" y="14"/>
                              <a:pt x="21" y="12"/>
                              <a:pt x="21" y="12"/>
                            </a:cubicBezTo>
                            <a:cubicBezTo>
                              <a:pt x="27" y="5"/>
                              <a:pt x="27" y="5"/>
                              <a:pt x="27" y="5"/>
                            </a:cubicBezTo>
                            <a:cubicBezTo>
                              <a:pt x="43" y="0"/>
                              <a:pt x="43" y="0"/>
                              <a:pt x="43" y="0"/>
                            </a:cubicBezTo>
                            <a:cubicBezTo>
                              <a:pt x="42" y="1"/>
                              <a:pt x="42" y="1"/>
                              <a:pt x="42" y="1"/>
                            </a:cubicBezTo>
                            <a:cubicBezTo>
                              <a:pt x="48" y="10"/>
                              <a:pt x="48" y="10"/>
                              <a:pt x="48" y="10"/>
                            </a:cubicBezTo>
                            <a:cubicBezTo>
                              <a:pt x="50" y="11"/>
                              <a:pt x="50" y="11"/>
                              <a:pt x="50" y="11"/>
                            </a:cubicBezTo>
                            <a:cubicBezTo>
                              <a:pt x="50" y="11"/>
                              <a:pt x="49" y="11"/>
                              <a:pt x="49" y="11"/>
                            </a:cubicBezTo>
                            <a:cubicBezTo>
                              <a:pt x="49" y="11"/>
                              <a:pt x="49" y="12"/>
                              <a:pt x="48" y="12"/>
                            </a:cubicBezTo>
                            <a:cubicBezTo>
                              <a:pt x="47" y="13"/>
                              <a:pt x="47" y="12"/>
                              <a:pt x="46" y="13"/>
                            </a:cubicBezTo>
                            <a:cubicBezTo>
                              <a:pt x="44" y="14"/>
                              <a:pt x="45" y="15"/>
                              <a:pt x="45" y="16"/>
                            </a:cubicBezTo>
                            <a:cubicBezTo>
                              <a:pt x="45" y="16"/>
                              <a:pt x="44" y="16"/>
                              <a:pt x="44" y="16"/>
                            </a:cubicBezTo>
                            <a:cubicBezTo>
                              <a:pt x="44" y="16"/>
                              <a:pt x="42" y="19"/>
                              <a:pt x="42" y="19"/>
                            </a:cubicBezTo>
                            <a:cubicBezTo>
                              <a:pt x="40" y="20"/>
                              <a:pt x="38" y="21"/>
                              <a:pt x="35" y="22"/>
                            </a:cubicBezTo>
                            <a:cubicBezTo>
                              <a:pt x="35" y="22"/>
                              <a:pt x="34" y="23"/>
                              <a:pt x="33" y="23"/>
                            </a:cubicBezTo>
                            <a:cubicBezTo>
                              <a:pt x="33" y="23"/>
                              <a:pt x="32" y="23"/>
                              <a:pt x="32" y="23"/>
                            </a:cubicBezTo>
                            <a:cubicBezTo>
                              <a:pt x="31" y="23"/>
                              <a:pt x="28" y="25"/>
                              <a:pt x="28" y="25"/>
                            </a:cubicBezTo>
                            <a:cubicBezTo>
                              <a:pt x="28" y="26"/>
                              <a:pt x="28" y="26"/>
                              <a:pt x="28" y="26"/>
                            </a:cubicBezTo>
                            <a:cubicBezTo>
                              <a:pt x="27" y="27"/>
                              <a:pt x="26" y="26"/>
                              <a:pt x="24" y="26"/>
                            </a:cubicBezTo>
                            <a:cubicBezTo>
                              <a:pt x="24" y="26"/>
                              <a:pt x="24" y="27"/>
                              <a:pt x="24" y="27"/>
                            </a:cubicBezTo>
                            <a:cubicBezTo>
                              <a:pt x="23" y="28"/>
                              <a:pt x="21" y="29"/>
                              <a:pt x="20" y="29"/>
                            </a:cubicBezTo>
                            <a:cubicBezTo>
                              <a:pt x="18" y="29"/>
                              <a:pt x="16" y="29"/>
                              <a:pt x="14" y="30"/>
                            </a:cubicBezTo>
                            <a:cubicBezTo>
                              <a:pt x="13" y="30"/>
                              <a:pt x="13" y="31"/>
                              <a:pt x="12" y="32"/>
                            </a:cubicBezTo>
                            <a:cubicBezTo>
                              <a:pt x="12" y="32"/>
                              <a:pt x="11" y="32"/>
                              <a:pt x="10" y="32"/>
                            </a:cubicBezTo>
                            <a:cubicBezTo>
                              <a:pt x="10" y="32"/>
                              <a:pt x="9" y="33"/>
                              <a:pt x="9" y="33"/>
                            </a:cubicBezTo>
                            <a:cubicBezTo>
                              <a:pt x="8" y="33"/>
                              <a:pt x="5" y="32"/>
                              <a:pt x="4" y="32"/>
                            </a:cubicBezTo>
                            <a:cubicBezTo>
                              <a:pt x="3" y="30"/>
                              <a:pt x="3" y="30"/>
                              <a:pt x="3" y="28"/>
                            </a:cubicBezTo>
                            <a:cubicBezTo>
                              <a:pt x="3" y="28"/>
                              <a:pt x="4" y="27"/>
                              <a:pt x="4" y="27"/>
                            </a:cubicBezTo>
                            <a:cubicBezTo>
                              <a:pt x="3" y="26"/>
                              <a:pt x="2" y="25"/>
                              <a:pt x="2" y="25"/>
                            </a:cubicBezTo>
                            <a:cubicBezTo>
                              <a:pt x="3" y="25"/>
                              <a:pt x="1" y="21"/>
                              <a:pt x="1" y="20"/>
                            </a:cubicBezTo>
                            <a:cubicBezTo>
                              <a:pt x="0" y="20"/>
                              <a:pt x="1" y="20"/>
                              <a:pt x="1" y="20"/>
                            </a:cubicBezTo>
                            <a:cubicBezTo>
                              <a:pt x="2" y="19"/>
                              <a:pt x="1" y="18"/>
                              <a:pt x="1" y="17"/>
                            </a:cubicBezTo>
                            <a:cubicBezTo>
                              <a:pt x="1" y="16"/>
                              <a:pt x="1" y="16"/>
                              <a:pt x="1" y="16"/>
                            </a:cubicBezTo>
                            <a:cubicBezTo>
                              <a:pt x="1" y="15"/>
                              <a:pt x="2" y="13"/>
                              <a:pt x="1" y="11"/>
                            </a:cubicBezTo>
                            <a:close/>
                            <a:moveTo>
                              <a:pt x="50" y="34"/>
                            </a:moveTo>
                            <a:cubicBezTo>
                              <a:pt x="50" y="34"/>
                              <a:pt x="51" y="35"/>
                              <a:pt x="51" y="35"/>
                            </a:cubicBezTo>
                            <a:cubicBezTo>
                              <a:pt x="53" y="36"/>
                              <a:pt x="55" y="35"/>
                              <a:pt x="53" y="35"/>
                            </a:cubicBezTo>
                            <a:cubicBezTo>
                              <a:pt x="52" y="34"/>
                              <a:pt x="51" y="34"/>
                              <a:pt x="50" y="34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79" name="Freeform 99">
                        <a:extLst>
                          <a:ext uri="{FF2B5EF4-FFF2-40B4-BE49-F238E27FC236}">
                            <a16:creationId xmlns:a16="http://schemas.microsoft.com/office/drawing/2014/main" id="{3BD0B287-C49F-35FE-9660-EF5B7DDB5F7E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044212" y="3678082"/>
                        <a:ext cx="199296" cy="246420"/>
                      </a:xfrm>
                      <a:custGeom>
                        <a:avLst/>
                        <a:gdLst>
                          <a:gd name="T0" fmla="*/ 5 w 29"/>
                          <a:gd name="T1" fmla="*/ 34 h 34"/>
                          <a:gd name="T2" fmla="*/ 11 w 29"/>
                          <a:gd name="T3" fmla="*/ 31 h 34"/>
                          <a:gd name="T4" fmla="*/ 13 w 29"/>
                          <a:gd name="T5" fmla="*/ 29 h 34"/>
                          <a:gd name="T6" fmla="*/ 20 w 29"/>
                          <a:gd name="T7" fmla="*/ 29 h 34"/>
                          <a:gd name="T8" fmla="*/ 23 w 29"/>
                          <a:gd name="T9" fmla="*/ 31 h 34"/>
                          <a:gd name="T10" fmla="*/ 24 w 29"/>
                          <a:gd name="T11" fmla="*/ 29 h 34"/>
                          <a:gd name="T12" fmla="*/ 24 w 29"/>
                          <a:gd name="T13" fmla="*/ 27 h 34"/>
                          <a:gd name="T14" fmla="*/ 24 w 29"/>
                          <a:gd name="T15" fmla="*/ 23 h 34"/>
                          <a:gd name="T16" fmla="*/ 25 w 29"/>
                          <a:gd name="T17" fmla="*/ 21 h 34"/>
                          <a:gd name="T18" fmla="*/ 26 w 29"/>
                          <a:gd name="T19" fmla="*/ 17 h 34"/>
                          <a:gd name="T20" fmla="*/ 27 w 29"/>
                          <a:gd name="T21" fmla="*/ 14 h 34"/>
                          <a:gd name="T22" fmla="*/ 29 w 29"/>
                          <a:gd name="T23" fmla="*/ 12 h 34"/>
                          <a:gd name="T24" fmla="*/ 29 w 29"/>
                          <a:gd name="T25" fmla="*/ 8 h 34"/>
                          <a:gd name="T26" fmla="*/ 28 w 29"/>
                          <a:gd name="T27" fmla="*/ 5 h 34"/>
                          <a:gd name="T28" fmla="*/ 28 w 29"/>
                          <a:gd name="T29" fmla="*/ 3 h 34"/>
                          <a:gd name="T30" fmla="*/ 24 w 29"/>
                          <a:gd name="T31" fmla="*/ 3 h 34"/>
                          <a:gd name="T32" fmla="*/ 24 w 29"/>
                          <a:gd name="T33" fmla="*/ 1 h 34"/>
                          <a:gd name="T34" fmla="*/ 22 w 29"/>
                          <a:gd name="T35" fmla="*/ 1 h 34"/>
                          <a:gd name="T36" fmla="*/ 20 w 29"/>
                          <a:gd name="T37" fmla="*/ 2 h 34"/>
                          <a:gd name="T38" fmla="*/ 19 w 29"/>
                          <a:gd name="T39" fmla="*/ 2 h 34"/>
                          <a:gd name="T40" fmla="*/ 18 w 29"/>
                          <a:gd name="T41" fmla="*/ 0 h 34"/>
                          <a:gd name="T42" fmla="*/ 14 w 29"/>
                          <a:gd name="T43" fmla="*/ 0 h 34"/>
                          <a:gd name="T44" fmla="*/ 13 w 29"/>
                          <a:gd name="T45" fmla="*/ 1 h 34"/>
                          <a:gd name="T46" fmla="*/ 12 w 29"/>
                          <a:gd name="T47" fmla="*/ 3 h 34"/>
                          <a:gd name="T48" fmla="*/ 10 w 29"/>
                          <a:gd name="T49" fmla="*/ 2 h 34"/>
                          <a:gd name="T50" fmla="*/ 9 w 29"/>
                          <a:gd name="T51" fmla="*/ 2 h 34"/>
                          <a:gd name="T52" fmla="*/ 9 w 29"/>
                          <a:gd name="T53" fmla="*/ 5 h 34"/>
                          <a:gd name="T54" fmla="*/ 7 w 29"/>
                          <a:gd name="T55" fmla="*/ 4 h 34"/>
                          <a:gd name="T56" fmla="*/ 5 w 29"/>
                          <a:gd name="T57" fmla="*/ 6 h 34"/>
                          <a:gd name="T58" fmla="*/ 4 w 29"/>
                          <a:gd name="T59" fmla="*/ 8 h 34"/>
                          <a:gd name="T60" fmla="*/ 5 w 29"/>
                          <a:gd name="T61" fmla="*/ 11 h 34"/>
                          <a:gd name="T62" fmla="*/ 2 w 29"/>
                          <a:gd name="T63" fmla="*/ 12 h 34"/>
                          <a:gd name="T64" fmla="*/ 3 w 29"/>
                          <a:gd name="T65" fmla="*/ 14 h 34"/>
                          <a:gd name="T66" fmla="*/ 1 w 29"/>
                          <a:gd name="T67" fmla="*/ 15 h 34"/>
                          <a:gd name="T68" fmla="*/ 2 w 29"/>
                          <a:gd name="T69" fmla="*/ 18 h 34"/>
                          <a:gd name="T70" fmla="*/ 0 w 29"/>
                          <a:gd name="T71" fmla="*/ 21 h 34"/>
                          <a:gd name="T72" fmla="*/ 2 w 29"/>
                          <a:gd name="T73" fmla="*/ 22 h 34"/>
                          <a:gd name="T74" fmla="*/ 4 w 29"/>
                          <a:gd name="T75" fmla="*/ 24 h 34"/>
                          <a:gd name="T76" fmla="*/ 6 w 29"/>
                          <a:gd name="T77" fmla="*/ 27 h 34"/>
                          <a:gd name="T78" fmla="*/ 6 w 29"/>
                          <a:gd name="T79" fmla="*/ 28 h 34"/>
                          <a:gd name="T80" fmla="*/ 5 w 29"/>
                          <a:gd name="T81" fmla="*/ 30 h 34"/>
                          <a:gd name="T82" fmla="*/ 5 w 29"/>
                          <a:gd name="T83" fmla="*/ 32 h 34"/>
                          <a:gd name="T84" fmla="*/ 5 w 29"/>
                          <a:gd name="T85" fmla="*/ 34 h 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</a:cxnLst>
                        <a:rect l="0" t="0" r="r" b="b"/>
                        <a:pathLst>
                          <a:path w="29" h="34">
                            <a:moveTo>
                              <a:pt x="5" y="34"/>
                            </a:moveTo>
                            <a:cubicBezTo>
                              <a:pt x="7" y="33"/>
                              <a:pt x="10" y="32"/>
                              <a:pt x="11" y="31"/>
                            </a:cubicBezTo>
                            <a:cubicBezTo>
                              <a:pt x="12" y="31"/>
                              <a:pt x="12" y="30"/>
                              <a:pt x="13" y="29"/>
                            </a:cubicBezTo>
                            <a:cubicBezTo>
                              <a:pt x="14" y="29"/>
                              <a:pt x="18" y="29"/>
                              <a:pt x="20" y="29"/>
                            </a:cubicBezTo>
                            <a:cubicBezTo>
                              <a:pt x="21" y="30"/>
                              <a:pt x="22" y="31"/>
                              <a:pt x="23" y="31"/>
                            </a:cubicBezTo>
                            <a:cubicBezTo>
                              <a:pt x="23" y="31"/>
                              <a:pt x="24" y="30"/>
                              <a:pt x="24" y="29"/>
                            </a:cubicBezTo>
                            <a:cubicBezTo>
                              <a:pt x="25" y="28"/>
                              <a:pt x="24" y="27"/>
                              <a:pt x="24" y="27"/>
                            </a:cubicBezTo>
                            <a:cubicBezTo>
                              <a:pt x="24" y="23"/>
                              <a:pt x="24" y="23"/>
                              <a:pt x="24" y="23"/>
                            </a:cubicBezTo>
                            <a:cubicBezTo>
                              <a:pt x="25" y="21"/>
                              <a:pt x="25" y="21"/>
                              <a:pt x="25" y="21"/>
                            </a:cubicBezTo>
                            <a:cubicBezTo>
                              <a:pt x="25" y="21"/>
                              <a:pt x="26" y="19"/>
                              <a:pt x="26" y="17"/>
                            </a:cubicBezTo>
                            <a:cubicBezTo>
                              <a:pt x="27" y="16"/>
                              <a:pt x="27" y="15"/>
                              <a:pt x="27" y="14"/>
                            </a:cubicBezTo>
                            <a:cubicBezTo>
                              <a:pt x="28" y="13"/>
                              <a:pt x="29" y="12"/>
                              <a:pt x="29" y="12"/>
                            </a:cubicBezTo>
                            <a:cubicBezTo>
                              <a:pt x="29" y="12"/>
                              <a:pt x="29" y="10"/>
                              <a:pt x="29" y="8"/>
                            </a:cubicBezTo>
                            <a:cubicBezTo>
                              <a:pt x="29" y="7"/>
                              <a:pt x="28" y="6"/>
                              <a:pt x="28" y="5"/>
                            </a:cubicBezTo>
                            <a:cubicBezTo>
                              <a:pt x="29" y="5"/>
                              <a:pt x="28" y="3"/>
                              <a:pt x="28" y="3"/>
                            </a:cubicBezTo>
                            <a:cubicBezTo>
                              <a:pt x="28" y="3"/>
                              <a:pt x="25" y="3"/>
                              <a:pt x="24" y="3"/>
                            </a:cubicBezTo>
                            <a:cubicBezTo>
                              <a:pt x="24" y="3"/>
                              <a:pt x="24" y="1"/>
                              <a:pt x="24" y="1"/>
                            </a:cubicBezTo>
                            <a:cubicBezTo>
                              <a:pt x="22" y="1"/>
                              <a:pt x="22" y="1"/>
                              <a:pt x="22" y="1"/>
                            </a:cubicBezTo>
                            <a:cubicBezTo>
                              <a:pt x="20" y="2"/>
                              <a:pt x="20" y="2"/>
                              <a:pt x="20" y="2"/>
                            </a:cubicBezTo>
                            <a:cubicBezTo>
                              <a:pt x="19" y="2"/>
                              <a:pt x="19" y="2"/>
                              <a:pt x="19" y="2"/>
                            </a:cubicBezTo>
                            <a:cubicBezTo>
                              <a:pt x="18" y="0"/>
                              <a:pt x="18" y="0"/>
                              <a:pt x="18" y="0"/>
                            </a:cubicBezTo>
                            <a:cubicBezTo>
                              <a:pt x="14" y="0"/>
                              <a:pt x="14" y="0"/>
                              <a:pt x="14" y="0"/>
                            </a:cubicBezTo>
                            <a:cubicBezTo>
                              <a:pt x="13" y="1"/>
                              <a:pt x="13" y="1"/>
                              <a:pt x="13" y="1"/>
                            </a:cubicBezTo>
                            <a:cubicBezTo>
                              <a:pt x="13" y="1"/>
                              <a:pt x="14" y="3"/>
                              <a:pt x="12" y="3"/>
                            </a:cubicBezTo>
                            <a:cubicBezTo>
                              <a:pt x="11" y="3"/>
                              <a:pt x="10" y="2"/>
                              <a:pt x="10" y="2"/>
                            </a:cubicBezTo>
                            <a:cubicBezTo>
                              <a:pt x="9" y="2"/>
                              <a:pt x="9" y="2"/>
                              <a:pt x="9" y="2"/>
                            </a:cubicBezTo>
                            <a:cubicBezTo>
                              <a:pt x="9" y="5"/>
                              <a:pt x="9" y="5"/>
                              <a:pt x="9" y="5"/>
                            </a:cubicBezTo>
                            <a:cubicBezTo>
                              <a:pt x="9" y="5"/>
                              <a:pt x="9" y="4"/>
                              <a:pt x="7" y="4"/>
                            </a:cubicBezTo>
                            <a:cubicBezTo>
                              <a:pt x="6" y="5"/>
                              <a:pt x="5" y="6"/>
                              <a:pt x="5" y="6"/>
                            </a:cubicBezTo>
                            <a:cubicBezTo>
                              <a:pt x="5" y="6"/>
                              <a:pt x="3" y="7"/>
                              <a:pt x="4" y="8"/>
                            </a:cubicBezTo>
                            <a:cubicBezTo>
                              <a:pt x="5" y="9"/>
                              <a:pt x="6" y="9"/>
                              <a:pt x="5" y="11"/>
                            </a:cubicBezTo>
                            <a:cubicBezTo>
                              <a:pt x="5" y="12"/>
                              <a:pt x="2" y="12"/>
                              <a:pt x="2" y="12"/>
                            </a:cubicBezTo>
                            <a:cubicBezTo>
                              <a:pt x="2" y="13"/>
                              <a:pt x="3" y="14"/>
                              <a:pt x="3" y="14"/>
                            </a:cubicBezTo>
                            <a:cubicBezTo>
                              <a:pt x="1" y="15"/>
                              <a:pt x="1" y="15"/>
                              <a:pt x="1" y="15"/>
                            </a:cubicBezTo>
                            <a:cubicBezTo>
                              <a:pt x="1" y="15"/>
                              <a:pt x="3" y="17"/>
                              <a:pt x="2" y="18"/>
                            </a:cubicBezTo>
                            <a:cubicBezTo>
                              <a:pt x="1" y="19"/>
                              <a:pt x="0" y="21"/>
                              <a:pt x="0" y="21"/>
                            </a:cubicBezTo>
                            <a:cubicBezTo>
                              <a:pt x="0" y="21"/>
                              <a:pt x="2" y="22"/>
                              <a:pt x="2" y="22"/>
                            </a:cubicBezTo>
                            <a:cubicBezTo>
                              <a:pt x="3" y="22"/>
                              <a:pt x="4" y="23"/>
                              <a:pt x="4" y="24"/>
                            </a:cubicBezTo>
                            <a:cubicBezTo>
                              <a:pt x="5" y="25"/>
                              <a:pt x="5" y="27"/>
                              <a:pt x="6" y="27"/>
                            </a:cubicBezTo>
                            <a:cubicBezTo>
                              <a:pt x="7" y="27"/>
                              <a:pt x="7" y="27"/>
                              <a:pt x="6" y="28"/>
                            </a:cubicBezTo>
                            <a:cubicBezTo>
                              <a:pt x="6" y="29"/>
                              <a:pt x="6" y="30"/>
                              <a:pt x="5" y="30"/>
                            </a:cubicBezTo>
                            <a:cubicBezTo>
                              <a:pt x="4" y="31"/>
                              <a:pt x="5" y="32"/>
                              <a:pt x="5" y="32"/>
                            </a:cubicBezTo>
                            <a:cubicBezTo>
                              <a:pt x="5" y="33"/>
                              <a:pt x="5" y="34"/>
                              <a:pt x="5" y="34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80" name="Freeform 18">
                        <a:extLst>
                          <a:ext uri="{FF2B5EF4-FFF2-40B4-BE49-F238E27FC236}">
                            <a16:creationId xmlns:a16="http://schemas.microsoft.com/office/drawing/2014/main" id="{EC091AFF-8114-35B3-302E-814E1C0AD7D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080220" y="3259647"/>
                        <a:ext cx="173580" cy="108516"/>
                      </a:xfrm>
                      <a:custGeom>
                        <a:avLst/>
                        <a:gdLst>
                          <a:gd name="T0" fmla="*/ 25 w 25"/>
                          <a:gd name="T1" fmla="*/ 4 h 15"/>
                          <a:gd name="T2" fmla="*/ 24 w 25"/>
                          <a:gd name="T3" fmla="*/ 2 h 15"/>
                          <a:gd name="T4" fmla="*/ 23 w 25"/>
                          <a:gd name="T5" fmla="*/ 2 h 15"/>
                          <a:gd name="T6" fmla="*/ 23 w 25"/>
                          <a:gd name="T7" fmla="*/ 0 h 15"/>
                          <a:gd name="T8" fmla="*/ 23 w 25"/>
                          <a:gd name="T9" fmla="*/ 0 h 15"/>
                          <a:gd name="T10" fmla="*/ 23 w 25"/>
                          <a:gd name="T11" fmla="*/ 0 h 15"/>
                          <a:gd name="T12" fmla="*/ 20 w 25"/>
                          <a:gd name="T13" fmla="*/ 2 h 15"/>
                          <a:gd name="T14" fmla="*/ 18 w 25"/>
                          <a:gd name="T15" fmla="*/ 5 h 15"/>
                          <a:gd name="T16" fmla="*/ 14 w 25"/>
                          <a:gd name="T17" fmla="*/ 7 h 15"/>
                          <a:gd name="T18" fmla="*/ 14 w 25"/>
                          <a:gd name="T19" fmla="*/ 8 h 15"/>
                          <a:gd name="T20" fmla="*/ 13 w 25"/>
                          <a:gd name="T21" fmla="*/ 8 h 15"/>
                          <a:gd name="T22" fmla="*/ 13 w 25"/>
                          <a:gd name="T23" fmla="*/ 9 h 15"/>
                          <a:gd name="T24" fmla="*/ 8 w 25"/>
                          <a:gd name="T25" fmla="*/ 7 h 15"/>
                          <a:gd name="T26" fmla="*/ 6 w 25"/>
                          <a:gd name="T27" fmla="*/ 8 h 15"/>
                          <a:gd name="T28" fmla="*/ 4 w 25"/>
                          <a:gd name="T29" fmla="*/ 8 h 15"/>
                          <a:gd name="T30" fmla="*/ 3 w 25"/>
                          <a:gd name="T31" fmla="*/ 7 h 15"/>
                          <a:gd name="T32" fmla="*/ 1 w 25"/>
                          <a:gd name="T33" fmla="*/ 7 h 15"/>
                          <a:gd name="T34" fmla="*/ 2 w 25"/>
                          <a:gd name="T35" fmla="*/ 4 h 15"/>
                          <a:gd name="T36" fmla="*/ 1 w 25"/>
                          <a:gd name="T37" fmla="*/ 4 h 15"/>
                          <a:gd name="T38" fmla="*/ 0 w 25"/>
                          <a:gd name="T39" fmla="*/ 6 h 15"/>
                          <a:gd name="T40" fmla="*/ 3 w 25"/>
                          <a:gd name="T41" fmla="*/ 8 h 15"/>
                          <a:gd name="T42" fmla="*/ 3 w 25"/>
                          <a:gd name="T43" fmla="*/ 13 h 15"/>
                          <a:gd name="T44" fmla="*/ 18 w 25"/>
                          <a:gd name="T45" fmla="*/ 15 h 15"/>
                          <a:gd name="T46" fmla="*/ 20 w 25"/>
                          <a:gd name="T47" fmla="*/ 15 h 15"/>
                          <a:gd name="T48" fmla="*/ 21 w 25"/>
                          <a:gd name="T49" fmla="*/ 12 h 15"/>
                          <a:gd name="T50" fmla="*/ 21 w 25"/>
                          <a:gd name="T51" fmla="*/ 8 h 15"/>
                          <a:gd name="T52" fmla="*/ 21 w 25"/>
                          <a:gd name="T53" fmla="*/ 7 h 15"/>
                          <a:gd name="T54" fmla="*/ 22 w 25"/>
                          <a:gd name="T55" fmla="*/ 6 h 15"/>
                          <a:gd name="T56" fmla="*/ 21 w 25"/>
                          <a:gd name="T57" fmla="*/ 5 h 15"/>
                          <a:gd name="T58" fmla="*/ 22 w 25"/>
                          <a:gd name="T59" fmla="*/ 4 h 15"/>
                          <a:gd name="T60" fmla="*/ 24 w 25"/>
                          <a:gd name="T61" fmla="*/ 5 h 15"/>
                          <a:gd name="T62" fmla="*/ 25 w 25"/>
                          <a:gd name="T63" fmla="*/ 4 h 1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</a:cxnLst>
                        <a:rect l="0" t="0" r="r" b="b"/>
                        <a:pathLst>
                          <a:path w="25" h="15">
                            <a:moveTo>
                              <a:pt x="25" y="4"/>
                            </a:moveTo>
                            <a:cubicBezTo>
                              <a:pt x="25" y="3"/>
                              <a:pt x="24" y="3"/>
                              <a:pt x="24" y="2"/>
                            </a:cubicBezTo>
                            <a:cubicBezTo>
                              <a:pt x="23" y="2"/>
                              <a:pt x="23" y="2"/>
                              <a:pt x="23" y="2"/>
                            </a:cubicBezTo>
                            <a:cubicBezTo>
                              <a:pt x="23" y="0"/>
                              <a:pt x="23" y="0"/>
                              <a:pt x="23" y="0"/>
                            </a:cubicBezTo>
                            <a:cubicBezTo>
                              <a:pt x="23" y="0"/>
                              <a:pt x="23" y="0"/>
                              <a:pt x="23" y="0"/>
                            </a:cubicBezTo>
                            <a:cubicBezTo>
                              <a:pt x="23" y="0"/>
                              <a:pt x="23" y="0"/>
                              <a:pt x="23" y="0"/>
                            </a:cubicBezTo>
                            <a:cubicBezTo>
                              <a:pt x="22" y="1"/>
                              <a:pt x="21" y="2"/>
                              <a:pt x="20" y="2"/>
                            </a:cubicBezTo>
                            <a:cubicBezTo>
                              <a:pt x="19" y="3"/>
                              <a:pt x="19" y="5"/>
                              <a:pt x="18" y="5"/>
                            </a:cubicBezTo>
                            <a:cubicBezTo>
                              <a:pt x="17" y="6"/>
                              <a:pt x="16" y="6"/>
                              <a:pt x="14" y="7"/>
                            </a:cubicBezTo>
                            <a:cubicBezTo>
                              <a:pt x="14" y="8"/>
                              <a:pt x="14" y="8"/>
                              <a:pt x="14" y="8"/>
                            </a:cubicBezTo>
                            <a:cubicBezTo>
                              <a:pt x="14" y="8"/>
                              <a:pt x="13" y="7"/>
                              <a:pt x="13" y="8"/>
                            </a:cubicBezTo>
                            <a:cubicBezTo>
                              <a:pt x="13" y="8"/>
                              <a:pt x="13" y="9"/>
                              <a:pt x="13" y="9"/>
                            </a:cubicBezTo>
                            <a:cubicBezTo>
                              <a:pt x="11" y="9"/>
                              <a:pt x="9" y="7"/>
                              <a:pt x="8" y="7"/>
                            </a:cubicBezTo>
                            <a:cubicBezTo>
                              <a:pt x="6" y="7"/>
                              <a:pt x="7" y="8"/>
                              <a:pt x="6" y="8"/>
                            </a:cubicBezTo>
                            <a:cubicBezTo>
                              <a:pt x="5" y="9"/>
                              <a:pt x="4" y="8"/>
                              <a:pt x="4" y="8"/>
                            </a:cubicBezTo>
                            <a:cubicBezTo>
                              <a:pt x="3" y="8"/>
                              <a:pt x="4" y="7"/>
                              <a:pt x="3" y="7"/>
                            </a:cubicBezTo>
                            <a:cubicBezTo>
                              <a:pt x="3" y="7"/>
                              <a:pt x="2" y="7"/>
                              <a:pt x="1" y="7"/>
                            </a:cubicBezTo>
                            <a:cubicBezTo>
                              <a:pt x="2" y="6"/>
                              <a:pt x="2" y="5"/>
                              <a:pt x="2" y="4"/>
                            </a:cubicBezTo>
                            <a:cubicBezTo>
                              <a:pt x="1" y="4"/>
                              <a:pt x="1" y="4"/>
                              <a:pt x="1" y="4"/>
                            </a:cubicBezTo>
                            <a:cubicBezTo>
                              <a:pt x="0" y="6"/>
                              <a:pt x="0" y="6"/>
                              <a:pt x="0" y="6"/>
                            </a:cubicBezTo>
                            <a:cubicBezTo>
                              <a:pt x="3" y="8"/>
                              <a:pt x="3" y="8"/>
                              <a:pt x="3" y="8"/>
                            </a:cubicBezTo>
                            <a:cubicBezTo>
                              <a:pt x="3" y="13"/>
                              <a:pt x="3" y="13"/>
                              <a:pt x="3" y="13"/>
                            </a:cubicBezTo>
                            <a:cubicBezTo>
                              <a:pt x="3" y="13"/>
                              <a:pt x="17" y="15"/>
                              <a:pt x="18" y="15"/>
                            </a:cubicBezTo>
                            <a:cubicBezTo>
                              <a:pt x="19" y="15"/>
                              <a:pt x="20" y="15"/>
                              <a:pt x="20" y="15"/>
                            </a:cubicBezTo>
                            <a:cubicBezTo>
                              <a:pt x="20" y="15"/>
                              <a:pt x="20" y="13"/>
                              <a:pt x="21" y="12"/>
                            </a:cubicBezTo>
                            <a:cubicBezTo>
                              <a:pt x="22" y="10"/>
                              <a:pt x="22" y="8"/>
                              <a:pt x="21" y="8"/>
                            </a:cubicBezTo>
                            <a:cubicBezTo>
                              <a:pt x="20" y="9"/>
                              <a:pt x="20" y="8"/>
                              <a:pt x="21" y="7"/>
                            </a:cubicBezTo>
                            <a:cubicBezTo>
                              <a:pt x="22" y="7"/>
                              <a:pt x="22" y="6"/>
                              <a:pt x="22" y="6"/>
                            </a:cubicBezTo>
                            <a:cubicBezTo>
                              <a:pt x="22" y="6"/>
                              <a:pt x="22" y="6"/>
                              <a:pt x="21" y="5"/>
                            </a:cubicBezTo>
                            <a:cubicBezTo>
                              <a:pt x="21" y="4"/>
                              <a:pt x="22" y="4"/>
                              <a:pt x="22" y="4"/>
                            </a:cubicBezTo>
                            <a:cubicBezTo>
                              <a:pt x="23" y="5"/>
                              <a:pt x="23" y="6"/>
                              <a:pt x="24" y="5"/>
                            </a:cubicBezTo>
                            <a:cubicBezTo>
                              <a:pt x="24" y="4"/>
                              <a:pt x="25" y="4"/>
                              <a:pt x="25" y="4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81" name="Freeform 10">
                        <a:extLst>
                          <a:ext uri="{FF2B5EF4-FFF2-40B4-BE49-F238E27FC236}">
                            <a16:creationId xmlns:a16="http://schemas.microsoft.com/office/drawing/2014/main" id="{B778CA9B-87E9-6D04-C2B3-3D3544499AC3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787133" y="3027717"/>
                        <a:ext cx="289299" cy="255462"/>
                      </a:xfrm>
                      <a:custGeom>
                        <a:avLst/>
                        <a:gdLst>
                          <a:gd name="T0" fmla="*/ 1 w 42"/>
                          <a:gd name="T1" fmla="*/ 35 h 35"/>
                          <a:gd name="T2" fmla="*/ 2 w 42"/>
                          <a:gd name="T3" fmla="*/ 34 h 35"/>
                          <a:gd name="T4" fmla="*/ 19 w 42"/>
                          <a:gd name="T5" fmla="*/ 33 h 35"/>
                          <a:gd name="T6" fmla="*/ 18 w 42"/>
                          <a:gd name="T7" fmla="*/ 25 h 35"/>
                          <a:gd name="T8" fmla="*/ 24 w 42"/>
                          <a:gd name="T9" fmla="*/ 22 h 35"/>
                          <a:gd name="T10" fmla="*/ 24 w 42"/>
                          <a:gd name="T11" fmla="*/ 11 h 35"/>
                          <a:gd name="T12" fmla="*/ 42 w 42"/>
                          <a:gd name="T13" fmla="*/ 11 h 35"/>
                          <a:gd name="T14" fmla="*/ 41 w 42"/>
                          <a:gd name="T15" fmla="*/ 3 h 35"/>
                          <a:gd name="T16" fmla="*/ 41 w 42"/>
                          <a:gd name="T17" fmla="*/ 0 h 35"/>
                          <a:gd name="T18" fmla="*/ 22 w 42"/>
                          <a:gd name="T19" fmla="*/ 0 h 35"/>
                          <a:gd name="T20" fmla="*/ 21 w 42"/>
                          <a:gd name="T21" fmla="*/ 2 h 35"/>
                          <a:gd name="T22" fmla="*/ 18 w 42"/>
                          <a:gd name="T23" fmla="*/ 1 h 35"/>
                          <a:gd name="T24" fmla="*/ 18 w 42"/>
                          <a:gd name="T25" fmla="*/ 2 h 35"/>
                          <a:gd name="T26" fmla="*/ 17 w 42"/>
                          <a:gd name="T27" fmla="*/ 3 h 35"/>
                          <a:gd name="T28" fmla="*/ 17 w 42"/>
                          <a:gd name="T29" fmla="*/ 5 h 35"/>
                          <a:gd name="T30" fmla="*/ 16 w 42"/>
                          <a:gd name="T31" fmla="*/ 5 h 35"/>
                          <a:gd name="T32" fmla="*/ 16 w 42"/>
                          <a:gd name="T33" fmla="*/ 6 h 35"/>
                          <a:gd name="T34" fmla="*/ 15 w 42"/>
                          <a:gd name="T35" fmla="*/ 6 h 35"/>
                          <a:gd name="T36" fmla="*/ 12 w 42"/>
                          <a:gd name="T37" fmla="*/ 10 h 35"/>
                          <a:gd name="T38" fmla="*/ 12 w 42"/>
                          <a:gd name="T39" fmla="*/ 13 h 35"/>
                          <a:gd name="T40" fmla="*/ 10 w 42"/>
                          <a:gd name="T41" fmla="*/ 14 h 35"/>
                          <a:gd name="T42" fmla="*/ 8 w 42"/>
                          <a:gd name="T43" fmla="*/ 20 h 35"/>
                          <a:gd name="T44" fmla="*/ 6 w 42"/>
                          <a:gd name="T45" fmla="*/ 21 h 35"/>
                          <a:gd name="T46" fmla="*/ 6 w 42"/>
                          <a:gd name="T47" fmla="*/ 22 h 35"/>
                          <a:gd name="T48" fmla="*/ 5 w 42"/>
                          <a:gd name="T49" fmla="*/ 23 h 35"/>
                          <a:gd name="T50" fmla="*/ 5 w 42"/>
                          <a:gd name="T51" fmla="*/ 24 h 35"/>
                          <a:gd name="T52" fmla="*/ 4 w 42"/>
                          <a:gd name="T53" fmla="*/ 25 h 35"/>
                          <a:gd name="T54" fmla="*/ 4 w 42"/>
                          <a:gd name="T55" fmla="*/ 27 h 35"/>
                          <a:gd name="T56" fmla="*/ 3 w 42"/>
                          <a:gd name="T57" fmla="*/ 27 h 35"/>
                          <a:gd name="T58" fmla="*/ 3 w 42"/>
                          <a:gd name="T59" fmla="*/ 29 h 35"/>
                          <a:gd name="T60" fmla="*/ 1 w 42"/>
                          <a:gd name="T61" fmla="*/ 30 h 35"/>
                          <a:gd name="T62" fmla="*/ 1 w 42"/>
                          <a:gd name="T63" fmla="*/ 31 h 35"/>
                          <a:gd name="T64" fmla="*/ 1 w 42"/>
                          <a:gd name="T65" fmla="*/ 32 h 35"/>
                          <a:gd name="T66" fmla="*/ 0 w 42"/>
                          <a:gd name="T67" fmla="*/ 33 h 35"/>
                          <a:gd name="T68" fmla="*/ 1 w 42"/>
                          <a:gd name="T69" fmla="*/ 35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</a:cxnLst>
                        <a:rect l="0" t="0" r="r" b="b"/>
                        <a:pathLst>
                          <a:path w="42" h="35">
                            <a:moveTo>
                              <a:pt x="1" y="35"/>
                            </a:moveTo>
                            <a:cubicBezTo>
                              <a:pt x="2" y="33"/>
                              <a:pt x="2" y="34"/>
                              <a:pt x="2" y="34"/>
                            </a:cubicBezTo>
                            <a:cubicBezTo>
                              <a:pt x="19" y="33"/>
                              <a:pt x="19" y="33"/>
                              <a:pt x="19" y="33"/>
                            </a:cubicBezTo>
                            <a:cubicBezTo>
                              <a:pt x="19" y="33"/>
                              <a:pt x="18" y="28"/>
                              <a:pt x="18" y="25"/>
                            </a:cubicBezTo>
                            <a:cubicBezTo>
                              <a:pt x="18" y="22"/>
                              <a:pt x="24" y="22"/>
                              <a:pt x="24" y="22"/>
                            </a:cubicBezTo>
                            <a:cubicBezTo>
                              <a:pt x="24" y="11"/>
                              <a:pt x="24" y="11"/>
                              <a:pt x="24" y="11"/>
                            </a:cubicBezTo>
                            <a:cubicBezTo>
                              <a:pt x="42" y="11"/>
                              <a:pt x="42" y="11"/>
                              <a:pt x="42" y="11"/>
                            </a:cubicBezTo>
                            <a:cubicBezTo>
                              <a:pt x="41" y="3"/>
                              <a:pt x="41" y="3"/>
                              <a:pt x="41" y="3"/>
                            </a:cubicBezTo>
                            <a:cubicBezTo>
                              <a:pt x="41" y="0"/>
                              <a:pt x="41" y="0"/>
                              <a:pt x="41" y="0"/>
                            </a:cubicBezTo>
                            <a:cubicBezTo>
                              <a:pt x="22" y="0"/>
                              <a:pt x="22" y="0"/>
                              <a:pt x="22" y="0"/>
                            </a:cubicBezTo>
                            <a:cubicBezTo>
                              <a:pt x="21" y="1"/>
                              <a:pt x="21" y="2"/>
                              <a:pt x="21" y="2"/>
                            </a:cubicBezTo>
                            <a:cubicBezTo>
                              <a:pt x="20" y="2"/>
                              <a:pt x="19" y="1"/>
                              <a:pt x="18" y="1"/>
                            </a:cubicBezTo>
                            <a:cubicBezTo>
                              <a:pt x="18" y="2"/>
                              <a:pt x="18" y="2"/>
                              <a:pt x="18" y="2"/>
                            </a:cubicBezTo>
                            <a:cubicBezTo>
                              <a:pt x="18" y="2"/>
                              <a:pt x="17" y="3"/>
                              <a:pt x="17" y="3"/>
                            </a:cubicBezTo>
                            <a:cubicBezTo>
                              <a:pt x="17" y="4"/>
                              <a:pt x="17" y="4"/>
                              <a:pt x="17" y="5"/>
                            </a:cubicBezTo>
                            <a:cubicBezTo>
                              <a:pt x="17" y="5"/>
                              <a:pt x="16" y="5"/>
                              <a:pt x="16" y="5"/>
                            </a:cubicBezTo>
                            <a:cubicBezTo>
                              <a:pt x="16" y="5"/>
                              <a:pt x="16" y="6"/>
                              <a:pt x="16" y="6"/>
                            </a:cubicBezTo>
                            <a:cubicBezTo>
                              <a:pt x="16" y="6"/>
                              <a:pt x="15" y="6"/>
                              <a:pt x="15" y="6"/>
                            </a:cubicBezTo>
                            <a:cubicBezTo>
                              <a:pt x="15" y="6"/>
                              <a:pt x="12" y="10"/>
                              <a:pt x="12" y="10"/>
                            </a:cubicBezTo>
                            <a:cubicBezTo>
                              <a:pt x="11" y="11"/>
                              <a:pt x="12" y="13"/>
                              <a:pt x="12" y="13"/>
                            </a:cubicBezTo>
                            <a:cubicBezTo>
                              <a:pt x="11" y="13"/>
                              <a:pt x="10" y="14"/>
                              <a:pt x="10" y="14"/>
                            </a:cubicBezTo>
                            <a:cubicBezTo>
                              <a:pt x="9" y="16"/>
                              <a:pt x="9" y="18"/>
                              <a:pt x="8" y="20"/>
                            </a:cubicBezTo>
                            <a:cubicBezTo>
                              <a:pt x="8" y="20"/>
                              <a:pt x="7" y="20"/>
                              <a:pt x="6" y="21"/>
                            </a:cubicBezTo>
                            <a:cubicBezTo>
                              <a:pt x="6" y="21"/>
                              <a:pt x="6" y="22"/>
                              <a:pt x="6" y="22"/>
                            </a:cubicBezTo>
                            <a:cubicBezTo>
                              <a:pt x="6" y="22"/>
                              <a:pt x="5" y="23"/>
                              <a:pt x="5" y="23"/>
                            </a:cubicBezTo>
                            <a:cubicBezTo>
                              <a:pt x="5" y="23"/>
                              <a:pt x="5" y="24"/>
                              <a:pt x="5" y="24"/>
                            </a:cubicBezTo>
                            <a:cubicBezTo>
                              <a:pt x="5" y="25"/>
                              <a:pt x="4" y="25"/>
                              <a:pt x="4" y="25"/>
                            </a:cubicBezTo>
                            <a:cubicBezTo>
                              <a:pt x="4" y="26"/>
                              <a:pt x="4" y="26"/>
                              <a:pt x="4" y="27"/>
                            </a:cubicBezTo>
                            <a:cubicBezTo>
                              <a:pt x="4" y="27"/>
                              <a:pt x="3" y="27"/>
                              <a:pt x="3" y="27"/>
                            </a:cubicBezTo>
                            <a:cubicBezTo>
                              <a:pt x="3" y="28"/>
                              <a:pt x="3" y="28"/>
                              <a:pt x="3" y="29"/>
                            </a:cubicBezTo>
                            <a:cubicBezTo>
                              <a:pt x="3" y="29"/>
                              <a:pt x="1" y="30"/>
                              <a:pt x="1" y="30"/>
                            </a:cubicBezTo>
                            <a:cubicBezTo>
                              <a:pt x="1" y="30"/>
                              <a:pt x="1" y="31"/>
                              <a:pt x="1" y="31"/>
                            </a:cubicBezTo>
                            <a:cubicBezTo>
                              <a:pt x="1" y="31"/>
                              <a:pt x="1" y="32"/>
                              <a:pt x="1" y="32"/>
                            </a:cubicBezTo>
                            <a:cubicBezTo>
                              <a:pt x="0" y="33"/>
                              <a:pt x="0" y="33"/>
                              <a:pt x="0" y="33"/>
                            </a:cubicBezTo>
                            <a:cubicBezTo>
                              <a:pt x="0" y="34"/>
                              <a:pt x="0" y="34"/>
                              <a:pt x="1" y="35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82" name="Freeform 114">
                        <a:extLst>
                          <a:ext uri="{FF2B5EF4-FFF2-40B4-BE49-F238E27FC236}">
                            <a16:creationId xmlns:a16="http://schemas.microsoft.com/office/drawing/2014/main" id="{D3C8D816-28FC-89C5-58B8-3B5E7294BE11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804328" y="3593041"/>
                        <a:ext cx="81432" cy="65562"/>
                      </a:xfrm>
                      <a:custGeom>
                        <a:avLst/>
                        <a:gdLst>
                          <a:gd name="T0" fmla="*/ 7 w 12"/>
                          <a:gd name="T1" fmla="*/ 9 h 9"/>
                          <a:gd name="T2" fmla="*/ 7 w 12"/>
                          <a:gd name="T3" fmla="*/ 8 h 9"/>
                          <a:gd name="T4" fmla="*/ 9 w 12"/>
                          <a:gd name="T5" fmla="*/ 8 h 9"/>
                          <a:gd name="T6" fmla="*/ 11 w 12"/>
                          <a:gd name="T7" fmla="*/ 7 h 9"/>
                          <a:gd name="T8" fmla="*/ 11 w 12"/>
                          <a:gd name="T9" fmla="*/ 5 h 9"/>
                          <a:gd name="T10" fmla="*/ 11 w 12"/>
                          <a:gd name="T11" fmla="*/ 3 h 9"/>
                          <a:gd name="T12" fmla="*/ 12 w 12"/>
                          <a:gd name="T13" fmla="*/ 1 h 9"/>
                          <a:gd name="T14" fmla="*/ 4 w 12"/>
                          <a:gd name="T15" fmla="*/ 0 h 9"/>
                          <a:gd name="T16" fmla="*/ 2 w 12"/>
                          <a:gd name="T17" fmla="*/ 2 h 9"/>
                          <a:gd name="T18" fmla="*/ 0 w 12"/>
                          <a:gd name="T19" fmla="*/ 2 h 9"/>
                          <a:gd name="T20" fmla="*/ 0 w 12"/>
                          <a:gd name="T21" fmla="*/ 3 h 9"/>
                          <a:gd name="T22" fmla="*/ 4 w 12"/>
                          <a:gd name="T23" fmla="*/ 5 h 9"/>
                          <a:gd name="T24" fmla="*/ 4 w 12"/>
                          <a:gd name="T25" fmla="*/ 8 h 9"/>
                          <a:gd name="T26" fmla="*/ 6 w 12"/>
                          <a:gd name="T27" fmla="*/ 8 h 9"/>
                          <a:gd name="T28" fmla="*/ 6 w 12"/>
                          <a:gd name="T29" fmla="*/ 9 h 9"/>
                          <a:gd name="T30" fmla="*/ 7 w 12"/>
                          <a:gd name="T31" fmla="*/ 9 h 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</a:cxnLst>
                        <a:rect l="0" t="0" r="r" b="b"/>
                        <a:pathLst>
                          <a:path w="12" h="9">
                            <a:moveTo>
                              <a:pt x="7" y="9"/>
                            </a:moveTo>
                            <a:cubicBezTo>
                              <a:pt x="7" y="9"/>
                              <a:pt x="7" y="9"/>
                              <a:pt x="7" y="8"/>
                            </a:cubicBezTo>
                            <a:cubicBezTo>
                              <a:pt x="7" y="8"/>
                              <a:pt x="8" y="8"/>
                              <a:pt x="9" y="8"/>
                            </a:cubicBezTo>
                            <a:cubicBezTo>
                              <a:pt x="10" y="8"/>
                              <a:pt x="11" y="7"/>
                              <a:pt x="11" y="7"/>
                            </a:cubicBezTo>
                            <a:cubicBezTo>
                              <a:pt x="11" y="7"/>
                              <a:pt x="12" y="5"/>
                              <a:pt x="11" y="5"/>
                            </a:cubicBezTo>
                            <a:cubicBezTo>
                              <a:pt x="10" y="4"/>
                              <a:pt x="11" y="3"/>
                              <a:pt x="11" y="3"/>
                            </a:cubicBezTo>
                            <a:cubicBezTo>
                              <a:pt x="12" y="3"/>
                              <a:pt x="12" y="1"/>
                              <a:pt x="12" y="1"/>
                            </a:cubicBezTo>
                            <a:cubicBezTo>
                              <a:pt x="10" y="0"/>
                              <a:pt x="4" y="0"/>
                              <a:pt x="4" y="0"/>
                            </a:cubicBezTo>
                            <a:cubicBezTo>
                              <a:pt x="2" y="2"/>
                              <a:pt x="2" y="2"/>
                              <a:pt x="2" y="2"/>
                            </a:cubicBezTo>
                            <a:cubicBezTo>
                              <a:pt x="0" y="2"/>
                              <a:pt x="0" y="2"/>
                              <a:pt x="0" y="2"/>
                            </a:cubicBezTo>
                            <a:cubicBezTo>
                              <a:pt x="1" y="3"/>
                              <a:pt x="0" y="3"/>
                              <a:pt x="0" y="3"/>
                            </a:cubicBezTo>
                            <a:cubicBezTo>
                              <a:pt x="1" y="4"/>
                              <a:pt x="2" y="5"/>
                              <a:pt x="4" y="5"/>
                            </a:cubicBezTo>
                            <a:cubicBezTo>
                              <a:pt x="4" y="5"/>
                              <a:pt x="4" y="8"/>
                              <a:pt x="4" y="8"/>
                            </a:cubicBezTo>
                            <a:cubicBezTo>
                              <a:pt x="4" y="8"/>
                              <a:pt x="5" y="8"/>
                              <a:pt x="6" y="8"/>
                            </a:cubicBezTo>
                            <a:cubicBezTo>
                              <a:pt x="6" y="9"/>
                              <a:pt x="6" y="9"/>
                              <a:pt x="6" y="9"/>
                            </a:cubicBezTo>
                            <a:cubicBezTo>
                              <a:pt x="6" y="9"/>
                              <a:pt x="7" y="9"/>
                              <a:pt x="7" y="9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83" name="Freeform 115">
                        <a:extLst>
                          <a:ext uri="{FF2B5EF4-FFF2-40B4-BE49-F238E27FC236}">
                            <a16:creationId xmlns:a16="http://schemas.microsoft.com/office/drawing/2014/main" id="{E8975EE3-73D1-6813-CFEC-7FAD1A99D1E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851475" y="3599824"/>
                        <a:ext cx="235724" cy="196684"/>
                      </a:xfrm>
                      <a:custGeom>
                        <a:avLst/>
                        <a:gdLst>
                          <a:gd name="T0" fmla="*/ 7 w 34"/>
                          <a:gd name="T1" fmla="*/ 18 h 27"/>
                          <a:gd name="T2" fmla="*/ 8 w 34"/>
                          <a:gd name="T3" fmla="*/ 18 h 27"/>
                          <a:gd name="T4" fmla="*/ 9 w 34"/>
                          <a:gd name="T5" fmla="*/ 17 h 27"/>
                          <a:gd name="T6" fmla="*/ 10 w 34"/>
                          <a:gd name="T7" fmla="*/ 14 h 27"/>
                          <a:gd name="T8" fmla="*/ 14 w 34"/>
                          <a:gd name="T9" fmla="*/ 13 h 27"/>
                          <a:gd name="T10" fmla="*/ 16 w 34"/>
                          <a:gd name="T11" fmla="*/ 13 h 27"/>
                          <a:gd name="T12" fmla="*/ 18 w 34"/>
                          <a:gd name="T13" fmla="*/ 15 h 27"/>
                          <a:gd name="T14" fmla="*/ 19 w 34"/>
                          <a:gd name="T15" fmla="*/ 17 h 27"/>
                          <a:gd name="T16" fmla="*/ 20 w 34"/>
                          <a:gd name="T17" fmla="*/ 19 h 27"/>
                          <a:gd name="T18" fmla="*/ 19 w 34"/>
                          <a:gd name="T19" fmla="*/ 22 h 27"/>
                          <a:gd name="T20" fmla="*/ 22 w 34"/>
                          <a:gd name="T21" fmla="*/ 22 h 27"/>
                          <a:gd name="T22" fmla="*/ 24 w 34"/>
                          <a:gd name="T23" fmla="*/ 22 h 27"/>
                          <a:gd name="T24" fmla="*/ 24 w 34"/>
                          <a:gd name="T25" fmla="*/ 20 h 27"/>
                          <a:gd name="T26" fmla="*/ 26 w 34"/>
                          <a:gd name="T27" fmla="*/ 23 h 27"/>
                          <a:gd name="T28" fmla="*/ 25 w 34"/>
                          <a:gd name="T29" fmla="*/ 26 h 27"/>
                          <a:gd name="T30" fmla="*/ 26 w 34"/>
                          <a:gd name="T31" fmla="*/ 27 h 27"/>
                          <a:gd name="T32" fmla="*/ 28 w 34"/>
                          <a:gd name="T33" fmla="*/ 25 h 27"/>
                          <a:gd name="T34" fmla="*/ 29 w 34"/>
                          <a:gd name="T35" fmla="*/ 25 h 27"/>
                          <a:gd name="T36" fmla="*/ 31 w 34"/>
                          <a:gd name="T37" fmla="*/ 24 h 27"/>
                          <a:gd name="T38" fmla="*/ 30 w 34"/>
                          <a:gd name="T39" fmla="*/ 22 h 27"/>
                          <a:gd name="T40" fmla="*/ 33 w 34"/>
                          <a:gd name="T41" fmla="*/ 21 h 27"/>
                          <a:gd name="T42" fmla="*/ 32 w 34"/>
                          <a:gd name="T43" fmla="*/ 18 h 27"/>
                          <a:gd name="T44" fmla="*/ 33 w 34"/>
                          <a:gd name="T45" fmla="*/ 16 h 27"/>
                          <a:gd name="T46" fmla="*/ 32 w 34"/>
                          <a:gd name="T47" fmla="*/ 15 h 27"/>
                          <a:gd name="T48" fmla="*/ 30 w 34"/>
                          <a:gd name="T49" fmla="*/ 13 h 27"/>
                          <a:gd name="T50" fmla="*/ 28 w 34"/>
                          <a:gd name="T51" fmla="*/ 12 h 27"/>
                          <a:gd name="T52" fmla="*/ 26 w 34"/>
                          <a:gd name="T53" fmla="*/ 12 h 27"/>
                          <a:gd name="T54" fmla="*/ 25 w 34"/>
                          <a:gd name="T55" fmla="*/ 11 h 27"/>
                          <a:gd name="T56" fmla="*/ 28 w 34"/>
                          <a:gd name="T57" fmla="*/ 9 h 27"/>
                          <a:gd name="T58" fmla="*/ 26 w 34"/>
                          <a:gd name="T59" fmla="*/ 9 h 27"/>
                          <a:gd name="T60" fmla="*/ 25 w 34"/>
                          <a:gd name="T61" fmla="*/ 7 h 27"/>
                          <a:gd name="T62" fmla="*/ 26 w 34"/>
                          <a:gd name="T63" fmla="*/ 4 h 27"/>
                          <a:gd name="T64" fmla="*/ 25 w 34"/>
                          <a:gd name="T65" fmla="*/ 2 h 27"/>
                          <a:gd name="T66" fmla="*/ 23 w 34"/>
                          <a:gd name="T67" fmla="*/ 1 h 27"/>
                          <a:gd name="T68" fmla="*/ 21 w 34"/>
                          <a:gd name="T69" fmla="*/ 1 h 27"/>
                          <a:gd name="T70" fmla="*/ 20 w 34"/>
                          <a:gd name="T71" fmla="*/ 2 h 27"/>
                          <a:gd name="T72" fmla="*/ 18 w 34"/>
                          <a:gd name="T73" fmla="*/ 1 h 27"/>
                          <a:gd name="T74" fmla="*/ 16 w 34"/>
                          <a:gd name="T75" fmla="*/ 2 h 27"/>
                          <a:gd name="T76" fmla="*/ 15 w 34"/>
                          <a:gd name="T77" fmla="*/ 2 h 27"/>
                          <a:gd name="T78" fmla="*/ 15 w 34"/>
                          <a:gd name="T79" fmla="*/ 0 h 27"/>
                          <a:gd name="T80" fmla="*/ 11 w 34"/>
                          <a:gd name="T81" fmla="*/ 1 h 27"/>
                          <a:gd name="T82" fmla="*/ 8 w 34"/>
                          <a:gd name="T83" fmla="*/ 0 h 27"/>
                          <a:gd name="T84" fmla="*/ 5 w 34"/>
                          <a:gd name="T85" fmla="*/ 0 h 27"/>
                          <a:gd name="T86" fmla="*/ 4 w 34"/>
                          <a:gd name="T87" fmla="*/ 2 h 27"/>
                          <a:gd name="T88" fmla="*/ 4 w 34"/>
                          <a:gd name="T89" fmla="*/ 4 h 27"/>
                          <a:gd name="T90" fmla="*/ 4 w 34"/>
                          <a:gd name="T91" fmla="*/ 6 h 27"/>
                          <a:gd name="T92" fmla="*/ 2 w 34"/>
                          <a:gd name="T93" fmla="*/ 7 h 27"/>
                          <a:gd name="T94" fmla="*/ 0 w 34"/>
                          <a:gd name="T95" fmla="*/ 7 h 27"/>
                          <a:gd name="T96" fmla="*/ 0 w 34"/>
                          <a:gd name="T97" fmla="*/ 8 h 27"/>
                          <a:gd name="T98" fmla="*/ 0 w 34"/>
                          <a:gd name="T99" fmla="*/ 8 h 27"/>
                          <a:gd name="T100" fmla="*/ 0 w 34"/>
                          <a:gd name="T101" fmla="*/ 9 h 27"/>
                          <a:gd name="T102" fmla="*/ 2 w 34"/>
                          <a:gd name="T103" fmla="*/ 10 h 27"/>
                          <a:gd name="T104" fmla="*/ 1 w 34"/>
                          <a:gd name="T105" fmla="*/ 11 h 27"/>
                          <a:gd name="T106" fmla="*/ 2 w 34"/>
                          <a:gd name="T107" fmla="*/ 12 h 27"/>
                          <a:gd name="T108" fmla="*/ 2 w 34"/>
                          <a:gd name="T109" fmla="*/ 13 h 27"/>
                          <a:gd name="T110" fmla="*/ 4 w 34"/>
                          <a:gd name="T111" fmla="*/ 13 h 27"/>
                          <a:gd name="T112" fmla="*/ 4 w 34"/>
                          <a:gd name="T113" fmla="*/ 18 h 27"/>
                          <a:gd name="T114" fmla="*/ 6 w 34"/>
                          <a:gd name="T115" fmla="*/ 18 h 27"/>
                          <a:gd name="T116" fmla="*/ 7 w 34"/>
                          <a:gd name="T117" fmla="*/ 18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</a:cxnLst>
                        <a:rect l="0" t="0" r="r" b="b"/>
                        <a:pathLst>
                          <a:path w="34" h="27">
                            <a:moveTo>
                              <a:pt x="7" y="18"/>
                            </a:moveTo>
                            <a:cubicBezTo>
                              <a:pt x="7" y="19"/>
                              <a:pt x="7" y="19"/>
                              <a:pt x="8" y="18"/>
                            </a:cubicBezTo>
                            <a:cubicBezTo>
                              <a:pt x="9" y="18"/>
                              <a:pt x="8" y="17"/>
                              <a:pt x="9" y="17"/>
                            </a:cubicBezTo>
                            <a:cubicBezTo>
                              <a:pt x="10" y="16"/>
                              <a:pt x="10" y="15"/>
                              <a:pt x="10" y="14"/>
                            </a:cubicBezTo>
                            <a:cubicBezTo>
                              <a:pt x="11" y="12"/>
                              <a:pt x="12" y="12"/>
                              <a:pt x="14" y="13"/>
                            </a:cubicBezTo>
                            <a:cubicBezTo>
                              <a:pt x="15" y="14"/>
                              <a:pt x="15" y="13"/>
                              <a:pt x="16" y="13"/>
                            </a:cubicBezTo>
                            <a:cubicBezTo>
                              <a:pt x="17" y="13"/>
                              <a:pt x="18" y="14"/>
                              <a:pt x="18" y="15"/>
                            </a:cubicBezTo>
                            <a:cubicBezTo>
                              <a:pt x="18" y="17"/>
                              <a:pt x="19" y="16"/>
                              <a:pt x="19" y="17"/>
                            </a:cubicBezTo>
                            <a:cubicBezTo>
                              <a:pt x="20" y="19"/>
                              <a:pt x="20" y="18"/>
                              <a:pt x="20" y="19"/>
                            </a:cubicBezTo>
                            <a:cubicBezTo>
                              <a:pt x="21" y="20"/>
                              <a:pt x="19" y="22"/>
                              <a:pt x="19" y="22"/>
                            </a:cubicBezTo>
                            <a:cubicBezTo>
                              <a:pt x="22" y="22"/>
                              <a:pt x="22" y="22"/>
                              <a:pt x="22" y="22"/>
                            </a:cubicBezTo>
                            <a:cubicBezTo>
                              <a:pt x="22" y="22"/>
                              <a:pt x="23" y="22"/>
                              <a:pt x="24" y="22"/>
                            </a:cubicBezTo>
                            <a:cubicBezTo>
                              <a:pt x="24" y="21"/>
                              <a:pt x="24" y="20"/>
                              <a:pt x="24" y="20"/>
                            </a:cubicBezTo>
                            <a:cubicBezTo>
                              <a:pt x="24" y="20"/>
                              <a:pt x="25" y="22"/>
                              <a:pt x="26" y="23"/>
                            </a:cubicBezTo>
                            <a:cubicBezTo>
                              <a:pt x="26" y="24"/>
                              <a:pt x="25" y="26"/>
                              <a:pt x="25" y="26"/>
                            </a:cubicBezTo>
                            <a:cubicBezTo>
                              <a:pt x="26" y="27"/>
                              <a:pt x="26" y="27"/>
                              <a:pt x="26" y="27"/>
                            </a:cubicBezTo>
                            <a:cubicBezTo>
                              <a:pt x="26" y="27"/>
                              <a:pt x="27" y="26"/>
                              <a:pt x="28" y="25"/>
                            </a:cubicBezTo>
                            <a:cubicBezTo>
                              <a:pt x="29" y="23"/>
                              <a:pt x="29" y="25"/>
                              <a:pt x="29" y="25"/>
                            </a:cubicBezTo>
                            <a:cubicBezTo>
                              <a:pt x="31" y="24"/>
                              <a:pt x="31" y="24"/>
                              <a:pt x="31" y="24"/>
                            </a:cubicBezTo>
                            <a:cubicBezTo>
                              <a:pt x="31" y="24"/>
                              <a:pt x="30" y="23"/>
                              <a:pt x="30" y="22"/>
                            </a:cubicBezTo>
                            <a:cubicBezTo>
                              <a:pt x="30" y="22"/>
                              <a:pt x="33" y="22"/>
                              <a:pt x="33" y="21"/>
                            </a:cubicBezTo>
                            <a:cubicBezTo>
                              <a:pt x="34" y="19"/>
                              <a:pt x="33" y="19"/>
                              <a:pt x="32" y="18"/>
                            </a:cubicBezTo>
                            <a:cubicBezTo>
                              <a:pt x="31" y="17"/>
                              <a:pt x="33" y="16"/>
                              <a:pt x="33" y="16"/>
                            </a:cubicBezTo>
                            <a:cubicBezTo>
                              <a:pt x="33" y="16"/>
                              <a:pt x="33" y="15"/>
                              <a:pt x="32" y="15"/>
                            </a:cubicBezTo>
                            <a:cubicBezTo>
                              <a:pt x="31" y="15"/>
                              <a:pt x="30" y="14"/>
                              <a:pt x="30" y="13"/>
                            </a:cubicBezTo>
                            <a:cubicBezTo>
                              <a:pt x="29" y="12"/>
                              <a:pt x="28" y="13"/>
                              <a:pt x="28" y="12"/>
                            </a:cubicBezTo>
                            <a:cubicBezTo>
                              <a:pt x="27" y="11"/>
                              <a:pt x="27" y="12"/>
                              <a:pt x="26" y="12"/>
                            </a:cubicBezTo>
                            <a:cubicBezTo>
                              <a:pt x="25" y="12"/>
                              <a:pt x="25" y="11"/>
                              <a:pt x="25" y="11"/>
                            </a:cubicBezTo>
                            <a:cubicBezTo>
                              <a:pt x="28" y="9"/>
                              <a:pt x="28" y="9"/>
                              <a:pt x="28" y="9"/>
                            </a:cubicBezTo>
                            <a:cubicBezTo>
                              <a:pt x="28" y="9"/>
                              <a:pt x="26" y="10"/>
                              <a:pt x="26" y="9"/>
                            </a:cubicBezTo>
                            <a:cubicBezTo>
                              <a:pt x="27" y="8"/>
                              <a:pt x="26" y="7"/>
                              <a:pt x="25" y="7"/>
                            </a:cubicBezTo>
                            <a:cubicBezTo>
                              <a:pt x="24" y="6"/>
                              <a:pt x="26" y="5"/>
                              <a:pt x="26" y="4"/>
                            </a:cubicBezTo>
                            <a:cubicBezTo>
                              <a:pt x="26" y="3"/>
                              <a:pt x="25" y="2"/>
                              <a:pt x="25" y="2"/>
                            </a:cubicBezTo>
                            <a:cubicBezTo>
                              <a:pt x="25" y="2"/>
                              <a:pt x="25" y="1"/>
                              <a:pt x="23" y="1"/>
                            </a:cubicBezTo>
                            <a:cubicBezTo>
                              <a:pt x="22" y="2"/>
                              <a:pt x="21" y="1"/>
                              <a:pt x="21" y="1"/>
                            </a:cubicBezTo>
                            <a:cubicBezTo>
                              <a:pt x="21" y="1"/>
                              <a:pt x="20" y="2"/>
                              <a:pt x="20" y="2"/>
                            </a:cubicBezTo>
                            <a:cubicBezTo>
                              <a:pt x="19" y="2"/>
                              <a:pt x="19" y="1"/>
                              <a:pt x="18" y="1"/>
                            </a:cubicBezTo>
                            <a:cubicBezTo>
                              <a:pt x="17" y="1"/>
                              <a:pt x="16" y="2"/>
                              <a:pt x="16" y="2"/>
                            </a:cubicBezTo>
                            <a:cubicBezTo>
                              <a:pt x="15" y="2"/>
                              <a:pt x="15" y="2"/>
                              <a:pt x="15" y="2"/>
                            </a:cubicBezTo>
                            <a:cubicBezTo>
                              <a:pt x="15" y="0"/>
                              <a:pt x="15" y="0"/>
                              <a:pt x="15" y="0"/>
                            </a:cubicBezTo>
                            <a:cubicBezTo>
                              <a:pt x="15" y="0"/>
                              <a:pt x="11" y="1"/>
                              <a:pt x="11" y="1"/>
                            </a:cubicBezTo>
                            <a:cubicBezTo>
                              <a:pt x="10" y="0"/>
                              <a:pt x="9" y="0"/>
                              <a:pt x="8" y="0"/>
                            </a:cubicBezTo>
                            <a:cubicBezTo>
                              <a:pt x="7" y="1"/>
                              <a:pt x="6" y="0"/>
                              <a:pt x="5" y="0"/>
                            </a:cubicBezTo>
                            <a:cubicBezTo>
                              <a:pt x="5" y="0"/>
                              <a:pt x="5" y="2"/>
                              <a:pt x="4" y="2"/>
                            </a:cubicBezTo>
                            <a:cubicBezTo>
                              <a:pt x="4" y="2"/>
                              <a:pt x="3" y="3"/>
                              <a:pt x="4" y="4"/>
                            </a:cubicBezTo>
                            <a:cubicBezTo>
                              <a:pt x="5" y="4"/>
                              <a:pt x="4" y="6"/>
                              <a:pt x="4" y="6"/>
                            </a:cubicBezTo>
                            <a:cubicBezTo>
                              <a:pt x="4" y="6"/>
                              <a:pt x="3" y="7"/>
                              <a:pt x="2" y="7"/>
                            </a:cubicBezTo>
                            <a:cubicBezTo>
                              <a:pt x="1" y="7"/>
                              <a:pt x="0" y="7"/>
                              <a:pt x="0" y="7"/>
                            </a:cubicBezTo>
                            <a:cubicBezTo>
                              <a:pt x="0" y="8"/>
                              <a:pt x="0" y="8"/>
                              <a:pt x="0" y="8"/>
                            </a:cubicBezTo>
                            <a:cubicBezTo>
                              <a:pt x="0" y="8"/>
                              <a:pt x="0" y="8"/>
                              <a:pt x="0" y="8"/>
                            </a:cubicBezTo>
                            <a:cubicBezTo>
                              <a:pt x="0" y="9"/>
                              <a:pt x="0" y="9"/>
                              <a:pt x="0" y="9"/>
                            </a:cubicBezTo>
                            <a:cubicBezTo>
                              <a:pt x="0" y="9"/>
                              <a:pt x="1" y="10"/>
                              <a:pt x="2" y="10"/>
                            </a:cubicBezTo>
                            <a:cubicBezTo>
                              <a:pt x="2" y="11"/>
                              <a:pt x="1" y="11"/>
                              <a:pt x="1" y="11"/>
                            </a:cubicBezTo>
                            <a:cubicBezTo>
                              <a:pt x="1" y="11"/>
                              <a:pt x="2" y="12"/>
                              <a:pt x="2" y="12"/>
                            </a:cubicBezTo>
                            <a:cubicBezTo>
                              <a:pt x="2" y="13"/>
                              <a:pt x="2" y="13"/>
                              <a:pt x="2" y="13"/>
                            </a:cubicBezTo>
                            <a:cubicBezTo>
                              <a:pt x="3" y="13"/>
                              <a:pt x="3" y="13"/>
                              <a:pt x="4" y="13"/>
                            </a:cubicBezTo>
                            <a:cubicBezTo>
                              <a:pt x="4" y="14"/>
                              <a:pt x="4" y="17"/>
                              <a:pt x="4" y="18"/>
                            </a:cubicBezTo>
                            <a:cubicBezTo>
                              <a:pt x="6" y="18"/>
                              <a:pt x="6" y="18"/>
                              <a:pt x="6" y="18"/>
                            </a:cubicBezTo>
                            <a:lnTo>
                              <a:pt x="7" y="18"/>
                            </a:ln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84" name="Freeform 122">
                        <a:extLst>
                          <a:ext uri="{FF2B5EF4-FFF2-40B4-BE49-F238E27FC236}">
                            <a16:creationId xmlns:a16="http://schemas.microsoft.com/office/drawing/2014/main" id="{7DBDB0A9-54E1-19E1-277A-DFDBDC9F870F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789329" y="3550089"/>
                        <a:ext cx="105005" cy="36173"/>
                      </a:xfrm>
                      <a:custGeom>
                        <a:avLst/>
                        <a:gdLst>
                          <a:gd name="T0" fmla="*/ 1 w 15"/>
                          <a:gd name="T1" fmla="*/ 5 h 5"/>
                          <a:gd name="T2" fmla="*/ 4 w 15"/>
                          <a:gd name="T3" fmla="*/ 5 h 5"/>
                          <a:gd name="T4" fmla="*/ 6 w 15"/>
                          <a:gd name="T5" fmla="*/ 4 h 5"/>
                          <a:gd name="T6" fmla="*/ 13 w 15"/>
                          <a:gd name="T7" fmla="*/ 4 h 5"/>
                          <a:gd name="T8" fmla="*/ 15 w 15"/>
                          <a:gd name="T9" fmla="*/ 2 h 5"/>
                          <a:gd name="T10" fmla="*/ 14 w 15"/>
                          <a:gd name="T11" fmla="*/ 1 h 5"/>
                          <a:gd name="T12" fmla="*/ 11 w 15"/>
                          <a:gd name="T13" fmla="*/ 1 h 5"/>
                          <a:gd name="T14" fmla="*/ 6 w 15"/>
                          <a:gd name="T15" fmla="*/ 1 h 5"/>
                          <a:gd name="T16" fmla="*/ 5 w 15"/>
                          <a:gd name="T17" fmla="*/ 1 h 5"/>
                          <a:gd name="T18" fmla="*/ 3 w 15"/>
                          <a:gd name="T19" fmla="*/ 2 h 5"/>
                          <a:gd name="T20" fmla="*/ 0 w 15"/>
                          <a:gd name="T21" fmla="*/ 2 h 5"/>
                          <a:gd name="T22" fmla="*/ 1 w 15"/>
                          <a:gd name="T23" fmla="*/ 3 h 5"/>
                          <a:gd name="T24" fmla="*/ 1 w 15"/>
                          <a:gd name="T25" fmla="*/ 3 h 5"/>
                          <a:gd name="T26" fmla="*/ 0 w 15"/>
                          <a:gd name="T27" fmla="*/ 4 h 5"/>
                          <a:gd name="T28" fmla="*/ 1 w 15"/>
                          <a:gd name="T29" fmla="*/ 5 h 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15" h="5">
                            <a:moveTo>
                              <a:pt x="1" y="5"/>
                            </a:moveTo>
                            <a:cubicBezTo>
                              <a:pt x="4" y="5"/>
                              <a:pt x="4" y="5"/>
                              <a:pt x="4" y="5"/>
                            </a:cubicBezTo>
                            <a:cubicBezTo>
                              <a:pt x="4" y="5"/>
                              <a:pt x="5" y="4"/>
                              <a:pt x="6" y="4"/>
                            </a:cubicBezTo>
                            <a:cubicBezTo>
                              <a:pt x="8" y="4"/>
                              <a:pt x="12" y="4"/>
                              <a:pt x="13" y="4"/>
                            </a:cubicBezTo>
                            <a:cubicBezTo>
                              <a:pt x="15" y="4"/>
                              <a:pt x="15" y="3"/>
                              <a:pt x="15" y="2"/>
                            </a:cubicBezTo>
                            <a:cubicBezTo>
                              <a:pt x="15" y="0"/>
                              <a:pt x="15" y="1"/>
                              <a:pt x="14" y="1"/>
                            </a:cubicBezTo>
                            <a:cubicBezTo>
                              <a:pt x="13" y="1"/>
                              <a:pt x="12" y="1"/>
                              <a:pt x="11" y="1"/>
                            </a:cubicBezTo>
                            <a:cubicBezTo>
                              <a:pt x="9" y="1"/>
                              <a:pt x="7" y="2"/>
                              <a:pt x="6" y="1"/>
                            </a:cubicBezTo>
                            <a:cubicBezTo>
                              <a:pt x="5" y="0"/>
                              <a:pt x="6" y="1"/>
                              <a:pt x="5" y="1"/>
                            </a:cubicBezTo>
                            <a:cubicBezTo>
                              <a:pt x="4" y="2"/>
                              <a:pt x="4" y="2"/>
                              <a:pt x="3" y="2"/>
                            </a:cubicBezTo>
                            <a:cubicBezTo>
                              <a:pt x="1" y="2"/>
                              <a:pt x="0" y="2"/>
                              <a:pt x="0" y="2"/>
                            </a:cubicBezTo>
                            <a:cubicBezTo>
                              <a:pt x="1" y="3"/>
                              <a:pt x="1" y="3"/>
                              <a:pt x="1" y="3"/>
                            </a:cubicBezTo>
                            <a:cubicBezTo>
                              <a:pt x="1" y="3"/>
                              <a:pt x="1" y="3"/>
                              <a:pt x="1" y="3"/>
                            </a:cubicBezTo>
                            <a:cubicBezTo>
                              <a:pt x="1" y="4"/>
                              <a:pt x="1" y="4"/>
                              <a:pt x="0" y="4"/>
                            </a:cubicBezTo>
                            <a:cubicBezTo>
                              <a:pt x="1" y="4"/>
                              <a:pt x="0" y="5"/>
                              <a:pt x="1" y="5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85" name="Freeform 40">
                        <a:extLst>
                          <a:ext uri="{FF2B5EF4-FFF2-40B4-BE49-F238E27FC236}">
                            <a16:creationId xmlns:a16="http://schemas.microsoft.com/office/drawing/2014/main" id="{322BAD10-C3EC-528D-98D5-DCEB4D4C7E1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627089" y="3645303"/>
                        <a:ext cx="304300" cy="472492"/>
                      </a:xfrm>
                      <a:custGeom>
                        <a:avLst/>
                        <a:gdLst>
                          <a:gd name="T0" fmla="*/ 4 w 44"/>
                          <a:gd name="T1" fmla="*/ 65 h 65"/>
                          <a:gd name="T2" fmla="*/ 5 w 44"/>
                          <a:gd name="T3" fmla="*/ 63 h 65"/>
                          <a:gd name="T4" fmla="*/ 5 w 44"/>
                          <a:gd name="T5" fmla="*/ 63 h 65"/>
                          <a:gd name="T6" fmla="*/ 6 w 44"/>
                          <a:gd name="T7" fmla="*/ 62 h 65"/>
                          <a:gd name="T8" fmla="*/ 6 w 44"/>
                          <a:gd name="T9" fmla="*/ 61 h 65"/>
                          <a:gd name="T10" fmla="*/ 9 w 44"/>
                          <a:gd name="T11" fmla="*/ 59 h 65"/>
                          <a:gd name="T12" fmla="*/ 9 w 44"/>
                          <a:gd name="T13" fmla="*/ 58 h 65"/>
                          <a:gd name="T14" fmla="*/ 11 w 44"/>
                          <a:gd name="T15" fmla="*/ 57 h 65"/>
                          <a:gd name="T16" fmla="*/ 14 w 44"/>
                          <a:gd name="T17" fmla="*/ 54 h 65"/>
                          <a:gd name="T18" fmla="*/ 18 w 44"/>
                          <a:gd name="T19" fmla="*/ 51 h 65"/>
                          <a:gd name="T20" fmla="*/ 19 w 44"/>
                          <a:gd name="T21" fmla="*/ 50 h 65"/>
                          <a:gd name="T22" fmla="*/ 23 w 44"/>
                          <a:gd name="T23" fmla="*/ 47 h 65"/>
                          <a:gd name="T24" fmla="*/ 24 w 44"/>
                          <a:gd name="T25" fmla="*/ 45 h 65"/>
                          <a:gd name="T26" fmla="*/ 25 w 44"/>
                          <a:gd name="T27" fmla="*/ 45 h 65"/>
                          <a:gd name="T28" fmla="*/ 27 w 44"/>
                          <a:gd name="T29" fmla="*/ 44 h 65"/>
                          <a:gd name="T30" fmla="*/ 27 w 44"/>
                          <a:gd name="T31" fmla="*/ 41 h 65"/>
                          <a:gd name="T32" fmla="*/ 30 w 44"/>
                          <a:gd name="T33" fmla="*/ 40 h 65"/>
                          <a:gd name="T34" fmla="*/ 30 w 44"/>
                          <a:gd name="T35" fmla="*/ 38 h 65"/>
                          <a:gd name="T36" fmla="*/ 32 w 44"/>
                          <a:gd name="T37" fmla="*/ 35 h 65"/>
                          <a:gd name="T38" fmla="*/ 33 w 44"/>
                          <a:gd name="T39" fmla="*/ 35 h 65"/>
                          <a:gd name="T40" fmla="*/ 33 w 44"/>
                          <a:gd name="T41" fmla="*/ 33 h 65"/>
                          <a:gd name="T42" fmla="*/ 35 w 44"/>
                          <a:gd name="T43" fmla="*/ 30 h 65"/>
                          <a:gd name="T44" fmla="*/ 35 w 44"/>
                          <a:gd name="T45" fmla="*/ 28 h 65"/>
                          <a:gd name="T46" fmla="*/ 36 w 44"/>
                          <a:gd name="T47" fmla="*/ 25 h 65"/>
                          <a:gd name="T48" fmla="*/ 37 w 44"/>
                          <a:gd name="T49" fmla="*/ 22 h 65"/>
                          <a:gd name="T50" fmla="*/ 38 w 44"/>
                          <a:gd name="T51" fmla="*/ 22 h 65"/>
                          <a:gd name="T52" fmla="*/ 38 w 44"/>
                          <a:gd name="T53" fmla="*/ 20 h 65"/>
                          <a:gd name="T54" fmla="*/ 41 w 44"/>
                          <a:gd name="T55" fmla="*/ 17 h 65"/>
                          <a:gd name="T56" fmla="*/ 41 w 44"/>
                          <a:gd name="T57" fmla="*/ 14 h 65"/>
                          <a:gd name="T58" fmla="*/ 42 w 44"/>
                          <a:gd name="T59" fmla="*/ 14 h 65"/>
                          <a:gd name="T60" fmla="*/ 42 w 44"/>
                          <a:gd name="T61" fmla="*/ 12 h 65"/>
                          <a:gd name="T62" fmla="*/ 43 w 44"/>
                          <a:gd name="T63" fmla="*/ 9 h 65"/>
                          <a:gd name="T64" fmla="*/ 44 w 44"/>
                          <a:gd name="T65" fmla="*/ 1 h 65"/>
                          <a:gd name="T66" fmla="*/ 42 w 44"/>
                          <a:gd name="T67" fmla="*/ 1 h 65"/>
                          <a:gd name="T68" fmla="*/ 42 w 44"/>
                          <a:gd name="T69" fmla="*/ 1 h 65"/>
                          <a:gd name="T70" fmla="*/ 37 w 44"/>
                          <a:gd name="T71" fmla="*/ 3 h 65"/>
                          <a:gd name="T72" fmla="*/ 32 w 44"/>
                          <a:gd name="T73" fmla="*/ 3 h 65"/>
                          <a:gd name="T74" fmla="*/ 31 w 44"/>
                          <a:gd name="T75" fmla="*/ 4 h 65"/>
                          <a:gd name="T76" fmla="*/ 27 w 44"/>
                          <a:gd name="T77" fmla="*/ 5 h 65"/>
                          <a:gd name="T78" fmla="*/ 27 w 44"/>
                          <a:gd name="T79" fmla="*/ 6 h 65"/>
                          <a:gd name="T80" fmla="*/ 24 w 44"/>
                          <a:gd name="T81" fmla="*/ 6 h 65"/>
                          <a:gd name="T82" fmla="*/ 24 w 44"/>
                          <a:gd name="T83" fmla="*/ 7 h 65"/>
                          <a:gd name="T84" fmla="*/ 21 w 44"/>
                          <a:gd name="T85" fmla="*/ 6 h 65"/>
                          <a:gd name="T86" fmla="*/ 14 w 44"/>
                          <a:gd name="T87" fmla="*/ 7 h 65"/>
                          <a:gd name="T88" fmla="*/ 13 w 44"/>
                          <a:gd name="T89" fmla="*/ 7 h 65"/>
                          <a:gd name="T90" fmla="*/ 9 w 44"/>
                          <a:gd name="T91" fmla="*/ 2 h 65"/>
                          <a:gd name="T92" fmla="*/ 6 w 44"/>
                          <a:gd name="T93" fmla="*/ 5 h 65"/>
                          <a:gd name="T94" fmla="*/ 5 w 44"/>
                          <a:gd name="T95" fmla="*/ 7 h 65"/>
                          <a:gd name="T96" fmla="*/ 7 w 44"/>
                          <a:gd name="T97" fmla="*/ 9 h 65"/>
                          <a:gd name="T98" fmla="*/ 8 w 44"/>
                          <a:gd name="T99" fmla="*/ 11 h 65"/>
                          <a:gd name="T100" fmla="*/ 12 w 44"/>
                          <a:gd name="T101" fmla="*/ 14 h 65"/>
                          <a:gd name="T102" fmla="*/ 24 w 44"/>
                          <a:gd name="T103" fmla="*/ 19 h 65"/>
                          <a:gd name="T104" fmla="*/ 30 w 44"/>
                          <a:gd name="T105" fmla="*/ 19 h 65"/>
                          <a:gd name="T106" fmla="*/ 18 w 44"/>
                          <a:gd name="T107" fmla="*/ 35 h 65"/>
                          <a:gd name="T108" fmla="*/ 13 w 44"/>
                          <a:gd name="T109" fmla="*/ 35 h 65"/>
                          <a:gd name="T110" fmla="*/ 11 w 44"/>
                          <a:gd name="T111" fmla="*/ 37 h 65"/>
                          <a:gd name="T112" fmla="*/ 6 w 44"/>
                          <a:gd name="T113" fmla="*/ 37 h 65"/>
                          <a:gd name="T114" fmla="*/ 5 w 44"/>
                          <a:gd name="T115" fmla="*/ 38 h 65"/>
                          <a:gd name="T116" fmla="*/ 2 w 44"/>
                          <a:gd name="T117" fmla="*/ 43 h 65"/>
                          <a:gd name="T118" fmla="*/ 0 w 44"/>
                          <a:gd name="T119" fmla="*/ 45 h 65"/>
                          <a:gd name="T120" fmla="*/ 0 w 44"/>
                          <a:gd name="T121" fmla="*/ 62 h 65"/>
                          <a:gd name="T122" fmla="*/ 3 w 44"/>
                          <a:gd name="T123" fmla="*/ 65 h 65"/>
                          <a:gd name="T124" fmla="*/ 4 w 44"/>
                          <a:gd name="T125" fmla="*/ 65 h 6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  <a:cxn ang="0">
                            <a:pos x="T120" y="T121"/>
                          </a:cxn>
                          <a:cxn ang="0">
                            <a:pos x="T122" y="T123"/>
                          </a:cxn>
                          <a:cxn ang="0">
                            <a:pos x="T124" y="T125"/>
                          </a:cxn>
                        </a:cxnLst>
                        <a:rect l="0" t="0" r="r" b="b"/>
                        <a:pathLst>
                          <a:path w="44" h="65">
                            <a:moveTo>
                              <a:pt x="4" y="65"/>
                            </a:moveTo>
                            <a:cubicBezTo>
                              <a:pt x="4" y="65"/>
                              <a:pt x="5" y="64"/>
                              <a:pt x="5" y="63"/>
                            </a:cubicBezTo>
                            <a:cubicBezTo>
                              <a:pt x="5" y="63"/>
                              <a:pt x="4" y="63"/>
                              <a:pt x="5" y="63"/>
                            </a:cubicBezTo>
                            <a:cubicBezTo>
                              <a:pt x="5" y="62"/>
                              <a:pt x="6" y="62"/>
                              <a:pt x="6" y="62"/>
                            </a:cubicBezTo>
                            <a:cubicBezTo>
                              <a:pt x="7" y="61"/>
                              <a:pt x="6" y="61"/>
                              <a:pt x="6" y="61"/>
                            </a:cubicBezTo>
                            <a:cubicBezTo>
                              <a:pt x="7" y="60"/>
                              <a:pt x="8" y="60"/>
                              <a:pt x="9" y="59"/>
                            </a:cubicBezTo>
                            <a:cubicBezTo>
                              <a:pt x="9" y="59"/>
                              <a:pt x="9" y="58"/>
                              <a:pt x="9" y="58"/>
                            </a:cubicBezTo>
                            <a:cubicBezTo>
                              <a:pt x="10" y="57"/>
                              <a:pt x="11" y="57"/>
                              <a:pt x="11" y="57"/>
                            </a:cubicBezTo>
                            <a:cubicBezTo>
                              <a:pt x="12" y="56"/>
                              <a:pt x="13" y="55"/>
                              <a:pt x="14" y="54"/>
                            </a:cubicBezTo>
                            <a:cubicBezTo>
                              <a:pt x="15" y="53"/>
                              <a:pt x="17" y="53"/>
                              <a:pt x="18" y="51"/>
                            </a:cubicBezTo>
                            <a:cubicBezTo>
                              <a:pt x="19" y="51"/>
                              <a:pt x="19" y="51"/>
                              <a:pt x="19" y="50"/>
                            </a:cubicBezTo>
                            <a:cubicBezTo>
                              <a:pt x="20" y="49"/>
                              <a:pt x="22" y="48"/>
                              <a:pt x="23" y="47"/>
                            </a:cubicBezTo>
                            <a:cubicBezTo>
                              <a:pt x="24" y="46"/>
                              <a:pt x="23" y="46"/>
                              <a:pt x="24" y="45"/>
                            </a:cubicBezTo>
                            <a:cubicBezTo>
                              <a:pt x="24" y="45"/>
                              <a:pt x="25" y="45"/>
                              <a:pt x="25" y="45"/>
                            </a:cubicBezTo>
                            <a:cubicBezTo>
                              <a:pt x="25" y="45"/>
                              <a:pt x="26" y="44"/>
                              <a:pt x="27" y="44"/>
                            </a:cubicBezTo>
                            <a:cubicBezTo>
                              <a:pt x="27" y="43"/>
                              <a:pt x="26" y="42"/>
                              <a:pt x="27" y="41"/>
                            </a:cubicBezTo>
                            <a:cubicBezTo>
                              <a:pt x="28" y="40"/>
                              <a:pt x="30" y="41"/>
                              <a:pt x="30" y="40"/>
                            </a:cubicBezTo>
                            <a:cubicBezTo>
                              <a:pt x="30" y="40"/>
                              <a:pt x="30" y="39"/>
                              <a:pt x="30" y="38"/>
                            </a:cubicBezTo>
                            <a:cubicBezTo>
                              <a:pt x="32" y="35"/>
                              <a:pt x="32" y="35"/>
                              <a:pt x="32" y="35"/>
                            </a:cubicBezTo>
                            <a:cubicBezTo>
                              <a:pt x="32" y="35"/>
                              <a:pt x="33" y="35"/>
                              <a:pt x="33" y="35"/>
                            </a:cubicBezTo>
                            <a:cubicBezTo>
                              <a:pt x="33" y="34"/>
                              <a:pt x="33" y="33"/>
                              <a:pt x="33" y="33"/>
                            </a:cubicBezTo>
                            <a:cubicBezTo>
                              <a:pt x="33" y="32"/>
                              <a:pt x="35" y="31"/>
                              <a:pt x="35" y="30"/>
                            </a:cubicBezTo>
                            <a:cubicBezTo>
                              <a:pt x="35" y="29"/>
                              <a:pt x="35" y="29"/>
                              <a:pt x="35" y="28"/>
                            </a:cubicBezTo>
                            <a:cubicBezTo>
                              <a:pt x="35" y="28"/>
                              <a:pt x="36" y="26"/>
                              <a:pt x="36" y="25"/>
                            </a:cubicBezTo>
                            <a:cubicBezTo>
                              <a:pt x="37" y="24"/>
                              <a:pt x="37" y="23"/>
                              <a:pt x="37" y="22"/>
                            </a:cubicBezTo>
                            <a:cubicBezTo>
                              <a:pt x="38" y="22"/>
                              <a:pt x="38" y="22"/>
                              <a:pt x="38" y="22"/>
                            </a:cubicBezTo>
                            <a:cubicBezTo>
                              <a:pt x="38" y="21"/>
                              <a:pt x="38" y="21"/>
                              <a:pt x="38" y="20"/>
                            </a:cubicBezTo>
                            <a:cubicBezTo>
                              <a:pt x="39" y="19"/>
                              <a:pt x="41" y="18"/>
                              <a:pt x="41" y="17"/>
                            </a:cubicBezTo>
                            <a:cubicBezTo>
                              <a:pt x="41" y="16"/>
                              <a:pt x="41" y="15"/>
                              <a:pt x="41" y="14"/>
                            </a:cubicBezTo>
                            <a:cubicBezTo>
                              <a:pt x="42" y="14"/>
                              <a:pt x="42" y="14"/>
                              <a:pt x="42" y="14"/>
                            </a:cubicBezTo>
                            <a:cubicBezTo>
                              <a:pt x="42" y="13"/>
                              <a:pt x="42" y="13"/>
                              <a:pt x="42" y="12"/>
                            </a:cubicBezTo>
                            <a:cubicBezTo>
                              <a:pt x="42" y="11"/>
                              <a:pt x="43" y="10"/>
                              <a:pt x="43" y="9"/>
                            </a:cubicBezTo>
                            <a:cubicBezTo>
                              <a:pt x="44" y="6"/>
                              <a:pt x="44" y="3"/>
                              <a:pt x="44" y="1"/>
                            </a:cubicBezTo>
                            <a:cubicBezTo>
                              <a:pt x="44" y="1"/>
                              <a:pt x="44" y="0"/>
                              <a:pt x="42" y="1"/>
                            </a:cubicBezTo>
                            <a:cubicBezTo>
                              <a:pt x="42" y="1"/>
                              <a:pt x="42" y="1"/>
                              <a:pt x="42" y="1"/>
                            </a:cubicBezTo>
                            <a:cubicBezTo>
                              <a:pt x="41" y="2"/>
                              <a:pt x="38" y="3"/>
                              <a:pt x="37" y="3"/>
                            </a:cubicBezTo>
                            <a:cubicBezTo>
                              <a:pt x="35" y="3"/>
                              <a:pt x="34" y="3"/>
                              <a:pt x="32" y="3"/>
                            </a:cubicBezTo>
                            <a:cubicBezTo>
                              <a:pt x="32" y="3"/>
                              <a:pt x="31" y="4"/>
                              <a:pt x="31" y="4"/>
                            </a:cubicBezTo>
                            <a:cubicBezTo>
                              <a:pt x="29" y="4"/>
                              <a:pt x="28" y="4"/>
                              <a:pt x="27" y="5"/>
                            </a:cubicBezTo>
                            <a:cubicBezTo>
                              <a:pt x="27" y="5"/>
                              <a:pt x="27" y="5"/>
                              <a:pt x="27" y="6"/>
                            </a:cubicBezTo>
                            <a:cubicBezTo>
                              <a:pt x="26" y="6"/>
                              <a:pt x="25" y="6"/>
                              <a:pt x="24" y="6"/>
                            </a:cubicBezTo>
                            <a:cubicBezTo>
                              <a:pt x="24" y="7"/>
                              <a:pt x="24" y="7"/>
                              <a:pt x="24" y="7"/>
                            </a:cubicBezTo>
                            <a:cubicBezTo>
                              <a:pt x="22" y="7"/>
                              <a:pt x="22" y="6"/>
                              <a:pt x="21" y="6"/>
                            </a:cubicBezTo>
                            <a:cubicBezTo>
                              <a:pt x="18" y="5"/>
                              <a:pt x="16" y="7"/>
                              <a:pt x="14" y="7"/>
                            </a:cubicBezTo>
                            <a:cubicBezTo>
                              <a:pt x="13" y="7"/>
                              <a:pt x="13" y="7"/>
                              <a:pt x="13" y="7"/>
                            </a:cubicBezTo>
                            <a:cubicBezTo>
                              <a:pt x="11" y="6"/>
                              <a:pt x="10" y="4"/>
                              <a:pt x="9" y="2"/>
                            </a:cubicBezTo>
                            <a:cubicBezTo>
                              <a:pt x="6" y="5"/>
                              <a:pt x="6" y="5"/>
                              <a:pt x="6" y="5"/>
                            </a:cubicBezTo>
                            <a:cubicBezTo>
                              <a:pt x="5" y="7"/>
                              <a:pt x="5" y="7"/>
                              <a:pt x="5" y="7"/>
                            </a:cubicBezTo>
                            <a:cubicBezTo>
                              <a:pt x="5" y="7"/>
                              <a:pt x="6" y="8"/>
                              <a:pt x="7" y="9"/>
                            </a:cubicBezTo>
                            <a:cubicBezTo>
                              <a:pt x="8" y="10"/>
                              <a:pt x="7" y="11"/>
                              <a:pt x="8" y="11"/>
                            </a:cubicBezTo>
                            <a:cubicBezTo>
                              <a:pt x="10" y="12"/>
                              <a:pt x="10" y="13"/>
                              <a:pt x="12" y="14"/>
                            </a:cubicBezTo>
                            <a:cubicBezTo>
                              <a:pt x="13" y="14"/>
                              <a:pt x="24" y="19"/>
                              <a:pt x="24" y="19"/>
                            </a:cubicBezTo>
                            <a:cubicBezTo>
                              <a:pt x="30" y="19"/>
                              <a:pt x="30" y="19"/>
                              <a:pt x="30" y="19"/>
                            </a:cubicBezTo>
                            <a:cubicBezTo>
                              <a:pt x="18" y="35"/>
                              <a:pt x="18" y="35"/>
                              <a:pt x="18" y="35"/>
                            </a:cubicBezTo>
                            <a:cubicBezTo>
                              <a:pt x="13" y="35"/>
                              <a:pt x="13" y="35"/>
                              <a:pt x="13" y="35"/>
                            </a:cubicBezTo>
                            <a:cubicBezTo>
                              <a:pt x="11" y="37"/>
                              <a:pt x="11" y="37"/>
                              <a:pt x="11" y="37"/>
                            </a:cubicBezTo>
                            <a:cubicBezTo>
                              <a:pt x="6" y="37"/>
                              <a:pt x="6" y="37"/>
                              <a:pt x="6" y="37"/>
                            </a:cubicBezTo>
                            <a:cubicBezTo>
                              <a:pt x="5" y="38"/>
                              <a:pt x="5" y="38"/>
                              <a:pt x="5" y="38"/>
                            </a:cubicBezTo>
                            <a:cubicBezTo>
                              <a:pt x="2" y="43"/>
                              <a:pt x="2" y="43"/>
                              <a:pt x="2" y="43"/>
                            </a:cubicBezTo>
                            <a:cubicBezTo>
                              <a:pt x="0" y="45"/>
                              <a:pt x="0" y="45"/>
                              <a:pt x="0" y="45"/>
                            </a:cubicBezTo>
                            <a:cubicBezTo>
                              <a:pt x="0" y="62"/>
                              <a:pt x="0" y="62"/>
                              <a:pt x="0" y="62"/>
                            </a:cubicBezTo>
                            <a:cubicBezTo>
                              <a:pt x="3" y="65"/>
                              <a:pt x="3" y="65"/>
                              <a:pt x="3" y="65"/>
                            </a:cubicBezTo>
                            <a:lnTo>
                              <a:pt x="4" y="65"/>
                            </a:ln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86" name="Freeform 60">
                        <a:extLst>
                          <a:ext uri="{FF2B5EF4-FFF2-40B4-BE49-F238E27FC236}">
                            <a16:creationId xmlns:a16="http://schemas.microsoft.com/office/drawing/2014/main" id="{7A32980C-A246-7092-D9EC-FB0A66A2706B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950677" y="3091424"/>
                        <a:ext cx="255012" cy="363978"/>
                      </a:xfrm>
                      <a:custGeom>
                        <a:avLst/>
                        <a:gdLst>
                          <a:gd name="T0" fmla="*/ 19 w 37"/>
                          <a:gd name="T1" fmla="*/ 2 h 50"/>
                          <a:gd name="T2" fmla="*/ 19 w 37"/>
                          <a:gd name="T3" fmla="*/ 2 h 50"/>
                          <a:gd name="T4" fmla="*/ 19 w 37"/>
                          <a:gd name="T5" fmla="*/ 4 h 50"/>
                          <a:gd name="T6" fmla="*/ 20 w 37"/>
                          <a:gd name="T7" fmla="*/ 4 h 50"/>
                          <a:gd name="T8" fmla="*/ 20 w 37"/>
                          <a:gd name="T9" fmla="*/ 0 h 50"/>
                          <a:gd name="T10" fmla="*/ 19 w 37"/>
                          <a:gd name="T11" fmla="*/ 1 h 50"/>
                          <a:gd name="T12" fmla="*/ 19 w 37"/>
                          <a:gd name="T13" fmla="*/ 2 h 50"/>
                          <a:gd name="T14" fmla="*/ 21 w 37"/>
                          <a:gd name="T15" fmla="*/ 6 h 50"/>
                          <a:gd name="T16" fmla="*/ 22 w 37"/>
                          <a:gd name="T17" fmla="*/ 8 h 50"/>
                          <a:gd name="T18" fmla="*/ 24 w 37"/>
                          <a:gd name="T19" fmla="*/ 9 h 50"/>
                          <a:gd name="T20" fmla="*/ 26 w 37"/>
                          <a:gd name="T21" fmla="*/ 12 h 50"/>
                          <a:gd name="T22" fmla="*/ 27 w 37"/>
                          <a:gd name="T23" fmla="*/ 12 h 50"/>
                          <a:gd name="T24" fmla="*/ 31 w 37"/>
                          <a:gd name="T25" fmla="*/ 13 h 50"/>
                          <a:gd name="T26" fmla="*/ 32 w 37"/>
                          <a:gd name="T27" fmla="*/ 15 h 50"/>
                          <a:gd name="T28" fmla="*/ 33 w 37"/>
                          <a:gd name="T29" fmla="*/ 15 h 50"/>
                          <a:gd name="T30" fmla="*/ 33 w 37"/>
                          <a:gd name="T31" fmla="*/ 15 h 50"/>
                          <a:gd name="T32" fmla="*/ 35 w 37"/>
                          <a:gd name="T33" fmla="*/ 17 h 50"/>
                          <a:gd name="T34" fmla="*/ 35 w 37"/>
                          <a:gd name="T35" fmla="*/ 19 h 50"/>
                          <a:gd name="T36" fmla="*/ 37 w 37"/>
                          <a:gd name="T37" fmla="*/ 20 h 50"/>
                          <a:gd name="T38" fmla="*/ 37 w 37"/>
                          <a:gd name="T39" fmla="*/ 21 h 50"/>
                          <a:gd name="T40" fmla="*/ 35 w 37"/>
                          <a:gd name="T41" fmla="*/ 23 h 50"/>
                          <a:gd name="T42" fmla="*/ 35 w 37"/>
                          <a:gd name="T43" fmla="*/ 24 h 50"/>
                          <a:gd name="T44" fmla="*/ 34 w 37"/>
                          <a:gd name="T45" fmla="*/ 25 h 50"/>
                          <a:gd name="T46" fmla="*/ 34 w 37"/>
                          <a:gd name="T47" fmla="*/ 26 h 50"/>
                          <a:gd name="T48" fmla="*/ 33 w 37"/>
                          <a:gd name="T49" fmla="*/ 27 h 50"/>
                          <a:gd name="T50" fmla="*/ 32 w 37"/>
                          <a:gd name="T51" fmla="*/ 29 h 50"/>
                          <a:gd name="T52" fmla="*/ 31 w 37"/>
                          <a:gd name="T53" fmla="*/ 30 h 50"/>
                          <a:gd name="T54" fmla="*/ 31 w 37"/>
                          <a:gd name="T55" fmla="*/ 32 h 50"/>
                          <a:gd name="T56" fmla="*/ 30 w 37"/>
                          <a:gd name="T57" fmla="*/ 32 h 50"/>
                          <a:gd name="T58" fmla="*/ 28 w 37"/>
                          <a:gd name="T59" fmla="*/ 39 h 50"/>
                          <a:gd name="T60" fmla="*/ 24 w 37"/>
                          <a:gd name="T61" fmla="*/ 40 h 50"/>
                          <a:gd name="T62" fmla="*/ 24 w 37"/>
                          <a:gd name="T63" fmla="*/ 41 h 50"/>
                          <a:gd name="T64" fmla="*/ 22 w 37"/>
                          <a:gd name="T65" fmla="*/ 42 h 50"/>
                          <a:gd name="T66" fmla="*/ 22 w 37"/>
                          <a:gd name="T67" fmla="*/ 44 h 50"/>
                          <a:gd name="T68" fmla="*/ 17 w 37"/>
                          <a:gd name="T69" fmla="*/ 45 h 50"/>
                          <a:gd name="T70" fmla="*/ 15 w 37"/>
                          <a:gd name="T71" fmla="*/ 48 h 50"/>
                          <a:gd name="T72" fmla="*/ 12 w 37"/>
                          <a:gd name="T73" fmla="*/ 49 h 50"/>
                          <a:gd name="T74" fmla="*/ 10 w 37"/>
                          <a:gd name="T75" fmla="*/ 49 h 50"/>
                          <a:gd name="T76" fmla="*/ 10 w 37"/>
                          <a:gd name="T77" fmla="*/ 50 h 50"/>
                          <a:gd name="T78" fmla="*/ 8 w 37"/>
                          <a:gd name="T79" fmla="*/ 50 h 50"/>
                          <a:gd name="T80" fmla="*/ 6 w 37"/>
                          <a:gd name="T81" fmla="*/ 49 h 50"/>
                          <a:gd name="T82" fmla="*/ 0 w 37"/>
                          <a:gd name="T83" fmla="*/ 40 h 50"/>
                          <a:gd name="T84" fmla="*/ 1 w 37"/>
                          <a:gd name="T85" fmla="*/ 39 h 50"/>
                          <a:gd name="T86" fmla="*/ 16 w 37"/>
                          <a:gd name="T87" fmla="*/ 33 h 50"/>
                          <a:gd name="T88" fmla="*/ 19 w 37"/>
                          <a:gd name="T89" fmla="*/ 20 h 50"/>
                          <a:gd name="T90" fmla="*/ 16 w 37"/>
                          <a:gd name="T91" fmla="*/ 17 h 50"/>
                          <a:gd name="T92" fmla="*/ 17 w 37"/>
                          <a:gd name="T93" fmla="*/ 14 h 50"/>
                          <a:gd name="T94" fmla="*/ 17 w 37"/>
                          <a:gd name="T95" fmla="*/ 10 h 50"/>
                          <a:gd name="T96" fmla="*/ 17 w 37"/>
                          <a:gd name="T97" fmla="*/ 9 h 50"/>
                          <a:gd name="T98" fmla="*/ 18 w 37"/>
                          <a:gd name="T99" fmla="*/ 8 h 50"/>
                          <a:gd name="T100" fmla="*/ 17 w 37"/>
                          <a:gd name="T101" fmla="*/ 7 h 50"/>
                          <a:gd name="T102" fmla="*/ 18 w 37"/>
                          <a:gd name="T103" fmla="*/ 6 h 50"/>
                          <a:gd name="T104" fmla="*/ 20 w 37"/>
                          <a:gd name="T105" fmla="*/ 7 h 50"/>
                          <a:gd name="T106" fmla="*/ 21 w 37"/>
                          <a:gd name="T107" fmla="*/ 6 h 5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</a:cxnLst>
                        <a:rect l="0" t="0" r="r" b="b"/>
                        <a:pathLst>
                          <a:path w="37" h="50">
                            <a:moveTo>
                              <a:pt x="19" y="2"/>
                            </a:moveTo>
                            <a:cubicBezTo>
                              <a:pt x="19" y="2"/>
                              <a:pt x="19" y="2"/>
                              <a:pt x="19" y="2"/>
                            </a:cubicBezTo>
                            <a:cubicBezTo>
                              <a:pt x="19" y="4"/>
                              <a:pt x="19" y="4"/>
                              <a:pt x="19" y="4"/>
                            </a:cubicBezTo>
                            <a:cubicBezTo>
                              <a:pt x="20" y="4"/>
                              <a:pt x="20" y="4"/>
                              <a:pt x="20" y="4"/>
                            </a:cubicBezTo>
                            <a:cubicBezTo>
                              <a:pt x="20" y="3"/>
                              <a:pt x="20" y="1"/>
                              <a:pt x="20" y="0"/>
                            </a:cubicBezTo>
                            <a:cubicBezTo>
                              <a:pt x="20" y="0"/>
                              <a:pt x="19" y="0"/>
                              <a:pt x="19" y="1"/>
                            </a:cubicBezTo>
                            <a:cubicBezTo>
                              <a:pt x="19" y="1"/>
                              <a:pt x="19" y="2"/>
                              <a:pt x="19" y="2"/>
                            </a:cubicBezTo>
                            <a:close/>
                            <a:moveTo>
                              <a:pt x="21" y="6"/>
                            </a:moveTo>
                            <a:cubicBezTo>
                              <a:pt x="21" y="7"/>
                              <a:pt x="21" y="7"/>
                              <a:pt x="22" y="8"/>
                            </a:cubicBezTo>
                            <a:cubicBezTo>
                              <a:pt x="22" y="9"/>
                              <a:pt x="23" y="9"/>
                              <a:pt x="24" y="9"/>
                            </a:cubicBezTo>
                            <a:cubicBezTo>
                              <a:pt x="25" y="10"/>
                              <a:pt x="25" y="11"/>
                              <a:pt x="26" y="12"/>
                            </a:cubicBezTo>
                            <a:cubicBezTo>
                              <a:pt x="26" y="12"/>
                              <a:pt x="27" y="12"/>
                              <a:pt x="27" y="12"/>
                            </a:cubicBezTo>
                            <a:cubicBezTo>
                              <a:pt x="31" y="13"/>
                              <a:pt x="31" y="13"/>
                              <a:pt x="31" y="13"/>
                            </a:cubicBezTo>
                            <a:cubicBezTo>
                              <a:pt x="31" y="13"/>
                              <a:pt x="32" y="15"/>
                              <a:pt x="32" y="15"/>
                            </a:cubicBezTo>
                            <a:cubicBezTo>
                              <a:pt x="33" y="15"/>
                              <a:pt x="33" y="15"/>
                              <a:pt x="33" y="15"/>
                            </a:cubicBezTo>
                            <a:cubicBezTo>
                              <a:pt x="33" y="15"/>
                              <a:pt x="33" y="15"/>
                              <a:pt x="33" y="15"/>
                            </a:cubicBezTo>
                            <a:cubicBezTo>
                              <a:pt x="35" y="17"/>
                              <a:pt x="35" y="17"/>
                              <a:pt x="35" y="17"/>
                            </a:cubicBezTo>
                            <a:cubicBezTo>
                              <a:pt x="35" y="17"/>
                              <a:pt x="34" y="18"/>
                              <a:pt x="35" y="19"/>
                            </a:cubicBezTo>
                            <a:cubicBezTo>
                              <a:pt x="35" y="19"/>
                              <a:pt x="36" y="19"/>
                              <a:pt x="37" y="20"/>
                            </a:cubicBezTo>
                            <a:cubicBezTo>
                              <a:pt x="37" y="20"/>
                              <a:pt x="37" y="20"/>
                              <a:pt x="37" y="21"/>
                            </a:cubicBezTo>
                            <a:cubicBezTo>
                              <a:pt x="37" y="21"/>
                              <a:pt x="36" y="22"/>
                              <a:pt x="35" y="23"/>
                            </a:cubicBezTo>
                            <a:cubicBezTo>
                              <a:pt x="35" y="23"/>
                              <a:pt x="36" y="24"/>
                              <a:pt x="35" y="24"/>
                            </a:cubicBezTo>
                            <a:cubicBezTo>
                              <a:pt x="35" y="24"/>
                              <a:pt x="34" y="25"/>
                              <a:pt x="34" y="25"/>
                            </a:cubicBezTo>
                            <a:cubicBezTo>
                              <a:pt x="34" y="25"/>
                              <a:pt x="35" y="26"/>
                              <a:pt x="34" y="26"/>
                            </a:cubicBezTo>
                            <a:cubicBezTo>
                              <a:pt x="34" y="26"/>
                              <a:pt x="33" y="27"/>
                              <a:pt x="33" y="27"/>
                            </a:cubicBezTo>
                            <a:cubicBezTo>
                              <a:pt x="33" y="28"/>
                              <a:pt x="33" y="29"/>
                              <a:pt x="32" y="29"/>
                            </a:cubicBezTo>
                            <a:cubicBezTo>
                              <a:pt x="32" y="30"/>
                              <a:pt x="31" y="30"/>
                              <a:pt x="31" y="30"/>
                            </a:cubicBezTo>
                            <a:cubicBezTo>
                              <a:pt x="31" y="31"/>
                              <a:pt x="31" y="32"/>
                              <a:pt x="31" y="32"/>
                            </a:cubicBezTo>
                            <a:cubicBezTo>
                              <a:pt x="31" y="32"/>
                              <a:pt x="30" y="32"/>
                              <a:pt x="30" y="32"/>
                            </a:cubicBezTo>
                            <a:cubicBezTo>
                              <a:pt x="28" y="35"/>
                              <a:pt x="28" y="36"/>
                              <a:pt x="28" y="39"/>
                            </a:cubicBezTo>
                            <a:cubicBezTo>
                              <a:pt x="27" y="39"/>
                              <a:pt x="25" y="39"/>
                              <a:pt x="24" y="40"/>
                            </a:cubicBezTo>
                            <a:cubicBezTo>
                              <a:pt x="23" y="40"/>
                              <a:pt x="24" y="41"/>
                              <a:pt x="24" y="41"/>
                            </a:cubicBezTo>
                            <a:cubicBezTo>
                              <a:pt x="23" y="41"/>
                              <a:pt x="22" y="42"/>
                              <a:pt x="22" y="42"/>
                            </a:cubicBezTo>
                            <a:cubicBezTo>
                              <a:pt x="22" y="43"/>
                              <a:pt x="22" y="43"/>
                              <a:pt x="22" y="44"/>
                            </a:cubicBezTo>
                            <a:cubicBezTo>
                              <a:pt x="21" y="44"/>
                              <a:pt x="19" y="45"/>
                              <a:pt x="17" y="45"/>
                            </a:cubicBezTo>
                            <a:cubicBezTo>
                              <a:pt x="16" y="45"/>
                              <a:pt x="16" y="47"/>
                              <a:pt x="15" y="48"/>
                            </a:cubicBezTo>
                            <a:cubicBezTo>
                              <a:pt x="14" y="49"/>
                              <a:pt x="13" y="48"/>
                              <a:pt x="12" y="49"/>
                            </a:cubicBezTo>
                            <a:cubicBezTo>
                              <a:pt x="11" y="49"/>
                              <a:pt x="11" y="49"/>
                              <a:pt x="10" y="49"/>
                            </a:cubicBezTo>
                            <a:cubicBezTo>
                              <a:pt x="10" y="50"/>
                              <a:pt x="10" y="50"/>
                              <a:pt x="10" y="50"/>
                            </a:cubicBezTo>
                            <a:cubicBezTo>
                              <a:pt x="10" y="50"/>
                              <a:pt x="9" y="50"/>
                              <a:pt x="8" y="50"/>
                            </a:cubicBezTo>
                            <a:cubicBezTo>
                              <a:pt x="6" y="49"/>
                              <a:pt x="6" y="49"/>
                              <a:pt x="6" y="49"/>
                            </a:cubicBezTo>
                            <a:cubicBezTo>
                              <a:pt x="0" y="40"/>
                              <a:pt x="0" y="40"/>
                              <a:pt x="0" y="40"/>
                            </a:cubicBezTo>
                            <a:cubicBezTo>
                              <a:pt x="1" y="39"/>
                              <a:pt x="1" y="39"/>
                              <a:pt x="1" y="39"/>
                            </a:cubicBezTo>
                            <a:cubicBezTo>
                              <a:pt x="1" y="39"/>
                              <a:pt x="13" y="34"/>
                              <a:pt x="16" y="33"/>
                            </a:cubicBezTo>
                            <a:cubicBezTo>
                              <a:pt x="17" y="32"/>
                              <a:pt x="18" y="21"/>
                              <a:pt x="19" y="20"/>
                            </a:cubicBezTo>
                            <a:cubicBezTo>
                              <a:pt x="16" y="17"/>
                              <a:pt x="16" y="17"/>
                              <a:pt x="16" y="17"/>
                            </a:cubicBezTo>
                            <a:cubicBezTo>
                              <a:pt x="16" y="17"/>
                              <a:pt x="15" y="15"/>
                              <a:pt x="17" y="14"/>
                            </a:cubicBezTo>
                            <a:cubicBezTo>
                              <a:pt x="18" y="12"/>
                              <a:pt x="18" y="10"/>
                              <a:pt x="17" y="10"/>
                            </a:cubicBezTo>
                            <a:cubicBezTo>
                              <a:pt x="16" y="11"/>
                              <a:pt x="16" y="10"/>
                              <a:pt x="17" y="9"/>
                            </a:cubicBezTo>
                            <a:cubicBezTo>
                              <a:pt x="18" y="9"/>
                              <a:pt x="18" y="8"/>
                              <a:pt x="18" y="8"/>
                            </a:cubicBezTo>
                            <a:cubicBezTo>
                              <a:pt x="18" y="8"/>
                              <a:pt x="18" y="8"/>
                              <a:pt x="17" y="7"/>
                            </a:cubicBezTo>
                            <a:cubicBezTo>
                              <a:pt x="17" y="6"/>
                              <a:pt x="18" y="6"/>
                              <a:pt x="18" y="6"/>
                            </a:cubicBezTo>
                            <a:cubicBezTo>
                              <a:pt x="19" y="7"/>
                              <a:pt x="19" y="8"/>
                              <a:pt x="20" y="7"/>
                            </a:cubicBezTo>
                            <a:cubicBezTo>
                              <a:pt x="20" y="6"/>
                              <a:pt x="21" y="6"/>
                              <a:pt x="21" y="6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87" name="Freeform 86">
                        <a:extLst>
                          <a:ext uri="{FF2B5EF4-FFF2-40B4-BE49-F238E27FC236}">
                            <a16:creationId xmlns:a16="http://schemas.microsoft.com/office/drawing/2014/main" id="{72658FCA-7C9B-0907-F2B9-891035BE4E6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581328" y="2808832"/>
                        <a:ext cx="537882" cy="531272"/>
                      </a:xfrm>
                      <a:custGeom>
                        <a:avLst/>
                        <a:gdLst>
                          <a:gd name="T0" fmla="*/ 13 w 78"/>
                          <a:gd name="T1" fmla="*/ 2 h 73"/>
                          <a:gd name="T2" fmla="*/ 9 w 78"/>
                          <a:gd name="T3" fmla="*/ 6 h 73"/>
                          <a:gd name="T4" fmla="*/ 7 w 78"/>
                          <a:gd name="T5" fmla="*/ 11 h 73"/>
                          <a:gd name="T6" fmla="*/ 4 w 78"/>
                          <a:gd name="T7" fmla="*/ 15 h 73"/>
                          <a:gd name="T8" fmla="*/ 4 w 78"/>
                          <a:gd name="T9" fmla="*/ 17 h 73"/>
                          <a:gd name="T10" fmla="*/ 5 w 78"/>
                          <a:gd name="T11" fmla="*/ 27 h 73"/>
                          <a:gd name="T12" fmla="*/ 4 w 78"/>
                          <a:gd name="T13" fmla="*/ 30 h 73"/>
                          <a:gd name="T14" fmla="*/ 0 w 78"/>
                          <a:gd name="T15" fmla="*/ 38 h 73"/>
                          <a:gd name="T16" fmla="*/ 4 w 78"/>
                          <a:gd name="T17" fmla="*/ 43 h 73"/>
                          <a:gd name="T18" fmla="*/ 7 w 78"/>
                          <a:gd name="T19" fmla="*/ 48 h 73"/>
                          <a:gd name="T20" fmla="*/ 12 w 78"/>
                          <a:gd name="T21" fmla="*/ 50 h 73"/>
                          <a:gd name="T22" fmla="*/ 26 w 78"/>
                          <a:gd name="T23" fmla="*/ 58 h 73"/>
                          <a:gd name="T24" fmla="*/ 29 w 78"/>
                          <a:gd name="T25" fmla="*/ 55 h 73"/>
                          <a:gd name="T26" fmla="*/ 73 w 78"/>
                          <a:gd name="T27" fmla="*/ 73 h 73"/>
                          <a:gd name="T28" fmla="*/ 78 w 78"/>
                          <a:gd name="T29" fmla="*/ 70 h 73"/>
                          <a:gd name="T30" fmla="*/ 77 w 78"/>
                          <a:gd name="T31" fmla="*/ 22 h 73"/>
                          <a:gd name="T32" fmla="*/ 76 w 78"/>
                          <a:gd name="T33" fmla="*/ 18 h 73"/>
                          <a:gd name="T34" fmla="*/ 76 w 78"/>
                          <a:gd name="T35" fmla="*/ 11 h 73"/>
                          <a:gd name="T36" fmla="*/ 74 w 78"/>
                          <a:gd name="T37" fmla="*/ 8 h 73"/>
                          <a:gd name="T38" fmla="*/ 69 w 78"/>
                          <a:gd name="T39" fmla="*/ 7 h 73"/>
                          <a:gd name="T40" fmla="*/ 68 w 78"/>
                          <a:gd name="T41" fmla="*/ 5 h 73"/>
                          <a:gd name="T42" fmla="*/ 65 w 78"/>
                          <a:gd name="T43" fmla="*/ 4 h 73"/>
                          <a:gd name="T44" fmla="*/ 61 w 78"/>
                          <a:gd name="T45" fmla="*/ 2 h 73"/>
                          <a:gd name="T46" fmla="*/ 59 w 78"/>
                          <a:gd name="T47" fmla="*/ 3 h 73"/>
                          <a:gd name="T48" fmla="*/ 56 w 78"/>
                          <a:gd name="T49" fmla="*/ 4 h 73"/>
                          <a:gd name="T50" fmla="*/ 53 w 78"/>
                          <a:gd name="T51" fmla="*/ 8 h 73"/>
                          <a:gd name="T52" fmla="*/ 51 w 78"/>
                          <a:gd name="T53" fmla="*/ 16 h 73"/>
                          <a:gd name="T54" fmla="*/ 40 w 78"/>
                          <a:gd name="T55" fmla="*/ 13 h 73"/>
                          <a:gd name="T56" fmla="*/ 36 w 78"/>
                          <a:gd name="T57" fmla="*/ 12 h 73"/>
                          <a:gd name="T58" fmla="*/ 31 w 78"/>
                          <a:gd name="T59" fmla="*/ 8 h 73"/>
                          <a:gd name="T60" fmla="*/ 29 w 78"/>
                          <a:gd name="T61" fmla="*/ 6 h 73"/>
                          <a:gd name="T62" fmla="*/ 26 w 78"/>
                          <a:gd name="T63" fmla="*/ 5 h 73"/>
                          <a:gd name="T64" fmla="*/ 23 w 78"/>
                          <a:gd name="T65" fmla="*/ 4 h 73"/>
                          <a:gd name="T66" fmla="*/ 18 w 78"/>
                          <a:gd name="T67" fmla="*/ 3 h 73"/>
                          <a:gd name="T68" fmla="*/ 15 w 78"/>
                          <a:gd name="T69" fmla="*/ 1 h 7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</a:cxnLst>
                        <a:rect l="0" t="0" r="r" b="b"/>
                        <a:pathLst>
                          <a:path w="78" h="73">
                            <a:moveTo>
                              <a:pt x="14" y="0"/>
                            </a:moveTo>
                            <a:cubicBezTo>
                              <a:pt x="13" y="2"/>
                              <a:pt x="13" y="2"/>
                              <a:pt x="13" y="2"/>
                            </a:cubicBezTo>
                            <a:cubicBezTo>
                              <a:pt x="13" y="2"/>
                              <a:pt x="14" y="4"/>
                              <a:pt x="12" y="4"/>
                            </a:cubicBezTo>
                            <a:cubicBezTo>
                              <a:pt x="11" y="5"/>
                              <a:pt x="10" y="6"/>
                              <a:pt x="9" y="6"/>
                            </a:cubicBezTo>
                            <a:cubicBezTo>
                              <a:pt x="8" y="6"/>
                              <a:pt x="7" y="7"/>
                              <a:pt x="7" y="7"/>
                            </a:cubicBezTo>
                            <a:cubicBezTo>
                              <a:pt x="7" y="7"/>
                              <a:pt x="7" y="9"/>
                              <a:pt x="7" y="11"/>
                            </a:cubicBezTo>
                            <a:cubicBezTo>
                              <a:pt x="8" y="12"/>
                              <a:pt x="6" y="12"/>
                              <a:pt x="6" y="13"/>
                            </a:cubicBezTo>
                            <a:cubicBezTo>
                              <a:pt x="6" y="14"/>
                              <a:pt x="4" y="15"/>
                              <a:pt x="4" y="15"/>
                            </a:cubicBezTo>
                            <a:cubicBezTo>
                              <a:pt x="4" y="15"/>
                              <a:pt x="3" y="15"/>
                              <a:pt x="3" y="15"/>
                            </a:cubicBezTo>
                            <a:cubicBezTo>
                              <a:pt x="2" y="16"/>
                              <a:pt x="4" y="17"/>
                              <a:pt x="4" y="17"/>
                            </a:cubicBezTo>
                            <a:cubicBezTo>
                              <a:pt x="3" y="26"/>
                              <a:pt x="3" y="26"/>
                              <a:pt x="3" y="26"/>
                            </a:cubicBezTo>
                            <a:cubicBezTo>
                              <a:pt x="5" y="27"/>
                              <a:pt x="5" y="27"/>
                              <a:pt x="5" y="27"/>
                            </a:cubicBezTo>
                            <a:cubicBezTo>
                              <a:pt x="5" y="27"/>
                              <a:pt x="2" y="29"/>
                              <a:pt x="3" y="29"/>
                            </a:cubicBezTo>
                            <a:cubicBezTo>
                              <a:pt x="4" y="29"/>
                              <a:pt x="4" y="30"/>
                              <a:pt x="4" y="30"/>
                            </a:cubicBezTo>
                            <a:cubicBezTo>
                              <a:pt x="4" y="30"/>
                              <a:pt x="4" y="34"/>
                              <a:pt x="3" y="36"/>
                            </a:cubicBezTo>
                            <a:cubicBezTo>
                              <a:pt x="3" y="38"/>
                              <a:pt x="0" y="38"/>
                              <a:pt x="0" y="38"/>
                            </a:cubicBezTo>
                            <a:cubicBezTo>
                              <a:pt x="0" y="38"/>
                              <a:pt x="1" y="39"/>
                              <a:pt x="2" y="40"/>
                            </a:cubicBezTo>
                            <a:cubicBezTo>
                              <a:pt x="3" y="41"/>
                              <a:pt x="3" y="42"/>
                              <a:pt x="4" y="43"/>
                            </a:cubicBezTo>
                            <a:cubicBezTo>
                              <a:pt x="5" y="44"/>
                              <a:pt x="5" y="44"/>
                              <a:pt x="5" y="45"/>
                            </a:cubicBezTo>
                            <a:cubicBezTo>
                              <a:pt x="5" y="47"/>
                              <a:pt x="6" y="48"/>
                              <a:pt x="7" y="48"/>
                            </a:cubicBezTo>
                            <a:cubicBezTo>
                              <a:pt x="8" y="48"/>
                              <a:pt x="9" y="48"/>
                              <a:pt x="10" y="49"/>
                            </a:cubicBezTo>
                            <a:cubicBezTo>
                              <a:pt x="11" y="49"/>
                              <a:pt x="11" y="50"/>
                              <a:pt x="12" y="50"/>
                            </a:cubicBezTo>
                            <a:cubicBezTo>
                              <a:pt x="13" y="50"/>
                              <a:pt x="15" y="52"/>
                              <a:pt x="15" y="52"/>
                            </a:cubicBezTo>
                            <a:cubicBezTo>
                              <a:pt x="26" y="58"/>
                              <a:pt x="26" y="58"/>
                              <a:pt x="26" y="58"/>
                            </a:cubicBezTo>
                            <a:cubicBezTo>
                              <a:pt x="26" y="57"/>
                              <a:pt x="26" y="57"/>
                              <a:pt x="26" y="57"/>
                            </a:cubicBezTo>
                            <a:cubicBezTo>
                              <a:pt x="29" y="55"/>
                              <a:pt x="29" y="55"/>
                              <a:pt x="29" y="55"/>
                            </a:cubicBezTo>
                            <a:cubicBezTo>
                              <a:pt x="34" y="52"/>
                              <a:pt x="34" y="52"/>
                              <a:pt x="34" y="52"/>
                            </a:cubicBezTo>
                            <a:cubicBezTo>
                              <a:pt x="73" y="73"/>
                              <a:pt x="73" y="73"/>
                              <a:pt x="73" y="73"/>
                            </a:cubicBezTo>
                            <a:cubicBezTo>
                              <a:pt x="73" y="70"/>
                              <a:pt x="73" y="70"/>
                              <a:pt x="73" y="70"/>
                            </a:cubicBezTo>
                            <a:cubicBezTo>
                              <a:pt x="78" y="70"/>
                              <a:pt x="78" y="70"/>
                              <a:pt x="78" y="70"/>
                            </a:cubicBezTo>
                            <a:cubicBezTo>
                              <a:pt x="78" y="60"/>
                              <a:pt x="78" y="60"/>
                              <a:pt x="78" y="60"/>
                            </a:cubicBezTo>
                            <a:cubicBezTo>
                              <a:pt x="77" y="22"/>
                              <a:pt x="77" y="22"/>
                              <a:pt x="77" y="22"/>
                            </a:cubicBezTo>
                            <a:cubicBezTo>
                              <a:pt x="77" y="22"/>
                              <a:pt x="77" y="22"/>
                              <a:pt x="77" y="21"/>
                            </a:cubicBezTo>
                            <a:cubicBezTo>
                              <a:pt x="76" y="20"/>
                              <a:pt x="76" y="20"/>
                              <a:pt x="76" y="18"/>
                            </a:cubicBezTo>
                            <a:cubicBezTo>
                              <a:pt x="76" y="17"/>
                              <a:pt x="76" y="16"/>
                              <a:pt x="77" y="15"/>
                            </a:cubicBezTo>
                            <a:cubicBezTo>
                              <a:pt x="78" y="14"/>
                              <a:pt x="76" y="12"/>
                              <a:pt x="76" y="11"/>
                            </a:cubicBezTo>
                            <a:cubicBezTo>
                              <a:pt x="75" y="10"/>
                              <a:pt x="75" y="8"/>
                              <a:pt x="75" y="8"/>
                            </a:cubicBezTo>
                            <a:cubicBezTo>
                              <a:pt x="75" y="8"/>
                              <a:pt x="74" y="8"/>
                              <a:pt x="74" y="8"/>
                            </a:cubicBezTo>
                            <a:cubicBezTo>
                              <a:pt x="74" y="8"/>
                              <a:pt x="74" y="7"/>
                              <a:pt x="74" y="7"/>
                            </a:cubicBezTo>
                            <a:cubicBezTo>
                              <a:pt x="72" y="6"/>
                              <a:pt x="70" y="7"/>
                              <a:pt x="69" y="7"/>
                            </a:cubicBezTo>
                            <a:cubicBezTo>
                              <a:pt x="69" y="7"/>
                              <a:pt x="68" y="6"/>
                              <a:pt x="69" y="5"/>
                            </a:cubicBezTo>
                            <a:cubicBezTo>
                              <a:pt x="68" y="5"/>
                              <a:pt x="68" y="5"/>
                              <a:pt x="68" y="5"/>
                            </a:cubicBezTo>
                            <a:cubicBezTo>
                              <a:pt x="67" y="5"/>
                              <a:pt x="68" y="4"/>
                              <a:pt x="67" y="4"/>
                            </a:cubicBezTo>
                            <a:cubicBezTo>
                              <a:pt x="67" y="4"/>
                              <a:pt x="66" y="4"/>
                              <a:pt x="65" y="4"/>
                            </a:cubicBezTo>
                            <a:cubicBezTo>
                              <a:pt x="64" y="4"/>
                              <a:pt x="63" y="3"/>
                              <a:pt x="62" y="3"/>
                            </a:cubicBezTo>
                            <a:cubicBezTo>
                              <a:pt x="61" y="2"/>
                              <a:pt x="61" y="2"/>
                              <a:pt x="61" y="2"/>
                            </a:cubicBezTo>
                            <a:cubicBezTo>
                              <a:pt x="60" y="3"/>
                              <a:pt x="60" y="3"/>
                              <a:pt x="60" y="3"/>
                            </a:cubicBezTo>
                            <a:cubicBezTo>
                              <a:pt x="59" y="3"/>
                              <a:pt x="59" y="3"/>
                              <a:pt x="59" y="3"/>
                            </a:cubicBezTo>
                            <a:cubicBezTo>
                              <a:pt x="58" y="3"/>
                              <a:pt x="58" y="4"/>
                              <a:pt x="57" y="4"/>
                            </a:cubicBezTo>
                            <a:cubicBezTo>
                              <a:pt x="57" y="5"/>
                              <a:pt x="56" y="4"/>
                              <a:pt x="56" y="4"/>
                            </a:cubicBezTo>
                            <a:cubicBezTo>
                              <a:pt x="55" y="5"/>
                              <a:pt x="55" y="6"/>
                              <a:pt x="54" y="7"/>
                            </a:cubicBezTo>
                            <a:cubicBezTo>
                              <a:pt x="54" y="7"/>
                              <a:pt x="54" y="7"/>
                              <a:pt x="53" y="8"/>
                            </a:cubicBezTo>
                            <a:cubicBezTo>
                              <a:pt x="55" y="11"/>
                              <a:pt x="56" y="12"/>
                              <a:pt x="53" y="15"/>
                            </a:cubicBezTo>
                            <a:cubicBezTo>
                              <a:pt x="52" y="15"/>
                              <a:pt x="52" y="16"/>
                              <a:pt x="51" y="16"/>
                            </a:cubicBezTo>
                            <a:cubicBezTo>
                              <a:pt x="49" y="17"/>
                              <a:pt x="43" y="14"/>
                              <a:pt x="42" y="13"/>
                            </a:cubicBezTo>
                            <a:cubicBezTo>
                              <a:pt x="41" y="13"/>
                              <a:pt x="41" y="14"/>
                              <a:pt x="40" y="13"/>
                            </a:cubicBezTo>
                            <a:cubicBezTo>
                              <a:pt x="40" y="13"/>
                              <a:pt x="39" y="13"/>
                              <a:pt x="39" y="12"/>
                            </a:cubicBezTo>
                            <a:cubicBezTo>
                              <a:pt x="38" y="12"/>
                              <a:pt x="37" y="13"/>
                              <a:pt x="36" y="12"/>
                            </a:cubicBezTo>
                            <a:cubicBezTo>
                              <a:pt x="34" y="11"/>
                              <a:pt x="33" y="9"/>
                              <a:pt x="31" y="8"/>
                            </a:cubicBezTo>
                            <a:cubicBezTo>
                              <a:pt x="31" y="8"/>
                              <a:pt x="31" y="8"/>
                              <a:pt x="31" y="8"/>
                            </a:cubicBezTo>
                            <a:cubicBezTo>
                              <a:pt x="31" y="7"/>
                              <a:pt x="31" y="7"/>
                              <a:pt x="31" y="6"/>
                            </a:cubicBezTo>
                            <a:cubicBezTo>
                              <a:pt x="30" y="6"/>
                              <a:pt x="30" y="6"/>
                              <a:pt x="29" y="6"/>
                            </a:cubicBezTo>
                            <a:cubicBezTo>
                              <a:pt x="29" y="6"/>
                              <a:pt x="28" y="5"/>
                              <a:pt x="28" y="5"/>
                            </a:cubicBezTo>
                            <a:cubicBezTo>
                              <a:pt x="28" y="5"/>
                              <a:pt x="27" y="5"/>
                              <a:pt x="26" y="5"/>
                            </a:cubicBezTo>
                            <a:cubicBezTo>
                              <a:pt x="26" y="4"/>
                              <a:pt x="26" y="4"/>
                              <a:pt x="26" y="4"/>
                            </a:cubicBezTo>
                            <a:cubicBezTo>
                              <a:pt x="25" y="4"/>
                              <a:pt x="24" y="4"/>
                              <a:pt x="23" y="4"/>
                            </a:cubicBezTo>
                            <a:cubicBezTo>
                              <a:pt x="23" y="3"/>
                              <a:pt x="23" y="3"/>
                              <a:pt x="23" y="3"/>
                            </a:cubicBezTo>
                            <a:cubicBezTo>
                              <a:pt x="21" y="3"/>
                              <a:pt x="20" y="4"/>
                              <a:pt x="18" y="3"/>
                            </a:cubicBezTo>
                            <a:cubicBezTo>
                              <a:pt x="18" y="3"/>
                              <a:pt x="17" y="2"/>
                              <a:pt x="17" y="2"/>
                            </a:cubicBezTo>
                            <a:cubicBezTo>
                              <a:pt x="16" y="1"/>
                              <a:pt x="15" y="2"/>
                              <a:pt x="15" y="1"/>
                            </a:cubicBezTo>
                            <a:cubicBezTo>
                              <a:pt x="14" y="1"/>
                              <a:pt x="14" y="0"/>
                              <a:pt x="14" y="0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88" name="Freeform 132">
                        <a:extLst>
                          <a:ext uri="{FF2B5EF4-FFF2-40B4-BE49-F238E27FC236}">
                            <a16:creationId xmlns:a16="http://schemas.microsoft.com/office/drawing/2014/main" id="{ED1677C0-9C1F-FDBB-6D00-B4707CB7E07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472850" y="3394506"/>
                        <a:ext cx="205724" cy="219293"/>
                      </a:xfrm>
                      <a:custGeom>
                        <a:avLst/>
                        <a:gdLst>
                          <a:gd name="T0" fmla="*/ 9 w 30"/>
                          <a:gd name="T1" fmla="*/ 0 h 30"/>
                          <a:gd name="T2" fmla="*/ 7 w 30"/>
                          <a:gd name="T3" fmla="*/ 2 h 30"/>
                          <a:gd name="T4" fmla="*/ 5 w 30"/>
                          <a:gd name="T5" fmla="*/ 1 h 30"/>
                          <a:gd name="T6" fmla="*/ 4 w 30"/>
                          <a:gd name="T7" fmla="*/ 2 h 30"/>
                          <a:gd name="T8" fmla="*/ 3 w 30"/>
                          <a:gd name="T9" fmla="*/ 4 h 30"/>
                          <a:gd name="T10" fmla="*/ 2 w 30"/>
                          <a:gd name="T11" fmla="*/ 6 h 30"/>
                          <a:gd name="T12" fmla="*/ 2 w 30"/>
                          <a:gd name="T13" fmla="*/ 9 h 30"/>
                          <a:gd name="T14" fmla="*/ 1 w 30"/>
                          <a:gd name="T15" fmla="*/ 13 h 30"/>
                          <a:gd name="T16" fmla="*/ 0 w 30"/>
                          <a:gd name="T17" fmla="*/ 16 h 30"/>
                          <a:gd name="T18" fmla="*/ 0 w 30"/>
                          <a:gd name="T19" fmla="*/ 21 h 30"/>
                          <a:gd name="T20" fmla="*/ 3 w 30"/>
                          <a:gd name="T21" fmla="*/ 20 h 30"/>
                          <a:gd name="T22" fmla="*/ 5 w 30"/>
                          <a:gd name="T23" fmla="*/ 21 h 30"/>
                          <a:gd name="T24" fmla="*/ 6 w 30"/>
                          <a:gd name="T25" fmla="*/ 22 h 30"/>
                          <a:gd name="T26" fmla="*/ 7 w 30"/>
                          <a:gd name="T27" fmla="*/ 18 h 30"/>
                          <a:gd name="T28" fmla="*/ 9 w 30"/>
                          <a:gd name="T29" fmla="*/ 18 h 30"/>
                          <a:gd name="T30" fmla="*/ 11 w 30"/>
                          <a:gd name="T31" fmla="*/ 20 h 30"/>
                          <a:gd name="T32" fmla="*/ 14 w 30"/>
                          <a:gd name="T33" fmla="*/ 21 h 30"/>
                          <a:gd name="T34" fmla="*/ 19 w 30"/>
                          <a:gd name="T35" fmla="*/ 22 h 30"/>
                          <a:gd name="T36" fmla="*/ 22 w 30"/>
                          <a:gd name="T37" fmla="*/ 25 h 30"/>
                          <a:gd name="T38" fmla="*/ 24 w 30"/>
                          <a:gd name="T39" fmla="*/ 28 h 30"/>
                          <a:gd name="T40" fmla="*/ 26 w 30"/>
                          <a:gd name="T41" fmla="*/ 30 h 30"/>
                          <a:gd name="T42" fmla="*/ 27 w 30"/>
                          <a:gd name="T43" fmla="*/ 29 h 30"/>
                          <a:gd name="T44" fmla="*/ 28 w 30"/>
                          <a:gd name="T45" fmla="*/ 30 h 30"/>
                          <a:gd name="T46" fmla="*/ 30 w 30"/>
                          <a:gd name="T47" fmla="*/ 29 h 30"/>
                          <a:gd name="T48" fmla="*/ 29 w 30"/>
                          <a:gd name="T49" fmla="*/ 28 h 30"/>
                          <a:gd name="T50" fmla="*/ 27 w 30"/>
                          <a:gd name="T51" fmla="*/ 27 h 30"/>
                          <a:gd name="T52" fmla="*/ 26 w 30"/>
                          <a:gd name="T53" fmla="*/ 27 h 30"/>
                          <a:gd name="T54" fmla="*/ 26 w 30"/>
                          <a:gd name="T55" fmla="*/ 24 h 30"/>
                          <a:gd name="T56" fmla="*/ 22 w 30"/>
                          <a:gd name="T57" fmla="*/ 22 h 30"/>
                          <a:gd name="T58" fmla="*/ 21 w 30"/>
                          <a:gd name="T59" fmla="*/ 19 h 30"/>
                          <a:gd name="T60" fmla="*/ 18 w 30"/>
                          <a:gd name="T61" fmla="*/ 18 h 30"/>
                          <a:gd name="T62" fmla="*/ 18 w 30"/>
                          <a:gd name="T63" fmla="*/ 16 h 30"/>
                          <a:gd name="T64" fmla="*/ 16 w 30"/>
                          <a:gd name="T65" fmla="*/ 16 h 30"/>
                          <a:gd name="T66" fmla="*/ 15 w 30"/>
                          <a:gd name="T67" fmla="*/ 14 h 30"/>
                          <a:gd name="T68" fmla="*/ 15 w 30"/>
                          <a:gd name="T69" fmla="*/ 15 h 30"/>
                          <a:gd name="T70" fmla="*/ 13 w 30"/>
                          <a:gd name="T71" fmla="*/ 13 h 30"/>
                          <a:gd name="T72" fmla="*/ 13 w 30"/>
                          <a:gd name="T73" fmla="*/ 11 h 30"/>
                          <a:gd name="T74" fmla="*/ 12 w 30"/>
                          <a:gd name="T75" fmla="*/ 7 h 30"/>
                          <a:gd name="T76" fmla="*/ 12 w 30"/>
                          <a:gd name="T77" fmla="*/ 5 h 30"/>
                          <a:gd name="T78" fmla="*/ 11 w 30"/>
                          <a:gd name="T79" fmla="*/ 3 h 30"/>
                          <a:gd name="T80" fmla="*/ 11 w 30"/>
                          <a:gd name="T81" fmla="*/ 1 h 30"/>
                          <a:gd name="T82" fmla="*/ 9 w 30"/>
                          <a:gd name="T83" fmla="*/ 0 h 3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</a:cxnLst>
                        <a:rect l="0" t="0" r="r" b="b"/>
                        <a:pathLst>
                          <a:path w="30" h="30">
                            <a:moveTo>
                              <a:pt x="9" y="0"/>
                            </a:moveTo>
                            <a:cubicBezTo>
                              <a:pt x="7" y="2"/>
                              <a:pt x="7" y="2"/>
                              <a:pt x="7" y="2"/>
                            </a:cubicBezTo>
                            <a:cubicBezTo>
                              <a:pt x="5" y="1"/>
                              <a:pt x="5" y="1"/>
                              <a:pt x="5" y="1"/>
                            </a:cubicBezTo>
                            <a:cubicBezTo>
                              <a:pt x="5" y="1"/>
                              <a:pt x="4" y="1"/>
                              <a:pt x="4" y="2"/>
                            </a:cubicBezTo>
                            <a:cubicBezTo>
                              <a:pt x="3" y="3"/>
                              <a:pt x="4" y="4"/>
                              <a:pt x="3" y="4"/>
                            </a:cubicBezTo>
                            <a:cubicBezTo>
                              <a:pt x="2" y="4"/>
                              <a:pt x="2" y="4"/>
                              <a:pt x="2" y="6"/>
                            </a:cubicBezTo>
                            <a:cubicBezTo>
                              <a:pt x="2" y="7"/>
                              <a:pt x="2" y="8"/>
                              <a:pt x="2" y="9"/>
                            </a:cubicBezTo>
                            <a:cubicBezTo>
                              <a:pt x="2" y="11"/>
                              <a:pt x="1" y="11"/>
                              <a:pt x="1" y="13"/>
                            </a:cubicBezTo>
                            <a:cubicBezTo>
                              <a:pt x="0" y="14"/>
                              <a:pt x="0" y="16"/>
                              <a:pt x="0" y="16"/>
                            </a:cubicBezTo>
                            <a:cubicBezTo>
                              <a:pt x="1" y="17"/>
                              <a:pt x="0" y="21"/>
                              <a:pt x="0" y="21"/>
                            </a:cubicBezTo>
                            <a:cubicBezTo>
                              <a:pt x="3" y="20"/>
                              <a:pt x="3" y="20"/>
                              <a:pt x="3" y="20"/>
                            </a:cubicBezTo>
                            <a:cubicBezTo>
                              <a:pt x="3" y="20"/>
                              <a:pt x="5" y="20"/>
                              <a:pt x="5" y="21"/>
                            </a:cubicBezTo>
                            <a:cubicBezTo>
                              <a:pt x="6" y="21"/>
                              <a:pt x="6" y="22"/>
                              <a:pt x="6" y="22"/>
                            </a:cubicBezTo>
                            <a:cubicBezTo>
                              <a:pt x="7" y="18"/>
                              <a:pt x="7" y="18"/>
                              <a:pt x="7" y="18"/>
                            </a:cubicBezTo>
                            <a:cubicBezTo>
                              <a:pt x="7" y="18"/>
                              <a:pt x="8" y="17"/>
                              <a:pt x="9" y="18"/>
                            </a:cubicBezTo>
                            <a:cubicBezTo>
                              <a:pt x="10" y="19"/>
                              <a:pt x="10" y="20"/>
                              <a:pt x="11" y="20"/>
                            </a:cubicBezTo>
                            <a:cubicBezTo>
                              <a:pt x="12" y="20"/>
                              <a:pt x="13" y="20"/>
                              <a:pt x="14" y="21"/>
                            </a:cubicBezTo>
                            <a:cubicBezTo>
                              <a:pt x="14" y="22"/>
                              <a:pt x="17" y="22"/>
                              <a:pt x="19" y="22"/>
                            </a:cubicBezTo>
                            <a:cubicBezTo>
                              <a:pt x="20" y="23"/>
                              <a:pt x="20" y="24"/>
                              <a:pt x="22" y="25"/>
                            </a:cubicBezTo>
                            <a:cubicBezTo>
                              <a:pt x="23" y="26"/>
                              <a:pt x="23" y="28"/>
                              <a:pt x="24" y="28"/>
                            </a:cubicBezTo>
                            <a:cubicBezTo>
                              <a:pt x="24" y="29"/>
                              <a:pt x="26" y="30"/>
                              <a:pt x="26" y="30"/>
                            </a:cubicBezTo>
                            <a:cubicBezTo>
                              <a:pt x="27" y="29"/>
                              <a:pt x="27" y="29"/>
                              <a:pt x="27" y="29"/>
                            </a:cubicBezTo>
                            <a:cubicBezTo>
                              <a:pt x="28" y="30"/>
                              <a:pt x="28" y="30"/>
                              <a:pt x="28" y="30"/>
                            </a:cubicBezTo>
                            <a:cubicBezTo>
                              <a:pt x="30" y="29"/>
                              <a:pt x="30" y="29"/>
                              <a:pt x="30" y="29"/>
                            </a:cubicBezTo>
                            <a:cubicBezTo>
                              <a:pt x="29" y="28"/>
                              <a:pt x="29" y="28"/>
                              <a:pt x="29" y="28"/>
                            </a:cubicBezTo>
                            <a:cubicBezTo>
                              <a:pt x="27" y="27"/>
                              <a:pt x="27" y="27"/>
                              <a:pt x="27" y="27"/>
                            </a:cubicBezTo>
                            <a:cubicBezTo>
                              <a:pt x="26" y="27"/>
                              <a:pt x="26" y="27"/>
                              <a:pt x="26" y="27"/>
                            </a:cubicBezTo>
                            <a:cubicBezTo>
                              <a:pt x="26" y="26"/>
                              <a:pt x="26" y="24"/>
                              <a:pt x="26" y="24"/>
                            </a:cubicBezTo>
                            <a:cubicBezTo>
                              <a:pt x="25" y="23"/>
                              <a:pt x="23" y="23"/>
                              <a:pt x="22" y="22"/>
                            </a:cubicBezTo>
                            <a:cubicBezTo>
                              <a:pt x="22" y="21"/>
                              <a:pt x="22" y="19"/>
                              <a:pt x="21" y="19"/>
                            </a:cubicBezTo>
                            <a:cubicBezTo>
                              <a:pt x="20" y="18"/>
                              <a:pt x="20" y="18"/>
                              <a:pt x="18" y="18"/>
                            </a:cubicBezTo>
                            <a:cubicBezTo>
                              <a:pt x="18" y="16"/>
                              <a:pt x="18" y="16"/>
                              <a:pt x="18" y="16"/>
                            </a:cubicBezTo>
                            <a:cubicBezTo>
                              <a:pt x="17" y="16"/>
                              <a:pt x="17" y="16"/>
                              <a:pt x="16" y="16"/>
                            </a:cubicBezTo>
                            <a:cubicBezTo>
                              <a:pt x="16" y="16"/>
                              <a:pt x="16" y="14"/>
                              <a:pt x="15" y="14"/>
                            </a:cubicBezTo>
                            <a:cubicBezTo>
                              <a:pt x="15" y="14"/>
                              <a:pt x="15" y="15"/>
                              <a:pt x="15" y="15"/>
                            </a:cubicBezTo>
                            <a:cubicBezTo>
                              <a:pt x="14" y="14"/>
                              <a:pt x="13" y="14"/>
                              <a:pt x="13" y="13"/>
                            </a:cubicBezTo>
                            <a:cubicBezTo>
                              <a:pt x="13" y="13"/>
                              <a:pt x="13" y="12"/>
                              <a:pt x="13" y="11"/>
                            </a:cubicBezTo>
                            <a:cubicBezTo>
                              <a:pt x="13" y="10"/>
                              <a:pt x="12" y="8"/>
                              <a:pt x="12" y="7"/>
                            </a:cubicBezTo>
                            <a:cubicBezTo>
                              <a:pt x="12" y="6"/>
                              <a:pt x="12" y="6"/>
                              <a:pt x="12" y="5"/>
                            </a:cubicBezTo>
                            <a:cubicBezTo>
                              <a:pt x="12" y="5"/>
                              <a:pt x="11" y="3"/>
                              <a:pt x="11" y="3"/>
                            </a:cubicBezTo>
                            <a:cubicBezTo>
                              <a:pt x="11" y="2"/>
                              <a:pt x="11" y="2"/>
                              <a:pt x="11" y="1"/>
                            </a:cubicBezTo>
                            <a:cubicBezTo>
                              <a:pt x="10" y="0"/>
                              <a:pt x="10" y="1"/>
                              <a:pt x="9" y="0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2473" name="Freeform 133">
                      <a:extLst>
                        <a:ext uri="{FF2B5EF4-FFF2-40B4-BE49-F238E27FC236}">
                          <a16:creationId xmlns:a16="http://schemas.microsoft.com/office/drawing/2014/main" id="{298656E9-B153-EDA4-1A69-454CDD32D5B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577094" y="3939342"/>
                      <a:ext cx="102861" cy="88169"/>
                    </a:xfrm>
                    <a:custGeom>
                      <a:avLst/>
                      <a:gdLst>
                        <a:gd name="T0" fmla="*/ 7 w 15"/>
                        <a:gd name="T1" fmla="*/ 6 h 12"/>
                        <a:gd name="T2" fmla="*/ 7 w 15"/>
                        <a:gd name="T3" fmla="*/ 8 h 12"/>
                        <a:gd name="T4" fmla="*/ 6 w 15"/>
                        <a:gd name="T5" fmla="*/ 8 h 12"/>
                        <a:gd name="T6" fmla="*/ 7 w 15"/>
                        <a:gd name="T7" fmla="*/ 10 h 12"/>
                        <a:gd name="T8" fmla="*/ 6 w 15"/>
                        <a:gd name="T9" fmla="*/ 12 h 12"/>
                        <a:gd name="T10" fmla="*/ 15 w 15"/>
                        <a:gd name="T11" fmla="*/ 12 h 12"/>
                        <a:gd name="T12" fmla="*/ 15 w 15"/>
                        <a:gd name="T13" fmla="*/ 7 h 12"/>
                        <a:gd name="T14" fmla="*/ 7 w 15"/>
                        <a:gd name="T15" fmla="*/ 6 h 12"/>
                        <a:gd name="T16" fmla="*/ 1 w 15"/>
                        <a:gd name="T17" fmla="*/ 0 h 12"/>
                        <a:gd name="T18" fmla="*/ 0 w 15"/>
                        <a:gd name="T19" fmla="*/ 1 h 12"/>
                        <a:gd name="T20" fmla="*/ 1 w 15"/>
                        <a:gd name="T21" fmla="*/ 1 h 12"/>
                        <a:gd name="T22" fmla="*/ 2 w 15"/>
                        <a:gd name="T23" fmla="*/ 1 h 12"/>
                        <a:gd name="T24" fmla="*/ 2 w 15"/>
                        <a:gd name="T25" fmla="*/ 0 h 12"/>
                        <a:gd name="T26" fmla="*/ 1 w 15"/>
                        <a:gd name="T27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7" y="6"/>
                          </a:moveTo>
                          <a:cubicBezTo>
                            <a:pt x="7" y="7"/>
                            <a:pt x="7" y="7"/>
                            <a:pt x="7" y="8"/>
                          </a:cubicBezTo>
                          <a:cubicBezTo>
                            <a:pt x="6" y="8"/>
                            <a:pt x="6" y="8"/>
                            <a:pt x="6" y="8"/>
                          </a:cubicBezTo>
                          <a:cubicBezTo>
                            <a:pt x="6" y="9"/>
                            <a:pt x="7" y="9"/>
                            <a:pt x="7" y="10"/>
                          </a:cubicBezTo>
                          <a:cubicBezTo>
                            <a:pt x="7" y="11"/>
                            <a:pt x="6" y="12"/>
                            <a:pt x="6" y="12"/>
                          </a:cubicBezTo>
                          <a:cubicBezTo>
                            <a:pt x="15" y="12"/>
                            <a:pt x="15" y="12"/>
                            <a:pt x="15" y="12"/>
                          </a:cubicBezTo>
                          <a:cubicBezTo>
                            <a:pt x="15" y="7"/>
                            <a:pt x="15" y="7"/>
                            <a:pt x="15" y="7"/>
                          </a:cubicBezTo>
                          <a:lnTo>
                            <a:pt x="7" y="6"/>
                          </a:lnTo>
                          <a:close/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74" name="Freeform 161">
                      <a:extLst>
                        <a:ext uri="{FF2B5EF4-FFF2-40B4-BE49-F238E27FC236}">
                          <a16:creationId xmlns:a16="http://schemas.microsoft.com/office/drawing/2014/main" id="{5703535C-07B2-217E-BAB2-787657CB64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21338" y="2306951"/>
                      <a:ext cx="124292" cy="124341"/>
                    </a:xfrm>
                    <a:custGeom>
                      <a:avLst/>
                      <a:gdLst>
                        <a:gd name="T0" fmla="*/ 16 w 18"/>
                        <a:gd name="T1" fmla="*/ 4 h 17"/>
                        <a:gd name="T2" fmla="*/ 12 w 18"/>
                        <a:gd name="T3" fmla="*/ 4 h 17"/>
                        <a:gd name="T4" fmla="*/ 11 w 18"/>
                        <a:gd name="T5" fmla="*/ 3 h 17"/>
                        <a:gd name="T6" fmla="*/ 9 w 18"/>
                        <a:gd name="T7" fmla="*/ 2 h 17"/>
                        <a:gd name="T8" fmla="*/ 5 w 18"/>
                        <a:gd name="T9" fmla="*/ 3 h 17"/>
                        <a:gd name="T10" fmla="*/ 3 w 18"/>
                        <a:gd name="T11" fmla="*/ 2 h 17"/>
                        <a:gd name="T12" fmla="*/ 1 w 18"/>
                        <a:gd name="T13" fmla="*/ 1 h 17"/>
                        <a:gd name="T14" fmla="*/ 0 w 18"/>
                        <a:gd name="T15" fmla="*/ 1 h 17"/>
                        <a:gd name="T16" fmla="*/ 0 w 18"/>
                        <a:gd name="T17" fmla="*/ 3 h 17"/>
                        <a:gd name="T18" fmla="*/ 2 w 18"/>
                        <a:gd name="T19" fmla="*/ 6 h 17"/>
                        <a:gd name="T20" fmla="*/ 2 w 18"/>
                        <a:gd name="T21" fmla="*/ 8 h 17"/>
                        <a:gd name="T22" fmla="*/ 6 w 18"/>
                        <a:gd name="T23" fmla="*/ 12 h 17"/>
                        <a:gd name="T24" fmla="*/ 8 w 18"/>
                        <a:gd name="T25" fmla="*/ 14 h 17"/>
                        <a:gd name="T26" fmla="*/ 10 w 18"/>
                        <a:gd name="T27" fmla="*/ 15 h 17"/>
                        <a:gd name="T28" fmla="*/ 11 w 18"/>
                        <a:gd name="T29" fmla="*/ 16 h 17"/>
                        <a:gd name="T30" fmla="*/ 12 w 18"/>
                        <a:gd name="T31" fmla="*/ 17 h 17"/>
                        <a:gd name="T32" fmla="*/ 12 w 18"/>
                        <a:gd name="T33" fmla="*/ 15 h 17"/>
                        <a:gd name="T34" fmla="*/ 13 w 18"/>
                        <a:gd name="T35" fmla="*/ 13 h 17"/>
                        <a:gd name="T36" fmla="*/ 15 w 18"/>
                        <a:gd name="T37" fmla="*/ 12 h 17"/>
                        <a:gd name="T38" fmla="*/ 16 w 18"/>
                        <a:gd name="T39" fmla="*/ 11 h 17"/>
                        <a:gd name="T40" fmla="*/ 18 w 18"/>
                        <a:gd name="T41" fmla="*/ 10 h 17"/>
                        <a:gd name="T42" fmla="*/ 16 w 18"/>
                        <a:gd name="T43" fmla="*/ 8 h 17"/>
                        <a:gd name="T44" fmla="*/ 17 w 18"/>
                        <a:gd name="T45" fmla="*/ 7 h 17"/>
                        <a:gd name="T46" fmla="*/ 16 w 18"/>
                        <a:gd name="T47" fmla="*/ 5 h 17"/>
                        <a:gd name="T48" fmla="*/ 16 w 18"/>
                        <a:gd name="T49" fmla="*/ 4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8" h="17">
                          <a:moveTo>
                            <a:pt x="16" y="4"/>
                          </a:moveTo>
                          <a:cubicBezTo>
                            <a:pt x="16" y="4"/>
                            <a:pt x="13" y="5"/>
                            <a:pt x="12" y="4"/>
                          </a:cubicBezTo>
                          <a:cubicBezTo>
                            <a:pt x="12" y="2"/>
                            <a:pt x="11" y="3"/>
                            <a:pt x="11" y="3"/>
                          </a:cubicBezTo>
                          <a:cubicBezTo>
                            <a:pt x="11" y="3"/>
                            <a:pt x="10" y="2"/>
                            <a:pt x="9" y="2"/>
                          </a:cubicBezTo>
                          <a:cubicBezTo>
                            <a:pt x="8" y="1"/>
                            <a:pt x="5" y="3"/>
                            <a:pt x="5" y="3"/>
                          </a:cubicBezTo>
                          <a:cubicBezTo>
                            <a:pt x="4" y="2"/>
                            <a:pt x="4" y="1"/>
                            <a:pt x="3" y="2"/>
                          </a:cubicBezTo>
                          <a:cubicBezTo>
                            <a:pt x="2" y="3"/>
                            <a:pt x="2" y="2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2" y="5"/>
                            <a:pt x="2" y="6"/>
                          </a:cubicBezTo>
                          <a:cubicBezTo>
                            <a:pt x="2" y="8"/>
                            <a:pt x="1" y="6"/>
                            <a:pt x="2" y="8"/>
                          </a:cubicBezTo>
                          <a:cubicBezTo>
                            <a:pt x="3" y="9"/>
                            <a:pt x="5" y="11"/>
                            <a:pt x="6" y="12"/>
                          </a:cubicBezTo>
                          <a:cubicBezTo>
                            <a:pt x="7" y="13"/>
                            <a:pt x="7" y="13"/>
                            <a:pt x="8" y="14"/>
                          </a:cubicBezTo>
                          <a:cubicBezTo>
                            <a:pt x="9" y="14"/>
                            <a:pt x="10" y="15"/>
                            <a:pt x="10" y="15"/>
                          </a:cubicBezTo>
                          <a:cubicBezTo>
                            <a:pt x="10" y="15"/>
                            <a:pt x="11" y="16"/>
                            <a:pt x="11" y="16"/>
                          </a:cubicBezTo>
                          <a:cubicBezTo>
                            <a:pt x="12" y="17"/>
                            <a:pt x="12" y="17"/>
                            <a:pt x="12" y="17"/>
                          </a:cubicBezTo>
                          <a:cubicBezTo>
                            <a:pt x="12" y="17"/>
                            <a:pt x="12" y="16"/>
                            <a:pt x="12" y="15"/>
                          </a:cubicBezTo>
                          <a:cubicBezTo>
                            <a:pt x="12" y="14"/>
                            <a:pt x="12" y="13"/>
                            <a:pt x="13" y="13"/>
                          </a:cubicBezTo>
                          <a:cubicBezTo>
                            <a:pt x="13" y="12"/>
                            <a:pt x="14" y="12"/>
                            <a:pt x="15" y="12"/>
                          </a:cubicBezTo>
                          <a:cubicBezTo>
                            <a:pt x="15" y="12"/>
                            <a:pt x="15" y="11"/>
                            <a:pt x="16" y="11"/>
                          </a:cubicBezTo>
                          <a:cubicBezTo>
                            <a:pt x="16" y="10"/>
                            <a:pt x="17" y="10"/>
                            <a:pt x="18" y="10"/>
                          </a:cubicBezTo>
                          <a:cubicBezTo>
                            <a:pt x="18" y="9"/>
                            <a:pt x="15" y="9"/>
                            <a:pt x="16" y="8"/>
                          </a:cubicBezTo>
                          <a:cubicBezTo>
                            <a:pt x="16" y="7"/>
                            <a:pt x="17" y="8"/>
                            <a:pt x="17" y="7"/>
                          </a:cubicBezTo>
                          <a:cubicBezTo>
                            <a:pt x="18" y="6"/>
                            <a:pt x="16" y="6"/>
                            <a:pt x="16" y="5"/>
                          </a:cubicBezTo>
                          <a:cubicBezTo>
                            <a:pt x="16" y="5"/>
                            <a:pt x="16" y="4"/>
                            <a:pt x="16" y="4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75" name="Freeform 172">
                      <a:extLst>
                        <a:ext uri="{FF2B5EF4-FFF2-40B4-BE49-F238E27FC236}">
                          <a16:creationId xmlns:a16="http://schemas.microsoft.com/office/drawing/2014/main" id="{7D36EAB2-BCCD-3C0E-BB98-E50AE3ED3FD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44952" y="2451637"/>
                      <a:ext cx="158579" cy="137905"/>
                    </a:xfrm>
                    <a:custGeom>
                      <a:avLst/>
                      <a:gdLst>
                        <a:gd name="T0" fmla="*/ 17 w 23"/>
                        <a:gd name="T1" fmla="*/ 2 h 19"/>
                        <a:gd name="T2" fmla="*/ 15 w 23"/>
                        <a:gd name="T3" fmla="*/ 5 h 19"/>
                        <a:gd name="T4" fmla="*/ 13 w 23"/>
                        <a:gd name="T5" fmla="*/ 3 h 19"/>
                        <a:gd name="T6" fmla="*/ 11 w 23"/>
                        <a:gd name="T7" fmla="*/ 1 h 19"/>
                        <a:gd name="T8" fmla="*/ 9 w 23"/>
                        <a:gd name="T9" fmla="*/ 0 h 19"/>
                        <a:gd name="T10" fmla="*/ 8 w 23"/>
                        <a:gd name="T11" fmla="*/ 1 h 19"/>
                        <a:gd name="T12" fmla="*/ 9 w 23"/>
                        <a:gd name="T13" fmla="*/ 3 h 19"/>
                        <a:gd name="T14" fmla="*/ 6 w 23"/>
                        <a:gd name="T15" fmla="*/ 2 h 19"/>
                        <a:gd name="T16" fmla="*/ 4 w 23"/>
                        <a:gd name="T17" fmla="*/ 1 h 19"/>
                        <a:gd name="T18" fmla="*/ 2 w 23"/>
                        <a:gd name="T19" fmla="*/ 1 h 19"/>
                        <a:gd name="T20" fmla="*/ 1 w 23"/>
                        <a:gd name="T21" fmla="*/ 3 h 19"/>
                        <a:gd name="T22" fmla="*/ 1 w 23"/>
                        <a:gd name="T23" fmla="*/ 4 h 19"/>
                        <a:gd name="T24" fmla="*/ 3 w 23"/>
                        <a:gd name="T25" fmla="*/ 5 h 19"/>
                        <a:gd name="T26" fmla="*/ 4 w 23"/>
                        <a:gd name="T27" fmla="*/ 6 h 19"/>
                        <a:gd name="T28" fmla="*/ 3 w 23"/>
                        <a:gd name="T29" fmla="*/ 8 h 19"/>
                        <a:gd name="T30" fmla="*/ 6 w 23"/>
                        <a:gd name="T31" fmla="*/ 9 h 19"/>
                        <a:gd name="T32" fmla="*/ 7 w 23"/>
                        <a:gd name="T33" fmla="*/ 10 h 19"/>
                        <a:gd name="T34" fmla="*/ 6 w 23"/>
                        <a:gd name="T35" fmla="*/ 11 h 19"/>
                        <a:gd name="T36" fmla="*/ 7 w 23"/>
                        <a:gd name="T37" fmla="*/ 12 h 19"/>
                        <a:gd name="T38" fmla="*/ 9 w 23"/>
                        <a:gd name="T39" fmla="*/ 13 h 19"/>
                        <a:gd name="T40" fmla="*/ 9 w 23"/>
                        <a:gd name="T41" fmla="*/ 15 h 19"/>
                        <a:gd name="T42" fmla="*/ 11 w 23"/>
                        <a:gd name="T43" fmla="*/ 13 h 19"/>
                        <a:gd name="T44" fmla="*/ 13 w 23"/>
                        <a:gd name="T45" fmla="*/ 13 h 19"/>
                        <a:gd name="T46" fmla="*/ 14 w 23"/>
                        <a:gd name="T47" fmla="*/ 15 h 19"/>
                        <a:gd name="T48" fmla="*/ 13 w 23"/>
                        <a:gd name="T49" fmla="*/ 16 h 19"/>
                        <a:gd name="T50" fmla="*/ 15 w 23"/>
                        <a:gd name="T51" fmla="*/ 18 h 19"/>
                        <a:gd name="T52" fmla="*/ 16 w 23"/>
                        <a:gd name="T53" fmla="*/ 19 h 19"/>
                        <a:gd name="T54" fmla="*/ 16 w 23"/>
                        <a:gd name="T55" fmla="*/ 16 h 19"/>
                        <a:gd name="T56" fmla="*/ 18 w 23"/>
                        <a:gd name="T57" fmla="*/ 15 h 19"/>
                        <a:gd name="T58" fmla="*/ 17 w 23"/>
                        <a:gd name="T59" fmla="*/ 14 h 19"/>
                        <a:gd name="T60" fmla="*/ 19 w 23"/>
                        <a:gd name="T61" fmla="*/ 12 h 19"/>
                        <a:gd name="T62" fmla="*/ 19 w 23"/>
                        <a:gd name="T63" fmla="*/ 10 h 19"/>
                        <a:gd name="T64" fmla="*/ 23 w 23"/>
                        <a:gd name="T65" fmla="*/ 7 h 19"/>
                        <a:gd name="T66" fmla="*/ 22 w 23"/>
                        <a:gd name="T67" fmla="*/ 6 h 19"/>
                        <a:gd name="T68" fmla="*/ 21 w 23"/>
                        <a:gd name="T69" fmla="*/ 6 h 19"/>
                        <a:gd name="T70" fmla="*/ 18 w 23"/>
                        <a:gd name="T71" fmla="*/ 4 h 19"/>
                        <a:gd name="T72" fmla="*/ 17 w 23"/>
                        <a:gd name="T73" fmla="*/ 2 h 19"/>
                        <a:gd name="T74" fmla="*/ 0 w 23"/>
                        <a:gd name="T75" fmla="*/ 13 h 19"/>
                        <a:gd name="T76" fmla="*/ 1 w 23"/>
                        <a:gd name="T77" fmla="*/ 15 h 19"/>
                        <a:gd name="T78" fmla="*/ 3 w 23"/>
                        <a:gd name="T79" fmla="*/ 16 h 19"/>
                        <a:gd name="T80" fmla="*/ 4 w 23"/>
                        <a:gd name="T81" fmla="*/ 17 h 19"/>
                        <a:gd name="T82" fmla="*/ 7 w 23"/>
                        <a:gd name="T83" fmla="*/ 17 h 19"/>
                        <a:gd name="T84" fmla="*/ 5 w 23"/>
                        <a:gd name="T85" fmla="*/ 15 h 19"/>
                        <a:gd name="T86" fmla="*/ 4 w 23"/>
                        <a:gd name="T87" fmla="*/ 13 h 19"/>
                        <a:gd name="T88" fmla="*/ 2 w 23"/>
                        <a:gd name="T89" fmla="*/ 13 h 19"/>
                        <a:gd name="T90" fmla="*/ 0 w 23"/>
                        <a:gd name="T91" fmla="*/ 13 h 19"/>
                        <a:gd name="T92" fmla="*/ 11 w 23"/>
                        <a:gd name="T93" fmla="*/ 13 h 19"/>
                        <a:gd name="T94" fmla="*/ 8 w 23"/>
                        <a:gd name="T95" fmla="*/ 9 h 19"/>
                        <a:gd name="T96" fmla="*/ 10 w 23"/>
                        <a:gd name="T97" fmla="*/ 8 h 19"/>
                        <a:gd name="T98" fmla="*/ 11 w 23"/>
                        <a:gd name="T99" fmla="*/ 10 h 19"/>
                        <a:gd name="T100" fmla="*/ 10 w 23"/>
                        <a:gd name="T101" fmla="*/ 10 h 19"/>
                        <a:gd name="T102" fmla="*/ 10 w 23"/>
                        <a:gd name="T103" fmla="*/ 11 h 19"/>
                        <a:gd name="T104" fmla="*/ 12 w 23"/>
                        <a:gd name="T105" fmla="*/ 12 h 19"/>
                        <a:gd name="T106" fmla="*/ 11 w 23"/>
                        <a:gd name="T107" fmla="*/ 13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23" h="19">
                          <a:moveTo>
                            <a:pt x="17" y="2"/>
                          </a:moveTo>
                          <a:cubicBezTo>
                            <a:pt x="17" y="2"/>
                            <a:pt x="16" y="5"/>
                            <a:pt x="15" y="5"/>
                          </a:cubicBezTo>
                          <a:cubicBezTo>
                            <a:pt x="14" y="5"/>
                            <a:pt x="13" y="4"/>
                            <a:pt x="13" y="3"/>
                          </a:cubicBezTo>
                          <a:cubicBezTo>
                            <a:pt x="13" y="2"/>
                            <a:pt x="12" y="2"/>
                            <a:pt x="11" y="1"/>
                          </a:cubicBezTo>
                          <a:cubicBezTo>
                            <a:pt x="10" y="0"/>
                            <a:pt x="9" y="0"/>
                            <a:pt x="9" y="0"/>
                          </a:cubicBezTo>
                          <a:cubicBezTo>
                            <a:pt x="9" y="0"/>
                            <a:pt x="7" y="0"/>
                            <a:pt x="8" y="1"/>
                          </a:cubicBezTo>
                          <a:cubicBezTo>
                            <a:pt x="9" y="2"/>
                            <a:pt x="9" y="3"/>
                            <a:pt x="9" y="3"/>
                          </a:cubicBezTo>
                          <a:cubicBezTo>
                            <a:pt x="8" y="4"/>
                            <a:pt x="6" y="2"/>
                            <a:pt x="6" y="2"/>
                          </a:cubicBezTo>
                          <a:cubicBezTo>
                            <a:pt x="6" y="2"/>
                            <a:pt x="5" y="1"/>
                            <a:pt x="4" y="1"/>
                          </a:cubicBezTo>
                          <a:cubicBezTo>
                            <a:pt x="3" y="1"/>
                            <a:pt x="3" y="0"/>
                            <a:pt x="2" y="1"/>
                          </a:cubicBezTo>
                          <a:cubicBezTo>
                            <a:pt x="2" y="2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2" y="6"/>
                            <a:pt x="3" y="5"/>
                          </a:cubicBezTo>
                          <a:cubicBezTo>
                            <a:pt x="3" y="4"/>
                            <a:pt x="3" y="6"/>
                            <a:pt x="4" y="6"/>
                          </a:cubicBezTo>
                          <a:cubicBezTo>
                            <a:pt x="5" y="6"/>
                            <a:pt x="3" y="8"/>
                            <a:pt x="3" y="8"/>
                          </a:cubicBezTo>
                          <a:cubicBezTo>
                            <a:pt x="3" y="8"/>
                            <a:pt x="5" y="8"/>
                            <a:pt x="6" y="9"/>
                          </a:cubicBezTo>
                          <a:cubicBezTo>
                            <a:pt x="6" y="9"/>
                            <a:pt x="7" y="10"/>
                            <a:pt x="7" y="10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2"/>
                            <a:pt x="7" y="12"/>
                          </a:cubicBezTo>
                          <a:cubicBezTo>
                            <a:pt x="8" y="13"/>
                            <a:pt x="9" y="12"/>
                            <a:pt x="9" y="13"/>
                          </a:cubicBezTo>
                          <a:cubicBezTo>
                            <a:pt x="8" y="14"/>
                            <a:pt x="9" y="15"/>
                            <a:pt x="9" y="15"/>
                          </a:cubicBezTo>
                          <a:cubicBezTo>
                            <a:pt x="9" y="15"/>
                            <a:pt x="10" y="14"/>
                            <a:pt x="11" y="13"/>
                          </a:cubicBezTo>
                          <a:cubicBezTo>
                            <a:pt x="13" y="13"/>
                            <a:pt x="12" y="12"/>
                            <a:pt x="13" y="13"/>
                          </a:cubicBezTo>
                          <a:cubicBezTo>
                            <a:pt x="13" y="14"/>
                            <a:pt x="14" y="15"/>
                            <a:pt x="14" y="15"/>
                          </a:cubicBezTo>
                          <a:cubicBezTo>
                            <a:pt x="12" y="15"/>
                            <a:pt x="14" y="15"/>
                            <a:pt x="13" y="16"/>
                          </a:cubicBezTo>
                          <a:cubicBezTo>
                            <a:pt x="14" y="17"/>
                            <a:pt x="14" y="17"/>
                            <a:pt x="15" y="18"/>
                          </a:cubicBezTo>
                          <a:cubicBezTo>
                            <a:pt x="15" y="18"/>
                            <a:pt x="16" y="19"/>
                            <a:pt x="16" y="19"/>
                          </a:cubicBezTo>
                          <a:cubicBezTo>
                            <a:pt x="16" y="18"/>
                            <a:pt x="16" y="17"/>
                            <a:pt x="16" y="16"/>
                          </a:cubicBezTo>
                          <a:cubicBezTo>
                            <a:pt x="17" y="16"/>
                            <a:pt x="17" y="16"/>
                            <a:pt x="18" y="15"/>
                          </a:cubicBezTo>
                          <a:cubicBezTo>
                            <a:pt x="18" y="15"/>
                            <a:pt x="18" y="14"/>
                            <a:pt x="17" y="14"/>
                          </a:cubicBezTo>
                          <a:cubicBezTo>
                            <a:pt x="17" y="14"/>
                            <a:pt x="19" y="12"/>
                            <a:pt x="19" y="12"/>
                          </a:cubicBezTo>
                          <a:cubicBezTo>
                            <a:pt x="19" y="11"/>
                            <a:pt x="18" y="10"/>
                            <a:pt x="19" y="10"/>
                          </a:cubicBezTo>
                          <a:cubicBezTo>
                            <a:pt x="19" y="9"/>
                            <a:pt x="21" y="8"/>
                            <a:pt x="23" y="7"/>
                          </a:cubicBezTo>
                          <a:cubicBezTo>
                            <a:pt x="22" y="7"/>
                            <a:pt x="23" y="7"/>
                            <a:pt x="22" y="6"/>
                          </a:cubicBezTo>
                          <a:cubicBezTo>
                            <a:pt x="22" y="6"/>
                            <a:pt x="21" y="6"/>
                            <a:pt x="21" y="6"/>
                          </a:cubicBezTo>
                          <a:cubicBezTo>
                            <a:pt x="20" y="6"/>
                            <a:pt x="19" y="5"/>
                            <a:pt x="18" y="4"/>
                          </a:cubicBezTo>
                          <a:cubicBezTo>
                            <a:pt x="18" y="3"/>
                            <a:pt x="18" y="3"/>
                            <a:pt x="17" y="2"/>
                          </a:cubicBezTo>
                          <a:close/>
                          <a:moveTo>
                            <a:pt x="0" y="13"/>
                          </a:moveTo>
                          <a:cubicBezTo>
                            <a:pt x="0" y="13"/>
                            <a:pt x="0" y="14"/>
                            <a:pt x="1" y="15"/>
                          </a:cubicBezTo>
                          <a:cubicBezTo>
                            <a:pt x="2" y="15"/>
                            <a:pt x="2" y="16"/>
                            <a:pt x="3" y="16"/>
                          </a:cubicBezTo>
                          <a:cubicBezTo>
                            <a:pt x="4" y="17"/>
                            <a:pt x="4" y="17"/>
                            <a:pt x="4" y="17"/>
                          </a:cubicBezTo>
                          <a:cubicBezTo>
                            <a:pt x="5" y="17"/>
                            <a:pt x="7" y="17"/>
                            <a:pt x="7" y="17"/>
                          </a:cubicBezTo>
                          <a:cubicBezTo>
                            <a:pt x="7" y="17"/>
                            <a:pt x="7" y="16"/>
                            <a:pt x="5" y="15"/>
                          </a:cubicBezTo>
                          <a:cubicBezTo>
                            <a:pt x="4" y="14"/>
                            <a:pt x="4" y="13"/>
                            <a:pt x="4" y="13"/>
                          </a:cubicBezTo>
                          <a:cubicBezTo>
                            <a:pt x="4" y="13"/>
                            <a:pt x="3" y="13"/>
                            <a:pt x="2" y="13"/>
                          </a:cubicBezTo>
                          <a:cubicBezTo>
                            <a:pt x="1" y="13"/>
                            <a:pt x="0" y="13"/>
                            <a:pt x="0" y="13"/>
                          </a:cubicBezTo>
                          <a:close/>
                          <a:moveTo>
                            <a:pt x="11" y="13"/>
                          </a:moveTo>
                          <a:cubicBezTo>
                            <a:pt x="10" y="12"/>
                            <a:pt x="8" y="10"/>
                            <a:pt x="8" y="9"/>
                          </a:cubicBezTo>
                          <a:cubicBezTo>
                            <a:pt x="10" y="8"/>
                            <a:pt x="10" y="8"/>
                            <a:pt x="10" y="8"/>
                          </a:cubicBezTo>
                          <a:cubicBezTo>
                            <a:pt x="11" y="10"/>
                            <a:pt x="11" y="10"/>
                            <a:pt x="11" y="10"/>
                          </a:cubicBezTo>
                          <a:cubicBezTo>
                            <a:pt x="10" y="10"/>
                            <a:pt x="10" y="10"/>
                            <a:pt x="10" y="10"/>
                          </a:cubicBezTo>
                          <a:cubicBezTo>
                            <a:pt x="10" y="11"/>
                            <a:pt x="10" y="11"/>
                            <a:pt x="10" y="11"/>
                          </a:cubicBezTo>
                          <a:cubicBezTo>
                            <a:pt x="11" y="11"/>
                            <a:pt x="12" y="11"/>
                            <a:pt x="12" y="12"/>
                          </a:cubicBezTo>
                          <a:cubicBezTo>
                            <a:pt x="12" y="12"/>
                            <a:pt x="11" y="13"/>
                            <a:pt x="11" y="13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76" name="Freeform 175">
                      <a:extLst>
                        <a:ext uri="{FF2B5EF4-FFF2-40B4-BE49-F238E27FC236}">
                          <a16:creationId xmlns:a16="http://schemas.microsoft.com/office/drawing/2014/main" id="{D15AD77B-1636-8EA0-2A63-F4429D1F9531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95664" y="2474246"/>
                      <a:ext cx="111433" cy="101734"/>
                    </a:xfrm>
                    <a:custGeom>
                      <a:avLst/>
                      <a:gdLst>
                        <a:gd name="T0" fmla="*/ 2 w 16"/>
                        <a:gd name="T1" fmla="*/ 0 h 14"/>
                        <a:gd name="T2" fmla="*/ 2 w 16"/>
                        <a:gd name="T3" fmla="*/ 3 h 14"/>
                        <a:gd name="T4" fmla="*/ 1 w 16"/>
                        <a:gd name="T5" fmla="*/ 5 h 14"/>
                        <a:gd name="T6" fmla="*/ 6 w 16"/>
                        <a:gd name="T7" fmla="*/ 8 h 14"/>
                        <a:gd name="T8" fmla="*/ 7 w 16"/>
                        <a:gd name="T9" fmla="*/ 10 h 14"/>
                        <a:gd name="T10" fmla="*/ 9 w 16"/>
                        <a:gd name="T11" fmla="*/ 10 h 14"/>
                        <a:gd name="T12" fmla="*/ 10 w 16"/>
                        <a:gd name="T13" fmla="*/ 10 h 14"/>
                        <a:gd name="T14" fmla="*/ 12 w 16"/>
                        <a:gd name="T15" fmla="*/ 12 h 14"/>
                        <a:gd name="T16" fmla="*/ 14 w 16"/>
                        <a:gd name="T17" fmla="*/ 14 h 14"/>
                        <a:gd name="T18" fmla="*/ 15 w 16"/>
                        <a:gd name="T19" fmla="*/ 13 h 14"/>
                        <a:gd name="T20" fmla="*/ 16 w 16"/>
                        <a:gd name="T21" fmla="*/ 12 h 14"/>
                        <a:gd name="T22" fmla="*/ 16 w 16"/>
                        <a:gd name="T23" fmla="*/ 10 h 14"/>
                        <a:gd name="T24" fmla="*/ 14 w 16"/>
                        <a:gd name="T25" fmla="*/ 9 h 14"/>
                        <a:gd name="T26" fmla="*/ 13 w 16"/>
                        <a:gd name="T27" fmla="*/ 8 h 14"/>
                        <a:gd name="T28" fmla="*/ 14 w 16"/>
                        <a:gd name="T29" fmla="*/ 7 h 14"/>
                        <a:gd name="T30" fmla="*/ 13 w 16"/>
                        <a:gd name="T31" fmla="*/ 6 h 14"/>
                        <a:gd name="T32" fmla="*/ 10 w 16"/>
                        <a:gd name="T33" fmla="*/ 5 h 14"/>
                        <a:gd name="T34" fmla="*/ 11 w 16"/>
                        <a:gd name="T35" fmla="*/ 3 h 14"/>
                        <a:gd name="T36" fmla="*/ 10 w 16"/>
                        <a:gd name="T37" fmla="*/ 2 h 14"/>
                        <a:gd name="T38" fmla="*/ 8 w 16"/>
                        <a:gd name="T39" fmla="*/ 1 h 14"/>
                        <a:gd name="T40" fmla="*/ 8 w 16"/>
                        <a:gd name="T41" fmla="*/ 0 h 14"/>
                        <a:gd name="T42" fmla="*/ 5 w 16"/>
                        <a:gd name="T43" fmla="*/ 0 h 14"/>
                        <a:gd name="T44" fmla="*/ 2 w 16"/>
                        <a:gd name="T45" fmla="*/ 0 h 14"/>
                        <a:gd name="T46" fmla="*/ 5 w 16"/>
                        <a:gd name="T47" fmla="*/ 5 h 14"/>
                        <a:gd name="T48" fmla="*/ 8 w 16"/>
                        <a:gd name="T49" fmla="*/ 7 h 14"/>
                        <a:gd name="T50" fmla="*/ 6 w 16"/>
                        <a:gd name="T51" fmla="*/ 7 h 14"/>
                        <a:gd name="T52" fmla="*/ 5 w 16"/>
                        <a:gd name="T53" fmla="*/ 5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16" h="14">
                          <a:moveTo>
                            <a:pt x="2" y="0"/>
                          </a:moveTo>
                          <a:cubicBezTo>
                            <a:pt x="2" y="0"/>
                            <a:pt x="3" y="2"/>
                            <a:pt x="2" y="3"/>
                          </a:cubicBezTo>
                          <a:cubicBezTo>
                            <a:pt x="0" y="4"/>
                            <a:pt x="1" y="4"/>
                            <a:pt x="1" y="5"/>
                          </a:cubicBezTo>
                          <a:cubicBezTo>
                            <a:pt x="0" y="7"/>
                            <a:pt x="4" y="7"/>
                            <a:pt x="6" y="8"/>
                          </a:cubicBezTo>
                          <a:cubicBezTo>
                            <a:pt x="7" y="9"/>
                            <a:pt x="7" y="10"/>
                            <a:pt x="7" y="10"/>
                          </a:cubicBezTo>
                          <a:cubicBezTo>
                            <a:pt x="7" y="10"/>
                            <a:pt x="8" y="10"/>
                            <a:pt x="9" y="10"/>
                          </a:cubicBezTo>
                          <a:cubicBezTo>
                            <a:pt x="10" y="10"/>
                            <a:pt x="10" y="10"/>
                            <a:pt x="10" y="10"/>
                          </a:cubicBezTo>
                          <a:cubicBezTo>
                            <a:pt x="10" y="10"/>
                            <a:pt x="11" y="11"/>
                            <a:pt x="12" y="12"/>
                          </a:cubicBezTo>
                          <a:cubicBezTo>
                            <a:pt x="14" y="13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5" y="13"/>
                          </a:cubicBezTo>
                          <a:cubicBezTo>
                            <a:pt x="16" y="13"/>
                            <a:pt x="16" y="12"/>
                            <a:pt x="16" y="12"/>
                          </a:cubicBezTo>
                          <a:cubicBezTo>
                            <a:pt x="16" y="12"/>
                            <a:pt x="15" y="11"/>
                            <a:pt x="16" y="10"/>
                          </a:cubicBezTo>
                          <a:cubicBezTo>
                            <a:pt x="16" y="9"/>
                            <a:pt x="15" y="10"/>
                            <a:pt x="14" y="9"/>
                          </a:cubicBezTo>
                          <a:cubicBezTo>
                            <a:pt x="13" y="9"/>
                            <a:pt x="13" y="8"/>
                            <a:pt x="13" y="8"/>
                          </a:cubicBezTo>
                          <a:cubicBezTo>
                            <a:pt x="14" y="7"/>
                            <a:pt x="14" y="7"/>
                            <a:pt x="14" y="7"/>
                          </a:cubicBezTo>
                          <a:cubicBezTo>
                            <a:pt x="14" y="7"/>
                            <a:pt x="13" y="6"/>
                            <a:pt x="13" y="6"/>
                          </a:cubicBezTo>
                          <a:cubicBezTo>
                            <a:pt x="12" y="5"/>
                            <a:pt x="10" y="5"/>
                            <a:pt x="10" y="5"/>
                          </a:cubicBezTo>
                          <a:cubicBezTo>
                            <a:pt x="10" y="5"/>
                            <a:pt x="12" y="3"/>
                            <a:pt x="11" y="3"/>
                          </a:cubicBezTo>
                          <a:cubicBezTo>
                            <a:pt x="10" y="3"/>
                            <a:pt x="10" y="1"/>
                            <a:pt x="10" y="2"/>
                          </a:cubicBezTo>
                          <a:cubicBezTo>
                            <a:pt x="9" y="3"/>
                            <a:pt x="8" y="1"/>
                            <a:pt x="8" y="1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8" y="0"/>
                            <a:pt x="6" y="0"/>
                            <a:pt x="5" y="0"/>
                          </a:cubicBezTo>
                          <a:cubicBezTo>
                            <a:pt x="4" y="0"/>
                            <a:pt x="2" y="0"/>
                            <a:pt x="2" y="0"/>
                          </a:cubicBezTo>
                          <a:close/>
                          <a:moveTo>
                            <a:pt x="5" y="5"/>
                          </a:moveTo>
                          <a:cubicBezTo>
                            <a:pt x="7" y="5"/>
                            <a:pt x="7" y="6"/>
                            <a:pt x="8" y="7"/>
                          </a:cubicBezTo>
                          <a:cubicBezTo>
                            <a:pt x="7" y="7"/>
                            <a:pt x="7" y="7"/>
                            <a:pt x="6" y="7"/>
                          </a:cubicBezTo>
                          <a:cubicBezTo>
                            <a:pt x="6" y="7"/>
                            <a:pt x="5" y="5"/>
                            <a:pt x="5" y="5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463" name="Group 2462">
                    <a:extLst>
                      <a:ext uri="{FF2B5EF4-FFF2-40B4-BE49-F238E27FC236}">
                        <a16:creationId xmlns:a16="http://schemas.microsoft.com/office/drawing/2014/main" id="{59F38B5D-4533-8A7C-3C18-B254726A2913}"/>
                      </a:ext>
                    </a:extLst>
                  </p:cNvPr>
                  <p:cNvGrpSpPr/>
                  <p:nvPr/>
                </p:nvGrpSpPr>
                <p:grpSpPr>
                  <a:xfrm>
                    <a:off x="8812143" y="2911311"/>
                    <a:ext cx="1254126" cy="1153212"/>
                    <a:chOff x="8812143" y="2911311"/>
                    <a:chExt cx="1254126" cy="1153212"/>
                  </a:xfrm>
                </p:grpSpPr>
                <p:sp>
                  <p:nvSpPr>
                    <p:cNvPr id="2464" name="Freeform 79">
                      <a:extLst>
                        <a:ext uri="{FF2B5EF4-FFF2-40B4-BE49-F238E27FC236}">
                          <a16:creationId xmlns:a16="http://schemas.microsoft.com/office/drawing/2014/main" id="{65AC54DF-6D22-644F-B9A8-4D8AFAF1202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481242" y="3831666"/>
                      <a:ext cx="585027" cy="232857"/>
                    </a:xfrm>
                    <a:custGeom>
                      <a:avLst/>
                      <a:gdLst>
                        <a:gd name="T0" fmla="*/ 42 w 85"/>
                        <a:gd name="T1" fmla="*/ 28 h 32"/>
                        <a:gd name="T2" fmla="*/ 45 w 85"/>
                        <a:gd name="T3" fmla="*/ 31 h 32"/>
                        <a:gd name="T4" fmla="*/ 48 w 85"/>
                        <a:gd name="T5" fmla="*/ 32 h 32"/>
                        <a:gd name="T6" fmla="*/ 53 w 85"/>
                        <a:gd name="T7" fmla="*/ 31 h 32"/>
                        <a:gd name="T8" fmla="*/ 56 w 85"/>
                        <a:gd name="T9" fmla="*/ 30 h 32"/>
                        <a:gd name="T10" fmla="*/ 60 w 85"/>
                        <a:gd name="T11" fmla="*/ 30 h 32"/>
                        <a:gd name="T12" fmla="*/ 63 w 85"/>
                        <a:gd name="T13" fmla="*/ 28 h 32"/>
                        <a:gd name="T14" fmla="*/ 64 w 85"/>
                        <a:gd name="T15" fmla="*/ 25 h 32"/>
                        <a:gd name="T16" fmla="*/ 66 w 85"/>
                        <a:gd name="T17" fmla="*/ 23 h 32"/>
                        <a:gd name="T18" fmla="*/ 69 w 85"/>
                        <a:gd name="T19" fmla="*/ 20 h 32"/>
                        <a:gd name="T20" fmla="*/ 70 w 85"/>
                        <a:gd name="T21" fmla="*/ 16 h 32"/>
                        <a:gd name="T22" fmla="*/ 76 w 85"/>
                        <a:gd name="T23" fmla="*/ 16 h 32"/>
                        <a:gd name="T24" fmla="*/ 80 w 85"/>
                        <a:gd name="T25" fmla="*/ 16 h 32"/>
                        <a:gd name="T26" fmla="*/ 81 w 85"/>
                        <a:gd name="T27" fmla="*/ 14 h 32"/>
                        <a:gd name="T28" fmla="*/ 80 w 85"/>
                        <a:gd name="T29" fmla="*/ 13 h 32"/>
                        <a:gd name="T30" fmla="*/ 85 w 85"/>
                        <a:gd name="T31" fmla="*/ 10 h 32"/>
                        <a:gd name="T32" fmla="*/ 82 w 85"/>
                        <a:gd name="T33" fmla="*/ 7 h 32"/>
                        <a:gd name="T34" fmla="*/ 81 w 85"/>
                        <a:gd name="T35" fmla="*/ 6 h 32"/>
                        <a:gd name="T36" fmla="*/ 80 w 85"/>
                        <a:gd name="T37" fmla="*/ 4 h 32"/>
                        <a:gd name="T38" fmla="*/ 77 w 85"/>
                        <a:gd name="T39" fmla="*/ 2 h 32"/>
                        <a:gd name="T40" fmla="*/ 77 w 85"/>
                        <a:gd name="T41" fmla="*/ 2 h 32"/>
                        <a:gd name="T42" fmla="*/ 75 w 85"/>
                        <a:gd name="T43" fmla="*/ 1 h 32"/>
                        <a:gd name="T44" fmla="*/ 68 w 85"/>
                        <a:gd name="T45" fmla="*/ 8 h 32"/>
                        <a:gd name="T46" fmla="*/ 69 w 85"/>
                        <a:gd name="T47" fmla="*/ 10 h 32"/>
                        <a:gd name="T48" fmla="*/ 69 w 85"/>
                        <a:gd name="T49" fmla="*/ 15 h 32"/>
                        <a:gd name="T50" fmla="*/ 67 w 85"/>
                        <a:gd name="T51" fmla="*/ 14 h 32"/>
                        <a:gd name="T52" fmla="*/ 66 w 85"/>
                        <a:gd name="T53" fmla="*/ 16 h 32"/>
                        <a:gd name="T54" fmla="*/ 62 w 85"/>
                        <a:gd name="T55" fmla="*/ 14 h 32"/>
                        <a:gd name="T56" fmla="*/ 58 w 85"/>
                        <a:gd name="T57" fmla="*/ 21 h 32"/>
                        <a:gd name="T58" fmla="*/ 50 w 85"/>
                        <a:gd name="T59" fmla="*/ 23 h 32"/>
                        <a:gd name="T60" fmla="*/ 50 w 85"/>
                        <a:gd name="T61" fmla="*/ 25 h 32"/>
                        <a:gd name="T62" fmla="*/ 48 w 85"/>
                        <a:gd name="T63" fmla="*/ 27 h 32"/>
                        <a:gd name="T64" fmla="*/ 46 w 85"/>
                        <a:gd name="T65" fmla="*/ 27 h 32"/>
                        <a:gd name="T66" fmla="*/ 42 w 85"/>
                        <a:gd name="T67" fmla="*/ 26 h 32"/>
                        <a:gd name="T68" fmla="*/ 1 w 85"/>
                        <a:gd name="T69" fmla="*/ 9 h 32"/>
                        <a:gd name="T70" fmla="*/ 2 w 85"/>
                        <a:gd name="T71" fmla="*/ 16 h 32"/>
                        <a:gd name="T72" fmla="*/ 5 w 85"/>
                        <a:gd name="T73" fmla="*/ 20 h 32"/>
                        <a:gd name="T74" fmla="*/ 9 w 85"/>
                        <a:gd name="T75" fmla="*/ 25 h 32"/>
                        <a:gd name="T76" fmla="*/ 14 w 85"/>
                        <a:gd name="T77" fmla="*/ 29 h 32"/>
                        <a:gd name="T78" fmla="*/ 15 w 85"/>
                        <a:gd name="T79" fmla="*/ 28 h 32"/>
                        <a:gd name="T80" fmla="*/ 18 w 85"/>
                        <a:gd name="T81" fmla="*/ 26 h 32"/>
                        <a:gd name="T82" fmla="*/ 16 w 85"/>
                        <a:gd name="T83" fmla="*/ 23 h 32"/>
                        <a:gd name="T84" fmla="*/ 14 w 85"/>
                        <a:gd name="T85" fmla="*/ 17 h 32"/>
                        <a:gd name="T86" fmla="*/ 13 w 85"/>
                        <a:gd name="T87" fmla="*/ 10 h 32"/>
                        <a:gd name="T88" fmla="*/ 8 w 85"/>
                        <a:gd name="T89" fmla="*/ 5 h 32"/>
                        <a:gd name="T90" fmla="*/ 7 w 85"/>
                        <a:gd name="T91" fmla="*/ 8 h 32"/>
                        <a:gd name="T92" fmla="*/ 5 w 85"/>
                        <a:gd name="T93" fmla="*/ 9 h 32"/>
                        <a:gd name="T94" fmla="*/ 4 w 85"/>
                        <a:gd name="T95" fmla="*/ 7 h 32"/>
                        <a:gd name="T96" fmla="*/ 0 w 85"/>
                        <a:gd name="T97" fmla="*/ 6 h 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</a:cxnLst>
                      <a:rect l="0" t="0" r="r" b="b"/>
                      <a:pathLst>
                        <a:path w="85" h="32">
                          <a:moveTo>
                            <a:pt x="42" y="26"/>
                          </a:moveTo>
                          <a:cubicBezTo>
                            <a:pt x="42" y="28"/>
                            <a:pt x="42" y="28"/>
                            <a:pt x="42" y="28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5" y="31"/>
                            <a:pt x="45" y="31"/>
                            <a:pt x="45" y="31"/>
                          </a:cubicBezTo>
                          <a:cubicBezTo>
                            <a:pt x="46" y="32"/>
                            <a:pt x="46" y="32"/>
                            <a:pt x="46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32"/>
                            <a:pt x="50" y="32"/>
                            <a:pt x="50" y="32"/>
                          </a:cubicBezTo>
                          <a:cubicBezTo>
                            <a:pt x="53" y="31"/>
                            <a:pt x="53" y="31"/>
                            <a:pt x="53" y="31"/>
                          </a:cubicBezTo>
                          <a:cubicBezTo>
                            <a:pt x="54" y="30"/>
                            <a:pt x="54" y="30"/>
                            <a:pt x="54" y="30"/>
                          </a:cubicBezTo>
                          <a:cubicBezTo>
                            <a:pt x="56" y="30"/>
                            <a:pt x="56" y="30"/>
                            <a:pt x="56" y="30"/>
                          </a:cubicBezTo>
                          <a:cubicBezTo>
                            <a:pt x="58" y="30"/>
                            <a:pt x="58" y="30"/>
                            <a:pt x="58" y="30"/>
                          </a:cubicBezTo>
                          <a:cubicBezTo>
                            <a:pt x="60" y="30"/>
                            <a:pt x="60" y="30"/>
                            <a:pt x="60" y="30"/>
                          </a:cubicBezTo>
                          <a:cubicBezTo>
                            <a:pt x="62" y="29"/>
                            <a:pt x="62" y="29"/>
                            <a:pt x="62" y="29"/>
                          </a:cubicBezTo>
                          <a:cubicBezTo>
                            <a:pt x="63" y="28"/>
                            <a:pt x="63" y="28"/>
                            <a:pt x="63" y="28"/>
                          </a:cubicBezTo>
                          <a:cubicBezTo>
                            <a:pt x="64" y="26"/>
                            <a:pt x="64" y="26"/>
                            <a:pt x="64" y="26"/>
                          </a:cubicBezTo>
                          <a:cubicBezTo>
                            <a:pt x="64" y="25"/>
                            <a:pt x="64" y="25"/>
                            <a:pt x="64" y="25"/>
                          </a:cubicBezTo>
                          <a:cubicBezTo>
                            <a:pt x="66" y="24"/>
                            <a:pt x="66" y="24"/>
                            <a:pt x="66" y="24"/>
                          </a:cubicBezTo>
                          <a:cubicBezTo>
                            <a:pt x="66" y="23"/>
                            <a:pt x="66" y="23"/>
                            <a:pt x="66" y="23"/>
                          </a:cubicBezTo>
                          <a:cubicBezTo>
                            <a:pt x="68" y="21"/>
                            <a:pt x="68" y="21"/>
                            <a:pt x="68" y="21"/>
                          </a:cubicBezTo>
                          <a:cubicBezTo>
                            <a:pt x="69" y="20"/>
                            <a:pt x="69" y="20"/>
                            <a:pt x="69" y="20"/>
                          </a:cubicBezTo>
                          <a:cubicBezTo>
                            <a:pt x="69" y="17"/>
                            <a:pt x="69" y="17"/>
                            <a:pt x="69" y="17"/>
                          </a:cubicBezTo>
                          <a:cubicBezTo>
                            <a:pt x="70" y="16"/>
                            <a:pt x="70" y="16"/>
                            <a:pt x="70" y="16"/>
                          </a:cubicBezTo>
                          <a:cubicBezTo>
                            <a:pt x="73" y="16"/>
                            <a:pt x="73" y="16"/>
                            <a:pt x="73" y="16"/>
                          </a:cubicBezTo>
                          <a:cubicBezTo>
                            <a:pt x="76" y="16"/>
                            <a:pt x="76" y="16"/>
                            <a:pt x="76" y="16"/>
                          </a:cubicBezTo>
                          <a:cubicBezTo>
                            <a:pt x="77" y="16"/>
                            <a:pt x="77" y="15"/>
                            <a:pt x="77" y="15"/>
                          </a:cubicBezTo>
                          <a:cubicBezTo>
                            <a:pt x="78" y="15"/>
                            <a:pt x="79" y="15"/>
                            <a:pt x="80" y="16"/>
                          </a:cubicBezTo>
                          <a:cubicBezTo>
                            <a:pt x="80" y="15"/>
                            <a:pt x="80" y="15"/>
                            <a:pt x="80" y="15"/>
                          </a:cubicBezTo>
                          <a:cubicBezTo>
                            <a:pt x="81" y="14"/>
                            <a:pt x="81" y="15"/>
                            <a:pt x="81" y="14"/>
                          </a:cubicBezTo>
                          <a:cubicBezTo>
                            <a:pt x="81" y="14"/>
                            <a:pt x="81" y="13"/>
                            <a:pt x="81" y="13"/>
                          </a:cubicBezTo>
                          <a:cubicBezTo>
                            <a:pt x="81" y="13"/>
                            <a:pt x="80" y="13"/>
                            <a:pt x="80" y="13"/>
                          </a:cubicBezTo>
                          <a:cubicBezTo>
                            <a:pt x="80" y="12"/>
                            <a:pt x="81" y="12"/>
                            <a:pt x="81" y="11"/>
                          </a:cubicBezTo>
                          <a:cubicBezTo>
                            <a:pt x="82" y="11"/>
                            <a:pt x="84" y="11"/>
                            <a:pt x="85" y="10"/>
                          </a:cubicBezTo>
                          <a:cubicBezTo>
                            <a:pt x="85" y="9"/>
                            <a:pt x="85" y="9"/>
                            <a:pt x="85" y="9"/>
                          </a:cubicBezTo>
                          <a:cubicBezTo>
                            <a:pt x="84" y="9"/>
                            <a:pt x="83" y="8"/>
                            <a:pt x="82" y="7"/>
                          </a:cubicBezTo>
                          <a:cubicBezTo>
                            <a:pt x="82" y="7"/>
                            <a:pt x="81" y="7"/>
                            <a:pt x="81" y="7"/>
                          </a:cubicBezTo>
                          <a:cubicBezTo>
                            <a:pt x="80" y="7"/>
                            <a:pt x="81" y="6"/>
                            <a:pt x="81" y="6"/>
                          </a:cubicBezTo>
                          <a:cubicBezTo>
                            <a:pt x="80" y="6"/>
                            <a:pt x="80" y="6"/>
                            <a:pt x="79" y="6"/>
                          </a:cubicBezTo>
                          <a:cubicBezTo>
                            <a:pt x="79" y="5"/>
                            <a:pt x="79" y="4"/>
                            <a:pt x="80" y="4"/>
                          </a:cubicBezTo>
                          <a:cubicBezTo>
                            <a:pt x="79" y="3"/>
                            <a:pt x="79" y="2"/>
                            <a:pt x="79" y="2"/>
                          </a:cubicBezTo>
                          <a:cubicBezTo>
                            <a:pt x="78" y="2"/>
                            <a:pt x="78" y="3"/>
                            <a:pt x="77" y="2"/>
                          </a:cubicBezTo>
                          <a:cubicBezTo>
                            <a:pt x="77" y="2"/>
                            <a:pt x="78" y="1"/>
                            <a:pt x="77" y="1"/>
                          </a:cubicBezTo>
                          <a:cubicBezTo>
                            <a:pt x="76" y="2"/>
                            <a:pt x="77" y="2"/>
                            <a:pt x="77" y="2"/>
                          </a:cubicBezTo>
                          <a:cubicBezTo>
                            <a:pt x="77" y="2"/>
                            <a:pt x="76" y="2"/>
                            <a:pt x="75" y="2"/>
                          </a:cubicBezTo>
                          <a:cubicBezTo>
                            <a:pt x="75" y="1"/>
                            <a:pt x="75" y="1"/>
                            <a:pt x="75" y="1"/>
                          </a:cubicBezTo>
                          <a:cubicBezTo>
                            <a:pt x="74" y="0"/>
                            <a:pt x="74" y="0"/>
                            <a:pt x="74" y="0"/>
                          </a:cubicBezTo>
                          <a:cubicBezTo>
                            <a:pt x="73" y="4"/>
                            <a:pt x="71" y="6"/>
                            <a:pt x="68" y="8"/>
                          </a:cubicBezTo>
                          <a:cubicBezTo>
                            <a:pt x="69" y="9"/>
                            <a:pt x="68" y="8"/>
                            <a:pt x="69" y="9"/>
                          </a:cubicBezTo>
                          <a:cubicBezTo>
                            <a:pt x="69" y="9"/>
                            <a:pt x="69" y="10"/>
                            <a:pt x="69" y="10"/>
                          </a:cubicBezTo>
                          <a:cubicBezTo>
                            <a:pt x="70" y="10"/>
                            <a:pt x="69" y="12"/>
                            <a:pt x="68" y="12"/>
                          </a:cubicBezTo>
                          <a:cubicBezTo>
                            <a:pt x="69" y="15"/>
                            <a:pt x="69" y="15"/>
                            <a:pt x="69" y="15"/>
                          </a:cubicBezTo>
                          <a:cubicBezTo>
                            <a:pt x="68" y="15"/>
                            <a:pt x="68" y="15"/>
                            <a:pt x="68" y="15"/>
                          </a:cubicBezTo>
                          <a:cubicBezTo>
                            <a:pt x="67" y="14"/>
                            <a:pt x="67" y="14"/>
                            <a:pt x="67" y="14"/>
                          </a:cubicBezTo>
                          <a:cubicBezTo>
                            <a:pt x="66" y="15"/>
                            <a:pt x="66" y="15"/>
                            <a:pt x="66" y="15"/>
                          </a:cubicBezTo>
                          <a:cubicBezTo>
                            <a:pt x="66" y="16"/>
                            <a:pt x="66" y="16"/>
                            <a:pt x="66" y="16"/>
                          </a:cubicBezTo>
                          <a:cubicBezTo>
                            <a:pt x="64" y="16"/>
                            <a:pt x="64" y="16"/>
                            <a:pt x="64" y="16"/>
                          </a:cubicBezTo>
                          <a:cubicBezTo>
                            <a:pt x="62" y="14"/>
                            <a:pt x="62" y="14"/>
                            <a:pt x="62" y="14"/>
                          </a:cubicBezTo>
                          <a:cubicBezTo>
                            <a:pt x="62" y="15"/>
                            <a:pt x="62" y="15"/>
                            <a:pt x="62" y="15"/>
                          </a:cubicBezTo>
                          <a:cubicBezTo>
                            <a:pt x="58" y="21"/>
                            <a:pt x="58" y="21"/>
                            <a:pt x="58" y="21"/>
                          </a:cubicBezTo>
                          <a:cubicBezTo>
                            <a:pt x="57" y="21"/>
                            <a:pt x="56" y="21"/>
                            <a:pt x="55" y="21"/>
                          </a:cubicBezTo>
                          <a:cubicBezTo>
                            <a:pt x="54" y="21"/>
                            <a:pt x="50" y="22"/>
                            <a:pt x="50" y="23"/>
                          </a:cubicBezTo>
                          <a:cubicBezTo>
                            <a:pt x="49" y="24"/>
                            <a:pt x="50" y="25"/>
                            <a:pt x="50" y="25"/>
                          </a:cubicBezTo>
                          <a:cubicBezTo>
                            <a:pt x="50" y="25"/>
                            <a:pt x="50" y="25"/>
                            <a:pt x="50" y="25"/>
                          </a:cubicBezTo>
                          <a:cubicBezTo>
                            <a:pt x="50" y="26"/>
                            <a:pt x="50" y="26"/>
                            <a:pt x="49" y="27"/>
                          </a:cubicBezTo>
                          <a:cubicBezTo>
                            <a:pt x="49" y="27"/>
                            <a:pt x="48" y="27"/>
                            <a:pt x="48" y="27"/>
                          </a:cubicBezTo>
                          <a:cubicBezTo>
                            <a:pt x="48" y="27"/>
                            <a:pt x="48" y="29"/>
                            <a:pt x="48" y="29"/>
                          </a:cubicBezTo>
                          <a:cubicBezTo>
                            <a:pt x="46" y="29"/>
                            <a:pt x="47" y="27"/>
                            <a:pt x="46" y="27"/>
                          </a:cubicBezTo>
                          <a:cubicBezTo>
                            <a:pt x="44" y="26"/>
                            <a:pt x="45" y="28"/>
                            <a:pt x="43" y="27"/>
                          </a:cubicBezTo>
                          <a:cubicBezTo>
                            <a:pt x="43" y="27"/>
                            <a:pt x="43" y="27"/>
                            <a:pt x="42" y="26"/>
                          </a:cubicBezTo>
                          <a:close/>
                          <a:moveTo>
                            <a:pt x="0" y="6"/>
                          </a:moveTo>
                          <a:cubicBezTo>
                            <a:pt x="0" y="7"/>
                            <a:pt x="1" y="9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2"/>
                            <a:pt x="2" y="15"/>
                            <a:pt x="2" y="16"/>
                          </a:cubicBezTo>
                          <a:cubicBezTo>
                            <a:pt x="3" y="17"/>
                            <a:pt x="2" y="18"/>
                            <a:pt x="2" y="18"/>
                          </a:cubicBezTo>
                          <a:cubicBezTo>
                            <a:pt x="3" y="18"/>
                            <a:pt x="4" y="19"/>
                            <a:pt x="5" y="20"/>
                          </a:cubicBezTo>
                          <a:cubicBezTo>
                            <a:pt x="5" y="21"/>
                            <a:pt x="4" y="22"/>
                            <a:pt x="5" y="23"/>
                          </a:cubicBezTo>
                          <a:cubicBezTo>
                            <a:pt x="5" y="24"/>
                            <a:pt x="8" y="25"/>
                            <a:pt x="9" y="25"/>
                          </a:cubicBezTo>
                          <a:cubicBezTo>
                            <a:pt x="9" y="26"/>
                            <a:pt x="9" y="26"/>
                            <a:pt x="10" y="27"/>
                          </a:cubicBezTo>
                          <a:cubicBezTo>
                            <a:pt x="11" y="28"/>
                            <a:pt x="13" y="28"/>
                            <a:pt x="14" y="29"/>
                          </a:cubicBezTo>
                          <a:cubicBezTo>
                            <a:pt x="14" y="29"/>
                            <a:pt x="14" y="29"/>
                            <a:pt x="14" y="29"/>
                          </a:cubicBezTo>
                          <a:cubicBezTo>
                            <a:pt x="14" y="28"/>
                            <a:pt x="15" y="28"/>
                            <a:pt x="15" y="28"/>
                          </a:cubicBezTo>
                          <a:cubicBezTo>
                            <a:pt x="16" y="27"/>
                            <a:pt x="17" y="28"/>
                            <a:pt x="18" y="28"/>
                          </a:cubicBezTo>
                          <a:cubicBezTo>
                            <a:pt x="17" y="27"/>
                            <a:pt x="18" y="27"/>
                            <a:pt x="18" y="26"/>
                          </a:cubicBezTo>
                          <a:cubicBezTo>
                            <a:pt x="17" y="25"/>
                            <a:pt x="16" y="25"/>
                            <a:pt x="16" y="24"/>
                          </a:cubicBezTo>
                          <a:cubicBezTo>
                            <a:pt x="16" y="23"/>
                            <a:pt x="16" y="23"/>
                            <a:pt x="16" y="23"/>
                          </a:cubicBezTo>
                          <a:cubicBezTo>
                            <a:pt x="15" y="22"/>
                            <a:pt x="14" y="22"/>
                            <a:pt x="14" y="21"/>
                          </a:cubicBezTo>
                          <a:cubicBezTo>
                            <a:pt x="14" y="20"/>
                            <a:pt x="14" y="18"/>
                            <a:pt x="14" y="17"/>
                          </a:cubicBezTo>
                          <a:cubicBezTo>
                            <a:pt x="15" y="15"/>
                            <a:pt x="15" y="13"/>
                            <a:pt x="14" y="11"/>
                          </a:cubicBezTo>
                          <a:cubicBezTo>
                            <a:pt x="14" y="11"/>
                            <a:pt x="13" y="11"/>
                            <a:pt x="13" y="10"/>
                          </a:cubicBezTo>
                          <a:cubicBezTo>
                            <a:pt x="12" y="9"/>
                            <a:pt x="12" y="8"/>
                            <a:pt x="11" y="7"/>
                          </a:cubicBezTo>
                          <a:cubicBezTo>
                            <a:pt x="10" y="6"/>
                            <a:pt x="9" y="6"/>
                            <a:pt x="8" y="5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6" y="8"/>
                            <a:pt x="6" y="8"/>
                            <a:pt x="6" y="8"/>
                          </a:cubicBezTo>
                          <a:cubicBezTo>
                            <a:pt x="5" y="9"/>
                            <a:pt x="5" y="9"/>
                            <a:pt x="5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7"/>
                            <a:pt x="4" y="7"/>
                            <a:pt x="4" y="7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0" y="6"/>
                            <a:pt x="0" y="6"/>
                            <a:pt x="0" y="6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65" name="Freeform 36">
                      <a:extLst>
                        <a:ext uri="{FF2B5EF4-FFF2-40B4-BE49-F238E27FC236}">
                          <a16:creationId xmlns:a16="http://schemas.microsoft.com/office/drawing/2014/main" id="{4316AD66-B28D-1A8E-A16E-3A71B4DEAB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812143" y="3724429"/>
                      <a:ext cx="75004" cy="144687"/>
                    </a:xfrm>
                    <a:custGeom>
                      <a:avLst/>
                      <a:gdLst>
                        <a:gd name="T0" fmla="*/ 2 w 11"/>
                        <a:gd name="T1" fmla="*/ 0 h 20"/>
                        <a:gd name="T2" fmla="*/ 2 w 11"/>
                        <a:gd name="T3" fmla="*/ 1 h 20"/>
                        <a:gd name="T4" fmla="*/ 2 w 11"/>
                        <a:gd name="T5" fmla="*/ 3 h 20"/>
                        <a:gd name="T6" fmla="*/ 2 w 11"/>
                        <a:gd name="T7" fmla="*/ 4 h 20"/>
                        <a:gd name="T8" fmla="*/ 2 w 11"/>
                        <a:gd name="T9" fmla="*/ 4 h 20"/>
                        <a:gd name="T10" fmla="*/ 2 w 11"/>
                        <a:gd name="T11" fmla="*/ 6 h 20"/>
                        <a:gd name="T12" fmla="*/ 1 w 11"/>
                        <a:gd name="T13" fmla="*/ 9 h 20"/>
                        <a:gd name="T14" fmla="*/ 0 w 11"/>
                        <a:gd name="T15" fmla="*/ 9 h 20"/>
                        <a:gd name="T16" fmla="*/ 1 w 11"/>
                        <a:gd name="T17" fmla="*/ 14 h 20"/>
                        <a:gd name="T18" fmla="*/ 2 w 11"/>
                        <a:gd name="T19" fmla="*/ 18 h 20"/>
                        <a:gd name="T20" fmla="*/ 3 w 11"/>
                        <a:gd name="T21" fmla="*/ 18 h 20"/>
                        <a:gd name="T22" fmla="*/ 3 w 11"/>
                        <a:gd name="T23" fmla="*/ 20 h 20"/>
                        <a:gd name="T24" fmla="*/ 5 w 11"/>
                        <a:gd name="T25" fmla="*/ 20 h 20"/>
                        <a:gd name="T26" fmla="*/ 9 w 11"/>
                        <a:gd name="T27" fmla="*/ 18 h 20"/>
                        <a:gd name="T28" fmla="*/ 11 w 11"/>
                        <a:gd name="T29" fmla="*/ 12 h 20"/>
                        <a:gd name="T30" fmla="*/ 10 w 11"/>
                        <a:gd name="T31" fmla="*/ 12 h 20"/>
                        <a:gd name="T32" fmla="*/ 10 w 11"/>
                        <a:gd name="T33" fmla="*/ 10 h 20"/>
                        <a:gd name="T34" fmla="*/ 8 w 11"/>
                        <a:gd name="T35" fmla="*/ 8 h 20"/>
                        <a:gd name="T36" fmla="*/ 8 w 11"/>
                        <a:gd name="T37" fmla="*/ 7 h 20"/>
                        <a:gd name="T38" fmla="*/ 6 w 11"/>
                        <a:gd name="T39" fmla="*/ 6 h 20"/>
                        <a:gd name="T40" fmla="*/ 6 w 11"/>
                        <a:gd name="T41" fmla="*/ 5 h 20"/>
                        <a:gd name="T42" fmla="*/ 5 w 11"/>
                        <a:gd name="T43" fmla="*/ 4 h 20"/>
                        <a:gd name="T44" fmla="*/ 3 w 11"/>
                        <a:gd name="T45" fmla="*/ 0 h 20"/>
                        <a:gd name="T46" fmla="*/ 2 w 11"/>
                        <a:gd name="T47" fmla="*/ 0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1" h="20">
                          <a:moveTo>
                            <a:pt x="2" y="0"/>
                          </a:moveTo>
                          <a:cubicBezTo>
                            <a:pt x="2" y="0"/>
                            <a:pt x="2" y="1"/>
                            <a:pt x="2" y="1"/>
                          </a:cubicBezTo>
                          <a:cubicBezTo>
                            <a:pt x="2" y="2"/>
                            <a:pt x="2" y="2"/>
                            <a:pt x="2" y="3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6"/>
                            <a:pt x="2" y="6"/>
                          </a:cubicBezTo>
                          <a:cubicBezTo>
                            <a:pt x="2" y="7"/>
                            <a:pt x="1" y="8"/>
                            <a:pt x="1" y="9"/>
                          </a:cubicBezTo>
                          <a:cubicBezTo>
                            <a:pt x="0" y="9"/>
                            <a:pt x="0" y="9"/>
                            <a:pt x="0" y="9"/>
                          </a:cubicBezTo>
                          <a:cubicBezTo>
                            <a:pt x="0" y="10"/>
                            <a:pt x="1" y="12"/>
                            <a:pt x="1" y="14"/>
                          </a:cubicBezTo>
                          <a:cubicBezTo>
                            <a:pt x="2" y="15"/>
                            <a:pt x="1" y="17"/>
                            <a:pt x="2" y="18"/>
                          </a:cubicBezTo>
                          <a:cubicBezTo>
                            <a:pt x="3" y="18"/>
                            <a:pt x="3" y="18"/>
                            <a:pt x="3" y="18"/>
                          </a:cubicBezTo>
                          <a:cubicBezTo>
                            <a:pt x="3" y="19"/>
                            <a:pt x="3" y="19"/>
                            <a:pt x="3" y="20"/>
                          </a:cubicBezTo>
                          <a:cubicBezTo>
                            <a:pt x="4" y="20"/>
                            <a:pt x="4" y="20"/>
                            <a:pt x="5" y="20"/>
                          </a:cubicBezTo>
                          <a:cubicBezTo>
                            <a:pt x="6" y="20"/>
                            <a:pt x="9" y="18"/>
                            <a:pt x="9" y="18"/>
                          </a:cubicBezTo>
                          <a:cubicBezTo>
                            <a:pt x="11" y="16"/>
                            <a:pt x="10" y="14"/>
                            <a:pt x="11" y="12"/>
                          </a:cubicBezTo>
                          <a:cubicBezTo>
                            <a:pt x="11" y="12"/>
                            <a:pt x="10" y="12"/>
                            <a:pt x="10" y="12"/>
                          </a:cubicBezTo>
                          <a:cubicBezTo>
                            <a:pt x="10" y="11"/>
                            <a:pt x="10" y="10"/>
                            <a:pt x="10" y="10"/>
                          </a:cubicBezTo>
                          <a:cubicBezTo>
                            <a:pt x="10" y="9"/>
                            <a:pt x="8" y="9"/>
                            <a:pt x="8" y="8"/>
                          </a:cubicBezTo>
                          <a:cubicBezTo>
                            <a:pt x="8" y="8"/>
                            <a:pt x="8" y="7"/>
                            <a:pt x="8" y="7"/>
                          </a:cubicBezTo>
                          <a:cubicBezTo>
                            <a:pt x="8" y="7"/>
                            <a:pt x="6" y="6"/>
                            <a:pt x="6" y="6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4"/>
                            <a:pt x="5" y="4"/>
                            <a:pt x="5" y="4"/>
                          </a:cubicBezTo>
                          <a:cubicBezTo>
                            <a:pt x="4" y="3"/>
                            <a:pt x="4" y="1"/>
                            <a:pt x="3" y="0"/>
                          </a:cubicBezTo>
                          <a:cubicBezTo>
                            <a:pt x="3" y="0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pic>
                  <p:nvPicPr>
                    <p:cNvPr id="2466" name="Graphic 2465">
                      <a:extLst>
                        <a:ext uri="{FF2B5EF4-FFF2-40B4-BE49-F238E27FC236}">
                          <a16:creationId xmlns:a16="http://schemas.microsoft.com/office/drawing/2014/main" id="{4CDCED24-BDD1-7DCB-540A-32AEDF155D9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8">
                      <a:extLst>
                        <a:ext uri="{96DAC541-7B7A-43D3-8B79-37D633B846F1}">
                          <asvg:svgBlip xmlns:asvg="http://schemas.microsoft.com/office/drawing/2016/SVG/main" r:embed="rId9"/>
                        </a:ext>
                      </a:extLst>
                    </a:blip>
                    <a:srcRect l="56220" t="17973" b="37582"/>
                    <a:stretch>
                      <a:fillRect/>
                    </a:stretch>
                  </p:blipFill>
                  <p:spPr>
                    <a:xfrm>
                      <a:off x="9001405" y="2911311"/>
                      <a:ext cx="392142" cy="492094"/>
                    </a:xfrm>
                    <a:custGeom>
                      <a:avLst/>
                      <a:gdLst>
                        <a:gd name="connsiteX0" fmla="*/ 218017 w 300240"/>
                        <a:gd name="connsiteY0" fmla="*/ 0 h 376767"/>
                        <a:gd name="connsiteX1" fmla="*/ 300240 w 300240"/>
                        <a:gd name="connsiteY1" fmla="*/ 23595 h 376767"/>
                        <a:gd name="connsiteX2" fmla="*/ 300240 w 300240"/>
                        <a:gd name="connsiteY2" fmla="*/ 348014 h 376767"/>
                        <a:gd name="connsiteX3" fmla="*/ 182034 w 300240"/>
                        <a:gd name="connsiteY3" fmla="*/ 376767 h 376767"/>
                        <a:gd name="connsiteX4" fmla="*/ 116417 w 300240"/>
                        <a:gd name="connsiteY4" fmla="*/ 237067 h 376767"/>
                        <a:gd name="connsiteX5" fmla="*/ 107950 w 300240"/>
                        <a:gd name="connsiteY5" fmla="*/ 160867 h 376767"/>
                        <a:gd name="connsiteX6" fmla="*/ 0 w 300240"/>
                        <a:gd name="connsiteY6" fmla="*/ 63500 h 3767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00240" h="376767">
                          <a:moveTo>
                            <a:pt x="218017" y="0"/>
                          </a:moveTo>
                          <a:lnTo>
                            <a:pt x="300240" y="23595"/>
                          </a:lnTo>
                          <a:lnTo>
                            <a:pt x="300240" y="348014"/>
                          </a:lnTo>
                          <a:lnTo>
                            <a:pt x="182034" y="376767"/>
                          </a:lnTo>
                          <a:lnTo>
                            <a:pt x="116417" y="237067"/>
                          </a:lnTo>
                          <a:lnTo>
                            <a:pt x="107950" y="160867"/>
                          </a:lnTo>
                          <a:lnTo>
                            <a:pt x="0" y="63500"/>
                          </a:lnTo>
                          <a:close/>
                        </a:path>
                      </a:pathLst>
                    </a:custGeom>
                  </p:spPr>
                </p:pic>
              </p:grpSp>
            </p:grpSp>
          </p:grpSp>
        </p:grpSp>
        <p:sp>
          <p:nvSpPr>
            <p:cNvPr id="2430" name="Freeform 18">
              <a:extLst>
                <a:ext uri="{FF2B5EF4-FFF2-40B4-BE49-F238E27FC236}">
                  <a16:creationId xmlns:a16="http://schemas.microsoft.com/office/drawing/2014/main" id="{2902E459-734A-992C-CBA2-5A9CAB805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820" y="3107247"/>
              <a:ext cx="173580" cy="108516"/>
            </a:xfrm>
            <a:custGeom>
              <a:avLst/>
              <a:gdLst>
                <a:gd name="T0" fmla="*/ 25 w 25"/>
                <a:gd name="T1" fmla="*/ 4 h 15"/>
                <a:gd name="T2" fmla="*/ 24 w 25"/>
                <a:gd name="T3" fmla="*/ 2 h 15"/>
                <a:gd name="T4" fmla="*/ 23 w 25"/>
                <a:gd name="T5" fmla="*/ 2 h 15"/>
                <a:gd name="T6" fmla="*/ 23 w 25"/>
                <a:gd name="T7" fmla="*/ 0 h 15"/>
                <a:gd name="T8" fmla="*/ 23 w 25"/>
                <a:gd name="T9" fmla="*/ 0 h 15"/>
                <a:gd name="T10" fmla="*/ 23 w 25"/>
                <a:gd name="T11" fmla="*/ 0 h 15"/>
                <a:gd name="T12" fmla="*/ 20 w 25"/>
                <a:gd name="T13" fmla="*/ 2 h 15"/>
                <a:gd name="T14" fmla="*/ 18 w 25"/>
                <a:gd name="T15" fmla="*/ 5 h 15"/>
                <a:gd name="T16" fmla="*/ 14 w 25"/>
                <a:gd name="T17" fmla="*/ 7 h 15"/>
                <a:gd name="T18" fmla="*/ 14 w 25"/>
                <a:gd name="T19" fmla="*/ 8 h 15"/>
                <a:gd name="T20" fmla="*/ 13 w 25"/>
                <a:gd name="T21" fmla="*/ 8 h 15"/>
                <a:gd name="T22" fmla="*/ 13 w 25"/>
                <a:gd name="T23" fmla="*/ 9 h 15"/>
                <a:gd name="T24" fmla="*/ 8 w 25"/>
                <a:gd name="T25" fmla="*/ 7 h 15"/>
                <a:gd name="T26" fmla="*/ 6 w 25"/>
                <a:gd name="T27" fmla="*/ 8 h 15"/>
                <a:gd name="T28" fmla="*/ 4 w 25"/>
                <a:gd name="T29" fmla="*/ 8 h 15"/>
                <a:gd name="T30" fmla="*/ 3 w 25"/>
                <a:gd name="T31" fmla="*/ 7 h 15"/>
                <a:gd name="T32" fmla="*/ 1 w 25"/>
                <a:gd name="T33" fmla="*/ 7 h 15"/>
                <a:gd name="T34" fmla="*/ 2 w 25"/>
                <a:gd name="T35" fmla="*/ 4 h 15"/>
                <a:gd name="T36" fmla="*/ 1 w 25"/>
                <a:gd name="T37" fmla="*/ 4 h 15"/>
                <a:gd name="T38" fmla="*/ 0 w 25"/>
                <a:gd name="T39" fmla="*/ 6 h 15"/>
                <a:gd name="T40" fmla="*/ 3 w 25"/>
                <a:gd name="T41" fmla="*/ 8 h 15"/>
                <a:gd name="T42" fmla="*/ 3 w 25"/>
                <a:gd name="T43" fmla="*/ 13 h 15"/>
                <a:gd name="T44" fmla="*/ 18 w 25"/>
                <a:gd name="T45" fmla="*/ 15 h 15"/>
                <a:gd name="T46" fmla="*/ 20 w 25"/>
                <a:gd name="T47" fmla="*/ 15 h 15"/>
                <a:gd name="T48" fmla="*/ 21 w 25"/>
                <a:gd name="T49" fmla="*/ 12 h 15"/>
                <a:gd name="T50" fmla="*/ 21 w 25"/>
                <a:gd name="T51" fmla="*/ 8 h 15"/>
                <a:gd name="T52" fmla="*/ 21 w 25"/>
                <a:gd name="T53" fmla="*/ 7 h 15"/>
                <a:gd name="T54" fmla="*/ 22 w 25"/>
                <a:gd name="T55" fmla="*/ 6 h 15"/>
                <a:gd name="T56" fmla="*/ 21 w 25"/>
                <a:gd name="T57" fmla="*/ 5 h 15"/>
                <a:gd name="T58" fmla="*/ 22 w 25"/>
                <a:gd name="T59" fmla="*/ 4 h 15"/>
                <a:gd name="T60" fmla="*/ 24 w 25"/>
                <a:gd name="T61" fmla="*/ 5 h 15"/>
                <a:gd name="T62" fmla="*/ 25 w 25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15">
                  <a:moveTo>
                    <a:pt x="25" y="4"/>
                  </a:moveTo>
                  <a:cubicBezTo>
                    <a:pt x="25" y="3"/>
                    <a:pt x="24" y="3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19" y="3"/>
                    <a:pt x="19" y="5"/>
                    <a:pt x="18" y="5"/>
                  </a:cubicBezTo>
                  <a:cubicBezTo>
                    <a:pt x="17" y="6"/>
                    <a:pt x="16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1" y="9"/>
                    <a:pt x="9" y="7"/>
                    <a:pt x="8" y="7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17" y="15"/>
                    <a:pt x="18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0" y="13"/>
                    <a:pt x="21" y="12"/>
                  </a:cubicBezTo>
                  <a:cubicBezTo>
                    <a:pt x="22" y="10"/>
                    <a:pt x="22" y="8"/>
                    <a:pt x="21" y="8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6"/>
                    <a:pt x="24" y="5"/>
                  </a:cubicBezTo>
                  <a:cubicBezTo>
                    <a:pt x="24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BFBFBF"/>
            </a:solidFill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537" name="Radiologist caption">
            <a:extLst>
              <a:ext uri="{FF2B5EF4-FFF2-40B4-BE49-F238E27FC236}">
                <a16:creationId xmlns:a16="http://schemas.microsoft.com/office/drawing/2014/main" id="{018B0A13-11E6-FD96-1284-C99EDA3D9EB4}"/>
              </a:ext>
            </a:extLst>
          </p:cNvPr>
          <p:cNvSpPr txBox="1"/>
          <p:nvPr/>
        </p:nvSpPr>
        <p:spPr>
          <a:xfrm>
            <a:off x="446454" y="3780594"/>
            <a:ext cx="142000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AU" sz="1200" dirty="0">
                <a:solidFill>
                  <a:prstClr val="black"/>
                </a:solidFill>
                <a:ea typeface="Inter Light" panose="02000403000000020004" pitchFamily="50" charset="0"/>
                <a:cs typeface="Inter Light" panose="02000403000000020004" pitchFamily="50" charset="0"/>
              </a:rPr>
              <a:t>Pathologists per million inhabitants</a:t>
            </a:r>
          </a:p>
        </p:txBody>
      </p:sp>
      <p:sp>
        <p:nvSpPr>
          <p:cNvPr id="2538" name="!! TITLE">
            <a:extLst>
              <a:ext uri="{FF2B5EF4-FFF2-40B4-BE49-F238E27FC236}">
                <a16:creationId xmlns:a16="http://schemas.microsoft.com/office/drawing/2014/main" id="{5B7A4AB6-7B18-097E-5572-0D73B0484AF4}"/>
              </a:ext>
            </a:extLst>
          </p:cNvPr>
          <p:cNvSpPr txBox="1"/>
          <p:nvPr/>
        </p:nvSpPr>
        <p:spPr>
          <a:xfrm>
            <a:off x="446454" y="2808228"/>
            <a:ext cx="1862285" cy="86177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latin typeface="Inter Semi Bold"/>
              </a:rPr>
              <a:t>The majority of the world </a:t>
            </a:r>
            <a:r>
              <a:rPr lang="en-US" sz="1400" dirty="0">
                <a:solidFill>
                  <a:schemeClr val="tx2"/>
                </a:solidFill>
                <a:latin typeface="Inter Semi Bold"/>
              </a:rPr>
              <a:t>do not have access</a:t>
            </a:r>
            <a:r>
              <a:rPr lang="en-US" sz="1400" dirty="0">
                <a:solidFill>
                  <a:srgbClr val="1436FF"/>
                </a:solidFill>
                <a:latin typeface="Inter Semi Bold"/>
              </a:rPr>
              <a:t> </a:t>
            </a:r>
            <a:r>
              <a:rPr lang="en-US" sz="1400" dirty="0">
                <a:solidFill>
                  <a:prstClr val="black"/>
                </a:solidFill>
                <a:latin typeface="Inter Semi Bold"/>
              </a:rPr>
              <a:t>to enough pathologists</a:t>
            </a:r>
            <a:endParaRPr lang="en-AU" sz="1400" dirty="0">
              <a:solidFill>
                <a:prstClr val="black"/>
              </a:solidFill>
              <a:latin typeface="Inter Semi Bold"/>
            </a:endParaRPr>
          </a:p>
        </p:txBody>
      </p:sp>
      <p:sp>
        <p:nvSpPr>
          <p:cNvPr id="2" name="Footer Placeholder 5">
            <a:extLst>
              <a:ext uri="{FF2B5EF4-FFF2-40B4-BE49-F238E27FC236}">
                <a16:creationId xmlns:a16="http://schemas.microsoft.com/office/drawing/2014/main" id="{36F8D0D1-F369-54BB-1819-309AA47D3911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777003" y="6381749"/>
            <a:ext cx="4114800" cy="215901"/>
          </a:xfrm>
        </p:spPr>
        <p:txBody>
          <a:bodyPr/>
          <a:lstStyle/>
          <a:p>
            <a:endParaRPr lang="en-AU"/>
          </a:p>
        </p:txBody>
      </p:sp>
      <p:sp>
        <p:nvSpPr>
          <p:cNvPr id="3" name="Slide Number Placeholder 6">
            <a:extLst>
              <a:ext uri="{FF2B5EF4-FFF2-40B4-BE49-F238E27FC236}">
                <a16:creationId xmlns:a16="http://schemas.microsoft.com/office/drawing/2014/main" id="{2608C5AD-68A1-1951-3C12-F35E9C8D59CE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468711" y="6381748"/>
            <a:ext cx="196770" cy="215901"/>
          </a:xfrm>
        </p:spPr>
        <p:txBody>
          <a:bodyPr/>
          <a:lstStyle/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3B4CE9C-513D-82DC-B2E3-C57B437CAF1F}"/>
              </a:ext>
            </a:extLst>
          </p:cNvPr>
          <p:cNvSpPr txBox="1"/>
          <p:nvPr userDrawn="1"/>
        </p:nvSpPr>
        <p:spPr>
          <a:xfrm>
            <a:off x="12329738" y="0"/>
            <a:ext cx="1995862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AU" sz="1000" dirty="0">
                <a:solidFill>
                  <a:schemeClr val="tx2"/>
                </a:solidFill>
                <a:latin typeface="+mj-lt"/>
              </a:rPr>
              <a:t>Please note </a:t>
            </a:r>
            <a:r>
              <a:rPr lang="en-AU" sz="1000" dirty="0"/>
              <a:t>that this slide is </a:t>
            </a:r>
            <a:r>
              <a:rPr lang="en-AU" sz="1000" dirty="0">
                <a:solidFill>
                  <a:schemeClr val="tx2"/>
                </a:solidFill>
                <a:latin typeface="+mj-lt"/>
              </a:rPr>
              <a:t>not</a:t>
            </a:r>
            <a:r>
              <a:rPr lang="en-AU" sz="1000" dirty="0">
                <a:solidFill>
                  <a:schemeClr val="tx2"/>
                </a:solidFill>
              </a:rPr>
              <a:t> </a:t>
            </a:r>
            <a:r>
              <a:rPr lang="en-AU" sz="1000" dirty="0"/>
              <a:t>animated. If you wish to have animation included, select layout: </a:t>
            </a:r>
            <a:r>
              <a:rPr lang="en-AU" sz="1000" dirty="0">
                <a:solidFill>
                  <a:schemeClr val="tx2"/>
                </a:solidFill>
              </a:rPr>
              <a:t>11_Map_Pathologist_Animated</a:t>
            </a:r>
          </a:p>
        </p:txBody>
      </p:sp>
    </p:spTree>
    <p:extLst>
      <p:ext uri="{BB962C8B-B14F-4D97-AF65-F5344CB8AC3E}">
        <p14:creationId xmlns:p14="http://schemas.microsoft.com/office/powerpoint/2010/main" val="408494447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Map_Pathologists_Animated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" name="Freeform: Shape 2538">
            <a:extLst>
              <a:ext uri="{FF2B5EF4-FFF2-40B4-BE49-F238E27FC236}">
                <a16:creationId xmlns:a16="http://schemas.microsoft.com/office/drawing/2014/main" id="{A7094D5E-358A-FD16-3069-2F6D5DB817D3}"/>
              </a:ext>
            </a:extLst>
          </p:cNvPr>
          <p:cNvSpPr/>
          <p:nvPr/>
        </p:nvSpPr>
        <p:spPr>
          <a:xfrm>
            <a:off x="0" y="2560909"/>
            <a:ext cx="2397575" cy="4304983"/>
          </a:xfrm>
          <a:custGeom>
            <a:avLst/>
            <a:gdLst>
              <a:gd name="connsiteX0" fmla="*/ 0 w 2397575"/>
              <a:gd name="connsiteY0" fmla="*/ 0 h 4304983"/>
              <a:gd name="connsiteX1" fmla="*/ 2166586 w 2397575"/>
              <a:gd name="connsiteY1" fmla="*/ 0 h 4304983"/>
              <a:gd name="connsiteX2" fmla="*/ 2397575 w 2397575"/>
              <a:gd name="connsiteY2" fmla="*/ 230989 h 4304983"/>
              <a:gd name="connsiteX3" fmla="*/ 2397575 w 2397575"/>
              <a:gd name="connsiteY3" fmla="*/ 4304983 h 4304983"/>
              <a:gd name="connsiteX4" fmla="*/ 0 w 2397575"/>
              <a:gd name="connsiteY4" fmla="*/ 4304983 h 430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7575" h="4304983">
                <a:moveTo>
                  <a:pt x="0" y="0"/>
                </a:moveTo>
                <a:lnTo>
                  <a:pt x="2166586" y="0"/>
                </a:lnTo>
                <a:cubicBezTo>
                  <a:pt x="2294158" y="0"/>
                  <a:pt x="2397575" y="103417"/>
                  <a:pt x="2397575" y="230989"/>
                </a:cubicBezTo>
                <a:lnTo>
                  <a:pt x="2397575" y="4304983"/>
                </a:lnTo>
                <a:lnTo>
                  <a:pt x="0" y="4304983"/>
                </a:ln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lIns="900000" tIns="144000" rtlCol="0" anchor="t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AU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nter Semi Bold"/>
              <a:ea typeface="+mn-ea"/>
              <a:cs typeface="+mn-cs"/>
            </a:endParaRPr>
          </a:p>
        </p:txBody>
      </p:sp>
      <p:sp>
        <p:nvSpPr>
          <p:cNvPr id="2210" name="TextBox 2209">
            <a:extLst>
              <a:ext uri="{FF2B5EF4-FFF2-40B4-BE49-F238E27FC236}">
                <a16:creationId xmlns:a16="http://schemas.microsoft.com/office/drawing/2014/main" id="{65DF4DB6-C417-53BD-7C33-CF9E7D1A1769}"/>
              </a:ext>
            </a:extLst>
          </p:cNvPr>
          <p:cNvSpPr txBox="1"/>
          <p:nvPr/>
        </p:nvSpPr>
        <p:spPr>
          <a:xfrm>
            <a:off x="8054036" y="6384495"/>
            <a:ext cx="3694653" cy="213155"/>
          </a:xfrm>
          <a:prstGeom prst="rect">
            <a:avLst/>
          </a:prstGeom>
          <a:noFill/>
        </p:spPr>
        <p:txBody>
          <a:bodyPr wrap="square" lIns="0" tIns="0" rIns="0" bIns="0" rtlCol="0" anchor="b">
            <a:noAutofit/>
          </a:bodyPr>
          <a:lstStyle/>
          <a:p>
            <a:pPr algn="r">
              <a:spcBef>
                <a:spcPts val="2000"/>
              </a:spcBef>
              <a:spcAft>
                <a:spcPts val="1000"/>
              </a:spcAft>
              <a:defRPr/>
            </a:pPr>
            <a:r>
              <a:rPr lang="en-GB" sz="700" b="0" dirty="0">
                <a:solidFill>
                  <a:srgbClr val="FFFFFF">
                    <a:lumMod val="50000"/>
                  </a:srgbClr>
                </a:solidFill>
                <a:ea typeface="Inter Light" panose="02000403000000020004" pitchFamily="50" charset="0"/>
                <a:cs typeface="Inter Light" panose="02000403000000020004" pitchFamily="50" charset="0"/>
              </a:rPr>
              <a:t>Source: </a:t>
            </a:r>
            <a:r>
              <a:rPr lang="en-GB" sz="700" b="0" dirty="0">
                <a:solidFill>
                  <a:srgbClr val="FFFFFF">
                    <a:lumMod val="50000"/>
                  </a:srgbClr>
                </a:solidFill>
                <a:ea typeface="Inter Light" panose="02000403000000020004" pitchFamily="50" charset="0"/>
                <a:cs typeface="Inter Light" panose="02000403000000020004" pitchFamily="50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Access to pathology and laboratory medicine services: a crucial gap</a:t>
            </a:r>
            <a:endParaRPr lang="en-GB" sz="700" b="0" dirty="0">
              <a:solidFill>
                <a:srgbClr val="FFFFFF">
                  <a:lumMod val="50000"/>
                </a:srgbClr>
              </a:solidFill>
              <a:ea typeface="Inter Light" panose="02000403000000020004" pitchFamily="50" charset="0"/>
              <a:cs typeface="Inter Light" panose="02000403000000020004" pitchFamily="50" charset="0"/>
            </a:endParaRPr>
          </a:p>
        </p:txBody>
      </p:sp>
      <p:sp>
        <p:nvSpPr>
          <p:cNvPr id="2" name="Footer Placeholder 5">
            <a:extLst>
              <a:ext uri="{FF2B5EF4-FFF2-40B4-BE49-F238E27FC236}">
                <a16:creationId xmlns:a16="http://schemas.microsoft.com/office/drawing/2014/main" id="{36F8D0D1-F369-54BB-1819-309AA47D3911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777003" y="6381749"/>
            <a:ext cx="4114800" cy="215901"/>
          </a:xfrm>
        </p:spPr>
        <p:txBody>
          <a:bodyPr/>
          <a:lstStyle/>
          <a:p>
            <a:endParaRPr lang="en-AU"/>
          </a:p>
        </p:txBody>
      </p:sp>
      <p:sp>
        <p:nvSpPr>
          <p:cNvPr id="3" name="Slide Number Placeholder 6">
            <a:extLst>
              <a:ext uri="{FF2B5EF4-FFF2-40B4-BE49-F238E27FC236}">
                <a16:creationId xmlns:a16="http://schemas.microsoft.com/office/drawing/2014/main" id="{2608C5AD-68A1-1951-3C12-F35E9C8D59CE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468711" y="6381748"/>
            <a:ext cx="196770" cy="215901"/>
          </a:xfrm>
        </p:spPr>
        <p:txBody>
          <a:bodyPr/>
          <a:lstStyle/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grpSp>
        <p:nvGrpSpPr>
          <p:cNvPr id="4534" name="World Map">
            <a:extLst>
              <a:ext uri="{FF2B5EF4-FFF2-40B4-BE49-F238E27FC236}">
                <a16:creationId xmlns:a16="http://schemas.microsoft.com/office/drawing/2014/main" id="{A5461E15-C6DC-CE29-2902-0C560C5B2ECA}"/>
              </a:ext>
            </a:extLst>
          </p:cNvPr>
          <p:cNvGrpSpPr/>
          <p:nvPr/>
        </p:nvGrpSpPr>
        <p:grpSpPr>
          <a:xfrm>
            <a:off x="388635" y="209735"/>
            <a:ext cx="11906252" cy="6149186"/>
            <a:chOff x="1116530" y="302414"/>
            <a:chExt cx="11075469" cy="5720114"/>
          </a:xfrm>
          <a:noFill/>
        </p:grpSpPr>
        <p:sp>
          <p:nvSpPr>
            <p:cNvPr id="4535" name="Freeform 181">
              <a:extLst>
                <a:ext uri="{FF2B5EF4-FFF2-40B4-BE49-F238E27FC236}">
                  <a16:creationId xmlns:a16="http://schemas.microsoft.com/office/drawing/2014/main" id="{90AB73EA-7C36-56AD-16F1-D0EB916F34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6530" y="1019531"/>
              <a:ext cx="1736274" cy="952652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36" name="Freeform 5">
              <a:extLst>
                <a:ext uri="{FF2B5EF4-FFF2-40B4-BE49-F238E27FC236}">
                  <a16:creationId xmlns:a16="http://schemas.microsoft.com/office/drawing/2014/main" id="{E5D831F8-A16E-F976-3C6B-EC2326F5F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911" y="4447395"/>
              <a:ext cx="231237" cy="250256"/>
            </a:xfrm>
            <a:custGeom>
              <a:avLst/>
              <a:gdLst>
                <a:gd name="T0" fmla="*/ 25 w 36"/>
                <a:gd name="T1" fmla="*/ 0 h 37"/>
                <a:gd name="T2" fmla="*/ 24 w 36"/>
                <a:gd name="T3" fmla="*/ 3 h 37"/>
                <a:gd name="T4" fmla="*/ 26 w 36"/>
                <a:gd name="T5" fmla="*/ 3 h 37"/>
                <a:gd name="T6" fmla="*/ 28 w 36"/>
                <a:gd name="T7" fmla="*/ 4 h 37"/>
                <a:gd name="T8" fmla="*/ 31 w 36"/>
                <a:gd name="T9" fmla="*/ 5 h 37"/>
                <a:gd name="T10" fmla="*/ 34 w 36"/>
                <a:gd name="T11" fmla="*/ 7 h 37"/>
                <a:gd name="T12" fmla="*/ 35 w 36"/>
                <a:gd name="T13" fmla="*/ 9 h 37"/>
                <a:gd name="T14" fmla="*/ 34 w 36"/>
                <a:gd name="T15" fmla="*/ 11 h 37"/>
                <a:gd name="T16" fmla="*/ 34 w 36"/>
                <a:gd name="T17" fmla="*/ 14 h 37"/>
                <a:gd name="T18" fmla="*/ 36 w 36"/>
                <a:gd name="T19" fmla="*/ 16 h 37"/>
                <a:gd name="T20" fmla="*/ 34 w 36"/>
                <a:gd name="T21" fmla="*/ 18 h 37"/>
                <a:gd name="T22" fmla="*/ 33 w 36"/>
                <a:gd name="T23" fmla="*/ 20 h 37"/>
                <a:gd name="T24" fmla="*/ 34 w 36"/>
                <a:gd name="T25" fmla="*/ 22 h 37"/>
                <a:gd name="T26" fmla="*/ 34 w 36"/>
                <a:gd name="T27" fmla="*/ 24 h 37"/>
                <a:gd name="T28" fmla="*/ 34 w 36"/>
                <a:gd name="T29" fmla="*/ 27 h 37"/>
                <a:gd name="T30" fmla="*/ 33 w 36"/>
                <a:gd name="T31" fmla="*/ 29 h 37"/>
                <a:gd name="T32" fmla="*/ 35 w 36"/>
                <a:gd name="T33" fmla="*/ 30 h 37"/>
                <a:gd name="T34" fmla="*/ 33 w 36"/>
                <a:gd name="T35" fmla="*/ 33 h 37"/>
                <a:gd name="T36" fmla="*/ 29 w 36"/>
                <a:gd name="T37" fmla="*/ 37 h 37"/>
                <a:gd name="T38" fmla="*/ 27 w 36"/>
                <a:gd name="T39" fmla="*/ 36 h 37"/>
                <a:gd name="T40" fmla="*/ 25 w 36"/>
                <a:gd name="T41" fmla="*/ 35 h 37"/>
                <a:gd name="T42" fmla="*/ 22 w 36"/>
                <a:gd name="T43" fmla="*/ 36 h 37"/>
                <a:gd name="T44" fmla="*/ 20 w 36"/>
                <a:gd name="T45" fmla="*/ 35 h 37"/>
                <a:gd name="T46" fmla="*/ 18 w 36"/>
                <a:gd name="T47" fmla="*/ 34 h 37"/>
                <a:gd name="T48" fmla="*/ 16 w 36"/>
                <a:gd name="T49" fmla="*/ 34 h 37"/>
                <a:gd name="T50" fmla="*/ 14 w 36"/>
                <a:gd name="T51" fmla="*/ 32 h 37"/>
                <a:gd name="T52" fmla="*/ 14 w 36"/>
                <a:gd name="T53" fmla="*/ 29 h 37"/>
                <a:gd name="T54" fmla="*/ 13 w 36"/>
                <a:gd name="T55" fmla="*/ 28 h 37"/>
                <a:gd name="T56" fmla="*/ 11 w 36"/>
                <a:gd name="T57" fmla="*/ 26 h 37"/>
                <a:gd name="T58" fmla="*/ 11 w 36"/>
                <a:gd name="T59" fmla="*/ 24 h 37"/>
                <a:gd name="T60" fmla="*/ 8 w 36"/>
                <a:gd name="T61" fmla="*/ 22 h 37"/>
                <a:gd name="T62" fmla="*/ 7 w 36"/>
                <a:gd name="T63" fmla="*/ 23 h 37"/>
                <a:gd name="T64" fmla="*/ 5 w 36"/>
                <a:gd name="T65" fmla="*/ 21 h 37"/>
                <a:gd name="T66" fmla="*/ 3 w 36"/>
                <a:gd name="T67" fmla="*/ 18 h 37"/>
                <a:gd name="T68" fmla="*/ 2 w 36"/>
                <a:gd name="T69" fmla="*/ 16 h 37"/>
                <a:gd name="T70" fmla="*/ 0 w 36"/>
                <a:gd name="T71" fmla="*/ 13 h 37"/>
                <a:gd name="T72" fmla="*/ 2 w 36"/>
                <a:gd name="T73" fmla="*/ 13 h 37"/>
                <a:gd name="T74" fmla="*/ 5 w 36"/>
                <a:gd name="T75" fmla="*/ 13 h 37"/>
                <a:gd name="T76" fmla="*/ 8 w 36"/>
                <a:gd name="T77" fmla="*/ 13 h 37"/>
                <a:gd name="T78" fmla="*/ 11 w 36"/>
                <a:gd name="T79" fmla="*/ 12 h 37"/>
                <a:gd name="T80" fmla="*/ 14 w 36"/>
                <a:gd name="T81" fmla="*/ 11 h 37"/>
                <a:gd name="T82" fmla="*/ 15 w 36"/>
                <a:gd name="T83" fmla="*/ 7 h 37"/>
                <a:gd name="T84" fmla="*/ 16 w 36"/>
                <a:gd name="T85" fmla="*/ 6 h 37"/>
                <a:gd name="T86" fmla="*/ 17 w 36"/>
                <a:gd name="T87" fmla="*/ 4 h 37"/>
                <a:gd name="T88" fmla="*/ 19 w 36"/>
                <a:gd name="T89" fmla="*/ 3 h 37"/>
                <a:gd name="T90" fmla="*/ 21 w 36"/>
                <a:gd name="T91" fmla="*/ 1 h 37"/>
                <a:gd name="T92" fmla="*/ 25 w 36"/>
                <a:gd name="T9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7">
                  <a:moveTo>
                    <a:pt x="25" y="0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9" y="4"/>
                    <a:pt x="30" y="5"/>
                    <a:pt x="31" y="5"/>
                  </a:cubicBezTo>
                  <a:cubicBezTo>
                    <a:pt x="32" y="6"/>
                    <a:pt x="33" y="6"/>
                    <a:pt x="34" y="7"/>
                  </a:cubicBezTo>
                  <a:cubicBezTo>
                    <a:pt x="35" y="7"/>
                    <a:pt x="35" y="9"/>
                    <a:pt x="35" y="9"/>
                  </a:cubicBezTo>
                  <a:cubicBezTo>
                    <a:pt x="35" y="9"/>
                    <a:pt x="33" y="10"/>
                    <a:pt x="34" y="11"/>
                  </a:cubicBezTo>
                  <a:cubicBezTo>
                    <a:pt x="34" y="12"/>
                    <a:pt x="33" y="13"/>
                    <a:pt x="34" y="14"/>
                  </a:cubicBezTo>
                  <a:cubicBezTo>
                    <a:pt x="34" y="15"/>
                    <a:pt x="36" y="16"/>
                    <a:pt x="36" y="16"/>
                  </a:cubicBezTo>
                  <a:cubicBezTo>
                    <a:pt x="36" y="16"/>
                    <a:pt x="35" y="17"/>
                    <a:pt x="34" y="18"/>
                  </a:cubicBezTo>
                  <a:cubicBezTo>
                    <a:pt x="34" y="19"/>
                    <a:pt x="33" y="19"/>
                    <a:pt x="33" y="20"/>
                  </a:cubicBezTo>
                  <a:cubicBezTo>
                    <a:pt x="34" y="21"/>
                    <a:pt x="35" y="21"/>
                    <a:pt x="34" y="22"/>
                  </a:cubicBezTo>
                  <a:cubicBezTo>
                    <a:pt x="33" y="23"/>
                    <a:pt x="34" y="23"/>
                    <a:pt x="34" y="24"/>
                  </a:cubicBezTo>
                  <a:cubicBezTo>
                    <a:pt x="33" y="26"/>
                    <a:pt x="34" y="26"/>
                    <a:pt x="34" y="27"/>
                  </a:cubicBezTo>
                  <a:cubicBezTo>
                    <a:pt x="34" y="30"/>
                    <a:pt x="33" y="28"/>
                    <a:pt x="33" y="29"/>
                  </a:cubicBezTo>
                  <a:cubicBezTo>
                    <a:pt x="34" y="30"/>
                    <a:pt x="36" y="29"/>
                    <a:pt x="35" y="30"/>
                  </a:cubicBezTo>
                  <a:cubicBezTo>
                    <a:pt x="34" y="31"/>
                    <a:pt x="33" y="33"/>
                    <a:pt x="33" y="3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8" y="36"/>
                    <a:pt x="27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5"/>
                    <a:pt x="23" y="35"/>
                    <a:pt x="22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7" y="35"/>
                    <a:pt x="16" y="34"/>
                  </a:cubicBezTo>
                  <a:cubicBezTo>
                    <a:pt x="15" y="33"/>
                    <a:pt x="14" y="34"/>
                    <a:pt x="14" y="32"/>
                  </a:cubicBezTo>
                  <a:cubicBezTo>
                    <a:pt x="14" y="31"/>
                    <a:pt x="14" y="30"/>
                    <a:pt x="14" y="29"/>
                  </a:cubicBezTo>
                  <a:cubicBezTo>
                    <a:pt x="15" y="28"/>
                    <a:pt x="13" y="29"/>
                    <a:pt x="13" y="28"/>
                  </a:cubicBezTo>
                  <a:cubicBezTo>
                    <a:pt x="13" y="27"/>
                    <a:pt x="12" y="27"/>
                    <a:pt x="11" y="26"/>
                  </a:cubicBezTo>
                  <a:cubicBezTo>
                    <a:pt x="11" y="26"/>
                    <a:pt x="11" y="24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8" y="21"/>
                    <a:pt x="8" y="23"/>
                    <a:pt x="7" y="23"/>
                  </a:cubicBezTo>
                  <a:cubicBezTo>
                    <a:pt x="5" y="22"/>
                    <a:pt x="6" y="21"/>
                    <a:pt x="5" y="21"/>
                  </a:cubicBezTo>
                  <a:cubicBezTo>
                    <a:pt x="4" y="21"/>
                    <a:pt x="3" y="18"/>
                    <a:pt x="3" y="18"/>
                  </a:cubicBezTo>
                  <a:cubicBezTo>
                    <a:pt x="3" y="18"/>
                    <a:pt x="3" y="16"/>
                    <a:pt x="2" y="16"/>
                  </a:cubicBezTo>
                  <a:cubicBezTo>
                    <a:pt x="0" y="16"/>
                    <a:pt x="0" y="13"/>
                    <a:pt x="0" y="13"/>
                  </a:cubicBezTo>
                  <a:cubicBezTo>
                    <a:pt x="0" y="13"/>
                    <a:pt x="2" y="13"/>
                    <a:pt x="2" y="13"/>
                  </a:cubicBezTo>
                  <a:cubicBezTo>
                    <a:pt x="3" y="13"/>
                    <a:pt x="4" y="14"/>
                    <a:pt x="5" y="13"/>
                  </a:cubicBezTo>
                  <a:cubicBezTo>
                    <a:pt x="5" y="12"/>
                    <a:pt x="7" y="13"/>
                    <a:pt x="8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1"/>
                    <a:pt x="13" y="12"/>
                    <a:pt x="14" y="11"/>
                  </a:cubicBezTo>
                  <a:cubicBezTo>
                    <a:pt x="14" y="10"/>
                    <a:pt x="14" y="7"/>
                    <a:pt x="15" y="7"/>
                  </a:cubicBezTo>
                  <a:cubicBezTo>
                    <a:pt x="16" y="7"/>
                    <a:pt x="15" y="6"/>
                    <a:pt x="16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0" y="3"/>
                    <a:pt x="21" y="1"/>
                    <a:pt x="21" y="1"/>
                  </a:cubicBezTo>
                  <a:lnTo>
                    <a:pt x="25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37" name="Freeform 6">
              <a:extLst>
                <a:ext uri="{FF2B5EF4-FFF2-40B4-BE49-F238E27FC236}">
                  <a16:creationId xmlns:a16="http://schemas.microsoft.com/office/drawing/2014/main" id="{7DB4B217-840D-D485-7AA2-6FAF549D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8207" y="4197139"/>
              <a:ext cx="340876" cy="344890"/>
            </a:xfrm>
            <a:custGeom>
              <a:avLst/>
              <a:gdLst>
                <a:gd name="T0" fmla="*/ 11 w 53"/>
                <a:gd name="T1" fmla="*/ 48 h 51"/>
                <a:gd name="T2" fmla="*/ 14 w 53"/>
                <a:gd name="T3" fmla="*/ 50 h 51"/>
                <a:gd name="T4" fmla="*/ 19 w 53"/>
                <a:gd name="T5" fmla="*/ 50 h 51"/>
                <a:gd name="T6" fmla="*/ 25 w 53"/>
                <a:gd name="T7" fmla="*/ 49 h 51"/>
                <a:gd name="T8" fmla="*/ 29 w 53"/>
                <a:gd name="T9" fmla="*/ 44 h 51"/>
                <a:gd name="T10" fmla="*/ 31 w 53"/>
                <a:gd name="T11" fmla="*/ 41 h 51"/>
                <a:gd name="T12" fmla="*/ 35 w 53"/>
                <a:gd name="T13" fmla="*/ 38 h 51"/>
                <a:gd name="T14" fmla="*/ 38 w 53"/>
                <a:gd name="T15" fmla="*/ 37 h 51"/>
                <a:gd name="T16" fmla="*/ 48 w 53"/>
                <a:gd name="T17" fmla="*/ 31 h 51"/>
                <a:gd name="T18" fmla="*/ 48 w 53"/>
                <a:gd name="T19" fmla="*/ 26 h 51"/>
                <a:gd name="T20" fmla="*/ 51 w 53"/>
                <a:gd name="T21" fmla="*/ 20 h 51"/>
                <a:gd name="T22" fmla="*/ 49 w 53"/>
                <a:gd name="T23" fmla="*/ 15 h 51"/>
                <a:gd name="T24" fmla="*/ 52 w 53"/>
                <a:gd name="T25" fmla="*/ 11 h 51"/>
                <a:gd name="T26" fmla="*/ 50 w 53"/>
                <a:gd name="T27" fmla="*/ 6 h 51"/>
                <a:gd name="T28" fmla="*/ 45 w 53"/>
                <a:gd name="T29" fmla="*/ 4 h 51"/>
                <a:gd name="T30" fmla="*/ 45 w 53"/>
                <a:gd name="T31" fmla="*/ 2 h 51"/>
                <a:gd name="T32" fmla="*/ 43 w 53"/>
                <a:gd name="T33" fmla="*/ 2 h 51"/>
                <a:gd name="T34" fmla="*/ 40 w 53"/>
                <a:gd name="T35" fmla="*/ 2 h 51"/>
                <a:gd name="T36" fmla="*/ 40 w 53"/>
                <a:gd name="T37" fmla="*/ 0 h 51"/>
                <a:gd name="T38" fmla="*/ 31 w 53"/>
                <a:gd name="T39" fmla="*/ 2 h 51"/>
                <a:gd name="T40" fmla="*/ 29 w 53"/>
                <a:gd name="T41" fmla="*/ 5 h 51"/>
                <a:gd name="T42" fmla="*/ 28 w 53"/>
                <a:gd name="T43" fmla="*/ 6 h 51"/>
                <a:gd name="T44" fmla="*/ 27 w 53"/>
                <a:gd name="T45" fmla="*/ 8 h 51"/>
                <a:gd name="T46" fmla="*/ 29 w 53"/>
                <a:gd name="T47" fmla="*/ 12 h 51"/>
                <a:gd name="T48" fmla="*/ 30 w 53"/>
                <a:gd name="T49" fmla="*/ 16 h 51"/>
                <a:gd name="T50" fmla="*/ 35 w 53"/>
                <a:gd name="T51" fmla="*/ 19 h 51"/>
                <a:gd name="T52" fmla="*/ 37 w 53"/>
                <a:gd name="T53" fmla="*/ 24 h 51"/>
                <a:gd name="T54" fmla="*/ 34 w 53"/>
                <a:gd name="T55" fmla="*/ 24 h 51"/>
                <a:gd name="T56" fmla="*/ 31 w 53"/>
                <a:gd name="T57" fmla="*/ 21 h 51"/>
                <a:gd name="T58" fmla="*/ 26 w 53"/>
                <a:gd name="T59" fmla="*/ 17 h 51"/>
                <a:gd name="T60" fmla="*/ 23 w 53"/>
                <a:gd name="T61" fmla="*/ 16 h 51"/>
                <a:gd name="T62" fmla="*/ 18 w 53"/>
                <a:gd name="T63" fmla="*/ 17 h 51"/>
                <a:gd name="T64" fmla="*/ 17 w 53"/>
                <a:gd name="T65" fmla="*/ 15 h 51"/>
                <a:gd name="T66" fmla="*/ 13 w 53"/>
                <a:gd name="T67" fmla="*/ 14 h 51"/>
                <a:gd name="T68" fmla="*/ 10 w 53"/>
                <a:gd name="T69" fmla="*/ 12 h 51"/>
                <a:gd name="T70" fmla="*/ 10 w 53"/>
                <a:gd name="T71" fmla="*/ 18 h 51"/>
                <a:gd name="T72" fmla="*/ 10 w 53"/>
                <a:gd name="T73" fmla="*/ 22 h 51"/>
                <a:gd name="T74" fmla="*/ 0 w 53"/>
                <a:gd name="T75" fmla="*/ 40 h 51"/>
                <a:gd name="T76" fmla="*/ 3 w 53"/>
                <a:gd name="T77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3" h="51">
                  <a:moveTo>
                    <a:pt x="6" y="49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3" y="49"/>
                  </a:cubicBezTo>
                  <a:cubicBezTo>
                    <a:pt x="13" y="50"/>
                    <a:pt x="14" y="50"/>
                    <a:pt x="14" y="50"/>
                  </a:cubicBezTo>
                  <a:cubicBezTo>
                    <a:pt x="14" y="50"/>
                    <a:pt x="16" y="50"/>
                    <a:pt x="16" y="50"/>
                  </a:cubicBezTo>
                  <a:cubicBezTo>
                    <a:pt x="17" y="50"/>
                    <a:pt x="18" y="51"/>
                    <a:pt x="19" y="50"/>
                  </a:cubicBezTo>
                  <a:cubicBezTo>
                    <a:pt x="19" y="49"/>
                    <a:pt x="21" y="50"/>
                    <a:pt x="22" y="50"/>
                  </a:cubicBezTo>
                  <a:cubicBezTo>
                    <a:pt x="22" y="50"/>
                    <a:pt x="24" y="49"/>
                    <a:pt x="25" y="49"/>
                  </a:cubicBezTo>
                  <a:cubicBezTo>
                    <a:pt x="26" y="48"/>
                    <a:pt x="27" y="49"/>
                    <a:pt x="28" y="48"/>
                  </a:cubicBezTo>
                  <a:cubicBezTo>
                    <a:pt x="28" y="47"/>
                    <a:pt x="28" y="44"/>
                    <a:pt x="29" y="44"/>
                  </a:cubicBezTo>
                  <a:cubicBezTo>
                    <a:pt x="30" y="44"/>
                    <a:pt x="29" y="43"/>
                    <a:pt x="30" y="43"/>
                  </a:cubicBezTo>
                  <a:cubicBezTo>
                    <a:pt x="31" y="42"/>
                    <a:pt x="31" y="42"/>
                    <a:pt x="31" y="41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40"/>
                    <a:pt x="35" y="38"/>
                    <a:pt x="35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7" y="34"/>
                    <a:pt x="37" y="34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7" y="29"/>
                    <a:pt x="47" y="28"/>
                  </a:cubicBezTo>
                  <a:cubicBezTo>
                    <a:pt x="47" y="28"/>
                    <a:pt x="48" y="27"/>
                    <a:pt x="48" y="26"/>
                  </a:cubicBezTo>
                  <a:cubicBezTo>
                    <a:pt x="47" y="25"/>
                    <a:pt x="47" y="23"/>
                    <a:pt x="48" y="22"/>
                  </a:cubicBezTo>
                  <a:cubicBezTo>
                    <a:pt x="49" y="22"/>
                    <a:pt x="51" y="21"/>
                    <a:pt x="51" y="20"/>
                  </a:cubicBezTo>
                  <a:cubicBezTo>
                    <a:pt x="51" y="18"/>
                    <a:pt x="49" y="20"/>
                    <a:pt x="50" y="19"/>
                  </a:cubicBezTo>
                  <a:cubicBezTo>
                    <a:pt x="50" y="17"/>
                    <a:pt x="50" y="16"/>
                    <a:pt x="49" y="15"/>
                  </a:cubicBezTo>
                  <a:cubicBezTo>
                    <a:pt x="49" y="14"/>
                    <a:pt x="51" y="14"/>
                    <a:pt x="51" y="14"/>
                  </a:cubicBezTo>
                  <a:cubicBezTo>
                    <a:pt x="51" y="13"/>
                    <a:pt x="53" y="12"/>
                    <a:pt x="52" y="11"/>
                  </a:cubicBezTo>
                  <a:cubicBezTo>
                    <a:pt x="51" y="11"/>
                    <a:pt x="52" y="9"/>
                    <a:pt x="51" y="8"/>
                  </a:cubicBezTo>
                  <a:cubicBezTo>
                    <a:pt x="50" y="8"/>
                    <a:pt x="50" y="6"/>
                    <a:pt x="50" y="6"/>
                  </a:cubicBezTo>
                  <a:cubicBezTo>
                    <a:pt x="50" y="6"/>
                    <a:pt x="48" y="6"/>
                    <a:pt x="47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5" y="4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4" y="2"/>
                    <a:pt x="43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1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2" y="3"/>
                    <a:pt x="29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5"/>
                    <a:pt x="28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7" y="8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10"/>
                    <a:pt x="29" y="11"/>
                    <a:pt x="29" y="12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5"/>
                    <a:pt x="29" y="16"/>
                    <a:pt x="30" y="16"/>
                  </a:cubicBezTo>
                  <a:cubicBezTo>
                    <a:pt x="31" y="17"/>
                    <a:pt x="32" y="17"/>
                    <a:pt x="33" y="18"/>
                  </a:cubicBezTo>
                  <a:cubicBezTo>
                    <a:pt x="34" y="20"/>
                    <a:pt x="34" y="19"/>
                    <a:pt x="35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4"/>
                  </a:cubicBezTo>
                  <a:cubicBezTo>
                    <a:pt x="33" y="24"/>
                    <a:pt x="31" y="24"/>
                    <a:pt x="31" y="23"/>
                  </a:cubicBezTo>
                  <a:cubicBezTo>
                    <a:pt x="31" y="22"/>
                    <a:pt x="32" y="22"/>
                    <a:pt x="31" y="21"/>
                  </a:cubicBezTo>
                  <a:cubicBezTo>
                    <a:pt x="30" y="20"/>
                    <a:pt x="28" y="20"/>
                    <a:pt x="28" y="19"/>
                  </a:cubicBezTo>
                  <a:cubicBezTo>
                    <a:pt x="27" y="18"/>
                    <a:pt x="26" y="18"/>
                    <a:pt x="26" y="17"/>
                  </a:cubicBezTo>
                  <a:cubicBezTo>
                    <a:pt x="26" y="16"/>
                    <a:pt x="26" y="16"/>
                    <a:pt x="25" y="16"/>
                  </a:cubicBezTo>
                  <a:cubicBezTo>
                    <a:pt x="24" y="16"/>
                    <a:pt x="24" y="15"/>
                    <a:pt x="23" y="16"/>
                  </a:cubicBezTo>
                  <a:cubicBezTo>
                    <a:pt x="23" y="17"/>
                    <a:pt x="23" y="17"/>
                    <a:pt x="21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7" y="16"/>
                    <a:pt x="17" y="15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5"/>
                    <a:pt x="11" y="16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1"/>
                    <a:pt x="1" y="43"/>
                  </a:cubicBezTo>
                  <a:cubicBezTo>
                    <a:pt x="1" y="45"/>
                    <a:pt x="1" y="44"/>
                    <a:pt x="3" y="46"/>
                  </a:cubicBezTo>
                  <a:cubicBezTo>
                    <a:pt x="5" y="47"/>
                    <a:pt x="4" y="49"/>
                    <a:pt x="6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38" name="Freeform 7">
              <a:extLst>
                <a:ext uri="{FF2B5EF4-FFF2-40B4-BE49-F238E27FC236}">
                  <a16:creationId xmlns:a16="http://schemas.microsoft.com/office/drawing/2014/main" id="{AFC7311C-C5E9-F2E0-1CE7-227BE3F4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3181" y="3702939"/>
              <a:ext cx="584074" cy="656131"/>
            </a:xfrm>
            <a:custGeom>
              <a:avLst/>
              <a:gdLst>
                <a:gd name="T0" fmla="*/ 2 w 91"/>
                <a:gd name="T1" fmla="*/ 59 h 97"/>
                <a:gd name="T2" fmla="*/ 10 w 91"/>
                <a:gd name="T3" fmla="*/ 58 h 97"/>
                <a:gd name="T4" fmla="*/ 26 w 91"/>
                <a:gd name="T5" fmla="*/ 61 h 97"/>
                <a:gd name="T6" fmla="*/ 28 w 91"/>
                <a:gd name="T7" fmla="*/ 69 h 97"/>
                <a:gd name="T8" fmla="*/ 35 w 91"/>
                <a:gd name="T9" fmla="*/ 68 h 97"/>
                <a:gd name="T10" fmla="*/ 41 w 91"/>
                <a:gd name="T11" fmla="*/ 65 h 97"/>
                <a:gd name="T12" fmla="*/ 45 w 91"/>
                <a:gd name="T13" fmla="*/ 70 h 97"/>
                <a:gd name="T14" fmla="*/ 47 w 91"/>
                <a:gd name="T15" fmla="*/ 78 h 97"/>
                <a:gd name="T16" fmla="*/ 48 w 91"/>
                <a:gd name="T17" fmla="*/ 86 h 97"/>
                <a:gd name="T18" fmla="*/ 56 w 91"/>
                <a:gd name="T19" fmla="*/ 85 h 97"/>
                <a:gd name="T20" fmla="*/ 61 w 91"/>
                <a:gd name="T21" fmla="*/ 87 h 97"/>
                <a:gd name="T22" fmla="*/ 64 w 91"/>
                <a:gd name="T23" fmla="*/ 90 h 97"/>
                <a:gd name="T24" fmla="*/ 71 w 91"/>
                <a:gd name="T25" fmla="*/ 89 h 97"/>
                <a:gd name="T26" fmla="*/ 77 w 91"/>
                <a:gd name="T27" fmla="*/ 94 h 97"/>
                <a:gd name="T28" fmla="*/ 81 w 91"/>
                <a:gd name="T29" fmla="*/ 96 h 97"/>
                <a:gd name="T30" fmla="*/ 81 w 91"/>
                <a:gd name="T31" fmla="*/ 92 h 97"/>
                <a:gd name="T32" fmla="*/ 74 w 91"/>
                <a:gd name="T33" fmla="*/ 87 h 97"/>
                <a:gd name="T34" fmla="*/ 73 w 91"/>
                <a:gd name="T35" fmla="*/ 81 h 97"/>
                <a:gd name="T36" fmla="*/ 76 w 91"/>
                <a:gd name="T37" fmla="*/ 75 h 97"/>
                <a:gd name="T38" fmla="*/ 86 w 91"/>
                <a:gd name="T39" fmla="*/ 73 h 97"/>
                <a:gd name="T40" fmla="*/ 85 w 91"/>
                <a:gd name="T41" fmla="*/ 69 h 97"/>
                <a:gd name="T42" fmla="*/ 81 w 91"/>
                <a:gd name="T43" fmla="*/ 66 h 97"/>
                <a:gd name="T44" fmla="*/ 78 w 91"/>
                <a:gd name="T45" fmla="*/ 55 h 97"/>
                <a:gd name="T46" fmla="*/ 78 w 91"/>
                <a:gd name="T47" fmla="*/ 48 h 97"/>
                <a:gd name="T48" fmla="*/ 76 w 91"/>
                <a:gd name="T49" fmla="*/ 45 h 97"/>
                <a:gd name="T50" fmla="*/ 77 w 91"/>
                <a:gd name="T51" fmla="*/ 43 h 97"/>
                <a:gd name="T52" fmla="*/ 79 w 91"/>
                <a:gd name="T53" fmla="*/ 40 h 97"/>
                <a:gd name="T54" fmla="*/ 79 w 91"/>
                <a:gd name="T55" fmla="*/ 36 h 97"/>
                <a:gd name="T56" fmla="*/ 79 w 91"/>
                <a:gd name="T57" fmla="*/ 34 h 97"/>
                <a:gd name="T58" fmla="*/ 80 w 91"/>
                <a:gd name="T59" fmla="*/ 32 h 97"/>
                <a:gd name="T60" fmla="*/ 84 w 91"/>
                <a:gd name="T61" fmla="*/ 26 h 97"/>
                <a:gd name="T62" fmla="*/ 88 w 91"/>
                <a:gd name="T63" fmla="*/ 22 h 97"/>
                <a:gd name="T64" fmla="*/ 88 w 91"/>
                <a:gd name="T65" fmla="*/ 17 h 97"/>
                <a:gd name="T66" fmla="*/ 90 w 91"/>
                <a:gd name="T67" fmla="*/ 10 h 97"/>
                <a:gd name="T68" fmla="*/ 83 w 91"/>
                <a:gd name="T69" fmla="*/ 8 h 97"/>
                <a:gd name="T70" fmla="*/ 77 w 91"/>
                <a:gd name="T71" fmla="*/ 5 h 97"/>
                <a:gd name="T72" fmla="*/ 71 w 91"/>
                <a:gd name="T73" fmla="*/ 3 h 97"/>
                <a:gd name="T74" fmla="*/ 66 w 91"/>
                <a:gd name="T75" fmla="*/ 0 h 97"/>
                <a:gd name="T76" fmla="*/ 58 w 91"/>
                <a:gd name="T77" fmla="*/ 2 h 97"/>
                <a:gd name="T78" fmla="*/ 52 w 91"/>
                <a:gd name="T79" fmla="*/ 3 h 97"/>
                <a:gd name="T80" fmla="*/ 45 w 91"/>
                <a:gd name="T81" fmla="*/ 4 h 97"/>
                <a:gd name="T82" fmla="*/ 35 w 91"/>
                <a:gd name="T83" fmla="*/ 1 h 97"/>
                <a:gd name="T84" fmla="*/ 30 w 91"/>
                <a:gd name="T85" fmla="*/ 10 h 97"/>
                <a:gd name="T86" fmla="*/ 28 w 91"/>
                <a:gd name="T87" fmla="*/ 15 h 97"/>
                <a:gd name="T88" fmla="*/ 27 w 91"/>
                <a:gd name="T89" fmla="*/ 21 h 97"/>
                <a:gd name="T90" fmla="*/ 27 w 91"/>
                <a:gd name="T91" fmla="*/ 27 h 97"/>
                <a:gd name="T92" fmla="*/ 25 w 91"/>
                <a:gd name="T93" fmla="*/ 32 h 97"/>
                <a:gd name="T94" fmla="*/ 23 w 91"/>
                <a:gd name="T95" fmla="*/ 36 h 97"/>
                <a:gd name="T96" fmla="*/ 22 w 91"/>
                <a:gd name="T97" fmla="*/ 41 h 97"/>
                <a:gd name="T98" fmla="*/ 21 w 91"/>
                <a:gd name="T99" fmla="*/ 45 h 97"/>
                <a:gd name="T100" fmla="*/ 19 w 91"/>
                <a:gd name="T101" fmla="*/ 50 h 97"/>
                <a:gd name="T102" fmla="*/ 13 w 91"/>
                <a:gd name="T103" fmla="*/ 53 h 97"/>
                <a:gd name="T104" fmla="*/ 11 w 91"/>
                <a:gd name="T105" fmla="*/ 49 h 97"/>
                <a:gd name="T106" fmla="*/ 6 w 91"/>
                <a:gd name="T107" fmla="*/ 51 h 97"/>
                <a:gd name="T108" fmla="*/ 3 w 91"/>
                <a:gd name="T109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97">
                  <a:moveTo>
                    <a:pt x="1" y="55"/>
                  </a:moveTo>
                  <a:cubicBezTo>
                    <a:pt x="2" y="56"/>
                    <a:pt x="0" y="56"/>
                    <a:pt x="1" y="58"/>
                  </a:cubicBezTo>
                  <a:cubicBezTo>
                    <a:pt x="1" y="58"/>
                    <a:pt x="2" y="59"/>
                    <a:pt x="2" y="59"/>
                  </a:cubicBezTo>
                  <a:cubicBezTo>
                    <a:pt x="3" y="59"/>
                    <a:pt x="2" y="60"/>
                    <a:pt x="3" y="61"/>
                  </a:cubicBezTo>
                  <a:cubicBezTo>
                    <a:pt x="3" y="61"/>
                    <a:pt x="4" y="60"/>
                    <a:pt x="5" y="59"/>
                  </a:cubicBezTo>
                  <a:cubicBezTo>
                    <a:pt x="6" y="59"/>
                    <a:pt x="8" y="58"/>
                    <a:pt x="10" y="58"/>
                  </a:cubicBezTo>
                  <a:cubicBezTo>
                    <a:pt x="12" y="58"/>
                    <a:pt x="16" y="58"/>
                    <a:pt x="16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6" y="60"/>
                    <a:pt x="26" y="61"/>
                  </a:cubicBezTo>
                  <a:cubicBezTo>
                    <a:pt x="26" y="62"/>
                    <a:pt x="26" y="62"/>
                    <a:pt x="26" y="64"/>
                  </a:cubicBezTo>
                  <a:cubicBezTo>
                    <a:pt x="27" y="65"/>
                    <a:pt x="26" y="65"/>
                    <a:pt x="27" y="67"/>
                  </a:cubicBezTo>
                  <a:cubicBezTo>
                    <a:pt x="27" y="69"/>
                    <a:pt x="27" y="68"/>
                    <a:pt x="28" y="69"/>
                  </a:cubicBezTo>
                  <a:cubicBezTo>
                    <a:pt x="29" y="70"/>
                    <a:pt x="30" y="70"/>
                    <a:pt x="31" y="70"/>
                  </a:cubicBezTo>
                  <a:cubicBezTo>
                    <a:pt x="32" y="70"/>
                    <a:pt x="33" y="68"/>
                    <a:pt x="34" y="69"/>
                  </a:cubicBezTo>
                  <a:cubicBezTo>
                    <a:pt x="34" y="69"/>
                    <a:pt x="36" y="69"/>
                    <a:pt x="35" y="68"/>
                  </a:cubicBezTo>
                  <a:cubicBezTo>
                    <a:pt x="35" y="67"/>
                    <a:pt x="34" y="66"/>
                    <a:pt x="35" y="65"/>
                  </a:cubicBezTo>
                  <a:cubicBezTo>
                    <a:pt x="36" y="64"/>
                    <a:pt x="36" y="65"/>
                    <a:pt x="38" y="65"/>
                  </a:cubicBezTo>
                  <a:cubicBezTo>
                    <a:pt x="40" y="65"/>
                    <a:pt x="41" y="64"/>
                    <a:pt x="41" y="65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4" y="65"/>
                    <a:pt x="45" y="67"/>
                  </a:cubicBezTo>
                  <a:cubicBezTo>
                    <a:pt x="45" y="68"/>
                    <a:pt x="44" y="70"/>
                    <a:pt x="45" y="70"/>
                  </a:cubicBezTo>
                  <a:cubicBezTo>
                    <a:pt x="46" y="70"/>
                    <a:pt x="46" y="71"/>
                    <a:pt x="46" y="73"/>
                  </a:cubicBezTo>
                  <a:cubicBezTo>
                    <a:pt x="46" y="74"/>
                    <a:pt x="46" y="74"/>
                    <a:pt x="47" y="75"/>
                  </a:cubicBezTo>
                  <a:cubicBezTo>
                    <a:pt x="47" y="77"/>
                    <a:pt x="46" y="77"/>
                    <a:pt x="47" y="78"/>
                  </a:cubicBezTo>
                  <a:cubicBezTo>
                    <a:pt x="48" y="79"/>
                    <a:pt x="48" y="80"/>
                    <a:pt x="48" y="80"/>
                  </a:cubicBezTo>
                  <a:cubicBezTo>
                    <a:pt x="48" y="81"/>
                    <a:pt x="47" y="81"/>
                    <a:pt x="48" y="83"/>
                  </a:cubicBezTo>
                  <a:cubicBezTo>
                    <a:pt x="48" y="84"/>
                    <a:pt x="48" y="85"/>
                    <a:pt x="48" y="86"/>
                  </a:cubicBezTo>
                  <a:cubicBezTo>
                    <a:pt x="49" y="86"/>
                    <a:pt x="50" y="87"/>
                    <a:pt x="51" y="86"/>
                  </a:cubicBezTo>
                  <a:cubicBezTo>
                    <a:pt x="51" y="85"/>
                    <a:pt x="52" y="85"/>
                    <a:pt x="53" y="85"/>
                  </a:cubicBezTo>
                  <a:cubicBezTo>
                    <a:pt x="53" y="86"/>
                    <a:pt x="56" y="85"/>
                    <a:pt x="56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5"/>
                    <a:pt x="59" y="86"/>
                    <a:pt x="59" y="87"/>
                  </a:cubicBezTo>
                  <a:cubicBezTo>
                    <a:pt x="59" y="88"/>
                    <a:pt x="60" y="88"/>
                    <a:pt x="61" y="87"/>
                  </a:cubicBezTo>
                  <a:cubicBezTo>
                    <a:pt x="62" y="87"/>
                    <a:pt x="63" y="87"/>
                    <a:pt x="63" y="88"/>
                  </a:cubicBezTo>
                  <a:cubicBezTo>
                    <a:pt x="63" y="89"/>
                    <a:pt x="62" y="89"/>
                    <a:pt x="62" y="89"/>
                  </a:cubicBezTo>
                  <a:cubicBezTo>
                    <a:pt x="62" y="89"/>
                    <a:pt x="63" y="90"/>
                    <a:pt x="64" y="90"/>
                  </a:cubicBezTo>
                  <a:cubicBezTo>
                    <a:pt x="65" y="90"/>
                    <a:pt x="66" y="90"/>
                    <a:pt x="67" y="90"/>
                  </a:cubicBezTo>
                  <a:cubicBezTo>
                    <a:pt x="69" y="90"/>
                    <a:pt x="69" y="90"/>
                    <a:pt x="69" y="89"/>
                  </a:cubicBezTo>
                  <a:cubicBezTo>
                    <a:pt x="70" y="88"/>
                    <a:pt x="70" y="89"/>
                    <a:pt x="71" y="89"/>
                  </a:cubicBezTo>
                  <a:cubicBezTo>
                    <a:pt x="72" y="89"/>
                    <a:pt x="72" y="89"/>
                    <a:pt x="72" y="90"/>
                  </a:cubicBezTo>
                  <a:cubicBezTo>
                    <a:pt x="72" y="91"/>
                    <a:pt x="73" y="91"/>
                    <a:pt x="74" y="92"/>
                  </a:cubicBezTo>
                  <a:cubicBezTo>
                    <a:pt x="74" y="93"/>
                    <a:pt x="76" y="93"/>
                    <a:pt x="77" y="94"/>
                  </a:cubicBezTo>
                  <a:cubicBezTo>
                    <a:pt x="78" y="95"/>
                    <a:pt x="77" y="95"/>
                    <a:pt x="77" y="96"/>
                  </a:cubicBezTo>
                  <a:cubicBezTo>
                    <a:pt x="77" y="97"/>
                    <a:pt x="79" y="97"/>
                    <a:pt x="80" y="97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2" y="92"/>
                    <a:pt x="81" y="92"/>
                  </a:cubicBezTo>
                  <a:cubicBezTo>
                    <a:pt x="80" y="92"/>
                    <a:pt x="80" y="93"/>
                    <a:pt x="79" y="91"/>
                  </a:cubicBezTo>
                  <a:cubicBezTo>
                    <a:pt x="78" y="90"/>
                    <a:pt x="77" y="90"/>
                    <a:pt x="76" y="89"/>
                  </a:cubicBezTo>
                  <a:cubicBezTo>
                    <a:pt x="75" y="89"/>
                    <a:pt x="74" y="88"/>
                    <a:pt x="74" y="87"/>
                  </a:cubicBezTo>
                  <a:cubicBezTo>
                    <a:pt x="74" y="87"/>
                    <a:pt x="74" y="86"/>
                    <a:pt x="75" y="85"/>
                  </a:cubicBezTo>
                  <a:cubicBezTo>
                    <a:pt x="75" y="84"/>
                    <a:pt x="74" y="83"/>
                    <a:pt x="74" y="82"/>
                  </a:cubicBezTo>
                  <a:cubicBezTo>
                    <a:pt x="74" y="81"/>
                    <a:pt x="74" y="81"/>
                    <a:pt x="73" y="81"/>
                  </a:cubicBezTo>
                  <a:cubicBezTo>
                    <a:pt x="73" y="80"/>
                    <a:pt x="73" y="79"/>
                    <a:pt x="73" y="78"/>
                  </a:cubicBezTo>
                  <a:cubicBezTo>
                    <a:pt x="73" y="78"/>
                    <a:pt x="73" y="77"/>
                    <a:pt x="73" y="77"/>
                  </a:cubicBezTo>
                  <a:cubicBezTo>
                    <a:pt x="74" y="76"/>
                    <a:pt x="75" y="75"/>
                    <a:pt x="76" y="75"/>
                  </a:cubicBezTo>
                  <a:cubicBezTo>
                    <a:pt x="76" y="75"/>
                    <a:pt x="77" y="75"/>
                    <a:pt x="77" y="76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2"/>
                    <a:pt x="86" y="72"/>
                    <a:pt x="86" y="71"/>
                  </a:cubicBezTo>
                  <a:cubicBezTo>
                    <a:pt x="86" y="71"/>
                    <a:pt x="85" y="70"/>
                    <a:pt x="85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8"/>
                    <a:pt x="83" y="68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2" y="66"/>
                    <a:pt x="81" y="66"/>
                    <a:pt x="81" y="66"/>
                  </a:cubicBezTo>
                  <a:cubicBezTo>
                    <a:pt x="81" y="65"/>
                    <a:pt x="79" y="60"/>
                    <a:pt x="79" y="59"/>
                  </a:cubicBezTo>
                  <a:cubicBezTo>
                    <a:pt x="79" y="59"/>
                    <a:pt x="80" y="58"/>
                    <a:pt x="80" y="57"/>
                  </a:cubicBezTo>
                  <a:cubicBezTo>
                    <a:pt x="79" y="57"/>
                    <a:pt x="79" y="56"/>
                    <a:pt x="78" y="55"/>
                  </a:cubicBezTo>
                  <a:cubicBezTo>
                    <a:pt x="78" y="54"/>
                    <a:pt x="79" y="54"/>
                    <a:pt x="79" y="53"/>
                  </a:cubicBezTo>
                  <a:cubicBezTo>
                    <a:pt x="78" y="52"/>
                    <a:pt x="78" y="53"/>
                    <a:pt x="78" y="52"/>
                  </a:cubicBezTo>
                  <a:cubicBezTo>
                    <a:pt x="78" y="52"/>
                    <a:pt x="78" y="49"/>
                    <a:pt x="78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6" y="45"/>
                    <a:pt x="76" y="45"/>
                  </a:cubicBezTo>
                  <a:cubicBezTo>
                    <a:pt x="76" y="44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7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8" y="39"/>
                    <a:pt x="78" y="40"/>
                    <a:pt x="79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7" y="38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79" y="34"/>
                    <a:pt x="79" y="33"/>
                    <a:pt x="79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1" y="31"/>
                    <a:pt x="81" y="30"/>
                    <a:pt x="81" y="29"/>
                  </a:cubicBezTo>
                  <a:cubicBezTo>
                    <a:pt x="81" y="28"/>
                    <a:pt x="82" y="27"/>
                    <a:pt x="82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5" y="25"/>
                    <a:pt x="85" y="25"/>
                  </a:cubicBezTo>
                  <a:cubicBezTo>
                    <a:pt x="85" y="24"/>
                    <a:pt x="86" y="24"/>
                    <a:pt x="87" y="23"/>
                  </a:cubicBezTo>
                  <a:cubicBezTo>
                    <a:pt x="87" y="23"/>
                    <a:pt x="87" y="22"/>
                    <a:pt x="88" y="22"/>
                  </a:cubicBezTo>
                  <a:cubicBezTo>
                    <a:pt x="88" y="22"/>
                    <a:pt x="88" y="21"/>
                    <a:pt x="89" y="21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8" y="17"/>
                    <a:pt x="88" y="17"/>
                  </a:cubicBezTo>
                  <a:cubicBezTo>
                    <a:pt x="88" y="16"/>
                    <a:pt x="90" y="15"/>
                    <a:pt x="89" y="15"/>
                  </a:cubicBezTo>
                  <a:cubicBezTo>
                    <a:pt x="87" y="15"/>
                    <a:pt x="90" y="13"/>
                    <a:pt x="90" y="12"/>
                  </a:cubicBezTo>
                  <a:cubicBezTo>
                    <a:pt x="91" y="11"/>
                    <a:pt x="90" y="10"/>
                    <a:pt x="90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7" y="10"/>
                    <a:pt x="86" y="9"/>
                  </a:cubicBezTo>
                  <a:cubicBezTo>
                    <a:pt x="85" y="8"/>
                    <a:pt x="84" y="8"/>
                    <a:pt x="83" y="8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1" y="4"/>
                    <a:pt x="79" y="3"/>
                    <a:pt x="79" y="4"/>
                  </a:cubicBezTo>
                  <a:cubicBezTo>
                    <a:pt x="78" y="5"/>
                    <a:pt x="78" y="5"/>
                    <a:pt x="77" y="5"/>
                  </a:cubicBezTo>
                  <a:cubicBezTo>
                    <a:pt x="76" y="4"/>
                    <a:pt x="74" y="3"/>
                    <a:pt x="74" y="4"/>
                  </a:cubicBezTo>
                  <a:cubicBezTo>
                    <a:pt x="74" y="5"/>
                    <a:pt x="73" y="5"/>
                    <a:pt x="72" y="5"/>
                  </a:cubicBezTo>
                  <a:cubicBezTo>
                    <a:pt x="72" y="4"/>
                    <a:pt x="71" y="3"/>
                    <a:pt x="71" y="3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68" y="1"/>
                    <a:pt x="67" y="1"/>
                  </a:cubicBezTo>
                  <a:cubicBezTo>
                    <a:pt x="66" y="1"/>
                    <a:pt x="67" y="0"/>
                    <a:pt x="66" y="0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61" y="0"/>
                    <a:pt x="61" y="1"/>
                    <a:pt x="60" y="2"/>
                  </a:cubicBezTo>
                  <a:cubicBezTo>
                    <a:pt x="58" y="3"/>
                    <a:pt x="59" y="1"/>
                    <a:pt x="58" y="2"/>
                  </a:cubicBezTo>
                  <a:cubicBezTo>
                    <a:pt x="57" y="2"/>
                    <a:pt x="57" y="3"/>
                    <a:pt x="57" y="3"/>
                  </a:cubicBezTo>
                  <a:cubicBezTo>
                    <a:pt x="57" y="3"/>
                    <a:pt x="56" y="3"/>
                    <a:pt x="55" y="4"/>
                  </a:cubicBezTo>
                  <a:cubicBezTo>
                    <a:pt x="53" y="4"/>
                    <a:pt x="53" y="3"/>
                    <a:pt x="52" y="3"/>
                  </a:cubicBezTo>
                  <a:cubicBezTo>
                    <a:pt x="50" y="3"/>
                    <a:pt x="51" y="5"/>
                    <a:pt x="51" y="5"/>
                  </a:cubicBezTo>
                  <a:cubicBezTo>
                    <a:pt x="51" y="5"/>
                    <a:pt x="49" y="5"/>
                    <a:pt x="48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40" y="3"/>
                    <a:pt x="40" y="2"/>
                    <a:pt x="38" y="1"/>
                  </a:cubicBezTo>
                  <a:cubicBezTo>
                    <a:pt x="37" y="1"/>
                    <a:pt x="35" y="1"/>
                    <a:pt x="35" y="1"/>
                  </a:cubicBezTo>
                  <a:cubicBezTo>
                    <a:pt x="34" y="1"/>
                    <a:pt x="33" y="2"/>
                    <a:pt x="33" y="3"/>
                  </a:cubicBezTo>
                  <a:cubicBezTo>
                    <a:pt x="33" y="5"/>
                    <a:pt x="30" y="6"/>
                    <a:pt x="30" y="6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2" y="49"/>
                    <a:pt x="11" y="49"/>
                  </a:cubicBezTo>
                  <a:cubicBezTo>
                    <a:pt x="10" y="49"/>
                    <a:pt x="9" y="49"/>
                    <a:pt x="9" y="49"/>
                  </a:cubicBezTo>
                  <a:cubicBezTo>
                    <a:pt x="9" y="49"/>
                    <a:pt x="10" y="51"/>
                    <a:pt x="9" y="51"/>
                  </a:cubicBezTo>
                  <a:cubicBezTo>
                    <a:pt x="8" y="51"/>
                    <a:pt x="7" y="50"/>
                    <a:pt x="6" y="51"/>
                  </a:cubicBezTo>
                  <a:cubicBezTo>
                    <a:pt x="5" y="52"/>
                    <a:pt x="5" y="51"/>
                    <a:pt x="5" y="51"/>
                  </a:cubicBezTo>
                  <a:cubicBezTo>
                    <a:pt x="5" y="51"/>
                    <a:pt x="3" y="52"/>
                    <a:pt x="3" y="53"/>
                  </a:cubicBezTo>
                  <a:cubicBezTo>
                    <a:pt x="4" y="55"/>
                    <a:pt x="3" y="55"/>
                    <a:pt x="3" y="55"/>
                  </a:cubicBezTo>
                  <a:lnTo>
                    <a:pt x="1" y="5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39" name="Freeform 8">
              <a:extLst>
                <a:ext uri="{FF2B5EF4-FFF2-40B4-BE49-F238E27FC236}">
                  <a16:creationId xmlns:a16="http://schemas.microsoft.com/office/drawing/2014/main" id="{5BF17D5B-2FA3-6871-A25E-3C433B693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6542" y="2228746"/>
              <a:ext cx="153495" cy="161931"/>
            </a:xfrm>
            <a:custGeom>
              <a:avLst/>
              <a:gdLst>
                <a:gd name="T0" fmla="*/ 23 w 24"/>
                <a:gd name="T1" fmla="*/ 9 h 24"/>
                <a:gd name="T2" fmla="*/ 21 w 24"/>
                <a:gd name="T3" fmla="*/ 8 h 24"/>
                <a:gd name="T4" fmla="*/ 22 w 24"/>
                <a:gd name="T5" fmla="*/ 6 h 24"/>
                <a:gd name="T6" fmla="*/ 22 w 24"/>
                <a:gd name="T7" fmla="*/ 6 h 24"/>
                <a:gd name="T8" fmla="*/ 19 w 24"/>
                <a:gd name="T9" fmla="*/ 5 h 24"/>
                <a:gd name="T10" fmla="*/ 17 w 24"/>
                <a:gd name="T11" fmla="*/ 6 h 24"/>
                <a:gd name="T12" fmla="*/ 15 w 24"/>
                <a:gd name="T13" fmla="*/ 5 h 24"/>
                <a:gd name="T14" fmla="*/ 15 w 24"/>
                <a:gd name="T15" fmla="*/ 3 h 24"/>
                <a:gd name="T16" fmla="*/ 12 w 24"/>
                <a:gd name="T17" fmla="*/ 0 h 24"/>
                <a:gd name="T18" fmla="*/ 10 w 24"/>
                <a:gd name="T19" fmla="*/ 0 h 24"/>
                <a:gd name="T20" fmla="*/ 7 w 24"/>
                <a:gd name="T21" fmla="*/ 1 h 24"/>
                <a:gd name="T22" fmla="*/ 5 w 24"/>
                <a:gd name="T23" fmla="*/ 2 h 24"/>
                <a:gd name="T24" fmla="*/ 4 w 24"/>
                <a:gd name="T25" fmla="*/ 5 h 24"/>
                <a:gd name="T26" fmla="*/ 4 w 24"/>
                <a:gd name="T27" fmla="*/ 7 h 24"/>
                <a:gd name="T28" fmla="*/ 4 w 24"/>
                <a:gd name="T29" fmla="*/ 8 h 24"/>
                <a:gd name="T30" fmla="*/ 5 w 24"/>
                <a:gd name="T31" fmla="*/ 10 h 24"/>
                <a:gd name="T32" fmla="*/ 4 w 24"/>
                <a:gd name="T33" fmla="*/ 11 h 24"/>
                <a:gd name="T34" fmla="*/ 6 w 24"/>
                <a:gd name="T35" fmla="*/ 13 h 24"/>
                <a:gd name="T36" fmla="*/ 4 w 24"/>
                <a:gd name="T37" fmla="*/ 14 h 24"/>
                <a:gd name="T38" fmla="*/ 3 w 24"/>
                <a:gd name="T39" fmla="*/ 15 h 24"/>
                <a:gd name="T40" fmla="*/ 1 w 24"/>
                <a:gd name="T41" fmla="*/ 16 h 24"/>
                <a:gd name="T42" fmla="*/ 0 w 24"/>
                <a:gd name="T43" fmla="*/ 18 h 24"/>
                <a:gd name="T44" fmla="*/ 0 w 24"/>
                <a:gd name="T45" fmla="*/ 21 h 24"/>
                <a:gd name="T46" fmla="*/ 2 w 24"/>
                <a:gd name="T47" fmla="*/ 21 h 24"/>
                <a:gd name="T48" fmla="*/ 3 w 24"/>
                <a:gd name="T49" fmla="*/ 22 h 24"/>
                <a:gd name="T50" fmla="*/ 3 w 24"/>
                <a:gd name="T51" fmla="*/ 23 h 24"/>
                <a:gd name="T52" fmla="*/ 4 w 24"/>
                <a:gd name="T53" fmla="*/ 21 h 24"/>
                <a:gd name="T54" fmla="*/ 7 w 24"/>
                <a:gd name="T55" fmla="*/ 19 h 24"/>
                <a:gd name="T56" fmla="*/ 7 w 24"/>
                <a:gd name="T57" fmla="*/ 21 h 24"/>
                <a:gd name="T58" fmla="*/ 8 w 24"/>
                <a:gd name="T59" fmla="*/ 20 h 24"/>
                <a:gd name="T60" fmla="*/ 10 w 24"/>
                <a:gd name="T61" fmla="*/ 22 h 24"/>
                <a:gd name="T62" fmla="*/ 11 w 24"/>
                <a:gd name="T63" fmla="*/ 24 h 24"/>
                <a:gd name="T64" fmla="*/ 11 w 24"/>
                <a:gd name="T65" fmla="*/ 24 h 24"/>
                <a:gd name="T66" fmla="*/ 13 w 24"/>
                <a:gd name="T67" fmla="*/ 23 h 24"/>
                <a:gd name="T68" fmla="*/ 14 w 24"/>
                <a:gd name="T69" fmla="*/ 22 h 24"/>
                <a:gd name="T70" fmla="*/ 15 w 24"/>
                <a:gd name="T71" fmla="*/ 23 h 24"/>
                <a:gd name="T72" fmla="*/ 16 w 24"/>
                <a:gd name="T73" fmla="*/ 21 h 24"/>
                <a:gd name="T74" fmla="*/ 17 w 24"/>
                <a:gd name="T75" fmla="*/ 21 h 24"/>
                <a:gd name="T76" fmla="*/ 19 w 24"/>
                <a:gd name="T77" fmla="*/ 21 h 24"/>
                <a:gd name="T78" fmla="*/ 20 w 24"/>
                <a:gd name="T79" fmla="*/ 21 h 24"/>
                <a:gd name="T80" fmla="*/ 21 w 24"/>
                <a:gd name="T81" fmla="*/ 20 h 24"/>
                <a:gd name="T82" fmla="*/ 22 w 24"/>
                <a:gd name="T83" fmla="*/ 19 h 24"/>
                <a:gd name="T84" fmla="*/ 23 w 24"/>
                <a:gd name="T85" fmla="*/ 16 h 24"/>
                <a:gd name="T86" fmla="*/ 20 w 24"/>
                <a:gd name="T87" fmla="*/ 15 h 24"/>
                <a:gd name="T88" fmla="*/ 20 w 24"/>
                <a:gd name="T89" fmla="*/ 13 h 24"/>
                <a:gd name="T90" fmla="*/ 22 w 24"/>
                <a:gd name="T91" fmla="*/ 11 h 24"/>
                <a:gd name="T92" fmla="*/ 23 w 24"/>
                <a:gd name="T9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24">
                  <a:moveTo>
                    <a:pt x="23" y="9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0" y="7"/>
                    <a:pt x="20" y="6"/>
                    <a:pt x="22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1" y="5"/>
                    <a:pt x="19" y="4"/>
                    <a:pt x="19" y="5"/>
                  </a:cubicBezTo>
                  <a:cubicBezTo>
                    <a:pt x="18" y="6"/>
                    <a:pt x="18" y="7"/>
                    <a:pt x="17" y="6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2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3" y="4"/>
                    <a:pt x="4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6" y="9"/>
                    <a:pt x="5" y="10"/>
                  </a:cubicBezTo>
                  <a:cubicBezTo>
                    <a:pt x="5" y="11"/>
                    <a:pt x="4" y="10"/>
                    <a:pt x="4" y="11"/>
                  </a:cubicBezTo>
                  <a:cubicBezTo>
                    <a:pt x="3" y="12"/>
                    <a:pt x="6" y="12"/>
                    <a:pt x="6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8"/>
                    <a:pt x="24" y="16"/>
                    <a:pt x="23" y="16"/>
                  </a:cubicBezTo>
                  <a:cubicBezTo>
                    <a:pt x="22" y="16"/>
                    <a:pt x="21" y="16"/>
                    <a:pt x="20" y="15"/>
                  </a:cubicBezTo>
                  <a:cubicBezTo>
                    <a:pt x="20" y="14"/>
                    <a:pt x="19" y="13"/>
                    <a:pt x="20" y="13"/>
                  </a:cubicBezTo>
                  <a:cubicBezTo>
                    <a:pt x="21" y="12"/>
                    <a:pt x="21" y="12"/>
                    <a:pt x="22" y="11"/>
                  </a:cubicBezTo>
                  <a:cubicBezTo>
                    <a:pt x="23" y="10"/>
                    <a:pt x="23" y="9"/>
                    <a:pt x="2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0" name="Freeform 9">
              <a:extLst>
                <a:ext uri="{FF2B5EF4-FFF2-40B4-BE49-F238E27FC236}">
                  <a16:creationId xmlns:a16="http://schemas.microsoft.com/office/drawing/2014/main" id="{C1FF0AB8-1E03-F842-715B-DCE3F11A9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0221" y="3244488"/>
              <a:ext cx="352837" cy="241844"/>
            </a:xfrm>
            <a:custGeom>
              <a:avLst/>
              <a:gdLst>
                <a:gd name="T0" fmla="*/ 1 w 55"/>
                <a:gd name="T1" fmla="*/ 11 h 36"/>
                <a:gd name="T2" fmla="*/ 2 w 55"/>
                <a:gd name="T3" fmla="*/ 9 h 36"/>
                <a:gd name="T4" fmla="*/ 3 w 55"/>
                <a:gd name="T5" fmla="*/ 8 h 36"/>
                <a:gd name="T6" fmla="*/ 4 w 55"/>
                <a:gd name="T7" fmla="*/ 7 h 36"/>
                <a:gd name="T8" fmla="*/ 5 w 55"/>
                <a:gd name="T9" fmla="*/ 6 h 36"/>
                <a:gd name="T10" fmla="*/ 6 w 55"/>
                <a:gd name="T11" fmla="*/ 7 h 36"/>
                <a:gd name="T12" fmla="*/ 9 w 55"/>
                <a:gd name="T13" fmla="*/ 7 h 36"/>
                <a:gd name="T14" fmla="*/ 17 w 55"/>
                <a:gd name="T15" fmla="*/ 9 h 36"/>
                <a:gd name="T16" fmla="*/ 18 w 55"/>
                <a:gd name="T17" fmla="*/ 14 h 36"/>
                <a:gd name="T18" fmla="*/ 21 w 55"/>
                <a:gd name="T19" fmla="*/ 12 h 36"/>
                <a:gd name="T20" fmla="*/ 27 w 55"/>
                <a:gd name="T21" fmla="*/ 5 h 36"/>
                <a:gd name="T22" fmla="*/ 43 w 55"/>
                <a:gd name="T23" fmla="*/ 0 h 36"/>
                <a:gd name="T24" fmla="*/ 42 w 55"/>
                <a:gd name="T25" fmla="*/ 1 h 36"/>
                <a:gd name="T26" fmla="*/ 48 w 55"/>
                <a:gd name="T27" fmla="*/ 10 h 36"/>
                <a:gd name="T28" fmla="*/ 50 w 55"/>
                <a:gd name="T29" fmla="*/ 11 h 36"/>
                <a:gd name="T30" fmla="*/ 49 w 55"/>
                <a:gd name="T31" fmla="*/ 11 h 36"/>
                <a:gd name="T32" fmla="*/ 48 w 55"/>
                <a:gd name="T33" fmla="*/ 12 h 36"/>
                <a:gd name="T34" fmla="*/ 46 w 55"/>
                <a:gd name="T35" fmla="*/ 13 h 36"/>
                <a:gd name="T36" fmla="*/ 45 w 55"/>
                <a:gd name="T37" fmla="*/ 16 h 36"/>
                <a:gd name="T38" fmla="*/ 44 w 55"/>
                <a:gd name="T39" fmla="*/ 16 h 36"/>
                <a:gd name="T40" fmla="*/ 42 w 55"/>
                <a:gd name="T41" fmla="*/ 19 h 36"/>
                <a:gd name="T42" fmla="*/ 35 w 55"/>
                <a:gd name="T43" fmla="*/ 22 h 36"/>
                <a:gd name="T44" fmla="*/ 33 w 55"/>
                <a:gd name="T45" fmla="*/ 23 h 36"/>
                <a:gd name="T46" fmla="*/ 32 w 55"/>
                <a:gd name="T47" fmla="*/ 23 h 36"/>
                <a:gd name="T48" fmla="*/ 28 w 55"/>
                <a:gd name="T49" fmla="*/ 25 h 36"/>
                <a:gd name="T50" fmla="*/ 28 w 55"/>
                <a:gd name="T51" fmla="*/ 26 h 36"/>
                <a:gd name="T52" fmla="*/ 24 w 55"/>
                <a:gd name="T53" fmla="*/ 26 h 36"/>
                <a:gd name="T54" fmla="*/ 24 w 55"/>
                <a:gd name="T55" fmla="*/ 27 h 36"/>
                <a:gd name="T56" fmla="*/ 20 w 55"/>
                <a:gd name="T57" fmla="*/ 29 h 36"/>
                <a:gd name="T58" fmla="*/ 14 w 55"/>
                <a:gd name="T59" fmla="*/ 30 h 36"/>
                <a:gd name="T60" fmla="*/ 12 w 55"/>
                <a:gd name="T61" fmla="*/ 32 h 36"/>
                <a:gd name="T62" fmla="*/ 10 w 55"/>
                <a:gd name="T63" fmla="*/ 32 h 36"/>
                <a:gd name="T64" fmla="*/ 9 w 55"/>
                <a:gd name="T65" fmla="*/ 33 h 36"/>
                <a:gd name="T66" fmla="*/ 4 w 55"/>
                <a:gd name="T67" fmla="*/ 32 h 36"/>
                <a:gd name="T68" fmla="*/ 3 w 55"/>
                <a:gd name="T69" fmla="*/ 28 h 36"/>
                <a:gd name="T70" fmla="*/ 4 w 55"/>
                <a:gd name="T71" fmla="*/ 27 h 36"/>
                <a:gd name="T72" fmla="*/ 2 w 55"/>
                <a:gd name="T73" fmla="*/ 25 h 36"/>
                <a:gd name="T74" fmla="*/ 1 w 55"/>
                <a:gd name="T75" fmla="*/ 20 h 36"/>
                <a:gd name="T76" fmla="*/ 1 w 55"/>
                <a:gd name="T77" fmla="*/ 20 h 36"/>
                <a:gd name="T78" fmla="*/ 1 w 55"/>
                <a:gd name="T79" fmla="*/ 17 h 36"/>
                <a:gd name="T80" fmla="*/ 1 w 55"/>
                <a:gd name="T81" fmla="*/ 16 h 36"/>
                <a:gd name="T82" fmla="*/ 1 w 55"/>
                <a:gd name="T83" fmla="*/ 11 h 36"/>
                <a:gd name="T84" fmla="*/ 50 w 55"/>
                <a:gd name="T85" fmla="*/ 34 h 36"/>
                <a:gd name="T86" fmla="*/ 51 w 55"/>
                <a:gd name="T87" fmla="*/ 35 h 36"/>
                <a:gd name="T88" fmla="*/ 53 w 55"/>
                <a:gd name="T89" fmla="*/ 35 h 36"/>
                <a:gd name="T90" fmla="*/ 50 w 55"/>
                <a:gd name="T9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36">
                  <a:moveTo>
                    <a:pt x="1" y="11"/>
                  </a:moveTo>
                  <a:cubicBezTo>
                    <a:pt x="1" y="11"/>
                    <a:pt x="2" y="10"/>
                    <a:pt x="2" y="9"/>
                  </a:cubicBezTo>
                  <a:cubicBezTo>
                    <a:pt x="2" y="8"/>
                    <a:pt x="3" y="9"/>
                    <a:pt x="3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7" y="5"/>
                    <a:pt x="5" y="7"/>
                    <a:pt x="6" y="7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1" y="7"/>
                    <a:pt x="17" y="9"/>
                    <a:pt x="17" y="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21" y="12"/>
                    <a:pt x="21" y="1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9" y="11"/>
                    <a:pt x="49" y="12"/>
                    <a:pt x="48" y="12"/>
                  </a:cubicBezTo>
                  <a:cubicBezTo>
                    <a:pt x="47" y="13"/>
                    <a:pt x="47" y="12"/>
                    <a:pt x="46" y="13"/>
                  </a:cubicBezTo>
                  <a:cubicBezTo>
                    <a:pt x="44" y="14"/>
                    <a:pt x="45" y="15"/>
                    <a:pt x="45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2" y="19"/>
                    <a:pt x="42" y="19"/>
                  </a:cubicBezTo>
                  <a:cubicBezTo>
                    <a:pt x="40" y="20"/>
                    <a:pt x="38" y="21"/>
                    <a:pt x="35" y="22"/>
                  </a:cubicBezTo>
                  <a:cubicBezTo>
                    <a:pt x="35" y="22"/>
                    <a:pt x="34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1" y="23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6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3" y="28"/>
                    <a:pt x="21" y="29"/>
                    <a:pt x="20" y="29"/>
                  </a:cubicBezTo>
                  <a:cubicBezTo>
                    <a:pt x="18" y="29"/>
                    <a:pt x="16" y="29"/>
                    <a:pt x="14" y="30"/>
                  </a:cubicBezTo>
                  <a:cubicBezTo>
                    <a:pt x="13" y="30"/>
                    <a:pt x="13" y="31"/>
                    <a:pt x="12" y="32"/>
                  </a:cubicBezTo>
                  <a:cubicBezTo>
                    <a:pt x="12" y="32"/>
                    <a:pt x="11" y="32"/>
                    <a:pt x="10" y="32"/>
                  </a:cubicBezTo>
                  <a:cubicBezTo>
                    <a:pt x="10" y="32"/>
                    <a:pt x="9" y="33"/>
                    <a:pt x="9" y="33"/>
                  </a:cubicBezTo>
                  <a:cubicBezTo>
                    <a:pt x="8" y="33"/>
                    <a:pt x="5" y="32"/>
                    <a:pt x="4" y="32"/>
                  </a:cubicBezTo>
                  <a:cubicBezTo>
                    <a:pt x="3" y="30"/>
                    <a:pt x="3" y="30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3" y="25"/>
                    <a:pt x="1" y="21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2" y="13"/>
                    <a:pt x="1" y="11"/>
                  </a:cubicBezTo>
                  <a:close/>
                  <a:moveTo>
                    <a:pt x="50" y="34"/>
                  </a:moveTo>
                  <a:cubicBezTo>
                    <a:pt x="50" y="34"/>
                    <a:pt x="51" y="35"/>
                    <a:pt x="51" y="35"/>
                  </a:cubicBezTo>
                  <a:cubicBezTo>
                    <a:pt x="53" y="36"/>
                    <a:pt x="55" y="35"/>
                    <a:pt x="53" y="35"/>
                  </a:cubicBezTo>
                  <a:cubicBezTo>
                    <a:pt x="52" y="34"/>
                    <a:pt x="51" y="34"/>
                    <a:pt x="50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1" name="Freeform 10">
              <a:extLst>
                <a:ext uri="{FF2B5EF4-FFF2-40B4-BE49-F238E27FC236}">
                  <a16:creationId xmlns:a16="http://schemas.microsoft.com/office/drawing/2014/main" id="{A786725E-823B-A034-989E-C1B441552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987" y="2924835"/>
              <a:ext cx="269113" cy="237637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2" name="Freeform 11">
              <a:extLst>
                <a:ext uri="{FF2B5EF4-FFF2-40B4-BE49-F238E27FC236}">
                  <a16:creationId xmlns:a16="http://schemas.microsoft.com/office/drawing/2014/main" id="{B1609402-625A-ACC7-8346-044DC8E5E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0449" y="3101484"/>
              <a:ext cx="211303" cy="521539"/>
            </a:xfrm>
            <a:custGeom>
              <a:avLst/>
              <a:gdLst>
                <a:gd name="T0" fmla="*/ 24 w 33"/>
                <a:gd name="T1" fmla="*/ 8 h 77"/>
                <a:gd name="T2" fmla="*/ 21 w 33"/>
                <a:gd name="T3" fmla="*/ 7 h 77"/>
                <a:gd name="T4" fmla="*/ 18 w 33"/>
                <a:gd name="T5" fmla="*/ 4 h 77"/>
                <a:gd name="T6" fmla="*/ 17 w 33"/>
                <a:gd name="T7" fmla="*/ 1 h 77"/>
                <a:gd name="T8" fmla="*/ 13 w 33"/>
                <a:gd name="T9" fmla="*/ 0 h 77"/>
                <a:gd name="T10" fmla="*/ 8 w 33"/>
                <a:gd name="T11" fmla="*/ 2 h 77"/>
                <a:gd name="T12" fmla="*/ 2 w 33"/>
                <a:gd name="T13" fmla="*/ 1 h 77"/>
                <a:gd name="T14" fmla="*/ 2 w 33"/>
                <a:gd name="T15" fmla="*/ 6 h 77"/>
                <a:gd name="T16" fmla="*/ 3 w 33"/>
                <a:gd name="T17" fmla="*/ 9 h 77"/>
                <a:gd name="T18" fmla="*/ 5 w 33"/>
                <a:gd name="T19" fmla="*/ 11 h 77"/>
                <a:gd name="T20" fmla="*/ 9 w 33"/>
                <a:gd name="T21" fmla="*/ 10 h 77"/>
                <a:gd name="T22" fmla="*/ 12 w 33"/>
                <a:gd name="T23" fmla="*/ 12 h 77"/>
                <a:gd name="T24" fmla="*/ 11 w 33"/>
                <a:gd name="T25" fmla="*/ 15 h 77"/>
                <a:gd name="T26" fmla="*/ 8 w 33"/>
                <a:gd name="T27" fmla="*/ 17 h 77"/>
                <a:gd name="T28" fmla="*/ 10 w 33"/>
                <a:gd name="T29" fmla="*/ 21 h 77"/>
                <a:gd name="T30" fmla="*/ 13 w 33"/>
                <a:gd name="T31" fmla="*/ 27 h 77"/>
                <a:gd name="T32" fmla="*/ 15 w 33"/>
                <a:gd name="T33" fmla="*/ 29 h 77"/>
                <a:gd name="T34" fmla="*/ 19 w 33"/>
                <a:gd name="T35" fmla="*/ 32 h 77"/>
                <a:gd name="T36" fmla="*/ 21 w 33"/>
                <a:gd name="T37" fmla="*/ 36 h 77"/>
                <a:gd name="T38" fmla="*/ 23 w 33"/>
                <a:gd name="T39" fmla="*/ 39 h 77"/>
                <a:gd name="T40" fmla="*/ 23 w 33"/>
                <a:gd name="T41" fmla="*/ 43 h 77"/>
                <a:gd name="T42" fmla="*/ 24 w 33"/>
                <a:gd name="T43" fmla="*/ 48 h 77"/>
                <a:gd name="T44" fmla="*/ 25 w 33"/>
                <a:gd name="T45" fmla="*/ 52 h 77"/>
                <a:gd name="T46" fmla="*/ 23 w 33"/>
                <a:gd name="T47" fmla="*/ 57 h 77"/>
                <a:gd name="T48" fmla="*/ 22 w 33"/>
                <a:gd name="T49" fmla="*/ 60 h 77"/>
                <a:gd name="T50" fmla="*/ 18 w 33"/>
                <a:gd name="T51" fmla="*/ 61 h 77"/>
                <a:gd name="T52" fmla="*/ 16 w 33"/>
                <a:gd name="T53" fmla="*/ 62 h 77"/>
                <a:gd name="T54" fmla="*/ 13 w 33"/>
                <a:gd name="T55" fmla="*/ 64 h 77"/>
                <a:gd name="T56" fmla="*/ 9 w 33"/>
                <a:gd name="T57" fmla="*/ 67 h 77"/>
                <a:gd name="T58" fmla="*/ 11 w 33"/>
                <a:gd name="T59" fmla="*/ 73 h 77"/>
                <a:gd name="T60" fmla="*/ 12 w 33"/>
                <a:gd name="T61" fmla="*/ 75 h 77"/>
                <a:gd name="T62" fmla="*/ 14 w 33"/>
                <a:gd name="T63" fmla="*/ 74 h 77"/>
                <a:gd name="T64" fmla="*/ 15 w 33"/>
                <a:gd name="T65" fmla="*/ 71 h 77"/>
                <a:gd name="T66" fmla="*/ 17 w 33"/>
                <a:gd name="T67" fmla="*/ 71 h 77"/>
                <a:gd name="T68" fmla="*/ 18 w 33"/>
                <a:gd name="T69" fmla="*/ 71 h 77"/>
                <a:gd name="T70" fmla="*/ 18 w 33"/>
                <a:gd name="T71" fmla="*/ 70 h 77"/>
                <a:gd name="T72" fmla="*/ 16 w 33"/>
                <a:gd name="T73" fmla="*/ 68 h 77"/>
                <a:gd name="T74" fmla="*/ 20 w 33"/>
                <a:gd name="T75" fmla="*/ 68 h 77"/>
                <a:gd name="T76" fmla="*/ 22 w 33"/>
                <a:gd name="T77" fmla="*/ 67 h 77"/>
                <a:gd name="T78" fmla="*/ 23 w 33"/>
                <a:gd name="T79" fmla="*/ 67 h 77"/>
                <a:gd name="T80" fmla="*/ 27 w 33"/>
                <a:gd name="T81" fmla="*/ 65 h 77"/>
                <a:gd name="T82" fmla="*/ 31 w 33"/>
                <a:gd name="T83" fmla="*/ 60 h 77"/>
                <a:gd name="T84" fmla="*/ 31 w 33"/>
                <a:gd name="T85" fmla="*/ 56 h 77"/>
                <a:gd name="T86" fmla="*/ 33 w 33"/>
                <a:gd name="T87" fmla="*/ 54 h 77"/>
                <a:gd name="T88" fmla="*/ 31 w 33"/>
                <a:gd name="T89" fmla="*/ 51 h 77"/>
                <a:gd name="T90" fmla="*/ 30 w 33"/>
                <a:gd name="T91" fmla="*/ 47 h 77"/>
                <a:gd name="T92" fmla="*/ 29 w 33"/>
                <a:gd name="T93" fmla="*/ 45 h 77"/>
                <a:gd name="T94" fmla="*/ 27 w 33"/>
                <a:gd name="T95" fmla="*/ 40 h 77"/>
                <a:gd name="T96" fmla="*/ 24 w 33"/>
                <a:gd name="T97" fmla="*/ 36 h 77"/>
                <a:gd name="T98" fmla="*/ 22 w 33"/>
                <a:gd name="T99" fmla="*/ 32 h 77"/>
                <a:gd name="T100" fmla="*/ 17 w 33"/>
                <a:gd name="T101" fmla="*/ 27 h 77"/>
                <a:gd name="T102" fmla="*/ 15 w 33"/>
                <a:gd name="T103" fmla="*/ 21 h 77"/>
                <a:gd name="T104" fmla="*/ 17 w 33"/>
                <a:gd name="T105" fmla="*/ 17 h 77"/>
                <a:gd name="T106" fmla="*/ 21 w 33"/>
                <a:gd name="T107" fmla="*/ 12 h 77"/>
                <a:gd name="T108" fmla="*/ 24 w 33"/>
                <a:gd name="T109" fmla="*/ 10 h 77"/>
                <a:gd name="T110" fmla="*/ 26 w 33"/>
                <a:gd name="T111" fmla="*/ 8 h 77"/>
                <a:gd name="T112" fmla="*/ 13 w 33"/>
                <a:gd name="T113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77">
                  <a:moveTo>
                    <a:pt x="26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1" y="69"/>
                  </a:cubicBezTo>
                  <a:cubicBezTo>
                    <a:pt x="11" y="68"/>
                    <a:pt x="11" y="74"/>
                    <a:pt x="11" y="73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0" y="77"/>
                    <a:pt x="12" y="76"/>
                  </a:cubicBezTo>
                  <a:cubicBezTo>
                    <a:pt x="13" y="76"/>
                    <a:pt x="14" y="74"/>
                    <a:pt x="14" y="74"/>
                  </a:cubicBezTo>
                  <a:cubicBezTo>
                    <a:pt x="15" y="74"/>
                    <a:pt x="16" y="74"/>
                    <a:pt x="16" y="74"/>
                  </a:cubicBezTo>
                  <a:cubicBezTo>
                    <a:pt x="16" y="73"/>
                    <a:pt x="16" y="72"/>
                    <a:pt x="15" y="71"/>
                  </a:cubicBezTo>
                  <a:cubicBezTo>
                    <a:pt x="15" y="70"/>
                    <a:pt x="14" y="68"/>
                    <a:pt x="15" y="68"/>
                  </a:cubicBezTo>
                  <a:cubicBezTo>
                    <a:pt x="16" y="69"/>
                    <a:pt x="16" y="70"/>
                    <a:pt x="17" y="71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6" y="69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5" y="67"/>
                    <a:pt x="15" y="67"/>
                  </a:cubicBezTo>
                  <a:cubicBezTo>
                    <a:pt x="17" y="67"/>
                    <a:pt x="18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8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2" y="66"/>
                    <a:pt x="23" y="67"/>
                    <a:pt x="23" y="67"/>
                  </a:cubicBezTo>
                  <a:cubicBezTo>
                    <a:pt x="24" y="67"/>
                    <a:pt x="24" y="66"/>
                    <a:pt x="25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5"/>
                    <a:pt x="30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3" y="57"/>
                    <a:pt x="31" y="57"/>
                    <a:pt x="31" y="56"/>
                  </a:cubicBezTo>
                  <a:cubicBezTo>
                    <a:pt x="32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2"/>
                    <a:pt x="31" y="51"/>
                    <a:pt x="31" y="51"/>
                  </a:cubicBezTo>
                  <a:cubicBezTo>
                    <a:pt x="31" y="50"/>
                    <a:pt x="31" y="49"/>
                    <a:pt x="31" y="48"/>
                  </a:cubicBezTo>
                  <a:cubicBezTo>
                    <a:pt x="31" y="48"/>
                    <a:pt x="30" y="47"/>
                    <a:pt x="30" y="47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30" y="43"/>
                    <a:pt x="29" y="42"/>
                  </a:cubicBezTo>
                  <a:cubicBezTo>
                    <a:pt x="29" y="42"/>
                    <a:pt x="27" y="40"/>
                    <a:pt x="27" y="40"/>
                  </a:cubicBezTo>
                  <a:cubicBezTo>
                    <a:pt x="26" y="39"/>
                    <a:pt x="27" y="38"/>
                    <a:pt x="26" y="37"/>
                  </a:cubicBezTo>
                  <a:cubicBezTo>
                    <a:pt x="26" y="37"/>
                    <a:pt x="24" y="36"/>
                    <a:pt x="24" y="36"/>
                  </a:cubicBezTo>
                  <a:cubicBezTo>
                    <a:pt x="24" y="36"/>
                    <a:pt x="22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7" y="28"/>
                    <a:pt x="18" y="28"/>
                    <a:pt x="17" y="27"/>
                  </a:cubicBezTo>
                  <a:cubicBezTo>
                    <a:pt x="16" y="26"/>
                    <a:pt x="14" y="24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7"/>
                    <a:pt x="17" y="17"/>
                    <a:pt x="17" y="17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2"/>
                    <a:pt x="21" y="12"/>
                  </a:cubicBezTo>
                  <a:cubicBezTo>
                    <a:pt x="21" y="11"/>
                    <a:pt x="22" y="12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7" y="9"/>
                    <a:pt x="26" y="8"/>
                  </a:cubicBezTo>
                  <a:close/>
                  <a:moveTo>
                    <a:pt x="13" y="65"/>
                  </a:moveTo>
                  <a:cubicBezTo>
                    <a:pt x="14" y="65"/>
                    <a:pt x="15" y="67"/>
                    <a:pt x="13" y="67"/>
                  </a:cubicBezTo>
                  <a:cubicBezTo>
                    <a:pt x="13" y="67"/>
                    <a:pt x="12" y="65"/>
                    <a:pt x="13" y="6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3" name="Freeform 12">
              <a:extLst>
                <a:ext uri="{FF2B5EF4-FFF2-40B4-BE49-F238E27FC236}">
                  <a16:creationId xmlns:a16="http://schemas.microsoft.com/office/drawing/2014/main" id="{6EF30ACC-D891-2C29-A3F3-1F43104B2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7478" y="3486331"/>
              <a:ext cx="402672" cy="405876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4" name="Freeform 13">
              <a:extLst>
                <a:ext uri="{FF2B5EF4-FFF2-40B4-BE49-F238E27FC236}">
                  <a16:creationId xmlns:a16="http://schemas.microsoft.com/office/drawing/2014/main" id="{DBA511A5-71CA-0F08-E5C0-380EFB57D9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2176" y="4474733"/>
              <a:ext cx="31895" cy="67295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5" name="Freeform 14">
              <a:extLst>
                <a:ext uri="{FF2B5EF4-FFF2-40B4-BE49-F238E27FC236}">
                  <a16:creationId xmlns:a16="http://schemas.microsoft.com/office/drawing/2014/main" id="{C5B9BD1A-92DC-4783-D363-B3A1712A0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907" y="2237158"/>
              <a:ext cx="486395" cy="336476"/>
            </a:xfrm>
            <a:custGeom>
              <a:avLst/>
              <a:gdLst>
                <a:gd name="T0" fmla="*/ 65 w 76"/>
                <a:gd name="T1" fmla="*/ 19 h 50"/>
                <a:gd name="T2" fmla="*/ 60 w 76"/>
                <a:gd name="T3" fmla="*/ 21 h 50"/>
                <a:gd name="T4" fmla="*/ 56 w 76"/>
                <a:gd name="T5" fmla="*/ 25 h 50"/>
                <a:gd name="T6" fmla="*/ 53 w 76"/>
                <a:gd name="T7" fmla="*/ 27 h 50"/>
                <a:gd name="T8" fmla="*/ 51 w 76"/>
                <a:gd name="T9" fmla="*/ 25 h 50"/>
                <a:gd name="T10" fmla="*/ 44 w 76"/>
                <a:gd name="T11" fmla="*/ 23 h 50"/>
                <a:gd name="T12" fmla="*/ 43 w 76"/>
                <a:gd name="T13" fmla="*/ 21 h 50"/>
                <a:gd name="T14" fmla="*/ 39 w 76"/>
                <a:gd name="T15" fmla="*/ 19 h 50"/>
                <a:gd name="T16" fmla="*/ 36 w 76"/>
                <a:gd name="T17" fmla="*/ 18 h 50"/>
                <a:gd name="T18" fmla="*/ 26 w 76"/>
                <a:gd name="T19" fmla="*/ 16 h 50"/>
                <a:gd name="T20" fmla="*/ 25 w 76"/>
                <a:gd name="T21" fmla="*/ 9 h 50"/>
                <a:gd name="T22" fmla="*/ 21 w 76"/>
                <a:gd name="T23" fmla="*/ 13 h 50"/>
                <a:gd name="T24" fmla="*/ 17 w 76"/>
                <a:gd name="T25" fmla="*/ 11 h 50"/>
                <a:gd name="T26" fmla="*/ 13 w 76"/>
                <a:gd name="T27" fmla="*/ 14 h 50"/>
                <a:gd name="T28" fmla="*/ 14 w 76"/>
                <a:gd name="T29" fmla="*/ 13 h 50"/>
                <a:gd name="T30" fmla="*/ 13 w 76"/>
                <a:gd name="T31" fmla="*/ 10 h 50"/>
                <a:gd name="T32" fmla="*/ 10 w 76"/>
                <a:gd name="T33" fmla="*/ 10 h 50"/>
                <a:gd name="T34" fmla="*/ 10 w 76"/>
                <a:gd name="T35" fmla="*/ 8 h 50"/>
                <a:gd name="T36" fmla="*/ 10 w 76"/>
                <a:gd name="T37" fmla="*/ 5 h 50"/>
                <a:gd name="T38" fmla="*/ 11 w 76"/>
                <a:gd name="T39" fmla="*/ 1 h 50"/>
                <a:gd name="T40" fmla="*/ 5 w 76"/>
                <a:gd name="T41" fmla="*/ 1 h 50"/>
                <a:gd name="T42" fmla="*/ 0 w 76"/>
                <a:gd name="T43" fmla="*/ 23 h 50"/>
                <a:gd name="T44" fmla="*/ 5 w 76"/>
                <a:gd name="T45" fmla="*/ 22 h 50"/>
                <a:gd name="T46" fmla="*/ 3 w 76"/>
                <a:gd name="T47" fmla="*/ 20 h 50"/>
                <a:gd name="T48" fmla="*/ 7 w 76"/>
                <a:gd name="T49" fmla="*/ 19 h 50"/>
                <a:gd name="T50" fmla="*/ 9 w 76"/>
                <a:gd name="T51" fmla="*/ 16 h 50"/>
                <a:gd name="T52" fmla="*/ 12 w 76"/>
                <a:gd name="T53" fmla="*/ 17 h 50"/>
                <a:gd name="T54" fmla="*/ 13 w 76"/>
                <a:gd name="T55" fmla="*/ 22 h 50"/>
                <a:gd name="T56" fmla="*/ 16 w 76"/>
                <a:gd name="T57" fmla="*/ 25 h 50"/>
                <a:gd name="T58" fmla="*/ 16 w 76"/>
                <a:gd name="T59" fmla="*/ 27 h 50"/>
                <a:gd name="T60" fmla="*/ 20 w 76"/>
                <a:gd name="T61" fmla="*/ 27 h 50"/>
                <a:gd name="T62" fmla="*/ 24 w 76"/>
                <a:gd name="T63" fmla="*/ 26 h 50"/>
                <a:gd name="T64" fmla="*/ 28 w 76"/>
                <a:gd name="T65" fmla="*/ 28 h 50"/>
                <a:gd name="T66" fmla="*/ 29 w 76"/>
                <a:gd name="T67" fmla="*/ 32 h 50"/>
                <a:gd name="T68" fmla="*/ 31 w 76"/>
                <a:gd name="T69" fmla="*/ 35 h 50"/>
                <a:gd name="T70" fmla="*/ 34 w 76"/>
                <a:gd name="T71" fmla="*/ 37 h 50"/>
                <a:gd name="T72" fmla="*/ 38 w 76"/>
                <a:gd name="T73" fmla="*/ 41 h 50"/>
                <a:gd name="T74" fmla="*/ 42 w 76"/>
                <a:gd name="T75" fmla="*/ 41 h 50"/>
                <a:gd name="T76" fmla="*/ 45 w 76"/>
                <a:gd name="T77" fmla="*/ 42 h 50"/>
                <a:gd name="T78" fmla="*/ 48 w 76"/>
                <a:gd name="T79" fmla="*/ 43 h 50"/>
                <a:gd name="T80" fmla="*/ 45 w 76"/>
                <a:gd name="T81" fmla="*/ 46 h 50"/>
                <a:gd name="T82" fmla="*/ 47 w 76"/>
                <a:gd name="T83" fmla="*/ 48 h 50"/>
                <a:gd name="T84" fmla="*/ 51 w 76"/>
                <a:gd name="T85" fmla="*/ 50 h 50"/>
                <a:gd name="T86" fmla="*/ 53 w 76"/>
                <a:gd name="T87" fmla="*/ 47 h 50"/>
                <a:gd name="T88" fmla="*/ 55 w 76"/>
                <a:gd name="T89" fmla="*/ 44 h 50"/>
                <a:gd name="T90" fmla="*/ 53 w 76"/>
                <a:gd name="T91" fmla="*/ 40 h 50"/>
                <a:gd name="T92" fmla="*/ 51 w 76"/>
                <a:gd name="T93" fmla="*/ 37 h 50"/>
                <a:gd name="T94" fmla="*/ 57 w 76"/>
                <a:gd name="T95" fmla="*/ 35 h 50"/>
                <a:gd name="T96" fmla="*/ 58 w 76"/>
                <a:gd name="T97" fmla="*/ 32 h 50"/>
                <a:gd name="T98" fmla="*/ 58 w 76"/>
                <a:gd name="T99" fmla="*/ 29 h 50"/>
                <a:gd name="T100" fmla="*/ 62 w 76"/>
                <a:gd name="T101" fmla="*/ 29 h 50"/>
                <a:gd name="T102" fmla="*/ 66 w 76"/>
                <a:gd name="T103" fmla="*/ 27 h 50"/>
                <a:gd name="T104" fmla="*/ 64 w 76"/>
                <a:gd name="T105" fmla="*/ 30 h 50"/>
                <a:gd name="T106" fmla="*/ 66 w 76"/>
                <a:gd name="T107" fmla="*/ 33 h 50"/>
                <a:gd name="T108" fmla="*/ 71 w 76"/>
                <a:gd name="T109" fmla="*/ 31 h 50"/>
                <a:gd name="T110" fmla="*/ 73 w 76"/>
                <a:gd name="T111" fmla="*/ 27 h 50"/>
                <a:gd name="T112" fmla="*/ 69 w 76"/>
                <a:gd name="T113" fmla="*/ 24 h 50"/>
                <a:gd name="T114" fmla="*/ 64 w 76"/>
                <a:gd name="T115" fmla="*/ 23 h 50"/>
                <a:gd name="T116" fmla="*/ 68 w 76"/>
                <a:gd name="T117" fmla="*/ 20 h 50"/>
                <a:gd name="T118" fmla="*/ 65 w 76"/>
                <a:gd name="T11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50">
                  <a:moveTo>
                    <a:pt x="68" y="19"/>
                  </a:moveTo>
                  <a:cubicBezTo>
                    <a:pt x="68" y="19"/>
                    <a:pt x="67" y="19"/>
                    <a:pt x="65" y="19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2" y="20"/>
                    <a:pt x="60" y="20"/>
                    <a:pt x="60" y="21"/>
                  </a:cubicBezTo>
                  <a:cubicBezTo>
                    <a:pt x="60" y="22"/>
                    <a:pt x="58" y="22"/>
                    <a:pt x="58" y="22"/>
                  </a:cubicBezTo>
                  <a:cubicBezTo>
                    <a:pt x="57" y="22"/>
                    <a:pt x="56" y="25"/>
                    <a:pt x="56" y="25"/>
                  </a:cubicBezTo>
                  <a:cubicBezTo>
                    <a:pt x="56" y="25"/>
                    <a:pt x="54" y="25"/>
                    <a:pt x="53" y="25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7"/>
                    <a:pt x="52" y="26"/>
                    <a:pt x="51" y="25"/>
                  </a:cubicBezTo>
                  <a:cubicBezTo>
                    <a:pt x="51" y="24"/>
                    <a:pt x="49" y="24"/>
                    <a:pt x="48" y="24"/>
                  </a:cubicBezTo>
                  <a:cubicBezTo>
                    <a:pt x="47" y="25"/>
                    <a:pt x="45" y="24"/>
                    <a:pt x="44" y="23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1"/>
                    <a:pt x="43" y="22"/>
                    <a:pt x="43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8"/>
                    <a:pt x="37" y="17"/>
                    <a:pt x="37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2" y="17"/>
                    <a:pt x="31" y="17"/>
                  </a:cubicBezTo>
                  <a:cubicBezTo>
                    <a:pt x="29" y="16"/>
                    <a:pt x="26" y="16"/>
                    <a:pt x="26" y="16"/>
                  </a:cubicBezTo>
                  <a:cubicBezTo>
                    <a:pt x="26" y="16"/>
                    <a:pt x="25" y="13"/>
                    <a:pt x="25" y="12"/>
                  </a:cubicBezTo>
                  <a:cubicBezTo>
                    <a:pt x="25" y="11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1" y="12"/>
                    <a:pt x="21" y="13"/>
                  </a:cubicBezTo>
                  <a:cubicBezTo>
                    <a:pt x="20" y="13"/>
                    <a:pt x="18" y="13"/>
                    <a:pt x="17" y="13"/>
                  </a:cubicBezTo>
                  <a:cubicBezTo>
                    <a:pt x="17" y="13"/>
                    <a:pt x="18" y="11"/>
                    <a:pt x="17" y="11"/>
                  </a:cubicBezTo>
                  <a:cubicBezTo>
                    <a:pt x="16" y="11"/>
                    <a:pt x="15" y="14"/>
                    <a:pt x="14" y="15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4" y="1"/>
                    <a:pt x="0" y="3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8"/>
                    <a:pt x="53" y="47"/>
                  </a:cubicBezTo>
                  <a:cubicBezTo>
                    <a:pt x="53" y="46"/>
                    <a:pt x="54" y="46"/>
                    <a:pt x="55" y="46"/>
                  </a:cubicBezTo>
                  <a:cubicBezTo>
                    <a:pt x="56" y="45"/>
                    <a:pt x="56" y="44"/>
                    <a:pt x="55" y="44"/>
                  </a:cubicBezTo>
                  <a:cubicBezTo>
                    <a:pt x="54" y="43"/>
                    <a:pt x="55" y="42"/>
                    <a:pt x="55" y="41"/>
                  </a:cubicBezTo>
                  <a:cubicBezTo>
                    <a:pt x="56" y="40"/>
                    <a:pt x="54" y="40"/>
                    <a:pt x="53" y="40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2" y="36"/>
                    <a:pt x="54" y="36"/>
                    <a:pt x="54" y="37"/>
                  </a:cubicBezTo>
                  <a:cubicBezTo>
                    <a:pt x="53" y="38"/>
                    <a:pt x="56" y="36"/>
                    <a:pt x="57" y="35"/>
                  </a:cubicBezTo>
                  <a:cubicBezTo>
                    <a:pt x="57" y="35"/>
                    <a:pt x="58" y="33"/>
                    <a:pt x="57" y="34"/>
                  </a:cubicBezTo>
                  <a:cubicBezTo>
                    <a:pt x="57" y="35"/>
                    <a:pt x="57" y="32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58" y="29"/>
                    <a:pt x="58" y="29"/>
                  </a:cubicBezTo>
                  <a:cubicBezTo>
                    <a:pt x="58" y="28"/>
                    <a:pt x="60" y="28"/>
                    <a:pt x="60" y="28"/>
                  </a:cubicBezTo>
                  <a:cubicBezTo>
                    <a:pt x="60" y="28"/>
                    <a:pt x="60" y="29"/>
                    <a:pt x="62" y="29"/>
                  </a:cubicBezTo>
                  <a:cubicBezTo>
                    <a:pt x="63" y="30"/>
                    <a:pt x="63" y="28"/>
                    <a:pt x="63" y="28"/>
                  </a:cubicBezTo>
                  <a:cubicBezTo>
                    <a:pt x="64" y="28"/>
                    <a:pt x="66" y="27"/>
                    <a:pt x="66" y="27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6" y="32"/>
                    <a:pt x="66" y="33"/>
                  </a:cubicBezTo>
                  <a:cubicBezTo>
                    <a:pt x="66" y="34"/>
                    <a:pt x="68" y="32"/>
                    <a:pt x="68" y="32"/>
                  </a:cubicBezTo>
                  <a:cubicBezTo>
                    <a:pt x="68" y="32"/>
                    <a:pt x="69" y="31"/>
                    <a:pt x="71" y="31"/>
                  </a:cubicBezTo>
                  <a:cubicBezTo>
                    <a:pt x="72" y="31"/>
                    <a:pt x="74" y="29"/>
                    <a:pt x="75" y="28"/>
                  </a:cubicBezTo>
                  <a:cubicBezTo>
                    <a:pt x="76" y="27"/>
                    <a:pt x="75" y="28"/>
                    <a:pt x="73" y="27"/>
                  </a:cubicBezTo>
                  <a:cubicBezTo>
                    <a:pt x="71" y="26"/>
                    <a:pt x="71" y="26"/>
                    <a:pt x="70" y="26"/>
                  </a:cubicBezTo>
                  <a:cubicBezTo>
                    <a:pt x="68" y="26"/>
                    <a:pt x="69" y="25"/>
                    <a:pt x="69" y="24"/>
                  </a:cubicBezTo>
                  <a:cubicBezTo>
                    <a:pt x="69" y="23"/>
                    <a:pt x="68" y="24"/>
                    <a:pt x="67" y="24"/>
                  </a:cubicBezTo>
                  <a:cubicBezTo>
                    <a:pt x="66" y="25"/>
                    <a:pt x="66" y="23"/>
                    <a:pt x="64" y="23"/>
                  </a:cubicBezTo>
                  <a:cubicBezTo>
                    <a:pt x="63" y="23"/>
                    <a:pt x="65" y="22"/>
                    <a:pt x="66" y="22"/>
                  </a:cubicBezTo>
                  <a:cubicBezTo>
                    <a:pt x="67" y="21"/>
                    <a:pt x="67" y="21"/>
                    <a:pt x="68" y="20"/>
                  </a:cubicBezTo>
                  <a:cubicBezTo>
                    <a:pt x="69" y="19"/>
                    <a:pt x="67" y="19"/>
                    <a:pt x="67" y="19"/>
                  </a:cubicBezTo>
                  <a:cubicBezTo>
                    <a:pt x="67" y="19"/>
                    <a:pt x="67" y="19"/>
                    <a:pt x="65" y="19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6" name="Freeform 15">
              <a:extLst>
                <a:ext uri="{FF2B5EF4-FFF2-40B4-BE49-F238E27FC236}">
                  <a16:creationId xmlns:a16="http://schemas.microsoft.com/office/drawing/2014/main" id="{0BCA1202-A989-87EC-7DDD-2DA7BDF985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0383" y="2073126"/>
              <a:ext cx="1690425" cy="933725"/>
            </a:xfrm>
            <a:custGeom>
              <a:avLst/>
              <a:gdLst>
                <a:gd name="T0" fmla="*/ 10 w 264"/>
                <a:gd name="T1" fmla="*/ 7 h 138"/>
                <a:gd name="T2" fmla="*/ 9 w 264"/>
                <a:gd name="T3" fmla="*/ 11 h 138"/>
                <a:gd name="T4" fmla="*/ 58 w 264"/>
                <a:gd name="T5" fmla="*/ 46 h 138"/>
                <a:gd name="T6" fmla="*/ 236 w 264"/>
                <a:gd name="T7" fmla="*/ 50 h 138"/>
                <a:gd name="T8" fmla="*/ 152 w 264"/>
                <a:gd name="T9" fmla="*/ 113 h 138"/>
                <a:gd name="T10" fmla="*/ 176 w 264"/>
                <a:gd name="T11" fmla="*/ 21 h 138"/>
                <a:gd name="T12" fmla="*/ 226 w 264"/>
                <a:gd name="T13" fmla="*/ 70 h 138"/>
                <a:gd name="T14" fmla="*/ 155 w 264"/>
                <a:gd name="T15" fmla="*/ 116 h 138"/>
                <a:gd name="T16" fmla="*/ 164 w 264"/>
                <a:gd name="T17" fmla="*/ 117 h 138"/>
                <a:gd name="T18" fmla="*/ 160 w 264"/>
                <a:gd name="T19" fmla="*/ 111 h 138"/>
                <a:gd name="T20" fmla="*/ 169 w 264"/>
                <a:gd name="T21" fmla="*/ 108 h 138"/>
                <a:gd name="T22" fmla="*/ 177 w 264"/>
                <a:gd name="T23" fmla="*/ 109 h 138"/>
                <a:gd name="T24" fmla="*/ 190 w 264"/>
                <a:gd name="T25" fmla="*/ 115 h 138"/>
                <a:gd name="T26" fmla="*/ 197 w 264"/>
                <a:gd name="T27" fmla="*/ 133 h 138"/>
                <a:gd name="T28" fmla="*/ 204 w 264"/>
                <a:gd name="T29" fmla="*/ 134 h 138"/>
                <a:gd name="T30" fmla="*/ 201 w 264"/>
                <a:gd name="T31" fmla="*/ 118 h 138"/>
                <a:gd name="T32" fmla="*/ 200 w 264"/>
                <a:gd name="T33" fmla="*/ 102 h 138"/>
                <a:gd name="T34" fmla="*/ 209 w 264"/>
                <a:gd name="T35" fmla="*/ 92 h 138"/>
                <a:gd name="T36" fmla="*/ 219 w 264"/>
                <a:gd name="T37" fmla="*/ 84 h 138"/>
                <a:gd name="T38" fmla="*/ 220 w 264"/>
                <a:gd name="T39" fmla="*/ 79 h 138"/>
                <a:gd name="T40" fmla="*/ 219 w 264"/>
                <a:gd name="T41" fmla="*/ 69 h 138"/>
                <a:gd name="T42" fmla="*/ 222 w 264"/>
                <a:gd name="T43" fmla="*/ 58 h 138"/>
                <a:gd name="T44" fmla="*/ 221 w 264"/>
                <a:gd name="T45" fmla="*/ 67 h 138"/>
                <a:gd name="T46" fmla="*/ 227 w 264"/>
                <a:gd name="T47" fmla="*/ 64 h 138"/>
                <a:gd name="T48" fmla="*/ 233 w 264"/>
                <a:gd name="T49" fmla="*/ 57 h 138"/>
                <a:gd name="T50" fmla="*/ 237 w 264"/>
                <a:gd name="T51" fmla="*/ 48 h 138"/>
                <a:gd name="T52" fmla="*/ 247 w 264"/>
                <a:gd name="T53" fmla="*/ 45 h 138"/>
                <a:gd name="T54" fmla="*/ 251 w 264"/>
                <a:gd name="T55" fmla="*/ 35 h 138"/>
                <a:gd name="T56" fmla="*/ 257 w 264"/>
                <a:gd name="T57" fmla="*/ 29 h 138"/>
                <a:gd name="T58" fmla="*/ 263 w 264"/>
                <a:gd name="T59" fmla="*/ 25 h 138"/>
                <a:gd name="T60" fmla="*/ 252 w 264"/>
                <a:gd name="T61" fmla="*/ 16 h 138"/>
                <a:gd name="T62" fmla="*/ 224 w 264"/>
                <a:gd name="T63" fmla="*/ 31 h 138"/>
                <a:gd name="T64" fmla="*/ 209 w 264"/>
                <a:gd name="T65" fmla="*/ 36 h 138"/>
                <a:gd name="T66" fmla="*/ 192 w 264"/>
                <a:gd name="T67" fmla="*/ 47 h 138"/>
                <a:gd name="T68" fmla="*/ 194 w 264"/>
                <a:gd name="T69" fmla="*/ 37 h 138"/>
                <a:gd name="T70" fmla="*/ 188 w 264"/>
                <a:gd name="T71" fmla="*/ 26 h 138"/>
                <a:gd name="T72" fmla="*/ 179 w 264"/>
                <a:gd name="T73" fmla="*/ 26 h 138"/>
                <a:gd name="T74" fmla="*/ 170 w 264"/>
                <a:gd name="T75" fmla="*/ 44 h 138"/>
                <a:gd name="T76" fmla="*/ 168 w 264"/>
                <a:gd name="T77" fmla="*/ 27 h 138"/>
                <a:gd name="T78" fmla="*/ 184 w 264"/>
                <a:gd name="T79" fmla="*/ 19 h 138"/>
                <a:gd name="T80" fmla="*/ 166 w 264"/>
                <a:gd name="T81" fmla="*/ 14 h 138"/>
                <a:gd name="T82" fmla="*/ 160 w 264"/>
                <a:gd name="T83" fmla="*/ 15 h 138"/>
                <a:gd name="T84" fmla="*/ 157 w 264"/>
                <a:gd name="T85" fmla="*/ 9 h 138"/>
                <a:gd name="T86" fmla="*/ 145 w 264"/>
                <a:gd name="T87" fmla="*/ 5 h 138"/>
                <a:gd name="T88" fmla="*/ 11 w 264"/>
                <a:gd name="T89" fmla="*/ 4 h 138"/>
                <a:gd name="T90" fmla="*/ 4 w 264"/>
                <a:gd name="T91" fmla="*/ 13 h 138"/>
                <a:gd name="T92" fmla="*/ 3 w 264"/>
                <a:gd name="T93" fmla="*/ 35 h 138"/>
                <a:gd name="T94" fmla="*/ 4 w 264"/>
                <a:gd name="T95" fmla="*/ 56 h 138"/>
                <a:gd name="T96" fmla="*/ 10 w 264"/>
                <a:gd name="T97" fmla="*/ 67 h 138"/>
                <a:gd name="T98" fmla="*/ 14 w 264"/>
                <a:gd name="T99" fmla="*/ 71 h 138"/>
                <a:gd name="T100" fmla="*/ 18 w 264"/>
                <a:gd name="T101" fmla="*/ 83 h 138"/>
                <a:gd name="T102" fmla="*/ 35 w 264"/>
                <a:gd name="T103" fmla="*/ 96 h 138"/>
                <a:gd name="T104" fmla="*/ 88 w 264"/>
                <a:gd name="T105" fmla="*/ 105 h 138"/>
                <a:gd name="T106" fmla="*/ 98 w 264"/>
                <a:gd name="T107" fmla="*/ 117 h 138"/>
                <a:gd name="T108" fmla="*/ 110 w 264"/>
                <a:gd name="T109" fmla="*/ 118 h 138"/>
                <a:gd name="T110" fmla="*/ 119 w 264"/>
                <a:gd name="T111" fmla="*/ 133 h 138"/>
                <a:gd name="T112" fmla="*/ 125 w 264"/>
                <a:gd name="T113" fmla="*/ 131 h 138"/>
                <a:gd name="T114" fmla="*/ 129 w 264"/>
                <a:gd name="T115" fmla="*/ 119 h 138"/>
                <a:gd name="T116" fmla="*/ 141 w 264"/>
                <a:gd name="T117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138">
                  <a:moveTo>
                    <a:pt x="192" y="39"/>
                  </a:moveTo>
                  <a:cubicBezTo>
                    <a:pt x="194" y="38"/>
                    <a:pt x="192" y="41"/>
                    <a:pt x="192" y="42"/>
                  </a:cubicBezTo>
                  <a:cubicBezTo>
                    <a:pt x="191" y="42"/>
                    <a:pt x="192" y="39"/>
                    <a:pt x="192" y="39"/>
                  </a:cubicBezTo>
                  <a:close/>
                  <a:moveTo>
                    <a:pt x="12" y="4"/>
                  </a:moveTo>
                  <a:cubicBezTo>
                    <a:pt x="12" y="5"/>
                    <a:pt x="12" y="4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1" y="7"/>
                    <a:pt x="12" y="9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1" y="8"/>
                    <a:pt x="10" y="7"/>
                  </a:cubicBezTo>
                  <a:cubicBezTo>
                    <a:pt x="10" y="7"/>
                    <a:pt x="9" y="5"/>
                    <a:pt x="10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lose/>
                  <a:moveTo>
                    <a:pt x="10" y="10"/>
                  </a:moveTo>
                  <a:cubicBezTo>
                    <a:pt x="10" y="10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lose/>
                  <a:moveTo>
                    <a:pt x="236" y="27"/>
                  </a:moveTo>
                  <a:cubicBezTo>
                    <a:pt x="236" y="28"/>
                    <a:pt x="237" y="29"/>
                    <a:pt x="236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29"/>
                    <a:pt x="236" y="28"/>
                    <a:pt x="236" y="28"/>
                  </a:cubicBezTo>
                  <a:lnTo>
                    <a:pt x="236" y="27"/>
                  </a:lnTo>
                  <a:close/>
                  <a:moveTo>
                    <a:pt x="54" y="43"/>
                  </a:moveTo>
                  <a:cubicBezTo>
                    <a:pt x="55" y="46"/>
                    <a:pt x="55" y="45"/>
                    <a:pt x="58" y="44"/>
                  </a:cubicBezTo>
                  <a:cubicBezTo>
                    <a:pt x="57" y="45"/>
                    <a:pt x="57" y="45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8" y="48"/>
                    <a:pt x="58" y="48"/>
                  </a:cubicBezTo>
                  <a:cubicBezTo>
                    <a:pt x="58" y="48"/>
                    <a:pt x="57" y="48"/>
                    <a:pt x="57" y="48"/>
                  </a:cubicBezTo>
                  <a:cubicBezTo>
                    <a:pt x="56" y="47"/>
                    <a:pt x="53" y="45"/>
                    <a:pt x="54" y="44"/>
                  </a:cubicBezTo>
                  <a:lnTo>
                    <a:pt x="54" y="43"/>
                  </a:lnTo>
                  <a:close/>
                  <a:moveTo>
                    <a:pt x="243" y="49"/>
                  </a:move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39" y="49"/>
                    <a:pt x="238" y="49"/>
                  </a:cubicBezTo>
                  <a:cubicBezTo>
                    <a:pt x="238" y="49"/>
                    <a:pt x="237" y="50"/>
                    <a:pt x="236" y="50"/>
                  </a:cubicBezTo>
                  <a:cubicBezTo>
                    <a:pt x="236" y="50"/>
                    <a:pt x="235" y="50"/>
                    <a:pt x="235" y="51"/>
                  </a:cubicBezTo>
                  <a:cubicBezTo>
                    <a:pt x="234" y="51"/>
                    <a:pt x="235" y="52"/>
                    <a:pt x="234" y="52"/>
                  </a:cubicBezTo>
                  <a:cubicBezTo>
                    <a:pt x="235" y="52"/>
                    <a:pt x="236" y="52"/>
                    <a:pt x="237" y="52"/>
                  </a:cubicBezTo>
                  <a:cubicBezTo>
                    <a:pt x="237" y="52"/>
                    <a:pt x="238" y="51"/>
                    <a:pt x="239" y="51"/>
                  </a:cubicBezTo>
                  <a:cubicBezTo>
                    <a:pt x="240" y="51"/>
                    <a:pt x="240" y="51"/>
                    <a:pt x="241" y="51"/>
                  </a:cubicBezTo>
                  <a:cubicBezTo>
                    <a:pt x="242" y="51"/>
                    <a:pt x="242" y="50"/>
                    <a:pt x="242" y="50"/>
                  </a:cubicBezTo>
                  <a:cubicBezTo>
                    <a:pt x="242" y="50"/>
                    <a:pt x="244" y="49"/>
                    <a:pt x="243" y="49"/>
                  </a:cubicBezTo>
                  <a:close/>
                  <a:moveTo>
                    <a:pt x="152" y="112"/>
                  </a:moveTo>
                  <a:cubicBezTo>
                    <a:pt x="152" y="112"/>
                    <a:pt x="153" y="113"/>
                    <a:pt x="152" y="113"/>
                  </a:cubicBezTo>
                  <a:cubicBezTo>
                    <a:pt x="152" y="113"/>
                    <a:pt x="151" y="111"/>
                    <a:pt x="152" y="112"/>
                  </a:cubicBezTo>
                  <a:close/>
                  <a:moveTo>
                    <a:pt x="158" y="115"/>
                  </a:moveTo>
                  <a:cubicBezTo>
                    <a:pt x="158" y="115"/>
                    <a:pt x="158" y="115"/>
                    <a:pt x="158" y="115"/>
                  </a:cubicBezTo>
                  <a:cubicBezTo>
                    <a:pt x="158" y="115"/>
                    <a:pt x="158" y="116"/>
                    <a:pt x="158" y="116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9" y="116"/>
                    <a:pt x="159" y="117"/>
                    <a:pt x="159" y="117"/>
                  </a:cubicBezTo>
                  <a:cubicBezTo>
                    <a:pt x="160" y="117"/>
                    <a:pt x="159" y="115"/>
                    <a:pt x="159" y="115"/>
                  </a:cubicBezTo>
                  <a:cubicBezTo>
                    <a:pt x="159" y="115"/>
                    <a:pt x="158" y="115"/>
                    <a:pt x="158" y="115"/>
                  </a:cubicBezTo>
                  <a:close/>
                  <a:moveTo>
                    <a:pt x="176" y="21"/>
                  </a:moveTo>
                  <a:cubicBezTo>
                    <a:pt x="176" y="21"/>
                    <a:pt x="175" y="22"/>
                    <a:pt x="175" y="22"/>
                  </a:cubicBezTo>
                  <a:cubicBezTo>
                    <a:pt x="177" y="22"/>
                    <a:pt x="176" y="21"/>
                    <a:pt x="176" y="21"/>
                  </a:cubicBezTo>
                  <a:cubicBezTo>
                    <a:pt x="176" y="21"/>
                    <a:pt x="176" y="21"/>
                    <a:pt x="176" y="21"/>
                  </a:cubicBezTo>
                  <a:close/>
                  <a:moveTo>
                    <a:pt x="252" y="43"/>
                  </a:moveTo>
                  <a:cubicBezTo>
                    <a:pt x="251" y="44"/>
                    <a:pt x="250" y="45"/>
                    <a:pt x="252" y="44"/>
                  </a:cubicBezTo>
                  <a:cubicBezTo>
                    <a:pt x="252" y="44"/>
                    <a:pt x="253" y="43"/>
                    <a:pt x="252" y="43"/>
                  </a:cubicBezTo>
                  <a:close/>
                  <a:moveTo>
                    <a:pt x="225" y="68"/>
                  </a:moveTo>
                  <a:cubicBezTo>
                    <a:pt x="225" y="68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70"/>
                    <a:pt x="225" y="68"/>
                    <a:pt x="225" y="68"/>
                  </a:cubicBezTo>
                  <a:close/>
                  <a:moveTo>
                    <a:pt x="220" y="86"/>
                  </a:moveTo>
                  <a:cubicBezTo>
                    <a:pt x="218" y="86"/>
                    <a:pt x="220" y="87"/>
                    <a:pt x="220" y="87"/>
                  </a:cubicBezTo>
                  <a:cubicBezTo>
                    <a:pt x="220" y="87"/>
                    <a:pt x="221" y="86"/>
                    <a:pt x="220" y="86"/>
                  </a:cubicBezTo>
                  <a:close/>
                  <a:moveTo>
                    <a:pt x="153" y="114"/>
                  </a:moveTo>
                  <a:cubicBezTo>
                    <a:pt x="153" y="114"/>
                    <a:pt x="153" y="114"/>
                    <a:pt x="153" y="114"/>
                  </a:cubicBezTo>
                  <a:cubicBezTo>
                    <a:pt x="152" y="114"/>
                    <a:pt x="153" y="114"/>
                    <a:pt x="153" y="114"/>
                  </a:cubicBezTo>
                  <a:close/>
                  <a:moveTo>
                    <a:pt x="153" y="116"/>
                  </a:moveTo>
                  <a:cubicBezTo>
                    <a:pt x="153" y="117"/>
                    <a:pt x="154" y="116"/>
                    <a:pt x="155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7" y="116"/>
                    <a:pt x="156" y="116"/>
                    <a:pt x="157" y="116"/>
                  </a:cubicBezTo>
                  <a:cubicBezTo>
                    <a:pt x="157" y="114"/>
                    <a:pt x="157" y="115"/>
                    <a:pt x="158" y="113"/>
                  </a:cubicBezTo>
                  <a:cubicBezTo>
                    <a:pt x="158" y="113"/>
                    <a:pt x="160" y="114"/>
                    <a:pt x="161" y="114"/>
                  </a:cubicBezTo>
                  <a:cubicBezTo>
                    <a:pt x="161" y="115"/>
                    <a:pt x="160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6"/>
                    <a:pt x="162" y="115"/>
                    <a:pt x="163" y="115"/>
                  </a:cubicBezTo>
                  <a:cubicBezTo>
                    <a:pt x="163" y="116"/>
                    <a:pt x="163" y="117"/>
                    <a:pt x="163" y="117"/>
                  </a:cubicBezTo>
                  <a:cubicBezTo>
                    <a:pt x="163" y="117"/>
                    <a:pt x="164" y="117"/>
                    <a:pt x="164" y="117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4" y="115"/>
                    <a:pt x="163" y="115"/>
                    <a:pt x="163" y="115"/>
                  </a:cubicBezTo>
                  <a:cubicBezTo>
                    <a:pt x="162" y="115"/>
                    <a:pt x="162" y="113"/>
                    <a:pt x="163" y="114"/>
                  </a:cubicBezTo>
                  <a:cubicBezTo>
                    <a:pt x="163" y="113"/>
                    <a:pt x="163" y="113"/>
                    <a:pt x="164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2" y="112"/>
                    <a:pt x="162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61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59" y="110"/>
                    <a:pt x="159" y="111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10"/>
                    <a:pt x="161" y="110"/>
                    <a:pt x="162" y="110"/>
                  </a:cubicBezTo>
                  <a:cubicBezTo>
                    <a:pt x="162" y="110"/>
                    <a:pt x="163" y="109"/>
                    <a:pt x="163" y="109"/>
                  </a:cubicBezTo>
                  <a:cubicBezTo>
                    <a:pt x="163" y="109"/>
                    <a:pt x="164" y="108"/>
                    <a:pt x="164" y="108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7" y="109"/>
                    <a:pt x="168" y="110"/>
                    <a:pt x="169" y="109"/>
                  </a:cubicBezTo>
                  <a:cubicBezTo>
                    <a:pt x="169" y="109"/>
                    <a:pt x="168" y="108"/>
                    <a:pt x="169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70" y="109"/>
                    <a:pt x="169" y="109"/>
                    <a:pt x="170" y="110"/>
                  </a:cubicBezTo>
                  <a:cubicBezTo>
                    <a:pt x="170" y="110"/>
                    <a:pt x="171" y="110"/>
                    <a:pt x="171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9"/>
                    <a:pt x="173" y="109"/>
                  </a:cubicBezTo>
                  <a:cubicBezTo>
                    <a:pt x="173" y="109"/>
                    <a:pt x="174" y="109"/>
                    <a:pt x="174" y="109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8"/>
                    <a:pt x="176" y="109"/>
                    <a:pt x="176" y="108"/>
                  </a:cubicBezTo>
                  <a:cubicBezTo>
                    <a:pt x="176" y="109"/>
                    <a:pt x="176" y="109"/>
                    <a:pt x="177" y="109"/>
                  </a:cubicBezTo>
                  <a:cubicBezTo>
                    <a:pt x="177" y="109"/>
                    <a:pt x="176" y="109"/>
                    <a:pt x="177" y="110"/>
                  </a:cubicBezTo>
                  <a:cubicBezTo>
                    <a:pt x="177" y="110"/>
                    <a:pt x="177" y="110"/>
                    <a:pt x="177" y="111"/>
                  </a:cubicBezTo>
                  <a:cubicBezTo>
                    <a:pt x="178" y="111"/>
                    <a:pt x="179" y="111"/>
                    <a:pt x="180" y="111"/>
                  </a:cubicBezTo>
                  <a:cubicBezTo>
                    <a:pt x="181" y="111"/>
                    <a:pt x="180" y="112"/>
                    <a:pt x="180" y="112"/>
                  </a:cubicBezTo>
                  <a:cubicBezTo>
                    <a:pt x="181" y="113"/>
                    <a:pt x="184" y="114"/>
                    <a:pt x="185" y="114"/>
                  </a:cubicBezTo>
                  <a:cubicBezTo>
                    <a:pt x="185" y="113"/>
                    <a:pt x="186" y="112"/>
                    <a:pt x="186" y="112"/>
                  </a:cubicBezTo>
                  <a:cubicBezTo>
                    <a:pt x="187" y="111"/>
                    <a:pt x="188" y="112"/>
                    <a:pt x="188" y="112"/>
                  </a:cubicBezTo>
                  <a:cubicBezTo>
                    <a:pt x="188" y="112"/>
                    <a:pt x="189" y="112"/>
                    <a:pt x="189" y="113"/>
                  </a:cubicBezTo>
                  <a:cubicBezTo>
                    <a:pt x="190" y="114"/>
                    <a:pt x="189" y="114"/>
                    <a:pt x="190" y="115"/>
                  </a:cubicBezTo>
                  <a:cubicBezTo>
                    <a:pt x="190" y="116"/>
                    <a:pt x="192" y="116"/>
                    <a:pt x="192" y="116"/>
                  </a:cubicBezTo>
                  <a:cubicBezTo>
                    <a:pt x="192" y="116"/>
                    <a:pt x="193" y="120"/>
                    <a:pt x="192" y="121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3"/>
                    <a:pt x="192" y="124"/>
                    <a:pt x="192" y="124"/>
                  </a:cubicBezTo>
                  <a:cubicBezTo>
                    <a:pt x="193" y="124"/>
                    <a:pt x="193" y="123"/>
                    <a:pt x="193" y="123"/>
                  </a:cubicBezTo>
                  <a:cubicBezTo>
                    <a:pt x="194" y="123"/>
                    <a:pt x="195" y="123"/>
                    <a:pt x="195" y="123"/>
                  </a:cubicBezTo>
                  <a:cubicBezTo>
                    <a:pt x="194" y="125"/>
                    <a:pt x="194" y="125"/>
                    <a:pt x="193" y="128"/>
                  </a:cubicBezTo>
                  <a:cubicBezTo>
                    <a:pt x="194" y="128"/>
                    <a:pt x="196" y="129"/>
                    <a:pt x="196" y="130"/>
                  </a:cubicBezTo>
                  <a:cubicBezTo>
                    <a:pt x="197" y="130"/>
                    <a:pt x="197" y="132"/>
                    <a:pt x="197" y="133"/>
                  </a:cubicBezTo>
                  <a:cubicBezTo>
                    <a:pt x="197" y="134"/>
                    <a:pt x="198" y="134"/>
                    <a:pt x="198" y="134"/>
                  </a:cubicBezTo>
                  <a:cubicBezTo>
                    <a:pt x="199" y="135"/>
                    <a:pt x="199" y="135"/>
                    <a:pt x="199" y="136"/>
                  </a:cubicBezTo>
                  <a:cubicBezTo>
                    <a:pt x="199" y="136"/>
                    <a:pt x="200" y="136"/>
                    <a:pt x="200" y="136"/>
                  </a:cubicBezTo>
                  <a:cubicBezTo>
                    <a:pt x="201" y="137"/>
                    <a:pt x="201" y="138"/>
                    <a:pt x="201" y="138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2" y="137"/>
                    <a:pt x="202" y="137"/>
                    <a:pt x="203" y="137"/>
                  </a:cubicBezTo>
                  <a:cubicBezTo>
                    <a:pt x="202" y="137"/>
                    <a:pt x="202" y="136"/>
                    <a:pt x="202" y="136"/>
                  </a:cubicBezTo>
                  <a:cubicBezTo>
                    <a:pt x="203" y="135"/>
                    <a:pt x="203" y="135"/>
                    <a:pt x="203" y="135"/>
                  </a:cubicBezTo>
                  <a:cubicBezTo>
                    <a:pt x="203" y="135"/>
                    <a:pt x="204" y="134"/>
                    <a:pt x="204" y="134"/>
                  </a:cubicBezTo>
                  <a:cubicBezTo>
                    <a:pt x="204" y="133"/>
                    <a:pt x="204" y="132"/>
                    <a:pt x="204" y="13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29"/>
                    <a:pt x="204" y="128"/>
                    <a:pt x="204" y="128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203" y="126"/>
                    <a:pt x="203" y="125"/>
                    <a:pt x="203" y="124"/>
                  </a:cubicBezTo>
                  <a:cubicBezTo>
                    <a:pt x="203" y="124"/>
                    <a:pt x="202" y="123"/>
                    <a:pt x="202" y="123"/>
                  </a:cubicBezTo>
                  <a:cubicBezTo>
                    <a:pt x="201" y="122"/>
                    <a:pt x="202" y="122"/>
                    <a:pt x="202" y="121"/>
                  </a:cubicBezTo>
                  <a:cubicBezTo>
                    <a:pt x="202" y="120"/>
                    <a:pt x="201" y="120"/>
                    <a:pt x="201" y="120"/>
                  </a:cubicBezTo>
                  <a:cubicBezTo>
                    <a:pt x="201" y="120"/>
                    <a:pt x="201" y="118"/>
                    <a:pt x="201" y="118"/>
                  </a:cubicBezTo>
                  <a:cubicBezTo>
                    <a:pt x="201" y="117"/>
                    <a:pt x="199" y="116"/>
                    <a:pt x="199" y="115"/>
                  </a:cubicBezTo>
                  <a:cubicBezTo>
                    <a:pt x="199" y="113"/>
                    <a:pt x="199" y="112"/>
                    <a:pt x="199" y="111"/>
                  </a:cubicBezTo>
                  <a:cubicBezTo>
                    <a:pt x="199" y="110"/>
                    <a:pt x="198" y="110"/>
                    <a:pt x="197" y="110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9" y="109"/>
                    <a:pt x="199" y="108"/>
                  </a:cubicBezTo>
                  <a:cubicBezTo>
                    <a:pt x="199" y="107"/>
                    <a:pt x="198" y="107"/>
                    <a:pt x="198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5"/>
                    <a:pt x="200" y="101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2" y="99"/>
                    <a:pt x="202" y="99"/>
                    <a:pt x="203" y="99"/>
                  </a:cubicBezTo>
                  <a:cubicBezTo>
                    <a:pt x="204" y="99"/>
                    <a:pt x="203" y="98"/>
                    <a:pt x="204" y="97"/>
                  </a:cubicBezTo>
                  <a:cubicBezTo>
                    <a:pt x="204" y="97"/>
                    <a:pt x="205" y="98"/>
                    <a:pt x="205" y="97"/>
                  </a:cubicBezTo>
                  <a:cubicBezTo>
                    <a:pt x="205" y="97"/>
                    <a:pt x="207" y="96"/>
                    <a:pt x="207" y="96"/>
                  </a:cubicBezTo>
                  <a:cubicBezTo>
                    <a:pt x="207" y="96"/>
                    <a:pt x="207" y="95"/>
                    <a:pt x="207" y="95"/>
                  </a:cubicBezTo>
                  <a:cubicBezTo>
                    <a:pt x="207" y="95"/>
                    <a:pt x="208" y="95"/>
                    <a:pt x="208" y="95"/>
                  </a:cubicBezTo>
                  <a:cubicBezTo>
                    <a:pt x="208" y="95"/>
                    <a:pt x="209" y="93"/>
                    <a:pt x="209" y="92"/>
                  </a:cubicBezTo>
                  <a:cubicBezTo>
                    <a:pt x="210" y="92"/>
                    <a:pt x="209" y="93"/>
                    <a:pt x="210" y="93"/>
                  </a:cubicBezTo>
                  <a:cubicBezTo>
                    <a:pt x="211" y="93"/>
                    <a:pt x="211" y="92"/>
                    <a:pt x="212" y="91"/>
                  </a:cubicBezTo>
                  <a:cubicBezTo>
                    <a:pt x="213" y="91"/>
                    <a:pt x="213" y="92"/>
                    <a:pt x="214" y="91"/>
                  </a:cubicBezTo>
                  <a:cubicBezTo>
                    <a:pt x="216" y="89"/>
                    <a:pt x="216" y="89"/>
                    <a:pt x="216" y="89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8" y="86"/>
                    <a:pt x="218" y="85"/>
                    <a:pt x="217" y="84"/>
                  </a:cubicBezTo>
                  <a:cubicBezTo>
                    <a:pt x="218" y="84"/>
                    <a:pt x="219" y="85"/>
                    <a:pt x="219" y="84"/>
                  </a:cubicBezTo>
                  <a:cubicBezTo>
                    <a:pt x="219" y="84"/>
                    <a:pt x="219" y="84"/>
                    <a:pt x="219" y="84"/>
                  </a:cubicBezTo>
                  <a:cubicBezTo>
                    <a:pt x="220" y="84"/>
                    <a:pt x="220" y="84"/>
                    <a:pt x="220" y="84"/>
                  </a:cubicBezTo>
                  <a:cubicBezTo>
                    <a:pt x="219" y="83"/>
                    <a:pt x="219" y="83"/>
                    <a:pt x="218" y="82"/>
                  </a:cubicBezTo>
                  <a:cubicBezTo>
                    <a:pt x="219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3"/>
                    <a:pt x="222" y="82"/>
                    <a:pt x="222" y="83"/>
                  </a:cubicBezTo>
                  <a:cubicBezTo>
                    <a:pt x="222" y="82"/>
                    <a:pt x="225" y="80"/>
                    <a:pt x="223" y="81"/>
                  </a:cubicBezTo>
                  <a:cubicBezTo>
                    <a:pt x="223" y="81"/>
                    <a:pt x="223" y="80"/>
                    <a:pt x="223" y="80"/>
                  </a:cubicBezTo>
                  <a:cubicBezTo>
                    <a:pt x="220" y="80"/>
                    <a:pt x="220" y="80"/>
                    <a:pt x="220" y="80"/>
                  </a:cubicBezTo>
                  <a:cubicBezTo>
                    <a:pt x="220" y="80"/>
                    <a:pt x="220" y="79"/>
                    <a:pt x="220" y="79"/>
                  </a:cubicBezTo>
                  <a:cubicBezTo>
                    <a:pt x="221" y="78"/>
                    <a:pt x="222" y="79"/>
                    <a:pt x="222" y="78"/>
                  </a:cubicBezTo>
                  <a:cubicBezTo>
                    <a:pt x="223" y="78"/>
                    <a:pt x="223" y="77"/>
                    <a:pt x="223" y="77"/>
                  </a:cubicBezTo>
                  <a:cubicBezTo>
                    <a:pt x="222" y="77"/>
                    <a:pt x="222" y="77"/>
                    <a:pt x="222" y="76"/>
                  </a:cubicBezTo>
                  <a:cubicBezTo>
                    <a:pt x="222" y="76"/>
                    <a:pt x="223" y="76"/>
                    <a:pt x="222" y="75"/>
                  </a:cubicBezTo>
                  <a:cubicBezTo>
                    <a:pt x="219" y="74"/>
                    <a:pt x="219" y="74"/>
                    <a:pt x="219" y="74"/>
                  </a:cubicBezTo>
                  <a:cubicBezTo>
                    <a:pt x="219" y="74"/>
                    <a:pt x="219" y="73"/>
                    <a:pt x="219" y="73"/>
                  </a:cubicBezTo>
                  <a:cubicBezTo>
                    <a:pt x="219" y="73"/>
                    <a:pt x="218" y="72"/>
                    <a:pt x="218" y="72"/>
                  </a:cubicBezTo>
                  <a:cubicBezTo>
                    <a:pt x="219" y="72"/>
                    <a:pt x="220" y="72"/>
                    <a:pt x="221" y="72"/>
                  </a:cubicBezTo>
                  <a:cubicBezTo>
                    <a:pt x="220" y="71"/>
                    <a:pt x="220" y="70"/>
                    <a:pt x="219" y="69"/>
                  </a:cubicBezTo>
                  <a:cubicBezTo>
                    <a:pt x="219" y="69"/>
                    <a:pt x="220" y="69"/>
                    <a:pt x="220" y="69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8" y="67"/>
                    <a:pt x="217" y="67"/>
                  </a:cubicBezTo>
                  <a:cubicBezTo>
                    <a:pt x="218" y="66"/>
                    <a:pt x="217" y="67"/>
                    <a:pt x="218" y="66"/>
                  </a:cubicBezTo>
                  <a:cubicBezTo>
                    <a:pt x="218" y="66"/>
                    <a:pt x="218" y="64"/>
                    <a:pt x="218" y="64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20" y="62"/>
                    <a:pt x="220" y="61"/>
                    <a:pt x="220" y="59"/>
                  </a:cubicBezTo>
                  <a:cubicBezTo>
                    <a:pt x="220" y="59"/>
                    <a:pt x="220" y="59"/>
                    <a:pt x="221" y="59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3" y="58"/>
                    <a:pt x="223" y="58"/>
                  </a:cubicBezTo>
                  <a:cubicBezTo>
                    <a:pt x="224" y="57"/>
                    <a:pt x="223" y="57"/>
                    <a:pt x="224" y="57"/>
                  </a:cubicBezTo>
                  <a:cubicBezTo>
                    <a:pt x="224" y="57"/>
                    <a:pt x="224" y="58"/>
                    <a:pt x="224" y="58"/>
                  </a:cubicBezTo>
                  <a:cubicBezTo>
                    <a:pt x="223" y="59"/>
                    <a:pt x="222" y="60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22" y="62"/>
                    <a:pt x="221" y="62"/>
                    <a:pt x="221" y="63"/>
                  </a:cubicBezTo>
                  <a:cubicBezTo>
                    <a:pt x="220" y="64"/>
                    <a:pt x="221" y="64"/>
                    <a:pt x="221" y="64"/>
                  </a:cubicBezTo>
                  <a:cubicBezTo>
                    <a:pt x="222" y="65"/>
                    <a:pt x="221" y="65"/>
                    <a:pt x="221" y="65"/>
                  </a:cubicBezTo>
                  <a:cubicBezTo>
                    <a:pt x="221" y="65"/>
                    <a:pt x="221" y="67"/>
                    <a:pt x="221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4" y="67"/>
                  </a:cubicBezTo>
                  <a:cubicBezTo>
                    <a:pt x="224" y="67"/>
                    <a:pt x="224" y="69"/>
                    <a:pt x="224" y="69"/>
                  </a:cubicBezTo>
                  <a:cubicBezTo>
                    <a:pt x="224" y="68"/>
                    <a:pt x="226" y="68"/>
                    <a:pt x="227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6" y="67"/>
                    <a:pt x="226" y="66"/>
                  </a:cubicBezTo>
                  <a:cubicBezTo>
                    <a:pt x="226" y="66"/>
                    <a:pt x="226" y="66"/>
                    <a:pt x="227" y="66"/>
                  </a:cubicBezTo>
                  <a:cubicBezTo>
                    <a:pt x="227" y="66"/>
                    <a:pt x="227" y="65"/>
                    <a:pt x="227" y="6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7" y="63"/>
                    <a:pt x="227" y="63"/>
                    <a:pt x="227" y="6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6" y="62"/>
                    <a:pt x="226" y="61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59"/>
                    <a:pt x="226" y="59"/>
                  </a:cubicBezTo>
                  <a:cubicBezTo>
                    <a:pt x="227" y="59"/>
                    <a:pt x="228" y="60"/>
                    <a:pt x="228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59"/>
                    <a:pt x="231" y="58"/>
                    <a:pt x="232" y="57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3" y="57"/>
                    <a:pt x="233" y="56"/>
                    <a:pt x="234" y="56"/>
                  </a:cubicBezTo>
                  <a:cubicBezTo>
                    <a:pt x="234" y="55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3" y="52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0"/>
                    <a:pt x="236" y="48"/>
                    <a:pt x="236" y="48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6" y="47"/>
                    <a:pt x="237" y="48"/>
                    <a:pt x="237" y="48"/>
                  </a:cubicBezTo>
                  <a:cubicBezTo>
                    <a:pt x="238" y="48"/>
                    <a:pt x="238" y="47"/>
                    <a:pt x="239" y="47"/>
                  </a:cubicBezTo>
                  <a:cubicBezTo>
                    <a:pt x="239" y="47"/>
                    <a:pt x="240" y="47"/>
                    <a:pt x="240" y="47"/>
                  </a:cubicBezTo>
                  <a:cubicBezTo>
                    <a:pt x="240" y="47"/>
                    <a:pt x="240" y="46"/>
                    <a:pt x="241" y="46"/>
                  </a:cubicBezTo>
                  <a:cubicBezTo>
                    <a:pt x="242" y="45"/>
                    <a:pt x="243" y="46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7"/>
                    <a:pt x="244" y="46"/>
                    <a:pt x="245" y="46"/>
                  </a:cubicBezTo>
                  <a:cubicBezTo>
                    <a:pt x="244" y="46"/>
                    <a:pt x="245" y="44"/>
                    <a:pt x="245" y="43"/>
                  </a:cubicBezTo>
                  <a:cubicBezTo>
                    <a:pt x="245" y="44"/>
                    <a:pt x="246" y="43"/>
                    <a:pt x="247" y="44"/>
                  </a:cubicBezTo>
                  <a:cubicBezTo>
                    <a:pt x="247" y="44"/>
                    <a:pt x="247" y="45"/>
                    <a:pt x="247" y="45"/>
                  </a:cubicBezTo>
                  <a:cubicBezTo>
                    <a:pt x="247" y="45"/>
                    <a:pt x="247" y="45"/>
                    <a:pt x="248" y="45"/>
                  </a:cubicBezTo>
                  <a:cubicBezTo>
                    <a:pt x="248" y="45"/>
                    <a:pt x="249" y="44"/>
                    <a:pt x="249" y="44"/>
                  </a:cubicBezTo>
                  <a:cubicBezTo>
                    <a:pt x="249" y="44"/>
                    <a:pt x="250" y="44"/>
                    <a:pt x="250" y="44"/>
                  </a:cubicBezTo>
                  <a:cubicBezTo>
                    <a:pt x="250" y="44"/>
                    <a:pt x="250" y="43"/>
                    <a:pt x="249" y="43"/>
                  </a:cubicBezTo>
                  <a:cubicBezTo>
                    <a:pt x="249" y="43"/>
                    <a:pt x="247" y="42"/>
                    <a:pt x="247" y="42"/>
                  </a:cubicBezTo>
                  <a:cubicBezTo>
                    <a:pt x="246" y="42"/>
                    <a:pt x="247" y="41"/>
                    <a:pt x="247" y="41"/>
                  </a:cubicBezTo>
                  <a:cubicBezTo>
                    <a:pt x="247" y="41"/>
                    <a:pt x="248" y="41"/>
                    <a:pt x="249" y="40"/>
                  </a:cubicBezTo>
                  <a:cubicBezTo>
                    <a:pt x="247" y="38"/>
                    <a:pt x="249" y="38"/>
                    <a:pt x="251" y="36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4"/>
                    <a:pt x="251" y="33"/>
                  </a:cubicBezTo>
                  <a:cubicBezTo>
                    <a:pt x="252" y="33"/>
                    <a:pt x="252" y="33"/>
                    <a:pt x="252" y="33"/>
                  </a:cubicBezTo>
                  <a:cubicBezTo>
                    <a:pt x="252" y="34"/>
                    <a:pt x="253" y="33"/>
                    <a:pt x="253" y="33"/>
                  </a:cubicBezTo>
                  <a:cubicBezTo>
                    <a:pt x="254" y="33"/>
                    <a:pt x="253" y="33"/>
                    <a:pt x="254" y="34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5" y="33"/>
                    <a:pt x="255" y="33"/>
                    <a:pt x="256" y="33"/>
                  </a:cubicBezTo>
                  <a:cubicBezTo>
                    <a:pt x="257" y="31"/>
                    <a:pt x="257" y="31"/>
                    <a:pt x="257" y="29"/>
                  </a:cubicBezTo>
                  <a:cubicBezTo>
                    <a:pt x="257" y="30"/>
                    <a:pt x="258" y="31"/>
                    <a:pt x="258" y="31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9" y="31"/>
                    <a:pt x="259" y="30"/>
                    <a:pt x="259" y="30"/>
                  </a:cubicBezTo>
                  <a:cubicBezTo>
                    <a:pt x="259" y="30"/>
                    <a:pt x="260" y="31"/>
                    <a:pt x="260" y="31"/>
                  </a:cubicBezTo>
                  <a:cubicBezTo>
                    <a:pt x="261" y="31"/>
                    <a:pt x="261" y="30"/>
                    <a:pt x="262" y="31"/>
                  </a:cubicBezTo>
                  <a:cubicBezTo>
                    <a:pt x="262" y="30"/>
                    <a:pt x="262" y="30"/>
                    <a:pt x="262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64" y="27"/>
                    <a:pt x="264" y="27"/>
                    <a:pt x="264" y="26"/>
                  </a:cubicBezTo>
                  <a:cubicBezTo>
                    <a:pt x="264" y="26"/>
                    <a:pt x="263" y="26"/>
                    <a:pt x="263" y="25"/>
                  </a:cubicBezTo>
                  <a:cubicBezTo>
                    <a:pt x="263" y="25"/>
                    <a:pt x="263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2" y="25"/>
                    <a:pt x="262" y="23"/>
                    <a:pt x="262" y="22"/>
                  </a:cubicBezTo>
                  <a:cubicBezTo>
                    <a:pt x="262" y="21"/>
                    <a:pt x="261" y="22"/>
                    <a:pt x="261" y="22"/>
                  </a:cubicBezTo>
                  <a:cubicBezTo>
                    <a:pt x="261" y="22"/>
                    <a:pt x="260" y="18"/>
                    <a:pt x="261" y="16"/>
                  </a:cubicBezTo>
                  <a:cubicBezTo>
                    <a:pt x="261" y="14"/>
                    <a:pt x="259" y="13"/>
                    <a:pt x="258" y="13"/>
                  </a:cubicBezTo>
                  <a:cubicBezTo>
                    <a:pt x="256" y="12"/>
                    <a:pt x="255" y="16"/>
                    <a:pt x="255" y="14"/>
                  </a:cubicBezTo>
                  <a:cubicBezTo>
                    <a:pt x="255" y="12"/>
                    <a:pt x="253" y="13"/>
                    <a:pt x="253" y="13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6"/>
                    <a:pt x="251" y="18"/>
                    <a:pt x="251" y="19"/>
                  </a:cubicBezTo>
                  <a:cubicBezTo>
                    <a:pt x="251" y="19"/>
                    <a:pt x="248" y="22"/>
                    <a:pt x="247" y="22"/>
                  </a:cubicBezTo>
                  <a:cubicBezTo>
                    <a:pt x="246" y="23"/>
                    <a:pt x="245" y="24"/>
                    <a:pt x="245" y="24"/>
                  </a:cubicBezTo>
                  <a:cubicBezTo>
                    <a:pt x="245" y="24"/>
                    <a:pt x="233" y="26"/>
                    <a:pt x="232" y="25"/>
                  </a:cubicBezTo>
                  <a:cubicBezTo>
                    <a:pt x="231" y="25"/>
                    <a:pt x="231" y="25"/>
                    <a:pt x="227" y="27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29"/>
                    <a:pt x="225" y="30"/>
                    <a:pt x="224" y="31"/>
                  </a:cubicBezTo>
                  <a:cubicBezTo>
                    <a:pt x="224" y="31"/>
                    <a:pt x="223" y="31"/>
                    <a:pt x="223" y="31"/>
                  </a:cubicBezTo>
                  <a:cubicBezTo>
                    <a:pt x="222" y="32"/>
                    <a:pt x="223" y="32"/>
                    <a:pt x="223" y="33"/>
                  </a:cubicBezTo>
                  <a:cubicBezTo>
                    <a:pt x="223" y="33"/>
                    <a:pt x="222" y="33"/>
                    <a:pt x="222" y="34"/>
                  </a:cubicBezTo>
                  <a:cubicBezTo>
                    <a:pt x="222" y="34"/>
                    <a:pt x="222" y="35"/>
                    <a:pt x="222" y="35"/>
                  </a:cubicBezTo>
                  <a:cubicBezTo>
                    <a:pt x="221" y="35"/>
                    <a:pt x="220" y="35"/>
                    <a:pt x="219" y="35"/>
                  </a:cubicBezTo>
                  <a:cubicBezTo>
                    <a:pt x="219" y="36"/>
                    <a:pt x="219" y="36"/>
                    <a:pt x="218" y="36"/>
                  </a:cubicBezTo>
                  <a:cubicBezTo>
                    <a:pt x="217" y="37"/>
                    <a:pt x="217" y="36"/>
                    <a:pt x="216" y="36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3" y="36"/>
                    <a:pt x="211" y="37"/>
                    <a:pt x="209" y="36"/>
                  </a:cubicBezTo>
                  <a:cubicBezTo>
                    <a:pt x="209" y="37"/>
                    <a:pt x="208" y="37"/>
                    <a:pt x="208" y="37"/>
                  </a:cubicBezTo>
                  <a:cubicBezTo>
                    <a:pt x="208" y="37"/>
                    <a:pt x="209" y="38"/>
                    <a:pt x="209" y="38"/>
                  </a:cubicBezTo>
                  <a:cubicBezTo>
                    <a:pt x="208" y="40"/>
                    <a:pt x="207" y="42"/>
                    <a:pt x="205" y="42"/>
                  </a:cubicBezTo>
                  <a:cubicBezTo>
                    <a:pt x="205" y="43"/>
                    <a:pt x="204" y="42"/>
                    <a:pt x="203" y="43"/>
                  </a:cubicBezTo>
                  <a:cubicBezTo>
                    <a:pt x="203" y="43"/>
                    <a:pt x="202" y="44"/>
                    <a:pt x="202" y="44"/>
                  </a:cubicBezTo>
                  <a:cubicBezTo>
                    <a:pt x="200" y="44"/>
                    <a:pt x="199" y="44"/>
                    <a:pt x="198" y="44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8" y="46"/>
                    <a:pt x="195" y="47"/>
                    <a:pt x="194" y="47"/>
                  </a:cubicBezTo>
                  <a:cubicBezTo>
                    <a:pt x="191" y="48"/>
                    <a:pt x="190" y="46"/>
                    <a:pt x="192" y="47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46"/>
                    <a:pt x="191" y="46"/>
                    <a:pt x="191" y="46"/>
                  </a:cubicBezTo>
                  <a:cubicBezTo>
                    <a:pt x="191" y="46"/>
                    <a:pt x="191" y="45"/>
                    <a:pt x="190" y="45"/>
                  </a:cubicBezTo>
                  <a:cubicBezTo>
                    <a:pt x="190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90" y="43"/>
                    <a:pt x="191" y="43"/>
                  </a:cubicBezTo>
                  <a:cubicBezTo>
                    <a:pt x="191" y="43"/>
                    <a:pt x="191" y="42"/>
                    <a:pt x="191" y="42"/>
                  </a:cubicBezTo>
                  <a:cubicBezTo>
                    <a:pt x="192" y="41"/>
                    <a:pt x="193" y="41"/>
                    <a:pt x="193" y="40"/>
                  </a:cubicBezTo>
                  <a:cubicBezTo>
                    <a:pt x="193" y="39"/>
                    <a:pt x="194" y="38"/>
                    <a:pt x="194" y="37"/>
                  </a:cubicBezTo>
                  <a:cubicBezTo>
                    <a:pt x="193" y="37"/>
                    <a:pt x="193" y="38"/>
                    <a:pt x="193" y="38"/>
                  </a:cubicBezTo>
                  <a:cubicBezTo>
                    <a:pt x="193" y="38"/>
                    <a:pt x="194" y="37"/>
                    <a:pt x="193" y="35"/>
                  </a:cubicBezTo>
                  <a:cubicBezTo>
                    <a:pt x="192" y="32"/>
                    <a:pt x="193" y="33"/>
                    <a:pt x="190" y="32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3"/>
                    <a:pt x="188" y="33"/>
                    <a:pt x="188" y="34"/>
                  </a:cubicBezTo>
                  <a:cubicBezTo>
                    <a:pt x="188" y="34"/>
                    <a:pt x="187" y="34"/>
                    <a:pt x="187" y="33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89" y="31"/>
                    <a:pt x="190" y="29"/>
                    <a:pt x="189" y="27"/>
                  </a:cubicBezTo>
                  <a:cubicBezTo>
                    <a:pt x="189" y="27"/>
                    <a:pt x="188" y="26"/>
                    <a:pt x="188" y="26"/>
                  </a:cubicBezTo>
                  <a:cubicBezTo>
                    <a:pt x="188" y="25"/>
                    <a:pt x="189" y="25"/>
                    <a:pt x="189" y="24"/>
                  </a:cubicBezTo>
                  <a:cubicBezTo>
                    <a:pt x="188" y="24"/>
                    <a:pt x="188" y="23"/>
                    <a:pt x="188" y="23"/>
                  </a:cubicBezTo>
                  <a:cubicBezTo>
                    <a:pt x="187" y="23"/>
                    <a:pt x="186" y="23"/>
                    <a:pt x="186" y="23"/>
                  </a:cubicBezTo>
                  <a:cubicBezTo>
                    <a:pt x="185" y="22"/>
                    <a:pt x="185" y="22"/>
                    <a:pt x="184" y="21"/>
                  </a:cubicBezTo>
                  <a:cubicBezTo>
                    <a:pt x="184" y="21"/>
                    <a:pt x="183" y="21"/>
                    <a:pt x="183" y="21"/>
                  </a:cubicBezTo>
                  <a:cubicBezTo>
                    <a:pt x="183" y="21"/>
                    <a:pt x="182" y="22"/>
                    <a:pt x="182" y="22"/>
                  </a:cubicBezTo>
                  <a:cubicBezTo>
                    <a:pt x="182" y="22"/>
                    <a:pt x="182" y="23"/>
                    <a:pt x="182" y="23"/>
                  </a:cubicBezTo>
                  <a:cubicBezTo>
                    <a:pt x="182" y="24"/>
                    <a:pt x="181" y="23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6"/>
                    <a:pt x="178" y="26"/>
                    <a:pt x="177" y="26"/>
                  </a:cubicBezTo>
                  <a:cubicBezTo>
                    <a:pt x="177" y="28"/>
                    <a:pt x="177" y="29"/>
                    <a:pt x="177" y="30"/>
                  </a:cubicBezTo>
                  <a:cubicBezTo>
                    <a:pt x="176" y="31"/>
                    <a:pt x="175" y="31"/>
                    <a:pt x="175" y="31"/>
                  </a:cubicBezTo>
                  <a:cubicBezTo>
                    <a:pt x="175" y="32"/>
                    <a:pt x="175" y="35"/>
                    <a:pt x="17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6" y="37"/>
                    <a:pt x="176" y="39"/>
                    <a:pt x="176" y="39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0" y="44"/>
                    <a:pt x="170" y="44"/>
                  </a:cubicBezTo>
                  <a:cubicBezTo>
                    <a:pt x="170" y="44"/>
                    <a:pt x="170" y="43"/>
                    <a:pt x="170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8" y="38"/>
                    <a:pt x="168" y="35"/>
                    <a:pt x="170" y="32"/>
                  </a:cubicBezTo>
                  <a:cubicBezTo>
                    <a:pt x="170" y="31"/>
                    <a:pt x="171" y="30"/>
                    <a:pt x="171" y="29"/>
                  </a:cubicBezTo>
                  <a:cubicBezTo>
                    <a:pt x="172" y="28"/>
                    <a:pt x="172" y="27"/>
                    <a:pt x="172" y="26"/>
                  </a:cubicBezTo>
                  <a:cubicBezTo>
                    <a:pt x="171" y="26"/>
                    <a:pt x="170" y="26"/>
                    <a:pt x="170" y="27"/>
                  </a:cubicBezTo>
                  <a:cubicBezTo>
                    <a:pt x="170" y="27"/>
                    <a:pt x="170" y="28"/>
                    <a:pt x="170" y="28"/>
                  </a:cubicBezTo>
                  <a:cubicBezTo>
                    <a:pt x="170" y="29"/>
                    <a:pt x="169" y="28"/>
                    <a:pt x="168" y="29"/>
                  </a:cubicBezTo>
                  <a:cubicBezTo>
                    <a:pt x="168" y="28"/>
                    <a:pt x="168" y="28"/>
                    <a:pt x="168" y="27"/>
                  </a:cubicBezTo>
                  <a:cubicBezTo>
                    <a:pt x="168" y="27"/>
                    <a:pt x="170" y="26"/>
                    <a:pt x="170" y="26"/>
                  </a:cubicBezTo>
                  <a:cubicBezTo>
                    <a:pt x="171" y="25"/>
                    <a:pt x="170" y="25"/>
                    <a:pt x="171" y="24"/>
                  </a:cubicBezTo>
                  <a:cubicBezTo>
                    <a:pt x="171" y="23"/>
                    <a:pt x="172" y="22"/>
                    <a:pt x="173" y="21"/>
                  </a:cubicBezTo>
                  <a:cubicBezTo>
                    <a:pt x="174" y="21"/>
                    <a:pt x="174" y="22"/>
                    <a:pt x="174" y="21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6" y="20"/>
                    <a:pt x="177" y="21"/>
                    <a:pt x="178" y="20"/>
                  </a:cubicBezTo>
                  <a:cubicBezTo>
                    <a:pt x="178" y="20"/>
                    <a:pt x="179" y="19"/>
                    <a:pt x="179" y="19"/>
                  </a:cubicBezTo>
                  <a:cubicBezTo>
                    <a:pt x="181" y="19"/>
                    <a:pt x="181" y="20"/>
                    <a:pt x="182" y="20"/>
                  </a:cubicBezTo>
                  <a:cubicBezTo>
                    <a:pt x="185" y="20"/>
                    <a:pt x="183" y="20"/>
                    <a:pt x="184" y="19"/>
                  </a:cubicBezTo>
                  <a:cubicBezTo>
                    <a:pt x="184" y="19"/>
                    <a:pt x="184" y="19"/>
                    <a:pt x="185" y="19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5" y="20"/>
                    <a:pt x="186" y="20"/>
                    <a:pt x="186" y="20"/>
                  </a:cubicBezTo>
                  <a:cubicBezTo>
                    <a:pt x="186" y="20"/>
                    <a:pt x="186" y="19"/>
                    <a:pt x="186" y="19"/>
                  </a:cubicBezTo>
                  <a:cubicBezTo>
                    <a:pt x="185" y="18"/>
                    <a:pt x="185" y="17"/>
                    <a:pt x="182" y="18"/>
                  </a:cubicBezTo>
                  <a:cubicBezTo>
                    <a:pt x="182" y="16"/>
                    <a:pt x="182" y="15"/>
                    <a:pt x="182" y="15"/>
                  </a:cubicBezTo>
                  <a:cubicBezTo>
                    <a:pt x="178" y="16"/>
                    <a:pt x="174" y="17"/>
                    <a:pt x="171" y="17"/>
                  </a:cubicBezTo>
                  <a:cubicBezTo>
                    <a:pt x="170" y="15"/>
                    <a:pt x="170" y="15"/>
                    <a:pt x="170" y="14"/>
                  </a:cubicBezTo>
                  <a:cubicBezTo>
                    <a:pt x="168" y="14"/>
                    <a:pt x="167" y="14"/>
                    <a:pt x="166" y="14"/>
                  </a:cubicBezTo>
                  <a:cubicBezTo>
                    <a:pt x="164" y="14"/>
                    <a:pt x="167" y="13"/>
                    <a:pt x="166" y="12"/>
                  </a:cubicBezTo>
                  <a:cubicBezTo>
                    <a:pt x="167" y="12"/>
                    <a:pt x="166" y="13"/>
                    <a:pt x="167" y="13"/>
                  </a:cubicBezTo>
                  <a:cubicBezTo>
                    <a:pt x="168" y="13"/>
                    <a:pt x="169" y="11"/>
                    <a:pt x="169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6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1" y="14"/>
                    <a:pt x="160" y="14"/>
                    <a:pt x="160" y="15"/>
                  </a:cubicBezTo>
                  <a:cubicBezTo>
                    <a:pt x="159" y="15"/>
                    <a:pt x="159" y="16"/>
                    <a:pt x="159" y="16"/>
                  </a:cubicBezTo>
                  <a:cubicBezTo>
                    <a:pt x="157" y="16"/>
                    <a:pt x="156" y="15"/>
                    <a:pt x="155" y="15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3" y="15"/>
                    <a:pt x="152" y="15"/>
                  </a:cubicBezTo>
                  <a:cubicBezTo>
                    <a:pt x="152" y="15"/>
                    <a:pt x="151" y="14"/>
                    <a:pt x="150" y="14"/>
                  </a:cubicBezTo>
                  <a:cubicBezTo>
                    <a:pt x="150" y="14"/>
                    <a:pt x="153" y="13"/>
                    <a:pt x="153" y="12"/>
                  </a:cubicBezTo>
                  <a:cubicBezTo>
                    <a:pt x="153" y="12"/>
                    <a:pt x="153" y="12"/>
                    <a:pt x="153" y="11"/>
                  </a:cubicBezTo>
                  <a:cubicBezTo>
                    <a:pt x="153" y="11"/>
                    <a:pt x="154" y="11"/>
                    <a:pt x="154" y="11"/>
                  </a:cubicBezTo>
                  <a:cubicBezTo>
                    <a:pt x="155" y="11"/>
                    <a:pt x="156" y="10"/>
                    <a:pt x="157" y="9"/>
                  </a:cubicBezTo>
                  <a:cubicBezTo>
                    <a:pt x="157" y="9"/>
                    <a:pt x="158" y="9"/>
                    <a:pt x="158" y="9"/>
                  </a:cubicBezTo>
                  <a:cubicBezTo>
                    <a:pt x="158" y="9"/>
                    <a:pt x="159" y="8"/>
                    <a:pt x="159" y="8"/>
                  </a:cubicBezTo>
                  <a:cubicBezTo>
                    <a:pt x="160" y="8"/>
                    <a:pt x="161" y="7"/>
                    <a:pt x="161" y="7"/>
                  </a:cubicBezTo>
                  <a:cubicBezTo>
                    <a:pt x="160" y="7"/>
                    <a:pt x="160" y="7"/>
                    <a:pt x="159" y="6"/>
                  </a:cubicBezTo>
                  <a:cubicBezTo>
                    <a:pt x="158" y="5"/>
                    <a:pt x="157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2" y="6"/>
                    <a:pt x="152" y="5"/>
                    <a:pt x="151" y="5"/>
                  </a:cubicBezTo>
                  <a:cubicBezTo>
                    <a:pt x="150" y="5"/>
                    <a:pt x="148" y="4"/>
                    <a:pt x="147" y="4"/>
                  </a:cubicBezTo>
                  <a:cubicBezTo>
                    <a:pt x="147" y="3"/>
                    <a:pt x="145" y="4"/>
                    <a:pt x="145" y="5"/>
                  </a:cubicBezTo>
                  <a:cubicBezTo>
                    <a:pt x="145" y="6"/>
                    <a:pt x="143" y="4"/>
                    <a:pt x="142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39" y="0"/>
                    <a:pt x="138" y="0"/>
                  </a:cubicBezTo>
                  <a:cubicBezTo>
                    <a:pt x="136" y="0"/>
                    <a:pt x="137" y="2"/>
                    <a:pt x="13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5"/>
                    <a:pt x="1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4" y="21"/>
                    <a:pt x="4" y="23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4" y="29"/>
                    <a:pt x="3" y="29"/>
                  </a:cubicBezTo>
                  <a:cubicBezTo>
                    <a:pt x="3" y="31"/>
                    <a:pt x="3" y="34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6"/>
                    <a:pt x="2" y="38"/>
                    <a:pt x="2" y="39"/>
                  </a:cubicBezTo>
                  <a:cubicBezTo>
                    <a:pt x="2" y="41"/>
                    <a:pt x="3" y="42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5"/>
                    <a:pt x="4" y="46"/>
                    <a:pt x="4" y="47"/>
                  </a:cubicBezTo>
                  <a:cubicBezTo>
                    <a:pt x="4" y="49"/>
                    <a:pt x="4" y="50"/>
                    <a:pt x="4" y="52"/>
                  </a:cubicBezTo>
                  <a:cubicBezTo>
                    <a:pt x="3" y="52"/>
                    <a:pt x="3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4" y="56"/>
                    <a:pt x="5" y="56"/>
                    <a:pt x="5" y="57"/>
                  </a:cubicBezTo>
                  <a:cubicBezTo>
                    <a:pt x="5" y="57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5" y="60"/>
                    <a:pt x="6" y="62"/>
                  </a:cubicBezTo>
                  <a:cubicBezTo>
                    <a:pt x="6" y="62"/>
                    <a:pt x="7" y="62"/>
                    <a:pt x="7" y="62"/>
                  </a:cubicBezTo>
                  <a:cubicBezTo>
                    <a:pt x="7" y="62"/>
                    <a:pt x="8" y="6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9" y="66"/>
                    <a:pt x="10" y="67"/>
                    <a:pt x="10" y="67"/>
                  </a:cubicBezTo>
                  <a:cubicBezTo>
                    <a:pt x="11" y="66"/>
                    <a:pt x="10" y="65"/>
                    <a:pt x="10" y="65"/>
                  </a:cubicBezTo>
                  <a:cubicBezTo>
                    <a:pt x="11" y="65"/>
                    <a:pt x="11" y="65"/>
                    <a:pt x="12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7"/>
                    <a:pt x="13" y="69"/>
                    <a:pt x="12" y="69"/>
                  </a:cubicBezTo>
                  <a:cubicBezTo>
                    <a:pt x="12" y="69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1" y="69"/>
                    <a:pt x="10" y="69"/>
                    <a:pt x="10" y="70"/>
                  </a:cubicBezTo>
                  <a:cubicBezTo>
                    <a:pt x="11" y="70"/>
                    <a:pt x="13" y="71"/>
                    <a:pt x="14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3" y="75"/>
                    <a:pt x="12" y="73"/>
                    <a:pt x="14" y="75"/>
                  </a:cubicBezTo>
                  <a:cubicBezTo>
                    <a:pt x="14" y="76"/>
                    <a:pt x="14" y="76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9"/>
                    <a:pt x="16" y="79"/>
                  </a:cubicBezTo>
                  <a:cubicBezTo>
                    <a:pt x="16" y="79"/>
                    <a:pt x="17" y="79"/>
                    <a:pt x="17" y="80"/>
                  </a:cubicBezTo>
                  <a:cubicBezTo>
                    <a:pt x="17" y="80"/>
                    <a:pt x="18" y="81"/>
                    <a:pt x="18" y="81"/>
                  </a:cubicBezTo>
                  <a:cubicBezTo>
                    <a:pt x="18" y="81"/>
                    <a:pt x="18" y="82"/>
                    <a:pt x="18" y="83"/>
                  </a:cubicBezTo>
                  <a:cubicBezTo>
                    <a:pt x="18" y="83"/>
                    <a:pt x="19" y="83"/>
                    <a:pt x="19" y="83"/>
                  </a:cubicBezTo>
                  <a:cubicBezTo>
                    <a:pt x="19" y="84"/>
                    <a:pt x="19" y="85"/>
                    <a:pt x="19" y="86"/>
                  </a:cubicBezTo>
                  <a:cubicBezTo>
                    <a:pt x="22" y="86"/>
                    <a:pt x="24" y="87"/>
                    <a:pt x="27" y="88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1" y="91"/>
                    <a:pt x="31" y="92"/>
                    <a:pt x="32" y="93"/>
                  </a:cubicBezTo>
                  <a:cubicBezTo>
                    <a:pt x="33" y="93"/>
                    <a:pt x="34" y="93"/>
                    <a:pt x="34" y="94"/>
                  </a:cubicBezTo>
                  <a:cubicBezTo>
                    <a:pt x="34" y="94"/>
                    <a:pt x="34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7"/>
                    <a:pt x="35" y="97"/>
                    <a:pt x="35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5" y="133"/>
                    <a:pt x="126" y="133"/>
                  </a:cubicBezTo>
                  <a:cubicBezTo>
                    <a:pt x="126" y="133"/>
                    <a:pt x="126" y="132"/>
                    <a:pt x="126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29"/>
                    <a:pt x="124" y="128"/>
                    <a:pt x="124" y="126"/>
                  </a:cubicBezTo>
                  <a:cubicBezTo>
                    <a:pt x="123" y="126"/>
                    <a:pt x="123" y="126"/>
                    <a:pt x="123" y="125"/>
                  </a:cubicBezTo>
                  <a:cubicBezTo>
                    <a:pt x="124" y="125"/>
                    <a:pt x="124" y="125"/>
                    <a:pt x="125" y="125"/>
                  </a:cubicBezTo>
                  <a:cubicBezTo>
                    <a:pt x="125" y="125"/>
                    <a:pt x="125" y="123"/>
                    <a:pt x="125" y="123"/>
                  </a:cubicBezTo>
                  <a:cubicBezTo>
                    <a:pt x="125" y="122"/>
                    <a:pt x="126" y="123"/>
                    <a:pt x="126" y="123"/>
                  </a:cubicBezTo>
                  <a:cubicBezTo>
                    <a:pt x="126" y="122"/>
                    <a:pt x="126" y="121"/>
                    <a:pt x="127" y="121"/>
                  </a:cubicBezTo>
                  <a:cubicBezTo>
                    <a:pt x="127" y="121"/>
                    <a:pt x="128" y="121"/>
                    <a:pt x="128" y="121"/>
                  </a:cubicBezTo>
                  <a:cubicBezTo>
                    <a:pt x="131" y="120"/>
                    <a:pt x="129" y="120"/>
                    <a:pt x="129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2" y="118"/>
                    <a:pt x="132" y="118"/>
                    <a:pt x="133" y="118"/>
                  </a:cubicBezTo>
                  <a:cubicBezTo>
                    <a:pt x="133" y="118"/>
                    <a:pt x="134" y="117"/>
                    <a:pt x="134" y="117"/>
                  </a:cubicBezTo>
                  <a:cubicBezTo>
                    <a:pt x="135" y="117"/>
                    <a:pt x="134" y="118"/>
                    <a:pt x="135" y="117"/>
                  </a:cubicBezTo>
                  <a:cubicBezTo>
                    <a:pt x="135" y="117"/>
                    <a:pt x="135" y="116"/>
                    <a:pt x="135" y="116"/>
                  </a:cubicBezTo>
                  <a:cubicBezTo>
                    <a:pt x="135" y="115"/>
                    <a:pt x="136" y="115"/>
                    <a:pt x="136" y="115"/>
                  </a:cubicBezTo>
                  <a:cubicBezTo>
                    <a:pt x="136" y="115"/>
                    <a:pt x="136" y="114"/>
                    <a:pt x="136" y="113"/>
                  </a:cubicBezTo>
                  <a:cubicBezTo>
                    <a:pt x="139" y="114"/>
                    <a:pt x="139" y="114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2" y="112"/>
                    <a:pt x="142" y="113"/>
                    <a:pt x="142" y="113"/>
                  </a:cubicBezTo>
                  <a:cubicBezTo>
                    <a:pt x="143" y="113"/>
                    <a:pt x="144" y="112"/>
                    <a:pt x="144" y="112"/>
                  </a:cubicBezTo>
                  <a:cubicBezTo>
                    <a:pt x="145" y="112"/>
                    <a:pt x="144" y="112"/>
                    <a:pt x="145" y="113"/>
                  </a:cubicBezTo>
                  <a:cubicBezTo>
                    <a:pt x="147" y="113"/>
                    <a:pt x="148" y="113"/>
                    <a:pt x="149" y="112"/>
                  </a:cubicBezTo>
                  <a:cubicBezTo>
                    <a:pt x="150" y="112"/>
                    <a:pt x="149" y="113"/>
                    <a:pt x="149" y="114"/>
                  </a:cubicBezTo>
                  <a:cubicBezTo>
                    <a:pt x="151" y="114"/>
                    <a:pt x="151" y="114"/>
                    <a:pt x="153" y="114"/>
                  </a:cubicBezTo>
                  <a:cubicBezTo>
                    <a:pt x="152" y="114"/>
                    <a:pt x="152" y="116"/>
                    <a:pt x="153" y="11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7" name="Freeform 16">
              <a:extLst>
                <a:ext uri="{FF2B5EF4-FFF2-40B4-BE49-F238E27FC236}">
                  <a16:creationId xmlns:a16="http://schemas.microsoft.com/office/drawing/2014/main" id="{BFEA959B-58EB-C172-FBEE-A8B004FB4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998" y="4981553"/>
              <a:ext cx="159474" cy="174548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8" name="Freeform 17">
              <a:extLst>
                <a:ext uri="{FF2B5EF4-FFF2-40B4-BE49-F238E27FC236}">
                  <a16:creationId xmlns:a16="http://schemas.microsoft.com/office/drawing/2014/main" id="{10ED5F8E-F93C-F6D0-8513-3DED634EC0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1100" y="1553689"/>
              <a:ext cx="295027" cy="492097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49" name="Freeform 18">
              <a:extLst>
                <a:ext uri="{FF2B5EF4-FFF2-40B4-BE49-F238E27FC236}">
                  <a16:creationId xmlns:a16="http://schemas.microsoft.com/office/drawing/2014/main" id="{04582434-F932-798C-FC93-42A949CF6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3420" y="2994231"/>
              <a:ext cx="161468" cy="100944"/>
            </a:xfrm>
            <a:custGeom>
              <a:avLst/>
              <a:gdLst>
                <a:gd name="T0" fmla="*/ 25 w 25"/>
                <a:gd name="T1" fmla="*/ 4 h 15"/>
                <a:gd name="T2" fmla="*/ 24 w 25"/>
                <a:gd name="T3" fmla="*/ 2 h 15"/>
                <a:gd name="T4" fmla="*/ 23 w 25"/>
                <a:gd name="T5" fmla="*/ 2 h 15"/>
                <a:gd name="T6" fmla="*/ 23 w 25"/>
                <a:gd name="T7" fmla="*/ 0 h 15"/>
                <a:gd name="T8" fmla="*/ 23 w 25"/>
                <a:gd name="T9" fmla="*/ 0 h 15"/>
                <a:gd name="T10" fmla="*/ 23 w 25"/>
                <a:gd name="T11" fmla="*/ 0 h 15"/>
                <a:gd name="T12" fmla="*/ 20 w 25"/>
                <a:gd name="T13" fmla="*/ 2 h 15"/>
                <a:gd name="T14" fmla="*/ 18 w 25"/>
                <a:gd name="T15" fmla="*/ 5 h 15"/>
                <a:gd name="T16" fmla="*/ 14 w 25"/>
                <a:gd name="T17" fmla="*/ 7 h 15"/>
                <a:gd name="T18" fmla="*/ 14 w 25"/>
                <a:gd name="T19" fmla="*/ 8 h 15"/>
                <a:gd name="T20" fmla="*/ 13 w 25"/>
                <a:gd name="T21" fmla="*/ 8 h 15"/>
                <a:gd name="T22" fmla="*/ 13 w 25"/>
                <a:gd name="T23" fmla="*/ 9 h 15"/>
                <a:gd name="T24" fmla="*/ 8 w 25"/>
                <a:gd name="T25" fmla="*/ 7 h 15"/>
                <a:gd name="T26" fmla="*/ 6 w 25"/>
                <a:gd name="T27" fmla="*/ 8 h 15"/>
                <a:gd name="T28" fmla="*/ 4 w 25"/>
                <a:gd name="T29" fmla="*/ 8 h 15"/>
                <a:gd name="T30" fmla="*/ 3 w 25"/>
                <a:gd name="T31" fmla="*/ 7 h 15"/>
                <a:gd name="T32" fmla="*/ 1 w 25"/>
                <a:gd name="T33" fmla="*/ 7 h 15"/>
                <a:gd name="T34" fmla="*/ 2 w 25"/>
                <a:gd name="T35" fmla="*/ 4 h 15"/>
                <a:gd name="T36" fmla="*/ 1 w 25"/>
                <a:gd name="T37" fmla="*/ 4 h 15"/>
                <a:gd name="T38" fmla="*/ 0 w 25"/>
                <a:gd name="T39" fmla="*/ 6 h 15"/>
                <a:gd name="T40" fmla="*/ 3 w 25"/>
                <a:gd name="T41" fmla="*/ 8 h 15"/>
                <a:gd name="T42" fmla="*/ 3 w 25"/>
                <a:gd name="T43" fmla="*/ 13 h 15"/>
                <a:gd name="T44" fmla="*/ 18 w 25"/>
                <a:gd name="T45" fmla="*/ 15 h 15"/>
                <a:gd name="T46" fmla="*/ 20 w 25"/>
                <a:gd name="T47" fmla="*/ 15 h 15"/>
                <a:gd name="T48" fmla="*/ 21 w 25"/>
                <a:gd name="T49" fmla="*/ 12 h 15"/>
                <a:gd name="T50" fmla="*/ 21 w 25"/>
                <a:gd name="T51" fmla="*/ 8 h 15"/>
                <a:gd name="T52" fmla="*/ 21 w 25"/>
                <a:gd name="T53" fmla="*/ 7 h 15"/>
                <a:gd name="T54" fmla="*/ 22 w 25"/>
                <a:gd name="T55" fmla="*/ 6 h 15"/>
                <a:gd name="T56" fmla="*/ 21 w 25"/>
                <a:gd name="T57" fmla="*/ 5 h 15"/>
                <a:gd name="T58" fmla="*/ 22 w 25"/>
                <a:gd name="T59" fmla="*/ 4 h 15"/>
                <a:gd name="T60" fmla="*/ 24 w 25"/>
                <a:gd name="T61" fmla="*/ 5 h 15"/>
                <a:gd name="T62" fmla="*/ 25 w 25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15">
                  <a:moveTo>
                    <a:pt x="25" y="4"/>
                  </a:moveTo>
                  <a:cubicBezTo>
                    <a:pt x="25" y="3"/>
                    <a:pt x="24" y="3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19" y="3"/>
                    <a:pt x="19" y="5"/>
                    <a:pt x="18" y="5"/>
                  </a:cubicBezTo>
                  <a:cubicBezTo>
                    <a:pt x="17" y="6"/>
                    <a:pt x="16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1" y="9"/>
                    <a:pt x="9" y="7"/>
                    <a:pt x="8" y="7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17" y="15"/>
                    <a:pt x="18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0" y="13"/>
                    <a:pt x="21" y="12"/>
                  </a:cubicBezTo>
                  <a:cubicBezTo>
                    <a:pt x="22" y="10"/>
                    <a:pt x="22" y="8"/>
                    <a:pt x="21" y="8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6"/>
                    <a:pt x="24" y="5"/>
                  </a:cubicBezTo>
                  <a:cubicBezTo>
                    <a:pt x="24" y="4"/>
                    <a:pt x="25" y="4"/>
                    <a:pt x="25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0" name="Freeform 19">
              <a:extLst>
                <a:ext uri="{FF2B5EF4-FFF2-40B4-BE49-F238E27FC236}">
                  <a16:creationId xmlns:a16="http://schemas.microsoft.com/office/drawing/2014/main" id="{99517EC4-F5D6-31CB-D21C-26D5ECC9E8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24056" y="1944844"/>
              <a:ext cx="498356" cy="344890"/>
            </a:xfrm>
            <a:custGeom>
              <a:avLst/>
              <a:gdLst>
                <a:gd name="T0" fmla="*/ 68 w 78"/>
                <a:gd name="T1" fmla="*/ 34 h 51"/>
                <a:gd name="T2" fmla="*/ 64 w 78"/>
                <a:gd name="T3" fmla="*/ 36 h 51"/>
                <a:gd name="T4" fmla="*/ 60 w 78"/>
                <a:gd name="T5" fmla="*/ 38 h 51"/>
                <a:gd name="T6" fmla="*/ 55 w 78"/>
                <a:gd name="T7" fmla="*/ 39 h 51"/>
                <a:gd name="T8" fmla="*/ 51 w 78"/>
                <a:gd name="T9" fmla="*/ 39 h 51"/>
                <a:gd name="T10" fmla="*/ 50 w 78"/>
                <a:gd name="T11" fmla="*/ 42 h 51"/>
                <a:gd name="T12" fmla="*/ 53 w 78"/>
                <a:gd name="T13" fmla="*/ 43 h 51"/>
                <a:gd name="T14" fmla="*/ 56 w 78"/>
                <a:gd name="T15" fmla="*/ 45 h 51"/>
                <a:gd name="T16" fmla="*/ 60 w 78"/>
                <a:gd name="T17" fmla="*/ 45 h 51"/>
                <a:gd name="T18" fmla="*/ 54 w 78"/>
                <a:gd name="T19" fmla="*/ 49 h 51"/>
                <a:gd name="T20" fmla="*/ 44 w 78"/>
                <a:gd name="T21" fmla="*/ 46 h 51"/>
                <a:gd name="T22" fmla="*/ 43 w 78"/>
                <a:gd name="T23" fmla="*/ 44 h 51"/>
                <a:gd name="T24" fmla="*/ 48 w 78"/>
                <a:gd name="T25" fmla="*/ 42 h 51"/>
                <a:gd name="T26" fmla="*/ 46 w 78"/>
                <a:gd name="T27" fmla="*/ 40 h 51"/>
                <a:gd name="T28" fmla="*/ 42 w 78"/>
                <a:gd name="T29" fmla="*/ 42 h 51"/>
                <a:gd name="T30" fmla="*/ 40 w 78"/>
                <a:gd name="T31" fmla="*/ 40 h 51"/>
                <a:gd name="T32" fmla="*/ 41 w 78"/>
                <a:gd name="T33" fmla="*/ 39 h 51"/>
                <a:gd name="T34" fmla="*/ 38 w 78"/>
                <a:gd name="T35" fmla="*/ 38 h 51"/>
                <a:gd name="T36" fmla="*/ 34 w 78"/>
                <a:gd name="T37" fmla="*/ 38 h 51"/>
                <a:gd name="T38" fmla="*/ 28 w 78"/>
                <a:gd name="T39" fmla="*/ 34 h 51"/>
                <a:gd name="T40" fmla="*/ 25 w 78"/>
                <a:gd name="T41" fmla="*/ 27 h 51"/>
                <a:gd name="T42" fmla="*/ 18 w 78"/>
                <a:gd name="T43" fmla="*/ 24 h 51"/>
                <a:gd name="T44" fmla="*/ 11 w 78"/>
                <a:gd name="T45" fmla="*/ 28 h 51"/>
                <a:gd name="T46" fmla="*/ 4 w 78"/>
                <a:gd name="T47" fmla="*/ 28 h 51"/>
                <a:gd name="T48" fmla="*/ 0 w 78"/>
                <a:gd name="T49" fmla="*/ 24 h 51"/>
                <a:gd name="T50" fmla="*/ 4 w 78"/>
                <a:gd name="T51" fmla="*/ 19 h 51"/>
                <a:gd name="T52" fmla="*/ 5 w 78"/>
                <a:gd name="T53" fmla="*/ 10 h 51"/>
                <a:gd name="T54" fmla="*/ 5 w 78"/>
                <a:gd name="T55" fmla="*/ 3 h 51"/>
                <a:gd name="T56" fmla="*/ 13 w 78"/>
                <a:gd name="T57" fmla="*/ 2 h 51"/>
                <a:gd name="T58" fmla="*/ 24 w 78"/>
                <a:gd name="T59" fmla="*/ 3 h 51"/>
                <a:gd name="T60" fmla="*/ 27 w 78"/>
                <a:gd name="T61" fmla="*/ 3 h 51"/>
                <a:gd name="T62" fmla="*/ 34 w 78"/>
                <a:gd name="T63" fmla="*/ 2 h 51"/>
                <a:gd name="T64" fmla="*/ 40 w 78"/>
                <a:gd name="T65" fmla="*/ 1 h 51"/>
                <a:gd name="T66" fmla="*/ 45 w 78"/>
                <a:gd name="T67" fmla="*/ 4 h 51"/>
                <a:gd name="T68" fmla="*/ 50 w 78"/>
                <a:gd name="T69" fmla="*/ 8 h 51"/>
                <a:gd name="T70" fmla="*/ 57 w 78"/>
                <a:gd name="T71" fmla="*/ 11 h 51"/>
                <a:gd name="T72" fmla="*/ 63 w 78"/>
                <a:gd name="T73" fmla="*/ 12 h 51"/>
                <a:gd name="T74" fmla="*/ 68 w 78"/>
                <a:gd name="T75" fmla="*/ 15 h 51"/>
                <a:gd name="T76" fmla="*/ 77 w 78"/>
                <a:gd name="T77" fmla="*/ 20 h 51"/>
                <a:gd name="T78" fmla="*/ 77 w 78"/>
                <a:gd name="T79" fmla="*/ 27 h 51"/>
                <a:gd name="T80" fmla="*/ 72 w 78"/>
                <a:gd name="T81" fmla="*/ 33 h 51"/>
                <a:gd name="T82" fmla="*/ 29 w 78"/>
                <a:gd name="T83" fmla="*/ 39 h 51"/>
                <a:gd name="T84" fmla="*/ 24 w 78"/>
                <a:gd name="T85" fmla="*/ 44 h 51"/>
                <a:gd name="T86" fmla="*/ 29 w 78"/>
                <a:gd name="T87" fmla="*/ 44 h 51"/>
                <a:gd name="T88" fmla="*/ 33 w 78"/>
                <a:gd name="T8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51">
                  <a:moveTo>
                    <a:pt x="71" y="34"/>
                  </a:moveTo>
                  <a:cubicBezTo>
                    <a:pt x="70" y="34"/>
                    <a:pt x="70" y="34"/>
                    <a:pt x="69" y="34"/>
                  </a:cubicBezTo>
                  <a:cubicBezTo>
                    <a:pt x="69" y="34"/>
                    <a:pt x="69" y="34"/>
                    <a:pt x="68" y="34"/>
                  </a:cubicBezTo>
                  <a:cubicBezTo>
                    <a:pt x="68" y="34"/>
                    <a:pt x="67" y="35"/>
                    <a:pt x="67" y="35"/>
                  </a:cubicBezTo>
                  <a:cubicBezTo>
                    <a:pt x="67" y="35"/>
                    <a:pt x="66" y="35"/>
                    <a:pt x="66" y="35"/>
                  </a:cubicBezTo>
                  <a:cubicBezTo>
                    <a:pt x="65" y="35"/>
                    <a:pt x="64" y="36"/>
                    <a:pt x="64" y="36"/>
                  </a:cubicBezTo>
                  <a:cubicBezTo>
                    <a:pt x="64" y="36"/>
                    <a:pt x="63" y="37"/>
                    <a:pt x="63" y="37"/>
                  </a:cubicBezTo>
                  <a:cubicBezTo>
                    <a:pt x="62" y="37"/>
                    <a:pt x="62" y="37"/>
                    <a:pt x="61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8" y="38"/>
                    <a:pt x="59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7" y="38"/>
                    <a:pt x="56" y="39"/>
                    <a:pt x="55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0"/>
                    <a:pt x="52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9" y="41"/>
                    <a:pt x="50" y="41"/>
                    <a:pt x="50" y="42"/>
                  </a:cubicBezTo>
                  <a:cubicBezTo>
                    <a:pt x="50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3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5"/>
                    <a:pt x="55" y="45"/>
                    <a:pt x="56" y="45"/>
                  </a:cubicBezTo>
                  <a:cubicBezTo>
                    <a:pt x="56" y="45"/>
                    <a:pt x="57" y="46"/>
                    <a:pt x="58" y="46"/>
                  </a:cubicBezTo>
                  <a:cubicBezTo>
                    <a:pt x="59" y="45"/>
                    <a:pt x="59" y="45"/>
                    <a:pt x="60" y="45"/>
                  </a:cubicBezTo>
                  <a:cubicBezTo>
                    <a:pt x="60" y="45"/>
                    <a:pt x="61" y="45"/>
                    <a:pt x="60" y="45"/>
                  </a:cubicBezTo>
                  <a:cubicBezTo>
                    <a:pt x="60" y="45"/>
                    <a:pt x="61" y="47"/>
                    <a:pt x="60" y="47"/>
                  </a:cubicBezTo>
                  <a:cubicBezTo>
                    <a:pt x="59" y="48"/>
                    <a:pt x="57" y="47"/>
                    <a:pt x="56" y="47"/>
                  </a:cubicBezTo>
                  <a:cubicBezTo>
                    <a:pt x="55" y="48"/>
                    <a:pt x="54" y="48"/>
                    <a:pt x="54" y="49"/>
                  </a:cubicBezTo>
                  <a:cubicBezTo>
                    <a:pt x="51" y="50"/>
                    <a:pt x="49" y="50"/>
                    <a:pt x="46" y="51"/>
                  </a:cubicBezTo>
                  <a:cubicBezTo>
                    <a:pt x="47" y="49"/>
                    <a:pt x="47" y="49"/>
                    <a:pt x="47" y="46"/>
                  </a:cubicBezTo>
                  <a:cubicBezTo>
                    <a:pt x="46" y="46"/>
                    <a:pt x="45" y="46"/>
                    <a:pt x="44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2"/>
                    <a:pt x="47" y="43"/>
                    <a:pt x="48" y="43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4" y="40"/>
                    <a:pt x="43" y="40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1" y="41"/>
                    <a:pt x="41" y="40"/>
                  </a:cubicBezTo>
                  <a:cubicBezTo>
                    <a:pt x="41" y="40"/>
                    <a:pt x="40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9" y="40"/>
                    <a:pt x="38" y="40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40" y="39"/>
                    <a:pt x="41" y="39"/>
                  </a:cubicBezTo>
                  <a:cubicBezTo>
                    <a:pt x="41" y="39"/>
                    <a:pt x="41" y="38"/>
                    <a:pt x="40" y="38"/>
                  </a:cubicBezTo>
                  <a:cubicBezTo>
                    <a:pt x="39" y="38"/>
                    <a:pt x="39" y="37"/>
                    <a:pt x="39" y="37"/>
                  </a:cubicBezTo>
                  <a:cubicBezTo>
                    <a:pt x="38" y="37"/>
                    <a:pt x="39" y="37"/>
                    <a:pt x="38" y="38"/>
                  </a:cubicBezTo>
                  <a:cubicBezTo>
                    <a:pt x="37" y="38"/>
                    <a:pt x="36" y="38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8" y="36"/>
                    <a:pt x="28" y="34"/>
                  </a:cubicBezTo>
                  <a:cubicBezTo>
                    <a:pt x="28" y="33"/>
                    <a:pt x="28" y="33"/>
                    <a:pt x="28" y="32"/>
                  </a:cubicBezTo>
                  <a:cubicBezTo>
                    <a:pt x="27" y="31"/>
                    <a:pt x="26" y="31"/>
                    <a:pt x="27" y="29"/>
                  </a:cubicBezTo>
                  <a:cubicBezTo>
                    <a:pt x="27" y="28"/>
                    <a:pt x="26" y="27"/>
                    <a:pt x="25" y="27"/>
                  </a:cubicBezTo>
                  <a:cubicBezTo>
                    <a:pt x="24" y="26"/>
                    <a:pt x="24" y="26"/>
                    <a:pt x="23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20" y="24"/>
                    <a:pt x="18" y="23"/>
                    <a:pt x="18" y="24"/>
                  </a:cubicBezTo>
                  <a:cubicBezTo>
                    <a:pt x="17" y="24"/>
                    <a:pt x="15" y="24"/>
                    <a:pt x="15" y="25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3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30"/>
                    <a:pt x="8" y="30"/>
                    <a:pt x="7" y="29"/>
                  </a:cubicBezTo>
                  <a:cubicBezTo>
                    <a:pt x="6" y="28"/>
                    <a:pt x="6" y="28"/>
                    <a:pt x="4" y="28"/>
                  </a:cubicBezTo>
                  <a:cubicBezTo>
                    <a:pt x="3" y="28"/>
                    <a:pt x="2" y="28"/>
                    <a:pt x="1" y="27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5" y="23"/>
                    <a:pt x="4" y="22"/>
                  </a:cubicBezTo>
                  <a:cubicBezTo>
                    <a:pt x="4" y="21"/>
                    <a:pt x="3" y="20"/>
                    <a:pt x="4" y="19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6" y="14"/>
                    <a:pt x="4" y="11"/>
                    <a:pt x="5" y="10"/>
                  </a:cubicBezTo>
                  <a:cubicBezTo>
                    <a:pt x="5" y="9"/>
                    <a:pt x="6" y="9"/>
                    <a:pt x="5" y="7"/>
                  </a:cubicBezTo>
                  <a:cubicBezTo>
                    <a:pt x="5" y="6"/>
                    <a:pt x="6" y="7"/>
                    <a:pt x="6" y="6"/>
                  </a:cubicBezTo>
                  <a:cubicBezTo>
                    <a:pt x="5" y="5"/>
                    <a:pt x="4" y="4"/>
                    <a:pt x="5" y="3"/>
                  </a:cubicBezTo>
                  <a:cubicBezTo>
                    <a:pt x="5" y="3"/>
                    <a:pt x="7" y="2"/>
                    <a:pt x="8" y="3"/>
                  </a:cubicBezTo>
                  <a:cubicBezTo>
                    <a:pt x="9" y="5"/>
                    <a:pt x="10" y="3"/>
                    <a:pt x="10" y="3"/>
                  </a:cubicBezTo>
                  <a:cubicBezTo>
                    <a:pt x="10" y="3"/>
                    <a:pt x="12" y="2"/>
                    <a:pt x="13" y="2"/>
                  </a:cubicBezTo>
                  <a:cubicBezTo>
                    <a:pt x="14" y="3"/>
                    <a:pt x="17" y="3"/>
                    <a:pt x="18" y="3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5" y="3"/>
                    <a:pt x="26" y="4"/>
                    <a:pt x="27" y="3"/>
                  </a:cubicBezTo>
                  <a:cubicBezTo>
                    <a:pt x="28" y="3"/>
                    <a:pt x="28" y="4"/>
                    <a:pt x="29" y="3"/>
                  </a:cubicBezTo>
                  <a:cubicBezTo>
                    <a:pt x="30" y="3"/>
                    <a:pt x="31" y="3"/>
                    <a:pt x="33" y="4"/>
                  </a:cubicBezTo>
                  <a:cubicBezTo>
                    <a:pt x="34" y="4"/>
                    <a:pt x="34" y="4"/>
                    <a:pt x="34" y="2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3"/>
                    <a:pt x="40" y="1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3" y="2"/>
                    <a:pt x="44" y="1"/>
                    <a:pt x="44" y="2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6" y="6"/>
                    <a:pt x="46" y="7"/>
                    <a:pt x="47" y="7"/>
                  </a:cubicBezTo>
                  <a:cubicBezTo>
                    <a:pt x="48" y="7"/>
                    <a:pt x="49" y="7"/>
                    <a:pt x="50" y="8"/>
                  </a:cubicBezTo>
                  <a:cubicBezTo>
                    <a:pt x="52" y="9"/>
                    <a:pt x="52" y="8"/>
                    <a:pt x="53" y="8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56" y="11"/>
                    <a:pt x="56" y="10"/>
                    <a:pt x="57" y="11"/>
                  </a:cubicBezTo>
                  <a:cubicBezTo>
                    <a:pt x="58" y="11"/>
                    <a:pt x="58" y="13"/>
                    <a:pt x="58" y="13"/>
                  </a:cubicBezTo>
                  <a:cubicBezTo>
                    <a:pt x="58" y="13"/>
                    <a:pt x="60" y="13"/>
                    <a:pt x="61" y="13"/>
                  </a:cubicBezTo>
                  <a:cubicBezTo>
                    <a:pt x="62" y="12"/>
                    <a:pt x="63" y="12"/>
                    <a:pt x="63" y="12"/>
                  </a:cubicBezTo>
                  <a:cubicBezTo>
                    <a:pt x="63" y="12"/>
                    <a:pt x="65" y="12"/>
                    <a:pt x="65" y="12"/>
                  </a:cubicBezTo>
                  <a:cubicBezTo>
                    <a:pt x="65" y="13"/>
                    <a:pt x="65" y="13"/>
                    <a:pt x="66" y="13"/>
                  </a:cubicBezTo>
                  <a:cubicBezTo>
                    <a:pt x="67" y="13"/>
                    <a:pt x="67" y="14"/>
                    <a:pt x="68" y="15"/>
                  </a:cubicBezTo>
                  <a:cubicBezTo>
                    <a:pt x="69" y="15"/>
                    <a:pt x="73" y="16"/>
                    <a:pt x="74" y="17"/>
                  </a:cubicBezTo>
                  <a:cubicBezTo>
                    <a:pt x="76" y="18"/>
                    <a:pt x="74" y="19"/>
                    <a:pt x="75" y="19"/>
                  </a:cubicBezTo>
                  <a:cubicBezTo>
                    <a:pt x="76" y="20"/>
                    <a:pt x="77" y="19"/>
                    <a:pt x="77" y="20"/>
                  </a:cubicBezTo>
                  <a:cubicBezTo>
                    <a:pt x="76" y="21"/>
                    <a:pt x="75" y="22"/>
                    <a:pt x="76" y="22"/>
                  </a:cubicBezTo>
                  <a:cubicBezTo>
                    <a:pt x="78" y="22"/>
                    <a:pt x="76" y="24"/>
                    <a:pt x="77" y="25"/>
                  </a:cubicBezTo>
                  <a:cubicBezTo>
                    <a:pt x="77" y="26"/>
                    <a:pt x="77" y="26"/>
                    <a:pt x="77" y="27"/>
                  </a:cubicBezTo>
                  <a:cubicBezTo>
                    <a:pt x="77" y="28"/>
                    <a:pt x="77" y="29"/>
                    <a:pt x="76" y="30"/>
                  </a:cubicBezTo>
                  <a:cubicBezTo>
                    <a:pt x="76" y="31"/>
                    <a:pt x="74" y="31"/>
                    <a:pt x="73" y="31"/>
                  </a:cubicBezTo>
                  <a:cubicBezTo>
                    <a:pt x="72" y="33"/>
                    <a:pt x="72" y="33"/>
                    <a:pt x="72" y="33"/>
                  </a:cubicBezTo>
                  <a:lnTo>
                    <a:pt x="71" y="34"/>
                  </a:lnTo>
                  <a:close/>
                  <a:moveTo>
                    <a:pt x="33" y="40"/>
                  </a:moveTo>
                  <a:cubicBezTo>
                    <a:pt x="33" y="40"/>
                    <a:pt x="30" y="39"/>
                    <a:pt x="29" y="39"/>
                  </a:cubicBezTo>
                  <a:cubicBezTo>
                    <a:pt x="29" y="39"/>
                    <a:pt x="27" y="37"/>
                    <a:pt x="27" y="38"/>
                  </a:cubicBezTo>
                  <a:cubicBezTo>
                    <a:pt x="28" y="39"/>
                    <a:pt x="25" y="40"/>
                    <a:pt x="25" y="41"/>
                  </a:cubicBezTo>
                  <a:cubicBezTo>
                    <a:pt x="25" y="42"/>
                    <a:pt x="24" y="44"/>
                    <a:pt x="24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6" y="45"/>
                    <a:pt x="26" y="44"/>
                  </a:cubicBezTo>
                  <a:cubicBezTo>
                    <a:pt x="27" y="44"/>
                    <a:pt x="29" y="44"/>
                    <a:pt x="29" y="44"/>
                  </a:cubicBezTo>
                  <a:cubicBezTo>
                    <a:pt x="29" y="44"/>
                    <a:pt x="29" y="43"/>
                    <a:pt x="29" y="43"/>
                  </a:cubicBezTo>
                  <a:cubicBezTo>
                    <a:pt x="30" y="43"/>
                    <a:pt x="31" y="42"/>
                    <a:pt x="32" y="42"/>
                  </a:cubicBezTo>
                  <a:cubicBezTo>
                    <a:pt x="32" y="41"/>
                    <a:pt x="32" y="41"/>
                    <a:pt x="33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1" name="Freeform 20">
              <a:extLst>
                <a:ext uri="{FF2B5EF4-FFF2-40B4-BE49-F238E27FC236}">
                  <a16:creationId xmlns:a16="http://schemas.microsoft.com/office/drawing/2014/main" id="{ECA5005B-5DE2-BE3C-C84E-01381D2BE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7549" y="3751307"/>
              <a:ext cx="173428" cy="229226"/>
            </a:xfrm>
            <a:custGeom>
              <a:avLst/>
              <a:gdLst>
                <a:gd name="T0" fmla="*/ 24 w 27"/>
                <a:gd name="T1" fmla="*/ 25 h 34"/>
                <a:gd name="T2" fmla="*/ 24 w 27"/>
                <a:gd name="T3" fmla="*/ 23 h 34"/>
                <a:gd name="T4" fmla="*/ 24 w 27"/>
                <a:gd name="T5" fmla="*/ 20 h 34"/>
                <a:gd name="T6" fmla="*/ 25 w 27"/>
                <a:gd name="T7" fmla="*/ 16 h 34"/>
                <a:gd name="T8" fmla="*/ 26 w 27"/>
                <a:gd name="T9" fmla="*/ 15 h 34"/>
                <a:gd name="T10" fmla="*/ 27 w 27"/>
                <a:gd name="T11" fmla="*/ 12 h 34"/>
                <a:gd name="T12" fmla="*/ 26 w 27"/>
                <a:gd name="T13" fmla="*/ 9 h 34"/>
                <a:gd name="T14" fmla="*/ 25 w 27"/>
                <a:gd name="T15" fmla="*/ 6 h 34"/>
                <a:gd name="T16" fmla="*/ 25 w 27"/>
                <a:gd name="T17" fmla="*/ 4 h 34"/>
                <a:gd name="T18" fmla="*/ 24 w 27"/>
                <a:gd name="T19" fmla="*/ 3 h 34"/>
                <a:gd name="T20" fmla="*/ 23 w 27"/>
                <a:gd name="T21" fmla="*/ 2 h 34"/>
                <a:gd name="T22" fmla="*/ 23 w 27"/>
                <a:gd name="T23" fmla="*/ 1 h 34"/>
                <a:gd name="T24" fmla="*/ 21 w 27"/>
                <a:gd name="T25" fmla="*/ 2 h 34"/>
                <a:gd name="T26" fmla="*/ 18 w 27"/>
                <a:gd name="T27" fmla="*/ 1 h 34"/>
                <a:gd name="T28" fmla="*/ 16 w 27"/>
                <a:gd name="T29" fmla="*/ 1 h 34"/>
                <a:gd name="T30" fmla="*/ 13 w 27"/>
                <a:gd name="T31" fmla="*/ 3 h 34"/>
                <a:gd name="T32" fmla="*/ 13 w 27"/>
                <a:gd name="T33" fmla="*/ 5 h 34"/>
                <a:gd name="T34" fmla="*/ 12 w 27"/>
                <a:gd name="T35" fmla="*/ 8 h 34"/>
                <a:gd name="T36" fmla="*/ 11 w 27"/>
                <a:gd name="T37" fmla="*/ 10 h 34"/>
                <a:gd name="T38" fmla="*/ 11 w 27"/>
                <a:gd name="T39" fmla="*/ 13 h 34"/>
                <a:gd name="T40" fmla="*/ 12 w 27"/>
                <a:gd name="T41" fmla="*/ 14 h 34"/>
                <a:gd name="T42" fmla="*/ 12 w 27"/>
                <a:gd name="T43" fmla="*/ 15 h 34"/>
                <a:gd name="T44" fmla="*/ 10 w 27"/>
                <a:gd name="T45" fmla="*/ 18 h 34"/>
                <a:gd name="T46" fmla="*/ 10 w 27"/>
                <a:gd name="T47" fmla="*/ 18 h 34"/>
                <a:gd name="T48" fmla="*/ 9 w 27"/>
                <a:gd name="T49" fmla="*/ 18 h 34"/>
                <a:gd name="T50" fmla="*/ 8 w 27"/>
                <a:gd name="T51" fmla="*/ 18 h 34"/>
                <a:gd name="T52" fmla="*/ 7 w 27"/>
                <a:gd name="T53" fmla="*/ 19 h 34"/>
                <a:gd name="T54" fmla="*/ 5 w 27"/>
                <a:gd name="T55" fmla="*/ 20 h 34"/>
                <a:gd name="T56" fmla="*/ 4 w 27"/>
                <a:gd name="T57" fmla="*/ 22 h 34"/>
                <a:gd name="T58" fmla="*/ 3 w 27"/>
                <a:gd name="T59" fmla="*/ 25 h 34"/>
                <a:gd name="T60" fmla="*/ 4 w 27"/>
                <a:gd name="T61" fmla="*/ 25 h 34"/>
                <a:gd name="T62" fmla="*/ 3 w 27"/>
                <a:gd name="T63" fmla="*/ 28 h 34"/>
                <a:gd name="T64" fmla="*/ 2 w 27"/>
                <a:gd name="T65" fmla="*/ 29 h 34"/>
                <a:gd name="T66" fmla="*/ 2 w 27"/>
                <a:gd name="T67" fmla="*/ 29 h 34"/>
                <a:gd name="T68" fmla="*/ 2 w 27"/>
                <a:gd name="T69" fmla="*/ 32 h 34"/>
                <a:gd name="T70" fmla="*/ 2 w 27"/>
                <a:gd name="T71" fmla="*/ 32 h 34"/>
                <a:gd name="T72" fmla="*/ 4 w 27"/>
                <a:gd name="T73" fmla="*/ 33 h 34"/>
                <a:gd name="T74" fmla="*/ 7 w 27"/>
                <a:gd name="T75" fmla="*/ 34 h 34"/>
                <a:gd name="T76" fmla="*/ 9 w 27"/>
                <a:gd name="T77" fmla="*/ 32 h 34"/>
                <a:gd name="T78" fmla="*/ 15 w 27"/>
                <a:gd name="T79" fmla="*/ 32 h 34"/>
                <a:gd name="T80" fmla="*/ 15 w 27"/>
                <a:gd name="T81" fmla="*/ 31 h 34"/>
                <a:gd name="T82" fmla="*/ 13 w 27"/>
                <a:gd name="T83" fmla="*/ 30 h 34"/>
                <a:gd name="T84" fmla="*/ 14 w 27"/>
                <a:gd name="T85" fmla="*/ 28 h 34"/>
                <a:gd name="T86" fmla="*/ 14 w 27"/>
                <a:gd name="T87" fmla="*/ 25 h 34"/>
                <a:gd name="T88" fmla="*/ 14 w 27"/>
                <a:gd name="T89" fmla="*/ 24 h 34"/>
                <a:gd name="T90" fmla="*/ 21 w 27"/>
                <a:gd name="T91" fmla="*/ 24 h 34"/>
                <a:gd name="T92" fmla="*/ 22 w 27"/>
                <a:gd name="T93" fmla="*/ 22 h 34"/>
                <a:gd name="T94" fmla="*/ 23 w 27"/>
                <a:gd name="T95" fmla="*/ 22 h 34"/>
                <a:gd name="T96" fmla="*/ 23 w 27"/>
                <a:gd name="T97" fmla="*/ 23 h 34"/>
                <a:gd name="T98" fmla="*/ 24 w 27"/>
                <a:gd name="T99" fmla="*/ 23 h 34"/>
                <a:gd name="T100" fmla="*/ 24 w 27"/>
                <a:gd name="T101" fmla="*/ 25 h 34"/>
                <a:gd name="T102" fmla="*/ 24 w 27"/>
                <a:gd name="T103" fmla="*/ 25 h 34"/>
                <a:gd name="T104" fmla="*/ 11 w 27"/>
                <a:gd name="T105" fmla="*/ 15 h 34"/>
                <a:gd name="T106" fmla="*/ 10 w 27"/>
                <a:gd name="T107" fmla="*/ 16 h 34"/>
                <a:gd name="T108" fmla="*/ 10 w 27"/>
                <a:gd name="T109" fmla="*/ 16 h 34"/>
                <a:gd name="T110" fmla="*/ 11 w 27"/>
                <a:gd name="T111" fmla="*/ 15 h 34"/>
                <a:gd name="T112" fmla="*/ 17 w 27"/>
                <a:gd name="T113" fmla="*/ 15 h 34"/>
                <a:gd name="T114" fmla="*/ 18 w 27"/>
                <a:gd name="T115" fmla="*/ 15 h 34"/>
                <a:gd name="T116" fmla="*/ 18 w 27"/>
                <a:gd name="T117" fmla="*/ 17 h 34"/>
                <a:gd name="T118" fmla="*/ 18 w 27"/>
                <a:gd name="T119" fmla="*/ 17 h 34"/>
                <a:gd name="T120" fmla="*/ 16 w 27"/>
                <a:gd name="T121" fmla="*/ 17 h 34"/>
                <a:gd name="T122" fmla="*/ 16 w 27"/>
                <a:gd name="T123" fmla="*/ 16 h 34"/>
                <a:gd name="T124" fmla="*/ 17 w 27"/>
                <a:gd name="T12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34">
                  <a:moveTo>
                    <a:pt x="24" y="25"/>
                  </a:moveTo>
                  <a:cubicBezTo>
                    <a:pt x="24" y="25"/>
                    <a:pt x="24" y="24"/>
                    <a:pt x="24" y="23"/>
                  </a:cubicBezTo>
                  <a:cubicBezTo>
                    <a:pt x="25" y="23"/>
                    <a:pt x="23" y="20"/>
                    <a:pt x="24" y="20"/>
                  </a:cubicBezTo>
                  <a:cubicBezTo>
                    <a:pt x="25" y="19"/>
                    <a:pt x="24" y="18"/>
                    <a:pt x="25" y="16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7" y="11"/>
                    <a:pt x="27" y="10"/>
                    <a:pt x="26" y="9"/>
                  </a:cubicBezTo>
                  <a:cubicBezTo>
                    <a:pt x="25" y="9"/>
                    <a:pt x="25" y="8"/>
                    <a:pt x="25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5" y="3"/>
                    <a:pt x="26" y="4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7" y="2"/>
                    <a:pt x="18" y="2"/>
                    <a:pt x="16" y="1"/>
                  </a:cubicBezTo>
                  <a:cubicBezTo>
                    <a:pt x="15" y="1"/>
                    <a:pt x="13" y="3"/>
                    <a:pt x="13" y="3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0" y="8"/>
                    <a:pt x="12" y="8"/>
                  </a:cubicBezTo>
                  <a:cubicBezTo>
                    <a:pt x="13" y="8"/>
                    <a:pt x="11" y="9"/>
                    <a:pt x="11" y="10"/>
                  </a:cubicBezTo>
                  <a:cubicBezTo>
                    <a:pt x="11" y="10"/>
                    <a:pt x="10" y="13"/>
                    <a:pt x="11" y="13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1"/>
                    <a:pt x="4" y="22"/>
                  </a:cubicBezTo>
                  <a:cubicBezTo>
                    <a:pt x="4" y="23"/>
                    <a:pt x="4" y="24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3" y="28"/>
                    <a:pt x="2" y="28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1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3" y="33"/>
                    <a:pt x="4" y="33"/>
                  </a:cubicBezTo>
                  <a:cubicBezTo>
                    <a:pt x="5" y="34"/>
                    <a:pt x="6" y="34"/>
                    <a:pt x="7" y="34"/>
                  </a:cubicBezTo>
                  <a:cubicBezTo>
                    <a:pt x="7" y="33"/>
                    <a:pt x="9" y="32"/>
                    <a:pt x="9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1"/>
                    <a:pt x="15" y="31"/>
                  </a:cubicBezTo>
                  <a:cubicBezTo>
                    <a:pt x="14" y="31"/>
                    <a:pt x="14" y="30"/>
                    <a:pt x="13" y="30"/>
                  </a:cubicBezTo>
                  <a:cubicBezTo>
                    <a:pt x="13" y="29"/>
                    <a:pt x="14" y="28"/>
                    <a:pt x="14" y="28"/>
                  </a:cubicBezTo>
                  <a:cubicBezTo>
                    <a:pt x="14" y="28"/>
                    <a:pt x="13" y="25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6" y="23"/>
                    <a:pt x="19" y="23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11" y="15"/>
                  </a:move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lose/>
                  <a:moveTo>
                    <a:pt x="17" y="15"/>
                  </a:moveTo>
                  <a:cubicBezTo>
                    <a:pt x="17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6" y="17"/>
                    <a:pt x="16" y="17"/>
                  </a:cubicBezTo>
                  <a:cubicBezTo>
                    <a:pt x="16" y="16"/>
                    <a:pt x="15" y="16"/>
                    <a:pt x="16" y="16"/>
                  </a:cubicBezTo>
                  <a:cubicBezTo>
                    <a:pt x="16" y="16"/>
                    <a:pt x="16" y="16"/>
                    <a:pt x="17" y="1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2" name="Freeform 21">
              <a:extLst>
                <a:ext uri="{FF2B5EF4-FFF2-40B4-BE49-F238E27FC236}">
                  <a16:creationId xmlns:a16="http://schemas.microsoft.com/office/drawing/2014/main" id="{8C8C8C0A-DDBC-17EF-3B96-55BAA9D39D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9267" y="2344410"/>
              <a:ext cx="416626" cy="290211"/>
            </a:xfrm>
            <a:custGeom>
              <a:avLst/>
              <a:gdLst>
                <a:gd name="T0" fmla="*/ 1 w 65"/>
                <a:gd name="T1" fmla="*/ 8 h 43"/>
                <a:gd name="T2" fmla="*/ 2 w 65"/>
                <a:gd name="T3" fmla="*/ 6 h 43"/>
                <a:gd name="T4" fmla="*/ 4 w 65"/>
                <a:gd name="T5" fmla="*/ 4 h 43"/>
                <a:gd name="T6" fmla="*/ 7 w 65"/>
                <a:gd name="T7" fmla="*/ 7 h 43"/>
                <a:gd name="T8" fmla="*/ 10 w 65"/>
                <a:gd name="T9" fmla="*/ 11 h 43"/>
                <a:gd name="T10" fmla="*/ 9 w 65"/>
                <a:gd name="T11" fmla="*/ 12 h 43"/>
                <a:gd name="T12" fmla="*/ 3 w 65"/>
                <a:gd name="T13" fmla="*/ 12 h 43"/>
                <a:gd name="T14" fmla="*/ 2 w 65"/>
                <a:gd name="T15" fmla="*/ 11 h 43"/>
                <a:gd name="T16" fmla="*/ 0 w 65"/>
                <a:gd name="T17" fmla="*/ 17 h 43"/>
                <a:gd name="T18" fmla="*/ 2 w 65"/>
                <a:gd name="T19" fmla="*/ 18 h 43"/>
                <a:gd name="T20" fmla="*/ 7 w 65"/>
                <a:gd name="T21" fmla="*/ 17 h 43"/>
                <a:gd name="T22" fmla="*/ 4 w 65"/>
                <a:gd name="T23" fmla="*/ 18 h 43"/>
                <a:gd name="T24" fmla="*/ 7 w 65"/>
                <a:gd name="T25" fmla="*/ 25 h 43"/>
                <a:gd name="T26" fmla="*/ 6 w 65"/>
                <a:gd name="T27" fmla="*/ 30 h 43"/>
                <a:gd name="T28" fmla="*/ 10 w 65"/>
                <a:gd name="T29" fmla="*/ 32 h 43"/>
                <a:gd name="T30" fmla="*/ 11 w 65"/>
                <a:gd name="T31" fmla="*/ 29 h 43"/>
                <a:gd name="T32" fmla="*/ 13 w 65"/>
                <a:gd name="T33" fmla="*/ 27 h 43"/>
                <a:gd name="T34" fmla="*/ 18 w 65"/>
                <a:gd name="T35" fmla="*/ 27 h 43"/>
                <a:gd name="T36" fmla="*/ 25 w 65"/>
                <a:gd name="T37" fmla="*/ 27 h 43"/>
                <a:gd name="T38" fmla="*/ 29 w 65"/>
                <a:gd name="T39" fmla="*/ 28 h 43"/>
                <a:gd name="T40" fmla="*/ 36 w 65"/>
                <a:gd name="T41" fmla="*/ 30 h 43"/>
                <a:gd name="T42" fmla="*/ 40 w 65"/>
                <a:gd name="T43" fmla="*/ 33 h 43"/>
                <a:gd name="T44" fmla="*/ 42 w 65"/>
                <a:gd name="T45" fmla="*/ 36 h 43"/>
                <a:gd name="T46" fmla="*/ 44 w 65"/>
                <a:gd name="T47" fmla="*/ 39 h 43"/>
                <a:gd name="T48" fmla="*/ 44 w 65"/>
                <a:gd name="T49" fmla="*/ 42 h 43"/>
                <a:gd name="T50" fmla="*/ 47 w 65"/>
                <a:gd name="T51" fmla="*/ 42 h 43"/>
                <a:gd name="T52" fmla="*/ 53 w 65"/>
                <a:gd name="T53" fmla="*/ 41 h 43"/>
                <a:gd name="T54" fmla="*/ 55 w 65"/>
                <a:gd name="T55" fmla="*/ 37 h 43"/>
                <a:gd name="T56" fmla="*/ 55 w 65"/>
                <a:gd name="T57" fmla="*/ 33 h 43"/>
                <a:gd name="T58" fmla="*/ 57 w 65"/>
                <a:gd name="T59" fmla="*/ 30 h 43"/>
                <a:gd name="T60" fmla="*/ 60 w 65"/>
                <a:gd name="T61" fmla="*/ 32 h 43"/>
                <a:gd name="T62" fmla="*/ 62 w 65"/>
                <a:gd name="T63" fmla="*/ 30 h 43"/>
                <a:gd name="T64" fmla="*/ 65 w 65"/>
                <a:gd name="T65" fmla="*/ 27 h 43"/>
                <a:gd name="T66" fmla="*/ 62 w 65"/>
                <a:gd name="T67" fmla="*/ 26 h 43"/>
                <a:gd name="T68" fmla="*/ 59 w 65"/>
                <a:gd name="T69" fmla="*/ 25 h 43"/>
                <a:gd name="T70" fmla="*/ 55 w 65"/>
                <a:gd name="T71" fmla="*/ 25 h 43"/>
                <a:gd name="T72" fmla="*/ 51 w 65"/>
                <a:gd name="T73" fmla="*/ 21 h 43"/>
                <a:gd name="T74" fmla="*/ 48 w 65"/>
                <a:gd name="T75" fmla="*/ 19 h 43"/>
                <a:gd name="T76" fmla="*/ 46 w 65"/>
                <a:gd name="T77" fmla="*/ 16 h 43"/>
                <a:gd name="T78" fmla="*/ 45 w 65"/>
                <a:gd name="T79" fmla="*/ 12 h 43"/>
                <a:gd name="T80" fmla="*/ 41 w 65"/>
                <a:gd name="T81" fmla="*/ 10 h 43"/>
                <a:gd name="T82" fmla="*/ 37 w 65"/>
                <a:gd name="T83" fmla="*/ 11 h 43"/>
                <a:gd name="T84" fmla="*/ 33 w 65"/>
                <a:gd name="T85" fmla="*/ 11 h 43"/>
                <a:gd name="T86" fmla="*/ 33 w 65"/>
                <a:gd name="T87" fmla="*/ 9 h 43"/>
                <a:gd name="T88" fmla="*/ 30 w 65"/>
                <a:gd name="T89" fmla="*/ 6 h 43"/>
                <a:gd name="T90" fmla="*/ 29 w 65"/>
                <a:gd name="T91" fmla="*/ 1 h 43"/>
                <a:gd name="T92" fmla="*/ 26 w 65"/>
                <a:gd name="T93" fmla="*/ 0 h 43"/>
                <a:gd name="T94" fmla="*/ 24 w 65"/>
                <a:gd name="T95" fmla="*/ 3 h 43"/>
                <a:gd name="T96" fmla="*/ 20 w 65"/>
                <a:gd name="T97" fmla="*/ 4 h 43"/>
                <a:gd name="T98" fmla="*/ 22 w 65"/>
                <a:gd name="T99" fmla="*/ 6 h 43"/>
                <a:gd name="T100" fmla="*/ 17 w 65"/>
                <a:gd name="T101" fmla="*/ 7 h 43"/>
                <a:gd name="T102" fmla="*/ 6 w 65"/>
                <a:gd name="T103" fmla="*/ 2 h 43"/>
                <a:gd name="T104" fmla="*/ 0 w 65"/>
                <a:gd name="T105" fmla="*/ 6 h 43"/>
                <a:gd name="T106" fmla="*/ 3 w 65"/>
                <a:gd name="T10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43">
                  <a:moveTo>
                    <a:pt x="0" y="6"/>
                  </a:move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10" y="9"/>
                    <a:pt x="11" y="10"/>
                  </a:cubicBezTo>
                  <a:cubicBezTo>
                    <a:pt x="10" y="10"/>
                    <a:pt x="11" y="11"/>
                    <a:pt x="10" y="11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6" y="13"/>
                    <a:pt x="6" y="13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1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1" y="18"/>
                    <a:pt x="2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9"/>
                    <a:pt x="6" y="19"/>
                    <a:pt x="5" y="21"/>
                  </a:cubicBezTo>
                  <a:cubicBezTo>
                    <a:pt x="7" y="22"/>
                    <a:pt x="8" y="22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8"/>
                    <a:pt x="6" y="28"/>
                    <a:pt x="6" y="30"/>
                  </a:cubicBezTo>
                  <a:cubicBezTo>
                    <a:pt x="7" y="30"/>
                    <a:pt x="7" y="31"/>
                    <a:pt x="7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3" y="7"/>
                    <a:pt x="13" y="7"/>
                  </a:cubicBezTo>
                  <a:cubicBezTo>
                    <a:pt x="12" y="6"/>
                    <a:pt x="11" y="2"/>
                    <a:pt x="6" y="2"/>
                  </a:cubicBezTo>
                  <a:cubicBezTo>
                    <a:pt x="4" y="3"/>
                    <a:pt x="1" y="2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lose/>
                  <a:moveTo>
                    <a:pt x="3" y="19"/>
                  </a:moveTo>
                  <a:cubicBezTo>
                    <a:pt x="3" y="19"/>
                    <a:pt x="2" y="21"/>
                    <a:pt x="3" y="21"/>
                  </a:cubicBezTo>
                  <a:cubicBezTo>
                    <a:pt x="3" y="21"/>
                    <a:pt x="4" y="19"/>
                    <a:pt x="3" y="1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3" name="Freeform 22">
              <a:extLst>
                <a:ext uri="{FF2B5EF4-FFF2-40B4-BE49-F238E27FC236}">
                  <a16:creationId xmlns:a16="http://schemas.microsoft.com/office/drawing/2014/main" id="{0BF259C3-E3FA-FD7E-C522-EB548208DB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7780" y="2378060"/>
              <a:ext cx="550185" cy="250256"/>
            </a:xfrm>
            <a:custGeom>
              <a:avLst/>
              <a:gdLst>
                <a:gd name="T0" fmla="*/ 3 w 86"/>
                <a:gd name="T1" fmla="*/ 2 h 37"/>
                <a:gd name="T2" fmla="*/ 4 w 86"/>
                <a:gd name="T3" fmla="*/ 5 h 37"/>
                <a:gd name="T4" fmla="*/ 1 w 86"/>
                <a:gd name="T5" fmla="*/ 8 h 37"/>
                <a:gd name="T6" fmla="*/ 1 w 86"/>
                <a:gd name="T7" fmla="*/ 11 h 37"/>
                <a:gd name="T8" fmla="*/ 7 w 86"/>
                <a:gd name="T9" fmla="*/ 7 h 37"/>
                <a:gd name="T10" fmla="*/ 8 w 86"/>
                <a:gd name="T11" fmla="*/ 2 h 37"/>
                <a:gd name="T12" fmla="*/ 45 w 86"/>
                <a:gd name="T13" fmla="*/ 37 h 37"/>
                <a:gd name="T14" fmla="*/ 48 w 86"/>
                <a:gd name="T15" fmla="*/ 32 h 37"/>
                <a:gd name="T16" fmla="*/ 56 w 86"/>
                <a:gd name="T17" fmla="*/ 31 h 37"/>
                <a:gd name="T18" fmla="*/ 72 w 86"/>
                <a:gd name="T19" fmla="*/ 27 h 37"/>
                <a:gd name="T20" fmla="*/ 74 w 86"/>
                <a:gd name="T21" fmla="*/ 28 h 37"/>
                <a:gd name="T22" fmla="*/ 79 w 86"/>
                <a:gd name="T23" fmla="*/ 28 h 37"/>
                <a:gd name="T24" fmla="*/ 83 w 86"/>
                <a:gd name="T25" fmla="*/ 28 h 37"/>
                <a:gd name="T26" fmla="*/ 81 w 86"/>
                <a:gd name="T27" fmla="*/ 21 h 37"/>
                <a:gd name="T28" fmla="*/ 82 w 86"/>
                <a:gd name="T29" fmla="*/ 16 h 37"/>
                <a:gd name="T30" fmla="*/ 86 w 86"/>
                <a:gd name="T31" fmla="*/ 14 h 37"/>
                <a:gd name="T32" fmla="*/ 81 w 86"/>
                <a:gd name="T33" fmla="*/ 7 h 37"/>
                <a:gd name="T34" fmla="*/ 79 w 86"/>
                <a:gd name="T35" fmla="*/ 3 h 37"/>
                <a:gd name="T36" fmla="*/ 72 w 86"/>
                <a:gd name="T37" fmla="*/ 3 h 37"/>
                <a:gd name="T38" fmla="*/ 68 w 86"/>
                <a:gd name="T39" fmla="*/ 3 h 37"/>
                <a:gd name="T40" fmla="*/ 62 w 86"/>
                <a:gd name="T41" fmla="*/ 6 h 37"/>
                <a:gd name="T42" fmla="*/ 54 w 86"/>
                <a:gd name="T43" fmla="*/ 6 h 37"/>
                <a:gd name="T44" fmla="*/ 51 w 86"/>
                <a:gd name="T45" fmla="*/ 4 h 37"/>
                <a:gd name="T46" fmla="*/ 46 w 86"/>
                <a:gd name="T47" fmla="*/ 5 h 37"/>
                <a:gd name="T48" fmla="*/ 41 w 86"/>
                <a:gd name="T49" fmla="*/ 0 h 37"/>
                <a:gd name="T50" fmla="*/ 32 w 86"/>
                <a:gd name="T51" fmla="*/ 0 h 37"/>
                <a:gd name="T52" fmla="*/ 25 w 86"/>
                <a:gd name="T53" fmla="*/ 3 h 37"/>
                <a:gd name="T54" fmla="*/ 19 w 86"/>
                <a:gd name="T55" fmla="*/ 5 h 37"/>
                <a:gd name="T56" fmla="*/ 14 w 86"/>
                <a:gd name="T57" fmla="*/ 5 h 37"/>
                <a:gd name="T58" fmla="*/ 14 w 86"/>
                <a:gd name="T59" fmla="*/ 7 h 37"/>
                <a:gd name="T60" fmla="*/ 11 w 86"/>
                <a:gd name="T61" fmla="*/ 9 h 37"/>
                <a:gd name="T62" fmla="*/ 1 w 86"/>
                <a:gd name="T63" fmla="*/ 12 h 37"/>
                <a:gd name="T64" fmla="*/ 3 w 86"/>
                <a:gd name="T65" fmla="*/ 20 h 37"/>
                <a:gd name="T66" fmla="*/ 3 w 86"/>
                <a:gd name="T67" fmla="*/ 22 h 37"/>
                <a:gd name="T68" fmla="*/ 1 w 86"/>
                <a:gd name="T69" fmla="*/ 22 h 37"/>
                <a:gd name="T70" fmla="*/ 5 w 86"/>
                <a:gd name="T71" fmla="*/ 24 h 37"/>
                <a:gd name="T72" fmla="*/ 9 w 86"/>
                <a:gd name="T73" fmla="*/ 31 h 37"/>
                <a:gd name="T74" fmla="*/ 13 w 86"/>
                <a:gd name="T75" fmla="*/ 32 h 37"/>
                <a:gd name="T76" fmla="*/ 21 w 86"/>
                <a:gd name="T77" fmla="*/ 31 h 37"/>
                <a:gd name="T78" fmla="*/ 37 w 86"/>
                <a:gd name="T79" fmla="*/ 34 h 37"/>
                <a:gd name="T80" fmla="*/ 43 w 86"/>
                <a:gd name="T81" fmla="*/ 30 h 37"/>
                <a:gd name="T82" fmla="*/ 43 w 86"/>
                <a:gd name="T83" fmla="*/ 34 h 37"/>
                <a:gd name="T84" fmla="*/ 44 w 86"/>
                <a:gd name="T85" fmla="*/ 37 h 37"/>
                <a:gd name="T86" fmla="*/ 77 w 86"/>
                <a:gd name="T87" fmla="*/ 21 h 37"/>
                <a:gd name="T88" fmla="*/ 71 w 86"/>
                <a:gd name="T89" fmla="*/ 21 h 37"/>
                <a:gd name="T90" fmla="*/ 77 w 86"/>
                <a:gd name="T9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37">
                  <a:moveTo>
                    <a:pt x="8" y="2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5"/>
                    <a:pt x="4" y="5"/>
                  </a:cubicBezTo>
                  <a:cubicBezTo>
                    <a:pt x="3" y="6"/>
                    <a:pt x="2" y="4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9" y="6"/>
                    <a:pt x="11" y="7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1" y="4"/>
                    <a:pt x="9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44" y="37"/>
                  </a:moveTo>
                  <a:cubicBezTo>
                    <a:pt x="44" y="37"/>
                    <a:pt x="44" y="37"/>
                    <a:pt x="45" y="37"/>
                  </a:cubicBezTo>
                  <a:cubicBezTo>
                    <a:pt x="47" y="36"/>
                    <a:pt x="46" y="35"/>
                    <a:pt x="47" y="35"/>
                  </a:cubicBezTo>
                  <a:cubicBezTo>
                    <a:pt x="48" y="35"/>
                    <a:pt x="48" y="34"/>
                    <a:pt x="48" y="34"/>
                  </a:cubicBezTo>
                  <a:cubicBezTo>
                    <a:pt x="48" y="33"/>
                    <a:pt x="47" y="32"/>
                    <a:pt x="48" y="32"/>
                  </a:cubicBezTo>
                  <a:cubicBezTo>
                    <a:pt x="49" y="31"/>
                    <a:pt x="50" y="32"/>
                    <a:pt x="51" y="32"/>
                  </a:cubicBezTo>
                  <a:cubicBezTo>
                    <a:pt x="51" y="31"/>
                    <a:pt x="52" y="31"/>
                    <a:pt x="53" y="31"/>
                  </a:cubicBezTo>
                  <a:cubicBezTo>
                    <a:pt x="53" y="31"/>
                    <a:pt x="54" y="32"/>
                    <a:pt x="56" y="31"/>
                  </a:cubicBezTo>
                  <a:cubicBezTo>
                    <a:pt x="57" y="30"/>
                    <a:pt x="59" y="31"/>
                    <a:pt x="62" y="29"/>
                  </a:cubicBezTo>
                  <a:cubicBezTo>
                    <a:pt x="62" y="29"/>
                    <a:pt x="67" y="29"/>
                    <a:pt x="68" y="28"/>
                  </a:cubicBezTo>
                  <a:cubicBezTo>
                    <a:pt x="69" y="28"/>
                    <a:pt x="71" y="27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3" y="28"/>
                    <a:pt x="73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5" y="27"/>
                    <a:pt x="77" y="29"/>
                    <a:pt x="77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4" y="27"/>
                    <a:pt x="84" y="27"/>
                  </a:cubicBezTo>
                  <a:cubicBezTo>
                    <a:pt x="83" y="26"/>
                    <a:pt x="83" y="25"/>
                    <a:pt x="83" y="24"/>
                  </a:cubicBezTo>
                  <a:cubicBezTo>
                    <a:pt x="82" y="23"/>
                    <a:pt x="81" y="22"/>
                    <a:pt x="81" y="21"/>
                  </a:cubicBezTo>
                  <a:cubicBezTo>
                    <a:pt x="82" y="20"/>
                    <a:pt x="83" y="20"/>
                    <a:pt x="82" y="19"/>
                  </a:cubicBezTo>
                  <a:cubicBezTo>
                    <a:pt x="82" y="18"/>
                    <a:pt x="83" y="19"/>
                    <a:pt x="82" y="18"/>
                  </a:cubicBezTo>
                  <a:cubicBezTo>
                    <a:pt x="82" y="17"/>
                    <a:pt x="81" y="17"/>
                    <a:pt x="82" y="16"/>
                  </a:cubicBezTo>
                  <a:cubicBezTo>
                    <a:pt x="83" y="15"/>
                    <a:pt x="83" y="14"/>
                    <a:pt x="84" y="15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3"/>
                    <a:pt x="85" y="12"/>
                  </a:cubicBezTo>
                  <a:cubicBezTo>
                    <a:pt x="83" y="11"/>
                    <a:pt x="79" y="11"/>
                    <a:pt x="80" y="9"/>
                  </a:cubicBezTo>
                  <a:cubicBezTo>
                    <a:pt x="80" y="8"/>
                    <a:pt x="79" y="8"/>
                    <a:pt x="81" y="7"/>
                  </a:cubicBezTo>
                  <a:cubicBezTo>
                    <a:pt x="82" y="6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79" y="3"/>
                  </a:cubicBezTo>
                  <a:cubicBezTo>
                    <a:pt x="78" y="3"/>
                    <a:pt x="76" y="3"/>
                    <a:pt x="76" y="3"/>
                  </a:cubicBezTo>
                  <a:cubicBezTo>
                    <a:pt x="76" y="3"/>
                    <a:pt x="75" y="3"/>
                    <a:pt x="74" y="3"/>
                  </a:cubicBezTo>
                  <a:cubicBezTo>
                    <a:pt x="73" y="3"/>
                    <a:pt x="73" y="2"/>
                    <a:pt x="72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69" y="3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7" y="5"/>
                    <a:pt x="66" y="4"/>
                    <a:pt x="65" y="5"/>
                  </a:cubicBezTo>
                  <a:cubicBezTo>
                    <a:pt x="64" y="5"/>
                    <a:pt x="64" y="6"/>
                    <a:pt x="62" y="6"/>
                  </a:cubicBezTo>
                  <a:cubicBezTo>
                    <a:pt x="62" y="6"/>
                    <a:pt x="61" y="5"/>
                    <a:pt x="60" y="5"/>
                  </a:cubicBezTo>
                  <a:cubicBezTo>
                    <a:pt x="60" y="5"/>
                    <a:pt x="59" y="6"/>
                    <a:pt x="59" y="6"/>
                  </a:cubicBezTo>
                  <a:cubicBezTo>
                    <a:pt x="58" y="6"/>
                    <a:pt x="56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4"/>
                    <a:pt x="46" y="5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2" y="2"/>
                    <a:pt x="43" y="2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1"/>
                    <a:pt x="37" y="1"/>
                  </a:cubicBezTo>
                  <a:cubicBezTo>
                    <a:pt x="36" y="1"/>
                    <a:pt x="35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6" y="7"/>
                    <a:pt x="17" y="7"/>
                  </a:cubicBezTo>
                  <a:cubicBezTo>
                    <a:pt x="16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3" y="8"/>
                    <a:pt x="11" y="9"/>
                    <a:pt x="11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7" y="8"/>
                    <a:pt x="8" y="10"/>
                    <a:pt x="8" y="10"/>
                  </a:cubicBezTo>
                  <a:cubicBezTo>
                    <a:pt x="3" y="9"/>
                    <a:pt x="3" y="10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1" y="23"/>
                    <a:pt x="2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6"/>
                    <a:pt x="5" y="27"/>
                    <a:pt x="5" y="29"/>
                  </a:cubicBezTo>
                  <a:cubicBezTo>
                    <a:pt x="6" y="29"/>
                    <a:pt x="7" y="29"/>
                    <a:pt x="9" y="29"/>
                  </a:cubicBezTo>
                  <a:cubicBezTo>
                    <a:pt x="8" y="29"/>
                    <a:pt x="8" y="31"/>
                    <a:pt x="9" y="31"/>
                  </a:cubicBezTo>
                  <a:cubicBezTo>
                    <a:pt x="9" y="31"/>
                    <a:pt x="10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2"/>
                    <a:pt x="14" y="33"/>
                    <a:pt x="13" y="33"/>
                  </a:cubicBezTo>
                  <a:cubicBezTo>
                    <a:pt x="14" y="34"/>
                    <a:pt x="15" y="35"/>
                    <a:pt x="16" y="36"/>
                  </a:cubicBezTo>
                  <a:cubicBezTo>
                    <a:pt x="19" y="34"/>
                    <a:pt x="19" y="34"/>
                    <a:pt x="21" y="31"/>
                  </a:cubicBezTo>
                  <a:cubicBezTo>
                    <a:pt x="23" y="31"/>
                    <a:pt x="25" y="32"/>
                    <a:pt x="27" y="33"/>
                  </a:cubicBezTo>
                  <a:cubicBezTo>
                    <a:pt x="27" y="33"/>
                    <a:pt x="29" y="35"/>
                    <a:pt x="30" y="35"/>
                  </a:cubicBezTo>
                  <a:cubicBezTo>
                    <a:pt x="32" y="35"/>
                    <a:pt x="36" y="34"/>
                    <a:pt x="37" y="34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40" y="31"/>
                    <a:pt x="40" y="32"/>
                    <a:pt x="41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4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lose/>
                  <a:moveTo>
                    <a:pt x="77" y="18"/>
                  </a:moveTo>
                  <a:cubicBezTo>
                    <a:pt x="79" y="18"/>
                    <a:pt x="77" y="20"/>
                    <a:pt x="77" y="20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77" y="22"/>
                    <a:pt x="77" y="21"/>
                    <a:pt x="77" y="22"/>
                  </a:cubicBezTo>
                  <a:cubicBezTo>
                    <a:pt x="74" y="21"/>
                    <a:pt x="74" y="22"/>
                    <a:pt x="71" y="22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71" y="21"/>
                    <a:pt x="72" y="20"/>
                    <a:pt x="72" y="20"/>
                  </a:cubicBezTo>
                  <a:cubicBezTo>
                    <a:pt x="73" y="19"/>
                    <a:pt x="75" y="20"/>
                    <a:pt x="76" y="20"/>
                  </a:cubicBezTo>
                  <a:cubicBezTo>
                    <a:pt x="76" y="19"/>
                    <a:pt x="77" y="18"/>
                    <a:pt x="77" y="1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4" name="Freeform 23">
              <a:extLst>
                <a:ext uri="{FF2B5EF4-FFF2-40B4-BE49-F238E27FC236}">
                  <a16:creationId xmlns:a16="http://schemas.microsoft.com/office/drawing/2014/main" id="{7A629B0D-68BA-FA8B-4AFB-FFC86A67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3640" y="2567328"/>
              <a:ext cx="133560" cy="250256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5" name="Freeform 24">
              <a:extLst>
                <a:ext uri="{FF2B5EF4-FFF2-40B4-BE49-F238E27FC236}">
                  <a16:creationId xmlns:a16="http://schemas.microsoft.com/office/drawing/2014/main" id="{D0F4F4A8-33C4-A662-B54C-EF6876662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256" y="3519977"/>
              <a:ext cx="11960" cy="27339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6" name="Freeform 25">
              <a:extLst>
                <a:ext uri="{FF2B5EF4-FFF2-40B4-BE49-F238E27FC236}">
                  <a16:creationId xmlns:a16="http://schemas.microsoft.com/office/drawing/2014/main" id="{E845EE7D-6CD6-B58B-B5D6-A5727020F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357" y="3494743"/>
              <a:ext cx="63790" cy="214504"/>
            </a:xfrm>
            <a:custGeom>
              <a:avLst/>
              <a:gdLst>
                <a:gd name="T0" fmla="*/ 6 w 10"/>
                <a:gd name="T1" fmla="*/ 30 h 32"/>
                <a:gd name="T2" fmla="*/ 7 w 10"/>
                <a:gd name="T3" fmla="*/ 29 h 32"/>
                <a:gd name="T4" fmla="*/ 7 w 10"/>
                <a:gd name="T5" fmla="*/ 30 h 32"/>
                <a:gd name="T6" fmla="*/ 7 w 10"/>
                <a:gd name="T7" fmla="*/ 31 h 32"/>
                <a:gd name="T8" fmla="*/ 8 w 10"/>
                <a:gd name="T9" fmla="*/ 30 h 32"/>
                <a:gd name="T10" fmla="*/ 10 w 10"/>
                <a:gd name="T11" fmla="*/ 30 h 32"/>
                <a:gd name="T12" fmla="*/ 9 w 10"/>
                <a:gd name="T13" fmla="*/ 27 h 32"/>
                <a:gd name="T14" fmla="*/ 8 w 10"/>
                <a:gd name="T15" fmla="*/ 26 h 32"/>
                <a:gd name="T16" fmla="*/ 8 w 10"/>
                <a:gd name="T17" fmla="*/ 24 h 32"/>
                <a:gd name="T18" fmla="*/ 8 w 10"/>
                <a:gd name="T19" fmla="*/ 21 h 32"/>
                <a:gd name="T20" fmla="*/ 9 w 10"/>
                <a:gd name="T21" fmla="*/ 17 h 32"/>
                <a:gd name="T22" fmla="*/ 9 w 10"/>
                <a:gd name="T23" fmla="*/ 14 h 32"/>
                <a:gd name="T24" fmla="*/ 9 w 10"/>
                <a:gd name="T25" fmla="*/ 11 h 32"/>
                <a:gd name="T26" fmla="*/ 8 w 10"/>
                <a:gd name="T27" fmla="*/ 8 h 32"/>
                <a:gd name="T28" fmla="*/ 8 w 10"/>
                <a:gd name="T29" fmla="*/ 5 h 32"/>
                <a:gd name="T30" fmla="*/ 5 w 10"/>
                <a:gd name="T31" fmla="*/ 5 h 32"/>
                <a:gd name="T32" fmla="*/ 5 w 10"/>
                <a:gd name="T33" fmla="*/ 0 h 32"/>
                <a:gd name="T34" fmla="*/ 3 w 10"/>
                <a:gd name="T35" fmla="*/ 0 h 32"/>
                <a:gd name="T36" fmla="*/ 1 w 10"/>
                <a:gd name="T37" fmla="*/ 0 h 32"/>
                <a:gd name="T38" fmla="*/ 1 w 10"/>
                <a:gd name="T39" fmla="*/ 4 h 32"/>
                <a:gd name="T40" fmla="*/ 2 w 10"/>
                <a:gd name="T41" fmla="*/ 6 h 32"/>
                <a:gd name="T42" fmla="*/ 2 w 10"/>
                <a:gd name="T43" fmla="*/ 10 h 32"/>
                <a:gd name="T44" fmla="*/ 3 w 10"/>
                <a:gd name="T45" fmla="*/ 12 h 32"/>
                <a:gd name="T46" fmla="*/ 2 w 10"/>
                <a:gd name="T47" fmla="*/ 16 h 32"/>
                <a:gd name="T48" fmla="*/ 4 w 10"/>
                <a:gd name="T49" fmla="*/ 18 h 32"/>
                <a:gd name="T50" fmla="*/ 3 w 10"/>
                <a:gd name="T51" fmla="*/ 23 h 32"/>
                <a:gd name="T52" fmla="*/ 3 w 10"/>
                <a:gd name="T53" fmla="*/ 25 h 32"/>
                <a:gd name="T54" fmla="*/ 3 w 10"/>
                <a:gd name="T55" fmla="*/ 26 h 32"/>
                <a:gd name="T56" fmla="*/ 6 w 10"/>
                <a:gd name="T5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32">
                  <a:moveTo>
                    <a:pt x="6" y="30"/>
                  </a:moveTo>
                  <a:cubicBezTo>
                    <a:pt x="6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6" y="32"/>
                    <a:pt x="7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28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5"/>
                    <a:pt x="8" y="24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19"/>
                    <a:pt x="9" y="19"/>
                    <a:pt x="9" y="17"/>
                  </a:cubicBezTo>
                  <a:cubicBezTo>
                    <a:pt x="9" y="16"/>
                    <a:pt x="8" y="16"/>
                    <a:pt x="9" y="14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9" y="7"/>
                    <a:pt x="8" y="5"/>
                    <a:pt x="8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8"/>
                    <a:pt x="3" y="9"/>
                    <a:pt x="2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2" y="13"/>
                    <a:pt x="1" y="14"/>
                    <a:pt x="2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4" y="20"/>
                    <a:pt x="3" y="22"/>
                    <a:pt x="3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4" y="26"/>
                    <a:pt x="6" y="30"/>
                    <a:pt x="6" y="3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7" name="Freeform 26">
              <a:extLst>
                <a:ext uri="{FF2B5EF4-FFF2-40B4-BE49-F238E27FC236}">
                  <a16:creationId xmlns:a16="http://schemas.microsoft.com/office/drawing/2014/main" id="{791E05EF-42A2-4744-8B68-C08803E47C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0875" y="3202428"/>
              <a:ext cx="211303" cy="521539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8" name="Freeform 27">
              <a:extLst>
                <a:ext uri="{FF2B5EF4-FFF2-40B4-BE49-F238E27FC236}">
                  <a16:creationId xmlns:a16="http://schemas.microsoft.com/office/drawing/2014/main" id="{71CE6447-1956-B8CB-925C-7F5EC27480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3464" y="3967915"/>
              <a:ext cx="312969" cy="363817"/>
            </a:xfrm>
            <a:custGeom>
              <a:avLst/>
              <a:gdLst>
                <a:gd name="T0" fmla="*/ 44 w 49"/>
                <a:gd name="T1" fmla="*/ 17 h 54"/>
                <a:gd name="T2" fmla="*/ 44 w 49"/>
                <a:gd name="T3" fmla="*/ 18 h 54"/>
                <a:gd name="T4" fmla="*/ 41 w 49"/>
                <a:gd name="T5" fmla="*/ 22 h 54"/>
                <a:gd name="T6" fmla="*/ 42 w 49"/>
                <a:gd name="T7" fmla="*/ 25 h 54"/>
                <a:gd name="T8" fmla="*/ 45 w 49"/>
                <a:gd name="T9" fmla="*/ 32 h 54"/>
                <a:gd name="T10" fmla="*/ 46 w 49"/>
                <a:gd name="T11" fmla="*/ 43 h 54"/>
                <a:gd name="T12" fmla="*/ 49 w 49"/>
                <a:gd name="T13" fmla="*/ 45 h 54"/>
                <a:gd name="T14" fmla="*/ 49 w 49"/>
                <a:gd name="T15" fmla="*/ 47 h 54"/>
                <a:gd name="T16" fmla="*/ 41 w 49"/>
                <a:gd name="T17" fmla="*/ 50 h 54"/>
                <a:gd name="T18" fmla="*/ 37 w 49"/>
                <a:gd name="T19" fmla="*/ 52 h 54"/>
                <a:gd name="T20" fmla="*/ 32 w 49"/>
                <a:gd name="T21" fmla="*/ 53 h 54"/>
                <a:gd name="T22" fmla="*/ 26 w 49"/>
                <a:gd name="T23" fmla="*/ 52 h 54"/>
                <a:gd name="T24" fmla="*/ 22 w 49"/>
                <a:gd name="T25" fmla="*/ 53 h 54"/>
                <a:gd name="T26" fmla="*/ 23 w 49"/>
                <a:gd name="T27" fmla="*/ 43 h 54"/>
                <a:gd name="T28" fmla="*/ 20 w 49"/>
                <a:gd name="T29" fmla="*/ 41 h 54"/>
                <a:gd name="T30" fmla="*/ 15 w 49"/>
                <a:gd name="T31" fmla="*/ 40 h 54"/>
                <a:gd name="T32" fmla="*/ 10 w 49"/>
                <a:gd name="T33" fmla="*/ 38 h 54"/>
                <a:gd name="T34" fmla="*/ 9 w 49"/>
                <a:gd name="T35" fmla="*/ 35 h 54"/>
                <a:gd name="T36" fmla="*/ 8 w 49"/>
                <a:gd name="T37" fmla="*/ 33 h 54"/>
                <a:gd name="T38" fmla="*/ 6 w 49"/>
                <a:gd name="T39" fmla="*/ 31 h 54"/>
                <a:gd name="T40" fmla="*/ 6 w 49"/>
                <a:gd name="T41" fmla="*/ 27 h 54"/>
                <a:gd name="T42" fmla="*/ 1 w 49"/>
                <a:gd name="T43" fmla="*/ 19 h 54"/>
                <a:gd name="T44" fmla="*/ 1 w 49"/>
                <a:gd name="T45" fmla="*/ 18 h 54"/>
                <a:gd name="T46" fmla="*/ 0 w 49"/>
                <a:gd name="T47" fmla="*/ 16 h 54"/>
                <a:gd name="T48" fmla="*/ 4 w 49"/>
                <a:gd name="T49" fmla="*/ 16 h 54"/>
                <a:gd name="T50" fmla="*/ 7 w 49"/>
                <a:gd name="T51" fmla="*/ 12 h 54"/>
                <a:gd name="T52" fmla="*/ 6 w 49"/>
                <a:gd name="T53" fmla="*/ 9 h 54"/>
                <a:gd name="T54" fmla="*/ 6 w 49"/>
                <a:gd name="T55" fmla="*/ 5 h 54"/>
                <a:gd name="T56" fmla="*/ 5 w 49"/>
                <a:gd name="T57" fmla="*/ 0 h 54"/>
                <a:gd name="T58" fmla="*/ 10 w 49"/>
                <a:gd name="T59" fmla="*/ 3 h 54"/>
                <a:gd name="T60" fmla="*/ 14 w 49"/>
                <a:gd name="T61" fmla="*/ 8 h 54"/>
                <a:gd name="T62" fmla="*/ 15 w 49"/>
                <a:gd name="T63" fmla="*/ 6 h 54"/>
                <a:gd name="T64" fmla="*/ 15 w 49"/>
                <a:gd name="T65" fmla="*/ 5 h 54"/>
                <a:gd name="T66" fmla="*/ 19 w 49"/>
                <a:gd name="T67" fmla="*/ 8 h 54"/>
                <a:gd name="T68" fmla="*/ 23 w 49"/>
                <a:gd name="T69" fmla="*/ 5 h 54"/>
                <a:gd name="T70" fmla="*/ 23 w 49"/>
                <a:gd name="T71" fmla="*/ 4 h 54"/>
                <a:gd name="T72" fmla="*/ 21 w 49"/>
                <a:gd name="T73" fmla="*/ 3 h 54"/>
                <a:gd name="T74" fmla="*/ 20 w 49"/>
                <a:gd name="T75" fmla="*/ 3 h 54"/>
                <a:gd name="T76" fmla="*/ 36 w 49"/>
                <a:gd name="T77" fmla="*/ 6 h 54"/>
                <a:gd name="T78" fmla="*/ 38 w 49"/>
                <a:gd name="T79" fmla="*/ 11 h 54"/>
                <a:gd name="T80" fmla="*/ 45 w 49"/>
                <a:gd name="T81" fmla="*/ 15 h 54"/>
                <a:gd name="T82" fmla="*/ 17 w 49"/>
                <a:gd name="T83" fmla="*/ 33 h 54"/>
                <a:gd name="T84" fmla="*/ 15 w 49"/>
                <a:gd name="T85" fmla="*/ 31 h 54"/>
                <a:gd name="T86" fmla="*/ 44 w 49"/>
                <a:gd name="T87" fmla="*/ 24 h 54"/>
                <a:gd name="T88" fmla="*/ 44 w 49"/>
                <a:gd name="T89" fmla="*/ 23 h 54"/>
                <a:gd name="T90" fmla="*/ 25 w 49"/>
                <a:gd name="T91" fmla="*/ 13 h 54"/>
                <a:gd name="T92" fmla="*/ 17 w 49"/>
                <a:gd name="T93" fmla="*/ 2 h 54"/>
                <a:gd name="T94" fmla="*/ 19 w 49"/>
                <a:gd name="T9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54">
                  <a:moveTo>
                    <a:pt x="45" y="15"/>
                  </a:moveTo>
                  <a:cubicBezTo>
                    <a:pt x="44" y="15"/>
                    <a:pt x="44" y="16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4" y="18"/>
                    <a:pt x="44" y="18"/>
                  </a:cubicBezTo>
                  <a:cubicBezTo>
                    <a:pt x="43" y="19"/>
                    <a:pt x="43" y="20"/>
                    <a:pt x="43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3"/>
                    <a:pt x="42" y="24"/>
                    <a:pt x="42" y="25"/>
                  </a:cubicBezTo>
                  <a:cubicBezTo>
                    <a:pt x="43" y="26"/>
                    <a:pt x="46" y="28"/>
                    <a:pt x="46" y="28"/>
                  </a:cubicBezTo>
                  <a:cubicBezTo>
                    <a:pt x="46" y="30"/>
                    <a:pt x="45" y="31"/>
                    <a:pt x="45" y="32"/>
                  </a:cubicBezTo>
                  <a:cubicBezTo>
                    <a:pt x="44" y="34"/>
                    <a:pt x="44" y="36"/>
                    <a:pt x="45" y="38"/>
                  </a:cubicBezTo>
                  <a:cubicBezTo>
                    <a:pt x="45" y="39"/>
                    <a:pt x="45" y="42"/>
                    <a:pt x="46" y="43"/>
                  </a:cubicBezTo>
                  <a:cubicBezTo>
                    <a:pt x="46" y="43"/>
                    <a:pt x="48" y="44"/>
                    <a:pt x="49" y="44"/>
                  </a:cubicBezTo>
                  <a:cubicBezTo>
                    <a:pt x="49" y="45"/>
                    <a:pt x="48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9" y="47"/>
                  </a:cubicBezTo>
                  <a:cubicBezTo>
                    <a:pt x="49" y="47"/>
                    <a:pt x="46" y="49"/>
                    <a:pt x="45" y="49"/>
                  </a:cubicBezTo>
                  <a:cubicBezTo>
                    <a:pt x="44" y="50"/>
                    <a:pt x="43" y="50"/>
                    <a:pt x="41" y="50"/>
                  </a:cubicBezTo>
                  <a:cubicBezTo>
                    <a:pt x="40" y="50"/>
                    <a:pt x="40" y="51"/>
                    <a:pt x="39" y="52"/>
                  </a:cubicBezTo>
                  <a:cubicBezTo>
                    <a:pt x="38" y="52"/>
                    <a:pt x="38" y="52"/>
                    <a:pt x="37" y="52"/>
                  </a:cubicBezTo>
                  <a:cubicBezTo>
                    <a:pt x="36" y="51"/>
                    <a:pt x="36" y="52"/>
                    <a:pt x="35" y="53"/>
                  </a:cubicBezTo>
                  <a:cubicBezTo>
                    <a:pt x="34" y="53"/>
                    <a:pt x="33" y="53"/>
                    <a:pt x="32" y="53"/>
                  </a:cubicBezTo>
                  <a:cubicBezTo>
                    <a:pt x="31" y="53"/>
                    <a:pt x="30" y="54"/>
                    <a:pt x="29" y="54"/>
                  </a:cubicBezTo>
                  <a:cubicBezTo>
                    <a:pt x="27" y="54"/>
                    <a:pt x="28" y="52"/>
                    <a:pt x="26" y="52"/>
                  </a:cubicBezTo>
                  <a:cubicBezTo>
                    <a:pt x="25" y="52"/>
                    <a:pt x="26" y="52"/>
                    <a:pt x="25" y="53"/>
                  </a:cubicBezTo>
                  <a:cubicBezTo>
                    <a:pt x="23" y="53"/>
                    <a:pt x="22" y="53"/>
                    <a:pt x="22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8"/>
                    <a:pt x="22" y="46"/>
                    <a:pt x="23" y="43"/>
                  </a:cubicBezTo>
                  <a:cubicBezTo>
                    <a:pt x="22" y="43"/>
                    <a:pt x="21" y="42"/>
                    <a:pt x="21" y="42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10" y="38"/>
                    <a:pt x="10" y="36"/>
                    <a:pt x="10" y="36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2"/>
                    <a:pt x="7" y="31"/>
                    <a:pt x="6" y="31"/>
                  </a:cubicBezTo>
                  <a:cubicBezTo>
                    <a:pt x="6" y="31"/>
                    <a:pt x="5" y="30"/>
                    <a:pt x="5" y="30"/>
                  </a:cubicBezTo>
                  <a:cubicBezTo>
                    <a:pt x="4" y="29"/>
                    <a:pt x="5" y="27"/>
                    <a:pt x="6" y="27"/>
                  </a:cubicBezTo>
                  <a:cubicBezTo>
                    <a:pt x="3" y="25"/>
                    <a:pt x="3" y="24"/>
                    <a:pt x="0" y="23"/>
                  </a:cubicBezTo>
                  <a:cubicBezTo>
                    <a:pt x="1" y="21"/>
                    <a:pt x="1" y="18"/>
                    <a:pt x="1" y="19"/>
                  </a:cubicBezTo>
                  <a:cubicBezTo>
                    <a:pt x="0" y="19"/>
                    <a:pt x="1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7" y="12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6" y="9"/>
                  </a:cubicBezTo>
                  <a:cubicBezTo>
                    <a:pt x="5" y="9"/>
                    <a:pt x="6" y="7"/>
                    <a:pt x="6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3"/>
                    <a:pt x="10" y="3"/>
                  </a:cubicBezTo>
                  <a:cubicBezTo>
                    <a:pt x="10" y="4"/>
                    <a:pt x="11" y="7"/>
                    <a:pt x="11" y="6"/>
                  </a:cubicBezTo>
                  <a:cubicBezTo>
                    <a:pt x="12" y="7"/>
                    <a:pt x="12" y="9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3" y="6"/>
                    <a:pt x="14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5"/>
                    <a:pt x="15" y="5"/>
                  </a:cubicBezTo>
                  <a:cubicBezTo>
                    <a:pt x="16" y="5"/>
                    <a:pt x="18" y="6"/>
                    <a:pt x="19" y="6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0" y="6"/>
                    <a:pt x="19" y="5"/>
                    <a:pt x="23" y="5"/>
                  </a:cubicBezTo>
                  <a:cubicBezTo>
                    <a:pt x="23" y="5"/>
                    <a:pt x="22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9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9" y="11"/>
                    <a:pt x="39" y="12"/>
                    <a:pt x="39" y="12"/>
                  </a:cubicBezTo>
                  <a:lnTo>
                    <a:pt x="45" y="15"/>
                  </a:lnTo>
                  <a:close/>
                  <a:moveTo>
                    <a:pt x="15" y="31"/>
                  </a:moveTo>
                  <a:cubicBezTo>
                    <a:pt x="16" y="31"/>
                    <a:pt x="17" y="32"/>
                    <a:pt x="17" y="33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4" y="30"/>
                    <a:pt x="15" y="31"/>
                  </a:cubicBezTo>
                  <a:close/>
                  <a:moveTo>
                    <a:pt x="44" y="23"/>
                  </a:moveTo>
                  <a:cubicBezTo>
                    <a:pt x="44" y="24"/>
                    <a:pt x="44" y="23"/>
                    <a:pt x="44" y="24"/>
                  </a:cubicBezTo>
                  <a:cubicBezTo>
                    <a:pt x="45" y="27"/>
                    <a:pt x="46" y="24"/>
                    <a:pt x="46" y="24"/>
                  </a:cubicBezTo>
                  <a:cubicBezTo>
                    <a:pt x="45" y="24"/>
                    <a:pt x="45" y="23"/>
                    <a:pt x="44" y="23"/>
                  </a:cubicBezTo>
                  <a:close/>
                  <a:moveTo>
                    <a:pt x="25" y="12"/>
                  </a:moveTo>
                  <a:cubicBezTo>
                    <a:pt x="26" y="11"/>
                    <a:pt x="25" y="13"/>
                    <a:pt x="25" y="13"/>
                  </a:cubicBezTo>
                  <a:cubicBezTo>
                    <a:pt x="23" y="14"/>
                    <a:pt x="24" y="12"/>
                    <a:pt x="25" y="12"/>
                  </a:cubicBezTo>
                  <a:close/>
                  <a:moveTo>
                    <a:pt x="17" y="2"/>
                  </a:moveTo>
                  <a:cubicBezTo>
                    <a:pt x="17" y="2"/>
                    <a:pt x="18" y="3"/>
                    <a:pt x="18" y="3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59" name="Freeform 28">
              <a:extLst>
                <a:ext uri="{FF2B5EF4-FFF2-40B4-BE49-F238E27FC236}">
                  <a16:creationId xmlns:a16="http://schemas.microsoft.com/office/drawing/2014/main" id="{186D8391-5549-AD92-3C84-A2769B9AE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1873" y="2418015"/>
              <a:ext cx="225258" cy="197681"/>
            </a:xfrm>
            <a:custGeom>
              <a:avLst/>
              <a:gdLst>
                <a:gd name="T0" fmla="*/ 15 w 35"/>
                <a:gd name="T1" fmla="*/ 5 h 29"/>
                <a:gd name="T2" fmla="*/ 15 w 35"/>
                <a:gd name="T3" fmla="*/ 3 h 29"/>
                <a:gd name="T4" fmla="*/ 18 w 35"/>
                <a:gd name="T5" fmla="*/ 3 h 29"/>
                <a:gd name="T6" fmla="*/ 17 w 35"/>
                <a:gd name="T7" fmla="*/ 0 h 29"/>
                <a:gd name="T8" fmla="*/ 14 w 35"/>
                <a:gd name="T9" fmla="*/ 1 h 29"/>
                <a:gd name="T10" fmla="*/ 13 w 35"/>
                <a:gd name="T11" fmla="*/ 2 h 29"/>
                <a:gd name="T12" fmla="*/ 11 w 35"/>
                <a:gd name="T13" fmla="*/ 1 h 29"/>
                <a:gd name="T14" fmla="*/ 9 w 35"/>
                <a:gd name="T15" fmla="*/ 2 h 29"/>
                <a:gd name="T16" fmla="*/ 10 w 35"/>
                <a:gd name="T17" fmla="*/ 4 h 29"/>
                <a:gd name="T18" fmla="*/ 9 w 35"/>
                <a:gd name="T19" fmla="*/ 5 h 29"/>
                <a:gd name="T20" fmla="*/ 8 w 35"/>
                <a:gd name="T21" fmla="*/ 7 h 29"/>
                <a:gd name="T22" fmla="*/ 8 w 35"/>
                <a:gd name="T23" fmla="*/ 8 h 29"/>
                <a:gd name="T24" fmla="*/ 5 w 35"/>
                <a:gd name="T25" fmla="*/ 10 h 29"/>
                <a:gd name="T26" fmla="*/ 2 w 35"/>
                <a:gd name="T27" fmla="*/ 10 h 29"/>
                <a:gd name="T28" fmla="*/ 2 w 35"/>
                <a:gd name="T29" fmla="*/ 12 h 29"/>
                <a:gd name="T30" fmla="*/ 4 w 35"/>
                <a:gd name="T31" fmla="*/ 13 h 29"/>
                <a:gd name="T32" fmla="*/ 6 w 35"/>
                <a:gd name="T33" fmla="*/ 14 h 29"/>
                <a:gd name="T34" fmla="*/ 6 w 35"/>
                <a:gd name="T35" fmla="*/ 17 h 29"/>
                <a:gd name="T36" fmla="*/ 6 w 35"/>
                <a:gd name="T37" fmla="*/ 19 h 29"/>
                <a:gd name="T38" fmla="*/ 4 w 35"/>
                <a:gd name="T39" fmla="*/ 20 h 29"/>
                <a:gd name="T40" fmla="*/ 3 w 35"/>
                <a:gd name="T41" fmla="*/ 22 h 29"/>
                <a:gd name="T42" fmla="*/ 5 w 35"/>
                <a:gd name="T43" fmla="*/ 22 h 29"/>
                <a:gd name="T44" fmla="*/ 7 w 35"/>
                <a:gd name="T45" fmla="*/ 22 h 29"/>
                <a:gd name="T46" fmla="*/ 8 w 35"/>
                <a:gd name="T47" fmla="*/ 21 h 29"/>
                <a:gd name="T48" fmla="*/ 9 w 35"/>
                <a:gd name="T49" fmla="*/ 20 h 29"/>
                <a:gd name="T50" fmla="*/ 11 w 35"/>
                <a:gd name="T51" fmla="*/ 19 h 29"/>
                <a:gd name="T52" fmla="*/ 12 w 35"/>
                <a:gd name="T53" fmla="*/ 20 h 29"/>
                <a:gd name="T54" fmla="*/ 13 w 35"/>
                <a:gd name="T55" fmla="*/ 21 h 29"/>
                <a:gd name="T56" fmla="*/ 14 w 35"/>
                <a:gd name="T57" fmla="*/ 23 h 29"/>
                <a:gd name="T58" fmla="*/ 13 w 35"/>
                <a:gd name="T59" fmla="*/ 24 h 29"/>
                <a:gd name="T60" fmla="*/ 12 w 35"/>
                <a:gd name="T61" fmla="*/ 27 h 29"/>
                <a:gd name="T62" fmla="*/ 15 w 35"/>
                <a:gd name="T63" fmla="*/ 29 h 29"/>
                <a:gd name="T64" fmla="*/ 17 w 35"/>
                <a:gd name="T65" fmla="*/ 28 h 29"/>
                <a:gd name="T66" fmla="*/ 19 w 35"/>
                <a:gd name="T67" fmla="*/ 27 h 29"/>
                <a:gd name="T68" fmla="*/ 20 w 35"/>
                <a:gd name="T69" fmla="*/ 25 h 29"/>
                <a:gd name="T70" fmla="*/ 22 w 35"/>
                <a:gd name="T71" fmla="*/ 25 h 29"/>
                <a:gd name="T72" fmla="*/ 25 w 35"/>
                <a:gd name="T73" fmla="*/ 23 h 29"/>
                <a:gd name="T74" fmla="*/ 27 w 35"/>
                <a:gd name="T75" fmla="*/ 23 h 29"/>
                <a:gd name="T76" fmla="*/ 30 w 35"/>
                <a:gd name="T77" fmla="*/ 24 h 29"/>
                <a:gd name="T78" fmla="*/ 33 w 35"/>
                <a:gd name="T79" fmla="*/ 23 h 29"/>
                <a:gd name="T80" fmla="*/ 35 w 35"/>
                <a:gd name="T81" fmla="*/ 23 h 29"/>
                <a:gd name="T82" fmla="*/ 35 w 35"/>
                <a:gd name="T83" fmla="*/ 22 h 29"/>
                <a:gd name="T84" fmla="*/ 34 w 35"/>
                <a:gd name="T85" fmla="*/ 21 h 29"/>
                <a:gd name="T86" fmla="*/ 33 w 35"/>
                <a:gd name="T87" fmla="*/ 19 h 29"/>
                <a:gd name="T88" fmla="*/ 32 w 35"/>
                <a:gd name="T89" fmla="*/ 16 h 29"/>
                <a:gd name="T90" fmla="*/ 33 w 35"/>
                <a:gd name="T91" fmla="*/ 14 h 29"/>
                <a:gd name="T92" fmla="*/ 33 w 35"/>
                <a:gd name="T93" fmla="*/ 13 h 29"/>
                <a:gd name="T94" fmla="*/ 33 w 35"/>
                <a:gd name="T95" fmla="*/ 13 h 29"/>
                <a:gd name="T96" fmla="*/ 29 w 35"/>
                <a:gd name="T97" fmla="*/ 14 h 29"/>
                <a:gd name="T98" fmla="*/ 28 w 35"/>
                <a:gd name="T99" fmla="*/ 13 h 29"/>
                <a:gd name="T100" fmla="*/ 28 w 35"/>
                <a:gd name="T101" fmla="*/ 11 h 29"/>
                <a:gd name="T102" fmla="*/ 28 w 35"/>
                <a:gd name="T103" fmla="*/ 9 h 29"/>
                <a:gd name="T104" fmla="*/ 24 w 35"/>
                <a:gd name="T105" fmla="*/ 9 h 29"/>
                <a:gd name="T106" fmla="*/ 22 w 35"/>
                <a:gd name="T107" fmla="*/ 9 h 29"/>
                <a:gd name="T108" fmla="*/ 20 w 35"/>
                <a:gd name="T109" fmla="*/ 9 h 29"/>
                <a:gd name="T110" fmla="*/ 17 w 35"/>
                <a:gd name="T111" fmla="*/ 9 h 29"/>
                <a:gd name="T112" fmla="*/ 15 w 35"/>
                <a:gd name="T113" fmla="*/ 8 h 29"/>
                <a:gd name="T114" fmla="*/ 12 w 35"/>
                <a:gd name="T115" fmla="*/ 8 h 29"/>
                <a:gd name="T116" fmla="*/ 11 w 35"/>
                <a:gd name="T117" fmla="*/ 6 h 29"/>
                <a:gd name="T118" fmla="*/ 14 w 35"/>
                <a:gd name="T119" fmla="*/ 5 h 29"/>
                <a:gd name="T120" fmla="*/ 15 w 35"/>
                <a:gd name="T121" fmla="*/ 6 h 29"/>
                <a:gd name="T122" fmla="*/ 15 w 35"/>
                <a:gd name="T1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29">
                  <a:moveTo>
                    <a:pt x="15" y="5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1"/>
                    <a:pt x="14" y="3"/>
                    <a:pt x="13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2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8" y="5"/>
                    <a:pt x="8" y="8"/>
                    <a:pt x="8" y="7"/>
                  </a:cubicBezTo>
                  <a:cubicBezTo>
                    <a:pt x="9" y="6"/>
                    <a:pt x="8" y="8"/>
                    <a:pt x="8" y="8"/>
                  </a:cubicBezTo>
                  <a:cubicBezTo>
                    <a:pt x="7" y="9"/>
                    <a:pt x="4" y="11"/>
                    <a:pt x="5" y="10"/>
                  </a:cubicBezTo>
                  <a:cubicBezTo>
                    <a:pt x="5" y="9"/>
                    <a:pt x="3" y="9"/>
                    <a:pt x="2" y="10"/>
                  </a:cubicBezTo>
                  <a:cubicBezTo>
                    <a:pt x="1" y="10"/>
                    <a:pt x="0" y="11"/>
                    <a:pt x="2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3"/>
                    <a:pt x="7" y="13"/>
                    <a:pt x="6" y="14"/>
                  </a:cubicBezTo>
                  <a:cubicBezTo>
                    <a:pt x="6" y="15"/>
                    <a:pt x="5" y="16"/>
                    <a:pt x="6" y="17"/>
                  </a:cubicBezTo>
                  <a:cubicBezTo>
                    <a:pt x="7" y="17"/>
                    <a:pt x="7" y="18"/>
                    <a:pt x="6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9"/>
                    <a:pt x="20" y="10"/>
                    <a:pt x="20" y="9"/>
                  </a:cubicBezTo>
                  <a:cubicBezTo>
                    <a:pt x="19" y="8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lnTo>
                    <a:pt x="15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0" name="Freeform 29">
              <a:extLst>
                <a:ext uri="{FF2B5EF4-FFF2-40B4-BE49-F238E27FC236}">
                  <a16:creationId xmlns:a16="http://schemas.microsoft.com/office/drawing/2014/main" id="{870AC631-8BA0-C2E2-9399-FA4A3FE07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758" y="3013160"/>
              <a:ext cx="63790" cy="109354"/>
            </a:xfrm>
            <a:custGeom>
              <a:avLst/>
              <a:gdLst>
                <a:gd name="T0" fmla="*/ 7 w 10"/>
                <a:gd name="T1" fmla="*/ 0 h 16"/>
                <a:gd name="T2" fmla="*/ 6 w 10"/>
                <a:gd name="T3" fmla="*/ 1 h 16"/>
                <a:gd name="T4" fmla="*/ 5 w 10"/>
                <a:gd name="T5" fmla="*/ 3 h 16"/>
                <a:gd name="T6" fmla="*/ 3 w 10"/>
                <a:gd name="T7" fmla="*/ 5 h 16"/>
                <a:gd name="T8" fmla="*/ 3 w 10"/>
                <a:gd name="T9" fmla="*/ 7 h 16"/>
                <a:gd name="T10" fmla="*/ 1 w 10"/>
                <a:gd name="T11" fmla="*/ 8 h 16"/>
                <a:gd name="T12" fmla="*/ 1 w 10"/>
                <a:gd name="T13" fmla="*/ 13 h 16"/>
                <a:gd name="T14" fmla="*/ 3 w 10"/>
                <a:gd name="T15" fmla="*/ 15 h 16"/>
                <a:gd name="T16" fmla="*/ 4 w 10"/>
                <a:gd name="T17" fmla="*/ 16 h 16"/>
                <a:gd name="T18" fmla="*/ 5 w 10"/>
                <a:gd name="T19" fmla="*/ 15 h 16"/>
                <a:gd name="T20" fmla="*/ 6 w 10"/>
                <a:gd name="T21" fmla="*/ 14 h 16"/>
                <a:gd name="T22" fmla="*/ 6 w 10"/>
                <a:gd name="T23" fmla="*/ 12 h 16"/>
                <a:gd name="T24" fmla="*/ 7 w 10"/>
                <a:gd name="T25" fmla="*/ 11 h 16"/>
                <a:gd name="T26" fmla="*/ 7 w 10"/>
                <a:gd name="T27" fmla="*/ 7 h 16"/>
                <a:gd name="T28" fmla="*/ 10 w 10"/>
                <a:gd name="T29" fmla="*/ 1 h 16"/>
                <a:gd name="T30" fmla="*/ 7 w 10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9"/>
                    <a:pt x="0" y="12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7"/>
                  </a:cubicBezTo>
                  <a:cubicBezTo>
                    <a:pt x="8" y="6"/>
                    <a:pt x="10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1" name="Freeform 30">
              <a:extLst>
                <a:ext uri="{FF2B5EF4-FFF2-40B4-BE49-F238E27FC236}">
                  <a16:creationId xmlns:a16="http://schemas.microsoft.com/office/drawing/2014/main" id="{F8D30DBC-C75D-E3CE-FDD4-49DC58EF7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2871" y="2561018"/>
              <a:ext cx="191369" cy="195578"/>
            </a:xfrm>
            <a:custGeom>
              <a:avLst/>
              <a:gdLst>
                <a:gd name="T0" fmla="*/ 1 w 30"/>
                <a:gd name="T1" fmla="*/ 10 h 29"/>
                <a:gd name="T2" fmla="*/ 0 w 30"/>
                <a:gd name="T3" fmla="*/ 11 h 29"/>
                <a:gd name="T4" fmla="*/ 0 w 30"/>
                <a:gd name="T5" fmla="*/ 12 h 29"/>
                <a:gd name="T6" fmla="*/ 1 w 30"/>
                <a:gd name="T7" fmla="*/ 12 h 29"/>
                <a:gd name="T8" fmla="*/ 1 w 30"/>
                <a:gd name="T9" fmla="*/ 14 h 29"/>
                <a:gd name="T10" fmla="*/ 1 w 30"/>
                <a:gd name="T11" fmla="*/ 15 h 29"/>
                <a:gd name="T12" fmla="*/ 1 w 30"/>
                <a:gd name="T13" fmla="*/ 15 h 29"/>
                <a:gd name="T14" fmla="*/ 1 w 30"/>
                <a:gd name="T15" fmla="*/ 16 h 29"/>
                <a:gd name="T16" fmla="*/ 2 w 30"/>
                <a:gd name="T17" fmla="*/ 17 h 29"/>
                <a:gd name="T18" fmla="*/ 4 w 30"/>
                <a:gd name="T19" fmla="*/ 16 h 29"/>
                <a:gd name="T20" fmla="*/ 6 w 30"/>
                <a:gd name="T21" fmla="*/ 17 h 29"/>
                <a:gd name="T22" fmla="*/ 4 w 30"/>
                <a:gd name="T23" fmla="*/ 21 h 29"/>
                <a:gd name="T24" fmla="*/ 4 w 30"/>
                <a:gd name="T25" fmla="*/ 24 h 29"/>
                <a:gd name="T26" fmla="*/ 2 w 30"/>
                <a:gd name="T27" fmla="*/ 25 h 29"/>
                <a:gd name="T28" fmla="*/ 1 w 30"/>
                <a:gd name="T29" fmla="*/ 27 h 29"/>
                <a:gd name="T30" fmla="*/ 1 w 30"/>
                <a:gd name="T31" fmla="*/ 28 h 29"/>
                <a:gd name="T32" fmla="*/ 4 w 30"/>
                <a:gd name="T33" fmla="*/ 28 h 29"/>
                <a:gd name="T34" fmla="*/ 8 w 30"/>
                <a:gd name="T35" fmla="*/ 29 h 29"/>
                <a:gd name="T36" fmla="*/ 15 w 30"/>
                <a:gd name="T37" fmla="*/ 24 h 29"/>
                <a:gd name="T38" fmla="*/ 24 w 30"/>
                <a:gd name="T39" fmla="*/ 17 h 29"/>
                <a:gd name="T40" fmla="*/ 25 w 30"/>
                <a:gd name="T41" fmla="*/ 16 h 29"/>
                <a:gd name="T42" fmla="*/ 26 w 30"/>
                <a:gd name="T43" fmla="*/ 13 h 29"/>
                <a:gd name="T44" fmla="*/ 26 w 30"/>
                <a:gd name="T45" fmla="*/ 11 h 29"/>
                <a:gd name="T46" fmla="*/ 27 w 30"/>
                <a:gd name="T47" fmla="*/ 9 h 29"/>
                <a:gd name="T48" fmla="*/ 27 w 30"/>
                <a:gd name="T49" fmla="*/ 6 h 29"/>
                <a:gd name="T50" fmla="*/ 29 w 30"/>
                <a:gd name="T51" fmla="*/ 4 h 29"/>
                <a:gd name="T52" fmla="*/ 30 w 30"/>
                <a:gd name="T53" fmla="*/ 1 h 29"/>
                <a:gd name="T54" fmla="*/ 29 w 30"/>
                <a:gd name="T55" fmla="*/ 1 h 29"/>
                <a:gd name="T56" fmla="*/ 29 w 30"/>
                <a:gd name="T57" fmla="*/ 1 h 29"/>
                <a:gd name="T58" fmla="*/ 29 w 30"/>
                <a:gd name="T59" fmla="*/ 0 h 29"/>
                <a:gd name="T60" fmla="*/ 25 w 30"/>
                <a:gd name="T61" fmla="*/ 1 h 29"/>
                <a:gd name="T62" fmla="*/ 19 w 30"/>
                <a:gd name="T63" fmla="*/ 2 h 29"/>
                <a:gd name="T64" fmla="*/ 13 w 30"/>
                <a:gd name="T65" fmla="*/ 4 h 29"/>
                <a:gd name="T66" fmla="*/ 10 w 30"/>
                <a:gd name="T67" fmla="*/ 4 h 29"/>
                <a:gd name="T68" fmla="*/ 8 w 30"/>
                <a:gd name="T69" fmla="*/ 5 h 29"/>
                <a:gd name="T70" fmla="*/ 5 w 30"/>
                <a:gd name="T71" fmla="*/ 5 h 29"/>
                <a:gd name="T72" fmla="*/ 5 w 30"/>
                <a:gd name="T73" fmla="*/ 7 h 29"/>
                <a:gd name="T74" fmla="*/ 4 w 30"/>
                <a:gd name="T75" fmla="*/ 8 h 29"/>
                <a:gd name="T76" fmla="*/ 2 w 30"/>
                <a:gd name="T77" fmla="*/ 10 h 29"/>
                <a:gd name="T78" fmla="*/ 1 w 30"/>
                <a:gd name="T7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9">
                  <a:moveTo>
                    <a:pt x="1" y="10"/>
                  </a:move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3" y="15"/>
                    <a:pt x="4" y="16"/>
                  </a:cubicBezTo>
                  <a:cubicBezTo>
                    <a:pt x="5" y="16"/>
                    <a:pt x="7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4"/>
                    <a:pt x="2" y="25"/>
                  </a:cubicBezTo>
                  <a:cubicBezTo>
                    <a:pt x="2" y="26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3" y="27"/>
                    <a:pt x="4" y="28"/>
                  </a:cubicBezTo>
                  <a:cubicBezTo>
                    <a:pt x="5" y="28"/>
                    <a:pt x="8" y="29"/>
                    <a:pt x="8" y="2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5"/>
                    <a:pt x="26" y="15"/>
                    <a:pt x="26" y="13"/>
                  </a:cubicBezTo>
                  <a:cubicBezTo>
                    <a:pt x="27" y="12"/>
                    <a:pt x="27" y="13"/>
                    <a:pt x="26" y="11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8"/>
                    <a:pt x="27" y="8"/>
                    <a:pt x="27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3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6" y="1"/>
                    <a:pt x="25" y="1"/>
                  </a:cubicBezTo>
                  <a:cubicBezTo>
                    <a:pt x="24" y="2"/>
                    <a:pt x="19" y="2"/>
                    <a:pt x="19" y="2"/>
                  </a:cubicBezTo>
                  <a:cubicBezTo>
                    <a:pt x="16" y="4"/>
                    <a:pt x="14" y="3"/>
                    <a:pt x="13" y="4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4"/>
                    <a:pt x="5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3" y="8"/>
                    <a:pt x="4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2" name="Freeform 31">
              <a:extLst>
                <a:ext uri="{FF2B5EF4-FFF2-40B4-BE49-F238E27FC236}">
                  <a16:creationId xmlns:a16="http://schemas.microsoft.com/office/drawing/2014/main" id="{E4571B18-E976-C2EA-40E6-063F4EFF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5765" y="2134113"/>
              <a:ext cx="139540" cy="103046"/>
            </a:xfrm>
            <a:custGeom>
              <a:avLst/>
              <a:gdLst>
                <a:gd name="T0" fmla="*/ 21 w 22"/>
                <a:gd name="T1" fmla="*/ 8 h 15"/>
                <a:gd name="T2" fmla="*/ 21 w 22"/>
                <a:gd name="T3" fmla="*/ 7 h 15"/>
                <a:gd name="T4" fmla="*/ 21 w 22"/>
                <a:gd name="T5" fmla="*/ 6 h 15"/>
                <a:gd name="T6" fmla="*/ 21 w 22"/>
                <a:gd name="T7" fmla="*/ 6 h 15"/>
                <a:gd name="T8" fmla="*/ 20 w 22"/>
                <a:gd name="T9" fmla="*/ 4 h 15"/>
                <a:gd name="T10" fmla="*/ 17 w 22"/>
                <a:gd name="T11" fmla="*/ 2 h 15"/>
                <a:gd name="T12" fmla="*/ 15 w 22"/>
                <a:gd name="T13" fmla="*/ 1 h 15"/>
                <a:gd name="T14" fmla="*/ 13 w 22"/>
                <a:gd name="T15" fmla="*/ 2 h 15"/>
                <a:gd name="T16" fmla="*/ 11 w 22"/>
                <a:gd name="T17" fmla="*/ 3 h 15"/>
                <a:gd name="T18" fmla="*/ 9 w 22"/>
                <a:gd name="T19" fmla="*/ 3 h 15"/>
                <a:gd name="T20" fmla="*/ 8 w 22"/>
                <a:gd name="T21" fmla="*/ 4 h 15"/>
                <a:gd name="T22" fmla="*/ 7 w 22"/>
                <a:gd name="T23" fmla="*/ 5 h 15"/>
                <a:gd name="T24" fmla="*/ 4 w 22"/>
                <a:gd name="T25" fmla="*/ 8 h 15"/>
                <a:gd name="T26" fmla="*/ 1 w 22"/>
                <a:gd name="T27" fmla="*/ 11 h 15"/>
                <a:gd name="T28" fmla="*/ 2 w 22"/>
                <a:gd name="T29" fmla="*/ 13 h 15"/>
                <a:gd name="T30" fmla="*/ 4 w 22"/>
                <a:gd name="T31" fmla="*/ 13 h 15"/>
                <a:gd name="T32" fmla="*/ 6 w 22"/>
                <a:gd name="T33" fmla="*/ 14 h 15"/>
                <a:gd name="T34" fmla="*/ 8 w 22"/>
                <a:gd name="T35" fmla="*/ 15 h 15"/>
                <a:gd name="T36" fmla="*/ 11 w 22"/>
                <a:gd name="T37" fmla="*/ 13 h 15"/>
                <a:gd name="T38" fmla="*/ 12 w 22"/>
                <a:gd name="T39" fmla="*/ 12 h 15"/>
                <a:gd name="T40" fmla="*/ 13 w 22"/>
                <a:gd name="T41" fmla="*/ 13 h 15"/>
                <a:gd name="T42" fmla="*/ 16 w 22"/>
                <a:gd name="T43" fmla="*/ 14 h 15"/>
                <a:gd name="T44" fmla="*/ 16 w 22"/>
                <a:gd name="T45" fmla="*/ 12 h 15"/>
                <a:gd name="T46" fmla="*/ 18 w 22"/>
                <a:gd name="T47" fmla="*/ 11 h 15"/>
                <a:gd name="T48" fmla="*/ 20 w 22"/>
                <a:gd name="T49" fmla="*/ 10 h 15"/>
                <a:gd name="T50" fmla="*/ 21 w 22"/>
                <a:gd name="T51" fmla="*/ 9 h 15"/>
                <a:gd name="T52" fmla="*/ 21 w 22"/>
                <a:gd name="T5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8"/>
                  </a:move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6"/>
                    <a:pt x="20" y="4"/>
                    <a:pt x="20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4"/>
                    <a:pt x="9" y="3"/>
                  </a:cubicBezTo>
                  <a:cubicBezTo>
                    <a:pt x="8" y="2"/>
                    <a:pt x="8" y="4"/>
                    <a:pt x="8" y="4"/>
                  </a:cubicBezTo>
                  <a:cubicBezTo>
                    <a:pt x="8" y="4"/>
                    <a:pt x="9" y="4"/>
                    <a:pt x="7" y="5"/>
                  </a:cubicBezTo>
                  <a:cubicBezTo>
                    <a:pt x="5" y="5"/>
                    <a:pt x="4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1" y="12"/>
                    <a:pt x="0" y="14"/>
                    <a:pt x="2" y="13"/>
                  </a:cubicBezTo>
                  <a:cubicBezTo>
                    <a:pt x="4" y="11"/>
                    <a:pt x="4" y="13"/>
                    <a:pt x="4" y="13"/>
                  </a:cubicBezTo>
                  <a:cubicBezTo>
                    <a:pt x="4" y="14"/>
                    <a:pt x="6" y="13"/>
                    <a:pt x="6" y="14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4"/>
                    <a:pt x="11" y="14"/>
                    <a:pt x="11" y="13"/>
                  </a:cubicBezTo>
                  <a:cubicBezTo>
                    <a:pt x="11" y="12"/>
                    <a:pt x="11" y="11"/>
                    <a:pt x="12" y="12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6" y="13"/>
                    <a:pt x="16" y="14"/>
                    <a:pt x="16" y="12"/>
                  </a:cubicBezTo>
                  <a:cubicBezTo>
                    <a:pt x="16" y="11"/>
                    <a:pt x="17" y="12"/>
                    <a:pt x="18" y="11"/>
                  </a:cubicBezTo>
                  <a:cubicBezTo>
                    <a:pt x="18" y="10"/>
                    <a:pt x="19" y="9"/>
                    <a:pt x="20" y="10"/>
                  </a:cubicBezTo>
                  <a:cubicBezTo>
                    <a:pt x="21" y="10"/>
                    <a:pt x="20" y="10"/>
                    <a:pt x="21" y="9"/>
                  </a:cubicBezTo>
                  <a:cubicBezTo>
                    <a:pt x="22" y="8"/>
                    <a:pt x="20" y="9"/>
                    <a:pt x="21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3" name="Freeform 32">
              <a:extLst>
                <a:ext uri="{FF2B5EF4-FFF2-40B4-BE49-F238E27FC236}">
                  <a16:creationId xmlns:a16="http://schemas.microsoft.com/office/drawing/2014/main" id="{E06923EF-9710-86C7-C27C-613B404240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1220" y="1160432"/>
              <a:ext cx="364798" cy="683470"/>
            </a:xfrm>
            <a:custGeom>
              <a:avLst/>
              <a:gdLst>
                <a:gd name="T0" fmla="*/ 55 w 57"/>
                <a:gd name="T1" fmla="*/ 18 h 101"/>
                <a:gd name="T2" fmla="*/ 55 w 57"/>
                <a:gd name="T3" fmla="*/ 10 h 101"/>
                <a:gd name="T4" fmla="*/ 49 w 57"/>
                <a:gd name="T5" fmla="*/ 4 h 101"/>
                <a:gd name="T6" fmla="*/ 41 w 57"/>
                <a:gd name="T7" fmla="*/ 0 h 101"/>
                <a:gd name="T8" fmla="*/ 39 w 57"/>
                <a:gd name="T9" fmla="*/ 6 h 101"/>
                <a:gd name="T10" fmla="*/ 34 w 57"/>
                <a:gd name="T11" fmla="*/ 9 h 101"/>
                <a:gd name="T12" fmla="*/ 28 w 57"/>
                <a:gd name="T13" fmla="*/ 12 h 101"/>
                <a:gd name="T14" fmla="*/ 23 w 57"/>
                <a:gd name="T15" fmla="*/ 16 h 101"/>
                <a:gd name="T16" fmla="*/ 16 w 57"/>
                <a:gd name="T17" fmla="*/ 27 h 101"/>
                <a:gd name="T18" fmla="*/ 12 w 57"/>
                <a:gd name="T19" fmla="*/ 32 h 101"/>
                <a:gd name="T20" fmla="*/ 4 w 57"/>
                <a:gd name="T21" fmla="*/ 41 h 101"/>
                <a:gd name="T22" fmla="*/ 4 w 57"/>
                <a:gd name="T23" fmla="*/ 51 h 101"/>
                <a:gd name="T24" fmla="*/ 5 w 57"/>
                <a:gd name="T25" fmla="*/ 58 h 101"/>
                <a:gd name="T26" fmla="*/ 3 w 57"/>
                <a:gd name="T27" fmla="*/ 64 h 101"/>
                <a:gd name="T28" fmla="*/ 1 w 57"/>
                <a:gd name="T29" fmla="*/ 69 h 101"/>
                <a:gd name="T30" fmla="*/ 0 w 57"/>
                <a:gd name="T31" fmla="*/ 74 h 101"/>
                <a:gd name="T32" fmla="*/ 2 w 57"/>
                <a:gd name="T33" fmla="*/ 78 h 101"/>
                <a:gd name="T34" fmla="*/ 2 w 57"/>
                <a:gd name="T35" fmla="*/ 82 h 101"/>
                <a:gd name="T36" fmla="*/ 4 w 57"/>
                <a:gd name="T37" fmla="*/ 84 h 101"/>
                <a:gd name="T38" fmla="*/ 8 w 57"/>
                <a:gd name="T39" fmla="*/ 88 h 101"/>
                <a:gd name="T40" fmla="*/ 7 w 57"/>
                <a:gd name="T41" fmla="*/ 91 h 101"/>
                <a:gd name="T42" fmla="*/ 8 w 57"/>
                <a:gd name="T43" fmla="*/ 97 h 101"/>
                <a:gd name="T44" fmla="*/ 15 w 57"/>
                <a:gd name="T45" fmla="*/ 92 h 101"/>
                <a:gd name="T46" fmla="*/ 22 w 57"/>
                <a:gd name="T47" fmla="*/ 90 h 101"/>
                <a:gd name="T48" fmla="*/ 25 w 57"/>
                <a:gd name="T49" fmla="*/ 87 h 101"/>
                <a:gd name="T50" fmla="*/ 23 w 57"/>
                <a:gd name="T51" fmla="*/ 88 h 101"/>
                <a:gd name="T52" fmla="*/ 25 w 57"/>
                <a:gd name="T53" fmla="*/ 81 h 101"/>
                <a:gd name="T54" fmla="*/ 26 w 57"/>
                <a:gd name="T55" fmla="*/ 75 h 101"/>
                <a:gd name="T56" fmla="*/ 30 w 57"/>
                <a:gd name="T57" fmla="*/ 74 h 101"/>
                <a:gd name="T58" fmla="*/ 33 w 57"/>
                <a:gd name="T59" fmla="*/ 72 h 101"/>
                <a:gd name="T60" fmla="*/ 35 w 57"/>
                <a:gd name="T61" fmla="*/ 70 h 101"/>
                <a:gd name="T62" fmla="*/ 35 w 57"/>
                <a:gd name="T63" fmla="*/ 65 h 101"/>
                <a:gd name="T64" fmla="*/ 31 w 57"/>
                <a:gd name="T65" fmla="*/ 61 h 101"/>
                <a:gd name="T66" fmla="*/ 28 w 57"/>
                <a:gd name="T67" fmla="*/ 60 h 101"/>
                <a:gd name="T68" fmla="*/ 28 w 57"/>
                <a:gd name="T69" fmla="*/ 53 h 101"/>
                <a:gd name="T70" fmla="*/ 28 w 57"/>
                <a:gd name="T71" fmla="*/ 46 h 101"/>
                <a:gd name="T72" fmla="*/ 31 w 57"/>
                <a:gd name="T73" fmla="*/ 46 h 101"/>
                <a:gd name="T74" fmla="*/ 31 w 57"/>
                <a:gd name="T75" fmla="*/ 43 h 101"/>
                <a:gd name="T76" fmla="*/ 35 w 57"/>
                <a:gd name="T77" fmla="*/ 40 h 101"/>
                <a:gd name="T78" fmla="*/ 42 w 57"/>
                <a:gd name="T79" fmla="*/ 38 h 101"/>
                <a:gd name="T80" fmla="*/ 46 w 57"/>
                <a:gd name="T81" fmla="*/ 33 h 101"/>
                <a:gd name="T82" fmla="*/ 45 w 57"/>
                <a:gd name="T83" fmla="*/ 29 h 101"/>
                <a:gd name="T84" fmla="*/ 47 w 57"/>
                <a:gd name="T85" fmla="*/ 26 h 101"/>
                <a:gd name="T86" fmla="*/ 51 w 57"/>
                <a:gd name="T87" fmla="*/ 21 h 101"/>
                <a:gd name="T88" fmla="*/ 54 w 57"/>
                <a:gd name="T89" fmla="*/ 23 h 101"/>
                <a:gd name="T90" fmla="*/ 15 w 57"/>
                <a:gd name="T91" fmla="*/ 97 h 101"/>
                <a:gd name="T92" fmla="*/ 35 w 57"/>
                <a:gd name="T93" fmla="*/ 80 h 101"/>
                <a:gd name="T94" fmla="*/ 33 w 57"/>
                <a:gd name="T95" fmla="*/ 88 h 101"/>
                <a:gd name="T96" fmla="*/ 36 w 57"/>
                <a:gd name="T97" fmla="*/ 80 h 101"/>
                <a:gd name="T98" fmla="*/ 17 w 57"/>
                <a:gd name="T99" fmla="*/ 74 h 101"/>
                <a:gd name="T100" fmla="*/ 15 w 57"/>
                <a:gd name="T101" fmla="*/ 74 h 101"/>
                <a:gd name="T102" fmla="*/ 10 w 57"/>
                <a:gd name="T103" fmla="*/ 68 h 101"/>
                <a:gd name="T104" fmla="*/ 10 w 57"/>
                <a:gd name="T105" fmla="*/ 74 h 101"/>
                <a:gd name="T106" fmla="*/ 8 w 57"/>
                <a:gd name="T107" fmla="*/ 75 h 101"/>
                <a:gd name="T108" fmla="*/ 7 w 57"/>
                <a:gd name="T109" fmla="*/ 72 h 101"/>
                <a:gd name="T110" fmla="*/ 10 w 57"/>
                <a:gd name="T111" fmla="*/ 68 h 101"/>
                <a:gd name="T112" fmla="*/ 30 w 57"/>
                <a:gd name="T113" fmla="*/ 68 h 101"/>
                <a:gd name="T114" fmla="*/ 27 w 57"/>
                <a:gd name="T115" fmla="*/ 68 h 101"/>
                <a:gd name="T116" fmla="*/ 26 w 57"/>
                <a:gd name="T117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101">
                  <a:moveTo>
                    <a:pt x="57" y="22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5" y="18"/>
                    <a:pt x="55" y="18"/>
                  </a:cubicBezTo>
                  <a:cubicBezTo>
                    <a:pt x="55" y="17"/>
                    <a:pt x="56" y="16"/>
                    <a:pt x="56" y="14"/>
                  </a:cubicBezTo>
                  <a:cubicBezTo>
                    <a:pt x="56" y="13"/>
                    <a:pt x="56" y="13"/>
                    <a:pt x="55" y="12"/>
                  </a:cubicBezTo>
                  <a:cubicBezTo>
                    <a:pt x="54" y="11"/>
                    <a:pt x="56" y="11"/>
                    <a:pt x="55" y="10"/>
                  </a:cubicBezTo>
                  <a:cubicBezTo>
                    <a:pt x="54" y="9"/>
                    <a:pt x="55" y="8"/>
                    <a:pt x="54" y="8"/>
                  </a:cubicBezTo>
                  <a:cubicBezTo>
                    <a:pt x="54" y="7"/>
                    <a:pt x="53" y="7"/>
                    <a:pt x="52" y="5"/>
                  </a:cubicBezTo>
                  <a:cubicBezTo>
                    <a:pt x="52" y="4"/>
                    <a:pt x="50" y="4"/>
                    <a:pt x="49" y="4"/>
                  </a:cubicBezTo>
                  <a:cubicBezTo>
                    <a:pt x="48" y="4"/>
                    <a:pt x="46" y="3"/>
                    <a:pt x="46" y="2"/>
                  </a:cubicBezTo>
                  <a:cubicBezTo>
                    <a:pt x="46" y="1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6"/>
                    <a:pt x="39" y="6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6"/>
                    <a:pt x="34" y="6"/>
                    <a:pt x="35" y="7"/>
                  </a:cubicBezTo>
                  <a:cubicBezTo>
                    <a:pt x="35" y="8"/>
                    <a:pt x="34" y="8"/>
                    <a:pt x="34" y="9"/>
                  </a:cubicBezTo>
                  <a:cubicBezTo>
                    <a:pt x="36" y="10"/>
                    <a:pt x="31" y="7"/>
                    <a:pt x="31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9"/>
                    <a:pt x="28" y="11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6" y="14"/>
                    <a:pt x="25" y="15"/>
                    <a:pt x="25" y="16"/>
                  </a:cubicBezTo>
                  <a:cubicBezTo>
                    <a:pt x="25" y="17"/>
                    <a:pt x="24" y="16"/>
                    <a:pt x="23" y="16"/>
                  </a:cubicBezTo>
                  <a:cubicBezTo>
                    <a:pt x="22" y="16"/>
                    <a:pt x="22" y="19"/>
                    <a:pt x="22" y="20"/>
                  </a:cubicBezTo>
                  <a:cubicBezTo>
                    <a:pt x="22" y="20"/>
                    <a:pt x="20" y="24"/>
                    <a:pt x="19" y="25"/>
                  </a:cubicBezTo>
                  <a:cubicBezTo>
                    <a:pt x="18" y="26"/>
                    <a:pt x="16" y="26"/>
                    <a:pt x="16" y="27"/>
                  </a:cubicBezTo>
                  <a:cubicBezTo>
                    <a:pt x="16" y="28"/>
                    <a:pt x="17" y="30"/>
                    <a:pt x="17" y="31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4" y="33"/>
                    <a:pt x="13" y="31"/>
                    <a:pt x="12" y="32"/>
                  </a:cubicBezTo>
                  <a:cubicBezTo>
                    <a:pt x="11" y="32"/>
                    <a:pt x="8" y="33"/>
                    <a:pt x="8" y="34"/>
                  </a:cubicBezTo>
                  <a:cubicBezTo>
                    <a:pt x="8" y="35"/>
                    <a:pt x="6" y="37"/>
                    <a:pt x="6" y="38"/>
                  </a:cubicBezTo>
                  <a:cubicBezTo>
                    <a:pt x="6" y="39"/>
                    <a:pt x="3" y="40"/>
                    <a:pt x="4" y="41"/>
                  </a:cubicBezTo>
                  <a:cubicBezTo>
                    <a:pt x="4" y="42"/>
                    <a:pt x="4" y="43"/>
                    <a:pt x="4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4" y="50"/>
                    <a:pt x="4" y="51"/>
                  </a:cubicBezTo>
                  <a:cubicBezTo>
                    <a:pt x="3" y="52"/>
                    <a:pt x="3" y="53"/>
                    <a:pt x="4" y="53"/>
                  </a:cubicBezTo>
                  <a:cubicBezTo>
                    <a:pt x="5" y="53"/>
                    <a:pt x="5" y="54"/>
                    <a:pt x="5" y="55"/>
                  </a:cubicBezTo>
                  <a:cubicBezTo>
                    <a:pt x="5" y="57"/>
                    <a:pt x="6" y="58"/>
                    <a:pt x="5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3" y="59"/>
                    <a:pt x="3" y="60"/>
                    <a:pt x="3" y="61"/>
                  </a:cubicBezTo>
                  <a:cubicBezTo>
                    <a:pt x="3" y="62"/>
                    <a:pt x="2" y="63"/>
                    <a:pt x="3" y="64"/>
                  </a:cubicBezTo>
                  <a:cubicBezTo>
                    <a:pt x="4" y="65"/>
                    <a:pt x="4" y="65"/>
                    <a:pt x="3" y="66"/>
                  </a:cubicBezTo>
                  <a:cubicBezTo>
                    <a:pt x="2" y="66"/>
                    <a:pt x="3" y="67"/>
                    <a:pt x="2" y="68"/>
                  </a:cubicBezTo>
                  <a:cubicBezTo>
                    <a:pt x="0" y="68"/>
                    <a:pt x="1" y="68"/>
                    <a:pt x="1" y="69"/>
                  </a:cubicBezTo>
                  <a:cubicBezTo>
                    <a:pt x="1" y="70"/>
                    <a:pt x="2" y="70"/>
                    <a:pt x="2" y="71"/>
                  </a:cubicBezTo>
                  <a:cubicBezTo>
                    <a:pt x="2" y="72"/>
                    <a:pt x="2" y="74"/>
                    <a:pt x="1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6"/>
                    <a:pt x="1" y="76"/>
                    <a:pt x="1" y="76"/>
                  </a:cubicBezTo>
                  <a:cubicBezTo>
                    <a:pt x="1" y="76"/>
                    <a:pt x="2" y="78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9"/>
                    <a:pt x="1" y="80"/>
                    <a:pt x="1" y="81"/>
                  </a:cubicBezTo>
                  <a:cubicBezTo>
                    <a:pt x="1" y="81"/>
                    <a:pt x="2" y="81"/>
                    <a:pt x="2" y="82"/>
                  </a:cubicBezTo>
                  <a:cubicBezTo>
                    <a:pt x="2" y="82"/>
                    <a:pt x="2" y="82"/>
                    <a:pt x="2" y="83"/>
                  </a:cubicBezTo>
                  <a:cubicBezTo>
                    <a:pt x="2" y="83"/>
                    <a:pt x="4" y="83"/>
                    <a:pt x="4" y="83"/>
                  </a:cubicBezTo>
                  <a:cubicBezTo>
                    <a:pt x="4" y="83"/>
                    <a:pt x="4" y="84"/>
                    <a:pt x="4" y="84"/>
                  </a:cubicBezTo>
                  <a:cubicBezTo>
                    <a:pt x="5" y="85"/>
                    <a:pt x="6" y="86"/>
                    <a:pt x="7" y="87"/>
                  </a:cubicBezTo>
                  <a:cubicBezTo>
                    <a:pt x="7" y="87"/>
                    <a:pt x="7" y="88"/>
                    <a:pt x="7" y="88"/>
                  </a:cubicBezTo>
                  <a:cubicBezTo>
                    <a:pt x="7" y="88"/>
                    <a:pt x="8" y="88"/>
                    <a:pt x="8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7" y="89"/>
                    <a:pt x="7" y="89"/>
                  </a:cubicBezTo>
                  <a:cubicBezTo>
                    <a:pt x="7" y="90"/>
                    <a:pt x="7" y="90"/>
                    <a:pt x="7" y="91"/>
                  </a:cubicBezTo>
                  <a:cubicBezTo>
                    <a:pt x="7" y="91"/>
                    <a:pt x="6" y="91"/>
                    <a:pt x="6" y="91"/>
                  </a:cubicBezTo>
                  <a:cubicBezTo>
                    <a:pt x="6" y="92"/>
                    <a:pt x="7" y="94"/>
                    <a:pt x="7" y="94"/>
                  </a:cubicBezTo>
                  <a:cubicBezTo>
                    <a:pt x="6" y="95"/>
                    <a:pt x="6" y="97"/>
                    <a:pt x="8" y="97"/>
                  </a:cubicBezTo>
                  <a:cubicBezTo>
                    <a:pt x="10" y="97"/>
                    <a:pt x="13" y="96"/>
                    <a:pt x="14" y="96"/>
                  </a:cubicBezTo>
                  <a:cubicBezTo>
                    <a:pt x="13" y="94"/>
                    <a:pt x="14" y="94"/>
                    <a:pt x="14" y="92"/>
                  </a:cubicBezTo>
                  <a:cubicBezTo>
                    <a:pt x="14" y="92"/>
                    <a:pt x="15" y="92"/>
                    <a:pt x="15" y="92"/>
                  </a:cubicBezTo>
                  <a:cubicBezTo>
                    <a:pt x="16" y="92"/>
                    <a:pt x="15" y="91"/>
                    <a:pt x="15" y="91"/>
                  </a:cubicBezTo>
                  <a:cubicBezTo>
                    <a:pt x="17" y="90"/>
                    <a:pt x="19" y="91"/>
                    <a:pt x="22" y="91"/>
                  </a:cubicBezTo>
                  <a:cubicBezTo>
                    <a:pt x="22" y="91"/>
                    <a:pt x="22" y="90"/>
                    <a:pt x="22" y="90"/>
                  </a:cubicBezTo>
                  <a:cubicBezTo>
                    <a:pt x="22" y="90"/>
                    <a:pt x="23" y="90"/>
                    <a:pt x="23" y="90"/>
                  </a:cubicBezTo>
                  <a:cubicBezTo>
                    <a:pt x="23" y="90"/>
                    <a:pt x="23" y="90"/>
                    <a:pt x="24" y="90"/>
                  </a:cubicBezTo>
                  <a:cubicBezTo>
                    <a:pt x="24" y="89"/>
                    <a:pt x="25" y="88"/>
                    <a:pt x="25" y="87"/>
                  </a:cubicBezTo>
                  <a:cubicBezTo>
                    <a:pt x="25" y="87"/>
                    <a:pt x="26" y="86"/>
                    <a:pt x="25" y="87"/>
                  </a:cubicBezTo>
                  <a:cubicBezTo>
                    <a:pt x="24" y="87"/>
                    <a:pt x="24" y="88"/>
                    <a:pt x="23" y="89"/>
                  </a:cubicBezTo>
                  <a:cubicBezTo>
                    <a:pt x="23" y="89"/>
                    <a:pt x="23" y="88"/>
                    <a:pt x="23" y="88"/>
                  </a:cubicBezTo>
                  <a:cubicBezTo>
                    <a:pt x="23" y="87"/>
                    <a:pt x="24" y="85"/>
                    <a:pt x="24" y="84"/>
                  </a:cubicBezTo>
                  <a:cubicBezTo>
                    <a:pt x="24" y="84"/>
                    <a:pt x="25" y="83"/>
                    <a:pt x="25" y="83"/>
                  </a:cubicBezTo>
                  <a:cubicBezTo>
                    <a:pt x="25" y="82"/>
                    <a:pt x="24" y="82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6" y="79"/>
                    <a:pt x="25" y="77"/>
                    <a:pt x="25" y="76"/>
                  </a:cubicBezTo>
                  <a:cubicBezTo>
                    <a:pt x="25" y="76"/>
                    <a:pt x="26" y="75"/>
                    <a:pt x="26" y="75"/>
                  </a:cubicBezTo>
                  <a:cubicBezTo>
                    <a:pt x="26" y="75"/>
                    <a:pt x="24" y="74"/>
                    <a:pt x="23" y="74"/>
                  </a:cubicBezTo>
                  <a:cubicBezTo>
                    <a:pt x="26" y="74"/>
                    <a:pt x="27" y="73"/>
                    <a:pt x="30" y="73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1" y="74"/>
                    <a:pt x="31" y="73"/>
                    <a:pt x="31" y="73"/>
                  </a:cubicBezTo>
                  <a:cubicBezTo>
                    <a:pt x="32" y="72"/>
                    <a:pt x="33" y="73"/>
                    <a:pt x="33" y="72"/>
                  </a:cubicBezTo>
                  <a:cubicBezTo>
                    <a:pt x="34" y="72"/>
                    <a:pt x="33" y="71"/>
                    <a:pt x="34" y="71"/>
                  </a:cubicBezTo>
                  <a:cubicBezTo>
                    <a:pt x="34" y="71"/>
                    <a:pt x="34" y="71"/>
                    <a:pt x="35" y="71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3" y="69"/>
                    <a:pt x="33" y="69"/>
                  </a:cubicBezTo>
                  <a:cubicBezTo>
                    <a:pt x="34" y="69"/>
                    <a:pt x="35" y="68"/>
                    <a:pt x="36" y="68"/>
                  </a:cubicBezTo>
                  <a:cubicBezTo>
                    <a:pt x="36" y="67"/>
                    <a:pt x="36" y="66"/>
                    <a:pt x="35" y="65"/>
                  </a:cubicBezTo>
                  <a:cubicBezTo>
                    <a:pt x="35" y="64"/>
                    <a:pt x="35" y="65"/>
                    <a:pt x="34" y="64"/>
                  </a:cubicBezTo>
                  <a:cubicBezTo>
                    <a:pt x="33" y="64"/>
                    <a:pt x="34" y="63"/>
                    <a:pt x="34" y="63"/>
                  </a:cubicBezTo>
                  <a:cubicBezTo>
                    <a:pt x="32" y="62"/>
                    <a:pt x="32" y="62"/>
                    <a:pt x="31" y="61"/>
                  </a:cubicBezTo>
                  <a:cubicBezTo>
                    <a:pt x="31" y="61"/>
                    <a:pt x="30" y="62"/>
                    <a:pt x="30" y="62"/>
                  </a:cubicBezTo>
                  <a:cubicBezTo>
                    <a:pt x="29" y="62"/>
                    <a:pt x="29" y="61"/>
                    <a:pt x="28" y="61"/>
                  </a:cubicBezTo>
                  <a:cubicBezTo>
                    <a:pt x="28" y="61"/>
                    <a:pt x="28" y="61"/>
                    <a:pt x="28" y="60"/>
                  </a:cubicBezTo>
                  <a:cubicBezTo>
                    <a:pt x="28" y="58"/>
                    <a:pt x="27" y="56"/>
                    <a:pt x="27" y="55"/>
                  </a:cubicBezTo>
                  <a:cubicBezTo>
                    <a:pt x="27" y="55"/>
                    <a:pt x="27" y="53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2"/>
                    <a:pt x="29" y="50"/>
                    <a:pt x="29" y="48"/>
                  </a:cubicBezTo>
                  <a:cubicBezTo>
                    <a:pt x="29" y="48"/>
                    <a:pt x="28" y="47"/>
                    <a:pt x="28" y="47"/>
                  </a:cubicBezTo>
                  <a:cubicBezTo>
                    <a:pt x="28" y="47"/>
                    <a:pt x="28" y="47"/>
                    <a:pt x="28" y="46"/>
                  </a:cubicBezTo>
                  <a:cubicBezTo>
                    <a:pt x="28" y="46"/>
                    <a:pt x="29" y="47"/>
                    <a:pt x="29" y="47"/>
                  </a:cubicBezTo>
                  <a:cubicBezTo>
                    <a:pt x="29" y="47"/>
                    <a:pt x="30" y="46"/>
                    <a:pt x="30" y="46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3" y="43"/>
                    <a:pt x="34" y="43"/>
                    <a:pt x="34" y="42"/>
                  </a:cubicBezTo>
                  <a:cubicBezTo>
                    <a:pt x="35" y="42"/>
                    <a:pt x="34" y="42"/>
                    <a:pt x="34" y="42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8" y="40"/>
                    <a:pt x="39" y="38"/>
                    <a:pt x="40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3" y="37"/>
                    <a:pt x="43" y="36"/>
                    <a:pt x="44" y="35"/>
                  </a:cubicBezTo>
                  <a:cubicBezTo>
                    <a:pt x="45" y="34"/>
                    <a:pt x="45" y="34"/>
                    <a:pt x="46" y="34"/>
                  </a:cubicBezTo>
                  <a:cubicBezTo>
                    <a:pt x="46" y="34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2"/>
                    <a:pt x="45" y="32"/>
                    <a:pt x="46" y="31"/>
                  </a:cubicBezTo>
                  <a:cubicBezTo>
                    <a:pt x="45" y="31"/>
                    <a:pt x="45" y="30"/>
                    <a:pt x="45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5" y="27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8" y="26"/>
                    <a:pt x="46" y="25"/>
                    <a:pt x="47" y="25"/>
                  </a:cubicBezTo>
                  <a:cubicBezTo>
                    <a:pt x="48" y="24"/>
                    <a:pt x="48" y="25"/>
                    <a:pt x="49" y="25"/>
                  </a:cubicBezTo>
                  <a:cubicBezTo>
                    <a:pt x="50" y="24"/>
                    <a:pt x="50" y="22"/>
                    <a:pt x="51" y="21"/>
                  </a:cubicBezTo>
                  <a:cubicBezTo>
                    <a:pt x="51" y="21"/>
                    <a:pt x="51" y="22"/>
                    <a:pt x="52" y="22"/>
                  </a:cubicBezTo>
                  <a:cubicBezTo>
                    <a:pt x="52" y="22"/>
                    <a:pt x="53" y="21"/>
                    <a:pt x="53" y="21"/>
                  </a:cubicBezTo>
                  <a:cubicBezTo>
                    <a:pt x="53" y="21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5" y="22"/>
                    <a:pt x="56" y="22"/>
                    <a:pt x="57" y="22"/>
                  </a:cubicBezTo>
                  <a:close/>
                  <a:moveTo>
                    <a:pt x="15" y="97"/>
                  </a:moveTo>
                  <a:cubicBezTo>
                    <a:pt x="16" y="98"/>
                    <a:pt x="15" y="98"/>
                    <a:pt x="15" y="99"/>
                  </a:cubicBezTo>
                  <a:cubicBezTo>
                    <a:pt x="20" y="101"/>
                    <a:pt x="19" y="98"/>
                    <a:pt x="15" y="97"/>
                  </a:cubicBezTo>
                  <a:close/>
                  <a:moveTo>
                    <a:pt x="35" y="80"/>
                  </a:moveTo>
                  <a:cubicBezTo>
                    <a:pt x="35" y="80"/>
                    <a:pt x="35" y="81"/>
                    <a:pt x="35" y="82"/>
                  </a:cubicBezTo>
                  <a:cubicBezTo>
                    <a:pt x="35" y="82"/>
                    <a:pt x="34" y="81"/>
                    <a:pt x="34" y="81"/>
                  </a:cubicBezTo>
                  <a:cubicBezTo>
                    <a:pt x="31" y="85"/>
                    <a:pt x="30" y="84"/>
                    <a:pt x="33" y="88"/>
                  </a:cubicBezTo>
                  <a:cubicBezTo>
                    <a:pt x="33" y="87"/>
                    <a:pt x="35" y="86"/>
                    <a:pt x="35" y="85"/>
                  </a:cubicBezTo>
                  <a:cubicBezTo>
                    <a:pt x="35" y="84"/>
                    <a:pt x="34" y="85"/>
                    <a:pt x="34" y="84"/>
                  </a:cubicBezTo>
                  <a:cubicBezTo>
                    <a:pt x="34" y="83"/>
                    <a:pt x="36" y="81"/>
                    <a:pt x="36" y="80"/>
                  </a:cubicBezTo>
                  <a:cubicBezTo>
                    <a:pt x="36" y="80"/>
                    <a:pt x="36" y="80"/>
                    <a:pt x="35" y="80"/>
                  </a:cubicBezTo>
                  <a:close/>
                  <a:moveTo>
                    <a:pt x="16" y="73"/>
                  </a:moveTo>
                  <a:cubicBezTo>
                    <a:pt x="16" y="73"/>
                    <a:pt x="17" y="73"/>
                    <a:pt x="17" y="74"/>
                  </a:cubicBezTo>
                  <a:cubicBezTo>
                    <a:pt x="17" y="75"/>
                    <a:pt x="15" y="75"/>
                    <a:pt x="15" y="75"/>
                  </a:cubicBezTo>
                  <a:cubicBezTo>
                    <a:pt x="15" y="75"/>
                    <a:pt x="14" y="80"/>
                    <a:pt x="14" y="77"/>
                  </a:cubicBezTo>
                  <a:cubicBezTo>
                    <a:pt x="14" y="76"/>
                    <a:pt x="15" y="74"/>
                    <a:pt x="15" y="74"/>
                  </a:cubicBezTo>
                  <a:cubicBezTo>
                    <a:pt x="16" y="73"/>
                    <a:pt x="16" y="73"/>
                    <a:pt x="16" y="73"/>
                  </a:cubicBezTo>
                  <a:close/>
                  <a:moveTo>
                    <a:pt x="10" y="68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9"/>
                    <a:pt x="10" y="69"/>
                  </a:cubicBezTo>
                  <a:cubicBezTo>
                    <a:pt x="11" y="69"/>
                    <a:pt x="12" y="69"/>
                    <a:pt x="12" y="69"/>
                  </a:cubicBezTo>
                  <a:cubicBezTo>
                    <a:pt x="14" y="72"/>
                    <a:pt x="12" y="73"/>
                    <a:pt x="10" y="74"/>
                  </a:cubicBezTo>
                  <a:cubicBezTo>
                    <a:pt x="10" y="74"/>
                    <a:pt x="10" y="75"/>
                    <a:pt x="10" y="75"/>
                  </a:cubicBezTo>
                  <a:cubicBezTo>
                    <a:pt x="9" y="75"/>
                    <a:pt x="9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5"/>
                    <a:pt x="6" y="75"/>
                    <a:pt x="6" y="75"/>
                  </a:cubicBezTo>
                  <a:cubicBezTo>
                    <a:pt x="6" y="75"/>
                    <a:pt x="5" y="73"/>
                    <a:pt x="6" y="73"/>
                  </a:cubicBezTo>
                  <a:cubicBezTo>
                    <a:pt x="6" y="72"/>
                    <a:pt x="6" y="72"/>
                    <a:pt x="7" y="72"/>
                  </a:cubicBezTo>
                  <a:cubicBezTo>
                    <a:pt x="8" y="72"/>
                    <a:pt x="8" y="72"/>
                    <a:pt x="9" y="71"/>
                  </a:cubicBezTo>
                  <a:cubicBezTo>
                    <a:pt x="9" y="71"/>
                    <a:pt x="9" y="69"/>
                    <a:pt x="9" y="69"/>
                  </a:cubicBezTo>
                  <a:lnTo>
                    <a:pt x="10" y="68"/>
                  </a:lnTo>
                  <a:close/>
                  <a:moveTo>
                    <a:pt x="28" y="68"/>
                  </a:moveTo>
                  <a:cubicBezTo>
                    <a:pt x="28" y="68"/>
                    <a:pt x="29" y="68"/>
                    <a:pt x="29" y="68"/>
                  </a:cubicBezTo>
                  <a:cubicBezTo>
                    <a:pt x="29" y="68"/>
                    <a:pt x="29" y="68"/>
                    <a:pt x="30" y="68"/>
                  </a:cubicBezTo>
                  <a:cubicBezTo>
                    <a:pt x="30" y="68"/>
                    <a:pt x="31" y="69"/>
                    <a:pt x="31" y="69"/>
                  </a:cubicBezTo>
                  <a:cubicBezTo>
                    <a:pt x="30" y="69"/>
                    <a:pt x="29" y="69"/>
                    <a:pt x="28" y="69"/>
                  </a:cubicBezTo>
                  <a:cubicBezTo>
                    <a:pt x="28" y="68"/>
                    <a:pt x="28" y="69"/>
                    <a:pt x="27" y="68"/>
                  </a:cubicBezTo>
                  <a:cubicBezTo>
                    <a:pt x="27" y="68"/>
                    <a:pt x="27" y="68"/>
                    <a:pt x="28" y="68"/>
                  </a:cubicBezTo>
                  <a:close/>
                  <a:moveTo>
                    <a:pt x="26" y="68"/>
                  </a:moveTo>
                  <a:cubicBezTo>
                    <a:pt x="27" y="67"/>
                    <a:pt x="26" y="68"/>
                    <a:pt x="26" y="68"/>
                  </a:cubicBezTo>
                  <a:cubicBezTo>
                    <a:pt x="25" y="68"/>
                    <a:pt x="25" y="68"/>
                    <a:pt x="26" y="6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4" name="Freeform 33">
              <a:extLst>
                <a:ext uri="{FF2B5EF4-FFF2-40B4-BE49-F238E27FC236}">
                  <a16:creationId xmlns:a16="http://schemas.microsoft.com/office/drawing/2014/main" id="{F21E61F4-1785-56D7-C873-F6DB6BFF0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5359" y="4813313"/>
              <a:ext cx="37876" cy="46266"/>
            </a:xfrm>
            <a:custGeom>
              <a:avLst/>
              <a:gdLst>
                <a:gd name="T0" fmla="*/ 5 w 6"/>
                <a:gd name="T1" fmla="*/ 5 h 7"/>
                <a:gd name="T2" fmla="*/ 6 w 6"/>
                <a:gd name="T3" fmla="*/ 2 h 7"/>
                <a:gd name="T4" fmla="*/ 4 w 6"/>
                <a:gd name="T5" fmla="*/ 0 h 7"/>
                <a:gd name="T6" fmla="*/ 1 w 6"/>
                <a:gd name="T7" fmla="*/ 0 h 7"/>
                <a:gd name="T8" fmla="*/ 0 w 6"/>
                <a:gd name="T9" fmla="*/ 2 h 7"/>
                <a:gd name="T10" fmla="*/ 0 w 6"/>
                <a:gd name="T11" fmla="*/ 5 h 7"/>
                <a:gd name="T12" fmla="*/ 2 w 6"/>
                <a:gd name="T13" fmla="*/ 6 h 7"/>
                <a:gd name="T14" fmla="*/ 5 w 6"/>
                <a:gd name="T15" fmla="*/ 7 h 7"/>
                <a:gd name="T16" fmla="*/ 5 w 6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4" y="0"/>
                    <a:pt x="2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7"/>
                    <a:pt x="5" y="7"/>
                    <a:pt x="5" y="7"/>
                  </a:cubicBezTo>
                  <a:lnTo>
                    <a:pt x="5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5" name="Freeform 34">
              <a:extLst>
                <a:ext uri="{FF2B5EF4-FFF2-40B4-BE49-F238E27FC236}">
                  <a16:creationId xmlns:a16="http://schemas.microsoft.com/office/drawing/2014/main" id="{0D16552F-D394-95C6-7312-3C559A1B0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959" y="3669291"/>
              <a:ext cx="121600" cy="189269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6" name="Freeform 35">
              <a:extLst>
                <a:ext uri="{FF2B5EF4-FFF2-40B4-BE49-F238E27FC236}">
                  <a16:creationId xmlns:a16="http://schemas.microsoft.com/office/drawing/2014/main" id="{000A3A2A-BDFD-291D-8BA7-ECA8243CE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6246" y="3080455"/>
              <a:ext cx="500350" cy="689778"/>
            </a:xfrm>
            <a:custGeom>
              <a:avLst/>
              <a:gdLst>
                <a:gd name="T0" fmla="*/ 76 w 78"/>
                <a:gd name="T1" fmla="*/ 25 h 102"/>
                <a:gd name="T2" fmla="*/ 73 w 78"/>
                <a:gd name="T3" fmla="*/ 21 h 102"/>
                <a:gd name="T4" fmla="*/ 72 w 78"/>
                <a:gd name="T5" fmla="*/ 17 h 102"/>
                <a:gd name="T6" fmla="*/ 73 w 78"/>
                <a:gd name="T7" fmla="*/ 16 h 102"/>
                <a:gd name="T8" fmla="*/ 72 w 78"/>
                <a:gd name="T9" fmla="*/ 12 h 102"/>
                <a:gd name="T10" fmla="*/ 71 w 78"/>
                <a:gd name="T11" fmla="*/ 9 h 102"/>
                <a:gd name="T12" fmla="*/ 69 w 78"/>
                <a:gd name="T13" fmla="*/ 5 h 102"/>
                <a:gd name="T14" fmla="*/ 65 w 78"/>
                <a:gd name="T15" fmla="*/ 1 h 102"/>
                <a:gd name="T16" fmla="*/ 65 w 78"/>
                <a:gd name="T17" fmla="*/ 0 h 102"/>
                <a:gd name="T18" fmla="*/ 61 w 78"/>
                <a:gd name="T19" fmla="*/ 1 h 102"/>
                <a:gd name="T20" fmla="*/ 58 w 78"/>
                <a:gd name="T21" fmla="*/ 4 h 102"/>
                <a:gd name="T22" fmla="*/ 56 w 78"/>
                <a:gd name="T23" fmla="*/ 7 h 102"/>
                <a:gd name="T24" fmla="*/ 51 w 78"/>
                <a:gd name="T25" fmla="*/ 6 h 102"/>
                <a:gd name="T26" fmla="*/ 49 w 78"/>
                <a:gd name="T27" fmla="*/ 6 h 102"/>
                <a:gd name="T28" fmla="*/ 17 w 78"/>
                <a:gd name="T29" fmla="*/ 16 h 102"/>
                <a:gd name="T30" fmla="*/ 12 w 78"/>
                <a:gd name="T31" fmla="*/ 19 h 102"/>
                <a:gd name="T32" fmla="*/ 9 w 78"/>
                <a:gd name="T33" fmla="*/ 39 h 102"/>
                <a:gd name="T34" fmla="*/ 6 w 78"/>
                <a:gd name="T35" fmla="*/ 42 h 102"/>
                <a:gd name="T36" fmla="*/ 4 w 78"/>
                <a:gd name="T37" fmla="*/ 46 h 102"/>
                <a:gd name="T38" fmla="*/ 2 w 78"/>
                <a:gd name="T39" fmla="*/ 51 h 102"/>
                <a:gd name="T40" fmla="*/ 0 w 78"/>
                <a:gd name="T41" fmla="*/ 54 h 102"/>
                <a:gd name="T42" fmla="*/ 4 w 78"/>
                <a:gd name="T43" fmla="*/ 56 h 102"/>
                <a:gd name="T44" fmla="*/ 3 w 78"/>
                <a:gd name="T45" fmla="*/ 59 h 102"/>
                <a:gd name="T46" fmla="*/ 4 w 78"/>
                <a:gd name="T47" fmla="*/ 63 h 102"/>
                <a:gd name="T48" fmla="*/ 7 w 78"/>
                <a:gd name="T49" fmla="*/ 67 h 102"/>
                <a:gd name="T50" fmla="*/ 8 w 78"/>
                <a:gd name="T51" fmla="*/ 72 h 102"/>
                <a:gd name="T52" fmla="*/ 11 w 78"/>
                <a:gd name="T53" fmla="*/ 78 h 102"/>
                <a:gd name="T54" fmla="*/ 15 w 78"/>
                <a:gd name="T55" fmla="*/ 81 h 102"/>
                <a:gd name="T56" fmla="*/ 19 w 78"/>
                <a:gd name="T57" fmla="*/ 83 h 102"/>
                <a:gd name="T58" fmla="*/ 24 w 78"/>
                <a:gd name="T59" fmla="*/ 88 h 102"/>
                <a:gd name="T60" fmla="*/ 26 w 78"/>
                <a:gd name="T61" fmla="*/ 93 h 102"/>
                <a:gd name="T62" fmla="*/ 28 w 78"/>
                <a:gd name="T63" fmla="*/ 97 h 102"/>
                <a:gd name="T64" fmla="*/ 33 w 78"/>
                <a:gd name="T65" fmla="*/ 97 h 102"/>
                <a:gd name="T66" fmla="*/ 37 w 78"/>
                <a:gd name="T67" fmla="*/ 97 h 102"/>
                <a:gd name="T68" fmla="*/ 42 w 78"/>
                <a:gd name="T69" fmla="*/ 101 h 102"/>
                <a:gd name="T70" fmla="*/ 46 w 78"/>
                <a:gd name="T71" fmla="*/ 102 h 102"/>
                <a:gd name="T72" fmla="*/ 51 w 78"/>
                <a:gd name="T73" fmla="*/ 100 h 102"/>
                <a:gd name="T74" fmla="*/ 56 w 78"/>
                <a:gd name="T75" fmla="*/ 100 h 102"/>
                <a:gd name="T76" fmla="*/ 60 w 78"/>
                <a:gd name="T77" fmla="*/ 98 h 102"/>
                <a:gd name="T78" fmla="*/ 64 w 78"/>
                <a:gd name="T79" fmla="*/ 98 h 102"/>
                <a:gd name="T80" fmla="*/ 66 w 78"/>
                <a:gd name="T81" fmla="*/ 98 h 102"/>
                <a:gd name="T82" fmla="*/ 64 w 78"/>
                <a:gd name="T83" fmla="*/ 96 h 102"/>
                <a:gd name="T84" fmla="*/ 59 w 78"/>
                <a:gd name="T85" fmla="*/ 90 h 102"/>
                <a:gd name="T86" fmla="*/ 56 w 78"/>
                <a:gd name="T87" fmla="*/ 85 h 102"/>
                <a:gd name="T88" fmla="*/ 50 w 78"/>
                <a:gd name="T89" fmla="*/ 83 h 102"/>
                <a:gd name="T90" fmla="*/ 53 w 78"/>
                <a:gd name="T91" fmla="*/ 80 h 102"/>
                <a:gd name="T92" fmla="*/ 56 w 78"/>
                <a:gd name="T93" fmla="*/ 77 h 102"/>
                <a:gd name="T94" fmla="*/ 58 w 78"/>
                <a:gd name="T95" fmla="*/ 67 h 102"/>
                <a:gd name="T96" fmla="*/ 60 w 78"/>
                <a:gd name="T97" fmla="*/ 63 h 102"/>
                <a:gd name="T98" fmla="*/ 63 w 78"/>
                <a:gd name="T99" fmla="*/ 59 h 102"/>
                <a:gd name="T100" fmla="*/ 67 w 78"/>
                <a:gd name="T101" fmla="*/ 52 h 102"/>
                <a:gd name="T102" fmla="*/ 69 w 78"/>
                <a:gd name="T103" fmla="*/ 43 h 102"/>
                <a:gd name="T104" fmla="*/ 71 w 78"/>
                <a:gd name="T105" fmla="*/ 36 h 102"/>
                <a:gd name="T106" fmla="*/ 72 w 78"/>
                <a:gd name="T107" fmla="*/ 31 h 102"/>
                <a:gd name="T108" fmla="*/ 74 w 78"/>
                <a:gd name="T109" fmla="*/ 28 h 102"/>
                <a:gd name="T110" fmla="*/ 78 w 78"/>
                <a:gd name="T111" fmla="*/ 27 h 102"/>
                <a:gd name="T112" fmla="*/ 50 w 78"/>
                <a:gd name="T11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" h="102">
                  <a:moveTo>
                    <a:pt x="78" y="27"/>
                  </a:moveTo>
                  <a:cubicBezTo>
                    <a:pt x="77" y="26"/>
                    <a:pt x="77" y="25"/>
                    <a:pt x="76" y="25"/>
                  </a:cubicBezTo>
                  <a:cubicBezTo>
                    <a:pt x="76" y="24"/>
                    <a:pt x="74" y="24"/>
                    <a:pt x="74" y="24"/>
                  </a:cubicBezTo>
                  <a:cubicBezTo>
                    <a:pt x="73" y="23"/>
                    <a:pt x="73" y="22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0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3" y="16"/>
                    <a:pt x="73" y="13"/>
                    <a:pt x="73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0"/>
                    <a:pt x="72" y="10"/>
                  </a:cubicBezTo>
                  <a:cubicBezTo>
                    <a:pt x="72" y="10"/>
                    <a:pt x="72" y="10"/>
                    <a:pt x="71" y="9"/>
                  </a:cubicBezTo>
                  <a:cubicBezTo>
                    <a:pt x="71" y="8"/>
                    <a:pt x="71" y="7"/>
                    <a:pt x="70" y="6"/>
                  </a:cubicBezTo>
                  <a:cubicBezTo>
                    <a:pt x="70" y="5"/>
                    <a:pt x="69" y="5"/>
                    <a:pt x="69" y="5"/>
                  </a:cubicBezTo>
                  <a:cubicBezTo>
                    <a:pt x="68" y="4"/>
                    <a:pt x="67" y="3"/>
                    <a:pt x="66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0" y="39"/>
                    <a:pt x="9" y="39"/>
                  </a:cubicBezTo>
                  <a:cubicBezTo>
                    <a:pt x="8" y="38"/>
                    <a:pt x="7" y="38"/>
                    <a:pt x="7" y="39"/>
                  </a:cubicBezTo>
                  <a:cubicBezTo>
                    <a:pt x="6" y="40"/>
                    <a:pt x="5" y="41"/>
                    <a:pt x="6" y="42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7"/>
                    <a:pt x="4" y="48"/>
                    <a:pt x="3" y="49"/>
                  </a:cubicBezTo>
                  <a:cubicBezTo>
                    <a:pt x="2" y="50"/>
                    <a:pt x="2" y="49"/>
                    <a:pt x="2" y="51"/>
                  </a:cubicBezTo>
                  <a:cubicBezTo>
                    <a:pt x="2" y="52"/>
                    <a:pt x="2" y="52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5"/>
                    <a:pt x="1" y="54"/>
                    <a:pt x="2" y="54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5" y="56"/>
                    <a:pt x="3" y="57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3" y="62"/>
                    <a:pt x="3" y="62"/>
                    <a:pt x="4" y="63"/>
                  </a:cubicBezTo>
                  <a:cubicBezTo>
                    <a:pt x="5" y="64"/>
                    <a:pt x="4" y="65"/>
                    <a:pt x="4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8" y="69"/>
                    <a:pt x="7" y="70"/>
                  </a:cubicBezTo>
                  <a:cubicBezTo>
                    <a:pt x="7" y="71"/>
                    <a:pt x="6" y="71"/>
                    <a:pt x="8" y="72"/>
                  </a:cubicBezTo>
                  <a:cubicBezTo>
                    <a:pt x="9" y="73"/>
                    <a:pt x="9" y="73"/>
                    <a:pt x="9" y="75"/>
                  </a:cubicBezTo>
                  <a:cubicBezTo>
                    <a:pt x="8" y="76"/>
                    <a:pt x="10" y="78"/>
                    <a:pt x="11" y="78"/>
                  </a:cubicBezTo>
                  <a:cubicBezTo>
                    <a:pt x="12" y="79"/>
                    <a:pt x="12" y="80"/>
                    <a:pt x="13" y="80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8" y="82"/>
                    <a:pt x="19" y="82"/>
                    <a:pt x="19" y="83"/>
                  </a:cubicBezTo>
                  <a:cubicBezTo>
                    <a:pt x="20" y="84"/>
                    <a:pt x="20" y="86"/>
                    <a:pt x="21" y="86"/>
                  </a:cubicBezTo>
                  <a:cubicBezTo>
                    <a:pt x="23" y="86"/>
                    <a:pt x="24" y="87"/>
                    <a:pt x="24" y="88"/>
                  </a:cubicBezTo>
                  <a:cubicBezTo>
                    <a:pt x="25" y="90"/>
                    <a:pt x="24" y="91"/>
                    <a:pt x="25" y="91"/>
                  </a:cubicBezTo>
                  <a:cubicBezTo>
                    <a:pt x="26" y="91"/>
                    <a:pt x="26" y="93"/>
                    <a:pt x="26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8" y="96"/>
                    <a:pt x="28" y="97"/>
                  </a:cubicBezTo>
                  <a:cubicBezTo>
                    <a:pt x="29" y="97"/>
                    <a:pt x="30" y="97"/>
                    <a:pt x="30" y="96"/>
                  </a:cubicBezTo>
                  <a:cubicBezTo>
                    <a:pt x="30" y="95"/>
                    <a:pt x="32" y="96"/>
                    <a:pt x="33" y="97"/>
                  </a:cubicBezTo>
                  <a:cubicBezTo>
                    <a:pt x="34" y="97"/>
                    <a:pt x="34" y="97"/>
                    <a:pt x="35" y="96"/>
                  </a:cubicBezTo>
                  <a:cubicBezTo>
                    <a:pt x="35" y="95"/>
                    <a:pt x="37" y="96"/>
                    <a:pt x="37" y="97"/>
                  </a:cubicBezTo>
                  <a:cubicBezTo>
                    <a:pt x="38" y="98"/>
                    <a:pt x="38" y="99"/>
                    <a:pt x="39" y="100"/>
                  </a:cubicBezTo>
                  <a:cubicBezTo>
                    <a:pt x="40" y="100"/>
                    <a:pt x="41" y="100"/>
                    <a:pt x="42" y="101"/>
                  </a:cubicBezTo>
                  <a:cubicBezTo>
                    <a:pt x="43" y="102"/>
                    <a:pt x="44" y="101"/>
                    <a:pt x="44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8" y="100"/>
                    <a:pt x="49" y="100"/>
                  </a:cubicBezTo>
                  <a:cubicBezTo>
                    <a:pt x="51" y="101"/>
                    <a:pt x="50" y="101"/>
                    <a:pt x="51" y="100"/>
                  </a:cubicBezTo>
                  <a:cubicBezTo>
                    <a:pt x="52" y="99"/>
                    <a:pt x="54" y="101"/>
                    <a:pt x="54" y="10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2" y="98"/>
                    <a:pt x="62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98"/>
                    <a:pt x="66" y="96"/>
                    <a:pt x="65" y="96"/>
                  </a:cubicBezTo>
                  <a:cubicBezTo>
                    <a:pt x="65" y="96"/>
                    <a:pt x="64" y="96"/>
                    <a:pt x="64" y="96"/>
                  </a:cubicBezTo>
                  <a:cubicBezTo>
                    <a:pt x="63" y="96"/>
                    <a:pt x="61" y="96"/>
                    <a:pt x="61" y="94"/>
                  </a:cubicBezTo>
                  <a:cubicBezTo>
                    <a:pt x="61" y="93"/>
                    <a:pt x="59" y="91"/>
                    <a:pt x="59" y="90"/>
                  </a:cubicBezTo>
                  <a:cubicBezTo>
                    <a:pt x="59" y="89"/>
                    <a:pt x="59" y="88"/>
                    <a:pt x="58" y="88"/>
                  </a:cubicBezTo>
                  <a:cubicBezTo>
                    <a:pt x="57" y="87"/>
                    <a:pt x="57" y="86"/>
                    <a:pt x="56" y="85"/>
                  </a:cubicBezTo>
                  <a:cubicBezTo>
                    <a:pt x="55" y="84"/>
                    <a:pt x="54" y="84"/>
                    <a:pt x="53" y="84"/>
                  </a:cubicBezTo>
                  <a:cubicBezTo>
                    <a:pt x="53" y="83"/>
                    <a:pt x="50" y="84"/>
                    <a:pt x="50" y="83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1" y="80"/>
                    <a:pt x="53" y="80"/>
                  </a:cubicBezTo>
                  <a:cubicBezTo>
                    <a:pt x="54" y="80"/>
                    <a:pt x="55" y="80"/>
                    <a:pt x="55" y="80"/>
                  </a:cubicBezTo>
                  <a:cubicBezTo>
                    <a:pt x="55" y="80"/>
                    <a:pt x="56" y="78"/>
                    <a:pt x="56" y="77"/>
                  </a:cubicBezTo>
                  <a:cubicBezTo>
                    <a:pt x="56" y="76"/>
                    <a:pt x="56" y="73"/>
                    <a:pt x="56" y="72"/>
                  </a:cubicBezTo>
                  <a:cubicBezTo>
                    <a:pt x="56" y="71"/>
                    <a:pt x="58" y="69"/>
                    <a:pt x="58" y="67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5"/>
                    <a:pt x="59" y="64"/>
                    <a:pt x="60" y="63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2" y="61"/>
                    <a:pt x="63" y="60"/>
                    <a:pt x="63" y="59"/>
                  </a:cubicBezTo>
                  <a:cubicBezTo>
                    <a:pt x="64" y="58"/>
                    <a:pt x="65" y="57"/>
                    <a:pt x="65" y="55"/>
                  </a:cubicBezTo>
                  <a:cubicBezTo>
                    <a:pt x="65" y="54"/>
                    <a:pt x="66" y="53"/>
                    <a:pt x="67" y="52"/>
                  </a:cubicBezTo>
                  <a:cubicBezTo>
                    <a:pt x="68" y="50"/>
                    <a:pt x="69" y="48"/>
                    <a:pt x="69" y="48"/>
                  </a:cubicBezTo>
                  <a:cubicBezTo>
                    <a:pt x="69" y="48"/>
                    <a:pt x="70" y="44"/>
                    <a:pt x="69" y="43"/>
                  </a:cubicBezTo>
                  <a:cubicBezTo>
                    <a:pt x="69" y="43"/>
                    <a:pt x="69" y="41"/>
                    <a:pt x="70" y="40"/>
                  </a:cubicBezTo>
                  <a:cubicBezTo>
                    <a:pt x="70" y="38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31"/>
                    <a:pt x="71" y="31"/>
                    <a:pt x="72" y="31"/>
                  </a:cubicBezTo>
                  <a:cubicBezTo>
                    <a:pt x="73" y="31"/>
                    <a:pt x="72" y="30"/>
                    <a:pt x="73" y="29"/>
                  </a:cubicBezTo>
                  <a:cubicBezTo>
                    <a:pt x="73" y="28"/>
                    <a:pt x="74" y="28"/>
                    <a:pt x="74" y="28"/>
                  </a:cubicBezTo>
                  <a:cubicBezTo>
                    <a:pt x="76" y="29"/>
                    <a:pt x="76" y="29"/>
                    <a:pt x="76" y="29"/>
                  </a:cubicBezTo>
                  <a:lnTo>
                    <a:pt x="78" y="27"/>
                  </a:lnTo>
                  <a:close/>
                  <a:moveTo>
                    <a:pt x="50" y="63"/>
                  </a:moveTo>
                  <a:cubicBezTo>
                    <a:pt x="50" y="63"/>
                    <a:pt x="51" y="64"/>
                    <a:pt x="50" y="64"/>
                  </a:cubicBezTo>
                  <a:cubicBezTo>
                    <a:pt x="50" y="64"/>
                    <a:pt x="49" y="63"/>
                    <a:pt x="50" y="6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7" name="Freeform 36">
              <a:extLst>
                <a:ext uri="{FF2B5EF4-FFF2-40B4-BE49-F238E27FC236}">
                  <a16:creationId xmlns:a16="http://schemas.microsoft.com/office/drawing/2014/main" id="{825EB8C7-2EDB-C61C-B6A9-6FE7231AA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0690" y="3568348"/>
              <a:ext cx="69770" cy="134591"/>
            </a:xfrm>
            <a:custGeom>
              <a:avLst/>
              <a:gdLst>
                <a:gd name="T0" fmla="*/ 2 w 11"/>
                <a:gd name="T1" fmla="*/ 0 h 20"/>
                <a:gd name="T2" fmla="*/ 2 w 11"/>
                <a:gd name="T3" fmla="*/ 1 h 20"/>
                <a:gd name="T4" fmla="*/ 2 w 11"/>
                <a:gd name="T5" fmla="*/ 3 h 20"/>
                <a:gd name="T6" fmla="*/ 2 w 11"/>
                <a:gd name="T7" fmla="*/ 4 h 20"/>
                <a:gd name="T8" fmla="*/ 2 w 11"/>
                <a:gd name="T9" fmla="*/ 4 h 20"/>
                <a:gd name="T10" fmla="*/ 2 w 11"/>
                <a:gd name="T11" fmla="*/ 6 h 20"/>
                <a:gd name="T12" fmla="*/ 1 w 11"/>
                <a:gd name="T13" fmla="*/ 9 h 20"/>
                <a:gd name="T14" fmla="*/ 0 w 11"/>
                <a:gd name="T15" fmla="*/ 9 h 20"/>
                <a:gd name="T16" fmla="*/ 1 w 11"/>
                <a:gd name="T17" fmla="*/ 14 h 20"/>
                <a:gd name="T18" fmla="*/ 2 w 11"/>
                <a:gd name="T19" fmla="*/ 18 h 20"/>
                <a:gd name="T20" fmla="*/ 3 w 11"/>
                <a:gd name="T21" fmla="*/ 18 h 20"/>
                <a:gd name="T22" fmla="*/ 3 w 11"/>
                <a:gd name="T23" fmla="*/ 20 h 20"/>
                <a:gd name="T24" fmla="*/ 5 w 11"/>
                <a:gd name="T25" fmla="*/ 20 h 20"/>
                <a:gd name="T26" fmla="*/ 9 w 11"/>
                <a:gd name="T27" fmla="*/ 18 h 20"/>
                <a:gd name="T28" fmla="*/ 11 w 11"/>
                <a:gd name="T29" fmla="*/ 12 h 20"/>
                <a:gd name="T30" fmla="*/ 10 w 11"/>
                <a:gd name="T31" fmla="*/ 12 h 20"/>
                <a:gd name="T32" fmla="*/ 10 w 11"/>
                <a:gd name="T33" fmla="*/ 10 h 20"/>
                <a:gd name="T34" fmla="*/ 8 w 11"/>
                <a:gd name="T35" fmla="*/ 8 h 20"/>
                <a:gd name="T36" fmla="*/ 8 w 11"/>
                <a:gd name="T37" fmla="*/ 7 h 20"/>
                <a:gd name="T38" fmla="*/ 6 w 11"/>
                <a:gd name="T39" fmla="*/ 6 h 20"/>
                <a:gd name="T40" fmla="*/ 6 w 11"/>
                <a:gd name="T41" fmla="*/ 5 h 20"/>
                <a:gd name="T42" fmla="*/ 5 w 11"/>
                <a:gd name="T43" fmla="*/ 4 h 20"/>
                <a:gd name="T44" fmla="*/ 3 w 11"/>
                <a:gd name="T45" fmla="*/ 0 h 20"/>
                <a:gd name="T46" fmla="*/ 2 w 11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20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9" y="18"/>
                    <a:pt x="9" y="18"/>
                  </a:cubicBezTo>
                  <a:cubicBezTo>
                    <a:pt x="11" y="16"/>
                    <a:pt x="10" y="14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3" y="0"/>
                    <a:pt x="2" y="1"/>
                    <a:pt x="2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8" name="Freeform 37">
              <a:extLst>
                <a:ext uri="{FF2B5EF4-FFF2-40B4-BE49-F238E27FC236}">
                  <a16:creationId xmlns:a16="http://schemas.microsoft.com/office/drawing/2014/main" id="{907C7170-75DB-8D98-F71F-0AF7C2398C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6007" y="2304454"/>
              <a:ext cx="671784" cy="620380"/>
            </a:xfrm>
            <a:custGeom>
              <a:avLst/>
              <a:gdLst>
                <a:gd name="T0" fmla="*/ 95 w 105"/>
                <a:gd name="T1" fmla="*/ 11 h 92"/>
                <a:gd name="T2" fmla="*/ 90 w 105"/>
                <a:gd name="T3" fmla="*/ 14 h 92"/>
                <a:gd name="T4" fmla="*/ 88 w 105"/>
                <a:gd name="T5" fmla="*/ 15 h 92"/>
                <a:gd name="T6" fmla="*/ 84 w 105"/>
                <a:gd name="T7" fmla="*/ 18 h 92"/>
                <a:gd name="T8" fmla="*/ 82 w 105"/>
                <a:gd name="T9" fmla="*/ 20 h 92"/>
                <a:gd name="T10" fmla="*/ 79 w 105"/>
                <a:gd name="T11" fmla="*/ 26 h 92"/>
                <a:gd name="T12" fmla="*/ 81 w 105"/>
                <a:gd name="T13" fmla="*/ 27 h 92"/>
                <a:gd name="T14" fmla="*/ 78 w 105"/>
                <a:gd name="T15" fmla="*/ 32 h 92"/>
                <a:gd name="T16" fmla="*/ 76 w 105"/>
                <a:gd name="T17" fmla="*/ 35 h 92"/>
                <a:gd name="T18" fmla="*/ 70 w 105"/>
                <a:gd name="T19" fmla="*/ 39 h 92"/>
                <a:gd name="T20" fmla="*/ 66 w 105"/>
                <a:gd name="T21" fmla="*/ 41 h 92"/>
                <a:gd name="T22" fmla="*/ 60 w 105"/>
                <a:gd name="T23" fmla="*/ 41 h 92"/>
                <a:gd name="T24" fmla="*/ 57 w 105"/>
                <a:gd name="T25" fmla="*/ 42 h 92"/>
                <a:gd name="T26" fmla="*/ 54 w 105"/>
                <a:gd name="T27" fmla="*/ 44 h 92"/>
                <a:gd name="T28" fmla="*/ 47 w 105"/>
                <a:gd name="T29" fmla="*/ 38 h 92"/>
                <a:gd name="T30" fmla="*/ 46 w 105"/>
                <a:gd name="T31" fmla="*/ 34 h 92"/>
                <a:gd name="T32" fmla="*/ 46 w 105"/>
                <a:gd name="T33" fmla="*/ 30 h 92"/>
                <a:gd name="T34" fmla="*/ 47 w 105"/>
                <a:gd name="T35" fmla="*/ 23 h 92"/>
                <a:gd name="T36" fmla="*/ 47 w 105"/>
                <a:gd name="T37" fmla="*/ 17 h 92"/>
                <a:gd name="T38" fmla="*/ 48 w 105"/>
                <a:gd name="T39" fmla="*/ 12 h 92"/>
                <a:gd name="T40" fmla="*/ 43 w 105"/>
                <a:gd name="T41" fmla="*/ 12 h 92"/>
                <a:gd name="T42" fmla="*/ 39 w 105"/>
                <a:gd name="T43" fmla="*/ 11 h 92"/>
                <a:gd name="T44" fmla="*/ 40 w 105"/>
                <a:gd name="T45" fmla="*/ 9 h 92"/>
                <a:gd name="T46" fmla="*/ 38 w 105"/>
                <a:gd name="T47" fmla="*/ 7 h 92"/>
                <a:gd name="T48" fmla="*/ 37 w 105"/>
                <a:gd name="T49" fmla="*/ 5 h 92"/>
                <a:gd name="T50" fmla="*/ 39 w 105"/>
                <a:gd name="T51" fmla="*/ 2 h 92"/>
                <a:gd name="T52" fmla="*/ 42 w 105"/>
                <a:gd name="T53" fmla="*/ 1 h 92"/>
                <a:gd name="T54" fmla="*/ 49 w 105"/>
                <a:gd name="T55" fmla="*/ 2 h 92"/>
                <a:gd name="T56" fmla="*/ 60 w 105"/>
                <a:gd name="T57" fmla="*/ 2 h 92"/>
                <a:gd name="T58" fmla="*/ 67 w 105"/>
                <a:gd name="T59" fmla="*/ 2 h 92"/>
                <a:gd name="T60" fmla="*/ 72 w 105"/>
                <a:gd name="T61" fmla="*/ 3 h 92"/>
                <a:gd name="T62" fmla="*/ 75 w 105"/>
                <a:gd name="T63" fmla="*/ 6 h 92"/>
                <a:gd name="T64" fmla="*/ 81 w 105"/>
                <a:gd name="T65" fmla="*/ 8 h 92"/>
                <a:gd name="T66" fmla="*/ 87 w 105"/>
                <a:gd name="T67" fmla="*/ 9 h 92"/>
                <a:gd name="T68" fmla="*/ 89 w 105"/>
                <a:gd name="T69" fmla="*/ 9 h 92"/>
                <a:gd name="T70" fmla="*/ 94 w 105"/>
                <a:gd name="T71" fmla="*/ 8 h 92"/>
                <a:gd name="T72" fmla="*/ 8 w 105"/>
                <a:gd name="T73" fmla="*/ 91 h 92"/>
                <a:gd name="T74" fmla="*/ 9 w 105"/>
                <a:gd name="T75" fmla="*/ 92 h 92"/>
                <a:gd name="T76" fmla="*/ 8 w 105"/>
                <a:gd name="T77" fmla="*/ 90 h 92"/>
                <a:gd name="T78" fmla="*/ 3 w 105"/>
                <a:gd name="T79" fmla="*/ 89 h 92"/>
                <a:gd name="T80" fmla="*/ 4 w 105"/>
                <a:gd name="T81" fmla="*/ 89 h 92"/>
                <a:gd name="T82" fmla="*/ 16 w 105"/>
                <a:gd name="T83" fmla="*/ 88 h 92"/>
                <a:gd name="T84" fmla="*/ 15 w 105"/>
                <a:gd name="T85" fmla="*/ 90 h 92"/>
                <a:gd name="T86" fmla="*/ 17 w 105"/>
                <a:gd name="T87" fmla="*/ 88 h 92"/>
                <a:gd name="T88" fmla="*/ 0 w 105"/>
                <a:gd name="T89" fmla="*/ 87 h 92"/>
                <a:gd name="T90" fmla="*/ 0 w 105"/>
                <a:gd name="T91" fmla="*/ 87 h 92"/>
                <a:gd name="T92" fmla="*/ 17 w 105"/>
                <a:gd name="T93" fmla="*/ 86 h 92"/>
                <a:gd name="T94" fmla="*/ 17 w 105"/>
                <a:gd name="T95" fmla="*/ 86 h 92"/>
                <a:gd name="T96" fmla="*/ 86 w 105"/>
                <a:gd name="T97" fmla="*/ 27 h 92"/>
                <a:gd name="T98" fmla="*/ 87 w 105"/>
                <a:gd name="T99" fmla="*/ 26 h 92"/>
                <a:gd name="T100" fmla="*/ 102 w 105"/>
                <a:gd name="T101" fmla="*/ 22 h 92"/>
                <a:gd name="T102" fmla="*/ 104 w 105"/>
                <a:gd name="T103" fmla="*/ 23 h 92"/>
                <a:gd name="T104" fmla="*/ 102 w 105"/>
                <a:gd name="T105" fmla="*/ 22 h 92"/>
                <a:gd name="T106" fmla="*/ 94 w 105"/>
                <a:gd name="T107" fmla="*/ 23 h 92"/>
                <a:gd name="T108" fmla="*/ 94 w 105"/>
                <a:gd name="T109" fmla="*/ 27 h 92"/>
                <a:gd name="T110" fmla="*/ 96 w 105"/>
                <a:gd name="T111" fmla="*/ 2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92">
                  <a:moveTo>
                    <a:pt x="94" y="8"/>
                  </a:moveTo>
                  <a:cubicBezTo>
                    <a:pt x="94" y="8"/>
                    <a:pt x="95" y="11"/>
                    <a:pt x="95" y="11"/>
                  </a:cubicBezTo>
                  <a:cubicBezTo>
                    <a:pt x="95" y="11"/>
                    <a:pt x="93" y="13"/>
                    <a:pt x="92" y="13"/>
                  </a:cubicBezTo>
                  <a:cubicBezTo>
                    <a:pt x="91" y="14"/>
                    <a:pt x="91" y="13"/>
                    <a:pt x="90" y="14"/>
                  </a:cubicBezTo>
                  <a:cubicBezTo>
                    <a:pt x="90" y="14"/>
                    <a:pt x="90" y="14"/>
                    <a:pt x="90" y="15"/>
                  </a:cubicBezTo>
                  <a:cubicBezTo>
                    <a:pt x="89" y="15"/>
                    <a:pt x="89" y="15"/>
                    <a:pt x="88" y="15"/>
                  </a:cubicBezTo>
                  <a:cubicBezTo>
                    <a:pt x="87" y="15"/>
                    <a:pt x="86" y="17"/>
                    <a:pt x="85" y="18"/>
                  </a:cubicBezTo>
                  <a:cubicBezTo>
                    <a:pt x="85" y="18"/>
                    <a:pt x="84" y="18"/>
                    <a:pt x="84" y="18"/>
                  </a:cubicBezTo>
                  <a:cubicBezTo>
                    <a:pt x="83" y="18"/>
                    <a:pt x="84" y="19"/>
                    <a:pt x="83" y="20"/>
                  </a:cubicBezTo>
                  <a:cubicBezTo>
                    <a:pt x="83" y="20"/>
                    <a:pt x="82" y="20"/>
                    <a:pt x="82" y="20"/>
                  </a:cubicBezTo>
                  <a:cubicBezTo>
                    <a:pt x="81" y="21"/>
                    <a:pt x="81" y="22"/>
                    <a:pt x="81" y="23"/>
                  </a:cubicBezTo>
                  <a:cubicBezTo>
                    <a:pt x="81" y="23"/>
                    <a:pt x="77" y="25"/>
                    <a:pt x="79" y="26"/>
                  </a:cubicBezTo>
                  <a:cubicBezTo>
                    <a:pt x="79" y="26"/>
                    <a:pt x="79" y="27"/>
                    <a:pt x="79" y="27"/>
                  </a:cubicBezTo>
                  <a:cubicBezTo>
                    <a:pt x="80" y="27"/>
                    <a:pt x="81" y="27"/>
                    <a:pt x="81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79" y="30"/>
                    <a:pt x="79" y="30"/>
                    <a:pt x="78" y="32"/>
                  </a:cubicBezTo>
                  <a:cubicBezTo>
                    <a:pt x="77" y="32"/>
                    <a:pt x="76" y="32"/>
                    <a:pt x="76" y="33"/>
                  </a:cubicBezTo>
                  <a:cubicBezTo>
                    <a:pt x="76" y="33"/>
                    <a:pt x="76" y="34"/>
                    <a:pt x="76" y="35"/>
                  </a:cubicBezTo>
                  <a:cubicBezTo>
                    <a:pt x="75" y="36"/>
                    <a:pt x="74" y="35"/>
                    <a:pt x="73" y="36"/>
                  </a:cubicBezTo>
                  <a:cubicBezTo>
                    <a:pt x="73" y="36"/>
                    <a:pt x="70" y="38"/>
                    <a:pt x="70" y="39"/>
                  </a:cubicBezTo>
                  <a:cubicBezTo>
                    <a:pt x="69" y="40"/>
                    <a:pt x="69" y="41"/>
                    <a:pt x="68" y="41"/>
                  </a:cubicBezTo>
                  <a:cubicBezTo>
                    <a:pt x="67" y="41"/>
                    <a:pt x="66" y="41"/>
                    <a:pt x="66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2"/>
                    <a:pt x="61" y="41"/>
                    <a:pt x="60" y="41"/>
                  </a:cubicBezTo>
                  <a:cubicBezTo>
                    <a:pt x="59" y="41"/>
                    <a:pt x="59" y="42"/>
                    <a:pt x="59" y="42"/>
                  </a:cubicBezTo>
                  <a:cubicBezTo>
                    <a:pt x="58" y="42"/>
                    <a:pt x="58" y="42"/>
                    <a:pt x="57" y="42"/>
                  </a:cubicBezTo>
                  <a:cubicBezTo>
                    <a:pt x="56" y="43"/>
                    <a:pt x="55" y="43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1" y="42"/>
                    <a:pt x="50" y="38"/>
                    <a:pt x="47" y="38"/>
                  </a:cubicBezTo>
                  <a:cubicBezTo>
                    <a:pt x="47" y="38"/>
                    <a:pt x="47" y="37"/>
                    <a:pt x="47" y="36"/>
                  </a:cubicBezTo>
                  <a:cubicBezTo>
                    <a:pt x="48" y="34"/>
                    <a:pt x="47" y="36"/>
                    <a:pt x="46" y="34"/>
                  </a:cubicBezTo>
                  <a:cubicBezTo>
                    <a:pt x="45" y="33"/>
                    <a:pt x="46" y="33"/>
                    <a:pt x="46" y="31"/>
                  </a:cubicBezTo>
                  <a:cubicBezTo>
                    <a:pt x="47" y="30"/>
                    <a:pt x="47" y="31"/>
                    <a:pt x="46" y="30"/>
                  </a:cubicBezTo>
                  <a:cubicBezTo>
                    <a:pt x="44" y="27"/>
                    <a:pt x="46" y="28"/>
                    <a:pt x="47" y="26"/>
                  </a:cubicBezTo>
                  <a:cubicBezTo>
                    <a:pt x="48" y="25"/>
                    <a:pt x="47" y="25"/>
                    <a:pt x="47" y="23"/>
                  </a:cubicBezTo>
                  <a:cubicBezTo>
                    <a:pt x="47" y="22"/>
                    <a:pt x="46" y="22"/>
                    <a:pt x="48" y="21"/>
                  </a:cubicBezTo>
                  <a:cubicBezTo>
                    <a:pt x="49" y="20"/>
                    <a:pt x="48" y="18"/>
                    <a:pt x="47" y="17"/>
                  </a:cubicBezTo>
                  <a:cubicBezTo>
                    <a:pt x="46" y="15"/>
                    <a:pt x="47" y="16"/>
                    <a:pt x="48" y="14"/>
                  </a:cubicBezTo>
                  <a:cubicBezTo>
                    <a:pt x="50" y="12"/>
                    <a:pt x="49" y="12"/>
                    <a:pt x="48" y="12"/>
                  </a:cubicBezTo>
                  <a:cubicBezTo>
                    <a:pt x="47" y="12"/>
                    <a:pt x="48" y="11"/>
                    <a:pt x="47" y="11"/>
                  </a:cubicBezTo>
                  <a:cubicBezTo>
                    <a:pt x="45" y="11"/>
                    <a:pt x="45" y="11"/>
                    <a:pt x="43" y="12"/>
                  </a:cubicBezTo>
                  <a:cubicBezTo>
                    <a:pt x="41" y="12"/>
                    <a:pt x="43" y="12"/>
                    <a:pt x="42" y="11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39" y="11"/>
                    <a:pt x="38" y="11"/>
                    <a:pt x="39" y="10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8" y="7"/>
                    <a:pt x="39" y="8"/>
                    <a:pt x="38" y="7"/>
                  </a:cubicBezTo>
                  <a:cubicBezTo>
                    <a:pt x="38" y="7"/>
                    <a:pt x="39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41" y="3"/>
                    <a:pt x="42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3" y="1"/>
                    <a:pt x="45" y="0"/>
                    <a:pt x="46" y="0"/>
                  </a:cubicBezTo>
                  <a:cubicBezTo>
                    <a:pt x="48" y="0"/>
                    <a:pt x="48" y="2"/>
                    <a:pt x="49" y="2"/>
                  </a:cubicBezTo>
                  <a:cubicBezTo>
                    <a:pt x="49" y="2"/>
                    <a:pt x="52" y="1"/>
                    <a:pt x="53" y="1"/>
                  </a:cubicBezTo>
                  <a:cubicBezTo>
                    <a:pt x="56" y="1"/>
                    <a:pt x="57" y="2"/>
                    <a:pt x="60" y="2"/>
                  </a:cubicBezTo>
                  <a:cubicBezTo>
                    <a:pt x="61" y="2"/>
                    <a:pt x="63" y="2"/>
                    <a:pt x="65" y="2"/>
                  </a:cubicBezTo>
                  <a:cubicBezTo>
                    <a:pt x="65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71" y="4"/>
                    <a:pt x="72" y="3"/>
                  </a:cubicBezTo>
                  <a:cubicBezTo>
                    <a:pt x="72" y="3"/>
                    <a:pt x="73" y="4"/>
                    <a:pt x="73" y="5"/>
                  </a:cubicBezTo>
                  <a:cubicBezTo>
                    <a:pt x="73" y="6"/>
                    <a:pt x="74" y="5"/>
                    <a:pt x="75" y="6"/>
                  </a:cubicBezTo>
                  <a:cubicBezTo>
                    <a:pt x="77" y="6"/>
                    <a:pt x="76" y="7"/>
                    <a:pt x="78" y="7"/>
                  </a:cubicBezTo>
                  <a:cubicBezTo>
                    <a:pt x="79" y="7"/>
                    <a:pt x="79" y="8"/>
                    <a:pt x="81" y="8"/>
                  </a:cubicBezTo>
                  <a:cubicBezTo>
                    <a:pt x="82" y="8"/>
                    <a:pt x="82" y="7"/>
                    <a:pt x="83" y="8"/>
                  </a:cubicBezTo>
                  <a:cubicBezTo>
                    <a:pt x="85" y="8"/>
                    <a:pt x="87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0" y="9"/>
                    <a:pt x="91" y="9"/>
                  </a:cubicBezTo>
                  <a:cubicBezTo>
                    <a:pt x="93" y="9"/>
                    <a:pt x="92" y="8"/>
                    <a:pt x="94" y="8"/>
                  </a:cubicBezTo>
                  <a:close/>
                  <a:moveTo>
                    <a:pt x="8" y="90"/>
                  </a:moveTo>
                  <a:cubicBezTo>
                    <a:pt x="8" y="90"/>
                    <a:pt x="8" y="91"/>
                    <a:pt x="8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9" y="92"/>
                    <a:pt x="9" y="92"/>
                  </a:cubicBezTo>
                  <a:cubicBezTo>
                    <a:pt x="9" y="92"/>
                    <a:pt x="9" y="91"/>
                    <a:pt x="9" y="91"/>
                  </a:cubicBezTo>
                  <a:cubicBezTo>
                    <a:pt x="11" y="90"/>
                    <a:pt x="8" y="90"/>
                    <a:pt x="8" y="90"/>
                  </a:cubicBezTo>
                  <a:close/>
                  <a:moveTo>
                    <a:pt x="4" y="88"/>
                  </a:moveTo>
                  <a:cubicBezTo>
                    <a:pt x="4" y="88"/>
                    <a:pt x="3" y="89"/>
                    <a:pt x="3" y="89"/>
                  </a:cubicBezTo>
                  <a:cubicBezTo>
                    <a:pt x="3" y="89"/>
                    <a:pt x="3" y="91"/>
                    <a:pt x="3" y="90"/>
                  </a:cubicBezTo>
                  <a:cubicBezTo>
                    <a:pt x="4" y="90"/>
                    <a:pt x="4" y="89"/>
                    <a:pt x="4" y="89"/>
                  </a:cubicBezTo>
                  <a:cubicBezTo>
                    <a:pt x="4" y="89"/>
                    <a:pt x="7" y="88"/>
                    <a:pt x="4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9"/>
                    <a:pt x="16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0"/>
                    <a:pt x="15" y="90"/>
                    <a:pt x="16" y="90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8"/>
                    <a:pt x="16" y="88"/>
                    <a:pt x="16" y="88"/>
                  </a:cubicBezTo>
                  <a:close/>
                  <a:moveTo>
                    <a:pt x="0" y="87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0" y="87"/>
                    <a:pt x="1" y="87"/>
                    <a:pt x="0" y="87"/>
                  </a:cubicBezTo>
                  <a:close/>
                  <a:moveTo>
                    <a:pt x="17" y="86"/>
                  </a:moveTo>
                  <a:cubicBezTo>
                    <a:pt x="17" y="86"/>
                    <a:pt x="17" y="86"/>
                    <a:pt x="17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6"/>
                    <a:pt x="19" y="86"/>
                    <a:pt x="17" y="86"/>
                  </a:cubicBezTo>
                  <a:close/>
                  <a:moveTo>
                    <a:pt x="87" y="26"/>
                  </a:moveTo>
                  <a:cubicBezTo>
                    <a:pt x="86" y="26"/>
                    <a:pt x="85" y="28"/>
                    <a:pt x="86" y="27"/>
                  </a:cubicBezTo>
                  <a:cubicBezTo>
                    <a:pt x="85" y="28"/>
                    <a:pt x="86" y="28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7" y="26"/>
                    <a:pt x="87" y="25"/>
                    <a:pt x="87" y="26"/>
                  </a:cubicBezTo>
                  <a:close/>
                  <a:moveTo>
                    <a:pt x="102" y="22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5" y="24"/>
                    <a:pt x="104" y="23"/>
                    <a:pt x="104" y="23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2"/>
                    <a:pt x="102" y="22"/>
                    <a:pt x="102" y="22"/>
                  </a:cubicBezTo>
                  <a:close/>
                  <a:moveTo>
                    <a:pt x="95" y="22"/>
                  </a:moveTo>
                  <a:cubicBezTo>
                    <a:pt x="95" y="22"/>
                    <a:pt x="94" y="23"/>
                    <a:pt x="94" y="23"/>
                  </a:cubicBezTo>
                  <a:cubicBezTo>
                    <a:pt x="95" y="23"/>
                    <a:pt x="94" y="26"/>
                    <a:pt x="94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4" y="27"/>
                    <a:pt x="95" y="27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ubicBezTo>
                    <a:pt x="98" y="24"/>
                    <a:pt x="96" y="24"/>
                    <a:pt x="95" y="2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69" name="Freeform 38">
              <a:extLst>
                <a:ext uri="{FF2B5EF4-FFF2-40B4-BE49-F238E27FC236}">
                  <a16:creationId xmlns:a16="http://schemas.microsoft.com/office/drawing/2014/main" id="{64D675C8-5DA5-8B7F-52AF-53D2D3FD7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22166" y="2527370"/>
              <a:ext cx="95684" cy="195578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0" name="Freeform 39">
              <a:extLst>
                <a:ext uri="{FF2B5EF4-FFF2-40B4-BE49-F238E27FC236}">
                  <a16:creationId xmlns:a16="http://schemas.microsoft.com/office/drawing/2014/main" id="{9A50E7CF-BCF7-C782-6792-27FBBF3E2E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2752" y="4682929"/>
              <a:ext cx="474435" cy="460554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1" name="Freeform 40">
              <a:extLst>
                <a:ext uri="{FF2B5EF4-FFF2-40B4-BE49-F238E27FC236}">
                  <a16:creationId xmlns:a16="http://schemas.microsoft.com/office/drawing/2014/main" id="{BC257572-9ECA-320F-E64C-3EB04872D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326" y="3494743"/>
              <a:ext cx="283067" cy="439523"/>
            </a:xfrm>
            <a:custGeom>
              <a:avLst/>
              <a:gdLst>
                <a:gd name="T0" fmla="*/ 4 w 44"/>
                <a:gd name="T1" fmla="*/ 65 h 65"/>
                <a:gd name="T2" fmla="*/ 5 w 44"/>
                <a:gd name="T3" fmla="*/ 63 h 65"/>
                <a:gd name="T4" fmla="*/ 5 w 44"/>
                <a:gd name="T5" fmla="*/ 63 h 65"/>
                <a:gd name="T6" fmla="*/ 6 w 44"/>
                <a:gd name="T7" fmla="*/ 62 h 65"/>
                <a:gd name="T8" fmla="*/ 6 w 44"/>
                <a:gd name="T9" fmla="*/ 61 h 65"/>
                <a:gd name="T10" fmla="*/ 9 w 44"/>
                <a:gd name="T11" fmla="*/ 59 h 65"/>
                <a:gd name="T12" fmla="*/ 9 w 44"/>
                <a:gd name="T13" fmla="*/ 58 h 65"/>
                <a:gd name="T14" fmla="*/ 11 w 44"/>
                <a:gd name="T15" fmla="*/ 57 h 65"/>
                <a:gd name="T16" fmla="*/ 14 w 44"/>
                <a:gd name="T17" fmla="*/ 54 h 65"/>
                <a:gd name="T18" fmla="*/ 18 w 44"/>
                <a:gd name="T19" fmla="*/ 51 h 65"/>
                <a:gd name="T20" fmla="*/ 19 w 44"/>
                <a:gd name="T21" fmla="*/ 50 h 65"/>
                <a:gd name="T22" fmla="*/ 23 w 44"/>
                <a:gd name="T23" fmla="*/ 47 h 65"/>
                <a:gd name="T24" fmla="*/ 24 w 44"/>
                <a:gd name="T25" fmla="*/ 45 h 65"/>
                <a:gd name="T26" fmla="*/ 25 w 44"/>
                <a:gd name="T27" fmla="*/ 45 h 65"/>
                <a:gd name="T28" fmla="*/ 27 w 44"/>
                <a:gd name="T29" fmla="*/ 44 h 65"/>
                <a:gd name="T30" fmla="*/ 27 w 44"/>
                <a:gd name="T31" fmla="*/ 41 h 65"/>
                <a:gd name="T32" fmla="*/ 30 w 44"/>
                <a:gd name="T33" fmla="*/ 40 h 65"/>
                <a:gd name="T34" fmla="*/ 30 w 44"/>
                <a:gd name="T35" fmla="*/ 38 h 65"/>
                <a:gd name="T36" fmla="*/ 32 w 44"/>
                <a:gd name="T37" fmla="*/ 35 h 65"/>
                <a:gd name="T38" fmla="*/ 33 w 44"/>
                <a:gd name="T39" fmla="*/ 35 h 65"/>
                <a:gd name="T40" fmla="*/ 33 w 44"/>
                <a:gd name="T41" fmla="*/ 33 h 65"/>
                <a:gd name="T42" fmla="*/ 35 w 44"/>
                <a:gd name="T43" fmla="*/ 30 h 65"/>
                <a:gd name="T44" fmla="*/ 35 w 44"/>
                <a:gd name="T45" fmla="*/ 28 h 65"/>
                <a:gd name="T46" fmla="*/ 36 w 44"/>
                <a:gd name="T47" fmla="*/ 25 h 65"/>
                <a:gd name="T48" fmla="*/ 37 w 44"/>
                <a:gd name="T49" fmla="*/ 22 h 65"/>
                <a:gd name="T50" fmla="*/ 38 w 44"/>
                <a:gd name="T51" fmla="*/ 22 h 65"/>
                <a:gd name="T52" fmla="*/ 38 w 44"/>
                <a:gd name="T53" fmla="*/ 20 h 65"/>
                <a:gd name="T54" fmla="*/ 41 w 44"/>
                <a:gd name="T55" fmla="*/ 17 h 65"/>
                <a:gd name="T56" fmla="*/ 41 w 44"/>
                <a:gd name="T57" fmla="*/ 14 h 65"/>
                <a:gd name="T58" fmla="*/ 42 w 44"/>
                <a:gd name="T59" fmla="*/ 14 h 65"/>
                <a:gd name="T60" fmla="*/ 42 w 44"/>
                <a:gd name="T61" fmla="*/ 12 h 65"/>
                <a:gd name="T62" fmla="*/ 43 w 44"/>
                <a:gd name="T63" fmla="*/ 9 h 65"/>
                <a:gd name="T64" fmla="*/ 44 w 44"/>
                <a:gd name="T65" fmla="*/ 1 h 65"/>
                <a:gd name="T66" fmla="*/ 42 w 44"/>
                <a:gd name="T67" fmla="*/ 1 h 65"/>
                <a:gd name="T68" fmla="*/ 42 w 44"/>
                <a:gd name="T69" fmla="*/ 1 h 65"/>
                <a:gd name="T70" fmla="*/ 37 w 44"/>
                <a:gd name="T71" fmla="*/ 3 h 65"/>
                <a:gd name="T72" fmla="*/ 32 w 44"/>
                <a:gd name="T73" fmla="*/ 3 h 65"/>
                <a:gd name="T74" fmla="*/ 31 w 44"/>
                <a:gd name="T75" fmla="*/ 4 h 65"/>
                <a:gd name="T76" fmla="*/ 27 w 44"/>
                <a:gd name="T77" fmla="*/ 5 h 65"/>
                <a:gd name="T78" fmla="*/ 27 w 44"/>
                <a:gd name="T79" fmla="*/ 6 h 65"/>
                <a:gd name="T80" fmla="*/ 24 w 44"/>
                <a:gd name="T81" fmla="*/ 6 h 65"/>
                <a:gd name="T82" fmla="*/ 24 w 44"/>
                <a:gd name="T83" fmla="*/ 7 h 65"/>
                <a:gd name="T84" fmla="*/ 21 w 44"/>
                <a:gd name="T85" fmla="*/ 6 h 65"/>
                <a:gd name="T86" fmla="*/ 14 w 44"/>
                <a:gd name="T87" fmla="*/ 7 h 65"/>
                <a:gd name="T88" fmla="*/ 13 w 44"/>
                <a:gd name="T89" fmla="*/ 7 h 65"/>
                <a:gd name="T90" fmla="*/ 9 w 44"/>
                <a:gd name="T91" fmla="*/ 2 h 65"/>
                <a:gd name="T92" fmla="*/ 6 w 44"/>
                <a:gd name="T93" fmla="*/ 5 h 65"/>
                <a:gd name="T94" fmla="*/ 5 w 44"/>
                <a:gd name="T95" fmla="*/ 7 h 65"/>
                <a:gd name="T96" fmla="*/ 7 w 44"/>
                <a:gd name="T97" fmla="*/ 9 h 65"/>
                <a:gd name="T98" fmla="*/ 8 w 44"/>
                <a:gd name="T99" fmla="*/ 11 h 65"/>
                <a:gd name="T100" fmla="*/ 12 w 44"/>
                <a:gd name="T101" fmla="*/ 14 h 65"/>
                <a:gd name="T102" fmla="*/ 24 w 44"/>
                <a:gd name="T103" fmla="*/ 19 h 65"/>
                <a:gd name="T104" fmla="*/ 30 w 44"/>
                <a:gd name="T105" fmla="*/ 19 h 65"/>
                <a:gd name="T106" fmla="*/ 18 w 44"/>
                <a:gd name="T107" fmla="*/ 35 h 65"/>
                <a:gd name="T108" fmla="*/ 13 w 44"/>
                <a:gd name="T109" fmla="*/ 35 h 65"/>
                <a:gd name="T110" fmla="*/ 11 w 44"/>
                <a:gd name="T111" fmla="*/ 37 h 65"/>
                <a:gd name="T112" fmla="*/ 6 w 44"/>
                <a:gd name="T113" fmla="*/ 37 h 65"/>
                <a:gd name="T114" fmla="*/ 5 w 44"/>
                <a:gd name="T115" fmla="*/ 38 h 65"/>
                <a:gd name="T116" fmla="*/ 2 w 44"/>
                <a:gd name="T117" fmla="*/ 43 h 65"/>
                <a:gd name="T118" fmla="*/ 0 w 44"/>
                <a:gd name="T119" fmla="*/ 45 h 65"/>
                <a:gd name="T120" fmla="*/ 0 w 44"/>
                <a:gd name="T121" fmla="*/ 62 h 65"/>
                <a:gd name="T122" fmla="*/ 3 w 44"/>
                <a:gd name="T123" fmla="*/ 65 h 65"/>
                <a:gd name="T124" fmla="*/ 4 w 44"/>
                <a:gd name="T1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65">
                  <a:moveTo>
                    <a:pt x="4" y="65"/>
                  </a:moveTo>
                  <a:cubicBezTo>
                    <a:pt x="4" y="65"/>
                    <a:pt x="5" y="64"/>
                    <a:pt x="5" y="63"/>
                  </a:cubicBezTo>
                  <a:cubicBezTo>
                    <a:pt x="5" y="63"/>
                    <a:pt x="4" y="63"/>
                    <a:pt x="5" y="63"/>
                  </a:cubicBezTo>
                  <a:cubicBezTo>
                    <a:pt x="5" y="62"/>
                    <a:pt x="6" y="62"/>
                    <a:pt x="6" y="62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0"/>
                    <a:pt x="8" y="60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2" y="56"/>
                    <a:pt x="13" y="55"/>
                    <a:pt x="14" y="54"/>
                  </a:cubicBezTo>
                  <a:cubicBezTo>
                    <a:pt x="15" y="53"/>
                    <a:pt x="17" y="53"/>
                    <a:pt x="18" y="51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20" y="49"/>
                    <a:pt x="22" y="48"/>
                    <a:pt x="23" y="47"/>
                  </a:cubicBezTo>
                  <a:cubicBezTo>
                    <a:pt x="24" y="46"/>
                    <a:pt x="23" y="46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7" y="43"/>
                    <a:pt x="26" y="42"/>
                    <a:pt x="27" y="41"/>
                  </a:cubicBezTo>
                  <a:cubicBezTo>
                    <a:pt x="28" y="40"/>
                    <a:pt x="30" y="41"/>
                    <a:pt x="30" y="40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5" y="31"/>
                    <a:pt x="35" y="30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8"/>
                    <a:pt x="36" y="26"/>
                    <a:pt x="36" y="25"/>
                  </a:cubicBezTo>
                  <a:cubicBezTo>
                    <a:pt x="37" y="24"/>
                    <a:pt x="37" y="23"/>
                    <a:pt x="37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9" y="19"/>
                    <a:pt x="41" y="18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1"/>
                    <a:pt x="43" y="10"/>
                    <a:pt x="43" y="9"/>
                  </a:cubicBezTo>
                  <a:cubicBezTo>
                    <a:pt x="44" y="6"/>
                    <a:pt x="44" y="3"/>
                    <a:pt x="44" y="1"/>
                  </a:cubicBezTo>
                  <a:cubicBezTo>
                    <a:pt x="44" y="1"/>
                    <a:pt x="44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38" y="3"/>
                    <a:pt x="37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4"/>
                    <a:pt x="28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18" y="5"/>
                    <a:pt x="16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10" y="12"/>
                    <a:pt x="10" y="13"/>
                    <a:pt x="12" y="14"/>
                  </a:cubicBezTo>
                  <a:cubicBezTo>
                    <a:pt x="13" y="14"/>
                    <a:pt x="24" y="19"/>
                    <a:pt x="2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5"/>
                    <a:pt x="3" y="65"/>
                    <a:pt x="3" y="65"/>
                  </a:cubicBezTo>
                  <a:lnTo>
                    <a:pt x="4" y="6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2" name="Freeform 41">
              <a:extLst>
                <a:ext uri="{FF2B5EF4-FFF2-40B4-BE49-F238E27FC236}">
                  <a16:creationId xmlns:a16="http://schemas.microsoft.com/office/drawing/2014/main" id="{5872C13A-F31D-4A29-5F0B-53963A3A93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93294" y="4157184"/>
              <a:ext cx="179408" cy="147209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3" name="Freeform 42">
              <a:extLst>
                <a:ext uri="{FF2B5EF4-FFF2-40B4-BE49-F238E27FC236}">
                  <a16:creationId xmlns:a16="http://schemas.microsoft.com/office/drawing/2014/main" id="{DCF128F1-9371-71B8-8178-4806BC6FA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9094" y="2161451"/>
              <a:ext cx="109640" cy="94635"/>
            </a:xfrm>
            <a:custGeom>
              <a:avLst/>
              <a:gdLst>
                <a:gd name="T0" fmla="*/ 3 w 17"/>
                <a:gd name="T1" fmla="*/ 11 h 14"/>
                <a:gd name="T2" fmla="*/ 3 w 17"/>
                <a:gd name="T3" fmla="*/ 12 h 14"/>
                <a:gd name="T4" fmla="*/ 2 w 17"/>
                <a:gd name="T5" fmla="*/ 14 h 14"/>
                <a:gd name="T6" fmla="*/ 3 w 17"/>
                <a:gd name="T7" fmla="*/ 14 h 14"/>
                <a:gd name="T8" fmla="*/ 8 w 17"/>
                <a:gd name="T9" fmla="*/ 12 h 14"/>
                <a:gd name="T10" fmla="*/ 8 w 17"/>
                <a:gd name="T11" fmla="*/ 10 h 14"/>
                <a:gd name="T12" fmla="*/ 10 w 17"/>
                <a:gd name="T13" fmla="*/ 10 h 14"/>
                <a:gd name="T14" fmla="*/ 12 w 17"/>
                <a:gd name="T15" fmla="*/ 7 h 14"/>
                <a:gd name="T16" fmla="*/ 14 w 17"/>
                <a:gd name="T17" fmla="*/ 6 h 14"/>
                <a:gd name="T18" fmla="*/ 16 w 17"/>
                <a:gd name="T19" fmla="*/ 5 h 14"/>
                <a:gd name="T20" fmla="*/ 17 w 17"/>
                <a:gd name="T21" fmla="*/ 4 h 14"/>
                <a:gd name="T22" fmla="*/ 17 w 17"/>
                <a:gd name="T23" fmla="*/ 2 h 14"/>
                <a:gd name="T24" fmla="*/ 16 w 17"/>
                <a:gd name="T25" fmla="*/ 0 h 14"/>
                <a:gd name="T26" fmla="*/ 14 w 17"/>
                <a:gd name="T27" fmla="*/ 1 h 14"/>
                <a:gd name="T28" fmla="*/ 11 w 17"/>
                <a:gd name="T29" fmla="*/ 1 h 14"/>
                <a:gd name="T30" fmla="*/ 9 w 17"/>
                <a:gd name="T31" fmla="*/ 2 h 14"/>
                <a:gd name="T32" fmla="*/ 6 w 17"/>
                <a:gd name="T33" fmla="*/ 3 h 14"/>
                <a:gd name="T34" fmla="*/ 4 w 17"/>
                <a:gd name="T35" fmla="*/ 3 h 14"/>
                <a:gd name="T36" fmla="*/ 2 w 17"/>
                <a:gd name="T37" fmla="*/ 4 h 14"/>
                <a:gd name="T38" fmla="*/ 2 w 17"/>
                <a:gd name="T39" fmla="*/ 7 h 14"/>
                <a:gd name="T40" fmla="*/ 3 w 17"/>
                <a:gd name="T41" fmla="*/ 8 h 14"/>
                <a:gd name="T42" fmla="*/ 3 w 17"/>
                <a:gd name="T43" fmla="*/ 10 h 14"/>
                <a:gd name="T44" fmla="*/ 3 w 17"/>
                <a:gd name="T4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4">
                  <a:moveTo>
                    <a:pt x="3" y="11"/>
                  </a:moveTo>
                  <a:cubicBezTo>
                    <a:pt x="3" y="11"/>
                    <a:pt x="4" y="12"/>
                    <a:pt x="3" y="12"/>
                  </a:cubicBezTo>
                  <a:cubicBezTo>
                    <a:pt x="3" y="12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8" y="13"/>
                    <a:pt x="8" y="12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8"/>
                    <a:pt x="9" y="11"/>
                    <a:pt x="10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6" y="1"/>
                    <a:pt x="14" y="1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2" y="4"/>
                    <a:pt x="0" y="7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9"/>
                    <a:pt x="2" y="10"/>
                    <a:pt x="3" y="10"/>
                  </a:cubicBezTo>
                  <a:lnTo>
                    <a:pt x="3" y="1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4" name="Freeform 43">
              <a:extLst>
                <a:ext uri="{FF2B5EF4-FFF2-40B4-BE49-F238E27FC236}">
                  <a16:creationId xmlns:a16="http://schemas.microsoft.com/office/drawing/2014/main" id="{23903B0E-FF91-4243-5BA7-195AD4D2F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733" y="2045788"/>
              <a:ext cx="217284" cy="96737"/>
            </a:xfrm>
            <a:custGeom>
              <a:avLst/>
              <a:gdLst>
                <a:gd name="T0" fmla="*/ 34 w 34"/>
                <a:gd name="T1" fmla="*/ 8 h 14"/>
                <a:gd name="T2" fmla="*/ 32 w 34"/>
                <a:gd name="T3" fmla="*/ 9 h 14"/>
                <a:gd name="T4" fmla="*/ 32 w 34"/>
                <a:gd name="T5" fmla="*/ 11 h 14"/>
                <a:gd name="T6" fmla="*/ 29 w 34"/>
                <a:gd name="T7" fmla="*/ 10 h 14"/>
                <a:gd name="T8" fmla="*/ 26 w 34"/>
                <a:gd name="T9" fmla="*/ 10 h 14"/>
                <a:gd name="T10" fmla="*/ 22 w 34"/>
                <a:gd name="T11" fmla="*/ 11 h 14"/>
                <a:gd name="T12" fmla="*/ 20 w 34"/>
                <a:gd name="T13" fmla="*/ 12 h 14"/>
                <a:gd name="T14" fmla="*/ 18 w 34"/>
                <a:gd name="T15" fmla="*/ 11 h 14"/>
                <a:gd name="T16" fmla="*/ 15 w 34"/>
                <a:gd name="T17" fmla="*/ 12 h 14"/>
                <a:gd name="T18" fmla="*/ 12 w 34"/>
                <a:gd name="T19" fmla="*/ 12 h 14"/>
                <a:gd name="T20" fmla="*/ 13 w 34"/>
                <a:gd name="T21" fmla="*/ 14 h 14"/>
                <a:gd name="T22" fmla="*/ 10 w 34"/>
                <a:gd name="T23" fmla="*/ 13 h 14"/>
                <a:gd name="T24" fmla="*/ 6 w 34"/>
                <a:gd name="T25" fmla="*/ 13 h 14"/>
                <a:gd name="T26" fmla="*/ 3 w 34"/>
                <a:gd name="T27" fmla="*/ 12 h 14"/>
                <a:gd name="T28" fmla="*/ 2 w 34"/>
                <a:gd name="T29" fmla="*/ 10 h 14"/>
                <a:gd name="T30" fmla="*/ 2 w 34"/>
                <a:gd name="T31" fmla="*/ 7 h 14"/>
                <a:gd name="T32" fmla="*/ 4 w 34"/>
                <a:gd name="T33" fmla="*/ 5 h 14"/>
                <a:gd name="T34" fmla="*/ 5 w 34"/>
                <a:gd name="T35" fmla="*/ 4 h 14"/>
                <a:gd name="T36" fmla="*/ 8 w 34"/>
                <a:gd name="T37" fmla="*/ 3 h 14"/>
                <a:gd name="T38" fmla="*/ 9 w 34"/>
                <a:gd name="T39" fmla="*/ 3 h 14"/>
                <a:gd name="T40" fmla="*/ 12 w 34"/>
                <a:gd name="T41" fmla="*/ 3 h 14"/>
                <a:gd name="T42" fmla="*/ 15 w 34"/>
                <a:gd name="T43" fmla="*/ 4 h 14"/>
                <a:gd name="T44" fmla="*/ 18 w 34"/>
                <a:gd name="T45" fmla="*/ 4 h 14"/>
                <a:gd name="T46" fmla="*/ 21 w 34"/>
                <a:gd name="T47" fmla="*/ 3 h 14"/>
                <a:gd name="T48" fmla="*/ 25 w 34"/>
                <a:gd name="T49" fmla="*/ 1 h 14"/>
                <a:gd name="T50" fmla="*/ 28 w 34"/>
                <a:gd name="T51" fmla="*/ 3 h 14"/>
                <a:gd name="T52" fmla="*/ 30 w 34"/>
                <a:gd name="T53" fmla="*/ 5 h 14"/>
                <a:gd name="T54" fmla="*/ 32 w 34"/>
                <a:gd name="T55" fmla="*/ 6 h 14"/>
                <a:gd name="T56" fmla="*/ 34 w 34"/>
                <a:gd name="T5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14">
                  <a:moveTo>
                    <a:pt x="34" y="8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0" y="11"/>
                    <a:pt x="29" y="10"/>
                  </a:cubicBezTo>
                  <a:cubicBezTo>
                    <a:pt x="28" y="9"/>
                    <a:pt x="28" y="10"/>
                    <a:pt x="26" y="10"/>
                  </a:cubicBezTo>
                  <a:cubicBezTo>
                    <a:pt x="24" y="10"/>
                    <a:pt x="24" y="10"/>
                    <a:pt x="22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0"/>
                    <a:pt x="17" y="11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0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9"/>
                    <a:pt x="2" y="7"/>
                    <a:pt x="2" y="7"/>
                  </a:cubicBezTo>
                  <a:cubicBezTo>
                    <a:pt x="2" y="7"/>
                    <a:pt x="3" y="5"/>
                    <a:pt x="4" y="5"/>
                  </a:cubicBezTo>
                  <a:cubicBezTo>
                    <a:pt x="5" y="5"/>
                    <a:pt x="4" y="4"/>
                    <a:pt x="5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8" y="3"/>
                    <a:pt x="7" y="3"/>
                    <a:pt x="9" y="3"/>
                  </a:cubicBezTo>
                  <a:cubicBezTo>
                    <a:pt x="11" y="3"/>
                    <a:pt x="10" y="2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9" y="3"/>
                    <a:pt x="19" y="3"/>
                    <a:pt x="21" y="3"/>
                  </a:cubicBezTo>
                  <a:cubicBezTo>
                    <a:pt x="23" y="3"/>
                    <a:pt x="24" y="0"/>
                    <a:pt x="25" y="1"/>
                  </a:cubicBezTo>
                  <a:cubicBezTo>
                    <a:pt x="26" y="2"/>
                    <a:pt x="27" y="3"/>
                    <a:pt x="28" y="3"/>
                  </a:cubicBezTo>
                  <a:cubicBezTo>
                    <a:pt x="29" y="3"/>
                    <a:pt x="29" y="4"/>
                    <a:pt x="30" y="5"/>
                  </a:cubicBezTo>
                  <a:cubicBezTo>
                    <a:pt x="32" y="5"/>
                    <a:pt x="31" y="5"/>
                    <a:pt x="32" y="6"/>
                  </a:cubicBezTo>
                  <a:cubicBezTo>
                    <a:pt x="32" y="8"/>
                    <a:pt x="34" y="8"/>
                    <a:pt x="34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5" name="Freeform 44">
              <a:extLst>
                <a:ext uri="{FF2B5EF4-FFF2-40B4-BE49-F238E27FC236}">
                  <a16:creationId xmlns:a16="http://schemas.microsoft.com/office/drawing/2014/main" id="{AD2448AE-84B9-2325-AD15-B1C7417C6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7672" y="3541009"/>
              <a:ext cx="109640" cy="128282"/>
            </a:xfrm>
            <a:custGeom>
              <a:avLst/>
              <a:gdLst>
                <a:gd name="T0" fmla="*/ 1 w 17"/>
                <a:gd name="T1" fmla="*/ 6 h 19"/>
                <a:gd name="T2" fmla="*/ 3 w 17"/>
                <a:gd name="T3" fmla="*/ 11 h 19"/>
                <a:gd name="T4" fmla="*/ 2 w 17"/>
                <a:gd name="T5" fmla="*/ 12 h 19"/>
                <a:gd name="T6" fmla="*/ 4 w 17"/>
                <a:gd name="T7" fmla="*/ 12 h 19"/>
                <a:gd name="T8" fmla="*/ 4 w 17"/>
                <a:gd name="T9" fmla="*/ 16 h 19"/>
                <a:gd name="T10" fmla="*/ 5 w 17"/>
                <a:gd name="T11" fmla="*/ 15 h 19"/>
                <a:gd name="T12" fmla="*/ 5 w 17"/>
                <a:gd name="T13" fmla="*/ 15 h 19"/>
                <a:gd name="T14" fmla="*/ 7 w 17"/>
                <a:gd name="T15" fmla="*/ 18 h 19"/>
                <a:gd name="T16" fmla="*/ 10 w 17"/>
                <a:gd name="T17" fmla="*/ 19 h 19"/>
                <a:gd name="T18" fmla="*/ 12 w 17"/>
                <a:gd name="T19" fmla="*/ 16 h 19"/>
                <a:gd name="T20" fmla="*/ 14 w 17"/>
                <a:gd name="T21" fmla="*/ 13 h 19"/>
                <a:gd name="T22" fmla="*/ 16 w 17"/>
                <a:gd name="T23" fmla="*/ 11 h 19"/>
                <a:gd name="T24" fmla="*/ 17 w 17"/>
                <a:gd name="T25" fmla="*/ 10 h 19"/>
                <a:gd name="T26" fmla="*/ 14 w 17"/>
                <a:gd name="T27" fmla="*/ 10 h 19"/>
                <a:gd name="T28" fmla="*/ 15 w 17"/>
                <a:gd name="T29" fmla="*/ 7 h 19"/>
                <a:gd name="T30" fmla="*/ 14 w 17"/>
                <a:gd name="T31" fmla="*/ 5 h 19"/>
                <a:gd name="T32" fmla="*/ 13 w 17"/>
                <a:gd name="T33" fmla="*/ 3 h 19"/>
                <a:gd name="T34" fmla="*/ 11 w 17"/>
                <a:gd name="T35" fmla="*/ 1 h 19"/>
                <a:gd name="T36" fmla="*/ 9 w 17"/>
                <a:gd name="T37" fmla="*/ 1 h 19"/>
                <a:gd name="T38" fmla="*/ 5 w 17"/>
                <a:gd name="T39" fmla="*/ 2 h 19"/>
                <a:gd name="T40" fmla="*/ 4 w 17"/>
                <a:gd name="T41" fmla="*/ 5 h 19"/>
                <a:gd name="T42" fmla="*/ 3 w 17"/>
                <a:gd name="T43" fmla="*/ 6 h 19"/>
                <a:gd name="T44" fmla="*/ 1 w 17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9">
                  <a:moveTo>
                    <a:pt x="1" y="6"/>
                  </a:moveTo>
                  <a:cubicBezTo>
                    <a:pt x="0" y="7"/>
                    <a:pt x="2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3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9" y="19"/>
                    <a:pt x="9" y="18"/>
                    <a:pt x="10" y="19"/>
                  </a:cubicBezTo>
                  <a:cubicBezTo>
                    <a:pt x="10" y="19"/>
                    <a:pt x="10" y="17"/>
                    <a:pt x="12" y="16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5" y="11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6" y="8"/>
                    <a:pt x="15" y="7"/>
                  </a:cubicBezTo>
                  <a:cubicBezTo>
                    <a:pt x="15" y="6"/>
                    <a:pt x="15" y="7"/>
                    <a:pt x="14" y="5"/>
                  </a:cubicBezTo>
                  <a:cubicBezTo>
                    <a:pt x="14" y="4"/>
                    <a:pt x="13" y="5"/>
                    <a:pt x="13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2"/>
                    <a:pt x="9" y="1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4" y="6"/>
                    <a:pt x="3" y="6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6" name="Freeform 45">
              <a:extLst>
                <a:ext uri="{FF2B5EF4-FFF2-40B4-BE49-F238E27FC236}">
                  <a16:creationId xmlns:a16="http://schemas.microsoft.com/office/drawing/2014/main" id="{00AE4F95-CA52-BEFB-FA61-EF177F16E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6007" y="3305474"/>
              <a:ext cx="165455" cy="161931"/>
            </a:xfrm>
            <a:custGeom>
              <a:avLst/>
              <a:gdLst>
                <a:gd name="T0" fmla="*/ 4 w 26"/>
                <a:gd name="T1" fmla="*/ 3 h 24"/>
                <a:gd name="T2" fmla="*/ 3 w 26"/>
                <a:gd name="T3" fmla="*/ 5 h 24"/>
                <a:gd name="T4" fmla="*/ 3 w 26"/>
                <a:gd name="T5" fmla="*/ 8 h 24"/>
                <a:gd name="T6" fmla="*/ 2 w 26"/>
                <a:gd name="T7" fmla="*/ 11 h 24"/>
                <a:gd name="T8" fmla="*/ 1 w 26"/>
                <a:gd name="T9" fmla="*/ 11 h 24"/>
                <a:gd name="T10" fmla="*/ 1 w 26"/>
                <a:gd name="T11" fmla="*/ 13 h 24"/>
                <a:gd name="T12" fmla="*/ 0 w 26"/>
                <a:gd name="T13" fmla="*/ 13 h 24"/>
                <a:gd name="T14" fmla="*/ 1 w 26"/>
                <a:gd name="T15" fmla="*/ 14 h 24"/>
                <a:gd name="T16" fmla="*/ 2 w 26"/>
                <a:gd name="T17" fmla="*/ 18 h 24"/>
                <a:gd name="T18" fmla="*/ 2 w 26"/>
                <a:gd name="T19" fmla="*/ 18 h 24"/>
                <a:gd name="T20" fmla="*/ 5 w 26"/>
                <a:gd name="T21" fmla="*/ 18 h 24"/>
                <a:gd name="T22" fmla="*/ 7 w 26"/>
                <a:gd name="T23" fmla="*/ 17 h 24"/>
                <a:gd name="T24" fmla="*/ 8 w 26"/>
                <a:gd name="T25" fmla="*/ 17 h 24"/>
                <a:gd name="T26" fmla="*/ 13 w 26"/>
                <a:gd name="T27" fmla="*/ 17 h 24"/>
                <a:gd name="T28" fmla="*/ 16 w 26"/>
                <a:gd name="T29" fmla="*/ 17 h 24"/>
                <a:gd name="T30" fmla="*/ 17 w 26"/>
                <a:gd name="T31" fmla="*/ 18 h 24"/>
                <a:gd name="T32" fmla="*/ 15 w 26"/>
                <a:gd name="T33" fmla="*/ 20 h 24"/>
                <a:gd name="T34" fmla="*/ 8 w 26"/>
                <a:gd name="T35" fmla="*/ 20 h 24"/>
                <a:gd name="T36" fmla="*/ 6 w 26"/>
                <a:gd name="T37" fmla="*/ 21 h 24"/>
                <a:gd name="T38" fmla="*/ 3 w 26"/>
                <a:gd name="T39" fmla="*/ 21 h 24"/>
                <a:gd name="T40" fmla="*/ 3 w 26"/>
                <a:gd name="T41" fmla="*/ 22 h 24"/>
                <a:gd name="T42" fmla="*/ 3 w 26"/>
                <a:gd name="T43" fmla="*/ 22 h 24"/>
                <a:gd name="T44" fmla="*/ 4 w 26"/>
                <a:gd name="T45" fmla="*/ 24 h 24"/>
                <a:gd name="T46" fmla="*/ 6 w 26"/>
                <a:gd name="T47" fmla="*/ 24 h 24"/>
                <a:gd name="T48" fmla="*/ 8 w 26"/>
                <a:gd name="T49" fmla="*/ 22 h 24"/>
                <a:gd name="T50" fmla="*/ 16 w 26"/>
                <a:gd name="T51" fmla="*/ 23 h 24"/>
                <a:gd name="T52" fmla="*/ 19 w 26"/>
                <a:gd name="T53" fmla="*/ 23 h 24"/>
                <a:gd name="T54" fmla="*/ 22 w 26"/>
                <a:gd name="T55" fmla="*/ 24 h 24"/>
                <a:gd name="T56" fmla="*/ 26 w 26"/>
                <a:gd name="T57" fmla="*/ 23 h 24"/>
                <a:gd name="T58" fmla="*/ 26 w 26"/>
                <a:gd name="T59" fmla="*/ 20 h 24"/>
                <a:gd name="T60" fmla="*/ 24 w 26"/>
                <a:gd name="T61" fmla="*/ 18 h 24"/>
                <a:gd name="T62" fmla="*/ 23 w 26"/>
                <a:gd name="T63" fmla="*/ 17 h 24"/>
                <a:gd name="T64" fmla="*/ 24 w 26"/>
                <a:gd name="T65" fmla="*/ 13 h 24"/>
                <a:gd name="T66" fmla="*/ 24 w 26"/>
                <a:gd name="T67" fmla="*/ 11 h 24"/>
                <a:gd name="T68" fmla="*/ 23 w 26"/>
                <a:gd name="T69" fmla="*/ 9 h 24"/>
                <a:gd name="T70" fmla="*/ 20 w 26"/>
                <a:gd name="T71" fmla="*/ 8 h 24"/>
                <a:gd name="T72" fmla="*/ 19 w 26"/>
                <a:gd name="T73" fmla="*/ 5 h 24"/>
                <a:gd name="T74" fmla="*/ 17 w 26"/>
                <a:gd name="T75" fmla="*/ 4 h 24"/>
                <a:gd name="T76" fmla="*/ 16 w 26"/>
                <a:gd name="T77" fmla="*/ 2 h 24"/>
                <a:gd name="T78" fmla="*/ 13 w 26"/>
                <a:gd name="T79" fmla="*/ 1 h 24"/>
                <a:gd name="T80" fmla="*/ 10 w 26"/>
                <a:gd name="T81" fmla="*/ 1 h 24"/>
                <a:gd name="T82" fmla="*/ 7 w 26"/>
                <a:gd name="T83" fmla="*/ 1 h 24"/>
                <a:gd name="T84" fmla="*/ 5 w 26"/>
                <a:gd name="T85" fmla="*/ 2 h 24"/>
                <a:gd name="T86" fmla="*/ 4 w 26"/>
                <a:gd name="T8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4">
                  <a:moveTo>
                    <a:pt x="4" y="3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3"/>
                    <a:pt x="0" y="12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8" y="17"/>
                    <a:pt x="7" y="16"/>
                    <a:pt x="8" y="17"/>
                  </a:cubicBezTo>
                  <a:cubicBezTo>
                    <a:pt x="9" y="18"/>
                    <a:pt x="11" y="17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6"/>
                    <a:pt x="17" y="18"/>
                  </a:cubicBezTo>
                  <a:cubicBezTo>
                    <a:pt x="17" y="19"/>
                    <a:pt x="17" y="20"/>
                    <a:pt x="15" y="20"/>
                  </a:cubicBezTo>
                  <a:cubicBezTo>
                    <a:pt x="14" y="20"/>
                    <a:pt x="10" y="20"/>
                    <a:pt x="8" y="20"/>
                  </a:cubicBezTo>
                  <a:cubicBezTo>
                    <a:pt x="7" y="20"/>
                    <a:pt x="6" y="21"/>
                    <a:pt x="6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4" y="24"/>
                    <a:pt x="4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14" y="22"/>
                    <a:pt x="16" y="23"/>
                  </a:cubicBezTo>
                  <a:cubicBezTo>
                    <a:pt x="17" y="23"/>
                    <a:pt x="18" y="24"/>
                    <a:pt x="19" y="23"/>
                  </a:cubicBezTo>
                  <a:cubicBezTo>
                    <a:pt x="20" y="23"/>
                    <a:pt x="21" y="23"/>
                    <a:pt x="22" y="24"/>
                  </a:cubicBezTo>
                  <a:cubicBezTo>
                    <a:pt x="22" y="24"/>
                    <a:pt x="26" y="23"/>
                    <a:pt x="26" y="23"/>
                  </a:cubicBezTo>
                  <a:cubicBezTo>
                    <a:pt x="26" y="23"/>
                    <a:pt x="26" y="21"/>
                    <a:pt x="26" y="20"/>
                  </a:cubicBezTo>
                  <a:cubicBezTo>
                    <a:pt x="26" y="19"/>
                    <a:pt x="25" y="19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7"/>
                    <a:pt x="25" y="13"/>
                    <a:pt x="24" y="13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0" y="9"/>
                    <a:pt x="20" y="8"/>
                  </a:cubicBezTo>
                  <a:cubicBezTo>
                    <a:pt x="20" y="7"/>
                    <a:pt x="20" y="6"/>
                    <a:pt x="19" y="5"/>
                  </a:cubicBezTo>
                  <a:cubicBezTo>
                    <a:pt x="18" y="5"/>
                    <a:pt x="17" y="6"/>
                    <a:pt x="17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5" y="1"/>
                    <a:pt x="15" y="0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7" y="2"/>
                    <a:pt x="5" y="2"/>
                    <a:pt x="5" y="2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7" name="Freeform 46">
              <a:extLst>
                <a:ext uri="{FF2B5EF4-FFF2-40B4-BE49-F238E27FC236}">
                  <a16:creationId xmlns:a16="http://schemas.microsoft.com/office/drawing/2014/main" id="{0EAB424B-CF2E-F13C-EC9D-29CA233B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0977" y="2771316"/>
              <a:ext cx="619956" cy="567806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8" name="Freeform 47">
              <a:extLst>
                <a:ext uri="{FF2B5EF4-FFF2-40B4-BE49-F238E27FC236}">
                  <a16:creationId xmlns:a16="http://schemas.microsoft.com/office/drawing/2014/main" id="{F98698B4-FE49-4443-2782-4E13DD36D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1568" y="3967915"/>
              <a:ext cx="69770" cy="60987"/>
            </a:xfrm>
            <a:custGeom>
              <a:avLst/>
              <a:gdLst>
                <a:gd name="T0" fmla="*/ 1 w 11"/>
                <a:gd name="T1" fmla="*/ 4 h 9"/>
                <a:gd name="T2" fmla="*/ 1 w 11"/>
                <a:gd name="T3" fmla="*/ 4 h 9"/>
                <a:gd name="T4" fmla="*/ 0 w 11"/>
                <a:gd name="T5" fmla="*/ 6 h 9"/>
                <a:gd name="T6" fmla="*/ 3 w 11"/>
                <a:gd name="T7" fmla="*/ 7 h 9"/>
                <a:gd name="T8" fmla="*/ 4 w 11"/>
                <a:gd name="T9" fmla="*/ 7 h 9"/>
                <a:gd name="T10" fmla="*/ 6 w 11"/>
                <a:gd name="T11" fmla="*/ 8 h 9"/>
                <a:gd name="T12" fmla="*/ 8 w 11"/>
                <a:gd name="T13" fmla="*/ 6 h 9"/>
                <a:gd name="T14" fmla="*/ 11 w 11"/>
                <a:gd name="T15" fmla="*/ 7 h 9"/>
                <a:gd name="T16" fmla="*/ 11 w 11"/>
                <a:gd name="T17" fmla="*/ 5 h 9"/>
                <a:gd name="T18" fmla="*/ 11 w 11"/>
                <a:gd name="T19" fmla="*/ 3 h 9"/>
                <a:gd name="T20" fmla="*/ 10 w 11"/>
                <a:gd name="T21" fmla="*/ 0 h 9"/>
                <a:gd name="T22" fmla="*/ 8 w 11"/>
                <a:gd name="T23" fmla="*/ 2 h 9"/>
                <a:gd name="T24" fmla="*/ 5 w 11"/>
                <a:gd name="T25" fmla="*/ 1 h 9"/>
                <a:gd name="T26" fmla="*/ 3 w 11"/>
                <a:gd name="T27" fmla="*/ 0 h 9"/>
                <a:gd name="T28" fmla="*/ 3 w 11"/>
                <a:gd name="T29" fmla="*/ 1 h 9"/>
                <a:gd name="T30" fmla="*/ 3 w 11"/>
                <a:gd name="T31" fmla="*/ 4 h 9"/>
                <a:gd name="T32" fmla="*/ 1 w 1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3" y="7"/>
                    <a:pt x="3" y="7"/>
                  </a:cubicBezTo>
                  <a:cubicBezTo>
                    <a:pt x="3" y="7"/>
                    <a:pt x="3" y="6"/>
                    <a:pt x="4" y="7"/>
                  </a:cubicBezTo>
                  <a:cubicBezTo>
                    <a:pt x="6" y="8"/>
                    <a:pt x="5" y="9"/>
                    <a:pt x="6" y="8"/>
                  </a:cubicBezTo>
                  <a:cubicBezTo>
                    <a:pt x="8" y="7"/>
                    <a:pt x="7" y="5"/>
                    <a:pt x="8" y="6"/>
                  </a:cubicBezTo>
                  <a:cubicBezTo>
                    <a:pt x="9" y="6"/>
                    <a:pt x="11" y="7"/>
                    <a:pt x="11" y="7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1"/>
                    <a:pt x="8" y="2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2"/>
                    <a:pt x="3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79" name="Freeform 48">
              <a:extLst>
                <a:ext uri="{FF2B5EF4-FFF2-40B4-BE49-F238E27FC236}">
                  <a16:creationId xmlns:a16="http://schemas.microsoft.com/office/drawing/2014/main" id="{DB9A5311-191E-8881-5F80-470971D9F8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8437" y="384431"/>
              <a:ext cx="4983562" cy="2033585"/>
            </a:xfrm>
            <a:custGeom>
              <a:avLst/>
              <a:gdLst>
                <a:gd name="T0" fmla="*/ 739 w 778"/>
                <a:gd name="T1" fmla="*/ 144 h 301"/>
                <a:gd name="T2" fmla="*/ 771 w 778"/>
                <a:gd name="T3" fmla="*/ 138 h 301"/>
                <a:gd name="T4" fmla="*/ 690 w 778"/>
                <a:gd name="T5" fmla="*/ 105 h 301"/>
                <a:gd name="T6" fmla="*/ 634 w 778"/>
                <a:gd name="T7" fmla="*/ 101 h 301"/>
                <a:gd name="T8" fmla="*/ 574 w 778"/>
                <a:gd name="T9" fmla="*/ 90 h 301"/>
                <a:gd name="T10" fmla="*/ 521 w 778"/>
                <a:gd name="T11" fmla="*/ 97 h 301"/>
                <a:gd name="T12" fmla="*/ 479 w 778"/>
                <a:gd name="T13" fmla="*/ 89 h 301"/>
                <a:gd name="T14" fmla="*/ 450 w 778"/>
                <a:gd name="T15" fmla="*/ 78 h 301"/>
                <a:gd name="T16" fmla="*/ 406 w 778"/>
                <a:gd name="T17" fmla="*/ 82 h 301"/>
                <a:gd name="T18" fmla="*/ 381 w 778"/>
                <a:gd name="T19" fmla="*/ 45 h 301"/>
                <a:gd name="T20" fmla="*/ 326 w 778"/>
                <a:gd name="T21" fmla="*/ 61 h 301"/>
                <a:gd name="T22" fmla="*/ 293 w 778"/>
                <a:gd name="T23" fmla="*/ 94 h 301"/>
                <a:gd name="T24" fmla="*/ 263 w 778"/>
                <a:gd name="T25" fmla="*/ 98 h 301"/>
                <a:gd name="T26" fmla="*/ 269 w 778"/>
                <a:gd name="T27" fmla="*/ 121 h 301"/>
                <a:gd name="T28" fmla="*/ 238 w 778"/>
                <a:gd name="T29" fmla="*/ 133 h 301"/>
                <a:gd name="T30" fmla="*/ 221 w 778"/>
                <a:gd name="T31" fmla="*/ 112 h 301"/>
                <a:gd name="T32" fmla="*/ 174 w 778"/>
                <a:gd name="T33" fmla="*/ 118 h 301"/>
                <a:gd name="T34" fmla="*/ 118 w 778"/>
                <a:gd name="T35" fmla="*/ 129 h 301"/>
                <a:gd name="T36" fmla="*/ 84 w 778"/>
                <a:gd name="T37" fmla="*/ 143 h 301"/>
                <a:gd name="T38" fmla="*/ 69 w 778"/>
                <a:gd name="T39" fmla="*/ 133 h 301"/>
                <a:gd name="T40" fmla="*/ 55 w 778"/>
                <a:gd name="T41" fmla="*/ 107 h 301"/>
                <a:gd name="T42" fmla="*/ 41 w 778"/>
                <a:gd name="T43" fmla="*/ 181 h 301"/>
                <a:gd name="T44" fmla="*/ 86 w 778"/>
                <a:gd name="T45" fmla="*/ 246 h 301"/>
                <a:gd name="T46" fmla="*/ 105 w 778"/>
                <a:gd name="T47" fmla="*/ 286 h 301"/>
                <a:gd name="T48" fmla="*/ 131 w 778"/>
                <a:gd name="T49" fmla="*/ 269 h 301"/>
                <a:gd name="T50" fmla="*/ 181 w 778"/>
                <a:gd name="T51" fmla="*/ 239 h 301"/>
                <a:gd name="T52" fmla="*/ 248 w 778"/>
                <a:gd name="T53" fmla="*/ 221 h 301"/>
                <a:gd name="T54" fmla="*/ 351 w 778"/>
                <a:gd name="T55" fmla="*/ 246 h 301"/>
                <a:gd name="T56" fmla="*/ 442 w 778"/>
                <a:gd name="T57" fmla="*/ 249 h 301"/>
                <a:gd name="T58" fmla="*/ 507 w 778"/>
                <a:gd name="T59" fmla="*/ 256 h 301"/>
                <a:gd name="T60" fmla="*/ 509 w 778"/>
                <a:gd name="T61" fmla="*/ 289 h 301"/>
                <a:gd name="T62" fmla="*/ 554 w 778"/>
                <a:gd name="T63" fmla="*/ 236 h 301"/>
                <a:gd name="T64" fmla="*/ 549 w 778"/>
                <a:gd name="T65" fmla="*/ 198 h 301"/>
                <a:gd name="T66" fmla="*/ 614 w 778"/>
                <a:gd name="T67" fmla="*/ 186 h 301"/>
                <a:gd name="T68" fmla="*/ 654 w 778"/>
                <a:gd name="T69" fmla="*/ 168 h 301"/>
                <a:gd name="T70" fmla="*/ 622 w 778"/>
                <a:gd name="T71" fmla="*/ 217 h 301"/>
                <a:gd name="T72" fmla="*/ 656 w 778"/>
                <a:gd name="T73" fmla="*/ 186 h 301"/>
                <a:gd name="T74" fmla="*/ 181 w 778"/>
                <a:gd name="T75" fmla="*/ 0 h 301"/>
                <a:gd name="T76" fmla="*/ 168 w 778"/>
                <a:gd name="T77" fmla="*/ 13 h 301"/>
                <a:gd name="T78" fmla="*/ 169 w 778"/>
                <a:gd name="T79" fmla="*/ 13 h 301"/>
                <a:gd name="T80" fmla="*/ 363 w 778"/>
                <a:gd name="T81" fmla="*/ 29 h 301"/>
                <a:gd name="T82" fmla="*/ 140 w 778"/>
                <a:gd name="T83" fmla="*/ 19 h 301"/>
                <a:gd name="T84" fmla="*/ 153 w 778"/>
                <a:gd name="T85" fmla="*/ 21 h 301"/>
                <a:gd name="T86" fmla="*/ 371 w 778"/>
                <a:gd name="T87" fmla="*/ 35 h 301"/>
                <a:gd name="T88" fmla="*/ 169 w 778"/>
                <a:gd name="T89" fmla="*/ 64 h 301"/>
                <a:gd name="T90" fmla="*/ 154 w 778"/>
                <a:gd name="T91" fmla="*/ 95 h 301"/>
                <a:gd name="T92" fmla="*/ 160 w 778"/>
                <a:gd name="T93" fmla="*/ 78 h 301"/>
                <a:gd name="T94" fmla="*/ 219 w 778"/>
                <a:gd name="T95" fmla="*/ 57 h 301"/>
                <a:gd name="T96" fmla="*/ 378 w 778"/>
                <a:gd name="T97" fmla="*/ 66 h 301"/>
                <a:gd name="T98" fmla="*/ 552 w 778"/>
                <a:gd name="T99" fmla="*/ 73 h 301"/>
                <a:gd name="T100" fmla="*/ 78 w 778"/>
                <a:gd name="T101" fmla="*/ 168 h 301"/>
                <a:gd name="T102" fmla="*/ 53 w 778"/>
                <a:gd name="T103" fmla="*/ 167 h 301"/>
                <a:gd name="T104" fmla="*/ 398 w 778"/>
                <a:gd name="T105" fmla="*/ 227 h 301"/>
                <a:gd name="T106" fmla="*/ 564 w 778"/>
                <a:gd name="T107" fmla="*/ 273 h 301"/>
                <a:gd name="T108" fmla="*/ 596 w 778"/>
                <a:gd name="T109" fmla="*/ 271 h 301"/>
                <a:gd name="T110" fmla="*/ 72 w 778"/>
                <a:gd name="T111" fmla="*/ 156 h 301"/>
                <a:gd name="T112" fmla="*/ 606 w 778"/>
                <a:gd name="T113" fmla="*/ 101 h 301"/>
                <a:gd name="T114" fmla="*/ 427 w 778"/>
                <a:gd name="T115" fmla="*/ 87 h 301"/>
                <a:gd name="T116" fmla="*/ 487 w 778"/>
                <a:gd name="T117" fmla="*/ 87 h 301"/>
                <a:gd name="T118" fmla="*/ 337 w 778"/>
                <a:gd name="T119" fmla="*/ 26 h 301"/>
                <a:gd name="T120" fmla="*/ 250 w 778"/>
                <a:gd name="T121" fmla="*/ 83 h 301"/>
                <a:gd name="T122" fmla="*/ 10 w 778"/>
                <a:gd name="T123" fmla="*/ 21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301">
                  <a:moveTo>
                    <a:pt x="706" y="168"/>
                  </a:moveTo>
                  <a:cubicBezTo>
                    <a:pt x="708" y="167"/>
                    <a:pt x="709" y="167"/>
                    <a:pt x="711" y="166"/>
                  </a:cubicBezTo>
                  <a:cubicBezTo>
                    <a:pt x="711" y="166"/>
                    <a:pt x="711" y="166"/>
                    <a:pt x="711" y="166"/>
                  </a:cubicBezTo>
                  <a:cubicBezTo>
                    <a:pt x="713" y="165"/>
                    <a:pt x="715" y="164"/>
                    <a:pt x="717" y="164"/>
                  </a:cubicBezTo>
                  <a:cubicBezTo>
                    <a:pt x="718" y="163"/>
                    <a:pt x="718" y="163"/>
                    <a:pt x="718" y="163"/>
                  </a:cubicBezTo>
                  <a:cubicBezTo>
                    <a:pt x="719" y="163"/>
                    <a:pt x="719" y="164"/>
                    <a:pt x="720" y="164"/>
                  </a:cubicBezTo>
                  <a:cubicBezTo>
                    <a:pt x="720" y="164"/>
                    <a:pt x="722" y="163"/>
                    <a:pt x="723" y="163"/>
                  </a:cubicBezTo>
                  <a:cubicBezTo>
                    <a:pt x="723" y="163"/>
                    <a:pt x="724" y="164"/>
                    <a:pt x="724" y="165"/>
                  </a:cubicBezTo>
                  <a:cubicBezTo>
                    <a:pt x="727" y="165"/>
                    <a:pt x="728" y="164"/>
                    <a:pt x="730" y="163"/>
                  </a:cubicBezTo>
                  <a:cubicBezTo>
                    <a:pt x="730" y="162"/>
                    <a:pt x="729" y="162"/>
                    <a:pt x="729" y="162"/>
                  </a:cubicBezTo>
                  <a:cubicBezTo>
                    <a:pt x="729" y="161"/>
                    <a:pt x="730" y="161"/>
                    <a:pt x="729" y="160"/>
                  </a:cubicBezTo>
                  <a:cubicBezTo>
                    <a:pt x="728" y="160"/>
                    <a:pt x="727" y="160"/>
                    <a:pt x="727" y="160"/>
                  </a:cubicBezTo>
                  <a:cubicBezTo>
                    <a:pt x="727" y="159"/>
                    <a:pt x="727" y="159"/>
                    <a:pt x="727" y="158"/>
                  </a:cubicBezTo>
                  <a:cubicBezTo>
                    <a:pt x="727" y="158"/>
                    <a:pt x="727" y="158"/>
                    <a:pt x="727" y="158"/>
                  </a:cubicBezTo>
                  <a:cubicBezTo>
                    <a:pt x="726" y="157"/>
                    <a:pt x="727" y="157"/>
                    <a:pt x="726" y="156"/>
                  </a:cubicBezTo>
                  <a:cubicBezTo>
                    <a:pt x="726" y="156"/>
                    <a:pt x="726" y="156"/>
                    <a:pt x="726" y="156"/>
                  </a:cubicBezTo>
                  <a:cubicBezTo>
                    <a:pt x="725" y="154"/>
                    <a:pt x="724" y="153"/>
                    <a:pt x="724" y="152"/>
                  </a:cubicBezTo>
                  <a:cubicBezTo>
                    <a:pt x="722" y="153"/>
                    <a:pt x="722" y="152"/>
                    <a:pt x="720" y="152"/>
                  </a:cubicBezTo>
                  <a:cubicBezTo>
                    <a:pt x="721" y="152"/>
                    <a:pt x="721" y="151"/>
                    <a:pt x="721" y="151"/>
                  </a:cubicBezTo>
                  <a:cubicBezTo>
                    <a:pt x="721" y="151"/>
                    <a:pt x="722" y="151"/>
                    <a:pt x="722" y="150"/>
                  </a:cubicBezTo>
                  <a:cubicBezTo>
                    <a:pt x="722" y="150"/>
                    <a:pt x="722" y="149"/>
                    <a:pt x="722" y="149"/>
                  </a:cubicBezTo>
                  <a:cubicBezTo>
                    <a:pt x="719" y="150"/>
                    <a:pt x="720" y="150"/>
                    <a:pt x="718" y="149"/>
                  </a:cubicBezTo>
                  <a:cubicBezTo>
                    <a:pt x="715" y="149"/>
                    <a:pt x="715" y="149"/>
                    <a:pt x="715" y="149"/>
                  </a:cubicBezTo>
                  <a:cubicBezTo>
                    <a:pt x="715" y="149"/>
                    <a:pt x="716" y="148"/>
                    <a:pt x="716" y="148"/>
                  </a:cubicBezTo>
                  <a:cubicBezTo>
                    <a:pt x="717" y="148"/>
                    <a:pt x="719" y="148"/>
                    <a:pt x="720" y="149"/>
                  </a:cubicBezTo>
                  <a:cubicBezTo>
                    <a:pt x="720" y="148"/>
                    <a:pt x="721" y="148"/>
                    <a:pt x="721" y="148"/>
                  </a:cubicBezTo>
                  <a:cubicBezTo>
                    <a:pt x="723" y="149"/>
                    <a:pt x="726" y="150"/>
                    <a:pt x="729" y="149"/>
                  </a:cubicBezTo>
                  <a:cubicBezTo>
                    <a:pt x="730" y="149"/>
                    <a:pt x="733" y="148"/>
                    <a:pt x="734" y="148"/>
                  </a:cubicBezTo>
                  <a:cubicBezTo>
                    <a:pt x="735" y="147"/>
                    <a:pt x="734" y="146"/>
                    <a:pt x="734" y="146"/>
                  </a:cubicBezTo>
                  <a:cubicBezTo>
                    <a:pt x="734" y="145"/>
                    <a:pt x="736" y="145"/>
                    <a:pt x="736" y="144"/>
                  </a:cubicBezTo>
                  <a:cubicBezTo>
                    <a:pt x="736" y="144"/>
                    <a:pt x="736" y="143"/>
                    <a:pt x="736" y="143"/>
                  </a:cubicBezTo>
                  <a:cubicBezTo>
                    <a:pt x="735" y="143"/>
                    <a:pt x="734" y="142"/>
                    <a:pt x="733" y="142"/>
                  </a:cubicBezTo>
                  <a:cubicBezTo>
                    <a:pt x="734" y="141"/>
                    <a:pt x="733" y="141"/>
                    <a:pt x="734" y="141"/>
                  </a:cubicBezTo>
                  <a:cubicBezTo>
                    <a:pt x="734" y="141"/>
                    <a:pt x="734" y="141"/>
                    <a:pt x="734" y="141"/>
                  </a:cubicBezTo>
                  <a:cubicBezTo>
                    <a:pt x="735" y="140"/>
                    <a:pt x="734" y="139"/>
                    <a:pt x="734" y="139"/>
                  </a:cubicBezTo>
                  <a:cubicBezTo>
                    <a:pt x="734" y="138"/>
                    <a:pt x="734" y="138"/>
                    <a:pt x="734" y="138"/>
                  </a:cubicBezTo>
                  <a:cubicBezTo>
                    <a:pt x="735" y="138"/>
                    <a:pt x="735" y="138"/>
                    <a:pt x="735" y="137"/>
                  </a:cubicBezTo>
                  <a:cubicBezTo>
                    <a:pt x="736" y="138"/>
                    <a:pt x="736" y="137"/>
                    <a:pt x="737" y="138"/>
                  </a:cubicBezTo>
                  <a:cubicBezTo>
                    <a:pt x="735" y="139"/>
                    <a:pt x="738" y="139"/>
                    <a:pt x="738" y="140"/>
                  </a:cubicBezTo>
                  <a:cubicBezTo>
                    <a:pt x="738" y="141"/>
                    <a:pt x="738" y="141"/>
                    <a:pt x="738" y="141"/>
                  </a:cubicBezTo>
                  <a:cubicBezTo>
                    <a:pt x="736" y="142"/>
                    <a:pt x="737" y="142"/>
                    <a:pt x="736" y="143"/>
                  </a:cubicBezTo>
                  <a:cubicBezTo>
                    <a:pt x="737" y="143"/>
                    <a:pt x="738" y="143"/>
                    <a:pt x="739" y="144"/>
                  </a:cubicBezTo>
                  <a:cubicBezTo>
                    <a:pt x="739" y="144"/>
                    <a:pt x="739" y="145"/>
                    <a:pt x="740" y="145"/>
                  </a:cubicBezTo>
                  <a:cubicBezTo>
                    <a:pt x="740" y="145"/>
                    <a:pt x="743" y="144"/>
                    <a:pt x="744" y="144"/>
                  </a:cubicBezTo>
                  <a:cubicBezTo>
                    <a:pt x="744" y="143"/>
                    <a:pt x="744" y="143"/>
                    <a:pt x="745" y="142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5" y="142"/>
                    <a:pt x="746" y="143"/>
                    <a:pt x="746" y="143"/>
                  </a:cubicBezTo>
                  <a:cubicBezTo>
                    <a:pt x="746" y="143"/>
                    <a:pt x="748" y="143"/>
                    <a:pt x="749" y="143"/>
                  </a:cubicBezTo>
                  <a:cubicBezTo>
                    <a:pt x="749" y="143"/>
                    <a:pt x="749" y="143"/>
                    <a:pt x="749" y="143"/>
                  </a:cubicBezTo>
                  <a:cubicBezTo>
                    <a:pt x="750" y="145"/>
                    <a:pt x="752" y="146"/>
                    <a:pt x="751" y="147"/>
                  </a:cubicBezTo>
                  <a:cubicBezTo>
                    <a:pt x="751" y="147"/>
                    <a:pt x="751" y="148"/>
                    <a:pt x="751" y="148"/>
                  </a:cubicBezTo>
                  <a:cubicBezTo>
                    <a:pt x="751" y="149"/>
                    <a:pt x="753" y="150"/>
                    <a:pt x="753" y="150"/>
                  </a:cubicBezTo>
                  <a:cubicBezTo>
                    <a:pt x="754" y="150"/>
                    <a:pt x="755" y="150"/>
                    <a:pt x="755" y="149"/>
                  </a:cubicBezTo>
                  <a:cubicBezTo>
                    <a:pt x="756" y="149"/>
                    <a:pt x="760" y="151"/>
                    <a:pt x="760" y="152"/>
                  </a:cubicBezTo>
                  <a:cubicBezTo>
                    <a:pt x="760" y="152"/>
                    <a:pt x="760" y="153"/>
                    <a:pt x="760" y="153"/>
                  </a:cubicBezTo>
                  <a:cubicBezTo>
                    <a:pt x="761" y="153"/>
                    <a:pt x="762" y="153"/>
                    <a:pt x="762" y="153"/>
                  </a:cubicBezTo>
                  <a:cubicBezTo>
                    <a:pt x="762" y="153"/>
                    <a:pt x="762" y="152"/>
                    <a:pt x="763" y="152"/>
                  </a:cubicBezTo>
                  <a:cubicBezTo>
                    <a:pt x="763" y="152"/>
                    <a:pt x="763" y="152"/>
                    <a:pt x="763" y="152"/>
                  </a:cubicBezTo>
                  <a:cubicBezTo>
                    <a:pt x="763" y="151"/>
                    <a:pt x="764" y="151"/>
                    <a:pt x="764" y="151"/>
                  </a:cubicBezTo>
                  <a:cubicBezTo>
                    <a:pt x="764" y="151"/>
                    <a:pt x="764" y="153"/>
                    <a:pt x="764" y="153"/>
                  </a:cubicBezTo>
                  <a:cubicBezTo>
                    <a:pt x="764" y="153"/>
                    <a:pt x="764" y="153"/>
                    <a:pt x="764" y="153"/>
                  </a:cubicBezTo>
                  <a:cubicBezTo>
                    <a:pt x="766" y="154"/>
                    <a:pt x="765" y="153"/>
                    <a:pt x="766" y="153"/>
                  </a:cubicBezTo>
                  <a:cubicBezTo>
                    <a:pt x="766" y="153"/>
                    <a:pt x="766" y="153"/>
                    <a:pt x="766" y="153"/>
                  </a:cubicBezTo>
                  <a:cubicBezTo>
                    <a:pt x="767" y="153"/>
                    <a:pt x="767" y="153"/>
                    <a:pt x="768" y="153"/>
                  </a:cubicBezTo>
                  <a:cubicBezTo>
                    <a:pt x="768" y="153"/>
                    <a:pt x="768" y="152"/>
                    <a:pt x="767" y="152"/>
                  </a:cubicBezTo>
                  <a:cubicBezTo>
                    <a:pt x="767" y="151"/>
                    <a:pt x="767" y="151"/>
                    <a:pt x="766" y="151"/>
                  </a:cubicBezTo>
                  <a:cubicBezTo>
                    <a:pt x="767" y="150"/>
                    <a:pt x="767" y="150"/>
                    <a:pt x="767" y="149"/>
                  </a:cubicBezTo>
                  <a:cubicBezTo>
                    <a:pt x="767" y="149"/>
                    <a:pt x="766" y="149"/>
                    <a:pt x="766" y="149"/>
                  </a:cubicBezTo>
                  <a:cubicBezTo>
                    <a:pt x="767" y="149"/>
                    <a:pt x="768" y="148"/>
                    <a:pt x="769" y="148"/>
                  </a:cubicBezTo>
                  <a:cubicBezTo>
                    <a:pt x="769" y="148"/>
                    <a:pt x="768" y="146"/>
                    <a:pt x="768" y="146"/>
                  </a:cubicBezTo>
                  <a:cubicBezTo>
                    <a:pt x="768" y="146"/>
                    <a:pt x="767" y="146"/>
                    <a:pt x="767" y="146"/>
                  </a:cubicBezTo>
                  <a:cubicBezTo>
                    <a:pt x="767" y="145"/>
                    <a:pt x="767" y="145"/>
                    <a:pt x="767" y="145"/>
                  </a:cubicBezTo>
                  <a:cubicBezTo>
                    <a:pt x="769" y="145"/>
                    <a:pt x="770" y="144"/>
                    <a:pt x="771" y="145"/>
                  </a:cubicBezTo>
                  <a:cubicBezTo>
                    <a:pt x="771" y="145"/>
                    <a:pt x="772" y="145"/>
                    <a:pt x="772" y="145"/>
                  </a:cubicBezTo>
                  <a:cubicBezTo>
                    <a:pt x="772" y="146"/>
                    <a:pt x="772" y="146"/>
                    <a:pt x="772" y="146"/>
                  </a:cubicBezTo>
                  <a:cubicBezTo>
                    <a:pt x="773" y="146"/>
                    <a:pt x="773" y="145"/>
                    <a:pt x="774" y="146"/>
                  </a:cubicBezTo>
                  <a:cubicBezTo>
                    <a:pt x="774" y="145"/>
                    <a:pt x="774" y="145"/>
                    <a:pt x="774" y="144"/>
                  </a:cubicBezTo>
                  <a:cubicBezTo>
                    <a:pt x="775" y="144"/>
                    <a:pt x="776" y="144"/>
                    <a:pt x="776" y="144"/>
                  </a:cubicBezTo>
                  <a:cubicBezTo>
                    <a:pt x="776" y="143"/>
                    <a:pt x="775" y="142"/>
                    <a:pt x="776" y="142"/>
                  </a:cubicBezTo>
                  <a:cubicBezTo>
                    <a:pt x="777" y="141"/>
                    <a:pt x="777" y="142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7" y="141"/>
                    <a:pt x="777" y="141"/>
                    <a:pt x="776" y="141"/>
                  </a:cubicBezTo>
                  <a:cubicBezTo>
                    <a:pt x="776" y="141"/>
                    <a:pt x="776" y="140"/>
                    <a:pt x="776" y="140"/>
                  </a:cubicBezTo>
                  <a:cubicBezTo>
                    <a:pt x="774" y="139"/>
                    <a:pt x="772" y="139"/>
                    <a:pt x="771" y="138"/>
                  </a:cubicBezTo>
                  <a:cubicBezTo>
                    <a:pt x="771" y="137"/>
                    <a:pt x="771" y="137"/>
                    <a:pt x="771" y="137"/>
                  </a:cubicBezTo>
                  <a:cubicBezTo>
                    <a:pt x="770" y="136"/>
                    <a:pt x="769" y="136"/>
                    <a:pt x="769" y="136"/>
                  </a:cubicBezTo>
                  <a:cubicBezTo>
                    <a:pt x="768" y="135"/>
                    <a:pt x="769" y="134"/>
                    <a:pt x="768" y="134"/>
                  </a:cubicBezTo>
                  <a:cubicBezTo>
                    <a:pt x="767" y="134"/>
                    <a:pt x="767" y="134"/>
                    <a:pt x="766" y="133"/>
                  </a:cubicBezTo>
                  <a:cubicBezTo>
                    <a:pt x="765" y="133"/>
                    <a:pt x="765" y="133"/>
                    <a:pt x="765" y="133"/>
                  </a:cubicBezTo>
                  <a:cubicBezTo>
                    <a:pt x="763" y="133"/>
                    <a:pt x="759" y="133"/>
                    <a:pt x="757" y="133"/>
                  </a:cubicBezTo>
                  <a:cubicBezTo>
                    <a:pt x="758" y="135"/>
                    <a:pt x="757" y="136"/>
                    <a:pt x="758" y="137"/>
                  </a:cubicBezTo>
                  <a:cubicBezTo>
                    <a:pt x="757" y="137"/>
                    <a:pt x="757" y="137"/>
                    <a:pt x="756" y="136"/>
                  </a:cubicBezTo>
                  <a:cubicBezTo>
                    <a:pt x="756" y="135"/>
                    <a:pt x="756" y="133"/>
                    <a:pt x="756" y="132"/>
                  </a:cubicBezTo>
                  <a:cubicBezTo>
                    <a:pt x="756" y="131"/>
                    <a:pt x="754" y="131"/>
                    <a:pt x="754" y="131"/>
                  </a:cubicBezTo>
                  <a:cubicBezTo>
                    <a:pt x="754" y="130"/>
                    <a:pt x="754" y="129"/>
                    <a:pt x="754" y="129"/>
                  </a:cubicBezTo>
                  <a:cubicBezTo>
                    <a:pt x="753" y="129"/>
                    <a:pt x="752" y="129"/>
                    <a:pt x="751" y="129"/>
                  </a:cubicBezTo>
                  <a:cubicBezTo>
                    <a:pt x="751" y="129"/>
                    <a:pt x="751" y="128"/>
                    <a:pt x="750" y="127"/>
                  </a:cubicBezTo>
                  <a:cubicBezTo>
                    <a:pt x="749" y="127"/>
                    <a:pt x="748" y="127"/>
                    <a:pt x="748" y="127"/>
                  </a:cubicBezTo>
                  <a:cubicBezTo>
                    <a:pt x="747" y="127"/>
                    <a:pt x="747" y="126"/>
                    <a:pt x="747" y="125"/>
                  </a:cubicBezTo>
                  <a:cubicBezTo>
                    <a:pt x="746" y="125"/>
                    <a:pt x="746" y="125"/>
                    <a:pt x="745" y="125"/>
                  </a:cubicBezTo>
                  <a:cubicBezTo>
                    <a:pt x="744" y="125"/>
                    <a:pt x="743" y="123"/>
                    <a:pt x="741" y="123"/>
                  </a:cubicBezTo>
                  <a:cubicBezTo>
                    <a:pt x="741" y="123"/>
                    <a:pt x="741" y="123"/>
                    <a:pt x="741" y="123"/>
                  </a:cubicBezTo>
                  <a:cubicBezTo>
                    <a:pt x="740" y="122"/>
                    <a:pt x="741" y="122"/>
                    <a:pt x="741" y="121"/>
                  </a:cubicBezTo>
                  <a:cubicBezTo>
                    <a:pt x="741" y="121"/>
                    <a:pt x="740" y="120"/>
                    <a:pt x="740" y="120"/>
                  </a:cubicBezTo>
                  <a:cubicBezTo>
                    <a:pt x="739" y="120"/>
                    <a:pt x="739" y="121"/>
                    <a:pt x="738" y="120"/>
                  </a:cubicBezTo>
                  <a:cubicBezTo>
                    <a:pt x="738" y="119"/>
                    <a:pt x="738" y="119"/>
                    <a:pt x="738" y="119"/>
                  </a:cubicBezTo>
                  <a:cubicBezTo>
                    <a:pt x="736" y="119"/>
                    <a:pt x="736" y="119"/>
                    <a:pt x="734" y="119"/>
                  </a:cubicBezTo>
                  <a:cubicBezTo>
                    <a:pt x="734" y="117"/>
                    <a:pt x="733" y="116"/>
                    <a:pt x="732" y="115"/>
                  </a:cubicBezTo>
                  <a:cubicBezTo>
                    <a:pt x="731" y="115"/>
                    <a:pt x="730" y="115"/>
                    <a:pt x="730" y="115"/>
                  </a:cubicBezTo>
                  <a:cubicBezTo>
                    <a:pt x="730" y="114"/>
                    <a:pt x="730" y="114"/>
                    <a:pt x="730" y="113"/>
                  </a:cubicBezTo>
                  <a:cubicBezTo>
                    <a:pt x="730" y="113"/>
                    <a:pt x="729" y="112"/>
                    <a:pt x="729" y="112"/>
                  </a:cubicBezTo>
                  <a:cubicBezTo>
                    <a:pt x="728" y="112"/>
                    <a:pt x="726" y="112"/>
                    <a:pt x="725" y="112"/>
                  </a:cubicBezTo>
                  <a:cubicBezTo>
                    <a:pt x="725" y="112"/>
                    <a:pt x="724" y="111"/>
                    <a:pt x="723" y="111"/>
                  </a:cubicBezTo>
                  <a:cubicBezTo>
                    <a:pt x="721" y="110"/>
                    <a:pt x="721" y="112"/>
                    <a:pt x="719" y="111"/>
                  </a:cubicBezTo>
                  <a:cubicBezTo>
                    <a:pt x="718" y="111"/>
                    <a:pt x="718" y="109"/>
                    <a:pt x="717" y="109"/>
                  </a:cubicBezTo>
                  <a:cubicBezTo>
                    <a:pt x="716" y="108"/>
                    <a:pt x="714" y="109"/>
                    <a:pt x="713" y="108"/>
                  </a:cubicBezTo>
                  <a:cubicBezTo>
                    <a:pt x="711" y="107"/>
                    <a:pt x="711" y="107"/>
                    <a:pt x="711" y="107"/>
                  </a:cubicBezTo>
                  <a:cubicBezTo>
                    <a:pt x="711" y="106"/>
                    <a:pt x="711" y="106"/>
                    <a:pt x="711" y="106"/>
                  </a:cubicBezTo>
                  <a:cubicBezTo>
                    <a:pt x="710" y="106"/>
                    <a:pt x="710" y="107"/>
                    <a:pt x="710" y="107"/>
                  </a:cubicBezTo>
                  <a:cubicBezTo>
                    <a:pt x="709" y="107"/>
                    <a:pt x="706" y="107"/>
                    <a:pt x="705" y="107"/>
                  </a:cubicBezTo>
                  <a:cubicBezTo>
                    <a:pt x="704" y="107"/>
                    <a:pt x="703" y="106"/>
                    <a:pt x="701" y="106"/>
                  </a:cubicBezTo>
                  <a:cubicBezTo>
                    <a:pt x="701" y="106"/>
                    <a:pt x="701" y="107"/>
                    <a:pt x="700" y="107"/>
                  </a:cubicBezTo>
                  <a:cubicBezTo>
                    <a:pt x="699" y="107"/>
                    <a:pt x="699" y="106"/>
                    <a:pt x="698" y="106"/>
                  </a:cubicBezTo>
                  <a:cubicBezTo>
                    <a:pt x="697" y="106"/>
                    <a:pt x="695" y="107"/>
                    <a:pt x="692" y="106"/>
                  </a:cubicBezTo>
                  <a:cubicBezTo>
                    <a:pt x="692" y="106"/>
                    <a:pt x="691" y="105"/>
                    <a:pt x="691" y="105"/>
                  </a:cubicBezTo>
                  <a:cubicBezTo>
                    <a:pt x="691" y="105"/>
                    <a:pt x="690" y="105"/>
                    <a:pt x="690" y="105"/>
                  </a:cubicBezTo>
                  <a:cubicBezTo>
                    <a:pt x="690" y="107"/>
                    <a:pt x="690" y="108"/>
                    <a:pt x="690" y="109"/>
                  </a:cubicBezTo>
                  <a:cubicBezTo>
                    <a:pt x="690" y="110"/>
                    <a:pt x="691" y="109"/>
                    <a:pt x="691" y="109"/>
                  </a:cubicBezTo>
                  <a:cubicBezTo>
                    <a:pt x="691" y="110"/>
                    <a:pt x="692" y="110"/>
                    <a:pt x="692" y="110"/>
                  </a:cubicBezTo>
                  <a:cubicBezTo>
                    <a:pt x="692" y="112"/>
                    <a:pt x="692" y="113"/>
                    <a:pt x="692" y="114"/>
                  </a:cubicBezTo>
                  <a:cubicBezTo>
                    <a:pt x="692" y="114"/>
                    <a:pt x="691" y="114"/>
                    <a:pt x="691" y="114"/>
                  </a:cubicBezTo>
                  <a:cubicBezTo>
                    <a:pt x="691" y="114"/>
                    <a:pt x="690" y="115"/>
                    <a:pt x="690" y="116"/>
                  </a:cubicBezTo>
                  <a:cubicBezTo>
                    <a:pt x="689" y="116"/>
                    <a:pt x="689" y="115"/>
                    <a:pt x="689" y="116"/>
                  </a:cubicBezTo>
                  <a:cubicBezTo>
                    <a:pt x="688" y="116"/>
                    <a:pt x="689" y="117"/>
                    <a:pt x="689" y="117"/>
                  </a:cubicBezTo>
                  <a:cubicBezTo>
                    <a:pt x="688" y="117"/>
                    <a:pt x="687" y="117"/>
                    <a:pt x="686" y="117"/>
                  </a:cubicBezTo>
                  <a:cubicBezTo>
                    <a:pt x="686" y="117"/>
                    <a:pt x="686" y="117"/>
                    <a:pt x="686" y="117"/>
                  </a:cubicBezTo>
                  <a:cubicBezTo>
                    <a:pt x="685" y="118"/>
                    <a:pt x="684" y="118"/>
                    <a:pt x="683" y="118"/>
                  </a:cubicBezTo>
                  <a:cubicBezTo>
                    <a:pt x="682" y="117"/>
                    <a:pt x="682" y="115"/>
                    <a:pt x="682" y="113"/>
                  </a:cubicBezTo>
                  <a:cubicBezTo>
                    <a:pt x="681" y="113"/>
                    <a:pt x="680" y="113"/>
                    <a:pt x="680" y="113"/>
                  </a:cubicBezTo>
                  <a:cubicBezTo>
                    <a:pt x="679" y="112"/>
                    <a:pt x="680" y="109"/>
                    <a:pt x="679" y="109"/>
                  </a:cubicBezTo>
                  <a:cubicBezTo>
                    <a:pt x="679" y="110"/>
                    <a:pt x="678" y="111"/>
                    <a:pt x="677" y="111"/>
                  </a:cubicBezTo>
                  <a:cubicBezTo>
                    <a:pt x="677" y="111"/>
                    <a:pt x="677" y="110"/>
                    <a:pt x="677" y="110"/>
                  </a:cubicBezTo>
                  <a:cubicBezTo>
                    <a:pt x="675" y="110"/>
                    <a:pt x="674" y="112"/>
                    <a:pt x="672" y="112"/>
                  </a:cubicBezTo>
                  <a:cubicBezTo>
                    <a:pt x="672" y="112"/>
                    <a:pt x="672" y="111"/>
                    <a:pt x="672" y="110"/>
                  </a:cubicBezTo>
                  <a:cubicBezTo>
                    <a:pt x="671" y="110"/>
                    <a:pt x="669" y="110"/>
                    <a:pt x="669" y="109"/>
                  </a:cubicBezTo>
                  <a:cubicBezTo>
                    <a:pt x="668" y="109"/>
                    <a:pt x="666" y="110"/>
                    <a:pt x="665" y="110"/>
                  </a:cubicBezTo>
                  <a:cubicBezTo>
                    <a:pt x="665" y="110"/>
                    <a:pt x="664" y="111"/>
                    <a:pt x="664" y="111"/>
                  </a:cubicBezTo>
                  <a:cubicBezTo>
                    <a:pt x="663" y="111"/>
                    <a:pt x="663" y="110"/>
                    <a:pt x="662" y="110"/>
                  </a:cubicBezTo>
                  <a:cubicBezTo>
                    <a:pt x="662" y="110"/>
                    <a:pt x="662" y="109"/>
                    <a:pt x="662" y="109"/>
                  </a:cubicBezTo>
                  <a:cubicBezTo>
                    <a:pt x="660" y="109"/>
                    <a:pt x="657" y="109"/>
                    <a:pt x="654" y="109"/>
                  </a:cubicBezTo>
                  <a:cubicBezTo>
                    <a:pt x="654" y="109"/>
                    <a:pt x="654" y="109"/>
                    <a:pt x="653" y="109"/>
                  </a:cubicBezTo>
                  <a:cubicBezTo>
                    <a:pt x="653" y="109"/>
                    <a:pt x="651" y="110"/>
                    <a:pt x="651" y="110"/>
                  </a:cubicBezTo>
                  <a:cubicBezTo>
                    <a:pt x="650" y="111"/>
                    <a:pt x="649" y="111"/>
                    <a:pt x="648" y="111"/>
                  </a:cubicBezTo>
                  <a:cubicBezTo>
                    <a:pt x="648" y="112"/>
                    <a:pt x="648" y="114"/>
                    <a:pt x="647" y="115"/>
                  </a:cubicBezTo>
                  <a:cubicBezTo>
                    <a:pt x="647" y="115"/>
                    <a:pt x="646" y="116"/>
                    <a:pt x="646" y="116"/>
                  </a:cubicBezTo>
                  <a:cubicBezTo>
                    <a:pt x="646" y="116"/>
                    <a:pt x="646" y="115"/>
                    <a:pt x="646" y="115"/>
                  </a:cubicBezTo>
                  <a:cubicBezTo>
                    <a:pt x="645" y="114"/>
                    <a:pt x="645" y="114"/>
                    <a:pt x="645" y="114"/>
                  </a:cubicBezTo>
                  <a:cubicBezTo>
                    <a:pt x="645" y="114"/>
                    <a:pt x="645" y="113"/>
                    <a:pt x="645" y="113"/>
                  </a:cubicBezTo>
                  <a:cubicBezTo>
                    <a:pt x="645" y="112"/>
                    <a:pt x="644" y="112"/>
                    <a:pt x="644" y="112"/>
                  </a:cubicBezTo>
                  <a:cubicBezTo>
                    <a:pt x="644" y="111"/>
                    <a:pt x="644" y="111"/>
                    <a:pt x="644" y="110"/>
                  </a:cubicBezTo>
                  <a:cubicBezTo>
                    <a:pt x="643" y="110"/>
                    <a:pt x="642" y="110"/>
                    <a:pt x="642" y="110"/>
                  </a:cubicBezTo>
                  <a:cubicBezTo>
                    <a:pt x="642" y="110"/>
                    <a:pt x="642" y="108"/>
                    <a:pt x="642" y="108"/>
                  </a:cubicBezTo>
                  <a:cubicBezTo>
                    <a:pt x="641" y="107"/>
                    <a:pt x="642" y="108"/>
                    <a:pt x="641" y="107"/>
                  </a:cubicBezTo>
                  <a:cubicBezTo>
                    <a:pt x="642" y="107"/>
                    <a:pt x="642" y="106"/>
                    <a:pt x="643" y="106"/>
                  </a:cubicBezTo>
                  <a:cubicBezTo>
                    <a:pt x="642" y="105"/>
                    <a:pt x="641" y="104"/>
                    <a:pt x="640" y="103"/>
                  </a:cubicBezTo>
                  <a:cubicBezTo>
                    <a:pt x="640" y="103"/>
                    <a:pt x="639" y="104"/>
                    <a:pt x="639" y="103"/>
                  </a:cubicBezTo>
                  <a:cubicBezTo>
                    <a:pt x="638" y="103"/>
                    <a:pt x="638" y="102"/>
                    <a:pt x="638" y="101"/>
                  </a:cubicBezTo>
                  <a:cubicBezTo>
                    <a:pt x="637" y="101"/>
                    <a:pt x="636" y="101"/>
                    <a:pt x="634" y="101"/>
                  </a:cubicBezTo>
                  <a:cubicBezTo>
                    <a:pt x="634" y="101"/>
                    <a:pt x="633" y="100"/>
                    <a:pt x="632" y="100"/>
                  </a:cubicBezTo>
                  <a:cubicBezTo>
                    <a:pt x="632" y="100"/>
                    <a:pt x="631" y="100"/>
                    <a:pt x="631" y="101"/>
                  </a:cubicBezTo>
                  <a:cubicBezTo>
                    <a:pt x="631" y="101"/>
                    <a:pt x="631" y="101"/>
                    <a:pt x="631" y="101"/>
                  </a:cubicBezTo>
                  <a:cubicBezTo>
                    <a:pt x="630" y="101"/>
                    <a:pt x="630" y="100"/>
                    <a:pt x="629" y="100"/>
                  </a:cubicBezTo>
                  <a:cubicBezTo>
                    <a:pt x="628" y="100"/>
                    <a:pt x="627" y="101"/>
                    <a:pt x="626" y="101"/>
                  </a:cubicBezTo>
                  <a:cubicBezTo>
                    <a:pt x="625" y="100"/>
                    <a:pt x="625" y="100"/>
                    <a:pt x="625" y="100"/>
                  </a:cubicBezTo>
                  <a:cubicBezTo>
                    <a:pt x="625" y="100"/>
                    <a:pt x="623" y="101"/>
                    <a:pt x="622" y="101"/>
                  </a:cubicBezTo>
                  <a:cubicBezTo>
                    <a:pt x="621" y="100"/>
                    <a:pt x="621" y="100"/>
                    <a:pt x="619" y="100"/>
                  </a:cubicBezTo>
                  <a:cubicBezTo>
                    <a:pt x="618" y="100"/>
                    <a:pt x="617" y="102"/>
                    <a:pt x="614" y="101"/>
                  </a:cubicBezTo>
                  <a:cubicBezTo>
                    <a:pt x="613" y="101"/>
                    <a:pt x="613" y="100"/>
                    <a:pt x="611" y="101"/>
                  </a:cubicBezTo>
                  <a:cubicBezTo>
                    <a:pt x="609" y="101"/>
                    <a:pt x="607" y="102"/>
                    <a:pt x="605" y="102"/>
                  </a:cubicBezTo>
                  <a:cubicBezTo>
                    <a:pt x="603" y="102"/>
                    <a:pt x="602" y="102"/>
                    <a:pt x="600" y="102"/>
                  </a:cubicBezTo>
                  <a:cubicBezTo>
                    <a:pt x="598" y="102"/>
                    <a:pt x="597" y="103"/>
                    <a:pt x="595" y="102"/>
                  </a:cubicBezTo>
                  <a:cubicBezTo>
                    <a:pt x="595" y="102"/>
                    <a:pt x="594" y="103"/>
                    <a:pt x="595" y="103"/>
                  </a:cubicBezTo>
                  <a:cubicBezTo>
                    <a:pt x="592" y="102"/>
                    <a:pt x="592" y="102"/>
                    <a:pt x="590" y="103"/>
                  </a:cubicBezTo>
                  <a:cubicBezTo>
                    <a:pt x="591" y="101"/>
                    <a:pt x="592" y="100"/>
                    <a:pt x="594" y="99"/>
                  </a:cubicBezTo>
                  <a:cubicBezTo>
                    <a:pt x="594" y="97"/>
                    <a:pt x="594" y="97"/>
                    <a:pt x="594" y="97"/>
                  </a:cubicBezTo>
                  <a:cubicBezTo>
                    <a:pt x="593" y="97"/>
                    <a:pt x="592" y="97"/>
                    <a:pt x="591" y="97"/>
                  </a:cubicBezTo>
                  <a:cubicBezTo>
                    <a:pt x="592" y="97"/>
                    <a:pt x="591" y="96"/>
                    <a:pt x="591" y="95"/>
                  </a:cubicBezTo>
                  <a:cubicBezTo>
                    <a:pt x="592" y="95"/>
                    <a:pt x="592" y="95"/>
                    <a:pt x="592" y="95"/>
                  </a:cubicBezTo>
                  <a:cubicBezTo>
                    <a:pt x="591" y="95"/>
                    <a:pt x="593" y="95"/>
                    <a:pt x="593" y="95"/>
                  </a:cubicBezTo>
                  <a:cubicBezTo>
                    <a:pt x="593" y="95"/>
                    <a:pt x="593" y="96"/>
                    <a:pt x="594" y="96"/>
                  </a:cubicBezTo>
                  <a:cubicBezTo>
                    <a:pt x="594" y="96"/>
                    <a:pt x="595" y="96"/>
                    <a:pt x="595" y="96"/>
                  </a:cubicBezTo>
                  <a:cubicBezTo>
                    <a:pt x="595" y="95"/>
                    <a:pt x="596" y="94"/>
                    <a:pt x="596" y="93"/>
                  </a:cubicBezTo>
                  <a:cubicBezTo>
                    <a:pt x="595" y="93"/>
                    <a:pt x="594" y="91"/>
                    <a:pt x="593" y="91"/>
                  </a:cubicBezTo>
                  <a:cubicBezTo>
                    <a:pt x="591" y="91"/>
                    <a:pt x="591" y="92"/>
                    <a:pt x="590" y="92"/>
                  </a:cubicBezTo>
                  <a:cubicBezTo>
                    <a:pt x="590" y="91"/>
                    <a:pt x="589" y="90"/>
                    <a:pt x="589" y="90"/>
                  </a:cubicBezTo>
                  <a:cubicBezTo>
                    <a:pt x="586" y="90"/>
                    <a:pt x="584" y="90"/>
                    <a:pt x="582" y="91"/>
                  </a:cubicBezTo>
                  <a:cubicBezTo>
                    <a:pt x="581" y="93"/>
                    <a:pt x="580" y="94"/>
                    <a:pt x="579" y="97"/>
                  </a:cubicBezTo>
                  <a:cubicBezTo>
                    <a:pt x="579" y="97"/>
                    <a:pt x="578" y="98"/>
                    <a:pt x="578" y="98"/>
                  </a:cubicBezTo>
                  <a:cubicBezTo>
                    <a:pt x="578" y="98"/>
                    <a:pt x="574" y="99"/>
                    <a:pt x="574" y="99"/>
                  </a:cubicBezTo>
                  <a:cubicBezTo>
                    <a:pt x="573" y="98"/>
                    <a:pt x="573" y="98"/>
                    <a:pt x="573" y="98"/>
                  </a:cubicBezTo>
                  <a:cubicBezTo>
                    <a:pt x="572" y="97"/>
                    <a:pt x="574" y="97"/>
                    <a:pt x="575" y="97"/>
                  </a:cubicBezTo>
                  <a:cubicBezTo>
                    <a:pt x="575" y="96"/>
                    <a:pt x="574" y="96"/>
                    <a:pt x="574" y="96"/>
                  </a:cubicBezTo>
                  <a:cubicBezTo>
                    <a:pt x="574" y="95"/>
                    <a:pt x="574" y="95"/>
                    <a:pt x="574" y="95"/>
                  </a:cubicBezTo>
                  <a:cubicBezTo>
                    <a:pt x="577" y="94"/>
                    <a:pt x="576" y="94"/>
                    <a:pt x="577" y="92"/>
                  </a:cubicBezTo>
                  <a:cubicBezTo>
                    <a:pt x="577" y="92"/>
                    <a:pt x="578" y="92"/>
                    <a:pt x="578" y="92"/>
                  </a:cubicBezTo>
                  <a:cubicBezTo>
                    <a:pt x="578" y="93"/>
                    <a:pt x="578" y="93"/>
                    <a:pt x="578" y="93"/>
                  </a:cubicBezTo>
                  <a:cubicBezTo>
                    <a:pt x="578" y="93"/>
                    <a:pt x="577" y="94"/>
                    <a:pt x="578" y="94"/>
                  </a:cubicBezTo>
                  <a:cubicBezTo>
                    <a:pt x="579" y="93"/>
                    <a:pt x="579" y="92"/>
                    <a:pt x="579" y="91"/>
                  </a:cubicBezTo>
                  <a:cubicBezTo>
                    <a:pt x="577" y="91"/>
                    <a:pt x="573" y="92"/>
                    <a:pt x="570" y="92"/>
                  </a:cubicBezTo>
                  <a:cubicBezTo>
                    <a:pt x="569" y="88"/>
                    <a:pt x="570" y="89"/>
                    <a:pt x="574" y="90"/>
                  </a:cubicBezTo>
                  <a:cubicBezTo>
                    <a:pt x="574" y="89"/>
                    <a:pt x="574" y="89"/>
                    <a:pt x="574" y="89"/>
                  </a:cubicBezTo>
                  <a:cubicBezTo>
                    <a:pt x="573" y="89"/>
                    <a:pt x="571" y="88"/>
                    <a:pt x="569" y="88"/>
                  </a:cubicBezTo>
                  <a:cubicBezTo>
                    <a:pt x="568" y="87"/>
                    <a:pt x="568" y="87"/>
                    <a:pt x="568" y="87"/>
                  </a:cubicBezTo>
                  <a:cubicBezTo>
                    <a:pt x="567" y="87"/>
                    <a:pt x="566" y="88"/>
                    <a:pt x="565" y="88"/>
                  </a:cubicBezTo>
                  <a:cubicBezTo>
                    <a:pt x="564" y="88"/>
                    <a:pt x="562" y="87"/>
                    <a:pt x="562" y="87"/>
                  </a:cubicBezTo>
                  <a:cubicBezTo>
                    <a:pt x="561" y="87"/>
                    <a:pt x="560" y="87"/>
                    <a:pt x="559" y="87"/>
                  </a:cubicBezTo>
                  <a:cubicBezTo>
                    <a:pt x="559" y="87"/>
                    <a:pt x="556" y="86"/>
                    <a:pt x="556" y="86"/>
                  </a:cubicBezTo>
                  <a:cubicBezTo>
                    <a:pt x="556" y="86"/>
                    <a:pt x="555" y="85"/>
                    <a:pt x="555" y="85"/>
                  </a:cubicBezTo>
                  <a:cubicBezTo>
                    <a:pt x="554" y="84"/>
                    <a:pt x="553" y="85"/>
                    <a:pt x="552" y="85"/>
                  </a:cubicBezTo>
                  <a:cubicBezTo>
                    <a:pt x="552" y="85"/>
                    <a:pt x="552" y="85"/>
                    <a:pt x="552" y="85"/>
                  </a:cubicBezTo>
                  <a:cubicBezTo>
                    <a:pt x="552" y="86"/>
                    <a:pt x="553" y="85"/>
                    <a:pt x="553" y="85"/>
                  </a:cubicBezTo>
                  <a:cubicBezTo>
                    <a:pt x="553" y="85"/>
                    <a:pt x="553" y="86"/>
                    <a:pt x="553" y="86"/>
                  </a:cubicBezTo>
                  <a:cubicBezTo>
                    <a:pt x="554" y="86"/>
                    <a:pt x="554" y="86"/>
                    <a:pt x="554" y="86"/>
                  </a:cubicBezTo>
                  <a:cubicBezTo>
                    <a:pt x="553" y="87"/>
                    <a:pt x="553" y="87"/>
                    <a:pt x="553" y="87"/>
                  </a:cubicBezTo>
                  <a:cubicBezTo>
                    <a:pt x="552" y="88"/>
                    <a:pt x="550" y="88"/>
                    <a:pt x="549" y="87"/>
                  </a:cubicBezTo>
                  <a:cubicBezTo>
                    <a:pt x="549" y="88"/>
                    <a:pt x="549" y="89"/>
                    <a:pt x="549" y="89"/>
                  </a:cubicBezTo>
                  <a:cubicBezTo>
                    <a:pt x="549" y="89"/>
                    <a:pt x="552" y="90"/>
                    <a:pt x="551" y="90"/>
                  </a:cubicBezTo>
                  <a:cubicBezTo>
                    <a:pt x="551" y="90"/>
                    <a:pt x="552" y="90"/>
                    <a:pt x="553" y="90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49" y="90"/>
                    <a:pt x="547" y="90"/>
                    <a:pt x="548" y="95"/>
                  </a:cubicBezTo>
                  <a:cubicBezTo>
                    <a:pt x="548" y="95"/>
                    <a:pt x="549" y="95"/>
                    <a:pt x="549" y="95"/>
                  </a:cubicBezTo>
                  <a:cubicBezTo>
                    <a:pt x="549" y="96"/>
                    <a:pt x="549" y="97"/>
                    <a:pt x="549" y="97"/>
                  </a:cubicBezTo>
                  <a:cubicBezTo>
                    <a:pt x="549" y="97"/>
                    <a:pt x="548" y="98"/>
                    <a:pt x="547" y="98"/>
                  </a:cubicBezTo>
                  <a:cubicBezTo>
                    <a:pt x="547" y="98"/>
                    <a:pt x="547" y="97"/>
                    <a:pt x="546" y="97"/>
                  </a:cubicBezTo>
                  <a:cubicBezTo>
                    <a:pt x="546" y="97"/>
                    <a:pt x="545" y="98"/>
                    <a:pt x="545" y="98"/>
                  </a:cubicBezTo>
                  <a:cubicBezTo>
                    <a:pt x="545" y="97"/>
                    <a:pt x="545" y="97"/>
                    <a:pt x="545" y="96"/>
                  </a:cubicBezTo>
                  <a:cubicBezTo>
                    <a:pt x="545" y="96"/>
                    <a:pt x="544" y="95"/>
                    <a:pt x="544" y="95"/>
                  </a:cubicBezTo>
                  <a:cubicBezTo>
                    <a:pt x="544" y="95"/>
                    <a:pt x="543" y="96"/>
                    <a:pt x="543" y="96"/>
                  </a:cubicBezTo>
                  <a:cubicBezTo>
                    <a:pt x="543" y="96"/>
                    <a:pt x="543" y="95"/>
                    <a:pt x="542" y="95"/>
                  </a:cubicBezTo>
                  <a:cubicBezTo>
                    <a:pt x="542" y="96"/>
                    <a:pt x="542" y="96"/>
                    <a:pt x="542" y="96"/>
                  </a:cubicBezTo>
                  <a:cubicBezTo>
                    <a:pt x="542" y="96"/>
                    <a:pt x="542" y="97"/>
                    <a:pt x="541" y="97"/>
                  </a:cubicBezTo>
                  <a:cubicBezTo>
                    <a:pt x="542" y="98"/>
                    <a:pt x="542" y="98"/>
                    <a:pt x="543" y="98"/>
                  </a:cubicBezTo>
                  <a:cubicBezTo>
                    <a:pt x="541" y="99"/>
                    <a:pt x="540" y="99"/>
                    <a:pt x="538" y="99"/>
                  </a:cubicBezTo>
                  <a:cubicBezTo>
                    <a:pt x="538" y="99"/>
                    <a:pt x="538" y="99"/>
                    <a:pt x="538" y="99"/>
                  </a:cubicBezTo>
                  <a:cubicBezTo>
                    <a:pt x="537" y="98"/>
                    <a:pt x="536" y="99"/>
                    <a:pt x="536" y="99"/>
                  </a:cubicBezTo>
                  <a:cubicBezTo>
                    <a:pt x="536" y="99"/>
                    <a:pt x="536" y="98"/>
                    <a:pt x="535" y="98"/>
                  </a:cubicBezTo>
                  <a:cubicBezTo>
                    <a:pt x="534" y="97"/>
                    <a:pt x="532" y="96"/>
                    <a:pt x="531" y="95"/>
                  </a:cubicBezTo>
                  <a:cubicBezTo>
                    <a:pt x="531" y="95"/>
                    <a:pt x="531" y="95"/>
                    <a:pt x="531" y="95"/>
                  </a:cubicBezTo>
                  <a:cubicBezTo>
                    <a:pt x="530" y="95"/>
                    <a:pt x="530" y="95"/>
                    <a:pt x="529" y="95"/>
                  </a:cubicBezTo>
                  <a:cubicBezTo>
                    <a:pt x="529" y="95"/>
                    <a:pt x="528" y="94"/>
                    <a:pt x="528" y="94"/>
                  </a:cubicBezTo>
                  <a:cubicBezTo>
                    <a:pt x="525" y="93"/>
                    <a:pt x="524" y="96"/>
                    <a:pt x="522" y="97"/>
                  </a:cubicBezTo>
                  <a:cubicBezTo>
                    <a:pt x="522" y="97"/>
                    <a:pt x="521" y="97"/>
                    <a:pt x="521" y="97"/>
                  </a:cubicBezTo>
                  <a:cubicBezTo>
                    <a:pt x="521" y="97"/>
                    <a:pt x="519" y="97"/>
                    <a:pt x="519" y="98"/>
                  </a:cubicBezTo>
                  <a:cubicBezTo>
                    <a:pt x="519" y="97"/>
                    <a:pt x="520" y="95"/>
                    <a:pt x="519" y="95"/>
                  </a:cubicBezTo>
                  <a:cubicBezTo>
                    <a:pt x="519" y="95"/>
                    <a:pt x="519" y="95"/>
                    <a:pt x="519" y="94"/>
                  </a:cubicBezTo>
                  <a:cubicBezTo>
                    <a:pt x="518" y="94"/>
                    <a:pt x="518" y="94"/>
                    <a:pt x="518" y="94"/>
                  </a:cubicBezTo>
                  <a:cubicBezTo>
                    <a:pt x="517" y="93"/>
                    <a:pt x="518" y="93"/>
                    <a:pt x="518" y="92"/>
                  </a:cubicBezTo>
                  <a:cubicBezTo>
                    <a:pt x="518" y="92"/>
                    <a:pt x="517" y="92"/>
                    <a:pt x="517" y="92"/>
                  </a:cubicBezTo>
                  <a:cubicBezTo>
                    <a:pt x="515" y="94"/>
                    <a:pt x="515" y="94"/>
                    <a:pt x="515" y="94"/>
                  </a:cubicBezTo>
                  <a:cubicBezTo>
                    <a:pt x="515" y="95"/>
                    <a:pt x="516" y="96"/>
                    <a:pt x="515" y="97"/>
                  </a:cubicBezTo>
                  <a:cubicBezTo>
                    <a:pt x="515" y="97"/>
                    <a:pt x="514" y="98"/>
                    <a:pt x="514" y="98"/>
                  </a:cubicBezTo>
                  <a:cubicBezTo>
                    <a:pt x="514" y="101"/>
                    <a:pt x="513" y="101"/>
                    <a:pt x="512" y="103"/>
                  </a:cubicBezTo>
                  <a:cubicBezTo>
                    <a:pt x="512" y="104"/>
                    <a:pt x="512" y="105"/>
                    <a:pt x="511" y="105"/>
                  </a:cubicBezTo>
                  <a:cubicBezTo>
                    <a:pt x="511" y="105"/>
                    <a:pt x="510" y="105"/>
                    <a:pt x="510" y="105"/>
                  </a:cubicBezTo>
                  <a:cubicBezTo>
                    <a:pt x="510" y="105"/>
                    <a:pt x="509" y="105"/>
                    <a:pt x="509" y="105"/>
                  </a:cubicBezTo>
                  <a:cubicBezTo>
                    <a:pt x="510" y="103"/>
                    <a:pt x="509" y="103"/>
                    <a:pt x="510" y="101"/>
                  </a:cubicBezTo>
                  <a:cubicBezTo>
                    <a:pt x="510" y="101"/>
                    <a:pt x="509" y="101"/>
                    <a:pt x="509" y="101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7" y="102"/>
                    <a:pt x="506" y="101"/>
                    <a:pt x="506" y="100"/>
                  </a:cubicBezTo>
                  <a:cubicBezTo>
                    <a:pt x="504" y="100"/>
                    <a:pt x="504" y="100"/>
                    <a:pt x="502" y="101"/>
                  </a:cubicBezTo>
                  <a:cubicBezTo>
                    <a:pt x="501" y="100"/>
                    <a:pt x="501" y="99"/>
                    <a:pt x="500" y="98"/>
                  </a:cubicBezTo>
                  <a:cubicBezTo>
                    <a:pt x="499" y="98"/>
                    <a:pt x="499" y="98"/>
                    <a:pt x="498" y="98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8" y="97"/>
                    <a:pt x="498" y="97"/>
                    <a:pt x="499" y="96"/>
                  </a:cubicBezTo>
                  <a:cubicBezTo>
                    <a:pt x="501" y="95"/>
                    <a:pt x="501" y="97"/>
                    <a:pt x="500" y="94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8" y="94"/>
                    <a:pt x="499" y="95"/>
                    <a:pt x="499" y="95"/>
                  </a:cubicBezTo>
                  <a:cubicBezTo>
                    <a:pt x="499" y="95"/>
                    <a:pt x="499" y="96"/>
                    <a:pt x="499" y="96"/>
                  </a:cubicBezTo>
                  <a:cubicBezTo>
                    <a:pt x="498" y="96"/>
                    <a:pt x="498" y="96"/>
                    <a:pt x="497" y="96"/>
                  </a:cubicBezTo>
                  <a:cubicBezTo>
                    <a:pt x="496" y="93"/>
                    <a:pt x="494" y="92"/>
                    <a:pt x="492" y="91"/>
                  </a:cubicBezTo>
                  <a:cubicBezTo>
                    <a:pt x="491" y="91"/>
                    <a:pt x="491" y="91"/>
                    <a:pt x="490" y="91"/>
                  </a:cubicBezTo>
                  <a:cubicBezTo>
                    <a:pt x="489" y="92"/>
                    <a:pt x="491" y="94"/>
                    <a:pt x="491" y="94"/>
                  </a:cubicBezTo>
                  <a:cubicBezTo>
                    <a:pt x="491" y="95"/>
                    <a:pt x="491" y="96"/>
                    <a:pt x="490" y="95"/>
                  </a:cubicBezTo>
                  <a:cubicBezTo>
                    <a:pt x="490" y="95"/>
                    <a:pt x="491" y="96"/>
                    <a:pt x="490" y="95"/>
                  </a:cubicBezTo>
                  <a:cubicBezTo>
                    <a:pt x="489" y="95"/>
                    <a:pt x="489" y="92"/>
                    <a:pt x="488" y="91"/>
                  </a:cubicBezTo>
                  <a:cubicBezTo>
                    <a:pt x="487" y="91"/>
                    <a:pt x="486" y="91"/>
                    <a:pt x="486" y="91"/>
                  </a:cubicBezTo>
                  <a:cubicBezTo>
                    <a:pt x="485" y="91"/>
                    <a:pt x="482" y="90"/>
                    <a:pt x="483" y="90"/>
                  </a:cubicBezTo>
                  <a:cubicBezTo>
                    <a:pt x="484" y="90"/>
                    <a:pt x="485" y="90"/>
                    <a:pt x="486" y="90"/>
                  </a:cubicBezTo>
                  <a:cubicBezTo>
                    <a:pt x="486" y="89"/>
                    <a:pt x="486" y="89"/>
                    <a:pt x="486" y="88"/>
                  </a:cubicBezTo>
                  <a:cubicBezTo>
                    <a:pt x="485" y="88"/>
                    <a:pt x="484" y="88"/>
                    <a:pt x="483" y="88"/>
                  </a:cubicBezTo>
                  <a:cubicBezTo>
                    <a:pt x="483" y="90"/>
                    <a:pt x="483" y="90"/>
                    <a:pt x="483" y="90"/>
                  </a:cubicBezTo>
                  <a:cubicBezTo>
                    <a:pt x="482" y="90"/>
                    <a:pt x="482" y="90"/>
                    <a:pt x="482" y="90"/>
                  </a:cubicBezTo>
                  <a:cubicBezTo>
                    <a:pt x="482" y="90"/>
                    <a:pt x="481" y="89"/>
                    <a:pt x="481" y="89"/>
                  </a:cubicBezTo>
                  <a:cubicBezTo>
                    <a:pt x="480" y="88"/>
                    <a:pt x="479" y="89"/>
                    <a:pt x="479" y="89"/>
                  </a:cubicBezTo>
                  <a:cubicBezTo>
                    <a:pt x="479" y="89"/>
                    <a:pt x="479" y="89"/>
                    <a:pt x="480" y="88"/>
                  </a:cubicBezTo>
                  <a:cubicBezTo>
                    <a:pt x="480" y="88"/>
                    <a:pt x="480" y="88"/>
                    <a:pt x="481" y="87"/>
                  </a:cubicBezTo>
                  <a:cubicBezTo>
                    <a:pt x="481" y="87"/>
                    <a:pt x="480" y="86"/>
                    <a:pt x="480" y="86"/>
                  </a:cubicBezTo>
                  <a:cubicBezTo>
                    <a:pt x="480" y="86"/>
                    <a:pt x="479" y="87"/>
                    <a:pt x="479" y="87"/>
                  </a:cubicBezTo>
                  <a:cubicBezTo>
                    <a:pt x="476" y="87"/>
                    <a:pt x="479" y="86"/>
                    <a:pt x="479" y="86"/>
                  </a:cubicBezTo>
                  <a:cubicBezTo>
                    <a:pt x="480" y="85"/>
                    <a:pt x="479" y="85"/>
                    <a:pt x="480" y="85"/>
                  </a:cubicBezTo>
                  <a:cubicBezTo>
                    <a:pt x="480" y="84"/>
                    <a:pt x="481" y="85"/>
                    <a:pt x="481" y="85"/>
                  </a:cubicBezTo>
                  <a:cubicBezTo>
                    <a:pt x="482" y="84"/>
                    <a:pt x="482" y="84"/>
                    <a:pt x="483" y="84"/>
                  </a:cubicBezTo>
                  <a:cubicBezTo>
                    <a:pt x="483" y="83"/>
                    <a:pt x="484" y="84"/>
                    <a:pt x="484" y="84"/>
                  </a:cubicBezTo>
                  <a:cubicBezTo>
                    <a:pt x="485" y="83"/>
                    <a:pt x="486" y="82"/>
                    <a:pt x="487" y="81"/>
                  </a:cubicBezTo>
                  <a:cubicBezTo>
                    <a:pt x="487" y="81"/>
                    <a:pt x="487" y="81"/>
                    <a:pt x="487" y="81"/>
                  </a:cubicBezTo>
                  <a:cubicBezTo>
                    <a:pt x="487" y="81"/>
                    <a:pt x="487" y="80"/>
                    <a:pt x="487" y="79"/>
                  </a:cubicBezTo>
                  <a:cubicBezTo>
                    <a:pt x="487" y="79"/>
                    <a:pt x="485" y="80"/>
                    <a:pt x="484" y="79"/>
                  </a:cubicBezTo>
                  <a:cubicBezTo>
                    <a:pt x="484" y="79"/>
                    <a:pt x="483" y="78"/>
                    <a:pt x="483" y="77"/>
                  </a:cubicBezTo>
                  <a:cubicBezTo>
                    <a:pt x="482" y="77"/>
                    <a:pt x="481" y="78"/>
                    <a:pt x="481" y="77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79" y="76"/>
                    <a:pt x="477" y="76"/>
                    <a:pt x="476" y="76"/>
                  </a:cubicBezTo>
                  <a:cubicBezTo>
                    <a:pt x="471" y="77"/>
                    <a:pt x="471" y="78"/>
                    <a:pt x="471" y="81"/>
                  </a:cubicBezTo>
                  <a:cubicBezTo>
                    <a:pt x="472" y="81"/>
                    <a:pt x="472" y="81"/>
                    <a:pt x="473" y="82"/>
                  </a:cubicBezTo>
                  <a:cubicBezTo>
                    <a:pt x="473" y="82"/>
                    <a:pt x="473" y="83"/>
                    <a:pt x="473" y="83"/>
                  </a:cubicBezTo>
                  <a:cubicBezTo>
                    <a:pt x="474" y="83"/>
                    <a:pt x="475" y="83"/>
                    <a:pt x="476" y="83"/>
                  </a:cubicBezTo>
                  <a:cubicBezTo>
                    <a:pt x="477" y="83"/>
                    <a:pt x="478" y="84"/>
                    <a:pt x="478" y="84"/>
                  </a:cubicBezTo>
                  <a:cubicBezTo>
                    <a:pt x="479" y="85"/>
                    <a:pt x="478" y="85"/>
                    <a:pt x="477" y="85"/>
                  </a:cubicBezTo>
                  <a:cubicBezTo>
                    <a:pt x="477" y="85"/>
                    <a:pt x="477" y="86"/>
                    <a:pt x="477" y="86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4" y="87"/>
                    <a:pt x="474" y="87"/>
                    <a:pt x="475" y="88"/>
                  </a:cubicBezTo>
                  <a:cubicBezTo>
                    <a:pt x="473" y="88"/>
                    <a:pt x="471" y="88"/>
                    <a:pt x="470" y="87"/>
                  </a:cubicBezTo>
                  <a:cubicBezTo>
                    <a:pt x="469" y="87"/>
                    <a:pt x="468" y="86"/>
                    <a:pt x="468" y="86"/>
                  </a:cubicBezTo>
                  <a:cubicBezTo>
                    <a:pt x="467" y="86"/>
                    <a:pt x="467" y="86"/>
                    <a:pt x="466" y="86"/>
                  </a:cubicBezTo>
                  <a:cubicBezTo>
                    <a:pt x="466" y="86"/>
                    <a:pt x="464" y="85"/>
                    <a:pt x="464" y="85"/>
                  </a:cubicBezTo>
                  <a:cubicBezTo>
                    <a:pt x="463" y="85"/>
                    <a:pt x="463" y="85"/>
                    <a:pt x="463" y="85"/>
                  </a:cubicBezTo>
                  <a:cubicBezTo>
                    <a:pt x="461" y="86"/>
                    <a:pt x="460" y="84"/>
                    <a:pt x="458" y="85"/>
                  </a:cubicBezTo>
                  <a:cubicBezTo>
                    <a:pt x="458" y="85"/>
                    <a:pt x="458" y="86"/>
                    <a:pt x="458" y="86"/>
                  </a:cubicBezTo>
                  <a:cubicBezTo>
                    <a:pt x="458" y="86"/>
                    <a:pt x="458" y="86"/>
                    <a:pt x="457" y="86"/>
                  </a:cubicBezTo>
                  <a:cubicBezTo>
                    <a:pt x="457" y="85"/>
                    <a:pt x="456" y="84"/>
                    <a:pt x="456" y="84"/>
                  </a:cubicBezTo>
                  <a:cubicBezTo>
                    <a:pt x="455" y="84"/>
                    <a:pt x="455" y="84"/>
                    <a:pt x="454" y="84"/>
                  </a:cubicBezTo>
                  <a:cubicBezTo>
                    <a:pt x="454" y="84"/>
                    <a:pt x="454" y="84"/>
                    <a:pt x="454" y="84"/>
                  </a:cubicBezTo>
                  <a:cubicBezTo>
                    <a:pt x="453" y="83"/>
                    <a:pt x="453" y="84"/>
                    <a:pt x="452" y="83"/>
                  </a:cubicBezTo>
                  <a:cubicBezTo>
                    <a:pt x="451" y="83"/>
                    <a:pt x="450" y="82"/>
                    <a:pt x="450" y="82"/>
                  </a:cubicBezTo>
                  <a:cubicBezTo>
                    <a:pt x="450" y="82"/>
                    <a:pt x="449" y="81"/>
                    <a:pt x="450" y="81"/>
                  </a:cubicBezTo>
                  <a:cubicBezTo>
                    <a:pt x="450" y="81"/>
                    <a:pt x="450" y="81"/>
                    <a:pt x="450" y="81"/>
                  </a:cubicBezTo>
                  <a:cubicBezTo>
                    <a:pt x="450" y="80"/>
                    <a:pt x="450" y="79"/>
                    <a:pt x="450" y="78"/>
                  </a:cubicBezTo>
                  <a:cubicBezTo>
                    <a:pt x="449" y="78"/>
                    <a:pt x="447" y="77"/>
                    <a:pt x="445" y="77"/>
                  </a:cubicBezTo>
                  <a:cubicBezTo>
                    <a:pt x="444" y="77"/>
                    <a:pt x="443" y="78"/>
                    <a:pt x="443" y="78"/>
                  </a:cubicBezTo>
                  <a:cubicBezTo>
                    <a:pt x="442" y="77"/>
                    <a:pt x="442" y="77"/>
                    <a:pt x="442" y="77"/>
                  </a:cubicBezTo>
                  <a:cubicBezTo>
                    <a:pt x="441" y="77"/>
                    <a:pt x="441" y="77"/>
                    <a:pt x="439" y="77"/>
                  </a:cubicBezTo>
                  <a:cubicBezTo>
                    <a:pt x="438" y="77"/>
                    <a:pt x="437" y="76"/>
                    <a:pt x="435" y="76"/>
                  </a:cubicBezTo>
                  <a:cubicBezTo>
                    <a:pt x="435" y="76"/>
                    <a:pt x="434" y="77"/>
                    <a:pt x="434" y="77"/>
                  </a:cubicBezTo>
                  <a:cubicBezTo>
                    <a:pt x="431" y="79"/>
                    <a:pt x="429" y="79"/>
                    <a:pt x="428" y="82"/>
                  </a:cubicBezTo>
                  <a:cubicBezTo>
                    <a:pt x="428" y="82"/>
                    <a:pt x="428" y="83"/>
                    <a:pt x="428" y="83"/>
                  </a:cubicBezTo>
                  <a:cubicBezTo>
                    <a:pt x="428" y="83"/>
                    <a:pt x="427" y="83"/>
                    <a:pt x="427" y="83"/>
                  </a:cubicBezTo>
                  <a:cubicBezTo>
                    <a:pt x="427" y="82"/>
                    <a:pt x="427" y="81"/>
                    <a:pt x="427" y="81"/>
                  </a:cubicBezTo>
                  <a:cubicBezTo>
                    <a:pt x="427" y="81"/>
                    <a:pt x="428" y="80"/>
                    <a:pt x="427" y="79"/>
                  </a:cubicBezTo>
                  <a:cubicBezTo>
                    <a:pt x="427" y="79"/>
                    <a:pt x="426" y="78"/>
                    <a:pt x="426" y="78"/>
                  </a:cubicBezTo>
                  <a:cubicBezTo>
                    <a:pt x="426" y="78"/>
                    <a:pt x="425" y="77"/>
                    <a:pt x="425" y="77"/>
                  </a:cubicBezTo>
                  <a:cubicBezTo>
                    <a:pt x="425" y="78"/>
                    <a:pt x="425" y="79"/>
                    <a:pt x="425" y="80"/>
                  </a:cubicBezTo>
                  <a:cubicBezTo>
                    <a:pt x="419" y="80"/>
                    <a:pt x="420" y="81"/>
                    <a:pt x="418" y="76"/>
                  </a:cubicBezTo>
                  <a:cubicBezTo>
                    <a:pt x="417" y="76"/>
                    <a:pt x="417" y="76"/>
                    <a:pt x="417" y="76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16" y="77"/>
                    <a:pt x="417" y="78"/>
                    <a:pt x="416" y="78"/>
                  </a:cubicBezTo>
                  <a:cubicBezTo>
                    <a:pt x="415" y="78"/>
                    <a:pt x="415" y="76"/>
                    <a:pt x="413" y="77"/>
                  </a:cubicBezTo>
                  <a:cubicBezTo>
                    <a:pt x="413" y="77"/>
                    <a:pt x="413" y="78"/>
                    <a:pt x="413" y="78"/>
                  </a:cubicBezTo>
                  <a:cubicBezTo>
                    <a:pt x="413" y="79"/>
                    <a:pt x="412" y="79"/>
                    <a:pt x="412" y="79"/>
                  </a:cubicBezTo>
                  <a:cubicBezTo>
                    <a:pt x="412" y="80"/>
                    <a:pt x="412" y="80"/>
                    <a:pt x="412" y="80"/>
                  </a:cubicBezTo>
                  <a:cubicBezTo>
                    <a:pt x="411" y="79"/>
                    <a:pt x="411" y="81"/>
                    <a:pt x="411" y="81"/>
                  </a:cubicBezTo>
                  <a:cubicBezTo>
                    <a:pt x="411" y="81"/>
                    <a:pt x="412" y="82"/>
                    <a:pt x="412" y="82"/>
                  </a:cubicBezTo>
                  <a:cubicBezTo>
                    <a:pt x="412" y="82"/>
                    <a:pt x="414" y="82"/>
                    <a:pt x="414" y="82"/>
                  </a:cubicBezTo>
                  <a:cubicBezTo>
                    <a:pt x="414" y="82"/>
                    <a:pt x="413" y="83"/>
                    <a:pt x="413" y="83"/>
                  </a:cubicBezTo>
                  <a:cubicBezTo>
                    <a:pt x="411" y="83"/>
                    <a:pt x="411" y="82"/>
                    <a:pt x="410" y="8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83"/>
                    <a:pt x="409" y="84"/>
                    <a:pt x="408" y="85"/>
                  </a:cubicBezTo>
                  <a:cubicBezTo>
                    <a:pt x="408" y="85"/>
                    <a:pt x="406" y="85"/>
                    <a:pt x="406" y="85"/>
                  </a:cubicBezTo>
                  <a:cubicBezTo>
                    <a:pt x="405" y="85"/>
                    <a:pt x="406" y="86"/>
                    <a:pt x="405" y="86"/>
                  </a:cubicBezTo>
                  <a:cubicBezTo>
                    <a:pt x="403" y="86"/>
                    <a:pt x="401" y="85"/>
                    <a:pt x="399" y="85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399" y="86"/>
                    <a:pt x="399" y="86"/>
                    <a:pt x="399" y="87"/>
                  </a:cubicBezTo>
                  <a:cubicBezTo>
                    <a:pt x="397" y="88"/>
                    <a:pt x="397" y="88"/>
                    <a:pt x="397" y="88"/>
                  </a:cubicBezTo>
                  <a:cubicBezTo>
                    <a:pt x="395" y="88"/>
                    <a:pt x="391" y="88"/>
                    <a:pt x="388" y="88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392" y="87"/>
                    <a:pt x="395" y="88"/>
                    <a:pt x="397" y="86"/>
                  </a:cubicBezTo>
                  <a:cubicBezTo>
                    <a:pt x="398" y="85"/>
                    <a:pt x="398" y="84"/>
                    <a:pt x="399" y="84"/>
                  </a:cubicBezTo>
                  <a:cubicBezTo>
                    <a:pt x="400" y="83"/>
                    <a:pt x="401" y="84"/>
                    <a:pt x="402" y="83"/>
                  </a:cubicBezTo>
                  <a:cubicBezTo>
                    <a:pt x="402" y="83"/>
                    <a:pt x="403" y="82"/>
                    <a:pt x="403" y="82"/>
                  </a:cubicBezTo>
                  <a:cubicBezTo>
                    <a:pt x="404" y="82"/>
                    <a:pt x="405" y="82"/>
                    <a:pt x="406" y="82"/>
                  </a:cubicBezTo>
                  <a:cubicBezTo>
                    <a:pt x="407" y="81"/>
                    <a:pt x="407" y="79"/>
                    <a:pt x="408" y="79"/>
                  </a:cubicBezTo>
                  <a:cubicBezTo>
                    <a:pt x="408" y="78"/>
                    <a:pt x="409" y="79"/>
                    <a:pt x="409" y="78"/>
                  </a:cubicBezTo>
                  <a:cubicBezTo>
                    <a:pt x="409" y="77"/>
                    <a:pt x="409" y="77"/>
                    <a:pt x="409" y="76"/>
                  </a:cubicBezTo>
                  <a:cubicBezTo>
                    <a:pt x="410" y="75"/>
                    <a:pt x="410" y="75"/>
                    <a:pt x="411" y="75"/>
                  </a:cubicBezTo>
                  <a:cubicBezTo>
                    <a:pt x="411" y="74"/>
                    <a:pt x="411" y="73"/>
                    <a:pt x="411" y="73"/>
                  </a:cubicBezTo>
                  <a:cubicBezTo>
                    <a:pt x="412" y="73"/>
                    <a:pt x="413" y="73"/>
                    <a:pt x="413" y="73"/>
                  </a:cubicBezTo>
                  <a:cubicBezTo>
                    <a:pt x="414" y="73"/>
                    <a:pt x="417" y="73"/>
                    <a:pt x="418" y="72"/>
                  </a:cubicBezTo>
                  <a:cubicBezTo>
                    <a:pt x="418" y="72"/>
                    <a:pt x="418" y="71"/>
                    <a:pt x="419" y="71"/>
                  </a:cubicBezTo>
                  <a:cubicBezTo>
                    <a:pt x="419" y="71"/>
                    <a:pt x="420" y="71"/>
                    <a:pt x="421" y="71"/>
                  </a:cubicBezTo>
                  <a:cubicBezTo>
                    <a:pt x="422" y="71"/>
                    <a:pt x="430" y="69"/>
                    <a:pt x="431" y="69"/>
                  </a:cubicBezTo>
                  <a:cubicBezTo>
                    <a:pt x="433" y="67"/>
                    <a:pt x="429" y="64"/>
                    <a:pt x="428" y="64"/>
                  </a:cubicBezTo>
                  <a:cubicBezTo>
                    <a:pt x="428" y="64"/>
                    <a:pt x="427" y="63"/>
                    <a:pt x="428" y="63"/>
                  </a:cubicBezTo>
                  <a:cubicBezTo>
                    <a:pt x="428" y="63"/>
                    <a:pt x="428" y="63"/>
                    <a:pt x="429" y="63"/>
                  </a:cubicBezTo>
                  <a:cubicBezTo>
                    <a:pt x="429" y="64"/>
                    <a:pt x="430" y="63"/>
                    <a:pt x="431" y="64"/>
                  </a:cubicBezTo>
                  <a:cubicBezTo>
                    <a:pt x="431" y="62"/>
                    <a:pt x="432" y="61"/>
                    <a:pt x="431" y="60"/>
                  </a:cubicBezTo>
                  <a:cubicBezTo>
                    <a:pt x="431" y="59"/>
                    <a:pt x="429" y="60"/>
                    <a:pt x="429" y="60"/>
                  </a:cubicBezTo>
                  <a:cubicBezTo>
                    <a:pt x="429" y="58"/>
                    <a:pt x="428" y="57"/>
                    <a:pt x="428" y="56"/>
                  </a:cubicBezTo>
                  <a:cubicBezTo>
                    <a:pt x="427" y="56"/>
                    <a:pt x="424" y="56"/>
                    <a:pt x="423" y="54"/>
                  </a:cubicBezTo>
                  <a:cubicBezTo>
                    <a:pt x="422" y="53"/>
                    <a:pt x="423" y="52"/>
                    <a:pt x="421" y="51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8" y="51"/>
                    <a:pt x="417" y="51"/>
                  </a:cubicBezTo>
                  <a:cubicBezTo>
                    <a:pt x="417" y="51"/>
                    <a:pt x="416" y="52"/>
                    <a:pt x="416" y="52"/>
                  </a:cubicBezTo>
                  <a:cubicBezTo>
                    <a:pt x="415" y="52"/>
                    <a:pt x="415" y="51"/>
                    <a:pt x="414" y="51"/>
                  </a:cubicBezTo>
                  <a:cubicBezTo>
                    <a:pt x="414" y="51"/>
                    <a:pt x="407" y="52"/>
                    <a:pt x="406" y="53"/>
                  </a:cubicBezTo>
                  <a:cubicBezTo>
                    <a:pt x="406" y="53"/>
                    <a:pt x="406" y="54"/>
                    <a:pt x="405" y="54"/>
                  </a:cubicBezTo>
                  <a:cubicBezTo>
                    <a:pt x="404" y="55"/>
                    <a:pt x="402" y="55"/>
                    <a:pt x="401" y="56"/>
                  </a:cubicBezTo>
                  <a:cubicBezTo>
                    <a:pt x="401" y="54"/>
                    <a:pt x="402" y="53"/>
                    <a:pt x="402" y="51"/>
                  </a:cubicBezTo>
                  <a:cubicBezTo>
                    <a:pt x="402" y="51"/>
                    <a:pt x="400" y="51"/>
                    <a:pt x="399" y="51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97" y="50"/>
                    <a:pt x="397" y="51"/>
                    <a:pt x="395" y="51"/>
                  </a:cubicBezTo>
                  <a:cubicBezTo>
                    <a:pt x="394" y="50"/>
                    <a:pt x="395" y="50"/>
                    <a:pt x="395" y="50"/>
                  </a:cubicBezTo>
                  <a:cubicBezTo>
                    <a:pt x="396" y="49"/>
                    <a:pt x="393" y="50"/>
                    <a:pt x="393" y="50"/>
                  </a:cubicBezTo>
                  <a:cubicBezTo>
                    <a:pt x="393" y="50"/>
                    <a:pt x="394" y="48"/>
                    <a:pt x="394" y="48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7"/>
                    <a:pt x="395" y="46"/>
                    <a:pt x="395" y="46"/>
                  </a:cubicBezTo>
                  <a:cubicBezTo>
                    <a:pt x="394" y="46"/>
                    <a:pt x="393" y="46"/>
                    <a:pt x="392" y="46"/>
                  </a:cubicBezTo>
                  <a:cubicBezTo>
                    <a:pt x="392" y="46"/>
                    <a:pt x="392" y="45"/>
                    <a:pt x="392" y="45"/>
                  </a:cubicBezTo>
                  <a:cubicBezTo>
                    <a:pt x="391" y="45"/>
                    <a:pt x="390" y="45"/>
                    <a:pt x="389" y="45"/>
                  </a:cubicBezTo>
                  <a:cubicBezTo>
                    <a:pt x="389" y="45"/>
                    <a:pt x="388" y="44"/>
                    <a:pt x="387" y="44"/>
                  </a:cubicBezTo>
                  <a:cubicBezTo>
                    <a:pt x="386" y="44"/>
                    <a:pt x="386" y="46"/>
                    <a:pt x="385" y="46"/>
                  </a:cubicBezTo>
                  <a:cubicBezTo>
                    <a:pt x="383" y="46"/>
                    <a:pt x="383" y="45"/>
                    <a:pt x="381" y="45"/>
                  </a:cubicBezTo>
                  <a:cubicBezTo>
                    <a:pt x="381" y="46"/>
                    <a:pt x="381" y="46"/>
                    <a:pt x="381" y="46"/>
                  </a:cubicBezTo>
                  <a:cubicBezTo>
                    <a:pt x="379" y="46"/>
                    <a:pt x="379" y="46"/>
                    <a:pt x="378" y="46"/>
                  </a:cubicBezTo>
                  <a:cubicBezTo>
                    <a:pt x="377" y="47"/>
                    <a:pt x="378" y="47"/>
                    <a:pt x="377" y="48"/>
                  </a:cubicBezTo>
                  <a:cubicBezTo>
                    <a:pt x="377" y="48"/>
                    <a:pt x="374" y="50"/>
                    <a:pt x="373" y="51"/>
                  </a:cubicBezTo>
                  <a:cubicBezTo>
                    <a:pt x="373" y="51"/>
                    <a:pt x="373" y="51"/>
                    <a:pt x="373" y="51"/>
                  </a:cubicBezTo>
                  <a:cubicBezTo>
                    <a:pt x="373" y="51"/>
                    <a:pt x="373" y="52"/>
                    <a:pt x="373" y="53"/>
                  </a:cubicBezTo>
                  <a:cubicBezTo>
                    <a:pt x="374" y="54"/>
                    <a:pt x="375" y="54"/>
                    <a:pt x="376" y="55"/>
                  </a:cubicBezTo>
                  <a:cubicBezTo>
                    <a:pt x="375" y="55"/>
                    <a:pt x="375" y="55"/>
                    <a:pt x="374" y="55"/>
                  </a:cubicBezTo>
                  <a:cubicBezTo>
                    <a:pt x="374" y="55"/>
                    <a:pt x="373" y="54"/>
                    <a:pt x="373" y="54"/>
                  </a:cubicBezTo>
                  <a:cubicBezTo>
                    <a:pt x="371" y="54"/>
                    <a:pt x="371" y="55"/>
                    <a:pt x="371" y="55"/>
                  </a:cubicBezTo>
                  <a:cubicBezTo>
                    <a:pt x="369" y="55"/>
                    <a:pt x="366" y="55"/>
                    <a:pt x="364" y="55"/>
                  </a:cubicBezTo>
                  <a:cubicBezTo>
                    <a:pt x="364" y="55"/>
                    <a:pt x="364" y="56"/>
                    <a:pt x="364" y="56"/>
                  </a:cubicBezTo>
                  <a:cubicBezTo>
                    <a:pt x="365" y="56"/>
                    <a:pt x="365" y="56"/>
                    <a:pt x="366" y="56"/>
                  </a:cubicBezTo>
                  <a:cubicBezTo>
                    <a:pt x="367" y="57"/>
                    <a:pt x="367" y="58"/>
                    <a:pt x="367" y="60"/>
                  </a:cubicBezTo>
                  <a:cubicBezTo>
                    <a:pt x="367" y="60"/>
                    <a:pt x="366" y="60"/>
                    <a:pt x="366" y="60"/>
                  </a:cubicBezTo>
                  <a:cubicBezTo>
                    <a:pt x="366" y="61"/>
                    <a:pt x="366" y="61"/>
                    <a:pt x="366" y="61"/>
                  </a:cubicBezTo>
                  <a:cubicBezTo>
                    <a:pt x="365" y="61"/>
                    <a:pt x="367" y="58"/>
                    <a:pt x="366" y="57"/>
                  </a:cubicBezTo>
                  <a:cubicBezTo>
                    <a:pt x="363" y="56"/>
                    <a:pt x="363" y="57"/>
                    <a:pt x="361" y="58"/>
                  </a:cubicBezTo>
                  <a:cubicBezTo>
                    <a:pt x="360" y="59"/>
                    <a:pt x="360" y="60"/>
                    <a:pt x="359" y="60"/>
                  </a:cubicBezTo>
                  <a:cubicBezTo>
                    <a:pt x="359" y="60"/>
                    <a:pt x="358" y="59"/>
                    <a:pt x="357" y="60"/>
                  </a:cubicBezTo>
                  <a:cubicBezTo>
                    <a:pt x="357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1"/>
                  </a:cubicBezTo>
                  <a:cubicBezTo>
                    <a:pt x="356" y="61"/>
                    <a:pt x="356" y="60"/>
                    <a:pt x="356" y="60"/>
                  </a:cubicBezTo>
                  <a:cubicBezTo>
                    <a:pt x="355" y="59"/>
                    <a:pt x="355" y="59"/>
                    <a:pt x="355" y="59"/>
                  </a:cubicBezTo>
                  <a:cubicBezTo>
                    <a:pt x="355" y="59"/>
                    <a:pt x="355" y="60"/>
                    <a:pt x="355" y="61"/>
                  </a:cubicBezTo>
                  <a:cubicBezTo>
                    <a:pt x="354" y="61"/>
                    <a:pt x="353" y="61"/>
                    <a:pt x="352" y="61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53" y="60"/>
                    <a:pt x="353" y="59"/>
                    <a:pt x="354" y="58"/>
                  </a:cubicBezTo>
                  <a:cubicBezTo>
                    <a:pt x="355" y="59"/>
                    <a:pt x="355" y="57"/>
                    <a:pt x="354" y="57"/>
                  </a:cubicBezTo>
                  <a:cubicBezTo>
                    <a:pt x="352" y="56"/>
                    <a:pt x="351" y="57"/>
                    <a:pt x="350" y="57"/>
                  </a:cubicBezTo>
                  <a:cubicBezTo>
                    <a:pt x="350" y="57"/>
                    <a:pt x="349" y="57"/>
                    <a:pt x="348" y="56"/>
                  </a:cubicBezTo>
                  <a:cubicBezTo>
                    <a:pt x="347" y="58"/>
                    <a:pt x="347" y="58"/>
                    <a:pt x="347" y="58"/>
                  </a:cubicBezTo>
                  <a:cubicBezTo>
                    <a:pt x="346" y="58"/>
                    <a:pt x="346" y="57"/>
                    <a:pt x="346" y="57"/>
                  </a:cubicBezTo>
                  <a:cubicBezTo>
                    <a:pt x="345" y="56"/>
                    <a:pt x="343" y="57"/>
                    <a:pt x="343" y="57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3" y="57"/>
                    <a:pt x="343" y="57"/>
                    <a:pt x="342" y="58"/>
                  </a:cubicBezTo>
                  <a:cubicBezTo>
                    <a:pt x="342" y="57"/>
                    <a:pt x="341" y="57"/>
                    <a:pt x="341" y="57"/>
                  </a:cubicBezTo>
                  <a:cubicBezTo>
                    <a:pt x="337" y="57"/>
                    <a:pt x="341" y="58"/>
                    <a:pt x="338" y="59"/>
                  </a:cubicBezTo>
                  <a:cubicBezTo>
                    <a:pt x="337" y="59"/>
                    <a:pt x="335" y="59"/>
                    <a:pt x="334" y="59"/>
                  </a:cubicBezTo>
                  <a:cubicBezTo>
                    <a:pt x="333" y="59"/>
                    <a:pt x="332" y="60"/>
                    <a:pt x="332" y="60"/>
                  </a:cubicBezTo>
                  <a:cubicBezTo>
                    <a:pt x="330" y="60"/>
                    <a:pt x="330" y="60"/>
                    <a:pt x="328" y="60"/>
                  </a:cubicBezTo>
                  <a:cubicBezTo>
                    <a:pt x="328" y="60"/>
                    <a:pt x="326" y="61"/>
                    <a:pt x="326" y="61"/>
                  </a:cubicBezTo>
                  <a:cubicBezTo>
                    <a:pt x="325" y="61"/>
                    <a:pt x="325" y="60"/>
                    <a:pt x="324" y="60"/>
                  </a:cubicBezTo>
                  <a:cubicBezTo>
                    <a:pt x="322" y="60"/>
                    <a:pt x="322" y="61"/>
                    <a:pt x="321" y="62"/>
                  </a:cubicBezTo>
                  <a:cubicBezTo>
                    <a:pt x="320" y="62"/>
                    <a:pt x="320" y="62"/>
                    <a:pt x="319" y="62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18" y="63"/>
                    <a:pt x="317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3" y="63"/>
                    <a:pt x="311" y="63"/>
                  </a:cubicBezTo>
                  <a:cubicBezTo>
                    <a:pt x="311" y="63"/>
                    <a:pt x="311" y="64"/>
                    <a:pt x="312" y="64"/>
                  </a:cubicBezTo>
                  <a:cubicBezTo>
                    <a:pt x="312" y="64"/>
                    <a:pt x="313" y="64"/>
                    <a:pt x="313" y="64"/>
                  </a:cubicBezTo>
                  <a:cubicBezTo>
                    <a:pt x="313" y="64"/>
                    <a:pt x="313" y="65"/>
                    <a:pt x="314" y="65"/>
                  </a:cubicBezTo>
                  <a:cubicBezTo>
                    <a:pt x="313" y="65"/>
                    <a:pt x="314" y="65"/>
                    <a:pt x="313" y="66"/>
                  </a:cubicBezTo>
                  <a:cubicBezTo>
                    <a:pt x="313" y="66"/>
                    <a:pt x="312" y="66"/>
                    <a:pt x="312" y="66"/>
                  </a:cubicBezTo>
                  <a:cubicBezTo>
                    <a:pt x="311" y="67"/>
                    <a:pt x="311" y="67"/>
                    <a:pt x="311" y="69"/>
                  </a:cubicBezTo>
                  <a:cubicBezTo>
                    <a:pt x="310" y="68"/>
                    <a:pt x="309" y="68"/>
                    <a:pt x="307" y="67"/>
                  </a:cubicBezTo>
                  <a:cubicBezTo>
                    <a:pt x="307" y="67"/>
                    <a:pt x="307" y="69"/>
                    <a:pt x="306" y="69"/>
                  </a:cubicBezTo>
                  <a:cubicBezTo>
                    <a:pt x="307" y="69"/>
                    <a:pt x="308" y="69"/>
                    <a:pt x="309" y="69"/>
                  </a:cubicBezTo>
                  <a:cubicBezTo>
                    <a:pt x="309" y="69"/>
                    <a:pt x="309" y="70"/>
                    <a:pt x="310" y="71"/>
                  </a:cubicBezTo>
                  <a:cubicBezTo>
                    <a:pt x="310" y="71"/>
                    <a:pt x="310" y="71"/>
                    <a:pt x="310" y="71"/>
                  </a:cubicBezTo>
                  <a:cubicBezTo>
                    <a:pt x="308" y="71"/>
                    <a:pt x="308" y="71"/>
                    <a:pt x="306" y="71"/>
                  </a:cubicBezTo>
                  <a:cubicBezTo>
                    <a:pt x="306" y="71"/>
                    <a:pt x="306" y="72"/>
                    <a:pt x="306" y="72"/>
                  </a:cubicBezTo>
                  <a:cubicBezTo>
                    <a:pt x="307" y="73"/>
                    <a:pt x="308" y="73"/>
                    <a:pt x="308" y="74"/>
                  </a:cubicBezTo>
                  <a:cubicBezTo>
                    <a:pt x="309" y="74"/>
                    <a:pt x="312" y="79"/>
                    <a:pt x="311" y="79"/>
                  </a:cubicBezTo>
                  <a:cubicBezTo>
                    <a:pt x="310" y="80"/>
                    <a:pt x="306" y="79"/>
                    <a:pt x="308" y="78"/>
                  </a:cubicBezTo>
                  <a:cubicBezTo>
                    <a:pt x="310" y="78"/>
                    <a:pt x="308" y="76"/>
                    <a:pt x="307" y="76"/>
                  </a:cubicBezTo>
                  <a:cubicBezTo>
                    <a:pt x="305" y="76"/>
                    <a:pt x="304" y="77"/>
                    <a:pt x="303" y="77"/>
                  </a:cubicBezTo>
                  <a:cubicBezTo>
                    <a:pt x="302" y="77"/>
                    <a:pt x="302" y="76"/>
                    <a:pt x="301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299" y="77"/>
                    <a:pt x="299" y="76"/>
                    <a:pt x="298" y="76"/>
                  </a:cubicBezTo>
                  <a:cubicBezTo>
                    <a:pt x="296" y="76"/>
                    <a:pt x="294" y="77"/>
                    <a:pt x="293" y="77"/>
                  </a:cubicBezTo>
                  <a:cubicBezTo>
                    <a:pt x="292" y="77"/>
                    <a:pt x="291" y="77"/>
                    <a:pt x="290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8" y="78"/>
                    <a:pt x="287" y="77"/>
                    <a:pt x="286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4" y="78"/>
                    <a:pt x="284" y="78"/>
                    <a:pt x="283" y="78"/>
                  </a:cubicBezTo>
                  <a:cubicBezTo>
                    <a:pt x="283" y="78"/>
                    <a:pt x="282" y="80"/>
                    <a:pt x="282" y="80"/>
                  </a:cubicBezTo>
                  <a:cubicBezTo>
                    <a:pt x="282" y="81"/>
                    <a:pt x="282" y="81"/>
                    <a:pt x="282" y="82"/>
                  </a:cubicBezTo>
                  <a:cubicBezTo>
                    <a:pt x="282" y="82"/>
                    <a:pt x="281" y="84"/>
                    <a:pt x="281" y="85"/>
                  </a:cubicBezTo>
                  <a:cubicBezTo>
                    <a:pt x="280" y="88"/>
                    <a:pt x="282" y="89"/>
                    <a:pt x="285" y="90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6" y="91"/>
                    <a:pt x="288" y="91"/>
                    <a:pt x="288" y="91"/>
                  </a:cubicBezTo>
                  <a:cubicBezTo>
                    <a:pt x="289" y="91"/>
                    <a:pt x="289" y="92"/>
                    <a:pt x="290" y="93"/>
                  </a:cubicBezTo>
                  <a:cubicBezTo>
                    <a:pt x="291" y="93"/>
                    <a:pt x="293" y="94"/>
                    <a:pt x="293" y="94"/>
                  </a:cubicBezTo>
                  <a:cubicBezTo>
                    <a:pt x="293" y="95"/>
                    <a:pt x="294" y="95"/>
                    <a:pt x="294" y="96"/>
                  </a:cubicBezTo>
                  <a:cubicBezTo>
                    <a:pt x="294" y="97"/>
                    <a:pt x="292" y="98"/>
                    <a:pt x="292" y="99"/>
                  </a:cubicBezTo>
                  <a:cubicBezTo>
                    <a:pt x="292" y="101"/>
                    <a:pt x="293" y="102"/>
                    <a:pt x="293" y="103"/>
                  </a:cubicBezTo>
                  <a:cubicBezTo>
                    <a:pt x="293" y="104"/>
                    <a:pt x="293" y="105"/>
                    <a:pt x="293" y="105"/>
                  </a:cubicBezTo>
                  <a:cubicBezTo>
                    <a:pt x="292" y="105"/>
                    <a:pt x="292" y="106"/>
                    <a:pt x="290" y="106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5" y="110"/>
                    <a:pt x="295" y="110"/>
                  </a:cubicBezTo>
                  <a:cubicBezTo>
                    <a:pt x="296" y="110"/>
                    <a:pt x="298" y="109"/>
                    <a:pt x="298" y="109"/>
                  </a:cubicBezTo>
                  <a:cubicBezTo>
                    <a:pt x="298" y="109"/>
                    <a:pt x="299" y="109"/>
                    <a:pt x="299" y="109"/>
                  </a:cubicBezTo>
                  <a:cubicBezTo>
                    <a:pt x="300" y="109"/>
                    <a:pt x="300" y="110"/>
                    <a:pt x="300" y="110"/>
                  </a:cubicBezTo>
                  <a:cubicBezTo>
                    <a:pt x="301" y="110"/>
                    <a:pt x="301" y="110"/>
                    <a:pt x="301" y="110"/>
                  </a:cubicBezTo>
                  <a:cubicBezTo>
                    <a:pt x="303" y="111"/>
                    <a:pt x="303" y="113"/>
                    <a:pt x="303" y="114"/>
                  </a:cubicBezTo>
                  <a:cubicBezTo>
                    <a:pt x="303" y="114"/>
                    <a:pt x="302" y="114"/>
                    <a:pt x="301" y="113"/>
                  </a:cubicBezTo>
                  <a:cubicBezTo>
                    <a:pt x="301" y="113"/>
                    <a:pt x="301" y="111"/>
                    <a:pt x="301" y="111"/>
                  </a:cubicBezTo>
                  <a:cubicBezTo>
                    <a:pt x="301" y="111"/>
                    <a:pt x="300" y="111"/>
                    <a:pt x="300" y="111"/>
                  </a:cubicBezTo>
                  <a:cubicBezTo>
                    <a:pt x="300" y="111"/>
                    <a:pt x="299" y="110"/>
                    <a:pt x="299" y="110"/>
                  </a:cubicBezTo>
                  <a:cubicBezTo>
                    <a:pt x="298" y="110"/>
                    <a:pt x="298" y="111"/>
                    <a:pt x="297" y="111"/>
                  </a:cubicBezTo>
                  <a:cubicBezTo>
                    <a:pt x="296" y="112"/>
                    <a:pt x="291" y="111"/>
                    <a:pt x="290" y="110"/>
                  </a:cubicBezTo>
                  <a:cubicBezTo>
                    <a:pt x="290" y="110"/>
                    <a:pt x="290" y="109"/>
                    <a:pt x="290" y="109"/>
                  </a:cubicBezTo>
                  <a:cubicBezTo>
                    <a:pt x="288" y="108"/>
                    <a:pt x="288" y="108"/>
                    <a:pt x="288" y="108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7"/>
                    <a:pt x="287" y="107"/>
                  </a:cubicBezTo>
                  <a:cubicBezTo>
                    <a:pt x="287" y="107"/>
                    <a:pt x="286" y="108"/>
                    <a:pt x="286" y="108"/>
                  </a:cubicBezTo>
                  <a:cubicBezTo>
                    <a:pt x="285" y="109"/>
                    <a:pt x="285" y="109"/>
                    <a:pt x="284" y="109"/>
                  </a:cubicBezTo>
                  <a:cubicBezTo>
                    <a:pt x="286" y="107"/>
                    <a:pt x="286" y="107"/>
                    <a:pt x="287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8" y="100"/>
                    <a:pt x="287" y="100"/>
                    <a:pt x="289" y="98"/>
                  </a:cubicBezTo>
                  <a:cubicBezTo>
                    <a:pt x="289" y="97"/>
                    <a:pt x="293" y="95"/>
                    <a:pt x="290" y="94"/>
                  </a:cubicBezTo>
                  <a:cubicBezTo>
                    <a:pt x="288" y="94"/>
                    <a:pt x="285" y="95"/>
                    <a:pt x="283" y="94"/>
                  </a:cubicBezTo>
                  <a:cubicBezTo>
                    <a:pt x="282" y="94"/>
                    <a:pt x="281" y="92"/>
                    <a:pt x="280" y="92"/>
                  </a:cubicBezTo>
                  <a:cubicBezTo>
                    <a:pt x="280" y="91"/>
                    <a:pt x="280" y="92"/>
                    <a:pt x="279" y="92"/>
                  </a:cubicBezTo>
                  <a:cubicBezTo>
                    <a:pt x="279" y="91"/>
                    <a:pt x="279" y="90"/>
                    <a:pt x="278" y="90"/>
                  </a:cubicBezTo>
                  <a:cubicBezTo>
                    <a:pt x="278" y="90"/>
                    <a:pt x="274" y="89"/>
                    <a:pt x="274" y="89"/>
                  </a:cubicBezTo>
                  <a:cubicBezTo>
                    <a:pt x="271" y="89"/>
                    <a:pt x="269" y="91"/>
                    <a:pt x="267" y="92"/>
                  </a:cubicBezTo>
                  <a:cubicBezTo>
                    <a:pt x="268" y="92"/>
                    <a:pt x="268" y="92"/>
                    <a:pt x="269" y="92"/>
                  </a:cubicBezTo>
                  <a:cubicBezTo>
                    <a:pt x="269" y="92"/>
                    <a:pt x="270" y="92"/>
                    <a:pt x="270" y="93"/>
                  </a:cubicBezTo>
                  <a:cubicBezTo>
                    <a:pt x="270" y="93"/>
                    <a:pt x="269" y="95"/>
                    <a:pt x="268" y="95"/>
                  </a:cubicBezTo>
                  <a:cubicBezTo>
                    <a:pt x="268" y="95"/>
                    <a:pt x="267" y="95"/>
                    <a:pt x="267" y="95"/>
                  </a:cubicBezTo>
                  <a:cubicBezTo>
                    <a:pt x="265" y="94"/>
                    <a:pt x="264" y="93"/>
                    <a:pt x="261" y="93"/>
                  </a:cubicBezTo>
                  <a:cubicBezTo>
                    <a:pt x="261" y="94"/>
                    <a:pt x="261" y="95"/>
                    <a:pt x="260" y="96"/>
                  </a:cubicBezTo>
                  <a:cubicBezTo>
                    <a:pt x="261" y="97"/>
                    <a:pt x="262" y="96"/>
                    <a:pt x="262" y="97"/>
                  </a:cubicBezTo>
                  <a:cubicBezTo>
                    <a:pt x="263" y="97"/>
                    <a:pt x="263" y="98"/>
                    <a:pt x="263" y="98"/>
                  </a:cubicBezTo>
                  <a:cubicBezTo>
                    <a:pt x="264" y="98"/>
                    <a:pt x="264" y="98"/>
                    <a:pt x="265" y="98"/>
                  </a:cubicBezTo>
                  <a:cubicBezTo>
                    <a:pt x="265" y="98"/>
                    <a:pt x="265" y="99"/>
                    <a:pt x="266" y="99"/>
                  </a:cubicBezTo>
                  <a:cubicBezTo>
                    <a:pt x="266" y="99"/>
                    <a:pt x="267" y="99"/>
                    <a:pt x="267" y="99"/>
                  </a:cubicBezTo>
                  <a:cubicBezTo>
                    <a:pt x="267" y="99"/>
                    <a:pt x="267" y="100"/>
                    <a:pt x="268" y="101"/>
                  </a:cubicBezTo>
                  <a:cubicBezTo>
                    <a:pt x="267" y="100"/>
                    <a:pt x="267" y="101"/>
                    <a:pt x="267" y="101"/>
                  </a:cubicBezTo>
                  <a:cubicBezTo>
                    <a:pt x="267" y="101"/>
                    <a:pt x="267" y="101"/>
                    <a:pt x="267" y="101"/>
                  </a:cubicBezTo>
                  <a:cubicBezTo>
                    <a:pt x="265" y="101"/>
                    <a:pt x="263" y="101"/>
                    <a:pt x="262" y="101"/>
                  </a:cubicBezTo>
                  <a:cubicBezTo>
                    <a:pt x="262" y="101"/>
                    <a:pt x="262" y="101"/>
                    <a:pt x="262" y="101"/>
                  </a:cubicBezTo>
                  <a:cubicBezTo>
                    <a:pt x="261" y="101"/>
                    <a:pt x="259" y="100"/>
                    <a:pt x="259" y="101"/>
                  </a:cubicBezTo>
                  <a:cubicBezTo>
                    <a:pt x="258" y="101"/>
                    <a:pt x="259" y="102"/>
                    <a:pt x="257" y="101"/>
                  </a:cubicBezTo>
                  <a:cubicBezTo>
                    <a:pt x="257" y="101"/>
                    <a:pt x="256" y="100"/>
                    <a:pt x="255" y="100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7" y="99"/>
                    <a:pt x="254" y="96"/>
                    <a:pt x="254" y="95"/>
                  </a:cubicBezTo>
                  <a:cubicBezTo>
                    <a:pt x="254" y="95"/>
                    <a:pt x="254" y="94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3" y="93"/>
                    <a:pt x="254" y="92"/>
                    <a:pt x="254" y="92"/>
                  </a:cubicBezTo>
                  <a:cubicBezTo>
                    <a:pt x="254" y="92"/>
                    <a:pt x="255" y="91"/>
                    <a:pt x="255" y="91"/>
                  </a:cubicBezTo>
                  <a:cubicBezTo>
                    <a:pt x="254" y="90"/>
                    <a:pt x="253" y="89"/>
                    <a:pt x="254" y="88"/>
                  </a:cubicBezTo>
                  <a:cubicBezTo>
                    <a:pt x="254" y="87"/>
                    <a:pt x="254" y="88"/>
                    <a:pt x="254" y="87"/>
                  </a:cubicBezTo>
                  <a:cubicBezTo>
                    <a:pt x="254" y="87"/>
                    <a:pt x="253" y="85"/>
                    <a:pt x="253" y="85"/>
                  </a:cubicBezTo>
                  <a:cubicBezTo>
                    <a:pt x="252" y="85"/>
                    <a:pt x="252" y="85"/>
                    <a:pt x="251" y="85"/>
                  </a:cubicBezTo>
                  <a:cubicBezTo>
                    <a:pt x="252" y="87"/>
                    <a:pt x="253" y="90"/>
                    <a:pt x="252" y="93"/>
                  </a:cubicBezTo>
                  <a:cubicBezTo>
                    <a:pt x="252" y="94"/>
                    <a:pt x="250" y="96"/>
                    <a:pt x="250" y="96"/>
                  </a:cubicBezTo>
                  <a:cubicBezTo>
                    <a:pt x="249" y="96"/>
                    <a:pt x="248" y="96"/>
                    <a:pt x="248" y="97"/>
                  </a:cubicBezTo>
                  <a:cubicBezTo>
                    <a:pt x="248" y="97"/>
                    <a:pt x="248" y="98"/>
                    <a:pt x="248" y="99"/>
                  </a:cubicBezTo>
                  <a:cubicBezTo>
                    <a:pt x="248" y="99"/>
                    <a:pt x="247" y="100"/>
                    <a:pt x="247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7" y="102"/>
                    <a:pt x="248" y="102"/>
                    <a:pt x="249" y="103"/>
                  </a:cubicBezTo>
                  <a:cubicBezTo>
                    <a:pt x="249" y="104"/>
                    <a:pt x="250" y="106"/>
                    <a:pt x="250" y="107"/>
                  </a:cubicBezTo>
                  <a:cubicBezTo>
                    <a:pt x="250" y="107"/>
                    <a:pt x="249" y="108"/>
                    <a:pt x="249" y="109"/>
                  </a:cubicBezTo>
                  <a:cubicBezTo>
                    <a:pt x="249" y="109"/>
                    <a:pt x="249" y="111"/>
                    <a:pt x="249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3"/>
                    <a:pt x="250" y="114"/>
                    <a:pt x="250" y="115"/>
                  </a:cubicBezTo>
                  <a:cubicBezTo>
                    <a:pt x="250" y="114"/>
                    <a:pt x="250" y="115"/>
                    <a:pt x="251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3" y="114"/>
                    <a:pt x="254" y="114"/>
                    <a:pt x="255" y="114"/>
                  </a:cubicBezTo>
                  <a:cubicBezTo>
                    <a:pt x="256" y="114"/>
                    <a:pt x="257" y="113"/>
                    <a:pt x="257" y="113"/>
                  </a:cubicBezTo>
                  <a:cubicBezTo>
                    <a:pt x="259" y="112"/>
                    <a:pt x="265" y="114"/>
                    <a:pt x="266" y="115"/>
                  </a:cubicBezTo>
                  <a:cubicBezTo>
                    <a:pt x="267" y="115"/>
                    <a:pt x="266" y="117"/>
                    <a:pt x="267" y="118"/>
                  </a:cubicBezTo>
                  <a:cubicBezTo>
                    <a:pt x="267" y="118"/>
                    <a:pt x="268" y="118"/>
                    <a:pt x="268" y="119"/>
                  </a:cubicBezTo>
                  <a:cubicBezTo>
                    <a:pt x="269" y="119"/>
                    <a:pt x="268" y="120"/>
                    <a:pt x="269" y="121"/>
                  </a:cubicBezTo>
                  <a:cubicBezTo>
                    <a:pt x="269" y="121"/>
                    <a:pt x="269" y="121"/>
                    <a:pt x="270" y="122"/>
                  </a:cubicBezTo>
                  <a:cubicBezTo>
                    <a:pt x="268" y="123"/>
                    <a:pt x="266" y="123"/>
                    <a:pt x="267" y="126"/>
                  </a:cubicBezTo>
                  <a:cubicBezTo>
                    <a:pt x="267" y="126"/>
                    <a:pt x="268" y="126"/>
                    <a:pt x="268" y="126"/>
                  </a:cubicBezTo>
                  <a:cubicBezTo>
                    <a:pt x="268" y="126"/>
                    <a:pt x="269" y="127"/>
                    <a:pt x="269" y="127"/>
                  </a:cubicBezTo>
                  <a:cubicBezTo>
                    <a:pt x="271" y="128"/>
                    <a:pt x="274" y="128"/>
                    <a:pt x="275" y="129"/>
                  </a:cubicBezTo>
                  <a:cubicBezTo>
                    <a:pt x="276" y="129"/>
                    <a:pt x="276" y="129"/>
                    <a:pt x="276" y="130"/>
                  </a:cubicBezTo>
                  <a:cubicBezTo>
                    <a:pt x="274" y="130"/>
                    <a:pt x="272" y="130"/>
                    <a:pt x="270" y="129"/>
                  </a:cubicBezTo>
                  <a:cubicBezTo>
                    <a:pt x="270" y="129"/>
                    <a:pt x="270" y="128"/>
                    <a:pt x="270" y="128"/>
                  </a:cubicBezTo>
                  <a:cubicBezTo>
                    <a:pt x="269" y="128"/>
                    <a:pt x="268" y="128"/>
                    <a:pt x="268" y="129"/>
                  </a:cubicBezTo>
                  <a:cubicBezTo>
                    <a:pt x="268" y="129"/>
                    <a:pt x="268" y="130"/>
                    <a:pt x="268" y="130"/>
                  </a:cubicBezTo>
                  <a:cubicBezTo>
                    <a:pt x="268" y="130"/>
                    <a:pt x="268" y="131"/>
                    <a:pt x="268" y="131"/>
                  </a:cubicBezTo>
                  <a:cubicBezTo>
                    <a:pt x="268" y="131"/>
                    <a:pt x="266" y="130"/>
                    <a:pt x="266" y="129"/>
                  </a:cubicBezTo>
                  <a:cubicBezTo>
                    <a:pt x="265" y="129"/>
                    <a:pt x="265" y="128"/>
                    <a:pt x="264" y="128"/>
                  </a:cubicBezTo>
                  <a:cubicBezTo>
                    <a:pt x="264" y="125"/>
                    <a:pt x="265" y="123"/>
                    <a:pt x="264" y="119"/>
                  </a:cubicBezTo>
                  <a:cubicBezTo>
                    <a:pt x="264" y="119"/>
                    <a:pt x="264" y="119"/>
                    <a:pt x="263" y="118"/>
                  </a:cubicBezTo>
                  <a:cubicBezTo>
                    <a:pt x="263" y="118"/>
                    <a:pt x="262" y="116"/>
                    <a:pt x="262" y="115"/>
                  </a:cubicBezTo>
                  <a:cubicBezTo>
                    <a:pt x="261" y="115"/>
                    <a:pt x="260" y="115"/>
                    <a:pt x="259" y="115"/>
                  </a:cubicBezTo>
                  <a:cubicBezTo>
                    <a:pt x="259" y="115"/>
                    <a:pt x="259" y="116"/>
                    <a:pt x="259" y="116"/>
                  </a:cubicBezTo>
                  <a:cubicBezTo>
                    <a:pt x="257" y="117"/>
                    <a:pt x="254" y="116"/>
                    <a:pt x="253" y="117"/>
                  </a:cubicBezTo>
                  <a:cubicBezTo>
                    <a:pt x="252" y="118"/>
                    <a:pt x="252" y="119"/>
                    <a:pt x="252" y="120"/>
                  </a:cubicBezTo>
                  <a:cubicBezTo>
                    <a:pt x="252" y="120"/>
                    <a:pt x="251" y="121"/>
                    <a:pt x="251" y="121"/>
                  </a:cubicBezTo>
                  <a:cubicBezTo>
                    <a:pt x="252" y="121"/>
                    <a:pt x="253" y="122"/>
                    <a:pt x="253" y="122"/>
                  </a:cubicBezTo>
                  <a:cubicBezTo>
                    <a:pt x="253" y="123"/>
                    <a:pt x="252" y="125"/>
                    <a:pt x="252" y="125"/>
                  </a:cubicBezTo>
                  <a:cubicBezTo>
                    <a:pt x="252" y="126"/>
                    <a:pt x="251" y="127"/>
                    <a:pt x="251" y="127"/>
                  </a:cubicBezTo>
                  <a:cubicBezTo>
                    <a:pt x="251" y="127"/>
                    <a:pt x="251" y="128"/>
                    <a:pt x="251" y="128"/>
                  </a:cubicBezTo>
                  <a:cubicBezTo>
                    <a:pt x="251" y="128"/>
                    <a:pt x="252" y="129"/>
                    <a:pt x="251" y="129"/>
                  </a:cubicBezTo>
                  <a:cubicBezTo>
                    <a:pt x="249" y="133"/>
                    <a:pt x="249" y="133"/>
                    <a:pt x="249" y="133"/>
                  </a:cubicBezTo>
                  <a:cubicBezTo>
                    <a:pt x="248" y="133"/>
                    <a:pt x="246" y="133"/>
                    <a:pt x="245" y="133"/>
                  </a:cubicBezTo>
                  <a:cubicBezTo>
                    <a:pt x="245" y="133"/>
                    <a:pt x="242" y="134"/>
                    <a:pt x="242" y="134"/>
                  </a:cubicBezTo>
                  <a:cubicBezTo>
                    <a:pt x="242" y="134"/>
                    <a:pt x="241" y="135"/>
                    <a:pt x="241" y="135"/>
                  </a:cubicBezTo>
                  <a:cubicBezTo>
                    <a:pt x="242" y="136"/>
                    <a:pt x="242" y="136"/>
                    <a:pt x="243" y="136"/>
                  </a:cubicBezTo>
                  <a:cubicBezTo>
                    <a:pt x="244" y="138"/>
                    <a:pt x="244" y="140"/>
                    <a:pt x="245" y="141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4" y="140"/>
                    <a:pt x="243" y="141"/>
                    <a:pt x="243" y="141"/>
                  </a:cubicBezTo>
                  <a:cubicBezTo>
                    <a:pt x="242" y="140"/>
                    <a:pt x="242" y="139"/>
                    <a:pt x="242" y="139"/>
                  </a:cubicBezTo>
                  <a:cubicBezTo>
                    <a:pt x="242" y="138"/>
                    <a:pt x="241" y="138"/>
                    <a:pt x="241" y="138"/>
                  </a:cubicBezTo>
                  <a:cubicBezTo>
                    <a:pt x="240" y="138"/>
                    <a:pt x="240" y="137"/>
                    <a:pt x="240" y="137"/>
                  </a:cubicBezTo>
                  <a:cubicBezTo>
                    <a:pt x="239" y="136"/>
                    <a:pt x="237" y="136"/>
                    <a:pt x="236" y="136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3" y="137"/>
                    <a:pt x="231" y="135"/>
                    <a:pt x="229" y="134"/>
                  </a:cubicBezTo>
                  <a:cubicBezTo>
                    <a:pt x="229" y="134"/>
                    <a:pt x="229" y="133"/>
                    <a:pt x="229" y="133"/>
                  </a:cubicBezTo>
                  <a:cubicBezTo>
                    <a:pt x="232" y="133"/>
                    <a:pt x="237" y="134"/>
                    <a:pt x="238" y="133"/>
                  </a:cubicBezTo>
                  <a:cubicBezTo>
                    <a:pt x="239" y="133"/>
                    <a:pt x="239" y="131"/>
                    <a:pt x="240" y="131"/>
                  </a:cubicBezTo>
                  <a:cubicBezTo>
                    <a:pt x="241" y="131"/>
                    <a:pt x="242" y="131"/>
                    <a:pt x="243" y="132"/>
                  </a:cubicBezTo>
                  <a:cubicBezTo>
                    <a:pt x="243" y="131"/>
                    <a:pt x="243" y="131"/>
                    <a:pt x="244" y="131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3" y="129"/>
                    <a:pt x="245" y="129"/>
                    <a:pt x="245" y="129"/>
                  </a:cubicBezTo>
                  <a:cubicBezTo>
                    <a:pt x="245" y="129"/>
                    <a:pt x="245" y="127"/>
                    <a:pt x="245" y="127"/>
                  </a:cubicBezTo>
                  <a:cubicBezTo>
                    <a:pt x="246" y="127"/>
                    <a:pt x="246" y="127"/>
                    <a:pt x="247" y="127"/>
                  </a:cubicBezTo>
                  <a:cubicBezTo>
                    <a:pt x="245" y="123"/>
                    <a:pt x="246" y="123"/>
                    <a:pt x="247" y="119"/>
                  </a:cubicBezTo>
                  <a:cubicBezTo>
                    <a:pt x="245" y="118"/>
                    <a:pt x="244" y="117"/>
                    <a:pt x="243" y="115"/>
                  </a:cubicBezTo>
                  <a:cubicBezTo>
                    <a:pt x="243" y="114"/>
                    <a:pt x="243" y="114"/>
                    <a:pt x="243" y="114"/>
                  </a:cubicBezTo>
                  <a:cubicBezTo>
                    <a:pt x="242" y="114"/>
                    <a:pt x="243" y="113"/>
                    <a:pt x="243" y="113"/>
                  </a:cubicBezTo>
                  <a:cubicBezTo>
                    <a:pt x="243" y="112"/>
                    <a:pt x="243" y="112"/>
                    <a:pt x="243" y="112"/>
                  </a:cubicBezTo>
                  <a:cubicBezTo>
                    <a:pt x="242" y="112"/>
                    <a:pt x="243" y="110"/>
                    <a:pt x="243" y="110"/>
                  </a:cubicBezTo>
                  <a:cubicBezTo>
                    <a:pt x="243" y="109"/>
                    <a:pt x="244" y="108"/>
                    <a:pt x="244" y="108"/>
                  </a:cubicBezTo>
                  <a:cubicBezTo>
                    <a:pt x="244" y="108"/>
                    <a:pt x="244" y="106"/>
                    <a:pt x="244" y="105"/>
                  </a:cubicBezTo>
                  <a:cubicBezTo>
                    <a:pt x="244" y="105"/>
                    <a:pt x="243" y="105"/>
                    <a:pt x="243" y="105"/>
                  </a:cubicBezTo>
                  <a:cubicBezTo>
                    <a:pt x="243" y="104"/>
                    <a:pt x="243" y="103"/>
                    <a:pt x="243" y="102"/>
                  </a:cubicBezTo>
                  <a:cubicBezTo>
                    <a:pt x="242" y="102"/>
                    <a:pt x="240" y="101"/>
                    <a:pt x="240" y="100"/>
                  </a:cubicBezTo>
                  <a:cubicBezTo>
                    <a:pt x="240" y="97"/>
                    <a:pt x="242" y="97"/>
                    <a:pt x="243" y="95"/>
                  </a:cubicBezTo>
                  <a:cubicBezTo>
                    <a:pt x="244" y="93"/>
                    <a:pt x="243" y="93"/>
                    <a:pt x="243" y="91"/>
                  </a:cubicBezTo>
                  <a:cubicBezTo>
                    <a:pt x="243" y="90"/>
                    <a:pt x="244" y="90"/>
                    <a:pt x="244" y="89"/>
                  </a:cubicBezTo>
                  <a:cubicBezTo>
                    <a:pt x="244" y="89"/>
                    <a:pt x="243" y="88"/>
                    <a:pt x="244" y="87"/>
                  </a:cubicBezTo>
                  <a:cubicBezTo>
                    <a:pt x="244" y="87"/>
                    <a:pt x="245" y="87"/>
                    <a:pt x="244" y="87"/>
                  </a:cubicBezTo>
                  <a:cubicBezTo>
                    <a:pt x="244" y="87"/>
                    <a:pt x="243" y="86"/>
                    <a:pt x="243" y="85"/>
                  </a:cubicBezTo>
                  <a:cubicBezTo>
                    <a:pt x="243" y="85"/>
                    <a:pt x="243" y="84"/>
                    <a:pt x="243" y="84"/>
                  </a:cubicBezTo>
                  <a:cubicBezTo>
                    <a:pt x="243" y="84"/>
                    <a:pt x="242" y="84"/>
                    <a:pt x="242" y="84"/>
                  </a:cubicBezTo>
                  <a:cubicBezTo>
                    <a:pt x="242" y="84"/>
                    <a:pt x="240" y="83"/>
                    <a:pt x="240" y="83"/>
                  </a:cubicBezTo>
                  <a:cubicBezTo>
                    <a:pt x="239" y="82"/>
                    <a:pt x="238" y="83"/>
                    <a:pt x="238" y="83"/>
                  </a:cubicBezTo>
                  <a:cubicBezTo>
                    <a:pt x="236" y="83"/>
                    <a:pt x="234" y="83"/>
                    <a:pt x="232" y="83"/>
                  </a:cubicBezTo>
                  <a:cubicBezTo>
                    <a:pt x="232" y="83"/>
                    <a:pt x="232" y="82"/>
                    <a:pt x="231" y="83"/>
                  </a:cubicBezTo>
                  <a:cubicBezTo>
                    <a:pt x="231" y="84"/>
                    <a:pt x="231" y="84"/>
                    <a:pt x="231" y="84"/>
                  </a:cubicBezTo>
                  <a:cubicBezTo>
                    <a:pt x="230" y="84"/>
                    <a:pt x="229" y="84"/>
                    <a:pt x="229" y="85"/>
                  </a:cubicBezTo>
                  <a:cubicBezTo>
                    <a:pt x="228" y="86"/>
                    <a:pt x="228" y="88"/>
                    <a:pt x="227" y="89"/>
                  </a:cubicBezTo>
                  <a:cubicBezTo>
                    <a:pt x="226" y="91"/>
                    <a:pt x="224" y="92"/>
                    <a:pt x="223" y="93"/>
                  </a:cubicBezTo>
                  <a:cubicBezTo>
                    <a:pt x="222" y="94"/>
                    <a:pt x="222" y="95"/>
                    <a:pt x="221" y="96"/>
                  </a:cubicBezTo>
                  <a:cubicBezTo>
                    <a:pt x="220" y="96"/>
                    <a:pt x="219" y="97"/>
                    <a:pt x="218" y="97"/>
                  </a:cubicBezTo>
                  <a:cubicBezTo>
                    <a:pt x="218" y="98"/>
                    <a:pt x="218" y="99"/>
                    <a:pt x="218" y="101"/>
                  </a:cubicBezTo>
                  <a:cubicBezTo>
                    <a:pt x="218" y="101"/>
                    <a:pt x="219" y="102"/>
                    <a:pt x="219" y="103"/>
                  </a:cubicBezTo>
                  <a:cubicBezTo>
                    <a:pt x="220" y="104"/>
                    <a:pt x="219" y="105"/>
                    <a:pt x="220" y="106"/>
                  </a:cubicBezTo>
                  <a:cubicBezTo>
                    <a:pt x="217" y="107"/>
                    <a:pt x="217" y="107"/>
                    <a:pt x="217" y="111"/>
                  </a:cubicBezTo>
                  <a:cubicBezTo>
                    <a:pt x="218" y="111"/>
                    <a:pt x="218" y="110"/>
                    <a:pt x="219" y="110"/>
                  </a:cubicBezTo>
                  <a:cubicBezTo>
                    <a:pt x="219" y="111"/>
                    <a:pt x="221" y="112"/>
                    <a:pt x="221" y="112"/>
                  </a:cubicBezTo>
                  <a:cubicBezTo>
                    <a:pt x="222" y="112"/>
                    <a:pt x="221" y="111"/>
                    <a:pt x="222" y="112"/>
                  </a:cubicBezTo>
                  <a:cubicBezTo>
                    <a:pt x="221" y="111"/>
                    <a:pt x="223" y="112"/>
                    <a:pt x="223" y="112"/>
                  </a:cubicBezTo>
                  <a:cubicBezTo>
                    <a:pt x="223" y="112"/>
                    <a:pt x="223" y="113"/>
                    <a:pt x="223" y="113"/>
                  </a:cubicBezTo>
                  <a:cubicBezTo>
                    <a:pt x="222" y="113"/>
                    <a:pt x="221" y="113"/>
                    <a:pt x="222" y="115"/>
                  </a:cubicBezTo>
                  <a:cubicBezTo>
                    <a:pt x="222" y="115"/>
                    <a:pt x="222" y="115"/>
                    <a:pt x="222" y="116"/>
                  </a:cubicBezTo>
                  <a:cubicBezTo>
                    <a:pt x="222" y="116"/>
                    <a:pt x="223" y="117"/>
                    <a:pt x="223" y="118"/>
                  </a:cubicBezTo>
                  <a:cubicBezTo>
                    <a:pt x="223" y="118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9"/>
                    <a:pt x="224" y="121"/>
                    <a:pt x="223" y="122"/>
                  </a:cubicBezTo>
                  <a:cubicBezTo>
                    <a:pt x="222" y="123"/>
                    <a:pt x="222" y="122"/>
                    <a:pt x="221" y="123"/>
                  </a:cubicBezTo>
                  <a:cubicBezTo>
                    <a:pt x="221" y="122"/>
                    <a:pt x="221" y="121"/>
                    <a:pt x="220" y="121"/>
                  </a:cubicBezTo>
                  <a:cubicBezTo>
                    <a:pt x="220" y="121"/>
                    <a:pt x="220" y="121"/>
                    <a:pt x="219" y="121"/>
                  </a:cubicBezTo>
                  <a:cubicBezTo>
                    <a:pt x="219" y="121"/>
                    <a:pt x="219" y="120"/>
                    <a:pt x="219" y="120"/>
                  </a:cubicBezTo>
                  <a:cubicBezTo>
                    <a:pt x="217" y="118"/>
                    <a:pt x="216" y="117"/>
                    <a:pt x="212" y="116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13" y="115"/>
                    <a:pt x="213" y="115"/>
                    <a:pt x="213" y="115"/>
                  </a:cubicBezTo>
                  <a:cubicBezTo>
                    <a:pt x="211" y="114"/>
                    <a:pt x="210" y="114"/>
                    <a:pt x="209" y="11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5"/>
                    <a:pt x="207" y="114"/>
                    <a:pt x="207" y="112"/>
                  </a:cubicBezTo>
                  <a:cubicBezTo>
                    <a:pt x="206" y="112"/>
                    <a:pt x="204" y="112"/>
                    <a:pt x="203" y="111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1" y="111"/>
                    <a:pt x="200" y="110"/>
                  </a:cubicBezTo>
                  <a:cubicBezTo>
                    <a:pt x="200" y="110"/>
                    <a:pt x="200" y="108"/>
                    <a:pt x="198" y="109"/>
                  </a:cubicBezTo>
                  <a:cubicBezTo>
                    <a:pt x="197" y="109"/>
                    <a:pt x="198" y="111"/>
                    <a:pt x="194" y="110"/>
                  </a:cubicBezTo>
                  <a:cubicBezTo>
                    <a:pt x="193" y="110"/>
                    <a:pt x="191" y="109"/>
                    <a:pt x="191" y="109"/>
                  </a:cubicBezTo>
                  <a:cubicBezTo>
                    <a:pt x="190" y="110"/>
                    <a:pt x="190" y="111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8" y="112"/>
                    <a:pt x="187" y="112"/>
                    <a:pt x="187" y="112"/>
                  </a:cubicBezTo>
                  <a:cubicBezTo>
                    <a:pt x="187" y="113"/>
                    <a:pt x="188" y="113"/>
                    <a:pt x="188" y="113"/>
                  </a:cubicBezTo>
                  <a:cubicBezTo>
                    <a:pt x="190" y="115"/>
                    <a:pt x="189" y="117"/>
                    <a:pt x="189" y="119"/>
                  </a:cubicBezTo>
                  <a:cubicBezTo>
                    <a:pt x="189" y="119"/>
                    <a:pt x="189" y="120"/>
                    <a:pt x="188" y="120"/>
                  </a:cubicBezTo>
                  <a:cubicBezTo>
                    <a:pt x="187" y="120"/>
                    <a:pt x="186" y="119"/>
                    <a:pt x="185" y="119"/>
                  </a:cubicBezTo>
                  <a:cubicBezTo>
                    <a:pt x="185" y="119"/>
                    <a:pt x="184" y="119"/>
                    <a:pt x="184" y="119"/>
                  </a:cubicBezTo>
                  <a:cubicBezTo>
                    <a:pt x="184" y="120"/>
                    <a:pt x="184" y="122"/>
                    <a:pt x="184" y="123"/>
                  </a:cubicBezTo>
                  <a:cubicBezTo>
                    <a:pt x="183" y="122"/>
                    <a:pt x="181" y="121"/>
                    <a:pt x="181" y="121"/>
                  </a:cubicBezTo>
                  <a:cubicBezTo>
                    <a:pt x="181" y="120"/>
                    <a:pt x="181" y="117"/>
                    <a:pt x="181" y="117"/>
                  </a:cubicBezTo>
                  <a:cubicBezTo>
                    <a:pt x="181" y="117"/>
                    <a:pt x="180" y="117"/>
                    <a:pt x="180" y="117"/>
                  </a:cubicBezTo>
                  <a:cubicBezTo>
                    <a:pt x="178" y="117"/>
                    <a:pt x="177" y="119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4" y="118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75" y="118"/>
                    <a:pt x="175" y="119"/>
                    <a:pt x="175" y="119"/>
                  </a:cubicBezTo>
                  <a:cubicBezTo>
                    <a:pt x="175" y="119"/>
                    <a:pt x="174" y="120"/>
                    <a:pt x="174" y="120"/>
                  </a:cubicBezTo>
                  <a:cubicBezTo>
                    <a:pt x="174" y="120"/>
                    <a:pt x="173" y="120"/>
                    <a:pt x="173" y="120"/>
                  </a:cubicBezTo>
                  <a:cubicBezTo>
                    <a:pt x="172" y="119"/>
                    <a:pt x="170" y="118"/>
                    <a:pt x="168" y="118"/>
                  </a:cubicBezTo>
                  <a:cubicBezTo>
                    <a:pt x="166" y="118"/>
                    <a:pt x="164" y="119"/>
                    <a:pt x="162" y="120"/>
                  </a:cubicBezTo>
                  <a:cubicBezTo>
                    <a:pt x="162" y="121"/>
                    <a:pt x="163" y="121"/>
                    <a:pt x="163" y="121"/>
                  </a:cubicBezTo>
                  <a:cubicBezTo>
                    <a:pt x="163" y="122"/>
                    <a:pt x="162" y="122"/>
                    <a:pt x="162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2" y="122"/>
                    <a:pt x="160" y="121"/>
                    <a:pt x="160" y="121"/>
                  </a:cubicBezTo>
                  <a:cubicBezTo>
                    <a:pt x="160" y="121"/>
                    <a:pt x="159" y="122"/>
                    <a:pt x="159" y="122"/>
                  </a:cubicBezTo>
                  <a:cubicBezTo>
                    <a:pt x="158" y="122"/>
                    <a:pt x="155" y="122"/>
                    <a:pt x="154" y="122"/>
                  </a:cubicBezTo>
                  <a:cubicBezTo>
                    <a:pt x="154" y="122"/>
                    <a:pt x="154" y="121"/>
                    <a:pt x="154" y="121"/>
                  </a:cubicBezTo>
                  <a:cubicBezTo>
                    <a:pt x="154" y="121"/>
                    <a:pt x="155" y="121"/>
                    <a:pt x="155" y="121"/>
                  </a:cubicBezTo>
                  <a:cubicBezTo>
                    <a:pt x="155" y="121"/>
                    <a:pt x="157" y="121"/>
                    <a:pt x="157" y="121"/>
                  </a:cubicBezTo>
                  <a:cubicBezTo>
                    <a:pt x="157" y="121"/>
                    <a:pt x="157" y="120"/>
                    <a:pt x="157" y="120"/>
                  </a:cubicBezTo>
                  <a:cubicBezTo>
                    <a:pt x="157" y="120"/>
                    <a:pt x="156" y="119"/>
                    <a:pt x="156" y="119"/>
                  </a:cubicBezTo>
                  <a:cubicBezTo>
                    <a:pt x="156" y="119"/>
                    <a:pt x="156" y="118"/>
                    <a:pt x="156" y="118"/>
                  </a:cubicBezTo>
                  <a:cubicBezTo>
                    <a:pt x="156" y="117"/>
                    <a:pt x="153" y="118"/>
                    <a:pt x="155" y="117"/>
                  </a:cubicBezTo>
                  <a:cubicBezTo>
                    <a:pt x="155" y="117"/>
                    <a:pt x="154" y="117"/>
                    <a:pt x="155" y="117"/>
                  </a:cubicBezTo>
                  <a:cubicBezTo>
                    <a:pt x="155" y="117"/>
                    <a:pt x="156" y="115"/>
                    <a:pt x="154" y="116"/>
                  </a:cubicBezTo>
                  <a:cubicBezTo>
                    <a:pt x="154" y="116"/>
                    <a:pt x="153" y="117"/>
                    <a:pt x="153" y="117"/>
                  </a:cubicBezTo>
                  <a:cubicBezTo>
                    <a:pt x="153" y="118"/>
                    <a:pt x="150" y="118"/>
                    <a:pt x="150" y="118"/>
                  </a:cubicBezTo>
                  <a:cubicBezTo>
                    <a:pt x="149" y="119"/>
                    <a:pt x="151" y="120"/>
                    <a:pt x="150" y="120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0"/>
                    <a:pt x="149" y="120"/>
                    <a:pt x="149" y="119"/>
                  </a:cubicBezTo>
                  <a:cubicBezTo>
                    <a:pt x="148" y="120"/>
                    <a:pt x="147" y="119"/>
                    <a:pt x="146" y="120"/>
                  </a:cubicBezTo>
                  <a:cubicBezTo>
                    <a:pt x="146" y="120"/>
                    <a:pt x="145" y="121"/>
                    <a:pt x="145" y="121"/>
                  </a:cubicBezTo>
                  <a:cubicBezTo>
                    <a:pt x="145" y="121"/>
                    <a:pt x="144" y="120"/>
                    <a:pt x="143" y="121"/>
                  </a:cubicBezTo>
                  <a:cubicBezTo>
                    <a:pt x="142" y="121"/>
                    <a:pt x="142" y="122"/>
                    <a:pt x="142" y="122"/>
                  </a:cubicBezTo>
                  <a:cubicBezTo>
                    <a:pt x="141" y="122"/>
                    <a:pt x="141" y="122"/>
                    <a:pt x="140" y="122"/>
                  </a:cubicBezTo>
                  <a:cubicBezTo>
                    <a:pt x="140" y="122"/>
                    <a:pt x="139" y="123"/>
                    <a:pt x="139" y="123"/>
                  </a:cubicBezTo>
                  <a:cubicBezTo>
                    <a:pt x="137" y="124"/>
                    <a:pt x="135" y="124"/>
                    <a:pt x="133" y="124"/>
                  </a:cubicBezTo>
                  <a:cubicBezTo>
                    <a:pt x="133" y="124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0" y="127"/>
                    <a:pt x="130" y="126"/>
                    <a:pt x="129" y="126"/>
                  </a:cubicBezTo>
                  <a:cubicBezTo>
                    <a:pt x="129" y="128"/>
                    <a:pt x="129" y="130"/>
                    <a:pt x="129" y="133"/>
                  </a:cubicBezTo>
                  <a:cubicBezTo>
                    <a:pt x="128" y="133"/>
                    <a:pt x="127" y="132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4"/>
                    <a:pt x="125" y="134"/>
                    <a:pt x="124" y="134"/>
                  </a:cubicBezTo>
                  <a:cubicBezTo>
                    <a:pt x="122" y="135"/>
                    <a:pt x="122" y="134"/>
                    <a:pt x="120" y="135"/>
                  </a:cubicBezTo>
                  <a:cubicBezTo>
                    <a:pt x="120" y="134"/>
                    <a:pt x="120" y="132"/>
                    <a:pt x="119" y="131"/>
                  </a:cubicBezTo>
                  <a:cubicBezTo>
                    <a:pt x="119" y="131"/>
                    <a:pt x="118" y="131"/>
                    <a:pt x="118" y="129"/>
                  </a:cubicBezTo>
                  <a:cubicBezTo>
                    <a:pt x="118" y="129"/>
                    <a:pt x="119" y="128"/>
                    <a:pt x="119" y="128"/>
                  </a:cubicBezTo>
                  <a:cubicBezTo>
                    <a:pt x="120" y="128"/>
                    <a:pt x="120" y="127"/>
                    <a:pt x="120" y="127"/>
                  </a:cubicBezTo>
                  <a:cubicBezTo>
                    <a:pt x="122" y="127"/>
                    <a:pt x="123" y="127"/>
                    <a:pt x="125" y="126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5" y="125"/>
                    <a:pt x="124" y="125"/>
                  </a:cubicBezTo>
                  <a:cubicBezTo>
                    <a:pt x="124" y="124"/>
                    <a:pt x="125" y="124"/>
                    <a:pt x="124" y="124"/>
                  </a:cubicBezTo>
                  <a:cubicBezTo>
                    <a:pt x="124" y="123"/>
                    <a:pt x="124" y="123"/>
                    <a:pt x="123" y="123"/>
                  </a:cubicBezTo>
                  <a:cubicBezTo>
                    <a:pt x="123" y="122"/>
                    <a:pt x="122" y="119"/>
                    <a:pt x="120" y="119"/>
                  </a:cubicBezTo>
                  <a:cubicBezTo>
                    <a:pt x="119" y="118"/>
                    <a:pt x="118" y="119"/>
                    <a:pt x="116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7"/>
                    <a:pt x="111" y="116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3" y="119"/>
                    <a:pt x="114" y="120"/>
                  </a:cubicBezTo>
                  <a:cubicBezTo>
                    <a:pt x="114" y="122"/>
                    <a:pt x="114" y="122"/>
                    <a:pt x="114" y="123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3" y="124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11" y="126"/>
                    <a:pt x="112" y="126"/>
                    <a:pt x="111" y="127"/>
                  </a:cubicBezTo>
                  <a:cubicBezTo>
                    <a:pt x="110" y="127"/>
                    <a:pt x="113" y="130"/>
                    <a:pt x="113" y="130"/>
                  </a:cubicBezTo>
                  <a:cubicBezTo>
                    <a:pt x="113" y="130"/>
                    <a:pt x="112" y="131"/>
                    <a:pt x="112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1" y="132"/>
                    <a:pt x="111" y="133"/>
                  </a:cubicBezTo>
                  <a:cubicBezTo>
                    <a:pt x="110" y="134"/>
                    <a:pt x="110" y="136"/>
                    <a:pt x="110" y="138"/>
                  </a:cubicBezTo>
                  <a:cubicBezTo>
                    <a:pt x="109" y="138"/>
                    <a:pt x="108" y="138"/>
                    <a:pt x="108" y="138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6" y="135"/>
                    <a:pt x="106" y="135"/>
                  </a:cubicBezTo>
                  <a:cubicBezTo>
                    <a:pt x="106" y="135"/>
                    <a:pt x="105" y="135"/>
                    <a:pt x="105" y="135"/>
                  </a:cubicBezTo>
                  <a:cubicBezTo>
                    <a:pt x="104" y="135"/>
                    <a:pt x="104" y="134"/>
                    <a:pt x="104" y="134"/>
                  </a:cubicBezTo>
                  <a:cubicBezTo>
                    <a:pt x="102" y="133"/>
                    <a:pt x="101" y="135"/>
                    <a:pt x="100" y="136"/>
                  </a:cubicBezTo>
                  <a:cubicBezTo>
                    <a:pt x="99" y="136"/>
                    <a:pt x="99" y="136"/>
                    <a:pt x="98" y="136"/>
                  </a:cubicBezTo>
                  <a:cubicBezTo>
                    <a:pt x="98" y="136"/>
                    <a:pt x="98" y="137"/>
                    <a:pt x="97" y="138"/>
                  </a:cubicBezTo>
                  <a:cubicBezTo>
                    <a:pt x="97" y="138"/>
                    <a:pt x="94" y="140"/>
                    <a:pt x="93" y="140"/>
                  </a:cubicBezTo>
                  <a:cubicBezTo>
                    <a:pt x="93" y="140"/>
                    <a:pt x="93" y="141"/>
                    <a:pt x="93" y="141"/>
                  </a:cubicBezTo>
                  <a:cubicBezTo>
                    <a:pt x="94" y="143"/>
                    <a:pt x="95" y="143"/>
                    <a:pt x="96" y="144"/>
                  </a:cubicBezTo>
                  <a:cubicBezTo>
                    <a:pt x="97" y="145"/>
                    <a:pt x="97" y="146"/>
                    <a:pt x="98" y="147"/>
                  </a:cubicBezTo>
                  <a:cubicBezTo>
                    <a:pt x="96" y="147"/>
                    <a:pt x="95" y="147"/>
                    <a:pt x="93" y="147"/>
                  </a:cubicBezTo>
                  <a:cubicBezTo>
                    <a:pt x="93" y="147"/>
                    <a:pt x="92" y="146"/>
                    <a:pt x="92" y="146"/>
                  </a:cubicBezTo>
                  <a:cubicBezTo>
                    <a:pt x="91" y="145"/>
                    <a:pt x="90" y="146"/>
                    <a:pt x="89" y="145"/>
                  </a:cubicBezTo>
                  <a:cubicBezTo>
                    <a:pt x="89" y="145"/>
                    <a:pt x="89" y="145"/>
                    <a:pt x="90" y="144"/>
                  </a:cubicBezTo>
                  <a:cubicBezTo>
                    <a:pt x="89" y="144"/>
                    <a:pt x="88" y="144"/>
                    <a:pt x="87" y="143"/>
                  </a:cubicBezTo>
                  <a:cubicBezTo>
                    <a:pt x="86" y="143"/>
                    <a:pt x="86" y="142"/>
                    <a:pt x="85" y="142"/>
                  </a:cubicBezTo>
                  <a:cubicBezTo>
                    <a:pt x="83" y="141"/>
                    <a:pt x="83" y="143"/>
                    <a:pt x="84" y="143"/>
                  </a:cubicBezTo>
                  <a:cubicBezTo>
                    <a:pt x="83" y="143"/>
                    <a:pt x="84" y="144"/>
                    <a:pt x="84" y="144"/>
                  </a:cubicBezTo>
                  <a:cubicBezTo>
                    <a:pt x="83" y="144"/>
                    <a:pt x="82" y="145"/>
                    <a:pt x="82" y="145"/>
                  </a:cubicBezTo>
                  <a:cubicBezTo>
                    <a:pt x="83" y="146"/>
                    <a:pt x="83" y="148"/>
                    <a:pt x="84" y="148"/>
                  </a:cubicBezTo>
                  <a:cubicBezTo>
                    <a:pt x="85" y="148"/>
                    <a:pt x="86" y="149"/>
                    <a:pt x="87" y="149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2"/>
                    <a:pt x="87" y="153"/>
                    <a:pt x="87" y="153"/>
                  </a:cubicBezTo>
                  <a:cubicBezTo>
                    <a:pt x="86" y="153"/>
                    <a:pt x="85" y="153"/>
                    <a:pt x="85" y="153"/>
                  </a:cubicBezTo>
                  <a:cubicBezTo>
                    <a:pt x="84" y="154"/>
                    <a:pt x="86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81" y="152"/>
                    <a:pt x="79" y="153"/>
                    <a:pt x="78" y="153"/>
                  </a:cubicBezTo>
                  <a:cubicBezTo>
                    <a:pt x="78" y="153"/>
                    <a:pt x="78" y="151"/>
                    <a:pt x="78" y="151"/>
                  </a:cubicBezTo>
                  <a:cubicBezTo>
                    <a:pt x="78" y="151"/>
                    <a:pt x="77" y="150"/>
                    <a:pt x="77" y="150"/>
                  </a:cubicBezTo>
                  <a:cubicBezTo>
                    <a:pt x="77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4" y="150"/>
                  </a:cubicBezTo>
                  <a:cubicBezTo>
                    <a:pt x="73" y="148"/>
                    <a:pt x="74" y="147"/>
                    <a:pt x="73" y="144"/>
                  </a:cubicBezTo>
                  <a:cubicBezTo>
                    <a:pt x="73" y="144"/>
                    <a:pt x="72" y="143"/>
                    <a:pt x="72" y="142"/>
                  </a:cubicBezTo>
                  <a:cubicBezTo>
                    <a:pt x="72" y="142"/>
                    <a:pt x="73" y="140"/>
                    <a:pt x="73" y="140"/>
                  </a:cubicBezTo>
                  <a:cubicBezTo>
                    <a:pt x="73" y="139"/>
                    <a:pt x="73" y="140"/>
                    <a:pt x="73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1" y="139"/>
                    <a:pt x="71" y="137"/>
                    <a:pt x="71" y="137"/>
                  </a:cubicBezTo>
                  <a:cubicBezTo>
                    <a:pt x="70" y="137"/>
                    <a:pt x="69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6" y="136"/>
                    <a:pt x="65" y="136"/>
                    <a:pt x="64" y="136"/>
                  </a:cubicBezTo>
                  <a:cubicBezTo>
                    <a:pt x="64" y="136"/>
                    <a:pt x="63" y="135"/>
                    <a:pt x="63" y="135"/>
                  </a:cubicBezTo>
                  <a:cubicBezTo>
                    <a:pt x="63" y="135"/>
                    <a:pt x="64" y="135"/>
                    <a:pt x="65" y="135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4" y="135"/>
                    <a:pt x="63" y="134"/>
                  </a:cubicBezTo>
                  <a:cubicBezTo>
                    <a:pt x="62" y="134"/>
                    <a:pt x="63" y="134"/>
                    <a:pt x="62" y="133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5" y="131"/>
                    <a:pt x="62" y="131"/>
                    <a:pt x="60" y="132"/>
                  </a:cubicBezTo>
                  <a:cubicBezTo>
                    <a:pt x="62" y="131"/>
                    <a:pt x="60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60" y="127"/>
                    <a:pt x="61" y="128"/>
                    <a:pt x="61" y="128"/>
                  </a:cubicBezTo>
                  <a:cubicBezTo>
                    <a:pt x="62" y="128"/>
                    <a:pt x="62" y="129"/>
                    <a:pt x="63" y="130"/>
                  </a:cubicBezTo>
                  <a:cubicBezTo>
                    <a:pt x="64" y="131"/>
                    <a:pt x="65" y="130"/>
                    <a:pt x="66" y="130"/>
                  </a:cubicBezTo>
                  <a:cubicBezTo>
                    <a:pt x="66" y="130"/>
                    <a:pt x="67" y="131"/>
                    <a:pt x="67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8" y="133"/>
                    <a:pt x="68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2"/>
                    <a:pt x="69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2"/>
                    <a:pt x="71" y="133"/>
                    <a:pt x="71" y="133"/>
                  </a:cubicBezTo>
                  <a:cubicBezTo>
                    <a:pt x="73" y="134"/>
                    <a:pt x="73" y="133"/>
                    <a:pt x="74" y="134"/>
                  </a:cubicBezTo>
                  <a:cubicBezTo>
                    <a:pt x="75" y="134"/>
                    <a:pt x="75" y="134"/>
                    <a:pt x="75" y="134"/>
                  </a:cubicBezTo>
                  <a:cubicBezTo>
                    <a:pt x="76" y="135"/>
                    <a:pt x="77" y="134"/>
                    <a:pt x="78" y="134"/>
                  </a:cubicBezTo>
                  <a:cubicBezTo>
                    <a:pt x="78" y="135"/>
                    <a:pt x="79" y="136"/>
                    <a:pt x="80" y="136"/>
                  </a:cubicBezTo>
                  <a:cubicBezTo>
                    <a:pt x="83" y="136"/>
                    <a:pt x="85" y="136"/>
                    <a:pt x="88" y="136"/>
                  </a:cubicBezTo>
                  <a:cubicBezTo>
                    <a:pt x="88" y="136"/>
                    <a:pt x="89" y="137"/>
                    <a:pt x="90" y="137"/>
                  </a:cubicBezTo>
                  <a:cubicBezTo>
                    <a:pt x="90" y="137"/>
                    <a:pt x="91" y="136"/>
                    <a:pt x="91" y="136"/>
                  </a:cubicBezTo>
                  <a:cubicBezTo>
                    <a:pt x="92" y="135"/>
                    <a:pt x="93" y="135"/>
                    <a:pt x="93" y="135"/>
                  </a:cubicBezTo>
                  <a:cubicBezTo>
                    <a:pt x="94" y="135"/>
                    <a:pt x="94" y="134"/>
                    <a:pt x="9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2"/>
                    <a:pt x="97" y="132"/>
                    <a:pt x="98" y="132"/>
                  </a:cubicBezTo>
                  <a:cubicBezTo>
                    <a:pt x="99" y="131"/>
                    <a:pt x="99" y="128"/>
                    <a:pt x="98" y="126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4" y="123"/>
                    <a:pt x="93" y="123"/>
                    <a:pt x="93" y="123"/>
                  </a:cubicBezTo>
                  <a:cubicBezTo>
                    <a:pt x="92" y="123"/>
                    <a:pt x="92" y="121"/>
                    <a:pt x="91" y="121"/>
                  </a:cubicBezTo>
                  <a:cubicBezTo>
                    <a:pt x="91" y="121"/>
                    <a:pt x="90" y="121"/>
                    <a:pt x="90" y="121"/>
                  </a:cubicBezTo>
                  <a:cubicBezTo>
                    <a:pt x="89" y="120"/>
                    <a:pt x="87" y="118"/>
                    <a:pt x="85" y="117"/>
                  </a:cubicBezTo>
                  <a:cubicBezTo>
                    <a:pt x="84" y="117"/>
                    <a:pt x="84" y="118"/>
                    <a:pt x="83" y="117"/>
                  </a:cubicBezTo>
                  <a:cubicBezTo>
                    <a:pt x="83" y="117"/>
                    <a:pt x="82" y="116"/>
                    <a:pt x="82" y="116"/>
                  </a:cubicBezTo>
                  <a:cubicBezTo>
                    <a:pt x="81" y="116"/>
                    <a:pt x="80" y="116"/>
                    <a:pt x="79" y="116"/>
                  </a:cubicBezTo>
                  <a:cubicBezTo>
                    <a:pt x="79" y="115"/>
                    <a:pt x="77" y="114"/>
                    <a:pt x="76" y="114"/>
                  </a:cubicBezTo>
                  <a:cubicBezTo>
                    <a:pt x="75" y="114"/>
                    <a:pt x="76" y="114"/>
                    <a:pt x="75" y="114"/>
                  </a:cubicBezTo>
                  <a:cubicBezTo>
                    <a:pt x="74" y="114"/>
                    <a:pt x="74" y="113"/>
                    <a:pt x="73" y="113"/>
                  </a:cubicBezTo>
                  <a:cubicBezTo>
                    <a:pt x="73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68" y="111"/>
                    <a:pt x="67" y="111"/>
                    <a:pt x="65" y="111"/>
                  </a:cubicBezTo>
                  <a:cubicBezTo>
                    <a:pt x="65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4" y="110"/>
                  </a:cubicBezTo>
                  <a:cubicBezTo>
                    <a:pt x="64" y="110"/>
                    <a:pt x="63" y="110"/>
                    <a:pt x="63" y="110"/>
                  </a:cubicBezTo>
                  <a:cubicBezTo>
                    <a:pt x="61" y="110"/>
                    <a:pt x="61" y="110"/>
                    <a:pt x="59" y="110"/>
                  </a:cubicBezTo>
                  <a:cubicBezTo>
                    <a:pt x="59" y="110"/>
                    <a:pt x="59" y="109"/>
                    <a:pt x="59" y="109"/>
                  </a:cubicBezTo>
                  <a:cubicBezTo>
                    <a:pt x="61" y="108"/>
                    <a:pt x="61" y="108"/>
                    <a:pt x="62" y="108"/>
                  </a:cubicBezTo>
                  <a:cubicBezTo>
                    <a:pt x="62" y="108"/>
                    <a:pt x="58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6"/>
                    <a:pt x="58" y="107"/>
                    <a:pt x="58" y="107"/>
                  </a:cubicBezTo>
                  <a:cubicBezTo>
                    <a:pt x="58" y="107"/>
                    <a:pt x="57" y="107"/>
                    <a:pt x="56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5" y="108"/>
                    <a:pt x="55" y="107"/>
                    <a:pt x="55" y="107"/>
                  </a:cubicBezTo>
                  <a:cubicBezTo>
                    <a:pt x="55" y="107"/>
                    <a:pt x="54" y="107"/>
                    <a:pt x="54" y="107"/>
                  </a:cubicBezTo>
                  <a:cubicBezTo>
                    <a:pt x="54" y="107"/>
                    <a:pt x="51" y="108"/>
                    <a:pt x="50" y="108"/>
                  </a:cubicBezTo>
                  <a:cubicBezTo>
                    <a:pt x="50" y="109"/>
                    <a:pt x="49" y="109"/>
                    <a:pt x="49" y="109"/>
                  </a:cubicBezTo>
                  <a:cubicBezTo>
                    <a:pt x="49" y="109"/>
                    <a:pt x="50" y="110"/>
                    <a:pt x="50" y="111"/>
                  </a:cubicBezTo>
                  <a:cubicBezTo>
                    <a:pt x="50" y="112"/>
                    <a:pt x="50" y="113"/>
                    <a:pt x="49" y="114"/>
                  </a:cubicBezTo>
                  <a:cubicBezTo>
                    <a:pt x="48" y="115"/>
                    <a:pt x="48" y="114"/>
                    <a:pt x="48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8"/>
                    <a:pt x="46" y="119"/>
                  </a:cubicBezTo>
                  <a:cubicBezTo>
                    <a:pt x="47" y="120"/>
                    <a:pt x="48" y="120"/>
                    <a:pt x="48" y="120"/>
                  </a:cubicBezTo>
                  <a:cubicBezTo>
                    <a:pt x="48" y="120"/>
                    <a:pt x="49" y="122"/>
                    <a:pt x="49" y="123"/>
                  </a:cubicBezTo>
                  <a:cubicBezTo>
                    <a:pt x="48" y="124"/>
                    <a:pt x="46" y="126"/>
                    <a:pt x="46" y="127"/>
                  </a:cubicBezTo>
                  <a:cubicBezTo>
                    <a:pt x="46" y="128"/>
                    <a:pt x="49" y="135"/>
                    <a:pt x="49" y="135"/>
                  </a:cubicBezTo>
                  <a:cubicBezTo>
                    <a:pt x="49" y="135"/>
                    <a:pt x="49" y="137"/>
                    <a:pt x="49" y="138"/>
                  </a:cubicBezTo>
                  <a:cubicBezTo>
                    <a:pt x="49" y="139"/>
                    <a:pt x="50" y="139"/>
                    <a:pt x="49" y="140"/>
                  </a:cubicBezTo>
                  <a:cubicBezTo>
                    <a:pt x="49" y="141"/>
                    <a:pt x="48" y="142"/>
                    <a:pt x="49" y="143"/>
                  </a:cubicBezTo>
                  <a:cubicBezTo>
                    <a:pt x="49" y="143"/>
                    <a:pt x="49" y="145"/>
                    <a:pt x="49" y="145"/>
                  </a:cubicBezTo>
                  <a:cubicBezTo>
                    <a:pt x="49" y="145"/>
                    <a:pt x="50" y="147"/>
                    <a:pt x="51" y="148"/>
                  </a:cubicBezTo>
                  <a:cubicBezTo>
                    <a:pt x="52" y="149"/>
                    <a:pt x="52" y="148"/>
                    <a:pt x="52" y="150"/>
                  </a:cubicBezTo>
                  <a:cubicBezTo>
                    <a:pt x="52" y="151"/>
                    <a:pt x="54" y="152"/>
                    <a:pt x="53" y="153"/>
                  </a:cubicBezTo>
                  <a:cubicBezTo>
                    <a:pt x="52" y="154"/>
                    <a:pt x="52" y="154"/>
                    <a:pt x="52" y="155"/>
                  </a:cubicBezTo>
                  <a:cubicBezTo>
                    <a:pt x="52" y="156"/>
                    <a:pt x="51" y="157"/>
                    <a:pt x="52" y="158"/>
                  </a:cubicBezTo>
                  <a:cubicBezTo>
                    <a:pt x="53" y="159"/>
                    <a:pt x="55" y="158"/>
                    <a:pt x="55" y="160"/>
                  </a:cubicBezTo>
                  <a:cubicBezTo>
                    <a:pt x="55" y="161"/>
                    <a:pt x="56" y="162"/>
                    <a:pt x="56" y="163"/>
                  </a:cubicBezTo>
                  <a:cubicBezTo>
                    <a:pt x="56" y="164"/>
                    <a:pt x="40" y="172"/>
                    <a:pt x="40" y="172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5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9" y="174"/>
                    <a:pt x="40" y="173"/>
                    <a:pt x="41" y="173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0" y="174"/>
                  </a:cubicBezTo>
                  <a:cubicBezTo>
                    <a:pt x="41" y="176"/>
                    <a:pt x="43" y="176"/>
                    <a:pt x="44" y="178"/>
                  </a:cubicBezTo>
                  <a:cubicBezTo>
                    <a:pt x="45" y="177"/>
                    <a:pt x="47" y="177"/>
                    <a:pt x="47" y="177"/>
                  </a:cubicBezTo>
                  <a:cubicBezTo>
                    <a:pt x="48" y="177"/>
                    <a:pt x="49" y="179"/>
                    <a:pt x="50" y="179"/>
                  </a:cubicBezTo>
                  <a:cubicBezTo>
                    <a:pt x="50" y="179"/>
                    <a:pt x="51" y="179"/>
                    <a:pt x="51" y="180"/>
                  </a:cubicBezTo>
                  <a:cubicBezTo>
                    <a:pt x="51" y="180"/>
                    <a:pt x="50" y="180"/>
                    <a:pt x="49" y="180"/>
                  </a:cubicBezTo>
                  <a:cubicBezTo>
                    <a:pt x="48" y="180"/>
                    <a:pt x="48" y="179"/>
                    <a:pt x="47" y="180"/>
                  </a:cubicBezTo>
                  <a:cubicBezTo>
                    <a:pt x="46" y="180"/>
                    <a:pt x="45" y="181"/>
                    <a:pt x="45" y="181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1"/>
                    <a:pt x="42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0" y="181"/>
                    <a:pt x="40" y="183"/>
                    <a:pt x="40" y="183"/>
                  </a:cubicBezTo>
                  <a:cubicBezTo>
                    <a:pt x="40" y="183"/>
                    <a:pt x="41" y="184"/>
                    <a:pt x="41" y="185"/>
                  </a:cubicBezTo>
                  <a:cubicBezTo>
                    <a:pt x="41" y="186"/>
                    <a:pt x="40" y="187"/>
                    <a:pt x="40" y="187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9"/>
                    <a:pt x="39" y="191"/>
                    <a:pt x="39" y="193"/>
                  </a:cubicBezTo>
                  <a:cubicBezTo>
                    <a:pt x="39" y="193"/>
                    <a:pt x="38" y="193"/>
                    <a:pt x="38" y="193"/>
                  </a:cubicBezTo>
                  <a:cubicBezTo>
                    <a:pt x="38" y="193"/>
                    <a:pt x="37" y="194"/>
                    <a:pt x="36" y="195"/>
                  </a:cubicBezTo>
                  <a:cubicBezTo>
                    <a:pt x="35" y="195"/>
                    <a:pt x="35" y="197"/>
                    <a:pt x="35" y="197"/>
                  </a:cubicBezTo>
                  <a:cubicBezTo>
                    <a:pt x="35" y="197"/>
                    <a:pt x="35" y="198"/>
                    <a:pt x="36" y="199"/>
                  </a:cubicBezTo>
                  <a:cubicBezTo>
                    <a:pt x="36" y="200"/>
                    <a:pt x="38" y="199"/>
                    <a:pt x="38" y="199"/>
                  </a:cubicBezTo>
                  <a:cubicBezTo>
                    <a:pt x="38" y="199"/>
                    <a:pt x="38" y="201"/>
                    <a:pt x="38" y="202"/>
                  </a:cubicBezTo>
                  <a:cubicBezTo>
                    <a:pt x="38" y="203"/>
                    <a:pt x="39" y="202"/>
                    <a:pt x="40" y="203"/>
                  </a:cubicBezTo>
                  <a:cubicBezTo>
                    <a:pt x="41" y="204"/>
                    <a:pt x="42" y="205"/>
                    <a:pt x="42" y="205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3" y="205"/>
                    <a:pt x="42" y="209"/>
                    <a:pt x="43" y="208"/>
                  </a:cubicBezTo>
                  <a:cubicBezTo>
                    <a:pt x="44" y="207"/>
                    <a:pt x="45" y="207"/>
                    <a:pt x="45" y="207"/>
                  </a:cubicBezTo>
                  <a:cubicBezTo>
                    <a:pt x="45" y="207"/>
                    <a:pt x="47" y="207"/>
                    <a:pt x="48" y="208"/>
                  </a:cubicBezTo>
                  <a:cubicBezTo>
                    <a:pt x="49" y="208"/>
                    <a:pt x="50" y="208"/>
                    <a:pt x="50" y="209"/>
                  </a:cubicBezTo>
                  <a:cubicBezTo>
                    <a:pt x="50" y="211"/>
                    <a:pt x="52" y="210"/>
                    <a:pt x="52" y="211"/>
                  </a:cubicBezTo>
                  <a:cubicBezTo>
                    <a:pt x="52" y="213"/>
                    <a:pt x="53" y="213"/>
                    <a:pt x="53" y="215"/>
                  </a:cubicBezTo>
                  <a:cubicBezTo>
                    <a:pt x="53" y="217"/>
                    <a:pt x="52" y="218"/>
                    <a:pt x="53" y="218"/>
                  </a:cubicBezTo>
                  <a:cubicBezTo>
                    <a:pt x="55" y="219"/>
                    <a:pt x="56" y="219"/>
                    <a:pt x="56" y="221"/>
                  </a:cubicBezTo>
                  <a:cubicBezTo>
                    <a:pt x="57" y="222"/>
                    <a:pt x="58" y="224"/>
                    <a:pt x="56" y="224"/>
                  </a:cubicBezTo>
                  <a:cubicBezTo>
                    <a:pt x="55" y="224"/>
                    <a:pt x="54" y="222"/>
                    <a:pt x="53" y="224"/>
                  </a:cubicBezTo>
                  <a:cubicBezTo>
                    <a:pt x="53" y="226"/>
                    <a:pt x="55" y="226"/>
                    <a:pt x="55" y="227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5" y="232"/>
                    <a:pt x="56" y="234"/>
                    <a:pt x="58" y="232"/>
                  </a:cubicBezTo>
                  <a:cubicBezTo>
                    <a:pt x="59" y="231"/>
                    <a:pt x="59" y="232"/>
                    <a:pt x="60" y="232"/>
                  </a:cubicBezTo>
                  <a:cubicBezTo>
                    <a:pt x="61" y="233"/>
                    <a:pt x="62" y="232"/>
                    <a:pt x="62" y="233"/>
                  </a:cubicBezTo>
                  <a:cubicBezTo>
                    <a:pt x="62" y="234"/>
                    <a:pt x="63" y="235"/>
                    <a:pt x="63" y="235"/>
                  </a:cubicBezTo>
                  <a:cubicBezTo>
                    <a:pt x="63" y="235"/>
                    <a:pt x="63" y="237"/>
                    <a:pt x="64" y="237"/>
                  </a:cubicBezTo>
                  <a:cubicBezTo>
                    <a:pt x="64" y="237"/>
                    <a:pt x="64" y="238"/>
                    <a:pt x="65" y="238"/>
                  </a:cubicBezTo>
                  <a:cubicBezTo>
                    <a:pt x="66" y="238"/>
                    <a:pt x="67" y="238"/>
                    <a:pt x="68" y="239"/>
                  </a:cubicBezTo>
                  <a:cubicBezTo>
                    <a:pt x="70" y="240"/>
                    <a:pt x="70" y="239"/>
                    <a:pt x="71" y="239"/>
                  </a:cubicBezTo>
                  <a:cubicBezTo>
                    <a:pt x="72" y="239"/>
                    <a:pt x="72" y="240"/>
                    <a:pt x="73" y="241"/>
                  </a:cubicBezTo>
                  <a:cubicBezTo>
                    <a:pt x="74" y="242"/>
                    <a:pt x="74" y="241"/>
                    <a:pt x="75" y="242"/>
                  </a:cubicBezTo>
                  <a:cubicBezTo>
                    <a:pt x="76" y="242"/>
                    <a:pt x="76" y="244"/>
                    <a:pt x="76" y="244"/>
                  </a:cubicBezTo>
                  <a:cubicBezTo>
                    <a:pt x="76" y="244"/>
                    <a:pt x="78" y="244"/>
                    <a:pt x="79" y="244"/>
                  </a:cubicBezTo>
                  <a:cubicBezTo>
                    <a:pt x="80" y="243"/>
                    <a:pt x="81" y="243"/>
                    <a:pt x="81" y="243"/>
                  </a:cubicBezTo>
                  <a:cubicBezTo>
                    <a:pt x="81" y="243"/>
                    <a:pt x="83" y="243"/>
                    <a:pt x="83" y="243"/>
                  </a:cubicBezTo>
                  <a:cubicBezTo>
                    <a:pt x="83" y="244"/>
                    <a:pt x="83" y="244"/>
                    <a:pt x="84" y="244"/>
                  </a:cubicBezTo>
                  <a:cubicBezTo>
                    <a:pt x="85" y="244"/>
                    <a:pt x="85" y="245"/>
                    <a:pt x="86" y="246"/>
                  </a:cubicBezTo>
                  <a:cubicBezTo>
                    <a:pt x="87" y="246"/>
                    <a:pt x="91" y="247"/>
                    <a:pt x="92" y="248"/>
                  </a:cubicBezTo>
                  <a:cubicBezTo>
                    <a:pt x="94" y="249"/>
                    <a:pt x="92" y="250"/>
                    <a:pt x="93" y="250"/>
                  </a:cubicBezTo>
                  <a:cubicBezTo>
                    <a:pt x="94" y="251"/>
                    <a:pt x="95" y="250"/>
                    <a:pt x="95" y="251"/>
                  </a:cubicBezTo>
                  <a:cubicBezTo>
                    <a:pt x="94" y="252"/>
                    <a:pt x="93" y="253"/>
                    <a:pt x="94" y="253"/>
                  </a:cubicBezTo>
                  <a:cubicBezTo>
                    <a:pt x="96" y="253"/>
                    <a:pt x="94" y="255"/>
                    <a:pt x="95" y="256"/>
                  </a:cubicBezTo>
                  <a:cubicBezTo>
                    <a:pt x="95" y="257"/>
                    <a:pt x="95" y="257"/>
                    <a:pt x="95" y="258"/>
                  </a:cubicBezTo>
                  <a:cubicBezTo>
                    <a:pt x="95" y="259"/>
                    <a:pt x="95" y="260"/>
                    <a:pt x="94" y="261"/>
                  </a:cubicBezTo>
                  <a:cubicBezTo>
                    <a:pt x="94" y="262"/>
                    <a:pt x="92" y="262"/>
                    <a:pt x="91" y="262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90" y="265"/>
                    <a:pt x="90" y="265"/>
                    <a:pt x="91" y="265"/>
                  </a:cubicBezTo>
                  <a:cubicBezTo>
                    <a:pt x="91" y="264"/>
                    <a:pt x="91" y="264"/>
                    <a:pt x="91" y="264"/>
                  </a:cubicBezTo>
                  <a:cubicBezTo>
                    <a:pt x="92" y="264"/>
                    <a:pt x="91" y="265"/>
                    <a:pt x="92" y="265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1" y="266"/>
                    <a:pt x="90" y="266"/>
                    <a:pt x="89" y="266"/>
                  </a:cubicBezTo>
                  <a:cubicBezTo>
                    <a:pt x="89" y="266"/>
                    <a:pt x="88" y="267"/>
                    <a:pt x="88" y="268"/>
                  </a:cubicBezTo>
                  <a:cubicBezTo>
                    <a:pt x="87" y="268"/>
                    <a:pt x="88" y="267"/>
                    <a:pt x="87" y="267"/>
                  </a:cubicBezTo>
                  <a:cubicBezTo>
                    <a:pt x="87" y="268"/>
                    <a:pt x="87" y="269"/>
                    <a:pt x="87" y="269"/>
                  </a:cubicBezTo>
                  <a:cubicBezTo>
                    <a:pt x="86" y="269"/>
                    <a:pt x="83" y="269"/>
                    <a:pt x="83" y="269"/>
                  </a:cubicBezTo>
                  <a:cubicBezTo>
                    <a:pt x="83" y="270"/>
                    <a:pt x="84" y="271"/>
                    <a:pt x="84" y="271"/>
                  </a:cubicBezTo>
                  <a:cubicBezTo>
                    <a:pt x="84" y="271"/>
                    <a:pt x="85" y="271"/>
                    <a:pt x="86" y="271"/>
                  </a:cubicBezTo>
                  <a:cubicBezTo>
                    <a:pt x="86" y="272"/>
                    <a:pt x="86" y="272"/>
                    <a:pt x="85" y="273"/>
                  </a:cubicBezTo>
                  <a:cubicBezTo>
                    <a:pt x="85" y="273"/>
                    <a:pt x="84" y="273"/>
                    <a:pt x="84" y="274"/>
                  </a:cubicBezTo>
                  <a:cubicBezTo>
                    <a:pt x="84" y="274"/>
                    <a:pt x="84" y="275"/>
                    <a:pt x="84" y="275"/>
                  </a:cubicBezTo>
                  <a:cubicBezTo>
                    <a:pt x="83" y="275"/>
                    <a:pt x="82" y="275"/>
                    <a:pt x="81" y="275"/>
                  </a:cubicBezTo>
                  <a:cubicBezTo>
                    <a:pt x="81" y="275"/>
                    <a:pt x="81" y="276"/>
                    <a:pt x="81" y="277"/>
                  </a:cubicBezTo>
                  <a:cubicBezTo>
                    <a:pt x="80" y="277"/>
                    <a:pt x="80" y="277"/>
                    <a:pt x="79" y="277"/>
                  </a:cubicBezTo>
                  <a:cubicBezTo>
                    <a:pt x="79" y="277"/>
                    <a:pt x="79" y="278"/>
                    <a:pt x="79" y="278"/>
                  </a:cubicBezTo>
                  <a:cubicBezTo>
                    <a:pt x="80" y="277"/>
                    <a:pt x="81" y="277"/>
                    <a:pt x="82" y="277"/>
                  </a:cubicBezTo>
                  <a:cubicBezTo>
                    <a:pt x="82" y="277"/>
                    <a:pt x="82" y="278"/>
                    <a:pt x="82" y="278"/>
                  </a:cubicBezTo>
                  <a:cubicBezTo>
                    <a:pt x="82" y="278"/>
                    <a:pt x="83" y="280"/>
                    <a:pt x="84" y="280"/>
                  </a:cubicBezTo>
                  <a:cubicBezTo>
                    <a:pt x="84" y="280"/>
                    <a:pt x="85" y="280"/>
                    <a:pt x="85" y="280"/>
                  </a:cubicBezTo>
                  <a:cubicBezTo>
                    <a:pt x="85" y="280"/>
                    <a:pt x="85" y="281"/>
                    <a:pt x="86" y="281"/>
                  </a:cubicBezTo>
                  <a:cubicBezTo>
                    <a:pt x="86" y="282"/>
                    <a:pt x="87" y="282"/>
                    <a:pt x="87" y="282"/>
                  </a:cubicBezTo>
                  <a:cubicBezTo>
                    <a:pt x="88" y="282"/>
                    <a:pt x="88" y="283"/>
                    <a:pt x="88" y="284"/>
                  </a:cubicBezTo>
                  <a:cubicBezTo>
                    <a:pt x="89" y="284"/>
                    <a:pt x="89" y="284"/>
                    <a:pt x="90" y="284"/>
                  </a:cubicBezTo>
                  <a:cubicBezTo>
                    <a:pt x="91" y="285"/>
                    <a:pt x="91" y="286"/>
                    <a:pt x="92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3" y="287"/>
                    <a:pt x="94" y="285"/>
                    <a:pt x="95" y="285"/>
                  </a:cubicBezTo>
                  <a:cubicBezTo>
                    <a:pt x="95" y="284"/>
                    <a:pt x="97" y="284"/>
                    <a:pt x="98" y="285"/>
                  </a:cubicBezTo>
                  <a:cubicBezTo>
                    <a:pt x="98" y="285"/>
                    <a:pt x="99" y="285"/>
                    <a:pt x="101" y="286"/>
                  </a:cubicBezTo>
                  <a:cubicBezTo>
                    <a:pt x="103" y="286"/>
                    <a:pt x="103" y="286"/>
                    <a:pt x="105" y="286"/>
                  </a:cubicBezTo>
                  <a:cubicBezTo>
                    <a:pt x="106" y="286"/>
                    <a:pt x="106" y="286"/>
                    <a:pt x="107" y="287"/>
                  </a:cubicBezTo>
                  <a:cubicBezTo>
                    <a:pt x="108" y="288"/>
                    <a:pt x="109" y="289"/>
                    <a:pt x="111" y="289"/>
                  </a:cubicBezTo>
                  <a:cubicBezTo>
                    <a:pt x="112" y="289"/>
                    <a:pt x="113" y="288"/>
                    <a:pt x="114" y="289"/>
                  </a:cubicBezTo>
                  <a:cubicBezTo>
                    <a:pt x="115" y="290"/>
                    <a:pt x="115" y="289"/>
                    <a:pt x="116" y="288"/>
                  </a:cubicBezTo>
                  <a:cubicBezTo>
                    <a:pt x="117" y="288"/>
                    <a:pt x="118" y="288"/>
                    <a:pt x="118" y="289"/>
                  </a:cubicBezTo>
                  <a:cubicBezTo>
                    <a:pt x="119" y="290"/>
                    <a:pt x="119" y="290"/>
                    <a:pt x="120" y="291"/>
                  </a:cubicBezTo>
                  <a:cubicBezTo>
                    <a:pt x="121" y="291"/>
                    <a:pt x="121" y="292"/>
                    <a:pt x="122" y="292"/>
                  </a:cubicBezTo>
                  <a:cubicBezTo>
                    <a:pt x="123" y="292"/>
                    <a:pt x="121" y="293"/>
                    <a:pt x="122" y="294"/>
                  </a:cubicBezTo>
                  <a:cubicBezTo>
                    <a:pt x="123" y="294"/>
                    <a:pt x="124" y="293"/>
                    <a:pt x="125" y="294"/>
                  </a:cubicBezTo>
                  <a:cubicBezTo>
                    <a:pt x="126" y="295"/>
                    <a:pt x="126" y="296"/>
                    <a:pt x="126" y="296"/>
                  </a:cubicBezTo>
                  <a:cubicBezTo>
                    <a:pt x="126" y="296"/>
                    <a:pt x="127" y="296"/>
                    <a:pt x="128" y="297"/>
                  </a:cubicBezTo>
                  <a:cubicBezTo>
                    <a:pt x="129" y="298"/>
                    <a:pt x="130" y="298"/>
                    <a:pt x="130" y="299"/>
                  </a:cubicBezTo>
                  <a:cubicBezTo>
                    <a:pt x="130" y="300"/>
                    <a:pt x="131" y="301"/>
                    <a:pt x="132" y="301"/>
                  </a:cubicBezTo>
                  <a:cubicBezTo>
                    <a:pt x="133" y="301"/>
                    <a:pt x="134" y="298"/>
                    <a:pt x="134" y="298"/>
                  </a:cubicBezTo>
                  <a:cubicBezTo>
                    <a:pt x="134" y="298"/>
                    <a:pt x="134" y="297"/>
                    <a:pt x="134" y="297"/>
                  </a:cubicBezTo>
                  <a:cubicBezTo>
                    <a:pt x="133" y="296"/>
                    <a:pt x="131" y="295"/>
                    <a:pt x="131" y="295"/>
                  </a:cubicBezTo>
                  <a:cubicBezTo>
                    <a:pt x="130" y="294"/>
                    <a:pt x="130" y="293"/>
                    <a:pt x="130" y="293"/>
                  </a:cubicBezTo>
                  <a:cubicBezTo>
                    <a:pt x="129" y="292"/>
                    <a:pt x="128" y="291"/>
                    <a:pt x="128" y="290"/>
                  </a:cubicBezTo>
                  <a:cubicBezTo>
                    <a:pt x="127" y="289"/>
                    <a:pt x="127" y="286"/>
                    <a:pt x="128" y="286"/>
                  </a:cubicBezTo>
                  <a:cubicBezTo>
                    <a:pt x="127" y="285"/>
                    <a:pt x="127" y="285"/>
                    <a:pt x="127" y="285"/>
                  </a:cubicBezTo>
                  <a:cubicBezTo>
                    <a:pt x="127" y="284"/>
                    <a:pt x="127" y="283"/>
                    <a:pt x="127" y="282"/>
                  </a:cubicBezTo>
                  <a:cubicBezTo>
                    <a:pt x="126" y="282"/>
                    <a:pt x="124" y="282"/>
                    <a:pt x="123" y="282"/>
                  </a:cubicBezTo>
                  <a:cubicBezTo>
                    <a:pt x="124" y="281"/>
                    <a:pt x="123" y="281"/>
                    <a:pt x="123" y="279"/>
                  </a:cubicBezTo>
                  <a:cubicBezTo>
                    <a:pt x="123" y="279"/>
                    <a:pt x="124" y="279"/>
                    <a:pt x="124" y="279"/>
                  </a:cubicBezTo>
                  <a:cubicBezTo>
                    <a:pt x="125" y="278"/>
                    <a:pt x="124" y="278"/>
                    <a:pt x="124" y="277"/>
                  </a:cubicBezTo>
                  <a:cubicBezTo>
                    <a:pt x="125" y="276"/>
                    <a:pt x="125" y="275"/>
                    <a:pt x="126" y="274"/>
                  </a:cubicBezTo>
                  <a:cubicBezTo>
                    <a:pt x="126" y="274"/>
                    <a:pt x="127" y="273"/>
                    <a:pt x="127" y="272"/>
                  </a:cubicBezTo>
                  <a:cubicBezTo>
                    <a:pt x="127" y="272"/>
                    <a:pt x="126" y="272"/>
                    <a:pt x="126" y="272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6" y="271"/>
                    <a:pt x="127" y="270"/>
                    <a:pt x="127" y="270"/>
                  </a:cubicBezTo>
                  <a:cubicBezTo>
                    <a:pt x="127" y="270"/>
                    <a:pt x="127" y="270"/>
                    <a:pt x="127" y="271"/>
                  </a:cubicBezTo>
                  <a:cubicBezTo>
                    <a:pt x="128" y="271"/>
                    <a:pt x="128" y="270"/>
                    <a:pt x="129" y="270"/>
                  </a:cubicBezTo>
                  <a:cubicBezTo>
                    <a:pt x="129" y="270"/>
                    <a:pt x="129" y="269"/>
                    <a:pt x="129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30" y="269"/>
                    <a:pt x="129" y="270"/>
                    <a:pt x="129" y="271"/>
                  </a:cubicBezTo>
                  <a:cubicBezTo>
                    <a:pt x="130" y="271"/>
                    <a:pt x="131" y="271"/>
                    <a:pt x="131" y="271"/>
                  </a:cubicBezTo>
                  <a:cubicBezTo>
                    <a:pt x="130" y="271"/>
                    <a:pt x="130" y="271"/>
                    <a:pt x="131" y="272"/>
                  </a:cubicBezTo>
                  <a:cubicBezTo>
                    <a:pt x="131" y="272"/>
                    <a:pt x="132" y="271"/>
                    <a:pt x="133" y="270"/>
                  </a:cubicBezTo>
                  <a:cubicBezTo>
                    <a:pt x="133" y="270"/>
                    <a:pt x="132" y="270"/>
                    <a:pt x="133" y="269"/>
                  </a:cubicBezTo>
                  <a:cubicBezTo>
                    <a:pt x="132" y="269"/>
                    <a:pt x="131" y="269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1" y="269"/>
                    <a:pt x="131" y="268"/>
                    <a:pt x="131" y="268"/>
                  </a:cubicBezTo>
                  <a:cubicBezTo>
                    <a:pt x="132" y="268"/>
                    <a:pt x="131" y="268"/>
                    <a:pt x="132" y="269"/>
                  </a:cubicBezTo>
                  <a:cubicBezTo>
                    <a:pt x="132" y="269"/>
                    <a:pt x="133" y="269"/>
                    <a:pt x="133" y="269"/>
                  </a:cubicBezTo>
                  <a:cubicBezTo>
                    <a:pt x="133" y="269"/>
                    <a:pt x="133" y="268"/>
                    <a:pt x="133" y="268"/>
                  </a:cubicBezTo>
                  <a:cubicBezTo>
                    <a:pt x="133" y="268"/>
                    <a:pt x="132" y="267"/>
                    <a:pt x="133" y="266"/>
                  </a:cubicBezTo>
                  <a:cubicBezTo>
                    <a:pt x="133" y="265"/>
                    <a:pt x="133" y="264"/>
                    <a:pt x="133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1" y="260"/>
                    <a:pt x="128" y="261"/>
                    <a:pt x="128" y="260"/>
                  </a:cubicBezTo>
                  <a:cubicBezTo>
                    <a:pt x="128" y="259"/>
                    <a:pt x="129" y="257"/>
                    <a:pt x="128" y="257"/>
                  </a:cubicBezTo>
                  <a:cubicBezTo>
                    <a:pt x="126" y="256"/>
                    <a:pt x="125" y="256"/>
                    <a:pt x="126" y="255"/>
                  </a:cubicBezTo>
                  <a:cubicBezTo>
                    <a:pt x="127" y="254"/>
                    <a:pt x="128" y="252"/>
                    <a:pt x="128" y="252"/>
                  </a:cubicBezTo>
                  <a:cubicBezTo>
                    <a:pt x="128" y="252"/>
                    <a:pt x="129" y="251"/>
                    <a:pt x="129" y="250"/>
                  </a:cubicBezTo>
                  <a:cubicBezTo>
                    <a:pt x="128" y="249"/>
                    <a:pt x="127" y="249"/>
                    <a:pt x="127" y="249"/>
                  </a:cubicBezTo>
                  <a:cubicBezTo>
                    <a:pt x="127" y="249"/>
                    <a:pt x="130" y="247"/>
                    <a:pt x="129" y="245"/>
                  </a:cubicBezTo>
                  <a:cubicBezTo>
                    <a:pt x="128" y="245"/>
                    <a:pt x="131" y="245"/>
                    <a:pt x="131" y="244"/>
                  </a:cubicBezTo>
                  <a:cubicBezTo>
                    <a:pt x="131" y="243"/>
                    <a:pt x="133" y="242"/>
                    <a:pt x="133" y="243"/>
                  </a:cubicBezTo>
                  <a:cubicBezTo>
                    <a:pt x="134" y="244"/>
                    <a:pt x="135" y="246"/>
                    <a:pt x="135" y="246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4"/>
                    <a:pt x="135" y="243"/>
                    <a:pt x="136" y="242"/>
                  </a:cubicBezTo>
                  <a:cubicBezTo>
                    <a:pt x="136" y="241"/>
                    <a:pt x="136" y="239"/>
                    <a:pt x="137" y="239"/>
                  </a:cubicBezTo>
                  <a:cubicBezTo>
                    <a:pt x="138" y="239"/>
                    <a:pt x="138" y="237"/>
                    <a:pt x="139" y="237"/>
                  </a:cubicBezTo>
                  <a:cubicBezTo>
                    <a:pt x="140" y="238"/>
                    <a:pt x="142" y="238"/>
                    <a:pt x="142" y="238"/>
                  </a:cubicBezTo>
                  <a:cubicBezTo>
                    <a:pt x="142" y="238"/>
                    <a:pt x="146" y="235"/>
                    <a:pt x="146" y="234"/>
                  </a:cubicBezTo>
                  <a:cubicBezTo>
                    <a:pt x="147" y="233"/>
                    <a:pt x="145" y="233"/>
                    <a:pt x="145" y="233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1" y="232"/>
                    <a:pt x="152" y="232"/>
                  </a:cubicBezTo>
                  <a:cubicBezTo>
                    <a:pt x="152" y="232"/>
                    <a:pt x="153" y="232"/>
                    <a:pt x="154" y="233"/>
                  </a:cubicBezTo>
                  <a:cubicBezTo>
                    <a:pt x="155" y="234"/>
                    <a:pt x="154" y="235"/>
                    <a:pt x="154" y="235"/>
                  </a:cubicBezTo>
                  <a:cubicBezTo>
                    <a:pt x="154" y="235"/>
                    <a:pt x="156" y="235"/>
                    <a:pt x="157" y="236"/>
                  </a:cubicBezTo>
                  <a:cubicBezTo>
                    <a:pt x="158" y="236"/>
                    <a:pt x="159" y="237"/>
                    <a:pt x="159" y="238"/>
                  </a:cubicBezTo>
                  <a:cubicBezTo>
                    <a:pt x="160" y="239"/>
                    <a:pt x="160" y="239"/>
                    <a:pt x="161" y="239"/>
                  </a:cubicBezTo>
                  <a:cubicBezTo>
                    <a:pt x="162" y="239"/>
                    <a:pt x="163" y="239"/>
                    <a:pt x="164" y="240"/>
                  </a:cubicBezTo>
                  <a:cubicBezTo>
                    <a:pt x="165" y="241"/>
                    <a:pt x="163" y="242"/>
                    <a:pt x="163" y="242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6" y="243"/>
                    <a:pt x="165" y="240"/>
                    <a:pt x="166" y="240"/>
                  </a:cubicBezTo>
                  <a:cubicBezTo>
                    <a:pt x="167" y="240"/>
                    <a:pt x="166" y="239"/>
                    <a:pt x="168" y="240"/>
                  </a:cubicBezTo>
                  <a:cubicBezTo>
                    <a:pt x="170" y="240"/>
                    <a:pt x="172" y="241"/>
                    <a:pt x="172" y="241"/>
                  </a:cubicBezTo>
                  <a:cubicBezTo>
                    <a:pt x="173" y="240"/>
                    <a:pt x="174" y="239"/>
                    <a:pt x="176" y="239"/>
                  </a:cubicBezTo>
                  <a:cubicBezTo>
                    <a:pt x="178" y="238"/>
                    <a:pt x="178" y="240"/>
                    <a:pt x="179" y="240"/>
                  </a:cubicBezTo>
                  <a:cubicBezTo>
                    <a:pt x="180" y="239"/>
                    <a:pt x="179" y="239"/>
                    <a:pt x="181" y="239"/>
                  </a:cubicBezTo>
                  <a:cubicBezTo>
                    <a:pt x="182" y="240"/>
                    <a:pt x="183" y="243"/>
                    <a:pt x="183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90" y="243"/>
                    <a:pt x="190" y="241"/>
                  </a:cubicBezTo>
                  <a:cubicBezTo>
                    <a:pt x="189" y="239"/>
                    <a:pt x="187" y="239"/>
                    <a:pt x="187" y="239"/>
                  </a:cubicBezTo>
                  <a:cubicBezTo>
                    <a:pt x="185" y="237"/>
                    <a:pt x="185" y="237"/>
                    <a:pt x="185" y="237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8" y="223"/>
                    <a:pt x="188" y="223"/>
                    <a:pt x="188" y="223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9" y="218"/>
                    <a:pt x="189" y="218"/>
                    <a:pt x="189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7"/>
                    <a:pt x="227" y="217"/>
                    <a:pt x="227" y="217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31" y="221"/>
                    <a:pt x="231" y="221"/>
                    <a:pt x="231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7" y="221"/>
                    <a:pt x="237" y="221"/>
                    <a:pt x="237" y="221"/>
                  </a:cubicBezTo>
                  <a:cubicBezTo>
                    <a:pt x="239" y="220"/>
                    <a:pt x="239" y="220"/>
                    <a:pt x="239" y="220"/>
                  </a:cubicBezTo>
                  <a:cubicBezTo>
                    <a:pt x="239" y="220"/>
                    <a:pt x="240" y="220"/>
                    <a:pt x="240" y="221"/>
                  </a:cubicBezTo>
                  <a:cubicBezTo>
                    <a:pt x="241" y="222"/>
                    <a:pt x="240" y="223"/>
                    <a:pt x="240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53" y="220"/>
                    <a:pt x="253" y="220"/>
                    <a:pt x="253" y="220"/>
                  </a:cubicBezTo>
                  <a:cubicBezTo>
                    <a:pt x="256" y="218"/>
                    <a:pt x="256" y="218"/>
                    <a:pt x="256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3" y="225"/>
                    <a:pt x="263" y="225"/>
                    <a:pt x="263" y="225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269" y="237"/>
                    <a:pt x="271" y="240"/>
                    <a:pt x="272" y="240"/>
                  </a:cubicBezTo>
                  <a:cubicBezTo>
                    <a:pt x="273" y="240"/>
                    <a:pt x="277" y="239"/>
                    <a:pt x="277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9"/>
                    <a:pt x="286" y="243"/>
                    <a:pt x="286" y="243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0" y="252"/>
                    <a:pt x="310" y="252"/>
                    <a:pt x="310" y="252"/>
                  </a:cubicBezTo>
                  <a:cubicBezTo>
                    <a:pt x="313" y="253"/>
                    <a:pt x="313" y="253"/>
                    <a:pt x="313" y="253"/>
                  </a:cubicBezTo>
                  <a:cubicBezTo>
                    <a:pt x="315" y="252"/>
                    <a:pt x="315" y="252"/>
                    <a:pt x="315" y="252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9" y="250"/>
                    <a:pt x="319" y="250"/>
                    <a:pt x="319" y="250"/>
                  </a:cubicBezTo>
                  <a:cubicBezTo>
                    <a:pt x="320" y="249"/>
                    <a:pt x="320" y="249"/>
                    <a:pt x="320" y="249"/>
                  </a:cubicBezTo>
                  <a:cubicBezTo>
                    <a:pt x="320" y="248"/>
                    <a:pt x="320" y="248"/>
                    <a:pt x="320" y="248"/>
                  </a:cubicBezTo>
                  <a:cubicBezTo>
                    <a:pt x="321" y="246"/>
                    <a:pt x="321" y="246"/>
                    <a:pt x="321" y="246"/>
                  </a:cubicBezTo>
                  <a:cubicBezTo>
                    <a:pt x="323" y="245"/>
                    <a:pt x="323" y="245"/>
                    <a:pt x="323" y="245"/>
                  </a:cubicBezTo>
                  <a:cubicBezTo>
                    <a:pt x="325" y="244"/>
                    <a:pt x="325" y="244"/>
                    <a:pt x="325" y="244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5" y="242"/>
                    <a:pt x="335" y="242"/>
                    <a:pt x="335" y="242"/>
                  </a:cubicBezTo>
                  <a:cubicBezTo>
                    <a:pt x="336" y="244"/>
                    <a:pt x="336" y="244"/>
                    <a:pt x="336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2" y="244"/>
                    <a:pt x="342" y="244"/>
                    <a:pt x="342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5" y="246"/>
                    <a:pt x="355" y="246"/>
                    <a:pt x="355" y="246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58" y="240"/>
                    <a:pt x="358" y="240"/>
                    <a:pt x="358" y="240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7" y="237"/>
                    <a:pt x="357" y="237"/>
                    <a:pt x="357" y="237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62" y="234"/>
                    <a:pt x="362" y="234"/>
                    <a:pt x="362" y="234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7" y="235"/>
                    <a:pt x="367" y="235"/>
                    <a:pt x="367" y="235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72" y="236"/>
                    <a:pt x="372" y="236"/>
                    <a:pt x="372" y="236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9" y="242"/>
                    <a:pt x="379" y="242"/>
                    <a:pt x="379" y="242"/>
                  </a:cubicBezTo>
                  <a:cubicBezTo>
                    <a:pt x="380" y="244"/>
                    <a:pt x="380" y="244"/>
                    <a:pt x="380" y="244"/>
                  </a:cubicBezTo>
                  <a:cubicBezTo>
                    <a:pt x="382" y="245"/>
                    <a:pt x="382" y="245"/>
                    <a:pt x="382" y="245"/>
                  </a:cubicBezTo>
                  <a:cubicBezTo>
                    <a:pt x="385" y="247"/>
                    <a:pt x="385" y="247"/>
                    <a:pt x="385" y="247"/>
                  </a:cubicBezTo>
                  <a:cubicBezTo>
                    <a:pt x="387" y="247"/>
                    <a:pt x="387" y="247"/>
                    <a:pt x="387" y="247"/>
                  </a:cubicBezTo>
                  <a:cubicBezTo>
                    <a:pt x="389" y="247"/>
                    <a:pt x="389" y="247"/>
                    <a:pt x="389" y="247"/>
                  </a:cubicBezTo>
                  <a:cubicBezTo>
                    <a:pt x="392" y="246"/>
                    <a:pt x="392" y="246"/>
                    <a:pt x="392" y="246"/>
                  </a:cubicBezTo>
                  <a:cubicBezTo>
                    <a:pt x="393" y="245"/>
                    <a:pt x="393" y="245"/>
                    <a:pt x="393" y="245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2" y="249"/>
                    <a:pt x="402" y="249"/>
                    <a:pt x="402" y="249"/>
                  </a:cubicBezTo>
                  <a:cubicBezTo>
                    <a:pt x="404" y="250"/>
                    <a:pt x="404" y="250"/>
                    <a:pt x="404" y="250"/>
                  </a:cubicBezTo>
                  <a:cubicBezTo>
                    <a:pt x="406" y="250"/>
                    <a:pt x="406" y="250"/>
                    <a:pt x="406" y="250"/>
                  </a:cubicBezTo>
                  <a:cubicBezTo>
                    <a:pt x="408" y="251"/>
                    <a:pt x="408" y="251"/>
                    <a:pt x="408" y="251"/>
                  </a:cubicBezTo>
                  <a:cubicBezTo>
                    <a:pt x="410" y="251"/>
                    <a:pt x="410" y="251"/>
                    <a:pt x="410" y="251"/>
                  </a:cubicBezTo>
                  <a:cubicBezTo>
                    <a:pt x="413" y="251"/>
                    <a:pt x="413" y="251"/>
                    <a:pt x="413" y="251"/>
                  </a:cubicBezTo>
                  <a:cubicBezTo>
                    <a:pt x="415" y="251"/>
                    <a:pt x="415" y="251"/>
                    <a:pt x="415" y="251"/>
                  </a:cubicBezTo>
                  <a:cubicBezTo>
                    <a:pt x="418" y="252"/>
                    <a:pt x="418" y="252"/>
                    <a:pt x="418" y="252"/>
                  </a:cubicBezTo>
                  <a:cubicBezTo>
                    <a:pt x="421" y="251"/>
                    <a:pt x="421" y="251"/>
                    <a:pt x="421" y="251"/>
                  </a:cubicBezTo>
                  <a:cubicBezTo>
                    <a:pt x="423" y="250"/>
                    <a:pt x="423" y="250"/>
                    <a:pt x="423" y="250"/>
                  </a:cubicBezTo>
                  <a:cubicBezTo>
                    <a:pt x="428" y="249"/>
                    <a:pt x="428" y="249"/>
                    <a:pt x="428" y="249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6" y="248"/>
                    <a:pt x="436" y="248"/>
                    <a:pt x="436" y="248"/>
                  </a:cubicBezTo>
                  <a:cubicBezTo>
                    <a:pt x="439" y="248"/>
                    <a:pt x="439" y="248"/>
                    <a:pt x="439" y="248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9" y="251"/>
                    <a:pt x="449" y="251"/>
                    <a:pt x="449" y="251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2" y="249"/>
                    <a:pt x="455" y="248"/>
                    <a:pt x="455" y="247"/>
                  </a:cubicBezTo>
                  <a:cubicBezTo>
                    <a:pt x="453" y="246"/>
                    <a:pt x="457" y="244"/>
                    <a:pt x="457" y="244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0"/>
                    <a:pt x="460" y="240"/>
                    <a:pt x="460" y="240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61" y="237"/>
                    <a:pt x="461" y="237"/>
                    <a:pt x="461" y="237"/>
                  </a:cubicBezTo>
                  <a:cubicBezTo>
                    <a:pt x="461" y="235"/>
                    <a:pt x="461" y="235"/>
                    <a:pt x="461" y="235"/>
                  </a:cubicBezTo>
                  <a:cubicBezTo>
                    <a:pt x="461" y="232"/>
                    <a:pt x="461" y="232"/>
                    <a:pt x="461" y="232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4" y="227"/>
                    <a:pt x="464" y="227"/>
                    <a:pt x="464" y="227"/>
                  </a:cubicBezTo>
                  <a:cubicBezTo>
                    <a:pt x="466" y="226"/>
                    <a:pt x="466" y="226"/>
                    <a:pt x="466" y="226"/>
                  </a:cubicBezTo>
                  <a:cubicBezTo>
                    <a:pt x="468" y="226"/>
                    <a:pt x="468" y="226"/>
                    <a:pt x="468" y="226"/>
                  </a:cubicBezTo>
                  <a:cubicBezTo>
                    <a:pt x="471" y="225"/>
                    <a:pt x="471" y="225"/>
                    <a:pt x="471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7" y="226"/>
                    <a:pt x="477" y="226"/>
                    <a:pt x="477" y="226"/>
                  </a:cubicBezTo>
                  <a:cubicBezTo>
                    <a:pt x="479" y="228"/>
                    <a:pt x="479" y="228"/>
                    <a:pt x="479" y="228"/>
                  </a:cubicBezTo>
                  <a:cubicBezTo>
                    <a:pt x="480" y="229"/>
                    <a:pt x="480" y="229"/>
                    <a:pt x="480" y="229"/>
                  </a:cubicBezTo>
                  <a:cubicBezTo>
                    <a:pt x="484" y="230"/>
                    <a:pt x="484" y="230"/>
                    <a:pt x="484" y="230"/>
                  </a:cubicBezTo>
                  <a:cubicBezTo>
                    <a:pt x="486" y="232"/>
                    <a:pt x="486" y="232"/>
                    <a:pt x="486" y="232"/>
                  </a:cubicBezTo>
                  <a:cubicBezTo>
                    <a:pt x="487" y="233"/>
                    <a:pt x="487" y="233"/>
                    <a:pt x="487" y="233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9" y="237"/>
                    <a:pt x="489" y="237"/>
                    <a:pt x="489" y="237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5" y="247"/>
                    <a:pt x="495" y="247"/>
                    <a:pt x="495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9" y="247"/>
                    <a:pt x="499" y="247"/>
                    <a:pt x="499" y="247"/>
                  </a:cubicBezTo>
                  <a:cubicBezTo>
                    <a:pt x="501" y="248"/>
                    <a:pt x="501" y="248"/>
                    <a:pt x="501" y="248"/>
                  </a:cubicBezTo>
                  <a:cubicBezTo>
                    <a:pt x="503" y="249"/>
                    <a:pt x="503" y="249"/>
                    <a:pt x="503" y="249"/>
                  </a:cubicBezTo>
                  <a:cubicBezTo>
                    <a:pt x="503" y="251"/>
                    <a:pt x="503" y="251"/>
                    <a:pt x="503" y="251"/>
                  </a:cubicBezTo>
                  <a:cubicBezTo>
                    <a:pt x="504" y="253"/>
                    <a:pt x="504" y="253"/>
                    <a:pt x="504" y="253"/>
                  </a:cubicBezTo>
                  <a:cubicBezTo>
                    <a:pt x="506" y="255"/>
                    <a:pt x="506" y="255"/>
                    <a:pt x="506" y="255"/>
                  </a:cubicBezTo>
                  <a:cubicBezTo>
                    <a:pt x="507" y="256"/>
                    <a:pt x="507" y="256"/>
                    <a:pt x="507" y="256"/>
                  </a:cubicBezTo>
                  <a:cubicBezTo>
                    <a:pt x="507" y="258"/>
                    <a:pt x="507" y="258"/>
                    <a:pt x="507" y="258"/>
                  </a:cubicBezTo>
                  <a:cubicBezTo>
                    <a:pt x="508" y="260"/>
                    <a:pt x="508" y="260"/>
                    <a:pt x="508" y="260"/>
                  </a:cubicBezTo>
                  <a:cubicBezTo>
                    <a:pt x="510" y="261"/>
                    <a:pt x="510" y="261"/>
                    <a:pt x="510" y="261"/>
                  </a:cubicBezTo>
                  <a:cubicBezTo>
                    <a:pt x="512" y="262"/>
                    <a:pt x="512" y="262"/>
                    <a:pt x="512" y="262"/>
                  </a:cubicBezTo>
                  <a:cubicBezTo>
                    <a:pt x="513" y="262"/>
                    <a:pt x="513" y="262"/>
                    <a:pt x="513" y="262"/>
                  </a:cubicBezTo>
                  <a:cubicBezTo>
                    <a:pt x="515" y="261"/>
                    <a:pt x="515" y="261"/>
                    <a:pt x="515" y="261"/>
                  </a:cubicBezTo>
                  <a:cubicBezTo>
                    <a:pt x="516" y="259"/>
                    <a:pt x="516" y="259"/>
                    <a:pt x="516" y="259"/>
                  </a:cubicBezTo>
                  <a:cubicBezTo>
                    <a:pt x="518" y="258"/>
                    <a:pt x="518" y="258"/>
                    <a:pt x="518" y="258"/>
                  </a:cubicBezTo>
                  <a:cubicBezTo>
                    <a:pt x="520" y="258"/>
                    <a:pt x="520" y="258"/>
                    <a:pt x="520" y="258"/>
                  </a:cubicBezTo>
                  <a:cubicBezTo>
                    <a:pt x="522" y="258"/>
                    <a:pt x="522" y="258"/>
                    <a:pt x="522" y="258"/>
                  </a:cubicBezTo>
                  <a:cubicBezTo>
                    <a:pt x="523" y="256"/>
                    <a:pt x="523" y="256"/>
                    <a:pt x="523" y="256"/>
                  </a:cubicBezTo>
                  <a:cubicBezTo>
                    <a:pt x="525" y="256"/>
                    <a:pt x="525" y="256"/>
                    <a:pt x="525" y="256"/>
                  </a:cubicBezTo>
                  <a:cubicBezTo>
                    <a:pt x="524" y="258"/>
                    <a:pt x="524" y="258"/>
                    <a:pt x="524" y="258"/>
                  </a:cubicBezTo>
                  <a:cubicBezTo>
                    <a:pt x="524" y="260"/>
                    <a:pt x="524" y="260"/>
                    <a:pt x="524" y="260"/>
                  </a:cubicBezTo>
                  <a:cubicBezTo>
                    <a:pt x="525" y="261"/>
                    <a:pt x="525" y="261"/>
                    <a:pt x="525" y="261"/>
                  </a:cubicBezTo>
                  <a:cubicBezTo>
                    <a:pt x="525" y="263"/>
                    <a:pt x="525" y="263"/>
                    <a:pt x="525" y="263"/>
                  </a:cubicBezTo>
                  <a:cubicBezTo>
                    <a:pt x="524" y="264"/>
                    <a:pt x="524" y="264"/>
                    <a:pt x="524" y="264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9"/>
                    <a:pt x="523" y="269"/>
                    <a:pt x="523" y="269"/>
                  </a:cubicBezTo>
                  <a:cubicBezTo>
                    <a:pt x="522" y="271"/>
                    <a:pt x="522" y="271"/>
                    <a:pt x="522" y="271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8" y="275"/>
                    <a:pt x="518" y="275"/>
                    <a:pt x="518" y="275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6"/>
                    <a:pt x="515" y="277"/>
                    <a:pt x="515" y="277"/>
                  </a:cubicBezTo>
                  <a:cubicBezTo>
                    <a:pt x="515" y="278"/>
                    <a:pt x="515" y="280"/>
                    <a:pt x="515" y="281"/>
                  </a:cubicBezTo>
                  <a:cubicBezTo>
                    <a:pt x="514" y="281"/>
                    <a:pt x="514" y="281"/>
                    <a:pt x="513" y="281"/>
                  </a:cubicBezTo>
                  <a:cubicBezTo>
                    <a:pt x="513" y="280"/>
                    <a:pt x="512" y="280"/>
                    <a:pt x="513" y="279"/>
                  </a:cubicBezTo>
                  <a:cubicBezTo>
                    <a:pt x="513" y="278"/>
                    <a:pt x="513" y="278"/>
                    <a:pt x="513" y="277"/>
                  </a:cubicBezTo>
                  <a:cubicBezTo>
                    <a:pt x="513" y="277"/>
                    <a:pt x="513" y="276"/>
                    <a:pt x="513" y="276"/>
                  </a:cubicBezTo>
                  <a:cubicBezTo>
                    <a:pt x="511" y="277"/>
                    <a:pt x="511" y="277"/>
                    <a:pt x="511" y="277"/>
                  </a:cubicBezTo>
                  <a:cubicBezTo>
                    <a:pt x="510" y="278"/>
                    <a:pt x="510" y="278"/>
                    <a:pt x="510" y="278"/>
                  </a:cubicBezTo>
                  <a:cubicBezTo>
                    <a:pt x="510" y="280"/>
                    <a:pt x="510" y="280"/>
                    <a:pt x="510" y="280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09" y="285"/>
                    <a:pt x="509" y="285"/>
                    <a:pt x="509" y="285"/>
                  </a:cubicBezTo>
                  <a:cubicBezTo>
                    <a:pt x="509" y="287"/>
                    <a:pt x="509" y="287"/>
                    <a:pt x="509" y="287"/>
                  </a:cubicBezTo>
                  <a:cubicBezTo>
                    <a:pt x="508" y="288"/>
                    <a:pt x="508" y="288"/>
                    <a:pt x="508" y="288"/>
                  </a:cubicBezTo>
                  <a:cubicBezTo>
                    <a:pt x="508" y="289"/>
                    <a:pt x="508" y="289"/>
                    <a:pt x="508" y="289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8" y="291"/>
                    <a:pt x="509" y="291"/>
                    <a:pt x="509" y="291"/>
                  </a:cubicBezTo>
                  <a:cubicBezTo>
                    <a:pt x="509" y="291"/>
                    <a:pt x="509" y="290"/>
                    <a:pt x="509" y="289"/>
                  </a:cubicBezTo>
                  <a:cubicBezTo>
                    <a:pt x="510" y="289"/>
                    <a:pt x="510" y="289"/>
                    <a:pt x="511" y="289"/>
                  </a:cubicBezTo>
                  <a:cubicBezTo>
                    <a:pt x="512" y="289"/>
                    <a:pt x="512" y="287"/>
                    <a:pt x="513" y="286"/>
                  </a:cubicBezTo>
                  <a:cubicBezTo>
                    <a:pt x="513" y="287"/>
                    <a:pt x="513" y="286"/>
                    <a:pt x="514" y="286"/>
                  </a:cubicBezTo>
                  <a:cubicBezTo>
                    <a:pt x="514" y="287"/>
                    <a:pt x="513" y="288"/>
                    <a:pt x="515" y="287"/>
                  </a:cubicBezTo>
                  <a:cubicBezTo>
                    <a:pt x="515" y="287"/>
                    <a:pt x="516" y="287"/>
                    <a:pt x="516" y="287"/>
                  </a:cubicBezTo>
                  <a:cubicBezTo>
                    <a:pt x="516" y="289"/>
                    <a:pt x="516" y="288"/>
                    <a:pt x="516" y="290"/>
                  </a:cubicBezTo>
                  <a:cubicBezTo>
                    <a:pt x="517" y="290"/>
                    <a:pt x="517" y="290"/>
                    <a:pt x="517" y="290"/>
                  </a:cubicBezTo>
                  <a:cubicBezTo>
                    <a:pt x="518" y="290"/>
                    <a:pt x="517" y="291"/>
                    <a:pt x="518" y="291"/>
                  </a:cubicBezTo>
                  <a:cubicBezTo>
                    <a:pt x="519" y="291"/>
                    <a:pt x="519" y="291"/>
                    <a:pt x="519" y="291"/>
                  </a:cubicBezTo>
                  <a:cubicBezTo>
                    <a:pt x="520" y="291"/>
                    <a:pt x="520" y="293"/>
                    <a:pt x="522" y="292"/>
                  </a:cubicBezTo>
                  <a:cubicBezTo>
                    <a:pt x="523" y="291"/>
                    <a:pt x="525" y="288"/>
                    <a:pt x="526" y="287"/>
                  </a:cubicBezTo>
                  <a:cubicBezTo>
                    <a:pt x="527" y="287"/>
                    <a:pt x="527" y="287"/>
                    <a:pt x="527" y="287"/>
                  </a:cubicBezTo>
                  <a:cubicBezTo>
                    <a:pt x="527" y="287"/>
                    <a:pt x="527" y="286"/>
                    <a:pt x="527" y="285"/>
                  </a:cubicBezTo>
                  <a:cubicBezTo>
                    <a:pt x="527" y="285"/>
                    <a:pt x="529" y="285"/>
                    <a:pt x="529" y="285"/>
                  </a:cubicBezTo>
                  <a:cubicBezTo>
                    <a:pt x="529" y="284"/>
                    <a:pt x="529" y="283"/>
                    <a:pt x="530" y="282"/>
                  </a:cubicBezTo>
                  <a:cubicBezTo>
                    <a:pt x="530" y="282"/>
                    <a:pt x="530" y="282"/>
                    <a:pt x="531" y="282"/>
                  </a:cubicBezTo>
                  <a:cubicBezTo>
                    <a:pt x="531" y="281"/>
                    <a:pt x="531" y="281"/>
                    <a:pt x="531" y="280"/>
                  </a:cubicBezTo>
                  <a:cubicBezTo>
                    <a:pt x="531" y="280"/>
                    <a:pt x="532" y="281"/>
                    <a:pt x="532" y="280"/>
                  </a:cubicBezTo>
                  <a:cubicBezTo>
                    <a:pt x="532" y="280"/>
                    <a:pt x="533" y="278"/>
                    <a:pt x="533" y="278"/>
                  </a:cubicBezTo>
                  <a:cubicBezTo>
                    <a:pt x="536" y="275"/>
                    <a:pt x="536" y="275"/>
                    <a:pt x="536" y="275"/>
                  </a:cubicBezTo>
                  <a:cubicBezTo>
                    <a:pt x="536" y="275"/>
                    <a:pt x="537" y="275"/>
                    <a:pt x="537" y="275"/>
                  </a:cubicBezTo>
                  <a:cubicBezTo>
                    <a:pt x="538" y="275"/>
                    <a:pt x="538" y="274"/>
                    <a:pt x="538" y="273"/>
                  </a:cubicBezTo>
                  <a:cubicBezTo>
                    <a:pt x="538" y="273"/>
                    <a:pt x="540" y="272"/>
                    <a:pt x="540" y="272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2" y="268"/>
                    <a:pt x="542" y="268"/>
                    <a:pt x="542" y="267"/>
                  </a:cubicBezTo>
                  <a:cubicBezTo>
                    <a:pt x="542" y="266"/>
                    <a:pt x="543" y="264"/>
                    <a:pt x="544" y="263"/>
                  </a:cubicBezTo>
                  <a:cubicBezTo>
                    <a:pt x="545" y="263"/>
                    <a:pt x="545" y="263"/>
                    <a:pt x="545" y="263"/>
                  </a:cubicBezTo>
                  <a:cubicBezTo>
                    <a:pt x="546" y="262"/>
                    <a:pt x="546" y="261"/>
                    <a:pt x="546" y="260"/>
                  </a:cubicBezTo>
                  <a:cubicBezTo>
                    <a:pt x="547" y="259"/>
                    <a:pt x="549" y="258"/>
                    <a:pt x="550" y="257"/>
                  </a:cubicBezTo>
                  <a:cubicBezTo>
                    <a:pt x="550" y="256"/>
                    <a:pt x="550" y="255"/>
                    <a:pt x="550" y="254"/>
                  </a:cubicBezTo>
                  <a:cubicBezTo>
                    <a:pt x="550" y="254"/>
                    <a:pt x="551" y="254"/>
                    <a:pt x="551" y="254"/>
                  </a:cubicBezTo>
                  <a:cubicBezTo>
                    <a:pt x="551" y="254"/>
                    <a:pt x="550" y="253"/>
                    <a:pt x="550" y="253"/>
                  </a:cubicBezTo>
                  <a:cubicBezTo>
                    <a:pt x="551" y="252"/>
                    <a:pt x="552" y="251"/>
                    <a:pt x="552" y="250"/>
                  </a:cubicBezTo>
                  <a:cubicBezTo>
                    <a:pt x="552" y="249"/>
                    <a:pt x="551" y="248"/>
                    <a:pt x="551" y="247"/>
                  </a:cubicBezTo>
                  <a:cubicBezTo>
                    <a:pt x="551" y="247"/>
                    <a:pt x="552" y="246"/>
                    <a:pt x="552" y="245"/>
                  </a:cubicBezTo>
                  <a:cubicBezTo>
                    <a:pt x="551" y="245"/>
                    <a:pt x="551" y="245"/>
                    <a:pt x="551" y="245"/>
                  </a:cubicBezTo>
                  <a:cubicBezTo>
                    <a:pt x="551" y="245"/>
                    <a:pt x="551" y="244"/>
                    <a:pt x="551" y="244"/>
                  </a:cubicBezTo>
                  <a:cubicBezTo>
                    <a:pt x="552" y="242"/>
                    <a:pt x="552" y="243"/>
                    <a:pt x="551" y="241"/>
                  </a:cubicBezTo>
                  <a:cubicBezTo>
                    <a:pt x="552" y="240"/>
                    <a:pt x="554" y="239"/>
                    <a:pt x="554" y="238"/>
                  </a:cubicBezTo>
                  <a:cubicBezTo>
                    <a:pt x="554" y="238"/>
                    <a:pt x="554" y="237"/>
                    <a:pt x="554" y="237"/>
                  </a:cubicBezTo>
                  <a:cubicBezTo>
                    <a:pt x="554" y="237"/>
                    <a:pt x="555" y="237"/>
                    <a:pt x="555" y="237"/>
                  </a:cubicBezTo>
                  <a:cubicBezTo>
                    <a:pt x="555" y="236"/>
                    <a:pt x="554" y="236"/>
                    <a:pt x="554" y="236"/>
                  </a:cubicBezTo>
                  <a:cubicBezTo>
                    <a:pt x="554" y="236"/>
                    <a:pt x="554" y="234"/>
                    <a:pt x="554" y="235"/>
                  </a:cubicBezTo>
                  <a:cubicBezTo>
                    <a:pt x="554" y="234"/>
                    <a:pt x="554" y="234"/>
                    <a:pt x="554" y="234"/>
                  </a:cubicBezTo>
                  <a:cubicBezTo>
                    <a:pt x="554" y="234"/>
                    <a:pt x="554" y="234"/>
                    <a:pt x="553" y="233"/>
                  </a:cubicBezTo>
                  <a:cubicBezTo>
                    <a:pt x="553" y="233"/>
                    <a:pt x="554" y="231"/>
                    <a:pt x="554" y="231"/>
                  </a:cubicBezTo>
                  <a:cubicBezTo>
                    <a:pt x="555" y="230"/>
                    <a:pt x="556" y="231"/>
                    <a:pt x="557" y="232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0"/>
                    <a:pt x="555" y="230"/>
                    <a:pt x="554" y="229"/>
                  </a:cubicBezTo>
                  <a:cubicBezTo>
                    <a:pt x="554" y="229"/>
                    <a:pt x="554" y="229"/>
                    <a:pt x="554" y="229"/>
                  </a:cubicBezTo>
                  <a:cubicBezTo>
                    <a:pt x="554" y="228"/>
                    <a:pt x="553" y="229"/>
                    <a:pt x="553" y="229"/>
                  </a:cubicBezTo>
                  <a:cubicBezTo>
                    <a:pt x="551" y="227"/>
                    <a:pt x="551" y="227"/>
                    <a:pt x="551" y="227"/>
                  </a:cubicBezTo>
                  <a:cubicBezTo>
                    <a:pt x="550" y="226"/>
                    <a:pt x="551" y="225"/>
                    <a:pt x="550" y="225"/>
                  </a:cubicBezTo>
                  <a:cubicBezTo>
                    <a:pt x="550" y="225"/>
                    <a:pt x="548" y="225"/>
                    <a:pt x="548" y="224"/>
                  </a:cubicBezTo>
                  <a:cubicBezTo>
                    <a:pt x="548" y="224"/>
                    <a:pt x="547" y="223"/>
                    <a:pt x="547" y="223"/>
                  </a:cubicBezTo>
                  <a:cubicBezTo>
                    <a:pt x="546" y="223"/>
                    <a:pt x="544" y="223"/>
                    <a:pt x="543" y="223"/>
                  </a:cubicBezTo>
                  <a:cubicBezTo>
                    <a:pt x="543" y="224"/>
                    <a:pt x="543" y="225"/>
                    <a:pt x="543" y="226"/>
                  </a:cubicBezTo>
                  <a:cubicBezTo>
                    <a:pt x="543" y="226"/>
                    <a:pt x="542" y="226"/>
                    <a:pt x="541" y="225"/>
                  </a:cubicBezTo>
                  <a:cubicBezTo>
                    <a:pt x="541" y="226"/>
                    <a:pt x="540" y="228"/>
                    <a:pt x="539" y="228"/>
                  </a:cubicBezTo>
                  <a:cubicBezTo>
                    <a:pt x="539" y="228"/>
                    <a:pt x="538" y="228"/>
                    <a:pt x="538" y="228"/>
                  </a:cubicBezTo>
                  <a:cubicBezTo>
                    <a:pt x="539" y="225"/>
                    <a:pt x="540" y="225"/>
                    <a:pt x="537" y="223"/>
                  </a:cubicBezTo>
                  <a:cubicBezTo>
                    <a:pt x="537" y="224"/>
                    <a:pt x="536" y="225"/>
                    <a:pt x="536" y="226"/>
                  </a:cubicBezTo>
                  <a:cubicBezTo>
                    <a:pt x="536" y="226"/>
                    <a:pt x="535" y="226"/>
                    <a:pt x="535" y="226"/>
                  </a:cubicBezTo>
                  <a:cubicBezTo>
                    <a:pt x="535" y="223"/>
                    <a:pt x="535" y="222"/>
                    <a:pt x="535" y="220"/>
                  </a:cubicBezTo>
                  <a:cubicBezTo>
                    <a:pt x="532" y="220"/>
                    <a:pt x="531" y="220"/>
                    <a:pt x="528" y="220"/>
                  </a:cubicBezTo>
                  <a:cubicBezTo>
                    <a:pt x="528" y="218"/>
                    <a:pt x="529" y="216"/>
                    <a:pt x="530" y="216"/>
                  </a:cubicBezTo>
                  <a:cubicBezTo>
                    <a:pt x="531" y="215"/>
                    <a:pt x="531" y="216"/>
                    <a:pt x="531" y="215"/>
                  </a:cubicBezTo>
                  <a:cubicBezTo>
                    <a:pt x="532" y="215"/>
                    <a:pt x="532" y="213"/>
                    <a:pt x="533" y="213"/>
                  </a:cubicBezTo>
                  <a:cubicBezTo>
                    <a:pt x="534" y="213"/>
                    <a:pt x="534" y="213"/>
                    <a:pt x="535" y="213"/>
                  </a:cubicBezTo>
                  <a:cubicBezTo>
                    <a:pt x="536" y="212"/>
                    <a:pt x="536" y="211"/>
                    <a:pt x="537" y="210"/>
                  </a:cubicBezTo>
                  <a:cubicBezTo>
                    <a:pt x="538" y="210"/>
                    <a:pt x="539" y="210"/>
                    <a:pt x="539" y="209"/>
                  </a:cubicBezTo>
                  <a:cubicBezTo>
                    <a:pt x="539" y="209"/>
                    <a:pt x="539" y="208"/>
                    <a:pt x="539" y="208"/>
                  </a:cubicBezTo>
                  <a:cubicBezTo>
                    <a:pt x="539" y="207"/>
                    <a:pt x="541" y="207"/>
                    <a:pt x="541" y="206"/>
                  </a:cubicBezTo>
                  <a:cubicBezTo>
                    <a:pt x="542" y="206"/>
                    <a:pt x="541" y="205"/>
                    <a:pt x="541" y="205"/>
                  </a:cubicBezTo>
                  <a:cubicBezTo>
                    <a:pt x="542" y="205"/>
                    <a:pt x="543" y="204"/>
                    <a:pt x="543" y="204"/>
                  </a:cubicBezTo>
                  <a:cubicBezTo>
                    <a:pt x="543" y="203"/>
                    <a:pt x="542" y="203"/>
                    <a:pt x="542" y="202"/>
                  </a:cubicBezTo>
                  <a:cubicBezTo>
                    <a:pt x="542" y="202"/>
                    <a:pt x="543" y="202"/>
                    <a:pt x="543" y="202"/>
                  </a:cubicBezTo>
                  <a:cubicBezTo>
                    <a:pt x="543" y="202"/>
                    <a:pt x="543" y="202"/>
                    <a:pt x="544" y="203"/>
                  </a:cubicBezTo>
                  <a:cubicBezTo>
                    <a:pt x="544" y="202"/>
                    <a:pt x="544" y="201"/>
                    <a:pt x="545" y="201"/>
                  </a:cubicBezTo>
                  <a:cubicBezTo>
                    <a:pt x="546" y="201"/>
                    <a:pt x="546" y="201"/>
                    <a:pt x="546" y="201"/>
                  </a:cubicBezTo>
                  <a:cubicBezTo>
                    <a:pt x="546" y="200"/>
                    <a:pt x="546" y="200"/>
                    <a:pt x="546" y="200"/>
                  </a:cubicBezTo>
                  <a:cubicBezTo>
                    <a:pt x="547" y="199"/>
                    <a:pt x="547" y="199"/>
                    <a:pt x="548" y="199"/>
                  </a:cubicBezTo>
                  <a:cubicBezTo>
                    <a:pt x="548" y="199"/>
                    <a:pt x="548" y="198"/>
                    <a:pt x="549" y="198"/>
                  </a:cubicBezTo>
                  <a:cubicBezTo>
                    <a:pt x="549" y="198"/>
                    <a:pt x="550" y="198"/>
                    <a:pt x="550" y="198"/>
                  </a:cubicBezTo>
                  <a:cubicBezTo>
                    <a:pt x="550" y="197"/>
                    <a:pt x="550" y="197"/>
                    <a:pt x="550" y="196"/>
                  </a:cubicBezTo>
                  <a:cubicBezTo>
                    <a:pt x="552" y="196"/>
                    <a:pt x="552" y="196"/>
                    <a:pt x="553" y="196"/>
                  </a:cubicBezTo>
                  <a:cubicBezTo>
                    <a:pt x="554" y="193"/>
                    <a:pt x="555" y="191"/>
                    <a:pt x="556" y="189"/>
                  </a:cubicBezTo>
                  <a:cubicBezTo>
                    <a:pt x="557" y="188"/>
                    <a:pt x="558" y="188"/>
                    <a:pt x="558" y="187"/>
                  </a:cubicBezTo>
                  <a:cubicBezTo>
                    <a:pt x="559" y="186"/>
                    <a:pt x="558" y="186"/>
                    <a:pt x="558" y="186"/>
                  </a:cubicBezTo>
                  <a:cubicBezTo>
                    <a:pt x="559" y="186"/>
                    <a:pt x="559" y="186"/>
                    <a:pt x="560" y="186"/>
                  </a:cubicBezTo>
                  <a:cubicBezTo>
                    <a:pt x="561" y="186"/>
                    <a:pt x="561" y="184"/>
                    <a:pt x="562" y="184"/>
                  </a:cubicBezTo>
                  <a:cubicBezTo>
                    <a:pt x="562" y="184"/>
                    <a:pt x="563" y="184"/>
                    <a:pt x="564" y="183"/>
                  </a:cubicBezTo>
                  <a:cubicBezTo>
                    <a:pt x="564" y="183"/>
                    <a:pt x="564" y="182"/>
                    <a:pt x="564" y="182"/>
                  </a:cubicBezTo>
                  <a:cubicBezTo>
                    <a:pt x="565" y="182"/>
                    <a:pt x="565" y="182"/>
                    <a:pt x="566" y="182"/>
                  </a:cubicBezTo>
                  <a:cubicBezTo>
                    <a:pt x="566" y="182"/>
                    <a:pt x="566" y="182"/>
                    <a:pt x="566" y="182"/>
                  </a:cubicBezTo>
                  <a:cubicBezTo>
                    <a:pt x="567" y="182"/>
                    <a:pt x="567" y="183"/>
                    <a:pt x="566" y="183"/>
                  </a:cubicBezTo>
                  <a:cubicBezTo>
                    <a:pt x="571" y="182"/>
                    <a:pt x="575" y="182"/>
                    <a:pt x="578" y="183"/>
                  </a:cubicBezTo>
                  <a:cubicBezTo>
                    <a:pt x="578" y="184"/>
                    <a:pt x="578" y="185"/>
                    <a:pt x="578" y="186"/>
                  </a:cubicBezTo>
                  <a:cubicBezTo>
                    <a:pt x="579" y="186"/>
                    <a:pt x="579" y="186"/>
                    <a:pt x="579" y="186"/>
                  </a:cubicBezTo>
                  <a:cubicBezTo>
                    <a:pt x="580" y="186"/>
                    <a:pt x="580" y="186"/>
                    <a:pt x="581" y="186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4"/>
                    <a:pt x="582" y="183"/>
                    <a:pt x="583" y="184"/>
                  </a:cubicBezTo>
                  <a:cubicBezTo>
                    <a:pt x="583" y="184"/>
                    <a:pt x="583" y="184"/>
                    <a:pt x="583" y="184"/>
                  </a:cubicBezTo>
                  <a:cubicBezTo>
                    <a:pt x="583" y="185"/>
                    <a:pt x="586" y="186"/>
                    <a:pt x="587" y="186"/>
                  </a:cubicBezTo>
                  <a:cubicBezTo>
                    <a:pt x="588" y="186"/>
                    <a:pt x="589" y="185"/>
                    <a:pt x="590" y="185"/>
                  </a:cubicBezTo>
                  <a:cubicBezTo>
                    <a:pt x="591" y="185"/>
                    <a:pt x="590" y="186"/>
                    <a:pt x="592" y="186"/>
                  </a:cubicBezTo>
                  <a:cubicBezTo>
                    <a:pt x="593" y="186"/>
                    <a:pt x="593" y="185"/>
                    <a:pt x="592" y="185"/>
                  </a:cubicBezTo>
                  <a:cubicBezTo>
                    <a:pt x="593" y="184"/>
                    <a:pt x="592" y="185"/>
                    <a:pt x="593" y="184"/>
                  </a:cubicBezTo>
                  <a:cubicBezTo>
                    <a:pt x="593" y="184"/>
                    <a:pt x="592" y="183"/>
                    <a:pt x="593" y="182"/>
                  </a:cubicBezTo>
                  <a:cubicBezTo>
                    <a:pt x="594" y="181"/>
                    <a:pt x="595" y="183"/>
                    <a:pt x="597" y="183"/>
                  </a:cubicBezTo>
                  <a:cubicBezTo>
                    <a:pt x="599" y="183"/>
                    <a:pt x="599" y="183"/>
                    <a:pt x="601" y="182"/>
                  </a:cubicBezTo>
                  <a:cubicBezTo>
                    <a:pt x="601" y="183"/>
                    <a:pt x="600" y="183"/>
                    <a:pt x="601" y="183"/>
                  </a:cubicBezTo>
                  <a:cubicBezTo>
                    <a:pt x="600" y="183"/>
                    <a:pt x="602" y="183"/>
                    <a:pt x="602" y="183"/>
                  </a:cubicBezTo>
                  <a:cubicBezTo>
                    <a:pt x="602" y="183"/>
                    <a:pt x="602" y="183"/>
                    <a:pt x="603" y="182"/>
                  </a:cubicBezTo>
                  <a:cubicBezTo>
                    <a:pt x="603" y="182"/>
                    <a:pt x="604" y="182"/>
                    <a:pt x="605" y="182"/>
                  </a:cubicBezTo>
                  <a:cubicBezTo>
                    <a:pt x="605" y="182"/>
                    <a:pt x="605" y="183"/>
                    <a:pt x="605" y="183"/>
                  </a:cubicBezTo>
                  <a:cubicBezTo>
                    <a:pt x="606" y="184"/>
                    <a:pt x="607" y="184"/>
                    <a:pt x="608" y="185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5" y="186"/>
                    <a:pt x="605" y="186"/>
                    <a:pt x="603" y="186"/>
                  </a:cubicBezTo>
                  <a:cubicBezTo>
                    <a:pt x="604" y="190"/>
                    <a:pt x="603" y="189"/>
                    <a:pt x="608" y="189"/>
                  </a:cubicBezTo>
                  <a:cubicBezTo>
                    <a:pt x="608" y="188"/>
                    <a:pt x="608" y="188"/>
                    <a:pt x="608" y="188"/>
                  </a:cubicBezTo>
                  <a:cubicBezTo>
                    <a:pt x="610" y="188"/>
                    <a:pt x="610" y="188"/>
                    <a:pt x="612" y="189"/>
                  </a:cubicBezTo>
                  <a:cubicBezTo>
                    <a:pt x="612" y="188"/>
                    <a:pt x="612" y="187"/>
                    <a:pt x="612" y="187"/>
                  </a:cubicBezTo>
                  <a:cubicBezTo>
                    <a:pt x="612" y="187"/>
                    <a:pt x="613" y="187"/>
                    <a:pt x="613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6"/>
                    <a:pt x="615" y="186"/>
                    <a:pt x="615" y="186"/>
                  </a:cubicBezTo>
                  <a:cubicBezTo>
                    <a:pt x="615" y="186"/>
                    <a:pt x="615" y="187"/>
                    <a:pt x="615" y="187"/>
                  </a:cubicBezTo>
                  <a:cubicBezTo>
                    <a:pt x="618" y="186"/>
                    <a:pt x="618" y="186"/>
                    <a:pt x="620" y="186"/>
                  </a:cubicBezTo>
                  <a:cubicBezTo>
                    <a:pt x="620" y="185"/>
                    <a:pt x="620" y="185"/>
                    <a:pt x="620" y="184"/>
                  </a:cubicBezTo>
                  <a:cubicBezTo>
                    <a:pt x="619" y="184"/>
                    <a:pt x="619" y="184"/>
                    <a:pt x="619" y="184"/>
                  </a:cubicBezTo>
                  <a:cubicBezTo>
                    <a:pt x="620" y="184"/>
                    <a:pt x="618" y="184"/>
                    <a:pt x="618" y="184"/>
                  </a:cubicBezTo>
                  <a:cubicBezTo>
                    <a:pt x="618" y="184"/>
                    <a:pt x="617" y="185"/>
                    <a:pt x="616" y="185"/>
                  </a:cubicBezTo>
                  <a:cubicBezTo>
                    <a:pt x="616" y="185"/>
                    <a:pt x="616" y="184"/>
                    <a:pt x="615" y="184"/>
                  </a:cubicBezTo>
                  <a:cubicBezTo>
                    <a:pt x="615" y="183"/>
                    <a:pt x="616" y="181"/>
                    <a:pt x="615" y="181"/>
                  </a:cubicBezTo>
                  <a:cubicBezTo>
                    <a:pt x="616" y="180"/>
                    <a:pt x="616" y="181"/>
                    <a:pt x="617" y="181"/>
                  </a:cubicBezTo>
                  <a:cubicBezTo>
                    <a:pt x="617" y="180"/>
                    <a:pt x="617" y="178"/>
                    <a:pt x="619" y="177"/>
                  </a:cubicBezTo>
                  <a:cubicBezTo>
                    <a:pt x="619" y="177"/>
                    <a:pt x="620" y="177"/>
                    <a:pt x="620" y="177"/>
                  </a:cubicBezTo>
                  <a:cubicBezTo>
                    <a:pt x="621" y="177"/>
                    <a:pt x="621" y="176"/>
                    <a:pt x="621" y="176"/>
                  </a:cubicBezTo>
                  <a:cubicBezTo>
                    <a:pt x="622" y="176"/>
                    <a:pt x="623" y="176"/>
                    <a:pt x="623" y="176"/>
                  </a:cubicBezTo>
                  <a:cubicBezTo>
                    <a:pt x="624" y="176"/>
                    <a:pt x="624" y="175"/>
                    <a:pt x="624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3"/>
                    <a:pt x="624" y="173"/>
                    <a:pt x="625" y="172"/>
                  </a:cubicBezTo>
                  <a:cubicBezTo>
                    <a:pt x="625" y="172"/>
                    <a:pt x="625" y="172"/>
                    <a:pt x="625" y="172"/>
                  </a:cubicBezTo>
                  <a:cubicBezTo>
                    <a:pt x="627" y="172"/>
                    <a:pt x="627" y="170"/>
                    <a:pt x="627" y="170"/>
                  </a:cubicBezTo>
                  <a:cubicBezTo>
                    <a:pt x="628" y="169"/>
                    <a:pt x="628" y="170"/>
                    <a:pt x="628" y="170"/>
                  </a:cubicBezTo>
                  <a:cubicBezTo>
                    <a:pt x="629" y="170"/>
                    <a:pt x="630" y="169"/>
                    <a:pt x="630" y="169"/>
                  </a:cubicBezTo>
                  <a:cubicBezTo>
                    <a:pt x="631" y="168"/>
                    <a:pt x="633" y="169"/>
                    <a:pt x="634" y="168"/>
                  </a:cubicBezTo>
                  <a:cubicBezTo>
                    <a:pt x="635" y="168"/>
                    <a:pt x="637" y="167"/>
                    <a:pt x="638" y="167"/>
                  </a:cubicBezTo>
                  <a:cubicBezTo>
                    <a:pt x="639" y="168"/>
                    <a:pt x="640" y="169"/>
                    <a:pt x="640" y="170"/>
                  </a:cubicBezTo>
                  <a:cubicBezTo>
                    <a:pt x="641" y="170"/>
                    <a:pt x="642" y="169"/>
                    <a:pt x="641" y="169"/>
                  </a:cubicBezTo>
                  <a:cubicBezTo>
                    <a:pt x="642" y="169"/>
                    <a:pt x="643" y="168"/>
                    <a:pt x="644" y="168"/>
                  </a:cubicBezTo>
                  <a:cubicBezTo>
                    <a:pt x="644" y="168"/>
                    <a:pt x="644" y="170"/>
                    <a:pt x="644" y="171"/>
                  </a:cubicBezTo>
                  <a:cubicBezTo>
                    <a:pt x="644" y="171"/>
                    <a:pt x="643" y="171"/>
                    <a:pt x="643" y="171"/>
                  </a:cubicBezTo>
                  <a:cubicBezTo>
                    <a:pt x="642" y="172"/>
                    <a:pt x="642" y="173"/>
                    <a:pt x="642" y="174"/>
                  </a:cubicBezTo>
                  <a:cubicBezTo>
                    <a:pt x="642" y="174"/>
                    <a:pt x="643" y="174"/>
                    <a:pt x="644" y="174"/>
                  </a:cubicBezTo>
                  <a:cubicBezTo>
                    <a:pt x="644" y="174"/>
                    <a:pt x="645" y="172"/>
                    <a:pt x="645" y="173"/>
                  </a:cubicBezTo>
                  <a:cubicBezTo>
                    <a:pt x="644" y="174"/>
                    <a:pt x="644" y="174"/>
                    <a:pt x="644" y="174"/>
                  </a:cubicBezTo>
                  <a:cubicBezTo>
                    <a:pt x="644" y="174"/>
                    <a:pt x="644" y="175"/>
                    <a:pt x="644" y="175"/>
                  </a:cubicBezTo>
                  <a:cubicBezTo>
                    <a:pt x="644" y="175"/>
                    <a:pt x="643" y="175"/>
                    <a:pt x="643" y="175"/>
                  </a:cubicBezTo>
                  <a:cubicBezTo>
                    <a:pt x="643" y="175"/>
                    <a:pt x="643" y="176"/>
                    <a:pt x="643" y="176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5" y="176"/>
                    <a:pt x="646" y="175"/>
                    <a:pt x="646" y="174"/>
                  </a:cubicBezTo>
                  <a:cubicBezTo>
                    <a:pt x="647" y="174"/>
                    <a:pt x="648" y="174"/>
                    <a:pt x="648" y="173"/>
                  </a:cubicBezTo>
                  <a:cubicBezTo>
                    <a:pt x="648" y="173"/>
                    <a:pt x="648" y="173"/>
                    <a:pt x="648" y="173"/>
                  </a:cubicBezTo>
                  <a:cubicBezTo>
                    <a:pt x="648" y="172"/>
                    <a:pt x="649" y="172"/>
                    <a:pt x="649" y="172"/>
                  </a:cubicBezTo>
                  <a:cubicBezTo>
                    <a:pt x="650" y="172"/>
                    <a:pt x="650" y="171"/>
                    <a:pt x="650" y="171"/>
                  </a:cubicBezTo>
                  <a:cubicBezTo>
                    <a:pt x="651" y="170"/>
                    <a:pt x="653" y="168"/>
                    <a:pt x="654" y="168"/>
                  </a:cubicBezTo>
                  <a:cubicBezTo>
                    <a:pt x="657" y="168"/>
                    <a:pt x="655" y="171"/>
                    <a:pt x="658" y="169"/>
                  </a:cubicBezTo>
                  <a:cubicBezTo>
                    <a:pt x="658" y="169"/>
                    <a:pt x="659" y="167"/>
                    <a:pt x="658" y="168"/>
                  </a:cubicBezTo>
                  <a:cubicBezTo>
                    <a:pt x="657" y="167"/>
                    <a:pt x="657" y="166"/>
                    <a:pt x="657" y="165"/>
                  </a:cubicBezTo>
                  <a:cubicBezTo>
                    <a:pt x="658" y="165"/>
                    <a:pt x="658" y="165"/>
                    <a:pt x="658" y="165"/>
                  </a:cubicBezTo>
                  <a:cubicBezTo>
                    <a:pt x="659" y="164"/>
                    <a:pt x="658" y="163"/>
                    <a:pt x="658" y="163"/>
                  </a:cubicBezTo>
                  <a:cubicBezTo>
                    <a:pt x="658" y="163"/>
                    <a:pt x="660" y="163"/>
                    <a:pt x="660" y="163"/>
                  </a:cubicBezTo>
                  <a:cubicBezTo>
                    <a:pt x="660" y="163"/>
                    <a:pt x="662" y="162"/>
                    <a:pt x="662" y="162"/>
                  </a:cubicBezTo>
                  <a:cubicBezTo>
                    <a:pt x="664" y="162"/>
                    <a:pt x="665" y="164"/>
                    <a:pt x="667" y="164"/>
                  </a:cubicBezTo>
                  <a:cubicBezTo>
                    <a:pt x="667" y="164"/>
                    <a:pt x="666" y="164"/>
                    <a:pt x="665" y="164"/>
                  </a:cubicBezTo>
                  <a:cubicBezTo>
                    <a:pt x="663" y="164"/>
                    <a:pt x="664" y="163"/>
                    <a:pt x="662" y="165"/>
                  </a:cubicBezTo>
                  <a:cubicBezTo>
                    <a:pt x="662" y="165"/>
                    <a:pt x="661" y="165"/>
                    <a:pt x="661" y="165"/>
                  </a:cubicBezTo>
                  <a:cubicBezTo>
                    <a:pt x="660" y="167"/>
                    <a:pt x="662" y="168"/>
                    <a:pt x="661" y="169"/>
                  </a:cubicBezTo>
                  <a:cubicBezTo>
                    <a:pt x="661" y="169"/>
                    <a:pt x="661" y="170"/>
                    <a:pt x="660" y="170"/>
                  </a:cubicBezTo>
                  <a:cubicBezTo>
                    <a:pt x="660" y="172"/>
                    <a:pt x="660" y="172"/>
                    <a:pt x="660" y="173"/>
                  </a:cubicBezTo>
                  <a:cubicBezTo>
                    <a:pt x="659" y="174"/>
                    <a:pt x="659" y="174"/>
                    <a:pt x="659" y="174"/>
                  </a:cubicBezTo>
                  <a:cubicBezTo>
                    <a:pt x="659" y="174"/>
                    <a:pt x="659" y="175"/>
                    <a:pt x="659" y="175"/>
                  </a:cubicBezTo>
                  <a:cubicBezTo>
                    <a:pt x="658" y="175"/>
                    <a:pt x="656" y="175"/>
                    <a:pt x="654" y="175"/>
                  </a:cubicBezTo>
                  <a:cubicBezTo>
                    <a:pt x="654" y="175"/>
                    <a:pt x="654" y="176"/>
                    <a:pt x="653" y="176"/>
                  </a:cubicBezTo>
                  <a:cubicBezTo>
                    <a:pt x="653" y="176"/>
                    <a:pt x="652" y="176"/>
                    <a:pt x="651" y="176"/>
                  </a:cubicBezTo>
                  <a:cubicBezTo>
                    <a:pt x="651" y="176"/>
                    <a:pt x="651" y="177"/>
                    <a:pt x="650" y="177"/>
                  </a:cubicBezTo>
                  <a:cubicBezTo>
                    <a:pt x="650" y="180"/>
                    <a:pt x="650" y="180"/>
                    <a:pt x="650" y="180"/>
                  </a:cubicBezTo>
                  <a:cubicBezTo>
                    <a:pt x="650" y="180"/>
                    <a:pt x="649" y="180"/>
                    <a:pt x="648" y="180"/>
                  </a:cubicBezTo>
                  <a:cubicBezTo>
                    <a:pt x="648" y="180"/>
                    <a:pt x="649" y="181"/>
                    <a:pt x="648" y="181"/>
                  </a:cubicBezTo>
                  <a:cubicBezTo>
                    <a:pt x="647" y="183"/>
                    <a:pt x="647" y="183"/>
                    <a:pt x="647" y="183"/>
                  </a:cubicBezTo>
                  <a:cubicBezTo>
                    <a:pt x="647" y="184"/>
                    <a:pt x="646" y="184"/>
                    <a:pt x="645" y="184"/>
                  </a:cubicBezTo>
                  <a:cubicBezTo>
                    <a:pt x="644" y="184"/>
                    <a:pt x="645" y="185"/>
                    <a:pt x="644" y="186"/>
                  </a:cubicBezTo>
                  <a:cubicBezTo>
                    <a:pt x="644" y="186"/>
                    <a:pt x="643" y="187"/>
                    <a:pt x="642" y="187"/>
                  </a:cubicBezTo>
                  <a:cubicBezTo>
                    <a:pt x="642" y="187"/>
                    <a:pt x="641" y="188"/>
                    <a:pt x="641" y="189"/>
                  </a:cubicBezTo>
                  <a:cubicBezTo>
                    <a:pt x="641" y="189"/>
                    <a:pt x="641" y="189"/>
                    <a:pt x="641" y="189"/>
                  </a:cubicBezTo>
                  <a:cubicBezTo>
                    <a:pt x="640" y="191"/>
                    <a:pt x="638" y="192"/>
                    <a:pt x="637" y="193"/>
                  </a:cubicBezTo>
                  <a:cubicBezTo>
                    <a:pt x="636" y="193"/>
                    <a:pt x="636" y="194"/>
                    <a:pt x="635" y="195"/>
                  </a:cubicBezTo>
                  <a:cubicBezTo>
                    <a:pt x="634" y="195"/>
                    <a:pt x="634" y="194"/>
                    <a:pt x="633" y="194"/>
                  </a:cubicBezTo>
                  <a:cubicBezTo>
                    <a:pt x="632" y="194"/>
                    <a:pt x="632" y="196"/>
                    <a:pt x="631" y="196"/>
                  </a:cubicBezTo>
                  <a:cubicBezTo>
                    <a:pt x="631" y="196"/>
                    <a:pt x="628" y="196"/>
                    <a:pt x="627" y="196"/>
                  </a:cubicBezTo>
                  <a:cubicBezTo>
                    <a:pt x="627" y="197"/>
                    <a:pt x="627" y="197"/>
                    <a:pt x="627" y="197"/>
                  </a:cubicBezTo>
                  <a:cubicBezTo>
                    <a:pt x="627" y="197"/>
                    <a:pt x="629" y="197"/>
                    <a:pt x="629" y="197"/>
                  </a:cubicBezTo>
                  <a:cubicBezTo>
                    <a:pt x="628" y="199"/>
                    <a:pt x="628" y="201"/>
                    <a:pt x="628" y="203"/>
                  </a:cubicBezTo>
                  <a:cubicBezTo>
                    <a:pt x="625" y="203"/>
                    <a:pt x="626" y="203"/>
                    <a:pt x="625" y="204"/>
                  </a:cubicBezTo>
                  <a:cubicBezTo>
                    <a:pt x="624" y="204"/>
                    <a:pt x="624" y="204"/>
                    <a:pt x="623" y="205"/>
                  </a:cubicBezTo>
                  <a:cubicBezTo>
                    <a:pt x="623" y="206"/>
                    <a:pt x="623" y="207"/>
                    <a:pt x="623" y="208"/>
                  </a:cubicBezTo>
                  <a:cubicBezTo>
                    <a:pt x="623" y="209"/>
                    <a:pt x="622" y="210"/>
                    <a:pt x="622" y="211"/>
                  </a:cubicBezTo>
                  <a:cubicBezTo>
                    <a:pt x="621" y="213"/>
                    <a:pt x="622" y="215"/>
                    <a:pt x="622" y="217"/>
                  </a:cubicBezTo>
                  <a:cubicBezTo>
                    <a:pt x="622" y="219"/>
                    <a:pt x="624" y="220"/>
                    <a:pt x="624" y="221"/>
                  </a:cubicBezTo>
                  <a:cubicBezTo>
                    <a:pt x="624" y="224"/>
                    <a:pt x="623" y="227"/>
                    <a:pt x="624" y="229"/>
                  </a:cubicBezTo>
                  <a:cubicBezTo>
                    <a:pt x="624" y="229"/>
                    <a:pt x="624" y="233"/>
                    <a:pt x="625" y="233"/>
                  </a:cubicBezTo>
                  <a:cubicBezTo>
                    <a:pt x="625" y="234"/>
                    <a:pt x="626" y="234"/>
                    <a:pt x="626" y="235"/>
                  </a:cubicBezTo>
                  <a:cubicBezTo>
                    <a:pt x="627" y="237"/>
                    <a:pt x="626" y="238"/>
                    <a:pt x="626" y="240"/>
                  </a:cubicBezTo>
                  <a:cubicBezTo>
                    <a:pt x="626" y="240"/>
                    <a:pt x="627" y="241"/>
                    <a:pt x="627" y="241"/>
                  </a:cubicBezTo>
                  <a:cubicBezTo>
                    <a:pt x="627" y="241"/>
                    <a:pt x="627" y="242"/>
                    <a:pt x="627" y="242"/>
                  </a:cubicBezTo>
                  <a:cubicBezTo>
                    <a:pt x="627" y="242"/>
                    <a:pt x="628" y="242"/>
                    <a:pt x="628" y="242"/>
                  </a:cubicBezTo>
                  <a:cubicBezTo>
                    <a:pt x="628" y="242"/>
                    <a:pt x="634" y="237"/>
                    <a:pt x="634" y="237"/>
                  </a:cubicBezTo>
                  <a:cubicBezTo>
                    <a:pt x="635" y="235"/>
                    <a:pt x="634" y="233"/>
                    <a:pt x="635" y="231"/>
                  </a:cubicBezTo>
                  <a:cubicBezTo>
                    <a:pt x="635" y="231"/>
                    <a:pt x="636" y="231"/>
                    <a:pt x="636" y="231"/>
                  </a:cubicBezTo>
                  <a:cubicBezTo>
                    <a:pt x="636" y="231"/>
                    <a:pt x="637" y="230"/>
                    <a:pt x="638" y="230"/>
                  </a:cubicBezTo>
                  <a:cubicBezTo>
                    <a:pt x="638" y="230"/>
                    <a:pt x="640" y="230"/>
                    <a:pt x="640" y="230"/>
                  </a:cubicBezTo>
                  <a:cubicBezTo>
                    <a:pt x="640" y="229"/>
                    <a:pt x="640" y="229"/>
                    <a:pt x="640" y="229"/>
                  </a:cubicBezTo>
                  <a:cubicBezTo>
                    <a:pt x="640" y="229"/>
                    <a:pt x="640" y="227"/>
                    <a:pt x="640" y="225"/>
                  </a:cubicBezTo>
                  <a:cubicBezTo>
                    <a:pt x="640" y="225"/>
                    <a:pt x="643" y="222"/>
                    <a:pt x="643" y="221"/>
                  </a:cubicBezTo>
                  <a:cubicBezTo>
                    <a:pt x="645" y="220"/>
                    <a:pt x="647" y="220"/>
                    <a:pt x="649" y="221"/>
                  </a:cubicBezTo>
                  <a:cubicBezTo>
                    <a:pt x="650" y="220"/>
                    <a:pt x="650" y="219"/>
                    <a:pt x="651" y="219"/>
                  </a:cubicBezTo>
                  <a:cubicBezTo>
                    <a:pt x="651" y="219"/>
                    <a:pt x="651" y="219"/>
                    <a:pt x="651" y="219"/>
                  </a:cubicBezTo>
                  <a:cubicBezTo>
                    <a:pt x="651" y="218"/>
                    <a:pt x="651" y="218"/>
                    <a:pt x="651" y="217"/>
                  </a:cubicBezTo>
                  <a:cubicBezTo>
                    <a:pt x="651" y="217"/>
                    <a:pt x="649" y="216"/>
                    <a:pt x="648" y="215"/>
                  </a:cubicBezTo>
                  <a:cubicBezTo>
                    <a:pt x="649" y="214"/>
                    <a:pt x="649" y="211"/>
                    <a:pt x="650" y="210"/>
                  </a:cubicBezTo>
                  <a:cubicBezTo>
                    <a:pt x="650" y="209"/>
                    <a:pt x="651" y="209"/>
                    <a:pt x="652" y="209"/>
                  </a:cubicBezTo>
                  <a:cubicBezTo>
                    <a:pt x="652" y="209"/>
                    <a:pt x="653" y="208"/>
                    <a:pt x="653" y="208"/>
                  </a:cubicBezTo>
                  <a:cubicBezTo>
                    <a:pt x="654" y="208"/>
                    <a:pt x="655" y="209"/>
                    <a:pt x="656" y="209"/>
                  </a:cubicBezTo>
                  <a:cubicBezTo>
                    <a:pt x="656" y="209"/>
                    <a:pt x="656" y="208"/>
                    <a:pt x="657" y="208"/>
                  </a:cubicBezTo>
                  <a:cubicBezTo>
                    <a:pt x="656" y="207"/>
                    <a:pt x="657" y="206"/>
                    <a:pt x="657" y="206"/>
                  </a:cubicBezTo>
                  <a:cubicBezTo>
                    <a:pt x="655" y="206"/>
                    <a:pt x="655" y="206"/>
                    <a:pt x="654" y="206"/>
                  </a:cubicBezTo>
                  <a:cubicBezTo>
                    <a:pt x="654" y="206"/>
                    <a:pt x="654" y="205"/>
                    <a:pt x="654" y="205"/>
                  </a:cubicBezTo>
                  <a:cubicBezTo>
                    <a:pt x="654" y="204"/>
                    <a:pt x="652" y="204"/>
                    <a:pt x="652" y="203"/>
                  </a:cubicBezTo>
                  <a:cubicBezTo>
                    <a:pt x="652" y="202"/>
                    <a:pt x="653" y="202"/>
                    <a:pt x="653" y="202"/>
                  </a:cubicBezTo>
                  <a:cubicBezTo>
                    <a:pt x="653" y="201"/>
                    <a:pt x="653" y="200"/>
                    <a:pt x="653" y="199"/>
                  </a:cubicBezTo>
                  <a:cubicBezTo>
                    <a:pt x="654" y="199"/>
                    <a:pt x="654" y="199"/>
                    <a:pt x="655" y="199"/>
                  </a:cubicBezTo>
                  <a:cubicBezTo>
                    <a:pt x="655" y="198"/>
                    <a:pt x="656" y="197"/>
                    <a:pt x="656" y="197"/>
                  </a:cubicBezTo>
                  <a:cubicBezTo>
                    <a:pt x="656" y="196"/>
                    <a:pt x="656" y="196"/>
                    <a:pt x="656" y="196"/>
                  </a:cubicBezTo>
                  <a:cubicBezTo>
                    <a:pt x="655" y="195"/>
                    <a:pt x="654" y="195"/>
                    <a:pt x="653" y="195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195"/>
                    <a:pt x="652" y="195"/>
                    <a:pt x="652" y="195"/>
                  </a:cubicBezTo>
                  <a:cubicBezTo>
                    <a:pt x="650" y="191"/>
                    <a:pt x="651" y="190"/>
                    <a:pt x="654" y="188"/>
                  </a:cubicBezTo>
                  <a:cubicBezTo>
                    <a:pt x="654" y="188"/>
                    <a:pt x="655" y="187"/>
                    <a:pt x="655" y="187"/>
                  </a:cubicBezTo>
                  <a:cubicBezTo>
                    <a:pt x="655" y="187"/>
                    <a:pt x="655" y="186"/>
                    <a:pt x="655" y="186"/>
                  </a:cubicBezTo>
                  <a:cubicBezTo>
                    <a:pt x="655" y="186"/>
                    <a:pt x="656" y="187"/>
                    <a:pt x="656" y="186"/>
                  </a:cubicBezTo>
                  <a:cubicBezTo>
                    <a:pt x="656" y="186"/>
                    <a:pt x="656" y="185"/>
                    <a:pt x="656" y="185"/>
                  </a:cubicBezTo>
                  <a:cubicBezTo>
                    <a:pt x="656" y="185"/>
                    <a:pt x="657" y="185"/>
                    <a:pt x="657" y="185"/>
                  </a:cubicBezTo>
                  <a:cubicBezTo>
                    <a:pt x="658" y="184"/>
                    <a:pt x="657" y="184"/>
                    <a:pt x="657" y="183"/>
                  </a:cubicBezTo>
                  <a:cubicBezTo>
                    <a:pt x="657" y="183"/>
                    <a:pt x="657" y="183"/>
                    <a:pt x="657" y="183"/>
                  </a:cubicBezTo>
                  <a:cubicBezTo>
                    <a:pt x="658" y="182"/>
                    <a:pt x="658" y="181"/>
                    <a:pt x="659" y="180"/>
                  </a:cubicBezTo>
                  <a:cubicBezTo>
                    <a:pt x="659" y="180"/>
                    <a:pt x="660" y="180"/>
                    <a:pt x="660" y="180"/>
                  </a:cubicBezTo>
                  <a:cubicBezTo>
                    <a:pt x="660" y="180"/>
                    <a:pt x="661" y="181"/>
                    <a:pt x="661" y="181"/>
                  </a:cubicBezTo>
                  <a:cubicBezTo>
                    <a:pt x="662" y="181"/>
                    <a:pt x="662" y="180"/>
                    <a:pt x="663" y="181"/>
                  </a:cubicBezTo>
                  <a:cubicBezTo>
                    <a:pt x="663" y="181"/>
                    <a:pt x="664" y="181"/>
                    <a:pt x="664" y="181"/>
                  </a:cubicBezTo>
                  <a:cubicBezTo>
                    <a:pt x="664" y="182"/>
                    <a:pt x="664" y="181"/>
                    <a:pt x="665" y="181"/>
                  </a:cubicBezTo>
                  <a:cubicBezTo>
                    <a:pt x="665" y="181"/>
                    <a:pt x="665" y="180"/>
                    <a:pt x="665" y="180"/>
                  </a:cubicBezTo>
                  <a:cubicBezTo>
                    <a:pt x="665" y="180"/>
                    <a:pt x="669" y="178"/>
                    <a:pt x="669" y="178"/>
                  </a:cubicBezTo>
                  <a:cubicBezTo>
                    <a:pt x="669" y="178"/>
                    <a:pt x="670" y="176"/>
                    <a:pt x="670" y="176"/>
                  </a:cubicBezTo>
                  <a:cubicBezTo>
                    <a:pt x="672" y="175"/>
                    <a:pt x="670" y="179"/>
                    <a:pt x="670" y="180"/>
                  </a:cubicBezTo>
                  <a:cubicBezTo>
                    <a:pt x="669" y="182"/>
                    <a:pt x="670" y="183"/>
                    <a:pt x="672" y="181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75" y="178"/>
                    <a:pt x="675" y="177"/>
                    <a:pt x="675" y="177"/>
                  </a:cubicBezTo>
                  <a:cubicBezTo>
                    <a:pt x="676" y="176"/>
                    <a:pt x="675" y="177"/>
                    <a:pt x="676" y="177"/>
                  </a:cubicBezTo>
                  <a:cubicBezTo>
                    <a:pt x="676" y="177"/>
                    <a:pt x="676" y="176"/>
                    <a:pt x="676" y="176"/>
                  </a:cubicBezTo>
                  <a:cubicBezTo>
                    <a:pt x="677" y="176"/>
                    <a:pt x="677" y="176"/>
                    <a:pt x="677" y="176"/>
                  </a:cubicBezTo>
                  <a:cubicBezTo>
                    <a:pt x="678" y="176"/>
                    <a:pt x="678" y="175"/>
                    <a:pt x="680" y="175"/>
                  </a:cubicBezTo>
                  <a:cubicBezTo>
                    <a:pt x="681" y="175"/>
                    <a:pt x="683" y="177"/>
                    <a:pt x="683" y="177"/>
                  </a:cubicBezTo>
                  <a:cubicBezTo>
                    <a:pt x="684" y="178"/>
                    <a:pt x="685" y="177"/>
                    <a:pt x="685" y="178"/>
                  </a:cubicBezTo>
                  <a:cubicBezTo>
                    <a:pt x="686" y="178"/>
                    <a:pt x="685" y="179"/>
                    <a:pt x="685" y="180"/>
                  </a:cubicBezTo>
                  <a:cubicBezTo>
                    <a:pt x="685" y="180"/>
                    <a:pt x="689" y="181"/>
                    <a:pt x="689" y="181"/>
                  </a:cubicBezTo>
                  <a:cubicBezTo>
                    <a:pt x="690" y="181"/>
                    <a:pt x="690" y="179"/>
                    <a:pt x="690" y="178"/>
                  </a:cubicBezTo>
                  <a:cubicBezTo>
                    <a:pt x="691" y="178"/>
                    <a:pt x="692" y="177"/>
                    <a:pt x="692" y="177"/>
                  </a:cubicBezTo>
                  <a:cubicBezTo>
                    <a:pt x="692" y="176"/>
                    <a:pt x="692" y="176"/>
                    <a:pt x="692" y="176"/>
                  </a:cubicBezTo>
                  <a:cubicBezTo>
                    <a:pt x="693" y="176"/>
                    <a:pt x="694" y="176"/>
                    <a:pt x="695" y="175"/>
                  </a:cubicBezTo>
                  <a:cubicBezTo>
                    <a:pt x="695" y="175"/>
                    <a:pt x="695" y="174"/>
                    <a:pt x="695" y="174"/>
                  </a:cubicBezTo>
                  <a:cubicBezTo>
                    <a:pt x="695" y="173"/>
                    <a:pt x="695" y="173"/>
                    <a:pt x="695" y="173"/>
                  </a:cubicBezTo>
                  <a:cubicBezTo>
                    <a:pt x="695" y="173"/>
                    <a:pt x="696" y="173"/>
                    <a:pt x="697" y="173"/>
                  </a:cubicBezTo>
                  <a:cubicBezTo>
                    <a:pt x="697" y="173"/>
                    <a:pt x="698" y="173"/>
                    <a:pt x="698" y="173"/>
                  </a:cubicBezTo>
                  <a:cubicBezTo>
                    <a:pt x="698" y="173"/>
                    <a:pt x="699" y="172"/>
                    <a:pt x="700" y="172"/>
                  </a:cubicBezTo>
                  <a:cubicBezTo>
                    <a:pt x="699" y="171"/>
                    <a:pt x="699" y="171"/>
                    <a:pt x="698" y="170"/>
                  </a:cubicBezTo>
                  <a:cubicBezTo>
                    <a:pt x="702" y="172"/>
                    <a:pt x="703" y="172"/>
                    <a:pt x="702" y="168"/>
                  </a:cubicBezTo>
                  <a:cubicBezTo>
                    <a:pt x="703" y="169"/>
                    <a:pt x="704" y="169"/>
                    <a:pt x="704" y="169"/>
                  </a:cubicBezTo>
                  <a:cubicBezTo>
                    <a:pt x="705" y="169"/>
                    <a:pt x="706" y="168"/>
                    <a:pt x="706" y="168"/>
                  </a:cubicBezTo>
                  <a:close/>
                  <a:moveTo>
                    <a:pt x="178" y="0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1" y="1"/>
                    <a:pt x="181" y="1"/>
                  </a:cubicBezTo>
                  <a:cubicBezTo>
                    <a:pt x="182" y="1"/>
                    <a:pt x="181" y="0"/>
                    <a:pt x="181" y="0"/>
                  </a:cubicBezTo>
                  <a:cubicBezTo>
                    <a:pt x="181" y="0"/>
                    <a:pt x="179" y="0"/>
                    <a:pt x="178" y="0"/>
                  </a:cubicBezTo>
                  <a:close/>
                  <a:moveTo>
                    <a:pt x="174" y="2"/>
                  </a:moveTo>
                  <a:cubicBezTo>
                    <a:pt x="174" y="2"/>
                    <a:pt x="173" y="3"/>
                    <a:pt x="173" y="4"/>
                  </a:cubicBezTo>
                  <a:cubicBezTo>
                    <a:pt x="174" y="4"/>
                    <a:pt x="174" y="4"/>
                    <a:pt x="174" y="5"/>
                  </a:cubicBezTo>
                  <a:cubicBezTo>
                    <a:pt x="175" y="4"/>
                    <a:pt x="177" y="4"/>
                    <a:pt x="176" y="3"/>
                  </a:cubicBezTo>
                  <a:cubicBezTo>
                    <a:pt x="175" y="3"/>
                    <a:pt x="174" y="2"/>
                    <a:pt x="174" y="2"/>
                  </a:cubicBezTo>
                  <a:close/>
                  <a:moveTo>
                    <a:pt x="169" y="4"/>
                  </a:moveTo>
                  <a:cubicBezTo>
                    <a:pt x="169" y="4"/>
                    <a:pt x="168" y="6"/>
                    <a:pt x="168" y="6"/>
                  </a:cubicBezTo>
                  <a:cubicBezTo>
                    <a:pt x="162" y="6"/>
                    <a:pt x="167" y="8"/>
                    <a:pt x="169" y="7"/>
                  </a:cubicBezTo>
                  <a:cubicBezTo>
                    <a:pt x="170" y="7"/>
                    <a:pt x="171" y="6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1" y="5"/>
                    <a:pt x="170" y="5"/>
                    <a:pt x="170" y="5"/>
                  </a:cubicBezTo>
                  <a:cubicBezTo>
                    <a:pt x="169" y="5"/>
                    <a:pt x="170" y="4"/>
                    <a:pt x="169" y="4"/>
                  </a:cubicBezTo>
                  <a:close/>
                  <a:moveTo>
                    <a:pt x="177" y="5"/>
                  </a:moveTo>
                  <a:cubicBezTo>
                    <a:pt x="177" y="5"/>
                    <a:pt x="176" y="6"/>
                    <a:pt x="177" y="6"/>
                  </a:cubicBezTo>
                  <a:cubicBezTo>
                    <a:pt x="178" y="6"/>
                    <a:pt x="179" y="5"/>
                    <a:pt x="177" y="5"/>
                  </a:cubicBezTo>
                  <a:close/>
                  <a:moveTo>
                    <a:pt x="172" y="6"/>
                  </a:moveTo>
                  <a:cubicBezTo>
                    <a:pt x="172" y="6"/>
                    <a:pt x="172" y="7"/>
                    <a:pt x="172" y="7"/>
                  </a:cubicBezTo>
                  <a:cubicBezTo>
                    <a:pt x="172" y="7"/>
                    <a:pt x="172" y="8"/>
                    <a:pt x="173" y="8"/>
                  </a:cubicBezTo>
                  <a:cubicBezTo>
                    <a:pt x="173" y="7"/>
                    <a:pt x="173" y="7"/>
                    <a:pt x="173" y="6"/>
                  </a:cubicBezTo>
                  <a:cubicBezTo>
                    <a:pt x="173" y="6"/>
                    <a:pt x="172" y="6"/>
                    <a:pt x="172" y="6"/>
                  </a:cubicBezTo>
                  <a:close/>
                  <a:moveTo>
                    <a:pt x="176" y="9"/>
                  </a:moveTo>
                  <a:cubicBezTo>
                    <a:pt x="176" y="9"/>
                    <a:pt x="176" y="10"/>
                    <a:pt x="177" y="10"/>
                  </a:cubicBezTo>
                  <a:cubicBezTo>
                    <a:pt x="177" y="10"/>
                    <a:pt x="177" y="9"/>
                    <a:pt x="177" y="9"/>
                  </a:cubicBezTo>
                  <a:cubicBezTo>
                    <a:pt x="177" y="9"/>
                    <a:pt x="176" y="9"/>
                    <a:pt x="176" y="9"/>
                  </a:cubicBezTo>
                  <a:close/>
                  <a:moveTo>
                    <a:pt x="162" y="9"/>
                  </a:moveTo>
                  <a:cubicBezTo>
                    <a:pt x="163" y="9"/>
                    <a:pt x="162" y="9"/>
                    <a:pt x="163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4" y="11"/>
                    <a:pt x="166" y="10"/>
                    <a:pt x="165" y="10"/>
                  </a:cubicBezTo>
                  <a:cubicBezTo>
                    <a:pt x="166" y="11"/>
                    <a:pt x="165" y="9"/>
                    <a:pt x="165" y="9"/>
                  </a:cubicBezTo>
                  <a:cubicBezTo>
                    <a:pt x="164" y="9"/>
                    <a:pt x="163" y="9"/>
                    <a:pt x="162" y="9"/>
                  </a:cubicBezTo>
                  <a:close/>
                  <a:moveTo>
                    <a:pt x="169" y="9"/>
                  </a:moveTo>
                  <a:cubicBezTo>
                    <a:pt x="170" y="9"/>
                    <a:pt x="170" y="10"/>
                    <a:pt x="170" y="10"/>
                  </a:cubicBezTo>
                  <a:cubicBezTo>
                    <a:pt x="171" y="11"/>
                    <a:pt x="172" y="11"/>
                    <a:pt x="173" y="11"/>
                  </a:cubicBezTo>
                  <a:cubicBezTo>
                    <a:pt x="173" y="11"/>
                    <a:pt x="173" y="12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8" y="10"/>
                    <a:pt x="171" y="9"/>
                    <a:pt x="169" y="9"/>
                  </a:cubicBezTo>
                  <a:close/>
                  <a:moveTo>
                    <a:pt x="167" y="9"/>
                  </a:moveTo>
                  <a:cubicBezTo>
                    <a:pt x="166" y="11"/>
                    <a:pt x="166" y="11"/>
                    <a:pt x="166" y="11"/>
                  </a:cubicBezTo>
                  <a:cubicBezTo>
                    <a:pt x="166" y="11"/>
                    <a:pt x="166" y="11"/>
                    <a:pt x="167" y="12"/>
                  </a:cubicBezTo>
                  <a:cubicBezTo>
                    <a:pt x="167" y="11"/>
                    <a:pt x="168" y="11"/>
                    <a:pt x="168" y="11"/>
                  </a:cubicBezTo>
                  <a:cubicBezTo>
                    <a:pt x="168" y="11"/>
                    <a:pt x="168" y="12"/>
                    <a:pt x="168" y="13"/>
                  </a:cubicBezTo>
                  <a:cubicBezTo>
                    <a:pt x="169" y="13"/>
                    <a:pt x="169" y="12"/>
                    <a:pt x="170" y="12"/>
                  </a:cubicBezTo>
                  <a:cubicBezTo>
                    <a:pt x="171" y="12"/>
                    <a:pt x="172" y="13"/>
                    <a:pt x="172" y="13"/>
                  </a:cubicBezTo>
                  <a:cubicBezTo>
                    <a:pt x="173" y="14"/>
                    <a:pt x="174" y="13"/>
                    <a:pt x="174" y="13"/>
                  </a:cubicBezTo>
                  <a:cubicBezTo>
                    <a:pt x="173" y="12"/>
                    <a:pt x="172" y="12"/>
                    <a:pt x="171" y="11"/>
                  </a:cubicBezTo>
                  <a:cubicBezTo>
                    <a:pt x="170" y="11"/>
                    <a:pt x="169" y="10"/>
                    <a:pt x="168" y="9"/>
                  </a:cubicBezTo>
                  <a:cubicBezTo>
                    <a:pt x="168" y="9"/>
                    <a:pt x="167" y="9"/>
                    <a:pt x="167" y="9"/>
                  </a:cubicBezTo>
                  <a:close/>
                  <a:moveTo>
                    <a:pt x="177" y="11"/>
                  </a:moveTo>
                  <a:cubicBezTo>
                    <a:pt x="177" y="11"/>
                    <a:pt x="176" y="11"/>
                    <a:pt x="176" y="11"/>
                  </a:cubicBezTo>
                  <a:cubicBezTo>
                    <a:pt x="176" y="11"/>
                    <a:pt x="175" y="12"/>
                    <a:pt x="175" y="12"/>
                  </a:cubicBezTo>
                  <a:cubicBezTo>
                    <a:pt x="176" y="12"/>
                    <a:pt x="177" y="13"/>
                    <a:pt x="177" y="13"/>
                  </a:cubicBezTo>
                  <a:cubicBezTo>
                    <a:pt x="177" y="13"/>
                    <a:pt x="179" y="10"/>
                    <a:pt x="177" y="11"/>
                  </a:cubicBezTo>
                  <a:close/>
                  <a:moveTo>
                    <a:pt x="162" y="12"/>
                  </a:moveTo>
                  <a:cubicBezTo>
                    <a:pt x="162" y="12"/>
                    <a:pt x="162" y="13"/>
                    <a:pt x="162" y="13"/>
                  </a:cubicBezTo>
                  <a:cubicBezTo>
                    <a:pt x="161" y="14"/>
                    <a:pt x="162" y="13"/>
                    <a:pt x="163" y="13"/>
                  </a:cubicBezTo>
                  <a:cubicBezTo>
                    <a:pt x="164" y="13"/>
                    <a:pt x="163" y="14"/>
                    <a:pt x="164" y="14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6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3"/>
                    <a:pt x="163" y="12"/>
                    <a:pt x="162" y="12"/>
                  </a:cubicBezTo>
                  <a:close/>
                  <a:moveTo>
                    <a:pt x="207" y="12"/>
                  </a:moveTo>
                  <a:cubicBezTo>
                    <a:pt x="206" y="12"/>
                    <a:pt x="205" y="14"/>
                    <a:pt x="204" y="14"/>
                  </a:cubicBezTo>
                  <a:cubicBezTo>
                    <a:pt x="203" y="15"/>
                    <a:pt x="202" y="14"/>
                    <a:pt x="201" y="14"/>
                  </a:cubicBezTo>
                  <a:cubicBezTo>
                    <a:pt x="201" y="15"/>
                    <a:pt x="202" y="16"/>
                    <a:pt x="202" y="16"/>
                  </a:cubicBezTo>
                  <a:cubicBezTo>
                    <a:pt x="202" y="16"/>
                    <a:pt x="201" y="16"/>
                    <a:pt x="200" y="16"/>
                  </a:cubicBezTo>
                  <a:cubicBezTo>
                    <a:pt x="201" y="16"/>
                    <a:pt x="200" y="16"/>
                    <a:pt x="200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8"/>
                    <a:pt x="203" y="19"/>
                  </a:cubicBezTo>
                  <a:cubicBezTo>
                    <a:pt x="203" y="19"/>
                    <a:pt x="204" y="19"/>
                    <a:pt x="204" y="19"/>
                  </a:cubicBezTo>
                  <a:cubicBezTo>
                    <a:pt x="205" y="18"/>
                    <a:pt x="206" y="17"/>
                    <a:pt x="207" y="16"/>
                  </a:cubicBezTo>
                  <a:cubicBezTo>
                    <a:pt x="207" y="16"/>
                    <a:pt x="208" y="17"/>
                    <a:pt x="209" y="16"/>
                  </a:cubicBezTo>
                  <a:cubicBezTo>
                    <a:pt x="209" y="16"/>
                    <a:pt x="210" y="15"/>
                    <a:pt x="210" y="14"/>
                  </a:cubicBezTo>
                  <a:cubicBezTo>
                    <a:pt x="211" y="14"/>
                    <a:pt x="211" y="15"/>
                    <a:pt x="212" y="14"/>
                  </a:cubicBezTo>
                  <a:cubicBezTo>
                    <a:pt x="212" y="14"/>
                    <a:pt x="212" y="13"/>
                    <a:pt x="212" y="13"/>
                  </a:cubicBezTo>
                  <a:cubicBezTo>
                    <a:pt x="210" y="13"/>
                    <a:pt x="209" y="12"/>
                    <a:pt x="207" y="12"/>
                  </a:cubicBezTo>
                  <a:close/>
                  <a:moveTo>
                    <a:pt x="169" y="13"/>
                  </a:moveTo>
                  <a:cubicBezTo>
                    <a:pt x="169" y="13"/>
                    <a:pt x="168" y="14"/>
                    <a:pt x="167" y="14"/>
                  </a:cubicBezTo>
                  <a:cubicBezTo>
                    <a:pt x="167" y="14"/>
                    <a:pt x="167" y="15"/>
                    <a:pt x="167" y="15"/>
                  </a:cubicBezTo>
                  <a:cubicBezTo>
                    <a:pt x="168" y="15"/>
                    <a:pt x="169" y="14"/>
                    <a:pt x="170" y="14"/>
                  </a:cubicBezTo>
                  <a:cubicBezTo>
                    <a:pt x="170" y="14"/>
                    <a:pt x="171" y="15"/>
                    <a:pt x="172" y="15"/>
                  </a:cubicBezTo>
                  <a:cubicBezTo>
                    <a:pt x="173" y="15"/>
                    <a:pt x="172" y="14"/>
                    <a:pt x="172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3"/>
                    <a:pt x="170" y="13"/>
                    <a:pt x="169" y="13"/>
                  </a:cubicBezTo>
                  <a:close/>
                  <a:moveTo>
                    <a:pt x="350" y="14"/>
                  </a:moveTo>
                  <a:cubicBezTo>
                    <a:pt x="349" y="16"/>
                    <a:pt x="349" y="16"/>
                    <a:pt x="346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5" y="17"/>
                    <a:pt x="345" y="17"/>
                    <a:pt x="344" y="17"/>
                  </a:cubicBezTo>
                  <a:cubicBezTo>
                    <a:pt x="344" y="17"/>
                    <a:pt x="344" y="18"/>
                    <a:pt x="344" y="18"/>
                  </a:cubicBezTo>
                  <a:cubicBezTo>
                    <a:pt x="343" y="19"/>
                    <a:pt x="343" y="19"/>
                    <a:pt x="343" y="19"/>
                  </a:cubicBezTo>
                  <a:cubicBezTo>
                    <a:pt x="343" y="19"/>
                    <a:pt x="343" y="21"/>
                    <a:pt x="343" y="20"/>
                  </a:cubicBezTo>
                  <a:cubicBezTo>
                    <a:pt x="343" y="20"/>
                    <a:pt x="343" y="21"/>
                    <a:pt x="343" y="21"/>
                  </a:cubicBezTo>
                  <a:cubicBezTo>
                    <a:pt x="342" y="22"/>
                    <a:pt x="340" y="21"/>
                    <a:pt x="339" y="22"/>
                  </a:cubicBezTo>
                  <a:cubicBezTo>
                    <a:pt x="338" y="22"/>
                    <a:pt x="337" y="23"/>
                    <a:pt x="337" y="23"/>
                  </a:cubicBezTo>
                  <a:cubicBezTo>
                    <a:pt x="338" y="23"/>
                    <a:pt x="339" y="23"/>
                    <a:pt x="340" y="23"/>
                  </a:cubicBezTo>
                  <a:cubicBezTo>
                    <a:pt x="340" y="23"/>
                    <a:pt x="340" y="24"/>
                    <a:pt x="341" y="24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7" y="26"/>
                    <a:pt x="348" y="24"/>
                    <a:pt x="350" y="24"/>
                  </a:cubicBezTo>
                  <a:cubicBezTo>
                    <a:pt x="350" y="24"/>
                    <a:pt x="351" y="24"/>
                    <a:pt x="350" y="24"/>
                  </a:cubicBezTo>
                  <a:cubicBezTo>
                    <a:pt x="352" y="25"/>
                    <a:pt x="353" y="24"/>
                    <a:pt x="354" y="25"/>
                  </a:cubicBezTo>
                  <a:cubicBezTo>
                    <a:pt x="353" y="25"/>
                    <a:pt x="351" y="26"/>
                    <a:pt x="351" y="26"/>
                  </a:cubicBezTo>
                  <a:cubicBezTo>
                    <a:pt x="350" y="26"/>
                    <a:pt x="350" y="25"/>
                    <a:pt x="349" y="26"/>
                  </a:cubicBezTo>
                  <a:cubicBezTo>
                    <a:pt x="349" y="26"/>
                    <a:pt x="348" y="26"/>
                    <a:pt x="348" y="27"/>
                  </a:cubicBezTo>
                  <a:cubicBezTo>
                    <a:pt x="347" y="27"/>
                    <a:pt x="347" y="27"/>
                    <a:pt x="346" y="28"/>
                  </a:cubicBezTo>
                  <a:cubicBezTo>
                    <a:pt x="346" y="28"/>
                    <a:pt x="346" y="29"/>
                    <a:pt x="346" y="29"/>
                  </a:cubicBezTo>
                  <a:cubicBezTo>
                    <a:pt x="342" y="29"/>
                    <a:pt x="345" y="29"/>
                    <a:pt x="343" y="30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1" y="31"/>
                    <a:pt x="342" y="31"/>
                    <a:pt x="342" y="31"/>
                  </a:cubicBezTo>
                  <a:cubicBezTo>
                    <a:pt x="343" y="31"/>
                    <a:pt x="344" y="31"/>
                    <a:pt x="346" y="31"/>
                  </a:cubicBezTo>
                  <a:cubicBezTo>
                    <a:pt x="346" y="31"/>
                    <a:pt x="346" y="32"/>
                    <a:pt x="345" y="32"/>
                  </a:cubicBezTo>
                  <a:cubicBezTo>
                    <a:pt x="346" y="32"/>
                    <a:pt x="346" y="32"/>
                    <a:pt x="346" y="33"/>
                  </a:cubicBezTo>
                  <a:cubicBezTo>
                    <a:pt x="347" y="33"/>
                    <a:pt x="349" y="32"/>
                    <a:pt x="350" y="32"/>
                  </a:cubicBezTo>
                  <a:cubicBezTo>
                    <a:pt x="350" y="33"/>
                    <a:pt x="350" y="33"/>
                    <a:pt x="350" y="33"/>
                  </a:cubicBezTo>
                  <a:cubicBezTo>
                    <a:pt x="351" y="33"/>
                    <a:pt x="351" y="33"/>
                    <a:pt x="352" y="33"/>
                  </a:cubicBezTo>
                  <a:cubicBezTo>
                    <a:pt x="354" y="33"/>
                    <a:pt x="358" y="35"/>
                    <a:pt x="359" y="34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1" y="34"/>
                    <a:pt x="361" y="34"/>
                    <a:pt x="362" y="35"/>
                  </a:cubicBezTo>
                  <a:cubicBezTo>
                    <a:pt x="362" y="34"/>
                    <a:pt x="362" y="34"/>
                    <a:pt x="363" y="34"/>
                  </a:cubicBezTo>
                  <a:cubicBezTo>
                    <a:pt x="364" y="33"/>
                    <a:pt x="366" y="33"/>
                    <a:pt x="367" y="33"/>
                  </a:cubicBezTo>
                  <a:cubicBezTo>
                    <a:pt x="367" y="33"/>
                    <a:pt x="367" y="32"/>
                    <a:pt x="367" y="32"/>
                  </a:cubicBezTo>
                  <a:cubicBezTo>
                    <a:pt x="367" y="32"/>
                    <a:pt x="367" y="31"/>
                    <a:pt x="367" y="31"/>
                  </a:cubicBezTo>
                  <a:cubicBezTo>
                    <a:pt x="367" y="31"/>
                    <a:pt x="368" y="31"/>
                    <a:pt x="368" y="31"/>
                  </a:cubicBezTo>
                  <a:cubicBezTo>
                    <a:pt x="369" y="29"/>
                    <a:pt x="370" y="30"/>
                    <a:pt x="368" y="28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4" y="29"/>
                    <a:pt x="364" y="29"/>
                    <a:pt x="363" y="29"/>
                  </a:cubicBezTo>
                  <a:cubicBezTo>
                    <a:pt x="363" y="28"/>
                    <a:pt x="364" y="28"/>
                    <a:pt x="364" y="28"/>
                  </a:cubicBezTo>
                  <a:cubicBezTo>
                    <a:pt x="364" y="28"/>
                    <a:pt x="364" y="26"/>
                    <a:pt x="364" y="26"/>
                  </a:cubicBezTo>
                  <a:cubicBezTo>
                    <a:pt x="364" y="26"/>
                    <a:pt x="364" y="25"/>
                    <a:pt x="364" y="25"/>
                  </a:cubicBezTo>
                  <a:cubicBezTo>
                    <a:pt x="363" y="25"/>
                    <a:pt x="362" y="25"/>
                    <a:pt x="361" y="24"/>
                  </a:cubicBezTo>
                  <a:cubicBezTo>
                    <a:pt x="360" y="24"/>
                    <a:pt x="360" y="25"/>
                    <a:pt x="360" y="25"/>
                  </a:cubicBezTo>
                  <a:cubicBezTo>
                    <a:pt x="359" y="26"/>
                    <a:pt x="357" y="25"/>
                    <a:pt x="356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60" y="24"/>
                    <a:pt x="360" y="24"/>
                    <a:pt x="361" y="21"/>
                  </a:cubicBezTo>
                  <a:cubicBezTo>
                    <a:pt x="359" y="20"/>
                    <a:pt x="357" y="19"/>
                    <a:pt x="356" y="18"/>
                  </a:cubicBezTo>
                  <a:cubicBezTo>
                    <a:pt x="356" y="18"/>
                    <a:pt x="356" y="18"/>
                    <a:pt x="356" y="17"/>
                  </a:cubicBezTo>
                  <a:cubicBezTo>
                    <a:pt x="355" y="17"/>
                    <a:pt x="354" y="17"/>
                    <a:pt x="353" y="16"/>
                  </a:cubicBezTo>
                  <a:cubicBezTo>
                    <a:pt x="353" y="16"/>
                    <a:pt x="353" y="15"/>
                    <a:pt x="353" y="15"/>
                  </a:cubicBezTo>
                  <a:cubicBezTo>
                    <a:pt x="352" y="15"/>
                    <a:pt x="352" y="15"/>
                    <a:pt x="351" y="14"/>
                  </a:cubicBezTo>
                  <a:lnTo>
                    <a:pt x="350" y="14"/>
                  </a:lnTo>
                  <a:close/>
                  <a:moveTo>
                    <a:pt x="118" y="16"/>
                  </a:moveTo>
                  <a:cubicBezTo>
                    <a:pt x="117" y="16"/>
                    <a:pt x="116" y="17"/>
                    <a:pt x="116" y="17"/>
                  </a:cubicBezTo>
                  <a:cubicBezTo>
                    <a:pt x="115" y="18"/>
                    <a:pt x="114" y="17"/>
                    <a:pt x="112" y="18"/>
                  </a:cubicBezTo>
                  <a:cubicBezTo>
                    <a:pt x="112" y="18"/>
                    <a:pt x="111" y="19"/>
                    <a:pt x="111" y="19"/>
                  </a:cubicBezTo>
                  <a:cubicBezTo>
                    <a:pt x="110" y="19"/>
                    <a:pt x="109" y="18"/>
                    <a:pt x="108" y="19"/>
                  </a:cubicBezTo>
                  <a:cubicBezTo>
                    <a:pt x="107" y="19"/>
                    <a:pt x="107" y="20"/>
                    <a:pt x="106" y="20"/>
                  </a:cubicBezTo>
                  <a:cubicBezTo>
                    <a:pt x="106" y="20"/>
                    <a:pt x="106" y="21"/>
                    <a:pt x="106" y="21"/>
                  </a:cubicBezTo>
                  <a:cubicBezTo>
                    <a:pt x="106" y="21"/>
                    <a:pt x="108" y="21"/>
                    <a:pt x="108" y="21"/>
                  </a:cubicBezTo>
                  <a:cubicBezTo>
                    <a:pt x="109" y="21"/>
                    <a:pt x="112" y="22"/>
                    <a:pt x="112" y="22"/>
                  </a:cubicBezTo>
                  <a:cubicBezTo>
                    <a:pt x="112" y="22"/>
                    <a:pt x="115" y="21"/>
                    <a:pt x="116" y="21"/>
                  </a:cubicBezTo>
                  <a:cubicBezTo>
                    <a:pt x="118" y="20"/>
                    <a:pt x="118" y="21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2" y="21"/>
                    <a:pt x="122" y="21"/>
                    <a:pt x="123" y="19"/>
                  </a:cubicBezTo>
                  <a:cubicBezTo>
                    <a:pt x="124" y="19"/>
                    <a:pt x="125" y="20"/>
                    <a:pt x="127" y="20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2" y="19"/>
                    <a:pt x="133" y="20"/>
                  </a:cubicBezTo>
                  <a:cubicBezTo>
                    <a:pt x="133" y="20"/>
                    <a:pt x="135" y="19"/>
                    <a:pt x="136" y="19"/>
                  </a:cubicBezTo>
                  <a:cubicBezTo>
                    <a:pt x="135" y="19"/>
                    <a:pt x="133" y="18"/>
                    <a:pt x="132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1" y="17"/>
                    <a:pt x="130" y="17"/>
                    <a:pt x="129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8" y="16"/>
                    <a:pt x="124" y="16"/>
                    <a:pt x="123" y="16"/>
                  </a:cubicBezTo>
                  <a:cubicBezTo>
                    <a:pt x="123" y="16"/>
                    <a:pt x="122" y="17"/>
                    <a:pt x="122" y="17"/>
                  </a:cubicBezTo>
                  <a:cubicBezTo>
                    <a:pt x="120" y="17"/>
                    <a:pt x="119" y="16"/>
                    <a:pt x="118" y="16"/>
                  </a:cubicBezTo>
                  <a:close/>
                  <a:moveTo>
                    <a:pt x="140" y="17"/>
                  </a:moveTo>
                  <a:cubicBezTo>
                    <a:pt x="140" y="18"/>
                    <a:pt x="139" y="18"/>
                    <a:pt x="139" y="18"/>
                  </a:cubicBezTo>
                  <a:cubicBezTo>
                    <a:pt x="140" y="18"/>
                    <a:pt x="141" y="20"/>
                    <a:pt x="140" y="19"/>
                  </a:cubicBezTo>
                  <a:cubicBezTo>
                    <a:pt x="138" y="20"/>
                    <a:pt x="137" y="21"/>
                    <a:pt x="135" y="21"/>
                  </a:cubicBezTo>
                  <a:cubicBezTo>
                    <a:pt x="133" y="21"/>
                    <a:pt x="131" y="20"/>
                    <a:pt x="130" y="20"/>
                  </a:cubicBezTo>
                  <a:cubicBezTo>
                    <a:pt x="128" y="20"/>
                    <a:pt x="127" y="20"/>
                    <a:pt x="125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6" y="21"/>
                    <a:pt x="127" y="21"/>
                    <a:pt x="127" y="21"/>
                  </a:cubicBezTo>
                  <a:cubicBezTo>
                    <a:pt x="127" y="21"/>
                    <a:pt x="128" y="22"/>
                    <a:pt x="128" y="22"/>
                  </a:cubicBezTo>
                  <a:cubicBezTo>
                    <a:pt x="125" y="23"/>
                    <a:pt x="129" y="24"/>
                    <a:pt x="130" y="24"/>
                  </a:cubicBezTo>
                  <a:cubicBezTo>
                    <a:pt x="130" y="24"/>
                    <a:pt x="130" y="25"/>
                    <a:pt x="130" y="25"/>
                  </a:cubicBezTo>
                  <a:cubicBezTo>
                    <a:pt x="131" y="25"/>
                    <a:pt x="131" y="24"/>
                    <a:pt x="132" y="24"/>
                  </a:cubicBezTo>
                  <a:cubicBezTo>
                    <a:pt x="132" y="24"/>
                    <a:pt x="133" y="24"/>
                    <a:pt x="133" y="24"/>
                  </a:cubicBezTo>
                  <a:cubicBezTo>
                    <a:pt x="133" y="24"/>
                    <a:pt x="134" y="24"/>
                    <a:pt x="135" y="24"/>
                  </a:cubicBezTo>
                  <a:cubicBezTo>
                    <a:pt x="135" y="24"/>
                    <a:pt x="135" y="22"/>
                    <a:pt x="135" y="22"/>
                  </a:cubicBezTo>
                  <a:cubicBezTo>
                    <a:pt x="136" y="22"/>
                    <a:pt x="139" y="23"/>
                    <a:pt x="140" y="23"/>
                  </a:cubicBezTo>
                  <a:cubicBezTo>
                    <a:pt x="140" y="23"/>
                    <a:pt x="140" y="23"/>
                    <a:pt x="141" y="23"/>
                  </a:cubicBezTo>
                  <a:cubicBezTo>
                    <a:pt x="141" y="22"/>
                    <a:pt x="141" y="21"/>
                    <a:pt x="140" y="21"/>
                  </a:cubicBezTo>
                  <a:cubicBezTo>
                    <a:pt x="142" y="21"/>
                    <a:pt x="143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6" y="20"/>
                    <a:pt x="147" y="19"/>
                    <a:pt x="147" y="19"/>
                  </a:cubicBezTo>
                  <a:cubicBezTo>
                    <a:pt x="146" y="19"/>
                    <a:pt x="146" y="19"/>
                    <a:pt x="146" y="18"/>
                  </a:cubicBezTo>
                  <a:cubicBezTo>
                    <a:pt x="145" y="19"/>
                    <a:pt x="144" y="19"/>
                    <a:pt x="143" y="19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2" y="18"/>
                    <a:pt x="142" y="18"/>
                    <a:pt x="140" y="17"/>
                  </a:cubicBezTo>
                  <a:close/>
                  <a:moveTo>
                    <a:pt x="156" y="18"/>
                  </a:moveTo>
                  <a:cubicBezTo>
                    <a:pt x="155" y="18"/>
                    <a:pt x="156" y="19"/>
                    <a:pt x="156" y="19"/>
                  </a:cubicBezTo>
                  <a:cubicBezTo>
                    <a:pt x="156" y="19"/>
                    <a:pt x="157" y="18"/>
                    <a:pt x="156" y="18"/>
                  </a:cubicBezTo>
                  <a:close/>
                  <a:moveTo>
                    <a:pt x="157" y="19"/>
                  </a:moveTo>
                  <a:cubicBezTo>
                    <a:pt x="157" y="19"/>
                    <a:pt x="157" y="20"/>
                    <a:pt x="157" y="20"/>
                  </a:cubicBezTo>
                  <a:cubicBezTo>
                    <a:pt x="158" y="20"/>
                    <a:pt x="159" y="20"/>
                    <a:pt x="159" y="20"/>
                  </a:cubicBezTo>
                  <a:cubicBezTo>
                    <a:pt x="159" y="20"/>
                    <a:pt x="159" y="19"/>
                    <a:pt x="159" y="19"/>
                  </a:cubicBezTo>
                  <a:cubicBezTo>
                    <a:pt x="158" y="19"/>
                    <a:pt x="158" y="19"/>
                    <a:pt x="157" y="19"/>
                  </a:cubicBezTo>
                  <a:close/>
                  <a:moveTo>
                    <a:pt x="175" y="19"/>
                  </a:moveTo>
                  <a:cubicBezTo>
                    <a:pt x="174" y="19"/>
                    <a:pt x="175" y="22"/>
                    <a:pt x="175" y="23"/>
                  </a:cubicBezTo>
                  <a:cubicBezTo>
                    <a:pt x="176" y="23"/>
                    <a:pt x="176" y="23"/>
                    <a:pt x="177" y="23"/>
                  </a:cubicBezTo>
                  <a:cubicBezTo>
                    <a:pt x="177" y="23"/>
                    <a:pt x="177" y="24"/>
                    <a:pt x="178" y="24"/>
                  </a:cubicBezTo>
                  <a:cubicBezTo>
                    <a:pt x="179" y="22"/>
                    <a:pt x="179" y="22"/>
                    <a:pt x="181" y="21"/>
                  </a:cubicBezTo>
                  <a:cubicBezTo>
                    <a:pt x="181" y="21"/>
                    <a:pt x="181" y="20"/>
                    <a:pt x="181" y="20"/>
                  </a:cubicBezTo>
                  <a:cubicBezTo>
                    <a:pt x="180" y="20"/>
                    <a:pt x="179" y="20"/>
                    <a:pt x="178" y="20"/>
                  </a:cubicBezTo>
                  <a:cubicBezTo>
                    <a:pt x="178" y="20"/>
                    <a:pt x="176" y="19"/>
                    <a:pt x="175" y="19"/>
                  </a:cubicBezTo>
                  <a:close/>
                  <a:moveTo>
                    <a:pt x="153" y="20"/>
                  </a:moveTo>
                  <a:cubicBezTo>
                    <a:pt x="153" y="20"/>
                    <a:pt x="153" y="21"/>
                    <a:pt x="153" y="21"/>
                  </a:cubicBezTo>
                  <a:cubicBezTo>
                    <a:pt x="152" y="21"/>
                    <a:pt x="151" y="21"/>
                    <a:pt x="151" y="21"/>
                  </a:cubicBezTo>
                  <a:cubicBezTo>
                    <a:pt x="151" y="21"/>
                    <a:pt x="151" y="22"/>
                    <a:pt x="151" y="22"/>
                  </a:cubicBezTo>
                  <a:cubicBezTo>
                    <a:pt x="152" y="23"/>
                    <a:pt x="155" y="23"/>
                    <a:pt x="156" y="23"/>
                  </a:cubicBezTo>
                  <a:cubicBezTo>
                    <a:pt x="156" y="23"/>
                    <a:pt x="157" y="22"/>
                    <a:pt x="157" y="21"/>
                  </a:cubicBezTo>
                  <a:cubicBezTo>
                    <a:pt x="156" y="21"/>
                    <a:pt x="154" y="20"/>
                    <a:pt x="153" y="20"/>
                  </a:cubicBezTo>
                  <a:close/>
                  <a:moveTo>
                    <a:pt x="172" y="21"/>
                  </a:moveTo>
                  <a:cubicBezTo>
                    <a:pt x="171" y="21"/>
                    <a:pt x="170" y="22"/>
                    <a:pt x="169" y="22"/>
                  </a:cubicBezTo>
                  <a:cubicBezTo>
                    <a:pt x="166" y="24"/>
                    <a:pt x="172" y="24"/>
                    <a:pt x="173" y="24"/>
                  </a:cubicBezTo>
                  <a:cubicBezTo>
                    <a:pt x="173" y="24"/>
                    <a:pt x="174" y="24"/>
                    <a:pt x="174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4" y="22"/>
                    <a:pt x="176" y="20"/>
                    <a:pt x="172" y="21"/>
                  </a:cubicBezTo>
                  <a:close/>
                  <a:moveTo>
                    <a:pt x="162" y="21"/>
                  </a:moveTo>
                  <a:cubicBezTo>
                    <a:pt x="163" y="22"/>
                    <a:pt x="163" y="23"/>
                    <a:pt x="163" y="23"/>
                  </a:cubicBezTo>
                  <a:cubicBezTo>
                    <a:pt x="164" y="23"/>
                    <a:pt x="164" y="22"/>
                    <a:pt x="164" y="21"/>
                  </a:cubicBezTo>
                  <a:cubicBezTo>
                    <a:pt x="163" y="21"/>
                    <a:pt x="163" y="22"/>
                    <a:pt x="162" y="21"/>
                  </a:cubicBezTo>
                  <a:close/>
                  <a:moveTo>
                    <a:pt x="158" y="22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8" y="22"/>
                    <a:pt x="159" y="22"/>
                    <a:pt x="158" y="22"/>
                  </a:cubicBezTo>
                  <a:close/>
                  <a:moveTo>
                    <a:pt x="141" y="23"/>
                  </a:moveTo>
                  <a:cubicBezTo>
                    <a:pt x="138" y="25"/>
                    <a:pt x="139" y="25"/>
                    <a:pt x="142" y="25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3"/>
                    <a:pt x="141" y="23"/>
                    <a:pt x="141" y="23"/>
                  </a:cubicBezTo>
                  <a:close/>
                  <a:moveTo>
                    <a:pt x="182" y="24"/>
                  </a:moveTo>
                  <a:cubicBezTo>
                    <a:pt x="181" y="24"/>
                    <a:pt x="181" y="25"/>
                    <a:pt x="180" y="26"/>
                  </a:cubicBezTo>
                  <a:cubicBezTo>
                    <a:pt x="181" y="26"/>
                    <a:pt x="182" y="28"/>
                    <a:pt x="184" y="27"/>
                  </a:cubicBezTo>
                  <a:cubicBezTo>
                    <a:pt x="185" y="27"/>
                    <a:pt x="184" y="25"/>
                    <a:pt x="184" y="25"/>
                  </a:cubicBezTo>
                  <a:cubicBezTo>
                    <a:pt x="184" y="25"/>
                    <a:pt x="184" y="25"/>
                    <a:pt x="184" y="24"/>
                  </a:cubicBezTo>
                  <a:cubicBezTo>
                    <a:pt x="183" y="24"/>
                    <a:pt x="182" y="24"/>
                    <a:pt x="182" y="24"/>
                  </a:cubicBezTo>
                  <a:close/>
                  <a:moveTo>
                    <a:pt x="146" y="25"/>
                  </a:moveTo>
                  <a:cubicBezTo>
                    <a:pt x="145" y="25"/>
                    <a:pt x="145" y="26"/>
                    <a:pt x="144" y="27"/>
                  </a:cubicBezTo>
                  <a:cubicBezTo>
                    <a:pt x="142" y="28"/>
                    <a:pt x="146" y="27"/>
                    <a:pt x="148" y="27"/>
                  </a:cubicBezTo>
                  <a:cubicBezTo>
                    <a:pt x="147" y="26"/>
                    <a:pt x="147" y="26"/>
                    <a:pt x="147" y="25"/>
                  </a:cubicBezTo>
                  <a:cubicBezTo>
                    <a:pt x="147" y="25"/>
                    <a:pt x="146" y="25"/>
                    <a:pt x="146" y="25"/>
                  </a:cubicBezTo>
                  <a:close/>
                  <a:moveTo>
                    <a:pt x="376" y="28"/>
                  </a:moveTo>
                  <a:cubicBezTo>
                    <a:pt x="376" y="29"/>
                    <a:pt x="376" y="29"/>
                    <a:pt x="376" y="29"/>
                  </a:cubicBezTo>
                  <a:cubicBezTo>
                    <a:pt x="376" y="29"/>
                    <a:pt x="376" y="29"/>
                    <a:pt x="376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29"/>
                    <a:pt x="375" y="29"/>
                    <a:pt x="374" y="29"/>
                  </a:cubicBezTo>
                  <a:cubicBezTo>
                    <a:pt x="374" y="30"/>
                    <a:pt x="375" y="31"/>
                    <a:pt x="374" y="32"/>
                  </a:cubicBezTo>
                  <a:cubicBezTo>
                    <a:pt x="374" y="33"/>
                    <a:pt x="372" y="33"/>
                    <a:pt x="372" y="34"/>
                  </a:cubicBezTo>
                  <a:cubicBezTo>
                    <a:pt x="372" y="35"/>
                    <a:pt x="373" y="35"/>
                    <a:pt x="373" y="36"/>
                  </a:cubicBezTo>
                  <a:cubicBezTo>
                    <a:pt x="372" y="36"/>
                    <a:pt x="371" y="35"/>
                    <a:pt x="371" y="35"/>
                  </a:cubicBezTo>
                  <a:cubicBezTo>
                    <a:pt x="370" y="38"/>
                    <a:pt x="369" y="39"/>
                    <a:pt x="367" y="41"/>
                  </a:cubicBezTo>
                  <a:cubicBezTo>
                    <a:pt x="367" y="41"/>
                    <a:pt x="367" y="41"/>
                    <a:pt x="367" y="42"/>
                  </a:cubicBezTo>
                  <a:cubicBezTo>
                    <a:pt x="370" y="42"/>
                    <a:pt x="372" y="41"/>
                    <a:pt x="374" y="39"/>
                  </a:cubicBezTo>
                  <a:cubicBezTo>
                    <a:pt x="374" y="39"/>
                    <a:pt x="374" y="38"/>
                    <a:pt x="374" y="38"/>
                  </a:cubicBezTo>
                  <a:cubicBezTo>
                    <a:pt x="375" y="38"/>
                    <a:pt x="380" y="40"/>
                    <a:pt x="380" y="40"/>
                  </a:cubicBezTo>
                  <a:cubicBezTo>
                    <a:pt x="381" y="40"/>
                    <a:pt x="382" y="39"/>
                    <a:pt x="382" y="39"/>
                  </a:cubicBezTo>
                  <a:cubicBezTo>
                    <a:pt x="383" y="39"/>
                    <a:pt x="383" y="39"/>
                    <a:pt x="384" y="39"/>
                  </a:cubicBezTo>
                  <a:cubicBezTo>
                    <a:pt x="386" y="38"/>
                    <a:pt x="385" y="38"/>
                    <a:pt x="388" y="38"/>
                  </a:cubicBezTo>
                  <a:cubicBezTo>
                    <a:pt x="389" y="37"/>
                    <a:pt x="389" y="36"/>
                    <a:pt x="389" y="36"/>
                  </a:cubicBezTo>
                  <a:cubicBezTo>
                    <a:pt x="389" y="33"/>
                    <a:pt x="386" y="33"/>
                    <a:pt x="383" y="32"/>
                  </a:cubicBezTo>
                  <a:cubicBezTo>
                    <a:pt x="383" y="32"/>
                    <a:pt x="382" y="32"/>
                    <a:pt x="382" y="31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1" y="30"/>
                    <a:pt x="381" y="31"/>
                    <a:pt x="381" y="31"/>
                  </a:cubicBezTo>
                  <a:cubicBezTo>
                    <a:pt x="379" y="31"/>
                    <a:pt x="381" y="29"/>
                    <a:pt x="378" y="31"/>
                  </a:cubicBezTo>
                  <a:cubicBezTo>
                    <a:pt x="378" y="31"/>
                    <a:pt x="378" y="31"/>
                    <a:pt x="377" y="30"/>
                  </a:cubicBezTo>
                  <a:cubicBezTo>
                    <a:pt x="379" y="30"/>
                    <a:pt x="377" y="28"/>
                    <a:pt x="376" y="28"/>
                  </a:cubicBezTo>
                  <a:close/>
                  <a:moveTo>
                    <a:pt x="218" y="50"/>
                  </a:moveTo>
                  <a:cubicBezTo>
                    <a:pt x="217" y="50"/>
                    <a:pt x="216" y="51"/>
                    <a:pt x="216" y="51"/>
                  </a:cubicBezTo>
                  <a:cubicBezTo>
                    <a:pt x="216" y="51"/>
                    <a:pt x="215" y="51"/>
                    <a:pt x="215" y="51"/>
                  </a:cubicBezTo>
                  <a:cubicBezTo>
                    <a:pt x="214" y="51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0" y="53"/>
                    <a:pt x="209" y="54"/>
                    <a:pt x="208" y="54"/>
                  </a:cubicBezTo>
                  <a:cubicBezTo>
                    <a:pt x="208" y="54"/>
                    <a:pt x="208" y="54"/>
                    <a:pt x="207" y="54"/>
                  </a:cubicBezTo>
                  <a:cubicBezTo>
                    <a:pt x="206" y="54"/>
                    <a:pt x="205" y="56"/>
                    <a:pt x="204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0" y="57"/>
                    <a:pt x="200" y="57"/>
                  </a:cubicBezTo>
                  <a:cubicBezTo>
                    <a:pt x="200" y="57"/>
                    <a:pt x="196" y="57"/>
                    <a:pt x="196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4" y="55"/>
                    <a:pt x="194" y="55"/>
                    <a:pt x="191" y="55"/>
                  </a:cubicBezTo>
                  <a:cubicBezTo>
                    <a:pt x="191" y="56"/>
                    <a:pt x="191" y="57"/>
                    <a:pt x="191" y="58"/>
                  </a:cubicBezTo>
                  <a:cubicBezTo>
                    <a:pt x="190" y="58"/>
                    <a:pt x="188" y="58"/>
                    <a:pt x="188" y="58"/>
                  </a:cubicBezTo>
                  <a:cubicBezTo>
                    <a:pt x="188" y="58"/>
                    <a:pt x="186" y="58"/>
                    <a:pt x="187" y="58"/>
                  </a:cubicBezTo>
                  <a:cubicBezTo>
                    <a:pt x="187" y="58"/>
                    <a:pt x="186" y="58"/>
                    <a:pt x="186" y="58"/>
                  </a:cubicBezTo>
                  <a:cubicBezTo>
                    <a:pt x="185" y="58"/>
                    <a:pt x="184" y="59"/>
                    <a:pt x="184" y="59"/>
                  </a:cubicBezTo>
                  <a:cubicBezTo>
                    <a:pt x="183" y="60"/>
                    <a:pt x="182" y="59"/>
                    <a:pt x="181" y="60"/>
                  </a:cubicBezTo>
                  <a:cubicBezTo>
                    <a:pt x="181" y="60"/>
                    <a:pt x="180" y="61"/>
                    <a:pt x="180" y="61"/>
                  </a:cubicBezTo>
                  <a:cubicBezTo>
                    <a:pt x="179" y="61"/>
                    <a:pt x="178" y="61"/>
                    <a:pt x="177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3"/>
                    <a:pt x="175" y="63"/>
                    <a:pt x="175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4"/>
                    <a:pt x="172" y="62"/>
                    <a:pt x="169" y="63"/>
                  </a:cubicBezTo>
                  <a:cubicBezTo>
                    <a:pt x="169" y="63"/>
                    <a:pt x="169" y="64"/>
                    <a:pt x="169" y="64"/>
                  </a:cubicBezTo>
                  <a:cubicBezTo>
                    <a:pt x="167" y="65"/>
                    <a:pt x="166" y="65"/>
                    <a:pt x="165" y="64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4" y="67"/>
                    <a:pt x="163" y="67"/>
                    <a:pt x="165" y="68"/>
                  </a:cubicBezTo>
                  <a:cubicBezTo>
                    <a:pt x="164" y="68"/>
                    <a:pt x="163" y="68"/>
                    <a:pt x="162" y="68"/>
                  </a:cubicBezTo>
                  <a:cubicBezTo>
                    <a:pt x="163" y="67"/>
                    <a:pt x="161" y="68"/>
                    <a:pt x="161" y="68"/>
                  </a:cubicBezTo>
                  <a:cubicBezTo>
                    <a:pt x="161" y="69"/>
                    <a:pt x="162" y="70"/>
                    <a:pt x="161" y="70"/>
                  </a:cubicBezTo>
                  <a:cubicBezTo>
                    <a:pt x="161" y="70"/>
                    <a:pt x="160" y="69"/>
                    <a:pt x="160" y="69"/>
                  </a:cubicBezTo>
                  <a:cubicBezTo>
                    <a:pt x="160" y="70"/>
                    <a:pt x="159" y="72"/>
                    <a:pt x="160" y="71"/>
                  </a:cubicBezTo>
                  <a:cubicBezTo>
                    <a:pt x="159" y="71"/>
                    <a:pt x="159" y="71"/>
                    <a:pt x="159" y="70"/>
                  </a:cubicBezTo>
                  <a:cubicBezTo>
                    <a:pt x="158" y="70"/>
                    <a:pt x="158" y="71"/>
                    <a:pt x="160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59" y="72"/>
                    <a:pt x="159" y="71"/>
                    <a:pt x="158" y="71"/>
                  </a:cubicBezTo>
                  <a:cubicBezTo>
                    <a:pt x="157" y="72"/>
                    <a:pt x="156" y="74"/>
                    <a:pt x="155" y="74"/>
                  </a:cubicBezTo>
                  <a:cubicBezTo>
                    <a:pt x="154" y="74"/>
                    <a:pt x="153" y="74"/>
                    <a:pt x="153" y="74"/>
                  </a:cubicBezTo>
                  <a:cubicBezTo>
                    <a:pt x="153" y="74"/>
                    <a:pt x="153" y="75"/>
                    <a:pt x="153" y="75"/>
                  </a:cubicBezTo>
                  <a:cubicBezTo>
                    <a:pt x="155" y="76"/>
                    <a:pt x="156" y="75"/>
                    <a:pt x="159" y="76"/>
                  </a:cubicBezTo>
                  <a:cubicBezTo>
                    <a:pt x="156" y="76"/>
                    <a:pt x="156" y="76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7" y="79"/>
                  </a:cubicBezTo>
                  <a:cubicBezTo>
                    <a:pt x="157" y="79"/>
                    <a:pt x="156" y="81"/>
                    <a:pt x="155" y="81"/>
                  </a:cubicBezTo>
                  <a:cubicBezTo>
                    <a:pt x="155" y="81"/>
                    <a:pt x="154" y="81"/>
                    <a:pt x="154" y="81"/>
                  </a:cubicBezTo>
                  <a:cubicBezTo>
                    <a:pt x="153" y="81"/>
                    <a:pt x="152" y="81"/>
                    <a:pt x="151" y="82"/>
                  </a:cubicBezTo>
                  <a:cubicBezTo>
                    <a:pt x="151" y="84"/>
                    <a:pt x="151" y="84"/>
                    <a:pt x="152" y="85"/>
                  </a:cubicBezTo>
                  <a:cubicBezTo>
                    <a:pt x="151" y="85"/>
                    <a:pt x="151" y="85"/>
                    <a:pt x="150" y="85"/>
                  </a:cubicBezTo>
                  <a:cubicBezTo>
                    <a:pt x="150" y="86"/>
                    <a:pt x="150" y="87"/>
                    <a:pt x="150" y="87"/>
                  </a:cubicBezTo>
                  <a:cubicBezTo>
                    <a:pt x="150" y="88"/>
                    <a:pt x="149" y="87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0" y="89"/>
                    <a:pt x="150" y="90"/>
                    <a:pt x="150" y="90"/>
                  </a:cubicBezTo>
                  <a:cubicBezTo>
                    <a:pt x="149" y="90"/>
                    <a:pt x="148" y="90"/>
                    <a:pt x="146" y="90"/>
                  </a:cubicBezTo>
                  <a:cubicBezTo>
                    <a:pt x="145" y="92"/>
                    <a:pt x="145" y="93"/>
                    <a:pt x="147" y="96"/>
                  </a:cubicBezTo>
                  <a:cubicBezTo>
                    <a:pt x="147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8" y="95"/>
                  </a:cubicBezTo>
                  <a:cubicBezTo>
                    <a:pt x="148" y="95"/>
                    <a:pt x="149" y="95"/>
                    <a:pt x="149" y="95"/>
                  </a:cubicBezTo>
                  <a:cubicBezTo>
                    <a:pt x="149" y="95"/>
                    <a:pt x="149" y="94"/>
                    <a:pt x="149" y="94"/>
                  </a:cubicBezTo>
                  <a:cubicBezTo>
                    <a:pt x="150" y="94"/>
                    <a:pt x="150" y="94"/>
                    <a:pt x="151" y="94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2" y="95"/>
                    <a:pt x="152" y="94"/>
                    <a:pt x="152" y="94"/>
                  </a:cubicBezTo>
                  <a:cubicBezTo>
                    <a:pt x="153" y="94"/>
                    <a:pt x="154" y="94"/>
                    <a:pt x="155" y="94"/>
                  </a:cubicBezTo>
                  <a:cubicBezTo>
                    <a:pt x="155" y="94"/>
                    <a:pt x="154" y="95"/>
                    <a:pt x="154" y="95"/>
                  </a:cubicBezTo>
                  <a:cubicBezTo>
                    <a:pt x="154" y="95"/>
                    <a:pt x="153" y="95"/>
                    <a:pt x="154" y="95"/>
                  </a:cubicBezTo>
                  <a:cubicBezTo>
                    <a:pt x="154" y="95"/>
                    <a:pt x="155" y="97"/>
                    <a:pt x="155" y="97"/>
                  </a:cubicBezTo>
                  <a:cubicBezTo>
                    <a:pt x="157" y="97"/>
                    <a:pt x="157" y="97"/>
                    <a:pt x="158" y="97"/>
                  </a:cubicBezTo>
                  <a:cubicBezTo>
                    <a:pt x="158" y="97"/>
                    <a:pt x="158" y="98"/>
                    <a:pt x="158" y="99"/>
                  </a:cubicBezTo>
                  <a:cubicBezTo>
                    <a:pt x="157" y="99"/>
                    <a:pt x="158" y="98"/>
                    <a:pt x="157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99"/>
                    <a:pt x="156" y="99"/>
                    <a:pt x="155" y="99"/>
                  </a:cubicBezTo>
                  <a:cubicBezTo>
                    <a:pt x="153" y="100"/>
                    <a:pt x="156" y="100"/>
                    <a:pt x="156" y="101"/>
                  </a:cubicBezTo>
                  <a:cubicBezTo>
                    <a:pt x="156" y="101"/>
                    <a:pt x="156" y="102"/>
                    <a:pt x="156" y="101"/>
                  </a:cubicBezTo>
                  <a:cubicBezTo>
                    <a:pt x="155" y="102"/>
                    <a:pt x="155" y="102"/>
                    <a:pt x="154" y="102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56" y="103"/>
                    <a:pt x="158" y="102"/>
                    <a:pt x="159" y="102"/>
                  </a:cubicBezTo>
                  <a:cubicBezTo>
                    <a:pt x="160" y="102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5" y="103"/>
                    <a:pt x="166" y="103"/>
                    <a:pt x="169" y="102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69" y="103"/>
                    <a:pt x="170" y="103"/>
                    <a:pt x="169" y="102"/>
                  </a:cubicBezTo>
                  <a:cubicBezTo>
                    <a:pt x="169" y="102"/>
                    <a:pt x="169" y="102"/>
                    <a:pt x="168" y="102"/>
                  </a:cubicBezTo>
                  <a:cubicBezTo>
                    <a:pt x="168" y="102"/>
                    <a:pt x="168" y="101"/>
                    <a:pt x="168" y="101"/>
                  </a:cubicBezTo>
                  <a:cubicBezTo>
                    <a:pt x="170" y="101"/>
                    <a:pt x="170" y="100"/>
                    <a:pt x="171" y="101"/>
                  </a:cubicBezTo>
                  <a:cubicBezTo>
                    <a:pt x="172" y="101"/>
                    <a:pt x="172" y="102"/>
                    <a:pt x="173" y="102"/>
                  </a:cubicBezTo>
                  <a:cubicBezTo>
                    <a:pt x="174" y="102"/>
                    <a:pt x="175" y="101"/>
                    <a:pt x="175" y="101"/>
                  </a:cubicBezTo>
                  <a:cubicBezTo>
                    <a:pt x="171" y="99"/>
                    <a:pt x="168" y="98"/>
                    <a:pt x="166" y="95"/>
                  </a:cubicBezTo>
                  <a:cubicBezTo>
                    <a:pt x="166" y="94"/>
                    <a:pt x="166" y="94"/>
                    <a:pt x="166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2"/>
                    <a:pt x="166" y="91"/>
                    <a:pt x="164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4" y="89"/>
                    <a:pt x="165" y="89"/>
                    <a:pt x="165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89"/>
                    <a:pt x="166" y="87"/>
                    <a:pt x="166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6" y="86"/>
                    <a:pt x="166" y="86"/>
                  </a:cubicBezTo>
                  <a:cubicBezTo>
                    <a:pt x="167" y="85"/>
                    <a:pt x="166" y="83"/>
                    <a:pt x="166" y="83"/>
                  </a:cubicBezTo>
                  <a:cubicBezTo>
                    <a:pt x="166" y="83"/>
                    <a:pt x="168" y="83"/>
                    <a:pt x="168" y="82"/>
                  </a:cubicBezTo>
                  <a:cubicBezTo>
                    <a:pt x="168" y="82"/>
                    <a:pt x="168" y="81"/>
                    <a:pt x="168" y="81"/>
                  </a:cubicBezTo>
                  <a:cubicBezTo>
                    <a:pt x="168" y="81"/>
                    <a:pt x="167" y="81"/>
                    <a:pt x="167" y="81"/>
                  </a:cubicBezTo>
                  <a:cubicBezTo>
                    <a:pt x="166" y="80"/>
                    <a:pt x="166" y="81"/>
                    <a:pt x="165" y="81"/>
                  </a:cubicBezTo>
                  <a:cubicBezTo>
                    <a:pt x="165" y="81"/>
                    <a:pt x="164" y="80"/>
                    <a:pt x="164" y="80"/>
                  </a:cubicBezTo>
                  <a:cubicBezTo>
                    <a:pt x="163" y="79"/>
                    <a:pt x="161" y="80"/>
                    <a:pt x="160" y="80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9"/>
                    <a:pt x="162" y="80"/>
                    <a:pt x="164" y="79"/>
                  </a:cubicBezTo>
                  <a:cubicBezTo>
                    <a:pt x="164" y="79"/>
                    <a:pt x="163" y="79"/>
                    <a:pt x="165" y="79"/>
                  </a:cubicBezTo>
                  <a:cubicBezTo>
                    <a:pt x="165" y="79"/>
                    <a:pt x="165" y="80"/>
                    <a:pt x="165" y="80"/>
                  </a:cubicBezTo>
                  <a:cubicBezTo>
                    <a:pt x="166" y="80"/>
                    <a:pt x="168" y="80"/>
                    <a:pt x="168" y="80"/>
                  </a:cubicBezTo>
                  <a:cubicBezTo>
                    <a:pt x="168" y="79"/>
                    <a:pt x="169" y="79"/>
                    <a:pt x="169" y="78"/>
                  </a:cubicBezTo>
                  <a:cubicBezTo>
                    <a:pt x="170" y="78"/>
                    <a:pt x="169" y="78"/>
                    <a:pt x="169" y="77"/>
                  </a:cubicBezTo>
                  <a:cubicBezTo>
                    <a:pt x="169" y="78"/>
                    <a:pt x="169" y="77"/>
                    <a:pt x="169" y="76"/>
                  </a:cubicBezTo>
                  <a:cubicBezTo>
                    <a:pt x="169" y="76"/>
                    <a:pt x="170" y="77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76"/>
                    <a:pt x="171" y="76"/>
                    <a:pt x="172" y="75"/>
                  </a:cubicBezTo>
                  <a:cubicBezTo>
                    <a:pt x="172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4"/>
                    <a:pt x="173" y="73"/>
                    <a:pt x="173" y="72"/>
                  </a:cubicBezTo>
                  <a:cubicBezTo>
                    <a:pt x="173" y="73"/>
                    <a:pt x="174" y="72"/>
                    <a:pt x="174" y="72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7" y="72"/>
                    <a:pt x="176" y="71"/>
                    <a:pt x="177" y="71"/>
                  </a:cubicBezTo>
                  <a:cubicBezTo>
                    <a:pt x="177" y="71"/>
                    <a:pt x="177" y="71"/>
                    <a:pt x="178" y="71"/>
                  </a:cubicBezTo>
                  <a:cubicBezTo>
                    <a:pt x="178" y="71"/>
                    <a:pt x="178" y="70"/>
                    <a:pt x="178" y="70"/>
                  </a:cubicBezTo>
                  <a:cubicBezTo>
                    <a:pt x="177" y="70"/>
                    <a:pt x="178" y="69"/>
                    <a:pt x="177" y="69"/>
                  </a:cubicBezTo>
                  <a:cubicBezTo>
                    <a:pt x="178" y="69"/>
                    <a:pt x="179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2" y="68"/>
                    <a:pt x="183" y="68"/>
                  </a:cubicBezTo>
                  <a:cubicBezTo>
                    <a:pt x="183" y="67"/>
                    <a:pt x="183" y="67"/>
                    <a:pt x="184" y="67"/>
                  </a:cubicBezTo>
                  <a:cubicBezTo>
                    <a:pt x="184" y="67"/>
                    <a:pt x="185" y="68"/>
                    <a:pt x="186" y="67"/>
                  </a:cubicBezTo>
                  <a:cubicBezTo>
                    <a:pt x="187" y="67"/>
                    <a:pt x="186" y="66"/>
                    <a:pt x="186" y="66"/>
                  </a:cubicBezTo>
                  <a:cubicBezTo>
                    <a:pt x="187" y="65"/>
                    <a:pt x="187" y="66"/>
                    <a:pt x="188" y="66"/>
                  </a:cubicBezTo>
                  <a:cubicBezTo>
                    <a:pt x="188" y="65"/>
                    <a:pt x="188" y="64"/>
                    <a:pt x="189" y="64"/>
                  </a:cubicBezTo>
                  <a:cubicBezTo>
                    <a:pt x="189" y="64"/>
                    <a:pt x="190" y="64"/>
                    <a:pt x="191" y="64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4" y="62"/>
                    <a:pt x="194" y="62"/>
                  </a:cubicBezTo>
                  <a:cubicBezTo>
                    <a:pt x="196" y="62"/>
                    <a:pt x="196" y="63"/>
                    <a:pt x="197" y="62"/>
                  </a:cubicBezTo>
                  <a:cubicBezTo>
                    <a:pt x="198" y="62"/>
                    <a:pt x="200" y="61"/>
                    <a:pt x="201" y="61"/>
                  </a:cubicBezTo>
                  <a:cubicBezTo>
                    <a:pt x="202" y="60"/>
                    <a:pt x="203" y="61"/>
                    <a:pt x="203" y="61"/>
                  </a:cubicBezTo>
                  <a:cubicBezTo>
                    <a:pt x="203" y="61"/>
                    <a:pt x="203" y="61"/>
                    <a:pt x="204" y="61"/>
                  </a:cubicBezTo>
                  <a:cubicBezTo>
                    <a:pt x="204" y="60"/>
                    <a:pt x="205" y="61"/>
                    <a:pt x="205" y="61"/>
                  </a:cubicBezTo>
                  <a:cubicBezTo>
                    <a:pt x="205" y="60"/>
                    <a:pt x="206" y="60"/>
                    <a:pt x="206" y="60"/>
                  </a:cubicBezTo>
                  <a:cubicBezTo>
                    <a:pt x="208" y="59"/>
                    <a:pt x="210" y="59"/>
                    <a:pt x="212" y="59"/>
                  </a:cubicBezTo>
                  <a:cubicBezTo>
                    <a:pt x="213" y="59"/>
                    <a:pt x="214" y="58"/>
                    <a:pt x="214" y="58"/>
                  </a:cubicBezTo>
                  <a:cubicBezTo>
                    <a:pt x="215" y="58"/>
                    <a:pt x="216" y="58"/>
                    <a:pt x="216" y="58"/>
                  </a:cubicBezTo>
                  <a:cubicBezTo>
                    <a:pt x="216" y="58"/>
                    <a:pt x="217" y="57"/>
                    <a:pt x="217" y="57"/>
                  </a:cubicBezTo>
                  <a:cubicBezTo>
                    <a:pt x="218" y="57"/>
                    <a:pt x="218" y="57"/>
                    <a:pt x="219" y="57"/>
                  </a:cubicBezTo>
                  <a:cubicBezTo>
                    <a:pt x="219" y="57"/>
                    <a:pt x="219" y="56"/>
                    <a:pt x="219" y="56"/>
                  </a:cubicBezTo>
                  <a:cubicBezTo>
                    <a:pt x="220" y="56"/>
                    <a:pt x="220" y="56"/>
                    <a:pt x="221" y="55"/>
                  </a:cubicBezTo>
                  <a:cubicBezTo>
                    <a:pt x="221" y="55"/>
                    <a:pt x="222" y="53"/>
                    <a:pt x="222" y="52"/>
                  </a:cubicBezTo>
                  <a:cubicBezTo>
                    <a:pt x="221" y="52"/>
                    <a:pt x="220" y="52"/>
                    <a:pt x="220" y="52"/>
                  </a:cubicBezTo>
                  <a:cubicBezTo>
                    <a:pt x="220" y="51"/>
                    <a:pt x="220" y="50"/>
                    <a:pt x="220" y="50"/>
                  </a:cubicBezTo>
                  <a:cubicBezTo>
                    <a:pt x="219" y="50"/>
                    <a:pt x="218" y="50"/>
                    <a:pt x="218" y="50"/>
                  </a:cubicBezTo>
                  <a:close/>
                  <a:moveTo>
                    <a:pt x="544" y="57"/>
                  </a:moveTo>
                  <a:cubicBezTo>
                    <a:pt x="543" y="58"/>
                    <a:pt x="541" y="61"/>
                    <a:pt x="540" y="61"/>
                  </a:cubicBezTo>
                  <a:cubicBezTo>
                    <a:pt x="540" y="61"/>
                    <a:pt x="540" y="61"/>
                    <a:pt x="540" y="61"/>
                  </a:cubicBezTo>
                  <a:cubicBezTo>
                    <a:pt x="539" y="62"/>
                    <a:pt x="540" y="63"/>
                    <a:pt x="540" y="63"/>
                  </a:cubicBezTo>
                  <a:cubicBezTo>
                    <a:pt x="540" y="63"/>
                    <a:pt x="538" y="64"/>
                    <a:pt x="538" y="64"/>
                  </a:cubicBezTo>
                  <a:cubicBezTo>
                    <a:pt x="538" y="65"/>
                    <a:pt x="539" y="66"/>
                    <a:pt x="539" y="67"/>
                  </a:cubicBezTo>
                  <a:cubicBezTo>
                    <a:pt x="539" y="67"/>
                    <a:pt x="538" y="67"/>
                    <a:pt x="538" y="67"/>
                  </a:cubicBezTo>
                  <a:cubicBezTo>
                    <a:pt x="538" y="67"/>
                    <a:pt x="539" y="68"/>
                    <a:pt x="539" y="68"/>
                  </a:cubicBezTo>
                  <a:cubicBezTo>
                    <a:pt x="540" y="68"/>
                    <a:pt x="539" y="68"/>
                    <a:pt x="539" y="69"/>
                  </a:cubicBezTo>
                  <a:cubicBezTo>
                    <a:pt x="540" y="69"/>
                    <a:pt x="540" y="69"/>
                    <a:pt x="540" y="69"/>
                  </a:cubicBezTo>
                  <a:cubicBezTo>
                    <a:pt x="539" y="69"/>
                    <a:pt x="540" y="70"/>
                    <a:pt x="539" y="70"/>
                  </a:cubicBezTo>
                  <a:cubicBezTo>
                    <a:pt x="539" y="70"/>
                    <a:pt x="539" y="70"/>
                    <a:pt x="539" y="70"/>
                  </a:cubicBezTo>
                  <a:cubicBezTo>
                    <a:pt x="540" y="70"/>
                    <a:pt x="540" y="70"/>
                    <a:pt x="540" y="70"/>
                  </a:cubicBezTo>
                  <a:cubicBezTo>
                    <a:pt x="541" y="71"/>
                    <a:pt x="541" y="72"/>
                    <a:pt x="541" y="72"/>
                  </a:cubicBezTo>
                  <a:cubicBezTo>
                    <a:pt x="542" y="73"/>
                    <a:pt x="543" y="73"/>
                    <a:pt x="545" y="73"/>
                  </a:cubicBezTo>
                  <a:cubicBezTo>
                    <a:pt x="546" y="73"/>
                    <a:pt x="548" y="71"/>
                    <a:pt x="548" y="70"/>
                  </a:cubicBezTo>
                  <a:cubicBezTo>
                    <a:pt x="548" y="70"/>
                    <a:pt x="548" y="69"/>
                    <a:pt x="548" y="69"/>
                  </a:cubicBezTo>
                  <a:cubicBezTo>
                    <a:pt x="549" y="69"/>
                    <a:pt x="549" y="69"/>
                    <a:pt x="549" y="69"/>
                  </a:cubicBezTo>
                  <a:cubicBezTo>
                    <a:pt x="551" y="66"/>
                    <a:pt x="551" y="66"/>
                    <a:pt x="551" y="66"/>
                  </a:cubicBezTo>
                  <a:cubicBezTo>
                    <a:pt x="551" y="66"/>
                    <a:pt x="551" y="63"/>
                    <a:pt x="550" y="63"/>
                  </a:cubicBezTo>
                  <a:cubicBezTo>
                    <a:pt x="550" y="63"/>
                    <a:pt x="549" y="63"/>
                    <a:pt x="549" y="62"/>
                  </a:cubicBezTo>
                  <a:cubicBezTo>
                    <a:pt x="548" y="62"/>
                    <a:pt x="548" y="61"/>
                    <a:pt x="548" y="61"/>
                  </a:cubicBezTo>
                  <a:cubicBezTo>
                    <a:pt x="548" y="60"/>
                    <a:pt x="547" y="61"/>
                    <a:pt x="547" y="61"/>
                  </a:cubicBezTo>
                  <a:cubicBezTo>
                    <a:pt x="546" y="60"/>
                    <a:pt x="546" y="59"/>
                    <a:pt x="545" y="59"/>
                  </a:cubicBezTo>
                  <a:cubicBezTo>
                    <a:pt x="545" y="59"/>
                    <a:pt x="544" y="59"/>
                    <a:pt x="544" y="59"/>
                  </a:cubicBezTo>
                  <a:cubicBezTo>
                    <a:pt x="544" y="58"/>
                    <a:pt x="545" y="57"/>
                    <a:pt x="544" y="57"/>
                  </a:cubicBezTo>
                  <a:close/>
                  <a:moveTo>
                    <a:pt x="385" y="59"/>
                  </a:moveTo>
                  <a:cubicBezTo>
                    <a:pt x="388" y="59"/>
                    <a:pt x="386" y="60"/>
                    <a:pt x="387" y="60"/>
                  </a:cubicBezTo>
                  <a:cubicBezTo>
                    <a:pt x="387" y="60"/>
                    <a:pt x="388" y="60"/>
                    <a:pt x="388" y="60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7" y="61"/>
                    <a:pt x="386" y="62"/>
                    <a:pt x="386" y="62"/>
                  </a:cubicBezTo>
                  <a:cubicBezTo>
                    <a:pt x="386" y="62"/>
                    <a:pt x="385" y="62"/>
                    <a:pt x="385" y="62"/>
                  </a:cubicBezTo>
                  <a:cubicBezTo>
                    <a:pt x="384" y="62"/>
                    <a:pt x="384" y="63"/>
                    <a:pt x="383" y="63"/>
                  </a:cubicBezTo>
                  <a:cubicBezTo>
                    <a:pt x="383" y="63"/>
                    <a:pt x="381" y="63"/>
                    <a:pt x="381" y="64"/>
                  </a:cubicBezTo>
                  <a:cubicBezTo>
                    <a:pt x="380" y="64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78" y="66"/>
                    <a:pt x="378" y="67"/>
                    <a:pt x="378" y="67"/>
                  </a:cubicBezTo>
                  <a:cubicBezTo>
                    <a:pt x="378" y="67"/>
                    <a:pt x="377" y="67"/>
                    <a:pt x="377" y="67"/>
                  </a:cubicBezTo>
                  <a:cubicBezTo>
                    <a:pt x="377" y="66"/>
                    <a:pt x="377" y="66"/>
                    <a:pt x="374" y="65"/>
                  </a:cubicBezTo>
                  <a:cubicBezTo>
                    <a:pt x="375" y="64"/>
                    <a:pt x="375" y="63"/>
                    <a:pt x="375" y="62"/>
                  </a:cubicBezTo>
                  <a:cubicBezTo>
                    <a:pt x="375" y="62"/>
                    <a:pt x="376" y="61"/>
                    <a:pt x="376" y="61"/>
                  </a:cubicBezTo>
                  <a:cubicBezTo>
                    <a:pt x="376" y="62"/>
                    <a:pt x="377" y="62"/>
                    <a:pt x="377" y="63"/>
                  </a:cubicBezTo>
                  <a:cubicBezTo>
                    <a:pt x="379" y="62"/>
                    <a:pt x="381" y="62"/>
                    <a:pt x="383" y="62"/>
                  </a:cubicBezTo>
                  <a:cubicBezTo>
                    <a:pt x="384" y="61"/>
                    <a:pt x="385" y="61"/>
                    <a:pt x="386" y="61"/>
                  </a:cubicBezTo>
                  <a:cubicBezTo>
                    <a:pt x="385" y="60"/>
                    <a:pt x="386" y="59"/>
                    <a:pt x="385" y="60"/>
                  </a:cubicBezTo>
                  <a:cubicBezTo>
                    <a:pt x="385" y="59"/>
                    <a:pt x="385" y="59"/>
                    <a:pt x="385" y="59"/>
                  </a:cubicBezTo>
                  <a:close/>
                  <a:moveTo>
                    <a:pt x="563" y="61"/>
                  </a:moveTo>
                  <a:cubicBezTo>
                    <a:pt x="563" y="61"/>
                    <a:pt x="564" y="62"/>
                    <a:pt x="564" y="62"/>
                  </a:cubicBezTo>
                  <a:cubicBezTo>
                    <a:pt x="565" y="63"/>
                    <a:pt x="564" y="65"/>
                    <a:pt x="564" y="66"/>
                  </a:cubicBezTo>
                  <a:cubicBezTo>
                    <a:pt x="564" y="66"/>
                    <a:pt x="565" y="68"/>
                    <a:pt x="565" y="68"/>
                  </a:cubicBezTo>
                  <a:cubicBezTo>
                    <a:pt x="566" y="68"/>
                    <a:pt x="567" y="68"/>
                    <a:pt x="567" y="68"/>
                  </a:cubicBezTo>
                  <a:cubicBezTo>
                    <a:pt x="567" y="68"/>
                    <a:pt x="568" y="67"/>
                    <a:pt x="569" y="67"/>
                  </a:cubicBezTo>
                  <a:cubicBezTo>
                    <a:pt x="569" y="66"/>
                    <a:pt x="570" y="66"/>
                    <a:pt x="571" y="66"/>
                  </a:cubicBezTo>
                  <a:cubicBezTo>
                    <a:pt x="571" y="64"/>
                    <a:pt x="571" y="62"/>
                    <a:pt x="568" y="62"/>
                  </a:cubicBezTo>
                  <a:cubicBezTo>
                    <a:pt x="568" y="62"/>
                    <a:pt x="567" y="63"/>
                    <a:pt x="566" y="63"/>
                  </a:cubicBezTo>
                  <a:cubicBezTo>
                    <a:pt x="566" y="63"/>
                    <a:pt x="565" y="61"/>
                    <a:pt x="565" y="61"/>
                  </a:cubicBezTo>
                  <a:cubicBezTo>
                    <a:pt x="564" y="61"/>
                    <a:pt x="564" y="61"/>
                    <a:pt x="563" y="61"/>
                  </a:cubicBezTo>
                  <a:close/>
                  <a:moveTo>
                    <a:pt x="583" y="61"/>
                  </a:moveTo>
                  <a:cubicBezTo>
                    <a:pt x="583" y="62"/>
                    <a:pt x="583" y="64"/>
                    <a:pt x="583" y="65"/>
                  </a:cubicBezTo>
                  <a:cubicBezTo>
                    <a:pt x="583" y="65"/>
                    <a:pt x="586" y="67"/>
                    <a:pt x="586" y="67"/>
                  </a:cubicBezTo>
                  <a:cubicBezTo>
                    <a:pt x="587" y="67"/>
                    <a:pt x="588" y="67"/>
                    <a:pt x="589" y="67"/>
                  </a:cubicBezTo>
                  <a:cubicBezTo>
                    <a:pt x="590" y="67"/>
                    <a:pt x="590" y="68"/>
                    <a:pt x="590" y="68"/>
                  </a:cubicBezTo>
                  <a:cubicBezTo>
                    <a:pt x="591" y="68"/>
                    <a:pt x="594" y="68"/>
                    <a:pt x="595" y="67"/>
                  </a:cubicBezTo>
                  <a:cubicBezTo>
                    <a:pt x="595" y="67"/>
                    <a:pt x="595" y="66"/>
                    <a:pt x="595" y="66"/>
                  </a:cubicBezTo>
                  <a:cubicBezTo>
                    <a:pt x="596" y="65"/>
                    <a:pt x="598" y="65"/>
                    <a:pt x="599" y="65"/>
                  </a:cubicBezTo>
                  <a:cubicBezTo>
                    <a:pt x="598" y="64"/>
                    <a:pt x="598" y="64"/>
                    <a:pt x="598" y="64"/>
                  </a:cubicBezTo>
                  <a:cubicBezTo>
                    <a:pt x="598" y="64"/>
                    <a:pt x="598" y="63"/>
                    <a:pt x="598" y="63"/>
                  </a:cubicBezTo>
                  <a:cubicBezTo>
                    <a:pt x="596" y="62"/>
                    <a:pt x="594" y="63"/>
                    <a:pt x="593" y="62"/>
                  </a:cubicBezTo>
                  <a:cubicBezTo>
                    <a:pt x="592" y="62"/>
                    <a:pt x="591" y="61"/>
                    <a:pt x="591" y="61"/>
                  </a:cubicBezTo>
                  <a:cubicBezTo>
                    <a:pt x="590" y="61"/>
                    <a:pt x="589" y="62"/>
                    <a:pt x="588" y="62"/>
                  </a:cubicBezTo>
                  <a:cubicBezTo>
                    <a:pt x="586" y="62"/>
                    <a:pt x="585" y="62"/>
                    <a:pt x="583" y="61"/>
                  </a:cubicBezTo>
                  <a:close/>
                  <a:moveTo>
                    <a:pt x="551" y="73"/>
                  </a:moveTo>
                  <a:cubicBezTo>
                    <a:pt x="551" y="73"/>
                    <a:pt x="550" y="73"/>
                    <a:pt x="550" y="74"/>
                  </a:cubicBezTo>
                  <a:cubicBezTo>
                    <a:pt x="550" y="75"/>
                    <a:pt x="551" y="74"/>
                    <a:pt x="551" y="75"/>
                  </a:cubicBezTo>
                  <a:cubicBezTo>
                    <a:pt x="551" y="75"/>
                    <a:pt x="552" y="76"/>
                    <a:pt x="552" y="76"/>
                  </a:cubicBezTo>
                  <a:cubicBezTo>
                    <a:pt x="552" y="75"/>
                    <a:pt x="552" y="75"/>
                    <a:pt x="553" y="75"/>
                  </a:cubicBezTo>
                  <a:cubicBezTo>
                    <a:pt x="553" y="75"/>
                    <a:pt x="553" y="74"/>
                    <a:pt x="552" y="74"/>
                  </a:cubicBezTo>
                  <a:cubicBezTo>
                    <a:pt x="552" y="74"/>
                    <a:pt x="552" y="73"/>
                    <a:pt x="552" y="73"/>
                  </a:cubicBezTo>
                  <a:cubicBezTo>
                    <a:pt x="552" y="73"/>
                    <a:pt x="551" y="73"/>
                    <a:pt x="551" y="73"/>
                  </a:cubicBezTo>
                  <a:close/>
                  <a:moveTo>
                    <a:pt x="558" y="74"/>
                  </a:moveTo>
                  <a:cubicBezTo>
                    <a:pt x="558" y="74"/>
                    <a:pt x="557" y="75"/>
                    <a:pt x="557" y="75"/>
                  </a:cubicBezTo>
                  <a:cubicBezTo>
                    <a:pt x="556" y="76"/>
                    <a:pt x="554" y="76"/>
                    <a:pt x="553" y="77"/>
                  </a:cubicBezTo>
                  <a:cubicBezTo>
                    <a:pt x="553" y="77"/>
                    <a:pt x="553" y="78"/>
                    <a:pt x="552" y="79"/>
                  </a:cubicBezTo>
                  <a:cubicBezTo>
                    <a:pt x="551" y="79"/>
                    <a:pt x="550" y="79"/>
                    <a:pt x="550" y="79"/>
                  </a:cubicBezTo>
                  <a:cubicBezTo>
                    <a:pt x="550" y="80"/>
                    <a:pt x="550" y="80"/>
                    <a:pt x="550" y="80"/>
                  </a:cubicBezTo>
                  <a:cubicBezTo>
                    <a:pt x="551" y="80"/>
                    <a:pt x="552" y="80"/>
                    <a:pt x="552" y="80"/>
                  </a:cubicBezTo>
                  <a:cubicBezTo>
                    <a:pt x="553" y="80"/>
                    <a:pt x="554" y="81"/>
                    <a:pt x="554" y="81"/>
                  </a:cubicBezTo>
                  <a:cubicBezTo>
                    <a:pt x="556" y="81"/>
                    <a:pt x="556" y="81"/>
                    <a:pt x="557" y="81"/>
                  </a:cubicBezTo>
                  <a:cubicBezTo>
                    <a:pt x="558" y="81"/>
                    <a:pt x="558" y="82"/>
                    <a:pt x="559" y="82"/>
                  </a:cubicBezTo>
                  <a:cubicBezTo>
                    <a:pt x="561" y="82"/>
                    <a:pt x="564" y="82"/>
                    <a:pt x="566" y="82"/>
                  </a:cubicBezTo>
                  <a:cubicBezTo>
                    <a:pt x="566" y="81"/>
                    <a:pt x="567" y="80"/>
                    <a:pt x="566" y="78"/>
                  </a:cubicBezTo>
                  <a:cubicBezTo>
                    <a:pt x="565" y="78"/>
                    <a:pt x="564" y="78"/>
                    <a:pt x="564" y="77"/>
                  </a:cubicBezTo>
                  <a:cubicBezTo>
                    <a:pt x="563" y="77"/>
                    <a:pt x="563" y="77"/>
                    <a:pt x="563" y="76"/>
                  </a:cubicBezTo>
                  <a:cubicBezTo>
                    <a:pt x="562" y="75"/>
                    <a:pt x="561" y="75"/>
                    <a:pt x="559" y="75"/>
                  </a:cubicBezTo>
                  <a:cubicBezTo>
                    <a:pt x="559" y="75"/>
                    <a:pt x="558" y="74"/>
                    <a:pt x="558" y="74"/>
                  </a:cubicBezTo>
                  <a:close/>
                  <a:moveTo>
                    <a:pt x="735" y="97"/>
                  </a:moveTo>
                  <a:cubicBezTo>
                    <a:pt x="734" y="98"/>
                    <a:pt x="734" y="99"/>
                    <a:pt x="732" y="99"/>
                  </a:cubicBezTo>
                  <a:cubicBezTo>
                    <a:pt x="732" y="99"/>
                    <a:pt x="731" y="99"/>
                    <a:pt x="731" y="99"/>
                  </a:cubicBezTo>
                  <a:cubicBezTo>
                    <a:pt x="729" y="101"/>
                    <a:pt x="729" y="101"/>
                    <a:pt x="729" y="101"/>
                  </a:cubicBezTo>
                  <a:cubicBezTo>
                    <a:pt x="729" y="102"/>
                    <a:pt x="729" y="102"/>
                    <a:pt x="729" y="102"/>
                  </a:cubicBezTo>
                  <a:cubicBezTo>
                    <a:pt x="731" y="103"/>
                    <a:pt x="733" y="103"/>
                    <a:pt x="735" y="103"/>
                  </a:cubicBezTo>
                  <a:cubicBezTo>
                    <a:pt x="735" y="103"/>
                    <a:pt x="736" y="102"/>
                    <a:pt x="737" y="102"/>
                  </a:cubicBezTo>
                  <a:cubicBezTo>
                    <a:pt x="738" y="102"/>
                    <a:pt x="738" y="102"/>
                    <a:pt x="738" y="102"/>
                  </a:cubicBezTo>
                  <a:cubicBezTo>
                    <a:pt x="739" y="103"/>
                    <a:pt x="743" y="103"/>
                    <a:pt x="744" y="103"/>
                  </a:cubicBezTo>
                  <a:cubicBezTo>
                    <a:pt x="744" y="102"/>
                    <a:pt x="745" y="102"/>
                    <a:pt x="744" y="101"/>
                  </a:cubicBezTo>
                  <a:cubicBezTo>
                    <a:pt x="744" y="100"/>
                    <a:pt x="743" y="99"/>
                    <a:pt x="743" y="99"/>
                  </a:cubicBezTo>
                  <a:cubicBezTo>
                    <a:pt x="742" y="99"/>
                    <a:pt x="740" y="99"/>
                    <a:pt x="738" y="99"/>
                  </a:cubicBezTo>
                  <a:cubicBezTo>
                    <a:pt x="737" y="98"/>
                    <a:pt x="736" y="97"/>
                    <a:pt x="735" y="97"/>
                  </a:cubicBezTo>
                  <a:close/>
                  <a:moveTo>
                    <a:pt x="681" y="105"/>
                  </a:moveTo>
                  <a:cubicBezTo>
                    <a:pt x="680" y="105"/>
                    <a:pt x="680" y="105"/>
                    <a:pt x="680" y="106"/>
                  </a:cubicBezTo>
                  <a:cubicBezTo>
                    <a:pt x="679" y="106"/>
                    <a:pt x="680" y="107"/>
                    <a:pt x="679" y="107"/>
                  </a:cubicBezTo>
                  <a:cubicBezTo>
                    <a:pt x="681" y="108"/>
                    <a:pt x="682" y="109"/>
                    <a:pt x="684" y="108"/>
                  </a:cubicBezTo>
                  <a:cubicBezTo>
                    <a:pt x="684" y="108"/>
                    <a:pt x="684" y="107"/>
                    <a:pt x="684" y="107"/>
                  </a:cubicBezTo>
                  <a:lnTo>
                    <a:pt x="681" y="105"/>
                  </a:lnTo>
                  <a:close/>
                  <a:moveTo>
                    <a:pt x="71" y="161"/>
                  </a:moveTo>
                  <a:cubicBezTo>
                    <a:pt x="71" y="161"/>
                    <a:pt x="72" y="162"/>
                    <a:pt x="72" y="162"/>
                  </a:cubicBezTo>
                  <a:cubicBezTo>
                    <a:pt x="73" y="162"/>
                    <a:pt x="74" y="162"/>
                    <a:pt x="75" y="162"/>
                  </a:cubicBezTo>
                  <a:cubicBezTo>
                    <a:pt x="75" y="162"/>
                    <a:pt x="76" y="162"/>
                    <a:pt x="76" y="163"/>
                  </a:cubicBezTo>
                  <a:cubicBezTo>
                    <a:pt x="76" y="164"/>
                    <a:pt x="75" y="165"/>
                    <a:pt x="76" y="167"/>
                  </a:cubicBezTo>
                  <a:cubicBezTo>
                    <a:pt x="76" y="167"/>
                    <a:pt x="77" y="168"/>
                    <a:pt x="78" y="168"/>
                  </a:cubicBezTo>
                  <a:cubicBezTo>
                    <a:pt x="78" y="168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2"/>
                  </a:cubicBezTo>
                  <a:cubicBezTo>
                    <a:pt x="78" y="172"/>
                    <a:pt x="77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6" y="173"/>
                    <a:pt x="75" y="172"/>
                    <a:pt x="75" y="172"/>
                  </a:cubicBezTo>
                  <a:cubicBezTo>
                    <a:pt x="75" y="171"/>
                    <a:pt x="74" y="170"/>
                    <a:pt x="73" y="170"/>
                  </a:cubicBezTo>
                  <a:cubicBezTo>
                    <a:pt x="73" y="170"/>
                    <a:pt x="73" y="170"/>
                    <a:pt x="72" y="170"/>
                  </a:cubicBezTo>
                  <a:cubicBezTo>
                    <a:pt x="72" y="169"/>
                    <a:pt x="72" y="169"/>
                    <a:pt x="72" y="168"/>
                  </a:cubicBezTo>
                  <a:cubicBezTo>
                    <a:pt x="72" y="168"/>
                    <a:pt x="70" y="168"/>
                    <a:pt x="70" y="167"/>
                  </a:cubicBezTo>
                  <a:cubicBezTo>
                    <a:pt x="70" y="167"/>
                    <a:pt x="70" y="166"/>
                    <a:pt x="70" y="166"/>
                  </a:cubicBezTo>
                  <a:cubicBezTo>
                    <a:pt x="70" y="167"/>
                    <a:pt x="71" y="166"/>
                    <a:pt x="71" y="166"/>
                  </a:cubicBezTo>
                  <a:cubicBezTo>
                    <a:pt x="71" y="167"/>
                    <a:pt x="71" y="167"/>
                    <a:pt x="72" y="167"/>
                  </a:cubicBezTo>
                  <a:cubicBezTo>
                    <a:pt x="72" y="170"/>
                    <a:pt x="72" y="167"/>
                    <a:pt x="71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5" y="165"/>
                    <a:pt x="73" y="168"/>
                    <a:pt x="74" y="163"/>
                  </a:cubicBezTo>
                  <a:cubicBezTo>
                    <a:pt x="74" y="163"/>
                    <a:pt x="73" y="163"/>
                    <a:pt x="72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1"/>
                  </a:cubicBezTo>
                  <a:cubicBezTo>
                    <a:pt x="70" y="161"/>
                    <a:pt x="70" y="161"/>
                    <a:pt x="71" y="161"/>
                  </a:cubicBezTo>
                  <a:close/>
                  <a:moveTo>
                    <a:pt x="53" y="167"/>
                  </a:moveTo>
                  <a:cubicBezTo>
                    <a:pt x="54" y="167"/>
                    <a:pt x="53" y="167"/>
                    <a:pt x="53" y="167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68"/>
                    <a:pt x="56" y="169"/>
                    <a:pt x="56" y="169"/>
                  </a:cubicBezTo>
                  <a:cubicBezTo>
                    <a:pt x="57" y="169"/>
                    <a:pt x="57" y="169"/>
                    <a:pt x="58" y="169"/>
                  </a:cubicBezTo>
                  <a:cubicBezTo>
                    <a:pt x="60" y="171"/>
                    <a:pt x="61" y="173"/>
                    <a:pt x="62" y="176"/>
                  </a:cubicBezTo>
                  <a:cubicBezTo>
                    <a:pt x="61" y="176"/>
                    <a:pt x="61" y="175"/>
                    <a:pt x="60" y="175"/>
                  </a:cubicBezTo>
                  <a:cubicBezTo>
                    <a:pt x="60" y="176"/>
                    <a:pt x="61" y="177"/>
                    <a:pt x="60" y="177"/>
                  </a:cubicBezTo>
                  <a:cubicBezTo>
                    <a:pt x="60" y="178"/>
                    <a:pt x="59" y="177"/>
                    <a:pt x="59" y="177"/>
                  </a:cubicBezTo>
                  <a:cubicBezTo>
                    <a:pt x="57" y="177"/>
                    <a:pt x="57" y="178"/>
                    <a:pt x="56" y="179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7"/>
                    <a:pt x="54" y="176"/>
                  </a:cubicBezTo>
                  <a:cubicBezTo>
                    <a:pt x="54" y="176"/>
                    <a:pt x="52" y="175"/>
                    <a:pt x="52" y="174"/>
                  </a:cubicBezTo>
                  <a:cubicBezTo>
                    <a:pt x="51" y="173"/>
                    <a:pt x="52" y="172"/>
                    <a:pt x="51" y="172"/>
                  </a:cubicBezTo>
                  <a:cubicBezTo>
                    <a:pt x="51" y="171"/>
                    <a:pt x="50" y="171"/>
                    <a:pt x="49" y="171"/>
                  </a:cubicBezTo>
                  <a:cubicBezTo>
                    <a:pt x="49" y="170"/>
                    <a:pt x="49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0" y="168"/>
                    <a:pt x="50" y="168"/>
                  </a:cubicBezTo>
                  <a:cubicBezTo>
                    <a:pt x="50" y="168"/>
                    <a:pt x="51" y="168"/>
                    <a:pt x="51" y="168"/>
                  </a:cubicBezTo>
                  <a:cubicBezTo>
                    <a:pt x="51" y="168"/>
                    <a:pt x="52" y="168"/>
                    <a:pt x="52" y="168"/>
                  </a:cubicBezTo>
                  <a:cubicBezTo>
                    <a:pt x="52" y="167"/>
                    <a:pt x="52" y="167"/>
                    <a:pt x="53" y="167"/>
                  </a:cubicBezTo>
                  <a:close/>
                  <a:moveTo>
                    <a:pt x="660" y="186"/>
                  </a:moveTo>
                  <a:cubicBezTo>
                    <a:pt x="659" y="186"/>
                    <a:pt x="659" y="187"/>
                    <a:pt x="659" y="187"/>
                  </a:cubicBezTo>
                  <a:cubicBezTo>
                    <a:pt x="658" y="187"/>
                    <a:pt x="657" y="187"/>
                    <a:pt x="657" y="188"/>
                  </a:cubicBezTo>
                  <a:cubicBezTo>
                    <a:pt x="656" y="189"/>
                    <a:pt x="657" y="190"/>
                    <a:pt x="657" y="191"/>
                  </a:cubicBezTo>
                  <a:cubicBezTo>
                    <a:pt x="655" y="190"/>
                    <a:pt x="657" y="192"/>
                    <a:pt x="657" y="192"/>
                  </a:cubicBezTo>
                  <a:cubicBezTo>
                    <a:pt x="658" y="190"/>
                    <a:pt x="659" y="189"/>
                    <a:pt x="661" y="188"/>
                  </a:cubicBezTo>
                  <a:cubicBezTo>
                    <a:pt x="661" y="187"/>
                    <a:pt x="661" y="187"/>
                    <a:pt x="660" y="186"/>
                  </a:cubicBezTo>
                  <a:close/>
                  <a:moveTo>
                    <a:pt x="40" y="194"/>
                  </a:moveTo>
                  <a:cubicBezTo>
                    <a:pt x="40" y="194"/>
                    <a:pt x="41" y="195"/>
                    <a:pt x="40" y="195"/>
                  </a:cubicBezTo>
                  <a:cubicBezTo>
                    <a:pt x="40" y="195"/>
                    <a:pt x="39" y="194"/>
                    <a:pt x="40" y="194"/>
                  </a:cubicBezTo>
                  <a:close/>
                  <a:moveTo>
                    <a:pt x="411" y="211"/>
                  </a:moveTo>
                  <a:cubicBezTo>
                    <a:pt x="411" y="211"/>
                    <a:pt x="411" y="211"/>
                    <a:pt x="411" y="211"/>
                  </a:cubicBezTo>
                  <a:cubicBezTo>
                    <a:pt x="411" y="211"/>
                    <a:pt x="412" y="212"/>
                    <a:pt x="412" y="212"/>
                  </a:cubicBezTo>
                  <a:cubicBezTo>
                    <a:pt x="412" y="213"/>
                    <a:pt x="411" y="213"/>
                    <a:pt x="411" y="213"/>
                  </a:cubicBezTo>
                  <a:cubicBezTo>
                    <a:pt x="410" y="214"/>
                    <a:pt x="410" y="218"/>
                    <a:pt x="411" y="218"/>
                  </a:cubicBezTo>
                  <a:cubicBezTo>
                    <a:pt x="411" y="218"/>
                    <a:pt x="411" y="219"/>
                    <a:pt x="411" y="220"/>
                  </a:cubicBezTo>
                  <a:cubicBezTo>
                    <a:pt x="411" y="220"/>
                    <a:pt x="410" y="221"/>
                    <a:pt x="410" y="221"/>
                  </a:cubicBezTo>
                  <a:cubicBezTo>
                    <a:pt x="409" y="222"/>
                    <a:pt x="409" y="223"/>
                    <a:pt x="409" y="223"/>
                  </a:cubicBezTo>
                  <a:cubicBezTo>
                    <a:pt x="409" y="223"/>
                    <a:pt x="409" y="223"/>
                    <a:pt x="408" y="222"/>
                  </a:cubicBezTo>
                  <a:cubicBezTo>
                    <a:pt x="408" y="223"/>
                    <a:pt x="407" y="223"/>
                    <a:pt x="407" y="223"/>
                  </a:cubicBezTo>
                  <a:cubicBezTo>
                    <a:pt x="407" y="223"/>
                    <a:pt x="407" y="224"/>
                    <a:pt x="407" y="224"/>
                  </a:cubicBezTo>
                  <a:cubicBezTo>
                    <a:pt x="407" y="224"/>
                    <a:pt x="405" y="225"/>
                    <a:pt x="407" y="225"/>
                  </a:cubicBezTo>
                  <a:cubicBezTo>
                    <a:pt x="407" y="225"/>
                    <a:pt x="407" y="225"/>
                    <a:pt x="408" y="225"/>
                  </a:cubicBezTo>
                  <a:cubicBezTo>
                    <a:pt x="408" y="225"/>
                    <a:pt x="408" y="226"/>
                    <a:pt x="408" y="226"/>
                  </a:cubicBezTo>
                  <a:cubicBezTo>
                    <a:pt x="407" y="226"/>
                    <a:pt x="406" y="226"/>
                    <a:pt x="406" y="227"/>
                  </a:cubicBezTo>
                  <a:cubicBezTo>
                    <a:pt x="405" y="227"/>
                    <a:pt x="405" y="229"/>
                    <a:pt x="405" y="229"/>
                  </a:cubicBezTo>
                  <a:cubicBezTo>
                    <a:pt x="404" y="230"/>
                    <a:pt x="402" y="229"/>
                    <a:pt x="402" y="229"/>
                  </a:cubicBezTo>
                  <a:cubicBezTo>
                    <a:pt x="402" y="230"/>
                    <a:pt x="402" y="230"/>
                    <a:pt x="402" y="230"/>
                  </a:cubicBezTo>
                  <a:cubicBezTo>
                    <a:pt x="402" y="231"/>
                    <a:pt x="399" y="233"/>
                    <a:pt x="399" y="233"/>
                  </a:cubicBezTo>
                  <a:cubicBezTo>
                    <a:pt x="398" y="233"/>
                    <a:pt x="398" y="232"/>
                    <a:pt x="397" y="232"/>
                  </a:cubicBezTo>
                  <a:cubicBezTo>
                    <a:pt x="396" y="233"/>
                    <a:pt x="395" y="234"/>
                    <a:pt x="394" y="235"/>
                  </a:cubicBezTo>
                  <a:cubicBezTo>
                    <a:pt x="394" y="236"/>
                    <a:pt x="394" y="237"/>
                    <a:pt x="394" y="237"/>
                  </a:cubicBezTo>
                  <a:cubicBezTo>
                    <a:pt x="393" y="237"/>
                    <a:pt x="393" y="237"/>
                    <a:pt x="393" y="237"/>
                  </a:cubicBezTo>
                  <a:cubicBezTo>
                    <a:pt x="393" y="237"/>
                    <a:pt x="392" y="238"/>
                    <a:pt x="392" y="238"/>
                  </a:cubicBezTo>
                  <a:cubicBezTo>
                    <a:pt x="391" y="239"/>
                    <a:pt x="389" y="241"/>
                    <a:pt x="386" y="240"/>
                  </a:cubicBezTo>
                  <a:cubicBezTo>
                    <a:pt x="385" y="240"/>
                    <a:pt x="384" y="239"/>
                    <a:pt x="383" y="239"/>
                  </a:cubicBezTo>
                  <a:cubicBezTo>
                    <a:pt x="383" y="238"/>
                    <a:pt x="383" y="238"/>
                    <a:pt x="383" y="238"/>
                  </a:cubicBezTo>
                  <a:cubicBezTo>
                    <a:pt x="387" y="238"/>
                    <a:pt x="388" y="237"/>
                    <a:pt x="390" y="235"/>
                  </a:cubicBezTo>
                  <a:cubicBezTo>
                    <a:pt x="391" y="234"/>
                    <a:pt x="392" y="233"/>
                    <a:pt x="392" y="233"/>
                  </a:cubicBezTo>
                  <a:cubicBezTo>
                    <a:pt x="393" y="232"/>
                    <a:pt x="393" y="231"/>
                    <a:pt x="394" y="230"/>
                  </a:cubicBezTo>
                  <a:cubicBezTo>
                    <a:pt x="395" y="229"/>
                    <a:pt x="396" y="230"/>
                    <a:pt x="397" y="229"/>
                  </a:cubicBezTo>
                  <a:cubicBezTo>
                    <a:pt x="398" y="228"/>
                    <a:pt x="397" y="227"/>
                    <a:pt x="398" y="227"/>
                  </a:cubicBezTo>
                  <a:cubicBezTo>
                    <a:pt x="398" y="226"/>
                    <a:pt x="399" y="226"/>
                    <a:pt x="400" y="226"/>
                  </a:cubicBezTo>
                  <a:cubicBezTo>
                    <a:pt x="401" y="225"/>
                    <a:pt x="402" y="224"/>
                    <a:pt x="402" y="223"/>
                  </a:cubicBezTo>
                  <a:cubicBezTo>
                    <a:pt x="403" y="222"/>
                    <a:pt x="404" y="222"/>
                    <a:pt x="405" y="221"/>
                  </a:cubicBezTo>
                  <a:cubicBezTo>
                    <a:pt x="405" y="221"/>
                    <a:pt x="405" y="220"/>
                    <a:pt x="405" y="219"/>
                  </a:cubicBezTo>
                  <a:cubicBezTo>
                    <a:pt x="405" y="219"/>
                    <a:pt x="406" y="219"/>
                    <a:pt x="407" y="218"/>
                  </a:cubicBezTo>
                  <a:cubicBezTo>
                    <a:pt x="407" y="218"/>
                    <a:pt x="407" y="217"/>
                    <a:pt x="407" y="216"/>
                  </a:cubicBezTo>
                  <a:cubicBezTo>
                    <a:pt x="407" y="216"/>
                    <a:pt x="408" y="216"/>
                    <a:pt x="408" y="215"/>
                  </a:cubicBezTo>
                  <a:cubicBezTo>
                    <a:pt x="409" y="214"/>
                    <a:pt x="409" y="213"/>
                    <a:pt x="409" y="212"/>
                  </a:cubicBezTo>
                  <a:cubicBezTo>
                    <a:pt x="409" y="212"/>
                    <a:pt x="410" y="211"/>
                    <a:pt x="411" y="211"/>
                  </a:cubicBezTo>
                  <a:close/>
                  <a:moveTo>
                    <a:pt x="538" y="216"/>
                  </a:moveTo>
                  <a:cubicBezTo>
                    <a:pt x="536" y="218"/>
                    <a:pt x="537" y="218"/>
                    <a:pt x="539" y="219"/>
                  </a:cubicBezTo>
                  <a:cubicBezTo>
                    <a:pt x="540" y="219"/>
                    <a:pt x="540" y="218"/>
                    <a:pt x="541" y="217"/>
                  </a:cubicBezTo>
                  <a:cubicBezTo>
                    <a:pt x="540" y="217"/>
                    <a:pt x="539" y="216"/>
                    <a:pt x="538" y="216"/>
                  </a:cubicBezTo>
                  <a:close/>
                  <a:moveTo>
                    <a:pt x="563" y="221"/>
                  </a:moveTo>
                  <a:cubicBezTo>
                    <a:pt x="563" y="221"/>
                    <a:pt x="563" y="222"/>
                    <a:pt x="563" y="222"/>
                  </a:cubicBezTo>
                  <a:cubicBezTo>
                    <a:pt x="562" y="222"/>
                    <a:pt x="561" y="222"/>
                    <a:pt x="561" y="222"/>
                  </a:cubicBezTo>
                  <a:cubicBezTo>
                    <a:pt x="562" y="225"/>
                    <a:pt x="562" y="226"/>
                    <a:pt x="562" y="228"/>
                  </a:cubicBezTo>
                  <a:cubicBezTo>
                    <a:pt x="561" y="228"/>
                    <a:pt x="560" y="229"/>
                    <a:pt x="559" y="229"/>
                  </a:cubicBezTo>
                  <a:cubicBezTo>
                    <a:pt x="559" y="230"/>
                    <a:pt x="560" y="230"/>
                    <a:pt x="559" y="231"/>
                  </a:cubicBezTo>
                  <a:cubicBezTo>
                    <a:pt x="559" y="231"/>
                    <a:pt x="558" y="231"/>
                    <a:pt x="558" y="231"/>
                  </a:cubicBezTo>
                  <a:cubicBezTo>
                    <a:pt x="558" y="233"/>
                    <a:pt x="559" y="233"/>
                    <a:pt x="559" y="234"/>
                  </a:cubicBezTo>
                  <a:cubicBezTo>
                    <a:pt x="559" y="235"/>
                    <a:pt x="558" y="236"/>
                    <a:pt x="558" y="237"/>
                  </a:cubicBezTo>
                  <a:cubicBezTo>
                    <a:pt x="558" y="237"/>
                    <a:pt x="559" y="239"/>
                    <a:pt x="559" y="239"/>
                  </a:cubicBezTo>
                  <a:cubicBezTo>
                    <a:pt x="560" y="241"/>
                    <a:pt x="559" y="242"/>
                    <a:pt x="559" y="244"/>
                  </a:cubicBezTo>
                  <a:cubicBezTo>
                    <a:pt x="559" y="244"/>
                    <a:pt x="560" y="246"/>
                    <a:pt x="560" y="246"/>
                  </a:cubicBezTo>
                  <a:cubicBezTo>
                    <a:pt x="560" y="248"/>
                    <a:pt x="559" y="250"/>
                    <a:pt x="559" y="252"/>
                  </a:cubicBezTo>
                  <a:cubicBezTo>
                    <a:pt x="559" y="253"/>
                    <a:pt x="560" y="255"/>
                    <a:pt x="559" y="255"/>
                  </a:cubicBezTo>
                  <a:cubicBezTo>
                    <a:pt x="559" y="255"/>
                    <a:pt x="559" y="256"/>
                    <a:pt x="559" y="256"/>
                  </a:cubicBezTo>
                  <a:cubicBezTo>
                    <a:pt x="559" y="257"/>
                    <a:pt x="560" y="259"/>
                    <a:pt x="560" y="260"/>
                  </a:cubicBezTo>
                  <a:cubicBezTo>
                    <a:pt x="560" y="261"/>
                    <a:pt x="560" y="263"/>
                    <a:pt x="559" y="264"/>
                  </a:cubicBezTo>
                  <a:cubicBezTo>
                    <a:pt x="559" y="264"/>
                    <a:pt x="559" y="264"/>
                    <a:pt x="559" y="264"/>
                  </a:cubicBezTo>
                  <a:cubicBezTo>
                    <a:pt x="559" y="266"/>
                    <a:pt x="559" y="266"/>
                    <a:pt x="559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70"/>
                    <a:pt x="558" y="271"/>
                    <a:pt x="558" y="272"/>
                  </a:cubicBezTo>
                  <a:cubicBezTo>
                    <a:pt x="558" y="272"/>
                    <a:pt x="559" y="272"/>
                    <a:pt x="559" y="272"/>
                  </a:cubicBezTo>
                  <a:cubicBezTo>
                    <a:pt x="559" y="272"/>
                    <a:pt x="559" y="272"/>
                    <a:pt x="559" y="271"/>
                  </a:cubicBezTo>
                  <a:cubicBezTo>
                    <a:pt x="560" y="270"/>
                    <a:pt x="560" y="269"/>
                    <a:pt x="560" y="268"/>
                  </a:cubicBezTo>
                  <a:cubicBezTo>
                    <a:pt x="561" y="268"/>
                    <a:pt x="561" y="268"/>
                    <a:pt x="562" y="268"/>
                  </a:cubicBezTo>
                  <a:cubicBezTo>
                    <a:pt x="562" y="269"/>
                    <a:pt x="562" y="269"/>
                    <a:pt x="562" y="269"/>
                  </a:cubicBezTo>
                  <a:cubicBezTo>
                    <a:pt x="562" y="270"/>
                    <a:pt x="563" y="270"/>
                    <a:pt x="563" y="270"/>
                  </a:cubicBezTo>
                  <a:cubicBezTo>
                    <a:pt x="563" y="270"/>
                    <a:pt x="563" y="271"/>
                    <a:pt x="564" y="271"/>
                  </a:cubicBezTo>
                  <a:cubicBezTo>
                    <a:pt x="564" y="271"/>
                    <a:pt x="564" y="272"/>
                    <a:pt x="564" y="273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565" y="271"/>
                    <a:pt x="565" y="269"/>
                    <a:pt x="565" y="268"/>
                  </a:cubicBezTo>
                  <a:cubicBezTo>
                    <a:pt x="563" y="268"/>
                    <a:pt x="563" y="268"/>
                    <a:pt x="563" y="268"/>
                  </a:cubicBezTo>
                  <a:cubicBezTo>
                    <a:pt x="563" y="266"/>
                    <a:pt x="561" y="264"/>
                    <a:pt x="562" y="262"/>
                  </a:cubicBezTo>
                  <a:cubicBezTo>
                    <a:pt x="562" y="260"/>
                    <a:pt x="563" y="258"/>
                    <a:pt x="563" y="256"/>
                  </a:cubicBezTo>
                  <a:cubicBezTo>
                    <a:pt x="564" y="255"/>
                    <a:pt x="563" y="254"/>
                    <a:pt x="564" y="253"/>
                  </a:cubicBezTo>
                  <a:cubicBezTo>
                    <a:pt x="565" y="248"/>
                    <a:pt x="569" y="252"/>
                    <a:pt x="570" y="253"/>
                  </a:cubicBezTo>
                  <a:cubicBezTo>
                    <a:pt x="570" y="252"/>
                    <a:pt x="570" y="252"/>
                    <a:pt x="570" y="251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8" y="250"/>
                    <a:pt x="569" y="249"/>
                    <a:pt x="568" y="249"/>
                  </a:cubicBezTo>
                  <a:cubicBezTo>
                    <a:pt x="568" y="249"/>
                    <a:pt x="567" y="249"/>
                    <a:pt x="567" y="249"/>
                  </a:cubicBezTo>
                  <a:cubicBezTo>
                    <a:pt x="565" y="247"/>
                    <a:pt x="565" y="247"/>
                    <a:pt x="565" y="247"/>
                  </a:cubicBezTo>
                  <a:cubicBezTo>
                    <a:pt x="565" y="245"/>
                    <a:pt x="566" y="245"/>
                    <a:pt x="566" y="244"/>
                  </a:cubicBezTo>
                  <a:cubicBezTo>
                    <a:pt x="567" y="243"/>
                    <a:pt x="565" y="241"/>
                    <a:pt x="565" y="241"/>
                  </a:cubicBezTo>
                  <a:cubicBezTo>
                    <a:pt x="565" y="240"/>
                    <a:pt x="566" y="238"/>
                    <a:pt x="566" y="236"/>
                  </a:cubicBezTo>
                  <a:cubicBezTo>
                    <a:pt x="566" y="236"/>
                    <a:pt x="564" y="236"/>
                    <a:pt x="565" y="236"/>
                  </a:cubicBezTo>
                  <a:cubicBezTo>
                    <a:pt x="565" y="235"/>
                    <a:pt x="566" y="233"/>
                    <a:pt x="566" y="233"/>
                  </a:cubicBezTo>
                  <a:cubicBezTo>
                    <a:pt x="566" y="230"/>
                    <a:pt x="564" y="230"/>
                    <a:pt x="564" y="228"/>
                  </a:cubicBezTo>
                  <a:cubicBezTo>
                    <a:pt x="563" y="226"/>
                    <a:pt x="565" y="226"/>
                    <a:pt x="565" y="223"/>
                  </a:cubicBezTo>
                  <a:cubicBezTo>
                    <a:pt x="565" y="223"/>
                    <a:pt x="564" y="221"/>
                    <a:pt x="563" y="221"/>
                  </a:cubicBezTo>
                  <a:close/>
                  <a:moveTo>
                    <a:pt x="623" y="243"/>
                  </a:moveTo>
                  <a:cubicBezTo>
                    <a:pt x="623" y="243"/>
                    <a:pt x="622" y="244"/>
                    <a:pt x="622" y="244"/>
                  </a:cubicBezTo>
                  <a:cubicBezTo>
                    <a:pt x="620" y="244"/>
                    <a:pt x="619" y="244"/>
                    <a:pt x="620" y="245"/>
                  </a:cubicBezTo>
                  <a:cubicBezTo>
                    <a:pt x="620" y="245"/>
                    <a:pt x="620" y="246"/>
                    <a:pt x="621" y="245"/>
                  </a:cubicBezTo>
                  <a:cubicBezTo>
                    <a:pt x="621" y="245"/>
                    <a:pt x="625" y="242"/>
                    <a:pt x="623" y="243"/>
                  </a:cubicBezTo>
                  <a:close/>
                  <a:moveTo>
                    <a:pt x="617" y="249"/>
                  </a:moveTo>
                  <a:cubicBezTo>
                    <a:pt x="616" y="250"/>
                    <a:pt x="616" y="250"/>
                    <a:pt x="616" y="250"/>
                  </a:cubicBezTo>
                  <a:cubicBezTo>
                    <a:pt x="617" y="250"/>
                    <a:pt x="617" y="250"/>
                    <a:pt x="617" y="251"/>
                  </a:cubicBezTo>
                  <a:cubicBezTo>
                    <a:pt x="617" y="251"/>
                    <a:pt x="618" y="249"/>
                    <a:pt x="617" y="249"/>
                  </a:cubicBezTo>
                  <a:close/>
                  <a:moveTo>
                    <a:pt x="614" y="254"/>
                  </a:moveTo>
                  <a:cubicBezTo>
                    <a:pt x="614" y="254"/>
                    <a:pt x="614" y="254"/>
                    <a:pt x="614" y="254"/>
                  </a:cubicBezTo>
                  <a:cubicBezTo>
                    <a:pt x="614" y="254"/>
                    <a:pt x="614" y="254"/>
                    <a:pt x="614" y="254"/>
                  </a:cubicBezTo>
                  <a:close/>
                  <a:moveTo>
                    <a:pt x="604" y="265"/>
                  </a:moveTo>
                  <a:cubicBezTo>
                    <a:pt x="603" y="265"/>
                    <a:pt x="603" y="266"/>
                    <a:pt x="603" y="266"/>
                  </a:cubicBezTo>
                  <a:cubicBezTo>
                    <a:pt x="600" y="270"/>
                    <a:pt x="604" y="266"/>
                    <a:pt x="604" y="266"/>
                  </a:cubicBezTo>
                  <a:cubicBezTo>
                    <a:pt x="605" y="265"/>
                    <a:pt x="604" y="265"/>
                    <a:pt x="604" y="265"/>
                  </a:cubicBezTo>
                  <a:close/>
                  <a:moveTo>
                    <a:pt x="596" y="270"/>
                  </a:moveTo>
                  <a:cubicBezTo>
                    <a:pt x="595" y="270"/>
                    <a:pt x="595" y="271"/>
                    <a:pt x="594" y="272"/>
                  </a:cubicBezTo>
                  <a:cubicBezTo>
                    <a:pt x="594" y="272"/>
                    <a:pt x="594" y="272"/>
                    <a:pt x="594" y="272"/>
                  </a:cubicBezTo>
                  <a:cubicBezTo>
                    <a:pt x="593" y="272"/>
                    <a:pt x="594" y="273"/>
                    <a:pt x="594" y="273"/>
                  </a:cubicBezTo>
                  <a:cubicBezTo>
                    <a:pt x="594" y="273"/>
                    <a:pt x="592" y="275"/>
                    <a:pt x="593" y="275"/>
                  </a:cubicBezTo>
                  <a:cubicBezTo>
                    <a:pt x="594" y="274"/>
                    <a:pt x="596" y="272"/>
                    <a:pt x="596" y="271"/>
                  </a:cubicBezTo>
                  <a:cubicBezTo>
                    <a:pt x="596" y="271"/>
                    <a:pt x="597" y="270"/>
                    <a:pt x="596" y="270"/>
                  </a:cubicBezTo>
                  <a:close/>
                  <a:moveTo>
                    <a:pt x="589" y="274"/>
                  </a:moveTo>
                  <a:cubicBezTo>
                    <a:pt x="588" y="275"/>
                    <a:pt x="588" y="276"/>
                    <a:pt x="588" y="277"/>
                  </a:cubicBezTo>
                  <a:cubicBezTo>
                    <a:pt x="587" y="277"/>
                    <a:pt x="587" y="277"/>
                    <a:pt x="587" y="277"/>
                  </a:cubicBezTo>
                  <a:cubicBezTo>
                    <a:pt x="586" y="277"/>
                    <a:pt x="586" y="277"/>
                    <a:pt x="585" y="277"/>
                  </a:cubicBezTo>
                  <a:cubicBezTo>
                    <a:pt x="585" y="277"/>
                    <a:pt x="585" y="278"/>
                    <a:pt x="585" y="278"/>
                  </a:cubicBezTo>
                  <a:cubicBezTo>
                    <a:pt x="584" y="278"/>
                    <a:pt x="583" y="278"/>
                    <a:pt x="583" y="278"/>
                  </a:cubicBezTo>
                  <a:cubicBezTo>
                    <a:pt x="583" y="279"/>
                    <a:pt x="583" y="279"/>
                    <a:pt x="583" y="279"/>
                  </a:cubicBezTo>
                  <a:cubicBezTo>
                    <a:pt x="583" y="279"/>
                    <a:pt x="582" y="280"/>
                    <a:pt x="581" y="280"/>
                  </a:cubicBezTo>
                  <a:cubicBezTo>
                    <a:pt x="580" y="281"/>
                    <a:pt x="581" y="281"/>
                    <a:pt x="582" y="281"/>
                  </a:cubicBezTo>
                  <a:cubicBezTo>
                    <a:pt x="582" y="281"/>
                    <a:pt x="583" y="280"/>
                    <a:pt x="583" y="280"/>
                  </a:cubicBezTo>
                  <a:cubicBezTo>
                    <a:pt x="584" y="279"/>
                    <a:pt x="585" y="279"/>
                    <a:pt x="585" y="279"/>
                  </a:cubicBezTo>
                  <a:cubicBezTo>
                    <a:pt x="586" y="279"/>
                    <a:pt x="586" y="278"/>
                    <a:pt x="586" y="278"/>
                  </a:cubicBezTo>
                  <a:cubicBezTo>
                    <a:pt x="587" y="278"/>
                    <a:pt x="588" y="278"/>
                    <a:pt x="589" y="277"/>
                  </a:cubicBezTo>
                  <a:cubicBezTo>
                    <a:pt x="589" y="277"/>
                    <a:pt x="589" y="276"/>
                    <a:pt x="589" y="274"/>
                  </a:cubicBezTo>
                  <a:close/>
                  <a:moveTo>
                    <a:pt x="578" y="282"/>
                  </a:moveTo>
                  <a:cubicBezTo>
                    <a:pt x="577" y="283"/>
                    <a:pt x="576" y="283"/>
                    <a:pt x="576" y="284"/>
                  </a:cubicBezTo>
                  <a:cubicBezTo>
                    <a:pt x="576" y="284"/>
                    <a:pt x="574" y="287"/>
                    <a:pt x="576" y="286"/>
                  </a:cubicBezTo>
                  <a:cubicBezTo>
                    <a:pt x="576" y="286"/>
                    <a:pt x="576" y="285"/>
                    <a:pt x="577" y="284"/>
                  </a:cubicBezTo>
                  <a:cubicBezTo>
                    <a:pt x="577" y="284"/>
                    <a:pt x="578" y="283"/>
                    <a:pt x="579" y="283"/>
                  </a:cubicBezTo>
                  <a:cubicBezTo>
                    <a:pt x="579" y="283"/>
                    <a:pt x="579" y="283"/>
                    <a:pt x="579" y="283"/>
                  </a:cubicBezTo>
                  <a:cubicBezTo>
                    <a:pt x="579" y="282"/>
                    <a:pt x="579" y="282"/>
                    <a:pt x="579" y="282"/>
                  </a:cubicBezTo>
                  <a:cubicBezTo>
                    <a:pt x="579" y="282"/>
                    <a:pt x="578" y="282"/>
                    <a:pt x="578" y="282"/>
                  </a:cubicBezTo>
                  <a:close/>
                  <a:moveTo>
                    <a:pt x="580" y="285"/>
                  </a:moveTo>
                  <a:cubicBezTo>
                    <a:pt x="580" y="285"/>
                    <a:pt x="580" y="286"/>
                    <a:pt x="580" y="286"/>
                  </a:cubicBezTo>
                  <a:cubicBezTo>
                    <a:pt x="581" y="287"/>
                    <a:pt x="581" y="286"/>
                    <a:pt x="581" y="286"/>
                  </a:cubicBezTo>
                  <a:cubicBezTo>
                    <a:pt x="582" y="286"/>
                    <a:pt x="580" y="286"/>
                    <a:pt x="580" y="285"/>
                  </a:cubicBezTo>
                  <a:close/>
                  <a:moveTo>
                    <a:pt x="136" y="110"/>
                  </a:moveTo>
                  <a:cubicBezTo>
                    <a:pt x="135" y="110"/>
                    <a:pt x="134" y="111"/>
                    <a:pt x="134" y="111"/>
                  </a:cubicBezTo>
                  <a:cubicBezTo>
                    <a:pt x="134" y="111"/>
                    <a:pt x="134" y="112"/>
                    <a:pt x="134" y="112"/>
                  </a:cubicBezTo>
                  <a:cubicBezTo>
                    <a:pt x="133" y="112"/>
                    <a:pt x="134" y="113"/>
                    <a:pt x="134" y="113"/>
                  </a:cubicBezTo>
                  <a:cubicBezTo>
                    <a:pt x="134" y="114"/>
                    <a:pt x="134" y="114"/>
                    <a:pt x="134" y="115"/>
                  </a:cubicBezTo>
                  <a:cubicBezTo>
                    <a:pt x="134" y="115"/>
                    <a:pt x="135" y="115"/>
                    <a:pt x="136" y="115"/>
                  </a:cubicBezTo>
                  <a:cubicBezTo>
                    <a:pt x="136" y="115"/>
                    <a:pt x="137" y="116"/>
                    <a:pt x="137" y="116"/>
                  </a:cubicBezTo>
                  <a:cubicBezTo>
                    <a:pt x="138" y="115"/>
                    <a:pt x="141" y="112"/>
                    <a:pt x="139" y="111"/>
                  </a:cubicBezTo>
                  <a:cubicBezTo>
                    <a:pt x="139" y="110"/>
                    <a:pt x="137" y="110"/>
                    <a:pt x="136" y="110"/>
                  </a:cubicBezTo>
                  <a:close/>
                  <a:moveTo>
                    <a:pt x="89" y="145"/>
                  </a:moveTo>
                  <a:cubicBezTo>
                    <a:pt x="89" y="145"/>
                    <a:pt x="89" y="146"/>
                    <a:pt x="89" y="146"/>
                  </a:cubicBezTo>
                  <a:cubicBezTo>
                    <a:pt x="88" y="147"/>
                    <a:pt x="88" y="145"/>
                    <a:pt x="89" y="145"/>
                  </a:cubicBezTo>
                  <a:close/>
                  <a:moveTo>
                    <a:pt x="68" y="153"/>
                  </a:moveTo>
                  <a:cubicBezTo>
                    <a:pt x="69" y="153"/>
                    <a:pt x="70" y="154"/>
                    <a:pt x="71" y="155"/>
                  </a:cubicBezTo>
                  <a:cubicBezTo>
                    <a:pt x="72" y="155"/>
                    <a:pt x="72" y="155"/>
                    <a:pt x="72" y="156"/>
                  </a:cubicBezTo>
                  <a:cubicBezTo>
                    <a:pt x="74" y="155"/>
                    <a:pt x="73" y="157"/>
                    <a:pt x="73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69" y="156"/>
                    <a:pt x="69" y="155"/>
                    <a:pt x="69" y="155"/>
                  </a:cubicBezTo>
                  <a:cubicBezTo>
                    <a:pt x="69" y="155"/>
                    <a:pt x="67" y="153"/>
                    <a:pt x="68" y="153"/>
                  </a:cubicBezTo>
                  <a:close/>
                  <a:moveTo>
                    <a:pt x="82" y="176"/>
                  </a:moveTo>
                  <a:cubicBezTo>
                    <a:pt x="85" y="176"/>
                    <a:pt x="85" y="178"/>
                    <a:pt x="82" y="178"/>
                  </a:cubicBezTo>
                  <a:cubicBezTo>
                    <a:pt x="80" y="177"/>
                    <a:pt x="80" y="176"/>
                    <a:pt x="82" y="176"/>
                  </a:cubicBezTo>
                  <a:close/>
                  <a:moveTo>
                    <a:pt x="84" y="184"/>
                  </a:moveTo>
                  <a:cubicBezTo>
                    <a:pt x="84" y="184"/>
                    <a:pt x="86" y="186"/>
                    <a:pt x="84" y="186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3" y="185"/>
                    <a:pt x="82" y="185"/>
                    <a:pt x="82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2" y="185"/>
                    <a:pt x="83" y="185"/>
                    <a:pt x="83" y="185"/>
                  </a:cubicBezTo>
                  <a:cubicBezTo>
                    <a:pt x="83" y="185"/>
                    <a:pt x="83" y="184"/>
                    <a:pt x="84" y="184"/>
                  </a:cubicBezTo>
                  <a:close/>
                  <a:moveTo>
                    <a:pt x="85" y="186"/>
                  </a:moveTo>
                  <a:cubicBezTo>
                    <a:pt x="87" y="187"/>
                    <a:pt x="87" y="187"/>
                    <a:pt x="90" y="188"/>
                  </a:cubicBezTo>
                  <a:cubicBezTo>
                    <a:pt x="90" y="189"/>
                    <a:pt x="90" y="189"/>
                    <a:pt x="89" y="189"/>
                  </a:cubicBezTo>
                  <a:cubicBezTo>
                    <a:pt x="89" y="190"/>
                    <a:pt x="89" y="191"/>
                    <a:pt x="89" y="191"/>
                  </a:cubicBezTo>
                  <a:cubicBezTo>
                    <a:pt x="89" y="191"/>
                    <a:pt x="88" y="191"/>
                    <a:pt x="88" y="191"/>
                  </a:cubicBezTo>
                  <a:cubicBezTo>
                    <a:pt x="88" y="191"/>
                    <a:pt x="88" y="192"/>
                    <a:pt x="88" y="192"/>
                  </a:cubicBezTo>
                  <a:cubicBezTo>
                    <a:pt x="87" y="192"/>
                    <a:pt x="86" y="192"/>
                    <a:pt x="86" y="192"/>
                  </a:cubicBezTo>
                  <a:cubicBezTo>
                    <a:pt x="85" y="192"/>
                    <a:pt x="83" y="190"/>
                    <a:pt x="83" y="190"/>
                  </a:cubicBezTo>
                  <a:cubicBezTo>
                    <a:pt x="82" y="189"/>
                    <a:pt x="82" y="189"/>
                    <a:pt x="81" y="188"/>
                  </a:cubicBezTo>
                  <a:cubicBezTo>
                    <a:pt x="79" y="186"/>
                    <a:pt x="83" y="189"/>
                    <a:pt x="83" y="189"/>
                  </a:cubicBezTo>
                  <a:cubicBezTo>
                    <a:pt x="84" y="189"/>
                    <a:pt x="84" y="188"/>
                    <a:pt x="85" y="188"/>
                  </a:cubicBezTo>
                  <a:cubicBezTo>
                    <a:pt x="85" y="187"/>
                    <a:pt x="85" y="186"/>
                    <a:pt x="85" y="186"/>
                  </a:cubicBezTo>
                  <a:close/>
                  <a:moveTo>
                    <a:pt x="400" y="227"/>
                  </a:moveTo>
                  <a:cubicBezTo>
                    <a:pt x="399" y="227"/>
                    <a:pt x="399" y="228"/>
                    <a:pt x="400" y="228"/>
                  </a:cubicBezTo>
                  <a:cubicBezTo>
                    <a:pt x="400" y="228"/>
                    <a:pt x="401" y="227"/>
                    <a:pt x="400" y="227"/>
                  </a:cubicBezTo>
                  <a:close/>
                  <a:moveTo>
                    <a:pt x="597" y="95"/>
                  </a:moveTo>
                  <a:cubicBezTo>
                    <a:pt x="597" y="95"/>
                    <a:pt x="596" y="97"/>
                    <a:pt x="597" y="97"/>
                  </a:cubicBezTo>
                  <a:cubicBezTo>
                    <a:pt x="597" y="97"/>
                    <a:pt x="597" y="95"/>
                    <a:pt x="597" y="95"/>
                  </a:cubicBezTo>
                  <a:close/>
                  <a:moveTo>
                    <a:pt x="598" y="95"/>
                  </a:moveTo>
                  <a:cubicBezTo>
                    <a:pt x="598" y="95"/>
                    <a:pt x="598" y="96"/>
                    <a:pt x="598" y="97"/>
                  </a:cubicBezTo>
                  <a:cubicBezTo>
                    <a:pt x="597" y="97"/>
                    <a:pt x="596" y="98"/>
                    <a:pt x="595" y="99"/>
                  </a:cubicBezTo>
                  <a:cubicBezTo>
                    <a:pt x="592" y="100"/>
                    <a:pt x="593" y="101"/>
                    <a:pt x="593" y="101"/>
                  </a:cubicBezTo>
                  <a:cubicBezTo>
                    <a:pt x="592" y="102"/>
                    <a:pt x="593" y="102"/>
                    <a:pt x="594" y="102"/>
                  </a:cubicBezTo>
                  <a:cubicBezTo>
                    <a:pt x="594" y="102"/>
                    <a:pt x="597" y="98"/>
                    <a:pt x="598" y="97"/>
                  </a:cubicBezTo>
                  <a:cubicBezTo>
                    <a:pt x="598" y="97"/>
                    <a:pt x="599" y="95"/>
                    <a:pt x="598" y="95"/>
                  </a:cubicBezTo>
                  <a:close/>
                  <a:moveTo>
                    <a:pt x="602" y="97"/>
                  </a:moveTo>
                  <a:cubicBezTo>
                    <a:pt x="602" y="99"/>
                    <a:pt x="601" y="100"/>
                    <a:pt x="600" y="101"/>
                  </a:cubicBezTo>
                  <a:cubicBezTo>
                    <a:pt x="601" y="101"/>
                    <a:pt x="604" y="102"/>
                    <a:pt x="606" y="101"/>
                  </a:cubicBezTo>
                  <a:cubicBezTo>
                    <a:pt x="607" y="101"/>
                    <a:pt x="607" y="100"/>
                    <a:pt x="606" y="100"/>
                  </a:cubicBezTo>
                  <a:cubicBezTo>
                    <a:pt x="604" y="98"/>
                    <a:pt x="605" y="98"/>
                    <a:pt x="602" y="97"/>
                  </a:cubicBezTo>
                  <a:close/>
                  <a:moveTo>
                    <a:pt x="599" y="98"/>
                  </a:moveTo>
                  <a:cubicBezTo>
                    <a:pt x="598" y="99"/>
                    <a:pt x="598" y="99"/>
                    <a:pt x="598" y="99"/>
                  </a:cubicBezTo>
                  <a:cubicBezTo>
                    <a:pt x="597" y="101"/>
                    <a:pt x="597" y="101"/>
                    <a:pt x="597" y="101"/>
                  </a:cubicBezTo>
                  <a:cubicBezTo>
                    <a:pt x="598" y="100"/>
                    <a:pt x="599" y="100"/>
                    <a:pt x="600" y="100"/>
                  </a:cubicBezTo>
                  <a:cubicBezTo>
                    <a:pt x="599" y="100"/>
                    <a:pt x="600" y="98"/>
                    <a:pt x="600" y="98"/>
                  </a:cubicBezTo>
                  <a:cubicBezTo>
                    <a:pt x="600" y="98"/>
                    <a:pt x="599" y="98"/>
                    <a:pt x="599" y="98"/>
                  </a:cubicBezTo>
                  <a:close/>
                  <a:moveTo>
                    <a:pt x="596" y="101"/>
                  </a:moveTo>
                  <a:cubicBezTo>
                    <a:pt x="596" y="101"/>
                    <a:pt x="595" y="102"/>
                    <a:pt x="596" y="101"/>
                  </a:cubicBezTo>
                  <a:cubicBezTo>
                    <a:pt x="596" y="101"/>
                    <a:pt x="597" y="100"/>
                    <a:pt x="596" y="101"/>
                  </a:cubicBezTo>
                  <a:close/>
                  <a:moveTo>
                    <a:pt x="645" y="109"/>
                  </a:moveTo>
                  <a:cubicBezTo>
                    <a:pt x="645" y="109"/>
                    <a:pt x="645" y="109"/>
                    <a:pt x="645" y="109"/>
                  </a:cubicBezTo>
                  <a:cubicBezTo>
                    <a:pt x="645" y="109"/>
                    <a:pt x="646" y="109"/>
                    <a:pt x="645" y="109"/>
                  </a:cubicBezTo>
                  <a:close/>
                  <a:moveTo>
                    <a:pt x="646" y="111"/>
                  </a:moveTo>
                  <a:cubicBezTo>
                    <a:pt x="646" y="111"/>
                    <a:pt x="646" y="112"/>
                    <a:pt x="646" y="112"/>
                  </a:cubicBezTo>
                  <a:cubicBezTo>
                    <a:pt x="647" y="113"/>
                    <a:pt x="646" y="112"/>
                    <a:pt x="646" y="111"/>
                  </a:cubicBezTo>
                  <a:close/>
                  <a:moveTo>
                    <a:pt x="426" y="72"/>
                  </a:moveTo>
                  <a:cubicBezTo>
                    <a:pt x="425" y="73"/>
                    <a:pt x="425" y="73"/>
                    <a:pt x="425" y="73"/>
                  </a:cubicBezTo>
                  <a:cubicBezTo>
                    <a:pt x="425" y="73"/>
                    <a:pt x="424" y="73"/>
                    <a:pt x="424" y="73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3" y="74"/>
                    <a:pt x="423" y="74"/>
                    <a:pt x="423" y="75"/>
                  </a:cubicBezTo>
                  <a:cubicBezTo>
                    <a:pt x="424" y="75"/>
                    <a:pt x="424" y="75"/>
                    <a:pt x="425" y="75"/>
                  </a:cubicBezTo>
                  <a:cubicBezTo>
                    <a:pt x="425" y="75"/>
                    <a:pt x="426" y="74"/>
                    <a:pt x="426" y="74"/>
                  </a:cubicBezTo>
                  <a:cubicBezTo>
                    <a:pt x="426" y="74"/>
                    <a:pt x="426" y="73"/>
                    <a:pt x="426" y="73"/>
                  </a:cubicBezTo>
                  <a:cubicBezTo>
                    <a:pt x="426" y="73"/>
                    <a:pt x="427" y="73"/>
                    <a:pt x="426" y="72"/>
                  </a:cubicBezTo>
                  <a:close/>
                  <a:moveTo>
                    <a:pt x="416" y="80"/>
                  </a:moveTo>
                  <a:cubicBezTo>
                    <a:pt x="416" y="80"/>
                    <a:pt x="416" y="81"/>
                    <a:pt x="415" y="81"/>
                  </a:cubicBezTo>
                  <a:cubicBezTo>
                    <a:pt x="415" y="81"/>
                    <a:pt x="416" y="80"/>
                    <a:pt x="416" y="80"/>
                  </a:cubicBezTo>
                  <a:close/>
                  <a:moveTo>
                    <a:pt x="490" y="81"/>
                  </a:moveTo>
                  <a:cubicBezTo>
                    <a:pt x="490" y="83"/>
                    <a:pt x="490" y="83"/>
                    <a:pt x="490" y="83"/>
                  </a:cubicBezTo>
                  <a:cubicBezTo>
                    <a:pt x="490" y="82"/>
                    <a:pt x="491" y="83"/>
                    <a:pt x="492" y="83"/>
                  </a:cubicBezTo>
                  <a:cubicBezTo>
                    <a:pt x="491" y="81"/>
                    <a:pt x="491" y="81"/>
                    <a:pt x="491" y="81"/>
                  </a:cubicBezTo>
                  <a:cubicBezTo>
                    <a:pt x="491" y="81"/>
                    <a:pt x="490" y="81"/>
                    <a:pt x="490" y="81"/>
                  </a:cubicBezTo>
                  <a:close/>
                  <a:moveTo>
                    <a:pt x="428" y="83"/>
                  </a:moveTo>
                  <a:cubicBezTo>
                    <a:pt x="428" y="83"/>
                    <a:pt x="429" y="83"/>
                    <a:pt x="429" y="84"/>
                  </a:cubicBezTo>
                  <a:cubicBezTo>
                    <a:pt x="429" y="84"/>
                    <a:pt x="429" y="85"/>
                    <a:pt x="430" y="85"/>
                  </a:cubicBezTo>
                  <a:cubicBezTo>
                    <a:pt x="429" y="86"/>
                    <a:pt x="428" y="87"/>
                    <a:pt x="426" y="88"/>
                  </a:cubicBezTo>
                  <a:cubicBezTo>
                    <a:pt x="426" y="89"/>
                    <a:pt x="427" y="89"/>
                    <a:pt x="427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6" y="89"/>
                    <a:pt x="426" y="88"/>
                    <a:pt x="426" y="88"/>
                  </a:cubicBezTo>
                  <a:cubicBezTo>
                    <a:pt x="426" y="88"/>
                    <a:pt x="427" y="87"/>
                    <a:pt x="427" y="87"/>
                  </a:cubicBezTo>
                  <a:cubicBezTo>
                    <a:pt x="427" y="84"/>
                    <a:pt x="424" y="85"/>
                    <a:pt x="428" y="84"/>
                  </a:cubicBezTo>
                  <a:cubicBezTo>
                    <a:pt x="428" y="83"/>
                    <a:pt x="428" y="83"/>
                    <a:pt x="428" y="83"/>
                  </a:cubicBezTo>
                  <a:close/>
                  <a:moveTo>
                    <a:pt x="487" y="83"/>
                  </a:moveTo>
                  <a:cubicBezTo>
                    <a:pt x="486" y="83"/>
                    <a:pt x="485" y="84"/>
                    <a:pt x="487" y="84"/>
                  </a:cubicBezTo>
                  <a:cubicBezTo>
                    <a:pt x="487" y="84"/>
                    <a:pt x="488" y="82"/>
                    <a:pt x="487" y="83"/>
                  </a:cubicBezTo>
                  <a:close/>
                  <a:moveTo>
                    <a:pt x="488" y="83"/>
                  </a:moveTo>
                  <a:cubicBezTo>
                    <a:pt x="487" y="83"/>
                    <a:pt x="488" y="84"/>
                    <a:pt x="488" y="84"/>
                  </a:cubicBezTo>
                  <a:cubicBezTo>
                    <a:pt x="488" y="84"/>
                    <a:pt x="489" y="83"/>
                    <a:pt x="488" y="83"/>
                  </a:cubicBezTo>
                  <a:close/>
                  <a:moveTo>
                    <a:pt x="492" y="83"/>
                  </a:moveTo>
                  <a:cubicBezTo>
                    <a:pt x="492" y="83"/>
                    <a:pt x="491" y="84"/>
                    <a:pt x="492" y="84"/>
                  </a:cubicBezTo>
                  <a:cubicBezTo>
                    <a:pt x="492" y="84"/>
                    <a:pt x="493" y="83"/>
                    <a:pt x="492" y="83"/>
                  </a:cubicBezTo>
                  <a:close/>
                  <a:moveTo>
                    <a:pt x="474" y="84"/>
                  </a:moveTo>
                  <a:cubicBezTo>
                    <a:pt x="474" y="85"/>
                    <a:pt x="474" y="85"/>
                    <a:pt x="474" y="85"/>
                  </a:cubicBezTo>
                  <a:cubicBezTo>
                    <a:pt x="476" y="84"/>
                    <a:pt x="476" y="83"/>
                    <a:pt x="474" y="84"/>
                  </a:cubicBezTo>
                  <a:close/>
                  <a:moveTo>
                    <a:pt x="493" y="84"/>
                  </a:moveTo>
                  <a:cubicBezTo>
                    <a:pt x="493" y="84"/>
                    <a:pt x="494" y="85"/>
                    <a:pt x="494" y="85"/>
                  </a:cubicBezTo>
                  <a:cubicBezTo>
                    <a:pt x="496" y="84"/>
                    <a:pt x="496" y="84"/>
                    <a:pt x="493" y="84"/>
                  </a:cubicBezTo>
                  <a:close/>
                  <a:moveTo>
                    <a:pt x="483" y="84"/>
                  </a:moveTo>
                  <a:cubicBezTo>
                    <a:pt x="483" y="85"/>
                    <a:pt x="482" y="87"/>
                    <a:pt x="483" y="87"/>
                  </a:cubicBezTo>
                  <a:cubicBezTo>
                    <a:pt x="483" y="87"/>
                    <a:pt x="484" y="86"/>
                    <a:pt x="484" y="86"/>
                  </a:cubicBezTo>
                  <a:cubicBezTo>
                    <a:pt x="484" y="86"/>
                    <a:pt x="485" y="86"/>
                    <a:pt x="486" y="86"/>
                  </a:cubicBezTo>
                  <a:cubicBezTo>
                    <a:pt x="485" y="85"/>
                    <a:pt x="485" y="85"/>
                    <a:pt x="484" y="84"/>
                  </a:cubicBezTo>
                  <a:cubicBezTo>
                    <a:pt x="484" y="84"/>
                    <a:pt x="483" y="84"/>
                    <a:pt x="483" y="84"/>
                  </a:cubicBezTo>
                  <a:close/>
                  <a:moveTo>
                    <a:pt x="497" y="85"/>
                  </a:moveTo>
                  <a:cubicBezTo>
                    <a:pt x="497" y="85"/>
                    <a:pt x="496" y="85"/>
                    <a:pt x="496" y="85"/>
                  </a:cubicBezTo>
                  <a:cubicBezTo>
                    <a:pt x="496" y="85"/>
                    <a:pt x="496" y="85"/>
                    <a:pt x="496" y="85"/>
                  </a:cubicBezTo>
                  <a:cubicBezTo>
                    <a:pt x="497" y="86"/>
                    <a:pt x="498" y="86"/>
                    <a:pt x="499" y="86"/>
                  </a:cubicBezTo>
                  <a:cubicBezTo>
                    <a:pt x="499" y="86"/>
                    <a:pt x="499" y="85"/>
                    <a:pt x="499" y="85"/>
                  </a:cubicBezTo>
                  <a:cubicBezTo>
                    <a:pt x="500" y="85"/>
                    <a:pt x="499" y="85"/>
                    <a:pt x="500" y="85"/>
                  </a:cubicBezTo>
                  <a:cubicBezTo>
                    <a:pt x="498" y="85"/>
                    <a:pt x="497" y="84"/>
                    <a:pt x="497" y="85"/>
                  </a:cubicBezTo>
                  <a:close/>
                  <a:moveTo>
                    <a:pt x="491" y="85"/>
                  </a:moveTo>
                  <a:cubicBezTo>
                    <a:pt x="491" y="86"/>
                    <a:pt x="487" y="89"/>
                    <a:pt x="490" y="88"/>
                  </a:cubicBezTo>
                  <a:cubicBezTo>
                    <a:pt x="490" y="87"/>
                    <a:pt x="490" y="87"/>
                    <a:pt x="490" y="87"/>
                  </a:cubicBezTo>
                  <a:cubicBezTo>
                    <a:pt x="491" y="87"/>
                    <a:pt x="493" y="85"/>
                    <a:pt x="491" y="85"/>
                  </a:cubicBezTo>
                  <a:close/>
                  <a:moveTo>
                    <a:pt x="471" y="86"/>
                  </a:moveTo>
                  <a:cubicBezTo>
                    <a:pt x="472" y="86"/>
                    <a:pt x="472" y="86"/>
                    <a:pt x="472" y="86"/>
                  </a:cubicBezTo>
                  <a:cubicBezTo>
                    <a:pt x="473" y="87"/>
                    <a:pt x="473" y="86"/>
                    <a:pt x="473" y="86"/>
                  </a:cubicBezTo>
                  <a:cubicBezTo>
                    <a:pt x="473" y="86"/>
                    <a:pt x="472" y="86"/>
                    <a:pt x="471" y="86"/>
                  </a:cubicBezTo>
                  <a:close/>
                  <a:moveTo>
                    <a:pt x="487" y="87"/>
                  </a:moveTo>
                  <a:cubicBezTo>
                    <a:pt x="487" y="87"/>
                    <a:pt x="487" y="88"/>
                    <a:pt x="487" y="88"/>
                  </a:cubicBezTo>
                  <a:cubicBezTo>
                    <a:pt x="487" y="88"/>
                    <a:pt x="487" y="89"/>
                    <a:pt x="487" y="89"/>
                  </a:cubicBezTo>
                  <a:cubicBezTo>
                    <a:pt x="489" y="89"/>
                    <a:pt x="487" y="87"/>
                    <a:pt x="487" y="87"/>
                  </a:cubicBezTo>
                  <a:close/>
                  <a:moveTo>
                    <a:pt x="494" y="87"/>
                  </a:moveTo>
                  <a:cubicBezTo>
                    <a:pt x="495" y="88"/>
                    <a:pt x="495" y="88"/>
                    <a:pt x="495" y="88"/>
                  </a:cubicBezTo>
                  <a:cubicBezTo>
                    <a:pt x="495" y="88"/>
                    <a:pt x="496" y="87"/>
                    <a:pt x="494" y="87"/>
                  </a:cubicBezTo>
                  <a:close/>
                  <a:moveTo>
                    <a:pt x="497" y="87"/>
                  </a:moveTo>
                  <a:cubicBezTo>
                    <a:pt x="498" y="88"/>
                    <a:pt x="497" y="89"/>
                    <a:pt x="497" y="89"/>
                  </a:cubicBezTo>
                  <a:cubicBezTo>
                    <a:pt x="498" y="90"/>
                    <a:pt x="498" y="90"/>
                    <a:pt x="498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89"/>
                    <a:pt x="500" y="89"/>
                  </a:cubicBezTo>
                  <a:cubicBezTo>
                    <a:pt x="499" y="88"/>
                    <a:pt x="499" y="88"/>
                    <a:pt x="499" y="87"/>
                  </a:cubicBezTo>
                  <a:cubicBezTo>
                    <a:pt x="498" y="87"/>
                    <a:pt x="498" y="88"/>
                    <a:pt x="497" y="87"/>
                  </a:cubicBezTo>
                  <a:close/>
                  <a:moveTo>
                    <a:pt x="493" y="88"/>
                  </a:moveTo>
                  <a:cubicBezTo>
                    <a:pt x="493" y="89"/>
                    <a:pt x="492" y="89"/>
                    <a:pt x="492" y="90"/>
                  </a:cubicBezTo>
                  <a:cubicBezTo>
                    <a:pt x="496" y="91"/>
                    <a:pt x="498" y="90"/>
                    <a:pt x="493" y="88"/>
                  </a:cubicBezTo>
                  <a:close/>
                  <a:moveTo>
                    <a:pt x="488" y="89"/>
                  </a:moveTo>
                  <a:cubicBezTo>
                    <a:pt x="488" y="89"/>
                    <a:pt x="487" y="91"/>
                    <a:pt x="487" y="91"/>
                  </a:cubicBezTo>
                  <a:cubicBezTo>
                    <a:pt x="488" y="91"/>
                    <a:pt x="488" y="91"/>
                    <a:pt x="488" y="92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0"/>
                    <a:pt x="488" y="89"/>
                    <a:pt x="488" y="89"/>
                  </a:cubicBezTo>
                  <a:close/>
                  <a:moveTo>
                    <a:pt x="494" y="91"/>
                  </a:moveTo>
                  <a:cubicBezTo>
                    <a:pt x="494" y="92"/>
                    <a:pt x="494" y="92"/>
                    <a:pt x="494" y="92"/>
                  </a:cubicBezTo>
                  <a:cubicBezTo>
                    <a:pt x="495" y="92"/>
                    <a:pt x="496" y="92"/>
                    <a:pt x="496" y="92"/>
                  </a:cubicBezTo>
                  <a:cubicBezTo>
                    <a:pt x="496" y="91"/>
                    <a:pt x="496" y="91"/>
                    <a:pt x="496" y="91"/>
                  </a:cubicBezTo>
                  <a:cubicBezTo>
                    <a:pt x="495" y="91"/>
                    <a:pt x="495" y="91"/>
                    <a:pt x="494" y="91"/>
                  </a:cubicBezTo>
                  <a:close/>
                  <a:moveTo>
                    <a:pt x="497" y="92"/>
                  </a:moveTo>
                  <a:cubicBezTo>
                    <a:pt x="497" y="92"/>
                    <a:pt x="495" y="93"/>
                    <a:pt x="497" y="93"/>
                  </a:cubicBezTo>
                  <a:cubicBezTo>
                    <a:pt x="497" y="92"/>
                    <a:pt x="498" y="91"/>
                    <a:pt x="497" y="92"/>
                  </a:cubicBezTo>
                  <a:close/>
                  <a:moveTo>
                    <a:pt x="328" y="13"/>
                  </a:moveTo>
                  <a:cubicBezTo>
                    <a:pt x="327" y="14"/>
                    <a:pt x="327" y="14"/>
                    <a:pt x="327" y="14"/>
                  </a:cubicBezTo>
                  <a:cubicBezTo>
                    <a:pt x="325" y="15"/>
                    <a:pt x="326" y="16"/>
                    <a:pt x="329" y="16"/>
                  </a:cubicBezTo>
                  <a:cubicBezTo>
                    <a:pt x="330" y="16"/>
                    <a:pt x="331" y="14"/>
                    <a:pt x="332" y="14"/>
                  </a:cubicBezTo>
                  <a:cubicBezTo>
                    <a:pt x="332" y="14"/>
                    <a:pt x="331" y="14"/>
                    <a:pt x="331" y="14"/>
                  </a:cubicBezTo>
                  <a:cubicBezTo>
                    <a:pt x="331" y="14"/>
                    <a:pt x="330" y="14"/>
                    <a:pt x="329" y="14"/>
                  </a:cubicBezTo>
                  <a:cubicBezTo>
                    <a:pt x="329" y="14"/>
                    <a:pt x="329" y="13"/>
                    <a:pt x="328" y="13"/>
                  </a:cubicBezTo>
                  <a:close/>
                  <a:moveTo>
                    <a:pt x="332" y="25"/>
                  </a:moveTo>
                  <a:cubicBezTo>
                    <a:pt x="331" y="25"/>
                    <a:pt x="332" y="26"/>
                    <a:pt x="332" y="27"/>
                  </a:cubicBezTo>
                  <a:cubicBezTo>
                    <a:pt x="332" y="27"/>
                    <a:pt x="331" y="27"/>
                    <a:pt x="331" y="27"/>
                  </a:cubicBezTo>
                  <a:cubicBezTo>
                    <a:pt x="331" y="28"/>
                    <a:pt x="331" y="28"/>
                    <a:pt x="331" y="29"/>
                  </a:cubicBezTo>
                  <a:cubicBezTo>
                    <a:pt x="332" y="29"/>
                    <a:pt x="332" y="29"/>
                    <a:pt x="332" y="29"/>
                  </a:cubicBezTo>
                  <a:cubicBezTo>
                    <a:pt x="332" y="30"/>
                    <a:pt x="331" y="30"/>
                    <a:pt x="331" y="30"/>
                  </a:cubicBezTo>
                  <a:cubicBezTo>
                    <a:pt x="333" y="30"/>
                    <a:pt x="338" y="31"/>
                    <a:pt x="340" y="30"/>
                  </a:cubicBezTo>
                  <a:cubicBezTo>
                    <a:pt x="344" y="28"/>
                    <a:pt x="337" y="27"/>
                    <a:pt x="337" y="26"/>
                  </a:cubicBezTo>
                  <a:cubicBezTo>
                    <a:pt x="336" y="26"/>
                    <a:pt x="336" y="25"/>
                    <a:pt x="336" y="25"/>
                  </a:cubicBezTo>
                  <a:cubicBezTo>
                    <a:pt x="335" y="25"/>
                    <a:pt x="332" y="25"/>
                    <a:pt x="332" y="25"/>
                  </a:cubicBezTo>
                  <a:close/>
                  <a:moveTo>
                    <a:pt x="354" y="54"/>
                  </a:moveTo>
                  <a:cubicBezTo>
                    <a:pt x="354" y="54"/>
                    <a:pt x="354" y="55"/>
                    <a:pt x="354" y="55"/>
                  </a:cubicBezTo>
                  <a:cubicBezTo>
                    <a:pt x="353" y="55"/>
                    <a:pt x="352" y="55"/>
                    <a:pt x="352" y="55"/>
                  </a:cubicBezTo>
                  <a:cubicBezTo>
                    <a:pt x="352" y="55"/>
                    <a:pt x="350" y="54"/>
                    <a:pt x="350" y="54"/>
                  </a:cubicBezTo>
                  <a:cubicBezTo>
                    <a:pt x="349" y="55"/>
                    <a:pt x="349" y="55"/>
                    <a:pt x="349" y="55"/>
                  </a:cubicBezTo>
                  <a:cubicBezTo>
                    <a:pt x="350" y="56"/>
                    <a:pt x="352" y="57"/>
                    <a:pt x="354" y="56"/>
                  </a:cubicBezTo>
                  <a:cubicBezTo>
                    <a:pt x="354" y="56"/>
                    <a:pt x="358" y="54"/>
                    <a:pt x="354" y="54"/>
                  </a:cubicBezTo>
                  <a:close/>
                  <a:moveTo>
                    <a:pt x="337" y="57"/>
                  </a:moveTo>
                  <a:cubicBezTo>
                    <a:pt x="337" y="58"/>
                    <a:pt x="337" y="58"/>
                    <a:pt x="337" y="58"/>
                  </a:cubicBezTo>
                  <a:cubicBezTo>
                    <a:pt x="339" y="58"/>
                    <a:pt x="339" y="57"/>
                    <a:pt x="337" y="57"/>
                  </a:cubicBezTo>
                  <a:close/>
                  <a:moveTo>
                    <a:pt x="305" y="79"/>
                  </a:moveTo>
                  <a:cubicBezTo>
                    <a:pt x="306" y="78"/>
                    <a:pt x="306" y="80"/>
                    <a:pt x="306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4" y="80"/>
                    <a:pt x="304" y="81"/>
                    <a:pt x="304" y="81"/>
                  </a:cubicBezTo>
                  <a:cubicBezTo>
                    <a:pt x="303" y="82"/>
                    <a:pt x="304" y="79"/>
                    <a:pt x="305" y="79"/>
                  </a:cubicBezTo>
                  <a:close/>
                  <a:moveTo>
                    <a:pt x="384" y="88"/>
                  </a:moveTo>
                  <a:cubicBezTo>
                    <a:pt x="386" y="88"/>
                    <a:pt x="389" y="89"/>
                    <a:pt x="385" y="90"/>
                  </a:cubicBezTo>
                  <a:cubicBezTo>
                    <a:pt x="383" y="90"/>
                    <a:pt x="382" y="89"/>
                    <a:pt x="384" y="88"/>
                  </a:cubicBezTo>
                  <a:close/>
                  <a:moveTo>
                    <a:pt x="377" y="92"/>
                  </a:moveTo>
                  <a:cubicBezTo>
                    <a:pt x="377" y="92"/>
                    <a:pt x="378" y="93"/>
                    <a:pt x="378" y="93"/>
                  </a:cubicBezTo>
                  <a:cubicBezTo>
                    <a:pt x="377" y="93"/>
                    <a:pt x="376" y="92"/>
                    <a:pt x="377" y="92"/>
                  </a:cubicBezTo>
                  <a:close/>
                  <a:moveTo>
                    <a:pt x="234" y="77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4" y="79"/>
                    <a:pt x="234" y="79"/>
                  </a:cubicBezTo>
                  <a:cubicBezTo>
                    <a:pt x="233" y="79"/>
                    <a:pt x="232" y="80"/>
                    <a:pt x="232" y="80"/>
                  </a:cubicBezTo>
                  <a:cubicBezTo>
                    <a:pt x="232" y="80"/>
                    <a:pt x="233" y="81"/>
                    <a:pt x="232" y="81"/>
                  </a:cubicBezTo>
                  <a:cubicBezTo>
                    <a:pt x="233" y="81"/>
                    <a:pt x="234" y="81"/>
                    <a:pt x="234" y="81"/>
                  </a:cubicBezTo>
                  <a:cubicBezTo>
                    <a:pt x="237" y="80"/>
                    <a:pt x="236" y="80"/>
                    <a:pt x="237" y="77"/>
                  </a:cubicBezTo>
                  <a:cubicBezTo>
                    <a:pt x="236" y="77"/>
                    <a:pt x="235" y="77"/>
                    <a:pt x="234" y="77"/>
                  </a:cubicBezTo>
                  <a:close/>
                  <a:moveTo>
                    <a:pt x="273" y="80"/>
                  </a:moveTo>
                  <a:cubicBezTo>
                    <a:pt x="273" y="80"/>
                    <a:pt x="272" y="81"/>
                    <a:pt x="271" y="81"/>
                  </a:cubicBezTo>
                  <a:cubicBezTo>
                    <a:pt x="271" y="82"/>
                    <a:pt x="271" y="82"/>
                    <a:pt x="271" y="82"/>
                  </a:cubicBezTo>
                  <a:cubicBezTo>
                    <a:pt x="271" y="83"/>
                    <a:pt x="272" y="83"/>
                    <a:pt x="273" y="83"/>
                  </a:cubicBezTo>
                  <a:cubicBezTo>
                    <a:pt x="273" y="83"/>
                    <a:pt x="273" y="83"/>
                    <a:pt x="273" y="84"/>
                  </a:cubicBezTo>
                  <a:cubicBezTo>
                    <a:pt x="273" y="83"/>
                    <a:pt x="274" y="84"/>
                    <a:pt x="275" y="84"/>
                  </a:cubicBezTo>
                  <a:cubicBezTo>
                    <a:pt x="275" y="83"/>
                    <a:pt x="276" y="81"/>
                    <a:pt x="275" y="80"/>
                  </a:cubicBezTo>
                  <a:cubicBezTo>
                    <a:pt x="274" y="80"/>
                    <a:pt x="274" y="80"/>
                    <a:pt x="273" y="80"/>
                  </a:cubicBezTo>
                  <a:close/>
                  <a:moveTo>
                    <a:pt x="249" y="82"/>
                  </a:moveTo>
                  <a:cubicBezTo>
                    <a:pt x="249" y="82"/>
                    <a:pt x="249" y="83"/>
                    <a:pt x="250" y="84"/>
                  </a:cubicBezTo>
                  <a:cubicBezTo>
                    <a:pt x="250" y="84"/>
                    <a:pt x="250" y="83"/>
                    <a:pt x="250" y="83"/>
                  </a:cubicBezTo>
                  <a:cubicBezTo>
                    <a:pt x="251" y="83"/>
                    <a:pt x="250" y="82"/>
                    <a:pt x="250" y="82"/>
                  </a:cubicBezTo>
                  <a:cubicBezTo>
                    <a:pt x="250" y="82"/>
                    <a:pt x="249" y="82"/>
                    <a:pt x="249" y="82"/>
                  </a:cubicBezTo>
                  <a:close/>
                  <a:moveTo>
                    <a:pt x="268" y="85"/>
                  </a:moveTo>
                  <a:cubicBezTo>
                    <a:pt x="268" y="85"/>
                    <a:pt x="267" y="87"/>
                    <a:pt x="266" y="87"/>
                  </a:cubicBezTo>
                  <a:cubicBezTo>
                    <a:pt x="266" y="87"/>
                    <a:pt x="265" y="87"/>
                    <a:pt x="265" y="87"/>
                  </a:cubicBezTo>
                  <a:cubicBezTo>
                    <a:pt x="265" y="88"/>
                    <a:pt x="265" y="88"/>
                    <a:pt x="265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7" y="89"/>
                    <a:pt x="267" y="88"/>
                    <a:pt x="268" y="88"/>
                  </a:cubicBezTo>
                  <a:cubicBezTo>
                    <a:pt x="269" y="87"/>
                    <a:pt x="269" y="88"/>
                    <a:pt x="270" y="88"/>
                  </a:cubicBezTo>
                  <a:cubicBezTo>
                    <a:pt x="270" y="88"/>
                    <a:pt x="271" y="87"/>
                    <a:pt x="272" y="87"/>
                  </a:cubicBezTo>
                  <a:cubicBezTo>
                    <a:pt x="271" y="87"/>
                    <a:pt x="271" y="86"/>
                    <a:pt x="271" y="86"/>
                  </a:cubicBezTo>
                  <a:cubicBezTo>
                    <a:pt x="270" y="85"/>
                    <a:pt x="269" y="85"/>
                    <a:pt x="268" y="85"/>
                  </a:cubicBezTo>
                  <a:close/>
                  <a:moveTo>
                    <a:pt x="268" y="101"/>
                  </a:moveTo>
                  <a:cubicBezTo>
                    <a:pt x="268" y="102"/>
                    <a:pt x="268" y="102"/>
                    <a:pt x="268" y="102"/>
                  </a:cubicBezTo>
                  <a:cubicBezTo>
                    <a:pt x="270" y="102"/>
                    <a:pt x="269" y="102"/>
                    <a:pt x="268" y="103"/>
                  </a:cubicBezTo>
                  <a:cubicBezTo>
                    <a:pt x="268" y="103"/>
                    <a:pt x="267" y="101"/>
                    <a:pt x="268" y="101"/>
                  </a:cubicBezTo>
                  <a:close/>
                  <a:moveTo>
                    <a:pt x="171" y="101"/>
                  </a:moveTo>
                  <a:cubicBezTo>
                    <a:pt x="171" y="102"/>
                    <a:pt x="171" y="102"/>
                    <a:pt x="171" y="102"/>
                  </a:cubicBezTo>
                  <a:cubicBezTo>
                    <a:pt x="171" y="103"/>
                    <a:pt x="173" y="103"/>
                    <a:pt x="172" y="102"/>
                  </a:cubicBezTo>
                  <a:cubicBezTo>
                    <a:pt x="171" y="102"/>
                    <a:pt x="171" y="102"/>
                    <a:pt x="171" y="101"/>
                  </a:cubicBezTo>
                  <a:close/>
                  <a:moveTo>
                    <a:pt x="179" y="104"/>
                  </a:moveTo>
                  <a:cubicBezTo>
                    <a:pt x="179" y="104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7"/>
                    <a:pt x="179" y="106"/>
                  </a:cubicBezTo>
                  <a:cubicBezTo>
                    <a:pt x="179" y="106"/>
                    <a:pt x="179" y="107"/>
                    <a:pt x="179" y="107"/>
                  </a:cubicBezTo>
                  <a:cubicBezTo>
                    <a:pt x="179" y="107"/>
                    <a:pt x="180" y="108"/>
                    <a:pt x="180" y="108"/>
                  </a:cubicBezTo>
                  <a:cubicBezTo>
                    <a:pt x="181" y="108"/>
                    <a:pt x="182" y="108"/>
                    <a:pt x="183" y="108"/>
                  </a:cubicBezTo>
                  <a:cubicBezTo>
                    <a:pt x="183" y="108"/>
                    <a:pt x="184" y="110"/>
                    <a:pt x="184" y="110"/>
                  </a:cubicBezTo>
                  <a:cubicBezTo>
                    <a:pt x="184" y="110"/>
                    <a:pt x="186" y="110"/>
                    <a:pt x="186" y="110"/>
                  </a:cubicBezTo>
                  <a:cubicBezTo>
                    <a:pt x="186" y="110"/>
                    <a:pt x="187" y="110"/>
                    <a:pt x="188" y="110"/>
                  </a:cubicBezTo>
                  <a:cubicBezTo>
                    <a:pt x="188" y="110"/>
                    <a:pt x="188" y="110"/>
                    <a:pt x="188" y="109"/>
                  </a:cubicBezTo>
                  <a:cubicBezTo>
                    <a:pt x="188" y="108"/>
                    <a:pt x="187" y="107"/>
                    <a:pt x="185" y="107"/>
                  </a:cubicBezTo>
                  <a:cubicBezTo>
                    <a:pt x="185" y="106"/>
                    <a:pt x="184" y="106"/>
                    <a:pt x="183" y="106"/>
                  </a:cubicBezTo>
                  <a:cubicBezTo>
                    <a:pt x="182" y="105"/>
                    <a:pt x="182" y="104"/>
                    <a:pt x="181" y="104"/>
                  </a:cubicBezTo>
                  <a:cubicBezTo>
                    <a:pt x="181" y="104"/>
                    <a:pt x="180" y="104"/>
                    <a:pt x="179" y="104"/>
                  </a:cubicBezTo>
                  <a:close/>
                  <a:moveTo>
                    <a:pt x="0" y="219"/>
                  </a:moveTo>
                  <a:cubicBezTo>
                    <a:pt x="0" y="219"/>
                    <a:pt x="2" y="221"/>
                    <a:pt x="5" y="222"/>
                  </a:cubicBezTo>
                  <a:cubicBezTo>
                    <a:pt x="9" y="222"/>
                    <a:pt x="10" y="222"/>
                    <a:pt x="12" y="222"/>
                  </a:cubicBezTo>
                  <a:cubicBezTo>
                    <a:pt x="13" y="222"/>
                    <a:pt x="14" y="222"/>
                    <a:pt x="14" y="222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5" y="218"/>
                    <a:pt x="15" y="218"/>
                    <a:pt x="15" y="218"/>
                  </a:cubicBezTo>
                  <a:cubicBezTo>
                    <a:pt x="15" y="218"/>
                    <a:pt x="11" y="218"/>
                    <a:pt x="10" y="217"/>
                  </a:cubicBezTo>
                  <a:cubicBezTo>
                    <a:pt x="9" y="216"/>
                    <a:pt x="6" y="213"/>
                    <a:pt x="6" y="213"/>
                  </a:cubicBezTo>
                  <a:cubicBezTo>
                    <a:pt x="6" y="213"/>
                    <a:pt x="5" y="214"/>
                    <a:pt x="4" y="214"/>
                  </a:cubicBezTo>
                  <a:cubicBezTo>
                    <a:pt x="4" y="214"/>
                    <a:pt x="6" y="211"/>
                    <a:pt x="5" y="212"/>
                  </a:cubicBezTo>
                  <a:cubicBezTo>
                    <a:pt x="5" y="212"/>
                    <a:pt x="3" y="212"/>
                    <a:pt x="4" y="213"/>
                  </a:cubicBezTo>
                  <a:cubicBezTo>
                    <a:pt x="4" y="213"/>
                    <a:pt x="3" y="213"/>
                    <a:pt x="3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4"/>
                    <a:pt x="2" y="215"/>
                    <a:pt x="2" y="216"/>
                  </a:cubicBezTo>
                  <a:cubicBezTo>
                    <a:pt x="2" y="216"/>
                    <a:pt x="2" y="216"/>
                    <a:pt x="3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1" y="217"/>
                    <a:pt x="2" y="217"/>
                    <a:pt x="2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0" y="219"/>
                    <a:pt x="0" y="219"/>
                    <a:pt x="0" y="219"/>
                  </a:cubicBezTo>
                  <a:close/>
                  <a:moveTo>
                    <a:pt x="188" y="22"/>
                  </a:moveTo>
                  <a:cubicBezTo>
                    <a:pt x="189" y="22"/>
                    <a:pt x="190" y="23"/>
                    <a:pt x="191" y="23"/>
                  </a:cubicBezTo>
                  <a:cubicBezTo>
                    <a:pt x="192" y="22"/>
                    <a:pt x="191" y="19"/>
                    <a:pt x="191" y="19"/>
                  </a:cubicBezTo>
                  <a:cubicBezTo>
                    <a:pt x="191" y="19"/>
                    <a:pt x="192" y="19"/>
                    <a:pt x="193" y="19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5" y="18"/>
                    <a:pt x="195" y="19"/>
                    <a:pt x="196" y="19"/>
                  </a:cubicBezTo>
                  <a:cubicBezTo>
                    <a:pt x="196" y="19"/>
                    <a:pt x="196" y="18"/>
                    <a:pt x="196" y="18"/>
                  </a:cubicBezTo>
                  <a:cubicBezTo>
                    <a:pt x="196" y="17"/>
                    <a:pt x="195" y="16"/>
                    <a:pt x="194" y="16"/>
                  </a:cubicBezTo>
                  <a:cubicBezTo>
                    <a:pt x="194" y="16"/>
                    <a:pt x="193" y="16"/>
                    <a:pt x="193" y="16"/>
                  </a:cubicBezTo>
                  <a:cubicBezTo>
                    <a:pt x="192" y="15"/>
                    <a:pt x="194" y="14"/>
                    <a:pt x="191" y="1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8" y="15"/>
                    <a:pt x="188" y="15"/>
                    <a:pt x="187" y="15"/>
                  </a:cubicBezTo>
                  <a:cubicBezTo>
                    <a:pt x="187" y="15"/>
                    <a:pt x="187" y="16"/>
                    <a:pt x="186" y="17"/>
                  </a:cubicBezTo>
                  <a:cubicBezTo>
                    <a:pt x="186" y="18"/>
                    <a:pt x="184" y="18"/>
                    <a:pt x="184" y="20"/>
                  </a:cubicBezTo>
                  <a:cubicBezTo>
                    <a:pt x="184" y="22"/>
                    <a:pt x="185" y="23"/>
                    <a:pt x="187" y="22"/>
                  </a:cubicBezTo>
                  <a:lnTo>
                    <a:pt x="188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0" name="Freeform 49">
              <a:extLst>
                <a:ext uri="{FF2B5EF4-FFF2-40B4-BE49-F238E27FC236}">
                  <a16:creationId xmlns:a16="http://schemas.microsoft.com/office/drawing/2014/main" id="{CBF80218-0361-6566-2CD2-78A39ECAE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0265" y="2115186"/>
              <a:ext cx="249178" cy="195578"/>
            </a:xfrm>
            <a:custGeom>
              <a:avLst/>
              <a:gdLst>
                <a:gd name="T0" fmla="*/ 39 w 39"/>
                <a:gd name="T1" fmla="*/ 19 h 29"/>
                <a:gd name="T2" fmla="*/ 36 w 39"/>
                <a:gd name="T3" fmla="*/ 19 h 29"/>
                <a:gd name="T4" fmla="*/ 35 w 39"/>
                <a:gd name="T5" fmla="*/ 19 h 29"/>
                <a:gd name="T6" fmla="*/ 34 w 39"/>
                <a:gd name="T7" fmla="*/ 19 h 29"/>
                <a:gd name="T8" fmla="*/ 33 w 39"/>
                <a:gd name="T9" fmla="*/ 18 h 29"/>
                <a:gd name="T10" fmla="*/ 32 w 39"/>
                <a:gd name="T11" fmla="*/ 16 h 29"/>
                <a:gd name="T12" fmla="*/ 32 w 39"/>
                <a:gd name="T13" fmla="*/ 13 h 29"/>
                <a:gd name="T14" fmla="*/ 32 w 39"/>
                <a:gd name="T15" fmla="*/ 12 h 29"/>
                <a:gd name="T16" fmla="*/ 32 w 39"/>
                <a:gd name="T17" fmla="*/ 9 h 29"/>
                <a:gd name="T18" fmla="*/ 30 w 39"/>
                <a:gd name="T19" fmla="*/ 6 h 29"/>
                <a:gd name="T20" fmla="*/ 28 w 39"/>
                <a:gd name="T21" fmla="*/ 3 h 29"/>
                <a:gd name="T22" fmla="*/ 25 w 39"/>
                <a:gd name="T23" fmla="*/ 0 h 29"/>
                <a:gd name="T24" fmla="*/ 23 w 39"/>
                <a:gd name="T25" fmla="*/ 2 h 29"/>
                <a:gd name="T26" fmla="*/ 21 w 39"/>
                <a:gd name="T27" fmla="*/ 3 h 29"/>
                <a:gd name="T28" fmla="*/ 19 w 39"/>
                <a:gd name="T29" fmla="*/ 4 h 29"/>
                <a:gd name="T30" fmla="*/ 17 w 39"/>
                <a:gd name="T31" fmla="*/ 4 h 29"/>
                <a:gd name="T32" fmla="*/ 14 w 39"/>
                <a:gd name="T33" fmla="*/ 3 h 29"/>
                <a:gd name="T34" fmla="*/ 11 w 39"/>
                <a:gd name="T35" fmla="*/ 2 h 29"/>
                <a:gd name="T36" fmla="*/ 10 w 39"/>
                <a:gd name="T37" fmla="*/ 1 h 29"/>
                <a:gd name="T38" fmla="*/ 9 w 39"/>
                <a:gd name="T39" fmla="*/ 5 h 29"/>
                <a:gd name="T40" fmla="*/ 6 w 39"/>
                <a:gd name="T41" fmla="*/ 7 h 29"/>
                <a:gd name="T42" fmla="*/ 4 w 39"/>
                <a:gd name="T43" fmla="*/ 15 h 29"/>
                <a:gd name="T44" fmla="*/ 1 w 39"/>
                <a:gd name="T45" fmla="*/ 17 h 29"/>
                <a:gd name="T46" fmla="*/ 0 w 39"/>
                <a:gd name="T47" fmla="*/ 17 h 29"/>
                <a:gd name="T48" fmla="*/ 2 w 39"/>
                <a:gd name="T49" fmla="*/ 20 h 29"/>
                <a:gd name="T50" fmla="*/ 2 w 39"/>
                <a:gd name="T51" fmla="*/ 22 h 29"/>
                <a:gd name="T52" fmla="*/ 4 w 39"/>
                <a:gd name="T53" fmla="*/ 23 h 29"/>
                <a:gd name="T54" fmla="*/ 6 w 39"/>
                <a:gd name="T55" fmla="*/ 22 h 29"/>
                <a:gd name="T56" fmla="*/ 9 w 39"/>
                <a:gd name="T57" fmla="*/ 23 h 29"/>
                <a:gd name="T58" fmla="*/ 9 w 39"/>
                <a:gd name="T59" fmla="*/ 23 h 29"/>
                <a:gd name="T60" fmla="*/ 8 w 39"/>
                <a:gd name="T61" fmla="*/ 25 h 29"/>
                <a:gd name="T62" fmla="*/ 10 w 39"/>
                <a:gd name="T63" fmla="*/ 26 h 29"/>
                <a:gd name="T64" fmla="*/ 12 w 39"/>
                <a:gd name="T65" fmla="*/ 27 h 29"/>
                <a:gd name="T66" fmla="*/ 14 w 39"/>
                <a:gd name="T67" fmla="*/ 29 h 29"/>
                <a:gd name="T68" fmla="*/ 16 w 39"/>
                <a:gd name="T69" fmla="*/ 28 h 29"/>
                <a:gd name="T70" fmla="*/ 20 w 39"/>
                <a:gd name="T71" fmla="*/ 28 h 29"/>
                <a:gd name="T72" fmla="*/ 23 w 39"/>
                <a:gd name="T73" fmla="*/ 27 h 29"/>
                <a:gd name="T74" fmla="*/ 26 w 39"/>
                <a:gd name="T75" fmla="*/ 26 h 29"/>
                <a:gd name="T76" fmla="*/ 29 w 39"/>
                <a:gd name="T77" fmla="*/ 27 h 29"/>
                <a:gd name="T78" fmla="*/ 32 w 39"/>
                <a:gd name="T79" fmla="*/ 26 h 29"/>
                <a:gd name="T80" fmla="*/ 34 w 39"/>
                <a:gd name="T81" fmla="*/ 27 h 29"/>
                <a:gd name="T82" fmla="*/ 36 w 39"/>
                <a:gd name="T83" fmla="*/ 26 h 29"/>
                <a:gd name="T84" fmla="*/ 35 w 39"/>
                <a:gd name="T85" fmla="*/ 25 h 29"/>
                <a:gd name="T86" fmla="*/ 36 w 39"/>
                <a:gd name="T87" fmla="*/ 24 h 29"/>
                <a:gd name="T88" fmla="*/ 37 w 39"/>
                <a:gd name="T89" fmla="*/ 25 h 29"/>
                <a:gd name="T90" fmla="*/ 38 w 39"/>
                <a:gd name="T91" fmla="*/ 24 h 29"/>
                <a:gd name="T92" fmla="*/ 38 w 39"/>
                <a:gd name="T93" fmla="*/ 21 h 29"/>
                <a:gd name="T94" fmla="*/ 39 w 39"/>
                <a:gd name="T95" fmla="*/ 21 h 29"/>
                <a:gd name="T96" fmla="*/ 38 w 39"/>
                <a:gd name="T97" fmla="*/ 21 h 29"/>
                <a:gd name="T98" fmla="*/ 38 w 39"/>
                <a:gd name="T99" fmla="*/ 20 h 29"/>
                <a:gd name="T100" fmla="*/ 39 w 39"/>
                <a:gd name="T101" fmla="*/ 20 h 29"/>
                <a:gd name="T102" fmla="*/ 39 w 39"/>
                <a:gd name="T103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29">
                  <a:moveTo>
                    <a:pt x="39" y="19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6" y="20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3" y="18"/>
                    <a:pt x="33" y="18"/>
                  </a:cubicBezTo>
                  <a:cubicBezTo>
                    <a:pt x="32" y="17"/>
                    <a:pt x="33" y="16"/>
                    <a:pt x="32" y="16"/>
                  </a:cubicBezTo>
                  <a:cubicBezTo>
                    <a:pt x="32" y="16"/>
                    <a:pt x="33" y="14"/>
                    <a:pt x="32" y="13"/>
                  </a:cubicBezTo>
                  <a:cubicBezTo>
                    <a:pt x="32" y="12"/>
                    <a:pt x="33" y="12"/>
                    <a:pt x="32" y="12"/>
                  </a:cubicBezTo>
                  <a:cubicBezTo>
                    <a:pt x="31" y="11"/>
                    <a:pt x="33" y="10"/>
                    <a:pt x="32" y="9"/>
                  </a:cubicBezTo>
                  <a:cubicBezTo>
                    <a:pt x="32" y="8"/>
                    <a:pt x="32" y="8"/>
                    <a:pt x="30" y="6"/>
                  </a:cubicBezTo>
                  <a:cubicBezTo>
                    <a:pt x="29" y="5"/>
                    <a:pt x="29" y="5"/>
                    <a:pt x="28" y="3"/>
                  </a:cubicBezTo>
                  <a:cubicBezTo>
                    <a:pt x="28" y="2"/>
                    <a:pt x="25" y="0"/>
                    <a:pt x="25" y="0"/>
                  </a:cubicBezTo>
                  <a:cubicBezTo>
                    <a:pt x="25" y="0"/>
                    <a:pt x="24" y="1"/>
                    <a:pt x="23" y="2"/>
                  </a:cubicBezTo>
                  <a:cubicBezTo>
                    <a:pt x="23" y="3"/>
                    <a:pt x="23" y="3"/>
                    <a:pt x="21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9" y="4"/>
                    <a:pt x="9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4" y="9"/>
                    <a:pt x="6" y="12"/>
                    <a:pt x="4" y="15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2" y="19"/>
                    <a:pt x="2" y="20"/>
                  </a:cubicBezTo>
                  <a:cubicBezTo>
                    <a:pt x="2" y="21"/>
                    <a:pt x="1" y="22"/>
                    <a:pt x="2" y="22"/>
                  </a:cubicBezTo>
                  <a:cubicBezTo>
                    <a:pt x="3" y="22"/>
                    <a:pt x="3" y="21"/>
                    <a:pt x="4" y="23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7" y="23"/>
                    <a:pt x="7" y="24"/>
                    <a:pt x="8" y="25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0" y="26"/>
                    <a:pt x="13" y="26"/>
                    <a:pt x="12" y="27"/>
                  </a:cubicBezTo>
                  <a:cubicBezTo>
                    <a:pt x="11" y="28"/>
                    <a:pt x="12" y="29"/>
                    <a:pt x="14" y="29"/>
                  </a:cubicBezTo>
                  <a:cubicBezTo>
                    <a:pt x="16" y="29"/>
                    <a:pt x="14" y="28"/>
                    <a:pt x="16" y="28"/>
                  </a:cubicBezTo>
                  <a:cubicBezTo>
                    <a:pt x="18" y="29"/>
                    <a:pt x="18" y="29"/>
                    <a:pt x="20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7" y="26"/>
                    <a:pt x="27" y="27"/>
                    <a:pt x="29" y="27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3" y="26"/>
                    <a:pt x="34" y="27"/>
                    <a:pt x="34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5" y="26"/>
                    <a:pt x="35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7" y="24"/>
                    <a:pt x="37" y="24"/>
                    <a:pt x="37" y="25"/>
                  </a:cubicBezTo>
                  <a:cubicBezTo>
                    <a:pt x="38" y="24"/>
                    <a:pt x="37" y="24"/>
                    <a:pt x="38" y="24"/>
                  </a:cubicBezTo>
                  <a:cubicBezTo>
                    <a:pt x="38" y="23"/>
                    <a:pt x="38" y="22"/>
                    <a:pt x="38" y="21"/>
                  </a:cubicBezTo>
                  <a:cubicBezTo>
                    <a:pt x="38" y="21"/>
                    <a:pt x="39" y="21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39" y="20"/>
                    <a:pt x="39" y="20"/>
                    <a:pt x="39" y="1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1" name="Freeform 50">
              <a:extLst>
                <a:ext uri="{FF2B5EF4-FFF2-40B4-BE49-F238E27FC236}">
                  <a16:creationId xmlns:a16="http://schemas.microsoft.com/office/drawing/2014/main" id="{ACAA93E8-221D-4FD7-97AD-F7692C5AA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460" y="2985821"/>
              <a:ext cx="25915" cy="33649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3 h 5"/>
                <a:gd name="T4" fmla="*/ 3 w 4"/>
                <a:gd name="T5" fmla="*/ 0 h 5"/>
                <a:gd name="T6" fmla="*/ 4 w 4"/>
                <a:gd name="T7" fmla="*/ 0 h 5"/>
                <a:gd name="T8" fmla="*/ 4 w 4"/>
                <a:gd name="T9" fmla="*/ 5 h 5"/>
                <a:gd name="T10" fmla="*/ 2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2" name="Freeform 51">
              <a:extLst>
                <a:ext uri="{FF2B5EF4-FFF2-40B4-BE49-F238E27FC236}">
                  <a16:creationId xmlns:a16="http://schemas.microsoft.com/office/drawing/2014/main" id="{34BE13D3-4ECF-7C2F-FAEF-58945AD7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781" y="3244488"/>
              <a:ext cx="49836" cy="25236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3" name="Freeform 52">
              <a:extLst>
                <a:ext uri="{FF2B5EF4-FFF2-40B4-BE49-F238E27FC236}">
                  <a16:creationId xmlns:a16="http://schemas.microsoft.com/office/drawing/2014/main" id="{958FAD69-92AB-AE70-0A40-202E28C8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246" y="2371749"/>
              <a:ext cx="89704" cy="201886"/>
            </a:xfrm>
            <a:custGeom>
              <a:avLst/>
              <a:gdLst>
                <a:gd name="T0" fmla="*/ 11 w 14"/>
                <a:gd name="T1" fmla="*/ 28 h 30"/>
                <a:gd name="T2" fmla="*/ 11 w 14"/>
                <a:gd name="T3" fmla="*/ 26 h 30"/>
                <a:gd name="T4" fmla="*/ 10 w 14"/>
                <a:gd name="T5" fmla="*/ 24 h 30"/>
                <a:gd name="T6" fmla="*/ 10 w 14"/>
                <a:gd name="T7" fmla="*/ 21 h 30"/>
                <a:gd name="T8" fmla="*/ 10 w 14"/>
                <a:gd name="T9" fmla="*/ 20 h 30"/>
                <a:gd name="T10" fmla="*/ 11 w 14"/>
                <a:gd name="T11" fmla="*/ 16 h 30"/>
                <a:gd name="T12" fmla="*/ 11 w 14"/>
                <a:gd name="T13" fmla="*/ 13 h 30"/>
                <a:gd name="T14" fmla="*/ 12 w 14"/>
                <a:gd name="T15" fmla="*/ 11 h 30"/>
                <a:gd name="T16" fmla="*/ 11 w 14"/>
                <a:gd name="T17" fmla="*/ 7 h 30"/>
                <a:gd name="T18" fmla="*/ 12 w 14"/>
                <a:gd name="T19" fmla="*/ 4 h 30"/>
                <a:gd name="T20" fmla="*/ 12 w 14"/>
                <a:gd name="T21" fmla="*/ 2 h 30"/>
                <a:gd name="T22" fmla="*/ 11 w 14"/>
                <a:gd name="T23" fmla="*/ 1 h 30"/>
                <a:gd name="T24" fmla="*/ 7 w 14"/>
                <a:gd name="T25" fmla="*/ 2 h 30"/>
                <a:gd name="T26" fmla="*/ 6 w 14"/>
                <a:gd name="T27" fmla="*/ 1 h 30"/>
                <a:gd name="T28" fmla="*/ 3 w 14"/>
                <a:gd name="T29" fmla="*/ 1 h 30"/>
                <a:gd name="T30" fmla="*/ 4 w 14"/>
                <a:gd name="T31" fmla="*/ 9 h 30"/>
                <a:gd name="T32" fmla="*/ 3 w 14"/>
                <a:gd name="T33" fmla="*/ 11 h 30"/>
                <a:gd name="T34" fmla="*/ 3 w 14"/>
                <a:gd name="T35" fmla="*/ 12 h 30"/>
                <a:gd name="T36" fmla="*/ 2 w 14"/>
                <a:gd name="T37" fmla="*/ 14 h 30"/>
                <a:gd name="T38" fmla="*/ 2 w 14"/>
                <a:gd name="T39" fmla="*/ 15 h 30"/>
                <a:gd name="T40" fmla="*/ 1 w 14"/>
                <a:gd name="T41" fmla="*/ 15 h 30"/>
                <a:gd name="T42" fmla="*/ 0 w 14"/>
                <a:gd name="T43" fmla="*/ 17 h 30"/>
                <a:gd name="T44" fmla="*/ 1 w 14"/>
                <a:gd name="T45" fmla="*/ 19 h 30"/>
                <a:gd name="T46" fmla="*/ 2 w 14"/>
                <a:gd name="T47" fmla="*/ 18 h 30"/>
                <a:gd name="T48" fmla="*/ 2 w 14"/>
                <a:gd name="T49" fmla="*/ 20 h 30"/>
                <a:gd name="T50" fmla="*/ 1 w 14"/>
                <a:gd name="T51" fmla="*/ 20 h 30"/>
                <a:gd name="T52" fmla="*/ 1 w 14"/>
                <a:gd name="T53" fmla="*/ 21 h 30"/>
                <a:gd name="T54" fmla="*/ 2 w 14"/>
                <a:gd name="T55" fmla="*/ 21 h 30"/>
                <a:gd name="T56" fmla="*/ 3 w 14"/>
                <a:gd name="T57" fmla="*/ 24 h 30"/>
                <a:gd name="T58" fmla="*/ 3 w 14"/>
                <a:gd name="T59" fmla="*/ 24 h 30"/>
                <a:gd name="T60" fmla="*/ 2 w 14"/>
                <a:gd name="T61" fmla="*/ 29 h 30"/>
                <a:gd name="T62" fmla="*/ 6 w 14"/>
                <a:gd name="T63" fmla="*/ 29 h 30"/>
                <a:gd name="T64" fmla="*/ 8 w 14"/>
                <a:gd name="T65" fmla="*/ 30 h 30"/>
                <a:gd name="T66" fmla="*/ 11 w 14"/>
                <a:gd name="T6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30">
                  <a:moveTo>
                    <a:pt x="11" y="28"/>
                  </a:moveTo>
                  <a:cubicBezTo>
                    <a:pt x="11" y="28"/>
                    <a:pt x="11" y="27"/>
                    <a:pt x="11" y="26"/>
                  </a:cubicBezTo>
                  <a:cubicBezTo>
                    <a:pt x="12" y="24"/>
                    <a:pt x="11" y="26"/>
                    <a:pt x="10" y="24"/>
                  </a:cubicBezTo>
                  <a:cubicBezTo>
                    <a:pt x="9" y="23"/>
                    <a:pt x="10" y="23"/>
                    <a:pt x="10" y="21"/>
                  </a:cubicBezTo>
                  <a:cubicBezTo>
                    <a:pt x="11" y="20"/>
                    <a:pt x="11" y="21"/>
                    <a:pt x="10" y="20"/>
                  </a:cubicBezTo>
                  <a:cubicBezTo>
                    <a:pt x="8" y="17"/>
                    <a:pt x="10" y="18"/>
                    <a:pt x="11" y="16"/>
                  </a:cubicBezTo>
                  <a:cubicBezTo>
                    <a:pt x="12" y="15"/>
                    <a:pt x="11" y="15"/>
                    <a:pt x="11" y="13"/>
                  </a:cubicBezTo>
                  <a:cubicBezTo>
                    <a:pt x="11" y="12"/>
                    <a:pt x="10" y="12"/>
                    <a:pt x="12" y="11"/>
                  </a:cubicBezTo>
                  <a:cubicBezTo>
                    <a:pt x="13" y="10"/>
                    <a:pt x="12" y="8"/>
                    <a:pt x="11" y="7"/>
                  </a:cubicBezTo>
                  <a:cubicBezTo>
                    <a:pt x="10" y="5"/>
                    <a:pt x="11" y="6"/>
                    <a:pt x="12" y="4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2" y="1"/>
                    <a:pt x="11" y="1"/>
                  </a:cubicBezTo>
                  <a:cubicBezTo>
                    <a:pt x="9" y="1"/>
                    <a:pt x="9" y="1"/>
                    <a:pt x="7" y="2"/>
                  </a:cubicBezTo>
                  <a:cubicBezTo>
                    <a:pt x="5" y="2"/>
                    <a:pt x="7" y="2"/>
                    <a:pt x="6" y="1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4" y="3"/>
                    <a:pt x="5" y="8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6"/>
                    <a:pt x="2" y="17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1"/>
                    <a:pt x="2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6"/>
                    <a:pt x="2" y="27"/>
                    <a:pt x="2" y="29"/>
                  </a:cubicBezTo>
                  <a:cubicBezTo>
                    <a:pt x="3" y="29"/>
                    <a:pt x="5" y="28"/>
                    <a:pt x="6" y="29"/>
                  </a:cubicBezTo>
                  <a:cubicBezTo>
                    <a:pt x="7" y="29"/>
                    <a:pt x="6" y="30"/>
                    <a:pt x="8" y="30"/>
                  </a:cubicBezTo>
                  <a:cubicBezTo>
                    <a:pt x="8" y="30"/>
                    <a:pt x="10" y="28"/>
                    <a:pt x="11" y="2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4" name="Freeform 53">
              <a:extLst>
                <a:ext uri="{FF2B5EF4-FFF2-40B4-BE49-F238E27FC236}">
                  <a16:creationId xmlns:a16="http://schemas.microsoft.com/office/drawing/2014/main" id="{27C630E8-296C-EEF1-B626-FB21096B3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962" y="1850209"/>
              <a:ext cx="318948" cy="250256"/>
            </a:xfrm>
            <a:custGeom>
              <a:avLst/>
              <a:gdLst>
                <a:gd name="T0" fmla="*/ 25 w 50"/>
                <a:gd name="T1" fmla="*/ 3 h 37"/>
                <a:gd name="T2" fmla="*/ 25 w 50"/>
                <a:gd name="T3" fmla="*/ 1 h 37"/>
                <a:gd name="T4" fmla="*/ 23 w 50"/>
                <a:gd name="T5" fmla="*/ 2 h 37"/>
                <a:gd name="T6" fmla="*/ 22 w 50"/>
                <a:gd name="T7" fmla="*/ 3 h 37"/>
                <a:gd name="T8" fmla="*/ 20 w 50"/>
                <a:gd name="T9" fmla="*/ 2 h 37"/>
                <a:gd name="T10" fmla="*/ 20 w 50"/>
                <a:gd name="T11" fmla="*/ 1 h 37"/>
                <a:gd name="T12" fmla="*/ 21 w 50"/>
                <a:gd name="T13" fmla="*/ 1 h 37"/>
                <a:gd name="T14" fmla="*/ 21 w 50"/>
                <a:gd name="T15" fmla="*/ 1 h 37"/>
                <a:gd name="T16" fmla="*/ 20 w 50"/>
                <a:gd name="T17" fmla="*/ 0 h 37"/>
                <a:gd name="T18" fmla="*/ 15 w 50"/>
                <a:gd name="T19" fmla="*/ 1 h 37"/>
                <a:gd name="T20" fmla="*/ 14 w 50"/>
                <a:gd name="T21" fmla="*/ 2 h 37"/>
                <a:gd name="T22" fmla="*/ 12 w 50"/>
                <a:gd name="T23" fmla="*/ 2 h 37"/>
                <a:gd name="T24" fmla="*/ 10 w 50"/>
                <a:gd name="T25" fmla="*/ 4 h 37"/>
                <a:gd name="T26" fmla="*/ 8 w 50"/>
                <a:gd name="T27" fmla="*/ 3 h 37"/>
                <a:gd name="T28" fmla="*/ 8 w 50"/>
                <a:gd name="T29" fmla="*/ 4 h 37"/>
                <a:gd name="T30" fmla="*/ 3 w 50"/>
                <a:gd name="T31" fmla="*/ 5 h 37"/>
                <a:gd name="T32" fmla="*/ 1 w 50"/>
                <a:gd name="T33" fmla="*/ 5 h 37"/>
                <a:gd name="T34" fmla="*/ 0 w 50"/>
                <a:gd name="T35" fmla="*/ 9 h 37"/>
                <a:gd name="T36" fmla="*/ 1 w 50"/>
                <a:gd name="T37" fmla="*/ 12 h 37"/>
                <a:gd name="T38" fmla="*/ 1 w 50"/>
                <a:gd name="T39" fmla="*/ 15 h 37"/>
                <a:gd name="T40" fmla="*/ 2 w 50"/>
                <a:gd name="T41" fmla="*/ 18 h 37"/>
                <a:gd name="T42" fmla="*/ 2 w 50"/>
                <a:gd name="T43" fmla="*/ 23 h 37"/>
                <a:gd name="T44" fmla="*/ 4 w 50"/>
                <a:gd name="T45" fmla="*/ 24 h 37"/>
                <a:gd name="T46" fmla="*/ 6 w 50"/>
                <a:gd name="T47" fmla="*/ 24 h 37"/>
                <a:gd name="T48" fmla="*/ 8 w 50"/>
                <a:gd name="T49" fmla="*/ 25 h 37"/>
                <a:gd name="T50" fmla="*/ 11 w 50"/>
                <a:gd name="T51" fmla="*/ 27 h 37"/>
                <a:gd name="T52" fmla="*/ 14 w 50"/>
                <a:gd name="T53" fmla="*/ 27 h 37"/>
                <a:gd name="T54" fmla="*/ 17 w 50"/>
                <a:gd name="T55" fmla="*/ 29 h 37"/>
                <a:gd name="T56" fmla="*/ 19 w 50"/>
                <a:gd name="T57" fmla="*/ 32 h 37"/>
                <a:gd name="T58" fmla="*/ 20 w 50"/>
                <a:gd name="T59" fmla="*/ 32 h 37"/>
                <a:gd name="T60" fmla="*/ 23 w 50"/>
                <a:gd name="T61" fmla="*/ 32 h 37"/>
                <a:gd name="T62" fmla="*/ 26 w 50"/>
                <a:gd name="T63" fmla="*/ 33 h 37"/>
                <a:gd name="T64" fmla="*/ 29 w 50"/>
                <a:gd name="T65" fmla="*/ 33 h 37"/>
                <a:gd name="T66" fmla="*/ 32 w 50"/>
                <a:gd name="T67" fmla="*/ 32 h 37"/>
                <a:gd name="T68" fmla="*/ 36 w 50"/>
                <a:gd name="T69" fmla="*/ 30 h 37"/>
                <a:gd name="T70" fmla="*/ 39 w 50"/>
                <a:gd name="T71" fmla="*/ 32 h 37"/>
                <a:gd name="T72" fmla="*/ 41 w 50"/>
                <a:gd name="T73" fmla="*/ 34 h 37"/>
                <a:gd name="T74" fmla="*/ 43 w 50"/>
                <a:gd name="T75" fmla="*/ 35 h 37"/>
                <a:gd name="T76" fmla="*/ 45 w 50"/>
                <a:gd name="T77" fmla="*/ 37 h 37"/>
                <a:gd name="T78" fmla="*/ 47 w 50"/>
                <a:gd name="T79" fmla="*/ 36 h 37"/>
                <a:gd name="T80" fmla="*/ 47 w 50"/>
                <a:gd name="T81" fmla="*/ 33 h 37"/>
                <a:gd name="T82" fmla="*/ 48 w 50"/>
                <a:gd name="T83" fmla="*/ 30 h 37"/>
                <a:gd name="T84" fmla="*/ 49 w 50"/>
                <a:gd name="T85" fmla="*/ 28 h 37"/>
                <a:gd name="T86" fmla="*/ 48 w 50"/>
                <a:gd name="T87" fmla="*/ 24 h 37"/>
                <a:gd name="T88" fmla="*/ 48 w 50"/>
                <a:gd name="T89" fmla="*/ 21 h 37"/>
                <a:gd name="T90" fmla="*/ 49 w 50"/>
                <a:gd name="T91" fmla="*/ 20 h 37"/>
                <a:gd name="T92" fmla="*/ 48 w 50"/>
                <a:gd name="T93" fmla="*/ 17 h 37"/>
                <a:gd name="T94" fmla="*/ 48 w 50"/>
                <a:gd name="T95" fmla="*/ 14 h 37"/>
                <a:gd name="T96" fmla="*/ 49 w 50"/>
                <a:gd name="T97" fmla="*/ 10 h 37"/>
                <a:gd name="T98" fmla="*/ 48 w 50"/>
                <a:gd name="T99" fmla="*/ 7 h 37"/>
                <a:gd name="T100" fmla="*/ 47 w 50"/>
                <a:gd name="T101" fmla="*/ 5 h 37"/>
                <a:gd name="T102" fmla="*/ 41 w 50"/>
                <a:gd name="T103" fmla="*/ 5 h 37"/>
                <a:gd name="T104" fmla="*/ 39 w 50"/>
                <a:gd name="T105" fmla="*/ 5 h 37"/>
                <a:gd name="T106" fmla="*/ 37 w 50"/>
                <a:gd name="T107" fmla="*/ 5 h 37"/>
                <a:gd name="T108" fmla="*/ 30 w 50"/>
                <a:gd name="T109" fmla="*/ 5 h 37"/>
                <a:gd name="T110" fmla="*/ 25 w 50"/>
                <a:gd name="T111" fmla="*/ 2 h 37"/>
                <a:gd name="T112" fmla="*/ 25 w 50"/>
                <a:gd name="T1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7">
                  <a:moveTo>
                    <a:pt x="25" y="3"/>
                  </a:moveTo>
                  <a:cubicBezTo>
                    <a:pt x="24" y="2"/>
                    <a:pt x="25" y="1"/>
                    <a:pt x="25" y="1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20" y="0"/>
                    <a:pt x="16" y="0"/>
                    <a:pt x="15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3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9"/>
                    <a:pt x="0" y="9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2" y="19"/>
                    <a:pt x="2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7" y="24"/>
                    <a:pt x="7" y="26"/>
                    <a:pt x="8" y="25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5" y="27"/>
                    <a:pt x="16" y="30"/>
                    <a:pt x="17" y="29"/>
                  </a:cubicBezTo>
                  <a:cubicBezTo>
                    <a:pt x="18" y="29"/>
                    <a:pt x="19" y="32"/>
                    <a:pt x="19" y="32"/>
                  </a:cubicBezTo>
                  <a:cubicBezTo>
                    <a:pt x="19" y="32"/>
                    <a:pt x="18" y="32"/>
                    <a:pt x="20" y="32"/>
                  </a:cubicBezTo>
                  <a:cubicBezTo>
                    <a:pt x="22" y="32"/>
                    <a:pt x="21" y="31"/>
                    <a:pt x="23" y="32"/>
                  </a:cubicBezTo>
                  <a:cubicBezTo>
                    <a:pt x="24" y="32"/>
                    <a:pt x="25" y="33"/>
                    <a:pt x="26" y="33"/>
                  </a:cubicBezTo>
                  <a:cubicBezTo>
                    <a:pt x="27" y="34"/>
                    <a:pt x="28" y="34"/>
                    <a:pt x="29" y="33"/>
                  </a:cubicBezTo>
                  <a:cubicBezTo>
                    <a:pt x="30" y="32"/>
                    <a:pt x="30" y="32"/>
                    <a:pt x="32" y="32"/>
                  </a:cubicBezTo>
                  <a:cubicBezTo>
                    <a:pt x="34" y="32"/>
                    <a:pt x="35" y="29"/>
                    <a:pt x="36" y="30"/>
                  </a:cubicBezTo>
                  <a:cubicBezTo>
                    <a:pt x="37" y="31"/>
                    <a:pt x="38" y="32"/>
                    <a:pt x="39" y="32"/>
                  </a:cubicBezTo>
                  <a:cubicBezTo>
                    <a:pt x="40" y="32"/>
                    <a:pt x="40" y="33"/>
                    <a:pt x="41" y="34"/>
                  </a:cubicBezTo>
                  <a:cubicBezTo>
                    <a:pt x="43" y="34"/>
                    <a:pt x="42" y="34"/>
                    <a:pt x="43" y="35"/>
                  </a:cubicBezTo>
                  <a:cubicBezTo>
                    <a:pt x="43" y="37"/>
                    <a:pt x="45" y="37"/>
                    <a:pt x="45" y="37"/>
                  </a:cubicBezTo>
                  <a:cubicBezTo>
                    <a:pt x="45" y="37"/>
                    <a:pt x="48" y="37"/>
                    <a:pt x="47" y="36"/>
                  </a:cubicBezTo>
                  <a:cubicBezTo>
                    <a:pt x="47" y="35"/>
                    <a:pt x="46" y="34"/>
                    <a:pt x="47" y="33"/>
                  </a:cubicBezTo>
                  <a:cubicBezTo>
                    <a:pt x="48" y="32"/>
                    <a:pt x="48" y="31"/>
                    <a:pt x="48" y="30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47" y="25"/>
                    <a:pt x="48" y="24"/>
                  </a:cubicBezTo>
                  <a:cubicBezTo>
                    <a:pt x="48" y="23"/>
                    <a:pt x="49" y="23"/>
                    <a:pt x="48" y="21"/>
                  </a:cubicBezTo>
                  <a:cubicBezTo>
                    <a:pt x="48" y="20"/>
                    <a:pt x="49" y="21"/>
                    <a:pt x="49" y="20"/>
                  </a:cubicBezTo>
                  <a:cubicBezTo>
                    <a:pt x="48" y="19"/>
                    <a:pt x="47" y="18"/>
                    <a:pt x="48" y="17"/>
                  </a:cubicBezTo>
                  <a:cubicBezTo>
                    <a:pt x="48" y="17"/>
                    <a:pt x="48" y="15"/>
                    <a:pt x="48" y="14"/>
                  </a:cubicBezTo>
                  <a:cubicBezTo>
                    <a:pt x="48" y="13"/>
                    <a:pt x="50" y="11"/>
                    <a:pt x="49" y="10"/>
                  </a:cubicBezTo>
                  <a:cubicBezTo>
                    <a:pt x="48" y="9"/>
                    <a:pt x="48" y="7"/>
                    <a:pt x="48" y="7"/>
                  </a:cubicBezTo>
                  <a:cubicBezTo>
                    <a:pt x="48" y="7"/>
                    <a:pt x="49" y="6"/>
                    <a:pt x="47" y="5"/>
                  </a:cubicBezTo>
                  <a:cubicBezTo>
                    <a:pt x="46" y="5"/>
                    <a:pt x="41" y="5"/>
                    <a:pt x="41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4" y="5"/>
                    <a:pt x="30" y="5"/>
                  </a:cubicBezTo>
                  <a:cubicBezTo>
                    <a:pt x="27" y="4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5" name="Freeform 54">
              <a:extLst>
                <a:ext uri="{FF2B5EF4-FFF2-40B4-BE49-F238E27FC236}">
                  <a16:creationId xmlns:a16="http://schemas.microsoft.com/office/drawing/2014/main" id="{0A4ED0CD-9571-1694-A0DC-CB61575A3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7074" y="3250796"/>
              <a:ext cx="281073" cy="466862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6" name="Freeform 55">
              <a:extLst>
                <a:ext uri="{FF2B5EF4-FFF2-40B4-BE49-F238E27FC236}">
                  <a16:creationId xmlns:a16="http://schemas.microsoft.com/office/drawing/2014/main" id="{AD178F2B-4E1D-3480-8499-6FF58857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201" y="3913236"/>
              <a:ext cx="358817" cy="628792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7" name="Freeform 56">
              <a:extLst>
                <a:ext uri="{FF2B5EF4-FFF2-40B4-BE49-F238E27FC236}">
                  <a16:creationId xmlns:a16="http://schemas.microsoft.com/office/drawing/2014/main" id="{2262AC7D-5CF6-13C8-47BB-4B1C35B94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379" y="4575676"/>
              <a:ext cx="237218" cy="304934"/>
            </a:xfrm>
            <a:custGeom>
              <a:avLst/>
              <a:gdLst>
                <a:gd name="T0" fmla="*/ 19 w 37"/>
                <a:gd name="T1" fmla="*/ 3 h 45"/>
                <a:gd name="T2" fmla="*/ 17 w 37"/>
                <a:gd name="T3" fmla="*/ 1 h 45"/>
                <a:gd name="T4" fmla="*/ 13 w 37"/>
                <a:gd name="T5" fmla="*/ 0 h 45"/>
                <a:gd name="T6" fmla="*/ 7 w 37"/>
                <a:gd name="T7" fmla="*/ 1 h 45"/>
                <a:gd name="T8" fmla="*/ 5 w 37"/>
                <a:gd name="T9" fmla="*/ 4 h 45"/>
                <a:gd name="T10" fmla="*/ 3 w 37"/>
                <a:gd name="T11" fmla="*/ 7 h 45"/>
                <a:gd name="T12" fmla="*/ 3 w 37"/>
                <a:gd name="T13" fmla="*/ 9 h 45"/>
                <a:gd name="T14" fmla="*/ 0 w 37"/>
                <a:gd name="T15" fmla="*/ 15 h 45"/>
                <a:gd name="T16" fmla="*/ 3 w 37"/>
                <a:gd name="T17" fmla="*/ 16 h 45"/>
                <a:gd name="T18" fmla="*/ 4 w 37"/>
                <a:gd name="T19" fmla="*/ 18 h 45"/>
                <a:gd name="T20" fmla="*/ 6 w 37"/>
                <a:gd name="T21" fmla="*/ 20 h 45"/>
                <a:gd name="T22" fmla="*/ 8 w 37"/>
                <a:gd name="T23" fmla="*/ 22 h 45"/>
                <a:gd name="T24" fmla="*/ 10 w 37"/>
                <a:gd name="T25" fmla="*/ 25 h 45"/>
                <a:gd name="T26" fmla="*/ 12 w 37"/>
                <a:gd name="T27" fmla="*/ 27 h 45"/>
                <a:gd name="T28" fmla="*/ 16 w 37"/>
                <a:gd name="T29" fmla="*/ 28 h 45"/>
                <a:gd name="T30" fmla="*/ 17 w 37"/>
                <a:gd name="T31" fmla="*/ 30 h 45"/>
                <a:gd name="T32" fmla="*/ 20 w 37"/>
                <a:gd name="T33" fmla="*/ 33 h 45"/>
                <a:gd name="T34" fmla="*/ 21 w 37"/>
                <a:gd name="T35" fmla="*/ 36 h 45"/>
                <a:gd name="T36" fmla="*/ 19 w 37"/>
                <a:gd name="T37" fmla="*/ 40 h 45"/>
                <a:gd name="T38" fmla="*/ 17 w 37"/>
                <a:gd name="T39" fmla="*/ 43 h 45"/>
                <a:gd name="T40" fmla="*/ 18 w 37"/>
                <a:gd name="T41" fmla="*/ 43 h 45"/>
                <a:gd name="T42" fmla="*/ 22 w 37"/>
                <a:gd name="T43" fmla="*/ 44 h 45"/>
                <a:gd name="T44" fmla="*/ 25 w 37"/>
                <a:gd name="T45" fmla="*/ 44 h 45"/>
                <a:gd name="T46" fmla="*/ 29 w 37"/>
                <a:gd name="T47" fmla="*/ 44 h 45"/>
                <a:gd name="T48" fmla="*/ 31 w 37"/>
                <a:gd name="T49" fmla="*/ 44 h 45"/>
                <a:gd name="T50" fmla="*/ 32 w 37"/>
                <a:gd name="T51" fmla="*/ 43 h 45"/>
                <a:gd name="T52" fmla="*/ 34 w 37"/>
                <a:gd name="T53" fmla="*/ 41 h 45"/>
                <a:gd name="T54" fmla="*/ 34 w 37"/>
                <a:gd name="T55" fmla="*/ 37 h 45"/>
                <a:gd name="T56" fmla="*/ 35 w 37"/>
                <a:gd name="T57" fmla="*/ 34 h 45"/>
                <a:gd name="T58" fmla="*/ 36 w 37"/>
                <a:gd name="T59" fmla="*/ 30 h 45"/>
                <a:gd name="T60" fmla="*/ 37 w 37"/>
                <a:gd name="T61" fmla="*/ 25 h 45"/>
                <a:gd name="T62" fmla="*/ 34 w 37"/>
                <a:gd name="T63" fmla="*/ 26 h 45"/>
                <a:gd name="T64" fmla="*/ 33 w 37"/>
                <a:gd name="T65" fmla="*/ 23 h 45"/>
                <a:gd name="T66" fmla="*/ 33 w 37"/>
                <a:gd name="T67" fmla="*/ 19 h 45"/>
                <a:gd name="T68" fmla="*/ 30 w 37"/>
                <a:gd name="T69" fmla="*/ 17 h 45"/>
                <a:gd name="T70" fmla="*/ 29 w 37"/>
                <a:gd name="T71" fmla="*/ 15 h 45"/>
                <a:gd name="T72" fmla="*/ 28 w 37"/>
                <a:gd name="T73" fmla="*/ 14 h 45"/>
                <a:gd name="T74" fmla="*/ 27 w 37"/>
                <a:gd name="T75" fmla="*/ 15 h 45"/>
                <a:gd name="T76" fmla="*/ 22 w 37"/>
                <a:gd name="T77" fmla="*/ 14 h 45"/>
                <a:gd name="T78" fmla="*/ 21 w 37"/>
                <a:gd name="T79" fmla="*/ 10 h 45"/>
                <a:gd name="T80" fmla="*/ 21 w 37"/>
                <a:gd name="T81" fmla="*/ 6 h 45"/>
                <a:gd name="T82" fmla="*/ 20 w 37"/>
                <a:gd name="T83" fmla="*/ 4 h 45"/>
                <a:gd name="T84" fmla="*/ 19 w 37"/>
                <a:gd name="T85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5">
                  <a:moveTo>
                    <a:pt x="19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5" y="5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5" y="19"/>
                    <a:pt x="5" y="20"/>
                    <a:pt x="6" y="20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5"/>
                    <a:pt x="10" y="25"/>
                  </a:cubicBezTo>
                  <a:cubicBezTo>
                    <a:pt x="11" y="25"/>
                    <a:pt x="11" y="26"/>
                    <a:pt x="12" y="27"/>
                  </a:cubicBezTo>
                  <a:cubicBezTo>
                    <a:pt x="14" y="29"/>
                    <a:pt x="15" y="27"/>
                    <a:pt x="16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0"/>
                    <a:pt x="19" y="32"/>
                    <a:pt x="20" y="33"/>
                  </a:cubicBezTo>
                  <a:cubicBezTo>
                    <a:pt x="22" y="34"/>
                    <a:pt x="21" y="35"/>
                    <a:pt x="21" y="36"/>
                  </a:cubicBezTo>
                  <a:cubicBezTo>
                    <a:pt x="21" y="37"/>
                    <a:pt x="19" y="39"/>
                    <a:pt x="19" y="40"/>
                  </a:cubicBezTo>
                  <a:cubicBezTo>
                    <a:pt x="18" y="41"/>
                    <a:pt x="17" y="43"/>
                    <a:pt x="17" y="43"/>
                  </a:cubicBezTo>
                  <a:cubicBezTo>
                    <a:pt x="17" y="43"/>
                    <a:pt x="17" y="44"/>
                    <a:pt x="18" y="43"/>
                  </a:cubicBezTo>
                  <a:cubicBezTo>
                    <a:pt x="19" y="43"/>
                    <a:pt x="21" y="43"/>
                    <a:pt x="22" y="44"/>
                  </a:cubicBezTo>
                  <a:cubicBezTo>
                    <a:pt x="23" y="44"/>
                    <a:pt x="24" y="44"/>
                    <a:pt x="25" y="44"/>
                  </a:cubicBezTo>
                  <a:cubicBezTo>
                    <a:pt x="26" y="44"/>
                    <a:pt x="27" y="44"/>
                    <a:pt x="29" y="44"/>
                  </a:cubicBezTo>
                  <a:cubicBezTo>
                    <a:pt x="30" y="45"/>
                    <a:pt x="31" y="44"/>
                    <a:pt x="31" y="44"/>
                  </a:cubicBezTo>
                  <a:cubicBezTo>
                    <a:pt x="31" y="44"/>
                    <a:pt x="31" y="44"/>
                    <a:pt x="32" y="43"/>
                  </a:cubicBezTo>
                  <a:cubicBezTo>
                    <a:pt x="32" y="42"/>
                    <a:pt x="33" y="41"/>
                    <a:pt x="34" y="41"/>
                  </a:cubicBezTo>
                  <a:cubicBezTo>
                    <a:pt x="35" y="40"/>
                    <a:pt x="35" y="37"/>
                    <a:pt x="34" y="37"/>
                  </a:cubicBezTo>
                  <a:cubicBezTo>
                    <a:pt x="34" y="36"/>
                    <a:pt x="35" y="34"/>
                    <a:pt x="35" y="34"/>
                  </a:cubicBezTo>
                  <a:cubicBezTo>
                    <a:pt x="35" y="34"/>
                    <a:pt x="35" y="31"/>
                    <a:pt x="36" y="30"/>
                  </a:cubicBezTo>
                  <a:cubicBezTo>
                    <a:pt x="37" y="29"/>
                    <a:pt x="37" y="26"/>
                    <a:pt x="37" y="25"/>
                  </a:cubicBezTo>
                  <a:cubicBezTo>
                    <a:pt x="37" y="25"/>
                    <a:pt x="35" y="25"/>
                    <a:pt x="34" y="26"/>
                  </a:cubicBezTo>
                  <a:cubicBezTo>
                    <a:pt x="33" y="26"/>
                    <a:pt x="33" y="25"/>
                    <a:pt x="33" y="23"/>
                  </a:cubicBezTo>
                  <a:cubicBezTo>
                    <a:pt x="32" y="22"/>
                    <a:pt x="33" y="20"/>
                    <a:pt x="33" y="19"/>
                  </a:cubicBezTo>
                  <a:cubicBezTo>
                    <a:pt x="33" y="17"/>
                    <a:pt x="32" y="17"/>
                    <a:pt x="30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2" y="15"/>
                    <a:pt x="22" y="14"/>
                  </a:cubicBezTo>
                  <a:cubicBezTo>
                    <a:pt x="22" y="12"/>
                    <a:pt x="21" y="12"/>
                    <a:pt x="21" y="10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0" y="5"/>
                    <a:pt x="20" y="4"/>
                    <a:pt x="20" y="4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8" name="Freeform 57">
              <a:extLst>
                <a:ext uri="{FF2B5EF4-FFF2-40B4-BE49-F238E27FC236}">
                  <a16:creationId xmlns:a16="http://schemas.microsoft.com/office/drawing/2014/main" id="{92945627-8987-D29C-B540-046D620388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8794" y="3993150"/>
              <a:ext cx="440548" cy="29862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89" name="Freeform 58">
              <a:extLst>
                <a:ext uri="{FF2B5EF4-FFF2-40B4-BE49-F238E27FC236}">
                  <a16:creationId xmlns:a16="http://schemas.microsoft.com/office/drawing/2014/main" id="{0928EC73-F087-3A5F-5720-BD11F679D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8364" y="3562038"/>
              <a:ext cx="171435" cy="94635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0" name="Freeform 59">
              <a:extLst>
                <a:ext uri="{FF2B5EF4-FFF2-40B4-BE49-F238E27FC236}">
                  <a16:creationId xmlns:a16="http://schemas.microsoft.com/office/drawing/2014/main" id="{DE773813-EC47-4C26-B972-878717B49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6419" y="2588359"/>
              <a:ext cx="454501" cy="479480"/>
            </a:xfrm>
            <a:custGeom>
              <a:avLst/>
              <a:gdLst>
                <a:gd name="T0" fmla="*/ 69 w 71"/>
                <a:gd name="T1" fmla="*/ 8 h 71"/>
                <a:gd name="T2" fmla="*/ 67 w 71"/>
                <a:gd name="T3" fmla="*/ 11 h 71"/>
                <a:gd name="T4" fmla="*/ 62 w 71"/>
                <a:gd name="T5" fmla="*/ 13 h 71"/>
                <a:gd name="T6" fmla="*/ 59 w 71"/>
                <a:gd name="T7" fmla="*/ 15 h 71"/>
                <a:gd name="T8" fmla="*/ 56 w 71"/>
                <a:gd name="T9" fmla="*/ 15 h 71"/>
                <a:gd name="T10" fmla="*/ 53 w 71"/>
                <a:gd name="T11" fmla="*/ 17 h 71"/>
                <a:gd name="T12" fmla="*/ 54 w 71"/>
                <a:gd name="T13" fmla="*/ 20 h 71"/>
                <a:gd name="T14" fmla="*/ 56 w 71"/>
                <a:gd name="T15" fmla="*/ 25 h 71"/>
                <a:gd name="T16" fmla="*/ 59 w 71"/>
                <a:gd name="T17" fmla="*/ 28 h 71"/>
                <a:gd name="T18" fmla="*/ 58 w 71"/>
                <a:gd name="T19" fmla="*/ 32 h 71"/>
                <a:gd name="T20" fmla="*/ 56 w 71"/>
                <a:gd name="T21" fmla="*/ 37 h 71"/>
                <a:gd name="T22" fmla="*/ 54 w 71"/>
                <a:gd name="T23" fmla="*/ 41 h 71"/>
                <a:gd name="T24" fmla="*/ 51 w 71"/>
                <a:gd name="T25" fmla="*/ 44 h 71"/>
                <a:gd name="T26" fmla="*/ 46 w 71"/>
                <a:gd name="T27" fmla="*/ 48 h 71"/>
                <a:gd name="T28" fmla="*/ 42 w 71"/>
                <a:gd name="T29" fmla="*/ 51 h 71"/>
                <a:gd name="T30" fmla="*/ 40 w 71"/>
                <a:gd name="T31" fmla="*/ 52 h 71"/>
                <a:gd name="T32" fmla="*/ 37 w 71"/>
                <a:gd name="T33" fmla="*/ 56 h 71"/>
                <a:gd name="T34" fmla="*/ 39 w 71"/>
                <a:gd name="T35" fmla="*/ 58 h 71"/>
                <a:gd name="T36" fmla="*/ 39 w 71"/>
                <a:gd name="T37" fmla="*/ 61 h 71"/>
                <a:gd name="T38" fmla="*/ 41 w 71"/>
                <a:gd name="T39" fmla="*/ 64 h 71"/>
                <a:gd name="T40" fmla="*/ 40 w 71"/>
                <a:gd name="T41" fmla="*/ 68 h 71"/>
                <a:gd name="T42" fmla="*/ 36 w 71"/>
                <a:gd name="T43" fmla="*/ 68 h 71"/>
                <a:gd name="T44" fmla="*/ 33 w 71"/>
                <a:gd name="T45" fmla="*/ 71 h 71"/>
                <a:gd name="T46" fmla="*/ 31 w 71"/>
                <a:gd name="T47" fmla="*/ 70 h 71"/>
                <a:gd name="T48" fmla="*/ 29 w 71"/>
                <a:gd name="T49" fmla="*/ 70 h 71"/>
                <a:gd name="T50" fmla="*/ 28 w 71"/>
                <a:gd name="T51" fmla="*/ 67 h 71"/>
                <a:gd name="T52" fmla="*/ 24 w 71"/>
                <a:gd name="T53" fmla="*/ 63 h 71"/>
                <a:gd name="T54" fmla="*/ 23 w 71"/>
                <a:gd name="T55" fmla="*/ 62 h 71"/>
                <a:gd name="T56" fmla="*/ 18 w 71"/>
                <a:gd name="T57" fmla="*/ 62 h 71"/>
                <a:gd name="T58" fmla="*/ 10 w 71"/>
                <a:gd name="T59" fmla="*/ 63 h 71"/>
                <a:gd name="T60" fmla="*/ 5 w 71"/>
                <a:gd name="T61" fmla="*/ 63 h 71"/>
                <a:gd name="T62" fmla="*/ 3 w 71"/>
                <a:gd name="T63" fmla="*/ 64 h 71"/>
                <a:gd name="T64" fmla="*/ 0 w 71"/>
                <a:gd name="T65" fmla="*/ 64 h 71"/>
                <a:gd name="T66" fmla="*/ 4 w 71"/>
                <a:gd name="T67" fmla="*/ 56 h 71"/>
                <a:gd name="T68" fmla="*/ 10 w 71"/>
                <a:gd name="T69" fmla="*/ 55 h 71"/>
                <a:gd name="T70" fmla="*/ 11 w 71"/>
                <a:gd name="T71" fmla="*/ 52 h 71"/>
                <a:gd name="T72" fmla="*/ 9 w 71"/>
                <a:gd name="T73" fmla="*/ 48 h 71"/>
                <a:gd name="T74" fmla="*/ 6 w 71"/>
                <a:gd name="T75" fmla="*/ 46 h 71"/>
                <a:gd name="T76" fmla="*/ 3 w 71"/>
                <a:gd name="T77" fmla="*/ 42 h 71"/>
                <a:gd name="T78" fmla="*/ 2 w 71"/>
                <a:gd name="T79" fmla="*/ 36 h 71"/>
                <a:gd name="T80" fmla="*/ 8 w 71"/>
                <a:gd name="T81" fmla="*/ 38 h 71"/>
                <a:gd name="T82" fmla="*/ 14 w 71"/>
                <a:gd name="T83" fmla="*/ 38 h 71"/>
                <a:gd name="T84" fmla="*/ 17 w 71"/>
                <a:gd name="T85" fmla="*/ 37 h 71"/>
                <a:gd name="T86" fmla="*/ 20 w 71"/>
                <a:gd name="T87" fmla="*/ 35 h 71"/>
                <a:gd name="T88" fmla="*/ 23 w 71"/>
                <a:gd name="T89" fmla="*/ 32 h 71"/>
                <a:gd name="T90" fmla="*/ 27 w 71"/>
                <a:gd name="T91" fmla="*/ 28 h 71"/>
                <a:gd name="T92" fmla="*/ 29 w 71"/>
                <a:gd name="T93" fmla="*/ 27 h 71"/>
                <a:gd name="T94" fmla="*/ 30 w 71"/>
                <a:gd name="T95" fmla="*/ 24 h 71"/>
                <a:gd name="T96" fmla="*/ 32 w 71"/>
                <a:gd name="T97" fmla="*/ 23 h 71"/>
                <a:gd name="T98" fmla="*/ 35 w 71"/>
                <a:gd name="T99" fmla="*/ 24 h 71"/>
                <a:gd name="T100" fmla="*/ 36 w 71"/>
                <a:gd name="T101" fmla="*/ 20 h 71"/>
                <a:gd name="T102" fmla="*/ 38 w 71"/>
                <a:gd name="T103" fmla="*/ 16 h 71"/>
                <a:gd name="T104" fmla="*/ 37 w 71"/>
                <a:gd name="T105" fmla="*/ 13 h 71"/>
                <a:gd name="T106" fmla="*/ 42 w 71"/>
                <a:gd name="T107" fmla="*/ 13 h 71"/>
                <a:gd name="T108" fmla="*/ 41 w 71"/>
                <a:gd name="T109" fmla="*/ 9 h 71"/>
                <a:gd name="T110" fmla="*/ 43 w 71"/>
                <a:gd name="T111" fmla="*/ 5 h 71"/>
                <a:gd name="T112" fmla="*/ 51 w 71"/>
                <a:gd name="T113" fmla="*/ 2 h 71"/>
                <a:gd name="T114" fmla="*/ 57 w 71"/>
                <a:gd name="T115" fmla="*/ 1 h 71"/>
                <a:gd name="T116" fmla="*/ 59 w 71"/>
                <a:gd name="T117" fmla="*/ 0 h 71"/>
                <a:gd name="T118" fmla="*/ 68 w 71"/>
                <a:gd name="T119" fmla="*/ 3 h 71"/>
                <a:gd name="T120" fmla="*/ 71 w 71"/>
                <a:gd name="T121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" h="71">
                  <a:moveTo>
                    <a:pt x="71" y="6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7" y="67"/>
                    <a:pt x="26" y="66"/>
                    <a:pt x="24" y="66"/>
                  </a:cubicBezTo>
                  <a:cubicBezTo>
                    <a:pt x="25" y="66"/>
                    <a:pt x="25" y="63"/>
                    <a:pt x="2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4" y="62"/>
                    <a:pt x="23" y="62"/>
                  </a:cubicBezTo>
                  <a:cubicBezTo>
                    <a:pt x="22" y="62"/>
                    <a:pt x="21" y="62"/>
                    <a:pt x="20" y="62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7" y="62"/>
                    <a:pt x="16" y="63"/>
                    <a:pt x="16" y="63"/>
                  </a:cubicBezTo>
                  <a:cubicBezTo>
                    <a:pt x="14" y="64"/>
                    <a:pt x="12" y="63"/>
                    <a:pt x="10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6" y="63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4"/>
                    <a:pt x="2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69" y="4"/>
                    <a:pt x="69" y="4"/>
                  </a:cubicBezTo>
                  <a:lnTo>
                    <a:pt x="71" y="6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1" name="Freeform 60">
              <a:extLst>
                <a:ext uri="{FF2B5EF4-FFF2-40B4-BE49-F238E27FC236}">
                  <a16:creationId xmlns:a16="http://schemas.microsoft.com/office/drawing/2014/main" id="{18CAC9BB-E6FA-9CB6-35F8-ED80A43FA3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9335" y="2979512"/>
              <a:ext cx="237218" cy="338581"/>
            </a:xfrm>
            <a:custGeom>
              <a:avLst/>
              <a:gdLst>
                <a:gd name="T0" fmla="*/ 19 w 37"/>
                <a:gd name="T1" fmla="*/ 2 h 50"/>
                <a:gd name="T2" fmla="*/ 19 w 37"/>
                <a:gd name="T3" fmla="*/ 2 h 50"/>
                <a:gd name="T4" fmla="*/ 19 w 37"/>
                <a:gd name="T5" fmla="*/ 4 h 50"/>
                <a:gd name="T6" fmla="*/ 20 w 37"/>
                <a:gd name="T7" fmla="*/ 4 h 50"/>
                <a:gd name="T8" fmla="*/ 20 w 37"/>
                <a:gd name="T9" fmla="*/ 0 h 50"/>
                <a:gd name="T10" fmla="*/ 19 w 37"/>
                <a:gd name="T11" fmla="*/ 1 h 50"/>
                <a:gd name="T12" fmla="*/ 19 w 37"/>
                <a:gd name="T13" fmla="*/ 2 h 50"/>
                <a:gd name="T14" fmla="*/ 21 w 37"/>
                <a:gd name="T15" fmla="*/ 6 h 50"/>
                <a:gd name="T16" fmla="*/ 22 w 37"/>
                <a:gd name="T17" fmla="*/ 8 h 50"/>
                <a:gd name="T18" fmla="*/ 24 w 37"/>
                <a:gd name="T19" fmla="*/ 9 h 50"/>
                <a:gd name="T20" fmla="*/ 26 w 37"/>
                <a:gd name="T21" fmla="*/ 12 h 50"/>
                <a:gd name="T22" fmla="*/ 27 w 37"/>
                <a:gd name="T23" fmla="*/ 12 h 50"/>
                <a:gd name="T24" fmla="*/ 31 w 37"/>
                <a:gd name="T25" fmla="*/ 13 h 50"/>
                <a:gd name="T26" fmla="*/ 32 w 37"/>
                <a:gd name="T27" fmla="*/ 15 h 50"/>
                <a:gd name="T28" fmla="*/ 33 w 37"/>
                <a:gd name="T29" fmla="*/ 15 h 50"/>
                <a:gd name="T30" fmla="*/ 33 w 37"/>
                <a:gd name="T31" fmla="*/ 15 h 50"/>
                <a:gd name="T32" fmla="*/ 35 w 37"/>
                <a:gd name="T33" fmla="*/ 17 h 50"/>
                <a:gd name="T34" fmla="*/ 35 w 37"/>
                <a:gd name="T35" fmla="*/ 19 h 50"/>
                <a:gd name="T36" fmla="*/ 37 w 37"/>
                <a:gd name="T37" fmla="*/ 20 h 50"/>
                <a:gd name="T38" fmla="*/ 37 w 37"/>
                <a:gd name="T39" fmla="*/ 21 h 50"/>
                <a:gd name="T40" fmla="*/ 35 w 37"/>
                <a:gd name="T41" fmla="*/ 23 h 50"/>
                <a:gd name="T42" fmla="*/ 35 w 37"/>
                <a:gd name="T43" fmla="*/ 24 h 50"/>
                <a:gd name="T44" fmla="*/ 34 w 37"/>
                <a:gd name="T45" fmla="*/ 25 h 50"/>
                <a:gd name="T46" fmla="*/ 34 w 37"/>
                <a:gd name="T47" fmla="*/ 26 h 50"/>
                <a:gd name="T48" fmla="*/ 33 w 37"/>
                <a:gd name="T49" fmla="*/ 27 h 50"/>
                <a:gd name="T50" fmla="*/ 32 w 37"/>
                <a:gd name="T51" fmla="*/ 29 h 50"/>
                <a:gd name="T52" fmla="*/ 31 w 37"/>
                <a:gd name="T53" fmla="*/ 30 h 50"/>
                <a:gd name="T54" fmla="*/ 31 w 37"/>
                <a:gd name="T55" fmla="*/ 32 h 50"/>
                <a:gd name="T56" fmla="*/ 30 w 37"/>
                <a:gd name="T57" fmla="*/ 32 h 50"/>
                <a:gd name="T58" fmla="*/ 28 w 37"/>
                <a:gd name="T59" fmla="*/ 39 h 50"/>
                <a:gd name="T60" fmla="*/ 24 w 37"/>
                <a:gd name="T61" fmla="*/ 40 h 50"/>
                <a:gd name="T62" fmla="*/ 24 w 37"/>
                <a:gd name="T63" fmla="*/ 41 h 50"/>
                <a:gd name="T64" fmla="*/ 22 w 37"/>
                <a:gd name="T65" fmla="*/ 42 h 50"/>
                <a:gd name="T66" fmla="*/ 22 w 37"/>
                <a:gd name="T67" fmla="*/ 44 h 50"/>
                <a:gd name="T68" fmla="*/ 17 w 37"/>
                <a:gd name="T69" fmla="*/ 45 h 50"/>
                <a:gd name="T70" fmla="*/ 15 w 37"/>
                <a:gd name="T71" fmla="*/ 48 h 50"/>
                <a:gd name="T72" fmla="*/ 12 w 37"/>
                <a:gd name="T73" fmla="*/ 49 h 50"/>
                <a:gd name="T74" fmla="*/ 10 w 37"/>
                <a:gd name="T75" fmla="*/ 49 h 50"/>
                <a:gd name="T76" fmla="*/ 10 w 37"/>
                <a:gd name="T77" fmla="*/ 50 h 50"/>
                <a:gd name="T78" fmla="*/ 8 w 37"/>
                <a:gd name="T79" fmla="*/ 50 h 50"/>
                <a:gd name="T80" fmla="*/ 6 w 37"/>
                <a:gd name="T81" fmla="*/ 49 h 50"/>
                <a:gd name="T82" fmla="*/ 0 w 37"/>
                <a:gd name="T83" fmla="*/ 40 h 50"/>
                <a:gd name="T84" fmla="*/ 1 w 37"/>
                <a:gd name="T85" fmla="*/ 39 h 50"/>
                <a:gd name="T86" fmla="*/ 16 w 37"/>
                <a:gd name="T87" fmla="*/ 33 h 50"/>
                <a:gd name="T88" fmla="*/ 19 w 37"/>
                <a:gd name="T89" fmla="*/ 20 h 50"/>
                <a:gd name="T90" fmla="*/ 16 w 37"/>
                <a:gd name="T91" fmla="*/ 17 h 50"/>
                <a:gd name="T92" fmla="*/ 17 w 37"/>
                <a:gd name="T93" fmla="*/ 14 h 50"/>
                <a:gd name="T94" fmla="*/ 17 w 37"/>
                <a:gd name="T95" fmla="*/ 10 h 50"/>
                <a:gd name="T96" fmla="*/ 17 w 37"/>
                <a:gd name="T97" fmla="*/ 9 h 50"/>
                <a:gd name="T98" fmla="*/ 18 w 37"/>
                <a:gd name="T99" fmla="*/ 8 h 50"/>
                <a:gd name="T100" fmla="*/ 17 w 37"/>
                <a:gd name="T101" fmla="*/ 7 h 50"/>
                <a:gd name="T102" fmla="*/ 18 w 37"/>
                <a:gd name="T103" fmla="*/ 6 h 50"/>
                <a:gd name="T104" fmla="*/ 20 w 37"/>
                <a:gd name="T105" fmla="*/ 7 h 50"/>
                <a:gd name="T106" fmla="*/ 21 w 37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50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25" y="10"/>
                    <a:pt x="25" y="11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4" y="18"/>
                    <a:pt x="35" y="19"/>
                  </a:cubicBezTo>
                  <a:cubicBezTo>
                    <a:pt x="35" y="19"/>
                    <a:pt x="36" y="19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6" y="22"/>
                    <a:pt x="35" y="23"/>
                  </a:cubicBezTo>
                  <a:cubicBezTo>
                    <a:pt x="35" y="23"/>
                    <a:pt x="36" y="24"/>
                    <a:pt x="35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4" y="25"/>
                    <a:pt x="35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28" y="35"/>
                    <a:pt x="28" y="36"/>
                    <a:pt x="28" y="39"/>
                  </a:cubicBezTo>
                  <a:cubicBezTo>
                    <a:pt x="27" y="39"/>
                    <a:pt x="25" y="39"/>
                    <a:pt x="24" y="40"/>
                  </a:cubicBezTo>
                  <a:cubicBezTo>
                    <a:pt x="23" y="40"/>
                    <a:pt x="24" y="41"/>
                    <a:pt x="24" y="41"/>
                  </a:cubicBezTo>
                  <a:cubicBezTo>
                    <a:pt x="23" y="41"/>
                    <a:pt x="22" y="42"/>
                    <a:pt x="22" y="42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1" y="44"/>
                    <a:pt x="19" y="45"/>
                    <a:pt x="17" y="45"/>
                  </a:cubicBezTo>
                  <a:cubicBezTo>
                    <a:pt x="16" y="45"/>
                    <a:pt x="16" y="47"/>
                    <a:pt x="15" y="48"/>
                  </a:cubicBezTo>
                  <a:cubicBezTo>
                    <a:pt x="14" y="49"/>
                    <a:pt x="13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8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3" y="34"/>
                    <a:pt x="16" y="33"/>
                  </a:cubicBezTo>
                  <a:cubicBezTo>
                    <a:pt x="17" y="32"/>
                    <a:pt x="18" y="21"/>
                    <a:pt x="19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5"/>
                    <a:pt x="17" y="14"/>
                  </a:cubicBezTo>
                  <a:cubicBezTo>
                    <a:pt x="18" y="12"/>
                    <a:pt x="18" y="10"/>
                    <a:pt x="17" y="10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7"/>
                    <a:pt x="19" y="8"/>
                    <a:pt x="20" y="7"/>
                  </a:cubicBezTo>
                  <a:cubicBezTo>
                    <a:pt x="20" y="6"/>
                    <a:pt x="21" y="6"/>
                    <a:pt x="21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2" name="Freeform 61">
              <a:extLst>
                <a:ext uri="{FF2B5EF4-FFF2-40B4-BE49-F238E27FC236}">
                  <a16:creationId xmlns:a16="http://schemas.microsoft.com/office/drawing/2014/main" id="{FC024E26-ED55-4B05-4463-82552A159D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1876" y="504300"/>
              <a:ext cx="781423" cy="1198700"/>
            </a:xfrm>
            <a:custGeom>
              <a:avLst/>
              <a:gdLst>
                <a:gd name="T0" fmla="*/ 52 w 122"/>
                <a:gd name="T1" fmla="*/ 17 h 177"/>
                <a:gd name="T2" fmla="*/ 39 w 122"/>
                <a:gd name="T3" fmla="*/ 10 h 177"/>
                <a:gd name="T4" fmla="*/ 35 w 122"/>
                <a:gd name="T5" fmla="*/ 11 h 177"/>
                <a:gd name="T6" fmla="*/ 42 w 122"/>
                <a:gd name="T7" fmla="*/ 20 h 177"/>
                <a:gd name="T8" fmla="*/ 57 w 122"/>
                <a:gd name="T9" fmla="*/ 21 h 177"/>
                <a:gd name="T10" fmla="*/ 41 w 122"/>
                <a:gd name="T11" fmla="*/ 26 h 177"/>
                <a:gd name="T12" fmla="*/ 42 w 122"/>
                <a:gd name="T13" fmla="*/ 33 h 177"/>
                <a:gd name="T14" fmla="*/ 59 w 122"/>
                <a:gd name="T15" fmla="*/ 35 h 177"/>
                <a:gd name="T16" fmla="*/ 67 w 122"/>
                <a:gd name="T17" fmla="*/ 18 h 177"/>
                <a:gd name="T18" fmla="*/ 55 w 122"/>
                <a:gd name="T19" fmla="*/ 7 h 177"/>
                <a:gd name="T20" fmla="*/ 33 w 122"/>
                <a:gd name="T21" fmla="*/ 14 h 177"/>
                <a:gd name="T22" fmla="*/ 105 w 122"/>
                <a:gd name="T23" fmla="*/ 20 h 177"/>
                <a:gd name="T24" fmla="*/ 72 w 122"/>
                <a:gd name="T25" fmla="*/ 22 h 177"/>
                <a:gd name="T26" fmla="*/ 83 w 122"/>
                <a:gd name="T27" fmla="*/ 79 h 177"/>
                <a:gd name="T28" fmla="*/ 85 w 122"/>
                <a:gd name="T29" fmla="*/ 85 h 177"/>
                <a:gd name="T30" fmla="*/ 63 w 122"/>
                <a:gd name="T31" fmla="*/ 90 h 177"/>
                <a:gd name="T32" fmla="*/ 52 w 122"/>
                <a:gd name="T33" fmla="*/ 97 h 177"/>
                <a:gd name="T34" fmla="*/ 53 w 122"/>
                <a:gd name="T35" fmla="*/ 99 h 177"/>
                <a:gd name="T36" fmla="*/ 83 w 122"/>
                <a:gd name="T37" fmla="*/ 84 h 177"/>
                <a:gd name="T38" fmla="*/ 50 w 122"/>
                <a:gd name="T39" fmla="*/ 99 h 177"/>
                <a:gd name="T40" fmla="*/ 44 w 122"/>
                <a:gd name="T41" fmla="*/ 105 h 177"/>
                <a:gd name="T42" fmla="*/ 21 w 122"/>
                <a:gd name="T43" fmla="*/ 135 h 177"/>
                <a:gd name="T44" fmla="*/ 12 w 122"/>
                <a:gd name="T45" fmla="*/ 147 h 177"/>
                <a:gd name="T46" fmla="*/ 31 w 122"/>
                <a:gd name="T47" fmla="*/ 171 h 177"/>
                <a:gd name="T48" fmla="*/ 35 w 122"/>
                <a:gd name="T49" fmla="*/ 150 h 177"/>
                <a:gd name="T50" fmla="*/ 50 w 122"/>
                <a:gd name="T51" fmla="*/ 122 h 177"/>
                <a:gd name="T52" fmla="*/ 70 w 122"/>
                <a:gd name="T53" fmla="*/ 103 h 177"/>
                <a:gd name="T54" fmla="*/ 92 w 122"/>
                <a:gd name="T55" fmla="*/ 100 h 177"/>
                <a:gd name="T56" fmla="*/ 114 w 122"/>
                <a:gd name="T57" fmla="*/ 94 h 177"/>
                <a:gd name="T58" fmla="*/ 117 w 122"/>
                <a:gd name="T59" fmla="*/ 89 h 177"/>
                <a:gd name="T60" fmla="*/ 113 w 122"/>
                <a:gd name="T61" fmla="*/ 80 h 177"/>
                <a:gd name="T62" fmla="*/ 107 w 122"/>
                <a:gd name="T63" fmla="*/ 77 h 177"/>
                <a:gd name="T64" fmla="*/ 102 w 122"/>
                <a:gd name="T65" fmla="*/ 83 h 177"/>
                <a:gd name="T66" fmla="*/ 97 w 122"/>
                <a:gd name="T67" fmla="*/ 86 h 177"/>
                <a:gd name="T68" fmla="*/ 92 w 122"/>
                <a:gd name="T69" fmla="*/ 81 h 177"/>
                <a:gd name="T70" fmla="*/ 82 w 122"/>
                <a:gd name="T71" fmla="*/ 86 h 177"/>
                <a:gd name="T72" fmla="*/ 78 w 122"/>
                <a:gd name="T73" fmla="*/ 87 h 177"/>
                <a:gd name="T74" fmla="*/ 73 w 122"/>
                <a:gd name="T75" fmla="*/ 90 h 177"/>
                <a:gd name="T76" fmla="*/ 66 w 122"/>
                <a:gd name="T77" fmla="*/ 92 h 177"/>
                <a:gd name="T78" fmla="*/ 59 w 122"/>
                <a:gd name="T79" fmla="*/ 101 h 177"/>
                <a:gd name="T80" fmla="*/ 53 w 122"/>
                <a:gd name="T81" fmla="*/ 106 h 177"/>
                <a:gd name="T82" fmla="*/ 50 w 122"/>
                <a:gd name="T83" fmla="*/ 115 h 177"/>
                <a:gd name="T84" fmla="*/ 37 w 122"/>
                <a:gd name="T85" fmla="*/ 125 h 177"/>
                <a:gd name="T86" fmla="*/ 26 w 122"/>
                <a:gd name="T87" fmla="*/ 135 h 177"/>
                <a:gd name="T88" fmla="*/ 21 w 122"/>
                <a:gd name="T89" fmla="*/ 139 h 177"/>
                <a:gd name="T90" fmla="*/ 13 w 122"/>
                <a:gd name="T91" fmla="*/ 145 h 177"/>
                <a:gd name="T92" fmla="*/ 4 w 122"/>
                <a:gd name="T93" fmla="*/ 150 h 177"/>
                <a:gd name="T94" fmla="*/ 8 w 122"/>
                <a:gd name="T95" fmla="*/ 153 h 177"/>
                <a:gd name="T96" fmla="*/ 2 w 122"/>
                <a:gd name="T97" fmla="*/ 155 h 177"/>
                <a:gd name="T98" fmla="*/ 4 w 122"/>
                <a:gd name="T99" fmla="*/ 160 h 177"/>
                <a:gd name="T100" fmla="*/ 7 w 122"/>
                <a:gd name="T101" fmla="*/ 163 h 177"/>
                <a:gd name="T102" fmla="*/ 6 w 122"/>
                <a:gd name="T103" fmla="*/ 172 h 177"/>
                <a:gd name="T104" fmla="*/ 26 w 122"/>
                <a:gd name="T105" fmla="*/ 172 h 177"/>
                <a:gd name="T106" fmla="*/ 63 w 122"/>
                <a:gd name="T107" fmla="*/ 5 h 177"/>
                <a:gd name="T108" fmla="*/ 72 w 122"/>
                <a:gd name="T109" fmla="*/ 11 h 177"/>
                <a:gd name="T110" fmla="*/ 87 w 122"/>
                <a:gd name="T111" fmla="*/ 16 h 177"/>
                <a:gd name="T112" fmla="*/ 99 w 122"/>
                <a:gd name="T113" fmla="*/ 5 h 177"/>
                <a:gd name="T114" fmla="*/ 91 w 122"/>
                <a:gd name="T115" fmla="*/ 6 h 177"/>
                <a:gd name="T116" fmla="*/ 72 w 122"/>
                <a:gd name="T117" fmla="*/ 0 h 177"/>
                <a:gd name="T118" fmla="*/ 80 w 122"/>
                <a:gd name="T119" fmla="*/ 33 h 177"/>
                <a:gd name="T120" fmla="*/ 76 w 122"/>
                <a:gd name="T12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7">
                  <a:moveTo>
                    <a:pt x="83" y="2"/>
                  </a:moveTo>
                  <a:cubicBezTo>
                    <a:pt x="83" y="2"/>
                    <a:pt x="83" y="3"/>
                    <a:pt x="83" y="3"/>
                  </a:cubicBezTo>
                  <a:cubicBezTo>
                    <a:pt x="85" y="4"/>
                    <a:pt x="84" y="3"/>
                    <a:pt x="83" y="2"/>
                  </a:cubicBezTo>
                  <a:close/>
                  <a:moveTo>
                    <a:pt x="54" y="5"/>
                  </a:moveTo>
                  <a:cubicBezTo>
                    <a:pt x="54" y="5"/>
                    <a:pt x="54" y="6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8"/>
                    <a:pt x="52" y="8"/>
                  </a:cubicBezTo>
                  <a:cubicBezTo>
                    <a:pt x="52" y="8"/>
                    <a:pt x="50" y="9"/>
                    <a:pt x="50" y="9"/>
                  </a:cubicBezTo>
                  <a:cubicBezTo>
                    <a:pt x="50" y="10"/>
                    <a:pt x="50" y="12"/>
                    <a:pt x="50" y="13"/>
                  </a:cubicBezTo>
                  <a:cubicBezTo>
                    <a:pt x="50" y="13"/>
                    <a:pt x="51" y="14"/>
                    <a:pt x="51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1" y="16"/>
                    <a:pt x="51" y="16"/>
                  </a:cubicBezTo>
                  <a:cubicBezTo>
                    <a:pt x="50" y="15"/>
                    <a:pt x="51" y="14"/>
                    <a:pt x="50" y="13"/>
                  </a:cubicBezTo>
                  <a:cubicBezTo>
                    <a:pt x="50" y="13"/>
                    <a:pt x="49" y="13"/>
                    <a:pt x="48" y="12"/>
                  </a:cubicBezTo>
                  <a:cubicBezTo>
                    <a:pt x="47" y="11"/>
                    <a:pt x="47" y="10"/>
                    <a:pt x="46" y="8"/>
                  </a:cubicBezTo>
                  <a:cubicBezTo>
                    <a:pt x="45" y="8"/>
                    <a:pt x="45" y="9"/>
                    <a:pt x="44" y="9"/>
                  </a:cubicBezTo>
                  <a:cubicBezTo>
                    <a:pt x="43" y="10"/>
                    <a:pt x="43" y="10"/>
                    <a:pt x="43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1"/>
                    <a:pt x="41" y="11"/>
                    <a:pt x="41" y="11"/>
                  </a:cubicBezTo>
                  <a:cubicBezTo>
                    <a:pt x="41" y="11"/>
                    <a:pt x="41" y="10"/>
                    <a:pt x="41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2" y="9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8"/>
                    <a:pt x="39" y="8"/>
                  </a:cubicBezTo>
                  <a:cubicBezTo>
                    <a:pt x="39" y="8"/>
                    <a:pt x="38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4" y="9"/>
                    <a:pt x="34" y="10"/>
                    <a:pt x="34" y="12"/>
                  </a:cubicBezTo>
                  <a:cubicBezTo>
                    <a:pt x="35" y="11"/>
                    <a:pt x="34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2"/>
                    <a:pt x="35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5" y="15"/>
                    <a:pt x="35" y="15"/>
                    <a:pt x="34" y="15"/>
                  </a:cubicBezTo>
                  <a:cubicBezTo>
                    <a:pt x="35" y="15"/>
                    <a:pt x="37" y="17"/>
                    <a:pt x="37" y="17"/>
                  </a:cubicBezTo>
                  <a:cubicBezTo>
                    <a:pt x="38" y="17"/>
                    <a:pt x="37" y="17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21"/>
                    <a:pt x="36" y="21"/>
                    <a:pt x="39" y="21"/>
                  </a:cubicBezTo>
                  <a:cubicBezTo>
                    <a:pt x="40" y="21"/>
                    <a:pt x="40" y="22"/>
                    <a:pt x="41" y="21"/>
                  </a:cubicBezTo>
                  <a:cubicBezTo>
                    <a:pt x="41" y="21"/>
                    <a:pt x="41" y="21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4" y="20"/>
                    <a:pt x="45" y="20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6" y="18"/>
                    <a:pt x="45" y="17"/>
                    <a:pt x="46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8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9"/>
                    <a:pt x="48" y="20"/>
                  </a:cubicBezTo>
                  <a:cubicBezTo>
                    <a:pt x="49" y="20"/>
                    <a:pt x="51" y="20"/>
                    <a:pt x="52" y="20"/>
                  </a:cubicBezTo>
                  <a:cubicBezTo>
                    <a:pt x="52" y="20"/>
                    <a:pt x="52" y="21"/>
                    <a:pt x="54" y="22"/>
                  </a:cubicBezTo>
                  <a:cubicBezTo>
                    <a:pt x="55" y="22"/>
                    <a:pt x="56" y="22"/>
                    <a:pt x="57" y="21"/>
                  </a:cubicBezTo>
                  <a:cubicBezTo>
                    <a:pt x="57" y="22"/>
                    <a:pt x="57" y="23"/>
                    <a:pt x="56" y="23"/>
                  </a:cubicBezTo>
                  <a:cubicBezTo>
                    <a:pt x="55" y="23"/>
                    <a:pt x="51" y="23"/>
                    <a:pt x="50" y="23"/>
                  </a:cubicBezTo>
                  <a:cubicBezTo>
                    <a:pt x="50" y="23"/>
                    <a:pt x="49" y="22"/>
                    <a:pt x="48" y="22"/>
                  </a:cubicBezTo>
                  <a:cubicBezTo>
                    <a:pt x="48" y="22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4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4"/>
                    <a:pt x="41" y="25"/>
                    <a:pt x="41" y="26"/>
                  </a:cubicBezTo>
                  <a:cubicBezTo>
                    <a:pt x="41" y="29"/>
                    <a:pt x="42" y="26"/>
                    <a:pt x="43" y="26"/>
                  </a:cubicBezTo>
                  <a:cubicBezTo>
                    <a:pt x="43" y="26"/>
                    <a:pt x="44" y="26"/>
                    <a:pt x="44" y="27"/>
                  </a:cubicBezTo>
                  <a:cubicBezTo>
                    <a:pt x="45" y="27"/>
                    <a:pt x="47" y="26"/>
                    <a:pt x="48" y="26"/>
                  </a:cubicBezTo>
                  <a:cubicBezTo>
                    <a:pt x="48" y="26"/>
                    <a:pt x="52" y="26"/>
                    <a:pt x="50" y="26"/>
                  </a:cubicBezTo>
                  <a:cubicBezTo>
                    <a:pt x="49" y="26"/>
                    <a:pt x="48" y="27"/>
                    <a:pt x="47" y="27"/>
                  </a:cubicBezTo>
                  <a:cubicBezTo>
                    <a:pt x="47" y="28"/>
                    <a:pt x="47" y="27"/>
                    <a:pt x="47" y="28"/>
                  </a:cubicBezTo>
                  <a:cubicBezTo>
                    <a:pt x="47" y="29"/>
                    <a:pt x="48" y="30"/>
                    <a:pt x="48" y="30"/>
                  </a:cubicBezTo>
                  <a:cubicBezTo>
                    <a:pt x="45" y="29"/>
                    <a:pt x="44" y="30"/>
                    <a:pt x="42" y="29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2"/>
                    <a:pt x="42" y="32"/>
                    <a:pt x="42" y="33"/>
                  </a:cubicBezTo>
                  <a:cubicBezTo>
                    <a:pt x="43" y="33"/>
                    <a:pt x="47" y="33"/>
                    <a:pt x="47" y="33"/>
                  </a:cubicBezTo>
                  <a:cubicBezTo>
                    <a:pt x="48" y="33"/>
                    <a:pt x="48" y="34"/>
                    <a:pt x="48" y="35"/>
                  </a:cubicBezTo>
                  <a:cubicBezTo>
                    <a:pt x="48" y="35"/>
                    <a:pt x="49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1" y="35"/>
                    <a:pt x="52" y="35"/>
                  </a:cubicBezTo>
                  <a:cubicBezTo>
                    <a:pt x="52" y="37"/>
                    <a:pt x="53" y="37"/>
                    <a:pt x="54" y="39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6" y="37"/>
                  </a:cubicBezTo>
                  <a:cubicBezTo>
                    <a:pt x="56" y="36"/>
                    <a:pt x="56" y="36"/>
                    <a:pt x="56" y="35"/>
                  </a:cubicBezTo>
                  <a:cubicBezTo>
                    <a:pt x="56" y="35"/>
                    <a:pt x="56" y="34"/>
                    <a:pt x="57" y="34"/>
                  </a:cubicBezTo>
                  <a:cubicBezTo>
                    <a:pt x="57" y="34"/>
                    <a:pt x="58" y="35"/>
                    <a:pt x="59" y="35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2"/>
                    <a:pt x="62" y="32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3" y="31"/>
                    <a:pt x="64" y="31"/>
                  </a:cubicBezTo>
                  <a:cubicBezTo>
                    <a:pt x="64" y="31"/>
                    <a:pt x="64" y="30"/>
                    <a:pt x="64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27"/>
                    <a:pt x="64" y="28"/>
                    <a:pt x="67" y="27"/>
                  </a:cubicBezTo>
                  <a:cubicBezTo>
                    <a:pt x="65" y="22"/>
                    <a:pt x="67" y="21"/>
                    <a:pt x="73" y="20"/>
                  </a:cubicBezTo>
                  <a:cubicBezTo>
                    <a:pt x="73" y="20"/>
                    <a:pt x="73" y="19"/>
                    <a:pt x="72" y="19"/>
                  </a:cubicBezTo>
                  <a:cubicBezTo>
                    <a:pt x="71" y="18"/>
                    <a:pt x="69" y="19"/>
                    <a:pt x="67" y="18"/>
                  </a:cubicBezTo>
                  <a:cubicBezTo>
                    <a:pt x="67" y="18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6"/>
                    <a:pt x="66" y="16"/>
                    <a:pt x="66" y="15"/>
                  </a:cubicBezTo>
                  <a:cubicBezTo>
                    <a:pt x="66" y="15"/>
                    <a:pt x="65" y="14"/>
                    <a:pt x="65" y="13"/>
                  </a:cubicBezTo>
                  <a:cubicBezTo>
                    <a:pt x="64" y="13"/>
                    <a:pt x="64" y="13"/>
                    <a:pt x="64" y="12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2" y="11"/>
                    <a:pt x="63" y="10"/>
                  </a:cubicBezTo>
                  <a:cubicBezTo>
                    <a:pt x="61" y="9"/>
                    <a:pt x="60" y="8"/>
                    <a:pt x="59" y="7"/>
                  </a:cubicBezTo>
                  <a:cubicBezTo>
                    <a:pt x="58" y="7"/>
                    <a:pt x="57" y="7"/>
                    <a:pt x="56" y="8"/>
                  </a:cubicBezTo>
                  <a:cubicBezTo>
                    <a:pt x="56" y="7"/>
                    <a:pt x="56" y="7"/>
                    <a:pt x="55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lose/>
                  <a:moveTo>
                    <a:pt x="32" y="14"/>
                  </a:moveTo>
                  <a:cubicBezTo>
                    <a:pt x="32" y="16"/>
                    <a:pt x="32" y="17"/>
                    <a:pt x="32" y="18"/>
                  </a:cubicBezTo>
                  <a:cubicBezTo>
                    <a:pt x="32" y="18"/>
                    <a:pt x="34" y="19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8"/>
                    <a:pt x="34" y="17"/>
                  </a:cubicBezTo>
                  <a:cubicBezTo>
                    <a:pt x="34" y="17"/>
                    <a:pt x="33" y="17"/>
                    <a:pt x="33" y="16"/>
                  </a:cubicBezTo>
                  <a:cubicBezTo>
                    <a:pt x="32" y="16"/>
                    <a:pt x="33" y="15"/>
                    <a:pt x="33" y="14"/>
                  </a:cubicBezTo>
                  <a:lnTo>
                    <a:pt x="32" y="14"/>
                  </a:lnTo>
                  <a:close/>
                  <a:moveTo>
                    <a:pt x="111" y="16"/>
                  </a:moveTo>
                  <a:cubicBezTo>
                    <a:pt x="110" y="17"/>
                    <a:pt x="111" y="17"/>
                    <a:pt x="110" y="18"/>
                  </a:cubicBezTo>
                  <a:cubicBezTo>
                    <a:pt x="113" y="18"/>
                    <a:pt x="114" y="18"/>
                    <a:pt x="116" y="18"/>
                  </a:cubicBezTo>
                  <a:cubicBezTo>
                    <a:pt x="116" y="18"/>
                    <a:pt x="117" y="17"/>
                    <a:pt x="117" y="17"/>
                  </a:cubicBezTo>
                  <a:cubicBezTo>
                    <a:pt x="116" y="17"/>
                    <a:pt x="116" y="17"/>
                    <a:pt x="115" y="17"/>
                  </a:cubicBezTo>
                  <a:cubicBezTo>
                    <a:pt x="115" y="17"/>
                    <a:pt x="114" y="16"/>
                    <a:pt x="111" y="16"/>
                  </a:cubicBezTo>
                  <a:close/>
                  <a:moveTo>
                    <a:pt x="104" y="19"/>
                  </a:moveTo>
                  <a:cubicBezTo>
                    <a:pt x="104" y="19"/>
                    <a:pt x="103" y="19"/>
                    <a:pt x="103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6" y="21"/>
                    <a:pt x="105" y="20"/>
                  </a:cubicBezTo>
                  <a:cubicBezTo>
                    <a:pt x="104" y="20"/>
                    <a:pt x="105" y="19"/>
                    <a:pt x="104" y="19"/>
                  </a:cubicBezTo>
                  <a:close/>
                  <a:moveTo>
                    <a:pt x="72" y="22"/>
                  </a:moveTo>
                  <a:cubicBezTo>
                    <a:pt x="72" y="22"/>
                    <a:pt x="71" y="23"/>
                    <a:pt x="71" y="23"/>
                  </a:cubicBezTo>
                  <a:cubicBezTo>
                    <a:pt x="70" y="23"/>
                    <a:pt x="70" y="23"/>
                    <a:pt x="69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2" y="24"/>
                    <a:pt x="72" y="24"/>
                    <a:pt x="73" y="26"/>
                  </a:cubicBezTo>
                  <a:cubicBezTo>
                    <a:pt x="74" y="26"/>
                    <a:pt x="76" y="26"/>
                    <a:pt x="78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79" y="23"/>
                    <a:pt x="79" y="23"/>
                  </a:cubicBezTo>
                  <a:cubicBezTo>
                    <a:pt x="78" y="22"/>
                    <a:pt x="75" y="21"/>
                    <a:pt x="72" y="22"/>
                  </a:cubicBezTo>
                  <a:close/>
                  <a:moveTo>
                    <a:pt x="97" y="77"/>
                  </a:moveTo>
                  <a:cubicBezTo>
                    <a:pt x="97" y="78"/>
                    <a:pt x="96" y="78"/>
                    <a:pt x="96" y="78"/>
                  </a:cubicBezTo>
                  <a:cubicBezTo>
                    <a:pt x="96" y="79"/>
                    <a:pt x="97" y="79"/>
                    <a:pt x="96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8" y="80"/>
                    <a:pt x="98" y="80"/>
                    <a:pt x="99" y="80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99" y="79"/>
                    <a:pt x="99" y="79"/>
                    <a:pt x="98" y="79"/>
                  </a:cubicBezTo>
                  <a:cubicBezTo>
                    <a:pt x="98" y="79"/>
                    <a:pt x="99" y="79"/>
                    <a:pt x="99" y="78"/>
                  </a:cubicBezTo>
                  <a:cubicBezTo>
                    <a:pt x="98" y="78"/>
                    <a:pt x="98" y="78"/>
                    <a:pt x="97" y="77"/>
                  </a:cubicBezTo>
                  <a:close/>
                  <a:moveTo>
                    <a:pt x="83" y="79"/>
                  </a:moveTo>
                  <a:cubicBezTo>
                    <a:pt x="82" y="79"/>
                    <a:pt x="82" y="80"/>
                    <a:pt x="82" y="80"/>
                  </a:cubicBezTo>
                  <a:cubicBezTo>
                    <a:pt x="81" y="80"/>
                    <a:pt x="80" y="80"/>
                    <a:pt x="79" y="80"/>
                  </a:cubicBezTo>
                  <a:cubicBezTo>
                    <a:pt x="79" y="81"/>
                    <a:pt x="78" y="82"/>
                    <a:pt x="79" y="83"/>
                  </a:cubicBezTo>
                  <a:cubicBezTo>
                    <a:pt x="80" y="83"/>
                    <a:pt x="81" y="81"/>
                    <a:pt x="81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5" y="78"/>
                    <a:pt x="83" y="79"/>
                  </a:cubicBezTo>
                  <a:close/>
                  <a:moveTo>
                    <a:pt x="86" y="82"/>
                  </a:moveTo>
                  <a:cubicBezTo>
                    <a:pt x="86" y="82"/>
                    <a:pt x="86" y="82"/>
                    <a:pt x="86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4"/>
                    <a:pt x="83" y="83"/>
                    <a:pt x="85" y="84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6" y="84"/>
                    <a:pt x="88" y="82"/>
                    <a:pt x="86" y="82"/>
                  </a:cubicBezTo>
                  <a:close/>
                  <a:moveTo>
                    <a:pt x="66" y="85"/>
                  </a:moveTo>
                  <a:cubicBezTo>
                    <a:pt x="66" y="86"/>
                    <a:pt x="65" y="87"/>
                    <a:pt x="66" y="87"/>
                  </a:cubicBezTo>
                  <a:cubicBezTo>
                    <a:pt x="66" y="87"/>
                    <a:pt x="67" y="88"/>
                    <a:pt x="67" y="88"/>
                  </a:cubicBezTo>
                  <a:cubicBezTo>
                    <a:pt x="68" y="87"/>
                    <a:pt x="67" y="87"/>
                    <a:pt x="68" y="87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5"/>
                    <a:pt x="67" y="85"/>
                    <a:pt x="66" y="85"/>
                  </a:cubicBezTo>
                  <a:close/>
                  <a:moveTo>
                    <a:pt x="65" y="88"/>
                  </a:moveTo>
                  <a:cubicBezTo>
                    <a:pt x="64" y="88"/>
                    <a:pt x="64" y="88"/>
                    <a:pt x="63" y="88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3" y="88"/>
                    <a:pt x="63" y="90"/>
                    <a:pt x="63" y="90"/>
                  </a:cubicBezTo>
                  <a:cubicBezTo>
                    <a:pt x="63" y="90"/>
                    <a:pt x="64" y="90"/>
                    <a:pt x="64" y="91"/>
                  </a:cubicBezTo>
                  <a:cubicBezTo>
                    <a:pt x="66" y="89"/>
                    <a:pt x="65" y="90"/>
                    <a:pt x="66" y="88"/>
                  </a:cubicBezTo>
                  <a:cubicBezTo>
                    <a:pt x="66" y="88"/>
                    <a:pt x="65" y="88"/>
                    <a:pt x="65" y="88"/>
                  </a:cubicBezTo>
                  <a:close/>
                  <a:moveTo>
                    <a:pt x="61" y="91"/>
                  </a:moveTo>
                  <a:cubicBezTo>
                    <a:pt x="58" y="93"/>
                    <a:pt x="58" y="94"/>
                    <a:pt x="58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9" y="97"/>
                    <a:pt x="59" y="96"/>
                    <a:pt x="59" y="96"/>
                  </a:cubicBezTo>
                  <a:cubicBezTo>
                    <a:pt x="60" y="95"/>
                    <a:pt x="60" y="96"/>
                    <a:pt x="60" y="96"/>
                  </a:cubicBezTo>
                  <a:cubicBezTo>
                    <a:pt x="61" y="95"/>
                    <a:pt x="62" y="94"/>
                    <a:pt x="62" y="91"/>
                  </a:cubicBezTo>
                  <a:lnTo>
                    <a:pt x="61" y="91"/>
                  </a:lnTo>
                  <a:close/>
                  <a:moveTo>
                    <a:pt x="52" y="97"/>
                  </a:moveTo>
                  <a:cubicBezTo>
                    <a:pt x="51" y="99"/>
                    <a:pt x="50" y="100"/>
                    <a:pt x="49" y="102"/>
                  </a:cubicBezTo>
                  <a:cubicBezTo>
                    <a:pt x="50" y="102"/>
                    <a:pt x="50" y="102"/>
                    <a:pt x="51" y="102"/>
                  </a:cubicBezTo>
                  <a:cubicBezTo>
                    <a:pt x="51" y="102"/>
                    <a:pt x="51" y="103"/>
                    <a:pt x="51" y="103"/>
                  </a:cubicBezTo>
                  <a:cubicBezTo>
                    <a:pt x="51" y="103"/>
                    <a:pt x="51" y="103"/>
                    <a:pt x="52" y="103"/>
                  </a:cubicBezTo>
                  <a:cubicBezTo>
                    <a:pt x="52" y="103"/>
                    <a:pt x="52" y="102"/>
                    <a:pt x="52" y="102"/>
                  </a:cubicBezTo>
                  <a:cubicBezTo>
                    <a:pt x="52" y="102"/>
                    <a:pt x="53" y="102"/>
                    <a:pt x="52" y="102"/>
                  </a:cubicBezTo>
                  <a:cubicBezTo>
                    <a:pt x="54" y="101"/>
                    <a:pt x="55" y="101"/>
                    <a:pt x="56" y="99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5" y="98"/>
                    <a:pt x="55" y="98"/>
                    <a:pt x="54" y="98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53" y="98"/>
                    <a:pt x="53" y="99"/>
                  </a:cubicBezTo>
                  <a:cubicBezTo>
                    <a:pt x="53" y="98"/>
                    <a:pt x="53" y="97"/>
                    <a:pt x="53" y="97"/>
                  </a:cubicBezTo>
                  <a:lnTo>
                    <a:pt x="52" y="97"/>
                  </a:lnTo>
                  <a:close/>
                  <a:moveTo>
                    <a:pt x="89" y="79"/>
                  </a:moveTo>
                  <a:cubicBezTo>
                    <a:pt x="89" y="79"/>
                    <a:pt x="89" y="80"/>
                    <a:pt x="89" y="80"/>
                  </a:cubicBezTo>
                  <a:cubicBezTo>
                    <a:pt x="90" y="81"/>
                    <a:pt x="90" y="79"/>
                    <a:pt x="90" y="79"/>
                  </a:cubicBezTo>
                  <a:lnTo>
                    <a:pt x="89" y="79"/>
                  </a:lnTo>
                  <a:close/>
                  <a:moveTo>
                    <a:pt x="69" y="83"/>
                  </a:moveTo>
                  <a:cubicBezTo>
                    <a:pt x="70" y="84"/>
                    <a:pt x="70" y="84"/>
                    <a:pt x="70" y="85"/>
                  </a:cubicBezTo>
                  <a:cubicBezTo>
                    <a:pt x="73" y="85"/>
                    <a:pt x="69" y="83"/>
                    <a:pt x="69" y="83"/>
                  </a:cubicBezTo>
                  <a:close/>
                  <a:moveTo>
                    <a:pt x="81" y="83"/>
                  </a:moveTo>
                  <a:cubicBezTo>
                    <a:pt x="79" y="83"/>
                    <a:pt x="83" y="84"/>
                    <a:pt x="83" y="84"/>
                  </a:cubicBezTo>
                  <a:cubicBezTo>
                    <a:pt x="82" y="84"/>
                    <a:pt x="83" y="83"/>
                    <a:pt x="81" y="83"/>
                  </a:cubicBezTo>
                  <a:close/>
                  <a:moveTo>
                    <a:pt x="73" y="84"/>
                  </a:move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5"/>
                    <a:pt x="73" y="85"/>
                  </a:cubicBezTo>
                  <a:cubicBezTo>
                    <a:pt x="73" y="85"/>
                    <a:pt x="74" y="83"/>
                    <a:pt x="73" y="84"/>
                  </a:cubicBezTo>
                  <a:close/>
                  <a:moveTo>
                    <a:pt x="56" y="94"/>
                  </a:moveTo>
                  <a:cubicBezTo>
                    <a:pt x="55" y="96"/>
                    <a:pt x="55" y="96"/>
                    <a:pt x="57" y="95"/>
                  </a:cubicBezTo>
                  <a:cubicBezTo>
                    <a:pt x="57" y="95"/>
                    <a:pt x="57" y="93"/>
                    <a:pt x="56" y="94"/>
                  </a:cubicBezTo>
                  <a:close/>
                  <a:moveTo>
                    <a:pt x="49" y="98"/>
                  </a:moveTo>
                  <a:cubicBezTo>
                    <a:pt x="49" y="98"/>
                    <a:pt x="48" y="98"/>
                    <a:pt x="48" y="99"/>
                  </a:cubicBezTo>
                  <a:cubicBezTo>
                    <a:pt x="47" y="99"/>
                    <a:pt x="49" y="99"/>
                    <a:pt x="50" y="99"/>
                  </a:cubicBezTo>
                  <a:cubicBezTo>
                    <a:pt x="50" y="98"/>
                    <a:pt x="50" y="97"/>
                    <a:pt x="49" y="98"/>
                  </a:cubicBezTo>
                  <a:close/>
                  <a:moveTo>
                    <a:pt x="48" y="101"/>
                  </a:moveTo>
                  <a:cubicBezTo>
                    <a:pt x="47" y="101"/>
                    <a:pt x="46" y="103"/>
                    <a:pt x="46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4"/>
                    <a:pt x="45" y="104"/>
                    <a:pt x="46" y="104"/>
                  </a:cubicBezTo>
                  <a:cubicBezTo>
                    <a:pt x="47" y="104"/>
                    <a:pt x="48" y="102"/>
                    <a:pt x="48" y="102"/>
                  </a:cubicBezTo>
                  <a:cubicBezTo>
                    <a:pt x="48" y="102"/>
                    <a:pt x="48" y="101"/>
                    <a:pt x="48" y="101"/>
                  </a:cubicBezTo>
                  <a:close/>
                  <a:moveTo>
                    <a:pt x="42" y="103"/>
                  </a:moveTo>
                  <a:cubicBezTo>
                    <a:pt x="42" y="104"/>
                    <a:pt x="42" y="104"/>
                    <a:pt x="42" y="104"/>
                  </a:cubicBezTo>
                  <a:cubicBezTo>
                    <a:pt x="41" y="104"/>
                    <a:pt x="43" y="105"/>
                    <a:pt x="44" y="105"/>
                  </a:cubicBezTo>
                  <a:cubicBezTo>
                    <a:pt x="44" y="105"/>
                    <a:pt x="44" y="104"/>
                    <a:pt x="44" y="104"/>
                  </a:cubicBezTo>
                  <a:lnTo>
                    <a:pt x="42" y="103"/>
                  </a:lnTo>
                  <a:close/>
                  <a:moveTo>
                    <a:pt x="46" y="120"/>
                  </a:moveTo>
                  <a:cubicBezTo>
                    <a:pt x="48" y="120"/>
                    <a:pt x="46" y="121"/>
                    <a:pt x="46" y="121"/>
                  </a:cubicBezTo>
                  <a:cubicBezTo>
                    <a:pt x="46" y="120"/>
                    <a:pt x="46" y="120"/>
                    <a:pt x="46" y="120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1"/>
                    <a:pt x="43" y="121"/>
                  </a:cubicBezTo>
                  <a:cubicBezTo>
                    <a:pt x="43" y="121"/>
                    <a:pt x="43" y="120"/>
                    <a:pt x="42" y="120"/>
                  </a:cubicBezTo>
                  <a:close/>
                  <a:moveTo>
                    <a:pt x="21" y="135"/>
                  </a:moveTo>
                  <a:cubicBezTo>
                    <a:pt x="20" y="135"/>
                    <a:pt x="17" y="137"/>
                    <a:pt x="20" y="137"/>
                  </a:cubicBezTo>
                  <a:cubicBezTo>
                    <a:pt x="20" y="136"/>
                    <a:pt x="22" y="135"/>
                    <a:pt x="21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6" y="141"/>
                    <a:pt x="15" y="140"/>
                    <a:pt x="15" y="140"/>
                  </a:cubicBezTo>
                  <a:close/>
                  <a:moveTo>
                    <a:pt x="19" y="141"/>
                  </a:moveTo>
                  <a:cubicBezTo>
                    <a:pt x="20" y="141"/>
                    <a:pt x="20" y="142"/>
                    <a:pt x="19" y="141"/>
                  </a:cubicBezTo>
                  <a:cubicBezTo>
                    <a:pt x="19" y="141"/>
                    <a:pt x="18" y="141"/>
                    <a:pt x="19" y="141"/>
                  </a:cubicBezTo>
                  <a:close/>
                  <a:moveTo>
                    <a:pt x="12" y="147"/>
                  </a:moveTo>
                  <a:cubicBezTo>
                    <a:pt x="12" y="148"/>
                    <a:pt x="13" y="147"/>
                    <a:pt x="13" y="147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8"/>
                    <a:pt x="12" y="147"/>
                    <a:pt x="12" y="147"/>
                  </a:cubicBezTo>
                  <a:close/>
                  <a:moveTo>
                    <a:pt x="5" y="162"/>
                  </a:moveTo>
                  <a:cubicBezTo>
                    <a:pt x="5" y="162"/>
                    <a:pt x="5" y="163"/>
                    <a:pt x="5" y="163"/>
                  </a:cubicBezTo>
                  <a:cubicBezTo>
                    <a:pt x="6" y="163"/>
                    <a:pt x="6" y="162"/>
                    <a:pt x="5" y="162"/>
                  </a:cubicBezTo>
                  <a:close/>
                  <a:moveTo>
                    <a:pt x="3" y="163"/>
                  </a:moveTo>
                  <a:cubicBezTo>
                    <a:pt x="3" y="164"/>
                    <a:pt x="3" y="164"/>
                    <a:pt x="3" y="164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3" y="164"/>
                    <a:pt x="4" y="163"/>
                    <a:pt x="3" y="163"/>
                  </a:cubicBezTo>
                  <a:close/>
                  <a:moveTo>
                    <a:pt x="3" y="164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4" y="164"/>
                    <a:pt x="3" y="164"/>
                  </a:cubicBezTo>
                  <a:close/>
                  <a:moveTo>
                    <a:pt x="31" y="171"/>
                  </a:moveTo>
                  <a:cubicBezTo>
                    <a:pt x="31" y="171"/>
                    <a:pt x="31" y="171"/>
                    <a:pt x="32" y="171"/>
                  </a:cubicBezTo>
                  <a:cubicBezTo>
                    <a:pt x="33" y="171"/>
                    <a:pt x="33" y="169"/>
                    <a:pt x="33" y="168"/>
                  </a:cubicBezTo>
                  <a:cubicBezTo>
                    <a:pt x="33" y="167"/>
                    <a:pt x="32" y="167"/>
                    <a:pt x="32" y="166"/>
                  </a:cubicBezTo>
                  <a:cubicBezTo>
                    <a:pt x="32" y="165"/>
                    <a:pt x="31" y="165"/>
                    <a:pt x="33" y="165"/>
                  </a:cubicBezTo>
                  <a:cubicBezTo>
                    <a:pt x="34" y="164"/>
                    <a:pt x="33" y="163"/>
                    <a:pt x="34" y="163"/>
                  </a:cubicBezTo>
                  <a:cubicBezTo>
                    <a:pt x="35" y="162"/>
                    <a:pt x="35" y="162"/>
                    <a:pt x="34" y="161"/>
                  </a:cubicBezTo>
                  <a:cubicBezTo>
                    <a:pt x="33" y="160"/>
                    <a:pt x="34" y="159"/>
                    <a:pt x="34" y="158"/>
                  </a:cubicBezTo>
                  <a:cubicBezTo>
                    <a:pt x="34" y="157"/>
                    <a:pt x="34" y="156"/>
                    <a:pt x="34" y="156"/>
                  </a:cubicBezTo>
                  <a:cubicBezTo>
                    <a:pt x="34" y="156"/>
                    <a:pt x="35" y="156"/>
                    <a:pt x="36" y="155"/>
                  </a:cubicBezTo>
                  <a:cubicBezTo>
                    <a:pt x="37" y="155"/>
                    <a:pt x="36" y="154"/>
                    <a:pt x="36" y="152"/>
                  </a:cubicBezTo>
                  <a:cubicBezTo>
                    <a:pt x="36" y="151"/>
                    <a:pt x="36" y="150"/>
                    <a:pt x="35" y="150"/>
                  </a:cubicBezTo>
                  <a:cubicBezTo>
                    <a:pt x="34" y="150"/>
                    <a:pt x="34" y="149"/>
                    <a:pt x="35" y="148"/>
                  </a:cubicBezTo>
                  <a:cubicBezTo>
                    <a:pt x="35" y="147"/>
                    <a:pt x="35" y="146"/>
                    <a:pt x="35" y="144"/>
                  </a:cubicBezTo>
                  <a:cubicBezTo>
                    <a:pt x="35" y="143"/>
                    <a:pt x="35" y="142"/>
                    <a:pt x="35" y="141"/>
                  </a:cubicBezTo>
                  <a:cubicBezTo>
                    <a:pt x="35" y="140"/>
                    <a:pt x="35" y="139"/>
                    <a:pt x="35" y="138"/>
                  </a:cubicBezTo>
                  <a:cubicBezTo>
                    <a:pt x="34" y="137"/>
                    <a:pt x="37" y="136"/>
                    <a:pt x="37" y="135"/>
                  </a:cubicBezTo>
                  <a:cubicBezTo>
                    <a:pt x="37" y="134"/>
                    <a:pt x="39" y="132"/>
                    <a:pt x="39" y="131"/>
                  </a:cubicBezTo>
                  <a:cubicBezTo>
                    <a:pt x="39" y="130"/>
                    <a:pt x="42" y="129"/>
                    <a:pt x="43" y="129"/>
                  </a:cubicBezTo>
                  <a:cubicBezTo>
                    <a:pt x="44" y="128"/>
                    <a:pt x="45" y="130"/>
                    <a:pt x="46" y="131"/>
                  </a:cubicBezTo>
                  <a:cubicBezTo>
                    <a:pt x="47" y="131"/>
                    <a:pt x="47" y="130"/>
                    <a:pt x="48" y="128"/>
                  </a:cubicBezTo>
                  <a:cubicBezTo>
                    <a:pt x="48" y="127"/>
                    <a:pt x="47" y="125"/>
                    <a:pt x="47" y="124"/>
                  </a:cubicBezTo>
                  <a:cubicBezTo>
                    <a:pt x="47" y="123"/>
                    <a:pt x="49" y="123"/>
                    <a:pt x="50" y="122"/>
                  </a:cubicBezTo>
                  <a:cubicBezTo>
                    <a:pt x="51" y="121"/>
                    <a:pt x="53" y="117"/>
                    <a:pt x="53" y="117"/>
                  </a:cubicBezTo>
                  <a:cubicBezTo>
                    <a:pt x="53" y="116"/>
                    <a:pt x="53" y="113"/>
                    <a:pt x="54" y="113"/>
                  </a:cubicBezTo>
                  <a:cubicBezTo>
                    <a:pt x="55" y="113"/>
                    <a:pt x="56" y="114"/>
                    <a:pt x="56" y="113"/>
                  </a:cubicBezTo>
                  <a:cubicBezTo>
                    <a:pt x="56" y="112"/>
                    <a:pt x="57" y="111"/>
                    <a:pt x="58" y="111"/>
                  </a:cubicBezTo>
                  <a:cubicBezTo>
                    <a:pt x="59" y="110"/>
                    <a:pt x="59" y="110"/>
                    <a:pt x="59" y="109"/>
                  </a:cubicBezTo>
                  <a:cubicBezTo>
                    <a:pt x="59" y="108"/>
                    <a:pt x="60" y="106"/>
                    <a:pt x="60" y="105"/>
                  </a:cubicBezTo>
                  <a:cubicBezTo>
                    <a:pt x="61" y="104"/>
                    <a:pt x="62" y="104"/>
                    <a:pt x="62" y="104"/>
                  </a:cubicBezTo>
                  <a:cubicBezTo>
                    <a:pt x="62" y="104"/>
                    <a:pt x="67" y="107"/>
                    <a:pt x="65" y="106"/>
                  </a:cubicBezTo>
                  <a:cubicBezTo>
                    <a:pt x="65" y="105"/>
                    <a:pt x="66" y="105"/>
                    <a:pt x="66" y="104"/>
                  </a:cubicBezTo>
                  <a:cubicBezTo>
                    <a:pt x="65" y="103"/>
                    <a:pt x="67" y="103"/>
                    <a:pt x="67" y="103"/>
                  </a:cubicBezTo>
                  <a:cubicBezTo>
                    <a:pt x="67" y="102"/>
                    <a:pt x="69" y="103"/>
                    <a:pt x="70" y="103"/>
                  </a:cubicBezTo>
                  <a:cubicBezTo>
                    <a:pt x="71" y="103"/>
                    <a:pt x="72" y="101"/>
                    <a:pt x="72" y="101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4"/>
                    <a:pt x="78" y="95"/>
                    <a:pt x="78" y="95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7" y="99"/>
                    <a:pt x="88" y="99"/>
                  </a:cubicBezTo>
                  <a:cubicBezTo>
                    <a:pt x="91" y="100"/>
                    <a:pt x="89" y="99"/>
                    <a:pt x="90" y="99"/>
                  </a:cubicBezTo>
                  <a:cubicBezTo>
                    <a:pt x="92" y="99"/>
                    <a:pt x="92" y="100"/>
                    <a:pt x="92" y="100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5" y="101"/>
                    <a:pt x="94" y="101"/>
                    <a:pt x="95" y="100"/>
                  </a:cubicBezTo>
                  <a:cubicBezTo>
                    <a:pt x="96" y="99"/>
                    <a:pt x="97" y="99"/>
                    <a:pt x="98" y="97"/>
                  </a:cubicBezTo>
                  <a:cubicBezTo>
                    <a:pt x="98" y="96"/>
                    <a:pt x="97" y="96"/>
                    <a:pt x="97" y="95"/>
                  </a:cubicBezTo>
                  <a:cubicBezTo>
                    <a:pt x="97" y="94"/>
                    <a:pt x="98" y="94"/>
                    <a:pt x="98" y="93"/>
                  </a:cubicBezTo>
                  <a:cubicBezTo>
                    <a:pt x="98" y="92"/>
                    <a:pt x="99" y="92"/>
                    <a:pt x="100" y="92"/>
                  </a:cubicBezTo>
                  <a:cubicBezTo>
                    <a:pt x="101" y="91"/>
                    <a:pt x="102" y="90"/>
                    <a:pt x="102" y="90"/>
                  </a:cubicBezTo>
                  <a:cubicBezTo>
                    <a:pt x="102" y="90"/>
                    <a:pt x="104" y="90"/>
                    <a:pt x="105" y="90"/>
                  </a:cubicBezTo>
                  <a:cubicBezTo>
                    <a:pt x="106" y="91"/>
                    <a:pt x="108" y="88"/>
                    <a:pt x="108" y="88"/>
                  </a:cubicBezTo>
                  <a:cubicBezTo>
                    <a:pt x="108" y="88"/>
                    <a:pt x="110" y="92"/>
                    <a:pt x="111" y="92"/>
                  </a:cubicBezTo>
                  <a:cubicBezTo>
                    <a:pt x="112" y="93"/>
                    <a:pt x="113" y="93"/>
                    <a:pt x="114" y="94"/>
                  </a:cubicBezTo>
                  <a:cubicBezTo>
                    <a:pt x="115" y="95"/>
                    <a:pt x="116" y="94"/>
                    <a:pt x="116" y="94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7"/>
                    <a:pt x="117" y="96"/>
                  </a:cubicBezTo>
                  <a:cubicBezTo>
                    <a:pt x="118" y="95"/>
                    <a:pt x="118" y="94"/>
                    <a:pt x="118" y="93"/>
                  </a:cubicBezTo>
                  <a:cubicBezTo>
                    <a:pt x="118" y="92"/>
                    <a:pt x="117" y="91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22" y="89"/>
                    <a:pt x="122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0" y="88"/>
                    <a:pt x="120" y="88"/>
                  </a:cubicBezTo>
                  <a:cubicBezTo>
                    <a:pt x="119" y="89"/>
                    <a:pt x="119" y="89"/>
                    <a:pt x="119" y="90"/>
                  </a:cubicBezTo>
                  <a:cubicBezTo>
                    <a:pt x="118" y="89"/>
                    <a:pt x="118" y="89"/>
                    <a:pt x="117" y="89"/>
                  </a:cubicBez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0"/>
                    <a:pt x="115" y="89"/>
                    <a:pt x="115" y="89"/>
                  </a:cubicBezTo>
                  <a:cubicBezTo>
                    <a:pt x="115" y="89"/>
                    <a:pt x="115" y="88"/>
                    <a:pt x="114" y="88"/>
                  </a:cubicBezTo>
                  <a:cubicBezTo>
                    <a:pt x="116" y="88"/>
                    <a:pt x="117" y="88"/>
                    <a:pt x="118" y="87"/>
                  </a:cubicBezTo>
                  <a:cubicBezTo>
                    <a:pt x="118" y="87"/>
                    <a:pt x="118" y="86"/>
                    <a:pt x="119" y="86"/>
                  </a:cubicBezTo>
                  <a:cubicBezTo>
                    <a:pt x="120" y="86"/>
                    <a:pt x="121" y="86"/>
                    <a:pt x="122" y="86"/>
                  </a:cubicBezTo>
                  <a:cubicBezTo>
                    <a:pt x="120" y="84"/>
                    <a:pt x="121" y="84"/>
                    <a:pt x="118" y="84"/>
                  </a:cubicBezTo>
                  <a:cubicBezTo>
                    <a:pt x="119" y="81"/>
                    <a:pt x="118" y="81"/>
                    <a:pt x="116" y="83"/>
                  </a:cubicBezTo>
                  <a:cubicBezTo>
                    <a:pt x="116" y="82"/>
                    <a:pt x="115" y="80"/>
                    <a:pt x="115" y="80"/>
                  </a:cubicBezTo>
                  <a:cubicBezTo>
                    <a:pt x="114" y="80"/>
                    <a:pt x="114" y="80"/>
                    <a:pt x="113" y="80"/>
                  </a:cubicBezTo>
                  <a:cubicBezTo>
                    <a:pt x="112" y="82"/>
                    <a:pt x="112" y="81"/>
                    <a:pt x="113" y="83"/>
                  </a:cubicBezTo>
                  <a:cubicBezTo>
                    <a:pt x="113" y="84"/>
                    <a:pt x="112" y="84"/>
                    <a:pt x="111" y="84"/>
                  </a:cubicBezTo>
                  <a:cubicBezTo>
                    <a:pt x="110" y="83"/>
                    <a:pt x="113" y="81"/>
                    <a:pt x="111" y="81"/>
                  </a:cubicBezTo>
                  <a:cubicBezTo>
                    <a:pt x="111" y="81"/>
                    <a:pt x="111" y="82"/>
                    <a:pt x="110" y="82"/>
                  </a:cubicBezTo>
                  <a:cubicBezTo>
                    <a:pt x="111" y="82"/>
                    <a:pt x="110" y="82"/>
                    <a:pt x="110" y="82"/>
                  </a:cubicBezTo>
                  <a:cubicBezTo>
                    <a:pt x="110" y="82"/>
                    <a:pt x="110" y="81"/>
                    <a:pt x="109" y="81"/>
                  </a:cubicBezTo>
                  <a:cubicBezTo>
                    <a:pt x="110" y="80"/>
                    <a:pt x="112" y="80"/>
                    <a:pt x="111" y="79"/>
                  </a:cubicBezTo>
                  <a:cubicBezTo>
                    <a:pt x="111" y="79"/>
                    <a:pt x="111" y="78"/>
                    <a:pt x="111" y="78"/>
                  </a:cubicBezTo>
                  <a:cubicBezTo>
                    <a:pt x="111" y="78"/>
                    <a:pt x="109" y="78"/>
                    <a:pt x="109" y="78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8" y="77"/>
                    <a:pt x="108" y="78"/>
                    <a:pt x="107" y="77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7" y="79"/>
                    <a:pt x="106" y="79"/>
                    <a:pt x="106" y="79"/>
                  </a:cubicBezTo>
                  <a:cubicBezTo>
                    <a:pt x="106" y="79"/>
                    <a:pt x="106" y="80"/>
                    <a:pt x="106" y="80"/>
                  </a:cubicBezTo>
                  <a:cubicBezTo>
                    <a:pt x="106" y="81"/>
                    <a:pt x="106" y="81"/>
                    <a:pt x="107" y="81"/>
                  </a:cubicBezTo>
                  <a:cubicBezTo>
                    <a:pt x="106" y="81"/>
                    <a:pt x="105" y="82"/>
                    <a:pt x="105" y="82"/>
                  </a:cubicBezTo>
                  <a:cubicBezTo>
                    <a:pt x="104" y="83"/>
                    <a:pt x="105" y="83"/>
                    <a:pt x="104" y="84"/>
                  </a:cubicBezTo>
                  <a:cubicBezTo>
                    <a:pt x="104" y="84"/>
                    <a:pt x="102" y="85"/>
                    <a:pt x="102" y="85"/>
                  </a:cubicBezTo>
                  <a:cubicBezTo>
                    <a:pt x="102" y="85"/>
                    <a:pt x="102" y="86"/>
                    <a:pt x="102" y="86"/>
                  </a:cubicBezTo>
                  <a:cubicBezTo>
                    <a:pt x="102" y="86"/>
                    <a:pt x="102" y="84"/>
                    <a:pt x="102" y="84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86"/>
                    <a:pt x="103" y="84"/>
                    <a:pt x="103" y="84"/>
                  </a:cubicBezTo>
                  <a:cubicBezTo>
                    <a:pt x="103" y="83"/>
                    <a:pt x="102" y="83"/>
                    <a:pt x="102" y="82"/>
                  </a:cubicBezTo>
                  <a:cubicBezTo>
                    <a:pt x="102" y="82"/>
                    <a:pt x="103" y="81"/>
                    <a:pt x="103" y="81"/>
                  </a:cubicBezTo>
                  <a:cubicBezTo>
                    <a:pt x="104" y="80"/>
                    <a:pt x="103" y="81"/>
                    <a:pt x="103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2" y="80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2"/>
                    <a:pt x="101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0" y="83"/>
                    <a:pt x="100" y="84"/>
                    <a:pt x="99" y="85"/>
                  </a:cubicBezTo>
                  <a:cubicBezTo>
                    <a:pt x="99" y="85"/>
                    <a:pt x="98" y="86"/>
                    <a:pt x="97" y="86"/>
                  </a:cubicBezTo>
                  <a:cubicBezTo>
                    <a:pt x="97" y="87"/>
                    <a:pt x="97" y="87"/>
                    <a:pt x="97" y="88"/>
                  </a:cubicBezTo>
                  <a:cubicBezTo>
                    <a:pt x="97" y="88"/>
                    <a:pt x="96" y="89"/>
                    <a:pt x="96" y="89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5" y="88"/>
                    <a:pt x="96" y="86"/>
                    <a:pt x="96" y="85"/>
                  </a:cubicBezTo>
                  <a:cubicBezTo>
                    <a:pt x="96" y="85"/>
                    <a:pt x="98" y="85"/>
                    <a:pt x="98" y="84"/>
                  </a:cubicBezTo>
                  <a:cubicBezTo>
                    <a:pt x="98" y="84"/>
                    <a:pt x="98" y="82"/>
                    <a:pt x="98" y="82"/>
                  </a:cubicBezTo>
                  <a:cubicBezTo>
                    <a:pt x="98" y="82"/>
                    <a:pt x="98" y="82"/>
                    <a:pt x="97" y="82"/>
                  </a:cubicBezTo>
                  <a:cubicBezTo>
                    <a:pt x="97" y="82"/>
                    <a:pt x="97" y="81"/>
                    <a:pt x="97" y="81"/>
                  </a:cubicBezTo>
                  <a:cubicBezTo>
                    <a:pt x="96" y="81"/>
                    <a:pt x="96" y="82"/>
                    <a:pt x="96" y="82"/>
                  </a:cubicBezTo>
                  <a:cubicBezTo>
                    <a:pt x="95" y="82"/>
                    <a:pt x="94" y="81"/>
                    <a:pt x="93" y="80"/>
                  </a:cubicBezTo>
                  <a:cubicBezTo>
                    <a:pt x="93" y="80"/>
                    <a:pt x="93" y="81"/>
                    <a:pt x="92" y="81"/>
                  </a:cubicBezTo>
                  <a:cubicBezTo>
                    <a:pt x="93" y="82"/>
                    <a:pt x="93" y="82"/>
                    <a:pt x="93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4"/>
                    <a:pt x="93" y="84"/>
                  </a:cubicBezTo>
                  <a:cubicBezTo>
                    <a:pt x="93" y="84"/>
                    <a:pt x="92" y="84"/>
                    <a:pt x="91" y="84"/>
                  </a:cubicBezTo>
                  <a:cubicBezTo>
                    <a:pt x="91" y="84"/>
                    <a:pt x="91" y="82"/>
                    <a:pt x="91" y="82"/>
                  </a:cubicBezTo>
                  <a:cubicBezTo>
                    <a:pt x="91" y="82"/>
                    <a:pt x="90" y="82"/>
                    <a:pt x="90" y="82"/>
                  </a:cubicBezTo>
                  <a:cubicBezTo>
                    <a:pt x="89" y="83"/>
                    <a:pt x="90" y="83"/>
                    <a:pt x="90" y="83"/>
                  </a:cubicBezTo>
                  <a:cubicBezTo>
                    <a:pt x="90" y="84"/>
                    <a:pt x="88" y="86"/>
                    <a:pt x="87" y="86"/>
                  </a:cubicBezTo>
                  <a:cubicBezTo>
                    <a:pt x="87" y="86"/>
                    <a:pt x="86" y="86"/>
                    <a:pt x="86" y="86"/>
                  </a:cubicBezTo>
                  <a:cubicBezTo>
                    <a:pt x="86" y="86"/>
                    <a:pt x="86" y="87"/>
                    <a:pt x="85" y="87"/>
                  </a:cubicBezTo>
                  <a:cubicBezTo>
                    <a:pt x="84" y="87"/>
                    <a:pt x="83" y="87"/>
                    <a:pt x="82" y="86"/>
                  </a:cubicBezTo>
                  <a:cubicBezTo>
                    <a:pt x="82" y="86"/>
                    <a:pt x="82" y="85"/>
                    <a:pt x="82" y="85"/>
                  </a:cubicBezTo>
                  <a:cubicBezTo>
                    <a:pt x="82" y="84"/>
                    <a:pt x="81" y="85"/>
                    <a:pt x="80" y="85"/>
                  </a:cubicBezTo>
                  <a:cubicBezTo>
                    <a:pt x="80" y="85"/>
                    <a:pt x="80" y="84"/>
                    <a:pt x="79" y="84"/>
                  </a:cubicBezTo>
                  <a:cubicBezTo>
                    <a:pt x="78" y="84"/>
                    <a:pt x="78" y="84"/>
                    <a:pt x="78" y="85"/>
                  </a:cubicBezTo>
                  <a:cubicBezTo>
                    <a:pt x="78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8" y="87"/>
                    <a:pt x="79" y="85"/>
                    <a:pt x="79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1" y="88"/>
                    <a:pt x="80" y="89"/>
                    <a:pt x="79" y="89"/>
                  </a:cubicBezTo>
                  <a:cubicBezTo>
                    <a:pt x="79" y="89"/>
                    <a:pt x="78" y="88"/>
                    <a:pt x="78" y="87"/>
                  </a:cubicBezTo>
                  <a:cubicBezTo>
                    <a:pt x="77" y="87"/>
                    <a:pt x="77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7" y="88"/>
                    <a:pt x="77" y="89"/>
                    <a:pt x="77" y="89"/>
                  </a:cubicBezTo>
                  <a:cubicBezTo>
                    <a:pt x="77" y="88"/>
                    <a:pt x="77" y="90"/>
                    <a:pt x="76" y="90"/>
                  </a:cubicBezTo>
                  <a:cubicBezTo>
                    <a:pt x="76" y="90"/>
                    <a:pt x="76" y="90"/>
                    <a:pt x="75" y="90"/>
                  </a:cubicBezTo>
                  <a:cubicBezTo>
                    <a:pt x="75" y="90"/>
                    <a:pt x="75" y="87"/>
                    <a:pt x="75" y="87"/>
                  </a:cubicBezTo>
                  <a:cubicBezTo>
                    <a:pt x="75" y="87"/>
                    <a:pt x="74" y="88"/>
                    <a:pt x="75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9"/>
                    <a:pt x="74" y="89"/>
                  </a:cubicBezTo>
                  <a:cubicBezTo>
                    <a:pt x="74" y="89"/>
                    <a:pt x="73" y="90"/>
                    <a:pt x="73" y="90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3" y="91"/>
                    <a:pt x="73" y="88"/>
                    <a:pt x="73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1" y="89"/>
                    <a:pt x="70" y="90"/>
                    <a:pt x="69" y="91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8" y="89"/>
                    <a:pt x="68" y="89"/>
                    <a:pt x="67" y="89"/>
                  </a:cubicBezTo>
                  <a:cubicBezTo>
                    <a:pt x="67" y="90"/>
                    <a:pt x="66" y="90"/>
                    <a:pt x="66" y="91"/>
                  </a:cubicBezTo>
                  <a:cubicBezTo>
                    <a:pt x="66" y="92"/>
                    <a:pt x="67" y="92"/>
                    <a:pt x="67" y="92"/>
                  </a:cubicBezTo>
                  <a:cubicBezTo>
                    <a:pt x="67" y="92"/>
                    <a:pt x="68" y="94"/>
                    <a:pt x="67" y="94"/>
                  </a:cubicBezTo>
                  <a:cubicBezTo>
                    <a:pt x="67" y="93"/>
                    <a:pt x="67" y="93"/>
                    <a:pt x="66" y="92"/>
                  </a:cubicBezTo>
                  <a:cubicBezTo>
                    <a:pt x="64" y="91"/>
                    <a:pt x="65" y="93"/>
                    <a:pt x="66" y="93"/>
                  </a:cubicBezTo>
                  <a:cubicBezTo>
                    <a:pt x="67" y="93"/>
                    <a:pt x="65" y="94"/>
                    <a:pt x="65" y="94"/>
                  </a:cubicBezTo>
                  <a:cubicBezTo>
                    <a:pt x="65" y="94"/>
                    <a:pt x="64" y="94"/>
                    <a:pt x="65" y="94"/>
                  </a:cubicBezTo>
                  <a:cubicBezTo>
                    <a:pt x="65" y="94"/>
                    <a:pt x="64" y="94"/>
                    <a:pt x="64" y="94"/>
                  </a:cubicBezTo>
                  <a:cubicBezTo>
                    <a:pt x="64" y="93"/>
                    <a:pt x="64" y="93"/>
                    <a:pt x="63" y="93"/>
                  </a:cubicBezTo>
                  <a:cubicBezTo>
                    <a:pt x="63" y="94"/>
                    <a:pt x="63" y="95"/>
                    <a:pt x="63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101"/>
                    <a:pt x="60" y="101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8" y="102"/>
                    <a:pt x="57" y="101"/>
                    <a:pt x="57" y="102"/>
                  </a:cubicBezTo>
                  <a:cubicBezTo>
                    <a:pt x="56" y="102"/>
                    <a:pt x="56" y="102"/>
                    <a:pt x="56" y="103"/>
                  </a:cubicBezTo>
                  <a:cubicBezTo>
                    <a:pt x="56" y="103"/>
                    <a:pt x="56" y="103"/>
                    <a:pt x="56" y="104"/>
                  </a:cubicBezTo>
                  <a:cubicBezTo>
                    <a:pt x="56" y="104"/>
                    <a:pt x="57" y="104"/>
                    <a:pt x="58" y="104"/>
                  </a:cubicBezTo>
                  <a:cubicBezTo>
                    <a:pt x="59" y="103"/>
                    <a:pt x="59" y="102"/>
                    <a:pt x="60" y="103"/>
                  </a:cubicBezTo>
                  <a:cubicBezTo>
                    <a:pt x="61" y="103"/>
                    <a:pt x="60" y="104"/>
                    <a:pt x="60" y="104"/>
                  </a:cubicBezTo>
                  <a:cubicBezTo>
                    <a:pt x="57" y="104"/>
                    <a:pt x="57" y="104"/>
                    <a:pt x="57" y="107"/>
                  </a:cubicBezTo>
                  <a:cubicBezTo>
                    <a:pt x="56" y="105"/>
                    <a:pt x="56" y="105"/>
                    <a:pt x="53" y="105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6"/>
                    <a:pt x="54" y="107"/>
                    <a:pt x="53" y="107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8"/>
                    <a:pt x="54" y="110"/>
                    <a:pt x="56" y="109"/>
                  </a:cubicBezTo>
                  <a:cubicBezTo>
                    <a:pt x="56" y="109"/>
                    <a:pt x="55" y="110"/>
                    <a:pt x="56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2" y="111"/>
                    <a:pt x="51" y="112"/>
                    <a:pt x="53" y="112"/>
                  </a:cubicBezTo>
                  <a:cubicBezTo>
                    <a:pt x="53" y="112"/>
                    <a:pt x="52" y="113"/>
                    <a:pt x="52" y="113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0" y="113"/>
                    <a:pt x="50" y="114"/>
                    <a:pt x="50" y="115"/>
                  </a:cubicBezTo>
                  <a:cubicBezTo>
                    <a:pt x="49" y="115"/>
                    <a:pt x="48" y="114"/>
                    <a:pt x="47" y="115"/>
                  </a:cubicBezTo>
                  <a:cubicBezTo>
                    <a:pt x="47" y="115"/>
                    <a:pt x="47" y="116"/>
                    <a:pt x="47" y="116"/>
                  </a:cubicBezTo>
                  <a:cubicBezTo>
                    <a:pt x="46" y="116"/>
                    <a:pt x="45" y="117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6" y="118"/>
                    <a:pt x="45" y="119"/>
                    <a:pt x="44" y="119"/>
                  </a:cubicBezTo>
                  <a:cubicBezTo>
                    <a:pt x="44" y="120"/>
                    <a:pt x="44" y="120"/>
                    <a:pt x="45" y="121"/>
                  </a:cubicBezTo>
                  <a:cubicBezTo>
                    <a:pt x="44" y="121"/>
                    <a:pt x="42" y="123"/>
                    <a:pt x="42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40" y="123"/>
                    <a:pt x="40" y="124"/>
                    <a:pt x="40" y="124"/>
                  </a:cubicBezTo>
                  <a:cubicBezTo>
                    <a:pt x="40" y="124"/>
                    <a:pt x="39" y="124"/>
                    <a:pt x="38" y="124"/>
                  </a:cubicBezTo>
                  <a:cubicBezTo>
                    <a:pt x="38" y="124"/>
                    <a:pt x="38" y="125"/>
                    <a:pt x="37" y="125"/>
                  </a:cubicBezTo>
                  <a:cubicBezTo>
                    <a:pt x="38" y="125"/>
                    <a:pt x="39" y="127"/>
                    <a:pt x="38" y="128"/>
                  </a:cubicBezTo>
                  <a:cubicBezTo>
                    <a:pt x="37" y="128"/>
                    <a:pt x="36" y="127"/>
                    <a:pt x="35" y="127"/>
                  </a:cubicBezTo>
                  <a:cubicBezTo>
                    <a:pt x="33" y="127"/>
                    <a:pt x="34" y="129"/>
                    <a:pt x="34" y="129"/>
                  </a:cubicBezTo>
                  <a:cubicBezTo>
                    <a:pt x="34" y="129"/>
                    <a:pt x="33" y="129"/>
                    <a:pt x="33" y="129"/>
                  </a:cubicBezTo>
                  <a:cubicBezTo>
                    <a:pt x="33" y="129"/>
                    <a:pt x="33" y="130"/>
                    <a:pt x="33" y="130"/>
                  </a:cubicBezTo>
                  <a:cubicBezTo>
                    <a:pt x="32" y="130"/>
                    <a:pt x="32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1"/>
                    <a:pt x="29" y="132"/>
                    <a:pt x="29" y="132"/>
                  </a:cubicBezTo>
                  <a:cubicBezTo>
                    <a:pt x="28" y="133"/>
                    <a:pt x="28" y="134"/>
                    <a:pt x="28" y="134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5"/>
                    <a:pt x="26" y="134"/>
                    <a:pt x="26" y="135"/>
                  </a:cubicBezTo>
                  <a:cubicBezTo>
                    <a:pt x="26" y="136"/>
                    <a:pt x="26" y="136"/>
                    <a:pt x="27" y="137"/>
                  </a:cubicBezTo>
                  <a:cubicBezTo>
                    <a:pt x="29" y="136"/>
                    <a:pt x="31" y="135"/>
                    <a:pt x="33" y="133"/>
                  </a:cubicBezTo>
                  <a:cubicBezTo>
                    <a:pt x="32" y="134"/>
                    <a:pt x="32" y="134"/>
                    <a:pt x="32" y="135"/>
                  </a:cubicBezTo>
                  <a:cubicBezTo>
                    <a:pt x="31" y="136"/>
                    <a:pt x="30" y="136"/>
                    <a:pt x="29" y="137"/>
                  </a:cubicBezTo>
                  <a:cubicBezTo>
                    <a:pt x="29" y="137"/>
                    <a:pt x="29" y="138"/>
                    <a:pt x="29" y="138"/>
                  </a:cubicBezTo>
                  <a:cubicBezTo>
                    <a:pt x="27" y="138"/>
                    <a:pt x="27" y="138"/>
                    <a:pt x="25" y="138"/>
                  </a:cubicBezTo>
                  <a:cubicBezTo>
                    <a:pt x="25" y="137"/>
                    <a:pt x="25" y="137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3" y="137"/>
                    <a:pt x="23" y="137"/>
                    <a:pt x="21" y="136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8"/>
                    <a:pt x="21" y="139"/>
                    <a:pt x="21" y="139"/>
                  </a:cubicBezTo>
                  <a:cubicBezTo>
                    <a:pt x="20" y="139"/>
                    <a:pt x="19" y="139"/>
                    <a:pt x="19" y="139"/>
                  </a:cubicBezTo>
                  <a:cubicBezTo>
                    <a:pt x="18" y="140"/>
                    <a:pt x="20" y="141"/>
                    <a:pt x="18" y="140"/>
                  </a:cubicBezTo>
                  <a:cubicBezTo>
                    <a:pt x="18" y="140"/>
                    <a:pt x="18" y="140"/>
                    <a:pt x="17" y="140"/>
                  </a:cubicBezTo>
                  <a:cubicBezTo>
                    <a:pt x="17" y="140"/>
                    <a:pt x="18" y="142"/>
                    <a:pt x="17" y="142"/>
                  </a:cubicBezTo>
                  <a:cubicBezTo>
                    <a:pt x="17" y="142"/>
                    <a:pt x="17" y="141"/>
                    <a:pt x="17" y="141"/>
                  </a:cubicBezTo>
                  <a:cubicBezTo>
                    <a:pt x="16" y="141"/>
                    <a:pt x="13" y="141"/>
                    <a:pt x="13" y="141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2" y="145"/>
                    <a:pt x="12" y="145"/>
                  </a:cubicBezTo>
                  <a:cubicBezTo>
                    <a:pt x="11" y="144"/>
                    <a:pt x="10" y="145"/>
                    <a:pt x="9" y="145"/>
                  </a:cubicBezTo>
                  <a:cubicBezTo>
                    <a:pt x="10" y="145"/>
                    <a:pt x="9" y="146"/>
                    <a:pt x="9" y="146"/>
                  </a:cubicBezTo>
                  <a:cubicBezTo>
                    <a:pt x="10" y="146"/>
                    <a:pt x="14" y="146"/>
                    <a:pt x="10" y="147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9" y="147"/>
                    <a:pt x="9" y="147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7" y="148"/>
                    <a:pt x="7" y="148"/>
                    <a:pt x="5" y="148"/>
                  </a:cubicBezTo>
                  <a:cubicBezTo>
                    <a:pt x="5" y="148"/>
                    <a:pt x="5" y="149"/>
                    <a:pt x="5" y="149"/>
                  </a:cubicBezTo>
                  <a:cubicBezTo>
                    <a:pt x="4" y="149"/>
                    <a:pt x="4" y="148"/>
                    <a:pt x="4" y="148"/>
                  </a:cubicBezTo>
                  <a:cubicBezTo>
                    <a:pt x="4" y="148"/>
                    <a:pt x="4" y="150"/>
                    <a:pt x="4" y="150"/>
                  </a:cubicBezTo>
                  <a:cubicBezTo>
                    <a:pt x="5" y="150"/>
                    <a:pt x="6" y="150"/>
                    <a:pt x="8" y="150"/>
                  </a:cubicBezTo>
                  <a:cubicBezTo>
                    <a:pt x="7" y="150"/>
                    <a:pt x="8" y="150"/>
                    <a:pt x="8" y="150"/>
                  </a:cubicBezTo>
                  <a:cubicBezTo>
                    <a:pt x="8" y="150"/>
                    <a:pt x="8" y="151"/>
                    <a:pt x="8" y="151"/>
                  </a:cubicBezTo>
                  <a:cubicBezTo>
                    <a:pt x="6" y="151"/>
                    <a:pt x="4" y="151"/>
                    <a:pt x="2" y="151"/>
                  </a:cubicBezTo>
                  <a:cubicBezTo>
                    <a:pt x="3" y="153"/>
                    <a:pt x="3" y="153"/>
                    <a:pt x="2" y="155"/>
                  </a:cubicBezTo>
                  <a:cubicBezTo>
                    <a:pt x="3" y="154"/>
                    <a:pt x="3" y="155"/>
                    <a:pt x="3" y="155"/>
                  </a:cubicBezTo>
                  <a:cubicBezTo>
                    <a:pt x="4" y="154"/>
                    <a:pt x="4" y="153"/>
                    <a:pt x="5" y="154"/>
                  </a:cubicBezTo>
                  <a:cubicBezTo>
                    <a:pt x="5" y="154"/>
                    <a:pt x="6" y="155"/>
                    <a:pt x="6" y="155"/>
                  </a:cubicBezTo>
                  <a:cubicBezTo>
                    <a:pt x="6" y="155"/>
                    <a:pt x="7" y="155"/>
                    <a:pt x="7" y="155"/>
                  </a:cubicBezTo>
                  <a:cubicBezTo>
                    <a:pt x="8" y="154"/>
                    <a:pt x="7" y="154"/>
                    <a:pt x="8" y="154"/>
                  </a:cubicBezTo>
                  <a:cubicBezTo>
                    <a:pt x="8" y="154"/>
                    <a:pt x="8" y="153"/>
                    <a:pt x="8" y="153"/>
                  </a:cubicBezTo>
                  <a:cubicBezTo>
                    <a:pt x="8" y="153"/>
                    <a:pt x="9" y="154"/>
                    <a:pt x="9" y="154"/>
                  </a:cubicBezTo>
                  <a:cubicBezTo>
                    <a:pt x="9" y="154"/>
                    <a:pt x="10" y="154"/>
                    <a:pt x="10" y="154"/>
                  </a:cubicBezTo>
                  <a:cubicBezTo>
                    <a:pt x="11" y="154"/>
                    <a:pt x="11" y="155"/>
                    <a:pt x="11" y="155"/>
                  </a:cubicBezTo>
                  <a:cubicBezTo>
                    <a:pt x="12" y="154"/>
                    <a:pt x="11" y="154"/>
                    <a:pt x="12" y="154"/>
                  </a:cubicBezTo>
                  <a:cubicBezTo>
                    <a:pt x="12" y="154"/>
                    <a:pt x="12" y="155"/>
                    <a:pt x="12" y="155"/>
                  </a:cubicBezTo>
                  <a:cubicBezTo>
                    <a:pt x="12" y="155"/>
                    <a:pt x="11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5"/>
                    <a:pt x="9" y="155"/>
                  </a:cubicBezTo>
                  <a:cubicBezTo>
                    <a:pt x="9" y="155"/>
                    <a:pt x="4" y="155"/>
                    <a:pt x="4" y="155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2" y="156"/>
                    <a:pt x="3" y="155"/>
                    <a:pt x="2" y="155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3" y="156"/>
                    <a:pt x="4" y="157"/>
                    <a:pt x="4" y="157"/>
                  </a:cubicBezTo>
                  <a:cubicBezTo>
                    <a:pt x="4" y="157"/>
                    <a:pt x="5" y="157"/>
                    <a:pt x="4" y="157"/>
                  </a:cubicBezTo>
                  <a:cubicBezTo>
                    <a:pt x="4" y="157"/>
                    <a:pt x="4" y="158"/>
                    <a:pt x="4" y="158"/>
                  </a:cubicBezTo>
                  <a:cubicBezTo>
                    <a:pt x="4" y="158"/>
                    <a:pt x="3" y="158"/>
                    <a:pt x="3" y="158"/>
                  </a:cubicBezTo>
                  <a:cubicBezTo>
                    <a:pt x="2" y="158"/>
                    <a:pt x="3" y="159"/>
                    <a:pt x="3" y="159"/>
                  </a:cubicBezTo>
                  <a:cubicBezTo>
                    <a:pt x="0" y="160"/>
                    <a:pt x="3" y="159"/>
                    <a:pt x="2" y="160"/>
                  </a:cubicBezTo>
                  <a:cubicBezTo>
                    <a:pt x="3" y="160"/>
                    <a:pt x="3" y="160"/>
                    <a:pt x="4" y="160"/>
                  </a:cubicBezTo>
                  <a:cubicBezTo>
                    <a:pt x="4" y="160"/>
                    <a:pt x="4" y="159"/>
                    <a:pt x="4" y="159"/>
                  </a:cubicBezTo>
                  <a:cubicBezTo>
                    <a:pt x="5" y="159"/>
                    <a:pt x="6" y="160"/>
                    <a:pt x="5" y="160"/>
                  </a:cubicBezTo>
                  <a:cubicBezTo>
                    <a:pt x="6" y="159"/>
                    <a:pt x="6" y="160"/>
                    <a:pt x="4" y="160"/>
                  </a:cubicBezTo>
                  <a:cubicBezTo>
                    <a:pt x="4" y="160"/>
                    <a:pt x="4" y="161"/>
                    <a:pt x="4" y="161"/>
                  </a:cubicBezTo>
                  <a:cubicBezTo>
                    <a:pt x="5" y="161"/>
                    <a:pt x="5" y="161"/>
                    <a:pt x="6" y="161"/>
                  </a:cubicBezTo>
                  <a:cubicBezTo>
                    <a:pt x="6" y="161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8" y="162"/>
                    <a:pt x="8" y="160"/>
                    <a:pt x="10" y="160"/>
                  </a:cubicBezTo>
                  <a:cubicBezTo>
                    <a:pt x="10" y="159"/>
                    <a:pt x="11" y="159"/>
                    <a:pt x="12" y="159"/>
                  </a:cubicBezTo>
                  <a:cubicBezTo>
                    <a:pt x="12" y="159"/>
                    <a:pt x="11" y="160"/>
                    <a:pt x="11" y="161"/>
                  </a:cubicBezTo>
                  <a:cubicBezTo>
                    <a:pt x="11" y="161"/>
                    <a:pt x="10" y="160"/>
                    <a:pt x="9" y="161"/>
                  </a:cubicBezTo>
                  <a:cubicBezTo>
                    <a:pt x="9" y="161"/>
                    <a:pt x="9" y="161"/>
                    <a:pt x="9" y="162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7" y="163"/>
                  </a:cubicBezTo>
                  <a:cubicBezTo>
                    <a:pt x="7" y="164"/>
                    <a:pt x="8" y="164"/>
                    <a:pt x="8" y="165"/>
                  </a:cubicBezTo>
                  <a:cubicBezTo>
                    <a:pt x="7" y="166"/>
                    <a:pt x="5" y="165"/>
                    <a:pt x="4" y="166"/>
                  </a:cubicBezTo>
                  <a:cubicBezTo>
                    <a:pt x="4" y="166"/>
                    <a:pt x="4" y="167"/>
                    <a:pt x="3" y="167"/>
                  </a:cubicBezTo>
                  <a:cubicBezTo>
                    <a:pt x="4" y="167"/>
                    <a:pt x="5" y="167"/>
                    <a:pt x="5" y="168"/>
                  </a:cubicBezTo>
                  <a:cubicBezTo>
                    <a:pt x="6" y="168"/>
                    <a:pt x="4" y="168"/>
                    <a:pt x="6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7"/>
                    <a:pt x="7" y="167"/>
                    <a:pt x="8" y="167"/>
                  </a:cubicBezTo>
                  <a:cubicBezTo>
                    <a:pt x="8" y="167"/>
                    <a:pt x="8" y="167"/>
                    <a:pt x="8" y="166"/>
                  </a:cubicBezTo>
                  <a:cubicBezTo>
                    <a:pt x="9" y="166"/>
                    <a:pt x="8" y="167"/>
                    <a:pt x="8" y="168"/>
                  </a:cubicBezTo>
                  <a:cubicBezTo>
                    <a:pt x="9" y="168"/>
                    <a:pt x="8" y="171"/>
                    <a:pt x="7" y="171"/>
                  </a:cubicBezTo>
                  <a:cubicBezTo>
                    <a:pt x="7" y="172"/>
                    <a:pt x="7" y="172"/>
                    <a:pt x="6" y="172"/>
                  </a:cubicBezTo>
                  <a:cubicBezTo>
                    <a:pt x="6" y="172"/>
                    <a:pt x="6" y="173"/>
                    <a:pt x="6" y="174"/>
                  </a:cubicBezTo>
                  <a:cubicBezTo>
                    <a:pt x="7" y="174"/>
                    <a:pt x="9" y="177"/>
                    <a:pt x="11" y="176"/>
                  </a:cubicBezTo>
                  <a:cubicBezTo>
                    <a:pt x="11" y="176"/>
                    <a:pt x="10" y="175"/>
                    <a:pt x="12" y="175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2" y="177"/>
                    <a:pt x="14" y="177"/>
                    <a:pt x="15" y="177"/>
                  </a:cubicBezTo>
                  <a:cubicBezTo>
                    <a:pt x="15" y="177"/>
                    <a:pt x="16" y="176"/>
                    <a:pt x="16" y="176"/>
                  </a:cubicBezTo>
                  <a:cubicBezTo>
                    <a:pt x="16" y="176"/>
                    <a:pt x="17" y="176"/>
                    <a:pt x="17" y="176"/>
                  </a:cubicBezTo>
                  <a:cubicBezTo>
                    <a:pt x="18" y="175"/>
                    <a:pt x="19" y="175"/>
                    <a:pt x="19" y="174"/>
                  </a:cubicBezTo>
                  <a:cubicBezTo>
                    <a:pt x="20" y="174"/>
                    <a:pt x="20" y="174"/>
                    <a:pt x="21" y="174"/>
                  </a:cubicBezTo>
                  <a:cubicBezTo>
                    <a:pt x="22" y="173"/>
                    <a:pt x="23" y="172"/>
                    <a:pt x="23" y="172"/>
                  </a:cubicBezTo>
                  <a:cubicBezTo>
                    <a:pt x="24" y="172"/>
                    <a:pt x="25" y="172"/>
                    <a:pt x="26" y="172"/>
                  </a:cubicBezTo>
                  <a:cubicBezTo>
                    <a:pt x="27" y="171"/>
                    <a:pt x="29" y="170"/>
                    <a:pt x="30" y="169"/>
                  </a:cubicBezTo>
                  <a:cubicBezTo>
                    <a:pt x="30" y="169"/>
                    <a:pt x="31" y="169"/>
                    <a:pt x="31" y="169"/>
                  </a:cubicBezTo>
                  <a:cubicBezTo>
                    <a:pt x="31" y="170"/>
                    <a:pt x="31" y="170"/>
                    <a:pt x="31" y="171"/>
                  </a:cubicBezTo>
                  <a:close/>
                  <a:moveTo>
                    <a:pt x="71" y="0"/>
                  </a:moveTo>
                  <a:cubicBezTo>
                    <a:pt x="71" y="0"/>
                    <a:pt x="71" y="2"/>
                    <a:pt x="71" y="2"/>
                  </a:cubicBezTo>
                  <a:cubicBezTo>
                    <a:pt x="72" y="3"/>
                    <a:pt x="72" y="2"/>
                    <a:pt x="72" y="3"/>
                  </a:cubicBezTo>
                  <a:cubicBezTo>
                    <a:pt x="69" y="4"/>
                    <a:pt x="70" y="3"/>
                    <a:pt x="70" y="6"/>
                  </a:cubicBezTo>
                  <a:cubicBezTo>
                    <a:pt x="69" y="5"/>
                    <a:pt x="68" y="6"/>
                    <a:pt x="68" y="6"/>
                  </a:cubicBezTo>
                  <a:cubicBezTo>
                    <a:pt x="68" y="6"/>
                    <a:pt x="67" y="5"/>
                    <a:pt x="67" y="4"/>
                  </a:cubicBezTo>
                  <a:cubicBezTo>
                    <a:pt x="65" y="4"/>
                    <a:pt x="65" y="4"/>
                    <a:pt x="63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4" y="6"/>
                    <a:pt x="64" y="6"/>
                  </a:cubicBezTo>
                  <a:cubicBezTo>
                    <a:pt x="65" y="6"/>
                    <a:pt x="66" y="6"/>
                    <a:pt x="68" y="6"/>
                  </a:cubicBezTo>
                  <a:cubicBezTo>
                    <a:pt x="68" y="6"/>
                    <a:pt x="68" y="7"/>
                    <a:pt x="68" y="7"/>
                  </a:cubicBezTo>
                  <a:cubicBezTo>
                    <a:pt x="67" y="7"/>
                    <a:pt x="68" y="7"/>
                    <a:pt x="67" y="8"/>
                  </a:cubicBezTo>
                  <a:cubicBezTo>
                    <a:pt x="67" y="8"/>
                    <a:pt x="66" y="8"/>
                    <a:pt x="65" y="8"/>
                  </a:cubicBezTo>
                  <a:cubicBezTo>
                    <a:pt x="65" y="8"/>
                    <a:pt x="65" y="9"/>
                    <a:pt x="65" y="10"/>
                  </a:cubicBezTo>
                  <a:cubicBezTo>
                    <a:pt x="66" y="10"/>
                    <a:pt x="69" y="11"/>
                    <a:pt x="70" y="11"/>
                  </a:cubicBezTo>
                  <a:cubicBezTo>
                    <a:pt x="70" y="10"/>
                    <a:pt x="71" y="10"/>
                    <a:pt x="72" y="10"/>
                  </a:cubicBezTo>
                  <a:cubicBezTo>
                    <a:pt x="74" y="9"/>
                    <a:pt x="76" y="10"/>
                    <a:pt x="78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4" y="11"/>
                    <a:pt x="72" y="11"/>
                  </a:cubicBezTo>
                  <a:cubicBezTo>
                    <a:pt x="72" y="11"/>
                    <a:pt x="73" y="12"/>
                    <a:pt x="73" y="12"/>
                  </a:cubicBezTo>
                  <a:cubicBezTo>
                    <a:pt x="73" y="12"/>
                    <a:pt x="71" y="12"/>
                    <a:pt x="71" y="12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69" y="11"/>
                    <a:pt x="69" y="12"/>
                    <a:pt x="69" y="12"/>
                  </a:cubicBezTo>
                  <a:cubicBezTo>
                    <a:pt x="69" y="12"/>
                    <a:pt x="69" y="13"/>
                    <a:pt x="70" y="14"/>
                  </a:cubicBezTo>
                  <a:cubicBezTo>
                    <a:pt x="72" y="15"/>
                    <a:pt x="73" y="13"/>
                    <a:pt x="76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8" y="15"/>
                    <a:pt x="79" y="14"/>
                    <a:pt x="80" y="14"/>
                  </a:cubicBezTo>
                  <a:cubicBezTo>
                    <a:pt x="80" y="14"/>
                    <a:pt x="81" y="15"/>
                    <a:pt x="81" y="15"/>
                  </a:cubicBezTo>
                  <a:cubicBezTo>
                    <a:pt x="82" y="16"/>
                    <a:pt x="83" y="15"/>
                    <a:pt x="84" y="15"/>
                  </a:cubicBezTo>
                  <a:cubicBezTo>
                    <a:pt x="84" y="15"/>
                    <a:pt x="86" y="16"/>
                    <a:pt x="87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2" y="16"/>
                    <a:pt x="93" y="16"/>
                    <a:pt x="94" y="16"/>
                  </a:cubicBezTo>
                  <a:cubicBezTo>
                    <a:pt x="96" y="16"/>
                    <a:pt x="95" y="13"/>
                    <a:pt x="95" y="13"/>
                  </a:cubicBezTo>
                  <a:cubicBezTo>
                    <a:pt x="96" y="13"/>
                    <a:pt x="100" y="13"/>
                    <a:pt x="100" y="13"/>
                  </a:cubicBezTo>
                  <a:cubicBezTo>
                    <a:pt x="100" y="13"/>
                    <a:pt x="101" y="12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1" y="10"/>
                    <a:pt x="102" y="11"/>
                    <a:pt x="103" y="11"/>
                  </a:cubicBezTo>
                  <a:cubicBezTo>
                    <a:pt x="103" y="10"/>
                    <a:pt x="105" y="7"/>
                    <a:pt x="106" y="6"/>
                  </a:cubicBezTo>
                  <a:cubicBezTo>
                    <a:pt x="104" y="6"/>
                    <a:pt x="104" y="6"/>
                    <a:pt x="102" y="6"/>
                  </a:cubicBezTo>
                  <a:cubicBezTo>
                    <a:pt x="102" y="6"/>
                    <a:pt x="99" y="5"/>
                    <a:pt x="99" y="5"/>
                  </a:cubicBezTo>
                  <a:cubicBezTo>
                    <a:pt x="99" y="5"/>
                    <a:pt x="100" y="5"/>
                    <a:pt x="100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98" y="4"/>
                    <a:pt x="99" y="4"/>
                  </a:cubicBezTo>
                  <a:cubicBezTo>
                    <a:pt x="98" y="4"/>
                    <a:pt x="98" y="5"/>
                    <a:pt x="98" y="5"/>
                  </a:cubicBezTo>
                  <a:cubicBezTo>
                    <a:pt x="97" y="5"/>
                    <a:pt x="97" y="5"/>
                    <a:pt x="96" y="5"/>
                  </a:cubicBezTo>
                  <a:cubicBezTo>
                    <a:pt x="94" y="6"/>
                    <a:pt x="97" y="5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6" y="4"/>
                    <a:pt x="95" y="4"/>
                    <a:pt x="94" y="4"/>
                  </a:cubicBezTo>
                  <a:cubicBezTo>
                    <a:pt x="94" y="5"/>
                    <a:pt x="93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4"/>
                    <a:pt x="91" y="4"/>
                    <a:pt x="90" y="2"/>
                  </a:cubicBezTo>
                  <a:cubicBezTo>
                    <a:pt x="90" y="4"/>
                    <a:pt x="90" y="7"/>
                    <a:pt x="88" y="4"/>
                  </a:cubicBezTo>
                  <a:cubicBezTo>
                    <a:pt x="87" y="5"/>
                    <a:pt x="87" y="6"/>
                    <a:pt x="86" y="7"/>
                  </a:cubicBezTo>
                  <a:cubicBezTo>
                    <a:pt x="86" y="6"/>
                    <a:pt x="85" y="6"/>
                    <a:pt x="84" y="5"/>
                  </a:cubicBezTo>
                  <a:cubicBezTo>
                    <a:pt x="84" y="5"/>
                    <a:pt x="83" y="6"/>
                    <a:pt x="83" y="5"/>
                  </a:cubicBezTo>
                  <a:cubicBezTo>
                    <a:pt x="82" y="5"/>
                    <a:pt x="82" y="4"/>
                    <a:pt x="82" y="4"/>
                  </a:cubicBezTo>
                  <a:cubicBezTo>
                    <a:pt x="81" y="4"/>
                    <a:pt x="81" y="4"/>
                    <a:pt x="80" y="4"/>
                  </a:cubicBezTo>
                  <a:cubicBezTo>
                    <a:pt x="80" y="4"/>
                    <a:pt x="77" y="3"/>
                    <a:pt x="77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1"/>
                    <a:pt x="74" y="2"/>
                    <a:pt x="73" y="2"/>
                  </a:cubicBezTo>
                  <a:cubicBezTo>
                    <a:pt x="73" y="2"/>
                    <a:pt x="73" y="0"/>
                    <a:pt x="72" y="0"/>
                  </a:cubicBezTo>
                  <a:cubicBezTo>
                    <a:pt x="72" y="0"/>
                    <a:pt x="72" y="0"/>
                    <a:pt x="71" y="0"/>
                  </a:cubicBezTo>
                  <a:close/>
                  <a:moveTo>
                    <a:pt x="76" y="27"/>
                  </a:moveTo>
                  <a:cubicBezTo>
                    <a:pt x="75" y="27"/>
                    <a:pt x="75" y="28"/>
                    <a:pt x="74" y="28"/>
                  </a:cubicBezTo>
                  <a:cubicBezTo>
                    <a:pt x="74" y="27"/>
                    <a:pt x="74" y="29"/>
                    <a:pt x="74" y="29"/>
                  </a:cubicBezTo>
                  <a:cubicBezTo>
                    <a:pt x="75" y="30"/>
                    <a:pt x="75" y="29"/>
                    <a:pt x="75" y="30"/>
                  </a:cubicBezTo>
                  <a:cubicBezTo>
                    <a:pt x="75" y="30"/>
                    <a:pt x="75" y="31"/>
                    <a:pt x="75" y="31"/>
                  </a:cubicBezTo>
                  <a:cubicBezTo>
                    <a:pt x="75" y="31"/>
                    <a:pt x="74" y="31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5" y="33"/>
                    <a:pt x="79" y="31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1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2"/>
                    <a:pt x="84" y="33"/>
                    <a:pt x="85" y="33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7" y="31"/>
                    <a:pt x="89" y="32"/>
                    <a:pt x="90" y="32"/>
                  </a:cubicBezTo>
                  <a:cubicBezTo>
                    <a:pt x="90" y="32"/>
                    <a:pt x="90" y="31"/>
                    <a:pt x="90" y="31"/>
                  </a:cubicBezTo>
                  <a:cubicBezTo>
                    <a:pt x="91" y="30"/>
                    <a:pt x="90" y="29"/>
                    <a:pt x="90" y="29"/>
                  </a:cubicBezTo>
                  <a:cubicBezTo>
                    <a:pt x="89" y="30"/>
                    <a:pt x="88" y="30"/>
                    <a:pt x="86" y="29"/>
                  </a:cubicBezTo>
                  <a:cubicBezTo>
                    <a:pt x="84" y="28"/>
                    <a:pt x="84" y="26"/>
                    <a:pt x="81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8" y="26"/>
                    <a:pt x="76" y="2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3" name="Freeform 62">
              <a:extLst>
                <a:ext uri="{FF2B5EF4-FFF2-40B4-BE49-F238E27FC236}">
                  <a16:creationId xmlns:a16="http://schemas.microsoft.com/office/drawing/2014/main" id="{D27879DE-3A99-20AA-EFF7-07A65D3B4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2298" y="2323382"/>
              <a:ext cx="179408" cy="231327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4" name="Freeform 63">
              <a:extLst>
                <a:ext uri="{FF2B5EF4-FFF2-40B4-BE49-F238E27FC236}">
                  <a16:creationId xmlns:a16="http://schemas.microsoft.com/office/drawing/2014/main" id="{889BDA14-1724-E297-5187-A7BCDCE3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107" y="3406418"/>
              <a:ext cx="358817" cy="351199"/>
            </a:xfrm>
            <a:custGeom>
              <a:avLst/>
              <a:gdLst>
                <a:gd name="T0" fmla="*/ 27 w 56"/>
                <a:gd name="T1" fmla="*/ 48 h 52"/>
                <a:gd name="T2" fmla="*/ 27 w 56"/>
                <a:gd name="T3" fmla="*/ 45 h 52"/>
                <a:gd name="T4" fmla="*/ 29 w 56"/>
                <a:gd name="T5" fmla="*/ 41 h 52"/>
                <a:gd name="T6" fmla="*/ 34 w 56"/>
                <a:gd name="T7" fmla="*/ 38 h 52"/>
                <a:gd name="T8" fmla="*/ 36 w 56"/>
                <a:gd name="T9" fmla="*/ 42 h 52"/>
                <a:gd name="T10" fmla="*/ 39 w 56"/>
                <a:gd name="T11" fmla="*/ 37 h 52"/>
                <a:gd name="T12" fmla="*/ 42 w 56"/>
                <a:gd name="T13" fmla="*/ 32 h 52"/>
                <a:gd name="T14" fmla="*/ 44 w 56"/>
                <a:gd name="T15" fmla="*/ 27 h 52"/>
                <a:gd name="T16" fmla="*/ 49 w 56"/>
                <a:gd name="T17" fmla="*/ 24 h 52"/>
                <a:gd name="T18" fmla="*/ 50 w 56"/>
                <a:gd name="T19" fmla="*/ 20 h 52"/>
                <a:gd name="T20" fmla="*/ 51 w 56"/>
                <a:gd name="T21" fmla="*/ 16 h 52"/>
                <a:gd name="T22" fmla="*/ 54 w 56"/>
                <a:gd name="T23" fmla="*/ 13 h 52"/>
                <a:gd name="T24" fmla="*/ 55 w 56"/>
                <a:gd name="T25" fmla="*/ 8 h 52"/>
                <a:gd name="T26" fmla="*/ 53 w 56"/>
                <a:gd name="T27" fmla="*/ 0 h 52"/>
                <a:gd name="T28" fmla="*/ 47 w 56"/>
                <a:gd name="T29" fmla="*/ 2 h 52"/>
                <a:gd name="T30" fmla="*/ 37 w 56"/>
                <a:gd name="T31" fmla="*/ 2 h 52"/>
                <a:gd name="T32" fmla="*/ 30 w 56"/>
                <a:gd name="T33" fmla="*/ 4 h 52"/>
                <a:gd name="T34" fmla="*/ 24 w 56"/>
                <a:gd name="T35" fmla="*/ 3 h 52"/>
                <a:gd name="T36" fmla="*/ 18 w 56"/>
                <a:gd name="T37" fmla="*/ 1 h 52"/>
                <a:gd name="T38" fmla="*/ 13 w 56"/>
                <a:gd name="T39" fmla="*/ 0 h 52"/>
                <a:gd name="T40" fmla="*/ 8 w 56"/>
                <a:gd name="T41" fmla="*/ 5 h 52"/>
                <a:gd name="T42" fmla="*/ 4 w 56"/>
                <a:gd name="T43" fmla="*/ 10 h 52"/>
                <a:gd name="T44" fmla="*/ 5 w 56"/>
                <a:gd name="T45" fmla="*/ 14 h 52"/>
                <a:gd name="T46" fmla="*/ 5 w 56"/>
                <a:gd name="T47" fmla="*/ 19 h 52"/>
                <a:gd name="T48" fmla="*/ 4 w 56"/>
                <a:gd name="T49" fmla="*/ 24 h 52"/>
                <a:gd name="T50" fmla="*/ 2 w 56"/>
                <a:gd name="T51" fmla="*/ 27 h 52"/>
                <a:gd name="T52" fmla="*/ 1 w 56"/>
                <a:gd name="T53" fmla="*/ 34 h 52"/>
                <a:gd name="T54" fmla="*/ 1 w 56"/>
                <a:gd name="T55" fmla="*/ 41 h 52"/>
                <a:gd name="T56" fmla="*/ 5 w 56"/>
                <a:gd name="T57" fmla="*/ 41 h 52"/>
                <a:gd name="T58" fmla="*/ 12 w 56"/>
                <a:gd name="T59" fmla="*/ 43 h 52"/>
                <a:gd name="T60" fmla="*/ 14 w 56"/>
                <a:gd name="T61" fmla="*/ 45 h 52"/>
                <a:gd name="T62" fmla="*/ 15 w 56"/>
                <a:gd name="T63" fmla="*/ 46 h 52"/>
                <a:gd name="T64" fmla="*/ 14 w 56"/>
                <a:gd name="T65" fmla="*/ 47 h 52"/>
                <a:gd name="T66" fmla="*/ 20 w 56"/>
                <a:gd name="T67" fmla="*/ 52 h 52"/>
                <a:gd name="T68" fmla="*/ 22 w 56"/>
                <a:gd name="T69" fmla="*/ 51 h 52"/>
                <a:gd name="T70" fmla="*/ 24 w 56"/>
                <a:gd name="T71" fmla="*/ 51 h 52"/>
                <a:gd name="T72" fmla="*/ 26 w 56"/>
                <a:gd name="T73" fmla="*/ 49 h 52"/>
                <a:gd name="T74" fmla="*/ 27 w 56"/>
                <a:gd name="T75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2">
                  <a:moveTo>
                    <a:pt x="27" y="49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7" y="45"/>
                  </a:cubicBezTo>
                  <a:cubicBezTo>
                    <a:pt x="27" y="44"/>
                    <a:pt x="27" y="44"/>
                    <a:pt x="28" y="43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0"/>
                    <a:pt x="31" y="40"/>
                    <a:pt x="32" y="39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4" y="38"/>
                    <a:pt x="34" y="38"/>
                    <a:pt x="35" y="39"/>
                  </a:cubicBezTo>
                  <a:cubicBezTo>
                    <a:pt x="37" y="39"/>
                    <a:pt x="36" y="41"/>
                    <a:pt x="36" y="42"/>
                  </a:cubicBezTo>
                  <a:cubicBezTo>
                    <a:pt x="38" y="42"/>
                    <a:pt x="38" y="40"/>
                    <a:pt x="39" y="39"/>
                  </a:cubicBezTo>
                  <a:cubicBezTo>
                    <a:pt x="40" y="39"/>
                    <a:pt x="39" y="38"/>
                    <a:pt x="39" y="37"/>
                  </a:cubicBezTo>
                  <a:cubicBezTo>
                    <a:pt x="39" y="36"/>
                    <a:pt x="40" y="35"/>
                    <a:pt x="40" y="34"/>
                  </a:cubicBezTo>
                  <a:cubicBezTo>
                    <a:pt x="41" y="33"/>
                    <a:pt x="42" y="34"/>
                    <a:pt x="42" y="32"/>
                  </a:cubicBezTo>
                  <a:cubicBezTo>
                    <a:pt x="43" y="31"/>
                    <a:pt x="42" y="31"/>
                    <a:pt x="43" y="30"/>
                  </a:cubicBezTo>
                  <a:cubicBezTo>
                    <a:pt x="44" y="29"/>
                    <a:pt x="44" y="29"/>
                    <a:pt x="44" y="27"/>
                  </a:cubicBezTo>
                  <a:cubicBezTo>
                    <a:pt x="44" y="26"/>
                    <a:pt x="44" y="26"/>
                    <a:pt x="46" y="26"/>
                  </a:cubicBezTo>
                  <a:cubicBezTo>
                    <a:pt x="47" y="25"/>
                    <a:pt x="48" y="24"/>
                    <a:pt x="49" y="24"/>
                  </a:cubicBezTo>
                  <a:cubicBezTo>
                    <a:pt x="50" y="24"/>
                    <a:pt x="49" y="22"/>
                    <a:pt x="49" y="22"/>
                  </a:cubicBezTo>
                  <a:cubicBezTo>
                    <a:pt x="49" y="22"/>
                    <a:pt x="49" y="20"/>
                    <a:pt x="50" y="20"/>
                  </a:cubicBezTo>
                  <a:cubicBezTo>
                    <a:pt x="50" y="20"/>
                    <a:pt x="50" y="19"/>
                    <a:pt x="51" y="18"/>
                  </a:cubicBezTo>
                  <a:cubicBezTo>
                    <a:pt x="51" y="17"/>
                    <a:pt x="50" y="17"/>
                    <a:pt x="51" y="16"/>
                  </a:cubicBezTo>
                  <a:cubicBezTo>
                    <a:pt x="52" y="15"/>
                    <a:pt x="53" y="15"/>
                    <a:pt x="53" y="14"/>
                  </a:cubicBezTo>
                  <a:cubicBezTo>
                    <a:pt x="53" y="13"/>
                    <a:pt x="53" y="13"/>
                    <a:pt x="54" y="13"/>
                  </a:cubicBezTo>
                  <a:cubicBezTo>
                    <a:pt x="55" y="13"/>
                    <a:pt x="56" y="10"/>
                    <a:pt x="56" y="9"/>
                  </a:cubicBezTo>
                  <a:cubicBezTo>
                    <a:pt x="56" y="8"/>
                    <a:pt x="55" y="8"/>
                    <a:pt x="55" y="8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7" y="2"/>
                  </a:cubicBezTo>
                  <a:cubicBezTo>
                    <a:pt x="46" y="2"/>
                    <a:pt x="44" y="3"/>
                    <a:pt x="42" y="2"/>
                  </a:cubicBezTo>
                  <a:cubicBezTo>
                    <a:pt x="40" y="2"/>
                    <a:pt x="38" y="2"/>
                    <a:pt x="37" y="2"/>
                  </a:cubicBezTo>
                  <a:cubicBezTo>
                    <a:pt x="36" y="2"/>
                    <a:pt x="34" y="3"/>
                    <a:pt x="34" y="4"/>
                  </a:cubicBezTo>
                  <a:cubicBezTo>
                    <a:pt x="34" y="4"/>
                    <a:pt x="32" y="4"/>
                    <a:pt x="30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6" y="2"/>
                    <a:pt x="25" y="2"/>
                    <a:pt x="24" y="3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21" y="3"/>
                    <a:pt x="19" y="1"/>
                    <a:pt x="18" y="1"/>
                  </a:cubicBezTo>
                  <a:cubicBezTo>
                    <a:pt x="18" y="1"/>
                    <a:pt x="18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8" y="2"/>
                    <a:pt x="8" y="2"/>
                  </a:cubicBezTo>
                  <a:cubicBezTo>
                    <a:pt x="8" y="2"/>
                    <a:pt x="8" y="4"/>
                    <a:pt x="8" y="5"/>
                  </a:cubicBezTo>
                  <a:cubicBezTo>
                    <a:pt x="8" y="6"/>
                    <a:pt x="6" y="7"/>
                    <a:pt x="6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2"/>
                    <a:pt x="4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5"/>
                    <a:pt x="6" y="15"/>
                    <a:pt x="5" y="17"/>
                  </a:cubicBezTo>
                  <a:cubicBezTo>
                    <a:pt x="4" y="18"/>
                    <a:pt x="6" y="19"/>
                    <a:pt x="5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5"/>
                    <a:pt x="3" y="25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2" y="29"/>
                    <a:pt x="0" y="33"/>
                    <a:pt x="1" y="34"/>
                  </a:cubicBezTo>
                  <a:cubicBezTo>
                    <a:pt x="2" y="35"/>
                    <a:pt x="2" y="36"/>
                    <a:pt x="2" y="37"/>
                  </a:cubicBezTo>
                  <a:cubicBezTo>
                    <a:pt x="2" y="38"/>
                    <a:pt x="1" y="41"/>
                    <a:pt x="1" y="41"/>
                  </a:cubicBezTo>
                  <a:cubicBezTo>
                    <a:pt x="3" y="40"/>
                    <a:pt x="5" y="40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6" y="41"/>
                    <a:pt x="8" y="40"/>
                    <a:pt x="9" y="41"/>
                  </a:cubicBezTo>
                  <a:cubicBezTo>
                    <a:pt x="11" y="41"/>
                    <a:pt x="11" y="43"/>
                    <a:pt x="12" y="43"/>
                  </a:cubicBezTo>
                  <a:cubicBezTo>
                    <a:pt x="13" y="43"/>
                    <a:pt x="13" y="43"/>
                    <a:pt x="14" y="43"/>
                  </a:cubicBezTo>
                  <a:cubicBezTo>
                    <a:pt x="14" y="43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5" y="47"/>
                    <a:pt x="14" y="47"/>
                  </a:cubicBezTo>
                  <a:cubicBezTo>
                    <a:pt x="15" y="49"/>
                    <a:pt x="16" y="51"/>
                    <a:pt x="17" y="52"/>
                  </a:cubicBezTo>
                  <a:cubicBezTo>
                    <a:pt x="18" y="52"/>
                    <a:pt x="19" y="52"/>
                    <a:pt x="20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2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4" y="51"/>
                  </a:cubicBezTo>
                  <a:cubicBezTo>
                    <a:pt x="24" y="51"/>
                    <a:pt x="24" y="50"/>
                    <a:pt x="25" y="49"/>
                  </a:cubicBezTo>
                  <a:cubicBezTo>
                    <a:pt x="25" y="49"/>
                    <a:pt x="26" y="50"/>
                    <a:pt x="26" y="49"/>
                  </a:cubicBezTo>
                  <a:cubicBezTo>
                    <a:pt x="26" y="50"/>
                    <a:pt x="26" y="50"/>
                    <a:pt x="27" y="51"/>
                  </a:cubicBezTo>
                  <a:cubicBezTo>
                    <a:pt x="27" y="50"/>
                    <a:pt x="27" y="49"/>
                    <a:pt x="27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5" name="Freeform 64">
              <a:extLst>
                <a:ext uri="{FF2B5EF4-FFF2-40B4-BE49-F238E27FC236}">
                  <a16:creationId xmlns:a16="http://schemas.microsoft.com/office/drawing/2014/main" id="{5EF33163-5DB6-8098-1E06-C0E1D1F40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357" y="3067838"/>
              <a:ext cx="472442" cy="405876"/>
            </a:xfrm>
            <a:custGeom>
              <a:avLst/>
              <a:gdLst>
                <a:gd name="T0" fmla="*/ 68 w 74"/>
                <a:gd name="T1" fmla="*/ 3 h 60"/>
                <a:gd name="T2" fmla="*/ 65 w 74"/>
                <a:gd name="T3" fmla="*/ 5 h 60"/>
                <a:gd name="T4" fmla="*/ 65 w 74"/>
                <a:gd name="T5" fmla="*/ 6 h 60"/>
                <a:gd name="T6" fmla="*/ 54 w 74"/>
                <a:gd name="T7" fmla="*/ 0 h 60"/>
                <a:gd name="T8" fmla="*/ 29 w 74"/>
                <a:gd name="T9" fmla="*/ 17 h 60"/>
                <a:gd name="T10" fmla="*/ 26 w 74"/>
                <a:gd name="T11" fmla="*/ 21 h 60"/>
                <a:gd name="T12" fmla="*/ 20 w 74"/>
                <a:gd name="T13" fmla="*/ 23 h 60"/>
                <a:gd name="T14" fmla="*/ 21 w 74"/>
                <a:gd name="T15" fmla="*/ 35 h 60"/>
                <a:gd name="T16" fmla="*/ 19 w 74"/>
                <a:gd name="T17" fmla="*/ 36 h 60"/>
                <a:gd name="T18" fmla="*/ 19 w 74"/>
                <a:gd name="T19" fmla="*/ 38 h 60"/>
                <a:gd name="T20" fmla="*/ 18 w 74"/>
                <a:gd name="T21" fmla="*/ 39 h 60"/>
                <a:gd name="T22" fmla="*/ 16 w 74"/>
                <a:gd name="T23" fmla="*/ 39 h 60"/>
                <a:gd name="T24" fmla="*/ 10 w 74"/>
                <a:gd name="T25" fmla="*/ 41 h 60"/>
                <a:gd name="T26" fmla="*/ 5 w 74"/>
                <a:gd name="T27" fmla="*/ 42 h 60"/>
                <a:gd name="T28" fmla="*/ 2 w 74"/>
                <a:gd name="T29" fmla="*/ 42 h 60"/>
                <a:gd name="T30" fmla="*/ 1 w 74"/>
                <a:gd name="T31" fmla="*/ 43 h 60"/>
                <a:gd name="T32" fmla="*/ 1 w 74"/>
                <a:gd name="T33" fmla="*/ 43 h 60"/>
                <a:gd name="T34" fmla="*/ 0 w 74"/>
                <a:gd name="T35" fmla="*/ 44 h 60"/>
                <a:gd name="T36" fmla="*/ 1 w 74"/>
                <a:gd name="T37" fmla="*/ 46 h 60"/>
                <a:gd name="T38" fmla="*/ 5 w 74"/>
                <a:gd name="T39" fmla="*/ 48 h 60"/>
                <a:gd name="T40" fmla="*/ 4 w 74"/>
                <a:gd name="T41" fmla="*/ 50 h 60"/>
                <a:gd name="T42" fmla="*/ 6 w 74"/>
                <a:gd name="T43" fmla="*/ 54 h 60"/>
                <a:gd name="T44" fmla="*/ 8 w 74"/>
                <a:gd name="T45" fmla="*/ 54 h 60"/>
                <a:gd name="T46" fmla="*/ 8 w 74"/>
                <a:gd name="T47" fmla="*/ 56 h 60"/>
                <a:gd name="T48" fmla="*/ 9 w 74"/>
                <a:gd name="T49" fmla="*/ 60 h 60"/>
                <a:gd name="T50" fmla="*/ 11 w 74"/>
                <a:gd name="T51" fmla="*/ 58 h 60"/>
                <a:gd name="T52" fmla="*/ 13 w 74"/>
                <a:gd name="T53" fmla="*/ 58 h 60"/>
                <a:gd name="T54" fmla="*/ 13 w 74"/>
                <a:gd name="T55" fmla="*/ 59 h 60"/>
                <a:gd name="T56" fmla="*/ 16 w 74"/>
                <a:gd name="T57" fmla="*/ 60 h 60"/>
                <a:gd name="T58" fmla="*/ 18 w 74"/>
                <a:gd name="T59" fmla="*/ 57 h 60"/>
                <a:gd name="T60" fmla="*/ 20 w 74"/>
                <a:gd name="T61" fmla="*/ 55 h 60"/>
                <a:gd name="T62" fmla="*/ 20 w 74"/>
                <a:gd name="T63" fmla="*/ 52 h 60"/>
                <a:gd name="T64" fmla="*/ 25 w 74"/>
                <a:gd name="T65" fmla="*/ 50 h 60"/>
                <a:gd name="T66" fmla="*/ 28 w 74"/>
                <a:gd name="T67" fmla="*/ 50 h 60"/>
                <a:gd name="T68" fmla="*/ 30 w 74"/>
                <a:gd name="T69" fmla="*/ 51 h 60"/>
                <a:gd name="T70" fmla="*/ 33 w 74"/>
                <a:gd name="T71" fmla="*/ 53 h 60"/>
                <a:gd name="T72" fmla="*/ 36 w 74"/>
                <a:gd name="T73" fmla="*/ 53 h 60"/>
                <a:gd name="T74" fmla="*/ 39 w 74"/>
                <a:gd name="T75" fmla="*/ 53 h 60"/>
                <a:gd name="T76" fmla="*/ 42 w 74"/>
                <a:gd name="T77" fmla="*/ 54 h 60"/>
                <a:gd name="T78" fmla="*/ 46 w 74"/>
                <a:gd name="T79" fmla="*/ 54 h 60"/>
                <a:gd name="T80" fmla="*/ 49 w 74"/>
                <a:gd name="T81" fmla="*/ 52 h 60"/>
                <a:gd name="T82" fmla="*/ 54 w 74"/>
                <a:gd name="T83" fmla="*/ 52 h 60"/>
                <a:gd name="T84" fmla="*/ 59 w 74"/>
                <a:gd name="T85" fmla="*/ 52 h 60"/>
                <a:gd name="T86" fmla="*/ 61 w 74"/>
                <a:gd name="T87" fmla="*/ 51 h 60"/>
                <a:gd name="T88" fmla="*/ 64 w 74"/>
                <a:gd name="T89" fmla="*/ 50 h 60"/>
                <a:gd name="T90" fmla="*/ 64 w 74"/>
                <a:gd name="T91" fmla="*/ 45 h 60"/>
                <a:gd name="T92" fmla="*/ 71 w 74"/>
                <a:gd name="T93" fmla="*/ 39 h 60"/>
                <a:gd name="T94" fmla="*/ 71 w 74"/>
                <a:gd name="T95" fmla="*/ 22 h 60"/>
                <a:gd name="T96" fmla="*/ 73 w 74"/>
                <a:gd name="T97" fmla="*/ 18 h 60"/>
                <a:gd name="T98" fmla="*/ 71 w 74"/>
                <a:gd name="T99" fmla="*/ 13 h 60"/>
                <a:gd name="T100" fmla="*/ 68 w 74"/>
                <a:gd name="T101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60">
                  <a:moveTo>
                    <a:pt x="68" y="3"/>
                  </a:moveTo>
                  <a:cubicBezTo>
                    <a:pt x="65" y="5"/>
                    <a:pt x="65" y="5"/>
                    <a:pt x="65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1" y="41"/>
                    <a:pt x="10" y="41"/>
                  </a:cubicBezTo>
                  <a:cubicBezTo>
                    <a:pt x="8" y="41"/>
                    <a:pt x="6" y="41"/>
                    <a:pt x="5" y="42"/>
                  </a:cubicBezTo>
                  <a:cubicBezTo>
                    <a:pt x="4" y="42"/>
                    <a:pt x="2" y="42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8" y="53"/>
                    <a:pt x="8" y="54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2" y="57"/>
                    <a:pt x="13" y="58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20" y="56"/>
                    <a:pt x="20" y="55"/>
                  </a:cubicBezTo>
                  <a:cubicBezTo>
                    <a:pt x="20" y="54"/>
                    <a:pt x="20" y="52"/>
                    <a:pt x="20" y="52"/>
                  </a:cubicBezTo>
                  <a:cubicBezTo>
                    <a:pt x="20" y="52"/>
                    <a:pt x="23" y="51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30" y="50"/>
                    <a:pt x="30" y="51"/>
                    <a:pt x="30" y="51"/>
                  </a:cubicBezTo>
                  <a:cubicBezTo>
                    <a:pt x="31" y="51"/>
                    <a:pt x="33" y="53"/>
                    <a:pt x="33" y="53"/>
                  </a:cubicBezTo>
                  <a:cubicBezTo>
                    <a:pt x="33" y="53"/>
                    <a:pt x="34" y="54"/>
                    <a:pt x="36" y="53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39" y="54"/>
                    <a:pt x="42" y="54"/>
                  </a:cubicBezTo>
                  <a:cubicBezTo>
                    <a:pt x="44" y="54"/>
                    <a:pt x="46" y="54"/>
                    <a:pt x="46" y="54"/>
                  </a:cubicBezTo>
                  <a:cubicBezTo>
                    <a:pt x="46" y="53"/>
                    <a:pt x="48" y="52"/>
                    <a:pt x="49" y="52"/>
                  </a:cubicBezTo>
                  <a:cubicBezTo>
                    <a:pt x="50" y="52"/>
                    <a:pt x="52" y="52"/>
                    <a:pt x="54" y="52"/>
                  </a:cubicBezTo>
                  <a:cubicBezTo>
                    <a:pt x="56" y="53"/>
                    <a:pt x="58" y="52"/>
                    <a:pt x="59" y="52"/>
                  </a:cubicBezTo>
                  <a:cubicBezTo>
                    <a:pt x="61" y="52"/>
                    <a:pt x="61" y="51"/>
                    <a:pt x="61" y="51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24"/>
                    <a:pt x="71" y="22"/>
                  </a:cubicBezTo>
                  <a:cubicBezTo>
                    <a:pt x="72" y="20"/>
                    <a:pt x="72" y="19"/>
                    <a:pt x="73" y="18"/>
                  </a:cubicBezTo>
                  <a:cubicBezTo>
                    <a:pt x="74" y="17"/>
                    <a:pt x="71" y="13"/>
                    <a:pt x="71" y="13"/>
                  </a:cubicBezTo>
                  <a:lnTo>
                    <a:pt x="68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6" name="Freeform 65">
              <a:extLst>
                <a:ext uri="{FF2B5EF4-FFF2-40B4-BE49-F238E27FC236}">
                  <a16:creationId xmlns:a16="http://schemas.microsoft.com/office/drawing/2014/main" id="{16489CEE-E77E-44AD-DDBF-100D51D4A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6767" y="3385387"/>
              <a:ext cx="121600" cy="128282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7" name="Freeform 66">
              <a:extLst>
                <a:ext uri="{FF2B5EF4-FFF2-40B4-BE49-F238E27FC236}">
                  <a16:creationId xmlns:a16="http://schemas.microsoft.com/office/drawing/2014/main" id="{C7931775-F6F7-8376-07E6-BDF02F3E4E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8320" y="5156099"/>
              <a:ext cx="364798" cy="515231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8" name="Freeform 67">
              <a:extLst>
                <a:ext uri="{FF2B5EF4-FFF2-40B4-BE49-F238E27FC236}">
                  <a16:creationId xmlns:a16="http://schemas.microsoft.com/office/drawing/2014/main" id="{C5D8D1D4-0B03-EACE-7F5A-F0870A79CC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4001" y="1898579"/>
              <a:ext cx="127580" cy="113562"/>
            </a:xfrm>
            <a:custGeom>
              <a:avLst/>
              <a:gdLst>
                <a:gd name="T0" fmla="*/ 20 w 20"/>
                <a:gd name="T1" fmla="*/ 5 h 17"/>
                <a:gd name="T2" fmla="*/ 19 w 20"/>
                <a:gd name="T3" fmla="*/ 4 h 17"/>
                <a:gd name="T4" fmla="*/ 19 w 20"/>
                <a:gd name="T5" fmla="*/ 3 h 17"/>
                <a:gd name="T6" fmla="*/ 16 w 20"/>
                <a:gd name="T7" fmla="*/ 3 h 17"/>
                <a:gd name="T8" fmla="*/ 15 w 20"/>
                <a:gd name="T9" fmla="*/ 3 h 17"/>
                <a:gd name="T10" fmla="*/ 14 w 20"/>
                <a:gd name="T11" fmla="*/ 2 h 17"/>
                <a:gd name="T12" fmla="*/ 12 w 20"/>
                <a:gd name="T13" fmla="*/ 3 h 17"/>
                <a:gd name="T14" fmla="*/ 11 w 20"/>
                <a:gd name="T15" fmla="*/ 3 h 17"/>
                <a:gd name="T16" fmla="*/ 10 w 20"/>
                <a:gd name="T17" fmla="*/ 5 h 17"/>
                <a:gd name="T18" fmla="*/ 7 w 20"/>
                <a:gd name="T19" fmla="*/ 5 h 17"/>
                <a:gd name="T20" fmla="*/ 5 w 20"/>
                <a:gd name="T21" fmla="*/ 9 h 17"/>
                <a:gd name="T22" fmla="*/ 6 w 20"/>
                <a:gd name="T23" fmla="*/ 11 h 17"/>
                <a:gd name="T24" fmla="*/ 4 w 20"/>
                <a:gd name="T25" fmla="*/ 12 h 17"/>
                <a:gd name="T26" fmla="*/ 5 w 20"/>
                <a:gd name="T27" fmla="*/ 13 h 17"/>
                <a:gd name="T28" fmla="*/ 4 w 20"/>
                <a:gd name="T29" fmla="*/ 14 h 17"/>
                <a:gd name="T30" fmla="*/ 2 w 20"/>
                <a:gd name="T31" fmla="*/ 14 h 17"/>
                <a:gd name="T32" fmla="*/ 0 w 20"/>
                <a:gd name="T33" fmla="*/ 13 h 17"/>
                <a:gd name="T34" fmla="*/ 0 w 20"/>
                <a:gd name="T35" fmla="*/ 13 h 17"/>
                <a:gd name="T36" fmla="*/ 3 w 20"/>
                <a:gd name="T37" fmla="*/ 16 h 17"/>
                <a:gd name="T38" fmla="*/ 6 w 20"/>
                <a:gd name="T39" fmla="*/ 15 h 17"/>
                <a:gd name="T40" fmla="*/ 8 w 20"/>
                <a:gd name="T41" fmla="*/ 16 h 17"/>
                <a:gd name="T42" fmla="*/ 10 w 20"/>
                <a:gd name="T43" fmla="*/ 17 h 17"/>
                <a:gd name="T44" fmla="*/ 12 w 20"/>
                <a:gd name="T45" fmla="*/ 13 h 17"/>
                <a:gd name="T46" fmla="*/ 14 w 20"/>
                <a:gd name="T47" fmla="*/ 11 h 17"/>
                <a:gd name="T48" fmla="*/ 17 w 20"/>
                <a:gd name="T49" fmla="*/ 11 h 17"/>
                <a:gd name="T50" fmla="*/ 18 w 20"/>
                <a:gd name="T51" fmla="*/ 9 h 17"/>
                <a:gd name="T52" fmla="*/ 19 w 20"/>
                <a:gd name="T53" fmla="*/ 8 h 17"/>
                <a:gd name="T54" fmla="*/ 20 w 20"/>
                <a:gd name="T55" fmla="*/ 5 h 17"/>
                <a:gd name="T56" fmla="*/ 1 w 20"/>
                <a:gd name="T57" fmla="*/ 12 h 17"/>
                <a:gd name="T58" fmla="*/ 2 w 20"/>
                <a:gd name="T59" fmla="*/ 13 h 17"/>
                <a:gd name="T60" fmla="*/ 3 w 20"/>
                <a:gd name="T61" fmla="*/ 13 h 17"/>
                <a:gd name="T62" fmla="*/ 3 w 20"/>
                <a:gd name="T63" fmla="*/ 12 h 17"/>
                <a:gd name="T64" fmla="*/ 1 w 20"/>
                <a:gd name="T65" fmla="*/ 12 h 17"/>
                <a:gd name="T66" fmla="*/ 13 w 20"/>
                <a:gd name="T67" fmla="*/ 1 h 17"/>
                <a:gd name="T68" fmla="*/ 12 w 20"/>
                <a:gd name="T69" fmla="*/ 2 h 17"/>
                <a:gd name="T70" fmla="*/ 13 w 20"/>
                <a:gd name="T7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20" y="5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18" y="2"/>
                    <a:pt x="17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6" y="11"/>
                    <a:pt x="5" y="11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4" y="14"/>
                    <a:pt x="2" y="14"/>
                    <a:pt x="2" y="14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7" y="15"/>
                    <a:pt x="8" y="15"/>
                    <a:pt x="8" y="16"/>
                  </a:cubicBezTo>
                  <a:cubicBezTo>
                    <a:pt x="8" y="17"/>
                    <a:pt x="10" y="17"/>
                    <a:pt x="10" y="17"/>
                  </a:cubicBezTo>
                  <a:cubicBezTo>
                    <a:pt x="10" y="17"/>
                    <a:pt x="11" y="14"/>
                    <a:pt x="12" y="13"/>
                  </a:cubicBezTo>
                  <a:cubicBezTo>
                    <a:pt x="12" y="12"/>
                    <a:pt x="12" y="11"/>
                    <a:pt x="14" y="11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1"/>
                    <a:pt x="19" y="10"/>
                    <a:pt x="18" y="9"/>
                  </a:cubicBezTo>
                  <a:cubicBezTo>
                    <a:pt x="17" y="9"/>
                    <a:pt x="17" y="8"/>
                    <a:pt x="19" y="8"/>
                  </a:cubicBezTo>
                  <a:cubicBezTo>
                    <a:pt x="20" y="8"/>
                    <a:pt x="20" y="5"/>
                    <a:pt x="20" y="5"/>
                  </a:cubicBezTo>
                  <a:close/>
                  <a:moveTo>
                    <a:pt x="1" y="12"/>
                  </a:moveTo>
                  <a:cubicBezTo>
                    <a:pt x="1" y="12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lose/>
                  <a:moveTo>
                    <a:pt x="13" y="1"/>
                  </a:moveTo>
                  <a:cubicBezTo>
                    <a:pt x="12" y="1"/>
                    <a:pt x="10" y="2"/>
                    <a:pt x="12" y="2"/>
                  </a:cubicBezTo>
                  <a:cubicBezTo>
                    <a:pt x="13" y="2"/>
                    <a:pt x="14" y="0"/>
                    <a:pt x="13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99" name="Freeform 68">
              <a:extLst>
                <a:ext uri="{FF2B5EF4-FFF2-40B4-BE49-F238E27FC236}">
                  <a16:creationId xmlns:a16="http://schemas.microsoft.com/office/drawing/2014/main" id="{F9477943-6883-8A93-CF90-BF257DBD7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6605" y="2844922"/>
              <a:ext cx="243198" cy="134591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0" name="Freeform 69">
              <a:extLst>
                <a:ext uri="{FF2B5EF4-FFF2-40B4-BE49-F238E27FC236}">
                  <a16:creationId xmlns:a16="http://schemas.microsoft.com/office/drawing/2014/main" id="{E96B6180-FE8B-DA43-9194-438F5EA9D9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201" y="4502073"/>
              <a:ext cx="390711" cy="431113"/>
            </a:xfrm>
            <a:custGeom>
              <a:avLst/>
              <a:gdLst>
                <a:gd name="T0" fmla="*/ 1 w 61"/>
                <a:gd name="T1" fmla="*/ 2 h 64"/>
                <a:gd name="T2" fmla="*/ 0 w 61"/>
                <a:gd name="T3" fmla="*/ 7 h 64"/>
                <a:gd name="T4" fmla="*/ 4 w 61"/>
                <a:gd name="T5" fmla="*/ 11 h 64"/>
                <a:gd name="T6" fmla="*/ 5 w 61"/>
                <a:gd name="T7" fmla="*/ 14 h 64"/>
                <a:gd name="T8" fmla="*/ 6 w 61"/>
                <a:gd name="T9" fmla="*/ 18 h 64"/>
                <a:gd name="T10" fmla="*/ 9 w 61"/>
                <a:gd name="T11" fmla="*/ 21 h 64"/>
                <a:gd name="T12" fmla="*/ 10 w 61"/>
                <a:gd name="T13" fmla="*/ 25 h 64"/>
                <a:gd name="T14" fmla="*/ 12 w 61"/>
                <a:gd name="T15" fmla="*/ 28 h 64"/>
                <a:gd name="T16" fmla="*/ 13 w 61"/>
                <a:gd name="T17" fmla="*/ 28 h 64"/>
                <a:gd name="T18" fmla="*/ 12 w 61"/>
                <a:gd name="T19" fmla="*/ 30 h 64"/>
                <a:gd name="T20" fmla="*/ 12 w 61"/>
                <a:gd name="T21" fmla="*/ 34 h 64"/>
                <a:gd name="T22" fmla="*/ 12 w 61"/>
                <a:gd name="T23" fmla="*/ 35 h 64"/>
                <a:gd name="T24" fmla="*/ 13 w 61"/>
                <a:gd name="T25" fmla="*/ 39 h 64"/>
                <a:gd name="T26" fmla="*/ 14 w 61"/>
                <a:gd name="T27" fmla="*/ 46 h 64"/>
                <a:gd name="T28" fmla="*/ 15 w 61"/>
                <a:gd name="T29" fmla="*/ 48 h 64"/>
                <a:gd name="T30" fmla="*/ 15 w 61"/>
                <a:gd name="T31" fmla="*/ 52 h 64"/>
                <a:gd name="T32" fmla="*/ 19 w 61"/>
                <a:gd name="T33" fmla="*/ 60 h 64"/>
                <a:gd name="T34" fmla="*/ 21 w 61"/>
                <a:gd name="T35" fmla="*/ 61 h 64"/>
                <a:gd name="T36" fmla="*/ 24 w 61"/>
                <a:gd name="T37" fmla="*/ 61 h 64"/>
                <a:gd name="T38" fmla="*/ 26 w 61"/>
                <a:gd name="T39" fmla="*/ 62 h 64"/>
                <a:gd name="T40" fmla="*/ 31 w 61"/>
                <a:gd name="T41" fmla="*/ 63 h 64"/>
                <a:gd name="T42" fmla="*/ 35 w 61"/>
                <a:gd name="T43" fmla="*/ 60 h 64"/>
                <a:gd name="T44" fmla="*/ 36 w 61"/>
                <a:gd name="T45" fmla="*/ 25 h 64"/>
                <a:gd name="T46" fmla="*/ 41 w 61"/>
                <a:gd name="T47" fmla="*/ 8 h 64"/>
                <a:gd name="T48" fmla="*/ 55 w 61"/>
                <a:gd name="T49" fmla="*/ 7 h 64"/>
                <a:gd name="T50" fmla="*/ 59 w 61"/>
                <a:gd name="T51" fmla="*/ 6 h 64"/>
                <a:gd name="T52" fmla="*/ 60 w 61"/>
                <a:gd name="T53" fmla="*/ 4 h 64"/>
                <a:gd name="T54" fmla="*/ 52 w 61"/>
                <a:gd name="T55" fmla="*/ 4 h 64"/>
                <a:gd name="T56" fmla="*/ 38 w 61"/>
                <a:gd name="T57" fmla="*/ 5 h 64"/>
                <a:gd name="T58" fmla="*/ 33 w 61"/>
                <a:gd name="T59" fmla="*/ 4 h 64"/>
                <a:gd name="T60" fmla="*/ 29 w 61"/>
                <a:gd name="T61" fmla="*/ 1 h 64"/>
                <a:gd name="T62" fmla="*/ 6 w 61"/>
                <a:gd name="T63" fmla="*/ 0 h 64"/>
                <a:gd name="T64" fmla="*/ 0 w 61"/>
                <a:gd name="T65" fmla="*/ 1 h 64"/>
                <a:gd name="T66" fmla="*/ 13 w 61"/>
                <a:gd name="T67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4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4" y="11"/>
                    <a:pt x="5" y="11"/>
                    <a:pt x="6" y="12"/>
                  </a:cubicBezTo>
                  <a:cubicBezTo>
                    <a:pt x="6" y="12"/>
                    <a:pt x="5" y="14"/>
                    <a:pt x="5" y="14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0" y="23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3" y="29"/>
                  </a:cubicBezTo>
                  <a:cubicBezTo>
                    <a:pt x="13" y="29"/>
                    <a:pt x="12" y="30"/>
                    <a:pt x="12" y="30"/>
                  </a:cubicBezTo>
                  <a:cubicBezTo>
                    <a:pt x="12" y="30"/>
                    <a:pt x="13" y="31"/>
                    <a:pt x="13" y="31"/>
                  </a:cubicBezTo>
                  <a:cubicBezTo>
                    <a:pt x="13" y="31"/>
                    <a:pt x="12" y="33"/>
                    <a:pt x="12" y="34"/>
                  </a:cubicBezTo>
                  <a:cubicBezTo>
                    <a:pt x="12" y="34"/>
                    <a:pt x="13" y="34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7"/>
                    <a:pt x="13" y="37"/>
                  </a:cubicBezTo>
                  <a:cubicBezTo>
                    <a:pt x="13" y="38"/>
                    <a:pt x="12" y="38"/>
                    <a:pt x="13" y="39"/>
                  </a:cubicBezTo>
                  <a:cubicBezTo>
                    <a:pt x="13" y="40"/>
                    <a:pt x="14" y="41"/>
                    <a:pt x="14" y="42"/>
                  </a:cubicBezTo>
                  <a:cubicBezTo>
                    <a:pt x="14" y="43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4" y="47"/>
                    <a:pt x="15" y="48"/>
                  </a:cubicBezTo>
                  <a:cubicBezTo>
                    <a:pt x="14" y="48"/>
                    <a:pt x="14" y="5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3"/>
                    <a:pt x="15" y="54"/>
                    <a:pt x="16" y="55"/>
                  </a:cubicBezTo>
                  <a:cubicBezTo>
                    <a:pt x="16" y="56"/>
                    <a:pt x="18" y="59"/>
                    <a:pt x="19" y="60"/>
                  </a:cubicBezTo>
                  <a:cubicBezTo>
                    <a:pt x="19" y="60"/>
                    <a:pt x="20" y="59"/>
                    <a:pt x="20" y="60"/>
                  </a:cubicBezTo>
                  <a:cubicBezTo>
                    <a:pt x="21" y="60"/>
                    <a:pt x="20" y="61"/>
                    <a:pt x="21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3" y="61"/>
                    <a:pt x="24" y="61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6" y="60"/>
                    <a:pt x="25" y="61"/>
                    <a:pt x="26" y="62"/>
                  </a:cubicBezTo>
                  <a:cubicBezTo>
                    <a:pt x="26" y="63"/>
                    <a:pt x="26" y="63"/>
                    <a:pt x="28" y="63"/>
                  </a:cubicBezTo>
                  <a:cubicBezTo>
                    <a:pt x="30" y="63"/>
                    <a:pt x="30" y="64"/>
                    <a:pt x="31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0"/>
                    <a:pt x="35" y="60"/>
                    <a:pt x="35" y="6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6" y="8"/>
                    <a:pt x="56" y="6"/>
                  </a:cubicBezTo>
                  <a:cubicBezTo>
                    <a:pt x="57" y="5"/>
                    <a:pt x="59" y="8"/>
                    <a:pt x="59" y="6"/>
                  </a:cubicBezTo>
                  <a:cubicBezTo>
                    <a:pt x="59" y="5"/>
                    <a:pt x="61" y="5"/>
                    <a:pt x="61" y="5"/>
                  </a:cubicBezTo>
                  <a:cubicBezTo>
                    <a:pt x="61" y="5"/>
                    <a:pt x="60" y="5"/>
                    <a:pt x="60" y="4"/>
                  </a:cubicBezTo>
                  <a:cubicBezTo>
                    <a:pt x="59" y="3"/>
                    <a:pt x="58" y="3"/>
                    <a:pt x="58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0" y="4"/>
                    <a:pt x="38" y="5"/>
                  </a:cubicBezTo>
                  <a:cubicBezTo>
                    <a:pt x="37" y="5"/>
                    <a:pt x="38" y="4"/>
                    <a:pt x="37" y="5"/>
                  </a:cubicBezTo>
                  <a:cubicBezTo>
                    <a:pt x="35" y="5"/>
                    <a:pt x="35" y="3"/>
                    <a:pt x="33" y="4"/>
                  </a:cubicBezTo>
                  <a:cubicBezTo>
                    <a:pt x="32" y="4"/>
                    <a:pt x="32" y="3"/>
                    <a:pt x="31" y="3"/>
                  </a:cubicBezTo>
                  <a:cubicBezTo>
                    <a:pt x="30" y="3"/>
                    <a:pt x="29" y="1"/>
                    <a:pt x="2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  <a:moveTo>
                    <a:pt x="13" y="14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4"/>
                    <a:pt x="13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1" name="Freeform 70">
              <a:extLst>
                <a:ext uri="{FF2B5EF4-FFF2-40B4-BE49-F238E27FC236}">
                  <a16:creationId xmlns:a16="http://schemas.microsoft.com/office/drawing/2014/main" id="{2AE87DC5-0B10-1847-3FD9-E93DA19A5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9793" y="2439044"/>
              <a:ext cx="25915" cy="33649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2 w 4"/>
                <a:gd name="T5" fmla="*/ 0 h 5"/>
                <a:gd name="T6" fmla="*/ 3 w 4"/>
                <a:gd name="T7" fmla="*/ 2 h 5"/>
                <a:gd name="T8" fmla="*/ 2 w 4"/>
                <a:gd name="T9" fmla="*/ 2 h 5"/>
                <a:gd name="T10" fmla="*/ 2 w 4"/>
                <a:gd name="T11" fmla="*/ 3 h 5"/>
                <a:gd name="T12" fmla="*/ 4 w 4"/>
                <a:gd name="T13" fmla="*/ 4 h 5"/>
                <a:gd name="T14" fmla="*/ 3 w 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2" name="Freeform 71">
              <a:extLst>
                <a:ext uri="{FF2B5EF4-FFF2-40B4-BE49-F238E27FC236}">
                  <a16:creationId xmlns:a16="http://schemas.microsoft.com/office/drawing/2014/main" id="{A1638ECB-98D4-5E2E-BC59-9D00D9FA2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423" y="4285464"/>
              <a:ext cx="314962" cy="561497"/>
            </a:xfrm>
            <a:custGeom>
              <a:avLst/>
              <a:gdLst>
                <a:gd name="T0" fmla="*/ 22 w 49"/>
                <a:gd name="T1" fmla="*/ 15 h 83"/>
                <a:gd name="T2" fmla="*/ 25 w 49"/>
                <a:gd name="T3" fmla="*/ 20 h 83"/>
                <a:gd name="T4" fmla="*/ 25 w 49"/>
                <a:gd name="T5" fmla="*/ 25 h 83"/>
                <a:gd name="T6" fmla="*/ 23 w 49"/>
                <a:gd name="T7" fmla="*/ 30 h 83"/>
                <a:gd name="T8" fmla="*/ 21 w 49"/>
                <a:gd name="T9" fmla="*/ 30 h 83"/>
                <a:gd name="T10" fmla="*/ 17 w 49"/>
                <a:gd name="T11" fmla="*/ 27 h 83"/>
                <a:gd name="T12" fmla="*/ 17 w 49"/>
                <a:gd name="T13" fmla="*/ 22 h 83"/>
                <a:gd name="T14" fmla="*/ 13 w 49"/>
                <a:gd name="T15" fmla="*/ 21 h 83"/>
                <a:gd name="T16" fmla="*/ 11 w 49"/>
                <a:gd name="T17" fmla="*/ 18 h 83"/>
                <a:gd name="T18" fmla="*/ 1 w 49"/>
                <a:gd name="T19" fmla="*/ 24 h 83"/>
                <a:gd name="T20" fmla="*/ 1 w 49"/>
                <a:gd name="T21" fmla="*/ 27 h 83"/>
                <a:gd name="T22" fmla="*/ 5 w 49"/>
                <a:gd name="T23" fmla="*/ 28 h 83"/>
                <a:gd name="T24" fmla="*/ 11 w 49"/>
                <a:gd name="T25" fmla="*/ 31 h 83"/>
                <a:gd name="T26" fmla="*/ 11 w 49"/>
                <a:gd name="T27" fmla="*/ 35 h 83"/>
                <a:gd name="T28" fmla="*/ 13 w 49"/>
                <a:gd name="T29" fmla="*/ 40 h 83"/>
                <a:gd name="T30" fmla="*/ 10 w 49"/>
                <a:gd name="T31" fmla="*/ 44 h 83"/>
                <a:gd name="T32" fmla="*/ 11 w 49"/>
                <a:gd name="T33" fmla="*/ 48 h 83"/>
                <a:gd name="T34" fmla="*/ 10 w 49"/>
                <a:gd name="T35" fmla="*/ 53 h 83"/>
                <a:gd name="T36" fmla="*/ 10 w 49"/>
                <a:gd name="T37" fmla="*/ 57 h 83"/>
                <a:gd name="T38" fmla="*/ 6 w 49"/>
                <a:gd name="T39" fmla="*/ 65 h 83"/>
                <a:gd name="T40" fmla="*/ 6 w 49"/>
                <a:gd name="T41" fmla="*/ 74 h 83"/>
                <a:gd name="T42" fmla="*/ 7 w 49"/>
                <a:gd name="T43" fmla="*/ 78 h 83"/>
                <a:gd name="T44" fmla="*/ 8 w 49"/>
                <a:gd name="T45" fmla="*/ 83 h 83"/>
                <a:gd name="T46" fmla="*/ 12 w 49"/>
                <a:gd name="T47" fmla="*/ 81 h 83"/>
                <a:gd name="T48" fmla="*/ 10 w 49"/>
                <a:gd name="T49" fmla="*/ 79 h 83"/>
                <a:gd name="T50" fmla="*/ 24 w 49"/>
                <a:gd name="T51" fmla="*/ 71 h 83"/>
                <a:gd name="T52" fmla="*/ 23 w 49"/>
                <a:gd name="T53" fmla="*/ 61 h 83"/>
                <a:gd name="T54" fmla="*/ 22 w 49"/>
                <a:gd name="T55" fmla="*/ 53 h 83"/>
                <a:gd name="T56" fmla="*/ 20 w 49"/>
                <a:gd name="T57" fmla="*/ 47 h 83"/>
                <a:gd name="T58" fmla="*/ 24 w 49"/>
                <a:gd name="T59" fmla="*/ 43 h 83"/>
                <a:gd name="T60" fmla="*/ 26 w 49"/>
                <a:gd name="T61" fmla="*/ 38 h 83"/>
                <a:gd name="T62" fmla="*/ 31 w 49"/>
                <a:gd name="T63" fmla="*/ 37 h 83"/>
                <a:gd name="T64" fmla="*/ 33 w 49"/>
                <a:gd name="T65" fmla="*/ 37 h 83"/>
                <a:gd name="T66" fmla="*/ 36 w 49"/>
                <a:gd name="T67" fmla="*/ 35 h 83"/>
                <a:gd name="T68" fmla="*/ 42 w 49"/>
                <a:gd name="T69" fmla="*/ 31 h 83"/>
                <a:gd name="T70" fmla="*/ 45 w 49"/>
                <a:gd name="T71" fmla="*/ 28 h 83"/>
                <a:gd name="T72" fmla="*/ 47 w 49"/>
                <a:gd name="T73" fmla="*/ 25 h 83"/>
                <a:gd name="T74" fmla="*/ 48 w 49"/>
                <a:gd name="T75" fmla="*/ 23 h 83"/>
                <a:gd name="T76" fmla="*/ 47 w 49"/>
                <a:gd name="T77" fmla="*/ 21 h 83"/>
                <a:gd name="T78" fmla="*/ 49 w 49"/>
                <a:gd name="T79" fmla="*/ 14 h 83"/>
                <a:gd name="T80" fmla="*/ 47 w 49"/>
                <a:gd name="T81" fmla="*/ 2 h 83"/>
                <a:gd name="T82" fmla="*/ 43 w 49"/>
                <a:gd name="T83" fmla="*/ 2 h 83"/>
                <a:gd name="T84" fmla="*/ 37 w 49"/>
                <a:gd name="T85" fmla="*/ 5 h 83"/>
                <a:gd name="T86" fmla="*/ 33 w 49"/>
                <a:gd name="T87" fmla="*/ 6 h 83"/>
                <a:gd name="T88" fmla="*/ 27 w 49"/>
                <a:gd name="T89" fmla="*/ 7 h 83"/>
                <a:gd name="T90" fmla="*/ 23 w 49"/>
                <a:gd name="T91" fmla="*/ 6 h 83"/>
                <a:gd name="T92" fmla="*/ 20 w 49"/>
                <a:gd name="T93" fmla="*/ 9 h 83"/>
                <a:gd name="T94" fmla="*/ 21 w 49"/>
                <a:gd name="T95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83">
                  <a:moveTo>
                    <a:pt x="21" y="14"/>
                  </a:moveTo>
                  <a:cubicBezTo>
                    <a:pt x="21" y="14"/>
                    <a:pt x="22" y="15"/>
                    <a:pt x="22" y="15"/>
                  </a:cubicBezTo>
                  <a:cubicBezTo>
                    <a:pt x="23" y="16"/>
                    <a:pt x="23" y="16"/>
                    <a:pt x="23" y="18"/>
                  </a:cubicBezTo>
                  <a:cubicBezTo>
                    <a:pt x="24" y="19"/>
                    <a:pt x="24" y="19"/>
                    <a:pt x="25" y="20"/>
                  </a:cubicBezTo>
                  <a:cubicBezTo>
                    <a:pt x="26" y="20"/>
                    <a:pt x="26" y="21"/>
                    <a:pt x="25" y="23"/>
                  </a:cubicBezTo>
                  <a:cubicBezTo>
                    <a:pt x="25" y="25"/>
                    <a:pt x="25" y="24"/>
                    <a:pt x="25" y="25"/>
                  </a:cubicBezTo>
                  <a:cubicBezTo>
                    <a:pt x="25" y="27"/>
                    <a:pt x="23" y="27"/>
                    <a:pt x="23" y="26"/>
                  </a:cubicBezTo>
                  <a:cubicBezTo>
                    <a:pt x="22" y="26"/>
                    <a:pt x="22" y="29"/>
                    <a:pt x="23" y="30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1" y="32"/>
                    <a:pt x="21" y="30"/>
                    <a:pt x="21" y="30"/>
                  </a:cubicBezTo>
                  <a:cubicBezTo>
                    <a:pt x="21" y="30"/>
                    <a:pt x="21" y="30"/>
                    <a:pt x="19" y="30"/>
                  </a:cubicBezTo>
                  <a:cubicBezTo>
                    <a:pt x="18" y="29"/>
                    <a:pt x="17" y="28"/>
                    <a:pt x="17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7" y="24"/>
                    <a:pt x="17" y="23"/>
                    <a:pt x="17" y="22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20"/>
                    <a:pt x="14" y="21"/>
                    <a:pt x="13" y="21"/>
                  </a:cubicBezTo>
                  <a:cubicBezTo>
                    <a:pt x="12" y="22"/>
                    <a:pt x="13" y="21"/>
                    <a:pt x="13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3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2" y="27"/>
                    <a:pt x="3" y="27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1"/>
                  </a:cubicBezTo>
                  <a:cubicBezTo>
                    <a:pt x="12" y="31"/>
                    <a:pt x="12" y="33"/>
                    <a:pt x="12" y="33"/>
                  </a:cubicBezTo>
                  <a:cubicBezTo>
                    <a:pt x="12" y="33"/>
                    <a:pt x="10" y="34"/>
                    <a:pt x="11" y="35"/>
                  </a:cubicBezTo>
                  <a:cubicBezTo>
                    <a:pt x="11" y="36"/>
                    <a:pt x="10" y="37"/>
                    <a:pt x="11" y="38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2" y="41"/>
                    <a:pt x="11" y="42"/>
                  </a:cubicBezTo>
                  <a:cubicBezTo>
                    <a:pt x="11" y="43"/>
                    <a:pt x="10" y="43"/>
                    <a:pt x="10" y="44"/>
                  </a:cubicBezTo>
                  <a:cubicBezTo>
                    <a:pt x="11" y="45"/>
                    <a:pt x="12" y="45"/>
                    <a:pt x="11" y="46"/>
                  </a:cubicBezTo>
                  <a:cubicBezTo>
                    <a:pt x="10" y="47"/>
                    <a:pt x="11" y="47"/>
                    <a:pt x="11" y="48"/>
                  </a:cubicBezTo>
                  <a:cubicBezTo>
                    <a:pt x="10" y="50"/>
                    <a:pt x="11" y="50"/>
                    <a:pt x="11" y="51"/>
                  </a:cubicBezTo>
                  <a:cubicBezTo>
                    <a:pt x="11" y="54"/>
                    <a:pt x="10" y="52"/>
                    <a:pt x="10" y="53"/>
                  </a:cubicBezTo>
                  <a:cubicBezTo>
                    <a:pt x="11" y="54"/>
                    <a:pt x="13" y="53"/>
                    <a:pt x="12" y="54"/>
                  </a:cubicBezTo>
                  <a:cubicBezTo>
                    <a:pt x="11" y="55"/>
                    <a:pt x="10" y="57"/>
                    <a:pt x="10" y="5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7" y="64"/>
                    <a:pt x="6" y="65"/>
                  </a:cubicBezTo>
                  <a:cubicBezTo>
                    <a:pt x="5" y="66"/>
                    <a:pt x="6" y="68"/>
                    <a:pt x="6" y="70"/>
                  </a:cubicBezTo>
                  <a:cubicBezTo>
                    <a:pt x="7" y="72"/>
                    <a:pt x="6" y="73"/>
                    <a:pt x="6" y="74"/>
                  </a:cubicBezTo>
                  <a:cubicBezTo>
                    <a:pt x="6" y="75"/>
                    <a:pt x="5" y="76"/>
                    <a:pt x="6" y="76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7" y="78"/>
                    <a:pt x="9" y="79"/>
                    <a:pt x="9" y="80"/>
                  </a:cubicBezTo>
                  <a:cubicBezTo>
                    <a:pt x="9" y="81"/>
                    <a:pt x="8" y="83"/>
                    <a:pt x="8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2"/>
                    <a:pt x="11" y="82"/>
                    <a:pt x="12" y="81"/>
                  </a:cubicBezTo>
                  <a:cubicBezTo>
                    <a:pt x="11" y="81"/>
                    <a:pt x="10" y="81"/>
                    <a:pt x="10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3" y="75"/>
                    <a:pt x="20" y="76"/>
                    <a:pt x="23" y="72"/>
                  </a:cubicBezTo>
                  <a:cubicBezTo>
                    <a:pt x="23" y="72"/>
                    <a:pt x="24" y="71"/>
                    <a:pt x="24" y="71"/>
                  </a:cubicBezTo>
                  <a:cubicBezTo>
                    <a:pt x="24" y="70"/>
                    <a:pt x="23" y="70"/>
                    <a:pt x="23" y="69"/>
                  </a:cubicBezTo>
                  <a:cubicBezTo>
                    <a:pt x="23" y="67"/>
                    <a:pt x="24" y="63"/>
                    <a:pt x="23" y="61"/>
                  </a:cubicBezTo>
                  <a:cubicBezTo>
                    <a:pt x="23" y="60"/>
                    <a:pt x="22" y="58"/>
                    <a:pt x="22" y="57"/>
                  </a:cubicBezTo>
                  <a:cubicBezTo>
                    <a:pt x="21" y="56"/>
                    <a:pt x="22" y="53"/>
                    <a:pt x="22" y="53"/>
                  </a:cubicBezTo>
                  <a:cubicBezTo>
                    <a:pt x="21" y="53"/>
                    <a:pt x="20" y="52"/>
                    <a:pt x="20" y="52"/>
                  </a:cubicBezTo>
                  <a:cubicBezTo>
                    <a:pt x="20" y="52"/>
                    <a:pt x="19" y="47"/>
                    <a:pt x="20" y="47"/>
                  </a:cubicBezTo>
                  <a:cubicBezTo>
                    <a:pt x="20" y="47"/>
                    <a:pt x="22" y="46"/>
                    <a:pt x="22" y="46"/>
                  </a:cubicBezTo>
                  <a:cubicBezTo>
                    <a:pt x="23" y="45"/>
                    <a:pt x="23" y="44"/>
                    <a:pt x="24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7" y="42"/>
                    <a:pt x="26" y="39"/>
                    <a:pt x="26" y="38"/>
                  </a:cubicBezTo>
                  <a:cubicBezTo>
                    <a:pt x="28" y="38"/>
                    <a:pt x="29" y="38"/>
                    <a:pt x="30" y="38"/>
                  </a:cubicBezTo>
                  <a:cubicBezTo>
                    <a:pt x="30" y="38"/>
                    <a:pt x="31" y="37"/>
                    <a:pt x="31" y="37"/>
                  </a:cubicBezTo>
                  <a:cubicBezTo>
                    <a:pt x="31" y="37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7"/>
                    <a:pt x="35" y="36"/>
                  </a:cubicBezTo>
                  <a:cubicBezTo>
                    <a:pt x="35" y="36"/>
                    <a:pt x="36" y="35"/>
                    <a:pt x="36" y="35"/>
                  </a:cubicBezTo>
                  <a:cubicBezTo>
                    <a:pt x="37" y="34"/>
                    <a:pt x="39" y="35"/>
                    <a:pt x="40" y="34"/>
                  </a:cubicBezTo>
                  <a:cubicBezTo>
                    <a:pt x="41" y="33"/>
                    <a:pt x="41" y="32"/>
                    <a:pt x="42" y="31"/>
                  </a:cubicBezTo>
                  <a:cubicBezTo>
                    <a:pt x="43" y="31"/>
                    <a:pt x="44" y="31"/>
                    <a:pt x="44" y="30"/>
                  </a:cubicBezTo>
                  <a:cubicBezTo>
                    <a:pt x="45" y="30"/>
                    <a:pt x="44" y="29"/>
                    <a:pt x="45" y="28"/>
                  </a:cubicBezTo>
                  <a:cubicBezTo>
                    <a:pt x="45" y="28"/>
                    <a:pt x="46" y="28"/>
                    <a:pt x="47" y="28"/>
                  </a:cubicBezTo>
                  <a:cubicBezTo>
                    <a:pt x="47" y="26"/>
                    <a:pt x="46" y="26"/>
                    <a:pt x="47" y="25"/>
                  </a:cubicBezTo>
                  <a:cubicBezTo>
                    <a:pt x="47" y="24"/>
                    <a:pt x="48" y="24"/>
                    <a:pt x="48" y="24"/>
                  </a:cubicBezTo>
                  <a:cubicBezTo>
                    <a:pt x="48" y="24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6" y="21"/>
                    <a:pt x="47" y="21"/>
                  </a:cubicBezTo>
                  <a:cubicBezTo>
                    <a:pt x="48" y="21"/>
                    <a:pt x="48" y="15"/>
                    <a:pt x="48" y="15"/>
                  </a:cubicBezTo>
                  <a:cubicBezTo>
                    <a:pt x="48" y="15"/>
                    <a:pt x="49" y="15"/>
                    <a:pt x="49" y="14"/>
                  </a:cubicBezTo>
                  <a:cubicBezTo>
                    <a:pt x="47" y="14"/>
                    <a:pt x="48" y="11"/>
                    <a:pt x="48" y="11"/>
                  </a:cubicBezTo>
                  <a:cubicBezTo>
                    <a:pt x="48" y="8"/>
                    <a:pt x="48" y="3"/>
                    <a:pt x="47" y="2"/>
                  </a:cubicBezTo>
                  <a:cubicBezTo>
                    <a:pt x="46" y="2"/>
                    <a:pt x="47" y="1"/>
                    <a:pt x="47" y="0"/>
                  </a:cubicBezTo>
                  <a:cubicBezTo>
                    <a:pt x="47" y="0"/>
                    <a:pt x="44" y="2"/>
                    <a:pt x="43" y="2"/>
                  </a:cubicBezTo>
                  <a:cubicBezTo>
                    <a:pt x="42" y="3"/>
                    <a:pt x="41" y="3"/>
                    <a:pt x="39" y="3"/>
                  </a:cubicBezTo>
                  <a:cubicBezTo>
                    <a:pt x="38" y="3"/>
                    <a:pt x="38" y="4"/>
                    <a:pt x="37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4" y="4"/>
                    <a:pt x="34" y="5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6"/>
                    <a:pt x="28" y="7"/>
                    <a:pt x="27" y="7"/>
                  </a:cubicBezTo>
                  <a:cubicBezTo>
                    <a:pt x="25" y="7"/>
                    <a:pt x="26" y="5"/>
                    <a:pt x="24" y="5"/>
                  </a:cubicBezTo>
                  <a:cubicBezTo>
                    <a:pt x="23" y="5"/>
                    <a:pt x="24" y="5"/>
                    <a:pt x="23" y="6"/>
                  </a:cubicBezTo>
                  <a:cubicBezTo>
                    <a:pt x="22" y="6"/>
                    <a:pt x="21" y="6"/>
                    <a:pt x="20" y="6"/>
                  </a:cubicBezTo>
                  <a:cubicBezTo>
                    <a:pt x="20" y="7"/>
                    <a:pt x="20" y="8"/>
                    <a:pt x="20" y="9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1" y="13"/>
                    <a:pt x="21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3" name="Freeform 72">
              <a:extLst>
                <a:ext uri="{FF2B5EF4-FFF2-40B4-BE49-F238E27FC236}">
                  <a16:creationId xmlns:a16="http://schemas.microsoft.com/office/drawing/2014/main" id="{E6E34A29-3B52-9F05-8793-AC705101B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520" y="2615696"/>
              <a:ext cx="326922" cy="309139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4" name="Freeform 73">
              <a:extLst>
                <a:ext uri="{FF2B5EF4-FFF2-40B4-BE49-F238E27FC236}">
                  <a16:creationId xmlns:a16="http://schemas.microsoft.com/office/drawing/2014/main" id="{078C4960-CBAD-F1E9-C624-786CD9C624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19802" y="1965874"/>
              <a:ext cx="922956" cy="433215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5" name="Freeform 74">
              <a:extLst>
                <a:ext uri="{FF2B5EF4-FFF2-40B4-BE49-F238E27FC236}">
                  <a16:creationId xmlns:a16="http://schemas.microsoft.com/office/drawing/2014/main" id="{E006D650-4988-6A23-713B-80D30DA79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9686" y="2310764"/>
              <a:ext cx="13954" cy="6310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6" name="Freeform 75">
              <a:extLst>
                <a:ext uri="{FF2B5EF4-FFF2-40B4-BE49-F238E27FC236}">
                  <a16:creationId xmlns:a16="http://schemas.microsoft.com/office/drawing/2014/main" id="{074DBCD0-7960-1F74-7626-E50AAD072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740" y="2100466"/>
              <a:ext cx="115619" cy="143003"/>
            </a:xfrm>
            <a:custGeom>
              <a:avLst/>
              <a:gdLst>
                <a:gd name="T0" fmla="*/ 9 w 18"/>
                <a:gd name="T1" fmla="*/ 21 h 21"/>
                <a:gd name="T2" fmla="*/ 10 w 18"/>
                <a:gd name="T3" fmla="*/ 18 h 21"/>
                <a:gd name="T4" fmla="*/ 12 w 18"/>
                <a:gd name="T5" fmla="*/ 15 h 21"/>
                <a:gd name="T6" fmla="*/ 14 w 18"/>
                <a:gd name="T7" fmla="*/ 16 h 21"/>
                <a:gd name="T8" fmla="*/ 18 w 18"/>
                <a:gd name="T9" fmla="*/ 17 h 21"/>
                <a:gd name="T10" fmla="*/ 15 w 18"/>
                <a:gd name="T11" fmla="*/ 14 h 21"/>
                <a:gd name="T12" fmla="*/ 13 w 18"/>
                <a:gd name="T13" fmla="*/ 11 h 21"/>
                <a:gd name="T14" fmla="*/ 13 w 18"/>
                <a:gd name="T15" fmla="*/ 9 h 21"/>
                <a:gd name="T16" fmla="*/ 12 w 18"/>
                <a:gd name="T17" fmla="*/ 6 h 21"/>
                <a:gd name="T18" fmla="*/ 10 w 18"/>
                <a:gd name="T19" fmla="*/ 4 h 21"/>
                <a:gd name="T20" fmla="*/ 8 w 18"/>
                <a:gd name="T21" fmla="*/ 2 h 21"/>
                <a:gd name="T22" fmla="*/ 6 w 18"/>
                <a:gd name="T23" fmla="*/ 1 h 21"/>
                <a:gd name="T24" fmla="*/ 3 w 18"/>
                <a:gd name="T25" fmla="*/ 1 h 21"/>
                <a:gd name="T26" fmla="*/ 0 w 18"/>
                <a:gd name="T27" fmla="*/ 2 h 21"/>
                <a:gd name="T28" fmla="*/ 3 w 18"/>
                <a:gd name="T29" fmla="*/ 5 h 21"/>
                <a:gd name="T30" fmla="*/ 5 w 18"/>
                <a:gd name="T31" fmla="*/ 8 h 21"/>
                <a:gd name="T32" fmla="*/ 7 w 18"/>
                <a:gd name="T33" fmla="*/ 11 h 21"/>
                <a:gd name="T34" fmla="*/ 7 w 18"/>
                <a:gd name="T35" fmla="*/ 14 h 21"/>
                <a:gd name="T36" fmla="*/ 7 w 18"/>
                <a:gd name="T37" fmla="*/ 15 h 21"/>
                <a:gd name="T38" fmla="*/ 7 w 18"/>
                <a:gd name="T39" fmla="*/ 18 h 21"/>
                <a:gd name="T40" fmla="*/ 8 w 18"/>
                <a:gd name="T41" fmla="*/ 20 h 21"/>
                <a:gd name="T42" fmla="*/ 9 w 18"/>
                <a:gd name="T4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9" y="21"/>
                  </a:moveTo>
                  <a:cubicBezTo>
                    <a:pt x="9" y="21"/>
                    <a:pt x="10" y="19"/>
                    <a:pt x="10" y="18"/>
                  </a:cubicBezTo>
                  <a:cubicBezTo>
                    <a:pt x="10" y="17"/>
                    <a:pt x="13" y="16"/>
                    <a:pt x="12" y="15"/>
                  </a:cubicBezTo>
                  <a:cubicBezTo>
                    <a:pt x="12" y="14"/>
                    <a:pt x="14" y="16"/>
                    <a:pt x="14" y="16"/>
                  </a:cubicBezTo>
                  <a:cubicBezTo>
                    <a:pt x="15" y="16"/>
                    <a:pt x="18" y="17"/>
                    <a:pt x="18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3"/>
                    <a:pt x="13" y="11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2" y="8"/>
                    <a:pt x="11" y="8"/>
                    <a:pt x="12" y="6"/>
                  </a:cubicBezTo>
                  <a:cubicBezTo>
                    <a:pt x="12" y="5"/>
                    <a:pt x="11" y="4"/>
                    <a:pt x="10" y="4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1"/>
                    <a:pt x="3" y="0"/>
                    <a:pt x="3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3" y="4"/>
                    <a:pt x="3" y="5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8" y="12"/>
                    <a:pt x="6" y="13"/>
                    <a:pt x="7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8" y="16"/>
                    <a:pt x="7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8" y="20"/>
                    <a:pt x="8" y="21"/>
                    <a:pt x="9" y="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7" name="Freeform 76">
              <a:extLst>
                <a:ext uri="{FF2B5EF4-FFF2-40B4-BE49-F238E27FC236}">
                  <a16:creationId xmlns:a16="http://schemas.microsoft.com/office/drawing/2014/main" id="{29CAA82A-FEB3-E936-C30B-6AD8C46AB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639" y="2729256"/>
              <a:ext cx="895048" cy="643513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8" name="Freeform 77">
              <a:extLst>
                <a:ext uri="{FF2B5EF4-FFF2-40B4-BE49-F238E27FC236}">
                  <a16:creationId xmlns:a16="http://schemas.microsoft.com/office/drawing/2014/main" id="{D0389275-BC60-1816-5112-05E085AAB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1987" y="2945864"/>
              <a:ext cx="364798" cy="433215"/>
            </a:xfrm>
            <a:custGeom>
              <a:avLst/>
              <a:gdLst>
                <a:gd name="T0" fmla="*/ 3 w 57"/>
                <a:gd name="T1" fmla="*/ 56 h 64"/>
                <a:gd name="T2" fmla="*/ 4 w 57"/>
                <a:gd name="T3" fmla="*/ 55 h 64"/>
                <a:gd name="T4" fmla="*/ 6 w 57"/>
                <a:gd name="T5" fmla="*/ 54 h 64"/>
                <a:gd name="T6" fmla="*/ 9 w 57"/>
                <a:gd name="T7" fmla="*/ 54 h 64"/>
                <a:gd name="T8" fmla="*/ 12 w 57"/>
                <a:gd name="T9" fmla="*/ 54 h 64"/>
                <a:gd name="T10" fmla="*/ 15 w 57"/>
                <a:gd name="T11" fmla="*/ 55 h 64"/>
                <a:gd name="T12" fmla="*/ 16 w 57"/>
                <a:gd name="T13" fmla="*/ 57 h 64"/>
                <a:gd name="T14" fmla="*/ 18 w 57"/>
                <a:gd name="T15" fmla="*/ 58 h 64"/>
                <a:gd name="T16" fmla="*/ 19 w 57"/>
                <a:gd name="T17" fmla="*/ 61 h 64"/>
                <a:gd name="T18" fmla="*/ 22 w 57"/>
                <a:gd name="T19" fmla="*/ 62 h 64"/>
                <a:gd name="T20" fmla="*/ 23 w 57"/>
                <a:gd name="T21" fmla="*/ 64 h 64"/>
                <a:gd name="T22" fmla="*/ 25 w 57"/>
                <a:gd name="T23" fmla="*/ 63 h 64"/>
                <a:gd name="T24" fmla="*/ 25 w 57"/>
                <a:gd name="T25" fmla="*/ 60 h 64"/>
                <a:gd name="T26" fmla="*/ 26 w 57"/>
                <a:gd name="T27" fmla="*/ 59 h 64"/>
                <a:gd name="T28" fmla="*/ 29 w 57"/>
                <a:gd name="T29" fmla="*/ 59 h 64"/>
                <a:gd name="T30" fmla="*/ 32 w 57"/>
                <a:gd name="T31" fmla="*/ 59 h 64"/>
                <a:gd name="T32" fmla="*/ 33 w 57"/>
                <a:gd name="T33" fmla="*/ 59 h 64"/>
                <a:gd name="T34" fmla="*/ 33 w 57"/>
                <a:gd name="T35" fmla="*/ 57 h 64"/>
                <a:gd name="T36" fmla="*/ 35 w 57"/>
                <a:gd name="T37" fmla="*/ 58 h 64"/>
                <a:gd name="T38" fmla="*/ 52 w 57"/>
                <a:gd name="T39" fmla="*/ 57 h 64"/>
                <a:gd name="T40" fmla="*/ 53 w 57"/>
                <a:gd name="T41" fmla="*/ 55 h 64"/>
                <a:gd name="T42" fmla="*/ 51 w 57"/>
                <a:gd name="T43" fmla="*/ 53 h 64"/>
                <a:gd name="T44" fmla="*/ 49 w 57"/>
                <a:gd name="T45" fmla="*/ 11 h 64"/>
                <a:gd name="T46" fmla="*/ 57 w 57"/>
                <a:gd name="T47" fmla="*/ 11 h 64"/>
                <a:gd name="T48" fmla="*/ 41 w 57"/>
                <a:gd name="T49" fmla="*/ 0 h 64"/>
                <a:gd name="T50" fmla="*/ 42 w 57"/>
                <a:gd name="T51" fmla="*/ 8 h 64"/>
                <a:gd name="T52" fmla="*/ 24 w 57"/>
                <a:gd name="T53" fmla="*/ 8 h 64"/>
                <a:gd name="T54" fmla="*/ 24 w 57"/>
                <a:gd name="T55" fmla="*/ 19 h 64"/>
                <a:gd name="T56" fmla="*/ 18 w 57"/>
                <a:gd name="T57" fmla="*/ 22 h 64"/>
                <a:gd name="T58" fmla="*/ 19 w 57"/>
                <a:gd name="T59" fmla="*/ 30 h 64"/>
                <a:gd name="T60" fmla="*/ 2 w 57"/>
                <a:gd name="T61" fmla="*/ 31 h 64"/>
                <a:gd name="T62" fmla="*/ 0 w 57"/>
                <a:gd name="T63" fmla="*/ 32 h 64"/>
                <a:gd name="T64" fmla="*/ 2 w 57"/>
                <a:gd name="T65" fmla="*/ 34 h 64"/>
                <a:gd name="T66" fmla="*/ 3 w 57"/>
                <a:gd name="T67" fmla="*/ 36 h 64"/>
                <a:gd name="T68" fmla="*/ 2 w 57"/>
                <a:gd name="T69" fmla="*/ 38 h 64"/>
                <a:gd name="T70" fmla="*/ 3 w 57"/>
                <a:gd name="T71" fmla="*/ 40 h 64"/>
                <a:gd name="T72" fmla="*/ 3 w 57"/>
                <a:gd name="T73" fmla="*/ 40 h 64"/>
                <a:gd name="T74" fmla="*/ 2 w 57"/>
                <a:gd name="T75" fmla="*/ 42 h 64"/>
                <a:gd name="T76" fmla="*/ 4 w 57"/>
                <a:gd name="T77" fmla="*/ 45 h 64"/>
                <a:gd name="T78" fmla="*/ 3 w 57"/>
                <a:gd name="T79" fmla="*/ 48 h 64"/>
                <a:gd name="T80" fmla="*/ 4 w 57"/>
                <a:gd name="T81" fmla="*/ 49 h 64"/>
                <a:gd name="T82" fmla="*/ 4 w 57"/>
                <a:gd name="T83" fmla="*/ 49 h 64"/>
                <a:gd name="T84" fmla="*/ 3 w 57"/>
                <a:gd name="T85" fmla="*/ 50 h 64"/>
                <a:gd name="T86" fmla="*/ 4 w 57"/>
                <a:gd name="T87" fmla="*/ 53 h 64"/>
                <a:gd name="T88" fmla="*/ 3 w 57"/>
                <a:gd name="T8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64">
                  <a:moveTo>
                    <a:pt x="3" y="56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6" y="55"/>
                    <a:pt x="6" y="54"/>
                  </a:cubicBezTo>
                  <a:cubicBezTo>
                    <a:pt x="7" y="53"/>
                    <a:pt x="7" y="54"/>
                    <a:pt x="9" y="54"/>
                  </a:cubicBezTo>
                  <a:cubicBezTo>
                    <a:pt x="10" y="54"/>
                    <a:pt x="10" y="54"/>
                    <a:pt x="12" y="54"/>
                  </a:cubicBezTo>
                  <a:cubicBezTo>
                    <a:pt x="14" y="53"/>
                    <a:pt x="14" y="54"/>
                    <a:pt x="15" y="55"/>
                  </a:cubicBezTo>
                  <a:cubicBezTo>
                    <a:pt x="16" y="55"/>
                    <a:pt x="16" y="56"/>
                    <a:pt x="16" y="57"/>
                  </a:cubicBezTo>
                  <a:cubicBezTo>
                    <a:pt x="16" y="59"/>
                    <a:pt x="17" y="58"/>
                    <a:pt x="18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2"/>
                    <a:pt x="21" y="61"/>
                    <a:pt x="22" y="62"/>
                  </a:cubicBezTo>
                  <a:cubicBezTo>
                    <a:pt x="22" y="63"/>
                    <a:pt x="23" y="64"/>
                    <a:pt x="23" y="64"/>
                  </a:cubicBezTo>
                  <a:cubicBezTo>
                    <a:pt x="23" y="64"/>
                    <a:pt x="24" y="64"/>
                    <a:pt x="25" y="63"/>
                  </a:cubicBezTo>
                  <a:cubicBezTo>
                    <a:pt x="25" y="63"/>
                    <a:pt x="25" y="62"/>
                    <a:pt x="25" y="60"/>
                  </a:cubicBezTo>
                  <a:cubicBezTo>
                    <a:pt x="26" y="59"/>
                    <a:pt x="25" y="59"/>
                    <a:pt x="26" y="59"/>
                  </a:cubicBezTo>
                  <a:cubicBezTo>
                    <a:pt x="27" y="59"/>
                    <a:pt x="27" y="59"/>
                    <a:pt x="29" y="59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2" y="59"/>
                    <a:pt x="34" y="60"/>
                    <a:pt x="33" y="59"/>
                  </a:cubicBezTo>
                  <a:cubicBezTo>
                    <a:pt x="32" y="58"/>
                    <a:pt x="32" y="57"/>
                    <a:pt x="33" y="57"/>
                  </a:cubicBezTo>
                  <a:cubicBezTo>
                    <a:pt x="34" y="56"/>
                    <a:pt x="35" y="58"/>
                    <a:pt x="35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3" y="55"/>
                  </a:cubicBezTo>
                  <a:cubicBezTo>
                    <a:pt x="54" y="53"/>
                    <a:pt x="51" y="53"/>
                    <a:pt x="51" y="53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18" y="19"/>
                    <a:pt x="18" y="22"/>
                  </a:cubicBezTo>
                  <a:cubicBezTo>
                    <a:pt x="18" y="25"/>
                    <a:pt x="19" y="30"/>
                    <a:pt x="19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0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3" y="35"/>
                    <a:pt x="3" y="36"/>
                  </a:cubicBezTo>
                  <a:cubicBezTo>
                    <a:pt x="3" y="37"/>
                    <a:pt x="2" y="37"/>
                    <a:pt x="2" y="38"/>
                  </a:cubicBezTo>
                  <a:cubicBezTo>
                    <a:pt x="2" y="38"/>
                    <a:pt x="3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1"/>
                    <a:pt x="2" y="42"/>
                  </a:cubicBezTo>
                  <a:cubicBezTo>
                    <a:pt x="3" y="43"/>
                    <a:pt x="4" y="44"/>
                    <a:pt x="4" y="45"/>
                  </a:cubicBezTo>
                  <a:cubicBezTo>
                    <a:pt x="4" y="46"/>
                    <a:pt x="4" y="47"/>
                    <a:pt x="3" y="48"/>
                  </a:cubicBezTo>
                  <a:cubicBezTo>
                    <a:pt x="4" y="48"/>
                    <a:pt x="4" y="48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3" y="49"/>
                    <a:pt x="3" y="50"/>
                  </a:cubicBezTo>
                  <a:cubicBezTo>
                    <a:pt x="3" y="51"/>
                    <a:pt x="4" y="52"/>
                    <a:pt x="4" y="53"/>
                  </a:cubicBezTo>
                  <a:cubicBezTo>
                    <a:pt x="4" y="54"/>
                    <a:pt x="3" y="55"/>
                    <a:pt x="3" y="5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09" name="Freeform 78">
              <a:extLst>
                <a:ext uri="{FF2B5EF4-FFF2-40B4-BE49-F238E27FC236}">
                  <a16:creationId xmlns:a16="http://schemas.microsoft.com/office/drawing/2014/main" id="{966DE8F8-F501-D618-05CE-E0D3F643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520" y="3019468"/>
              <a:ext cx="486395" cy="548880"/>
            </a:xfrm>
            <a:custGeom>
              <a:avLst/>
              <a:gdLst>
                <a:gd name="T0" fmla="*/ 31 w 76"/>
                <a:gd name="T1" fmla="*/ 71 h 81"/>
                <a:gd name="T2" fmla="*/ 32 w 76"/>
                <a:gd name="T3" fmla="*/ 67 h 81"/>
                <a:gd name="T4" fmla="*/ 35 w 76"/>
                <a:gd name="T5" fmla="*/ 66 h 81"/>
                <a:gd name="T6" fmla="*/ 37 w 76"/>
                <a:gd name="T7" fmla="*/ 60 h 81"/>
                <a:gd name="T8" fmla="*/ 43 w 76"/>
                <a:gd name="T9" fmla="*/ 57 h 81"/>
                <a:gd name="T10" fmla="*/ 47 w 76"/>
                <a:gd name="T11" fmla="*/ 53 h 81"/>
                <a:gd name="T12" fmla="*/ 51 w 76"/>
                <a:gd name="T13" fmla="*/ 49 h 81"/>
                <a:gd name="T14" fmla="*/ 54 w 76"/>
                <a:gd name="T15" fmla="*/ 48 h 81"/>
                <a:gd name="T16" fmla="*/ 56 w 76"/>
                <a:gd name="T17" fmla="*/ 50 h 81"/>
                <a:gd name="T18" fmla="*/ 60 w 76"/>
                <a:gd name="T19" fmla="*/ 49 h 81"/>
                <a:gd name="T20" fmla="*/ 71 w 76"/>
                <a:gd name="T21" fmla="*/ 46 h 81"/>
                <a:gd name="T22" fmla="*/ 74 w 76"/>
                <a:gd name="T23" fmla="*/ 45 h 81"/>
                <a:gd name="T24" fmla="*/ 76 w 76"/>
                <a:gd name="T25" fmla="*/ 42 h 81"/>
                <a:gd name="T26" fmla="*/ 70 w 76"/>
                <a:gd name="T27" fmla="*/ 30 h 81"/>
                <a:gd name="T28" fmla="*/ 70 w 76"/>
                <a:gd name="T29" fmla="*/ 26 h 81"/>
                <a:gd name="T30" fmla="*/ 65 w 76"/>
                <a:gd name="T31" fmla="*/ 22 h 81"/>
                <a:gd name="T32" fmla="*/ 35 w 76"/>
                <a:gd name="T33" fmla="*/ 0 h 81"/>
                <a:gd name="T34" fmla="*/ 29 w 76"/>
                <a:gd name="T35" fmla="*/ 42 h 81"/>
                <a:gd name="T36" fmla="*/ 30 w 76"/>
                <a:gd name="T37" fmla="*/ 46 h 81"/>
                <a:gd name="T38" fmla="*/ 11 w 76"/>
                <a:gd name="T39" fmla="*/ 46 h 81"/>
                <a:gd name="T40" fmla="*/ 10 w 76"/>
                <a:gd name="T41" fmla="*/ 48 h 81"/>
                <a:gd name="T42" fmla="*/ 4 w 76"/>
                <a:gd name="T43" fmla="*/ 48 h 81"/>
                <a:gd name="T44" fmla="*/ 3 w 76"/>
                <a:gd name="T45" fmla="*/ 52 h 81"/>
                <a:gd name="T46" fmla="*/ 1 w 76"/>
                <a:gd name="T47" fmla="*/ 55 h 81"/>
                <a:gd name="T48" fmla="*/ 1 w 76"/>
                <a:gd name="T49" fmla="*/ 60 h 81"/>
                <a:gd name="T50" fmla="*/ 3 w 76"/>
                <a:gd name="T51" fmla="*/ 65 h 81"/>
                <a:gd name="T52" fmla="*/ 4 w 76"/>
                <a:gd name="T53" fmla="*/ 67 h 81"/>
                <a:gd name="T54" fmla="*/ 8 w 76"/>
                <a:gd name="T55" fmla="*/ 67 h 81"/>
                <a:gd name="T56" fmla="*/ 11 w 76"/>
                <a:gd name="T57" fmla="*/ 66 h 81"/>
                <a:gd name="T58" fmla="*/ 14 w 76"/>
                <a:gd name="T59" fmla="*/ 69 h 81"/>
                <a:gd name="T60" fmla="*/ 14 w 76"/>
                <a:gd name="T61" fmla="*/ 74 h 81"/>
                <a:gd name="T62" fmla="*/ 13 w 76"/>
                <a:gd name="T63" fmla="*/ 76 h 81"/>
                <a:gd name="T64" fmla="*/ 16 w 76"/>
                <a:gd name="T65" fmla="*/ 77 h 81"/>
                <a:gd name="T66" fmla="*/ 20 w 76"/>
                <a:gd name="T67" fmla="*/ 80 h 81"/>
                <a:gd name="T68" fmla="*/ 23 w 76"/>
                <a:gd name="T69" fmla="*/ 79 h 81"/>
                <a:gd name="T70" fmla="*/ 25 w 76"/>
                <a:gd name="T71" fmla="*/ 77 h 81"/>
                <a:gd name="T72" fmla="*/ 28 w 76"/>
                <a:gd name="T73" fmla="*/ 78 h 81"/>
                <a:gd name="T74" fmla="*/ 30 w 76"/>
                <a:gd name="T75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" h="81">
                  <a:moveTo>
                    <a:pt x="30" y="75"/>
                  </a:moveTo>
                  <a:cubicBezTo>
                    <a:pt x="30" y="75"/>
                    <a:pt x="30" y="72"/>
                    <a:pt x="31" y="71"/>
                  </a:cubicBezTo>
                  <a:cubicBezTo>
                    <a:pt x="32" y="71"/>
                    <a:pt x="32" y="70"/>
                    <a:pt x="32" y="69"/>
                  </a:cubicBezTo>
                  <a:cubicBezTo>
                    <a:pt x="31" y="68"/>
                    <a:pt x="32" y="67"/>
                    <a:pt x="32" y="67"/>
                  </a:cubicBezTo>
                  <a:cubicBezTo>
                    <a:pt x="32" y="67"/>
                    <a:pt x="32" y="66"/>
                    <a:pt x="33" y="65"/>
                  </a:cubicBezTo>
                  <a:cubicBezTo>
                    <a:pt x="34" y="65"/>
                    <a:pt x="35" y="66"/>
                    <a:pt x="35" y="66"/>
                  </a:cubicBezTo>
                  <a:cubicBezTo>
                    <a:pt x="35" y="66"/>
                    <a:pt x="35" y="63"/>
                    <a:pt x="36" y="62"/>
                  </a:cubicBezTo>
                  <a:cubicBezTo>
                    <a:pt x="36" y="61"/>
                    <a:pt x="36" y="61"/>
                    <a:pt x="37" y="60"/>
                  </a:cubicBezTo>
                  <a:cubicBezTo>
                    <a:pt x="38" y="60"/>
                    <a:pt x="40" y="59"/>
                    <a:pt x="41" y="59"/>
                  </a:cubicBezTo>
                  <a:cubicBezTo>
                    <a:pt x="42" y="59"/>
                    <a:pt x="43" y="58"/>
                    <a:pt x="43" y="57"/>
                  </a:cubicBezTo>
                  <a:cubicBezTo>
                    <a:pt x="43" y="56"/>
                    <a:pt x="43" y="56"/>
                    <a:pt x="44" y="55"/>
                  </a:cubicBezTo>
                  <a:cubicBezTo>
                    <a:pt x="46" y="54"/>
                    <a:pt x="47" y="54"/>
                    <a:pt x="47" y="53"/>
                  </a:cubicBezTo>
                  <a:cubicBezTo>
                    <a:pt x="47" y="52"/>
                    <a:pt x="47" y="50"/>
                    <a:pt x="49" y="50"/>
                  </a:cubicBezTo>
                  <a:cubicBezTo>
                    <a:pt x="50" y="50"/>
                    <a:pt x="51" y="50"/>
                    <a:pt x="51" y="49"/>
                  </a:cubicBezTo>
                  <a:cubicBezTo>
                    <a:pt x="51" y="48"/>
                    <a:pt x="52" y="47"/>
                    <a:pt x="53" y="48"/>
                  </a:cubicBezTo>
                  <a:cubicBezTo>
                    <a:pt x="53" y="49"/>
                    <a:pt x="54" y="48"/>
                    <a:pt x="54" y="48"/>
                  </a:cubicBezTo>
                  <a:cubicBezTo>
                    <a:pt x="55" y="49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9" y="49"/>
                    <a:pt x="60" y="49"/>
                  </a:cubicBezTo>
                  <a:cubicBezTo>
                    <a:pt x="61" y="48"/>
                    <a:pt x="63" y="48"/>
                    <a:pt x="65" y="48"/>
                  </a:cubicBezTo>
                  <a:cubicBezTo>
                    <a:pt x="66" y="48"/>
                    <a:pt x="71" y="46"/>
                    <a:pt x="71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4" y="46"/>
                    <a:pt x="74" y="45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0" y="31"/>
                    <a:pt x="70" y="30"/>
                  </a:cubicBezTo>
                  <a:cubicBezTo>
                    <a:pt x="70" y="30"/>
                    <a:pt x="71" y="29"/>
                    <a:pt x="70" y="28"/>
                  </a:cubicBezTo>
                  <a:cubicBezTo>
                    <a:pt x="70" y="27"/>
                    <a:pt x="70" y="28"/>
                    <a:pt x="70" y="26"/>
                  </a:cubicBezTo>
                  <a:cubicBezTo>
                    <a:pt x="70" y="24"/>
                    <a:pt x="69" y="24"/>
                    <a:pt x="69" y="23"/>
                  </a:cubicBezTo>
                  <a:cubicBezTo>
                    <a:pt x="68" y="23"/>
                    <a:pt x="66" y="23"/>
                    <a:pt x="65" y="22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32" y="42"/>
                    <a:pt x="31" y="44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5"/>
                    <a:pt x="11" y="46"/>
                  </a:cubicBezTo>
                  <a:cubicBezTo>
                    <a:pt x="10" y="46"/>
                    <a:pt x="10" y="47"/>
                    <a:pt x="11" y="48"/>
                  </a:cubicBezTo>
                  <a:cubicBezTo>
                    <a:pt x="12" y="49"/>
                    <a:pt x="10" y="48"/>
                    <a:pt x="10" y="48"/>
                  </a:cubicBezTo>
                  <a:cubicBezTo>
                    <a:pt x="10" y="48"/>
                    <a:pt x="9" y="49"/>
                    <a:pt x="7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3" y="48"/>
                    <a:pt x="4" y="48"/>
                    <a:pt x="3" y="49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2" y="53"/>
                    <a:pt x="1" y="53"/>
                    <a:pt x="1" y="53"/>
                  </a:cubicBezTo>
                  <a:cubicBezTo>
                    <a:pt x="1" y="53"/>
                    <a:pt x="0" y="55"/>
                    <a:pt x="1" y="55"/>
                  </a:cubicBezTo>
                  <a:cubicBezTo>
                    <a:pt x="2" y="55"/>
                    <a:pt x="0" y="59"/>
                    <a:pt x="0" y="59"/>
                  </a:cubicBezTo>
                  <a:cubicBezTo>
                    <a:pt x="0" y="59"/>
                    <a:pt x="0" y="60"/>
                    <a:pt x="1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3" y="63"/>
                    <a:pt x="3" y="65"/>
                    <a:pt x="3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7" y="66"/>
                    <a:pt x="7" y="67"/>
                    <a:pt x="8" y="67"/>
                  </a:cubicBezTo>
                  <a:cubicBezTo>
                    <a:pt x="8" y="67"/>
                    <a:pt x="9" y="66"/>
                    <a:pt x="9" y="66"/>
                  </a:cubicBezTo>
                  <a:cubicBezTo>
                    <a:pt x="9" y="66"/>
                    <a:pt x="10" y="67"/>
                    <a:pt x="11" y="66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7"/>
                    <a:pt x="14" y="68"/>
                    <a:pt x="14" y="69"/>
                  </a:cubicBezTo>
                  <a:cubicBezTo>
                    <a:pt x="14" y="70"/>
                    <a:pt x="12" y="71"/>
                    <a:pt x="13" y="72"/>
                  </a:cubicBezTo>
                  <a:cubicBezTo>
                    <a:pt x="14" y="72"/>
                    <a:pt x="15" y="73"/>
                    <a:pt x="14" y="74"/>
                  </a:cubicBezTo>
                  <a:cubicBezTo>
                    <a:pt x="14" y="75"/>
                    <a:pt x="16" y="74"/>
                    <a:pt x="16" y="74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7"/>
                    <a:pt x="14" y="77"/>
                  </a:cubicBezTo>
                  <a:cubicBezTo>
                    <a:pt x="15" y="77"/>
                    <a:pt x="15" y="76"/>
                    <a:pt x="16" y="77"/>
                  </a:cubicBezTo>
                  <a:cubicBezTo>
                    <a:pt x="16" y="78"/>
                    <a:pt x="17" y="77"/>
                    <a:pt x="18" y="78"/>
                  </a:cubicBezTo>
                  <a:cubicBezTo>
                    <a:pt x="18" y="79"/>
                    <a:pt x="19" y="80"/>
                    <a:pt x="20" y="80"/>
                  </a:cubicBezTo>
                  <a:cubicBezTo>
                    <a:pt x="21" y="80"/>
                    <a:pt x="21" y="81"/>
                    <a:pt x="21" y="81"/>
                  </a:cubicBezTo>
                  <a:cubicBezTo>
                    <a:pt x="21" y="81"/>
                    <a:pt x="22" y="80"/>
                    <a:pt x="23" y="79"/>
                  </a:cubicBezTo>
                  <a:cubicBezTo>
                    <a:pt x="25" y="79"/>
                    <a:pt x="25" y="80"/>
                    <a:pt x="25" y="80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7" y="78"/>
                    <a:pt x="28" y="78"/>
                  </a:cubicBezTo>
                  <a:cubicBezTo>
                    <a:pt x="30" y="78"/>
                    <a:pt x="29" y="76"/>
                    <a:pt x="29" y="76"/>
                  </a:cubicBezTo>
                  <a:lnTo>
                    <a:pt x="30" y="7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0" name="Freeform 79">
              <a:extLst>
                <a:ext uri="{FF2B5EF4-FFF2-40B4-BE49-F238E27FC236}">
                  <a16:creationId xmlns:a16="http://schemas.microsoft.com/office/drawing/2014/main" id="{3141859D-8F59-2028-6C58-0C16CFE04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72638" y="3662981"/>
              <a:ext cx="544206" cy="216609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1" name="Freeform 80">
              <a:extLst>
                <a:ext uri="{FF2B5EF4-FFF2-40B4-BE49-F238E27FC236}">
                  <a16:creationId xmlns:a16="http://schemas.microsoft.com/office/drawing/2014/main" id="{2B13B3A6-0E21-C7B4-94E5-2BEC78CC4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9214" y="4237096"/>
              <a:ext cx="103658" cy="264976"/>
            </a:xfrm>
            <a:custGeom>
              <a:avLst/>
              <a:gdLst>
                <a:gd name="T0" fmla="*/ 8 w 16"/>
                <a:gd name="T1" fmla="*/ 1 h 39"/>
                <a:gd name="T2" fmla="*/ 7 w 16"/>
                <a:gd name="T3" fmla="*/ 1 h 39"/>
                <a:gd name="T4" fmla="*/ 3 w 16"/>
                <a:gd name="T5" fmla="*/ 0 h 39"/>
                <a:gd name="T6" fmla="*/ 4 w 16"/>
                <a:gd name="T7" fmla="*/ 2 h 39"/>
                <a:gd name="T8" fmla="*/ 5 w 16"/>
                <a:gd name="T9" fmla="*/ 5 h 39"/>
                <a:gd name="T10" fmla="*/ 4 w 16"/>
                <a:gd name="T11" fmla="*/ 8 h 39"/>
                <a:gd name="T12" fmla="*/ 2 w 16"/>
                <a:gd name="T13" fmla="*/ 9 h 39"/>
                <a:gd name="T14" fmla="*/ 3 w 16"/>
                <a:gd name="T15" fmla="*/ 13 h 39"/>
                <a:gd name="T16" fmla="*/ 4 w 16"/>
                <a:gd name="T17" fmla="*/ 14 h 39"/>
                <a:gd name="T18" fmla="*/ 1 w 16"/>
                <a:gd name="T19" fmla="*/ 16 h 39"/>
                <a:gd name="T20" fmla="*/ 1 w 16"/>
                <a:gd name="T21" fmla="*/ 20 h 39"/>
                <a:gd name="T22" fmla="*/ 0 w 16"/>
                <a:gd name="T23" fmla="*/ 22 h 39"/>
                <a:gd name="T24" fmla="*/ 1 w 16"/>
                <a:gd name="T25" fmla="*/ 25 h 39"/>
                <a:gd name="T26" fmla="*/ 3 w 16"/>
                <a:gd name="T27" fmla="*/ 27 h 39"/>
                <a:gd name="T28" fmla="*/ 3 w 16"/>
                <a:gd name="T29" fmla="*/ 28 h 39"/>
                <a:gd name="T30" fmla="*/ 6 w 16"/>
                <a:gd name="T31" fmla="*/ 27 h 39"/>
                <a:gd name="T32" fmla="*/ 7 w 16"/>
                <a:gd name="T33" fmla="*/ 29 h 39"/>
                <a:gd name="T34" fmla="*/ 7 w 16"/>
                <a:gd name="T35" fmla="*/ 32 h 39"/>
                <a:gd name="T36" fmla="*/ 7 w 16"/>
                <a:gd name="T37" fmla="*/ 34 h 39"/>
                <a:gd name="T38" fmla="*/ 9 w 16"/>
                <a:gd name="T39" fmla="*/ 37 h 39"/>
                <a:gd name="T40" fmla="*/ 11 w 16"/>
                <a:gd name="T41" fmla="*/ 37 h 39"/>
                <a:gd name="T42" fmla="*/ 12 w 16"/>
                <a:gd name="T43" fmla="*/ 39 h 39"/>
                <a:gd name="T44" fmla="*/ 13 w 16"/>
                <a:gd name="T45" fmla="*/ 37 h 39"/>
                <a:gd name="T46" fmla="*/ 13 w 16"/>
                <a:gd name="T47" fmla="*/ 33 h 39"/>
                <a:gd name="T48" fmla="*/ 15 w 16"/>
                <a:gd name="T49" fmla="*/ 32 h 39"/>
                <a:gd name="T50" fmla="*/ 15 w 16"/>
                <a:gd name="T51" fmla="*/ 30 h 39"/>
                <a:gd name="T52" fmla="*/ 15 w 16"/>
                <a:gd name="T53" fmla="*/ 27 h 39"/>
                <a:gd name="T54" fmla="*/ 13 w 16"/>
                <a:gd name="T55" fmla="*/ 25 h 39"/>
                <a:gd name="T56" fmla="*/ 12 w 16"/>
                <a:gd name="T57" fmla="*/ 22 h 39"/>
                <a:gd name="T58" fmla="*/ 11 w 16"/>
                <a:gd name="T59" fmla="*/ 21 h 39"/>
                <a:gd name="T60" fmla="*/ 12 w 16"/>
                <a:gd name="T61" fmla="*/ 22 h 39"/>
                <a:gd name="T62" fmla="*/ 12 w 16"/>
                <a:gd name="T63" fmla="*/ 22 h 39"/>
                <a:gd name="T64" fmla="*/ 12 w 16"/>
                <a:gd name="T65" fmla="*/ 24 h 39"/>
                <a:gd name="T66" fmla="*/ 11 w 16"/>
                <a:gd name="T67" fmla="*/ 23 h 39"/>
                <a:gd name="T68" fmla="*/ 10 w 16"/>
                <a:gd name="T69" fmla="*/ 23 h 39"/>
                <a:gd name="T70" fmla="*/ 10 w 16"/>
                <a:gd name="T71" fmla="*/ 21 h 39"/>
                <a:gd name="T72" fmla="*/ 9 w 16"/>
                <a:gd name="T73" fmla="*/ 20 h 39"/>
                <a:gd name="T74" fmla="*/ 9 w 16"/>
                <a:gd name="T75" fmla="*/ 18 h 39"/>
                <a:gd name="T76" fmla="*/ 8 w 16"/>
                <a:gd name="T77" fmla="*/ 16 h 39"/>
                <a:gd name="T78" fmla="*/ 9 w 16"/>
                <a:gd name="T79" fmla="*/ 13 h 39"/>
                <a:gd name="T80" fmla="*/ 7 w 16"/>
                <a:gd name="T81" fmla="*/ 13 h 39"/>
                <a:gd name="T82" fmla="*/ 7 w 16"/>
                <a:gd name="T83" fmla="*/ 12 h 39"/>
                <a:gd name="T84" fmla="*/ 9 w 16"/>
                <a:gd name="T85" fmla="*/ 10 h 39"/>
                <a:gd name="T86" fmla="*/ 8 w 16"/>
                <a:gd name="T87" fmla="*/ 3 h 39"/>
                <a:gd name="T88" fmla="*/ 8 w 16"/>
                <a:gd name="T8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39"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2"/>
                    <a:pt x="4" y="2"/>
                  </a:cubicBezTo>
                  <a:cubicBezTo>
                    <a:pt x="5" y="3"/>
                    <a:pt x="4" y="5"/>
                    <a:pt x="5" y="5"/>
                  </a:cubicBezTo>
                  <a:cubicBezTo>
                    <a:pt x="6" y="6"/>
                    <a:pt x="4" y="7"/>
                    <a:pt x="4" y="8"/>
                  </a:cubicBezTo>
                  <a:cubicBezTo>
                    <a:pt x="4" y="8"/>
                    <a:pt x="2" y="8"/>
                    <a:pt x="2" y="9"/>
                  </a:cubicBezTo>
                  <a:cubicBezTo>
                    <a:pt x="3" y="10"/>
                    <a:pt x="3" y="11"/>
                    <a:pt x="3" y="13"/>
                  </a:cubicBezTo>
                  <a:cubicBezTo>
                    <a:pt x="2" y="14"/>
                    <a:pt x="4" y="12"/>
                    <a:pt x="4" y="14"/>
                  </a:cubicBezTo>
                  <a:cubicBezTo>
                    <a:pt x="4" y="15"/>
                    <a:pt x="2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0" y="23"/>
                    <a:pt x="1" y="25"/>
                    <a:pt x="1" y="25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3" y="28"/>
                    <a:pt x="2" y="29"/>
                    <a:pt x="3" y="28"/>
                  </a:cubicBezTo>
                  <a:cubicBezTo>
                    <a:pt x="4" y="28"/>
                    <a:pt x="6" y="27"/>
                    <a:pt x="6" y="27"/>
                  </a:cubicBezTo>
                  <a:cubicBezTo>
                    <a:pt x="6" y="27"/>
                    <a:pt x="7" y="28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6" y="33"/>
                    <a:pt x="6" y="34"/>
                    <a:pt x="7" y="34"/>
                  </a:cubicBezTo>
                  <a:cubicBezTo>
                    <a:pt x="7" y="35"/>
                    <a:pt x="8" y="36"/>
                    <a:pt x="9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9"/>
                    <a:pt x="12" y="39"/>
                  </a:cubicBezTo>
                  <a:cubicBezTo>
                    <a:pt x="13" y="39"/>
                    <a:pt x="14" y="38"/>
                    <a:pt x="13" y="37"/>
                  </a:cubicBezTo>
                  <a:cubicBezTo>
                    <a:pt x="12" y="36"/>
                    <a:pt x="12" y="33"/>
                    <a:pt x="13" y="33"/>
                  </a:cubicBezTo>
                  <a:cubicBezTo>
                    <a:pt x="13" y="34"/>
                    <a:pt x="15" y="34"/>
                    <a:pt x="15" y="32"/>
                  </a:cubicBezTo>
                  <a:cubicBezTo>
                    <a:pt x="15" y="31"/>
                    <a:pt x="15" y="32"/>
                    <a:pt x="15" y="30"/>
                  </a:cubicBezTo>
                  <a:cubicBezTo>
                    <a:pt x="16" y="28"/>
                    <a:pt x="16" y="27"/>
                    <a:pt x="15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3" y="23"/>
                    <a:pt x="13" y="23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2" y="24"/>
                    <a:pt x="11" y="23"/>
                    <a:pt x="11" y="23"/>
                  </a:cubicBezTo>
                  <a:cubicBezTo>
                    <a:pt x="10" y="23"/>
                    <a:pt x="11" y="24"/>
                    <a:pt x="10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8" y="18"/>
                    <a:pt x="9" y="18"/>
                  </a:cubicBezTo>
                  <a:cubicBezTo>
                    <a:pt x="10" y="18"/>
                    <a:pt x="8" y="16"/>
                    <a:pt x="8" y="16"/>
                  </a:cubicBezTo>
                  <a:cubicBezTo>
                    <a:pt x="8" y="15"/>
                    <a:pt x="9" y="14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8" y="3"/>
                  </a:cubicBezTo>
                  <a:cubicBezTo>
                    <a:pt x="8" y="3"/>
                    <a:pt x="7" y="0"/>
                    <a:pt x="8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2" name="Freeform 81">
              <a:extLst>
                <a:ext uri="{FF2B5EF4-FFF2-40B4-BE49-F238E27FC236}">
                  <a16:creationId xmlns:a16="http://schemas.microsoft.com/office/drawing/2014/main" id="{436BD6DA-A88A-FE60-462D-F24BE473F5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0221" y="4346450"/>
              <a:ext cx="231237" cy="473172"/>
            </a:xfrm>
            <a:custGeom>
              <a:avLst/>
              <a:gdLst>
                <a:gd name="T0" fmla="*/ 33 w 36"/>
                <a:gd name="T1" fmla="*/ 26 h 70"/>
                <a:gd name="T2" fmla="*/ 29 w 36"/>
                <a:gd name="T3" fmla="*/ 0 h 70"/>
                <a:gd name="T4" fmla="*/ 27 w 36"/>
                <a:gd name="T5" fmla="*/ 8 h 70"/>
                <a:gd name="T6" fmla="*/ 25 w 36"/>
                <a:gd name="T7" fmla="*/ 9 h 70"/>
                <a:gd name="T8" fmla="*/ 24 w 36"/>
                <a:gd name="T9" fmla="*/ 11 h 70"/>
                <a:gd name="T10" fmla="*/ 23 w 36"/>
                <a:gd name="T11" fmla="*/ 13 h 70"/>
                <a:gd name="T12" fmla="*/ 22 w 36"/>
                <a:gd name="T13" fmla="*/ 14 h 70"/>
                <a:gd name="T14" fmla="*/ 20 w 36"/>
                <a:gd name="T15" fmla="*/ 14 h 70"/>
                <a:gd name="T16" fmla="*/ 19 w 36"/>
                <a:gd name="T17" fmla="*/ 17 h 70"/>
                <a:gd name="T18" fmla="*/ 16 w 36"/>
                <a:gd name="T19" fmla="*/ 19 h 70"/>
                <a:gd name="T20" fmla="*/ 13 w 36"/>
                <a:gd name="T21" fmla="*/ 19 h 70"/>
                <a:gd name="T22" fmla="*/ 11 w 36"/>
                <a:gd name="T23" fmla="*/ 19 h 70"/>
                <a:gd name="T24" fmla="*/ 9 w 36"/>
                <a:gd name="T25" fmla="*/ 21 h 70"/>
                <a:gd name="T26" fmla="*/ 6 w 36"/>
                <a:gd name="T27" fmla="*/ 22 h 70"/>
                <a:gd name="T28" fmla="*/ 4 w 36"/>
                <a:gd name="T29" fmla="*/ 26 h 70"/>
                <a:gd name="T30" fmla="*/ 6 w 36"/>
                <a:gd name="T31" fmla="*/ 35 h 70"/>
                <a:gd name="T32" fmla="*/ 7 w 36"/>
                <a:gd name="T33" fmla="*/ 39 h 70"/>
                <a:gd name="T34" fmla="*/ 6 w 36"/>
                <a:gd name="T35" fmla="*/ 41 h 70"/>
                <a:gd name="T36" fmla="*/ 4 w 36"/>
                <a:gd name="T37" fmla="*/ 44 h 70"/>
                <a:gd name="T38" fmla="*/ 1 w 36"/>
                <a:gd name="T39" fmla="*/ 47 h 70"/>
                <a:gd name="T40" fmla="*/ 0 w 36"/>
                <a:gd name="T41" fmla="*/ 50 h 70"/>
                <a:gd name="T42" fmla="*/ 3 w 36"/>
                <a:gd name="T43" fmla="*/ 58 h 70"/>
                <a:gd name="T44" fmla="*/ 4 w 36"/>
                <a:gd name="T45" fmla="*/ 60 h 70"/>
                <a:gd name="T46" fmla="*/ 10 w 36"/>
                <a:gd name="T47" fmla="*/ 68 h 70"/>
                <a:gd name="T48" fmla="*/ 14 w 36"/>
                <a:gd name="T49" fmla="*/ 68 h 70"/>
                <a:gd name="T50" fmla="*/ 19 w 36"/>
                <a:gd name="T51" fmla="*/ 65 h 70"/>
                <a:gd name="T52" fmla="*/ 21 w 36"/>
                <a:gd name="T53" fmla="*/ 61 h 70"/>
                <a:gd name="T54" fmla="*/ 23 w 36"/>
                <a:gd name="T55" fmla="*/ 55 h 70"/>
                <a:gd name="T56" fmla="*/ 24 w 36"/>
                <a:gd name="T57" fmla="*/ 50 h 70"/>
                <a:gd name="T58" fmla="*/ 24 w 36"/>
                <a:gd name="T59" fmla="*/ 48 h 70"/>
                <a:gd name="T60" fmla="*/ 26 w 36"/>
                <a:gd name="T61" fmla="*/ 44 h 70"/>
                <a:gd name="T62" fmla="*/ 26 w 36"/>
                <a:gd name="T63" fmla="*/ 39 h 70"/>
                <a:gd name="T64" fmla="*/ 28 w 36"/>
                <a:gd name="T65" fmla="*/ 35 h 70"/>
                <a:gd name="T66" fmla="*/ 30 w 36"/>
                <a:gd name="T67" fmla="*/ 32 h 70"/>
                <a:gd name="T68" fmla="*/ 31 w 36"/>
                <a:gd name="T69" fmla="*/ 26 h 70"/>
                <a:gd name="T70" fmla="*/ 32 w 36"/>
                <a:gd name="T71" fmla="*/ 24 h 70"/>
                <a:gd name="T72" fmla="*/ 33 w 36"/>
                <a:gd name="T73" fmla="*/ 21 h 70"/>
                <a:gd name="T74" fmla="*/ 31 w 36"/>
                <a:gd name="T75" fmla="*/ 17 h 70"/>
                <a:gd name="T76" fmla="*/ 33 w 36"/>
                <a:gd name="T77" fmla="*/ 19 h 70"/>
                <a:gd name="T78" fmla="*/ 35 w 36"/>
                <a:gd name="T79" fmla="*/ 12 h 70"/>
                <a:gd name="T80" fmla="*/ 34 w 36"/>
                <a:gd name="T81" fmla="*/ 9 h 70"/>
                <a:gd name="T82" fmla="*/ 33 w 36"/>
                <a:gd name="T83" fmla="*/ 3 h 70"/>
                <a:gd name="T84" fmla="*/ 30 w 36"/>
                <a:gd name="T85" fmla="*/ 2 h 70"/>
                <a:gd name="T86" fmla="*/ 29 w 36"/>
                <a:gd name="T8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70">
                  <a:moveTo>
                    <a:pt x="34" y="24"/>
                  </a:moveTo>
                  <a:cubicBezTo>
                    <a:pt x="34" y="24"/>
                    <a:pt x="33" y="26"/>
                    <a:pt x="33" y="26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9" y="0"/>
                  </a:moveTo>
                  <a:cubicBezTo>
                    <a:pt x="29" y="0"/>
                    <a:pt x="28" y="1"/>
                    <a:pt x="28" y="2"/>
                  </a:cubicBezTo>
                  <a:cubicBezTo>
                    <a:pt x="27" y="4"/>
                    <a:pt x="27" y="6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6" y="24"/>
                    <a:pt x="4" y="25"/>
                    <a:pt x="4" y="26"/>
                  </a:cubicBezTo>
                  <a:cubicBezTo>
                    <a:pt x="4" y="28"/>
                    <a:pt x="5" y="30"/>
                    <a:pt x="6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7"/>
                    <a:pt x="8" y="38"/>
                    <a:pt x="7" y="39"/>
                  </a:cubicBezTo>
                  <a:cubicBezTo>
                    <a:pt x="7" y="39"/>
                    <a:pt x="6" y="39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3" y="43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2" y="48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52"/>
                    <a:pt x="1" y="56"/>
                    <a:pt x="2" y="57"/>
                  </a:cubicBezTo>
                  <a:cubicBezTo>
                    <a:pt x="2" y="57"/>
                    <a:pt x="3" y="58"/>
                    <a:pt x="3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2"/>
                    <a:pt x="5" y="65"/>
                    <a:pt x="6" y="67"/>
                  </a:cubicBezTo>
                  <a:cubicBezTo>
                    <a:pt x="7" y="67"/>
                    <a:pt x="8" y="67"/>
                    <a:pt x="10" y="68"/>
                  </a:cubicBezTo>
                  <a:cubicBezTo>
                    <a:pt x="10" y="68"/>
                    <a:pt x="11" y="69"/>
                    <a:pt x="11" y="69"/>
                  </a:cubicBezTo>
                  <a:cubicBezTo>
                    <a:pt x="13" y="70"/>
                    <a:pt x="13" y="68"/>
                    <a:pt x="14" y="68"/>
                  </a:cubicBezTo>
                  <a:cubicBezTo>
                    <a:pt x="16" y="67"/>
                    <a:pt x="18" y="67"/>
                    <a:pt x="19" y="66"/>
                  </a:cubicBezTo>
                  <a:cubicBezTo>
                    <a:pt x="19" y="66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21" y="62"/>
                    <a:pt x="21" y="61"/>
                  </a:cubicBezTo>
                  <a:cubicBezTo>
                    <a:pt x="21" y="59"/>
                    <a:pt x="21" y="59"/>
                    <a:pt x="21" y="58"/>
                  </a:cubicBezTo>
                  <a:cubicBezTo>
                    <a:pt x="21" y="57"/>
                    <a:pt x="23" y="55"/>
                    <a:pt x="23" y="55"/>
                  </a:cubicBezTo>
                  <a:cubicBezTo>
                    <a:pt x="24" y="53"/>
                    <a:pt x="23" y="52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6" y="44"/>
                    <a:pt x="27" y="42"/>
                    <a:pt x="27" y="41"/>
                  </a:cubicBezTo>
                  <a:cubicBezTo>
                    <a:pt x="27" y="40"/>
                    <a:pt x="26" y="40"/>
                    <a:pt x="26" y="39"/>
                  </a:cubicBezTo>
                  <a:cubicBezTo>
                    <a:pt x="27" y="38"/>
                    <a:pt x="28" y="37"/>
                    <a:pt x="28" y="37"/>
                  </a:cubicBez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9" y="34"/>
                    <a:pt x="29" y="34"/>
                  </a:cubicBezTo>
                  <a:cubicBezTo>
                    <a:pt x="30" y="33"/>
                    <a:pt x="29" y="33"/>
                    <a:pt x="30" y="32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1" y="29"/>
                    <a:pt x="30" y="28"/>
                    <a:pt x="31" y="26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1" y="24"/>
                    <a:pt x="33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3" y="17"/>
                    <a:pt x="33" y="18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7"/>
                    <a:pt x="36" y="15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3" y="4"/>
                    <a:pt x="33" y="3"/>
                  </a:cubicBezTo>
                  <a:cubicBezTo>
                    <a:pt x="32" y="2"/>
                    <a:pt x="32" y="3"/>
                    <a:pt x="31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30" y="1"/>
                    <a:pt x="29" y="0"/>
                    <a:pt x="29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3" name="Freeform 82">
              <a:extLst>
                <a:ext uri="{FF2B5EF4-FFF2-40B4-BE49-F238E27FC236}">
                  <a16:creationId xmlns:a16="http://schemas.microsoft.com/office/drawing/2014/main" id="{699C91BC-1799-15AE-2C72-DAFEFD369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332" y="2365441"/>
              <a:ext cx="89704" cy="73605"/>
            </a:xfrm>
            <a:custGeom>
              <a:avLst/>
              <a:gdLst>
                <a:gd name="T0" fmla="*/ 2 w 14"/>
                <a:gd name="T1" fmla="*/ 4 h 11"/>
                <a:gd name="T2" fmla="*/ 3 w 14"/>
                <a:gd name="T3" fmla="*/ 3 h 11"/>
                <a:gd name="T4" fmla="*/ 4 w 14"/>
                <a:gd name="T5" fmla="*/ 2 h 11"/>
                <a:gd name="T6" fmla="*/ 5 w 14"/>
                <a:gd name="T7" fmla="*/ 3 h 11"/>
                <a:gd name="T8" fmla="*/ 6 w 14"/>
                <a:gd name="T9" fmla="*/ 1 h 11"/>
                <a:gd name="T10" fmla="*/ 7 w 14"/>
                <a:gd name="T11" fmla="*/ 1 h 11"/>
                <a:gd name="T12" fmla="*/ 9 w 14"/>
                <a:gd name="T13" fmla="*/ 1 h 11"/>
                <a:gd name="T14" fmla="*/ 10 w 14"/>
                <a:gd name="T15" fmla="*/ 1 h 11"/>
                <a:gd name="T16" fmla="*/ 11 w 14"/>
                <a:gd name="T17" fmla="*/ 0 h 11"/>
                <a:gd name="T18" fmla="*/ 13 w 14"/>
                <a:gd name="T19" fmla="*/ 1 h 11"/>
                <a:gd name="T20" fmla="*/ 13 w 14"/>
                <a:gd name="T21" fmla="*/ 3 h 11"/>
                <a:gd name="T22" fmla="*/ 14 w 14"/>
                <a:gd name="T23" fmla="*/ 5 h 11"/>
                <a:gd name="T24" fmla="*/ 13 w 14"/>
                <a:gd name="T25" fmla="*/ 6 h 11"/>
                <a:gd name="T26" fmla="*/ 13 w 14"/>
                <a:gd name="T27" fmla="*/ 7 h 11"/>
                <a:gd name="T28" fmla="*/ 12 w 14"/>
                <a:gd name="T29" fmla="*/ 8 h 11"/>
                <a:gd name="T30" fmla="*/ 9 w 14"/>
                <a:gd name="T31" fmla="*/ 9 h 11"/>
                <a:gd name="T32" fmla="*/ 8 w 14"/>
                <a:gd name="T33" fmla="*/ 10 h 11"/>
                <a:gd name="T34" fmla="*/ 6 w 14"/>
                <a:gd name="T35" fmla="*/ 11 h 11"/>
                <a:gd name="T36" fmla="*/ 2 w 14"/>
                <a:gd name="T37" fmla="*/ 11 h 11"/>
                <a:gd name="T38" fmla="*/ 1 w 14"/>
                <a:gd name="T39" fmla="*/ 9 h 11"/>
                <a:gd name="T40" fmla="*/ 1 w 14"/>
                <a:gd name="T41" fmla="*/ 7 h 11"/>
                <a:gd name="T42" fmla="*/ 1 w 14"/>
                <a:gd name="T43" fmla="*/ 4 h 11"/>
                <a:gd name="T44" fmla="*/ 2 w 14"/>
                <a:gd name="T4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2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2"/>
                    <a:pt x="12" y="2"/>
                    <a:pt x="13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3" y="7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9" y="8"/>
                    <a:pt x="9" y="9"/>
                  </a:cubicBezTo>
                  <a:cubicBezTo>
                    <a:pt x="9" y="10"/>
                    <a:pt x="8" y="9"/>
                    <a:pt x="8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1" y="4"/>
                    <a:pt x="1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4" name="Freeform 83">
              <a:extLst>
                <a:ext uri="{FF2B5EF4-FFF2-40B4-BE49-F238E27FC236}">
                  <a16:creationId xmlns:a16="http://schemas.microsoft.com/office/drawing/2014/main" id="{D4EB95AD-84FA-E9E1-9AA2-6B3F49BED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793" y="2045788"/>
              <a:ext cx="25915" cy="35751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2 h 5"/>
                <a:gd name="T4" fmla="*/ 2 w 4"/>
                <a:gd name="T5" fmla="*/ 0 h 5"/>
                <a:gd name="T6" fmla="*/ 3 w 4"/>
                <a:gd name="T7" fmla="*/ 1 h 5"/>
                <a:gd name="T8" fmla="*/ 3 w 4"/>
                <a:gd name="T9" fmla="*/ 3 h 5"/>
                <a:gd name="T10" fmla="*/ 3 w 4"/>
                <a:gd name="T11" fmla="*/ 5 h 5"/>
                <a:gd name="T12" fmla="*/ 2 w 4"/>
                <a:gd name="T13" fmla="*/ 5 h 5"/>
                <a:gd name="T14" fmla="*/ 1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0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3"/>
                    <a:pt x="4" y="1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5" name="Freeform 84">
              <a:extLst>
                <a:ext uri="{FF2B5EF4-FFF2-40B4-BE49-F238E27FC236}">
                  <a16:creationId xmlns:a16="http://schemas.microsoft.com/office/drawing/2014/main" id="{3AEBEEF0-4CC4-BEFD-4037-12AECBFE94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40332" y="1770297"/>
              <a:ext cx="179408" cy="128282"/>
            </a:xfrm>
            <a:custGeom>
              <a:avLst/>
              <a:gdLst>
                <a:gd name="T0" fmla="*/ 2 w 28"/>
                <a:gd name="T1" fmla="*/ 1 h 19"/>
                <a:gd name="T2" fmla="*/ 2 w 28"/>
                <a:gd name="T3" fmla="*/ 8 h 19"/>
                <a:gd name="T4" fmla="*/ 1 w 28"/>
                <a:gd name="T5" fmla="*/ 8 h 19"/>
                <a:gd name="T6" fmla="*/ 5 w 28"/>
                <a:gd name="T7" fmla="*/ 12 h 19"/>
                <a:gd name="T8" fmla="*/ 10 w 28"/>
                <a:gd name="T9" fmla="*/ 13 h 19"/>
                <a:gd name="T10" fmla="*/ 11 w 28"/>
                <a:gd name="T11" fmla="*/ 17 h 19"/>
                <a:gd name="T12" fmla="*/ 17 w 28"/>
                <a:gd name="T13" fmla="*/ 17 h 19"/>
                <a:gd name="T14" fmla="*/ 18 w 28"/>
                <a:gd name="T15" fmla="*/ 19 h 19"/>
                <a:gd name="T16" fmla="*/ 20 w 28"/>
                <a:gd name="T17" fmla="*/ 18 h 19"/>
                <a:gd name="T18" fmla="*/ 23 w 28"/>
                <a:gd name="T19" fmla="*/ 18 h 19"/>
                <a:gd name="T20" fmla="*/ 24 w 28"/>
                <a:gd name="T21" fmla="*/ 16 h 19"/>
                <a:gd name="T22" fmla="*/ 25 w 28"/>
                <a:gd name="T23" fmla="*/ 16 h 19"/>
                <a:gd name="T24" fmla="*/ 25 w 28"/>
                <a:gd name="T25" fmla="*/ 14 h 19"/>
                <a:gd name="T26" fmla="*/ 27 w 28"/>
                <a:gd name="T27" fmla="*/ 10 h 19"/>
                <a:gd name="T28" fmla="*/ 28 w 28"/>
                <a:gd name="T29" fmla="*/ 7 h 19"/>
                <a:gd name="T30" fmla="*/ 26 w 28"/>
                <a:gd name="T31" fmla="*/ 7 h 19"/>
                <a:gd name="T32" fmla="*/ 24 w 28"/>
                <a:gd name="T33" fmla="*/ 5 h 19"/>
                <a:gd name="T34" fmla="*/ 21 w 28"/>
                <a:gd name="T35" fmla="*/ 5 h 19"/>
                <a:gd name="T36" fmla="*/ 20 w 28"/>
                <a:gd name="T37" fmla="*/ 3 h 19"/>
                <a:gd name="T38" fmla="*/ 17 w 28"/>
                <a:gd name="T39" fmla="*/ 3 h 19"/>
                <a:gd name="T40" fmla="*/ 15 w 28"/>
                <a:gd name="T41" fmla="*/ 2 h 19"/>
                <a:gd name="T42" fmla="*/ 11 w 28"/>
                <a:gd name="T43" fmla="*/ 1 h 19"/>
                <a:gd name="T44" fmla="*/ 6 w 28"/>
                <a:gd name="T45" fmla="*/ 0 h 19"/>
                <a:gd name="T46" fmla="*/ 2 w 28"/>
                <a:gd name="T47" fmla="*/ 1 h 19"/>
                <a:gd name="T48" fmla="*/ 0 w 28"/>
                <a:gd name="T49" fmla="*/ 6 h 19"/>
                <a:gd name="T50" fmla="*/ 0 w 28"/>
                <a:gd name="T51" fmla="*/ 7 h 19"/>
                <a:gd name="T52" fmla="*/ 1 w 28"/>
                <a:gd name="T53" fmla="*/ 7 h 19"/>
                <a:gd name="T54" fmla="*/ 0 w 28"/>
                <a:gd name="T5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19">
                  <a:moveTo>
                    <a:pt x="2" y="1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4" y="11"/>
                    <a:pt x="5" y="12"/>
                  </a:cubicBezTo>
                  <a:cubicBezTo>
                    <a:pt x="6" y="13"/>
                    <a:pt x="10" y="13"/>
                    <a:pt x="10" y="1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6" y="17"/>
                    <a:pt x="17" y="17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5"/>
                    <a:pt x="25" y="14"/>
                  </a:cubicBezTo>
                  <a:cubicBezTo>
                    <a:pt x="25" y="12"/>
                    <a:pt x="26" y="11"/>
                    <a:pt x="27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3" y="2"/>
                    <a:pt x="13" y="2"/>
                    <a:pt x="11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2" y="1"/>
                    <a:pt x="2" y="1"/>
                  </a:cubicBezTo>
                  <a:close/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6"/>
                    <a:pt x="0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6" name="Freeform 85">
              <a:extLst>
                <a:ext uri="{FF2B5EF4-FFF2-40B4-BE49-F238E27FC236}">
                  <a16:creationId xmlns:a16="http://schemas.microsoft.com/office/drawing/2014/main" id="{D76E230A-DFB6-7D57-82DF-5BED50DAC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366" y="2161451"/>
              <a:ext cx="17942" cy="14722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7" name="Freeform 86">
              <a:extLst>
                <a:ext uri="{FF2B5EF4-FFF2-40B4-BE49-F238E27FC236}">
                  <a16:creationId xmlns:a16="http://schemas.microsoft.com/office/drawing/2014/main" id="{7ED9634A-7478-F286-F898-C415CE379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535" y="2716638"/>
              <a:ext cx="500350" cy="494201"/>
            </a:xfrm>
            <a:custGeom>
              <a:avLst/>
              <a:gdLst>
                <a:gd name="T0" fmla="*/ 13 w 78"/>
                <a:gd name="T1" fmla="*/ 2 h 73"/>
                <a:gd name="T2" fmla="*/ 9 w 78"/>
                <a:gd name="T3" fmla="*/ 6 h 73"/>
                <a:gd name="T4" fmla="*/ 7 w 78"/>
                <a:gd name="T5" fmla="*/ 11 h 73"/>
                <a:gd name="T6" fmla="*/ 4 w 78"/>
                <a:gd name="T7" fmla="*/ 15 h 73"/>
                <a:gd name="T8" fmla="*/ 4 w 78"/>
                <a:gd name="T9" fmla="*/ 17 h 73"/>
                <a:gd name="T10" fmla="*/ 5 w 78"/>
                <a:gd name="T11" fmla="*/ 27 h 73"/>
                <a:gd name="T12" fmla="*/ 4 w 78"/>
                <a:gd name="T13" fmla="*/ 30 h 73"/>
                <a:gd name="T14" fmla="*/ 0 w 78"/>
                <a:gd name="T15" fmla="*/ 38 h 73"/>
                <a:gd name="T16" fmla="*/ 4 w 78"/>
                <a:gd name="T17" fmla="*/ 43 h 73"/>
                <a:gd name="T18" fmla="*/ 7 w 78"/>
                <a:gd name="T19" fmla="*/ 48 h 73"/>
                <a:gd name="T20" fmla="*/ 12 w 78"/>
                <a:gd name="T21" fmla="*/ 50 h 73"/>
                <a:gd name="T22" fmla="*/ 26 w 78"/>
                <a:gd name="T23" fmla="*/ 58 h 73"/>
                <a:gd name="T24" fmla="*/ 29 w 78"/>
                <a:gd name="T25" fmla="*/ 55 h 73"/>
                <a:gd name="T26" fmla="*/ 73 w 78"/>
                <a:gd name="T27" fmla="*/ 73 h 73"/>
                <a:gd name="T28" fmla="*/ 78 w 78"/>
                <a:gd name="T29" fmla="*/ 70 h 73"/>
                <a:gd name="T30" fmla="*/ 77 w 78"/>
                <a:gd name="T31" fmla="*/ 22 h 73"/>
                <a:gd name="T32" fmla="*/ 76 w 78"/>
                <a:gd name="T33" fmla="*/ 18 h 73"/>
                <a:gd name="T34" fmla="*/ 76 w 78"/>
                <a:gd name="T35" fmla="*/ 11 h 73"/>
                <a:gd name="T36" fmla="*/ 74 w 78"/>
                <a:gd name="T37" fmla="*/ 8 h 73"/>
                <a:gd name="T38" fmla="*/ 69 w 78"/>
                <a:gd name="T39" fmla="*/ 7 h 73"/>
                <a:gd name="T40" fmla="*/ 68 w 78"/>
                <a:gd name="T41" fmla="*/ 5 h 73"/>
                <a:gd name="T42" fmla="*/ 65 w 78"/>
                <a:gd name="T43" fmla="*/ 4 h 73"/>
                <a:gd name="T44" fmla="*/ 61 w 78"/>
                <a:gd name="T45" fmla="*/ 2 h 73"/>
                <a:gd name="T46" fmla="*/ 59 w 78"/>
                <a:gd name="T47" fmla="*/ 3 h 73"/>
                <a:gd name="T48" fmla="*/ 56 w 78"/>
                <a:gd name="T49" fmla="*/ 4 h 73"/>
                <a:gd name="T50" fmla="*/ 53 w 78"/>
                <a:gd name="T51" fmla="*/ 8 h 73"/>
                <a:gd name="T52" fmla="*/ 51 w 78"/>
                <a:gd name="T53" fmla="*/ 16 h 73"/>
                <a:gd name="T54" fmla="*/ 40 w 78"/>
                <a:gd name="T55" fmla="*/ 13 h 73"/>
                <a:gd name="T56" fmla="*/ 36 w 78"/>
                <a:gd name="T57" fmla="*/ 12 h 73"/>
                <a:gd name="T58" fmla="*/ 31 w 78"/>
                <a:gd name="T59" fmla="*/ 8 h 73"/>
                <a:gd name="T60" fmla="*/ 29 w 78"/>
                <a:gd name="T61" fmla="*/ 6 h 73"/>
                <a:gd name="T62" fmla="*/ 26 w 78"/>
                <a:gd name="T63" fmla="*/ 5 h 73"/>
                <a:gd name="T64" fmla="*/ 23 w 78"/>
                <a:gd name="T65" fmla="*/ 4 h 73"/>
                <a:gd name="T66" fmla="*/ 18 w 78"/>
                <a:gd name="T67" fmla="*/ 3 h 73"/>
                <a:gd name="T68" fmla="*/ 15 w 78"/>
                <a:gd name="T6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73">
                  <a:moveTo>
                    <a:pt x="14" y="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4"/>
                    <a:pt x="12" y="4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9"/>
                    <a:pt x="7" y="11"/>
                  </a:cubicBezTo>
                  <a:cubicBezTo>
                    <a:pt x="8" y="12"/>
                    <a:pt x="6" y="12"/>
                    <a:pt x="6" y="13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6"/>
                    <a:pt x="4" y="17"/>
                    <a:pt x="4" y="1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2" y="29"/>
                    <a:pt x="3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4" y="34"/>
                    <a:pt x="3" y="36"/>
                  </a:cubicBezTo>
                  <a:cubicBezTo>
                    <a:pt x="3" y="38"/>
                    <a:pt x="0" y="38"/>
                    <a:pt x="0" y="38"/>
                  </a:cubicBezTo>
                  <a:cubicBezTo>
                    <a:pt x="0" y="38"/>
                    <a:pt x="1" y="39"/>
                    <a:pt x="2" y="40"/>
                  </a:cubicBezTo>
                  <a:cubicBezTo>
                    <a:pt x="3" y="41"/>
                    <a:pt x="3" y="42"/>
                    <a:pt x="4" y="43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7"/>
                    <a:pt x="6" y="48"/>
                    <a:pt x="7" y="48"/>
                  </a:cubicBezTo>
                  <a:cubicBezTo>
                    <a:pt x="8" y="48"/>
                    <a:pt x="9" y="48"/>
                    <a:pt x="10" y="49"/>
                  </a:cubicBezTo>
                  <a:cubicBezTo>
                    <a:pt x="11" y="49"/>
                    <a:pt x="11" y="50"/>
                    <a:pt x="12" y="50"/>
                  </a:cubicBezTo>
                  <a:cubicBezTo>
                    <a:pt x="13" y="50"/>
                    <a:pt x="15" y="52"/>
                    <a:pt x="15" y="5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2"/>
                    <a:pt x="77" y="21"/>
                  </a:cubicBezTo>
                  <a:cubicBezTo>
                    <a:pt x="76" y="20"/>
                    <a:pt x="76" y="20"/>
                    <a:pt x="76" y="18"/>
                  </a:cubicBezTo>
                  <a:cubicBezTo>
                    <a:pt x="76" y="17"/>
                    <a:pt x="76" y="16"/>
                    <a:pt x="77" y="15"/>
                  </a:cubicBezTo>
                  <a:cubicBezTo>
                    <a:pt x="78" y="14"/>
                    <a:pt x="76" y="12"/>
                    <a:pt x="76" y="11"/>
                  </a:cubicBezTo>
                  <a:cubicBezTo>
                    <a:pt x="75" y="10"/>
                    <a:pt x="75" y="8"/>
                    <a:pt x="75" y="8"/>
                  </a:cubicBezTo>
                  <a:cubicBezTo>
                    <a:pt x="75" y="8"/>
                    <a:pt x="74" y="8"/>
                    <a:pt x="74" y="8"/>
                  </a:cubicBezTo>
                  <a:cubicBezTo>
                    <a:pt x="74" y="8"/>
                    <a:pt x="74" y="7"/>
                    <a:pt x="74" y="7"/>
                  </a:cubicBezTo>
                  <a:cubicBezTo>
                    <a:pt x="72" y="6"/>
                    <a:pt x="70" y="7"/>
                    <a:pt x="69" y="7"/>
                  </a:cubicBezTo>
                  <a:cubicBezTo>
                    <a:pt x="69" y="7"/>
                    <a:pt x="68" y="6"/>
                    <a:pt x="69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7" y="5"/>
                    <a:pt x="68" y="4"/>
                    <a:pt x="67" y="4"/>
                  </a:cubicBezTo>
                  <a:cubicBezTo>
                    <a:pt x="67" y="4"/>
                    <a:pt x="66" y="4"/>
                    <a:pt x="65" y="4"/>
                  </a:cubicBezTo>
                  <a:cubicBezTo>
                    <a:pt x="64" y="4"/>
                    <a:pt x="63" y="3"/>
                    <a:pt x="62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4"/>
                    <a:pt x="57" y="4"/>
                  </a:cubicBezTo>
                  <a:cubicBezTo>
                    <a:pt x="57" y="5"/>
                    <a:pt x="56" y="4"/>
                    <a:pt x="56" y="4"/>
                  </a:cubicBezTo>
                  <a:cubicBezTo>
                    <a:pt x="55" y="5"/>
                    <a:pt x="55" y="6"/>
                    <a:pt x="54" y="7"/>
                  </a:cubicBezTo>
                  <a:cubicBezTo>
                    <a:pt x="54" y="7"/>
                    <a:pt x="54" y="7"/>
                    <a:pt x="53" y="8"/>
                  </a:cubicBezTo>
                  <a:cubicBezTo>
                    <a:pt x="55" y="11"/>
                    <a:pt x="56" y="12"/>
                    <a:pt x="53" y="15"/>
                  </a:cubicBezTo>
                  <a:cubicBezTo>
                    <a:pt x="52" y="15"/>
                    <a:pt x="52" y="16"/>
                    <a:pt x="51" y="16"/>
                  </a:cubicBezTo>
                  <a:cubicBezTo>
                    <a:pt x="49" y="17"/>
                    <a:pt x="43" y="14"/>
                    <a:pt x="42" y="13"/>
                  </a:cubicBezTo>
                  <a:cubicBezTo>
                    <a:pt x="41" y="13"/>
                    <a:pt x="41" y="14"/>
                    <a:pt x="40" y="13"/>
                  </a:cubicBezTo>
                  <a:cubicBezTo>
                    <a:pt x="40" y="13"/>
                    <a:pt x="39" y="13"/>
                    <a:pt x="39" y="12"/>
                  </a:cubicBezTo>
                  <a:cubicBezTo>
                    <a:pt x="38" y="12"/>
                    <a:pt x="37" y="13"/>
                    <a:pt x="36" y="12"/>
                  </a:cubicBezTo>
                  <a:cubicBezTo>
                    <a:pt x="34" y="11"/>
                    <a:pt x="33" y="9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6"/>
                    <a:pt x="28" y="5"/>
                    <a:pt x="28" y="5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3"/>
                    <a:pt x="20" y="4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6" y="1"/>
                    <a:pt x="15" y="2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8" name="Freeform 87">
              <a:extLst>
                <a:ext uri="{FF2B5EF4-FFF2-40B4-BE49-F238E27FC236}">
                  <a16:creationId xmlns:a16="http://schemas.microsoft.com/office/drawing/2014/main" id="{CBC984F9-6848-8D24-76B6-A8E1F055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461" y="3595686"/>
              <a:ext cx="129573" cy="161931"/>
            </a:xfrm>
            <a:custGeom>
              <a:avLst/>
              <a:gdLst>
                <a:gd name="T0" fmla="*/ 0 w 20"/>
                <a:gd name="T1" fmla="*/ 11 h 24"/>
                <a:gd name="T2" fmla="*/ 3 w 20"/>
                <a:gd name="T3" fmla="*/ 15 h 24"/>
                <a:gd name="T4" fmla="*/ 4 w 20"/>
                <a:gd name="T5" fmla="*/ 15 h 24"/>
                <a:gd name="T6" fmla="*/ 4 w 20"/>
                <a:gd name="T7" fmla="*/ 15 h 24"/>
                <a:gd name="T8" fmla="*/ 8 w 20"/>
                <a:gd name="T9" fmla="*/ 18 h 24"/>
                <a:gd name="T10" fmla="*/ 8 w 20"/>
                <a:gd name="T11" fmla="*/ 18 h 24"/>
                <a:gd name="T12" fmla="*/ 9 w 20"/>
                <a:gd name="T13" fmla="*/ 19 h 24"/>
                <a:gd name="T14" fmla="*/ 13 w 20"/>
                <a:gd name="T15" fmla="*/ 22 h 24"/>
                <a:gd name="T16" fmla="*/ 15 w 20"/>
                <a:gd name="T17" fmla="*/ 22 h 24"/>
                <a:gd name="T18" fmla="*/ 16 w 20"/>
                <a:gd name="T19" fmla="*/ 24 h 24"/>
                <a:gd name="T20" fmla="*/ 18 w 20"/>
                <a:gd name="T21" fmla="*/ 24 h 24"/>
                <a:gd name="T22" fmla="*/ 18 w 20"/>
                <a:gd name="T23" fmla="*/ 22 h 24"/>
                <a:gd name="T24" fmla="*/ 18 w 20"/>
                <a:gd name="T25" fmla="*/ 20 h 24"/>
                <a:gd name="T26" fmla="*/ 19 w 20"/>
                <a:gd name="T27" fmla="*/ 18 h 24"/>
                <a:gd name="T28" fmla="*/ 19 w 20"/>
                <a:gd name="T29" fmla="*/ 17 h 24"/>
                <a:gd name="T30" fmla="*/ 17 w 20"/>
                <a:gd name="T31" fmla="*/ 14 h 24"/>
                <a:gd name="T32" fmla="*/ 15 w 20"/>
                <a:gd name="T33" fmla="*/ 12 h 24"/>
                <a:gd name="T34" fmla="*/ 13 w 20"/>
                <a:gd name="T35" fmla="*/ 11 h 24"/>
                <a:gd name="T36" fmla="*/ 15 w 20"/>
                <a:gd name="T37" fmla="*/ 8 h 24"/>
                <a:gd name="T38" fmla="*/ 14 w 20"/>
                <a:gd name="T39" fmla="*/ 5 h 24"/>
                <a:gd name="T40" fmla="*/ 13 w 20"/>
                <a:gd name="T41" fmla="*/ 5 h 24"/>
                <a:gd name="T42" fmla="*/ 11 w 20"/>
                <a:gd name="T43" fmla="*/ 7 h 24"/>
                <a:gd name="T44" fmla="*/ 10 w 20"/>
                <a:gd name="T45" fmla="*/ 6 h 24"/>
                <a:gd name="T46" fmla="*/ 11 w 20"/>
                <a:gd name="T47" fmla="*/ 3 h 24"/>
                <a:gd name="T48" fmla="*/ 9 w 20"/>
                <a:gd name="T49" fmla="*/ 0 h 24"/>
                <a:gd name="T50" fmla="*/ 9 w 20"/>
                <a:gd name="T51" fmla="*/ 2 h 24"/>
                <a:gd name="T52" fmla="*/ 7 w 20"/>
                <a:gd name="T53" fmla="*/ 2 h 24"/>
                <a:gd name="T54" fmla="*/ 6 w 20"/>
                <a:gd name="T55" fmla="*/ 3 h 24"/>
                <a:gd name="T56" fmla="*/ 4 w 20"/>
                <a:gd name="T57" fmla="*/ 5 h 24"/>
                <a:gd name="T58" fmla="*/ 2 w 20"/>
                <a:gd name="T59" fmla="*/ 8 h 24"/>
                <a:gd name="T60" fmla="*/ 0 w 20"/>
                <a:gd name="T6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" h="24">
                  <a:moveTo>
                    <a:pt x="0" y="11"/>
                  </a:moveTo>
                  <a:cubicBezTo>
                    <a:pt x="2" y="12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4" y="22"/>
                    <a:pt x="15" y="22"/>
                  </a:cubicBezTo>
                  <a:cubicBezTo>
                    <a:pt x="15" y="22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8" y="22"/>
                    <a:pt x="17" y="21"/>
                    <a:pt x="18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8" y="17"/>
                    <a:pt x="18" y="15"/>
                    <a:pt x="17" y="14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2"/>
                    <a:pt x="13" y="11"/>
                    <a:pt x="13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4" y="5"/>
                    <a:pt x="14" y="3"/>
                    <a:pt x="13" y="5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4"/>
                    <a:pt x="11" y="3"/>
                  </a:cubicBezTo>
                  <a:cubicBezTo>
                    <a:pt x="10" y="2"/>
                    <a:pt x="9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3"/>
                    <a:pt x="4" y="5"/>
                    <a:pt x="4" y="5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19" name="Freeform 88">
              <a:extLst>
                <a:ext uri="{FF2B5EF4-FFF2-40B4-BE49-F238E27FC236}">
                  <a16:creationId xmlns:a16="http://schemas.microsoft.com/office/drawing/2014/main" id="{ADAB3D58-73BE-A1DC-2293-E683A2AA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760" y="4933183"/>
              <a:ext cx="63790" cy="54678"/>
            </a:xfrm>
            <a:custGeom>
              <a:avLst/>
              <a:gdLst>
                <a:gd name="T0" fmla="*/ 5 w 10"/>
                <a:gd name="T1" fmla="*/ 7 h 8"/>
                <a:gd name="T2" fmla="*/ 6 w 10"/>
                <a:gd name="T3" fmla="*/ 6 h 8"/>
                <a:gd name="T4" fmla="*/ 7 w 10"/>
                <a:gd name="T5" fmla="*/ 5 h 8"/>
                <a:gd name="T6" fmla="*/ 9 w 10"/>
                <a:gd name="T7" fmla="*/ 5 h 8"/>
                <a:gd name="T8" fmla="*/ 9 w 10"/>
                <a:gd name="T9" fmla="*/ 3 h 8"/>
                <a:gd name="T10" fmla="*/ 7 w 10"/>
                <a:gd name="T11" fmla="*/ 1 h 8"/>
                <a:gd name="T12" fmla="*/ 7 w 10"/>
                <a:gd name="T13" fmla="*/ 0 h 8"/>
                <a:gd name="T14" fmla="*/ 4 w 10"/>
                <a:gd name="T15" fmla="*/ 2 h 8"/>
                <a:gd name="T16" fmla="*/ 2 w 10"/>
                <a:gd name="T17" fmla="*/ 3 h 8"/>
                <a:gd name="T18" fmla="*/ 1 w 10"/>
                <a:gd name="T19" fmla="*/ 5 h 8"/>
                <a:gd name="T20" fmla="*/ 2 w 10"/>
                <a:gd name="T21" fmla="*/ 6 h 8"/>
                <a:gd name="T22" fmla="*/ 3 w 10"/>
                <a:gd name="T23" fmla="*/ 8 h 8"/>
                <a:gd name="T24" fmla="*/ 5 w 1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5" y="8"/>
                    <a:pt x="4" y="7"/>
                    <a:pt x="5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0" name="Freeform 89">
              <a:extLst>
                <a:ext uri="{FF2B5EF4-FFF2-40B4-BE49-F238E27FC236}">
                  <a16:creationId xmlns:a16="http://schemas.microsoft.com/office/drawing/2014/main" id="{C77B5A76-19FD-4106-3544-96592FD13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2937" y="2661961"/>
              <a:ext cx="63790" cy="88325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1" name="Freeform 90">
              <a:extLst>
                <a:ext uri="{FF2B5EF4-FFF2-40B4-BE49-F238E27FC236}">
                  <a16:creationId xmlns:a16="http://schemas.microsoft.com/office/drawing/2014/main" id="{77517EEE-CF70-012D-4227-01CBEF68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2292" y="1694588"/>
              <a:ext cx="225258" cy="121973"/>
            </a:xfrm>
            <a:custGeom>
              <a:avLst/>
              <a:gdLst>
                <a:gd name="T0" fmla="*/ 0 w 35"/>
                <a:gd name="T1" fmla="*/ 12 h 18"/>
                <a:gd name="T2" fmla="*/ 4 w 35"/>
                <a:gd name="T3" fmla="*/ 11 h 18"/>
                <a:gd name="T4" fmla="*/ 9 w 35"/>
                <a:gd name="T5" fmla="*/ 12 h 18"/>
                <a:gd name="T6" fmla="*/ 13 w 35"/>
                <a:gd name="T7" fmla="*/ 13 h 18"/>
                <a:gd name="T8" fmla="*/ 15 w 35"/>
                <a:gd name="T9" fmla="*/ 14 h 18"/>
                <a:gd name="T10" fmla="*/ 18 w 35"/>
                <a:gd name="T11" fmla="*/ 14 h 18"/>
                <a:gd name="T12" fmla="*/ 19 w 35"/>
                <a:gd name="T13" fmla="*/ 16 h 18"/>
                <a:gd name="T14" fmla="*/ 22 w 35"/>
                <a:gd name="T15" fmla="*/ 16 h 18"/>
                <a:gd name="T16" fmla="*/ 24 w 35"/>
                <a:gd name="T17" fmla="*/ 18 h 18"/>
                <a:gd name="T18" fmla="*/ 26 w 35"/>
                <a:gd name="T19" fmla="*/ 18 h 18"/>
                <a:gd name="T20" fmla="*/ 29 w 35"/>
                <a:gd name="T21" fmla="*/ 17 h 18"/>
                <a:gd name="T22" fmla="*/ 31 w 35"/>
                <a:gd name="T23" fmla="*/ 15 h 18"/>
                <a:gd name="T24" fmla="*/ 32 w 35"/>
                <a:gd name="T25" fmla="*/ 13 h 18"/>
                <a:gd name="T26" fmla="*/ 35 w 35"/>
                <a:gd name="T27" fmla="*/ 13 h 18"/>
                <a:gd name="T28" fmla="*/ 35 w 35"/>
                <a:gd name="T29" fmla="*/ 11 h 18"/>
                <a:gd name="T30" fmla="*/ 33 w 35"/>
                <a:gd name="T31" fmla="*/ 9 h 18"/>
                <a:gd name="T32" fmla="*/ 31 w 35"/>
                <a:gd name="T33" fmla="*/ 8 h 18"/>
                <a:gd name="T34" fmla="*/ 31 w 35"/>
                <a:gd name="T35" fmla="*/ 5 h 18"/>
                <a:gd name="T36" fmla="*/ 29 w 35"/>
                <a:gd name="T37" fmla="*/ 5 h 18"/>
                <a:gd name="T38" fmla="*/ 28 w 35"/>
                <a:gd name="T39" fmla="*/ 3 h 18"/>
                <a:gd name="T40" fmla="*/ 25 w 35"/>
                <a:gd name="T41" fmla="*/ 4 h 18"/>
                <a:gd name="T42" fmla="*/ 24 w 35"/>
                <a:gd name="T43" fmla="*/ 2 h 18"/>
                <a:gd name="T44" fmla="*/ 23 w 35"/>
                <a:gd name="T45" fmla="*/ 2 h 18"/>
                <a:gd name="T46" fmla="*/ 21 w 35"/>
                <a:gd name="T47" fmla="*/ 0 h 18"/>
                <a:gd name="T48" fmla="*/ 18 w 35"/>
                <a:gd name="T49" fmla="*/ 0 h 18"/>
                <a:gd name="T50" fmla="*/ 17 w 35"/>
                <a:gd name="T51" fmla="*/ 0 h 18"/>
                <a:gd name="T52" fmla="*/ 14 w 35"/>
                <a:gd name="T53" fmla="*/ 0 h 18"/>
                <a:gd name="T54" fmla="*/ 14 w 35"/>
                <a:gd name="T55" fmla="*/ 6 h 18"/>
                <a:gd name="T56" fmla="*/ 9 w 35"/>
                <a:gd name="T57" fmla="*/ 7 h 18"/>
                <a:gd name="T58" fmla="*/ 9 w 35"/>
                <a:gd name="T59" fmla="*/ 6 h 18"/>
                <a:gd name="T60" fmla="*/ 7 w 35"/>
                <a:gd name="T61" fmla="*/ 4 h 18"/>
                <a:gd name="T62" fmla="*/ 7 w 35"/>
                <a:gd name="T63" fmla="*/ 3 h 18"/>
                <a:gd name="T64" fmla="*/ 7 w 35"/>
                <a:gd name="T65" fmla="*/ 2 h 18"/>
                <a:gd name="T66" fmla="*/ 6 w 35"/>
                <a:gd name="T67" fmla="*/ 2 h 18"/>
                <a:gd name="T68" fmla="*/ 5 w 35"/>
                <a:gd name="T69" fmla="*/ 3 h 18"/>
                <a:gd name="T70" fmla="*/ 3 w 35"/>
                <a:gd name="T71" fmla="*/ 5 h 18"/>
                <a:gd name="T72" fmla="*/ 0 w 35"/>
                <a:gd name="T7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8">
                  <a:moveTo>
                    <a:pt x="0" y="12"/>
                  </a:moveTo>
                  <a:cubicBezTo>
                    <a:pt x="0" y="12"/>
                    <a:pt x="3" y="11"/>
                    <a:pt x="4" y="11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11" y="13"/>
                    <a:pt x="11" y="13"/>
                    <a:pt x="13" y="13"/>
                  </a:cubicBezTo>
                  <a:cubicBezTo>
                    <a:pt x="14" y="13"/>
                    <a:pt x="14" y="14"/>
                    <a:pt x="15" y="14"/>
                  </a:cubicBezTo>
                  <a:cubicBezTo>
                    <a:pt x="16" y="14"/>
                    <a:pt x="18" y="14"/>
                    <a:pt x="18" y="14"/>
                  </a:cubicBezTo>
                  <a:cubicBezTo>
                    <a:pt x="18" y="14"/>
                    <a:pt x="18" y="15"/>
                    <a:pt x="19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3" y="17"/>
                    <a:pt x="24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7" y="16"/>
                    <a:pt x="29" y="17"/>
                  </a:cubicBezTo>
                  <a:cubicBezTo>
                    <a:pt x="31" y="17"/>
                    <a:pt x="31" y="17"/>
                    <a:pt x="31" y="15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4" y="14"/>
                    <a:pt x="35" y="1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0"/>
                    <a:pt x="33" y="9"/>
                  </a:cubicBezTo>
                  <a:cubicBezTo>
                    <a:pt x="32" y="8"/>
                    <a:pt x="31" y="9"/>
                    <a:pt x="31" y="8"/>
                  </a:cubicBezTo>
                  <a:cubicBezTo>
                    <a:pt x="31" y="7"/>
                    <a:pt x="31" y="5"/>
                    <a:pt x="31" y="5"/>
                  </a:cubicBezTo>
                  <a:cubicBezTo>
                    <a:pt x="31" y="5"/>
                    <a:pt x="29" y="6"/>
                    <a:pt x="29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1" y="0"/>
                  </a:cubicBezTo>
                  <a:cubicBezTo>
                    <a:pt x="20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2"/>
                    <a:pt x="14" y="4"/>
                    <a:pt x="14" y="6"/>
                  </a:cubicBezTo>
                  <a:cubicBezTo>
                    <a:pt x="13" y="6"/>
                    <a:pt x="11" y="8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7" y="4"/>
                    <a:pt x="7" y="4"/>
                  </a:cubicBezTo>
                  <a:cubicBezTo>
                    <a:pt x="7" y="4"/>
                    <a:pt x="6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4" y="3"/>
                    <a:pt x="3" y="5"/>
                  </a:cubicBezTo>
                  <a:cubicBezTo>
                    <a:pt x="1" y="8"/>
                    <a:pt x="0" y="10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2" name="Freeform 91">
              <a:extLst>
                <a:ext uri="{FF2B5EF4-FFF2-40B4-BE49-F238E27FC236}">
                  <a16:creationId xmlns:a16="http://schemas.microsoft.com/office/drawing/2014/main" id="{5E201092-9D04-F5E9-928F-7AA8F7ED0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8619" y="3114104"/>
              <a:ext cx="199343" cy="298623"/>
            </a:xfrm>
            <a:custGeom>
              <a:avLst/>
              <a:gdLst>
                <a:gd name="T0" fmla="*/ 0 w 31"/>
                <a:gd name="T1" fmla="*/ 11 h 44"/>
                <a:gd name="T2" fmla="*/ 0 w 31"/>
                <a:gd name="T3" fmla="*/ 14 h 44"/>
                <a:gd name="T4" fmla="*/ 1 w 31"/>
                <a:gd name="T5" fmla="*/ 15 h 44"/>
                <a:gd name="T6" fmla="*/ 3 w 31"/>
                <a:gd name="T7" fmla="*/ 17 h 44"/>
                <a:gd name="T8" fmla="*/ 2 w 31"/>
                <a:gd name="T9" fmla="*/ 20 h 44"/>
                <a:gd name="T10" fmla="*/ 3 w 31"/>
                <a:gd name="T11" fmla="*/ 22 h 44"/>
                <a:gd name="T12" fmla="*/ 3 w 31"/>
                <a:gd name="T13" fmla="*/ 24 h 44"/>
                <a:gd name="T14" fmla="*/ 5 w 31"/>
                <a:gd name="T15" fmla="*/ 24 h 44"/>
                <a:gd name="T16" fmla="*/ 9 w 31"/>
                <a:gd name="T17" fmla="*/ 21 h 44"/>
                <a:gd name="T18" fmla="*/ 11 w 31"/>
                <a:gd name="T19" fmla="*/ 22 h 44"/>
                <a:gd name="T20" fmla="*/ 13 w 31"/>
                <a:gd name="T21" fmla="*/ 24 h 44"/>
                <a:gd name="T22" fmla="*/ 17 w 31"/>
                <a:gd name="T23" fmla="*/ 27 h 44"/>
                <a:gd name="T24" fmla="*/ 17 w 31"/>
                <a:gd name="T25" fmla="*/ 31 h 44"/>
                <a:gd name="T26" fmla="*/ 20 w 31"/>
                <a:gd name="T27" fmla="*/ 34 h 44"/>
                <a:gd name="T28" fmla="*/ 21 w 31"/>
                <a:gd name="T29" fmla="*/ 37 h 44"/>
                <a:gd name="T30" fmla="*/ 20 w 31"/>
                <a:gd name="T31" fmla="*/ 39 h 44"/>
                <a:gd name="T32" fmla="*/ 19 w 31"/>
                <a:gd name="T33" fmla="*/ 42 h 44"/>
                <a:gd name="T34" fmla="*/ 22 w 31"/>
                <a:gd name="T35" fmla="*/ 43 h 44"/>
                <a:gd name="T36" fmla="*/ 25 w 31"/>
                <a:gd name="T37" fmla="*/ 44 h 44"/>
                <a:gd name="T38" fmla="*/ 26 w 31"/>
                <a:gd name="T39" fmla="*/ 40 h 44"/>
                <a:gd name="T40" fmla="*/ 29 w 31"/>
                <a:gd name="T41" fmla="*/ 42 h 44"/>
                <a:gd name="T42" fmla="*/ 31 w 31"/>
                <a:gd name="T43" fmla="*/ 40 h 44"/>
                <a:gd name="T44" fmla="*/ 30 w 31"/>
                <a:gd name="T45" fmla="*/ 35 h 44"/>
                <a:gd name="T46" fmla="*/ 28 w 31"/>
                <a:gd name="T47" fmla="*/ 32 h 44"/>
                <a:gd name="T48" fmla="*/ 25 w 31"/>
                <a:gd name="T49" fmla="*/ 29 h 44"/>
                <a:gd name="T50" fmla="*/ 23 w 31"/>
                <a:gd name="T51" fmla="*/ 26 h 44"/>
                <a:gd name="T52" fmla="*/ 20 w 31"/>
                <a:gd name="T53" fmla="*/ 22 h 44"/>
                <a:gd name="T54" fmla="*/ 16 w 31"/>
                <a:gd name="T55" fmla="*/ 17 h 44"/>
                <a:gd name="T56" fmla="*/ 17 w 31"/>
                <a:gd name="T57" fmla="*/ 14 h 44"/>
                <a:gd name="T58" fmla="*/ 20 w 31"/>
                <a:gd name="T59" fmla="*/ 13 h 44"/>
                <a:gd name="T60" fmla="*/ 19 w 31"/>
                <a:gd name="T61" fmla="*/ 9 h 44"/>
                <a:gd name="T62" fmla="*/ 15 w 31"/>
                <a:gd name="T63" fmla="*/ 9 h 44"/>
                <a:gd name="T64" fmla="*/ 13 w 31"/>
                <a:gd name="T65" fmla="*/ 8 h 44"/>
                <a:gd name="T66" fmla="*/ 10 w 31"/>
                <a:gd name="T67" fmla="*/ 5 h 44"/>
                <a:gd name="T68" fmla="*/ 8 w 31"/>
                <a:gd name="T69" fmla="*/ 1 h 44"/>
                <a:gd name="T70" fmla="*/ 5 w 31"/>
                <a:gd name="T71" fmla="*/ 2 h 44"/>
                <a:gd name="T72" fmla="*/ 6 w 31"/>
                <a:gd name="T73" fmla="*/ 7 h 44"/>
                <a:gd name="T74" fmla="*/ 2 w 31"/>
                <a:gd name="T7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44">
                  <a:moveTo>
                    <a:pt x="2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3" y="9"/>
                    <a:pt x="2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3" name="Freeform 92">
              <a:extLst>
                <a:ext uri="{FF2B5EF4-FFF2-40B4-BE49-F238E27FC236}">
                  <a16:creationId xmlns:a16="http://schemas.microsoft.com/office/drawing/2014/main" id="{0FCCFDEA-8598-6297-0060-336B61547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1644" y="2331794"/>
              <a:ext cx="320942" cy="153519"/>
            </a:xfrm>
            <a:custGeom>
              <a:avLst/>
              <a:gdLst>
                <a:gd name="T0" fmla="*/ 17 w 50"/>
                <a:gd name="T1" fmla="*/ 22 h 23"/>
                <a:gd name="T2" fmla="*/ 18 w 50"/>
                <a:gd name="T3" fmla="*/ 21 h 23"/>
                <a:gd name="T4" fmla="*/ 20 w 50"/>
                <a:gd name="T5" fmla="*/ 20 h 23"/>
                <a:gd name="T6" fmla="*/ 22 w 50"/>
                <a:gd name="T7" fmla="*/ 18 h 23"/>
                <a:gd name="T8" fmla="*/ 24 w 50"/>
                <a:gd name="T9" fmla="*/ 17 h 23"/>
                <a:gd name="T10" fmla="*/ 26 w 50"/>
                <a:gd name="T11" fmla="*/ 19 h 23"/>
                <a:gd name="T12" fmla="*/ 28 w 50"/>
                <a:gd name="T13" fmla="*/ 18 h 23"/>
                <a:gd name="T14" fmla="*/ 32 w 50"/>
                <a:gd name="T15" fmla="*/ 17 h 23"/>
                <a:gd name="T16" fmla="*/ 33 w 50"/>
                <a:gd name="T17" fmla="*/ 13 h 23"/>
                <a:gd name="T18" fmla="*/ 41 w 50"/>
                <a:gd name="T19" fmla="*/ 11 h 23"/>
                <a:gd name="T20" fmla="*/ 42 w 50"/>
                <a:gd name="T21" fmla="*/ 9 h 23"/>
                <a:gd name="T22" fmla="*/ 44 w 50"/>
                <a:gd name="T23" fmla="*/ 8 h 23"/>
                <a:gd name="T24" fmla="*/ 46 w 50"/>
                <a:gd name="T25" fmla="*/ 6 h 23"/>
                <a:gd name="T26" fmla="*/ 50 w 50"/>
                <a:gd name="T27" fmla="*/ 4 h 23"/>
                <a:gd name="T28" fmla="*/ 48 w 50"/>
                <a:gd name="T29" fmla="*/ 3 h 23"/>
                <a:gd name="T30" fmla="*/ 45 w 50"/>
                <a:gd name="T31" fmla="*/ 2 h 23"/>
                <a:gd name="T32" fmla="*/ 42 w 50"/>
                <a:gd name="T33" fmla="*/ 1 h 23"/>
                <a:gd name="T34" fmla="*/ 38 w 50"/>
                <a:gd name="T35" fmla="*/ 0 h 23"/>
                <a:gd name="T36" fmla="*/ 32 w 50"/>
                <a:gd name="T37" fmla="*/ 1 h 23"/>
                <a:gd name="T38" fmla="*/ 27 w 50"/>
                <a:gd name="T39" fmla="*/ 3 h 23"/>
                <a:gd name="T40" fmla="*/ 25 w 50"/>
                <a:gd name="T41" fmla="*/ 2 h 23"/>
                <a:gd name="T42" fmla="*/ 23 w 50"/>
                <a:gd name="T43" fmla="*/ 1 h 23"/>
                <a:gd name="T44" fmla="*/ 21 w 50"/>
                <a:gd name="T45" fmla="*/ 2 h 23"/>
                <a:gd name="T46" fmla="*/ 19 w 50"/>
                <a:gd name="T47" fmla="*/ 3 h 23"/>
                <a:gd name="T48" fmla="*/ 18 w 50"/>
                <a:gd name="T49" fmla="*/ 5 h 23"/>
                <a:gd name="T50" fmla="*/ 13 w 50"/>
                <a:gd name="T51" fmla="*/ 2 h 23"/>
                <a:gd name="T52" fmla="*/ 9 w 50"/>
                <a:gd name="T53" fmla="*/ 2 h 23"/>
                <a:gd name="T54" fmla="*/ 5 w 50"/>
                <a:gd name="T55" fmla="*/ 5 h 23"/>
                <a:gd name="T56" fmla="*/ 7 w 50"/>
                <a:gd name="T57" fmla="*/ 5 h 23"/>
                <a:gd name="T58" fmla="*/ 8 w 50"/>
                <a:gd name="T59" fmla="*/ 6 h 23"/>
                <a:gd name="T60" fmla="*/ 6 w 50"/>
                <a:gd name="T61" fmla="*/ 8 h 23"/>
                <a:gd name="T62" fmla="*/ 4 w 50"/>
                <a:gd name="T63" fmla="*/ 9 h 23"/>
                <a:gd name="T64" fmla="*/ 7 w 50"/>
                <a:gd name="T65" fmla="*/ 10 h 23"/>
                <a:gd name="T66" fmla="*/ 9 w 50"/>
                <a:gd name="T67" fmla="*/ 10 h 23"/>
                <a:gd name="T68" fmla="*/ 10 w 50"/>
                <a:gd name="T69" fmla="*/ 12 h 23"/>
                <a:gd name="T70" fmla="*/ 13 w 50"/>
                <a:gd name="T71" fmla="*/ 13 h 23"/>
                <a:gd name="T72" fmla="*/ 15 w 50"/>
                <a:gd name="T73" fmla="*/ 13 h 23"/>
                <a:gd name="T74" fmla="*/ 15 w 50"/>
                <a:gd name="T75" fmla="*/ 14 h 23"/>
                <a:gd name="T76" fmla="*/ 11 w 50"/>
                <a:gd name="T77" fmla="*/ 17 h 23"/>
                <a:gd name="T78" fmla="*/ 8 w 50"/>
                <a:gd name="T79" fmla="*/ 18 h 23"/>
                <a:gd name="T80" fmla="*/ 6 w 50"/>
                <a:gd name="T81" fmla="*/ 19 h 23"/>
                <a:gd name="T82" fmla="*/ 5 w 50"/>
                <a:gd name="T83" fmla="*/ 18 h 23"/>
                <a:gd name="T84" fmla="*/ 4 w 50"/>
                <a:gd name="T85" fmla="*/ 19 h 23"/>
                <a:gd name="T86" fmla="*/ 3 w 50"/>
                <a:gd name="T87" fmla="*/ 18 h 23"/>
                <a:gd name="T88" fmla="*/ 0 w 50"/>
                <a:gd name="T89" fmla="*/ 19 h 23"/>
                <a:gd name="T90" fmla="*/ 1 w 50"/>
                <a:gd name="T91" fmla="*/ 21 h 23"/>
                <a:gd name="T92" fmla="*/ 4 w 50"/>
                <a:gd name="T93" fmla="*/ 21 h 23"/>
                <a:gd name="T94" fmla="*/ 6 w 50"/>
                <a:gd name="T95" fmla="*/ 22 h 23"/>
                <a:gd name="T96" fmla="*/ 9 w 50"/>
                <a:gd name="T97" fmla="*/ 22 h 23"/>
                <a:gd name="T98" fmla="*/ 11 w 50"/>
                <a:gd name="T99" fmla="*/ 22 h 23"/>
                <a:gd name="T100" fmla="*/ 13 w 50"/>
                <a:gd name="T101" fmla="*/ 22 h 23"/>
                <a:gd name="T102" fmla="*/ 17 w 50"/>
                <a:gd name="T103" fmla="*/ 22 h 23"/>
                <a:gd name="T104" fmla="*/ 42 w 50"/>
                <a:gd name="T105" fmla="*/ 2 h 23"/>
                <a:gd name="T106" fmla="*/ 41 w 50"/>
                <a:gd name="T107" fmla="*/ 3 h 23"/>
                <a:gd name="T108" fmla="*/ 40 w 50"/>
                <a:gd name="T109" fmla="*/ 3 h 23"/>
                <a:gd name="T110" fmla="*/ 40 w 50"/>
                <a:gd name="T111" fmla="*/ 4 h 23"/>
                <a:gd name="T112" fmla="*/ 37 w 50"/>
                <a:gd name="T113" fmla="*/ 5 h 23"/>
                <a:gd name="T114" fmla="*/ 34 w 50"/>
                <a:gd name="T115" fmla="*/ 2 h 23"/>
                <a:gd name="T116" fmla="*/ 36 w 50"/>
                <a:gd name="T117" fmla="*/ 2 h 23"/>
                <a:gd name="T118" fmla="*/ 40 w 50"/>
                <a:gd name="T119" fmla="*/ 1 h 23"/>
                <a:gd name="T120" fmla="*/ 42 w 50"/>
                <a:gd name="T1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" h="23">
                  <a:moveTo>
                    <a:pt x="17" y="22"/>
                  </a:moveTo>
                  <a:cubicBezTo>
                    <a:pt x="17" y="22"/>
                    <a:pt x="18" y="21"/>
                    <a:pt x="18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1" y="19"/>
                    <a:pt x="21" y="19"/>
                    <a:pt x="22" y="18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5" y="17"/>
                    <a:pt x="25" y="19"/>
                    <a:pt x="26" y="19"/>
                  </a:cubicBezTo>
                  <a:cubicBezTo>
                    <a:pt x="27" y="19"/>
                    <a:pt x="27" y="18"/>
                    <a:pt x="28" y="18"/>
                  </a:cubicBezTo>
                  <a:cubicBezTo>
                    <a:pt x="30" y="17"/>
                    <a:pt x="31" y="18"/>
                    <a:pt x="32" y="17"/>
                  </a:cubicBezTo>
                  <a:cubicBezTo>
                    <a:pt x="33" y="16"/>
                    <a:pt x="32" y="14"/>
                    <a:pt x="33" y="13"/>
                  </a:cubicBezTo>
                  <a:cubicBezTo>
                    <a:pt x="35" y="11"/>
                    <a:pt x="41" y="12"/>
                    <a:pt x="41" y="11"/>
                  </a:cubicBezTo>
                  <a:cubicBezTo>
                    <a:pt x="41" y="10"/>
                    <a:pt x="41" y="9"/>
                    <a:pt x="42" y="9"/>
                  </a:cubicBezTo>
                  <a:cubicBezTo>
                    <a:pt x="42" y="8"/>
                    <a:pt x="43" y="8"/>
                    <a:pt x="44" y="8"/>
                  </a:cubicBezTo>
                  <a:cubicBezTo>
                    <a:pt x="45" y="7"/>
                    <a:pt x="45" y="7"/>
                    <a:pt x="46" y="6"/>
                  </a:cubicBezTo>
                  <a:cubicBezTo>
                    <a:pt x="47" y="5"/>
                    <a:pt x="49" y="5"/>
                    <a:pt x="50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5" y="3"/>
                    <a:pt x="45" y="2"/>
                  </a:cubicBezTo>
                  <a:cubicBezTo>
                    <a:pt x="45" y="2"/>
                    <a:pt x="43" y="1"/>
                    <a:pt x="42" y="1"/>
                  </a:cubicBezTo>
                  <a:cubicBezTo>
                    <a:pt x="41" y="1"/>
                    <a:pt x="40" y="0"/>
                    <a:pt x="38" y="0"/>
                  </a:cubicBezTo>
                  <a:cubicBezTo>
                    <a:pt x="36" y="1"/>
                    <a:pt x="33" y="1"/>
                    <a:pt x="32" y="1"/>
                  </a:cubicBezTo>
                  <a:cubicBezTo>
                    <a:pt x="31" y="1"/>
                    <a:pt x="29" y="3"/>
                    <a:pt x="27" y="3"/>
                  </a:cubicBezTo>
                  <a:cubicBezTo>
                    <a:pt x="26" y="3"/>
                    <a:pt x="27" y="2"/>
                    <a:pt x="25" y="2"/>
                  </a:cubicBezTo>
                  <a:cubicBezTo>
                    <a:pt x="24" y="2"/>
                    <a:pt x="24" y="0"/>
                    <a:pt x="23" y="1"/>
                  </a:cubicBezTo>
                  <a:cubicBezTo>
                    <a:pt x="21" y="2"/>
                    <a:pt x="22" y="2"/>
                    <a:pt x="21" y="2"/>
                  </a:cubicBezTo>
                  <a:cubicBezTo>
                    <a:pt x="20" y="2"/>
                    <a:pt x="19" y="3"/>
                    <a:pt x="19" y="3"/>
                  </a:cubicBezTo>
                  <a:cubicBezTo>
                    <a:pt x="19" y="3"/>
                    <a:pt x="18" y="4"/>
                    <a:pt x="18" y="5"/>
                  </a:cubicBezTo>
                  <a:cubicBezTo>
                    <a:pt x="18" y="6"/>
                    <a:pt x="14" y="2"/>
                    <a:pt x="13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9" y="5"/>
                    <a:pt x="8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5" y="8"/>
                    <a:pt x="3" y="9"/>
                    <a:pt x="4" y="9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8" y="10"/>
                    <a:pt x="9" y="9"/>
                    <a:pt x="9" y="10"/>
                  </a:cubicBezTo>
                  <a:cubicBezTo>
                    <a:pt x="9" y="11"/>
                    <a:pt x="8" y="12"/>
                    <a:pt x="10" y="12"/>
                  </a:cubicBezTo>
                  <a:cubicBezTo>
                    <a:pt x="11" y="12"/>
                    <a:pt x="11" y="12"/>
                    <a:pt x="13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5"/>
                    <a:pt x="12" y="17"/>
                    <a:pt x="11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6" y="20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1"/>
                    <a:pt x="9" y="22"/>
                  </a:cubicBezTo>
                  <a:cubicBezTo>
                    <a:pt x="9" y="23"/>
                    <a:pt x="11" y="22"/>
                    <a:pt x="11" y="22"/>
                  </a:cubicBezTo>
                  <a:cubicBezTo>
                    <a:pt x="11" y="22"/>
                    <a:pt x="12" y="23"/>
                    <a:pt x="13" y="22"/>
                  </a:cubicBezTo>
                  <a:cubicBezTo>
                    <a:pt x="14" y="22"/>
                    <a:pt x="16" y="22"/>
                    <a:pt x="17" y="22"/>
                  </a:cubicBezTo>
                  <a:close/>
                  <a:moveTo>
                    <a:pt x="42" y="2"/>
                  </a:moveTo>
                  <a:cubicBezTo>
                    <a:pt x="42" y="2"/>
                    <a:pt x="41" y="2"/>
                    <a:pt x="41" y="3"/>
                  </a:cubicBezTo>
                  <a:cubicBezTo>
                    <a:pt x="41" y="3"/>
                    <a:pt x="40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4"/>
                    <a:pt x="37" y="4"/>
                    <a:pt x="37" y="5"/>
                  </a:cubicBezTo>
                  <a:cubicBezTo>
                    <a:pt x="34" y="5"/>
                    <a:pt x="32" y="3"/>
                    <a:pt x="34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7" y="1"/>
                    <a:pt x="39" y="1"/>
                    <a:pt x="40" y="1"/>
                  </a:cubicBezTo>
                  <a:cubicBezTo>
                    <a:pt x="41" y="1"/>
                    <a:pt x="42" y="1"/>
                    <a:pt x="4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4" name="Freeform 93">
              <a:extLst>
                <a:ext uri="{FF2B5EF4-FFF2-40B4-BE49-F238E27FC236}">
                  <a16:creationId xmlns:a16="http://schemas.microsoft.com/office/drawing/2014/main" id="{BE4B989B-26AD-1C9E-032E-4566FD6D5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7898" y="2817582"/>
              <a:ext cx="75750" cy="60987"/>
            </a:xfrm>
            <a:custGeom>
              <a:avLst/>
              <a:gdLst>
                <a:gd name="T0" fmla="*/ 10 w 12"/>
                <a:gd name="T1" fmla="*/ 1 h 9"/>
                <a:gd name="T2" fmla="*/ 8 w 12"/>
                <a:gd name="T3" fmla="*/ 0 h 9"/>
                <a:gd name="T4" fmla="*/ 4 w 12"/>
                <a:gd name="T5" fmla="*/ 3 h 9"/>
                <a:gd name="T6" fmla="*/ 0 w 12"/>
                <a:gd name="T7" fmla="*/ 7 h 9"/>
                <a:gd name="T8" fmla="*/ 6 w 12"/>
                <a:gd name="T9" fmla="*/ 8 h 9"/>
                <a:gd name="T10" fmla="*/ 7 w 12"/>
                <a:gd name="T11" fmla="*/ 9 h 9"/>
                <a:gd name="T12" fmla="*/ 11 w 12"/>
                <a:gd name="T13" fmla="*/ 9 h 9"/>
                <a:gd name="T14" fmla="*/ 10 w 12"/>
                <a:gd name="T15" fmla="*/ 7 h 9"/>
                <a:gd name="T16" fmla="*/ 9 w 12"/>
                <a:gd name="T17" fmla="*/ 7 h 9"/>
                <a:gd name="T18" fmla="*/ 10 w 12"/>
                <a:gd name="T19" fmla="*/ 3 h 9"/>
                <a:gd name="T20" fmla="*/ 11 w 12"/>
                <a:gd name="T21" fmla="*/ 4 h 9"/>
                <a:gd name="T22" fmla="*/ 12 w 12"/>
                <a:gd name="T23" fmla="*/ 4 h 9"/>
                <a:gd name="T24" fmla="*/ 12 w 12"/>
                <a:gd name="T25" fmla="*/ 3 h 9"/>
                <a:gd name="T26" fmla="*/ 11 w 12"/>
                <a:gd name="T27" fmla="*/ 3 h 9"/>
                <a:gd name="T28" fmla="*/ 10 w 12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10" y="1"/>
                  </a:moveTo>
                  <a:cubicBezTo>
                    <a:pt x="10" y="1"/>
                    <a:pt x="9" y="1"/>
                    <a:pt x="8" y="0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3" y="5"/>
                    <a:pt x="0" y="7"/>
                    <a:pt x="0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4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0" y="1"/>
                    <a:pt x="10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5" name="Freeform 94">
              <a:extLst>
                <a:ext uri="{FF2B5EF4-FFF2-40B4-BE49-F238E27FC236}">
                  <a16:creationId xmlns:a16="http://schemas.microsoft.com/office/drawing/2014/main" id="{E61D2CF7-71DD-93EB-00C1-C1A823E92F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5063" y="3744997"/>
              <a:ext cx="255158" cy="323860"/>
            </a:xfrm>
            <a:custGeom>
              <a:avLst/>
              <a:gdLst>
                <a:gd name="T0" fmla="*/ 3 w 40"/>
                <a:gd name="T1" fmla="*/ 28 h 48"/>
                <a:gd name="T2" fmla="*/ 4 w 40"/>
                <a:gd name="T3" fmla="*/ 27 h 48"/>
                <a:gd name="T4" fmla="*/ 5 w 40"/>
                <a:gd name="T5" fmla="*/ 28 h 48"/>
                <a:gd name="T6" fmla="*/ 3 w 40"/>
                <a:gd name="T7" fmla="*/ 31 h 48"/>
                <a:gd name="T8" fmla="*/ 17 w 40"/>
                <a:gd name="T9" fmla="*/ 39 h 48"/>
                <a:gd name="T10" fmla="*/ 19 w 40"/>
                <a:gd name="T11" fmla="*/ 44 h 48"/>
                <a:gd name="T12" fmla="*/ 26 w 40"/>
                <a:gd name="T13" fmla="*/ 48 h 48"/>
                <a:gd name="T14" fmla="*/ 27 w 40"/>
                <a:gd name="T15" fmla="*/ 43 h 48"/>
                <a:gd name="T16" fmla="*/ 30 w 40"/>
                <a:gd name="T17" fmla="*/ 39 h 48"/>
                <a:gd name="T18" fmla="*/ 34 w 40"/>
                <a:gd name="T19" fmla="*/ 35 h 48"/>
                <a:gd name="T20" fmla="*/ 37 w 40"/>
                <a:gd name="T21" fmla="*/ 31 h 48"/>
                <a:gd name="T22" fmla="*/ 38 w 40"/>
                <a:gd name="T23" fmla="*/ 29 h 48"/>
                <a:gd name="T24" fmla="*/ 35 w 40"/>
                <a:gd name="T25" fmla="*/ 25 h 48"/>
                <a:gd name="T26" fmla="*/ 37 w 40"/>
                <a:gd name="T27" fmla="*/ 6 h 48"/>
                <a:gd name="T28" fmla="*/ 35 w 40"/>
                <a:gd name="T29" fmla="*/ 1 h 48"/>
                <a:gd name="T30" fmla="*/ 31 w 40"/>
                <a:gd name="T31" fmla="*/ 1 h 48"/>
                <a:gd name="T32" fmla="*/ 26 w 40"/>
                <a:gd name="T33" fmla="*/ 2 h 48"/>
                <a:gd name="T34" fmla="*/ 20 w 40"/>
                <a:gd name="T35" fmla="*/ 1 h 48"/>
                <a:gd name="T36" fmla="*/ 14 w 40"/>
                <a:gd name="T37" fmla="*/ 2 h 48"/>
                <a:gd name="T38" fmla="*/ 8 w 40"/>
                <a:gd name="T39" fmla="*/ 0 h 48"/>
                <a:gd name="T40" fmla="*/ 4 w 40"/>
                <a:gd name="T41" fmla="*/ 0 h 48"/>
                <a:gd name="T42" fmla="*/ 0 w 40"/>
                <a:gd name="T43" fmla="*/ 2 h 48"/>
                <a:gd name="T44" fmla="*/ 1 w 40"/>
                <a:gd name="T45" fmla="*/ 4 h 48"/>
                <a:gd name="T46" fmla="*/ 2 w 40"/>
                <a:gd name="T47" fmla="*/ 7 h 48"/>
                <a:gd name="T48" fmla="*/ 4 w 40"/>
                <a:gd name="T49" fmla="*/ 13 h 48"/>
                <a:gd name="T50" fmla="*/ 2 w 40"/>
                <a:gd name="T51" fmla="*/ 17 h 48"/>
                <a:gd name="T52" fmla="*/ 1 w 40"/>
                <a:gd name="T53" fmla="*/ 24 h 48"/>
                <a:gd name="T54" fmla="*/ 2 w 40"/>
                <a:gd name="T55" fmla="*/ 26 h 48"/>
                <a:gd name="T56" fmla="*/ 12 w 40"/>
                <a:gd name="T57" fmla="*/ 3 h 48"/>
                <a:gd name="T58" fmla="*/ 14 w 40"/>
                <a:gd name="T59" fmla="*/ 10 h 48"/>
                <a:gd name="T60" fmla="*/ 14 w 40"/>
                <a:gd name="T61" fmla="*/ 12 h 48"/>
                <a:gd name="T62" fmla="*/ 10 w 40"/>
                <a:gd name="T63" fmla="*/ 8 h 48"/>
                <a:gd name="T64" fmla="*/ 10 w 40"/>
                <a:gd name="T6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8">
                  <a:moveTo>
                    <a:pt x="2" y="26"/>
                  </a:moveTo>
                  <a:cubicBezTo>
                    <a:pt x="2" y="26"/>
                    <a:pt x="2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4" y="28"/>
                    <a:pt x="5" y="29"/>
                    <a:pt x="4" y="30"/>
                  </a:cubicBezTo>
                  <a:cubicBezTo>
                    <a:pt x="4" y="30"/>
                    <a:pt x="3" y="30"/>
                    <a:pt x="3" y="31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8" y="40"/>
                    <a:pt x="18" y="42"/>
                  </a:cubicBezTo>
                  <a:cubicBezTo>
                    <a:pt x="18" y="43"/>
                    <a:pt x="18" y="44"/>
                    <a:pt x="19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5"/>
                    <a:pt x="26" y="44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1"/>
                    <a:pt x="28" y="40"/>
                    <a:pt x="30" y="39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3" y="36"/>
                    <a:pt x="34" y="35"/>
                  </a:cubicBezTo>
                  <a:cubicBezTo>
                    <a:pt x="34" y="35"/>
                    <a:pt x="35" y="35"/>
                    <a:pt x="36" y="35"/>
                  </a:cubicBezTo>
                  <a:cubicBezTo>
                    <a:pt x="36" y="34"/>
                    <a:pt x="36" y="32"/>
                    <a:pt x="37" y="31"/>
                  </a:cubicBezTo>
                  <a:cubicBezTo>
                    <a:pt x="37" y="31"/>
                    <a:pt x="38" y="30"/>
                    <a:pt x="38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29"/>
                    <a:pt x="38" y="29"/>
                    <a:pt x="39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6" y="2"/>
                    <a:pt x="35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9" y="0"/>
                    <a:pt x="29" y="2"/>
                    <a:pt x="29" y="2"/>
                  </a:cubicBezTo>
                  <a:cubicBezTo>
                    <a:pt x="29" y="2"/>
                    <a:pt x="28" y="2"/>
                    <a:pt x="26" y="2"/>
                  </a:cubicBezTo>
                  <a:cubicBezTo>
                    <a:pt x="25" y="2"/>
                    <a:pt x="24" y="3"/>
                    <a:pt x="24" y="2"/>
                  </a:cubicBezTo>
                  <a:cubicBezTo>
                    <a:pt x="23" y="1"/>
                    <a:pt x="20" y="1"/>
                    <a:pt x="20" y="1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16" y="1"/>
                    <a:pt x="14" y="2"/>
                    <a:pt x="14" y="2"/>
                  </a:cubicBezTo>
                  <a:cubicBezTo>
                    <a:pt x="13" y="2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3" y="5"/>
                    <a:pt x="2" y="4"/>
                    <a:pt x="2" y="5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4"/>
                    <a:pt x="4" y="15"/>
                    <a:pt x="3" y="16"/>
                  </a:cubicBezTo>
                  <a:cubicBezTo>
                    <a:pt x="3" y="16"/>
                    <a:pt x="2" y="15"/>
                    <a:pt x="2" y="17"/>
                  </a:cubicBezTo>
                  <a:cubicBezTo>
                    <a:pt x="1" y="19"/>
                    <a:pt x="2" y="20"/>
                    <a:pt x="1" y="21"/>
                  </a:cubicBezTo>
                  <a:cubicBezTo>
                    <a:pt x="0" y="21"/>
                    <a:pt x="2" y="24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8"/>
                    <a:pt x="14" y="9"/>
                    <a:pt x="14" y="10"/>
                  </a:cubicBezTo>
                  <a:cubicBezTo>
                    <a:pt x="14" y="10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0"/>
                    <a:pt x="13" y="10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10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11" y="3"/>
                    <a:pt x="11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6" name="Freeform 95">
              <a:extLst>
                <a:ext uri="{FF2B5EF4-FFF2-40B4-BE49-F238E27FC236}">
                  <a16:creationId xmlns:a16="http://schemas.microsoft.com/office/drawing/2014/main" id="{22813540-00D1-73D7-D1D4-E1BD39B5DE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9793" y="1831282"/>
              <a:ext cx="1204028" cy="586733"/>
            </a:xfrm>
            <a:custGeom>
              <a:avLst/>
              <a:gdLst>
                <a:gd name="T0" fmla="*/ 175 w 188"/>
                <a:gd name="T1" fmla="*/ 44 h 87"/>
                <a:gd name="T2" fmla="*/ 165 w 188"/>
                <a:gd name="T3" fmla="*/ 50 h 87"/>
                <a:gd name="T4" fmla="*/ 163 w 188"/>
                <a:gd name="T5" fmla="*/ 61 h 87"/>
                <a:gd name="T6" fmla="*/ 150 w 188"/>
                <a:gd name="T7" fmla="*/ 66 h 87"/>
                <a:gd name="T8" fmla="*/ 152 w 188"/>
                <a:gd name="T9" fmla="*/ 78 h 87"/>
                <a:gd name="T10" fmla="*/ 134 w 188"/>
                <a:gd name="T11" fmla="*/ 75 h 87"/>
                <a:gd name="T12" fmla="*/ 121 w 188"/>
                <a:gd name="T13" fmla="*/ 77 h 87"/>
                <a:gd name="T14" fmla="*/ 105 w 188"/>
                <a:gd name="T15" fmla="*/ 80 h 87"/>
                <a:gd name="T16" fmla="*/ 95 w 188"/>
                <a:gd name="T17" fmla="*/ 87 h 87"/>
                <a:gd name="T18" fmla="*/ 86 w 188"/>
                <a:gd name="T19" fmla="*/ 82 h 87"/>
                <a:gd name="T20" fmla="*/ 78 w 188"/>
                <a:gd name="T21" fmla="*/ 78 h 87"/>
                <a:gd name="T22" fmla="*/ 66 w 188"/>
                <a:gd name="T23" fmla="*/ 69 h 87"/>
                <a:gd name="T24" fmla="*/ 65 w 188"/>
                <a:gd name="T25" fmla="*/ 60 h 87"/>
                <a:gd name="T26" fmla="*/ 65 w 188"/>
                <a:gd name="T27" fmla="*/ 54 h 87"/>
                <a:gd name="T28" fmla="*/ 59 w 188"/>
                <a:gd name="T29" fmla="*/ 57 h 87"/>
                <a:gd name="T30" fmla="*/ 55 w 188"/>
                <a:gd name="T31" fmla="*/ 59 h 87"/>
                <a:gd name="T32" fmla="*/ 47 w 188"/>
                <a:gd name="T33" fmla="*/ 61 h 87"/>
                <a:gd name="T34" fmla="*/ 26 w 188"/>
                <a:gd name="T35" fmla="*/ 81 h 87"/>
                <a:gd name="T36" fmla="*/ 20 w 188"/>
                <a:gd name="T37" fmla="*/ 74 h 87"/>
                <a:gd name="T38" fmla="*/ 21 w 188"/>
                <a:gd name="T39" fmla="*/ 68 h 87"/>
                <a:gd name="T40" fmla="*/ 20 w 188"/>
                <a:gd name="T41" fmla="*/ 64 h 87"/>
                <a:gd name="T42" fmla="*/ 27 w 188"/>
                <a:gd name="T43" fmla="*/ 63 h 87"/>
                <a:gd name="T44" fmla="*/ 34 w 188"/>
                <a:gd name="T45" fmla="*/ 64 h 87"/>
                <a:gd name="T46" fmla="*/ 31 w 188"/>
                <a:gd name="T47" fmla="*/ 55 h 87"/>
                <a:gd name="T48" fmla="*/ 24 w 188"/>
                <a:gd name="T49" fmla="*/ 52 h 87"/>
                <a:gd name="T50" fmla="*/ 18 w 188"/>
                <a:gd name="T51" fmla="*/ 49 h 87"/>
                <a:gd name="T52" fmla="*/ 11 w 188"/>
                <a:gd name="T53" fmla="*/ 53 h 87"/>
                <a:gd name="T54" fmla="*/ 6 w 188"/>
                <a:gd name="T55" fmla="*/ 46 h 87"/>
                <a:gd name="T56" fmla="*/ 4 w 188"/>
                <a:gd name="T57" fmla="*/ 36 h 87"/>
                <a:gd name="T58" fmla="*/ 10 w 188"/>
                <a:gd name="T59" fmla="*/ 32 h 87"/>
                <a:gd name="T60" fmla="*/ 17 w 188"/>
                <a:gd name="T61" fmla="*/ 24 h 87"/>
                <a:gd name="T62" fmla="*/ 27 w 188"/>
                <a:gd name="T63" fmla="*/ 19 h 87"/>
                <a:gd name="T64" fmla="*/ 34 w 188"/>
                <a:gd name="T65" fmla="*/ 24 h 87"/>
                <a:gd name="T66" fmla="*/ 41 w 188"/>
                <a:gd name="T67" fmla="*/ 26 h 87"/>
                <a:gd name="T68" fmla="*/ 56 w 188"/>
                <a:gd name="T69" fmla="*/ 25 h 87"/>
                <a:gd name="T70" fmla="*/ 62 w 188"/>
                <a:gd name="T71" fmla="*/ 25 h 87"/>
                <a:gd name="T72" fmla="*/ 60 w 188"/>
                <a:gd name="T73" fmla="*/ 15 h 87"/>
                <a:gd name="T74" fmla="*/ 62 w 188"/>
                <a:gd name="T75" fmla="*/ 5 h 87"/>
                <a:gd name="T76" fmla="*/ 76 w 188"/>
                <a:gd name="T77" fmla="*/ 6 h 87"/>
                <a:gd name="T78" fmla="*/ 94 w 188"/>
                <a:gd name="T79" fmla="*/ 2 h 87"/>
                <a:gd name="T80" fmla="*/ 102 w 188"/>
                <a:gd name="T81" fmla="*/ 3 h 87"/>
                <a:gd name="T82" fmla="*/ 108 w 188"/>
                <a:gd name="T83" fmla="*/ 5 h 87"/>
                <a:gd name="T84" fmla="*/ 115 w 188"/>
                <a:gd name="T85" fmla="*/ 9 h 87"/>
                <a:gd name="T86" fmla="*/ 135 w 188"/>
                <a:gd name="T87" fmla="*/ 4 h 87"/>
                <a:gd name="T88" fmla="*/ 144 w 188"/>
                <a:gd name="T89" fmla="*/ 23 h 87"/>
                <a:gd name="T90" fmla="*/ 162 w 188"/>
                <a:gd name="T91" fmla="*/ 31 h 87"/>
                <a:gd name="T92" fmla="*/ 175 w 188"/>
                <a:gd name="T93" fmla="*/ 34 h 87"/>
                <a:gd name="T94" fmla="*/ 185 w 188"/>
                <a:gd name="T95" fmla="*/ 38 h 87"/>
                <a:gd name="T96" fmla="*/ 29 w 188"/>
                <a:gd name="T97" fmla="*/ 65 h 87"/>
                <a:gd name="T98" fmla="*/ 151 w 188"/>
                <a:gd name="T99" fmla="*/ 49 h 87"/>
                <a:gd name="T100" fmla="*/ 144 w 188"/>
                <a:gd name="T101" fmla="*/ 52 h 87"/>
                <a:gd name="T102" fmla="*/ 134 w 188"/>
                <a:gd name="T103" fmla="*/ 51 h 87"/>
                <a:gd name="T104" fmla="*/ 125 w 188"/>
                <a:gd name="T105" fmla="*/ 57 h 87"/>
                <a:gd name="T106" fmla="*/ 122 w 188"/>
                <a:gd name="T107" fmla="*/ 63 h 87"/>
                <a:gd name="T108" fmla="*/ 120 w 188"/>
                <a:gd name="T109" fmla="*/ 60 h 87"/>
                <a:gd name="T110" fmla="*/ 123 w 188"/>
                <a:gd name="T111" fmla="*/ 54 h 87"/>
                <a:gd name="T112" fmla="*/ 133 w 188"/>
                <a:gd name="T113" fmla="*/ 51 h 87"/>
                <a:gd name="T114" fmla="*/ 140 w 188"/>
                <a:gd name="T115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87">
                  <a:moveTo>
                    <a:pt x="188" y="39"/>
                  </a:moveTo>
                  <a:cubicBezTo>
                    <a:pt x="181" y="40"/>
                    <a:pt x="181" y="40"/>
                    <a:pt x="181" y="40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54" y="71"/>
                    <a:pt x="154" y="71"/>
                    <a:pt x="154" y="71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7"/>
                    <a:pt x="147" y="77"/>
                    <a:pt x="147" y="76"/>
                  </a:cubicBezTo>
                  <a:cubicBezTo>
                    <a:pt x="147" y="76"/>
                    <a:pt x="145" y="75"/>
                    <a:pt x="144" y="75"/>
                  </a:cubicBezTo>
                  <a:cubicBezTo>
                    <a:pt x="143" y="75"/>
                    <a:pt x="142" y="74"/>
                    <a:pt x="140" y="74"/>
                  </a:cubicBezTo>
                  <a:cubicBezTo>
                    <a:pt x="138" y="75"/>
                    <a:pt x="135" y="75"/>
                    <a:pt x="134" y="75"/>
                  </a:cubicBezTo>
                  <a:cubicBezTo>
                    <a:pt x="133" y="75"/>
                    <a:pt x="131" y="77"/>
                    <a:pt x="129" y="77"/>
                  </a:cubicBezTo>
                  <a:cubicBezTo>
                    <a:pt x="128" y="77"/>
                    <a:pt x="129" y="76"/>
                    <a:pt x="127" y="76"/>
                  </a:cubicBezTo>
                  <a:cubicBezTo>
                    <a:pt x="126" y="76"/>
                    <a:pt x="126" y="74"/>
                    <a:pt x="125" y="75"/>
                  </a:cubicBezTo>
                  <a:cubicBezTo>
                    <a:pt x="123" y="76"/>
                    <a:pt x="124" y="76"/>
                    <a:pt x="123" y="76"/>
                  </a:cubicBezTo>
                  <a:cubicBezTo>
                    <a:pt x="122" y="76"/>
                    <a:pt x="121" y="77"/>
                    <a:pt x="121" y="77"/>
                  </a:cubicBezTo>
                  <a:cubicBezTo>
                    <a:pt x="121" y="77"/>
                    <a:pt x="120" y="78"/>
                    <a:pt x="120" y="79"/>
                  </a:cubicBezTo>
                  <a:cubicBezTo>
                    <a:pt x="120" y="80"/>
                    <a:pt x="116" y="76"/>
                    <a:pt x="115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0" y="76"/>
                    <a:pt x="107" y="79"/>
                    <a:pt x="107" y="79"/>
                  </a:cubicBezTo>
                  <a:cubicBezTo>
                    <a:pt x="106" y="80"/>
                    <a:pt x="106" y="80"/>
                    <a:pt x="105" y="80"/>
                  </a:cubicBezTo>
                  <a:cubicBezTo>
                    <a:pt x="104" y="80"/>
                    <a:pt x="102" y="80"/>
                    <a:pt x="102" y="81"/>
                  </a:cubicBezTo>
                  <a:cubicBezTo>
                    <a:pt x="102" y="82"/>
                    <a:pt x="100" y="82"/>
                    <a:pt x="100" y="82"/>
                  </a:cubicBezTo>
                  <a:cubicBezTo>
                    <a:pt x="99" y="82"/>
                    <a:pt x="98" y="85"/>
                    <a:pt x="98" y="85"/>
                  </a:cubicBezTo>
                  <a:cubicBezTo>
                    <a:pt x="98" y="85"/>
                    <a:pt x="96" y="85"/>
                    <a:pt x="95" y="85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5" y="87"/>
                    <a:pt x="94" y="87"/>
                    <a:pt x="94" y="87"/>
                  </a:cubicBezTo>
                  <a:cubicBezTo>
                    <a:pt x="93" y="87"/>
                    <a:pt x="94" y="86"/>
                    <a:pt x="93" y="85"/>
                  </a:cubicBezTo>
                  <a:cubicBezTo>
                    <a:pt x="93" y="84"/>
                    <a:pt x="91" y="84"/>
                    <a:pt x="90" y="84"/>
                  </a:cubicBezTo>
                  <a:cubicBezTo>
                    <a:pt x="89" y="85"/>
                    <a:pt x="87" y="84"/>
                    <a:pt x="86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6" y="81"/>
                    <a:pt x="85" y="82"/>
                    <a:pt x="85" y="81"/>
                  </a:cubicBezTo>
                  <a:cubicBezTo>
                    <a:pt x="85" y="80"/>
                    <a:pt x="84" y="80"/>
                    <a:pt x="83" y="80"/>
                  </a:cubicBezTo>
                  <a:cubicBezTo>
                    <a:pt x="82" y="80"/>
                    <a:pt x="81" y="80"/>
                    <a:pt x="81" y="79"/>
                  </a:cubicBezTo>
                  <a:cubicBezTo>
                    <a:pt x="80" y="78"/>
                    <a:pt x="79" y="77"/>
                    <a:pt x="79" y="77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78"/>
                    <a:pt x="74" y="77"/>
                    <a:pt x="73" y="77"/>
                  </a:cubicBezTo>
                  <a:cubicBezTo>
                    <a:pt x="71" y="76"/>
                    <a:pt x="68" y="76"/>
                    <a:pt x="68" y="76"/>
                  </a:cubicBezTo>
                  <a:cubicBezTo>
                    <a:pt x="68" y="76"/>
                    <a:pt x="67" y="73"/>
                    <a:pt x="67" y="72"/>
                  </a:cubicBezTo>
                  <a:cubicBezTo>
                    <a:pt x="67" y="71"/>
                    <a:pt x="67" y="69"/>
                    <a:pt x="67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8"/>
                    <a:pt x="67" y="68"/>
                    <a:pt x="68" y="68"/>
                  </a:cubicBezTo>
                  <a:cubicBezTo>
                    <a:pt x="67" y="66"/>
                    <a:pt x="67" y="67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7" y="65"/>
                    <a:pt x="65" y="64"/>
                    <a:pt x="65" y="63"/>
                  </a:cubicBezTo>
                  <a:cubicBezTo>
                    <a:pt x="64" y="62"/>
                    <a:pt x="65" y="60"/>
                    <a:pt x="65" y="60"/>
                  </a:cubicBezTo>
                  <a:cubicBezTo>
                    <a:pt x="65" y="60"/>
                    <a:pt x="64" y="58"/>
                    <a:pt x="65" y="58"/>
                  </a:cubicBezTo>
                  <a:cubicBezTo>
                    <a:pt x="65" y="57"/>
                    <a:pt x="67" y="54"/>
                    <a:pt x="67" y="54"/>
                  </a:cubicBezTo>
                  <a:cubicBezTo>
                    <a:pt x="67" y="53"/>
                    <a:pt x="66" y="54"/>
                    <a:pt x="66" y="54"/>
                  </a:cubicBezTo>
                  <a:cubicBezTo>
                    <a:pt x="66" y="54"/>
                    <a:pt x="65" y="53"/>
                    <a:pt x="65" y="53"/>
                  </a:cubicBezTo>
                  <a:cubicBezTo>
                    <a:pt x="64" y="53"/>
                    <a:pt x="65" y="54"/>
                    <a:pt x="65" y="54"/>
                  </a:cubicBezTo>
                  <a:cubicBezTo>
                    <a:pt x="63" y="54"/>
                    <a:pt x="63" y="54"/>
                    <a:pt x="61" y="54"/>
                  </a:cubicBezTo>
                  <a:cubicBezTo>
                    <a:pt x="61" y="54"/>
                    <a:pt x="61" y="55"/>
                    <a:pt x="62" y="55"/>
                  </a:cubicBezTo>
                  <a:cubicBezTo>
                    <a:pt x="62" y="56"/>
                    <a:pt x="61" y="56"/>
                    <a:pt x="61" y="56"/>
                  </a:cubicBezTo>
                  <a:cubicBezTo>
                    <a:pt x="60" y="56"/>
                    <a:pt x="60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8" y="57"/>
                    <a:pt x="57" y="57"/>
                  </a:cubicBezTo>
                  <a:cubicBezTo>
                    <a:pt x="57" y="58"/>
                    <a:pt x="57" y="58"/>
                    <a:pt x="57" y="59"/>
                  </a:cubicBezTo>
                  <a:cubicBezTo>
                    <a:pt x="57" y="60"/>
                    <a:pt x="57" y="60"/>
                    <a:pt x="56" y="60"/>
                  </a:cubicBezTo>
                  <a:cubicBezTo>
                    <a:pt x="55" y="61"/>
                    <a:pt x="56" y="59"/>
                    <a:pt x="56" y="58"/>
                  </a:cubicBezTo>
                  <a:cubicBezTo>
                    <a:pt x="56" y="58"/>
                    <a:pt x="54" y="59"/>
                    <a:pt x="55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3" y="59"/>
                    <a:pt x="54" y="60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1"/>
                  </a:cubicBezTo>
                  <a:cubicBezTo>
                    <a:pt x="50" y="60"/>
                    <a:pt x="48" y="61"/>
                    <a:pt x="47" y="61"/>
                  </a:cubicBezTo>
                  <a:cubicBezTo>
                    <a:pt x="46" y="61"/>
                    <a:pt x="42" y="63"/>
                    <a:pt x="42" y="6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38" y="83"/>
                    <a:pt x="38" y="83"/>
                  </a:cubicBezTo>
                  <a:cubicBezTo>
                    <a:pt x="37" y="82"/>
                    <a:pt x="36" y="78"/>
                    <a:pt x="31" y="78"/>
                  </a:cubicBezTo>
                  <a:cubicBezTo>
                    <a:pt x="29" y="79"/>
                    <a:pt x="26" y="78"/>
                    <a:pt x="26" y="81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0"/>
                    <a:pt x="26" y="78"/>
                    <a:pt x="27" y="77"/>
                  </a:cubicBezTo>
                  <a:cubicBezTo>
                    <a:pt x="26" y="76"/>
                    <a:pt x="24" y="76"/>
                    <a:pt x="23" y="76"/>
                  </a:cubicBezTo>
                  <a:cubicBezTo>
                    <a:pt x="21" y="75"/>
                    <a:pt x="24" y="74"/>
                    <a:pt x="20" y="74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1"/>
                    <a:pt x="18" y="69"/>
                    <a:pt x="15" y="69"/>
                  </a:cubicBezTo>
                  <a:cubicBezTo>
                    <a:pt x="15" y="69"/>
                    <a:pt x="16" y="67"/>
                    <a:pt x="16" y="67"/>
                  </a:cubicBezTo>
                  <a:cubicBezTo>
                    <a:pt x="18" y="68"/>
                    <a:pt x="19" y="68"/>
                    <a:pt x="21" y="6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67"/>
                    <a:pt x="20" y="67"/>
                    <a:pt x="19" y="67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19" y="64"/>
                    <a:pt x="20" y="64"/>
                    <a:pt x="20" y="64"/>
                  </a:cubicBezTo>
                  <a:cubicBezTo>
                    <a:pt x="21" y="65"/>
                    <a:pt x="21" y="64"/>
                    <a:pt x="22" y="64"/>
                  </a:cubicBezTo>
                  <a:cubicBezTo>
                    <a:pt x="22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4" y="62"/>
                    <a:pt x="24" y="61"/>
                    <a:pt x="25" y="62"/>
                  </a:cubicBezTo>
                  <a:cubicBezTo>
                    <a:pt x="26" y="62"/>
                    <a:pt x="26" y="63"/>
                    <a:pt x="27" y="63"/>
                  </a:cubicBezTo>
                  <a:cubicBezTo>
                    <a:pt x="28" y="63"/>
                    <a:pt x="30" y="63"/>
                    <a:pt x="30" y="63"/>
                  </a:cubicBezTo>
                  <a:cubicBezTo>
                    <a:pt x="30" y="64"/>
                    <a:pt x="30" y="65"/>
                    <a:pt x="29" y="65"/>
                  </a:cubicBezTo>
                  <a:cubicBezTo>
                    <a:pt x="30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4"/>
                  </a:cubicBezTo>
                  <a:cubicBezTo>
                    <a:pt x="33" y="64"/>
                    <a:pt x="33" y="64"/>
                    <a:pt x="34" y="64"/>
                  </a:cubicBezTo>
                  <a:cubicBezTo>
                    <a:pt x="34" y="62"/>
                    <a:pt x="34" y="62"/>
                    <a:pt x="34" y="61"/>
                  </a:cubicBezTo>
                  <a:cubicBezTo>
                    <a:pt x="34" y="61"/>
                    <a:pt x="33" y="60"/>
                    <a:pt x="33" y="60"/>
                  </a:cubicBezTo>
                  <a:cubicBezTo>
                    <a:pt x="33" y="60"/>
                    <a:pt x="33" y="59"/>
                    <a:pt x="33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8"/>
                    <a:pt x="32" y="56"/>
                    <a:pt x="31" y="55"/>
                  </a:cubicBezTo>
                  <a:cubicBezTo>
                    <a:pt x="31" y="55"/>
                    <a:pt x="30" y="56"/>
                    <a:pt x="29" y="55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7" y="53"/>
                    <a:pt x="26" y="52"/>
                    <a:pt x="26" y="52"/>
                  </a:cubicBezTo>
                  <a:cubicBezTo>
                    <a:pt x="25" y="51"/>
                    <a:pt x="25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0" y="49"/>
                    <a:pt x="19" y="49"/>
                  </a:cubicBezTo>
                  <a:cubicBezTo>
                    <a:pt x="19" y="49"/>
                    <a:pt x="18" y="49"/>
                    <a:pt x="18" y="49"/>
                  </a:cubicBezTo>
                  <a:cubicBezTo>
                    <a:pt x="18" y="49"/>
                    <a:pt x="17" y="49"/>
                    <a:pt x="17" y="49"/>
                  </a:cubicBezTo>
                  <a:cubicBezTo>
                    <a:pt x="17" y="49"/>
                    <a:pt x="18" y="50"/>
                    <a:pt x="17" y="51"/>
                  </a:cubicBezTo>
                  <a:cubicBezTo>
                    <a:pt x="17" y="51"/>
                    <a:pt x="16" y="51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3" y="53"/>
                    <a:pt x="12" y="53"/>
                    <a:pt x="11" y="53"/>
                  </a:cubicBezTo>
                  <a:cubicBezTo>
                    <a:pt x="11" y="53"/>
                    <a:pt x="11" y="54"/>
                    <a:pt x="10" y="54"/>
                  </a:cubicBezTo>
                  <a:cubicBezTo>
                    <a:pt x="9" y="55"/>
                    <a:pt x="9" y="54"/>
                    <a:pt x="8" y="54"/>
                  </a:cubicBezTo>
                  <a:cubicBezTo>
                    <a:pt x="8" y="54"/>
                    <a:pt x="7" y="53"/>
                    <a:pt x="8" y="52"/>
                  </a:cubicBezTo>
                  <a:cubicBezTo>
                    <a:pt x="8" y="51"/>
                    <a:pt x="8" y="50"/>
                    <a:pt x="8" y="5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3" y="47"/>
                    <a:pt x="3" y="46"/>
                  </a:cubicBezTo>
                  <a:cubicBezTo>
                    <a:pt x="3" y="45"/>
                    <a:pt x="4" y="43"/>
                    <a:pt x="3" y="43"/>
                  </a:cubicBezTo>
                  <a:cubicBezTo>
                    <a:pt x="1" y="42"/>
                    <a:pt x="0" y="42"/>
                    <a:pt x="1" y="41"/>
                  </a:cubicBezTo>
                  <a:cubicBezTo>
                    <a:pt x="2" y="40"/>
                    <a:pt x="3" y="38"/>
                    <a:pt x="3" y="38"/>
                  </a:cubicBezTo>
                  <a:cubicBezTo>
                    <a:pt x="3" y="38"/>
                    <a:pt x="4" y="37"/>
                    <a:pt x="4" y="36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5"/>
                    <a:pt x="5" y="33"/>
                    <a:pt x="4" y="31"/>
                  </a:cubicBezTo>
                  <a:cubicBezTo>
                    <a:pt x="3" y="31"/>
                    <a:pt x="6" y="31"/>
                    <a:pt x="6" y="30"/>
                  </a:cubicBezTo>
                  <a:cubicBezTo>
                    <a:pt x="6" y="29"/>
                    <a:pt x="8" y="28"/>
                    <a:pt x="8" y="29"/>
                  </a:cubicBezTo>
                  <a:cubicBezTo>
                    <a:pt x="9" y="30"/>
                    <a:pt x="10" y="32"/>
                    <a:pt x="10" y="32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0" y="29"/>
                    <a:pt x="11" y="28"/>
                  </a:cubicBezTo>
                  <a:cubicBezTo>
                    <a:pt x="11" y="27"/>
                    <a:pt x="11" y="25"/>
                    <a:pt x="12" y="25"/>
                  </a:cubicBezTo>
                  <a:cubicBezTo>
                    <a:pt x="13" y="25"/>
                    <a:pt x="13" y="23"/>
                    <a:pt x="14" y="23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7" y="24"/>
                    <a:pt x="21" y="21"/>
                    <a:pt x="21" y="20"/>
                  </a:cubicBezTo>
                  <a:cubicBezTo>
                    <a:pt x="22" y="19"/>
                    <a:pt x="20" y="19"/>
                    <a:pt x="20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8" y="18"/>
                    <a:pt x="29" y="19"/>
                  </a:cubicBezTo>
                  <a:cubicBezTo>
                    <a:pt x="30" y="20"/>
                    <a:pt x="29" y="21"/>
                    <a:pt x="29" y="21"/>
                  </a:cubicBezTo>
                  <a:cubicBezTo>
                    <a:pt x="29" y="21"/>
                    <a:pt x="31" y="21"/>
                    <a:pt x="32" y="22"/>
                  </a:cubicBezTo>
                  <a:cubicBezTo>
                    <a:pt x="33" y="22"/>
                    <a:pt x="34" y="23"/>
                    <a:pt x="34" y="24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7" y="25"/>
                    <a:pt x="38" y="25"/>
                    <a:pt x="39" y="26"/>
                  </a:cubicBezTo>
                  <a:cubicBezTo>
                    <a:pt x="40" y="27"/>
                    <a:pt x="38" y="28"/>
                    <a:pt x="38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0" y="26"/>
                    <a:pt x="41" y="26"/>
                  </a:cubicBezTo>
                  <a:cubicBezTo>
                    <a:pt x="42" y="26"/>
                    <a:pt x="41" y="25"/>
                    <a:pt x="43" y="26"/>
                  </a:cubicBezTo>
                  <a:cubicBezTo>
                    <a:pt x="45" y="26"/>
                    <a:pt x="47" y="27"/>
                    <a:pt x="47" y="27"/>
                  </a:cubicBezTo>
                  <a:cubicBezTo>
                    <a:pt x="48" y="26"/>
                    <a:pt x="49" y="25"/>
                    <a:pt x="51" y="25"/>
                  </a:cubicBezTo>
                  <a:cubicBezTo>
                    <a:pt x="53" y="24"/>
                    <a:pt x="53" y="26"/>
                    <a:pt x="54" y="26"/>
                  </a:cubicBezTo>
                  <a:cubicBezTo>
                    <a:pt x="55" y="25"/>
                    <a:pt x="54" y="25"/>
                    <a:pt x="56" y="25"/>
                  </a:cubicBezTo>
                  <a:cubicBezTo>
                    <a:pt x="57" y="26"/>
                    <a:pt x="58" y="29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5" y="29"/>
                    <a:pt x="65" y="27"/>
                  </a:cubicBezTo>
                  <a:cubicBezTo>
                    <a:pt x="64" y="25"/>
                    <a:pt x="62" y="25"/>
                    <a:pt x="62" y="25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5" y="6"/>
                    <a:pt x="115" y="7"/>
                  </a:cubicBezTo>
                  <a:cubicBezTo>
                    <a:pt x="116" y="8"/>
                    <a:pt x="115" y="9"/>
                    <a:pt x="115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3"/>
                    <a:pt x="146" y="26"/>
                    <a:pt x="147" y="26"/>
                  </a:cubicBezTo>
                  <a:cubicBezTo>
                    <a:pt x="148" y="26"/>
                    <a:pt x="152" y="25"/>
                    <a:pt x="152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8" y="25"/>
                    <a:pt x="161" y="29"/>
                    <a:pt x="161" y="29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8" y="39"/>
                    <a:pt x="188" y="39"/>
                    <a:pt x="188" y="39"/>
                  </a:cubicBezTo>
                  <a:close/>
                  <a:moveTo>
                    <a:pt x="29" y="65"/>
                  </a:moveTo>
                  <a:cubicBezTo>
                    <a:pt x="29" y="65"/>
                    <a:pt x="28" y="67"/>
                    <a:pt x="28" y="67"/>
                  </a:cubicBezTo>
                  <a:cubicBezTo>
                    <a:pt x="26" y="69"/>
                    <a:pt x="26" y="68"/>
                    <a:pt x="24" y="67"/>
                  </a:cubicBezTo>
                  <a:cubicBezTo>
                    <a:pt x="27" y="67"/>
                    <a:pt x="27" y="66"/>
                    <a:pt x="29" y="65"/>
                  </a:cubicBezTo>
                  <a:close/>
                  <a:moveTo>
                    <a:pt x="63" y="56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4" y="57"/>
                    <a:pt x="64" y="56"/>
                    <a:pt x="63" y="56"/>
                  </a:cubicBezTo>
                  <a:close/>
                  <a:moveTo>
                    <a:pt x="150" y="48"/>
                  </a:moveTo>
                  <a:cubicBezTo>
                    <a:pt x="150" y="48"/>
                    <a:pt x="151" y="49"/>
                    <a:pt x="151" y="49"/>
                  </a:cubicBezTo>
                  <a:cubicBezTo>
                    <a:pt x="151" y="49"/>
                    <a:pt x="150" y="49"/>
                    <a:pt x="149" y="50"/>
                  </a:cubicBezTo>
                  <a:cubicBezTo>
                    <a:pt x="149" y="50"/>
                    <a:pt x="149" y="51"/>
                    <a:pt x="149" y="51"/>
                  </a:cubicBezTo>
                  <a:cubicBezTo>
                    <a:pt x="148" y="51"/>
                    <a:pt x="147" y="52"/>
                    <a:pt x="146" y="52"/>
                  </a:cubicBezTo>
                  <a:cubicBezTo>
                    <a:pt x="146" y="52"/>
                    <a:pt x="146" y="53"/>
                    <a:pt x="146" y="53"/>
                  </a:cubicBezTo>
                  <a:cubicBezTo>
                    <a:pt x="145" y="53"/>
                    <a:pt x="144" y="52"/>
                    <a:pt x="144" y="52"/>
                  </a:cubicBezTo>
                  <a:cubicBezTo>
                    <a:pt x="143" y="52"/>
                    <a:pt x="140" y="53"/>
                    <a:pt x="139" y="53"/>
                  </a:cubicBezTo>
                  <a:cubicBezTo>
                    <a:pt x="138" y="53"/>
                    <a:pt x="136" y="51"/>
                    <a:pt x="135" y="52"/>
                  </a:cubicBezTo>
                  <a:cubicBezTo>
                    <a:pt x="135" y="52"/>
                    <a:pt x="136" y="52"/>
                    <a:pt x="135" y="52"/>
                  </a:cubicBezTo>
                  <a:cubicBezTo>
                    <a:pt x="135" y="52"/>
                    <a:pt x="135" y="51"/>
                    <a:pt x="135" y="51"/>
                  </a:cubicBezTo>
                  <a:cubicBezTo>
                    <a:pt x="135" y="51"/>
                    <a:pt x="134" y="51"/>
                    <a:pt x="134" y="51"/>
                  </a:cubicBezTo>
                  <a:cubicBezTo>
                    <a:pt x="133" y="52"/>
                    <a:pt x="134" y="52"/>
                    <a:pt x="134" y="53"/>
                  </a:cubicBezTo>
                  <a:cubicBezTo>
                    <a:pt x="133" y="53"/>
                    <a:pt x="132" y="54"/>
                    <a:pt x="132" y="54"/>
                  </a:cubicBezTo>
                  <a:cubicBezTo>
                    <a:pt x="131" y="54"/>
                    <a:pt x="131" y="53"/>
                    <a:pt x="130" y="54"/>
                  </a:cubicBezTo>
                  <a:cubicBezTo>
                    <a:pt x="130" y="54"/>
                    <a:pt x="128" y="56"/>
                    <a:pt x="128" y="56"/>
                  </a:cubicBezTo>
                  <a:cubicBezTo>
                    <a:pt x="127" y="57"/>
                    <a:pt x="126" y="56"/>
                    <a:pt x="125" y="57"/>
                  </a:cubicBezTo>
                  <a:cubicBezTo>
                    <a:pt x="125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2" y="60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1" y="62"/>
                    <a:pt x="122" y="62"/>
                    <a:pt x="122" y="63"/>
                  </a:cubicBezTo>
                  <a:cubicBezTo>
                    <a:pt x="122" y="63"/>
                    <a:pt x="123" y="63"/>
                    <a:pt x="123" y="63"/>
                  </a:cubicBezTo>
                  <a:cubicBezTo>
                    <a:pt x="123" y="63"/>
                    <a:pt x="123" y="64"/>
                    <a:pt x="123" y="64"/>
                  </a:cubicBezTo>
                  <a:cubicBezTo>
                    <a:pt x="122" y="63"/>
                    <a:pt x="121" y="63"/>
                    <a:pt x="120" y="63"/>
                  </a:cubicBezTo>
                  <a:cubicBezTo>
                    <a:pt x="120" y="63"/>
                    <a:pt x="121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59"/>
                    <a:pt x="119" y="60"/>
                    <a:pt x="119" y="60"/>
                  </a:cubicBezTo>
                  <a:cubicBezTo>
                    <a:pt x="119" y="59"/>
                    <a:pt x="118" y="59"/>
                    <a:pt x="118" y="58"/>
                  </a:cubicBezTo>
                  <a:cubicBezTo>
                    <a:pt x="119" y="57"/>
                    <a:pt x="120" y="57"/>
                    <a:pt x="121" y="57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2" y="55"/>
                    <a:pt x="122" y="55"/>
                    <a:pt x="123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4" y="54"/>
                    <a:pt x="124" y="53"/>
                    <a:pt x="125" y="53"/>
                  </a:cubicBezTo>
                  <a:cubicBezTo>
                    <a:pt x="125" y="52"/>
                    <a:pt x="126" y="52"/>
                    <a:pt x="127" y="52"/>
                  </a:cubicBezTo>
                  <a:cubicBezTo>
                    <a:pt x="127" y="52"/>
                    <a:pt x="127" y="51"/>
                    <a:pt x="128" y="51"/>
                  </a:cubicBezTo>
                  <a:cubicBezTo>
                    <a:pt x="129" y="50"/>
                    <a:pt x="131" y="51"/>
                    <a:pt x="133" y="51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4" y="50"/>
                    <a:pt x="137" y="50"/>
                    <a:pt x="137" y="50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0"/>
                    <a:pt x="139" y="50"/>
                  </a:cubicBezTo>
                  <a:cubicBezTo>
                    <a:pt x="139" y="50"/>
                    <a:pt x="140" y="51"/>
                    <a:pt x="140" y="51"/>
                  </a:cubicBezTo>
                  <a:cubicBezTo>
                    <a:pt x="141" y="51"/>
                    <a:pt x="143" y="51"/>
                    <a:pt x="143" y="51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7" y="49"/>
                    <a:pt x="147" y="49"/>
                    <a:pt x="150" y="4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7" name="Freeform 96">
              <a:extLst>
                <a:ext uri="{FF2B5EF4-FFF2-40B4-BE49-F238E27FC236}">
                  <a16:creationId xmlns:a16="http://schemas.microsoft.com/office/drawing/2014/main" id="{BF49D5AC-57CD-F0A6-E45C-DB129E814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958" y="2722949"/>
              <a:ext cx="133560" cy="14931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8" name="Freeform 97">
              <a:extLst>
                <a:ext uri="{FF2B5EF4-FFF2-40B4-BE49-F238E27FC236}">
                  <a16:creationId xmlns:a16="http://schemas.microsoft.com/office/drawing/2014/main" id="{ADEA9169-B717-8D44-46BD-D9B08B878D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48084" y="2237158"/>
              <a:ext cx="550185" cy="729735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29" name="Freeform 98">
              <a:extLst>
                <a:ext uri="{FF2B5EF4-FFF2-40B4-BE49-F238E27FC236}">
                  <a16:creationId xmlns:a16="http://schemas.microsoft.com/office/drawing/2014/main" id="{0EFF3AD0-1B0C-AF24-A94E-642483086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905" y="3236076"/>
              <a:ext cx="71764" cy="33649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0" name="Freeform 99">
              <a:extLst>
                <a:ext uri="{FF2B5EF4-FFF2-40B4-BE49-F238E27FC236}">
                  <a16:creationId xmlns:a16="http://schemas.microsoft.com/office/drawing/2014/main" id="{06D5B3E6-D542-CB60-650F-96C4AC0F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185" y="3528389"/>
              <a:ext cx="185390" cy="229226"/>
            </a:xfrm>
            <a:custGeom>
              <a:avLst/>
              <a:gdLst>
                <a:gd name="T0" fmla="*/ 5 w 29"/>
                <a:gd name="T1" fmla="*/ 34 h 34"/>
                <a:gd name="T2" fmla="*/ 11 w 29"/>
                <a:gd name="T3" fmla="*/ 31 h 34"/>
                <a:gd name="T4" fmla="*/ 13 w 29"/>
                <a:gd name="T5" fmla="*/ 29 h 34"/>
                <a:gd name="T6" fmla="*/ 20 w 29"/>
                <a:gd name="T7" fmla="*/ 29 h 34"/>
                <a:gd name="T8" fmla="*/ 23 w 29"/>
                <a:gd name="T9" fmla="*/ 31 h 34"/>
                <a:gd name="T10" fmla="*/ 24 w 29"/>
                <a:gd name="T11" fmla="*/ 29 h 34"/>
                <a:gd name="T12" fmla="*/ 24 w 29"/>
                <a:gd name="T13" fmla="*/ 27 h 34"/>
                <a:gd name="T14" fmla="*/ 24 w 29"/>
                <a:gd name="T15" fmla="*/ 23 h 34"/>
                <a:gd name="T16" fmla="*/ 25 w 29"/>
                <a:gd name="T17" fmla="*/ 21 h 34"/>
                <a:gd name="T18" fmla="*/ 26 w 29"/>
                <a:gd name="T19" fmla="*/ 17 h 34"/>
                <a:gd name="T20" fmla="*/ 27 w 29"/>
                <a:gd name="T21" fmla="*/ 14 h 34"/>
                <a:gd name="T22" fmla="*/ 29 w 29"/>
                <a:gd name="T23" fmla="*/ 12 h 34"/>
                <a:gd name="T24" fmla="*/ 29 w 29"/>
                <a:gd name="T25" fmla="*/ 8 h 34"/>
                <a:gd name="T26" fmla="*/ 28 w 29"/>
                <a:gd name="T27" fmla="*/ 5 h 34"/>
                <a:gd name="T28" fmla="*/ 28 w 29"/>
                <a:gd name="T29" fmla="*/ 3 h 34"/>
                <a:gd name="T30" fmla="*/ 24 w 29"/>
                <a:gd name="T31" fmla="*/ 3 h 34"/>
                <a:gd name="T32" fmla="*/ 24 w 29"/>
                <a:gd name="T33" fmla="*/ 1 h 34"/>
                <a:gd name="T34" fmla="*/ 22 w 29"/>
                <a:gd name="T35" fmla="*/ 1 h 34"/>
                <a:gd name="T36" fmla="*/ 20 w 29"/>
                <a:gd name="T37" fmla="*/ 2 h 34"/>
                <a:gd name="T38" fmla="*/ 19 w 29"/>
                <a:gd name="T39" fmla="*/ 2 h 34"/>
                <a:gd name="T40" fmla="*/ 18 w 29"/>
                <a:gd name="T41" fmla="*/ 0 h 34"/>
                <a:gd name="T42" fmla="*/ 14 w 29"/>
                <a:gd name="T43" fmla="*/ 0 h 34"/>
                <a:gd name="T44" fmla="*/ 13 w 29"/>
                <a:gd name="T45" fmla="*/ 1 h 34"/>
                <a:gd name="T46" fmla="*/ 12 w 29"/>
                <a:gd name="T47" fmla="*/ 3 h 34"/>
                <a:gd name="T48" fmla="*/ 10 w 29"/>
                <a:gd name="T49" fmla="*/ 2 h 34"/>
                <a:gd name="T50" fmla="*/ 9 w 29"/>
                <a:gd name="T51" fmla="*/ 2 h 34"/>
                <a:gd name="T52" fmla="*/ 9 w 29"/>
                <a:gd name="T53" fmla="*/ 5 h 34"/>
                <a:gd name="T54" fmla="*/ 7 w 29"/>
                <a:gd name="T55" fmla="*/ 4 h 34"/>
                <a:gd name="T56" fmla="*/ 5 w 29"/>
                <a:gd name="T57" fmla="*/ 6 h 34"/>
                <a:gd name="T58" fmla="*/ 4 w 29"/>
                <a:gd name="T59" fmla="*/ 8 h 34"/>
                <a:gd name="T60" fmla="*/ 5 w 29"/>
                <a:gd name="T61" fmla="*/ 11 h 34"/>
                <a:gd name="T62" fmla="*/ 2 w 29"/>
                <a:gd name="T63" fmla="*/ 12 h 34"/>
                <a:gd name="T64" fmla="*/ 3 w 29"/>
                <a:gd name="T65" fmla="*/ 14 h 34"/>
                <a:gd name="T66" fmla="*/ 1 w 29"/>
                <a:gd name="T67" fmla="*/ 15 h 34"/>
                <a:gd name="T68" fmla="*/ 2 w 29"/>
                <a:gd name="T69" fmla="*/ 18 h 34"/>
                <a:gd name="T70" fmla="*/ 0 w 29"/>
                <a:gd name="T71" fmla="*/ 21 h 34"/>
                <a:gd name="T72" fmla="*/ 2 w 29"/>
                <a:gd name="T73" fmla="*/ 22 h 34"/>
                <a:gd name="T74" fmla="*/ 4 w 29"/>
                <a:gd name="T75" fmla="*/ 24 h 34"/>
                <a:gd name="T76" fmla="*/ 6 w 29"/>
                <a:gd name="T77" fmla="*/ 27 h 34"/>
                <a:gd name="T78" fmla="*/ 6 w 29"/>
                <a:gd name="T79" fmla="*/ 28 h 34"/>
                <a:gd name="T80" fmla="*/ 5 w 29"/>
                <a:gd name="T81" fmla="*/ 30 h 34"/>
                <a:gd name="T82" fmla="*/ 5 w 29"/>
                <a:gd name="T83" fmla="*/ 32 h 34"/>
                <a:gd name="T84" fmla="*/ 5 w 29"/>
                <a:gd name="T8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cubicBezTo>
                    <a:pt x="7" y="33"/>
                    <a:pt x="10" y="32"/>
                    <a:pt x="11" y="31"/>
                  </a:cubicBezTo>
                  <a:cubicBezTo>
                    <a:pt x="12" y="31"/>
                    <a:pt x="12" y="30"/>
                    <a:pt x="13" y="29"/>
                  </a:cubicBezTo>
                  <a:cubicBezTo>
                    <a:pt x="14" y="29"/>
                    <a:pt x="18" y="29"/>
                    <a:pt x="20" y="29"/>
                  </a:cubicBezTo>
                  <a:cubicBezTo>
                    <a:pt x="21" y="30"/>
                    <a:pt x="22" y="31"/>
                    <a:pt x="23" y="31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4" y="27"/>
                    <a:pt x="24" y="27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19"/>
                    <a:pt x="26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28" y="13"/>
                    <a:pt x="29" y="12"/>
                    <a:pt x="29" y="12"/>
                  </a:cubicBezTo>
                  <a:cubicBezTo>
                    <a:pt x="29" y="12"/>
                    <a:pt x="29" y="10"/>
                    <a:pt x="29" y="8"/>
                  </a:cubicBezTo>
                  <a:cubicBezTo>
                    <a:pt x="29" y="7"/>
                    <a:pt x="28" y="6"/>
                    <a:pt x="28" y="5"/>
                  </a:cubicBezTo>
                  <a:cubicBezTo>
                    <a:pt x="29" y="5"/>
                    <a:pt x="28" y="3"/>
                    <a:pt x="28" y="3"/>
                  </a:cubicBezTo>
                  <a:cubicBezTo>
                    <a:pt x="28" y="3"/>
                    <a:pt x="25" y="3"/>
                    <a:pt x="24" y="3"/>
                  </a:cubicBezTo>
                  <a:cubicBezTo>
                    <a:pt x="24" y="3"/>
                    <a:pt x="24" y="1"/>
                    <a:pt x="24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12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7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3" y="7"/>
                    <a:pt x="4" y="8"/>
                  </a:cubicBezTo>
                  <a:cubicBezTo>
                    <a:pt x="5" y="9"/>
                    <a:pt x="6" y="9"/>
                    <a:pt x="5" y="11"/>
                  </a:cubicBezTo>
                  <a:cubicBezTo>
                    <a:pt x="5" y="12"/>
                    <a:pt x="2" y="12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7"/>
                    <a:pt x="2" y="18"/>
                  </a:cubicBezTo>
                  <a:cubicBezTo>
                    <a:pt x="1" y="19"/>
                    <a:pt x="0" y="21"/>
                    <a:pt x="0" y="21"/>
                  </a:cubicBezTo>
                  <a:cubicBezTo>
                    <a:pt x="0" y="21"/>
                    <a:pt x="2" y="22"/>
                    <a:pt x="2" y="22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5"/>
                    <a:pt x="5" y="27"/>
                    <a:pt x="6" y="27"/>
                  </a:cubicBezTo>
                  <a:cubicBezTo>
                    <a:pt x="7" y="27"/>
                    <a:pt x="7" y="27"/>
                    <a:pt x="6" y="28"/>
                  </a:cubicBezTo>
                  <a:cubicBezTo>
                    <a:pt x="6" y="29"/>
                    <a:pt x="6" y="30"/>
                    <a:pt x="5" y="30"/>
                  </a:cubicBezTo>
                  <a:cubicBezTo>
                    <a:pt x="4" y="31"/>
                    <a:pt x="5" y="32"/>
                    <a:pt x="5" y="32"/>
                  </a:cubicBezTo>
                  <a:cubicBezTo>
                    <a:pt x="5" y="33"/>
                    <a:pt x="5" y="34"/>
                    <a:pt x="5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1" name="Freeform 100">
              <a:extLst>
                <a:ext uri="{FF2B5EF4-FFF2-40B4-BE49-F238E27FC236}">
                  <a16:creationId xmlns:a16="http://schemas.microsoft.com/office/drawing/2014/main" id="{B4BFE787-A450-E690-2A63-4526E04736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9686" y="2176172"/>
              <a:ext cx="332903" cy="412183"/>
            </a:xfrm>
            <a:custGeom>
              <a:avLst/>
              <a:gdLst>
                <a:gd name="T0" fmla="*/ 26 w 52"/>
                <a:gd name="T1" fmla="*/ 53 h 61"/>
                <a:gd name="T2" fmla="*/ 29 w 52"/>
                <a:gd name="T3" fmla="*/ 57 h 61"/>
                <a:gd name="T4" fmla="*/ 31 w 52"/>
                <a:gd name="T5" fmla="*/ 59 h 61"/>
                <a:gd name="T6" fmla="*/ 36 w 52"/>
                <a:gd name="T7" fmla="*/ 60 h 61"/>
                <a:gd name="T8" fmla="*/ 38 w 52"/>
                <a:gd name="T9" fmla="*/ 61 h 61"/>
                <a:gd name="T10" fmla="*/ 39 w 52"/>
                <a:gd name="T11" fmla="*/ 59 h 61"/>
                <a:gd name="T12" fmla="*/ 39 w 52"/>
                <a:gd name="T13" fmla="*/ 55 h 61"/>
                <a:gd name="T14" fmla="*/ 39 w 52"/>
                <a:gd name="T15" fmla="*/ 53 h 61"/>
                <a:gd name="T16" fmla="*/ 30 w 52"/>
                <a:gd name="T17" fmla="*/ 53 h 61"/>
                <a:gd name="T18" fmla="*/ 27 w 52"/>
                <a:gd name="T19" fmla="*/ 53 h 61"/>
                <a:gd name="T20" fmla="*/ 4 w 52"/>
                <a:gd name="T21" fmla="*/ 20 h 61"/>
                <a:gd name="T22" fmla="*/ 6 w 52"/>
                <a:gd name="T23" fmla="*/ 19 h 61"/>
                <a:gd name="T24" fmla="*/ 8 w 52"/>
                <a:gd name="T25" fmla="*/ 17 h 61"/>
                <a:gd name="T26" fmla="*/ 12 w 52"/>
                <a:gd name="T27" fmla="*/ 17 h 61"/>
                <a:gd name="T28" fmla="*/ 16 w 52"/>
                <a:gd name="T29" fmla="*/ 19 h 61"/>
                <a:gd name="T30" fmla="*/ 16 w 52"/>
                <a:gd name="T31" fmla="*/ 19 h 61"/>
                <a:gd name="T32" fmla="*/ 18 w 52"/>
                <a:gd name="T33" fmla="*/ 23 h 61"/>
                <a:gd name="T34" fmla="*/ 19 w 52"/>
                <a:gd name="T35" fmla="*/ 25 h 61"/>
                <a:gd name="T36" fmla="*/ 24 w 52"/>
                <a:gd name="T37" fmla="*/ 32 h 61"/>
                <a:gd name="T38" fmla="*/ 30 w 52"/>
                <a:gd name="T39" fmla="*/ 36 h 61"/>
                <a:gd name="T40" fmla="*/ 32 w 52"/>
                <a:gd name="T41" fmla="*/ 36 h 61"/>
                <a:gd name="T42" fmla="*/ 35 w 52"/>
                <a:gd name="T43" fmla="*/ 38 h 61"/>
                <a:gd name="T44" fmla="*/ 37 w 52"/>
                <a:gd name="T45" fmla="*/ 39 h 61"/>
                <a:gd name="T46" fmla="*/ 41 w 52"/>
                <a:gd name="T47" fmla="*/ 43 h 61"/>
                <a:gd name="T48" fmla="*/ 41 w 52"/>
                <a:gd name="T49" fmla="*/ 50 h 61"/>
                <a:gd name="T50" fmla="*/ 40 w 52"/>
                <a:gd name="T51" fmla="*/ 53 h 61"/>
                <a:gd name="T52" fmla="*/ 43 w 52"/>
                <a:gd name="T53" fmla="*/ 55 h 61"/>
                <a:gd name="T54" fmla="*/ 45 w 52"/>
                <a:gd name="T55" fmla="*/ 52 h 61"/>
                <a:gd name="T56" fmla="*/ 47 w 52"/>
                <a:gd name="T57" fmla="*/ 49 h 61"/>
                <a:gd name="T58" fmla="*/ 46 w 52"/>
                <a:gd name="T59" fmla="*/ 46 h 61"/>
                <a:gd name="T60" fmla="*/ 44 w 52"/>
                <a:gd name="T61" fmla="*/ 44 h 61"/>
                <a:gd name="T62" fmla="*/ 47 w 52"/>
                <a:gd name="T63" fmla="*/ 40 h 61"/>
                <a:gd name="T64" fmla="*/ 51 w 52"/>
                <a:gd name="T65" fmla="*/ 43 h 61"/>
                <a:gd name="T66" fmla="*/ 52 w 52"/>
                <a:gd name="T67" fmla="*/ 42 h 61"/>
                <a:gd name="T68" fmla="*/ 52 w 52"/>
                <a:gd name="T69" fmla="*/ 40 h 61"/>
                <a:gd name="T70" fmla="*/ 49 w 52"/>
                <a:gd name="T71" fmla="*/ 37 h 61"/>
                <a:gd name="T72" fmla="*/ 43 w 52"/>
                <a:gd name="T73" fmla="*/ 32 h 61"/>
                <a:gd name="T74" fmla="*/ 32 w 52"/>
                <a:gd name="T75" fmla="*/ 26 h 61"/>
                <a:gd name="T76" fmla="*/ 31 w 52"/>
                <a:gd name="T77" fmla="*/ 23 h 61"/>
                <a:gd name="T78" fmla="*/ 29 w 52"/>
                <a:gd name="T79" fmla="*/ 21 h 61"/>
                <a:gd name="T80" fmla="*/ 25 w 52"/>
                <a:gd name="T81" fmla="*/ 18 h 61"/>
                <a:gd name="T82" fmla="*/ 26 w 52"/>
                <a:gd name="T83" fmla="*/ 13 h 61"/>
                <a:gd name="T84" fmla="*/ 25 w 52"/>
                <a:gd name="T85" fmla="*/ 10 h 61"/>
                <a:gd name="T86" fmla="*/ 31 w 52"/>
                <a:gd name="T87" fmla="*/ 9 h 61"/>
                <a:gd name="T88" fmla="*/ 30 w 52"/>
                <a:gd name="T89" fmla="*/ 5 h 61"/>
                <a:gd name="T90" fmla="*/ 27 w 52"/>
                <a:gd name="T91" fmla="*/ 2 h 61"/>
                <a:gd name="T92" fmla="*/ 23 w 52"/>
                <a:gd name="T93" fmla="*/ 1 h 61"/>
                <a:gd name="T94" fmla="*/ 20 w 52"/>
                <a:gd name="T95" fmla="*/ 1 h 61"/>
                <a:gd name="T96" fmla="*/ 17 w 52"/>
                <a:gd name="T97" fmla="*/ 2 h 61"/>
                <a:gd name="T98" fmla="*/ 16 w 52"/>
                <a:gd name="T99" fmla="*/ 4 h 61"/>
                <a:gd name="T100" fmla="*/ 12 w 52"/>
                <a:gd name="T101" fmla="*/ 6 h 61"/>
                <a:gd name="T102" fmla="*/ 9 w 52"/>
                <a:gd name="T103" fmla="*/ 7 h 61"/>
                <a:gd name="T104" fmla="*/ 7 w 52"/>
                <a:gd name="T105" fmla="*/ 7 h 61"/>
                <a:gd name="T106" fmla="*/ 2 w 52"/>
                <a:gd name="T107" fmla="*/ 10 h 61"/>
                <a:gd name="T108" fmla="*/ 1 w 52"/>
                <a:gd name="T109" fmla="*/ 14 h 61"/>
                <a:gd name="T110" fmla="*/ 3 w 52"/>
                <a:gd name="T111" fmla="*/ 18 h 61"/>
                <a:gd name="T112" fmla="*/ 3 w 52"/>
                <a:gd name="T113" fmla="*/ 20 h 61"/>
                <a:gd name="T114" fmla="*/ 8 w 52"/>
                <a:gd name="T115" fmla="*/ 37 h 61"/>
                <a:gd name="T116" fmla="*/ 8 w 52"/>
                <a:gd name="T117" fmla="*/ 40 h 61"/>
                <a:gd name="T118" fmla="*/ 11 w 52"/>
                <a:gd name="T119" fmla="*/ 48 h 61"/>
                <a:gd name="T120" fmla="*/ 13 w 52"/>
                <a:gd name="T121" fmla="*/ 47 h 61"/>
                <a:gd name="T122" fmla="*/ 15 w 52"/>
                <a:gd name="T123" fmla="*/ 38 h 61"/>
                <a:gd name="T124" fmla="*/ 13 w 52"/>
                <a:gd name="T1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61">
                  <a:moveTo>
                    <a:pt x="27" y="53"/>
                  </a:moveTo>
                  <a:cubicBezTo>
                    <a:pt x="27" y="54"/>
                    <a:pt x="27" y="53"/>
                    <a:pt x="26" y="53"/>
                  </a:cubicBezTo>
                  <a:cubicBezTo>
                    <a:pt x="26" y="54"/>
                    <a:pt x="27" y="55"/>
                    <a:pt x="26" y="55"/>
                  </a:cubicBezTo>
                  <a:cubicBezTo>
                    <a:pt x="27" y="55"/>
                    <a:pt x="28" y="56"/>
                    <a:pt x="29" y="57"/>
                  </a:cubicBezTo>
                  <a:cubicBezTo>
                    <a:pt x="29" y="57"/>
                    <a:pt x="30" y="57"/>
                    <a:pt x="31" y="57"/>
                  </a:cubicBezTo>
                  <a:cubicBezTo>
                    <a:pt x="31" y="57"/>
                    <a:pt x="31" y="59"/>
                    <a:pt x="31" y="59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4" y="59"/>
                    <a:pt x="34" y="60"/>
                    <a:pt x="36" y="6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1"/>
                    <a:pt x="37" y="61"/>
                    <a:pt x="38" y="61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8" y="59"/>
                    <a:pt x="39" y="59"/>
                    <a:pt x="39" y="59"/>
                  </a:cubicBezTo>
                  <a:cubicBezTo>
                    <a:pt x="39" y="58"/>
                    <a:pt x="39" y="57"/>
                    <a:pt x="39" y="56"/>
                  </a:cubicBezTo>
                  <a:cubicBezTo>
                    <a:pt x="38" y="56"/>
                    <a:pt x="39" y="56"/>
                    <a:pt x="39" y="55"/>
                  </a:cubicBezTo>
                  <a:cubicBezTo>
                    <a:pt x="38" y="54"/>
                    <a:pt x="39" y="55"/>
                    <a:pt x="39" y="54"/>
                  </a:cubicBezTo>
                  <a:cubicBezTo>
                    <a:pt x="40" y="54"/>
                    <a:pt x="39" y="53"/>
                    <a:pt x="39" y="53"/>
                  </a:cubicBezTo>
                  <a:cubicBezTo>
                    <a:pt x="38" y="54"/>
                    <a:pt x="34" y="55"/>
                    <a:pt x="31" y="54"/>
                  </a:cubicBezTo>
                  <a:cubicBezTo>
                    <a:pt x="31" y="54"/>
                    <a:pt x="31" y="53"/>
                    <a:pt x="30" y="53"/>
                  </a:cubicBezTo>
                  <a:cubicBezTo>
                    <a:pt x="29" y="53"/>
                    <a:pt x="29" y="54"/>
                    <a:pt x="28" y="54"/>
                  </a:cubicBezTo>
                  <a:cubicBezTo>
                    <a:pt x="28" y="54"/>
                    <a:pt x="28" y="53"/>
                    <a:pt x="27" y="53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9" y="16"/>
                    <a:pt x="9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6" y="21"/>
                    <a:pt x="17" y="21"/>
                  </a:cubicBezTo>
                  <a:cubicBezTo>
                    <a:pt x="17" y="22"/>
                    <a:pt x="18" y="22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ubicBezTo>
                    <a:pt x="20" y="26"/>
                    <a:pt x="19" y="27"/>
                    <a:pt x="20" y="28"/>
                  </a:cubicBezTo>
                  <a:cubicBezTo>
                    <a:pt x="21" y="29"/>
                    <a:pt x="23" y="30"/>
                    <a:pt x="24" y="32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7" y="35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2" y="36"/>
                  </a:cubicBezTo>
                  <a:cubicBezTo>
                    <a:pt x="32" y="36"/>
                    <a:pt x="33" y="38"/>
                    <a:pt x="34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9"/>
                    <a:pt x="35" y="39"/>
                  </a:cubicBezTo>
                  <a:cubicBezTo>
                    <a:pt x="36" y="39"/>
                    <a:pt x="36" y="39"/>
                    <a:pt x="37" y="39"/>
                  </a:cubicBezTo>
                  <a:cubicBezTo>
                    <a:pt x="37" y="40"/>
                    <a:pt x="37" y="41"/>
                    <a:pt x="37" y="42"/>
                  </a:cubicBezTo>
                  <a:cubicBezTo>
                    <a:pt x="38" y="42"/>
                    <a:pt x="40" y="42"/>
                    <a:pt x="41" y="43"/>
                  </a:cubicBezTo>
                  <a:cubicBezTo>
                    <a:pt x="41" y="43"/>
                    <a:pt x="42" y="49"/>
                    <a:pt x="42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1" y="51"/>
                    <a:pt x="41" y="52"/>
                  </a:cubicBezTo>
                  <a:cubicBezTo>
                    <a:pt x="41" y="52"/>
                    <a:pt x="40" y="53"/>
                    <a:pt x="40" y="53"/>
                  </a:cubicBezTo>
                  <a:cubicBezTo>
                    <a:pt x="40" y="55"/>
                    <a:pt x="41" y="55"/>
                    <a:pt x="41" y="55"/>
                  </a:cubicBezTo>
                  <a:cubicBezTo>
                    <a:pt x="41" y="55"/>
                    <a:pt x="42" y="55"/>
                    <a:pt x="43" y="55"/>
                  </a:cubicBezTo>
                  <a:cubicBezTo>
                    <a:pt x="43" y="55"/>
                    <a:pt x="43" y="54"/>
                    <a:pt x="43" y="53"/>
                  </a:cubicBezTo>
                  <a:cubicBezTo>
                    <a:pt x="43" y="53"/>
                    <a:pt x="45" y="52"/>
                    <a:pt x="45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5" y="49"/>
                    <a:pt x="47" y="49"/>
                    <a:pt x="47" y="49"/>
                  </a:cubicBezTo>
                  <a:cubicBezTo>
                    <a:pt x="47" y="48"/>
                    <a:pt x="47" y="47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5"/>
                    <a:pt x="46" y="45"/>
                    <a:pt x="45" y="44"/>
                  </a:cubicBezTo>
                  <a:cubicBezTo>
                    <a:pt x="45" y="44"/>
                    <a:pt x="44" y="44"/>
                    <a:pt x="44" y="44"/>
                  </a:cubicBezTo>
                  <a:cubicBezTo>
                    <a:pt x="45" y="42"/>
                    <a:pt x="45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8" y="41"/>
                    <a:pt x="49" y="41"/>
                    <a:pt x="50" y="41"/>
                  </a:cubicBezTo>
                  <a:cubicBezTo>
                    <a:pt x="50" y="41"/>
                    <a:pt x="50" y="42"/>
                    <a:pt x="51" y="43"/>
                  </a:cubicBezTo>
                  <a:cubicBezTo>
                    <a:pt x="51" y="43"/>
                    <a:pt x="52" y="43"/>
                    <a:pt x="52" y="43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1"/>
                    <a:pt x="52" y="41"/>
                  </a:cubicBezTo>
                  <a:cubicBezTo>
                    <a:pt x="52" y="41"/>
                    <a:pt x="52" y="40"/>
                    <a:pt x="52" y="40"/>
                  </a:cubicBezTo>
                  <a:cubicBezTo>
                    <a:pt x="52" y="40"/>
                    <a:pt x="51" y="40"/>
                    <a:pt x="51" y="39"/>
                  </a:cubicBezTo>
                  <a:cubicBezTo>
                    <a:pt x="50" y="39"/>
                    <a:pt x="49" y="38"/>
                    <a:pt x="49" y="37"/>
                  </a:cubicBezTo>
                  <a:cubicBezTo>
                    <a:pt x="47" y="36"/>
                    <a:pt x="44" y="35"/>
                    <a:pt x="42" y="34"/>
                  </a:cubicBezTo>
                  <a:cubicBezTo>
                    <a:pt x="42" y="33"/>
                    <a:pt x="43" y="32"/>
                    <a:pt x="43" y="32"/>
                  </a:cubicBezTo>
                  <a:cubicBezTo>
                    <a:pt x="40" y="32"/>
                    <a:pt x="38" y="32"/>
                    <a:pt x="37" y="31"/>
                  </a:cubicBezTo>
                  <a:cubicBezTo>
                    <a:pt x="36" y="30"/>
                    <a:pt x="33" y="27"/>
                    <a:pt x="32" y="26"/>
                  </a:cubicBezTo>
                  <a:cubicBezTo>
                    <a:pt x="32" y="25"/>
                    <a:pt x="32" y="24"/>
                    <a:pt x="3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6" y="20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6"/>
                    <a:pt x="26" y="14"/>
                    <a:pt x="26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8" y="10"/>
                    <a:pt x="29" y="9"/>
                    <a:pt x="31" y="9"/>
                  </a:cubicBezTo>
                  <a:cubicBezTo>
                    <a:pt x="30" y="8"/>
                    <a:pt x="31" y="7"/>
                    <a:pt x="31" y="6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8" y="5"/>
                    <a:pt x="30" y="2"/>
                    <a:pt x="30" y="2"/>
                  </a:cubicBezTo>
                  <a:cubicBezTo>
                    <a:pt x="30" y="2"/>
                    <a:pt x="28" y="2"/>
                    <a:pt x="27" y="2"/>
                  </a:cubicBezTo>
                  <a:cubicBezTo>
                    <a:pt x="26" y="2"/>
                    <a:pt x="26" y="3"/>
                    <a:pt x="25" y="2"/>
                  </a:cubicBezTo>
                  <a:cubicBezTo>
                    <a:pt x="24" y="2"/>
                    <a:pt x="25" y="1"/>
                    <a:pt x="23" y="1"/>
                  </a:cubicBezTo>
                  <a:cubicBezTo>
                    <a:pt x="21" y="1"/>
                    <a:pt x="23" y="2"/>
                    <a:pt x="21" y="1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2"/>
                    <a:pt x="17" y="1"/>
                    <a:pt x="17" y="1"/>
                  </a:cubicBezTo>
                  <a:cubicBezTo>
                    <a:pt x="17" y="1"/>
                    <a:pt x="18" y="1"/>
                    <a:pt x="17" y="2"/>
                  </a:cubicBezTo>
                  <a:cubicBezTo>
                    <a:pt x="16" y="3"/>
                    <a:pt x="18" y="2"/>
                    <a:pt x="17" y="3"/>
                  </a:cubicBezTo>
                  <a:cubicBezTo>
                    <a:pt x="16" y="4"/>
                    <a:pt x="17" y="4"/>
                    <a:pt x="16" y="4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8"/>
                    <a:pt x="12" y="7"/>
                    <a:pt x="12" y="8"/>
                  </a:cubicBezTo>
                  <a:cubicBezTo>
                    <a:pt x="11" y="8"/>
                    <a:pt x="11" y="7"/>
                    <a:pt x="9" y="7"/>
                  </a:cubicBezTo>
                  <a:cubicBezTo>
                    <a:pt x="8" y="7"/>
                    <a:pt x="9" y="7"/>
                    <a:pt x="8" y="6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8"/>
                    <a:pt x="4" y="8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2" y="14"/>
                    <a:pt x="0" y="17"/>
                    <a:pt x="1" y="18"/>
                  </a:cubicBezTo>
                  <a:cubicBezTo>
                    <a:pt x="2" y="18"/>
                    <a:pt x="4" y="17"/>
                    <a:pt x="3" y="18"/>
                  </a:cubicBezTo>
                  <a:cubicBezTo>
                    <a:pt x="2" y="19"/>
                    <a:pt x="3" y="18"/>
                    <a:pt x="2" y="19"/>
                  </a:cubicBezTo>
                  <a:cubicBezTo>
                    <a:pt x="1" y="20"/>
                    <a:pt x="3" y="20"/>
                    <a:pt x="3" y="20"/>
                  </a:cubicBezTo>
                  <a:close/>
                  <a:moveTo>
                    <a:pt x="12" y="35"/>
                  </a:moveTo>
                  <a:cubicBezTo>
                    <a:pt x="11" y="35"/>
                    <a:pt x="9" y="37"/>
                    <a:pt x="8" y="37"/>
                  </a:cubicBezTo>
                  <a:cubicBezTo>
                    <a:pt x="8" y="38"/>
                    <a:pt x="8" y="37"/>
                    <a:pt x="7" y="37"/>
                  </a:cubicBezTo>
                  <a:cubicBezTo>
                    <a:pt x="8" y="39"/>
                    <a:pt x="8" y="39"/>
                    <a:pt x="8" y="40"/>
                  </a:cubicBezTo>
                  <a:cubicBezTo>
                    <a:pt x="9" y="42"/>
                    <a:pt x="8" y="45"/>
                    <a:pt x="9" y="47"/>
                  </a:cubicBezTo>
                  <a:cubicBezTo>
                    <a:pt x="10" y="47"/>
                    <a:pt x="10" y="47"/>
                    <a:pt x="11" y="48"/>
                  </a:cubicBezTo>
                  <a:cubicBezTo>
                    <a:pt x="10" y="48"/>
                    <a:pt x="12" y="48"/>
                    <a:pt x="12" y="48"/>
                  </a:cubicBezTo>
                  <a:cubicBezTo>
                    <a:pt x="12" y="48"/>
                    <a:pt x="13" y="47"/>
                    <a:pt x="13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6"/>
                    <a:pt x="15" y="39"/>
                    <a:pt x="15" y="38"/>
                  </a:cubicBezTo>
                  <a:cubicBezTo>
                    <a:pt x="15" y="38"/>
                    <a:pt x="14" y="37"/>
                    <a:pt x="14" y="37"/>
                  </a:cubicBezTo>
                  <a:cubicBezTo>
                    <a:pt x="13" y="36"/>
                    <a:pt x="14" y="36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2" name="Freeform 101">
              <a:extLst>
                <a:ext uri="{FF2B5EF4-FFF2-40B4-BE49-F238E27FC236}">
                  <a16:creationId xmlns:a16="http://schemas.microsoft.com/office/drawing/2014/main" id="{5528A9FA-FC1D-BAD1-4F03-8A030972E5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3003" y="2735566"/>
              <a:ext cx="45849" cy="130385"/>
            </a:xfrm>
            <a:custGeom>
              <a:avLst/>
              <a:gdLst>
                <a:gd name="T0" fmla="*/ 7 w 7"/>
                <a:gd name="T1" fmla="*/ 7 h 19"/>
                <a:gd name="T2" fmla="*/ 7 w 7"/>
                <a:gd name="T3" fmla="*/ 8 h 19"/>
                <a:gd name="T4" fmla="*/ 7 w 7"/>
                <a:gd name="T5" fmla="*/ 10 h 19"/>
                <a:gd name="T6" fmla="*/ 5 w 7"/>
                <a:gd name="T7" fmla="*/ 10 h 19"/>
                <a:gd name="T8" fmla="*/ 5 w 7"/>
                <a:gd name="T9" fmla="*/ 7 h 19"/>
                <a:gd name="T10" fmla="*/ 5 w 7"/>
                <a:gd name="T11" fmla="*/ 4 h 19"/>
                <a:gd name="T12" fmla="*/ 7 w 7"/>
                <a:gd name="T13" fmla="*/ 4 h 19"/>
                <a:gd name="T14" fmla="*/ 6 w 7"/>
                <a:gd name="T15" fmla="*/ 5 h 19"/>
                <a:gd name="T16" fmla="*/ 6 w 7"/>
                <a:gd name="T17" fmla="*/ 6 h 19"/>
                <a:gd name="T18" fmla="*/ 6 w 7"/>
                <a:gd name="T19" fmla="*/ 8 h 19"/>
                <a:gd name="T20" fmla="*/ 7 w 7"/>
                <a:gd name="T21" fmla="*/ 7 h 19"/>
                <a:gd name="T22" fmla="*/ 1 w 7"/>
                <a:gd name="T23" fmla="*/ 7 h 19"/>
                <a:gd name="T24" fmla="*/ 0 w 7"/>
                <a:gd name="T25" fmla="*/ 9 h 19"/>
                <a:gd name="T26" fmla="*/ 1 w 7"/>
                <a:gd name="T27" fmla="*/ 9 h 19"/>
                <a:gd name="T28" fmla="*/ 2 w 7"/>
                <a:gd name="T29" fmla="*/ 8 h 19"/>
                <a:gd name="T30" fmla="*/ 1 w 7"/>
                <a:gd name="T31" fmla="*/ 7 h 19"/>
                <a:gd name="T32" fmla="*/ 2 w 7"/>
                <a:gd name="T33" fmla="*/ 19 h 19"/>
                <a:gd name="T34" fmla="*/ 6 w 7"/>
                <a:gd name="T35" fmla="*/ 15 h 19"/>
                <a:gd name="T36" fmla="*/ 7 w 7"/>
                <a:gd name="T37" fmla="*/ 10 h 19"/>
                <a:gd name="T38" fmla="*/ 5 w 7"/>
                <a:gd name="T39" fmla="*/ 10 h 19"/>
                <a:gd name="T40" fmla="*/ 5 w 7"/>
                <a:gd name="T41" fmla="*/ 7 h 19"/>
                <a:gd name="T42" fmla="*/ 5 w 7"/>
                <a:gd name="T43" fmla="*/ 4 h 19"/>
                <a:gd name="T44" fmla="*/ 7 w 7"/>
                <a:gd name="T45" fmla="*/ 4 h 19"/>
                <a:gd name="T46" fmla="*/ 7 w 7"/>
                <a:gd name="T47" fmla="*/ 3 h 19"/>
                <a:gd name="T48" fmla="*/ 7 w 7"/>
                <a:gd name="T49" fmla="*/ 1 h 19"/>
                <a:gd name="T50" fmla="*/ 6 w 7"/>
                <a:gd name="T51" fmla="*/ 1 h 19"/>
                <a:gd name="T52" fmla="*/ 4 w 7"/>
                <a:gd name="T53" fmla="*/ 2 h 19"/>
                <a:gd name="T54" fmla="*/ 4 w 7"/>
                <a:gd name="T55" fmla="*/ 3 h 19"/>
                <a:gd name="T56" fmla="*/ 2 w 7"/>
                <a:gd name="T57" fmla="*/ 4 h 19"/>
                <a:gd name="T58" fmla="*/ 2 w 7"/>
                <a:gd name="T59" fmla="*/ 7 h 19"/>
                <a:gd name="T60" fmla="*/ 1 w 7"/>
                <a:gd name="T61" fmla="*/ 7 h 19"/>
                <a:gd name="T62" fmla="*/ 2 w 7"/>
                <a:gd name="T63" fmla="*/ 8 h 19"/>
                <a:gd name="T64" fmla="*/ 1 w 7"/>
                <a:gd name="T65" fmla="*/ 9 h 19"/>
                <a:gd name="T66" fmla="*/ 1 w 7"/>
                <a:gd name="T67" fmla="*/ 11 h 19"/>
                <a:gd name="T68" fmla="*/ 2 w 7"/>
                <a:gd name="T6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19">
                  <a:moveTo>
                    <a:pt x="7" y="7"/>
                  </a:move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lose/>
                  <a:moveTo>
                    <a:pt x="1" y="7"/>
                  </a:moveTo>
                  <a:cubicBezTo>
                    <a:pt x="1" y="8"/>
                    <a:pt x="0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7"/>
                  </a:lnTo>
                  <a:close/>
                  <a:moveTo>
                    <a:pt x="2" y="19"/>
                  </a:moveTo>
                  <a:cubicBezTo>
                    <a:pt x="2" y="19"/>
                    <a:pt x="6" y="16"/>
                    <a:pt x="6" y="15"/>
                  </a:cubicBezTo>
                  <a:cubicBezTo>
                    <a:pt x="5" y="12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7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3" name="Freeform 102">
              <a:extLst>
                <a:ext uri="{FF2B5EF4-FFF2-40B4-BE49-F238E27FC236}">
                  <a16:creationId xmlns:a16="http://schemas.microsoft.com/office/drawing/2014/main" id="{6ACA0A26-99AD-1B75-402B-7160A913D4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7310" y="1816562"/>
              <a:ext cx="115619" cy="176649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4" name="Freeform 103">
              <a:extLst>
                <a:ext uri="{FF2B5EF4-FFF2-40B4-BE49-F238E27FC236}">
                  <a16:creationId xmlns:a16="http://schemas.microsoft.com/office/drawing/2014/main" id="{5C6C003E-5EBC-CEEA-942B-9D697A214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8557" y="2561018"/>
              <a:ext cx="301008" cy="304934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5" name="Freeform 104">
              <a:extLst>
                <a:ext uri="{FF2B5EF4-FFF2-40B4-BE49-F238E27FC236}">
                  <a16:creationId xmlns:a16="http://schemas.microsoft.com/office/drawing/2014/main" id="{87183E10-5D6B-C273-B4CC-47B760F681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26071" y="2466384"/>
              <a:ext cx="570120" cy="561497"/>
            </a:xfrm>
            <a:custGeom>
              <a:avLst/>
              <a:gdLst>
                <a:gd name="T0" fmla="*/ 82 w 89"/>
                <a:gd name="T1" fmla="*/ 74 h 83"/>
                <a:gd name="T2" fmla="*/ 89 w 89"/>
                <a:gd name="T3" fmla="*/ 71 h 83"/>
                <a:gd name="T4" fmla="*/ 87 w 89"/>
                <a:gd name="T5" fmla="*/ 66 h 83"/>
                <a:gd name="T6" fmla="*/ 82 w 89"/>
                <a:gd name="T7" fmla="*/ 61 h 83"/>
                <a:gd name="T8" fmla="*/ 80 w 89"/>
                <a:gd name="T9" fmla="*/ 54 h 83"/>
                <a:gd name="T10" fmla="*/ 84 w 89"/>
                <a:gd name="T11" fmla="*/ 47 h 83"/>
                <a:gd name="T12" fmla="*/ 79 w 89"/>
                <a:gd name="T13" fmla="*/ 43 h 83"/>
                <a:gd name="T14" fmla="*/ 76 w 89"/>
                <a:gd name="T15" fmla="*/ 36 h 83"/>
                <a:gd name="T16" fmla="*/ 76 w 89"/>
                <a:gd name="T17" fmla="*/ 33 h 83"/>
                <a:gd name="T18" fmla="*/ 79 w 89"/>
                <a:gd name="T19" fmla="*/ 28 h 83"/>
                <a:gd name="T20" fmla="*/ 82 w 89"/>
                <a:gd name="T21" fmla="*/ 24 h 83"/>
                <a:gd name="T22" fmla="*/ 82 w 89"/>
                <a:gd name="T23" fmla="*/ 19 h 83"/>
                <a:gd name="T24" fmla="*/ 78 w 89"/>
                <a:gd name="T25" fmla="*/ 15 h 83"/>
                <a:gd name="T26" fmla="*/ 71 w 89"/>
                <a:gd name="T27" fmla="*/ 11 h 83"/>
                <a:gd name="T28" fmla="*/ 63 w 89"/>
                <a:gd name="T29" fmla="*/ 9 h 83"/>
                <a:gd name="T30" fmla="*/ 54 w 89"/>
                <a:gd name="T31" fmla="*/ 9 h 83"/>
                <a:gd name="T32" fmla="*/ 49 w 89"/>
                <a:gd name="T33" fmla="*/ 11 h 83"/>
                <a:gd name="T34" fmla="*/ 45 w 89"/>
                <a:gd name="T35" fmla="*/ 13 h 83"/>
                <a:gd name="T36" fmla="*/ 42 w 89"/>
                <a:gd name="T37" fmla="*/ 17 h 83"/>
                <a:gd name="T38" fmla="*/ 29 w 89"/>
                <a:gd name="T39" fmla="*/ 15 h 83"/>
                <a:gd name="T40" fmla="*/ 26 w 89"/>
                <a:gd name="T41" fmla="*/ 13 h 83"/>
                <a:gd name="T42" fmla="*/ 21 w 89"/>
                <a:gd name="T43" fmla="*/ 7 h 83"/>
                <a:gd name="T44" fmla="*/ 19 w 89"/>
                <a:gd name="T45" fmla="*/ 3 h 83"/>
                <a:gd name="T46" fmla="*/ 14 w 89"/>
                <a:gd name="T47" fmla="*/ 3 h 83"/>
                <a:gd name="T48" fmla="*/ 9 w 89"/>
                <a:gd name="T49" fmla="*/ 5 h 83"/>
                <a:gd name="T50" fmla="*/ 5 w 89"/>
                <a:gd name="T51" fmla="*/ 1 h 83"/>
                <a:gd name="T52" fmla="*/ 3 w 89"/>
                <a:gd name="T53" fmla="*/ 2 h 83"/>
                <a:gd name="T54" fmla="*/ 1 w 89"/>
                <a:gd name="T55" fmla="*/ 6 h 83"/>
                <a:gd name="T56" fmla="*/ 3 w 89"/>
                <a:gd name="T57" fmla="*/ 14 h 83"/>
                <a:gd name="T58" fmla="*/ 3 w 89"/>
                <a:gd name="T59" fmla="*/ 19 h 83"/>
                <a:gd name="T60" fmla="*/ 7 w 89"/>
                <a:gd name="T61" fmla="*/ 23 h 83"/>
                <a:gd name="T62" fmla="*/ 11 w 89"/>
                <a:gd name="T63" fmla="*/ 25 h 83"/>
                <a:gd name="T64" fmla="*/ 7 w 89"/>
                <a:gd name="T65" fmla="*/ 28 h 83"/>
                <a:gd name="T66" fmla="*/ 10 w 89"/>
                <a:gd name="T67" fmla="*/ 36 h 83"/>
                <a:gd name="T68" fmla="*/ 16 w 89"/>
                <a:gd name="T69" fmla="*/ 41 h 83"/>
                <a:gd name="T70" fmla="*/ 20 w 89"/>
                <a:gd name="T71" fmla="*/ 49 h 83"/>
                <a:gd name="T72" fmla="*/ 23 w 89"/>
                <a:gd name="T73" fmla="*/ 53 h 83"/>
                <a:gd name="T74" fmla="*/ 28 w 89"/>
                <a:gd name="T75" fmla="*/ 54 h 83"/>
                <a:gd name="T76" fmla="*/ 31 w 89"/>
                <a:gd name="T77" fmla="*/ 60 h 83"/>
                <a:gd name="T78" fmla="*/ 33 w 89"/>
                <a:gd name="T79" fmla="*/ 65 h 83"/>
                <a:gd name="T80" fmla="*/ 37 w 89"/>
                <a:gd name="T81" fmla="*/ 70 h 83"/>
                <a:gd name="T82" fmla="*/ 41 w 89"/>
                <a:gd name="T83" fmla="*/ 73 h 83"/>
                <a:gd name="T84" fmla="*/ 45 w 89"/>
                <a:gd name="T85" fmla="*/ 74 h 83"/>
                <a:gd name="T86" fmla="*/ 57 w 89"/>
                <a:gd name="T87" fmla="*/ 71 h 83"/>
                <a:gd name="T88" fmla="*/ 69 w 89"/>
                <a:gd name="T89" fmla="*/ 81 h 83"/>
                <a:gd name="T90" fmla="*/ 77 w 89"/>
                <a:gd name="T91" fmla="*/ 82 h 83"/>
                <a:gd name="T92" fmla="*/ 3 w 89"/>
                <a:gd name="T93" fmla="*/ 9 h 83"/>
                <a:gd name="T94" fmla="*/ 8 w 89"/>
                <a:gd name="T95" fmla="*/ 15 h 83"/>
                <a:gd name="T96" fmla="*/ 5 w 89"/>
                <a:gd name="T97" fmla="*/ 15 h 83"/>
                <a:gd name="T98" fmla="*/ 4 w 89"/>
                <a:gd name="T9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3">
                  <a:moveTo>
                    <a:pt x="78" y="82"/>
                  </a:moveTo>
                  <a:cubicBezTo>
                    <a:pt x="79" y="78"/>
                    <a:pt x="79" y="78"/>
                    <a:pt x="79" y="78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3" y="17"/>
                    <a:pt x="43" y="16"/>
                    <a:pt x="41" y="16"/>
                  </a:cubicBezTo>
                  <a:cubicBezTo>
                    <a:pt x="40" y="16"/>
                    <a:pt x="37" y="18"/>
                    <a:pt x="36" y="18"/>
                  </a:cubicBezTo>
                  <a:cubicBezTo>
                    <a:pt x="35" y="18"/>
                    <a:pt x="30" y="16"/>
                    <a:pt x="29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8" y="13"/>
                    <a:pt x="27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5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1" y="9"/>
                    <a:pt x="21" y="7"/>
                  </a:cubicBezTo>
                  <a:cubicBezTo>
                    <a:pt x="21" y="7"/>
                    <a:pt x="20" y="6"/>
                    <a:pt x="20" y="6"/>
                  </a:cubicBezTo>
                  <a:cubicBezTo>
                    <a:pt x="19" y="5"/>
                    <a:pt x="19" y="5"/>
                    <a:pt x="18" y="4"/>
                  </a:cubicBezTo>
                  <a:cubicBezTo>
                    <a:pt x="19" y="3"/>
                    <a:pt x="17" y="3"/>
                    <a:pt x="19" y="3"/>
                  </a:cubicBezTo>
                  <a:cubicBezTo>
                    <a:pt x="19" y="3"/>
                    <a:pt x="18" y="2"/>
                    <a:pt x="18" y="1"/>
                  </a:cubicBezTo>
                  <a:cubicBezTo>
                    <a:pt x="17" y="0"/>
                    <a:pt x="18" y="1"/>
                    <a:pt x="16" y="1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5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6"/>
                    <a:pt x="1" y="5"/>
                    <a:pt x="1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3" y="17"/>
                    <a:pt x="3" y="17"/>
                  </a:cubicBezTo>
                  <a:cubicBezTo>
                    <a:pt x="4" y="18"/>
                    <a:pt x="2" y="19"/>
                    <a:pt x="3" y="19"/>
                  </a:cubicBezTo>
                  <a:cubicBezTo>
                    <a:pt x="4" y="19"/>
                    <a:pt x="3" y="20"/>
                    <a:pt x="4" y="21"/>
                  </a:cubicBezTo>
                  <a:cubicBezTo>
                    <a:pt x="5" y="21"/>
                    <a:pt x="4" y="22"/>
                    <a:pt x="5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1" y="23"/>
                    <a:pt x="12" y="24"/>
                    <a:pt x="11" y="25"/>
                  </a:cubicBezTo>
                  <a:cubicBezTo>
                    <a:pt x="10" y="25"/>
                    <a:pt x="8" y="24"/>
                    <a:pt x="9" y="25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9" y="29"/>
                    <a:pt x="7" y="27"/>
                    <a:pt x="7" y="28"/>
                  </a:cubicBezTo>
                  <a:cubicBezTo>
                    <a:pt x="8" y="30"/>
                    <a:pt x="6" y="30"/>
                    <a:pt x="7" y="30"/>
                  </a:cubicBezTo>
                  <a:cubicBezTo>
                    <a:pt x="8" y="31"/>
                    <a:pt x="7" y="32"/>
                    <a:pt x="8" y="32"/>
                  </a:cubicBezTo>
                  <a:cubicBezTo>
                    <a:pt x="9" y="33"/>
                    <a:pt x="9" y="36"/>
                    <a:pt x="10" y="36"/>
                  </a:cubicBezTo>
                  <a:cubicBezTo>
                    <a:pt x="12" y="36"/>
                    <a:pt x="14" y="38"/>
                    <a:pt x="14" y="39"/>
                  </a:cubicBezTo>
                  <a:cubicBezTo>
                    <a:pt x="14" y="40"/>
                    <a:pt x="12" y="40"/>
                    <a:pt x="14" y="40"/>
                  </a:cubicBezTo>
                  <a:cubicBezTo>
                    <a:pt x="15" y="40"/>
                    <a:pt x="16" y="40"/>
                    <a:pt x="16" y="41"/>
                  </a:cubicBezTo>
                  <a:cubicBezTo>
                    <a:pt x="17" y="42"/>
                    <a:pt x="17" y="42"/>
                    <a:pt x="18" y="43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7"/>
                    <a:pt x="19" y="48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2" y="52"/>
                    <a:pt x="23" y="53"/>
                  </a:cubicBezTo>
                  <a:cubicBezTo>
                    <a:pt x="23" y="53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5"/>
                    <a:pt x="26" y="55"/>
                    <a:pt x="28" y="54"/>
                  </a:cubicBezTo>
                  <a:cubicBezTo>
                    <a:pt x="28" y="55"/>
                    <a:pt x="29" y="57"/>
                    <a:pt x="30" y="57"/>
                  </a:cubicBezTo>
                  <a:cubicBezTo>
                    <a:pt x="30" y="58"/>
                    <a:pt x="30" y="59"/>
                    <a:pt x="30" y="60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3" y="63"/>
                    <a:pt x="33" y="63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4" y="65"/>
                    <a:pt x="35" y="65"/>
                  </a:cubicBezTo>
                  <a:cubicBezTo>
                    <a:pt x="35" y="66"/>
                    <a:pt x="35" y="67"/>
                    <a:pt x="35" y="67"/>
                  </a:cubicBezTo>
                  <a:cubicBezTo>
                    <a:pt x="35" y="68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5"/>
                    <a:pt x="44" y="74"/>
                    <a:pt x="45" y="74"/>
                  </a:cubicBezTo>
                  <a:cubicBezTo>
                    <a:pt x="46" y="75"/>
                    <a:pt x="47" y="76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1" y="73"/>
                    <a:pt x="54" y="72"/>
                    <a:pt x="57" y="71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1" y="77"/>
                    <a:pt x="60" y="79"/>
                    <a:pt x="63" y="80"/>
                  </a:cubicBezTo>
                  <a:cubicBezTo>
                    <a:pt x="64" y="81"/>
                    <a:pt x="66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1" y="81"/>
                    <a:pt x="73" y="81"/>
                    <a:pt x="75" y="81"/>
                  </a:cubicBezTo>
                  <a:cubicBezTo>
                    <a:pt x="75" y="81"/>
                    <a:pt x="76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8" y="83"/>
                    <a:pt x="78" y="82"/>
                  </a:cubicBezTo>
                  <a:close/>
                  <a:moveTo>
                    <a:pt x="3" y="9"/>
                  </a:moveTo>
                  <a:cubicBezTo>
                    <a:pt x="5" y="9"/>
                    <a:pt x="5" y="10"/>
                    <a:pt x="6" y="12"/>
                  </a:cubicBezTo>
                  <a:cubicBezTo>
                    <a:pt x="7" y="12"/>
                    <a:pt x="8" y="12"/>
                    <a:pt x="8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12" y="15"/>
                    <a:pt x="9" y="17"/>
                  </a:cubicBezTo>
                  <a:cubicBezTo>
                    <a:pt x="8" y="18"/>
                    <a:pt x="9" y="17"/>
                    <a:pt x="6" y="18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4" y="13"/>
                    <a:pt x="4" y="13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2" y="8"/>
                    <a:pt x="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6" name="Freeform 105">
              <a:extLst>
                <a:ext uri="{FF2B5EF4-FFF2-40B4-BE49-F238E27FC236}">
                  <a16:creationId xmlns:a16="http://schemas.microsoft.com/office/drawing/2014/main" id="{636A0A31-65F4-7DC5-8BD5-DCE0D1F0A9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1171" y="3702939"/>
              <a:ext cx="1333601" cy="601453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7" name="Freeform 106">
              <a:extLst>
                <a:ext uri="{FF2B5EF4-FFF2-40B4-BE49-F238E27FC236}">
                  <a16:creationId xmlns:a16="http://schemas.microsoft.com/office/drawing/2014/main" id="{C7B88973-A751-1D77-ACBF-D3251684A3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7724" y="2615696"/>
              <a:ext cx="851193" cy="1053595"/>
            </a:xfrm>
            <a:custGeom>
              <a:avLst/>
              <a:gdLst>
                <a:gd name="T0" fmla="*/ 113 w 133"/>
                <a:gd name="T1" fmla="*/ 129 h 156"/>
                <a:gd name="T2" fmla="*/ 111 w 133"/>
                <a:gd name="T3" fmla="*/ 137 h 156"/>
                <a:gd name="T4" fmla="*/ 117 w 133"/>
                <a:gd name="T5" fmla="*/ 155 h 156"/>
                <a:gd name="T6" fmla="*/ 1 w 133"/>
                <a:gd name="T7" fmla="*/ 71 h 156"/>
                <a:gd name="T8" fmla="*/ 9 w 133"/>
                <a:gd name="T9" fmla="*/ 74 h 156"/>
                <a:gd name="T10" fmla="*/ 3 w 133"/>
                <a:gd name="T11" fmla="*/ 76 h 156"/>
                <a:gd name="T12" fmla="*/ 17 w 133"/>
                <a:gd name="T13" fmla="*/ 80 h 156"/>
                <a:gd name="T14" fmla="*/ 19 w 133"/>
                <a:gd name="T15" fmla="*/ 77 h 156"/>
                <a:gd name="T16" fmla="*/ 19 w 133"/>
                <a:gd name="T17" fmla="*/ 82 h 156"/>
                <a:gd name="T18" fmla="*/ 20 w 133"/>
                <a:gd name="T19" fmla="*/ 92 h 156"/>
                <a:gd name="T20" fmla="*/ 22 w 133"/>
                <a:gd name="T21" fmla="*/ 103 h 156"/>
                <a:gd name="T22" fmla="*/ 29 w 133"/>
                <a:gd name="T23" fmla="*/ 128 h 156"/>
                <a:gd name="T24" fmla="*/ 36 w 133"/>
                <a:gd name="T25" fmla="*/ 140 h 156"/>
                <a:gd name="T26" fmla="*/ 46 w 133"/>
                <a:gd name="T27" fmla="*/ 145 h 156"/>
                <a:gd name="T28" fmla="*/ 52 w 133"/>
                <a:gd name="T29" fmla="*/ 130 h 156"/>
                <a:gd name="T30" fmla="*/ 53 w 133"/>
                <a:gd name="T31" fmla="*/ 114 h 156"/>
                <a:gd name="T32" fmla="*/ 58 w 133"/>
                <a:gd name="T33" fmla="*/ 107 h 156"/>
                <a:gd name="T34" fmla="*/ 68 w 133"/>
                <a:gd name="T35" fmla="*/ 100 h 156"/>
                <a:gd name="T36" fmla="*/ 75 w 133"/>
                <a:gd name="T37" fmla="*/ 94 h 156"/>
                <a:gd name="T38" fmla="*/ 82 w 133"/>
                <a:gd name="T39" fmla="*/ 89 h 156"/>
                <a:gd name="T40" fmla="*/ 89 w 133"/>
                <a:gd name="T41" fmla="*/ 81 h 156"/>
                <a:gd name="T42" fmla="*/ 93 w 133"/>
                <a:gd name="T43" fmla="*/ 77 h 156"/>
                <a:gd name="T44" fmla="*/ 89 w 133"/>
                <a:gd name="T45" fmla="*/ 66 h 156"/>
                <a:gd name="T46" fmla="*/ 93 w 133"/>
                <a:gd name="T47" fmla="*/ 58 h 156"/>
                <a:gd name="T48" fmla="*/ 99 w 133"/>
                <a:gd name="T49" fmla="*/ 57 h 156"/>
                <a:gd name="T50" fmla="*/ 106 w 133"/>
                <a:gd name="T51" fmla="*/ 63 h 156"/>
                <a:gd name="T52" fmla="*/ 108 w 133"/>
                <a:gd name="T53" fmla="*/ 68 h 156"/>
                <a:gd name="T54" fmla="*/ 110 w 133"/>
                <a:gd name="T55" fmla="*/ 72 h 156"/>
                <a:gd name="T56" fmla="*/ 114 w 133"/>
                <a:gd name="T57" fmla="*/ 80 h 156"/>
                <a:gd name="T58" fmla="*/ 116 w 133"/>
                <a:gd name="T59" fmla="*/ 73 h 156"/>
                <a:gd name="T60" fmla="*/ 121 w 133"/>
                <a:gd name="T61" fmla="*/ 64 h 156"/>
                <a:gd name="T62" fmla="*/ 126 w 133"/>
                <a:gd name="T63" fmla="*/ 59 h 156"/>
                <a:gd name="T64" fmla="*/ 133 w 133"/>
                <a:gd name="T65" fmla="*/ 52 h 156"/>
                <a:gd name="T66" fmla="*/ 129 w 133"/>
                <a:gd name="T67" fmla="*/ 46 h 156"/>
                <a:gd name="T68" fmla="*/ 123 w 133"/>
                <a:gd name="T69" fmla="*/ 42 h 156"/>
                <a:gd name="T70" fmla="*/ 114 w 133"/>
                <a:gd name="T71" fmla="*/ 43 h 156"/>
                <a:gd name="T72" fmla="*/ 108 w 133"/>
                <a:gd name="T73" fmla="*/ 51 h 156"/>
                <a:gd name="T74" fmla="*/ 96 w 133"/>
                <a:gd name="T75" fmla="*/ 49 h 156"/>
                <a:gd name="T76" fmla="*/ 90 w 133"/>
                <a:gd name="T77" fmla="*/ 47 h 156"/>
                <a:gd name="T78" fmla="*/ 91 w 133"/>
                <a:gd name="T79" fmla="*/ 53 h 156"/>
                <a:gd name="T80" fmla="*/ 79 w 133"/>
                <a:gd name="T81" fmla="*/ 52 h 156"/>
                <a:gd name="T82" fmla="*/ 68 w 133"/>
                <a:gd name="T83" fmla="*/ 47 h 156"/>
                <a:gd name="T84" fmla="*/ 57 w 133"/>
                <a:gd name="T85" fmla="*/ 42 h 156"/>
                <a:gd name="T86" fmla="*/ 56 w 133"/>
                <a:gd name="T87" fmla="*/ 33 h 156"/>
                <a:gd name="T88" fmla="*/ 47 w 133"/>
                <a:gd name="T89" fmla="*/ 27 h 156"/>
                <a:gd name="T90" fmla="*/ 48 w 133"/>
                <a:gd name="T91" fmla="*/ 21 h 156"/>
                <a:gd name="T92" fmla="*/ 44 w 133"/>
                <a:gd name="T93" fmla="*/ 13 h 156"/>
                <a:gd name="T94" fmla="*/ 49 w 133"/>
                <a:gd name="T95" fmla="*/ 6 h 156"/>
                <a:gd name="T96" fmla="*/ 45 w 133"/>
                <a:gd name="T97" fmla="*/ 0 h 156"/>
                <a:gd name="T98" fmla="*/ 36 w 133"/>
                <a:gd name="T99" fmla="*/ 4 h 156"/>
                <a:gd name="T100" fmla="*/ 26 w 133"/>
                <a:gd name="T101" fmla="*/ 10 h 156"/>
                <a:gd name="T102" fmla="*/ 20 w 133"/>
                <a:gd name="T103" fmla="*/ 13 h 156"/>
                <a:gd name="T104" fmla="*/ 24 w 133"/>
                <a:gd name="T105" fmla="*/ 22 h 156"/>
                <a:gd name="T106" fmla="*/ 23 w 133"/>
                <a:gd name="T107" fmla="*/ 33 h 156"/>
                <a:gd name="T108" fmla="*/ 15 w 133"/>
                <a:gd name="T109" fmla="*/ 41 h 156"/>
                <a:gd name="T110" fmla="*/ 7 w 133"/>
                <a:gd name="T111" fmla="*/ 48 h 156"/>
                <a:gd name="T112" fmla="*/ 6 w 133"/>
                <a:gd name="T113" fmla="*/ 55 h 156"/>
                <a:gd name="T114" fmla="*/ 7 w 133"/>
                <a:gd name="T115" fmla="*/ 64 h 156"/>
                <a:gd name="T116" fmla="*/ 113 w 133"/>
                <a:gd name="T117" fmla="*/ 12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56">
                  <a:moveTo>
                    <a:pt x="113" y="125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113" y="126"/>
                    <a:pt x="114" y="125"/>
                    <a:pt x="113" y="125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8"/>
                    <a:pt x="113" y="129"/>
                  </a:cubicBezTo>
                  <a:cubicBezTo>
                    <a:pt x="114" y="129"/>
                    <a:pt x="113" y="127"/>
                    <a:pt x="113" y="127"/>
                  </a:cubicBezTo>
                  <a:close/>
                  <a:moveTo>
                    <a:pt x="112" y="130"/>
                  </a:moveTo>
                  <a:cubicBezTo>
                    <a:pt x="112" y="130"/>
                    <a:pt x="112" y="131"/>
                    <a:pt x="113" y="131"/>
                  </a:cubicBezTo>
                  <a:cubicBezTo>
                    <a:pt x="113" y="131"/>
                    <a:pt x="113" y="130"/>
                    <a:pt x="112" y="130"/>
                  </a:cubicBezTo>
                  <a:close/>
                  <a:moveTo>
                    <a:pt x="111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2" y="137"/>
                    <a:pt x="112" y="137"/>
                    <a:pt x="111" y="137"/>
                  </a:cubicBezTo>
                  <a:close/>
                  <a:moveTo>
                    <a:pt x="116" y="155"/>
                  </a:moveTo>
                  <a:cubicBezTo>
                    <a:pt x="116" y="155"/>
                    <a:pt x="116" y="155"/>
                    <a:pt x="116" y="155"/>
                  </a:cubicBezTo>
                  <a:cubicBezTo>
                    <a:pt x="117" y="156"/>
                    <a:pt x="117" y="155"/>
                    <a:pt x="117" y="155"/>
                  </a:cubicBezTo>
                  <a:cubicBezTo>
                    <a:pt x="117" y="155"/>
                    <a:pt x="116" y="155"/>
                    <a:pt x="116" y="155"/>
                  </a:cubicBezTo>
                  <a:close/>
                  <a:moveTo>
                    <a:pt x="0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ubicBezTo>
                    <a:pt x="1" y="69"/>
                    <a:pt x="1" y="70"/>
                    <a:pt x="1" y="71"/>
                  </a:cubicBezTo>
                  <a:cubicBezTo>
                    <a:pt x="2" y="72"/>
                    <a:pt x="6" y="74"/>
                    <a:pt x="9" y="73"/>
                  </a:cubicBezTo>
                  <a:cubicBezTo>
                    <a:pt x="10" y="72"/>
                    <a:pt x="10" y="71"/>
                    <a:pt x="11" y="70"/>
                  </a:cubicBezTo>
                  <a:cubicBezTo>
                    <a:pt x="11" y="70"/>
                    <a:pt x="11" y="71"/>
                    <a:pt x="12" y="70"/>
                  </a:cubicBezTo>
                  <a:cubicBezTo>
                    <a:pt x="11" y="71"/>
                    <a:pt x="11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8" y="74"/>
                    <a:pt x="9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6"/>
                    <a:pt x="4" y="76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3" y="77"/>
                    <a:pt x="4" y="78"/>
                    <a:pt x="4" y="78"/>
                  </a:cubicBezTo>
                  <a:cubicBezTo>
                    <a:pt x="6" y="81"/>
                    <a:pt x="8" y="82"/>
                    <a:pt x="10" y="85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12" y="85"/>
                    <a:pt x="12" y="84"/>
                    <a:pt x="13" y="84"/>
                  </a:cubicBezTo>
                  <a:cubicBezTo>
                    <a:pt x="15" y="83"/>
                    <a:pt x="17" y="82"/>
                    <a:pt x="17" y="80"/>
                  </a:cubicBezTo>
                  <a:cubicBezTo>
                    <a:pt x="18" y="78"/>
                    <a:pt x="17" y="77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7"/>
                    <a:pt x="19" y="77"/>
                  </a:cubicBezTo>
                  <a:cubicBezTo>
                    <a:pt x="19" y="77"/>
                    <a:pt x="19" y="77"/>
                    <a:pt x="19" y="78"/>
                  </a:cubicBezTo>
                  <a:cubicBezTo>
                    <a:pt x="20" y="79"/>
                    <a:pt x="20" y="80"/>
                    <a:pt x="19" y="79"/>
                  </a:cubicBezTo>
                  <a:cubicBezTo>
                    <a:pt x="19" y="79"/>
                    <a:pt x="20" y="80"/>
                    <a:pt x="19" y="80"/>
                  </a:cubicBezTo>
                  <a:cubicBezTo>
                    <a:pt x="19" y="80"/>
                    <a:pt x="19" y="81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1" y="82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18" y="89"/>
                    <a:pt x="18" y="90"/>
                  </a:cubicBezTo>
                  <a:cubicBezTo>
                    <a:pt x="18" y="90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3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100"/>
                    <a:pt x="21" y="100"/>
                  </a:cubicBezTo>
                  <a:cubicBezTo>
                    <a:pt x="21" y="100"/>
                    <a:pt x="21" y="101"/>
                    <a:pt x="21" y="101"/>
                  </a:cubicBezTo>
                  <a:cubicBezTo>
                    <a:pt x="21" y="102"/>
                    <a:pt x="22" y="103"/>
                    <a:pt x="22" y="103"/>
                  </a:cubicBezTo>
                  <a:cubicBezTo>
                    <a:pt x="22" y="105"/>
                    <a:pt x="22" y="106"/>
                    <a:pt x="22" y="107"/>
                  </a:cubicBezTo>
                  <a:cubicBezTo>
                    <a:pt x="23" y="111"/>
                    <a:pt x="25" y="114"/>
                    <a:pt x="26" y="117"/>
                  </a:cubicBezTo>
                  <a:cubicBezTo>
                    <a:pt x="27" y="120"/>
                    <a:pt x="27" y="121"/>
                    <a:pt x="27" y="124"/>
                  </a:cubicBezTo>
                  <a:cubicBezTo>
                    <a:pt x="27" y="125"/>
                    <a:pt x="28" y="126"/>
                    <a:pt x="28" y="126"/>
                  </a:cubicBezTo>
                  <a:cubicBezTo>
                    <a:pt x="29" y="127"/>
                    <a:pt x="28" y="127"/>
                    <a:pt x="29" y="128"/>
                  </a:cubicBezTo>
                  <a:cubicBezTo>
                    <a:pt x="29" y="129"/>
                    <a:pt x="30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2"/>
                    <a:pt x="32" y="133"/>
                    <a:pt x="33" y="134"/>
                  </a:cubicBezTo>
                  <a:cubicBezTo>
                    <a:pt x="33" y="135"/>
                    <a:pt x="33" y="136"/>
                    <a:pt x="33" y="137"/>
                  </a:cubicBezTo>
                  <a:cubicBezTo>
                    <a:pt x="34" y="138"/>
                    <a:pt x="36" y="139"/>
                    <a:pt x="36" y="140"/>
                  </a:cubicBezTo>
                  <a:cubicBezTo>
                    <a:pt x="36" y="141"/>
                    <a:pt x="35" y="141"/>
                    <a:pt x="35" y="141"/>
                  </a:cubicBezTo>
                  <a:cubicBezTo>
                    <a:pt x="36" y="144"/>
                    <a:pt x="38" y="147"/>
                    <a:pt x="40" y="149"/>
                  </a:cubicBezTo>
                  <a:cubicBezTo>
                    <a:pt x="41" y="149"/>
                    <a:pt x="41" y="149"/>
                    <a:pt x="42" y="149"/>
                  </a:cubicBezTo>
                  <a:cubicBezTo>
                    <a:pt x="43" y="148"/>
                    <a:pt x="43" y="146"/>
                    <a:pt x="44" y="146"/>
                  </a:cubicBezTo>
                  <a:cubicBezTo>
                    <a:pt x="45" y="145"/>
                    <a:pt x="46" y="145"/>
                    <a:pt x="46" y="145"/>
                  </a:cubicBezTo>
                  <a:cubicBezTo>
                    <a:pt x="46" y="145"/>
                    <a:pt x="46" y="144"/>
                    <a:pt x="46" y="144"/>
                  </a:cubicBezTo>
                  <a:cubicBezTo>
                    <a:pt x="46" y="144"/>
                    <a:pt x="49" y="140"/>
                    <a:pt x="49" y="140"/>
                  </a:cubicBezTo>
                  <a:cubicBezTo>
                    <a:pt x="49" y="140"/>
                    <a:pt x="51" y="140"/>
                    <a:pt x="51" y="139"/>
                  </a:cubicBezTo>
                  <a:cubicBezTo>
                    <a:pt x="51" y="137"/>
                    <a:pt x="50" y="134"/>
                    <a:pt x="50" y="132"/>
                  </a:cubicBezTo>
                  <a:cubicBezTo>
                    <a:pt x="51" y="131"/>
                    <a:pt x="52" y="131"/>
                    <a:pt x="52" y="130"/>
                  </a:cubicBezTo>
                  <a:cubicBezTo>
                    <a:pt x="53" y="129"/>
                    <a:pt x="52" y="129"/>
                    <a:pt x="52" y="128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26"/>
                    <a:pt x="53" y="125"/>
                    <a:pt x="52" y="124"/>
                  </a:cubicBezTo>
                  <a:cubicBezTo>
                    <a:pt x="52" y="122"/>
                    <a:pt x="52" y="120"/>
                    <a:pt x="52" y="117"/>
                  </a:cubicBezTo>
                  <a:cubicBezTo>
                    <a:pt x="52" y="116"/>
                    <a:pt x="53" y="115"/>
                    <a:pt x="53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3" y="113"/>
                    <a:pt x="52" y="112"/>
                    <a:pt x="52" y="111"/>
                  </a:cubicBezTo>
                  <a:cubicBezTo>
                    <a:pt x="52" y="111"/>
                    <a:pt x="53" y="110"/>
                    <a:pt x="53" y="110"/>
                  </a:cubicBezTo>
                  <a:cubicBezTo>
                    <a:pt x="55" y="109"/>
                    <a:pt x="55" y="110"/>
                    <a:pt x="56" y="109"/>
                  </a:cubicBezTo>
                  <a:cubicBezTo>
                    <a:pt x="57" y="109"/>
                    <a:pt x="57" y="108"/>
                    <a:pt x="58" y="107"/>
                  </a:cubicBezTo>
                  <a:cubicBezTo>
                    <a:pt x="59" y="107"/>
                    <a:pt x="60" y="107"/>
                    <a:pt x="61" y="107"/>
                  </a:cubicBezTo>
                  <a:cubicBezTo>
                    <a:pt x="62" y="106"/>
                    <a:pt x="62" y="103"/>
                    <a:pt x="63" y="102"/>
                  </a:cubicBezTo>
                  <a:cubicBezTo>
                    <a:pt x="64" y="101"/>
                    <a:pt x="66" y="102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8" y="100"/>
                    <a:pt x="68" y="100"/>
                  </a:cubicBezTo>
                  <a:cubicBezTo>
                    <a:pt x="69" y="99"/>
                    <a:pt x="70" y="100"/>
                    <a:pt x="71" y="99"/>
                  </a:cubicBezTo>
                  <a:cubicBezTo>
                    <a:pt x="72" y="99"/>
                    <a:pt x="71" y="98"/>
                    <a:pt x="72" y="97"/>
                  </a:cubicBezTo>
                  <a:cubicBezTo>
                    <a:pt x="72" y="97"/>
                    <a:pt x="73" y="96"/>
                    <a:pt x="74" y="96"/>
                  </a:cubicBezTo>
                  <a:cubicBezTo>
                    <a:pt x="74" y="95"/>
                    <a:pt x="74" y="95"/>
                    <a:pt x="74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7" y="92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0"/>
                    <a:pt x="79" y="91"/>
                    <a:pt x="80" y="91"/>
                  </a:cubicBezTo>
                  <a:cubicBezTo>
                    <a:pt x="80" y="90"/>
                    <a:pt x="81" y="89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5" y="86"/>
                    <a:pt x="85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7" y="82"/>
                    <a:pt x="86" y="81"/>
                    <a:pt x="87" y="81"/>
                  </a:cubicBezTo>
                  <a:cubicBezTo>
                    <a:pt x="87" y="80"/>
                    <a:pt x="88" y="81"/>
                    <a:pt x="89" y="81"/>
                  </a:cubicBezTo>
                  <a:cubicBezTo>
                    <a:pt x="89" y="80"/>
                    <a:pt x="90" y="79"/>
                    <a:pt x="90" y="79"/>
                  </a:cubicBezTo>
                  <a:cubicBezTo>
                    <a:pt x="90" y="79"/>
                    <a:pt x="90" y="80"/>
                    <a:pt x="90" y="80"/>
                  </a:cubicBezTo>
                  <a:cubicBezTo>
                    <a:pt x="91" y="80"/>
                    <a:pt x="91" y="80"/>
                    <a:pt x="92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6"/>
                    <a:pt x="108" y="68"/>
                    <a:pt x="108" y="68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0" y="67"/>
                  </a:lnTo>
                  <a:close/>
                  <a:moveTo>
                    <a:pt x="113" y="121"/>
                  </a:moveTo>
                  <a:cubicBezTo>
                    <a:pt x="113" y="121"/>
                    <a:pt x="113" y="122"/>
                    <a:pt x="113" y="122"/>
                  </a:cubicBezTo>
                  <a:cubicBezTo>
                    <a:pt x="113" y="122"/>
                    <a:pt x="114" y="121"/>
                    <a:pt x="113" y="1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8" name="Freeform 107">
              <a:extLst>
                <a:ext uri="{FF2B5EF4-FFF2-40B4-BE49-F238E27FC236}">
                  <a16:creationId xmlns:a16="http://schemas.microsoft.com/office/drawing/2014/main" id="{6D649E65-F1AE-A812-2AE6-12A1DF7A0D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0618" y="1282404"/>
              <a:ext cx="301008" cy="155620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39" name="Freeform 108">
              <a:extLst>
                <a:ext uri="{FF2B5EF4-FFF2-40B4-BE49-F238E27FC236}">
                  <a16:creationId xmlns:a16="http://schemas.microsoft.com/office/drawing/2014/main" id="{5A130186-CC44-F838-9498-D5AD7E7E8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2752" y="2106774"/>
              <a:ext cx="211303" cy="143003"/>
            </a:xfrm>
            <a:custGeom>
              <a:avLst/>
              <a:gdLst>
                <a:gd name="T0" fmla="*/ 14 w 33"/>
                <a:gd name="T1" fmla="*/ 21 h 21"/>
                <a:gd name="T2" fmla="*/ 11 w 33"/>
                <a:gd name="T3" fmla="*/ 20 h 21"/>
                <a:gd name="T4" fmla="*/ 7 w 33"/>
                <a:gd name="T5" fmla="*/ 18 h 21"/>
                <a:gd name="T6" fmla="*/ 4 w 33"/>
                <a:gd name="T7" fmla="*/ 14 h 21"/>
                <a:gd name="T8" fmla="*/ 1 w 33"/>
                <a:gd name="T9" fmla="*/ 12 h 21"/>
                <a:gd name="T10" fmla="*/ 1 w 33"/>
                <a:gd name="T11" fmla="*/ 10 h 21"/>
                <a:gd name="T12" fmla="*/ 0 w 33"/>
                <a:gd name="T13" fmla="*/ 8 h 21"/>
                <a:gd name="T14" fmla="*/ 2 w 33"/>
                <a:gd name="T15" fmla="*/ 7 h 21"/>
                <a:gd name="T16" fmla="*/ 3 w 33"/>
                <a:gd name="T17" fmla="*/ 4 h 21"/>
                <a:gd name="T18" fmla="*/ 4 w 33"/>
                <a:gd name="T19" fmla="*/ 3 h 21"/>
                <a:gd name="T20" fmla="*/ 7 w 33"/>
                <a:gd name="T21" fmla="*/ 4 h 21"/>
                <a:gd name="T22" fmla="*/ 11 w 33"/>
                <a:gd name="T23" fmla="*/ 4 h 21"/>
                <a:gd name="T24" fmla="*/ 14 w 33"/>
                <a:gd name="T25" fmla="*/ 5 h 21"/>
                <a:gd name="T26" fmla="*/ 13 w 33"/>
                <a:gd name="T27" fmla="*/ 3 h 21"/>
                <a:gd name="T28" fmla="*/ 16 w 33"/>
                <a:gd name="T29" fmla="*/ 3 h 21"/>
                <a:gd name="T30" fmla="*/ 19 w 33"/>
                <a:gd name="T31" fmla="*/ 2 h 21"/>
                <a:gd name="T32" fmla="*/ 21 w 33"/>
                <a:gd name="T33" fmla="*/ 3 h 21"/>
                <a:gd name="T34" fmla="*/ 23 w 33"/>
                <a:gd name="T35" fmla="*/ 2 h 21"/>
                <a:gd name="T36" fmla="*/ 27 w 33"/>
                <a:gd name="T37" fmla="*/ 1 h 21"/>
                <a:gd name="T38" fmla="*/ 30 w 33"/>
                <a:gd name="T39" fmla="*/ 1 h 21"/>
                <a:gd name="T40" fmla="*/ 33 w 33"/>
                <a:gd name="T41" fmla="*/ 2 h 21"/>
                <a:gd name="T42" fmla="*/ 32 w 33"/>
                <a:gd name="T43" fmla="*/ 6 h 21"/>
                <a:gd name="T44" fmla="*/ 29 w 33"/>
                <a:gd name="T45" fmla="*/ 8 h 21"/>
                <a:gd name="T46" fmla="*/ 27 w 33"/>
                <a:gd name="T47" fmla="*/ 16 h 21"/>
                <a:gd name="T48" fmla="*/ 24 w 33"/>
                <a:gd name="T49" fmla="*/ 18 h 21"/>
                <a:gd name="T50" fmla="*/ 23 w 33"/>
                <a:gd name="T51" fmla="*/ 18 h 21"/>
                <a:gd name="T52" fmla="*/ 20 w 33"/>
                <a:gd name="T53" fmla="*/ 18 h 21"/>
                <a:gd name="T54" fmla="*/ 17 w 33"/>
                <a:gd name="T55" fmla="*/ 19 h 21"/>
                <a:gd name="T56" fmla="*/ 15 w 33"/>
                <a:gd name="T57" fmla="*/ 21 h 21"/>
                <a:gd name="T58" fmla="*/ 14 w 33"/>
                <a:gd name="T5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21">
                  <a:moveTo>
                    <a:pt x="14" y="21"/>
                  </a:moveTo>
                  <a:cubicBezTo>
                    <a:pt x="14" y="21"/>
                    <a:pt x="12" y="21"/>
                    <a:pt x="11" y="20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5" y="17"/>
                    <a:pt x="4" y="16"/>
                    <a:pt x="4" y="14"/>
                  </a:cubicBezTo>
                  <a:cubicBezTo>
                    <a:pt x="4" y="13"/>
                    <a:pt x="1" y="12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8"/>
                    <a:pt x="3" y="4"/>
                    <a:pt x="3" y="4"/>
                  </a:cubicBezTo>
                  <a:cubicBezTo>
                    <a:pt x="3" y="4"/>
                    <a:pt x="2" y="2"/>
                    <a:pt x="4" y="3"/>
                  </a:cubicBezTo>
                  <a:cubicBezTo>
                    <a:pt x="4" y="3"/>
                    <a:pt x="6" y="4"/>
                    <a:pt x="7" y="4"/>
                  </a:cubicBezTo>
                  <a:cubicBezTo>
                    <a:pt x="8" y="4"/>
                    <a:pt x="8" y="4"/>
                    <a:pt x="11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6" y="3"/>
                  </a:cubicBezTo>
                  <a:cubicBezTo>
                    <a:pt x="18" y="2"/>
                    <a:pt x="18" y="1"/>
                    <a:pt x="19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2"/>
                    <a:pt x="23" y="2"/>
                  </a:cubicBezTo>
                  <a:cubicBezTo>
                    <a:pt x="25" y="1"/>
                    <a:pt x="25" y="1"/>
                    <a:pt x="27" y="1"/>
                  </a:cubicBezTo>
                  <a:cubicBezTo>
                    <a:pt x="29" y="1"/>
                    <a:pt x="29" y="0"/>
                    <a:pt x="30" y="1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2"/>
                    <a:pt x="32" y="5"/>
                    <a:pt x="32" y="6"/>
                  </a:cubicBezTo>
                  <a:cubicBezTo>
                    <a:pt x="32" y="7"/>
                    <a:pt x="31" y="7"/>
                    <a:pt x="29" y="8"/>
                  </a:cubicBezTo>
                  <a:cubicBezTo>
                    <a:pt x="27" y="10"/>
                    <a:pt x="29" y="13"/>
                    <a:pt x="27" y="16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9" y="18"/>
                    <a:pt x="17" y="18"/>
                    <a:pt x="17" y="19"/>
                  </a:cubicBezTo>
                  <a:cubicBezTo>
                    <a:pt x="16" y="20"/>
                    <a:pt x="15" y="21"/>
                    <a:pt x="15" y="21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pic>
          <p:nvPicPr>
            <p:cNvPr id="4640" name="Picture 4639">
              <a:extLst>
                <a:ext uri="{FF2B5EF4-FFF2-40B4-BE49-F238E27FC236}">
                  <a16:creationId xmlns:a16="http://schemas.microsoft.com/office/drawing/2014/main" id="{1B119B6E-D901-68A8-7DC6-4F779DC4B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3349" y="3107793"/>
              <a:ext cx="31895" cy="27339"/>
            </a:xfrm>
            <a:prstGeom prst="rect">
              <a:avLst/>
            </a:prstGeom>
            <a:grpFill/>
            <a:ln w="0">
              <a:solidFill>
                <a:srgbClr val="FFFFFF">
                  <a:lumMod val="85000"/>
                </a:srgbClr>
              </a:solidFill>
            </a:ln>
          </p:spPr>
        </p:pic>
        <p:sp>
          <p:nvSpPr>
            <p:cNvPr id="4641" name="Freeform 110">
              <a:extLst>
                <a:ext uri="{FF2B5EF4-FFF2-40B4-BE49-F238E27FC236}">
                  <a16:creationId xmlns:a16="http://schemas.microsoft.com/office/drawing/2014/main" id="{4A0D5037-8D5F-2F09-D921-60B504DA9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956" y="3339121"/>
              <a:ext cx="179408" cy="107253"/>
            </a:xfrm>
            <a:custGeom>
              <a:avLst/>
              <a:gdLst>
                <a:gd name="T0" fmla="*/ 28 w 28"/>
                <a:gd name="T1" fmla="*/ 7 h 16"/>
                <a:gd name="T2" fmla="*/ 27 w 28"/>
                <a:gd name="T3" fmla="*/ 5 h 16"/>
                <a:gd name="T4" fmla="*/ 24 w 28"/>
                <a:gd name="T5" fmla="*/ 4 h 16"/>
                <a:gd name="T6" fmla="*/ 23 w 28"/>
                <a:gd name="T7" fmla="*/ 2 h 16"/>
                <a:gd name="T8" fmla="*/ 22 w 28"/>
                <a:gd name="T9" fmla="*/ 2 h 16"/>
                <a:gd name="T10" fmla="*/ 22 w 28"/>
                <a:gd name="T11" fmla="*/ 1 h 16"/>
                <a:gd name="T12" fmla="*/ 17 w 28"/>
                <a:gd name="T13" fmla="*/ 1 h 16"/>
                <a:gd name="T14" fmla="*/ 16 w 28"/>
                <a:gd name="T15" fmla="*/ 0 h 16"/>
                <a:gd name="T16" fmla="*/ 16 w 28"/>
                <a:gd name="T17" fmla="*/ 1 h 16"/>
                <a:gd name="T18" fmla="*/ 11 w 28"/>
                <a:gd name="T19" fmla="*/ 1 h 16"/>
                <a:gd name="T20" fmla="*/ 11 w 28"/>
                <a:gd name="T21" fmla="*/ 2 h 16"/>
                <a:gd name="T22" fmla="*/ 4 w 28"/>
                <a:gd name="T23" fmla="*/ 2 h 16"/>
                <a:gd name="T24" fmla="*/ 3 w 28"/>
                <a:gd name="T25" fmla="*/ 3 h 16"/>
                <a:gd name="T26" fmla="*/ 1 w 28"/>
                <a:gd name="T27" fmla="*/ 5 h 16"/>
                <a:gd name="T28" fmla="*/ 0 w 28"/>
                <a:gd name="T29" fmla="*/ 8 h 16"/>
                <a:gd name="T30" fmla="*/ 4 w 28"/>
                <a:gd name="T31" fmla="*/ 9 h 16"/>
                <a:gd name="T32" fmla="*/ 7 w 28"/>
                <a:gd name="T33" fmla="*/ 10 h 16"/>
                <a:gd name="T34" fmla="*/ 9 w 28"/>
                <a:gd name="T35" fmla="*/ 11 h 16"/>
                <a:gd name="T36" fmla="*/ 9 w 28"/>
                <a:gd name="T37" fmla="*/ 14 h 16"/>
                <a:gd name="T38" fmla="*/ 10 w 28"/>
                <a:gd name="T39" fmla="*/ 14 h 16"/>
                <a:gd name="T40" fmla="*/ 9 w 28"/>
                <a:gd name="T41" fmla="*/ 15 h 16"/>
                <a:gd name="T42" fmla="*/ 11 w 28"/>
                <a:gd name="T43" fmla="*/ 15 h 16"/>
                <a:gd name="T44" fmla="*/ 11 w 28"/>
                <a:gd name="T45" fmla="*/ 11 h 16"/>
                <a:gd name="T46" fmla="*/ 15 w 28"/>
                <a:gd name="T47" fmla="*/ 10 h 16"/>
                <a:gd name="T48" fmla="*/ 17 w 28"/>
                <a:gd name="T49" fmla="*/ 10 h 16"/>
                <a:gd name="T50" fmla="*/ 20 w 28"/>
                <a:gd name="T51" fmla="*/ 10 h 16"/>
                <a:gd name="T52" fmla="*/ 23 w 28"/>
                <a:gd name="T53" fmla="*/ 9 h 16"/>
                <a:gd name="T54" fmla="*/ 25 w 28"/>
                <a:gd name="T55" fmla="*/ 7 h 16"/>
                <a:gd name="T56" fmla="*/ 28 w 28"/>
                <a:gd name="T5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16">
                  <a:moveTo>
                    <a:pt x="28" y="7"/>
                  </a:moveTo>
                  <a:cubicBezTo>
                    <a:pt x="27" y="5"/>
                    <a:pt x="28" y="6"/>
                    <a:pt x="27" y="5"/>
                  </a:cubicBezTo>
                  <a:cubicBezTo>
                    <a:pt x="27" y="5"/>
                    <a:pt x="25" y="5"/>
                    <a:pt x="24" y="4"/>
                  </a:cubicBezTo>
                  <a:cubicBezTo>
                    <a:pt x="24" y="4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3" y="8"/>
                    <a:pt x="4" y="9"/>
                  </a:cubicBezTo>
                  <a:cubicBezTo>
                    <a:pt x="5" y="10"/>
                    <a:pt x="5" y="10"/>
                    <a:pt x="7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11" y="16"/>
                    <a:pt x="11" y="15"/>
                  </a:cubicBezTo>
                  <a:cubicBezTo>
                    <a:pt x="12" y="14"/>
                    <a:pt x="11" y="11"/>
                    <a:pt x="11" y="11"/>
                  </a:cubicBezTo>
                  <a:cubicBezTo>
                    <a:pt x="11" y="11"/>
                    <a:pt x="13" y="10"/>
                    <a:pt x="15" y="10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1" y="10"/>
                    <a:pt x="23" y="9"/>
                    <a:pt x="23" y="9"/>
                  </a:cubicBezTo>
                  <a:cubicBezTo>
                    <a:pt x="23" y="8"/>
                    <a:pt x="25" y="7"/>
                    <a:pt x="25" y="7"/>
                  </a:cubicBezTo>
                  <a:lnTo>
                    <a:pt x="28" y="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42" name="Freeform 111">
              <a:extLst>
                <a:ext uri="{FF2B5EF4-FFF2-40B4-BE49-F238E27FC236}">
                  <a16:creationId xmlns:a16="http://schemas.microsoft.com/office/drawing/2014/main" id="{826747C0-E4A6-9502-A322-61477C87B9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5828" y="3101484"/>
              <a:ext cx="147514" cy="128282"/>
            </a:xfrm>
            <a:custGeom>
              <a:avLst/>
              <a:gdLst>
                <a:gd name="T0" fmla="*/ 20 w 23"/>
                <a:gd name="T1" fmla="*/ 13 h 19"/>
                <a:gd name="T2" fmla="*/ 20 w 23"/>
                <a:gd name="T3" fmla="*/ 14 h 19"/>
                <a:gd name="T4" fmla="*/ 19 w 23"/>
                <a:gd name="T5" fmla="*/ 14 h 19"/>
                <a:gd name="T6" fmla="*/ 23 w 23"/>
                <a:gd name="T7" fmla="*/ 16 h 19"/>
                <a:gd name="T8" fmla="*/ 22 w 23"/>
                <a:gd name="T9" fmla="*/ 14 h 19"/>
                <a:gd name="T10" fmla="*/ 20 w 23"/>
                <a:gd name="T11" fmla="*/ 13 h 19"/>
                <a:gd name="T12" fmla="*/ 14 w 23"/>
                <a:gd name="T13" fmla="*/ 8 h 19"/>
                <a:gd name="T14" fmla="*/ 14 w 23"/>
                <a:gd name="T15" fmla="*/ 8 h 19"/>
                <a:gd name="T16" fmla="*/ 14 w 23"/>
                <a:gd name="T17" fmla="*/ 8 h 19"/>
                <a:gd name="T18" fmla="*/ 16 w 23"/>
                <a:gd name="T19" fmla="*/ 7 h 19"/>
                <a:gd name="T20" fmla="*/ 17 w 23"/>
                <a:gd name="T21" fmla="*/ 9 h 19"/>
                <a:gd name="T22" fmla="*/ 18 w 23"/>
                <a:gd name="T23" fmla="*/ 9 h 19"/>
                <a:gd name="T24" fmla="*/ 18 w 23"/>
                <a:gd name="T25" fmla="*/ 7 h 19"/>
                <a:gd name="T26" fmla="*/ 16 w 23"/>
                <a:gd name="T27" fmla="*/ 7 h 19"/>
                <a:gd name="T28" fmla="*/ 9 w 23"/>
                <a:gd name="T29" fmla="*/ 3 h 19"/>
                <a:gd name="T30" fmla="*/ 8 w 23"/>
                <a:gd name="T31" fmla="*/ 3 h 19"/>
                <a:gd name="T32" fmla="*/ 8 w 23"/>
                <a:gd name="T33" fmla="*/ 4 h 19"/>
                <a:gd name="T34" fmla="*/ 10 w 23"/>
                <a:gd name="T35" fmla="*/ 5 h 19"/>
                <a:gd name="T36" fmla="*/ 11 w 23"/>
                <a:gd name="T37" fmla="*/ 5 h 19"/>
                <a:gd name="T38" fmla="*/ 10 w 23"/>
                <a:gd name="T39" fmla="*/ 4 h 19"/>
                <a:gd name="T40" fmla="*/ 10 w 23"/>
                <a:gd name="T41" fmla="*/ 3 h 19"/>
                <a:gd name="T42" fmla="*/ 9 w 23"/>
                <a:gd name="T43" fmla="*/ 3 h 19"/>
                <a:gd name="T44" fmla="*/ 1 w 23"/>
                <a:gd name="T45" fmla="*/ 1 h 19"/>
                <a:gd name="T46" fmla="*/ 2 w 23"/>
                <a:gd name="T47" fmla="*/ 3 h 19"/>
                <a:gd name="T48" fmla="*/ 1 w 23"/>
                <a:gd name="T4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9">
                  <a:moveTo>
                    <a:pt x="20" y="13"/>
                  </a:move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9"/>
                    <a:pt x="20" y="18"/>
                    <a:pt x="23" y="16"/>
                  </a:cubicBezTo>
                  <a:cubicBezTo>
                    <a:pt x="23" y="15"/>
                    <a:pt x="23" y="15"/>
                    <a:pt x="22" y="14"/>
                  </a:cubicBezTo>
                  <a:cubicBezTo>
                    <a:pt x="22" y="12"/>
                    <a:pt x="22" y="14"/>
                    <a:pt x="20" y="13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lose/>
                  <a:moveTo>
                    <a:pt x="16" y="7"/>
                  </a:moveTo>
                  <a:cubicBezTo>
                    <a:pt x="16" y="8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7"/>
                    <a:pt x="18" y="7"/>
                  </a:cubicBezTo>
                  <a:cubicBezTo>
                    <a:pt x="17" y="7"/>
                    <a:pt x="17" y="7"/>
                    <a:pt x="16" y="7"/>
                  </a:cubicBezTo>
                  <a:close/>
                  <a:moveTo>
                    <a:pt x="9" y="3"/>
                  </a:moveTo>
                  <a:cubicBezTo>
                    <a:pt x="10" y="3"/>
                    <a:pt x="8" y="3"/>
                    <a:pt x="8" y="3"/>
                  </a:cubicBezTo>
                  <a:cubicBezTo>
                    <a:pt x="8" y="3"/>
                    <a:pt x="9" y="4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lose/>
                  <a:moveTo>
                    <a:pt x="1" y="1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0"/>
                    <a:pt x="1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43" name="Freeform 112">
              <a:extLst>
                <a:ext uri="{FF2B5EF4-FFF2-40B4-BE49-F238E27FC236}">
                  <a16:creationId xmlns:a16="http://schemas.microsoft.com/office/drawing/2014/main" id="{EC44E1BA-69CE-8A81-1E6C-B241B7D11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504" y="3196120"/>
              <a:ext cx="83724" cy="60987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44" name="Freeform 113">
              <a:extLst>
                <a:ext uri="{FF2B5EF4-FFF2-40B4-BE49-F238E27FC236}">
                  <a16:creationId xmlns:a16="http://schemas.microsoft.com/office/drawing/2014/main" id="{417D4EDB-A03C-B806-D451-E1EEB59CA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296" y="3608304"/>
              <a:ext cx="139540" cy="271286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45" name="Freeform 114">
              <a:extLst>
                <a:ext uri="{FF2B5EF4-FFF2-40B4-BE49-F238E27FC236}">
                  <a16:creationId xmlns:a16="http://schemas.microsoft.com/office/drawing/2014/main" id="{2D6FE4EE-DC96-1992-ADC0-6FE8F6F7E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921" y="3452682"/>
              <a:ext cx="75750" cy="60987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46" name="Freeform 115">
              <a:extLst>
                <a:ext uri="{FF2B5EF4-FFF2-40B4-BE49-F238E27FC236}">
                  <a16:creationId xmlns:a16="http://schemas.microsoft.com/office/drawing/2014/main" id="{DAFBAB04-642F-C8FD-51CE-20E98210E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5778" y="3458992"/>
              <a:ext cx="219276" cy="182960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47" name="Freeform 116">
              <a:extLst>
                <a:ext uri="{FF2B5EF4-FFF2-40B4-BE49-F238E27FC236}">
                  <a16:creationId xmlns:a16="http://schemas.microsoft.com/office/drawing/2014/main" id="{9D6A284A-CC2B-C6A2-6F7F-2C28965DA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281" y="3269725"/>
              <a:ext cx="123592" cy="143003"/>
            </a:xfrm>
            <a:custGeom>
              <a:avLst/>
              <a:gdLst>
                <a:gd name="T0" fmla="*/ 10 w 19"/>
                <a:gd name="T1" fmla="*/ 21 h 21"/>
                <a:gd name="T2" fmla="*/ 13 w 19"/>
                <a:gd name="T3" fmla="*/ 20 h 21"/>
                <a:gd name="T4" fmla="*/ 15 w 19"/>
                <a:gd name="T5" fmla="*/ 18 h 21"/>
                <a:gd name="T6" fmla="*/ 16 w 19"/>
                <a:gd name="T7" fmla="*/ 15 h 21"/>
                <a:gd name="T8" fmla="*/ 18 w 19"/>
                <a:gd name="T9" fmla="*/ 13 h 21"/>
                <a:gd name="T10" fmla="*/ 19 w 19"/>
                <a:gd name="T11" fmla="*/ 12 h 21"/>
                <a:gd name="T12" fmla="*/ 17 w 19"/>
                <a:gd name="T13" fmla="*/ 12 h 21"/>
                <a:gd name="T14" fmla="*/ 17 w 19"/>
                <a:gd name="T15" fmla="*/ 11 h 21"/>
                <a:gd name="T16" fmla="*/ 15 w 19"/>
                <a:gd name="T17" fmla="*/ 11 h 21"/>
                <a:gd name="T18" fmla="*/ 15 w 19"/>
                <a:gd name="T19" fmla="*/ 0 h 21"/>
                <a:gd name="T20" fmla="*/ 8 w 19"/>
                <a:gd name="T21" fmla="*/ 0 h 21"/>
                <a:gd name="T22" fmla="*/ 7 w 19"/>
                <a:gd name="T23" fmla="*/ 2 h 21"/>
                <a:gd name="T24" fmla="*/ 5 w 19"/>
                <a:gd name="T25" fmla="*/ 2 h 21"/>
                <a:gd name="T26" fmla="*/ 6 w 19"/>
                <a:gd name="T27" fmla="*/ 3 h 21"/>
                <a:gd name="T28" fmla="*/ 8 w 19"/>
                <a:gd name="T29" fmla="*/ 6 h 21"/>
                <a:gd name="T30" fmla="*/ 9 w 19"/>
                <a:gd name="T31" fmla="*/ 9 h 21"/>
                <a:gd name="T32" fmla="*/ 4 w 19"/>
                <a:gd name="T33" fmla="*/ 8 h 21"/>
                <a:gd name="T34" fmla="*/ 1 w 19"/>
                <a:gd name="T35" fmla="*/ 12 h 21"/>
                <a:gd name="T36" fmla="*/ 0 w 19"/>
                <a:gd name="T37" fmla="*/ 15 h 21"/>
                <a:gd name="T38" fmla="*/ 1 w 19"/>
                <a:gd name="T39" fmla="*/ 15 h 21"/>
                <a:gd name="T40" fmla="*/ 2 w 19"/>
                <a:gd name="T41" fmla="*/ 16 h 21"/>
                <a:gd name="T42" fmla="*/ 4 w 19"/>
                <a:gd name="T43" fmla="*/ 18 h 21"/>
                <a:gd name="T44" fmla="*/ 6 w 19"/>
                <a:gd name="T45" fmla="*/ 19 h 21"/>
                <a:gd name="T46" fmla="*/ 7 w 19"/>
                <a:gd name="T47" fmla="*/ 20 h 21"/>
                <a:gd name="T48" fmla="*/ 7 w 19"/>
                <a:gd name="T49" fmla="*/ 21 h 21"/>
                <a:gd name="T50" fmla="*/ 9 w 19"/>
                <a:gd name="T51" fmla="*/ 21 h 21"/>
                <a:gd name="T52" fmla="*/ 10 w 19"/>
                <a:gd name="T5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cubicBezTo>
                    <a:pt x="10" y="20"/>
                    <a:pt x="13" y="21"/>
                    <a:pt x="13" y="20"/>
                  </a:cubicBezTo>
                  <a:cubicBezTo>
                    <a:pt x="12" y="19"/>
                    <a:pt x="15" y="18"/>
                    <a:pt x="15" y="18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6" y="14"/>
                    <a:pt x="16" y="13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5"/>
                    <a:pt x="8" y="6"/>
                  </a:cubicBezTo>
                  <a:cubicBezTo>
                    <a:pt x="9" y="7"/>
                    <a:pt x="9" y="9"/>
                    <a:pt x="9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0" y="12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20"/>
                    <a:pt x="6" y="20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8" y="21"/>
                    <a:pt x="8" y="20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48" name="Freeform 117">
              <a:extLst>
                <a:ext uri="{FF2B5EF4-FFF2-40B4-BE49-F238E27FC236}">
                  <a16:creationId xmlns:a16="http://schemas.microsoft.com/office/drawing/2014/main" id="{401B14DA-3E83-0A46-72B8-54B771A4F2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7313" y="302414"/>
              <a:ext cx="1768169" cy="1305953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49" name="Freeform 118">
              <a:extLst>
                <a:ext uri="{FF2B5EF4-FFF2-40B4-BE49-F238E27FC236}">
                  <a16:creationId xmlns:a16="http://schemas.microsoft.com/office/drawing/2014/main" id="{9973C02E-CCE0-3B22-36DD-D62A097951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0397" y="2390676"/>
              <a:ext cx="231237" cy="271286"/>
            </a:xfrm>
            <a:custGeom>
              <a:avLst/>
              <a:gdLst>
                <a:gd name="T0" fmla="*/ 3 w 36"/>
                <a:gd name="T1" fmla="*/ 14 h 40"/>
                <a:gd name="T2" fmla="*/ 7 w 36"/>
                <a:gd name="T3" fmla="*/ 16 h 40"/>
                <a:gd name="T4" fmla="*/ 14 w 36"/>
                <a:gd name="T5" fmla="*/ 22 h 40"/>
                <a:gd name="T6" fmla="*/ 6 w 36"/>
                <a:gd name="T7" fmla="*/ 23 h 40"/>
                <a:gd name="T8" fmla="*/ 9 w 36"/>
                <a:gd name="T9" fmla="*/ 27 h 40"/>
                <a:gd name="T10" fmla="*/ 13 w 36"/>
                <a:gd name="T11" fmla="*/ 28 h 40"/>
                <a:gd name="T12" fmla="*/ 16 w 36"/>
                <a:gd name="T13" fmla="*/ 26 h 40"/>
                <a:gd name="T14" fmla="*/ 15 w 36"/>
                <a:gd name="T15" fmla="*/ 23 h 40"/>
                <a:gd name="T16" fmla="*/ 19 w 36"/>
                <a:gd name="T17" fmla="*/ 21 h 40"/>
                <a:gd name="T18" fmla="*/ 15 w 36"/>
                <a:gd name="T19" fmla="*/ 18 h 40"/>
                <a:gd name="T20" fmla="*/ 18 w 36"/>
                <a:gd name="T21" fmla="*/ 21 h 40"/>
                <a:gd name="T22" fmla="*/ 22 w 36"/>
                <a:gd name="T23" fmla="*/ 23 h 40"/>
                <a:gd name="T24" fmla="*/ 18 w 36"/>
                <a:gd name="T25" fmla="*/ 17 h 40"/>
                <a:gd name="T26" fmla="*/ 14 w 36"/>
                <a:gd name="T27" fmla="*/ 14 h 40"/>
                <a:gd name="T28" fmla="*/ 14 w 36"/>
                <a:gd name="T29" fmla="*/ 11 h 40"/>
                <a:gd name="T30" fmla="*/ 16 w 36"/>
                <a:gd name="T31" fmla="*/ 10 h 40"/>
                <a:gd name="T32" fmla="*/ 17 w 36"/>
                <a:gd name="T33" fmla="*/ 9 h 40"/>
                <a:gd name="T34" fmla="*/ 20 w 36"/>
                <a:gd name="T35" fmla="*/ 7 h 40"/>
                <a:gd name="T36" fmla="*/ 28 w 36"/>
                <a:gd name="T37" fmla="*/ 4 h 40"/>
                <a:gd name="T38" fmla="*/ 31 w 36"/>
                <a:gd name="T39" fmla="*/ 4 h 40"/>
                <a:gd name="T40" fmla="*/ 32 w 36"/>
                <a:gd name="T41" fmla="*/ 1 h 40"/>
                <a:gd name="T42" fmla="*/ 26 w 36"/>
                <a:gd name="T43" fmla="*/ 2 h 40"/>
                <a:gd name="T44" fmla="*/ 19 w 36"/>
                <a:gd name="T45" fmla="*/ 3 h 40"/>
                <a:gd name="T46" fmla="*/ 15 w 36"/>
                <a:gd name="T47" fmla="*/ 4 h 40"/>
                <a:gd name="T48" fmla="*/ 9 w 36"/>
                <a:gd name="T49" fmla="*/ 7 h 40"/>
                <a:gd name="T50" fmla="*/ 4 w 36"/>
                <a:gd name="T51" fmla="*/ 10 h 40"/>
                <a:gd name="T52" fmla="*/ 1 w 36"/>
                <a:gd name="T53" fmla="*/ 12 h 40"/>
                <a:gd name="T54" fmla="*/ 33 w 36"/>
                <a:gd name="T55" fmla="*/ 36 h 40"/>
                <a:gd name="T56" fmla="*/ 16 w 36"/>
                <a:gd name="T57" fmla="*/ 38 h 40"/>
                <a:gd name="T58" fmla="*/ 25 w 36"/>
                <a:gd name="T59" fmla="*/ 40 h 40"/>
                <a:gd name="T60" fmla="*/ 30 w 36"/>
                <a:gd name="T61" fmla="*/ 39 h 40"/>
                <a:gd name="T62" fmla="*/ 28 w 36"/>
                <a:gd name="T63" fmla="*/ 37 h 40"/>
                <a:gd name="T64" fmla="*/ 18 w 36"/>
                <a:gd name="T65" fmla="*/ 36 h 40"/>
                <a:gd name="T66" fmla="*/ 14 w 36"/>
                <a:gd name="T67" fmla="*/ 17 h 40"/>
                <a:gd name="T68" fmla="*/ 11 w 36"/>
                <a:gd name="T69" fmla="*/ 30 h 40"/>
                <a:gd name="T70" fmla="*/ 35 w 36"/>
                <a:gd name="T71" fmla="*/ 28 h 40"/>
                <a:gd name="T72" fmla="*/ 29 w 36"/>
                <a:gd name="T73" fmla="*/ 24 h 40"/>
                <a:gd name="T74" fmla="*/ 4 w 36"/>
                <a:gd name="T75" fmla="*/ 21 h 40"/>
                <a:gd name="T76" fmla="*/ 28 w 36"/>
                <a:gd name="T77" fmla="*/ 21 h 40"/>
                <a:gd name="T78" fmla="*/ 28 w 36"/>
                <a:gd name="T79" fmla="*/ 15 h 40"/>
                <a:gd name="T80" fmla="*/ 31 w 36"/>
                <a:gd name="T81" fmla="*/ 16 h 40"/>
                <a:gd name="T82" fmla="*/ 0 w 36"/>
                <a:gd name="T8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40">
                  <a:moveTo>
                    <a:pt x="1" y="12"/>
                  </a:moveTo>
                  <a:cubicBezTo>
                    <a:pt x="2" y="12"/>
                    <a:pt x="2" y="13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5" y="17"/>
                    <a:pt x="6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6" y="20"/>
                    <a:pt x="6" y="20"/>
                  </a:cubicBezTo>
                  <a:cubicBezTo>
                    <a:pt x="9" y="20"/>
                    <a:pt x="11" y="21"/>
                    <a:pt x="14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1" y="23"/>
                    <a:pt x="11" y="22"/>
                    <a:pt x="10" y="21"/>
                  </a:cubicBezTo>
                  <a:cubicBezTo>
                    <a:pt x="8" y="21"/>
                    <a:pt x="7" y="21"/>
                    <a:pt x="6" y="23"/>
                  </a:cubicBezTo>
                  <a:cubicBezTo>
                    <a:pt x="8" y="25"/>
                    <a:pt x="8" y="24"/>
                    <a:pt x="7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28"/>
                    <a:pt x="8" y="27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1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6"/>
                    <a:pt x="13" y="26"/>
                  </a:cubicBezTo>
                  <a:cubicBezTo>
                    <a:pt x="14" y="26"/>
                    <a:pt x="16" y="26"/>
                    <a:pt x="16" y="26"/>
                  </a:cubicBezTo>
                  <a:cubicBezTo>
                    <a:pt x="16" y="26"/>
                    <a:pt x="17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8" y="23"/>
                    <a:pt x="18" y="24"/>
                    <a:pt x="19" y="24"/>
                  </a:cubicBezTo>
                  <a:cubicBezTo>
                    <a:pt x="19" y="23"/>
                    <a:pt x="19" y="22"/>
                    <a:pt x="19" y="21"/>
                  </a:cubicBezTo>
                  <a:cubicBezTo>
                    <a:pt x="18" y="21"/>
                    <a:pt x="16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7" y="19"/>
                    <a:pt x="17" y="20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4" y="23"/>
                    <a:pt x="21" y="19"/>
                    <a:pt x="20" y="19"/>
                  </a:cubicBezTo>
                  <a:cubicBezTo>
                    <a:pt x="20" y="19"/>
                    <a:pt x="19" y="19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6" y="16"/>
                    <a:pt x="16" y="17"/>
                    <a:pt x="14" y="17"/>
                  </a:cubicBezTo>
                  <a:cubicBezTo>
                    <a:pt x="14" y="17"/>
                    <a:pt x="15" y="16"/>
                    <a:pt x="15" y="16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cubicBezTo>
                    <a:pt x="18" y="16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2" y="10"/>
                    <a:pt x="12" y="10"/>
                  </a:cubicBezTo>
                  <a:cubicBezTo>
                    <a:pt x="12" y="9"/>
                    <a:pt x="14" y="7"/>
                    <a:pt x="14" y="6"/>
                  </a:cubicBezTo>
                  <a:cubicBezTo>
                    <a:pt x="14" y="7"/>
                    <a:pt x="16" y="10"/>
                    <a:pt x="16" y="10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7" y="10"/>
                    <a:pt x="17" y="10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20" y="8"/>
                    <a:pt x="21" y="8"/>
                    <a:pt x="20" y="7"/>
                  </a:cubicBezTo>
                  <a:cubicBezTo>
                    <a:pt x="16" y="4"/>
                    <a:pt x="19" y="5"/>
                    <a:pt x="22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5" y="5"/>
                    <a:pt x="27" y="5"/>
                    <a:pt x="28" y="4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1" y="5"/>
                    <a:pt x="31" y="4"/>
                  </a:cubicBezTo>
                  <a:cubicBezTo>
                    <a:pt x="31" y="2"/>
                    <a:pt x="32" y="4"/>
                    <a:pt x="33" y="3"/>
                  </a:cubicBezTo>
                  <a:cubicBezTo>
                    <a:pt x="34" y="3"/>
                    <a:pt x="34" y="1"/>
                    <a:pt x="34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29" y="0"/>
                    <a:pt x="30" y="1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3" y="1"/>
                    <a:pt x="23" y="0"/>
                    <a:pt x="22" y="1"/>
                  </a:cubicBezTo>
                  <a:cubicBezTo>
                    <a:pt x="21" y="3"/>
                    <a:pt x="21" y="3"/>
                    <a:pt x="19" y="3"/>
                  </a:cubicBezTo>
                  <a:cubicBezTo>
                    <a:pt x="18" y="3"/>
                    <a:pt x="16" y="2"/>
                    <a:pt x="16" y="2"/>
                  </a:cubicBezTo>
                  <a:cubicBezTo>
                    <a:pt x="16" y="2"/>
                    <a:pt x="15" y="2"/>
                    <a:pt x="16" y="3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2" y="4"/>
                    <a:pt x="12" y="5"/>
                  </a:cubicBezTo>
                  <a:cubicBezTo>
                    <a:pt x="12" y="6"/>
                    <a:pt x="11" y="5"/>
                    <a:pt x="11" y="6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8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4" y="12"/>
                    <a:pt x="3" y="12"/>
                  </a:cubicBezTo>
                  <a:lnTo>
                    <a:pt x="1" y="12"/>
                  </a:lnTo>
                  <a:close/>
                  <a:moveTo>
                    <a:pt x="33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3" y="36"/>
                  </a:cubicBezTo>
                  <a:close/>
                  <a:moveTo>
                    <a:pt x="18" y="36"/>
                  </a:moveTo>
                  <a:cubicBezTo>
                    <a:pt x="17" y="36"/>
                    <a:pt x="17" y="36"/>
                    <a:pt x="16" y="37"/>
                  </a:cubicBezTo>
                  <a:cubicBezTo>
                    <a:pt x="16" y="37"/>
                    <a:pt x="17" y="38"/>
                    <a:pt x="16" y="38"/>
                  </a:cubicBezTo>
                  <a:cubicBezTo>
                    <a:pt x="17" y="38"/>
                    <a:pt x="19" y="39"/>
                    <a:pt x="19" y="39"/>
                  </a:cubicBezTo>
                  <a:cubicBezTo>
                    <a:pt x="20" y="39"/>
                    <a:pt x="21" y="38"/>
                    <a:pt x="21" y="39"/>
                  </a:cubicBezTo>
                  <a:cubicBezTo>
                    <a:pt x="23" y="39"/>
                    <a:pt x="23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40"/>
                    <a:pt x="28" y="40"/>
                  </a:cubicBezTo>
                  <a:cubicBezTo>
                    <a:pt x="28" y="40"/>
                    <a:pt x="29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29" y="38"/>
                    <a:pt x="28" y="39"/>
                    <a:pt x="28" y="38"/>
                  </a:cubicBezTo>
                  <a:cubicBezTo>
                    <a:pt x="28" y="38"/>
                    <a:pt x="28" y="37"/>
                    <a:pt x="28" y="37"/>
                  </a:cubicBezTo>
                  <a:cubicBezTo>
                    <a:pt x="28" y="37"/>
                    <a:pt x="26" y="37"/>
                    <a:pt x="27" y="37"/>
                  </a:cubicBezTo>
                  <a:cubicBezTo>
                    <a:pt x="26" y="38"/>
                    <a:pt x="23" y="38"/>
                    <a:pt x="24" y="37"/>
                  </a:cubicBezTo>
                  <a:cubicBezTo>
                    <a:pt x="21" y="38"/>
                    <a:pt x="20" y="37"/>
                    <a:pt x="18" y="36"/>
                  </a:cubicBezTo>
                  <a:close/>
                  <a:moveTo>
                    <a:pt x="14" y="17"/>
                  </a:moveTo>
                  <a:cubicBezTo>
                    <a:pt x="14" y="17"/>
                    <a:pt x="15" y="18"/>
                    <a:pt x="15" y="18"/>
                  </a:cubicBezTo>
                  <a:cubicBezTo>
                    <a:pt x="13" y="17"/>
                    <a:pt x="12" y="17"/>
                    <a:pt x="14" y="17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0"/>
                    <a:pt x="11" y="30"/>
                  </a:cubicBezTo>
                  <a:close/>
                  <a:moveTo>
                    <a:pt x="35" y="28"/>
                  </a:moveTo>
                  <a:cubicBezTo>
                    <a:pt x="35" y="28"/>
                    <a:pt x="33" y="30"/>
                    <a:pt x="34" y="29"/>
                  </a:cubicBezTo>
                  <a:cubicBezTo>
                    <a:pt x="34" y="29"/>
                    <a:pt x="36" y="28"/>
                    <a:pt x="35" y="28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1" y="24"/>
                    <a:pt x="29" y="24"/>
                  </a:cubicBezTo>
                  <a:close/>
                  <a:moveTo>
                    <a:pt x="2" y="20"/>
                  </a:move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5" y="22"/>
                    <a:pt x="4" y="21"/>
                  </a:cubicBezTo>
                  <a:cubicBezTo>
                    <a:pt x="4" y="21"/>
                    <a:pt x="3" y="21"/>
                    <a:pt x="2" y="20"/>
                  </a:cubicBezTo>
                  <a:close/>
                  <a:moveTo>
                    <a:pt x="28" y="20"/>
                  </a:moveTo>
                  <a:cubicBezTo>
                    <a:pt x="28" y="20"/>
                    <a:pt x="28" y="21"/>
                    <a:pt x="28" y="21"/>
                  </a:cubicBezTo>
                  <a:cubicBezTo>
                    <a:pt x="29" y="21"/>
                    <a:pt x="29" y="20"/>
                    <a:pt x="28" y="20"/>
                  </a:cubicBezTo>
                  <a:close/>
                  <a:moveTo>
                    <a:pt x="29" y="14"/>
                  </a:moveTo>
                  <a:cubicBezTo>
                    <a:pt x="29" y="14"/>
                    <a:pt x="28" y="15"/>
                    <a:pt x="2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0" y="17"/>
                    <a:pt x="31" y="16"/>
                    <a:pt x="31" y="16"/>
                  </a:cubicBezTo>
                  <a:cubicBezTo>
                    <a:pt x="31" y="16"/>
                    <a:pt x="30" y="15"/>
                    <a:pt x="30" y="14"/>
                  </a:cubicBezTo>
                  <a:cubicBezTo>
                    <a:pt x="30" y="14"/>
                    <a:pt x="29" y="14"/>
                    <a:pt x="29" y="14"/>
                  </a:cubicBezTo>
                  <a:close/>
                  <a:moveTo>
                    <a:pt x="0" y="12"/>
                  </a:move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0" name="Freeform 119">
              <a:extLst>
                <a:ext uri="{FF2B5EF4-FFF2-40B4-BE49-F238E27FC236}">
                  <a16:creationId xmlns:a16="http://schemas.microsoft.com/office/drawing/2014/main" id="{BC6AD59E-8757-7506-8BB0-7C6F2A1F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698" y="3486331"/>
              <a:ext cx="141533" cy="250256"/>
            </a:xfrm>
            <a:custGeom>
              <a:avLst/>
              <a:gdLst>
                <a:gd name="T0" fmla="*/ 22 w 22"/>
                <a:gd name="T1" fmla="*/ 31 h 37"/>
                <a:gd name="T2" fmla="*/ 19 w 22"/>
                <a:gd name="T3" fmla="*/ 27 h 37"/>
                <a:gd name="T4" fmla="*/ 19 w 22"/>
                <a:gd name="T5" fmla="*/ 26 h 37"/>
                <a:gd name="T6" fmla="*/ 19 w 22"/>
                <a:gd name="T7" fmla="*/ 24 h 37"/>
                <a:gd name="T8" fmla="*/ 20 w 22"/>
                <a:gd name="T9" fmla="*/ 19 h 37"/>
                <a:gd name="T10" fmla="*/ 18 w 22"/>
                <a:gd name="T11" fmla="*/ 17 h 37"/>
                <a:gd name="T12" fmla="*/ 19 w 22"/>
                <a:gd name="T13" fmla="*/ 13 h 37"/>
                <a:gd name="T14" fmla="*/ 18 w 22"/>
                <a:gd name="T15" fmla="*/ 11 h 37"/>
                <a:gd name="T16" fmla="*/ 18 w 22"/>
                <a:gd name="T17" fmla="*/ 7 h 37"/>
                <a:gd name="T18" fmla="*/ 17 w 22"/>
                <a:gd name="T19" fmla="*/ 5 h 37"/>
                <a:gd name="T20" fmla="*/ 17 w 22"/>
                <a:gd name="T21" fmla="*/ 1 h 37"/>
                <a:gd name="T22" fmla="*/ 13 w 22"/>
                <a:gd name="T23" fmla="*/ 0 h 37"/>
                <a:gd name="T24" fmla="*/ 13 w 22"/>
                <a:gd name="T25" fmla="*/ 1 h 37"/>
                <a:gd name="T26" fmla="*/ 6 w 22"/>
                <a:gd name="T27" fmla="*/ 1 h 37"/>
                <a:gd name="T28" fmla="*/ 5 w 22"/>
                <a:gd name="T29" fmla="*/ 3 h 37"/>
                <a:gd name="T30" fmla="*/ 5 w 22"/>
                <a:gd name="T31" fmla="*/ 6 h 37"/>
                <a:gd name="T32" fmla="*/ 5 w 22"/>
                <a:gd name="T33" fmla="*/ 9 h 37"/>
                <a:gd name="T34" fmla="*/ 5 w 22"/>
                <a:gd name="T35" fmla="*/ 11 h 37"/>
                <a:gd name="T36" fmla="*/ 6 w 22"/>
                <a:gd name="T37" fmla="*/ 14 h 37"/>
                <a:gd name="T38" fmla="*/ 6 w 22"/>
                <a:gd name="T39" fmla="*/ 18 h 37"/>
                <a:gd name="T40" fmla="*/ 4 w 22"/>
                <a:gd name="T41" fmla="*/ 20 h 37"/>
                <a:gd name="T42" fmla="*/ 3 w 22"/>
                <a:gd name="T43" fmla="*/ 23 h 37"/>
                <a:gd name="T44" fmla="*/ 2 w 22"/>
                <a:gd name="T45" fmla="*/ 27 h 37"/>
                <a:gd name="T46" fmla="*/ 1 w 22"/>
                <a:gd name="T47" fmla="*/ 29 h 37"/>
                <a:gd name="T48" fmla="*/ 1 w 22"/>
                <a:gd name="T49" fmla="*/ 33 h 37"/>
                <a:gd name="T50" fmla="*/ 1 w 22"/>
                <a:gd name="T51" fmla="*/ 35 h 37"/>
                <a:gd name="T52" fmla="*/ 0 w 22"/>
                <a:gd name="T53" fmla="*/ 37 h 37"/>
                <a:gd name="T54" fmla="*/ 4 w 22"/>
                <a:gd name="T55" fmla="*/ 37 h 37"/>
                <a:gd name="T56" fmla="*/ 7 w 22"/>
                <a:gd name="T57" fmla="*/ 35 h 37"/>
                <a:gd name="T58" fmla="*/ 10 w 22"/>
                <a:gd name="T59" fmla="*/ 35 h 37"/>
                <a:gd name="T60" fmla="*/ 12 w 22"/>
                <a:gd name="T61" fmla="*/ 34 h 37"/>
                <a:gd name="T62" fmla="*/ 16 w 22"/>
                <a:gd name="T63" fmla="*/ 34 h 37"/>
                <a:gd name="T64" fmla="*/ 18 w 22"/>
                <a:gd name="T65" fmla="*/ 33 h 37"/>
                <a:gd name="T66" fmla="*/ 20 w 22"/>
                <a:gd name="T67" fmla="*/ 33 h 37"/>
                <a:gd name="T68" fmla="*/ 20 w 22"/>
                <a:gd name="T69" fmla="*/ 31 h 37"/>
                <a:gd name="T70" fmla="*/ 19 w 22"/>
                <a:gd name="T71" fmla="*/ 30 h 37"/>
                <a:gd name="T72" fmla="*/ 20 w 22"/>
                <a:gd name="T73" fmla="*/ 30 h 37"/>
                <a:gd name="T74" fmla="*/ 21 w 22"/>
                <a:gd name="T75" fmla="*/ 32 h 37"/>
                <a:gd name="T76" fmla="*/ 22 w 22"/>
                <a:gd name="T77" fmla="*/ 32 h 37"/>
                <a:gd name="T78" fmla="*/ 22 w 22"/>
                <a:gd name="T7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37">
                  <a:moveTo>
                    <a:pt x="22" y="31"/>
                  </a:moveTo>
                  <a:cubicBezTo>
                    <a:pt x="22" y="31"/>
                    <a:pt x="20" y="27"/>
                    <a:pt x="19" y="27"/>
                  </a:cubicBezTo>
                  <a:cubicBezTo>
                    <a:pt x="19" y="26"/>
                    <a:pt x="20" y="26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3"/>
                    <a:pt x="20" y="21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19" y="12"/>
                    <a:pt x="17" y="12"/>
                    <a:pt x="18" y="11"/>
                  </a:cubicBezTo>
                  <a:cubicBezTo>
                    <a:pt x="19" y="10"/>
                    <a:pt x="18" y="9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6" y="4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7" y="1"/>
                    <a:pt x="6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4"/>
                    <a:pt x="6" y="5"/>
                    <a:pt x="5" y="6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6" y="11"/>
                    <a:pt x="5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6" y="16"/>
                    <a:pt x="6" y="18"/>
                    <a:pt x="6" y="18"/>
                  </a:cubicBezTo>
                  <a:cubicBezTo>
                    <a:pt x="6" y="18"/>
                    <a:pt x="5" y="19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5"/>
                    <a:pt x="2" y="27"/>
                    <a:pt x="2" y="2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34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1" y="37"/>
                    <a:pt x="2" y="37"/>
                    <a:pt x="4" y="37"/>
                  </a:cubicBezTo>
                  <a:cubicBezTo>
                    <a:pt x="5" y="37"/>
                    <a:pt x="6" y="36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0" y="35"/>
                    <a:pt x="11" y="34"/>
                    <a:pt x="12" y="34"/>
                  </a:cubicBezTo>
                  <a:cubicBezTo>
                    <a:pt x="13" y="33"/>
                    <a:pt x="15" y="34"/>
                    <a:pt x="16" y="34"/>
                  </a:cubicBezTo>
                  <a:cubicBezTo>
                    <a:pt x="16" y="33"/>
                    <a:pt x="18" y="33"/>
                    <a:pt x="18" y="33"/>
                  </a:cubicBezTo>
                  <a:cubicBezTo>
                    <a:pt x="18" y="32"/>
                    <a:pt x="19" y="33"/>
                    <a:pt x="20" y="33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30"/>
                    <a:pt x="21" y="31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lnTo>
                    <a:pt x="22" y="3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1" name="Freeform 120">
              <a:extLst>
                <a:ext uri="{FF2B5EF4-FFF2-40B4-BE49-F238E27FC236}">
                  <a16:creationId xmlns:a16="http://schemas.microsoft.com/office/drawing/2014/main" id="{8D691E4B-DF6F-FAD8-1E85-A2CA3D02C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793" y="1831282"/>
              <a:ext cx="263131" cy="330170"/>
            </a:xfrm>
            <a:custGeom>
              <a:avLst/>
              <a:gdLst>
                <a:gd name="T0" fmla="*/ 38 w 41"/>
                <a:gd name="T1" fmla="*/ 7 h 49"/>
                <a:gd name="T2" fmla="*/ 36 w 41"/>
                <a:gd name="T3" fmla="*/ 7 h 49"/>
                <a:gd name="T4" fmla="*/ 31 w 41"/>
                <a:gd name="T5" fmla="*/ 5 h 49"/>
                <a:gd name="T6" fmla="*/ 28 w 41"/>
                <a:gd name="T7" fmla="*/ 7 h 49"/>
                <a:gd name="T8" fmla="*/ 28 w 41"/>
                <a:gd name="T9" fmla="*/ 9 h 49"/>
                <a:gd name="T10" fmla="*/ 25 w 41"/>
                <a:gd name="T11" fmla="*/ 7 h 49"/>
                <a:gd name="T12" fmla="*/ 23 w 41"/>
                <a:gd name="T13" fmla="*/ 7 h 49"/>
                <a:gd name="T14" fmla="*/ 21 w 41"/>
                <a:gd name="T15" fmla="*/ 3 h 49"/>
                <a:gd name="T16" fmla="*/ 21 w 41"/>
                <a:gd name="T17" fmla="*/ 2 h 49"/>
                <a:gd name="T18" fmla="*/ 22 w 41"/>
                <a:gd name="T19" fmla="*/ 1 h 49"/>
                <a:gd name="T20" fmla="*/ 19 w 41"/>
                <a:gd name="T21" fmla="*/ 1 h 49"/>
                <a:gd name="T22" fmla="*/ 15 w 41"/>
                <a:gd name="T23" fmla="*/ 1 h 49"/>
                <a:gd name="T24" fmla="*/ 15 w 41"/>
                <a:gd name="T25" fmla="*/ 3 h 49"/>
                <a:gd name="T26" fmla="*/ 16 w 41"/>
                <a:gd name="T27" fmla="*/ 4 h 49"/>
                <a:gd name="T28" fmla="*/ 15 w 41"/>
                <a:gd name="T29" fmla="*/ 9 h 49"/>
                <a:gd name="T30" fmla="*/ 13 w 41"/>
                <a:gd name="T31" fmla="*/ 11 h 49"/>
                <a:gd name="T32" fmla="*/ 10 w 41"/>
                <a:gd name="T33" fmla="*/ 15 h 49"/>
                <a:gd name="T34" fmla="*/ 8 w 41"/>
                <a:gd name="T35" fmla="*/ 19 h 49"/>
                <a:gd name="T36" fmla="*/ 4 w 41"/>
                <a:gd name="T37" fmla="*/ 21 h 49"/>
                <a:gd name="T38" fmla="*/ 0 w 41"/>
                <a:gd name="T39" fmla="*/ 27 h 49"/>
                <a:gd name="T40" fmla="*/ 2 w 41"/>
                <a:gd name="T41" fmla="*/ 29 h 49"/>
                <a:gd name="T42" fmla="*/ 3 w 41"/>
                <a:gd name="T43" fmla="*/ 33 h 49"/>
                <a:gd name="T44" fmla="*/ 3 w 41"/>
                <a:gd name="T45" fmla="*/ 37 h 49"/>
                <a:gd name="T46" fmla="*/ 10 w 41"/>
                <a:gd name="T47" fmla="*/ 38 h 49"/>
                <a:gd name="T48" fmla="*/ 11 w 41"/>
                <a:gd name="T49" fmla="*/ 41 h 49"/>
                <a:gd name="T50" fmla="*/ 12 w 41"/>
                <a:gd name="T51" fmla="*/ 48 h 49"/>
                <a:gd name="T52" fmla="*/ 16 w 41"/>
                <a:gd name="T53" fmla="*/ 46 h 49"/>
                <a:gd name="T54" fmla="*/ 21 w 41"/>
                <a:gd name="T55" fmla="*/ 49 h 49"/>
                <a:gd name="T56" fmla="*/ 26 w 41"/>
                <a:gd name="T57" fmla="*/ 47 h 49"/>
                <a:gd name="T58" fmla="*/ 30 w 41"/>
                <a:gd name="T59" fmla="*/ 46 h 49"/>
                <a:gd name="T60" fmla="*/ 33 w 41"/>
                <a:gd name="T61" fmla="*/ 46 h 49"/>
                <a:gd name="T62" fmla="*/ 34 w 41"/>
                <a:gd name="T63" fmla="*/ 43 h 49"/>
                <a:gd name="T64" fmla="*/ 37 w 41"/>
                <a:gd name="T65" fmla="*/ 39 h 49"/>
                <a:gd name="T66" fmla="*/ 33 w 41"/>
                <a:gd name="T67" fmla="*/ 36 h 49"/>
                <a:gd name="T68" fmla="*/ 31 w 41"/>
                <a:gd name="T69" fmla="*/ 31 h 49"/>
                <a:gd name="T70" fmla="*/ 33 w 41"/>
                <a:gd name="T71" fmla="*/ 29 h 49"/>
                <a:gd name="T72" fmla="*/ 39 w 41"/>
                <a:gd name="T73" fmla="*/ 25 h 49"/>
                <a:gd name="T74" fmla="*/ 41 w 41"/>
                <a:gd name="T75" fmla="*/ 21 h 49"/>
                <a:gd name="T76" fmla="*/ 40 w 41"/>
                <a:gd name="T77" fmla="*/ 15 h 49"/>
                <a:gd name="T78" fmla="*/ 40 w 41"/>
                <a:gd name="T7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49">
                  <a:moveTo>
                    <a:pt x="40" y="8"/>
                  </a:move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6"/>
                    <a:pt x="37" y="7"/>
                    <a:pt x="36" y="7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3" y="5"/>
                    <a:pt x="33" y="5"/>
                    <a:pt x="31" y="5"/>
                  </a:cubicBezTo>
                  <a:cubicBezTo>
                    <a:pt x="31" y="6"/>
                    <a:pt x="31" y="7"/>
                    <a:pt x="30" y="7"/>
                  </a:cubicBezTo>
                  <a:cubicBezTo>
                    <a:pt x="30" y="8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9"/>
                    <a:pt x="28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1" y="5"/>
                    <a:pt x="21" y="5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1"/>
                    <a:pt x="22" y="0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7"/>
                    <a:pt x="15" y="7"/>
                    <a:pt x="17" y="10"/>
                  </a:cubicBezTo>
                  <a:cubicBezTo>
                    <a:pt x="16" y="10"/>
                    <a:pt x="16" y="10"/>
                    <a:pt x="15" y="9"/>
                  </a:cubicBezTo>
                  <a:cubicBezTo>
                    <a:pt x="14" y="11"/>
                    <a:pt x="15" y="11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0" y="12"/>
                    <a:pt x="8" y="12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8"/>
                    <a:pt x="9" y="18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9" y="20"/>
                    <a:pt x="7" y="21"/>
                    <a:pt x="7" y="21"/>
                  </a:cubicBezTo>
                  <a:cubicBezTo>
                    <a:pt x="7" y="21"/>
                    <a:pt x="6" y="22"/>
                    <a:pt x="4" y="21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1" y="24"/>
                    <a:pt x="0" y="27"/>
                    <a:pt x="0" y="27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0" y="28"/>
                    <a:pt x="2" y="29"/>
                  </a:cubicBezTo>
                  <a:cubicBezTo>
                    <a:pt x="3" y="30"/>
                    <a:pt x="2" y="32"/>
                    <a:pt x="2" y="32"/>
                  </a:cubicBezTo>
                  <a:cubicBezTo>
                    <a:pt x="2" y="32"/>
                    <a:pt x="2" y="32"/>
                    <a:pt x="3" y="33"/>
                  </a:cubicBezTo>
                  <a:cubicBezTo>
                    <a:pt x="4" y="35"/>
                    <a:pt x="4" y="33"/>
                    <a:pt x="3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6" y="36"/>
                    <a:pt x="7" y="38"/>
                  </a:cubicBezTo>
                  <a:cubicBezTo>
                    <a:pt x="8" y="39"/>
                    <a:pt x="8" y="38"/>
                    <a:pt x="10" y="38"/>
                  </a:cubicBezTo>
                  <a:cubicBezTo>
                    <a:pt x="11" y="39"/>
                    <a:pt x="12" y="39"/>
                    <a:pt x="12" y="39"/>
                  </a:cubicBezTo>
                  <a:cubicBezTo>
                    <a:pt x="12" y="39"/>
                    <a:pt x="12" y="40"/>
                    <a:pt x="11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1" y="45"/>
                    <a:pt x="10" y="46"/>
                    <a:pt x="12" y="48"/>
                  </a:cubicBezTo>
                  <a:cubicBezTo>
                    <a:pt x="12" y="48"/>
                    <a:pt x="13" y="47"/>
                    <a:pt x="14" y="47"/>
                  </a:cubicBezTo>
                  <a:cubicBezTo>
                    <a:pt x="14" y="46"/>
                    <a:pt x="14" y="45"/>
                    <a:pt x="16" y="46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2" y="48"/>
                    <a:pt x="23" y="48"/>
                  </a:cubicBezTo>
                  <a:cubicBezTo>
                    <a:pt x="24" y="48"/>
                    <a:pt x="25" y="47"/>
                    <a:pt x="26" y="47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8" y="45"/>
                    <a:pt x="29" y="46"/>
                    <a:pt x="30" y="46"/>
                  </a:cubicBezTo>
                  <a:cubicBezTo>
                    <a:pt x="31" y="46"/>
                    <a:pt x="31" y="47"/>
                    <a:pt x="32" y="47"/>
                  </a:cubicBezTo>
                  <a:cubicBezTo>
                    <a:pt x="34" y="48"/>
                    <a:pt x="33" y="47"/>
                    <a:pt x="33" y="46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4" y="43"/>
                  </a:cubicBezTo>
                  <a:cubicBezTo>
                    <a:pt x="35" y="43"/>
                    <a:pt x="36" y="43"/>
                    <a:pt x="35" y="41"/>
                  </a:cubicBezTo>
                  <a:cubicBezTo>
                    <a:pt x="35" y="40"/>
                    <a:pt x="37" y="39"/>
                    <a:pt x="37" y="39"/>
                  </a:cubicBezTo>
                  <a:cubicBezTo>
                    <a:pt x="37" y="39"/>
                    <a:pt x="37" y="39"/>
                    <a:pt x="36" y="38"/>
                  </a:cubicBezTo>
                  <a:cubicBezTo>
                    <a:pt x="35" y="37"/>
                    <a:pt x="33" y="38"/>
                    <a:pt x="33" y="36"/>
                  </a:cubicBezTo>
                  <a:cubicBezTo>
                    <a:pt x="33" y="35"/>
                    <a:pt x="33" y="35"/>
                    <a:pt x="32" y="34"/>
                  </a:cubicBezTo>
                  <a:cubicBezTo>
                    <a:pt x="31" y="33"/>
                    <a:pt x="31" y="33"/>
                    <a:pt x="31" y="31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2" y="29"/>
                    <a:pt x="33" y="30"/>
                    <a:pt x="33" y="29"/>
                  </a:cubicBezTo>
                  <a:cubicBezTo>
                    <a:pt x="34" y="28"/>
                    <a:pt x="35" y="28"/>
                    <a:pt x="36" y="27"/>
                  </a:cubicBezTo>
                  <a:cubicBezTo>
                    <a:pt x="38" y="26"/>
                    <a:pt x="39" y="25"/>
                    <a:pt x="39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2"/>
                    <a:pt x="41" y="21"/>
                  </a:cubicBezTo>
                  <a:cubicBezTo>
                    <a:pt x="41" y="20"/>
                    <a:pt x="40" y="20"/>
                    <a:pt x="40" y="18"/>
                  </a:cubicBezTo>
                  <a:cubicBezTo>
                    <a:pt x="40" y="17"/>
                    <a:pt x="40" y="15"/>
                    <a:pt x="40" y="15"/>
                  </a:cubicBezTo>
                  <a:cubicBezTo>
                    <a:pt x="40" y="15"/>
                    <a:pt x="39" y="13"/>
                    <a:pt x="39" y="12"/>
                  </a:cubicBezTo>
                  <a:cubicBezTo>
                    <a:pt x="40" y="12"/>
                    <a:pt x="40" y="8"/>
                    <a:pt x="40" y="8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2" name="Freeform 121">
              <a:extLst>
                <a:ext uri="{FF2B5EF4-FFF2-40B4-BE49-F238E27FC236}">
                  <a16:creationId xmlns:a16="http://schemas.microsoft.com/office/drawing/2014/main" id="{7343711C-2F8C-584F-3A50-F71D13E6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471" y="2304454"/>
              <a:ext cx="211303" cy="107253"/>
            </a:xfrm>
            <a:custGeom>
              <a:avLst/>
              <a:gdLst>
                <a:gd name="T0" fmla="*/ 0 w 33"/>
                <a:gd name="T1" fmla="*/ 3 h 16"/>
                <a:gd name="T2" fmla="*/ 2 w 33"/>
                <a:gd name="T3" fmla="*/ 4 h 16"/>
                <a:gd name="T4" fmla="*/ 3 w 33"/>
                <a:gd name="T5" fmla="*/ 4 h 16"/>
                <a:gd name="T6" fmla="*/ 4 w 33"/>
                <a:gd name="T7" fmla="*/ 6 h 16"/>
                <a:gd name="T8" fmla="*/ 7 w 33"/>
                <a:gd name="T9" fmla="*/ 7 h 16"/>
                <a:gd name="T10" fmla="*/ 8 w 33"/>
                <a:gd name="T11" fmla="*/ 13 h 16"/>
                <a:gd name="T12" fmla="*/ 8 w 33"/>
                <a:gd name="T13" fmla="*/ 13 h 16"/>
                <a:gd name="T14" fmla="*/ 10 w 33"/>
                <a:gd name="T15" fmla="*/ 14 h 16"/>
                <a:gd name="T16" fmla="*/ 12 w 33"/>
                <a:gd name="T17" fmla="*/ 14 h 16"/>
                <a:gd name="T18" fmla="*/ 14 w 33"/>
                <a:gd name="T19" fmla="*/ 14 h 16"/>
                <a:gd name="T20" fmla="*/ 17 w 33"/>
                <a:gd name="T21" fmla="*/ 14 h 16"/>
                <a:gd name="T22" fmla="*/ 18 w 33"/>
                <a:gd name="T23" fmla="*/ 15 h 16"/>
                <a:gd name="T24" fmla="*/ 18 w 33"/>
                <a:gd name="T25" fmla="*/ 15 h 16"/>
                <a:gd name="T26" fmla="*/ 19 w 33"/>
                <a:gd name="T27" fmla="*/ 15 h 16"/>
                <a:gd name="T28" fmla="*/ 22 w 33"/>
                <a:gd name="T29" fmla="*/ 15 h 16"/>
                <a:gd name="T30" fmla="*/ 25 w 33"/>
                <a:gd name="T31" fmla="*/ 15 h 16"/>
                <a:gd name="T32" fmla="*/ 26 w 33"/>
                <a:gd name="T33" fmla="*/ 13 h 16"/>
                <a:gd name="T34" fmla="*/ 28 w 33"/>
                <a:gd name="T35" fmla="*/ 13 h 16"/>
                <a:gd name="T36" fmla="*/ 30 w 33"/>
                <a:gd name="T37" fmla="*/ 14 h 16"/>
                <a:gd name="T38" fmla="*/ 33 w 33"/>
                <a:gd name="T39" fmla="*/ 15 h 16"/>
                <a:gd name="T40" fmla="*/ 32 w 33"/>
                <a:gd name="T41" fmla="*/ 13 h 16"/>
                <a:gd name="T42" fmla="*/ 33 w 33"/>
                <a:gd name="T43" fmla="*/ 12 h 16"/>
                <a:gd name="T44" fmla="*/ 32 w 33"/>
                <a:gd name="T45" fmla="*/ 10 h 16"/>
                <a:gd name="T46" fmla="*/ 29 w 33"/>
                <a:gd name="T47" fmla="*/ 10 h 16"/>
                <a:gd name="T48" fmla="*/ 29 w 33"/>
                <a:gd name="T49" fmla="*/ 8 h 16"/>
                <a:gd name="T50" fmla="*/ 27 w 33"/>
                <a:gd name="T51" fmla="*/ 7 h 16"/>
                <a:gd name="T52" fmla="*/ 25 w 33"/>
                <a:gd name="T53" fmla="*/ 5 h 16"/>
                <a:gd name="T54" fmla="*/ 23 w 33"/>
                <a:gd name="T55" fmla="*/ 4 h 16"/>
                <a:gd name="T56" fmla="*/ 21 w 33"/>
                <a:gd name="T57" fmla="*/ 5 h 16"/>
                <a:gd name="T58" fmla="*/ 18 w 33"/>
                <a:gd name="T59" fmla="*/ 5 h 16"/>
                <a:gd name="T60" fmla="*/ 14 w 33"/>
                <a:gd name="T61" fmla="*/ 3 h 16"/>
                <a:gd name="T62" fmla="*/ 12 w 33"/>
                <a:gd name="T63" fmla="*/ 2 h 16"/>
                <a:gd name="T64" fmla="*/ 8 w 33"/>
                <a:gd name="T65" fmla="*/ 2 h 16"/>
                <a:gd name="T66" fmla="*/ 5 w 33"/>
                <a:gd name="T67" fmla="*/ 1 h 16"/>
                <a:gd name="T68" fmla="*/ 2 w 33"/>
                <a:gd name="T69" fmla="*/ 1 h 16"/>
                <a:gd name="T70" fmla="*/ 0 w 33"/>
                <a:gd name="T7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16">
                  <a:moveTo>
                    <a:pt x="0" y="3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8"/>
                    <a:pt x="8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10" y="14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6" y="14"/>
                    <a:pt x="17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1" y="15"/>
                    <a:pt x="22" y="15"/>
                  </a:cubicBezTo>
                  <a:cubicBezTo>
                    <a:pt x="23" y="15"/>
                    <a:pt x="25" y="15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7" y="12"/>
                    <a:pt x="27" y="13"/>
                    <a:pt x="28" y="13"/>
                  </a:cubicBezTo>
                  <a:cubicBezTo>
                    <a:pt x="29" y="13"/>
                    <a:pt x="30" y="14"/>
                    <a:pt x="30" y="14"/>
                  </a:cubicBezTo>
                  <a:cubicBezTo>
                    <a:pt x="30" y="14"/>
                    <a:pt x="32" y="16"/>
                    <a:pt x="33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1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0"/>
                  </a:cubicBezTo>
                  <a:cubicBezTo>
                    <a:pt x="31" y="9"/>
                    <a:pt x="30" y="10"/>
                    <a:pt x="29" y="10"/>
                  </a:cubicBezTo>
                  <a:cubicBezTo>
                    <a:pt x="28" y="9"/>
                    <a:pt x="30" y="8"/>
                    <a:pt x="29" y="8"/>
                  </a:cubicBezTo>
                  <a:cubicBezTo>
                    <a:pt x="28" y="8"/>
                    <a:pt x="28" y="7"/>
                    <a:pt x="27" y="7"/>
                  </a:cubicBezTo>
                  <a:cubicBezTo>
                    <a:pt x="26" y="6"/>
                    <a:pt x="26" y="6"/>
                    <a:pt x="25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5"/>
                    <a:pt x="22" y="6"/>
                    <a:pt x="21" y="5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6" y="5"/>
                    <a:pt x="15" y="4"/>
                    <a:pt x="14" y="3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0" y="2"/>
                    <a:pt x="10" y="2"/>
                    <a:pt x="8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1"/>
                    <a:pt x="0" y="3"/>
                    <a:pt x="0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3" name="Freeform 122">
              <a:extLst>
                <a:ext uri="{FF2B5EF4-FFF2-40B4-BE49-F238E27FC236}">
                  <a16:creationId xmlns:a16="http://schemas.microsoft.com/office/drawing/2014/main" id="{F811FE2D-66AC-EDE7-A845-1C915E52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968" y="3412727"/>
              <a:ext cx="97678" cy="33649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4" name="Freeform 123">
              <a:extLst>
                <a:ext uri="{FF2B5EF4-FFF2-40B4-BE49-F238E27FC236}">
                  <a16:creationId xmlns:a16="http://schemas.microsoft.com/office/drawing/2014/main" id="{181583FD-7A09-F049-4A4C-5F50EDA5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7495" y="3803882"/>
              <a:ext cx="179408" cy="231327"/>
            </a:xfrm>
            <a:custGeom>
              <a:avLst/>
              <a:gdLst>
                <a:gd name="T0" fmla="*/ 11 w 28"/>
                <a:gd name="T1" fmla="*/ 34 h 34"/>
                <a:gd name="T2" fmla="*/ 12 w 28"/>
                <a:gd name="T3" fmla="*/ 31 h 34"/>
                <a:gd name="T4" fmla="*/ 15 w 28"/>
                <a:gd name="T5" fmla="*/ 32 h 34"/>
                <a:gd name="T6" fmla="*/ 16 w 28"/>
                <a:gd name="T7" fmla="*/ 30 h 34"/>
                <a:gd name="T8" fmla="*/ 15 w 28"/>
                <a:gd name="T9" fmla="*/ 27 h 34"/>
                <a:gd name="T10" fmla="*/ 15 w 28"/>
                <a:gd name="T11" fmla="*/ 26 h 34"/>
                <a:gd name="T12" fmla="*/ 18 w 28"/>
                <a:gd name="T13" fmla="*/ 25 h 34"/>
                <a:gd name="T14" fmla="*/ 18 w 28"/>
                <a:gd name="T15" fmla="*/ 23 h 34"/>
                <a:gd name="T16" fmla="*/ 20 w 28"/>
                <a:gd name="T17" fmla="*/ 25 h 34"/>
                <a:gd name="T18" fmla="*/ 23 w 28"/>
                <a:gd name="T19" fmla="*/ 24 h 34"/>
                <a:gd name="T20" fmla="*/ 25 w 28"/>
                <a:gd name="T21" fmla="*/ 26 h 34"/>
                <a:gd name="T22" fmla="*/ 26 w 28"/>
                <a:gd name="T23" fmla="*/ 24 h 34"/>
                <a:gd name="T24" fmla="*/ 25 w 28"/>
                <a:gd name="T25" fmla="*/ 22 h 34"/>
                <a:gd name="T26" fmla="*/ 26 w 28"/>
                <a:gd name="T27" fmla="*/ 20 h 34"/>
                <a:gd name="T28" fmla="*/ 25 w 28"/>
                <a:gd name="T29" fmla="*/ 17 h 34"/>
                <a:gd name="T30" fmla="*/ 25 w 28"/>
                <a:gd name="T31" fmla="*/ 15 h 34"/>
                <a:gd name="T32" fmla="*/ 23 w 28"/>
                <a:gd name="T33" fmla="*/ 13 h 34"/>
                <a:gd name="T34" fmla="*/ 24 w 28"/>
                <a:gd name="T35" fmla="*/ 13 h 34"/>
                <a:gd name="T36" fmla="*/ 23 w 28"/>
                <a:gd name="T37" fmla="*/ 10 h 34"/>
                <a:gd name="T38" fmla="*/ 25 w 28"/>
                <a:gd name="T39" fmla="*/ 9 h 34"/>
                <a:gd name="T40" fmla="*/ 27 w 28"/>
                <a:gd name="T41" fmla="*/ 9 h 34"/>
                <a:gd name="T42" fmla="*/ 28 w 28"/>
                <a:gd name="T43" fmla="*/ 6 h 34"/>
                <a:gd name="T44" fmla="*/ 25 w 28"/>
                <a:gd name="T45" fmla="*/ 5 h 34"/>
                <a:gd name="T46" fmla="*/ 22 w 28"/>
                <a:gd name="T47" fmla="*/ 5 h 34"/>
                <a:gd name="T48" fmla="*/ 22 w 28"/>
                <a:gd name="T49" fmla="*/ 4 h 34"/>
                <a:gd name="T50" fmla="*/ 22 w 28"/>
                <a:gd name="T51" fmla="*/ 1 h 34"/>
                <a:gd name="T52" fmla="*/ 19 w 28"/>
                <a:gd name="T53" fmla="*/ 1 h 34"/>
                <a:gd name="T54" fmla="*/ 16 w 28"/>
                <a:gd name="T55" fmla="*/ 1 h 34"/>
                <a:gd name="T56" fmla="*/ 13 w 28"/>
                <a:gd name="T57" fmla="*/ 2 h 34"/>
                <a:gd name="T58" fmla="*/ 13 w 28"/>
                <a:gd name="T59" fmla="*/ 7 h 34"/>
                <a:gd name="T60" fmla="*/ 4 w 28"/>
                <a:gd name="T61" fmla="*/ 7 h 34"/>
                <a:gd name="T62" fmla="*/ 3 w 28"/>
                <a:gd name="T63" fmla="*/ 8 h 34"/>
                <a:gd name="T64" fmla="*/ 3 w 28"/>
                <a:gd name="T65" fmla="*/ 9 h 34"/>
                <a:gd name="T66" fmla="*/ 4 w 28"/>
                <a:gd name="T67" fmla="*/ 10 h 34"/>
                <a:gd name="T68" fmla="*/ 4 w 28"/>
                <a:gd name="T69" fmla="*/ 12 h 34"/>
                <a:gd name="T70" fmla="*/ 2 w 28"/>
                <a:gd name="T71" fmla="*/ 12 h 34"/>
                <a:gd name="T72" fmla="*/ 3 w 28"/>
                <a:gd name="T73" fmla="*/ 13 h 34"/>
                <a:gd name="T74" fmla="*/ 2 w 28"/>
                <a:gd name="T75" fmla="*/ 14 h 34"/>
                <a:gd name="T76" fmla="*/ 3 w 28"/>
                <a:gd name="T77" fmla="*/ 15 h 34"/>
                <a:gd name="T78" fmla="*/ 2 w 28"/>
                <a:gd name="T79" fmla="*/ 19 h 34"/>
                <a:gd name="T80" fmla="*/ 0 w 28"/>
                <a:gd name="T81" fmla="*/ 19 h 34"/>
                <a:gd name="T82" fmla="*/ 0 w 28"/>
                <a:gd name="T83" fmla="*/ 21 h 34"/>
                <a:gd name="T84" fmla="*/ 2 w 28"/>
                <a:gd name="T85" fmla="*/ 21 h 34"/>
                <a:gd name="T86" fmla="*/ 2 w 28"/>
                <a:gd name="T87" fmla="*/ 23 h 34"/>
                <a:gd name="T88" fmla="*/ 3 w 28"/>
                <a:gd name="T89" fmla="*/ 23 h 34"/>
                <a:gd name="T90" fmla="*/ 3 w 28"/>
                <a:gd name="T91" fmla="*/ 24 h 34"/>
                <a:gd name="T92" fmla="*/ 4 w 28"/>
                <a:gd name="T93" fmla="*/ 24 h 34"/>
                <a:gd name="T94" fmla="*/ 2 w 28"/>
                <a:gd name="T95" fmla="*/ 24 h 34"/>
                <a:gd name="T96" fmla="*/ 2 w 28"/>
                <a:gd name="T97" fmla="*/ 25 h 34"/>
                <a:gd name="T98" fmla="*/ 10 w 28"/>
                <a:gd name="T99" fmla="*/ 31 h 34"/>
                <a:gd name="T100" fmla="*/ 10 w 28"/>
                <a:gd name="T101" fmla="*/ 33 h 34"/>
                <a:gd name="T102" fmla="*/ 11 w 28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" h="34">
                  <a:moveTo>
                    <a:pt x="11" y="34"/>
                  </a:moveTo>
                  <a:cubicBezTo>
                    <a:pt x="11" y="34"/>
                    <a:pt x="11" y="31"/>
                    <a:pt x="12" y="31"/>
                  </a:cubicBezTo>
                  <a:cubicBezTo>
                    <a:pt x="13" y="31"/>
                    <a:pt x="13" y="32"/>
                    <a:pt x="15" y="32"/>
                  </a:cubicBezTo>
                  <a:cubicBezTo>
                    <a:pt x="17" y="33"/>
                    <a:pt x="16" y="32"/>
                    <a:pt x="16" y="30"/>
                  </a:cubicBezTo>
                  <a:cubicBezTo>
                    <a:pt x="16" y="29"/>
                    <a:pt x="14" y="28"/>
                    <a:pt x="15" y="27"/>
                  </a:cubicBezTo>
                  <a:cubicBezTo>
                    <a:pt x="15" y="26"/>
                    <a:pt x="16" y="27"/>
                    <a:pt x="15" y="26"/>
                  </a:cubicBezTo>
                  <a:cubicBezTo>
                    <a:pt x="14" y="24"/>
                    <a:pt x="17" y="25"/>
                    <a:pt x="18" y="25"/>
                  </a:cubicBezTo>
                  <a:cubicBezTo>
                    <a:pt x="19" y="25"/>
                    <a:pt x="17" y="23"/>
                    <a:pt x="18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0" y="25"/>
                    <a:pt x="22" y="24"/>
                    <a:pt x="23" y="24"/>
                  </a:cubicBezTo>
                  <a:cubicBezTo>
                    <a:pt x="24" y="24"/>
                    <a:pt x="24" y="26"/>
                    <a:pt x="25" y="26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7" y="22"/>
                    <a:pt x="26" y="22"/>
                    <a:pt x="25" y="22"/>
                  </a:cubicBezTo>
                  <a:cubicBezTo>
                    <a:pt x="24" y="21"/>
                    <a:pt x="26" y="21"/>
                    <a:pt x="26" y="20"/>
                  </a:cubicBezTo>
                  <a:cubicBezTo>
                    <a:pt x="25" y="19"/>
                    <a:pt x="25" y="19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4"/>
                    <a:pt x="24" y="13"/>
                    <a:pt x="23" y="13"/>
                  </a:cubicBezTo>
                  <a:cubicBezTo>
                    <a:pt x="22" y="13"/>
                    <a:pt x="24" y="13"/>
                    <a:pt x="24" y="13"/>
                  </a:cubicBezTo>
                  <a:cubicBezTo>
                    <a:pt x="24" y="13"/>
                    <a:pt x="23" y="11"/>
                    <a:pt x="23" y="10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6" y="5"/>
                    <a:pt x="25" y="5"/>
                  </a:cubicBezTo>
                  <a:cubicBezTo>
                    <a:pt x="24" y="5"/>
                    <a:pt x="24" y="5"/>
                    <a:pt x="22" y="5"/>
                  </a:cubicBezTo>
                  <a:cubicBezTo>
                    <a:pt x="21" y="6"/>
                    <a:pt x="22" y="5"/>
                    <a:pt x="22" y="4"/>
                  </a:cubicBezTo>
                  <a:cubicBezTo>
                    <a:pt x="22" y="3"/>
                    <a:pt x="22" y="1"/>
                    <a:pt x="22" y="1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5" y="1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4" y="14"/>
                    <a:pt x="2" y="14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6"/>
                    <a:pt x="2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3" y="26"/>
                    <a:pt x="10" y="31"/>
                    <a:pt x="10" y="31"/>
                  </a:cubicBezTo>
                  <a:cubicBezTo>
                    <a:pt x="10" y="32"/>
                    <a:pt x="9" y="32"/>
                    <a:pt x="10" y="33"/>
                  </a:cubicBezTo>
                  <a:cubicBezTo>
                    <a:pt x="10" y="34"/>
                    <a:pt x="10" y="34"/>
                    <a:pt x="11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5" name="Freeform 124">
              <a:extLst>
                <a:ext uri="{FF2B5EF4-FFF2-40B4-BE49-F238E27FC236}">
                  <a16:creationId xmlns:a16="http://schemas.microsoft.com/office/drawing/2014/main" id="{D2CED2C9-A8B8-D83F-36F3-C1C5B930A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623" y="3684009"/>
              <a:ext cx="97678" cy="168240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6" name="Freeform 125">
              <a:extLst>
                <a:ext uri="{FF2B5EF4-FFF2-40B4-BE49-F238E27FC236}">
                  <a16:creationId xmlns:a16="http://schemas.microsoft.com/office/drawing/2014/main" id="{A444F832-DEFC-0B54-E7B6-22F779F68E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0804" y="1999522"/>
              <a:ext cx="5061308" cy="2717054"/>
            </a:xfrm>
            <a:custGeom>
              <a:avLst/>
              <a:gdLst>
                <a:gd name="T0" fmla="*/ 772 w 790"/>
                <a:gd name="T1" fmla="*/ 392 h 402"/>
                <a:gd name="T2" fmla="*/ 779 w 790"/>
                <a:gd name="T3" fmla="*/ 400 h 402"/>
                <a:gd name="T4" fmla="*/ 785 w 790"/>
                <a:gd name="T5" fmla="*/ 401 h 402"/>
                <a:gd name="T6" fmla="*/ 782 w 790"/>
                <a:gd name="T7" fmla="*/ 398 h 402"/>
                <a:gd name="T8" fmla="*/ 778 w 790"/>
                <a:gd name="T9" fmla="*/ 396 h 402"/>
                <a:gd name="T10" fmla="*/ 772 w 790"/>
                <a:gd name="T11" fmla="*/ 389 h 402"/>
                <a:gd name="T12" fmla="*/ 785 w 790"/>
                <a:gd name="T13" fmla="*/ 395 h 402"/>
                <a:gd name="T14" fmla="*/ 788 w 790"/>
                <a:gd name="T15" fmla="*/ 398 h 402"/>
                <a:gd name="T16" fmla="*/ 37 w 790"/>
                <a:gd name="T17" fmla="*/ 53 h 402"/>
                <a:gd name="T18" fmla="*/ 30 w 790"/>
                <a:gd name="T19" fmla="*/ 54 h 402"/>
                <a:gd name="T20" fmla="*/ 21 w 790"/>
                <a:gd name="T21" fmla="*/ 52 h 402"/>
                <a:gd name="T22" fmla="*/ 15 w 790"/>
                <a:gd name="T23" fmla="*/ 48 h 402"/>
                <a:gd name="T24" fmla="*/ 19 w 790"/>
                <a:gd name="T25" fmla="*/ 42 h 402"/>
                <a:gd name="T26" fmla="*/ 18 w 790"/>
                <a:gd name="T27" fmla="*/ 38 h 402"/>
                <a:gd name="T28" fmla="*/ 18 w 790"/>
                <a:gd name="T29" fmla="*/ 32 h 402"/>
                <a:gd name="T30" fmla="*/ 12 w 790"/>
                <a:gd name="T31" fmla="*/ 29 h 402"/>
                <a:gd name="T32" fmla="*/ 10 w 790"/>
                <a:gd name="T33" fmla="*/ 26 h 402"/>
                <a:gd name="T34" fmla="*/ 9 w 790"/>
                <a:gd name="T35" fmla="*/ 24 h 402"/>
                <a:gd name="T36" fmla="*/ 9 w 790"/>
                <a:gd name="T37" fmla="*/ 22 h 402"/>
                <a:gd name="T38" fmla="*/ 4 w 790"/>
                <a:gd name="T39" fmla="*/ 22 h 402"/>
                <a:gd name="T40" fmla="*/ 0 w 790"/>
                <a:gd name="T41" fmla="*/ 20 h 402"/>
                <a:gd name="T42" fmla="*/ 2 w 790"/>
                <a:gd name="T43" fmla="*/ 19 h 402"/>
                <a:gd name="T44" fmla="*/ 1 w 790"/>
                <a:gd name="T45" fmla="*/ 17 h 402"/>
                <a:gd name="T46" fmla="*/ 6 w 790"/>
                <a:gd name="T47" fmla="*/ 15 h 402"/>
                <a:gd name="T48" fmla="*/ 10 w 790"/>
                <a:gd name="T49" fmla="*/ 16 h 402"/>
                <a:gd name="T50" fmla="*/ 16 w 790"/>
                <a:gd name="T51" fmla="*/ 16 h 402"/>
                <a:gd name="T52" fmla="*/ 15 w 790"/>
                <a:gd name="T53" fmla="*/ 12 h 402"/>
                <a:gd name="T54" fmla="*/ 24 w 790"/>
                <a:gd name="T55" fmla="*/ 10 h 402"/>
                <a:gd name="T56" fmla="*/ 29 w 790"/>
                <a:gd name="T57" fmla="*/ 6 h 402"/>
                <a:gd name="T58" fmla="*/ 32 w 790"/>
                <a:gd name="T59" fmla="*/ 0 h 402"/>
                <a:gd name="T60" fmla="*/ 35 w 790"/>
                <a:gd name="T61" fmla="*/ 4 h 402"/>
                <a:gd name="T62" fmla="*/ 40 w 790"/>
                <a:gd name="T63" fmla="*/ 7 h 402"/>
                <a:gd name="T64" fmla="*/ 46 w 790"/>
                <a:gd name="T65" fmla="*/ 10 h 402"/>
                <a:gd name="T66" fmla="*/ 49 w 790"/>
                <a:gd name="T67" fmla="*/ 10 h 402"/>
                <a:gd name="T68" fmla="*/ 55 w 790"/>
                <a:gd name="T69" fmla="*/ 13 h 402"/>
                <a:gd name="T70" fmla="*/ 59 w 790"/>
                <a:gd name="T71" fmla="*/ 16 h 402"/>
                <a:gd name="T72" fmla="*/ 58 w 790"/>
                <a:gd name="T73" fmla="*/ 23 h 402"/>
                <a:gd name="T74" fmla="*/ 53 w 790"/>
                <a:gd name="T75" fmla="*/ 28 h 402"/>
                <a:gd name="T76" fmla="*/ 53 w 790"/>
                <a:gd name="T77" fmla="*/ 33 h 402"/>
                <a:gd name="T78" fmla="*/ 55 w 790"/>
                <a:gd name="T79" fmla="*/ 36 h 402"/>
                <a:gd name="T80" fmla="*/ 54 w 790"/>
                <a:gd name="T81" fmla="*/ 44 h 402"/>
                <a:gd name="T82" fmla="*/ 56 w 790"/>
                <a:gd name="T83" fmla="*/ 46 h 402"/>
                <a:gd name="T84" fmla="*/ 53 w 790"/>
                <a:gd name="T85" fmla="*/ 46 h 402"/>
                <a:gd name="T86" fmla="*/ 52 w 790"/>
                <a:gd name="T87" fmla="*/ 49 h 402"/>
                <a:gd name="T88" fmla="*/ 47 w 790"/>
                <a:gd name="T89" fmla="*/ 48 h 402"/>
                <a:gd name="T90" fmla="*/ 42 w 790"/>
                <a:gd name="T91" fmla="*/ 47 h 402"/>
                <a:gd name="T92" fmla="*/ 37 w 790"/>
                <a:gd name="T93" fmla="*/ 53 h 402"/>
                <a:gd name="T94" fmla="*/ 61 w 790"/>
                <a:gd name="T95" fmla="*/ 53 h 402"/>
                <a:gd name="T96" fmla="*/ 65 w 790"/>
                <a:gd name="T97" fmla="*/ 6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0" h="402">
                  <a:moveTo>
                    <a:pt x="772" y="389"/>
                  </a:moveTo>
                  <a:cubicBezTo>
                    <a:pt x="772" y="389"/>
                    <a:pt x="771" y="391"/>
                    <a:pt x="771" y="391"/>
                  </a:cubicBezTo>
                  <a:cubicBezTo>
                    <a:pt x="772" y="392"/>
                    <a:pt x="772" y="392"/>
                    <a:pt x="772" y="392"/>
                  </a:cubicBezTo>
                  <a:cubicBezTo>
                    <a:pt x="773" y="393"/>
                    <a:pt x="774" y="396"/>
                    <a:pt x="775" y="397"/>
                  </a:cubicBezTo>
                  <a:cubicBezTo>
                    <a:pt x="776" y="397"/>
                    <a:pt x="776" y="397"/>
                    <a:pt x="777" y="397"/>
                  </a:cubicBezTo>
                  <a:cubicBezTo>
                    <a:pt x="778" y="398"/>
                    <a:pt x="778" y="399"/>
                    <a:pt x="779" y="400"/>
                  </a:cubicBezTo>
                  <a:cubicBezTo>
                    <a:pt x="779" y="400"/>
                    <a:pt x="781" y="400"/>
                    <a:pt x="781" y="401"/>
                  </a:cubicBezTo>
                  <a:cubicBezTo>
                    <a:pt x="782" y="401"/>
                    <a:pt x="782" y="402"/>
                    <a:pt x="783" y="402"/>
                  </a:cubicBezTo>
                  <a:cubicBezTo>
                    <a:pt x="785" y="402"/>
                    <a:pt x="784" y="402"/>
                    <a:pt x="785" y="401"/>
                  </a:cubicBezTo>
                  <a:cubicBezTo>
                    <a:pt x="785" y="402"/>
                    <a:pt x="785" y="401"/>
                    <a:pt x="785" y="401"/>
                  </a:cubicBezTo>
                  <a:cubicBezTo>
                    <a:pt x="784" y="400"/>
                    <a:pt x="783" y="399"/>
                    <a:pt x="782" y="398"/>
                  </a:cubicBezTo>
                  <a:cubicBezTo>
                    <a:pt x="782" y="398"/>
                    <a:pt x="782" y="398"/>
                    <a:pt x="782" y="398"/>
                  </a:cubicBezTo>
                  <a:cubicBezTo>
                    <a:pt x="781" y="397"/>
                    <a:pt x="780" y="397"/>
                    <a:pt x="779" y="397"/>
                  </a:cubicBezTo>
                  <a:cubicBezTo>
                    <a:pt x="779" y="397"/>
                    <a:pt x="779" y="396"/>
                    <a:pt x="779" y="396"/>
                  </a:cubicBezTo>
                  <a:cubicBezTo>
                    <a:pt x="778" y="396"/>
                    <a:pt x="778" y="396"/>
                    <a:pt x="778" y="396"/>
                  </a:cubicBezTo>
                  <a:cubicBezTo>
                    <a:pt x="778" y="396"/>
                    <a:pt x="774" y="392"/>
                    <a:pt x="774" y="391"/>
                  </a:cubicBezTo>
                  <a:cubicBezTo>
                    <a:pt x="774" y="391"/>
                    <a:pt x="774" y="390"/>
                    <a:pt x="774" y="390"/>
                  </a:cubicBezTo>
                  <a:cubicBezTo>
                    <a:pt x="773" y="389"/>
                    <a:pt x="772" y="389"/>
                    <a:pt x="772" y="389"/>
                  </a:cubicBezTo>
                  <a:close/>
                  <a:moveTo>
                    <a:pt x="784" y="393"/>
                  </a:moveTo>
                  <a:cubicBezTo>
                    <a:pt x="784" y="393"/>
                    <a:pt x="784" y="395"/>
                    <a:pt x="784" y="395"/>
                  </a:cubicBezTo>
                  <a:cubicBezTo>
                    <a:pt x="784" y="395"/>
                    <a:pt x="785" y="395"/>
                    <a:pt x="785" y="395"/>
                  </a:cubicBezTo>
                  <a:cubicBezTo>
                    <a:pt x="785" y="394"/>
                    <a:pt x="785" y="394"/>
                    <a:pt x="785" y="394"/>
                  </a:cubicBezTo>
                  <a:cubicBezTo>
                    <a:pt x="785" y="394"/>
                    <a:pt x="784" y="393"/>
                    <a:pt x="784" y="393"/>
                  </a:cubicBezTo>
                  <a:close/>
                  <a:moveTo>
                    <a:pt x="788" y="398"/>
                  </a:moveTo>
                  <a:cubicBezTo>
                    <a:pt x="788" y="398"/>
                    <a:pt x="788" y="398"/>
                    <a:pt x="788" y="398"/>
                  </a:cubicBezTo>
                  <a:cubicBezTo>
                    <a:pt x="789" y="399"/>
                    <a:pt x="790" y="398"/>
                    <a:pt x="788" y="398"/>
                  </a:cubicBezTo>
                  <a:close/>
                  <a:moveTo>
                    <a:pt x="37" y="53"/>
                  </a:moveTo>
                  <a:cubicBezTo>
                    <a:pt x="35" y="53"/>
                    <a:pt x="36" y="54"/>
                    <a:pt x="34" y="54"/>
                  </a:cubicBezTo>
                  <a:cubicBezTo>
                    <a:pt x="33" y="54"/>
                    <a:pt x="32" y="55"/>
                    <a:pt x="31" y="54"/>
                  </a:cubicBezTo>
                  <a:cubicBezTo>
                    <a:pt x="31" y="53"/>
                    <a:pt x="30" y="54"/>
                    <a:pt x="30" y="54"/>
                  </a:cubicBezTo>
                  <a:cubicBezTo>
                    <a:pt x="30" y="54"/>
                    <a:pt x="28" y="53"/>
                    <a:pt x="26" y="53"/>
                  </a:cubicBezTo>
                  <a:cubicBezTo>
                    <a:pt x="25" y="52"/>
                    <a:pt x="25" y="53"/>
                    <a:pt x="24" y="53"/>
                  </a:cubicBezTo>
                  <a:cubicBezTo>
                    <a:pt x="22" y="53"/>
                    <a:pt x="22" y="52"/>
                    <a:pt x="21" y="52"/>
                  </a:cubicBezTo>
                  <a:cubicBezTo>
                    <a:pt x="19" y="52"/>
                    <a:pt x="20" y="51"/>
                    <a:pt x="18" y="51"/>
                  </a:cubicBezTo>
                  <a:cubicBezTo>
                    <a:pt x="17" y="50"/>
                    <a:pt x="16" y="51"/>
                    <a:pt x="16" y="50"/>
                  </a:cubicBezTo>
                  <a:cubicBezTo>
                    <a:pt x="16" y="49"/>
                    <a:pt x="15" y="48"/>
                    <a:pt x="15" y="48"/>
                  </a:cubicBezTo>
                  <a:cubicBezTo>
                    <a:pt x="16" y="48"/>
                    <a:pt x="17" y="47"/>
                    <a:pt x="18" y="47"/>
                  </a:cubicBezTo>
                  <a:cubicBezTo>
                    <a:pt x="18" y="46"/>
                    <a:pt x="18" y="44"/>
                    <a:pt x="18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0"/>
                    <a:pt x="18" y="40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8" y="38"/>
                    <a:pt x="19" y="37"/>
                    <a:pt x="19" y="37"/>
                  </a:cubicBezTo>
                  <a:cubicBezTo>
                    <a:pt x="19" y="37"/>
                    <a:pt x="18" y="37"/>
                    <a:pt x="18" y="36"/>
                  </a:cubicBezTo>
                  <a:cubicBezTo>
                    <a:pt x="19" y="36"/>
                    <a:pt x="19" y="33"/>
                    <a:pt x="18" y="32"/>
                  </a:cubicBezTo>
                  <a:cubicBezTo>
                    <a:pt x="18" y="32"/>
                    <a:pt x="18" y="33"/>
                    <a:pt x="18" y="33"/>
                  </a:cubicBezTo>
                  <a:cubicBezTo>
                    <a:pt x="17" y="33"/>
                    <a:pt x="17" y="32"/>
                    <a:pt x="17" y="32"/>
                  </a:cubicBezTo>
                  <a:cubicBezTo>
                    <a:pt x="16" y="31"/>
                    <a:pt x="13" y="30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8" y="23"/>
                    <a:pt x="9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6" y="23"/>
                    <a:pt x="7" y="22"/>
                    <a:pt x="5" y="21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6"/>
                    <a:pt x="14" y="15"/>
                    <a:pt x="16" y="16"/>
                  </a:cubicBezTo>
                  <a:cubicBezTo>
                    <a:pt x="16" y="15"/>
                    <a:pt x="17" y="15"/>
                    <a:pt x="16" y="15"/>
                  </a:cubicBezTo>
                  <a:cubicBezTo>
                    <a:pt x="16" y="15"/>
                    <a:pt x="15" y="15"/>
                    <a:pt x="15" y="14"/>
                  </a:cubicBezTo>
                  <a:cubicBezTo>
                    <a:pt x="15" y="14"/>
                    <a:pt x="16" y="12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7" y="8"/>
                    <a:pt x="17" y="8"/>
                    <a:pt x="17" y="11"/>
                  </a:cubicBezTo>
                  <a:cubicBezTo>
                    <a:pt x="19" y="11"/>
                    <a:pt x="22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5" y="8"/>
                    <a:pt x="27" y="6"/>
                    <a:pt x="28" y="6"/>
                  </a:cubicBezTo>
                  <a:cubicBezTo>
                    <a:pt x="29" y="6"/>
                    <a:pt x="29" y="7"/>
                    <a:pt x="29" y="6"/>
                  </a:cubicBezTo>
                  <a:cubicBezTo>
                    <a:pt x="29" y="6"/>
                    <a:pt x="29" y="3"/>
                    <a:pt x="29" y="2"/>
                  </a:cubicBezTo>
                  <a:cubicBezTo>
                    <a:pt x="29" y="3"/>
                    <a:pt x="29" y="1"/>
                    <a:pt x="29" y="1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5" y="2"/>
                  </a:cubicBezTo>
                  <a:cubicBezTo>
                    <a:pt x="35" y="3"/>
                    <a:pt x="35" y="4"/>
                    <a:pt x="35" y="4"/>
                  </a:cubicBezTo>
                  <a:cubicBezTo>
                    <a:pt x="35" y="4"/>
                    <a:pt x="36" y="4"/>
                    <a:pt x="37" y="5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41" y="8"/>
                    <a:pt x="42" y="8"/>
                    <a:pt x="43" y="8"/>
                  </a:cubicBezTo>
                  <a:cubicBezTo>
                    <a:pt x="44" y="9"/>
                    <a:pt x="45" y="7"/>
                    <a:pt x="45" y="8"/>
                  </a:cubicBezTo>
                  <a:cubicBezTo>
                    <a:pt x="45" y="9"/>
                    <a:pt x="44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1"/>
                    <a:pt x="50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4" y="11"/>
                    <a:pt x="55" y="13"/>
                  </a:cubicBezTo>
                  <a:cubicBezTo>
                    <a:pt x="56" y="14"/>
                    <a:pt x="56" y="13"/>
                    <a:pt x="58" y="13"/>
                  </a:cubicBez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60" y="15"/>
                    <a:pt x="59" y="16"/>
                  </a:cubicBezTo>
                  <a:cubicBezTo>
                    <a:pt x="59" y="17"/>
                    <a:pt x="59" y="18"/>
                    <a:pt x="59" y="19"/>
                  </a:cubicBezTo>
                  <a:cubicBezTo>
                    <a:pt x="59" y="20"/>
                    <a:pt x="58" y="21"/>
                    <a:pt x="60" y="23"/>
                  </a:cubicBezTo>
                  <a:cubicBezTo>
                    <a:pt x="60" y="23"/>
                    <a:pt x="59" y="24"/>
                    <a:pt x="58" y="23"/>
                  </a:cubicBezTo>
                  <a:cubicBezTo>
                    <a:pt x="57" y="22"/>
                    <a:pt x="57" y="24"/>
                    <a:pt x="57" y="24"/>
                  </a:cubicBezTo>
                  <a:cubicBezTo>
                    <a:pt x="57" y="24"/>
                    <a:pt x="58" y="24"/>
                    <a:pt x="56" y="25"/>
                  </a:cubicBezTo>
                  <a:cubicBezTo>
                    <a:pt x="54" y="25"/>
                    <a:pt x="53" y="27"/>
                    <a:pt x="53" y="28"/>
                  </a:cubicBezTo>
                  <a:cubicBezTo>
                    <a:pt x="52" y="29"/>
                    <a:pt x="51" y="30"/>
                    <a:pt x="50" y="31"/>
                  </a:cubicBezTo>
                  <a:cubicBezTo>
                    <a:pt x="50" y="32"/>
                    <a:pt x="49" y="34"/>
                    <a:pt x="51" y="33"/>
                  </a:cubicBezTo>
                  <a:cubicBezTo>
                    <a:pt x="53" y="31"/>
                    <a:pt x="53" y="33"/>
                    <a:pt x="53" y="33"/>
                  </a:cubicBezTo>
                  <a:cubicBezTo>
                    <a:pt x="53" y="34"/>
                    <a:pt x="55" y="33"/>
                    <a:pt x="55" y="34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8"/>
                    <a:pt x="54" y="38"/>
                  </a:cubicBezTo>
                  <a:cubicBezTo>
                    <a:pt x="53" y="38"/>
                    <a:pt x="53" y="40"/>
                    <a:pt x="54" y="40"/>
                  </a:cubicBezTo>
                  <a:cubicBezTo>
                    <a:pt x="55" y="40"/>
                    <a:pt x="53" y="43"/>
                    <a:pt x="54" y="44"/>
                  </a:cubicBezTo>
                  <a:cubicBezTo>
                    <a:pt x="55" y="44"/>
                    <a:pt x="57" y="43"/>
                    <a:pt x="56" y="44"/>
                  </a:cubicBezTo>
                  <a:cubicBezTo>
                    <a:pt x="55" y="45"/>
                    <a:pt x="56" y="44"/>
                    <a:pt x="55" y="45"/>
                  </a:cubicBezTo>
                  <a:cubicBezTo>
                    <a:pt x="54" y="46"/>
                    <a:pt x="56" y="46"/>
                    <a:pt x="56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0"/>
                    <a:pt x="49" y="49"/>
                    <a:pt x="48" y="48"/>
                  </a:cubicBezTo>
                  <a:cubicBezTo>
                    <a:pt x="48" y="48"/>
                    <a:pt x="47" y="49"/>
                    <a:pt x="47" y="48"/>
                  </a:cubicBezTo>
                  <a:cubicBezTo>
                    <a:pt x="47" y="48"/>
                    <a:pt x="47" y="47"/>
                    <a:pt x="46" y="47"/>
                  </a:cubicBezTo>
                  <a:cubicBezTo>
                    <a:pt x="46" y="47"/>
                    <a:pt x="46" y="48"/>
                    <a:pt x="45" y="48"/>
                  </a:cubicBezTo>
                  <a:cubicBezTo>
                    <a:pt x="44" y="48"/>
                    <a:pt x="43" y="47"/>
                    <a:pt x="42" y="47"/>
                  </a:cubicBezTo>
                  <a:cubicBezTo>
                    <a:pt x="41" y="47"/>
                    <a:pt x="40" y="49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7" y="51"/>
                    <a:pt x="37" y="52"/>
                    <a:pt x="37" y="53"/>
                  </a:cubicBezTo>
                  <a:close/>
                  <a:moveTo>
                    <a:pt x="65" y="50"/>
                  </a:moveTo>
                  <a:cubicBezTo>
                    <a:pt x="64" y="51"/>
                    <a:pt x="64" y="51"/>
                    <a:pt x="64" y="52"/>
                  </a:cubicBezTo>
                  <a:cubicBezTo>
                    <a:pt x="63" y="52"/>
                    <a:pt x="62" y="52"/>
                    <a:pt x="61" y="53"/>
                  </a:cubicBezTo>
                  <a:cubicBezTo>
                    <a:pt x="61" y="54"/>
                    <a:pt x="62" y="56"/>
                    <a:pt x="62" y="57"/>
                  </a:cubicBezTo>
                  <a:cubicBezTo>
                    <a:pt x="62" y="57"/>
                    <a:pt x="61" y="57"/>
                    <a:pt x="61" y="58"/>
                  </a:cubicBezTo>
                  <a:cubicBezTo>
                    <a:pt x="62" y="59"/>
                    <a:pt x="64" y="59"/>
                    <a:pt x="65" y="60"/>
                  </a:cubicBezTo>
                  <a:cubicBezTo>
                    <a:pt x="66" y="57"/>
                    <a:pt x="67" y="54"/>
                    <a:pt x="66" y="50"/>
                  </a:cubicBezTo>
                  <a:cubicBezTo>
                    <a:pt x="66" y="50"/>
                    <a:pt x="65" y="50"/>
                    <a:pt x="65" y="5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7" name="Freeform 126">
              <a:extLst>
                <a:ext uri="{FF2B5EF4-FFF2-40B4-BE49-F238E27FC236}">
                  <a16:creationId xmlns:a16="http://schemas.microsoft.com/office/drawing/2014/main" id="{1E2BB078-7D8F-0127-2D55-024FE6CF7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457" y="1099446"/>
              <a:ext cx="364798" cy="500510"/>
            </a:xfrm>
            <a:custGeom>
              <a:avLst/>
              <a:gdLst>
                <a:gd name="T0" fmla="*/ 24 w 57"/>
                <a:gd name="T1" fmla="*/ 31 h 74"/>
                <a:gd name="T2" fmla="*/ 27 w 57"/>
                <a:gd name="T3" fmla="*/ 32 h 74"/>
                <a:gd name="T4" fmla="*/ 27 w 57"/>
                <a:gd name="T5" fmla="*/ 36 h 74"/>
                <a:gd name="T6" fmla="*/ 27 w 57"/>
                <a:gd name="T7" fmla="*/ 39 h 74"/>
                <a:gd name="T8" fmla="*/ 24 w 57"/>
                <a:gd name="T9" fmla="*/ 39 h 74"/>
                <a:gd name="T10" fmla="*/ 22 w 57"/>
                <a:gd name="T11" fmla="*/ 43 h 74"/>
                <a:gd name="T12" fmla="*/ 21 w 57"/>
                <a:gd name="T13" fmla="*/ 46 h 74"/>
                <a:gd name="T14" fmla="*/ 16 w 57"/>
                <a:gd name="T15" fmla="*/ 49 h 74"/>
                <a:gd name="T16" fmla="*/ 16 w 57"/>
                <a:gd name="T17" fmla="*/ 50 h 74"/>
                <a:gd name="T18" fmla="*/ 13 w 57"/>
                <a:gd name="T19" fmla="*/ 52 h 74"/>
                <a:gd name="T20" fmla="*/ 11 w 57"/>
                <a:gd name="T21" fmla="*/ 55 h 74"/>
                <a:gd name="T22" fmla="*/ 12 w 57"/>
                <a:gd name="T23" fmla="*/ 57 h 74"/>
                <a:gd name="T24" fmla="*/ 13 w 57"/>
                <a:gd name="T25" fmla="*/ 60 h 74"/>
                <a:gd name="T26" fmla="*/ 12 w 57"/>
                <a:gd name="T27" fmla="*/ 62 h 74"/>
                <a:gd name="T28" fmla="*/ 13 w 57"/>
                <a:gd name="T29" fmla="*/ 66 h 74"/>
                <a:gd name="T30" fmla="*/ 14 w 57"/>
                <a:gd name="T31" fmla="*/ 66 h 74"/>
                <a:gd name="T32" fmla="*/ 16 w 57"/>
                <a:gd name="T33" fmla="*/ 69 h 74"/>
                <a:gd name="T34" fmla="*/ 16 w 57"/>
                <a:gd name="T35" fmla="*/ 67 h 74"/>
                <a:gd name="T36" fmla="*/ 18 w 57"/>
                <a:gd name="T37" fmla="*/ 69 h 74"/>
                <a:gd name="T38" fmla="*/ 20 w 57"/>
                <a:gd name="T39" fmla="*/ 70 h 74"/>
                <a:gd name="T40" fmla="*/ 17 w 57"/>
                <a:gd name="T41" fmla="*/ 73 h 74"/>
                <a:gd name="T42" fmla="*/ 21 w 57"/>
                <a:gd name="T43" fmla="*/ 72 h 74"/>
                <a:gd name="T44" fmla="*/ 21 w 57"/>
                <a:gd name="T45" fmla="*/ 73 h 74"/>
                <a:gd name="T46" fmla="*/ 25 w 57"/>
                <a:gd name="T47" fmla="*/ 74 h 74"/>
                <a:gd name="T48" fmla="*/ 31 w 57"/>
                <a:gd name="T49" fmla="*/ 70 h 74"/>
                <a:gd name="T50" fmla="*/ 32 w 57"/>
                <a:gd name="T51" fmla="*/ 69 h 74"/>
                <a:gd name="T52" fmla="*/ 35 w 57"/>
                <a:gd name="T53" fmla="*/ 69 h 74"/>
                <a:gd name="T54" fmla="*/ 36 w 57"/>
                <a:gd name="T55" fmla="*/ 68 h 74"/>
                <a:gd name="T56" fmla="*/ 37 w 57"/>
                <a:gd name="T57" fmla="*/ 68 h 74"/>
                <a:gd name="T58" fmla="*/ 41 w 57"/>
                <a:gd name="T59" fmla="*/ 66 h 74"/>
                <a:gd name="T60" fmla="*/ 56 w 57"/>
                <a:gd name="T61" fmla="*/ 54 h 74"/>
                <a:gd name="T62" fmla="*/ 53 w 57"/>
                <a:gd name="T63" fmla="*/ 49 h 74"/>
                <a:gd name="T64" fmla="*/ 53 w 57"/>
                <a:gd name="T65" fmla="*/ 44 h 74"/>
                <a:gd name="T66" fmla="*/ 50 w 57"/>
                <a:gd name="T67" fmla="*/ 39 h 74"/>
                <a:gd name="T68" fmla="*/ 50 w 57"/>
                <a:gd name="T69" fmla="*/ 34 h 74"/>
                <a:gd name="T70" fmla="*/ 50 w 57"/>
                <a:gd name="T71" fmla="*/ 29 h 74"/>
                <a:gd name="T72" fmla="*/ 50 w 57"/>
                <a:gd name="T73" fmla="*/ 17 h 74"/>
                <a:gd name="T74" fmla="*/ 47 w 57"/>
                <a:gd name="T75" fmla="*/ 13 h 74"/>
                <a:gd name="T76" fmla="*/ 49 w 57"/>
                <a:gd name="T77" fmla="*/ 7 h 74"/>
                <a:gd name="T78" fmla="*/ 47 w 57"/>
                <a:gd name="T79" fmla="*/ 6 h 74"/>
                <a:gd name="T80" fmla="*/ 41 w 57"/>
                <a:gd name="T81" fmla="*/ 0 h 74"/>
                <a:gd name="T82" fmla="*/ 35 w 57"/>
                <a:gd name="T83" fmla="*/ 2 h 74"/>
                <a:gd name="T84" fmla="*/ 31 w 57"/>
                <a:gd name="T85" fmla="*/ 5 h 74"/>
                <a:gd name="T86" fmla="*/ 31 w 57"/>
                <a:gd name="T87" fmla="*/ 9 h 74"/>
                <a:gd name="T88" fmla="*/ 28 w 57"/>
                <a:gd name="T89" fmla="*/ 13 h 74"/>
                <a:gd name="T90" fmla="*/ 23 w 57"/>
                <a:gd name="T91" fmla="*/ 11 h 74"/>
                <a:gd name="T92" fmla="*/ 17 w 57"/>
                <a:gd name="T93" fmla="*/ 12 h 74"/>
                <a:gd name="T94" fmla="*/ 9 w 57"/>
                <a:gd name="T95" fmla="*/ 7 h 74"/>
                <a:gd name="T96" fmla="*/ 7 w 57"/>
                <a:gd name="T97" fmla="*/ 9 h 74"/>
                <a:gd name="T98" fmla="*/ 13 w 57"/>
                <a:gd name="T99" fmla="*/ 13 h 74"/>
                <a:gd name="T100" fmla="*/ 19 w 57"/>
                <a:gd name="T101" fmla="*/ 17 h 74"/>
                <a:gd name="T102" fmla="*/ 20 w 57"/>
                <a:gd name="T103" fmla="*/ 21 h 74"/>
                <a:gd name="T104" fmla="*/ 19 w 57"/>
                <a:gd name="T105" fmla="*/ 27 h 74"/>
                <a:gd name="T106" fmla="*/ 21 w 57"/>
                <a:gd name="T107" fmla="*/ 31 h 74"/>
                <a:gd name="T108" fmla="*/ 2 w 57"/>
                <a:gd name="T109" fmla="*/ 72 h 74"/>
                <a:gd name="T110" fmla="*/ 4 w 57"/>
                <a:gd name="T111" fmla="*/ 74 h 74"/>
                <a:gd name="T112" fmla="*/ 3 w 57"/>
                <a:gd name="T113" fmla="*/ 71 h 74"/>
                <a:gd name="T114" fmla="*/ 24 w 57"/>
                <a:gd name="T115" fmla="*/ 36 h 74"/>
                <a:gd name="T116" fmla="*/ 24 w 57"/>
                <a:gd name="T117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4">
                  <a:moveTo>
                    <a:pt x="21" y="31"/>
                  </a:moveTo>
                  <a:cubicBezTo>
                    <a:pt x="22" y="31"/>
                    <a:pt x="23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1"/>
                    <a:pt x="27" y="32"/>
                  </a:cubicBezTo>
                  <a:cubicBezTo>
                    <a:pt x="28" y="33"/>
                    <a:pt x="27" y="34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9"/>
                  </a:cubicBezTo>
                  <a:cubicBezTo>
                    <a:pt x="26" y="39"/>
                    <a:pt x="26" y="39"/>
                    <a:pt x="27" y="38"/>
                  </a:cubicBezTo>
                  <a:cubicBezTo>
                    <a:pt x="26" y="39"/>
                    <a:pt x="25" y="38"/>
                    <a:pt x="24" y="39"/>
                  </a:cubicBezTo>
                  <a:cubicBezTo>
                    <a:pt x="23" y="40"/>
                    <a:pt x="24" y="42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4"/>
                    <a:pt x="21" y="45"/>
                  </a:cubicBezTo>
                  <a:cubicBezTo>
                    <a:pt x="21" y="45"/>
                    <a:pt x="21" y="46"/>
                    <a:pt x="21" y="46"/>
                  </a:cubicBezTo>
                  <a:cubicBezTo>
                    <a:pt x="20" y="47"/>
                    <a:pt x="19" y="46"/>
                    <a:pt x="18" y="47"/>
                  </a:cubicBezTo>
                  <a:cubicBezTo>
                    <a:pt x="17" y="47"/>
                    <a:pt x="17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9"/>
                    <a:pt x="16" y="50"/>
                    <a:pt x="16" y="50"/>
                  </a:cubicBezTo>
                  <a:cubicBezTo>
                    <a:pt x="15" y="50"/>
                    <a:pt x="14" y="50"/>
                    <a:pt x="14" y="50"/>
                  </a:cubicBezTo>
                  <a:cubicBezTo>
                    <a:pt x="13" y="51"/>
                    <a:pt x="14" y="51"/>
                    <a:pt x="13" y="52"/>
                  </a:cubicBezTo>
                  <a:cubicBezTo>
                    <a:pt x="13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1" y="55"/>
                    <a:pt x="12" y="55"/>
                    <a:pt x="12" y="56"/>
                  </a:cubicBezTo>
                  <a:cubicBezTo>
                    <a:pt x="13" y="56"/>
                    <a:pt x="12" y="56"/>
                    <a:pt x="12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60"/>
                    <a:pt x="13" y="60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4"/>
                    <a:pt x="12" y="65"/>
                  </a:cubicBezTo>
                  <a:cubicBezTo>
                    <a:pt x="12" y="65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7"/>
                    <a:pt x="14" y="68"/>
                    <a:pt x="15" y="69"/>
                  </a:cubicBezTo>
                  <a:cubicBezTo>
                    <a:pt x="15" y="69"/>
                    <a:pt x="16" y="69"/>
                    <a:pt x="16" y="69"/>
                  </a:cubicBezTo>
                  <a:cubicBezTo>
                    <a:pt x="15" y="68"/>
                    <a:pt x="14" y="67"/>
                    <a:pt x="15" y="67"/>
                  </a:cubicBezTo>
                  <a:cubicBezTo>
                    <a:pt x="15" y="67"/>
                    <a:pt x="16" y="67"/>
                    <a:pt x="16" y="67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9" y="70"/>
                    <a:pt x="19" y="69"/>
                    <a:pt x="20" y="69"/>
                  </a:cubicBezTo>
                  <a:cubicBezTo>
                    <a:pt x="20" y="69"/>
                    <a:pt x="20" y="70"/>
                    <a:pt x="20" y="70"/>
                  </a:cubicBezTo>
                  <a:cubicBezTo>
                    <a:pt x="18" y="71"/>
                    <a:pt x="17" y="71"/>
                    <a:pt x="16" y="71"/>
                  </a:cubicBezTo>
                  <a:cubicBezTo>
                    <a:pt x="16" y="72"/>
                    <a:pt x="17" y="72"/>
                    <a:pt x="17" y="73"/>
                  </a:cubicBezTo>
                  <a:cubicBezTo>
                    <a:pt x="19" y="72"/>
                    <a:pt x="18" y="73"/>
                    <a:pt x="19" y="71"/>
                  </a:cubicBezTo>
                  <a:cubicBezTo>
                    <a:pt x="19" y="71"/>
                    <a:pt x="20" y="72"/>
                    <a:pt x="21" y="72"/>
                  </a:cubicBezTo>
                  <a:cubicBezTo>
                    <a:pt x="21" y="72"/>
                    <a:pt x="20" y="73"/>
                    <a:pt x="20" y="73"/>
                  </a:cubicBezTo>
                  <a:cubicBezTo>
                    <a:pt x="20" y="73"/>
                    <a:pt x="21" y="73"/>
                    <a:pt x="21" y="73"/>
                  </a:cubicBezTo>
                  <a:cubicBezTo>
                    <a:pt x="21" y="73"/>
                    <a:pt x="21" y="74"/>
                    <a:pt x="21" y="74"/>
                  </a:cubicBezTo>
                  <a:cubicBezTo>
                    <a:pt x="21" y="74"/>
                    <a:pt x="25" y="74"/>
                    <a:pt x="25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7" y="71"/>
                    <a:pt x="28" y="71"/>
                    <a:pt x="31" y="70"/>
                  </a:cubicBezTo>
                  <a:cubicBezTo>
                    <a:pt x="31" y="70"/>
                    <a:pt x="31" y="69"/>
                    <a:pt x="31" y="69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33" y="69"/>
                    <a:pt x="33" y="69"/>
                    <a:pt x="34" y="69"/>
                  </a:cubicBezTo>
                  <a:cubicBezTo>
                    <a:pt x="34" y="69"/>
                    <a:pt x="35" y="70"/>
                    <a:pt x="35" y="69"/>
                  </a:cubicBezTo>
                  <a:cubicBezTo>
                    <a:pt x="35" y="69"/>
                    <a:pt x="35" y="68"/>
                    <a:pt x="35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8" y="68"/>
                    <a:pt x="38" y="68"/>
                  </a:cubicBezTo>
                  <a:cubicBezTo>
                    <a:pt x="39" y="68"/>
                    <a:pt x="41" y="66"/>
                    <a:pt x="41" y="66"/>
                  </a:cubicBezTo>
                  <a:cubicBezTo>
                    <a:pt x="41" y="66"/>
                    <a:pt x="57" y="58"/>
                    <a:pt x="57" y="57"/>
                  </a:cubicBezTo>
                  <a:cubicBezTo>
                    <a:pt x="57" y="56"/>
                    <a:pt x="56" y="55"/>
                    <a:pt x="56" y="54"/>
                  </a:cubicBezTo>
                  <a:cubicBezTo>
                    <a:pt x="56" y="52"/>
                    <a:pt x="54" y="53"/>
                    <a:pt x="53" y="52"/>
                  </a:cubicBezTo>
                  <a:cubicBezTo>
                    <a:pt x="52" y="51"/>
                    <a:pt x="53" y="50"/>
                    <a:pt x="53" y="49"/>
                  </a:cubicBezTo>
                  <a:cubicBezTo>
                    <a:pt x="53" y="48"/>
                    <a:pt x="53" y="48"/>
                    <a:pt x="54" y="47"/>
                  </a:cubicBezTo>
                  <a:cubicBezTo>
                    <a:pt x="55" y="46"/>
                    <a:pt x="53" y="45"/>
                    <a:pt x="53" y="44"/>
                  </a:cubicBezTo>
                  <a:cubicBezTo>
                    <a:pt x="53" y="42"/>
                    <a:pt x="53" y="43"/>
                    <a:pt x="52" y="42"/>
                  </a:cubicBezTo>
                  <a:cubicBezTo>
                    <a:pt x="51" y="41"/>
                    <a:pt x="50" y="39"/>
                    <a:pt x="50" y="39"/>
                  </a:cubicBezTo>
                  <a:cubicBezTo>
                    <a:pt x="50" y="39"/>
                    <a:pt x="50" y="37"/>
                    <a:pt x="50" y="37"/>
                  </a:cubicBezTo>
                  <a:cubicBezTo>
                    <a:pt x="49" y="36"/>
                    <a:pt x="50" y="35"/>
                    <a:pt x="50" y="34"/>
                  </a:cubicBezTo>
                  <a:cubicBezTo>
                    <a:pt x="51" y="33"/>
                    <a:pt x="50" y="33"/>
                    <a:pt x="50" y="32"/>
                  </a:cubicBezTo>
                  <a:cubicBezTo>
                    <a:pt x="50" y="31"/>
                    <a:pt x="50" y="29"/>
                    <a:pt x="50" y="29"/>
                  </a:cubicBezTo>
                  <a:cubicBezTo>
                    <a:pt x="50" y="29"/>
                    <a:pt x="47" y="22"/>
                    <a:pt x="47" y="21"/>
                  </a:cubicBezTo>
                  <a:cubicBezTo>
                    <a:pt x="47" y="20"/>
                    <a:pt x="49" y="18"/>
                    <a:pt x="50" y="17"/>
                  </a:cubicBezTo>
                  <a:cubicBezTo>
                    <a:pt x="50" y="16"/>
                    <a:pt x="49" y="14"/>
                    <a:pt x="49" y="14"/>
                  </a:cubicBezTo>
                  <a:cubicBezTo>
                    <a:pt x="49" y="14"/>
                    <a:pt x="48" y="14"/>
                    <a:pt x="47" y="13"/>
                  </a:cubicBezTo>
                  <a:cubicBezTo>
                    <a:pt x="46" y="12"/>
                    <a:pt x="47" y="8"/>
                    <a:pt x="47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8" y="7"/>
                    <a:pt x="47" y="6"/>
                  </a:cubicBezTo>
                  <a:cubicBezTo>
                    <a:pt x="46" y="5"/>
                    <a:pt x="45" y="5"/>
                    <a:pt x="44" y="4"/>
                  </a:cubicBezTo>
                  <a:cubicBezTo>
                    <a:pt x="43" y="4"/>
                    <a:pt x="41" y="0"/>
                    <a:pt x="41" y="0"/>
                  </a:cubicBezTo>
                  <a:cubicBezTo>
                    <a:pt x="41" y="0"/>
                    <a:pt x="39" y="3"/>
                    <a:pt x="38" y="2"/>
                  </a:cubicBezTo>
                  <a:cubicBezTo>
                    <a:pt x="37" y="2"/>
                    <a:pt x="35" y="2"/>
                    <a:pt x="35" y="2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4"/>
                    <a:pt x="31" y="4"/>
                    <a:pt x="31" y="5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30" y="8"/>
                    <a:pt x="31" y="8"/>
                    <a:pt x="31" y="9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7" y="13"/>
                    <a:pt x="28" y="13"/>
                    <a:pt x="28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1"/>
                    <a:pt x="23" y="11"/>
                  </a:cubicBezTo>
                  <a:cubicBezTo>
                    <a:pt x="22" y="11"/>
                    <a:pt x="24" y="12"/>
                    <a:pt x="21" y="11"/>
                  </a:cubicBezTo>
                  <a:cubicBezTo>
                    <a:pt x="20" y="11"/>
                    <a:pt x="17" y="12"/>
                    <a:pt x="17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9" y="6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10" y="10"/>
                    <a:pt x="10" y="11"/>
                  </a:cubicBezTo>
                  <a:cubicBezTo>
                    <a:pt x="10" y="12"/>
                    <a:pt x="12" y="13"/>
                    <a:pt x="13" y="13"/>
                  </a:cubicBezTo>
                  <a:cubicBezTo>
                    <a:pt x="14" y="13"/>
                    <a:pt x="16" y="13"/>
                    <a:pt x="16" y="14"/>
                  </a:cubicBezTo>
                  <a:cubicBezTo>
                    <a:pt x="17" y="16"/>
                    <a:pt x="18" y="16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20" y="20"/>
                    <a:pt x="19" y="20"/>
                    <a:pt x="20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5"/>
                    <a:pt x="19" y="26"/>
                    <a:pt x="19" y="27"/>
                  </a:cubicBezTo>
                  <a:cubicBezTo>
                    <a:pt x="19" y="27"/>
                    <a:pt x="20" y="28"/>
                    <a:pt x="20" y="28"/>
                  </a:cubicBezTo>
                  <a:lnTo>
                    <a:pt x="21" y="31"/>
                  </a:lnTo>
                  <a:close/>
                  <a:moveTo>
                    <a:pt x="2" y="71"/>
                  </a:moveTo>
                  <a:cubicBezTo>
                    <a:pt x="1" y="71"/>
                    <a:pt x="2" y="72"/>
                    <a:pt x="2" y="72"/>
                  </a:cubicBezTo>
                  <a:cubicBezTo>
                    <a:pt x="0" y="73"/>
                    <a:pt x="1" y="73"/>
                    <a:pt x="3" y="74"/>
                  </a:cubicBezTo>
                  <a:cubicBezTo>
                    <a:pt x="3" y="74"/>
                    <a:pt x="3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2"/>
                    <a:pt x="5" y="72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lose/>
                  <a:moveTo>
                    <a:pt x="24" y="36"/>
                  </a:moveTo>
                  <a:cubicBezTo>
                    <a:pt x="24" y="37"/>
                    <a:pt x="24" y="37"/>
                    <a:pt x="25" y="37"/>
                  </a:cubicBezTo>
                  <a:cubicBezTo>
                    <a:pt x="25" y="37"/>
                    <a:pt x="25" y="36"/>
                    <a:pt x="24" y="3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8" name="Freeform 127">
              <a:extLst>
                <a:ext uri="{FF2B5EF4-FFF2-40B4-BE49-F238E27FC236}">
                  <a16:creationId xmlns:a16="http://schemas.microsoft.com/office/drawing/2014/main" id="{CE0E5B3E-4632-2914-5056-59FFB4046F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07269" y="4502073"/>
              <a:ext cx="89704" cy="73605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59" name="Freeform 128">
              <a:extLst>
                <a:ext uri="{FF2B5EF4-FFF2-40B4-BE49-F238E27FC236}">
                  <a16:creationId xmlns:a16="http://schemas.microsoft.com/office/drawing/2014/main" id="{BDA3E021-EEAA-DE25-8A5B-3B95F67D0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6296" y="5820642"/>
              <a:ext cx="107645" cy="46266"/>
            </a:xfrm>
            <a:custGeom>
              <a:avLst/>
              <a:gdLst>
                <a:gd name="T0" fmla="*/ 12 w 17"/>
                <a:gd name="T1" fmla="*/ 0 h 7"/>
                <a:gd name="T2" fmla="*/ 10 w 17"/>
                <a:gd name="T3" fmla="*/ 1 h 7"/>
                <a:gd name="T4" fmla="*/ 10 w 17"/>
                <a:gd name="T5" fmla="*/ 2 h 7"/>
                <a:gd name="T6" fmla="*/ 10 w 17"/>
                <a:gd name="T7" fmla="*/ 3 h 7"/>
                <a:gd name="T8" fmla="*/ 9 w 17"/>
                <a:gd name="T9" fmla="*/ 3 h 7"/>
                <a:gd name="T10" fmla="*/ 8 w 17"/>
                <a:gd name="T11" fmla="*/ 5 h 7"/>
                <a:gd name="T12" fmla="*/ 7 w 17"/>
                <a:gd name="T13" fmla="*/ 6 h 7"/>
                <a:gd name="T14" fmla="*/ 7 w 17"/>
                <a:gd name="T15" fmla="*/ 7 h 7"/>
                <a:gd name="T16" fmla="*/ 9 w 17"/>
                <a:gd name="T17" fmla="*/ 7 h 7"/>
                <a:gd name="T18" fmla="*/ 9 w 17"/>
                <a:gd name="T19" fmla="*/ 7 h 7"/>
                <a:gd name="T20" fmla="*/ 9 w 17"/>
                <a:gd name="T21" fmla="*/ 6 h 7"/>
                <a:gd name="T22" fmla="*/ 9 w 17"/>
                <a:gd name="T23" fmla="*/ 6 h 7"/>
                <a:gd name="T24" fmla="*/ 12 w 17"/>
                <a:gd name="T25" fmla="*/ 6 h 7"/>
                <a:gd name="T26" fmla="*/ 11 w 17"/>
                <a:gd name="T27" fmla="*/ 4 h 7"/>
                <a:gd name="T28" fmla="*/ 15 w 17"/>
                <a:gd name="T29" fmla="*/ 4 h 7"/>
                <a:gd name="T30" fmla="*/ 15 w 17"/>
                <a:gd name="T31" fmla="*/ 3 h 7"/>
                <a:gd name="T32" fmla="*/ 17 w 17"/>
                <a:gd name="T33" fmla="*/ 3 h 7"/>
                <a:gd name="T34" fmla="*/ 17 w 17"/>
                <a:gd name="T35" fmla="*/ 3 h 7"/>
                <a:gd name="T36" fmla="*/ 16 w 17"/>
                <a:gd name="T37" fmla="*/ 2 h 7"/>
                <a:gd name="T38" fmla="*/ 16 w 17"/>
                <a:gd name="T39" fmla="*/ 1 h 7"/>
                <a:gd name="T40" fmla="*/ 15 w 17"/>
                <a:gd name="T41" fmla="*/ 1 h 7"/>
                <a:gd name="T42" fmla="*/ 14 w 17"/>
                <a:gd name="T43" fmla="*/ 2 h 7"/>
                <a:gd name="T44" fmla="*/ 13 w 17"/>
                <a:gd name="T45" fmla="*/ 2 h 7"/>
                <a:gd name="T46" fmla="*/ 14 w 17"/>
                <a:gd name="T47" fmla="*/ 1 h 7"/>
                <a:gd name="T48" fmla="*/ 14 w 17"/>
                <a:gd name="T49" fmla="*/ 1 h 7"/>
                <a:gd name="T50" fmla="*/ 12 w 17"/>
                <a:gd name="T51" fmla="*/ 0 h 7"/>
                <a:gd name="T52" fmla="*/ 3 w 17"/>
                <a:gd name="T53" fmla="*/ 0 h 7"/>
                <a:gd name="T54" fmla="*/ 4 w 17"/>
                <a:gd name="T55" fmla="*/ 2 h 7"/>
                <a:gd name="T56" fmla="*/ 3 w 17"/>
                <a:gd name="T57" fmla="*/ 2 h 7"/>
                <a:gd name="T58" fmla="*/ 4 w 17"/>
                <a:gd name="T59" fmla="*/ 2 h 7"/>
                <a:gd name="T60" fmla="*/ 4 w 17"/>
                <a:gd name="T61" fmla="*/ 3 h 7"/>
                <a:gd name="T62" fmla="*/ 2 w 17"/>
                <a:gd name="T63" fmla="*/ 6 h 7"/>
                <a:gd name="T64" fmla="*/ 4 w 17"/>
                <a:gd name="T65" fmla="*/ 5 h 7"/>
                <a:gd name="T66" fmla="*/ 4 w 17"/>
                <a:gd name="T67" fmla="*/ 5 h 7"/>
                <a:gd name="T68" fmla="*/ 5 w 17"/>
                <a:gd name="T69" fmla="*/ 5 h 7"/>
                <a:gd name="T70" fmla="*/ 6 w 17"/>
                <a:gd name="T71" fmla="*/ 5 h 7"/>
                <a:gd name="T72" fmla="*/ 7 w 17"/>
                <a:gd name="T73" fmla="*/ 2 h 7"/>
                <a:gd name="T74" fmla="*/ 8 w 17"/>
                <a:gd name="T75" fmla="*/ 2 h 7"/>
                <a:gd name="T76" fmla="*/ 9 w 17"/>
                <a:gd name="T77" fmla="*/ 1 h 7"/>
                <a:gd name="T78" fmla="*/ 3 w 17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7">
                  <a:moveTo>
                    <a:pt x="12" y="0"/>
                  </a:moveTo>
                  <a:cubicBezTo>
                    <a:pt x="12" y="0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5"/>
                    <a:pt x="8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4" y="5"/>
                    <a:pt x="13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lose/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4"/>
                    <a:pt x="0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0" name="Freeform 130">
              <a:extLst>
                <a:ext uri="{FF2B5EF4-FFF2-40B4-BE49-F238E27FC236}">
                  <a16:creationId xmlns:a16="http://schemas.microsoft.com/office/drawing/2014/main" id="{16A5497C-C371-CB3D-97D8-789C65D58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7187" y="3379079"/>
              <a:ext cx="454501" cy="384846"/>
            </a:xfrm>
            <a:custGeom>
              <a:avLst/>
              <a:gdLst>
                <a:gd name="T0" fmla="*/ 47 w 71"/>
                <a:gd name="T1" fmla="*/ 22 h 57"/>
                <a:gd name="T2" fmla="*/ 46 w 71"/>
                <a:gd name="T3" fmla="*/ 24 h 57"/>
                <a:gd name="T4" fmla="*/ 48 w 71"/>
                <a:gd name="T5" fmla="*/ 26 h 57"/>
                <a:gd name="T6" fmla="*/ 49 w 71"/>
                <a:gd name="T7" fmla="*/ 28 h 57"/>
                <a:gd name="T8" fmla="*/ 53 w 71"/>
                <a:gd name="T9" fmla="*/ 31 h 57"/>
                <a:gd name="T10" fmla="*/ 65 w 71"/>
                <a:gd name="T11" fmla="*/ 36 h 57"/>
                <a:gd name="T12" fmla="*/ 71 w 71"/>
                <a:gd name="T13" fmla="*/ 36 h 57"/>
                <a:gd name="T14" fmla="*/ 59 w 71"/>
                <a:gd name="T15" fmla="*/ 52 h 57"/>
                <a:gd name="T16" fmla="*/ 54 w 71"/>
                <a:gd name="T17" fmla="*/ 52 h 57"/>
                <a:gd name="T18" fmla="*/ 52 w 71"/>
                <a:gd name="T19" fmla="*/ 54 h 57"/>
                <a:gd name="T20" fmla="*/ 47 w 71"/>
                <a:gd name="T21" fmla="*/ 54 h 57"/>
                <a:gd name="T22" fmla="*/ 46 w 71"/>
                <a:gd name="T23" fmla="*/ 55 h 57"/>
                <a:gd name="T24" fmla="*/ 41 w 71"/>
                <a:gd name="T25" fmla="*/ 55 h 57"/>
                <a:gd name="T26" fmla="*/ 40 w 71"/>
                <a:gd name="T27" fmla="*/ 54 h 57"/>
                <a:gd name="T28" fmla="*/ 37 w 71"/>
                <a:gd name="T29" fmla="*/ 55 h 57"/>
                <a:gd name="T30" fmla="*/ 35 w 71"/>
                <a:gd name="T31" fmla="*/ 56 h 57"/>
                <a:gd name="T32" fmla="*/ 32 w 71"/>
                <a:gd name="T33" fmla="*/ 56 h 57"/>
                <a:gd name="T34" fmla="*/ 30 w 71"/>
                <a:gd name="T35" fmla="*/ 56 h 57"/>
                <a:gd name="T36" fmla="*/ 26 w 71"/>
                <a:gd name="T37" fmla="*/ 55 h 57"/>
                <a:gd name="T38" fmla="*/ 23 w 71"/>
                <a:gd name="T39" fmla="*/ 56 h 57"/>
                <a:gd name="T40" fmla="*/ 20 w 71"/>
                <a:gd name="T41" fmla="*/ 56 h 57"/>
                <a:gd name="T42" fmla="*/ 16 w 71"/>
                <a:gd name="T43" fmla="*/ 56 h 57"/>
                <a:gd name="T44" fmla="*/ 16 w 71"/>
                <a:gd name="T45" fmla="*/ 54 h 57"/>
                <a:gd name="T46" fmla="*/ 15 w 71"/>
                <a:gd name="T47" fmla="*/ 52 h 57"/>
                <a:gd name="T48" fmla="*/ 14 w 71"/>
                <a:gd name="T49" fmla="*/ 52 h 57"/>
                <a:gd name="T50" fmla="*/ 11 w 71"/>
                <a:gd name="T51" fmla="*/ 50 h 57"/>
                <a:gd name="T52" fmla="*/ 9 w 71"/>
                <a:gd name="T53" fmla="*/ 46 h 57"/>
                <a:gd name="T54" fmla="*/ 8 w 71"/>
                <a:gd name="T55" fmla="*/ 44 h 57"/>
                <a:gd name="T56" fmla="*/ 6 w 71"/>
                <a:gd name="T57" fmla="*/ 41 h 57"/>
                <a:gd name="T58" fmla="*/ 3 w 71"/>
                <a:gd name="T59" fmla="*/ 40 h 57"/>
                <a:gd name="T60" fmla="*/ 0 w 71"/>
                <a:gd name="T61" fmla="*/ 39 h 57"/>
                <a:gd name="T62" fmla="*/ 1 w 71"/>
                <a:gd name="T63" fmla="*/ 37 h 57"/>
                <a:gd name="T64" fmla="*/ 3 w 71"/>
                <a:gd name="T65" fmla="*/ 36 h 57"/>
                <a:gd name="T66" fmla="*/ 5 w 71"/>
                <a:gd name="T67" fmla="*/ 36 h 57"/>
                <a:gd name="T68" fmla="*/ 6 w 71"/>
                <a:gd name="T69" fmla="*/ 33 h 57"/>
                <a:gd name="T70" fmla="*/ 6 w 71"/>
                <a:gd name="T71" fmla="*/ 28 h 57"/>
                <a:gd name="T72" fmla="*/ 8 w 71"/>
                <a:gd name="T73" fmla="*/ 23 h 57"/>
                <a:gd name="T74" fmla="*/ 8 w 71"/>
                <a:gd name="T75" fmla="*/ 21 h 57"/>
                <a:gd name="T76" fmla="*/ 10 w 71"/>
                <a:gd name="T77" fmla="*/ 19 h 57"/>
                <a:gd name="T78" fmla="*/ 12 w 71"/>
                <a:gd name="T79" fmla="*/ 18 h 57"/>
                <a:gd name="T80" fmla="*/ 13 w 71"/>
                <a:gd name="T81" fmla="*/ 15 h 57"/>
                <a:gd name="T82" fmla="*/ 15 w 71"/>
                <a:gd name="T83" fmla="*/ 11 h 57"/>
                <a:gd name="T84" fmla="*/ 17 w 71"/>
                <a:gd name="T85" fmla="*/ 8 h 57"/>
                <a:gd name="T86" fmla="*/ 19 w 71"/>
                <a:gd name="T87" fmla="*/ 4 h 57"/>
                <a:gd name="T88" fmla="*/ 22 w 71"/>
                <a:gd name="T89" fmla="*/ 3 h 57"/>
                <a:gd name="T90" fmla="*/ 24 w 71"/>
                <a:gd name="T91" fmla="*/ 4 h 57"/>
                <a:gd name="T92" fmla="*/ 25 w 71"/>
                <a:gd name="T93" fmla="*/ 5 h 57"/>
                <a:gd name="T94" fmla="*/ 26 w 71"/>
                <a:gd name="T95" fmla="*/ 1 h 57"/>
                <a:gd name="T96" fmla="*/ 28 w 71"/>
                <a:gd name="T97" fmla="*/ 1 h 57"/>
                <a:gd name="T98" fmla="*/ 30 w 71"/>
                <a:gd name="T99" fmla="*/ 3 h 57"/>
                <a:gd name="T100" fmla="*/ 33 w 71"/>
                <a:gd name="T101" fmla="*/ 4 h 57"/>
                <a:gd name="T102" fmla="*/ 38 w 71"/>
                <a:gd name="T103" fmla="*/ 5 h 57"/>
                <a:gd name="T104" fmla="*/ 41 w 71"/>
                <a:gd name="T105" fmla="*/ 8 h 57"/>
                <a:gd name="T106" fmla="*/ 43 w 71"/>
                <a:gd name="T107" fmla="*/ 11 h 57"/>
                <a:gd name="T108" fmla="*/ 45 w 71"/>
                <a:gd name="T109" fmla="*/ 13 h 57"/>
                <a:gd name="T110" fmla="*/ 42 w 71"/>
                <a:gd name="T111" fmla="*/ 17 h 57"/>
                <a:gd name="T112" fmla="*/ 41 w 71"/>
                <a:gd name="T113" fmla="*/ 21 h 57"/>
                <a:gd name="T114" fmla="*/ 44 w 71"/>
                <a:gd name="T115" fmla="*/ 22 h 57"/>
                <a:gd name="T116" fmla="*/ 46 w 71"/>
                <a:gd name="T117" fmla="*/ 22 h 57"/>
                <a:gd name="T118" fmla="*/ 47 w 71"/>
                <a:gd name="T119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" h="57">
                  <a:moveTo>
                    <a:pt x="47" y="22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5"/>
                    <a:pt x="48" y="26"/>
                  </a:cubicBezTo>
                  <a:cubicBezTo>
                    <a:pt x="49" y="27"/>
                    <a:pt x="48" y="28"/>
                    <a:pt x="49" y="28"/>
                  </a:cubicBezTo>
                  <a:cubicBezTo>
                    <a:pt x="51" y="29"/>
                    <a:pt x="51" y="30"/>
                    <a:pt x="53" y="31"/>
                  </a:cubicBezTo>
                  <a:cubicBezTo>
                    <a:pt x="54" y="31"/>
                    <a:pt x="65" y="36"/>
                    <a:pt x="65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2" y="56"/>
                    <a:pt x="41" y="55"/>
                  </a:cubicBezTo>
                  <a:cubicBezTo>
                    <a:pt x="40" y="55"/>
                    <a:pt x="40" y="54"/>
                    <a:pt x="40" y="54"/>
                  </a:cubicBezTo>
                  <a:cubicBezTo>
                    <a:pt x="40" y="54"/>
                    <a:pt x="38" y="55"/>
                    <a:pt x="37" y="55"/>
                  </a:cubicBezTo>
                  <a:cubicBezTo>
                    <a:pt x="35" y="54"/>
                    <a:pt x="35" y="56"/>
                    <a:pt x="35" y="56"/>
                  </a:cubicBezTo>
                  <a:cubicBezTo>
                    <a:pt x="35" y="56"/>
                    <a:pt x="34" y="56"/>
                    <a:pt x="32" y="56"/>
                  </a:cubicBezTo>
                  <a:cubicBezTo>
                    <a:pt x="31" y="56"/>
                    <a:pt x="30" y="57"/>
                    <a:pt x="30" y="56"/>
                  </a:cubicBezTo>
                  <a:cubicBezTo>
                    <a:pt x="29" y="55"/>
                    <a:pt x="26" y="55"/>
                    <a:pt x="26" y="55"/>
                  </a:cubicBezTo>
                  <a:cubicBezTo>
                    <a:pt x="26" y="55"/>
                    <a:pt x="24" y="56"/>
                    <a:pt x="23" y="56"/>
                  </a:cubicBezTo>
                  <a:cubicBezTo>
                    <a:pt x="22" y="55"/>
                    <a:pt x="20" y="56"/>
                    <a:pt x="20" y="56"/>
                  </a:cubicBezTo>
                  <a:cubicBezTo>
                    <a:pt x="19" y="56"/>
                    <a:pt x="16" y="56"/>
                    <a:pt x="16" y="56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2"/>
                    <a:pt x="15" y="52"/>
                  </a:cubicBezTo>
                  <a:cubicBezTo>
                    <a:pt x="15" y="52"/>
                    <a:pt x="14" y="52"/>
                    <a:pt x="14" y="52"/>
                  </a:cubicBezTo>
                  <a:cubicBezTo>
                    <a:pt x="13" y="52"/>
                    <a:pt x="11" y="52"/>
                    <a:pt x="11" y="50"/>
                  </a:cubicBezTo>
                  <a:cubicBezTo>
                    <a:pt x="11" y="49"/>
                    <a:pt x="9" y="47"/>
                    <a:pt x="9" y="46"/>
                  </a:cubicBezTo>
                  <a:cubicBezTo>
                    <a:pt x="9" y="45"/>
                    <a:pt x="9" y="44"/>
                    <a:pt x="8" y="44"/>
                  </a:cubicBezTo>
                  <a:cubicBezTo>
                    <a:pt x="7" y="43"/>
                    <a:pt x="7" y="42"/>
                    <a:pt x="6" y="41"/>
                  </a:cubicBezTo>
                  <a:cubicBezTo>
                    <a:pt x="5" y="40"/>
                    <a:pt x="4" y="40"/>
                    <a:pt x="3" y="40"/>
                  </a:cubicBezTo>
                  <a:cubicBezTo>
                    <a:pt x="3" y="39"/>
                    <a:pt x="0" y="40"/>
                    <a:pt x="0" y="39"/>
                  </a:cubicBezTo>
                  <a:cubicBezTo>
                    <a:pt x="1" y="38"/>
                    <a:pt x="1" y="37"/>
                    <a:pt x="1" y="37"/>
                  </a:cubicBezTo>
                  <a:cubicBezTo>
                    <a:pt x="1" y="37"/>
                    <a:pt x="1" y="36"/>
                    <a:pt x="3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5" y="36"/>
                    <a:pt x="6" y="34"/>
                    <a:pt x="6" y="33"/>
                  </a:cubicBezTo>
                  <a:cubicBezTo>
                    <a:pt x="6" y="32"/>
                    <a:pt x="6" y="29"/>
                    <a:pt x="6" y="28"/>
                  </a:cubicBezTo>
                  <a:cubicBezTo>
                    <a:pt x="6" y="27"/>
                    <a:pt x="8" y="25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4" y="14"/>
                    <a:pt x="15" y="13"/>
                    <a:pt x="15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6"/>
                    <a:pt x="19" y="4"/>
                    <a:pt x="19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4" y="3"/>
                    <a:pt x="24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0"/>
                    <a:pt x="28" y="1"/>
                  </a:cubicBezTo>
                  <a:cubicBezTo>
                    <a:pt x="29" y="2"/>
                    <a:pt x="29" y="3"/>
                    <a:pt x="30" y="3"/>
                  </a:cubicBezTo>
                  <a:cubicBezTo>
                    <a:pt x="31" y="3"/>
                    <a:pt x="32" y="3"/>
                    <a:pt x="33" y="4"/>
                  </a:cubicBezTo>
                  <a:cubicBezTo>
                    <a:pt x="33" y="5"/>
                    <a:pt x="36" y="5"/>
                    <a:pt x="38" y="5"/>
                  </a:cubicBezTo>
                  <a:cubicBezTo>
                    <a:pt x="39" y="6"/>
                    <a:pt x="39" y="7"/>
                    <a:pt x="41" y="8"/>
                  </a:cubicBezTo>
                  <a:cubicBezTo>
                    <a:pt x="42" y="9"/>
                    <a:pt x="42" y="11"/>
                    <a:pt x="43" y="11"/>
                  </a:cubicBezTo>
                  <a:cubicBezTo>
                    <a:pt x="43" y="12"/>
                    <a:pt x="45" y="13"/>
                    <a:pt x="45" y="13"/>
                  </a:cubicBezTo>
                  <a:cubicBezTo>
                    <a:pt x="45" y="13"/>
                    <a:pt x="42" y="16"/>
                    <a:pt x="42" y="17"/>
                  </a:cubicBezTo>
                  <a:cubicBezTo>
                    <a:pt x="43" y="18"/>
                    <a:pt x="41" y="20"/>
                    <a:pt x="41" y="21"/>
                  </a:cubicBezTo>
                  <a:cubicBezTo>
                    <a:pt x="42" y="22"/>
                    <a:pt x="43" y="22"/>
                    <a:pt x="44" y="22"/>
                  </a:cubicBezTo>
                  <a:cubicBezTo>
                    <a:pt x="45" y="22"/>
                    <a:pt x="46" y="22"/>
                    <a:pt x="46" y="22"/>
                  </a:cubicBezTo>
                  <a:lnTo>
                    <a:pt x="47" y="2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1" name="Freeform 131">
              <a:extLst>
                <a:ext uri="{FF2B5EF4-FFF2-40B4-BE49-F238E27FC236}">
                  <a16:creationId xmlns:a16="http://schemas.microsoft.com/office/drawing/2014/main" id="{7F287557-F0EB-8B48-78B8-9D988FA5F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8207" y="1614676"/>
              <a:ext cx="193363" cy="107253"/>
            </a:xfrm>
            <a:custGeom>
              <a:avLst/>
              <a:gdLst>
                <a:gd name="T0" fmla="*/ 28 w 30"/>
                <a:gd name="T1" fmla="*/ 6 h 16"/>
                <a:gd name="T2" fmla="*/ 29 w 30"/>
                <a:gd name="T3" fmla="*/ 5 h 16"/>
                <a:gd name="T4" fmla="*/ 30 w 30"/>
                <a:gd name="T5" fmla="*/ 3 h 16"/>
                <a:gd name="T6" fmla="*/ 29 w 30"/>
                <a:gd name="T7" fmla="*/ 1 h 16"/>
                <a:gd name="T8" fmla="*/ 25 w 30"/>
                <a:gd name="T9" fmla="*/ 0 h 16"/>
                <a:gd name="T10" fmla="*/ 24 w 30"/>
                <a:gd name="T11" fmla="*/ 0 h 16"/>
                <a:gd name="T12" fmla="*/ 23 w 30"/>
                <a:gd name="T13" fmla="*/ 1 h 16"/>
                <a:gd name="T14" fmla="*/ 19 w 30"/>
                <a:gd name="T15" fmla="*/ 2 h 16"/>
                <a:gd name="T16" fmla="*/ 18 w 30"/>
                <a:gd name="T17" fmla="*/ 1 h 16"/>
                <a:gd name="T18" fmla="*/ 17 w 30"/>
                <a:gd name="T19" fmla="*/ 2 h 16"/>
                <a:gd name="T20" fmla="*/ 9 w 30"/>
                <a:gd name="T21" fmla="*/ 4 h 16"/>
                <a:gd name="T22" fmla="*/ 9 w 30"/>
                <a:gd name="T23" fmla="*/ 9 h 16"/>
                <a:gd name="T24" fmla="*/ 11 w 30"/>
                <a:gd name="T25" fmla="*/ 9 h 16"/>
                <a:gd name="T26" fmla="*/ 10 w 30"/>
                <a:gd name="T27" fmla="*/ 12 h 16"/>
                <a:gd name="T28" fmla="*/ 13 w 30"/>
                <a:gd name="T29" fmla="*/ 12 h 16"/>
                <a:gd name="T30" fmla="*/ 14 w 30"/>
                <a:gd name="T31" fmla="*/ 12 h 16"/>
                <a:gd name="T32" fmla="*/ 17 w 30"/>
                <a:gd name="T33" fmla="*/ 12 h 16"/>
                <a:gd name="T34" fmla="*/ 19 w 30"/>
                <a:gd name="T35" fmla="*/ 14 h 16"/>
                <a:gd name="T36" fmla="*/ 20 w 30"/>
                <a:gd name="T37" fmla="*/ 14 h 16"/>
                <a:gd name="T38" fmla="*/ 21 w 30"/>
                <a:gd name="T39" fmla="*/ 16 h 16"/>
                <a:gd name="T40" fmla="*/ 24 w 30"/>
                <a:gd name="T41" fmla="*/ 15 h 16"/>
                <a:gd name="T42" fmla="*/ 25 w 30"/>
                <a:gd name="T43" fmla="*/ 13 h 16"/>
                <a:gd name="T44" fmla="*/ 27 w 30"/>
                <a:gd name="T45" fmla="*/ 11 h 16"/>
                <a:gd name="T46" fmla="*/ 27 w 30"/>
                <a:gd name="T47" fmla="*/ 10 h 16"/>
                <a:gd name="T48" fmla="*/ 26 w 30"/>
                <a:gd name="T49" fmla="*/ 9 h 16"/>
                <a:gd name="T50" fmla="*/ 25 w 30"/>
                <a:gd name="T51" fmla="*/ 6 h 16"/>
                <a:gd name="T52" fmla="*/ 26 w 30"/>
                <a:gd name="T53" fmla="*/ 5 h 16"/>
                <a:gd name="T54" fmla="*/ 28 w 30"/>
                <a:gd name="T55" fmla="*/ 5 h 16"/>
                <a:gd name="T56" fmla="*/ 28 w 30"/>
                <a:gd name="T57" fmla="*/ 6 h 16"/>
                <a:gd name="T58" fmla="*/ 1 w 30"/>
                <a:gd name="T59" fmla="*/ 12 h 16"/>
                <a:gd name="T60" fmla="*/ 1 w 30"/>
                <a:gd name="T61" fmla="*/ 13 h 16"/>
                <a:gd name="T62" fmla="*/ 1 w 30"/>
                <a:gd name="T63" fmla="*/ 12 h 16"/>
                <a:gd name="T64" fmla="*/ 3 w 30"/>
                <a:gd name="T65" fmla="*/ 7 h 16"/>
                <a:gd name="T66" fmla="*/ 0 w 30"/>
                <a:gd name="T67" fmla="*/ 9 h 16"/>
                <a:gd name="T68" fmla="*/ 0 w 30"/>
                <a:gd name="T69" fmla="*/ 8 h 16"/>
                <a:gd name="T70" fmla="*/ 1 w 30"/>
                <a:gd name="T71" fmla="*/ 11 h 16"/>
                <a:gd name="T72" fmla="*/ 2 w 30"/>
                <a:gd name="T73" fmla="*/ 12 h 16"/>
                <a:gd name="T74" fmla="*/ 3 w 30"/>
                <a:gd name="T75" fmla="*/ 11 h 16"/>
                <a:gd name="T76" fmla="*/ 5 w 30"/>
                <a:gd name="T77" fmla="*/ 11 h 16"/>
                <a:gd name="T78" fmla="*/ 6 w 30"/>
                <a:gd name="T79" fmla="*/ 8 h 16"/>
                <a:gd name="T80" fmla="*/ 3 w 30"/>
                <a:gd name="T81" fmla="*/ 7 h 16"/>
                <a:gd name="T82" fmla="*/ 4 w 30"/>
                <a:gd name="T83" fmla="*/ 3 h 16"/>
                <a:gd name="T84" fmla="*/ 3 w 30"/>
                <a:gd name="T85" fmla="*/ 4 h 16"/>
                <a:gd name="T86" fmla="*/ 1 w 30"/>
                <a:gd name="T87" fmla="*/ 4 h 16"/>
                <a:gd name="T88" fmla="*/ 3 w 30"/>
                <a:gd name="T89" fmla="*/ 5 h 16"/>
                <a:gd name="T90" fmla="*/ 3 w 30"/>
                <a:gd name="T91" fmla="*/ 6 h 16"/>
                <a:gd name="T92" fmla="*/ 4 w 30"/>
                <a:gd name="T93" fmla="*/ 6 h 16"/>
                <a:gd name="T94" fmla="*/ 4 w 30"/>
                <a:gd name="T95" fmla="*/ 6 h 16"/>
                <a:gd name="T96" fmla="*/ 5 w 30"/>
                <a:gd name="T97" fmla="*/ 5 h 16"/>
                <a:gd name="T98" fmla="*/ 4 w 30"/>
                <a:gd name="T9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16">
                  <a:moveTo>
                    <a:pt x="28" y="6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2" y="1"/>
                    <a:pt x="20" y="2"/>
                    <a:pt x="19" y="2"/>
                  </a:cubicBezTo>
                  <a:cubicBezTo>
                    <a:pt x="18" y="2"/>
                    <a:pt x="19" y="1"/>
                    <a:pt x="18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3" y="2"/>
                    <a:pt x="12" y="3"/>
                    <a:pt x="9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2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6" y="12"/>
                    <a:pt x="17" y="12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3"/>
                    <a:pt x="25" y="13"/>
                  </a:cubicBezTo>
                  <a:cubicBezTo>
                    <a:pt x="26" y="12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5" y="8"/>
                    <a:pt x="26" y="7"/>
                    <a:pt x="25" y="6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lose/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2" y="12"/>
                    <a:pt x="1" y="12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lose/>
                  <a:moveTo>
                    <a:pt x="4" y="3"/>
                  </a:move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5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2" name="Freeform 132">
              <a:extLst>
                <a:ext uri="{FF2B5EF4-FFF2-40B4-BE49-F238E27FC236}">
                  <a16:creationId xmlns:a16="http://schemas.microsoft.com/office/drawing/2014/main" id="{7CE40AAA-CBCA-1165-7AC8-7458BA06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788" y="3263415"/>
              <a:ext cx="191369" cy="203991"/>
            </a:xfrm>
            <a:custGeom>
              <a:avLst/>
              <a:gdLst>
                <a:gd name="T0" fmla="*/ 9 w 30"/>
                <a:gd name="T1" fmla="*/ 0 h 30"/>
                <a:gd name="T2" fmla="*/ 7 w 30"/>
                <a:gd name="T3" fmla="*/ 2 h 30"/>
                <a:gd name="T4" fmla="*/ 5 w 30"/>
                <a:gd name="T5" fmla="*/ 1 h 30"/>
                <a:gd name="T6" fmla="*/ 4 w 30"/>
                <a:gd name="T7" fmla="*/ 2 h 30"/>
                <a:gd name="T8" fmla="*/ 3 w 30"/>
                <a:gd name="T9" fmla="*/ 4 h 30"/>
                <a:gd name="T10" fmla="*/ 2 w 30"/>
                <a:gd name="T11" fmla="*/ 6 h 30"/>
                <a:gd name="T12" fmla="*/ 2 w 30"/>
                <a:gd name="T13" fmla="*/ 9 h 30"/>
                <a:gd name="T14" fmla="*/ 1 w 30"/>
                <a:gd name="T15" fmla="*/ 13 h 30"/>
                <a:gd name="T16" fmla="*/ 0 w 30"/>
                <a:gd name="T17" fmla="*/ 16 h 30"/>
                <a:gd name="T18" fmla="*/ 0 w 30"/>
                <a:gd name="T19" fmla="*/ 21 h 30"/>
                <a:gd name="T20" fmla="*/ 3 w 30"/>
                <a:gd name="T21" fmla="*/ 20 h 30"/>
                <a:gd name="T22" fmla="*/ 5 w 30"/>
                <a:gd name="T23" fmla="*/ 21 h 30"/>
                <a:gd name="T24" fmla="*/ 6 w 30"/>
                <a:gd name="T25" fmla="*/ 22 h 30"/>
                <a:gd name="T26" fmla="*/ 7 w 30"/>
                <a:gd name="T27" fmla="*/ 18 h 30"/>
                <a:gd name="T28" fmla="*/ 9 w 30"/>
                <a:gd name="T29" fmla="*/ 18 h 30"/>
                <a:gd name="T30" fmla="*/ 11 w 30"/>
                <a:gd name="T31" fmla="*/ 20 h 30"/>
                <a:gd name="T32" fmla="*/ 14 w 30"/>
                <a:gd name="T33" fmla="*/ 21 h 30"/>
                <a:gd name="T34" fmla="*/ 19 w 30"/>
                <a:gd name="T35" fmla="*/ 22 h 30"/>
                <a:gd name="T36" fmla="*/ 22 w 30"/>
                <a:gd name="T37" fmla="*/ 25 h 30"/>
                <a:gd name="T38" fmla="*/ 24 w 30"/>
                <a:gd name="T39" fmla="*/ 28 h 30"/>
                <a:gd name="T40" fmla="*/ 26 w 30"/>
                <a:gd name="T41" fmla="*/ 30 h 30"/>
                <a:gd name="T42" fmla="*/ 27 w 30"/>
                <a:gd name="T43" fmla="*/ 29 h 30"/>
                <a:gd name="T44" fmla="*/ 28 w 30"/>
                <a:gd name="T45" fmla="*/ 30 h 30"/>
                <a:gd name="T46" fmla="*/ 30 w 30"/>
                <a:gd name="T47" fmla="*/ 29 h 30"/>
                <a:gd name="T48" fmla="*/ 29 w 30"/>
                <a:gd name="T49" fmla="*/ 28 h 30"/>
                <a:gd name="T50" fmla="*/ 27 w 30"/>
                <a:gd name="T51" fmla="*/ 27 h 30"/>
                <a:gd name="T52" fmla="*/ 26 w 30"/>
                <a:gd name="T53" fmla="*/ 27 h 30"/>
                <a:gd name="T54" fmla="*/ 26 w 30"/>
                <a:gd name="T55" fmla="*/ 24 h 30"/>
                <a:gd name="T56" fmla="*/ 22 w 30"/>
                <a:gd name="T57" fmla="*/ 22 h 30"/>
                <a:gd name="T58" fmla="*/ 21 w 30"/>
                <a:gd name="T59" fmla="*/ 19 h 30"/>
                <a:gd name="T60" fmla="*/ 18 w 30"/>
                <a:gd name="T61" fmla="*/ 18 h 30"/>
                <a:gd name="T62" fmla="*/ 18 w 30"/>
                <a:gd name="T63" fmla="*/ 16 h 30"/>
                <a:gd name="T64" fmla="*/ 16 w 30"/>
                <a:gd name="T65" fmla="*/ 16 h 30"/>
                <a:gd name="T66" fmla="*/ 15 w 30"/>
                <a:gd name="T67" fmla="*/ 14 h 30"/>
                <a:gd name="T68" fmla="*/ 15 w 30"/>
                <a:gd name="T69" fmla="*/ 15 h 30"/>
                <a:gd name="T70" fmla="*/ 13 w 30"/>
                <a:gd name="T71" fmla="*/ 13 h 30"/>
                <a:gd name="T72" fmla="*/ 13 w 30"/>
                <a:gd name="T73" fmla="*/ 11 h 30"/>
                <a:gd name="T74" fmla="*/ 12 w 30"/>
                <a:gd name="T75" fmla="*/ 7 h 30"/>
                <a:gd name="T76" fmla="*/ 12 w 30"/>
                <a:gd name="T77" fmla="*/ 5 h 30"/>
                <a:gd name="T78" fmla="*/ 11 w 30"/>
                <a:gd name="T79" fmla="*/ 3 h 30"/>
                <a:gd name="T80" fmla="*/ 11 w 30"/>
                <a:gd name="T81" fmla="*/ 1 h 30"/>
                <a:gd name="T82" fmla="*/ 9 w 30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0">
                  <a:moveTo>
                    <a:pt x="9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2" y="4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1"/>
                    <a:pt x="1" y="11"/>
                    <a:pt x="1" y="13"/>
                  </a:cubicBezTo>
                  <a:cubicBezTo>
                    <a:pt x="0" y="14"/>
                    <a:pt x="0" y="16"/>
                    <a:pt x="0" y="16"/>
                  </a:cubicBezTo>
                  <a:cubicBezTo>
                    <a:pt x="1" y="17"/>
                    <a:pt x="0" y="21"/>
                    <a:pt x="0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5" y="20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9" y="18"/>
                  </a:cubicBezTo>
                  <a:cubicBezTo>
                    <a:pt x="10" y="19"/>
                    <a:pt x="10" y="20"/>
                    <a:pt x="11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0" y="23"/>
                    <a:pt x="20" y="24"/>
                    <a:pt x="22" y="25"/>
                  </a:cubicBezTo>
                  <a:cubicBezTo>
                    <a:pt x="23" y="26"/>
                    <a:pt x="23" y="28"/>
                    <a:pt x="24" y="28"/>
                  </a:cubicBezTo>
                  <a:cubicBezTo>
                    <a:pt x="24" y="29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4"/>
                    <a:pt x="26" y="24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2" y="21"/>
                    <a:pt x="22" y="19"/>
                    <a:pt x="21" y="19"/>
                  </a:cubicBezTo>
                  <a:cubicBezTo>
                    <a:pt x="20" y="18"/>
                    <a:pt x="20" y="18"/>
                    <a:pt x="18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3" y="10"/>
                    <a:pt x="12" y="8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0"/>
                    <a:pt x="10" y="1"/>
                    <a:pt x="9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3" name="Freeform 133">
              <a:extLst>
                <a:ext uri="{FF2B5EF4-FFF2-40B4-BE49-F238E27FC236}">
                  <a16:creationId xmlns:a16="http://schemas.microsoft.com/office/drawing/2014/main" id="{C208DBC3-2E47-1EB5-77DB-7C0137EC4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5535" y="3770234"/>
              <a:ext cx="95684" cy="82017"/>
            </a:xfrm>
            <a:custGeom>
              <a:avLst/>
              <a:gdLst>
                <a:gd name="T0" fmla="*/ 7 w 15"/>
                <a:gd name="T1" fmla="*/ 6 h 12"/>
                <a:gd name="T2" fmla="*/ 7 w 15"/>
                <a:gd name="T3" fmla="*/ 8 h 12"/>
                <a:gd name="T4" fmla="*/ 6 w 15"/>
                <a:gd name="T5" fmla="*/ 8 h 12"/>
                <a:gd name="T6" fmla="*/ 7 w 15"/>
                <a:gd name="T7" fmla="*/ 10 h 12"/>
                <a:gd name="T8" fmla="*/ 6 w 15"/>
                <a:gd name="T9" fmla="*/ 12 h 12"/>
                <a:gd name="T10" fmla="*/ 15 w 15"/>
                <a:gd name="T11" fmla="*/ 12 h 12"/>
                <a:gd name="T12" fmla="*/ 15 w 15"/>
                <a:gd name="T13" fmla="*/ 7 h 12"/>
                <a:gd name="T14" fmla="*/ 7 w 15"/>
                <a:gd name="T15" fmla="*/ 6 h 12"/>
                <a:gd name="T16" fmla="*/ 1 w 15"/>
                <a:gd name="T17" fmla="*/ 0 h 12"/>
                <a:gd name="T18" fmla="*/ 0 w 15"/>
                <a:gd name="T19" fmla="*/ 1 h 12"/>
                <a:gd name="T20" fmla="*/ 1 w 15"/>
                <a:gd name="T21" fmla="*/ 1 h 12"/>
                <a:gd name="T22" fmla="*/ 2 w 15"/>
                <a:gd name="T23" fmla="*/ 1 h 12"/>
                <a:gd name="T24" fmla="*/ 2 w 15"/>
                <a:gd name="T25" fmla="*/ 0 h 12"/>
                <a:gd name="T26" fmla="*/ 1 w 15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2">
                  <a:moveTo>
                    <a:pt x="7" y="6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7" y="6"/>
                  </a:lnTo>
                  <a:close/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4" name="Freeform 134">
              <a:extLst>
                <a:ext uri="{FF2B5EF4-FFF2-40B4-BE49-F238E27FC236}">
                  <a16:creationId xmlns:a16="http://schemas.microsoft.com/office/drawing/2014/main" id="{81C8E65D-2FBA-4D15-3AA0-3510943EB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062" y="3391697"/>
              <a:ext cx="89704" cy="48369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5" name="Freeform 135">
              <a:extLst>
                <a:ext uri="{FF2B5EF4-FFF2-40B4-BE49-F238E27FC236}">
                  <a16:creationId xmlns:a16="http://schemas.microsoft.com/office/drawing/2014/main" id="{CC795DE1-A65B-F7F6-7AAF-14B2BE82D3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5951" y="2771316"/>
              <a:ext cx="326922" cy="357506"/>
            </a:xfrm>
            <a:custGeom>
              <a:avLst/>
              <a:gdLst>
                <a:gd name="T0" fmla="*/ 50 w 51"/>
                <a:gd name="T1" fmla="*/ 45 h 53"/>
                <a:gd name="T2" fmla="*/ 51 w 51"/>
                <a:gd name="T3" fmla="*/ 41 h 53"/>
                <a:gd name="T4" fmla="*/ 50 w 51"/>
                <a:gd name="T5" fmla="*/ 39 h 53"/>
                <a:gd name="T6" fmla="*/ 46 w 51"/>
                <a:gd name="T7" fmla="*/ 33 h 53"/>
                <a:gd name="T8" fmla="*/ 43 w 51"/>
                <a:gd name="T9" fmla="*/ 27 h 53"/>
                <a:gd name="T10" fmla="*/ 42 w 51"/>
                <a:gd name="T11" fmla="*/ 24 h 53"/>
                <a:gd name="T12" fmla="*/ 41 w 51"/>
                <a:gd name="T13" fmla="*/ 20 h 53"/>
                <a:gd name="T14" fmla="*/ 37 w 51"/>
                <a:gd name="T15" fmla="*/ 15 h 53"/>
                <a:gd name="T16" fmla="*/ 40 w 51"/>
                <a:gd name="T17" fmla="*/ 16 h 53"/>
                <a:gd name="T18" fmla="*/ 43 w 51"/>
                <a:gd name="T19" fmla="*/ 21 h 53"/>
                <a:gd name="T20" fmla="*/ 47 w 51"/>
                <a:gd name="T21" fmla="*/ 18 h 53"/>
                <a:gd name="T22" fmla="*/ 47 w 51"/>
                <a:gd name="T23" fmla="*/ 13 h 53"/>
                <a:gd name="T24" fmla="*/ 46 w 51"/>
                <a:gd name="T25" fmla="*/ 4 h 53"/>
                <a:gd name="T26" fmla="*/ 43 w 51"/>
                <a:gd name="T27" fmla="*/ 4 h 53"/>
                <a:gd name="T28" fmla="*/ 38 w 51"/>
                <a:gd name="T29" fmla="*/ 4 h 53"/>
                <a:gd name="T30" fmla="*/ 35 w 51"/>
                <a:gd name="T31" fmla="*/ 4 h 53"/>
                <a:gd name="T32" fmla="*/ 33 w 51"/>
                <a:gd name="T33" fmla="*/ 4 h 53"/>
                <a:gd name="T34" fmla="*/ 32 w 51"/>
                <a:gd name="T35" fmla="*/ 3 h 53"/>
                <a:gd name="T36" fmla="*/ 31 w 51"/>
                <a:gd name="T37" fmla="*/ 5 h 53"/>
                <a:gd name="T38" fmla="*/ 31 w 51"/>
                <a:gd name="T39" fmla="*/ 4 h 53"/>
                <a:gd name="T40" fmla="*/ 26 w 51"/>
                <a:gd name="T41" fmla="*/ 5 h 53"/>
                <a:gd name="T42" fmla="*/ 21 w 51"/>
                <a:gd name="T43" fmla="*/ 5 h 53"/>
                <a:gd name="T44" fmla="*/ 14 w 51"/>
                <a:gd name="T45" fmla="*/ 4 h 53"/>
                <a:gd name="T46" fmla="*/ 11 w 51"/>
                <a:gd name="T47" fmla="*/ 3 h 53"/>
                <a:gd name="T48" fmla="*/ 4 w 51"/>
                <a:gd name="T49" fmla="*/ 2 h 53"/>
                <a:gd name="T50" fmla="*/ 0 w 51"/>
                <a:gd name="T51" fmla="*/ 0 h 53"/>
                <a:gd name="T52" fmla="*/ 2 w 51"/>
                <a:gd name="T53" fmla="*/ 7 h 53"/>
                <a:gd name="T54" fmla="*/ 2 w 51"/>
                <a:gd name="T55" fmla="*/ 13 h 53"/>
                <a:gd name="T56" fmla="*/ 3 w 51"/>
                <a:gd name="T57" fmla="*/ 52 h 53"/>
                <a:gd name="T58" fmla="*/ 37 w 51"/>
                <a:gd name="T59" fmla="*/ 51 h 53"/>
                <a:gd name="T60" fmla="*/ 41 w 51"/>
                <a:gd name="T61" fmla="*/ 52 h 53"/>
                <a:gd name="T62" fmla="*/ 43 w 51"/>
                <a:gd name="T63" fmla="*/ 53 h 53"/>
                <a:gd name="T64" fmla="*/ 46 w 51"/>
                <a:gd name="T65" fmla="*/ 50 h 53"/>
                <a:gd name="T66" fmla="*/ 48 w 51"/>
                <a:gd name="T67" fmla="*/ 47 h 53"/>
                <a:gd name="T68" fmla="*/ 37 w 51"/>
                <a:gd name="T69" fmla="*/ 11 h 53"/>
                <a:gd name="T70" fmla="*/ 37 w 51"/>
                <a:gd name="T7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53">
                  <a:moveTo>
                    <a:pt x="51" y="46"/>
                  </a:moveTo>
                  <a:cubicBezTo>
                    <a:pt x="51" y="46"/>
                    <a:pt x="50" y="45"/>
                    <a:pt x="50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51" y="41"/>
                    <a:pt x="51" y="42"/>
                    <a:pt x="51" y="41"/>
                  </a:cubicBezTo>
                  <a:cubicBezTo>
                    <a:pt x="51" y="41"/>
                    <a:pt x="50" y="41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48" y="35"/>
                    <a:pt x="47" y="34"/>
                  </a:cubicBezTo>
                  <a:cubicBezTo>
                    <a:pt x="47" y="34"/>
                    <a:pt x="46" y="34"/>
                    <a:pt x="46" y="33"/>
                  </a:cubicBezTo>
                  <a:cubicBezTo>
                    <a:pt x="46" y="33"/>
                    <a:pt x="44" y="31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ubicBezTo>
                    <a:pt x="43" y="27"/>
                    <a:pt x="42" y="26"/>
                    <a:pt x="42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39" y="19"/>
                    <a:pt x="37" y="16"/>
                    <a:pt x="37" y="15"/>
                  </a:cubicBezTo>
                  <a:cubicBezTo>
                    <a:pt x="37" y="15"/>
                    <a:pt x="38" y="14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7"/>
                    <a:pt x="40" y="18"/>
                    <a:pt x="41" y="19"/>
                  </a:cubicBezTo>
                  <a:cubicBezTo>
                    <a:pt x="41" y="19"/>
                    <a:pt x="43" y="21"/>
                    <a:pt x="43" y="21"/>
                  </a:cubicBezTo>
                  <a:cubicBezTo>
                    <a:pt x="44" y="22"/>
                    <a:pt x="45" y="21"/>
                    <a:pt x="45" y="21"/>
                  </a:cubicBezTo>
                  <a:cubicBezTo>
                    <a:pt x="46" y="20"/>
                    <a:pt x="46" y="19"/>
                    <a:pt x="47" y="18"/>
                  </a:cubicBezTo>
                  <a:cubicBezTo>
                    <a:pt x="47" y="16"/>
                    <a:pt x="47" y="16"/>
                    <a:pt x="48" y="15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3" y="3"/>
                    <a:pt x="43" y="4"/>
                  </a:cubicBezTo>
                  <a:cubicBezTo>
                    <a:pt x="42" y="4"/>
                    <a:pt x="40" y="5"/>
                    <a:pt x="39" y="4"/>
                  </a:cubicBezTo>
                  <a:cubicBezTo>
                    <a:pt x="39" y="4"/>
                    <a:pt x="40" y="3"/>
                    <a:pt x="38" y="4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3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1" y="2"/>
                    <a:pt x="30" y="3"/>
                    <a:pt x="31" y="4"/>
                  </a:cubicBezTo>
                  <a:cubicBezTo>
                    <a:pt x="32" y="4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29" y="4"/>
                    <a:pt x="29" y="4"/>
                    <a:pt x="27" y="4"/>
                  </a:cubicBezTo>
                  <a:cubicBezTo>
                    <a:pt x="27" y="4"/>
                    <a:pt x="26" y="5"/>
                    <a:pt x="26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3" y="5"/>
                    <a:pt x="22" y="6"/>
                    <a:pt x="21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4"/>
                    <a:pt x="16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4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4"/>
                    <a:pt x="3" y="6"/>
                    <a:pt x="2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7"/>
                    <a:pt x="48" y="47"/>
                    <a:pt x="48" y="47"/>
                  </a:cubicBezTo>
                  <a:lnTo>
                    <a:pt x="51" y="46"/>
                  </a:lnTo>
                  <a:close/>
                  <a:moveTo>
                    <a:pt x="37" y="11"/>
                  </a:moveTo>
                  <a:cubicBezTo>
                    <a:pt x="37" y="11"/>
                    <a:pt x="37" y="13"/>
                    <a:pt x="37" y="13"/>
                  </a:cubicBezTo>
                  <a:cubicBezTo>
                    <a:pt x="36" y="13"/>
                    <a:pt x="36" y="11"/>
                    <a:pt x="37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6" name="Freeform 136">
              <a:extLst>
                <a:ext uri="{FF2B5EF4-FFF2-40B4-BE49-F238E27FC236}">
                  <a16:creationId xmlns:a16="http://schemas.microsoft.com/office/drawing/2014/main" id="{CFC979C6-50E7-CC18-004C-0447D6C4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177" y="3852248"/>
              <a:ext cx="159474" cy="235535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7" name="Freeform 137">
              <a:extLst>
                <a:ext uri="{FF2B5EF4-FFF2-40B4-BE49-F238E27FC236}">
                  <a16:creationId xmlns:a16="http://schemas.microsoft.com/office/drawing/2014/main" id="{10DE48E4-C6B4-43B3-7085-7A57CBA8F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247" y="3196120"/>
              <a:ext cx="115619" cy="67295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8" name="Freeform 138">
              <a:extLst>
                <a:ext uri="{FF2B5EF4-FFF2-40B4-BE49-F238E27FC236}">
                  <a16:creationId xmlns:a16="http://schemas.microsoft.com/office/drawing/2014/main" id="{E25BEEDB-7CD9-CB41-2B4F-A7AA62292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8326" y="3458992"/>
              <a:ext cx="63790" cy="69400"/>
            </a:xfrm>
            <a:custGeom>
              <a:avLst/>
              <a:gdLst>
                <a:gd name="T0" fmla="*/ 9 w 10"/>
                <a:gd name="T1" fmla="*/ 7 h 10"/>
                <a:gd name="T2" fmla="*/ 8 w 10"/>
                <a:gd name="T3" fmla="*/ 6 h 10"/>
                <a:gd name="T4" fmla="*/ 7 w 10"/>
                <a:gd name="T5" fmla="*/ 6 h 10"/>
                <a:gd name="T6" fmla="*/ 7 w 10"/>
                <a:gd name="T7" fmla="*/ 6 h 10"/>
                <a:gd name="T8" fmla="*/ 9 w 10"/>
                <a:gd name="T9" fmla="*/ 1 h 10"/>
                <a:gd name="T10" fmla="*/ 8 w 10"/>
                <a:gd name="T11" fmla="*/ 0 h 10"/>
                <a:gd name="T12" fmla="*/ 6 w 10"/>
                <a:gd name="T13" fmla="*/ 1 h 10"/>
                <a:gd name="T14" fmla="*/ 5 w 10"/>
                <a:gd name="T15" fmla="*/ 0 h 10"/>
                <a:gd name="T16" fmla="*/ 4 w 10"/>
                <a:gd name="T17" fmla="*/ 1 h 10"/>
                <a:gd name="T18" fmla="*/ 1 w 10"/>
                <a:gd name="T19" fmla="*/ 5 h 10"/>
                <a:gd name="T20" fmla="*/ 0 w 10"/>
                <a:gd name="T21" fmla="*/ 9 h 10"/>
                <a:gd name="T22" fmla="*/ 3 w 10"/>
                <a:gd name="T23" fmla="*/ 10 h 10"/>
                <a:gd name="T24" fmla="*/ 5 w 10"/>
                <a:gd name="T25" fmla="*/ 10 h 10"/>
                <a:gd name="T26" fmla="*/ 6 w 10"/>
                <a:gd name="T27" fmla="*/ 10 h 10"/>
                <a:gd name="T28" fmla="*/ 9 w 10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9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10" y="3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" y="4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9" y="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69" name="Freeform 139">
              <a:extLst>
                <a:ext uri="{FF2B5EF4-FFF2-40B4-BE49-F238E27FC236}">
                  <a16:creationId xmlns:a16="http://schemas.microsoft.com/office/drawing/2014/main" id="{8FC0B544-67E8-890D-6B82-484A53D33B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5535" y="1703000"/>
              <a:ext cx="147514" cy="161931"/>
            </a:xfrm>
            <a:custGeom>
              <a:avLst/>
              <a:gdLst>
                <a:gd name="T0" fmla="*/ 8 w 23"/>
                <a:gd name="T1" fmla="*/ 17 h 24"/>
                <a:gd name="T2" fmla="*/ 10 w 23"/>
                <a:gd name="T3" fmla="*/ 19 h 24"/>
                <a:gd name="T4" fmla="*/ 12 w 23"/>
                <a:gd name="T5" fmla="*/ 20 h 24"/>
                <a:gd name="T6" fmla="*/ 9 w 23"/>
                <a:gd name="T7" fmla="*/ 17 h 24"/>
                <a:gd name="T8" fmla="*/ 13 w 23"/>
                <a:gd name="T9" fmla="*/ 10 h 24"/>
                <a:gd name="T10" fmla="*/ 11 w 23"/>
                <a:gd name="T11" fmla="*/ 10 h 24"/>
                <a:gd name="T12" fmla="*/ 9 w 23"/>
                <a:gd name="T13" fmla="*/ 5 h 24"/>
                <a:gd name="T14" fmla="*/ 11 w 23"/>
                <a:gd name="T15" fmla="*/ 4 h 24"/>
                <a:gd name="T16" fmla="*/ 12 w 23"/>
                <a:gd name="T17" fmla="*/ 2 h 24"/>
                <a:gd name="T18" fmla="*/ 12 w 23"/>
                <a:gd name="T19" fmla="*/ 0 h 24"/>
                <a:gd name="T20" fmla="*/ 7 w 23"/>
                <a:gd name="T21" fmla="*/ 4 h 24"/>
                <a:gd name="T22" fmla="*/ 0 w 23"/>
                <a:gd name="T23" fmla="*/ 7 h 24"/>
                <a:gd name="T24" fmla="*/ 2 w 23"/>
                <a:gd name="T25" fmla="*/ 8 h 24"/>
                <a:gd name="T26" fmla="*/ 7 w 23"/>
                <a:gd name="T27" fmla="*/ 5 h 24"/>
                <a:gd name="T28" fmla="*/ 4 w 23"/>
                <a:gd name="T29" fmla="*/ 10 h 24"/>
                <a:gd name="T30" fmla="*/ 2 w 23"/>
                <a:gd name="T31" fmla="*/ 14 h 24"/>
                <a:gd name="T32" fmla="*/ 1 w 23"/>
                <a:gd name="T33" fmla="*/ 15 h 24"/>
                <a:gd name="T34" fmla="*/ 3 w 23"/>
                <a:gd name="T35" fmla="*/ 20 h 24"/>
                <a:gd name="T36" fmla="*/ 20 w 23"/>
                <a:gd name="T37" fmla="*/ 20 h 24"/>
                <a:gd name="T38" fmla="*/ 16 w 23"/>
                <a:gd name="T39" fmla="*/ 21 h 24"/>
                <a:gd name="T40" fmla="*/ 14 w 23"/>
                <a:gd name="T41" fmla="*/ 21 h 24"/>
                <a:gd name="T42" fmla="*/ 15 w 23"/>
                <a:gd name="T43" fmla="*/ 23 h 24"/>
                <a:gd name="T44" fmla="*/ 16 w 23"/>
                <a:gd name="T45" fmla="*/ 24 h 24"/>
                <a:gd name="T46" fmla="*/ 18 w 23"/>
                <a:gd name="T47" fmla="*/ 24 h 24"/>
                <a:gd name="T48" fmla="*/ 20 w 23"/>
                <a:gd name="T49" fmla="*/ 20 h 24"/>
                <a:gd name="T50" fmla="*/ 12 w 23"/>
                <a:gd name="T51" fmla="*/ 23 h 24"/>
                <a:gd name="T52" fmla="*/ 18 w 23"/>
                <a:gd name="T53" fmla="*/ 12 h 24"/>
                <a:gd name="T54" fmla="*/ 18 w 23"/>
                <a:gd name="T55" fmla="*/ 14 h 24"/>
                <a:gd name="T56" fmla="*/ 16 w 23"/>
                <a:gd name="T57" fmla="*/ 15 h 24"/>
                <a:gd name="T58" fmla="*/ 14 w 23"/>
                <a:gd name="T59" fmla="*/ 15 h 24"/>
                <a:gd name="T60" fmla="*/ 13 w 23"/>
                <a:gd name="T61" fmla="*/ 16 h 24"/>
                <a:gd name="T62" fmla="*/ 14 w 23"/>
                <a:gd name="T63" fmla="*/ 19 h 24"/>
                <a:gd name="T64" fmla="*/ 17 w 23"/>
                <a:gd name="T65" fmla="*/ 18 h 24"/>
                <a:gd name="T66" fmla="*/ 18 w 23"/>
                <a:gd name="T67" fmla="*/ 20 h 24"/>
                <a:gd name="T68" fmla="*/ 21 w 23"/>
                <a:gd name="T69" fmla="*/ 18 h 24"/>
                <a:gd name="T70" fmla="*/ 19 w 23"/>
                <a:gd name="T71" fmla="*/ 16 h 24"/>
                <a:gd name="T72" fmla="*/ 20 w 23"/>
                <a:gd name="T73" fmla="*/ 12 h 24"/>
                <a:gd name="T74" fmla="*/ 4 w 23"/>
                <a:gd name="T75" fmla="*/ 6 h 24"/>
                <a:gd name="T76" fmla="*/ 4 w 23"/>
                <a:gd name="T7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4">
                  <a:moveTo>
                    <a:pt x="8" y="20"/>
                  </a:moveTo>
                  <a:cubicBezTo>
                    <a:pt x="8" y="19"/>
                    <a:pt x="8" y="17"/>
                    <a:pt x="8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2" y="20"/>
                    <a:pt x="12" y="20"/>
                  </a:cubicBezTo>
                  <a:cubicBezTo>
                    <a:pt x="12" y="19"/>
                    <a:pt x="12" y="17"/>
                    <a:pt x="12" y="17"/>
                  </a:cubicBezTo>
                  <a:cubicBezTo>
                    <a:pt x="11" y="17"/>
                    <a:pt x="9" y="17"/>
                    <a:pt x="9" y="17"/>
                  </a:cubicBezTo>
                  <a:cubicBezTo>
                    <a:pt x="9" y="15"/>
                    <a:pt x="10" y="14"/>
                    <a:pt x="11" y="11"/>
                  </a:cubicBezTo>
                  <a:cubicBezTo>
                    <a:pt x="13" y="12"/>
                    <a:pt x="12" y="13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1" y="7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2" y="3"/>
                    <a:pt x="12" y="1"/>
                    <a:pt x="12" y="2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1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4" y="5"/>
                    <a:pt x="5" y="3"/>
                    <a:pt x="2" y="5"/>
                  </a:cubicBezTo>
                  <a:cubicBezTo>
                    <a:pt x="2" y="5"/>
                    <a:pt x="1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6"/>
                    <a:pt x="7" y="7"/>
                    <a:pt x="7" y="9"/>
                  </a:cubicBezTo>
                  <a:cubicBezTo>
                    <a:pt x="4" y="7"/>
                    <a:pt x="6" y="7"/>
                    <a:pt x="4" y="10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12"/>
                    <a:pt x="0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2" y="18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lnTo>
                    <a:pt x="8" y="20"/>
                  </a:lnTo>
                  <a:close/>
                  <a:moveTo>
                    <a:pt x="20" y="20"/>
                  </a:moveTo>
                  <a:cubicBezTo>
                    <a:pt x="19" y="20"/>
                    <a:pt x="18" y="22"/>
                    <a:pt x="17" y="22"/>
                  </a:cubicBezTo>
                  <a:cubicBezTo>
                    <a:pt x="17" y="22"/>
                    <a:pt x="15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4" y="20"/>
                    <a:pt x="15" y="21"/>
                    <a:pt x="14" y="21"/>
                  </a:cubicBezTo>
                  <a:cubicBezTo>
                    <a:pt x="14" y="22"/>
                    <a:pt x="15" y="22"/>
                    <a:pt x="14" y="22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9" y="22"/>
                    <a:pt x="19" y="22"/>
                  </a:cubicBezTo>
                  <a:cubicBezTo>
                    <a:pt x="19" y="22"/>
                    <a:pt x="23" y="20"/>
                    <a:pt x="20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1" y="24"/>
                    <a:pt x="12" y="23"/>
                  </a:cubicBezTo>
                  <a:cubicBezTo>
                    <a:pt x="13" y="23"/>
                    <a:pt x="14" y="19"/>
                    <a:pt x="13" y="20"/>
                  </a:cubicBezTo>
                  <a:close/>
                  <a:moveTo>
                    <a:pt x="18" y="12"/>
                  </a:moveTo>
                  <a:cubicBezTo>
                    <a:pt x="18" y="12"/>
                    <a:pt x="17" y="12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4" y="14"/>
                    <a:pt x="15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5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9" y="18"/>
                    <a:pt x="20" y="18"/>
                    <a:pt x="21" y="18"/>
                  </a:cubicBezTo>
                  <a:cubicBezTo>
                    <a:pt x="21" y="18"/>
                    <a:pt x="20" y="17"/>
                    <a:pt x="21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1" y="14"/>
                    <a:pt x="20" y="12"/>
                    <a:pt x="20" y="12"/>
                  </a:cubicBezTo>
                  <a:cubicBezTo>
                    <a:pt x="20" y="12"/>
                    <a:pt x="19" y="12"/>
                    <a:pt x="18" y="12"/>
                  </a:cubicBezTo>
                  <a:close/>
                  <a:moveTo>
                    <a:pt x="4" y="6"/>
                  </a:moveTo>
                  <a:cubicBezTo>
                    <a:pt x="3" y="6"/>
                    <a:pt x="2" y="8"/>
                    <a:pt x="4" y="8"/>
                  </a:cubicBezTo>
                  <a:cubicBezTo>
                    <a:pt x="4" y="7"/>
                    <a:pt x="5" y="6"/>
                    <a:pt x="4" y="6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0" name="Freeform 140">
              <a:extLst>
                <a:ext uri="{FF2B5EF4-FFF2-40B4-BE49-F238E27FC236}">
                  <a16:creationId xmlns:a16="http://schemas.microsoft.com/office/drawing/2014/main" id="{C8AC6A6A-5EE5-B6D1-A684-2EE165227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154" y="1999522"/>
              <a:ext cx="179408" cy="115665"/>
            </a:xfrm>
            <a:custGeom>
              <a:avLst/>
              <a:gdLst>
                <a:gd name="T0" fmla="*/ 22 w 28"/>
                <a:gd name="T1" fmla="*/ 14 h 17"/>
                <a:gd name="T2" fmla="*/ 24 w 28"/>
                <a:gd name="T3" fmla="*/ 12 h 17"/>
                <a:gd name="T4" fmla="*/ 25 w 28"/>
                <a:gd name="T5" fmla="*/ 11 h 17"/>
                <a:gd name="T6" fmla="*/ 28 w 28"/>
                <a:gd name="T7" fmla="*/ 10 h 17"/>
                <a:gd name="T8" fmla="*/ 26 w 28"/>
                <a:gd name="T9" fmla="*/ 7 h 17"/>
                <a:gd name="T10" fmla="*/ 23 w 28"/>
                <a:gd name="T11" fmla="*/ 5 h 17"/>
                <a:gd name="T12" fmla="*/ 20 w 28"/>
                <a:gd name="T13" fmla="*/ 5 h 17"/>
                <a:gd name="T14" fmla="*/ 17 w 28"/>
                <a:gd name="T15" fmla="*/ 3 h 17"/>
                <a:gd name="T16" fmla="*/ 15 w 28"/>
                <a:gd name="T17" fmla="*/ 2 h 17"/>
                <a:gd name="T18" fmla="*/ 13 w 28"/>
                <a:gd name="T19" fmla="*/ 2 h 17"/>
                <a:gd name="T20" fmla="*/ 11 w 28"/>
                <a:gd name="T21" fmla="*/ 1 h 17"/>
                <a:gd name="T22" fmla="*/ 9 w 28"/>
                <a:gd name="T23" fmla="*/ 0 h 17"/>
                <a:gd name="T24" fmla="*/ 6 w 28"/>
                <a:gd name="T25" fmla="*/ 2 h 17"/>
                <a:gd name="T26" fmla="*/ 3 w 28"/>
                <a:gd name="T27" fmla="*/ 4 h 17"/>
                <a:gd name="T28" fmla="*/ 1 w 28"/>
                <a:gd name="T29" fmla="*/ 5 h 17"/>
                <a:gd name="T30" fmla="*/ 1 w 28"/>
                <a:gd name="T31" fmla="*/ 6 h 17"/>
                <a:gd name="T32" fmla="*/ 2 w 28"/>
                <a:gd name="T33" fmla="*/ 9 h 17"/>
                <a:gd name="T34" fmla="*/ 3 w 28"/>
                <a:gd name="T35" fmla="*/ 11 h 17"/>
                <a:gd name="T36" fmla="*/ 6 w 28"/>
                <a:gd name="T37" fmla="*/ 13 h 17"/>
                <a:gd name="T38" fmla="*/ 7 w 28"/>
                <a:gd name="T39" fmla="*/ 14 h 17"/>
                <a:gd name="T40" fmla="*/ 11 w 28"/>
                <a:gd name="T41" fmla="*/ 15 h 17"/>
                <a:gd name="T42" fmla="*/ 12 w 28"/>
                <a:gd name="T43" fmla="*/ 13 h 17"/>
                <a:gd name="T44" fmla="*/ 15 w 28"/>
                <a:gd name="T45" fmla="*/ 13 h 17"/>
                <a:gd name="T46" fmla="*/ 19 w 28"/>
                <a:gd name="T47" fmla="*/ 15 h 17"/>
                <a:gd name="T48" fmla="*/ 22 w 28"/>
                <a:gd name="T4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7">
                  <a:moveTo>
                    <a:pt x="22" y="14"/>
                  </a:moveTo>
                  <a:cubicBezTo>
                    <a:pt x="22" y="14"/>
                    <a:pt x="23" y="12"/>
                    <a:pt x="24" y="12"/>
                  </a:cubicBezTo>
                  <a:cubicBezTo>
                    <a:pt x="25" y="12"/>
                    <a:pt x="24" y="11"/>
                    <a:pt x="25" y="11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28" y="10"/>
                    <a:pt x="27" y="7"/>
                    <a:pt x="26" y="7"/>
                  </a:cubicBezTo>
                  <a:cubicBezTo>
                    <a:pt x="25" y="8"/>
                    <a:pt x="24" y="5"/>
                    <a:pt x="23" y="5"/>
                  </a:cubicBezTo>
                  <a:cubicBezTo>
                    <a:pt x="22" y="6"/>
                    <a:pt x="22" y="6"/>
                    <a:pt x="20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2"/>
                    <a:pt x="15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4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3"/>
                    <a:pt x="5" y="12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10" y="17"/>
                    <a:pt x="11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4" y="12"/>
                    <a:pt x="15" y="13"/>
                  </a:cubicBezTo>
                  <a:cubicBezTo>
                    <a:pt x="16" y="14"/>
                    <a:pt x="17" y="15"/>
                    <a:pt x="19" y="15"/>
                  </a:cubicBezTo>
                  <a:cubicBezTo>
                    <a:pt x="20" y="14"/>
                    <a:pt x="22" y="14"/>
                    <a:pt x="22" y="1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1" name="Freeform 141">
              <a:extLst>
                <a:ext uri="{FF2B5EF4-FFF2-40B4-BE49-F238E27FC236}">
                  <a16:creationId xmlns:a16="http://schemas.microsoft.com/office/drawing/2014/main" id="{F697ABFE-69CE-4A63-7B44-D26DAC99A0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7187" y="2628313"/>
              <a:ext cx="75750" cy="48369"/>
            </a:xfrm>
            <a:custGeom>
              <a:avLst/>
              <a:gdLst>
                <a:gd name="T0" fmla="*/ 8 w 12"/>
                <a:gd name="T1" fmla="*/ 4 h 7"/>
                <a:gd name="T2" fmla="*/ 8 w 12"/>
                <a:gd name="T3" fmla="*/ 2 h 7"/>
                <a:gd name="T4" fmla="*/ 9 w 12"/>
                <a:gd name="T5" fmla="*/ 2 h 7"/>
                <a:gd name="T6" fmla="*/ 10 w 12"/>
                <a:gd name="T7" fmla="*/ 0 h 7"/>
                <a:gd name="T8" fmla="*/ 7 w 12"/>
                <a:gd name="T9" fmla="*/ 2 h 7"/>
                <a:gd name="T10" fmla="*/ 3 w 12"/>
                <a:gd name="T11" fmla="*/ 2 h 7"/>
                <a:gd name="T12" fmla="*/ 3 w 12"/>
                <a:gd name="T13" fmla="*/ 3 h 7"/>
                <a:gd name="T14" fmla="*/ 2 w 12"/>
                <a:gd name="T15" fmla="*/ 3 h 7"/>
                <a:gd name="T16" fmla="*/ 4 w 12"/>
                <a:gd name="T17" fmla="*/ 4 h 7"/>
                <a:gd name="T18" fmla="*/ 5 w 12"/>
                <a:gd name="T19" fmla="*/ 3 h 7"/>
                <a:gd name="T20" fmla="*/ 7 w 12"/>
                <a:gd name="T21" fmla="*/ 3 h 7"/>
                <a:gd name="T22" fmla="*/ 8 w 12"/>
                <a:gd name="T23" fmla="*/ 4 h 7"/>
                <a:gd name="T24" fmla="*/ 8 w 12"/>
                <a:gd name="T25" fmla="*/ 4 h 7"/>
                <a:gd name="T26" fmla="*/ 8 w 12"/>
                <a:gd name="T27" fmla="*/ 4 h 7"/>
                <a:gd name="T28" fmla="*/ 6 w 12"/>
                <a:gd name="T29" fmla="*/ 5 h 7"/>
                <a:gd name="T30" fmla="*/ 0 w 12"/>
                <a:gd name="T31" fmla="*/ 5 h 7"/>
                <a:gd name="T32" fmla="*/ 0 w 12"/>
                <a:gd name="T33" fmla="*/ 4 h 7"/>
                <a:gd name="T34" fmla="*/ 2 w 12"/>
                <a:gd name="T35" fmla="*/ 3 h 7"/>
                <a:gd name="T36" fmla="*/ 4 w 12"/>
                <a:gd name="T37" fmla="*/ 4 h 7"/>
                <a:gd name="T38" fmla="*/ 5 w 12"/>
                <a:gd name="T39" fmla="*/ 3 h 7"/>
                <a:gd name="T40" fmla="*/ 7 w 12"/>
                <a:gd name="T41" fmla="*/ 3 h 7"/>
                <a:gd name="T42" fmla="*/ 8 w 12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8" y="4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2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2" name="Freeform 142">
              <a:extLst>
                <a:ext uri="{FF2B5EF4-FFF2-40B4-BE49-F238E27FC236}">
                  <a16:creationId xmlns:a16="http://schemas.microsoft.com/office/drawing/2014/main" id="{DE2ABB8F-414A-5845-7F34-6D3364A1ED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471" y="3074146"/>
              <a:ext cx="301008" cy="121973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3" name="Freeform 143">
              <a:extLst>
                <a:ext uri="{FF2B5EF4-FFF2-40B4-BE49-F238E27FC236}">
                  <a16:creationId xmlns:a16="http://schemas.microsoft.com/office/drawing/2014/main" id="{DE093309-51E0-E757-F460-9FFAE08B0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9029" y="2188791"/>
              <a:ext cx="185390" cy="182960"/>
            </a:xfrm>
            <a:custGeom>
              <a:avLst/>
              <a:gdLst>
                <a:gd name="T0" fmla="*/ 24 w 29"/>
                <a:gd name="T1" fmla="*/ 27 h 27"/>
                <a:gd name="T2" fmla="*/ 22 w 29"/>
                <a:gd name="T3" fmla="*/ 25 h 27"/>
                <a:gd name="T4" fmla="*/ 21 w 29"/>
                <a:gd name="T5" fmla="*/ 24 h 27"/>
                <a:gd name="T6" fmla="*/ 19 w 29"/>
                <a:gd name="T7" fmla="*/ 23 h 27"/>
                <a:gd name="T8" fmla="*/ 17 w 29"/>
                <a:gd name="T9" fmla="*/ 21 h 27"/>
                <a:gd name="T10" fmla="*/ 13 w 29"/>
                <a:gd name="T11" fmla="*/ 17 h 27"/>
                <a:gd name="T12" fmla="*/ 13 w 29"/>
                <a:gd name="T13" fmla="*/ 15 h 27"/>
                <a:gd name="T14" fmla="*/ 11 w 29"/>
                <a:gd name="T15" fmla="*/ 12 h 27"/>
                <a:gd name="T16" fmla="*/ 11 w 29"/>
                <a:gd name="T17" fmla="*/ 10 h 27"/>
                <a:gd name="T18" fmla="*/ 12 w 29"/>
                <a:gd name="T19" fmla="*/ 10 h 27"/>
                <a:gd name="T20" fmla="*/ 14 w 29"/>
                <a:gd name="T21" fmla="*/ 11 h 27"/>
                <a:gd name="T22" fmla="*/ 16 w 29"/>
                <a:gd name="T23" fmla="*/ 12 h 27"/>
                <a:gd name="T24" fmla="*/ 20 w 29"/>
                <a:gd name="T25" fmla="*/ 11 h 27"/>
                <a:gd name="T26" fmla="*/ 22 w 29"/>
                <a:gd name="T27" fmla="*/ 12 h 27"/>
                <a:gd name="T28" fmla="*/ 23 w 29"/>
                <a:gd name="T29" fmla="*/ 13 h 27"/>
                <a:gd name="T30" fmla="*/ 27 w 29"/>
                <a:gd name="T31" fmla="*/ 13 h 27"/>
                <a:gd name="T32" fmla="*/ 27 w 29"/>
                <a:gd name="T33" fmla="*/ 11 h 27"/>
                <a:gd name="T34" fmla="*/ 28 w 29"/>
                <a:gd name="T35" fmla="*/ 9 h 27"/>
                <a:gd name="T36" fmla="*/ 27 w 29"/>
                <a:gd name="T37" fmla="*/ 9 h 27"/>
                <a:gd name="T38" fmla="*/ 24 w 29"/>
                <a:gd name="T39" fmla="*/ 8 h 27"/>
                <a:gd name="T40" fmla="*/ 20 w 29"/>
                <a:gd name="T41" fmla="*/ 6 h 27"/>
                <a:gd name="T42" fmla="*/ 17 w 29"/>
                <a:gd name="T43" fmla="*/ 2 h 27"/>
                <a:gd name="T44" fmla="*/ 14 w 29"/>
                <a:gd name="T45" fmla="*/ 0 h 27"/>
                <a:gd name="T46" fmla="*/ 13 w 29"/>
                <a:gd name="T47" fmla="*/ 1 h 27"/>
                <a:gd name="T48" fmla="*/ 11 w 29"/>
                <a:gd name="T49" fmla="*/ 2 h 27"/>
                <a:gd name="T50" fmla="*/ 9 w 29"/>
                <a:gd name="T51" fmla="*/ 3 h 27"/>
                <a:gd name="T52" fmla="*/ 7 w 29"/>
                <a:gd name="T53" fmla="*/ 6 h 27"/>
                <a:gd name="T54" fmla="*/ 5 w 29"/>
                <a:gd name="T55" fmla="*/ 6 h 27"/>
                <a:gd name="T56" fmla="*/ 5 w 29"/>
                <a:gd name="T57" fmla="*/ 8 h 27"/>
                <a:gd name="T58" fmla="*/ 0 w 29"/>
                <a:gd name="T59" fmla="*/ 10 h 27"/>
                <a:gd name="T60" fmla="*/ 0 w 29"/>
                <a:gd name="T61" fmla="*/ 10 h 27"/>
                <a:gd name="T62" fmla="*/ 1 w 29"/>
                <a:gd name="T63" fmla="*/ 13 h 27"/>
                <a:gd name="T64" fmla="*/ 2 w 29"/>
                <a:gd name="T65" fmla="*/ 13 h 27"/>
                <a:gd name="T66" fmla="*/ 2 w 29"/>
                <a:gd name="T67" fmla="*/ 12 h 27"/>
                <a:gd name="T68" fmla="*/ 3 w 29"/>
                <a:gd name="T69" fmla="*/ 12 h 27"/>
                <a:gd name="T70" fmla="*/ 4 w 29"/>
                <a:gd name="T71" fmla="*/ 9 h 27"/>
                <a:gd name="T72" fmla="*/ 5 w 29"/>
                <a:gd name="T73" fmla="*/ 14 h 27"/>
                <a:gd name="T74" fmla="*/ 7 w 29"/>
                <a:gd name="T75" fmla="*/ 17 h 27"/>
                <a:gd name="T76" fmla="*/ 7 w 29"/>
                <a:gd name="T77" fmla="*/ 18 h 27"/>
                <a:gd name="T78" fmla="*/ 10 w 29"/>
                <a:gd name="T79" fmla="*/ 19 h 27"/>
                <a:gd name="T80" fmla="*/ 11 w 29"/>
                <a:gd name="T81" fmla="*/ 19 h 27"/>
                <a:gd name="T82" fmla="*/ 12 w 29"/>
                <a:gd name="T83" fmla="*/ 20 h 27"/>
                <a:gd name="T84" fmla="*/ 14 w 29"/>
                <a:gd name="T85" fmla="*/ 20 h 27"/>
                <a:gd name="T86" fmla="*/ 18 w 29"/>
                <a:gd name="T87" fmla="*/ 24 h 27"/>
                <a:gd name="T88" fmla="*/ 20 w 29"/>
                <a:gd name="T89" fmla="*/ 24 h 27"/>
                <a:gd name="T90" fmla="*/ 22 w 29"/>
                <a:gd name="T91" fmla="*/ 26 h 27"/>
                <a:gd name="T92" fmla="*/ 23 w 29"/>
                <a:gd name="T93" fmla="*/ 27 h 27"/>
                <a:gd name="T94" fmla="*/ 24 w 29"/>
                <a:gd name="T9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24" y="27"/>
                    <a:pt x="23" y="26"/>
                    <a:pt x="22" y="25"/>
                  </a:cubicBezTo>
                  <a:cubicBezTo>
                    <a:pt x="22" y="25"/>
                    <a:pt x="21" y="24"/>
                    <a:pt x="21" y="24"/>
                  </a:cubicBezTo>
                  <a:cubicBezTo>
                    <a:pt x="21" y="24"/>
                    <a:pt x="20" y="23"/>
                    <a:pt x="19" y="23"/>
                  </a:cubicBezTo>
                  <a:cubicBezTo>
                    <a:pt x="18" y="22"/>
                    <a:pt x="18" y="22"/>
                    <a:pt x="17" y="21"/>
                  </a:cubicBezTo>
                  <a:cubicBezTo>
                    <a:pt x="16" y="20"/>
                    <a:pt x="14" y="18"/>
                    <a:pt x="13" y="17"/>
                  </a:cubicBezTo>
                  <a:cubicBezTo>
                    <a:pt x="12" y="15"/>
                    <a:pt x="13" y="17"/>
                    <a:pt x="13" y="15"/>
                  </a:cubicBezTo>
                  <a:cubicBezTo>
                    <a:pt x="13" y="14"/>
                    <a:pt x="11" y="12"/>
                    <a:pt x="11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9"/>
                    <a:pt x="12" y="9"/>
                    <a:pt x="12" y="10"/>
                  </a:cubicBezTo>
                  <a:cubicBezTo>
                    <a:pt x="13" y="11"/>
                    <a:pt x="13" y="12"/>
                    <a:pt x="14" y="11"/>
                  </a:cubicBezTo>
                  <a:cubicBezTo>
                    <a:pt x="15" y="10"/>
                    <a:pt x="15" y="11"/>
                    <a:pt x="16" y="12"/>
                  </a:cubicBezTo>
                  <a:cubicBezTo>
                    <a:pt x="16" y="12"/>
                    <a:pt x="19" y="10"/>
                    <a:pt x="20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3" y="11"/>
                    <a:pt x="23" y="13"/>
                  </a:cubicBezTo>
                  <a:cubicBezTo>
                    <a:pt x="24" y="14"/>
                    <a:pt x="27" y="13"/>
                    <a:pt x="27" y="13"/>
                  </a:cubicBezTo>
                  <a:cubicBezTo>
                    <a:pt x="27" y="13"/>
                    <a:pt x="29" y="12"/>
                    <a:pt x="27" y="11"/>
                  </a:cubicBezTo>
                  <a:cubicBezTo>
                    <a:pt x="26" y="10"/>
                    <a:pt x="28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5" y="9"/>
                    <a:pt x="24" y="8"/>
                  </a:cubicBezTo>
                  <a:cubicBezTo>
                    <a:pt x="23" y="7"/>
                    <a:pt x="22" y="7"/>
                    <a:pt x="20" y="6"/>
                  </a:cubicBezTo>
                  <a:cubicBezTo>
                    <a:pt x="18" y="5"/>
                    <a:pt x="17" y="4"/>
                    <a:pt x="17" y="2"/>
                  </a:cubicBezTo>
                  <a:cubicBezTo>
                    <a:pt x="17" y="1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10" y="1"/>
                    <a:pt x="9" y="3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7"/>
                    <a:pt x="5" y="4"/>
                    <a:pt x="5" y="6"/>
                  </a:cubicBezTo>
                  <a:cubicBezTo>
                    <a:pt x="5" y="7"/>
                    <a:pt x="6" y="7"/>
                    <a:pt x="5" y="8"/>
                  </a:cubicBezTo>
                  <a:cubicBezTo>
                    <a:pt x="5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9"/>
                    <a:pt x="4" y="9"/>
                  </a:cubicBezTo>
                  <a:cubicBezTo>
                    <a:pt x="6" y="10"/>
                    <a:pt x="6" y="11"/>
                    <a:pt x="5" y="14"/>
                  </a:cubicBezTo>
                  <a:cubicBezTo>
                    <a:pt x="6" y="14"/>
                    <a:pt x="10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8" y="18"/>
                    <a:pt x="9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19"/>
                    <a:pt x="11" y="20"/>
                    <a:pt x="12" y="20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5" y="20"/>
                    <a:pt x="17" y="23"/>
                    <a:pt x="18" y="24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1" y="25"/>
                    <a:pt x="21" y="26"/>
                    <a:pt x="22" y="26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4" y="27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4" name="Freeform 144">
              <a:extLst>
                <a:ext uri="{FF2B5EF4-FFF2-40B4-BE49-F238E27FC236}">
                  <a16:creationId xmlns:a16="http://schemas.microsoft.com/office/drawing/2014/main" id="{EA75016F-520B-BD75-9B51-7BE73ABC5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641" y="3501052"/>
              <a:ext cx="101665" cy="113562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5" name="Freeform 145">
              <a:extLst>
                <a:ext uri="{FF2B5EF4-FFF2-40B4-BE49-F238E27FC236}">
                  <a16:creationId xmlns:a16="http://schemas.microsoft.com/office/drawing/2014/main" id="{BEB7203E-D4FF-6AA3-FBC3-700C66911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259" y="3770234"/>
              <a:ext cx="217284" cy="292316"/>
            </a:xfrm>
            <a:custGeom>
              <a:avLst/>
              <a:gdLst>
                <a:gd name="T0" fmla="*/ 5 w 34"/>
                <a:gd name="T1" fmla="*/ 42 h 43"/>
                <a:gd name="T2" fmla="*/ 9 w 34"/>
                <a:gd name="T3" fmla="*/ 41 h 43"/>
                <a:gd name="T4" fmla="*/ 13 w 34"/>
                <a:gd name="T5" fmla="*/ 41 h 43"/>
                <a:gd name="T6" fmla="*/ 15 w 34"/>
                <a:gd name="T7" fmla="*/ 39 h 43"/>
                <a:gd name="T8" fmla="*/ 17 w 34"/>
                <a:gd name="T9" fmla="*/ 42 h 43"/>
                <a:gd name="T10" fmla="*/ 19 w 34"/>
                <a:gd name="T11" fmla="*/ 42 h 43"/>
                <a:gd name="T12" fmla="*/ 23 w 34"/>
                <a:gd name="T13" fmla="*/ 40 h 43"/>
                <a:gd name="T14" fmla="*/ 25 w 34"/>
                <a:gd name="T15" fmla="*/ 37 h 43"/>
                <a:gd name="T16" fmla="*/ 26 w 34"/>
                <a:gd name="T17" fmla="*/ 34 h 43"/>
                <a:gd name="T18" fmla="*/ 26 w 34"/>
                <a:gd name="T19" fmla="*/ 31 h 43"/>
                <a:gd name="T20" fmla="*/ 27 w 34"/>
                <a:gd name="T21" fmla="*/ 28 h 43"/>
                <a:gd name="T22" fmla="*/ 29 w 34"/>
                <a:gd name="T23" fmla="*/ 24 h 43"/>
                <a:gd name="T24" fmla="*/ 29 w 34"/>
                <a:gd name="T25" fmla="*/ 22 h 43"/>
                <a:gd name="T26" fmla="*/ 31 w 34"/>
                <a:gd name="T27" fmla="*/ 19 h 43"/>
                <a:gd name="T28" fmla="*/ 31 w 34"/>
                <a:gd name="T29" fmla="*/ 15 h 43"/>
                <a:gd name="T30" fmla="*/ 31 w 34"/>
                <a:gd name="T31" fmla="*/ 11 h 43"/>
                <a:gd name="T32" fmla="*/ 32 w 34"/>
                <a:gd name="T33" fmla="*/ 7 h 43"/>
                <a:gd name="T34" fmla="*/ 33 w 34"/>
                <a:gd name="T35" fmla="*/ 4 h 43"/>
                <a:gd name="T36" fmla="*/ 34 w 34"/>
                <a:gd name="T37" fmla="*/ 0 h 43"/>
                <a:gd name="T38" fmla="*/ 28 w 34"/>
                <a:gd name="T39" fmla="*/ 0 h 43"/>
                <a:gd name="T40" fmla="*/ 25 w 34"/>
                <a:gd name="T41" fmla="*/ 3 h 43"/>
                <a:gd name="T42" fmla="*/ 25 w 34"/>
                <a:gd name="T43" fmla="*/ 7 h 43"/>
                <a:gd name="T44" fmla="*/ 19 w 34"/>
                <a:gd name="T45" fmla="*/ 7 h 43"/>
                <a:gd name="T46" fmla="*/ 14 w 34"/>
                <a:gd name="T47" fmla="*/ 6 h 43"/>
                <a:gd name="T48" fmla="*/ 11 w 34"/>
                <a:gd name="T49" fmla="*/ 9 h 43"/>
                <a:gd name="T50" fmla="*/ 14 w 34"/>
                <a:gd name="T51" fmla="*/ 10 h 43"/>
                <a:gd name="T52" fmla="*/ 16 w 34"/>
                <a:gd name="T53" fmla="*/ 14 h 43"/>
                <a:gd name="T54" fmla="*/ 12 w 34"/>
                <a:gd name="T55" fmla="*/ 15 h 43"/>
                <a:gd name="T56" fmla="*/ 12 w 34"/>
                <a:gd name="T57" fmla="*/ 18 h 43"/>
                <a:gd name="T58" fmla="*/ 14 w 34"/>
                <a:gd name="T59" fmla="*/ 22 h 43"/>
                <a:gd name="T60" fmla="*/ 14 w 34"/>
                <a:gd name="T61" fmla="*/ 27 h 43"/>
                <a:gd name="T62" fmla="*/ 14 w 34"/>
                <a:gd name="T63" fmla="*/ 31 h 43"/>
                <a:gd name="T64" fmla="*/ 9 w 34"/>
                <a:gd name="T65" fmla="*/ 30 h 43"/>
                <a:gd name="T66" fmla="*/ 7 w 34"/>
                <a:gd name="T67" fmla="*/ 30 h 43"/>
                <a:gd name="T68" fmla="*/ 4 w 34"/>
                <a:gd name="T69" fmla="*/ 32 h 43"/>
                <a:gd name="T70" fmla="*/ 4 w 34"/>
                <a:gd name="T71" fmla="*/ 37 h 43"/>
                <a:gd name="T72" fmla="*/ 0 w 34"/>
                <a:gd name="T73" fmla="*/ 39 h 43"/>
                <a:gd name="T74" fmla="*/ 2 w 34"/>
                <a:gd name="T75" fmla="*/ 41 h 43"/>
                <a:gd name="T76" fmla="*/ 3 w 34"/>
                <a:gd name="T7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43">
                  <a:moveTo>
                    <a:pt x="4" y="42"/>
                  </a:moveTo>
                  <a:cubicBezTo>
                    <a:pt x="4" y="42"/>
                    <a:pt x="4" y="42"/>
                    <a:pt x="5" y="42"/>
                  </a:cubicBezTo>
                  <a:cubicBezTo>
                    <a:pt x="7" y="42"/>
                    <a:pt x="5" y="42"/>
                    <a:pt x="7" y="41"/>
                  </a:cubicBezTo>
                  <a:cubicBezTo>
                    <a:pt x="8" y="40"/>
                    <a:pt x="9" y="41"/>
                    <a:pt x="9" y="41"/>
                  </a:cubicBezTo>
                  <a:cubicBezTo>
                    <a:pt x="9" y="41"/>
                    <a:pt x="9" y="42"/>
                    <a:pt x="10" y="41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3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2" y="0"/>
                    <a:pt x="31" y="1"/>
                  </a:cubicBezTo>
                  <a:cubicBezTo>
                    <a:pt x="30" y="1"/>
                    <a:pt x="30" y="0"/>
                    <a:pt x="28" y="0"/>
                  </a:cubicBezTo>
                  <a:cubicBezTo>
                    <a:pt x="27" y="1"/>
                    <a:pt x="28" y="1"/>
                    <a:pt x="27" y="2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4" y="5"/>
                    <a:pt x="24" y="5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6" y="5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8"/>
                    <a:pt x="11" y="9"/>
                  </a:cubicBezTo>
                  <a:cubicBezTo>
                    <a:pt x="11" y="10"/>
                    <a:pt x="10" y="11"/>
                    <a:pt x="11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6"/>
                    <a:pt x="13" y="18"/>
                    <a:pt x="13" y="18"/>
                  </a:cubicBezTo>
                  <a:cubicBezTo>
                    <a:pt x="13" y="18"/>
                    <a:pt x="11" y="18"/>
                    <a:pt x="12" y="18"/>
                  </a:cubicBezTo>
                  <a:cubicBezTo>
                    <a:pt x="13" y="18"/>
                    <a:pt x="14" y="19"/>
                    <a:pt x="14" y="20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4"/>
                    <a:pt x="14" y="24"/>
                    <a:pt x="15" y="25"/>
                  </a:cubicBezTo>
                  <a:cubicBezTo>
                    <a:pt x="15" y="26"/>
                    <a:pt x="13" y="26"/>
                    <a:pt x="14" y="27"/>
                  </a:cubicBezTo>
                  <a:cubicBezTo>
                    <a:pt x="15" y="27"/>
                    <a:pt x="16" y="27"/>
                    <a:pt x="15" y="29"/>
                  </a:cubicBezTo>
                  <a:cubicBezTo>
                    <a:pt x="15" y="31"/>
                    <a:pt x="15" y="32"/>
                    <a:pt x="14" y="31"/>
                  </a:cubicBezTo>
                  <a:cubicBezTo>
                    <a:pt x="13" y="31"/>
                    <a:pt x="13" y="29"/>
                    <a:pt x="12" y="29"/>
                  </a:cubicBezTo>
                  <a:cubicBezTo>
                    <a:pt x="11" y="29"/>
                    <a:pt x="9" y="30"/>
                    <a:pt x="9" y="30"/>
                  </a:cubicBezTo>
                  <a:cubicBezTo>
                    <a:pt x="9" y="30"/>
                    <a:pt x="8" y="29"/>
                    <a:pt x="7" y="28"/>
                  </a:cubicBezTo>
                  <a:cubicBezTo>
                    <a:pt x="6" y="28"/>
                    <a:pt x="8" y="30"/>
                    <a:pt x="7" y="30"/>
                  </a:cubicBezTo>
                  <a:cubicBezTo>
                    <a:pt x="6" y="30"/>
                    <a:pt x="3" y="29"/>
                    <a:pt x="4" y="31"/>
                  </a:cubicBezTo>
                  <a:cubicBezTo>
                    <a:pt x="5" y="32"/>
                    <a:pt x="4" y="31"/>
                    <a:pt x="4" y="32"/>
                  </a:cubicBezTo>
                  <a:cubicBezTo>
                    <a:pt x="3" y="33"/>
                    <a:pt x="5" y="34"/>
                    <a:pt x="5" y="35"/>
                  </a:cubicBezTo>
                  <a:cubicBezTo>
                    <a:pt x="5" y="37"/>
                    <a:pt x="6" y="38"/>
                    <a:pt x="4" y="37"/>
                  </a:cubicBezTo>
                  <a:cubicBezTo>
                    <a:pt x="2" y="37"/>
                    <a:pt x="2" y="36"/>
                    <a:pt x="1" y="36"/>
                  </a:cubicBezTo>
                  <a:cubicBezTo>
                    <a:pt x="0" y="36"/>
                    <a:pt x="0" y="39"/>
                    <a:pt x="0" y="39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lnTo>
                    <a:pt x="4" y="4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6" name="Freeform 146">
              <a:extLst>
                <a:ext uri="{FF2B5EF4-FFF2-40B4-BE49-F238E27FC236}">
                  <a16:creationId xmlns:a16="http://schemas.microsoft.com/office/drawing/2014/main" id="{F949F883-3D89-08FA-F18D-0074725A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992" y="3473712"/>
              <a:ext cx="372771" cy="580425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7" name="Freeform 147">
              <a:extLst>
                <a:ext uri="{FF2B5EF4-FFF2-40B4-BE49-F238E27FC236}">
                  <a16:creationId xmlns:a16="http://schemas.microsoft.com/office/drawing/2014/main" id="{7EF9F90D-3645-1069-D915-CC01837F8D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1282" y="1904885"/>
              <a:ext cx="1800062" cy="1379557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8" name="Freeform 148">
              <a:extLst>
                <a:ext uri="{FF2B5EF4-FFF2-40B4-BE49-F238E27FC236}">
                  <a16:creationId xmlns:a16="http://schemas.microsoft.com/office/drawing/2014/main" id="{3C87C230-D181-1B4E-7ACC-0CCE01D62A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5649" y="4520998"/>
              <a:ext cx="263131" cy="1501530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79" name="Freeform 149">
              <a:extLst>
                <a:ext uri="{FF2B5EF4-FFF2-40B4-BE49-F238E27FC236}">
                  <a16:creationId xmlns:a16="http://schemas.microsoft.com/office/drawing/2014/main" id="{801C7786-7CC8-9B82-9365-89BF6ACA9D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5010" y="3067838"/>
              <a:ext cx="306988" cy="574115"/>
            </a:xfrm>
            <a:custGeom>
              <a:avLst/>
              <a:gdLst>
                <a:gd name="T0" fmla="*/ 6 w 48"/>
                <a:gd name="T1" fmla="*/ 57 h 85"/>
                <a:gd name="T2" fmla="*/ 7 w 48"/>
                <a:gd name="T3" fmla="*/ 61 h 85"/>
                <a:gd name="T4" fmla="*/ 7 w 48"/>
                <a:gd name="T5" fmla="*/ 64 h 85"/>
                <a:gd name="T6" fmla="*/ 8 w 48"/>
                <a:gd name="T7" fmla="*/ 70 h 85"/>
                <a:gd name="T8" fmla="*/ 3 w 48"/>
                <a:gd name="T9" fmla="*/ 72 h 85"/>
                <a:gd name="T10" fmla="*/ 5 w 48"/>
                <a:gd name="T11" fmla="*/ 78 h 85"/>
                <a:gd name="T12" fmla="*/ 5 w 48"/>
                <a:gd name="T13" fmla="*/ 85 h 85"/>
                <a:gd name="T14" fmla="*/ 10 w 48"/>
                <a:gd name="T15" fmla="*/ 85 h 85"/>
                <a:gd name="T16" fmla="*/ 13 w 48"/>
                <a:gd name="T17" fmla="*/ 84 h 85"/>
                <a:gd name="T18" fmla="*/ 22 w 48"/>
                <a:gd name="T19" fmla="*/ 81 h 85"/>
                <a:gd name="T20" fmla="*/ 24 w 48"/>
                <a:gd name="T21" fmla="*/ 76 h 85"/>
                <a:gd name="T22" fmla="*/ 32 w 48"/>
                <a:gd name="T23" fmla="*/ 73 h 85"/>
                <a:gd name="T24" fmla="*/ 37 w 48"/>
                <a:gd name="T25" fmla="*/ 70 h 85"/>
                <a:gd name="T26" fmla="*/ 40 w 48"/>
                <a:gd name="T27" fmla="*/ 67 h 85"/>
                <a:gd name="T28" fmla="*/ 39 w 48"/>
                <a:gd name="T29" fmla="*/ 63 h 85"/>
                <a:gd name="T30" fmla="*/ 39 w 48"/>
                <a:gd name="T31" fmla="*/ 60 h 85"/>
                <a:gd name="T32" fmla="*/ 38 w 48"/>
                <a:gd name="T33" fmla="*/ 56 h 85"/>
                <a:gd name="T34" fmla="*/ 37 w 48"/>
                <a:gd name="T35" fmla="*/ 55 h 85"/>
                <a:gd name="T36" fmla="*/ 39 w 48"/>
                <a:gd name="T37" fmla="*/ 51 h 85"/>
                <a:gd name="T38" fmla="*/ 41 w 48"/>
                <a:gd name="T39" fmla="*/ 46 h 85"/>
                <a:gd name="T40" fmla="*/ 43 w 48"/>
                <a:gd name="T41" fmla="*/ 41 h 85"/>
                <a:gd name="T42" fmla="*/ 48 w 48"/>
                <a:gd name="T43" fmla="*/ 41 h 85"/>
                <a:gd name="T44" fmla="*/ 9 w 48"/>
                <a:gd name="T45" fmla="*/ 0 h 85"/>
                <a:gd name="T46" fmla="*/ 7 w 48"/>
                <a:gd name="T47" fmla="*/ 13 h 85"/>
                <a:gd name="T48" fmla="*/ 7 w 48"/>
                <a:gd name="T49" fmla="*/ 22 h 85"/>
                <a:gd name="T50" fmla="*/ 0 w 48"/>
                <a:gd name="T51" fmla="*/ 45 h 85"/>
                <a:gd name="T52" fmla="*/ 3 w 48"/>
                <a:gd name="T53" fmla="*/ 54 h 85"/>
                <a:gd name="T54" fmla="*/ 2 w 48"/>
                <a:gd name="T55" fmla="*/ 49 h 85"/>
                <a:gd name="T56" fmla="*/ 5 w 48"/>
                <a:gd name="T57" fmla="*/ 52 h 85"/>
                <a:gd name="T58" fmla="*/ 9 w 48"/>
                <a:gd name="T59" fmla="*/ 54 h 85"/>
                <a:gd name="T60" fmla="*/ 7 w 48"/>
                <a:gd name="T61" fmla="*/ 53 h 85"/>
                <a:gd name="T62" fmla="*/ 1 w 48"/>
                <a:gd name="T6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85">
                  <a:moveTo>
                    <a:pt x="3" y="54"/>
                  </a:moveTo>
                  <a:cubicBezTo>
                    <a:pt x="3" y="54"/>
                    <a:pt x="5" y="56"/>
                    <a:pt x="6" y="57"/>
                  </a:cubicBezTo>
                  <a:cubicBezTo>
                    <a:pt x="7" y="57"/>
                    <a:pt x="6" y="58"/>
                    <a:pt x="7" y="59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2"/>
                    <a:pt x="7" y="63"/>
                    <a:pt x="7" y="63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5"/>
                    <a:pt x="7" y="67"/>
                    <a:pt x="8" y="68"/>
                  </a:cubicBezTo>
                  <a:cubicBezTo>
                    <a:pt x="8" y="68"/>
                    <a:pt x="7" y="69"/>
                    <a:pt x="8" y="70"/>
                  </a:cubicBezTo>
                  <a:cubicBezTo>
                    <a:pt x="9" y="71"/>
                    <a:pt x="9" y="72"/>
                    <a:pt x="9" y="72"/>
                  </a:cubicBezTo>
                  <a:cubicBezTo>
                    <a:pt x="9" y="72"/>
                    <a:pt x="4" y="72"/>
                    <a:pt x="3" y="72"/>
                  </a:cubicBezTo>
                  <a:cubicBezTo>
                    <a:pt x="2" y="73"/>
                    <a:pt x="1" y="74"/>
                    <a:pt x="2" y="75"/>
                  </a:cubicBezTo>
                  <a:cubicBezTo>
                    <a:pt x="3" y="75"/>
                    <a:pt x="5" y="78"/>
                    <a:pt x="5" y="78"/>
                  </a:cubicBezTo>
                  <a:cubicBezTo>
                    <a:pt x="6" y="79"/>
                    <a:pt x="7" y="82"/>
                    <a:pt x="7" y="82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2" y="84"/>
                    <a:pt x="13" y="84"/>
                  </a:cubicBezTo>
                  <a:cubicBezTo>
                    <a:pt x="14" y="84"/>
                    <a:pt x="17" y="83"/>
                    <a:pt x="18" y="83"/>
                  </a:cubicBezTo>
                  <a:cubicBezTo>
                    <a:pt x="20" y="83"/>
                    <a:pt x="21" y="82"/>
                    <a:pt x="22" y="81"/>
                  </a:cubicBezTo>
                  <a:cubicBezTo>
                    <a:pt x="23" y="79"/>
                    <a:pt x="24" y="80"/>
                    <a:pt x="25" y="79"/>
                  </a:cubicBezTo>
                  <a:cubicBezTo>
                    <a:pt x="27" y="78"/>
                    <a:pt x="23" y="78"/>
                    <a:pt x="24" y="76"/>
                  </a:cubicBezTo>
                  <a:cubicBezTo>
                    <a:pt x="25" y="75"/>
                    <a:pt x="28" y="75"/>
                    <a:pt x="30" y="74"/>
                  </a:cubicBezTo>
                  <a:cubicBezTo>
                    <a:pt x="31" y="73"/>
                    <a:pt x="31" y="73"/>
                    <a:pt x="32" y="73"/>
                  </a:cubicBezTo>
                  <a:cubicBezTo>
                    <a:pt x="34" y="73"/>
                    <a:pt x="33" y="72"/>
                    <a:pt x="34" y="71"/>
                  </a:cubicBezTo>
                  <a:cubicBezTo>
                    <a:pt x="35" y="71"/>
                    <a:pt x="36" y="70"/>
                    <a:pt x="37" y="70"/>
                  </a:cubicBezTo>
                  <a:cubicBezTo>
                    <a:pt x="38" y="70"/>
                    <a:pt x="38" y="70"/>
                    <a:pt x="38" y="68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0" y="67"/>
                    <a:pt x="41" y="66"/>
                    <a:pt x="40" y="65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40" y="62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41" y="58"/>
                    <a:pt x="40" y="58"/>
                  </a:cubicBezTo>
                  <a:cubicBezTo>
                    <a:pt x="40" y="57"/>
                    <a:pt x="39" y="56"/>
                    <a:pt x="38" y="56"/>
                  </a:cubicBezTo>
                  <a:cubicBezTo>
                    <a:pt x="37" y="56"/>
                    <a:pt x="36" y="57"/>
                    <a:pt x="36" y="56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1"/>
                    <a:pt x="38" y="52"/>
                    <a:pt x="39" y="51"/>
                  </a:cubicBezTo>
                  <a:cubicBezTo>
                    <a:pt x="40" y="50"/>
                    <a:pt x="40" y="49"/>
                    <a:pt x="40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3" y="45"/>
                    <a:pt x="42" y="44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0"/>
                    <a:pt x="44" y="40"/>
                    <a:pt x="45" y="41"/>
                  </a:cubicBezTo>
                  <a:cubicBezTo>
                    <a:pt x="46" y="41"/>
                    <a:pt x="48" y="41"/>
                    <a:pt x="48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17"/>
                    <a:pt x="9" y="18"/>
                  </a:cubicBezTo>
                  <a:cubicBezTo>
                    <a:pt x="8" y="19"/>
                    <a:pt x="8" y="20"/>
                    <a:pt x="7" y="22"/>
                  </a:cubicBezTo>
                  <a:cubicBezTo>
                    <a:pt x="7" y="24"/>
                    <a:pt x="7" y="39"/>
                    <a:pt x="7" y="3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3" y="54"/>
                  </a:lnTo>
                  <a:close/>
                  <a:moveTo>
                    <a:pt x="1" y="49"/>
                  </a:moveTo>
                  <a:cubicBezTo>
                    <a:pt x="1" y="50"/>
                    <a:pt x="2" y="49"/>
                    <a:pt x="2" y="49"/>
                  </a:cubicBezTo>
                  <a:cubicBezTo>
                    <a:pt x="2" y="49"/>
                    <a:pt x="2" y="51"/>
                    <a:pt x="2" y="51"/>
                  </a:cubicBezTo>
                  <a:cubicBezTo>
                    <a:pt x="3" y="51"/>
                    <a:pt x="4" y="52"/>
                    <a:pt x="5" y="52"/>
                  </a:cubicBezTo>
                  <a:cubicBezTo>
                    <a:pt x="5" y="52"/>
                    <a:pt x="7" y="52"/>
                    <a:pt x="8" y="52"/>
                  </a:cubicBezTo>
                  <a:cubicBezTo>
                    <a:pt x="8" y="52"/>
                    <a:pt x="8" y="53"/>
                    <a:pt x="9" y="54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5" y="53"/>
                    <a:pt x="4" y="53"/>
                    <a:pt x="3" y="54"/>
                  </a:cubicBezTo>
                  <a:cubicBezTo>
                    <a:pt x="3" y="53"/>
                    <a:pt x="0" y="49"/>
                    <a:pt x="1" y="49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0" name="Freeform 150">
              <a:extLst>
                <a:ext uri="{FF2B5EF4-FFF2-40B4-BE49-F238E27FC236}">
                  <a16:creationId xmlns:a16="http://schemas.microsoft.com/office/drawing/2014/main" id="{C455E8AE-5235-32A2-ADA4-5AF4EF88E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010" y="3519977"/>
              <a:ext cx="396693" cy="271286"/>
            </a:xfrm>
            <a:custGeom>
              <a:avLst/>
              <a:gdLst>
                <a:gd name="T0" fmla="*/ 22 w 62"/>
                <a:gd name="T1" fmla="*/ 37 h 40"/>
                <a:gd name="T2" fmla="*/ 22 w 62"/>
                <a:gd name="T3" fmla="*/ 33 h 40"/>
                <a:gd name="T4" fmla="*/ 25 w 62"/>
                <a:gd name="T5" fmla="*/ 30 h 40"/>
                <a:gd name="T6" fmla="*/ 27 w 62"/>
                <a:gd name="T7" fmla="*/ 28 h 40"/>
                <a:gd name="T8" fmla="*/ 30 w 62"/>
                <a:gd name="T9" fmla="*/ 28 h 40"/>
                <a:gd name="T10" fmla="*/ 33 w 62"/>
                <a:gd name="T11" fmla="*/ 31 h 40"/>
                <a:gd name="T12" fmla="*/ 37 w 62"/>
                <a:gd name="T13" fmla="*/ 31 h 40"/>
                <a:gd name="T14" fmla="*/ 40 w 62"/>
                <a:gd name="T15" fmla="*/ 32 h 40"/>
                <a:gd name="T16" fmla="*/ 43 w 62"/>
                <a:gd name="T17" fmla="*/ 32 h 40"/>
                <a:gd name="T18" fmla="*/ 44 w 62"/>
                <a:gd name="T19" fmla="*/ 30 h 40"/>
                <a:gd name="T20" fmla="*/ 47 w 62"/>
                <a:gd name="T21" fmla="*/ 31 h 40"/>
                <a:gd name="T22" fmla="*/ 49 w 62"/>
                <a:gd name="T23" fmla="*/ 30 h 40"/>
                <a:gd name="T24" fmla="*/ 50 w 62"/>
                <a:gd name="T25" fmla="*/ 29 h 40"/>
                <a:gd name="T26" fmla="*/ 52 w 62"/>
                <a:gd name="T27" fmla="*/ 29 h 40"/>
                <a:gd name="T28" fmla="*/ 54 w 62"/>
                <a:gd name="T29" fmla="*/ 27 h 40"/>
                <a:gd name="T30" fmla="*/ 58 w 62"/>
                <a:gd name="T31" fmla="*/ 27 h 40"/>
                <a:gd name="T32" fmla="*/ 59 w 62"/>
                <a:gd name="T33" fmla="*/ 28 h 40"/>
                <a:gd name="T34" fmla="*/ 62 w 62"/>
                <a:gd name="T35" fmla="*/ 28 h 40"/>
                <a:gd name="T36" fmla="*/ 61 w 62"/>
                <a:gd name="T37" fmla="*/ 26 h 40"/>
                <a:gd name="T38" fmla="*/ 60 w 62"/>
                <a:gd name="T39" fmla="*/ 23 h 40"/>
                <a:gd name="T40" fmla="*/ 57 w 62"/>
                <a:gd name="T41" fmla="*/ 21 h 40"/>
                <a:gd name="T42" fmla="*/ 55 w 62"/>
                <a:gd name="T43" fmla="*/ 18 h 40"/>
                <a:gd name="T44" fmla="*/ 53 w 62"/>
                <a:gd name="T45" fmla="*/ 17 h 40"/>
                <a:gd name="T46" fmla="*/ 51 w 62"/>
                <a:gd name="T47" fmla="*/ 16 h 40"/>
                <a:gd name="T48" fmla="*/ 49 w 62"/>
                <a:gd name="T49" fmla="*/ 15 h 40"/>
                <a:gd name="T50" fmla="*/ 47 w 62"/>
                <a:gd name="T51" fmla="*/ 13 h 40"/>
                <a:gd name="T52" fmla="*/ 45 w 62"/>
                <a:gd name="T53" fmla="*/ 10 h 40"/>
                <a:gd name="T54" fmla="*/ 44 w 62"/>
                <a:gd name="T55" fmla="*/ 7 h 40"/>
                <a:gd name="T56" fmla="*/ 43 w 62"/>
                <a:gd name="T57" fmla="*/ 5 h 40"/>
                <a:gd name="T58" fmla="*/ 43 w 62"/>
                <a:gd name="T59" fmla="*/ 2 h 40"/>
                <a:gd name="T60" fmla="*/ 40 w 62"/>
                <a:gd name="T61" fmla="*/ 0 h 40"/>
                <a:gd name="T62" fmla="*/ 38 w 62"/>
                <a:gd name="T63" fmla="*/ 1 h 40"/>
                <a:gd name="T64" fmla="*/ 37 w 62"/>
                <a:gd name="T65" fmla="*/ 3 h 40"/>
                <a:gd name="T66" fmla="*/ 34 w 62"/>
                <a:gd name="T67" fmla="*/ 4 h 40"/>
                <a:gd name="T68" fmla="*/ 32 w 62"/>
                <a:gd name="T69" fmla="*/ 6 h 40"/>
                <a:gd name="T70" fmla="*/ 30 w 62"/>
                <a:gd name="T71" fmla="*/ 7 h 40"/>
                <a:gd name="T72" fmla="*/ 24 w 62"/>
                <a:gd name="T73" fmla="*/ 9 h 40"/>
                <a:gd name="T74" fmla="*/ 25 w 62"/>
                <a:gd name="T75" fmla="*/ 12 h 40"/>
                <a:gd name="T76" fmla="*/ 22 w 62"/>
                <a:gd name="T77" fmla="*/ 14 h 40"/>
                <a:gd name="T78" fmla="*/ 18 w 62"/>
                <a:gd name="T79" fmla="*/ 16 h 40"/>
                <a:gd name="T80" fmla="*/ 13 w 62"/>
                <a:gd name="T81" fmla="*/ 17 h 40"/>
                <a:gd name="T82" fmla="*/ 11 w 62"/>
                <a:gd name="T83" fmla="*/ 16 h 40"/>
                <a:gd name="T84" fmla="*/ 10 w 62"/>
                <a:gd name="T85" fmla="*/ 18 h 40"/>
                <a:gd name="T86" fmla="*/ 7 w 62"/>
                <a:gd name="T87" fmla="*/ 18 h 40"/>
                <a:gd name="T88" fmla="*/ 5 w 62"/>
                <a:gd name="T89" fmla="*/ 18 h 40"/>
                <a:gd name="T90" fmla="*/ 2 w 62"/>
                <a:gd name="T91" fmla="*/ 23 h 40"/>
                <a:gd name="T92" fmla="*/ 1 w 62"/>
                <a:gd name="T93" fmla="*/ 25 h 40"/>
                <a:gd name="T94" fmla="*/ 3 w 62"/>
                <a:gd name="T95" fmla="*/ 27 h 40"/>
                <a:gd name="T96" fmla="*/ 5 w 62"/>
                <a:gd name="T97" fmla="*/ 31 h 40"/>
                <a:gd name="T98" fmla="*/ 7 w 62"/>
                <a:gd name="T99" fmla="*/ 34 h 40"/>
                <a:gd name="T100" fmla="*/ 10 w 62"/>
                <a:gd name="T101" fmla="*/ 37 h 40"/>
                <a:gd name="T102" fmla="*/ 13 w 62"/>
                <a:gd name="T103" fmla="*/ 40 h 40"/>
                <a:gd name="T104" fmla="*/ 15 w 62"/>
                <a:gd name="T105" fmla="*/ 39 h 40"/>
                <a:gd name="T106" fmla="*/ 16 w 62"/>
                <a:gd name="T107" fmla="*/ 37 h 40"/>
                <a:gd name="T108" fmla="*/ 19 w 62"/>
                <a:gd name="T109" fmla="*/ 38 h 40"/>
                <a:gd name="T110" fmla="*/ 22 w 62"/>
                <a:gd name="T11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0">
                  <a:moveTo>
                    <a:pt x="22" y="37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5" y="32"/>
                    <a:pt x="25" y="30"/>
                  </a:cubicBezTo>
                  <a:cubicBezTo>
                    <a:pt x="25" y="29"/>
                    <a:pt x="26" y="28"/>
                    <a:pt x="27" y="28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2" y="29"/>
                    <a:pt x="32" y="30"/>
                    <a:pt x="33" y="31"/>
                  </a:cubicBezTo>
                  <a:cubicBezTo>
                    <a:pt x="34" y="31"/>
                    <a:pt x="36" y="31"/>
                    <a:pt x="37" y="31"/>
                  </a:cubicBezTo>
                  <a:cubicBezTo>
                    <a:pt x="38" y="31"/>
                    <a:pt x="38" y="31"/>
                    <a:pt x="40" y="32"/>
                  </a:cubicBezTo>
                  <a:cubicBezTo>
                    <a:pt x="41" y="32"/>
                    <a:pt x="43" y="32"/>
                    <a:pt x="43" y="32"/>
                  </a:cubicBezTo>
                  <a:cubicBezTo>
                    <a:pt x="43" y="32"/>
                    <a:pt x="42" y="30"/>
                    <a:pt x="44" y="30"/>
                  </a:cubicBezTo>
                  <a:cubicBezTo>
                    <a:pt x="45" y="30"/>
                    <a:pt x="45" y="31"/>
                    <a:pt x="47" y="31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49" y="30"/>
                    <a:pt x="49" y="29"/>
                    <a:pt x="50" y="29"/>
                  </a:cubicBezTo>
                  <a:cubicBezTo>
                    <a:pt x="51" y="28"/>
                    <a:pt x="50" y="30"/>
                    <a:pt x="52" y="29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5" y="27"/>
                    <a:pt x="56" y="27"/>
                    <a:pt x="58" y="27"/>
                  </a:cubicBezTo>
                  <a:cubicBezTo>
                    <a:pt x="59" y="27"/>
                    <a:pt x="58" y="28"/>
                    <a:pt x="59" y="28"/>
                  </a:cubicBezTo>
                  <a:cubicBezTo>
                    <a:pt x="60" y="28"/>
                    <a:pt x="62" y="28"/>
                    <a:pt x="62" y="28"/>
                  </a:cubicBezTo>
                  <a:cubicBezTo>
                    <a:pt x="62" y="28"/>
                    <a:pt x="62" y="26"/>
                    <a:pt x="61" y="26"/>
                  </a:cubicBezTo>
                  <a:cubicBezTo>
                    <a:pt x="60" y="26"/>
                    <a:pt x="61" y="25"/>
                    <a:pt x="60" y="23"/>
                  </a:cubicBezTo>
                  <a:cubicBezTo>
                    <a:pt x="60" y="22"/>
                    <a:pt x="59" y="21"/>
                    <a:pt x="57" y="21"/>
                  </a:cubicBezTo>
                  <a:cubicBezTo>
                    <a:pt x="56" y="21"/>
                    <a:pt x="56" y="19"/>
                    <a:pt x="55" y="18"/>
                  </a:cubicBezTo>
                  <a:cubicBezTo>
                    <a:pt x="55" y="17"/>
                    <a:pt x="54" y="17"/>
                    <a:pt x="53" y="17"/>
                  </a:cubicBezTo>
                  <a:cubicBezTo>
                    <a:pt x="52" y="17"/>
                    <a:pt x="52" y="17"/>
                    <a:pt x="51" y="16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8" y="15"/>
                    <a:pt x="48" y="14"/>
                    <a:pt x="47" y="13"/>
                  </a:cubicBezTo>
                  <a:cubicBezTo>
                    <a:pt x="46" y="13"/>
                    <a:pt x="44" y="11"/>
                    <a:pt x="45" y="10"/>
                  </a:cubicBezTo>
                  <a:cubicBezTo>
                    <a:pt x="45" y="8"/>
                    <a:pt x="45" y="8"/>
                    <a:pt x="44" y="7"/>
                  </a:cubicBezTo>
                  <a:cubicBezTo>
                    <a:pt x="42" y="6"/>
                    <a:pt x="43" y="6"/>
                    <a:pt x="43" y="5"/>
                  </a:cubicBezTo>
                  <a:cubicBezTo>
                    <a:pt x="44" y="4"/>
                    <a:pt x="43" y="2"/>
                    <a:pt x="43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5"/>
                    <a:pt x="34" y="6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28" y="8"/>
                    <a:pt x="25" y="8"/>
                    <a:pt x="24" y="9"/>
                  </a:cubicBezTo>
                  <a:cubicBezTo>
                    <a:pt x="23" y="11"/>
                    <a:pt x="27" y="11"/>
                    <a:pt x="25" y="12"/>
                  </a:cubicBezTo>
                  <a:cubicBezTo>
                    <a:pt x="24" y="13"/>
                    <a:pt x="23" y="12"/>
                    <a:pt x="22" y="14"/>
                  </a:cubicBezTo>
                  <a:cubicBezTo>
                    <a:pt x="21" y="15"/>
                    <a:pt x="20" y="16"/>
                    <a:pt x="18" y="16"/>
                  </a:cubicBezTo>
                  <a:cubicBezTo>
                    <a:pt x="17" y="16"/>
                    <a:pt x="14" y="17"/>
                    <a:pt x="13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23"/>
                    <a:pt x="2" y="23"/>
                  </a:cubicBezTo>
                  <a:cubicBezTo>
                    <a:pt x="1" y="24"/>
                    <a:pt x="0" y="25"/>
                    <a:pt x="1" y="25"/>
                  </a:cubicBezTo>
                  <a:cubicBezTo>
                    <a:pt x="2" y="26"/>
                    <a:pt x="3" y="26"/>
                    <a:pt x="3" y="27"/>
                  </a:cubicBezTo>
                  <a:cubicBezTo>
                    <a:pt x="3" y="28"/>
                    <a:pt x="4" y="30"/>
                    <a:pt x="5" y="31"/>
                  </a:cubicBezTo>
                  <a:cubicBezTo>
                    <a:pt x="6" y="33"/>
                    <a:pt x="6" y="33"/>
                    <a:pt x="7" y="34"/>
                  </a:cubicBezTo>
                  <a:cubicBezTo>
                    <a:pt x="9" y="36"/>
                    <a:pt x="9" y="35"/>
                    <a:pt x="10" y="37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4" y="40"/>
                    <a:pt x="15" y="39"/>
                  </a:cubicBezTo>
                  <a:cubicBezTo>
                    <a:pt x="16" y="38"/>
                    <a:pt x="15" y="38"/>
                    <a:pt x="16" y="37"/>
                  </a:cubicBezTo>
                  <a:cubicBezTo>
                    <a:pt x="18" y="37"/>
                    <a:pt x="18" y="38"/>
                    <a:pt x="19" y="38"/>
                  </a:cubicBezTo>
                  <a:cubicBezTo>
                    <a:pt x="20" y="37"/>
                    <a:pt x="22" y="37"/>
                    <a:pt x="22" y="3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1" name="Freeform 151">
              <a:extLst>
                <a:ext uri="{FF2B5EF4-FFF2-40B4-BE49-F238E27FC236}">
                  <a16:creationId xmlns:a16="http://schemas.microsoft.com/office/drawing/2014/main" id="{EF0290A8-1101-18C3-20C7-C1758CF89B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8006" y="342371"/>
              <a:ext cx="2645276" cy="2023070"/>
            </a:xfrm>
            <a:custGeom>
              <a:avLst/>
              <a:gdLst>
                <a:gd name="T0" fmla="*/ 136 w 413"/>
                <a:gd name="T1" fmla="*/ 122 h 299"/>
                <a:gd name="T2" fmla="*/ 168 w 413"/>
                <a:gd name="T3" fmla="*/ 96 h 299"/>
                <a:gd name="T4" fmla="*/ 283 w 413"/>
                <a:gd name="T5" fmla="*/ 93 h 299"/>
                <a:gd name="T6" fmla="*/ 242 w 413"/>
                <a:gd name="T7" fmla="*/ 87 h 299"/>
                <a:gd name="T8" fmla="*/ 291 w 413"/>
                <a:gd name="T9" fmla="*/ 105 h 299"/>
                <a:gd name="T10" fmla="*/ 309 w 413"/>
                <a:gd name="T11" fmla="*/ 151 h 299"/>
                <a:gd name="T12" fmla="*/ 330 w 413"/>
                <a:gd name="T13" fmla="*/ 167 h 299"/>
                <a:gd name="T14" fmla="*/ 338 w 413"/>
                <a:gd name="T15" fmla="*/ 138 h 299"/>
                <a:gd name="T16" fmla="*/ 366 w 413"/>
                <a:gd name="T17" fmla="*/ 131 h 299"/>
                <a:gd name="T18" fmla="*/ 341 w 413"/>
                <a:gd name="T19" fmla="*/ 117 h 299"/>
                <a:gd name="T20" fmla="*/ 311 w 413"/>
                <a:gd name="T21" fmla="*/ 92 h 299"/>
                <a:gd name="T22" fmla="*/ 299 w 413"/>
                <a:gd name="T23" fmla="*/ 20 h 299"/>
                <a:gd name="T24" fmla="*/ 212 w 413"/>
                <a:gd name="T25" fmla="*/ 21 h 299"/>
                <a:gd name="T26" fmla="*/ 253 w 413"/>
                <a:gd name="T27" fmla="*/ 39 h 299"/>
                <a:gd name="T28" fmla="*/ 241 w 413"/>
                <a:gd name="T29" fmla="*/ 59 h 299"/>
                <a:gd name="T30" fmla="*/ 305 w 413"/>
                <a:gd name="T31" fmla="*/ 39 h 299"/>
                <a:gd name="T32" fmla="*/ 347 w 413"/>
                <a:gd name="T33" fmla="*/ 16 h 299"/>
                <a:gd name="T34" fmla="*/ 300 w 413"/>
                <a:gd name="T35" fmla="*/ 10 h 299"/>
                <a:gd name="T36" fmla="*/ 51 w 413"/>
                <a:gd name="T37" fmla="*/ 223 h 299"/>
                <a:gd name="T38" fmla="*/ 68 w 413"/>
                <a:gd name="T39" fmla="*/ 247 h 299"/>
                <a:gd name="T40" fmla="*/ 278 w 413"/>
                <a:gd name="T41" fmla="*/ 276 h 299"/>
                <a:gd name="T42" fmla="*/ 341 w 413"/>
                <a:gd name="T43" fmla="*/ 281 h 299"/>
                <a:gd name="T44" fmla="*/ 362 w 413"/>
                <a:gd name="T45" fmla="*/ 279 h 299"/>
                <a:gd name="T46" fmla="*/ 326 w 413"/>
                <a:gd name="T47" fmla="*/ 268 h 299"/>
                <a:gd name="T48" fmla="*/ 387 w 413"/>
                <a:gd name="T49" fmla="*/ 227 h 299"/>
                <a:gd name="T50" fmla="*/ 359 w 413"/>
                <a:gd name="T51" fmla="*/ 192 h 299"/>
                <a:gd name="T52" fmla="*/ 299 w 413"/>
                <a:gd name="T53" fmla="*/ 168 h 299"/>
                <a:gd name="T54" fmla="*/ 278 w 413"/>
                <a:gd name="T55" fmla="*/ 240 h 299"/>
                <a:gd name="T56" fmla="*/ 235 w 413"/>
                <a:gd name="T57" fmla="*/ 164 h 299"/>
                <a:gd name="T58" fmla="*/ 273 w 413"/>
                <a:gd name="T59" fmla="*/ 127 h 299"/>
                <a:gd name="T60" fmla="*/ 225 w 413"/>
                <a:gd name="T61" fmla="*/ 113 h 299"/>
                <a:gd name="T62" fmla="*/ 211 w 413"/>
                <a:gd name="T63" fmla="*/ 97 h 299"/>
                <a:gd name="T64" fmla="*/ 205 w 413"/>
                <a:gd name="T65" fmla="*/ 127 h 299"/>
                <a:gd name="T66" fmla="*/ 152 w 413"/>
                <a:gd name="T67" fmla="*/ 132 h 299"/>
                <a:gd name="T68" fmla="*/ 64 w 413"/>
                <a:gd name="T69" fmla="*/ 104 h 299"/>
                <a:gd name="T70" fmla="*/ 4 w 413"/>
                <a:gd name="T71" fmla="*/ 112 h 299"/>
                <a:gd name="T72" fmla="*/ 325 w 413"/>
                <a:gd name="T73" fmla="*/ 269 h 299"/>
                <a:gd name="T74" fmla="*/ 362 w 413"/>
                <a:gd name="T75" fmla="*/ 276 h 299"/>
                <a:gd name="T76" fmla="*/ 391 w 413"/>
                <a:gd name="T77" fmla="*/ 240 h 299"/>
                <a:gd name="T78" fmla="*/ 410 w 413"/>
                <a:gd name="T79" fmla="*/ 263 h 299"/>
                <a:gd name="T80" fmla="*/ 198 w 413"/>
                <a:gd name="T81" fmla="*/ 245 h 299"/>
                <a:gd name="T82" fmla="*/ 204 w 413"/>
                <a:gd name="T83" fmla="*/ 240 h 299"/>
                <a:gd name="T84" fmla="*/ 177 w 413"/>
                <a:gd name="T85" fmla="*/ 194 h 299"/>
                <a:gd name="T86" fmla="*/ 306 w 413"/>
                <a:gd name="T87" fmla="*/ 35 h 299"/>
                <a:gd name="T88" fmla="*/ 292 w 413"/>
                <a:gd name="T89" fmla="*/ 162 h 299"/>
                <a:gd name="T90" fmla="*/ 333 w 413"/>
                <a:gd name="T91" fmla="*/ 137 h 299"/>
                <a:gd name="T92" fmla="*/ 290 w 413"/>
                <a:gd name="T93" fmla="*/ 114 h 299"/>
                <a:gd name="T94" fmla="*/ 202 w 413"/>
                <a:gd name="T95" fmla="*/ 74 h 299"/>
                <a:gd name="T96" fmla="*/ 227 w 413"/>
                <a:gd name="T97" fmla="*/ 64 h 299"/>
                <a:gd name="T98" fmla="*/ 239 w 413"/>
                <a:gd name="T99" fmla="*/ 65 h 299"/>
                <a:gd name="T100" fmla="*/ 208 w 413"/>
                <a:gd name="T101" fmla="*/ 48 h 299"/>
                <a:gd name="T102" fmla="*/ 207 w 413"/>
                <a:gd name="T103" fmla="*/ 95 h 299"/>
                <a:gd name="T104" fmla="*/ 188 w 413"/>
                <a:gd name="T105" fmla="*/ 58 h 299"/>
                <a:gd name="T106" fmla="*/ 167 w 413"/>
                <a:gd name="T107" fmla="*/ 49 h 299"/>
                <a:gd name="T108" fmla="*/ 165 w 413"/>
                <a:gd name="T109" fmla="*/ 35 h 299"/>
                <a:gd name="T110" fmla="*/ 141 w 413"/>
                <a:gd name="T111" fmla="*/ 167 h 299"/>
                <a:gd name="T112" fmla="*/ 102 w 413"/>
                <a:gd name="T113" fmla="*/ 147 h 299"/>
                <a:gd name="T114" fmla="*/ 199 w 413"/>
                <a:gd name="T115" fmla="*/ 113 h 299"/>
                <a:gd name="T116" fmla="*/ 81 w 413"/>
                <a:gd name="T117" fmla="*/ 98 h 299"/>
                <a:gd name="T118" fmla="*/ 146 w 413"/>
                <a:gd name="T119" fmla="*/ 54 h 299"/>
                <a:gd name="T120" fmla="*/ 127 w 413"/>
                <a:gd name="T121" fmla="*/ 76 h 299"/>
                <a:gd name="T122" fmla="*/ 97 w 413"/>
                <a:gd name="T123" fmla="*/ 64 h 299"/>
                <a:gd name="T124" fmla="*/ 133 w 413"/>
                <a:gd name="T125" fmla="*/ 4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" h="299">
                  <a:moveTo>
                    <a:pt x="108" y="93"/>
                  </a:moveTo>
                  <a:cubicBezTo>
                    <a:pt x="108" y="93"/>
                    <a:pt x="107" y="93"/>
                    <a:pt x="106" y="93"/>
                  </a:cubicBezTo>
                  <a:cubicBezTo>
                    <a:pt x="106" y="94"/>
                    <a:pt x="106" y="94"/>
                    <a:pt x="106" y="95"/>
                  </a:cubicBezTo>
                  <a:cubicBezTo>
                    <a:pt x="105" y="96"/>
                    <a:pt x="104" y="96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8"/>
                    <a:pt x="102" y="99"/>
                    <a:pt x="105" y="99"/>
                  </a:cubicBezTo>
                  <a:cubicBezTo>
                    <a:pt x="108" y="99"/>
                    <a:pt x="107" y="98"/>
                    <a:pt x="108" y="98"/>
                  </a:cubicBezTo>
                  <a:cubicBezTo>
                    <a:pt x="109" y="97"/>
                    <a:pt x="110" y="99"/>
                    <a:pt x="109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10" y="99"/>
                    <a:pt x="110" y="100"/>
                    <a:pt x="110" y="100"/>
                  </a:cubicBezTo>
                  <a:cubicBezTo>
                    <a:pt x="109" y="100"/>
                    <a:pt x="108" y="100"/>
                    <a:pt x="108" y="100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2" y="101"/>
                    <a:pt x="112" y="100"/>
                    <a:pt x="112" y="99"/>
                  </a:cubicBezTo>
                  <a:cubicBezTo>
                    <a:pt x="113" y="99"/>
                    <a:pt x="115" y="100"/>
                    <a:pt x="116" y="100"/>
                  </a:cubicBezTo>
                  <a:cubicBezTo>
                    <a:pt x="117" y="100"/>
                    <a:pt x="117" y="99"/>
                    <a:pt x="118" y="99"/>
                  </a:cubicBezTo>
                  <a:cubicBezTo>
                    <a:pt x="120" y="98"/>
                    <a:pt x="122" y="99"/>
                    <a:pt x="123" y="99"/>
                  </a:cubicBezTo>
                  <a:cubicBezTo>
                    <a:pt x="123" y="99"/>
                    <a:pt x="123" y="100"/>
                    <a:pt x="123" y="100"/>
                  </a:cubicBezTo>
                  <a:cubicBezTo>
                    <a:pt x="121" y="100"/>
                    <a:pt x="120" y="99"/>
                    <a:pt x="118" y="100"/>
                  </a:cubicBezTo>
                  <a:cubicBezTo>
                    <a:pt x="118" y="100"/>
                    <a:pt x="118" y="101"/>
                    <a:pt x="118" y="101"/>
                  </a:cubicBezTo>
                  <a:cubicBezTo>
                    <a:pt x="117" y="102"/>
                    <a:pt x="116" y="101"/>
                    <a:pt x="116" y="101"/>
                  </a:cubicBezTo>
                  <a:cubicBezTo>
                    <a:pt x="115" y="101"/>
                    <a:pt x="115" y="101"/>
                    <a:pt x="114" y="102"/>
                  </a:cubicBezTo>
                  <a:cubicBezTo>
                    <a:pt x="112" y="102"/>
                    <a:pt x="107" y="103"/>
                    <a:pt x="110" y="105"/>
                  </a:cubicBezTo>
                  <a:cubicBezTo>
                    <a:pt x="111" y="105"/>
                    <a:pt x="111" y="105"/>
                    <a:pt x="113" y="106"/>
                  </a:cubicBezTo>
                  <a:cubicBezTo>
                    <a:pt x="113" y="105"/>
                    <a:pt x="113" y="105"/>
                    <a:pt x="114" y="105"/>
                  </a:cubicBezTo>
                  <a:cubicBezTo>
                    <a:pt x="114" y="105"/>
                    <a:pt x="115" y="106"/>
                    <a:pt x="116" y="106"/>
                  </a:cubicBezTo>
                  <a:cubicBezTo>
                    <a:pt x="116" y="106"/>
                    <a:pt x="117" y="105"/>
                    <a:pt x="118" y="105"/>
                  </a:cubicBezTo>
                  <a:cubicBezTo>
                    <a:pt x="119" y="105"/>
                    <a:pt x="122" y="105"/>
                    <a:pt x="122" y="105"/>
                  </a:cubicBezTo>
                  <a:cubicBezTo>
                    <a:pt x="123" y="105"/>
                    <a:pt x="123" y="106"/>
                    <a:pt x="124" y="106"/>
                  </a:cubicBezTo>
                  <a:cubicBezTo>
                    <a:pt x="125" y="106"/>
                    <a:pt x="127" y="104"/>
                    <a:pt x="128" y="105"/>
                  </a:cubicBezTo>
                  <a:cubicBezTo>
                    <a:pt x="128" y="105"/>
                    <a:pt x="128" y="106"/>
                    <a:pt x="130" y="106"/>
                  </a:cubicBezTo>
                  <a:cubicBezTo>
                    <a:pt x="130" y="106"/>
                    <a:pt x="131" y="105"/>
                    <a:pt x="131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3" y="104"/>
                    <a:pt x="134" y="105"/>
                    <a:pt x="134" y="105"/>
                  </a:cubicBezTo>
                  <a:cubicBezTo>
                    <a:pt x="134" y="105"/>
                    <a:pt x="134" y="106"/>
                    <a:pt x="134" y="106"/>
                  </a:cubicBezTo>
                  <a:cubicBezTo>
                    <a:pt x="135" y="106"/>
                    <a:pt x="135" y="106"/>
                    <a:pt x="136" y="106"/>
                  </a:cubicBezTo>
                  <a:cubicBezTo>
                    <a:pt x="136" y="106"/>
                    <a:pt x="137" y="105"/>
                    <a:pt x="138" y="105"/>
                  </a:cubicBezTo>
                  <a:cubicBezTo>
                    <a:pt x="139" y="105"/>
                    <a:pt x="138" y="105"/>
                    <a:pt x="139" y="105"/>
                  </a:cubicBezTo>
                  <a:cubicBezTo>
                    <a:pt x="139" y="105"/>
                    <a:pt x="139" y="106"/>
                    <a:pt x="139" y="106"/>
                  </a:cubicBezTo>
                  <a:cubicBezTo>
                    <a:pt x="139" y="106"/>
                    <a:pt x="138" y="106"/>
                    <a:pt x="137" y="106"/>
                  </a:cubicBezTo>
                  <a:cubicBezTo>
                    <a:pt x="137" y="108"/>
                    <a:pt x="138" y="107"/>
                    <a:pt x="136" y="108"/>
                  </a:cubicBezTo>
                  <a:cubicBezTo>
                    <a:pt x="136" y="108"/>
                    <a:pt x="135" y="109"/>
                    <a:pt x="135" y="109"/>
                  </a:cubicBezTo>
                  <a:cubicBezTo>
                    <a:pt x="134" y="109"/>
                    <a:pt x="131" y="109"/>
                    <a:pt x="129" y="109"/>
                  </a:cubicBezTo>
                  <a:cubicBezTo>
                    <a:pt x="129" y="109"/>
                    <a:pt x="128" y="108"/>
                    <a:pt x="128" y="108"/>
                  </a:cubicBezTo>
                  <a:cubicBezTo>
                    <a:pt x="127" y="108"/>
                    <a:pt x="123" y="108"/>
                    <a:pt x="122" y="109"/>
                  </a:cubicBezTo>
                  <a:cubicBezTo>
                    <a:pt x="122" y="109"/>
                    <a:pt x="122" y="110"/>
                    <a:pt x="122" y="110"/>
                  </a:cubicBezTo>
                  <a:cubicBezTo>
                    <a:pt x="120" y="110"/>
                    <a:pt x="116" y="110"/>
                    <a:pt x="114" y="110"/>
                  </a:cubicBezTo>
                  <a:cubicBezTo>
                    <a:pt x="114" y="110"/>
                    <a:pt x="113" y="112"/>
                    <a:pt x="113" y="112"/>
                  </a:cubicBezTo>
                  <a:cubicBezTo>
                    <a:pt x="113" y="114"/>
                    <a:pt x="114" y="113"/>
                    <a:pt x="114" y="113"/>
                  </a:cubicBezTo>
                  <a:cubicBezTo>
                    <a:pt x="114" y="113"/>
                    <a:pt x="114" y="114"/>
                    <a:pt x="114" y="114"/>
                  </a:cubicBezTo>
                  <a:cubicBezTo>
                    <a:pt x="115" y="114"/>
                    <a:pt x="116" y="115"/>
                    <a:pt x="116" y="115"/>
                  </a:cubicBezTo>
                  <a:cubicBezTo>
                    <a:pt x="116" y="115"/>
                    <a:pt x="116" y="116"/>
                    <a:pt x="116" y="116"/>
                  </a:cubicBezTo>
                  <a:cubicBezTo>
                    <a:pt x="117" y="117"/>
                    <a:pt x="119" y="118"/>
                    <a:pt x="121" y="118"/>
                  </a:cubicBezTo>
                  <a:cubicBezTo>
                    <a:pt x="121" y="118"/>
                    <a:pt x="123" y="117"/>
                    <a:pt x="123" y="117"/>
                  </a:cubicBezTo>
                  <a:cubicBezTo>
                    <a:pt x="124" y="118"/>
                    <a:pt x="126" y="118"/>
                    <a:pt x="127" y="118"/>
                  </a:cubicBezTo>
                  <a:cubicBezTo>
                    <a:pt x="127" y="119"/>
                    <a:pt x="127" y="121"/>
                    <a:pt x="128" y="122"/>
                  </a:cubicBezTo>
                  <a:cubicBezTo>
                    <a:pt x="128" y="122"/>
                    <a:pt x="129" y="122"/>
                    <a:pt x="130" y="122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2" y="123"/>
                    <a:pt x="135" y="123"/>
                    <a:pt x="136" y="123"/>
                  </a:cubicBezTo>
                  <a:cubicBezTo>
                    <a:pt x="136" y="123"/>
                    <a:pt x="136" y="122"/>
                    <a:pt x="136" y="122"/>
                  </a:cubicBezTo>
                  <a:cubicBezTo>
                    <a:pt x="136" y="122"/>
                    <a:pt x="137" y="122"/>
                    <a:pt x="137" y="122"/>
                  </a:cubicBezTo>
                  <a:cubicBezTo>
                    <a:pt x="138" y="121"/>
                    <a:pt x="138" y="122"/>
                    <a:pt x="139" y="122"/>
                  </a:cubicBezTo>
                  <a:cubicBezTo>
                    <a:pt x="139" y="122"/>
                    <a:pt x="142" y="122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6" y="121"/>
                    <a:pt x="147" y="121"/>
                  </a:cubicBezTo>
                  <a:cubicBezTo>
                    <a:pt x="147" y="121"/>
                    <a:pt x="148" y="121"/>
                    <a:pt x="148" y="121"/>
                  </a:cubicBezTo>
                  <a:cubicBezTo>
                    <a:pt x="149" y="119"/>
                    <a:pt x="149" y="119"/>
                    <a:pt x="149" y="119"/>
                  </a:cubicBezTo>
                  <a:cubicBezTo>
                    <a:pt x="149" y="119"/>
                    <a:pt x="149" y="120"/>
                    <a:pt x="150" y="120"/>
                  </a:cubicBezTo>
                  <a:cubicBezTo>
                    <a:pt x="151" y="119"/>
                    <a:pt x="153" y="118"/>
                    <a:pt x="154" y="118"/>
                  </a:cubicBezTo>
                  <a:cubicBezTo>
                    <a:pt x="156" y="117"/>
                    <a:pt x="157" y="118"/>
                    <a:pt x="158" y="117"/>
                  </a:cubicBezTo>
                  <a:cubicBezTo>
                    <a:pt x="158" y="117"/>
                    <a:pt x="159" y="115"/>
                    <a:pt x="159" y="115"/>
                  </a:cubicBezTo>
                  <a:cubicBezTo>
                    <a:pt x="160" y="115"/>
                    <a:pt x="160" y="115"/>
                    <a:pt x="161" y="115"/>
                  </a:cubicBezTo>
                  <a:cubicBezTo>
                    <a:pt x="162" y="114"/>
                    <a:pt x="163" y="114"/>
                    <a:pt x="163" y="113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5" y="113"/>
                    <a:pt x="165" y="113"/>
                    <a:pt x="166" y="113"/>
                  </a:cubicBezTo>
                  <a:cubicBezTo>
                    <a:pt x="165" y="114"/>
                    <a:pt x="164" y="115"/>
                    <a:pt x="164" y="116"/>
                  </a:cubicBezTo>
                  <a:cubicBezTo>
                    <a:pt x="164" y="116"/>
                    <a:pt x="164" y="117"/>
                    <a:pt x="165" y="117"/>
                  </a:cubicBezTo>
                  <a:cubicBezTo>
                    <a:pt x="166" y="117"/>
                    <a:pt x="167" y="117"/>
                    <a:pt x="168" y="117"/>
                  </a:cubicBezTo>
                  <a:cubicBezTo>
                    <a:pt x="168" y="118"/>
                    <a:pt x="168" y="119"/>
                    <a:pt x="168" y="119"/>
                  </a:cubicBezTo>
                  <a:cubicBezTo>
                    <a:pt x="169" y="119"/>
                    <a:pt x="169" y="119"/>
                    <a:pt x="170" y="119"/>
                  </a:cubicBezTo>
                  <a:cubicBezTo>
                    <a:pt x="170" y="119"/>
                    <a:pt x="170" y="118"/>
                    <a:pt x="171" y="118"/>
                  </a:cubicBezTo>
                  <a:cubicBezTo>
                    <a:pt x="171" y="118"/>
                    <a:pt x="173" y="120"/>
                    <a:pt x="173" y="120"/>
                  </a:cubicBezTo>
                  <a:cubicBezTo>
                    <a:pt x="174" y="120"/>
                    <a:pt x="174" y="119"/>
                    <a:pt x="175" y="119"/>
                  </a:cubicBezTo>
                  <a:cubicBezTo>
                    <a:pt x="176" y="119"/>
                    <a:pt x="176" y="120"/>
                    <a:pt x="177" y="120"/>
                  </a:cubicBezTo>
                  <a:cubicBezTo>
                    <a:pt x="178" y="120"/>
                    <a:pt x="177" y="119"/>
                    <a:pt x="178" y="119"/>
                  </a:cubicBezTo>
                  <a:cubicBezTo>
                    <a:pt x="179" y="119"/>
                    <a:pt x="180" y="119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2" y="118"/>
                    <a:pt x="182" y="118"/>
                    <a:pt x="183" y="118"/>
                  </a:cubicBezTo>
                  <a:cubicBezTo>
                    <a:pt x="184" y="117"/>
                    <a:pt x="183" y="117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3" y="116"/>
                    <a:pt x="183" y="115"/>
                    <a:pt x="183" y="115"/>
                  </a:cubicBezTo>
                  <a:cubicBezTo>
                    <a:pt x="182" y="115"/>
                    <a:pt x="181" y="115"/>
                    <a:pt x="180" y="115"/>
                  </a:cubicBezTo>
                  <a:cubicBezTo>
                    <a:pt x="179" y="116"/>
                    <a:pt x="181" y="117"/>
                    <a:pt x="178" y="116"/>
                  </a:cubicBezTo>
                  <a:cubicBezTo>
                    <a:pt x="177" y="116"/>
                    <a:pt x="178" y="115"/>
                    <a:pt x="177" y="115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7" y="113"/>
                    <a:pt x="177" y="113"/>
                    <a:pt x="178" y="113"/>
                  </a:cubicBezTo>
                  <a:cubicBezTo>
                    <a:pt x="178" y="113"/>
                    <a:pt x="179" y="114"/>
                    <a:pt x="179" y="114"/>
                  </a:cubicBezTo>
                  <a:cubicBezTo>
                    <a:pt x="180" y="115"/>
                    <a:pt x="182" y="114"/>
                    <a:pt x="184" y="115"/>
                  </a:cubicBezTo>
                  <a:cubicBezTo>
                    <a:pt x="184" y="114"/>
                    <a:pt x="184" y="114"/>
                    <a:pt x="184" y="114"/>
                  </a:cubicBezTo>
                  <a:cubicBezTo>
                    <a:pt x="183" y="113"/>
                    <a:pt x="182" y="113"/>
                    <a:pt x="182" y="113"/>
                  </a:cubicBezTo>
                  <a:cubicBezTo>
                    <a:pt x="180" y="113"/>
                    <a:pt x="182" y="112"/>
                    <a:pt x="183" y="112"/>
                  </a:cubicBezTo>
                  <a:cubicBezTo>
                    <a:pt x="183" y="112"/>
                    <a:pt x="184" y="112"/>
                    <a:pt x="184" y="112"/>
                  </a:cubicBezTo>
                  <a:cubicBezTo>
                    <a:pt x="185" y="112"/>
                    <a:pt x="185" y="113"/>
                    <a:pt x="186" y="113"/>
                  </a:cubicBezTo>
                  <a:cubicBezTo>
                    <a:pt x="186" y="113"/>
                    <a:pt x="186" y="114"/>
                    <a:pt x="186" y="115"/>
                  </a:cubicBezTo>
                  <a:cubicBezTo>
                    <a:pt x="187" y="115"/>
                    <a:pt x="188" y="115"/>
                    <a:pt x="188" y="115"/>
                  </a:cubicBezTo>
                  <a:cubicBezTo>
                    <a:pt x="188" y="115"/>
                    <a:pt x="188" y="114"/>
                    <a:pt x="189" y="114"/>
                  </a:cubicBezTo>
                  <a:cubicBezTo>
                    <a:pt x="189" y="114"/>
                    <a:pt x="189" y="114"/>
                    <a:pt x="189" y="113"/>
                  </a:cubicBezTo>
                  <a:cubicBezTo>
                    <a:pt x="189" y="113"/>
                    <a:pt x="188" y="113"/>
                    <a:pt x="188" y="113"/>
                  </a:cubicBezTo>
                  <a:cubicBezTo>
                    <a:pt x="188" y="111"/>
                    <a:pt x="188" y="111"/>
                    <a:pt x="188" y="109"/>
                  </a:cubicBezTo>
                  <a:cubicBezTo>
                    <a:pt x="188" y="109"/>
                    <a:pt x="187" y="109"/>
                    <a:pt x="187" y="109"/>
                  </a:cubicBezTo>
                  <a:cubicBezTo>
                    <a:pt x="186" y="109"/>
                    <a:pt x="186" y="109"/>
                    <a:pt x="185" y="109"/>
                  </a:cubicBezTo>
                  <a:cubicBezTo>
                    <a:pt x="181" y="110"/>
                    <a:pt x="179" y="107"/>
                    <a:pt x="178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5"/>
                    <a:pt x="177" y="106"/>
                    <a:pt x="177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5" y="106"/>
                    <a:pt x="174" y="107"/>
                    <a:pt x="173" y="106"/>
                  </a:cubicBezTo>
                  <a:cubicBezTo>
                    <a:pt x="173" y="106"/>
                    <a:pt x="173" y="105"/>
                    <a:pt x="173" y="105"/>
                  </a:cubicBezTo>
                  <a:cubicBezTo>
                    <a:pt x="172" y="104"/>
                    <a:pt x="171" y="103"/>
                    <a:pt x="171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69" y="99"/>
                    <a:pt x="168" y="99"/>
                    <a:pt x="168" y="98"/>
                  </a:cubicBezTo>
                  <a:cubicBezTo>
                    <a:pt x="167" y="97"/>
                    <a:pt x="168" y="96"/>
                    <a:pt x="168" y="96"/>
                  </a:cubicBezTo>
                  <a:cubicBezTo>
                    <a:pt x="168" y="95"/>
                    <a:pt x="167" y="94"/>
                    <a:pt x="166" y="94"/>
                  </a:cubicBezTo>
                  <a:cubicBezTo>
                    <a:pt x="166" y="94"/>
                    <a:pt x="166" y="93"/>
                    <a:pt x="166" y="93"/>
                  </a:cubicBezTo>
                  <a:cubicBezTo>
                    <a:pt x="165" y="93"/>
                    <a:pt x="164" y="93"/>
                    <a:pt x="163" y="93"/>
                  </a:cubicBezTo>
                  <a:cubicBezTo>
                    <a:pt x="163" y="93"/>
                    <a:pt x="161" y="92"/>
                    <a:pt x="160" y="92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9" y="93"/>
                    <a:pt x="159" y="94"/>
                    <a:pt x="158" y="93"/>
                  </a:cubicBezTo>
                  <a:cubicBezTo>
                    <a:pt x="158" y="92"/>
                    <a:pt x="158" y="92"/>
                    <a:pt x="158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3"/>
                    <a:pt x="155" y="95"/>
                    <a:pt x="155" y="95"/>
                  </a:cubicBezTo>
                  <a:cubicBezTo>
                    <a:pt x="155" y="95"/>
                    <a:pt x="155" y="96"/>
                    <a:pt x="155" y="96"/>
                  </a:cubicBezTo>
                  <a:cubicBezTo>
                    <a:pt x="155" y="97"/>
                    <a:pt x="153" y="97"/>
                    <a:pt x="152" y="98"/>
                  </a:cubicBezTo>
                  <a:cubicBezTo>
                    <a:pt x="151" y="95"/>
                    <a:pt x="153" y="93"/>
                    <a:pt x="154" y="91"/>
                  </a:cubicBezTo>
                  <a:cubicBezTo>
                    <a:pt x="154" y="90"/>
                    <a:pt x="153" y="91"/>
                    <a:pt x="153" y="91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88"/>
                    <a:pt x="151" y="87"/>
                    <a:pt x="151" y="87"/>
                  </a:cubicBezTo>
                  <a:cubicBezTo>
                    <a:pt x="151" y="87"/>
                    <a:pt x="149" y="86"/>
                    <a:pt x="150" y="87"/>
                  </a:cubicBezTo>
                  <a:cubicBezTo>
                    <a:pt x="149" y="87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7" y="86"/>
                    <a:pt x="147" y="87"/>
                    <a:pt x="147" y="87"/>
                  </a:cubicBezTo>
                  <a:cubicBezTo>
                    <a:pt x="146" y="88"/>
                    <a:pt x="145" y="88"/>
                    <a:pt x="144" y="89"/>
                  </a:cubicBezTo>
                  <a:cubicBezTo>
                    <a:pt x="144" y="89"/>
                    <a:pt x="145" y="90"/>
                    <a:pt x="144" y="90"/>
                  </a:cubicBezTo>
                  <a:cubicBezTo>
                    <a:pt x="144" y="90"/>
                    <a:pt x="143" y="90"/>
                    <a:pt x="143" y="90"/>
                  </a:cubicBezTo>
                  <a:cubicBezTo>
                    <a:pt x="143" y="90"/>
                    <a:pt x="143" y="90"/>
                    <a:pt x="142" y="90"/>
                  </a:cubicBezTo>
                  <a:cubicBezTo>
                    <a:pt x="142" y="89"/>
                    <a:pt x="142" y="89"/>
                    <a:pt x="142" y="88"/>
                  </a:cubicBezTo>
                  <a:cubicBezTo>
                    <a:pt x="142" y="87"/>
                    <a:pt x="139" y="86"/>
                    <a:pt x="139" y="86"/>
                  </a:cubicBezTo>
                  <a:cubicBezTo>
                    <a:pt x="137" y="85"/>
                    <a:pt x="137" y="85"/>
                    <a:pt x="135" y="85"/>
                  </a:cubicBezTo>
                  <a:cubicBezTo>
                    <a:pt x="135" y="86"/>
                    <a:pt x="135" y="88"/>
                    <a:pt x="135" y="89"/>
                  </a:cubicBezTo>
                  <a:cubicBezTo>
                    <a:pt x="135" y="90"/>
                    <a:pt x="135" y="90"/>
                    <a:pt x="135" y="91"/>
                  </a:cubicBezTo>
                  <a:cubicBezTo>
                    <a:pt x="135" y="91"/>
                    <a:pt x="135" y="92"/>
                    <a:pt x="135" y="93"/>
                  </a:cubicBezTo>
                  <a:cubicBezTo>
                    <a:pt x="135" y="93"/>
                    <a:pt x="134" y="94"/>
                    <a:pt x="134" y="94"/>
                  </a:cubicBezTo>
                  <a:cubicBezTo>
                    <a:pt x="134" y="94"/>
                    <a:pt x="133" y="93"/>
                    <a:pt x="133" y="93"/>
                  </a:cubicBezTo>
                  <a:cubicBezTo>
                    <a:pt x="133" y="92"/>
                    <a:pt x="132" y="93"/>
                    <a:pt x="131" y="92"/>
                  </a:cubicBezTo>
                  <a:cubicBezTo>
                    <a:pt x="131" y="92"/>
                    <a:pt x="128" y="90"/>
                    <a:pt x="128" y="90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9" y="85"/>
                    <a:pt x="128" y="84"/>
                    <a:pt x="128" y="83"/>
                  </a:cubicBezTo>
                  <a:cubicBezTo>
                    <a:pt x="126" y="82"/>
                    <a:pt x="126" y="82"/>
                    <a:pt x="124" y="82"/>
                  </a:cubicBezTo>
                  <a:cubicBezTo>
                    <a:pt x="123" y="84"/>
                    <a:pt x="122" y="85"/>
                    <a:pt x="120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7" y="87"/>
                    <a:pt x="116" y="86"/>
                    <a:pt x="115" y="86"/>
                  </a:cubicBezTo>
                  <a:cubicBezTo>
                    <a:pt x="114" y="87"/>
                    <a:pt x="113" y="88"/>
                    <a:pt x="112" y="88"/>
                  </a:cubicBezTo>
                  <a:cubicBezTo>
                    <a:pt x="111" y="88"/>
                    <a:pt x="110" y="88"/>
                    <a:pt x="110" y="88"/>
                  </a:cubicBezTo>
                  <a:cubicBezTo>
                    <a:pt x="108" y="89"/>
                    <a:pt x="108" y="91"/>
                    <a:pt x="108" y="93"/>
                  </a:cubicBezTo>
                  <a:close/>
                  <a:moveTo>
                    <a:pt x="300" y="90"/>
                  </a:moveTo>
                  <a:cubicBezTo>
                    <a:pt x="299" y="89"/>
                    <a:pt x="297" y="89"/>
                    <a:pt x="296" y="89"/>
                  </a:cubicBezTo>
                  <a:cubicBezTo>
                    <a:pt x="296" y="89"/>
                    <a:pt x="296" y="88"/>
                    <a:pt x="295" y="88"/>
                  </a:cubicBezTo>
                  <a:cubicBezTo>
                    <a:pt x="295" y="87"/>
                    <a:pt x="292" y="87"/>
                    <a:pt x="291" y="88"/>
                  </a:cubicBezTo>
                  <a:cubicBezTo>
                    <a:pt x="288" y="88"/>
                    <a:pt x="288" y="90"/>
                    <a:pt x="291" y="91"/>
                  </a:cubicBezTo>
                  <a:cubicBezTo>
                    <a:pt x="291" y="91"/>
                    <a:pt x="296" y="93"/>
                    <a:pt x="294" y="93"/>
                  </a:cubicBezTo>
                  <a:cubicBezTo>
                    <a:pt x="293" y="93"/>
                    <a:pt x="294" y="93"/>
                    <a:pt x="293" y="93"/>
                  </a:cubicBezTo>
                  <a:cubicBezTo>
                    <a:pt x="293" y="93"/>
                    <a:pt x="292" y="93"/>
                    <a:pt x="292" y="93"/>
                  </a:cubicBezTo>
                  <a:cubicBezTo>
                    <a:pt x="291" y="92"/>
                    <a:pt x="290" y="92"/>
                    <a:pt x="289" y="91"/>
                  </a:cubicBezTo>
                  <a:cubicBezTo>
                    <a:pt x="289" y="91"/>
                    <a:pt x="288" y="92"/>
                    <a:pt x="288" y="91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3"/>
                    <a:pt x="288" y="93"/>
                    <a:pt x="288" y="94"/>
                  </a:cubicBezTo>
                  <a:cubicBezTo>
                    <a:pt x="288" y="94"/>
                    <a:pt x="288" y="94"/>
                    <a:pt x="287" y="94"/>
                  </a:cubicBezTo>
                  <a:cubicBezTo>
                    <a:pt x="287" y="94"/>
                    <a:pt x="287" y="95"/>
                    <a:pt x="287" y="95"/>
                  </a:cubicBezTo>
                  <a:cubicBezTo>
                    <a:pt x="286" y="94"/>
                    <a:pt x="286" y="96"/>
                    <a:pt x="286" y="96"/>
                  </a:cubicBezTo>
                  <a:cubicBezTo>
                    <a:pt x="287" y="96"/>
                    <a:pt x="287" y="96"/>
                    <a:pt x="287" y="97"/>
                  </a:cubicBezTo>
                  <a:cubicBezTo>
                    <a:pt x="287" y="97"/>
                    <a:pt x="286" y="97"/>
                    <a:pt x="286" y="97"/>
                  </a:cubicBezTo>
                  <a:cubicBezTo>
                    <a:pt x="286" y="97"/>
                    <a:pt x="285" y="96"/>
                    <a:pt x="286" y="96"/>
                  </a:cubicBezTo>
                  <a:cubicBezTo>
                    <a:pt x="285" y="96"/>
                    <a:pt x="286" y="95"/>
                    <a:pt x="286" y="95"/>
                  </a:cubicBezTo>
                  <a:cubicBezTo>
                    <a:pt x="287" y="90"/>
                    <a:pt x="286" y="92"/>
                    <a:pt x="283" y="93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84" y="93"/>
                    <a:pt x="283" y="91"/>
                    <a:pt x="281" y="91"/>
                  </a:cubicBezTo>
                  <a:cubicBezTo>
                    <a:pt x="281" y="92"/>
                    <a:pt x="281" y="92"/>
                    <a:pt x="281" y="92"/>
                  </a:cubicBezTo>
                  <a:cubicBezTo>
                    <a:pt x="279" y="92"/>
                    <a:pt x="279" y="93"/>
                    <a:pt x="278" y="94"/>
                  </a:cubicBezTo>
                  <a:cubicBezTo>
                    <a:pt x="278" y="94"/>
                    <a:pt x="279" y="95"/>
                    <a:pt x="279" y="95"/>
                  </a:cubicBezTo>
                  <a:cubicBezTo>
                    <a:pt x="279" y="95"/>
                    <a:pt x="279" y="96"/>
                    <a:pt x="279" y="96"/>
                  </a:cubicBezTo>
                  <a:cubicBezTo>
                    <a:pt x="277" y="96"/>
                    <a:pt x="277" y="96"/>
                    <a:pt x="275" y="96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6" y="95"/>
                    <a:pt x="276" y="95"/>
                    <a:pt x="277" y="95"/>
                  </a:cubicBezTo>
                  <a:cubicBezTo>
                    <a:pt x="277" y="94"/>
                    <a:pt x="276" y="94"/>
                    <a:pt x="277" y="93"/>
                  </a:cubicBezTo>
                  <a:cubicBezTo>
                    <a:pt x="278" y="92"/>
                    <a:pt x="277" y="92"/>
                    <a:pt x="276" y="92"/>
                  </a:cubicBezTo>
                  <a:cubicBezTo>
                    <a:pt x="276" y="91"/>
                    <a:pt x="276" y="91"/>
                    <a:pt x="276" y="91"/>
                  </a:cubicBezTo>
                  <a:cubicBezTo>
                    <a:pt x="276" y="92"/>
                    <a:pt x="277" y="90"/>
                    <a:pt x="277" y="90"/>
                  </a:cubicBezTo>
                  <a:cubicBezTo>
                    <a:pt x="276" y="90"/>
                    <a:pt x="276" y="90"/>
                    <a:pt x="276" y="90"/>
                  </a:cubicBezTo>
                  <a:cubicBezTo>
                    <a:pt x="276" y="90"/>
                    <a:pt x="276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4" y="86"/>
                    <a:pt x="276" y="86"/>
                    <a:pt x="276" y="85"/>
                  </a:cubicBezTo>
                  <a:cubicBezTo>
                    <a:pt x="276" y="85"/>
                    <a:pt x="276" y="85"/>
                    <a:pt x="276" y="84"/>
                  </a:cubicBezTo>
                  <a:cubicBezTo>
                    <a:pt x="276" y="85"/>
                    <a:pt x="275" y="84"/>
                    <a:pt x="275" y="84"/>
                  </a:cubicBezTo>
                  <a:cubicBezTo>
                    <a:pt x="276" y="82"/>
                    <a:pt x="278" y="81"/>
                    <a:pt x="275" y="80"/>
                  </a:cubicBezTo>
                  <a:cubicBezTo>
                    <a:pt x="274" y="80"/>
                    <a:pt x="272" y="79"/>
                    <a:pt x="270" y="80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80"/>
                    <a:pt x="269" y="81"/>
                    <a:pt x="269" y="81"/>
                  </a:cubicBezTo>
                  <a:cubicBezTo>
                    <a:pt x="268" y="81"/>
                    <a:pt x="268" y="81"/>
                    <a:pt x="267" y="81"/>
                  </a:cubicBezTo>
                  <a:cubicBezTo>
                    <a:pt x="267" y="81"/>
                    <a:pt x="267" y="82"/>
                    <a:pt x="267" y="82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3" y="84"/>
                    <a:pt x="262" y="83"/>
                    <a:pt x="261" y="84"/>
                  </a:cubicBezTo>
                  <a:cubicBezTo>
                    <a:pt x="261" y="84"/>
                    <a:pt x="262" y="84"/>
                    <a:pt x="262" y="84"/>
                  </a:cubicBezTo>
                  <a:cubicBezTo>
                    <a:pt x="262" y="84"/>
                    <a:pt x="262" y="85"/>
                    <a:pt x="262" y="85"/>
                  </a:cubicBezTo>
                  <a:cubicBezTo>
                    <a:pt x="262" y="85"/>
                    <a:pt x="261" y="85"/>
                    <a:pt x="261" y="86"/>
                  </a:cubicBezTo>
                  <a:cubicBezTo>
                    <a:pt x="261" y="86"/>
                    <a:pt x="262" y="86"/>
                    <a:pt x="262" y="86"/>
                  </a:cubicBezTo>
                  <a:cubicBezTo>
                    <a:pt x="261" y="87"/>
                    <a:pt x="261" y="86"/>
                    <a:pt x="260" y="86"/>
                  </a:cubicBezTo>
                  <a:cubicBezTo>
                    <a:pt x="259" y="86"/>
                    <a:pt x="258" y="87"/>
                    <a:pt x="258" y="87"/>
                  </a:cubicBezTo>
                  <a:cubicBezTo>
                    <a:pt x="258" y="87"/>
                    <a:pt x="258" y="89"/>
                    <a:pt x="258" y="91"/>
                  </a:cubicBezTo>
                  <a:cubicBezTo>
                    <a:pt x="258" y="91"/>
                    <a:pt x="259" y="91"/>
                    <a:pt x="259" y="91"/>
                  </a:cubicBezTo>
                  <a:cubicBezTo>
                    <a:pt x="260" y="91"/>
                    <a:pt x="262" y="91"/>
                    <a:pt x="263" y="91"/>
                  </a:cubicBezTo>
                  <a:cubicBezTo>
                    <a:pt x="263" y="91"/>
                    <a:pt x="262" y="93"/>
                    <a:pt x="263" y="94"/>
                  </a:cubicBezTo>
                  <a:cubicBezTo>
                    <a:pt x="261" y="93"/>
                    <a:pt x="261" y="93"/>
                    <a:pt x="258" y="92"/>
                  </a:cubicBezTo>
                  <a:cubicBezTo>
                    <a:pt x="258" y="93"/>
                    <a:pt x="258" y="94"/>
                    <a:pt x="257" y="94"/>
                  </a:cubicBezTo>
                  <a:cubicBezTo>
                    <a:pt x="260" y="96"/>
                    <a:pt x="262" y="95"/>
                    <a:pt x="260" y="98"/>
                  </a:cubicBezTo>
                  <a:cubicBezTo>
                    <a:pt x="260" y="97"/>
                    <a:pt x="260" y="100"/>
                    <a:pt x="261" y="101"/>
                  </a:cubicBezTo>
                  <a:cubicBezTo>
                    <a:pt x="258" y="100"/>
                    <a:pt x="257" y="100"/>
                    <a:pt x="254" y="101"/>
                  </a:cubicBezTo>
                  <a:cubicBezTo>
                    <a:pt x="254" y="100"/>
                    <a:pt x="256" y="99"/>
                    <a:pt x="256" y="99"/>
                  </a:cubicBezTo>
                  <a:cubicBezTo>
                    <a:pt x="257" y="99"/>
                    <a:pt x="257" y="99"/>
                    <a:pt x="257" y="99"/>
                  </a:cubicBezTo>
                  <a:cubicBezTo>
                    <a:pt x="257" y="98"/>
                    <a:pt x="258" y="98"/>
                    <a:pt x="257" y="97"/>
                  </a:cubicBezTo>
                  <a:cubicBezTo>
                    <a:pt x="257" y="97"/>
                    <a:pt x="255" y="97"/>
                    <a:pt x="255" y="96"/>
                  </a:cubicBezTo>
                  <a:cubicBezTo>
                    <a:pt x="254" y="94"/>
                    <a:pt x="254" y="88"/>
                    <a:pt x="254" y="86"/>
                  </a:cubicBezTo>
                  <a:cubicBezTo>
                    <a:pt x="255" y="83"/>
                    <a:pt x="260" y="82"/>
                    <a:pt x="265" y="82"/>
                  </a:cubicBezTo>
                  <a:cubicBezTo>
                    <a:pt x="265" y="81"/>
                    <a:pt x="266" y="81"/>
                    <a:pt x="266" y="81"/>
                  </a:cubicBezTo>
                  <a:cubicBezTo>
                    <a:pt x="266" y="81"/>
                    <a:pt x="266" y="80"/>
                    <a:pt x="266" y="80"/>
                  </a:cubicBezTo>
                  <a:cubicBezTo>
                    <a:pt x="265" y="80"/>
                    <a:pt x="264" y="80"/>
                    <a:pt x="263" y="80"/>
                  </a:cubicBezTo>
                  <a:cubicBezTo>
                    <a:pt x="261" y="80"/>
                    <a:pt x="257" y="80"/>
                    <a:pt x="255" y="80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3" y="81"/>
                    <a:pt x="253" y="80"/>
                    <a:pt x="251" y="80"/>
                  </a:cubicBezTo>
                  <a:cubicBezTo>
                    <a:pt x="251" y="80"/>
                    <a:pt x="249" y="81"/>
                    <a:pt x="249" y="81"/>
                  </a:cubicBezTo>
                  <a:cubicBezTo>
                    <a:pt x="248" y="81"/>
                    <a:pt x="247" y="80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5" y="81"/>
                    <a:pt x="245" y="82"/>
                    <a:pt x="244" y="83"/>
                  </a:cubicBezTo>
                  <a:cubicBezTo>
                    <a:pt x="244" y="83"/>
                    <a:pt x="244" y="84"/>
                    <a:pt x="244" y="84"/>
                  </a:cubicBezTo>
                  <a:cubicBezTo>
                    <a:pt x="244" y="84"/>
                    <a:pt x="242" y="86"/>
                    <a:pt x="242" y="86"/>
                  </a:cubicBezTo>
                  <a:cubicBezTo>
                    <a:pt x="242" y="87"/>
                    <a:pt x="242" y="87"/>
                    <a:pt x="242" y="87"/>
                  </a:cubicBezTo>
                  <a:cubicBezTo>
                    <a:pt x="242" y="88"/>
                    <a:pt x="238" y="91"/>
                    <a:pt x="238" y="91"/>
                  </a:cubicBezTo>
                  <a:cubicBezTo>
                    <a:pt x="238" y="92"/>
                    <a:pt x="239" y="92"/>
                    <a:pt x="238" y="93"/>
                  </a:cubicBezTo>
                  <a:cubicBezTo>
                    <a:pt x="238" y="94"/>
                    <a:pt x="237" y="95"/>
                    <a:pt x="237" y="95"/>
                  </a:cubicBezTo>
                  <a:cubicBezTo>
                    <a:pt x="236" y="96"/>
                    <a:pt x="237" y="96"/>
                    <a:pt x="236" y="97"/>
                  </a:cubicBezTo>
                  <a:cubicBezTo>
                    <a:pt x="237" y="97"/>
                    <a:pt x="239" y="98"/>
                    <a:pt x="240" y="98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38" y="99"/>
                    <a:pt x="241" y="101"/>
                    <a:pt x="241" y="101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3" y="102"/>
                    <a:pt x="245" y="101"/>
                    <a:pt x="247" y="101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2"/>
                    <a:pt x="245" y="102"/>
                    <a:pt x="244" y="102"/>
                  </a:cubicBezTo>
                  <a:cubicBezTo>
                    <a:pt x="244" y="102"/>
                    <a:pt x="244" y="103"/>
                    <a:pt x="244" y="103"/>
                  </a:cubicBezTo>
                  <a:cubicBezTo>
                    <a:pt x="244" y="103"/>
                    <a:pt x="246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6" y="105"/>
                    <a:pt x="246" y="105"/>
                    <a:pt x="247" y="105"/>
                  </a:cubicBezTo>
                  <a:cubicBezTo>
                    <a:pt x="247" y="105"/>
                    <a:pt x="249" y="106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8" y="107"/>
                    <a:pt x="248" y="107"/>
                    <a:pt x="248" y="107"/>
                  </a:cubicBezTo>
                  <a:cubicBezTo>
                    <a:pt x="249" y="107"/>
                    <a:pt x="250" y="107"/>
                    <a:pt x="250" y="107"/>
                  </a:cubicBezTo>
                  <a:cubicBezTo>
                    <a:pt x="251" y="107"/>
                    <a:pt x="252" y="105"/>
                    <a:pt x="254" y="106"/>
                  </a:cubicBezTo>
                  <a:cubicBezTo>
                    <a:pt x="254" y="106"/>
                    <a:pt x="254" y="107"/>
                    <a:pt x="254" y="107"/>
                  </a:cubicBezTo>
                  <a:cubicBezTo>
                    <a:pt x="254" y="107"/>
                    <a:pt x="256" y="109"/>
                    <a:pt x="256" y="109"/>
                  </a:cubicBezTo>
                  <a:cubicBezTo>
                    <a:pt x="256" y="109"/>
                    <a:pt x="256" y="109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8" y="110"/>
                    <a:pt x="259" y="110"/>
                    <a:pt x="260" y="110"/>
                  </a:cubicBezTo>
                  <a:cubicBezTo>
                    <a:pt x="260" y="110"/>
                    <a:pt x="259" y="109"/>
                    <a:pt x="259" y="109"/>
                  </a:cubicBezTo>
                  <a:cubicBezTo>
                    <a:pt x="260" y="109"/>
                    <a:pt x="260" y="109"/>
                    <a:pt x="260" y="109"/>
                  </a:cubicBezTo>
                  <a:cubicBezTo>
                    <a:pt x="260" y="109"/>
                    <a:pt x="261" y="110"/>
                    <a:pt x="261" y="110"/>
                  </a:cubicBezTo>
                  <a:cubicBezTo>
                    <a:pt x="262" y="111"/>
                    <a:pt x="264" y="110"/>
                    <a:pt x="265" y="110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6" y="111"/>
                    <a:pt x="266" y="111"/>
                    <a:pt x="267" y="111"/>
                  </a:cubicBezTo>
                  <a:cubicBezTo>
                    <a:pt x="268" y="111"/>
                    <a:pt x="270" y="110"/>
                    <a:pt x="270" y="110"/>
                  </a:cubicBezTo>
                  <a:cubicBezTo>
                    <a:pt x="271" y="110"/>
                    <a:pt x="271" y="111"/>
                    <a:pt x="271" y="111"/>
                  </a:cubicBezTo>
                  <a:cubicBezTo>
                    <a:pt x="272" y="112"/>
                    <a:pt x="274" y="112"/>
                    <a:pt x="274" y="112"/>
                  </a:cubicBezTo>
                  <a:cubicBezTo>
                    <a:pt x="278" y="112"/>
                    <a:pt x="276" y="111"/>
                    <a:pt x="275" y="110"/>
                  </a:cubicBezTo>
                  <a:cubicBezTo>
                    <a:pt x="274" y="110"/>
                    <a:pt x="275" y="110"/>
                    <a:pt x="274" y="109"/>
                  </a:cubicBezTo>
                  <a:cubicBezTo>
                    <a:pt x="274" y="109"/>
                    <a:pt x="273" y="108"/>
                    <a:pt x="272" y="108"/>
                  </a:cubicBezTo>
                  <a:cubicBezTo>
                    <a:pt x="271" y="107"/>
                    <a:pt x="272" y="107"/>
                    <a:pt x="273" y="107"/>
                  </a:cubicBezTo>
                  <a:cubicBezTo>
                    <a:pt x="274" y="107"/>
                    <a:pt x="275" y="110"/>
                    <a:pt x="276" y="110"/>
                  </a:cubicBezTo>
                  <a:cubicBezTo>
                    <a:pt x="276" y="110"/>
                    <a:pt x="277" y="110"/>
                    <a:pt x="277" y="110"/>
                  </a:cubicBezTo>
                  <a:cubicBezTo>
                    <a:pt x="278" y="111"/>
                    <a:pt x="279" y="112"/>
                    <a:pt x="280" y="113"/>
                  </a:cubicBezTo>
                  <a:cubicBezTo>
                    <a:pt x="280" y="113"/>
                    <a:pt x="281" y="113"/>
                    <a:pt x="281" y="113"/>
                  </a:cubicBezTo>
                  <a:cubicBezTo>
                    <a:pt x="281" y="112"/>
                    <a:pt x="281" y="112"/>
                    <a:pt x="281" y="111"/>
                  </a:cubicBezTo>
                  <a:cubicBezTo>
                    <a:pt x="281" y="111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09"/>
                  </a:cubicBezTo>
                  <a:cubicBezTo>
                    <a:pt x="279" y="109"/>
                    <a:pt x="278" y="109"/>
                    <a:pt x="278" y="109"/>
                  </a:cubicBezTo>
                  <a:cubicBezTo>
                    <a:pt x="278" y="108"/>
                    <a:pt x="279" y="108"/>
                    <a:pt x="279" y="108"/>
                  </a:cubicBezTo>
                  <a:cubicBezTo>
                    <a:pt x="279" y="108"/>
                    <a:pt x="280" y="108"/>
                    <a:pt x="281" y="108"/>
                  </a:cubicBezTo>
                  <a:cubicBezTo>
                    <a:pt x="281" y="107"/>
                    <a:pt x="281" y="107"/>
                    <a:pt x="281" y="107"/>
                  </a:cubicBezTo>
                  <a:cubicBezTo>
                    <a:pt x="282" y="107"/>
                    <a:pt x="283" y="107"/>
                    <a:pt x="283" y="107"/>
                  </a:cubicBezTo>
                  <a:cubicBezTo>
                    <a:pt x="283" y="108"/>
                    <a:pt x="283" y="107"/>
                    <a:pt x="284" y="107"/>
                  </a:cubicBezTo>
                  <a:cubicBezTo>
                    <a:pt x="284" y="108"/>
                    <a:pt x="285" y="109"/>
                    <a:pt x="285" y="109"/>
                  </a:cubicBezTo>
                  <a:cubicBezTo>
                    <a:pt x="287" y="111"/>
                    <a:pt x="287" y="109"/>
                    <a:pt x="289" y="109"/>
                  </a:cubicBezTo>
                  <a:cubicBezTo>
                    <a:pt x="289" y="109"/>
                    <a:pt x="289" y="110"/>
                    <a:pt x="290" y="110"/>
                  </a:cubicBezTo>
                  <a:cubicBezTo>
                    <a:pt x="290" y="110"/>
                    <a:pt x="291" y="109"/>
                    <a:pt x="291" y="109"/>
                  </a:cubicBezTo>
                  <a:cubicBezTo>
                    <a:pt x="291" y="108"/>
                    <a:pt x="291" y="107"/>
                    <a:pt x="290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6"/>
                    <a:pt x="288" y="106"/>
                  </a:cubicBezTo>
                  <a:cubicBezTo>
                    <a:pt x="289" y="106"/>
                    <a:pt x="290" y="106"/>
                    <a:pt x="291" y="105"/>
                  </a:cubicBezTo>
                  <a:cubicBezTo>
                    <a:pt x="291" y="106"/>
                    <a:pt x="291" y="107"/>
                    <a:pt x="292" y="108"/>
                  </a:cubicBezTo>
                  <a:cubicBezTo>
                    <a:pt x="292" y="108"/>
                    <a:pt x="292" y="108"/>
                    <a:pt x="293" y="108"/>
                  </a:cubicBezTo>
                  <a:cubicBezTo>
                    <a:pt x="293" y="107"/>
                    <a:pt x="293" y="107"/>
                    <a:pt x="293" y="107"/>
                  </a:cubicBezTo>
                  <a:cubicBezTo>
                    <a:pt x="293" y="107"/>
                    <a:pt x="294" y="107"/>
                    <a:pt x="294" y="107"/>
                  </a:cubicBezTo>
                  <a:cubicBezTo>
                    <a:pt x="295" y="109"/>
                    <a:pt x="295" y="111"/>
                    <a:pt x="296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297" y="112"/>
                    <a:pt x="297" y="111"/>
                    <a:pt x="297" y="110"/>
                  </a:cubicBezTo>
                  <a:cubicBezTo>
                    <a:pt x="297" y="110"/>
                    <a:pt x="297" y="110"/>
                    <a:pt x="298" y="110"/>
                  </a:cubicBezTo>
                  <a:cubicBezTo>
                    <a:pt x="298" y="110"/>
                    <a:pt x="298" y="110"/>
                    <a:pt x="298" y="110"/>
                  </a:cubicBezTo>
                  <a:cubicBezTo>
                    <a:pt x="299" y="110"/>
                    <a:pt x="299" y="110"/>
                    <a:pt x="300" y="110"/>
                  </a:cubicBezTo>
                  <a:cubicBezTo>
                    <a:pt x="300" y="111"/>
                    <a:pt x="300" y="111"/>
                    <a:pt x="300" y="111"/>
                  </a:cubicBezTo>
                  <a:cubicBezTo>
                    <a:pt x="300" y="111"/>
                    <a:pt x="301" y="111"/>
                    <a:pt x="301" y="111"/>
                  </a:cubicBezTo>
                  <a:cubicBezTo>
                    <a:pt x="301" y="112"/>
                    <a:pt x="301" y="112"/>
                    <a:pt x="300" y="113"/>
                  </a:cubicBezTo>
                  <a:cubicBezTo>
                    <a:pt x="301" y="113"/>
                    <a:pt x="302" y="113"/>
                    <a:pt x="302" y="113"/>
                  </a:cubicBezTo>
                  <a:cubicBezTo>
                    <a:pt x="303" y="111"/>
                    <a:pt x="302" y="112"/>
                    <a:pt x="305" y="112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3"/>
                    <a:pt x="304" y="113"/>
                  </a:cubicBezTo>
                  <a:cubicBezTo>
                    <a:pt x="303" y="113"/>
                    <a:pt x="304" y="113"/>
                    <a:pt x="303" y="113"/>
                  </a:cubicBezTo>
                  <a:cubicBezTo>
                    <a:pt x="303" y="114"/>
                    <a:pt x="303" y="114"/>
                    <a:pt x="303" y="115"/>
                  </a:cubicBezTo>
                  <a:cubicBezTo>
                    <a:pt x="304" y="115"/>
                    <a:pt x="303" y="116"/>
                    <a:pt x="304" y="116"/>
                  </a:cubicBezTo>
                  <a:cubicBezTo>
                    <a:pt x="305" y="116"/>
                    <a:pt x="306" y="116"/>
                    <a:pt x="306" y="116"/>
                  </a:cubicBezTo>
                  <a:cubicBezTo>
                    <a:pt x="307" y="116"/>
                    <a:pt x="307" y="118"/>
                    <a:pt x="306" y="117"/>
                  </a:cubicBezTo>
                  <a:cubicBezTo>
                    <a:pt x="306" y="117"/>
                    <a:pt x="306" y="117"/>
                    <a:pt x="306" y="117"/>
                  </a:cubicBezTo>
                  <a:cubicBezTo>
                    <a:pt x="306" y="117"/>
                    <a:pt x="305" y="117"/>
                    <a:pt x="305" y="117"/>
                  </a:cubicBezTo>
                  <a:cubicBezTo>
                    <a:pt x="305" y="117"/>
                    <a:pt x="305" y="118"/>
                    <a:pt x="305" y="118"/>
                  </a:cubicBezTo>
                  <a:cubicBezTo>
                    <a:pt x="304" y="118"/>
                    <a:pt x="305" y="118"/>
                    <a:pt x="304" y="119"/>
                  </a:cubicBezTo>
                  <a:cubicBezTo>
                    <a:pt x="303" y="118"/>
                    <a:pt x="304" y="121"/>
                    <a:pt x="304" y="121"/>
                  </a:cubicBezTo>
                  <a:cubicBezTo>
                    <a:pt x="304" y="121"/>
                    <a:pt x="305" y="120"/>
                    <a:pt x="305" y="121"/>
                  </a:cubicBezTo>
                  <a:cubicBezTo>
                    <a:pt x="306" y="121"/>
                    <a:pt x="305" y="122"/>
                    <a:pt x="305" y="123"/>
                  </a:cubicBezTo>
                  <a:cubicBezTo>
                    <a:pt x="306" y="122"/>
                    <a:pt x="306" y="123"/>
                    <a:pt x="306" y="123"/>
                  </a:cubicBezTo>
                  <a:cubicBezTo>
                    <a:pt x="308" y="122"/>
                    <a:pt x="309" y="120"/>
                    <a:pt x="310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2" y="119"/>
                    <a:pt x="312" y="118"/>
                    <a:pt x="313" y="118"/>
                  </a:cubicBezTo>
                  <a:cubicBezTo>
                    <a:pt x="313" y="118"/>
                    <a:pt x="313" y="120"/>
                    <a:pt x="313" y="120"/>
                  </a:cubicBezTo>
                  <a:cubicBezTo>
                    <a:pt x="313" y="120"/>
                    <a:pt x="312" y="121"/>
                    <a:pt x="312" y="121"/>
                  </a:cubicBezTo>
                  <a:cubicBezTo>
                    <a:pt x="312" y="121"/>
                    <a:pt x="312" y="122"/>
                    <a:pt x="312" y="122"/>
                  </a:cubicBezTo>
                  <a:cubicBezTo>
                    <a:pt x="312" y="122"/>
                    <a:pt x="312" y="122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3" y="123"/>
                    <a:pt x="314" y="123"/>
                    <a:pt x="314" y="123"/>
                  </a:cubicBezTo>
                  <a:cubicBezTo>
                    <a:pt x="314" y="123"/>
                    <a:pt x="315" y="124"/>
                    <a:pt x="314" y="124"/>
                  </a:cubicBezTo>
                  <a:cubicBezTo>
                    <a:pt x="315" y="124"/>
                    <a:pt x="315" y="125"/>
                    <a:pt x="315" y="125"/>
                  </a:cubicBezTo>
                  <a:cubicBezTo>
                    <a:pt x="315" y="125"/>
                    <a:pt x="316" y="125"/>
                    <a:pt x="317" y="125"/>
                  </a:cubicBezTo>
                  <a:cubicBezTo>
                    <a:pt x="316" y="127"/>
                    <a:pt x="316" y="126"/>
                    <a:pt x="317" y="129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17" y="129"/>
                    <a:pt x="317" y="130"/>
                    <a:pt x="317" y="130"/>
                  </a:cubicBezTo>
                  <a:cubicBezTo>
                    <a:pt x="317" y="130"/>
                    <a:pt x="318" y="130"/>
                    <a:pt x="318" y="131"/>
                  </a:cubicBezTo>
                  <a:cubicBezTo>
                    <a:pt x="319" y="131"/>
                    <a:pt x="318" y="131"/>
                    <a:pt x="318" y="131"/>
                  </a:cubicBezTo>
                  <a:cubicBezTo>
                    <a:pt x="318" y="132"/>
                    <a:pt x="318" y="132"/>
                    <a:pt x="318" y="132"/>
                  </a:cubicBezTo>
                  <a:cubicBezTo>
                    <a:pt x="317" y="132"/>
                    <a:pt x="317" y="132"/>
                    <a:pt x="317" y="132"/>
                  </a:cubicBezTo>
                  <a:cubicBezTo>
                    <a:pt x="316" y="132"/>
                    <a:pt x="316" y="132"/>
                    <a:pt x="316" y="132"/>
                  </a:cubicBezTo>
                  <a:cubicBezTo>
                    <a:pt x="314" y="135"/>
                    <a:pt x="316" y="136"/>
                    <a:pt x="318" y="136"/>
                  </a:cubicBezTo>
                  <a:cubicBezTo>
                    <a:pt x="316" y="136"/>
                    <a:pt x="314" y="137"/>
                    <a:pt x="313" y="139"/>
                  </a:cubicBezTo>
                  <a:cubicBezTo>
                    <a:pt x="313" y="139"/>
                    <a:pt x="313" y="140"/>
                    <a:pt x="312" y="140"/>
                  </a:cubicBezTo>
                  <a:cubicBezTo>
                    <a:pt x="311" y="141"/>
                    <a:pt x="310" y="141"/>
                    <a:pt x="310" y="141"/>
                  </a:cubicBezTo>
                  <a:cubicBezTo>
                    <a:pt x="310" y="142"/>
                    <a:pt x="310" y="143"/>
                    <a:pt x="310" y="143"/>
                  </a:cubicBezTo>
                  <a:cubicBezTo>
                    <a:pt x="310" y="143"/>
                    <a:pt x="311" y="144"/>
                    <a:pt x="311" y="144"/>
                  </a:cubicBezTo>
                  <a:cubicBezTo>
                    <a:pt x="312" y="144"/>
                    <a:pt x="312" y="144"/>
                    <a:pt x="312" y="144"/>
                  </a:cubicBezTo>
                  <a:cubicBezTo>
                    <a:pt x="313" y="145"/>
                    <a:pt x="312" y="145"/>
                    <a:pt x="313" y="146"/>
                  </a:cubicBezTo>
                  <a:cubicBezTo>
                    <a:pt x="313" y="147"/>
                    <a:pt x="314" y="147"/>
                    <a:pt x="315" y="147"/>
                  </a:cubicBezTo>
                  <a:cubicBezTo>
                    <a:pt x="315" y="148"/>
                    <a:pt x="315" y="149"/>
                    <a:pt x="316" y="149"/>
                  </a:cubicBezTo>
                  <a:cubicBezTo>
                    <a:pt x="314" y="149"/>
                    <a:pt x="312" y="149"/>
                    <a:pt x="310" y="150"/>
                  </a:cubicBezTo>
                  <a:cubicBezTo>
                    <a:pt x="310" y="150"/>
                    <a:pt x="309" y="151"/>
                    <a:pt x="309" y="151"/>
                  </a:cubicBezTo>
                  <a:cubicBezTo>
                    <a:pt x="307" y="151"/>
                    <a:pt x="307" y="150"/>
                    <a:pt x="306" y="150"/>
                  </a:cubicBezTo>
                  <a:cubicBezTo>
                    <a:pt x="306" y="150"/>
                    <a:pt x="305" y="150"/>
                    <a:pt x="305" y="150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4" y="151"/>
                    <a:pt x="304" y="150"/>
                    <a:pt x="303" y="150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2" y="152"/>
                    <a:pt x="301" y="151"/>
                    <a:pt x="301" y="151"/>
                  </a:cubicBezTo>
                  <a:cubicBezTo>
                    <a:pt x="300" y="152"/>
                    <a:pt x="300" y="152"/>
                    <a:pt x="300" y="152"/>
                  </a:cubicBezTo>
                  <a:cubicBezTo>
                    <a:pt x="299" y="152"/>
                    <a:pt x="299" y="151"/>
                    <a:pt x="298" y="151"/>
                  </a:cubicBezTo>
                  <a:cubicBezTo>
                    <a:pt x="297" y="151"/>
                    <a:pt x="295" y="151"/>
                    <a:pt x="294" y="151"/>
                  </a:cubicBezTo>
                  <a:cubicBezTo>
                    <a:pt x="294" y="152"/>
                    <a:pt x="293" y="154"/>
                    <a:pt x="293" y="155"/>
                  </a:cubicBezTo>
                  <a:cubicBezTo>
                    <a:pt x="292" y="156"/>
                    <a:pt x="293" y="155"/>
                    <a:pt x="293" y="155"/>
                  </a:cubicBezTo>
                  <a:cubicBezTo>
                    <a:pt x="293" y="156"/>
                    <a:pt x="293" y="157"/>
                    <a:pt x="292" y="158"/>
                  </a:cubicBezTo>
                  <a:cubicBezTo>
                    <a:pt x="292" y="158"/>
                    <a:pt x="292" y="159"/>
                    <a:pt x="292" y="160"/>
                  </a:cubicBezTo>
                  <a:cubicBezTo>
                    <a:pt x="293" y="160"/>
                    <a:pt x="293" y="160"/>
                    <a:pt x="294" y="160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5" y="160"/>
                    <a:pt x="296" y="161"/>
                  </a:cubicBezTo>
                  <a:cubicBezTo>
                    <a:pt x="297" y="161"/>
                    <a:pt x="297" y="161"/>
                    <a:pt x="297" y="161"/>
                  </a:cubicBezTo>
                  <a:cubicBezTo>
                    <a:pt x="298" y="161"/>
                    <a:pt x="298" y="161"/>
                    <a:pt x="300" y="161"/>
                  </a:cubicBezTo>
                  <a:cubicBezTo>
                    <a:pt x="300" y="160"/>
                    <a:pt x="300" y="160"/>
                    <a:pt x="300" y="160"/>
                  </a:cubicBezTo>
                  <a:cubicBezTo>
                    <a:pt x="301" y="160"/>
                    <a:pt x="301" y="160"/>
                    <a:pt x="302" y="160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2" y="159"/>
                    <a:pt x="303" y="158"/>
                    <a:pt x="303" y="158"/>
                  </a:cubicBezTo>
                  <a:cubicBezTo>
                    <a:pt x="303" y="158"/>
                    <a:pt x="303" y="157"/>
                    <a:pt x="304" y="157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5" y="158"/>
                    <a:pt x="306" y="159"/>
                    <a:pt x="307" y="159"/>
                  </a:cubicBezTo>
                  <a:cubicBezTo>
                    <a:pt x="307" y="159"/>
                    <a:pt x="307" y="158"/>
                    <a:pt x="307" y="158"/>
                  </a:cubicBezTo>
                  <a:cubicBezTo>
                    <a:pt x="307" y="158"/>
                    <a:pt x="307" y="157"/>
                    <a:pt x="307" y="157"/>
                  </a:cubicBezTo>
                  <a:cubicBezTo>
                    <a:pt x="307" y="157"/>
                    <a:pt x="306" y="157"/>
                    <a:pt x="305" y="156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6" y="155"/>
                    <a:pt x="306" y="155"/>
                    <a:pt x="306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7" y="155"/>
                    <a:pt x="307" y="155"/>
                    <a:pt x="307" y="156"/>
                  </a:cubicBezTo>
                  <a:cubicBezTo>
                    <a:pt x="307" y="156"/>
                    <a:pt x="308" y="157"/>
                    <a:pt x="308" y="157"/>
                  </a:cubicBezTo>
                  <a:cubicBezTo>
                    <a:pt x="309" y="157"/>
                    <a:pt x="309" y="157"/>
                    <a:pt x="310" y="157"/>
                  </a:cubicBezTo>
                  <a:cubicBezTo>
                    <a:pt x="310" y="157"/>
                    <a:pt x="310" y="156"/>
                    <a:pt x="310" y="155"/>
                  </a:cubicBezTo>
                  <a:cubicBezTo>
                    <a:pt x="310" y="156"/>
                    <a:pt x="311" y="156"/>
                    <a:pt x="311" y="156"/>
                  </a:cubicBezTo>
                  <a:cubicBezTo>
                    <a:pt x="311" y="156"/>
                    <a:pt x="311" y="157"/>
                    <a:pt x="311" y="157"/>
                  </a:cubicBezTo>
                  <a:cubicBezTo>
                    <a:pt x="311" y="157"/>
                    <a:pt x="312" y="157"/>
                    <a:pt x="312" y="157"/>
                  </a:cubicBezTo>
                  <a:cubicBezTo>
                    <a:pt x="312" y="157"/>
                    <a:pt x="312" y="159"/>
                    <a:pt x="312" y="159"/>
                  </a:cubicBezTo>
                  <a:cubicBezTo>
                    <a:pt x="312" y="158"/>
                    <a:pt x="313" y="157"/>
                    <a:pt x="313" y="157"/>
                  </a:cubicBezTo>
                  <a:cubicBezTo>
                    <a:pt x="313" y="157"/>
                    <a:pt x="314" y="158"/>
                    <a:pt x="314" y="157"/>
                  </a:cubicBezTo>
                  <a:cubicBezTo>
                    <a:pt x="315" y="158"/>
                    <a:pt x="316" y="161"/>
                    <a:pt x="316" y="161"/>
                  </a:cubicBezTo>
                  <a:cubicBezTo>
                    <a:pt x="316" y="161"/>
                    <a:pt x="317" y="161"/>
                    <a:pt x="317" y="161"/>
                  </a:cubicBezTo>
                  <a:cubicBezTo>
                    <a:pt x="317" y="162"/>
                    <a:pt x="318" y="164"/>
                    <a:pt x="318" y="165"/>
                  </a:cubicBezTo>
                  <a:cubicBezTo>
                    <a:pt x="319" y="165"/>
                    <a:pt x="319" y="164"/>
                    <a:pt x="319" y="164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0" y="166"/>
                    <a:pt x="320" y="166"/>
                    <a:pt x="320" y="166"/>
                  </a:cubicBezTo>
                  <a:cubicBezTo>
                    <a:pt x="321" y="165"/>
                    <a:pt x="321" y="166"/>
                    <a:pt x="321" y="165"/>
                  </a:cubicBezTo>
                  <a:cubicBezTo>
                    <a:pt x="321" y="165"/>
                    <a:pt x="321" y="164"/>
                    <a:pt x="321" y="164"/>
                  </a:cubicBezTo>
                  <a:cubicBezTo>
                    <a:pt x="322" y="164"/>
                    <a:pt x="322" y="165"/>
                    <a:pt x="322" y="165"/>
                  </a:cubicBezTo>
                  <a:cubicBezTo>
                    <a:pt x="322" y="165"/>
                    <a:pt x="323" y="165"/>
                    <a:pt x="323" y="165"/>
                  </a:cubicBezTo>
                  <a:cubicBezTo>
                    <a:pt x="323" y="165"/>
                    <a:pt x="324" y="165"/>
                    <a:pt x="324" y="165"/>
                  </a:cubicBezTo>
                  <a:cubicBezTo>
                    <a:pt x="323" y="166"/>
                    <a:pt x="323" y="166"/>
                    <a:pt x="323" y="166"/>
                  </a:cubicBezTo>
                  <a:cubicBezTo>
                    <a:pt x="322" y="166"/>
                    <a:pt x="321" y="167"/>
                    <a:pt x="320" y="167"/>
                  </a:cubicBezTo>
                  <a:cubicBezTo>
                    <a:pt x="320" y="168"/>
                    <a:pt x="320" y="168"/>
                    <a:pt x="320" y="168"/>
                  </a:cubicBezTo>
                  <a:cubicBezTo>
                    <a:pt x="321" y="168"/>
                    <a:pt x="321" y="168"/>
                    <a:pt x="322" y="168"/>
                  </a:cubicBezTo>
                  <a:cubicBezTo>
                    <a:pt x="322" y="168"/>
                    <a:pt x="323" y="169"/>
                    <a:pt x="323" y="169"/>
                  </a:cubicBezTo>
                  <a:cubicBezTo>
                    <a:pt x="324" y="169"/>
                    <a:pt x="324" y="168"/>
                    <a:pt x="325" y="168"/>
                  </a:cubicBezTo>
                  <a:cubicBezTo>
                    <a:pt x="325" y="168"/>
                    <a:pt x="326" y="169"/>
                    <a:pt x="326" y="169"/>
                  </a:cubicBezTo>
                  <a:cubicBezTo>
                    <a:pt x="327" y="169"/>
                    <a:pt x="328" y="169"/>
                    <a:pt x="329" y="169"/>
                  </a:cubicBezTo>
                  <a:cubicBezTo>
                    <a:pt x="329" y="169"/>
                    <a:pt x="329" y="167"/>
                    <a:pt x="330" y="167"/>
                  </a:cubicBezTo>
                  <a:cubicBezTo>
                    <a:pt x="330" y="167"/>
                    <a:pt x="330" y="168"/>
                    <a:pt x="331" y="168"/>
                  </a:cubicBezTo>
                  <a:cubicBezTo>
                    <a:pt x="331" y="168"/>
                    <a:pt x="331" y="168"/>
                    <a:pt x="332" y="168"/>
                  </a:cubicBezTo>
                  <a:cubicBezTo>
                    <a:pt x="333" y="168"/>
                    <a:pt x="334" y="169"/>
                    <a:pt x="336" y="169"/>
                  </a:cubicBezTo>
                  <a:cubicBezTo>
                    <a:pt x="336" y="169"/>
                    <a:pt x="336" y="168"/>
                    <a:pt x="336" y="168"/>
                  </a:cubicBezTo>
                  <a:cubicBezTo>
                    <a:pt x="336" y="168"/>
                    <a:pt x="338" y="169"/>
                    <a:pt x="338" y="169"/>
                  </a:cubicBezTo>
                  <a:cubicBezTo>
                    <a:pt x="339" y="169"/>
                    <a:pt x="340" y="168"/>
                    <a:pt x="341" y="169"/>
                  </a:cubicBezTo>
                  <a:cubicBezTo>
                    <a:pt x="342" y="169"/>
                    <a:pt x="343" y="170"/>
                    <a:pt x="344" y="170"/>
                  </a:cubicBezTo>
                  <a:cubicBezTo>
                    <a:pt x="344" y="170"/>
                    <a:pt x="344" y="169"/>
                    <a:pt x="345" y="170"/>
                  </a:cubicBezTo>
                  <a:cubicBezTo>
                    <a:pt x="345" y="170"/>
                    <a:pt x="346" y="170"/>
                    <a:pt x="347" y="171"/>
                  </a:cubicBezTo>
                  <a:cubicBezTo>
                    <a:pt x="348" y="170"/>
                    <a:pt x="348" y="169"/>
                    <a:pt x="348" y="168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9" y="168"/>
                    <a:pt x="348" y="167"/>
                    <a:pt x="348" y="167"/>
                  </a:cubicBezTo>
                  <a:cubicBezTo>
                    <a:pt x="347" y="167"/>
                    <a:pt x="345" y="167"/>
                    <a:pt x="344" y="167"/>
                  </a:cubicBezTo>
                  <a:cubicBezTo>
                    <a:pt x="343" y="166"/>
                    <a:pt x="344" y="166"/>
                    <a:pt x="344" y="165"/>
                  </a:cubicBezTo>
                  <a:cubicBezTo>
                    <a:pt x="343" y="165"/>
                    <a:pt x="343" y="165"/>
                    <a:pt x="343" y="165"/>
                  </a:cubicBezTo>
                  <a:cubicBezTo>
                    <a:pt x="343" y="165"/>
                    <a:pt x="342" y="164"/>
                    <a:pt x="342" y="164"/>
                  </a:cubicBezTo>
                  <a:cubicBezTo>
                    <a:pt x="341" y="163"/>
                    <a:pt x="339" y="164"/>
                    <a:pt x="339" y="164"/>
                  </a:cubicBezTo>
                  <a:cubicBezTo>
                    <a:pt x="339" y="164"/>
                    <a:pt x="339" y="163"/>
                    <a:pt x="339" y="163"/>
                  </a:cubicBezTo>
                  <a:cubicBezTo>
                    <a:pt x="338" y="163"/>
                    <a:pt x="338" y="163"/>
                    <a:pt x="338" y="163"/>
                  </a:cubicBezTo>
                  <a:cubicBezTo>
                    <a:pt x="336" y="162"/>
                    <a:pt x="334" y="160"/>
                    <a:pt x="332" y="159"/>
                  </a:cubicBezTo>
                  <a:cubicBezTo>
                    <a:pt x="332" y="159"/>
                    <a:pt x="332" y="158"/>
                    <a:pt x="332" y="158"/>
                  </a:cubicBezTo>
                  <a:cubicBezTo>
                    <a:pt x="332" y="158"/>
                    <a:pt x="333" y="157"/>
                    <a:pt x="333" y="157"/>
                  </a:cubicBezTo>
                  <a:cubicBezTo>
                    <a:pt x="335" y="157"/>
                    <a:pt x="338" y="159"/>
                    <a:pt x="339" y="159"/>
                  </a:cubicBezTo>
                  <a:cubicBezTo>
                    <a:pt x="339" y="159"/>
                    <a:pt x="339" y="158"/>
                    <a:pt x="339" y="158"/>
                  </a:cubicBezTo>
                  <a:cubicBezTo>
                    <a:pt x="340" y="158"/>
                    <a:pt x="340" y="158"/>
                    <a:pt x="340" y="158"/>
                  </a:cubicBezTo>
                  <a:cubicBezTo>
                    <a:pt x="340" y="158"/>
                    <a:pt x="341" y="160"/>
                    <a:pt x="342" y="160"/>
                  </a:cubicBezTo>
                  <a:cubicBezTo>
                    <a:pt x="343" y="160"/>
                    <a:pt x="343" y="159"/>
                    <a:pt x="343" y="159"/>
                  </a:cubicBezTo>
                  <a:cubicBezTo>
                    <a:pt x="344" y="159"/>
                    <a:pt x="345" y="159"/>
                    <a:pt x="347" y="159"/>
                  </a:cubicBezTo>
                  <a:cubicBezTo>
                    <a:pt x="347" y="159"/>
                    <a:pt x="347" y="160"/>
                    <a:pt x="347" y="160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0"/>
                    <a:pt x="350" y="161"/>
                    <a:pt x="350" y="162"/>
                  </a:cubicBezTo>
                  <a:cubicBezTo>
                    <a:pt x="351" y="162"/>
                    <a:pt x="352" y="162"/>
                    <a:pt x="352" y="162"/>
                  </a:cubicBezTo>
                  <a:cubicBezTo>
                    <a:pt x="352" y="161"/>
                    <a:pt x="352" y="161"/>
                    <a:pt x="352" y="161"/>
                  </a:cubicBezTo>
                  <a:cubicBezTo>
                    <a:pt x="352" y="161"/>
                    <a:pt x="351" y="161"/>
                    <a:pt x="351" y="162"/>
                  </a:cubicBezTo>
                  <a:cubicBezTo>
                    <a:pt x="350" y="161"/>
                    <a:pt x="350" y="160"/>
                    <a:pt x="350" y="159"/>
                  </a:cubicBezTo>
                  <a:cubicBezTo>
                    <a:pt x="349" y="159"/>
                    <a:pt x="349" y="159"/>
                    <a:pt x="348" y="159"/>
                  </a:cubicBezTo>
                  <a:cubicBezTo>
                    <a:pt x="348" y="159"/>
                    <a:pt x="348" y="158"/>
                    <a:pt x="348" y="158"/>
                  </a:cubicBezTo>
                  <a:cubicBezTo>
                    <a:pt x="351" y="158"/>
                    <a:pt x="351" y="159"/>
                    <a:pt x="350" y="156"/>
                  </a:cubicBezTo>
                  <a:cubicBezTo>
                    <a:pt x="350" y="156"/>
                    <a:pt x="349" y="155"/>
                    <a:pt x="350" y="155"/>
                  </a:cubicBezTo>
                  <a:cubicBezTo>
                    <a:pt x="350" y="155"/>
                    <a:pt x="351" y="156"/>
                    <a:pt x="351" y="156"/>
                  </a:cubicBezTo>
                  <a:cubicBezTo>
                    <a:pt x="352" y="156"/>
                    <a:pt x="352" y="155"/>
                    <a:pt x="352" y="155"/>
                  </a:cubicBezTo>
                  <a:cubicBezTo>
                    <a:pt x="351" y="154"/>
                    <a:pt x="351" y="153"/>
                    <a:pt x="350" y="152"/>
                  </a:cubicBezTo>
                  <a:cubicBezTo>
                    <a:pt x="349" y="152"/>
                    <a:pt x="350" y="151"/>
                    <a:pt x="349" y="151"/>
                  </a:cubicBezTo>
                  <a:cubicBezTo>
                    <a:pt x="349" y="151"/>
                    <a:pt x="348" y="152"/>
                    <a:pt x="349" y="152"/>
                  </a:cubicBezTo>
                  <a:cubicBezTo>
                    <a:pt x="349" y="152"/>
                    <a:pt x="349" y="153"/>
                    <a:pt x="350" y="153"/>
                  </a:cubicBezTo>
                  <a:cubicBezTo>
                    <a:pt x="350" y="153"/>
                    <a:pt x="350" y="153"/>
                    <a:pt x="349" y="153"/>
                  </a:cubicBezTo>
                  <a:cubicBezTo>
                    <a:pt x="348" y="153"/>
                    <a:pt x="349" y="152"/>
                    <a:pt x="348" y="152"/>
                  </a:cubicBezTo>
                  <a:cubicBezTo>
                    <a:pt x="348" y="152"/>
                    <a:pt x="347" y="152"/>
                    <a:pt x="347" y="152"/>
                  </a:cubicBezTo>
                  <a:cubicBezTo>
                    <a:pt x="347" y="152"/>
                    <a:pt x="347" y="151"/>
                    <a:pt x="347" y="151"/>
                  </a:cubicBezTo>
                  <a:cubicBezTo>
                    <a:pt x="347" y="151"/>
                    <a:pt x="346" y="150"/>
                    <a:pt x="345" y="150"/>
                  </a:cubicBezTo>
                  <a:cubicBezTo>
                    <a:pt x="345" y="150"/>
                    <a:pt x="344" y="150"/>
                    <a:pt x="344" y="150"/>
                  </a:cubicBezTo>
                  <a:cubicBezTo>
                    <a:pt x="343" y="150"/>
                    <a:pt x="344" y="149"/>
                    <a:pt x="343" y="149"/>
                  </a:cubicBezTo>
                  <a:cubicBezTo>
                    <a:pt x="343" y="148"/>
                    <a:pt x="342" y="148"/>
                    <a:pt x="342" y="148"/>
                  </a:cubicBezTo>
                  <a:cubicBezTo>
                    <a:pt x="341" y="147"/>
                    <a:pt x="341" y="146"/>
                    <a:pt x="341" y="145"/>
                  </a:cubicBezTo>
                  <a:cubicBezTo>
                    <a:pt x="338" y="145"/>
                    <a:pt x="338" y="144"/>
                    <a:pt x="337" y="142"/>
                  </a:cubicBezTo>
                  <a:cubicBezTo>
                    <a:pt x="338" y="142"/>
                    <a:pt x="338" y="141"/>
                    <a:pt x="338" y="142"/>
                  </a:cubicBezTo>
                  <a:cubicBezTo>
                    <a:pt x="339" y="143"/>
                    <a:pt x="339" y="143"/>
                    <a:pt x="339" y="143"/>
                  </a:cubicBezTo>
                  <a:cubicBezTo>
                    <a:pt x="339" y="142"/>
                    <a:pt x="340" y="143"/>
                    <a:pt x="341" y="143"/>
                  </a:cubicBezTo>
                  <a:cubicBezTo>
                    <a:pt x="341" y="143"/>
                    <a:pt x="340" y="142"/>
                    <a:pt x="341" y="142"/>
                  </a:cubicBezTo>
                  <a:cubicBezTo>
                    <a:pt x="341" y="142"/>
                    <a:pt x="340" y="141"/>
                    <a:pt x="340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39" y="140"/>
                    <a:pt x="339" y="139"/>
                    <a:pt x="338" y="138"/>
                  </a:cubicBezTo>
                  <a:cubicBezTo>
                    <a:pt x="339" y="138"/>
                    <a:pt x="339" y="138"/>
                    <a:pt x="339" y="138"/>
                  </a:cubicBezTo>
                  <a:cubicBezTo>
                    <a:pt x="340" y="139"/>
                    <a:pt x="340" y="139"/>
                    <a:pt x="340" y="1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41" y="139"/>
                    <a:pt x="341" y="139"/>
                    <a:pt x="341" y="139"/>
                  </a:cubicBezTo>
                  <a:cubicBezTo>
                    <a:pt x="341" y="139"/>
                    <a:pt x="341" y="138"/>
                    <a:pt x="341" y="138"/>
                  </a:cubicBezTo>
                  <a:cubicBezTo>
                    <a:pt x="341" y="137"/>
                    <a:pt x="340" y="137"/>
                    <a:pt x="341" y="137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42" y="138"/>
                    <a:pt x="342" y="137"/>
                    <a:pt x="343" y="137"/>
                  </a:cubicBezTo>
                  <a:cubicBezTo>
                    <a:pt x="343" y="137"/>
                    <a:pt x="342" y="138"/>
                    <a:pt x="343" y="139"/>
                  </a:cubicBezTo>
                  <a:cubicBezTo>
                    <a:pt x="343" y="139"/>
                    <a:pt x="343" y="139"/>
                    <a:pt x="344" y="139"/>
                  </a:cubicBezTo>
                  <a:cubicBezTo>
                    <a:pt x="344" y="140"/>
                    <a:pt x="344" y="141"/>
                    <a:pt x="344" y="141"/>
                  </a:cubicBezTo>
                  <a:cubicBezTo>
                    <a:pt x="345" y="142"/>
                    <a:pt x="345" y="141"/>
                    <a:pt x="346" y="142"/>
                  </a:cubicBezTo>
                  <a:cubicBezTo>
                    <a:pt x="346" y="142"/>
                    <a:pt x="347" y="143"/>
                    <a:pt x="347" y="143"/>
                  </a:cubicBezTo>
                  <a:cubicBezTo>
                    <a:pt x="349" y="143"/>
                    <a:pt x="350" y="142"/>
                    <a:pt x="351" y="142"/>
                  </a:cubicBezTo>
                  <a:cubicBezTo>
                    <a:pt x="351" y="142"/>
                    <a:pt x="351" y="143"/>
                    <a:pt x="350" y="143"/>
                  </a:cubicBezTo>
                  <a:cubicBezTo>
                    <a:pt x="350" y="143"/>
                    <a:pt x="350" y="143"/>
                    <a:pt x="349" y="143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50" y="144"/>
                    <a:pt x="351" y="144"/>
                    <a:pt x="351" y="144"/>
                  </a:cubicBezTo>
                  <a:cubicBezTo>
                    <a:pt x="351" y="145"/>
                    <a:pt x="351" y="145"/>
                    <a:pt x="351" y="145"/>
                  </a:cubicBezTo>
                  <a:cubicBezTo>
                    <a:pt x="351" y="145"/>
                    <a:pt x="352" y="145"/>
                    <a:pt x="352" y="145"/>
                  </a:cubicBezTo>
                  <a:cubicBezTo>
                    <a:pt x="352" y="145"/>
                    <a:pt x="353" y="144"/>
                    <a:pt x="353" y="144"/>
                  </a:cubicBezTo>
                  <a:cubicBezTo>
                    <a:pt x="353" y="145"/>
                    <a:pt x="353" y="146"/>
                    <a:pt x="352" y="146"/>
                  </a:cubicBezTo>
                  <a:cubicBezTo>
                    <a:pt x="352" y="146"/>
                    <a:pt x="352" y="146"/>
                    <a:pt x="352" y="147"/>
                  </a:cubicBezTo>
                  <a:cubicBezTo>
                    <a:pt x="353" y="146"/>
                    <a:pt x="358" y="145"/>
                    <a:pt x="355" y="147"/>
                  </a:cubicBezTo>
                  <a:cubicBezTo>
                    <a:pt x="353" y="148"/>
                    <a:pt x="354" y="148"/>
                    <a:pt x="355" y="148"/>
                  </a:cubicBezTo>
                  <a:cubicBezTo>
                    <a:pt x="355" y="148"/>
                    <a:pt x="355" y="148"/>
                    <a:pt x="356" y="147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58" y="150"/>
                    <a:pt x="358" y="149"/>
                    <a:pt x="358" y="149"/>
                  </a:cubicBezTo>
                  <a:cubicBezTo>
                    <a:pt x="358" y="150"/>
                    <a:pt x="358" y="150"/>
                    <a:pt x="358" y="150"/>
                  </a:cubicBezTo>
                  <a:cubicBezTo>
                    <a:pt x="361" y="150"/>
                    <a:pt x="359" y="150"/>
                    <a:pt x="360" y="149"/>
                  </a:cubicBezTo>
                  <a:cubicBezTo>
                    <a:pt x="362" y="148"/>
                    <a:pt x="360" y="148"/>
                    <a:pt x="360" y="147"/>
                  </a:cubicBezTo>
                  <a:cubicBezTo>
                    <a:pt x="360" y="146"/>
                    <a:pt x="360" y="146"/>
                    <a:pt x="360" y="146"/>
                  </a:cubicBezTo>
                  <a:cubicBezTo>
                    <a:pt x="360" y="145"/>
                    <a:pt x="359" y="145"/>
                    <a:pt x="359" y="145"/>
                  </a:cubicBezTo>
                  <a:cubicBezTo>
                    <a:pt x="359" y="145"/>
                    <a:pt x="360" y="143"/>
                    <a:pt x="360" y="144"/>
                  </a:cubicBezTo>
                  <a:cubicBezTo>
                    <a:pt x="360" y="144"/>
                    <a:pt x="360" y="144"/>
                    <a:pt x="360" y="145"/>
                  </a:cubicBezTo>
                  <a:cubicBezTo>
                    <a:pt x="360" y="145"/>
                    <a:pt x="363" y="144"/>
                    <a:pt x="362" y="144"/>
                  </a:cubicBezTo>
                  <a:cubicBezTo>
                    <a:pt x="362" y="144"/>
                    <a:pt x="363" y="144"/>
                    <a:pt x="363" y="145"/>
                  </a:cubicBezTo>
                  <a:cubicBezTo>
                    <a:pt x="363" y="144"/>
                    <a:pt x="364" y="144"/>
                    <a:pt x="363" y="144"/>
                  </a:cubicBezTo>
                  <a:cubicBezTo>
                    <a:pt x="363" y="143"/>
                    <a:pt x="363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1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1"/>
                  </a:cubicBezTo>
                  <a:cubicBezTo>
                    <a:pt x="363" y="141"/>
                    <a:pt x="363" y="140"/>
                    <a:pt x="363" y="140"/>
                  </a:cubicBezTo>
                  <a:cubicBezTo>
                    <a:pt x="363" y="140"/>
                    <a:pt x="364" y="140"/>
                    <a:pt x="365" y="140"/>
                  </a:cubicBezTo>
                  <a:cubicBezTo>
                    <a:pt x="365" y="140"/>
                    <a:pt x="366" y="138"/>
                    <a:pt x="364" y="139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365" y="138"/>
                    <a:pt x="366" y="138"/>
                    <a:pt x="366" y="138"/>
                  </a:cubicBezTo>
                  <a:cubicBezTo>
                    <a:pt x="367" y="139"/>
                    <a:pt x="367" y="139"/>
                    <a:pt x="367" y="139"/>
                  </a:cubicBezTo>
                  <a:cubicBezTo>
                    <a:pt x="367" y="139"/>
                    <a:pt x="368" y="139"/>
                    <a:pt x="368" y="139"/>
                  </a:cubicBezTo>
                  <a:cubicBezTo>
                    <a:pt x="368" y="139"/>
                    <a:pt x="369" y="139"/>
                    <a:pt x="369" y="139"/>
                  </a:cubicBezTo>
                  <a:cubicBezTo>
                    <a:pt x="367" y="138"/>
                    <a:pt x="369" y="138"/>
                    <a:pt x="368" y="137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68" y="136"/>
                    <a:pt x="368" y="136"/>
                    <a:pt x="369" y="136"/>
                  </a:cubicBezTo>
                  <a:cubicBezTo>
                    <a:pt x="368" y="137"/>
                    <a:pt x="370" y="137"/>
                    <a:pt x="370" y="137"/>
                  </a:cubicBezTo>
                  <a:cubicBezTo>
                    <a:pt x="370" y="136"/>
                    <a:pt x="369" y="136"/>
                    <a:pt x="370" y="136"/>
                  </a:cubicBezTo>
                  <a:cubicBezTo>
                    <a:pt x="370" y="135"/>
                    <a:pt x="370" y="135"/>
                    <a:pt x="370" y="135"/>
                  </a:cubicBezTo>
                  <a:cubicBezTo>
                    <a:pt x="369" y="135"/>
                    <a:pt x="369" y="135"/>
                    <a:pt x="369" y="135"/>
                  </a:cubicBezTo>
                  <a:cubicBezTo>
                    <a:pt x="369" y="134"/>
                    <a:pt x="369" y="133"/>
                    <a:pt x="368" y="133"/>
                  </a:cubicBezTo>
                  <a:cubicBezTo>
                    <a:pt x="368" y="132"/>
                    <a:pt x="367" y="132"/>
                    <a:pt x="366" y="132"/>
                  </a:cubicBezTo>
                  <a:cubicBezTo>
                    <a:pt x="366" y="132"/>
                    <a:pt x="366" y="131"/>
                    <a:pt x="366" y="131"/>
                  </a:cubicBezTo>
                  <a:cubicBezTo>
                    <a:pt x="365" y="131"/>
                    <a:pt x="366" y="133"/>
                    <a:pt x="366" y="134"/>
                  </a:cubicBezTo>
                  <a:cubicBezTo>
                    <a:pt x="365" y="134"/>
                    <a:pt x="365" y="133"/>
                    <a:pt x="365" y="133"/>
                  </a:cubicBezTo>
                  <a:cubicBezTo>
                    <a:pt x="365" y="133"/>
                    <a:pt x="364" y="134"/>
                    <a:pt x="363" y="134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4" y="133"/>
                    <a:pt x="362" y="134"/>
                    <a:pt x="362" y="134"/>
                  </a:cubicBezTo>
                  <a:cubicBezTo>
                    <a:pt x="362" y="134"/>
                    <a:pt x="362" y="135"/>
                    <a:pt x="362" y="135"/>
                  </a:cubicBezTo>
                  <a:cubicBezTo>
                    <a:pt x="362" y="135"/>
                    <a:pt x="361" y="135"/>
                    <a:pt x="361" y="135"/>
                  </a:cubicBezTo>
                  <a:cubicBezTo>
                    <a:pt x="361" y="135"/>
                    <a:pt x="361" y="134"/>
                    <a:pt x="361" y="133"/>
                  </a:cubicBezTo>
                  <a:cubicBezTo>
                    <a:pt x="361" y="133"/>
                    <a:pt x="362" y="132"/>
                    <a:pt x="362" y="132"/>
                  </a:cubicBezTo>
                  <a:cubicBezTo>
                    <a:pt x="362" y="132"/>
                    <a:pt x="362" y="131"/>
                    <a:pt x="362" y="132"/>
                  </a:cubicBezTo>
                  <a:cubicBezTo>
                    <a:pt x="362" y="132"/>
                    <a:pt x="362" y="132"/>
                    <a:pt x="362" y="132"/>
                  </a:cubicBezTo>
                  <a:cubicBezTo>
                    <a:pt x="361" y="132"/>
                    <a:pt x="361" y="132"/>
                    <a:pt x="360" y="131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3"/>
                    <a:pt x="360" y="133"/>
                    <a:pt x="360" y="134"/>
                  </a:cubicBezTo>
                  <a:cubicBezTo>
                    <a:pt x="357" y="132"/>
                    <a:pt x="359" y="133"/>
                    <a:pt x="356" y="133"/>
                  </a:cubicBezTo>
                  <a:cubicBezTo>
                    <a:pt x="356" y="132"/>
                    <a:pt x="356" y="132"/>
                    <a:pt x="356" y="132"/>
                  </a:cubicBezTo>
                  <a:cubicBezTo>
                    <a:pt x="355" y="132"/>
                    <a:pt x="355" y="133"/>
                    <a:pt x="355" y="133"/>
                  </a:cubicBezTo>
                  <a:cubicBezTo>
                    <a:pt x="354" y="132"/>
                    <a:pt x="354" y="132"/>
                    <a:pt x="354" y="132"/>
                  </a:cubicBezTo>
                  <a:cubicBezTo>
                    <a:pt x="355" y="132"/>
                    <a:pt x="356" y="132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5" y="131"/>
                    <a:pt x="356" y="130"/>
                    <a:pt x="356" y="130"/>
                  </a:cubicBezTo>
                  <a:cubicBezTo>
                    <a:pt x="354" y="129"/>
                    <a:pt x="354" y="129"/>
                    <a:pt x="353" y="128"/>
                  </a:cubicBezTo>
                  <a:cubicBezTo>
                    <a:pt x="353" y="129"/>
                    <a:pt x="353" y="129"/>
                    <a:pt x="353" y="130"/>
                  </a:cubicBezTo>
                  <a:cubicBezTo>
                    <a:pt x="353" y="130"/>
                    <a:pt x="351" y="130"/>
                    <a:pt x="351" y="130"/>
                  </a:cubicBezTo>
                  <a:cubicBezTo>
                    <a:pt x="351" y="130"/>
                    <a:pt x="352" y="127"/>
                    <a:pt x="352" y="127"/>
                  </a:cubicBezTo>
                  <a:cubicBezTo>
                    <a:pt x="352" y="127"/>
                    <a:pt x="352" y="126"/>
                    <a:pt x="351" y="126"/>
                  </a:cubicBezTo>
                  <a:cubicBezTo>
                    <a:pt x="351" y="126"/>
                    <a:pt x="350" y="128"/>
                    <a:pt x="350" y="128"/>
                  </a:cubicBezTo>
                  <a:cubicBezTo>
                    <a:pt x="350" y="128"/>
                    <a:pt x="350" y="128"/>
                    <a:pt x="350" y="129"/>
                  </a:cubicBezTo>
                  <a:cubicBezTo>
                    <a:pt x="350" y="129"/>
                    <a:pt x="349" y="129"/>
                    <a:pt x="349" y="129"/>
                  </a:cubicBezTo>
                  <a:cubicBezTo>
                    <a:pt x="349" y="129"/>
                    <a:pt x="349" y="128"/>
                    <a:pt x="349" y="128"/>
                  </a:cubicBezTo>
                  <a:cubicBezTo>
                    <a:pt x="349" y="128"/>
                    <a:pt x="348" y="127"/>
                    <a:pt x="348" y="127"/>
                  </a:cubicBezTo>
                  <a:cubicBezTo>
                    <a:pt x="348" y="128"/>
                    <a:pt x="348" y="128"/>
                    <a:pt x="348" y="128"/>
                  </a:cubicBezTo>
                  <a:cubicBezTo>
                    <a:pt x="348" y="128"/>
                    <a:pt x="347" y="129"/>
                    <a:pt x="347" y="129"/>
                  </a:cubicBezTo>
                  <a:cubicBezTo>
                    <a:pt x="347" y="129"/>
                    <a:pt x="347" y="129"/>
                    <a:pt x="347" y="128"/>
                  </a:cubicBezTo>
                  <a:cubicBezTo>
                    <a:pt x="346" y="128"/>
                    <a:pt x="346" y="128"/>
                    <a:pt x="346" y="128"/>
                  </a:cubicBezTo>
                  <a:cubicBezTo>
                    <a:pt x="346" y="129"/>
                    <a:pt x="346" y="129"/>
                    <a:pt x="345" y="130"/>
                  </a:cubicBezTo>
                  <a:cubicBezTo>
                    <a:pt x="345" y="130"/>
                    <a:pt x="345" y="130"/>
                    <a:pt x="344" y="130"/>
                  </a:cubicBezTo>
                  <a:cubicBezTo>
                    <a:pt x="345" y="129"/>
                    <a:pt x="345" y="128"/>
                    <a:pt x="345" y="127"/>
                  </a:cubicBezTo>
                  <a:cubicBezTo>
                    <a:pt x="346" y="127"/>
                    <a:pt x="345" y="127"/>
                    <a:pt x="344" y="127"/>
                  </a:cubicBezTo>
                  <a:cubicBezTo>
                    <a:pt x="344" y="127"/>
                    <a:pt x="345" y="127"/>
                    <a:pt x="344" y="128"/>
                  </a:cubicBezTo>
                  <a:cubicBezTo>
                    <a:pt x="344" y="128"/>
                    <a:pt x="344" y="127"/>
                    <a:pt x="344" y="127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6"/>
                    <a:pt x="343" y="126"/>
                  </a:cubicBezTo>
                  <a:cubicBezTo>
                    <a:pt x="342" y="126"/>
                    <a:pt x="341" y="126"/>
                    <a:pt x="341" y="126"/>
                  </a:cubicBezTo>
                  <a:cubicBezTo>
                    <a:pt x="343" y="124"/>
                    <a:pt x="342" y="125"/>
                    <a:pt x="341" y="124"/>
                  </a:cubicBezTo>
                  <a:cubicBezTo>
                    <a:pt x="340" y="124"/>
                    <a:pt x="340" y="125"/>
                    <a:pt x="340" y="125"/>
                  </a:cubicBezTo>
                  <a:cubicBezTo>
                    <a:pt x="340" y="124"/>
                    <a:pt x="340" y="124"/>
                    <a:pt x="340" y="123"/>
                  </a:cubicBezTo>
                  <a:cubicBezTo>
                    <a:pt x="339" y="123"/>
                    <a:pt x="337" y="123"/>
                    <a:pt x="336" y="123"/>
                  </a:cubicBezTo>
                  <a:cubicBezTo>
                    <a:pt x="335" y="123"/>
                    <a:pt x="336" y="122"/>
                    <a:pt x="336" y="122"/>
                  </a:cubicBezTo>
                  <a:cubicBezTo>
                    <a:pt x="335" y="121"/>
                    <a:pt x="335" y="122"/>
                    <a:pt x="334" y="122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5" y="121"/>
                    <a:pt x="337" y="121"/>
                    <a:pt x="338" y="121"/>
                  </a:cubicBezTo>
                  <a:cubicBezTo>
                    <a:pt x="338" y="120"/>
                    <a:pt x="338" y="120"/>
                    <a:pt x="338" y="120"/>
                  </a:cubicBezTo>
                  <a:cubicBezTo>
                    <a:pt x="338" y="119"/>
                    <a:pt x="339" y="119"/>
                    <a:pt x="339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18"/>
                    <a:pt x="337" y="118"/>
                    <a:pt x="337" y="117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6" y="116"/>
                    <a:pt x="336" y="116"/>
                    <a:pt x="337" y="116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39" y="117"/>
                    <a:pt x="340" y="117"/>
                    <a:pt x="341" y="117"/>
                  </a:cubicBezTo>
                  <a:cubicBezTo>
                    <a:pt x="344" y="116"/>
                    <a:pt x="339" y="114"/>
                    <a:pt x="338" y="114"/>
                  </a:cubicBezTo>
                  <a:cubicBezTo>
                    <a:pt x="337" y="114"/>
                    <a:pt x="336" y="115"/>
                    <a:pt x="336" y="115"/>
                  </a:cubicBezTo>
                  <a:cubicBezTo>
                    <a:pt x="336" y="114"/>
                    <a:pt x="336" y="114"/>
                    <a:pt x="336" y="114"/>
                  </a:cubicBezTo>
                  <a:cubicBezTo>
                    <a:pt x="336" y="114"/>
                    <a:pt x="334" y="113"/>
                    <a:pt x="334" y="113"/>
                  </a:cubicBezTo>
                  <a:cubicBezTo>
                    <a:pt x="335" y="113"/>
                    <a:pt x="336" y="113"/>
                    <a:pt x="337" y="113"/>
                  </a:cubicBezTo>
                  <a:cubicBezTo>
                    <a:pt x="337" y="113"/>
                    <a:pt x="337" y="112"/>
                    <a:pt x="338" y="112"/>
                  </a:cubicBezTo>
                  <a:cubicBezTo>
                    <a:pt x="338" y="111"/>
                    <a:pt x="339" y="112"/>
                    <a:pt x="339" y="112"/>
                  </a:cubicBezTo>
                  <a:cubicBezTo>
                    <a:pt x="340" y="111"/>
                    <a:pt x="340" y="110"/>
                    <a:pt x="340" y="109"/>
                  </a:cubicBezTo>
                  <a:cubicBezTo>
                    <a:pt x="340" y="109"/>
                    <a:pt x="339" y="108"/>
                    <a:pt x="338" y="108"/>
                  </a:cubicBezTo>
                  <a:cubicBezTo>
                    <a:pt x="338" y="108"/>
                    <a:pt x="338" y="107"/>
                    <a:pt x="338" y="107"/>
                  </a:cubicBezTo>
                  <a:cubicBezTo>
                    <a:pt x="338" y="107"/>
                    <a:pt x="336" y="107"/>
                    <a:pt x="337" y="107"/>
                  </a:cubicBezTo>
                  <a:cubicBezTo>
                    <a:pt x="337" y="108"/>
                    <a:pt x="335" y="110"/>
                    <a:pt x="335" y="110"/>
                  </a:cubicBezTo>
                  <a:cubicBezTo>
                    <a:pt x="333" y="110"/>
                    <a:pt x="335" y="109"/>
                    <a:pt x="334" y="108"/>
                  </a:cubicBezTo>
                  <a:cubicBezTo>
                    <a:pt x="333" y="108"/>
                    <a:pt x="332" y="108"/>
                    <a:pt x="332" y="108"/>
                  </a:cubicBezTo>
                  <a:cubicBezTo>
                    <a:pt x="332" y="108"/>
                    <a:pt x="332" y="108"/>
                    <a:pt x="332" y="108"/>
                  </a:cubicBezTo>
                  <a:cubicBezTo>
                    <a:pt x="333" y="108"/>
                    <a:pt x="333" y="108"/>
                    <a:pt x="333" y="107"/>
                  </a:cubicBezTo>
                  <a:cubicBezTo>
                    <a:pt x="334" y="107"/>
                    <a:pt x="334" y="107"/>
                    <a:pt x="334" y="107"/>
                  </a:cubicBezTo>
                  <a:cubicBezTo>
                    <a:pt x="334" y="106"/>
                    <a:pt x="335" y="107"/>
                    <a:pt x="336" y="107"/>
                  </a:cubicBezTo>
                  <a:cubicBezTo>
                    <a:pt x="335" y="107"/>
                    <a:pt x="335" y="106"/>
                    <a:pt x="335" y="106"/>
                  </a:cubicBezTo>
                  <a:cubicBezTo>
                    <a:pt x="335" y="105"/>
                    <a:pt x="334" y="106"/>
                    <a:pt x="333" y="106"/>
                  </a:cubicBezTo>
                  <a:cubicBezTo>
                    <a:pt x="333" y="105"/>
                    <a:pt x="332" y="104"/>
                    <a:pt x="332" y="104"/>
                  </a:cubicBezTo>
                  <a:cubicBezTo>
                    <a:pt x="331" y="104"/>
                    <a:pt x="331" y="104"/>
                    <a:pt x="330" y="104"/>
                  </a:cubicBezTo>
                  <a:cubicBezTo>
                    <a:pt x="330" y="104"/>
                    <a:pt x="329" y="105"/>
                    <a:pt x="329" y="105"/>
                  </a:cubicBezTo>
                  <a:cubicBezTo>
                    <a:pt x="328" y="105"/>
                    <a:pt x="328" y="105"/>
                    <a:pt x="329" y="105"/>
                  </a:cubicBezTo>
                  <a:cubicBezTo>
                    <a:pt x="329" y="105"/>
                    <a:pt x="329" y="104"/>
                    <a:pt x="329" y="104"/>
                  </a:cubicBezTo>
                  <a:cubicBezTo>
                    <a:pt x="328" y="104"/>
                    <a:pt x="326" y="103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5"/>
                    <a:pt x="325" y="104"/>
                    <a:pt x="325" y="104"/>
                  </a:cubicBezTo>
                  <a:cubicBezTo>
                    <a:pt x="325" y="104"/>
                    <a:pt x="326" y="104"/>
                    <a:pt x="326" y="104"/>
                  </a:cubicBezTo>
                  <a:cubicBezTo>
                    <a:pt x="326" y="104"/>
                    <a:pt x="327" y="103"/>
                    <a:pt x="327" y="103"/>
                  </a:cubicBezTo>
                  <a:cubicBezTo>
                    <a:pt x="327" y="102"/>
                    <a:pt x="327" y="102"/>
                    <a:pt x="327" y="102"/>
                  </a:cubicBezTo>
                  <a:cubicBezTo>
                    <a:pt x="327" y="102"/>
                    <a:pt x="326" y="102"/>
                    <a:pt x="326" y="102"/>
                  </a:cubicBezTo>
                  <a:cubicBezTo>
                    <a:pt x="326" y="102"/>
                    <a:pt x="325" y="102"/>
                    <a:pt x="325" y="102"/>
                  </a:cubicBezTo>
                  <a:cubicBezTo>
                    <a:pt x="325" y="102"/>
                    <a:pt x="325" y="102"/>
                    <a:pt x="325" y="101"/>
                  </a:cubicBezTo>
                  <a:cubicBezTo>
                    <a:pt x="325" y="101"/>
                    <a:pt x="324" y="102"/>
                    <a:pt x="324" y="102"/>
                  </a:cubicBezTo>
                  <a:cubicBezTo>
                    <a:pt x="324" y="102"/>
                    <a:pt x="324" y="102"/>
                    <a:pt x="324" y="102"/>
                  </a:cubicBezTo>
                  <a:cubicBezTo>
                    <a:pt x="324" y="102"/>
                    <a:pt x="324" y="103"/>
                    <a:pt x="324" y="103"/>
                  </a:cubicBezTo>
                  <a:cubicBezTo>
                    <a:pt x="324" y="103"/>
                    <a:pt x="323" y="103"/>
                    <a:pt x="323" y="103"/>
                  </a:cubicBezTo>
                  <a:cubicBezTo>
                    <a:pt x="321" y="103"/>
                    <a:pt x="321" y="103"/>
                    <a:pt x="322" y="102"/>
                  </a:cubicBezTo>
                  <a:cubicBezTo>
                    <a:pt x="323" y="102"/>
                    <a:pt x="323" y="102"/>
                    <a:pt x="324" y="101"/>
                  </a:cubicBezTo>
                  <a:cubicBezTo>
                    <a:pt x="324" y="101"/>
                    <a:pt x="324" y="100"/>
                    <a:pt x="323" y="101"/>
                  </a:cubicBezTo>
                  <a:cubicBezTo>
                    <a:pt x="323" y="101"/>
                    <a:pt x="321" y="101"/>
                    <a:pt x="321" y="100"/>
                  </a:cubicBezTo>
                  <a:cubicBezTo>
                    <a:pt x="321" y="100"/>
                    <a:pt x="320" y="99"/>
                    <a:pt x="320" y="99"/>
                  </a:cubicBezTo>
                  <a:cubicBezTo>
                    <a:pt x="320" y="99"/>
                    <a:pt x="320" y="98"/>
                    <a:pt x="319" y="98"/>
                  </a:cubicBezTo>
                  <a:cubicBezTo>
                    <a:pt x="317" y="98"/>
                    <a:pt x="318" y="100"/>
                    <a:pt x="318" y="101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7" y="102"/>
                    <a:pt x="317" y="101"/>
                    <a:pt x="317" y="101"/>
                  </a:cubicBezTo>
                  <a:cubicBezTo>
                    <a:pt x="316" y="101"/>
                    <a:pt x="317" y="100"/>
                    <a:pt x="316" y="100"/>
                  </a:cubicBezTo>
                  <a:cubicBezTo>
                    <a:pt x="316" y="100"/>
                    <a:pt x="315" y="101"/>
                    <a:pt x="315" y="101"/>
                  </a:cubicBezTo>
                  <a:cubicBezTo>
                    <a:pt x="314" y="100"/>
                    <a:pt x="314" y="96"/>
                    <a:pt x="313" y="99"/>
                  </a:cubicBezTo>
                  <a:cubicBezTo>
                    <a:pt x="312" y="100"/>
                    <a:pt x="313" y="100"/>
                    <a:pt x="312" y="101"/>
                  </a:cubicBezTo>
                  <a:cubicBezTo>
                    <a:pt x="312" y="101"/>
                    <a:pt x="311" y="101"/>
                    <a:pt x="311" y="101"/>
                  </a:cubicBezTo>
                  <a:cubicBezTo>
                    <a:pt x="312" y="101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99"/>
                  </a:cubicBezTo>
                  <a:cubicBezTo>
                    <a:pt x="312" y="100"/>
                    <a:pt x="311" y="99"/>
                    <a:pt x="311" y="99"/>
                  </a:cubicBezTo>
                  <a:cubicBezTo>
                    <a:pt x="311" y="99"/>
                    <a:pt x="310" y="99"/>
                    <a:pt x="310" y="99"/>
                  </a:cubicBezTo>
                  <a:cubicBezTo>
                    <a:pt x="310" y="99"/>
                    <a:pt x="310" y="98"/>
                    <a:pt x="310" y="98"/>
                  </a:cubicBezTo>
                  <a:cubicBezTo>
                    <a:pt x="311" y="98"/>
                    <a:pt x="311" y="97"/>
                    <a:pt x="312" y="97"/>
                  </a:cubicBezTo>
                  <a:cubicBezTo>
                    <a:pt x="312" y="94"/>
                    <a:pt x="312" y="93"/>
                    <a:pt x="309" y="93"/>
                  </a:cubicBezTo>
                  <a:cubicBezTo>
                    <a:pt x="310" y="93"/>
                    <a:pt x="310" y="93"/>
                    <a:pt x="311" y="93"/>
                  </a:cubicBezTo>
                  <a:cubicBezTo>
                    <a:pt x="310" y="93"/>
                    <a:pt x="311" y="92"/>
                    <a:pt x="311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2"/>
                    <a:pt x="309" y="90"/>
                    <a:pt x="309" y="90"/>
                  </a:cubicBezTo>
                  <a:cubicBezTo>
                    <a:pt x="308" y="90"/>
                    <a:pt x="307" y="90"/>
                    <a:pt x="306" y="90"/>
                  </a:cubicBezTo>
                  <a:cubicBezTo>
                    <a:pt x="306" y="90"/>
                    <a:pt x="305" y="90"/>
                    <a:pt x="305" y="90"/>
                  </a:cubicBezTo>
                  <a:cubicBezTo>
                    <a:pt x="304" y="90"/>
                    <a:pt x="303" y="91"/>
                    <a:pt x="302" y="91"/>
                  </a:cubicBezTo>
                  <a:cubicBezTo>
                    <a:pt x="301" y="91"/>
                    <a:pt x="300" y="90"/>
                    <a:pt x="300" y="90"/>
                  </a:cubicBezTo>
                  <a:close/>
                  <a:moveTo>
                    <a:pt x="251" y="14"/>
                  </a:moveTo>
                  <a:cubicBezTo>
                    <a:pt x="250" y="14"/>
                    <a:pt x="248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5" y="11"/>
                    <a:pt x="244" y="11"/>
                    <a:pt x="243" y="11"/>
                  </a:cubicBezTo>
                  <a:cubicBezTo>
                    <a:pt x="242" y="12"/>
                    <a:pt x="240" y="14"/>
                    <a:pt x="239" y="15"/>
                  </a:cubicBezTo>
                  <a:cubicBezTo>
                    <a:pt x="238" y="14"/>
                    <a:pt x="235" y="13"/>
                    <a:pt x="233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1" y="14"/>
                    <a:pt x="230" y="14"/>
                    <a:pt x="230" y="14"/>
                  </a:cubicBezTo>
                  <a:cubicBezTo>
                    <a:pt x="229" y="14"/>
                    <a:pt x="229" y="16"/>
                    <a:pt x="229" y="16"/>
                  </a:cubicBezTo>
                  <a:cubicBezTo>
                    <a:pt x="231" y="15"/>
                    <a:pt x="233" y="15"/>
                    <a:pt x="235" y="15"/>
                  </a:cubicBezTo>
                  <a:cubicBezTo>
                    <a:pt x="235" y="15"/>
                    <a:pt x="233" y="16"/>
                    <a:pt x="232" y="16"/>
                  </a:cubicBezTo>
                  <a:cubicBezTo>
                    <a:pt x="232" y="16"/>
                    <a:pt x="232" y="17"/>
                    <a:pt x="232" y="17"/>
                  </a:cubicBezTo>
                  <a:cubicBezTo>
                    <a:pt x="234" y="17"/>
                    <a:pt x="236" y="16"/>
                    <a:pt x="238" y="16"/>
                  </a:cubicBezTo>
                  <a:cubicBezTo>
                    <a:pt x="239" y="16"/>
                    <a:pt x="241" y="17"/>
                    <a:pt x="242" y="17"/>
                  </a:cubicBezTo>
                  <a:cubicBezTo>
                    <a:pt x="239" y="17"/>
                    <a:pt x="236" y="18"/>
                    <a:pt x="233" y="19"/>
                  </a:cubicBezTo>
                  <a:cubicBezTo>
                    <a:pt x="233" y="19"/>
                    <a:pt x="233" y="20"/>
                    <a:pt x="233" y="20"/>
                  </a:cubicBezTo>
                  <a:cubicBezTo>
                    <a:pt x="233" y="20"/>
                    <a:pt x="234" y="21"/>
                    <a:pt x="234" y="20"/>
                  </a:cubicBezTo>
                  <a:cubicBezTo>
                    <a:pt x="234" y="20"/>
                    <a:pt x="234" y="20"/>
                    <a:pt x="235" y="19"/>
                  </a:cubicBezTo>
                  <a:cubicBezTo>
                    <a:pt x="238" y="18"/>
                    <a:pt x="242" y="18"/>
                    <a:pt x="246" y="17"/>
                  </a:cubicBezTo>
                  <a:cubicBezTo>
                    <a:pt x="246" y="18"/>
                    <a:pt x="246" y="18"/>
                    <a:pt x="246" y="18"/>
                  </a:cubicBezTo>
                  <a:cubicBezTo>
                    <a:pt x="245" y="18"/>
                    <a:pt x="244" y="18"/>
                    <a:pt x="244" y="19"/>
                  </a:cubicBezTo>
                  <a:cubicBezTo>
                    <a:pt x="243" y="19"/>
                    <a:pt x="242" y="18"/>
                    <a:pt x="241" y="19"/>
                  </a:cubicBezTo>
                  <a:cubicBezTo>
                    <a:pt x="240" y="19"/>
                    <a:pt x="239" y="20"/>
                    <a:pt x="238" y="20"/>
                  </a:cubicBezTo>
                  <a:cubicBezTo>
                    <a:pt x="238" y="20"/>
                    <a:pt x="237" y="20"/>
                    <a:pt x="236" y="20"/>
                  </a:cubicBezTo>
                  <a:cubicBezTo>
                    <a:pt x="236" y="20"/>
                    <a:pt x="235" y="21"/>
                    <a:pt x="234" y="21"/>
                  </a:cubicBezTo>
                  <a:cubicBezTo>
                    <a:pt x="235" y="22"/>
                    <a:pt x="235" y="23"/>
                    <a:pt x="236" y="23"/>
                  </a:cubicBezTo>
                  <a:cubicBezTo>
                    <a:pt x="237" y="23"/>
                    <a:pt x="238" y="22"/>
                    <a:pt x="238" y="22"/>
                  </a:cubicBezTo>
                  <a:cubicBezTo>
                    <a:pt x="240" y="21"/>
                    <a:pt x="243" y="22"/>
                    <a:pt x="244" y="22"/>
                  </a:cubicBezTo>
                  <a:cubicBezTo>
                    <a:pt x="246" y="22"/>
                    <a:pt x="246" y="22"/>
                    <a:pt x="246" y="22"/>
                  </a:cubicBezTo>
                  <a:cubicBezTo>
                    <a:pt x="246" y="22"/>
                    <a:pt x="246" y="22"/>
                    <a:pt x="247" y="22"/>
                  </a:cubicBezTo>
                  <a:cubicBezTo>
                    <a:pt x="248" y="22"/>
                    <a:pt x="247" y="21"/>
                    <a:pt x="248" y="21"/>
                  </a:cubicBezTo>
                  <a:cubicBezTo>
                    <a:pt x="249" y="21"/>
                    <a:pt x="249" y="22"/>
                    <a:pt x="249" y="22"/>
                  </a:cubicBezTo>
                  <a:cubicBezTo>
                    <a:pt x="250" y="22"/>
                    <a:pt x="250" y="23"/>
                    <a:pt x="251" y="23"/>
                  </a:cubicBezTo>
                  <a:cubicBezTo>
                    <a:pt x="252" y="23"/>
                    <a:pt x="254" y="21"/>
                    <a:pt x="254" y="21"/>
                  </a:cubicBezTo>
                  <a:cubicBezTo>
                    <a:pt x="254" y="21"/>
                    <a:pt x="254" y="23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9" y="23"/>
                    <a:pt x="260" y="23"/>
                  </a:cubicBezTo>
                  <a:cubicBezTo>
                    <a:pt x="260" y="23"/>
                    <a:pt x="261" y="24"/>
                    <a:pt x="261" y="24"/>
                  </a:cubicBezTo>
                  <a:cubicBezTo>
                    <a:pt x="262" y="22"/>
                    <a:pt x="262" y="23"/>
                    <a:pt x="263" y="22"/>
                  </a:cubicBezTo>
                  <a:cubicBezTo>
                    <a:pt x="263" y="21"/>
                    <a:pt x="263" y="20"/>
                    <a:pt x="263" y="20"/>
                  </a:cubicBezTo>
                  <a:cubicBezTo>
                    <a:pt x="264" y="20"/>
                    <a:pt x="264" y="20"/>
                    <a:pt x="264" y="20"/>
                  </a:cubicBezTo>
                  <a:cubicBezTo>
                    <a:pt x="264" y="20"/>
                    <a:pt x="264" y="20"/>
                    <a:pt x="265" y="20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65" y="20"/>
                    <a:pt x="265" y="22"/>
                    <a:pt x="265" y="22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9" y="22"/>
                    <a:pt x="273" y="21"/>
                    <a:pt x="276" y="20"/>
                  </a:cubicBezTo>
                  <a:cubicBezTo>
                    <a:pt x="280" y="20"/>
                    <a:pt x="282" y="21"/>
                    <a:pt x="285" y="20"/>
                  </a:cubicBezTo>
                  <a:cubicBezTo>
                    <a:pt x="288" y="20"/>
                    <a:pt x="291" y="19"/>
                    <a:pt x="294" y="18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5" y="17"/>
                    <a:pt x="296" y="18"/>
                    <a:pt x="297" y="18"/>
                  </a:cubicBezTo>
                  <a:cubicBezTo>
                    <a:pt x="298" y="18"/>
                    <a:pt x="300" y="17"/>
                    <a:pt x="301" y="17"/>
                  </a:cubicBezTo>
                  <a:cubicBezTo>
                    <a:pt x="301" y="17"/>
                    <a:pt x="300" y="18"/>
                    <a:pt x="299" y="18"/>
                  </a:cubicBezTo>
                  <a:cubicBezTo>
                    <a:pt x="298" y="18"/>
                    <a:pt x="297" y="18"/>
                    <a:pt x="296" y="18"/>
                  </a:cubicBezTo>
                  <a:cubicBezTo>
                    <a:pt x="296" y="18"/>
                    <a:pt x="295" y="19"/>
                    <a:pt x="294" y="19"/>
                  </a:cubicBezTo>
                  <a:cubicBezTo>
                    <a:pt x="294" y="19"/>
                    <a:pt x="295" y="19"/>
                    <a:pt x="295" y="19"/>
                  </a:cubicBezTo>
                  <a:cubicBezTo>
                    <a:pt x="296" y="20"/>
                    <a:pt x="298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8" y="20"/>
                    <a:pt x="295" y="20"/>
                    <a:pt x="294" y="20"/>
                  </a:cubicBezTo>
                  <a:cubicBezTo>
                    <a:pt x="294" y="20"/>
                    <a:pt x="293" y="21"/>
                    <a:pt x="293" y="21"/>
                  </a:cubicBezTo>
                  <a:cubicBezTo>
                    <a:pt x="292" y="22"/>
                    <a:pt x="291" y="21"/>
                    <a:pt x="289" y="22"/>
                  </a:cubicBezTo>
                  <a:cubicBezTo>
                    <a:pt x="284" y="23"/>
                    <a:pt x="295" y="23"/>
                    <a:pt x="296" y="23"/>
                  </a:cubicBezTo>
                  <a:cubicBezTo>
                    <a:pt x="294" y="23"/>
                    <a:pt x="291" y="25"/>
                    <a:pt x="288" y="25"/>
                  </a:cubicBezTo>
                  <a:cubicBezTo>
                    <a:pt x="288" y="25"/>
                    <a:pt x="287" y="24"/>
                    <a:pt x="286" y="24"/>
                  </a:cubicBezTo>
                  <a:cubicBezTo>
                    <a:pt x="286" y="24"/>
                    <a:pt x="286" y="25"/>
                    <a:pt x="286" y="25"/>
                  </a:cubicBezTo>
                  <a:cubicBezTo>
                    <a:pt x="282" y="24"/>
                    <a:pt x="278" y="25"/>
                    <a:pt x="274" y="26"/>
                  </a:cubicBezTo>
                  <a:cubicBezTo>
                    <a:pt x="274" y="26"/>
                    <a:pt x="274" y="26"/>
                    <a:pt x="274" y="27"/>
                  </a:cubicBezTo>
                  <a:cubicBezTo>
                    <a:pt x="274" y="27"/>
                    <a:pt x="275" y="27"/>
                    <a:pt x="275" y="28"/>
                  </a:cubicBezTo>
                  <a:cubicBezTo>
                    <a:pt x="275" y="29"/>
                    <a:pt x="274" y="29"/>
                    <a:pt x="274" y="29"/>
                  </a:cubicBezTo>
                  <a:cubicBezTo>
                    <a:pt x="274" y="30"/>
                    <a:pt x="275" y="30"/>
                    <a:pt x="275" y="30"/>
                  </a:cubicBezTo>
                  <a:cubicBezTo>
                    <a:pt x="277" y="30"/>
                    <a:pt x="282" y="30"/>
                    <a:pt x="280" y="30"/>
                  </a:cubicBezTo>
                  <a:cubicBezTo>
                    <a:pt x="281" y="31"/>
                    <a:pt x="281" y="30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1" y="31"/>
                    <a:pt x="281" y="31"/>
                  </a:cubicBezTo>
                  <a:cubicBezTo>
                    <a:pt x="280" y="32"/>
                    <a:pt x="281" y="31"/>
                    <a:pt x="280" y="31"/>
                  </a:cubicBezTo>
                  <a:cubicBezTo>
                    <a:pt x="280" y="32"/>
                    <a:pt x="280" y="32"/>
                    <a:pt x="280" y="32"/>
                  </a:cubicBezTo>
                  <a:cubicBezTo>
                    <a:pt x="279" y="32"/>
                    <a:pt x="279" y="32"/>
                    <a:pt x="278" y="32"/>
                  </a:cubicBezTo>
                  <a:cubicBezTo>
                    <a:pt x="277" y="32"/>
                    <a:pt x="276" y="32"/>
                    <a:pt x="276" y="32"/>
                  </a:cubicBezTo>
                  <a:cubicBezTo>
                    <a:pt x="276" y="31"/>
                    <a:pt x="276" y="31"/>
                    <a:pt x="276" y="31"/>
                  </a:cubicBezTo>
                  <a:cubicBezTo>
                    <a:pt x="275" y="31"/>
                    <a:pt x="275" y="31"/>
                    <a:pt x="274" y="31"/>
                  </a:cubicBezTo>
                  <a:cubicBezTo>
                    <a:pt x="273" y="31"/>
                    <a:pt x="274" y="29"/>
                    <a:pt x="273" y="27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8" y="24"/>
                    <a:pt x="259" y="25"/>
                    <a:pt x="256" y="25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9"/>
                    <a:pt x="255" y="29"/>
                  </a:cubicBezTo>
                  <a:cubicBezTo>
                    <a:pt x="255" y="29"/>
                    <a:pt x="254" y="29"/>
                    <a:pt x="254" y="29"/>
                  </a:cubicBezTo>
                  <a:cubicBezTo>
                    <a:pt x="253" y="30"/>
                    <a:pt x="253" y="31"/>
                    <a:pt x="253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9"/>
                    <a:pt x="253" y="29"/>
                    <a:pt x="253" y="28"/>
                  </a:cubicBezTo>
                  <a:cubicBezTo>
                    <a:pt x="253" y="28"/>
                    <a:pt x="252" y="27"/>
                    <a:pt x="252" y="27"/>
                  </a:cubicBezTo>
                  <a:cubicBezTo>
                    <a:pt x="252" y="27"/>
                    <a:pt x="251" y="27"/>
                    <a:pt x="251" y="27"/>
                  </a:cubicBezTo>
                  <a:cubicBezTo>
                    <a:pt x="250" y="26"/>
                    <a:pt x="251" y="25"/>
                    <a:pt x="251" y="25"/>
                  </a:cubicBezTo>
                  <a:cubicBezTo>
                    <a:pt x="250" y="25"/>
                    <a:pt x="250" y="25"/>
                    <a:pt x="250" y="25"/>
                  </a:cubicBezTo>
                  <a:cubicBezTo>
                    <a:pt x="250" y="25"/>
                    <a:pt x="250" y="26"/>
                    <a:pt x="250" y="26"/>
                  </a:cubicBezTo>
                  <a:cubicBezTo>
                    <a:pt x="249" y="26"/>
                    <a:pt x="248" y="26"/>
                    <a:pt x="248" y="26"/>
                  </a:cubicBezTo>
                  <a:cubicBezTo>
                    <a:pt x="247" y="25"/>
                    <a:pt x="248" y="25"/>
                    <a:pt x="247" y="24"/>
                  </a:cubicBezTo>
                  <a:cubicBezTo>
                    <a:pt x="247" y="25"/>
                    <a:pt x="246" y="25"/>
                    <a:pt x="246" y="25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35" y="26"/>
                    <a:pt x="235" y="26"/>
                  </a:cubicBezTo>
                  <a:cubicBezTo>
                    <a:pt x="234" y="25"/>
                    <a:pt x="232" y="24"/>
                    <a:pt x="231" y="24"/>
                  </a:cubicBezTo>
                  <a:cubicBezTo>
                    <a:pt x="231" y="23"/>
                    <a:pt x="232" y="23"/>
                    <a:pt x="231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7" y="17"/>
                    <a:pt x="224" y="18"/>
                    <a:pt x="221" y="17"/>
                  </a:cubicBezTo>
                  <a:cubicBezTo>
                    <a:pt x="221" y="17"/>
                    <a:pt x="220" y="16"/>
                    <a:pt x="219" y="16"/>
                  </a:cubicBezTo>
                  <a:cubicBezTo>
                    <a:pt x="217" y="16"/>
                    <a:pt x="212" y="16"/>
                    <a:pt x="210" y="16"/>
                  </a:cubicBezTo>
                  <a:cubicBezTo>
                    <a:pt x="210" y="16"/>
                    <a:pt x="210" y="17"/>
                    <a:pt x="210" y="17"/>
                  </a:cubicBezTo>
                  <a:cubicBezTo>
                    <a:pt x="212" y="17"/>
                    <a:pt x="213" y="17"/>
                    <a:pt x="215" y="17"/>
                  </a:cubicBezTo>
                  <a:cubicBezTo>
                    <a:pt x="215" y="17"/>
                    <a:pt x="217" y="17"/>
                    <a:pt x="217" y="17"/>
                  </a:cubicBezTo>
                  <a:cubicBezTo>
                    <a:pt x="217" y="17"/>
                    <a:pt x="217" y="18"/>
                    <a:pt x="217" y="18"/>
                  </a:cubicBezTo>
                  <a:cubicBezTo>
                    <a:pt x="218" y="17"/>
                    <a:pt x="218" y="19"/>
                    <a:pt x="218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6" y="20"/>
                    <a:pt x="215" y="20"/>
                    <a:pt x="212" y="20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11" y="19"/>
                    <a:pt x="210" y="20"/>
                    <a:pt x="210" y="19"/>
                  </a:cubicBezTo>
                  <a:cubicBezTo>
                    <a:pt x="210" y="20"/>
                    <a:pt x="210" y="21"/>
                    <a:pt x="210" y="21"/>
                  </a:cubicBezTo>
                  <a:cubicBezTo>
                    <a:pt x="211" y="22"/>
                    <a:pt x="212" y="21"/>
                    <a:pt x="212" y="21"/>
                  </a:cubicBezTo>
                  <a:cubicBezTo>
                    <a:pt x="212" y="21"/>
                    <a:pt x="212" y="22"/>
                    <a:pt x="212" y="22"/>
                  </a:cubicBezTo>
                  <a:cubicBezTo>
                    <a:pt x="214" y="23"/>
                    <a:pt x="214" y="22"/>
                    <a:pt x="215" y="21"/>
                  </a:cubicBezTo>
                  <a:cubicBezTo>
                    <a:pt x="217" y="22"/>
                    <a:pt x="217" y="22"/>
                    <a:pt x="220" y="22"/>
                  </a:cubicBezTo>
                  <a:cubicBezTo>
                    <a:pt x="220" y="22"/>
                    <a:pt x="220" y="21"/>
                    <a:pt x="221" y="21"/>
                  </a:cubicBezTo>
                  <a:cubicBezTo>
                    <a:pt x="221" y="22"/>
                    <a:pt x="221" y="22"/>
                    <a:pt x="221" y="23"/>
                  </a:cubicBezTo>
                  <a:cubicBezTo>
                    <a:pt x="221" y="23"/>
                    <a:pt x="222" y="23"/>
                    <a:pt x="222" y="23"/>
                  </a:cubicBezTo>
                  <a:cubicBezTo>
                    <a:pt x="222" y="23"/>
                    <a:pt x="222" y="24"/>
                    <a:pt x="222" y="24"/>
                  </a:cubicBezTo>
                  <a:cubicBezTo>
                    <a:pt x="219" y="24"/>
                    <a:pt x="216" y="25"/>
                    <a:pt x="214" y="25"/>
                  </a:cubicBezTo>
                  <a:cubicBezTo>
                    <a:pt x="214" y="25"/>
                    <a:pt x="215" y="26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4" y="27"/>
                    <a:pt x="215" y="27"/>
                    <a:pt x="214" y="27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1" y="28"/>
                    <a:pt x="218" y="29"/>
                    <a:pt x="218" y="29"/>
                  </a:cubicBezTo>
                  <a:cubicBezTo>
                    <a:pt x="219" y="29"/>
                    <a:pt x="219" y="28"/>
                    <a:pt x="219" y="27"/>
                  </a:cubicBezTo>
                  <a:cubicBezTo>
                    <a:pt x="220" y="28"/>
                    <a:pt x="219" y="29"/>
                    <a:pt x="219" y="29"/>
                  </a:cubicBezTo>
                  <a:cubicBezTo>
                    <a:pt x="220" y="29"/>
                    <a:pt x="220" y="30"/>
                    <a:pt x="221" y="29"/>
                  </a:cubicBezTo>
                  <a:cubicBezTo>
                    <a:pt x="222" y="29"/>
                    <a:pt x="222" y="29"/>
                    <a:pt x="222" y="29"/>
                  </a:cubicBezTo>
                  <a:cubicBezTo>
                    <a:pt x="222" y="29"/>
                    <a:pt x="223" y="29"/>
                    <a:pt x="223" y="29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1" y="30"/>
                    <a:pt x="220" y="30"/>
                    <a:pt x="218" y="30"/>
                  </a:cubicBezTo>
                  <a:cubicBezTo>
                    <a:pt x="218" y="30"/>
                    <a:pt x="217" y="29"/>
                    <a:pt x="217" y="29"/>
                  </a:cubicBezTo>
                  <a:cubicBezTo>
                    <a:pt x="213" y="29"/>
                    <a:pt x="214" y="31"/>
                    <a:pt x="215" y="31"/>
                  </a:cubicBezTo>
                  <a:cubicBezTo>
                    <a:pt x="215" y="31"/>
                    <a:pt x="215" y="33"/>
                    <a:pt x="215" y="32"/>
                  </a:cubicBezTo>
                  <a:cubicBezTo>
                    <a:pt x="215" y="32"/>
                    <a:pt x="215" y="33"/>
                    <a:pt x="216" y="33"/>
                  </a:cubicBezTo>
                  <a:cubicBezTo>
                    <a:pt x="218" y="35"/>
                    <a:pt x="221" y="35"/>
                    <a:pt x="224" y="35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4" y="36"/>
                    <a:pt x="223" y="36"/>
                    <a:pt x="223" y="36"/>
                  </a:cubicBezTo>
                  <a:cubicBezTo>
                    <a:pt x="222" y="36"/>
                    <a:pt x="220" y="35"/>
                    <a:pt x="219" y="36"/>
                  </a:cubicBezTo>
                  <a:cubicBezTo>
                    <a:pt x="219" y="36"/>
                    <a:pt x="218" y="37"/>
                    <a:pt x="219" y="37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20" y="38"/>
                    <a:pt x="225" y="38"/>
                    <a:pt x="225" y="37"/>
                  </a:cubicBezTo>
                  <a:cubicBezTo>
                    <a:pt x="226" y="37"/>
                    <a:pt x="226" y="36"/>
                    <a:pt x="226" y="36"/>
                  </a:cubicBezTo>
                  <a:cubicBezTo>
                    <a:pt x="228" y="36"/>
                    <a:pt x="230" y="36"/>
                    <a:pt x="231" y="36"/>
                  </a:cubicBezTo>
                  <a:cubicBezTo>
                    <a:pt x="231" y="36"/>
                    <a:pt x="231" y="37"/>
                    <a:pt x="231" y="37"/>
                  </a:cubicBezTo>
                  <a:cubicBezTo>
                    <a:pt x="228" y="38"/>
                    <a:pt x="227" y="38"/>
                    <a:pt x="224" y="39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4" y="40"/>
                    <a:pt x="225" y="40"/>
                    <a:pt x="225" y="41"/>
                  </a:cubicBezTo>
                  <a:cubicBezTo>
                    <a:pt x="225" y="41"/>
                    <a:pt x="226" y="41"/>
                    <a:pt x="226" y="41"/>
                  </a:cubicBezTo>
                  <a:cubicBezTo>
                    <a:pt x="226" y="42"/>
                    <a:pt x="226" y="43"/>
                    <a:pt x="226" y="43"/>
                  </a:cubicBezTo>
                  <a:cubicBezTo>
                    <a:pt x="227" y="43"/>
                    <a:pt x="228" y="43"/>
                    <a:pt x="228" y="43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27" y="44"/>
                    <a:pt x="227" y="44"/>
                    <a:pt x="226" y="44"/>
                  </a:cubicBezTo>
                  <a:cubicBezTo>
                    <a:pt x="226" y="45"/>
                    <a:pt x="227" y="46"/>
                    <a:pt x="226" y="46"/>
                  </a:cubicBezTo>
                  <a:cubicBezTo>
                    <a:pt x="230" y="46"/>
                    <a:pt x="231" y="46"/>
                    <a:pt x="234" y="45"/>
                  </a:cubicBezTo>
                  <a:cubicBezTo>
                    <a:pt x="234" y="45"/>
                    <a:pt x="233" y="44"/>
                    <a:pt x="234" y="44"/>
                  </a:cubicBezTo>
                  <a:cubicBezTo>
                    <a:pt x="234" y="44"/>
                    <a:pt x="234" y="44"/>
                    <a:pt x="235" y="44"/>
                  </a:cubicBezTo>
                  <a:cubicBezTo>
                    <a:pt x="235" y="44"/>
                    <a:pt x="235" y="45"/>
                    <a:pt x="235" y="45"/>
                  </a:cubicBezTo>
                  <a:cubicBezTo>
                    <a:pt x="236" y="45"/>
                    <a:pt x="237" y="45"/>
                    <a:pt x="237" y="45"/>
                  </a:cubicBezTo>
                  <a:cubicBezTo>
                    <a:pt x="236" y="46"/>
                    <a:pt x="238" y="46"/>
                    <a:pt x="238" y="46"/>
                  </a:cubicBezTo>
                  <a:cubicBezTo>
                    <a:pt x="238" y="46"/>
                    <a:pt x="238" y="45"/>
                    <a:pt x="238" y="45"/>
                  </a:cubicBezTo>
                  <a:cubicBezTo>
                    <a:pt x="238" y="45"/>
                    <a:pt x="239" y="46"/>
                    <a:pt x="240" y="45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2" y="43"/>
                    <a:pt x="243" y="43"/>
                  </a:cubicBezTo>
                  <a:cubicBezTo>
                    <a:pt x="243" y="42"/>
                    <a:pt x="244" y="42"/>
                    <a:pt x="245" y="42"/>
                  </a:cubicBezTo>
                  <a:cubicBezTo>
                    <a:pt x="244" y="41"/>
                    <a:pt x="245" y="39"/>
                    <a:pt x="246" y="38"/>
                  </a:cubicBezTo>
                  <a:cubicBezTo>
                    <a:pt x="246" y="38"/>
                    <a:pt x="246" y="40"/>
                    <a:pt x="246" y="40"/>
                  </a:cubicBezTo>
                  <a:cubicBezTo>
                    <a:pt x="246" y="40"/>
                    <a:pt x="247" y="40"/>
                    <a:pt x="248" y="40"/>
                  </a:cubicBezTo>
                  <a:cubicBezTo>
                    <a:pt x="248" y="40"/>
                    <a:pt x="248" y="40"/>
                    <a:pt x="248" y="40"/>
                  </a:cubicBezTo>
                  <a:cubicBezTo>
                    <a:pt x="248" y="40"/>
                    <a:pt x="250" y="38"/>
                    <a:pt x="250" y="38"/>
                  </a:cubicBezTo>
                  <a:cubicBezTo>
                    <a:pt x="251" y="38"/>
                    <a:pt x="251" y="39"/>
                    <a:pt x="251" y="39"/>
                  </a:cubicBezTo>
                  <a:cubicBezTo>
                    <a:pt x="252" y="39"/>
                    <a:pt x="253" y="38"/>
                    <a:pt x="254" y="38"/>
                  </a:cubicBezTo>
                  <a:cubicBezTo>
                    <a:pt x="254" y="38"/>
                    <a:pt x="253" y="39"/>
                    <a:pt x="253" y="39"/>
                  </a:cubicBezTo>
                  <a:cubicBezTo>
                    <a:pt x="255" y="39"/>
                    <a:pt x="255" y="38"/>
                    <a:pt x="254" y="38"/>
                  </a:cubicBezTo>
                  <a:cubicBezTo>
                    <a:pt x="255" y="38"/>
                    <a:pt x="256" y="38"/>
                    <a:pt x="256" y="38"/>
                  </a:cubicBezTo>
                  <a:cubicBezTo>
                    <a:pt x="256" y="38"/>
                    <a:pt x="256" y="38"/>
                    <a:pt x="256" y="38"/>
                  </a:cubicBezTo>
                  <a:cubicBezTo>
                    <a:pt x="258" y="37"/>
                    <a:pt x="260" y="37"/>
                    <a:pt x="261" y="36"/>
                  </a:cubicBezTo>
                  <a:cubicBezTo>
                    <a:pt x="261" y="36"/>
                    <a:pt x="261" y="35"/>
                    <a:pt x="261" y="35"/>
                  </a:cubicBezTo>
                  <a:cubicBezTo>
                    <a:pt x="261" y="35"/>
                    <a:pt x="259" y="32"/>
                    <a:pt x="259" y="31"/>
                  </a:cubicBezTo>
                  <a:cubicBezTo>
                    <a:pt x="259" y="31"/>
                    <a:pt x="260" y="31"/>
                    <a:pt x="260" y="31"/>
                  </a:cubicBezTo>
                  <a:cubicBezTo>
                    <a:pt x="261" y="33"/>
                    <a:pt x="262" y="34"/>
                    <a:pt x="262" y="35"/>
                  </a:cubicBezTo>
                  <a:cubicBezTo>
                    <a:pt x="263" y="35"/>
                    <a:pt x="263" y="36"/>
                    <a:pt x="263" y="35"/>
                  </a:cubicBezTo>
                  <a:cubicBezTo>
                    <a:pt x="263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6" y="36"/>
                    <a:pt x="260" y="37"/>
                    <a:pt x="262" y="37"/>
                  </a:cubicBezTo>
                  <a:cubicBezTo>
                    <a:pt x="265" y="38"/>
                    <a:pt x="269" y="38"/>
                    <a:pt x="272" y="38"/>
                  </a:cubicBezTo>
                  <a:cubicBezTo>
                    <a:pt x="271" y="39"/>
                    <a:pt x="272" y="40"/>
                    <a:pt x="272" y="40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8" y="39"/>
                    <a:pt x="265" y="39"/>
                    <a:pt x="262" y="39"/>
                  </a:cubicBezTo>
                  <a:cubicBezTo>
                    <a:pt x="262" y="39"/>
                    <a:pt x="260" y="40"/>
                    <a:pt x="259" y="39"/>
                  </a:cubicBezTo>
                  <a:cubicBezTo>
                    <a:pt x="258" y="39"/>
                    <a:pt x="258" y="38"/>
                    <a:pt x="257" y="38"/>
                  </a:cubicBezTo>
                  <a:cubicBezTo>
                    <a:pt x="257" y="38"/>
                    <a:pt x="252" y="40"/>
                    <a:pt x="251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0" y="41"/>
                    <a:pt x="250" y="41"/>
                    <a:pt x="249" y="41"/>
                  </a:cubicBezTo>
                  <a:cubicBezTo>
                    <a:pt x="250" y="41"/>
                    <a:pt x="248" y="41"/>
                    <a:pt x="248" y="41"/>
                  </a:cubicBezTo>
                  <a:cubicBezTo>
                    <a:pt x="247" y="43"/>
                    <a:pt x="247" y="44"/>
                    <a:pt x="247" y="46"/>
                  </a:cubicBezTo>
                  <a:cubicBezTo>
                    <a:pt x="248" y="46"/>
                    <a:pt x="248" y="45"/>
                    <a:pt x="248" y="46"/>
                  </a:cubicBezTo>
                  <a:cubicBezTo>
                    <a:pt x="248" y="46"/>
                    <a:pt x="249" y="46"/>
                    <a:pt x="249" y="46"/>
                  </a:cubicBezTo>
                  <a:cubicBezTo>
                    <a:pt x="251" y="46"/>
                    <a:pt x="252" y="44"/>
                    <a:pt x="254" y="44"/>
                  </a:cubicBezTo>
                  <a:cubicBezTo>
                    <a:pt x="255" y="44"/>
                    <a:pt x="253" y="45"/>
                    <a:pt x="254" y="45"/>
                  </a:cubicBezTo>
                  <a:cubicBezTo>
                    <a:pt x="256" y="46"/>
                    <a:pt x="258" y="45"/>
                    <a:pt x="259" y="44"/>
                  </a:cubicBezTo>
                  <a:cubicBezTo>
                    <a:pt x="260" y="43"/>
                    <a:pt x="261" y="43"/>
                    <a:pt x="262" y="42"/>
                  </a:cubicBezTo>
                  <a:cubicBezTo>
                    <a:pt x="262" y="44"/>
                    <a:pt x="262" y="44"/>
                    <a:pt x="260" y="46"/>
                  </a:cubicBezTo>
                  <a:cubicBezTo>
                    <a:pt x="261" y="46"/>
                    <a:pt x="261" y="46"/>
                    <a:pt x="262" y="46"/>
                  </a:cubicBezTo>
                  <a:cubicBezTo>
                    <a:pt x="262" y="47"/>
                    <a:pt x="262" y="48"/>
                    <a:pt x="262" y="48"/>
                  </a:cubicBezTo>
                  <a:cubicBezTo>
                    <a:pt x="262" y="48"/>
                    <a:pt x="263" y="49"/>
                    <a:pt x="263" y="49"/>
                  </a:cubicBezTo>
                  <a:cubicBezTo>
                    <a:pt x="263" y="49"/>
                    <a:pt x="264" y="48"/>
                    <a:pt x="264" y="48"/>
                  </a:cubicBezTo>
                  <a:cubicBezTo>
                    <a:pt x="265" y="48"/>
                    <a:pt x="265" y="48"/>
                    <a:pt x="265" y="48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7" y="49"/>
                    <a:pt x="270" y="48"/>
                    <a:pt x="269" y="49"/>
                  </a:cubicBezTo>
                  <a:cubicBezTo>
                    <a:pt x="269" y="49"/>
                    <a:pt x="268" y="49"/>
                    <a:pt x="268" y="50"/>
                  </a:cubicBezTo>
                  <a:cubicBezTo>
                    <a:pt x="268" y="50"/>
                    <a:pt x="269" y="50"/>
                    <a:pt x="268" y="51"/>
                  </a:cubicBezTo>
                  <a:cubicBezTo>
                    <a:pt x="268" y="51"/>
                    <a:pt x="267" y="51"/>
                    <a:pt x="267" y="51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5" y="52"/>
                    <a:pt x="265" y="51"/>
                    <a:pt x="265" y="51"/>
                  </a:cubicBezTo>
                  <a:cubicBezTo>
                    <a:pt x="264" y="51"/>
                    <a:pt x="261" y="52"/>
                    <a:pt x="260" y="51"/>
                  </a:cubicBezTo>
                  <a:cubicBezTo>
                    <a:pt x="260" y="51"/>
                    <a:pt x="259" y="49"/>
                    <a:pt x="259" y="49"/>
                  </a:cubicBezTo>
                  <a:cubicBezTo>
                    <a:pt x="258" y="49"/>
                    <a:pt x="257" y="49"/>
                    <a:pt x="257" y="49"/>
                  </a:cubicBezTo>
                  <a:cubicBezTo>
                    <a:pt x="256" y="49"/>
                    <a:pt x="255" y="47"/>
                    <a:pt x="254" y="47"/>
                  </a:cubicBezTo>
                  <a:cubicBezTo>
                    <a:pt x="252" y="46"/>
                    <a:pt x="248" y="47"/>
                    <a:pt x="246" y="48"/>
                  </a:cubicBezTo>
                  <a:cubicBezTo>
                    <a:pt x="246" y="48"/>
                    <a:pt x="247" y="49"/>
                    <a:pt x="246" y="50"/>
                  </a:cubicBezTo>
                  <a:cubicBezTo>
                    <a:pt x="246" y="50"/>
                    <a:pt x="247" y="50"/>
                    <a:pt x="247" y="51"/>
                  </a:cubicBezTo>
                  <a:cubicBezTo>
                    <a:pt x="248" y="51"/>
                    <a:pt x="249" y="51"/>
                    <a:pt x="249" y="51"/>
                  </a:cubicBezTo>
                  <a:cubicBezTo>
                    <a:pt x="249" y="51"/>
                    <a:pt x="249" y="51"/>
                    <a:pt x="249" y="51"/>
                  </a:cubicBezTo>
                  <a:cubicBezTo>
                    <a:pt x="249" y="51"/>
                    <a:pt x="249" y="52"/>
                    <a:pt x="250" y="53"/>
                  </a:cubicBezTo>
                  <a:cubicBezTo>
                    <a:pt x="244" y="54"/>
                    <a:pt x="242" y="53"/>
                    <a:pt x="239" y="56"/>
                  </a:cubicBezTo>
                  <a:cubicBezTo>
                    <a:pt x="239" y="56"/>
                    <a:pt x="238" y="57"/>
                    <a:pt x="238" y="57"/>
                  </a:cubicBezTo>
                  <a:cubicBezTo>
                    <a:pt x="238" y="58"/>
                    <a:pt x="239" y="59"/>
                    <a:pt x="240" y="60"/>
                  </a:cubicBezTo>
                  <a:cubicBezTo>
                    <a:pt x="240" y="60"/>
                    <a:pt x="240" y="60"/>
                    <a:pt x="241" y="60"/>
                  </a:cubicBezTo>
                  <a:cubicBezTo>
                    <a:pt x="241" y="60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2" y="59"/>
                    <a:pt x="241" y="59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4" y="61"/>
                    <a:pt x="246" y="60"/>
                    <a:pt x="247" y="60"/>
                  </a:cubicBezTo>
                  <a:cubicBezTo>
                    <a:pt x="247" y="60"/>
                    <a:pt x="247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7" y="58"/>
                    <a:pt x="247" y="58"/>
                    <a:pt x="248" y="58"/>
                  </a:cubicBezTo>
                  <a:cubicBezTo>
                    <a:pt x="248" y="58"/>
                    <a:pt x="249" y="58"/>
                    <a:pt x="249" y="59"/>
                  </a:cubicBezTo>
                  <a:cubicBezTo>
                    <a:pt x="249" y="59"/>
                    <a:pt x="249" y="60"/>
                    <a:pt x="249" y="60"/>
                  </a:cubicBezTo>
                  <a:cubicBezTo>
                    <a:pt x="250" y="60"/>
                    <a:pt x="250" y="60"/>
                    <a:pt x="250" y="60"/>
                  </a:cubicBezTo>
                  <a:cubicBezTo>
                    <a:pt x="250" y="60"/>
                    <a:pt x="250" y="60"/>
                    <a:pt x="251" y="59"/>
                  </a:cubicBezTo>
                  <a:cubicBezTo>
                    <a:pt x="251" y="58"/>
                    <a:pt x="251" y="58"/>
                    <a:pt x="251" y="58"/>
                  </a:cubicBezTo>
                  <a:cubicBezTo>
                    <a:pt x="252" y="58"/>
                    <a:pt x="251" y="59"/>
                    <a:pt x="251" y="59"/>
                  </a:cubicBezTo>
                  <a:cubicBezTo>
                    <a:pt x="252" y="60"/>
                    <a:pt x="254" y="60"/>
                    <a:pt x="254" y="60"/>
                  </a:cubicBezTo>
                  <a:cubicBezTo>
                    <a:pt x="256" y="61"/>
                    <a:pt x="257" y="60"/>
                    <a:pt x="258" y="61"/>
                  </a:cubicBezTo>
                  <a:cubicBezTo>
                    <a:pt x="259" y="61"/>
                    <a:pt x="258" y="61"/>
                    <a:pt x="259" y="62"/>
                  </a:cubicBezTo>
                  <a:cubicBezTo>
                    <a:pt x="259" y="61"/>
                    <a:pt x="259" y="61"/>
                    <a:pt x="259" y="60"/>
                  </a:cubicBezTo>
                  <a:cubicBezTo>
                    <a:pt x="262" y="59"/>
                    <a:pt x="262" y="60"/>
                    <a:pt x="260" y="57"/>
                  </a:cubicBezTo>
                  <a:cubicBezTo>
                    <a:pt x="263" y="58"/>
                    <a:pt x="262" y="58"/>
                    <a:pt x="263" y="57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5" y="55"/>
                    <a:pt x="264" y="58"/>
                    <a:pt x="265" y="58"/>
                  </a:cubicBezTo>
                  <a:cubicBezTo>
                    <a:pt x="265" y="58"/>
                    <a:pt x="265" y="59"/>
                    <a:pt x="265" y="59"/>
                  </a:cubicBezTo>
                  <a:cubicBezTo>
                    <a:pt x="266" y="59"/>
                    <a:pt x="268" y="58"/>
                    <a:pt x="269" y="58"/>
                  </a:cubicBezTo>
                  <a:cubicBezTo>
                    <a:pt x="269" y="58"/>
                    <a:pt x="270" y="59"/>
                    <a:pt x="270" y="59"/>
                  </a:cubicBezTo>
                  <a:cubicBezTo>
                    <a:pt x="271" y="59"/>
                    <a:pt x="272" y="58"/>
                    <a:pt x="272" y="58"/>
                  </a:cubicBezTo>
                  <a:cubicBezTo>
                    <a:pt x="273" y="58"/>
                    <a:pt x="273" y="58"/>
                    <a:pt x="273" y="59"/>
                  </a:cubicBezTo>
                  <a:cubicBezTo>
                    <a:pt x="273" y="58"/>
                    <a:pt x="273" y="58"/>
                    <a:pt x="274" y="58"/>
                  </a:cubicBezTo>
                  <a:cubicBezTo>
                    <a:pt x="273" y="57"/>
                    <a:pt x="273" y="56"/>
                    <a:pt x="273" y="55"/>
                  </a:cubicBezTo>
                  <a:cubicBezTo>
                    <a:pt x="274" y="55"/>
                    <a:pt x="274" y="56"/>
                    <a:pt x="275" y="56"/>
                  </a:cubicBezTo>
                  <a:cubicBezTo>
                    <a:pt x="275" y="56"/>
                    <a:pt x="274" y="57"/>
                    <a:pt x="274" y="57"/>
                  </a:cubicBezTo>
                  <a:cubicBezTo>
                    <a:pt x="276" y="59"/>
                    <a:pt x="276" y="58"/>
                    <a:pt x="277" y="58"/>
                  </a:cubicBezTo>
                  <a:cubicBezTo>
                    <a:pt x="277" y="57"/>
                    <a:pt x="278" y="57"/>
                    <a:pt x="278" y="57"/>
                  </a:cubicBezTo>
                  <a:cubicBezTo>
                    <a:pt x="278" y="57"/>
                    <a:pt x="278" y="58"/>
                    <a:pt x="279" y="58"/>
                  </a:cubicBezTo>
                  <a:cubicBezTo>
                    <a:pt x="279" y="60"/>
                    <a:pt x="279" y="60"/>
                    <a:pt x="279" y="62"/>
                  </a:cubicBezTo>
                  <a:cubicBezTo>
                    <a:pt x="279" y="62"/>
                    <a:pt x="281" y="62"/>
                    <a:pt x="280" y="62"/>
                  </a:cubicBezTo>
                  <a:cubicBezTo>
                    <a:pt x="280" y="62"/>
                    <a:pt x="281" y="62"/>
                    <a:pt x="281" y="62"/>
                  </a:cubicBezTo>
                  <a:cubicBezTo>
                    <a:pt x="282" y="62"/>
                    <a:pt x="282" y="61"/>
                    <a:pt x="282" y="60"/>
                  </a:cubicBezTo>
                  <a:cubicBezTo>
                    <a:pt x="283" y="60"/>
                    <a:pt x="284" y="59"/>
                    <a:pt x="285" y="59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6" y="58"/>
                    <a:pt x="286" y="59"/>
                    <a:pt x="287" y="59"/>
                  </a:cubicBezTo>
                  <a:cubicBezTo>
                    <a:pt x="287" y="59"/>
                    <a:pt x="288" y="59"/>
                    <a:pt x="288" y="59"/>
                  </a:cubicBezTo>
                  <a:cubicBezTo>
                    <a:pt x="288" y="59"/>
                    <a:pt x="289" y="58"/>
                    <a:pt x="289" y="58"/>
                  </a:cubicBezTo>
                  <a:cubicBezTo>
                    <a:pt x="290" y="57"/>
                    <a:pt x="291" y="57"/>
                    <a:pt x="293" y="56"/>
                  </a:cubicBezTo>
                  <a:cubicBezTo>
                    <a:pt x="292" y="56"/>
                    <a:pt x="292" y="55"/>
                    <a:pt x="292" y="55"/>
                  </a:cubicBezTo>
                  <a:cubicBezTo>
                    <a:pt x="291" y="55"/>
                    <a:pt x="290" y="55"/>
                    <a:pt x="289" y="55"/>
                  </a:cubicBezTo>
                  <a:cubicBezTo>
                    <a:pt x="289" y="55"/>
                    <a:pt x="288" y="53"/>
                    <a:pt x="287" y="52"/>
                  </a:cubicBezTo>
                  <a:cubicBezTo>
                    <a:pt x="286" y="52"/>
                    <a:pt x="284" y="52"/>
                    <a:pt x="282" y="52"/>
                  </a:cubicBezTo>
                  <a:cubicBezTo>
                    <a:pt x="285" y="51"/>
                    <a:pt x="289" y="51"/>
                    <a:pt x="292" y="50"/>
                  </a:cubicBezTo>
                  <a:cubicBezTo>
                    <a:pt x="292" y="49"/>
                    <a:pt x="292" y="47"/>
                    <a:pt x="292" y="47"/>
                  </a:cubicBezTo>
                  <a:cubicBezTo>
                    <a:pt x="294" y="47"/>
                    <a:pt x="296" y="48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7"/>
                    <a:pt x="301" y="47"/>
                    <a:pt x="301" y="47"/>
                  </a:cubicBezTo>
                  <a:cubicBezTo>
                    <a:pt x="302" y="47"/>
                    <a:pt x="302" y="46"/>
                    <a:pt x="302" y="46"/>
                  </a:cubicBezTo>
                  <a:cubicBezTo>
                    <a:pt x="302" y="46"/>
                    <a:pt x="302" y="45"/>
                    <a:pt x="303" y="45"/>
                  </a:cubicBezTo>
                  <a:cubicBezTo>
                    <a:pt x="301" y="45"/>
                    <a:pt x="298" y="44"/>
                    <a:pt x="301" y="44"/>
                  </a:cubicBezTo>
                  <a:cubicBezTo>
                    <a:pt x="303" y="44"/>
                    <a:pt x="307" y="44"/>
                    <a:pt x="304" y="43"/>
                  </a:cubicBezTo>
                  <a:cubicBezTo>
                    <a:pt x="304" y="42"/>
                    <a:pt x="304" y="42"/>
                    <a:pt x="304" y="42"/>
                  </a:cubicBezTo>
                  <a:cubicBezTo>
                    <a:pt x="307" y="42"/>
                    <a:pt x="308" y="42"/>
                    <a:pt x="310" y="41"/>
                  </a:cubicBezTo>
                  <a:cubicBezTo>
                    <a:pt x="310" y="40"/>
                    <a:pt x="310" y="40"/>
                    <a:pt x="310" y="40"/>
                  </a:cubicBezTo>
                  <a:cubicBezTo>
                    <a:pt x="309" y="40"/>
                    <a:pt x="309" y="40"/>
                    <a:pt x="309" y="39"/>
                  </a:cubicBezTo>
                  <a:cubicBezTo>
                    <a:pt x="308" y="39"/>
                    <a:pt x="307" y="40"/>
                    <a:pt x="305" y="39"/>
                  </a:cubicBezTo>
                  <a:cubicBezTo>
                    <a:pt x="305" y="39"/>
                    <a:pt x="305" y="38"/>
                    <a:pt x="305" y="38"/>
                  </a:cubicBezTo>
                  <a:cubicBezTo>
                    <a:pt x="304" y="38"/>
                    <a:pt x="302" y="38"/>
                    <a:pt x="302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0" y="38"/>
                    <a:pt x="299" y="38"/>
                    <a:pt x="299" y="38"/>
                  </a:cubicBezTo>
                  <a:cubicBezTo>
                    <a:pt x="298" y="39"/>
                    <a:pt x="298" y="39"/>
                    <a:pt x="298" y="39"/>
                  </a:cubicBezTo>
                  <a:cubicBezTo>
                    <a:pt x="296" y="40"/>
                    <a:pt x="295" y="40"/>
                    <a:pt x="293" y="40"/>
                  </a:cubicBezTo>
                  <a:cubicBezTo>
                    <a:pt x="293" y="40"/>
                    <a:pt x="293" y="39"/>
                    <a:pt x="293" y="39"/>
                  </a:cubicBezTo>
                  <a:cubicBezTo>
                    <a:pt x="293" y="39"/>
                    <a:pt x="295" y="38"/>
                    <a:pt x="295" y="38"/>
                  </a:cubicBezTo>
                  <a:cubicBezTo>
                    <a:pt x="296" y="38"/>
                    <a:pt x="295" y="37"/>
                    <a:pt x="295" y="37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6" y="37"/>
                    <a:pt x="296" y="37"/>
                  </a:cubicBezTo>
                  <a:cubicBezTo>
                    <a:pt x="296" y="37"/>
                    <a:pt x="297" y="38"/>
                    <a:pt x="297" y="38"/>
                  </a:cubicBezTo>
                  <a:cubicBezTo>
                    <a:pt x="298" y="38"/>
                    <a:pt x="299" y="37"/>
                    <a:pt x="300" y="37"/>
                  </a:cubicBezTo>
                  <a:cubicBezTo>
                    <a:pt x="300" y="37"/>
                    <a:pt x="304" y="37"/>
                    <a:pt x="301" y="35"/>
                  </a:cubicBezTo>
                  <a:cubicBezTo>
                    <a:pt x="300" y="35"/>
                    <a:pt x="299" y="35"/>
                    <a:pt x="298" y="35"/>
                  </a:cubicBezTo>
                  <a:cubicBezTo>
                    <a:pt x="298" y="35"/>
                    <a:pt x="297" y="34"/>
                    <a:pt x="297" y="34"/>
                  </a:cubicBezTo>
                  <a:cubicBezTo>
                    <a:pt x="299" y="34"/>
                    <a:pt x="300" y="34"/>
                    <a:pt x="303" y="35"/>
                  </a:cubicBezTo>
                  <a:cubicBezTo>
                    <a:pt x="303" y="35"/>
                    <a:pt x="304" y="35"/>
                    <a:pt x="304" y="35"/>
                  </a:cubicBezTo>
                  <a:cubicBezTo>
                    <a:pt x="304" y="35"/>
                    <a:pt x="305" y="35"/>
                    <a:pt x="305" y="35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2" y="33"/>
                    <a:pt x="300" y="33"/>
                    <a:pt x="297" y="33"/>
                  </a:cubicBezTo>
                  <a:cubicBezTo>
                    <a:pt x="297" y="33"/>
                    <a:pt x="297" y="32"/>
                    <a:pt x="297" y="32"/>
                  </a:cubicBezTo>
                  <a:cubicBezTo>
                    <a:pt x="298" y="32"/>
                    <a:pt x="299" y="32"/>
                    <a:pt x="300" y="33"/>
                  </a:cubicBezTo>
                  <a:cubicBezTo>
                    <a:pt x="300" y="32"/>
                    <a:pt x="301" y="31"/>
                    <a:pt x="301" y="31"/>
                  </a:cubicBezTo>
                  <a:cubicBezTo>
                    <a:pt x="301" y="31"/>
                    <a:pt x="301" y="32"/>
                    <a:pt x="302" y="31"/>
                  </a:cubicBezTo>
                  <a:cubicBezTo>
                    <a:pt x="302" y="31"/>
                    <a:pt x="302" y="32"/>
                    <a:pt x="302" y="32"/>
                  </a:cubicBezTo>
                  <a:cubicBezTo>
                    <a:pt x="303" y="33"/>
                    <a:pt x="305" y="34"/>
                    <a:pt x="306" y="33"/>
                  </a:cubicBezTo>
                  <a:cubicBezTo>
                    <a:pt x="306" y="33"/>
                    <a:pt x="305" y="32"/>
                    <a:pt x="307" y="32"/>
                  </a:cubicBezTo>
                  <a:cubicBezTo>
                    <a:pt x="307" y="32"/>
                    <a:pt x="309" y="33"/>
                    <a:pt x="309" y="34"/>
                  </a:cubicBezTo>
                  <a:cubicBezTo>
                    <a:pt x="310" y="33"/>
                    <a:pt x="311" y="32"/>
                    <a:pt x="311" y="32"/>
                  </a:cubicBezTo>
                  <a:cubicBezTo>
                    <a:pt x="311" y="32"/>
                    <a:pt x="311" y="33"/>
                    <a:pt x="312" y="33"/>
                  </a:cubicBezTo>
                  <a:cubicBezTo>
                    <a:pt x="314" y="34"/>
                    <a:pt x="316" y="33"/>
                    <a:pt x="318" y="33"/>
                  </a:cubicBezTo>
                  <a:cubicBezTo>
                    <a:pt x="318" y="33"/>
                    <a:pt x="318" y="32"/>
                    <a:pt x="318" y="31"/>
                  </a:cubicBezTo>
                  <a:cubicBezTo>
                    <a:pt x="318" y="31"/>
                    <a:pt x="318" y="31"/>
                    <a:pt x="318" y="31"/>
                  </a:cubicBezTo>
                  <a:cubicBezTo>
                    <a:pt x="316" y="31"/>
                    <a:pt x="320" y="31"/>
                    <a:pt x="320" y="31"/>
                  </a:cubicBezTo>
                  <a:cubicBezTo>
                    <a:pt x="320" y="31"/>
                    <a:pt x="321" y="29"/>
                    <a:pt x="321" y="29"/>
                  </a:cubicBezTo>
                  <a:cubicBezTo>
                    <a:pt x="321" y="29"/>
                    <a:pt x="326" y="29"/>
                    <a:pt x="324" y="28"/>
                  </a:cubicBezTo>
                  <a:cubicBezTo>
                    <a:pt x="323" y="28"/>
                    <a:pt x="322" y="28"/>
                    <a:pt x="322" y="28"/>
                  </a:cubicBezTo>
                  <a:cubicBezTo>
                    <a:pt x="322" y="28"/>
                    <a:pt x="322" y="27"/>
                    <a:pt x="322" y="27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3" y="26"/>
                    <a:pt x="324" y="27"/>
                    <a:pt x="324" y="27"/>
                  </a:cubicBezTo>
                  <a:cubicBezTo>
                    <a:pt x="326" y="28"/>
                    <a:pt x="327" y="27"/>
                    <a:pt x="328" y="27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9" y="26"/>
                    <a:pt x="330" y="26"/>
                  </a:cubicBezTo>
                  <a:cubicBezTo>
                    <a:pt x="330" y="25"/>
                    <a:pt x="329" y="25"/>
                    <a:pt x="329" y="25"/>
                  </a:cubicBezTo>
                  <a:cubicBezTo>
                    <a:pt x="330" y="24"/>
                    <a:pt x="330" y="24"/>
                    <a:pt x="330" y="24"/>
                  </a:cubicBezTo>
                  <a:cubicBezTo>
                    <a:pt x="332" y="26"/>
                    <a:pt x="333" y="25"/>
                    <a:pt x="332" y="25"/>
                  </a:cubicBezTo>
                  <a:cubicBezTo>
                    <a:pt x="333" y="25"/>
                    <a:pt x="333" y="25"/>
                    <a:pt x="333" y="25"/>
                  </a:cubicBezTo>
                  <a:cubicBezTo>
                    <a:pt x="334" y="25"/>
                    <a:pt x="334" y="24"/>
                    <a:pt x="334" y="24"/>
                  </a:cubicBezTo>
                  <a:cubicBezTo>
                    <a:pt x="335" y="23"/>
                    <a:pt x="336" y="23"/>
                    <a:pt x="338" y="23"/>
                  </a:cubicBezTo>
                  <a:cubicBezTo>
                    <a:pt x="338" y="22"/>
                    <a:pt x="338" y="22"/>
                    <a:pt x="339" y="21"/>
                  </a:cubicBezTo>
                  <a:cubicBezTo>
                    <a:pt x="339" y="21"/>
                    <a:pt x="340" y="21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2" y="20"/>
                    <a:pt x="343" y="20"/>
                    <a:pt x="344" y="20"/>
                  </a:cubicBezTo>
                  <a:cubicBezTo>
                    <a:pt x="345" y="20"/>
                    <a:pt x="347" y="19"/>
                    <a:pt x="348" y="19"/>
                  </a:cubicBezTo>
                  <a:cubicBezTo>
                    <a:pt x="351" y="18"/>
                    <a:pt x="354" y="18"/>
                    <a:pt x="356" y="17"/>
                  </a:cubicBezTo>
                  <a:cubicBezTo>
                    <a:pt x="357" y="16"/>
                    <a:pt x="357" y="15"/>
                    <a:pt x="357" y="15"/>
                  </a:cubicBezTo>
                  <a:cubicBezTo>
                    <a:pt x="357" y="15"/>
                    <a:pt x="356" y="15"/>
                    <a:pt x="355" y="15"/>
                  </a:cubicBezTo>
                  <a:cubicBezTo>
                    <a:pt x="354" y="15"/>
                    <a:pt x="352" y="16"/>
                    <a:pt x="351" y="17"/>
                  </a:cubicBezTo>
                  <a:cubicBezTo>
                    <a:pt x="349" y="17"/>
                    <a:pt x="346" y="17"/>
                    <a:pt x="346" y="17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9" y="15"/>
                    <a:pt x="350" y="16"/>
                    <a:pt x="352" y="15"/>
                  </a:cubicBezTo>
                  <a:cubicBezTo>
                    <a:pt x="352" y="15"/>
                    <a:pt x="352" y="15"/>
                    <a:pt x="352" y="15"/>
                  </a:cubicBezTo>
                  <a:cubicBezTo>
                    <a:pt x="352" y="15"/>
                    <a:pt x="351" y="14"/>
                    <a:pt x="352" y="14"/>
                  </a:cubicBezTo>
                  <a:cubicBezTo>
                    <a:pt x="352" y="14"/>
                    <a:pt x="353" y="15"/>
                    <a:pt x="354" y="15"/>
                  </a:cubicBezTo>
                  <a:cubicBezTo>
                    <a:pt x="354" y="15"/>
                    <a:pt x="357" y="14"/>
                    <a:pt x="357" y="14"/>
                  </a:cubicBezTo>
                  <a:cubicBezTo>
                    <a:pt x="358" y="14"/>
                    <a:pt x="359" y="12"/>
                    <a:pt x="359" y="12"/>
                  </a:cubicBezTo>
                  <a:cubicBezTo>
                    <a:pt x="360" y="12"/>
                    <a:pt x="361" y="12"/>
                    <a:pt x="362" y="12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3" y="11"/>
                    <a:pt x="363" y="11"/>
                    <a:pt x="364" y="11"/>
                  </a:cubicBezTo>
                  <a:cubicBezTo>
                    <a:pt x="364" y="11"/>
                    <a:pt x="365" y="10"/>
                    <a:pt x="365" y="10"/>
                  </a:cubicBezTo>
                  <a:cubicBezTo>
                    <a:pt x="366" y="10"/>
                    <a:pt x="367" y="10"/>
                    <a:pt x="367" y="10"/>
                  </a:cubicBezTo>
                  <a:cubicBezTo>
                    <a:pt x="368" y="9"/>
                    <a:pt x="368" y="9"/>
                    <a:pt x="368" y="9"/>
                  </a:cubicBezTo>
                  <a:cubicBezTo>
                    <a:pt x="368" y="9"/>
                    <a:pt x="369" y="9"/>
                    <a:pt x="369" y="9"/>
                  </a:cubicBezTo>
                  <a:cubicBezTo>
                    <a:pt x="369" y="9"/>
                    <a:pt x="369" y="9"/>
                    <a:pt x="369" y="9"/>
                  </a:cubicBezTo>
                  <a:cubicBezTo>
                    <a:pt x="369" y="8"/>
                    <a:pt x="370" y="8"/>
                    <a:pt x="370" y="8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68" y="6"/>
                    <a:pt x="367" y="7"/>
                    <a:pt x="366" y="6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5" y="6"/>
                    <a:pt x="364" y="5"/>
                    <a:pt x="364" y="5"/>
                  </a:cubicBezTo>
                  <a:cubicBezTo>
                    <a:pt x="363" y="5"/>
                    <a:pt x="363" y="6"/>
                    <a:pt x="362" y="6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1" y="5"/>
                    <a:pt x="361" y="5"/>
                    <a:pt x="361" y="4"/>
                  </a:cubicBezTo>
                  <a:cubicBezTo>
                    <a:pt x="360" y="4"/>
                    <a:pt x="360" y="4"/>
                    <a:pt x="359" y="4"/>
                  </a:cubicBezTo>
                  <a:cubicBezTo>
                    <a:pt x="359" y="3"/>
                    <a:pt x="359" y="3"/>
                    <a:pt x="359" y="3"/>
                  </a:cubicBezTo>
                  <a:cubicBezTo>
                    <a:pt x="358" y="3"/>
                    <a:pt x="356" y="3"/>
                    <a:pt x="355" y="3"/>
                  </a:cubicBezTo>
                  <a:cubicBezTo>
                    <a:pt x="354" y="3"/>
                    <a:pt x="353" y="2"/>
                    <a:pt x="353" y="2"/>
                  </a:cubicBezTo>
                  <a:cubicBezTo>
                    <a:pt x="351" y="1"/>
                    <a:pt x="346" y="1"/>
                    <a:pt x="346" y="2"/>
                  </a:cubicBezTo>
                  <a:cubicBezTo>
                    <a:pt x="345" y="2"/>
                    <a:pt x="344" y="4"/>
                    <a:pt x="343" y="4"/>
                  </a:cubicBezTo>
                  <a:cubicBezTo>
                    <a:pt x="342" y="5"/>
                    <a:pt x="341" y="5"/>
                    <a:pt x="341" y="5"/>
                  </a:cubicBezTo>
                  <a:cubicBezTo>
                    <a:pt x="340" y="5"/>
                    <a:pt x="340" y="6"/>
                    <a:pt x="339" y="6"/>
                  </a:cubicBezTo>
                  <a:cubicBezTo>
                    <a:pt x="338" y="7"/>
                    <a:pt x="338" y="6"/>
                    <a:pt x="338" y="6"/>
                  </a:cubicBezTo>
                  <a:cubicBezTo>
                    <a:pt x="337" y="6"/>
                    <a:pt x="337" y="7"/>
                    <a:pt x="336" y="7"/>
                  </a:cubicBezTo>
                  <a:cubicBezTo>
                    <a:pt x="334" y="7"/>
                    <a:pt x="334" y="7"/>
                    <a:pt x="332" y="8"/>
                  </a:cubicBezTo>
                  <a:cubicBezTo>
                    <a:pt x="333" y="8"/>
                    <a:pt x="332" y="7"/>
                    <a:pt x="332" y="7"/>
                  </a:cubicBezTo>
                  <a:cubicBezTo>
                    <a:pt x="333" y="7"/>
                    <a:pt x="334" y="6"/>
                    <a:pt x="335" y="5"/>
                  </a:cubicBezTo>
                  <a:cubicBezTo>
                    <a:pt x="336" y="5"/>
                    <a:pt x="337" y="6"/>
                    <a:pt x="338" y="5"/>
                  </a:cubicBezTo>
                  <a:cubicBezTo>
                    <a:pt x="339" y="5"/>
                    <a:pt x="343" y="3"/>
                    <a:pt x="343" y="3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2" y="1"/>
                    <a:pt x="341" y="1"/>
                  </a:cubicBezTo>
                  <a:cubicBezTo>
                    <a:pt x="339" y="0"/>
                    <a:pt x="338" y="1"/>
                    <a:pt x="335" y="1"/>
                  </a:cubicBezTo>
                  <a:cubicBezTo>
                    <a:pt x="334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2" y="2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328" y="1"/>
                    <a:pt x="328" y="1"/>
                  </a:cubicBezTo>
                  <a:cubicBezTo>
                    <a:pt x="327" y="0"/>
                    <a:pt x="325" y="0"/>
                    <a:pt x="324" y="0"/>
                  </a:cubicBezTo>
                  <a:cubicBezTo>
                    <a:pt x="323" y="0"/>
                    <a:pt x="321" y="1"/>
                    <a:pt x="321" y="2"/>
                  </a:cubicBezTo>
                  <a:cubicBezTo>
                    <a:pt x="321" y="2"/>
                    <a:pt x="321" y="3"/>
                    <a:pt x="321" y="3"/>
                  </a:cubicBezTo>
                  <a:cubicBezTo>
                    <a:pt x="320" y="3"/>
                    <a:pt x="321" y="3"/>
                    <a:pt x="320" y="3"/>
                  </a:cubicBezTo>
                  <a:cubicBezTo>
                    <a:pt x="319" y="2"/>
                    <a:pt x="312" y="3"/>
                    <a:pt x="315" y="6"/>
                  </a:cubicBezTo>
                  <a:cubicBezTo>
                    <a:pt x="314" y="5"/>
                    <a:pt x="313" y="5"/>
                    <a:pt x="312" y="4"/>
                  </a:cubicBezTo>
                  <a:cubicBezTo>
                    <a:pt x="311" y="4"/>
                    <a:pt x="311" y="3"/>
                    <a:pt x="310" y="3"/>
                  </a:cubicBezTo>
                  <a:cubicBezTo>
                    <a:pt x="310" y="3"/>
                    <a:pt x="309" y="3"/>
                    <a:pt x="309" y="3"/>
                  </a:cubicBezTo>
                  <a:cubicBezTo>
                    <a:pt x="304" y="4"/>
                    <a:pt x="300" y="3"/>
                    <a:pt x="297" y="3"/>
                  </a:cubicBezTo>
                  <a:cubicBezTo>
                    <a:pt x="296" y="3"/>
                    <a:pt x="295" y="4"/>
                    <a:pt x="294" y="4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95" y="5"/>
                    <a:pt x="295" y="5"/>
                    <a:pt x="295" y="5"/>
                  </a:cubicBezTo>
                  <a:cubicBezTo>
                    <a:pt x="296" y="6"/>
                    <a:pt x="295" y="6"/>
                    <a:pt x="296" y="6"/>
                  </a:cubicBezTo>
                  <a:cubicBezTo>
                    <a:pt x="296" y="7"/>
                    <a:pt x="297" y="6"/>
                    <a:pt x="298" y="6"/>
                  </a:cubicBezTo>
                  <a:cubicBezTo>
                    <a:pt x="298" y="6"/>
                    <a:pt x="298" y="7"/>
                    <a:pt x="298" y="7"/>
                  </a:cubicBezTo>
                  <a:cubicBezTo>
                    <a:pt x="299" y="7"/>
                    <a:pt x="300" y="8"/>
                    <a:pt x="300" y="8"/>
                  </a:cubicBezTo>
                  <a:cubicBezTo>
                    <a:pt x="300" y="8"/>
                    <a:pt x="300" y="10"/>
                    <a:pt x="300" y="10"/>
                  </a:cubicBezTo>
                  <a:cubicBezTo>
                    <a:pt x="299" y="8"/>
                    <a:pt x="298" y="7"/>
                    <a:pt x="297" y="7"/>
                  </a:cubicBezTo>
                  <a:cubicBezTo>
                    <a:pt x="296" y="7"/>
                    <a:pt x="295" y="7"/>
                    <a:pt x="295" y="7"/>
                  </a:cubicBezTo>
                  <a:cubicBezTo>
                    <a:pt x="295" y="7"/>
                    <a:pt x="294" y="6"/>
                    <a:pt x="294" y="5"/>
                  </a:cubicBezTo>
                  <a:cubicBezTo>
                    <a:pt x="293" y="6"/>
                    <a:pt x="293" y="5"/>
                    <a:pt x="293" y="5"/>
                  </a:cubicBezTo>
                  <a:cubicBezTo>
                    <a:pt x="292" y="5"/>
                    <a:pt x="292" y="6"/>
                    <a:pt x="292" y="6"/>
                  </a:cubicBezTo>
                  <a:cubicBezTo>
                    <a:pt x="291" y="7"/>
                    <a:pt x="290" y="6"/>
                    <a:pt x="289" y="6"/>
                  </a:cubicBezTo>
                  <a:cubicBezTo>
                    <a:pt x="288" y="6"/>
                    <a:pt x="288" y="5"/>
                    <a:pt x="288" y="5"/>
                  </a:cubicBezTo>
                  <a:cubicBezTo>
                    <a:pt x="288" y="5"/>
                    <a:pt x="288" y="6"/>
                    <a:pt x="288" y="6"/>
                  </a:cubicBezTo>
                  <a:cubicBezTo>
                    <a:pt x="288" y="7"/>
                    <a:pt x="286" y="8"/>
                    <a:pt x="286" y="8"/>
                  </a:cubicBezTo>
                  <a:cubicBezTo>
                    <a:pt x="285" y="8"/>
                    <a:pt x="284" y="8"/>
                    <a:pt x="284" y="8"/>
                  </a:cubicBezTo>
                  <a:cubicBezTo>
                    <a:pt x="284" y="8"/>
                    <a:pt x="284" y="7"/>
                    <a:pt x="284" y="7"/>
                  </a:cubicBezTo>
                  <a:cubicBezTo>
                    <a:pt x="283" y="7"/>
                    <a:pt x="282" y="7"/>
                    <a:pt x="282" y="7"/>
                  </a:cubicBezTo>
                  <a:cubicBezTo>
                    <a:pt x="282" y="7"/>
                    <a:pt x="281" y="8"/>
                    <a:pt x="281" y="8"/>
                  </a:cubicBezTo>
                  <a:cubicBezTo>
                    <a:pt x="282" y="8"/>
                    <a:pt x="282" y="9"/>
                    <a:pt x="282" y="9"/>
                  </a:cubicBezTo>
                  <a:cubicBezTo>
                    <a:pt x="283" y="9"/>
                    <a:pt x="283" y="9"/>
                    <a:pt x="284" y="9"/>
                  </a:cubicBezTo>
                  <a:cubicBezTo>
                    <a:pt x="284" y="10"/>
                    <a:pt x="284" y="10"/>
                    <a:pt x="284" y="10"/>
                  </a:cubicBezTo>
                  <a:cubicBezTo>
                    <a:pt x="282" y="9"/>
                    <a:pt x="281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8"/>
                    <a:pt x="276" y="7"/>
                    <a:pt x="276" y="7"/>
                  </a:cubicBezTo>
                  <a:cubicBezTo>
                    <a:pt x="275" y="6"/>
                    <a:pt x="275" y="7"/>
                    <a:pt x="274" y="7"/>
                  </a:cubicBezTo>
                  <a:cubicBezTo>
                    <a:pt x="274" y="8"/>
                    <a:pt x="274" y="10"/>
                    <a:pt x="275" y="11"/>
                  </a:cubicBezTo>
                  <a:cubicBezTo>
                    <a:pt x="275" y="11"/>
                    <a:pt x="276" y="12"/>
                    <a:pt x="276" y="12"/>
                  </a:cubicBezTo>
                  <a:cubicBezTo>
                    <a:pt x="276" y="12"/>
                    <a:pt x="276" y="13"/>
                    <a:pt x="276" y="13"/>
                  </a:cubicBezTo>
                  <a:cubicBezTo>
                    <a:pt x="276" y="12"/>
                    <a:pt x="275" y="12"/>
                    <a:pt x="274" y="11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3" y="11"/>
                    <a:pt x="273" y="10"/>
                    <a:pt x="273" y="10"/>
                  </a:cubicBezTo>
                  <a:cubicBezTo>
                    <a:pt x="273" y="10"/>
                    <a:pt x="273" y="12"/>
                    <a:pt x="273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0" y="10"/>
                    <a:pt x="270" y="9"/>
                    <a:pt x="267" y="9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5" y="8"/>
                    <a:pt x="264" y="8"/>
                    <a:pt x="262" y="8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60" y="7"/>
                    <a:pt x="260" y="6"/>
                    <a:pt x="260" y="6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59" y="5"/>
                    <a:pt x="257" y="6"/>
                    <a:pt x="256" y="6"/>
                  </a:cubicBezTo>
                  <a:cubicBezTo>
                    <a:pt x="256" y="6"/>
                    <a:pt x="256" y="6"/>
                    <a:pt x="256" y="7"/>
                  </a:cubicBezTo>
                  <a:cubicBezTo>
                    <a:pt x="256" y="7"/>
                    <a:pt x="257" y="9"/>
                    <a:pt x="257" y="9"/>
                  </a:cubicBezTo>
                  <a:cubicBezTo>
                    <a:pt x="254" y="8"/>
                    <a:pt x="253" y="9"/>
                    <a:pt x="249" y="9"/>
                  </a:cubicBezTo>
                  <a:cubicBezTo>
                    <a:pt x="250" y="10"/>
                    <a:pt x="250" y="10"/>
                    <a:pt x="250" y="11"/>
                  </a:cubicBezTo>
                  <a:cubicBezTo>
                    <a:pt x="251" y="11"/>
                    <a:pt x="251" y="11"/>
                    <a:pt x="253" y="11"/>
                  </a:cubicBezTo>
                  <a:cubicBezTo>
                    <a:pt x="253" y="11"/>
                    <a:pt x="253" y="12"/>
                    <a:pt x="254" y="12"/>
                  </a:cubicBezTo>
                  <a:cubicBezTo>
                    <a:pt x="255" y="12"/>
                    <a:pt x="256" y="11"/>
                    <a:pt x="256" y="11"/>
                  </a:cubicBezTo>
                  <a:cubicBezTo>
                    <a:pt x="257" y="11"/>
                    <a:pt x="258" y="12"/>
                    <a:pt x="259" y="11"/>
                  </a:cubicBezTo>
                  <a:cubicBezTo>
                    <a:pt x="260" y="11"/>
                    <a:pt x="260" y="10"/>
                    <a:pt x="261" y="11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2" y="12"/>
                    <a:pt x="261" y="12"/>
                    <a:pt x="261" y="12"/>
                  </a:cubicBezTo>
                  <a:cubicBezTo>
                    <a:pt x="261" y="12"/>
                    <a:pt x="261" y="15"/>
                    <a:pt x="261" y="15"/>
                  </a:cubicBezTo>
                  <a:cubicBezTo>
                    <a:pt x="260" y="15"/>
                    <a:pt x="260" y="15"/>
                    <a:pt x="260" y="15"/>
                  </a:cubicBezTo>
                  <a:cubicBezTo>
                    <a:pt x="260" y="14"/>
                    <a:pt x="260" y="13"/>
                    <a:pt x="259" y="12"/>
                  </a:cubicBezTo>
                  <a:cubicBezTo>
                    <a:pt x="258" y="13"/>
                    <a:pt x="257" y="13"/>
                    <a:pt x="256" y="13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6" y="14"/>
                    <a:pt x="252" y="12"/>
                    <a:pt x="251" y="12"/>
                  </a:cubicBezTo>
                  <a:cubicBezTo>
                    <a:pt x="252" y="12"/>
                    <a:pt x="250" y="13"/>
                    <a:pt x="251" y="13"/>
                  </a:cubicBezTo>
                  <a:cubicBezTo>
                    <a:pt x="251" y="13"/>
                    <a:pt x="252" y="15"/>
                    <a:pt x="251" y="14"/>
                  </a:cubicBezTo>
                  <a:close/>
                  <a:moveTo>
                    <a:pt x="54" y="218"/>
                  </a:move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5" y="218"/>
                    <a:pt x="55" y="218"/>
                  </a:cubicBezTo>
                  <a:cubicBezTo>
                    <a:pt x="55" y="218"/>
                    <a:pt x="55" y="219"/>
                    <a:pt x="55" y="219"/>
                  </a:cubicBezTo>
                  <a:cubicBezTo>
                    <a:pt x="55" y="219"/>
                    <a:pt x="54" y="219"/>
                    <a:pt x="54" y="219"/>
                  </a:cubicBezTo>
                  <a:cubicBezTo>
                    <a:pt x="53" y="219"/>
                    <a:pt x="52" y="222"/>
                    <a:pt x="51" y="223"/>
                  </a:cubicBezTo>
                  <a:cubicBezTo>
                    <a:pt x="52" y="224"/>
                    <a:pt x="53" y="224"/>
                    <a:pt x="53" y="224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3" y="225"/>
                    <a:pt x="53" y="226"/>
                    <a:pt x="53" y="226"/>
                  </a:cubicBezTo>
                  <a:cubicBezTo>
                    <a:pt x="53" y="226"/>
                    <a:pt x="54" y="226"/>
                    <a:pt x="54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2" y="226"/>
                    <a:pt x="53" y="229"/>
                    <a:pt x="54" y="230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6" y="231"/>
                    <a:pt x="56" y="231"/>
                    <a:pt x="57" y="231"/>
                  </a:cubicBezTo>
                  <a:cubicBezTo>
                    <a:pt x="57" y="230"/>
                    <a:pt x="56" y="230"/>
                    <a:pt x="56" y="230"/>
                  </a:cubicBezTo>
                  <a:cubicBezTo>
                    <a:pt x="57" y="229"/>
                    <a:pt x="57" y="229"/>
                    <a:pt x="57" y="229"/>
                  </a:cubicBezTo>
                  <a:cubicBezTo>
                    <a:pt x="58" y="228"/>
                    <a:pt x="59" y="229"/>
                    <a:pt x="59" y="229"/>
                  </a:cubicBezTo>
                  <a:cubicBezTo>
                    <a:pt x="59" y="229"/>
                    <a:pt x="59" y="229"/>
                    <a:pt x="58" y="230"/>
                  </a:cubicBezTo>
                  <a:cubicBezTo>
                    <a:pt x="58" y="230"/>
                    <a:pt x="58" y="232"/>
                    <a:pt x="58" y="232"/>
                  </a:cubicBezTo>
                  <a:cubicBezTo>
                    <a:pt x="58" y="232"/>
                    <a:pt x="57" y="232"/>
                    <a:pt x="57" y="232"/>
                  </a:cubicBezTo>
                  <a:cubicBezTo>
                    <a:pt x="57" y="232"/>
                    <a:pt x="57" y="233"/>
                    <a:pt x="57" y="233"/>
                  </a:cubicBezTo>
                  <a:cubicBezTo>
                    <a:pt x="57" y="233"/>
                    <a:pt x="58" y="234"/>
                    <a:pt x="58" y="234"/>
                  </a:cubicBezTo>
                  <a:cubicBezTo>
                    <a:pt x="58" y="235"/>
                    <a:pt x="58" y="235"/>
                    <a:pt x="58" y="235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9" y="234"/>
                    <a:pt x="60" y="235"/>
                    <a:pt x="60" y="235"/>
                  </a:cubicBezTo>
                  <a:cubicBezTo>
                    <a:pt x="60" y="234"/>
                    <a:pt x="60" y="234"/>
                    <a:pt x="61" y="234"/>
                  </a:cubicBezTo>
                  <a:cubicBezTo>
                    <a:pt x="61" y="234"/>
                    <a:pt x="61" y="236"/>
                    <a:pt x="61" y="236"/>
                  </a:cubicBezTo>
                  <a:cubicBezTo>
                    <a:pt x="62" y="237"/>
                    <a:pt x="63" y="237"/>
                    <a:pt x="64" y="237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3" y="238"/>
                    <a:pt x="63" y="238"/>
                    <a:pt x="64" y="238"/>
                  </a:cubicBezTo>
                  <a:cubicBezTo>
                    <a:pt x="64" y="239"/>
                    <a:pt x="64" y="239"/>
                    <a:pt x="64" y="239"/>
                  </a:cubicBezTo>
                  <a:cubicBezTo>
                    <a:pt x="64" y="239"/>
                    <a:pt x="64" y="240"/>
                    <a:pt x="64" y="241"/>
                  </a:cubicBezTo>
                  <a:cubicBezTo>
                    <a:pt x="64" y="241"/>
                    <a:pt x="65" y="241"/>
                    <a:pt x="65" y="241"/>
                  </a:cubicBezTo>
                  <a:cubicBezTo>
                    <a:pt x="65" y="241"/>
                    <a:pt x="64" y="241"/>
                    <a:pt x="64" y="242"/>
                  </a:cubicBezTo>
                  <a:cubicBezTo>
                    <a:pt x="63" y="242"/>
                    <a:pt x="65" y="242"/>
                    <a:pt x="64" y="242"/>
                  </a:cubicBezTo>
                  <a:cubicBezTo>
                    <a:pt x="64" y="242"/>
                    <a:pt x="63" y="242"/>
                    <a:pt x="63" y="243"/>
                  </a:cubicBezTo>
                  <a:cubicBezTo>
                    <a:pt x="62" y="243"/>
                    <a:pt x="63" y="245"/>
                    <a:pt x="63" y="245"/>
                  </a:cubicBezTo>
                  <a:cubicBezTo>
                    <a:pt x="62" y="245"/>
                    <a:pt x="62" y="245"/>
                    <a:pt x="61" y="245"/>
                  </a:cubicBezTo>
                  <a:cubicBezTo>
                    <a:pt x="61" y="245"/>
                    <a:pt x="60" y="246"/>
                    <a:pt x="60" y="247"/>
                  </a:cubicBezTo>
                  <a:cubicBezTo>
                    <a:pt x="61" y="247"/>
                    <a:pt x="61" y="247"/>
                    <a:pt x="61" y="247"/>
                  </a:cubicBezTo>
                  <a:cubicBezTo>
                    <a:pt x="62" y="248"/>
                    <a:pt x="61" y="249"/>
                    <a:pt x="62" y="250"/>
                  </a:cubicBezTo>
                  <a:cubicBezTo>
                    <a:pt x="62" y="250"/>
                    <a:pt x="62" y="251"/>
                    <a:pt x="63" y="251"/>
                  </a:cubicBezTo>
                  <a:cubicBezTo>
                    <a:pt x="63" y="250"/>
                    <a:pt x="64" y="250"/>
                    <a:pt x="64" y="250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50"/>
                    <a:pt x="67" y="250"/>
                    <a:pt x="69" y="251"/>
                  </a:cubicBezTo>
                  <a:cubicBezTo>
                    <a:pt x="68" y="252"/>
                    <a:pt x="69" y="253"/>
                    <a:pt x="68" y="253"/>
                  </a:cubicBezTo>
                  <a:cubicBezTo>
                    <a:pt x="70" y="253"/>
                    <a:pt x="70" y="253"/>
                    <a:pt x="72" y="253"/>
                  </a:cubicBezTo>
                  <a:cubicBezTo>
                    <a:pt x="72" y="253"/>
                    <a:pt x="72" y="253"/>
                    <a:pt x="72" y="253"/>
                  </a:cubicBezTo>
                  <a:cubicBezTo>
                    <a:pt x="72" y="253"/>
                    <a:pt x="73" y="253"/>
                    <a:pt x="73" y="253"/>
                  </a:cubicBezTo>
                  <a:cubicBezTo>
                    <a:pt x="73" y="253"/>
                    <a:pt x="73" y="254"/>
                    <a:pt x="73" y="255"/>
                  </a:cubicBezTo>
                  <a:cubicBezTo>
                    <a:pt x="74" y="255"/>
                    <a:pt x="75" y="255"/>
                    <a:pt x="76" y="255"/>
                  </a:cubicBezTo>
                  <a:cubicBezTo>
                    <a:pt x="76" y="257"/>
                    <a:pt x="75" y="257"/>
                    <a:pt x="78" y="259"/>
                  </a:cubicBezTo>
                  <a:cubicBezTo>
                    <a:pt x="78" y="259"/>
                    <a:pt x="79" y="258"/>
                    <a:pt x="79" y="259"/>
                  </a:cubicBezTo>
                  <a:cubicBezTo>
                    <a:pt x="79" y="259"/>
                    <a:pt x="79" y="259"/>
                    <a:pt x="79" y="259"/>
                  </a:cubicBezTo>
                  <a:cubicBezTo>
                    <a:pt x="83" y="259"/>
                    <a:pt x="84" y="260"/>
                    <a:pt x="86" y="260"/>
                  </a:cubicBezTo>
                  <a:cubicBezTo>
                    <a:pt x="86" y="259"/>
                    <a:pt x="86" y="259"/>
                    <a:pt x="86" y="258"/>
                  </a:cubicBezTo>
                  <a:cubicBezTo>
                    <a:pt x="86" y="258"/>
                    <a:pt x="85" y="258"/>
                    <a:pt x="85" y="258"/>
                  </a:cubicBezTo>
                  <a:cubicBezTo>
                    <a:pt x="85" y="257"/>
                    <a:pt x="83" y="256"/>
                    <a:pt x="83" y="256"/>
                  </a:cubicBezTo>
                  <a:cubicBezTo>
                    <a:pt x="83" y="256"/>
                    <a:pt x="84" y="255"/>
                    <a:pt x="84" y="255"/>
                  </a:cubicBezTo>
                  <a:cubicBezTo>
                    <a:pt x="83" y="255"/>
                    <a:pt x="80" y="253"/>
                    <a:pt x="79" y="253"/>
                  </a:cubicBezTo>
                  <a:cubicBezTo>
                    <a:pt x="78" y="252"/>
                    <a:pt x="77" y="253"/>
                    <a:pt x="76" y="252"/>
                  </a:cubicBezTo>
                  <a:cubicBezTo>
                    <a:pt x="76" y="252"/>
                    <a:pt x="76" y="250"/>
                    <a:pt x="76" y="250"/>
                  </a:cubicBezTo>
                  <a:cubicBezTo>
                    <a:pt x="76" y="250"/>
                    <a:pt x="75" y="250"/>
                    <a:pt x="74" y="250"/>
                  </a:cubicBezTo>
                  <a:cubicBezTo>
                    <a:pt x="74" y="250"/>
                    <a:pt x="74" y="248"/>
                    <a:pt x="74" y="249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3" y="248"/>
                  </a:cubicBezTo>
                  <a:cubicBezTo>
                    <a:pt x="73" y="248"/>
                    <a:pt x="72" y="247"/>
                    <a:pt x="72" y="247"/>
                  </a:cubicBezTo>
                  <a:cubicBezTo>
                    <a:pt x="71" y="247"/>
                    <a:pt x="69" y="248"/>
                    <a:pt x="68" y="247"/>
                  </a:cubicBezTo>
                  <a:cubicBezTo>
                    <a:pt x="67" y="247"/>
                    <a:pt x="64" y="246"/>
                    <a:pt x="63" y="246"/>
                  </a:cubicBezTo>
                  <a:cubicBezTo>
                    <a:pt x="64" y="245"/>
                    <a:pt x="66" y="244"/>
                    <a:pt x="67" y="244"/>
                  </a:cubicBezTo>
                  <a:cubicBezTo>
                    <a:pt x="70" y="245"/>
                    <a:pt x="69" y="245"/>
                    <a:pt x="68" y="246"/>
                  </a:cubicBezTo>
                  <a:cubicBezTo>
                    <a:pt x="69" y="246"/>
                    <a:pt x="69" y="247"/>
                    <a:pt x="69" y="247"/>
                  </a:cubicBezTo>
                  <a:cubicBezTo>
                    <a:pt x="70" y="247"/>
                    <a:pt x="73" y="246"/>
                    <a:pt x="74" y="246"/>
                  </a:cubicBezTo>
                  <a:cubicBezTo>
                    <a:pt x="75" y="246"/>
                    <a:pt x="75" y="246"/>
                    <a:pt x="76" y="245"/>
                  </a:cubicBezTo>
                  <a:cubicBezTo>
                    <a:pt x="76" y="246"/>
                    <a:pt x="75" y="246"/>
                    <a:pt x="76" y="247"/>
                  </a:cubicBezTo>
                  <a:cubicBezTo>
                    <a:pt x="76" y="247"/>
                    <a:pt x="77" y="247"/>
                    <a:pt x="77" y="247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8" y="249"/>
                    <a:pt x="78" y="249"/>
                    <a:pt x="80" y="249"/>
                  </a:cubicBezTo>
                  <a:cubicBezTo>
                    <a:pt x="80" y="250"/>
                    <a:pt x="80" y="250"/>
                    <a:pt x="80" y="250"/>
                  </a:cubicBezTo>
                  <a:cubicBezTo>
                    <a:pt x="82" y="250"/>
                    <a:pt x="79" y="252"/>
                    <a:pt x="81" y="252"/>
                  </a:cubicBezTo>
                  <a:cubicBezTo>
                    <a:pt x="82" y="252"/>
                    <a:pt x="82" y="251"/>
                    <a:pt x="83" y="251"/>
                  </a:cubicBezTo>
                  <a:cubicBezTo>
                    <a:pt x="83" y="250"/>
                    <a:pt x="83" y="251"/>
                    <a:pt x="84" y="251"/>
                  </a:cubicBezTo>
                  <a:cubicBezTo>
                    <a:pt x="84" y="251"/>
                    <a:pt x="84" y="251"/>
                    <a:pt x="84" y="251"/>
                  </a:cubicBezTo>
                  <a:cubicBezTo>
                    <a:pt x="83" y="251"/>
                    <a:pt x="83" y="252"/>
                    <a:pt x="83" y="252"/>
                  </a:cubicBezTo>
                  <a:cubicBezTo>
                    <a:pt x="84" y="253"/>
                    <a:pt x="84" y="253"/>
                    <a:pt x="85" y="253"/>
                  </a:cubicBezTo>
                  <a:cubicBezTo>
                    <a:pt x="85" y="254"/>
                    <a:pt x="85" y="254"/>
                    <a:pt x="85" y="254"/>
                  </a:cubicBezTo>
                  <a:cubicBezTo>
                    <a:pt x="85" y="254"/>
                    <a:pt x="86" y="254"/>
                    <a:pt x="86" y="254"/>
                  </a:cubicBezTo>
                  <a:cubicBezTo>
                    <a:pt x="86" y="254"/>
                    <a:pt x="86" y="255"/>
                    <a:pt x="86" y="255"/>
                  </a:cubicBezTo>
                  <a:cubicBezTo>
                    <a:pt x="86" y="255"/>
                    <a:pt x="88" y="256"/>
                    <a:pt x="88" y="256"/>
                  </a:cubicBezTo>
                  <a:cubicBezTo>
                    <a:pt x="214" y="258"/>
                    <a:pt x="214" y="258"/>
                    <a:pt x="214" y="258"/>
                  </a:cubicBezTo>
                  <a:cubicBezTo>
                    <a:pt x="214" y="258"/>
                    <a:pt x="213" y="256"/>
                    <a:pt x="215" y="256"/>
                  </a:cubicBezTo>
                  <a:cubicBezTo>
                    <a:pt x="216" y="256"/>
                    <a:pt x="217" y="260"/>
                    <a:pt x="217" y="260"/>
                  </a:cubicBezTo>
                  <a:cubicBezTo>
                    <a:pt x="217" y="260"/>
                    <a:pt x="217" y="260"/>
                    <a:pt x="219" y="260"/>
                  </a:cubicBezTo>
                  <a:cubicBezTo>
                    <a:pt x="220" y="260"/>
                    <a:pt x="222" y="262"/>
                    <a:pt x="222" y="261"/>
                  </a:cubicBezTo>
                  <a:cubicBezTo>
                    <a:pt x="222" y="260"/>
                    <a:pt x="224" y="259"/>
                    <a:pt x="224" y="260"/>
                  </a:cubicBezTo>
                  <a:cubicBezTo>
                    <a:pt x="225" y="260"/>
                    <a:pt x="227" y="261"/>
                    <a:pt x="228" y="261"/>
                  </a:cubicBezTo>
                  <a:cubicBezTo>
                    <a:pt x="229" y="261"/>
                    <a:pt x="229" y="262"/>
                    <a:pt x="231" y="262"/>
                  </a:cubicBezTo>
                  <a:cubicBezTo>
                    <a:pt x="232" y="262"/>
                    <a:pt x="232" y="262"/>
                    <a:pt x="233" y="262"/>
                  </a:cubicBezTo>
                  <a:cubicBezTo>
                    <a:pt x="234" y="262"/>
                    <a:pt x="235" y="261"/>
                    <a:pt x="236" y="262"/>
                  </a:cubicBezTo>
                  <a:cubicBezTo>
                    <a:pt x="237" y="263"/>
                    <a:pt x="237" y="263"/>
                    <a:pt x="238" y="263"/>
                  </a:cubicBezTo>
                  <a:cubicBezTo>
                    <a:pt x="239" y="263"/>
                    <a:pt x="239" y="262"/>
                    <a:pt x="240" y="260"/>
                  </a:cubicBezTo>
                  <a:cubicBezTo>
                    <a:pt x="240" y="260"/>
                    <a:pt x="241" y="260"/>
                    <a:pt x="242" y="260"/>
                  </a:cubicBezTo>
                  <a:cubicBezTo>
                    <a:pt x="242" y="260"/>
                    <a:pt x="242" y="260"/>
                    <a:pt x="242" y="259"/>
                  </a:cubicBezTo>
                  <a:cubicBezTo>
                    <a:pt x="243" y="259"/>
                    <a:pt x="243" y="259"/>
                    <a:pt x="243" y="259"/>
                  </a:cubicBezTo>
                  <a:cubicBezTo>
                    <a:pt x="243" y="259"/>
                    <a:pt x="243" y="258"/>
                    <a:pt x="243" y="258"/>
                  </a:cubicBezTo>
                  <a:cubicBezTo>
                    <a:pt x="244" y="258"/>
                    <a:pt x="244" y="258"/>
                    <a:pt x="244" y="258"/>
                  </a:cubicBezTo>
                  <a:cubicBezTo>
                    <a:pt x="244" y="258"/>
                    <a:pt x="244" y="259"/>
                    <a:pt x="244" y="259"/>
                  </a:cubicBezTo>
                  <a:cubicBezTo>
                    <a:pt x="244" y="259"/>
                    <a:pt x="245" y="259"/>
                    <a:pt x="245" y="259"/>
                  </a:cubicBezTo>
                  <a:cubicBezTo>
                    <a:pt x="245" y="259"/>
                    <a:pt x="245" y="259"/>
                    <a:pt x="245" y="259"/>
                  </a:cubicBezTo>
                  <a:cubicBezTo>
                    <a:pt x="245" y="259"/>
                    <a:pt x="244" y="258"/>
                    <a:pt x="244" y="258"/>
                  </a:cubicBezTo>
                  <a:cubicBezTo>
                    <a:pt x="245" y="257"/>
                    <a:pt x="245" y="257"/>
                    <a:pt x="245" y="257"/>
                  </a:cubicBezTo>
                  <a:cubicBezTo>
                    <a:pt x="246" y="257"/>
                    <a:pt x="246" y="258"/>
                    <a:pt x="247" y="258"/>
                  </a:cubicBezTo>
                  <a:cubicBezTo>
                    <a:pt x="248" y="258"/>
                    <a:pt x="248" y="257"/>
                    <a:pt x="249" y="257"/>
                  </a:cubicBezTo>
                  <a:cubicBezTo>
                    <a:pt x="250" y="257"/>
                    <a:pt x="249" y="258"/>
                    <a:pt x="250" y="258"/>
                  </a:cubicBezTo>
                  <a:cubicBezTo>
                    <a:pt x="251" y="258"/>
                    <a:pt x="251" y="257"/>
                    <a:pt x="251" y="257"/>
                  </a:cubicBezTo>
                  <a:cubicBezTo>
                    <a:pt x="252" y="259"/>
                    <a:pt x="254" y="263"/>
                    <a:pt x="256" y="264"/>
                  </a:cubicBezTo>
                  <a:cubicBezTo>
                    <a:pt x="257" y="264"/>
                    <a:pt x="257" y="263"/>
                    <a:pt x="259" y="263"/>
                  </a:cubicBezTo>
                  <a:cubicBezTo>
                    <a:pt x="259" y="263"/>
                    <a:pt x="259" y="264"/>
                    <a:pt x="259" y="264"/>
                  </a:cubicBezTo>
                  <a:cubicBezTo>
                    <a:pt x="259" y="267"/>
                    <a:pt x="259" y="266"/>
                    <a:pt x="261" y="267"/>
                  </a:cubicBezTo>
                  <a:cubicBezTo>
                    <a:pt x="261" y="268"/>
                    <a:pt x="261" y="268"/>
                    <a:pt x="260" y="268"/>
                  </a:cubicBezTo>
                  <a:cubicBezTo>
                    <a:pt x="261" y="270"/>
                    <a:pt x="261" y="270"/>
                    <a:pt x="261" y="272"/>
                  </a:cubicBezTo>
                  <a:cubicBezTo>
                    <a:pt x="262" y="272"/>
                    <a:pt x="263" y="272"/>
                    <a:pt x="263" y="273"/>
                  </a:cubicBezTo>
                  <a:cubicBezTo>
                    <a:pt x="264" y="273"/>
                    <a:pt x="265" y="274"/>
                    <a:pt x="266" y="275"/>
                  </a:cubicBezTo>
                  <a:cubicBezTo>
                    <a:pt x="267" y="275"/>
                    <a:pt x="266" y="274"/>
                    <a:pt x="267" y="274"/>
                  </a:cubicBezTo>
                  <a:cubicBezTo>
                    <a:pt x="267" y="274"/>
                    <a:pt x="269" y="274"/>
                    <a:pt x="270" y="275"/>
                  </a:cubicBezTo>
                  <a:cubicBezTo>
                    <a:pt x="270" y="275"/>
                    <a:pt x="270" y="275"/>
                    <a:pt x="270" y="275"/>
                  </a:cubicBezTo>
                  <a:cubicBezTo>
                    <a:pt x="271" y="275"/>
                    <a:pt x="272" y="275"/>
                    <a:pt x="273" y="275"/>
                  </a:cubicBezTo>
                  <a:cubicBezTo>
                    <a:pt x="273" y="275"/>
                    <a:pt x="274" y="276"/>
                    <a:pt x="274" y="276"/>
                  </a:cubicBezTo>
                  <a:cubicBezTo>
                    <a:pt x="276" y="276"/>
                    <a:pt x="277" y="275"/>
                    <a:pt x="278" y="275"/>
                  </a:cubicBezTo>
                  <a:cubicBezTo>
                    <a:pt x="278" y="276"/>
                    <a:pt x="278" y="276"/>
                    <a:pt x="278" y="276"/>
                  </a:cubicBezTo>
                  <a:cubicBezTo>
                    <a:pt x="278" y="277"/>
                    <a:pt x="280" y="277"/>
                    <a:pt x="280" y="277"/>
                  </a:cubicBezTo>
                  <a:cubicBezTo>
                    <a:pt x="280" y="278"/>
                    <a:pt x="280" y="278"/>
                    <a:pt x="280" y="278"/>
                  </a:cubicBezTo>
                  <a:cubicBezTo>
                    <a:pt x="281" y="278"/>
                    <a:pt x="282" y="278"/>
                    <a:pt x="282" y="278"/>
                  </a:cubicBezTo>
                  <a:cubicBezTo>
                    <a:pt x="282" y="281"/>
                    <a:pt x="282" y="281"/>
                    <a:pt x="284" y="282"/>
                  </a:cubicBezTo>
                  <a:cubicBezTo>
                    <a:pt x="284" y="282"/>
                    <a:pt x="284" y="283"/>
                    <a:pt x="284" y="283"/>
                  </a:cubicBezTo>
                  <a:cubicBezTo>
                    <a:pt x="284" y="283"/>
                    <a:pt x="284" y="284"/>
                    <a:pt x="284" y="284"/>
                  </a:cubicBezTo>
                  <a:cubicBezTo>
                    <a:pt x="283" y="284"/>
                    <a:pt x="282" y="284"/>
                    <a:pt x="282" y="284"/>
                  </a:cubicBezTo>
                  <a:cubicBezTo>
                    <a:pt x="282" y="284"/>
                    <a:pt x="282" y="284"/>
                    <a:pt x="282" y="284"/>
                  </a:cubicBezTo>
                  <a:cubicBezTo>
                    <a:pt x="282" y="284"/>
                    <a:pt x="282" y="285"/>
                    <a:pt x="282" y="285"/>
                  </a:cubicBezTo>
                  <a:cubicBezTo>
                    <a:pt x="282" y="285"/>
                    <a:pt x="282" y="285"/>
                    <a:pt x="282" y="286"/>
                  </a:cubicBezTo>
                  <a:cubicBezTo>
                    <a:pt x="282" y="286"/>
                    <a:pt x="281" y="286"/>
                    <a:pt x="281" y="286"/>
                  </a:cubicBezTo>
                  <a:cubicBezTo>
                    <a:pt x="280" y="286"/>
                    <a:pt x="281" y="285"/>
                    <a:pt x="280" y="285"/>
                  </a:cubicBezTo>
                  <a:cubicBezTo>
                    <a:pt x="280" y="284"/>
                    <a:pt x="278" y="284"/>
                    <a:pt x="278" y="284"/>
                  </a:cubicBezTo>
                  <a:cubicBezTo>
                    <a:pt x="277" y="284"/>
                    <a:pt x="278" y="284"/>
                    <a:pt x="278" y="283"/>
                  </a:cubicBezTo>
                  <a:cubicBezTo>
                    <a:pt x="277" y="283"/>
                    <a:pt x="277" y="283"/>
                    <a:pt x="276" y="283"/>
                  </a:cubicBezTo>
                  <a:cubicBezTo>
                    <a:pt x="276" y="284"/>
                    <a:pt x="274" y="285"/>
                    <a:pt x="274" y="286"/>
                  </a:cubicBezTo>
                  <a:cubicBezTo>
                    <a:pt x="273" y="288"/>
                    <a:pt x="274" y="289"/>
                    <a:pt x="274" y="291"/>
                  </a:cubicBezTo>
                  <a:cubicBezTo>
                    <a:pt x="274" y="291"/>
                    <a:pt x="273" y="292"/>
                    <a:pt x="273" y="292"/>
                  </a:cubicBezTo>
                  <a:cubicBezTo>
                    <a:pt x="272" y="293"/>
                    <a:pt x="271" y="293"/>
                    <a:pt x="271" y="293"/>
                  </a:cubicBezTo>
                  <a:cubicBezTo>
                    <a:pt x="271" y="293"/>
                    <a:pt x="270" y="295"/>
                    <a:pt x="270" y="296"/>
                  </a:cubicBezTo>
                  <a:cubicBezTo>
                    <a:pt x="270" y="297"/>
                    <a:pt x="269" y="297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ubicBezTo>
                    <a:pt x="271" y="299"/>
                    <a:pt x="271" y="299"/>
                    <a:pt x="272" y="298"/>
                  </a:cubicBezTo>
                  <a:cubicBezTo>
                    <a:pt x="273" y="298"/>
                    <a:pt x="273" y="297"/>
                    <a:pt x="274" y="297"/>
                  </a:cubicBezTo>
                  <a:cubicBezTo>
                    <a:pt x="274" y="297"/>
                    <a:pt x="275" y="297"/>
                    <a:pt x="275" y="297"/>
                  </a:cubicBezTo>
                  <a:cubicBezTo>
                    <a:pt x="275" y="296"/>
                    <a:pt x="276" y="295"/>
                    <a:pt x="276" y="295"/>
                  </a:cubicBezTo>
                  <a:cubicBezTo>
                    <a:pt x="277" y="295"/>
                    <a:pt x="278" y="295"/>
                    <a:pt x="280" y="295"/>
                  </a:cubicBezTo>
                  <a:cubicBezTo>
                    <a:pt x="280" y="295"/>
                    <a:pt x="280" y="294"/>
                    <a:pt x="280" y="294"/>
                  </a:cubicBezTo>
                  <a:cubicBezTo>
                    <a:pt x="281" y="293"/>
                    <a:pt x="283" y="293"/>
                    <a:pt x="285" y="294"/>
                  </a:cubicBezTo>
                  <a:cubicBezTo>
                    <a:pt x="284" y="293"/>
                    <a:pt x="285" y="292"/>
                    <a:pt x="285" y="292"/>
                  </a:cubicBezTo>
                  <a:cubicBezTo>
                    <a:pt x="284" y="292"/>
                    <a:pt x="284" y="292"/>
                    <a:pt x="283" y="292"/>
                  </a:cubicBezTo>
                  <a:cubicBezTo>
                    <a:pt x="283" y="291"/>
                    <a:pt x="283" y="291"/>
                    <a:pt x="283" y="291"/>
                  </a:cubicBezTo>
                  <a:cubicBezTo>
                    <a:pt x="285" y="290"/>
                    <a:pt x="289" y="288"/>
                    <a:pt x="293" y="289"/>
                  </a:cubicBezTo>
                  <a:cubicBezTo>
                    <a:pt x="293" y="289"/>
                    <a:pt x="293" y="290"/>
                    <a:pt x="293" y="290"/>
                  </a:cubicBezTo>
                  <a:cubicBezTo>
                    <a:pt x="294" y="290"/>
                    <a:pt x="294" y="290"/>
                    <a:pt x="295" y="290"/>
                  </a:cubicBezTo>
                  <a:cubicBezTo>
                    <a:pt x="295" y="289"/>
                    <a:pt x="295" y="289"/>
                    <a:pt x="296" y="289"/>
                  </a:cubicBezTo>
                  <a:cubicBezTo>
                    <a:pt x="297" y="288"/>
                    <a:pt x="295" y="288"/>
                    <a:pt x="295" y="288"/>
                  </a:cubicBezTo>
                  <a:cubicBezTo>
                    <a:pt x="295" y="289"/>
                    <a:pt x="295" y="288"/>
                    <a:pt x="294" y="289"/>
                  </a:cubicBezTo>
                  <a:cubicBezTo>
                    <a:pt x="294" y="289"/>
                    <a:pt x="294" y="288"/>
                    <a:pt x="294" y="288"/>
                  </a:cubicBezTo>
                  <a:cubicBezTo>
                    <a:pt x="293" y="287"/>
                    <a:pt x="293" y="288"/>
                    <a:pt x="292" y="287"/>
                  </a:cubicBezTo>
                  <a:cubicBezTo>
                    <a:pt x="292" y="287"/>
                    <a:pt x="292" y="287"/>
                    <a:pt x="292" y="287"/>
                  </a:cubicBezTo>
                  <a:cubicBezTo>
                    <a:pt x="293" y="287"/>
                    <a:pt x="294" y="286"/>
                    <a:pt x="295" y="286"/>
                  </a:cubicBezTo>
                  <a:cubicBezTo>
                    <a:pt x="295" y="286"/>
                    <a:pt x="297" y="287"/>
                    <a:pt x="298" y="287"/>
                  </a:cubicBezTo>
                  <a:cubicBezTo>
                    <a:pt x="299" y="287"/>
                    <a:pt x="299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5"/>
                    <a:pt x="304" y="283"/>
                  </a:cubicBezTo>
                  <a:cubicBezTo>
                    <a:pt x="306" y="282"/>
                    <a:pt x="307" y="281"/>
                    <a:pt x="308" y="281"/>
                  </a:cubicBezTo>
                  <a:cubicBezTo>
                    <a:pt x="308" y="281"/>
                    <a:pt x="309" y="280"/>
                    <a:pt x="309" y="280"/>
                  </a:cubicBezTo>
                  <a:cubicBezTo>
                    <a:pt x="310" y="280"/>
                    <a:pt x="309" y="281"/>
                    <a:pt x="308" y="281"/>
                  </a:cubicBezTo>
                  <a:cubicBezTo>
                    <a:pt x="309" y="281"/>
                    <a:pt x="309" y="281"/>
                    <a:pt x="309" y="281"/>
                  </a:cubicBezTo>
                  <a:cubicBezTo>
                    <a:pt x="310" y="282"/>
                    <a:pt x="322" y="280"/>
                    <a:pt x="322" y="280"/>
                  </a:cubicBezTo>
                  <a:cubicBezTo>
                    <a:pt x="322" y="280"/>
                    <a:pt x="323" y="279"/>
                    <a:pt x="324" y="278"/>
                  </a:cubicBezTo>
                  <a:cubicBezTo>
                    <a:pt x="325" y="278"/>
                    <a:pt x="328" y="275"/>
                    <a:pt x="328" y="275"/>
                  </a:cubicBezTo>
                  <a:cubicBezTo>
                    <a:pt x="328" y="274"/>
                    <a:pt x="329" y="272"/>
                    <a:pt x="329" y="272"/>
                  </a:cubicBezTo>
                  <a:cubicBezTo>
                    <a:pt x="330" y="269"/>
                    <a:pt x="330" y="269"/>
                    <a:pt x="330" y="269"/>
                  </a:cubicBezTo>
                  <a:cubicBezTo>
                    <a:pt x="330" y="269"/>
                    <a:pt x="332" y="268"/>
                    <a:pt x="332" y="270"/>
                  </a:cubicBezTo>
                  <a:cubicBezTo>
                    <a:pt x="332" y="272"/>
                    <a:pt x="333" y="268"/>
                    <a:pt x="335" y="269"/>
                  </a:cubicBezTo>
                  <a:cubicBezTo>
                    <a:pt x="336" y="269"/>
                    <a:pt x="338" y="270"/>
                    <a:pt x="338" y="272"/>
                  </a:cubicBezTo>
                  <a:cubicBezTo>
                    <a:pt x="337" y="274"/>
                    <a:pt x="338" y="278"/>
                    <a:pt x="338" y="278"/>
                  </a:cubicBezTo>
                  <a:cubicBezTo>
                    <a:pt x="338" y="278"/>
                    <a:pt x="339" y="277"/>
                    <a:pt x="339" y="278"/>
                  </a:cubicBezTo>
                  <a:cubicBezTo>
                    <a:pt x="339" y="279"/>
                    <a:pt x="339" y="281"/>
                    <a:pt x="340" y="281"/>
                  </a:cubicBezTo>
                  <a:cubicBezTo>
                    <a:pt x="340" y="281"/>
                    <a:pt x="340" y="281"/>
                    <a:pt x="341" y="281"/>
                  </a:cubicBezTo>
                  <a:cubicBezTo>
                    <a:pt x="341" y="281"/>
                    <a:pt x="341" y="281"/>
                    <a:pt x="342" y="281"/>
                  </a:cubicBezTo>
                  <a:cubicBezTo>
                    <a:pt x="342" y="281"/>
                    <a:pt x="343" y="282"/>
                    <a:pt x="344" y="282"/>
                  </a:cubicBezTo>
                  <a:cubicBezTo>
                    <a:pt x="344" y="282"/>
                    <a:pt x="345" y="282"/>
                    <a:pt x="344" y="282"/>
                  </a:cubicBezTo>
                  <a:cubicBezTo>
                    <a:pt x="345" y="282"/>
                    <a:pt x="347" y="281"/>
                    <a:pt x="346" y="281"/>
                  </a:cubicBezTo>
                  <a:cubicBezTo>
                    <a:pt x="346" y="281"/>
                    <a:pt x="345" y="281"/>
                    <a:pt x="345" y="281"/>
                  </a:cubicBezTo>
                  <a:cubicBezTo>
                    <a:pt x="345" y="280"/>
                    <a:pt x="345" y="280"/>
                    <a:pt x="345" y="280"/>
                  </a:cubicBezTo>
                  <a:cubicBezTo>
                    <a:pt x="345" y="280"/>
                    <a:pt x="346" y="280"/>
                    <a:pt x="346" y="280"/>
                  </a:cubicBezTo>
                  <a:cubicBezTo>
                    <a:pt x="346" y="279"/>
                    <a:pt x="346" y="279"/>
                    <a:pt x="346" y="278"/>
                  </a:cubicBezTo>
                  <a:cubicBezTo>
                    <a:pt x="346" y="278"/>
                    <a:pt x="347" y="279"/>
                    <a:pt x="347" y="279"/>
                  </a:cubicBezTo>
                  <a:cubicBezTo>
                    <a:pt x="347" y="279"/>
                    <a:pt x="347" y="279"/>
                    <a:pt x="347" y="279"/>
                  </a:cubicBezTo>
                  <a:cubicBezTo>
                    <a:pt x="347" y="279"/>
                    <a:pt x="346" y="279"/>
                    <a:pt x="347" y="280"/>
                  </a:cubicBezTo>
                  <a:cubicBezTo>
                    <a:pt x="346" y="279"/>
                    <a:pt x="347" y="281"/>
                    <a:pt x="347" y="281"/>
                  </a:cubicBezTo>
                  <a:cubicBezTo>
                    <a:pt x="348" y="281"/>
                    <a:pt x="348" y="281"/>
                    <a:pt x="348" y="281"/>
                  </a:cubicBezTo>
                  <a:cubicBezTo>
                    <a:pt x="348" y="281"/>
                    <a:pt x="348" y="279"/>
                    <a:pt x="350" y="279"/>
                  </a:cubicBezTo>
                  <a:cubicBezTo>
                    <a:pt x="350" y="278"/>
                    <a:pt x="350" y="278"/>
                    <a:pt x="350" y="278"/>
                  </a:cubicBezTo>
                  <a:cubicBezTo>
                    <a:pt x="350" y="278"/>
                    <a:pt x="350" y="277"/>
                    <a:pt x="350" y="277"/>
                  </a:cubicBezTo>
                  <a:cubicBezTo>
                    <a:pt x="351" y="277"/>
                    <a:pt x="351" y="277"/>
                    <a:pt x="351" y="277"/>
                  </a:cubicBezTo>
                  <a:cubicBezTo>
                    <a:pt x="351" y="276"/>
                    <a:pt x="351" y="276"/>
                    <a:pt x="351" y="275"/>
                  </a:cubicBezTo>
                  <a:cubicBezTo>
                    <a:pt x="351" y="276"/>
                    <a:pt x="351" y="276"/>
                    <a:pt x="351" y="276"/>
                  </a:cubicBezTo>
                  <a:cubicBezTo>
                    <a:pt x="352" y="276"/>
                    <a:pt x="352" y="276"/>
                    <a:pt x="353" y="276"/>
                  </a:cubicBezTo>
                  <a:cubicBezTo>
                    <a:pt x="353" y="276"/>
                    <a:pt x="353" y="277"/>
                    <a:pt x="353" y="277"/>
                  </a:cubicBezTo>
                  <a:cubicBezTo>
                    <a:pt x="353" y="277"/>
                    <a:pt x="352" y="277"/>
                    <a:pt x="352" y="277"/>
                  </a:cubicBezTo>
                  <a:cubicBezTo>
                    <a:pt x="352" y="278"/>
                    <a:pt x="352" y="278"/>
                    <a:pt x="352" y="278"/>
                  </a:cubicBezTo>
                  <a:cubicBezTo>
                    <a:pt x="352" y="278"/>
                    <a:pt x="351" y="279"/>
                    <a:pt x="351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3" y="279"/>
                    <a:pt x="356" y="280"/>
                    <a:pt x="358" y="280"/>
                  </a:cubicBezTo>
                  <a:cubicBezTo>
                    <a:pt x="358" y="280"/>
                    <a:pt x="357" y="280"/>
                    <a:pt x="357" y="280"/>
                  </a:cubicBezTo>
                  <a:cubicBezTo>
                    <a:pt x="356" y="281"/>
                    <a:pt x="356" y="281"/>
                    <a:pt x="355" y="282"/>
                  </a:cubicBezTo>
                  <a:cubicBezTo>
                    <a:pt x="355" y="282"/>
                    <a:pt x="354" y="282"/>
                    <a:pt x="354" y="282"/>
                  </a:cubicBezTo>
                  <a:cubicBezTo>
                    <a:pt x="354" y="282"/>
                    <a:pt x="354" y="281"/>
                    <a:pt x="354" y="281"/>
                  </a:cubicBezTo>
                  <a:cubicBezTo>
                    <a:pt x="352" y="281"/>
                    <a:pt x="349" y="282"/>
                    <a:pt x="349" y="283"/>
                  </a:cubicBezTo>
                  <a:cubicBezTo>
                    <a:pt x="349" y="283"/>
                    <a:pt x="349" y="284"/>
                    <a:pt x="349" y="284"/>
                  </a:cubicBezTo>
                  <a:cubicBezTo>
                    <a:pt x="348" y="284"/>
                    <a:pt x="347" y="284"/>
                    <a:pt x="347" y="284"/>
                  </a:cubicBezTo>
                  <a:cubicBezTo>
                    <a:pt x="346" y="284"/>
                    <a:pt x="346" y="286"/>
                    <a:pt x="346" y="286"/>
                  </a:cubicBezTo>
                  <a:cubicBezTo>
                    <a:pt x="344" y="288"/>
                    <a:pt x="344" y="287"/>
                    <a:pt x="345" y="290"/>
                  </a:cubicBezTo>
                  <a:cubicBezTo>
                    <a:pt x="346" y="290"/>
                    <a:pt x="346" y="289"/>
                    <a:pt x="347" y="290"/>
                  </a:cubicBezTo>
                  <a:cubicBezTo>
                    <a:pt x="347" y="290"/>
                    <a:pt x="347" y="290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9" y="291"/>
                    <a:pt x="349" y="291"/>
                  </a:cubicBezTo>
                  <a:cubicBezTo>
                    <a:pt x="349" y="291"/>
                    <a:pt x="349" y="290"/>
                    <a:pt x="350" y="290"/>
                  </a:cubicBezTo>
                  <a:cubicBezTo>
                    <a:pt x="350" y="290"/>
                    <a:pt x="350" y="290"/>
                    <a:pt x="350" y="290"/>
                  </a:cubicBezTo>
                  <a:cubicBezTo>
                    <a:pt x="350" y="291"/>
                    <a:pt x="350" y="291"/>
                    <a:pt x="350" y="291"/>
                  </a:cubicBezTo>
                  <a:cubicBezTo>
                    <a:pt x="350" y="291"/>
                    <a:pt x="351" y="291"/>
                    <a:pt x="351" y="291"/>
                  </a:cubicBezTo>
                  <a:cubicBezTo>
                    <a:pt x="351" y="291"/>
                    <a:pt x="352" y="291"/>
                    <a:pt x="352" y="290"/>
                  </a:cubicBezTo>
                  <a:cubicBezTo>
                    <a:pt x="352" y="290"/>
                    <a:pt x="353" y="289"/>
                    <a:pt x="353" y="289"/>
                  </a:cubicBezTo>
                  <a:cubicBezTo>
                    <a:pt x="353" y="289"/>
                    <a:pt x="354" y="289"/>
                    <a:pt x="354" y="290"/>
                  </a:cubicBezTo>
                  <a:cubicBezTo>
                    <a:pt x="354" y="290"/>
                    <a:pt x="354" y="290"/>
                    <a:pt x="354" y="290"/>
                  </a:cubicBezTo>
                  <a:cubicBezTo>
                    <a:pt x="355" y="289"/>
                    <a:pt x="354" y="289"/>
                    <a:pt x="354" y="289"/>
                  </a:cubicBezTo>
                  <a:cubicBezTo>
                    <a:pt x="354" y="288"/>
                    <a:pt x="354" y="287"/>
                    <a:pt x="354" y="286"/>
                  </a:cubicBezTo>
                  <a:cubicBezTo>
                    <a:pt x="354" y="286"/>
                    <a:pt x="355" y="287"/>
                    <a:pt x="355" y="286"/>
                  </a:cubicBezTo>
                  <a:cubicBezTo>
                    <a:pt x="356" y="286"/>
                    <a:pt x="355" y="285"/>
                    <a:pt x="356" y="285"/>
                  </a:cubicBezTo>
                  <a:cubicBezTo>
                    <a:pt x="356" y="286"/>
                    <a:pt x="357" y="286"/>
                    <a:pt x="357" y="287"/>
                  </a:cubicBezTo>
                  <a:cubicBezTo>
                    <a:pt x="357" y="287"/>
                    <a:pt x="358" y="286"/>
                    <a:pt x="357" y="285"/>
                  </a:cubicBezTo>
                  <a:cubicBezTo>
                    <a:pt x="358" y="285"/>
                    <a:pt x="358" y="285"/>
                    <a:pt x="358" y="285"/>
                  </a:cubicBezTo>
                  <a:cubicBezTo>
                    <a:pt x="363" y="284"/>
                    <a:pt x="365" y="283"/>
                    <a:pt x="366" y="280"/>
                  </a:cubicBezTo>
                  <a:cubicBezTo>
                    <a:pt x="366" y="280"/>
                    <a:pt x="367" y="280"/>
                    <a:pt x="367" y="280"/>
                  </a:cubicBezTo>
                  <a:cubicBezTo>
                    <a:pt x="367" y="280"/>
                    <a:pt x="367" y="279"/>
                    <a:pt x="367" y="279"/>
                  </a:cubicBezTo>
                  <a:cubicBezTo>
                    <a:pt x="367" y="279"/>
                    <a:pt x="366" y="279"/>
                    <a:pt x="366" y="279"/>
                  </a:cubicBezTo>
                  <a:cubicBezTo>
                    <a:pt x="366" y="278"/>
                    <a:pt x="366" y="277"/>
                    <a:pt x="366" y="276"/>
                  </a:cubicBezTo>
                  <a:cubicBezTo>
                    <a:pt x="366" y="277"/>
                    <a:pt x="365" y="276"/>
                    <a:pt x="365" y="276"/>
                  </a:cubicBezTo>
                  <a:cubicBezTo>
                    <a:pt x="364" y="277"/>
                    <a:pt x="363" y="279"/>
                    <a:pt x="362" y="279"/>
                  </a:cubicBezTo>
                  <a:cubicBezTo>
                    <a:pt x="362" y="279"/>
                    <a:pt x="361" y="279"/>
                    <a:pt x="361" y="279"/>
                  </a:cubicBezTo>
                  <a:cubicBezTo>
                    <a:pt x="361" y="279"/>
                    <a:pt x="361" y="278"/>
                    <a:pt x="361" y="278"/>
                  </a:cubicBezTo>
                  <a:cubicBezTo>
                    <a:pt x="361" y="278"/>
                    <a:pt x="360" y="278"/>
                    <a:pt x="360" y="278"/>
                  </a:cubicBezTo>
                  <a:cubicBezTo>
                    <a:pt x="359" y="278"/>
                    <a:pt x="358" y="277"/>
                    <a:pt x="357" y="277"/>
                  </a:cubicBezTo>
                  <a:cubicBezTo>
                    <a:pt x="357" y="277"/>
                    <a:pt x="357" y="277"/>
                    <a:pt x="357" y="277"/>
                  </a:cubicBezTo>
                  <a:cubicBezTo>
                    <a:pt x="357" y="277"/>
                    <a:pt x="357" y="277"/>
                    <a:pt x="356" y="277"/>
                  </a:cubicBezTo>
                  <a:cubicBezTo>
                    <a:pt x="356" y="276"/>
                    <a:pt x="356" y="276"/>
                    <a:pt x="356" y="276"/>
                  </a:cubicBezTo>
                  <a:cubicBezTo>
                    <a:pt x="356" y="276"/>
                    <a:pt x="357" y="276"/>
                    <a:pt x="357" y="276"/>
                  </a:cubicBezTo>
                  <a:cubicBezTo>
                    <a:pt x="357" y="276"/>
                    <a:pt x="357" y="275"/>
                    <a:pt x="357" y="275"/>
                  </a:cubicBezTo>
                  <a:cubicBezTo>
                    <a:pt x="356" y="275"/>
                    <a:pt x="355" y="275"/>
                    <a:pt x="354" y="275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3" y="273"/>
                    <a:pt x="353" y="274"/>
                    <a:pt x="352" y="274"/>
                  </a:cubicBezTo>
                  <a:cubicBezTo>
                    <a:pt x="353" y="273"/>
                    <a:pt x="353" y="271"/>
                    <a:pt x="352" y="271"/>
                  </a:cubicBezTo>
                  <a:cubicBezTo>
                    <a:pt x="354" y="270"/>
                    <a:pt x="354" y="270"/>
                    <a:pt x="354" y="270"/>
                  </a:cubicBezTo>
                  <a:cubicBezTo>
                    <a:pt x="354" y="270"/>
                    <a:pt x="353" y="269"/>
                    <a:pt x="354" y="269"/>
                  </a:cubicBezTo>
                  <a:cubicBezTo>
                    <a:pt x="353" y="269"/>
                    <a:pt x="352" y="270"/>
                    <a:pt x="351" y="270"/>
                  </a:cubicBezTo>
                  <a:cubicBezTo>
                    <a:pt x="351" y="270"/>
                    <a:pt x="349" y="269"/>
                    <a:pt x="351" y="269"/>
                  </a:cubicBezTo>
                  <a:cubicBezTo>
                    <a:pt x="351" y="268"/>
                    <a:pt x="351" y="268"/>
                    <a:pt x="351" y="268"/>
                  </a:cubicBezTo>
                  <a:cubicBezTo>
                    <a:pt x="351" y="268"/>
                    <a:pt x="352" y="268"/>
                    <a:pt x="352" y="268"/>
                  </a:cubicBezTo>
                  <a:cubicBezTo>
                    <a:pt x="352" y="267"/>
                    <a:pt x="352" y="267"/>
                    <a:pt x="352" y="267"/>
                  </a:cubicBezTo>
                  <a:cubicBezTo>
                    <a:pt x="352" y="268"/>
                    <a:pt x="352" y="266"/>
                    <a:pt x="352" y="266"/>
                  </a:cubicBezTo>
                  <a:cubicBezTo>
                    <a:pt x="353" y="266"/>
                    <a:pt x="353" y="266"/>
                    <a:pt x="353" y="266"/>
                  </a:cubicBezTo>
                  <a:cubicBezTo>
                    <a:pt x="353" y="265"/>
                    <a:pt x="352" y="265"/>
                    <a:pt x="352" y="264"/>
                  </a:cubicBezTo>
                  <a:cubicBezTo>
                    <a:pt x="352" y="264"/>
                    <a:pt x="351" y="264"/>
                    <a:pt x="350" y="264"/>
                  </a:cubicBezTo>
                  <a:cubicBezTo>
                    <a:pt x="349" y="264"/>
                    <a:pt x="349" y="265"/>
                    <a:pt x="349" y="265"/>
                  </a:cubicBezTo>
                  <a:cubicBezTo>
                    <a:pt x="346" y="266"/>
                    <a:pt x="346" y="264"/>
                    <a:pt x="347" y="264"/>
                  </a:cubicBezTo>
                  <a:cubicBezTo>
                    <a:pt x="347" y="264"/>
                    <a:pt x="347" y="264"/>
                    <a:pt x="347" y="264"/>
                  </a:cubicBezTo>
                  <a:cubicBezTo>
                    <a:pt x="347" y="263"/>
                    <a:pt x="346" y="263"/>
                    <a:pt x="346" y="263"/>
                  </a:cubicBezTo>
                  <a:cubicBezTo>
                    <a:pt x="346" y="262"/>
                    <a:pt x="346" y="262"/>
                    <a:pt x="346" y="262"/>
                  </a:cubicBezTo>
                  <a:cubicBezTo>
                    <a:pt x="347" y="262"/>
                    <a:pt x="347" y="262"/>
                    <a:pt x="347" y="261"/>
                  </a:cubicBezTo>
                  <a:cubicBezTo>
                    <a:pt x="347" y="261"/>
                    <a:pt x="348" y="262"/>
                    <a:pt x="348" y="262"/>
                  </a:cubicBezTo>
                  <a:cubicBezTo>
                    <a:pt x="348" y="262"/>
                    <a:pt x="347" y="263"/>
                    <a:pt x="348" y="263"/>
                  </a:cubicBezTo>
                  <a:cubicBezTo>
                    <a:pt x="348" y="263"/>
                    <a:pt x="349" y="264"/>
                    <a:pt x="349" y="264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50" y="263"/>
                    <a:pt x="351" y="263"/>
                    <a:pt x="351" y="263"/>
                  </a:cubicBezTo>
                  <a:cubicBezTo>
                    <a:pt x="351" y="262"/>
                    <a:pt x="351" y="261"/>
                    <a:pt x="351" y="260"/>
                  </a:cubicBezTo>
                  <a:cubicBezTo>
                    <a:pt x="352" y="260"/>
                    <a:pt x="353" y="260"/>
                    <a:pt x="354" y="260"/>
                  </a:cubicBezTo>
                  <a:cubicBezTo>
                    <a:pt x="354" y="259"/>
                    <a:pt x="354" y="259"/>
                    <a:pt x="354" y="257"/>
                  </a:cubicBezTo>
                  <a:cubicBezTo>
                    <a:pt x="354" y="257"/>
                    <a:pt x="355" y="257"/>
                    <a:pt x="355" y="257"/>
                  </a:cubicBezTo>
                  <a:cubicBezTo>
                    <a:pt x="355" y="257"/>
                    <a:pt x="355" y="256"/>
                    <a:pt x="355" y="256"/>
                  </a:cubicBezTo>
                  <a:cubicBezTo>
                    <a:pt x="355" y="256"/>
                    <a:pt x="355" y="256"/>
                    <a:pt x="354" y="255"/>
                  </a:cubicBezTo>
                  <a:cubicBezTo>
                    <a:pt x="353" y="255"/>
                    <a:pt x="353" y="255"/>
                    <a:pt x="353" y="255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2" y="254"/>
                    <a:pt x="350" y="254"/>
                    <a:pt x="349" y="254"/>
                  </a:cubicBezTo>
                  <a:cubicBezTo>
                    <a:pt x="348" y="254"/>
                    <a:pt x="348" y="253"/>
                    <a:pt x="348" y="253"/>
                  </a:cubicBezTo>
                  <a:cubicBezTo>
                    <a:pt x="347" y="254"/>
                    <a:pt x="347" y="254"/>
                    <a:pt x="347" y="254"/>
                  </a:cubicBezTo>
                  <a:cubicBezTo>
                    <a:pt x="345" y="255"/>
                    <a:pt x="343" y="255"/>
                    <a:pt x="342" y="256"/>
                  </a:cubicBezTo>
                  <a:cubicBezTo>
                    <a:pt x="341" y="256"/>
                    <a:pt x="341" y="256"/>
                    <a:pt x="341" y="257"/>
                  </a:cubicBezTo>
                  <a:cubicBezTo>
                    <a:pt x="340" y="257"/>
                    <a:pt x="340" y="257"/>
                    <a:pt x="339" y="257"/>
                  </a:cubicBezTo>
                  <a:cubicBezTo>
                    <a:pt x="339" y="257"/>
                    <a:pt x="339" y="258"/>
                    <a:pt x="338" y="258"/>
                  </a:cubicBezTo>
                  <a:cubicBezTo>
                    <a:pt x="338" y="258"/>
                    <a:pt x="338" y="258"/>
                    <a:pt x="337" y="258"/>
                  </a:cubicBezTo>
                  <a:cubicBezTo>
                    <a:pt x="337" y="258"/>
                    <a:pt x="337" y="259"/>
                    <a:pt x="336" y="260"/>
                  </a:cubicBezTo>
                  <a:cubicBezTo>
                    <a:pt x="335" y="260"/>
                    <a:pt x="333" y="261"/>
                    <a:pt x="333" y="261"/>
                  </a:cubicBezTo>
                  <a:cubicBezTo>
                    <a:pt x="332" y="261"/>
                    <a:pt x="333" y="263"/>
                    <a:pt x="333" y="263"/>
                  </a:cubicBezTo>
                  <a:cubicBezTo>
                    <a:pt x="332" y="263"/>
                    <a:pt x="330" y="263"/>
                    <a:pt x="330" y="263"/>
                  </a:cubicBezTo>
                  <a:cubicBezTo>
                    <a:pt x="330" y="264"/>
                    <a:pt x="330" y="265"/>
                    <a:pt x="330" y="266"/>
                  </a:cubicBezTo>
                  <a:cubicBezTo>
                    <a:pt x="330" y="266"/>
                    <a:pt x="327" y="268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7" y="269"/>
                    <a:pt x="327" y="269"/>
                    <a:pt x="327" y="269"/>
                  </a:cubicBezTo>
                  <a:cubicBezTo>
                    <a:pt x="327" y="269"/>
                    <a:pt x="326" y="268"/>
                    <a:pt x="326" y="268"/>
                  </a:cubicBezTo>
                  <a:cubicBezTo>
                    <a:pt x="328" y="266"/>
                    <a:pt x="329" y="265"/>
                    <a:pt x="330" y="262"/>
                  </a:cubicBezTo>
                  <a:cubicBezTo>
                    <a:pt x="329" y="262"/>
                    <a:pt x="329" y="262"/>
                    <a:pt x="328" y="261"/>
                  </a:cubicBezTo>
                  <a:cubicBezTo>
                    <a:pt x="329" y="261"/>
                    <a:pt x="329" y="261"/>
                    <a:pt x="330" y="261"/>
                  </a:cubicBezTo>
                  <a:cubicBezTo>
                    <a:pt x="331" y="261"/>
                    <a:pt x="331" y="259"/>
                    <a:pt x="332" y="259"/>
                  </a:cubicBezTo>
                  <a:cubicBezTo>
                    <a:pt x="332" y="258"/>
                    <a:pt x="333" y="258"/>
                    <a:pt x="333" y="258"/>
                  </a:cubicBezTo>
                  <a:cubicBezTo>
                    <a:pt x="333" y="258"/>
                    <a:pt x="333" y="257"/>
                    <a:pt x="333" y="257"/>
                  </a:cubicBezTo>
                  <a:cubicBezTo>
                    <a:pt x="334" y="257"/>
                    <a:pt x="335" y="257"/>
                    <a:pt x="336" y="257"/>
                  </a:cubicBezTo>
                  <a:cubicBezTo>
                    <a:pt x="336" y="257"/>
                    <a:pt x="335" y="256"/>
                    <a:pt x="336" y="256"/>
                  </a:cubicBezTo>
                  <a:cubicBezTo>
                    <a:pt x="336" y="255"/>
                    <a:pt x="336" y="255"/>
                    <a:pt x="336" y="255"/>
                  </a:cubicBezTo>
                  <a:cubicBezTo>
                    <a:pt x="337" y="255"/>
                    <a:pt x="337" y="255"/>
                    <a:pt x="338" y="255"/>
                  </a:cubicBezTo>
                  <a:cubicBezTo>
                    <a:pt x="338" y="255"/>
                    <a:pt x="338" y="254"/>
                    <a:pt x="338" y="254"/>
                  </a:cubicBezTo>
                  <a:cubicBezTo>
                    <a:pt x="339" y="253"/>
                    <a:pt x="340" y="254"/>
                    <a:pt x="340" y="253"/>
                  </a:cubicBezTo>
                  <a:cubicBezTo>
                    <a:pt x="341" y="253"/>
                    <a:pt x="341" y="250"/>
                    <a:pt x="341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49"/>
                    <a:pt x="342" y="250"/>
                    <a:pt x="342" y="250"/>
                  </a:cubicBezTo>
                  <a:cubicBezTo>
                    <a:pt x="343" y="250"/>
                    <a:pt x="343" y="249"/>
                    <a:pt x="344" y="249"/>
                  </a:cubicBezTo>
                  <a:cubicBezTo>
                    <a:pt x="344" y="248"/>
                    <a:pt x="344" y="248"/>
                    <a:pt x="344" y="248"/>
                  </a:cubicBezTo>
                  <a:cubicBezTo>
                    <a:pt x="344" y="248"/>
                    <a:pt x="347" y="249"/>
                    <a:pt x="349" y="249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50" y="249"/>
                    <a:pt x="351" y="249"/>
                    <a:pt x="352" y="249"/>
                  </a:cubicBezTo>
                  <a:cubicBezTo>
                    <a:pt x="352" y="249"/>
                    <a:pt x="352" y="248"/>
                    <a:pt x="352" y="248"/>
                  </a:cubicBezTo>
                  <a:cubicBezTo>
                    <a:pt x="353" y="248"/>
                    <a:pt x="354" y="249"/>
                    <a:pt x="354" y="249"/>
                  </a:cubicBezTo>
                  <a:cubicBezTo>
                    <a:pt x="355" y="249"/>
                    <a:pt x="356" y="248"/>
                    <a:pt x="356" y="248"/>
                  </a:cubicBezTo>
                  <a:cubicBezTo>
                    <a:pt x="357" y="248"/>
                    <a:pt x="358" y="249"/>
                    <a:pt x="359" y="249"/>
                  </a:cubicBezTo>
                  <a:cubicBezTo>
                    <a:pt x="359" y="249"/>
                    <a:pt x="359" y="248"/>
                    <a:pt x="360" y="248"/>
                  </a:cubicBezTo>
                  <a:cubicBezTo>
                    <a:pt x="363" y="247"/>
                    <a:pt x="362" y="249"/>
                    <a:pt x="366" y="248"/>
                  </a:cubicBezTo>
                  <a:cubicBezTo>
                    <a:pt x="366" y="248"/>
                    <a:pt x="366" y="249"/>
                    <a:pt x="366" y="249"/>
                  </a:cubicBezTo>
                  <a:cubicBezTo>
                    <a:pt x="367" y="249"/>
                    <a:pt x="367" y="249"/>
                    <a:pt x="368" y="249"/>
                  </a:cubicBezTo>
                  <a:cubicBezTo>
                    <a:pt x="368" y="250"/>
                    <a:pt x="369" y="249"/>
                    <a:pt x="369" y="249"/>
                  </a:cubicBezTo>
                  <a:cubicBezTo>
                    <a:pt x="369" y="249"/>
                    <a:pt x="369" y="248"/>
                    <a:pt x="369" y="248"/>
                  </a:cubicBezTo>
                  <a:cubicBezTo>
                    <a:pt x="369" y="248"/>
                    <a:pt x="370" y="248"/>
                    <a:pt x="370" y="248"/>
                  </a:cubicBezTo>
                  <a:cubicBezTo>
                    <a:pt x="370" y="248"/>
                    <a:pt x="371" y="249"/>
                    <a:pt x="372" y="249"/>
                  </a:cubicBezTo>
                  <a:cubicBezTo>
                    <a:pt x="372" y="249"/>
                    <a:pt x="372" y="248"/>
                    <a:pt x="373" y="248"/>
                  </a:cubicBezTo>
                  <a:cubicBezTo>
                    <a:pt x="374" y="248"/>
                    <a:pt x="374" y="248"/>
                    <a:pt x="375" y="248"/>
                  </a:cubicBezTo>
                  <a:cubicBezTo>
                    <a:pt x="375" y="247"/>
                    <a:pt x="376" y="247"/>
                    <a:pt x="376" y="247"/>
                  </a:cubicBezTo>
                  <a:cubicBezTo>
                    <a:pt x="376" y="247"/>
                    <a:pt x="375" y="246"/>
                    <a:pt x="376" y="245"/>
                  </a:cubicBezTo>
                  <a:cubicBezTo>
                    <a:pt x="376" y="245"/>
                    <a:pt x="378" y="246"/>
                    <a:pt x="379" y="244"/>
                  </a:cubicBezTo>
                  <a:cubicBezTo>
                    <a:pt x="379" y="244"/>
                    <a:pt x="378" y="244"/>
                    <a:pt x="379" y="243"/>
                  </a:cubicBezTo>
                  <a:cubicBezTo>
                    <a:pt x="379" y="242"/>
                    <a:pt x="380" y="242"/>
                    <a:pt x="380" y="242"/>
                  </a:cubicBezTo>
                  <a:cubicBezTo>
                    <a:pt x="380" y="242"/>
                    <a:pt x="380" y="241"/>
                    <a:pt x="380" y="241"/>
                  </a:cubicBezTo>
                  <a:cubicBezTo>
                    <a:pt x="380" y="240"/>
                    <a:pt x="381" y="241"/>
                    <a:pt x="382" y="240"/>
                  </a:cubicBezTo>
                  <a:cubicBezTo>
                    <a:pt x="382" y="240"/>
                    <a:pt x="382" y="239"/>
                    <a:pt x="382" y="239"/>
                  </a:cubicBezTo>
                  <a:cubicBezTo>
                    <a:pt x="383" y="239"/>
                    <a:pt x="382" y="239"/>
                    <a:pt x="382" y="240"/>
                  </a:cubicBezTo>
                  <a:cubicBezTo>
                    <a:pt x="384" y="240"/>
                    <a:pt x="384" y="238"/>
                    <a:pt x="386" y="239"/>
                  </a:cubicBezTo>
                  <a:cubicBezTo>
                    <a:pt x="386" y="239"/>
                    <a:pt x="387" y="239"/>
                    <a:pt x="388" y="239"/>
                  </a:cubicBezTo>
                  <a:cubicBezTo>
                    <a:pt x="389" y="238"/>
                    <a:pt x="389" y="238"/>
                    <a:pt x="389" y="238"/>
                  </a:cubicBezTo>
                  <a:cubicBezTo>
                    <a:pt x="389" y="237"/>
                    <a:pt x="390" y="238"/>
                    <a:pt x="391" y="237"/>
                  </a:cubicBezTo>
                  <a:cubicBezTo>
                    <a:pt x="391" y="237"/>
                    <a:pt x="391" y="237"/>
                    <a:pt x="391" y="236"/>
                  </a:cubicBezTo>
                  <a:cubicBezTo>
                    <a:pt x="391" y="236"/>
                    <a:pt x="392" y="237"/>
                    <a:pt x="392" y="236"/>
                  </a:cubicBezTo>
                  <a:cubicBezTo>
                    <a:pt x="392" y="236"/>
                    <a:pt x="392" y="236"/>
                    <a:pt x="392" y="236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4" y="234"/>
                    <a:pt x="393" y="234"/>
                    <a:pt x="392" y="233"/>
                  </a:cubicBezTo>
                  <a:cubicBezTo>
                    <a:pt x="393" y="233"/>
                    <a:pt x="393" y="232"/>
                    <a:pt x="392" y="232"/>
                  </a:cubicBezTo>
                  <a:cubicBezTo>
                    <a:pt x="392" y="232"/>
                    <a:pt x="392" y="232"/>
                    <a:pt x="392" y="232"/>
                  </a:cubicBezTo>
                  <a:cubicBezTo>
                    <a:pt x="393" y="231"/>
                    <a:pt x="393" y="230"/>
                    <a:pt x="393" y="229"/>
                  </a:cubicBezTo>
                  <a:cubicBezTo>
                    <a:pt x="392" y="229"/>
                    <a:pt x="393" y="229"/>
                    <a:pt x="392" y="228"/>
                  </a:cubicBezTo>
                  <a:cubicBezTo>
                    <a:pt x="392" y="229"/>
                    <a:pt x="391" y="228"/>
                    <a:pt x="391" y="229"/>
                  </a:cubicBezTo>
                  <a:cubicBezTo>
                    <a:pt x="391" y="229"/>
                    <a:pt x="391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0" y="229"/>
                    <a:pt x="390" y="229"/>
                    <a:pt x="390" y="228"/>
                  </a:cubicBezTo>
                  <a:cubicBezTo>
                    <a:pt x="389" y="228"/>
                    <a:pt x="388" y="227"/>
                    <a:pt x="387" y="227"/>
                  </a:cubicBezTo>
                  <a:cubicBezTo>
                    <a:pt x="387" y="227"/>
                    <a:pt x="387" y="226"/>
                    <a:pt x="387" y="226"/>
                  </a:cubicBezTo>
                  <a:cubicBezTo>
                    <a:pt x="385" y="225"/>
                    <a:pt x="384" y="226"/>
                    <a:pt x="383" y="226"/>
                  </a:cubicBezTo>
                  <a:cubicBezTo>
                    <a:pt x="383" y="227"/>
                    <a:pt x="383" y="227"/>
                    <a:pt x="383" y="227"/>
                  </a:cubicBezTo>
                  <a:cubicBezTo>
                    <a:pt x="383" y="227"/>
                    <a:pt x="381" y="227"/>
                    <a:pt x="381" y="227"/>
                  </a:cubicBezTo>
                  <a:cubicBezTo>
                    <a:pt x="379" y="227"/>
                    <a:pt x="378" y="229"/>
                    <a:pt x="376" y="230"/>
                  </a:cubicBezTo>
                  <a:cubicBezTo>
                    <a:pt x="376" y="230"/>
                    <a:pt x="375" y="230"/>
                    <a:pt x="374" y="230"/>
                  </a:cubicBezTo>
                  <a:cubicBezTo>
                    <a:pt x="374" y="230"/>
                    <a:pt x="374" y="231"/>
                    <a:pt x="374" y="232"/>
                  </a:cubicBezTo>
                  <a:cubicBezTo>
                    <a:pt x="373" y="232"/>
                    <a:pt x="373" y="231"/>
                    <a:pt x="372" y="232"/>
                  </a:cubicBezTo>
                  <a:cubicBezTo>
                    <a:pt x="372" y="231"/>
                    <a:pt x="372" y="230"/>
                    <a:pt x="371" y="229"/>
                  </a:cubicBezTo>
                  <a:cubicBezTo>
                    <a:pt x="372" y="229"/>
                    <a:pt x="374" y="229"/>
                    <a:pt x="375" y="229"/>
                  </a:cubicBezTo>
                  <a:cubicBezTo>
                    <a:pt x="376" y="229"/>
                    <a:pt x="378" y="227"/>
                    <a:pt x="378" y="227"/>
                  </a:cubicBezTo>
                  <a:cubicBezTo>
                    <a:pt x="379" y="227"/>
                    <a:pt x="379" y="227"/>
                    <a:pt x="379" y="227"/>
                  </a:cubicBezTo>
                  <a:cubicBezTo>
                    <a:pt x="380" y="227"/>
                    <a:pt x="380" y="226"/>
                    <a:pt x="380" y="226"/>
                  </a:cubicBezTo>
                  <a:cubicBezTo>
                    <a:pt x="381" y="225"/>
                    <a:pt x="381" y="226"/>
                    <a:pt x="382" y="226"/>
                  </a:cubicBezTo>
                  <a:cubicBezTo>
                    <a:pt x="382" y="225"/>
                    <a:pt x="382" y="225"/>
                    <a:pt x="382" y="225"/>
                  </a:cubicBezTo>
                  <a:cubicBezTo>
                    <a:pt x="383" y="225"/>
                    <a:pt x="384" y="225"/>
                    <a:pt x="384" y="225"/>
                  </a:cubicBezTo>
                  <a:cubicBezTo>
                    <a:pt x="385" y="225"/>
                    <a:pt x="385" y="223"/>
                    <a:pt x="386" y="223"/>
                  </a:cubicBezTo>
                  <a:cubicBezTo>
                    <a:pt x="386" y="223"/>
                    <a:pt x="385" y="223"/>
                    <a:pt x="385" y="223"/>
                  </a:cubicBezTo>
                  <a:cubicBezTo>
                    <a:pt x="385" y="223"/>
                    <a:pt x="384" y="223"/>
                    <a:pt x="384" y="222"/>
                  </a:cubicBezTo>
                  <a:cubicBezTo>
                    <a:pt x="384" y="222"/>
                    <a:pt x="384" y="221"/>
                    <a:pt x="383" y="220"/>
                  </a:cubicBezTo>
                  <a:cubicBezTo>
                    <a:pt x="383" y="221"/>
                    <a:pt x="383" y="221"/>
                    <a:pt x="382" y="221"/>
                  </a:cubicBezTo>
                  <a:cubicBezTo>
                    <a:pt x="382" y="221"/>
                    <a:pt x="382" y="222"/>
                    <a:pt x="382" y="222"/>
                  </a:cubicBezTo>
                  <a:cubicBezTo>
                    <a:pt x="380" y="222"/>
                    <a:pt x="380" y="222"/>
                    <a:pt x="380" y="221"/>
                  </a:cubicBezTo>
                  <a:cubicBezTo>
                    <a:pt x="379" y="220"/>
                    <a:pt x="379" y="220"/>
                    <a:pt x="379" y="220"/>
                  </a:cubicBezTo>
                  <a:cubicBezTo>
                    <a:pt x="379" y="220"/>
                    <a:pt x="379" y="219"/>
                    <a:pt x="379" y="219"/>
                  </a:cubicBezTo>
                  <a:cubicBezTo>
                    <a:pt x="378" y="219"/>
                    <a:pt x="378" y="219"/>
                    <a:pt x="378" y="219"/>
                  </a:cubicBezTo>
                  <a:cubicBezTo>
                    <a:pt x="377" y="219"/>
                    <a:pt x="378" y="219"/>
                    <a:pt x="377" y="219"/>
                  </a:cubicBezTo>
                  <a:cubicBezTo>
                    <a:pt x="377" y="219"/>
                    <a:pt x="376" y="220"/>
                    <a:pt x="376" y="220"/>
                  </a:cubicBezTo>
                  <a:cubicBezTo>
                    <a:pt x="376" y="220"/>
                    <a:pt x="376" y="219"/>
                    <a:pt x="376" y="219"/>
                  </a:cubicBezTo>
                  <a:cubicBezTo>
                    <a:pt x="374" y="219"/>
                    <a:pt x="374" y="219"/>
                    <a:pt x="372" y="219"/>
                  </a:cubicBezTo>
                  <a:cubicBezTo>
                    <a:pt x="372" y="218"/>
                    <a:pt x="372" y="217"/>
                    <a:pt x="372" y="217"/>
                  </a:cubicBezTo>
                  <a:cubicBezTo>
                    <a:pt x="372" y="217"/>
                    <a:pt x="372" y="215"/>
                    <a:pt x="372" y="215"/>
                  </a:cubicBezTo>
                  <a:cubicBezTo>
                    <a:pt x="372" y="215"/>
                    <a:pt x="371" y="215"/>
                    <a:pt x="371" y="215"/>
                  </a:cubicBezTo>
                  <a:cubicBezTo>
                    <a:pt x="370" y="215"/>
                    <a:pt x="370" y="214"/>
                    <a:pt x="370" y="214"/>
                  </a:cubicBezTo>
                  <a:cubicBezTo>
                    <a:pt x="369" y="214"/>
                    <a:pt x="368" y="214"/>
                    <a:pt x="367" y="214"/>
                  </a:cubicBezTo>
                  <a:cubicBezTo>
                    <a:pt x="366" y="213"/>
                    <a:pt x="367" y="212"/>
                    <a:pt x="367" y="211"/>
                  </a:cubicBezTo>
                  <a:cubicBezTo>
                    <a:pt x="366" y="211"/>
                    <a:pt x="365" y="212"/>
                    <a:pt x="365" y="211"/>
                  </a:cubicBezTo>
                  <a:cubicBezTo>
                    <a:pt x="365" y="211"/>
                    <a:pt x="365" y="211"/>
                    <a:pt x="366" y="211"/>
                  </a:cubicBezTo>
                  <a:cubicBezTo>
                    <a:pt x="366" y="209"/>
                    <a:pt x="364" y="211"/>
                    <a:pt x="364" y="211"/>
                  </a:cubicBezTo>
                  <a:cubicBezTo>
                    <a:pt x="364" y="209"/>
                    <a:pt x="365" y="209"/>
                    <a:pt x="363" y="209"/>
                  </a:cubicBezTo>
                  <a:cubicBezTo>
                    <a:pt x="363" y="208"/>
                    <a:pt x="363" y="208"/>
                    <a:pt x="363" y="208"/>
                  </a:cubicBezTo>
                  <a:cubicBezTo>
                    <a:pt x="364" y="208"/>
                    <a:pt x="365" y="208"/>
                    <a:pt x="366" y="208"/>
                  </a:cubicBezTo>
                  <a:cubicBezTo>
                    <a:pt x="366" y="208"/>
                    <a:pt x="366" y="207"/>
                    <a:pt x="367" y="207"/>
                  </a:cubicBezTo>
                  <a:cubicBezTo>
                    <a:pt x="367" y="207"/>
                    <a:pt x="367" y="208"/>
                    <a:pt x="368" y="208"/>
                  </a:cubicBezTo>
                  <a:cubicBezTo>
                    <a:pt x="368" y="207"/>
                    <a:pt x="367" y="207"/>
                    <a:pt x="368" y="207"/>
                  </a:cubicBezTo>
                  <a:cubicBezTo>
                    <a:pt x="368" y="207"/>
                    <a:pt x="368" y="206"/>
                    <a:pt x="367" y="205"/>
                  </a:cubicBezTo>
                  <a:cubicBezTo>
                    <a:pt x="367" y="205"/>
                    <a:pt x="366" y="205"/>
                    <a:pt x="366" y="205"/>
                  </a:cubicBezTo>
                  <a:cubicBezTo>
                    <a:pt x="365" y="205"/>
                    <a:pt x="365" y="204"/>
                    <a:pt x="365" y="204"/>
                  </a:cubicBezTo>
                  <a:cubicBezTo>
                    <a:pt x="364" y="204"/>
                    <a:pt x="364" y="204"/>
                    <a:pt x="363" y="204"/>
                  </a:cubicBezTo>
                  <a:cubicBezTo>
                    <a:pt x="364" y="203"/>
                    <a:pt x="364" y="203"/>
                    <a:pt x="365" y="201"/>
                  </a:cubicBezTo>
                  <a:cubicBezTo>
                    <a:pt x="364" y="201"/>
                    <a:pt x="364" y="201"/>
                    <a:pt x="364" y="201"/>
                  </a:cubicBezTo>
                  <a:cubicBezTo>
                    <a:pt x="364" y="200"/>
                    <a:pt x="363" y="200"/>
                    <a:pt x="363" y="200"/>
                  </a:cubicBezTo>
                  <a:cubicBezTo>
                    <a:pt x="363" y="199"/>
                    <a:pt x="362" y="200"/>
                    <a:pt x="362" y="200"/>
                  </a:cubicBezTo>
                  <a:cubicBezTo>
                    <a:pt x="362" y="200"/>
                    <a:pt x="362" y="198"/>
                    <a:pt x="362" y="198"/>
                  </a:cubicBezTo>
                  <a:cubicBezTo>
                    <a:pt x="361" y="198"/>
                    <a:pt x="361" y="198"/>
                    <a:pt x="361" y="198"/>
                  </a:cubicBezTo>
                  <a:cubicBezTo>
                    <a:pt x="361" y="198"/>
                    <a:pt x="362" y="197"/>
                    <a:pt x="362" y="197"/>
                  </a:cubicBezTo>
                  <a:cubicBezTo>
                    <a:pt x="362" y="197"/>
                    <a:pt x="362" y="196"/>
                    <a:pt x="362" y="196"/>
                  </a:cubicBezTo>
                  <a:cubicBezTo>
                    <a:pt x="360" y="196"/>
                    <a:pt x="359" y="196"/>
                    <a:pt x="357" y="196"/>
                  </a:cubicBezTo>
                  <a:cubicBezTo>
                    <a:pt x="357" y="196"/>
                    <a:pt x="358" y="195"/>
                    <a:pt x="358" y="195"/>
                  </a:cubicBezTo>
                  <a:cubicBezTo>
                    <a:pt x="358" y="195"/>
                    <a:pt x="359" y="195"/>
                    <a:pt x="360" y="195"/>
                  </a:cubicBezTo>
                  <a:cubicBezTo>
                    <a:pt x="361" y="193"/>
                    <a:pt x="359" y="193"/>
                    <a:pt x="358" y="193"/>
                  </a:cubicBezTo>
                  <a:cubicBezTo>
                    <a:pt x="358" y="192"/>
                    <a:pt x="359" y="192"/>
                    <a:pt x="359" y="192"/>
                  </a:cubicBezTo>
                  <a:cubicBezTo>
                    <a:pt x="359" y="191"/>
                    <a:pt x="359" y="191"/>
                    <a:pt x="359" y="191"/>
                  </a:cubicBezTo>
                  <a:cubicBezTo>
                    <a:pt x="359" y="191"/>
                    <a:pt x="359" y="192"/>
                    <a:pt x="358" y="191"/>
                  </a:cubicBezTo>
                  <a:cubicBezTo>
                    <a:pt x="358" y="191"/>
                    <a:pt x="358" y="190"/>
                    <a:pt x="358" y="190"/>
                  </a:cubicBezTo>
                  <a:cubicBezTo>
                    <a:pt x="357" y="190"/>
                    <a:pt x="358" y="190"/>
                    <a:pt x="357" y="190"/>
                  </a:cubicBezTo>
                  <a:cubicBezTo>
                    <a:pt x="357" y="190"/>
                    <a:pt x="356" y="191"/>
                    <a:pt x="356" y="191"/>
                  </a:cubicBezTo>
                  <a:cubicBezTo>
                    <a:pt x="356" y="190"/>
                    <a:pt x="356" y="190"/>
                    <a:pt x="356" y="189"/>
                  </a:cubicBezTo>
                  <a:cubicBezTo>
                    <a:pt x="355" y="189"/>
                    <a:pt x="355" y="189"/>
                    <a:pt x="355" y="189"/>
                  </a:cubicBezTo>
                  <a:cubicBezTo>
                    <a:pt x="355" y="188"/>
                    <a:pt x="354" y="187"/>
                    <a:pt x="354" y="186"/>
                  </a:cubicBezTo>
                  <a:cubicBezTo>
                    <a:pt x="354" y="186"/>
                    <a:pt x="355" y="185"/>
                    <a:pt x="355" y="184"/>
                  </a:cubicBezTo>
                  <a:cubicBezTo>
                    <a:pt x="355" y="184"/>
                    <a:pt x="354" y="184"/>
                    <a:pt x="354" y="184"/>
                  </a:cubicBezTo>
                  <a:cubicBezTo>
                    <a:pt x="354" y="182"/>
                    <a:pt x="354" y="182"/>
                    <a:pt x="354" y="181"/>
                  </a:cubicBezTo>
                  <a:cubicBezTo>
                    <a:pt x="353" y="181"/>
                    <a:pt x="353" y="181"/>
                    <a:pt x="352" y="181"/>
                  </a:cubicBezTo>
                  <a:cubicBezTo>
                    <a:pt x="351" y="182"/>
                    <a:pt x="352" y="182"/>
                    <a:pt x="351" y="183"/>
                  </a:cubicBezTo>
                  <a:cubicBezTo>
                    <a:pt x="351" y="183"/>
                    <a:pt x="351" y="183"/>
                    <a:pt x="350" y="184"/>
                  </a:cubicBezTo>
                  <a:cubicBezTo>
                    <a:pt x="350" y="184"/>
                    <a:pt x="351" y="185"/>
                    <a:pt x="350" y="185"/>
                  </a:cubicBezTo>
                  <a:cubicBezTo>
                    <a:pt x="350" y="185"/>
                    <a:pt x="349" y="186"/>
                    <a:pt x="349" y="186"/>
                  </a:cubicBezTo>
                  <a:cubicBezTo>
                    <a:pt x="349" y="187"/>
                    <a:pt x="350" y="187"/>
                    <a:pt x="350" y="188"/>
                  </a:cubicBezTo>
                  <a:cubicBezTo>
                    <a:pt x="349" y="188"/>
                    <a:pt x="349" y="188"/>
                    <a:pt x="349" y="188"/>
                  </a:cubicBezTo>
                  <a:cubicBezTo>
                    <a:pt x="348" y="190"/>
                    <a:pt x="348" y="190"/>
                    <a:pt x="347" y="191"/>
                  </a:cubicBezTo>
                  <a:cubicBezTo>
                    <a:pt x="347" y="191"/>
                    <a:pt x="347" y="192"/>
                    <a:pt x="347" y="193"/>
                  </a:cubicBezTo>
                  <a:cubicBezTo>
                    <a:pt x="346" y="193"/>
                    <a:pt x="345" y="192"/>
                    <a:pt x="345" y="192"/>
                  </a:cubicBezTo>
                  <a:cubicBezTo>
                    <a:pt x="345" y="193"/>
                    <a:pt x="344" y="195"/>
                    <a:pt x="343" y="195"/>
                  </a:cubicBezTo>
                  <a:cubicBezTo>
                    <a:pt x="343" y="195"/>
                    <a:pt x="342" y="195"/>
                    <a:pt x="342" y="195"/>
                  </a:cubicBezTo>
                  <a:cubicBezTo>
                    <a:pt x="342" y="195"/>
                    <a:pt x="342" y="196"/>
                    <a:pt x="341" y="196"/>
                  </a:cubicBezTo>
                  <a:cubicBezTo>
                    <a:pt x="341" y="196"/>
                    <a:pt x="340" y="195"/>
                    <a:pt x="340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3"/>
                    <a:pt x="339" y="193"/>
                  </a:cubicBezTo>
                  <a:cubicBezTo>
                    <a:pt x="339" y="193"/>
                    <a:pt x="338" y="193"/>
                    <a:pt x="338" y="193"/>
                  </a:cubicBezTo>
                  <a:cubicBezTo>
                    <a:pt x="338" y="193"/>
                    <a:pt x="338" y="193"/>
                    <a:pt x="338" y="193"/>
                  </a:cubicBezTo>
                  <a:cubicBezTo>
                    <a:pt x="338" y="194"/>
                    <a:pt x="337" y="194"/>
                    <a:pt x="337" y="194"/>
                  </a:cubicBezTo>
                  <a:cubicBezTo>
                    <a:pt x="337" y="193"/>
                    <a:pt x="336" y="192"/>
                    <a:pt x="336" y="191"/>
                  </a:cubicBezTo>
                  <a:cubicBezTo>
                    <a:pt x="335" y="191"/>
                    <a:pt x="334" y="191"/>
                    <a:pt x="333" y="191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2" y="190"/>
                    <a:pt x="332" y="190"/>
                    <a:pt x="332" y="190"/>
                  </a:cubicBezTo>
                  <a:cubicBezTo>
                    <a:pt x="331" y="190"/>
                    <a:pt x="330" y="189"/>
                    <a:pt x="330" y="189"/>
                  </a:cubicBezTo>
                  <a:cubicBezTo>
                    <a:pt x="330" y="188"/>
                    <a:pt x="329" y="189"/>
                    <a:pt x="329" y="188"/>
                  </a:cubicBezTo>
                  <a:cubicBezTo>
                    <a:pt x="329" y="188"/>
                    <a:pt x="330" y="187"/>
                    <a:pt x="330" y="187"/>
                  </a:cubicBezTo>
                  <a:cubicBezTo>
                    <a:pt x="330" y="187"/>
                    <a:pt x="330" y="185"/>
                    <a:pt x="330" y="185"/>
                  </a:cubicBezTo>
                  <a:cubicBezTo>
                    <a:pt x="330" y="184"/>
                    <a:pt x="329" y="184"/>
                    <a:pt x="329" y="184"/>
                  </a:cubicBezTo>
                  <a:cubicBezTo>
                    <a:pt x="329" y="184"/>
                    <a:pt x="329" y="182"/>
                    <a:pt x="329" y="182"/>
                  </a:cubicBezTo>
                  <a:cubicBezTo>
                    <a:pt x="329" y="182"/>
                    <a:pt x="331" y="182"/>
                    <a:pt x="331" y="182"/>
                  </a:cubicBezTo>
                  <a:cubicBezTo>
                    <a:pt x="331" y="182"/>
                    <a:pt x="331" y="181"/>
                    <a:pt x="331" y="181"/>
                  </a:cubicBezTo>
                  <a:cubicBezTo>
                    <a:pt x="328" y="182"/>
                    <a:pt x="332" y="177"/>
                    <a:pt x="332" y="177"/>
                  </a:cubicBezTo>
                  <a:cubicBezTo>
                    <a:pt x="332" y="177"/>
                    <a:pt x="331" y="177"/>
                    <a:pt x="331" y="177"/>
                  </a:cubicBezTo>
                  <a:cubicBezTo>
                    <a:pt x="331" y="177"/>
                    <a:pt x="330" y="178"/>
                    <a:pt x="330" y="178"/>
                  </a:cubicBezTo>
                  <a:cubicBezTo>
                    <a:pt x="330" y="178"/>
                    <a:pt x="329" y="177"/>
                    <a:pt x="329" y="177"/>
                  </a:cubicBezTo>
                  <a:cubicBezTo>
                    <a:pt x="327" y="177"/>
                    <a:pt x="325" y="177"/>
                    <a:pt x="328" y="176"/>
                  </a:cubicBezTo>
                  <a:cubicBezTo>
                    <a:pt x="328" y="175"/>
                    <a:pt x="328" y="175"/>
                    <a:pt x="328" y="175"/>
                  </a:cubicBezTo>
                  <a:cubicBezTo>
                    <a:pt x="326" y="175"/>
                    <a:pt x="324" y="175"/>
                    <a:pt x="321" y="175"/>
                  </a:cubicBezTo>
                  <a:cubicBezTo>
                    <a:pt x="321" y="174"/>
                    <a:pt x="321" y="173"/>
                    <a:pt x="321" y="173"/>
                  </a:cubicBezTo>
                  <a:cubicBezTo>
                    <a:pt x="321" y="173"/>
                    <a:pt x="320" y="173"/>
                    <a:pt x="320" y="173"/>
                  </a:cubicBezTo>
                  <a:cubicBezTo>
                    <a:pt x="320" y="173"/>
                    <a:pt x="320" y="172"/>
                    <a:pt x="319" y="171"/>
                  </a:cubicBezTo>
                  <a:cubicBezTo>
                    <a:pt x="319" y="171"/>
                    <a:pt x="318" y="171"/>
                    <a:pt x="317" y="171"/>
                  </a:cubicBezTo>
                  <a:cubicBezTo>
                    <a:pt x="317" y="170"/>
                    <a:pt x="317" y="169"/>
                    <a:pt x="317" y="169"/>
                  </a:cubicBezTo>
                  <a:cubicBezTo>
                    <a:pt x="317" y="169"/>
                    <a:pt x="317" y="169"/>
                    <a:pt x="316" y="169"/>
                  </a:cubicBezTo>
                  <a:cubicBezTo>
                    <a:pt x="316" y="169"/>
                    <a:pt x="315" y="168"/>
                    <a:pt x="315" y="168"/>
                  </a:cubicBezTo>
                  <a:cubicBezTo>
                    <a:pt x="314" y="167"/>
                    <a:pt x="313" y="167"/>
                    <a:pt x="312" y="16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11" y="166"/>
                    <a:pt x="308" y="169"/>
                    <a:pt x="308" y="169"/>
                  </a:cubicBezTo>
                  <a:cubicBezTo>
                    <a:pt x="306" y="170"/>
                    <a:pt x="305" y="169"/>
                    <a:pt x="304" y="169"/>
                  </a:cubicBezTo>
                  <a:cubicBezTo>
                    <a:pt x="302" y="168"/>
                    <a:pt x="302" y="169"/>
                    <a:pt x="300" y="169"/>
                  </a:cubicBezTo>
                  <a:cubicBezTo>
                    <a:pt x="300" y="169"/>
                    <a:pt x="299" y="168"/>
                    <a:pt x="299" y="168"/>
                  </a:cubicBezTo>
                  <a:cubicBezTo>
                    <a:pt x="299" y="168"/>
                    <a:pt x="298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4" y="167"/>
                    <a:pt x="294" y="168"/>
                    <a:pt x="293" y="169"/>
                  </a:cubicBezTo>
                  <a:cubicBezTo>
                    <a:pt x="293" y="169"/>
                    <a:pt x="292" y="168"/>
                    <a:pt x="292" y="169"/>
                  </a:cubicBezTo>
                  <a:cubicBezTo>
                    <a:pt x="292" y="169"/>
                    <a:pt x="291" y="169"/>
                    <a:pt x="292" y="170"/>
                  </a:cubicBezTo>
                  <a:cubicBezTo>
                    <a:pt x="292" y="170"/>
                    <a:pt x="292" y="171"/>
                    <a:pt x="293" y="171"/>
                  </a:cubicBezTo>
                  <a:cubicBezTo>
                    <a:pt x="293" y="171"/>
                    <a:pt x="294" y="171"/>
                    <a:pt x="294" y="171"/>
                  </a:cubicBezTo>
                  <a:cubicBezTo>
                    <a:pt x="294" y="171"/>
                    <a:pt x="294" y="172"/>
                    <a:pt x="294" y="172"/>
                  </a:cubicBezTo>
                  <a:cubicBezTo>
                    <a:pt x="293" y="172"/>
                    <a:pt x="293" y="172"/>
                    <a:pt x="293" y="172"/>
                  </a:cubicBezTo>
                  <a:cubicBezTo>
                    <a:pt x="293" y="172"/>
                    <a:pt x="293" y="173"/>
                    <a:pt x="293" y="174"/>
                  </a:cubicBezTo>
                  <a:cubicBezTo>
                    <a:pt x="293" y="174"/>
                    <a:pt x="291" y="176"/>
                    <a:pt x="291" y="177"/>
                  </a:cubicBezTo>
                  <a:cubicBezTo>
                    <a:pt x="291" y="177"/>
                    <a:pt x="291" y="178"/>
                    <a:pt x="292" y="178"/>
                  </a:cubicBezTo>
                  <a:cubicBezTo>
                    <a:pt x="292" y="178"/>
                    <a:pt x="293" y="178"/>
                    <a:pt x="293" y="178"/>
                  </a:cubicBezTo>
                  <a:cubicBezTo>
                    <a:pt x="293" y="178"/>
                    <a:pt x="293" y="178"/>
                    <a:pt x="292" y="179"/>
                  </a:cubicBezTo>
                  <a:cubicBezTo>
                    <a:pt x="292" y="180"/>
                    <a:pt x="292" y="182"/>
                    <a:pt x="293" y="182"/>
                  </a:cubicBezTo>
                  <a:cubicBezTo>
                    <a:pt x="293" y="182"/>
                    <a:pt x="293" y="183"/>
                    <a:pt x="293" y="183"/>
                  </a:cubicBezTo>
                  <a:cubicBezTo>
                    <a:pt x="293" y="183"/>
                    <a:pt x="294" y="183"/>
                    <a:pt x="294" y="183"/>
                  </a:cubicBezTo>
                  <a:cubicBezTo>
                    <a:pt x="294" y="183"/>
                    <a:pt x="294" y="184"/>
                    <a:pt x="294" y="185"/>
                  </a:cubicBezTo>
                  <a:cubicBezTo>
                    <a:pt x="293" y="185"/>
                    <a:pt x="293" y="185"/>
                    <a:pt x="293" y="185"/>
                  </a:cubicBezTo>
                  <a:cubicBezTo>
                    <a:pt x="293" y="185"/>
                    <a:pt x="293" y="186"/>
                    <a:pt x="293" y="186"/>
                  </a:cubicBezTo>
                  <a:cubicBezTo>
                    <a:pt x="292" y="186"/>
                    <a:pt x="292" y="186"/>
                    <a:pt x="292" y="186"/>
                  </a:cubicBezTo>
                  <a:cubicBezTo>
                    <a:pt x="292" y="186"/>
                    <a:pt x="291" y="187"/>
                    <a:pt x="292" y="187"/>
                  </a:cubicBezTo>
                  <a:cubicBezTo>
                    <a:pt x="292" y="187"/>
                    <a:pt x="292" y="188"/>
                    <a:pt x="292" y="188"/>
                  </a:cubicBezTo>
                  <a:cubicBezTo>
                    <a:pt x="289" y="189"/>
                    <a:pt x="288" y="189"/>
                    <a:pt x="287" y="192"/>
                  </a:cubicBezTo>
                  <a:cubicBezTo>
                    <a:pt x="288" y="192"/>
                    <a:pt x="287" y="192"/>
                    <a:pt x="288" y="193"/>
                  </a:cubicBezTo>
                  <a:cubicBezTo>
                    <a:pt x="289" y="193"/>
                    <a:pt x="289" y="193"/>
                    <a:pt x="290" y="193"/>
                  </a:cubicBezTo>
                  <a:cubicBezTo>
                    <a:pt x="290" y="194"/>
                    <a:pt x="290" y="195"/>
                    <a:pt x="291" y="195"/>
                  </a:cubicBezTo>
                  <a:cubicBezTo>
                    <a:pt x="291" y="195"/>
                    <a:pt x="292" y="195"/>
                    <a:pt x="293" y="195"/>
                  </a:cubicBezTo>
                  <a:cubicBezTo>
                    <a:pt x="293" y="195"/>
                    <a:pt x="293" y="196"/>
                    <a:pt x="293" y="197"/>
                  </a:cubicBezTo>
                  <a:cubicBezTo>
                    <a:pt x="293" y="197"/>
                    <a:pt x="294" y="197"/>
                    <a:pt x="294" y="197"/>
                  </a:cubicBezTo>
                  <a:cubicBezTo>
                    <a:pt x="294" y="198"/>
                    <a:pt x="294" y="198"/>
                    <a:pt x="294" y="199"/>
                  </a:cubicBezTo>
                  <a:cubicBezTo>
                    <a:pt x="294" y="199"/>
                    <a:pt x="295" y="199"/>
                    <a:pt x="295" y="200"/>
                  </a:cubicBezTo>
                  <a:cubicBezTo>
                    <a:pt x="296" y="201"/>
                    <a:pt x="295" y="202"/>
                    <a:pt x="296" y="203"/>
                  </a:cubicBezTo>
                  <a:cubicBezTo>
                    <a:pt x="297" y="204"/>
                    <a:pt x="298" y="204"/>
                    <a:pt x="298" y="204"/>
                  </a:cubicBezTo>
                  <a:cubicBezTo>
                    <a:pt x="297" y="206"/>
                    <a:pt x="297" y="207"/>
                    <a:pt x="297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07"/>
                    <a:pt x="298" y="209"/>
                    <a:pt x="299" y="211"/>
                  </a:cubicBezTo>
                  <a:cubicBezTo>
                    <a:pt x="298" y="211"/>
                    <a:pt x="298" y="211"/>
                    <a:pt x="297" y="211"/>
                  </a:cubicBezTo>
                  <a:cubicBezTo>
                    <a:pt x="296" y="212"/>
                    <a:pt x="296" y="212"/>
                    <a:pt x="296" y="213"/>
                  </a:cubicBezTo>
                  <a:cubicBezTo>
                    <a:pt x="296" y="213"/>
                    <a:pt x="294" y="214"/>
                    <a:pt x="294" y="214"/>
                  </a:cubicBezTo>
                  <a:cubicBezTo>
                    <a:pt x="294" y="215"/>
                    <a:pt x="294" y="215"/>
                    <a:pt x="293" y="216"/>
                  </a:cubicBezTo>
                  <a:cubicBezTo>
                    <a:pt x="293" y="216"/>
                    <a:pt x="291" y="217"/>
                    <a:pt x="291" y="218"/>
                  </a:cubicBezTo>
                  <a:cubicBezTo>
                    <a:pt x="291" y="218"/>
                    <a:pt x="291" y="218"/>
                    <a:pt x="291" y="219"/>
                  </a:cubicBezTo>
                  <a:cubicBezTo>
                    <a:pt x="290" y="219"/>
                    <a:pt x="289" y="218"/>
                    <a:pt x="289" y="219"/>
                  </a:cubicBezTo>
                  <a:cubicBezTo>
                    <a:pt x="289" y="219"/>
                    <a:pt x="288" y="220"/>
                    <a:pt x="288" y="220"/>
                  </a:cubicBezTo>
                  <a:cubicBezTo>
                    <a:pt x="287" y="220"/>
                    <a:pt x="286" y="220"/>
                    <a:pt x="285" y="221"/>
                  </a:cubicBezTo>
                  <a:cubicBezTo>
                    <a:pt x="285" y="221"/>
                    <a:pt x="285" y="221"/>
                    <a:pt x="285" y="221"/>
                  </a:cubicBezTo>
                  <a:cubicBezTo>
                    <a:pt x="285" y="222"/>
                    <a:pt x="285" y="225"/>
                    <a:pt x="285" y="225"/>
                  </a:cubicBezTo>
                  <a:cubicBezTo>
                    <a:pt x="287" y="227"/>
                    <a:pt x="287" y="227"/>
                    <a:pt x="287" y="227"/>
                  </a:cubicBezTo>
                  <a:cubicBezTo>
                    <a:pt x="288" y="228"/>
                    <a:pt x="287" y="231"/>
                    <a:pt x="287" y="233"/>
                  </a:cubicBezTo>
                  <a:cubicBezTo>
                    <a:pt x="287" y="233"/>
                    <a:pt x="288" y="233"/>
                    <a:pt x="288" y="233"/>
                  </a:cubicBezTo>
                  <a:cubicBezTo>
                    <a:pt x="288" y="234"/>
                    <a:pt x="287" y="235"/>
                    <a:pt x="288" y="235"/>
                  </a:cubicBezTo>
                  <a:cubicBezTo>
                    <a:pt x="288" y="235"/>
                    <a:pt x="289" y="236"/>
                    <a:pt x="288" y="236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40"/>
                    <a:pt x="287" y="240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6" y="241"/>
                    <a:pt x="286" y="240"/>
                    <a:pt x="285" y="241"/>
                  </a:cubicBezTo>
                  <a:cubicBezTo>
                    <a:pt x="285" y="241"/>
                    <a:pt x="284" y="241"/>
                    <a:pt x="284" y="242"/>
                  </a:cubicBezTo>
                  <a:cubicBezTo>
                    <a:pt x="284" y="242"/>
                    <a:pt x="284" y="242"/>
                    <a:pt x="284" y="243"/>
                  </a:cubicBezTo>
                  <a:cubicBezTo>
                    <a:pt x="282" y="242"/>
                    <a:pt x="281" y="242"/>
                    <a:pt x="279" y="242"/>
                  </a:cubicBezTo>
                  <a:cubicBezTo>
                    <a:pt x="279" y="242"/>
                    <a:pt x="279" y="242"/>
                    <a:pt x="280" y="242"/>
                  </a:cubicBezTo>
                  <a:cubicBezTo>
                    <a:pt x="280" y="241"/>
                    <a:pt x="278" y="240"/>
                    <a:pt x="278" y="240"/>
                  </a:cubicBezTo>
                  <a:cubicBezTo>
                    <a:pt x="278" y="240"/>
                    <a:pt x="275" y="237"/>
                    <a:pt x="275" y="237"/>
                  </a:cubicBezTo>
                  <a:cubicBezTo>
                    <a:pt x="274" y="237"/>
                    <a:pt x="275" y="237"/>
                    <a:pt x="275" y="236"/>
                  </a:cubicBezTo>
                  <a:cubicBezTo>
                    <a:pt x="276" y="236"/>
                    <a:pt x="274" y="233"/>
                    <a:pt x="273" y="233"/>
                  </a:cubicBezTo>
                  <a:cubicBezTo>
                    <a:pt x="273" y="233"/>
                    <a:pt x="273" y="233"/>
                    <a:pt x="272" y="233"/>
                  </a:cubicBezTo>
                  <a:cubicBezTo>
                    <a:pt x="272" y="232"/>
                    <a:pt x="273" y="227"/>
                    <a:pt x="273" y="226"/>
                  </a:cubicBezTo>
                  <a:cubicBezTo>
                    <a:pt x="273" y="225"/>
                    <a:pt x="272" y="225"/>
                    <a:pt x="272" y="225"/>
                  </a:cubicBezTo>
                  <a:cubicBezTo>
                    <a:pt x="271" y="224"/>
                    <a:pt x="272" y="222"/>
                    <a:pt x="273" y="222"/>
                  </a:cubicBezTo>
                  <a:cubicBezTo>
                    <a:pt x="273" y="221"/>
                    <a:pt x="273" y="220"/>
                    <a:pt x="273" y="219"/>
                  </a:cubicBezTo>
                  <a:cubicBezTo>
                    <a:pt x="272" y="219"/>
                    <a:pt x="269" y="218"/>
                    <a:pt x="269" y="218"/>
                  </a:cubicBezTo>
                  <a:cubicBezTo>
                    <a:pt x="268" y="217"/>
                    <a:pt x="268" y="218"/>
                    <a:pt x="267" y="218"/>
                  </a:cubicBezTo>
                  <a:cubicBezTo>
                    <a:pt x="267" y="218"/>
                    <a:pt x="266" y="217"/>
                    <a:pt x="266" y="217"/>
                  </a:cubicBezTo>
                  <a:cubicBezTo>
                    <a:pt x="264" y="217"/>
                    <a:pt x="262" y="218"/>
                    <a:pt x="260" y="217"/>
                  </a:cubicBezTo>
                  <a:cubicBezTo>
                    <a:pt x="260" y="217"/>
                    <a:pt x="259" y="216"/>
                    <a:pt x="259" y="216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8" y="215"/>
                    <a:pt x="257" y="216"/>
                    <a:pt x="256" y="215"/>
                  </a:cubicBezTo>
                  <a:cubicBezTo>
                    <a:pt x="256" y="215"/>
                    <a:pt x="256" y="214"/>
                    <a:pt x="255" y="214"/>
                  </a:cubicBezTo>
                  <a:cubicBezTo>
                    <a:pt x="254" y="214"/>
                    <a:pt x="254" y="215"/>
                    <a:pt x="252" y="214"/>
                  </a:cubicBezTo>
                  <a:cubicBezTo>
                    <a:pt x="251" y="214"/>
                    <a:pt x="251" y="212"/>
                    <a:pt x="250" y="212"/>
                  </a:cubicBezTo>
                  <a:cubicBezTo>
                    <a:pt x="249" y="212"/>
                    <a:pt x="249" y="212"/>
                    <a:pt x="247" y="212"/>
                  </a:cubicBezTo>
                  <a:cubicBezTo>
                    <a:pt x="247" y="211"/>
                    <a:pt x="247" y="211"/>
                    <a:pt x="247" y="210"/>
                  </a:cubicBezTo>
                  <a:cubicBezTo>
                    <a:pt x="247" y="210"/>
                    <a:pt x="246" y="209"/>
                    <a:pt x="246" y="209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5" y="207"/>
                    <a:pt x="244" y="208"/>
                    <a:pt x="243" y="207"/>
                  </a:cubicBezTo>
                  <a:cubicBezTo>
                    <a:pt x="243" y="207"/>
                    <a:pt x="242" y="206"/>
                    <a:pt x="242" y="206"/>
                  </a:cubicBezTo>
                  <a:cubicBezTo>
                    <a:pt x="241" y="206"/>
                    <a:pt x="240" y="206"/>
                    <a:pt x="240" y="206"/>
                  </a:cubicBezTo>
                  <a:cubicBezTo>
                    <a:pt x="239" y="206"/>
                    <a:pt x="238" y="204"/>
                    <a:pt x="237" y="204"/>
                  </a:cubicBezTo>
                  <a:cubicBezTo>
                    <a:pt x="237" y="204"/>
                    <a:pt x="236" y="204"/>
                    <a:pt x="236" y="204"/>
                  </a:cubicBezTo>
                  <a:cubicBezTo>
                    <a:pt x="235" y="204"/>
                    <a:pt x="234" y="202"/>
                    <a:pt x="233" y="202"/>
                  </a:cubicBezTo>
                  <a:cubicBezTo>
                    <a:pt x="231" y="202"/>
                    <a:pt x="228" y="203"/>
                    <a:pt x="226" y="204"/>
                  </a:cubicBezTo>
                  <a:cubicBezTo>
                    <a:pt x="226" y="203"/>
                    <a:pt x="226" y="201"/>
                    <a:pt x="226" y="200"/>
                  </a:cubicBezTo>
                  <a:cubicBezTo>
                    <a:pt x="226" y="199"/>
                    <a:pt x="225" y="199"/>
                    <a:pt x="224" y="198"/>
                  </a:cubicBezTo>
                  <a:cubicBezTo>
                    <a:pt x="224" y="198"/>
                    <a:pt x="225" y="197"/>
                    <a:pt x="224" y="196"/>
                  </a:cubicBezTo>
                  <a:cubicBezTo>
                    <a:pt x="224" y="196"/>
                    <a:pt x="223" y="196"/>
                    <a:pt x="223" y="196"/>
                  </a:cubicBezTo>
                  <a:cubicBezTo>
                    <a:pt x="223" y="196"/>
                    <a:pt x="223" y="195"/>
                    <a:pt x="223" y="195"/>
                  </a:cubicBezTo>
                  <a:cubicBezTo>
                    <a:pt x="223" y="194"/>
                    <a:pt x="222" y="193"/>
                    <a:pt x="222" y="192"/>
                  </a:cubicBezTo>
                  <a:cubicBezTo>
                    <a:pt x="219" y="192"/>
                    <a:pt x="215" y="193"/>
                    <a:pt x="215" y="191"/>
                  </a:cubicBezTo>
                  <a:cubicBezTo>
                    <a:pt x="214" y="190"/>
                    <a:pt x="215" y="189"/>
                    <a:pt x="214" y="188"/>
                  </a:cubicBezTo>
                  <a:cubicBezTo>
                    <a:pt x="214" y="188"/>
                    <a:pt x="212" y="187"/>
                    <a:pt x="213" y="187"/>
                  </a:cubicBezTo>
                  <a:cubicBezTo>
                    <a:pt x="213" y="187"/>
                    <a:pt x="214" y="186"/>
                    <a:pt x="214" y="186"/>
                  </a:cubicBezTo>
                  <a:cubicBezTo>
                    <a:pt x="214" y="185"/>
                    <a:pt x="214" y="184"/>
                    <a:pt x="214" y="183"/>
                  </a:cubicBezTo>
                  <a:cubicBezTo>
                    <a:pt x="214" y="183"/>
                    <a:pt x="216" y="181"/>
                    <a:pt x="216" y="181"/>
                  </a:cubicBezTo>
                  <a:cubicBezTo>
                    <a:pt x="216" y="181"/>
                    <a:pt x="216" y="180"/>
                    <a:pt x="216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80"/>
                    <a:pt x="215" y="179"/>
                    <a:pt x="215" y="179"/>
                  </a:cubicBezTo>
                  <a:cubicBezTo>
                    <a:pt x="216" y="179"/>
                    <a:pt x="217" y="179"/>
                    <a:pt x="218" y="179"/>
                  </a:cubicBezTo>
                  <a:cubicBezTo>
                    <a:pt x="218" y="178"/>
                    <a:pt x="217" y="177"/>
                    <a:pt x="218" y="177"/>
                  </a:cubicBezTo>
                  <a:cubicBezTo>
                    <a:pt x="218" y="176"/>
                    <a:pt x="221" y="174"/>
                    <a:pt x="221" y="174"/>
                  </a:cubicBezTo>
                  <a:cubicBezTo>
                    <a:pt x="221" y="174"/>
                    <a:pt x="221" y="173"/>
                    <a:pt x="221" y="173"/>
                  </a:cubicBezTo>
                  <a:cubicBezTo>
                    <a:pt x="221" y="173"/>
                    <a:pt x="223" y="173"/>
                    <a:pt x="223" y="173"/>
                  </a:cubicBezTo>
                  <a:cubicBezTo>
                    <a:pt x="223" y="172"/>
                    <a:pt x="224" y="171"/>
                    <a:pt x="224" y="170"/>
                  </a:cubicBezTo>
                  <a:cubicBezTo>
                    <a:pt x="224" y="170"/>
                    <a:pt x="225" y="170"/>
                    <a:pt x="225" y="170"/>
                  </a:cubicBezTo>
                  <a:cubicBezTo>
                    <a:pt x="225" y="170"/>
                    <a:pt x="225" y="169"/>
                    <a:pt x="225" y="169"/>
                  </a:cubicBezTo>
                  <a:cubicBezTo>
                    <a:pt x="225" y="169"/>
                    <a:pt x="226" y="168"/>
                    <a:pt x="226" y="169"/>
                  </a:cubicBezTo>
                  <a:cubicBezTo>
                    <a:pt x="226" y="169"/>
                    <a:pt x="227" y="169"/>
                    <a:pt x="228" y="169"/>
                  </a:cubicBezTo>
                  <a:cubicBezTo>
                    <a:pt x="227" y="169"/>
                    <a:pt x="228" y="168"/>
                    <a:pt x="227" y="168"/>
                  </a:cubicBezTo>
                  <a:cubicBezTo>
                    <a:pt x="227" y="168"/>
                    <a:pt x="227" y="168"/>
                    <a:pt x="226" y="168"/>
                  </a:cubicBezTo>
                  <a:cubicBezTo>
                    <a:pt x="227" y="167"/>
                    <a:pt x="228" y="168"/>
                    <a:pt x="229" y="168"/>
                  </a:cubicBezTo>
                  <a:cubicBezTo>
                    <a:pt x="229" y="168"/>
                    <a:pt x="230" y="166"/>
                    <a:pt x="228" y="167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31" y="166"/>
                    <a:pt x="231" y="166"/>
                    <a:pt x="234" y="165"/>
                  </a:cubicBezTo>
                  <a:cubicBezTo>
                    <a:pt x="234" y="165"/>
                    <a:pt x="234" y="165"/>
                    <a:pt x="235" y="165"/>
                  </a:cubicBezTo>
                  <a:cubicBezTo>
                    <a:pt x="235" y="165"/>
                    <a:pt x="235" y="164"/>
                    <a:pt x="235" y="164"/>
                  </a:cubicBezTo>
                  <a:cubicBezTo>
                    <a:pt x="235" y="164"/>
                    <a:pt x="235" y="163"/>
                    <a:pt x="235" y="163"/>
                  </a:cubicBezTo>
                  <a:cubicBezTo>
                    <a:pt x="234" y="163"/>
                    <a:pt x="233" y="163"/>
                    <a:pt x="233" y="163"/>
                  </a:cubicBezTo>
                  <a:cubicBezTo>
                    <a:pt x="233" y="162"/>
                    <a:pt x="233" y="161"/>
                    <a:pt x="233" y="161"/>
                  </a:cubicBezTo>
                  <a:cubicBezTo>
                    <a:pt x="232" y="160"/>
                    <a:pt x="235" y="161"/>
                    <a:pt x="235" y="161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7" y="159"/>
                    <a:pt x="237" y="158"/>
                  </a:cubicBezTo>
                  <a:cubicBezTo>
                    <a:pt x="235" y="158"/>
                    <a:pt x="236" y="157"/>
                    <a:pt x="236" y="156"/>
                  </a:cubicBezTo>
                  <a:cubicBezTo>
                    <a:pt x="237" y="156"/>
                    <a:pt x="238" y="156"/>
                    <a:pt x="239" y="156"/>
                  </a:cubicBezTo>
                  <a:cubicBezTo>
                    <a:pt x="239" y="155"/>
                    <a:pt x="239" y="155"/>
                    <a:pt x="239" y="155"/>
                  </a:cubicBezTo>
                  <a:cubicBezTo>
                    <a:pt x="239" y="154"/>
                    <a:pt x="243" y="155"/>
                    <a:pt x="243" y="155"/>
                  </a:cubicBezTo>
                  <a:cubicBezTo>
                    <a:pt x="244" y="156"/>
                    <a:pt x="243" y="156"/>
                    <a:pt x="244" y="156"/>
                  </a:cubicBezTo>
                  <a:cubicBezTo>
                    <a:pt x="244" y="155"/>
                    <a:pt x="244" y="155"/>
                    <a:pt x="244" y="155"/>
                  </a:cubicBezTo>
                  <a:cubicBezTo>
                    <a:pt x="245" y="155"/>
                    <a:pt x="246" y="155"/>
                    <a:pt x="247" y="155"/>
                  </a:cubicBezTo>
                  <a:cubicBezTo>
                    <a:pt x="247" y="155"/>
                    <a:pt x="248" y="154"/>
                    <a:pt x="249" y="154"/>
                  </a:cubicBezTo>
                  <a:cubicBezTo>
                    <a:pt x="248" y="151"/>
                    <a:pt x="249" y="150"/>
                    <a:pt x="250" y="149"/>
                  </a:cubicBezTo>
                  <a:cubicBezTo>
                    <a:pt x="248" y="149"/>
                    <a:pt x="247" y="148"/>
                    <a:pt x="244" y="148"/>
                  </a:cubicBezTo>
                  <a:cubicBezTo>
                    <a:pt x="241" y="148"/>
                    <a:pt x="237" y="148"/>
                    <a:pt x="235" y="148"/>
                  </a:cubicBezTo>
                  <a:cubicBezTo>
                    <a:pt x="235" y="148"/>
                    <a:pt x="235" y="147"/>
                    <a:pt x="235" y="147"/>
                  </a:cubicBezTo>
                  <a:cubicBezTo>
                    <a:pt x="236" y="147"/>
                    <a:pt x="236" y="148"/>
                    <a:pt x="237" y="147"/>
                  </a:cubicBezTo>
                  <a:cubicBezTo>
                    <a:pt x="238" y="147"/>
                    <a:pt x="239" y="147"/>
                    <a:pt x="240" y="147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9" y="146"/>
                    <a:pt x="238" y="146"/>
                    <a:pt x="239" y="146"/>
                  </a:cubicBezTo>
                  <a:cubicBezTo>
                    <a:pt x="239" y="145"/>
                    <a:pt x="239" y="145"/>
                    <a:pt x="239" y="144"/>
                  </a:cubicBezTo>
                  <a:cubicBezTo>
                    <a:pt x="240" y="145"/>
                    <a:pt x="241" y="146"/>
                    <a:pt x="243" y="146"/>
                  </a:cubicBezTo>
                  <a:cubicBezTo>
                    <a:pt x="243" y="145"/>
                    <a:pt x="243" y="145"/>
                    <a:pt x="244" y="145"/>
                  </a:cubicBezTo>
                  <a:cubicBezTo>
                    <a:pt x="244" y="145"/>
                    <a:pt x="246" y="146"/>
                    <a:pt x="246" y="146"/>
                  </a:cubicBezTo>
                  <a:cubicBezTo>
                    <a:pt x="247" y="146"/>
                    <a:pt x="247" y="145"/>
                    <a:pt x="248" y="146"/>
                  </a:cubicBezTo>
                  <a:cubicBezTo>
                    <a:pt x="248" y="146"/>
                    <a:pt x="250" y="148"/>
                    <a:pt x="251" y="148"/>
                  </a:cubicBezTo>
                  <a:cubicBezTo>
                    <a:pt x="251" y="148"/>
                    <a:pt x="252" y="148"/>
                    <a:pt x="252" y="148"/>
                  </a:cubicBezTo>
                  <a:cubicBezTo>
                    <a:pt x="252" y="147"/>
                    <a:pt x="252" y="147"/>
                    <a:pt x="252" y="147"/>
                  </a:cubicBezTo>
                  <a:cubicBezTo>
                    <a:pt x="253" y="145"/>
                    <a:pt x="255" y="145"/>
                    <a:pt x="254" y="143"/>
                  </a:cubicBezTo>
                  <a:cubicBezTo>
                    <a:pt x="254" y="143"/>
                    <a:pt x="253" y="142"/>
                    <a:pt x="252" y="141"/>
                  </a:cubicBezTo>
                  <a:cubicBezTo>
                    <a:pt x="253" y="141"/>
                    <a:pt x="256" y="140"/>
                    <a:pt x="256" y="140"/>
                  </a:cubicBezTo>
                  <a:cubicBezTo>
                    <a:pt x="256" y="140"/>
                    <a:pt x="260" y="143"/>
                    <a:pt x="260" y="143"/>
                  </a:cubicBezTo>
                  <a:cubicBezTo>
                    <a:pt x="260" y="143"/>
                    <a:pt x="261" y="144"/>
                    <a:pt x="262" y="144"/>
                  </a:cubicBezTo>
                  <a:cubicBezTo>
                    <a:pt x="262" y="143"/>
                    <a:pt x="262" y="143"/>
                    <a:pt x="262" y="143"/>
                  </a:cubicBezTo>
                  <a:cubicBezTo>
                    <a:pt x="263" y="143"/>
                    <a:pt x="264" y="143"/>
                    <a:pt x="265" y="142"/>
                  </a:cubicBezTo>
                  <a:cubicBezTo>
                    <a:pt x="264" y="142"/>
                    <a:pt x="264" y="142"/>
                    <a:pt x="264" y="142"/>
                  </a:cubicBezTo>
                  <a:cubicBezTo>
                    <a:pt x="264" y="142"/>
                    <a:pt x="263" y="142"/>
                    <a:pt x="263" y="14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1"/>
                    <a:pt x="262" y="141"/>
                    <a:pt x="262" y="141"/>
                  </a:cubicBezTo>
                  <a:cubicBezTo>
                    <a:pt x="262" y="141"/>
                    <a:pt x="261" y="140"/>
                    <a:pt x="261" y="140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60" y="139"/>
                    <a:pt x="260" y="139"/>
                    <a:pt x="259" y="139"/>
                  </a:cubicBezTo>
                  <a:cubicBezTo>
                    <a:pt x="260" y="139"/>
                    <a:pt x="259" y="139"/>
                    <a:pt x="260" y="138"/>
                  </a:cubicBezTo>
                  <a:cubicBezTo>
                    <a:pt x="260" y="138"/>
                    <a:pt x="261" y="138"/>
                    <a:pt x="261" y="138"/>
                  </a:cubicBezTo>
                  <a:cubicBezTo>
                    <a:pt x="261" y="138"/>
                    <a:pt x="262" y="138"/>
                    <a:pt x="262" y="139"/>
                  </a:cubicBezTo>
                  <a:cubicBezTo>
                    <a:pt x="262" y="139"/>
                    <a:pt x="262" y="138"/>
                    <a:pt x="263" y="138"/>
                  </a:cubicBezTo>
                  <a:cubicBezTo>
                    <a:pt x="263" y="139"/>
                    <a:pt x="263" y="140"/>
                    <a:pt x="263" y="140"/>
                  </a:cubicBezTo>
                  <a:cubicBezTo>
                    <a:pt x="264" y="140"/>
                    <a:pt x="265" y="140"/>
                    <a:pt x="265" y="140"/>
                  </a:cubicBezTo>
                  <a:cubicBezTo>
                    <a:pt x="266" y="141"/>
                    <a:pt x="266" y="142"/>
                    <a:pt x="266" y="142"/>
                  </a:cubicBezTo>
                  <a:cubicBezTo>
                    <a:pt x="267" y="142"/>
                    <a:pt x="267" y="142"/>
                    <a:pt x="267" y="142"/>
                  </a:cubicBezTo>
                  <a:cubicBezTo>
                    <a:pt x="267" y="142"/>
                    <a:pt x="268" y="139"/>
                    <a:pt x="269" y="139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0" y="138"/>
                    <a:pt x="271" y="138"/>
                    <a:pt x="272" y="138"/>
                  </a:cubicBezTo>
                  <a:cubicBezTo>
                    <a:pt x="272" y="138"/>
                    <a:pt x="274" y="136"/>
                    <a:pt x="274" y="136"/>
                  </a:cubicBezTo>
                  <a:cubicBezTo>
                    <a:pt x="276" y="136"/>
                    <a:pt x="276" y="137"/>
                    <a:pt x="277" y="136"/>
                  </a:cubicBezTo>
                  <a:cubicBezTo>
                    <a:pt x="278" y="136"/>
                    <a:pt x="279" y="134"/>
                    <a:pt x="279" y="132"/>
                  </a:cubicBezTo>
                  <a:cubicBezTo>
                    <a:pt x="278" y="131"/>
                    <a:pt x="278" y="131"/>
                    <a:pt x="278" y="131"/>
                  </a:cubicBezTo>
                  <a:cubicBezTo>
                    <a:pt x="277" y="130"/>
                    <a:pt x="277" y="131"/>
                    <a:pt x="275" y="130"/>
                  </a:cubicBezTo>
                  <a:cubicBezTo>
                    <a:pt x="275" y="130"/>
                    <a:pt x="274" y="127"/>
                    <a:pt x="273" y="127"/>
                  </a:cubicBezTo>
                  <a:cubicBezTo>
                    <a:pt x="274" y="126"/>
                    <a:pt x="273" y="125"/>
                    <a:pt x="274" y="124"/>
                  </a:cubicBezTo>
                  <a:cubicBezTo>
                    <a:pt x="274" y="124"/>
                    <a:pt x="275" y="124"/>
                    <a:pt x="276" y="124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6" y="122"/>
                    <a:pt x="275" y="122"/>
                    <a:pt x="274" y="122"/>
                  </a:cubicBezTo>
                  <a:cubicBezTo>
                    <a:pt x="275" y="122"/>
                    <a:pt x="274" y="122"/>
                    <a:pt x="274" y="121"/>
                  </a:cubicBezTo>
                  <a:cubicBezTo>
                    <a:pt x="274" y="121"/>
                    <a:pt x="279" y="117"/>
                    <a:pt x="276" y="117"/>
                  </a:cubicBezTo>
                  <a:cubicBezTo>
                    <a:pt x="275" y="117"/>
                    <a:pt x="273" y="117"/>
                    <a:pt x="272" y="117"/>
                  </a:cubicBezTo>
                  <a:cubicBezTo>
                    <a:pt x="272" y="116"/>
                    <a:pt x="271" y="115"/>
                    <a:pt x="272" y="115"/>
                  </a:cubicBezTo>
                  <a:cubicBezTo>
                    <a:pt x="272" y="115"/>
                    <a:pt x="271" y="114"/>
                    <a:pt x="270" y="114"/>
                  </a:cubicBezTo>
                  <a:cubicBezTo>
                    <a:pt x="270" y="114"/>
                    <a:pt x="271" y="113"/>
                    <a:pt x="270" y="113"/>
                  </a:cubicBezTo>
                  <a:cubicBezTo>
                    <a:pt x="269" y="113"/>
                    <a:pt x="268" y="113"/>
                    <a:pt x="267" y="113"/>
                  </a:cubicBezTo>
                  <a:cubicBezTo>
                    <a:pt x="267" y="113"/>
                    <a:pt x="267" y="114"/>
                    <a:pt x="266" y="114"/>
                  </a:cubicBezTo>
                  <a:cubicBezTo>
                    <a:pt x="266" y="114"/>
                    <a:pt x="265" y="113"/>
                    <a:pt x="265" y="113"/>
                  </a:cubicBezTo>
                  <a:cubicBezTo>
                    <a:pt x="263" y="112"/>
                    <a:pt x="261" y="112"/>
                    <a:pt x="259" y="112"/>
                  </a:cubicBezTo>
                  <a:cubicBezTo>
                    <a:pt x="259" y="113"/>
                    <a:pt x="259" y="113"/>
                    <a:pt x="260" y="113"/>
                  </a:cubicBezTo>
                  <a:cubicBezTo>
                    <a:pt x="260" y="113"/>
                    <a:pt x="259" y="116"/>
                    <a:pt x="260" y="117"/>
                  </a:cubicBezTo>
                  <a:cubicBezTo>
                    <a:pt x="261" y="118"/>
                    <a:pt x="261" y="118"/>
                    <a:pt x="261" y="118"/>
                  </a:cubicBezTo>
                  <a:cubicBezTo>
                    <a:pt x="261" y="119"/>
                    <a:pt x="262" y="119"/>
                    <a:pt x="262" y="119"/>
                  </a:cubicBezTo>
                  <a:cubicBezTo>
                    <a:pt x="261" y="119"/>
                    <a:pt x="261" y="120"/>
                    <a:pt x="261" y="120"/>
                  </a:cubicBezTo>
                  <a:cubicBezTo>
                    <a:pt x="261" y="120"/>
                    <a:pt x="262" y="120"/>
                    <a:pt x="262" y="121"/>
                  </a:cubicBezTo>
                  <a:cubicBezTo>
                    <a:pt x="262" y="121"/>
                    <a:pt x="261" y="120"/>
                    <a:pt x="261" y="121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2" y="121"/>
                    <a:pt x="261" y="122"/>
                    <a:pt x="261" y="122"/>
                  </a:cubicBezTo>
                  <a:cubicBezTo>
                    <a:pt x="261" y="122"/>
                    <a:pt x="259" y="122"/>
                    <a:pt x="259" y="122"/>
                  </a:cubicBezTo>
                  <a:cubicBezTo>
                    <a:pt x="258" y="123"/>
                    <a:pt x="258" y="124"/>
                    <a:pt x="258" y="125"/>
                  </a:cubicBezTo>
                  <a:cubicBezTo>
                    <a:pt x="258" y="125"/>
                    <a:pt x="257" y="125"/>
                    <a:pt x="257" y="125"/>
                  </a:cubicBezTo>
                  <a:cubicBezTo>
                    <a:pt x="257" y="126"/>
                    <a:pt x="258" y="126"/>
                    <a:pt x="257" y="127"/>
                  </a:cubicBezTo>
                  <a:cubicBezTo>
                    <a:pt x="257" y="127"/>
                    <a:pt x="256" y="127"/>
                    <a:pt x="256" y="127"/>
                  </a:cubicBezTo>
                  <a:cubicBezTo>
                    <a:pt x="256" y="127"/>
                    <a:pt x="256" y="128"/>
                    <a:pt x="256" y="128"/>
                  </a:cubicBezTo>
                  <a:cubicBezTo>
                    <a:pt x="255" y="129"/>
                    <a:pt x="254" y="130"/>
                    <a:pt x="254" y="132"/>
                  </a:cubicBezTo>
                  <a:cubicBezTo>
                    <a:pt x="254" y="132"/>
                    <a:pt x="255" y="132"/>
                    <a:pt x="255" y="133"/>
                  </a:cubicBezTo>
                  <a:cubicBezTo>
                    <a:pt x="253" y="133"/>
                    <a:pt x="253" y="133"/>
                    <a:pt x="251" y="134"/>
                  </a:cubicBezTo>
                  <a:cubicBezTo>
                    <a:pt x="252" y="134"/>
                    <a:pt x="252" y="135"/>
                    <a:pt x="252" y="135"/>
                  </a:cubicBezTo>
                  <a:cubicBezTo>
                    <a:pt x="251" y="135"/>
                    <a:pt x="251" y="134"/>
                    <a:pt x="250" y="134"/>
                  </a:cubicBezTo>
                  <a:cubicBezTo>
                    <a:pt x="250" y="134"/>
                    <a:pt x="249" y="134"/>
                    <a:pt x="249" y="135"/>
                  </a:cubicBezTo>
                  <a:cubicBezTo>
                    <a:pt x="248" y="134"/>
                    <a:pt x="247" y="132"/>
                    <a:pt x="247" y="131"/>
                  </a:cubicBezTo>
                  <a:cubicBezTo>
                    <a:pt x="247" y="131"/>
                    <a:pt x="245" y="131"/>
                    <a:pt x="245" y="131"/>
                  </a:cubicBezTo>
                  <a:cubicBezTo>
                    <a:pt x="245" y="131"/>
                    <a:pt x="243" y="128"/>
                    <a:pt x="243" y="127"/>
                  </a:cubicBezTo>
                  <a:cubicBezTo>
                    <a:pt x="244" y="126"/>
                    <a:pt x="244" y="126"/>
                    <a:pt x="245" y="125"/>
                  </a:cubicBezTo>
                  <a:cubicBezTo>
                    <a:pt x="245" y="125"/>
                    <a:pt x="245" y="125"/>
                    <a:pt x="245" y="125"/>
                  </a:cubicBezTo>
                  <a:cubicBezTo>
                    <a:pt x="245" y="125"/>
                    <a:pt x="245" y="124"/>
                    <a:pt x="245" y="123"/>
                  </a:cubicBezTo>
                  <a:cubicBezTo>
                    <a:pt x="245" y="123"/>
                    <a:pt x="246" y="122"/>
                    <a:pt x="246" y="122"/>
                  </a:cubicBezTo>
                  <a:cubicBezTo>
                    <a:pt x="247" y="121"/>
                    <a:pt x="247" y="121"/>
                    <a:pt x="247" y="121"/>
                  </a:cubicBezTo>
                  <a:cubicBezTo>
                    <a:pt x="247" y="120"/>
                    <a:pt x="247" y="119"/>
                    <a:pt x="247" y="119"/>
                  </a:cubicBezTo>
                  <a:cubicBezTo>
                    <a:pt x="246" y="118"/>
                    <a:pt x="245" y="117"/>
                    <a:pt x="245" y="116"/>
                  </a:cubicBezTo>
                  <a:cubicBezTo>
                    <a:pt x="244" y="117"/>
                    <a:pt x="241" y="117"/>
                    <a:pt x="241" y="118"/>
                  </a:cubicBezTo>
                  <a:cubicBezTo>
                    <a:pt x="240" y="118"/>
                    <a:pt x="240" y="120"/>
                    <a:pt x="240" y="121"/>
                  </a:cubicBezTo>
                  <a:cubicBezTo>
                    <a:pt x="241" y="121"/>
                    <a:pt x="240" y="123"/>
                    <a:pt x="240" y="123"/>
                  </a:cubicBezTo>
                  <a:cubicBezTo>
                    <a:pt x="239" y="124"/>
                    <a:pt x="240" y="123"/>
                    <a:pt x="239" y="124"/>
                  </a:cubicBezTo>
                  <a:cubicBezTo>
                    <a:pt x="238" y="124"/>
                    <a:pt x="238" y="124"/>
                    <a:pt x="238" y="124"/>
                  </a:cubicBezTo>
                  <a:cubicBezTo>
                    <a:pt x="238" y="127"/>
                    <a:pt x="239" y="126"/>
                    <a:pt x="236" y="126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6" y="126"/>
                    <a:pt x="236" y="124"/>
                    <a:pt x="236" y="124"/>
                  </a:cubicBezTo>
                  <a:cubicBezTo>
                    <a:pt x="236" y="124"/>
                    <a:pt x="236" y="122"/>
                    <a:pt x="235" y="122"/>
                  </a:cubicBezTo>
                  <a:cubicBezTo>
                    <a:pt x="235" y="121"/>
                    <a:pt x="235" y="121"/>
                    <a:pt x="234" y="121"/>
                  </a:cubicBezTo>
                  <a:cubicBezTo>
                    <a:pt x="236" y="121"/>
                    <a:pt x="234" y="119"/>
                    <a:pt x="234" y="118"/>
                  </a:cubicBezTo>
                  <a:cubicBezTo>
                    <a:pt x="233" y="118"/>
                    <a:pt x="233" y="117"/>
                    <a:pt x="233" y="116"/>
                  </a:cubicBezTo>
                  <a:cubicBezTo>
                    <a:pt x="231" y="116"/>
                    <a:pt x="230" y="116"/>
                    <a:pt x="229" y="116"/>
                  </a:cubicBezTo>
                  <a:cubicBezTo>
                    <a:pt x="228" y="116"/>
                    <a:pt x="228" y="115"/>
                    <a:pt x="228" y="115"/>
                  </a:cubicBezTo>
                  <a:cubicBezTo>
                    <a:pt x="227" y="114"/>
                    <a:pt x="226" y="114"/>
                    <a:pt x="226" y="114"/>
                  </a:cubicBezTo>
                  <a:cubicBezTo>
                    <a:pt x="226" y="114"/>
                    <a:pt x="226" y="113"/>
                    <a:pt x="226" y="113"/>
                  </a:cubicBezTo>
                  <a:cubicBezTo>
                    <a:pt x="225" y="113"/>
                    <a:pt x="225" y="113"/>
                    <a:pt x="225" y="113"/>
                  </a:cubicBezTo>
                  <a:cubicBezTo>
                    <a:pt x="226" y="113"/>
                    <a:pt x="226" y="112"/>
                    <a:pt x="226" y="112"/>
                  </a:cubicBezTo>
                  <a:cubicBezTo>
                    <a:pt x="227" y="112"/>
                    <a:pt x="227" y="112"/>
                    <a:pt x="228" y="112"/>
                  </a:cubicBezTo>
                  <a:cubicBezTo>
                    <a:pt x="228" y="112"/>
                    <a:pt x="229" y="111"/>
                    <a:pt x="229" y="111"/>
                  </a:cubicBezTo>
                  <a:cubicBezTo>
                    <a:pt x="229" y="111"/>
                    <a:pt x="230" y="109"/>
                    <a:pt x="230" y="109"/>
                  </a:cubicBezTo>
                  <a:cubicBezTo>
                    <a:pt x="230" y="109"/>
                    <a:pt x="228" y="109"/>
                    <a:pt x="229" y="109"/>
                  </a:cubicBezTo>
                  <a:cubicBezTo>
                    <a:pt x="228" y="110"/>
                    <a:pt x="228" y="110"/>
                    <a:pt x="227" y="110"/>
                  </a:cubicBezTo>
                  <a:cubicBezTo>
                    <a:pt x="227" y="109"/>
                    <a:pt x="227" y="108"/>
                    <a:pt x="228" y="107"/>
                  </a:cubicBezTo>
                  <a:cubicBezTo>
                    <a:pt x="228" y="107"/>
                    <a:pt x="229" y="108"/>
                    <a:pt x="229" y="107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30" y="108"/>
                    <a:pt x="231" y="108"/>
                    <a:pt x="232" y="108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1" y="106"/>
                    <a:pt x="230" y="106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4"/>
                    <a:pt x="228" y="105"/>
                    <a:pt x="227" y="104"/>
                  </a:cubicBezTo>
                  <a:cubicBezTo>
                    <a:pt x="227" y="104"/>
                    <a:pt x="226" y="102"/>
                    <a:pt x="225" y="102"/>
                  </a:cubicBezTo>
                  <a:cubicBezTo>
                    <a:pt x="224" y="102"/>
                    <a:pt x="224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2" y="101"/>
                    <a:pt x="222" y="101"/>
                    <a:pt x="221" y="100"/>
                  </a:cubicBezTo>
                  <a:cubicBezTo>
                    <a:pt x="221" y="100"/>
                    <a:pt x="220" y="101"/>
                    <a:pt x="220" y="100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18" y="98"/>
                    <a:pt x="217" y="98"/>
                    <a:pt x="217" y="98"/>
                  </a:cubicBezTo>
                  <a:cubicBezTo>
                    <a:pt x="217" y="98"/>
                    <a:pt x="217" y="97"/>
                    <a:pt x="217" y="97"/>
                  </a:cubicBezTo>
                  <a:cubicBezTo>
                    <a:pt x="216" y="97"/>
                    <a:pt x="216" y="98"/>
                    <a:pt x="215" y="97"/>
                  </a:cubicBezTo>
                  <a:cubicBezTo>
                    <a:pt x="215" y="97"/>
                    <a:pt x="215" y="96"/>
                    <a:pt x="215" y="96"/>
                  </a:cubicBezTo>
                  <a:cubicBezTo>
                    <a:pt x="215" y="96"/>
                    <a:pt x="216" y="96"/>
                    <a:pt x="217" y="96"/>
                  </a:cubicBezTo>
                  <a:cubicBezTo>
                    <a:pt x="216" y="96"/>
                    <a:pt x="217" y="95"/>
                    <a:pt x="217" y="95"/>
                  </a:cubicBezTo>
                  <a:cubicBezTo>
                    <a:pt x="218" y="95"/>
                    <a:pt x="216" y="95"/>
                    <a:pt x="216" y="95"/>
                  </a:cubicBezTo>
                  <a:cubicBezTo>
                    <a:pt x="216" y="95"/>
                    <a:pt x="217" y="94"/>
                    <a:pt x="217" y="94"/>
                  </a:cubicBezTo>
                  <a:cubicBezTo>
                    <a:pt x="217" y="93"/>
                    <a:pt x="218" y="93"/>
                    <a:pt x="219" y="93"/>
                  </a:cubicBezTo>
                  <a:cubicBezTo>
                    <a:pt x="219" y="93"/>
                    <a:pt x="219" y="93"/>
                    <a:pt x="219" y="93"/>
                  </a:cubicBezTo>
                  <a:cubicBezTo>
                    <a:pt x="220" y="92"/>
                    <a:pt x="217" y="91"/>
                    <a:pt x="217" y="91"/>
                  </a:cubicBezTo>
                  <a:cubicBezTo>
                    <a:pt x="217" y="91"/>
                    <a:pt x="217" y="90"/>
                    <a:pt x="217" y="90"/>
                  </a:cubicBezTo>
                  <a:cubicBezTo>
                    <a:pt x="217" y="90"/>
                    <a:pt x="218" y="90"/>
                    <a:pt x="217" y="90"/>
                  </a:cubicBezTo>
                  <a:cubicBezTo>
                    <a:pt x="218" y="89"/>
                    <a:pt x="218" y="89"/>
                    <a:pt x="218" y="89"/>
                  </a:cubicBezTo>
                  <a:cubicBezTo>
                    <a:pt x="219" y="88"/>
                    <a:pt x="221" y="89"/>
                    <a:pt x="223" y="89"/>
                  </a:cubicBezTo>
                  <a:cubicBezTo>
                    <a:pt x="224" y="89"/>
                    <a:pt x="229" y="88"/>
                    <a:pt x="230" y="88"/>
                  </a:cubicBezTo>
                  <a:cubicBezTo>
                    <a:pt x="231" y="87"/>
                    <a:pt x="231" y="86"/>
                    <a:pt x="232" y="85"/>
                  </a:cubicBezTo>
                  <a:cubicBezTo>
                    <a:pt x="232" y="85"/>
                    <a:pt x="233" y="85"/>
                    <a:pt x="234" y="84"/>
                  </a:cubicBezTo>
                  <a:cubicBezTo>
                    <a:pt x="234" y="84"/>
                    <a:pt x="233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35" y="82"/>
                    <a:pt x="235" y="81"/>
                    <a:pt x="235" y="80"/>
                  </a:cubicBezTo>
                  <a:cubicBezTo>
                    <a:pt x="232" y="79"/>
                    <a:pt x="231" y="79"/>
                    <a:pt x="228" y="79"/>
                  </a:cubicBezTo>
                  <a:cubicBezTo>
                    <a:pt x="228" y="79"/>
                    <a:pt x="228" y="79"/>
                    <a:pt x="227" y="80"/>
                  </a:cubicBezTo>
                  <a:cubicBezTo>
                    <a:pt x="227" y="79"/>
                    <a:pt x="227" y="79"/>
                    <a:pt x="226" y="78"/>
                  </a:cubicBezTo>
                  <a:cubicBezTo>
                    <a:pt x="225" y="78"/>
                    <a:pt x="220" y="77"/>
                    <a:pt x="218" y="77"/>
                  </a:cubicBezTo>
                  <a:cubicBezTo>
                    <a:pt x="218" y="78"/>
                    <a:pt x="217" y="78"/>
                    <a:pt x="217" y="79"/>
                  </a:cubicBezTo>
                  <a:cubicBezTo>
                    <a:pt x="216" y="79"/>
                    <a:pt x="216" y="79"/>
                    <a:pt x="216" y="78"/>
                  </a:cubicBezTo>
                  <a:cubicBezTo>
                    <a:pt x="214" y="78"/>
                    <a:pt x="213" y="78"/>
                    <a:pt x="211" y="79"/>
                  </a:cubicBezTo>
                  <a:cubicBezTo>
                    <a:pt x="212" y="82"/>
                    <a:pt x="213" y="81"/>
                    <a:pt x="210" y="81"/>
                  </a:cubicBezTo>
                  <a:cubicBezTo>
                    <a:pt x="210" y="81"/>
                    <a:pt x="210" y="82"/>
                    <a:pt x="210" y="83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1" y="83"/>
                    <a:pt x="211" y="83"/>
                    <a:pt x="211" y="84"/>
                  </a:cubicBezTo>
                  <a:cubicBezTo>
                    <a:pt x="211" y="84"/>
                    <a:pt x="212" y="85"/>
                    <a:pt x="212" y="85"/>
                  </a:cubicBezTo>
                  <a:cubicBezTo>
                    <a:pt x="212" y="86"/>
                    <a:pt x="212" y="87"/>
                    <a:pt x="212" y="88"/>
                  </a:cubicBezTo>
                  <a:cubicBezTo>
                    <a:pt x="213" y="88"/>
                    <a:pt x="213" y="88"/>
                    <a:pt x="213" y="88"/>
                  </a:cubicBezTo>
                  <a:cubicBezTo>
                    <a:pt x="213" y="88"/>
                    <a:pt x="213" y="89"/>
                    <a:pt x="213" y="90"/>
                  </a:cubicBezTo>
                  <a:cubicBezTo>
                    <a:pt x="212" y="90"/>
                    <a:pt x="212" y="90"/>
                    <a:pt x="212" y="91"/>
                  </a:cubicBezTo>
                  <a:cubicBezTo>
                    <a:pt x="212" y="91"/>
                    <a:pt x="213" y="91"/>
                    <a:pt x="213" y="92"/>
                  </a:cubicBezTo>
                  <a:cubicBezTo>
                    <a:pt x="214" y="92"/>
                    <a:pt x="213" y="96"/>
                    <a:pt x="213" y="96"/>
                  </a:cubicBezTo>
                  <a:cubicBezTo>
                    <a:pt x="213" y="96"/>
                    <a:pt x="213" y="96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1" y="97"/>
                    <a:pt x="211" y="98"/>
                    <a:pt x="210" y="99"/>
                  </a:cubicBezTo>
                  <a:cubicBezTo>
                    <a:pt x="211" y="99"/>
                    <a:pt x="212" y="100"/>
                    <a:pt x="213" y="101"/>
                  </a:cubicBezTo>
                  <a:cubicBezTo>
                    <a:pt x="212" y="101"/>
                    <a:pt x="212" y="101"/>
                    <a:pt x="212" y="101"/>
                  </a:cubicBezTo>
                  <a:cubicBezTo>
                    <a:pt x="211" y="101"/>
                    <a:pt x="211" y="100"/>
                    <a:pt x="210" y="100"/>
                  </a:cubicBezTo>
                  <a:cubicBezTo>
                    <a:pt x="210" y="100"/>
                    <a:pt x="209" y="100"/>
                    <a:pt x="209" y="100"/>
                  </a:cubicBezTo>
                  <a:cubicBezTo>
                    <a:pt x="209" y="100"/>
                    <a:pt x="209" y="101"/>
                    <a:pt x="209" y="101"/>
                  </a:cubicBezTo>
                  <a:cubicBezTo>
                    <a:pt x="209" y="101"/>
                    <a:pt x="208" y="101"/>
                    <a:pt x="208" y="101"/>
                  </a:cubicBezTo>
                  <a:cubicBezTo>
                    <a:pt x="208" y="102"/>
                    <a:pt x="208" y="102"/>
                    <a:pt x="208" y="103"/>
                  </a:cubicBezTo>
                  <a:cubicBezTo>
                    <a:pt x="208" y="102"/>
                    <a:pt x="209" y="103"/>
                    <a:pt x="209" y="103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6"/>
                    <a:pt x="208" y="105"/>
                    <a:pt x="209" y="107"/>
                  </a:cubicBezTo>
                  <a:cubicBezTo>
                    <a:pt x="208" y="107"/>
                    <a:pt x="208" y="107"/>
                    <a:pt x="206" y="107"/>
                  </a:cubicBezTo>
                  <a:cubicBezTo>
                    <a:pt x="207" y="108"/>
                    <a:pt x="206" y="109"/>
                    <a:pt x="207" y="108"/>
                  </a:cubicBezTo>
                  <a:cubicBezTo>
                    <a:pt x="207" y="109"/>
                    <a:pt x="207" y="109"/>
                    <a:pt x="207" y="109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09" y="111"/>
                    <a:pt x="210" y="111"/>
                    <a:pt x="210" y="111"/>
                  </a:cubicBezTo>
                  <a:cubicBezTo>
                    <a:pt x="210" y="111"/>
                    <a:pt x="210" y="112"/>
                    <a:pt x="210" y="112"/>
                  </a:cubicBezTo>
                  <a:cubicBezTo>
                    <a:pt x="210" y="112"/>
                    <a:pt x="209" y="112"/>
                    <a:pt x="209" y="112"/>
                  </a:cubicBezTo>
                  <a:cubicBezTo>
                    <a:pt x="209" y="113"/>
                    <a:pt x="208" y="115"/>
                    <a:pt x="210" y="114"/>
                  </a:cubicBezTo>
                  <a:cubicBezTo>
                    <a:pt x="210" y="114"/>
                    <a:pt x="210" y="113"/>
                    <a:pt x="210" y="113"/>
                  </a:cubicBezTo>
                  <a:cubicBezTo>
                    <a:pt x="211" y="114"/>
                    <a:pt x="210" y="114"/>
                    <a:pt x="211" y="114"/>
                  </a:cubicBezTo>
                  <a:cubicBezTo>
                    <a:pt x="211" y="114"/>
                    <a:pt x="212" y="114"/>
                    <a:pt x="211" y="113"/>
                  </a:cubicBezTo>
                  <a:cubicBezTo>
                    <a:pt x="211" y="113"/>
                    <a:pt x="211" y="112"/>
                    <a:pt x="211" y="112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5" y="112"/>
                    <a:pt x="216" y="114"/>
                    <a:pt x="217" y="115"/>
                  </a:cubicBezTo>
                  <a:cubicBezTo>
                    <a:pt x="218" y="115"/>
                    <a:pt x="218" y="115"/>
                    <a:pt x="219" y="115"/>
                  </a:cubicBezTo>
                  <a:cubicBezTo>
                    <a:pt x="220" y="114"/>
                    <a:pt x="222" y="113"/>
                    <a:pt x="223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4"/>
                    <a:pt x="224" y="114"/>
                  </a:cubicBezTo>
                  <a:cubicBezTo>
                    <a:pt x="223" y="114"/>
                    <a:pt x="222" y="114"/>
                    <a:pt x="222" y="114"/>
                  </a:cubicBezTo>
                  <a:cubicBezTo>
                    <a:pt x="222" y="114"/>
                    <a:pt x="221" y="115"/>
                    <a:pt x="221" y="115"/>
                  </a:cubicBezTo>
                  <a:cubicBezTo>
                    <a:pt x="220" y="116"/>
                    <a:pt x="221" y="117"/>
                    <a:pt x="221" y="118"/>
                  </a:cubicBezTo>
                  <a:cubicBezTo>
                    <a:pt x="220" y="118"/>
                    <a:pt x="218" y="117"/>
                    <a:pt x="217" y="117"/>
                  </a:cubicBezTo>
                  <a:cubicBezTo>
                    <a:pt x="217" y="117"/>
                    <a:pt x="216" y="118"/>
                    <a:pt x="216" y="118"/>
                  </a:cubicBezTo>
                  <a:cubicBezTo>
                    <a:pt x="216" y="118"/>
                    <a:pt x="216" y="119"/>
                    <a:pt x="216" y="119"/>
                  </a:cubicBezTo>
                  <a:cubicBezTo>
                    <a:pt x="216" y="119"/>
                    <a:pt x="217" y="120"/>
                    <a:pt x="217" y="120"/>
                  </a:cubicBezTo>
                  <a:cubicBezTo>
                    <a:pt x="215" y="121"/>
                    <a:pt x="215" y="123"/>
                    <a:pt x="218" y="123"/>
                  </a:cubicBezTo>
                  <a:cubicBezTo>
                    <a:pt x="218" y="122"/>
                    <a:pt x="219" y="121"/>
                    <a:pt x="220" y="121"/>
                  </a:cubicBezTo>
                  <a:cubicBezTo>
                    <a:pt x="220" y="122"/>
                    <a:pt x="220" y="122"/>
                    <a:pt x="220" y="123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9" y="124"/>
                    <a:pt x="218" y="125"/>
                    <a:pt x="217" y="125"/>
                  </a:cubicBezTo>
                  <a:cubicBezTo>
                    <a:pt x="217" y="125"/>
                    <a:pt x="216" y="125"/>
                    <a:pt x="216" y="125"/>
                  </a:cubicBezTo>
                  <a:cubicBezTo>
                    <a:pt x="214" y="125"/>
                    <a:pt x="214" y="128"/>
                    <a:pt x="213" y="128"/>
                  </a:cubicBezTo>
                  <a:cubicBezTo>
                    <a:pt x="213" y="128"/>
                    <a:pt x="211" y="128"/>
                    <a:pt x="211" y="128"/>
                  </a:cubicBezTo>
                  <a:cubicBezTo>
                    <a:pt x="211" y="129"/>
                    <a:pt x="211" y="129"/>
                    <a:pt x="211" y="129"/>
                  </a:cubicBezTo>
                  <a:cubicBezTo>
                    <a:pt x="211" y="129"/>
                    <a:pt x="211" y="128"/>
                    <a:pt x="211" y="129"/>
                  </a:cubicBezTo>
                  <a:cubicBezTo>
                    <a:pt x="211" y="129"/>
                    <a:pt x="210" y="129"/>
                    <a:pt x="210" y="130"/>
                  </a:cubicBezTo>
                  <a:cubicBezTo>
                    <a:pt x="210" y="130"/>
                    <a:pt x="210" y="130"/>
                    <a:pt x="210" y="131"/>
                  </a:cubicBezTo>
                  <a:cubicBezTo>
                    <a:pt x="210" y="131"/>
                    <a:pt x="209" y="131"/>
                    <a:pt x="209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10" y="132"/>
                    <a:pt x="210" y="133"/>
                  </a:cubicBezTo>
                  <a:cubicBezTo>
                    <a:pt x="210" y="133"/>
                    <a:pt x="210" y="134"/>
                    <a:pt x="210" y="134"/>
                  </a:cubicBezTo>
                  <a:cubicBezTo>
                    <a:pt x="211" y="135"/>
                    <a:pt x="211" y="135"/>
                    <a:pt x="212" y="135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0" y="136"/>
                    <a:pt x="208" y="135"/>
                    <a:pt x="207" y="135"/>
                  </a:cubicBezTo>
                  <a:cubicBezTo>
                    <a:pt x="208" y="135"/>
                    <a:pt x="208" y="134"/>
                    <a:pt x="207" y="134"/>
                  </a:cubicBezTo>
                  <a:cubicBezTo>
                    <a:pt x="207" y="134"/>
                    <a:pt x="207" y="134"/>
                    <a:pt x="206" y="134"/>
                  </a:cubicBezTo>
                  <a:cubicBezTo>
                    <a:pt x="206" y="134"/>
                    <a:pt x="205" y="132"/>
                    <a:pt x="204" y="132"/>
                  </a:cubicBezTo>
                  <a:cubicBezTo>
                    <a:pt x="205" y="130"/>
                    <a:pt x="205" y="129"/>
                    <a:pt x="206" y="127"/>
                  </a:cubicBezTo>
                  <a:cubicBezTo>
                    <a:pt x="206" y="127"/>
                    <a:pt x="205" y="127"/>
                    <a:pt x="205" y="127"/>
                  </a:cubicBezTo>
                  <a:cubicBezTo>
                    <a:pt x="205" y="127"/>
                    <a:pt x="204" y="127"/>
                    <a:pt x="205" y="127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4" y="125"/>
                    <a:pt x="204" y="126"/>
                    <a:pt x="204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4" y="127"/>
                    <a:pt x="201" y="126"/>
                    <a:pt x="202" y="126"/>
                  </a:cubicBezTo>
                  <a:cubicBezTo>
                    <a:pt x="202" y="126"/>
                    <a:pt x="201" y="126"/>
                    <a:pt x="201" y="125"/>
                  </a:cubicBezTo>
                  <a:cubicBezTo>
                    <a:pt x="201" y="125"/>
                    <a:pt x="201" y="125"/>
                    <a:pt x="201" y="125"/>
                  </a:cubicBezTo>
                  <a:cubicBezTo>
                    <a:pt x="201" y="125"/>
                    <a:pt x="200" y="125"/>
                    <a:pt x="200" y="125"/>
                  </a:cubicBezTo>
                  <a:cubicBezTo>
                    <a:pt x="199" y="125"/>
                    <a:pt x="198" y="124"/>
                    <a:pt x="198" y="123"/>
                  </a:cubicBezTo>
                  <a:cubicBezTo>
                    <a:pt x="197" y="123"/>
                    <a:pt x="197" y="125"/>
                    <a:pt x="198" y="125"/>
                  </a:cubicBezTo>
                  <a:cubicBezTo>
                    <a:pt x="198" y="125"/>
                    <a:pt x="197" y="125"/>
                    <a:pt x="197" y="124"/>
                  </a:cubicBezTo>
                  <a:cubicBezTo>
                    <a:pt x="197" y="126"/>
                    <a:pt x="197" y="128"/>
                    <a:pt x="198" y="129"/>
                  </a:cubicBezTo>
                  <a:cubicBezTo>
                    <a:pt x="198" y="129"/>
                    <a:pt x="197" y="129"/>
                    <a:pt x="197" y="129"/>
                  </a:cubicBezTo>
                  <a:cubicBezTo>
                    <a:pt x="197" y="129"/>
                    <a:pt x="197" y="129"/>
                    <a:pt x="196" y="129"/>
                  </a:cubicBezTo>
                  <a:cubicBezTo>
                    <a:pt x="195" y="129"/>
                    <a:pt x="195" y="130"/>
                    <a:pt x="195" y="130"/>
                  </a:cubicBezTo>
                  <a:cubicBezTo>
                    <a:pt x="194" y="130"/>
                    <a:pt x="193" y="130"/>
                    <a:pt x="192" y="130"/>
                  </a:cubicBezTo>
                  <a:cubicBezTo>
                    <a:pt x="187" y="129"/>
                    <a:pt x="186" y="128"/>
                    <a:pt x="183" y="131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2" y="130"/>
                    <a:pt x="181" y="129"/>
                    <a:pt x="181" y="129"/>
                  </a:cubicBezTo>
                  <a:cubicBezTo>
                    <a:pt x="181" y="129"/>
                    <a:pt x="181" y="130"/>
                    <a:pt x="180" y="130"/>
                  </a:cubicBezTo>
                  <a:cubicBezTo>
                    <a:pt x="180" y="130"/>
                    <a:pt x="180" y="130"/>
                    <a:pt x="179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8" y="129"/>
                    <a:pt x="177" y="129"/>
                    <a:pt x="177" y="129"/>
                  </a:cubicBezTo>
                  <a:cubicBezTo>
                    <a:pt x="176" y="129"/>
                    <a:pt x="176" y="128"/>
                    <a:pt x="176" y="128"/>
                  </a:cubicBezTo>
                  <a:cubicBezTo>
                    <a:pt x="176" y="128"/>
                    <a:pt x="175" y="128"/>
                    <a:pt x="175" y="128"/>
                  </a:cubicBezTo>
                  <a:cubicBezTo>
                    <a:pt x="175" y="128"/>
                    <a:pt x="175" y="127"/>
                    <a:pt x="17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7"/>
                    <a:pt x="173" y="127"/>
                  </a:cubicBezTo>
                  <a:cubicBezTo>
                    <a:pt x="172" y="128"/>
                    <a:pt x="170" y="128"/>
                    <a:pt x="169" y="128"/>
                  </a:cubicBezTo>
                  <a:cubicBezTo>
                    <a:pt x="170" y="125"/>
                    <a:pt x="170" y="127"/>
                    <a:pt x="169" y="125"/>
                  </a:cubicBezTo>
                  <a:cubicBezTo>
                    <a:pt x="168" y="126"/>
                    <a:pt x="167" y="127"/>
                    <a:pt x="165" y="126"/>
                  </a:cubicBezTo>
                  <a:cubicBezTo>
                    <a:pt x="165" y="125"/>
                    <a:pt x="165" y="121"/>
                    <a:pt x="163" y="121"/>
                  </a:cubicBezTo>
                  <a:cubicBezTo>
                    <a:pt x="161" y="120"/>
                    <a:pt x="160" y="121"/>
                    <a:pt x="158" y="121"/>
                  </a:cubicBezTo>
                  <a:cubicBezTo>
                    <a:pt x="158" y="121"/>
                    <a:pt x="157" y="120"/>
                    <a:pt x="156" y="120"/>
                  </a:cubicBezTo>
                  <a:cubicBezTo>
                    <a:pt x="156" y="120"/>
                    <a:pt x="155" y="121"/>
                    <a:pt x="155" y="121"/>
                  </a:cubicBezTo>
                  <a:cubicBezTo>
                    <a:pt x="154" y="121"/>
                    <a:pt x="152" y="121"/>
                    <a:pt x="151" y="121"/>
                  </a:cubicBezTo>
                  <a:cubicBezTo>
                    <a:pt x="151" y="121"/>
                    <a:pt x="151" y="124"/>
                    <a:pt x="150" y="125"/>
                  </a:cubicBezTo>
                  <a:cubicBezTo>
                    <a:pt x="150" y="125"/>
                    <a:pt x="149" y="125"/>
                    <a:pt x="149" y="125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50" y="126"/>
                    <a:pt x="149" y="127"/>
                    <a:pt x="150" y="127"/>
                  </a:cubicBezTo>
                  <a:cubicBezTo>
                    <a:pt x="150" y="127"/>
                    <a:pt x="150" y="126"/>
                    <a:pt x="151" y="126"/>
                  </a:cubicBezTo>
                  <a:cubicBezTo>
                    <a:pt x="151" y="126"/>
                    <a:pt x="152" y="127"/>
                    <a:pt x="152" y="127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1" y="126"/>
                    <a:pt x="152" y="125"/>
                    <a:pt x="152" y="125"/>
                  </a:cubicBezTo>
                  <a:cubicBezTo>
                    <a:pt x="152" y="125"/>
                    <a:pt x="153" y="124"/>
                    <a:pt x="153" y="125"/>
                  </a:cubicBezTo>
                  <a:cubicBezTo>
                    <a:pt x="153" y="125"/>
                    <a:pt x="154" y="125"/>
                    <a:pt x="154" y="125"/>
                  </a:cubicBezTo>
                  <a:cubicBezTo>
                    <a:pt x="157" y="123"/>
                    <a:pt x="156" y="124"/>
                    <a:pt x="160" y="124"/>
                  </a:cubicBezTo>
                  <a:cubicBezTo>
                    <a:pt x="160" y="124"/>
                    <a:pt x="160" y="123"/>
                    <a:pt x="160" y="123"/>
                  </a:cubicBezTo>
                  <a:cubicBezTo>
                    <a:pt x="159" y="123"/>
                    <a:pt x="159" y="121"/>
                    <a:pt x="161" y="122"/>
                  </a:cubicBezTo>
                  <a:cubicBezTo>
                    <a:pt x="161" y="122"/>
                    <a:pt x="162" y="123"/>
                    <a:pt x="162" y="123"/>
                  </a:cubicBezTo>
                  <a:cubicBezTo>
                    <a:pt x="163" y="124"/>
                    <a:pt x="161" y="123"/>
                    <a:pt x="160" y="124"/>
                  </a:cubicBezTo>
                  <a:cubicBezTo>
                    <a:pt x="160" y="124"/>
                    <a:pt x="160" y="125"/>
                    <a:pt x="160" y="125"/>
                  </a:cubicBezTo>
                  <a:cubicBezTo>
                    <a:pt x="159" y="125"/>
                    <a:pt x="158" y="125"/>
                    <a:pt x="158" y="125"/>
                  </a:cubicBezTo>
                  <a:cubicBezTo>
                    <a:pt x="158" y="125"/>
                    <a:pt x="157" y="126"/>
                    <a:pt x="156" y="126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5" y="127"/>
                    <a:pt x="154" y="127"/>
                  </a:cubicBezTo>
                  <a:cubicBezTo>
                    <a:pt x="154" y="127"/>
                    <a:pt x="154" y="128"/>
                    <a:pt x="153" y="128"/>
                  </a:cubicBezTo>
                  <a:cubicBezTo>
                    <a:pt x="153" y="128"/>
                    <a:pt x="152" y="128"/>
                    <a:pt x="152" y="128"/>
                  </a:cubicBezTo>
                  <a:cubicBezTo>
                    <a:pt x="152" y="128"/>
                    <a:pt x="152" y="129"/>
                    <a:pt x="152" y="129"/>
                  </a:cubicBezTo>
                  <a:cubicBezTo>
                    <a:pt x="151" y="129"/>
                    <a:pt x="151" y="130"/>
                    <a:pt x="150" y="130"/>
                  </a:cubicBezTo>
                  <a:cubicBezTo>
                    <a:pt x="151" y="131"/>
                    <a:pt x="151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3"/>
                    <a:pt x="151" y="134"/>
                    <a:pt x="151" y="134"/>
                  </a:cubicBezTo>
                  <a:cubicBezTo>
                    <a:pt x="152" y="135"/>
                    <a:pt x="153" y="135"/>
                    <a:pt x="153" y="135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3" y="136"/>
                    <a:pt x="152" y="136"/>
                    <a:pt x="152" y="136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49" y="136"/>
                    <a:pt x="149" y="134"/>
                    <a:pt x="148" y="131"/>
                  </a:cubicBezTo>
                  <a:cubicBezTo>
                    <a:pt x="148" y="131"/>
                    <a:pt x="148" y="132"/>
                    <a:pt x="147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6" y="132"/>
                    <a:pt x="146" y="132"/>
                  </a:cubicBezTo>
                  <a:cubicBezTo>
                    <a:pt x="146" y="132"/>
                    <a:pt x="146" y="132"/>
                    <a:pt x="146" y="131"/>
                  </a:cubicBezTo>
                  <a:cubicBezTo>
                    <a:pt x="146" y="132"/>
                    <a:pt x="146" y="130"/>
                    <a:pt x="146" y="130"/>
                  </a:cubicBezTo>
                  <a:cubicBezTo>
                    <a:pt x="145" y="130"/>
                    <a:pt x="144" y="130"/>
                    <a:pt x="144" y="130"/>
                  </a:cubicBezTo>
                  <a:cubicBezTo>
                    <a:pt x="142" y="129"/>
                    <a:pt x="142" y="128"/>
                    <a:pt x="141" y="127"/>
                  </a:cubicBezTo>
                  <a:cubicBezTo>
                    <a:pt x="141" y="127"/>
                    <a:pt x="140" y="127"/>
                    <a:pt x="139" y="128"/>
                  </a:cubicBezTo>
                  <a:cubicBezTo>
                    <a:pt x="139" y="128"/>
                    <a:pt x="139" y="129"/>
                    <a:pt x="138" y="129"/>
                  </a:cubicBezTo>
                  <a:cubicBezTo>
                    <a:pt x="137" y="129"/>
                    <a:pt x="136" y="129"/>
                    <a:pt x="136" y="129"/>
                  </a:cubicBezTo>
                  <a:cubicBezTo>
                    <a:pt x="135" y="129"/>
                    <a:pt x="134" y="130"/>
                    <a:pt x="133" y="130"/>
                  </a:cubicBezTo>
                  <a:cubicBezTo>
                    <a:pt x="132" y="130"/>
                    <a:pt x="133" y="130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28" y="131"/>
                    <a:pt x="124" y="131"/>
                    <a:pt x="121" y="130"/>
                  </a:cubicBezTo>
                  <a:cubicBezTo>
                    <a:pt x="121" y="128"/>
                    <a:pt x="121" y="128"/>
                    <a:pt x="123" y="127"/>
                  </a:cubicBezTo>
                  <a:cubicBezTo>
                    <a:pt x="123" y="127"/>
                    <a:pt x="123" y="126"/>
                    <a:pt x="123" y="126"/>
                  </a:cubicBezTo>
                  <a:cubicBezTo>
                    <a:pt x="124" y="126"/>
                    <a:pt x="125" y="126"/>
                    <a:pt x="126" y="126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5" y="124"/>
                    <a:pt x="125" y="123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2" y="121"/>
                    <a:pt x="122" y="122"/>
                    <a:pt x="121" y="122"/>
                  </a:cubicBezTo>
                  <a:cubicBezTo>
                    <a:pt x="121" y="121"/>
                    <a:pt x="121" y="120"/>
                    <a:pt x="120" y="120"/>
                  </a:cubicBezTo>
                  <a:cubicBezTo>
                    <a:pt x="119" y="120"/>
                    <a:pt x="119" y="121"/>
                    <a:pt x="119" y="121"/>
                  </a:cubicBezTo>
                  <a:cubicBezTo>
                    <a:pt x="118" y="121"/>
                    <a:pt x="118" y="121"/>
                    <a:pt x="117" y="121"/>
                  </a:cubicBezTo>
                  <a:cubicBezTo>
                    <a:pt x="117" y="121"/>
                    <a:pt x="117" y="122"/>
                    <a:pt x="118" y="122"/>
                  </a:cubicBezTo>
                  <a:cubicBezTo>
                    <a:pt x="118" y="122"/>
                    <a:pt x="119" y="122"/>
                    <a:pt x="117" y="123"/>
                  </a:cubicBezTo>
                  <a:cubicBezTo>
                    <a:pt x="117" y="123"/>
                    <a:pt x="116" y="122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4" y="121"/>
                    <a:pt x="113" y="122"/>
                    <a:pt x="112" y="121"/>
                  </a:cubicBezTo>
                  <a:cubicBezTo>
                    <a:pt x="112" y="121"/>
                    <a:pt x="111" y="120"/>
                    <a:pt x="110" y="120"/>
                  </a:cubicBezTo>
                  <a:cubicBezTo>
                    <a:pt x="110" y="120"/>
                    <a:pt x="107" y="120"/>
                    <a:pt x="106" y="119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03" y="118"/>
                    <a:pt x="100" y="117"/>
                    <a:pt x="98" y="116"/>
                  </a:cubicBezTo>
                  <a:cubicBezTo>
                    <a:pt x="98" y="115"/>
                    <a:pt x="97" y="115"/>
                    <a:pt x="97" y="115"/>
                  </a:cubicBezTo>
                  <a:cubicBezTo>
                    <a:pt x="97" y="114"/>
                    <a:pt x="96" y="115"/>
                    <a:pt x="96" y="115"/>
                  </a:cubicBezTo>
                  <a:cubicBezTo>
                    <a:pt x="94" y="114"/>
                    <a:pt x="93" y="113"/>
                    <a:pt x="92" y="113"/>
                  </a:cubicBezTo>
                  <a:cubicBezTo>
                    <a:pt x="90" y="113"/>
                    <a:pt x="89" y="113"/>
                    <a:pt x="87" y="113"/>
                  </a:cubicBezTo>
                  <a:cubicBezTo>
                    <a:pt x="87" y="113"/>
                    <a:pt x="87" y="114"/>
                    <a:pt x="87" y="114"/>
                  </a:cubicBezTo>
                  <a:cubicBezTo>
                    <a:pt x="86" y="115"/>
                    <a:pt x="84" y="115"/>
                    <a:pt x="83" y="116"/>
                  </a:cubicBezTo>
                  <a:cubicBezTo>
                    <a:pt x="82" y="114"/>
                    <a:pt x="82" y="113"/>
                    <a:pt x="81" y="111"/>
                  </a:cubicBezTo>
                  <a:cubicBezTo>
                    <a:pt x="82" y="111"/>
                    <a:pt x="82" y="111"/>
                    <a:pt x="83" y="110"/>
                  </a:cubicBezTo>
                  <a:cubicBezTo>
                    <a:pt x="82" y="110"/>
                    <a:pt x="81" y="110"/>
                    <a:pt x="81" y="110"/>
                  </a:cubicBezTo>
                  <a:cubicBezTo>
                    <a:pt x="81" y="111"/>
                    <a:pt x="79" y="112"/>
                    <a:pt x="81" y="113"/>
                  </a:cubicBezTo>
                  <a:cubicBezTo>
                    <a:pt x="79" y="113"/>
                    <a:pt x="80" y="114"/>
                    <a:pt x="80" y="115"/>
                  </a:cubicBezTo>
                  <a:cubicBezTo>
                    <a:pt x="80" y="115"/>
                    <a:pt x="79" y="115"/>
                    <a:pt x="79" y="115"/>
                  </a:cubicBezTo>
                  <a:cubicBezTo>
                    <a:pt x="79" y="116"/>
                    <a:pt x="80" y="116"/>
                    <a:pt x="80" y="117"/>
                  </a:cubicBezTo>
                  <a:cubicBezTo>
                    <a:pt x="80" y="117"/>
                    <a:pt x="79" y="117"/>
                    <a:pt x="78" y="117"/>
                  </a:cubicBezTo>
                  <a:cubicBezTo>
                    <a:pt x="77" y="115"/>
                    <a:pt x="75" y="114"/>
                    <a:pt x="73" y="112"/>
                  </a:cubicBezTo>
                  <a:cubicBezTo>
                    <a:pt x="72" y="112"/>
                    <a:pt x="72" y="111"/>
                    <a:pt x="72" y="111"/>
                  </a:cubicBezTo>
                  <a:cubicBezTo>
                    <a:pt x="72" y="111"/>
                    <a:pt x="71" y="111"/>
                    <a:pt x="71" y="111"/>
                  </a:cubicBezTo>
                  <a:cubicBezTo>
                    <a:pt x="71" y="111"/>
                    <a:pt x="71" y="110"/>
                    <a:pt x="70" y="109"/>
                  </a:cubicBezTo>
                  <a:cubicBezTo>
                    <a:pt x="70" y="109"/>
                    <a:pt x="69" y="109"/>
                    <a:pt x="68" y="109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4" y="106"/>
                    <a:pt x="64" y="105"/>
                    <a:pt x="64" y="104"/>
                  </a:cubicBezTo>
                  <a:cubicBezTo>
                    <a:pt x="63" y="104"/>
                    <a:pt x="62" y="103"/>
                    <a:pt x="61" y="102"/>
                  </a:cubicBezTo>
                  <a:cubicBezTo>
                    <a:pt x="60" y="103"/>
                    <a:pt x="59" y="104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0" y="107"/>
                    <a:pt x="58" y="110"/>
                    <a:pt x="58" y="111"/>
                  </a:cubicBezTo>
                  <a:cubicBezTo>
                    <a:pt x="57" y="111"/>
                    <a:pt x="52" y="112"/>
                    <a:pt x="51" y="113"/>
                  </a:cubicBezTo>
                  <a:cubicBezTo>
                    <a:pt x="51" y="113"/>
                    <a:pt x="51" y="115"/>
                    <a:pt x="51" y="115"/>
                  </a:cubicBezTo>
                  <a:cubicBezTo>
                    <a:pt x="50" y="115"/>
                    <a:pt x="47" y="116"/>
                    <a:pt x="47" y="116"/>
                  </a:cubicBezTo>
                  <a:cubicBezTo>
                    <a:pt x="47" y="116"/>
                    <a:pt x="47" y="115"/>
                    <a:pt x="47" y="115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5" y="116"/>
                    <a:pt x="45" y="115"/>
                    <a:pt x="45" y="115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7"/>
                    <a:pt x="45" y="117"/>
                  </a:cubicBezTo>
                  <a:cubicBezTo>
                    <a:pt x="45" y="117"/>
                    <a:pt x="44" y="117"/>
                    <a:pt x="44" y="117"/>
                  </a:cubicBezTo>
                  <a:cubicBezTo>
                    <a:pt x="44" y="117"/>
                    <a:pt x="44" y="118"/>
                    <a:pt x="43" y="118"/>
                  </a:cubicBezTo>
                  <a:cubicBezTo>
                    <a:pt x="43" y="118"/>
                    <a:pt x="42" y="118"/>
                    <a:pt x="43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8"/>
                    <a:pt x="42" y="119"/>
                    <a:pt x="42" y="119"/>
                  </a:cubicBezTo>
                  <a:cubicBezTo>
                    <a:pt x="42" y="119"/>
                    <a:pt x="41" y="119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0" y="122"/>
                    <a:pt x="39" y="122"/>
                    <a:pt x="38" y="122"/>
                  </a:cubicBezTo>
                  <a:cubicBezTo>
                    <a:pt x="39" y="119"/>
                    <a:pt x="38" y="120"/>
                    <a:pt x="40" y="119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0" y="117"/>
                    <a:pt x="42" y="117"/>
                    <a:pt x="42" y="116"/>
                  </a:cubicBezTo>
                  <a:cubicBezTo>
                    <a:pt x="42" y="116"/>
                    <a:pt x="42" y="114"/>
                    <a:pt x="42" y="114"/>
                  </a:cubicBezTo>
                  <a:cubicBezTo>
                    <a:pt x="45" y="114"/>
                    <a:pt x="47" y="113"/>
                    <a:pt x="48" y="113"/>
                  </a:cubicBezTo>
                  <a:cubicBezTo>
                    <a:pt x="49" y="112"/>
                    <a:pt x="49" y="113"/>
                    <a:pt x="51" y="113"/>
                  </a:cubicBezTo>
                  <a:cubicBezTo>
                    <a:pt x="51" y="113"/>
                    <a:pt x="52" y="111"/>
                    <a:pt x="52" y="110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2" y="108"/>
                    <a:pt x="50" y="108"/>
                    <a:pt x="48" y="107"/>
                  </a:cubicBezTo>
                  <a:cubicBezTo>
                    <a:pt x="48" y="109"/>
                    <a:pt x="48" y="110"/>
                    <a:pt x="47" y="111"/>
                  </a:cubicBezTo>
                  <a:cubicBezTo>
                    <a:pt x="45" y="111"/>
                    <a:pt x="45" y="111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1"/>
                    <a:pt x="42" y="111"/>
                    <a:pt x="41" y="11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39" y="112"/>
                    <a:pt x="39" y="112"/>
                  </a:cubicBezTo>
                  <a:cubicBezTo>
                    <a:pt x="38" y="113"/>
                    <a:pt x="39" y="114"/>
                    <a:pt x="39" y="115"/>
                  </a:cubicBezTo>
                  <a:cubicBezTo>
                    <a:pt x="37" y="115"/>
                    <a:pt x="36" y="115"/>
                    <a:pt x="35" y="115"/>
                  </a:cubicBezTo>
                  <a:cubicBezTo>
                    <a:pt x="35" y="115"/>
                    <a:pt x="35" y="114"/>
                    <a:pt x="35" y="114"/>
                  </a:cubicBezTo>
                  <a:cubicBezTo>
                    <a:pt x="35" y="114"/>
                    <a:pt x="33" y="113"/>
                    <a:pt x="33" y="113"/>
                  </a:cubicBezTo>
                  <a:cubicBezTo>
                    <a:pt x="32" y="112"/>
                    <a:pt x="33" y="112"/>
                    <a:pt x="32" y="112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2" y="114"/>
                    <a:pt x="31" y="115"/>
                    <a:pt x="31" y="115"/>
                  </a:cubicBezTo>
                  <a:cubicBezTo>
                    <a:pt x="31" y="115"/>
                    <a:pt x="31" y="115"/>
                    <a:pt x="31" y="116"/>
                  </a:cubicBezTo>
                  <a:cubicBezTo>
                    <a:pt x="30" y="116"/>
                    <a:pt x="30" y="115"/>
                    <a:pt x="29" y="115"/>
                  </a:cubicBezTo>
                  <a:cubicBezTo>
                    <a:pt x="29" y="116"/>
                    <a:pt x="30" y="117"/>
                    <a:pt x="29" y="117"/>
                  </a:cubicBezTo>
                  <a:cubicBezTo>
                    <a:pt x="29" y="117"/>
                    <a:pt x="29" y="118"/>
                    <a:pt x="28" y="117"/>
                  </a:cubicBezTo>
                  <a:cubicBezTo>
                    <a:pt x="28" y="117"/>
                    <a:pt x="28" y="117"/>
                    <a:pt x="28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8" y="119"/>
                    <a:pt x="28" y="119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7" y="121"/>
                    <a:pt x="26" y="120"/>
                    <a:pt x="26" y="119"/>
                  </a:cubicBezTo>
                  <a:cubicBezTo>
                    <a:pt x="25" y="119"/>
                    <a:pt x="20" y="117"/>
                    <a:pt x="20" y="117"/>
                  </a:cubicBezTo>
                  <a:cubicBezTo>
                    <a:pt x="20" y="117"/>
                    <a:pt x="19" y="117"/>
                    <a:pt x="19" y="117"/>
                  </a:cubicBezTo>
                  <a:cubicBezTo>
                    <a:pt x="18" y="116"/>
                    <a:pt x="18" y="115"/>
                    <a:pt x="17" y="115"/>
                  </a:cubicBezTo>
                  <a:cubicBezTo>
                    <a:pt x="16" y="115"/>
                    <a:pt x="16" y="115"/>
                    <a:pt x="15" y="115"/>
                  </a:cubicBezTo>
                  <a:cubicBezTo>
                    <a:pt x="15" y="115"/>
                    <a:pt x="14" y="114"/>
                    <a:pt x="14" y="114"/>
                  </a:cubicBezTo>
                  <a:cubicBezTo>
                    <a:pt x="13" y="113"/>
                    <a:pt x="12" y="114"/>
                    <a:pt x="12" y="114"/>
                  </a:cubicBezTo>
                  <a:cubicBezTo>
                    <a:pt x="11" y="113"/>
                    <a:pt x="11" y="112"/>
                    <a:pt x="10" y="112"/>
                  </a:cubicBezTo>
                  <a:cubicBezTo>
                    <a:pt x="8" y="111"/>
                    <a:pt x="6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1"/>
                    <a:pt x="2" y="111"/>
                    <a:pt x="0" y="111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5" y="177"/>
                    <a:pt x="6" y="177"/>
                  </a:cubicBezTo>
                  <a:cubicBezTo>
                    <a:pt x="7" y="178"/>
                    <a:pt x="8" y="179"/>
                    <a:pt x="9" y="178"/>
                  </a:cubicBezTo>
                  <a:cubicBezTo>
                    <a:pt x="12" y="175"/>
                    <a:pt x="10" y="178"/>
                    <a:pt x="11" y="180"/>
                  </a:cubicBezTo>
                  <a:cubicBezTo>
                    <a:pt x="12" y="181"/>
                    <a:pt x="12" y="181"/>
                    <a:pt x="12" y="182"/>
                  </a:cubicBezTo>
                  <a:cubicBezTo>
                    <a:pt x="13" y="184"/>
                    <a:pt x="17" y="185"/>
                    <a:pt x="18" y="187"/>
                  </a:cubicBezTo>
                  <a:cubicBezTo>
                    <a:pt x="19" y="188"/>
                    <a:pt x="17" y="190"/>
                    <a:pt x="20" y="188"/>
                  </a:cubicBezTo>
                  <a:cubicBezTo>
                    <a:pt x="21" y="187"/>
                    <a:pt x="23" y="187"/>
                    <a:pt x="24" y="186"/>
                  </a:cubicBezTo>
                  <a:cubicBezTo>
                    <a:pt x="24" y="184"/>
                    <a:pt x="22" y="183"/>
                    <a:pt x="24" y="183"/>
                  </a:cubicBezTo>
                  <a:cubicBezTo>
                    <a:pt x="25" y="183"/>
                    <a:pt x="27" y="182"/>
                    <a:pt x="28" y="183"/>
                  </a:cubicBezTo>
                  <a:cubicBezTo>
                    <a:pt x="28" y="185"/>
                    <a:pt x="31" y="184"/>
                    <a:pt x="31" y="186"/>
                  </a:cubicBezTo>
                  <a:cubicBezTo>
                    <a:pt x="31" y="187"/>
                    <a:pt x="31" y="188"/>
                    <a:pt x="33" y="188"/>
                  </a:cubicBezTo>
                  <a:cubicBezTo>
                    <a:pt x="34" y="188"/>
                    <a:pt x="36" y="190"/>
                    <a:pt x="37" y="191"/>
                  </a:cubicBezTo>
                  <a:cubicBezTo>
                    <a:pt x="38" y="192"/>
                    <a:pt x="41" y="195"/>
                    <a:pt x="42" y="197"/>
                  </a:cubicBezTo>
                  <a:cubicBezTo>
                    <a:pt x="43" y="198"/>
                    <a:pt x="43" y="200"/>
                    <a:pt x="45" y="201"/>
                  </a:cubicBezTo>
                  <a:cubicBezTo>
                    <a:pt x="47" y="202"/>
                    <a:pt x="47" y="204"/>
                    <a:pt x="48" y="205"/>
                  </a:cubicBezTo>
                  <a:cubicBezTo>
                    <a:pt x="50" y="205"/>
                    <a:pt x="52" y="203"/>
                    <a:pt x="52" y="205"/>
                  </a:cubicBezTo>
                  <a:cubicBezTo>
                    <a:pt x="52" y="206"/>
                    <a:pt x="52" y="207"/>
                    <a:pt x="53" y="208"/>
                  </a:cubicBezTo>
                  <a:cubicBezTo>
                    <a:pt x="53" y="210"/>
                    <a:pt x="53" y="209"/>
                    <a:pt x="54" y="210"/>
                  </a:cubicBezTo>
                  <a:cubicBezTo>
                    <a:pt x="56" y="210"/>
                    <a:pt x="55" y="212"/>
                    <a:pt x="56" y="212"/>
                  </a:cubicBezTo>
                  <a:cubicBezTo>
                    <a:pt x="57" y="212"/>
                    <a:pt x="55" y="213"/>
                    <a:pt x="55" y="214"/>
                  </a:cubicBezTo>
                  <a:cubicBezTo>
                    <a:pt x="56" y="215"/>
                    <a:pt x="56" y="215"/>
                    <a:pt x="55" y="216"/>
                  </a:cubicBezTo>
                  <a:cubicBezTo>
                    <a:pt x="55" y="217"/>
                    <a:pt x="54" y="218"/>
                    <a:pt x="54" y="218"/>
                  </a:cubicBezTo>
                  <a:close/>
                  <a:moveTo>
                    <a:pt x="268" y="299"/>
                  </a:moveTo>
                  <a:cubicBezTo>
                    <a:pt x="268" y="298"/>
                    <a:pt x="268" y="298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lose/>
                  <a:moveTo>
                    <a:pt x="348" y="14"/>
                  </a:moveTo>
                  <a:cubicBezTo>
                    <a:pt x="348" y="14"/>
                    <a:pt x="348" y="14"/>
                    <a:pt x="348" y="15"/>
                  </a:cubicBezTo>
                  <a:cubicBezTo>
                    <a:pt x="346" y="15"/>
                    <a:pt x="346" y="14"/>
                    <a:pt x="348" y="14"/>
                  </a:cubicBezTo>
                  <a:close/>
                  <a:moveTo>
                    <a:pt x="205" y="127"/>
                  </a:moveTo>
                  <a:cubicBezTo>
                    <a:pt x="205" y="128"/>
                    <a:pt x="205" y="128"/>
                    <a:pt x="205" y="128"/>
                  </a:cubicBezTo>
                  <a:cubicBezTo>
                    <a:pt x="204" y="128"/>
                    <a:pt x="204" y="127"/>
                    <a:pt x="205" y="127"/>
                  </a:cubicBezTo>
                  <a:close/>
                  <a:moveTo>
                    <a:pt x="50" y="116"/>
                  </a:moveTo>
                  <a:cubicBezTo>
                    <a:pt x="51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lose/>
                  <a:moveTo>
                    <a:pt x="78" y="250"/>
                  </a:moveTo>
                  <a:cubicBezTo>
                    <a:pt x="78" y="250"/>
                    <a:pt x="78" y="251"/>
                    <a:pt x="78" y="251"/>
                  </a:cubicBezTo>
                  <a:cubicBezTo>
                    <a:pt x="79" y="251"/>
                    <a:pt x="79" y="252"/>
                    <a:pt x="79" y="252"/>
                  </a:cubicBezTo>
                  <a:cubicBezTo>
                    <a:pt x="82" y="253"/>
                    <a:pt x="78" y="250"/>
                    <a:pt x="78" y="250"/>
                  </a:cubicBezTo>
                  <a:close/>
                  <a:moveTo>
                    <a:pt x="60" y="237"/>
                  </a:moveTo>
                  <a:cubicBezTo>
                    <a:pt x="60" y="237"/>
                    <a:pt x="60" y="238"/>
                    <a:pt x="60" y="238"/>
                  </a:cubicBezTo>
                  <a:cubicBezTo>
                    <a:pt x="60" y="238"/>
                    <a:pt x="61" y="236"/>
                    <a:pt x="60" y="23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8"/>
                    <a:pt x="59" y="228"/>
                  </a:cubicBezTo>
                  <a:cubicBezTo>
                    <a:pt x="59" y="228"/>
                    <a:pt x="58" y="227"/>
                    <a:pt x="59" y="227"/>
                  </a:cubicBezTo>
                  <a:close/>
                  <a:moveTo>
                    <a:pt x="240" y="261"/>
                  </a:moveTo>
                  <a:cubicBezTo>
                    <a:pt x="240" y="261"/>
                    <a:pt x="241" y="262"/>
                    <a:pt x="241" y="262"/>
                  </a:cubicBezTo>
                  <a:cubicBezTo>
                    <a:pt x="241" y="262"/>
                    <a:pt x="241" y="261"/>
                    <a:pt x="240" y="261"/>
                  </a:cubicBezTo>
                  <a:close/>
                  <a:moveTo>
                    <a:pt x="246" y="258"/>
                  </a:moveTo>
                  <a:cubicBezTo>
                    <a:pt x="246" y="258"/>
                    <a:pt x="246" y="258"/>
                    <a:pt x="246" y="259"/>
                  </a:cubicBezTo>
                  <a:cubicBezTo>
                    <a:pt x="247" y="258"/>
                    <a:pt x="247" y="258"/>
                    <a:pt x="246" y="258"/>
                  </a:cubicBezTo>
                  <a:close/>
                  <a:moveTo>
                    <a:pt x="338" y="276"/>
                  </a:moveTo>
                  <a:cubicBezTo>
                    <a:pt x="339" y="276"/>
                    <a:pt x="338" y="276"/>
                    <a:pt x="338" y="276"/>
                  </a:cubicBezTo>
                  <a:cubicBezTo>
                    <a:pt x="338" y="276"/>
                    <a:pt x="337" y="276"/>
                    <a:pt x="338" y="276"/>
                  </a:cubicBezTo>
                  <a:close/>
                  <a:moveTo>
                    <a:pt x="367" y="281"/>
                  </a:moveTo>
                  <a:cubicBezTo>
                    <a:pt x="367" y="281"/>
                    <a:pt x="367" y="281"/>
                    <a:pt x="367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7" y="281"/>
                    <a:pt x="368" y="281"/>
                    <a:pt x="367" y="281"/>
                  </a:cubicBezTo>
                  <a:close/>
                  <a:moveTo>
                    <a:pt x="325" y="269"/>
                  </a:moveTo>
                  <a:cubicBezTo>
                    <a:pt x="327" y="268"/>
                    <a:pt x="324" y="271"/>
                    <a:pt x="324" y="271"/>
                  </a:cubicBezTo>
                  <a:cubicBezTo>
                    <a:pt x="321" y="272"/>
                    <a:pt x="324" y="269"/>
                    <a:pt x="325" y="269"/>
                  </a:cubicBezTo>
                  <a:close/>
                  <a:moveTo>
                    <a:pt x="353" y="251"/>
                  </a:moveTo>
                  <a:cubicBezTo>
                    <a:pt x="353" y="251"/>
                    <a:pt x="353" y="252"/>
                    <a:pt x="353" y="252"/>
                  </a:cubicBezTo>
                  <a:cubicBezTo>
                    <a:pt x="354" y="252"/>
                    <a:pt x="355" y="252"/>
                    <a:pt x="355" y="252"/>
                  </a:cubicBezTo>
                  <a:cubicBezTo>
                    <a:pt x="357" y="254"/>
                    <a:pt x="357" y="254"/>
                    <a:pt x="357" y="254"/>
                  </a:cubicBezTo>
                  <a:cubicBezTo>
                    <a:pt x="357" y="254"/>
                    <a:pt x="357" y="255"/>
                    <a:pt x="357" y="255"/>
                  </a:cubicBezTo>
                  <a:cubicBezTo>
                    <a:pt x="358" y="255"/>
                    <a:pt x="359" y="255"/>
                    <a:pt x="360" y="255"/>
                  </a:cubicBezTo>
                  <a:cubicBezTo>
                    <a:pt x="361" y="256"/>
                    <a:pt x="362" y="257"/>
                    <a:pt x="363" y="257"/>
                  </a:cubicBezTo>
                  <a:cubicBezTo>
                    <a:pt x="364" y="257"/>
                    <a:pt x="364" y="257"/>
                    <a:pt x="365" y="257"/>
                  </a:cubicBezTo>
                  <a:cubicBezTo>
                    <a:pt x="365" y="257"/>
                    <a:pt x="365" y="256"/>
                    <a:pt x="366" y="256"/>
                  </a:cubicBezTo>
                  <a:cubicBezTo>
                    <a:pt x="364" y="255"/>
                    <a:pt x="364" y="255"/>
                    <a:pt x="364" y="255"/>
                  </a:cubicBezTo>
                  <a:cubicBezTo>
                    <a:pt x="364" y="255"/>
                    <a:pt x="363" y="255"/>
                    <a:pt x="363" y="255"/>
                  </a:cubicBezTo>
                  <a:cubicBezTo>
                    <a:pt x="362" y="254"/>
                    <a:pt x="362" y="253"/>
                    <a:pt x="361" y="252"/>
                  </a:cubicBezTo>
                  <a:cubicBezTo>
                    <a:pt x="361" y="252"/>
                    <a:pt x="360" y="252"/>
                    <a:pt x="360" y="252"/>
                  </a:cubicBezTo>
                  <a:cubicBezTo>
                    <a:pt x="358" y="252"/>
                    <a:pt x="357" y="251"/>
                    <a:pt x="356" y="251"/>
                  </a:cubicBezTo>
                  <a:cubicBezTo>
                    <a:pt x="355" y="251"/>
                    <a:pt x="354" y="251"/>
                    <a:pt x="353" y="251"/>
                  </a:cubicBezTo>
                  <a:close/>
                  <a:moveTo>
                    <a:pt x="285" y="284"/>
                  </a:moveTo>
                  <a:cubicBezTo>
                    <a:pt x="285" y="285"/>
                    <a:pt x="286" y="285"/>
                    <a:pt x="286" y="285"/>
                  </a:cubicBezTo>
                  <a:cubicBezTo>
                    <a:pt x="285" y="287"/>
                    <a:pt x="285" y="287"/>
                    <a:pt x="285" y="287"/>
                  </a:cubicBezTo>
                  <a:cubicBezTo>
                    <a:pt x="283" y="286"/>
                    <a:pt x="285" y="285"/>
                    <a:pt x="285" y="284"/>
                  </a:cubicBezTo>
                  <a:close/>
                  <a:moveTo>
                    <a:pt x="275" y="281"/>
                  </a:moveTo>
                  <a:cubicBezTo>
                    <a:pt x="275" y="281"/>
                    <a:pt x="275" y="282"/>
                    <a:pt x="275" y="282"/>
                  </a:cubicBezTo>
                  <a:cubicBezTo>
                    <a:pt x="277" y="282"/>
                    <a:pt x="276" y="281"/>
                    <a:pt x="275" y="281"/>
                  </a:cubicBezTo>
                  <a:close/>
                  <a:moveTo>
                    <a:pt x="309" y="278"/>
                  </a:moveTo>
                  <a:cubicBezTo>
                    <a:pt x="309" y="278"/>
                    <a:pt x="311" y="279"/>
                    <a:pt x="311" y="279"/>
                  </a:cubicBezTo>
                  <a:cubicBezTo>
                    <a:pt x="311" y="280"/>
                    <a:pt x="310" y="280"/>
                    <a:pt x="309" y="280"/>
                  </a:cubicBezTo>
                  <a:cubicBezTo>
                    <a:pt x="309" y="280"/>
                    <a:pt x="309" y="280"/>
                    <a:pt x="310" y="279"/>
                  </a:cubicBezTo>
                  <a:cubicBezTo>
                    <a:pt x="309" y="279"/>
                    <a:pt x="307" y="279"/>
                    <a:pt x="309" y="279"/>
                  </a:cubicBezTo>
                  <a:cubicBezTo>
                    <a:pt x="309" y="278"/>
                    <a:pt x="308" y="278"/>
                    <a:pt x="309" y="278"/>
                  </a:cubicBezTo>
                  <a:close/>
                  <a:moveTo>
                    <a:pt x="268" y="277"/>
                  </a:moveTo>
                  <a:cubicBezTo>
                    <a:pt x="268" y="277"/>
                    <a:pt x="268" y="277"/>
                    <a:pt x="268" y="277"/>
                  </a:cubicBezTo>
                  <a:cubicBezTo>
                    <a:pt x="269" y="278"/>
                    <a:pt x="270" y="278"/>
                    <a:pt x="270" y="278"/>
                  </a:cubicBezTo>
                  <a:cubicBezTo>
                    <a:pt x="271" y="279"/>
                    <a:pt x="274" y="279"/>
                    <a:pt x="274" y="279"/>
                  </a:cubicBezTo>
                  <a:cubicBezTo>
                    <a:pt x="275" y="279"/>
                    <a:pt x="273" y="278"/>
                    <a:pt x="273" y="278"/>
                  </a:cubicBezTo>
                  <a:cubicBezTo>
                    <a:pt x="272" y="277"/>
                    <a:pt x="270" y="277"/>
                    <a:pt x="268" y="277"/>
                  </a:cubicBezTo>
                  <a:close/>
                  <a:moveTo>
                    <a:pt x="375" y="274"/>
                  </a:moveTo>
                  <a:cubicBezTo>
                    <a:pt x="375" y="274"/>
                    <a:pt x="375" y="274"/>
                    <a:pt x="375" y="275"/>
                  </a:cubicBezTo>
                  <a:cubicBezTo>
                    <a:pt x="374" y="275"/>
                    <a:pt x="373" y="275"/>
                    <a:pt x="373" y="275"/>
                  </a:cubicBezTo>
                  <a:cubicBezTo>
                    <a:pt x="373" y="275"/>
                    <a:pt x="372" y="275"/>
                    <a:pt x="372" y="276"/>
                  </a:cubicBezTo>
                  <a:cubicBezTo>
                    <a:pt x="372" y="276"/>
                    <a:pt x="372" y="276"/>
                    <a:pt x="372" y="276"/>
                  </a:cubicBezTo>
                  <a:cubicBezTo>
                    <a:pt x="372" y="277"/>
                    <a:pt x="372" y="278"/>
                    <a:pt x="371" y="279"/>
                  </a:cubicBezTo>
                  <a:cubicBezTo>
                    <a:pt x="372" y="278"/>
                    <a:pt x="373" y="279"/>
                    <a:pt x="374" y="278"/>
                  </a:cubicBezTo>
                  <a:cubicBezTo>
                    <a:pt x="374" y="278"/>
                    <a:pt x="374" y="277"/>
                    <a:pt x="374" y="277"/>
                  </a:cubicBezTo>
                  <a:cubicBezTo>
                    <a:pt x="374" y="277"/>
                    <a:pt x="378" y="275"/>
                    <a:pt x="375" y="276"/>
                  </a:cubicBezTo>
                  <a:cubicBezTo>
                    <a:pt x="375" y="276"/>
                    <a:pt x="375" y="275"/>
                    <a:pt x="375" y="275"/>
                  </a:cubicBezTo>
                  <a:cubicBezTo>
                    <a:pt x="377" y="275"/>
                    <a:pt x="376" y="274"/>
                    <a:pt x="375" y="274"/>
                  </a:cubicBezTo>
                  <a:close/>
                  <a:moveTo>
                    <a:pt x="282" y="273"/>
                  </a:moveTo>
                  <a:cubicBezTo>
                    <a:pt x="284" y="273"/>
                    <a:pt x="284" y="274"/>
                    <a:pt x="282" y="275"/>
                  </a:cubicBezTo>
                  <a:cubicBezTo>
                    <a:pt x="282" y="274"/>
                    <a:pt x="282" y="274"/>
                    <a:pt x="282" y="274"/>
                  </a:cubicBezTo>
                  <a:cubicBezTo>
                    <a:pt x="281" y="274"/>
                    <a:pt x="280" y="274"/>
                    <a:pt x="279" y="274"/>
                  </a:cubicBezTo>
                  <a:cubicBezTo>
                    <a:pt x="279" y="273"/>
                    <a:pt x="279" y="273"/>
                    <a:pt x="279" y="273"/>
                  </a:cubicBezTo>
                  <a:cubicBezTo>
                    <a:pt x="280" y="273"/>
                    <a:pt x="281" y="273"/>
                    <a:pt x="282" y="273"/>
                  </a:cubicBezTo>
                  <a:close/>
                  <a:moveTo>
                    <a:pt x="355" y="269"/>
                  </a:moveTo>
                  <a:cubicBezTo>
                    <a:pt x="355" y="270"/>
                    <a:pt x="355" y="270"/>
                    <a:pt x="355" y="271"/>
                  </a:cubicBezTo>
                  <a:cubicBezTo>
                    <a:pt x="355" y="271"/>
                    <a:pt x="354" y="271"/>
                    <a:pt x="354" y="272"/>
                  </a:cubicBezTo>
                  <a:cubicBezTo>
                    <a:pt x="354" y="273"/>
                    <a:pt x="354" y="273"/>
                    <a:pt x="354" y="273"/>
                  </a:cubicBezTo>
                  <a:cubicBezTo>
                    <a:pt x="354" y="273"/>
                    <a:pt x="355" y="272"/>
                    <a:pt x="356" y="273"/>
                  </a:cubicBezTo>
                  <a:cubicBezTo>
                    <a:pt x="356" y="273"/>
                    <a:pt x="356" y="274"/>
                    <a:pt x="356" y="274"/>
                  </a:cubicBezTo>
                  <a:cubicBezTo>
                    <a:pt x="356" y="274"/>
                    <a:pt x="357" y="274"/>
                    <a:pt x="357" y="274"/>
                  </a:cubicBezTo>
                  <a:cubicBezTo>
                    <a:pt x="360" y="274"/>
                    <a:pt x="359" y="274"/>
                    <a:pt x="362" y="274"/>
                  </a:cubicBezTo>
                  <a:cubicBezTo>
                    <a:pt x="362" y="274"/>
                    <a:pt x="362" y="274"/>
                    <a:pt x="361" y="275"/>
                  </a:cubicBezTo>
                  <a:cubicBezTo>
                    <a:pt x="361" y="275"/>
                    <a:pt x="361" y="275"/>
                    <a:pt x="361" y="275"/>
                  </a:cubicBezTo>
                  <a:cubicBezTo>
                    <a:pt x="362" y="275"/>
                    <a:pt x="362" y="276"/>
                    <a:pt x="362" y="276"/>
                  </a:cubicBezTo>
                  <a:cubicBezTo>
                    <a:pt x="362" y="276"/>
                    <a:pt x="363" y="276"/>
                    <a:pt x="363" y="276"/>
                  </a:cubicBezTo>
                  <a:cubicBezTo>
                    <a:pt x="363" y="276"/>
                    <a:pt x="364" y="275"/>
                    <a:pt x="364" y="275"/>
                  </a:cubicBezTo>
                  <a:cubicBezTo>
                    <a:pt x="364" y="275"/>
                    <a:pt x="364" y="275"/>
                    <a:pt x="364" y="275"/>
                  </a:cubicBezTo>
                  <a:cubicBezTo>
                    <a:pt x="364" y="275"/>
                    <a:pt x="363" y="274"/>
                    <a:pt x="363" y="274"/>
                  </a:cubicBezTo>
                  <a:cubicBezTo>
                    <a:pt x="363" y="274"/>
                    <a:pt x="363" y="273"/>
                    <a:pt x="363" y="273"/>
                  </a:cubicBezTo>
                  <a:cubicBezTo>
                    <a:pt x="363" y="273"/>
                    <a:pt x="364" y="273"/>
                    <a:pt x="363" y="273"/>
                  </a:cubicBezTo>
                  <a:cubicBezTo>
                    <a:pt x="362" y="273"/>
                    <a:pt x="360" y="273"/>
                    <a:pt x="359" y="273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8" y="272"/>
                    <a:pt x="358" y="273"/>
                    <a:pt x="358" y="273"/>
                  </a:cubicBezTo>
                  <a:cubicBezTo>
                    <a:pt x="357" y="273"/>
                    <a:pt x="356" y="272"/>
                    <a:pt x="355" y="272"/>
                  </a:cubicBezTo>
                  <a:cubicBezTo>
                    <a:pt x="355" y="272"/>
                    <a:pt x="356" y="271"/>
                    <a:pt x="356" y="270"/>
                  </a:cubicBezTo>
                  <a:cubicBezTo>
                    <a:pt x="356" y="271"/>
                    <a:pt x="356" y="269"/>
                    <a:pt x="355" y="269"/>
                  </a:cubicBezTo>
                  <a:close/>
                  <a:moveTo>
                    <a:pt x="375" y="269"/>
                  </a:moveTo>
                  <a:cubicBezTo>
                    <a:pt x="374" y="269"/>
                    <a:pt x="374" y="269"/>
                    <a:pt x="374" y="269"/>
                  </a:cubicBezTo>
                  <a:cubicBezTo>
                    <a:pt x="372" y="270"/>
                    <a:pt x="372" y="269"/>
                    <a:pt x="371" y="269"/>
                  </a:cubicBezTo>
                  <a:cubicBezTo>
                    <a:pt x="370" y="270"/>
                    <a:pt x="370" y="270"/>
                    <a:pt x="369" y="271"/>
                  </a:cubicBezTo>
                  <a:cubicBezTo>
                    <a:pt x="370" y="271"/>
                    <a:pt x="370" y="272"/>
                    <a:pt x="369" y="273"/>
                  </a:cubicBezTo>
                  <a:cubicBezTo>
                    <a:pt x="368" y="273"/>
                    <a:pt x="368" y="273"/>
                    <a:pt x="368" y="273"/>
                  </a:cubicBezTo>
                  <a:cubicBezTo>
                    <a:pt x="368" y="273"/>
                    <a:pt x="368" y="273"/>
                    <a:pt x="368" y="274"/>
                  </a:cubicBezTo>
                  <a:cubicBezTo>
                    <a:pt x="367" y="274"/>
                    <a:pt x="368" y="275"/>
                    <a:pt x="368" y="275"/>
                  </a:cubicBezTo>
                  <a:cubicBezTo>
                    <a:pt x="367" y="275"/>
                    <a:pt x="367" y="275"/>
                    <a:pt x="367" y="275"/>
                  </a:cubicBezTo>
                  <a:cubicBezTo>
                    <a:pt x="367" y="277"/>
                    <a:pt x="367" y="278"/>
                    <a:pt x="368" y="279"/>
                  </a:cubicBezTo>
                  <a:cubicBezTo>
                    <a:pt x="369" y="279"/>
                    <a:pt x="369" y="279"/>
                    <a:pt x="370" y="279"/>
                  </a:cubicBezTo>
                  <a:cubicBezTo>
                    <a:pt x="370" y="279"/>
                    <a:pt x="370" y="278"/>
                    <a:pt x="370" y="278"/>
                  </a:cubicBezTo>
                  <a:cubicBezTo>
                    <a:pt x="368" y="277"/>
                    <a:pt x="371" y="275"/>
                    <a:pt x="371" y="275"/>
                  </a:cubicBezTo>
                  <a:cubicBezTo>
                    <a:pt x="371" y="274"/>
                    <a:pt x="371" y="274"/>
                    <a:pt x="371" y="274"/>
                  </a:cubicBezTo>
                  <a:cubicBezTo>
                    <a:pt x="371" y="274"/>
                    <a:pt x="371" y="274"/>
                    <a:pt x="370" y="274"/>
                  </a:cubicBezTo>
                  <a:cubicBezTo>
                    <a:pt x="371" y="273"/>
                    <a:pt x="372" y="271"/>
                    <a:pt x="373" y="270"/>
                  </a:cubicBezTo>
                  <a:cubicBezTo>
                    <a:pt x="373" y="270"/>
                    <a:pt x="374" y="270"/>
                    <a:pt x="375" y="270"/>
                  </a:cubicBezTo>
                  <a:cubicBezTo>
                    <a:pt x="375" y="269"/>
                    <a:pt x="375" y="270"/>
                    <a:pt x="376" y="269"/>
                  </a:cubicBezTo>
                  <a:cubicBezTo>
                    <a:pt x="376" y="269"/>
                    <a:pt x="375" y="269"/>
                    <a:pt x="375" y="269"/>
                  </a:cubicBezTo>
                  <a:close/>
                  <a:moveTo>
                    <a:pt x="396" y="267"/>
                  </a:moveTo>
                  <a:cubicBezTo>
                    <a:pt x="396" y="267"/>
                    <a:pt x="395" y="269"/>
                    <a:pt x="396" y="269"/>
                  </a:cubicBezTo>
                  <a:cubicBezTo>
                    <a:pt x="397" y="268"/>
                    <a:pt x="397" y="268"/>
                    <a:pt x="397" y="267"/>
                  </a:cubicBezTo>
                  <a:cubicBezTo>
                    <a:pt x="396" y="267"/>
                    <a:pt x="396" y="267"/>
                    <a:pt x="396" y="267"/>
                  </a:cubicBezTo>
                  <a:close/>
                  <a:moveTo>
                    <a:pt x="367" y="264"/>
                  </a:moveTo>
                  <a:cubicBezTo>
                    <a:pt x="366" y="264"/>
                    <a:pt x="364" y="267"/>
                    <a:pt x="366" y="266"/>
                  </a:cubicBezTo>
                  <a:cubicBezTo>
                    <a:pt x="366" y="266"/>
                    <a:pt x="369" y="263"/>
                    <a:pt x="367" y="264"/>
                  </a:cubicBezTo>
                  <a:close/>
                  <a:moveTo>
                    <a:pt x="244" y="249"/>
                  </a:moveTo>
                  <a:cubicBezTo>
                    <a:pt x="246" y="250"/>
                    <a:pt x="246" y="251"/>
                    <a:pt x="247" y="253"/>
                  </a:cubicBezTo>
                  <a:cubicBezTo>
                    <a:pt x="246" y="253"/>
                    <a:pt x="245" y="253"/>
                    <a:pt x="245" y="253"/>
                  </a:cubicBezTo>
                  <a:cubicBezTo>
                    <a:pt x="245" y="253"/>
                    <a:pt x="244" y="253"/>
                    <a:pt x="245" y="253"/>
                  </a:cubicBezTo>
                  <a:cubicBezTo>
                    <a:pt x="244" y="253"/>
                    <a:pt x="243" y="253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2" y="251"/>
                    <a:pt x="243" y="253"/>
                    <a:pt x="243" y="253"/>
                  </a:cubicBezTo>
                  <a:cubicBezTo>
                    <a:pt x="242" y="253"/>
                    <a:pt x="242" y="253"/>
                    <a:pt x="242" y="253"/>
                  </a:cubicBezTo>
                  <a:cubicBezTo>
                    <a:pt x="242" y="253"/>
                    <a:pt x="242" y="250"/>
                    <a:pt x="242" y="250"/>
                  </a:cubicBezTo>
                  <a:cubicBezTo>
                    <a:pt x="243" y="249"/>
                    <a:pt x="244" y="249"/>
                    <a:pt x="244" y="249"/>
                  </a:cubicBezTo>
                  <a:close/>
                  <a:moveTo>
                    <a:pt x="320" y="243"/>
                  </a:moveTo>
                  <a:cubicBezTo>
                    <a:pt x="322" y="242"/>
                    <a:pt x="318" y="245"/>
                    <a:pt x="318" y="245"/>
                  </a:cubicBezTo>
                  <a:cubicBezTo>
                    <a:pt x="318" y="245"/>
                    <a:pt x="318" y="244"/>
                    <a:pt x="318" y="243"/>
                  </a:cubicBezTo>
                  <a:cubicBezTo>
                    <a:pt x="319" y="243"/>
                    <a:pt x="319" y="243"/>
                    <a:pt x="320" y="243"/>
                  </a:cubicBezTo>
                  <a:close/>
                  <a:moveTo>
                    <a:pt x="317" y="242"/>
                  </a:moveTo>
                  <a:cubicBezTo>
                    <a:pt x="317" y="242"/>
                    <a:pt x="316" y="241"/>
                    <a:pt x="317" y="242"/>
                  </a:cubicBezTo>
                  <a:cubicBezTo>
                    <a:pt x="318" y="242"/>
                    <a:pt x="318" y="243"/>
                    <a:pt x="318" y="243"/>
                  </a:cubicBezTo>
                  <a:cubicBezTo>
                    <a:pt x="318" y="243"/>
                    <a:pt x="314" y="246"/>
                    <a:pt x="313" y="246"/>
                  </a:cubicBezTo>
                  <a:cubicBezTo>
                    <a:pt x="313" y="246"/>
                    <a:pt x="313" y="246"/>
                    <a:pt x="312" y="246"/>
                  </a:cubicBezTo>
                  <a:cubicBezTo>
                    <a:pt x="312" y="246"/>
                    <a:pt x="312" y="246"/>
                    <a:pt x="311" y="246"/>
                  </a:cubicBezTo>
                  <a:cubicBezTo>
                    <a:pt x="312" y="245"/>
                    <a:pt x="313" y="243"/>
                    <a:pt x="314" y="243"/>
                  </a:cubicBezTo>
                  <a:cubicBezTo>
                    <a:pt x="315" y="243"/>
                    <a:pt x="316" y="243"/>
                    <a:pt x="316" y="243"/>
                  </a:cubicBezTo>
                  <a:cubicBezTo>
                    <a:pt x="316" y="242"/>
                    <a:pt x="316" y="242"/>
                    <a:pt x="317" y="242"/>
                  </a:cubicBezTo>
                  <a:close/>
                  <a:moveTo>
                    <a:pt x="391" y="240"/>
                  </a:moveTo>
                  <a:cubicBezTo>
                    <a:pt x="390" y="240"/>
                    <a:pt x="388" y="242"/>
                    <a:pt x="388" y="242"/>
                  </a:cubicBezTo>
                  <a:cubicBezTo>
                    <a:pt x="388" y="243"/>
                    <a:pt x="388" y="243"/>
                    <a:pt x="388" y="243"/>
                  </a:cubicBezTo>
                  <a:cubicBezTo>
                    <a:pt x="388" y="244"/>
                    <a:pt x="387" y="244"/>
                    <a:pt x="386" y="244"/>
                  </a:cubicBezTo>
                  <a:cubicBezTo>
                    <a:pt x="386" y="245"/>
                    <a:pt x="386" y="246"/>
                    <a:pt x="386" y="247"/>
                  </a:cubicBezTo>
                  <a:cubicBezTo>
                    <a:pt x="385" y="248"/>
                    <a:pt x="385" y="248"/>
                    <a:pt x="385" y="248"/>
                  </a:cubicBezTo>
                  <a:cubicBezTo>
                    <a:pt x="385" y="249"/>
                    <a:pt x="386" y="250"/>
                    <a:pt x="385" y="252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5" y="254"/>
                    <a:pt x="386" y="254"/>
                    <a:pt x="386" y="254"/>
                  </a:cubicBezTo>
                  <a:cubicBezTo>
                    <a:pt x="386" y="254"/>
                    <a:pt x="386" y="254"/>
                    <a:pt x="385" y="255"/>
                  </a:cubicBezTo>
                  <a:cubicBezTo>
                    <a:pt x="386" y="255"/>
                    <a:pt x="385" y="256"/>
                    <a:pt x="385" y="256"/>
                  </a:cubicBezTo>
                  <a:cubicBezTo>
                    <a:pt x="384" y="255"/>
                    <a:pt x="384" y="254"/>
                    <a:pt x="383" y="255"/>
                  </a:cubicBezTo>
                  <a:cubicBezTo>
                    <a:pt x="383" y="255"/>
                    <a:pt x="383" y="255"/>
                    <a:pt x="383" y="255"/>
                  </a:cubicBezTo>
                  <a:cubicBezTo>
                    <a:pt x="382" y="255"/>
                    <a:pt x="382" y="256"/>
                    <a:pt x="382" y="256"/>
                  </a:cubicBezTo>
                  <a:cubicBezTo>
                    <a:pt x="383" y="256"/>
                    <a:pt x="384" y="257"/>
                    <a:pt x="382" y="257"/>
                  </a:cubicBezTo>
                  <a:cubicBezTo>
                    <a:pt x="382" y="257"/>
                    <a:pt x="381" y="257"/>
                    <a:pt x="380" y="257"/>
                  </a:cubicBezTo>
                  <a:cubicBezTo>
                    <a:pt x="380" y="257"/>
                    <a:pt x="380" y="258"/>
                    <a:pt x="380" y="258"/>
                  </a:cubicBezTo>
                  <a:cubicBezTo>
                    <a:pt x="380" y="258"/>
                    <a:pt x="381" y="258"/>
                    <a:pt x="381" y="258"/>
                  </a:cubicBezTo>
                  <a:cubicBezTo>
                    <a:pt x="382" y="258"/>
                    <a:pt x="382" y="258"/>
                    <a:pt x="383" y="258"/>
                  </a:cubicBezTo>
                  <a:cubicBezTo>
                    <a:pt x="383" y="258"/>
                    <a:pt x="383" y="259"/>
                    <a:pt x="382" y="259"/>
                  </a:cubicBezTo>
                  <a:cubicBezTo>
                    <a:pt x="382" y="258"/>
                    <a:pt x="382" y="258"/>
                    <a:pt x="382" y="258"/>
                  </a:cubicBezTo>
                  <a:cubicBezTo>
                    <a:pt x="382" y="258"/>
                    <a:pt x="381" y="258"/>
                    <a:pt x="381" y="259"/>
                  </a:cubicBezTo>
                  <a:cubicBezTo>
                    <a:pt x="381" y="259"/>
                    <a:pt x="382" y="259"/>
                    <a:pt x="381" y="260"/>
                  </a:cubicBezTo>
                  <a:cubicBezTo>
                    <a:pt x="380" y="261"/>
                    <a:pt x="380" y="261"/>
                    <a:pt x="380" y="261"/>
                  </a:cubicBezTo>
                  <a:cubicBezTo>
                    <a:pt x="379" y="261"/>
                    <a:pt x="379" y="262"/>
                    <a:pt x="379" y="262"/>
                  </a:cubicBezTo>
                  <a:cubicBezTo>
                    <a:pt x="380" y="264"/>
                    <a:pt x="379" y="264"/>
                    <a:pt x="382" y="263"/>
                  </a:cubicBezTo>
                  <a:cubicBezTo>
                    <a:pt x="382" y="263"/>
                    <a:pt x="382" y="263"/>
                    <a:pt x="382" y="263"/>
                  </a:cubicBezTo>
                  <a:cubicBezTo>
                    <a:pt x="383" y="263"/>
                    <a:pt x="385" y="263"/>
                    <a:pt x="387" y="263"/>
                  </a:cubicBezTo>
                  <a:cubicBezTo>
                    <a:pt x="388" y="263"/>
                    <a:pt x="388" y="263"/>
                    <a:pt x="390" y="263"/>
                  </a:cubicBezTo>
                  <a:cubicBezTo>
                    <a:pt x="390" y="263"/>
                    <a:pt x="390" y="264"/>
                    <a:pt x="390" y="264"/>
                  </a:cubicBezTo>
                  <a:cubicBezTo>
                    <a:pt x="391" y="264"/>
                    <a:pt x="392" y="262"/>
                    <a:pt x="392" y="262"/>
                  </a:cubicBezTo>
                  <a:cubicBezTo>
                    <a:pt x="392" y="262"/>
                    <a:pt x="393" y="263"/>
                    <a:pt x="393" y="263"/>
                  </a:cubicBezTo>
                  <a:cubicBezTo>
                    <a:pt x="395" y="263"/>
                    <a:pt x="397" y="263"/>
                    <a:pt x="399" y="262"/>
                  </a:cubicBezTo>
                  <a:cubicBezTo>
                    <a:pt x="399" y="265"/>
                    <a:pt x="398" y="264"/>
                    <a:pt x="400" y="264"/>
                  </a:cubicBezTo>
                  <a:cubicBezTo>
                    <a:pt x="401" y="264"/>
                    <a:pt x="401" y="263"/>
                    <a:pt x="401" y="262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3"/>
                    <a:pt x="402" y="263"/>
                    <a:pt x="402" y="264"/>
                  </a:cubicBezTo>
                  <a:cubicBezTo>
                    <a:pt x="402" y="264"/>
                    <a:pt x="401" y="264"/>
                    <a:pt x="400" y="265"/>
                  </a:cubicBezTo>
                  <a:cubicBezTo>
                    <a:pt x="400" y="265"/>
                    <a:pt x="400" y="266"/>
                    <a:pt x="400" y="266"/>
                  </a:cubicBezTo>
                  <a:cubicBezTo>
                    <a:pt x="400" y="266"/>
                    <a:pt x="399" y="267"/>
                    <a:pt x="399" y="267"/>
                  </a:cubicBezTo>
                  <a:cubicBezTo>
                    <a:pt x="399" y="267"/>
                    <a:pt x="399" y="268"/>
                    <a:pt x="399" y="268"/>
                  </a:cubicBezTo>
                  <a:cubicBezTo>
                    <a:pt x="399" y="268"/>
                    <a:pt x="399" y="268"/>
                    <a:pt x="400" y="268"/>
                  </a:cubicBezTo>
                  <a:cubicBezTo>
                    <a:pt x="401" y="267"/>
                    <a:pt x="401" y="266"/>
                    <a:pt x="402" y="265"/>
                  </a:cubicBezTo>
                  <a:cubicBezTo>
                    <a:pt x="402" y="266"/>
                    <a:pt x="402" y="264"/>
                    <a:pt x="402" y="264"/>
                  </a:cubicBezTo>
                  <a:cubicBezTo>
                    <a:pt x="403" y="264"/>
                    <a:pt x="404" y="264"/>
                    <a:pt x="404" y="264"/>
                  </a:cubicBezTo>
                  <a:cubicBezTo>
                    <a:pt x="405" y="264"/>
                    <a:pt x="405" y="262"/>
                    <a:pt x="405" y="262"/>
                  </a:cubicBezTo>
                  <a:cubicBezTo>
                    <a:pt x="406" y="262"/>
                    <a:pt x="406" y="262"/>
                    <a:pt x="406" y="262"/>
                  </a:cubicBezTo>
                  <a:cubicBezTo>
                    <a:pt x="406" y="262"/>
                    <a:pt x="406" y="263"/>
                    <a:pt x="406" y="263"/>
                  </a:cubicBezTo>
                  <a:cubicBezTo>
                    <a:pt x="407" y="264"/>
                    <a:pt x="407" y="264"/>
                    <a:pt x="407" y="264"/>
                  </a:cubicBezTo>
                  <a:cubicBezTo>
                    <a:pt x="407" y="264"/>
                    <a:pt x="407" y="265"/>
                    <a:pt x="407" y="265"/>
                  </a:cubicBezTo>
                  <a:cubicBezTo>
                    <a:pt x="407" y="266"/>
                    <a:pt x="406" y="265"/>
                    <a:pt x="406" y="266"/>
                  </a:cubicBezTo>
                  <a:cubicBezTo>
                    <a:pt x="406" y="266"/>
                    <a:pt x="406" y="267"/>
                    <a:pt x="406" y="268"/>
                  </a:cubicBezTo>
                  <a:cubicBezTo>
                    <a:pt x="406" y="268"/>
                    <a:pt x="407" y="268"/>
                    <a:pt x="407" y="267"/>
                  </a:cubicBezTo>
                  <a:cubicBezTo>
                    <a:pt x="407" y="267"/>
                    <a:pt x="407" y="266"/>
                    <a:pt x="407" y="266"/>
                  </a:cubicBezTo>
                  <a:cubicBezTo>
                    <a:pt x="409" y="267"/>
                    <a:pt x="409" y="266"/>
                    <a:pt x="408" y="269"/>
                  </a:cubicBezTo>
                  <a:cubicBezTo>
                    <a:pt x="409" y="269"/>
                    <a:pt x="410" y="268"/>
                    <a:pt x="411" y="268"/>
                  </a:cubicBezTo>
                  <a:cubicBezTo>
                    <a:pt x="411" y="268"/>
                    <a:pt x="411" y="268"/>
                    <a:pt x="412" y="267"/>
                  </a:cubicBezTo>
                  <a:cubicBezTo>
                    <a:pt x="412" y="266"/>
                    <a:pt x="413" y="264"/>
                    <a:pt x="413" y="264"/>
                  </a:cubicBezTo>
                  <a:cubicBezTo>
                    <a:pt x="413" y="263"/>
                    <a:pt x="413" y="263"/>
                    <a:pt x="413" y="263"/>
                  </a:cubicBezTo>
                  <a:cubicBezTo>
                    <a:pt x="413" y="263"/>
                    <a:pt x="412" y="263"/>
                    <a:pt x="412" y="263"/>
                  </a:cubicBezTo>
                  <a:cubicBezTo>
                    <a:pt x="412" y="264"/>
                    <a:pt x="412" y="264"/>
                    <a:pt x="412" y="265"/>
                  </a:cubicBezTo>
                  <a:cubicBezTo>
                    <a:pt x="412" y="264"/>
                    <a:pt x="410" y="265"/>
                    <a:pt x="410" y="263"/>
                  </a:cubicBezTo>
                  <a:cubicBezTo>
                    <a:pt x="410" y="262"/>
                    <a:pt x="412" y="261"/>
                    <a:pt x="412" y="261"/>
                  </a:cubicBezTo>
                  <a:cubicBezTo>
                    <a:pt x="412" y="261"/>
                    <a:pt x="412" y="260"/>
                    <a:pt x="412" y="260"/>
                  </a:cubicBezTo>
                  <a:cubicBezTo>
                    <a:pt x="412" y="260"/>
                    <a:pt x="411" y="260"/>
                    <a:pt x="411" y="260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10" y="261"/>
                    <a:pt x="410" y="262"/>
                  </a:cubicBezTo>
                  <a:cubicBezTo>
                    <a:pt x="409" y="262"/>
                    <a:pt x="410" y="263"/>
                    <a:pt x="410" y="264"/>
                  </a:cubicBezTo>
                  <a:cubicBezTo>
                    <a:pt x="409" y="264"/>
                    <a:pt x="408" y="264"/>
                    <a:pt x="407" y="264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7" y="263"/>
                    <a:pt x="408" y="263"/>
                    <a:pt x="408" y="263"/>
                  </a:cubicBezTo>
                  <a:cubicBezTo>
                    <a:pt x="408" y="263"/>
                    <a:pt x="409" y="262"/>
                    <a:pt x="409" y="262"/>
                  </a:cubicBezTo>
                  <a:cubicBezTo>
                    <a:pt x="408" y="261"/>
                    <a:pt x="408" y="261"/>
                    <a:pt x="407" y="261"/>
                  </a:cubicBezTo>
                  <a:cubicBezTo>
                    <a:pt x="408" y="261"/>
                    <a:pt x="407" y="260"/>
                    <a:pt x="407" y="260"/>
                  </a:cubicBezTo>
                  <a:cubicBezTo>
                    <a:pt x="407" y="260"/>
                    <a:pt x="408" y="260"/>
                    <a:pt x="408" y="260"/>
                  </a:cubicBezTo>
                  <a:cubicBezTo>
                    <a:pt x="409" y="259"/>
                    <a:pt x="409" y="258"/>
                    <a:pt x="410" y="258"/>
                  </a:cubicBezTo>
                  <a:cubicBezTo>
                    <a:pt x="408" y="258"/>
                    <a:pt x="409" y="258"/>
                    <a:pt x="408" y="258"/>
                  </a:cubicBezTo>
                  <a:cubicBezTo>
                    <a:pt x="408" y="259"/>
                    <a:pt x="408" y="259"/>
                    <a:pt x="408" y="259"/>
                  </a:cubicBezTo>
                  <a:cubicBezTo>
                    <a:pt x="407" y="259"/>
                    <a:pt x="407" y="258"/>
                    <a:pt x="407" y="259"/>
                  </a:cubicBezTo>
                  <a:cubicBezTo>
                    <a:pt x="406" y="259"/>
                    <a:pt x="405" y="259"/>
                    <a:pt x="405" y="259"/>
                  </a:cubicBezTo>
                  <a:cubicBezTo>
                    <a:pt x="405" y="260"/>
                    <a:pt x="405" y="259"/>
                    <a:pt x="404" y="259"/>
                  </a:cubicBezTo>
                  <a:cubicBezTo>
                    <a:pt x="405" y="258"/>
                    <a:pt x="405" y="258"/>
                    <a:pt x="405" y="257"/>
                  </a:cubicBezTo>
                  <a:cubicBezTo>
                    <a:pt x="405" y="257"/>
                    <a:pt x="405" y="257"/>
                    <a:pt x="405" y="258"/>
                  </a:cubicBezTo>
                  <a:cubicBezTo>
                    <a:pt x="404" y="257"/>
                    <a:pt x="404" y="258"/>
                    <a:pt x="404" y="258"/>
                  </a:cubicBezTo>
                  <a:cubicBezTo>
                    <a:pt x="404" y="258"/>
                    <a:pt x="404" y="257"/>
                    <a:pt x="404" y="257"/>
                  </a:cubicBezTo>
                  <a:cubicBezTo>
                    <a:pt x="403" y="256"/>
                    <a:pt x="403" y="256"/>
                    <a:pt x="402" y="256"/>
                  </a:cubicBezTo>
                  <a:cubicBezTo>
                    <a:pt x="404" y="256"/>
                    <a:pt x="404" y="256"/>
                    <a:pt x="404" y="256"/>
                  </a:cubicBezTo>
                  <a:cubicBezTo>
                    <a:pt x="404" y="255"/>
                    <a:pt x="404" y="254"/>
                    <a:pt x="405" y="253"/>
                  </a:cubicBezTo>
                  <a:cubicBezTo>
                    <a:pt x="404" y="253"/>
                    <a:pt x="404" y="253"/>
                    <a:pt x="403" y="252"/>
                  </a:cubicBezTo>
                  <a:cubicBezTo>
                    <a:pt x="402" y="252"/>
                    <a:pt x="402" y="252"/>
                    <a:pt x="402" y="252"/>
                  </a:cubicBezTo>
                  <a:cubicBezTo>
                    <a:pt x="402" y="253"/>
                    <a:pt x="402" y="253"/>
                    <a:pt x="402" y="253"/>
                  </a:cubicBezTo>
                  <a:cubicBezTo>
                    <a:pt x="400" y="254"/>
                    <a:pt x="400" y="252"/>
                    <a:pt x="400" y="252"/>
                  </a:cubicBezTo>
                  <a:cubicBezTo>
                    <a:pt x="398" y="253"/>
                    <a:pt x="400" y="252"/>
                    <a:pt x="397" y="253"/>
                  </a:cubicBezTo>
                  <a:cubicBezTo>
                    <a:pt x="397" y="253"/>
                    <a:pt x="397" y="254"/>
                    <a:pt x="397" y="254"/>
                  </a:cubicBezTo>
                  <a:cubicBezTo>
                    <a:pt x="397" y="254"/>
                    <a:pt x="397" y="254"/>
                    <a:pt x="396" y="253"/>
                  </a:cubicBezTo>
                  <a:cubicBezTo>
                    <a:pt x="396" y="253"/>
                    <a:pt x="395" y="254"/>
                    <a:pt x="394" y="254"/>
                  </a:cubicBezTo>
                  <a:cubicBezTo>
                    <a:pt x="394" y="254"/>
                    <a:pt x="395" y="253"/>
                    <a:pt x="395" y="253"/>
                  </a:cubicBezTo>
                  <a:cubicBezTo>
                    <a:pt x="395" y="252"/>
                    <a:pt x="395" y="252"/>
                    <a:pt x="395" y="252"/>
                  </a:cubicBezTo>
                  <a:cubicBezTo>
                    <a:pt x="394" y="253"/>
                    <a:pt x="394" y="253"/>
                    <a:pt x="393" y="253"/>
                  </a:cubicBezTo>
                  <a:cubicBezTo>
                    <a:pt x="395" y="251"/>
                    <a:pt x="395" y="251"/>
                    <a:pt x="392" y="249"/>
                  </a:cubicBezTo>
                  <a:cubicBezTo>
                    <a:pt x="392" y="249"/>
                    <a:pt x="392" y="250"/>
                    <a:pt x="392" y="250"/>
                  </a:cubicBezTo>
                  <a:cubicBezTo>
                    <a:pt x="392" y="250"/>
                    <a:pt x="391" y="250"/>
                    <a:pt x="391" y="250"/>
                  </a:cubicBezTo>
                  <a:cubicBezTo>
                    <a:pt x="390" y="251"/>
                    <a:pt x="390" y="252"/>
                    <a:pt x="389" y="253"/>
                  </a:cubicBezTo>
                  <a:cubicBezTo>
                    <a:pt x="389" y="253"/>
                    <a:pt x="389" y="251"/>
                    <a:pt x="389" y="251"/>
                  </a:cubicBezTo>
                  <a:cubicBezTo>
                    <a:pt x="389" y="252"/>
                    <a:pt x="389" y="250"/>
                    <a:pt x="389" y="251"/>
                  </a:cubicBezTo>
                  <a:cubicBezTo>
                    <a:pt x="389" y="250"/>
                    <a:pt x="389" y="250"/>
                    <a:pt x="389" y="249"/>
                  </a:cubicBezTo>
                  <a:cubicBezTo>
                    <a:pt x="389" y="248"/>
                    <a:pt x="390" y="248"/>
                    <a:pt x="391" y="247"/>
                  </a:cubicBezTo>
                  <a:cubicBezTo>
                    <a:pt x="391" y="247"/>
                    <a:pt x="390" y="245"/>
                    <a:pt x="391" y="244"/>
                  </a:cubicBezTo>
                  <a:cubicBezTo>
                    <a:pt x="391" y="244"/>
                    <a:pt x="391" y="244"/>
                    <a:pt x="391" y="244"/>
                  </a:cubicBezTo>
                  <a:cubicBezTo>
                    <a:pt x="391" y="245"/>
                    <a:pt x="392" y="244"/>
                    <a:pt x="392" y="244"/>
                  </a:cubicBezTo>
                  <a:cubicBezTo>
                    <a:pt x="393" y="244"/>
                    <a:pt x="393" y="243"/>
                    <a:pt x="392" y="243"/>
                  </a:cubicBezTo>
                  <a:cubicBezTo>
                    <a:pt x="392" y="242"/>
                    <a:pt x="392" y="242"/>
                    <a:pt x="392" y="242"/>
                  </a:cubicBezTo>
                  <a:cubicBezTo>
                    <a:pt x="392" y="242"/>
                    <a:pt x="393" y="242"/>
                    <a:pt x="393" y="242"/>
                  </a:cubicBezTo>
                  <a:cubicBezTo>
                    <a:pt x="393" y="241"/>
                    <a:pt x="393" y="241"/>
                    <a:pt x="393" y="241"/>
                  </a:cubicBezTo>
                  <a:cubicBezTo>
                    <a:pt x="394" y="241"/>
                    <a:pt x="394" y="241"/>
                    <a:pt x="394" y="241"/>
                  </a:cubicBezTo>
                  <a:cubicBezTo>
                    <a:pt x="394" y="241"/>
                    <a:pt x="394" y="240"/>
                    <a:pt x="394" y="240"/>
                  </a:cubicBezTo>
                  <a:cubicBezTo>
                    <a:pt x="394" y="240"/>
                    <a:pt x="392" y="241"/>
                    <a:pt x="393" y="241"/>
                  </a:cubicBezTo>
                  <a:cubicBezTo>
                    <a:pt x="392" y="240"/>
                    <a:pt x="391" y="240"/>
                    <a:pt x="391" y="240"/>
                  </a:cubicBezTo>
                  <a:close/>
                  <a:moveTo>
                    <a:pt x="193" y="238"/>
                  </a:moveTo>
                  <a:cubicBezTo>
                    <a:pt x="194" y="238"/>
                    <a:pt x="194" y="239"/>
                    <a:pt x="195" y="240"/>
                  </a:cubicBezTo>
                  <a:cubicBezTo>
                    <a:pt x="195" y="240"/>
                    <a:pt x="196" y="239"/>
                    <a:pt x="196" y="239"/>
                  </a:cubicBezTo>
                  <a:cubicBezTo>
                    <a:pt x="196" y="240"/>
                    <a:pt x="196" y="241"/>
                    <a:pt x="196" y="242"/>
                  </a:cubicBezTo>
                  <a:cubicBezTo>
                    <a:pt x="196" y="242"/>
                    <a:pt x="197" y="242"/>
                    <a:pt x="198" y="243"/>
                  </a:cubicBezTo>
                  <a:cubicBezTo>
                    <a:pt x="198" y="244"/>
                    <a:pt x="198" y="244"/>
                    <a:pt x="198" y="245"/>
                  </a:cubicBezTo>
                  <a:cubicBezTo>
                    <a:pt x="198" y="245"/>
                    <a:pt x="199" y="246"/>
                    <a:pt x="199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8" y="248"/>
                    <a:pt x="197" y="248"/>
                    <a:pt x="197" y="248"/>
                  </a:cubicBezTo>
                  <a:cubicBezTo>
                    <a:pt x="196" y="246"/>
                    <a:pt x="197" y="245"/>
                    <a:pt x="196" y="243"/>
                  </a:cubicBezTo>
                  <a:cubicBezTo>
                    <a:pt x="196" y="243"/>
                    <a:pt x="195" y="243"/>
                    <a:pt x="195" y="243"/>
                  </a:cubicBezTo>
                  <a:cubicBezTo>
                    <a:pt x="195" y="243"/>
                    <a:pt x="195" y="242"/>
                    <a:pt x="195" y="242"/>
                  </a:cubicBezTo>
                  <a:cubicBezTo>
                    <a:pt x="194" y="241"/>
                    <a:pt x="192" y="240"/>
                    <a:pt x="192" y="239"/>
                  </a:cubicBezTo>
                  <a:cubicBezTo>
                    <a:pt x="192" y="238"/>
                    <a:pt x="192" y="238"/>
                    <a:pt x="193" y="238"/>
                  </a:cubicBezTo>
                  <a:close/>
                  <a:moveTo>
                    <a:pt x="331" y="231"/>
                  </a:moveTo>
                  <a:cubicBezTo>
                    <a:pt x="331" y="232"/>
                    <a:pt x="332" y="232"/>
                    <a:pt x="332" y="232"/>
                  </a:cubicBezTo>
                  <a:cubicBezTo>
                    <a:pt x="332" y="233"/>
                    <a:pt x="332" y="234"/>
                    <a:pt x="332" y="235"/>
                  </a:cubicBezTo>
                  <a:cubicBezTo>
                    <a:pt x="331" y="235"/>
                    <a:pt x="331" y="234"/>
                    <a:pt x="330" y="235"/>
                  </a:cubicBezTo>
                  <a:cubicBezTo>
                    <a:pt x="330" y="235"/>
                    <a:pt x="330" y="235"/>
                    <a:pt x="329" y="235"/>
                  </a:cubicBezTo>
                  <a:cubicBezTo>
                    <a:pt x="329" y="235"/>
                    <a:pt x="329" y="235"/>
                    <a:pt x="329" y="234"/>
                  </a:cubicBezTo>
                  <a:cubicBezTo>
                    <a:pt x="329" y="233"/>
                    <a:pt x="331" y="232"/>
                    <a:pt x="331" y="231"/>
                  </a:cubicBezTo>
                  <a:close/>
                  <a:moveTo>
                    <a:pt x="275" y="231"/>
                  </a:moveTo>
                  <a:cubicBezTo>
                    <a:pt x="275" y="231"/>
                    <a:pt x="274" y="232"/>
                    <a:pt x="274" y="233"/>
                  </a:cubicBezTo>
                  <a:cubicBezTo>
                    <a:pt x="276" y="233"/>
                    <a:pt x="277" y="233"/>
                    <a:pt x="279" y="234"/>
                  </a:cubicBezTo>
                  <a:cubicBezTo>
                    <a:pt x="279" y="234"/>
                    <a:pt x="279" y="233"/>
                    <a:pt x="279" y="233"/>
                  </a:cubicBezTo>
                  <a:cubicBezTo>
                    <a:pt x="278" y="232"/>
                    <a:pt x="278" y="233"/>
                    <a:pt x="278" y="232"/>
                  </a:cubicBezTo>
                  <a:cubicBezTo>
                    <a:pt x="277" y="231"/>
                    <a:pt x="276" y="232"/>
                    <a:pt x="275" y="231"/>
                  </a:cubicBezTo>
                  <a:close/>
                  <a:moveTo>
                    <a:pt x="189" y="228"/>
                  </a:moveTo>
                  <a:cubicBezTo>
                    <a:pt x="191" y="228"/>
                    <a:pt x="190" y="230"/>
                    <a:pt x="190" y="230"/>
                  </a:cubicBezTo>
                  <a:cubicBezTo>
                    <a:pt x="190" y="230"/>
                    <a:pt x="191" y="231"/>
                    <a:pt x="192" y="231"/>
                  </a:cubicBezTo>
                  <a:cubicBezTo>
                    <a:pt x="192" y="234"/>
                    <a:pt x="191" y="236"/>
                    <a:pt x="192" y="238"/>
                  </a:cubicBezTo>
                  <a:cubicBezTo>
                    <a:pt x="191" y="238"/>
                    <a:pt x="190" y="238"/>
                    <a:pt x="190" y="238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89" y="236"/>
                    <a:pt x="189" y="236"/>
                    <a:pt x="190" y="235"/>
                  </a:cubicBezTo>
                  <a:cubicBezTo>
                    <a:pt x="190" y="233"/>
                    <a:pt x="188" y="231"/>
                    <a:pt x="186" y="230"/>
                  </a:cubicBezTo>
                  <a:cubicBezTo>
                    <a:pt x="187" y="230"/>
                    <a:pt x="188" y="230"/>
                    <a:pt x="189" y="230"/>
                  </a:cubicBezTo>
                  <a:cubicBezTo>
                    <a:pt x="189" y="229"/>
                    <a:pt x="188" y="228"/>
                    <a:pt x="189" y="228"/>
                  </a:cubicBezTo>
                  <a:close/>
                  <a:moveTo>
                    <a:pt x="354" y="228"/>
                  </a:moveTo>
                  <a:cubicBezTo>
                    <a:pt x="354" y="228"/>
                    <a:pt x="356" y="229"/>
                    <a:pt x="356" y="229"/>
                  </a:cubicBezTo>
                  <a:cubicBezTo>
                    <a:pt x="356" y="229"/>
                    <a:pt x="356" y="230"/>
                    <a:pt x="356" y="230"/>
                  </a:cubicBezTo>
                  <a:cubicBezTo>
                    <a:pt x="356" y="230"/>
                    <a:pt x="355" y="230"/>
                    <a:pt x="354" y="231"/>
                  </a:cubicBezTo>
                  <a:cubicBezTo>
                    <a:pt x="354" y="230"/>
                    <a:pt x="353" y="228"/>
                    <a:pt x="354" y="228"/>
                  </a:cubicBezTo>
                  <a:close/>
                  <a:moveTo>
                    <a:pt x="336" y="223"/>
                  </a:moveTo>
                  <a:cubicBezTo>
                    <a:pt x="336" y="224"/>
                    <a:pt x="336" y="225"/>
                    <a:pt x="336" y="226"/>
                  </a:cubicBezTo>
                  <a:cubicBezTo>
                    <a:pt x="335" y="226"/>
                    <a:pt x="335" y="226"/>
                    <a:pt x="335" y="226"/>
                  </a:cubicBezTo>
                  <a:cubicBezTo>
                    <a:pt x="335" y="226"/>
                    <a:pt x="336" y="226"/>
                    <a:pt x="336" y="227"/>
                  </a:cubicBezTo>
                  <a:cubicBezTo>
                    <a:pt x="334" y="227"/>
                    <a:pt x="333" y="228"/>
                    <a:pt x="334" y="225"/>
                  </a:cubicBezTo>
                  <a:cubicBezTo>
                    <a:pt x="334" y="225"/>
                    <a:pt x="335" y="225"/>
                    <a:pt x="335" y="225"/>
                  </a:cubicBezTo>
                  <a:cubicBezTo>
                    <a:pt x="335" y="224"/>
                    <a:pt x="335" y="224"/>
                    <a:pt x="335" y="223"/>
                  </a:cubicBezTo>
                  <a:cubicBezTo>
                    <a:pt x="335" y="223"/>
                    <a:pt x="336" y="223"/>
                    <a:pt x="336" y="223"/>
                  </a:cubicBezTo>
                  <a:close/>
                  <a:moveTo>
                    <a:pt x="198" y="222"/>
                  </a:moveTo>
                  <a:cubicBezTo>
                    <a:pt x="198" y="222"/>
                    <a:pt x="198" y="223"/>
                    <a:pt x="198" y="223"/>
                  </a:cubicBezTo>
                  <a:cubicBezTo>
                    <a:pt x="199" y="223"/>
                    <a:pt x="199" y="223"/>
                    <a:pt x="199" y="223"/>
                  </a:cubicBezTo>
                  <a:cubicBezTo>
                    <a:pt x="199" y="225"/>
                    <a:pt x="199" y="226"/>
                    <a:pt x="200" y="228"/>
                  </a:cubicBezTo>
                  <a:cubicBezTo>
                    <a:pt x="200" y="228"/>
                    <a:pt x="201" y="229"/>
                    <a:pt x="201" y="229"/>
                  </a:cubicBezTo>
                  <a:cubicBezTo>
                    <a:pt x="201" y="229"/>
                    <a:pt x="201" y="230"/>
                    <a:pt x="201" y="230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2" y="231"/>
                    <a:pt x="202" y="233"/>
                    <a:pt x="203" y="234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35"/>
                    <a:pt x="203" y="235"/>
                    <a:pt x="203" y="235"/>
                  </a:cubicBezTo>
                  <a:cubicBezTo>
                    <a:pt x="203" y="236"/>
                    <a:pt x="205" y="239"/>
                    <a:pt x="206" y="239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7" y="240"/>
                    <a:pt x="208" y="240"/>
                    <a:pt x="209" y="240"/>
                  </a:cubicBezTo>
                  <a:cubicBezTo>
                    <a:pt x="207" y="242"/>
                    <a:pt x="208" y="243"/>
                    <a:pt x="208" y="245"/>
                  </a:cubicBezTo>
                  <a:cubicBezTo>
                    <a:pt x="208" y="246"/>
                    <a:pt x="207" y="246"/>
                    <a:pt x="206" y="246"/>
                  </a:cubicBezTo>
                  <a:cubicBezTo>
                    <a:pt x="206" y="246"/>
                    <a:pt x="206" y="247"/>
                    <a:pt x="206" y="247"/>
                  </a:cubicBezTo>
                  <a:cubicBezTo>
                    <a:pt x="206" y="247"/>
                    <a:pt x="205" y="246"/>
                    <a:pt x="205" y="247"/>
                  </a:cubicBezTo>
                  <a:cubicBezTo>
                    <a:pt x="204" y="244"/>
                    <a:pt x="205" y="242"/>
                    <a:pt x="204" y="240"/>
                  </a:cubicBezTo>
                  <a:cubicBezTo>
                    <a:pt x="204" y="240"/>
                    <a:pt x="203" y="240"/>
                    <a:pt x="203" y="240"/>
                  </a:cubicBezTo>
                  <a:cubicBezTo>
                    <a:pt x="203" y="240"/>
                    <a:pt x="203" y="239"/>
                    <a:pt x="203" y="239"/>
                  </a:cubicBezTo>
                  <a:cubicBezTo>
                    <a:pt x="203" y="238"/>
                    <a:pt x="203" y="238"/>
                    <a:pt x="203" y="238"/>
                  </a:cubicBezTo>
                  <a:cubicBezTo>
                    <a:pt x="202" y="238"/>
                    <a:pt x="201" y="238"/>
                    <a:pt x="201" y="238"/>
                  </a:cubicBezTo>
                  <a:cubicBezTo>
                    <a:pt x="201" y="236"/>
                    <a:pt x="201" y="237"/>
                    <a:pt x="202" y="235"/>
                  </a:cubicBezTo>
                  <a:cubicBezTo>
                    <a:pt x="201" y="235"/>
                    <a:pt x="200" y="234"/>
                    <a:pt x="199" y="235"/>
                  </a:cubicBezTo>
                  <a:cubicBezTo>
                    <a:pt x="199" y="235"/>
                    <a:pt x="200" y="235"/>
                    <a:pt x="199" y="235"/>
                  </a:cubicBezTo>
                  <a:cubicBezTo>
                    <a:pt x="199" y="235"/>
                    <a:pt x="198" y="234"/>
                    <a:pt x="198" y="233"/>
                  </a:cubicBezTo>
                  <a:cubicBezTo>
                    <a:pt x="197" y="233"/>
                    <a:pt x="196" y="233"/>
                    <a:pt x="195" y="232"/>
                  </a:cubicBezTo>
                  <a:cubicBezTo>
                    <a:pt x="195" y="231"/>
                    <a:pt x="195" y="231"/>
                    <a:pt x="195" y="230"/>
                  </a:cubicBezTo>
                  <a:cubicBezTo>
                    <a:pt x="195" y="230"/>
                    <a:pt x="196" y="230"/>
                    <a:pt x="196" y="229"/>
                  </a:cubicBezTo>
                  <a:cubicBezTo>
                    <a:pt x="193" y="229"/>
                    <a:pt x="194" y="230"/>
                    <a:pt x="193" y="228"/>
                  </a:cubicBezTo>
                  <a:cubicBezTo>
                    <a:pt x="194" y="227"/>
                    <a:pt x="194" y="225"/>
                    <a:pt x="195" y="224"/>
                  </a:cubicBezTo>
                  <a:cubicBezTo>
                    <a:pt x="196" y="224"/>
                    <a:pt x="197" y="224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198" y="223"/>
                    <a:pt x="197" y="223"/>
                    <a:pt x="197" y="222"/>
                  </a:cubicBezTo>
                  <a:lnTo>
                    <a:pt x="198" y="222"/>
                  </a:lnTo>
                  <a:close/>
                  <a:moveTo>
                    <a:pt x="314" y="220"/>
                  </a:moveTo>
                  <a:cubicBezTo>
                    <a:pt x="315" y="220"/>
                    <a:pt x="314" y="221"/>
                    <a:pt x="314" y="221"/>
                  </a:cubicBezTo>
                  <a:cubicBezTo>
                    <a:pt x="313" y="221"/>
                    <a:pt x="313" y="220"/>
                    <a:pt x="314" y="220"/>
                  </a:cubicBezTo>
                  <a:close/>
                  <a:moveTo>
                    <a:pt x="345" y="218"/>
                  </a:moveTo>
                  <a:cubicBezTo>
                    <a:pt x="346" y="218"/>
                    <a:pt x="346" y="220"/>
                    <a:pt x="345" y="219"/>
                  </a:cubicBezTo>
                  <a:cubicBezTo>
                    <a:pt x="345" y="219"/>
                    <a:pt x="344" y="218"/>
                    <a:pt x="345" y="218"/>
                  </a:cubicBezTo>
                  <a:close/>
                  <a:moveTo>
                    <a:pt x="313" y="213"/>
                  </a:moveTo>
                  <a:cubicBezTo>
                    <a:pt x="313" y="213"/>
                    <a:pt x="313" y="213"/>
                    <a:pt x="313" y="213"/>
                  </a:cubicBezTo>
                  <a:cubicBezTo>
                    <a:pt x="313" y="214"/>
                    <a:pt x="314" y="214"/>
                    <a:pt x="312" y="215"/>
                  </a:cubicBezTo>
                  <a:cubicBezTo>
                    <a:pt x="311" y="215"/>
                    <a:pt x="312" y="213"/>
                    <a:pt x="313" y="213"/>
                  </a:cubicBezTo>
                  <a:close/>
                  <a:moveTo>
                    <a:pt x="284" y="211"/>
                  </a:moveTo>
                  <a:cubicBezTo>
                    <a:pt x="283" y="211"/>
                    <a:pt x="283" y="212"/>
                    <a:pt x="284" y="212"/>
                  </a:cubicBezTo>
                  <a:cubicBezTo>
                    <a:pt x="284" y="212"/>
                    <a:pt x="285" y="211"/>
                    <a:pt x="284" y="211"/>
                  </a:cubicBezTo>
                  <a:close/>
                  <a:moveTo>
                    <a:pt x="307" y="210"/>
                  </a:moveTo>
                  <a:cubicBezTo>
                    <a:pt x="308" y="209"/>
                    <a:pt x="308" y="210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6" y="211"/>
                  </a:cubicBezTo>
                  <a:cubicBezTo>
                    <a:pt x="307" y="211"/>
                    <a:pt x="305" y="210"/>
                    <a:pt x="307" y="210"/>
                  </a:cubicBezTo>
                  <a:close/>
                  <a:moveTo>
                    <a:pt x="283" y="209"/>
                  </a:moveTo>
                  <a:cubicBezTo>
                    <a:pt x="282" y="209"/>
                    <a:pt x="282" y="210"/>
                    <a:pt x="283" y="210"/>
                  </a:cubicBezTo>
                  <a:cubicBezTo>
                    <a:pt x="283" y="210"/>
                    <a:pt x="284" y="209"/>
                    <a:pt x="283" y="209"/>
                  </a:cubicBezTo>
                  <a:close/>
                  <a:moveTo>
                    <a:pt x="175" y="208"/>
                  </a:moveTo>
                  <a:cubicBezTo>
                    <a:pt x="175" y="208"/>
                    <a:pt x="175" y="208"/>
                    <a:pt x="175" y="208"/>
                  </a:cubicBezTo>
                  <a:cubicBezTo>
                    <a:pt x="177" y="208"/>
                    <a:pt x="175" y="210"/>
                    <a:pt x="175" y="210"/>
                  </a:cubicBezTo>
                  <a:cubicBezTo>
                    <a:pt x="174" y="209"/>
                    <a:pt x="174" y="208"/>
                    <a:pt x="175" y="208"/>
                  </a:cubicBezTo>
                  <a:close/>
                  <a:moveTo>
                    <a:pt x="285" y="207"/>
                  </a:moveTo>
                  <a:cubicBezTo>
                    <a:pt x="285" y="209"/>
                    <a:pt x="285" y="210"/>
                    <a:pt x="285" y="212"/>
                  </a:cubicBezTo>
                  <a:cubicBezTo>
                    <a:pt x="285" y="212"/>
                    <a:pt x="286" y="212"/>
                    <a:pt x="286" y="212"/>
                  </a:cubicBezTo>
                  <a:cubicBezTo>
                    <a:pt x="286" y="210"/>
                    <a:pt x="286" y="209"/>
                    <a:pt x="287" y="207"/>
                  </a:cubicBezTo>
                  <a:cubicBezTo>
                    <a:pt x="286" y="207"/>
                    <a:pt x="286" y="207"/>
                    <a:pt x="285" y="207"/>
                  </a:cubicBezTo>
                  <a:close/>
                  <a:moveTo>
                    <a:pt x="284" y="207"/>
                  </a:moveTo>
                  <a:cubicBezTo>
                    <a:pt x="283" y="207"/>
                    <a:pt x="282" y="209"/>
                    <a:pt x="284" y="208"/>
                  </a:cubicBezTo>
                  <a:cubicBezTo>
                    <a:pt x="284" y="208"/>
                    <a:pt x="285" y="206"/>
                    <a:pt x="284" y="207"/>
                  </a:cubicBezTo>
                  <a:close/>
                  <a:moveTo>
                    <a:pt x="181" y="197"/>
                  </a:moveTo>
                  <a:cubicBezTo>
                    <a:pt x="181" y="197"/>
                    <a:pt x="181" y="198"/>
                    <a:pt x="181" y="198"/>
                  </a:cubicBezTo>
                  <a:cubicBezTo>
                    <a:pt x="182" y="198"/>
                    <a:pt x="183" y="198"/>
                    <a:pt x="183" y="198"/>
                  </a:cubicBezTo>
                  <a:cubicBezTo>
                    <a:pt x="183" y="199"/>
                    <a:pt x="183" y="199"/>
                    <a:pt x="182" y="200"/>
                  </a:cubicBezTo>
                  <a:cubicBezTo>
                    <a:pt x="182" y="200"/>
                    <a:pt x="181" y="200"/>
                    <a:pt x="181" y="201"/>
                  </a:cubicBezTo>
                  <a:cubicBezTo>
                    <a:pt x="181" y="202"/>
                    <a:pt x="182" y="202"/>
                    <a:pt x="182" y="203"/>
                  </a:cubicBezTo>
                  <a:cubicBezTo>
                    <a:pt x="182" y="203"/>
                    <a:pt x="181" y="203"/>
                    <a:pt x="181" y="203"/>
                  </a:cubicBezTo>
                  <a:cubicBezTo>
                    <a:pt x="179" y="206"/>
                    <a:pt x="181" y="206"/>
                    <a:pt x="178" y="207"/>
                  </a:cubicBezTo>
                  <a:cubicBezTo>
                    <a:pt x="178" y="206"/>
                    <a:pt x="178" y="206"/>
                    <a:pt x="178" y="205"/>
                  </a:cubicBezTo>
                  <a:cubicBezTo>
                    <a:pt x="177" y="203"/>
                    <a:pt x="176" y="203"/>
                    <a:pt x="178" y="201"/>
                  </a:cubicBezTo>
                  <a:cubicBezTo>
                    <a:pt x="178" y="200"/>
                    <a:pt x="180" y="198"/>
                    <a:pt x="181" y="197"/>
                  </a:cubicBezTo>
                  <a:close/>
                  <a:moveTo>
                    <a:pt x="177" y="194"/>
                  </a:moveTo>
                  <a:cubicBezTo>
                    <a:pt x="177" y="194"/>
                    <a:pt x="179" y="196"/>
                    <a:pt x="176" y="197"/>
                  </a:cubicBezTo>
                  <a:cubicBezTo>
                    <a:pt x="175" y="197"/>
                    <a:pt x="175" y="196"/>
                    <a:pt x="175" y="195"/>
                  </a:cubicBezTo>
                  <a:cubicBezTo>
                    <a:pt x="175" y="194"/>
                    <a:pt x="176" y="194"/>
                    <a:pt x="177" y="194"/>
                  </a:cubicBezTo>
                  <a:close/>
                  <a:moveTo>
                    <a:pt x="332" y="188"/>
                  </a:moveTo>
                  <a:cubicBezTo>
                    <a:pt x="332" y="189"/>
                    <a:pt x="332" y="189"/>
                    <a:pt x="332" y="189"/>
                  </a:cubicBezTo>
                  <a:cubicBezTo>
                    <a:pt x="332" y="188"/>
                    <a:pt x="332" y="188"/>
                    <a:pt x="332" y="188"/>
                  </a:cubicBezTo>
                  <a:close/>
                  <a:moveTo>
                    <a:pt x="336" y="180"/>
                  </a:moveTo>
                  <a:cubicBezTo>
                    <a:pt x="336" y="181"/>
                    <a:pt x="336" y="181"/>
                    <a:pt x="336" y="181"/>
                  </a:cubicBezTo>
                  <a:cubicBezTo>
                    <a:pt x="338" y="180"/>
                    <a:pt x="338" y="180"/>
                    <a:pt x="336" y="180"/>
                  </a:cubicBezTo>
                  <a:close/>
                  <a:moveTo>
                    <a:pt x="324" y="170"/>
                  </a:moveTo>
                  <a:cubicBezTo>
                    <a:pt x="324" y="170"/>
                    <a:pt x="325" y="171"/>
                    <a:pt x="325" y="171"/>
                  </a:cubicBezTo>
                  <a:cubicBezTo>
                    <a:pt x="328" y="170"/>
                    <a:pt x="325" y="170"/>
                    <a:pt x="324" y="170"/>
                  </a:cubicBezTo>
                  <a:close/>
                  <a:moveTo>
                    <a:pt x="311" y="158"/>
                  </a:moveTo>
                  <a:cubicBezTo>
                    <a:pt x="310" y="158"/>
                    <a:pt x="311" y="159"/>
                    <a:pt x="311" y="159"/>
                  </a:cubicBezTo>
                  <a:cubicBezTo>
                    <a:pt x="311" y="159"/>
                    <a:pt x="312" y="157"/>
                    <a:pt x="311" y="158"/>
                  </a:cubicBezTo>
                  <a:close/>
                  <a:moveTo>
                    <a:pt x="348" y="154"/>
                  </a:moveTo>
                  <a:cubicBezTo>
                    <a:pt x="348" y="154"/>
                    <a:pt x="349" y="156"/>
                    <a:pt x="348" y="155"/>
                  </a:cubicBezTo>
                  <a:cubicBezTo>
                    <a:pt x="348" y="155"/>
                    <a:pt x="347" y="154"/>
                    <a:pt x="348" y="154"/>
                  </a:cubicBezTo>
                  <a:close/>
                  <a:moveTo>
                    <a:pt x="257" y="144"/>
                  </a:moveTo>
                  <a:cubicBezTo>
                    <a:pt x="257" y="144"/>
                    <a:pt x="258" y="146"/>
                    <a:pt x="259" y="146"/>
                  </a:cubicBezTo>
                  <a:cubicBezTo>
                    <a:pt x="260" y="146"/>
                    <a:pt x="260" y="145"/>
                    <a:pt x="259" y="145"/>
                  </a:cubicBezTo>
                  <a:cubicBezTo>
                    <a:pt x="259" y="145"/>
                    <a:pt x="259" y="144"/>
                    <a:pt x="259" y="144"/>
                  </a:cubicBezTo>
                  <a:cubicBezTo>
                    <a:pt x="259" y="144"/>
                    <a:pt x="258" y="144"/>
                    <a:pt x="257" y="144"/>
                  </a:cubicBezTo>
                  <a:close/>
                  <a:moveTo>
                    <a:pt x="262" y="139"/>
                  </a:moveTo>
                  <a:cubicBezTo>
                    <a:pt x="262" y="140"/>
                    <a:pt x="262" y="140"/>
                    <a:pt x="262" y="140"/>
                  </a:cubicBezTo>
                  <a:cubicBezTo>
                    <a:pt x="263" y="140"/>
                    <a:pt x="263" y="139"/>
                    <a:pt x="262" y="139"/>
                  </a:cubicBezTo>
                  <a:close/>
                  <a:moveTo>
                    <a:pt x="281" y="114"/>
                  </a:moveTo>
                  <a:cubicBezTo>
                    <a:pt x="281" y="114"/>
                    <a:pt x="281" y="114"/>
                    <a:pt x="281" y="114"/>
                  </a:cubicBezTo>
                  <a:cubicBezTo>
                    <a:pt x="281" y="114"/>
                    <a:pt x="282" y="114"/>
                    <a:pt x="281" y="114"/>
                  </a:cubicBezTo>
                  <a:close/>
                  <a:moveTo>
                    <a:pt x="230" y="111"/>
                  </a:moveTo>
                  <a:cubicBezTo>
                    <a:pt x="230" y="112"/>
                    <a:pt x="230" y="112"/>
                    <a:pt x="230" y="112"/>
                  </a:cubicBezTo>
                  <a:cubicBezTo>
                    <a:pt x="230" y="112"/>
                    <a:pt x="231" y="111"/>
                    <a:pt x="230" y="111"/>
                  </a:cubicBezTo>
                  <a:close/>
                  <a:moveTo>
                    <a:pt x="253" y="109"/>
                  </a:moveTo>
                  <a:cubicBezTo>
                    <a:pt x="253" y="109"/>
                    <a:pt x="253" y="110"/>
                    <a:pt x="253" y="110"/>
                  </a:cubicBezTo>
                  <a:cubicBezTo>
                    <a:pt x="253" y="110"/>
                    <a:pt x="255" y="109"/>
                    <a:pt x="254" y="109"/>
                  </a:cubicBezTo>
                  <a:cubicBezTo>
                    <a:pt x="254" y="109"/>
                    <a:pt x="253" y="109"/>
                    <a:pt x="253" y="109"/>
                  </a:cubicBezTo>
                  <a:close/>
                  <a:moveTo>
                    <a:pt x="316" y="99"/>
                  </a:moveTo>
                  <a:cubicBezTo>
                    <a:pt x="316" y="99"/>
                    <a:pt x="316" y="99"/>
                    <a:pt x="316" y="99"/>
                  </a:cubicBezTo>
                  <a:cubicBezTo>
                    <a:pt x="316" y="99"/>
                    <a:pt x="316" y="100"/>
                    <a:pt x="317" y="100"/>
                  </a:cubicBezTo>
                  <a:cubicBezTo>
                    <a:pt x="317" y="100"/>
                    <a:pt x="317" y="98"/>
                    <a:pt x="316" y="99"/>
                  </a:cubicBezTo>
                  <a:close/>
                  <a:moveTo>
                    <a:pt x="289" y="95"/>
                  </a:moveTo>
                  <a:cubicBezTo>
                    <a:pt x="290" y="96"/>
                    <a:pt x="289" y="96"/>
                    <a:pt x="289" y="96"/>
                  </a:cubicBezTo>
                  <a:cubicBezTo>
                    <a:pt x="289" y="96"/>
                    <a:pt x="289" y="95"/>
                    <a:pt x="289" y="95"/>
                  </a:cubicBezTo>
                  <a:close/>
                  <a:moveTo>
                    <a:pt x="289" y="94"/>
                  </a:moveTo>
                  <a:cubicBezTo>
                    <a:pt x="289" y="94"/>
                    <a:pt x="288" y="95"/>
                    <a:pt x="288" y="95"/>
                  </a:cubicBezTo>
                  <a:cubicBezTo>
                    <a:pt x="288" y="94"/>
                    <a:pt x="288" y="94"/>
                    <a:pt x="289" y="94"/>
                  </a:cubicBezTo>
                  <a:close/>
                  <a:moveTo>
                    <a:pt x="282" y="72"/>
                  </a:moveTo>
                  <a:cubicBezTo>
                    <a:pt x="283" y="73"/>
                    <a:pt x="283" y="73"/>
                    <a:pt x="283" y="73"/>
                  </a:cubicBezTo>
                  <a:cubicBezTo>
                    <a:pt x="285" y="72"/>
                    <a:pt x="285" y="72"/>
                    <a:pt x="282" y="72"/>
                  </a:cubicBezTo>
                  <a:close/>
                  <a:moveTo>
                    <a:pt x="237" y="63"/>
                  </a:moveTo>
                  <a:cubicBezTo>
                    <a:pt x="238" y="64"/>
                    <a:pt x="237" y="64"/>
                    <a:pt x="237" y="64"/>
                  </a:cubicBezTo>
                  <a:cubicBezTo>
                    <a:pt x="237" y="64"/>
                    <a:pt x="237" y="63"/>
                    <a:pt x="237" y="63"/>
                  </a:cubicBezTo>
                  <a:close/>
                  <a:moveTo>
                    <a:pt x="267" y="55"/>
                  </a:moveTo>
                  <a:cubicBezTo>
                    <a:pt x="268" y="55"/>
                    <a:pt x="271" y="58"/>
                    <a:pt x="268" y="58"/>
                  </a:cubicBezTo>
                  <a:cubicBezTo>
                    <a:pt x="268" y="58"/>
                    <a:pt x="265" y="54"/>
                    <a:pt x="267" y="55"/>
                  </a:cubicBezTo>
                  <a:close/>
                  <a:moveTo>
                    <a:pt x="238" y="44"/>
                  </a:moveTo>
                  <a:cubicBezTo>
                    <a:pt x="238" y="44"/>
                    <a:pt x="238" y="45"/>
                    <a:pt x="237" y="45"/>
                  </a:cubicBezTo>
                  <a:cubicBezTo>
                    <a:pt x="238" y="44"/>
                    <a:pt x="237" y="44"/>
                    <a:pt x="238" y="44"/>
                  </a:cubicBezTo>
                  <a:close/>
                  <a:moveTo>
                    <a:pt x="237" y="43"/>
                  </a:moveTo>
                  <a:cubicBezTo>
                    <a:pt x="237" y="43"/>
                    <a:pt x="236" y="43"/>
                    <a:pt x="236" y="43"/>
                  </a:cubicBezTo>
                  <a:cubicBezTo>
                    <a:pt x="236" y="43"/>
                    <a:pt x="236" y="42"/>
                    <a:pt x="237" y="43"/>
                  </a:cubicBezTo>
                  <a:close/>
                  <a:moveTo>
                    <a:pt x="306" y="35"/>
                  </a:moveTo>
                  <a:cubicBezTo>
                    <a:pt x="306" y="35"/>
                    <a:pt x="306" y="36"/>
                    <a:pt x="305" y="36"/>
                  </a:cubicBezTo>
                  <a:cubicBezTo>
                    <a:pt x="307" y="37"/>
                    <a:pt x="308" y="37"/>
                    <a:pt x="310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1" y="38"/>
                    <a:pt x="310" y="38"/>
                    <a:pt x="311" y="38"/>
                  </a:cubicBezTo>
                  <a:cubicBezTo>
                    <a:pt x="311" y="37"/>
                    <a:pt x="311" y="37"/>
                    <a:pt x="311" y="35"/>
                  </a:cubicBezTo>
                  <a:cubicBezTo>
                    <a:pt x="312" y="35"/>
                    <a:pt x="311" y="35"/>
                    <a:pt x="311" y="35"/>
                  </a:cubicBezTo>
                  <a:cubicBezTo>
                    <a:pt x="309" y="35"/>
                    <a:pt x="308" y="35"/>
                    <a:pt x="306" y="35"/>
                  </a:cubicBezTo>
                  <a:close/>
                  <a:moveTo>
                    <a:pt x="224" y="27"/>
                  </a:moveTo>
                  <a:cubicBezTo>
                    <a:pt x="226" y="26"/>
                    <a:pt x="224" y="28"/>
                    <a:pt x="223" y="28"/>
                  </a:cubicBezTo>
                  <a:cubicBezTo>
                    <a:pt x="223" y="28"/>
                    <a:pt x="224" y="27"/>
                    <a:pt x="224" y="27"/>
                  </a:cubicBezTo>
                  <a:close/>
                  <a:moveTo>
                    <a:pt x="257" y="14"/>
                  </a:moveTo>
                  <a:cubicBezTo>
                    <a:pt x="257" y="14"/>
                    <a:pt x="259" y="17"/>
                    <a:pt x="257" y="16"/>
                  </a:cubicBezTo>
                  <a:cubicBezTo>
                    <a:pt x="257" y="16"/>
                    <a:pt x="255" y="13"/>
                    <a:pt x="257" y="14"/>
                  </a:cubicBezTo>
                  <a:close/>
                  <a:moveTo>
                    <a:pt x="264" y="13"/>
                  </a:moveTo>
                  <a:cubicBezTo>
                    <a:pt x="265" y="13"/>
                    <a:pt x="265" y="14"/>
                    <a:pt x="264" y="14"/>
                  </a:cubicBezTo>
                  <a:cubicBezTo>
                    <a:pt x="264" y="13"/>
                    <a:pt x="263" y="13"/>
                    <a:pt x="264" y="13"/>
                  </a:cubicBezTo>
                  <a:close/>
                  <a:moveTo>
                    <a:pt x="285" y="10"/>
                  </a:moveTo>
                  <a:cubicBezTo>
                    <a:pt x="286" y="10"/>
                    <a:pt x="287" y="10"/>
                    <a:pt x="288" y="11"/>
                  </a:cubicBezTo>
                  <a:cubicBezTo>
                    <a:pt x="287" y="11"/>
                    <a:pt x="286" y="11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5" y="10"/>
                    <a:pt x="284" y="10"/>
                    <a:pt x="285" y="10"/>
                  </a:cubicBezTo>
                  <a:close/>
                  <a:moveTo>
                    <a:pt x="350" y="173"/>
                  </a:moveTo>
                  <a:cubicBezTo>
                    <a:pt x="350" y="174"/>
                    <a:pt x="350" y="174"/>
                    <a:pt x="350" y="174"/>
                  </a:cubicBezTo>
                  <a:cubicBezTo>
                    <a:pt x="350" y="174"/>
                    <a:pt x="351" y="174"/>
                    <a:pt x="351" y="174"/>
                  </a:cubicBezTo>
                  <a:cubicBezTo>
                    <a:pt x="351" y="174"/>
                    <a:pt x="352" y="173"/>
                    <a:pt x="352" y="173"/>
                  </a:cubicBezTo>
                  <a:cubicBezTo>
                    <a:pt x="351" y="173"/>
                    <a:pt x="350" y="173"/>
                    <a:pt x="350" y="173"/>
                  </a:cubicBezTo>
                  <a:close/>
                  <a:moveTo>
                    <a:pt x="285" y="168"/>
                  </a:moveTo>
                  <a:cubicBezTo>
                    <a:pt x="284" y="168"/>
                    <a:pt x="283" y="171"/>
                    <a:pt x="282" y="171"/>
                  </a:cubicBezTo>
                  <a:cubicBezTo>
                    <a:pt x="283" y="172"/>
                    <a:pt x="284" y="172"/>
                    <a:pt x="284" y="172"/>
                  </a:cubicBezTo>
                  <a:cubicBezTo>
                    <a:pt x="284" y="172"/>
                    <a:pt x="286" y="167"/>
                    <a:pt x="285" y="168"/>
                  </a:cubicBezTo>
                  <a:close/>
                  <a:moveTo>
                    <a:pt x="310" y="165"/>
                  </a:moveTo>
                  <a:cubicBezTo>
                    <a:pt x="309" y="165"/>
                    <a:pt x="309" y="166"/>
                    <a:pt x="310" y="166"/>
                  </a:cubicBezTo>
                  <a:cubicBezTo>
                    <a:pt x="310" y="165"/>
                    <a:pt x="311" y="165"/>
                    <a:pt x="310" y="165"/>
                  </a:cubicBezTo>
                  <a:close/>
                  <a:moveTo>
                    <a:pt x="292" y="164"/>
                  </a:moveTo>
                  <a:cubicBezTo>
                    <a:pt x="292" y="165"/>
                    <a:pt x="292" y="165"/>
                    <a:pt x="292" y="165"/>
                  </a:cubicBezTo>
                  <a:cubicBezTo>
                    <a:pt x="292" y="165"/>
                    <a:pt x="293" y="166"/>
                    <a:pt x="294" y="166"/>
                  </a:cubicBezTo>
                  <a:cubicBezTo>
                    <a:pt x="294" y="165"/>
                    <a:pt x="293" y="165"/>
                    <a:pt x="293" y="165"/>
                  </a:cubicBezTo>
                  <a:cubicBezTo>
                    <a:pt x="293" y="165"/>
                    <a:pt x="293" y="165"/>
                    <a:pt x="292" y="164"/>
                  </a:cubicBezTo>
                  <a:close/>
                  <a:moveTo>
                    <a:pt x="297" y="164"/>
                  </a:moveTo>
                  <a:cubicBezTo>
                    <a:pt x="297" y="165"/>
                    <a:pt x="297" y="165"/>
                    <a:pt x="298" y="165"/>
                  </a:cubicBezTo>
                  <a:cubicBezTo>
                    <a:pt x="298" y="166"/>
                    <a:pt x="298" y="164"/>
                    <a:pt x="298" y="164"/>
                  </a:cubicBezTo>
                  <a:cubicBezTo>
                    <a:pt x="297" y="164"/>
                    <a:pt x="297" y="164"/>
                    <a:pt x="297" y="164"/>
                  </a:cubicBezTo>
                  <a:close/>
                  <a:moveTo>
                    <a:pt x="269" y="163"/>
                  </a:moveTo>
                  <a:cubicBezTo>
                    <a:pt x="269" y="164"/>
                    <a:pt x="269" y="165"/>
                    <a:pt x="269" y="165"/>
                  </a:cubicBezTo>
                  <a:cubicBezTo>
                    <a:pt x="269" y="165"/>
                    <a:pt x="266" y="166"/>
                    <a:pt x="266" y="166"/>
                  </a:cubicBezTo>
                  <a:cubicBezTo>
                    <a:pt x="265" y="167"/>
                    <a:pt x="264" y="167"/>
                    <a:pt x="263" y="167"/>
                  </a:cubicBezTo>
                  <a:cubicBezTo>
                    <a:pt x="262" y="168"/>
                    <a:pt x="262" y="168"/>
                    <a:pt x="261" y="168"/>
                  </a:cubicBezTo>
                  <a:cubicBezTo>
                    <a:pt x="262" y="168"/>
                    <a:pt x="261" y="169"/>
                    <a:pt x="261" y="169"/>
                  </a:cubicBezTo>
                  <a:cubicBezTo>
                    <a:pt x="265" y="169"/>
                    <a:pt x="263" y="169"/>
                    <a:pt x="265" y="168"/>
                  </a:cubicBezTo>
                  <a:cubicBezTo>
                    <a:pt x="266" y="168"/>
                    <a:pt x="267" y="168"/>
                    <a:pt x="268" y="168"/>
                  </a:cubicBezTo>
                  <a:cubicBezTo>
                    <a:pt x="268" y="167"/>
                    <a:pt x="268" y="166"/>
                    <a:pt x="269" y="165"/>
                  </a:cubicBezTo>
                  <a:cubicBezTo>
                    <a:pt x="269" y="165"/>
                    <a:pt x="273" y="165"/>
                    <a:pt x="269" y="163"/>
                  </a:cubicBezTo>
                  <a:close/>
                  <a:moveTo>
                    <a:pt x="354" y="162"/>
                  </a:moveTo>
                  <a:cubicBezTo>
                    <a:pt x="354" y="163"/>
                    <a:pt x="354" y="163"/>
                    <a:pt x="354" y="163"/>
                  </a:cubicBezTo>
                  <a:cubicBezTo>
                    <a:pt x="353" y="162"/>
                    <a:pt x="353" y="164"/>
                    <a:pt x="354" y="164"/>
                  </a:cubicBezTo>
                  <a:cubicBezTo>
                    <a:pt x="354" y="164"/>
                    <a:pt x="354" y="165"/>
                    <a:pt x="354" y="165"/>
                  </a:cubicBezTo>
                  <a:cubicBezTo>
                    <a:pt x="354" y="165"/>
                    <a:pt x="355" y="165"/>
                    <a:pt x="356" y="165"/>
                  </a:cubicBezTo>
                  <a:cubicBezTo>
                    <a:pt x="356" y="165"/>
                    <a:pt x="357" y="164"/>
                    <a:pt x="357" y="164"/>
                  </a:cubicBezTo>
                  <a:cubicBezTo>
                    <a:pt x="357" y="164"/>
                    <a:pt x="357" y="161"/>
                    <a:pt x="357" y="163"/>
                  </a:cubicBezTo>
                  <a:cubicBezTo>
                    <a:pt x="356" y="163"/>
                    <a:pt x="355" y="163"/>
                    <a:pt x="355" y="163"/>
                  </a:cubicBezTo>
                  <a:cubicBezTo>
                    <a:pt x="354" y="162"/>
                    <a:pt x="354" y="162"/>
                    <a:pt x="354" y="162"/>
                  </a:cubicBezTo>
                  <a:close/>
                  <a:moveTo>
                    <a:pt x="292" y="162"/>
                  </a:moveTo>
                  <a:cubicBezTo>
                    <a:pt x="292" y="163"/>
                    <a:pt x="292" y="163"/>
                    <a:pt x="292" y="163"/>
                  </a:cubicBezTo>
                  <a:cubicBezTo>
                    <a:pt x="293" y="163"/>
                    <a:pt x="294" y="163"/>
                    <a:pt x="293" y="163"/>
                  </a:cubicBezTo>
                  <a:cubicBezTo>
                    <a:pt x="294" y="164"/>
                    <a:pt x="293" y="162"/>
                    <a:pt x="292" y="162"/>
                  </a:cubicBezTo>
                  <a:close/>
                  <a:moveTo>
                    <a:pt x="322" y="148"/>
                  </a:moveTo>
                  <a:cubicBezTo>
                    <a:pt x="322" y="148"/>
                    <a:pt x="323" y="149"/>
                    <a:pt x="323" y="149"/>
                  </a:cubicBezTo>
                  <a:cubicBezTo>
                    <a:pt x="324" y="149"/>
                    <a:pt x="325" y="148"/>
                    <a:pt x="325" y="148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7" y="151"/>
                    <a:pt x="327" y="152"/>
                    <a:pt x="327" y="155"/>
                  </a:cubicBezTo>
                  <a:cubicBezTo>
                    <a:pt x="327" y="154"/>
                    <a:pt x="326" y="155"/>
                    <a:pt x="326" y="155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5" y="153"/>
                    <a:pt x="325" y="154"/>
                    <a:pt x="324" y="155"/>
                  </a:cubicBezTo>
                  <a:cubicBezTo>
                    <a:pt x="324" y="155"/>
                    <a:pt x="322" y="154"/>
                    <a:pt x="322" y="154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2" y="153"/>
                    <a:pt x="322" y="153"/>
                    <a:pt x="323" y="152"/>
                  </a:cubicBezTo>
                  <a:cubicBezTo>
                    <a:pt x="322" y="151"/>
                    <a:pt x="321" y="148"/>
                    <a:pt x="322" y="149"/>
                  </a:cubicBezTo>
                  <a:cubicBezTo>
                    <a:pt x="321" y="148"/>
                    <a:pt x="321" y="148"/>
                    <a:pt x="322" y="148"/>
                  </a:cubicBezTo>
                  <a:close/>
                  <a:moveTo>
                    <a:pt x="256" y="146"/>
                  </a:moveTo>
                  <a:cubicBezTo>
                    <a:pt x="256" y="149"/>
                    <a:pt x="255" y="153"/>
                    <a:pt x="256" y="156"/>
                  </a:cubicBezTo>
                  <a:cubicBezTo>
                    <a:pt x="255" y="157"/>
                    <a:pt x="253" y="158"/>
                    <a:pt x="252" y="158"/>
                  </a:cubicBezTo>
                  <a:cubicBezTo>
                    <a:pt x="252" y="158"/>
                    <a:pt x="251" y="160"/>
                    <a:pt x="252" y="161"/>
                  </a:cubicBezTo>
                  <a:cubicBezTo>
                    <a:pt x="253" y="161"/>
                    <a:pt x="254" y="160"/>
                    <a:pt x="256" y="160"/>
                  </a:cubicBezTo>
                  <a:cubicBezTo>
                    <a:pt x="257" y="160"/>
                    <a:pt x="256" y="161"/>
                    <a:pt x="256" y="161"/>
                  </a:cubicBezTo>
                  <a:cubicBezTo>
                    <a:pt x="256" y="162"/>
                    <a:pt x="256" y="162"/>
                    <a:pt x="256" y="163"/>
                  </a:cubicBezTo>
                  <a:cubicBezTo>
                    <a:pt x="258" y="163"/>
                    <a:pt x="258" y="163"/>
                    <a:pt x="260" y="163"/>
                  </a:cubicBezTo>
                  <a:cubicBezTo>
                    <a:pt x="260" y="162"/>
                    <a:pt x="260" y="162"/>
                    <a:pt x="260" y="162"/>
                  </a:cubicBezTo>
                  <a:cubicBezTo>
                    <a:pt x="260" y="161"/>
                    <a:pt x="261" y="161"/>
                    <a:pt x="261" y="161"/>
                  </a:cubicBezTo>
                  <a:cubicBezTo>
                    <a:pt x="262" y="159"/>
                    <a:pt x="261" y="158"/>
                    <a:pt x="261" y="156"/>
                  </a:cubicBezTo>
                  <a:cubicBezTo>
                    <a:pt x="261" y="156"/>
                    <a:pt x="263" y="155"/>
                    <a:pt x="263" y="155"/>
                  </a:cubicBezTo>
                  <a:cubicBezTo>
                    <a:pt x="263" y="155"/>
                    <a:pt x="264" y="155"/>
                    <a:pt x="265" y="155"/>
                  </a:cubicBezTo>
                  <a:cubicBezTo>
                    <a:pt x="264" y="154"/>
                    <a:pt x="265" y="155"/>
                    <a:pt x="266" y="155"/>
                  </a:cubicBezTo>
                  <a:cubicBezTo>
                    <a:pt x="266" y="156"/>
                    <a:pt x="266" y="155"/>
                    <a:pt x="266" y="156"/>
                  </a:cubicBezTo>
                  <a:cubicBezTo>
                    <a:pt x="266" y="156"/>
                    <a:pt x="266" y="157"/>
                    <a:pt x="266" y="157"/>
                  </a:cubicBezTo>
                  <a:cubicBezTo>
                    <a:pt x="266" y="157"/>
                    <a:pt x="265" y="158"/>
                    <a:pt x="265" y="158"/>
                  </a:cubicBezTo>
                  <a:cubicBezTo>
                    <a:pt x="265" y="158"/>
                    <a:pt x="265" y="159"/>
                    <a:pt x="265" y="159"/>
                  </a:cubicBezTo>
                  <a:cubicBezTo>
                    <a:pt x="265" y="159"/>
                    <a:pt x="266" y="159"/>
                    <a:pt x="266" y="159"/>
                  </a:cubicBezTo>
                  <a:cubicBezTo>
                    <a:pt x="267" y="159"/>
                    <a:pt x="267" y="160"/>
                    <a:pt x="267" y="160"/>
                  </a:cubicBezTo>
                  <a:cubicBezTo>
                    <a:pt x="270" y="160"/>
                    <a:pt x="271" y="160"/>
                    <a:pt x="273" y="161"/>
                  </a:cubicBezTo>
                  <a:cubicBezTo>
                    <a:pt x="273" y="161"/>
                    <a:pt x="274" y="160"/>
                    <a:pt x="274" y="160"/>
                  </a:cubicBezTo>
                  <a:cubicBezTo>
                    <a:pt x="274" y="160"/>
                    <a:pt x="274" y="158"/>
                    <a:pt x="274" y="158"/>
                  </a:cubicBezTo>
                  <a:cubicBezTo>
                    <a:pt x="275" y="159"/>
                    <a:pt x="275" y="157"/>
                    <a:pt x="275" y="157"/>
                  </a:cubicBezTo>
                  <a:cubicBezTo>
                    <a:pt x="274" y="157"/>
                    <a:pt x="273" y="157"/>
                    <a:pt x="273" y="157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1" y="157"/>
                    <a:pt x="270" y="158"/>
                    <a:pt x="270" y="158"/>
                  </a:cubicBezTo>
                  <a:cubicBezTo>
                    <a:pt x="269" y="156"/>
                    <a:pt x="270" y="155"/>
                    <a:pt x="269" y="154"/>
                  </a:cubicBezTo>
                  <a:cubicBezTo>
                    <a:pt x="268" y="154"/>
                    <a:pt x="268" y="154"/>
                    <a:pt x="268" y="154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4" y="150"/>
                    <a:pt x="265" y="150"/>
                    <a:pt x="264" y="149"/>
                  </a:cubicBezTo>
                  <a:cubicBezTo>
                    <a:pt x="263" y="149"/>
                    <a:pt x="262" y="149"/>
                    <a:pt x="261" y="149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59" y="150"/>
                  </a:cubicBezTo>
                  <a:cubicBezTo>
                    <a:pt x="258" y="149"/>
                    <a:pt x="258" y="149"/>
                    <a:pt x="257" y="149"/>
                  </a:cubicBezTo>
                  <a:cubicBezTo>
                    <a:pt x="257" y="148"/>
                    <a:pt x="257" y="148"/>
                    <a:pt x="257" y="148"/>
                  </a:cubicBezTo>
                  <a:cubicBezTo>
                    <a:pt x="258" y="147"/>
                    <a:pt x="260" y="147"/>
                    <a:pt x="257" y="146"/>
                  </a:cubicBezTo>
                  <a:lnTo>
                    <a:pt x="256" y="146"/>
                  </a:lnTo>
                  <a:close/>
                  <a:moveTo>
                    <a:pt x="325" y="132"/>
                  </a:moveTo>
                  <a:cubicBezTo>
                    <a:pt x="325" y="133"/>
                    <a:pt x="327" y="135"/>
                    <a:pt x="327" y="135"/>
                  </a:cubicBezTo>
                  <a:cubicBezTo>
                    <a:pt x="328" y="136"/>
                    <a:pt x="329" y="135"/>
                    <a:pt x="330" y="135"/>
                  </a:cubicBezTo>
                  <a:cubicBezTo>
                    <a:pt x="330" y="136"/>
                    <a:pt x="330" y="136"/>
                    <a:pt x="330" y="136"/>
                  </a:cubicBezTo>
                  <a:cubicBezTo>
                    <a:pt x="331" y="136"/>
                    <a:pt x="332" y="136"/>
                    <a:pt x="333" y="137"/>
                  </a:cubicBezTo>
                  <a:cubicBezTo>
                    <a:pt x="333" y="137"/>
                    <a:pt x="333" y="137"/>
                    <a:pt x="333" y="138"/>
                  </a:cubicBezTo>
                  <a:cubicBezTo>
                    <a:pt x="333" y="138"/>
                    <a:pt x="334" y="138"/>
                    <a:pt x="334" y="138"/>
                  </a:cubicBezTo>
                  <a:cubicBezTo>
                    <a:pt x="334" y="138"/>
                    <a:pt x="335" y="139"/>
                    <a:pt x="335" y="139"/>
                  </a:cubicBezTo>
                  <a:cubicBezTo>
                    <a:pt x="334" y="139"/>
                    <a:pt x="335" y="139"/>
                    <a:pt x="335" y="140"/>
                  </a:cubicBezTo>
                  <a:cubicBezTo>
                    <a:pt x="334" y="140"/>
                    <a:pt x="333" y="140"/>
                    <a:pt x="332" y="140"/>
                  </a:cubicBezTo>
                  <a:cubicBezTo>
                    <a:pt x="332" y="140"/>
                    <a:pt x="332" y="139"/>
                    <a:pt x="332" y="139"/>
                  </a:cubicBezTo>
                  <a:cubicBezTo>
                    <a:pt x="332" y="139"/>
                    <a:pt x="331" y="140"/>
                    <a:pt x="331" y="140"/>
                  </a:cubicBezTo>
                  <a:cubicBezTo>
                    <a:pt x="331" y="140"/>
                    <a:pt x="330" y="140"/>
                    <a:pt x="330" y="140"/>
                  </a:cubicBezTo>
                  <a:cubicBezTo>
                    <a:pt x="330" y="140"/>
                    <a:pt x="328" y="140"/>
                    <a:pt x="329" y="140"/>
                  </a:cubicBezTo>
                  <a:cubicBezTo>
                    <a:pt x="328" y="140"/>
                    <a:pt x="328" y="141"/>
                    <a:pt x="328" y="141"/>
                  </a:cubicBezTo>
                  <a:cubicBezTo>
                    <a:pt x="327" y="141"/>
                    <a:pt x="327" y="142"/>
                    <a:pt x="327" y="142"/>
                  </a:cubicBezTo>
                  <a:cubicBezTo>
                    <a:pt x="326" y="142"/>
                    <a:pt x="326" y="142"/>
                    <a:pt x="325" y="141"/>
                  </a:cubicBezTo>
                  <a:cubicBezTo>
                    <a:pt x="324" y="140"/>
                    <a:pt x="326" y="141"/>
                    <a:pt x="325" y="139"/>
                  </a:cubicBezTo>
                  <a:cubicBezTo>
                    <a:pt x="325" y="139"/>
                    <a:pt x="324" y="138"/>
                    <a:pt x="324" y="138"/>
                  </a:cubicBezTo>
                  <a:cubicBezTo>
                    <a:pt x="323" y="137"/>
                    <a:pt x="323" y="136"/>
                    <a:pt x="323" y="136"/>
                  </a:cubicBezTo>
                  <a:cubicBezTo>
                    <a:pt x="324" y="137"/>
                    <a:pt x="324" y="133"/>
                    <a:pt x="324" y="133"/>
                  </a:cubicBezTo>
                  <a:lnTo>
                    <a:pt x="325" y="132"/>
                  </a:lnTo>
                  <a:close/>
                  <a:moveTo>
                    <a:pt x="251" y="130"/>
                  </a:moveTo>
                  <a:cubicBezTo>
                    <a:pt x="251" y="131"/>
                    <a:pt x="251" y="131"/>
                    <a:pt x="251" y="131"/>
                  </a:cubicBezTo>
                  <a:cubicBezTo>
                    <a:pt x="251" y="131"/>
                    <a:pt x="252" y="131"/>
                    <a:pt x="252" y="131"/>
                  </a:cubicBezTo>
                  <a:cubicBezTo>
                    <a:pt x="252" y="131"/>
                    <a:pt x="253" y="130"/>
                    <a:pt x="251" y="130"/>
                  </a:cubicBezTo>
                  <a:close/>
                  <a:moveTo>
                    <a:pt x="309" y="126"/>
                  </a:moveTo>
                  <a:cubicBezTo>
                    <a:pt x="309" y="126"/>
                    <a:pt x="308" y="127"/>
                    <a:pt x="308" y="128"/>
                  </a:cubicBezTo>
                  <a:cubicBezTo>
                    <a:pt x="308" y="128"/>
                    <a:pt x="310" y="128"/>
                    <a:pt x="310" y="128"/>
                  </a:cubicBezTo>
                  <a:cubicBezTo>
                    <a:pt x="311" y="128"/>
                    <a:pt x="311" y="128"/>
                    <a:pt x="311" y="128"/>
                  </a:cubicBezTo>
                  <a:cubicBezTo>
                    <a:pt x="311" y="127"/>
                    <a:pt x="311" y="126"/>
                    <a:pt x="311" y="126"/>
                  </a:cubicBezTo>
                  <a:cubicBezTo>
                    <a:pt x="310" y="126"/>
                    <a:pt x="310" y="126"/>
                    <a:pt x="309" y="126"/>
                  </a:cubicBezTo>
                  <a:close/>
                  <a:moveTo>
                    <a:pt x="302" y="124"/>
                  </a:moveTo>
                  <a:cubicBezTo>
                    <a:pt x="301" y="125"/>
                    <a:pt x="298" y="126"/>
                    <a:pt x="299" y="129"/>
                  </a:cubicBezTo>
                  <a:cubicBezTo>
                    <a:pt x="300" y="129"/>
                    <a:pt x="300" y="129"/>
                    <a:pt x="300" y="129"/>
                  </a:cubicBezTo>
                  <a:cubicBezTo>
                    <a:pt x="300" y="129"/>
                    <a:pt x="300" y="130"/>
                    <a:pt x="300" y="130"/>
                  </a:cubicBezTo>
                  <a:cubicBezTo>
                    <a:pt x="300" y="131"/>
                    <a:pt x="301" y="131"/>
                    <a:pt x="301" y="131"/>
                  </a:cubicBezTo>
                  <a:cubicBezTo>
                    <a:pt x="302" y="131"/>
                    <a:pt x="303" y="130"/>
                    <a:pt x="304" y="130"/>
                  </a:cubicBezTo>
                  <a:cubicBezTo>
                    <a:pt x="304" y="129"/>
                    <a:pt x="304" y="129"/>
                    <a:pt x="304" y="128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305" y="127"/>
                    <a:pt x="305" y="126"/>
                    <a:pt x="305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3" y="125"/>
                    <a:pt x="303" y="125"/>
                    <a:pt x="303" y="124"/>
                  </a:cubicBezTo>
                  <a:cubicBezTo>
                    <a:pt x="302" y="124"/>
                    <a:pt x="302" y="125"/>
                    <a:pt x="302" y="124"/>
                  </a:cubicBezTo>
                  <a:close/>
                  <a:moveTo>
                    <a:pt x="310" y="122"/>
                  </a:moveTo>
                  <a:cubicBezTo>
                    <a:pt x="310" y="123"/>
                    <a:pt x="310" y="123"/>
                    <a:pt x="310" y="124"/>
                  </a:cubicBezTo>
                  <a:cubicBezTo>
                    <a:pt x="311" y="124"/>
                    <a:pt x="310" y="124"/>
                    <a:pt x="310" y="124"/>
                  </a:cubicBezTo>
                  <a:cubicBezTo>
                    <a:pt x="310" y="124"/>
                    <a:pt x="311" y="124"/>
                    <a:pt x="311" y="124"/>
                  </a:cubicBezTo>
                  <a:cubicBezTo>
                    <a:pt x="311" y="124"/>
                    <a:pt x="311" y="123"/>
                    <a:pt x="311" y="123"/>
                  </a:cubicBezTo>
                  <a:cubicBezTo>
                    <a:pt x="311" y="123"/>
                    <a:pt x="310" y="122"/>
                    <a:pt x="310" y="122"/>
                  </a:cubicBezTo>
                  <a:close/>
                  <a:moveTo>
                    <a:pt x="285" y="121"/>
                  </a:moveTo>
                  <a:cubicBezTo>
                    <a:pt x="285" y="121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86" y="122"/>
                    <a:pt x="288" y="122"/>
                    <a:pt x="287" y="122"/>
                  </a:cubicBezTo>
                  <a:cubicBezTo>
                    <a:pt x="288" y="123"/>
                    <a:pt x="288" y="121"/>
                    <a:pt x="288" y="121"/>
                  </a:cubicBezTo>
                  <a:cubicBezTo>
                    <a:pt x="287" y="121"/>
                    <a:pt x="286" y="121"/>
                    <a:pt x="285" y="121"/>
                  </a:cubicBezTo>
                  <a:close/>
                  <a:moveTo>
                    <a:pt x="288" y="116"/>
                  </a:moveTo>
                  <a:cubicBezTo>
                    <a:pt x="288" y="116"/>
                    <a:pt x="288" y="117"/>
                    <a:pt x="289" y="117"/>
                  </a:cubicBezTo>
                  <a:cubicBezTo>
                    <a:pt x="289" y="117"/>
                    <a:pt x="289" y="116"/>
                    <a:pt x="289" y="116"/>
                  </a:cubicBezTo>
                  <a:lnTo>
                    <a:pt x="288" y="116"/>
                  </a:lnTo>
                  <a:close/>
                  <a:moveTo>
                    <a:pt x="300" y="115"/>
                  </a:moveTo>
                  <a:cubicBezTo>
                    <a:pt x="301" y="115"/>
                    <a:pt x="300" y="116"/>
                    <a:pt x="300" y="116"/>
                  </a:cubicBezTo>
                  <a:cubicBezTo>
                    <a:pt x="300" y="116"/>
                    <a:pt x="300" y="116"/>
                    <a:pt x="300" y="116"/>
                  </a:cubicBezTo>
                  <a:cubicBezTo>
                    <a:pt x="300" y="116"/>
                    <a:pt x="301" y="116"/>
                    <a:pt x="301" y="116"/>
                  </a:cubicBezTo>
                  <a:cubicBezTo>
                    <a:pt x="302" y="115"/>
                    <a:pt x="302" y="115"/>
                    <a:pt x="302" y="115"/>
                  </a:cubicBezTo>
                  <a:cubicBezTo>
                    <a:pt x="301" y="115"/>
                    <a:pt x="301" y="115"/>
                    <a:pt x="300" y="115"/>
                  </a:cubicBezTo>
                  <a:close/>
                  <a:moveTo>
                    <a:pt x="290" y="114"/>
                  </a:moveTo>
                  <a:cubicBezTo>
                    <a:pt x="290" y="114"/>
                    <a:pt x="290" y="115"/>
                    <a:pt x="290" y="115"/>
                  </a:cubicBezTo>
                  <a:cubicBezTo>
                    <a:pt x="292" y="115"/>
                    <a:pt x="292" y="115"/>
                    <a:pt x="292" y="115"/>
                  </a:cubicBezTo>
                  <a:cubicBezTo>
                    <a:pt x="292" y="115"/>
                    <a:pt x="291" y="114"/>
                    <a:pt x="292" y="114"/>
                  </a:cubicBezTo>
                  <a:cubicBezTo>
                    <a:pt x="291" y="114"/>
                    <a:pt x="291" y="114"/>
                    <a:pt x="290" y="114"/>
                  </a:cubicBezTo>
                  <a:close/>
                  <a:moveTo>
                    <a:pt x="287" y="112"/>
                  </a:moveTo>
                  <a:cubicBezTo>
                    <a:pt x="287" y="112"/>
                    <a:pt x="286" y="113"/>
                    <a:pt x="285" y="113"/>
                  </a:cubicBezTo>
                  <a:cubicBezTo>
                    <a:pt x="284" y="113"/>
                    <a:pt x="283" y="113"/>
                    <a:pt x="282" y="113"/>
                  </a:cubicBezTo>
                  <a:cubicBezTo>
                    <a:pt x="282" y="114"/>
                    <a:pt x="281" y="114"/>
                    <a:pt x="282" y="114"/>
                  </a:cubicBezTo>
                  <a:cubicBezTo>
                    <a:pt x="282" y="114"/>
                    <a:pt x="282" y="115"/>
                    <a:pt x="282" y="115"/>
                  </a:cubicBezTo>
                  <a:cubicBezTo>
                    <a:pt x="282" y="115"/>
                    <a:pt x="283" y="115"/>
                    <a:pt x="283" y="115"/>
                  </a:cubicBezTo>
                  <a:cubicBezTo>
                    <a:pt x="283" y="114"/>
                    <a:pt x="284" y="114"/>
                    <a:pt x="284" y="114"/>
                  </a:cubicBezTo>
                  <a:cubicBezTo>
                    <a:pt x="284" y="114"/>
                    <a:pt x="284" y="115"/>
                    <a:pt x="285" y="115"/>
                  </a:cubicBezTo>
                  <a:cubicBezTo>
                    <a:pt x="285" y="115"/>
                    <a:pt x="285" y="115"/>
                    <a:pt x="285" y="115"/>
                  </a:cubicBezTo>
                  <a:cubicBezTo>
                    <a:pt x="286" y="115"/>
                    <a:pt x="292" y="111"/>
                    <a:pt x="287" y="112"/>
                  </a:cubicBezTo>
                  <a:close/>
                  <a:moveTo>
                    <a:pt x="330" y="112"/>
                  </a:moveTo>
                  <a:cubicBezTo>
                    <a:pt x="333" y="112"/>
                    <a:pt x="332" y="112"/>
                    <a:pt x="333" y="113"/>
                  </a:cubicBezTo>
                  <a:cubicBezTo>
                    <a:pt x="333" y="113"/>
                    <a:pt x="328" y="112"/>
                    <a:pt x="330" y="112"/>
                  </a:cubicBezTo>
                  <a:close/>
                  <a:moveTo>
                    <a:pt x="251" y="110"/>
                  </a:moveTo>
                  <a:cubicBezTo>
                    <a:pt x="252" y="114"/>
                    <a:pt x="251" y="114"/>
                    <a:pt x="255" y="114"/>
                  </a:cubicBezTo>
                  <a:cubicBezTo>
                    <a:pt x="254" y="113"/>
                    <a:pt x="252" y="112"/>
                    <a:pt x="251" y="110"/>
                  </a:cubicBezTo>
                  <a:close/>
                  <a:moveTo>
                    <a:pt x="330" y="109"/>
                  </a:moveTo>
                  <a:cubicBezTo>
                    <a:pt x="330" y="109"/>
                    <a:pt x="330" y="110"/>
                    <a:pt x="330" y="110"/>
                  </a:cubicBezTo>
                  <a:cubicBezTo>
                    <a:pt x="328" y="111"/>
                    <a:pt x="329" y="109"/>
                    <a:pt x="330" y="109"/>
                  </a:cubicBezTo>
                  <a:close/>
                  <a:moveTo>
                    <a:pt x="326" y="106"/>
                  </a:moveTo>
                  <a:cubicBezTo>
                    <a:pt x="328" y="106"/>
                    <a:pt x="326" y="107"/>
                    <a:pt x="326" y="107"/>
                  </a:cubicBezTo>
                  <a:cubicBezTo>
                    <a:pt x="326" y="107"/>
                    <a:pt x="326" y="107"/>
                    <a:pt x="325" y="107"/>
                  </a:cubicBezTo>
                  <a:cubicBezTo>
                    <a:pt x="325" y="107"/>
                    <a:pt x="325" y="106"/>
                    <a:pt x="326" y="106"/>
                  </a:cubicBezTo>
                  <a:close/>
                  <a:moveTo>
                    <a:pt x="320" y="104"/>
                  </a:moveTo>
                  <a:cubicBezTo>
                    <a:pt x="320" y="104"/>
                    <a:pt x="320" y="105"/>
                    <a:pt x="320" y="105"/>
                  </a:cubicBezTo>
                  <a:cubicBezTo>
                    <a:pt x="319" y="105"/>
                    <a:pt x="319" y="104"/>
                    <a:pt x="320" y="104"/>
                  </a:cubicBezTo>
                  <a:close/>
                  <a:moveTo>
                    <a:pt x="205" y="83"/>
                  </a:moveTo>
                  <a:cubicBezTo>
                    <a:pt x="205" y="85"/>
                    <a:pt x="205" y="85"/>
                    <a:pt x="205" y="85"/>
                  </a:cubicBezTo>
                  <a:cubicBezTo>
                    <a:pt x="205" y="85"/>
                    <a:pt x="206" y="85"/>
                    <a:pt x="206" y="85"/>
                  </a:cubicBezTo>
                  <a:cubicBezTo>
                    <a:pt x="206" y="83"/>
                    <a:pt x="206" y="83"/>
                    <a:pt x="206" y="83"/>
                  </a:cubicBezTo>
                  <a:cubicBezTo>
                    <a:pt x="206" y="83"/>
                    <a:pt x="205" y="84"/>
                    <a:pt x="205" y="83"/>
                  </a:cubicBezTo>
                  <a:close/>
                  <a:moveTo>
                    <a:pt x="291" y="78"/>
                  </a:moveTo>
                  <a:cubicBezTo>
                    <a:pt x="290" y="78"/>
                    <a:pt x="288" y="79"/>
                    <a:pt x="287" y="80"/>
                  </a:cubicBezTo>
                  <a:cubicBezTo>
                    <a:pt x="287" y="80"/>
                    <a:pt x="287" y="80"/>
                    <a:pt x="287" y="80"/>
                  </a:cubicBezTo>
                  <a:cubicBezTo>
                    <a:pt x="285" y="80"/>
                    <a:pt x="285" y="79"/>
                    <a:pt x="284" y="79"/>
                  </a:cubicBezTo>
                  <a:cubicBezTo>
                    <a:pt x="282" y="79"/>
                    <a:pt x="282" y="79"/>
                    <a:pt x="281" y="80"/>
                  </a:cubicBezTo>
                  <a:cubicBezTo>
                    <a:pt x="280" y="80"/>
                    <a:pt x="280" y="80"/>
                    <a:pt x="279" y="80"/>
                  </a:cubicBezTo>
                  <a:cubicBezTo>
                    <a:pt x="277" y="81"/>
                    <a:pt x="277" y="84"/>
                    <a:pt x="276" y="86"/>
                  </a:cubicBezTo>
                  <a:cubicBezTo>
                    <a:pt x="276" y="85"/>
                    <a:pt x="276" y="89"/>
                    <a:pt x="278" y="90"/>
                  </a:cubicBezTo>
                  <a:cubicBezTo>
                    <a:pt x="280" y="90"/>
                    <a:pt x="281" y="89"/>
                    <a:pt x="282" y="89"/>
                  </a:cubicBezTo>
                  <a:cubicBezTo>
                    <a:pt x="283" y="88"/>
                    <a:pt x="285" y="89"/>
                    <a:pt x="286" y="89"/>
                  </a:cubicBezTo>
                  <a:cubicBezTo>
                    <a:pt x="288" y="89"/>
                    <a:pt x="289" y="87"/>
                    <a:pt x="290" y="87"/>
                  </a:cubicBezTo>
                  <a:cubicBezTo>
                    <a:pt x="291" y="86"/>
                    <a:pt x="292" y="87"/>
                    <a:pt x="292" y="87"/>
                  </a:cubicBezTo>
                  <a:cubicBezTo>
                    <a:pt x="292" y="87"/>
                    <a:pt x="293" y="86"/>
                    <a:pt x="293" y="86"/>
                  </a:cubicBezTo>
                  <a:cubicBezTo>
                    <a:pt x="294" y="86"/>
                    <a:pt x="294" y="86"/>
                    <a:pt x="295" y="86"/>
                  </a:cubicBezTo>
                  <a:cubicBezTo>
                    <a:pt x="296" y="86"/>
                    <a:pt x="296" y="85"/>
                    <a:pt x="297" y="85"/>
                  </a:cubicBezTo>
                  <a:cubicBezTo>
                    <a:pt x="296" y="85"/>
                    <a:pt x="297" y="84"/>
                    <a:pt x="297" y="84"/>
                  </a:cubicBezTo>
                  <a:cubicBezTo>
                    <a:pt x="296" y="84"/>
                    <a:pt x="296" y="84"/>
                    <a:pt x="296" y="84"/>
                  </a:cubicBezTo>
                  <a:cubicBezTo>
                    <a:pt x="295" y="83"/>
                    <a:pt x="295" y="81"/>
                    <a:pt x="294" y="81"/>
                  </a:cubicBezTo>
                  <a:cubicBezTo>
                    <a:pt x="294" y="80"/>
                    <a:pt x="294" y="80"/>
                    <a:pt x="294" y="79"/>
                  </a:cubicBezTo>
                  <a:cubicBezTo>
                    <a:pt x="293" y="79"/>
                    <a:pt x="293" y="79"/>
                    <a:pt x="292" y="79"/>
                  </a:cubicBezTo>
                  <a:cubicBezTo>
                    <a:pt x="292" y="79"/>
                    <a:pt x="292" y="78"/>
                    <a:pt x="291" y="78"/>
                  </a:cubicBezTo>
                  <a:close/>
                  <a:moveTo>
                    <a:pt x="210" y="75"/>
                  </a:moveTo>
                  <a:cubicBezTo>
                    <a:pt x="210" y="75"/>
                    <a:pt x="210" y="76"/>
                    <a:pt x="211" y="76"/>
                  </a:cubicBezTo>
                  <a:cubicBezTo>
                    <a:pt x="212" y="76"/>
                    <a:pt x="211" y="75"/>
                    <a:pt x="210" y="75"/>
                  </a:cubicBezTo>
                  <a:close/>
                  <a:moveTo>
                    <a:pt x="202" y="74"/>
                  </a:moveTo>
                  <a:cubicBezTo>
                    <a:pt x="201" y="74"/>
                    <a:pt x="201" y="75"/>
                    <a:pt x="202" y="75"/>
                  </a:cubicBezTo>
                  <a:cubicBezTo>
                    <a:pt x="202" y="75"/>
                    <a:pt x="203" y="73"/>
                    <a:pt x="202" y="74"/>
                  </a:cubicBezTo>
                  <a:close/>
                  <a:moveTo>
                    <a:pt x="212" y="65"/>
                  </a:moveTo>
                  <a:cubicBezTo>
                    <a:pt x="211" y="66"/>
                    <a:pt x="211" y="68"/>
                    <a:pt x="210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8" y="69"/>
                    <a:pt x="209" y="69"/>
                    <a:pt x="209" y="70"/>
                  </a:cubicBezTo>
                  <a:cubicBezTo>
                    <a:pt x="208" y="70"/>
                    <a:pt x="208" y="71"/>
                    <a:pt x="207" y="71"/>
                  </a:cubicBezTo>
                  <a:cubicBezTo>
                    <a:pt x="207" y="71"/>
                    <a:pt x="208" y="72"/>
                    <a:pt x="208" y="72"/>
                  </a:cubicBezTo>
                  <a:cubicBezTo>
                    <a:pt x="208" y="72"/>
                    <a:pt x="208" y="72"/>
                    <a:pt x="209" y="72"/>
                  </a:cubicBezTo>
                  <a:cubicBezTo>
                    <a:pt x="209" y="72"/>
                    <a:pt x="210" y="72"/>
                    <a:pt x="210" y="72"/>
                  </a:cubicBezTo>
                  <a:cubicBezTo>
                    <a:pt x="210" y="72"/>
                    <a:pt x="210" y="73"/>
                    <a:pt x="211" y="73"/>
                  </a:cubicBezTo>
                  <a:cubicBezTo>
                    <a:pt x="211" y="73"/>
                    <a:pt x="214" y="74"/>
                    <a:pt x="215" y="74"/>
                  </a:cubicBezTo>
                  <a:cubicBezTo>
                    <a:pt x="215" y="74"/>
                    <a:pt x="214" y="73"/>
                    <a:pt x="216" y="74"/>
                  </a:cubicBezTo>
                  <a:cubicBezTo>
                    <a:pt x="216" y="74"/>
                    <a:pt x="216" y="75"/>
                    <a:pt x="217" y="75"/>
                  </a:cubicBezTo>
                  <a:cubicBezTo>
                    <a:pt x="217" y="75"/>
                    <a:pt x="218" y="74"/>
                    <a:pt x="218" y="75"/>
                  </a:cubicBezTo>
                  <a:cubicBezTo>
                    <a:pt x="219" y="73"/>
                    <a:pt x="220" y="70"/>
                    <a:pt x="219" y="68"/>
                  </a:cubicBezTo>
                  <a:cubicBezTo>
                    <a:pt x="219" y="67"/>
                    <a:pt x="218" y="67"/>
                    <a:pt x="217" y="67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6" y="65"/>
                    <a:pt x="213" y="65"/>
                    <a:pt x="212" y="65"/>
                  </a:cubicBezTo>
                  <a:close/>
                  <a:moveTo>
                    <a:pt x="209" y="64"/>
                  </a:moveTo>
                  <a:cubicBezTo>
                    <a:pt x="209" y="64"/>
                    <a:pt x="209" y="65"/>
                    <a:pt x="209" y="65"/>
                  </a:cubicBezTo>
                  <a:cubicBezTo>
                    <a:pt x="208" y="66"/>
                    <a:pt x="207" y="66"/>
                    <a:pt x="206" y="66"/>
                  </a:cubicBezTo>
                  <a:cubicBezTo>
                    <a:pt x="206" y="67"/>
                    <a:pt x="205" y="67"/>
                    <a:pt x="206" y="67"/>
                  </a:cubicBezTo>
                  <a:cubicBezTo>
                    <a:pt x="206" y="67"/>
                    <a:pt x="207" y="67"/>
                    <a:pt x="207" y="67"/>
                  </a:cubicBezTo>
                  <a:cubicBezTo>
                    <a:pt x="207" y="67"/>
                    <a:pt x="208" y="66"/>
                    <a:pt x="208" y="66"/>
                  </a:cubicBezTo>
                  <a:cubicBezTo>
                    <a:pt x="208" y="66"/>
                    <a:pt x="209" y="66"/>
                    <a:pt x="210" y="66"/>
                  </a:cubicBezTo>
                  <a:cubicBezTo>
                    <a:pt x="209" y="66"/>
                    <a:pt x="211" y="64"/>
                    <a:pt x="209" y="64"/>
                  </a:cubicBezTo>
                  <a:close/>
                  <a:moveTo>
                    <a:pt x="206" y="64"/>
                  </a:moveTo>
                  <a:cubicBezTo>
                    <a:pt x="207" y="64"/>
                    <a:pt x="207" y="64"/>
                    <a:pt x="207" y="64"/>
                  </a:cubicBezTo>
                  <a:cubicBezTo>
                    <a:pt x="207" y="64"/>
                    <a:pt x="207" y="64"/>
                    <a:pt x="206" y="64"/>
                  </a:cubicBezTo>
                  <a:close/>
                  <a:moveTo>
                    <a:pt x="205" y="64"/>
                  </a:moveTo>
                  <a:cubicBezTo>
                    <a:pt x="205" y="64"/>
                    <a:pt x="205" y="65"/>
                    <a:pt x="205" y="65"/>
                  </a:cubicBezTo>
                  <a:cubicBezTo>
                    <a:pt x="206" y="65"/>
                    <a:pt x="205" y="64"/>
                    <a:pt x="205" y="64"/>
                  </a:cubicBezTo>
                  <a:close/>
                  <a:moveTo>
                    <a:pt x="214" y="63"/>
                  </a:moveTo>
                  <a:cubicBezTo>
                    <a:pt x="213" y="63"/>
                    <a:pt x="214" y="64"/>
                    <a:pt x="215" y="64"/>
                  </a:cubicBezTo>
                  <a:cubicBezTo>
                    <a:pt x="215" y="64"/>
                    <a:pt x="215" y="63"/>
                    <a:pt x="214" y="63"/>
                  </a:cubicBezTo>
                  <a:close/>
                  <a:moveTo>
                    <a:pt x="285" y="61"/>
                  </a:moveTo>
                  <a:cubicBezTo>
                    <a:pt x="285" y="61"/>
                    <a:pt x="284" y="62"/>
                    <a:pt x="284" y="62"/>
                  </a:cubicBezTo>
                  <a:cubicBezTo>
                    <a:pt x="283" y="62"/>
                    <a:pt x="283" y="62"/>
                    <a:pt x="282" y="62"/>
                  </a:cubicBezTo>
                  <a:cubicBezTo>
                    <a:pt x="283" y="63"/>
                    <a:pt x="282" y="63"/>
                    <a:pt x="282" y="63"/>
                  </a:cubicBezTo>
                  <a:cubicBezTo>
                    <a:pt x="282" y="64"/>
                    <a:pt x="282" y="64"/>
                    <a:pt x="282" y="64"/>
                  </a:cubicBezTo>
                  <a:cubicBezTo>
                    <a:pt x="283" y="63"/>
                    <a:pt x="283" y="63"/>
                    <a:pt x="284" y="63"/>
                  </a:cubicBezTo>
                  <a:cubicBezTo>
                    <a:pt x="284" y="63"/>
                    <a:pt x="284" y="64"/>
                    <a:pt x="285" y="64"/>
                  </a:cubicBezTo>
                  <a:cubicBezTo>
                    <a:pt x="285" y="64"/>
                    <a:pt x="285" y="63"/>
                    <a:pt x="285" y="63"/>
                  </a:cubicBezTo>
                  <a:cubicBezTo>
                    <a:pt x="285" y="63"/>
                    <a:pt x="288" y="61"/>
                    <a:pt x="285" y="61"/>
                  </a:cubicBezTo>
                  <a:close/>
                  <a:moveTo>
                    <a:pt x="235" y="55"/>
                  </a:moveTo>
                  <a:cubicBezTo>
                    <a:pt x="234" y="55"/>
                    <a:pt x="234" y="55"/>
                    <a:pt x="233" y="55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34" y="57"/>
                    <a:pt x="234" y="57"/>
                    <a:pt x="236" y="58"/>
                  </a:cubicBezTo>
                  <a:cubicBezTo>
                    <a:pt x="236" y="58"/>
                    <a:pt x="236" y="57"/>
                    <a:pt x="236" y="57"/>
                  </a:cubicBezTo>
                  <a:cubicBezTo>
                    <a:pt x="236" y="57"/>
                    <a:pt x="236" y="55"/>
                    <a:pt x="236" y="55"/>
                  </a:cubicBezTo>
                  <a:cubicBezTo>
                    <a:pt x="236" y="55"/>
                    <a:pt x="235" y="55"/>
                    <a:pt x="235" y="55"/>
                  </a:cubicBezTo>
                  <a:close/>
                  <a:moveTo>
                    <a:pt x="210" y="53"/>
                  </a:moveTo>
                  <a:cubicBezTo>
                    <a:pt x="209" y="54"/>
                    <a:pt x="209" y="55"/>
                    <a:pt x="208" y="55"/>
                  </a:cubicBezTo>
                  <a:cubicBezTo>
                    <a:pt x="208" y="55"/>
                    <a:pt x="208" y="56"/>
                    <a:pt x="207" y="56"/>
                  </a:cubicBezTo>
                  <a:cubicBezTo>
                    <a:pt x="208" y="57"/>
                    <a:pt x="209" y="57"/>
                    <a:pt x="210" y="57"/>
                  </a:cubicBezTo>
                  <a:cubicBezTo>
                    <a:pt x="210" y="58"/>
                    <a:pt x="210" y="59"/>
                    <a:pt x="211" y="59"/>
                  </a:cubicBezTo>
                  <a:cubicBezTo>
                    <a:pt x="212" y="60"/>
                    <a:pt x="213" y="60"/>
                    <a:pt x="215" y="60"/>
                  </a:cubicBezTo>
                  <a:cubicBezTo>
                    <a:pt x="216" y="60"/>
                    <a:pt x="218" y="61"/>
                    <a:pt x="218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20" y="61"/>
                    <a:pt x="219" y="60"/>
                    <a:pt x="222" y="60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3" y="61"/>
                    <a:pt x="227" y="62"/>
                    <a:pt x="227" y="63"/>
                  </a:cubicBezTo>
                  <a:cubicBezTo>
                    <a:pt x="227" y="63"/>
                    <a:pt x="227" y="63"/>
                    <a:pt x="227" y="64"/>
                  </a:cubicBezTo>
                  <a:cubicBezTo>
                    <a:pt x="227" y="64"/>
                    <a:pt x="228" y="64"/>
                    <a:pt x="229" y="64"/>
                  </a:cubicBezTo>
                  <a:cubicBezTo>
                    <a:pt x="230" y="66"/>
                    <a:pt x="228" y="67"/>
                    <a:pt x="228" y="68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70"/>
                    <a:pt x="228" y="71"/>
                    <a:pt x="228" y="71"/>
                  </a:cubicBezTo>
                  <a:cubicBezTo>
                    <a:pt x="227" y="72"/>
                    <a:pt x="228" y="73"/>
                    <a:pt x="228" y="73"/>
                  </a:cubicBezTo>
                  <a:cubicBezTo>
                    <a:pt x="228" y="73"/>
                    <a:pt x="228" y="74"/>
                    <a:pt x="228" y="74"/>
                  </a:cubicBezTo>
                  <a:cubicBezTo>
                    <a:pt x="228" y="74"/>
                    <a:pt x="229" y="76"/>
                    <a:pt x="229" y="76"/>
                  </a:cubicBezTo>
                  <a:cubicBezTo>
                    <a:pt x="229" y="76"/>
                    <a:pt x="230" y="76"/>
                    <a:pt x="231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3" y="74"/>
                    <a:pt x="233" y="76"/>
                    <a:pt x="233" y="76"/>
                  </a:cubicBezTo>
                  <a:cubicBezTo>
                    <a:pt x="233" y="76"/>
                    <a:pt x="233" y="76"/>
                    <a:pt x="233" y="76"/>
                  </a:cubicBezTo>
                  <a:cubicBezTo>
                    <a:pt x="233" y="76"/>
                    <a:pt x="239" y="75"/>
                    <a:pt x="239" y="75"/>
                  </a:cubicBezTo>
                  <a:cubicBezTo>
                    <a:pt x="240" y="75"/>
                    <a:pt x="239" y="74"/>
                    <a:pt x="240" y="73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1" y="73"/>
                    <a:pt x="242" y="75"/>
                    <a:pt x="242" y="75"/>
                  </a:cubicBezTo>
                  <a:cubicBezTo>
                    <a:pt x="243" y="76"/>
                    <a:pt x="244" y="76"/>
                    <a:pt x="245" y="76"/>
                  </a:cubicBezTo>
                  <a:cubicBezTo>
                    <a:pt x="245" y="76"/>
                    <a:pt x="246" y="75"/>
                    <a:pt x="247" y="75"/>
                  </a:cubicBezTo>
                  <a:cubicBezTo>
                    <a:pt x="247" y="75"/>
                    <a:pt x="248" y="76"/>
                    <a:pt x="249" y="75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2" y="74"/>
                    <a:pt x="252" y="75"/>
                    <a:pt x="252" y="75"/>
                  </a:cubicBezTo>
                  <a:cubicBezTo>
                    <a:pt x="253" y="75"/>
                    <a:pt x="255" y="75"/>
                    <a:pt x="255" y="75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8" y="75"/>
                    <a:pt x="259" y="75"/>
                    <a:pt x="260" y="75"/>
                  </a:cubicBezTo>
                  <a:cubicBezTo>
                    <a:pt x="262" y="75"/>
                    <a:pt x="264" y="75"/>
                    <a:pt x="266" y="75"/>
                  </a:cubicBezTo>
                  <a:cubicBezTo>
                    <a:pt x="266" y="74"/>
                    <a:pt x="266" y="75"/>
                    <a:pt x="267" y="75"/>
                  </a:cubicBezTo>
                  <a:cubicBezTo>
                    <a:pt x="267" y="74"/>
                    <a:pt x="267" y="73"/>
                    <a:pt x="266" y="73"/>
                  </a:cubicBezTo>
                  <a:cubicBezTo>
                    <a:pt x="266" y="73"/>
                    <a:pt x="267" y="73"/>
                    <a:pt x="267" y="73"/>
                  </a:cubicBezTo>
                  <a:cubicBezTo>
                    <a:pt x="267" y="73"/>
                    <a:pt x="268" y="74"/>
                    <a:pt x="268" y="74"/>
                  </a:cubicBezTo>
                  <a:cubicBezTo>
                    <a:pt x="268" y="74"/>
                    <a:pt x="269" y="75"/>
                    <a:pt x="269" y="75"/>
                  </a:cubicBezTo>
                  <a:cubicBezTo>
                    <a:pt x="270" y="75"/>
                    <a:pt x="270" y="74"/>
                    <a:pt x="270" y="75"/>
                  </a:cubicBezTo>
                  <a:cubicBezTo>
                    <a:pt x="271" y="74"/>
                    <a:pt x="270" y="74"/>
                    <a:pt x="271" y="74"/>
                  </a:cubicBezTo>
                  <a:cubicBezTo>
                    <a:pt x="271" y="74"/>
                    <a:pt x="271" y="75"/>
                    <a:pt x="272" y="75"/>
                  </a:cubicBezTo>
                  <a:cubicBezTo>
                    <a:pt x="272" y="75"/>
                    <a:pt x="279" y="75"/>
                    <a:pt x="280" y="74"/>
                  </a:cubicBezTo>
                  <a:cubicBezTo>
                    <a:pt x="280" y="74"/>
                    <a:pt x="281" y="73"/>
                    <a:pt x="281" y="73"/>
                  </a:cubicBezTo>
                  <a:cubicBezTo>
                    <a:pt x="281" y="75"/>
                    <a:pt x="281" y="72"/>
                    <a:pt x="281" y="71"/>
                  </a:cubicBezTo>
                  <a:cubicBezTo>
                    <a:pt x="281" y="71"/>
                    <a:pt x="281" y="72"/>
                    <a:pt x="281" y="72"/>
                  </a:cubicBezTo>
                  <a:cubicBezTo>
                    <a:pt x="282" y="71"/>
                    <a:pt x="283" y="71"/>
                    <a:pt x="284" y="70"/>
                  </a:cubicBezTo>
                  <a:cubicBezTo>
                    <a:pt x="285" y="69"/>
                    <a:pt x="284" y="68"/>
                    <a:pt x="284" y="67"/>
                  </a:cubicBezTo>
                  <a:cubicBezTo>
                    <a:pt x="283" y="67"/>
                    <a:pt x="283" y="67"/>
                    <a:pt x="282" y="67"/>
                  </a:cubicBezTo>
                  <a:cubicBezTo>
                    <a:pt x="281" y="66"/>
                    <a:pt x="279" y="65"/>
                    <a:pt x="278" y="65"/>
                  </a:cubicBezTo>
                  <a:cubicBezTo>
                    <a:pt x="277" y="65"/>
                    <a:pt x="276" y="66"/>
                    <a:pt x="275" y="66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3" y="63"/>
                    <a:pt x="269" y="63"/>
                    <a:pt x="268" y="63"/>
                  </a:cubicBezTo>
                  <a:cubicBezTo>
                    <a:pt x="268" y="63"/>
                    <a:pt x="268" y="64"/>
                    <a:pt x="267" y="64"/>
                  </a:cubicBezTo>
                  <a:cubicBezTo>
                    <a:pt x="266" y="64"/>
                    <a:pt x="266" y="63"/>
                    <a:pt x="263" y="63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2" y="64"/>
                    <a:pt x="261" y="63"/>
                    <a:pt x="261" y="64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59" y="65"/>
                    <a:pt x="257" y="64"/>
                    <a:pt x="256" y="65"/>
                  </a:cubicBezTo>
                  <a:cubicBezTo>
                    <a:pt x="255" y="65"/>
                    <a:pt x="255" y="65"/>
                    <a:pt x="254" y="65"/>
                  </a:cubicBezTo>
                  <a:cubicBezTo>
                    <a:pt x="254" y="65"/>
                    <a:pt x="254" y="66"/>
                    <a:pt x="254" y="66"/>
                  </a:cubicBezTo>
                  <a:cubicBezTo>
                    <a:pt x="253" y="66"/>
                    <a:pt x="249" y="65"/>
                    <a:pt x="248" y="65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7" y="66"/>
                    <a:pt x="247" y="65"/>
                    <a:pt x="246" y="66"/>
                  </a:cubicBezTo>
                  <a:cubicBezTo>
                    <a:pt x="245" y="66"/>
                    <a:pt x="245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3" y="65"/>
                    <a:pt x="242" y="65"/>
                    <a:pt x="240" y="64"/>
                  </a:cubicBezTo>
                  <a:cubicBezTo>
                    <a:pt x="240" y="65"/>
                    <a:pt x="240" y="65"/>
                    <a:pt x="239" y="65"/>
                  </a:cubicBezTo>
                  <a:cubicBezTo>
                    <a:pt x="239" y="65"/>
                    <a:pt x="239" y="64"/>
                    <a:pt x="239" y="63"/>
                  </a:cubicBezTo>
                  <a:cubicBezTo>
                    <a:pt x="238" y="63"/>
                    <a:pt x="237" y="62"/>
                    <a:pt x="235" y="63"/>
                  </a:cubicBezTo>
                  <a:cubicBezTo>
                    <a:pt x="235" y="63"/>
                    <a:pt x="235" y="64"/>
                    <a:pt x="235" y="64"/>
                  </a:cubicBezTo>
                  <a:cubicBezTo>
                    <a:pt x="233" y="65"/>
                    <a:pt x="234" y="63"/>
                    <a:pt x="235" y="63"/>
                  </a:cubicBezTo>
                  <a:cubicBezTo>
                    <a:pt x="234" y="63"/>
                    <a:pt x="233" y="63"/>
                    <a:pt x="233" y="62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5" y="62"/>
                    <a:pt x="236" y="62"/>
                    <a:pt x="238" y="61"/>
                  </a:cubicBezTo>
                  <a:cubicBezTo>
                    <a:pt x="238" y="61"/>
                    <a:pt x="238" y="60"/>
                    <a:pt x="238" y="60"/>
                  </a:cubicBezTo>
                  <a:cubicBezTo>
                    <a:pt x="237" y="60"/>
                    <a:pt x="236" y="60"/>
                    <a:pt x="235" y="59"/>
                  </a:cubicBezTo>
                  <a:cubicBezTo>
                    <a:pt x="234" y="59"/>
                    <a:pt x="234" y="58"/>
                    <a:pt x="234" y="58"/>
                  </a:cubicBezTo>
                  <a:cubicBezTo>
                    <a:pt x="233" y="58"/>
                    <a:pt x="232" y="58"/>
                    <a:pt x="231" y="58"/>
                  </a:cubicBezTo>
                  <a:cubicBezTo>
                    <a:pt x="231" y="58"/>
                    <a:pt x="231" y="57"/>
                    <a:pt x="230" y="56"/>
                  </a:cubicBezTo>
                  <a:cubicBezTo>
                    <a:pt x="229" y="57"/>
                    <a:pt x="223" y="58"/>
                    <a:pt x="222" y="57"/>
                  </a:cubicBezTo>
                  <a:cubicBezTo>
                    <a:pt x="222" y="57"/>
                    <a:pt x="222" y="56"/>
                    <a:pt x="222" y="56"/>
                  </a:cubicBezTo>
                  <a:cubicBezTo>
                    <a:pt x="222" y="56"/>
                    <a:pt x="220" y="55"/>
                    <a:pt x="220" y="55"/>
                  </a:cubicBezTo>
                  <a:cubicBezTo>
                    <a:pt x="219" y="54"/>
                    <a:pt x="218" y="55"/>
                    <a:pt x="217" y="55"/>
                  </a:cubicBezTo>
                  <a:cubicBezTo>
                    <a:pt x="216" y="55"/>
                    <a:pt x="214" y="55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2" y="54"/>
                    <a:pt x="212" y="54"/>
                  </a:cubicBezTo>
                  <a:cubicBezTo>
                    <a:pt x="212" y="54"/>
                    <a:pt x="210" y="54"/>
                    <a:pt x="210" y="53"/>
                  </a:cubicBezTo>
                  <a:close/>
                  <a:moveTo>
                    <a:pt x="277" y="49"/>
                  </a:moveTo>
                  <a:cubicBezTo>
                    <a:pt x="278" y="49"/>
                    <a:pt x="278" y="50"/>
                    <a:pt x="278" y="50"/>
                  </a:cubicBezTo>
                  <a:cubicBezTo>
                    <a:pt x="278" y="50"/>
                    <a:pt x="278" y="50"/>
                    <a:pt x="279" y="51"/>
                  </a:cubicBezTo>
                  <a:cubicBezTo>
                    <a:pt x="277" y="50"/>
                    <a:pt x="276" y="51"/>
                    <a:pt x="275" y="51"/>
                  </a:cubicBezTo>
                  <a:cubicBezTo>
                    <a:pt x="275" y="50"/>
                    <a:pt x="274" y="50"/>
                    <a:pt x="274" y="50"/>
                  </a:cubicBezTo>
                  <a:cubicBezTo>
                    <a:pt x="275" y="50"/>
                    <a:pt x="277" y="49"/>
                    <a:pt x="277" y="49"/>
                  </a:cubicBezTo>
                  <a:close/>
                  <a:moveTo>
                    <a:pt x="218" y="48"/>
                  </a:moveTo>
                  <a:cubicBezTo>
                    <a:pt x="218" y="48"/>
                    <a:pt x="218" y="48"/>
                    <a:pt x="218" y="48"/>
                  </a:cubicBezTo>
                  <a:cubicBezTo>
                    <a:pt x="217" y="49"/>
                    <a:pt x="215" y="49"/>
                    <a:pt x="215" y="49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3" y="49"/>
                    <a:pt x="212" y="49"/>
                    <a:pt x="210" y="49"/>
                  </a:cubicBezTo>
                  <a:cubicBezTo>
                    <a:pt x="211" y="49"/>
                    <a:pt x="209" y="50"/>
                    <a:pt x="209" y="50"/>
                  </a:cubicBezTo>
                  <a:cubicBezTo>
                    <a:pt x="209" y="50"/>
                    <a:pt x="209" y="51"/>
                    <a:pt x="209" y="51"/>
                  </a:cubicBezTo>
                  <a:cubicBezTo>
                    <a:pt x="214" y="50"/>
                    <a:pt x="219" y="53"/>
                    <a:pt x="223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7" y="49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1" y="48"/>
                    <a:pt x="221" y="49"/>
                    <a:pt x="219" y="48"/>
                  </a:cubicBezTo>
                  <a:cubicBezTo>
                    <a:pt x="219" y="48"/>
                    <a:pt x="219" y="48"/>
                    <a:pt x="218" y="48"/>
                  </a:cubicBezTo>
                  <a:close/>
                  <a:moveTo>
                    <a:pt x="234" y="46"/>
                  </a:moveTo>
                  <a:cubicBezTo>
                    <a:pt x="234" y="47"/>
                    <a:pt x="234" y="47"/>
                    <a:pt x="234" y="47"/>
                  </a:cubicBezTo>
                  <a:cubicBezTo>
                    <a:pt x="234" y="48"/>
                    <a:pt x="233" y="48"/>
                    <a:pt x="233" y="48"/>
                  </a:cubicBezTo>
                  <a:cubicBezTo>
                    <a:pt x="233" y="49"/>
                    <a:pt x="233" y="50"/>
                    <a:pt x="233" y="49"/>
                  </a:cubicBezTo>
                  <a:cubicBezTo>
                    <a:pt x="233" y="50"/>
                    <a:pt x="233" y="51"/>
                    <a:pt x="233" y="52"/>
                  </a:cubicBezTo>
                  <a:cubicBezTo>
                    <a:pt x="234" y="52"/>
                    <a:pt x="234" y="51"/>
                    <a:pt x="234" y="51"/>
                  </a:cubicBezTo>
                  <a:cubicBezTo>
                    <a:pt x="234" y="51"/>
                    <a:pt x="235" y="51"/>
                    <a:pt x="236" y="51"/>
                  </a:cubicBezTo>
                  <a:cubicBezTo>
                    <a:pt x="236" y="50"/>
                    <a:pt x="237" y="49"/>
                    <a:pt x="237" y="48"/>
                  </a:cubicBezTo>
                  <a:cubicBezTo>
                    <a:pt x="236" y="47"/>
                    <a:pt x="235" y="47"/>
                    <a:pt x="234" y="46"/>
                  </a:cubicBezTo>
                  <a:close/>
                  <a:moveTo>
                    <a:pt x="270" y="45"/>
                  </a:moveTo>
                  <a:cubicBezTo>
                    <a:pt x="271" y="45"/>
                    <a:pt x="270" y="46"/>
                    <a:pt x="270" y="46"/>
                  </a:cubicBezTo>
                  <a:cubicBezTo>
                    <a:pt x="269" y="46"/>
                    <a:pt x="270" y="45"/>
                    <a:pt x="270" y="45"/>
                  </a:cubicBezTo>
                  <a:close/>
                  <a:moveTo>
                    <a:pt x="200" y="38"/>
                  </a:moveTo>
                  <a:cubicBezTo>
                    <a:pt x="198" y="42"/>
                    <a:pt x="198" y="44"/>
                    <a:pt x="204" y="44"/>
                  </a:cubicBezTo>
                  <a:cubicBezTo>
                    <a:pt x="204" y="44"/>
                    <a:pt x="204" y="45"/>
                    <a:pt x="204" y="45"/>
                  </a:cubicBezTo>
                  <a:cubicBezTo>
                    <a:pt x="204" y="45"/>
                    <a:pt x="203" y="45"/>
                    <a:pt x="203" y="45"/>
                  </a:cubicBezTo>
                  <a:cubicBezTo>
                    <a:pt x="202" y="45"/>
                    <a:pt x="202" y="46"/>
                    <a:pt x="203" y="46"/>
                  </a:cubicBezTo>
                  <a:cubicBezTo>
                    <a:pt x="203" y="46"/>
                    <a:pt x="203" y="47"/>
                    <a:pt x="204" y="47"/>
                  </a:cubicBezTo>
                  <a:cubicBezTo>
                    <a:pt x="204" y="48"/>
                    <a:pt x="205" y="48"/>
                    <a:pt x="206" y="49"/>
                  </a:cubicBezTo>
                  <a:cubicBezTo>
                    <a:pt x="206" y="49"/>
                    <a:pt x="205" y="49"/>
                    <a:pt x="206" y="50"/>
                  </a:cubicBezTo>
                  <a:cubicBezTo>
                    <a:pt x="206" y="49"/>
                    <a:pt x="207" y="50"/>
                    <a:pt x="207" y="50"/>
                  </a:cubicBezTo>
                  <a:cubicBezTo>
                    <a:pt x="208" y="49"/>
                    <a:pt x="208" y="48"/>
                    <a:pt x="208" y="48"/>
                  </a:cubicBezTo>
                  <a:cubicBezTo>
                    <a:pt x="209" y="48"/>
                    <a:pt x="213" y="48"/>
                    <a:pt x="214" y="48"/>
                  </a:cubicBezTo>
                  <a:cubicBezTo>
                    <a:pt x="214" y="47"/>
                    <a:pt x="214" y="47"/>
                    <a:pt x="214" y="46"/>
                  </a:cubicBezTo>
                  <a:cubicBezTo>
                    <a:pt x="214" y="46"/>
                    <a:pt x="213" y="46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3"/>
                    <a:pt x="213" y="43"/>
                  </a:cubicBezTo>
                  <a:cubicBezTo>
                    <a:pt x="213" y="43"/>
                    <a:pt x="212" y="43"/>
                    <a:pt x="212" y="43"/>
                  </a:cubicBezTo>
                  <a:cubicBezTo>
                    <a:pt x="212" y="43"/>
                    <a:pt x="211" y="42"/>
                    <a:pt x="211" y="42"/>
                  </a:cubicBezTo>
                  <a:cubicBezTo>
                    <a:pt x="210" y="42"/>
                    <a:pt x="210" y="43"/>
                    <a:pt x="209" y="43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09" y="42"/>
                    <a:pt x="208" y="41"/>
                    <a:pt x="208" y="41"/>
                  </a:cubicBezTo>
                  <a:cubicBezTo>
                    <a:pt x="206" y="40"/>
                    <a:pt x="205" y="41"/>
                    <a:pt x="203" y="40"/>
                  </a:cubicBezTo>
                  <a:cubicBezTo>
                    <a:pt x="202" y="40"/>
                    <a:pt x="201" y="39"/>
                    <a:pt x="200" y="38"/>
                  </a:cubicBezTo>
                  <a:close/>
                  <a:moveTo>
                    <a:pt x="193" y="27"/>
                  </a:moveTo>
                  <a:cubicBezTo>
                    <a:pt x="193" y="29"/>
                    <a:pt x="193" y="30"/>
                    <a:pt x="193" y="31"/>
                  </a:cubicBezTo>
                  <a:cubicBezTo>
                    <a:pt x="194" y="31"/>
                    <a:pt x="195" y="31"/>
                    <a:pt x="195" y="31"/>
                  </a:cubicBezTo>
                  <a:cubicBezTo>
                    <a:pt x="195" y="31"/>
                    <a:pt x="195" y="32"/>
                    <a:pt x="196" y="33"/>
                  </a:cubicBezTo>
                  <a:cubicBezTo>
                    <a:pt x="196" y="33"/>
                    <a:pt x="196" y="32"/>
                    <a:pt x="197" y="33"/>
                  </a:cubicBezTo>
                  <a:cubicBezTo>
                    <a:pt x="196" y="32"/>
                    <a:pt x="197" y="31"/>
                    <a:pt x="196" y="30"/>
                  </a:cubicBezTo>
                  <a:cubicBezTo>
                    <a:pt x="196" y="30"/>
                    <a:pt x="195" y="30"/>
                    <a:pt x="194" y="29"/>
                  </a:cubicBezTo>
                  <a:cubicBezTo>
                    <a:pt x="194" y="29"/>
                    <a:pt x="195" y="28"/>
                    <a:pt x="194" y="27"/>
                  </a:cubicBezTo>
                  <a:cubicBezTo>
                    <a:pt x="194" y="27"/>
                    <a:pt x="193" y="28"/>
                    <a:pt x="193" y="27"/>
                  </a:cubicBezTo>
                  <a:close/>
                  <a:moveTo>
                    <a:pt x="306" y="19"/>
                  </a:moveTo>
                  <a:cubicBezTo>
                    <a:pt x="308" y="19"/>
                    <a:pt x="307" y="20"/>
                    <a:pt x="307" y="20"/>
                  </a:cubicBezTo>
                  <a:cubicBezTo>
                    <a:pt x="304" y="20"/>
                    <a:pt x="304" y="19"/>
                    <a:pt x="306" y="19"/>
                  </a:cubicBezTo>
                  <a:close/>
                  <a:moveTo>
                    <a:pt x="198" y="77"/>
                  </a:moveTo>
                  <a:cubicBezTo>
                    <a:pt x="198" y="77"/>
                    <a:pt x="197" y="78"/>
                    <a:pt x="197" y="79"/>
                  </a:cubicBezTo>
                  <a:cubicBezTo>
                    <a:pt x="196" y="79"/>
                    <a:pt x="190" y="80"/>
                    <a:pt x="193" y="80"/>
                  </a:cubicBezTo>
                  <a:cubicBezTo>
                    <a:pt x="193" y="80"/>
                    <a:pt x="193" y="81"/>
                    <a:pt x="193" y="81"/>
                  </a:cubicBezTo>
                  <a:cubicBezTo>
                    <a:pt x="192" y="81"/>
                    <a:pt x="191" y="81"/>
                    <a:pt x="190" y="81"/>
                  </a:cubicBezTo>
                  <a:cubicBezTo>
                    <a:pt x="189" y="80"/>
                    <a:pt x="189" y="80"/>
                    <a:pt x="188" y="79"/>
                  </a:cubicBezTo>
                  <a:cubicBezTo>
                    <a:pt x="187" y="80"/>
                    <a:pt x="184" y="82"/>
                    <a:pt x="184" y="84"/>
                  </a:cubicBezTo>
                  <a:cubicBezTo>
                    <a:pt x="184" y="84"/>
                    <a:pt x="185" y="84"/>
                    <a:pt x="185" y="85"/>
                  </a:cubicBezTo>
                  <a:cubicBezTo>
                    <a:pt x="186" y="85"/>
                    <a:pt x="187" y="85"/>
                    <a:pt x="187" y="85"/>
                  </a:cubicBezTo>
                  <a:cubicBezTo>
                    <a:pt x="188" y="85"/>
                    <a:pt x="189" y="85"/>
                    <a:pt x="190" y="86"/>
                  </a:cubicBezTo>
                  <a:cubicBezTo>
                    <a:pt x="190" y="86"/>
                    <a:pt x="190" y="87"/>
                    <a:pt x="190" y="87"/>
                  </a:cubicBezTo>
                  <a:cubicBezTo>
                    <a:pt x="189" y="87"/>
                    <a:pt x="190" y="89"/>
                    <a:pt x="190" y="89"/>
                  </a:cubicBezTo>
                  <a:cubicBezTo>
                    <a:pt x="189" y="90"/>
                    <a:pt x="184" y="89"/>
                    <a:pt x="182" y="90"/>
                  </a:cubicBezTo>
                  <a:cubicBezTo>
                    <a:pt x="182" y="89"/>
                    <a:pt x="181" y="88"/>
                    <a:pt x="180" y="87"/>
                  </a:cubicBezTo>
                  <a:cubicBezTo>
                    <a:pt x="180" y="87"/>
                    <a:pt x="179" y="87"/>
                    <a:pt x="179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7" y="88"/>
                    <a:pt x="178" y="89"/>
                  </a:cubicBezTo>
                  <a:cubicBezTo>
                    <a:pt x="178" y="89"/>
                    <a:pt x="178" y="89"/>
                    <a:pt x="178" y="90"/>
                  </a:cubicBezTo>
                  <a:cubicBezTo>
                    <a:pt x="178" y="90"/>
                    <a:pt x="178" y="90"/>
                    <a:pt x="178" y="91"/>
                  </a:cubicBezTo>
                  <a:cubicBezTo>
                    <a:pt x="178" y="91"/>
                    <a:pt x="179" y="92"/>
                    <a:pt x="179" y="92"/>
                  </a:cubicBezTo>
                  <a:cubicBezTo>
                    <a:pt x="179" y="92"/>
                    <a:pt x="181" y="93"/>
                    <a:pt x="181" y="93"/>
                  </a:cubicBezTo>
                  <a:cubicBezTo>
                    <a:pt x="181" y="94"/>
                    <a:pt x="182" y="93"/>
                    <a:pt x="183" y="93"/>
                  </a:cubicBezTo>
                  <a:cubicBezTo>
                    <a:pt x="183" y="93"/>
                    <a:pt x="183" y="94"/>
                    <a:pt x="184" y="94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184" y="94"/>
                    <a:pt x="184" y="93"/>
                    <a:pt x="184" y="93"/>
                  </a:cubicBezTo>
                  <a:cubicBezTo>
                    <a:pt x="185" y="93"/>
                    <a:pt x="186" y="93"/>
                    <a:pt x="186" y="93"/>
                  </a:cubicBezTo>
                  <a:cubicBezTo>
                    <a:pt x="187" y="93"/>
                    <a:pt x="187" y="94"/>
                    <a:pt x="188" y="94"/>
                  </a:cubicBezTo>
                  <a:cubicBezTo>
                    <a:pt x="188" y="95"/>
                    <a:pt x="189" y="96"/>
                    <a:pt x="189" y="96"/>
                  </a:cubicBezTo>
                  <a:cubicBezTo>
                    <a:pt x="190" y="96"/>
                    <a:pt x="190" y="96"/>
                    <a:pt x="191" y="96"/>
                  </a:cubicBezTo>
                  <a:cubicBezTo>
                    <a:pt x="191" y="96"/>
                    <a:pt x="193" y="97"/>
                    <a:pt x="193" y="98"/>
                  </a:cubicBezTo>
                  <a:cubicBezTo>
                    <a:pt x="193" y="98"/>
                    <a:pt x="193" y="99"/>
                    <a:pt x="193" y="99"/>
                  </a:cubicBezTo>
                  <a:cubicBezTo>
                    <a:pt x="193" y="100"/>
                    <a:pt x="194" y="101"/>
                    <a:pt x="194" y="101"/>
                  </a:cubicBezTo>
                  <a:cubicBezTo>
                    <a:pt x="196" y="101"/>
                    <a:pt x="196" y="102"/>
                    <a:pt x="197" y="101"/>
                  </a:cubicBezTo>
                  <a:cubicBezTo>
                    <a:pt x="198" y="101"/>
                    <a:pt x="199" y="99"/>
                    <a:pt x="200" y="99"/>
                  </a:cubicBezTo>
                  <a:cubicBezTo>
                    <a:pt x="201" y="98"/>
                    <a:pt x="201" y="99"/>
                    <a:pt x="202" y="99"/>
                  </a:cubicBezTo>
                  <a:cubicBezTo>
                    <a:pt x="202" y="98"/>
                    <a:pt x="203" y="98"/>
                    <a:pt x="203" y="98"/>
                  </a:cubicBezTo>
                  <a:cubicBezTo>
                    <a:pt x="205" y="97"/>
                    <a:pt x="206" y="97"/>
                    <a:pt x="207" y="97"/>
                  </a:cubicBezTo>
                  <a:cubicBezTo>
                    <a:pt x="207" y="95"/>
                    <a:pt x="207" y="96"/>
                    <a:pt x="207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9" y="92"/>
                    <a:pt x="209" y="92"/>
                  </a:cubicBezTo>
                  <a:cubicBezTo>
                    <a:pt x="208" y="91"/>
                    <a:pt x="208" y="91"/>
                    <a:pt x="208" y="91"/>
                  </a:cubicBezTo>
                  <a:cubicBezTo>
                    <a:pt x="208" y="90"/>
                    <a:pt x="208" y="90"/>
                    <a:pt x="208" y="89"/>
                  </a:cubicBezTo>
                  <a:cubicBezTo>
                    <a:pt x="208" y="89"/>
                    <a:pt x="207" y="88"/>
                    <a:pt x="207" y="88"/>
                  </a:cubicBezTo>
                  <a:cubicBezTo>
                    <a:pt x="205" y="89"/>
                    <a:pt x="206" y="89"/>
                    <a:pt x="204" y="90"/>
                  </a:cubicBezTo>
                  <a:cubicBezTo>
                    <a:pt x="203" y="89"/>
                    <a:pt x="203" y="88"/>
                    <a:pt x="203" y="86"/>
                  </a:cubicBezTo>
                  <a:cubicBezTo>
                    <a:pt x="200" y="88"/>
                    <a:pt x="201" y="88"/>
                    <a:pt x="200" y="85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1" y="84"/>
                    <a:pt x="202" y="84"/>
                    <a:pt x="204" y="84"/>
                  </a:cubicBezTo>
                  <a:cubicBezTo>
                    <a:pt x="204" y="84"/>
                    <a:pt x="204" y="82"/>
                    <a:pt x="203" y="83"/>
                  </a:cubicBezTo>
                  <a:cubicBezTo>
                    <a:pt x="203" y="82"/>
                    <a:pt x="204" y="81"/>
                    <a:pt x="204" y="81"/>
                  </a:cubicBezTo>
                  <a:cubicBezTo>
                    <a:pt x="204" y="81"/>
                    <a:pt x="203" y="81"/>
                    <a:pt x="203" y="81"/>
                  </a:cubicBezTo>
                  <a:cubicBezTo>
                    <a:pt x="202" y="81"/>
                    <a:pt x="202" y="80"/>
                    <a:pt x="202" y="80"/>
                  </a:cubicBezTo>
                  <a:cubicBezTo>
                    <a:pt x="201" y="79"/>
                    <a:pt x="199" y="80"/>
                    <a:pt x="198" y="80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1"/>
                    <a:pt x="196" y="80"/>
                    <a:pt x="195" y="81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8" y="79"/>
                    <a:pt x="198" y="79"/>
                  </a:cubicBezTo>
                  <a:cubicBezTo>
                    <a:pt x="199" y="79"/>
                    <a:pt x="199" y="79"/>
                    <a:pt x="200" y="79"/>
                  </a:cubicBezTo>
                  <a:cubicBezTo>
                    <a:pt x="201" y="78"/>
                    <a:pt x="201" y="76"/>
                    <a:pt x="198" y="77"/>
                  </a:cubicBezTo>
                  <a:close/>
                  <a:moveTo>
                    <a:pt x="156" y="63"/>
                  </a:moveTo>
                  <a:cubicBezTo>
                    <a:pt x="156" y="63"/>
                    <a:pt x="156" y="64"/>
                    <a:pt x="156" y="64"/>
                  </a:cubicBezTo>
                  <a:cubicBezTo>
                    <a:pt x="155" y="64"/>
                    <a:pt x="155" y="63"/>
                    <a:pt x="156" y="63"/>
                  </a:cubicBezTo>
                  <a:close/>
                  <a:moveTo>
                    <a:pt x="100" y="58"/>
                  </a:moveTo>
                  <a:cubicBezTo>
                    <a:pt x="100" y="58"/>
                    <a:pt x="99" y="59"/>
                    <a:pt x="99" y="59"/>
                  </a:cubicBezTo>
                  <a:cubicBezTo>
                    <a:pt x="99" y="58"/>
                    <a:pt x="99" y="58"/>
                    <a:pt x="100" y="58"/>
                  </a:cubicBezTo>
                  <a:close/>
                  <a:moveTo>
                    <a:pt x="178" y="57"/>
                  </a:moveTo>
                  <a:cubicBezTo>
                    <a:pt x="177" y="57"/>
                    <a:pt x="174" y="58"/>
                    <a:pt x="173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60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4" y="61"/>
                    <a:pt x="175" y="61"/>
                    <a:pt x="177" y="61"/>
                  </a:cubicBezTo>
                  <a:cubicBezTo>
                    <a:pt x="177" y="61"/>
                    <a:pt x="176" y="61"/>
                    <a:pt x="176" y="61"/>
                  </a:cubicBezTo>
                  <a:cubicBezTo>
                    <a:pt x="175" y="62"/>
                    <a:pt x="174" y="62"/>
                    <a:pt x="173" y="63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5" y="63"/>
                    <a:pt x="178" y="63"/>
                    <a:pt x="177" y="63"/>
                  </a:cubicBezTo>
                  <a:cubicBezTo>
                    <a:pt x="177" y="63"/>
                    <a:pt x="176" y="64"/>
                    <a:pt x="175" y="64"/>
                  </a:cubicBezTo>
                  <a:cubicBezTo>
                    <a:pt x="175" y="64"/>
                    <a:pt x="175" y="65"/>
                    <a:pt x="175" y="65"/>
                  </a:cubicBezTo>
                  <a:cubicBezTo>
                    <a:pt x="174" y="65"/>
                    <a:pt x="173" y="65"/>
                    <a:pt x="173" y="66"/>
                  </a:cubicBezTo>
                  <a:cubicBezTo>
                    <a:pt x="173" y="66"/>
                    <a:pt x="174" y="66"/>
                    <a:pt x="173" y="67"/>
                  </a:cubicBezTo>
                  <a:cubicBezTo>
                    <a:pt x="175" y="66"/>
                    <a:pt x="176" y="67"/>
                    <a:pt x="178" y="66"/>
                  </a:cubicBezTo>
                  <a:cubicBezTo>
                    <a:pt x="178" y="66"/>
                    <a:pt x="178" y="65"/>
                    <a:pt x="179" y="65"/>
                  </a:cubicBezTo>
                  <a:cubicBezTo>
                    <a:pt x="180" y="64"/>
                    <a:pt x="181" y="64"/>
                    <a:pt x="181" y="64"/>
                  </a:cubicBezTo>
                  <a:cubicBezTo>
                    <a:pt x="181" y="64"/>
                    <a:pt x="182" y="62"/>
                    <a:pt x="181" y="63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1"/>
                    <a:pt x="183" y="60"/>
                    <a:pt x="180" y="60"/>
                  </a:cubicBezTo>
                  <a:cubicBezTo>
                    <a:pt x="179" y="60"/>
                    <a:pt x="179" y="60"/>
                    <a:pt x="178" y="60"/>
                  </a:cubicBezTo>
                  <a:cubicBezTo>
                    <a:pt x="179" y="59"/>
                    <a:pt x="181" y="58"/>
                    <a:pt x="178" y="57"/>
                  </a:cubicBezTo>
                  <a:close/>
                  <a:moveTo>
                    <a:pt x="172" y="55"/>
                  </a:moveTo>
                  <a:cubicBezTo>
                    <a:pt x="172" y="56"/>
                    <a:pt x="171" y="57"/>
                    <a:pt x="171" y="58"/>
                  </a:cubicBezTo>
                  <a:cubicBezTo>
                    <a:pt x="175" y="57"/>
                    <a:pt x="179" y="56"/>
                    <a:pt x="172" y="55"/>
                  </a:cubicBezTo>
                  <a:close/>
                  <a:moveTo>
                    <a:pt x="192" y="54"/>
                  </a:moveTo>
                  <a:cubicBezTo>
                    <a:pt x="191" y="55"/>
                    <a:pt x="191" y="55"/>
                    <a:pt x="191" y="55"/>
                  </a:cubicBezTo>
                  <a:cubicBezTo>
                    <a:pt x="190" y="55"/>
                    <a:pt x="190" y="55"/>
                    <a:pt x="189" y="55"/>
                  </a:cubicBezTo>
                  <a:cubicBezTo>
                    <a:pt x="190" y="55"/>
                    <a:pt x="189" y="56"/>
                    <a:pt x="189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91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8"/>
                  </a:cubicBezTo>
                  <a:cubicBezTo>
                    <a:pt x="191" y="58"/>
                    <a:pt x="189" y="58"/>
                    <a:pt x="188" y="58"/>
                  </a:cubicBezTo>
                  <a:cubicBezTo>
                    <a:pt x="189" y="58"/>
                    <a:pt x="188" y="59"/>
                    <a:pt x="188" y="59"/>
                  </a:cubicBezTo>
                  <a:cubicBezTo>
                    <a:pt x="189" y="60"/>
                    <a:pt x="190" y="60"/>
                    <a:pt x="191" y="60"/>
                  </a:cubicBezTo>
                  <a:cubicBezTo>
                    <a:pt x="191" y="61"/>
                    <a:pt x="191" y="62"/>
                    <a:pt x="191" y="63"/>
                  </a:cubicBezTo>
                  <a:cubicBezTo>
                    <a:pt x="192" y="63"/>
                    <a:pt x="192" y="64"/>
                    <a:pt x="191" y="65"/>
                  </a:cubicBezTo>
                  <a:cubicBezTo>
                    <a:pt x="191" y="65"/>
                    <a:pt x="190" y="64"/>
                    <a:pt x="189" y="64"/>
                  </a:cubicBezTo>
                  <a:cubicBezTo>
                    <a:pt x="189" y="64"/>
                    <a:pt x="190" y="63"/>
                    <a:pt x="190" y="62"/>
                  </a:cubicBezTo>
                  <a:cubicBezTo>
                    <a:pt x="190" y="62"/>
                    <a:pt x="186" y="61"/>
                    <a:pt x="186" y="60"/>
                  </a:cubicBezTo>
                  <a:cubicBezTo>
                    <a:pt x="186" y="60"/>
                    <a:pt x="185" y="58"/>
                    <a:pt x="185" y="58"/>
                  </a:cubicBezTo>
                  <a:cubicBezTo>
                    <a:pt x="183" y="56"/>
                    <a:pt x="183" y="58"/>
                    <a:pt x="183" y="58"/>
                  </a:cubicBezTo>
                  <a:cubicBezTo>
                    <a:pt x="182" y="58"/>
                    <a:pt x="182" y="59"/>
                    <a:pt x="182" y="59"/>
                  </a:cubicBezTo>
                  <a:cubicBezTo>
                    <a:pt x="182" y="59"/>
                    <a:pt x="183" y="59"/>
                    <a:pt x="183" y="59"/>
                  </a:cubicBezTo>
                  <a:cubicBezTo>
                    <a:pt x="183" y="61"/>
                    <a:pt x="183" y="61"/>
                    <a:pt x="184" y="63"/>
                  </a:cubicBezTo>
                  <a:cubicBezTo>
                    <a:pt x="184" y="63"/>
                    <a:pt x="185" y="63"/>
                    <a:pt x="185" y="63"/>
                  </a:cubicBezTo>
                  <a:cubicBezTo>
                    <a:pt x="185" y="63"/>
                    <a:pt x="185" y="65"/>
                    <a:pt x="185" y="65"/>
                  </a:cubicBezTo>
                  <a:cubicBezTo>
                    <a:pt x="185" y="65"/>
                    <a:pt x="185" y="65"/>
                    <a:pt x="184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2" y="65"/>
                    <a:pt x="182" y="65"/>
                    <a:pt x="180" y="65"/>
                  </a:cubicBezTo>
                  <a:cubicBezTo>
                    <a:pt x="181" y="66"/>
                    <a:pt x="180" y="65"/>
                    <a:pt x="181" y="66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7"/>
                    <a:pt x="180" y="67"/>
                    <a:pt x="179" y="67"/>
                  </a:cubicBezTo>
                  <a:cubicBezTo>
                    <a:pt x="179" y="67"/>
                    <a:pt x="180" y="68"/>
                    <a:pt x="179" y="68"/>
                  </a:cubicBezTo>
                  <a:cubicBezTo>
                    <a:pt x="180" y="69"/>
                    <a:pt x="180" y="69"/>
                    <a:pt x="181" y="69"/>
                  </a:cubicBezTo>
                  <a:cubicBezTo>
                    <a:pt x="182" y="69"/>
                    <a:pt x="184" y="67"/>
                    <a:pt x="185" y="67"/>
                  </a:cubicBezTo>
                  <a:cubicBezTo>
                    <a:pt x="186" y="67"/>
                    <a:pt x="187" y="67"/>
                    <a:pt x="189" y="67"/>
                  </a:cubicBezTo>
                  <a:cubicBezTo>
                    <a:pt x="190" y="67"/>
                    <a:pt x="191" y="66"/>
                    <a:pt x="192" y="66"/>
                  </a:cubicBezTo>
                  <a:cubicBezTo>
                    <a:pt x="192" y="66"/>
                    <a:pt x="192" y="67"/>
                    <a:pt x="192" y="67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1" y="67"/>
                    <a:pt x="190" y="68"/>
                    <a:pt x="190" y="68"/>
                  </a:cubicBezTo>
                  <a:cubicBezTo>
                    <a:pt x="190" y="69"/>
                    <a:pt x="189" y="69"/>
                    <a:pt x="188" y="69"/>
                  </a:cubicBezTo>
                  <a:cubicBezTo>
                    <a:pt x="188" y="73"/>
                    <a:pt x="189" y="72"/>
                    <a:pt x="193" y="72"/>
                  </a:cubicBezTo>
                  <a:cubicBezTo>
                    <a:pt x="194" y="72"/>
                    <a:pt x="195" y="72"/>
                    <a:pt x="195" y="72"/>
                  </a:cubicBezTo>
                  <a:cubicBezTo>
                    <a:pt x="198" y="71"/>
                    <a:pt x="200" y="72"/>
                    <a:pt x="203" y="72"/>
                  </a:cubicBezTo>
                  <a:cubicBezTo>
                    <a:pt x="203" y="71"/>
                    <a:pt x="203" y="71"/>
                    <a:pt x="204" y="71"/>
                  </a:cubicBezTo>
                  <a:cubicBezTo>
                    <a:pt x="204" y="71"/>
                    <a:pt x="203" y="70"/>
                    <a:pt x="203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4" y="69"/>
                    <a:pt x="204" y="68"/>
                  </a:cubicBezTo>
                  <a:cubicBezTo>
                    <a:pt x="204" y="68"/>
                    <a:pt x="203" y="68"/>
                    <a:pt x="203" y="68"/>
                  </a:cubicBezTo>
                  <a:cubicBezTo>
                    <a:pt x="202" y="67"/>
                    <a:pt x="203" y="67"/>
                    <a:pt x="203" y="66"/>
                  </a:cubicBezTo>
                  <a:cubicBezTo>
                    <a:pt x="204" y="67"/>
                    <a:pt x="203" y="65"/>
                    <a:pt x="203" y="65"/>
                  </a:cubicBezTo>
                  <a:cubicBezTo>
                    <a:pt x="202" y="65"/>
                    <a:pt x="202" y="65"/>
                    <a:pt x="201" y="65"/>
                  </a:cubicBezTo>
                  <a:cubicBezTo>
                    <a:pt x="201" y="64"/>
                    <a:pt x="202" y="63"/>
                    <a:pt x="202" y="62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1"/>
                    <a:pt x="200" y="58"/>
                    <a:pt x="201" y="58"/>
                  </a:cubicBezTo>
                  <a:cubicBezTo>
                    <a:pt x="200" y="58"/>
                    <a:pt x="198" y="57"/>
                    <a:pt x="198" y="57"/>
                  </a:cubicBezTo>
                  <a:cubicBezTo>
                    <a:pt x="198" y="57"/>
                    <a:pt x="199" y="57"/>
                    <a:pt x="198" y="56"/>
                  </a:cubicBezTo>
                  <a:cubicBezTo>
                    <a:pt x="198" y="56"/>
                    <a:pt x="196" y="55"/>
                    <a:pt x="196" y="55"/>
                  </a:cubicBezTo>
                  <a:cubicBezTo>
                    <a:pt x="195" y="55"/>
                    <a:pt x="195" y="56"/>
                    <a:pt x="195" y="57"/>
                  </a:cubicBezTo>
                  <a:cubicBezTo>
                    <a:pt x="195" y="57"/>
                    <a:pt x="195" y="57"/>
                    <a:pt x="196" y="58"/>
                  </a:cubicBezTo>
                  <a:cubicBezTo>
                    <a:pt x="196" y="58"/>
                    <a:pt x="194" y="58"/>
                    <a:pt x="193" y="58"/>
                  </a:cubicBezTo>
                  <a:cubicBezTo>
                    <a:pt x="193" y="58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2" y="55"/>
                    <a:pt x="192" y="54"/>
                  </a:cubicBezTo>
                  <a:close/>
                  <a:moveTo>
                    <a:pt x="183" y="47"/>
                  </a:moveTo>
                  <a:cubicBezTo>
                    <a:pt x="183" y="47"/>
                    <a:pt x="182" y="48"/>
                    <a:pt x="183" y="48"/>
                  </a:cubicBezTo>
                  <a:cubicBezTo>
                    <a:pt x="183" y="48"/>
                    <a:pt x="182" y="49"/>
                    <a:pt x="183" y="48"/>
                  </a:cubicBezTo>
                  <a:cubicBezTo>
                    <a:pt x="183" y="48"/>
                    <a:pt x="184" y="49"/>
                    <a:pt x="184" y="50"/>
                  </a:cubicBezTo>
                  <a:cubicBezTo>
                    <a:pt x="185" y="49"/>
                    <a:pt x="188" y="49"/>
                    <a:pt x="186" y="48"/>
                  </a:cubicBezTo>
                  <a:cubicBezTo>
                    <a:pt x="185" y="47"/>
                    <a:pt x="184" y="47"/>
                    <a:pt x="183" y="47"/>
                  </a:cubicBezTo>
                  <a:close/>
                  <a:moveTo>
                    <a:pt x="168" y="47"/>
                  </a:moveTo>
                  <a:cubicBezTo>
                    <a:pt x="168" y="47"/>
                    <a:pt x="168" y="47"/>
                    <a:pt x="167" y="47"/>
                  </a:cubicBezTo>
                  <a:cubicBezTo>
                    <a:pt x="167" y="48"/>
                    <a:pt x="167" y="49"/>
                    <a:pt x="167" y="49"/>
                  </a:cubicBezTo>
                  <a:cubicBezTo>
                    <a:pt x="167" y="50"/>
                    <a:pt x="168" y="50"/>
                    <a:pt x="168" y="50"/>
                  </a:cubicBezTo>
                  <a:cubicBezTo>
                    <a:pt x="169" y="50"/>
                    <a:pt x="169" y="51"/>
                    <a:pt x="169" y="52"/>
                  </a:cubicBezTo>
                  <a:cubicBezTo>
                    <a:pt x="169" y="52"/>
                    <a:pt x="170" y="51"/>
                    <a:pt x="170" y="51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70" y="49"/>
                    <a:pt x="169" y="48"/>
                    <a:pt x="169" y="48"/>
                  </a:cubicBezTo>
                  <a:cubicBezTo>
                    <a:pt x="169" y="48"/>
                    <a:pt x="169" y="48"/>
                    <a:pt x="169" y="47"/>
                  </a:cubicBezTo>
                  <a:cubicBezTo>
                    <a:pt x="169" y="47"/>
                    <a:pt x="168" y="47"/>
                    <a:pt x="168" y="47"/>
                  </a:cubicBezTo>
                  <a:close/>
                  <a:moveTo>
                    <a:pt x="145" y="38"/>
                  </a:moveTo>
                  <a:cubicBezTo>
                    <a:pt x="145" y="38"/>
                    <a:pt x="144" y="39"/>
                    <a:pt x="144" y="39"/>
                  </a:cubicBezTo>
                  <a:cubicBezTo>
                    <a:pt x="143" y="39"/>
                    <a:pt x="143" y="39"/>
                    <a:pt x="142" y="39"/>
                  </a:cubicBezTo>
                  <a:cubicBezTo>
                    <a:pt x="142" y="39"/>
                    <a:pt x="142" y="40"/>
                    <a:pt x="141" y="40"/>
                  </a:cubicBezTo>
                  <a:cubicBezTo>
                    <a:pt x="140" y="41"/>
                    <a:pt x="140" y="41"/>
                    <a:pt x="139" y="43"/>
                  </a:cubicBezTo>
                  <a:cubicBezTo>
                    <a:pt x="141" y="43"/>
                    <a:pt x="143" y="44"/>
                    <a:pt x="145" y="44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7" y="43"/>
                    <a:pt x="148" y="43"/>
                    <a:pt x="148" y="43"/>
                  </a:cubicBezTo>
                  <a:cubicBezTo>
                    <a:pt x="149" y="42"/>
                    <a:pt x="150" y="41"/>
                    <a:pt x="149" y="40"/>
                  </a:cubicBezTo>
                  <a:cubicBezTo>
                    <a:pt x="149" y="40"/>
                    <a:pt x="148" y="40"/>
                    <a:pt x="148" y="39"/>
                  </a:cubicBezTo>
                  <a:cubicBezTo>
                    <a:pt x="148" y="39"/>
                    <a:pt x="147" y="39"/>
                    <a:pt x="147" y="39"/>
                  </a:cubicBezTo>
                  <a:cubicBezTo>
                    <a:pt x="146" y="39"/>
                    <a:pt x="146" y="38"/>
                    <a:pt x="145" y="38"/>
                  </a:cubicBezTo>
                  <a:close/>
                  <a:moveTo>
                    <a:pt x="165" y="35"/>
                  </a:moveTo>
                  <a:cubicBezTo>
                    <a:pt x="162" y="37"/>
                    <a:pt x="163" y="37"/>
                    <a:pt x="163" y="39"/>
                  </a:cubicBezTo>
                  <a:cubicBezTo>
                    <a:pt x="164" y="39"/>
                    <a:pt x="165" y="38"/>
                    <a:pt x="165" y="38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6" y="40"/>
                    <a:pt x="166" y="39"/>
                    <a:pt x="167" y="40"/>
                  </a:cubicBezTo>
                  <a:cubicBezTo>
                    <a:pt x="168" y="40"/>
                    <a:pt x="167" y="41"/>
                    <a:pt x="167" y="42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9" y="41"/>
                    <a:pt x="170" y="42"/>
                    <a:pt x="170" y="42"/>
                  </a:cubicBezTo>
                  <a:cubicBezTo>
                    <a:pt x="170" y="42"/>
                    <a:pt x="170" y="42"/>
                    <a:pt x="169" y="42"/>
                  </a:cubicBezTo>
                  <a:cubicBezTo>
                    <a:pt x="168" y="42"/>
                    <a:pt x="170" y="43"/>
                    <a:pt x="170" y="43"/>
                  </a:cubicBezTo>
                  <a:cubicBezTo>
                    <a:pt x="169" y="43"/>
                    <a:pt x="169" y="43"/>
                    <a:pt x="167" y="43"/>
                  </a:cubicBezTo>
                  <a:cubicBezTo>
                    <a:pt x="167" y="43"/>
                    <a:pt x="168" y="44"/>
                    <a:pt x="168" y="44"/>
                  </a:cubicBezTo>
                  <a:cubicBezTo>
                    <a:pt x="168" y="45"/>
                    <a:pt x="168" y="44"/>
                    <a:pt x="168" y="45"/>
                  </a:cubicBezTo>
                  <a:cubicBezTo>
                    <a:pt x="169" y="45"/>
                    <a:pt x="170" y="45"/>
                    <a:pt x="170" y="44"/>
                  </a:cubicBezTo>
                  <a:cubicBezTo>
                    <a:pt x="171" y="44"/>
                    <a:pt x="171" y="43"/>
                    <a:pt x="172" y="43"/>
                  </a:cubicBezTo>
                  <a:cubicBezTo>
                    <a:pt x="173" y="43"/>
                    <a:pt x="173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6" y="43"/>
                    <a:pt x="175" y="44"/>
                    <a:pt x="177" y="43"/>
                  </a:cubicBezTo>
                  <a:cubicBezTo>
                    <a:pt x="177" y="43"/>
                    <a:pt x="177" y="42"/>
                    <a:pt x="177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9" y="43"/>
                    <a:pt x="180" y="43"/>
                    <a:pt x="181" y="43"/>
                  </a:cubicBezTo>
                  <a:cubicBezTo>
                    <a:pt x="182" y="43"/>
                    <a:pt x="182" y="44"/>
                    <a:pt x="183" y="44"/>
                  </a:cubicBezTo>
                  <a:cubicBezTo>
                    <a:pt x="183" y="44"/>
                    <a:pt x="184" y="44"/>
                    <a:pt x="184" y="44"/>
                  </a:cubicBezTo>
                  <a:cubicBezTo>
                    <a:pt x="185" y="45"/>
                    <a:pt x="186" y="46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90" y="48"/>
                    <a:pt x="191" y="50"/>
                    <a:pt x="193" y="50"/>
                  </a:cubicBezTo>
                  <a:cubicBezTo>
                    <a:pt x="197" y="50"/>
                    <a:pt x="195" y="45"/>
                    <a:pt x="194" y="44"/>
                  </a:cubicBezTo>
                  <a:cubicBezTo>
                    <a:pt x="193" y="42"/>
                    <a:pt x="191" y="41"/>
                    <a:pt x="188" y="42"/>
                  </a:cubicBezTo>
                  <a:cubicBezTo>
                    <a:pt x="188" y="42"/>
                    <a:pt x="188" y="42"/>
                    <a:pt x="187" y="42"/>
                  </a:cubicBezTo>
                  <a:cubicBezTo>
                    <a:pt x="187" y="42"/>
                    <a:pt x="186" y="40"/>
                    <a:pt x="186" y="40"/>
                  </a:cubicBezTo>
                  <a:cubicBezTo>
                    <a:pt x="185" y="39"/>
                    <a:pt x="183" y="40"/>
                    <a:pt x="183" y="39"/>
                  </a:cubicBezTo>
                  <a:cubicBezTo>
                    <a:pt x="182" y="39"/>
                    <a:pt x="182" y="38"/>
                    <a:pt x="182" y="38"/>
                  </a:cubicBezTo>
                  <a:cubicBezTo>
                    <a:pt x="180" y="37"/>
                    <a:pt x="179" y="39"/>
                    <a:pt x="178" y="39"/>
                  </a:cubicBezTo>
                  <a:cubicBezTo>
                    <a:pt x="178" y="39"/>
                    <a:pt x="178" y="39"/>
                    <a:pt x="177" y="39"/>
                  </a:cubicBezTo>
                  <a:cubicBezTo>
                    <a:pt x="177" y="39"/>
                    <a:pt x="177" y="38"/>
                    <a:pt x="177" y="38"/>
                  </a:cubicBezTo>
                  <a:cubicBezTo>
                    <a:pt x="176" y="37"/>
                    <a:pt x="174" y="37"/>
                    <a:pt x="173" y="36"/>
                  </a:cubicBezTo>
                  <a:cubicBezTo>
                    <a:pt x="173" y="36"/>
                    <a:pt x="173" y="37"/>
                    <a:pt x="173" y="37"/>
                  </a:cubicBezTo>
                  <a:cubicBezTo>
                    <a:pt x="172" y="37"/>
                    <a:pt x="173" y="38"/>
                    <a:pt x="173" y="39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0" y="36"/>
                    <a:pt x="169" y="36"/>
                  </a:cubicBezTo>
                  <a:cubicBezTo>
                    <a:pt x="169" y="36"/>
                    <a:pt x="168" y="36"/>
                    <a:pt x="167" y="36"/>
                  </a:cubicBezTo>
                  <a:cubicBezTo>
                    <a:pt x="166" y="36"/>
                    <a:pt x="165" y="35"/>
                    <a:pt x="165" y="35"/>
                  </a:cubicBezTo>
                  <a:close/>
                  <a:moveTo>
                    <a:pt x="44" y="230"/>
                  </a:moveTo>
                  <a:cubicBezTo>
                    <a:pt x="44" y="230"/>
                    <a:pt x="43" y="231"/>
                    <a:pt x="42" y="231"/>
                  </a:cubicBezTo>
                  <a:cubicBezTo>
                    <a:pt x="43" y="232"/>
                    <a:pt x="42" y="231"/>
                    <a:pt x="43" y="232"/>
                  </a:cubicBezTo>
                  <a:cubicBezTo>
                    <a:pt x="43" y="232"/>
                    <a:pt x="43" y="232"/>
                    <a:pt x="43" y="232"/>
                  </a:cubicBezTo>
                  <a:cubicBezTo>
                    <a:pt x="43" y="231"/>
                    <a:pt x="42" y="234"/>
                    <a:pt x="43" y="235"/>
                  </a:cubicBezTo>
                  <a:cubicBezTo>
                    <a:pt x="43" y="235"/>
                    <a:pt x="46" y="236"/>
                    <a:pt x="47" y="237"/>
                  </a:cubicBezTo>
                  <a:cubicBezTo>
                    <a:pt x="47" y="237"/>
                    <a:pt x="47" y="236"/>
                    <a:pt x="47" y="236"/>
                  </a:cubicBezTo>
                  <a:cubicBezTo>
                    <a:pt x="47" y="235"/>
                    <a:pt x="46" y="235"/>
                    <a:pt x="46" y="235"/>
                  </a:cubicBezTo>
                  <a:cubicBezTo>
                    <a:pt x="46" y="235"/>
                    <a:pt x="46" y="235"/>
                    <a:pt x="47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3"/>
                    <a:pt x="47" y="232"/>
                    <a:pt x="46" y="232"/>
                  </a:cubicBezTo>
                  <a:cubicBezTo>
                    <a:pt x="46" y="232"/>
                    <a:pt x="46" y="232"/>
                    <a:pt x="45" y="232"/>
                  </a:cubicBezTo>
                  <a:cubicBezTo>
                    <a:pt x="45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4" y="230"/>
                  </a:cubicBezTo>
                  <a:close/>
                  <a:moveTo>
                    <a:pt x="51" y="226"/>
                  </a:moveTo>
                  <a:cubicBezTo>
                    <a:pt x="51" y="226"/>
                    <a:pt x="51" y="226"/>
                    <a:pt x="51" y="226"/>
                  </a:cubicBezTo>
                  <a:cubicBezTo>
                    <a:pt x="50" y="226"/>
                    <a:pt x="51" y="226"/>
                    <a:pt x="52" y="227"/>
                  </a:cubicBezTo>
                  <a:cubicBezTo>
                    <a:pt x="52" y="227"/>
                    <a:pt x="52" y="225"/>
                    <a:pt x="51" y="226"/>
                  </a:cubicBezTo>
                  <a:close/>
                  <a:moveTo>
                    <a:pt x="39" y="225"/>
                  </a:moveTo>
                  <a:cubicBezTo>
                    <a:pt x="39" y="226"/>
                    <a:pt x="40" y="228"/>
                    <a:pt x="40" y="228"/>
                  </a:cubicBezTo>
                  <a:cubicBezTo>
                    <a:pt x="40" y="229"/>
                    <a:pt x="39" y="229"/>
                    <a:pt x="40" y="229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1" y="230"/>
                    <a:pt x="41" y="231"/>
                    <a:pt x="40" y="230"/>
                  </a:cubicBezTo>
                  <a:cubicBezTo>
                    <a:pt x="40" y="230"/>
                    <a:pt x="40" y="231"/>
                    <a:pt x="40" y="231"/>
                  </a:cubicBezTo>
                  <a:cubicBezTo>
                    <a:pt x="41" y="231"/>
                    <a:pt x="42" y="230"/>
                    <a:pt x="42" y="230"/>
                  </a:cubicBezTo>
                  <a:cubicBezTo>
                    <a:pt x="42" y="230"/>
                    <a:pt x="44" y="230"/>
                    <a:pt x="44" y="230"/>
                  </a:cubicBezTo>
                  <a:cubicBezTo>
                    <a:pt x="44" y="229"/>
                    <a:pt x="44" y="228"/>
                    <a:pt x="44" y="227"/>
                  </a:cubicBezTo>
                  <a:cubicBezTo>
                    <a:pt x="44" y="227"/>
                    <a:pt x="45" y="226"/>
                    <a:pt x="45" y="225"/>
                  </a:cubicBezTo>
                  <a:cubicBezTo>
                    <a:pt x="42" y="225"/>
                    <a:pt x="42" y="226"/>
                    <a:pt x="39" y="225"/>
                  </a:cubicBezTo>
                  <a:close/>
                  <a:moveTo>
                    <a:pt x="148" y="185"/>
                  </a:moveTo>
                  <a:cubicBezTo>
                    <a:pt x="148" y="185"/>
                    <a:pt x="149" y="185"/>
                    <a:pt x="149" y="185"/>
                  </a:cubicBezTo>
                  <a:cubicBezTo>
                    <a:pt x="149" y="185"/>
                    <a:pt x="150" y="186"/>
                    <a:pt x="150" y="187"/>
                  </a:cubicBezTo>
                  <a:cubicBezTo>
                    <a:pt x="150" y="187"/>
                    <a:pt x="152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4" y="185"/>
                    <a:pt x="156" y="185"/>
                    <a:pt x="157" y="186"/>
                  </a:cubicBezTo>
                  <a:cubicBezTo>
                    <a:pt x="157" y="186"/>
                    <a:pt x="161" y="187"/>
                    <a:pt x="159" y="187"/>
                  </a:cubicBezTo>
                  <a:cubicBezTo>
                    <a:pt x="159" y="187"/>
                    <a:pt x="157" y="187"/>
                    <a:pt x="157" y="187"/>
                  </a:cubicBezTo>
                  <a:cubicBezTo>
                    <a:pt x="157" y="187"/>
                    <a:pt x="155" y="186"/>
                    <a:pt x="154" y="187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3" y="188"/>
                    <a:pt x="153" y="187"/>
                    <a:pt x="152" y="188"/>
                  </a:cubicBezTo>
                  <a:cubicBezTo>
                    <a:pt x="151" y="188"/>
                    <a:pt x="150" y="189"/>
                    <a:pt x="149" y="189"/>
                  </a:cubicBezTo>
                  <a:cubicBezTo>
                    <a:pt x="148" y="190"/>
                    <a:pt x="146" y="191"/>
                    <a:pt x="145" y="192"/>
                  </a:cubicBezTo>
                  <a:cubicBezTo>
                    <a:pt x="144" y="192"/>
                    <a:pt x="143" y="194"/>
                    <a:pt x="143" y="194"/>
                  </a:cubicBezTo>
                  <a:cubicBezTo>
                    <a:pt x="143" y="194"/>
                    <a:pt x="143" y="195"/>
                    <a:pt x="143" y="195"/>
                  </a:cubicBezTo>
                  <a:cubicBezTo>
                    <a:pt x="142" y="195"/>
                    <a:pt x="141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39" y="195"/>
                    <a:pt x="139" y="194"/>
                    <a:pt x="139" y="194"/>
                  </a:cubicBezTo>
                  <a:cubicBezTo>
                    <a:pt x="139" y="193"/>
                    <a:pt x="140" y="194"/>
                    <a:pt x="140" y="193"/>
                  </a:cubicBezTo>
                  <a:cubicBezTo>
                    <a:pt x="141" y="193"/>
                    <a:pt x="142" y="191"/>
                    <a:pt x="142" y="190"/>
                  </a:cubicBezTo>
                  <a:cubicBezTo>
                    <a:pt x="143" y="190"/>
                    <a:pt x="145" y="189"/>
                    <a:pt x="146" y="188"/>
                  </a:cubicBezTo>
                  <a:cubicBezTo>
                    <a:pt x="146" y="188"/>
                    <a:pt x="146" y="187"/>
                    <a:pt x="146" y="187"/>
                  </a:cubicBezTo>
                  <a:cubicBezTo>
                    <a:pt x="146" y="186"/>
                    <a:pt x="147" y="186"/>
                    <a:pt x="148" y="185"/>
                  </a:cubicBezTo>
                  <a:close/>
                  <a:moveTo>
                    <a:pt x="146" y="160"/>
                  </a:moveTo>
                  <a:cubicBezTo>
                    <a:pt x="147" y="160"/>
                    <a:pt x="147" y="160"/>
                    <a:pt x="148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1"/>
                    <a:pt x="147" y="161"/>
                    <a:pt x="146" y="161"/>
                  </a:cubicBezTo>
                  <a:cubicBezTo>
                    <a:pt x="146" y="161"/>
                    <a:pt x="146" y="162"/>
                    <a:pt x="147" y="162"/>
                  </a:cubicBezTo>
                  <a:cubicBezTo>
                    <a:pt x="147" y="162"/>
                    <a:pt x="147" y="162"/>
                    <a:pt x="147" y="163"/>
                  </a:cubicBezTo>
                  <a:cubicBezTo>
                    <a:pt x="146" y="163"/>
                    <a:pt x="145" y="162"/>
                    <a:pt x="145" y="163"/>
                  </a:cubicBezTo>
                  <a:cubicBezTo>
                    <a:pt x="144" y="163"/>
                    <a:pt x="145" y="164"/>
                    <a:pt x="144" y="164"/>
                  </a:cubicBezTo>
                  <a:cubicBezTo>
                    <a:pt x="144" y="164"/>
                    <a:pt x="143" y="164"/>
                    <a:pt x="143" y="164"/>
                  </a:cubicBezTo>
                  <a:cubicBezTo>
                    <a:pt x="142" y="165"/>
                    <a:pt x="142" y="166"/>
                    <a:pt x="141" y="167"/>
                  </a:cubicBezTo>
                  <a:cubicBezTo>
                    <a:pt x="140" y="167"/>
                    <a:pt x="140" y="167"/>
                    <a:pt x="139" y="167"/>
                  </a:cubicBezTo>
                  <a:cubicBezTo>
                    <a:pt x="139" y="167"/>
                    <a:pt x="135" y="171"/>
                    <a:pt x="135" y="171"/>
                  </a:cubicBezTo>
                  <a:cubicBezTo>
                    <a:pt x="134" y="171"/>
                    <a:pt x="135" y="172"/>
                    <a:pt x="134" y="172"/>
                  </a:cubicBezTo>
                  <a:cubicBezTo>
                    <a:pt x="134" y="173"/>
                    <a:pt x="132" y="173"/>
                    <a:pt x="131" y="173"/>
                  </a:cubicBezTo>
                  <a:cubicBezTo>
                    <a:pt x="131" y="173"/>
                    <a:pt x="131" y="172"/>
                    <a:pt x="131" y="172"/>
                  </a:cubicBezTo>
                  <a:cubicBezTo>
                    <a:pt x="130" y="172"/>
                    <a:pt x="130" y="172"/>
                    <a:pt x="129" y="172"/>
                  </a:cubicBezTo>
                  <a:cubicBezTo>
                    <a:pt x="128" y="173"/>
                    <a:pt x="127" y="176"/>
                    <a:pt x="126" y="176"/>
                  </a:cubicBezTo>
                  <a:cubicBezTo>
                    <a:pt x="126" y="176"/>
                    <a:pt x="124" y="176"/>
                    <a:pt x="124" y="176"/>
                  </a:cubicBezTo>
                  <a:cubicBezTo>
                    <a:pt x="121" y="176"/>
                    <a:pt x="120" y="176"/>
                    <a:pt x="118" y="177"/>
                  </a:cubicBezTo>
                  <a:cubicBezTo>
                    <a:pt x="118" y="177"/>
                    <a:pt x="117" y="177"/>
                    <a:pt x="117" y="176"/>
                  </a:cubicBezTo>
                  <a:cubicBezTo>
                    <a:pt x="116" y="176"/>
                    <a:pt x="116" y="174"/>
                    <a:pt x="116" y="174"/>
                  </a:cubicBezTo>
                  <a:cubicBezTo>
                    <a:pt x="115" y="174"/>
                    <a:pt x="113" y="174"/>
                    <a:pt x="112" y="174"/>
                  </a:cubicBezTo>
                  <a:cubicBezTo>
                    <a:pt x="112" y="174"/>
                    <a:pt x="111" y="173"/>
                    <a:pt x="111" y="173"/>
                  </a:cubicBezTo>
                  <a:cubicBezTo>
                    <a:pt x="109" y="170"/>
                    <a:pt x="114" y="173"/>
                    <a:pt x="116" y="172"/>
                  </a:cubicBezTo>
                  <a:cubicBezTo>
                    <a:pt x="116" y="172"/>
                    <a:pt x="117" y="172"/>
                    <a:pt x="117" y="171"/>
                  </a:cubicBezTo>
                  <a:cubicBezTo>
                    <a:pt x="118" y="171"/>
                    <a:pt x="119" y="170"/>
                    <a:pt x="120" y="170"/>
                  </a:cubicBezTo>
                  <a:cubicBezTo>
                    <a:pt x="120" y="169"/>
                    <a:pt x="121" y="168"/>
                    <a:pt x="121" y="168"/>
                  </a:cubicBezTo>
                  <a:cubicBezTo>
                    <a:pt x="122" y="168"/>
                    <a:pt x="123" y="168"/>
                    <a:pt x="124" y="169"/>
                  </a:cubicBezTo>
                  <a:cubicBezTo>
                    <a:pt x="124" y="168"/>
                    <a:pt x="124" y="168"/>
                    <a:pt x="124" y="167"/>
                  </a:cubicBezTo>
                  <a:cubicBezTo>
                    <a:pt x="123" y="166"/>
                    <a:pt x="122" y="165"/>
                    <a:pt x="121" y="163"/>
                  </a:cubicBezTo>
                  <a:cubicBezTo>
                    <a:pt x="121" y="163"/>
                    <a:pt x="121" y="163"/>
                    <a:pt x="121" y="162"/>
                  </a:cubicBezTo>
                  <a:cubicBezTo>
                    <a:pt x="121" y="162"/>
                    <a:pt x="120" y="161"/>
                    <a:pt x="120" y="161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20" y="161"/>
                    <a:pt x="122" y="160"/>
                    <a:pt x="123" y="161"/>
                  </a:cubicBezTo>
                  <a:cubicBezTo>
                    <a:pt x="123" y="161"/>
                    <a:pt x="123" y="162"/>
                    <a:pt x="123" y="162"/>
                  </a:cubicBezTo>
                  <a:cubicBezTo>
                    <a:pt x="124" y="163"/>
                    <a:pt x="124" y="162"/>
                    <a:pt x="125" y="162"/>
                  </a:cubicBezTo>
                  <a:cubicBezTo>
                    <a:pt x="125" y="163"/>
                    <a:pt x="125" y="165"/>
                    <a:pt x="126" y="166"/>
                  </a:cubicBezTo>
                  <a:cubicBezTo>
                    <a:pt x="129" y="166"/>
                    <a:pt x="133" y="167"/>
                    <a:pt x="134" y="167"/>
                  </a:cubicBezTo>
                  <a:cubicBezTo>
                    <a:pt x="136" y="166"/>
                    <a:pt x="137" y="164"/>
                    <a:pt x="138" y="163"/>
                  </a:cubicBezTo>
                  <a:cubicBezTo>
                    <a:pt x="138" y="163"/>
                    <a:pt x="139" y="163"/>
                    <a:pt x="140" y="163"/>
                  </a:cubicBezTo>
                  <a:cubicBezTo>
                    <a:pt x="141" y="162"/>
                    <a:pt x="141" y="161"/>
                    <a:pt x="142" y="161"/>
                  </a:cubicBezTo>
                  <a:cubicBezTo>
                    <a:pt x="143" y="160"/>
                    <a:pt x="144" y="161"/>
                    <a:pt x="144" y="161"/>
                  </a:cubicBezTo>
                  <a:cubicBezTo>
                    <a:pt x="145" y="161"/>
                    <a:pt x="145" y="160"/>
                    <a:pt x="146" y="160"/>
                  </a:cubicBezTo>
                  <a:close/>
                  <a:moveTo>
                    <a:pt x="100" y="158"/>
                  </a:moveTo>
                  <a:cubicBezTo>
                    <a:pt x="101" y="158"/>
                    <a:pt x="103" y="159"/>
                    <a:pt x="104" y="159"/>
                  </a:cubicBezTo>
                  <a:cubicBezTo>
                    <a:pt x="104" y="159"/>
                    <a:pt x="104" y="160"/>
                    <a:pt x="104" y="160"/>
                  </a:cubicBezTo>
                  <a:cubicBezTo>
                    <a:pt x="106" y="160"/>
                    <a:pt x="107" y="160"/>
                    <a:pt x="109" y="160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7" y="161"/>
                    <a:pt x="106" y="161"/>
                    <a:pt x="105" y="162"/>
                  </a:cubicBezTo>
                  <a:cubicBezTo>
                    <a:pt x="102" y="162"/>
                    <a:pt x="101" y="161"/>
                    <a:pt x="100" y="161"/>
                  </a:cubicBezTo>
                  <a:cubicBezTo>
                    <a:pt x="99" y="161"/>
                    <a:pt x="99" y="161"/>
                    <a:pt x="98" y="161"/>
                  </a:cubicBezTo>
                  <a:cubicBezTo>
                    <a:pt x="97" y="161"/>
                    <a:pt x="97" y="160"/>
                    <a:pt x="96" y="160"/>
                  </a:cubicBezTo>
                  <a:cubicBezTo>
                    <a:pt x="97" y="160"/>
                    <a:pt x="97" y="160"/>
                    <a:pt x="98" y="159"/>
                  </a:cubicBezTo>
                  <a:cubicBezTo>
                    <a:pt x="98" y="159"/>
                    <a:pt x="99" y="159"/>
                    <a:pt x="100" y="159"/>
                  </a:cubicBezTo>
                  <a:cubicBezTo>
                    <a:pt x="100" y="159"/>
                    <a:pt x="100" y="158"/>
                    <a:pt x="100" y="158"/>
                  </a:cubicBezTo>
                  <a:close/>
                  <a:moveTo>
                    <a:pt x="98" y="134"/>
                  </a:moveTo>
                  <a:cubicBezTo>
                    <a:pt x="100" y="134"/>
                    <a:pt x="101" y="135"/>
                    <a:pt x="102" y="135"/>
                  </a:cubicBezTo>
                  <a:cubicBezTo>
                    <a:pt x="103" y="135"/>
                    <a:pt x="104" y="135"/>
                    <a:pt x="104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3" y="136"/>
                    <a:pt x="97" y="137"/>
                    <a:pt x="100" y="138"/>
                  </a:cubicBezTo>
                  <a:cubicBezTo>
                    <a:pt x="101" y="138"/>
                    <a:pt x="101" y="138"/>
                    <a:pt x="102" y="138"/>
                  </a:cubicBezTo>
                  <a:cubicBezTo>
                    <a:pt x="103" y="138"/>
                    <a:pt x="104" y="139"/>
                    <a:pt x="105" y="139"/>
                  </a:cubicBezTo>
                  <a:cubicBezTo>
                    <a:pt x="107" y="140"/>
                    <a:pt x="109" y="139"/>
                    <a:pt x="110" y="139"/>
                  </a:cubicBezTo>
                  <a:cubicBezTo>
                    <a:pt x="110" y="139"/>
                    <a:pt x="111" y="139"/>
                    <a:pt x="111" y="140"/>
                  </a:cubicBezTo>
                  <a:cubicBezTo>
                    <a:pt x="111" y="141"/>
                    <a:pt x="110" y="143"/>
                    <a:pt x="109" y="144"/>
                  </a:cubicBezTo>
                  <a:cubicBezTo>
                    <a:pt x="109" y="144"/>
                    <a:pt x="110" y="144"/>
                    <a:pt x="110" y="144"/>
                  </a:cubicBezTo>
                  <a:cubicBezTo>
                    <a:pt x="110" y="144"/>
                    <a:pt x="110" y="145"/>
                    <a:pt x="110" y="145"/>
                  </a:cubicBezTo>
                  <a:cubicBezTo>
                    <a:pt x="109" y="145"/>
                    <a:pt x="107" y="146"/>
                    <a:pt x="105" y="146"/>
                  </a:cubicBezTo>
                  <a:cubicBezTo>
                    <a:pt x="105" y="145"/>
                    <a:pt x="104" y="145"/>
                    <a:pt x="104" y="145"/>
                  </a:cubicBezTo>
                  <a:cubicBezTo>
                    <a:pt x="103" y="144"/>
                    <a:pt x="103" y="145"/>
                    <a:pt x="102" y="145"/>
                  </a:cubicBezTo>
                  <a:cubicBezTo>
                    <a:pt x="102" y="145"/>
                    <a:pt x="102" y="146"/>
                    <a:pt x="102" y="147"/>
                  </a:cubicBezTo>
                  <a:cubicBezTo>
                    <a:pt x="102" y="147"/>
                    <a:pt x="108" y="149"/>
                    <a:pt x="105" y="149"/>
                  </a:cubicBezTo>
                  <a:cubicBezTo>
                    <a:pt x="105" y="149"/>
                    <a:pt x="104" y="148"/>
                    <a:pt x="104" y="148"/>
                  </a:cubicBezTo>
                  <a:cubicBezTo>
                    <a:pt x="103" y="148"/>
                    <a:pt x="102" y="148"/>
                    <a:pt x="102" y="148"/>
                  </a:cubicBezTo>
                  <a:cubicBezTo>
                    <a:pt x="100" y="149"/>
                    <a:pt x="98" y="149"/>
                    <a:pt x="97" y="150"/>
                  </a:cubicBezTo>
                  <a:cubicBezTo>
                    <a:pt x="96" y="150"/>
                    <a:pt x="95" y="152"/>
                    <a:pt x="94" y="152"/>
                  </a:cubicBezTo>
                  <a:cubicBezTo>
                    <a:pt x="94" y="152"/>
                    <a:pt x="94" y="151"/>
                    <a:pt x="94" y="150"/>
                  </a:cubicBezTo>
                  <a:cubicBezTo>
                    <a:pt x="95" y="150"/>
                    <a:pt x="95" y="151"/>
                    <a:pt x="96" y="150"/>
                  </a:cubicBezTo>
                  <a:cubicBezTo>
                    <a:pt x="96" y="150"/>
                    <a:pt x="96" y="149"/>
                    <a:pt x="96" y="149"/>
                  </a:cubicBezTo>
                  <a:cubicBezTo>
                    <a:pt x="97" y="148"/>
                    <a:pt x="98" y="148"/>
                    <a:pt x="100" y="147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97" y="146"/>
                    <a:pt x="97" y="146"/>
                    <a:pt x="95" y="147"/>
                  </a:cubicBezTo>
                  <a:cubicBezTo>
                    <a:pt x="94" y="148"/>
                    <a:pt x="93" y="148"/>
                    <a:pt x="93" y="149"/>
                  </a:cubicBezTo>
                  <a:cubicBezTo>
                    <a:pt x="93" y="149"/>
                    <a:pt x="93" y="150"/>
                    <a:pt x="93" y="150"/>
                  </a:cubicBezTo>
                  <a:cubicBezTo>
                    <a:pt x="93" y="151"/>
                    <a:pt x="92" y="151"/>
                    <a:pt x="92" y="151"/>
                  </a:cubicBezTo>
                  <a:cubicBezTo>
                    <a:pt x="89" y="151"/>
                    <a:pt x="88" y="150"/>
                    <a:pt x="86" y="149"/>
                  </a:cubicBezTo>
                  <a:cubicBezTo>
                    <a:pt x="86" y="148"/>
                    <a:pt x="86" y="148"/>
                    <a:pt x="86" y="148"/>
                  </a:cubicBezTo>
                  <a:cubicBezTo>
                    <a:pt x="87" y="148"/>
                    <a:pt x="87" y="148"/>
                    <a:pt x="86" y="146"/>
                  </a:cubicBezTo>
                  <a:cubicBezTo>
                    <a:pt x="87" y="146"/>
                    <a:pt x="88" y="145"/>
                    <a:pt x="89" y="144"/>
                  </a:cubicBezTo>
                  <a:cubicBezTo>
                    <a:pt x="89" y="144"/>
                    <a:pt x="89" y="144"/>
                    <a:pt x="89" y="143"/>
                  </a:cubicBezTo>
                  <a:cubicBezTo>
                    <a:pt x="89" y="143"/>
                    <a:pt x="88" y="142"/>
                    <a:pt x="87" y="142"/>
                  </a:cubicBezTo>
                  <a:cubicBezTo>
                    <a:pt x="86" y="140"/>
                    <a:pt x="89" y="142"/>
                    <a:pt x="90" y="142"/>
                  </a:cubicBezTo>
                  <a:cubicBezTo>
                    <a:pt x="91" y="142"/>
                    <a:pt x="92" y="142"/>
                    <a:pt x="93" y="142"/>
                  </a:cubicBezTo>
                  <a:cubicBezTo>
                    <a:pt x="92" y="141"/>
                    <a:pt x="94" y="141"/>
                    <a:pt x="92" y="141"/>
                  </a:cubicBezTo>
                  <a:cubicBezTo>
                    <a:pt x="92" y="141"/>
                    <a:pt x="92" y="140"/>
                    <a:pt x="92" y="140"/>
                  </a:cubicBezTo>
                  <a:cubicBezTo>
                    <a:pt x="90" y="138"/>
                    <a:pt x="83" y="138"/>
                    <a:pt x="81" y="139"/>
                  </a:cubicBezTo>
                  <a:cubicBezTo>
                    <a:pt x="81" y="138"/>
                    <a:pt x="81" y="136"/>
                    <a:pt x="82" y="137"/>
                  </a:cubicBezTo>
                  <a:cubicBezTo>
                    <a:pt x="82" y="137"/>
                    <a:pt x="83" y="137"/>
                    <a:pt x="84" y="137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5" y="136"/>
                    <a:pt x="85" y="137"/>
                    <a:pt x="85" y="136"/>
                  </a:cubicBezTo>
                  <a:cubicBezTo>
                    <a:pt x="86" y="136"/>
                    <a:pt x="87" y="137"/>
                    <a:pt x="89" y="137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2" y="136"/>
                    <a:pt x="92" y="136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4" y="135"/>
                    <a:pt x="95" y="135"/>
                    <a:pt x="96" y="135"/>
                  </a:cubicBezTo>
                  <a:cubicBezTo>
                    <a:pt x="97" y="135"/>
                    <a:pt x="98" y="134"/>
                    <a:pt x="98" y="134"/>
                  </a:cubicBezTo>
                  <a:close/>
                  <a:moveTo>
                    <a:pt x="193" y="126"/>
                  </a:moveTo>
                  <a:cubicBezTo>
                    <a:pt x="194" y="126"/>
                    <a:pt x="194" y="127"/>
                    <a:pt x="194" y="127"/>
                  </a:cubicBezTo>
                  <a:cubicBezTo>
                    <a:pt x="195" y="128"/>
                    <a:pt x="194" y="127"/>
                    <a:pt x="194" y="127"/>
                  </a:cubicBezTo>
                  <a:cubicBezTo>
                    <a:pt x="194" y="127"/>
                    <a:pt x="194" y="127"/>
                    <a:pt x="193" y="126"/>
                  </a:cubicBezTo>
                  <a:close/>
                  <a:moveTo>
                    <a:pt x="191" y="124"/>
                  </a:moveTo>
                  <a:cubicBezTo>
                    <a:pt x="192" y="126"/>
                    <a:pt x="192" y="127"/>
                    <a:pt x="192" y="124"/>
                  </a:cubicBezTo>
                  <a:lnTo>
                    <a:pt x="191" y="124"/>
                  </a:lnTo>
                  <a:close/>
                  <a:moveTo>
                    <a:pt x="169" y="122"/>
                  </a:moveTo>
                  <a:cubicBezTo>
                    <a:pt x="168" y="122"/>
                    <a:pt x="168" y="122"/>
                    <a:pt x="168" y="122"/>
                  </a:cubicBezTo>
                  <a:cubicBezTo>
                    <a:pt x="167" y="123"/>
                    <a:pt x="166" y="122"/>
                    <a:pt x="167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9" y="123"/>
                    <a:pt x="171" y="123"/>
                    <a:pt x="170" y="122"/>
                  </a:cubicBezTo>
                  <a:cubicBezTo>
                    <a:pt x="169" y="122"/>
                    <a:pt x="170" y="122"/>
                    <a:pt x="169" y="122"/>
                  </a:cubicBezTo>
                  <a:close/>
                  <a:moveTo>
                    <a:pt x="183" y="120"/>
                  </a:moveTo>
                  <a:cubicBezTo>
                    <a:pt x="182" y="120"/>
                    <a:pt x="181" y="122"/>
                    <a:pt x="183" y="122"/>
                  </a:cubicBezTo>
                  <a:cubicBezTo>
                    <a:pt x="183" y="121"/>
                    <a:pt x="185" y="119"/>
                    <a:pt x="183" y="120"/>
                  </a:cubicBezTo>
                  <a:close/>
                  <a:moveTo>
                    <a:pt x="190" y="118"/>
                  </a:moveTo>
                  <a:cubicBezTo>
                    <a:pt x="189" y="119"/>
                    <a:pt x="189" y="119"/>
                    <a:pt x="189" y="119"/>
                  </a:cubicBezTo>
                  <a:cubicBezTo>
                    <a:pt x="189" y="119"/>
                    <a:pt x="188" y="118"/>
                    <a:pt x="187" y="118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8" y="119"/>
                    <a:pt x="189" y="120"/>
                    <a:pt x="190" y="120"/>
                  </a:cubicBezTo>
                  <a:cubicBezTo>
                    <a:pt x="191" y="119"/>
                    <a:pt x="190" y="118"/>
                    <a:pt x="190" y="118"/>
                  </a:cubicBezTo>
                  <a:close/>
                  <a:moveTo>
                    <a:pt x="187" y="116"/>
                  </a:moveTo>
                  <a:cubicBezTo>
                    <a:pt x="187" y="116"/>
                    <a:pt x="187" y="117"/>
                    <a:pt x="187" y="117"/>
                  </a:cubicBezTo>
                  <a:cubicBezTo>
                    <a:pt x="188" y="117"/>
                    <a:pt x="187" y="116"/>
                    <a:pt x="187" y="116"/>
                  </a:cubicBezTo>
                  <a:close/>
                  <a:moveTo>
                    <a:pt x="200" y="112"/>
                  </a:moveTo>
                  <a:cubicBezTo>
                    <a:pt x="200" y="112"/>
                    <a:pt x="199" y="112"/>
                    <a:pt x="199" y="113"/>
                  </a:cubicBezTo>
                  <a:cubicBezTo>
                    <a:pt x="199" y="113"/>
                    <a:pt x="200" y="114"/>
                    <a:pt x="199" y="114"/>
                  </a:cubicBezTo>
                  <a:cubicBezTo>
                    <a:pt x="199" y="114"/>
                    <a:pt x="199" y="114"/>
                    <a:pt x="199" y="114"/>
                  </a:cubicBezTo>
                  <a:cubicBezTo>
                    <a:pt x="198" y="113"/>
                    <a:pt x="198" y="114"/>
                    <a:pt x="197" y="114"/>
                  </a:cubicBezTo>
                  <a:cubicBezTo>
                    <a:pt x="197" y="116"/>
                    <a:pt x="197" y="118"/>
                    <a:pt x="195" y="118"/>
                  </a:cubicBezTo>
                  <a:cubicBezTo>
                    <a:pt x="195" y="118"/>
                    <a:pt x="194" y="118"/>
                    <a:pt x="194" y="118"/>
                  </a:cubicBezTo>
                  <a:cubicBezTo>
                    <a:pt x="194" y="118"/>
                    <a:pt x="194" y="119"/>
                    <a:pt x="194" y="119"/>
                  </a:cubicBezTo>
                  <a:cubicBezTo>
                    <a:pt x="195" y="119"/>
                    <a:pt x="194" y="119"/>
                    <a:pt x="194" y="120"/>
                  </a:cubicBezTo>
                  <a:cubicBezTo>
                    <a:pt x="195" y="120"/>
                    <a:pt x="195" y="120"/>
                    <a:pt x="196" y="119"/>
                  </a:cubicBezTo>
                  <a:cubicBezTo>
                    <a:pt x="196" y="120"/>
                    <a:pt x="196" y="120"/>
                    <a:pt x="196" y="120"/>
                  </a:cubicBezTo>
                  <a:cubicBezTo>
                    <a:pt x="196" y="120"/>
                    <a:pt x="197" y="120"/>
                    <a:pt x="197" y="121"/>
                  </a:cubicBezTo>
                  <a:cubicBezTo>
                    <a:pt x="197" y="120"/>
                    <a:pt x="198" y="119"/>
                    <a:pt x="199" y="119"/>
                  </a:cubicBezTo>
                  <a:cubicBezTo>
                    <a:pt x="200" y="119"/>
                    <a:pt x="199" y="121"/>
                    <a:pt x="199" y="121"/>
                  </a:cubicBezTo>
                  <a:cubicBezTo>
                    <a:pt x="199" y="121"/>
                    <a:pt x="199" y="121"/>
                    <a:pt x="199" y="121"/>
                  </a:cubicBezTo>
                  <a:cubicBezTo>
                    <a:pt x="201" y="122"/>
                    <a:pt x="200" y="122"/>
                    <a:pt x="201" y="123"/>
                  </a:cubicBezTo>
                  <a:cubicBezTo>
                    <a:pt x="201" y="123"/>
                    <a:pt x="203" y="124"/>
                    <a:pt x="202" y="123"/>
                  </a:cubicBezTo>
                  <a:cubicBezTo>
                    <a:pt x="203" y="123"/>
                    <a:pt x="203" y="124"/>
                    <a:pt x="204" y="123"/>
                  </a:cubicBezTo>
                  <a:cubicBezTo>
                    <a:pt x="204" y="123"/>
                    <a:pt x="205" y="122"/>
                    <a:pt x="204" y="123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7" y="122"/>
                    <a:pt x="206" y="122"/>
                    <a:pt x="208" y="122"/>
                  </a:cubicBezTo>
                  <a:cubicBezTo>
                    <a:pt x="209" y="121"/>
                    <a:pt x="210" y="121"/>
                    <a:pt x="211" y="121"/>
                  </a:cubicBezTo>
                  <a:cubicBezTo>
                    <a:pt x="211" y="121"/>
                    <a:pt x="211" y="120"/>
                    <a:pt x="211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0" y="119"/>
                    <a:pt x="210" y="117"/>
                    <a:pt x="210" y="116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3"/>
                    <a:pt x="204" y="113"/>
                    <a:pt x="204" y="113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202" y="112"/>
                    <a:pt x="202" y="113"/>
                    <a:pt x="202" y="113"/>
                  </a:cubicBezTo>
                  <a:cubicBezTo>
                    <a:pt x="202" y="113"/>
                    <a:pt x="202" y="112"/>
                    <a:pt x="202" y="112"/>
                  </a:cubicBezTo>
                  <a:cubicBezTo>
                    <a:pt x="201" y="112"/>
                    <a:pt x="200" y="112"/>
                    <a:pt x="200" y="112"/>
                  </a:cubicBezTo>
                  <a:close/>
                  <a:moveTo>
                    <a:pt x="188" y="105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6" y="107"/>
                    <a:pt x="187" y="106"/>
                    <a:pt x="187" y="108"/>
                  </a:cubicBezTo>
                  <a:cubicBezTo>
                    <a:pt x="187" y="108"/>
                    <a:pt x="188" y="107"/>
                    <a:pt x="188" y="107"/>
                  </a:cubicBezTo>
                  <a:cubicBezTo>
                    <a:pt x="188" y="107"/>
                    <a:pt x="189" y="104"/>
                    <a:pt x="188" y="105"/>
                  </a:cubicBezTo>
                  <a:close/>
                  <a:moveTo>
                    <a:pt x="156" y="83"/>
                  </a:moveTo>
                  <a:cubicBezTo>
                    <a:pt x="156" y="86"/>
                    <a:pt x="156" y="88"/>
                    <a:pt x="157" y="91"/>
                  </a:cubicBezTo>
                  <a:cubicBezTo>
                    <a:pt x="158" y="91"/>
                    <a:pt x="160" y="91"/>
                    <a:pt x="161" y="91"/>
                  </a:cubicBezTo>
                  <a:cubicBezTo>
                    <a:pt x="161" y="91"/>
                    <a:pt x="162" y="92"/>
                    <a:pt x="162" y="92"/>
                  </a:cubicBezTo>
                  <a:cubicBezTo>
                    <a:pt x="163" y="92"/>
                    <a:pt x="163" y="92"/>
                    <a:pt x="164" y="92"/>
                  </a:cubicBezTo>
                  <a:cubicBezTo>
                    <a:pt x="164" y="92"/>
                    <a:pt x="165" y="91"/>
                    <a:pt x="165" y="91"/>
                  </a:cubicBezTo>
                  <a:cubicBezTo>
                    <a:pt x="164" y="90"/>
                    <a:pt x="165" y="90"/>
                    <a:pt x="164" y="89"/>
                  </a:cubicBezTo>
                  <a:cubicBezTo>
                    <a:pt x="164" y="89"/>
                    <a:pt x="162" y="88"/>
                    <a:pt x="162" y="88"/>
                  </a:cubicBezTo>
                  <a:cubicBezTo>
                    <a:pt x="161" y="87"/>
                    <a:pt x="162" y="86"/>
                    <a:pt x="161" y="85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7" y="82"/>
                    <a:pt x="157" y="83"/>
                    <a:pt x="156" y="83"/>
                  </a:cubicBezTo>
                  <a:close/>
                  <a:moveTo>
                    <a:pt x="94" y="74"/>
                  </a:moveTo>
                  <a:cubicBezTo>
                    <a:pt x="93" y="74"/>
                    <a:pt x="92" y="75"/>
                    <a:pt x="91" y="75"/>
                  </a:cubicBezTo>
                  <a:cubicBezTo>
                    <a:pt x="90" y="75"/>
                    <a:pt x="88" y="75"/>
                    <a:pt x="86" y="7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5" y="76"/>
                    <a:pt x="84" y="76"/>
                    <a:pt x="83" y="76"/>
                  </a:cubicBezTo>
                  <a:cubicBezTo>
                    <a:pt x="82" y="77"/>
                    <a:pt x="81" y="78"/>
                    <a:pt x="80" y="78"/>
                  </a:cubicBezTo>
                  <a:cubicBezTo>
                    <a:pt x="80" y="79"/>
                    <a:pt x="81" y="81"/>
                    <a:pt x="81" y="82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4"/>
                    <a:pt x="80" y="85"/>
                    <a:pt x="80" y="86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1" y="87"/>
                    <a:pt x="80" y="87"/>
                    <a:pt x="79" y="87"/>
                  </a:cubicBezTo>
                  <a:cubicBezTo>
                    <a:pt x="80" y="89"/>
                    <a:pt x="81" y="90"/>
                    <a:pt x="80" y="92"/>
                  </a:cubicBezTo>
                  <a:cubicBezTo>
                    <a:pt x="80" y="92"/>
                    <a:pt x="79" y="93"/>
                    <a:pt x="79" y="93"/>
                  </a:cubicBezTo>
                  <a:cubicBezTo>
                    <a:pt x="78" y="94"/>
                    <a:pt x="78" y="95"/>
                    <a:pt x="78" y="96"/>
                  </a:cubicBezTo>
                  <a:cubicBezTo>
                    <a:pt x="78" y="96"/>
                    <a:pt x="79" y="96"/>
                    <a:pt x="79" y="96"/>
                  </a:cubicBezTo>
                  <a:cubicBezTo>
                    <a:pt x="80" y="97"/>
                    <a:pt x="80" y="97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3" y="99"/>
                    <a:pt x="83" y="102"/>
                    <a:pt x="84" y="102"/>
                  </a:cubicBezTo>
                  <a:cubicBezTo>
                    <a:pt x="88" y="103"/>
                    <a:pt x="90" y="99"/>
                    <a:pt x="91" y="98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5" y="99"/>
                    <a:pt x="96" y="99"/>
                    <a:pt x="98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7"/>
                    <a:pt x="99" y="97"/>
                    <a:pt x="100" y="96"/>
                  </a:cubicBezTo>
                  <a:cubicBezTo>
                    <a:pt x="100" y="96"/>
                    <a:pt x="101" y="96"/>
                    <a:pt x="101" y="96"/>
                  </a:cubicBezTo>
                  <a:cubicBezTo>
                    <a:pt x="101" y="95"/>
                    <a:pt x="101" y="94"/>
                    <a:pt x="101" y="94"/>
                  </a:cubicBezTo>
                  <a:cubicBezTo>
                    <a:pt x="101" y="94"/>
                    <a:pt x="101" y="93"/>
                    <a:pt x="101" y="93"/>
                  </a:cubicBezTo>
                  <a:cubicBezTo>
                    <a:pt x="101" y="92"/>
                    <a:pt x="102" y="93"/>
                    <a:pt x="102" y="92"/>
                  </a:cubicBezTo>
                  <a:cubicBezTo>
                    <a:pt x="103" y="92"/>
                    <a:pt x="103" y="91"/>
                    <a:pt x="103" y="91"/>
                  </a:cubicBezTo>
                  <a:cubicBezTo>
                    <a:pt x="104" y="90"/>
                    <a:pt x="105" y="90"/>
                    <a:pt x="105" y="9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6"/>
                    <a:pt x="110" y="86"/>
                    <a:pt x="111" y="86"/>
                  </a:cubicBezTo>
                  <a:cubicBezTo>
                    <a:pt x="112" y="86"/>
                    <a:pt x="113" y="84"/>
                    <a:pt x="114" y="84"/>
                  </a:cubicBezTo>
                  <a:cubicBezTo>
                    <a:pt x="115" y="84"/>
                    <a:pt x="116" y="84"/>
                    <a:pt x="116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8" y="84"/>
                    <a:pt x="119" y="84"/>
                    <a:pt x="120" y="84"/>
                  </a:cubicBezTo>
                  <a:cubicBezTo>
                    <a:pt x="120" y="84"/>
                    <a:pt x="121" y="83"/>
                    <a:pt x="121" y="83"/>
                  </a:cubicBezTo>
                  <a:cubicBezTo>
                    <a:pt x="121" y="83"/>
                    <a:pt x="121" y="82"/>
                    <a:pt x="121" y="82"/>
                  </a:cubicBezTo>
                  <a:cubicBezTo>
                    <a:pt x="120" y="81"/>
                    <a:pt x="119" y="81"/>
                    <a:pt x="118" y="81"/>
                  </a:cubicBezTo>
                  <a:cubicBezTo>
                    <a:pt x="118" y="80"/>
                    <a:pt x="118" y="79"/>
                    <a:pt x="117" y="79"/>
                  </a:cubicBezTo>
                  <a:cubicBezTo>
                    <a:pt x="116" y="78"/>
                    <a:pt x="110" y="77"/>
                    <a:pt x="108" y="77"/>
                  </a:cubicBezTo>
                  <a:cubicBezTo>
                    <a:pt x="108" y="77"/>
                    <a:pt x="107" y="78"/>
                    <a:pt x="107" y="78"/>
                  </a:cubicBezTo>
                  <a:cubicBezTo>
                    <a:pt x="104" y="77"/>
                    <a:pt x="100" y="77"/>
                    <a:pt x="97" y="75"/>
                  </a:cubicBezTo>
                  <a:cubicBezTo>
                    <a:pt x="96" y="75"/>
                    <a:pt x="95" y="74"/>
                    <a:pt x="94" y="74"/>
                  </a:cubicBezTo>
                  <a:close/>
                  <a:moveTo>
                    <a:pt x="147" y="72"/>
                  </a:moveTo>
                  <a:cubicBezTo>
                    <a:pt x="146" y="72"/>
                    <a:pt x="146" y="73"/>
                    <a:pt x="147" y="73"/>
                  </a:cubicBezTo>
                  <a:cubicBezTo>
                    <a:pt x="148" y="72"/>
                    <a:pt x="148" y="71"/>
                    <a:pt x="147" y="72"/>
                  </a:cubicBezTo>
                  <a:close/>
                  <a:moveTo>
                    <a:pt x="172" y="68"/>
                  </a:moveTo>
                  <a:cubicBezTo>
                    <a:pt x="172" y="68"/>
                    <a:pt x="172" y="70"/>
                    <a:pt x="172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2" y="71"/>
                    <a:pt x="174" y="70"/>
                    <a:pt x="173" y="70"/>
                  </a:cubicBezTo>
                  <a:cubicBezTo>
                    <a:pt x="173" y="70"/>
                    <a:pt x="174" y="69"/>
                    <a:pt x="173" y="68"/>
                  </a:cubicBezTo>
                  <a:cubicBezTo>
                    <a:pt x="173" y="68"/>
                    <a:pt x="172" y="68"/>
                    <a:pt x="172" y="68"/>
                  </a:cubicBezTo>
                  <a:close/>
                  <a:moveTo>
                    <a:pt x="109" y="61"/>
                  </a:moveTo>
                  <a:cubicBezTo>
                    <a:pt x="109" y="61"/>
                    <a:pt x="108" y="62"/>
                    <a:pt x="108" y="62"/>
                  </a:cubicBezTo>
                  <a:cubicBezTo>
                    <a:pt x="108" y="62"/>
                    <a:pt x="108" y="63"/>
                    <a:pt x="108" y="63"/>
                  </a:cubicBezTo>
                  <a:cubicBezTo>
                    <a:pt x="108" y="63"/>
                    <a:pt x="106" y="64"/>
                    <a:pt x="106" y="64"/>
                  </a:cubicBezTo>
                  <a:cubicBezTo>
                    <a:pt x="105" y="65"/>
                    <a:pt x="105" y="65"/>
                    <a:pt x="105" y="66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6" y="68"/>
                    <a:pt x="107" y="68"/>
                    <a:pt x="108" y="68"/>
                  </a:cubicBezTo>
                  <a:cubicBezTo>
                    <a:pt x="109" y="67"/>
                    <a:pt x="108" y="65"/>
                    <a:pt x="109" y="64"/>
                  </a:cubicBezTo>
                  <a:cubicBezTo>
                    <a:pt x="109" y="64"/>
                    <a:pt x="110" y="64"/>
                    <a:pt x="110" y="64"/>
                  </a:cubicBezTo>
                  <a:cubicBezTo>
                    <a:pt x="111" y="63"/>
                    <a:pt x="110" y="62"/>
                    <a:pt x="111" y="61"/>
                  </a:cubicBezTo>
                  <a:cubicBezTo>
                    <a:pt x="111" y="61"/>
                    <a:pt x="109" y="61"/>
                    <a:pt x="109" y="61"/>
                  </a:cubicBezTo>
                  <a:close/>
                  <a:moveTo>
                    <a:pt x="118" y="58"/>
                  </a:moveTo>
                  <a:cubicBezTo>
                    <a:pt x="116" y="59"/>
                    <a:pt x="119" y="59"/>
                    <a:pt x="119" y="60"/>
                  </a:cubicBezTo>
                  <a:cubicBezTo>
                    <a:pt x="120" y="58"/>
                    <a:pt x="120" y="58"/>
                    <a:pt x="120" y="58"/>
                  </a:cubicBezTo>
                  <a:lnTo>
                    <a:pt x="118" y="58"/>
                  </a:lnTo>
                  <a:close/>
                  <a:moveTo>
                    <a:pt x="122" y="54"/>
                  </a:moveTo>
                  <a:cubicBezTo>
                    <a:pt x="122" y="54"/>
                    <a:pt x="122" y="55"/>
                    <a:pt x="122" y="55"/>
                  </a:cubicBezTo>
                  <a:cubicBezTo>
                    <a:pt x="121" y="55"/>
                    <a:pt x="122" y="56"/>
                    <a:pt x="122" y="56"/>
                  </a:cubicBezTo>
                  <a:cubicBezTo>
                    <a:pt x="123" y="56"/>
                    <a:pt x="123" y="56"/>
                    <a:pt x="124" y="56"/>
                  </a:cubicBezTo>
                  <a:cubicBezTo>
                    <a:pt x="124" y="55"/>
                    <a:pt x="124" y="53"/>
                    <a:pt x="122" y="54"/>
                  </a:cubicBezTo>
                  <a:close/>
                  <a:moveTo>
                    <a:pt x="146" y="53"/>
                  </a:move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5" y="54"/>
                    <a:pt x="144" y="54"/>
                  </a:cubicBezTo>
                  <a:cubicBezTo>
                    <a:pt x="145" y="55"/>
                    <a:pt x="145" y="55"/>
                    <a:pt x="146" y="57"/>
                  </a:cubicBezTo>
                  <a:cubicBezTo>
                    <a:pt x="144" y="57"/>
                    <a:pt x="145" y="56"/>
                    <a:pt x="144" y="57"/>
                  </a:cubicBezTo>
                  <a:cubicBezTo>
                    <a:pt x="146" y="57"/>
                    <a:pt x="145" y="60"/>
                    <a:pt x="144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7" y="62"/>
                    <a:pt x="147" y="63"/>
                    <a:pt x="146" y="64"/>
                  </a:cubicBezTo>
                  <a:cubicBezTo>
                    <a:pt x="147" y="64"/>
                    <a:pt x="148" y="64"/>
                    <a:pt x="148" y="64"/>
                  </a:cubicBezTo>
                  <a:cubicBezTo>
                    <a:pt x="148" y="64"/>
                    <a:pt x="148" y="64"/>
                    <a:pt x="149" y="65"/>
                  </a:cubicBezTo>
                  <a:cubicBezTo>
                    <a:pt x="149" y="65"/>
                    <a:pt x="149" y="66"/>
                    <a:pt x="149" y="66"/>
                  </a:cubicBezTo>
                  <a:cubicBezTo>
                    <a:pt x="147" y="66"/>
                    <a:pt x="143" y="65"/>
                    <a:pt x="142" y="65"/>
                  </a:cubicBezTo>
                  <a:cubicBezTo>
                    <a:pt x="141" y="65"/>
                    <a:pt x="139" y="66"/>
                    <a:pt x="138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7" y="64"/>
                    <a:pt x="137" y="64"/>
                    <a:pt x="136" y="64"/>
                  </a:cubicBezTo>
                  <a:cubicBezTo>
                    <a:pt x="136" y="64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2"/>
                    <a:pt x="133" y="63"/>
                    <a:pt x="131" y="62"/>
                  </a:cubicBezTo>
                  <a:cubicBezTo>
                    <a:pt x="130" y="62"/>
                    <a:pt x="130" y="61"/>
                    <a:pt x="129" y="61"/>
                  </a:cubicBezTo>
                  <a:cubicBezTo>
                    <a:pt x="127" y="60"/>
                    <a:pt x="125" y="61"/>
                    <a:pt x="124" y="61"/>
                  </a:cubicBezTo>
                  <a:cubicBezTo>
                    <a:pt x="124" y="61"/>
                    <a:pt x="123" y="60"/>
                    <a:pt x="123" y="60"/>
                  </a:cubicBezTo>
                  <a:cubicBezTo>
                    <a:pt x="122" y="60"/>
                    <a:pt x="121" y="60"/>
                    <a:pt x="121" y="60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19" y="61"/>
                    <a:pt x="118" y="61"/>
                    <a:pt x="117" y="60"/>
                  </a:cubicBezTo>
                  <a:cubicBezTo>
                    <a:pt x="117" y="63"/>
                    <a:pt x="116" y="63"/>
                    <a:pt x="119" y="64"/>
                  </a:cubicBezTo>
                  <a:cubicBezTo>
                    <a:pt x="119" y="64"/>
                    <a:pt x="117" y="65"/>
                    <a:pt x="117" y="65"/>
                  </a:cubicBezTo>
                  <a:cubicBezTo>
                    <a:pt x="116" y="65"/>
                    <a:pt x="115" y="65"/>
                    <a:pt x="115" y="65"/>
                  </a:cubicBezTo>
                  <a:cubicBezTo>
                    <a:pt x="115" y="65"/>
                    <a:pt x="115" y="65"/>
                    <a:pt x="114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6"/>
                    <a:pt x="120" y="66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6" y="68"/>
                    <a:pt x="115" y="68"/>
                    <a:pt x="114" y="68"/>
                  </a:cubicBezTo>
                  <a:cubicBezTo>
                    <a:pt x="114" y="68"/>
                    <a:pt x="114" y="68"/>
                    <a:pt x="113" y="68"/>
                  </a:cubicBezTo>
                  <a:cubicBezTo>
                    <a:pt x="113" y="69"/>
                    <a:pt x="113" y="69"/>
                    <a:pt x="114" y="69"/>
                  </a:cubicBezTo>
                  <a:cubicBezTo>
                    <a:pt x="115" y="70"/>
                    <a:pt x="117" y="70"/>
                    <a:pt x="119" y="69"/>
                  </a:cubicBezTo>
                  <a:cubicBezTo>
                    <a:pt x="119" y="70"/>
                    <a:pt x="119" y="69"/>
                    <a:pt x="120" y="69"/>
                  </a:cubicBezTo>
                  <a:cubicBezTo>
                    <a:pt x="120" y="70"/>
                    <a:pt x="119" y="71"/>
                    <a:pt x="120" y="71"/>
                  </a:cubicBezTo>
                  <a:cubicBezTo>
                    <a:pt x="120" y="71"/>
                    <a:pt x="120" y="70"/>
                    <a:pt x="121" y="71"/>
                  </a:cubicBezTo>
                  <a:cubicBezTo>
                    <a:pt x="121" y="70"/>
                    <a:pt x="120" y="69"/>
                    <a:pt x="121" y="69"/>
                  </a:cubicBezTo>
                  <a:cubicBezTo>
                    <a:pt x="121" y="69"/>
                    <a:pt x="122" y="69"/>
                    <a:pt x="122" y="69"/>
                  </a:cubicBezTo>
                  <a:cubicBezTo>
                    <a:pt x="122" y="69"/>
                    <a:pt x="122" y="71"/>
                    <a:pt x="122" y="71"/>
                  </a:cubicBezTo>
                  <a:cubicBezTo>
                    <a:pt x="122" y="71"/>
                    <a:pt x="123" y="71"/>
                    <a:pt x="123" y="71"/>
                  </a:cubicBezTo>
                  <a:cubicBezTo>
                    <a:pt x="123" y="71"/>
                    <a:pt x="124" y="70"/>
                    <a:pt x="124" y="70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5" y="69"/>
                    <a:pt x="123" y="67"/>
                    <a:pt x="125" y="67"/>
                  </a:cubicBezTo>
                  <a:cubicBezTo>
                    <a:pt x="125" y="67"/>
                    <a:pt x="125" y="66"/>
                    <a:pt x="124" y="66"/>
                  </a:cubicBezTo>
                  <a:cubicBezTo>
                    <a:pt x="124" y="66"/>
                    <a:pt x="124" y="65"/>
                    <a:pt x="124" y="65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6" y="66"/>
                    <a:pt x="126" y="68"/>
                    <a:pt x="126" y="69"/>
                  </a:cubicBezTo>
                  <a:cubicBezTo>
                    <a:pt x="129" y="69"/>
                    <a:pt x="130" y="70"/>
                    <a:pt x="133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4" y="67"/>
                    <a:pt x="134" y="68"/>
                    <a:pt x="135" y="67"/>
                  </a:cubicBezTo>
                  <a:cubicBezTo>
                    <a:pt x="135" y="68"/>
                    <a:pt x="136" y="68"/>
                    <a:pt x="136" y="68"/>
                  </a:cubicBezTo>
                  <a:cubicBezTo>
                    <a:pt x="136" y="68"/>
                    <a:pt x="137" y="68"/>
                    <a:pt x="137" y="68"/>
                  </a:cubicBezTo>
                  <a:cubicBezTo>
                    <a:pt x="139" y="69"/>
                    <a:pt x="139" y="68"/>
                    <a:pt x="141" y="68"/>
                  </a:cubicBezTo>
                  <a:cubicBezTo>
                    <a:pt x="141" y="68"/>
                    <a:pt x="140" y="67"/>
                    <a:pt x="141" y="67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2" y="67"/>
                    <a:pt x="142" y="67"/>
                    <a:pt x="142" y="68"/>
                  </a:cubicBezTo>
                  <a:cubicBezTo>
                    <a:pt x="141" y="69"/>
                    <a:pt x="139" y="70"/>
                    <a:pt x="139" y="71"/>
                  </a:cubicBezTo>
                  <a:cubicBezTo>
                    <a:pt x="136" y="71"/>
                    <a:pt x="135" y="70"/>
                    <a:pt x="133" y="71"/>
                  </a:cubicBezTo>
                  <a:cubicBezTo>
                    <a:pt x="133" y="71"/>
                    <a:pt x="131" y="71"/>
                    <a:pt x="131" y="72"/>
                  </a:cubicBezTo>
                  <a:cubicBezTo>
                    <a:pt x="130" y="72"/>
                    <a:pt x="130" y="72"/>
                    <a:pt x="130" y="73"/>
                  </a:cubicBezTo>
                  <a:cubicBezTo>
                    <a:pt x="130" y="73"/>
                    <a:pt x="129" y="72"/>
                    <a:pt x="128" y="73"/>
                  </a:cubicBezTo>
                  <a:cubicBezTo>
                    <a:pt x="127" y="73"/>
                    <a:pt x="126" y="75"/>
                    <a:pt x="127" y="76"/>
                  </a:cubicBezTo>
                  <a:cubicBezTo>
                    <a:pt x="127" y="76"/>
                    <a:pt x="128" y="77"/>
                    <a:pt x="129" y="77"/>
                  </a:cubicBezTo>
                  <a:cubicBezTo>
                    <a:pt x="130" y="77"/>
                    <a:pt x="133" y="77"/>
                    <a:pt x="134" y="76"/>
                  </a:cubicBezTo>
                  <a:cubicBezTo>
                    <a:pt x="135" y="76"/>
                    <a:pt x="135" y="75"/>
                    <a:pt x="135" y="75"/>
                  </a:cubicBezTo>
                  <a:cubicBezTo>
                    <a:pt x="136" y="74"/>
                    <a:pt x="137" y="75"/>
                    <a:pt x="138" y="74"/>
                  </a:cubicBezTo>
                  <a:cubicBezTo>
                    <a:pt x="138" y="73"/>
                    <a:pt x="139" y="72"/>
                    <a:pt x="140" y="72"/>
                  </a:cubicBezTo>
                  <a:cubicBezTo>
                    <a:pt x="141" y="71"/>
                    <a:pt x="142" y="72"/>
                    <a:pt x="143" y="72"/>
                  </a:cubicBezTo>
                  <a:cubicBezTo>
                    <a:pt x="143" y="72"/>
                    <a:pt x="144" y="71"/>
                    <a:pt x="144" y="71"/>
                  </a:cubicBezTo>
                  <a:cubicBezTo>
                    <a:pt x="146" y="71"/>
                    <a:pt x="147" y="71"/>
                    <a:pt x="148" y="71"/>
                  </a:cubicBezTo>
                  <a:cubicBezTo>
                    <a:pt x="148" y="71"/>
                    <a:pt x="149" y="70"/>
                    <a:pt x="149" y="70"/>
                  </a:cubicBezTo>
                  <a:cubicBezTo>
                    <a:pt x="149" y="70"/>
                    <a:pt x="150" y="70"/>
                    <a:pt x="150" y="70"/>
                  </a:cubicBezTo>
                  <a:cubicBezTo>
                    <a:pt x="151" y="71"/>
                    <a:pt x="150" y="72"/>
                    <a:pt x="153" y="71"/>
                  </a:cubicBezTo>
                  <a:cubicBezTo>
                    <a:pt x="154" y="71"/>
                    <a:pt x="155" y="69"/>
                    <a:pt x="155" y="69"/>
                  </a:cubicBezTo>
                  <a:cubicBezTo>
                    <a:pt x="156" y="69"/>
                    <a:pt x="157" y="70"/>
                    <a:pt x="157" y="70"/>
                  </a:cubicBezTo>
                  <a:cubicBezTo>
                    <a:pt x="159" y="70"/>
                    <a:pt x="160" y="69"/>
                    <a:pt x="162" y="70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2" y="70"/>
                    <a:pt x="163" y="69"/>
                    <a:pt x="163" y="69"/>
                  </a:cubicBezTo>
                  <a:cubicBezTo>
                    <a:pt x="164" y="69"/>
                    <a:pt x="164" y="69"/>
                    <a:pt x="164" y="68"/>
                  </a:cubicBezTo>
                  <a:cubicBezTo>
                    <a:pt x="164" y="66"/>
                    <a:pt x="164" y="62"/>
                    <a:pt x="162" y="61"/>
                  </a:cubicBezTo>
                  <a:cubicBezTo>
                    <a:pt x="162" y="60"/>
                    <a:pt x="161" y="60"/>
                    <a:pt x="161" y="60"/>
                  </a:cubicBezTo>
                  <a:cubicBezTo>
                    <a:pt x="161" y="59"/>
                    <a:pt x="160" y="60"/>
                    <a:pt x="160" y="60"/>
                  </a:cubicBezTo>
                  <a:cubicBezTo>
                    <a:pt x="160" y="60"/>
                    <a:pt x="160" y="61"/>
                    <a:pt x="160" y="62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0" y="63"/>
                    <a:pt x="160" y="63"/>
                    <a:pt x="159" y="63"/>
                  </a:cubicBezTo>
                  <a:cubicBezTo>
                    <a:pt x="159" y="64"/>
                    <a:pt x="159" y="64"/>
                    <a:pt x="159" y="65"/>
                  </a:cubicBezTo>
                  <a:cubicBezTo>
                    <a:pt x="159" y="64"/>
                    <a:pt x="159" y="65"/>
                    <a:pt x="159" y="65"/>
                  </a:cubicBezTo>
                  <a:cubicBezTo>
                    <a:pt x="158" y="64"/>
                    <a:pt x="158" y="64"/>
                    <a:pt x="158" y="62"/>
                  </a:cubicBezTo>
                  <a:cubicBezTo>
                    <a:pt x="157" y="63"/>
                    <a:pt x="156" y="63"/>
                    <a:pt x="156" y="63"/>
                  </a:cubicBezTo>
                  <a:cubicBezTo>
                    <a:pt x="156" y="62"/>
                    <a:pt x="156" y="61"/>
                    <a:pt x="156" y="60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4" y="59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1" y="59"/>
                    <a:pt x="150" y="58"/>
                  </a:cubicBezTo>
                  <a:cubicBezTo>
                    <a:pt x="150" y="58"/>
                    <a:pt x="149" y="58"/>
                    <a:pt x="148" y="57"/>
                  </a:cubicBezTo>
                  <a:cubicBezTo>
                    <a:pt x="147" y="56"/>
                    <a:pt x="149" y="53"/>
                    <a:pt x="146" y="53"/>
                  </a:cubicBezTo>
                  <a:close/>
                  <a:moveTo>
                    <a:pt x="113" y="45"/>
                  </a:moveTo>
                  <a:cubicBezTo>
                    <a:pt x="113" y="45"/>
                    <a:pt x="113" y="46"/>
                    <a:pt x="112" y="46"/>
                  </a:cubicBezTo>
                  <a:cubicBezTo>
                    <a:pt x="112" y="47"/>
                    <a:pt x="111" y="46"/>
                    <a:pt x="110" y="47"/>
                  </a:cubicBezTo>
                  <a:cubicBezTo>
                    <a:pt x="112" y="47"/>
                    <a:pt x="111" y="48"/>
                    <a:pt x="110" y="49"/>
                  </a:cubicBezTo>
                  <a:cubicBezTo>
                    <a:pt x="107" y="48"/>
                    <a:pt x="104" y="48"/>
                    <a:pt x="100" y="49"/>
                  </a:cubicBezTo>
                  <a:cubicBezTo>
                    <a:pt x="98" y="49"/>
                    <a:pt x="97" y="51"/>
                    <a:pt x="95" y="52"/>
                  </a:cubicBezTo>
                  <a:cubicBezTo>
                    <a:pt x="93" y="53"/>
                    <a:pt x="93" y="53"/>
                    <a:pt x="91" y="53"/>
                  </a:cubicBezTo>
                  <a:cubicBezTo>
                    <a:pt x="90" y="54"/>
                    <a:pt x="91" y="55"/>
                    <a:pt x="90" y="55"/>
                  </a:cubicBezTo>
                  <a:cubicBezTo>
                    <a:pt x="90" y="55"/>
                    <a:pt x="89" y="55"/>
                    <a:pt x="89" y="55"/>
                  </a:cubicBezTo>
                  <a:cubicBezTo>
                    <a:pt x="87" y="56"/>
                    <a:pt x="88" y="57"/>
                    <a:pt x="87" y="58"/>
                  </a:cubicBezTo>
                  <a:cubicBezTo>
                    <a:pt x="86" y="58"/>
                    <a:pt x="85" y="57"/>
                    <a:pt x="84" y="58"/>
                  </a:cubicBezTo>
                  <a:cubicBezTo>
                    <a:pt x="84" y="58"/>
                    <a:pt x="84" y="59"/>
                    <a:pt x="83" y="59"/>
                  </a:cubicBezTo>
                  <a:cubicBezTo>
                    <a:pt x="82" y="59"/>
                    <a:pt x="82" y="59"/>
                    <a:pt x="81" y="59"/>
                  </a:cubicBezTo>
                  <a:cubicBezTo>
                    <a:pt x="81" y="59"/>
                    <a:pt x="81" y="60"/>
                    <a:pt x="81" y="60"/>
                  </a:cubicBezTo>
                  <a:cubicBezTo>
                    <a:pt x="81" y="60"/>
                    <a:pt x="82" y="60"/>
                    <a:pt x="83" y="60"/>
                  </a:cubicBezTo>
                  <a:cubicBezTo>
                    <a:pt x="83" y="61"/>
                    <a:pt x="85" y="64"/>
                    <a:pt x="85" y="64"/>
                  </a:cubicBezTo>
                  <a:cubicBezTo>
                    <a:pt x="86" y="64"/>
                    <a:pt x="86" y="64"/>
                    <a:pt x="87" y="64"/>
                  </a:cubicBezTo>
                  <a:cubicBezTo>
                    <a:pt x="87" y="64"/>
                    <a:pt x="87" y="63"/>
                    <a:pt x="88" y="63"/>
                  </a:cubicBezTo>
                  <a:cubicBezTo>
                    <a:pt x="90" y="63"/>
                    <a:pt x="90" y="64"/>
                    <a:pt x="90" y="64"/>
                  </a:cubicBezTo>
                  <a:cubicBezTo>
                    <a:pt x="90" y="64"/>
                    <a:pt x="92" y="64"/>
                    <a:pt x="91" y="64"/>
                  </a:cubicBezTo>
                  <a:cubicBezTo>
                    <a:pt x="91" y="64"/>
                    <a:pt x="92" y="64"/>
                    <a:pt x="92" y="64"/>
                  </a:cubicBezTo>
                  <a:cubicBezTo>
                    <a:pt x="93" y="63"/>
                    <a:pt x="93" y="63"/>
                    <a:pt x="93" y="62"/>
                  </a:cubicBezTo>
                  <a:cubicBezTo>
                    <a:pt x="94" y="63"/>
                    <a:pt x="93" y="63"/>
                    <a:pt x="94" y="63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0"/>
                    <a:pt x="95" y="60"/>
                  </a:cubicBezTo>
                  <a:cubicBezTo>
                    <a:pt x="95" y="61"/>
                    <a:pt x="96" y="63"/>
                    <a:pt x="96" y="6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9" y="63"/>
                    <a:pt x="100" y="62"/>
                    <a:pt x="100" y="59"/>
                  </a:cubicBezTo>
                  <a:cubicBezTo>
                    <a:pt x="100" y="59"/>
                    <a:pt x="101" y="60"/>
                    <a:pt x="101" y="60"/>
                  </a:cubicBezTo>
                  <a:cubicBezTo>
                    <a:pt x="100" y="61"/>
                    <a:pt x="102" y="60"/>
                    <a:pt x="102" y="60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3" y="59"/>
                    <a:pt x="103" y="59"/>
                  </a:cubicBezTo>
                  <a:cubicBezTo>
                    <a:pt x="103" y="58"/>
                    <a:pt x="103" y="58"/>
                    <a:pt x="103" y="56"/>
                  </a:cubicBezTo>
                  <a:cubicBezTo>
                    <a:pt x="103" y="56"/>
                    <a:pt x="103" y="56"/>
                    <a:pt x="104" y="56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6" y="56"/>
                    <a:pt x="105" y="55"/>
                    <a:pt x="106" y="54"/>
                  </a:cubicBezTo>
                  <a:cubicBezTo>
                    <a:pt x="106" y="54"/>
                    <a:pt x="107" y="54"/>
                    <a:pt x="107" y="54"/>
                  </a:cubicBezTo>
                  <a:cubicBezTo>
                    <a:pt x="107" y="54"/>
                    <a:pt x="108" y="54"/>
                    <a:pt x="108" y="54"/>
                  </a:cubicBezTo>
                  <a:cubicBezTo>
                    <a:pt x="107" y="55"/>
                    <a:pt x="107" y="56"/>
                    <a:pt x="106" y="58"/>
                  </a:cubicBezTo>
                  <a:cubicBezTo>
                    <a:pt x="107" y="58"/>
                    <a:pt x="108" y="59"/>
                    <a:pt x="109" y="59"/>
                  </a:cubicBezTo>
                  <a:cubicBezTo>
                    <a:pt x="110" y="56"/>
                    <a:pt x="109" y="58"/>
                    <a:pt x="112" y="57"/>
                  </a:cubicBezTo>
                  <a:cubicBezTo>
                    <a:pt x="114" y="56"/>
                    <a:pt x="113" y="52"/>
                    <a:pt x="114" y="52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7" y="51"/>
                    <a:pt x="117" y="52"/>
                    <a:pt x="118" y="51"/>
                  </a:cubicBezTo>
                  <a:cubicBezTo>
                    <a:pt x="118" y="51"/>
                    <a:pt x="119" y="49"/>
                    <a:pt x="119" y="49"/>
                  </a:cubicBezTo>
                  <a:cubicBezTo>
                    <a:pt x="118" y="48"/>
                    <a:pt x="116" y="45"/>
                    <a:pt x="113" y="45"/>
                  </a:cubicBezTo>
                  <a:close/>
                  <a:moveTo>
                    <a:pt x="143" y="44"/>
                  </a:moveTo>
                  <a:cubicBezTo>
                    <a:pt x="142" y="44"/>
                    <a:pt x="141" y="45"/>
                    <a:pt x="141" y="45"/>
                  </a:cubicBezTo>
                  <a:cubicBezTo>
                    <a:pt x="140" y="46"/>
                    <a:pt x="140" y="45"/>
                    <a:pt x="139" y="45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7" y="46"/>
                    <a:pt x="137" y="46"/>
                    <a:pt x="136" y="46"/>
                  </a:cubicBezTo>
                  <a:cubicBezTo>
                    <a:pt x="136" y="46"/>
                    <a:pt x="136" y="47"/>
                    <a:pt x="136" y="47"/>
                  </a:cubicBezTo>
                  <a:cubicBezTo>
                    <a:pt x="134" y="48"/>
                    <a:pt x="132" y="48"/>
                    <a:pt x="130" y="48"/>
                  </a:cubicBezTo>
                  <a:cubicBezTo>
                    <a:pt x="130" y="50"/>
                    <a:pt x="130" y="51"/>
                    <a:pt x="130" y="53"/>
                  </a:cubicBezTo>
                  <a:cubicBezTo>
                    <a:pt x="130" y="53"/>
                    <a:pt x="131" y="53"/>
                    <a:pt x="131" y="53"/>
                  </a:cubicBezTo>
                  <a:cubicBezTo>
                    <a:pt x="132" y="54"/>
                    <a:pt x="134" y="55"/>
                    <a:pt x="135" y="55"/>
                  </a:cubicBezTo>
                  <a:cubicBezTo>
                    <a:pt x="137" y="55"/>
                    <a:pt x="139" y="53"/>
                    <a:pt x="140" y="53"/>
                  </a:cubicBezTo>
                  <a:cubicBezTo>
                    <a:pt x="140" y="53"/>
                    <a:pt x="141" y="53"/>
                    <a:pt x="142" y="53"/>
                  </a:cubicBezTo>
                  <a:cubicBezTo>
                    <a:pt x="142" y="53"/>
                    <a:pt x="143" y="52"/>
                    <a:pt x="144" y="51"/>
                  </a:cubicBezTo>
                  <a:cubicBezTo>
                    <a:pt x="144" y="51"/>
                    <a:pt x="144" y="50"/>
                    <a:pt x="144" y="50"/>
                  </a:cubicBezTo>
                  <a:cubicBezTo>
                    <a:pt x="144" y="50"/>
                    <a:pt x="141" y="49"/>
                    <a:pt x="142" y="48"/>
                  </a:cubicBezTo>
                  <a:cubicBezTo>
                    <a:pt x="143" y="48"/>
                    <a:pt x="145" y="48"/>
                    <a:pt x="145" y="48"/>
                  </a:cubicBezTo>
                  <a:cubicBezTo>
                    <a:pt x="146" y="48"/>
                    <a:pt x="146" y="46"/>
                    <a:pt x="147" y="45"/>
                  </a:cubicBezTo>
                  <a:cubicBezTo>
                    <a:pt x="146" y="45"/>
                    <a:pt x="145" y="45"/>
                    <a:pt x="144" y="45"/>
                  </a:cubicBezTo>
                  <a:cubicBezTo>
                    <a:pt x="144" y="45"/>
                    <a:pt x="144" y="44"/>
                    <a:pt x="143" y="44"/>
                  </a:cubicBezTo>
                  <a:close/>
                  <a:moveTo>
                    <a:pt x="123" y="43"/>
                  </a:moveTo>
                  <a:cubicBezTo>
                    <a:pt x="120" y="44"/>
                    <a:pt x="119" y="47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5" y="48"/>
                    <a:pt x="126" y="47"/>
                    <a:pt x="126" y="47"/>
                  </a:cubicBezTo>
                  <a:cubicBezTo>
                    <a:pt x="126" y="45"/>
                    <a:pt x="124" y="43"/>
                    <a:pt x="123" y="43"/>
                  </a:cubicBezTo>
                  <a:close/>
                  <a:moveTo>
                    <a:pt x="133" y="40"/>
                  </a:moveTo>
                  <a:cubicBezTo>
                    <a:pt x="133" y="41"/>
                    <a:pt x="133" y="41"/>
                    <a:pt x="133" y="41"/>
                  </a:cubicBezTo>
                  <a:cubicBezTo>
                    <a:pt x="130" y="41"/>
                    <a:pt x="130" y="41"/>
                    <a:pt x="129" y="42"/>
                  </a:cubicBezTo>
                  <a:cubicBezTo>
                    <a:pt x="128" y="42"/>
                    <a:pt x="128" y="42"/>
                    <a:pt x="128" y="43"/>
                  </a:cubicBezTo>
                  <a:cubicBezTo>
                    <a:pt x="129" y="43"/>
                    <a:pt x="129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4" y="43"/>
                    <a:pt x="134" y="43"/>
                  </a:cubicBezTo>
                  <a:cubicBezTo>
                    <a:pt x="135" y="43"/>
                    <a:pt x="135" y="44"/>
                    <a:pt x="135" y="44"/>
                  </a:cubicBezTo>
                  <a:cubicBezTo>
                    <a:pt x="136" y="44"/>
                    <a:pt x="136" y="44"/>
                    <a:pt x="137" y="44"/>
                  </a:cubicBezTo>
                  <a:cubicBezTo>
                    <a:pt x="137" y="44"/>
                    <a:pt x="137" y="44"/>
                    <a:pt x="137" y="43"/>
                  </a:cubicBezTo>
                  <a:cubicBezTo>
                    <a:pt x="137" y="43"/>
                    <a:pt x="138" y="43"/>
                    <a:pt x="139" y="43"/>
                  </a:cubicBezTo>
                  <a:cubicBezTo>
                    <a:pt x="138" y="42"/>
                    <a:pt x="139" y="42"/>
                    <a:pt x="138" y="42"/>
                  </a:cubicBezTo>
                  <a:cubicBezTo>
                    <a:pt x="138" y="41"/>
                    <a:pt x="138" y="42"/>
                    <a:pt x="138" y="41"/>
                  </a:cubicBezTo>
                  <a:cubicBezTo>
                    <a:pt x="137" y="41"/>
                    <a:pt x="136" y="41"/>
                    <a:pt x="136" y="41"/>
                  </a:cubicBezTo>
                  <a:cubicBezTo>
                    <a:pt x="135" y="41"/>
                    <a:pt x="134" y="40"/>
                    <a:pt x="133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2" name="Freeform 152">
              <a:extLst>
                <a:ext uri="{FF2B5EF4-FFF2-40B4-BE49-F238E27FC236}">
                  <a16:creationId xmlns:a16="http://schemas.microsoft.com/office/drawing/2014/main" id="{3FC04DEF-6668-AEF0-3018-4E674398F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5535" y="3433758"/>
              <a:ext cx="243198" cy="384846"/>
            </a:xfrm>
            <a:custGeom>
              <a:avLst/>
              <a:gdLst>
                <a:gd name="T0" fmla="*/ 1 w 38"/>
                <a:gd name="T1" fmla="*/ 47 h 57"/>
                <a:gd name="T2" fmla="*/ 3 w 38"/>
                <a:gd name="T3" fmla="*/ 46 h 57"/>
                <a:gd name="T4" fmla="*/ 6 w 38"/>
                <a:gd name="T5" fmla="*/ 49 h 57"/>
                <a:gd name="T6" fmla="*/ 8 w 38"/>
                <a:gd name="T7" fmla="*/ 53 h 57"/>
                <a:gd name="T8" fmla="*/ 15 w 38"/>
                <a:gd name="T9" fmla="*/ 57 h 57"/>
                <a:gd name="T10" fmla="*/ 21 w 38"/>
                <a:gd name="T11" fmla="*/ 56 h 57"/>
                <a:gd name="T12" fmla="*/ 27 w 38"/>
                <a:gd name="T13" fmla="*/ 56 h 57"/>
                <a:gd name="T14" fmla="*/ 32 w 38"/>
                <a:gd name="T15" fmla="*/ 57 h 57"/>
                <a:gd name="T16" fmla="*/ 38 w 38"/>
                <a:gd name="T17" fmla="*/ 57 h 57"/>
                <a:gd name="T18" fmla="*/ 38 w 38"/>
                <a:gd name="T19" fmla="*/ 53 h 57"/>
                <a:gd name="T20" fmla="*/ 32 w 38"/>
                <a:gd name="T21" fmla="*/ 47 h 57"/>
                <a:gd name="T22" fmla="*/ 28 w 38"/>
                <a:gd name="T23" fmla="*/ 40 h 57"/>
                <a:gd name="T24" fmla="*/ 27 w 38"/>
                <a:gd name="T25" fmla="*/ 36 h 57"/>
                <a:gd name="T26" fmla="*/ 32 w 38"/>
                <a:gd name="T27" fmla="*/ 28 h 57"/>
                <a:gd name="T28" fmla="*/ 27 w 38"/>
                <a:gd name="T29" fmla="*/ 21 h 57"/>
                <a:gd name="T30" fmla="*/ 34 w 38"/>
                <a:gd name="T31" fmla="*/ 18 h 57"/>
                <a:gd name="T32" fmla="*/ 33 w 38"/>
                <a:gd name="T33" fmla="*/ 14 h 57"/>
                <a:gd name="T34" fmla="*/ 32 w 38"/>
                <a:gd name="T35" fmla="*/ 9 h 57"/>
                <a:gd name="T36" fmla="*/ 32 w 38"/>
                <a:gd name="T37" fmla="*/ 5 h 57"/>
                <a:gd name="T38" fmla="*/ 28 w 38"/>
                <a:gd name="T39" fmla="*/ 0 h 57"/>
                <a:gd name="T40" fmla="*/ 29 w 38"/>
                <a:gd name="T41" fmla="*/ 5 h 57"/>
                <a:gd name="T42" fmla="*/ 26 w 38"/>
                <a:gd name="T43" fmla="*/ 10 h 57"/>
                <a:gd name="T44" fmla="*/ 24 w 38"/>
                <a:gd name="T45" fmla="*/ 14 h 57"/>
                <a:gd name="T46" fmla="*/ 22 w 38"/>
                <a:gd name="T47" fmla="*/ 18 h 57"/>
                <a:gd name="T48" fmla="*/ 19 w 38"/>
                <a:gd name="T49" fmla="*/ 22 h 57"/>
                <a:gd name="T50" fmla="*/ 16 w 38"/>
                <a:gd name="T51" fmla="*/ 26 h 57"/>
                <a:gd name="T52" fmla="*/ 13 w 38"/>
                <a:gd name="T53" fmla="*/ 30 h 57"/>
                <a:gd name="T54" fmla="*/ 12 w 38"/>
                <a:gd name="T55" fmla="*/ 35 h 57"/>
                <a:gd name="T56" fmla="*/ 8 w 38"/>
                <a:gd name="T57" fmla="*/ 35 h 57"/>
                <a:gd name="T58" fmla="*/ 5 w 38"/>
                <a:gd name="T59" fmla="*/ 35 h 57"/>
                <a:gd name="T60" fmla="*/ 1 w 38"/>
                <a:gd name="T61" fmla="*/ 39 h 57"/>
                <a:gd name="T62" fmla="*/ 1 w 38"/>
                <a:gd name="T63" fmla="*/ 42 h 57"/>
                <a:gd name="T64" fmla="*/ 0 w 38"/>
                <a:gd name="T65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57">
                  <a:moveTo>
                    <a:pt x="0" y="45"/>
                  </a:moveTo>
                  <a:cubicBezTo>
                    <a:pt x="1" y="45"/>
                    <a:pt x="1" y="46"/>
                    <a:pt x="1" y="47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2" y="49"/>
                    <a:pt x="5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7" y="52"/>
                    <a:pt x="7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5"/>
                    <a:pt x="7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7" y="56"/>
                    <a:pt x="18" y="56"/>
                  </a:cubicBezTo>
                  <a:cubicBezTo>
                    <a:pt x="19" y="55"/>
                    <a:pt x="19" y="56"/>
                    <a:pt x="21" y="56"/>
                  </a:cubicBezTo>
                  <a:cubicBezTo>
                    <a:pt x="22" y="55"/>
                    <a:pt x="24" y="56"/>
                    <a:pt x="24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9" y="55"/>
                    <a:pt x="30" y="56"/>
                    <a:pt x="31" y="56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7"/>
                    <a:pt x="38" y="57"/>
                    <a:pt x="38" y="57"/>
                  </a:cubicBezTo>
                  <a:cubicBezTo>
                    <a:pt x="38" y="57"/>
                    <a:pt x="37" y="56"/>
                    <a:pt x="37" y="55"/>
                  </a:cubicBezTo>
                  <a:cubicBezTo>
                    <a:pt x="37" y="55"/>
                    <a:pt x="38" y="53"/>
                    <a:pt x="38" y="53"/>
                  </a:cubicBezTo>
                  <a:cubicBezTo>
                    <a:pt x="38" y="53"/>
                    <a:pt x="36" y="52"/>
                    <a:pt x="35" y="50"/>
                  </a:cubicBezTo>
                  <a:cubicBezTo>
                    <a:pt x="34" y="48"/>
                    <a:pt x="34" y="49"/>
                    <a:pt x="32" y="47"/>
                  </a:cubicBezTo>
                  <a:cubicBezTo>
                    <a:pt x="31" y="46"/>
                    <a:pt x="31" y="46"/>
                    <a:pt x="30" y="44"/>
                  </a:cubicBezTo>
                  <a:cubicBezTo>
                    <a:pt x="29" y="43"/>
                    <a:pt x="28" y="41"/>
                    <a:pt x="28" y="40"/>
                  </a:cubicBezTo>
                  <a:cubicBezTo>
                    <a:pt x="28" y="39"/>
                    <a:pt x="27" y="39"/>
                    <a:pt x="26" y="38"/>
                  </a:cubicBezTo>
                  <a:cubicBezTo>
                    <a:pt x="25" y="38"/>
                    <a:pt x="26" y="37"/>
                    <a:pt x="27" y="36"/>
                  </a:cubicBezTo>
                  <a:cubicBezTo>
                    <a:pt x="29" y="36"/>
                    <a:pt x="30" y="31"/>
                    <a:pt x="30" y="31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1" y="25"/>
                    <a:pt x="30" y="24"/>
                  </a:cubicBezTo>
                  <a:cubicBezTo>
                    <a:pt x="30" y="24"/>
                    <a:pt x="28" y="21"/>
                    <a:pt x="27" y="21"/>
                  </a:cubicBezTo>
                  <a:cubicBezTo>
                    <a:pt x="26" y="20"/>
                    <a:pt x="27" y="19"/>
                    <a:pt x="28" y="18"/>
                  </a:cubicBezTo>
                  <a:cubicBezTo>
                    <a:pt x="29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6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2" y="13"/>
                    <a:pt x="32" y="11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6"/>
                    <a:pt x="32" y="6"/>
                    <a:pt x="32" y="5"/>
                  </a:cubicBezTo>
                  <a:cubicBezTo>
                    <a:pt x="31" y="4"/>
                    <a:pt x="32" y="3"/>
                    <a:pt x="31" y="3"/>
                  </a:cubicBezTo>
                  <a:cubicBezTo>
                    <a:pt x="30" y="2"/>
                    <a:pt x="28" y="0"/>
                    <a:pt x="28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4"/>
                    <a:pt x="29" y="5"/>
                  </a:cubicBezTo>
                  <a:cubicBezTo>
                    <a:pt x="29" y="6"/>
                    <a:pt x="28" y="9"/>
                    <a:pt x="27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1"/>
                    <a:pt x="25" y="11"/>
                    <a:pt x="24" y="12"/>
                  </a:cubicBezTo>
                  <a:cubicBezTo>
                    <a:pt x="23" y="13"/>
                    <a:pt x="24" y="13"/>
                    <a:pt x="24" y="14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2" y="16"/>
                    <a:pt x="22" y="18"/>
                    <a:pt x="22" y="18"/>
                  </a:cubicBezTo>
                  <a:cubicBezTo>
                    <a:pt x="22" y="18"/>
                    <a:pt x="23" y="20"/>
                    <a:pt x="22" y="20"/>
                  </a:cubicBezTo>
                  <a:cubicBezTo>
                    <a:pt x="21" y="20"/>
                    <a:pt x="20" y="21"/>
                    <a:pt x="19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5"/>
                    <a:pt x="17" y="25"/>
                    <a:pt x="16" y="26"/>
                  </a:cubicBezTo>
                  <a:cubicBezTo>
                    <a:pt x="15" y="27"/>
                    <a:pt x="16" y="27"/>
                    <a:pt x="15" y="28"/>
                  </a:cubicBezTo>
                  <a:cubicBezTo>
                    <a:pt x="15" y="30"/>
                    <a:pt x="14" y="29"/>
                    <a:pt x="13" y="30"/>
                  </a:cubicBezTo>
                  <a:cubicBezTo>
                    <a:pt x="13" y="31"/>
                    <a:pt x="12" y="32"/>
                    <a:pt x="12" y="33"/>
                  </a:cubicBezTo>
                  <a:cubicBezTo>
                    <a:pt x="12" y="34"/>
                    <a:pt x="13" y="35"/>
                    <a:pt x="12" y="35"/>
                  </a:cubicBezTo>
                  <a:cubicBezTo>
                    <a:pt x="11" y="36"/>
                    <a:pt x="11" y="38"/>
                    <a:pt x="9" y="38"/>
                  </a:cubicBezTo>
                  <a:cubicBezTo>
                    <a:pt x="9" y="37"/>
                    <a:pt x="10" y="35"/>
                    <a:pt x="8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6" y="34"/>
                    <a:pt x="5" y="35"/>
                  </a:cubicBezTo>
                  <a:cubicBezTo>
                    <a:pt x="4" y="36"/>
                    <a:pt x="2" y="36"/>
                    <a:pt x="2" y="37"/>
                  </a:cubicBezTo>
                  <a:cubicBezTo>
                    <a:pt x="2" y="38"/>
                    <a:pt x="2" y="39"/>
                    <a:pt x="1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4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3" name="Freeform 153">
              <a:extLst>
                <a:ext uri="{FF2B5EF4-FFF2-40B4-BE49-F238E27FC236}">
                  <a16:creationId xmlns:a16="http://schemas.microsoft.com/office/drawing/2014/main" id="{CFC96F2D-3DAA-28EB-BD4C-DB646FCF7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0450" y="3385388"/>
              <a:ext cx="159474" cy="168240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4" name="Freeform 154">
              <a:extLst>
                <a:ext uri="{FF2B5EF4-FFF2-40B4-BE49-F238E27FC236}">
                  <a16:creationId xmlns:a16="http://schemas.microsoft.com/office/drawing/2014/main" id="{C47C787C-EDA3-AC80-72A2-BB01C5EF1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528" y="4001562"/>
              <a:ext cx="69770" cy="73605"/>
            </a:xfrm>
            <a:custGeom>
              <a:avLst/>
              <a:gdLst>
                <a:gd name="T0" fmla="*/ 1 w 11"/>
                <a:gd name="T1" fmla="*/ 2 h 11"/>
                <a:gd name="T2" fmla="*/ 2 w 11"/>
                <a:gd name="T3" fmla="*/ 2 h 11"/>
                <a:gd name="T4" fmla="*/ 4 w 11"/>
                <a:gd name="T5" fmla="*/ 3 h 11"/>
                <a:gd name="T6" fmla="*/ 6 w 11"/>
                <a:gd name="T7" fmla="*/ 1 h 11"/>
                <a:gd name="T8" fmla="*/ 9 w 11"/>
                <a:gd name="T9" fmla="*/ 2 h 11"/>
                <a:gd name="T10" fmla="*/ 9 w 11"/>
                <a:gd name="T11" fmla="*/ 4 h 11"/>
                <a:gd name="T12" fmla="*/ 11 w 11"/>
                <a:gd name="T13" fmla="*/ 5 h 11"/>
                <a:gd name="T14" fmla="*/ 10 w 11"/>
                <a:gd name="T15" fmla="*/ 7 h 11"/>
                <a:gd name="T16" fmla="*/ 8 w 11"/>
                <a:gd name="T17" fmla="*/ 8 h 11"/>
                <a:gd name="T18" fmla="*/ 7 w 11"/>
                <a:gd name="T19" fmla="*/ 11 h 11"/>
                <a:gd name="T20" fmla="*/ 5 w 11"/>
                <a:gd name="T21" fmla="*/ 11 h 11"/>
                <a:gd name="T22" fmla="*/ 3 w 11"/>
                <a:gd name="T23" fmla="*/ 11 h 11"/>
                <a:gd name="T24" fmla="*/ 3 w 11"/>
                <a:gd name="T25" fmla="*/ 4 h 11"/>
                <a:gd name="T26" fmla="*/ 1 w 11"/>
                <a:gd name="T27" fmla="*/ 4 h 11"/>
                <a:gd name="T28" fmla="*/ 1 w 11"/>
                <a:gd name="T29" fmla="*/ 4 h 11"/>
                <a:gd name="T30" fmla="*/ 0 w 11"/>
                <a:gd name="T31" fmla="*/ 2 h 11"/>
                <a:gd name="T32" fmla="*/ 1 w 11"/>
                <a:gd name="T3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2"/>
                    <a:pt x="1" y="1"/>
                    <a:pt x="2" y="2"/>
                  </a:cubicBezTo>
                  <a:cubicBezTo>
                    <a:pt x="4" y="3"/>
                    <a:pt x="3" y="4"/>
                    <a:pt x="4" y="3"/>
                  </a:cubicBezTo>
                  <a:cubicBezTo>
                    <a:pt x="6" y="2"/>
                    <a:pt x="5" y="0"/>
                    <a:pt x="6" y="1"/>
                  </a:cubicBezTo>
                  <a:cubicBezTo>
                    <a:pt x="7" y="1"/>
                    <a:pt x="9" y="2"/>
                    <a:pt x="9" y="2"/>
                  </a:cubicBezTo>
                  <a:cubicBezTo>
                    <a:pt x="9" y="2"/>
                    <a:pt x="8" y="4"/>
                    <a:pt x="9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8"/>
                    <a:pt x="3" y="7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5" name="Freeform 155">
              <a:extLst>
                <a:ext uri="{FF2B5EF4-FFF2-40B4-BE49-F238E27FC236}">
                  <a16:creationId xmlns:a16="http://schemas.microsoft.com/office/drawing/2014/main" id="{B66C1A88-CC52-DF7C-CD36-0E8C56226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383" y="2945865"/>
              <a:ext cx="251172" cy="574115"/>
            </a:xfrm>
            <a:custGeom>
              <a:avLst/>
              <a:gdLst>
                <a:gd name="T0" fmla="*/ 30 w 39"/>
                <a:gd name="T1" fmla="*/ 84 h 85"/>
                <a:gd name="T2" fmla="*/ 33 w 39"/>
                <a:gd name="T3" fmla="*/ 79 h 85"/>
                <a:gd name="T4" fmla="*/ 31 w 39"/>
                <a:gd name="T5" fmla="*/ 73 h 85"/>
                <a:gd name="T6" fmla="*/ 27 w 39"/>
                <a:gd name="T7" fmla="*/ 67 h 85"/>
                <a:gd name="T8" fmla="*/ 29 w 39"/>
                <a:gd name="T9" fmla="*/ 62 h 85"/>
                <a:gd name="T10" fmla="*/ 27 w 39"/>
                <a:gd name="T11" fmla="*/ 58 h 85"/>
                <a:gd name="T12" fmla="*/ 24 w 39"/>
                <a:gd name="T13" fmla="*/ 52 h 85"/>
                <a:gd name="T14" fmla="*/ 25 w 39"/>
                <a:gd name="T15" fmla="*/ 47 h 85"/>
                <a:gd name="T16" fmla="*/ 24 w 39"/>
                <a:gd name="T17" fmla="*/ 43 h 85"/>
                <a:gd name="T18" fmla="*/ 28 w 39"/>
                <a:gd name="T19" fmla="*/ 42 h 85"/>
                <a:gd name="T20" fmla="*/ 29 w 39"/>
                <a:gd name="T21" fmla="*/ 40 h 85"/>
                <a:gd name="T22" fmla="*/ 31 w 39"/>
                <a:gd name="T23" fmla="*/ 38 h 85"/>
                <a:gd name="T24" fmla="*/ 36 w 39"/>
                <a:gd name="T25" fmla="*/ 39 h 85"/>
                <a:gd name="T26" fmla="*/ 36 w 39"/>
                <a:gd name="T27" fmla="*/ 36 h 85"/>
                <a:gd name="T28" fmla="*/ 39 w 39"/>
                <a:gd name="T29" fmla="*/ 33 h 85"/>
                <a:gd name="T30" fmla="*/ 35 w 39"/>
                <a:gd name="T31" fmla="*/ 30 h 85"/>
                <a:gd name="T32" fmla="*/ 33 w 39"/>
                <a:gd name="T33" fmla="*/ 27 h 85"/>
                <a:gd name="T34" fmla="*/ 31 w 39"/>
                <a:gd name="T35" fmla="*/ 26 h 85"/>
                <a:gd name="T36" fmla="*/ 32 w 39"/>
                <a:gd name="T37" fmla="*/ 23 h 85"/>
                <a:gd name="T38" fmla="*/ 30 w 39"/>
                <a:gd name="T39" fmla="*/ 21 h 85"/>
                <a:gd name="T40" fmla="*/ 29 w 39"/>
                <a:gd name="T41" fmla="*/ 19 h 85"/>
                <a:gd name="T42" fmla="*/ 26 w 39"/>
                <a:gd name="T43" fmla="*/ 19 h 85"/>
                <a:gd name="T44" fmla="*/ 24 w 39"/>
                <a:gd name="T45" fmla="*/ 20 h 85"/>
                <a:gd name="T46" fmla="*/ 24 w 39"/>
                <a:gd name="T47" fmla="*/ 18 h 85"/>
                <a:gd name="T48" fmla="*/ 23 w 39"/>
                <a:gd name="T49" fmla="*/ 15 h 85"/>
                <a:gd name="T50" fmla="*/ 26 w 39"/>
                <a:gd name="T51" fmla="*/ 11 h 85"/>
                <a:gd name="T52" fmla="*/ 27 w 39"/>
                <a:gd name="T53" fmla="*/ 7 h 85"/>
                <a:gd name="T54" fmla="*/ 27 w 39"/>
                <a:gd name="T55" fmla="*/ 3 h 85"/>
                <a:gd name="T56" fmla="*/ 25 w 39"/>
                <a:gd name="T57" fmla="*/ 0 h 85"/>
                <a:gd name="T58" fmla="*/ 22 w 39"/>
                <a:gd name="T59" fmla="*/ 1 h 85"/>
                <a:gd name="T60" fmla="*/ 21 w 39"/>
                <a:gd name="T61" fmla="*/ 6 h 85"/>
                <a:gd name="T62" fmla="*/ 16 w 39"/>
                <a:gd name="T63" fmla="*/ 6 h 85"/>
                <a:gd name="T64" fmla="*/ 15 w 39"/>
                <a:gd name="T65" fmla="*/ 10 h 85"/>
                <a:gd name="T66" fmla="*/ 11 w 39"/>
                <a:gd name="T67" fmla="*/ 13 h 85"/>
                <a:gd name="T68" fmla="*/ 9 w 39"/>
                <a:gd name="T69" fmla="*/ 15 h 85"/>
                <a:gd name="T70" fmla="*/ 10 w 39"/>
                <a:gd name="T71" fmla="*/ 17 h 85"/>
                <a:gd name="T72" fmla="*/ 7 w 39"/>
                <a:gd name="T73" fmla="*/ 22 h 85"/>
                <a:gd name="T74" fmla="*/ 5 w 39"/>
                <a:gd name="T75" fmla="*/ 24 h 85"/>
                <a:gd name="T76" fmla="*/ 6 w 39"/>
                <a:gd name="T77" fmla="*/ 28 h 85"/>
                <a:gd name="T78" fmla="*/ 5 w 39"/>
                <a:gd name="T79" fmla="*/ 30 h 85"/>
                <a:gd name="T80" fmla="*/ 2 w 39"/>
                <a:gd name="T81" fmla="*/ 30 h 85"/>
                <a:gd name="T82" fmla="*/ 1 w 39"/>
                <a:gd name="T83" fmla="*/ 32 h 85"/>
                <a:gd name="T84" fmla="*/ 2 w 39"/>
                <a:gd name="T85" fmla="*/ 36 h 85"/>
                <a:gd name="T86" fmla="*/ 0 w 39"/>
                <a:gd name="T87" fmla="*/ 35 h 85"/>
                <a:gd name="T88" fmla="*/ 0 w 39"/>
                <a:gd name="T89" fmla="*/ 38 h 85"/>
                <a:gd name="T90" fmla="*/ 2 w 39"/>
                <a:gd name="T91" fmla="*/ 40 h 85"/>
                <a:gd name="T92" fmla="*/ 3 w 39"/>
                <a:gd name="T93" fmla="*/ 39 h 85"/>
                <a:gd name="T94" fmla="*/ 4 w 39"/>
                <a:gd name="T95" fmla="*/ 38 h 85"/>
                <a:gd name="T96" fmla="*/ 5 w 39"/>
                <a:gd name="T97" fmla="*/ 41 h 85"/>
                <a:gd name="T98" fmla="*/ 7 w 39"/>
                <a:gd name="T99" fmla="*/ 44 h 85"/>
                <a:gd name="T100" fmla="*/ 8 w 39"/>
                <a:gd name="T101" fmla="*/ 48 h 85"/>
                <a:gd name="T102" fmla="*/ 7 w 39"/>
                <a:gd name="T103" fmla="*/ 59 h 85"/>
                <a:gd name="T104" fmla="*/ 9 w 39"/>
                <a:gd name="T105" fmla="*/ 60 h 85"/>
                <a:gd name="T106" fmla="*/ 13 w 39"/>
                <a:gd name="T107" fmla="*/ 60 h 85"/>
                <a:gd name="T108" fmla="*/ 15 w 39"/>
                <a:gd name="T109" fmla="*/ 59 h 85"/>
                <a:gd name="T110" fmla="*/ 18 w 39"/>
                <a:gd name="T111" fmla="*/ 54 h 85"/>
                <a:gd name="T112" fmla="*/ 21 w 39"/>
                <a:gd name="T113" fmla="*/ 58 h 85"/>
                <a:gd name="T114" fmla="*/ 22 w 39"/>
                <a:gd name="T115" fmla="*/ 61 h 85"/>
                <a:gd name="T116" fmla="*/ 25 w 39"/>
                <a:gd name="T117" fmla="*/ 70 h 85"/>
                <a:gd name="T118" fmla="*/ 27 w 39"/>
                <a:gd name="T119" fmla="*/ 72 h 85"/>
                <a:gd name="T120" fmla="*/ 27 w 39"/>
                <a:gd name="T121" fmla="*/ 81 h 85"/>
                <a:gd name="T122" fmla="*/ 29 w 39"/>
                <a:gd name="T12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85">
                  <a:moveTo>
                    <a:pt x="30" y="85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39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9"/>
                    <a:pt x="4" y="40"/>
                    <a:pt x="4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5" y="43"/>
                    <a:pt x="5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7" y="45"/>
                    <a:pt x="6" y="46"/>
                    <a:pt x="7" y="48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9"/>
                    <a:pt x="9" y="50"/>
                    <a:pt x="9" y="50"/>
                  </a:cubicBezTo>
                  <a:cubicBezTo>
                    <a:pt x="9" y="53"/>
                    <a:pt x="7" y="56"/>
                    <a:pt x="7" y="59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60"/>
                    <a:pt x="11" y="60"/>
                    <a:pt x="13" y="60"/>
                  </a:cubicBezTo>
                  <a:cubicBezTo>
                    <a:pt x="13" y="60"/>
                    <a:pt x="13" y="59"/>
                    <a:pt x="14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6" y="58"/>
                    <a:pt x="16" y="57"/>
                    <a:pt x="17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20" y="56"/>
                    <a:pt x="20" y="56"/>
                  </a:cubicBezTo>
                  <a:cubicBezTo>
                    <a:pt x="21" y="57"/>
                    <a:pt x="20" y="57"/>
                    <a:pt x="21" y="58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2" y="59"/>
                    <a:pt x="22" y="60"/>
                    <a:pt x="22" y="61"/>
                  </a:cubicBezTo>
                  <a:cubicBezTo>
                    <a:pt x="22" y="62"/>
                    <a:pt x="23" y="62"/>
                    <a:pt x="23" y="62"/>
                  </a:cubicBezTo>
                  <a:cubicBezTo>
                    <a:pt x="24" y="63"/>
                    <a:pt x="25" y="69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2"/>
                    <a:pt x="26" y="72"/>
                    <a:pt x="27" y="72"/>
                  </a:cubicBezTo>
                  <a:cubicBezTo>
                    <a:pt x="27" y="72"/>
                    <a:pt x="28" y="80"/>
                    <a:pt x="28" y="80"/>
                  </a:cubicBezTo>
                  <a:cubicBezTo>
                    <a:pt x="28" y="80"/>
                    <a:pt x="27" y="81"/>
                    <a:pt x="27" y="81"/>
                  </a:cubicBezTo>
                  <a:cubicBezTo>
                    <a:pt x="27" y="81"/>
                    <a:pt x="28" y="81"/>
                    <a:pt x="28" y="82"/>
                  </a:cubicBezTo>
                  <a:cubicBezTo>
                    <a:pt x="28" y="82"/>
                    <a:pt x="29" y="84"/>
                    <a:pt x="29" y="85"/>
                  </a:cubicBezTo>
                  <a:lnTo>
                    <a:pt x="30" y="85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6" name="Freeform 156">
              <a:extLst>
                <a:ext uri="{FF2B5EF4-FFF2-40B4-BE49-F238E27FC236}">
                  <a16:creationId xmlns:a16="http://schemas.microsoft.com/office/drawing/2014/main" id="{11BD3BC6-66EF-AB95-2D89-A987D4D6A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890" y="3339122"/>
              <a:ext cx="217284" cy="208195"/>
            </a:xfrm>
            <a:custGeom>
              <a:avLst/>
              <a:gdLst>
                <a:gd name="T0" fmla="*/ 26 w 34"/>
                <a:gd name="T1" fmla="*/ 23 h 31"/>
                <a:gd name="T2" fmla="*/ 22 w 34"/>
                <a:gd name="T3" fmla="*/ 22 h 31"/>
                <a:gd name="T4" fmla="*/ 22 w 34"/>
                <a:gd name="T5" fmla="*/ 23 h 31"/>
                <a:gd name="T6" fmla="*/ 15 w 34"/>
                <a:gd name="T7" fmla="*/ 23 h 31"/>
                <a:gd name="T8" fmla="*/ 14 w 34"/>
                <a:gd name="T9" fmla="*/ 25 h 31"/>
                <a:gd name="T10" fmla="*/ 14 w 34"/>
                <a:gd name="T11" fmla="*/ 28 h 31"/>
                <a:gd name="T12" fmla="*/ 14 w 34"/>
                <a:gd name="T13" fmla="*/ 31 h 31"/>
                <a:gd name="T14" fmla="*/ 10 w 34"/>
                <a:gd name="T15" fmla="*/ 31 h 31"/>
                <a:gd name="T16" fmla="*/ 10 w 34"/>
                <a:gd name="T17" fmla="*/ 29 h 31"/>
                <a:gd name="T18" fmla="*/ 8 w 34"/>
                <a:gd name="T19" fmla="*/ 29 h 31"/>
                <a:gd name="T20" fmla="*/ 6 w 34"/>
                <a:gd name="T21" fmla="*/ 30 h 31"/>
                <a:gd name="T22" fmla="*/ 5 w 34"/>
                <a:gd name="T23" fmla="*/ 30 h 31"/>
                <a:gd name="T24" fmla="*/ 4 w 34"/>
                <a:gd name="T25" fmla="*/ 28 h 31"/>
                <a:gd name="T26" fmla="*/ 0 w 34"/>
                <a:gd name="T27" fmla="*/ 28 h 31"/>
                <a:gd name="T28" fmla="*/ 1 w 34"/>
                <a:gd name="T29" fmla="*/ 24 h 31"/>
                <a:gd name="T30" fmla="*/ 2 w 34"/>
                <a:gd name="T31" fmla="*/ 22 h 31"/>
                <a:gd name="T32" fmla="*/ 2 w 34"/>
                <a:gd name="T33" fmla="*/ 20 h 31"/>
                <a:gd name="T34" fmla="*/ 3 w 34"/>
                <a:gd name="T35" fmla="*/ 18 h 31"/>
                <a:gd name="T36" fmla="*/ 5 w 34"/>
                <a:gd name="T37" fmla="*/ 19 h 31"/>
                <a:gd name="T38" fmla="*/ 6 w 34"/>
                <a:gd name="T39" fmla="*/ 15 h 31"/>
                <a:gd name="T40" fmla="*/ 7 w 34"/>
                <a:gd name="T41" fmla="*/ 13 h 31"/>
                <a:gd name="T42" fmla="*/ 11 w 34"/>
                <a:gd name="T43" fmla="*/ 12 h 31"/>
                <a:gd name="T44" fmla="*/ 13 w 34"/>
                <a:gd name="T45" fmla="*/ 10 h 31"/>
                <a:gd name="T46" fmla="*/ 14 w 34"/>
                <a:gd name="T47" fmla="*/ 8 h 31"/>
                <a:gd name="T48" fmla="*/ 17 w 34"/>
                <a:gd name="T49" fmla="*/ 6 h 31"/>
                <a:gd name="T50" fmla="*/ 19 w 34"/>
                <a:gd name="T51" fmla="*/ 3 h 31"/>
                <a:gd name="T52" fmla="*/ 21 w 34"/>
                <a:gd name="T53" fmla="*/ 2 h 31"/>
                <a:gd name="T54" fmla="*/ 23 w 34"/>
                <a:gd name="T55" fmla="*/ 1 h 31"/>
                <a:gd name="T56" fmla="*/ 24 w 34"/>
                <a:gd name="T57" fmla="*/ 1 h 31"/>
                <a:gd name="T58" fmla="*/ 26 w 34"/>
                <a:gd name="T59" fmla="*/ 3 h 31"/>
                <a:gd name="T60" fmla="*/ 25 w 34"/>
                <a:gd name="T61" fmla="*/ 4 h 31"/>
                <a:gd name="T62" fmla="*/ 26 w 34"/>
                <a:gd name="T63" fmla="*/ 6 h 31"/>
                <a:gd name="T64" fmla="*/ 30 w 34"/>
                <a:gd name="T65" fmla="*/ 8 h 31"/>
                <a:gd name="T66" fmla="*/ 29 w 34"/>
                <a:gd name="T67" fmla="*/ 10 h 31"/>
                <a:gd name="T68" fmla="*/ 31 w 34"/>
                <a:gd name="T69" fmla="*/ 14 h 31"/>
                <a:gd name="T70" fmla="*/ 33 w 34"/>
                <a:gd name="T71" fmla="*/ 14 h 31"/>
                <a:gd name="T72" fmla="*/ 33 w 34"/>
                <a:gd name="T73" fmla="*/ 16 h 31"/>
                <a:gd name="T74" fmla="*/ 34 w 34"/>
                <a:gd name="T75" fmla="*/ 20 h 31"/>
                <a:gd name="T76" fmla="*/ 33 w 34"/>
                <a:gd name="T77" fmla="*/ 21 h 31"/>
                <a:gd name="T78" fmla="*/ 32 w 34"/>
                <a:gd name="T79" fmla="*/ 22 h 31"/>
                <a:gd name="T80" fmla="*/ 31 w 34"/>
                <a:gd name="T81" fmla="*/ 23 h 31"/>
                <a:gd name="T82" fmla="*/ 30 w 34"/>
                <a:gd name="T83" fmla="*/ 23 h 31"/>
                <a:gd name="T84" fmla="*/ 28 w 34"/>
                <a:gd name="T85" fmla="*/ 23 h 31"/>
                <a:gd name="T86" fmla="*/ 26 w 34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31">
                  <a:moveTo>
                    <a:pt x="26" y="23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16" y="23"/>
                    <a:pt x="15" y="23"/>
                  </a:cubicBezTo>
                  <a:cubicBezTo>
                    <a:pt x="15" y="23"/>
                    <a:pt x="14" y="24"/>
                    <a:pt x="14" y="25"/>
                  </a:cubicBezTo>
                  <a:cubicBezTo>
                    <a:pt x="14" y="26"/>
                    <a:pt x="15" y="27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4" y="31"/>
                    <a:pt x="11" y="31"/>
                    <a:pt x="10" y="31"/>
                  </a:cubicBezTo>
                  <a:cubicBezTo>
                    <a:pt x="10" y="31"/>
                    <a:pt x="10" y="29"/>
                    <a:pt x="10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5"/>
                    <a:pt x="1" y="24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5" y="16"/>
                    <a:pt x="6" y="15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5"/>
                    <a:pt x="17" y="3"/>
                    <a:pt x="19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1"/>
                    <a:pt x="22" y="0"/>
                    <a:pt x="23" y="1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5" y="2"/>
                    <a:pt x="26" y="3"/>
                    <a:pt x="26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3" y="13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3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29" y="23"/>
                    <a:pt x="28" y="23"/>
                  </a:cubicBezTo>
                  <a:cubicBezTo>
                    <a:pt x="27" y="23"/>
                    <a:pt x="26" y="23"/>
                    <a:pt x="26" y="2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7" name="Freeform 157">
              <a:extLst>
                <a:ext uri="{FF2B5EF4-FFF2-40B4-BE49-F238E27FC236}">
                  <a16:creationId xmlns:a16="http://schemas.microsoft.com/office/drawing/2014/main" id="{3C97EFC8-D5EC-A3F8-35E8-08C16870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8141" y="2283425"/>
              <a:ext cx="185390" cy="128282"/>
            </a:xfrm>
            <a:custGeom>
              <a:avLst/>
              <a:gdLst>
                <a:gd name="T0" fmla="*/ 28 w 29"/>
                <a:gd name="T1" fmla="*/ 2 h 19"/>
                <a:gd name="T2" fmla="*/ 26 w 29"/>
                <a:gd name="T3" fmla="*/ 1 h 19"/>
                <a:gd name="T4" fmla="*/ 23 w 29"/>
                <a:gd name="T5" fmla="*/ 2 h 19"/>
                <a:gd name="T6" fmla="*/ 20 w 29"/>
                <a:gd name="T7" fmla="*/ 1 h 19"/>
                <a:gd name="T8" fmla="*/ 17 w 29"/>
                <a:gd name="T9" fmla="*/ 2 h 19"/>
                <a:gd name="T10" fmla="*/ 14 w 29"/>
                <a:gd name="T11" fmla="*/ 3 h 19"/>
                <a:gd name="T12" fmla="*/ 10 w 29"/>
                <a:gd name="T13" fmla="*/ 3 h 19"/>
                <a:gd name="T14" fmla="*/ 8 w 29"/>
                <a:gd name="T15" fmla="*/ 4 h 19"/>
                <a:gd name="T16" fmla="*/ 6 w 29"/>
                <a:gd name="T17" fmla="*/ 2 h 19"/>
                <a:gd name="T18" fmla="*/ 4 w 29"/>
                <a:gd name="T19" fmla="*/ 1 h 19"/>
                <a:gd name="T20" fmla="*/ 3 w 29"/>
                <a:gd name="T21" fmla="*/ 3 h 19"/>
                <a:gd name="T22" fmla="*/ 1 w 29"/>
                <a:gd name="T23" fmla="*/ 5 h 19"/>
                <a:gd name="T24" fmla="*/ 1 w 29"/>
                <a:gd name="T25" fmla="*/ 7 h 19"/>
                <a:gd name="T26" fmla="*/ 4 w 29"/>
                <a:gd name="T27" fmla="*/ 8 h 19"/>
                <a:gd name="T28" fmla="*/ 3 w 29"/>
                <a:gd name="T29" fmla="*/ 11 h 19"/>
                <a:gd name="T30" fmla="*/ 2 w 29"/>
                <a:gd name="T31" fmla="*/ 12 h 19"/>
                <a:gd name="T32" fmla="*/ 4 w 29"/>
                <a:gd name="T33" fmla="*/ 13 h 19"/>
                <a:gd name="T34" fmla="*/ 4 w 29"/>
                <a:gd name="T35" fmla="*/ 15 h 19"/>
                <a:gd name="T36" fmla="*/ 5 w 29"/>
                <a:gd name="T37" fmla="*/ 17 h 19"/>
                <a:gd name="T38" fmla="*/ 4 w 29"/>
                <a:gd name="T39" fmla="*/ 18 h 19"/>
                <a:gd name="T40" fmla="*/ 7 w 29"/>
                <a:gd name="T41" fmla="*/ 19 h 19"/>
                <a:gd name="T42" fmla="*/ 10 w 29"/>
                <a:gd name="T43" fmla="*/ 17 h 19"/>
                <a:gd name="T44" fmla="*/ 13 w 29"/>
                <a:gd name="T45" fmla="*/ 17 h 19"/>
                <a:gd name="T46" fmla="*/ 14 w 29"/>
                <a:gd name="T47" fmla="*/ 18 h 19"/>
                <a:gd name="T48" fmla="*/ 17 w 29"/>
                <a:gd name="T49" fmla="*/ 18 h 19"/>
                <a:gd name="T50" fmla="*/ 18 w 29"/>
                <a:gd name="T51" fmla="*/ 17 h 19"/>
                <a:gd name="T52" fmla="*/ 20 w 29"/>
                <a:gd name="T53" fmla="*/ 17 h 19"/>
                <a:gd name="T54" fmla="*/ 20 w 29"/>
                <a:gd name="T55" fmla="*/ 16 h 19"/>
                <a:gd name="T56" fmla="*/ 22 w 29"/>
                <a:gd name="T57" fmla="*/ 16 h 19"/>
                <a:gd name="T58" fmla="*/ 25 w 29"/>
                <a:gd name="T59" fmla="*/ 16 h 19"/>
                <a:gd name="T60" fmla="*/ 25 w 29"/>
                <a:gd name="T61" fmla="*/ 14 h 19"/>
                <a:gd name="T62" fmla="*/ 23 w 29"/>
                <a:gd name="T63" fmla="*/ 13 h 19"/>
                <a:gd name="T64" fmla="*/ 25 w 29"/>
                <a:gd name="T65" fmla="*/ 11 h 19"/>
                <a:gd name="T66" fmla="*/ 25 w 29"/>
                <a:gd name="T67" fmla="*/ 11 h 19"/>
                <a:gd name="T68" fmla="*/ 25 w 29"/>
                <a:gd name="T69" fmla="*/ 10 h 19"/>
                <a:gd name="T70" fmla="*/ 28 w 29"/>
                <a:gd name="T71" fmla="*/ 7 h 19"/>
                <a:gd name="T72" fmla="*/ 28 w 29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19">
                  <a:moveTo>
                    <a:pt x="28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5" y="1"/>
                    <a:pt x="25" y="1"/>
                    <a:pt x="23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19" y="0"/>
                    <a:pt x="18" y="1"/>
                    <a:pt x="17" y="2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2" y="4"/>
                    <a:pt x="12" y="4"/>
                    <a:pt x="10" y="3"/>
                  </a:cubicBezTo>
                  <a:cubicBezTo>
                    <a:pt x="8" y="3"/>
                    <a:pt x="10" y="4"/>
                    <a:pt x="8" y="4"/>
                  </a:cubicBezTo>
                  <a:cubicBezTo>
                    <a:pt x="6" y="4"/>
                    <a:pt x="5" y="3"/>
                    <a:pt x="6" y="2"/>
                  </a:cubicBezTo>
                  <a:cubicBezTo>
                    <a:pt x="7" y="1"/>
                    <a:pt x="4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3" y="10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3" y="14"/>
                    <a:pt x="4" y="15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9" y="19"/>
                    <a:pt x="9" y="19"/>
                    <a:pt x="10" y="17"/>
                  </a:cubicBezTo>
                  <a:cubicBezTo>
                    <a:pt x="11" y="16"/>
                    <a:pt x="11" y="17"/>
                    <a:pt x="13" y="17"/>
                  </a:cubicBezTo>
                  <a:cubicBezTo>
                    <a:pt x="15" y="17"/>
                    <a:pt x="14" y="18"/>
                    <a:pt x="14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8" y="18"/>
                    <a:pt x="19" y="19"/>
                    <a:pt x="18" y="17"/>
                  </a:cubicBezTo>
                  <a:cubicBezTo>
                    <a:pt x="17" y="16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5" y="16"/>
                    <a:pt x="25" y="16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8" y="7"/>
                    <a:pt x="28" y="7"/>
                  </a:cubicBezTo>
                  <a:cubicBezTo>
                    <a:pt x="29" y="6"/>
                    <a:pt x="28" y="3"/>
                    <a:pt x="28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8" name="Freeform 158">
              <a:extLst>
                <a:ext uri="{FF2B5EF4-FFF2-40B4-BE49-F238E27FC236}">
                  <a16:creationId xmlns:a16="http://schemas.microsoft.com/office/drawing/2014/main" id="{B70E0F82-7799-5CA2-CBBD-93135C21A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9331" y="3744998"/>
              <a:ext cx="43855" cy="25236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4 w 7"/>
                <a:gd name="T5" fmla="*/ 4 h 4"/>
                <a:gd name="T6" fmla="*/ 4 w 7"/>
                <a:gd name="T7" fmla="*/ 3 h 4"/>
                <a:gd name="T8" fmla="*/ 5 w 7"/>
                <a:gd name="T9" fmla="*/ 2 h 4"/>
                <a:gd name="T10" fmla="*/ 6 w 7"/>
                <a:gd name="T11" fmla="*/ 3 h 4"/>
                <a:gd name="T12" fmla="*/ 7 w 7"/>
                <a:gd name="T13" fmla="*/ 3 h 4"/>
                <a:gd name="T14" fmla="*/ 6 w 7"/>
                <a:gd name="T15" fmla="*/ 0 h 4"/>
                <a:gd name="T16" fmla="*/ 4 w 7"/>
                <a:gd name="T17" fmla="*/ 0 h 4"/>
                <a:gd name="T18" fmla="*/ 3 w 7"/>
                <a:gd name="T19" fmla="*/ 2 h 4"/>
                <a:gd name="T20" fmla="*/ 0 w 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89" name="Freeform 159">
              <a:extLst>
                <a:ext uri="{FF2B5EF4-FFF2-40B4-BE49-F238E27FC236}">
                  <a16:creationId xmlns:a16="http://schemas.microsoft.com/office/drawing/2014/main" id="{030A1DB3-E187-2741-BF5F-D845294FE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7543" y="3730278"/>
              <a:ext cx="1178114" cy="1379557"/>
            </a:xfrm>
            <a:custGeom>
              <a:avLst/>
              <a:gdLst>
                <a:gd name="T0" fmla="*/ 109 w 184"/>
                <a:gd name="T1" fmla="*/ 34 h 204"/>
                <a:gd name="T2" fmla="*/ 107 w 184"/>
                <a:gd name="T3" fmla="*/ 30 h 204"/>
                <a:gd name="T4" fmla="*/ 105 w 184"/>
                <a:gd name="T5" fmla="*/ 195 h 204"/>
                <a:gd name="T6" fmla="*/ 93 w 184"/>
                <a:gd name="T7" fmla="*/ 37 h 204"/>
                <a:gd name="T8" fmla="*/ 123 w 184"/>
                <a:gd name="T9" fmla="*/ 156 h 204"/>
                <a:gd name="T10" fmla="*/ 136 w 184"/>
                <a:gd name="T11" fmla="*/ 149 h 204"/>
                <a:gd name="T12" fmla="*/ 145 w 184"/>
                <a:gd name="T13" fmla="*/ 146 h 204"/>
                <a:gd name="T14" fmla="*/ 151 w 184"/>
                <a:gd name="T15" fmla="*/ 142 h 204"/>
                <a:gd name="T16" fmla="*/ 155 w 184"/>
                <a:gd name="T17" fmla="*/ 131 h 204"/>
                <a:gd name="T18" fmla="*/ 163 w 184"/>
                <a:gd name="T19" fmla="*/ 113 h 204"/>
                <a:gd name="T20" fmla="*/ 163 w 184"/>
                <a:gd name="T21" fmla="*/ 94 h 204"/>
                <a:gd name="T22" fmla="*/ 170 w 184"/>
                <a:gd name="T23" fmla="*/ 86 h 204"/>
                <a:gd name="T24" fmla="*/ 180 w 184"/>
                <a:gd name="T25" fmla="*/ 75 h 204"/>
                <a:gd name="T26" fmla="*/ 183 w 184"/>
                <a:gd name="T27" fmla="*/ 59 h 204"/>
                <a:gd name="T28" fmla="*/ 174 w 184"/>
                <a:gd name="T29" fmla="*/ 51 h 204"/>
                <a:gd name="T30" fmla="*/ 163 w 184"/>
                <a:gd name="T31" fmla="*/ 43 h 204"/>
                <a:gd name="T32" fmla="*/ 143 w 184"/>
                <a:gd name="T33" fmla="*/ 38 h 204"/>
                <a:gd name="T34" fmla="*/ 137 w 184"/>
                <a:gd name="T35" fmla="*/ 36 h 204"/>
                <a:gd name="T36" fmla="*/ 132 w 184"/>
                <a:gd name="T37" fmla="*/ 31 h 204"/>
                <a:gd name="T38" fmla="*/ 118 w 184"/>
                <a:gd name="T39" fmla="*/ 35 h 204"/>
                <a:gd name="T40" fmla="*/ 118 w 184"/>
                <a:gd name="T41" fmla="*/ 34 h 204"/>
                <a:gd name="T42" fmla="*/ 120 w 184"/>
                <a:gd name="T43" fmla="*/ 26 h 204"/>
                <a:gd name="T44" fmla="*/ 109 w 184"/>
                <a:gd name="T45" fmla="*/ 33 h 204"/>
                <a:gd name="T46" fmla="*/ 105 w 184"/>
                <a:gd name="T47" fmla="*/ 33 h 204"/>
                <a:gd name="T48" fmla="*/ 105 w 184"/>
                <a:gd name="T49" fmla="*/ 29 h 204"/>
                <a:gd name="T50" fmla="*/ 113 w 184"/>
                <a:gd name="T51" fmla="*/ 25 h 204"/>
                <a:gd name="T52" fmla="*/ 112 w 184"/>
                <a:gd name="T53" fmla="*/ 22 h 204"/>
                <a:gd name="T54" fmla="*/ 109 w 184"/>
                <a:gd name="T55" fmla="*/ 8 h 204"/>
                <a:gd name="T56" fmla="*/ 99 w 184"/>
                <a:gd name="T57" fmla="*/ 17 h 204"/>
                <a:gd name="T58" fmla="*/ 87 w 184"/>
                <a:gd name="T59" fmla="*/ 15 h 204"/>
                <a:gd name="T60" fmla="*/ 76 w 184"/>
                <a:gd name="T61" fmla="*/ 18 h 204"/>
                <a:gd name="T62" fmla="*/ 65 w 184"/>
                <a:gd name="T63" fmla="*/ 10 h 204"/>
                <a:gd name="T64" fmla="*/ 63 w 184"/>
                <a:gd name="T65" fmla="*/ 0 h 204"/>
                <a:gd name="T66" fmla="*/ 52 w 184"/>
                <a:gd name="T67" fmla="*/ 6 h 204"/>
                <a:gd name="T68" fmla="*/ 45 w 184"/>
                <a:gd name="T69" fmla="*/ 10 h 204"/>
                <a:gd name="T70" fmla="*/ 45 w 184"/>
                <a:gd name="T71" fmla="*/ 21 h 204"/>
                <a:gd name="T72" fmla="*/ 33 w 184"/>
                <a:gd name="T73" fmla="*/ 22 h 204"/>
                <a:gd name="T74" fmla="*/ 24 w 184"/>
                <a:gd name="T75" fmla="*/ 24 h 204"/>
                <a:gd name="T76" fmla="*/ 18 w 184"/>
                <a:gd name="T77" fmla="*/ 48 h 204"/>
                <a:gd name="T78" fmla="*/ 2 w 184"/>
                <a:gd name="T79" fmla="*/ 62 h 204"/>
                <a:gd name="T80" fmla="*/ 8 w 184"/>
                <a:gd name="T81" fmla="*/ 76 h 204"/>
                <a:gd name="T82" fmla="*/ 26 w 184"/>
                <a:gd name="T83" fmla="*/ 89 h 204"/>
                <a:gd name="T84" fmla="*/ 40 w 184"/>
                <a:gd name="T85" fmla="*/ 86 h 204"/>
                <a:gd name="T86" fmla="*/ 60 w 184"/>
                <a:gd name="T87" fmla="*/ 96 h 204"/>
                <a:gd name="T88" fmla="*/ 72 w 184"/>
                <a:gd name="T89" fmla="*/ 110 h 204"/>
                <a:gd name="T90" fmla="*/ 74 w 184"/>
                <a:gd name="T91" fmla="*/ 128 h 204"/>
                <a:gd name="T92" fmla="*/ 84 w 184"/>
                <a:gd name="T93" fmla="*/ 140 h 204"/>
                <a:gd name="T94" fmla="*/ 90 w 184"/>
                <a:gd name="T95" fmla="*/ 159 h 204"/>
                <a:gd name="T96" fmla="*/ 87 w 184"/>
                <a:gd name="T97" fmla="*/ 174 h 204"/>
                <a:gd name="T98" fmla="*/ 85 w 184"/>
                <a:gd name="T99" fmla="*/ 188 h 204"/>
                <a:gd name="T100" fmla="*/ 96 w 184"/>
                <a:gd name="T101" fmla="*/ 202 h 204"/>
                <a:gd name="T102" fmla="*/ 104 w 184"/>
                <a:gd name="T103" fmla="*/ 191 h 204"/>
                <a:gd name="T104" fmla="*/ 109 w 184"/>
                <a:gd name="T105" fmla="*/ 189 h 204"/>
                <a:gd name="T106" fmla="*/ 117 w 184"/>
                <a:gd name="T107" fmla="*/ 179 h 204"/>
                <a:gd name="T108" fmla="*/ 117 w 184"/>
                <a:gd name="T109" fmla="*/ 16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4">
                  <a:moveTo>
                    <a:pt x="96" y="34"/>
                  </a:moveTo>
                  <a:cubicBezTo>
                    <a:pt x="97" y="33"/>
                    <a:pt x="97" y="34"/>
                    <a:pt x="97" y="34"/>
                  </a:cubicBezTo>
                  <a:cubicBezTo>
                    <a:pt x="97" y="34"/>
                    <a:pt x="96" y="34"/>
                    <a:pt x="95" y="35"/>
                  </a:cubicBezTo>
                  <a:cubicBezTo>
                    <a:pt x="95" y="35"/>
                    <a:pt x="95" y="36"/>
                    <a:pt x="95" y="36"/>
                  </a:cubicBezTo>
                  <a:cubicBezTo>
                    <a:pt x="94" y="37"/>
                    <a:pt x="95" y="34"/>
                    <a:pt x="96" y="34"/>
                  </a:cubicBezTo>
                  <a:close/>
                  <a:moveTo>
                    <a:pt x="110" y="33"/>
                  </a:moveTo>
                  <a:cubicBezTo>
                    <a:pt x="110" y="33"/>
                    <a:pt x="109" y="34"/>
                    <a:pt x="109" y="34"/>
                  </a:cubicBezTo>
                  <a:cubicBezTo>
                    <a:pt x="110" y="33"/>
                    <a:pt x="109" y="33"/>
                    <a:pt x="110" y="33"/>
                  </a:cubicBezTo>
                  <a:close/>
                  <a:moveTo>
                    <a:pt x="106" y="31"/>
                  </a:moveTo>
                  <a:cubicBezTo>
                    <a:pt x="105" y="31"/>
                    <a:pt x="105" y="32"/>
                    <a:pt x="106" y="32"/>
                  </a:cubicBezTo>
                  <a:cubicBezTo>
                    <a:pt x="106" y="32"/>
                    <a:pt x="107" y="31"/>
                    <a:pt x="106" y="31"/>
                  </a:cubicBezTo>
                  <a:close/>
                  <a:moveTo>
                    <a:pt x="107" y="30"/>
                  </a:move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7" y="30"/>
                  </a:cubicBezTo>
                  <a:close/>
                  <a:moveTo>
                    <a:pt x="101" y="198"/>
                  </a:moveTo>
                  <a:cubicBezTo>
                    <a:pt x="100" y="198"/>
                    <a:pt x="99" y="199"/>
                    <a:pt x="101" y="198"/>
                  </a:cubicBezTo>
                  <a:cubicBezTo>
                    <a:pt x="101" y="198"/>
                    <a:pt x="102" y="197"/>
                    <a:pt x="101" y="198"/>
                  </a:cubicBezTo>
                  <a:close/>
                  <a:moveTo>
                    <a:pt x="104" y="197"/>
                  </a:moveTo>
                  <a:cubicBezTo>
                    <a:pt x="102" y="197"/>
                    <a:pt x="101" y="198"/>
                    <a:pt x="104" y="198"/>
                  </a:cubicBezTo>
                  <a:cubicBezTo>
                    <a:pt x="105" y="198"/>
                    <a:pt x="106" y="197"/>
                    <a:pt x="104" y="197"/>
                  </a:cubicBezTo>
                  <a:close/>
                  <a:moveTo>
                    <a:pt x="105" y="195"/>
                  </a:moveTo>
                  <a:cubicBezTo>
                    <a:pt x="105" y="196"/>
                    <a:pt x="105" y="196"/>
                    <a:pt x="105" y="196"/>
                  </a:cubicBezTo>
                  <a:cubicBezTo>
                    <a:pt x="105" y="196"/>
                    <a:pt x="108" y="195"/>
                    <a:pt x="105" y="195"/>
                  </a:cubicBezTo>
                  <a:close/>
                  <a:moveTo>
                    <a:pt x="94" y="37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1" y="38"/>
                    <a:pt x="88" y="37"/>
                    <a:pt x="86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9" y="37"/>
                    <a:pt x="91" y="38"/>
                    <a:pt x="93" y="37"/>
                  </a:cubicBezTo>
                  <a:cubicBezTo>
                    <a:pt x="93" y="37"/>
                    <a:pt x="94" y="37"/>
                    <a:pt x="94" y="37"/>
                  </a:cubicBezTo>
                  <a:close/>
                  <a:moveTo>
                    <a:pt x="106" y="28"/>
                  </a:moveTo>
                  <a:cubicBezTo>
                    <a:pt x="106" y="28"/>
                    <a:pt x="106" y="28"/>
                    <a:pt x="107" y="29"/>
                  </a:cubicBezTo>
                  <a:cubicBezTo>
                    <a:pt x="107" y="29"/>
                    <a:pt x="108" y="27"/>
                    <a:pt x="106" y="28"/>
                  </a:cubicBezTo>
                  <a:close/>
                  <a:moveTo>
                    <a:pt x="117" y="160"/>
                  </a:moveTo>
                  <a:cubicBezTo>
                    <a:pt x="119" y="159"/>
                    <a:pt x="121" y="159"/>
                    <a:pt x="122" y="158"/>
                  </a:cubicBezTo>
                  <a:cubicBezTo>
                    <a:pt x="122" y="157"/>
                    <a:pt x="123" y="156"/>
                    <a:pt x="123" y="156"/>
                  </a:cubicBezTo>
                  <a:cubicBezTo>
                    <a:pt x="124" y="156"/>
                    <a:pt x="126" y="156"/>
                    <a:pt x="127" y="155"/>
                  </a:cubicBezTo>
                  <a:cubicBezTo>
                    <a:pt x="128" y="155"/>
                    <a:pt x="128" y="153"/>
                    <a:pt x="128" y="153"/>
                  </a:cubicBezTo>
                  <a:cubicBezTo>
                    <a:pt x="129" y="152"/>
                    <a:pt x="131" y="153"/>
                    <a:pt x="132" y="152"/>
                  </a:cubicBezTo>
                  <a:cubicBezTo>
                    <a:pt x="132" y="152"/>
                    <a:pt x="132" y="152"/>
                    <a:pt x="133" y="151"/>
                  </a:cubicBezTo>
                  <a:cubicBezTo>
                    <a:pt x="134" y="151"/>
                    <a:pt x="135" y="151"/>
                    <a:pt x="136" y="151"/>
                  </a:cubicBezTo>
                  <a:cubicBezTo>
                    <a:pt x="136" y="150"/>
                    <a:pt x="136" y="150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49"/>
                    <a:pt x="137" y="148"/>
                    <a:pt x="137" y="148"/>
                  </a:cubicBezTo>
                  <a:cubicBezTo>
                    <a:pt x="138" y="148"/>
                    <a:pt x="138" y="148"/>
                    <a:pt x="139" y="148"/>
                  </a:cubicBezTo>
                  <a:cubicBezTo>
                    <a:pt x="139" y="148"/>
                    <a:pt x="140" y="147"/>
                    <a:pt x="140" y="147"/>
                  </a:cubicBezTo>
                  <a:cubicBezTo>
                    <a:pt x="141" y="147"/>
                    <a:pt x="142" y="147"/>
                    <a:pt x="144" y="147"/>
                  </a:cubicBezTo>
                  <a:cubicBezTo>
                    <a:pt x="144" y="147"/>
                    <a:pt x="144" y="146"/>
                    <a:pt x="144" y="146"/>
                  </a:cubicBezTo>
                  <a:cubicBezTo>
                    <a:pt x="144" y="146"/>
                    <a:pt x="144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7"/>
                    <a:pt x="145" y="147"/>
                  </a:cubicBezTo>
                  <a:cubicBezTo>
                    <a:pt x="146" y="147"/>
                    <a:pt x="147" y="147"/>
                    <a:pt x="148" y="147"/>
                  </a:cubicBezTo>
                  <a:cubicBezTo>
                    <a:pt x="148" y="147"/>
                    <a:pt x="149" y="146"/>
                    <a:pt x="149" y="146"/>
                  </a:cubicBezTo>
                  <a:cubicBezTo>
                    <a:pt x="149" y="145"/>
                    <a:pt x="149" y="144"/>
                    <a:pt x="149" y="144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2"/>
                    <a:pt x="152" y="142"/>
                    <a:pt x="152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1"/>
                    <a:pt x="151" y="141"/>
                    <a:pt x="151" y="139"/>
                  </a:cubicBezTo>
                  <a:cubicBezTo>
                    <a:pt x="150" y="139"/>
                    <a:pt x="151" y="139"/>
                    <a:pt x="151" y="139"/>
                  </a:cubicBezTo>
                  <a:cubicBezTo>
                    <a:pt x="151" y="139"/>
                    <a:pt x="151" y="138"/>
                    <a:pt x="151" y="138"/>
                  </a:cubicBezTo>
                  <a:cubicBezTo>
                    <a:pt x="151" y="138"/>
                    <a:pt x="152" y="137"/>
                    <a:pt x="152" y="137"/>
                  </a:cubicBezTo>
                  <a:cubicBezTo>
                    <a:pt x="153" y="136"/>
                    <a:pt x="152" y="135"/>
                    <a:pt x="153" y="134"/>
                  </a:cubicBezTo>
                  <a:cubicBezTo>
                    <a:pt x="153" y="134"/>
                    <a:pt x="155" y="133"/>
                    <a:pt x="155" y="132"/>
                  </a:cubicBezTo>
                  <a:cubicBezTo>
                    <a:pt x="155" y="132"/>
                    <a:pt x="155" y="131"/>
                    <a:pt x="155" y="131"/>
                  </a:cubicBezTo>
                  <a:cubicBezTo>
                    <a:pt x="155" y="131"/>
                    <a:pt x="156" y="131"/>
                    <a:pt x="156" y="131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7" y="129"/>
                    <a:pt x="159" y="128"/>
                    <a:pt x="159" y="127"/>
                  </a:cubicBezTo>
                  <a:cubicBezTo>
                    <a:pt x="160" y="126"/>
                    <a:pt x="159" y="123"/>
                    <a:pt x="159" y="122"/>
                  </a:cubicBezTo>
                  <a:cubicBezTo>
                    <a:pt x="160" y="121"/>
                    <a:pt x="161" y="120"/>
                    <a:pt x="162" y="119"/>
                  </a:cubicBezTo>
                  <a:cubicBezTo>
                    <a:pt x="161" y="118"/>
                    <a:pt x="160" y="115"/>
                    <a:pt x="162" y="114"/>
                  </a:cubicBezTo>
                  <a:cubicBezTo>
                    <a:pt x="162" y="113"/>
                    <a:pt x="163" y="113"/>
                    <a:pt x="163" y="113"/>
                  </a:cubicBezTo>
                  <a:cubicBezTo>
                    <a:pt x="163" y="113"/>
                    <a:pt x="163" y="110"/>
                    <a:pt x="163" y="110"/>
                  </a:cubicBezTo>
                  <a:cubicBezTo>
                    <a:pt x="163" y="109"/>
                    <a:pt x="163" y="109"/>
                    <a:pt x="163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3"/>
                    <a:pt x="162" y="101"/>
                    <a:pt x="163" y="99"/>
                  </a:cubicBezTo>
                  <a:cubicBezTo>
                    <a:pt x="162" y="99"/>
                    <a:pt x="162" y="99"/>
                    <a:pt x="161" y="98"/>
                  </a:cubicBezTo>
                  <a:cubicBezTo>
                    <a:pt x="161" y="98"/>
                    <a:pt x="163" y="97"/>
                    <a:pt x="163" y="97"/>
                  </a:cubicBezTo>
                  <a:cubicBezTo>
                    <a:pt x="163" y="96"/>
                    <a:pt x="162" y="96"/>
                    <a:pt x="163" y="94"/>
                  </a:cubicBezTo>
                  <a:cubicBezTo>
                    <a:pt x="163" y="94"/>
                    <a:pt x="164" y="94"/>
                    <a:pt x="164" y="93"/>
                  </a:cubicBezTo>
                  <a:cubicBezTo>
                    <a:pt x="165" y="93"/>
                    <a:pt x="164" y="91"/>
                    <a:pt x="164" y="91"/>
                  </a:cubicBezTo>
                  <a:cubicBezTo>
                    <a:pt x="166" y="92"/>
                    <a:pt x="166" y="91"/>
                    <a:pt x="167" y="93"/>
                  </a:cubicBezTo>
                  <a:cubicBezTo>
                    <a:pt x="167" y="92"/>
                    <a:pt x="168" y="91"/>
                    <a:pt x="169" y="90"/>
                  </a:cubicBezTo>
                  <a:cubicBezTo>
                    <a:pt x="169" y="90"/>
                    <a:pt x="169" y="90"/>
                    <a:pt x="169" y="89"/>
                  </a:cubicBezTo>
                  <a:cubicBezTo>
                    <a:pt x="169" y="89"/>
                    <a:pt x="170" y="89"/>
                    <a:pt x="170" y="89"/>
                  </a:cubicBezTo>
                  <a:cubicBezTo>
                    <a:pt x="170" y="88"/>
                    <a:pt x="170" y="87"/>
                    <a:pt x="170" y="86"/>
                  </a:cubicBezTo>
                  <a:cubicBezTo>
                    <a:pt x="170" y="85"/>
                    <a:pt x="171" y="85"/>
                    <a:pt x="172" y="84"/>
                  </a:cubicBezTo>
                  <a:cubicBezTo>
                    <a:pt x="172" y="83"/>
                    <a:pt x="172" y="82"/>
                    <a:pt x="172" y="82"/>
                  </a:cubicBezTo>
                  <a:cubicBezTo>
                    <a:pt x="173" y="81"/>
                    <a:pt x="175" y="79"/>
                    <a:pt x="176" y="79"/>
                  </a:cubicBezTo>
                  <a:cubicBezTo>
                    <a:pt x="176" y="79"/>
                    <a:pt x="177" y="79"/>
                    <a:pt x="177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80" y="77"/>
                    <a:pt x="180" y="76"/>
                  </a:cubicBezTo>
                  <a:cubicBezTo>
                    <a:pt x="180" y="76"/>
                    <a:pt x="180" y="75"/>
                    <a:pt x="180" y="75"/>
                  </a:cubicBezTo>
                  <a:cubicBezTo>
                    <a:pt x="180" y="75"/>
                    <a:pt x="181" y="75"/>
                    <a:pt x="181" y="74"/>
                  </a:cubicBezTo>
                  <a:cubicBezTo>
                    <a:pt x="182" y="73"/>
                    <a:pt x="182" y="72"/>
                    <a:pt x="183" y="7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4" y="68"/>
                    <a:pt x="183" y="67"/>
                    <a:pt x="183" y="67"/>
                  </a:cubicBezTo>
                  <a:cubicBezTo>
                    <a:pt x="183" y="66"/>
                    <a:pt x="184" y="64"/>
                    <a:pt x="183" y="63"/>
                  </a:cubicBezTo>
                  <a:cubicBezTo>
                    <a:pt x="182" y="63"/>
                    <a:pt x="182" y="63"/>
                    <a:pt x="182" y="63"/>
                  </a:cubicBezTo>
                  <a:cubicBezTo>
                    <a:pt x="182" y="62"/>
                    <a:pt x="183" y="61"/>
                    <a:pt x="183" y="59"/>
                  </a:cubicBezTo>
                  <a:cubicBezTo>
                    <a:pt x="182" y="59"/>
                    <a:pt x="181" y="58"/>
                    <a:pt x="181" y="58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1" y="57"/>
                    <a:pt x="180" y="57"/>
                    <a:pt x="180" y="56"/>
                  </a:cubicBezTo>
                  <a:cubicBezTo>
                    <a:pt x="179" y="55"/>
                    <a:pt x="179" y="52"/>
                    <a:pt x="177" y="52"/>
                  </a:cubicBezTo>
                  <a:cubicBezTo>
                    <a:pt x="176" y="52"/>
                    <a:pt x="175" y="53"/>
                    <a:pt x="175" y="53"/>
                  </a:cubicBezTo>
                  <a:cubicBezTo>
                    <a:pt x="175" y="53"/>
                    <a:pt x="175" y="52"/>
                    <a:pt x="175" y="52"/>
                  </a:cubicBezTo>
                  <a:cubicBezTo>
                    <a:pt x="175" y="52"/>
                    <a:pt x="174" y="51"/>
                    <a:pt x="174" y="51"/>
                  </a:cubicBezTo>
                  <a:cubicBezTo>
                    <a:pt x="173" y="50"/>
                    <a:pt x="172" y="52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1" y="51"/>
                    <a:pt x="171" y="51"/>
                    <a:pt x="170" y="50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6" y="46"/>
                    <a:pt x="165" y="44"/>
                    <a:pt x="163" y="43"/>
                  </a:cubicBezTo>
                  <a:cubicBezTo>
                    <a:pt x="162" y="43"/>
                    <a:pt x="161" y="43"/>
                    <a:pt x="160" y="43"/>
                  </a:cubicBezTo>
                  <a:cubicBezTo>
                    <a:pt x="160" y="42"/>
                    <a:pt x="159" y="41"/>
                    <a:pt x="159" y="41"/>
                  </a:cubicBezTo>
                  <a:cubicBezTo>
                    <a:pt x="157" y="41"/>
                    <a:pt x="156" y="42"/>
                    <a:pt x="154" y="41"/>
                  </a:cubicBezTo>
                  <a:cubicBezTo>
                    <a:pt x="150" y="41"/>
                    <a:pt x="151" y="40"/>
                    <a:pt x="148" y="41"/>
                  </a:cubicBezTo>
                  <a:cubicBezTo>
                    <a:pt x="147" y="40"/>
                    <a:pt x="147" y="39"/>
                    <a:pt x="146" y="38"/>
                  </a:cubicBezTo>
                  <a:cubicBezTo>
                    <a:pt x="145" y="38"/>
                    <a:pt x="144" y="39"/>
                    <a:pt x="144" y="39"/>
                  </a:cubicBezTo>
                  <a:cubicBezTo>
                    <a:pt x="144" y="39"/>
                    <a:pt x="143" y="39"/>
                    <a:pt x="143" y="38"/>
                  </a:cubicBezTo>
                  <a:cubicBezTo>
                    <a:pt x="142" y="40"/>
                    <a:pt x="141" y="42"/>
                    <a:pt x="139" y="41"/>
                  </a:cubicBezTo>
                  <a:cubicBezTo>
                    <a:pt x="138" y="41"/>
                    <a:pt x="139" y="39"/>
                    <a:pt x="139" y="39"/>
                  </a:cubicBezTo>
                  <a:cubicBezTo>
                    <a:pt x="139" y="39"/>
                    <a:pt x="138" y="39"/>
                    <a:pt x="138" y="38"/>
                  </a:cubicBezTo>
                  <a:cubicBezTo>
                    <a:pt x="138" y="38"/>
                    <a:pt x="139" y="38"/>
                    <a:pt x="139" y="38"/>
                  </a:cubicBezTo>
                  <a:cubicBezTo>
                    <a:pt x="139" y="37"/>
                    <a:pt x="138" y="37"/>
                    <a:pt x="138" y="36"/>
                  </a:cubicBezTo>
                  <a:cubicBezTo>
                    <a:pt x="138" y="36"/>
                    <a:pt x="138" y="37"/>
                    <a:pt x="138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6"/>
                    <a:pt x="137" y="35"/>
                    <a:pt x="137" y="35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5" y="33"/>
                    <a:pt x="135" y="34"/>
                  </a:cubicBezTo>
                  <a:cubicBezTo>
                    <a:pt x="135" y="34"/>
                    <a:pt x="134" y="35"/>
                    <a:pt x="134" y="35"/>
                  </a:cubicBezTo>
                  <a:cubicBezTo>
                    <a:pt x="134" y="34"/>
                    <a:pt x="134" y="34"/>
                    <a:pt x="134" y="33"/>
                  </a:cubicBezTo>
                  <a:cubicBezTo>
                    <a:pt x="133" y="33"/>
                    <a:pt x="133" y="32"/>
                    <a:pt x="132" y="32"/>
                  </a:cubicBezTo>
                  <a:cubicBezTo>
                    <a:pt x="132" y="32"/>
                    <a:pt x="132" y="31"/>
                    <a:pt x="132" y="31"/>
                  </a:cubicBezTo>
                  <a:cubicBezTo>
                    <a:pt x="131" y="31"/>
                    <a:pt x="131" y="32"/>
                    <a:pt x="130" y="31"/>
                  </a:cubicBezTo>
                  <a:cubicBezTo>
                    <a:pt x="129" y="31"/>
                    <a:pt x="128" y="30"/>
                    <a:pt x="128" y="30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3" y="28"/>
                    <a:pt x="122" y="31"/>
                    <a:pt x="120" y="31"/>
                  </a:cubicBezTo>
                  <a:cubicBezTo>
                    <a:pt x="120" y="32"/>
                    <a:pt x="121" y="32"/>
                    <a:pt x="121" y="33"/>
                  </a:cubicBezTo>
                  <a:cubicBezTo>
                    <a:pt x="121" y="33"/>
                    <a:pt x="120" y="33"/>
                    <a:pt x="119" y="33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5"/>
                    <a:pt x="115" y="36"/>
                    <a:pt x="117" y="35"/>
                  </a:cubicBezTo>
                  <a:cubicBezTo>
                    <a:pt x="115" y="35"/>
                    <a:pt x="113" y="35"/>
                    <a:pt x="111" y="36"/>
                  </a:cubicBezTo>
                  <a:cubicBezTo>
                    <a:pt x="111" y="35"/>
                    <a:pt x="110" y="34"/>
                    <a:pt x="110" y="34"/>
                  </a:cubicBezTo>
                  <a:cubicBezTo>
                    <a:pt x="112" y="35"/>
                    <a:pt x="111" y="35"/>
                    <a:pt x="114" y="34"/>
                  </a:cubicBezTo>
                  <a:cubicBezTo>
                    <a:pt x="114" y="34"/>
                    <a:pt x="115" y="35"/>
                    <a:pt x="116" y="35"/>
                  </a:cubicBezTo>
                  <a:cubicBezTo>
                    <a:pt x="116" y="34"/>
                    <a:pt x="116" y="34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9" y="33"/>
                    <a:pt x="119" y="33"/>
                  </a:cubicBezTo>
                  <a:cubicBezTo>
                    <a:pt x="119" y="32"/>
                    <a:pt x="119" y="32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0"/>
                    <a:pt x="120" y="29"/>
                    <a:pt x="120" y="28"/>
                  </a:cubicBezTo>
                  <a:cubicBezTo>
                    <a:pt x="121" y="28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6"/>
                    <a:pt x="118" y="26"/>
                    <a:pt x="116" y="26"/>
                  </a:cubicBezTo>
                  <a:cubicBezTo>
                    <a:pt x="117" y="26"/>
                    <a:pt x="117" y="24"/>
                    <a:pt x="116" y="24"/>
                  </a:cubicBezTo>
                  <a:cubicBezTo>
                    <a:pt x="114" y="24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7"/>
                  </a:cubicBezTo>
                  <a:cubicBezTo>
                    <a:pt x="111" y="28"/>
                    <a:pt x="111" y="28"/>
                    <a:pt x="111" y="29"/>
                  </a:cubicBezTo>
                  <a:cubicBezTo>
                    <a:pt x="110" y="29"/>
                    <a:pt x="109" y="29"/>
                    <a:pt x="109" y="30"/>
                  </a:cubicBezTo>
                  <a:cubicBezTo>
                    <a:pt x="109" y="31"/>
                    <a:pt x="109" y="32"/>
                    <a:pt x="109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0"/>
                    <a:pt x="108" y="31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3"/>
                    <a:pt x="106" y="35"/>
                    <a:pt x="106" y="36"/>
                  </a:cubicBezTo>
                  <a:cubicBezTo>
                    <a:pt x="106" y="37"/>
                    <a:pt x="105" y="37"/>
                    <a:pt x="105" y="38"/>
                  </a:cubicBezTo>
                  <a:cubicBezTo>
                    <a:pt x="104" y="39"/>
                    <a:pt x="105" y="36"/>
                    <a:pt x="105" y="36"/>
                  </a:cubicBezTo>
                  <a:cubicBezTo>
                    <a:pt x="105" y="35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2"/>
                  </a:cubicBezTo>
                  <a:cubicBezTo>
                    <a:pt x="104" y="32"/>
                    <a:pt x="103" y="32"/>
                    <a:pt x="103" y="32"/>
                  </a:cubicBezTo>
                  <a:cubicBezTo>
                    <a:pt x="102" y="32"/>
                    <a:pt x="101" y="33"/>
                    <a:pt x="100" y="33"/>
                  </a:cubicBezTo>
                  <a:cubicBezTo>
                    <a:pt x="99" y="34"/>
                    <a:pt x="98" y="33"/>
                    <a:pt x="97" y="34"/>
                  </a:cubicBezTo>
                  <a:cubicBezTo>
                    <a:pt x="99" y="33"/>
                    <a:pt x="101" y="32"/>
                    <a:pt x="102" y="31"/>
                  </a:cubicBezTo>
                  <a:cubicBezTo>
                    <a:pt x="103" y="31"/>
                    <a:pt x="104" y="32"/>
                    <a:pt x="104" y="31"/>
                  </a:cubicBezTo>
                  <a:cubicBezTo>
                    <a:pt x="104" y="31"/>
                    <a:pt x="104" y="30"/>
                    <a:pt x="105" y="29"/>
                  </a:cubicBezTo>
                  <a:cubicBezTo>
                    <a:pt x="105" y="28"/>
                    <a:pt x="106" y="27"/>
                    <a:pt x="106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5"/>
                    <a:pt x="108" y="25"/>
                    <a:pt x="108" y="24"/>
                  </a:cubicBezTo>
                  <a:cubicBezTo>
                    <a:pt x="109" y="24"/>
                    <a:pt x="109" y="23"/>
                    <a:pt x="109" y="23"/>
                  </a:cubicBezTo>
                  <a:cubicBezTo>
                    <a:pt x="110" y="23"/>
                    <a:pt x="110" y="24"/>
                    <a:pt x="109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1" y="25"/>
                    <a:pt x="113" y="26"/>
                    <a:pt x="113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3"/>
                    <a:pt x="112" y="22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3" y="21"/>
                    <a:pt x="114" y="20"/>
                  </a:cubicBezTo>
                  <a:cubicBezTo>
                    <a:pt x="113" y="20"/>
                    <a:pt x="113" y="20"/>
                    <a:pt x="112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1" y="21"/>
                    <a:pt x="112" y="21"/>
                    <a:pt x="112" y="22"/>
                  </a:cubicBezTo>
                  <a:cubicBezTo>
                    <a:pt x="111" y="22"/>
                    <a:pt x="110" y="22"/>
                    <a:pt x="110" y="22"/>
                  </a:cubicBezTo>
                  <a:cubicBezTo>
                    <a:pt x="111" y="20"/>
                    <a:pt x="112" y="20"/>
                    <a:pt x="110" y="18"/>
                  </a:cubicBezTo>
                  <a:cubicBezTo>
                    <a:pt x="113" y="17"/>
                    <a:pt x="112" y="18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10" y="14"/>
                    <a:pt x="110" y="13"/>
                    <a:pt x="110" y="12"/>
                  </a:cubicBezTo>
                  <a:cubicBezTo>
                    <a:pt x="110" y="12"/>
                    <a:pt x="109" y="11"/>
                    <a:pt x="109" y="11"/>
                  </a:cubicBezTo>
                  <a:cubicBezTo>
                    <a:pt x="108" y="10"/>
                    <a:pt x="109" y="9"/>
                    <a:pt x="109" y="8"/>
                  </a:cubicBezTo>
                  <a:cubicBezTo>
                    <a:pt x="109" y="7"/>
                    <a:pt x="107" y="6"/>
                    <a:pt x="107" y="5"/>
                  </a:cubicBezTo>
                  <a:cubicBezTo>
                    <a:pt x="107" y="5"/>
                    <a:pt x="107" y="4"/>
                    <a:pt x="107" y="4"/>
                  </a:cubicBezTo>
                  <a:cubicBezTo>
                    <a:pt x="107" y="3"/>
                    <a:pt x="106" y="3"/>
                    <a:pt x="106" y="3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2" y="13"/>
                    <a:pt x="102" y="14"/>
                  </a:cubicBezTo>
                  <a:cubicBezTo>
                    <a:pt x="102" y="15"/>
                    <a:pt x="99" y="17"/>
                    <a:pt x="99" y="17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4" y="18"/>
                    <a:pt x="92" y="17"/>
                  </a:cubicBezTo>
                  <a:cubicBezTo>
                    <a:pt x="91" y="17"/>
                    <a:pt x="91" y="15"/>
                    <a:pt x="91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7" y="19"/>
                    <a:pt x="76" y="18"/>
                  </a:cubicBezTo>
                  <a:cubicBezTo>
                    <a:pt x="75" y="17"/>
                    <a:pt x="75" y="19"/>
                    <a:pt x="74" y="19"/>
                  </a:cubicBezTo>
                  <a:cubicBezTo>
                    <a:pt x="73" y="19"/>
                    <a:pt x="74" y="21"/>
                    <a:pt x="73" y="20"/>
                  </a:cubicBezTo>
                  <a:cubicBezTo>
                    <a:pt x="72" y="20"/>
                    <a:pt x="71" y="22"/>
                    <a:pt x="71" y="22"/>
                  </a:cubicBezTo>
                  <a:cubicBezTo>
                    <a:pt x="70" y="22"/>
                    <a:pt x="69" y="21"/>
                    <a:pt x="69" y="20"/>
                  </a:cubicBezTo>
                  <a:cubicBezTo>
                    <a:pt x="69" y="20"/>
                    <a:pt x="67" y="19"/>
                    <a:pt x="67" y="19"/>
                  </a:cubicBezTo>
                  <a:cubicBezTo>
                    <a:pt x="66" y="18"/>
                    <a:pt x="65" y="17"/>
                    <a:pt x="65" y="16"/>
                  </a:cubicBezTo>
                  <a:cubicBezTo>
                    <a:pt x="66" y="15"/>
                    <a:pt x="65" y="10"/>
                    <a:pt x="65" y="10"/>
                  </a:cubicBezTo>
                  <a:cubicBezTo>
                    <a:pt x="65" y="10"/>
                    <a:pt x="67" y="9"/>
                    <a:pt x="68" y="8"/>
                  </a:cubicBezTo>
                  <a:cubicBezTo>
                    <a:pt x="69" y="7"/>
                    <a:pt x="69" y="7"/>
                    <a:pt x="68" y="6"/>
                  </a:cubicBezTo>
                  <a:cubicBezTo>
                    <a:pt x="67" y="5"/>
                    <a:pt x="69" y="4"/>
                    <a:pt x="68" y="4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0"/>
                    <a:pt x="66" y="1"/>
                  </a:cubicBezTo>
                  <a:cubicBezTo>
                    <a:pt x="65" y="1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1" y="3"/>
                    <a:pt x="60" y="3"/>
                  </a:cubicBezTo>
                  <a:cubicBezTo>
                    <a:pt x="59" y="3"/>
                    <a:pt x="59" y="5"/>
                    <a:pt x="58" y="5"/>
                  </a:cubicBezTo>
                  <a:cubicBezTo>
                    <a:pt x="57" y="5"/>
                    <a:pt x="57" y="6"/>
                    <a:pt x="56" y="6"/>
                  </a:cubicBezTo>
                  <a:cubicBezTo>
                    <a:pt x="55" y="6"/>
                    <a:pt x="53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1" y="7"/>
                    <a:pt x="52" y="8"/>
                    <a:pt x="52" y="8"/>
                  </a:cubicBezTo>
                  <a:cubicBezTo>
                    <a:pt x="52" y="8"/>
                    <a:pt x="50" y="8"/>
                    <a:pt x="50" y="7"/>
                  </a:cubicBezTo>
                  <a:cubicBezTo>
                    <a:pt x="49" y="6"/>
                    <a:pt x="47" y="6"/>
                    <a:pt x="47" y="6"/>
                  </a:cubicBezTo>
                  <a:cubicBezTo>
                    <a:pt x="47" y="6"/>
                    <a:pt x="45" y="5"/>
                    <a:pt x="43" y="5"/>
                  </a:cubicBezTo>
                  <a:cubicBezTo>
                    <a:pt x="41" y="5"/>
                    <a:pt x="42" y="6"/>
                    <a:pt x="43" y="6"/>
                  </a:cubicBezTo>
                  <a:cubicBezTo>
                    <a:pt x="44" y="6"/>
                    <a:pt x="43" y="7"/>
                    <a:pt x="44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5" y="11"/>
                    <a:pt x="44" y="13"/>
                    <a:pt x="44" y="14"/>
                  </a:cubicBezTo>
                  <a:cubicBezTo>
                    <a:pt x="45" y="15"/>
                    <a:pt x="45" y="15"/>
                    <a:pt x="46" y="16"/>
                  </a:cubicBezTo>
                  <a:cubicBezTo>
                    <a:pt x="47" y="16"/>
                    <a:pt x="48" y="15"/>
                    <a:pt x="50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1" y="16"/>
                    <a:pt x="51" y="17"/>
                    <a:pt x="50" y="17"/>
                  </a:cubicBezTo>
                  <a:cubicBezTo>
                    <a:pt x="48" y="17"/>
                    <a:pt x="48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3" y="21"/>
                    <a:pt x="43" y="23"/>
                    <a:pt x="42" y="23"/>
                  </a:cubicBezTo>
                  <a:cubicBezTo>
                    <a:pt x="41" y="23"/>
                    <a:pt x="39" y="24"/>
                    <a:pt x="39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6" y="23"/>
                    <a:pt x="25" y="23"/>
                  </a:cubicBezTo>
                  <a:cubicBezTo>
                    <a:pt x="24" y="23"/>
                    <a:pt x="22" y="22"/>
                    <a:pt x="22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4" y="31"/>
                    <a:pt x="24" y="32"/>
                  </a:cubicBezTo>
                  <a:cubicBezTo>
                    <a:pt x="25" y="33"/>
                    <a:pt x="23" y="35"/>
                    <a:pt x="23" y="36"/>
                  </a:cubicBezTo>
                  <a:cubicBezTo>
                    <a:pt x="23" y="37"/>
                    <a:pt x="18" y="48"/>
                    <a:pt x="18" y="48"/>
                  </a:cubicBezTo>
                  <a:cubicBezTo>
                    <a:pt x="18" y="48"/>
                    <a:pt x="18" y="49"/>
                    <a:pt x="17" y="49"/>
                  </a:cubicBezTo>
                  <a:cubicBezTo>
                    <a:pt x="15" y="49"/>
                    <a:pt x="14" y="49"/>
                    <a:pt x="13" y="50"/>
                  </a:cubicBezTo>
                  <a:cubicBezTo>
                    <a:pt x="12" y="50"/>
                    <a:pt x="10" y="50"/>
                    <a:pt x="9" y="51"/>
                  </a:cubicBezTo>
                  <a:cubicBezTo>
                    <a:pt x="8" y="52"/>
                    <a:pt x="6" y="53"/>
                    <a:pt x="5" y="54"/>
                  </a:cubicBezTo>
                  <a:cubicBezTo>
                    <a:pt x="4" y="55"/>
                    <a:pt x="5" y="56"/>
                    <a:pt x="4" y="57"/>
                  </a:cubicBezTo>
                  <a:cubicBezTo>
                    <a:pt x="3" y="59"/>
                    <a:pt x="3" y="59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2"/>
                    <a:pt x="0" y="62"/>
                    <a:pt x="0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2" y="66"/>
                    <a:pt x="2" y="68"/>
                    <a:pt x="2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4" y="70"/>
                    <a:pt x="4" y="72"/>
                  </a:cubicBezTo>
                  <a:cubicBezTo>
                    <a:pt x="4" y="73"/>
                    <a:pt x="7" y="73"/>
                    <a:pt x="7" y="74"/>
                  </a:cubicBezTo>
                  <a:cubicBezTo>
                    <a:pt x="7" y="75"/>
                    <a:pt x="8" y="76"/>
                    <a:pt x="8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5" y="75"/>
                    <a:pt x="16" y="74"/>
                  </a:cubicBezTo>
                  <a:cubicBezTo>
                    <a:pt x="17" y="73"/>
                    <a:pt x="17" y="75"/>
                    <a:pt x="17" y="7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89"/>
                    <a:pt x="22" y="89"/>
                    <a:pt x="23" y="90"/>
                  </a:cubicBezTo>
                  <a:cubicBezTo>
                    <a:pt x="24" y="90"/>
                    <a:pt x="26" y="89"/>
                    <a:pt x="26" y="89"/>
                  </a:cubicBezTo>
                  <a:cubicBezTo>
                    <a:pt x="25" y="88"/>
                    <a:pt x="26" y="87"/>
                    <a:pt x="26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31" y="82"/>
                    <a:pt x="33" y="82"/>
                  </a:cubicBezTo>
                  <a:cubicBezTo>
                    <a:pt x="35" y="82"/>
                    <a:pt x="37" y="81"/>
                    <a:pt x="38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39" y="85"/>
                    <a:pt x="40" y="86"/>
                  </a:cubicBezTo>
                  <a:cubicBezTo>
                    <a:pt x="40" y="87"/>
                    <a:pt x="41" y="88"/>
                    <a:pt x="42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5" y="90"/>
                    <a:pt x="46" y="88"/>
                    <a:pt x="47" y="89"/>
                  </a:cubicBezTo>
                  <a:cubicBezTo>
                    <a:pt x="48" y="91"/>
                    <a:pt x="49" y="91"/>
                    <a:pt x="51" y="92"/>
                  </a:cubicBezTo>
                  <a:cubicBezTo>
                    <a:pt x="52" y="93"/>
                    <a:pt x="52" y="93"/>
                    <a:pt x="53" y="94"/>
                  </a:cubicBezTo>
                  <a:cubicBezTo>
                    <a:pt x="54" y="94"/>
                    <a:pt x="55" y="96"/>
                    <a:pt x="56" y="96"/>
                  </a:cubicBezTo>
                  <a:cubicBezTo>
                    <a:pt x="58" y="96"/>
                    <a:pt x="59" y="96"/>
                    <a:pt x="60" y="96"/>
                  </a:cubicBezTo>
                  <a:cubicBezTo>
                    <a:pt x="61" y="96"/>
                    <a:pt x="62" y="96"/>
                    <a:pt x="63" y="96"/>
                  </a:cubicBezTo>
                  <a:cubicBezTo>
                    <a:pt x="64" y="97"/>
                    <a:pt x="64" y="99"/>
                    <a:pt x="64" y="100"/>
                  </a:cubicBezTo>
                  <a:cubicBezTo>
                    <a:pt x="65" y="101"/>
                    <a:pt x="65" y="103"/>
                    <a:pt x="65" y="103"/>
                  </a:cubicBezTo>
                  <a:cubicBezTo>
                    <a:pt x="65" y="103"/>
                    <a:pt x="64" y="104"/>
                    <a:pt x="64" y="105"/>
                  </a:cubicBezTo>
                  <a:cubicBezTo>
                    <a:pt x="63" y="106"/>
                    <a:pt x="64" y="107"/>
                    <a:pt x="65" y="108"/>
                  </a:cubicBezTo>
                  <a:cubicBezTo>
                    <a:pt x="66" y="110"/>
                    <a:pt x="65" y="111"/>
                    <a:pt x="65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2"/>
                    <a:pt x="72" y="113"/>
                  </a:cubicBezTo>
                  <a:cubicBezTo>
                    <a:pt x="72" y="114"/>
                    <a:pt x="72" y="115"/>
                    <a:pt x="74" y="116"/>
                  </a:cubicBezTo>
                  <a:cubicBezTo>
                    <a:pt x="75" y="117"/>
                    <a:pt x="75" y="117"/>
                    <a:pt x="76" y="118"/>
                  </a:cubicBezTo>
                  <a:cubicBezTo>
                    <a:pt x="76" y="119"/>
                    <a:pt x="76" y="120"/>
                    <a:pt x="76" y="121"/>
                  </a:cubicBezTo>
                  <a:cubicBezTo>
                    <a:pt x="76" y="122"/>
                    <a:pt x="74" y="126"/>
                    <a:pt x="74" y="12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5" y="129"/>
                    <a:pt x="75" y="130"/>
                    <a:pt x="76" y="131"/>
                  </a:cubicBezTo>
                  <a:cubicBezTo>
                    <a:pt x="77" y="132"/>
                    <a:pt x="77" y="133"/>
                    <a:pt x="76" y="135"/>
                  </a:cubicBezTo>
                  <a:cubicBezTo>
                    <a:pt x="76" y="137"/>
                    <a:pt x="77" y="137"/>
                    <a:pt x="77" y="139"/>
                  </a:cubicBezTo>
                  <a:cubicBezTo>
                    <a:pt x="77" y="140"/>
                    <a:pt x="82" y="140"/>
                    <a:pt x="82" y="140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4" y="140"/>
                    <a:pt x="84" y="141"/>
                    <a:pt x="85" y="142"/>
                  </a:cubicBezTo>
                  <a:cubicBezTo>
                    <a:pt x="87" y="142"/>
                    <a:pt x="88" y="142"/>
                    <a:pt x="88" y="144"/>
                  </a:cubicBezTo>
                  <a:cubicBezTo>
                    <a:pt x="88" y="145"/>
                    <a:pt x="87" y="147"/>
                    <a:pt x="88" y="148"/>
                  </a:cubicBezTo>
                  <a:cubicBezTo>
                    <a:pt x="88" y="150"/>
                    <a:pt x="88" y="151"/>
                    <a:pt x="89" y="151"/>
                  </a:cubicBezTo>
                  <a:cubicBezTo>
                    <a:pt x="90" y="150"/>
                    <a:pt x="92" y="150"/>
                    <a:pt x="92" y="150"/>
                  </a:cubicBezTo>
                  <a:cubicBezTo>
                    <a:pt x="92" y="151"/>
                    <a:pt x="92" y="154"/>
                    <a:pt x="91" y="155"/>
                  </a:cubicBezTo>
                  <a:cubicBezTo>
                    <a:pt x="90" y="156"/>
                    <a:pt x="90" y="159"/>
                    <a:pt x="90" y="159"/>
                  </a:cubicBezTo>
                  <a:cubicBezTo>
                    <a:pt x="90" y="159"/>
                    <a:pt x="93" y="161"/>
                    <a:pt x="93" y="160"/>
                  </a:cubicBezTo>
                  <a:cubicBezTo>
                    <a:pt x="92" y="159"/>
                    <a:pt x="94" y="160"/>
                    <a:pt x="94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5" y="168"/>
                    <a:pt x="94" y="168"/>
                    <a:pt x="93" y="169"/>
                  </a:cubicBezTo>
                  <a:cubicBezTo>
                    <a:pt x="93" y="170"/>
                    <a:pt x="90" y="170"/>
                    <a:pt x="89" y="171"/>
                  </a:cubicBezTo>
                  <a:cubicBezTo>
                    <a:pt x="89" y="172"/>
                    <a:pt x="88" y="173"/>
                    <a:pt x="87" y="174"/>
                  </a:cubicBezTo>
                  <a:cubicBezTo>
                    <a:pt x="86" y="175"/>
                    <a:pt x="85" y="175"/>
                    <a:pt x="85" y="176"/>
                  </a:cubicBezTo>
                  <a:cubicBezTo>
                    <a:pt x="85" y="177"/>
                    <a:pt x="82" y="176"/>
                    <a:pt x="82" y="178"/>
                  </a:cubicBezTo>
                  <a:cubicBezTo>
                    <a:pt x="82" y="179"/>
                    <a:pt x="81" y="180"/>
                    <a:pt x="80" y="181"/>
                  </a:cubicBezTo>
                  <a:cubicBezTo>
                    <a:pt x="79" y="182"/>
                    <a:pt x="78" y="182"/>
                    <a:pt x="78" y="183"/>
                  </a:cubicBezTo>
                  <a:cubicBezTo>
                    <a:pt x="78" y="184"/>
                    <a:pt x="77" y="186"/>
                    <a:pt x="77" y="186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8"/>
                    <a:pt x="85" y="189"/>
                    <a:pt x="85" y="190"/>
                  </a:cubicBezTo>
                  <a:cubicBezTo>
                    <a:pt x="86" y="191"/>
                    <a:pt x="88" y="190"/>
                    <a:pt x="89" y="191"/>
                  </a:cubicBezTo>
                  <a:cubicBezTo>
                    <a:pt x="89" y="192"/>
                    <a:pt x="90" y="193"/>
                    <a:pt x="91" y="194"/>
                  </a:cubicBezTo>
                  <a:cubicBezTo>
                    <a:pt x="93" y="194"/>
                    <a:pt x="94" y="194"/>
                    <a:pt x="94" y="195"/>
                  </a:cubicBezTo>
                  <a:cubicBezTo>
                    <a:pt x="95" y="197"/>
                    <a:pt x="95" y="198"/>
                    <a:pt x="96" y="198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3"/>
                    <a:pt x="99" y="202"/>
                    <a:pt x="100" y="200"/>
                  </a:cubicBezTo>
                  <a:cubicBezTo>
                    <a:pt x="100" y="199"/>
                    <a:pt x="99" y="198"/>
                    <a:pt x="99" y="197"/>
                  </a:cubicBezTo>
                  <a:cubicBezTo>
                    <a:pt x="100" y="196"/>
                    <a:pt x="102" y="195"/>
                    <a:pt x="102" y="194"/>
                  </a:cubicBezTo>
                  <a:cubicBezTo>
                    <a:pt x="102" y="193"/>
                    <a:pt x="102" y="193"/>
                    <a:pt x="102" y="192"/>
                  </a:cubicBezTo>
                  <a:cubicBezTo>
                    <a:pt x="102" y="192"/>
                    <a:pt x="103" y="192"/>
                    <a:pt x="104" y="192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6" y="190"/>
                    <a:pt x="105" y="189"/>
                    <a:pt x="106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07" y="188"/>
                    <a:pt x="108" y="188"/>
                    <a:pt x="108" y="188"/>
                  </a:cubicBezTo>
                  <a:cubicBezTo>
                    <a:pt x="108" y="188"/>
                    <a:pt x="109" y="187"/>
                    <a:pt x="108" y="187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9"/>
                    <a:pt x="109" y="189"/>
                  </a:cubicBezTo>
                  <a:cubicBezTo>
                    <a:pt x="108" y="191"/>
                    <a:pt x="108" y="191"/>
                    <a:pt x="108" y="192"/>
                  </a:cubicBezTo>
                  <a:cubicBezTo>
                    <a:pt x="108" y="193"/>
                    <a:pt x="107" y="193"/>
                    <a:pt x="107" y="193"/>
                  </a:cubicBezTo>
                  <a:cubicBezTo>
                    <a:pt x="106" y="196"/>
                    <a:pt x="109" y="192"/>
                    <a:pt x="109" y="192"/>
                  </a:cubicBezTo>
                  <a:cubicBezTo>
                    <a:pt x="110" y="191"/>
                    <a:pt x="110" y="188"/>
                    <a:pt x="111" y="187"/>
                  </a:cubicBezTo>
                  <a:cubicBezTo>
                    <a:pt x="112" y="185"/>
                    <a:pt x="112" y="183"/>
                    <a:pt x="113" y="182"/>
                  </a:cubicBezTo>
                  <a:cubicBezTo>
                    <a:pt x="113" y="182"/>
                    <a:pt x="115" y="179"/>
                    <a:pt x="116" y="179"/>
                  </a:cubicBezTo>
                  <a:cubicBezTo>
                    <a:pt x="116" y="179"/>
                    <a:pt x="117" y="179"/>
                    <a:pt x="117" y="179"/>
                  </a:cubicBezTo>
                  <a:cubicBezTo>
                    <a:pt x="117" y="178"/>
                    <a:pt x="117" y="177"/>
                    <a:pt x="117" y="177"/>
                  </a:cubicBezTo>
                  <a:cubicBezTo>
                    <a:pt x="117" y="177"/>
                    <a:pt x="118" y="176"/>
                    <a:pt x="118" y="176"/>
                  </a:cubicBezTo>
                  <a:cubicBezTo>
                    <a:pt x="117" y="176"/>
                    <a:pt x="118" y="172"/>
                    <a:pt x="118" y="170"/>
                  </a:cubicBezTo>
                  <a:cubicBezTo>
                    <a:pt x="118" y="170"/>
                    <a:pt x="117" y="170"/>
                    <a:pt x="117" y="170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6" y="168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6"/>
                  </a:cubicBezTo>
                  <a:cubicBezTo>
                    <a:pt x="117" y="166"/>
                    <a:pt x="117" y="165"/>
                    <a:pt x="117" y="164"/>
                  </a:cubicBezTo>
                  <a:cubicBezTo>
                    <a:pt x="117" y="164"/>
                    <a:pt x="116" y="164"/>
                    <a:pt x="116" y="163"/>
                  </a:cubicBezTo>
                  <a:cubicBezTo>
                    <a:pt x="116" y="163"/>
                    <a:pt x="117" y="163"/>
                    <a:pt x="117" y="162"/>
                  </a:cubicBezTo>
                  <a:cubicBezTo>
                    <a:pt x="118" y="161"/>
                    <a:pt x="117" y="161"/>
                    <a:pt x="117" y="16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0" name="Freeform 160">
              <a:extLst>
                <a:ext uri="{FF2B5EF4-FFF2-40B4-BE49-F238E27FC236}">
                  <a16:creationId xmlns:a16="http://schemas.microsoft.com/office/drawing/2014/main" id="{4A5F71A0-7A5E-B557-CD0E-E7EB64084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437" y="4535720"/>
              <a:ext cx="289048" cy="323860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1" name="Freeform 161">
              <a:extLst>
                <a:ext uri="{FF2B5EF4-FFF2-40B4-BE49-F238E27FC236}">
                  <a16:creationId xmlns:a16="http://schemas.microsoft.com/office/drawing/2014/main" id="{4FF744CB-5621-FD92-DC9C-1BF47809C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8798" y="2249777"/>
              <a:ext cx="115619" cy="115665"/>
            </a:xfrm>
            <a:custGeom>
              <a:avLst/>
              <a:gdLst>
                <a:gd name="T0" fmla="*/ 16 w 18"/>
                <a:gd name="T1" fmla="*/ 4 h 17"/>
                <a:gd name="T2" fmla="*/ 12 w 18"/>
                <a:gd name="T3" fmla="*/ 4 h 17"/>
                <a:gd name="T4" fmla="*/ 11 w 18"/>
                <a:gd name="T5" fmla="*/ 3 h 17"/>
                <a:gd name="T6" fmla="*/ 9 w 18"/>
                <a:gd name="T7" fmla="*/ 2 h 17"/>
                <a:gd name="T8" fmla="*/ 5 w 18"/>
                <a:gd name="T9" fmla="*/ 3 h 17"/>
                <a:gd name="T10" fmla="*/ 3 w 18"/>
                <a:gd name="T11" fmla="*/ 2 h 17"/>
                <a:gd name="T12" fmla="*/ 1 w 18"/>
                <a:gd name="T13" fmla="*/ 1 h 17"/>
                <a:gd name="T14" fmla="*/ 0 w 18"/>
                <a:gd name="T15" fmla="*/ 1 h 17"/>
                <a:gd name="T16" fmla="*/ 0 w 18"/>
                <a:gd name="T17" fmla="*/ 3 h 17"/>
                <a:gd name="T18" fmla="*/ 2 w 18"/>
                <a:gd name="T19" fmla="*/ 6 h 17"/>
                <a:gd name="T20" fmla="*/ 2 w 18"/>
                <a:gd name="T21" fmla="*/ 8 h 17"/>
                <a:gd name="T22" fmla="*/ 6 w 18"/>
                <a:gd name="T23" fmla="*/ 12 h 17"/>
                <a:gd name="T24" fmla="*/ 8 w 18"/>
                <a:gd name="T25" fmla="*/ 14 h 17"/>
                <a:gd name="T26" fmla="*/ 10 w 18"/>
                <a:gd name="T27" fmla="*/ 15 h 17"/>
                <a:gd name="T28" fmla="*/ 11 w 18"/>
                <a:gd name="T29" fmla="*/ 16 h 17"/>
                <a:gd name="T30" fmla="*/ 12 w 18"/>
                <a:gd name="T31" fmla="*/ 17 h 17"/>
                <a:gd name="T32" fmla="*/ 12 w 18"/>
                <a:gd name="T33" fmla="*/ 15 h 17"/>
                <a:gd name="T34" fmla="*/ 13 w 18"/>
                <a:gd name="T35" fmla="*/ 13 h 17"/>
                <a:gd name="T36" fmla="*/ 15 w 18"/>
                <a:gd name="T37" fmla="*/ 12 h 17"/>
                <a:gd name="T38" fmla="*/ 16 w 18"/>
                <a:gd name="T39" fmla="*/ 11 h 17"/>
                <a:gd name="T40" fmla="*/ 18 w 18"/>
                <a:gd name="T41" fmla="*/ 10 h 17"/>
                <a:gd name="T42" fmla="*/ 16 w 18"/>
                <a:gd name="T43" fmla="*/ 8 h 17"/>
                <a:gd name="T44" fmla="*/ 17 w 18"/>
                <a:gd name="T45" fmla="*/ 7 h 17"/>
                <a:gd name="T46" fmla="*/ 16 w 18"/>
                <a:gd name="T47" fmla="*/ 5 h 17"/>
                <a:gd name="T48" fmla="*/ 16 w 18"/>
                <a:gd name="T4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7">
                  <a:moveTo>
                    <a:pt x="16" y="4"/>
                  </a:moveTo>
                  <a:cubicBezTo>
                    <a:pt x="16" y="4"/>
                    <a:pt x="13" y="5"/>
                    <a:pt x="12" y="4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5" y="3"/>
                    <a:pt x="5" y="3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8"/>
                    <a:pt x="1" y="6"/>
                    <a:pt x="2" y="8"/>
                  </a:cubicBezTo>
                  <a:cubicBezTo>
                    <a:pt x="3" y="9"/>
                    <a:pt x="5" y="11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9"/>
                    <a:pt x="15" y="9"/>
                    <a:pt x="16" y="8"/>
                  </a:cubicBezTo>
                  <a:cubicBezTo>
                    <a:pt x="16" y="7"/>
                    <a:pt x="17" y="8"/>
                    <a:pt x="17" y="7"/>
                  </a:cubicBezTo>
                  <a:cubicBezTo>
                    <a:pt x="18" y="6"/>
                    <a:pt x="16" y="6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2" name="Freeform 162">
              <a:extLst>
                <a:ext uri="{FF2B5EF4-FFF2-40B4-BE49-F238E27FC236}">
                  <a16:creationId xmlns:a16="http://schemas.microsoft.com/office/drawing/2014/main" id="{5B5CE5B9-C494-FD78-E9FE-03F81E7D3A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1103" y="4279156"/>
              <a:ext cx="352837" cy="418494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3" name="Freeform 163">
              <a:extLst>
                <a:ext uri="{FF2B5EF4-FFF2-40B4-BE49-F238E27FC236}">
                  <a16:creationId xmlns:a16="http://schemas.microsoft.com/office/drawing/2014/main" id="{C2D42A38-44D6-27BA-ACE7-B8FDC0CE3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1699" y="2912217"/>
              <a:ext cx="83724" cy="48369"/>
            </a:xfrm>
            <a:custGeom>
              <a:avLst/>
              <a:gdLst>
                <a:gd name="T0" fmla="*/ 0 w 42"/>
                <a:gd name="T1" fmla="*/ 10 h 23"/>
                <a:gd name="T2" fmla="*/ 0 w 42"/>
                <a:gd name="T3" fmla="*/ 16 h 23"/>
                <a:gd name="T4" fmla="*/ 3 w 42"/>
                <a:gd name="T5" fmla="*/ 23 h 23"/>
                <a:gd name="T6" fmla="*/ 10 w 42"/>
                <a:gd name="T7" fmla="*/ 19 h 23"/>
                <a:gd name="T8" fmla="*/ 16 w 42"/>
                <a:gd name="T9" fmla="*/ 19 h 23"/>
                <a:gd name="T10" fmla="*/ 26 w 42"/>
                <a:gd name="T11" fmla="*/ 23 h 23"/>
                <a:gd name="T12" fmla="*/ 39 w 42"/>
                <a:gd name="T13" fmla="*/ 23 h 23"/>
                <a:gd name="T14" fmla="*/ 42 w 42"/>
                <a:gd name="T15" fmla="*/ 19 h 23"/>
                <a:gd name="T16" fmla="*/ 42 w 42"/>
                <a:gd name="T17" fmla="*/ 13 h 23"/>
                <a:gd name="T18" fmla="*/ 42 w 42"/>
                <a:gd name="T19" fmla="*/ 3 h 23"/>
                <a:gd name="T20" fmla="*/ 32 w 42"/>
                <a:gd name="T21" fmla="*/ 3 h 23"/>
                <a:gd name="T22" fmla="*/ 26 w 42"/>
                <a:gd name="T23" fmla="*/ 3 h 23"/>
                <a:gd name="T24" fmla="*/ 16 w 42"/>
                <a:gd name="T25" fmla="*/ 0 h 23"/>
                <a:gd name="T26" fmla="*/ 10 w 42"/>
                <a:gd name="T27" fmla="*/ 0 h 23"/>
                <a:gd name="T28" fmla="*/ 3 w 42"/>
                <a:gd name="T29" fmla="*/ 3 h 23"/>
                <a:gd name="T30" fmla="*/ 0 w 42"/>
                <a:gd name="T3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3">
                  <a:moveTo>
                    <a:pt x="0" y="10"/>
                  </a:moveTo>
                  <a:lnTo>
                    <a:pt x="0" y="16"/>
                  </a:lnTo>
                  <a:lnTo>
                    <a:pt x="3" y="23"/>
                  </a:lnTo>
                  <a:lnTo>
                    <a:pt x="10" y="19"/>
                  </a:lnTo>
                  <a:lnTo>
                    <a:pt x="16" y="19"/>
                  </a:lnTo>
                  <a:lnTo>
                    <a:pt x="26" y="23"/>
                  </a:lnTo>
                  <a:lnTo>
                    <a:pt x="39" y="23"/>
                  </a:lnTo>
                  <a:lnTo>
                    <a:pt x="42" y="19"/>
                  </a:lnTo>
                  <a:lnTo>
                    <a:pt x="42" y="13"/>
                  </a:lnTo>
                  <a:lnTo>
                    <a:pt x="42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4" name="Freeform 164">
              <a:extLst>
                <a:ext uri="{FF2B5EF4-FFF2-40B4-BE49-F238E27FC236}">
                  <a16:creationId xmlns:a16="http://schemas.microsoft.com/office/drawing/2014/main" id="{DDFDA0C1-BD63-37DF-A846-9D4590D4C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8252" y="3452683"/>
              <a:ext cx="81731" cy="243947"/>
            </a:xfrm>
            <a:custGeom>
              <a:avLst/>
              <a:gdLst>
                <a:gd name="T0" fmla="*/ 8 w 13"/>
                <a:gd name="T1" fmla="*/ 34 h 36"/>
                <a:gd name="T2" fmla="*/ 9 w 13"/>
                <a:gd name="T3" fmla="*/ 30 h 36"/>
                <a:gd name="T4" fmla="*/ 8 w 13"/>
                <a:gd name="T5" fmla="*/ 27 h 36"/>
                <a:gd name="T6" fmla="*/ 9 w 13"/>
                <a:gd name="T7" fmla="*/ 21 h 36"/>
                <a:gd name="T8" fmla="*/ 9 w 13"/>
                <a:gd name="T9" fmla="*/ 20 h 36"/>
                <a:gd name="T10" fmla="*/ 10 w 13"/>
                <a:gd name="T11" fmla="*/ 18 h 36"/>
                <a:gd name="T12" fmla="*/ 11 w 13"/>
                <a:gd name="T13" fmla="*/ 17 h 36"/>
                <a:gd name="T14" fmla="*/ 11 w 13"/>
                <a:gd name="T15" fmla="*/ 14 h 36"/>
                <a:gd name="T16" fmla="*/ 12 w 13"/>
                <a:gd name="T17" fmla="*/ 12 h 36"/>
                <a:gd name="T18" fmla="*/ 12 w 13"/>
                <a:gd name="T19" fmla="*/ 10 h 36"/>
                <a:gd name="T20" fmla="*/ 12 w 13"/>
                <a:gd name="T21" fmla="*/ 7 h 36"/>
                <a:gd name="T22" fmla="*/ 11 w 13"/>
                <a:gd name="T23" fmla="*/ 6 h 36"/>
                <a:gd name="T24" fmla="*/ 11 w 13"/>
                <a:gd name="T25" fmla="*/ 3 h 36"/>
                <a:gd name="T26" fmla="*/ 8 w 13"/>
                <a:gd name="T27" fmla="*/ 2 h 36"/>
                <a:gd name="T28" fmla="*/ 8 w 13"/>
                <a:gd name="T29" fmla="*/ 1 h 36"/>
                <a:gd name="T30" fmla="*/ 6 w 13"/>
                <a:gd name="T31" fmla="*/ 1 h 36"/>
                <a:gd name="T32" fmla="*/ 4 w 13"/>
                <a:gd name="T33" fmla="*/ 3 h 36"/>
                <a:gd name="T34" fmla="*/ 3 w 13"/>
                <a:gd name="T35" fmla="*/ 4 h 36"/>
                <a:gd name="T36" fmla="*/ 2 w 13"/>
                <a:gd name="T37" fmla="*/ 5 h 36"/>
                <a:gd name="T38" fmla="*/ 1 w 13"/>
                <a:gd name="T39" fmla="*/ 6 h 36"/>
                <a:gd name="T40" fmla="*/ 0 w 13"/>
                <a:gd name="T41" fmla="*/ 6 h 36"/>
                <a:gd name="T42" fmla="*/ 0 w 13"/>
                <a:gd name="T43" fmla="*/ 11 h 36"/>
                <a:gd name="T44" fmla="*/ 3 w 13"/>
                <a:gd name="T45" fmla="*/ 11 h 36"/>
                <a:gd name="T46" fmla="*/ 3 w 13"/>
                <a:gd name="T47" fmla="*/ 14 h 36"/>
                <a:gd name="T48" fmla="*/ 4 w 13"/>
                <a:gd name="T49" fmla="*/ 17 h 36"/>
                <a:gd name="T50" fmla="*/ 4 w 13"/>
                <a:gd name="T51" fmla="*/ 20 h 36"/>
                <a:gd name="T52" fmla="*/ 4 w 13"/>
                <a:gd name="T53" fmla="*/ 23 h 36"/>
                <a:gd name="T54" fmla="*/ 3 w 13"/>
                <a:gd name="T55" fmla="*/ 27 h 36"/>
                <a:gd name="T56" fmla="*/ 3 w 13"/>
                <a:gd name="T57" fmla="*/ 30 h 36"/>
                <a:gd name="T58" fmla="*/ 3 w 13"/>
                <a:gd name="T59" fmla="*/ 32 h 36"/>
                <a:gd name="T60" fmla="*/ 4 w 13"/>
                <a:gd name="T61" fmla="*/ 33 h 36"/>
                <a:gd name="T62" fmla="*/ 5 w 13"/>
                <a:gd name="T63" fmla="*/ 36 h 36"/>
                <a:gd name="T64" fmla="*/ 5 w 13"/>
                <a:gd name="T65" fmla="*/ 36 h 36"/>
                <a:gd name="T66" fmla="*/ 6 w 13"/>
                <a:gd name="T67" fmla="*/ 34 h 36"/>
                <a:gd name="T68" fmla="*/ 8 w 13"/>
                <a:gd name="T6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6">
                  <a:moveTo>
                    <a:pt x="8" y="34"/>
                  </a:moveTo>
                  <a:cubicBezTo>
                    <a:pt x="8" y="34"/>
                    <a:pt x="9" y="31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7" y="26"/>
                    <a:pt x="9" y="22"/>
                    <a:pt x="9" y="21"/>
                  </a:cubicBezTo>
                  <a:cubicBezTo>
                    <a:pt x="8" y="20"/>
                    <a:pt x="8" y="19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3" y="12"/>
                    <a:pt x="11" y="11"/>
                    <a:pt x="12" y="10"/>
                  </a:cubicBezTo>
                  <a:cubicBezTo>
                    <a:pt x="13" y="8"/>
                    <a:pt x="13" y="8"/>
                    <a:pt x="12" y="7"/>
                  </a:cubicBezTo>
                  <a:cubicBezTo>
                    <a:pt x="11" y="7"/>
                    <a:pt x="10" y="7"/>
                    <a:pt x="11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8" y="1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3"/>
                    <a:pt x="3" y="14"/>
                  </a:cubicBezTo>
                  <a:cubicBezTo>
                    <a:pt x="3" y="15"/>
                    <a:pt x="4" y="17"/>
                    <a:pt x="4" y="17"/>
                  </a:cubicBezTo>
                  <a:cubicBezTo>
                    <a:pt x="4" y="17"/>
                    <a:pt x="4" y="18"/>
                    <a:pt x="4" y="20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5"/>
                    <a:pt x="4" y="25"/>
                    <a:pt x="3" y="27"/>
                  </a:cubicBezTo>
                  <a:cubicBezTo>
                    <a:pt x="3" y="28"/>
                    <a:pt x="3" y="28"/>
                    <a:pt x="3" y="30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3" y="32"/>
                    <a:pt x="3" y="32"/>
                    <a:pt x="4" y="33"/>
                  </a:cubicBezTo>
                  <a:cubicBezTo>
                    <a:pt x="5" y="34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6" y="34"/>
                    <a:pt x="6" y="34"/>
                  </a:cubicBezTo>
                  <a:cubicBezTo>
                    <a:pt x="6" y="34"/>
                    <a:pt x="7" y="34"/>
                    <a:pt x="8" y="3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5" name="Freeform 165">
              <a:extLst>
                <a:ext uri="{FF2B5EF4-FFF2-40B4-BE49-F238E27FC236}">
                  <a16:creationId xmlns:a16="http://schemas.microsoft.com/office/drawing/2014/main" id="{051EE4E3-EC3F-BE9E-D713-75007A302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956" y="3257106"/>
              <a:ext cx="37876" cy="88325"/>
            </a:xfrm>
            <a:custGeom>
              <a:avLst/>
              <a:gdLst>
                <a:gd name="T0" fmla="*/ 2 w 6"/>
                <a:gd name="T1" fmla="*/ 13 h 13"/>
                <a:gd name="T2" fmla="*/ 4 w 6"/>
                <a:gd name="T3" fmla="*/ 7 h 13"/>
                <a:gd name="T4" fmla="*/ 5 w 6"/>
                <a:gd name="T5" fmla="*/ 5 h 13"/>
                <a:gd name="T6" fmla="*/ 5 w 6"/>
                <a:gd name="T7" fmla="*/ 1 h 13"/>
                <a:gd name="T8" fmla="*/ 4 w 6"/>
                <a:gd name="T9" fmla="*/ 0 h 13"/>
                <a:gd name="T10" fmla="*/ 4 w 6"/>
                <a:gd name="T11" fmla="*/ 0 h 13"/>
                <a:gd name="T12" fmla="*/ 2 w 6"/>
                <a:gd name="T13" fmla="*/ 1 h 13"/>
                <a:gd name="T14" fmla="*/ 0 w 6"/>
                <a:gd name="T15" fmla="*/ 2 h 13"/>
                <a:gd name="T16" fmla="*/ 0 w 6"/>
                <a:gd name="T17" fmla="*/ 13 h 13"/>
                <a:gd name="T18" fmla="*/ 2 w 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3" y="12"/>
                    <a:pt x="6" y="8"/>
                    <a:pt x="4" y="7"/>
                  </a:cubicBezTo>
                  <a:cubicBezTo>
                    <a:pt x="4" y="7"/>
                    <a:pt x="5" y="5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2" y="1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6" name="Freeform 166">
              <a:extLst>
                <a:ext uri="{FF2B5EF4-FFF2-40B4-BE49-F238E27FC236}">
                  <a16:creationId xmlns:a16="http://schemas.microsoft.com/office/drawing/2014/main" id="{59D8B7AD-5440-809D-660D-AD0130E3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127" y="1986906"/>
              <a:ext cx="121600" cy="79913"/>
            </a:xfrm>
            <a:custGeom>
              <a:avLst/>
              <a:gdLst>
                <a:gd name="T0" fmla="*/ 6 w 19"/>
                <a:gd name="T1" fmla="*/ 0 h 12"/>
                <a:gd name="T2" fmla="*/ 4 w 19"/>
                <a:gd name="T3" fmla="*/ 1 h 12"/>
                <a:gd name="T4" fmla="*/ 0 w 19"/>
                <a:gd name="T5" fmla="*/ 2 h 12"/>
                <a:gd name="T6" fmla="*/ 2 w 19"/>
                <a:gd name="T7" fmla="*/ 3 h 12"/>
                <a:gd name="T8" fmla="*/ 3 w 19"/>
                <a:gd name="T9" fmla="*/ 4 h 12"/>
                <a:gd name="T10" fmla="*/ 3 w 19"/>
                <a:gd name="T11" fmla="*/ 6 h 12"/>
                <a:gd name="T12" fmla="*/ 5 w 19"/>
                <a:gd name="T13" fmla="*/ 7 h 12"/>
                <a:gd name="T14" fmla="*/ 7 w 19"/>
                <a:gd name="T15" fmla="*/ 7 h 12"/>
                <a:gd name="T16" fmla="*/ 8 w 19"/>
                <a:gd name="T17" fmla="*/ 9 h 12"/>
                <a:gd name="T18" fmla="*/ 11 w 19"/>
                <a:gd name="T19" fmla="*/ 10 h 12"/>
                <a:gd name="T20" fmla="*/ 13 w 19"/>
                <a:gd name="T21" fmla="*/ 10 h 12"/>
                <a:gd name="T22" fmla="*/ 14 w 19"/>
                <a:gd name="T23" fmla="*/ 12 h 12"/>
                <a:gd name="T24" fmla="*/ 15 w 19"/>
                <a:gd name="T25" fmla="*/ 12 h 12"/>
                <a:gd name="T26" fmla="*/ 17 w 19"/>
                <a:gd name="T27" fmla="*/ 12 h 12"/>
                <a:gd name="T28" fmla="*/ 17 w 19"/>
                <a:gd name="T29" fmla="*/ 11 h 12"/>
                <a:gd name="T30" fmla="*/ 18 w 19"/>
                <a:gd name="T31" fmla="*/ 9 h 12"/>
                <a:gd name="T32" fmla="*/ 18 w 19"/>
                <a:gd name="T33" fmla="*/ 6 h 12"/>
                <a:gd name="T34" fmla="*/ 18 w 19"/>
                <a:gd name="T35" fmla="*/ 5 h 12"/>
                <a:gd name="T36" fmla="*/ 16 w 19"/>
                <a:gd name="T37" fmla="*/ 4 h 12"/>
                <a:gd name="T38" fmla="*/ 14 w 19"/>
                <a:gd name="T39" fmla="*/ 3 h 12"/>
                <a:gd name="T40" fmla="*/ 12 w 19"/>
                <a:gd name="T41" fmla="*/ 2 h 12"/>
                <a:gd name="T42" fmla="*/ 9 w 19"/>
                <a:gd name="T43" fmla="*/ 3 h 12"/>
                <a:gd name="T44" fmla="*/ 6 w 19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2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8"/>
                    <a:pt x="8" y="9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2" y="11"/>
                    <a:pt x="13" y="9"/>
                    <a:pt x="13" y="10"/>
                  </a:cubicBezTo>
                  <a:cubicBezTo>
                    <a:pt x="13" y="11"/>
                    <a:pt x="12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6" y="9"/>
                    <a:pt x="18" y="9"/>
                  </a:cubicBezTo>
                  <a:cubicBezTo>
                    <a:pt x="18" y="9"/>
                    <a:pt x="19" y="7"/>
                    <a:pt x="18" y="6"/>
                  </a:cubicBezTo>
                  <a:cubicBezTo>
                    <a:pt x="16" y="5"/>
                    <a:pt x="19" y="5"/>
                    <a:pt x="18" y="5"/>
                  </a:cubicBezTo>
                  <a:cubicBezTo>
                    <a:pt x="17" y="5"/>
                    <a:pt x="16" y="4"/>
                    <a:pt x="16" y="4"/>
                  </a:cubicBezTo>
                  <a:cubicBezTo>
                    <a:pt x="16" y="4"/>
                    <a:pt x="14" y="4"/>
                    <a:pt x="14" y="3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1" y="3"/>
                    <a:pt x="9" y="3"/>
                  </a:cubicBezTo>
                  <a:cubicBezTo>
                    <a:pt x="7" y="3"/>
                    <a:pt x="6" y="0"/>
                    <a:pt x="6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7" name="Freeform 167">
              <a:extLst>
                <a:ext uri="{FF2B5EF4-FFF2-40B4-BE49-F238E27FC236}">
                  <a16:creationId xmlns:a16="http://schemas.microsoft.com/office/drawing/2014/main" id="{51C937F1-807A-49F0-C7FB-23C05F3C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5951" y="1770297"/>
              <a:ext cx="223263" cy="208195"/>
            </a:xfrm>
            <a:custGeom>
              <a:avLst/>
              <a:gdLst>
                <a:gd name="T0" fmla="*/ 10 w 35"/>
                <a:gd name="T1" fmla="*/ 7 h 31"/>
                <a:gd name="T2" fmla="*/ 13 w 35"/>
                <a:gd name="T3" fmla="*/ 6 h 31"/>
                <a:gd name="T4" fmla="*/ 15 w 35"/>
                <a:gd name="T5" fmla="*/ 4 h 31"/>
                <a:gd name="T6" fmla="*/ 16 w 35"/>
                <a:gd name="T7" fmla="*/ 2 h 31"/>
                <a:gd name="T8" fmla="*/ 19 w 35"/>
                <a:gd name="T9" fmla="*/ 2 h 31"/>
                <a:gd name="T10" fmla="*/ 20 w 35"/>
                <a:gd name="T11" fmla="*/ 3 h 31"/>
                <a:gd name="T12" fmla="*/ 22 w 35"/>
                <a:gd name="T13" fmla="*/ 2 h 31"/>
                <a:gd name="T14" fmla="*/ 25 w 35"/>
                <a:gd name="T15" fmla="*/ 3 h 31"/>
                <a:gd name="T16" fmla="*/ 27 w 35"/>
                <a:gd name="T17" fmla="*/ 4 h 31"/>
                <a:gd name="T18" fmla="*/ 29 w 35"/>
                <a:gd name="T19" fmla="*/ 6 h 31"/>
                <a:gd name="T20" fmla="*/ 30 w 35"/>
                <a:gd name="T21" fmla="*/ 10 h 31"/>
                <a:gd name="T22" fmla="*/ 30 w 35"/>
                <a:gd name="T23" fmla="*/ 13 h 31"/>
                <a:gd name="T24" fmla="*/ 33 w 35"/>
                <a:gd name="T25" fmla="*/ 16 h 31"/>
                <a:gd name="T26" fmla="*/ 33 w 35"/>
                <a:gd name="T27" fmla="*/ 19 h 31"/>
                <a:gd name="T28" fmla="*/ 30 w 35"/>
                <a:gd name="T29" fmla="*/ 19 h 31"/>
                <a:gd name="T30" fmla="*/ 32 w 35"/>
                <a:gd name="T31" fmla="*/ 22 h 31"/>
                <a:gd name="T32" fmla="*/ 32 w 35"/>
                <a:gd name="T33" fmla="*/ 27 h 31"/>
                <a:gd name="T34" fmla="*/ 30 w 35"/>
                <a:gd name="T35" fmla="*/ 27 h 31"/>
                <a:gd name="T36" fmla="*/ 29 w 35"/>
                <a:gd name="T37" fmla="*/ 28 h 31"/>
                <a:gd name="T38" fmla="*/ 28 w 35"/>
                <a:gd name="T39" fmla="*/ 30 h 31"/>
                <a:gd name="T40" fmla="*/ 24 w 35"/>
                <a:gd name="T41" fmla="*/ 29 h 31"/>
                <a:gd name="T42" fmla="*/ 22 w 35"/>
                <a:gd name="T43" fmla="*/ 29 h 31"/>
                <a:gd name="T44" fmla="*/ 20 w 35"/>
                <a:gd name="T45" fmla="*/ 29 h 31"/>
                <a:gd name="T46" fmla="*/ 19 w 35"/>
                <a:gd name="T47" fmla="*/ 30 h 31"/>
                <a:gd name="T48" fmla="*/ 19 w 35"/>
                <a:gd name="T49" fmla="*/ 29 h 31"/>
                <a:gd name="T50" fmla="*/ 17 w 35"/>
                <a:gd name="T51" fmla="*/ 29 h 31"/>
                <a:gd name="T52" fmla="*/ 13 w 35"/>
                <a:gd name="T53" fmla="*/ 29 h 31"/>
                <a:gd name="T54" fmla="*/ 8 w 35"/>
                <a:gd name="T55" fmla="*/ 28 h 31"/>
                <a:gd name="T56" fmla="*/ 5 w 35"/>
                <a:gd name="T57" fmla="*/ 29 h 31"/>
                <a:gd name="T58" fmla="*/ 3 w 35"/>
                <a:gd name="T59" fmla="*/ 29 h 31"/>
                <a:gd name="T60" fmla="*/ 0 w 35"/>
                <a:gd name="T61" fmla="*/ 29 h 31"/>
                <a:gd name="T62" fmla="*/ 0 w 35"/>
                <a:gd name="T63" fmla="*/ 26 h 31"/>
                <a:gd name="T64" fmla="*/ 1 w 35"/>
                <a:gd name="T65" fmla="*/ 22 h 31"/>
                <a:gd name="T66" fmla="*/ 0 w 35"/>
                <a:gd name="T67" fmla="*/ 19 h 31"/>
                <a:gd name="T68" fmla="*/ 2 w 35"/>
                <a:gd name="T69" fmla="*/ 18 h 31"/>
                <a:gd name="T70" fmla="*/ 5 w 35"/>
                <a:gd name="T71" fmla="*/ 18 h 31"/>
                <a:gd name="T72" fmla="*/ 6 w 35"/>
                <a:gd name="T73" fmla="*/ 16 h 31"/>
                <a:gd name="T74" fmla="*/ 7 w 35"/>
                <a:gd name="T75" fmla="*/ 16 h 31"/>
                <a:gd name="T76" fmla="*/ 7 w 35"/>
                <a:gd name="T77" fmla="*/ 14 h 31"/>
                <a:gd name="T78" fmla="*/ 9 w 35"/>
                <a:gd name="T79" fmla="*/ 10 h 31"/>
                <a:gd name="T80" fmla="*/ 10 w 35"/>
                <a:gd name="T8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" h="31">
                  <a:moveTo>
                    <a:pt x="10" y="7"/>
                  </a:moveTo>
                  <a:cubicBezTo>
                    <a:pt x="10" y="7"/>
                    <a:pt x="11" y="5"/>
                    <a:pt x="13" y="6"/>
                  </a:cubicBezTo>
                  <a:cubicBezTo>
                    <a:pt x="15" y="6"/>
                    <a:pt x="15" y="6"/>
                    <a:pt x="15" y="4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8" y="3"/>
                    <a:pt x="19" y="2"/>
                  </a:cubicBezTo>
                  <a:cubicBezTo>
                    <a:pt x="20" y="0"/>
                    <a:pt x="19" y="4"/>
                    <a:pt x="20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4" y="2"/>
                    <a:pt x="25" y="3"/>
                  </a:cubicBezTo>
                  <a:cubicBezTo>
                    <a:pt x="26" y="3"/>
                    <a:pt x="27" y="3"/>
                    <a:pt x="27" y="4"/>
                  </a:cubicBezTo>
                  <a:cubicBezTo>
                    <a:pt x="27" y="6"/>
                    <a:pt x="29" y="5"/>
                    <a:pt x="29" y="6"/>
                  </a:cubicBezTo>
                  <a:cubicBezTo>
                    <a:pt x="29" y="8"/>
                    <a:pt x="30" y="8"/>
                    <a:pt x="30" y="10"/>
                  </a:cubicBezTo>
                  <a:cubicBezTo>
                    <a:pt x="30" y="12"/>
                    <a:pt x="29" y="13"/>
                    <a:pt x="30" y="13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4" y="17"/>
                    <a:pt x="35" y="19"/>
                    <a:pt x="33" y="19"/>
                  </a:cubicBezTo>
                  <a:cubicBezTo>
                    <a:pt x="32" y="19"/>
                    <a:pt x="31" y="17"/>
                    <a:pt x="30" y="19"/>
                  </a:cubicBezTo>
                  <a:cubicBezTo>
                    <a:pt x="30" y="21"/>
                    <a:pt x="32" y="21"/>
                    <a:pt x="32" y="22"/>
                  </a:cubicBezTo>
                  <a:cubicBezTo>
                    <a:pt x="32" y="23"/>
                    <a:pt x="32" y="27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3" y="30"/>
                    <a:pt x="23" y="29"/>
                    <a:pt x="22" y="29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6" y="29"/>
                    <a:pt x="14" y="29"/>
                    <a:pt x="13" y="29"/>
                  </a:cubicBezTo>
                  <a:cubicBezTo>
                    <a:pt x="12" y="29"/>
                    <a:pt x="9" y="29"/>
                    <a:pt x="8" y="28"/>
                  </a:cubicBezTo>
                  <a:cubicBezTo>
                    <a:pt x="7" y="28"/>
                    <a:pt x="5" y="29"/>
                    <a:pt x="5" y="29"/>
                  </a:cubicBezTo>
                  <a:cubicBezTo>
                    <a:pt x="5" y="29"/>
                    <a:pt x="4" y="31"/>
                    <a:pt x="3" y="29"/>
                  </a:cubicBezTo>
                  <a:cubicBezTo>
                    <a:pt x="2" y="28"/>
                    <a:pt x="0" y="29"/>
                    <a:pt x="0" y="29"/>
                  </a:cubicBezTo>
                  <a:cubicBezTo>
                    <a:pt x="0" y="29"/>
                    <a:pt x="0" y="27"/>
                    <a:pt x="0" y="26"/>
                  </a:cubicBezTo>
                  <a:cubicBezTo>
                    <a:pt x="0" y="25"/>
                    <a:pt x="2" y="23"/>
                    <a:pt x="1" y="22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4" y="18"/>
                    <a:pt x="5" y="18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8" y="15"/>
                    <a:pt x="7" y="14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8" name="Freeform 168">
              <a:extLst>
                <a:ext uri="{FF2B5EF4-FFF2-40B4-BE49-F238E27FC236}">
                  <a16:creationId xmlns:a16="http://schemas.microsoft.com/office/drawing/2014/main" id="{1D228585-E602-3F17-3AAC-8963318D1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1460" y="2973202"/>
              <a:ext cx="5981" cy="1261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99" name="Freeform 169">
              <a:extLst>
                <a:ext uri="{FF2B5EF4-FFF2-40B4-BE49-F238E27FC236}">
                  <a16:creationId xmlns:a16="http://schemas.microsoft.com/office/drawing/2014/main" id="{073BEDC2-8055-01BA-C16C-7D44DE723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7440" y="2966896"/>
              <a:ext cx="0" cy="631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0" name="Freeform 170">
              <a:extLst>
                <a:ext uri="{FF2B5EF4-FFF2-40B4-BE49-F238E27FC236}">
                  <a16:creationId xmlns:a16="http://schemas.microsoft.com/office/drawing/2014/main" id="{E7618BD3-A730-358C-D594-CC1E401FA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905" y="3019468"/>
              <a:ext cx="19934" cy="21029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1" name="Freeform 171">
              <a:extLst>
                <a:ext uri="{FF2B5EF4-FFF2-40B4-BE49-F238E27FC236}">
                  <a16:creationId xmlns:a16="http://schemas.microsoft.com/office/drawing/2014/main" id="{9C9888AC-671C-7A3D-A2E2-600BB862A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869" y="2979513"/>
              <a:ext cx="161468" cy="222916"/>
            </a:xfrm>
            <a:custGeom>
              <a:avLst/>
              <a:gdLst>
                <a:gd name="T0" fmla="*/ 5 w 25"/>
                <a:gd name="T1" fmla="*/ 27 h 33"/>
                <a:gd name="T2" fmla="*/ 9 w 25"/>
                <a:gd name="T3" fmla="*/ 26 h 33"/>
                <a:gd name="T4" fmla="*/ 10 w 25"/>
                <a:gd name="T5" fmla="*/ 25 h 33"/>
                <a:gd name="T6" fmla="*/ 11 w 25"/>
                <a:gd name="T7" fmla="*/ 25 h 33"/>
                <a:gd name="T8" fmla="*/ 13 w 25"/>
                <a:gd name="T9" fmla="*/ 23 h 33"/>
                <a:gd name="T10" fmla="*/ 13 w 25"/>
                <a:gd name="T11" fmla="*/ 21 h 33"/>
                <a:gd name="T12" fmla="*/ 14 w 25"/>
                <a:gd name="T13" fmla="*/ 20 h 33"/>
                <a:gd name="T14" fmla="*/ 13 w 25"/>
                <a:gd name="T15" fmla="*/ 17 h 33"/>
                <a:gd name="T16" fmla="*/ 17 w 25"/>
                <a:gd name="T17" fmla="*/ 20 h 33"/>
                <a:gd name="T18" fmla="*/ 20 w 25"/>
                <a:gd name="T19" fmla="*/ 23 h 33"/>
                <a:gd name="T20" fmla="*/ 20 w 25"/>
                <a:gd name="T21" fmla="*/ 24 h 33"/>
                <a:gd name="T22" fmla="*/ 22 w 25"/>
                <a:gd name="T23" fmla="*/ 30 h 33"/>
                <a:gd name="T24" fmla="*/ 23 w 25"/>
                <a:gd name="T25" fmla="*/ 31 h 33"/>
                <a:gd name="T26" fmla="*/ 25 w 25"/>
                <a:gd name="T27" fmla="*/ 31 h 33"/>
                <a:gd name="T28" fmla="*/ 25 w 25"/>
                <a:gd name="T29" fmla="*/ 29 h 33"/>
                <a:gd name="T30" fmla="*/ 24 w 25"/>
                <a:gd name="T31" fmla="*/ 25 h 33"/>
                <a:gd name="T32" fmla="*/ 24 w 25"/>
                <a:gd name="T33" fmla="*/ 21 h 33"/>
                <a:gd name="T34" fmla="*/ 21 w 25"/>
                <a:gd name="T35" fmla="*/ 20 h 33"/>
                <a:gd name="T36" fmla="*/ 18 w 25"/>
                <a:gd name="T37" fmla="*/ 19 h 33"/>
                <a:gd name="T38" fmla="*/ 20 w 25"/>
                <a:gd name="T39" fmla="*/ 14 h 33"/>
                <a:gd name="T40" fmla="*/ 21 w 25"/>
                <a:gd name="T41" fmla="*/ 10 h 33"/>
                <a:gd name="T42" fmla="*/ 20 w 25"/>
                <a:gd name="T43" fmla="*/ 8 h 33"/>
                <a:gd name="T44" fmla="*/ 15 w 25"/>
                <a:gd name="T45" fmla="*/ 9 h 33"/>
                <a:gd name="T46" fmla="*/ 10 w 25"/>
                <a:gd name="T47" fmla="*/ 9 h 33"/>
                <a:gd name="T48" fmla="*/ 11 w 25"/>
                <a:gd name="T49" fmla="*/ 3 h 33"/>
                <a:gd name="T50" fmla="*/ 6 w 25"/>
                <a:gd name="T51" fmla="*/ 2 h 33"/>
                <a:gd name="T52" fmla="*/ 3 w 25"/>
                <a:gd name="T53" fmla="*/ 2 h 33"/>
                <a:gd name="T54" fmla="*/ 4 w 25"/>
                <a:gd name="T55" fmla="*/ 6 h 33"/>
                <a:gd name="T56" fmla="*/ 0 w 25"/>
                <a:gd name="T57" fmla="*/ 8 h 33"/>
                <a:gd name="T58" fmla="*/ 1 w 25"/>
                <a:gd name="T59" fmla="*/ 12 h 33"/>
                <a:gd name="T60" fmla="*/ 5 w 25"/>
                <a:gd name="T61" fmla="*/ 15 h 33"/>
                <a:gd name="T62" fmla="*/ 5 w 25"/>
                <a:gd name="T63" fmla="*/ 20 h 33"/>
                <a:gd name="T64" fmla="*/ 4 w 25"/>
                <a:gd name="T65" fmla="*/ 24 h 33"/>
                <a:gd name="T66" fmla="*/ 5 w 25"/>
                <a:gd name="T6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3">
                  <a:moveTo>
                    <a:pt x="5" y="26"/>
                  </a:moveTo>
                  <a:cubicBezTo>
                    <a:pt x="5" y="26"/>
                    <a:pt x="4" y="27"/>
                    <a:pt x="5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4"/>
                    <a:pt x="14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2" y="22"/>
                    <a:pt x="13" y="22"/>
                    <a:pt x="13" y="21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3" y="21"/>
                    <a:pt x="14" y="20"/>
                    <a:pt x="14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14" y="18"/>
                    <a:pt x="15" y="19"/>
                    <a:pt x="15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7" y="21"/>
                    <a:pt x="18" y="21"/>
                  </a:cubicBezTo>
                  <a:cubicBezTo>
                    <a:pt x="18" y="21"/>
                    <a:pt x="19" y="22"/>
                    <a:pt x="20" y="23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6"/>
                    <a:pt x="20" y="28"/>
                    <a:pt x="21" y="29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2" y="31"/>
                    <a:pt x="23" y="32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2"/>
                    <a:pt x="22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6"/>
                    <a:pt x="4" y="26"/>
                    <a:pt x="4" y="26"/>
                  </a:cubicBezTo>
                  <a:lnTo>
                    <a:pt x="5" y="26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2" name="Freeform 172">
              <a:extLst>
                <a:ext uri="{FF2B5EF4-FFF2-40B4-BE49-F238E27FC236}">
                  <a16:creationId xmlns:a16="http://schemas.microsoft.com/office/drawing/2014/main" id="{48E4B799-971F-F19A-AFA8-493C7435DB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7965" y="2384367"/>
              <a:ext cx="147514" cy="128282"/>
            </a:xfrm>
            <a:custGeom>
              <a:avLst/>
              <a:gdLst>
                <a:gd name="T0" fmla="*/ 17 w 23"/>
                <a:gd name="T1" fmla="*/ 2 h 19"/>
                <a:gd name="T2" fmla="*/ 15 w 23"/>
                <a:gd name="T3" fmla="*/ 5 h 19"/>
                <a:gd name="T4" fmla="*/ 13 w 23"/>
                <a:gd name="T5" fmla="*/ 3 h 19"/>
                <a:gd name="T6" fmla="*/ 11 w 23"/>
                <a:gd name="T7" fmla="*/ 1 h 19"/>
                <a:gd name="T8" fmla="*/ 9 w 23"/>
                <a:gd name="T9" fmla="*/ 0 h 19"/>
                <a:gd name="T10" fmla="*/ 8 w 23"/>
                <a:gd name="T11" fmla="*/ 1 h 19"/>
                <a:gd name="T12" fmla="*/ 9 w 23"/>
                <a:gd name="T13" fmla="*/ 3 h 19"/>
                <a:gd name="T14" fmla="*/ 6 w 23"/>
                <a:gd name="T15" fmla="*/ 2 h 19"/>
                <a:gd name="T16" fmla="*/ 4 w 23"/>
                <a:gd name="T17" fmla="*/ 1 h 19"/>
                <a:gd name="T18" fmla="*/ 2 w 23"/>
                <a:gd name="T19" fmla="*/ 1 h 19"/>
                <a:gd name="T20" fmla="*/ 1 w 23"/>
                <a:gd name="T21" fmla="*/ 3 h 19"/>
                <a:gd name="T22" fmla="*/ 1 w 23"/>
                <a:gd name="T23" fmla="*/ 4 h 19"/>
                <a:gd name="T24" fmla="*/ 3 w 23"/>
                <a:gd name="T25" fmla="*/ 5 h 19"/>
                <a:gd name="T26" fmla="*/ 4 w 23"/>
                <a:gd name="T27" fmla="*/ 6 h 19"/>
                <a:gd name="T28" fmla="*/ 3 w 23"/>
                <a:gd name="T29" fmla="*/ 8 h 19"/>
                <a:gd name="T30" fmla="*/ 6 w 23"/>
                <a:gd name="T31" fmla="*/ 9 h 19"/>
                <a:gd name="T32" fmla="*/ 7 w 23"/>
                <a:gd name="T33" fmla="*/ 10 h 19"/>
                <a:gd name="T34" fmla="*/ 6 w 23"/>
                <a:gd name="T35" fmla="*/ 11 h 19"/>
                <a:gd name="T36" fmla="*/ 7 w 23"/>
                <a:gd name="T37" fmla="*/ 12 h 19"/>
                <a:gd name="T38" fmla="*/ 9 w 23"/>
                <a:gd name="T39" fmla="*/ 13 h 19"/>
                <a:gd name="T40" fmla="*/ 9 w 23"/>
                <a:gd name="T41" fmla="*/ 15 h 19"/>
                <a:gd name="T42" fmla="*/ 11 w 23"/>
                <a:gd name="T43" fmla="*/ 13 h 19"/>
                <a:gd name="T44" fmla="*/ 13 w 23"/>
                <a:gd name="T45" fmla="*/ 13 h 19"/>
                <a:gd name="T46" fmla="*/ 14 w 23"/>
                <a:gd name="T47" fmla="*/ 15 h 19"/>
                <a:gd name="T48" fmla="*/ 13 w 23"/>
                <a:gd name="T49" fmla="*/ 16 h 19"/>
                <a:gd name="T50" fmla="*/ 15 w 23"/>
                <a:gd name="T51" fmla="*/ 18 h 19"/>
                <a:gd name="T52" fmla="*/ 16 w 23"/>
                <a:gd name="T53" fmla="*/ 19 h 19"/>
                <a:gd name="T54" fmla="*/ 16 w 23"/>
                <a:gd name="T55" fmla="*/ 16 h 19"/>
                <a:gd name="T56" fmla="*/ 18 w 23"/>
                <a:gd name="T57" fmla="*/ 15 h 19"/>
                <a:gd name="T58" fmla="*/ 17 w 23"/>
                <a:gd name="T59" fmla="*/ 14 h 19"/>
                <a:gd name="T60" fmla="*/ 19 w 23"/>
                <a:gd name="T61" fmla="*/ 12 h 19"/>
                <a:gd name="T62" fmla="*/ 19 w 23"/>
                <a:gd name="T63" fmla="*/ 10 h 19"/>
                <a:gd name="T64" fmla="*/ 23 w 23"/>
                <a:gd name="T65" fmla="*/ 7 h 19"/>
                <a:gd name="T66" fmla="*/ 22 w 23"/>
                <a:gd name="T67" fmla="*/ 6 h 19"/>
                <a:gd name="T68" fmla="*/ 21 w 23"/>
                <a:gd name="T69" fmla="*/ 6 h 19"/>
                <a:gd name="T70" fmla="*/ 18 w 23"/>
                <a:gd name="T71" fmla="*/ 4 h 19"/>
                <a:gd name="T72" fmla="*/ 17 w 23"/>
                <a:gd name="T73" fmla="*/ 2 h 19"/>
                <a:gd name="T74" fmla="*/ 0 w 23"/>
                <a:gd name="T75" fmla="*/ 13 h 19"/>
                <a:gd name="T76" fmla="*/ 1 w 23"/>
                <a:gd name="T77" fmla="*/ 15 h 19"/>
                <a:gd name="T78" fmla="*/ 3 w 23"/>
                <a:gd name="T79" fmla="*/ 16 h 19"/>
                <a:gd name="T80" fmla="*/ 4 w 23"/>
                <a:gd name="T81" fmla="*/ 17 h 19"/>
                <a:gd name="T82" fmla="*/ 7 w 23"/>
                <a:gd name="T83" fmla="*/ 17 h 19"/>
                <a:gd name="T84" fmla="*/ 5 w 23"/>
                <a:gd name="T85" fmla="*/ 15 h 19"/>
                <a:gd name="T86" fmla="*/ 4 w 23"/>
                <a:gd name="T87" fmla="*/ 13 h 19"/>
                <a:gd name="T88" fmla="*/ 2 w 23"/>
                <a:gd name="T89" fmla="*/ 13 h 19"/>
                <a:gd name="T90" fmla="*/ 0 w 23"/>
                <a:gd name="T91" fmla="*/ 13 h 19"/>
                <a:gd name="T92" fmla="*/ 11 w 23"/>
                <a:gd name="T93" fmla="*/ 13 h 19"/>
                <a:gd name="T94" fmla="*/ 8 w 23"/>
                <a:gd name="T95" fmla="*/ 9 h 19"/>
                <a:gd name="T96" fmla="*/ 10 w 23"/>
                <a:gd name="T97" fmla="*/ 8 h 19"/>
                <a:gd name="T98" fmla="*/ 11 w 23"/>
                <a:gd name="T99" fmla="*/ 10 h 19"/>
                <a:gd name="T100" fmla="*/ 10 w 23"/>
                <a:gd name="T101" fmla="*/ 10 h 19"/>
                <a:gd name="T102" fmla="*/ 10 w 23"/>
                <a:gd name="T103" fmla="*/ 11 h 19"/>
                <a:gd name="T104" fmla="*/ 12 w 23"/>
                <a:gd name="T105" fmla="*/ 12 h 19"/>
                <a:gd name="T106" fmla="*/ 11 w 23"/>
                <a:gd name="T10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19">
                  <a:moveTo>
                    <a:pt x="17" y="2"/>
                  </a:moveTo>
                  <a:cubicBezTo>
                    <a:pt x="17" y="2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7" y="0"/>
                    <a:pt x="8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6" y="2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3" y="5"/>
                  </a:cubicBezTo>
                  <a:cubicBezTo>
                    <a:pt x="3" y="4"/>
                    <a:pt x="3" y="6"/>
                    <a:pt x="4" y="6"/>
                  </a:cubicBezTo>
                  <a:cubicBezTo>
                    <a:pt x="5" y="6"/>
                    <a:pt x="3" y="8"/>
                    <a:pt x="3" y="8"/>
                  </a:cubicBezTo>
                  <a:cubicBezTo>
                    <a:pt x="3" y="8"/>
                    <a:pt x="5" y="8"/>
                    <a:pt x="6" y="9"/>
                  </a:cubicBezTo>
                  <a:cubicBezTo>
                    <a:pt x="6" y="9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9" y="12"/>
                    <a:pt x="9" y="13"/>
                  </a:cubicBezTo>
                  <a:cubicBezTo>
                    <a:pt x="8" y="14"/>
                    <a:pt x="9" y="15"/>
                    <a:pt x="9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3" y="13"/>
                    <a:pt x="12" y="12"/>
                    <a:pt x="13" y="13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2" y="15"/>
                    <a:pt x="14" y="15"/>
                    <a:pt x="13" y="16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6" y="19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4"/>
                    <a:pt x="19" y="12"/>
                    <a:pt x="19" y="12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2" y="7"/>
                    <a:pt x="23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5"/>
                    <a:pt x="18" y="4"/>
                  </a:cubicBezTo>
                  <a:cubicBezTo>
                    <a:pt x="18" y="3"/>
                    <a:pt x="18" y="3"/>
                    <a:pt x="17" y="2"/>
                  </a:cubicBezTo>
                  <a:close/>
                  <a:moveTo>
                    <a:pt x="0" y="13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7" y="17"/>
                    <a:pt x="7" y="17"/>
                  </a:cubicBezTo>
                  <a:cubicBezTo>
                    <a:pt x="7" y="17"/>
                    <a:pt x="7" y="16"/>
                    <a:pt x="5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  <a:moveTo>
                    <a:pt x="11" y="13"/>
                  </a:moveTo>
                  <a:cubicBezTo>
                    <a:pt x="10" y="12"/>
                    <a:pt x="8" y="10"/>
                    <a:pt x="8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1" y="13"/>
                    <a:pt x="11" y="13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3" name="Freeform 173">
              <a:extLst>
                <a:ext uri="{FF2B5EF4-FFF2-40B4-BE49-F238E27FC236}">
                  <a16:creationId xmlns:a16="http://schemas.microsoft.com/office/drawing/2014/main" id="{85B73F25-A95F-14DD-6BC5-10A7F98E5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3345" y="2081538"/>
              <a:ext cx="205323" cy="113562"/>
            </a:xfrm>
            <a:custGeom>
              <a:avLst/>
              <a:gdLst>
                <a:gd name="T0" fmla="*/ 0 w 32"/>
                <a:gd name="T1" fmla="*/ 12 h 17"/>
                <a:gd name="T2" fmla="*/ 1 w 32"/>
                <a:gd name="T3" fmla="*/ 14 h 17"/>
                <a:gd name="T4" fmla="*/ 4 w 32"/>
                <a:gd name="T5" fmla="*/ 15 h 17"/>
                <a:gd name="T6" fmla="*/ 5 w 32"/>
                <a:gd name="T7" fmla="*/ 15 h 17"/>
                <a:gd name="T8" fmla="*/ 7 w 32"/>
                <a:gd name="T9" fmla="*/ 15 h 17"/>
                <a:gd name="T10" fmla="*/ 9 w 32"/>
                <a:gd name="T11" fmla="*/ 16 h 17"/>
                <a:gd name="T12" fmla="*/ 11 w 32"/>
                <a:gd name="T13" fmla="*/ 16 h 17"/>
                <a:gd name="T14" fmla="*/ 14 w 32"/>
                <a:gd name="T15" fmla="*/ 16 h 17"/>
                <a:gd name="T16" fmla="*/ 16 w 32"/>
                <a:gd name="T17" fmla="*/ 15 h 17"/>
                <a:gd name="T18" fmla="*/ 18 w 32"/>
                <a:gd name="T19" fmla="*/ 15 h 17"/>
                <a:gd name="T20" fmla="*/ 21 w 32"/>
                <a:gd name="T21" fmla="*/ 14 h 17"/>
                <a:gd name="T22" fmla="*/ 23 w 32"/>
                <a:gd name="T23" fmla="*/ 13 h 17"/>
                <a:gd name="T24" fmla="*/ 26 w 32"/>
                <a:gd name="T25" fmla="*/ 13 h 17"/>
                <a:gd name="T26" fmla="*/ 28 w 32"/>
                <a:gd name="T27" fmla="*/ 12 h 17"/>
                <a:gd name="T28" fmla="*/ 30 w 32"/>
                <a:gd name="T29" fmla="*/ 11 h 17"/>
                <a:gd name="T30" fmla="*/ 31 w 32"/>
                <a:gd name="T31" fmla="*/ 8 h 17"/>
                <a:gd name="T32" fmla="*/ 32 w 32"/>
                <a:gd name="T33" fmla="*/ 7 h 17"/>
                <a:gd name="T34" fmla="*/ 31 w 32"/>
                <a:gd name="T35" fmla="*/ 5 h 17"/>
                <a:gd name="T36" fmla="*/ 31 w 32"/>
                <a:gd name="T37" fmla="*/ 2 h 17"/>
                <a:gd name="T38" fmla="*/ 28 w 32"/>
                <a:gd name="T39" fmla="*/ 3 h 17"/>
                <a:gd name="T40" fmla="*/ 24 w 32"/>
                <a:gd name="T41" fmla="*/ 1 h 17"/>
                <a:gd name="T42" fmla="*/ 21 w 32"/>
                <a:gd name="T43" fmla="*/ 1 h 17"/>
                <a:gd name="T44" fmla="*/ 20 w 32"/>
                <a:gd name="T45" fmla="*/ 3 h 17"/>
                <a:gd name="T46" fmla="*/ 16 w 32"/>
                <a:gd name="T47" fmla="*/ 2 h 17"/>
                <a:gd name="T48" fmla="*/ 14 w 32"/>
                <a:gd name="T49" fmla="*/ 4 h 17"/>
                <a:gd name="T50" fmla="*/ 13 w 32"/>
                <a:gd name="T51" fmla="*/ 6 h 17"/>
                <a:gd name="T52" fmla="*/ 11 w 32"/>
                <a:gd name="T53" fmla="*/ 7 h 17"/>
                <a:gd name="T54" fmla="*/ 12 w 32"/>
                <a:gd name="T55" fmla="*/ 9 h 17"/>
                <a:gd name="T56" fmla="*/ 11 w 32"/>
                <a:gd name="T57" fmla="*/ 10 h 17"/>
                <a:gd name="T58" fmla="*/ 9 w 32"/>
                <a:gd name="T59" fmla="*/ 9 h 17"/>
                <a:gd name="T60" fmla="*/ 6 w 32"/>
                <a:gd name="T61" fmla="*/ 9 h 17"/>
                <a:gd name="T62" fmla="*/ 5 w 32"/>
                <a:gd name="T63" fmla="*/ 10 h 17"/>
                <a:gd name="T64" fmla="*/ 2 w 32"/>
                <a:gd name="T65" fmla="*/ 11 h 17"/>
                <a:gd name="T66" fmla="*/ 0 w 32"/>
                <a:gd name="T6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17">
                  <a:moveTo>
                    <a:pt x="0" y="12"/>
                  </a:moveTo>
                  <a:cubicBezTo>
                    <a:pt x="1" y="12"/>
                    <a:pt x="2" y="13"/>
                    <a:pt x="1" y="14"/>
                  </a:cubicBezTo>
                  <a:cubicBezTo>
                    <a:pt x="1" y="14"/>
                    <a:pt x="4" y="16"/>
                    <a:pt x="4" y="15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7" y="16"/>
                    <a:pt x="5" y="15"/>
                    <a:pt x="7" y="15"/>
                  </a:cubicBezTo>
                  <a:cubicBezTo>
                    <a:pt x="9" y="15"/>
                    <a:pt x="8" y="16"/>
                    <a:pt x="9" y="16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6"/>
                    <a:pt x="14" y="16"/>
                    <a:pt x="14" y="16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16" y="14"/>
                    <a:pt x="16" y="15"/>
                    <a:pt x="18" y="15"/>
                  </a:cubicBezTo>
                  <a:cubicBezTo>
                    <a:pt x="19" y="15"/>
                    <a:pt x="21" y="15"/>
                    <a:pt x="21" y="14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4" y="13"/>
                    <a:pt x="25" y="14"/>
                    <a:pt x="26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9" y="11"/>
                    <a:pt x="30" y="11"/>
                  </a:cubicBezTo>
                  <a:cubicBezTo>
                    <a:pt x="31" y="12"/>
                    <a:pt x="31" y="8"/>
                    <a:pt x="31" y="8"/>
                  </a:cubicBezTo>
                  <a:cubicBezTo>
                    <a:pt x="31" y="8"/>
                    <a:pt x="30" y="6"/>
                    <a:pt x="32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31" y="2"/>
                    <a:pt x="31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6" y="3"/>
                    <a:pt x="25" y="2"/>
                    <a:pt x="24" y="1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1" y="2"/>
                    <a:pt x="20" y="3"/>
                  </a:cubicBezTo>
                  <a:cubicBezTo>
                    <a:pt x="19" y="5"/>
                    <a:pt x="16" y="2"/>
                    <a:pt x="16" y="2"/>
                  </a:cubicBezTo>
                  <a:cubicBezTo>
                    <a:pt x="16" y="2"/>
                    <a:pt x="14" y="3"/>
                    <a:pt x="14" y="4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2" y="7"/>
                    <a:pt x="12" y="9"/>
                  </a:cubicBezTo>
                  <a:cubicBezTo>
                    <a:pt x="12" y="10"/>
                    <a:pt x="13" y="11"/>
                    <a:pt x="11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8" y="9"/>
                    <a:pt x="7" y="8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4" name="Freeform 174">
              <a:extLst>
                <a:ext uri="{FF2B5EF4-FFF2-40B4-BE49-F238E27FC236}">
                  <a16:creationId xmlns:a16="http://schemas.microsoft.com/office/drawing/2014/main" id="{1449F77E-3E8D-8111-6A31-89082A907C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37436" y="4312805"/>
              <a:ext cx="1172133" cy="1196599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5" name="Freeform 175">
              <a:extLst>
                <a:ext uri="{FF2B5EF4-FFF2-40B4-BE49-F238E27FC236}">
                  <a16:creationId xmlns:a16="http://schemas.microsoft.com/office/drawing/2014/main" id="{27BA37F4-1A6C-07E8-A50A-9F1BEB29D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2116" y="2405399"/>
              <a:ext cx="103658" cy="94635"/>
            </a:xfrm>
            <a:custGeom>
              <a:avLst/>
              <a:gdLst>
                <a:gd name="T0" fmla="*/ 2 w 16"/>
                <a:gd name="T1" fmla="*/ 0 h 14"/>
                <a:gd name="T2" fmla="*/ 2 w 16"/>
                <a:gd name="T3" fmla="*/ 3 h 14"/>
                <a:gd name="T4" fmla="*/ 1 w 16"/>
                <a:gd name="T5" fmla="*/ 5 h 14"/>
                <a:gd name="T6" fmla="*/ 6 w 16"/>
                <a:gd name="T7" fmla="*/ 8 h 14"/>
                <a:gd name="T8" fmla="*/ 7 w 16"/>
                <a:gd name="T9" fmla="*/ 10 h 14"/>
                <a:gd name="T10" fmla="*/ 9 w 16"/>
                <a:gd name="T11" fmla="*/ 10 h 14"/>
                <a:gd name="T12" fmla="*/ 10 w 16"/>
                <a:gd name="T13" fmla="*/ 10 h 14"/>
                <a:gd name="T14" fmla="*/ 12 w 16"/>
                <a:gd name="T15" fmla="*/ 12 h 14"/>
                <a:gd name="T16" fmla="*/ 14 w 16"/>
                <a:gd name="T17" fmla="*/ 14 h 14"/>
                <a:gd name="T18" fmla="*/ 15 w 16"/>
                <a:gd name="T19" fmla="*/ 13 h 14"/>
                <a:gd name="T20" fmla="*/ 16 w 16"/>
                <a:gd name="T21" fmla="*/ 12 h 14"/>
                <a:gd name="T22" fmla="*/ 16 w 16"/>
                <a:gd name="T23" fmla="*/ 10 h 14"/>
                <a:gd name="T24" fmla="*/ 14 w 16"/>
                <a:gd name="T25" fmla="*/ 9 h 14"/>
                <a:gd name="T26" fmla="*/ 13 w 16"/>
                <a:gd name="T27" fmla="*/ 8 h 14"/>
                <a:gd name="T28" fmla="*/ 14 w 16"/>
                <a:gd name="T29" fmla="*/ 7 h 14"/>
                <a:gd name="T30" fmla="*/ 13 w 16"/>
                <a:gd name="T31" fmla="*/ 6 h 14"/>
                <a:gd name="T32" fmla="*/ 10 w 16"/>
                <a:gd name="T33" fmla="*/ 5 h 14"/>
                <a:gd name="T34" fmla="*/ 11 w 16"/>
                <a:gd name="T35" fmla="*/ 3 h 14"/>
                <a:gd name="T36" fmla="*/ 10 w 16"/>
                <a:gd name="T37" fmla="*/ 2 h 14"/>
                <a:gd name="T38" fmla="*/ 8 w 16"/>
                <a:gd name="T39" fmla="*/ 1 h 14"/>
                <a:gd name="T40" fmla="*/ 8 w 16"/>
                <a:gd name="T41" fmla="*/ 0 h 14"/>
                <a:gd name="T42" fmla="*/ 5 w 16"/>
                <a:gd name="T43" fmla="*/ 0 h 14"/>
                <a:gd name="T44" fmla="*/ 2 w 16"/>
                <a:gd name="T45" fmla="*/ 0 h 14"/>
                <a:gd name="T46" fmla="*/ 5 w 16"/>
                <a:gd name="T47" fmla="*/ 5 h 14"/>
                <a:gd name="T48" fmla="*/ 8 w 16"/>
                <a:gd name="T49" fmla="*/ 7 h 14"/>
                <a:gd name="T50" fmla="*/ 6 w 16"/>
                <a:gd name="T51" fmla="*/ 7 h 14"/>
                <a:gd name="T52" fmla="*/ 5 w 16"/>
                <a:gd name="T5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14">
                  <a:moveTo>
                    <a:pt x="2" y="0"/>
                  </a:moveTo>
                  <a:cubicBezTo>
                    <a:pt x="2" y="0"/>
                    <a:pt x="3" y="2"/>
                    <a:pt x="2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0" y="7"/>
                    <a:pt x="4" y="7"/>
                    <a:pt x="6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1"/>
                    <a:pt x="12" y="12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5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9"/>
                    <a:pt x="15" y="10"/>
                    <a:pt x="14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2" y="5"/>
                    <a:pt x="10" y="5"/>
                    <a:pt x="10" y="5"/>
                  </a:cubicBezTo>
                  <a:cubicBezTo>
                    <a:pt x="10" y="5"/>
                    <a:pt x="12" y="3"/>
                    <a:pt x="11" y="3"/>
                  </a:cubicBezTo>
                  <a:cubicBezTo>
                    <a:pt x="10" y="3"/>
                    <a:pt x="10" y="1"/>
                    <a:pt x="10" y="2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2" y="0"/>
                  </a:cubicBezTo>
                  <a:close/>
                  <a:moveTo>
                    <a:pt x="5" y="5"/>
                  </a:moveTo>
                  <a:cubicBezTo>
                    <a:pt x="7" y="5"/>
                    <a:pt x="7" y="6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5" y="5"/>
                    <a:pt x="5" y="5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6" name="Freeform 176">
              <a:extLst>
                <a:ext uri="{FF2B5EF4-FFF2-40B4-BE49-F238E27FC236}">
                  <a16:creationId xmlns:a16="http://schemas.microsoft.com/office/drawing/2014/main" id="{7803E2F7-F266-198D-08E1-3A7185CD3E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9439" y="4664002"/>
              <a:ext cx="576101" cy="1312263"/>
            </a:xfrm>
            <a:custGeom>
              <a:avLst/>
              <a:gdLst>
                <a:gd name="T0" fmla="*/ 40 w 90"/>
                <a:gd name="T1" fmla="*/ 4 h 194"/>
                <a:gd name="T2" fmla="*/ 28 w 90"/>
                <a:gd name="T3" fmla="*/ 3 h 194"/>
                <a:gd name="T4" fmla="*/ 23 w 90"/>
                <a:gd name="T5" fmla="*/ 16 h 194"/>
                <a:gd name="T6" fmla="*/ 23 w 90"/>
                <a:gd name="T7" fmla="*/ 31 h 194"/>
                <a:gd name="T8" fmla="*/ 18 w 90"/>
                <a:gd name="T9" fmla="*/ 49 h 194"/>
                <a:gd name="T10" fmla="*/ 16 w 90"/>
                <a:gd name="T11" fmla="*/ 64 h 194"/>
                <a:gd name="T12" fmla="*/ 14 w 90"/>
                <a:gd name="T13" fmla="*/ 81 h 194"/>
                <a:gd name="T14" fmla="*/ 11 w 90"/>
                <a:gd name="T15" fmla="*/ 92 h 194"/>
                <a:gd name="T16" fmla="*/ 7 w 90"/>
                <a:gd name="T17" fmla="*/ 106 h 194"/>
                <a:gd name="T18" fmla="*/ 7 w 90"/>
                <a:gd name="T19" fmla="*/ 120 h 194"/>
                <a:gd name="T20" fmla="*/ 8 w 90"/>
                <a:gd name="T21" fmla="*/ 132 h 194"/>
                <a:gd name="T22" fmla="*/ 7 w 90"/>
                <a:gd name="T23" fmla="*/ 141 h 194"/>
                <a:gd name="T24" fmla="*/ 5 w 90"/>
                <a:gd name="T25" fmla="*/ 151 h 194"/>
                <a:gd name="T26" fmla="*/ 1 w 90"/>
                <a:gd name="T27" fmla="*/ 164 h 194"/>
                <a:gd name="T28" fmla="*/ 4 w 90"/>
                <a:gd name="T29" fmla="*/ 172 h 194"/>
                <a:gd name="T30" fmla="*/ 21 w 90"/>
                <a:gd name="T31" fmla="*/ 174 h 194"/>
                <a:gd name="T32" fmla="*/ 18 w 90"/>
                <a:gd name="T33" fmla="*/ 170 h 194"/>
                <a:gd name="T34" fmla="*/ 22 w 90"/>
                <a:gd name="T35" fmla="*/ 166 h 194"/>
                <a:gd name="T36" fmla="*/ 21 w 90"/>
                <a:gd name="T37" fmla="*/ 162 h 194"/>
                <a:gd name="T38" fmla="*/ 26 w 90"/>
                <a:gd name="T39" fmla="*/ 160 h 194"/>
                <a:gd name="T40" fmla="*/ 29 w 90"/>
                <a:gd name="T41" fmla="*/ 155 h 194"/>
                <a:gd name="T42" fmla="*/ 36 w 90"/>
                <a:gd name="T43" fmla="*/ 151 h 194"/>
                <a:gd name="T44" fmla="*/ 29 w 90"/>
                <a:gd name="T45" fmla="*/ 143 h 194"/>
                <a:gd name="T46" fmla="*/ 28 w 90"/>
                <a:gd name="T47" fmla="*/ 138 h 194"/>
                <a:gd name="T48" fmla="*/ 36 w 90"/>
                <a:gd name="T49" fmla="*/ 131 h 194"/>
                <a:gd name="T50" fmla="*/ 41 w 90"/>
                <a:gd name="T51" fmla="*/ 120 h 194"/>
                <a:gd name="T52" fmla="*/ 42 w 90"/>
                <a:gd name="T53" fmla="*/ 118 h 194"/>
                <a:gd name="T54" fmla="*/ 46 w 90"/>
                <a:gd name="T55" fmla="*/ 116 h 194"/>
                <a:gd name="T56" fmla="*/ 42 w 90"/>
                <a:gd name="T57" fmla="*/ 117 h 194"/>
                <a:gd name="T58" fmla="*/ 38 w 90"/>
                <a:gd name="T59" fmla="*/ 112 h 194"/>
                <a:gd name="T60" fmla="*/ 40 w 90"/>
                <a:gd name="T61" fmla="*/ 108 h 194"/>
                <a:gd name="T62" fmla="*/ 49 w 90"/>
                <a:gd name="T63" fmla="*/ 108 h 194"/>
                <a:gd name="T64" fmla="*/ 52 w 90"/>
                <a:gd name="T65" fmla="*/ 99 h 194"/>
                <a:gd name="T66" fmla="*/ 51 w 90"/>
                <a:gd name="T67" fmla="*/ 95 h 194"/>
                <a:gd name="T68" fmla="*/ 57 w 90"/>
                <a:gd name="T69" fmla="*/ 95 h 194"/>
                <a:gd name="T70" fmla="*/ 70 w 90"/>
                <a:gd name="T71" fmla="*/ 93 h 194"/>
                <a:gd name="T72" fmla="*/ 74 w 90"/>
                <a:gd name="T73" fmla="*/ 80 h 194"/>
                <a:gd name="T74" fmla="*/ 74 w 90"/>
                <a:gd name="T75" fmla="*/ 77 h 194"/>
                <a:gd name="T76" fmla="*/ 69 w 90"/>
                <a:gd name="T77" fmla="*/ 70 h 194"/>
                <a:gd name="T78" fmla="*/ 68 w 90"/>
                <a:gd name="T79" fmla="*/ 67 h 194"/>
                <a:gd name="T80" fmla="*/ 70 w 90"/>
                <a:gd name="T81" fmla="*/ 55 h 194"/>
                <a:gd name="T82" fmla="*/ 75 w 90"/>
                <a:gd name="T83" fmla="*/ 43 h 194"/>
                <a:gd name="T84" fmla="*/ 84 w 90"/>
                <a:gd name="T85" fmla="*/ 33 h 194"/>
                <a:gd name="T86" fmla="*/ 89 w 90"/>
                <a:gd name="T87" fmla="*/ 22 h 194"/>
                <a:gd name="T88" fmla="*/ 84 w 90"/>
                <a:gd name="T89" fmla="*/ 28 h 194"/>
                <a:gd name="T90" fmla="*/ 75 w 90"/>
                <a:gd name="T91" fmla="*/ 31 h 194"/>
                <a:gd name="T92" fmla="*/ 69 w 90"/>
                <a:gd name="T93" fmla="*/ 27 h 194"/>
                <a:gd name="T94" fmla="*/ 66 w 90"/>
                <a:gd name="T95" fmla="*/ 15 h 194"/>
                <a:gd name="T96" fmla="*/ 56 w 90"/>
                <a:gd name="T97" fmla="*/ 7 h 194"/>
                <a:gd name="T98" fmla="*/ 25 w 90"/>
                <a:gd name="T99" fmla="*/ 193 h 194"/>
                <a:gd name="T100" fmla="*/ 28 w 90"/>
                <a:gd name="T101" fmla="*/ 193 h 194"/>
                <a:gd name="T102" fmla="*/ 36 w 90"/>
                <a:gd name="T103" fmla="*/ 193 h 194"/>
                <a:gd name="T104" fmla="*/ 30 w 90"/>
                <a:gd name="T105" fmla="*/ 191 h 194"/>
                <a:gd name="T106" fmla="*/ 24 w 90"/>
                <a:gd name="T107" fmla="*/ 186 h 194"/>
                <a:gd name="T108" fmla="*/ 21 w 90"/>
                <a:gd name="T109" fmla="*/ 180 h 194"/>
                <a:gd name="T110" fmla="*/ 41 w 90"/>
                <a:gd name="T111" fmla="*/ 191 h 194"/>
                <a:gd name="T112" fmla="*/ 44 w 90"/>
                <a:gd name="T113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194">
                  <a:moveTo>
                    <a:pt x="50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0"/>
                    <a:pt x="42" y="3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40" y="4"/>
                    <a:pt x="38" y="2"/>
                    <a:pt x="38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1" y="1"/>
                    <a:pt x="31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6"/>
                    <a:pt x="29" y="7"/>
                  </a:cubicBezTo>
                  <a:cubicBezTo>
                    <a:pt x="31" y="8"/>
                    <a:pt x="30" y="10"/>
                    <a:pt x="30" y="11"/>
                  </a:cubicBezTo>
                  <a:cubicBezTo>
                    <a:pt x="29" y="13"/>
                    <a:pt x="27" y="12"/>
                    <a:pt x="27" y="14"/>
                  </a:cubicBezTo>
                  <a:cubicBezTo>
                    <a:pt x="26" y="15"/>
                    <a:pt x="24" y="15"/>
                    <a:pt x="23" y="16"/>
                  </a:cubicBezTo>
                  <a:cubicBezTo>
                    <a:pt x="23" y="17"/>
                    <a:pt x="23" y="20"/>
                    <a:pt x="23" y="21"/>
                  </a:cubicBezTo>
                  <a:cubicBezTo>
                    <a:pt x="24" y="23"/>
                    <a:pt x="25" y="24"/>
                    <a:pt x="24" y="25"/>
                  </a:cubicBezTo>
                  <a:cubicBezTo>
                    <a:pt x="23" y="25"/>
                    <a:pt x="23" y="26"/>
                    <a:pt x="24" y="27"/>
                  </a:cubicBezTo>
                  <a:cubicBezTo>
                    <a:pt x="24" y="29"/>
                    <a:pt x="24" y="30"/>
                    <a:pt x="23" y="31"/>
                  </a:cubicBezTo>
                  <a:cubicBezTo>
                    <a:pt x="23" y="33"/>
                    <a:pt x="22" y="33"/>
                    <a:pt x="21" y="35"/>
                  </a:cubicBezTo>
                  <a:cubicBezTo>
                    <a:pt x="20" y="37"/>
                    <a:pt x="19" y="36"/>
                    <a:pt x="18" y="39"/>
                  </a:cubicBezTo>
                  <a:cubicBezTo>
                    <a:pt x="18" y="41"/>
                    <a:pt x="18" y="43"/>
                    <a:pt x="18" y="45"/>
                  </a:cubicBezTo>
                  <a:cubicBezTo>
                    <a:pt x="18" y="47"/>
                    <a:pt x="18" y="47"/>
                    <a:pt x="18" y="49"/>
                  </a:cubicBezTo>
                  <a:cubicBezTo>
                    <a:pt x="17" y="50"/>
                    <a:pt x="17" y="50"/>
                    <a:pt x="17" y="52"/>
                  </a:cubicBezTo>
                  <a:cubicBezTo>
                    <a:pt x="17" y="55"/>
                    <a:pt x="16" y="55"/>
                    <a:pt x="16" y="57"/>
                  </a:cubicBezTo>
                  <a:cubicBezTo>
                    <a:pt x="16" y="59"/>
                    <a:pt x="17" y="60"/>
                    <a:pt x="16" y="61"/>
                  </a:cubicBezTo>
                  <a:cubicBezTo>
                    <a:pt x="15" y="62"/>
                    <a:pt x="15" y="63"/>
                    <a:pt x="16" y="64"/>
                  </a:cubicBezTo>
                  <a:cubicBezTo>
                    <a:pt x="16" y="66"/>
                    <a:pt x="16" y="66"/>
                    <a:pt x="16" y="68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6"/>
                    <a:pt x="13" y="76"/>
                    <a:pt x="14" y="78"/>
                  </a:cubicBezTo>
                  <a:cubicBezTo>
                    <a:pt x="14" y="79"/>
                    <a:pt x="14" y="79"/>
                    <a:pt x="14" y="81"/>
                  </a:cubicBezTo>
                  <a:cubicBezTo>
                    <a:pt x="13" y="82"/>
                    <a:pt x="12" y="81"/>
                    <a:pt x="12" y="81"/>
                  </a:cubicBezTo>
                  <a:cubicBezTo>
                    <a:pt x="12" y="81"/>
                    <a:pt x="10" y="83"/>
                    <a:pt x="10" y="84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9" y="90"/>
                    <a:pt x="11" y="90"/>
                    <a:pt x="11" y="92"/>
                  </a:cubicBezTo>
                  <a:cubicBezTo>
                    <a:pt x="11" y="93"/>
                    <a:pt x="10" y="92"/>
                    <a:pt x="9" y="93"/>
                  </a:cubicBezTo>
                  <a:cubicBezTo>
                    <a:pt x="8" y="95"/>
                    <a:pt x="8" y="98"/>
                    <a:pt x="8" y="99"/>
                  </a:cubicBezTo>
                  <a:cubicBezTo>
                    <a:pt x="7" y="101"/>
                    <a:pt x="8" y="101"/>
                    <a:pt x="6" y="102"/>
                  </a:cubicBezTo>
                  <a:cubicBezTo>
                    <a:pt x="5" y="104"/>
                    <a:pt x="7" y="105"/>
                    <a:pt x="7" y="106"/>
                  </a:cubicBezTo>
                  <a:cubicBezTo>
                    <a:pt x="7" y="108"/>
                    <a:pt x="6" y="110"/>
                    <a:pt x="7" y="110"/>
                  </a:cubicBezTo>
                  <a:cubicBezTo>
                    <a:pt x="8" y="111"/>
                    <a:pt x="8" y="110"/>
                    <a:pt x="8" y="112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7"/>
                    <a:pt x="6" y="119"/>
                    <a:pt x="7" y="120"/>
                  </a:cubicBezTo>
                  <a:cubicBezTo>
                    <a:pt x="7" y="121"/>
                    <a:pt x="9" y="122"/>
                    <a:pt x="8" y="123"/>
                  </a:cubicBezTo>
                  <a:cubicBezTo>
                    <a:pt x="8" y="124"/>
                    <a:pt x="8" y="124"/>
                    <a:pt x="8" y="126"/>
                  </a:cubicBezTo>
                  <a:cubicBezTo>
                    <a:pt x="8" y="127"/>
                    <a:pt x="10" y="128"/>
                    <a:pt x="9" y="129"/>
                  </a:cubicBezTo>
                  <a:cubicBezTo>
                    <a:pt x="8" y="130"/>
                    <a:pt x="8" y="131"/>
                    <a:pt x="8" y="132"/>
                  </a:cubicBezTo>
                  <a:cubicBezTo>
                    <a:pt x="8" y="132"/>
                    <a:pt x="9" y="133"/>
                    <a:pt x="8" y="133"/>
                  </a:cubicBezTo>
                  <a:cubicBezTo>
                    <a:pt x="7" y="133"/>
                    <a:pt x="8" y="135"/>
                    <a:pt x="7" y="135"/>
                  </a:cubicBezTo>
                  <a:cubicBezTo>
                    <a:pt x="6" y="135"/>
                    <a:pt x="7" y="136"/>
                    <a:pt x="7" y="138"/>
                  </a:cubicBezTo>
                  <a:cubicBezTo>
                    <a:pt x="8" y="139"/>
                    <a:pt x="8" y="139"/>
                    <a:pt x="7" y="141"/>
                  </a:cubicBezTo>
                  <a:cubicBezTo>
                    <a:pt x="7" y="142"/>
                    <a:pt x="7" y="144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6" y="147"/>
                    <a:pt x="5" y="148"/>
                  </a:cubicBezTo>
                  <a:cubicBezTo>
                    <a:pt x="4" y="149"/>
                    <a:pt x="5" y="150"/>
                    <a:pt x="5" y="151"/>
                  </a:cubicBezTo>
                  <a:cubicBezTo>
                    <a:pt x="5" y="152"/>
                    <a:pt x="5" y="153"/>
                    <a:pt x="4" y="154"/>
                  </a:cubicBezTo>
                  <a:cubicBezTo>
                    <a:pt x="3" y="155"/>
                    <a:pt x="0" y="155"/>
                    <a:pt x="1" y="157"/>
                  </a:cubicBezTo>
                  <a:cubicBezTo>
                    <a:pt x="2" y="158"/>
                    <a:pt x="2" y="159"/>
                    <a:pt x="2" y="160"/>
                  </a:cubicBezTo>
                  <a:cubicBezTo>
                    <a:pt x="1" y="162"/>
                    <a:pt x="1" y="162"/>
                    <a:pt x="1" y="164"/>
                  </a:cubicBezTo>
                  <a:cubicBezTo>
                    <a:pt x="1" y="165"/>
                    <a:pt x="0" y="166"/>
                    <a:pt x="2" y="166"/>
                  </a:cubicBezTo>
                  <a:cubicBezTo>
                    <a:pt x="3" y="166"/>
                    <a:pt x="3" y="165"/>
                    <a:pt x="4" y="166"/>
                  </a:cubicBezTo>
                  <a:cubicBezTo>
                    <a:pt x="5" y="167"/>
                    <a:pt x="5" y="168"/>
                    <a:pt x="4" y="169"/>
                  </a:cubicBezTo>
                  <a:cubicBezTo>
                    <a:pt x="3" y="170"/>
                    <a:pt x="4" y="170"/>
                    <a:pt x="4" y="172"/>
                  </a:cubicBezTo>
                  <a:cubicBezTo>
                    <a:pt x="5" y="173"/>
                    <a:pt x="8" y="176"/>
                    <a:pt x="8" y="176"/>
                  </a:cubicBezTo>
                  <a:cubicBezTo>
                    <a:pt x="8" y="176"/>
                    <a:pt x="13" y="176"/>
                    <a:pt x="14" y="176"/>
                  </a:cubicBezTo>
                  <a:cubicBezTo>
                    <a:pt x="16" y="176"/>
                    <a:pt x="22" y="177"/>
                    <a:pt x="22" y="177"/>
                  </a:cubicBezTo>
                  <a:cubicBezTo>
                    <a:pt x="22" y="176"/>
                    <a:pt x="22" y="175"/>
                    <a:pt x="21" y="174"/>
                  </a:cubicBezTo>
                  <a:cubicBezTo>
                    <a:pt x="20" y="174"/>
                    <a:pt x="20" y="174"/>
                    <a:pt x="19" y="174"/>
                  </a:cubicBezTo>
                  <a:cubicBezTo>
                    <a:pt x="20" y="172"/>
                    <a:pt x="20" y="173"/>
                    <a:pt x="19" y="170"/>
                  </a:cubicBezTo>
                  <a:cubicBezTo>
                    <a:pt x="19" y="170"/>
                    <a:pt x="18" y="171"/>
                    <a:pt x="18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8"/>
                    <a:pt x="20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2" y="166"/>
                    <a:pt x="22" y="166"/>
                  </a:cubicBezTo>
                  <a:cubicBezTo>
                    <a:pt x="22" y="166"/>
                    <a:pt x="23" y="165"/>
                    <a:pt x="22" y="165"/>
                  </a:cubicBezTo>
                  <a:cubicBezTo>
                    <a:pt x="22" y="165"/>
                    <a:pt x="21" y="164"/>
                    <a:pt x="21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2"/>
                    <a:pt x="21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3" y="163"/>
                    <a:pt x="23" y="164"/>
                    <a:pt x="23" y="164"/>
                  </a:cubicBezTo>
                  <a:cubicBezTo>
                    <a:pt x="24" y="164"/>
                    <a:pt x="26" y="164"/>
                    <a:pt x="26" y="163"/>
                  </a:cubicBezTo>
                  <a:cubicBezTo>
                    <a:pt x="27" y="162"/>
                    <a:pt x="27" y="160"/>
                    <a:pt x="26" y="160"/>
                  </a:cubicBezTo>
                  <a:cubicBezTo>
                    <a:pt x="26" y="160"/>
                    <a:pt x="26" y="161"/>
                    <a:pt x="25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6" y="159"/>
                    <a:pt x="28" y="158"/>
                    <a:pt x="28" y="156"/>
                  </a:cubicBezTo>
                  <a:cubicBezTo>
                    <a:pt x="29" y="156"/>
                    <a:pt x="28" y="155"/>
                    <a:pt x="29" y="155"/>
                  </a:cubicBezTo>
                  <a:cubicBezTo>
                    <a:pt x="29" y="155"/>
                    <a:pt x="30" y="155"/>
                    <a:pt x="30" y="155"/>
                  </a:cubicBezTo>
                  <a:cubicBezTo>
                    <a:pt x="30" y="155"/>
                    <a:pt x="31" y="154"/>
                    <a:pt x="31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5" y="151"/>
                    <a:pt x="36" y="151"/>
                  </a:cubicBezTo>
                  <a:cubicBezTo>
                    <a:pt x="35" y="150"/>
                    <a:pt x="34" y="150"/>
                    <a:pt x="34" y="149"/>
                  </a:cubicBezTo>
                  <a:cubicBezTo>
                    <a:pt x="33" y="150"/>
                    <a:pt x="35" y="148"/>
                    <a:pt x="34" y="146"/>
                  </a:cubicBezTo>
                  <a:cubicBezTo>
                    <a:pt x="33" y="145"/>
                    <a:pt x="32" y="146"/>
                    <a:pt x="30" y="145"/>
                  </a:cubicBezTo>
                  <a:cubicBezTo>
                    <a:pt x="30" y="145"/>
                    <a:pt x="30" y="144"/>
                    <a:pt x="29" y="143"/>
                  </a:cubicBezTo>
                  <a:cubicBezTo>
                    <a:pt x="29" y="143"/>
                    <a:pt x="28" y="143"/>
                    <a:pt x="28" y="143"/>
                  </a:cubicBezTo>
                  <a:cubicBezTo>
                    <a:pt x="27" y="143"/>
                    <a:pt x="27" y="141"/>
                    <a:pt x="27" y="141"/>
                  </a:cubicBezTo>
                  <a:cubicBezTo>
                    <a:pt x="26" y="139"/>
                    <a:pt x="26" y="139"/>
                    <a:pt x="27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8" y="137"/>
                    <a:pt x="28" y="137"/>
                    <a:pt x="28" y="136"/>
                  </a:cubicBezTo>
                  <a:cubicBezTo>
                    <a:pt x="28" y="136"/>
                    <a:pt x="30" y="135"/>
                    <a:pt x="30" y="135"/>
                  </a:cubicBezTo>
                  <a:cubicBezTo>
                    <a:pt x="32" y="133"/>
                    <a:pt x="32" y="132"/>
                    <a:pt x="36" y="133"/>
                  </a:cubicBezTo>
                  <a:cubicBezTo>
                    <a:pt x="36" y="132"/>
                    <a:pt x="36" y="132"/>
                    <a:pt x="36" y="131"/>
                  </a:cubicBezTo>
                  <a:cubicBezTo>
                    <a:pt x="33" y="131"/>
                    <a:pt x="37" y="129"/>
                    <a:pt x="38" y="128"/>
                  </a:cubicBezTo>
                  <a:cubicBezTo>
                    <a:pt x="38" y="128"/>
                    <a:pt x="37" y="126"/>
                    <a:pt x="37" y="126"/>
                  </a:cubicBezTo>
                  <a:cubicBezTo>
                    <a:pt x="37" y="124"/>
                    <a:pt x="38" y="121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0" y="119"/>
                    <a:pt x="39" y="119"/>
                    <a:pt x="39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8"/>
                    <a:pt x="41" y="117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3" y="119"/>
                    <a:pt x="43" y="119"/>
                    <a:pt x="43" y="120"/>
                  </a:cubicBezTo>
                  <a:cubicBezTo>
                    <a:pt x="44" y="119"/>
                    <a:pt x="45" y="120"/>
                    <a:pt x="46" y="118"/>
                  </a:cubicBezTo>
                  <a:cubicBezTo>
                    <a:pt x="46" y="117"/>
                    <a:pt x="46" y="117"/>
                    <a:pt x="46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4" y="115"/>
                    <a:pt x="43" y="116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3" y="117"/>
                    <a:pt x="42" y="117"/>
                    <a:pt x="42" y="117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5"/>
                    <a:pt x="40" y="116"/>
                    <a:pt x="39" y="116"/>
                  </a:cubicBezTo>
                  <a:cubicBezTo>
                    <a:pt x="39" y="115"/>
                    <a:pt x="39" y="113"/>
                    <a:pt x="39" y="112"/>
                  </a:cubicBezTo>
                  <a:cubicBezTo>
                    <a:pt x="39" y="112"/>
                    <a:pt x="38" y="112"/>
                    <a:pt x="38" y="112"/>
                  </a:cubicBezTo>
                  <a:cubicBezTo>
                    <a:pt x="38" y="112"/>
                    <a:pt x="37" y="112"/>
                    <a:pt x="37" y="111"/>
                  </a:cubicBezTo>
                  <a:cubicBezTo>
                    <a:pt x="39" y="111"/>
                    <a:pt x="39" y="109"/>
                    <a:pt x="39" y="108"/>
                  </a:cubicBezTo>
                  <a:cubicBezTo>
                    <a:pt x="39" y="108"/>
                    <a:pt x="39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ubicBezTo>
                    <a:pt x="41" y="108"/>
                    <a:pt x="42" y="108"/>
                    <a:pt x="42" y="108"/>
                  </a:cubicBezTo>
                  <a:cubicBezTo>
                    <a:pt x="43" y="110"/>
                    <a:pt x="43" y="111"/>
                    <a:pt x="46" y="110"/>
                  </a:cubicBezTo>
                  <a:cubicBezTo>
                    <a:pt x="47" y="110"/>
                    <a:pt x="48" y="110"/>
                    <a:pt x="49" y="109"/>
                  </a:cubicBezTo>
                  <a:cubicBezTo>
                    <a:pt x="49" y="109"/>
                    <a:pt x="48" y="109"/>
                    <a:pt x="49" y="108"/>
                  </a:cubicBezTo>
                  <a:cubicBezTo>
                    <a:pt x="49" y="108"/>
                    <a:pt x="50" y="108"/>
                    <a:pt x="51" y="107"/>
                  </a:cubicBezTo>
                  <a:cubicBezTo>
                    <a:pt x="52" y="105"/>
                    <a:pt x="50" y="103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0"/>
                    <a:pt x="51" y="100"/>
                    <a:pt x="52" y="99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49" y="97"/>
                    <a:pt x="50" y="96"/>
                    <a:pt x="50" y="96"/>
                  </a:cubicBezTo>
                  <a:cubicBezTo>
                    <a:pt x="50" y="96"/>
                    <a:pt x="50" y="96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7"/>
                    <a:pt x="53" y="96"/>
                    <a:pt x="53" y="96"/>
                  </a:cubicBezTo>
                  <a:cubicBezTo>
                    <a:pt x="53" y="96"/>
                    <a:pt x="54" y="96"/>
                    <a:pt x="54" y="96"/>
                  </a:cubicBezTo>
                  <a:cubicBezTo>
                    <a:pt x="55" y="96"/>
                    <a:pt x="57" y="95"/>
                    <a:pt x="57" y="95"/>
                  </a:cubicBezTo>
                  <a:cubicBezTo>
                    <a:pt x="59" y="95"/>
                    <a:pt x="60" y="96"/>
                    <a:pt x="62" y="95"/>
                  </a:cubicBezTo>
                  <a:cubicBezTo>
                    <a:pt x="62" y="95"/>
                    <a:pt x="64" y="95"/>
                    <a:pt x="65" y="95"/>
                  </a:cubicBezTo>
                  <a:cubicBezTo>
                    <a:pt x="65" y="95"/>
                    <a:pt x="65" y="94"/>
                    <a:pt x="65" y="94"/>
                  </a:cubicBezTo>
                  <a:cubicBezTo>
                    <a:pt x="67" y="94"/>
                    <a:pt x="68" y="94"/>
                    <a:pt x="70" y="93"/>
                  </a:cubicBezTo>
                  <a:cubicBezTo>
                    <a:pt x="73" y="92"/>
                    <a:pt x="76" y="85"/>
                    <a:pt x="77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3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2" y="79"/>
                    <a:pt x="73" y="78"/>
                    <a:pt x="72" y="78"/>
                  </a:cubicBezTo>
                  <a:cubicBezTo>
                    <a:pt x="73" y="78"/>
                    <a:pt x="73" y="77"/>
                    <a:pt x="74" y="77"/>
                  </a:cubicBezTo>
                  <a:cubicBezTo>
                    <a:pt x="74" y="77"/>
                    <a:pt x="73" y="76"/>
                    <a:pt x="74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1" y="73"/>
                    <a:pt x="70" y="73"/>
                    <a:pt x="69" y="73"/>
                  </a:cubicBezTo>
                  <a:cubicBezTo>
                    <a:pt x="69" y="72"/>
                    <a:pt x="69" y="71"/>
                    <a:pt x="69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69"/>
                    <a:pt x="68" y="70"/>
                    <a:pt x="68" y="69"/>
                  </a:cubicBezTo>
                  <a:cubicBezTo>
                    <a:pt x="68" y="68"/>
                    <a:pt x="67" y="68"/>
                    <a:pt x="67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5"/>
                    <a:pt x="69" y="64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70" y="59"/>
                    <a:pt x="69" y="58"/>
                  </a:cubicBezTo>
                  <a:cubicBezTo>
                    <a:pt x="69" y="57"/>
                    <a:pt x="70" y="57"/>
                    <a:pt x="70" y="55"/>
                  </a:cubicBezTo>
                  <a:cubicBezTo>
                    <a:pt x="70" y="53"/>
                    <a:pt x="72" y="53"/>
                    <a:pt x="71" y="51"/>
                  </a:cubicBezTo>
                  <a:cubicBezTo>
                    <a:pt x="71" y="50"/>
                    <a:pt x="72" y="48"/>
                    <a:pt x="72" y="48"/>
                  </a:cubicBezTo>
                  <a:cubicBezTo>
                    <a:pt x="72" y="48"/>
                    <a:pt x="73" y="46"/>
                    <a:pt x="73" y="45"/>
                  </a:cubicBezTo>
                  <a:cubicBezTo>
                    <a:pt x="73" y="44"/>
                    <a:pt x="74" y="44"/>
                    <a:pt x="75" y="43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8"/>
                    <a:pt x="80" y="39"/>
                    <a:pt x="80" y="38"/>
                  </a:cubicBezTo>
                  <a:cubicBezTo>
                    <a:pt x="80" y="37"/>
                    <a:pt x="81" y="37"/>
                    <a:pt x="82" y="36"/>
                  </a:cubicBezTo>
                  <a:cubicBezTo>
                    <a:pt x="83" y="35"/>
                    <a:pt x="84" y="34"/>
                    <a:pt x="84" y="33"/>
                  </a:cubicBezTo>
                  <a:cubicBezTo>
                    <a:pt x="85" y="32"/>
                    <a:pt x="88" y="32"/>
                    <a:pt x="88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29"/>
                    <a:pt x="90" y="27"/>
                    <a:pt x="89" y="25"/>
                  </a:cubicBezTo>
                  <a:cubicBezTo>
                    <a:pt x="89" y="24"/>
                    <a:pt x="89" y="22"/>
                    <a:pt x="89" y="22"/>
                  </a:cubicBezTo>
                  <a:cubicBezTo>
                    <a:pt x="89" y="22"/>
                    <a:pt x="87" y="21"/>
                    <a:pt x="88" y="22"/>
                  </a:cubicBezTo>
                  <a:cubicBezTo>
                    <a:pt x="88" y="23"/>
                    <a:pt x="85" y="21"/>
                    <a:pt x="85" y="21"/>
                  </a:cubicBezTo>
                  <a:cubicBezTo>
                    <a:pt x="85" y="21"/>
                    <a:pt x="84" y="23"/>
                    <a:pt x="84" y="24"/>
                  </a:cubicBezTo>
                  <a:cubicBezTo>
                    <a:pt x="85" y="24"/>
                    <a:pt x="85" y="27"/>
                    <a:pt x="84" y="28"/>
                  </a:cubicBezTo>
                  <a:cubicBezTo>
                    <a:pt x="83" y="28"/>
                    <a:pt x="82" y="29"/>
                    <a:pt x="82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0" y="32"/>
                    <a:pt x="79" y="31"/>
                  </a:cubicBezTo>
                  <a:cubicBezTo>
                    <a:pt x="77" y="31"/>
                    <a:pt x="76" y="31"/>
                    <a:pt x="75" y="31"/>
                  </a:cubicBezTo>
                  <a:cubicBezTo>
                    <a:pt x="74" y="31"/>
                    <a:pt x="73" y="31"/>
                    <a:pt x="72" y="31"/>
                  </a:cubicBezTo>
                  <a:cubicBezTo>
                    <a:pt x="71" y="30"/>
                    <a:pt x="69" y="30"/>
                    <a:pt x="68" y="30"/>
                  </a:cubicBezTo>
                  <a:cubicBezTo>
                    <a:pt x="67" y="31"/>
                    <a:pt x="67" y="30"/>
                    <a:pt x="67" y="30"/>
                  </a:cubicBezTo>
                  <a:cubicBezTo>
                    <a:pt x="67" y="30"/>
                    <a:pt x="68" y="28"/>
                    <a:pt x="69" y="27"/>
                  </a:cubicBezTo>
                  <a:cubicBezTo>
                    <a:pt x="69" y="26"/>
                    <a:pt x="71" y="24"/>
                    <a:pt x="71" y="23"/>
                  </a:cubicBezTo>
                  <a:cubicBezTo>
                    <a:pt x="71" y="22"/>
                    <a:pt x="72" y="21"/>
                    <a:pt x="70" y="20"/>
                  </a:cubicBezTo>
                  <a:cubicBezTo>
                    <a:pt x="69" y="19"/>
                    <a:pt x="68" y="17"/>
                    <a:pt x="67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5" y="14"/>
                    <a:pt x="64" y="16"/>
                    <a:pt x="62" y="14"/>
                  </a:cubicBezTo>
                  <a:cubicBezTo>
                    <a:pt x="61" y="13"/>
                    <a:pt x="61" y="12"/>
                    <a:pt x="60" y="12"/>
                  </a:cubicBezTo>
                  <a:cubicBezTo>
                    <a:pt x="58" y="12"/>
                    <a:pt x="58" y="10"/>
                    <a:pt x="58" y="9"/>
                  </a:cubicBezTo>
                  <a:cubicBezTo>
                    <a:pt x="57" y="8"/>
                    <a:pt x="57" y="7"/>
                    <a:pt x="56" y="7"/>
                  </a:cubicBezTo>
                  <a:cubicBezTo>
                    <a:pt x="55" y="7"/>
                    <a:pt x="55" y="6"/>
                    <a:pt x="54" y="5"/>
                  </a:cubicBezTo>
                  <a:cubicBezTo>
                    <a:pt x="54" y="4"/>
                    <a:pt x="53" y="3"/>
                    <a:pt x="53" y="3"/>
                  </a:cubicBezTo>
                  <a:lnTo>
                    <a:pt x="50" y="2"/>
                  </a:lnTo>
                  <a:close/>
                  <a:moveTo>
                    <a:pt x="25" y="193"/>
                  </a:moveTo>
                  <a:cubicBezTo>
                    <a:pt x="26" y="193"/>
                    <a:pt x="26" y="193"/>
                    <a:pt x="26" y="193"/>
                  </a:cubicBezTo>
                  <a:cubicBezTo>
                    <a:pt x="26" y="193"/>
                    <a:pt x="27" y="193"/>
                    <a:pt x="27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3"/>
                    <a:pt x="30" y="194"/>
                    <a:pt x="30" y="194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3"/>
                    <a:pt x="35" y="193"/>
                    <a:pt x="36" y="193"/>
                  </a:cubicBezTo>
                  <a:cubicBezTo>
                    <a:pt x="35" y="194"/>
                    <a:pt x="36" y="194"/>
                    <a:pt x="36" y="194"/>
                  </a:cubicBezTo>
                  <a:cubicBezTo>
                    <a:pt x="36" y="193"/>
                    <a:pt x="36" y="193"/>
                    <a:pt x="37" y="192"/>
                  </a:cubicBezTo>
                  <a:cubicBezTo>
                    <a:pt x="35" y="192"/>
                    <a:pt x="33" y="191"/>
                    <a:pt x="32" y="191"/>
                  </a:cubicBezTo>
                  <a:cubicBezTo>
                    <a:pt x="31" y="191"/>
                    <a:pt x="30" y="191"/>
                    <a:pt x="30" y="191"/>
                  </a:cubicBezTo>
                  <a:cubicBezTo>
                    <a:pt x="29" y="191"/>
                    <a:pt x="29" y="189"/>
                    <a:pt x="28" y="189"/>
                  </a:cubicBezTo>
                  <a:cubicBezTo>
                    <a:pt x="28" y="189"/>
                    <a:pt x="27" y="189"/>
                    <a:pt x="26" y="188"/>
                  </a:cubicBezTo>
                  <a:cubicBezTo>
                    <a:pt x="26" y="188"/>
                    <a:pt x="26" y="187"/>
                    <a:pt x="26" y="187"/>
                  </a:cubicBezTo>
                  <a:cubicBezTo>
                    <a:pt x="25" y="186"/>
                    <a:pt x="25" y="187"/>
                    <a:pt x="24" y="186"/>
                  </a:cubicBezTo>
                  <a:cubicBezTo>
                    <a:pt x="23" y="186"/>
                    <a:pt x="23" y="184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3" y="182"/>
                    <a:pt x="23" y="182"/>
                  </a:cubicBezTo>
                  <a:cubicBezTo>
                    <a:pt x="22" y="181"/>
                    <a:pt x="22" y="180"/>
                    <a:pt x="21" y="180"/>
                  </a:cubicBezTo>
                  <a:cubicBezTo>
                    <a:pt x="21" y="180"/>
                    <a:pt x="22" y="179"/>
                    <a:pt x="21" y="179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3"/>
                    <a:pt x="23" y="193"/>
                    <a:pt x="25" y="193"/>
                  </a:cubicBezTo>
                  <a:close/>
                  <a:moveTo>
                    <a:pt x="41" y="191"/>
                  </a:moveTo>
                  <a:cubicBezTo>
                    <a:pt x="41" y="192"/>
                    <a:pt x="41" y="192"/>
                    <a:pt x="41" y="192"/>
                  </a:cubicBezTo>
                  <a:cubicBezTo>
                    <a:pt x="38" y="192"/>
                    <a:pt x="42" y="193"/>
                    <a:pt x="42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5" y="192"/>
                    <a:pt x="43" y="192"/>
                    <a:pt x="42" y="192"/>
                  </a:cubicBezTo>
                  <a:cubicBezTo>
                    <a:pt x="42" y="192"/>
                    <a:pt x="42" y="191"/>
                    <a:pt x="41" y="19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7" name="Freeform 177">
              <a:extLst>
                <a:ext uri="{FF2B5EF4-FFF2-40B4-BE49-F238E27FC236}">
                  <a16:creationId xmlns:a16="http://schemas.microsoft.com/office/drawing/2014/main" id="{9D8B98BD-04A1-8EC4-B2D6-40FDCA741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7201" y="4041519"/>
              <a:ext cx="372771" cy="500510"/>
            </a:xfrm>
            <a:custGeom>
              <a:avLst/>
              <a:gdLst>
                <a:gd name="T0" fmla="*/ 4 w 58"/>
                <a:gd name="T1" fmla="*/ 5 h 74"/>
                <a:gd name="T2" fmla="*/ 6 w 58"/>
                <a:gd name="T3" fmla="*/ 1 h 74"/>
                <a:gd name="T4" fmla="*/ 3 w 58"/>
                <a:gd name="T5" fmla="*/ 2 h 74"/>
                <a:gd name="T6" fmla="*/ 1 w 58"/>
                <a:gd name="T7" fmla="*/ 2 h 74"/>
                <a:gd name="T8" fmla="*/ 2 w 58"/>
                <a:gd name="T9" fmla="*/ 5 h 74"/>
                <a:gd name="T10" fmla="*/ 4 w 58"/>
                <a:gd name="T11" fmla="*/ 12 h 74"/>
                <a:gd name="T12" fmla="*/ 6 w 58"/>
                <a:gd name="T13" fmla="*/ 16 h 74"/>
                <a:gd name="T14" fmla="*/ 8 w 58"/>
                <a:gd name="T15" fmla="*/ 20 h 74"/>
                <a:gd name="T16" fmla="*/ 8 w 58"/>
                <a:gd name="T17" fmla="*/ 23 h 74"/>
                <a:gd name="T18" fmla="*/ 8 w 58"/>
                <a:gd name="T19" fmla="*/ 25 h 74"/>
                <a:gd name="T20" fmla="*/ 7 w 58"/>
                <a:gd name="T21" fmla="*/ 29 h 74"/>
                <a:gd name="T22" fmla="*/ 7 w 58"/>
                <a:gd name="T23" fmla="*/ 32 h 74"/>
                <a:gd name="T24" fmla="*/ 9 w 58"/>
                <a:gd name="T25" fmla="*/ 44 h 74"/>
                <a:gd name="T26" fmla="*/ 7 w 58"/>
                <a:gd name="T27" fmla="*/ 48 h 74"/>
                <a:gd name="T28" fmla="*/ 4 w 58"/>
                <a:gd name="T29" fmla="*/ 56 h 74"/>
                <a:gd name="T30" fmla="*/ 2 w 58"/>
                <a:gd name="T31" fmla="*/ 58 h 74"/>
                <a:gd name="T32" fmla="*/ 1 w 58"/>
                <a:gd name="T33" fmla="*/ 66 h 74"/>
                <a:gd name="T34" fmla="*/ 0 w 58"/>
                <a:gd name="T35" fmla="*/ 69 h 74"/>
                <a:gd name="T36" fmla="*/ 6 w 58"/>
                <a:gd name="T37" fmla="*/ 68 h 74"/>
                <a:gd name="T38" fmla="*/ 29 w 58"/>
                <a:gd name="T39" fmla="*/ 69 h 74"/>
                <a:gd name="T40" fmla="*/ 33 w 58"/>
                <a:gd name="T41" fmla="*/ 72 h 74"/>
                <a:gd name="T42" fmla="*/ 38 w 58"/>
                <a:gd name="T43" fmla="*/ 73 h 74"/>
                <a:gd name="T44" fmla="*/ 53 w 58"/>
                <a:gd name="T45" fmla="*/ 72 h 74"/>
                <a:gd name="T46" fmla="*/ 48 w 58"/>
                <a:gd name="T47" fmla="*/ 66 h 74"/>
                <a:gd name="T48" fmla="*/ 47 w 58"/>
                <a:gd name="T49" fmla="*/ 45 h 74"/>
                <a:gd name="T50" fmla="*/ 57 w 58"/>
                <a:gd name="T51" fmla="*/ 43 h 74"/>
                <a:gd name="T52" fmla="*/ 58 w 58"/>
                <a:gd name="T53" fmla="*/ 39 h 74"/>
                <a:gd name="T54" fmla="*/ 54 w 58"/>
                <a:gd name="T55" fmla="*/ 35 h 74"/>
                <a:gd name="T56" fmla="*/ 49 w 58"/>
                <a:gd name="T57" fmla="*/ 36 h 74"/>
                <a:gd name="T58" fmla="*/ 49 w 58"/>
                <a:gd name="T59" fmla="*/ 30 h 74"/>
                <a:gd name="T60" fmla="*/ 48 w 58"/>
                <a:gd name="T61" fmla="*/ 25 h 74"/>
                <a:gd name="T62" fmla="*/ 46 w 58"/>
                <a:gd name="T63" fmla="*/ 20 h 74"/>
                <a:gd name="T64" fmla="*/ 42 w 58"/>
                <a:gd name="T65" fmla="*/ 16 h 74"/>
                <a:gd name="T66" fmla="*/ 39 w 58"/>
                <a:gd name="T67" fmla="*/ 15 h 74"/>
                <a:gd name="T68" fmla="*/ 36 w 58"/>
                <a:gd name="T69" fmla="*/ 18 h 74"/>
                <a:gd name="T70" fmla="*/ 32 w 58"/>
                <a:gd name="T71" fmla="*/ 20 h 74"/>
                <a:gd name="T72" fmla="*/ 28 w 58"/>
                <a:gd name="T73" fmla="*/ 17 h 74"/>
                <a:gd name="T74" fmla="*/ 27 w 58"/>
                <a:gd name="T75" fmla="*/ 11 h 74"/>
                <a:gd name="T76" fmla="*/ 17 w 58"/>
                <a:gd name="T77" fmla="*/ 8 h 74"/>
                <a:gd name="T78" fmla="*/ 6 w 58"/>
                <a:gd name="T79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8" h="74">
                  <a:moveTo>
                    <a:pt x="2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4" y="3"/>
                  </a:cubicBezTo>
                  <a:cubicBezTo>
                    <a:pt x="4" y="2"/>
                    <a:pt x="6" y="1"/>
                    <a:pt x="6" y="1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4" y="11"/>
                  </a:move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5" y="15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8"/>
                    <a:pt x="6" y="18"/>
                    <a:pt x="7" y="19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1"/>
                    <a:pt x="7" y="21"/>
                    <a:pt x="7" y="22"/>
                  </a:cubicBezTo>
                  <a:cubicBezTo>
                    <a:pt x="7" y="22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5"/>
                    <a:pt x="7" y="26"/>
                    <a:pt x="7" y="26"/>
                  </a:cubicBezTo>
                  <a:cubicBezTo>
                    <a:pt x="7" y="26"/>
                    <a:pt x="7" y="28"/>
                    <a:pt x="7" y="29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7" y="31"/>
                    <a:pt x="7" y="32"/>
                  </a:cubicBezTo>
                  <a:cubicBezTo>
                    <a:pt x="7" y="33"/>
                    <a:pt x="9" y="34"/>
                    <a:pt x="9" y="34"/>
                  </a:cubicBezTo>
                  <a:cubicBezTo>
                    <a:pt x="10" y="37"/>
                    <a:pt x="10" y="41"/>
                    <a:pt x="9" y="44"/>
                  </a:cubicBezTo>
                  <a:cubicBezTo>
                    <a:pt x="9" y="45"/>
                    <a:pt x="7" y="45"/>
                    <a:pt x="7" y="46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6" y="49"/>
                    <a:pt x="4" y="49"/>
                    <a:pt x="4" y="50"/>
                  </a:cubicBezTo>
                  <a:cubicBezTo>
                    <a:pt x="3" y="52"/>
                    <a:pt x="4" y="54"/>
                    <a:pt x="4" y="56"/>
                  </a:cubicBezTo>
                  <a:cubicBezTo>
                    <a:pt x="4" y="56"/>
                    <a:pt x="3" y="56"/>
                    <a:pt x="3" y="56"/>
                  </a:cubicBezTo>
                  <a:cubicBezTo>
                    <a:pt x="2" y="57"/>
                    <a:pt x="3" y="58"/>
                    <a:pt x="2" y="58"/>
                  </a:cubicBezTo>
                  <a:cubicBezTo>
                    <a:pt x="2" y="59"/>
                    <a:pt x="0" y="61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2" y="69"/>
                    <a:pt x="4" y="69"/>
                  </a:cubicBezTo>
                  <a:cubicBezTo>
                    <a:pt x="5" y="69"/>
                    <a:pt x="5" y="68"/>
                    <a:pt x="6" y="68"/>
                  </a:cubicBezTo>
                  <a:cubicBezTo>
                    <a:pt x="7" y="68"/>
                    <a:pt x="9" y="69"/>
                    <a:pt x="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30" y="71"/>
                    <a:pt x="31" y="71"/>
                  </a:cubicBezTo>
                  <a:cubicBezTo>
                    <a:pt x="32" y="71"/>
                    <a:pt x="32" y="72"/>
                    <a:pt x="33" y="72"/>
                  </a:cubicBezTo>
                  <a:cubicBezTo>
                    <a:pt x="35" y="71"/>
                    <a:pt x="35" y="73"/>
                    <a:pt x="37" y="73"/>
                  </a:cubicBezTo>
                  <a:cubicBezTo>
                    <a:pt x="38" y="72"/>
                    <a:pt x="37" y="73"/>
                    <a:pt x="38" y="73"/>
                  </a:cubicBezTo>
                  <a:cubicBezTo>
                    <a:pt x="40" y="72"/>
                    <a:pt x="42" y="74"/>
                    <a:pt x="42" y="74"/>
                  </a:cubicBezTo>
                  <a:cubicBezTo>
                    <a:pt x="42" y="74"/>
                    <a:pt x="50" y="72"/>
                    <a:pt x="53" y="72"/>
                  </a:cubicBezTo>
                  <a:cubicBezTo>
                    <a:pt x="51" y="72"/>
                    <a:pt x="52" y="70"/>
                    <a:pt x="50" y="69"/>
                  </a:cubicBezTo>
                  <a:cubicBezTo>
                    <a:pt x="48" y="67"/>
                    <a:pt x="48" y="68"/>
                    <a:pt x="48" y="66"/>
                  </a:cubicBezTo>
                  <a:cubicBezTo>
                    <a:pt x="47" y="64"/>
                    <a:pt x="47" y="63"/>
                    <a:pt x="47" y="6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4"/>
                    <a:pt x="57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8" y="38"/>
                    <a:pt x="57" y="35"/>
                    <a:pt x="57" y="35"/>
                  </a:cubicBezTo>
                  <a:cubicBezTo>
                    <a:pt x="57" y="35"/>
                    <a:pt x="54" y="36"/>
                    <a:pt x="54" y="35"/>
                  </a:cubicBezTo>
                  <a:cubicBezTo>
                    <a:pt x="53" y="35"/>
                    <a:pt x="52" y="35"/>
                    <a:pt x="52" y="36"/>
                  </a:cubicBezTo>
                  <a:cubicBezTo>
                    <a:pt x="51" y="37"/>
                    <a:pt x="50" y="36"/>
                    <a:pt x="49" y="36"/>
                  </a:cubicBezTo>
                  <a:cubicBezTo>
                    <a:pt x="49" y="35"/>
                    <a:pt x="49" y="34"/>
                    <a:pt x="49" y="33"/>
                  </a:cubicBezTo>
                  <a:cubicBezTo>
                    <a:pt x="48" y="31"/>
                    <a:pt x="49" y="31"/>
                    <a:pt x="49" y="30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8" y="27"/>
                    <a:pt x="48" y="25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47" y="21"/>
                    <a:pt x="47" y="20"/>
                    <a:pt x="46" y="20"/>
                  </a:cubicBezTo>
                  <a:cubicBezTo>
                    <a:pt x="45" y="20"/>
                    <a:pt x="46" y="18"/>
                    <a:pt x="46" y="17"/>
                  </a:cubicBezTo>
                  <a:cubicBezTo>
                    <a:pt x="45" y="15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1" y="15"/>
                    <a:pt x="39" y="15"/>
                  </a:cubicBezTo>
                  <a:cubicBezTo>
                    <a:pt x="37" y="15"/>
                    <a:pt x="37" y="14"/>
                    <a:pt x="36" y="15"/>
                  </a:cubicBezTo>
                  <a:cubicBezTo>
                    <a:pt x="35" y="16"/>
                    <a:pt x="36" y="17"/>
                    <a:pt x="36" y="18"/>
                  </a:cubicBezTo>
                  <a:cubicBezTo>
                    <a:pt x="37" y="19"/>
                    <a:pt x="35" y="19"/>
                    <a:pt x="35" y="19"/>
                  </a:cubicBezTo>
                  <a:cubicBezTo>
                    <a:pt x="34" y="18"/>
                    <a:pt x="33" y="20"/>
                    <a:pt x="32" y="20"/>
                  </a:cubicBezTo>
                  <a:cubicBezTo>
                    <a:pt x="31" y="20"/>
                    <a:pt x="30" y="20"/>
                    <a:pt x="29" y="19"/>
                  </a:cubicBezTo>
                  <a:cubicBezTo>
                    <a:pt x="28" y="18"/>
                    <a:pt x="28" y="19"/>
                    <a:pt x="28" y="17"/>
                  </a:cubicBezTo>
                  <a:cubicBezTo>
                    <a:pt x="27" y="15"/>
                    <a:pt x="28" y="15"/>
                    <a:pt x="27" y="14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0"/>
                    <a:pt x="26" y="8"/>
                    <a:pt x="2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3" y="8"/>
                    <a:pt x="11" y="8"/>
                  </a:cubicBezTo>
                  <a:cubicBezTo>
                    <a:pt x="9" y="8"/>
                    <a:pt x="7" y="9"/>
                    <a:pt x="6" y="9"/>
                  </a:cubicBezTo>
                  <a:cubicBezTo>
                    <a:pt x="5" y="10"/>
                    <a:pt x="4" y="11"/>
                    <a:pt x="4" y="11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8" name="Freeform 178">
              <a:extLst>
                <a:ext uri="{FF2B5EF4-FFF2-40B4-BE49-F238E27FC236}">
                  <a16:creationId xmlns:a16="http://schemas.microsoft.com/office/drawing/2014/main" id="{0CEBDC79-632B-93E8-4290-9A69B2863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172" y="2357029"/>
              <a:ext cx="13954" cy="8412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09" name="Freeform 179">
              <a:extLst>
                <a:ext uri="{FF2B5EF4-FFF2-40B4-BE49-F238E27FC236}">
                  <a16:creationId xmlns:a16="http://schemas.microsoft.com/office/drawing/2014/main" id="{A067549A-97FC-765A-C38C-FBC24D9F6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5119" y="2567328"/>
              <a:ext cx="576101" cy="662440"/>
            </a:xfrm>
            <a:custGeom>
              <a:avLst/>
              <a:gdLst>
                <a:gd name="T0" fmla="*/ 65 w 90"/>
                <a:gd name="T1" fmla="*/ 91 h 98"/>
                <a:gd name="T2" fmla="*/ 56 w 90"/>
                <a:gd name="T3" fmla="*/ 97 h 98"/>
                <a:gd name="T4" fmla="*/ 51 w 90"/>
                <a:gd name="T5" fmla="*/ 95 h 98"/>
                <a:gd name="T6" fmla="*/ 50 w 90"/>
                <a:gd name="T7" fmla="*/ 90 h 98"/>
                <a:gd name="T8" fmla="*/ 45 w 90"/>
                <a:gd name="T9" fmla="*/ 87 h 98"/>
                <a:gd name="T10" fmla="*/ 0 w 90"/>
                <a:gd name="T11" fmla="*/ 56 h 98"/>
                <a:gd name="T12" fmla="*/ 0 w 90"/>
                <a:gd name="T13" fmla="*/ 48 h 98"/>
                <a:gd name="T14" fmla="*/ 4 w 90"/>
                <a:gd name="T15" fmla="*/ 45 h 98"/>
                <a:gd name="T16" fmla="*/ 12 w 90"/>
                <a:gd name="T17" fmla="*/ 41 h 98"/>
                <a:gd name="T18" fmla="*/ 18 w 90"/>
                <a:gd name="T19" fmla="*/ 39 h 98"/>
                <a:gd name="T20" fmla="*/ 24 w 90"/>
                <a:gd name="T21" fmla="*/ 33 h 98"/>
                <a:gd name="T22" fmla="*/ 28 w 90"/>
                <a:gd name="T23" fmla="*/ 28 h 98"/>
                <a:gd name="T24" fmla="*/ 30 w 90"/>
                <a:gd name="T25" fmla="*/ 23 h 98"/>
                <a:gd name="T26" fmla="*/ 28 w 90"/>
                <a:gd name="T27" fmla="*/ 17 h 98"/>
                <a:gd name="T28" fmla="*/ 27 w 90"/>
                <a:gd name="T29" fmla="*/ 11 h 98"/>
                <a:gd name="T30" fmla="*/ 30 w 90"/>
                <a:gd name="T31" fmla="*/ 10 h 98"/>
                <a:gd name="T32" fmla="*/ 37 w 90"/>
                <a:gd name="T33" fmla="*/ 7 h 98"/>
                <a:gd name="T34" fmla="*/ 42 w 90"/>
                <a:gd name="T35" fmla="*/ 5 h 98"/>
                <a:gd name="T36" fmla="*/ 45 w 90"/>
                <a:gd name="T37" fmla="*/ 3 h 98"/>
                <a:gd name="T38" fmla="*/ 50 w 90"/>
                <a:gd name="T39" fmla="*/ 2 h 98"/>
                <a:gd name="T40" fmla="*/ 61 w 90"/>
                <a:gd name="T41" fmla="*/ 1 h 98"/>
                <a:gd name="T42" fmla="*/ 63 w 90"/>
                <a:gd name="T43" fmla="*/ 1 h 98"/>
                <a:gd name="T44" fmla="*/ 66 w 90"/>
                <a:gd name="T45" fmla="*/ 1 h 98"/>
                <a:gd name="T46" fmla="*/ 70 w 90"/>
                <a:gd name="T47" fmla="*/ 2 h 98"/>
                <a:gd name="T48" fmla="*/ 72 w 90"/>
                <a:gd name="T49" fmla="*/ 1 h 98"/>
                <a:gd name="T50" fmla="*/ 74 w 90"/>
                <a:gd name="T51" fmla="*/ 5 h 98"/>
                <a:gd name="T52" fmla="*/ 76 w 90"/>
                <a:gd name="T53" fmla="*/ 12 h 98"/>
                <a:gd name="T54" fmla="*/ 72 w 90"/>
                <a:gd name="T55" fmla="*/ 16 h 98"/>
                <a:gd name="T56" fmla="*/ 71 w 90"/>
                <a:gd name="T57" fmla="*/ 22 h 98"/>
                <a:gd name="T58" fmla="*/ 74 w 90"/>
                <a:gd name="T59" fmla="*/ 27 h 98"/>
                <a:gd name="T60" fmla="*/ 79 w 90"/>
                <a:gd name="T61" fmla="*/ 37 h 98"/>
                <a:gd name="T62" fmla="*/ 79 w 90"/>
                <a:gd name="T63" fmla="*/ 39 h 98"/>
                <a:gd name="T64" fmla="*/ 80 w 90"/>
                <a:gd name="T65" fmla="*/ 49 h 98"/>
                <a:gd name="T66" fmla="*/ 79 w 90"/>
                <a:gd name="T67" fmla="*/ 52 h 98"/>
                <a:gd name="T68" fmla="*/ 75 w 90"/>
                <a:gd name="T69" fmla="*/ 60 h 98"/>
                <a:gd name="T70" fmla="*/ 79 w 90"/>
                <a:gd name="T71" fmla="*/ 65 h 98"/>
                <a:gd name="T72" fmla="*/ 82 w 90"/>
                <a:gd name="T73" fmla="*/ 70 h 98"/>
                <a:gd name="T74" fmla="*/ 87 w 90"/>
                <a:gd name="T75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98">
                  <a:moveTo>
                    <a:pt x="90" y="74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6" y="97"/>
                    <a:pt x="51" y="98"/>
                    <a:pt x="51" y="97"/>
                  </a:cubicBezTo>
                  <a:cubicBezTo>
                    <a:pt x="51" y="97"/>
                    <a:pt x="52" y="96"/>
                    <a:pt x="51" y="95"/>
                  </a:cubicBezTo>
                  <a:cubicBezTo>
                    <a:pt x="51" y="94"/>
                    <a:pt x="51" y="95"/>
                    <a:pt x="51" y="93"/>
                  </a:cubicBezTo>
                  <a:cubicBezTo>
                    <a:pt x="51" y="91"/>
                    <a:pt x="50" y="91"/>
                    <a:pt x="50" y="90"/>
                  </a:cubicBezTo>
                  <a:cubicBezTo>
                    <a:pt x="49" y="90"/>
                    <a:pt x="47" y="90"/>
                    <a:pt x="46" y="89"/>
                  </a:cubicBezTo>
                  <a:cubicBezTo>
                    <a:pt x="45" y="88"/>
                    <a:pt x="45" y="87"/>
                    <a:pt x="45" y="8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8"/>
                    <a:pt x="2" y="47"/>
                  </a:cubicBezTo>
                  <a:cubicBezTo>
                    <a:pt x="2" y="46"/>
                    <a:pt x="3" y="45"/>
                    <a:pt x="4" y="45"/>
                  </a:cubicBezTo>
                  <a:cubicBezTo>
                    <a:pt x="5" y="44"/>
                    <a:pt x="6" y="44"/>
                    <a:pt x="7" y="43"/>
                  </a:cubicBezTo>
                  <a:cubicBezTo>
                    <a:pt x="9" y="43"/>
                    <a:pt x="11" y="43"/>
                    <a:pt x="12" y="41"/>
                  </a:cubicBezTo>
                  <a:cubicBezTo>
                    <a:pt x="13" y="40"/>
                    <a:pt x="13" y="41"/>
                    <a:pt x="15" y="40"/>
                  </a:cubicBezTo>
                  <a:cubicBezTo>
                    <a:pt x="16" y="40"/>
                    <a:pt x="16" y="40"/>
                    <a:pt x="18" y="39"/>
                  </a:cubicBezTo>
                  <a:cubicBezTo>
                    <a:pt x="20" y="38"/>
                    <a:pt x="22" y="34"/>
                    <a:pt x="22" y="34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6" y="32"/>
                    <a:pt x="25" y="32"/>
                    <a:pt x="25" y="30"/>
                  </a:cubicBezTo>
                  <a:cubicBezTo>
                    <a:pt x="25" y="29"/>
                    <a:pt x="28" y="29"/>
                    <a:pt x="28" y="28"/>
                  </a:cubicBezTo>
                  <a:cubicBezTo>
                    <a:pt x="28" y="27"/>
                    <a:pt x="30" y="26"/>
                    <a:pt x="31" y="25"/>
                  </a:cubicBezTo>
                  <a:cubicBezTo>
                    <a:pt x="32" y="25"/>
                    <a:pt x="31" y="24"/>
                    <a:pt x="30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19"/>
                    <a:pt x="28" y="19"/>
                    <a:pt x="28" y="17"/>
                  </a:cubicBezTo>
                  <a:cubicBezTo>
                    <a:pt x="28" y="16"/>
                    <a:pt x="28" y="15"/>
                    <a:pt x="29" y="14"/>
                  </a:cubicBezTo>
                  <a:cubicBezTo>
                    <a:pt x="29" y="13"/>
                    <a:pt x="27" y="11"/>
                    <a:pt x="27" y="11"/>
                  </a:cubicBezTo>
                  <a:cubicBezTo>
                    <a:pt x="28" y="11"/>
                    <a:pt x="28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2" y="10"/>
                    <a:pt x="32" y="8"/>
                    <a:pt x="34" y="7"/>
                  </a:cubicBezTo>
                  <a:cubicBezTo>
                    <a:pt x="35" y="6"/>
                    <a:pt x="36" y="7"/>
                    <a:pt x="37" y="7"/>
                  </a:cubicBezTo>
                  <a:cubicBezTo>
                    <a:pt x="38" y="6"/>
                    <a:pt x="39" y="5"/>
                    <a:pt x="40" y="5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6" y="2"/>
                    <a:pt x="46" y="2"/>
                  </a:cubicBezTo>
                  <a:cubicBezTo>
                    <a:pt x="47" y="2"/>
                    <a:pt x="49" y="2"/>
                    <a:pt x="50" y="2"/>
                  </a:cubicBezTo>
                  <a:cubicBezTo>
                    <a:pt x="53" y="3"/>
                    <a:pt x="54" y="1"/>
                    <a:pt x="56" y="1"/>
                  </a:cubicBezTo>
                  <a:cubicBezTo>
                    <a:pt x="58" y="1"/>
                    <a:pt x="59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2" y="2"/>
                    <a:pt x="63" y="1"/>
                    <a:pt x="63" y="1"/>
                  </a:cubicBezTo>
                  <a:cubicBezTo>
                    <a:pt x="65" y="1"/>
                    <a:pt x="65" y="2"/>
                    <a:pt x="66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8" y="0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71" y="1"/>
                    <a:pt x="72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3" y="4"/>
                    <a:pt x="74" y="5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4" y="9"/>
                    <a:pt x="75" y="10"/>
                    <a:pt x="76" y="12"/>
                  </a:cubicBezTo>
                  <a:cubicBezTo>
                    <a:pt x="76" y="13"/>
                    <a:pt x="74" y="13"/>
                    <a:pt x="74" y="14"/>
                  </a:cubicBezTo>
                  <a:cubicBezTo>
                    <a:pt x="74" y="15"/>
                    <a:pt x="73" y="16"/>
                    <a:pt x="72" y="16"/>
                  </a:cubicBezTo>
                  <a:cubicBezTo>
                    <a:pt x="71" y="17"/>
                    <a:pt x="70" y="16"/>
                    <a:pt x="70" y="18"/>
                  </a:cubicBezTo>
                  <a:cubicBezTo>
                    <a:pt x="70" y="19"/>
                    <a:pt x="71" y="22"/>
                    <a:pt x="71" y="22"/>
                  </a:cubicBezTo>
                  <a:cubicBezTo>
                    <a:pt x="71" y="22"/>
                    <a:pt x="73" y="22"/>
                    <a:pt x="73" y="23"/>
                  </a:cubicBezTo>
                  <a:cubicBezTo>
                    <a:pt x="74" y="24"/>
                    <a:pt x="74" y="27"/>
                    <a:pt x="74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7" y="38"/>
                    <a:pt x="79" y="39"/>
                    <a:pt x="79" y="3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7" y="51"/>
                    <a:pt x="78" y="51"/>
                  </a:cubicBezTo>
                  <a:cubicBezTo>
                    <a:pt x="79" y="51"/>
                    <a:pt x="79" y="52"/>
                    <a:pt x="79" y="52"/>
                  </a:cubicBezTo>
                  <a:cubicBezTo>
                    <a:pt x="79" y="52"/>
                    <a:pt x="79" y="56"/>
                    <a:pt x="78" y="58"/>
                  </a:cubicBezTo>
                  <a:cubicBezTo>
                    <a:pt x="78" y="60"/>
                    <a:pt x="75" y="60"/>
                    <a:pt x="75" y="60"/>
                  </a:cubicBezTo>
                  <a:cubicBezTo>
                    <a:pt x="75" y="60"/>
                    <a:pt x="76" y="61"/>
                    <a:pt x="77" y="62"/>
                  </a:cubicBezTo>
                  <a:cubicBezTo>
                    <a:pt x="78" y="63"/>
                    <a:pt x="78" y="64"/>
                    <a:pt x="79" y="65"/>
                  </a:cubicBezTo>
                  <a:cubicBezTo>
                    <a:pt x="80" y="66"/>
                    <a:pt x="80" y="66"/>
                    <a:pt x="80" y="67"/>
                  </a:cubicBezTo>
                  <a:cubicBezTo>
                    <a:pt x="80" y="69"/>
                    <a:pt x="81" y="70"/>
                    <a:pt x="82" y="70"/>
                  </a:cubicBezTo>
                  <a:cubicBezTo>
                    <a:pt x="83" y="70"/>
                    <a:pt x="84" y="70"/>
                    <a:pt x="85" y="71"/>
                  </a:cubicBezTo>
                  <a:cubicBezTo>
                    <a:pt x="86" y="71"/>
                    <a:pt x="86" y="72"/>
                    <a:pt x="87" y="72"/>
                  </a:cubicBezTo>
                  <a:cubicBezTo>
                    <a:pt x="88" y="72"/>
                    <a:pt x="90" y="74"/>
                    <a:pt x="90" y="74"/>
                  </a:cubicBez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10" name="Freeform 180">
              <a:extLst>
                <a:ext uri="{FF2B5EF4-FFF2-40B4-BE49-F238E27FC236}">
                  <a16:creationId xmlns:a16="http://schemas.microsoft.com/office/drawing/2014/main" id="{AFF83ECF-9D33-4382-5E43-8DCCA08F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6477" y="2357029"/>
              <a:ext cx="55816" cy="115665"/>
            </a:xfrm>
            <a:custGeom>
              <a:avLst/>
              <a:gdLst>
                <a:gd name="T0" fmla="*/ 0 w 9"/>
                <a:gd name="T1" fmla="*/ 4 h 17"/>
                <a:gd name="T2" fmla="*/ 1 w 9"/>
                <a:gd name="T3" fmla="*/ 4 h 17"/>
                <a:gd name="T4" fmla="*/ 3 w 9"/>
                <a:gd name="T5" fmla="*/ 4 h 17"/>
                <a:gd name="T6" fmla="*/ 3 w 9"/>
                <a:gd name="T7" fmla="*/ 8 h 17"/>
                <a:gd name="T8" fmla="*/ 1 w 9"/>
                <a:gd name="T9" fmla="*/ 12 h 17"/>
                <a:gd name="T10" fmla="*/ 5 w 9"/>
                <a:gd name="T11" fmla="*/ 16 h 17"/>
                <a:gd name="T12" fmla="*/ 5 w 9"/>
                <a:gd name="T13" fmla="*/ 17 h 17"/>
                <a:gd name="T14" fmla="*/ 7 w 9"/>
                <a:gd name="T15" fmla="*/ 17 h 17"/>
                <a:gd name="T16" fmla="*/ 7 w 9"/>
                <a:gd name="T17" fmla="*/ 16 h 17"/>
                <a:gd name="T18" fmla="*/ 8 w 9"/>
                <a:gd name="T19" fmla="*/ 15 h 17"/>
                <a:gd name="T20" fmla="*/ 9 w 9"/>
                <a:gd name="T21" fmla="*/ 13 h 17"/>
                <a:gd name="T22" fmla="*/ 9 w 9"/>
                <a:gd name="T23" fmla="*/ 12 h 17"/>
                <a:gd name="T24" fmla="*/ 8 w 9"/>
                <a:gd name="T25" fmla="*/ 10 h 17"/>
                <a:gd name="T26" fmla="*/ 8 w 9"/>
                <a:gd name="T27" fmla="*/ 8 h 17"/>
                <a:gd name="T28" fmla="*/ 8 w 9"/>
                <a:gd name="T29" fmla="*/ 5 h 17"/>
                <a:gd name="T30" fmla="*/ 7 w 9"/>
                <a:gd name="T31" fmla="*/ 3 h 17"/>
                <a:gd name="T32" fmla="*/ 5 w 9"/>
                <a:gd name="T33" fmla="*/ 1 h 17"/>
                <a:gd name="T34" fmla="*/ 4 w 9"/>
                <a:gd name="T35" fmla="*/ 2 h 17"/>
                <a:gd name="T36" fmla="*/ 4 w 9"/>
                <a:gd name="T37" fmla="*/ 0 h 17"/>
                <a:gd name="T38" fmla="*/ 1 w 9"/>
                <a:gd name="T39" fmla="*/ 2 h 17"/>
                <a:gd name="T40" fmla="*/ 0 w 9"/>
                <a:gd name="T4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7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2" y="14"/>
                    <a:pt x="4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7" y="16"/>
                    <a:pt x="7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9" y="15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11" name="Freeform 182">
              <a:extLst>
                <a:ext uri="{FF2B5EF4-FFF2-40B4-BE49-F238E27FC236}">
                  <a16:creationId xmlns:a16="http://schemas.microsoft.com/office/drawing/2014/main" id="{CA00130A-E5A9-1D58-B5A0-49D4914C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2465" y="2546304"/>
              <a:ext cx="390711" cy="304934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grpFill/>
            <a:ln w="0">
              <a:solidFill>
                <a:srgbClr val="FFFFFF">
                  <a:lumMod val="85000"/>
                </a:srgb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712" name="Rectangle 4711">
              <a:extLst>
                <a:ext uri="{FF2B5EF4-FFF2-40B4-BE49-F238E27FC236}">
                  <a16:creationId xmlns:a16="http://schemas.microsoft.com/office/drawing/2014/main" id="{FD568EF4-24DF-98B5-48DC-DBE13272A528}"/>
                </a:ext>
              </a:extLst>
            </p:cNvPr>
            <p:cNvSpPr/>
            <p:nvPr/>
          </p:nvSpPr>
          <p:spPr>
            <a:xfrm>
              <a:off x="6890670" y="302414"/>
              <a:ext cx="731588" cy="519434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</p:grpSp>
      <p:grpSp>
        <p:nvGrpSpPr>
          <p:cNvPr id="4713" name="200k OUTLINE 2">
            <a:extLst>
              <a:ext uri="{FF2B5EF4-FFF2-40B4-BE49-F238E27FC236}">
                <a16:creationId xmlns:a16="http://schemas.microsoft.com/office/drawing/2014/main" id="{02A2D2DA-C452-1E2E-7FCE-DA9A2A378CBA}"/>
              </a:ext>
            </a:extLst>
          </p:cNvPr>
          <p:cNvGrpSpPr/>
          <p:nvPr/>
        </p:nvGrpSpPr>
        <p:grpSpPr>
          <a:xfrm>
            <a:off x="6944204" y="301683"/>
            <a:ext cx="5357384" cy="4214002"/>
            <a:chOff x="6944204" y="301683"/>
            <a:chExt cx="5357384" cy="4214002"/>
          </a:xfrm>
        </p:grpSpPr>
        <p:sp>
          <p:nvSpPr>
            <p:cNvPr id="4714" name="Freeform 11">
              <a:extLst>
                <a:ext uri="{FF2B5EF4-FFF2-40B4-BE49-F238E27FC236}">
                  <a16:creationId xmlns:a16="http://schemas.microsoft.com/office/drawing/2014/main" id="{63388539-8766-E724-4DE1-D861887DA7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7893" y="3222545"/>
              <a:ext cx="227153" cy="560660"/>
            </a:xfrm>
            <a:custGeom>
              <a:avLst/>
              <a:gdLst>
                <a:gd name="T0" fmla="*/ 24 w 33"/>
                <a:gd name="T1" fmla="*/ 8 h 77"/>
                <a:gd name="T2" fmla="*/ 21 w 33"/>
                <a:gd name="T3" fmla="*/ 7 h 77"/>
                <a:gd name="T4" fmla="*/ 18 w 33"/>
                <a:gd name="T5" fmla="*/ 4 h 77"/>
                <a:gd name="T6" fmla="*/ 17 w 33"/>
                <a:gd name="T7" fmla="*/ 1 h 77"/>
                <a:gd name="T8" fmla="*/ 13 w 33"/>
                <a:gd name="T9" fmla="*/ 0 h 77"/>
                <a:gd name="T10" fmla="*/ 8 w 33"/>
                <a:gd name="T11" fmla="*/ 2 h 77"/>
                <a:gd name="T12" fmla="*/ 2 w 33"/>
                <a:gd name="T13" fmla="*/ 1 h 77"/>
                <a:gd name="T14" fmla="*/ 2 w 33"/>
                <a:gd name="T15" fmla="*/ 6 h 77"/>
                <a:gd name="T16" fmla="*/ 3 w 33"/>
                <a:gd name="T17" fmla="*/ 9 h 77"/>
                <a:gd name="T18" fmla="*/ 5 w 33"/>
                <a:gd name="T19" fmla="*/ 11 h 77"/>
                <a:gd name="T20" fmla="*/ 9 w 33"/>
                <a:gd name="T21" fmla="*/ 10 h 77"/>
                <a:gd name="T22" fmla="*/ 12 w 33"/>
                <a:gd name="T23" fmla="*/ 12 h 77"/>
                <a:gd name="T24" fmla="*/ 11 w 33"/>
                <a:gd name="T25" fmla="*/ 15 h 77"/>
                <a:gd name="T26" fmla="*/ 8 w 33"/>
                <a:gd name="T27" fmla="*/ 17 h 77"/>
                <a:gd name="T28" fmla="*/ 10 w 33"/>
                <a:gd name="T29" fmla="*/ 21 h 77"/>
                <a:gd name="T30" fmla="*/ 13 w 33"/>
                <a:gd name="T31" fmla="*/ 27 h 77"/>
                <a:gd name="T32" fmla="*/ 15 w 33"/>
                <a:gd name="T33" fmla="*/ 29 h 77"/>
                <a:gd name="T34" fmla="*/ 19 w 33"/>
                <a:gd name="T35" fmla="*/ 32 h 77"/>
                <a:gd name="T36" fmla="*/ 21 w 33"/>
                <a:gd name="T37" fmla="*/ 36 h 77"/>
                <a:gd name="T38" fmla="*/ 23 w 33"/>
                <a:gd name="T39" fmla="*/ 39 h 77"/>
                <a:gd name="T40" fmla="*/ 23 w 33"/>
                <a:gd name="T41" fmla="*/ 43 h 77"/>
                <a:gd name="T42" fmla="*/ 24 w 33"/>
                <a:gd name="T43" fmla="*/ 48 h 77"/>
                <a:gd name="T44" fmla="*/ 25 w 33"/>
                <a:gd name="T45" fmla="*/ 52 h 77"/>
                <a:gd name="T46" fmla="*/ 23 w 33"/>
                <a:gd name="T47" fmla="*/ 57 h 77"/>
                <a:gd name="T48" fmla="*/ 22 w 33"/>
                <a:gd name="T49" fmla="*/ 60 h 77"/>
                <a:gd name="T50" fmla="*/ 18 w 33"/>
                <a:gd name="T51" fmla="*/ 61 h 77"/>
                <a:gd name="T52" fmla="*/ 16 w 33"/>
                <a:gd name="T53" fmla="*/ 62 h 77"/>
                <a:gd name="T54" fmla="*/ 13 w 33"/>
                <a:gd name="T55" fmla="*/ 64 h 77"/>
                <a:gd name="T56" fmla="*/ 9 w 33"/>
                <a:gd name="T57" fmla="*/ 67 h 77"/>
                <a:gd name="T58" fmla="*/ 11 w 33"/>
                <a:gd name="T59" fmla="*/ 73 h 77"/>
                <a:gd name="T60" fmla="*/ 12 w 33"/>
                <a:gd name="T61" fmla="*/ 75 h 77"/>
                <a:gd name="T62" fmla="*/ 14 w 33"/>
                <a:gd name="T63" fmla="*/ 74 h 77"/>
                <a:gd name="T64" fmla="*/ 15 w 33"/>
                <a:gd name="T65" fmla="*/ 71 h 77"/>
                <a:gd name="T66" fmla="*/ 17 w 33"/>
                <a:gd name="T67" fmla="*/ 71 h 77"/>
                <a:gd name="T68" fmla="*/ 18 w 33"/>
                <a:gd name="T69" fmla="*/ 71 h 77"/>
                <a:gd name="T70" fmla="*/ 18 w 33"/>
                <a:gd name="T71" fmla="*/ 70 h 77"/>
                <a:gd name="T72" fmla="*/ 16 w 33"/>
                <a:gd name="T73" fmla="*/ 68 h 77"/>
                <a:gd name="T74" fmla="*/ 20 w 33"/>
                <a:gd name="T75" fmla="*/ 68 h 77"/>
                <a:gd name="T76" fmla="*/ 22 w 33"/>
                <a:gd name="T77" fmla="*/ 67 h 77"/>
                <a:gd name="T78" fmla="*/ 23 w 33"/>
                <a:gd name="T79" fmla="*/ 67 h 77"/>
                <a:gd name="T80" fmla="*/ 27 w 33"/>
                <a:gd name="T81" fmla="*/ 65 h 77"/>
                <a:gd name="T82" fmla="*/ 31 w 33"/>
                <a:gd name="T83" fmla="*/ 60 h 77"/>
                <a:gd name="T84" fmla="*/ 31 w 33"/>
                <a:gd name="T85" fmla="*/ 56 h 77"/>
                <a:gd name="T86" fmla="*/ 33 w 33"/>
                <a:gd name="T87" fmla="*/ 54 h 77"/>
                <a:gd name="T88" fmla="*/ 31 w 33"/>
                <a:gd name="T89" fmla="*/ 51 h 77"/>
                <a:gd name="T90" fmla="*/ 30 w 33"/>
                <a:gd name="T91" fmla="*/ 47 h 77"/>
                <a:gd name="T92" fmla="*/ 29 w 33"/>
                <a:gd name="T93" fmla="*/ 45 h 77"/>
                <a:gd name="T94" fmla="*/ 27 w 33"/>
                <a:gd name="T95" fmla="*/ 40 h 77"/>
                <a:gd name="T96" fmla="*/ 24 w 33"/>
                <a:gd name="T97" fmla="*/ 36 h 77"/>
                <a:gd name="T98" fmla="*/ 22 w 33"/>
                <a:gd name="T99" fmla="*/ 32 h 77"/>
                <a:gd name="T100" fmla="*/ 17 w 33"/>
                <a:gd name="T101" fmla="*/ 27 h 77"/>
                <a:gd name="T102" fmla="*/ 15 w 33"/>
                <a:gd name="T103" fmla="*/ 21 h 77"/>
                <a:gd name="T104" fmla="*/ 17 w 33"/>
                <a:gd name="T105" fmla="*/ 17 h 77"/>
                <a:gd name="T106" fmla="*/ 21 w 33"/>
                <a:gd name="T107" fmla="*/ 12 h 77"/>
                <a:gd name="T108" fmla="*/ 24 w 33"/>
                <a:gd name="T109" fmla="*/ 10 h 77"/>
                <a:gd name="T110" fmla="*/ 26 w 33"/>
                <a:gd name="T111" fmla="*/ 8 h 77"/>
                <a:gd name="T112" fmla="*/ 13 w 33"/>
                <a:gd name="T113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77">
                  <a:moveTo>
                    <a:pt x="26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1" y="69"/>
                  </a:cubicBezTo>
                  <a:cubicBezTo>
                    <a:pt x="11" y="68"/>
                    <a:pt x="11" y="74"/>
                    <a:pt x="11" y="73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0" y="77"/>
                    <a:pt x="12" y="76"/>
                  </a:cubicBezTo>
                  <a:cubicBezTo>
                    <a:pt x="13" y="76"/>
                    <a:pt x="14" y="74"/>
                    <a:pt x="14" y="74"/>
                  </a:cubicBezTo>
                  <a:cubicBezTo>
                    <a:pt x="15" y="74"/>
                    <a:pt x="16" y="74"/>
                    <a:pt x="16" y="74"/>
                  </a:cubicBezTo>
                  <a:cubicBezTo>
                    <a:pt x="16" y="73"/>
                    <a:pt x="16" y="72"/>
                    <a:pt x="15" y="71"/>
                  </a:cubicBezTo>
                  <a:cubicBezTo>
                    <a:pt x="15" y="70"/>
                    <a:pt x="14" y="68"/>
                    <a:pt x="15" y="68"/>
                  </a:cubicBezTo>
                  <a:cubicBezTo>
                    <a:pt x="16" y="69"/>
                    <a:pt x="16" y="70"/>
                    <a:pt x="17" y="71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6" y="69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5" y="67"/>
                    <a:pt x="15" y="67"/>
                  </a:cubicBezTo>
                  <a:cubicBezTo>
                    <a:pt x="17" y="67"/>
                    <a:pt x="18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8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2" y="66"/>
                    <a:pt x="23" y="67"/>
                    <a:pt x="23" y="67"/>
                  </a:cubicBezTo>
                  <a:cubicBezTo>
                    <a:pt x="24" y="67"/>
                    <a:pt x="24" y="66"/>
                    <a:pt x="25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5"/>
                    <a:pt x="30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3" y="57"/>
                    <a:pt x="31" y="57"/>
                    <a:pt x="31" y="56"/>
                  </a:cubicBezTo>
                  <a:cubicBezTo>
                    <a:pt x="32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2"/>
                    <a:pt x="31" y="51"/>
                    <a:pt x="31" y="51"/>
                  </a:cubicBezTo>
                  <a:cubicBezTo>
                    <a:pt x="31" y="50"/>
                    <a:pt x="31" y="49"/>
                    <a:pt x="31" y="48"/>
                  </a:cubicBezTo>
                  <a:cubicBezTo>
                    <a:pt x="31" y="48"/>
                    <a:pt x="30" y="47"/>
                    <a:pt x="30" y="47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30" y="43"/>
                    <a:pt x="29" y="42"/>
                  </a:cubicBezTo>
                  <a:cubicBezTo>
                    <a:pt x="29" y="42"/>
                    <a:pt x="27" y="40"/>
                    <a:pt x="27" y="40"/>
                  </a:cubicBezTo>
                  <a:cubicBezTo>
                    <a:pt x="26" y="39"/>
                    <a:pt x="27" y="38"/>
                    <a:pt x="26" y="37"/>
                  </a:cubicBezTo>
                  <a:cubicBezTo>
                    <a:pt x="26" y="37"/>
                    <a:pt x="24" y="36"/>
                    <a:pt x="24" y="36"/>
                  </a:cubicBezTo>
                  <a:cubicBezTo>
                    <a:pt x="24" y="36"/>
                    <a:pt x="22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7" y="28"/>
                    <a:pt x="18" y="28"/>
                    <a:pt x="17" y="27"/>
                  </a:cubicBezTo>
                  <a:cubicBezTo>
                    <a:pt x="16" y="26"/>
                    <a:pt x="14" y="24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7"/>
                    <a:pt x="17" y="17"/>
                    <a:pt x="17" y="17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2"/>
                    <a:pt x="21" y="12"/>
                  </a:cubicBezTo>
                  <a:cubicBezTo>
                    <a:pt x="21" y="11"/>
                    <a:pt x="22" y="12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7" y="9"/>
                    <a:pt x="26" y="8"/>
                  </a:cubicBezTo>
                  <a:close/>
                  <a:moveTo>
                    <a:pt x="13" y="65"/>
                  </a:moveTo>
                  <a:cubicBezTo>
                    <a:pt x="14" y="65"/>
                    <a:pt x="15" y="67"/>
                    <a:pt x="13" y="67"/>
                  </a:cubicBezTo>
                  <a:cubicBezTo>
                    <a:pt x="13" y="67"/>
                    <a:pt x="12" y="65"/>
                    <a:pt x="13" y="6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15" name="Freeform 26">
              <a:extLst>
                <a:ext uri="{FF2B5EF4-FFF2-40B4-BE49-F238E27FC236}">
                  <a16:creationId xmlns:a16="http://schemas.microsoft.com/office/drawing/2014/main" id="{BE12C620-9128-1176-702A-3E15252FD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08600" y="3331061"/>
              <a:ext cx="227153" cy="560660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16" name="Freeform 48">
              <a:extLst>
                <a:ext uri="{FF2B5EF4-FFF2-40B4-BE49-F238E27FC236}">
                  <a16:creationId xmlns:a16="http://schemas.microsoft.com/office/drawing/2014/main" id="{DEC71550-4ED5-4093-B0EF-766371B60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4204" y="301683"/>
              <a:ext cx="5357384" cy="2186126"/>
            </a:xfrm>
            <a:custGeom>
              <a:avLst/>
              <a:gdLst>
                <a:gd name="T0" fmla="*/ 739 w 778"/>
                <a:gd name="T1" fmla="*/ 144 h 301"/>
                <a:gd name="T2" fmla="*/ 771 w 778"/>
                <a:gd name="T3" fmla="*/ 138 h 301"/>
                <a:gd name="T4" fmla="*/ 690 w 778"/>
                <a:gd name="T5" fmla="*/ 105 h 301"/>
                <a:gd name="T6" fmla="*/ 634 w 778"/>
                <a:gd name="T7" fmla="*/ 101 h 301"/>
                <a:gd name="T8" fmla="*/ 574 w 778"/>
                <a:gd name="T9" fmla="*/ 90 h 301"/>
                <a:gd name="T10" fmla="*/ 521 w 778"/>
                <a:gd name="T11" fmla="*/ 97 h 301"/>
                <a:gd name="T12" fmla="*/ 479 w 778"/>
                <a:gd name="T13" fmla="*/ 89 h 301"/>
                <a:gd name="T14" fmla="*/ 450 w 778"/>
                <a:gd name="T15" fmla="*/ 78 h 301"/>
                <a:gd name="T16" fmla="*/ 406 w 778"/>
                <a:gd name="T17" fmla="*/ 82 h 301"/>
                <a:gd name="T18" fmla="*/ 381 w 778"/>
                <a:gd name="T19" fmla="*/ 45 h 301"/>
                <a:gd name="T20" fmla="*/ 326 w 778"/>
                <a:gd name="T21" fmla="*/ 61 h 301"/>
                <a:gd name="T22" fmla="*/ 293 w 778"/>
                <a:gd name="T23" fmla="*/ 94 h 301"/>
                <a:gd name="T24" fmla="*/ 263 w 778"/>
                <a:gd name="T25" fmla="*/ 98 h 301"/>
                <a:gd name="T26" fmla="*/ 269 w 778"/>
                <a:gd name="T27" fmla="*/ 121 h 301"/>
                <a:gd name="T28" fmla="*/ 238 w 778"/>
                <a:gd name="T29" fmla="*/ 133 h 301"/>
                <a:gd name="T30" fmla="*/ 221 w 778"/>
                <a:gd name="T31" fmla="*/ 112 h 301"/>
                <a:gd name="T32" fmla="*/ 174 w 778"/>
                <a:gd name="T33" fmla="*/ 118 h 301"/>
                <a:gd name="T34" fmla="*/ 118 w 778"/>
                <a:gd name="T35" fmla="*/ 129 h 301"/>
                <a:gd name="T36" fmla="*/ 84 w 778"/>
                <a:gd name="T37" fmla="*/ 143 h 301"/>
                <a:gd name="T38" fmla="*/ 69 w 778"/>
                <a:gd name="T39" fmla="*/ 133 h 301"/>
                <a:gd name="T40" fmla="*/ 55 w 778"/>
                <a:gd name="T41" fmla="*/ 107 h 301"/>
                <a:gd name="T42" fmla="*/ 41 w 778"/>
                <a:gd name="T43" fmla="*/ 181 h 301"/>
                <a:gd name="T44" fmla="*/ 86 w 778"/>
                <a:gd name="T45" fmla="*/ 246 h 301"/>
                <a:gd name="T46" fmla="*/ 105 w 778"/>
                <a:gd name="T47" fmla="*/ 286 h 301"/>
                <a:gd name="T48" fmla="*/ 131 w 778"/>
                <a:gd name="T49" fmla="*/ 269 h 301"/>
                <a:gd name="T50" fmla="*/ 181 w 778"/>
                <a:gd name="T51" fmla="*/ 239 h 301"/>
                <a:gd name="T52" fmla="*/ 248 w 778"/>
                <a:gd name="T53" fmla="*/ 221 h 301"/>
                <a:gd name="T54" fmla="*/ 351 w 778"/>
                <a:gd name="T55" fmla="*/ 246 h 301"/>
                <a:gd name="T56" fmla="*/ 442 w 778"/>
                <a:gd name="T57" fmla="*/ 249 h 301"/>
                <a:gd name="T58" fmla="*/ 507 w 778"/>
                <a:gd name="T59" fmla="*/ 256 h 301"/>
                <a:gd name="T60" fmla="*/ 509 w 778"/>
                <a:gd name="T61" fmla="*/ 289 h 301"/>
                <a:gd name="T62" fmla="*/ 554 w 778"/>
                <a:gd name="T63" fmla="*/ 236 h 301"/>
                <a:gd name="T64" fmla="*/ 549 w 778"/>
                <a:gd name="T65" fmla="*/ 198 h 301"/>
                <a:gd name="T66" fmla="*/ 614 w 778"/>
                <a:gd name="T67" fmla="*/ 186 h 301"/>
                <a:gd name="T68" fmla="*/ 654 w 778"/>
                <a:gd name="T69" fmla="*/ 168 h 301"/>
                <a:gd name="T70" fmla="*/ 622 w 778"/>
                <a:gd name="T71" fmla="*/ 217 h 301"/>
                <a:gd name="T72" fmla="*/ 656 w 778"/>
                <a:gd name="T73" fmla="*/ 186 h 301"/>
                <a:gd name="T74" fmla="*/ 181 w 778"/>
                <a:gd name="T75" fmla="*/ 0 h 301"/>
                <a:gd name="T76" fmla="*/ 168 w 778"/>
                <a:gd name="T77" fmla="*/ 13 h 301"/>
                <a:gd name="T78" fmla="*/ 169 w 778"/>
                <a:gd name="T79" fmla="*/ 13 h 301"/>
                <a:gd name="T80" fmla="*/ 363 w 778"/>
                <a:gd name="T81" fmla="*/ 29 h 301"/>
                <a:gd name="T82" fmla="*/ 140 w 778"/>
                <a:gd name="T83" fmla="*/ 19 h 301"/>
                <a:gd name="T84" fmla="*/ 153 w 778"/>
                <a:gd name="T85" fmla="*/ 21 h 301"/>
                <a:gd name="T86" fmla="*/ 371 w 778"/>
                <a:gd name="T87" fmla="*/ 35 h 301"/>
                <a:gd name="T88" fmla="*/ 169 w 778"/>
                <a:gd name="T89" fmla="*/ 64 h 301"/>
                <a:gd name="T90" fmla="*/ 154 w 778"/>
                <a:gd name="T91" fmla="*/ 95 h 301"/>
                <a:gd name="T92" fmla="*/ 160 w 778"/>
                <a:gd name="T93" fmla="*/ 78 h 301"/>
                <a:gd name="T94" fmla="*/ 219 w 778"/>
                <a:gd name="T95" fmla="*/ 57 h 301"/>
                <a:gd name="T96" fmla="*/ 378 w 778"/>
                <a:gd name="T97" fmla="*/ 66 h 301"/>
                <a:gd name="T98" fmla="*/ 552 w 778"/>
                <a:gd name="T99" fmla="*/ 73 h 301"/>
                <a:gd name="T100" fmla="*/ 78 w 778"/>
                <a:gd name="T101" fmla="*/ 168 h 301"/>
                <a:gd name="T102" fmla="*/ 53 w 778"/>
                <a:gd name="T103" fmla="*/ 167 h 301"/>
                <a:gd name="T104" fmla="*/ 398 w 778"/>
                <a:gd name="T105" fmla="*/ 227 h 301"/>
                <a:gd name="T106" fmla="*/ 564 w 778"/>
                <a:gd name="T107" fmla="*/ 273 h 301"/>
                <a:gd name="T108" fmla="*/ 596 w 778"/>
                <a:gd name="T109" fmla="*/ 271 h 301"/>
                <a:gd name="T110" fmla="*/ 72 w 778"/>
                <a:gd name="T111" fmla="*/ 156 h 301"/>
                <a:gd name="T112" fmla="*/ 606 w 778"/>
                <a:gd name="T113" fmla="*/ 101 h 301"/>
                <a:gd name="T114" fmla="*/ 427 w 778"/>
                <a:gd name="T115" fmla="*/ 87 h 301"/>
                <a:gd name="T116" fmla="*/ 487 w 778"/>
                <a:gd name="T117" fmla="*/ 87 h 301"/>
                <a:gd name="T118" fmla="*/ 337 w 778"/>
                <a:gd name="T119" fmla="*/ 26 h 301"/>
                <a:gd name="T120" fmla="*/ 250 w 778"/>
                <a:gd name="T121" fmla="*/ 83 h 301"/>
                <a:gd name="T122" fmla="*/ 10 w 778"/>
                <a:gd name="T123" fmla="*/ 21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301">
                  <a:moveTo>
                    <a:pt x="706" y="168"/>
                  </a:moveTo>
                  <a:cubicBezTo>
                    <a:pt x="708" y="167"/>
                    <a:pt x="709" y="167"/>
                    <a:pt x="711" y="166"/>
                  </a:cubicBezTo>
                  <a:cubicBezTo>
                    <a:pt x="711" y="166"/>
                    <a:pt x="711" y="166"/>
                    <a:pt x="711" y="166"/>
                  </a:cubicBezTo>
                  <a:cubicBezTo>
                    <a:pt x="713" y="165"/>
                    <a:pt x="715" y="164"/>
                    <a:pt x="717" y="164"/>
                  </a:cubicBezTo>
                  <a:cubicBezTo>
                    <a:pt x="718" y="163"/>
                    <a:pt x="718" y="163"/>
                    <a:pt x="718" y="163"/>
                  </a:cubicBezTo>
                  <a:cubicBezTo>
                    <a:pt x="719" y="163"/>
                    <a:pt x="719" y="164"/>
                    <a:pt x="720" y="164"/>
                  </a:cubicBezTo>
                  <a:cubicBezTo>
                    <a:pt x="720" y="164"/>
                    <a:pt x="722" y="163"/>
                    <a:pt x="723" y="163"/>
                  </a:cubicBezTo>
                  <a:cubicBezTo>
                    <a:pt x="723" y="163"/>
                    <a:pt x="724" y="164"/>
                    <a:pt x="724" y="165"/>
                  </a:cubicBezTo>
                  <a:cubicBezTo>
                    <a:pt x="727" y="165"/>
                    <a:pt x="728" y="164"/>
                    <a:pt x="730" y="163"/>
                  </a:cubicBezTo>
                  <a:cubicBezTo>
                    <a:pt x="730" y="162"/>
                    <a:pt x="729" y="162"/>
                    <a:pt x="729" y="162"/>
                  </a:cubicBezTo>
                  <a:cubicBezTo>
                    <a:pt x="729" y="161"/>
                    <a:pt x="730" y="161"/>
                    <a:pt x="729" y="160"/>
                  </a:cubicBezTo>
                  <a:cubicBezTo>
                    <a:pt x="728" y="160"/>
                    <a:pt x="727" y="160"/>
                    <a:pt x="727" y="160"/>
                  </a:cubicBezTo>
                  <a:cubicBezTo>
                    <a:pt x="727" y="159"/>
                    <a:pt x="727" y="159"/>
                    <a:pt x="727" y="158"/>
                  </a:cubicBezTo>
                  <a:cubicBezTo>
                    <a:pt x="727" y="158"/>
                    <a:pt x="727" y="158"/>
                    <a:pt x="727" y="158"/>
                  </a:cubicBezTo>
                  <a:cubicBezTo>
                    <a:pt x="726" y="157"/>
                    <a:pt x="727" y="157"/>
                    <a:pt x="726" y="156"/>
                  </a:cubicBezTo>
                  <a:cubicBezTo>
                    <a:pt x="726" y="156"/>
                    <a:pt x="726" y="156"/>
                    <a:pt x="726" y="156"/>
                  </a:cubicBezTo>
                  <a:cubicBezTo>
                    <a:pt x="725" y="154"/>
                    <a:pt x="724" y="153"/>
                    <a:pt x="724" y="152"/>
                  </a:cubicBezTo>
                  <a:cubicBezTo>
                    <a:pt x="722" y="153"/>
                    <a:pt x="722" y="152"/>
                    <a:pt x="720" y="152"/>
                  </a:cubicBezTo>
                  <a:cubicBezTo>
                    <a:pt x="721" y="152"/>
                    <a:pt x="721" y="151"/>
                    <a:pt x="721" y="151"/>
                  </a:cubicBezTo>
                  <a:cubicBezTo>
                    <a:pt x="721" y="151"/>
                    <a:pt x="722" y="151"/>
                    <a:pt x="722" y="150"/>
                  </a:cubicBezTo>
                  <a:cubicBezTo>
                    <a:pt x="722" y="150"/>
                    <a:pt x="722" y="149"/>
                    <a:pt x="722" y="149"/>
                  </a:cubicBezTo>
                  <a:cubicBezTo>
                    <a:pt x="719" y="150"/>
                    <a:pt x="720" y="150"/>
                    <a:pt x="718" y="149"/>
                  </a:cubicBezTo>
                  <a:cubicBezTo>
                    <a:pt x="715" y="149"/>
                    <a:pt x="715" y="149"/>
                    <a:pt x="715" y="149"/>
                  </a:cubicBezTo>
                  <a:cubicBezTo>
                    <a:pt x="715" y="149"/>
                    <a:pt x="716" y="148"/>
                    <a:pt x="716" y="148"/>
                  </a:cubicBezTo>
                  <a:cubicBezTo>
                    <a:pt x="717" y="148"/>
                    <a:pt x="719" y="148"/>
                    <a:pt x="720" y="149"/>
                  </a:cubicBezTo>
                  <a:cubicBezTo>
                    <a:pt x="720" y="148"/>
                    <a:pt x="721" y="148"/>
                    <a:pt x="721" y="148"/>
                  </a:cubicBezTo>
                  <a:cubicBezTo>
                    <a:pt x="723" y="149"/>
                    <a:pt x="726" y="150"/>
                    <a:pt x="729" y="149"/>
                  </a:cubicBezTo>
                  <a:cubicBezTo>
                    <a:pt x="730" y="149"/>
                    <a:pt x="733" y="148"/>
                    <a:pt x="734" y="148"/>
                  </a:cubicBezTo>
                  <a:cubicBezTo>
                    <a:pt x="735" y="147"/>
                    <a:pt x="734" y="146"/>
                    <a:pt x="734" y="146"/>
                  </a:cubicBezTo>
                  <a:cubicBezTo>
                    <a:pt x="734" y="145"/>
                    <a:pt x="736" y="145"/>
                    <a:pt x="736" y="144"/>
                  </a:cubicBezTo>
                  <a:cubicBezTo>
                    <a:pt x="736" y="144"/>
                    <a:pt x="736" y="143"/>
                    <a:pt x="736" y="143"/>
                  </a:cubicBezTo>
                  <a:cubicBezTo>
                    <a:pt x="735" y="143"/>
                    <a:pt x="734" y="142"/>
                    <a:pt x="733" y="142"/>
                  </a:cubicBezTo>
                  <a:cubicBezTo>
                    <a:pt x="734" y="141"/>
                    <a:pt x="733" y="141"/>
                    <a:pt x="734" y="141"/>
                  </a:cubicBezTo>
                  <a:cubicBezTo>
                    <a:pt x="734" y="141"/>
                    <a:pt x="734" y="141"/>
                    <a:pt x="734" y="141"/>
                  </a:cubicBezTo>
                  <a:cubicBezTo>
                    <a:pt x="735" y="140"/>
                    <a:pt x="734" y="139"/>
                    <a:pt x="734" y="139"/>
                  </a:cubicBezTo>
                  <a:cubicBezTo>
                    <a:pt x="734" y="138"/>
                    <a:pt x="734" y="138"/>
                    <a:pt x="734" y="138"/>
                  </a:cubicBezTo>
                  <a:cubicBezTo>
                    <a:pt x="735" y="138"/>
                    <a:pt x="735" y="138"/>
                    <a:pt x="735" y="137"/>
                  </a:cubicBezTo>
                  <a:cubicBezTo>
                    <a:pt x="736" y="138"/>
                    <a:pt x="736" y="137"/>
                    <a:pt x="737" y="138"/>
                  </a:cubicBezTo>
                  <a:cubicBezTo>
                    <a:pt x="735" y="139"/>
                    <a:pt x="738" y="139"/>
                    <a:pt x="738" y="140"/>
                  </a:cubicBezTo>
                  <a:cubicBezTo>
                    <a:pt x="738" y="141"/>
                    <a:pt x="738" y="141"/>
                    <a:pt x="738" y="141"/>
                  </a:cubicBezTo>
                  <a:cubicBezTo>
                    <a:pt x="736" y="142"/>
                    <a:pt x="737" y="142"/>
                    <a:pt x="736" y="143"/>
                  </a:cubicBezTo>
                  <a:cubicBezTo>
                    <a:pt x="737" y="143"/>
                    <a:pt x="738" y="143"/>
                    <a:pt x="739" y="144"/>
                  </a:cubicBezTo>
                  <a:cubicBezTo>
                    <a:pt x="739" y="144"/>
                    <a:pt x="739" y="145"/>
                    <a:pt x="740" y="145"/>
                  </a:cubicBezTo>
                  <a:cubicBezTo>
                    <a:pt x="740" y="145"/>
                    <a:pt x="743" y="144"/>
                    <a:pt x="744" y="144"/>
                  </a:cubicBezTo>
                  <a:cubicBezTo>
                    <a:pt x="744" y="143"/>
                    <a:pt x="744" y="143"/>
                    <a:pt x="745" y="142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5" y="142"/>
                    <a:pt x="746" y="143"/>
                    <a:pt x="746" y="143"/>
                  </a:cubicBezTo>
                  <a:cubicBezTo>
                    <a:pt x="746" y="143"/>
                    <a:pt x="748" y="143"/>
                    <a:pt x="749" y="143"/>
                  </a:cubicBezTo>
                  <a:cubicBezTo>
                    <a:pt x="749" y="143"/>
                    <a:pt x="749" y="143"/>
                    <a:pt x="749" y="143"/>
                  </a:cubicBezTo>
                  <a:cubicBezTo>
                    <a:pt x="750" y="145"/>
                    <a:pt x="752" y="146"/>
                    <a:pt x="751" y="147"/>
                  </a:cubicBezTo>
                  <a:cubicBezTo>
                    <a:pt x="751" y="147"/>
                    <a:pt x="751" y="148"/>
                    <a:pt x="751" y="148"/>
                  </a:cubicBezTo>
                  <a:cubicBezTo>
                    <a:pt x="751" y="149"/>
                    <a:pt x="753" y="150"/>
                    <a:pt x="753" y="150"/>
                  </a:cubicBezTo>
                  <a:cubicBezTo>
                    <a:pt x="754" y="150"/>
                    <a:pt x="755" y="150"/>
                    <a:pt x="755" y="149"/>
                  </a:cubicBezTo>
                  <a:cubicBezTo>
                    <a:pt x="756" y="149"/>
                    <a:pt x="760" y="151"/>
                    <a:pt x="760" y="152"/>
                  </a:cubicBezTo>
                  <a:cubicBezTo>
                    <a:pt x="760" y="152"/>
                    <a:pt x="760" y="153"/>
                    <a:pt x="760" y="153"/>
                  </a:cubicBezTo>
                  <a:cubicBezTo>
                    <a:pt x="761" y="153"/>
                    <a:pt x="762" y="153"/>
                    <a:pt x="762" y="153"/>
                  </a:cubicBezTo>
                  <a:cubicBezTo>
                    <a:pt x="762" y="153"/>
                    <a:pt x="762" y="152"/>
                    <a:pt x="763" y="152"/>
                  </a:cubicBezTo>
                  <a:cubicBezTo>
                    <a:pt x="763" y="152"/>
                    <a:pt x="763" y="152"/>
                    <a:pt x="763" y="152"/>
                  </a:cubicBezTo>
                  <a:cubicBezTo>
                    <a:pt x="763" y="151"/>
                    <a:pt x="764" y="151"/>
                    <a:pt x="764" y="151"/>
                  </a:cubicBezTo>
                  <a:cubicBezTo>
                    <a:pt x="764" y="151"/>
                    <a:pt x="764" y="153"/>
                    <a:pt x="764" y="153"/>
                  </a:cubicBezTo>
                  <a:cubicBezTo>
                    <a:pt x="764" y="153"/>
                    <a:pt x="764" y="153"/>
                    <a:pt x="764" y="153"/>
                  </a:cubicBezTo>
                  <a:cubicBezTo>
                    <a:pt x="766" y="154"/>
                    <a:pt x="765" y="153"/>
                    <a:pt x="766" y="153"/>
                  </a:cubicBezTo>
                  <a:cubicBezTo>
                    <a:pt x="766" y="153"/>
                    <a:pt x="766" y="153"/>
                    <a:pt x="766" y="153"/>
                  </a:cubicBezTo>
                  <a:cubicBezTo>
                    <a:pt x="767" y="153"/>
                    <a:pt x="767" y="153"/>
                    <a:pt x="768" y="153"/>
                  </a:cubicBezTo>
                  <a:cubicBezTo>
                    <a:pt x="768" y="153"/>
                    <a:pt x="768" y="152"/>
                    <a:pt x="767" y="152"/>
                  </a:cubicBezTo>
                  <a:cubicBezTo>
                    <a:pt x="767" y="151"/>
                    <a:pt x="767" y="151"/>
                    <a:pt x="766" y="151"/>
                  </a:cubicBezTo>
                  <a:cubicBezTo>
                    <a:pt x="767" y="150"/>
                    <a:pt x="767" y="150"/>
                    <a:pt x="767" y="149"/>
                  </a:cubicBezTo>
                  <a:cubicBezTo>
                    <a:pt x="767" y="149"/>
                    <a:pt x="766" y="149"/>
                    <a:pt x="766" y="149"/>
                  </a:cubicBezTo>
                  <a:cubicBezTo>
                    <a:pt x="767" y="149"/>
                    <a:pt x="768" y="148"/>
                    <a:pt x="769" y="148"/>
                  </a:cubicBezTo>
                  <a:cubicBezTo>
                    <a:pt x="769" y="148"/>
                    <a:pt x="768" y="146"/>
                    <a:pt x="768" y="146"/>
                  </a:cubicBezTo>
                  <a:cubicBezTo>
                    <a:pt x="768" y="146"/>
                    <a:pt x="767" y="146"/>
                    <a:pt x="767" y="146"/>
                  </a:cubicBezTo>
                  <a:cubicBezTo>
                    <a:pt x="767" y="145"/>
                    <a:pt x="767" y="145"/>
                    <a:pt x="767" y="145"/>
                  </a:cubicBezTo>
                  <a:cubicBezTo>
                    <a:pt x="769" y="145"/>
                    <a:pt x="770" y="144"/>
                    <a:pt x="771" y="145"/>
                  </a:cubicBezTo>
                  <a:cubicBezTo>
                    <a:pt x="771" y="145"/>
                    <a:pt x="772" y="145"/>
                    <a:pt x="772" y="145"/>
                  </a:cubicBezTo>
                  <a:cubicBezTo>
                    <a:pt x="772" y="146"/>
                    <a:pt x="772" y="146"/>
                    <a:pt x="772" y="146"/>
                  </a:cubicBezTo>
                  <a:cubicBezTo>
                    <a:pt x="773" y="146"/>
                    <a:pt x="773" y="145"/>
                    <a:pt x="774" y="146"/>
                  </a:cubicBezTo>
                  <a:cubicBezTo>
                    <a:pt x="774" y="145"/>
                    <a:pt x="774" y="145"/>
                    <a:pt x="774" y="144"/>
                  </a:cubicBezTo>
                  <a:cubicBezTo>
                    <a:pt x="775" y="144"/>
                    <a:pt x="776" y="144"/>
                    <a:pt x="776" y="144"/>
                  </a:cubicBezTo>
                  <a:cubicBezTo>
                    <a:pt x="776" y="143"/>
                    <a:pt x="775" y="142"/>
                    <a:pt x="776" y="142"/>
                  </a:cubicBezTo>
                  <a:cubicBezTo>
                    <a:pt x="777" y="141"/>
                    <a:pt x="777" y="142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7" y="141"/>
                    <a:pt x="777" y="141"/>
                    <a:pt x="776" y="141"/>
                  </a:cubicBezTo>
                  <a:cubicBezTo>
                    <a:pt x="776" y="141"/>
                    <a:pt x="776" y="140"/>
                    <a:pt x="776" y="140"/>
                  </a:cubicBezTo>
                  <a:cubicBezTo>
                    <a:pt x="774" y="139"/>
                    <a:pt x="772" y="139"/>
                    <a:pt x="771" y="138"/>
                  </a:cubicBezTo>
                  <a:cubicBezTo>
                    <a:pt x="771" y="137"/>
                    <a:pt x="771" y="137"/>
                    <a:pt x="771" y="137"/>
                  </a:cubicBezTo>
                  <a:cubicBezTo>
                    <a:pt x="770" y="136"/>
                    <a:pt x="769" y="136"/>
                    <a:pt x="769" y="136"/>
                  </a:cubicBezTo>
                  <a:cubicBezTo>
                    <a:pt x="768" y="135"/>
                    <a:pt x="769" y="134"/>
                    <a:pt x="768" y="134"/>
                  </a:cubicBezTo>
                  <a:cubicBezTo>
                    <a:pt x="767" y="134"/>
                    <a:pt x="767" y="134"/>
                    <a:pt x="766" y="133"/>
                  </a:cubicBezTo>
                  <a:cubicBezTo>
                    <a:pt x="765" y="133"/>
                    <a:pt x="765" y="133"/>
                    <a:pt x="765" y="133"/>
                  </a:cubicBezTo>
                  <a:cubicBezTo>
                    <a:pt x="763" y="133"/>
                    <a:pt x="759" y="133"/>
                    <a:pt x="757" y="133"/>
                  </a:cubicBezTo>
                  <a:cubicBezTo>
                    <a:pt x="758" y="135"/>
                    <a:pt x="757" y="136"/>
                    <a:pt x="758" y="137"/>
                  </a:cubicBezTo>
                  <a:cubicBezTo>
                    <a:pt x="757" y="137"/>
                    <a:pt x="757" y="137"/>
                    <a:pt x="756" y="136"/>
                  </a:cubicBezTo>
                  <a:cubicBezTo>
                    <a:pt x="756" y="135"/>
                    <a:pt x="756" y="133"/>
                    <a:pt x="756" y="132"/>
                  </a:cubicBezTo>
                  <a:cubicBezTo>
                    <a:pt x="756" y="131"/>
                    <a:pt x="754" y="131"/>
                    <a:pt x="754" y="131"/>
                  </a:cubicBezTo>
                  <a:cubicBezTo>
                    <a:pt x="754" y="130"/>
                    <a:pt x="754" y="129"/>
                    <a:pt x="754" y="129"/>
                  </a:cubicBezTo>
                  <a:cubicBezTo>
                    <a:pt x="753" y="129"/>
                    <a:pt x="752" y="129"/>
                    <a:pt x="751" y="129"/>
                  </a:cubicBezTo>
                  <a:cubicBezTo>
                    <a:pt x="751" y="129"/>
                    <a:pt x="751" y="128"/>
                    <a:pt x="750" y="127"/>
                  </a:cubicBezTo>
                  <a:cubicBezTo>
                    <a:pt x="749" y="127"/>
                    <a:pt x="748" y="127"/>
                    <a:pt x="748" y="127"/>
                  </a:cubicBezTo>
                  <a:cubicBezTo>
                    <a:pt x="747" y="127"/>
                    <a:pt x="747" y="126"/>
                    <a:pt x="747" y="125"/>
                  </a:cubicBezTo>
                  <a:cubicBezTo>
                    <a:pt x="746" y="125"/>
                    <a:pt x="746" y="125"/>
                    <a:pt x="745" y="125"/>
                  </a:cubicBezTo>
                  <a:cubicBezTo>
                    <a:pt x="744" y="125"/>
                    <a:pt x="743" y="123"/>
                    <a:pt x="741" y="123"/>
                  </a:cubicBezTo>
                  <a:cubicBezTo>
                    <a:pt x="741" y="123"/>
                    <a:pt x="741" y="123"/>
                    <a:pt x="741" y="123"/>
                  </a:cubicBezTo>
                  <a:cubicBezTo>
                    <a:pt x="740" y="122"/>
                    <a:pt x="741" y="122"/>
                    <a:pt x="741" y="121"/>
                  </a:cubicBezTo>
                  <a:cubicBezTo>
                    <a:pt x="741" y="121"/>
                    <a:pt x="740" y="120"/>
                    <a:pt x="740" y="120"/>
                  </a:cubicBezTo>
                  <a:cubicBezTo>
                    <a:pt x="739" y="120"/>
                    <a:pt x="739" y="121"/>
                    <a:pt x="738" y="120"/>
                  </a:cubicBezTo>
                  <a:cubicBezTo>
                    <a:pt x="738" y="119"/>
                    <a:pt x="738" y="119"/>
                    <a:pt x="738" y="119"/>
                  </a:cubicBezTo>
                  <a:cubicBezTo>
                    <a:pt x="736" y="119"/>
                    <a:pt x="736" y="119"/>
                    <a:pt x="734" y="119"/>
                  </a:cubicBezTo>
                  <a:cubicBezTo>
                    <a:pt x="734" y="117"/>
                    <a:pt x="733" y="116"/>
                    <a:pt x="732" y="115"/>
                  </a:cubicBezTo>
                  <a:cubicBezTo>
                    <a:pt x="731" y="115"/>
                    <a:pt x="730" y="115"/>
                    <a:pt x="730" y="115"/>
                  </a:cubicBezTo>
                  <a:cubicBezTo>
                    <a:pt x="730" y="114"/>
                    <a:pt x="730" y="114"/>
                    <a:pt x="730" y="113"/>
                  </a:cubicBezTo>
                  <a:cubicBezTo>
                    <a:pt x="730" y="113"/>
                    <a:pt x="729" y="112"/>
                    <a:pt x="729" y="112"/>
                  </a:cubicBezTo>
                  <a:cubicBezTo>
                    <a:pt x="728" y="112"/>
                    <a:pt x="726" y="112"/>
                    <a:pt x="725" y="112"/>
                  </a:cubicBezTo>
                  <a:cubicBezTo>
                    <a:pt x="725" y="112"/>
                    <a:pt x="724" y="111"/>
                    <a:pt x="723" y="111"/>
                  </a:cubicBezTo>
                  <a:cubicBezTo>
                    <a:pt x="721" y="110"/>
                    <a:pt x="721" y="112"/>
                    <a:pt x="719" y="111"/>
                  </a:cubicBezTo>
                  <a:cubicBezTo>
                    <a:pt x="718" y="111"/>
                    <a:pt x="718" y="109"/>
                    <a:pt x="717" y="109"/>
                  </a:cubicBezTo>
                  <a:cubicBezTo>
                    <a:pt x="716" y="108"/>
                    <a:pt x="714" y="109"/>
                    <a:pt x="713" y="108"/>
                  </a:cubicBezTo>
                  <a:cubicBezTo>
                    <a:pt x="711" y="107"/>
                    <a:pt x="711" y="107"/>
                    <a:pt x="711" y="107"/>
                  </a:cubicBezTo>
                  <a:cubicBezTo>
                    <a:pt x="711" y="106"/>
                    <a:pt x="711" y="106"/>
                    <a:pt x="711" y="106"/>
                  </a:cubicBezTo>
                  <a:cubicBezTo>
                    <a:pt x="710" y="106"/>
                    <a:pt x="710" y="107"/>
                    <a:pt x="710" y="107"/>
                  </a:cubicBezTo>
                  <a:cubicBezTo>
                    <a:pt x="709" y="107"/>
                    <a:pt x="706" y="107"/>
                    <a:pt x="705" y="107"/>
                  </a:cubicBezTo>
                  <a:cubicBezTo>
                    <a:pt x="704" y="107"/>
                    <a:pt x="703" y="106"/>
                    <a:pt x="701" y="106"/>
                  </a:cubicBezTo>
                  <a:cubicBezTo>
                    <a:pt x="701" y="106"/>
                    <a:pt x="701" y="107"/>
                    <a:pt x="700" y="107"/>
                  </a:cubicBezTo>
                  <a:cubicBezTo>
                    <a:pt x="699" y="107"/>
                    <a:pt x="699" y="106"/>
                    <a:pt x="698" y="106"/>
                  </a:cubicBezTo>
                  <a:cubicBezTo>
                    <a:pt x="697" y="106"/>
                    <a:pt x="695" y="107"/>
                    <a:pt x="692" y="106"/>
                  </a:cubicBezTo>
                  <a:cubicBezTo>
                    <a:pt x="692" y="106"/>
                    <a:pt x="691" y="105"/>
                    <a:pt x="691" y="105"/>
                  </a:cubicBezTo>
                  <a:cubicBezTo>
                    <a:pt x="691" y="105"/>
                    <a:pt x="690" y="105"/>
                    <a:pt x="690" y="105"/>
                  </a:cubicBezTo>
                  <a:cubicBezTo>
                    <a:pt x="690" y="107"/>
                    <a:pt x="690" y="108"/>
                    <a:pt x="690" y="109"/>
                  </a:cubicBezTo>
                  <a:cubicBezTo>
                    <a:pt x="690" y="110"/>
                    <a:pt x="691" y="109"/>
                    <a:pt x="691" y="109"/>
                  </a:cubicBezTo>
                  <a:cubicBezTo>
                    <a:pt x="691" y="110"/>
                    <a:pt x="692" y="110"/>
                    <a:pt x="692" y="110"/>
                  </a:cubicBezTo>
                  <a:cubicBezTo>
                    <a:pt x="692" y="112"/>
                    <a:pt x="692" y="113"/>
                    <a:pt x="692" y="114"/>
                  </a:cubicBezTo>
                  <a:cubicBezTo>
                    <a:pt x="692" y="114"/>
                    <a:pt x="691" y="114"/>
                    <a:pt x="691" y="114"/>
                  </a:cubicBezTo>
                  <a:cubicBezTo>
                    <a:pt x="691" y="114"/>
                    <a:pt x="690" y="115"/>
                    <a:pt x="690" y="116"/>
                  </a:cubicBezTo>
                  <a:cubicBezTo>
                    <a:pt x="689" y="116"/>
                    <a:pt x="689" y="115"/>
                    <a:pt x="689" y="116"/>
                  </a:cubicBezTo>
                  <a:cubicBezTo>
                    <a:pt x="688" y="116"/>
                    <a:pt x="689" y="117"/>
                    <a:pt x="689" y="117"/>
                  </a:cubicBezTo>
                  <a:cubicBezTo>
                    <a:pt x="688" y="117"/>
                    <a:pt x="687" y="117"/>
                    <a:pt x="686" y="117"/>
                  </a:cubicBezTo>
                  <a:cubicBezTo>
                    <a:pt x="686" y="117"/>
                    <a:pt x="686" y="117"/>
                    <a:pt x="686" y="117"/>
                  </a:cubicBezTo>
                  <a:cubicBezTo>
                    <a:pt x="685" y="118"/>
                    <a:pt x="684" y="118"/>
                    <a:pt x="683" y="118"/>
                  </a:cubicBezTo>
                  <a:cubicBezTo>
                    <a:pt x="682" y="117"/>
                    <a:pt x="682" y="115"/>
                    <a:pt x="682" y="113"/>
                  </a:cubicBezTo>
                  <a:cubicBezTo>
                    <a:pt x="681" y="113"/>
                    <a:pt x="680" y="113"/>
                    <a:pt x="680" y="113"/>
                  </a:cubicBezTo>
                  <a:cubicBezTo>
                    <a:pt x="679" y="112"/>
                    <a:pt x="680" y="109"/>
                    <a:pt x="679" y="109"/>
                  </a:cubicBezTo>
                  <a:cubicBezTo>
                    <a:pt x="679" y="110"/>
                    <a:pt x="678" y="111"/>
                    <a:pt x="677" y="111"/>
                  </a:cubicBezTo>
                  <a:cubicBezTo>
                    <a:pt x="677" y="111"/>
                    <a:pt x="677" y="110"/>
                    <a:pt x="677" y="110"/>
                  </a:cubicBezTo>
                  <a:cubicBezTo>
                    <a:pt x="675" y="110"/>
                    <a:pt x="674" y="112"/>
                    <a:pt x="672" y="112"/>
                  </a:cubicBezTo>
                  <a:cubicBezTo>
                    <a:pt x="672" y="112"/>
                    <a:pt x="672" y="111"/>
                    <a:pt x="672" y="110"/>
                  </a:cubicBezTo>
                  <a:cubicBezTo>
                    <a:pt x="671" y="110"/>
                    <a:pt x="669" y="110"/>
                    <a:pt x="669" y="109"/>
                  </a:cubicBezTo>
                  <a:cubicBezTo>
                    <a:pt x="668" y="109"/>
                    <a:pt x="666" y="110"/>
                    <a:pt x="665" y="110"/>
                  </a:cubicBezTo>
                  <a:cubicBezTo>
                    <a:pt x="665" y="110"/>
                    <a:pt x="664" y="111"/>
                    <a:pt x="664" y="111"/>
                  </a:cubicBezTo>
                  <a:cubicBezTo>
                    <a:pt x="663" y="111"/>
                    <a:pt x="663" y="110"/>
                    <a:pt x="662" y="110"/>
                  </a:cubicBezTo>
                  <a:cubicBezTo>
                    <a:pt x="662" y="110"/>
                    <a:pt x="662" y="109"/>
                    <a:pt x="662" y="109"/>
                  </a:cubicBezTo>
                  <a:cubicBezTo>
                    <a:pt x="660" y="109"/>
                    <a:pt x="657" y="109"/>
                    <a:pt x="654" y="109"/>
                  </a:cubicBezTo>
                  <a:cubicBezTo>
                    <a:pt x="654" y="109"/>
                    <a:pt x="654" y="109"/>
                    <a:pt x="653" y="109"/>
                  </a:cubicBezTo>
                  <a:cubicBezTo>
                    <a:pt x="653" y="109"/>
                    <a:pt x="651" y="110"/>
                    <a:pt x="651" y="110"/>
                  </a:cubicBezTo>
                  <a:cubicBezTo>
                    <a:pt x="650" y="111"/>
                    <a:pt x="649" y="111"/>
                    <a:pt x="648" y="111"/>
                  </a:cubicBezTo>
                  <a:cubicBezTo>
                    <a:pt x="648" y="112"/>
                    <a:pt x="648" y="114"/>
                    <a:pt x="647" y="115"/>
                  </a:cubicBezTo>
                  <a:cubicBezTo>
                    <a:pt x="647" y="115"/>
                    <a:pt x="646" y="116"/>
                    <a:pt x="646" y="116"/>
                  </a:cubicBezTo>
                  <a:cubicBezTo>
                    <a:pt x="646" y="116"/>
                    <a:pt x="646" y="115"/>
                    <a:pt x="646" y="115"/>
                  </a:cubicBezTo>
                  <a:cubicBezTo>
                    <a:pt x="645" y="114"/>
                    <a:pt x="645" y="114"/>
                    <a:pt x="645" y="114"/>
                  </a:cubicBezTo>
                  <a:cubicBezTo>
                    <a:pt x="645" y="114"/>
                    <a:pt x="645" y="113"/>
                    <a:pt x="645" y="113"/>
                  </a:cubicBezTo>
                  <a:cubicBezTo>
                    <a:pt x="645" y="112"/>
                    <a:pt x="644" y="112"/>
                    <a:pt x="644" y="112"/>
                  </a:cubicBezTo>
                  <a:cubicBezTo>
                    <a:pt x="644" y="111"/>
                    <a:pt x="644" y="111"/>
                    <a:pt x="644" y="110"/>
                  </a:cubicBezTo>
                  <a:cubicBezTo>
                    <a:pt x="643" y="110"/>
                    <a:pt x="642" y="110"/>
                    <a:pt x="642" y="110"/>
                  </a:cubicBezTo>
                  <a:cubicBezTo>
                    <a:pt x="642" y="110"/>
                    <a:pt x="642" y="108"/>
                    <a:pt x="642" y="108"/>
                  </a:cubicBezTo>
                  <a:cubicBezTo>
                    <a:pt x="641" y="107"/>
                    <a:pt x="642" y="108"/>
                    <a:pt x="641" y="107"/>
                  </a:cubicBezTo>
                  <a:cubicBezTo>
                    <a:pt x="642" y="107"/>
                    <a:pt x="642" y="106"/>
                    <a:pt x="643" y="106"/>
                  </a:cubicBezTo>
                  <a:cubicBezTo>
                    <a:pt x="642" y="105"/>
                    <a:pt x="641" y="104"/>
                    <a:pt x="640" y="103"/>
                  </a:cubicBezTo>
                  <a:cubicBezTo>
                    <a:pt x="640" y="103"/>
                    <a:pt x="639" y="104"/>
                    <a:pt x="639" y="103"/>
                  </a:cubicBezTo>
                  <a:cubicBezTo>
                    <a:pt x="638" y="103"/>
                    <a:pt x="638" y="102"/>
                    <a:pt x="638" y="101"/>
                  </a:cubicBezTo>
                  <a:cubicBezTo>
                    <a:pt x="637" y="101"/>
                    <a:pt x="636" y="101"/>
                    <a:pt x="634" y="101"/>
                  </a:cubicBezTo>
                  <a:cubicBezTo>
                    <a:pt x="634" y="101"/>
                    <a:pt x="633" y="100"/>
                    <a:pt x="632" y="100"/>
                  </a:cubicBezTo>
                  <a:cubicBezTo>
                    <a:pt x="632" y="100"/>
                    <a:pt x="631" y="100"/>
                    <a:pt x="631" y="101"/>
                  </a:cubicBezTo>
                  <a:cubicBezTo>
                    <a:pt x="631" y="101"/>
                    <a:pt x="631" y="101"/>
                    <a:pt x="631" y="101"/>
                  </a:cubicBezTo>
                  <a:cubicBezTo>
                    <a:pt x="630" y="101"/>
                    <a:pt x="630" y="100"/>
                    <a:pt x="629" y="100"/>
                  </a:cubicBezTo>
                  <a:cubicBezTo>
                    <a:pt x="628" y="100"/>
                    <a:pt x="627" y="101"/>
                    <a:pt x="626" y="101"/>
                  </a:cubicBezTo>
                  <a:cubicBezTo>
                    <a:pt x="625" y="100"/>
                    <a:pt x="625" y="100"/>
                    <a:pt x="625" y="100"/>
                  </a:cubicBezTo>
                  <a:cubicBezTo>
                    <a:pt x="625" y="100"/>
                    <a:pt x="623" y="101"/>
                    <a:pt x="622" y="101"/>
                  </a:cubicBezTo>
                  <a:cubicBezTo>
                    <a:pt x="621" y="100"/>
                    <a:pt x="621" y="100"/>
                    <a:pt x="619" y="100"/>
                  </a:cubicBezTo>
                  <a:cubicBezTo>
                    <a:pt x="618" y="100"/>
                    <a:pt x="617" y="102"/>
                    <a:pt x="614" y="101"/>
                  </a:cubicBezTo>
                  <a:cubicBezTo>
                    <a:pt x="613" y="101"/>
                    <a:pt x="613" y="100"/>
                    <a:pt x="611" y="101"/>
                  </a:cubicBezTo>
                  <a:cubicBezTo>
                    <a:pt x="609" y="101"/>
                    <a:pt x="607" y="102"/>
                    <a:pt x="605" y="102"/>
                  </a:cubicBezTo>
                  <a:cubicBezTo>
                    <a:pt x="603" y="102"/>
                    <a:pt x="602" y="102"/>
                    <a:pt x="600" y="102"/>
                  </a:cubicBezTo>
                  <a:cubicBezTo>
                    <a:pt x="598" y="102"/>
                    <a:pt x="597" y="103"/>
                    <a:pt x="595" y="102"/>
                  </a:cubicBezTo>
                  <a:cubicBezTo>
                    <a:pt x="595" y="102"/>
                    <a:pt x="594" y="103"/>
                    <a:pt x="595" y="103"/>
                  </a:cubicBezTo>
                  <a:cubicBezTo>
                    <a:pt x="592" y="102"/>
                    <a:pt x="592" y="102"/>
                    <a:pt x="590" y="103"/>
                  </a:cubicBezTo>
                  <a:cubicBezTo>
                    <a:pt x="591" y="101"/>
                    <a:pt x="592" y="100"/>
                    <a:pt x="594" y="99"/>
                  </a:cubicBezTo>
                  <a:cubicBezTo>
                    <a:pt x="594" y="97"/>
                    <a:pt x="594" y="97"/>
                    <a:pt x="594" y="97"/>
                  </a:cubicBezTo>
                  <a:cubicBezTo>
                    <a:pt x="593" y="97"/>
                    <a:pt x="592" y="97"/>
                    <a:pt x="591" y="97"/>
                  </a:cubicBezTo>
                  <a:cubicBezTo>
                    <a:pt x="592" y="97"/>
                    <a:pt x="591" y="96"/>
                    <a:pt x="591" y="95"/>
                  </a:cubicBezTo>
                  <a:cubicBezTo>
                    <a:pt x="592" y="95"/>
                    <a:pt x="592" y="95"/>
                    <a:pt x="592" y="95"/>
                  </a:cubicBezTo>
                  <a:cubicBezTo>
                    <a:pt x="591" y="95"/>
                    <a:pt x="593" y="95"/>
                    <a:pt x="593" y="95"/>
                  </a:cubicBezTo>
                  <a:cubicBezTo>
                    <a:pt x="593" y="95"/>
                    <a:pt x="593" y="96"/>
                    <a:pt x="594" y="96"/>
                  </a:cubicBezTo>
                  <a:cubicBezTo>
                    <a:pt x="594" y="96"/>
                    <a:pt x="595" y="96"/>
                    <a:pt x="595" y="96"/>
                  </a:cubicBezTo>
                  <a:cubicBezTo>
                    <a:pt x="595" y="95"/>
                    <a:pt x="596" y="94"/>
                    <a:pt x="596" y="93"/>
                  </a:cubicBezTo>
                  <a:cubicBezTo>
                    <a:pt x="595" y="93"/>
                    <a:pt x="594" y="91"/>
                    <a:pt x="593" y="91"/>
                  </a:cubicBezTo>
                  <a:cubicBezTo>
                    <a:pt x="591" y="91"/>
                    <a:pt x="591" y="92"/>
                    <a:pt x="590" y="92"/>
                  </a:cubicBezTo>
                  <a:cubicBezTo>
                    <a:pt x="590" y="91"/>
                    <a:pt x="589" y="90"/>
                    <a:pt x="589" y="90"/>
                  </a:cubicBezTo>
                  <a:cubicBezTo>
                    <a:pt x="586" y="90"/>
                    <a:pt x="584" y="90"/>
                    <a:pt x="582" y="91"/>
                  </a:cubicBezTo>
                  <a:cubicBezTo>
                    <a:pt x="581" y="93"/>
                    <a:pt x="580" y="94"/>
                    <a:pt x="579" y="97"/>
                  </a:cubicBezTo>
                  <a:cubicBezTo>
                    <a:pt x="579" y="97"/>
                    <a:pt x="578" y="98"/>
                    <a:pt x="578" y="98"/>
                  </a:cubicBezTo>
                  <a:cubicBezTo>
                    <a:pt x="578" y="98"/>
                    <a:pt x="574" y="99"/>
                    <a:pt x="574" y="99"/>
                  </a:cubicBezTo>
                  <a:cubicBezTo>
                    <a:pt x="573" y="98"/>
                    <a:pt x="573" y="98"/>
                    <a:pt x="573" y="98"/>
                  </a:cubicBezTo>
                  <a:cubicBezTo>
                    <a:pt x="572" y="97"/>
                    <a:pt x="574" y="97"/>
                    <a:pt x="575" y="97"/>
                  </a:cubicBezTo>
                  <a:cubicBezTo>
                    <a:pt x="575" y="96"/>
                    <a:pt x="574" y="96"/>
                    <a:pt x="574" y="96"/>
                  </a:cubicBezTo>
                  <a:cubicBezTo>
                    <a:pt x="574" y="95"/>
                    <a:pt x="574" y="95"/>
                    <a:pt x="574" y="95"/>
                  </a:cubicBezTo>
                  <a:cubicBezTo>
                    <a:pt x="577" y="94"/>
                    <a:pt x="576" y="94"/>
                    <a:pt x="577" y="92"/>
                  </a:cubicBezTo>
                  <a:cubicBezTo>
                    <a:pt x="577" y="92"/>
                    <a:pt x="578" y="92"/>
                    <a:pt x="578" y="92"/>
                  </a:cubicBezTo>
                  <a:cubicBezTo>
                    <a:pt x="578" y="93"/>
                    <a:pt x="578" y="93"/>
                    <a:pt x="578" y="93"/>
                  </a:cubicBezTo>
                  <a:cubicBezTo>
                    <a:pt x="578" y="93"/>
                    <a:pt x="577" y="94"/>
                    <a:pt x="578" y="94"/>
                  </a:cubicBezTo>
                  <a:cubicBezTo>
                    <a:pt x="579" y="93"/>
                    <a:pt x="579" y="92"/>
                    <a:pt x="579" y="91"/>
                  </a:cubicBezTo>
                  <a:cubicBezTo>
                    <a:pt x="577" y="91"/>
                    <a:pt x="573" y="92"/>
                    <a:pt x="570" y="92"/>
                  </a:cubicBezTo>
                  <a:cubicBezTo>
                    <a:pt x="569" y="88"/>
                    <a:pt x="570" y="89"/>
                    <a:pt x="574" y="90"/>
                  </a:cubicBezTo>
                  <a:cubicBezTo>
                    <a:pt x="574" y="89"/>
                    <a:pt x="574" y="89"/>
                    <a:pt x="574" y="89"/>
                  </a:cubicBezTo>
                  <a:cubicBezTo>
                    <a:pt x="573" y="89"/>
                    <a:pt x="571" y="88"/>
                    <a:pt x="569" y="88"/>
                  </a:cubicBezTo>
                  <a:cubicBezTo>
                    <a:pt x="568" y="87"/>
                    <a:pt x="568" y="87"/>
                    <a:pt x="568" y="87"/>
                  </a:cubicBezTo>
                  <a:cubicBezTo>
                    <a:pt x="567" y="87"/>
                    <a:pt x="566" y="88"/>
                    <a:pt x="565" y="88"/>
                  </a:cubicBezTo>
                  <a:cubicBezTo>
                    <a:pt x="564" y="88"/>
                    <a:pt x="562" y="87"/>
                    <a:pt x="562" y="87"/>
                  </a:cubicBezTo>
                  <a:cubicBezTo>
                    <a:pt x="561" y="87"/>
                    <a:pt x="560" y="87"/>
                    <a:pt x="559" y="87"/>
                  </a:cubicBezTo>
                  <a:cubicBezTo>
                    <a:pt x="559" y="87"/>
                    <a:pt x="556" y="86"/>
                    <a:pt x="556" y="86"/>
                  </a:cubicBezTo>
                  <a:cubicBezTo>
                    <a:pt x="556" y="86"/>
                    <a:pt x="555" y="85"/>
                    <a:pt x="555" y="85"/>
                  </a:cubicBezTo>
                  <a:cubicBezTo>
                    <a:pt x="554" y="84"/>
                    <a:pt x="553" y="85"/>
                    <a:pt x="552" y="85"/>
                  </a:cubicBezTo>
                  <a:cubicBezTo>
                    <a:pt x="552" y="85"/>
                    <a:pt x="552" y="85"/>
                    <a:pt x="552" y="85"/>
                  </a:cubicBezTo>
                  <a:cubicBezTo>
                    <a:pt x="552" y="86"/>
                    <a:pt x="553" y="85"/>
                    <a:pt x="553" y="85"/>
                  </a:cubicBezTo>
                  <a:cubicBezTo>
                    <a:pt x="553" y="85"/>
                    <a:pt x="553" y="86"/>
                    <a:pt x="553" y="86"/>
                  </a:cubicBezTo>
                  <a:cubicBezTo>
                    <a:pt x="554" y="86"/>
                    <a:pt x="554" y="86"/>
                    <a:pt x="554" y="86"/>
                  </a:cubicBezTo>
                  <a:cubicBezTo>
                    <a:pt x="553" y="87"/>
                    <a:pt x="553" y="87"/>
                    <a:pt x="553" y="87"/>
                  </a:cubicBezTo>
                  <a:cubicBezTo>
                    <a:pt x="552" y="88"/>
                    <a:pt x="550" y="88"/>
                    <a:pt x="549" y="87"/>
                  </a:cubicBezTo>
                  <a:cubicBezTo>
                    <a:pt x="549" y="88"/>
                    <a:pt x="549" y="89"/>
                    <a:pt x="549" y="89"/>
                  </a:cubicBezTo>
                  <a:cubicBezTo>
                    <a:pt x="549" y="89"/>
                    <a:pt x="552" y="90"/>
                    <a:pt x="551" y="90"/>
                  </a:cubicBezTo>
                  <a:cubicBezTo>
                    <a:pt x="551" y="90"/>
                    <a:pt x="552" y="90"/>
                    <a:pt x="553" y="90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49" y="90"/>
                    <a:pt x="547" y="90"/>
                    <a:pt x="548" y="95"/>
                  </a:cubicBezTo>
                  <a:cubicBezTo>
                    <a:pt x="548" y="95"/>
                    <a:pt x="549" y="95"/>
                    <a:pt x="549" y="95"/>
                  </a:cubicBezTo>
                  <a:cubicBezTo>
                    <a:pt x="549" y="96"/>
                    <a:pt x="549" y="97"/>
                    <a:pt x="549" y="97"/>
                  </a:cubicBezTo>
                  <a:cubicBezTo>
                    <a:pt x="549" y="97"/>
                    <a:pt x="548" y="98"/>
                    <a:pt x="547" y="98"/>
                  </a:cubicBezTo>
                  <a:cubicBezTo>
                    <a:pt x="547" y="98"/>
                    <a:pt x="547" y="97"/>
                    <a:pt x="546" y="97"/>
                  </a:cubicBezTo>
                  <a:cubicBezTo>
                    <a:pt x="546" y="97"/>
                    <a:pt x="545" y="98"/>
                    <a:pt x="545" y="98"/>
                  </a:cubicBezTo>
                  <a:cubicBezTo>
                    <a:pt x="545" y="97"/>
                    <a:pt x="545" y="97"/>
                    <a:pt x="545" y="96"/>
                  </a:cubicBezTo>
                  <a:cubicBezTo>
                    <a:pt x="545" y="96"/>
                    <a:pt x="544" y="95"/>
                    <a:pt x="544" y="95"/>
                  </a:cubicBezTo>
                  <a:cubicBezTo>
                    <a:pt x="544" y="95"/>
                    <a:pt x="543" y="96"/>
                    <a:pt x="543" y="96"/>
                  </a:cubicBezTo>
                  <a:cubicBezTo>
                    <a:pt x="543" y="96"/>
                    <a:pt x="543" y="95"/>
                    <a:pt x="542" y="95"/>
                  </a:cubicBezTo>
                  <a:cubicBezTo>
                    <a:pt x="542" y="96"/>
                    <a:pt x="542" y="96"/>
                    <a:pt x="542" y="96"/>
                  </a:cubicBezTo>
                  <a:cubicBezTo>
                    <a:pt x="542" y="96"/>
                    <a:pt x="542" y="97"/>
                    <a:pt x="541" y="97"/>
                  </a:cubicBezTo>
                  <a:cubicBezTo>
                    <a:pt x="542" y="98"/>
                    <a:pt x="542" y="98"/>
                    <a:pt x="543" y="98"/>
                  </a:cubicBezTo>
                  <a:cubicBezTo>
                    <a:pt x="541" y="99"/>
                    <a:pt x="540" y="99"/>
                    <a:pt x="538" y="99"/>
                  </a:cubicBezTo>
                  <a:cubicBezTo>
                    <a:pt x="538" y="99"/>
                    <a:pt x="538" y="99"/>
                    <a:pt x="538" y="99"/>
                  </a:cubicBezTo>
                  <a:cubicBezTo>
                    <a:pt x="537" y="98"/>
                    <a:pt x="536" y="99"/>
                    <a:pt x="536" y="99"/>
                  </a:cubicBezTo>
                  <a:cubicBezTo>
                    <a:pt x="536" y="99"/>
                    <a:pt x="536" y="98"/>
                    <a:pt x="535" y="98"/>
                  </a:cubicBezTo>
                  <a:cubicBezTo>
                    <a:pt x="534" y="97"/>
                    <a:pt x="532" y="96"/>
                    <a:pt x="531" y="95"/>
                  </a:cubicBezTo>
                  <a:cubicBezTo>
                    <a:pt x="531" y="95"/>
                    <a:pt x="531" y="95"/>
                    <a:pt x="531" y="95"/>
                  </a:cubicBezTo>
                  <a:cubicBezTo>
                    <a:pt x="530" y="95"/>
                    <a:pt x="530" y="95"/>
                    <a:pt x="529" y="95"/>
                  </a:cubicBezTo>
                  <a:cubicBezTo>
                    <a:pt x="529" y="95"/>
                    <a:pt x="528" y="94"/>
                    <a:pt x="528" y="94"/>
                  </a:cubicBezTo>
                  <a:cubicBezTo>
                    <a:pt x="525" y="93"/>
                    <a:pt x="524" y="96"/>
                    <a:pt x="522" y="97"/>
                  </a:cubicBezTo>
                  <a:cubicBezTo>
                    <a:pt x="522" y="97"/>
                    <a:pt x="521" y="97"/>
                    <a:pt x="521" y="97"/>
                  </a:cubicBezTo>
                  <a:cubicBezTo>
                    <a:pt x="521" y="97"/>
                    <a:pt x="519" y="97"/>
                    <a:pt x="519" y="98"/>
                  </a:cubicBezTo>
                  <a:cubicBezTo>
                    <a:pt x="519" y="97"/>
                    <a:pt x="520" y="95"/>
                    <a:pt x="519" y="95"/>
                  </a:cubicBezTo>
                  <a:cubicBezTo>
                    <a:pt x="519" y="95"/>
                    <a:pt x="519" y="95"/>
                    <a:pt x="519" y="94"/>
                  </a:cubicBezTo>
                  <a:cubicBezTo>
                    <a:pt x="518" y="94"/>
                    <a:pt x="518" y="94"/>
                    <a:pt x="518" y="94"/>
                  </a:cubicBezTo>
                  <a:cubicBezTo>
                    <a:pt x="517" y="93"/>
                    <a:pt x="518" y="93"/>
                    <a:pt x="518" y="92"/>
                  </a:cubicBezTo>
                  <a:cubicBezTo>
                    <a:pt x="518" y="92"/>
                    <a:pt x="517" y="92"/>
                    <a:pt x="517" y="92"/>
                  </a:cubicBezTo>
                  <a:cubicBezTo>
                    <a:pt x="515" y="94"/>
                    <a:pt x="515" y="94"/>
                    <a:pt x="515" y="94"/>
                  </a:cubicBezTo>
                  <a:cubicBezTo>
                    <a:pt x="515" y="95"/>
                    <a:pt x="516" y="96"/>
                    <a:pt x="515" y="97"/>
                  </a:cubicBezTo>
                  <a:cubicBezTo>
                    <a:pt x="515" y="97"/>
                    <a:pt x="514" y="98"/>
                    <a:pt x="514" y="98"/>
                  </a:cubicBezTo>
                  <a:cubicBezTo>
                    <a:pt x="514" y="101"/>
                    <a:pt x="513" y="101"/>
                    <a:pt x="512" y="103"/>
                  </a:cubicBezTo>
                  <a:cubicBezTo>
                    <a:pt x="512" y="104"/>
                    <a:pt x="512" y="105"/>
                    <a:pt x="511" y="105"/>
                  </a:cubicBezTo>
                  <a:cubicBezTo>
                    <a:pt x="511" y="105"/>
                    <a:pt x="510" y="105"/>
                    <a:pt x="510" y="105"/>
                  </a:cubicBezTo>
                  <a:cubicBezTo>
                    <a:pt x="510" y="105"/>
                    <a:pt x="509" y="105"/>
                    <a:pt x="509" y="105"/>
                  </a:cubicBezTo>
                  <a:cubicBezTo>
                    <a:pt x="510" y="103"/>
                    <a:pt x="509" y="103"/>
                    <a:pt x="510" y="101"/>
                  </a:cubicBezTo>
                  <a:cubicBezTo>
                    <a:pt x="510" y="101"/>
                    <a:pt x="509" y="101"/>
                    <a:pt x="509" y="101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7" y="102"/>
                    <a:pt x="506" y="101"/>
                    <a:pt x="506" y="100"/>
                  </a:cubicBezTo>
                  <a:cubicBezTo>
                    <a:pt x="504" y="100"/>
                    <a:pt x="504" y="100"/>
                    <a:pt x="502" y="101"/>
                  </a:cubicBezTo>
                  <a:cubicBezTo>
                    <a:pt x="501" y="100"/>
                    <a:pt x="501" y="99"/>
                    <a:pt x="500" y="98"/>
                  </a:cubicBezTo>
                  <a:cubicBezTo>
                    <a:pt x="499" y="98"/>
                    <a:pt x="499" y="98"/>
                    <a:pt x="498" y="98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8" y="97"/>
                    <a:pt x="498" y="97"/>
                    <a:pt x="499" y="96"/>
                  </a:cubicBezTo>
                  <a:cubicBezTo>
                    <a:pt x="501" y="95"/>
                    <a:pt x="501" y="97"/>
                    <a:pt x="500" y="94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8" y="94"/>
                    <a:pt x="499" y="95"/>
                    <a:pt x="499" y="95"/>
                  </a:cubicBezTo>
                  <a:cubicBezTo>
                    <a:pt x="499" y="95"/>
                    <a:pt x="499" y="96"/>
                    <a:pt x="499" y="96"/>
                  </a:cubicBezTo>
                  <a:cubicBezTo>
                    <a:pt x="498" y="96"/>
                    <a:pt x="498" y="96"/>
                    <a:pt x="497" y="96"/>
                  </a:cubicBezTo>
                  <a:cubicBezTo>
                    <a:pt x="496" y="93"/>
                    <a:pt x="494" y="92"/>
                    <a:pt x="492" y="91"/>
                  </a:cubicBezTo>
                  <a:cubicBezTo>
                    <a:pt x="491" y="91"/>
                    <a:pt x="491" y="91"/>
                    <a:pt x="490" y="91"/>
                  </a:cubicBezTo>
                  <a:cubicBezTo>
                    <a:pt x="489" y="92"/>
                    <a:pt x="491" y="94"/>
                    <a:pt x="491" y="94"/>
                  </a:cubicBezTo>
                  <a:cubicBezTo>
                    <a:pt x="491" y="95"/>
                    <a:pt x="491" y="96"/>
                    <a:pt x="490" y="95"/>
                  </a:cubicBezTo>
                  <a:cubicBezTo>
                    <a:pt x="490" y="95"/>
                    <a:pt x="491" y="96"/>
                    <a:pt x="490" y="95"/>
                  </a:cubicBezTo>
                  <a:cubicBezTo>
                    <a:pt x="489" y="95"/>
                    <a:pt x="489" y="92"/>
                    <a:pt x="488" y="91"/>
                  </a:cubicBezTo>
                  <a:cubicBezTo>
                    <a:pt x="487" y="91"/>
                    <a:pt x="486" y="91"/>
                    <a:pt x="486" y="91"/>
                  </a:cubicBezTo>
                  <a:cubicBezTo>
                    <a:pt x="485" y="91"/>
                    <a:pt x="482" y="90"/>
                    <a:pt x="483" y="90"/>
                  </a:cubicBezTo>
                  <a:cubicBezTo>
                    <a:pt x="484" y="90"/>
                    <a:pt x="485" y="90"/>
                    <a:pt x="486" y="90"/>
                  </a:cubicBezTo>
                  <a:cubicBezTo>
                    <a:pt x="486" y="89"/>
                    <a:pt x="486" y="89"/>
                    <a:pt x="486" y="88"/>
                  </a:cubicBezTo>
                  <a:cubicBezTo>
                    <a:pt x="485" y="88"/>
                    <a:pt x="484" y="88"/>
                    <a:pt x="483" y="88"/>
                  </a:cubicBezTo>
                  <a:cubicBezTo>
                    <a:pt x="483" y="90"/>
                    <a:pt x="483" y="90"/>
                    <a:pt x="483" y="90"/>
                  </a:cubicBezTo>
                  <a:cubicBezTo>
                    <a:pt x="482" y="90"/>
                    <a:pt x="482" y="90"/>
                    <a:pt x="482" y="90"/>
                  </a:cubicBezTo>
                  <a:cubicBezTo>
                    <a:pt x="482" y="90"/>
                    <a:pt x="481" y="89"/>
                    <a:pt x="481" y="89"/>
                  </a:cubicBezTo>
                  <a:cubicBezTo>
                    <a:pt x="480" y="88"/>
                    <a:pt x="479" y="89"/>
                    <a:pt x="479" y="89"/>
                  </a:cubicBezTo>
                  <a:cubicBezTo>
                    <a:pt x="479" y="89"/>
                    <a:pt x="479" y="89"/>
                    <a:pt x="480" y="88"/>
                  </a:cubicBezTo>
                  <a:cubicBezTo>
                    <a:pt x="480" y="88"/>
                    <a:pt x="480" y="88"/>
                    <a:pt x="481" y="87"/>
                  </a:cubicBezTo>
                  <a:cubicBezTo>
                    <a:pt x="481" y="87"/>
                    <a:pt x="480" y="86"/>
                    <a:pt x="480" y="86"/>
                  </a:cubicBezTo>
                  <a:cubicBezTo>
                    <a:pt x="480" y="86"/>
                    <a:pt x="479" y="87"/>
                    <a:pt x="479" y="87"/>
                  </a:cubicBezTo>
                  <a:cubicBezTo>
                    <a:pt x="476" y="87"/>
                    <a:pt x="479" y="86"/>
                    <a:pt x="479" y="86"/>
                  </a:cubicBezTo>
                  <a:cubicBezTo>
                    <a:pt x="480" y="85"/>
                    <a:pt x="479" y="85"/>
                    <a:pt x="480" y="85"/>
                  </a:cubicBezTo>
                  <a:cubicBezTo>
                    <a:pt x="480" y="84"/>
                    <a:pt x="481" y="85"/>
                    <a:pt x="481" y="85"/>
                  </a:cubicBezTo>
                  <a:cubicBezTo>
                    <a:pt x="482" y="84"/>
                    <a:pt x="482" y="84"/>
                    <a:pt x="483" y="84"/>
                  </a:cubicBezTo>
                  <a:cubicBezTo>
                    <a:pt x="483" y="83"/>
                    <a:pt x="484" y="84"/>
                    <a:pt x="484" y="84"/>
                  </a:cubicBezTo>
                  <a:cubicBezTo>
                    <a:pt x="485" y="83"/>
                    <a:pt x="486" y="82"/>
                    <a:pt x="487" y="81"/>
                  </a:cubicBezTo>
                  <a:cubicBezTo>
                    <a:pt x="487" y="81"/>
                    <a:pt x="487" y="81"/>
                    <a:pt x="487" y="81"/>
                  </a:cubicBezTo>
                  <a:cubicBezTo>
                    <a:pt x="487" y="81"/>
                    <a:pt x="487" y="80"/>
                    <a:pt x="487" y="79"/>
                  </a:cubicBezTo>
                  <a:cubicBezTo>
                    <a:pt x="487" y="79"/>
                    <a:pt x="485" y="80"/>
                    <a:pt x="484" y="79"/>
                  </a:cubicBezTo>
                  <a:cubicBezTo>
                    <a:pt x="484" y="79"/>
                    <a:pt x="483" y="78"/>
                    <a:pt x="483" y="77"/>
                  </a:cubicBezTo>
                  <a:cubicBezTo>
                    <a:pt x="482" y="77"/>
                    <a:pt x="481" y="78"/>
                    <a:pt x="481" y="77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79" y="76"/>
                    <a:pt x="477" y="76"/>
                    <a:pt x="476" y="76"/>
                  </a:cubicBezTo>
                  <a:cubicBezTo>
                    <a:pt x="471" y="77"/>
                    <a:pt x="471" y="78"/>
                    <a:pt x="471" y="81"/>
                  </a:cubicBezTo>
                  <a:cubicBezTo>
                    <a:pt x="472" y="81"/>
                    <a:pt x="472" y="81"/>
                    <a:pt x="473" y="82"/>
                  </a:cubicBezTo>
                  <a:cubicBezTo>
                    <a:pt x="473" y="82"/>
                    <a:pt x="473" y="83"/>
                    <a:pt x="473" y="83"/>
                  </a:cubicBezTo>
                  <a:cubicBezTo>
                    <a:pt x="474" y="83"/>
                    <a:pt x="475" y="83"/>
                    <a:pt x="476" y="83"/>
                  </a:cubicBezTo>
                  <a:cubicBezTo>
                    <a:pt x="477" y="83"/>
                    <a:pt x="478" y="84"/>
                    <a:pt x="478" y="84"/>
                  </a:cubicBezTo>
                  <a:cubicBezTo>
                    <a:pt x="479" y="85"/>
                    <a:pt x="478" y="85"/>
                    <a:pt x="477" y="85"/>
                  </a:cubicBezTo>
                  <a:cubicBezTo>
                    <a:pt x="477" y="85"/>
                    <a:pt x="477" y="86"/>
                    <a:pt x="477" y="86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4" y="87"/>
                    <a:pt x="474" y="87"/>
                    <a:pt x="475" y="88"/>
                  </a:cubicBezTo>
                  <a:cubicBezTo>
                    <a:pt x="473" y="88"/>
                    <a:pt x="471" y="88"/>
                    <a:pt x="470" y="87"/>
                  </a:cubicBezTo>
                  <a:cubicBezTo>
                    <a:pt x="469" y="87"/>
                    <a:pt x="468" y="86"/>
                    <a:pt x="468" y="86"/>
                  </a:cubicBezTo>
                  <a:cubicBezTo>
                    <a:pt x="467" y="86"/>
                    <a:pt x="467" y="86"/>
                    <a:pt x="466" y="86"/>
                  </a:cubicBezTo>
                  <a:cubicBezTo>
                    <a:pt x="466" y="86"/>
                    <a:pt x="464" y="85"/>
                    <a:pt x="464" y="85"/>
                  </a:cubicBezTo>
                  <a:cubicBezTo>
                    <a:pt x="463" y="85"/>
                    <a:pt x="463" y="85"/>
                    <a:pt x="463" y="85"/>
                  </a:cubicBezTo>
                  <a:cubicBezTo>
                    <a:pt x="461" y="86"/>
                    <a:pt x="460" y="84"/>
                    <a:pt x="458" y="85"/>
                  </a:cubicBezTo>
                  <a:cubicBezTo>
                    <a:pt x="458" y="85"/>
                    <a:pt x="458" y="86"/>
                    <a:pt x="458" y="86"/>
                  </a:cubicBezTo>
                  <a:cubicBezTo>
                    <a:pt x="458" y="86"/>
                    <a:pt x="458" y="86"/>
                    <a:pt x="457" y="86"/>
                  </a:cubicBezTo>
                  <a:cubicBezTo>
                    <a:pt x="457" y="85"/>
                    <a:pt x="456" y="84"/>
                    <a:pt x="456" y="84"/>
                  </a:cubicBezTo>
                  <a:cubicBezTo>
                    <a:pt x="455" y="84"/>
                    <a:pt x="455" y="84"/>
                    <a:pt x="454" y="84"/>
                  </a:cubicBezTo>
                  <a:cubicBezTo>
                    <a:pt x="454" y="84"/>
                    <a:pt x="454" y="84"/>
                    <a:pt x="454" y="84"/>
                  </a:cubicBezTo>
                  <a:cubicBezTo>
                    <a:pt x="453" y="83"/>
                    <a:pt x="453" y="84"/>
                    <a:pt x="452" y="83"/>
                  </a:cubicBezTo>
                  <a:cubicBezTo>
                    <a:pt x="451" y="83"/>
                    <a:pt x="450" y="82"/>
                    <a:pt x="450" y="82"/>
                  </a:cubicBezTo>
                  <a:cubicBezTo>
                    <a:pt x="450" y="82"/>
                    <a:pt x="449" y="81"/>
                    <a:pt x="450" y="81"/>
                  </a:cubicBezTo>
                  <a:cubicBezTo>
                    <a:pt x="450" y="81"/>
                    <a:pt x="450" y="81"/>
                    <a:pt x="450" y="81"/>
                  </a:cubicBezTo>
                  <a:cubicBezTo>
                    <a:pt x="450" y="80"/>
                    <a:pt x="450" y="79"/>
                    <a:pt x="450" y="78"/>
                  </a:cubicBezTo>
                  <a:cubicBezTo>
                    <a:pt x="449" y="78"/>
                    <a:pt x="447" y="77"/>
                    <a:pt x="445" y="77"/>
                  </a:cubicBezTo>
                  <a:cubicBezTo>
                    <a:pt x="444" y="77"/>
                    <a:pt x="443" y="78"/>
                    <a:pt x="443" y="78"/>
                  </a:cubicBezTo>
                  <a:cubicBezTo>
                    <a:pt x="442" y="77"/>
                    <a:pt x="442" y="77"/>
                    <a:pt x="442" y="77"/>
                  </a:cubicBezTo>
                  <a:cubicBezTo>
                    <a:pt x="441" y="77"/>
                    <a:pt x="441" y="77"/>
                    <a:pt x="439" y="77"/>
                  </a:cubicBezTo>
                  <a:cubicBezTo>
                    <a:pt x="438" y="77"/>
                    <a:pt x="437" y="76"/>
                    <a:pt x="435" y="76"/>
                  </a:cubicBezTo>
                  <a:cubicBezTo>
                    <a:pt x="435" y="76"/>
                    <a:pt x="434" y="77"/>
                    <a:pt x="434" y="77"/>
                  </a:cubicBezTo>
                  <a:cubicBezTo>
                    <a:pt x="431" y="79"/>
                    <a:pt x="429" y="79"/>
                    <a:pt x="428" y="82"/>
                  </a:cubicBezTo>
                  <a:cubicBezTo>
                    <a:pt x="428" y="82"/>
                    <a:pt x="428" y="83"/>
                    <a:pt x="428" y="83"/>
                  </a:cubicBezTo>
                  <a:cubicBezTo>
                    <a:pt x="428" y="83"/>
                    <a:pt x="427" y="83"/>
                    <a:pt x="427" y="83"/>
                  </a:cubicBezTo>
                  <a:cubicBezTo>
                    <a:pt x="427" y="82"/>
                    <a:pt x="427" y="81"/>
                    <a:pt x="427" y="81"/>
                  </a:cubicBezTo>
                  <a:cubicBezTo>
                    <a:pt x="427" y="81"/>
                    <a:pt x="428" y="80"/>
                    <a:pt x="427" y="79"/>
                  </a:cubicBezTo>
                  <a:cubicBezTo>
                    <a:pt x="427" y="79"/>
                    <a:pt x="426" y="78"/>
                    <a:pt x="426" y="78"/>
                  </a:cubicBezTo>
                  <a:cubicBezTo>
                    <a:pt x="426" y="78"/>
                    <a:pt x="425" y="77"/>
                    <a:pt x="425" y="77"/>
                  </a:cubicBezTo>
                  <a:cubicBezTo>
                    <a:pt x="425" y="78"/>
                    <a:pt x="425" y="79"/>
                    <a:pt x="425" y="80"/>
                  </a:cubicBezTo>
                  <a:cubicBezTo>
                    <a:pt x="419" y="80"/>
                    <a:pt x="420" y="81"/>
                    <a:pt x="418" y="76"/>
                  </a:cubicBezTo>
                  <a:cubicBezTo>
                    <a:pt x="417" y="76"/>
                    <a:pt x="417" y="76"/>
                    <a:pt x="417" y="76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16" y="77"/>
                    <a:pt x="417" y="78"/>
                    <a:pt x="416" y="78"/>
                  </a:cubicBezTo>
                  <a:cubicBezTo>
                    <a:pt x="415" y="78"/>
                    <a:pt x="415" y="76"/>
                    <a:pt x="413" y="77"/>
                  </a:cubicBezTo>
                  <a:cubicBezTo>
                    <a:pt x="413" y="77"/>
                    <a:pt x="413" y="78"/>
                    <a:pt x="413" y="78"/>
                  </a:cubicBezTo>
                  <a:cubicBezTo>
                    <a:pt x="413" y="79"/>
                    <a:pt x="412" y="79"/>
                    <a:pt x="412" y="79"/>
                  </a:cubicBezTo>
                  <a:cubicBezTo>
                    <a:pt x="412" y="80"/>
                    <a:pt x="412" y="80"/>
                    <a:pt x="412" y="80"/>
                  </a:cubicBezTo>
                  <a:cubicBezTo>
                    <a:pt x="411" y="79"/>
                    <a:pt x="411" y="81"/>
                    <a:pt x="411" y="81"/>
                  </a:cubicBezTo>
                  <a:cubicBezTo>
                    <a:pt x="411" y="81"/>
                    <a:pt x="412" y="82"/>
                    <a:pt x="412" y="82"/>
                  </a:cubicBezTo>
                  <a:cubicBezTo>
                    <a:pt x="412" y="82"/>
                    <a:pt x="414" y="82"/>
                    <a:pt x="414" y="82"/>
                  </a:cubicBezTo>
                  <a:cubicBezTo>
                    <a:pt x="414" y="82"/>
                    <a:pt x="413" y="83"/>
                    <a:pt x="413" y="83"/>
                  </a:cubicBezTo>
                  <a:cubicBezTo>
                    <a:pt x="411" y="83"/>
                    <a:pt x="411" y="82"/>
                    <a:pt x="410" y="8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83"/>
                    <a:pt x="409" y="84"/>
                    <a:pt x="408" y="85"/>
                  </a:cubicBezTo>
                  <a:cubicBezTo>
                    <a:pt x="408" y="85"/>
                    <a:pt x="406" y="85"/>
                    <a:pt x="406" y="85"/>
                  </a:cubicBezTo>
                  <a:cubicBezTo>
                    <a:pt x="405" y="85"/>
                    <a:pt x="406" y="86"/>
                    <a:pt x="405" y="86"/>
                  </a:cubicBezTo>
                  <a:cubicBezTo>
                    <a:pt x="403" y="86"/>
                    <a:pt x="401" y="85"/>
                    <a:pt x="399" y="85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399" y="86"/>
                    <a:pt x="399" y="86"/>
                    <a:pt x="399" y="87"/>
                  </a:cubicBezTo>
                  <a:cubicBezTo>
                    <a:pt x="397" y="88"/>
                    <a:pt x="397" y="88"/>
                    <a:pt x="397" y="88"/>
                  </a:cubicBezTo>
                  <a:cubicBezTo>
                    <a:pt x="395" y="88"/>
                    <a:pt x="391" y="88"/>
                    <a:pt x="388" y="88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392" y="87"/>
                    <a:pt x="395" y="88"/>
                    <a:pt x="397" y="86"/>
                  </a:cubicBezTo>
                  <a:cubicBezTo>
                    <a:pt x="398" y="85"/>
                    <a:pt x="398" y="84"/>
                    <a:pt x="399" y="84"/>
                  </a:cubicBezTo>
                  <a:cubicBezTo>
                    <a:pt x="400" y="83"/>
                    <a:pt x="401" y="84"/>
                    <a:pt x="402" y="83"/>
                  </a:cubicBezTo>
                  <a:cubicBezTo>
                    <a:pt x="402" y="83"/>
                    <a:pt x="403" y="82"/>
                    <a:pt x="403" y="82"/>
                  </a:cubicBezTo>
                  <a:cubicBezTo>
                    <a:pt x="404" y="82"/>
                    <a:pt x="405" y="82"/>
                    <a:pt x="406" y="82"/>
                  </a:cubicBezTo>
                  <a:cubicBezTo>
                    <a:pt x="407" y="81"/>
                    <a:pt x="407" y="79"/>
                    <a:pt x="408" y="79"/>
                  </a:cubicBezTo>
                  <a:cubicBezTo>
                    <a:pt x="408" y="78"/>
                    <a:pt x="409" y="79"/>
                    <a:pt x="409" y="78"/>
                  </a:cubicBezTo>
                  <a:cubicBezTo>
                    <a:pt x="409" y="77"/>
                    <a:pt x="409" y="77"/>
                    <a:pt x="409" y="76"/>
                  </a:cubicBezTo>
                  <a:cubicBezTo>
                    <a:pt x="410" y="75"/>
                    <a:pt x="410" y="75"/>
                    <a:pt x="411" y="75"/>
                  </a:cubicBezTo>
                  <a:cubicBezTo>
                    <a:pt x="411" y="74"/>
                    <a:pt x="411" y="73"/>
                    <a:pt x="411" y="73"/>
                  </a:cubicBezTo>
                  <a:cubicBezTo>
                    <a:pt x="412" y="73"/>
                    <a:pt x="413" y="73"/>
                    <a:pt x="413" y="73"/>
                  </a:cubicBezTo>
                  <a:cubicBezTo>
                    <a:pt x="414" y="73"/>
                    <a:pt x="417" y="73"/>
                    <a:pt x="418" y="72"/>
                  </a:cubicBezTo>
                  <a:cubicBezTo>
                    <a:pt x="418" y="72"/>
                    <a:pt x="418" y="71"/>
                    <a:pt x="419" y="71"/>
                  </a:cubicBezTo>
                  <a:cubicBezTo>
                    <a:pt x="419" y="71"/>
                    <a:pt x="420" y="71"/>
                    <a:pt x="421" y="71"/>
                  </a:cubicBezTo>
                  <a:cubicBezTo>
                    <a:pt x="422" y="71"/>
                    <a:pt x="430" y="69"/>
                    <a:pt x="431" y="69"/>
                  </a:cubicBezTo>
                  <a:cubicBezTo>
                    <a:pt x="433" y="67"/>
                    <a:pt x="429" y="64"/>
                    <a:pt x="428" y="64"/>
                  </a:cubicBezTo>
                  <a:cubicBezTo>
                    <a:pt x="428" y="64"/>
                    <a:pt x="427" y="63"/>
                    <a:pt x="428" y="63"/>
                  </a:cubicBezTo>
                  <a:cubicBezTo>
                    <a:pt x="428" y="63"/>
                    <a:pt x="428" y="63"/>
                    <a:pt x="429" y="63"/>
                  </a:cubicBezTo>
                  <a:cubicBezTo>
                    <a:pt x="429" y="64"/>
                    <a:pt x="430" y="63"/>
                    <a:pt x="431" y="64"/>
                  </a:cubicBezTo>
                  <a:cubicBezTo>
                    <a:pt x="431" y="62"/>
                    <a:pt x="432" y="61"/>
                    <a:pt x="431" y="60"/>
                  </a:cubicBezTo>
                  <a:cubicBezTo>
                    <a:pt x="431" y="59"/>
                    <a:pt x="429" y="60"/>
                    <a:pt x="429" y="60"/>
                  </a:cubicBezTo>
                  <a:cubicBezTo>
                    <a:pt x="429" y="58"/>
                    <a:pt x="428" y="57"/>
                    <a:pt x="428" y="56"/>
                  </a:cubicBezTo>
                  <a:cubicBezTo>
                    <a:pt x="427" y="56"/>
                    <a:pt x="424" y="56"/>
                    <a:pt x="423" y="54"/>
                  </a:cubicBezTo>
                  <a:cubicBezTo>
                    <a:pt x="422" y="53"/>
                    <a:pt x="423" y="52"/>
                    <a:pt x="421" y="51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8" y="51"/>
                    <a:pt x="417" y="51"/>
                  </a:cubicBezTo>
                  <a:cubicBezTo>
                    <a:pt x="417" y="51"/>
                    <a:pt x="416" y="52"/>
                    <a:pt x="416" y="52"/>
                  </a:cubicBezTo>
                  <a:cubicBezTo>
                    <a:pt x="415" y="52"/>
                    <a:pt x="415" y="51"/>
                    <a:pt x="414" y="51"/>
                  </a:cubicBezTo>
                  <a:cubicBezTo>
                    <a:pt x="414" y="51"/>
                    <a:pt x="407" y="52"/>
                    <a:pt x="406" y="53"/>
                  </a:cubicBezTo>
                  <a:cubicBezTo>
                    <a:pt x="406" y="53"/>
                    <a:pt x="406" y="54"/>
                    <a:pt x="405" y="54"/>
                  </a:cubicBezTo>
                  <a:cubicBezTo>
                    <a:pt x="404" y="55"/>
                    <a:pt x="402" y="55"/>
                    <a:pt x="401" y="56"/>
                  </a:cubicBezTo>
                  <a:cubicBezTo>
                    <a:pt x="401" y="54"/>
                    <a:pt x="402" y="53"/>
                    <a:pt x="402" y="51"/>
                  </a:cubicBezTo>
                  <a:cubicBezTo>
                    <a:pt x="402" y="51"/>
                    <a:pt x="400" y="51"/>
                    <a:pt x="399" y="51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97" y="50"/>
                    <a:pt x="397" y="51"/>
                    <a:pt x="395" y="51"/>
                  </a:cubicBezTo>
                  <a:cubicBezTo>
                    <a:pt x="394" y="50"/>
                    <a:pt x="395" y="50"/>
                    <a:pt x="395" y="50"/>
                  </a:cubicBezTo>
                  <a:cubicBezTo>
                    <a:pt x="396" y="49"/>
                    <a:pt x="393" y="50"/>
                    <a:pt x="393" y="50"/>
                  </a:cubicBezTo>
                  <a:cubicBezTo>
                    <a:pt x="393" y="50"/>
                    <a:pt x="394" y="48"/>
                    <a:pt x="394" y="48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7"/>
                    <a:pt x="395" y="46"/>
                    <a:pt x="395" y="46"/>
                  </a:cubicBezTo>
                  <a:cubicBezTo>
                    <a:pt x="394" y="46"/>
                    <a:pt x="393" y="46"/>
                    <a:pt x="392" y="46"/>
                  </a:cubicBezTo>
                  <a:cubicBezTo>
                    <a:pt x="392" y="46"/>
                    <a:pt x="392" y="45"/>
                    <a:pt x="392" y="45"/>
                  </a:cubicBezTo>
                  <a:cubicBezTo>
                    <a:pt x="391" y="45"/>
                    <a:pt x="390" y="45"/>
                    <a:pt x="389" y="45"/>
                  </a:cubicBezTo>
                  <a:cubicBezTo>
                    <a:pt x="389" y="45"/>
                    <a:pt x="388" y="44"/>
                    <a:pt x="387" y="44"/>
                  </a:cubicBezTo>
                  <a:cubicBezTo>
                    <a:pt x="386" y="44"/>
                    <a:pt x="386" y="46"/>
                    <a:pt x="385" y="46"/>
                  </a:cubicBezTo>
                  <a:cubicBezTo>
                    <a:pt x="383" y="46"/>
                    <a:pt x="383" y="45"/>
                    <a:pt x="381" y="45"/>
                  </a:cubicBezTo>
                  <a:cubicBezTo>
                    <a:pt x="381" y="46"/>
                    <a:pt x="381" y="46"/>
                    <a:pt x="381" y="46"/>
                  </a:cubicBezTo>
                  <a:cubicBezTo>
                    <a:pt x="379" y="46"/>
                    <a:pt x="379" y="46"/>
                    <a:pt x="378" y="46"/>
                  </a:cubicBezTo>
                  <a:cubicBezTo>
                    <a:pt x="377" y="47"/>
                    <a:pt x="378" y="47"/>
                    <a:pt x="377" y="48"/>
                  </a:cubicBezTo>
                  <a:cubicBezTo>
                    <a:pt x="377" y="48"/>
                    <a:pt x="374" y="50"/>
                    <a:pt x="373" y="51"/>
                  </a:cubicBezTo>
                  <a:cubicBezTo>
                    <a:pt x="373" y="51"/>
                    <a:pt x="373" y="51"/>
                    <a:pt x="373" y="51"/>
                  </a:cubicBezTo>
                  <a:cubicBezTo>
                    <a:pt x="373" y="51"/>
                    <a:pt x="373" y="52"/>
                    <a:pt x="373" y="53"/>
                  </a:cubicBezTo>
                  <a:cubicBezTo>
                    <a:pt x="374" y="54"/>
                    <a:pt x="375" y="54"/>
                    <a:pt x="376" y="55"/>
                  </a:cubicBezTo>
                  <a:cubicBezTo>
                    <a:pt x="375" y="55"/>
                    <a:pt x="375" y="55"/>
                    <a:pt x="374" y="55"/>
                  </a:cubicBezTo>
                  <a:cubicBezTo>
                    <a:pt x="374" y="55"/>
                    <a:pt x="373" y="54"/>
                    <a:pt x="373" y="54"/>
                  </a:cubicBezTo>
                  <a:cubicBezTo>
                    <a:pt x="371" y="54"/>
                    <a:pt x="371" y="55"/>
                    <a:pt x="371" y="55"/>
                  </a:cubicBezTo>
                  <a:cubicBezTo>
                    <a:pt x="369" y="55"/>
                    <a:pt x="366" y="55"/>
                    <a:pt x="364" y="55"/>
                  </a:cubicBezTo>
                  <a:cubicBezTo>
                    <a:pt x="364" y="55"/>
                    <a:pt x="364" y="56"/>
                    <a:pt x="364" y="56"/>
                  </a:cubicBezTo>
                  <a:cubicBezTo>
                    <a:pt x="365" y="56"/>
                    <a:pt x="365" y="56"/>
                    <a:pt x="366" y="56"/>
                  </a:cubicBezTo>
                  <a:cubicBezTo>
                    <a:pt x="367" y="57"/>
                    <a:pt x="367" y="58"/>
                    <a:pt x="367" y="60"/>
                  </a:cubicBezTo>
                  <a:cubicBezTo>
                    <a:pt x="367" y="60"/>
                    <a:pt x="366" y="60"/>
                    <a:pt x="366" y="60"/>
                  </a:cubicBezTo>
                  <a:cubicBezTo>
                    <a:pt x="366" y="61"/>
                    <a:pt x="366" y="61"/>
                    <a:pt x="366" y="61"/>
                  </a:cubicBezTo>
                  <a:cubicBezTo>
                    <a:pt x="365" y="61"/>
                    <a:pt x="367" y="58"/>
                    <a:pt x="366" y="57"/>
                  </a:cubicBezTo>
                  <a:cubicBezTo>
                    <a:pt x="363" y="56"/>
                    <a:pt x="363" y="57"/>
                    <a:pt x="361" y="58"/>
                  </a:cubicBezTo>
                  <a:cubicBezTo>
                    <a:pt x="360" y="59"/>
                    <a:pt x="360" y="60"/>
                    <a:pt x="359" y="60"/>
                  </a:cubicBezTo>
                  <a:cubicBezTo>
                    <a:pt x="359" y="60"/>
                    <a:pt x="358" y="59"/>
                    <a:pt x="357" y="60"/>
                  </a:cubicBezTo>
                  <a:cubicBezTo>
                    <a:pt x="357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1"/>
                  </a:cubicBezTo>
                  <a:cubicBezTo>
                    <a:pt x="356" y="61"/>
                    <a:pt x="356" y="60"/>
                    <a:pt x="356" y="60"/>
                  </a:cubicBezTo>
                  <a:cubicBezTo>
                    <a:pt x="355" y="59"/>
                    <a:pt x="355" y="59"/>
                    <a:pt x="355" y="59"/>
                  </a:cubicBezTo>
                  <a:cubicBezTo>
                    <a:pt x="355" y="59"/>
                    <a:pt x="355" y="60"/>
                    <a:pt x="355" y="61"/>
                  </a:cubicBezTo>
                  <a:cubicBezTo>
                    <a:pt x="354" y="61"/>
                    <a:pt x="353" y="61"/>
                    <a:pt x="352" y="61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53" y="60"/>
                    <a:pt x="353" y="59"/>
                    <a:pt x="354" y="58"/>
                  </a:cubicBezTo>
                  <a:cubicBezTo>
                    <a:pt x="355" y="59"/>
                    <a:pt x="355" y="57"/>
                    <a:pt x="354" y="57"/>
                  </a:cubicBezTo>
                  <a:cubicBezTo>
                    <a:pt x="352" y="56"/>
                    <a:pt x="351" y="57"/>
                    <a:pt x="350" y="57"/>
                  </a:cubicBezTo>
                  <a:cubicBezTo>
                    <a:pt x="350" y="57"/>
                    <a:pt x="349" y="57"/>
                    <a:pt x="348" y="56"/>
                  </a:cubicBezTo>
                  <a:cubicBezTo>
                    <a:pt x="347" y="58"/>
                    <a:pt x="347" y="58"/>
                    <a:pt x="347" y="58"/>
                  </a:cubicBezTo>
                  <a:cubicBezTo>
                    <a:pt x="346" y="58"/>
                    <a:pt x="346" y="57"/>
                    <a:pt x="346" y="57"/>
                  </a:cubicBezTo>
                  <a:cubicBezTo>
                    <a:pt x="345" y="56"/>
                    <a:pt x="343" y="57"/>
                    <a:pt x="343" y="57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3" y="57"/>
                    <a:pt x="343" y="57"/>
                    <a:pt x="342" y="58"/>
                  </a:cubicBezTo>
                  <a:cubicBezTo>
                    <a:pt x="342" y="57"/>
                    <a:pt x="341" y="57"/>
                    <a:pt x="341" y="57"/>
                  </a:cubicBezTo>
                  <a:cubicBezTo>
                    <a:pt x="337" y="57"/>
                    <a:pt x="341" y="58"/>
                    <a:pt x="338" y="59"/>
                  </a:cubicBezTo>
                  <a:cubicBezTo>
                    <a:pt x="337" y="59"/>
                    <a:pt x="335" y="59"/>
                    <a:pt x="334" y="59"/>
                  </a:cubicBezTo>
                  <a:cubicBezTo>
                    <a:pt x="333" y="59"/>
                    <a:pt x="332" y="60"/>
                    <a:pt x="332" y="60"/>
                  </a:cubicBezTo>
                  <a:cubicBezTo>
                    <a:pt x="330" y="60"/>
                    <a:pt x="330" y="60"/>
                    <a:pt x="328" y="60"/>
                  </a:cubicBezTo>
                  <a:cubicBezTo>
                    <a:pt x="328" y="60"/>
                    <a:pt x="326" y="61"/>
                    <a:pt x="326" y="61"/>
                  </a:cubicBezTo>
                  <a:cubicBezTo>
                    <a:pt x="325" y="61"/>
                    <a:pt x="325" y="60"/>
                    <a:pt x="324" y="60"/>
                  </a:cubicBezTo>
                  <a:cubicBezTo>
                    <a:pt x="322" y="60"/>
                    <a:pt x="322" y="61"/>
                    <a:pt x="321" y="62"/>
                  </a:cubicBezTo>
                  <a:cubicBezTo>
                    <a:pt x="320" y="62"/>
                    <a:pt x="320" y="62"/>
                    <a:pt x="319" y="62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18" y="63"/>
                    <a:pt x="317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3" y="63"/>
                    <a:pt x="311" y="63"/>
                  </a:cubicBezTo>
                  <a:cubicBezTo>
                    <a:pt x="311" y="63"/>
                    <a:pt x="311" y="64"/>
                    <a:pt x="312" y="64"/>
                  </a:cubicBezTo>
                  <a:cubicBezTo>
                    <a:pt x="312" y="64"/>
                    <a:pt x="313" y="64"/>
                    <a:pt x="313" y="64"/>
                  </a:cubicBezTo>
                  <a:cubicBezTo>
                    <a:pt x="313" y="64"/>
                    <a:pt x="313" y="65"/>
                    <a:pt x="314" y="65"/>
                  </a:cubicBezTo>
                  <a:cubicBezTo>
                    <a:pt x="313" y="65"/>
                    <a:pt x="314" y="65"/>
                    <a:pt x="313" y="66"/>
                  </a:cubicBezTo>
                  <a:cubicBezTo>
                    <a:pt x="313" y="66"/>
                    <a:pt x="312" y="66"/>
                    <a:pt x="312" y="66"/>
                  </a:cubicBezTo>
                  <a:cubicBezTo>
                    <a:pt x="311" y="67"/>
                    <a:pt x="311" y="67"/>
                    <a:pt x="311" y="69"/>
                  </a:cubicBezTo>
                  <a:cubicBezTo>
                    <a:pt x="310" y="68"/>
                    <a:pt x="309" y="68"/>
                    <a:pt x="307" y="67"/>
                  </a:cubicBezTo>
                  <a:cubicBezTo>
                    <a:pt x="307" y="67"/>
                    <a:pt x="307" y="69"/>
                    <a:pt x="306" y="69"/>
                  </a:cubicBezTo>
                  <a:cubicBezTo>
                    <a:pt x="307" y="69"/>
                    <a:pt x="308" y="69"/>
                    <a:pt x="309" y="69"/>
                  </a:cubicBezTo>
                  <a:cubicBezTo>
                    <a:pt x="309" y="69"/>
                    <a:pt x="309" y="70"/>
                    <a:pt x="310" y="71"/>
                  </a:cubicBezTo>
                  <a:cubicBezTo>
                    <a:pt x="310" y="71"/>
                    <a:pt x="310" y="71"/>
                    <a:pt x="310" y="71"/>
                  </a:cubicBezTo>
                  <a:cubicBezTo>
                    <a:pt x="308" y="71"/>
                    <a:pt x="308" y="71"/>
                    <a:pt x="306" y="71"/>
                  </a:cubicBezTo>
                  <a:cubicBezTo>
                    <a:pt x="306" y="71"/>
                    <a:pt x="306" y="72"/>
                    <a:pt x="306" y="72"/>
                  </a:cubicBezTo>
                  <a:cubicBezTo>
                    <a:pt x="307" y="73"/>
                    <a:pt x="308" y="73"/>
                    <a:pt x="308" y="74"/>
                  </a:cubicBezTo>
                  <a:cubicBezTo>
                    <a:pt x="309" y="74"/>
                    <a:pt x="312" y="79"/>
                    <a:pt x="311" y="79"/>
                  </a:cubicBezTo>
                  <a:cubicBezTo>
                    <a:pt x="310" y="80"/>
                    <a:pt x="306" y="79"/>
                    <a:pt x="308" y="78"/>
                  </a:cubicBezTo>
                  <a:cubicBezTo>
                    <a:pt x="310" y="78"/>
                    <a:pt x="308" y="76"/>
                    <a:pt x="307" y="76"/>
                  </a:cubicBezTo>
                  <a:cubicBezTo>
                    <a:pt x="305" y="76"/>
                    <a:pt x="304" y="77"/>
                    <a:pt x="303" y="77"/>
                  </a:cubicBezTo>
                  <a:cubicBezTo>
                    <a:pt x="302" y="77"/>
                    <a:pt x="302" y="76"/>
                    <a:pt x="301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299" y="77"/>
                    <a:pt x="299" y="76"/>
                    <a:pt x="298" y="76"/>
                  </a:cubicBezTo>
                  <a:cubicBezTo>
                    <a:pt x="296" y="76"/>
                    <a:pt x="294" y="77"/>
                    <a:pt x="293" y="77"/>
                  </a:cubicBezTo>
                  <a:cubicBezTo>
                    <a:pt x="292" y="77"/>
                    <a:pt x="291" y="77"/>
                    <a:pt x="290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8" y="78"/>
                    <a:pt x="287" y="77"/>
                    <a:pt x="286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4" y="78"/>
                    <a:pt x="284" y="78"/>
                    <a:pt x="283" y="78"/>
                  </a:cubicBezTo>
                  <a:cubicBezTo>
                    <a:pt x="283" y="78"/>
                    <a:pt x="282" y="80"/>
                    <a:pt x="282" y="80"/>
                  </a:cubicBezTo>
                  <a:cubicBezTo>
                    <a:pt x="282" y="81"/>
                    <a:pt x="282" y="81"/>
                    <a:pt x="282" y="82"/>
                  </a:cubicBezTo>
                  <a:cubicBezTo>
                    <a:pt x="282" y="82"/>
                    <a:pt x="281" y="84"/>
                    <a:pt x="281" y="85"/>
                  </a:cubicBezTo>
                  <a:cubicBezTo>
                    <a:pt x="280" y="88"/>
                    <a:pt x="282" y="89"/>
                    <a:pt x="285" y="90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6" y="91"/>
                    <a:pt x="288" y="91"/>
                    <a:pt x="288" y="91"/>
                  </a:cubicBezTo>
                  <a:cubicBezTo>
                    <a:pt x="289" y="91"/>
                    <a:pt x="289" y="92"/>
                    <a:pt x="290" y="93"/>
                  </a:cubicBezTo>
                  <a:cubicBezTo>
                    <a:pt x="291" y="93"/>
                    <a:pt x="293" y="94"/>
                    <a:pt x="293" y="94"/>
                  </a:cubicBezTo>
                  <a:cubicBezTo>
                    <a:pt x="293" y="95"/>
                    <a:pt x="294" y="95"/>
                    <a:pt x="294" y="96"/>
                  </a:cubicBezTo>
                  <a:cubicBezTo>
                    <a:pt x="294" y="97"/>
                    <a:pt x="292" y="98"/>
                    <a:pt x="292" y="99"/>
                  </a:cubicBezTo>
                  <a:cubicBezTo>
                    <a:pt x="292" y="101"/>
                    <a:pt x="293" y="102"/>
                    <a:pt x="293" y="103"/>
                  </a:cubicBezTo>
                  <a:cubicBezTo>
                    <a:pt x="293" y="104"/>
                    <a:pt x="293" y="105"/>
                    <a:pt x="293" y="105"/>
                  </a:cubicBezTo>
                  <a:cubicBezTo>
                    <a:pt x="292" y="105"/>
                    <a:pt x="292" y="106"/>
                    <a:pt x="290" y="106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5" y="110"/>
                    <a:pt x="295" y="110"/>
                  </a:cubicBezTo>
                  <a:cubicBezTo>
                    <a:pt x="296" y="110"/>
                    <a:pt x="298" y="109"/>
                    <a:pt x="298" y="109"/>
                  </a:cubicBezTo>
                  <a:cubicBezTo>
                    <a:pt x="298" y="109"/>
                    <a:pt x="299" y="109"/>
                    <a:pt x="299" y="109"/>
                  </a:cubicBezTo>
                  <a:cubicBezTo>
                    <a:pt x="300" y="109"/>
                    <a:pt x="300" y="110"/>
                    <a:pt x="300" y="110"/>
                  </a:cubicBezTo>
                  <a:cubicBezTo>
                    <a:pt x="301" y="110"/>
                    <a:pt x="301" y="110"/>
                    <a:pt x="301" y="110"/>
                  </a:cubicBezTo>
                  <a:cubicBezTo>
                    <a:pt x="303" y="111"/>
                    <a:pt x="303" y="113"/>
                    <a:pt x="303" y="114"/>
                  </a:cubicBezTo>
                  <a:cubicBezTo>
                    <a:pt x="303" y="114"/>
                    <a:pt x="302" y="114"/>
                    <a:pt x="301" y="113"/>
                  </a:cubicBezTo>
                  <a:cubicBezTo>
                    <a:pt x="301" y="113"/>
                    <a:pt x="301" y="111"/>
                    <a:pt x="301" y="111"/>
                  </a:cubicBezTo>
                  <a:cubicBezTo>
                    <a:pt x="301" y="111"/>
                    <a:pt x="300" y="111"/>
                    <a:pt x="300" y="111"/>
                  </a:cubicBezTo>
                  <a:cubicBezTo>
                    <a:pt x="300" y="111"/>
                    <a:pt x="299" y="110"/>
                    <a:pt x="299" y="110"/>
                  </a:cubicBezTo>
                  <a:cubicBezTo>
                    <a:pt x="298" y="110"/>
                    <a:pt x="298" y="111"/>
                    <a:pt x="297" y="111"/>
                  </a:cubicBezTo>
                  <a:cubicBezTo>
                    <a:pt x="296" y="112"/>
                    <a:pt x="291" y="111"/>
                    <a:pt x="290" y="110"/>
                  </a:cubicBezTo>
                  <a:cubicBezTo>
                    <a:pt x="290" y="110"/>
                    <a:pt x="290" y="109"/>
                    <a:pt x="290" y="109"/>
                  </a:cubicBezTo>
                  <a:cubicBezTo>
                    <a:pt x="288" y="108"/>
                    <a:pt x="288" y="108"/>
                    <a:pt x="288" y="108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7"/>
                    <a:pt x="287" y="107"/>
                  </a:cubicBezTo>
                  <a:cubicBezTo>
                    <a:pt x="287" y="107"/>
                    <a:pt x="286" y="108"/>
                    <a:pt x="286" y="108"/>
                  </a:cubicBezTo>
                  <a:cubicBezTo>
                    <a:pt x="285" y="109"/>
                    <a:pt x="285" y="109"/>
                    <a:pt x="284" y="109"/>
                  </a:cubicBezTo>
                  <a:cubicBezTo>
                    <a:pt x="286" y="107"/>
                    <a:pt x="286" y="107"/>
                    <a:pt x="287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8" y="100"/>
                    <a:pt x="287" y="100"/>
                    <a:pt x="289" y="98"/>
                  </a:cubicBezTo>
                  <a:cubicBezTo>
                    <a:pt x="289" y="97"/>
                    <a:pt x="293" y="95"/>
                    <a:pt x="290" y="94"/>
                  </a:cubicBezTo>
                  <a:cubicBezTo>
                    <a:pt x="288" y="94"/>
                    <a:pt x="285" y="95"/>
                    <a:pt x="283" y="94"/>
                  </a:cubicBezTo>
                  <a:cubicBezTo>
                    <a:pt x="282" y="94"/>
                    <a:pt x="281" y="92"/>
                    <a:pt x="280" y="92"/>
                  </a:cubicBezTo>
                  <a:cubicBezTo>
                    <a:pt x="280" y="91"/>
                    <a:pt x="280" y="92"/>
                    <a:pt x="279" y="92"/>
                  </a:cubicBezTo>
                  <a:cubicBezTo>
                    <a:pt x="279" y="91"/>
                    <a:pt x="279" y="90"/>
                    <a:pt x="278" y="90"/>
                  </a:cubicBezTo>
                  <a:cubicBezTo>
                    <a:pt x="278" y="90"/>
                    <a:pt x="274" y="89"/>
                    <a:pt x="274" y="89"/>
                  </a:cubicBezTo>
                  <a:cubicBezTo>
                    <a:pt x="271" y="89"/>
                    <a:pt x="269" y="91"/>
                    <a:pt x="267" y="92"/>
                  </a:cubicBezTo>
                  <a:cubicBezTo>
                    <a:pt x="268" y="92"/>
                    <a:pt x="268" y="92"/>
                    <a:pt x="269" y="92"/>
                  </a:cubicBezTo>
                  <a:cubicBezTo>
                    <a:pt x="269" y="92"/>
                    <a:pt x="270" y="92"/>
                    <a:pt x="270" y="93"/>
                  </a:cubicBezTo>
                  <a:cubicBezTo>
                    <a:pt x="270" y="93"/>
                    <a:pt x="269" y="95"/>
                    <a:pt x="268" y="95"/>
                  </a:cubicBezTo>
                  <a:cubicBezTo>
                    <a:pt x="268" y="95"/>
                    <a:pt x="267" y="95"/>
                    <a:pt x="267" y="95"/>
                  </a:cubicBezTo>
                  <a:cubicBezTo>
                    <a:pt x="265" y="94"/>
                    <a:pt x="264" y="93"/>
                    <a:pt x="261" y="93"/>
                  </a:cubicBezTo>
                  <a:cubicBezTo>
                    <a:pt x="261" y="94"/>
                    <a:pt x="261" y="95"/>
                    <a:pt x="260" y="96"/>
                  </a:cubicBezTo>
                  <a:cubicBezTo>
                    <a:pt x="261" y="97"/>
                    <a:pt x="262" y="96"/>
                    <a:pt x="262" y="97"/>
                  </a:cubicBezTo>
                  <a:cubicBezTo>
                    <a:pt x="263" y="97"/>
                    <a:pt x="263" y="98"/>
                    <a:pt x="263" y="98"/>
                  </a:cubicBezTo>
                  <a:cubicBezTo>
                    <a:pt x="264" y="98"/>
                    <a:pt x="264" y="98"/>
                    <a:pt x="265" y="98"/>
                  </a:cubicBezTo>
                  <a:cubicBezTo>
                    <a:pt x="265" y="98"/>
                    <a:pt x="265" y="99"/>
                    <a:pt x="266" y="99"/>
                  </a:cubicBezTo>
                  <a:cubicBezTo>
                    <a:pt x="266" y="99"/>
                    <a:pt x="267" y="99"/>
                    <a:pt x="267" y="99"/>
                  </a:cubicBezTo>
                  <a:cubicBezTo>
                    <a:pt x="267" y="99"/>
                    <a:pt x="267" y="100"/>
                    <a:pt x="268" y="101"/>
                  </a:cubicBezTo>
                  <a:cubicBezTo>
                    <a:pt x="267" y="100"/>
                    <a:pt x="267" y="101"/>
                    <a:pt x="267" y="101"/>
                  </a:cubicBezTo>
                  <a:cubicBezTo>
                    <a:pt x="267" y="101"/>
                    <a:pt x="267" y="101"/>
                    <a:pt x="267" y="101"/>
                  </a:cubicBezTo>
                  <a:cubicBezTo>
                    <a:pt x="265" y="101"/>
                    <a:pt x="263" y="101"/>
                    <a:pt x="262" y="101"/>
                  </a:cubicBezTo>
                  <a:cubicBezTo>
                    <a:pt x="262" y="101"/>
                    <a:pt x="262" y="101"/>
                    <a:pt x="262" y="101"/>
                  </a:cubicBezTo>
                  <a:cubicBezTo>
                    <a:pt x="261" y="101"/>
                    <a:pt x="259" y="100"/>
                    <a:pt x="259" y="101"/>
                  </a:cubicBezTo>
                  <a:cubicBezTo>
                    <a:pt x="258" y="101"/>
                    <a:pt x="259" y="102"/>
                    <a:pt x="257" y="101"/>
                  </a:cubicBezTo>
                  <a:cubicBezTo>
                    <a:pt x="257" y="101"/>
                    <a:pt x="256" y="100"/>
                    <a:pt x="255" y="100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7" y="99"/>
                    <a:pt x="254" y="96"/>
                    <a:pt x="254" y="95"/>
                  </a:cubicBezTo>
                  <a:cubicBezTo>
                    <a:pt x="254" y="95"/>
                    <a:pt x="254" y="94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3" y="93"/>
                    <a:pt x="254" y="92"/>
                    <a:pt x="254" y="92"/>
                  </a:cubicBezTo>
                  <a:cubicBezTo>
                    <a:pt x="254" y="92"/>
                    <a:pt x="255" y="91"/>
                    <a:pt x="255" y="91"/>
                  </a:cubicBezTo>
                  <a:cubicBezTo>
                    <a:pt x="254" y="90"/>
                    <a:pt x="253" y="89"/>
                    <a:pt x="254" y="88"/>
                  </a:cubicBezTo>
                  <a:cubicBezTo>
                    <a:pt x="254" y="87"/>
                    <a:pt x="254" y="88"/>
                    <a:pt x="254" y="87"/>
                  </a:cubicBezTo>
                  <a:cubicBezTo>
                    <a:pt x="254" y="87"/>
                    <a:pt x="253" y="85"/>
                    <a:pt x="253" y="85"/>
                  </a:cubicBezTo>
                  <a:cubicBezTo>
                    <a:pt x="252" y="85"/>
                    <a:pt x="252" y="85"/>
                    <a:pt x="251" y="85"/>
                  </a:cubicBezTo>
                  <a:cubicBezTo>
                    <a:pt x="252" y="87"/>
                    <a:pt x="253" y="90"/>
                    <a:pt x="252" y="93"/>
                  </a:cubicBezTo>
                  <a:cubicBezTo>
                    <a:pt x="252" y="94"/>
                    <a:pt x="250" y="96"/>
                    <a:pt x="250" y="96"/>
                  </a:cubicBezTo>
                  <a:cubicBezTo>
                    <a:pt x="249" y="96"/>
                    <a:pt x="248" y="96"/>
                    <a:pt x="248" y="97"/>
                  </a:cubicBezTo>
                  <a:cubicBezTo>
                    <a:pt x="248" y="97"/>
                    <a:pt x="248" y="98"/>
                    <a:pt x="248" y="99"/>
                  </a:cubicBezTo>
                  <a:cubicBezTo>
                    <a:pt x="248" y="99"/>
                    <a:pt x="247" y="100"/>
                    <a:pt x="247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7" y="102"/>
                    <a:pt x="248" y="102"/>
                    <a:pt x="249" y="103"/>
                  </a:cubicBezTo>
                  <a:cubicBezTo>
                    <a:pt x="249" y="104"/>
                    <a:pt x="250" y="106"/>
                    <a:pt x="250" y="107"/>
                  </a:cubicBezTo>
                  <a:cubicBezTo>
                    <a:pt x="250" y="107"/>
                    <a:pt x="249" y="108"/>
                    <a:pt x="249" y="109"/>
                  </a:cubicBezTo>
                  <a:cubicBezTo>
                    <a:pt x="249" y="109"/>
                    <a:pt x="249" y="111"/>
                    <a:pt x="249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3"/>
                    <a:pt x="250" y="114"/>
                    <a:pt x="250" y="115"/>
                  </a:cubicBezTo>
                  <a:cubicBezTo>
                    <a:pt x="250" y="114"/>
                    <a:pt x="250" y="115"/>
                    <a:pt x="251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3" y="114"/>
                    <a:pt x="254" y="114"/>
                    <a:pt x="255" y="114"/>
                  </a:cubicBezTo>
                  <a:cubicBezTo>
                    <a:pt x="256" y="114"/>
                    <a:pt x="257" y="113"/>
                    <a:pt x="257" y="113"/>
                  </a:cubicBezTo>
                  <a:cubicBezTo>
                    <a:pt x="259" y="112"/>
                    <a:pt x="265" y="114"/>
                    <a:pt x="266" y="115"/>
                  </a:cubicBezTo>
                  <a:cubicBezTo>
                    <a:pt x="267" y="115"/>
                    <a:pt x="266" y="117"/>
                    <a:pt x="267" y="118"/>
                  </a:cubicBezTo>
                  <a:cubicBezTo>
                    <a:pt x="267" y="118"/>
                    <a:pt x="268" y="118"/>
                    <a:pt x="268" y="119"/>
                  </a:cubicBezTo>
                  <a:cubicBezTo>
                    <a:pt x="269" y="119"/>
                    <a:pt x="268" y="120"/>
                    <a:pt x="269" y="121"/>
                  </a:cubicBezTo>
                  <a:cubicBezTo>
                    <a:pt x="269" y="121"/>
                    <a:pt x="269" y="121"/>
                    <a:pt x="270" y="122"/>
                  </a:cubicBezTo>
                  <a:cubicBezTo>
                    <a:pt x="268" y="123"/>
                    <a:pt x="266" y="123"/>
                    <a:pt x="267" y="126"/>
                  </a:cubicBezTo>
                  <a:cubicBezTo>
                    <a:pt x="267" y="126"/>
                    <a:pt x="268" y="126"/>
                    <a:pt x="268" y="126"/>
                  </a:cubicBezTo>
                  <a:cubicBezTo>
                    <a:pt x="268" y="126"/>
                    <a:pt x="269" y="127"/>
                    <a:pt x="269" y="127"/>
                  </a:cubicBezTo>
                  <a:cubicBezTo>
                    <a:pt x="271" y="128"/>
                    <a:pt x="274" y="128"/>
                    <a:pt x="275" y="129"/>
                  </a:cubicBezTo>
                  <a:cubicBezTo>
                    <a:pt x="276" y="129"/>
                    <a:pt x="276" y="129"/>
                    <a:pt x="276" y="130"/>
                  </a:cubicBezTo>
                  <a:cubicBezTo>
                    <a:pt x="274" y="130"/>
                    <a:pt x="272" y="130"/>
                    <a:pt x="270" y="129"/>
                  </a:cubicBezTo>
                  <a:cubicBezTo>
                    <a:pt x="270" y="129"/>
                    <a:pt x="270" y="128"/>
                    <a:pt x="270" y="128"/>
                  </a:cubicBezTo>
                  <a:cubicBezTo>
                    <a:pt x="269" y="128"/>
                    <a:pt x="268" y="128"/>
                    <a:pt x="268" y="129"/>
                  </a:cubicBezTo>
                  <a:cubicBezTo>
                    <a:pt x="268" y="129"/>
                    <a:pt x="268" y="130"/>
                    <a:pt x="268" y="130"/>
                  </a:cubicBezTo>
                  <a:cubicBezTo>
                    <a:pt x="268" y="130"/>
                    <a:pt x="268" y="131"/>
                    <a:pt x="268" y="131"/>
                  </a:cubicBezTo>
                  <a:cubicBezTo>
                    <a:pt x="268" y="131"/>
                    <a:pt x="266" y="130"/>
                    <a:pt x="266" y="129"/>
                  </a:cubicBezTo>
                  <a:cubicBezTo>
                    <a:pt x="265" y="129"/>
                    <a:pt x="265" y="128"/>
                    <a:pt x="264" y="128"/>
                  </a:cubicBezTo>
                  <a:cubicBezTo>
                    <a:pt x="264" y="125"/>
                    <a:pt x="265" y="123"/>
                    <a:pt x="264" y="119"/>
                  </a:cubicBezTo>
                  <a:cubicBezTo>
                    <a:pt x="264" y="119"/>
                    <a:pt x="264" y="119"/>
                    <a:pt x="263" y="118"/>
                  </a:cubicBezTo>
                  <a:cubicBezTo>
                    <a:pt x="263" y="118"/>
                    <a:pt x="262" y="116"/>
                    <a:pt x="262" y="115"/>
                  </a:cubicBezTo>
                  <a:cubicBezTo>
                    <a:pt x="261" y="115"/>
                    <a:pt x="260" y="115"/>
                    <a:pt x="259" y="115"/>
                  </a:cubicBezTo>
                  <a:cubicBezTo>
                    <a:pt x="259" y="115"/>
                    <a:pt x="259" y="116"/>
                    <a:pt x="259" y="116"/>
                  </a:cubicBezTo>
                  <a:cubicBezTo>
                    <a:pt x="257" y="117"/>
                    <a:pt x="254" y="116"/>
                    <a:pt x="253" y="117"/>
                  </a:cubicBezTo>
                  <a:cubicBezTo>
                    <a:pt x="252" y="118"/>
                    <a:pt x="252" y="119"/>
                    <a:pt x="252" y="120"/>
                  </a:cubicBezTo>
                  <a:cubicBezTo>
                    <a:pt x="252" y="120"/>
                    <a:pt x="251" y="121"/>
                    <a:pt x="251" y="121"/>
                  </a:cubicBezTo>
                  <a:cubicBezTo>
                    <a:pt x="252" y="121"/>
                    <a:pt x="253" y="122"/>
                    <a:pt x="253" y="122"/>
                  </a:cubicBezTo>
                  <a:cubicBezTo>
                    <a:pt x="253" y="123"/>
                    <a:pt x="252" y="125"/>
                    <a:pt x="252" y="125"/>
                  </a:cubicBezTo>
                  <a:cubicBezTo>
                    <a:pt x="252" y="126"/>
                    <a:pt x="251" y="127"/>
                    <a:pt x="251" y="127"/>
                  </a:cubicBezTo>
                  <a:cubicBezTo>
                    <a:pt x="251" y="127"/>
                    <a:pt x="251" y="128"/>
                    <a:pt x="251" y="128"/>
                  </a:cubicBezTo>
                  <a:cubicBezTo>
                    <a:pt x="251" y="128"/>
                    <a:pt x="252" y="129"/>
                    <a:pt x="251" y="129"/>
                  </a:cubicBezTo>
                  <a:cubicBezTo>
                    <a:pt x="249" y="133"/>
                    <a:pt x="249" y="133"/>
                    <a:pt x="249" y="133"/>
                  </a:cubicBezTo>
                  <a:cubicBezTo>
                    <a:pt x="248" y="133"/>
                    <a:pt x="246" y="133"/>
                    <a:pt x="245" y="133"/>
                  </a:cubicBezTo>
                  <a:cubicBezTo>
                    <a:pt x="245" y="133"/>
                    <a:pt x="242" y="134"/>
                    <a:pt x="242" y="134"/>
                  </a:cubicBezTo>
                  <a:cubicBezTo>
                    <a:pt x="242" y="134"/>
                    <a:pt x="241" y="135"/>
                    <a:pt x="241" y="135"/>
                  </a:cubicBezTo>
                  <a:cubicBezTo>
                    <a:pt x="242" y="136"/>
                    <a:pt x="242" y="136"/>
                    <a:pt x="243" y="136"/>
                  </a:cubicBezTo>
                  <a:cubicBezTo>
                    <a:pt x="244" y="138"/>
                    <a:pt x="244" y="140"/>
                    <a:pt x="245" y="141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4" y="140"/>
                    <a:pt x="243" y="141"/>
                    <a:pt x="243" y="141"/>
                  </a:cubicBezTo>
                  <a:cubicBezTo>
                    <a:pt x="242" y="140"/>
                    <a:pt x="242" y="139"/>
                    <a:pt x="242" y="139"/>
                  </a:cubicBezTo>
                  <a:cubicBezTo>
                    <a:pt x="242" y="138"/>
                    <a:pt x="241" y="138"/>
                    <a:pt x="241" y="138"/>
                  </a:cubicBezTo>
                  <a:cubicBezTo>
                    <a:pt x="240" y="138"/>
                    <a:pt x="240" y="137"/>
                    <a:pt x="240" y="137"/>
                  </a:cubicBezTo>
                  <a:cubicBezTo>
                    <a:pt x="239" y="136"/>
                    <a:pt x="237" y="136"/>
                    <a:pt x="236" y="136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3" y="137"/>
                    <a:pt x="231" y="135"/>
                    <a:pt x="229" y="134"/>
                  </a:cubicBezTo>
                  <a:cubicBezTo>
                    <a:pt x="229" y="134"/>
                    <a:pt x="229" y="133"/>
                    <a:pt x="229" y="133"/>
                  </a:cubicBezTo>
                  <a:cubicBezTo>
                    <a:pt x="232" y="133"/>
                    <a:pt x="237" y="134"/>
                    <a:pt x="238" y="133"/>
                  </a:cubicBezTo>
                  <a:cubicBezTo>
                    <a:pt x="239" y="133"/>
                    <a:pt x="239" y="131"/>
                    <a:pt x="240" y="131"/>
                  </a:cubicBezTo>
                  <a:cubicBezTo>
                    <a:pt x="241" y="131"/>
                    <a:pt x="242" y="131"/>
                    <a:pt x="243" y="132"/>
                  </a:cubicBezTo>
                  <a:cubicBezTo>
                    <a:pt x="243" y="131"/>
                    <a:pt x="243" y="131"/>
                    <a:pt x="244" y="131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3" y="129"/>
                    <a:pt x="245" y="129"/>
                    <a:pt x="245" y="129"/>
                  </a:cubicBezTo>
                  <a:cubicBezTo>
                    <a:pt x="245" y="129"/>
                    <a:pt x="245" y="127"/>
                    <a:pt x="245" y="127"/>
                  </a:cubicBezTo>
                  <a:cubicBezTo>
                    <a:pt x="246" y="127"/>
                    <a:pt x="246" y="127"/>
                    <a:pt x="247" y="127"/>
                  </a:cubicBezTo>
                  <a:cubicBezTo>
                    <a:pt x="245" y="123"/>
                    <a:pt x="246" y="123"/>
                    <a:pt x="247" y="119"/>
                  </a:cubicBezTo>
                  <a:cubicBezTo>
                    <a:pt x="245" y="118"/>
                    <a:pt x="244" y="117"/>
                    <a:pt x="243" y="115"/>
                  </a:cubicBezTo>
                  <a:cubicBezTo>
                    <a:pt x="243" y="114"/>
                    <a:pt x="243" y="114"/>
                    <a:pt x="243" y="114"/>
                  </a:cubicBezTo>
                  <a:cubicBezTo>
                    <a:pt x="242" y="114"/>
                    <a:pt x="243" y="113"/>
                    <a:pt x="243" y="113"/>
                  </a:cubicBezTo>
                  <a:cubicBezTo>
                    <a:pt x="243" y="112"/>
                    <a:pt x="243" y="112"/>
                    <a:pt x="243" y="112"/>
                  </a:cubicBezTo>
                  <a:cubicBezTo>
                    <a:pt x="242" y="112"/>
                    <a:pt x="243" y="110"/>
                    <a:pt x="243" y="110"/>
                  </a:cubicBezTo>
                  <a:cubicBezTo>
                    <a:pt x="243" y="109"/>
                    <a:pt x="244" y="108"/>
                    <a:pt x="244" y="108"/>
                  </a:cubicBezTo>
                  <a:cubicBezTo>
                    <a:pt x="244" y="108"/>
                    <a:pt x="244" y="106"/>
                    <a:pt x="244" y="105"/>
                  </a:cubicBezTo>
                  <a:cubicBezTo>
                    <a:pt x="244" y="105"/>
                    <a:pt x="243" y="105"/>
                    <a:pt x="243" y="105"/>
                  </a:cubicBezTo>
                  <a:cubicBezTo>
                    <a:pt x="243" y="104"/>
                    <a:pt x="243" y="103"/>
                    <a:pt x="243" y="102"/>
                  </a:cubicBezTo>
                  <a:cubicBezTo>
                    <a:pt x="242" y="102"/>
                    <a:pt x="240" y="101"/>
                    <a:pt x="240" y="100"/>
                  </a:cubicBezTo>
                  <a:cubicBezTo>
                    <a:pt x="240" y="97"/>
                    <a:pt x="242" y="97"/>
                    <a:pt x="243" y="95"/>
                  </a:cubicBezTo>
                  <a:cubicBezTo>
                    <a:pt x="244" y="93"/>
                    <a:pt x="243" y="93"/>
                    <a:pt x="243" y="91"/>
                  </a:cubicBezTo>
                  <a:cubicBezTo>
                    <a:pt x="243" y="90"/>
                    <a:pt x="244" y="90"/>
                    <a:pt x="244" y="89"/>
                  </a:cubicBezTo>
                  <a:cubicBezTo>
                    <a:pt x="244" y="89"/>
                    <a:pt x="243" y="88"/>
                    <a:pt x="244" y="87"/>
                  </a:cubicBezTo>
                  <a:cubicBezTo>
                    <a:pt x="244" y="87"/>
                    <a:pt x="245" y="87"/>
                    <a:pt x="244" y="87"/>
                  </a:cubicBezTo>
                  <a:cubicBezTo>
                    <a:pt x="244" y="87"/>
                    <a:pt x="243" y="86"/>
                    <a:pt x="243" y="85"/>
                  </a:cubicBezTo>
                  <a:cubicBezTo>
                    <a:pt x="243" y="85"/>
                    <a:pt x="243" y="84"/>
                    <a:pt x="243" y="84"/>
                  </a:cubicBezTo>
                  <a:cubicBezTo>
                    <a:pt x="243" y="84"/>
                    <a:pt x="242" y="84"/>
                    <a:pt x="242" y="84"/>
                  </a:cubicBezTo>
                  <a:cubicBezTo>
                    <a:pt x="242" y="84"/>
                    <a:pt x="240" y="83"/>
                    <a:pt x="240" y="83"/>
                  </a:cubicBezTo>
                  <a:cubicBezTo>
                    <a:pt x="239" y="82"/>
                    <a:pt x="238" y="83"/>
                    <a:pt x="238" y="83"/>
                  </a:cubicBezTo>
                  <a:cubicBezTo>
                    <a:pt x="236" y="83"/>
                    <a:pt x="234" y="83"/>
                    <a:pt x="232" y="83"/>
                  </a:cubicBezTo>
                  <a:cubicBezTo>
                    <a:pt x="232" y="83"/>
                    <a:pt x="232" y="82"/>
                    <a:pt x="231" y="83"/>
                  </a:cubicBezTo>
                  <a:cubicBezTo>
                    <a:pt x="231" y="84"/>
                    <a:pt x="231" y="84"/>
                    <a:pt x="231" y="84"/>
                  </a:cubicBezTo>
                  <a:cubicBezTo>
                    <a:pt x="230" y="84"/>
                    <a:pt x="229" y="84"/>
                    <a:pt x="229" y="85"/>
                  </a:cubicBezTo>
                  <a:cubicBezTo>
                    <a:pt x="228" y="86"/>
                    <a:pt x="228" y="88"/>
                    <a:pt x="227" y="89"/>
                  </a:cubicBezTo>
                  <a:cubicBezTo>
                    <a:pt x="226" y="91"/>
                    <a:pt x="224" y="92"/>
                    <a:pt x="223" y="93"/>
                  </a:cubicBezTo>
                  <a:cubicBezTo>
                    <a:pt x="222" y="94"/>
                    <a:pt x="222" y="95"/>
                    <a:pt x="221" y="96"/>
                  </a:cubicBezTo>
                  <a:cubicBezTo>
                    <a:pt x="220" y="96"/>
                    <a:pt x="219" y="97"/>
                    <a:pt x="218" y="97"/>
                  </a:cubicBezTo>
                  <a:cubicBezTo>
                    <a:pt x="218" y="98"/>
                    <a:pt x="218" y="99"/>
                    <a:pt x="218" y="101"/>
                  </a:cubicBezTo>
                  <a:cubicBezTo>
                    <a:pt x="218" y="101"/>
                    <a:pt x="219" y="102"/>
                    <a:pt x="219" y="103"/>
                  </a:cubicBezTo>
                  <a:cubicBezTo>
                    <a:pt x="220" y="104"/>
                    <a:pt x="219" y="105"/>
                    <a:pt x="220" y="106"/>
                  </a:cubicBezTo>
                  <a:cubicBezTo>
                    <a:pt x="217" y="107"/>
                    <a:pt x="217" y="107"/>
                    <a:pt x="217" y="111"/>
                  </a:cubicBezTo>
                  <a:cubicBezTo>
                    <a:pt x="218" y="111"/>
                    <a:pt x="218" y="110"/>
                    <a:pt x="219" y="110"/>
                  </a:cubicBezTo>
                  <a:cubicBezTo>
                    <a:pt x="219" y="111"/>
                    <a:pt x="221" y="112"/>
                    <a:pt x="221" y="112"/>
                  </a:cubicBezTo>
                  <a:cubicBezTo>
                    <a:pt x="222" y="112"/>
                    <a:pt x="221" y="111"/>
                    <a:pt x="222" y="112"/>
                  </a:cubicBezTo>
                  <a:cubicBezTo>
                    <a:pt x="221" y="111"/>
                    <a:pt x="223" y="112"/>
                    <a:pt x="223" y="112"/>
                  </a:cubicBezTo>
                  <a:cubicBezTo>
                    <a:pt x="223" y="112"/>
                    <a:pt x="223" y="113"/>
                    <a:pt x="223" y="113"/>
                  </a:cubicBezTo>
                  <a:cubicBezTo>
                    <a:pt x="222" y="113"/>
                    <a:pt x="221" y="113"/>
                    <a:pt x="222" y="115"/>
                  </a:cubicBezTo>
                  <a:cubicBezTo>
                    <a:pt x="222" y="115"/>
                    <a:pt x="222" y="115"/>
                    <a:pt x="222" y="116"/>
                  </a:cubicBezTo>
                  <a:cubicBezTo>
                    <a:pt x="222" y="116"/>
                    <a:pt x="223" y="117"/>
                    <a:pt x="223" y="118"/>
                  </a:cubicBezTo>
                  <a:cubicBezTo>
                    <a:pt x="223" y="118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9"/>
                    <a:pt x="224" y="121"/>
                    <a:pt x="223" y="122"/>
                  </a:cubicBezTo>
                  <a:cubicBezTo>
                    <a:pt x="222" y="123"/>
                    <a:pt x="222" y="122"/>
                    <a:pt x="221" y="123"/>
                  </a:cubicBezTo>
                  <a:cubicBezTo>
                    <a:pt x="221" y="122"/>
                    <a:pt x="221" y="121"/>
                    <a:pt x="220" y="121"/>
                  </a:cubicBezTo>
                  <a:cubicBezTo>
                    <a:pt x="220" y="121"/>
                    <a:pt x="220" y="121"/>
                    <a:pt x="219" y="121"/>
                  </a:cubicBezTo>
                  <a:cubicBezTo>
                    <a:pt x="219" y="121"/>
                    <a:pt x="219" y="120"/>
                    <a:pt x="219" y="120"/>
                  </a:cubicBezTo>
                  <a:cubicBezTo>
                    <a:pt x="217" y="118"/>
                    <a:pt x="216" y="117"/>
                    <a:pt x="212" y="116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13" y="115"/>
                    <a:pt x="213" y="115"/>
                    <a:pt x="213" y="115"/>
                  </a:cubicBezTo>
                  <a:cubicBezTo>
                    <a:pt x="211" y="114"/>
                    <a:pt x="210" y="114"/>
                    <a:pt x="209" y="11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5"/>
                    <a:pt x="207" y="114"/>
                    <a:pt x="207" y="112"/>
                  </a:cubicBezTo>
                  <a:cubicBezTo>
                    <a:pt x="206" y="112"/>
                    <a:pt x="204" y="112"/>
                    <a:pt x="203" y="111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1" y="111"/>
                    <a:pt x="200" y="110"/>
                  </a:cubicBezTo>
                  <a:cubicBezTo>
                    <a:pt x="200" y="110"/>
                    <a:pt x="200" y="108"/>
                    <a:pt x="198" y="109"/>
                  </a:cubicBezTo>
                  <a:cubicBezTo>
                    <a:pt x="197" y="109"/>
                    <a:pt x="198" y="111"/>
                    <a:pt x="194" y="110"/>
                  </a:cubicBezTo>
                  <a:cubicBezTo>
                    <a:pt x="193" y="110"/>
                    <a:pt x="191" y="109"/>
                    <a:pt x="191" y="109"/>
                  </a:cubicBezTo>
                  <a:cubicBezTo>
                    <a:pt x="190" y="110"/>
                    <a:pt x="190" y="111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8" y="112"/>
                    <a:pt x="187" y="112"/>
                    <a:pt x="187" y="112"/>
                  </a:cubicBezTo>
                  <a:cubicBezTo>
                    <a:pt x="187" y="113"/>
                    <a:pt x="188" y="113"/>
                    <a:pt x="188" y="113"/>
                  </a:cubicBezTo>
                  <a:cubicBezTo>
                    <a:pt x="190" y="115"/>
                    <a:pt x="189" y="117"/>
                    <a:pt x="189" y="119"/>
                  </a:cubicBezTo>
                  <a:cubicBezTo>
                    <a:pt x="189" y="119"/>
                    <a:pt x="189" y="120"/>
                    <a:pt x="188" y="120"/>
                  </a:cubicBezTo>
                  <a:cubicBezTo>
                    <a:pt x="187" y="120"/>
                    <a:pt x="186" y="119"/>
                    <a:pt x="185" y="119"/>
                  </a:cubicBezTo>
                  <a:cubicBezTo>
                    <a:pt x="185" y="119"/>
                    <a:pt x="184" y="119"/>
                    <a:pt x="184" y="119"/>
                  </a:cubicBezTo>
                  <a:cubicBezTo>
                    <a:pt x="184" y="120"/>
                    <a:pt x="184" y="122"/>
                    <a:pt x="184" y="123"/>
                  </a:cubicBezTo>
                  <a:cubicBezTo>
                    <a:pt x="183" y="122"/>
                    <a:pt x="181" y="121"/>
                    <a:pt x="181" y="121"/>
                  </a:cubicBezTo>
                  <a:cubicBezTo>
                    <a:pt x="181" y="120"/>
                    <a:pt x="181" y="117"/>
                    <a:pt x="181" y="117"/>
                  </a:cubicBezTo>
                  <a:cubicBezTo>
                    <a:pt x="181" y="117"/>
                    <a:pt x="180" y="117"/>
                    <a:pt x="180" y="117"/>
                  </a:cubicBezTo>
                  <a:cubicBezTo>
                    <a:pt x="178" y="117"/>
                    <a:pt x="177" y="119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4" y="118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75" y="118"/>
                    <a:pt x="175" y="119"/>
                    <a:pt x="175" y="119"/>
                  </a:cubicBezTo>
                  <a:cubicBezTo>
                    <a:pt x="175" y="119"/>
                    <a:pt x="174" y="120"/>
                    <a:pt x="174" y="120"/>
                  </a:cubicBezTo>
                  <a:cubicBezTo>
                    <a:pt x="174" y="120"/>
                    <a:pt x="173" y="120"/>
                    <a:pt x="173" y="120"/>
                  </a:cubicBezTo>
                  <a:cubicBezTo>
                    <a:pt x="172" y="119"/>
                    <a:pt x="170" y="118"/>
                    <a:pt x="168" y="118"/>
                  </a:cubicBezTo>
                  <a:cubicBezTo>
                    <a:pt x="166" y="118"/>
                    <a:pt x="164" y="119"/>
                    <a:pt x="162" y="120"/>
                  </a:cubicBezTo>
                  <a:cubicBezTo>
                    <a:pt x="162" y="121"/>
                    <a:pt x="163" y="121"/>
                    <a:pt x="163" y="121"/>
                  </a:cubicBezTo>
                  <a:cubicBezTo>
                    <a:pt x="163" y="122"/>
                    <a:pt x="162" y="122"/>
                    <a:pt x="162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2" y="122"/>
                    <a:pt x="160" y="121"/>
                    <a:pt x="160" y="121"/>
                  </a:cubicBezTo>
                  <a:cubicBezTo>
                    <a:pt x="160" y="121"/>
                    <a:pt x="159" y="122"/>
                    <a:pt x="159" y="122"/>
                  </a:cubicBezTo>
                  <a:cubicBezTo>
                    <a:pt x="158" y="122"/>
                    <a:pt x="155" y="122"/>
                    <a:pt x="154" y="122"/>
                  </a:cubicBezTo>
                  <a:cubicBezTo>
                    <a:pt x="154" y="122"/>
                    <a:pt x="154" y="121"/>
                    <a:pt x="154" y="121"/>
                  </a:cubicBezTo>
                  <a:cubicBezTo>
                    <a:pt x="154" y="121"/>
                    <a:pt x="155" y="121"/>
                    <a:pt x="155" y="121"/>
                  </a:cubicBezTo>
                  <a:cubicBezTo>
                    <a:pt x="155" y="121"/>
                    <a:pt x="157" y="121"/>
                    <a:pt x="157" y="121"/>
                  </a:cubicBezTo>
                  <a:cubicBezTo>
                    <a:pt x="157" y="121"/>
                    <a:pt x="157" y="120"/>
                    <a:pt x="157" y="120"/>
                  </a:cubicBezTo>
                  <a:cubicBezTo>
                    <a:pt x="157" y="120"/>
                    <a:pt x="156" y="119"/>
                    <a:pt x="156" y="119"/>
                  </a:cubicBezTo>
                  <a:cubicBezTo>
                    <a:pt x="156" y="119"/>
                    <a:pt x="156" y="118"/>
                    <a:pt x="156" y="118"/>
                  </a:cubicBezTo>
                  <a:cubicBezTo>
                    <a:pt x="156" y="117"/>
                    <a:pt x="153" y="118"/>
                    <a:pt x="155" y="117"/>
                  </a:cubicBezTo>
                  <a:cubicBezTo>
                    <a:pt x="155" y="117"/>
                    <a:pt x="154" y="117"/>
                    <a:pt x="155" y="117"/>
                  </a:cubicBezTo>
                  <a:cubicBezTo>
                    <a:pt x="155" y="117"/>
                    <a:pt x="156" y="115"/>
                    <a:pt x="154" y="116"/>
                  </a:cubicBezTo>
                  <a:cubicBezTo>
                    <a:pt x="154" y="116"/>
                    <a:pt x="153" y="117"/>
                    <a:pt x="153" y="117"/>
                  </a:cubicBezTo>
                  <a:cubicBezTo>
                    <a:pt x="153" y="118"/>
                    <a:pt x="150" y="118"/>
                    <a:pt x="150" y="118"/>
                  </a:cubicBezTo>
                  <a:cubicBezTo>
                    <a:pt x="149" y="119"/>
                    <a:pt x="151" y="120"/>
                    <a:pt x="150" y="120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0"/>
                    <a:pt x="149" y="120"/>
                    <a:pt x="149" y="119"/>
                  </a:cubicBezTo>
                  <a:cubicBezTo>
                    <a:pt x="148" y="120"/>
                    <a:pt x="147" y="119"/>
                    <a:pt x="146" y="120"/>
                  </a:cubicBezTo>
                  <a:cubicBezTo>
                    <a:pt x="146" y="120"/>
                    <a:pt x="145" y="121"/>
                    <a:pt x="145" y="121"/>
                  </a:cubicBezTo>
                  <a:cubicBezTo>
                    <a:pt x="145" y="121"/>
                    <a:pt x="144" y="120"/>
                    <a:pt x="143" y="121"/>
                  </a:cubicBezTo>
                  <a:cubicBezTo>
                    <a:pt x="142" y="121"/>
                    <a:pt x="142" y="122"/>
                    <a:pt x="142" y="122"/>
                  </a:cubicBezTo>
                  <a:cubicBezTo>
                    <a:pt x="141" y="122"/>
                    <a:pt x="141" y="122"/>
                    <a:pt x="140" y="122"/>
                  </a:cubicBezTo>
                  <a:cubicBezTo>
                    <a:pt x="140" y="122"/>
                    <a:pt x="139" y="123"/>
                    <a:pt x="139" y="123"/>
                  </a:cubicBezTo>
                  <a:cubicBezTo>
                    <a:pt x="137" y="124"/>
                    <a:pt x="135" y="124"/>
                    <a:pt x="133" y="124"/>
                  </a:cubicBezTo>
                  <a:cubicBezTo>
                    <a:pt x="133" y="124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0" y="127"/>
                    <a:pt x="130" y="126"/>
                    <a:pt x="129" y="126"/>
                  </a:cubicBezTo>
                  <a:cubicBezTo>
                    <a:pt x="129" y="128"/>
                    <a:pt x="129" y="130"/>
                    <a:pt x="129" y="133"/>
                  </a:cubicBezTo>
                  <a:cubicBezTo>
                    <a:pt x="128" y="133"/>
                    <a:pt x="127" y="132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4"/>
                    <a:pt x="125" y="134"/>
                    <a:pt x="124" y="134"/>
                  </a:cubicBezTo>
                  <a:cubicBezTo>
                    <a:pt x="122" y="135"/>
                    <a:pt x="122" y="134"/>
                    <a:pt x="120" y="135"/>
                  </a:cubicBezTo>
                  <a:cubicBezTo>
                    <a:pt x="120" y="134"/>
                    <a:pt x="120" y="132"/>
                    <a:pt x="119" y="131"/>
                  </a:cubicBezTo>
                  <a:cubicBezTo>
                    <a:pt x="119" y="131"/>
                    <a:pt x="118" y="131"/>
                    <a:pt x="118" y="129"/>
                  </a:cubicBezTo>
                  <a:cubicBezTo>
                    <a:pt x="118" y="129"/>
                    <a:pt x="119" y="128"/>
                    <a:pt x="119" y="128"/>
                  </a:cubicBezTo>
                  <a:cubicBezTo>
                    <a:pt x="120" y="128"/>
                    <a:pt x="120" y="127"/>
                    <a:pt x="120" y="127"/>
                  </a:cubicBezTo>
                  <a:cubicBezTo>
                    <a:pt x="122" y="127"/>
                    <a:pt x="123" y="127"/>
                    <a:pt x="125" y="126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5" y="125"/>
                    <a:pt x="124" y="125"/>
                  </a:cubicBezTo>
                  <a:cubicBezTo>
                    <a:pt x="124" y="124"/>
                    <a:pt x="125" y="124"/>
                    <a:pt x="124" y="124"/>
                  </a:cubicBezTo>
                  <a:cubicBezTo>
                    <a:pt x="124" y="123"/>
                    <a:pt x="124" y="123"/>
                    <a:pt x="123" y="123"/>
                  </a:cubicBezTo>
                  <a:cubicBezTo>
                    <a:pt x="123" y="122"/>
                    <a:pt x="122" y="119"/>
                    <a:pt x="120" y="119"/>
                  </a:cubicBezTo>
                  <a:cubicBezTo>
                    <a:pt x="119" y="118"/>
                    <a:pt x="118" y="119"/>
                    <a:pt x="116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7"/>
                    <a:pt x="111" y="116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3" y="119"/>
                    <a:pt x="114" y="120"/>
                  </a:cubicBezTo>
                  <a:cubicBezTo>
                    <a:pt x="114" y="122"/>
                    <a:pt x="114" y="122"/>
                    <a:pt x="114" y="123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3" y="124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11" y="126"/>
                    <a:pt x="112" y="126"/>
                    <a:pt x="111" y="127"/>
                  </a:cubicBezTo>
                  <a:cubicBezTo>
                    <a:pt x="110" y="127"/>
                    <a:pt x="113" y="130"/>
                    <a:pt x="113" y="130"/>
                  </a:cubicBezTo>
                  <a:cubicBezTo>
                    <a:pt x="113" y="130"/>
                    <a:pt x="112" y="131"/>
                    <a:pt x="112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1" y="132"/>
                    <a:pt x="111" y="133"/>
                  </a:cubicBezTo>
                  <a:cubicBezTo>
                    <a:pt x="110" y="134"/>
                    <a:pt x="110" y="136"/>
                    <a:pt x="110" y="138"/>
                  </a:cubicBezTo>
                  <a:cubicBezTo>
                    <a:pt x="109" y="138"/>
                    <a:pt x="108" y="138"/>
                    <a:pt x="108" y="138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6" y="135"/>
                    <a:pt x="106" y="135"/>
                  </a:cubicBezTo>
                  <a:cubicBezTo>
                    <a:pt x="106" y="135"/>
                    <a:pt x="105" y="135"/>
                    <a:pt x="105" y="135"/>
                  </a:cubicBezTo>
                  <a:cubicBezTo>
                    <a:pt x="104" y="135"/>
                    <a:pt x="104" y="134"/>
                    <a:pt x="104" y="134"/>
                  </a:cubicBezTo>
                  <a:cubicBezTo>
                    <a:pt x="102" y="133"/>
                    <a:pt x="101" y="135"/>
                    <a:pt x="100" y="136"/>
                  </a:cubicBezTo>
                  <a:cubicBezTo>
                    <a:pt x="99" y="136"/>
                    <a:pt x="99" y="136"/>
                    <a:pt x="98" y="136"/>
                  </a:cubicBezTo>
                  <a:cubicBezTo>
                    <a:pt x="98" y="136"/>
                    <a:pt x="98" y="137"/>
                    <a:pt x="97" y="138"/>
                  </a:cubicBezTo>
                  <a:cubicBezTo>
                    <a:pt x="97" y="138"/>
                    <a:pt x="94" y="140"/>
                    <a:pt x="93" y="140"/>
                  </a:cubicBezTo>
                  <a:cubicBezTo>
                    <a:pt x="93" y="140"/>
                    <a:pt x="93" y="141"/>
                    <a:pt x="93" y="141"/>
                  </a:cubicBezTo>
                  <a:cubicBezTo>
                    <a:pt x="94" y="143"/>
                    <a:pt x="95" y="143"/>
                    <a:pt x="96" y="144"/>
                  </a:cubicBezTo>
                  <a:cubicBezTo>
                    <a:pt x="97" y="145"/>
                    <a:pt x="97" y="146"/>
                    <a:pt x="98" y="147"/>
                  </a:cubicBezTo>
                  <a:cubicBezTo>
                    <a:pt x="96" y="147"/>
                    <a:pt x="95" y="147"/>
                    <a:pt x="93" y="147"/>
                  </a:cubicBezTo>
                  <a:cubicBezTo>
                    <a:pt x="93" y="147"/>
                    <a:pt x="92" y="146"/>
                    <a:pt x="92" y="146"/>
                  </a:cubicBezTo>
                  <a:cubicBezTo>
                    <a:pt x="91" y="145"/>
                    <a:pt x="90" y="146"/>
                    <a:pt x="89" y="145"/>
                  </a:cubicBezTo>
                  <a:cubicBezTo>
                    <a:pt x="89" y="145"/>
                    <a:pt x="89" y="145"/>
                    <a:pt x="90" y="144"/>
                  </a:cubicBezTo>
                  <a:cubicBezTo>
                    <a:pt x="89" y="144"/>
                    <a:pt x="88" y="144"/>
                    <a:pt x="87" y="143"/>
                  </a:cubicBezTo>
                  <a:cubicBezTo>
                    <a:pt x="86" y="143"/>
                    <a:pt x="86" y="142"/>
                    <a:pt x="85" y="142"/>
                  </a:cubicBezTo>
                  <a:cubicBezTo>
                    <a:pt x="83" y="141"/>
                    <a:pt x="83" y="143"/>
                    <a:pt x="84" y="143"/>
                  </a:cubicBezTo>
                  <a:cubicBezTo>
                    <a:pt x="83" y="143"/>
                    <a:pt x="84" y="144"/>
                    <a:pt x="84" y="144"/>
                  </a:cubicBezTo>
                  <a:cubicBezTo>
                    <a:pt x="83" y="144"/>
                    <a:pt x="82" y="145"/>
                    <a:pt x="82" y="145"/>
                  </a:cubicBezTo>
                  <a:cubicBezTo>
                    <a:pt x="83" y="146"/>
                    <a:pt x="83" y="148"/>
                    <a:pt x="84" y="148"/>
                  </a:cubicBezTo>
                  <a:cubicBezTo>
                    <a:pt x="85" y="148"/>
                    <a:pt x="86" y="149"/>
                    <a:pt x="87" y="149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2"/>
                    <a:pt x="87" y="153"/>
                    <a:pt x="87" y="153"/>
                  </a:cubicBezTo>
                  <a:cubicBezTo>
                    <a:pt x="86" y="153"/>
                    <a:pt x="85" y="153"/>
                    <a:pt x="85" y="153"/>
                  </a:cubicBezTo>
                  <a:cubicBezTo>
                    <a:pt x="84" y="154"/>
                    <a:pt x="86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81" y="152"/>
                    <a:pt x="79" y="153"/>
                    <a:pt x="78" y="153"/>
                  </a:cubicBezTo>
                  <a:cubicBezTo>
                    <a:pt x="78" y="153"/>
                    <a:pt x="78" y="151"/>
                    <a:pt x="78" y="151"/>
                  </a:cubicBezTo>
                  <a:cubicBezTo>
                    <a:pt x="78" y="151"/>
                    <a:pt x="77" y="150"/>
                    <a:pt x="77" y="150"/>
                  </a:cubicBezTo>
                  <a:cubicBezTo>
                    <a:pt x="77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4" y="150"/>
                  </a:cubicBezTo>
                  <a:cubicBezTo>
                    <a:pt x="73" y="148"/>
                    <a:pt x="74" y="147"/>
                    <a:pt x="73" y="144"/>
                  </a:cubicBezTo>
                  <a:cubicBezTo>
                    <a:pt x="73" y="144"/>
                    <a:pt x="72" y="143"/>
                    <a:pt x="72" y="142"/>
                  </a:cubicBezTo>
                  <a:cubicBezTo>
                    <a:pt x="72" y="142"/>
                    <a:pt x="73" y="140"/>
                    <a:pt x="73" y="140"/>
                  </a:cubicBezTo>
                  <a:cubicBezTo>
                    <a:pt x="73" y="139"/>
                    <a:pt x="73" y="140"/>
                    <a:pt x="73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1" y="139"/>
                    <a:pt x="71" y="137"/>
                    <a:pt x="71" y="137"/>
                  </a:cubicBezTo>
                  <a:cubicBezTo>
                    <a:pt x="70" y="137"/>
                    <a:pt x="69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6" y="136"/>
                    <a:pt x="65" y="136"/>
                    <a:pt x="64" y="136"/>
                  </a:cubicBezTo>
                  <a:cubicBezTo>
                    <a:pt x="64" y="136"/>
                    <a:pt x="63" y="135"/>
                    <a:pt x="63" y="135"/>
                  </a:cubicBezTo>
                  <a:cubicBezTo>
                    <a:pt x="63" y="135"/>
                    <a:pt x="64" y="135"/>
                    <a:pt x="65" y="135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4" y="135"/>
                    <a:pt x="63" y="134"/>
                  </a:cubicBezTo>
                  <a:cubicBezTo>
                    <a:pt x="62" y="134"/>
                    <a:pt x="63" y="134"/>
                    <a:pt x="62" y="133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5" y="131"/>
                    <a:pt x="62" y="131"/>
                    <a:pt x="60" y="132"/>
                  </a:cubicBezTo>
                  <a:cubicBezTo>
                    <a:pt x="62" y="131"/>
                    <a:pt x="60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60" y="127"/>
                    <a:pt x="61" y="128"/>
                    <a:pt x="61" y="128"/>
                  </a:cubicBezTo>
                  <a:cubicBezTo>
                    <a:pt x="62" y="128"/>
                    <a:pt x="62" y="129"/>
                    <a:pt x="63" y="130"/>
                  </a:cubicBezTo>
                  <a:cubicBezTo>
                    <a:pt x="64" y="131"/>
                    <a:pt x="65" y="130"/>
                    <a:pt x="66" y="130"/>
                  </a:cubicBezTo>
                  <a:cubicBezTo>
                    <a:pt x="66" y="130"/>
                    <a:pt x="67" y="131"/>
                    <a:pt x="67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8" y="133"/>
                    <a:pt x="68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2"/>
                    <a:pt x="69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2"/>
                    <a:pt x="71" y="133"/>
                    <a:pt x="71" y="133"/>
                  </a:cubicBezTo>
                  <a:cubicBezTo>
                    <a:pt x="73" y="134"/>
                    <a:pt x="73" y="133"/>
                    <a:pt x="74" y="134"/>
                  </a:cubicBezTo>
                  <a:cubicBezTo>
                    <a:pt x="75" y="134"/>
                    <a:pt x="75" y="134"/>
                    <a:pt x="75" y="134"/>
                  </a:cubicBezTo>
                  <a:cubicBezTo>
                    <a:pt x="76" y="135"/>
                    <a:pt x="77" y="134"/>
                    <a:pt x="78" y="134"/>
                  </a:cubicBezTo>
                  <a:cubicBezTo>
                    <a:pt x="78" y="135"/>
                    <a:pt x="79" y="136"/>
                    <a:pt x="80" y="136"/>
                  </a:cubicBezTo>
                  <a:cubicBezTo>
                    <a:pt x="83" y="136"/>
                    <a:pt x="85" y="136"/>
                    <a:pt x="88" y="136"/>
                  </a:cubicBezTo>
                  <a:cubicBezTo>
                    <a:pt x="88" y="136"/>
                    <a:pt x="89" y="137"/>
                    <a:pt x="90" y="137"/>
                  </a:cubicBezTo>
                  <a:cubicBezTo>
                    <a:pt x="90" y="137"/>
                    <a:pt x="91" y="136"/>
                    <a:pt x="91" y="136"/>
                  </a:cubicBezTo>
                  <a:cubicBezTo>
                    <a:pt x="92" y="135"/>
                    <a:pt x="93" y="135"/>
                    <a:pt x="93" y="135"/>
                  </a:cubicBezTo>
                  <a:cubicBezTo>
                    <a:pt x="94" y="135"/>
                    <a:pt x="94" y="134"/>
                    <a:pt x="9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2"/>
                    <a:pt x="97" y="132"/>
                    <a:pt x="98" y="132"/>
                  </a:cubicBezTo>
                  <a:cubicBezTo>
                    <a:pt x="99" y="131"/>
                    <a:pt x="99" y="128"/>
                    <a:pt x="98" y="126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4" y="123"/>
                    <a:pt x="93" y="123"/>
                    <a:pt x="93" y="123"/>
                  </a:cubicBezTo>
                  <a:cubicBezTo>
                    <a:pt x="92" y="123"/>
                    <a:pt x="92" y="121"/>
                    <a:pt x="91" y="121"/>
                  </a:cubicBezTo>
                  <a:cubicBezTo>
                    <a:pt x="91" y="121"/>
                    <a:pt x="90" y="121"/>
                    <a:pt x="90" y="121"/>
                  </a:cubicBezTo>
                  <a:cubicBezTo>
                    <a:pt x="89" y="120"/>
                    <a:pt x="87" y="118"/>
                    <a:pt x="85" y="117"/>
                  </a:cubicBezTo>
                  <a:cubicBezTo>
                    <a:pt x="84" y="117"/>
                    <a:pt x="84" y="118"/>
                    <a:pt x="83" y="117"/>
                  </a:cubicBezTo>
                  <a:cubicBezTo>
                    <a:pt x="83" y="117"/>
                    <a:pt x="82" y="116"/>
                    <a:pt x="82" y="116"/>
                  </a:cubicBezTo>
                  <a:cubicBezTo>
                    <a:pt x="81" y="116"/>
                    <a:pt x="80" y="116"/>
                    <a:pt x="79" y="116"/>
                  </a:cubicBezTo>
                  <a:cubicBezTo>
                    <a:pt x="79" y="115"/>
                    <a:pt x="77" y="114"/>
                    <a:pt x="76" y="114"/>
                  </a:cubicBezTo>
                  <a:cubicBezTo>
                    <a:pt x="75" y="114"/>
                    <a:pt x="76" y="114"/>
                    <a:pt x="75" y="114"/>
                  </a:cubicBezTo>
                  <a:cubicBezTo>
                    <a:pt x="74" y="114"/>
                    <a:pt x="74" y="113"/>
                    <a:pt x="73" y="113"/>
                  </a:cubicBezTo>
                  <a:cubicBezTo>
                    <a:pt x="73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68" y="111"/>
                    <a:pt x="67" y="111"/>
                    <a:pt x="65" y="111"/>
                  </a:cubicBezTo>
                  <a:cubicBezTo>
                    <a:pt x="65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4" y="110"/>
                  </a:cubicBezTo>
                  <a:cubicBezTo>
                    <a:pt x="64" y="110"/>
                    <a:pt x="63" y="110"/>
                    <a:pt x="63" y="110"/>
                  </a:cubicBezTo>
                  <a:cubicBezTo>
                    <a:pt x="61" y="110"/>
                    <a:pt x="61" y="110"/>
                    <a:pt x="59" y="110"/>
                  </a:cubicBezTo>
                  <a:cubicBezTo>
                    <a:pt x="59" y="110"/>
                    <a:pt x="59" y="109"/>
                    <a:pt x="59" y="109"/>
                  </a:cubicBezTo>
                  <a:cubicBezTo>
                    <a:pt x="61" y="108"/>
                    <a:pt x="61" y="108"/>
                    <a:pt x="62" y="108"/>
                  </a:cubicBezTo>
                  <a:cubicBezTo>
                    <a:pt x="62" y="108"/>
                    <a:pt x="58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6"/>
                    <a:pt x="58" y="107"/>
                    <a:pt x="58" y="107"/>
                  </a:cubicBezTo>
                  <a:cubicBezTo>
                    <a:pt x="58" y="107"/>
                    <a:pt x="57" y="107"/>
                    <a:pt x="56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5" y="108"/>
                    <a:pt x="55" y="107"/>
                    <a:pt x="55" y="107"/>
                  </a:cubicBezTo>
                  <a:cubicBezTo>
                    <a:pt x="55" y="107"/>
                    <a:pt x="54" y="107"/>
                    <a:pt x="54" y="107"/>
                  </a:cubicBezTo>
                  <a:cubicBezTo>
                    <a:pt x="54" y="107"/>
                    <a:pt x="51" y="108"/>
                    <a:pt x="50" y="108"/>
                  </a:cubicBezTo>
                  <a:cubicBezTo>
                    <a:pt x="50" y="109"/>
                    <a:pt x="49" y="109"/>
                    <a:pt x="49" y="109"/>
                  </a:cubicBezTo>
                  <a:cubicBezTo>
                    <a:pt x="49" y="109"/>
                    <a:pt x="50" y="110"/>
                    <a:pt x="50" y="111"/>
                  </a:cubicBezTo>
                  <a:cubicBezTo>
                    <a:pt x="50" y="112"/>
                    <a:pt x="50" y="113"/>
                    <a:pt x="49" y="114"/>
                  </a:cubicBezTo>
                  <a:cubicBezTo>
                    <a:pt x="48" y="115"/>
                    <a:pt x="48" y="114"/>
                    <a:pt x="48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8"/>
                    <a:pt x="46" y="119"/>
                  </a:cubicBezTo>
                  <a:cubicBezTo>
                    <a:pt x="47" y="120"/>
                    <a:pt x="48" y="120"/>
                    <a:pt x="48" y="120"/>
                  </a:cubicBezTo>
                  <a:cubicBezTo>
                    <a:pt x="48" y="120"/>
                    <a:pt x="49" y="122"/>
                    <a:pt x="49" y="123"/>
                  </a:cubicBezTo>
                  <a:cubicBezTo>
                    <a:pt x="48" y="124"/>
                    <a:pt x="46" y="126"/>
                    <a:pt x="46" y="127"/>
                  </a:cubicBezTo>
                  <a:cubicBezTo>
                    <a:pt x="46" y="128"/>
                    <a:pt x="49" y="135"/>
                    <a:pt x="49" y="135"/>
                  </a:cubicBezTo>
                  <a:cubicBezTo>
                    <a:pt x="49" y="135"/>
                    <a:pt x="49" y="137"/>
                    <a:pt x="49" y="138"/>
                  </a:cubicBezTo>
                  <a:cubicBezTo>
                    <a:pt x="49" y="139"/>
                    <a:pt x="50" y="139"/>
                    <a:pt x="49" y="140"/>
                  </a:cubicBezTo>
                  <a:cubicBezTo>
                    <a:pt x="49" y="141"/>
                    <a:pt x="48" y="142"/>
                    <a:pt x="49" y="143"/>
                  </a:cubicBezTo>
                  <a:cubicBezTo>
                    <a:pt x="49" y="143"/>
                    <a:pt x="49" y="145"/>
                    <a:pt x="49" y="145"/>
                  </a:cubicBezTo>
                  <a:cubicBezTo>
                    <a:pt x="49" y="145"/>
                    <a:pt x="50" y="147"/>
                    <a:pt x="51" y="148"/>
                  </a:cubicBezTo>
                  <a:cubicBezTo>
                    <a:pt x="52" y="149"/>
                    <a:pt x="52" y="148"/>
                    <a:pt x="52" y="150"/>
                  </a:cubicBezTo>
                  <a:cubicBezTo>
                    <a:pt x="52" y="151"/>
                    <a:pt x="54" y="152"/>
                    <a:pt x="53" y="153"/>
                  </a:cubicBezTo>
                  <a:cubicBezTo>
                    <a:pt x="52" y="154"/>
                    <a:pt x="52" y="154"/>
                    <a:pt x="52" y="155"/>
                  </a:cubicBezTo>
                  <a:cubicBezTo>
                    <a:pt x="52" y="156"/>
                    <a:pt x="51" y="157"/>
                    <a:pt x="52" y="158"/>
                  </a:cubicBezTo>
                  <a:cubicBezTo>
                    <a:pt x="53" y="159"/>
                    <a:pt x="55" y="158"/>
                    <a:pt x="55" y="160"/>
                  </a:cubicBezTo>
                  <a:cubicBezTo>
                    <a:pt x="55" y="161"/>
                    <a:pt x="56" y="162"/>
                    <a:pt x="56" y="163"/>
                  </a:cubicBezTo>
                  <a:cubicBezTo>
                    <a:pt x="56" y="164"/>
                    <a:pt x="40" y="172"/>
                    <a:pt x="40" y="172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5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9" y="174"/>
                    <a:pt x="40" y="173"/>
                    <a:pt x="41" y="173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0" y="174"/>
                  </a:cubicBezTo>
                  <a:cubicBezTo>
                    <a:pt x="41" y="176"/>
                    <a:pt x="43" y="176"/>
                    <a:pt x="44" y="178"/>
                  </a:cubicBezTo>
                  <a:cubicBezTo>
                    <a:pt x="45" y="177"/>
                    <a:pt x="47" y="177"/>
                    <a:pt x="47" y="177"/>
                  </a:cubicBezTo>
                  <a:cubicBezTo>
                    <a:pt x="48" y="177"/>
                    <a:pt x="49" y="179"/>
                    <a:pt x="50" y="179"/>
                  </a:cubicBezTo>
                  <a:cubicBezTo>
                    <a:pt x="50" y="179"/>
                    <a:pt x="51" y="179"/>
                    <a:pt x="51" y="180"/>
                  </a:cubicBezTo>
                  <a:cubicBezTo>
                    <a:pt x="51" y="180"/>
                    <a:pt x="50" y="180"/>
                    <a:pt x="49" y="180"/>
                  </a:cubicBezTo>
                  <a:cubicBezTo>
                    <a:pt x="48" y="180"/>
                    <a:pt x="48" y="179"/>
                    <a:pt x="47" y="180"/>
                  </a:cubicBezTo>
                  <a:cubicBezTo>
                    <a:pt x="46" y="180"/>
                    <a:pt x="45" y="181"/>
                    <a:pt x="45" y="181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1"/>
                    <a:pt x="42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0" y="181"/>
                    <a:pt x="40" y="183"/>
                    <a:pt x="40" y="183"/>
                  </a:cubicBezTo>
                  <a:cubicBezTo>
                    <a:pt x="40" y="183"/>
                    <a:pt x="41" y="184"/>
                    <a:pt x="41" y="185"/>
                  </a:cubicBezTo>
                  <a:cubicBezTo>
                    <a:pt x="41" y="186"/>
                    <a:pt x="40" y="187"/>
                    <a:pt x="40" y="187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9"/>
                    <a:pt x="39" y="191"/>
                    <a:pt x="39" y="193"/>
                  </a:cubicBezTo>
                  <a:cubicBezTo>
                    <a:pt x="39" y="193"/>
                    <a:pt x="38" y="193"/>
                    <a:pt x="38" y="193"/>
                  </a:cubicBezTo>
                  <a:cubicBezTo>
                    <a:pt x="38" y="193"/>
                    <a:pt x="37" y="194"/>
                    <a:pt x="36" y="195"/>
                  </a:cubicBezTo>
                  <a:cubicBezTo>
                    <a:pt x="35" y="195"/>
                    <a:pt x="35" y="197"/>
                    <a:pt x="35" y="197"/>
                  </a:cubicBezTo>
                  <a:cubicBezTo>
                    <a:pt x="35" y="197"/>
                    <a:pt x="35" y="198"/>
                    <a:pt x="36" y="199"/>
                  </a:cubicBezTo>
                  <a:cubicBezTo>
                    <a:pt x="36" y="200"/>
                    <a:pt x="38" y="199"/>
                    <a:pt x="38" y="199"/>
                  </a:cubicBezTo>
                  <a:cubicBezTo>
                    <a:pt x="38" y="199"/>
                    <a:pt x="38" y="201"/>
                    <a:pt x="38" y="202"/>
                  </a:cubicBezTo>
                  <a:cubicBezTo>
                    <a:pt x="38" y="203"/>
                    <a:pt x="39" y="202"/>
                    <a:pt x="40" y="203"/>
                  </a:cubicBezTo>
                  <a:cubicBezTo>
                    <a:pt x="41" y="204"/>
                    <a:pt x="42" y="205"/>
                    <a:pt x="42" y="205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3" y="205"/>
                    <a:pt x="42" y="209"/>
                    <a:pt x="43" y="208"/>
                  </a:cubicBezTo>
                  <a:cubicBezTo>
                    <a:pt x="44" y="207"/>
                    <a:pt x="45" y="207"/>
                    <a:pt x="45" y="207"/>
                  </a:cubicBezTo>
                  <a:cubicBezTo>
                    <a:pt x="45" y="207"/>
                    <a:pt x="47" y="207"/>
                    <a:pt x="48" y="208"/>
                  </a:cubicBezTo>
                  <a:cubicBezTo>
                    <a:pt x="49" y="208"/>
                    <a:pt x="50" y="208"/>
                    <a:pt x="50" y="209"/>
                  </a:cubicBezTo>
                  <a:cubicBezTo>
                    <a:pt x="50" y="211"/>
                    <a:pt x="52" y="210"/>
                    <a:pt x="52" y="211"/>
                  </a:cubicBezTo>
                  <a:cubicBezTo>
                    <a:pt x="52" y="213"/>
                    <a:pt x="53" y="213"/>
                    <a:pt x="53" y="215"/>
                  </a:cubicBezTo>
                  <a:cubicBezTo>
                    <a:pt x="53" y="217"/>
                    <a:pt x="52" y="218"/>
                    <a:pt x="53" y="218"/>
                  </a:cubicBezTo>
                  <a:cubicBezTo>
                    <a:pt x="55" y="219"/>
                    <a:pt x="56" y="219"/>
                    <a:pt x="56" y="221"/>
                  </a:cubicBezTo>
                  <a:cubicBezTo>
                    <a:pt x="57" y="222"/>
                    <a:pt x="58" y="224"/>
                    <a:pt x="56" y="224"/>
                  </a:cubicBezTo>
                  <a:cubicBezTo>
                    <a:pt x="55" y="224"/>
                    <a:pt x="54" y="222"/>
                    <a:pt x="53" y="224"/>
                  </a:cubicBezTo>
                  <a:cubicBezTo>
                    <a:pt x="53" y="226"/>
                    <a:pt x="55" y="226"/>
                    <a:pt x="55" y="227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5" y="232"/>
                    <a:pt x="56" y="234"/>
                    <a:pt x="58" y="232"/>
                  </a:cubicBezTo>
                  <a:cubicBezTo>
                    <a:pt x="59" y="231"/>
                    <a:pt x="59" y="232"/>
                    <a:pt x="60" y="232"/>
                  </a:cubicBezTo>
                  <a:cubicBezTo>
                    <a:pt x="61" y="233"/>
                    <a:pt x="62" y="232"/>
                    <a:pt x="62" y="233"/>
                  </a:cubicBezTo>
                  <a:cubicBezTo>
                    <a:pt x="62" y="234"/>
                    <a:pt x="63" y="235"/>
                    <a:pt x="63" y="235"/>
                  </a:cubicBezTo>
                  <a:cubicBezTo>
                    <a:pt x="63" y="235"/>
                    <a:pt x="63" y="237"/>
                    <a:pt x="64" y="237"/>
                  </a:cubicBezTo>
                  <a:cubicBezTo>
                    <a:pt x="64" y="237"/>
                    <a:pt x="64" y="238"/>
                    <a:pt x="65" y="238"/>
                  </a:cubicBezTo>
                  <a:cubicBezTo>
                    <a:pt x="66" y="238"/>
                    <a:pt x="67" y="238"/>
                    <a:pt x="68" y="239"/>
                  </a:cubicBezTo>
                  <a:cubicBezTo>
                    <a:pt x="70" y="240"/>
                    <a:pt x="70" y="239"/>
                    <a:pt x="71" y="239"/>
                  </a:cubicBezTo>
                  <a:cubicBezTo>
                    <a:pt x="72" y="239"/>
                    <a:pt x="72" y="240"/>
                    <a:pt x="73" y="241"/>
                  </a:cubicBezTo>
                  <a:cubicBezTo>
                    <a:pt x="74" y="242"/>
                    <a:pt x="74" y="241"/>
                    <a:pt x="75" y="242"/>
                  </a:cubicBezTo>
                  <a:cubicBezTo>
                    <a:pt x="76" y="242"/>
                    <a:pt x="76" y="244"/>
                    <a:pt x="76" y="244"/>
                  </a:cubicBezTo>
                  <a:cubicBezTo>
                    <a:pt x="76" y="244"/>
                    <a:pt x="78" y="244"/>
                    <a:pt x="79" y="244"/>
                  </a:cubicBezTo>
                  <a:cubicBezTo>
                    <a:pt x="80" y="243"/>
                    <a:pt x="81" y="243"/>
                    <a:pt x="81" y="243"/>
                  </a:cubicBezTo>
                  <a:cubicBezTo>
                    <a:pt x="81" y="243"/>
                    <a:pt x="83" y="243"/>
                    <a:pt x="83" y="243"/>
                  </a:cubicBezTo>
                  <a:cubicBezTo>
                    <a:pt x="83" y="244"/>
                    <a:pt x="83" y="244"/>
                    <a:pt x="84" y="244"/>
                  </a:cubicBezTo>
                  <a:cubicBezTo>
                    <a:pt x="85" y="244"/>
                    <a:pt x="85" y="245"/>
                    <a:pt x="86" y="246"/>
                  </a:cubicBezTo>
                  <a:cubicBezTo>
                    <a:pt x="87" y="246"/>
                    <a:pt x="91" y="247"/>
                    <a:pt x="92" y="248"/>
                  </a:cubicBezTo>
                  <a:cubicBezTo>
                    <a:pt x="94" y="249"/>
                    <a:pt x="92" y="250"/>
                    <a:pt x="93" y="250"/>
                  </a:cubicBezTo>
                  <a:cubicBezTo>
                    <a:pt x="94" y="251"/>
                    <a:pt x="95" y="250"/>
                    <a:pt x="95" y="251"/>
                  </a:cubicBezTo>
                  <a:cubicBezTo>
                    <a:pt x="94" y="252"/>
                    <a:pt x="93" y="253"/>
                    <a:pt x="94" y="253"/>
                  </a:cubicBezTo>
                  <a:cubicBezTo>
                    <a:pt x="96" y="253"/>
                    <a:pt x="94" y="255"/>
                    <a:pt x="95" y="256"/>
                  </a:cubicBezTo>
                  <a:cubicBezTo>
                    <a:pt x="95" y="257"/>
                    <a:pt x="95" y="257"/>
                    <a:pt x="95" y="258"/>
                  </a:cubicBezTo>
                  <a:cubicBezTo>
                    <a:pt x="95" y="259"/>
                    <a:pt x="95" y="260"/>
                    <a:pt x="94" y="261"/>
                  </a:cubicBezTo>
                  <a:cubicBezTo>
                    <a:pt x="94" y="262"/>
                    <a:pt x="92" y="262"/>
                    <a:pt x="91" y="262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90" y="265"/>
                    <a:pt x="90" y="265"/>
                    <a:pt x="91" y="265"/>
                  </a:cubicBezTo>
                  <a:cubicBezTo>
                    <a:pt x="91" y="264"/>
                    <a:pt x="91" y="264"/>
                    <a:pt x="91" y="264"/>
                  </a:cubicBezTo>
                  <a:cubicBezTo>
                    <a:pt x="92" y="264"/>
                    <a:pt x="91" y="265"/>
                    <a:pt x="92" y="265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1" y="266"/>
                    <a:pt x="90" y="266"/>
                    <a:pt x="89" y="266"/>
                  </a:cubicBezTo>
                  <a:cubicBezTo>
                    <a:pt x="89" y="266"/>
                    <a:pt x="88" y="267"/>
                    <a:pt x="88" y="268"/>
                  </a:cubicBezTo>
                  <a:cubicBezTo>
                    <a:pt x="87" y="268"/>
                    <a:pt x="88" y="267"/>
                    <a:pt x="87" y="267"/>
                  </a:cubicBezTo>
                  <a:cubicBezTo>
                    <a:pt x="87" y="268"/>
                    <a:pt x="87" y="269"/>
                    <a:pt x="87" y="269"/>
                  </a:cubicBezTo>
                  <a:cubicBezTo>
                    <a:pt x="86" y="269"/>
                    <a:pt x="83" y="269"/>
                    <a:pt x="83" y="269"/>
                  </a:cubicBezTo>
                  <a:cubicBezTo>
                    <a:pt x="83" y="270"/>
                    <a:pt x="84" y="271"/>
                    <a:pt x="84" y="271"/>
                  </a:cubicBezTo>
                  <a:cubicBezTo>
                    <a:pt x="84" y="271"/>
                    <a:pt x="85" y="271"/>
                    <a:pt x="86" y="271"/>
                  </a:cubicBezTo>
                  <a:cubicBezTo>
                    <a:pt x="86" y="272"/>
                    <a:pt x="86" y="272"/>
                    <a:pt x="85" y="273"/>
                  </a:cubicBezTo>
                  <a:cubicBezTo>
                    <a:pt x="85" y="273"/>
                    <a:pt x="84" y="273"/>
                    <a:pt x="84" y="274"/>
                  </a:cubicBezTo>
                  <a:cubicBezTo>
                    <a:pt x="84" y="274"/>
                    <a:pt x="84" y="275"/>
                    <a:pt x="84" y="275"/>
                  </a:cubicBezTo>
                  <a:cubicBezTo>
                    <a:pt x="83" y="275"/>
                    <a:pt x="82" y="275"/>
                    <a:pt x="81" y="275"/>
                  </a:cubicBezTo>
                  <a:cubicBezTo>
                    <a:pt x="81" y="275"/>
                    <a:pt x="81" y="276"/>
                    <a:pt x="81" y="277"/>
                  </a:cubicBezTo>
                  <a:cubicBezTo>
                    <a:pt x="80" y="277"/>
                    <a:pt x="80" y="277"/>
                    <a:pt x="79" y="277"/>
                  </a:cubicBezTo>
                  <a:cubicBezTo>
                    <a:pt x="79" y="277"/>
                    <a:pt x="79" y="278"/>
                    <a:pt x="79" y="278"/>
                  </a:cubicBezTo>
                  <a:cubicBezTo>
                    <a:pt x="80" y="277"/>
                    <a:pt x="81" y="277"/>
                    <a:pt x="82" y="277"/>
                  </a:cubicBezTo>
                  <a:cubicBezTo>
                    <a:pt x="82" y="277"/>
                    <a:pt x="82" y="278"/>
                    <a:pt x="82" y="278"/>
                  </a:cubicBezTo>
                  <a:cubicBezTo>
                    <a:pt x="82" y="278"/>
                    <a:pt x="83" y="280"/>
                    <a:pt x="84" y="280"/>
                  </a:cubicBezTo>
                  <a:cubicBezTo>
                    <a:pt x="84" y="280"/>
                    <a:pt x="85" y="280"/>
                    <a:pt x="85" y="280"/>
                  </a:cubicBezTo>
                  <a:cubicBezTo>
                    <a:pt x="85" y="280"/>
                    <a:pt x="85" y="281"/>
                    <a:pt x="86" y="281"/>
                  </a:cubicBezTo>
                  <a:cubicBezTo>
                    <a:pt x="86" y="282"/>
                    <a:pt x="87" y="282"/>
                    <a:pt x="87" y="282"/>
                  </a:cubicBezTo>
                  <a:cubicBezTo>
                    <a:pt x="88" y="282"/>
                    <a:pt x="88" y="283"/>
                    <a:pt x="88" y="284"/>
                  </a:cubicBezTo>
                  <a:cubicBezTo>
                    <a:pt x="89" y="284"/>
                    <a:pt x="89" y="284"/>
                    <a:pt x="90" y="284"/>
                  </a:cubicBezTo>
                  <a:cubicBezTo>
                    <a:pt x="91" y="285"/>
                    <a:pt x="91" y="286"/>
                    <a:pt x="92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3" y="287"/>
                    <a:pt x="94" y="285"/>
                    <a:pt x="95" y="285"/>
                  </a:cubicBezTo>
                  <a:cubicBezTo>
                    <a:pt x="95" y="284"/>
                    <a:pt x="97" y="284"/>
                    <a:pt x="98" y="285"/>
                  </a:cubicBezTo>
                  <a:cubicBezTo>
                    <a:pt x="98" y="285"/>
                    <a:pt x="99" y="285"/>
                    <a:pt x="101" y="286"/>
                  </a:cubicBezTo>
                  <a:cubicBezTo>
                    <a:pt x="103" y="286"/>
                    <a:pt x="103" y="286"/>
                    <a:pt x="105" y="286"/>
                  </a:cubicBezTo>
                  <a:cubicBezTo>
                    <a:pt x="106" y="286"/>
                    <a:pt x="106" y="286"/>
                    <a:pt x="107" y="287"/>
                  </a:cubicBezTo>
                  <a:cubicBezTo>
                    <a:pt x="108" y="288"/>
                    <a:pt x="109" y="289"/>
                    <a:pt x="111" y="289"/>
                  </a:cubicBezTo>
                  <a:cubicBezTo>
                    <a:pt x="112" y="289"/>
                    <a:pt x="113" y="288"/>
                    <a:pt x="114" y="289"/>
                  </a:cubicBezTo>
                  <a:cubicBezTo>
                    <a:pt x="115" y="290"/>
                    <a:pt x="115" y="289"/>
                    <a:pt x="116" y="288"/>
                  </a:cubicBezTo>
                  <a:cubicBezTo>
                    <a:pt x="117" y="288"/>
                    <a:pt x="118" y="288"/>
                    <a:pt x="118" y="289"/>
                  </a:cubicBezTo>
                  <a:cubicBezTo>
                    <a:pt x="119" y="290"/>
                    <a:pt x="119" y="290"/>
                    <a:pt x="120" y="291"/>
                  </a:cubicBezTo>
                  <a:cubicBezTo>
                    <a:pt x="121" y="291"/>
                    <a:pt x="121" y="292"/>
                    <a:pt x="122" y="292"/>
                  </a:cubicBezTo>
                  <a:cubicBezTo>
                    <a:pt x="123" y="292"/>
                    <a:pt x="121" y="293"/>
                    <a:pt x="122" y="294"/>
                  </a:cubicBezTo>
                  <a:cubicBezTo>
                    <a:pt x="123" y="294"/>
                    <a:pt x="124" y="293"/>
                    <a:pt x="125" y="294"/>
                  </a:cubicBezTo>
                  <a:cubicBezTo>
                    <a:pt x="126" y="295"/>
                    <a:pt x="126" y="296"/>
                    <a:pt x="126" y="296"/>
                  </a:cubicBezTo>
                  <a:cubicBezTo>
                    <a:pt x="126" y="296"/>
                    <a:pt x="127" y="296"/>
                    <a:pt x="128" y="297"/>
                  </a:cubicBezTo>
                  <a:cubicBezTo>
                    <a:pt x="129" y="298"/>
                    <a:pt x="130" y="298"/>
                    <a:pt x="130" y="299"/>
                  </a:cubicBezTo>
                  <a:cubicBezTo>
                    <a:pt x="130" y="300"/>
                    <a:pt x="131" y="301"/>
                    <a:pt x="132" y="301"/>
                  </a:cubicBezTo>
                  <a:cubicBezTo>
                    <a:pt x="133" y="301"/>
                    <a:pt x="134" y="298"/>
                    <a:pt x="134" y="298"/>
                  </a:cubicBezTo>
                  <a:cubicBezTo>
                    <a:pt x="134" y="298"/>
                    <a:pt x="134" y="297"/>
                    <a:pt x="134" y="297"/>
                  </a:cubicBezTo>
                  <a:cubicBezTo>
                    <a:pt x="133" y="296"/>
                    <a:pt x="131" y="295"/>
                    <a:pt x="131" y="295"/>
                  </a:cubicBezTo>
                  <a:cubicBezTo>
                    <a:pt x="130" y="294"/>
                    <a:pt x="130" y="293"/>
                    <a:pt x="130" y="293"/>
                  </a:cubicBezTo>
                  <a:cubicBezTo>
                    <a:pt x="129" y="292"/>
                    <a:pt x="128" y="291"/>
                    <a:pt x="128" y="290"/>
                  </a:cubicBezTo>
                  <a:cubicBezTo>
                    <a:pt x="127" y="289"/>
                    <a:pt x="127" y="286"/>
                    <a:pt x="128" y="286"/>
                  </a:cubicBezTo>
                  <a:cubicBezTo>
                    <a:pt x="127" y="285"/>
                    <a:pt x="127" y="285"/>
                    <a:pt x="127" y="285"/>
                  </a:cubicBezTo>
                  <a:cubicBezTo>
                    <a:pt x="127" y="284"/>
                    <a:pt x="127" y="283"/>
                    <a:pt x="127" y="282"/>
                  </a:cubicBezTo>
                  <a:cubicBezTo>
                    <a:pt x="126" y="282"/>
                    <a:pt x="124" y="282"/>
                    <a:pt x="123" y="282"/>
                  </a:cubicBezTo>
                  <a:cubicBezTo>
                    <a:pt x="124" y="281"/>
                    <a:pt x="123" y="281"/>
                    <a:pt x="123" y="279"/>
                  </a:cubicBezTo>
                  <a:cubicBezTo>
                    <a:pt x="123" y="279"/>
                    <a:pt x="124" y="279"/>
                    <a:pt x="124" y="279"/>
                  </a:cubicBezTo>
                  <a:cubicBezTo>
                    <a:pt x="125" y="278"/>
                    <a:pt x="124" y="278"/>
                    <a:pt x="124" y="277"/>
                  </a:cubicBezTo>
                  <a:cubicBezTo>
                    <a:pt x="125" y="276"/>
                    <a:pt x="125" y="275"/>
                    <a:pt x="126" y="274"/>
                  </a:cubicBezTo>
                  <a:cubicBezTo>
                    <a:pt x="126" y="274"/>
                    <a:pt x="127" y="273"/>
                    <a:pt x="127" y="272"/>
                  </a:cubicBezTo>
                  <a:cubicBezTo>
                    <a:pt x="127" y="272"/>
                    <a:pt x="126" y="272"/>
                    <a:pt x="126" y="272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6" y="271"/>
                    <a:pt x="127" y="270"/>
                    <a:pt x="127" y="270"/>
                  </a:cubicBezTo>
                  <a:cubicBezTo>
                    <a:pt x="127" y="270"/>
                    <a:pt x="127" y="270"/>
                    <a:pt x="127" y="271"/>
                  </a:cubicBezTo>
                  <a:cubicBezTo>
                    <a:pt x="128" y="271"/>
                    <a:pt x="128" y="270"/>
                    <a:pt x="129" y="270"/>
                  </a:cubicBezTo>
                  <a:cubicBezTo>
                    <a:pt x="129" y="270"/>
                    <a:pt x="129" y="269"/>
                    <a:pt x="129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30" y="269"/>
                    <a:pt x="129" y="270"/>
                    <a:pt x="129" y="271"/>
                  </a:cubicBezTo>
                  <a:cubicBezTo>
                    <a:pt x="130" y="271"/>
                    <a:pt x="131" y="271"/>
                    <a:pt x="131" y="271"/>
                  </a:cubicBezTo>
                  <a:cubicBezTo>
                    <a:pt x="130" y="271"/>
                    <a:pt x="130" y="271"/>
                    <a:pt x="131" y="272"/>
                  </a:cubicBezTo>
                  <a:cubicBezTo>
                    <a:pt x="131" y="272"/>
                    <a:pt x="132" y="271"/>
                    <a:pt x="133" y="270"/>
                  </a:cubicBezTo>
                  <a:cubicBezTo>
                    <a:pt x="133" y="270"/>
                    <a:pt x="132" y="270"/>
                    <a:pt x="133" y="269"/>
                  </a:cubicBezTo>
                  <a:cubicBezTo>
                    <a:pt x="132" y="269"/>
                    <a:pt x="131" y="269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1" y="269"/>
                    <a:pt x="131" y="268"/>
                    <a:pt x="131" y="268"/>
                  </a:cubicBezTo>
                  <a:cubicBezTo>
                    <a:pt x="132" y="268"/>
                    <a:pt x="131" y="268"/>
                    <a:pt x="132" y="269"/>
                  </a:cubicBezTo>
                  <a:cubicBezTo>
                    <a:pt x="132" y="269"/>
                    <a:pt x="133" y="269"/>
                    <a:pt x="133" y="269"/>
                  </a:cubicBezTo>
                  <a:cubicBezTo>
                    <a:pt x="133" y="269"/>
                    <a:pt x="133" y="268"/>
                    <a:pt x="133" y="268"/>
                  </a:cubicBezTo>
                  <a:cubicBezTo>
                    <a:pt x="133" y="268"/>
                    <a:pt x="132" y="267"/>
                    <a:pt x="133" y="266"/>
                  </a:cubicBezTo>
                  <a:cubicBezTo>
                    <a:pt x="133" y="265"/>
                    <a:pt x="133" y="264"/>
                    <a:pt x="133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1" y="260"/>
                    <a:pt x="128" y="261"/>
                    <a:pt x="128" y="260"/>
                  </a:cubicBezTo>
                  <a:cubicBezTo>
                    <a:pt x="128" y="259"/>
                    <a:pt x="129" y="257"/>
                    <a:pt x="128" y="257"/>
                  </a:cubicBezTo>
                  <a:cubicBezTo>
                    <a:pt x="126" y="256"/>
                    <a:pt x="125" y="256"/>
                    <a:pt x="126" y="255"/>
                  </a:cubicBezTo>
                  <a:cubicBezTo>
                    <a:pt x="127" y="254"/>
                    <a:pt x="128" y="252"/>
                    <a:pt x="128" y="252"/>
                  </a:cubicBezTo>
                  <a:cubicBezTo>
                    <a:pt x="128" y="252"/>
                    <a:pt x="129" y="251"/>
                    <a:pt x="129" y="250"/>
                  </a:cubicBezTo>
                  <a:cubicBezTo>
                    <a:pt x="128" y="249"/>
                    <a:pt x="127" y="249"/>
                    <a:pt x="127" y="249"/>
                  </a:cubicBezTo>
                  <a:cubicBezTo>
                    <a:pt x="127" y="249"/>
                    <a:pt x="130" y="247"/>
                    <a:pt x="129" y="245"/>
                  </a:cubicBezTo>
                  <a:cubicBezTo>
                    <a:pt x="128" y="245"/>
                    <a:pt x="131" y="245"/>
                    <a:pt x="131" y="244"/>
                  </a:cubicBezTo>
                  <a:cubicBezTo>
                    <a:pt x="131" y="243"/>
                    <a:pt x="133" y="242"/>
                    <a:pt x="133" y="243"/>
                  </a:cubicBezTo>
                  <a:cubicBezTo>
                    <a:pt x="134" y="244"/>
                    <a:pt x="135" y="246"/>
                    <a:pt x="135" y="246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4"/>
                    <a:pt x="135" y="243"/>
                    <a:pt x="136" y="242"/>
                  </a:cubicBezTo>
                  <a:cubicBezTo>
                    <a:pt x="136" y="241"/>
                    <a:pt x="136" y="239"/>
                    <a:pt x="137" y="239"/>
                  </a:cubicBezTo>
                  <a:cubicBezTo>
                    <a:pt x="138" y="239"/>
                    <a:pt x="138" y="237"/>
                    <a:pt x="139" y="237"/>
                  </a:cubicBezTo>
                  <a:cubicBezTo>
                    <a:pt x="140" y="238"/>
                    <a:pt x="142" y="238"/>
                    <a:pt x="142" y="238"/>
                  </a:cubicBezTo>
                  <a:cubicBezTo>
                    <a:pt x="142" y="238"/>
                    <a:pt x="146" y="235"/>
                    <a:pt x="146" y="234"/>
                  </a:cubicBezTo>
                  <a:cubicBezTo>
                    <a:pt x="147" y="233"/>
                    <a:pt x="145" y="233"/>
                    <a:pt x="145" y="233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1" y="232"/>
                    <a:pt x="152" y="232"/>
                  </a:cubicBezTo>
                  <a:cubicBezTo>
                    <a:pt x="152" y="232"/>
                    <a:pt x="153" y="232"/>
                    <a:pt x="154" y="233"/>
                  </a:cubicBezTo>
                  <a:cubicBezTo>
                    <a:pt x="155" y="234"/>
                    <a:pt x="154" y="235"/>
                    <a:pt x="154" y="235"/>
                  </a:cubicBezTo>
                  <a:cubicBezTo>
                    <a:pt x="154" y="235"/>
                    <a:pt x="156" y="235"/>
                    <a:pt x="157" y="236"/>
                  </a:cubicBezTo>
                  <a:cubicBezTo>
                    <a:pt x="158" y="236"/>
                    <a:pt x="159" y="237"/>
                    <a:pt x="159" y="238"/>
                  </a:cubicBezTo>
                  <a:cubicBezTo>
                    <a:pt x="160" y="239"/>
                    <a:pt x="160" y="239"/>
                    <a:pt x="161" y="239"/>
                  </a:cubicBezTo>
                  <a:cubicBezTo>
                    <a:pt x="162" y="239"/>
                    <a:pt x="163" y="239"/>
                    <a:pt x="164" y="240"/>
                  </a:cubicBezTo>
                  <a:cubicBezTo>
                    <a:pt x="165" y="241"/>
                    <a:pt x="163" y="242"/>
                    <a:pt x="163" y="242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6" y="243"/>
                    <a:pt x="165" y="240"/>
                    <a:pt x="166" y="240"/>
                  </a:cubicBezTo>
                  <a:cubicBezTo>
                    <a:pt x="167" y="240"/>
                    <a:pt x="166" y="239"/>
                    <a:pt x="168" y="240"/>
                  </a:cubicBezTo>
                  <a:cubicBezTo>
                    <a:pt x="170" y="240"/>
                    <a:pt x="172" y="241"/>
                    <a:pt x="172" y="241"/>
                  </a:cubicBezTo>
                  <a:cubicBezTo>
                    <a:pt x="173" y="240"/>
                    <a:pt x="174" y="239"/>
                    <a:pt x="176" y="239"/>
                  </a:cubicBezTo>
                  <a:cubicBezTo>
                    <a:pt x="178" y="238"/>
                    <a:pt x="178" y="240"/>
                    <a:pt x="179" y="240"/>
                  </a:cubicBezTo>
                  <a:cubicBezTo>
                    <a:pt x="180" y="239"/>
                    <a:pt x="179" y="239"/>
                    <a:pt x="181" y="239"/>
                  </a:cubicBezTo>
                  <a:cubicBezTo>
                    <a:pt x="182" y="240"/>
                    <a:pt x="183" y="243"/>
                    <a:pt x="183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90" y="243"/>
                    <a:pt x="190" y="241"/>
                  </a:cubicBezTo>
                  <a:cubicBezTo>
                    <a:pt x="189" y="239"/>
                    <a:pt x="187" y="239"/>
                    <a:pt x="187" y="239"/>
                  </a:cubicBezTo>
                  <a:cubicBezTo>
                    <a:pt x="185" y="237"/>
                    <a:pt x="185" y="237"/>
                    <a:pt x="185" y="237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8" y="223"/>
                    <a:pt x="188" y="223"/>
                    <a:pt x="188" y="223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9" y="218"/>
                    <a:pt x="189" y="218"/>
                    <a:pt x="189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7"/>
                    <a:pt x="227" y="217"/>
                    <a:pt x="227" y="217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31" y="221"/>
                    <a:pt x="231" y="221"/>
                    <a:pt x="231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7" y="221"/>
                    <a:pt x="237" y="221"/>
                    <a:pt x="237" y="221"/>
                  </a:cubicBezTo>
                  <a:cubicBezTo>
                    <a:pt x="239" y="220"/>
                    <a:pt x="239" y="220"/>
                    <a:pt x="239" y="220"/>
                  </a:cubicBezTo>
                  <a:cubicBezTo>
                    <a:pt x="239" y="220"/>
                    <a:pt x="240" y="220"/>
                    <a:pt x="240" y="221"/>
                  </a:cubicBezTo>
                  <a:cubicBezTo>
                    <a:pt x="241" y="222"/>
                    <a:pt x="240" y="223"/>
                    <a:pt x="240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53" y="220"/>
                    <a:pt x="253" y="220"/>
                    <a:pt x="253" y="220"/>
                  </a:cubicBezTo>
                  <a:cubicBezTo>
                    <a:pt x="256" y="218"/>
                    <a:pt x="256" y="218"/>
                    <a:pt x="256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3" y="225"/>
                    <a:pt x="263" y="225"/>
                    <a:pt x="263" y="225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269" y="237"/>
                    <a:pt x="271" y="240"/>
                    <a:pt x="272" y="240"/>
                  </a:cubicBezTo>
                  <a:cubicBezTo>
                    <a:pt x="273" y="240"/>
                    <a:pt x="277" y="239"/>
                    <a:pt x="277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9"/>
                    <a:pt x="286" y="243"/>
                    <a:pt x="286" y="243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0" y="252"/>
                    <a:pt x="310" y="252"/>
                    <a:pt x="310" y="252"/>
                  </a:cubicBezTo>
                  <a:cubicBezTo>
                    <a:pt x="313" y="253"/>
                    <a:pt x="313" y="253"/>
                    <a:pt x="313" y="253"/>
                  </a:cubicBezTo>
                  <a:cubicBezTo>
                    <a:pt x="315" y="252"/>
                    <a:pt x="315" y="252"/>
                    <a:pt x="315" y="252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9" y="250"/>
                    <a:pt x="319" y="250"/>
                    <a:pt x="319" y="250"/>
                  </a:cubicBezTo>
                  <a:cubicBezTo>
                    <a:pt x="320" y="249"/>
                    <a:pt x="320" y="249"/>
                    <a:pt x="320" y="249"/>
                  </a:cubicBezTo>
                  <a:cubicBezTo>
                    <a:pt x="320" y="248"/>
                    <a:pt x="320" y="248"/>
                    <a:pt x="320" y="248"/>
                  </a:cubicBezTo>
                  <a:cubicBezTo>
                    <a:pt x="321" y="246"/>
                    <a:pt x="321" y="246"/>
                    <a:pt x="321" y="246"/>
                  </a:cubicBezTo>
                  <a:cubicBezTo>
                    <a:pt x="323" y="245"/>
                    <a:pt x="323" y="245"/>
                    <a:pt x="323" y="245"/>
                  </a:cubicBezTo>
                  <a:cubicBezTo>
                    <a:pt x="325" y="244"/>
                    <a:pt x="325" y="244"/>
                    <a:pt x="325" y="244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5" y="242"/>
                    <a:pt x="335" y="242"/>
                    <a:pt x="335" y="242"/>
                  </a:cubicBezTo>
                  <a:cubicBezTo>
                    <a:pt x="336" y="244"/>
                    <a:pt x="336" y="244"/>
                    <a:pt x="336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2" y="244"/>
                    <a:pt x="342" y="244"/>
                    <a:pt x="342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5" y="246"/>
                    <a:pt x="355" y="246"/>
                    <a:pt x="355" y="246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58" y="240"/>
                    <a:pt x="358" y="240"/>
                    <a:pt x="358" y="240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7" y="237"/>
                    <a:pt x="357" y="237"/>
                    <a:pt x="357" y="237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62" y="234"/>
                    <a:pt x="362" y="234"/>
                    <a:pt x="362" y="234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7" y="235"/>
                    <a:pt x="367" y="235"/>
                    <a:pt x="367" y="235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72" y="236"/>
                    <a:pt x="372" y="236"/>
                    <a:pt x="372" y="236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9" y="242"/>
                    <a:pt x="379" y="242"/>
                    <a:pt x="379" y="242"/>
                  </a:cubicBezTo>
                  <a:cubicBezTo>
                    <a:pt x="380" y="244"/>
                    <a:pt x="380" y="244"/>
                    <a:pt x="380" y="244"/>
                  </a:cubicBezTo>
                  <a:cubicBezTo>
                    <a:pt x="382" y="245"/>
                    <a:pt x="382" y="245"/>
                    <a:pt x="382" y="245"/>
                  </a:cubicBezTo>
                  <a:cubicBezTo>
                    <a:pt x="385" y="247"/>
                    <a:pt x="385" y="247"/>
                    <a:pt x="385" y="247"/>
                  </a:cubicBezTo>
                  <a:cubicBezTo>
                    <a:pt x="387" y="247"/>
                    <a:pt x="387" y="247"/>
                    <a:pt x="387" y="247"/>
                  </a:cubicBezTo>
                  <a:cubicBezTo>
                    <a:pt x="389" y="247"/>
                    <a:pt x="389" y="247"/>
                    <a:pt x="389" y="247"/>
                  </a:cubicBezTo>
                  <a:cubicBezTo>
                    <a:pt x="392" y="246"/>
                    <a:pt x="392" y="246"/>
                    <a:pt x="392" y="246"/>
                  </a:cubicBezTo>
                  <a:cubicBezTo>
                    <a:pt x="393" y="245"/>
                    <a:pt x="393" y="245"/>
                    <a:pt x="393" y="245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2" y="249"/>
                    <a:pt x="402" y="249"/>
                    <a:pt x="402" y="249"/>
                  </a:cubicBezTo>
                  <a:cubicBezTo>
                    <a:pt x="404" y="250"/>
                    <a:pt x="404" y="250"/>
                    <a:pt x="404" y="250"/>
                  </a:cubicBezTo>
                  <a:cubicBezTo>
                    <a:pt x="406" y="250"/>
                    <a:pt x="406" y="250"/>
                    <a:pt x="406" y="250"/>
                  </a:cubicBezTo>
                  <a:cubicBezTo>
                    <a:pt x="408" y="251"/>
                    <a:pt x="408" y="251"/>
                    <a:pt x="408" y="251"/>
                  </a:cubicBezTo>
                  <a:cubicBezTo>
                    <a:pt x="410" y="251"/>
                    <a:pt x="410" y="251"/>
                    <a:pt x="410" y="251"/>
                  </a:cubicBezTo>
                  <a:cubicBezTo>
                    <a:pt x="413" y="251"/>
                    <a:pt x="413" y="251"/>
                    <a:pt x="413" y="251"/>
                  </a:cubicBezTo>
                  <a:cubicBezTo>
                    <a:pt x="415" y="251"/>
                    <a:pt x="415" y="251"/>
                    <a:pt x="415" y="251"/>
                  </a:cubicBezTo>
                  <a:cubicBezTo>
                    <a:pt x="418" y="252"/>
                    <a:pt x="418" y="252"/>
                    <a:pt x="418" y="252"/>
                  </a:cubicBezTo>
                  <a:cubicBezTo>
                    <a:pt x="421" y="251"/>
                    <a:pt x="421" y="251"/>
                    <a:pt x="421" y="251"/>
                  </a:cubicBezTo>
                  <a:cubicBezTo>
                    <a:pt x="423" y="250"/>
                    <a:pt x="423" y="250"/>
                    <a:pt x="423" y="250"/>
                  </a:cubicBezTo>
                  <a:cubicBezTo>
                    <a:pt x="428" y="249"/>
                    <a:pt x="428" y="249"/>
                    <a:pt x="428" y="249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6" y="248"/>
                    <a:pt x="436" y="248"/>
                    <a:pt x="436" y="248"/>
                  </a:cubicBezTo>
                  <a:cubicBezTo>
                    <a:pt x="439" y="248"/>
                    <a:pt x="439" y="248"/>
                    <a:pt x="439" y="248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9" y="251"/>
                    <a:pt x="449" y="251"/>
                    <a:pt x="449" y="251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2" y="249"/>
                    <a:pt x="455" y="248"/>
                    <a:pt x="455" y="247"/>
                  </a:cubicBezTo>
                  <a:cubicBezTo>
                    <a:pt x="453" y="246"/>
                    <a:pt x="457" y="244"/>
                    <a:pt x="457" y="244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0"/>
                    <a:pt x="460" y="240"/>
                    <a:pt x="460" y="240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61" y="237"/>
                    <a:pt x="461" y="237"/>
                    <a:pt x="461" y="237"/>
                  </a:cubicBezTo>
                  <a:cubicBezTo>
                    <a:pt x="461" y="235"/>
                    <a:pt x="461" y="235"/>
                    <a:pt x="461" y="235"/>
                  </a:cubicBezTo>
                  <a:cubicBezTo>
                    <a:pt x="461" y="232"/>
                    <a:pt x="461" y="232"/>
                    <a:pt x="461" y="232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4" y="227"/>
                    <a:pt x="464" y="227"/>
                    <a:pt x="464" y="227"/>
                  </a:cubicBezTo>
                  <a:cubicBezTo>
                    <a:pt x="466" y="226"/>
                    <a:pt x="466" y="226"/>
                    <a:pt x="466" y="226"/>
                  </a:cubicBezTo>
                  <a:cubicBezTo>
                    <a:pt x="468" y="226"/>
                    <a:pt x="468" y="226"/>
                    <a:pt x="468" y="226"/>
                  </a:cubicBezTo>
                  <a:cubicBezTo>
                    <a:pt x="471" y="225"/>
                    <a:pt x="471" y="225"/>
                    <a:pt x="471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7" y="226"/>
                    <a:pt x="477" y="226"/>
                    <a:pt x="477" y="226"/>
                  </a:cubicBezTo>
                  <a:cubicBezTo>
                    <a:pt x="479" y="228"/>
                    <a:pt x="479" y="228"/>
                    <a:pt x="479" y="228"/>
                  </a:cubicBezTo>
                  <a:cubicBezTo>
                    <a:pt x="480" y="229"/>
                    <a:pt x="480" y="229"/>
                    <a:pt x="480" y="229"/>
                  </a:cubicBezTo>
                  <a:cubicBezTo>
                    <a:pt x="484" y="230"/>
                    <a:pt x="484" y="230"/>
                    <a:pt x="484" y="230"/>
                  </a:cubicBezTo>
                  <a:cubicBezTo>
                    <a:pt x="486" y="232"/>
                    <a:pt x="486" y="232"/>
                    <a:pt x="486" y="232"/>
                  </a:cubicBezTo>
                  <a:cubicBezTo>
                    <a:pt x="487" y="233"/>
                    <a:pt x="487" y="233"/>
                    <a:pt x="487" y="233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9" y="237"/>
                    <a:pt x="489" y="237"/>
                    <a:pt x="489" y="237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5" y="247"/>
                    <a:pt x="495" y="247"/>
                    <a:pt x="495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9" y="247"/>
                    <a:pt x="499" y="247"/>
                    <a:pt x="499" y="247"/>
                  </a:cubicBezTo>
                  <a:cubicBezTo>
                    <a:pt x="501" y="248"/>
                    <a:pt x="501" y="248"/>
                    <a:pt x="501" y="248"/>
                  </a:cubicBezTo>
                  <a:cubicBezTo>
                    <a:pt x="503" y="249"/>
                    <a:pt x="503" y="249"/>
                    <a:pt x="503" y="249"/>
                  </a:cubicBezTo>
                  <a:cubicBezTo>
                    <a:pt x="503" y="251"/>
                    <a:pt x="503" y="251"/>
                    <a:pt x="503" y="251"/>
                  </a:cubicBezTo>
                  <a:cubicBezTo>
                    <a:pt x="504" y="253"/>
                    <a:pt x="504" y="253"/>
                    <a:pt x="504" y="253"/>
                  </a:cubicBezTo>
                  <a:cubicBezTo>
                    <a:pt x="506" y="255"/>
                    <a:pt x="506" y="255"/>
                    <a:pt x="506" y="255"/>
                  </a:cubicBezTo>
                  <a:cubicBezTo>
                    <a:pt x="507" y="256"/>
                    <a:pt x="507" y="256"/>
                    <a:pt x="507" y="256"/>
                  </a:cubicBezTo>
                  <a:cubicBezTo>
                    <a:pt x="507" y="258"/>
                    <a:pt x="507" y="258"/>
                    <a:pt x="507" y="258"/>
                  </a:cubicBezTo>
                  <a:cubicBezTo>
                    <a:pt x="508" y="260"/>
                    <a:pt x="508" y="260"/>
                    <a:pt x="508" y="260"/>
                  </a:cubicBezTo>
                  <a:cubicBezTo>
                    <a:pt x="510" y="261"/>
                    <a:pt x="510" y="261"/>
                    <a:pt x="510" y="261"/>
                  </a:cubicBezTo>
                  <a:cubicBezTo>
                    <a:pt x="512" y="262"/>
                    <a:pt x="512" y="262"/>
                    <a:pt x="512" y="262"/>
                  </a:cubicBezTo>
                  <a:cubicBezTo>
                    <a:pt x="513" y="262"/>
                    <a:pt x="513" y="262"/>
                    <a:pt x="513" y="262"/>
                  </a:cubicBezTo>
                  <a:cubicBezTo>
                    <a:pt x="515" y="261"/>
                    <a:pt x="515" y="261"/>
                    <a:pt x="515" y="261"/>
                  </a:cubicBezTo>
                  <a:cubicBezTo>
                    <a:pt x="516" y="259"/>
                    <a:pt x="516" y="259"/>
                    <a:pt x="516" y="259"/>
                  </a:cubicBezTo>
                  <a:cubicBezTo>
                    <a:pt x="518" y="258"/>
                    <a:pt x="518" y="258"/>
                    <a:pt x="518" y="258"/>
                  </a:cubicBezTo>
                  <a:cubicBezTo>
                    <a:pt x="520" y="258"/>
                    <a:pt x="520" y="258"/>
                    <a:pt x="520" y="258"/>
                  </a:cubicBezTo>
                  <a:cubicBezTo>
                    <a:pt x="522" y="258"/>
                    <a:pt x="522" y="258"/>
                    <a:pt x="522" y="258"/>
                  </a:cubicBezTo>
                  <a:cubicBezTo>
                    <a:pt x="523" y="256"/>
                    <a:pt x="523" y="256"/>
                    <a:pt x="523" y="256"/>
                  </a:cubicBezTo>
                  <a:cubicBezTo>
                    <a:pt x="525" y="256"/>
                    <a:pt x="525" y="256"/>
                    <a:pt x="525" y="256"/>
                  </a:cubicBezTo>
                  <a:cubicBezTo>
                    <a:pt x="524" y="258"/>
                    <a:pt x="524" y="258"/>
                    <a:pt x="524" y="258"/>
                  </a:cubicBezTo>
                  <a:cubicBezTo>
                    <a:pt x="524" y="260"/>
                    <a:pt x="524" y="260"/>
                    <a:pt x="524" y="260"/>
                  </a:cubicBezTo>
                  <a:cubicBezTo>
                    <a:pt x="525" y="261"/>
                    <a:pt x="525" y="261"/>
                    <a:pt x="525" y="261"/>
                  </a:cubicBezTo>
                  <a:cubicBezTo>
                    <a:pt x="525" y="263"/>
                    <a:pt x="525" y="263"/>
                    <a:pt x="525" y="263"/>
                  </a:cubicBezTo>
                  <a:cubicBezTo>
                    <a:pt x="524" y="264"/>
                    <a:pt x="524" y="264"/>
                    <a:pt x="524" y="264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9"/>
                    <a:pt x="523" y="269"/>
                    <a:pt x="523" y="269"/>
                  </a:cubicBezTo>
                  <a:cubicBezTo>
                    <a:pt x="522" y="271"/>
                    <a:pt x="522" y="271"/>
                    <a:pt x="522" y="271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8" y="275"/>
                    <a:pt x="518" y="275"/>
                    <a:pt x="518" y="275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6"/>
                    <a:pt x="515" y="277"/>
                    <a:pt x="515" y="277"/>
                  </a:cubicBezTo>
                  <a:cubicBezTo>
                    <a:pt x="515" y="278"/>
                    <a:pt x="515" y="280"/>
                    <a:pt x="515" y="281"/>
                  </a:cubicBezTo>
                  <a:cubicBezTo>
                    <a:pt x="514" y="281"/>
                    <a:pt x="514" y="281"/>
                    <a:pt x="513" y="281"/>
                  </a:cubicBezTo>
                  <a:cubicBezTo>
                    <a:pt x="513" y="280"/>
                    <a:pt x="512" y="280"/>
                    <a:pt x="513" y="279"/>
                  </a:cubicBezTo>
                  <a:cubicBezTo>
                    <a:pt x="513" y="278"/>
                    <a:pt x="513" y="278"/>
                    <a:pt x="513" y="277"/>
                  </a:cubicBezTo>
                  <a:cubicBezTo>
                    <a:pt x="513" y="277"/>
                    <a:pt x="513" y="276"/>
                    <a:pt x="513" y="276"/>
                  </a:cubicBezTo>
                  <a:cubicBezTo>
                    <a:pt x="511" y="277"/>
                    <a:pt x="511" y="277"/>
                    <a:pt x="511" y="277"/>
                  </a:cubicBezTo>
                  <a:cubicBezTo>
                    <a:pt x="510" y="278"/>
                    <a:pt x="510" y="278"/>
                    <a:pt x="510" y="278"/>
                  </a:cubicBezTo>
                  <a:cubicBezTo>
                    <a:pt x="510" y="280"/>
                    <a:pt x="510" y="280"/>
                    <a:pt x="510" y="280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09" y="285"/>
                    <a:pt x="509" y="285"/>
                    <a:pt x="509" y="285"/>
                  </a:cubicBezTo>
                  <a:cubicBezTo>
                    <a:pt x="509" y="287"/>
                    <a:pt x="509" y="287"/>
                    <a:pt x="509" y="287"/>
                  </a:cubicBezTo>
                  <a:cubicBezTo>
                    <a:pt x="508" y="288"/>
                    <a:pt x="508" y="288"/>
                    <a:pt x="508" y="288"/>
                  </a:cubicBezTo>
                  <a:cubicBezTo>
                    <a:pt x="508" y="289"/>
                    <a:pt x="508" y="289"/>
                    <a:pt x="508" y="289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8" y="291"/>
                    <a:pt x="509" y="291"/>
                    <a:pt x="509" y="291"/>
                  </a:cubicBezTo>
                  <a:cubicBezTo>
                    <a:pt x="509" y="291"/>
                    <a:pt x="509" y="290"/>
                    <a:pt x="509" y="289"/>
                  </a:cubicBezTo>
                  <a:cubicBezTo>
                    <a:pt x="510" y="289"/>
                    <a:pt x="510" y="289"/>
                    <a:pt x="511" y="289"/>
                  </a:cubicBezTo>
                  <a:cubicBezTo>
                    <a:pt x="512" y="289"/>
                    <a:pt x="512" y="287"/>
                    <a:pt x="513" y="286"/>
                  </a:cubicBezTo>
                  <a:cubicBezTo>
                    <a:pt x="513" y="287"/>
                    <a:pt x="513" y="286"/>
                    <a:pt x="514" y="286"/>
                  </a:cubicBezTo>
                  <a:cubicBezTo>
                    <a:pt x="514" y="287"/>
                    <a:pt x="513" y="288"/>
                    <a:pt x="515" y="287"/>
                  </a:cubicBezTo>
                  <a:cubicBezTo>
                    <a:pt x="515" y="287"/>
                    <a:pt x="516" y="287"/>
                    <a:pt x="516" y="287"/>
                  </a:cubicBezTo>
                  <a:cubicBezTo>
                    <a:pt x="516" y="289"/>
                    <a:pt x="516" y="288"/>
                    <a:pt x="516" y="290"/>
                  </a:cubicBezTo>
                  <a:cubicBezTo>
                    <a:pt x="517" y="290"/>
                    <a:pt x="517" y="290"/>
                    <a:pt x="517" y="290"/>
                  </a:cubicBezTo>
                  <a:cubicBezTo>
                    <a:pt x="518" y="290"/>
                    <a:pt x="517" y="291"/>
                    <a:pt x="518" y="291"/>
                  </a:cubicBezTo>
                  <a:cubicBezTo>
                    <a:pt x="519" y="291"/>
                    <a:pt x="519" y="291"/>
                    <a:pt x="519" y="291"/>
                  </a:cubicBezTo>
                  <a:cubicBezTo>
                    <a:pt x="520" y="291"/>
                    <a:pt x="520" y="293"/>
                    <a:pt x="522" y="292"/>
                  </a:cubicBezTo>
                  <a:cubicBezTo>
                    <a:pt x="523" y="291"/>
                    <a:pt x="525" y="288"/>
                    <a:pt x="526" y="287"/>
                  </a:cubicBezTo>
                  <a:cubicBezTo>
                    <a:pt x="527" y="287"/>
                    <a:pt x="527" y="287"/>
                    <a:pt x="527" y="287"/>
                  </a:cubicBezTo>
                  <a:cubicBezTo>
                    <a:pt x="527" y="287"/>
                    <a:pt x="527" y="286"/>
                    <a:pt x="527" y="285"/>
                  </a:cubicBezTo>
                  <a:cubicBezTo>
                    <a:pt x="527" y="285"/>
                    <a:pt x="529" y="285"/>
                    <a:pt x="529" y="285"/>
                  </a:cubicBezTo>
                  <a:cubicBezTo>
                    <a:pt x="529" y="284"/>
                    <a:pt x="529" y="283"/>
                    <a:pt x="530" y="282"/>
                  </a:cubicBezTo>
                  <a:cubicBezTo>
                    <a:pt x="530" y="282"/>
                    <a:pt x="530" y="282"/>
                    <a:pt x="531" y="282"/>
                  </a:cubicBezTo>
                  <a:cubicBezTo>
                    <a:pt x="531" y="281"/>
                    <a:pt x="531" y="281"/>
                    <a:pt x="531" y="280"/>
                  </a:cubicBezTo>
                  <a:cubicBezTo>
                    <a:pt x="531" y="280"/>
                    <a:pt x="532" y="281"/>
                    <a:pt x="532" y="280"/>
                  </a:cubicBezTo>
                  <a:cubicBezTo>
                    <a:pt x="532" y="280"/>
                    <a:pt x="533" y="278"/>
                    <a:pt x="533" y="278"/>
                  </a:cubicBezTo>
                  <a:cubicBezTo>
                    <a:pt x="536" y="275"/>
                    <a:pt x="536" y="275"/>
                    <a:pt x="536" y="275"/>
                  </a:cubicBezTo>
                  <a:cubicBezTo>
                    <a:pt x="536" y="275"/>
                    <a:pt x="537" y="275"/>
                    <a:pt x="537" y="275"/>
                  </a:cubicBezTo>
                  <a:cubicBezTo>
                    <a:pt x="538" y="275"/>
                    <a:pt x="538" y="274"/>
                    <a:pt x="538" y="273"/>
                  </a:cubicBezTo>
                  <a:cubicBezTo>
                    <a:pt x="538" y="273"/>
                    <a:pt x="540" y="272"/>
                    <a:pt x="540" y="272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2" y="268"/>
                    <a:pt x="542" y="268"/>
                    <a:pt x="542" y="267"/>
                  </a:cubicBezTo>
                  <a:cubicBezTo>
                    <a:pt x="542" y="266"/>
                    <a:pt x="543" y="264"/>
                    <a:pt x="544" y="263"/>
                  </a:cubicBezTo>
                  <a:cubicBezTo>
                    <a:pt x="545" y="263"/>
                    <a:pt x="545" y="263"/>
                    <a:pt x="545" y="263"/>
                  </a:cubicBezTo>
                  <a:cubicBezTo>
                    <a:pt x="546" y="262"/>
                    <a:pt x="546" y="261"/>
                    <a:pt x="546" y="260"/>
                  </a:cubicBezTo>
                  <a:cubicBezTo>
                    <a:pt x="547" y="259"/>
                    <a:pt x="549" y="258"/>
                    <a:pt x="550" y="257"/>
                  </a:cubicBezTo>
                  <a:cubicBezTo>
                    <a:pt x="550" y="256"/>
                    <a:pt x="550" y="255"/>
                    <a:pt x="550" y="254"/>
                  </a:cubicBezTo>
                  <a:cubicBezTo>
                    <a:pt x="550" y="254"/>
                    <a:pt x="551" y="254"/>
                    <a:pt x="551" y="254"/>
                  </a:cubicBezTo>
                  <a:cubicBezTo>
                    <a:pt x="551" y="254"/>
                    <a:pt x="550" y="253"/>
                    <a:pt x="550" y="253"/>
                  </a:cubicBezTo>
                  <a:cubicBezTo>
                    <a:pt x="551" y="252"/>
                    <a:pt x="552" y="251"/>
                    <a:pt x="552" y="250"/>
                  </a:cubicBezTo>
                  <a:cubicBezTo>
                    <a:pt x="552" y="249"/>
                    <a:pt x="551" y="248"/>
                    <a:pt x="551" y="247"/>
                  </a:cubicBezTo>
                  <a:cubicBezTo>
                    <a:pt x="551" y="247"/>
                    <a:pt x="552" y="246"/>
                    <a:pt x="552" y="245"/>
                  </a:cubicBezTo>
                  <a:cubicBezTo>
                    <a:pt x="551" y="245"/>
                    <a:pt x="551" y="245"/>
                    <a:pt x="551" y="245"/>
                  </a:cubicBezTo>
                  <a:cubicBezTo>
                    <a:pt x="551" y="245"/>
                    <a:pt x="551" y="244"/>
                    <a:pt x="551" y="244"/>
                  </a:cubicBezTo>
                  <a:cubicBezTo>
                    <a:pt x="552" y="242"/>
                    <a:pt x="552" y="243"/>
                    <a:pt x="551" y="241"/>
                  </a:cubicBezTo>
                  <a:cubicBezTo>
                    <a:pt x="552" y="240"/>
                    <a:pt x="554" y="239"/>
                    <a:pt x="554" y="238"/>
                  </a:cubicBezTo>
                  <a:cubicBezTo>
                    <a:pt x="554" y="238"/>
                    <a:pt x="554" y="237"/>
                    <a:pt x="554" y="237"/>
                  </a:cubicBezTo>
                  <a:cubicBezTo>
                    <a:pt x="554" y="237"/>
                    <a:pt x="555" y="237"/>
                    <a:pt x="555" y="237"/>
                  </a:cubicBezTo>
                  <a:cubicBezTo>
                    <a:pt x="555" y="236"/>
                    <a:pt x="554" y="236"/>
                    <a:pt x="554" y="236"/>
                  </a:cubicBezTo>
                  <a:cubicBezTo>
                    <a:pt x="554" y="236"/>
                    <a:pt x="554" y="234"/>
                    <a:pt x="554" y="235"/>
                  </a:cubicBezTo>
                  <a:cubicBezTo>
                    <a:pt x="554" y="234"/>
                    <a:pt x="554" y="234"/>
                    <a:pt x="554" y="234"/>
                  </a:cubicBezTo>
                  <a:cubicBezTo>
                    <a:pt x="554" y="234"/>
                    <a:pt x="554" y="234"/>
                    <a:pt x="553" y="233"/>
                  </a:cubicBezTo>
                  <a:cubicBezTo>
                    <a:pt x="553" y="233"/>
                    <a:pt x="554" y="231"/>
                    <a:pt x="554" y="231"/>
                  </a:cubicBezTo>
                  <a:cubicBezTo>
                    <a:pt x="555" y="230"/>
                    <a:pt x="556" y="231"/>
                    <a:pt x="557" y="232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0"/>
                    <a:pt x="555" y="230"/>
                    <a:pt x="554" y="229"/>
                  </a:cubicBezTo>
                  <a:cubicBezTo>
                    <a:pt x="554" y="229"/>
                    <a:pt x="554" y="229"/>
                    <a:pt x="554" y="229"/>
                  </a:cubicBezTo>
                  <a:cubicBezTo>
                    <a:pt x="554" y="228"/>
                    <a:pt x="553" y="229"/>
                    <a:pt x="553" y="229"/>
                  </a:cubicBezTo>
                  <a:cubicBezTo>
                    <a:pt x="551" y="227"/>
                    <a:pt x="551" y="227"/>
                    <a:pt x="551" y="227"/>
                  </a:cubicBezTo>
                  <a:cubicBezTo>
                    <a:pt x="550" y="226"/>
                    <a:pt x="551" y="225"/>
                    <a:pt x="550" y="225"/>
                  </a:cubicBezTo>
                  <a:cubicBezTo>
                    <a:pt x="550" y="225"/>
                    <a:pt x="548" y="225"/>
                    <a:pt x="548" y="224"/>
                  </a:cubicBezTo>
                  <a:cubicBezTo>
                    <a:pt x="548" y="224"/>
                    <a:pt x="547" y="223"/>
                    <a:pt x="547" y="223"/>
                  </a:cubicBezTo>
                  <a:cubicBezTo>
                    <a:pt x="546" y="223"/>
                    <a:pt x="544" y="223"/>
                    <a:pt x="543" y="223"/>
                  </a:cubicBezTo>
                  <a:cubicBezTo>
                    <a:pt x="543" y="224"/>
                    <a:pt x="543" y="225"/>
                    <a:pt x="543" y="226"/>
                  </a:cubicBezTo>
                  <a:cubicBezTo>
                    <a:pt x="543" y="226"/>
                    <a:pt x="542" y="226"/>
                    <a:pt x="541" y="225"/>
                  </a:cubicBezTo>
                  <a:cubicBezTo>
                    <a:pt x="541" y="226"/>
                    <a:pt x="540" y="228"/>
                    <a:pt x="539" y="228"/>
                  </a:cubicBezTo>
                  <a:cubicBezTo>
                    <a:pt x="539" y="228"/>
                    <a:pt x="538" y="228"/>
                    <a:pt x="538" y="228"/>
                  </a:cubicBezTo>
                  <a:cubicBezTo>
                    <a:pt x="539" y="225"/>
                    <a:pt x="540" y="225"/>
                    <a:pt x="537" y="223"/>
                  </a:cubicBezTo>
                  <a:cubicBezTo>
                    <a:pt x="537" y="224"/>
                    <a:pt x="536" y="225"/>
                    <a:pt x="536" y="226"/>
                  </a:cubicBezTo>
                  <a:cubicBezTo>
                    <a:pt x="536" y="226"/>
                    <a:pt x="535" y="226"/>
                    <a:pt x="535" y="226"/>
                  </a:cubicBezTo>
                  <a:cubicBezTo>
                    <a:pt x="535" y="223"/>
                    <a:pt x="535" y="222"/>
                    <a:pt x="535" y="220"/>
                  </a:cubicBezTo>
                  <a:cubicBezTo>
                    <a:pt x="532" y="220"/>
                    <a:pt x="531" y="220"/>
                    <a:pt x="528" y="220"/>
                  </a:cubicBezTo>
                  <a:cubicBezTo>
                    <a:pt x="528" y="218"/>
                    <a:pt x="529" y="216"/>
                    <a:pt x="530" y="216"/>
                  </a:cubicBezTo>
                  <a:cubicBezTo>
                    <a:pt x="531" y="215"/>
                    <a:pt x="531" y="216"/>
                    <a:pt x="531" y="215"/>
                  </a:cubicBezTo>
                  <a:cubicBezTo>
                    <a:pt x="532" y="215"/>
                    <a:pt x="532" y="213"/>
                    <a:pt x="533" y="213"/>
                  </a:cubicBezTo>
                  <a:cubicBezTo>
                    <a:pt x="534" y="213"/>
                    <a:pt x="534" y="213"/>
                    <a:pt x="535" y="213"/>
                  </a:cubicBezTo>
                  <a:cubicBezTo>
                    <a:pt x="536" y="212"/>
                    <a:pt x="536" y="211"/>
                    <a:pt x="537" y="210"/>
                  </a:cubicBezTo>
                  <a:cubicBezTo>
                    <a:pt x="538" y="210"/>
                    <a:pt x="539" y="210"/>
                    <a:pt x="539" y="209"/>
                  </a:cubicBezTo>
                  <a:cubicBezTo>
                    <a:pt x="539" y="209"/>
                    <a:pt x="539" y="208"/>
                    <a:pt x="539" y="208"/>
                  </a:cubicBezTo>
                  <a:cubicBezTo>
                    <a:pt x="539" y="207"/>
                    <a:pt x="541" y="207"/>
                    <a:pt x="541" y="206"/>
                  </a:cubicBezTo>
                  <a:cubicBezTo>
                    <a:pt x="542" y="206"/>
                    <a:pt x="541" y="205"/>
                    <a:pt x="541" y="205"/>
                  </a:cubicBezTo>
                  <a:cubicBezTo>
                    <a:pt x="542" y="205"/>
                    <a:pt x="543" y="204"/>
                    <a:pt x="543" y="204"/>
                  </a:cubicBezTo>
                  <a:cubicBezTo>
                    <a:pt x="543" y="203"/>
                    <a:pt x="542" y="203"/>
                    <a:pt x="542" y="202"/>
                  </a:cubicBezTo>
                  <a:cubicBezTo>
                    <a:pt x="542" y="202"/>
                    <a:pt x="543" y="202"/>
                    <a:pt x="543" y="202"/>
                  </a:cubicBezTo>
                  <a:cubicBezTo>
                    <a:pt x="543" y="202"/>
                    <a:pt x="543" y="202"/>
                    <a:pt x="544" y="203"/>
                  </a:cubicBezTo>
                  <a:cubicBezTo>
                    <a:pt x="544" y="202"/>
                    <a:pt x="544" y="201"/>
                    <a:pt x="545" y="201"/>
                  </a:cubicBezTo>
                  <a:cubicBezTo>
                    <a:pt x="546" y="201"/>
                    <a:pt x="546" y="201"/>
                    <a:pt x="546" y="201"/>
                  </a:cubicBezTo>
                  <a:cubicBezTo>
                    <a:pt x="546" y="200"/>
                    <a:pt x="546" y="200"/>
                    <a:pt x="546" y="200"/>
                  </a:cubicBezTo>
                  <a:cubicBezTo>
                    <a:pt x="547" y="199"/>
                    <a:pt x="547" y="199"/>
                    <a:pt x="548" y="199"/>
                  </a:cubicBezTo>
                  <a:cubicBezTo>
                    <a:pt x="548" y="199"/>
                    <a:pt x="548" y="198"/>
                    <a:pt x="549" y="198"/>
                  </a:cubicBezTo>
                  <a:cubicBezTo>
                    <a:pt x="549" y="198"/>
                    <a:pt x="550" y="198"/>
                    <a:pt x="550" y="198"/>
                  </a:cubicBezTo>
                  <a:cubicBezTo>
                    <a:pt x="550" y="197"/>
                    <a:pt x="550" y="197"/>
                    <a:pt x="550" y="196"/>
                  </a:cubicBezTo>
                  <a:cubicBezTo>
                    <a:pt x="552" y="196"/>
                    <a:pt x="552" y="196"/>
                    <a:pt x="553" y="196"/>
                  </a:cubicBezTo>
                  <a:cubicBezTo>
                    <a:pt x="554" y="193"/>
                    <a:pt x="555" y="191"/>
                    <a:pt x="556" y="189"/>
                  </a:cubicBezTo>
                  <a:cubicBezTo>
                    <a:pt x="557" y="188"/>
                    <a:pt x="558" y="188"/>
                    <a:pt x="558" y="187"/>
                  </a:cubicBezTo>
                  <a:cubicBezTo>
                    <a:pt x="559" y="186"/>
                    <a:pt x="558" y="186"/>
                    <a:pt x="558" y="186"/>
                  </a:cubicBezTo>
                  <a:cubicBezTo>
                    <a:pt x="559" y="186"/>
                    <a:pt x="559" y="186"/>
                    <a:pt x="560" y="186"/>
                  </a:cubicBezTo>
                  <a:cubicBezTo>
                    <a:pt x="561" y="186"/>
                    <a:pt x="561" y="184"/>
                    <a:pt x="562" y="184"/>
                  </a:cubicBezTo>
                  <a:cubicBezTo>
                    <a:pt x="562" y="184"/>
                    <a:pt x="563" y="184"/>
                    <a:pt x="564" y="183"/>
                  </a:cubicBezTo>
                  <a:cubicBezTo>
                    <a:pt x="564" y="183"/>
                    <a:pt x="564" y="182"/>
                    <a:pt x="564" y="182"/>
                  </a:cubicBezTo>
                  <a:cubicBezTo>
                    <a:pt x="565" y="182"/>
                    <a:pt x="565" y="182"/>
                    <a:pt x="566" y="182"/>
                  </a:cubicBezTo>
                  <a:cubicBezTo>
                    <a:pt x="566" y="182"/>
                    <a:pt x="566" y="182"/>
                    <a:pt x="566" y="182"/>
                  </a:cubicBezTo>
                  <a:cubicBezTo>
                    <a:pt x="567" y="182"/>
                    <a:pt x="567" y="183"/>
                    <a:pt x="566" y="183"/>
                  </a:cubicBezTo>
                  <a:cubicBezTo>
                    <a:pt x="571" y="182"/>
                    <a:pt x="575" y="182"/>
                    <a:pt x="578" y="183"/>
                  </a:cubicBezTo>
                  <a:cubicBezTo>
                    <a:pt x="578" y="184"/>
                    <a:pt x="578" y="185"/>
                    <a:pt x="578" y="186"/>
                  </a:cubicBezTo>
                  <a:cubicBezTo>
                    <a:pt x="579" y="186"/>
                    <a:pt x="579" y="186"/>
                    <a:pt x="579" y="186"/>
                  </a:cubicBezTo>
                  <a:cubicBezTo>
                    <a:pt x="580" y="186"/>
                    <a:pt x="580" y="186"/>
                    <a:pt x="581" y="186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4"/>
                    <a:pt x="582" y="183"/>
                    <a:pt x="583" y="184"/>
                  </a:cubicBezTo>
                  <a:cubicBezTo>
                    <a:pt x="583" y="184"/>
                    <a:pt x="583" y="184"/>
                    <a:pt x="583" y="184"/>
                  </a:cubicBezTo>
                  <a:cubicBezTo>
                    <a:pt x="583" y="185"/>
                    <a:pt x="586" y="186"/>
                    <a:pt x="587" y="186"/>
                  </a:cubicBezTo>
                  <a:cubicBezTo>
                    <a:pt x="588" y="186"/>
                    <a:pt x="589" y="185"/>
                    <a:pt x="590" y="185"/>
                  </a:cubicBezTo>
                  <a:cubicBezTo>
                    <a:pt x="591" y="185"/>
                    <a:pt x="590" y="186"/>
                    <a:pt x="592" y="186"/>
                  </a:cubicBezTo>
                  <a:cubicBezTo>
                    <a:pt x="593" y="186"/>
                    <a:pt x="593" y="185"/>
                    <a:pt x="592" y="185"/>
                  </a:cubicBezTo>
                  <a:cubicBezTo>
                    <a:pt x="593" y="184"/>
                    <a:pt x="592" y="185"/>
                    <a:pt x="593" y="184"/>
                  </a:cubicBezTo>
                  <a:cubicBezTo>
                    <a:pt x="593" y="184"/>
                    <a:pt x="592" y="183"/>
                    <a:pt x="593" y="182"/>
                  </a:cubicBezTo>
                  <a:cubicBezTo>
                    <a:pt x="594" y="181"/>
                    <a:pt x="595" y="183"/>
                    <a:pt x="597" y="183"/>
                  </a:cubicBezTo>
                  <a:cubicBezTo>
                    <a:pt x="599" y="183"/>
                    <a:pt x="599" y="183"/>
                    <a:pt x="601" y="182"/>
                  </a:cubicBezTo>
                  <a:cubicBezTo>
                    <a:pt x="601" y="183"/>
                    <a:pt x="600" y="183"/>
                    <a:pt x="601" y="183"/>
                  </a:cubicBezTo>
                  <a:cubicBezTo>
                    <a:pt x="600" y="183"/>
                    <a:pt x="602" y="183"/>
                    <a:pt x="602" y="183"/>
                  </a:cubicBezTo>
                  <a:cubicBezTo>
                    <a:pt x="602" y="183"/>
                    <a:pt x="602" y="183"/>
                    <a:pt x="603" y="182"/>
                  </a:cubicBezTo>
                  <a:cubicBezTo>
                    <a:pt x="603" y="182"/>
                    <a:pt x="604" y="182"/>
                    <a:pt x="605" y="182"/>
                  </a:cubicBezTo>
                  <a:cubicBezTo>
                    <a:pt x="605" y="182"/>
                    <a:pt x="605" y="183"/>
                    <a:pt x="605" y="183"/>
                  </a:cubicBezTo>
                  <a:cubicBezTo>
                    <a:pt x="606" y="184"/>
                    <a:pt x="607" y="184"/>
                    <a:pt x="608" y="185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5" y="186"/>
                    <a:pt x="605" y="186"/>
                    <a:pt x="603" y="186"/>
                  </a:cubicBezTo>
                  <a:cubicBezTo>
                    <a:pt x="604" y="190"/>
                    <a:pt x="603" y="189"/>
                    <a:pt x="608" y="189"/>
                  </a:cubicBezTo>
                  <a:cubicBezTo>
                    <a:pt x="608" y="188"/>
                    <a:pt x="608" y="188"/>
                    <a:pt x="608" y="188"/>
                  </a:cubicBezTo>
                  <a:cubicBezTo>
                    <a:pt x="610" y="188"/>
                    <a:pt x="610" y="188"/>
                    <a:pt x="612" y="189"/>
                  </a:cubicBezTo>
                  <a:cubicBezTo>
                    <a:pt x="612" y="188"/>
                    <a:pt x="612" y="187"/>
                    <a:pt x="612" y="187"/>
                  </a:cubicBezTo>
                  <a:cubicBezTo>
                    <a:pt x="612" y="187"/>
                    <a:pt x="613" y="187"/>
                    <a:pt x="613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6"/>
                    <a:pt x="615" y="186"/>
                    <a:pt x="615" y="186"/>
                  </a:cubicBezTo>
                  <a:cubicBezTo>
                    <a:pt x="615" y="186"/>
                    <a:pt x="615" y="187"/>
                    <a:pt x="615" y="187"/>
                  </a:cubicBezTo>
                  <a:cubicBezTo>
                    <a:pt x="618" y="186"/>
                    <a:pt x="618" y="186"/>
                    <a:pt x="620" y="186"/>
                  </a:cubicBezTo>
                  <a:cubicBezTo>
                    <a:pt x="620" y="185"/>
                    <a:pt x="620" y="185"/>
                    <a:pt x="620" y="184"/>
                  </a:cubicBezTo>
                  <a:cubicBezTo>
                    <a:pt x="619" y="184"/>
                    <a:pt x="619" y="184"/>
                    <a:pt x="619" y="184"/>
                  </a:cubicBezTo>
                  <a:cubicBezTo>
                    <a:pt x="620" y="184"/>
                    <a:pt x="618" y="184"/>
                    <a:pt x="618" y="184"/>
                  </a:cubicBezTo>
                  <a:cubicBezTo>
                    <a:pt x="618" y="184"/>
                    <a:pt x="617" y="185"/>
                    <a:pt x="616" y="185"/>
                  </a:cubicBezTo>
                  <a:cubicBezTo>
                    <a:pt x="616" y="185"/>
                    <a:pt x="616" y="184"/>
                    <a:pt x="615" y="184"/>
                  </a:cubicBezTo>
                  <a:cubicBezTo>
                    <a:pt x="615" y="183"/>
                    <a:pt x="616" y="181"/>
                    <a:pt x="615" y="181"/>
                  </a:cubicBezTo>
                  <a:cubicBezTo>
                    <a:pt x="616" y="180"/>
                    <a:pt x="616" y="181"/>
                    <a:pt x="617" y="181"/>
                  </a:cubicBezTo>
                  <a:cubicBezTo>
                    <a:pt x="617" y="180"/>
                    <a:pt x="617" y="178"/>
                    <a:pt x="619" y="177"/>
                  </a:cubicBezTo>
                  <a:cubicBezTo>
                    <a:pt x="619" y="177"/>
                    <a:pt x="620" y="177"/>
                    <a:pt x="620" y="177"/>
                  </a:cubicBezTo>
                  <a:cubicBezTo>
                    <a:pt x="621" y="177"/>
                    <a:pt x="621" y="176"/>
                    <a:pt x="621" y="176"/>
                  </a:cubicBezTo>
                  <a:cubicBezTo>
                    <a:pt x="622" y="176"/>
                    <a:pt x="623" y="176"/>
                    <a:pt x="623" y="176"/>
                  </a:cubicBezTo>
                  <a:cubicBezTo>
                    <a:pt x="624" y="176"/>
                    <a:pt x="624" y="175"/>
                    <a:pt x="624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3"/>
                    <a:pt x="624" y="173"/>
                    <a:pt x="625" y="172"/>
                  </a:cubicBezTo>
                  <a:cubicBezTo>
                    <a:pt x="625" y="172"/>
                    <a:pt x="625" y="172"/>
                    <a:pt x="625" y="172"/>
                  </a:cubicBezTo>
                  <a:cubicBezTo>
                    <a:pt x="627" y="172"/>
                    <a:pt x="627" y="170"/>
                    <a:pt x="627" y="170"/>
                  </a:cubicBezTo>
                  <a:cubicBezTo>
                    <a:pt x="628" y="169"/>
                    <a:pt x="628" y="170"/>
                    <a:pt x="628" y="170"/>
                  </a:cubicBezTo>
                  <a:cubicBezTo>
                    <a:pt x="629" y="170"/>
                    <a:pt x="630" y="169"/>
                    <a:pt x="630" y="169"/>
                  </a:cubicBezTo>
                  <a:cubicBezTo>
                    <a:pt x="631" y="168"/>
                    <a:pt x="633" y="169"/>
                    <a:pt x="634" y="168"/>
                  </a:cubicBezTo>
                  <a:cubicBezTo>
                    <a:pt x="635" y="168"/>
                    <a:pt x="637" y="167"/>
                    <a:pt x="638" y="167"/>
                  </a:cubicBezTo>
                  <a:cubicBezTo>
                    <a:pt x="639" y="168"/>
                    <a:pt x="640" y="169"/>
                    <a:pt x="640" y="170"/>
                  </a:cubicBezTo>
                  <a:cubicBezTo>
                    <a:pt x="641" y="170"/>
                    <a:pt x="642" y="169"/>
                    <a:pt x="641" y="169"/>
                  </a:cubicBezTo>
                  <a:cubicBezTo>
                    <a:pt x="642" y="169"/>
                    <a:pt x="643" y="168"/>
                    <a:pt x="644" y="168"/>
                  </a:cubicBezTo>
                  <a:cubicBezTo>
                    <a:pt x="644" y="168"/>
                    <a:pt x="644" y="170"/>
                    <a:pt x="644" y="171"/>
                  </a:cubicBezTo>
                  <a:cubicBezTo>
                    <a:pt x="644" y="171"/>
                    <a:pt x="643" y="171"/>
                    <a:pt x="643" y="171"/>
                  </a:cubicBezTo>
                  <a:cubicBezTo>
                    <a:pt x="642" y="172"/>
                    <a:pt x="642" y="173"/>
                    <a:pt x="642" y="174"/>
                  </a:cubicBezTo>
                  <a:cubicBezTo>
                    <a:pt x="642" y="174"/>
                    <a:pt x="643" y="174"/>
                    <a:pt x="644" y="174"/>
                  </a:cubicBezTo>
                  <a:cubicBezTo>
                    <a:pt x="644" y="174"/>
                    <a:pt x="645" y="172"/>
                    <a:pt x="645" y="173"/>
                  </a:cubicBezTo>
                  <a:cubicBezTo>
                    <a:pt x="644" y="174"/>
                    <a:pt x="644" y="174"/>
                    <a:pt x="644" y="174"/>
                  </a:cubicBezTo>
                  <a:cubicBezTo>
                    <a:pt x="644" y="174"/>
                    <a:pt x="644" y="175"/>
                    <a:pt x="644" y="175"/>
                  </a:cubicBezTo>
                  <a:cubicBezTo>
                    <a:pt x="644" y="175"/>
                    <a:pt x="643" y="175"/>
                    <a:pt x="643" y="175"/>
                  </a:cubicBezTo>
                  <a:cubicBezTo>
                    <a:pt x="643" y="175"/>
                    <a:pt x="643" y="176"/>
                    <a:pt x="643" y="176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5" y="176"/>
                    <a:pt x="646" y="175"/>
                    <a:pt x="646" y="174"/>
                  </a:cubicBezTo>
                  <a:cubicBezTo>
                    <a:pt x="647" y="174"/>
                    <a:pt x="648" y="174"/>
                    <a:pt x="648" y="173"/>
                  </a:cubicBezTo>
                  <a:cubicBezTo>
                    <a:pt x="648" y="173"/>
                    <a:pt x="648" y="173"/>
                    <a:pt x="648" y="173"/>
                  </a:cubicBezTo>
                  <a:cubicBezTo>
                    <a:pt x="648" y="172"/>
                    <a:pt x="649" y="172"/>
                    <a:pt x="649" y="172"/>
                  </a:cubicBezTo>
                  <a:cubicBezTo>
                    <a:pt x="650" y="172"/>
                    <a:pt x="650" y="171"/>
                    <a:pt x="650" y="171"/>
                  </a:cubicBezTo>
                  <a:cubicBezTo>
                    <a:pt x="651" y="170"/>
                    <a:pt x="653" y="168"/>
                    <a:pt x="654" y="168"/>
                  </a:cubicBezTo>
                  <a:cubicBezTo>
                    <a:pt x="657" y="168"/>
                    <a:pt x="655" y="171"/>
                    <a:pt x="658" y="169"/>
                  </a:cubicBezTo>
                  <a:cubicBezTo>
                    <a:pt x="658" y="169"/>
                    <a:pt x="659" y="167"/>
                    <a:pt x="658" y="168"/>
                  </a:cubicBezTo>
                  <a:cubicBezTo>
                    <a:pt x="657" y="167"/>
                    <a:pt x="657" y="166"/>
                    <a:pt x="657" y="165"/>
                  </a:cubicBezTo>
                  <a:cubicBezTo>
                    <a:pt x="658" y="165"/>
                    <a:pt x="658" y="165"/>
                    <a:pt x="658" y="165"/>
                  </a:cubicBezTo>
                  <a:cubicBezTo>
                    <a:pt x="659" y="164"/>
                    <a:pt x="658" y="163"/>
                    <a:pt x="658" y="163"/>
                  </a:cubicBezTo>
                  <a:cubicBezTo>
                    <a:pt x="658" y="163"/>
                    <a:pt x="660" y="163"/>
                    <a:pt x="660" y="163"/>
                  </a:cubicBezTo>
                  <a:cubicBezTo>
                    <a:pt x="660" y="163"/>
                    <a:pt x="662" y="162"/>
                    <a:pt x="662" y="162"/>
                  </a:cubicBezTo>
                  <a:cubicBezTo>
                    <a:pt x="664" y="162"/>
                    <a:pt x="665" y="164"/>
                    <a:pt x="667" y="164"/>
                  </a:cubicBezTo>
                  <a:cubicBezTo>
                    <a:pt x="667" y="164"/>
                    <a:pt x="666" y="164"/>
                    <a:pt x="665" y="164"/>
                  </a:cubicBezTo>
                  <a:cubicBezTo>
                    <a:pt x="663" y="164"/>
                    <a:pt x="664" y="163"/>
                    <a:pt x="662" y="165"/>
                  </a:cubicBezTo>
                  <a:cubicBezTo>
                    <a:pt x="662" y="165"/>
                    <a:pt x="661" y="165"/>
                    <a:pt x="661" y="165"/>
                  </a:cubicBezTo>
                  <a:cubicBezTo>
                    <a:pt x="660" y="167"/>
                    <a:pt x="662" y="168"/>
                    <a:pt x="661" y="169"/>
                  </a:cubicBezTo>
                  <a:cubicBezTo>
                    <a:pt x="661" y="169"/>
                    <a:pt x="661" y="170"/>
                    <a:pt x="660" y="170"/>
                  </a:cubicBezTo>
                  <a:cubicBezTo>
                    <a:pt x="660" y="172"/>
                    <a:pt x="660" y="172"/>
                    <a:pt x="660" y="173"/>
                  </a:cubicBezTo>
                  <a:cubicBezTo>
                    <a:pt x="659" y="174"/>
                    <a:pt x="659" y="174"/>
                    <a:pt x="659" y="174"/>
                  </a:cubicBezTo>
                  <a:cubicBezTo>
                    <a:pt x="659" y="174"/>
                    <a:pt x="659" y="175"/>
                    <a:pt x="659" y="175"/>
                  </a:cubicBezTo>
                  <a:cubicBezTo>
                    <a:pt x="658" y="175"/>
                    <a:pt x="656" y="175"/>
                    <a:pt x="654" y="175"/>
                  </a:cubicBezTo>
                  <a:cubicBezTo>
                    <a:pt x="654" y="175"/>
                    <a:pt x="654" y="176"/>
                    <a:pt x="653" y="176"/>
                  </a:cubicBezTo>
                  <a:cubicBezTo>
                    <a:pt x="653" y="176"/>
                    <a:pt x="652" y="176"/>
                    <a:pt x="651" y="176"/>
                  </a:cubicBezTo>
                  <a:cubicBezTo>
                    <a:pt x="651" y="176"/>
                    <a:pt x="651" y="177"/>
                    <a:pt x="650" y="177"/>
                  </a:cubicBezTo>
                  <a:cubicBezTo>
                    <a:pt x="650" y="180"/>
                    <a:pt x="650" y="180"/>
                    <a:pt x="650" y="180"/>
                  </a:cubicBezTo>
                  <a:cubicBezTo>
                    <a:pt x="650" y="180"/>
                    <a:pt x="649" y="180"/>
                    <a:pt x="648" y="180"/>
                  </a:cubicBezTo>
                  <a:cubicBezTo>
                    <a:pt x="648" y="180"/>
                    <a:pt x="649" y="181"/>
                    <a:pt x="648" y="181"/>
                  </a:cubicBezTo>
                  <a:cubicBezTo>
                    <a:pt x="647" y="183"/>
                    <a:pt x="647" y="183"/>
                    <a:pt x="647" y="183"/>
                  </a:cubicBezTo>
                  <a:cubicBezTo>
                    <a:pt x="647" y="184"/>
                    <a:pt x="646" y="184"/>
                    <a:pt x="645" y="184"/>
                  </a:cubicBezTo>
                  <a:cubicBezTo>
                    <a:pt x="644" y="184"/>
                    <a:pt x="645" y="185"/>
                    <a:pt x="644" y="186"/>
                  </a:cubicBezTo>
                  <a:cubicBezTo>
                    <a:pt x="644" y="186"/>
                    <a:pt x="643" y="187"/>
                    <a:pt x="642" y="187"/>
                  </a:cubicBezTo>
                  <a:cubicBezTo>
                    <a:pt x="642" y="187"/>
                    <a:pt x="641" y="188"/>
                    <a:pt x="641" y="189"/>
                  </a:cubicBezTo>
                  <a:cubicBezTo>
                    <a:pt x="641" y="189"/>
                    <a:pt x="641" y="189"/>
                    <a:pt x="641" y="189"/>
                  </a:cubicBezTo>
                  <a:cubicBezTo>
                    <a:pt x="640" y="191"/>
                    <a:pt x="638" y="192"/>
                    <a:pt x="637" y="193"/>
                  </a:cubicBezTo>
                  <a:cubicBezTo>
                    <a:pt x="636" y="193"/>
                    <a:pt x="636" y="194"/>
                    <a:pt x="635" y="195"/>
                  </a:cubicBezTo>
                  <a:cubicBezTo>
                    <a:pt x="634" y="195"/>
                    <a:pt x="634" y="194"/>
                    <a:pt x="633" y="194"/>
                  </a:cubicBezTo>
                  <a:cubicBezTo>
                    <a:pt x="632" y="194"/>
                    <a:pt x="632" y="196"/>
                    <a:pt x="631" y="196"/>
                  </a:cubicBezTo>
                  <a:cubicBezTo>
                    <a:pt x="631" y="196"/>
                    <a:pt x="628" y="196"/>
                    <a:pt x="627" y="196"/>
                  </a:cubicBezTo>
                  <a:cubicBezTo>
                    <a:pt x="627" y="197"/>
                    <a:pt x="627" y="197"/>
                    <a:pt x="627" y="197"/>
                  </a:cubicBezTo>
                  <a:cubicBezTo>
                    <a:pt x="627" y="197"/>
                    <a:pt x="629" y="197"/>
                    <a:pt x="629" y="197"/>
                  </a:cubicBezTo>
                  <a:cubicBezTo>
                    <a:pt x="628" y="199"/>
                    <a:pt x="628" y="201"/>
                    <a:pt x="628" y="203"/>
                  </a:cubicBezTo>
                  <a:cubicBezTo>
                    <a:pt x="625" y="203"/>
                    <a:pt x="626" y="203"/>
                    <a:pt x="625" y="204"/>
                  </a:cubicBezTo>
                  <a:cubicBezTo>
                    <a:pt x="624" y="204"/>
                    <a:pt x="624" y="204"/>
                    <a:pt x="623" y="205"/>
                  </a:cubicBezTo>
                  <a:cubicBezTo>
                    <a:pt x="623" y="206"/>
                    <a:pt x="623" y="207"/>
                    <a:pt x="623" y="208"/>
                  </a:cubicBezTo>
                  <a:cubicBezTo>
                    <a:pt x="623" y="209"/>
                    <a:pt x="622" y="210"/>
                    <a:pt x="622" y="211"/>
                  </a:cubicBezTo>
                  <a:cubicBezTo>
                    <a:pt x="621" y="213"/>
                    <a:pt x="622" y="215"/>
                    <a:pt x="622" y="217"/>
                  </a:cubicBezTo>
                  <a:cubicBezTo>
                    <a:pt x="622" y="219"/>
                    <a:pt x="624" y="220"/>
                    <a:pt x="624" y="221"/>
                  </a:cubicBezTo>
                  <a:cubicBezTo>
                    <a:pt x="624" y="224"/>
                    <a:pt x="623" y="227"/>
                    <a:pt x="624" y="229"/>
                  </a:cubicBezTo>
                  <a:cubicBezTo>
                    <a:pt x="624" y="229"/>
                    <a:pt x="624" y="233"/>
                    <a:pt x="625" y="233"/>
                  </a:cubicBezTo>
                  <a:cubicBezTo>
                    <a:pt x="625" y="234"/>
                    <a:pt x="626" y="234"/>
                    <a:pt x="626" y="235"/>
                  </a:cubicBezTo>
                  <a:cubicBezTo>
                    <a:pt x="627" y="237"/>
                    <a:pt x="626" y="238"/>
                    <a:pt x="626" y="240"/>
                  </a:cubicBezTo>
                  <a:cubicBezTo>
                    <a:pt x="626" y="240"/>
                    <a:pt x="627" y="241"/>
                    <a:pt x="627" y="241"/>
                  </a:cubicBezTo>
                  <a:cubicBezTo>
                    <a:pt x="627" y="241"/>
                    <a:pt x="627" y="242"/>
                    <a:pt x="627" y="242"/>
                  </a:cubicBezTo>
                  <a:cubicBezTo>
                    <a:pt x="627" y="242"/>
                    <a:pt x="628" y="242"/>
                    <a:pt x="628" y="242"/>
                  </a:cubicBezTo>
                  <a:cubicBezTo>
                    <a:pt x="628" y="242"/>
                    <a:pt x="634" y="237"/>
                    <a:pt x="634" y="237"/>
                  </a:cubicBezTo>
                  <a:cubicBezTo>
                    <a:pt x="635" y="235"/>
                    <a:pt x="634" y="233"/>
                    <a:pt x="635" y="231"/>
                  </a:cubicBezTo>
                  <a:cubicBezTo>
                    <a:pt x="635" y="231"/>
                    <a:pt x="636" y="231"/>
                    <a:pt x="636" y="231"/>
                  </a:cubicBezTo>
                  <a:cubicBezTo>
                    <a:pt x="636" y="231"/>
                    <a:pt x="637" y="230"/>
                    <a:pt x="638" y="230"/>
                  </a:cubicBezTo>
                  <a:cubicBezTo>
                    <a:pt x="638" y="230"/>
                    <a:pt x="640" y="230"/>
                    <a:pt x="640" y="230"/>
                  </a:cubicBezTo>
                  <a:cubicBezTo>
                    <a:pt x="640" y="229"/>
                    <a:pt x="640" y="229"/>
                    <a:pt x="640" y="229"/>
                  </a:cubicBezTo>
                  <a:cubicBezTo>
                    <a:pt x="640" y="229"/>
                    <a:pt x="640" y="227"/>
                    <a:pt x="640" y="225"/>
                  </a:cubicBezTo>
                  <a:cubicBezTo>
                    <a:pt x="640" y="225"/>
                    <a:pt x="643" y="222"/>
                    <a:pt x="643" y="221"/>
                  </a:cubicBezTo>
                  <a:cubicBezTo>
                    <a:pt x="645" y="220"/>
                    <a:pt x="647" y="220"/>
                    <a:pt x="649" y="221"/>
                  </a:cubicBezTo>
                  <a:cubicBezTo>
                    <a:pt x="650" y="220"/>
                    <a:pt x="650" y="219"/>
                    <a:pt x="651" y="219"/>
                  </a:cubicBezTo>
                  <a:cubicBezTo>
                    <a:pt x="651" y="219"/>
                    <a:pt x="651" y="219"/>
                    <a:pt x="651" y="219"/>
                  </a:cubicBezTo>
                  <a:cubicBezTo>
                    <a:pt x="651" y="218"/>
                    <a:pt x="651" y="218"/>
                    <a:pt x="651" y="217"/>
                  </a:cubicBezTo>
                  <a:cubicBezTo>
                    <a:pt x="651" y="217"/>
                    <a:pt x="649" y="216"/>
                    <a:pt x="648" y="215"/>
                  </a:cubicBezTo>
                  <a:cubicBezTo>
                    <a:pt x="649" y="214"/>
                    <a:pt x="649" y="211"/>
                    <a:pt x="650" y="210"/>
                  </a:cubicBezTo>
                  <a:cubicBezTo>
                    <a:pt x="650" y="209"/>
                    <a:pt x="651" y="209"/>
                    <a:pt x="652" y="209"/>
                  </a:cubicBezTo>
                  <a:cubicBezTo>
                    <a:pt x="652" y="209"/>
                    <a:pt x="653" y="208"/>
                    <a:pt x="653" y="208"/>
                  </a:cubicBezTo>
                  <a:cubicBezTo>
                    <a:pt x="654" y="208"/>
                    <a:pt x="655" y="209"/>
                    <a:pt x="656" y="209"/>
                  </a:cubicBezTo>
                  <a:cubicBezTo>
                    <a:pt x="656" y="209"/>
                    <a:pt x="656" y="208"/>
                    <a:pt x="657" y="208"/>
                  </a:cubicBezTo>
                  <a:cubicBezTo>
                    <a:pt x="656" y="207"/>
                    <a:pt x="657" y="206"/>
                    <a:pt x="657" y="206"/>
                  </a:cubicBezTo>
                  <a:cubicBezTo>
                    <a:pt x="655" y="206"/>
                    <a:pt x="655" y="206"/>
                    <a:pt x="654" y="206"/>
                  </a:cubicBezTo>
                  <a:cubicBezTo>
                    <a:pt x="654" y="206"/>
                    <a:pt x="654" y="205"/>
                    <a:pt x="654" y="205"/>
                  </a:cubicBezTo>
                  <a:cubicBezTo>
                    <a:pt x="654" y="204"/>
                    <a:pt x="652" y="204"/>
                    <a:pt x="652" y="203"/>
                  </a:cubicBezTo>
                  <a:cubicBezTo>
                    <a:pt x="652" y="202"/>
                    <a:pt x="653" y="202"/>
                    <a:pt x="653" y="202"/>
                  </a:cubicBezTo>
                  <a:cubicBezTo>
                    <a:pt x="653" y="201"/>
                    <a:pt x="653" y="200"/>
                    <a:pt x="653" y="199"/>
                  </a:cubicBezTo>
                  <a:cubicBezTo>
                    <a:pt x="654" y="199"/>
                    <a:pt x="654" y="199"/>
                    <a:pt x="655" y="199"/>
                  </a:cubicBezTo>
                  <a:cubicBezTo>
                    <a:pt x="655" y="198"/>
                    <a:pt x="656" y="197"/>
                    <a:pt x="656" y="197"/>
                  </a:cubicBezTo>
                  <a:cubicBezTo>
                    <a:pt x="656" y="196"/>
                    <a:pt x="656" y="196"/>
                    <a:pt x="656" y="196"/>
                  </a:cubicBezTo>
                  <a:cubicBezTo>
                    <a:pt x="655" y="195"/>
                    <a:pt x="654" y="195"/>
                    <a:pt x="653" y="195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195"/>
                    <a:pt x="652" y="195"/>
                    <a:pt x="652" y="195"/>
                  </a:cubicBezTo>
                  <a:cubicBezTo>
                    <a:pt x="650" y="191"/>
                    <a:pt x="651" y="190"/>
                    <a:pt x="654" y="188"/>
                  </a:cubicBezTo>
                  <a:cubicBezTo>
                    <a:pt x="654" y="188"/>
                    <a:pt x="655" y="187"/>
                    <a:pt x="655" y="187"/>
                  </a:cubicBezTo>
                  <a:cubicBezTo>
                    <a:pt x="655" y="187"/>
                    <a:pt x="655" y="186"/>
                    <a:pt x="655" y="186"/>
                  </a:cubicBezTo>
                  <a:cubicBezTo>
                    <a:pt x="655" y="186"/>
                    <a:pt x="656" y="187"/>
                    <a:pt x="656" y="186"/>
                  </a:cubicBezTo>
                  <a:cubicBezTo>
                    <a:pt x="656" y="186"/>
                    <a:pt x="656" y="185"/>
                    <a:pt x="656" y="185"/>
                  </a:cubicBezTo>
                  <a:cubicBezTo>
                    <a:pt x="656" y="185"/>
                    <a:pt x="657" y="185"/>
                    <a:pt x="657" y="185"/>
                  </a:cubicBezTo>
                  <a:cubicBezTo>
                    <a:pt x="658" y="184"/>
                    <a:pt x="657" y="184"/>
                    <a:pt x="657" y="183"/>
                  </a:cubicBezTo>
                  <a:cubicBezTo>
                    <a:pt x="657" y="183"/>
                    <a:pt x="657" y="183"/>
                    <a:pt x="657" y="183"/>
                  </a:cubicBezTo>
                  <a:cubicBezTo>
                    <a:pt x="658" y="182"/>
                    <a:pt x="658" y="181"/>
                    <a:pt x="659" y="180"/>
                  </a:cubicBezTo>
                  <a:cubicBezTo>
                    <a:pt x="659" y="180"/>
                    <a:pt x="660" y="180"/>
                    <a:pt x="660" y="180"/>
                  </a:cubicBezTo>
                  <a:cubicBezTo>
                    <a:pt x="660" y="180"/>
                    <a:pt x="661" y="181"/>
                    <a:pt x="661" y="181"/>
                  </a:cubicBezTo>
                  <a:cubicBezTo>
                    <a:pt x="662" y="181"/>
                    <a:pt x="662" y="180"/>
                    <a:pt x="663" y="181"/>
                  </a:cubicBezTo>
                  <a:cubicBezTo>
                    <a:pt x="663" y="181"/>
                    <a:pt x="664" y="181"/>
                    <a:pt x="664" y="181"/>
                  </a:cubicBezTo>
                  <a:cubicBezTo>
                    <a:pt x="664" y="182"/>
                    <a:pt x="664" y="181"/>
                    <a:pt x="665" y="181"/>
                  </a:cubicBezTo>
                  <a:cubicBezTo>
                    <a:pt x="665" y="181"/>
                    <a:pt x="665" y="180"/>
                    <a:pt x="665" y="180"/>
                  </a:cubicBezTo>
                  <a:cubicBezTo>
                    <a:pt x="665" y="180"/>
                    <a:pt x="669" y="178"/>
                    <a:pt x="669" y="178"/>
                  </a:cubicBezTo>
                  <a:cubicBezTo>
                    <a:pt x="669" y="178"/>
                    <a:pt x="670" y="176"/>
                    <a:pt x="670" y="176"/>
                  </a:cubicBezTo>
                  <a:cubicBezTo>
                    <a:pt x="672" y="175"/>
                    <a:pt x="670" y="179"/>
                    <a:pt x="670" y="180"/>
                  </a:cubicBezTo>
                  <a:cubicBezTo>
                    <a:pt x="669" y="182"/>
                    <a:pt x="670" y="183"/>
                    <a:pt x="672" y="181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75" y="178"/>
                    <a:pt x="675" y="177"/>
                    <a:pt x="675" y="177"/>
                  </a:cubicBezTo>
                  <a:cubicBezTo>
                    <a:pt x="676" y="176"/>
                    <a:pt x="675" y="177"/>
                    <a:pt x="676" y="177"/>
                  </a:cubicBezTo>
                  <a:cubicBezTo>
                    <a:pt x="676" y="177"/>
                    <a:pt x="676" y="176"/>
                    <a:pt x="676" y="176"/>
                  </a:cubicBezTo>
                  <a:cubicBezTo>
                    <a:pt x="677" y="176"/>
                    <a:pt x="677" y="176"/>
                    <a:pt x="677" y="176"/>
                  </a:cubicBezTo>
                  <a:cubicBezTo>
                    <a:pt x="678" y="176"/>
                    <a:pt x="678" y="175"/>
                    <a:pt x="680" y="175"/>
                  </a:cubicBezTo>
                  <a:cubicBezTo>
                    <a:pt x="681" y="175"/>
                    <a:pt x="683" y="177"/>
                    <a:pt x="683" y="177"/>
                  </a:cubicBezTo>
                  <a:cubicBezTo>
                    <a:pt x="684" y="178"/>
                    <a:pt x="685" y="177"/>
                    <a:pt x="685" y="178"/>
                  </a:cubicBezTo>
                  <a:cubicBezTo>
                    <a:pt x="686" y="178"/>
                    <a:pt x="685" y="179"/>
                    <a:pt x="685" y="180"/>
                  </a:cubicBezTo>
                  <a:cubicBezTo>
                    <a:pt x="685" y="180"/>
                    <a:pt x="689" y="181"/>
                    <a:pt x="689" y="181"/>
                  </a:cubicBezTo>
                  <a:cubicBezTo>
                    <a:pt x="690" y="181"/>
                    <a:pt x="690" y="179"/>
                    <a:pt x="690" y="178"/>
                  </a:cubicBezTo>
                  <a:cubicBezTo>
                    <a:pt x="691" y="178"/>
                    <a:pt x="692" y="177"/>
                    <a:pt x="692" y="177"/>
                  </a:cubicBezTo>
                  <a:cubicBezTo>
                    <a:pt x="692" y="176"/>
                    <a:pt x="692" y="176"/>
                    <a:pt x="692" y="176"/>
                  </a:cubicBezTo>
                  <a:cubicBezTo>
                    <a:pt x="693" y="176"/>
                    <a:pt x="694" y="176"/>
                    <a:pt x="695" y="175"/>
                  </a:cubicBezTo>
                  <a:cubicBezTo>
                    <a:pt x="695" y="175"/>
                    <a:pt x="695" y="174"/>
                    <a:pt x="695" y="174"/>
                  </a:cubicBezTo>
                  <a:cubicBezTo>
                    <a:pt x="695" y="173"/>
                    <a:pt x="695" y="173"/>
                    <a:pt x="695" y="173"/>
                  </a:cubicBezTo>
                  <a:cubicBezTo>
                    <a:pt x="695" y="173"/>
                    <a:pt x="696" y="173"/>
                    <a:pt x="697" y="173"/>
                  </a:cubicBezTo>
                  <a:cubicBezTo>
                    <a:pt x="697" y="173"/>
                    <a:pt x="698" y="173"/>
                    <a:pt x="698" y="173"/>
                  </a:cubicBezTo>
                  <a:cubicBezTo>
                    <a:pt x="698" y="173"/>
                    <a:pt x="699" y="172"/>
                    <a:pt x="700" y="172"/>
                  </a:cubicBezTo>
                  <a:cubicBezTo>
                    <a:pt x="699" y="171"/>
                    <a:pt x="699" y="171"/>
                    <a:pt x="698" y="170"/>
                  </a:cubicBezTo>
                  <a:cubicBezTo>
                    <a:pt x="702" y="172"/>
                    <a:pt x="703" y="172"/>
                    <a:pt x="702" y="168"/>
                  </a:cubicBezTo>
                  <a:cubicBezTo>
                    <a:pt x="703" y="169"/>
                    <a:pt x="704" y="169"/>
                    <a:pt x="704" y="169"/>
                  </a:cubicBezTo>
                  <a:cubicBezTo>
                    <a:pt x="705" y="169"/>
                    <a:pt x="706" y="168"/>
                    <a:pt x="706" y="168"/>
                  </a:cubicBezTo>
                  <a:close/>
                  <a:moveTo>
                    <a:pt x="178" y="0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1" y="1"/>
                    <a:pt x="181" y="1"/>
                  </a:cubicBezTo>
                  <a:cubicBezTo>
                    <a:pt x="182" y="1"/>
                    <a:pt x="181" y="0"/>
                    <a:pt x="181" y="0"/>
                  </a:cubicBezTo>
                  <a:cubicBezTo>
                    <a:pt x="181" y="0"/>
                    <a:pt x="179" y="0"/>
                    <a:pt x="178" y="0"/>
                  </a:cubicBezTo>
                  <a:close/>
                  <a:moveTo>
                    <a:pt x="174" y="2"/>
                  </a:moveTo>
                  <a:cubicBezTo>
                    <a:pt x="174" y="2"/>
                    <a:pt x="173" y="3"/>
                    <a:pt x="173" y="4"/>
                  </a:cubicBezTo>
                  <a:cubicBezTo>
                    <a:pt x="174" y="4"/>
                    <a:pt x="174" y="4"/>
                    <a:pt x="174" y="5"/>
                  </a:cubicBezTo>
                  <a:cubicBezTo>
                    <a:pt x="175" y="4"/>
                    <a:pt x="177" y="4"/>
                    <a:pt x="176" y="3"/>
                  </a:cubicBezTo>
                  <a:cubicBezTo>
                    <a:pt x="175" y="3"/>
                    <a:pt x="174" y="2"/>
                    <a:pt x="174" y="2"/>
                  </a:cubicBezTo>
                  <a:close/>
                  <a:moveTo>
                    <a:pt x="169" y="4"/>
                  </a:moveTo>
                  <a:cubicBezTo>
                    <a:pt x="169" y="4"/>
                    <a:pt x="168" y="6"/>
                    <a:pt x="168" y="6"/>
                  </a:cubicBezTo>
                  <a:cubicBezTo>
                    <a:pt x="162" y="6"/>
                    <a:pt x="167" y="8"/>
                    <a:pt x="169" y="7"/>
                  </a:cubicBezTo>
                  <a:cubicBezTo>
                    <a:pt x="170" y="7"/>
                    <a:pt x="171" y="6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1" y="5"/>
                    <a:pt x="170" y="5"/>
                    <a:pt x="170" y="5"/>
                  </a:cubicBezTo>
                  <a:cubicBezTo>
                    <a:pt x="169" y="5"/>
                    <a:pt x="170" y="4"/>
                    <a:pt x="169" y="4"/>
                  </a:cubicBezTo>
                  <a:close/>
                  <a:moveTo>
                    <a:pt x="177" y="5"/>
                  </a:moveTo>
                  <a:cubicBezTo>
                    <a:pt x="177" y="5"/>
                    <a:pt x="176" y="6"/>
                    <a:pt x="177" y="6"/>
                  </a:cubicBezTo>
                  <a:cubicBezTo>
                    <a:pt x="178" y="6"/>
                    <a:pt x="179" y="5"/>
                    <a:pt x="177" y="5"/>
                  </a:cubicBezTo>
                  <a:close/>
                  <a:moveTo>
                    <a:pt x="172" y="6"/>
                  </a:moveTo>
                  <a:cubicBezTo>
                    <a:pt x="172" y="6"/>
                    <a:pt x="172" y="7"/>
                    <a:pt x="172" y="7"/>
                  </a:cubicBezTo>
                  <a:cubicBezTo>
                    <a:pt x="172" y="7"/>
                    <a:pt x="172" y="8"/>
                    <a:pt x="173" y="8"/>
                  </a:cubicBezTo>
                  <a:cubicBezTo>
                    <a:pt x="173" y="7"/>
                    <a:pt x="173" y="7"/>
                    <a:pt x="173" y="6"/>
                  </a:cubicBezTo>
                  <a:cubicBezTo>
                    <a:pt x="173" y="6"/>
                    <a:pt x="172" y="6"/>
                    <a:pt x="172" y="6"/>
                  </a:cubicBezTo>
                  <a:close/>
                  <a:moveTo>
                    <a:pt x="176" y="9"/>
                  </a:moveTo>
                  <a:cubicBezTo>
                    <a:pt x="176" y="9"/>
                    <a:pt x="176" y="10"/>
                    <a:pt x="177" y="10"/>
                  </a:cubicBezTo>
                  <a:cubicBezTo>
                    <a:pt x="177" y="10"/>
                    <a:pt x="177" y="9"/>
                    <a:pt x="177" y="9"/>
                  </a:cubicBezTo>
                  <a:cubicBezTo>
                    <a:pt x="177" y="9"/>
                    <a:pt x="176" y="9"/>
                    <a:pt x="176" y="9"/>
                  </a:cubicBezTo>
                  <a:close/>
                  <a:moveTo>
                    <a:pt x="162" y="9"/>
                  </a:moveTo>
                  <a:cubicBezTo>
                    <a:pt x="163" y="9"/>
                    <a:pt x="162" y="9"/>
                    <a:pt x="163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4" y="11"/>
                    <a:pt x="166" y="10"/>
                    <a:pt x="165" y="10"/>
                  </a:cubicBezTo>
                  <a:cubicBezTo>
                    <a:pt x="166" y="11"/>
                    <a:pt x="165" y="9"/>
                    <a:pt x="165" y="9"/>
                  </a:cubicBezTo>
                  <a:cubicBezTo>
                    <a:pt x="164" y="9"/>
                    <a:pt x="163" y="9"/>
                    <a:pt x="162" y="9"/>
                  </a:cubicBezTo>
                  <a:close/>
                  <a:moveTo>
                    <a:pt x="169" y="9"/>
                  </a:moveTo>
                  <a:cubicBezTo>
                    <a:pt x="170" y="9"/>
                    <a:pt x="170" y="10"/>
                    <a:pt x="170" y="10"/>
                  </a:cubicBezTo>
                  <a:cubicBezTo>
                    <a:pt x="171" y="11"/>
                    <a:pt x="172" y="11"/>
                    <a:pt x="173" y="11"/>
                  </a:cubicBezTo>
                  <a:cubicBezTo>
                    <a:pt x="173" y="11"/>
                    <a:pt x="173" y="12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8" y="10"/>
                    <a:pt x="171" y="9"/>
                    <a:pt x="169" y="9"/>
                  </a:cubicBezTo>
                  <a:close/>
                  <a:moveTo>
                    <a:pt x="167" y="9"/>
                  </a:moveTo>
                  <a:cubicBezTo>
                    <a:pt x="166" y="11"/>
                    <a:pt x="166" y="11"/>
                    <a:pt x="166" y="11"/>
                  </a:cubicBezTo>
                  <a:cubicBezTo>
                    <a:pt x="166" y="11"/>
                    <a:pt x="166" y="11"/>
                    <a:pt x="167" y="12"/>
                  </a:cubicBezTo>
                  <a:cubicBezTo>
                    <a:pt x="167" y="11"/>
                    <a:pt x="168" y="11"/>
                    <a:pt x="168" y="11"/>
                  </a:cubicBezTo>
                  <a:cubicBezTo>
                    <a:pt x="168" y="11"/>
                    <a:pt x="168" y="12"/>
                    <a:pt x="168" y="13"/>
                  </a:cubicBezTo>
                  <a:cubicBezTo>
                    <a:pt x="169" y="13"/>
                    <a:pt x="169" y="12"/>
                    <a:pt x="170" y="12"/>
                  </a:cubicBezTo>
                  <a:cubicBezTo>
                    <a:pt x="171" y="12"/>
                    <a:pt x="172" y="13"/>
                    <a:pt x="172" y="13"/>
                  </a:cubicBezTo>
                  <a:cubicBezTo>
                    <a:pt x="173" y="14"/>
                    <a:pt x="174" y="13"/>
                    <a:pt x="174" y="13"/>
                  </a:cubicBezTo>
                  <a:cubicBezTo>
                    <a:pt x="173" y="12"/>
                    <a:pt x="172" y="12"/>
                    <a:pt x="171" y="11"/>
                  </a:cubicBezTo>
                  <a:cubicBezTo>
                    <a:pt x="170" y="11"/>
                    <a:pt x="169" y="10"/>
                    <a:pt x="168" y="9"/>
                  </a:cubicBezTo>
                  <a:cubicBezTo>
                    <a:pt x="168" y="9"/>
                    <a:pt x="167" y="9"/>
                    <a:pt x="167" y="9"/>
                  </a:cubicBezTo>
                  <a:close/>
                  <a:moveTo>
                    <a:pt x="177" y="11"/>
                  </a:moveTo>
                  <a:cubicBezTo>
                    <a:pt x="177" y="11"/>
                    <a:pt x="176" y="11"/>
                    <a:pt x="176" y="11"/>
                  </a:cubicBezTo>
                  <a:cubicBezTo>
                    <a:pt x="176" y="11"/>
                    <a:pt x="175" y="12"/>
                    <a:pt x="175" y="12"/>
                  </a:cubicBezTo>
                  <a:cubicBezTo>
                    <a:pt x="176" y="12"/>
                    <a:pt x="177" y="13"/>
                    <a:pt x="177" y="13"/>
                  </a:cubicBezTo>
                  <a:cubicBezTo>
                    <a:pt x="177" y="13"/>
                    <a:pt x="179" y="10"/>
                    <a:pt x="177" y="11"/>
                  </a:cubicBezTo>
                  <a:close/>
                  <a:moveTo>
                    <a:pt x="162" y="12"/>
                  </a:moveTo>
                  <a:cubicBezTo>
                    <a:pt x="162" y="12"/>
                    <a:pt x="162" y="13"/>
                    <a:pt x="162" y="13"/>
                  </a:cubicBezTo>
                  <a:cubicBezTo>
                    <a:pt x="161" y="14"/>
                    <a:pt x="162" y="13"/>
                    <a:pt x="163" y="13"/>
                  </a:cubicBezTo>
                  <a:cubicBezTo>
                    <a:pt x="164" y="13"/>
                    <a:pt x="163" y="14"/>
                    <a:pt x="164" y="14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6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3"/>
                    <a:pt x="163" y="12"/>
                    <a:pt x="162" y="12"/>
                  </a:cubicBezTo>
                  <a:close/>
                  <a:moveTo>
                    <a:pt x="207" y="12"/>
                  </a:moveTo>
                  <a:cubicBezTo>
                    <a:pt x="206" y="12"/>
                    <a:pt x="205" y="14"/>
                    <a:pt x="204" y="14"/>
                  </a:cubicBezTo>
                  <a:cubicBezTo>
                    <a:pt x="203" y="15"/>
                    <a:pt x="202" y="14"/>
                    <a:pt x="201" y="14"/>
                  </a:cubicBezTo>
                  <a:cubicBezTo>
                    <a:pt x="201" y="15"/>
                    <a:pt x="202" y="16"/>
                    <a:pt x="202" y="16"/>
                  </a:cubicBezTo>
                  <a:cubicBezTo>
                    <a:pt x="202" y="16"/>
                    <a:pt x="201" y="16"/>
                    <a:pt x="200" y="16"/>
                  </a:cubicBezTo>
                  <a:cubicBezTo>
                    <a:pt x="201" y="16"/>
                    <a:pt x="200" y="16"/>
                    <a:pt x="200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8"/>
                    <a:pt x="203" y="19"/>
                  </a:cubicBezTo>
                  <a:cubicBezTo>
                    <a:pt x="203" y="19"/>
                    <a:pt x="204" y="19"/>
                    <a:pt x="204" y="19"/>
                  </a:cubicBezTo>
                  <a:cubicBezTo>
                    <a:pt x="205" y="18"/>
                    <a:pt x="206" y="17"/>
                    <a:pt x="207" y="16"/>
                  </a:cubicBezTo>
                  <a:cubicBezTo>
                    <a:pt x="207" y="16"/>
                    <a:pt x="208" y="17"/>
                    <a:pt x="209" y="16"/>
                  </a:cubicBezTo>
                  <a:cubicBezTo>
                    <a:pt x="209" y="16"/>
                    <a:pt x="210" y="15"/>
                    <a:pt x="210" y="14"/>
                  </a:cubicBezTo>
                  <a:cubicBezTo>
                    <a:pt x="211" y="14"/>
                    <a:pt x="211" y="15"/>
                    <a:pt x="212" y="14"/>
                  </a:cubicBezTo>
                  <a:cubicBezTo>
                    <a:pt x="212" y="14"/>
                    <a:pt x="212" y="13"/>
                    <a:pt x="212" y="13"/>
                  </a:cubicBezTo>
                  <a:cubicBezTo>
                    <a:pt x="210" y="13"/>
                    <a:pt x="209" y="12"/>
                    <a:pt x="207" y="12"/>
                  </a:cubicBezTo>
                  <a:close/>
                  <a:moveTo>
                    <a:pt x="169" y="13"/>
                  </a:moveTo>
                  <a:cubicBezTo>
                    <a:pt x="169" y="13"/>
                    <a:pt x="168" y="14"/>
                    <a:pt x="167" y="14"/>
                  </a:cubicBezTo>
                  <a:cubicBezTo>
                    <a:pt x="167" y="14"/>
                    <a:pt x="167" y="15"/>
                    <a:pt x="167" y="15"/>
                  </a:cubicBezTo>
                  <a:cubicBezTo>
                    <a:pt x="168" y="15"/>
                    <a:pt x="169" y="14"/>
                    <a:pt x="170" y="14"/>
                  </a:cubicBezTo>
                  <a:cubicBezTo>
                    <a:pt x="170" y="14"/>
                    <a:pt x="171" y="15"/>
                    <a:pt x="172" y="15"/>
                  </a:cubicBezTo>
                  <a:cubicBezTo>
                    <a:pt x="173" y="15"/>
                    <a:pt x="172" y="14"/>
                    <a:pt x="172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3"/>
                    <a:pt x="170" y="13"/>
                    <a:pt x="169" y="13"/>
                  </a:cubicBezTo>
                  <a:close/>
                  <a:moveTo>
                    <a:pt x="350" y="14"/>
                  </a:moveTo>
                  <a:cubicBezTo>
                    <a:pt x="349" y="16"/>
                    <a:pt x="349" y="16"/>
                    <a:pt x="346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5" y="17"/>
                    <a:pt x="345" y="17"/>
                    <a:pt x="344" y="17"/>
                  </a:cubicBezTo>
                  <a:cubicBezTo>
                    <a:pt x="344" y="17"/>
                    <a:pt x="344" y="18"/>
                    <a:pt x="344" y="18"/>
                  </a:cubicBezTo>
                  <a:cubicBezTo>
                    <a:pt x="343" y="19"/>
                    <a:pt x="343" y="19"/>
                    <a:pt x="343" y="19"/>
                  </a:cubicBezTo>
                  <a:cubicBezTo>
                    <a:pt x="343" y="19"/>
                    <a:pt x="343" y="21"/>
                    <a:pt x="343" y="20"/>
                  </a:cubicBezTo>
                  <a:cubicBezTo>
                    <a:pt x="343" y="20"/>
                    <a:pt x="343" y="21"/>
                    <a:pt x="343" y="21"/>
                  </a:cubicBezTo>
                  <a:cubicBezTo>
                    <a:pt x="342" y="22"/>
                    <a:pt x="340" y="21"/>
                    <a:pt x="339" y="22"/>
                  </a:cubicBezTo>
                  <a:cubicBezTo>
                    <a:pt x="338" y="22"/>
                    <a:pt x="337" y="23"/>
                    <a:pt x="337" y="23"/>
                  </a:cubicBezTo>
                  <a:cubicBezTo>
                    <a:pt x="338" y="23"/>
                    <a:pt x="339" y="23"/>
                    <a:pt x="340" y="23"/>
                  </a:cubicBezTo>
                  <a:cubicBezTo>
                    <a:pt x="340" y="23"/>
                    <a:pt x="340" y="24"/>
                    <a:pt x="341" y="24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7" y="26"/>
                    <a:pt x="348" y="24"/>
                    <a:pt x="350" y="24"/>
                  </a:cubicBezTo>
                  <a:cubicBezTo>
                    <a:pt x="350" y="24"/>
                    <a:pt x="351" y="24"/>
                    <a:pt x="350" y="24"/>
                  </a:cubicBezTo>
                  <a:cubicBezTo>
                    <a:pt x="352" y="25"/>
                    <a:pt x="353" y="24"/>
                    <a:pt x="354" y="25"/>
                  </a:cubicBezTo>
                  <a:cubicBezTo>
                    <a:pt x="353" y="25"/>
                    <a:pt x="351" y="26"/>
                    <a:pt x="351" y="26"/>
                  </a:cubicBezTo>
                  <a:cubicBezTo>
                    <a:pt x="350" y="26"/>
                    <a:pt x="350" y="25"/>
                    <a:pt x="349" y="26"/>
                  </a:cubicBezTo>
                  <a:cubicBezTo>
                    <a:pt x="349" y="26"/>
                    <a:pt x="348" y="26"/>
                    <a:pt x="348" y="27"/>
                  </a:cubicBezTo>
                  <a:cubicBezTo>
                    <a:pt x="347" y="27"/>
                    <a:pt x="347" y="27"/>
                    <a:pt x="346" y="28"/>
                  </a:cubicBezTo>
                  <a:cubicBezTo>
                    <a:pt x="346" y="28"/>
                    <a:pt x="346" y="29"/>
                    <a:pt x="346" y="29"/>
                  </a:cubicBezTo>
                  <a:cubicBezTo>
                    <a:pt x="342" y="29"/>
                    <a:pt x="345" y="29"/>
                    <a:pt x="343" y="30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1" y="31"/>
                    <a:pt x="342" y="31"/>
                    <a:pt x="342" y="31"/>
                  </a:cubicBezTo>
                  <a:cubicBezTo>
                    <a:pt x="343" y="31"/>
                    <a:pt x="344" y="31"/>
                    <a:pt x="346" y="31"/>
                  </a:cubicBezTo>
                  <a:cubicBezTo>
                    <a:pt x="346" y="31"/>
                    <a:pt x="346" y="32"/>
                    <a:pt x="345" y="32"/>
                  </a:cubicBezTo>
                  <a:cubicBezTo>
                    <a:pt x="346" y="32"/>
                    <a:pt x="346" y="32"/>
                    <a:pt x="346" y="33"/>
                  </a:cubicBezTo>
                  <a:cubicBezTo>
                    <a:pt x="347" y="33"/>
                    <a:pt x="349" y="32"/>
                    <a:pt x="350" y="32"/>
                  </a:cubicBezTo>
                  <a:cubicBezTo>
                    <a:pt x="350" y="33"/>
                    <a:pt x="350" y="33"/>
                    <a:pt x="350" y="33"/>
                  </a:cubicBezTo>
                  <a:cubicBezTo>
                    <a:pt x="351" y="33"/>
                    <a:pt x="351" y="33"/>
                    <a:pt x="352" y="33"/>
                  </a:cubicBezTo>
                  <a:cubicBezTo>
                    <a:pt x="354" y="33"/>
                    <a:pt x="358" y="35"/>
                    <a:pt x="359" y="34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1" y="34"/>
                    <a:pt x="361" y="34"/>
                    <a:pt x="362" y="35"/>
                  </a:cubicBezTo>
                  <a:cubicBezTo>
                    <a:pt x="362" y="34"/>
                    <a:pt x="362" y="34"/>
                    <a:pt x="363" y="34"/>
                  </a:cubicBezTo>
                  <a:cubicBezTo>
                    <a:pt x="364" y="33"/>
                    <a:pt x="366" y="33"/>
                    <a:pt x="367" y="33"/>
                  </a:cubicBezTo>
                  <a:cubicBezTo>
                    <a:pt x="367" y="33"/>
                    <a:pt x="367" y="32"/>
                    <a:pt x="367" y="32"/>
                  </a:cubicBezTo>
                  <a:cubicBezTo>
                    <a:pt x="367" y="32"/>
                    <a:pt x="367" y="31"/>
                    <a:pt x="367" y="31"/>
                  </a:cubicBezTo>
                  <a:cubicBezTo>
                    <a:pt x="367" y="31"/>
                    <a:pt x="368" y="31"/>
                    <a:pt x="368" y="31"/>
                  </a:cubicBezTo>
                  <a:cubicBezTo>
                    <a:pt x="369" y="29"/>
                    <a:pt x="370" y="30"/>
                    <a:pt x="368" y="28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4" y="29"/>
                    <a:pt x="364" y="29"/>
                    <a:pt x="363" y="29"/>
                  </a:cubicBezTo>
                  <a:cubicBezTo>
                    <a:pt x="363" y="28"/>
                    <a:pt x="364" y="28"/>
                    <a:pt x="364" y="28"/>
                  </a:cubicBezTo>
                  <a:cubicBezTo>
                    <a:pt x="364" y="28"/>
                    <a:pt x="364" y="26"/>
                    <a:pt x="364" y="26"/>
                  </a:cubicBezTo>
                  <a:cubicBezTo>
                    <a:pt x="364" y="26"/>
                    <a:pt x="364" y="25"/>
                    <a:pt x="364" y="25"/>
                  </a:cubicBezTo>
                  <a:cubicBezTo>
                    <a:pt x="363" y="25"/>
                    <a:pt x="362" y="25"/>
                    <a:pt x="361" y="24"/>
                  </a:cubicBezTo>
                  <a:cubicBezTo>
                    <a:pt x="360" y="24"/>
                    <a:pt x="360" y="25"/>
                    <a:pt x="360" y="25"/>
                  </a:cubicBezTo>
                  <a:cubicBezTo>
                    <a:pt x="359" y="26"/>
                    <a:pt x="357" y="25"/>
                    <a:pt x="356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60" y="24"/>
                    <a:pt x="360" y="24"/>
                    <a:pt x="361" y="21"/>
                  </a:cubicBezTo>
                  <a:cubicBezTo>
                    <a:pt x="359" y="20"/>
                    <a:pt x="357" y="19"/>
                    <a:pt x="356" y="18"/>
                  </a:cubicBezTo>
                  <a:cubicBezTo>
                    <a:pt x="356" y="18"/>
                    <a:pt x="356" y="18"/>
                    <a:pt x="356" y="17"/>
                  </a:cubicBezTo>
                  <a:cubicBezTo>
                    <a:pt x="355" y="17"/>
                    <a:pt x="354" y="17"/>
                    <a:pt x="353" y="16"/>
                  </a:cubicBezTo>
                  <a:cubicBezTo>
                    <a:pt x="353" y="16"/>
                    <a:pt x="353" y="15"/>
                    <a:pt x="353" y="15"/>
                  </a:cubicBezTo>
                  <a:cubicBezTo>
                    <a:pt x="352" y="15"/>
                    <a:pt x="352" y="15"/>
                    <a:pt x="351" y="14"/>
                  </a:cubicBezTo>
                  <a:lnTo>
                    <a:pt x="350" y="14"/>
                  </a:lnTo>
                  <a:close/>
                  <a:moveTo>
                    <a:pt x="118" y="16"/>
                  </a:moveTo>
                  <a:cubicBezTo>
                    <a:pt x="117" y="16"/>
                    <a:pt x="116" y="17"/>
                    <a:pt x="116" y="17"/>
                  </a:cubicBezTo>
                  <a:cubicBezTo>
                    <a:pt x="115" y="18"/>
                    <a:pt x="114" y="17"/>
                    <a:pt x="112" y="18"/>
                  </a:cubicBezTo>
                  <a:cubicBezTo>
                    <a:pt x="112" y="18"/>
                    <a:pt x="111" y="19"/>
                    <a:pt x="111" y="19"/>
                  </a:cubicBezTo>
                  <a:cubicBezTo>
                    <a:pt x="110" y="19"/>
                    <a:pt x="109" y="18"/>
                    <a:pt x="108" y="19"/>
                  </a:cubicBezTo>
                  <a:cubicBezTo>
                    <a:pt x="107" y="19"/>
                    <a:pt x="107" y="20"/>
                    <a:pt x="106" y="20"/>
                  </a:cubicBezTo>
                  <a:cubicBezTo>
                    <a:pt x="106" y="20"/>
                    <a:pt x="106" y="21"/>
                    <a:pt x="106" y="21"/>
                  </a:cubicBezTo>
                  <a:cubicBezTo>
                    <a:pt x="106" y="21"/>
                    <a:pt x="108" y="21"/>
                    <a:pt x="108" y="21"/>
                  </a:cubicBezTo>
                  <a:cubicBezTo>
                    <a:pt x="109" y="21"/>
                    <a:pt x="112" y="22"/>
                    <a:pt x="112" y="22"/>
                  </a:cubicBezTo>
                  <a:cubicBezTo>
                    <a:pt x="112" y="22"/>
                    <a:pt x="115" y="21"/>
                    <a:pt x="116" y="21"/>
                  </a:cubicBezTo>
                  <a:cubicBezTo>
                    <a:pt x="118" y="20"/>
                    <a:pt x="118" y="21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2" y="21"/>
                    <a:pt x="122" y="21"/>
                    <a:pt x="123" y="19"/>
                  </a:cubicBezTo>
                  <a:cubicBezTo>
                    <a:pt x="124" y="19"/>
                    <a:pt x="125" y="20"/>
                    <a:pt x="127" y="20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2" y="19"/>
                    <a:pt x="133" y="20"/>
                  </a:cubicBezTo>
                  <a:cubicBezTo>
                    <a:pt x="133" y="20"/>
                    <a:pt x="135" y="19"/>
                    <a:pt x="136" y="19"/>
                  </a:cubicBezTo>
                  <a:cubicBezTo>
                    <a:pt x="135" y="19"/>
                    <a:pt x="133" y="18"/>
                    <a:pt x="132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1" y="17"/>
                    <a:pt x="130" y="17"/>
                    <a:pt x="129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8" y="16"/>
                    <a:pt x="124" y="16"/>
                    <a:pt x="123" y="16"/>
                  </a:cubicBezTo>
                  <a:cubicBezTo>
                    <a:pt x="123" y="16"/>
                    <a:pt x="122" y="17"/>
                    <a:pt x="122" y="17"/>
                  </a:cubicBezTo>
                  <a:cubicBezTo>
                    <a:pt x="120" y="17"/>
                    <a:pt x="119" y="16"/>
                    <a:pt x="118" y="16"/>
                  </a:cubicBezTo>
                  <a:close/>
                  <a:moveTo>
                    <a:pt x="140" y="17"/>
                  </a:moveTo>
                  <a:cubicBezTo>
                    <a:pt x="140" y="18"/>
                    <a:pt x="139" y="18"/>
                    <a:pt x="139" y="18"/>
                  </a:cubicBezTo>
                  <a:cubicBezTo>
                    <a:pt x="140" y="18"/>
                    <a:pt x="141" y="20"/>
                    <a:pt x="140" y="19"/>
                  </a:cubicBezTo>
                  <a:cubicBezTo>
                    <a:pt x="138" y="20"/>
                    <a:pt x="137" y="21"/>
                    <a:pt x="135" y="21"/>
                  </a:cubicBezTo>
                  <a:cubicBezTo>
                    <a:pt x="133" y="21"/>
                    <a:pt x="131" y="20"/>
                    <a:pt x="130" y="20"/>
                  </a:cubicBezTo>
                  <a:cubicBezTo>
                    <a:pt x="128" y="20"/>
                    <a:pt x="127" y="20"/>
                    <a:pt x="125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6" y="21"/>
                    <a:pt x="127" y="21"/>
                    <a:pt x="127" y="21"/>
                  </a:cubicBezTo>
                  <a:cubicBezTo>
                    <a:pt x="127" y="21"/>
                    <a:pt x="128" y="22"/>
                    <a:pt x="128" y="22"/>
                  </a:cubicBezTo>
                  <a:cubicBezTo>
                    <a:pt x="125" y="23"/>
                    <a:pt x="129" y="24"/>
                    <a:pt x="130" y="24"/>
                  </a:cubicBezTo>
                  <a:cubicBezTo>
                    <a:pt x="130" y="24"/>
                    <a:pt x="130" y="25"/>
                    <a:pt x="130" y="25"/>
                  </a:cubicBezTo>
                  <a:cubicBezTo>
                    <a:pt x="131" y="25"/>
                    <a:pt x="131" y="24"/>
                    <a:pt x="132" y="24"/>
                  </a:cubicBezTo>
                  <a:cubicBezTo>
                    <a:pt x="132" y="24"/>
                    <a:pt x="133" y="24"/>
                    <a:pt x="133" y="24"/>
                  </a:cubicBezTo>
                  <a:cubicBezTo>
                    <a:pt x="133" y="24"/>
                    <a:pt x="134" y="24"/>
                    <a:pt x="135" y="24"/>
                  </a:cubicBezTo>
                  <a:cubicBezTo>
                    <a:pt x="135" y="24"/>
                    <a:pt x="135" y="22"/>
                    <a:pt x="135" y="22"/>
                  </a:cubicBezTo>
                  <a:cubicBezTo>
                    <a:pt x="136" y="22"/>
                    <a:pt x="139" y="23"/>
                    <a:pt x="140" y="23"/>
                  </a:cubicBezTo>
                  <a:cubicBezTo>
                    <a:pt x="140" y="23"/>
                    <a:pt x="140" y="23"/>
                    <a:pt x="141" y="23"/>
                  </a:cubicBezTo>
                  <a:cubicBezTo>
                    <a:pt x="141" y="22"/>
                    <a:pt x="141" y="21"/>
                    <a:pt x="140" y="21"/>
                  </a:cubicBezTo>
                  <a:cubicBezTo>
                    <a:pt x="142" y="21"/>
                    <a:pt x="143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6" y="20"/>
                    <a:pt x="147" y="19"/>
                    <a:pt x="147" y="19"/>
                  </a:cubicBezTo>
                  <a:cubicBezTo>
                    <a:pt x="146" y="19"/>
                    <a:pt x="146" y="19"/>
                    <a:pt x="146" y="18"/>
                  </a:cubicBezTo>
                  <a:cubicBezTo>
                    <a:pt x="145" y="19"/>
                    <a:pt x="144" y="19"/>
                    <a:pt x="143" y="19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2" y="18"/>
                    <a:pt x="142" y="18"/>
                    <a:pt x="140" y="17"/>
                  </a:cubicBezTo>
                  <a:close/>
                  <a:moveTo>
                    <a:pt x="156" y="18"/>
                  </a:moveTo>
                  <a:cubicBezTo>
                    <a:pt x="155" y="18"/>
                    <a:pt x="156" y="19"/>
                    <a:pt x="156" y="19"/>
                  </a:cubicBezTo>
                  <a:cubicBezTo>
                    <a:pt x="156" y="19"/>
                    <a:pt x="157" y="18"/>
                    <a:pt x="156" y="18"/>
                  </a:cubicBezTo>
                  <a:close/>
                  <a:moveTo>
                    <a:pt x="157" y="19"/>
                  </a:moveTo>
                  <a:cubicBezTo>
                    <a:pt x="157" y="19"/>
                    <a:pt x="157" y="20"/>
                    <a:pt x="157" y="20"/>
                  </a:cubicBezTo>
                  <a:cubicBezTo>
                    <a:pt x="158" y="20"/>
                    <a:pt x="159" y="20"/>
                    <a:pt x="159" y="20"/>
                  </a:cubicBezTo>
                  <a:cubicBezTo>
                    <a:pt x="159" y="20"/>
                    <a:pt x="159" y="19"/>
                    <a:pt x="159" y="19"/>
                  </a:cubicBezTo>
                  <a:cubicBezTo>
                    <a:pt x="158" y="19"/>
                    <a:pt x="158" y="19"/>
                    <a:pt x="157" y="19"/>
                  </a:cubicBezTo>
                  <a:close/>
                  <a:moveTo>
                    <a:pt x="175" y="19"/>
                  </a:moveTo>
                  <a:cubicBezTo>
                    <a:pt x="174" y="19"/>
                    <a:pt x="175" y="22"/>
                    <a:pt x="175" y="23"/>
                  </a:cubicBezTo>
                  <a:cubicBezTo>
                    <a:pt x="176" y="23"/>
                    <a:pt x="176" y="23"/>
                    <a:pt x="177" y="23"/>
                  </a:cubicBezTo>
                  <a:cubicBezTo>
                    <a:pt x="177" y="23"/>
                    <a:pt x="177" y="24"/>
                    <a:pt x="178" y="24"/>
                  </a:cubicBezTo>
                  <a:cubicBezTo>
                    <a:pt x="179" y="22"/>
                    <a:pt x="179" y="22"/>
                    <a:pt x="181" y="21"/>
                  </a:cubicBezTo>
                  <a:cubicBezTo>
                    <a:pt x="181" y="21"/>
                    <a:pt x="181" y="20"/>
                    <a:pt x="181" y="20"/>
                  </a:cubicBezTo>
                  <a:cubicBezTo>
                    <a:pt x="180" y="20"/>
                    <a:pt x="179" y="20"/>
                    <a:pt x="178" y="20"/>
                  </a:cubicBezTo>
                  <a:cubicBezTo>
                    <a:pt x="178" y="20"/>
                    <a:pt x="176" y="19"/>
                    <a:pt x="175" y="19"/>
                  </a:cubicBezTo>
                  <a:close/>
                  <a:moveTo>
                    <a:pt x="153" y="20"/>
                  </a:moveTo>
                  <a:cubicBezTo>
                    <a:pt x="153" y="20"/>
                    <a:pt x="153" y="21"/>
                    <a:pt x="153" y="21"/>
                  </a:cubicBezTo>
                  <a:cubicBezTo>
                    <a:pt x="152" y="21"/>
                    <a:pt x="151" y="21"/>
                    <a:pt x="151" y="21"/>
                  </a:cubicBezTo>
                  <a:cubicBezTo>
                    <a:pt x="151" y="21"/>
                    <a:pt x="151" y="22"/>
                    <a:pt x="151" y="22"/>
                  </a:cubicBezTo>
                  <a:cubicBezTo>
                    <a:pt x="152" y="23"/>
                    <a:pt x="155" y="23"/>
                    <a:pt x="156" y="23"/>
                  </a:cubicBezTo>
                  <a:cubicBezTo>
                    <a:pt x="156" y="23"/>
                    <a:pt x="157" y="22"/>
                    <a:pt x="157" y="21"/>
                  </a:cubicBezTo>
                  <a:cubicBezTo>
                    <a:pt x="156" y="21"/>
                    <a:pt x="154" y="20"/>
                    <a:pt x="153" y="20"/>
                  </a:cubicBezTo>
                  <a:close/>
                  <a:moveTo>
                    <a:pt x="172" y="21"/>
                  </a:moveTo>
                  <a:cubicBezTo>
                    <a:pt x="171" y="21"/>
                    <a:pt x="170" y="22"/>
                    <a:pt x="169" y="22"/>
                  </a:cubicBezTo>
                  <a:cubicBezTo>
                    <a:pt x="166" y="24"/>
                    <a:pt x="172" y="24"/>
                    <a:pt x="173" y="24"/>
                  </a:cubicBezTo>
                  <a:cubicBezTo>
                    <a:pt x="173" y="24"/>
                    <a:pt x="174" y="24"/>
                    <a:pt x="174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4" y="22"/>
                    <a:pt x="176" y="20"/>
                    <a:pt x="172" y="21"/>
                  </a:cubicBezTo>
                  <a:close/>
                  <a:moveTo>
                    <a:pt x="162" y="21"/>
                  </a:moveTo>
                  <a:cubicBezTo>
                    <a:pt x="163" y="22"/>
                    <a:pt x="163" y="23"/>
                    <a:pt x="163" y="23"/>
                  </a:cubicBezTo>
                  <a:cubicBezTo>
                    <a:pt x="164" y="23"/>
                    <a:pt x="164" y="22"/>
                    <a:pt x="164" y="21"/>
                  </a:cubicBezTo>
                  <a:cubicBezTo>
                    <a:pt x="163" y="21"/>
                    <a:pt x="163" y="22"/>
                    <a:pt x="162" y="21"/>
                  </a:cubicBezTo>
                  <a:close/>
                  <a:moveTo>
                    <a:pt x="158" y="22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8" y="22"/>
                    <a:pt x="159" y="22"/>
                    <a:pt x="158" y="22"/>
                  </a:cubicBezTo>
                  <a:close/>
                  <a:moveTo>
                    <a:pt x="141" y="23"/>
                  </a:moveTo>
                  <a:cubicBezTo>
                    <a:pt x="138" y="25"/>
                    <a:pt x="139" y="25"/>
                    <a:pt x="142" y="25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3"/>
                    <a:pt x="141" y="23"/>
                    <a:pt x="141" y="23"/>
                  </a:cubicBezTo>
                  <a:close/>
                  <a:moveTo>
                    <a:pt x="182" y="24"/>
                  </a:moveTo>
                  <a:cubicBezTo>
                    <a:pt x="181" y="24"/>
                    <a:pt x="181" y="25"/>
                    <a:pt x="180" y="26"/>
                  </a:cubicBezTo>
                  <a:cubicBezTo>
                    <a:pt x="181" y="26"/>
                    <a:pt x="182" y="28"/>
                    <a:pt x="184" y="27"/>
                  </a:cubicBezTo>
                  <a:cubicBezTo>
                    <a:pt x="185" y="27"/>
                    <a:pt x="184" y="25"/>
                    <a:pt x="184" y="25"/>
                  </a:cubicBezTo>
                  <a:cubicBezTo>
                    <a:pt x="184" y="25"/>
                    <a:pt x="184" y="25"/>
                    <a:pt x="184" y="24"/>
                  </a:cubicBezTo>
                  <a:cubicBezTo>
                    <a:pt x="183" y="24"/>
                    <a:pt x="182" y="24"/>
                    <a:pt x="182" y="24"/>
                  </a:cubicBezTo>
                  <a:close/>
                  <a:moveTo>
                    <a:pt x="146" y="25"/>
                  </a:moveTo>
                  <a:cubicBezTo>
                    <a:pt x="145" y="25"/>
                    <a:pt x="145" y="26"/>
                    <a:pt x="144" y="27"/>
                  </a:cubicBezTo>
                  <a:cubicBezTo>
                    <a:pt x="142" y="28"/>
                    <a:pt x="146" y="27"/>
                    <a:pt x="148" y="27"/>
                  </a:cubicBezTo>
                  <a:cubicBezTo>
                    <a:pt x="147" y="26"/>
                    <a:pt x="147" y="26"/>
                    <a:pt x="147" y="25"/>
                  </a:cubicBezTo>
                  <a:cubicBezTo>
                    <a:pt x="147" y="25"/>
                    <a:pt x="146" y="25"/>
                    <a:pt x="146" y="25"/>
                  </a:cubicBezTo>
                  <a:close/>
                  <a:moveTo>
                    <a:pt x="376" y="28"/>
                  </a:moveTo>
                  <a:cubicBezTo>
                    <a:pt x="376" y="29"/>
                    <a:pt x="376" y="29"/>
                    <a:pt x="376" y="29"/>
                  </a:cubicBezTo>
                  <a:cubicBezTo>
                    <a:pt x="376" y="29"/>
                    <a:pt x="376" y="29"/>
                    <a:pt x="376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29"/>
                    <a:pt x="375" y="29"/>
                    <a:pt x="374" y="29"/>
                  </a:cubicBezTo>
                  <a:cubicBezTo>
                    <a:pt x="374" y="30"/>
                    <a:pt x="375" y="31"/>
                    <a:pt x="374" y="32"/>
                  </a:cubicBezTo>
                  <a:cubicBezTo>
                    <a:pt x="374" y="33"/>
                    <a:pt x="372" y="33"/>
                    <a:pt x="372" y="34"/>
                  </a:cubicBezTo>
                  <a:cubicBezTo>
                    <a:pt x="372" y="35"/>
                    <a:pt x="373" y="35"/>
                    <a:pt x="373" y="36"/>
                  </a:cubicBezTo>
                  <a:cubicBezTo>
                    <a:pt x="372" y="36"/>
                    <a:pt x="371" y="35"/>
                    <a:pt x="371" y="35"/>
                  </a:cubicBezTo>
                  <a:cubicBezTo>
                    <a:pt x="370" y="38"/>
                    <a:pt x="369" y="39"/>
                    <a:pt x="367" y="41"/>
                  </a:cubicBezTo>
                  <a:cubicBezTo>
                    <a:pt x="367" y="41"/>
                    <a:pt x="367" y="41"/>
                    <a:pt x="367" y="42"/>
                  </a:cubicBezTo>
                  <a:cubicBezTo>
                    <a:pt x="370" y="42"/>
                    <a:pt x="372" y="41"/>
                    <a:pt x="374" y="39"/>
                  </a:cubicBezTo>
                  <a:cubicBezTo>
                    <a:pt x="374" y="39"/>
                    <a:pt x="374" y="38"/>
                    <a:pt x="374" y="38"/>
                  </a:cubicBezTo>
                  <a:cubicBezTo>
                    <a:pt x="375" y="38"/>
                    <a:pt x="380" y="40"/>
                    <a:pt x="380" y="40"/>
                  </a:cubicBezTo>
                  <a:cubicBezTo>
                    <a:pt x="381" y="40"/>
                    <a:pt x="382" y="39"/>
                    <a:pt x="382" y="39"/>
                  </a:cubicBezTo>
                  <a:cubicBezTo>
                    <a:pt x="383" y="39"/>
                    <a:pt x="383" y="39"/>
                    <a:pt x="384" y="39"/>
                  </a:cubicBezTo>
                  <a:cubicBezTo>
                    <a:pt x="386" y="38"/>
                    <a:pt x="385" y="38"/>
                    <a:pt x="388" y="38"/>
                  </a:cubicBezTo>
                  <a:cubicBezTo>
                    <a:pt x="389" y="37"/>
                    <a:pt x="389" y="36"/>
                    <a:pt x="389" y="36"/>
                  </a:cubicBezTo>
                  <a:cubicBezTo>
                    <a:pt x="389" y="33"/>
                    <a:pt x="386" y="33"/>
                    <a:pt x="383" y="32"/>
                  </a:cubicBezTo>
                  <a:cubicBezTo>
                    <a:pt x="383" y="32"/>
                    <a:pt x="382" y="32"/>
                    <a:pt x="382" y="31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1" y="30"/>
                    <a:pt x="381" y="31"/>
                    <a:pt x="381" y="31"/>
                  </a:cubicBezTo>
                  <a:cubicBezTo>
                    <a:pt x="379" y="31"/>
                    <a:pt x="381" y="29"/>
                    <a:pt x="378" y="31"/>
                  </a:cubicBezTo>
                  <a:cubicBezTo>
                    <a:pt x="378" y="31"/>
                    <a:pt x="378" y="31"/>
                    <a:pt x="377" y="30"/>
                  </a:cubicBezTo>
                  <a:cubicBezTo>
                    <a:pt x="379" y="30"/>
                    <a:pt x="377" y="28"/>
                    <a:pt x="376" y="28"/>
                  </a:cubicBezTo>
                  <a:close/>
                  <a:moveTo>
                    <a:pt x="218" y="50"/>
                  </a:moveTo>
                  <a:cubicBezTo>
                    <a:pt x="217" y="50"/>
                    <a:pt x="216" y="51"/>
                    <a:pt x="216" y="51"/>
                  </a:cubicBezTo>
                  <a:cubicBezTo>
                    <a:pt x="216" y="51"/>
                    <a:pt x="215" y="51"/>
                    <a:pt x="215" y="51"/>
                  </a:cubicBezTo>
                  <a:cubicBezTo>
                    <a:pt x="214" y="51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0" y="53"/>
                    <a:pt x="209" y="54"/>
                    <a:pt x="208" y="54"/>
                  </a:cubicBezTo>
                  <a:cubicBezTo>
                    <a:pt x="208" y="54"/>
                    <a:pt x="208" y="54"/>
                    <a:pt x="207" y="54"/>
                  </a:cubicBezTo>
                  <a:cubicBezTo>
                    <a:pt x="206" y="54"/>
                    <a:pt x="205" y="56"/>
                    <a:pt x="204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0" y="57"/>
                    <a:pt x="200" y="57"/>
                  </a:cubicBezTo>
                  <a:cubicBezTo>
                    <a:pt x="200" y="57"/>
                    <a:pt x="196" y="57"/>
                    <a:pt x="196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4" y="55"/>
                    <a:pt x="194" y="55"/>
                    <a:pt x="191" y="55"/>
                  </a:cubicBezTo>
                  <a:cubicBezTo>
                    <a:pt x="191" y="56"/>
                    <a:pt x="191" y="57"/>
                    <a:pt x="191" y="58"/>
                  </a:cubicBezTo>
                  <a:cubicBezTo>
                    <a:pt x="190" y="58"/>
                    <a:pt x="188" y="58"/>
                    <a:pt x="188" y="58"/>
                  </a:cubicBezTo>
                  <a:cubicBezTo>
                    <a:pt x="188" y="58"/>
                    <a:pt x="186" y="58"/>
                    <a:pt x="187" y="58"/>
                  </a:cubicBezTo>
                  <a:cubicBezTo>
                    <a:pt x="187" y="58"/>
                    <a:pt x="186" y="58"/>
                    <a:pt x="186" y="58"/>
                  </a:cubicBezTo>
                  <a:cubicBezTo>
                    <a:pt x="185" y="58"/>
                    <a:pt x="184" y="59"/>
                    <a:pt x="184" y="59"/>
                  </a:cubicBezTo>
                  <a:cubicBezTo>
                    <a:pt x="183" y="60"/>
                    <a:pt x="182" y="59"/>
                    <a:pt x="181" y="60"/>
                  </a:cubicBezTo>
                  <a:cubicBezTo>
                    <a:pt x="181" y="60"/>
                    <a:pt x="180" y="61"/>
                    <a:pt x="180" y="61"/>
                  </a:cubicBezTo>
                  <a:cubicBezTo>
                    <a:pt x="179" y="61"/>
                    <a:pt x="178" y="61"/>
                    <a:pt x="177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3"/>
                    <a:pt x="175" y="63"/>
                    <a:pt x="175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4"/>
                    <a:pt x="172" y="62"/>
                    <a:pt x="169" y="63"/>
                  </a:cubicBezTo>
                  <a:cubicBezTo>
                    <a:pt x="169" y="63"/>
                    <a:pt x="169" y="64"/>
                    <a:pt x="169" y="64"/>
                  </a:cubicBezTo>
                  <a:cubicBezTo>
                    <a:pt x="167" y="65"/>
                    <a:pt x="166" y="65"/>
                    <a:pt x="165" y="64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4" y="67"/>
                    <a:pt x="163" y="67"/>
                    <a:pt x="165" y="68"/>
                  </a:cubicBezTo>
                  <a:cubicBezTo>
                    <a:pt x="164" y="68"/>
                    <a:pt x="163" y="68"/>
                    <a:pt x="162" y="68"/>
                  </a:cubicBezTo>
                  <a:cubicBezTo>
                    <a:pt x="163" y="67"/>
                    <a:pt x="161" y="68"/>
                    <a:pt x="161" y="68"/>
                  </a:cubicBezTo>
                  <a:cubicBezTo>
                    <a:pt x="161" y="69"/>
                    <a:pt x="162" y="70"/>
                    <a:pt x="161" y="70"/>
                  </a:cubicBezTo>
                  <a:cubicBezTo>
                    <a:pt x="161" y="70"/>
                    <a:pt x="160" y="69"/>
                    <a:pt x="160" y="69"/>
                  </a:cubicBezTo>
                  <a:cubicBezTo>
                    <a:pt x="160" y="70"/>
                    <a:pt x="159" y="72"/>
                    <a:pt x="160" y="71"/>
                  </a:cubicBezTo>
                  <a:cubicBezTo>
                    <a:pt x="159" y="71"/>
                    <a:pt x="159" y="71"/>
                    <a:pt x="159" y="70"/>
                  </a:cubicBezTo>
                  <a:cubicBezTo>
                    <a:pt x="158" y="70"/>
                    <a:pt x="158" y="71"/>
                    <a:pt x="160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59" y="72"/>
                    <a:pt x="159" y="71"/>
                    <a:pt x="158" y="71"/>
                  </a:cubicBezTo>
                  <a:cubicBezTo>
                    <a:pt x="157" y="72"/>
                    <a:pt x="156" y="74"/>
                    <a:pt x="155" y="74"/>
                  </a:cubicBezTo>
                  <a:cubicBezTo>
                    <a:pt x="154" y="74"/>
                    <a:pt x="153" y="74"/>
                    <a:pt x="153" y="74"/>
                  </a:cubicBezTo>
                  <a:cubicBezTo>
                    <a:pt x="153" y="74"/>
                    <a:pt x="153" y="75"/>
                    <a:pt x="153" y="75"/>
                  </a:cubicBezTo>
                  <a:cubicBezTo>
                    <a:pt x="155" y="76"/>
                    <a:pt x="156" y="75"/>
                    <a:pt x="159" y="76"/>
                  </a:cubicBezTo>
                  <a:cubicBezTo>
                    <a:pt x="156" y="76"/>
                    <a:pt x="156" y="76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7" y="79"/>
                  </a:cubicBezTo>
                  <a:cubicBezTo>
                    <a:pt x="157" y="79"/>
                    <a:pt x="156" y="81"/>
                    <a:pt x="155" y="81"/>
                  </a:cubicBezTo>
                  <a:cubicBezTo>
                    <a:pt x="155" y="81"/>
                    <a:pt x="154" y="81"/>
                    <a:pt x="154" y="81"/>
                  </a:cubicBezTo>
                  <a:cubicBezTo>
                    <a:pt x="153" y="81"/>
                    <a:pt x="152" y="81"/>
                    <a:pt x="151" y="82"/>
                  </a:cubicBezTo>
                  <a:cubicBezTo>
                    <a:pt x="151" y="84"/>
                    <a:pt x="151" y="84"/>
                    <a:pt x="152" y="85"/>
                  </a:cubicBezTo>
                  <a:cubicBezTo>
                    <a:pt x="151" y="85"/>
                    <a:pt x="151" y="85"/>
                    <a:pt x="150" y="85"/>
                  </a:cubicBezTo>
                  <a:cubicBezTo>
                    <a:pt x="150" y="86"/>
                    <a:pt x="150" y="87"/>
                    <a:pt x="150" y="87"/>
                  </a:cubicBezTo>
                  <a:cubicBezTo>
                    <a:pt x="150" y="88"/>
                    <a:pt x="149" y="87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0" y="89"/>
                    <a:pt x="150" y="90"/>
                    <a:pt x="150" y="90"/>
                  </a:cubicBezTo>
                  <a:cubicBezTo>
                    <a:pt x="149" y="90"/>
                    <a:pt x="148" y="90"/>
                    <a:pt x="146" y="90"/>
                  </a:cubicBezTo>
                  <a:cubicBezTo>
                    <a:pt x="145" y="92"/>
                    <a:pt x="145" y="93"/>
                    <a:pt x="147" y="96"/>
                  </a:cubicBezTo>
                  <a:cubicBezTo>
                    <a:pt x="147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8" y="95"/>
                  </a:cubicBezTo>
                  <a:cubicBezTo>
                    <a:pt x="148" y="95"/>
                    <a:pt x="149" y="95"/>
                    <a:pt x="149" y="95"/>
                  </a:cubicBezTo>
                  <a:cubicBezTo>
                    <a:pt x="149" y="95"/>
                    <a:pt x="149" y="94"/>
                    <a:pt x="149" y="94"/>
                  </a:cubicBezTo>
                  <a:cubicBezTo>
                    <a:pt x="150" y="94"/>
                    <a:pt x="150" y="94"/>
                    <a:pt x="151" y="94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2" y="95"/>
                    <a:pt x="152" y="94"/>
                    <a:pt x="152" y="94"/>
                  </a:cubicBezTo>
                  <a:cubicBezTo>
                    <a:pt x="153" y="94"/>
                    <a:pt x="154" y="94"/>
                    <a:pt x="155" y="94"/>
                  </a:cubicBezTo>
                  <a:cubicBezTo>
                    <a:pt x="155" y="94"/>
                    <a:pt x="154" y="95"/>
                    <a:pt x="154" y="95"/>
                  </a:cubicBezTo>
                  <a:cubicBezTo>
                    <a:pt x="154" y="95"/>
                    <a:pt x="153" y="95"/>
                    <a:pt x="154" y="95"/>
                  </a:cubicBezTo>
                  <a:cubicBezTo>
                    <a:pt x="154" y="95"/>
                    <a:pt x="155" y="97"/>
                    <a:pt x="155" y="97"/>
                  </a:cubicBezTo>
                  <a:cubicBezTo>
                    <a:pt x="157" y="97"/>
                    <a:pt x="157" y="97"/>
                    <a:pt x="158" y="97"/>
                  </a:cubicBezTo>
                  <a:cubicBezTo>
                    <a:pt x="158" y="97"/>
                    <a:pt x="158" y="98"/>
                    <a:pt x="158" y="99"/>
                  </a:cubicBezTo>
                  <a:cubicBezTo>
                    <a:pt x="157" y="99"/>
                    <a:pt x="158" y="98"/>
                    <a:pt x="157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99"/>
                    <a:pt x="156" y="99"/>
                    <a:pt x="155" y="99"/>
                  </a:cubicBezTo>
                  <a:cubicBezTo>
                    <a:pt x="153" y="100"/>
                    <a:pt x="156" y="100"/>
                    <a:pt x="156" y="101"/>
                  </a:cubicBezTo>
                  <a:cubicBezTo>
                    <a:pt x="156" y="101"/>
                    <a:pt x="156" y="102"/>
                    <a:pt x="156" y="101"/>
                  </a:cubicBezTo>
                  <a:cubicBezTo>
                    <a:pt x="155" y="102"/>
                    <a:pt x="155" y="102"/>
                    <a:pt x="154" y="102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56" y="103"/>
                    <a:pt x="158" y="102"/>
                    <a:pt x="159" y="102"/>
                  </a:cubicBezTo>
                  <a:cubicBezTo>
                    <a:pt x="160" y="102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5" y="103"/>
                    <a:pt x="166" y="103"/>
                    <a:pt x="169" y="102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69" y="103"/>
                    <a:pt x="170" y="103"/>
                    <a:pt x="169" y="102"/>
                  </a:cubicBezTo>
                  <a:cubicBezTo>
                    <a:pt x="169" y="102"/>
                    <a:pt x="169" y="102"/>
                    <a:pt x="168" y="102"/>
                  </a:cubicBezTo>
                  <a:cubicBezTo>
                    <a:pt x="168" y="102"/>
                    <a:pt x="168" y="101"/>
                    <a:pt x="168" y="101"/>
                  </a:cubicBezTo>
                  <a:cubicBezTo>
                    <a:pt x="170" y="101"/>
                    <a:pt x="170" y="100"/>
                    <a:pt x="171" y="101"/>
                  </a:cubicBezTo>
                  <a:cubicBezTo>
                    <a:pt x="172" y="101"/>
                    <a:pt x="172" y="102"/>
                    <a:pt x="173" y="102"/>
                  </a:cubicBezTo>
                  <a:cubicBezTo>
                    <a:pt x="174" y="102"/>
                    <a:pt x="175" y="101"/>
                    <a:pt x="175" y="101"/>
                  </a:cubicBezTo>
                  <a:cubicBezTo>
                    <a:pt x="171" y="99"/>
                    <a:pt x="168" y="98"/>
                    <a:pt x="166" y="95"/>
                  </a:cubicBezTo>
                  <a:cubicBezTo>
                    <a:pt x="166" y="94"/>
                    <a:pt x="166" y="94"/>
                    <a:pt x="166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2"/>
                    <a:pt x="166" y="91"/>
                    <a:pt x="164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4" y="89"/>
                    <a:pt x="165" y="89"/>
                    <a:pt x="165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89"/>
                    <a:pt x="166" y="87"/>
                    <a:pt x="166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6" y="86"/>
                    <a:pt x="166" y="86"/>
                  </a:cubicBezTo>
                  <a:cubicBezTo>
                    <a:pt x="167" y="85"/>
                    <a:pt x="166" y="83"/>
                    <a:pt x="166" y="83"/>
                  </a:cubicBezTo>
                  <a:cubicBezTo>
                    <a:pt x="166" y="83"/>
                    <a:pt x="168" y="83"/>
                    <a:pt x="168" y="82"/>
                  </a:cubicBezTo>
                  <a:cubicBezTo>
                    <a:pt x="168" y="82"/>
                    <a:pt x="168" y="81"/>
                    <a:pt x="168" y="81"/>
                  </a:cubicBezTo>
                  <a:cubicBezTo>
                    <a:pt x="168" y="81"/>
                    <a:pt x="167" y="81"/>
                    <a:pt x="167" y="81"/>
                  </a:cubicBezTo>
                  <a:cubicBezTo>
                    <a:pt x="166" y="80"/>
                    <a:pt x="166" y="81"/>
                    <a:pt x="165" y="81"/>
                  </a:cubicBezTo>
                  <a:cubicBezTo>
                    <a:pt x="165" y="81"/>
                    <a:pt x="164" y="80"/>
                    <a:pt x="164" y="80"/>
                  </a:cubicBezTo>
                  <a:cubicBezTo>
                    <a:pt x="163" y="79"/>
                    <a:pt x="161" y="80"/>
                    <a:pt x="160" y="80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9"/>
                    <a:pt x="162" y="80"/>
                    <a:pt x="164" y="79"/>
                  </a:cubicBezTo>
                  <a:cubicBezTo>
                    <a:pt x="164" y="79"/>
                    <a:pt x="163" y="79"/>
                    <a:pt x="165" y="79"/>
                  </a:cubicBezTo>
                  <a:cubicBezTo>
                    <a:pt x="165" y="79"/>
                    <a:pt x="165" y="80"/>
                    <a:pt x="165" y="80"/>
                  </a:cubicBezTo>
                  <a:cubicBezTo>
                    <a:pt x="166" y="80"/>
                    <a:pt x="168" y="80"/>
                    <a:pt x="168" y="80"/>
                  </a:cubicBezTo>
                  <a:cubicBezTo>
                    <a:pt x="168" y="79"/>
                    <a:pt x="169" y="79"/>
                    <a:pt x="169" y="78"/>
                  </a:cubicBezTo>
                  <a:cubicBezTo>
                    <a:pt x="170" y="78"/>
                    <a:pt x="169" y="78"/>
                    <a:pt x="169" y="77"/>
                  </a:cubicBezTo>
                  <a:cubicBezTo>
                    <a:pt x="169" y="78"/>
                    <a:pt x="169" y="77"/>
                    <a:pt x="169" y="76"/>
                  </a:cubicBezTo>
                  <a:cubicBezTo>
                    <a:pt x="169" y="76"/>
                    <a:pt x="170" y="77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76"/>
                    <a:pt x="171" y="76"/>
                    <a:pt x="172" y="75"/>
                  </a:cubicBezTo>
                  <a:cubicBezTo>
                    <a:pt x="172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4"/>
                    <a:pt x="173" y="73"/>
                    <a:pt x="173" y="72"/>
                  </a:cubicBezTo>
                  <a:cubicBezTo>
                    <a:pt x="173" y="73"/>
                    <a:pt x="174" y="72"/>
                    <a:pt x="174" y="72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7" y="72"/>
                    <a:pt x="176" y="71"/>
                    <a:pt x="177" y="71"/>
                  </a:cubicBezTo>
                  <a:cubicBezTo>
                    <a:pt x="177" y="71"/>
                    <a:pt x="177" y="71"/>
                    <a:pt x="178" y="71"/>
                  </a:cubicBezTo>
                  <a:cubicBezTo>
                    <a:pt x="178" y="71"/>
                    <a:pt x="178" y="70"/>
                    <a:pt x="178" y="70"/>
                  </a:cubicBezTo>
                  <a:cubicBezTo>
                    <a:pt x="177" y="70"/>
                    <a:pt x="178" y="69"/>
                    <a:pt x="177" y="69"/>
                  </a:cubicBezTo>
                  <a:cubicBezTo>
                    <a:pt x="178" y="69"/>
                    <a:pt x="179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2" y="68"/>
                    <a:pt x="183" y="68"/>
                  </a:cubicBezTo>
                  <a:cubicBezTo>
                    <a:pt x="183" y="67"/>
                    <a:pt x="183" y="67"/>
                    <a:pt x="184" y="67"/>
                  </a:cubicBezTo>
                  <a:cubicBezTo>
                    <a:pt x="184" y="67"/>
                    <a:pt x="185" y="68"/>
                    <a:pt x="186" y="67"/>
                  </a:cubicBezTo>
                  <a:cubicBezTo>
                    <a:pt x="187" y="67"/>
                    <a:pt x="186" y="66"/>
                    <a:pt x="186" y="66"/>
                  </a:cubicBezTo>
                  <a:cubicBezTo>
                    <a:pt x="187" y="65"/>
                    <a:pt x="187" y="66"/>
                    <a:pt x="188" y="66"/>
                  </a:cubicBezTo>
                  <a:cubicBezTo>
                    <a:pt x="188" y="65"/>
                    <a:pt x="188" y="64"/>
                    <a:pt x="189" y="64"/>
                  </a:cubicBezTo>
                  <a:cubicBezTo>
                    <a:pt x="189" y="64"/>
                    <a:pt x="190" y="64"/>
                    <a:pt x="191" y="64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4" y="62"/>
                    <a:pt x="194" y="62"/>
                  </a:cubicBezTo>
                  <a:cubicBezTo>
                    <a:pt x="196" y="62"/>
                    <a:pt x="196" y="63"/>
                    <a:pt x="197" y="62"/>
                  </a:cubicBezTo>
                  <a:cubicBezTo>
                    <a:pt x="198" y="62"/>
                    <a:pt x="200" y="61"/>
                    <a:pt x="201" y="61"/>
                  </a:cubicBezTo>
                  <a:cubicBezTo>
                    <a:pt x="202" y="60"/>
                    <a:pt x="203" y="61"/>
                    <a:pt x="203" y="61"/>
                  </a:cubicBezTo>
                  <a:cubicBezTo>
                    <a:pt x="203" y="61"/>
                    <a:pt x="203" y="61"/>
                    <a:pt x="204" y="61"/>
                  </a:cubicBezTo>
                  <a:cubicBezTo>
                    <a:pt x="204" y="60"/>
                    <a:pt x="205" y="61"/>
                    <a:pt x="205" y="61"/>
                  </a:cubicBezTo>
                  <a:cubicBezTo>
                    <a:pt x="205" y="60"/>
                    <a:pt x="206" y="60"/>
                    <a:pt x="206" y="60"/>
                  </a:cubicBezTo>
                  <a:cubicBezTo>
                    <a:pt x="208" y="59"/>
                    <a:pt x="210" y="59"/>
                    <a:pt x="212" y="59"/>
                  </a:cubicBezTo>
                  <a:cubicBezTo>
                    <a:pt x="213" y="59"/>
                    <a:pt x="214" y="58"/>
                    <a:pt x="214" y="58"/>
                  </a:cubicBezTo>
                  <a:cubicBezTo>
                    <a:pt x="215" y="58"/>
                    <a:pt x="216" y="58"/>
                    <a:pt x="216" y="58"/>
                  </a:cubicBezTo>
                  <a:cubicBezTo>
                    <a:pt x="216" y="58"/>
                    <a:pt x="217" y="57"/>
                    <a:pt x="217" y="57"/>
                  </a:cubicBezTo>
                  <a:cubicBezTo>
                    <a:pt x="218" y="57"/>
                    <a:pt x="218" y="57"/>
                    <a:pt x="219" y="57"/>
                  </a:cubicBezTo>
                  <a:cubicBezTo>
                    <a:pt x="219" y="57"/>
                    <a:pt x="219" y="56"/>
                    <a:pt x="219" y="56"/>
                  </a:cubicBezTo>
                  <a:cubicBezTo>
                    <a:pt x="220" y="56"/>
                    <a:pt x="220" y="56"/>
                    <a:pt x="221" y="55"/>
                  </a:cubicBezTo>
                  <a:cubicBezTo>
                    <a:pt x="221" y="55"/>
                    <a:pt x="222" y="53"/>
                    <a:pt x="222" y="52"/>
                  </a:cubicBezTo>
                  <a:cubicBezTo>
                    <a:pt x="221" y="52"/>
                    <a:pt x="220" y="52"/>
                    <a:pt x="220" y="52"/>
                  </a:cubicBezTo>
                  <a:cubicBezTo>
                    <a:pt x="220" y="51"/>
                    <a:pt x="220" y="50"/>
                    <a:pt x="220" y="50"/>
                  </a:cubicBezTo>
                  <a:cubicBezTo>
                    <a:pt x="219" y="50"/>
                    <a:pt x="218" y="50"/>
                    <a:pt x="218" y="50"/>
                  </a:cubicBezTo>
                  <a:close/>
                  <a:moveTo>
                    <a:pt x="544" y="57"/>
                  </a:moveTo>
                  <a:cubicBezTo>
                    <a:pt x="543" y="58"/>
                    <a:pt x="541" y="61"/>
                    <a:pt x="540" y="61"/>
                  </a:cubicBezTo>
                  <a:cubicBezTo>
                    <a:pt x="540" y="61"/>
                    <a:pt x="540" y="61"/>
                    <a:pt x="540" y="61"/>
                  </a:cubicBezTo>
                  <a:cubicBezTo>
                    <a:pt x="539" y="62"/>
                    <a:pt x="540" y="63"/>
                    <a:pt x="540" y="63"/>
                  </a:cubicBezTo>
                  <a:cubicBezTo>
                    <a:pt x="540" y="63"/>
                    <a:pt x="538" y="64"/>
                    <a:pt x="538" y="64"/>
                  </a:cubicBezTo>
                  <a:cubicBezTo>
                    <a:pt x="538" y="65"/>
                    <a:pt x="539" y="66"/>
                    <a:pt x="539" y="67"/>
                  </a:cubicBezTo>
                  <a:cubicBezTo>
                    <a:pt x="539" y="67"/>
                    <a:pt x="538" y="67"/>
                    <a:pt x="538" y="67"/>
                  </a:cubicBezTo>
                  <a:cubicBezTo>
                    <a:pt x="538" y="67"/>
                    <a:pt x="539" y="68"/>
                    <a:pt x="539" y="68"/>
                  </a:cubicBezTo>
                  <a:cubicBezTo>
                    <a:pt x="540" y="68"/>
                    <a:pt x="539" y="68"/>
                    <a:pt x="539" y="69"/>
                  </a:cubicBezTo>
                  <a:cubicBezTo>
                    <a:pt x="540" y="69"/>
                    <a:pt x="540" y="69"/>
                    <a:pt x="540" y="69"/>
                  </a:cubicBezTo>
                  <a:cubicBezTo>
                    <a:pt x="539" y="69"/>
                    <a:pt x="540" y="70"/>
                    <a:pt x="539" y="70"/>
                  </a:cubicBezTo>
                  <a:cubicBezTo>
                    <a:pt x="539" y="70"/>
                    <a:pt x="539" y="70"/>
                    <a:pt x="539" y="70"/>
                  </a:cubicBezTo>
                  <a:cubicBezTo>
                    <a:pt x="540" y="70"/>
                    <a:pt x="540" y="70"/>
                    <a:pt x="540" y="70"/>
                  </a:cubicBezTo>
                  <a:cubicBezTo>
                    <a:pt x="541" y="71"/>
                    <a:pt x="541" y="72"/>
                    <a:pt x="541" y="72"/>
                  </a:cubicBezTo>
                  <a:cubicBezTo>
                    <a:pt x="542" y="73"/>
                    <a:pt x="543" y="73"/>
                    <a:pt x="545" y="73"/>
                  </a:cubicBezTo>
                  <a:cubicBezTo>
                    <a:pt x="546" y="73"/>
                    <a:pt x="548" y="71"/>
                    <a:pt x="548" y="70"/>
                  </a:cubicBezTo>
                  <a:cubicBezTo>
                    <a:pt x="548" y="70"/>
                    <a:pt x="548" y="69"/>
                    <a:pt x="548" y="69"/>
                  </a:cubicBezTo>
                  <a:cubicBezTo>
                    <a:pt x="549" y="69"/>
                    <a:pt x="549" y="69"/>
                    <a:pt x="549" y="69"/>
                  </a:cubicBezTo>
                  <a:cubicBezTo>
                    <a:pt x="551" y="66"/>
                    <a:pt x="551" y="66"/>
                    <a:pt x="551" y="66"/>
                  </a:cubicBezTo>
                  <a:cubicBezTo>
                    <a:pt x="551" y="66"/>
                    <a:pt x="551" y="63"/>
                    <a:pt x="550" y="63"/>
                  </a:cubicBezTo>
                  <a:cubicBezTo>
                    <a:pt x="550" y="63"/>
                    <a:pt x="549" y="63"/>
                    <a:pt x="549" y="62"/>
                  </a:cubicBezTo>
                  <a:cubicBezTo>
                    <a:pt x="548" y="62"/>
                    <a:pt x="548" y="61"/>
                    <a:pt x="548" y="61"/>
                  </a:cubicBezTo>
                  <a:cubicBezTo>
                    <a:pt x="548" y="60"/>
                    <a:pt x="547" y="61"/>
                    <a:pt x="547" y="61"/>
                  </a:cubicBezTo>
                  <a:cubicBezTo>
                    <a:pt x="546" y="60"/>
                    <a:pt x="546" y="59"/>
                    <a:pt x="545" y="59"/>
                  </a:cubicBezTo>
                  <a:cubicBezTo>
                    <a:pt x="545" y="59"/>
                    <a:pt x="544" y="59"/>
                    <a:pt x="544" y="59"/>
                  </a:cubicBezTo>
                  <a:cubicBezTo>
                    <a:pt x="544" y="58"/>
                    <a:pt x="545" y="57"/>
                    <a:pt x="544" y="57"/>
                  </a:cubicBezTo>
                  <a:close/>
                  <a:moveTo>
                    <a:pt x="385" y="59"/>
                  </a:moveTo>
                  <a:cubicBezTo>
                    <a:pt x="388" y="59"/>
                    <a:pt x="386" y="60"/>
                    <a:pt x="387" y="60"/>
                  </a:cubicBezTo>
                  <a:cubicBezTo>
                    <a:pt x="387" y="60"/>
                    <a:pt x="388" y="60"/>
                    <a:pt x="388" y="60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7" y="61"/>
                    <a:pt x="386" y="62"/>
                    <a:pt x="386" y="62"/>
                  </a:cubicBezTo>
                  <a:cubicBezTo>
                    <a:pt x="386" y="62"/>
                    <a:pt x="385" y="62"/>
                    <a:pt x="385" y="62"/>
                  </a:cubicBezTo>
                  <a:cubicBezTo>
                    <a:pt x="384" y="62"/>
                    <a:pt x="384" y="63"/>
                    <a:pt x="383" y="63"/>
                  </a:cubicBezTo>
                  <a:cubicBezTo>
                    <a:pt x="383" y="63"/>
                    <a:pt x="381" y="63"/>
                    <a:pt x="381" y="64"/>
                  </a:cubicBezTo>
                  <a:cubicBezTo>
                    <a:pt x="380" y="64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78" y="66"/>
                    <a:pt x="378" y="67"/>
                    <a:pt x="378" y="67"/>
                  </a:cubicBezTo>
                  <a:cubicBezTo>
                    <a:pt x="378" y="67"/>
                    <a:pt x="377" y="67"/>
                    <a:pt x="377" y="67"/>
                  </a:cubicBezTo>
                  <a:cubicBezTo>
                    <a:pt x="377" y="66"/>
                    <a:pt x="377" y="66"/>
                    <a:pt x="374" y="65"/>
                  </a:cubicBezTo>
                  <a:cubicBezTo>
                    <a:pt x="375" y="64"/>
                    <a:pt x="375" y="63"/>
                    <a:pt x="375" y="62"/>
                  </a:cubicBezTo>
                  <a:cubicBezTo>
                    <a:pt x="375" y="62"/>
                    <a:pt x="376" y="61"/>
                    <a:pt x="376" y="61"/>
                  </a:cubicBezTo>
                  <a:cubicBezTo>
                    <a:pt x="376" y="62"/>
                    <a:pt x="377" y="62"/>
                    <a:pt x="377" y="63"/>
                  </a:cubicBezTo>
                  <a:cubicBezTo>
                    <a:pt x="379" y="62"/>
                    <a:pt x="381" y="62"/>
                    <a:pt x="383" y="62"/>
                  </a:cubicBezTo>
                  <a:cubicBezTo>
                    <a:pt x="384" y="61"/>
                    <a:pt x="385" y="61"/>
                    <a:pt x="386" y="61"/>
                  </a:cubicBezTo>
                  <a:cubicBezTo>
                    <a:pt x="385" y="60"/>
                    <a:pt x="386" y="59"/>
                    <a:pt x="385" y="60"/>
                  </a:cubicBezTo>
                  <a:cubicBezTo>
                    <a:pt x="385" y="59"/>
                    <a:pt x="385" y="59"/>
                    <a:pt x="385" y="59"/>
                  </a:cubicBezTo>
                  <a:close/>
                  <a:moveTo>
                    <a:pt x="563" y="61"/>
                  </a:moveTo>
                  <a:cubicBezTo>
                    <a:pt x="563" y="61"/>
                    <a:pt x="564" y="62"/>
                    <a:pt x="564" y="62"/>
                  </a:cubicBezTo>
                  <a:cubicBezTo>
                    <a:pt x="565" y="63"/>
                    <a:pt x="564" y="65"/>
                    <a:pt x="564" y="66"/>
                  </a:cubicBezTo>
                  <a:cubicBezTo>
                    <a:pt x="564" y="66"/>
                    <a:pt x="565" y="68"/>
                    <a:pt x="565" y="68"/>
                  </a:cubicBezTo>
                  <a:cubicBezTo>
                    <a:pt x="566" y="68"/>
                    <a:pt x="567" y="68"/>
                    <a:pt x="567" y="68"/>
                  </a:cubicBezTo>
                  <a:cubicBezTo>
                    <a:pt x="567" y="68"/>
                    <a:pt x="568" y="67"/>
                    <a:pt x="569" y="67"/>
                  </a:cubicBezTo>
                  <a:cubicBezTo>
                    <a:pt x="569" y="66"/>
                    <a:pt x="570" y="66"/>
                    <a:pt x="571" y="66"/>
                  </a:cubicBezTo>
                  <a:cubicBezTo>
                    <a:pt x="571" y="64"/>
                    <a:pt x="571" y="62"/>
                    <a:pt x="568" y="62"/>
                  </a:cubicBezTo>
                  <a:cubicBezTo>
                    <a:pt x="568" y="62"/>
                    <a:pt x="567" y="63"/>
                    <a:pt x="566" y="63"/>
                  </a:cubicBezTo>
                  <a:cubicBezTo>
                    <a:pt x="566" y="63"/>
                    <a:pt x="565" y="61"/>
                    <a:pt x="565" y="61"/>
                  </a:cubicBezTo>
                  <a:cubicBezTo>
                    <a:pt x="564" y="61"/>
                    <a:pt x="564" y="61"/>
                    <a:pt x="563" y="61"/>
                  </a:cubicBezTo>
                  <a:close/>
                  <a:moveTo>
                    <a:pt x="583" y="61"/>
                  </a:moveTo>
                  <a:cubicBezTo>
                    <a:pt x="583" y="62"/>
                    <a:pt x="583" y="64"/>
                    <a:pt x="583" y="65"/>
                  </a:cubicBezTo>
                  <a:cubicBezTo>
                    <a:pt x="583" y="65"/>
                    <a:pt x="586" y="67"/>
                    <a:pt x="586" y="67"/>
                  </a:cubicBezTo>
                  <a:cubicBezTo>
                    <a:pt x="587" y="67"/>
                    <a:pt x="588" y="67"/>
                    <a:pt x="589" y="67"/>
                  </a:cubicBezTo>
                  <a:cubicBezTo>
                    <a:pt x="590" y="67"/>
                    <a:pt x="590" y="68"/>
                    <a:pt x="590" y="68"/>
                  </a:cubicBezTo>
                  <a:cubicBezTo>
                    <a:pt x="591" y="68"/>
                    <a:pt x="594" y="68"/>
                    <a:pt x="595" y="67"/>
                  </a:cubicBezTo>
                  <a:cubicBezTo>
                    <a:pt x="595" y="67"/>
                    <a:pt x="595" y="66"/>
                    <a:pt x="595" y="66"/>
                  </a:cubicBezTo>
                  <a:cubicBezTo>
                    <a:pt x="596" y="65"/>
                    <a:pt x="598" y="65"/>
                    <a:pt x="599" y="65"/>
                  </a:cubicBezTo>
                  <a:cubicBezTo>
                    <a:pt x="598" y="64"/>
                    <a:pt x="598" y="64"/>
                    <a:pt x="598" y="64"/>
                  </a:cubicBezTo>
                  <a:cubicBezTo>
                    <a:pt x="598" y="64"/>
                    <a:pt x="598" y="63"/>
                    <a:pt x="598" y="63"/>
                  </a:cubicBezTo>
                  <a:cubicBezTo>
                    <a:pt x="596" y="62"/>
                    <a:pt x="594" y="63"/>
                    <a:pt x="593" y="62"/>
                  </a:cubicBezTo>
                  <a:cubicBezTo>
                    <a:pt x="592" y="62"/>
                    <a:pt x="591" y="61"/>
                    <a:pt x="591" y="61"/>
                  </a:cubicBezTo>
                  <a:cubicBezTo>
                    <a:pt x="590" y="61"/>
                    <a:pt x="589" y="62"/>
                    <a:pt x="588" y="62"/>
                  </a:cubicBezTo>
                  <a:cubicBezTo>
                    <a:pt x="586" y="62"/>
                    <a:pt x="585" y="62"/>
                    <a:pt x="583" y="61"/>
                  </a:cubicBezTo>
                  <a:close/>
                  <a:moveTo>
                    <a:pt x="551" y="73"/>
                  </a:moveTo>
                  <a:cubicBezTo>
                    <a:pt x="551" y="73"/>
                    <a:pt x="550" y="73"/>
                    <a:pt x="550" y="74"/>
                  </a:cubicBezTo>
                  <a:cubicBezTo>
                    <a:pt x="550" y="75"/>
                    <a:pt x="551" y="74"/>
                    <a:pt x="551" y="75"/>
                  </a:cubicBezTo>
                  <a:cubicBezTo>
                    <a:pt x="551" y="75"/>
                    <a:pt x="552" y="76"/>
                    <a:pt x="552" y="76"/>
                  </a:cubicBezTo>
                  <a:cubicBezTo>
                    <a:pt x="552" y="75"/>
                    <a:pt x="552" y="75"/>
                    <a:pt x="553" y="75"/>
                  </a:cubicBezTo>
                  <a:cubicBezTo>
                    <a:pt x="553" y="75"/>
                    <a:pt x="553" y="74"/>
                    <a:pt x="552" y="74"/>
                  </a:cubicBezTo>
                  <a:cubicBezTo>
                    <a:pt x="552" y="74"/>
                    <a:pt x="552" y="73"/>
                    <a:pt x="552" y="73"/>
                  </a:cubicBezTo>
                  <a:cubicBezTo>
                    <a:pt x="552" y="73"/>
                    <a:pt x="551" y="73"/>
                    <a:pt x="551" y="73"/>
                  </a:cubicBezTo>
                  <a:close/>
                  <a:moveTo>
                    <a:pt x="558" y="74"/>
                  </a:moveTo>
                  <a:cubicBezTo>
                    <a:pt x="558" y="74"/>
                    <a:pt x="557" y="75"/>
                    <a:pt x="557" y="75"/>
                  </a:cubicBezTo>
                  <a:cubicBezTo>
                    <a:pt x="556" y="76"/>
                    <a:pt x="554" y="76"/>
                    <a:pt x="553" y="77"/>
                  </a:cubicBezTo>
                  <a:cubicBezTo>
                    <a:pt x="553" y="77"/>
                    <a:pt x="553" y="78"/>
                    <a:pt x="552" y="79"/>
                  </a:cubicBezTo>
                  <a:cubicBezTo>
                    <a:pt x="551" y="79"/>
                    <a:pt x="550" y="79"/>
                    <a:pt x="550" y="79"/>
                  </a:cubicBezTo>
                  <a:cubicBezTo>
                    <a:pt x="550" y="80"/>
                    <a:pt x="550" y="80"/>
                    <a:pt x="550" y="80"/>
                  </a:cubicBezTo>
                  <a:cubicBezTo>
                    <a:pt x="551" y="80"/>
                    <a:pt x="552" y="80"/>
                    <a:pt x="552" y="80"/>
                  </a:cubicBezTo>
                  <a:cubicBezTo>
                    <a:pt x="553" y="80"/>
                    <a:pt x="554" y="81"/>
                    <a:pt x="554" y="81"/>
                  </a:cubicBezTo>
                  <a:cubicBezTo>
                    <a:pt x="556" y="81"/>
                    <a:pt x="556" y="81"/>
                    <a:pt x="557" y="81"/>
                  </a:cubicBezTo>
                  <a:cubicBezTo>
                    <a:pt x="558" y="81"/>
                    <a:pt x="558" y="82"/>
                    <a:pt x="559" y="82"/>
                  </a:cubicBezTo>
                  <a:cubicBezTo>
                    <a:pt x="561" y="82"/>
                    <a:pt x="564" y="82"/>
                    <a:pt x="566" y="82"/>
                  </a:cubicBezTo>
                  <a:cubicBezTo>
                    <a:pt x="566" y="81"/>
                    <a:pt x="567" y="80"/>
                    <a:pt x="566" y="78"/>
                  </a:cubicBezTo>
                  <a:cubicBezTo>
                    <a:pt x="565" y="78"/>
                    <a:pt x="564" y="78"/>
                    <a:pt x="564" y="77"/>
                  </a:cubicBezTo>
                  <a:cubicBezTo>
                    <a:pt x="563" y="77"/>
                    <a:pt x="563" y="77"/>
                    <a:pt x="563" y="76"/>
                  </a:cubicBezTo>
                  <a:cubicBezTo>
                    <a:pt x="562" y="75"/>
                    <a:pt x="561" y="75"/>
                    <a:pt x="559" y="75"/>
                  </a:cubicBezTo>
                  <a:cubicBezTo>
                    <a:pt x="559" y="75"/>
                    <a:pt x="558" y="74"/>
                    <a:pt x="558" y="74"/>
                  </a:cubicBezTo>
                  <a:close/>
                  <a:moveTo>
                    <a:pt x="735" y="97"/>
                  </a:moveTo>
                  <a:cubicBezTo>
                    <a:pt x="734" y="98"/>
                    <a:pt x="734" y="99"/>
                    <a:pt x="732" y="99"/>
                  </a:cubicBezTo>
                  <a:cubicBezTo>
                    <a:pt x="732" y="99"/>
                    <a:pt x="731" y="99"/>
                    <a:pt x="731" y="99"/>
                  </a:cubicBezTo>
                  <a:cubicBezTo>
                    <a:pt x="729" y="101"/>
                    <a:pt x="729" y="101"/>
                    <a:pt x="729" y="101"/>
                  </a:cubicBezTo>
                  <a:cubicBezTo>
                    <a:pt x="729" y="102"/>
                    <a:pt x="729" y="102"/>
                    <a:pt x="729" y="102"/>
                  </a:cubicBezTo>
                  <a:cubicBezTo>
                    <a:pt x="731" y="103"/>
                    <a:pt x="733" y="103"/>
                    <a:pt x="735" y="103"/>
                  </a:cubicBezTo>
                  <a:cubicBezTo>
                    <a:pt x="735" y="103"/>
                    <a:pt x="736" y="102"/>
                    <a:pt x="737" y="102"/>
                  </a:cubicBezTo>
                  <a:cubicBezTo>
                    <a:pt x="738" y="102"/>
                    <a:pt x="738" y="102"/>
                    <a:pt x="738" y="102"/>
                  </a:cubicBezTo>
                  <a:cubicBezTo>
                    <a:pt x="739" y="103"/>
                    <a:pt x="743" y="103"/>
                    <a:pt x="744" y="103"/>
                  </a:cubicBezTo>
                  <a:cubicBezTo>
                    <a:pt x="744" y="102"/>
                    <a:pt x="745" y="102"/>
                    <a:pt x="744" y="101"/>
                  </a:cubicBezTo>
                  <a:cubicBezTo>
                    <a:pt x="744" y="100"/>
                    <a:pt x="743" y="99"/>
                    <a:pt x="743" y="99"/>
                  </a:cubicBezTo>
                  <a:cubicBezTo>
                    <a:pt x="742" y="99"/>
                    <a:pt x="740" y="99"/>
                    <a:pt x="738" y="99"/>
                  </a:cubicBezTo>
                  <a:cubicBezTo>
                    <a:pt x="737" y="98"/>
                    <a:pt x="736" y="97"/>
                    <a:pt x="735" y="97"/>
                  </a:cubicBezTo>
                  <a:close/>
                  <a:moveTo>
                    <a:pt x="681" y="105"/>
                  </a:moveTo>
                  <a:cubicBezTo>
                    <a:pt x="680" y="105"/>
                    <a:pt x="680" y="105"/>
                    <a:pt x="680" y="106"/>
                  </a:cubicBezTo>
                  <a:cubicBezTo>
                    <a:pt x="679" y="106"/>
                    <a:pt x="680" y="107"/>
                    <a:pt x="679" y="107"/>
                  </a:cubicBezTo>
                  <a:cubicBezTo>
                    <a:pt x="681" y="108"/>
                    <a:pt x="682" y="109"/>
                    <a:pt x="684" y="108"/>
                  </a:cubicBezTo>
                  <a:cubicBezTo>
                    <a:pt x="684" y="108"/>
                    <a:pt x="684" y="107"/>
                    <a:pt x="684" y="107"/>
                  </a:cubicBezTo>
                  <a:lnTo>
                    <a:pt x="681" y="105"/>
                  </a:lnTo>
                  <a:close/>
                  <a:moveTo>
                    <a:pt x="71" y="161"/>
                  </a:moveTo>
                  <a:cubicBezTo>
                    <a:pt x="71" y="161"/>
                    <a:pt x="72" y="162"/>
                    <a:pt x="72" y="162"/>
                  </a:cubicBezTo>
                  <a:cubicBezTo>
                    <a:pt x="73" y="162"/>
                    <a:pt x="74" y="162"/>
                    <a:pt x="75" y="162"/>
                  </a:cubicBezTo>
                  <a:cubicBezTo>
                    <a:pt x="75" y="162"/>
                    <a:pt x="76" y="162"/>
                    <a:pt x="76" y="163"/>
                  </a:cubicBezTo>
                  <a:cubicBezTo>
                    <a:pt x="76" y="164"/>
                    <a:pt x="75" y="165"/>
                    <a:pt x="76" y="167"/>
                  </a:cubicBezTo>
                  <a:cubicBezTo>
                    <a:pt x="76" y="167"/>
                    <a:pt x="77" y="168"/>
                    <a:pt x="78" y="168"/>
                  </a:cubicBezTo>
                  <a:cubicBezTo>
                    <a:pt x="78" y="168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2"/>
                  </a:cubicBezTo>
                  <a:cubicBezTo>
                    <a:pt x="78" y="172"/>
                    <a:pt x="77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6" y="173"/>
                    <a:pt x="75" y="172"/>
                    <a:pt x="75" y="172"/>
                  </a:cubicBezTo>
                  <a:cubicBezTo>
                    <a:pt x="75" y="171"/>
                    <a:pt x="74" y="170"/>
                    <a:pt x="73" y="170"/>
                  </a:cubicBezTo>
                  <a:cubicBezTo>
                    <a:pt x="73" y="170"/>
                    <a:pt x="73" y="170"/>
                    <a:pt x="72" y="170"/>
                  </a:cubicBezTo>
                  <a:cubicBezTo>
                    <a:pt x="72" y="169"/>
                    <a:pt x="72" y="169"/>
                    <a:pt x="72" y="168"/>
                  </a:cubicBezTo>
                  <a:cubicBezTo>
                    <a:pt x="72" y="168"/>
                    <a:pt x="70" y="168"/>
                    <a:pt x="70" y="167"/>
                  </a:cubicBezTo>
                  <a:cubicBezTo>
                    <a:pt x="70" y="167"/>
                    <a:pt x="70" y="166"/>
                    <a:pt x="70" y="166"/>
                  </a:cubicBezTo>
                  <a:cubicBezTo>
                    <a:pt x="70" y="167"/>
                    <a:pt x="71" y="166"/>
                    <a:pt x="71" y="166"/>
                  </a:cubicBezTo>
                  <a:cubicBezTo>
                    <a:pt x="71" y="167"/>
                    <a:pt x="71" y="167"/>
                    <a:pt x="72" y="167"/>
                  </a:cubicBezTo>
                  <a:cubicBezTo>
                    <a:pt x="72" y="170"/>
                    <a:pt x="72" y="167"/>
                    <a:pt x="71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5" y="165"/>
                    <a:pt x="73" y="168"/>
                    <a:pt x="74" y="163"/>
                  </a:cubicBezTo>
                  <a:cubicBezTo>
                    <a:pt x="74" y="163"/>
                    <a:pt x="73" y="163"/>
                    <a:pt x="72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1"/>
                  </a:cubicBezTo>
                  <a:cubicBezTo>
                    <a:pt x="70" y="161"/>
                    <a:pt x="70" y="161"/>
                    <a:pt x="71" y="161"/>
                  </a:cubicBezTo>
                  <a:close/>
                  <a:moveTo>
                    <a:pt x="53" y="167"/>
                  </a:moveTo>
                  <a:cubicBezTo>
                    <a:pt x="54" y="167"/>
                    <a:pt x="53" y="167"/>
                    <a:pt x="53" y="167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68"/>
                    <a:pt x="56" y="169"/>
                    <a:pt x="56" y="169"/>
                  </a:cubicBezTo>
                  <a:cubicBezTo>
                    <a:pt x="57" y="169"/>
                    <a:pt x="57" y="169"/>
                    <a:pt x="58" y="169"/>
                  </a:cubicBezTo>
                  <a:cubicBezTo>
                    <a:pt x="60" y="171"/>
                    <a:pt x="61" y="173"/>
                    <a:pt x="62" y="176"/>
                  </a:cubicBezTo>
                  <a:cubicBezTo>
                    <a:pt x="61" y="176"/>
                    <a:pt x="61" y="175"/>
                    <a:pt x="60" y="175"/>
                  </a:cubicBezTo>
                  <a:cubicBezTo>
                    <a:pt x="60" y="176"/>
                    <a:pt x="61" y="177"/>
                    <a:pt x="60" y="177"/>
                  </a:cubicBezTo>
                  <a:cubicBezTo>
                    <a:pt x="60" y="178"/>
                    <a:pt x="59" y="177"/>
                    <a:pt x="59" y="177"/>
                  </a:cubicBezTo>
                  <a:cubicBezTo>
                    <a:pt x="57" y="177"/>
                    <a:pt x="57" y="178"/>
                    <a:pt x="56" y="179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7"/>
                    <a:pt x="54" y="176"/>
                  </a:cubicBezTo>
                  <a:cubicBezTo>
                    <a:pt x="54" y="176"/>
                    <a:pt x="52" y="175"/>
                    <a:pt x="52" y="174"/>
                  </a:cubicBezTo>
                  <a:cubicBezTo>
                    <a:pt x="51" y="173"/>
                    <a:pt x="52" y="172"/>
                    <a:pt x="51" y="172"/>
                  </a:cubicBezTo>
                  <a:cubicBezTo>
                    <a:pt x="51" y="171"/>
                    <a:pt x="50" y="171"/>
                    <a:pt x="49" y="171"/>
                  </a:cubicBezTo>
                  <a:cubicBezTo>
                    <a:pt x="49" y="170"/>
                    <a:pt x="49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0" y="168"/>
                    <a:pt x="50" y="168"/>
                  </a:cubicBezTo>
                  <a:cubicBezTo>
                    <a:pt x="50" y="168"/>
                    <a:pt x="51" y="168"/>
                    <a:pt x="51" y="168"/>
                  </a:cubicBezTo>
                  <a:cubicBezTo>
                    <a:pt x="51" y="168"/>
                    <a:pt x="52" y="168"/>
                    <a:pt x="52" y="168"/>
                  </a:cubicBezTo>
                  <a:cubicBezTo>
                    <a:pt x="52" y="167"/>
                    <a:pt x="52" y="167"/>
                    <a:pt x="53" y="167"/>
                  </a:cubicBezTo>
                  <a:close/>
                  <a:moveTo>
                    <a:pt x="660" y="186"/>
                  </a:moveTo>
                  <a:cubicBezTo>
                    <a:pt x="659" y="186"/>
                    <a:pt x="659" y="187"/>
                    <a:pt x="659" y="187"/>
                  </a:cubicBezTo>
                  <a:cubicBezTo>
                    <a:pt x="658" y="187"/>
                    <a:pt x="657" y="187"/>
                    <a:pt x="657" y="188"/>
                  </a:cubicBezTo>
                  <a:cubicBezTo>
                    <a:pt x="656" y="189"/>
                    <a:pt x="657" y="190"/>
                    <a:pt x="657" y="191"/>
                  </a:cubicBezTo>
                  <a:cubicBezTo>
                    <a:pt x="655" y="190"/>
                    <a:pt x="657" y="192"/>
                    <a:pt x="657" y="192"/>
                  </a:cubicBezTo>
                  <a:cubicBezTo>
                    <a:pt x="658" y="190"/>
                    <a:pt x="659" y="189"/>
                    <a:pt x="661" y="188"/>
                  </a:cubicBezTo>
                  <a:cubicBezTo>
                    <a:pt x="661" y="187"/>
                    <a:pt x="661" y="187"/>
                    <a:pt x="660" y="186"/>
                  </a:cubicBezTo>
                  <a:close/>
                  <a:moveTo>
                    <a:pt x="40" y="194"/>
                  </a:moveTo>
                  <a:cubicBezTo>
                    <a:pt x="40" y="194"/>
                    <a:pt x="41" y="195"/>
                    <a:pt x="40" y="195"/>
                  </a:cubicBezTo>
                  <a:cubicBezTo>
                    <a:pt x="40" y="195"/>
                    <a:pt x="39" y="194"/>
                    <a:pt x="40" y="194"/>
                  </a:cubicBezTo>
                  <a:close/>
                  <a:moveTo>
                    <a:pt x="411" y="211"/>
                  </a:moveTo>
                  <a:cubicBezTo>
                    <a:pt x="411" y="211"/>
                    <a:pt x="411" y="211"/>
                    <a:pt x="411" y="211"/>
                  </a:cubicBezTo>
                  <a:cubicBezTo>
                    <a:pt x="411" y="211"/>
                    <a:pt x="412" y="212"/>
                    <a:pt x="412" y="212"/>
                  </a:cubicBezTo>
                  <a:cubicBezTo>
                    <a:pt x="412" y="213"/>
                    <a:pt x="411" y="213"/>
                    <a:pt x="411" y="213"/>
                  </a:cubicBezTo>
                  <a:cubicBezTo>
                    <a:pt x="410" y="214"/>
                    <a:pt x="410" y="218"/>
                    <a:pt x="411" y="218"/>
                  </a:cubicBezTo>
                  <a:cubicBezTo>
                    <a:pt x="411" y="218"/>
                    <a:pt x="411" y="219"/>
                    <a:pt x="411" y="220"/>
                  </a:cubicBezTo>
                  <a:cubicBezTo>
                    <a:pt x="411" y="220"/>
                    <a:pt x="410" y="221"/>
                    <a:pt x="410" y="221"/>
                  </a:cubicBezTo>
                  <a:cubicBezTo>
                    <a:pt x="409" y="222"/>
                    <a:pt x="409" y="223"/>
                    <a:pt x="409" y="223"/>
                  </a:cubicBezTo>
                  <a:cubicBezTo>
                    <a:pt x="409" y="223"/>
                    <a:pt x="409" y="223"/>
                    <a:pt x="408" y="222"/>
                  </a:cubicBezTo>
                  <a:cubicBezTo>
                    <a:pt x="408" y="223"/>
                    <a:pt x="407" y="223"/>
                    <a:pt x="407" y="223"/>
                  </a:cubicBezTo>
                  <a:cubicBezTo>
                    <a:pt x="407" y="223"/>
                    <a:pt x="407" y="224"/>
                    <a:pt x="407" y="224"/>
                  </a:cubicBezTo>
                  <a:cubicBezTo>
                    <a:pt x="407" y="224"/>
                    <a:pt x="405" y="225"/>
                    <a:pt x="407" y="225"/>
                  </a:cubicBezTo>
                  <a:cubicBezTo>
                    <a:pt x="407" y="225"/>
                    <a:pt x="407" y="225"/>
                    <a:pt x="408" y="225"/>
                  </a:cubicBezTo>
                  <a:cubicBezTo>
                    <a:pt x="408" y="225"/>
                    <a:pt x="408" y="226"/>
                    <a:pt x="408" y="226"/>
                  </a:cubicBezTo>
                  <a:cubicBezTo>
                    <a:pt x="407" y="226"/>
                    <a:pt x="406" y="226"/>
                    <a:pt x="406" y="227"/>
                  </a:cubicBezTo>
                  <a:cubicBezTo>
                    <a:pt x="405" y="227"/>
                    <a:pt x="405" y="229"/>
                    <a:pt x="405" y="229"/>
                  </a:cubicBezTo>
                  <a:cubicBezTo>
                    <a:pt x="404" y="230"/>
                    <a:pt x="402" y="229"/>
                    <a:pt x="402" y="229"/>
                  </a:cubicBezTo>
                  <a:cubicBezTo>
                    <a:pt x="402" y="230"/>
                    <a:pt x="402" y="230"/>
                    <a:pt x="402" y="230"/>
                  </a:cubicBezTo>
                  <a:cubicBezTo>
                    <a:pt x="402" y="231"/>
                    <a:pt x="399" y="233"/>
                    <a:pt x="399" y="233"/>
                  </a:cubicBezTo>
                  <a:cubicBezTo>
                    <a:pt x="398" y="233"/>
                    <a:pt x="398" y="232"/>
                    <a:pt x="397" y="232"/>
                  </a:cubicBezTo>
                  <a:cubicBezTo>
                    <a:pt x="396" y="233"/>
                    <a:pt x="395" y="234"/>
                    <a:pt x="394" y="235"/>
                  </a:cubicBezTo>
                  <a:cubicBezTo>
                    <a:pt x="394" y="236"/>
                    <a:pt x="394" y="237"/>
                    <a:pt x="394" y="237"/>
                  </a:cubicBezTo>
                  <a:cubicBezTo>
                    <a:pt x="393" y="237"/>
                    <a:pt x="393" y="237"/>
                    <a:pt x="393" y="237"/>
                  </a:cubicBezTo>
                  <a:cubicBezTo>
                    <a:pt x="393" y="237"/>
                    <a:pt x="392" y="238"/>
                    <a:pt x="392" y="238"/>
                  </a:cubicBezTo>
                  <a:cubicBezTo>
                    <a:pt x="391" y="239"/>
                    <a:pt x="389" y="241"/>
                    <a:pt x="386" y="240"/>
                  </a:cubicBezTo>
                  <a:cubicBezTo>
                    <a:pt x="385" y="240"/>
                    <a:pt x="384" y="239"/>
                    <a:pt x="383" y="239"/>
                  </a:cubicBezTo>
                  <a:cubicBezTo>
                    <a:pt x="383" y="238"/>
                    <a:pt x="383" y="238"/>
                    <a:pt x="383" y="238"/>
                  </a:cubicBezTo>
                  <a:cubicBezTo>
                    <a:pt x="387" y="238"/>
                    <a:pt x="388" y="237"/>
                    <a:pt x="390" y="235"/>
                  </a:cubicBezTo>
                  <a:cubicBezTo>
                    <a:pt x="391" y="234"/>
                    <a:pt x="392" y="233"/>
                    <a:pt x="392" y="233"/>
                  </a:cubicBezTo>
                  <a:cubicBezTo>
                    <a:pt x="393" y="232"/>
                    <a:pt x="393" y="231"/>
                    <a:pt x="394" y="230"/>
                  </a:cubicBezTo>
                  <a:cubicBezTo>
                    <a:pt x="395" y="229"/>
                    <a:pt x="396" y="230"/>
                    <a:pt x="397" y="229"/>
                  </a:cubicBezTo>
                  <a:cubicBezTo>
                    <a:pt x="398" y="228"/>
                    <a:pt x="397" y="227"/>
                    <a:pt x="398" y="227"/>
                  </a:cubicBezTo>
                  <a:cubicBezTo>
                    <a:pt x="398" y="226"/>
                    <a:pt x="399" y="226"/>
                    <a:pt x="400" y="226"/>
                  </a:cubicBezTo>
                  <a:cubicBezTo>
                    <a:pt x="401" y="225"/>
                    <a:pt x="402" y="224"/>
                    <a:pt x="402" y="223"/>
                  </a:cubicBezTo>
                  <a:cubicBezTo>
                    <a:pt x="403" y="222"/>
                    <a:pt x="404" y="222"/>
                    <a:pt x="405" y="221"/>
                  </a:cubicBezTo>
                  <a:cubicBezTo>
                    <a:pt x="405" y="221"/>
                    <a:pt x="405" y="220"/>
                    <a:pt x="405" y="219"/>
                  </a:cubicBezTo>
                  <a:cubicBezTo>
                    <a:pt x="405" y="219"/>
                    <a:pt x="406" y="219"/>
                    <a:pt x="407" y="218"/>
                  </a:cubicBezTo>
                  <a:cubicBezTo>
                    <a:pt x="407" y="218"/>
                    <a:pt x="407" y="217"/>
                    <a:pt x="407" y="216"/>
                  </a:cubicBezTo>
                  <a:cubicBezTo>
                    <a:pt x="407" y="216"/>
                    <a:pt x="408" y="216"/>
                    <a:pt x="408" y="215"/>
                  </a:cubicBezTo>
                  <a:cubicBezTo>
                    <a:pt x="409" y="214"/>
                    <a:pt x="409" y="213"/>
                    <a:pt x="409" y="212"/>
                  </a:cubicBezTo>
                  <a:cubicBezTo>
                    <a:pt x="409" y="212"/>
                    <a:pt x="410" y="211"/>
                    <a:pt x="411" y="211"/>
                  </a:cubicBezTo>
                  <a:close/>
                  <a:moveTo>
                    <a:pt x="538" y="216"/>
                  </a:moveTo>
                  <a:cubicBezTo>
                    <a:pt x="536" y="218"/>
                    <a:pt x="537" y="218"/>
                    <a:pt x="539" y="219"/>
                  </a:cubicBezTo>
                  <a:cubicBezTo>
                    <a:pt x="540" y="219"/>
                    <a:pt x="540" y="218"/>
                    <a:pt x="541" y="217"/>
                  </a:cubicBezTo>
                  <a:cubicBezTo>
                    <a:pt x="540" y="217"/>
                    <a:pt x="539" y="216"/>
                    <a:pt x="538" y="216"/>
                  </a:cubicBezTo>
                  <a:close/>
                  <a:moveTo>
                    <a:pt x="563" y="221"/>
                  </a:moveTo>
                  <a:cubicBezTo>
                    <a:pt x="563" y="221"/>
                    <a:pt x="563" y="222"/>
                    <a:pt x="563" y="222"/>
                  </a:cubicBezTo>
                  <a:cubicBezTo>
                    <a:pt x="562" y="222"/>
                    <a:pt x="561" y="222"/>
                    <a:pt x="561" y="222"/>
                  </a:cubicBezTo>
                  <a:cubicBezTo>
                    <a:pt x="562" y="225"/>
                    <a:pt x="562" y="226"/>
                    <a:pt x="562" y="228"/>
                  </a:cubicBezTo>
                  <a:cubicBezTo>
                    <a:pt x="561" y="228"/>
                    <a:pt x="560" y="229"/>
                    <a:pt x="559" y="229"/>
                  </a:cubicBezTo>
                  <a:cubicBezTo>
                    <a:pt x="559" y="230"/>
                    <a:pt x="560" y="230"/>
                    <a:pt x="559" y="231"/>
                  </a:cubicBezTo>
                  <a:cubicBezTo>
                    <a:pt x="559" y="231"/>
                    <a:pt x="558" y="231"/>
                    <a:pt x="558" y="231"/>
                  </a:cubicBezTo>
                  <a:cubicBezTo>
                    <a:pt x="558" y="233"/>
                    <a:pt x="559" y="233"/>
                    <a:pt x="559" y="234"/>
                  </a:cubicBezTo>
                  <a:cubicBezTo>
                    <a:pt x="559" y="235"/>
                    <a:pt x="558" y="236"/>
                    <a:pt x="558" y="237"/>
                  </a:cubicBezTo>
                  <a:cubicBezTo>
                    <a:pt x="558" y="237"/>
                    <a:pt x="559" y="239"/>
                    <a:pt x="559" y="239"/>
                  </a:cubicBezTo>
                  <a:cubicBezTo>
                    <a:pt x="560" y="241"/>
                    <a:pt x="559" y="242"/>
                    <a:pt x="559" y="244"/>
                  </a:cubicBezTo>
                  <a:cubicBezTo>
                    <a:pt x="559" y="244"/>
                    <a:pt x="560" y="246"/>
                    <a:pt x="560" y="246"/>
                  </a:cubicBezTo>
                  <a:cubicBezTo>
                    <a:pt x="560" y="248"/>
                    <a:pt x="559" y="250"/>
                    <a:pt x="559" y="252"/>
                  </a:cubicBezTo>
                  <a:cubicBezTo>
                    <a:pt x="559" y="253"/>
                    <a:pt x="560" y="255"/>
                    <a:pt x="559" y="255"/>
                  </a:cubicBezTo>
                  <a:cubicBezTo>
                    <a:pt x="559" y="255"/>
                    <a:pt x="559" y="256"/>
                    <a:pt x="559" y="256"/>
                  </a:cubicBezTo>
                  <a:cubicBezTo>
                    <a:pt x="559" y="257"/>
                    <a:pt x="560" y="259"/>
                    <a:pt x="560" y="260"/>
                  </a:cubicBezTo>
                  <a:cubicBezTo>
                    <a:pt x="560" y="261"/>
                    <a:pt x="560" y="263"/>
                    <a:pt x="559" y="264"/>
                  </a:cubicBezTo>
                  <a:cubicBezTo>
                    <a:pt x="559" y="264"/>
                    <a:pt x="559" y="264"/>
                    <a:pt x="559" y="264"/>
                  </a:cubicBezTo>
                  <a:cubicBezTo>
                    <a:pt x="559" y="266"/>
                    <a:pt x="559" y="266"/>
                    <a:pt x="559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70"/>
                    <a:pt x="558" y="271"/>
                    <a:pt x="558" y="272"/>
                  </a:cubicBezTo>
                  <a:cubicBezTo>
                    <a:pt x="558" y="272"/>
                    <a:pt x="559" y="272"/>
                    <a:pt x="559" y="272"/>
                  </a:cubicBezTo>
                  <a:cubicBezTo>
                    <a:pt x="559" y="272"/>
                    <a:pt x="559" y="272"/>
                    <a:pt x="559" y="271"/>
                  </a:cubicBezTo>
                  <a:cubicBezTo>
                    <a:pt x="560" y="270"/>
                    <a:pt x="560" y="269"/>
                    <a:pt x="560" y="268"/>
                  </a:cubicBezTo>
                  <a:cubicBezTo>
                    <a:pt x="561" y="268"/>
                    <a:pt x="561" y="268"/>
                    <a:pt x="562" y="268"/>
                  </a:cubicBezTo>
                  <a:cubicBezTo>
                    <a:pt x="562" y="269"/>
                    <a:pt x="562" y="269"/>
                    <a:pt x="562" y="269"/>
                  </a:cubicBezTo>
                  <a:cubicBezTo>
                    <a:pt x="562" y="270"/>
                    <a:pt x="563" y="270"/>
                    <a:pt x="563" y="270"/>
                  </a:cubicBezTo>
                  <a:cubicBezTo>
                    <a:pt x="563" y="270"/>
                    <a:pt x="563" y="271"/>
                    <a:pt x="564" y="271"/>
                  </a:cubicBezTo>
                  <a:cubicBezTo>
                    <a:pt x="564" y="271"/>
                    <a:pt x="564" y="272"/>
                    <a:pt x="564" y="273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565" y="271"/>
                    <a:pt x="565" y="269"/>
                    <a:pt x="565" y="268"/>
                  </a:cubicBezTo>
                  <a:cubicBezTo>
                    <a:pt x="563" y="268"/>
                    <a:pt x="563" y="268"/>
                    <a:pt x="563" y="268"/>
                  </a:cubicBezTo>
                  <a:cubicBezTo>
                    <a:pt x="563" y="266"/>
                    <a:pt x="561" y="264"/>
                    <a:pt x="562" y="262"/>
                  </a:cubicBezTo>
                  <a:cubicBezTo>
                    <a:pt x="562" y="260"/>
                    <a:pt x="563" y="258"/>
                    <a:pt x="563" y="256"/>
                  </a:cubicBezTo>
                  <a:cubicBezTo>
                    <a:pt x="564" y="255"/>
                    <a:pt x="563" y="254"/>
                    <a:pt x="564" y="253"/>
                  </a:cubicBezTo>
                  <a:cubicBezTo>
                    <a:pt x="565" y="248"/>
                    <a:pt x="569" y="252"/>
                    <a:pt x="570" y="253"/>
                  </a:cubicBezTo>
                  <a:cubicBezTo>
                    <a:pt x="570" y="252"/>
                    <a:pt x="570" y="252"/>
                    <a:pt x="570" y="251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8" y="250"/>
                    <a:pt x="569" y="249"/>
                    <a:pt x="568" y="249"/>
                  </a:cubicBezTo>
                  <a:cubicBezTo>
                    <a:pt x="568" y="249"/>
                    <a:pt x="567" y="249"/>
                    <a:pt x="567" y="249"/>
                  </a:cubicBezTo>
                  <a:cubicBezTo>
                    <a:pt x="565" y="247"/>
                    <a:pt x="565" y="247"/>
                    <a:pt x="565" y="247"/>
                  </a:cubicBezTo>
                  <a:cubicBezTo>
                    <a:pt x="565" y="245"/>
                    <a:pt x="566" y="245"/>
                    <a:pt x="566" y="244"/>
                  </a:cubicBezTo>
                  <a:cubicBezTo>
                    <a:pt x="567" y="243"/>
                    <a:pt x="565" y="241"/>
                    <a:pt x="565" y="241"/>
                  </a:cubicBezTo>
                  <a:cubicBezTo>
                    <a:pt x="565" y="240"/>
                    <a:pt x="566" y="238"/>
                    <a:pt x="566" y="236"/>
                  </a:cubicBezTo>
                  <a:cubicBezTo>
                    <a:pt x="566" y="236"/>
                    <a:pt x="564" y="236"/>
                    <a:pt x="565" y="236"/>
                  </a:cubicBezTo>
                  <a:cubicBezTo>
                    <a:pt x="565" y="235"/>
                    <a:pt x="566" y="233"/>
                    <a:pt x="566" y="233"/>
                  </a:cubicBezTo>
                  <a:cubicBezTo>
                    <a:pt x="566" y="230"/>
                    <a:pt x="564" y="230"/>
                    <a:pt x="564" y="228"/>
                  </a:cubicBezTo>
                  <a:cubicBezTo>
                    <a:pt x="563" y="226"/>
                    <a:pt x="565" y="226"/>
                    <a:pt x="565" y="223"/>
                  </a:cubicBezTo>
                  <a:cubicBezTo>
                    <a:pt x="565" y="223"/>
                    <a:pt x="564" y="221"/>
                    <a:pt x="563" y="221"/>
                  </a:cubicBezTo>
                  <a:close/>
                  <a:moveTo>
                    <a:pt x="623" y="243"/>
                  </a:moveTo>
                  <a:cubicBezTo>
                    <a:pt x="623" y="243"/>
                    <a:pt x="622" y="244"/>
                    <a:pt x="622" y="244"/>
                  </a:cubicBezTo>
                  <a:cubicBezTo>
                    <a:pt x="620" y="244"/>
                    <a:pt x="619" y="244"/>
                    <a:pt x="620" y="245"/>
                  </a:cubicBezTo>
                  <a:cubicBezTo>
                    <a:pt x="620" y="245"/>
                    <a:pt x="620" y="246"/>
                    <a:pt x="621" y="245"/>
                  </a:cubicBezTo>
                  <a:cubicBezTo>
                    <a:pt x="621" y="245"/>
                    <a:pt x="625" y="242"/>
                    <a:pt x="623" y="243"/>
                  </a:cubicBezTo>
                  <a:close/>
                  <a:moveTo>
                    <a:pt x="617" y="249"/>
                  </a:moveTo>
                  <a:cubicBezTo>
                    <a:pt x="616" y="250"/>
                    <a:pt x="616" y="250"/>
                    <a:pt x="616" y="250"/>
                  </a:cubicBezTo>
                  <a:cubicBezTo>
                    <a:pt x="617" y="250"/>
                    <a:pt x="617" y="250"/>
                    <a:pt x="617" y="251"/>
                  </a:cubicBezTo>
                  <a:cubicBezTo>
                    <a:pt x="617" y="251"/>
                    <a:pt x="618" y="249"/>
                    <a:pt x="617" y="249"/>
                  </a:cubicBezTo>
                  <a:close/>
                  <a:moveTo>
                    <a:pt x="614" y="254"/>
                  </a:moveTo>
                  <a:cubicBezTo>
                    <a:pt x="614" y="254"/>
                    <a:pt x="614" y="254"/>
                    <a:pt x="614" y="254"/>
                  </a:cubicBezTo>
                  <a:cubicBezTo>
                    <a:pt x="614" y="254"/>
                    <a:pt x="614" y="254"/>
                    <a:pt x="614" y="254"/>
                  </a:cubicBezTo>
                  <a:close/>
                  <a:moveTo>
                    <a:pt x="604" y="265"/>
                  </a:moveTo>
                  <a:cubicBezTo>
                    <a:pt x="603" y="265"/>
                    <a:pt x="603" y="266"/>
                    <a:pt x="603" y="266"/>
                  </a:cubicBezTo>
                  <a:cubicBezTo>
                    <a:pt x="600" y="270"/>
                    <a:pt x="604" y="266"/>
                    <a:pt x="604" y="266"/>
                  </a:cubicBezTo>
                  <a:cubicBezTo>
                    <a:pt x="605" y="265"/>
                    <a:pt x="604" y="265"/>
                    <a:pt x="604" y="265"/>
                  </a:cubicBezTo>
                  <a:close/>
                  <a:moveTo>
                    <a:pt x="596" y="270"/>
                  </a:moveTo>
                  <a:cubicBezTo>
                    <a:pt x="595" y="270"/>
                    <a:pt x="595" y="271"/>
                    <a:pt x="594" y="272"/>
                  </a:cubicBezTo>
                  <a:cubicBezTo>
                    <a:pt x="594" y="272"/>
                    <a:pt x="594" y="272"/>
                    <a:pt x="594" y="272"/>
                  </a:cubicBezTo>
                  <a:cubicBezTo>
                    <a:pt x="593" y="272"/>
                    <a:pt x="594" y="273"/>
                    <a:pt x="594" y="273"/>
                  </a:cubicBezTo>
                  <a:cubicBezTo>
                    <a:pt x="594" y="273"/>
                    <a:pt x="592" y="275"/>
                    <a:pt x="593" y="275"/>
                  </a:cubicBezTo>
                  <a:cubicBezTo>
                    <a:pt x="594" y="274"/>
                    <a:pt x="596" y="272"/>
                    <a:pt x="596" y="271"/>
                  </a:cubicBezTo>
                  <a:cubicBezTo>
                    <a:pt x="596" y="271"/>
                    <a:pt x="597" y="270"/>
                    <a:pt x="596" y="270"/>
                  </a:cubicBezTo>
                  <a:close/>
                  <a:moveTo>
                    <a:pt x="589" y="274"/>
                  </a:moveTo>
                  <a:cubicBezTo>
                    <a:pt x="588" y="275"/>
                    <a:pt x="588" y="276"/>
                    <a:pt x="588" y="277"/>
                  </a:cubicBezTo>
                  <a:cubicBezTo>
                    <a:pt x="587" y="277"/>
                    <a:pt x="587" y="277"/>
                    <a:pt x="587" y="277"/>
                  </a:cubicBezTo>
                  <a:cubicBezTo>
                    <a:pt x="586" y="277"/>
                    <a:pt x="586" y="277"/>
                    <a:pt x="585" y="277"/>
                  </a:cubicBezTo>
                  <a:cubicBezTo>
                    <a:pt x="585" y="277"/>
                    <a:pt x="585" y="278"/>
                    <a:pt x="585" y="278"/>
                  </a:cubicBezTo>
                  <a:cubicBezTo>
                    <a:pt x="584" y="278"/>
                    <a:pt x="583" y="278"/>
                    <a:pt x="583" y="278"/>
                  </a:cubicBezTo>
                  <a:cubicBezTo>
                    <a:pt x="583" y="279"/>
                    <a:pt x="583" y="279"/>
                    <a:pt x="583" y="279"/>
                  </a:cubicBezTo>
                  <a:cubicBezTo>
                    <a:pt x="583" y="279"/>
                    <a:pt x="582" y="280"/>
                    <a:pt x="581" y="280"/>
                  </a:cubicBezTo>
                  <a:cubicBezTo>
                    <a:pt x="580" y="281"/>
                    <a:pt x="581" y="281"/>
                    <a:pt x="582" y="281"/>
                  </a:cubicBezTo>
                  <a:cubicBezTo>
                    <a:pt x="582" y="281"/>
                    <a:pt x="583" y="280"/>
                    <a:pt x="583" y="280"/>
                  </a:cubicBezTo>
                  <a:cubicBezTo>
                    <a:pt x="584" y="279"/>
                    <a:pt x="585" y="279"/>
                    <a:pt x="585" y="279"/>
                  </a:cubicBezTo>
                  <a:cubicBezTo>
                    <a:pt x="586" y="279"/>
                    <a:pt x="586" y="278"/>
                    <a:pt x="586" y="278"/>
                  </a:cubicBezTo>
                  <a:cubicBezTo>
                    <a:pt x="587" y="278"/>
                    <a:pt x="588" y="278"/>
                    <a:pt x="589" y="277"/>
                  </a:cubicBezTo>
                  <a:cubicBezTo>
                    <a:pt x="589" y="277"/>
                    <a:pt x="589" y="276"/>
                    <a:pt x="589" y="274"/>
                  </a:cubicBezTo>
                  <a:close/>
                  <a:moveTo>
                    <a:pt x="578" y="282"/>
                  </a:moveTo>
                  <a:cubicBezTo>
                    <a:pt x="577" y="283"/>
                    <a:pt x="576" y="283"/>
                    <a:pt x="576" y="284"/>
                  </a:cubicBezTo>
                  <a:cubicBezTo>
                    <a:pt x="576" y="284"/>
                    <a:pt x="574" y="287"/>
                    <a:pt x="576" y="286"/>
                  </a:cubicBezTo>
                  <a:cubicBezTo>
                    <a:pt x="576" y="286"/>
                    <a:pt x="576" y="285"/>
                    <a:pt x="577" y="284"/>
                  </a:cubicBezTo>
                  <a:cubicBezTo>
                    <a:pt x="577" y="284"/>
                    <a:pt x="578" y="283"/>
                    <a:pt x="579" y="283"/>
                  </a:cubicBezTo>
                  <a:cubicBezTo>
                    <a:pt x="579" y="283"/>
                    <a:pt x="579" y="283"/>
                    <a:pt x="579" y="283"/>
                  </a:cubicBezTo>
                  <a:cubicBezTo>
                    <a:pt x="579" y="282"/>
                    <a:pt x="579" y="282"/>
                    <a:pt x="579" y="282"/>
                  </a:cubicBezTo>
                  <a:cubicBezTo>
                    <a:pt x="579" y="282"/>
                    <a:pt x="578" y="282"/>
                    <a:pt x="578" y="282"/>
                  </a:cubicBezTo>
                  <a:close/>
                  <a:moveTo>
                    <a:pt x="580" y="285"/>
                  </a:moveTo>
                  <a:cubicBezTo>
                    <a:pt x="580" y="285"/>
                    <a:pt x="580" y="286"/>
                    <a:pt x="580" y="286"/>
                  </a:cubicBezTo>
                  <a:cubicBezTo>
                    <a:pt x="581" y="287"/>
                    <a:pt x="581" y="286"/>
                    <a:pt x="581" y="286"/>
                  </a:cubicBezTo>
                  <a:cubicBezTo>
                    <a:pt x="582" y="286"/>
                    <a:pt x="580" y="286"/>
                    <a:pt x="580" y="285"/>
                  </a:cubicBezTo>
                  <a:close/>
                  <a:moveTo>
                    <a:pt x="136" y="110"/>
                  </a:moveTo>
                  <a:cubicBezTo>
                    <a:pt x="135" y="110"/>
                    <a:pt x="134" y="111"/>
                    <a:pt x="134" y="111"/>
                  </a:cubicBezTo>
                  <a:cubicBezTo>
                    <a:pt x="134" y="111"/>
                    <a:pt x="134" y="112"/>
                    <a:pt x="134" y="112"/>
                  </a:cubicBezTo>
                  <a:cubicBezTo>
                    <a:pt x="133" y="112"/>
                    <a:pt x="134" y="113"/>
                    <a:pt x="134" y="113"/>
                  </a:cubicBezTo>
                  <a:cubicBezTo>
                    <a:pt x="134" y="114"/>
                    <a:pt x="134" y="114"/>
                    <a:pt x="134" y="115"/>
                  </a:cubicBezTo>
                  <a:cubicBezTo>
                    <a:pt x="134" y="115"/>
                    <a:pt x="135" y="115"/>
                    <a:pt x="136" y="115"/>
                  </a:cubicBezTo>
                  <a:cubicBezTo>
                    <a:pt x="136" y="115"/>
                    <a:pt x="137" y="116"/>
                    <a:pt x="137" y="116"/>
                  </a:cubicBezTo>
                  <a:cubicBezTo>
                    <a:pt x="138" y="115"/>
                    <a:pt x="141" y="112"/>
                    <a:pt x="139" y="111"/>
                  </a:cubicBezTo>
                  <a:cubicBezTo>
                    <a:pt x="139" y="110"/>
                    <a:pt x="137" y="110"/>
                    <a:pt x="136" y="110"/>
                  </a:cubicBezTo>
                  <a:close/>
                  <a:moveTo>
                    <a:pt x="89" y="145"/>
                  </a:moveTo>
                  <a:cubicBezTo>
                    <a:pt x="89" y="145"/>
                    <a:pt x="89" y="146"/>
                    <a:pt x="89" y="146"/>
                  </a:cubicBezTo>
                  <a:cubicBezTo>
                    <a:pt x="88" y="147"/>
                    <a:pt x="88" y="145"/>
                    <a:pt x="89" y="145"/>
                  </a:cubicBezTo>
                  <a:close/>
                  <a:moveTo>
                    <a:pt x="68" y="153"/>
                  </a:moveTo>
                  <a:cubicBezTo>
                    <a:pt x="69" y="153"/>
                    <a:pt x="70" y="154"/>
                    <a:pt x="71" y="155"/>
                  </a:cubicBezTo>
                  <a:cubicBezTo>
                    <a:pt x="72" y="155"/>
                    <a:pt x="72" y="155"/>
                    <a:pt x="72" y="156"/>
                  </a:cubicBezTo>
                  <a:cubicBezTo>
                    <a:pt x="74" y="155"/>
                    <a:pt x="73" y="157"/>
                    <a:pt x="73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69" y="156"/>
                    <a:pt x="69" y="155"/>
                    <a:pt x="69" y="155"/>
                  </a:cubicBezTo>
                  <a:cubicBezTo>
                    <a:pt x="69" y="155"/>
                    <a:pt x="67" y="153"/>
                    <a:pt x="68" y="153"/>
                  </a:cubicBezTo>
                  <a:close/>
                  <a:moveTo>
                    <a:pt x="82" y="176"/>
                  </a:moveTo>
                  <a:cubicBezTo>
                    <a:pt x="85" y="176"/>
                    <a:pt x="85" y="178"/>
                    <a:pt x="82" y="178"/>
                  </a:cubicBezTo>
                  <a:cubicBezTo>
                    <a:pt x="80" y="177"/>
                    <a:pt x="80" y="176"/>
                    <a:pt x="82" y="176"/>
                  </a:cubicBezTo>
                  <a:close/>
                  <a:moveTo>
                    <a:pt x="84" y="184"/>
                  </a:moveTo>
                  <a:cubicBezTo>
                    <a:pt x="84" y="184"/>
                    <a:pt x="86" y="186"/>
                    <a:pt x="84" y="186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3" y="185"/>
                    <a:pt x="82" y="185"/>
                    <a:pt x="82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2" y="185"/>
                    <a:pt x="83" y="185"/>
                    <a:pt x="83" y="185"/>
                  </a:cubicBezTo>
                  <a:cubicBezTo>
                    <a:pt x="83" y="185"/>
                    <a:pt x="83" y="184"/>
                    <a:pt x="84" y="184"/>
                  </a:cubicBezTo>
                  <a:close/>
                  <a:moveTo>
                    <a:pt x="85" y="186"/>
                  </a:moveTo>
                  <a:cubicBezTo>
                    <a:pt x="87" y="187"/>
                    <a:pt x="87" y="187"/>
                    <a:pt x="90" y="188"/>
                  </a:cubicBezTo>
                  <a:cubicBezTo>
                    <a:pt x="90" y="189"/>
                    <a:pt x="90" y="189"/>
                    <a:pt x="89" y="189"/>
                  </a:cubicBezTo>
                  <a:cubicBezTo>
                    <a:pt x="89" y="190"/>
                    <a:pt x="89" y="191"/>
                    <a:pt x="89" y="191"/>
                  </a:cubicBezTo>
                  <a:cubicBezTo>
                    <a:pt x="89" y="191"/>
                    <a:pt x="88" y="191"/>
                    <a:pt x="88" y="191"/>
                  </a:cubicBezTo>
                  <a:cubicBezTo>
                    <a:pt x="88" y="191"/>
                    <a:pt x="88" y="192"/>
                    <a:pt x="88" y="192"/>
                  </a:cubicBezTo>
                  <a:cubicBezTo>
                    <a:pt x="87" y="192"/>
                    <a:pt x="86" y="192"/>
                    <a:pt x="86" y="192"/>
                  </a:cubicBezTo>
                  <a:cubicBezTo>
                    <a:pt x="85" y="192"/>
                    <a:pt x="83" y="190"/>
                    <a:pt x="83" y="190"/>
                  </a:cubicBezTo>
                  <a:cubicBezTo>
                    <a:pt x="82" y="189"/>
                    <a:pt x="82" y="189"/>
                    <a:pt x="81" y="188"/>
                  </a:cubicBezTo>
                  <a:cubicBezTo>
                    <a:pt x="79" y="186"/>
                    <a:pt x="83" y="189"/>
                    <a:pt x="83" y="189"/>
                  </a:cubicBezTo>
                  <a:cubicBezTo>
                    <a:pt x="84" y="189"/>
                    <a:pt x="84" y="188"/>
                    <a:pt x="85" y="188"/>
                  </a:cubicBezTo>
                  <a:cubicBezTo>
                    <a:pt x="85" y="187"/>
                    <a:pt x="85" y="186"/>
                    <a:pt x="85" y="186"/>
                  </a:cubicBezTo>
                  <a:close/>
                  <a:moveTo>
                    <a:pt x="400" y="227"/>
                  </a:moveTo>
                  <a:cubicBezTo>
                    <a:pt x="399" y="227"/>
                    <a:pt x="399" y="228"/>
                    <a:pt x="400" y="228"/>
                  </a:cubicBezTo>
                  <a:cubicBezTo>
                    <a:pt x="400" y="228"/>
                    <a:pt x="401" y="227"/>
                    <a:pt x="400" y="227"/>
                  </a:cubicBezTo>
                  <a:close/>
                  <a:moveTo>
                    <a:pt x="597" y="95"/>
                  </a:moveTo>
                  <a:cubicBezTo>
                    <a:pt x="597" y="95"/>
                    <a:pt x="596" y="97"/>
                    <a:pt x="597" y="97"/>
                  </a:cubicBezTo>
                  <a:cubicBezTo>
                    <a:pt x="597" y="97"/>
                    <a:pt x="597" y="95"/>
                    <a:pt x="597" y="95"/>
                  </a:cubicBezTo>
                  <a:close/>
                  <a:moveTo>
                    <a:pt x="598" y="95"/>
                  </a:moveTo>
                  <a:cubicBezTo>
                    <a:pt x="598" y="95"/>
                    <a:pt x="598" y="96"/>
                    <a:pt x="598" y="97"/>
                  </a:cubicBezTo>
                  <a:cubicBezTo>
                    <a:pt x="597" y="97"/>
                    <a:pt x="596" y="98"/>
                    <a:pt x="595" y="99"/>
                  </a:cubicBezTo>
                  <a:cubicBezTo>
                    <a:pt x="592" y="100"/>
                    <a:pt x="593" y="101"/>
                    <a:pt x="593" y="101"/>
                  </a:cubicBezTo>
                  <a:cubicBezTo>
                    <a:pt x="592" y="102"/>
                    <a:pt x="593" y="102"/>
                    <a:pt x="594" y="102"/>
                  </a:cubicBezTo>
                  <a:cubicBezTo>
                    <a:pt x="594" y="102"/>
                    <a:pt x="597" y="98"/>
                    <a:pt x="598" y="97"/>
                  </a:cubicBezTo>
                  <a:cubicBezTo>
                    <a:pt x="598" y="97"/>
                    <a:pt x="599" y="95"/>
                    <a:pt x="598" y="95"/>
                  </a:cubicBezTo>
                  <a:close/>
                  <a:moveTo>
                    <a:pt x="602" y="97"/>
                  </a:moveTo>
                  <a:cubicBezTo>
                    <a:pt x="602" y="99"/>
                    <a:pt x="601" y="100"/>
                    <a:pt x="600" y="101"/>
                  </a:cubicBezTo>
                  <a:cubicBezTo>
                    <a:pt x="601" y="101"/>
                    <a:pt x="604" y="102"/>
                    <a:pt x="606" y="101"/>
                  </a:cubicBezTo>
                  <a:cubicBezTo>
                    <a:pt x="607" y="101"/>
                    <a:pt x="607" y="100"/>
                    <a:pt x="606" y="100"/>
                  </a:cubicBezTo>
                  <a:cubicBezTo>
                    <a:pt x="604" y="98"/>
                    <a:pt x="605" y="98"/>
                    <a:pt x="602" y="97"/>
                  </a:cubicBezTo>
                  <a:close/>
                  <a:moveTo>
                    <a:pt x="599" y="98"/>
                  </a:moveTo>
                  <a:cubicBezTo>
                    <a:pt x="598" y="99"/>
                    <a:pt x="598" y="99"/>
                    <a:pt x="598" y="99"/>
                  </a:cubicBezTo>
                  <a:cubicBezTo>
                    <a:pt x="597" y="101"/>
                    <a:pt x="597" y="101"/>
                    <a:pt x="597" y="101"/>
                  </a:cubicBezTo>
                  <a:cubicBezTo>
                    <a:pt x="598" y="100"/>
                    <a:pt x="599" y="100"/>
                    <a:pt x="600" y="100"/>
                  </a:cubicBezTo>
                  <a:cubicBezTo>
                    <a:pt x="599" y="100"/>
                    <a:pt x="600" y="98"/>
                    <a:pt x="600" y="98"/>
                  </a:cubicBezTo>
                  <a:cubicBezTo>
                    <a:pt x="600" y="98"/>
                    <a:pt x="599" y="98"/>
                    <a:pt x="599" y="98"/>
                  </a:cubicBezTo>
                  <a:close/>
                  <a:moveTo>
                    <a:pt x="596" y="101"/>
                  </a:moveTo>
                  <a:cubicBezTo>
                    <a:pt x="596" y="101"/>
                    <a:pt x="595" y="102"/>
                    <a:pt x="596" y="101"/>
                  </a:cubicBezTo>
                  <a:cubicBezTo>
                    <a:pt x="596" y="101"/>
                    <a:pt x="597" y="100"/>
                    <a:pt x="596" y="101"/>
                  </a:cubicBezTo>
                  <a:close/>
                  <a:moveTo>
                    <a:pt x="645" y="109"/>
                  </a:moveTo>
                  <a:cubicBezTo>
                    <a:pt x="645" y="109"/>
                    <a:pt x="645" y="109"/>
                    <a:pt x="645" y="109"/>
                  </a:cubicBezTo>
                  <a:cubicBezTo>
                    <a:pt x="645" y="109"/>
                    <a:pt x="646" y="109"/>
                    <a:pt x="645" y="109"/>
                  </a:cubicBezTo>
                  <a:close/>
                  <a:moveTo>
                    <a:pt x="646" y="111"/>
                  </a:moveTo>
                  <a:cubicBezTo>
                    <a:pt x="646" y="111"/>
                    <a:pt x="646" y="112"/>
                    <a:pt x="646" y="112"/>
                  </a:cubicBezTo>
                  <a:cubicBezTo>
                    <a:pt x="647" y="113"/>
                    <a:pt x="646" y="112"/>
                    <a:pt x="646" y="111"/>
                  </a:cubicBezTo>
                  <a:close/>
                  <a:moveTo>
                    <a:pt x="426" y="72"/>
                  </a:moveTo>
                  <a:cubicBezTo>
                    <a:pt x="425" y="73"/>
                    <a:pt x="425" y="73"/>
                    <a:pt x="425" y="73"/>
                  </a:cubicBezTo>
                  <a:cubicBezTo>
                    <a:pt x="425" y="73"/>
                    <a:pt x="424" y="73"/>
                    <a:pt x="424" y="73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3" y="74"/>
                    <a:pt x="423" y="74"/>
                    <a:pt x="423" y="75"/>
                  </a:cubicBezTo>
                  <a:cubicBezTo>
                    <a:pt x="424" y="75"/>
                    <a:pt x="424" y="75"/>
                    <a:pt x="425" y="75"/>
                  </a:cubicBezTo>
                  <a:cubicBezTo>
                    <a:pt x="425" y="75"/>
                    <a:pt x="426" y="74"/>
                    <a:pt x="426" y="74"/>
                  </a:cubicBezTo>
                  <a:cubicBezTo>
                    <a:pt x="426" y="74"/>
                    <a:pt x="426" y="73"/>
                    <a:pt x="426" y="73"/>
                  </a:cubicBezTo>
                  <a:cubicBezTo>
                    <a:pt x="426" y="73"/>
                    <a:pt x="427" y="73"/>
                    <a:pt x="426" y="72"/>
                  </a:cubicBezTo>
                  <a:close/>
                  <a:moveTo>
                    <a:pt x="416" y="80"/>
                  </a:moveTo>
                  <a:cubicBezTo>
                    <a:pt x="416" y="80"/>
                    <a:pt x="416" y="81"/>
                    <a:pt x="415" y="81"/>
                  </a:cubicBezTo>
                  <a:cubicBezTo>
                    <a:pt x="415" y="81"/>
                    <a:pt x="416" y="80"/>
                    <a:pt x="416" y="80"/>
                  </a:cubicBezTo>
                  <a:close/>
                  <a:moveTo>
                    <a:pt x="490" y="81"/>
                  </a:moveTo>
                  <a:cubicBezTo>
                    <a:pt x="490" y="83"/>
                    <a:pt x="490" y="83"/>
                    <a:pt x="490" y="83"/>
                  </a:cubicBezTo>
                  <a:cubicBezTo>
                    <a:pt x="490" y="82"/>
                    <a:pt x="491" y="83"/>
                    <a:pt x="492" y="83"/>
                  </a:cubicBezTo>
                  <a:cubicBezTo>
                    <a:pt x="491" y="81"/>
                    <a:pt x="491" y="81"/>
                    <a:pt x="491" y="81"/>
                  </a:cubicBezTo>
                  <a:cubicBezTo>
                    <a:pt x="491" y="81"/>
                    <a:pt x="490" y="81"/>
                    <a:pt x="490" y="81"/>
                  </a:cubicBezTo>
                  <a:close/>
                  <a:moveTo>
                    <a:pt x="428" y="83"/>
                  </a:moveTo>
                  <a:cubicBezTo>
                    <a:pt x="428" y="83"/>
                    <a:pt x="429" y="83"/>
                    <a:pt x="429" y="84"/>
                  </a:cubicBezTo>
                  <a:cubicBezTo>
                    <a:pt x="429" y="84"/>
                    <a:pt x="429" y="85"/>
                    <a:pt x="430" y="85"/>
                  </a:cubicBezTo>
                  <a:cubicBezTo>
                    <a:pt x="429" y="86"/>
                    <a:pt x="428" y="87"/>
                    <a:pt x="426" y="88"/>
                  </a:cubicBezTo>
                  <a:cubicBezTo>
                    <a:pt x="426" y="89"/>
                    <a:pt x="427" y="89"/>
                    <a:pt x="427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6" y="89"/>
                    <a:pt x="426" y="88"/>
                    <a:pt x="426" y="88"/>
                  </a:cubicBezTo>
                  <a:cubicBezTo>
                    <a:pt x="426" y="88"/>
                    <a:pt x="427" y="87"/>
                    <a:pt x="427" y="87"/>
                  </a:cubicBezTo>
                  <a:cubicBezTo>
                    <a:pt x="427" y="84"/>
                    <a:pt x="424" y="85"/>
                    <a:pt x="428" y="84"/>
                  </a:cubicBezTo>
                  <a:cubicBezTo>
                    <a:pt x="428" y="83"/>
                    <a:pt x="428" y="83"/>
                    <a:pt x="428" y="83"/>
                  </a:cubicBezTo>
                  <a:close/>
                  <a:moveTo>
                    <a:pt x="487" y="83"/>
                  </a:moveTo>
                  <a:cubicBezTo>
                    <a:pt x="486" y="83"/>
                    <a:pt x="485" y="84"/>
                    <a:pt x="487" y="84"/>
                  </a:cubicBezTo>
                  <a:cubicBezTo>
                    <a:pt x="487" y="84"/>
                    <a:pt x="488" y="82"/>
                    <a:pt x="487" y="83"/>
                  </a:cubicBezTo>
                  <a:close/>
                  <a:moveTo>
                    <a:pt x="488" y="83"/>
                  </a:moveTo>
                  <a:cubicBezTo>
                    <a:pt x="487" y="83"/>
                    <a:pt x="488" y="84"/>
                    <a:pt x="488" y="84"/>
                  </a:cubicBezTo>
                  <a:cubicBezTo>
                    <a:pt x="488" y="84"/>
                    <a:pt x="489" y="83"/>
                    <a:pt x="488" y="83"/>
                  </a:cubicBezTo>
                  <a:close/>
                  <a:moveTo>
                    <a:pt x="492" y="83"/>
                  </a:moveTo>
                  <a:cubicBezTo>
                    <a:pt x="492" y="83"/>
                    <a:pt x="491" y="84"/>
                    <a:pt x="492" y="84"/>
                  </a:cubicBezTo>
                  <a:cubicBezTo>
                    <a:pt x="492" y="84"/>
                    <a:pt x="493" y="83"/>
                    <a:pt x="492" y="83"/>
                  </a:cubicBezTo>
                  <a:close/>
                  <a:moveTo>
                    <a:pt x="474" y="84"/>
                  </a:moveTo>
                  <a:cubicBezTo>
                    <a:pt x="474" y="85"/>
                    <a:pt x="474" y="85"/>
                    <a:pt x="474" y="85"/>
                  </a:cubicBezTo>
                  <a:cubicBezTo>
                    <a:pt x="476" y="84"/>
                    <a:pt x="476" y="83"/>
                    <a:pt x="474" y="84"/>
                  </a:cubicBezTo>
                  <a:close/>
                  <a:moveTo>
                    <a:pt x="493" y="84"/>
                  </a:moveTo>
                  <a:cubicBezTo>
                    <a:pt x="493" y="84"/>
                    <a:pt x="494" y="85"/>
                    <a:pt x="494" y="85"/>
                  </a:cubicBezTo>
                  <a:cubicBezTo>
                    <a:pt x="496" y="84"/>
                    <a:pt x="496" y="84"/>
                    <a:pt x="493" y="84"/>
                  </a:cubicBezTo>
                  <a:close/>
                  <a:moveTo>
                    <a:pt x="483" y="84"/>
                  </a:moveTo>
                  <a:cubicBezTo>
                    <a:pt x="483" y="85"/>
                    <a:pt x="482" y="87"/>
                    <a:pt x="483" y="87"/>
                  </a:cubicBezTo>
                  <a:cubicBezTo>
                    <a:pt x="483" y="87"/>
                    <a:pt x="484" y="86"/>
                    <a:pt x="484" y="86"/>
                  </a:cubicBezTo>
                  <a:cubicBezTo>
                    <a:pt x="484" y="86"/>
                    <a:pt x="485" y="86"/>
                    <a:pt x="486" y="86"/>
                  </a:cubicBezTo>
                  <a:cubicBezTo>
                    <a:pt x="485" y="85"/>
                    <a:pt x="485" y="85"/>
                    <a:pt x="484" y="84"/>
                  </a:cubicBezTo>
                  <a:cubicBezTo>
                    <a:pt x="484" y="84"/>
                    <a:pt x="483" y="84"/>
                    <a:pt x="483" y="84"/>
                  </a:cubicBezTo>
                  <a:close/>
                  <a:moveTo>
                    <a:pt x="497" y="85"/>
                  </a:moveTo>
                  <a:cubicBezTo>
                    <a:pt x="497" y="85"/>
                    <a:pt x="496" y="85"/>
                    <a:pt x="496" y="85"/>
                  </a:cubicBezTo>
                  <a:cubicBezTo>
                    <a:pt x="496" y="85"/>
                    <a:pt x="496" y="85"/>
                    <a:pt x="496" y="85"/>
                  </a:cubicBezTo>
                  <a:cubicBezTo>
                    <a:pt x="497" y="86"/>
                    <a:pt x="498" y="86"/>
                    <a:pt x="499" y="86"/>
                  </a:cubicBezTo>
                  <a:cubicBezTo>
                    <a:pt x="499" y="86"/>
                    <a:pt x="499" y="85"/>
                    <a:pt x="499" y="85"/>
                  </a:cubicBezTo>
                  <a:cubicBezTo>
                    <a:pt x="500" y="85"/>
                    <a:pt x="499" y="85"/>
                    <a:pt x="500" y="85"/>
                  </a:cubicBezTo>
                  <a:cubicBezTo>
                    <a:pt x="498" y="85"/>
                    <a:pt x="497" y="84"/>
                    <a:pt x="497" y="85"/>
                  </a:cubicBezTo>
                  <a:close/>
                  <a:moveTo>
                    <a:pt x="491" y="85"/>
                  </a:moveTo>
                  <a:cubicBezTo>
                    <a:pt x="491" y="86"/>
                    <a:pt x="487" y="89"/>
                    <a:pt x="490" y="88"/>
                  </a:cubicBezTo>
                  <a:cubicBezTo>
                    <a:pt x="490" y="87"/>
                    <a:pt x="490" y="87"/>
                    <a:pt x="490" y="87"/>
                  </a:cubicBezTo>
                  <a:cubicBezTo>
                    <a:pt x="491" y="87"/>
                    <a:pt x="493" y="85"/>
                    <a:pt x="491" y="85"/>
                  </a:cubicBezTo>
                  <a:close/>
                  <a:moveTo>
                    <a:pt x="471" y="86"/>
                  </a:moveTo>
                  <a:cubicBezTo>
                    <a:pt x="472" y="86"/>
                    <a:pt x="472" y="86"/>
                    <a:pt x="472" y="86"/>
                  </a:cubicBezTo>
                  <a:cubicBezTo>
                    <a:pt x="473" y="87"/>
                    <a:pt x="473" y="86"/>
                    <a:pt x="473" y="86"/>
                  </a:cubicBezTo>
                  <a:cubicBezTo>
                    <a:pt x="473" y="86"/>
                    <a:pt x="472" y="86"/>
                    <a:pt x="471" y="86"/>
                  </a:cubicBezTo>
                  <a:close/>
                  <a:moveTo>
                    <a:pt x="487" y="87"/>
                  </a:moveTo>
                  <a:cubicBezTo>
                    <a:pt x="487" y="87"/>
                    <a:pt x="487" y="88"/>
                    <a:pt x="487" y="88"/>
                  </a:cubicBezTo>
                  <a:cubicBezTo>
                    <a:pt x="487" y="88"/>
                    <a:pt x="487" y="89"/>
                    <a:pt x="487" y="89"/>
                  </a:cubicBezTo>
                  <a:cubicBezTo>
                    <a:pt x="489" y="89"/>
                    <a:pt x="487" y="87"/>
                    <a:pt x="487" y="87"/>
                  </a:cubicBezTo>
                  <a:close/>
                  <a:moveTo>
                    <a:pt x="494" y="87"/>
                  </a:moveTo>
                  <a:cubicBezTo>
                    <a:pt x="495" y="88"/>
                    <a:pt x="495" y="88"/>
                    <a:pt x="495" y="88"/>
                  </a:cubicBezTo>
                  <a:cubicBezTo>
                    <a:pt x="495" y="88"/>
                    <a:pt x="496" y="87"/>
                    <a:pt x="494" y="87"/>
                  </a:cubicBezTo>
                  <a:close/>
                  <a:moveTo>
                    <a:pt x="497" y="87"/>
                  </a:moveTo>
                  <a:cubicBezTo>
                    <a:pt x="498" y="88"/>
                    <a:pt x="497" y="89"/>
                    <a:pt x="497" y="89"/>
                  </a:cubicBezTo>
                  <a:cubicBezTo>
                    <a:pt x="498" y="90"/>
                    <a:pt x="498" y="90"/>
                    <a:pt x="498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89"/>
                    <a:pt x="500" y="89"/>
                  </a:cubicBezTo>
                  <a:cubicBezTo>
                    <a:pt x="499" y="88"/>
                    <a:pt x="499" y="88"/>
                    <a:pt x="499" y="87"/>
                  </a:cubicBezTo>
                  <a:cubicBezTo>
                    <a:pt x="498" y="87"/>
                    <a:pt x="498" y="88"/>
                    <a:pt x="497" y="87"/>
                  </a:cubicBezTo>
                  <a:close/>
                  <a:moveTo>
                    <a:pt x="493" y="88"/>
                  </a:moveTo>
                  <a:cubicBezTo>
                    <a:pt x="493" y="89"/>
                    <a:pt x="492" y="89"/>
                    <a:pt x="492" y="90"/>
                  </a:cubicBezTo>
                  <a:cubicBezTo>
                    <a:pt x="496" y="91"/>
                    <a:pt x="498" y="90"/>
                    <a:pt x="493" y="88"/>
                  </a:cubicBezTo>
                  <a:close/>
                  <a:moveTo>
                    <a:pt x="488" y="89"/>
                  </a:moveTo>
                  <a:cubicBezTo>
                    <a:pt x="488" y="89"/>
                    <a:pt x="487" y="91"/>
                    <a:pt x="487" y="91"/>
                  </a:cubicBezTo>
                  <a:cubicBezTo>
                    <a:pt x="488" y="91"/>
                    <a:pt x="488" y="91"/>
                    <a:pt x="488" y="92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0"/>
                    <a:pt x="488" y="89"/>
                    <a:pt x="488" y="89"/>
                  </a:cubicBezTo>
                  <a:close/>
                  <a:moveTo>
                    <a:pt x="494" y="91"/>
                  </a:moveTo>
                  <a:cubicBezTo>
                    <a:pt x="494" y="92"/>
                    <a:pt x="494" y="92"/>
                    <a:pt x="494" y="92"/>
                  </a:cubicBezTo>
                  <a:cubicBezTo>
                    <a:pt x="495" y="92"/>
                    <a:pt x="496" y="92"/>
                    <a:pt x="496" y="92"/>
                  </a:cubicBezTo>
                  <a:cubicBezTo>
                    <a:pt x="496" y="91"/>
                    <a:pt x="496" y="91"/>
                    <a:pt x="496" y="91"/>
                  </a:cubicBezTo>
                  <a:cubicBezTo>
                    <a:pt x="495" y="91"/>
                    <a:pt x="495" y="91"/>
                    <a:pt x="494" y="91"/>
                  </a:cubicBezTo>
                  <a:close/>
                  <a:moveTo>
                    <a:pt x="497" y="92"/>
                  </a:moveTo>
                  <a:cubicBezTo>
                    <a:pt x="497" y="92"/>
                    <a:pt x="495" y="93"/>
                    <a:pt x="497" y="93"/>
                  </a:cubicBezTo>
                  <a:cubicBezTo>
                    <a:pt x="497" y="92"/>
                    <a:pt x="498" y="91"/>
                    <a:pt x="497" y="92"/>
                  </a:cubicBezTo>
                  <a:close/>
                  <a:moveTo>
                    <a:pt x="328" y="13"/>
                  </a:moveTo>
                  <a:cubicBezTo>
                    <a:pt x="327" y="14"/>
                    <a:pt x="327" y="14"/>
                    <a:pt x="327" y="14"/>
                  </a:cubicBezTo>
                  <a:cubicBezTo>
                    <a:pt x="325" y="15"/>
                    <a:pt x="326" y="16"/>
                    <a:pt x="329" y="16"/>
                  </a:cubicBezTo>
                  <a:cubicBezTo>
                    <a:pt x="330" y="16"/>
                    <a:pt x="331" y="14"/>
                    <a:pt x="332" y="14"/>
                  </a:cubicBezTo>
                  <a:cubicBezTo>
                    <a:pt x="332" y="14"/>
                    <a:pt x="331" y="14"/>
                    <a:pt x="331" y="14"/>
                  </a:cubicBezTo>
                  <a:cubicBezTo>
                    <a:pt x="331" y="14"/>
                    <a:pt x="330" y="14"/>
                    <a:pt x="329" y="14"/>
                  </a:cubicBezTo>
                  <a:cubicBezTo>
                    <a:pt x="329" y="14"/>
                    <a:pt x="329" y="13"/>
                    <a:pt x="328" y="13"/>
                  </a:cubicBezTo>
                  <a:close/>
                  <a:moveTo>
                    <a:pt x="332" y="25"/>
                  </a:moveTo>
                  <a:cubicBezTo>
                    <a:pt x="331" y="25"/>
                    <a:pt x="332" y="26"/>
                    <a:pt x="332" y="27"/>
                  </a:cubicBezTo>
                  <a:cubicBezTo>
                    <a:pt x="332" y="27"/>
                    <a:pt x="331" y="27"/>
                    <a:pt x="331" y="27"/>
                  </a:cubicBezTo>
                  <a:cubicBezTo>
                    <a:pt x="331" y="28"/>
                    <a:pt x="331" y="28"/>
                    <a:pt x="331" y="29"/>
                  </a:cubicBezTo>
                  <a:cubicBezTo>
                    <a:pt x="332" y="29"/>
                    <a:pt x="332" y="29"/>
                    <a:pt x="332" y="29"/>
                  </a:cubicBezTo>
                  <a:cubicBezTo>
                    <a:pt x="332" y="30"/>
                    <a:pt x="331" y="30"/>
                    <a:pt x="331" y="30"/>
                  </a:cubicBezTo>
                  <a:cubicBezTo>
                    <a:pt x="333" y="30"/>
                    <a:pt x="338" y="31"/>
                    <a:pt x="340" y="30"/>
                  </a:cubicBezTo>
                  <a:cubicBezTo>
                    <a:pt x="344" y="28"/>
                    <a:pt x="337" y="27"/>
                    <a:pt x="337" y="26"/>
                  </a:cubicBezTo>
                  <a:cubicBezTo>
                    <a:pt x="336" y="26"/>
                    <a:pt x="336" y="25"/>
                    <a:pt x="336" y="25"/>
                  </a:cubicBezTo>
                  <a:cubicBezTo>
                    <a:pt x="335" y="25"/>
                    <a:pt x="332" y="25"/>
                    <a:pt x="332" y="25"/>
                  </a:cubicBezTo>
                  <a:close/>
                  <a:moveTo>
                    <a:pt x="354" y="54"/>
                  </a:moveTo>
                  <a:cubicBezTo>
                    <a:pt x="354" y="54"/>
                    <a:pt x="354" y="55"/>
                    <a:pt x="354" y="55"/>
                  </a:cubicBezTo>
                  <a:cubicBezTo>
                    <a:pt x="353" y="55"/>
                    <a:pt x="352" y="55"/>
                    <a:pt x="352" y="55"/>
                  </a:cubicBezTo>
                  <a:cubicBezTo>
                    <a:pt x="352" y="55"/>
                    <a:pt x="350" y="54"/>
                    <a:pt x="350" y="54"/>
                  </a:cubicBezTo>
                  <a:cubicBezTo>
                    <a:pt x="349" y="55"/>
                    <a:pt x="349" y="55"/>
                    <a:pt x="349" y="55"/>
                  </a:cubicBezTo>
                  <a:cubicBezTo>
                    <a:pt x="350" y="56"/>
                    <a:pt x="352" y="57"/>
                    <a:pt x="354" y="56"/>
                  </a:cubicBezTo>
                  <a:cubicBezTo>
                    <a:pt x="354" y="56"/>
                    <a:pt x="358" y="54"/>
                    <a:pt x="354" y="54"/>
                  </a:cubicBezTo>
                  <a:close/>
                  <a:moveTo>
                    <a:pt x="337" y="57"/>
                  </a:moveTo>
                  <a:cubicBezTo>
                    <a:pt x="337" y="58"/>
                    <a:pt x="337" y="58"/>
                    <a:pt x="337" y="58"/>
                  </a:cubicBezTo>
                  <a:cubicBezTo>
                    <a:pt x="339" y="58"/>
                    <a:pt x="339" y="57"/>
                    <a:pt x="337" y="57"/>
                  </a:cubicBezTo>
                  <a:close/>
                  <a:moveTo>
                    <a:pt x="305" y="79"/>
                  </a:moveTo>
                  <a:cubicBezTo>
                    <a:pt x="306" y="78"/>
                    <a:pt x="306" y="80"/>
                    <a:pt x="306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4" y="80"/>
                    <a:pt x="304" y="81"/>
                    <a:pt x="304" y="81"/>
                  </a:cubicBezTo>
                  <a:cubicBezTo>
                    <a:pt x="303" y="82"/>
                    <a:pt x="304" y="79"/>
                    <a:pt x="305" y="79"/>
                  </a:cubicBezTo>
                  <a:close/>
                  <a:moveTo>
                    <a:pt x="384" y="88"/>
                  </a:moveTo>
                  <a:cubicBezTo>
                    <a:pt x="386" y="88"/>
                    <a:pt x="389" y="89"/>
                    <a:pt x="385" y="90"/>
                  </a:cubicBezTo>
                  <a:cubicBezTo>
                    <a:pt x="383" y="90"/>
                    <a:pt x="382" y="89"/>
                    <a:pt x="384" y="88"/>
                  </a:cubicBezTo>
                  <a:close/>
                  <a:moveTo>
                    <a:pt x="377" y="92"/>
                  </a:moveTo>
                  <a:cubicBezTo>
                    <a:pt x="377" y="92"/>
                    <a:pt x="378" y="93"/>
                    <a:pt x="378" y="93"/>
                  </a:cubicBezTo>
                  <a:cubicBezTo>
                    <a:pt x="377" y="93"/>
                    <a:pt x="376" y="92"/>
                    <a:pt x="377" y="92"/>
                  </a:cubicBezTo>
                  <a:close/>
                  <a:moveTo>
                    <a:pt x="234" y="77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4" y="79"/>
                    <a:pt x="234" y="79"/>
                  </a:cubicBezTo>
                  <a:cubicBezTo>
                    <a:pt x="233" y="79"/>
                    <a:pt x="232" y="80"/>
                    <a:pt x="232" y="80"/>
                  </a:cubicBezTo>
                  <a:cubicBezTo>
                    <a:pt x="232" y="80"/>
                    <a:pt x="233" y="81"/>
                    <a:pt x="232" y="81"/>
                  </a:cubicBezTo>
                  <a:cubicBezTo>
                    <a:pt x="233" y="81"/>
                    <a:pt x="234" y="81"/>
                    <a:pt x="234" y="81"/>
                  </a:cubicBezTo>
                  <a:cubicBezTo>
                    <a:pt x="237" y="80"/>
                    <a:pt x="236" y="80"/>
                    <a:pt x="237" y="77"/>
                  </a:cubicBezTo>
                  <a:cubicBezTo>
                    <a:pt x="236" y="77"/>
                    <a:pt x="235" y="77"/>
                    <a:pt x="234" y="77"/>
                  </a:cubicBezTo>
                  <a:close/>
                  <a:moveTo>
                    <a:pt x="273" y="80"/>
                  </a:moveTo>
                  <a:cubicBezTo>
                    <a:pt x="273" y="80"/>
                    <a:pt x="272" y="81"/>
                    <a:pt x="271" y="81"/>
                  </a:cubicBezTo>
                  <a:cubicBezTo>
                    <a:pt x="271" y="82"/>
                    <a:pt x="271" y="82"/>
                    <a:pt x="271" y="82"/>
                  </a:cubicBezTo>
                  <a:cubicBezTo>
                    <a:pt x="271" y="83"/>
                    <a:pt x="272" y="83"/>
                    <a:pt x="273" y="83"/>
                  </a:cubicBezTo>
                  <a:cubicBezTo>
                    <a:pt x="273" y="83"/>
                    <a:pt x="273" y="83"/>
                    <a:pt x="273" y="84"/>
                  </a:cubicBezTo>
                  <a:cubicBezTo>
                    <a:pt x="273" y="83"/>
                    <a:pt x="274" y="84"/>
                    <a:pt x="275" y="84"/>
                  </a:cubicBezTo>
                  <a:cubicBezTo>
                    <a:pt x="275" y="83"/>
                    <a:pt x="276" y="81"/>
                    <a:pt x="275" y="80"/>
                  </a:cubicBezTo>
                  <a:cubicBezTo>
                    <a:pt x="274" y="80"/>
                    <a:pt x="274" y="80"/>
                    <a:pt x="273" y="80"/>
                  </a:cubicBezTo>
                  <a:close/>
                  <a:moveTo>
                    <a:pt x="249" y="82"/>
                  </a:moveTo>
                  <a:cubicBezTo>
                    <a:pt x="249" y="82"/>
                    <a:pt x="249" y="83"/>
                    <a:pt x="250" y="84"/>
                  </a:cubicBezTo>
                  <a:cubicBezTo>
                    <a:pt x="250" y="84"/>
                    <a:pt x="250" y="83"/>
                    <a:pt x="250" y="83"/>
                  </a:cubicBezTo>
                  <a:cubicBezTo>
                    <a:pt x="251" y="83"/>
                    <a:pt x="250" y="82"/>
                    <a:pt x="250" y="82"/>
                  </a:cubicBezTo>
                  <a:cubicBezTo>
                    <a:pt x="250" y="82"/>
                    <a:pt x="249" y="82"/>
                    <a:pt x="249" y="82"/>
                  </a:cubicBezTo>
                  <a:close/>
                  <a:moveTo>
                    <a:pt x="268" y="85"/>
                  </a:moveTo>
                  <a:cubicBezTo>
                    <a:pt x="268" y="85"/>
                    <a:pt x="267" y="87"/>
                    <a:pt x="266" y="87"/>
                  </a:cubicBezTo>
                  <a:cubicBezTo>
                    <a:pt x="266" y="87"/>
                    <a:pt x="265" y="87"/>
                    <a:pt x="265" y="87"/>
                  </a:cubicBezTo>
                  <a:cubicBezTo>
                    <a:pt x="265" y="88"/>
                    <a:pt x="265" y="88"/>
                    <a:pt x="265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7" y="89"/>
                    <a:pt x="267" y="88"/>
                    <a:pt x="268" y="88"/>
                  </a:cubicBezTo>
                  <a:cubicBezTo>
                    <a:pt x="269" y="87"/>
                    <a:pt x="269" y="88"/>
                    <a:pt x="270" y="88"/>
                  </a:cubicBezTo>
                  <a:cubicBezTo>
                    <a:pt x="270" y="88"/>
                    <a:pt x="271" y="87"/>
                    <a:pt x="272" y="87"/>
                  </a:cubicBezTo>
                  <a:cubicBezTo>
                    <a:pt x="271" y="87"/>
                    <a:pt x="271" y="86"/>
                    <a:pt x="271" y="86"/>
                  </a:cubicBezTo>
                  <a:cubicBezTo>
                    <a:pt x="270" y="85"/>
                    <a:pt x="269" y="85"/>
                    <a:pt x="268" y="85"/>
                  </a:cubicBezTo>
                  <a:close/>
                  <a:moveTo>
                    <a:pt x="268" y="101"/>
                  </a:moveTo>
                  <a:cubicBezTo>
                    <a:pt x="268" y="102"/>
                    <a:pt x="268" y="102"/>
                    <a:pt x="268" y="102"/>
                  </a:cubicBezTo>
                  <a:cubicBezTo>
                    <a:pt x="270" y="102"/>
                    <a:pt x="269" y="102"/>
                    <a:pt x="268" y="103"/>
                  </a:cubicBezTo>
                  <a:cubicBezTo>
                    <a:pt x="268" y="103"/>
                    <a:pt x="267" y="101"/>
                    <a:pt x="268" y="101"/>
                  </a:cubicBezTo>
                  <a:close/>
                  <a:moveTo>
                    <a:pt x="171" y="101"/>
                  </a:moveTo>
                  <a:cubicBezTo>
                    <a:pt x="171" y="102"/>
                    <a:pt x="171" y="102"/>
                    <a:pt x="171" y="102"/>
                  </a:cubicBezTo>
                  <a:cubicBezTo>
                    <a:pt x="171" y="103"/>
                    <a:pt x="173" y="103"/>
                    <a:pt x="172" y="102"/>
                  </a:cubicBezTo>
                  <a:cubicBezTo>
                    <a:pt x="171" y="102"/>
                    <a:pt x="171" y="102"/>
                    <a:pt x="171" y="101"/>
                  </a:cubicBezTo>
                  <a:close/>
                  <a:moveTo>
                    <a:pt x="179" y="104"/>
                  </a:moveTo>
                  <a:cubicBezTo>
                    <a:pt x="179" y="104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7"/>
                    <a:pt x="179" y="106"/>
                  </a:cubicBezTo>
                  <a:cubicBezTo>
                    <a:pt x="179" y="106"/>
                    <a:pt x="179" y="107"/>
                    <a:pt x="179" y="107"/>
                  </a:cubicBezTo>
                  <a:cubicBezTo>
                    <a:pt x="179" y="107"/>
                    <a:pt x="180" y="108"/>
                    <a:pt x="180" y="108"/>
                  </a:cubicBezTo>
                  <a:cubicBezTo>
                    <a:pt x="181" y="108"/>
                    <a:pt x="182" y="108"/>
                    <a:pt x="183" y="108"/>
                  </a:cubicBezTo>
                  <a:cubicBezTo>
                    <a:pt x="183" y="108"/>
                    <a:pt x="184" y="110"/>
                    <a:pt x="184" y="110"/>
                  </a:cubicBezTo>
                  <a:cubicBezTo>
                    <a:pt x="184" y="110"/>
                    <a:pt x="186" y="110"/>
                    <a:pt x="186" y="110"/>
                  </a:cubicBezTo>
                  <a:cubicBezTo>
                    <a:pt x="186" y="110"/>
                    <a:pt x="187" y="110"/>
                    <a:pt x="188" y="110"/>
                  </a:cubicBezTo>
                  <a:cubicBezTo>
                    <a:pt x="188" y="110"/>
                    <a:pt x="188" y="110"/>
                    <a:pt x="188" y="109"/>
                  </a:cubicBezTo>
                  <a:cubicBezTo>
                    <a:pt x="188" y="108"/>
                    <a:pt x="187" y="107"/>
                    <a:pt x="185" y="107"/>
                  </a:cubicBezTo>
                  <a:cubicBezTo>
                    <a:pt x="185" y="106"/>
                    <a:pt x="184" y="106"/>
                    <a:pt x="183" y="106"/>
                  </a:cubicBezTo>
                  <a:cubicBezTo>
                    <a:pt x="182" y="105"/>
                    <a:pt x="182" y="104"/>
                    <a:pt x="181" y="104"/>
                  </a:cubicBezTo>
                  <a:cubicBezTo>
                    <a:pt x="181" y="104"/>
                    <a:pt x="180" y="104"/>
                    <a:pt x="179" y="104"/>
                  </a:cubicBezTo>
                  <a:close/>
                  <a:moveTo>
                    <a:pt x="0" y="219"/>
                  </a:moveTo>
                  <a:cubicBezTo>
                    <a:pt x="0" y="219"/>
                    <a:pt x="2" y="221"/>
                    <a:pt x="5" y="222"/>
                  </a:cubicBezTo>
                  <a:cubicBezTo>
                    <a:pt x="9" y="222"/>
                    <a:pt x="10" y="222"/>
                    <a:pt x="12" y="222"/>
                  </a:cubicBezTo>
                  <a:cubicBezTo>
                    <a:pt x="13" y="222"/>
                    <a:pt x="14" y="222"/>
                    <a:pt x="14" y="222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5" y="218"/>
                    <a:pt x="15" y="218"/>
                    <a:pt x="15" y="218"/>
                  </a:cubicBezTo>
                  <a:cubicBezTo>
                    <a:pt x="15" y="218"/>
                    <a:pt x="11" y="218"/>
                    <a:pt x="10" y="217"/>
                  </a:cubicBezTo>
                  <a:cubicBezTo>
                    <a:pt x="9" y="216"/>
                    <a:pt x="6" y="213"/>
                    <a:pt x="6" y="213"/>
                  </a:cubicBezTo>
                  <a:cubicBezTo>
                    <a:pt x="6" y="213"/>
                    <a:pt x="5" y="214"/>
                    <a:pt x="4" y="214"/>
                  </a:cubicBezTo>
                  <a:cubicBezTo>
                    <a:pt x="4" y="214"/>
                    <a:pt x="6" y="211"/>
                    <a:pt x="5" y="212"/>
                  </a:cubicBezTo>
                  <a:cubicBezTo>
                    <a:pt x="5" y="212"/>
                    <a:pt x="3" y="212"/>
                    <a:pt x="4" y="213"/>
                  </a:cubicBezTo>
                  <a:cubicBezTo>
                    <a:pt x="4" y="213"/>
                    <a:pt x="3" y="213"/>
                    <a:pt x="3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4"/>
                    <a:pt x="2" y="215"/>
                    <a:pt x="2" y="216"/>
                  </a:cubicBezTo>
                  <a:cubicBezTo>
                    <a:pt x="2" y="216"/>
                    <a:pt x="2" y="216"/>
                    <a:pt x="3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1" y="217"/>
                    <a:pt x="2" y="217"/>
                    <a:pt x="2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0" y="219"/>
                    <a:pt x="0" y="219"/>
                    <a:pt x="0" y="219"/>
                  </a:cubicBezTo>
                  <a:close/>
                  <a:moveTo>
                    <a:pt x="188" y="22"/>
                  </a:moveTo>
                  <a:cubicBezTo>
                    <a:pt x="189" y="22"/>
                    <a:pt x="190" y="23"/>
                    <a:pt x="191" y="23"/>
                  </a:cubicBezTo>
                  <a:cubicBezTo>
                    <a:pt x="192" y="22"/>
                    <a:pt x="191" y="19"/>
                    <a:pt x="191" y="19"/>
                  </a:cubicBezTo>
                  <a:cubicBezTo>
                    <a:pt x="191" y="19"/>
                    <a:pt x="192" y="19"/>
                    <a:pt x="193" y="19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5" y="18"/>
                    <a:pt x="195" y="19"/>
                    <a:pt x="196" y="19"/>
                  </a:cubicBezTo>
                  <a:cubicBezTo>
                    <a:pt x="196" y="19"/>
                    <a:pt x="196" y="18"/>
                    <a:pt x="196" y="18"/>
                  </a:cubicBezTo>
                  <a:cubicBezTo>
                    <a:pt x="196" y="17"/>
                    <a:pt x="195" y="16"/>
                    <a:pt x="194" y="16"/>
                  </a:cubicBezTo>
                  <a:cubicBezTo>
                    <a:pt x="194" y="16"/>
                    <a:pt x="193" y="16"/>
                    <a:pt x="193" y="16"/>
                  </a:cubicBezTo>
                  <a:cubicBezTo>
                    <a:pt x="192" y="15"/>
                    <a:pt x="194" y="14"/>
                    <a:pt x="191" y="1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8" y="15"/>
                    <a:pt x="188" y="15"/>
                    <a:pt x="187" y="15"/>
                  </a:cubicBezTo>
                  <a:cubicBezTo>
                    <a:pt x="187" y="15"/>
                    <a:pt x="187" y="16"/>
                    <a:pt x="186" y="17"/>
                  </a:cubicBezTo>
                  <a:cubicBezTo>
                    <a:pt x="186" y="18"/>
                    <a:pt x="184" y="18"/>
                    <a:pt x="184" y="20"/>
                  </a:cubicBezTo>
                  <a:cubicBezTo>
                    <a:pt x="184" y="22"/>
                    <a:pt x="185" y="23"/>
                    <a:pt x="187" y="22"/>
                  </a:cubicBezTo>
                  <a:lnTo>
                    <a:pt x="188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 dirty="0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17" name="Freeform 68">
              <a:extLst>
                <a:ext uri="{FF2B5EF4-FFF2-40B4-BE49-F238E27FC236}">
                  <a16:creationId xmlns:a16="http://schemas.microsoft.com/office/drawing/2014/main" id="{4A3A47A8-F4FF-D181-1B5F-A19D1C877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004" y="2946738"/>
              <a:ext cx="261441" cy="144687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18" name="Freeform 105">
              <a:extLst>
                <a:ext uri="{FF2B5EF4-FFF2-40B4-BE49-F238E27FC236}">
                  <a16:creationId xmlns:a16="http://schemas.microsoft.com/office/drawing/2014/main" id="{360AE87E-4B8A-3466-0727-232F726E2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2167" y="3869116"/>
              <a:ext cx="1433636" cy="646569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719" name="200k OUTLINE">
            <a:extLst>
              <a:ext uri="{FF2B5EF4-FFF2-40B4-BE49-F238E27FC236}">
                <a16:creationId xmlns:a16="http://schemas.microsoft.com/office/drawing/2014/main" id="{6B331DC4-ACD6-D72C-82C0-729CEA57F13A}"/>
              </a:ext>
            </a:extLst>
          </p:cNvPr>
          <p:cNvGrpSpPr/>
          <p:nvPr/>
        </p:nvGrpSpPr>
        <p:grpSpPr>
          <a:xfrm>
            <a:off x="3770491" y="2700318"/>
            <a:ext cx="3683737" cy="2717399"/>
            <a:chOff x="3770491" y="2700318"/>
            <a:chExt cx="3683737" cy="2717399"/>
          </a:xfrm>
        </p:grpSpPr>
        <p:sp>
          <p:nvSpPr>
            <p:cNvPr id="4720" name="Freeform 160">
              <a:extLst>
                <a:ext uri="{FF2B5EF4-FFF2-40B4-BE49-F238E27FC236}">
                  <a16:creationId xmlns:a16="http://schemas.microsoft.com/office/drawing/2014/main" id="{22633994-63D0-E625-C0C2-FD2ACBB05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4204" y="4764365"/>
              <a:ext cx="310730" cy="348153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21" name="Freeform 39">
              <a:extLst>
                <a:ext uri="{FF2B5EF4-FFF2-40B4-BE49-F238E27FC236}">
                  <a16:creationId xmlns:a16="http://schemas.microsoft.com/office/drawing/2014/main" id="{15994F89-67DF-691F-DA80-5E6FEEA67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341" y="4922616"/>
              <a:ext cx="510023" cy="495101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22" name="Freeform 72">
              <a:extLst>
                <a:ext uri="{FF2B5EF4-FFF2-40B4-BE49-F238E27FC236}">
                  <a16:creationId xmlns:a16="http://schemas.microsoft.com/office/drawing/2014/main" id="{D14330FC-D56A-4A9A-30E0-57C6E2B05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157" y="2700318"/>
              <a:ext cx="351445" cy="332328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23" name="Freeform 135">
              <a:extLst>
                <a:ext uri="{FF2B5EF4-FFF2-40B4-BE49-F238E27FC236}">
                  <a16:creationId xmlns:a16="http://schemas.microsoft.com/office/drawing/2014/main" id="{ECA84ECD-462E-DDAC-E8DD-A6E0FE02FA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2783" y="2867611"/>
              <a:ext cx="351445" cy="384323"/>
            </a:xfrm>
            <a:custGeom>
              <a:avLst/>
              <a:gdLst>
                <a:gd name="T0" fmla="*/ 50 w 51"/>
                <a:gd name="T1" fmla="*/ 45 h 53"/>
                <a:gd name="T2" fmla="*/ 51 w 51"/>
                <a:gd name="T3" fmla="*/ 41 h 53"/>
                <a:gd name="T4" fmla="*/ 50 w 51"/>
                <a:gd name="T5" fmla="*/ 39 h 53"/>
                <a:gd name="T6" fmla="*/ 46 w 51"/>
                <a:gd name="T7" fmla="*/ 33 h 53"/>
                <a:gd name="T8" fmla="*/ 43 w 51"/>
                <a:gd name="T9" fmla="*/ 27 h 53"/>
                <a:gd name="T10" fmla="*/ 42 w 51"/>
                <a:gd name="T11" fmla="*/ 24 h 53"/>
                <a:gd name="T12" fmla="*/ 41 w 51"/>
                <a:gd name="T13" fmla="*/ 20 h 53"/>
                <a:gd name="T14" fmla="*/ 37 w 51"/>
                <a:gd name="T15" fmla="*/ 15 h 53"/>
                <a:gd name="T16" fmla="*/ 40 w 51"/>
                <a:gd name="T17" fmla="*/ 16 h 53"/>
                <a:gd name="T18" fmla="*/ 43 w 51"/>
                <a:gd name="T19" fmla="*/ 21 h 53"/>
                <a:gd name="T20" fmla="*/ 47 w 51"/>
                <a:gd name="T21" fmla="*/ 18 h 53"/>
                <a:gd name="T22" fmla="*/ 47 w 51"/>
                <a:gd name="T23" fmla="*/ 13 h 53"/>
                <a:gd name="T24" fmla="*/ 46 w 51"/>
                <a:gd name="T25" fmla="*/ 4 h 53"/>
                <a:gd name="T26" fmla="*/ 43 w 51"/>
                <a:gd name="T27" fmla="*/ 4 h 53"/>
                <a:gd name="T28" fmla="*/ 38 w 51"/>
                <a:gd name="T29" fmla="*/ 4 h 53"/>
                <a:gd name="T30" fmla="*/ 35 w 51"/>
                <a:gd name="T31" fmla="*/ 4 h 53"/>
                <a:gd name="T32" fmla="*/ 33 w 51"/>
                <a:gd name="T33" fmla="*/ 4 h 53"/>
                <a:gd name="T34" fmla="*/ 32 w 51"/>
                <a:gd name="T35" fmla="*/ 3 h 53"/>
                <a:gd name="T36" fmla="*/ 31 w 51"/>
                <a:gd name="T37" fmla="*/ 5 h 53"/>
                <a:gd name="T38" fmla="*/ 31 w 51"/>
                <a:gd name="T39" fmla="*/ 4 h 53"/>
                <a:gd name="T40" fmla="*/ 26 w 51"/>
                <a:gd name="T41" fmla="*/ 5 h 53"/>
                <a:gd name="T42" fmla="*/ 21 w 51"/>
                <a:gd name="T43" fmla="*/ 5 h 53"/>
                <a:gd name="T44" fmla="*/ 14 w 51"/>
                <a:gd name="T45" fmla="*/ 4 h 53"/>
                <a:gd name="T46" fmla="*/ 11 w 51"/>
                <a:gd name="T47" fmla="*/ 3 h 53"/>
                <a:gd name="T48" fmla="*/ 4 w 51"/>
                <a:gd name="T49" fmla="*/ 2 h 53"/>
                <a:gd name="T50" fmla="*/ 0 w 51"/>
                <a:gd name="T51" fmla="*/ 0 h 53"/>
                <a:gd name="T52" fmla="*/ 2 w 51"/>
                <a:gd name="T53" fmla="*/ 7 h 53"/>
                <a:gd name="T54" fmla="*/ 2 w 51"/>
                <a:gd name="T55" fmla="*/ 13 h 53"/>
                <a:gd name="T56" fmla="*/ 3 w 51"/>
                <a:gd name="T57" fmla="*/ 52 h 53"/>
                <a:gd name="T58" fmla="*/ 37 w 51"/>
                <a:gd name="T59" fmla="*/ 51 h 53"/>
                <a:gd name="T60" fmla="*/ 41 w 51"/>
                <a:gd name="T61" fmla="*/ 52 h 53"/>
                <a:gd name="T62" fmla="*/ 43 w 51"/>
                <a:gd name="T63" fmla="*/ 53 h 53"/>
                <a:gd name="T64" fmla="*/ 46 w 51"/>
                <a:gd name="T65" fmla="*/ 50 h 53"/>
                <a:gd name="T66" fmla="*/ 48 w 51"/>
                <a:gd name="T67" fmla="*/ 47 h 53"/>
                <a:gd name="T68" fmla="*/ 37 w 51"/>
                <a:gd name="T69" fmla="*/ 11 h 53"/>
                <a:gd name="T70" fmla="*/ 37 w 51"/>
                <a:gd name="T7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53">
                  <a:moveTo>
                    <a:pt x="51" y="46"/>
                  </a:moveTo>
                  <a:cubicBezTo>
                    <a:pt x="51" y="46"/>
                    <a:pt x="50" y="45"/>
                    <a:pt x="50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51" y="41"/>
                    <a:pt x="51" y="42"/>
                    <a:pt x="51" y="41"/>
                  </a:cubicBezTo>
                  <a:cubicBezTo>
                    <a:pt x="51" y="41"/>
                    <a:pt x="50" y="41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48" y="35"/>
                    <a:pt x="47" y="34"/>
                  </a:cubicBezTo>
                  <a:cubicBezTo>
                    <a:pt x="47" y="34"/>
                    <a:pt x="46" y="34"/>
                    <a:pt x="46" y="33"/>
                  </a:cubicBezTo>
                  <a:cubicBezTo>
                    <a:pt x="46" y="33"/>
                    <a:pt x="44" y="31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ubicBezTo>
                    <a:pt x="43" y="27"/>
                    <a:pt x="42" y="26"/>
                    <a:pt x="42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39" y="19"/>
                    <a:pt x="37" y="16"/>
                    <a:pt x="37" y="15"/>
                  </a:cubicBezTo>
                  <a:cubicBezTo>
                    <a:pt x="37" y="15"/>
                    <a:pt x="38" y="14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7"/>
                    <a:pt x="40" y="18"/>
                    <a:pt x="41" y="19"/>
                  </a:cubicBezTo>
                  <a:cubicBezTo>
                    <a:pt x="41" y="19"/>
                    <a:pt x="43" y="21"/>
                    <a:pt x="43" y="21"/>
                  </a:cubicBezTo>
                  <a:cubicBezTo>
                    <a:pt x="44" y="22"/>
                    <a:pt x="45" y="21"/>
                    <a:pt x="45" y="21"/>
                  </a:cubicBezTo>
                  <a:cubicBezTo>
                    <a:pt x="46" y="20"/>
                    <a:pt x="46" y="19"/>
                    <a:pt x="47" y="18"/>
                  </a:cubicBezTo>
                  <a:cubicBezTo>
                    <a:pt x="47" y="16"/>
                    <a:pt x="47" y="16"/>
                    <a:pt x="48" y="15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3" y="3"/>
                    <a:pt x="43" y="4"/>
                  </a:cubicBezTo>
                  <a:cubicBezTo>
                    <a:pt x="42" y="4"/>
                    <a:pt x="40" y="5"/>
                    <a:pt x="39" y="4"/>
                  </a:cubicBezTo>
                  <a:cubicBezTo>
                    <a:pt x="39" y="4"/>
                    <a:pt x="40" y="3"/>
                    <a:pt x="38" y="4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3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1" y="2"/>
                    <a:pt x="30" y="3"/>
                    <a:pt x="31" y="4"/>
                  </a:cubicBezTo>
                  <a:cubicBezTo>
                    <a:pt x="32" y="4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29" y="4"/>
                    <a:pt x="29" y="4"/>
                    <a:pt x="27" y="4"/>
                  </a:cubicBezTo>
                  <a:cubicBezTo>
                    <a:pt x="27" y="4"/>
                    <a:pt x="26" y="5"/>
                    <a:pt x="26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3" y="5"/>
                    <a:pt x="22" y="6"/>
                    <a:pt x="21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4"/>
                    <a:pt x="16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4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4"/>
                    <a:pt x="3" y="6"/>
                    <a:pt x="2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7"/>
                    <a:pt x="48" y="47"/>
                    <a:pt x="48" y="47"/>
                  </a:cubicBezTo>
                  <a:lnTo>
                    <a:pt x="51" y="46"/>
                  </a:lnTo>
                  <a:close/>
                  <a:moveTo>
                    <a:pt x="37" y="11"/>
                  </a:moveTo>
                  <a:cubicBezTo>
                    <a:pt x="37" y="11"/>
                    <a:pt x="37" y="13"/>
                    <a:pt x="37" y="13"/>
                  </a:cubicBezTo>
                  <a:cubicBezTo>
                    <a:pt x="36" y="13"/>
                    <a:pt x="36" y="11"/>
                    <a:pt x="37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24" name="Freeform 136">
              <a:extLst>
                <a:ext uri="{FF2B5EF4-FFF2-40B4-BE49-F238E27FC236}">
                  <a16:creationId xmlns:a16="http://schemas.microsoft.com/office/drawing/2014/main" id="{8D6D6AA4-2463-A62C-3558-A47603153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491" y="4029625"/>
              <a:ext cx="171436" cy="253203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25" name="Freeform 146">
              <a:extLst>
                <a:ext uri="{FF2B5EF4-FFF2-40B4-BE49-F238E27FC236}">
                  <a16:creationId xmlns:a16="http://schemas.microsoft.com/office/drawing/2014/main" id="{F73DA21E-8DF5-D736-9C25-5B8FF38A5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493" y="3622695"/>
              <a:ext cx="400733" cy="623963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726" name="50K OUTLINE 2">
            <a:extLst>
              <a:ext uri="{FF2B5EF4-FFF2-40B4-BE49-F238E27FC236}">
                <a16:creationId xmlns:a16="http://schemas.microsoft.com/office/drawing/2014/main" id="{0DF4E930-27AA-C721-1D82-2BC8F419B33C}"/>
              </a:ext>
            </a:extLst>
          </p:cNvPr>
          <p:cNvGrpSpPr/>
          <p:nvPr/>
        </p:nvGrpSpPr>
        <p:grpSpPr>
          <a:xfrm>
            <a:off x="2641151" y="2822396"/>
            <a:ext cx="2601547" cy="3490570"/>
            <a:chOff x="2641151" y="2822396"/>
            <a:chExt cx="2601547" cy="3490570"/>
          </a:xfrm>
        </p:grpSpPr>
        <p:sp>
          <p:nvSpPr>
            <p:cNvPr id="4727" name="Freeform 16">
              <a:extLst>
                <a:ext uri="{FF2B5EF4-FFF2-40B4-BE49-F238E27FC236}">
                  <a16:creationId xmlns:a16="http://schemas.microsoft.com/office/drawing/2014/main" id="{A8DB9FBD-7F2D-A778-62FE-144F8F402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806" y="5243640"/>
              <a:ext cx="171436" cy="187641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28" name="Freeform 56">
              <a:extLst>
                <a:ext uri="{FF2B5EF4-FFF2-40B4-BE49-F238E27FC236}">
                  <a16:creationId xmlns:a16="http://schemas.microsoft.com/office/drawing/2014/main" id="{F0107472-FFF6-351D-E316-9AE384519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515" y="4807318"/>
              <a:ext cx="255012" cy="327807"/>
            </a:xfrm>
            <a:custGeom>
              <a:avLst/>
              <a:gdLst>
                <a:gd name="T0" fmla="*/ 19 w 37"/>
                <a:gd name="T1" fmla="*/ 3 h 45"/>
                <a:gd name="T2" fmla="*/ 17 w 37"/>
                <a:gd name="T3" fmla="*/ 1 h 45"/>
                <a:gd name="T4" fmla="*/ 13 w 37"/>
                <a:gd name="T5" fmla="*/ 0 h 45"/>
                <a:gd name="T6" fmla="*/ 7 w 37"/>
                <a:gd name="T7" fmla="*/ 1 h 45"/>
                <a:gd name="T8" fmla="*/ 5 w 37"/>
                <a:gd name="T9" fmla="*/ 4 h 45"/>
                <a:gd name="T10" fmla="*/ 3 w 37"/>
                <a:gd name="T11" fmla="*/ 7 h 45"/>
                <a:gd name="T12" fmla="*/ 3 w 37"/>
                <a:gd name="T13" fmla="*/ 9 h 45"/>
                <a:gd name="T14" fmla="*/ 0 w 37"/>
                <a:gd name="T15" fmla="*/ 15 h 45"/>
                <a:gd name="T16" fmla="*/ 3 w 37"/>
                <a:gd name="T17" fmla="*/ 16 h 45"/>
                <a:gd name="T18" fmla="*/ 4 w 37"/>
                <a:gd name="T19" fmla="*/ 18 h 45"/>
                <a:gd name="T20" fmla="*/ 6 w 37"/>
                <a:gd name="T21" fmla="*/ 20 h 45"/>
                <a:gd name="T22" fmla="*/ 8 w 37"/>
                <a:gd name="T23" fmla="*/ 22 h 45"/>
                <a:gd name="T24" fmla="*/ 10 w 37"/>
                <a:gd name="T25" fmla="*/ 25 h 45"/>
                <a:gd name="T26" fmla="*/ 12 w 37"/>
                <a:gd name="T27" fmla="*/ 27 h 45"/>
                <a:gd name="T28" fmla="*/ 16 w 37"/>
                <a:gd name="T29" fmla="*/ 28 h 45"/>
                <a:gd name="T30" fmla="*/ 17 w 37"/>
                <a:gd name="T31" fmla="*/ 30 h 45"/>
                <a:gd name="T32" fmla="*/ 20 w 37"/>
                <a:gd name="T33" fmla="*/ 33 h 45"/>
                <a:gd name="T34" fmla="*/ 21 w 37"/>
                <a:gd name="T35" fmla="*/ 36 h 45"/>
                <a:gd name="T36" fmla="*/ 19 w 37"/>
                <a:gd name="T37" fmla="*/ 40 h 45"/>
                <a:gd name="T38" fmla="*/ 17 w 37"/>
                <a:gd name="T39" fmla="*/ 43 h 45"/>
                <a:gd name="T40" fmla="*/ 18 w 37"/>
                <a:gd name="T41" fmla="*/ 43 h 45"/>
                <a:gd name="T42" fmla="*/ 22 w 37"/>
                <a:gd name="T43" fmla="*/ 44 h 45"/>
                <a:gd name="T44" fmla="*/ 25 w 37"/>
                <a:gd name="T45" fmla="*/ 44 h 45"/>
                <a:gd name="T46" fmla="*/ 29 w 37"/>
                <a:gd name="T47" fmla="*/ 44 h 45"/>
                <a:gd name="T48" fmla="*/ 31 w 37"/>
                <a:gd name="T49" fmla="*/ 44 h 45"/>
                <a:gd name="T50" fmla="*/ 32 w 37"/>
                <a:gd name="T51" fmla="*/ 43 h 45"/>
                <a:gd name="T52" fmla="*/ 34 w 37"/>
                <a:gd name="T53" fmla="*/ 41 h 45"/>
                <a:gd name="T54" fmla="*/ 34 w 37"/>
                <a:gd name="T55" fmla="*/ 37 h 45"/>
                <a:gd name="T56" fmla="*/ 35 w 37"/>
                <a:gd name="T57" fmla="*/ 34 h 45"/>
                <a:gd name="T58" fmla="*/ 36 w 37"/>
                <a:gd name="T59" fmla="*/ 30 h 45"/>
                <a:gd name="T60" fmla="*/ 37 w 37"/>
                <a:gd name="T61" fmla="*/ 25 h 45"/>
                <a:gd name="T62" fmla="*/ 34 w 37"/>
                <a:gd name="T63" fmla="*/ 26 h 45"/>
                <a:gd name="T64" fmla="*/ 33 w 37"/>
                <a:gd name="T65" fmla="*/ 23 h 45"/>
                <a:gd name="T66" fmla="*/ 33 w 37"/>
                <a:gd name="T67" fmla="*/ 19 h 45"/>
                <a:gd name="T68" fmla="*/ 30 w 37"/>
                <a:gd name="T69" fmla="*/ 17 h 45"/>
                <a:gd name="T70" fmla="*/ 29 w 37"/>
                <a:gd name="T71" fmla="*/ 15 h 45"/>
                <a:gd name="T72" fmla="*/ 28 w 37"/>
                <a:gd name="T73" fmla="*/ 14 h 45"/>
                <a:gd name="T74" fmla="*/ 27 w 37"/>
                <a:gd name="T75" fmla="*/ 15 h 45"/>
                <a:gd name="T76" fmla="*/ 22 w 37"/>
                <a:gd name="T77" fmla="*/ 14 h 45"/>
                <a:gd name="T78" fmla="*/ 21 w 37"/>
                <a:gd name="T79" fmla="*/ 10 h 45"/>
                <a:gd name="T80" fmla="*/ 21 w 37"/>
                <a:gd name="T81" fmla="*/ 6 h 45"/>
                <a:gd name="T82" fmla="*/ 20 w 37"/>
                <a:gd name="T83" fmla="*/ 4 h 45"/>
                <a:gd name="T84" fmla="*/ 19 w 37"/>
                <a:gd name="T85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5">
                  <a:moveTo>
                    <a:pt x="19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5" y="5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5" y="19"/>
                    <a:pt x="5" y="20"/>
                    <a:pt x="6" y="20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5"/>
                    <a:pt x="10" y="25"/>
                  </a:cubicBezTo>
                  <a:cubicBezTo>
                    <a:pt x="11" y="25"/>
                    <a:pt x="11" y="26"/>
                    <a:pt x="12" y="27"/>
                  </a:cubicBezTo>
                  <a:cubicBezTo>
                    <a:pt x="14" y="29"/>
                    <a:pt x="15" y="27"/>
                    <a:pt x="16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0"/>
                    <a:pt x="19" y="32"/>
                    <a:pt x="20" y="33"/>
                  </a:cubicBezTo>
                  <a:cubicBezTo>
                    <a:pt x="22" y="34"/>
                    <a:pt x="21" y="35"/>
                    <a:pt x="21" y="36"/>
                  </a:cubicBezTo>
                  <a:cubicBezTo>
                    <a:pt x="21" y="37"/>
                    <a:pt x="19" y="39"/>
                    <a:pt x="19" y="40"/>
                  </a:cubicBezTo>
                  <a:cubicBezTo>
                    <a:pt x="18" y="41"/>
                    <a:pt x="17" y="43"/>
                    <a:pt x="17" y="43"/>
                  </a:cubicBezTo>
                  <a:cubicBezTo>
                    <a:pt x="17" y="43"/>
                    <a:pt x="17" y="44"/>
                    <a:pt x="18" y="43"/>
                  </a:cubicBezTo>
                  <a:cubicBezTo>
                    <a:pt x="19" y="43"/>
                    <a:pt x="21" y="43"/>
                    <a:pt x="22" y="44"/>
                  </a:cubicBezTo>
                  <a:cubicBezTo>
                    <a:pt x="23" y="44"/>
                    <a:pt x="24" y="44"/>
                    <a:pt x="25" y="44"/>
                  </a:cubicBezTo>
                  <a:cubicBezTo>
                    <a:pt x="26" y="44"/>
                    <a:pt x="27" y="44"/>
                    <a:pt x="29" y="44"/>
                  </a:cubicBezTo>
                  <a:cubicBezTo>
                    <a:pt x="30" y="45"/>
                    <a:pt x="31" y="44"/>
                    <a:pt x="31" y="44"/>
                  </a:cubicBezTo>
                  <a:cubicBezTo>
                    <a:pt x="31" y="44"/>
                    <a:pt x="31" y="44"/>
                    <a:pt x="32" y="43"/>
                  </a:cubicBezTo>
                  <a:cubicBezTo>
                    <a:pt x="32" y="42"/>
                    <a:pt x="33" y="41"/>
                    <a:pt x="34" y="41"/>
                  </a:cubicBezTo>
                  <a:cubicBezTo>
                    <a:pt x="35" y="40"/>
                    <a:pt x="35" y="37"/>
                    <a:pt x="34" y="37"/>
                  </a:cubicBezTo>
                  <a:cubicBezTo>
                    <a:pt x="34" y="36"/>
                    <a:pt x="35" y="34"/>
                    <a:pt x="35" y="34"/>
                  </a:cubicBezTo>
                  <a:cubicBezTo>
                    <a:pt x="35" y="34"/>
                    <a:pt x="35" y="31"/>
                    <a:pt x="36" y="30"/>
                  </a:cubicBezTo>
                  <a:cubicBezTo>
                    <a:pt x="37" y="29"/>
                    <a:pt x="37" y="26"/>
                    <a:pt x="37" y="25"/>
                  </a:cubicBezTo>
                  <a:cubicBezTo>
                    <a:pt x="37" y="25"/>
                    <a:pt x="35" y="25"/>
                    <a:pt x="34" y="26"/>
                  </a:cubicBezTo>
                  <a:cubicBezTo>
                    <a:pt x="33" y="26"/>
                    <a:pt x="33" y="25"/>
                    <a:pt x="33" y="23"/>
                  </a:cubicBezTo>
                  <a:cubicBezTo>
                    <a:pt x="32" y="22"/>
                    <a:pt x="33" y="20"/>
                    <a:pt x="33" y="19"/>
                  </a:cubicBezTo>
                  <a:cubicBezTo>
                    <a:pt x="33" y="17"/>
                    <a:pt x="32" y="17"/>
                    <a:pt x="30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2" y="15"/>
                    <a:pt x="22" y="14"/>
                  </a:cubicBezTo>
                  <a:cubicBezTo>
                    <a:pt x="22" y="12"/>
                    <a:pt x="21" y="12"/>
                    <a:pt x="21" y="10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0" y="5"/>
                    <a:pt x="20" y="4"/>
                    <a:pt x="20" y="4"/>
                  </a:cubicBezTo>
                  <a:lnTo>
                    <a:pt x="19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29" name="Freeform 76">
              <a:extLst>
                <a:ext uri="{FF2B5EF4-FFF2-40B4-BE49-F238E27FC236}">
                  <a16:creationId xmlns:a16="http://schemas.microsoft.com/office/drawing/2014/main" id="{B3C66182-0370-CCBB-5A6C-974F34351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151" y="2822396"/>
              <a:ext cx="962187" cy="691784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30" name="Freeform 134">
              <a:extLst>
                <a:ext uri="{FF2B5EF4-FFF2-40B4-BE49-F238E27FC236}">
                  <a16:creationId xmlns:a16="http://schemas.microsoft.com/office/drawing/2014/main" id="{AB675835-758E-3606-61AF-398360933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190" y="3534527"/>
              <a:ext cx="96433" cy="51997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31" name="Freeform 159">
              <a:extLst>
                <a:ext uri="{FF2B5EF4-FFF2-40B4-BE49-F238E27FC236}">
                  <a16:creationId xmlns:a16="http://schemas.microsoft.com/office/drawing/2014/main" id="{6DA82FDE-1C16-10AA-7094-9EF1CAB0C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6212" y="3898506"/>
              <a:ext cx="1266486" cy="1483039"/>
            </a:xfrm>
            <a:custGeom>
              <a:avLst/>
              <a:gdLst>
                <a:gd name="T0" fmla="*/ 109 w 184"/>
                <a:gd name="T1" fmla="*/ 34 h 204"/>
                <a:gd name="T2" fmla="*/ 107 w 184"/>
                <a:gd name="T3" fmla="*/ 30 h 204"/>
                <a:gd name="T4" fmla="*/ 105 w 184"/>
                <a:gd name="T5" fmla="*/ 195 h 204"/>
                <a:gd name="T6" fmla="*/ 93 w 184"/>
                <a:gd name="T7" fmla="*/ 37 h 204"/>
                <a:gd name="T8" fmla="*/ 123 w 184"/>
                <a:gd name="T9" fmla="*/ 156 h 204"/>
                <a:gd name="T10" fmla="*/ 136 w 184"/>
                <a:gd name="T11" fmla="*/ 149 h 204"/>
                <a:gd name="T12" fmla="*/ 145 w 184"/>
                <a:gd name="T13" fmla="*/ 146 h 204"/>
                <a:gd name="T14" fmla="*/ 151 w 184"/>
                <a:gd name="T15" fmla="*/ 142 h 204"/>
                <a:gd name="T16" fmla="*/ 155 w 184"/>
                <a:gd name="T17" fmla="*/ 131 h 204"/>
                <a:gd name="T18" fmla="*/ 163 w 184"/>
                <a:gd name="T19" fmla="*/ 113 h 204"/>
                <a:gd name="T20" fmla="*/ 163 w 184"/>
                <a:gd name="T21" fmla="*/ 94 h 204"/>
                <a:gd name="T22" fmla="*/ 170 w 184"/>
                <a:gd name="T23" fmla="*/ 86 h 204"/>
                <a:gd name="T24" fmla="*/ 180 w 184"/>
                <a:gd name="T25" fmla="*/ 75 h 204"/>
                <a:gd name="T26" fmla="*/ 183 w 184"/>
                <a:gd name="T27" fmla="*/ 59 h 204"/>
                <a:gd name="T28" fmla="*/ 174 w 184"/>
                <a:gd name="T29" fmla="*/ 51 h 204"/>
                <a:gd name="T30" fmla="*/ 163 w 184"/>
                <a:gd name="T31" fmla="*/ 43 h 204"/>
                <a:gd name="T32" fmla="*/ 143 w 184"/>
                <a:gd name="T33" fmla="*/ 38 h 204"/>
                <a:gd name="T34" fmla="*/ 137 w 184"/>
                <a:gd name="T35" fmla="*/ 36 h 204"/>
                <a:gd name="T36" fmla="*/ 132 w 184"/>
                <a:gd name="T37" fmla="*/ 31 h 204"/>
                <a:gd name="T38" fmla="*/ 118 w 184"/>
                <a:gd name="T39" fmla="*/ 35 h 204"/>
                <a:gd name="T40" fmla="*/ 118 w 184"/>
                <a:gd name="T41" fmla="*/ 34 h 204"/>
                <a:gd name="T42" fmla="*/ 120 w 184"/>
                <a:gd name="T43" fmla="*/ 26 h 204"/>
                <a:gd name="T44" fmla="*/ 109 w 184"/>
                <a:gd name="T45" fmla="*/ 33 h 204"/>
                <a:gd name="T46" fmla="*/ 105 w 184"/>
                <a:gd name="T47" fmla="*/ 33 h 204"/>
                <a:gd name="T48" fmla="*/ 105 w 184"/>
                <a:gd name="T49" fmla="*/ 29 h 204"/>
                <a:gd name="T50" fmla="*/ 113 w 184"/>
                <a:gd name="T51" fmla="*/ 25 h 204"/>
                <a:gd name="T52" fmla="*/ 112 w 184"/>
                <a:gd name="T53" fmla="*/ 22 h 204"/>
                <a:gd name="T54" fmla="*/ 109 w 184"/>
                <a:gd name="T55" fmla="*/ 8 h 204"/>
                <a:gd name="T56" fmla="*/ 99 w 184"/>
                <a:gd name="T57" fmla="*/ 17 h 204"/>
                <a:gd name="T58" fmla="*/ 87 w 184"/>
                <a:gd name="T59" fmla="*/ 15 h 204"/>
                <a:gd name="T60" fmla="*/ 76 w 184"/>
                <a:gd name="T61" fmla="*/ 18 h 204"/>
                <a:gd name="T62" fmla="*/ 65 w 184"/>
                <a:gd name="T63" fmla="*/ 10 h 204"/>
                <a:gd name="T64" fmla="*/ 63 w 184"/>
                <a:gd name="T65" fmla="*/ 0 h 204"/>
                <a:gd name="T66" fmla="*/ 52 w 184"/>
                <a:gd name="T67" fmla="*/ 6 h 204"/>
                <a:gd name="T68" fmla="*/ 45 w 184"/>
                <a:gd name="T69" fmla="*/ 10 h 204"/>
                <a:gd name="T70" fmla="*/ 45 w 184"/>
                <a:gd name="T71" fmla="*/ 21 h 204"/>
                <a:gd name="T72" fmla="*/ 33 w 184"/>
                <a:gd name="T73" fmla="*/ 22 h 204"/>
                <a:gd name="T74" fmla="*/ 24 w 184"/>
                <a:gd name="T75" fmla="*/ 24 h 204"/>
                <a:gd name="T76" fmla="*/ 18 w 184"/>
                <a:gd name="T77" fmla="*/ 48 h 204"/>
                <a:gd name="T78" fmla="*/ 2 w 184"/>
                <a:gd name="T79" fmla="*/ 62 h 204"/>
                <a:gd name="T80" fmla="*/ 8 w 184"/>
                <a:gd name="T81" fmla="*/ 76 h 204"/>
                <a:gd name="T82" fmla="*/ 26 w 184"/>
                <a:gd name="T83" fmla="*/ 89 h 204"/>
                <a:gd name="T84" fmla="*/ 40 w 184"/>
                <a:gd name="T85" fmla="*/ 86 h 204"/>
                <a:gd name="T86" fmla="*/ 60 w 184"/>
                <a:gd name="T87" fmla="*/ 96 h 204"/>
                <a:gd name="T88" fmla="*/ 72 w 184"/>
                <a:gd name="T89" fmla="*/ 110 h 204"/>
                <a:gd name="T90" fmla="*/ 74 w 184"/>
                <a:gd name="T91" fmla="*/ 128 h 204"/>
                <a:gd name="T92" fmla="*/ 84 w 184"/>
                <a:gd name="T93" fmla="*/ 140 h 204"/>
                <a:gd name="T94" fmla="*/ 90 w 184"/>
                <a:gd name="T95" fmla="*/ 159 h 204"/>
                <a:gd name="T96" fmla="*/ 87 w 184"/>
                <a:gd name="T97" fmla="*/ 174 h 204"/>
                <a:gd name="T98" fmla="*/ 85 w 184"/>
                <a:gd name="T99" fmla="*/ 188 h 204"/>
                <a:gd name="T100" fmla="*/ 96 w 184"/>
                <a:gd name="T101" fmla="*/ 202 h 204"/>
                <a:gd name="T102" fmla="*/ 104 w 184"/>
                <a:gd name="T103" fmla="*/ 191 h 204"/>
                <a:gd name="T104" fmla="*/ 109 w 184"/>
                <a:gd name="T105" fmla="*/ 189 h 204"/>
                <a:gd name="T106" fmla="*/ 117 w 184"/>
                <a:gd name="T107" fmla="*/ 179 h 204"/>
                <a:gd name="T108" fmla="*/ 117 w 184"/>
                <a:gd name="T109" fmla="*/ 16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4">
                  <a:moveTo>
                    <a:pt x="96" y="34"/>
                  </a:moveTo>
                  <a:cubicBezTo>
                    <a:pt x="97" y="33"/>
                    <a:pt x="97" y="34"/>
                    <a:pt x="97" y="34"/>
                  </a:cubicBezTo>
                  <a:cubicBezTo>
                    <a:pt x="97" y="34"/>
                    <a:pt x="96" y="34"/>
                    <a:pt x="95" y="35"/>
                  </a:cubicBezTo>
                  <a:cubicBezTo>
                    <a:pt x="95" y="35"/>
                    <a:pt x="95" y="36"/>
                    <a:pt x="95" y="36"/>
                  </a:cubicBezTo>
                  <a:cubicBezTo>
                    <a:pt x="94" y="37"/>
                    <a:pt x="95" y="34"/>
                    <a:pt x="96" y="34"/>
                  </a:cubicBezTo>
                  <a:close/>
                  <a:moveTo>
                    <a:pt x="110" y="33"/>
                  </a:moveTo>
                  <a:cubicBezTo>
                    <a:pt x="110" y="33"/>
                    <a:pt x="109" y="34"/>
                    <a:pt x="109" y="34"/>
                  </a:cubicBezTo>
                  <a:cubicBezTo>
                    <a:pt x="110" y="33"/>
                    <a:pt x="109" y="33"/>
                    <a:pt x="110" y="33"/>
                  </a:cubicBezTo>
                  <a:close/>
                  <a:moveTo>
                    <a:pt x="106" y="31"/>
                  </a:moveTo>
                  <a:cubicBezTo>
                    <a:pt x="105" y="31"/>
                    <a:pt x="105" y="32"/>
                    <a:pt x="106" y="32"/>
                  </a:cubicBezTo>
                  <a:cubicBezTo>
                    <a:pt x="106" y="32"/>
                    <a:pt x="107" y="31"/>
                    <a:pt x="106" y="31"/>
                  </a:cubicBezTo>
                  <a:close/>
                  <a:moveTo>
                    <a:pt x="107" y="30"/>
                  </a:move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7" y="30"/>
                  </a:cubicBezTo>
                  <a:close/>
                  <a:moveTo>
                    <a:pt x="101" y="198"/>
                  </a:moveTo>
                  <a:cubicBezTo>
                    <a:pt x="100" y="198"/>
                    <a:pt x="99" y="199"/>
                    <a:pt x="101" y="198"/>
                  </a:cubicBezTo>
                  <a:cubicBezTo>
                    <a:pt x="101" y="198"/>
                    <a:pt x="102" y="197"/>
                    <a:pt x="101" y="198"/>
                  </a:cubicBezTo>
                  <a:close/>
                  <a:moveTo>
                    <a:pt x="104" y="197"/>
                  </a:moveTo>
                  <a:cubicBezTo>
                    <a:pt x="102" y="197"/>
                    <a:pt x="101" y="198"/>
                    <a:pt x="104" y="198"/>
                  </a:cubicBezTo>
                  <a:cubicBezTo>
                    <a:pt x="105" y="198"/>
                    <a:pt x="106" y="197"/>
                    <a:pt x="104" y="197"/>
                  </a:cubicBezTo>
                  <a:close/>
                  <a:moveTo>
                    <a:pt x="105" y="195"/>
                  </a:moveTo>
                  <a:cubicBezTo>
                    <a:pt x="105" y="196"/>
                    <a:pt x="105" y="196"/>
                    <a:pt x="105" y="196"/>
                  </a:cubicBezTo>
                  <a:cubicBezTo>
                    <a:pt x="105" y="196"/>
                    <a:pt x="108" y="195"/>
                    <a:pt x="105" y="195"/>
                  </a:cubicBezTo>
                  <a:close/>
                  <a:moveTo>
                    <a:pt x="94" y="37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1" y="38"/>
                    <a:pt x="88" y="37"/>
                    <a:pt x="86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9" y="37"/>
                    <a:pt x="91" y="38"/>
                    <a:pt x="93" y="37"/>
                  </a:cubicBezTo>
                  <a:cubicBezTo>
                    <a:pt x="93" y="37"/>
                    <a:pt x="94" y="37"/>
                    <a:pt x="94" y="37"/>
                  </a:cubicBezTo>
                  <a:close/>
                  <a:moveTo>
                    <a:pt x="106" y="28"/>
                  </a:moveTo>
                  <a:cubicBezTo>
                    <a:pt x="106" y="28"/>
                    <a:pt x="106" y="28"/>
                    <a:pt x="107" y="29"/>
                  </a:cubicBezTo>
                  <a:cubicBezTo>
                    <a:pt x="107" y="29"/>
                    <a:pt x="108" y="27"/>
                    <a:pt x="106" y="28"/>
                  </a:cubicBezTo>
                  <a:close/>
                  <a:moveTo>
                    <a:pt x="117" y="160"/>
                  </a:moveTo>
                  <a:cubicBezTo>
                    <a:pt x="119" y="159"/>
                    <a:pt x="121" y="159"/>
                    <a:pt x="122" y="158"/>
                  </a:cubicBezTo>
                  <a:cubicBezTo>
                    <a:pt x="122" y="157"/>
                    <a:pt x="123" y="156"/>
                    <a:pt x="123" y="156"/>
                  </a:cubicBezTo>
                  <a:cubicBezTo>
                    <a:pt x="124" y="156"/>
                    <a:pt x="126" y="156"/>
                    <a:pt x="127" y="155"/>
                  </a:cubicBezTo>
                  <a:cubicBezTo>
                    <a:pt x="128" y="155"/>
                    <a:pt x="128" y="153"/>
                    <a:pt x="128" y="153"/>
                  </a:cubicBezTo>
                  <a:cubicBezTo>
                    <a:pt x="129" y="152"/>
                    <a:pt x="131" y="153"/>
                    <a:pt x="132" y="152"/>
                  </a:cubicBezTo>
                  <a:cubicBezTo>
                    <a:pt x="132" y="152"/>
                    <a:pt x="132" y="152"/>
                    <a:pt x="133" y="151"/>
                  </a:cubicBezTo>
                  <a:cubicBezTo>
                    <a:pt x="134" y="151"/>
                    <a:pt x="135" y="151"/>
                    <a:pt x="136" y="151"/>
                  </a:cubicBezTo>
                  <a:cubicBezTo>
                    <a:pt x="136" y="150"/>
                    <a:pt x="136" y="150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49"/>
                    <a:pt x="137" y="148"/>
                    <a:pt x="137" y="148"/>
                  </a:cubicBezTo>
                  <a:cubicBezTo>
                    <a:pt x="138" y="148"/>
                    <a:pt x="138" y="148"/>
                    <a:pt x="139" y="148"/>
                  </a:cubicBezTo>
                  <a:cubicBezTo>
                    <a:pt x="139" y="148"/>
                    <a:pt x="140" y="147"/>
                    <a:pt x="140" y="147"/>
                  </a:cubicBezTo>
                  <a:cubicBezTo>
                    <a:pt x="141" y="147"/>
                    <a:pt x="142" y="147"/>
                    <a:pt x="144" y="147"/>
                  </a:cubicBezTo>
                  <a:cubicBezTo>
                    <a:pt x="144" y="147"/>
                    <a:pt x="144" y="146"/>
                    <a:pt x="144" y="146"/>
                  </a:cubicBezTo>
                  <a:cubicBezTo>
                    <a:pt x="144" y="146"/>
                    <a:pt x="144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7"/>
                    <a:pt x="145" y="147"/>
                  </a:cubicBezTo>
                  <a:cubicBezTo>
                    <a:pt x="146" y="147"/>
                    <a:pt x="147" y="147"/>
                    <a:pt x="148" y="147"/>
                  </a:cubicBezTo>
                  <a:cubicBezTo>
                    <a:pt x="148" y="147"/>
                    <a:pt x="149" y="146"/>
                    <a:pt x="149" y="146"/>
                  </a:cubicBezTo>
                  <a:cubicBezTo>
                    <a:pt x="149" y="145"/>
                    <a:pt x="149" y="144"/>
                    <a:pt x="149" y="144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2"/>
                    <a:pt x="152" y="142"/>
                    <a:pt x="152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1"/>
                    <a:pt x="151" y="141"/>
                    <a:pt x="151" y="139"/>
                  </a:cubicBezTo>
                  <a:cubicBezTo>
                    <a:pt x="150" y="139"/>
                    <a:pt x="151" y="139"/>
                    <a:pt x="151" y="139"/>
                  </a:cubicBezTo>
                  <a:cubicBezTo>
                    <a:pt x="151" y="139"/>
                    <a:pt x="151" y="138"/>
                    <a:pt x="151" y="138"/>
                  </a:cubicBezTo>
                  <a:cubicBezTo>
                    <a:pt x="151" y="138"/>
                    <a:pt x="152" y="137"/>
                    <a:pt x="152" y="137"/>
                  </a:cubicBezTo>
                  <a:cubicBezTo>
                    <a:pt x="153" y="136"/>
                    <a:pt x="152" y="135"/>
                    <a:pt x="153" y="134"/>
                  </a:cubicBezTo>
                  <a:cubicBezTo>
                    <a:pt x="153" y="134"/>
                    <a:pt x="155" y="133"/>
                    <a:pt x="155" y="132"/>
                  </a:cubicBezTo>
                  <a:cubicBezTo>
                    <a:pt x="155" y="132"/>
                    <a:pt x="155" y="131"/>
                    <a:pt x="155" y="131"/>
                  </a:cubicBezTo>
                  <a:cubicBezTo>
                    <a:pt x="155" y="131"/>
                    <a:pt x="156" y="131"/>
                    <a:pt x="156" y="131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7" y="129"/>
                    <a:pt x="159" y="128"/>
                    <a:pt x="159" y="127"/>
                  </a:cubicBezTo>
                  <a:cubicBezTo>
                    <a:pt x="160" y="126"/>
                    <a:pt x="159" y="123"/>
                    <a:pt x="159" y="122"/>
                  </a:cubicBezTo>
                  <a:cubicBezTo>
                    <a:pt x="160" y="121"/>
                    <a:pt x="161" y="120"/>
                    <a:pt x="162" y="119"/>
                  </a:cubicBezTo>
                  <a:cubicBezTo>
                    <a:pt x="161" y="118"/>
                    <a:pt x="160" y="115"/>
                    <a:pt x="162" y="114"/>
                  </a:cubicBezTo>
                  <a:cubicBezTo>
                    <a:pt x="162" y="113"/>
                    <a:pt x="163" y="113"/>
                    <a:pt x="163" y="113"/>
                  </a:cubicBezTo>
                  <a:cubicBezTo>
                    <a:pt x="163" y="113"/>
                    <a:pt x="163" y="110"/>
                    <a:pt x="163" y="110"/>
                  </a:cubicBezTo>
                  <a:cubicBezTo>
                    <a:pt x="163" y="109"/>
                    <a:pt x="163" y="109"/>
                    <a:pt x="163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3"/>
                    <a:pt x="162" y="101"/>
                    <a:pt x="163" y="99"/>
                  </a:cubicBezTo>
                  <a:cubicBezTo>
                    <a:pt x="162" y="99"/>
                    <a:pt x="162" y="99"/>
                    <a:pt x="161" y="98"/>
                  </a:cubicBezTo>
                  <a:cubicBezTo>
                    <a:pt x="161" y="98"/>
                    <a:pt x="163" y="97"/>
                    <a:pt x="163" y="97"/>
                  </a:cubicBezTo>
                  <a:cubicBezTo>
                    <a:pt x="163" y="96"/>
                    <a:pt x="162" y="96"/>
                    <a:pt x="163" y="94"/>
                  </a:cubicBezTo>
                  <a:cubicBezTo>
                    <a:pt x="163" y="94"/>
                    <a:pt x="164" y="94"/>
                    <a:pt x="164" y="93"/>
                  </a:cubicBezTo>
                  <a:cubicBezTo>
                    <a:pt x="165" y="93"/>
                    <a:pt x="164" y="91"/>
                    <a:pt x="164" y="91"/>
                  </a:cubicBezTo>
                  <a:cubicBezTo>
                    <a:pt x="166" y="92"/>
                    <a:pt x="166" y="91"/>
                    <a:pt x="167" y="93"/>
                  </a:cubicBezTo>
                  <a:cubicBezTo>
                    <a:pt x="167" y="92"/>
                    <a:pt x="168" y="91"/>
                    <a:pt x="169" y="90"/>
                  </a:cubicBezTo>
                  <a:cubicBezTo>
                    <a:pt x="169" y="90"/>
                    <a:pt x="169" y="90"/>
                    <a:pt x="169" y="89"/>
                  </a:cubicBezTo>
                  <a:cubicBezTo>
                    <a:pt x="169" y="89"/>
                    <a:pt x="170" y="89"/>
                    <a:pt x="170" y="89"/>
                  </a:cubicBezTo>
                  <a:cubicBezTo>
                    <a:pt x="170" y="88"/>
                    <a:pt x="170" y="87"/>
                    <a:pt x="170" y="86"/>
                  </a:cubicBezTo>
                  <a:cubicBezTo>
                    <a:pt x="170" y="85"/>
                    <a:pt x="171" y="85"/>
                    <a:pt x="172" y="84"/>
                  </a:cubicBezTo>
                  <a:cubicBezTo>
                    <a:pt x="172" y="83"/>
                    <a:pt x="172" y="82"/>
                    <a:pt x="172" y="82"/>
                  </a:cubicBezTo>
                  <a:cubicBezTo>
                    <a:pt x="173" y="81"/>
                    <a:pt x="175" y="79"/>
                    <a:pt x="176" y="79"/>
                  </a:cubicBezTo>
                  <a:cubicBezTo>
                    <a:pt x="176" y="79"/>
                    <a:pt x="177" y="79"/>
                    <a:pt x="177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80" y="77"/>
                    <a:pt x="180" y="76"/>
                  </a:cubicBezTo>
                  <a:cubicBezTo>
                    <a:pt x="180" y="76"/>
                    <a:pt x="180" y="75"/>
                    <a:pt x="180" y="75"/>
                  </a:cubicBezTo>
                  <a:cubicBezTo>
                    <a:pt x="180" y="75"/>
                    <a:pt x="181" y="75"/>
                    <a:pt x="181" y="74"/>
                  </a:cubicBezTo>
                  <a:cubicBezTo>
                    <a:pt x="182" y="73"/>
                    <a:pt x="182" y="72"/>
                    <a:pt x="183" y="7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4" y="68"/>
                    <a:pt x="183" y="67"/>
                    <a:pt x="183" y="67"/>
                  </a:cubicBezTo>
                  <a:cubicBezTo>
                    <a:pt x="183" y="66"/>
                    <a:pt x="184" y="64"/>
                    <a:pt x="183" y="63"/>
                  </a:cubicBezTo>
                  <a:cubicBezTo>
                    <a:pt x="182" y="63"/>
                    <a:pt x="182" y="63"/>
                    <a:pt x="182" y="63"/>
                  </a:cubicBezTo>
                  <a:cubicBezTo>
                    <a:pt x="182" y="62"/>
                    <a:pt x="183" y="61"/>
                    <a:pt x="183" y="59"/>
                  </a:cubicBezTo>
                  <a:cubicBezTo>
                    <a:pt x="182" y="59"/>
                    <a:pt x="181" y="58"/>
                    <a:pt x="181" y="58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1" y="57"/>
                    <a:pt x="180" y="57"/>
                    <a:pt x="180" y="56"/>
                  </a:cubicBezTo>
                  <a:cubicBezTo>
                    <a:pt x="179" y="55"/>
                    <a:pt x="179" y="52"/>
                    <a:pt x="177" y="52"/>
                  </a:cubicBezTo>
                  <a:cubicBezTo>
                    <a:pt x="176" y="52"/>
                    <a:pt x="175" y="53"/>
                    <a:pt x="175" y="53"/>
                  </a:cubicBezTo>
                  <a:cubicBezTo>
                    <a:pt x="175" y="53"/>
                    <a:pt x="175" y="52"/>
                    <a:pt x="175" y="52"/>
                  </a:cubicBezTo>
                  <a:cubicBezTo>
                    <a:pt x="175" y="52"/>
                    <a:pt x="174" y="51"/>
                    <a:pt x="174" y="51"/>
                  </a:cubicBezTo>
                  <a:cubicBezTo>
                    <a:pt x="173" y="50"/>
                    <a:pt x="172" y="52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1" y="51"/>
                    <a:pt x="171" y="51"/>
                    <a:pt x="170" y="50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6" y="46"/>
                    <a:pt x="165" y="44"/>
                    <a:pt x="163" y="43"/>
                  </a:cubicBezTo>
                  <a:cubicBezTo>
                    <a:pt x="162" y="43"/>
                    <a:pt x="161" y="43"/>
                    <a:pt x="160" y="43"/>
                  </a:cubicBezTo>
                  <a:cubicBezTo>
                    <a:pt x="160" y="42"/>
                    <a:pt x="159" y="41"/>
                    <a:pt x="159" y="41"/>
                  </a:cubicBezTo>
                  <a:cubicBezTo>
                    <a:pt x="157" y="41"/>
                    <a:pt x="156" y="42"/>
                    <a:pt x="154" y="41"/>
                  </a:cubicBezTo>
                  <a:cubicBezTo>
                    <a:pt x="150" y="41"/>
                    <a:pt x="151" y="40"/>
                    <a:pt x="148" y="41"/>
                  </a:cubicBezTo>
                  <a:cubicBezTo>
                    <a:pt x="147" y="40"/>
                    <a:pt x="147" y="39"/>
                    <a:pt x="146" y="38"/>
                  </a:cubicBezTo>
                  <a:cubicBezTo>
                    <a:pt x="145" y="38"/>
                    <a:pt x="144" y="39"/>
                    <a:pt x="144" y="39"/>
                  </a:cubicBezTo>
                  <a:cubicBezTo>
                    <a:pt x="144" y="39"/>
                    <a:pt x="143" y="39"/>
                    <a:pt x="143" y="38"/>
                  </a:cubicBezTo>
                  <a:cubicBezTo>
                    <a:pt x="142" y="40"/>
                    <a:pt x="141" y="42"/>
                    <a:pt x="139" y="41"/>
                  </a:cubicBezTo>
                  <a:cubicBezTo>
                    <a:pt x="138" y="41"/>
                    <a:pt x="139" y="39"/>
                    <a:pt x="139" y="39"/>
                  </a:cubicBezTo>
                  <a:cubicBezTo>
                    <a:pt x="139" y="39"/>
                    <a:pt x="138" y="39"/>
                    <a:pt x="138" y="38"/>
                  </a:cubicBezTo>
                  <a:cubicBezTo>
                    <a:pt x="138" y="38"/>
                    <a:pt x="139" y="38"/>
                    <a:pt x="139" y="38"/>
                  </a:cubicBezTo>
                  <a:cubicBezTo>
                    <a:pt x="139" y="37"/>
                    <a:pt x="138" y="37"/>
                    <a:pt x="138" y="36"/>
                  </a:cubicBezTo>
                  <a:cubicBezTo>
                    <a:pt x="138" y="36"/>
                    <a:pt x="138" y="37"/>
                    <a:pt x="138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6"/>
                    <a:pt x="137" y="35"/>
                    <a:pt x="137" y="35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5" y="33"/>
                    <a:pt x="135" y="34"/>
                  </a:cubicBezTo>
                  <a:cubicBezTo>
                    <a:pt x="135" y="34"/>
                    <a:pt x="134" y="35"/>
                    <a:pt x="134" y="35"/>
                  </a:cubicBezTo>
                  <a:cubicBezTo>
                    <a:pt x="134" y="34"/>
                    <a:pt x="134" y="34"/>
                    <a:pt x="134" y="33"/>
                  </a:cubicBezTo>
                  <a:cubicBezTo>
                    <a:pt x="133" y="33"/>
                    <a:pt x="133" y="32"/>
                    <a:pt x="132" y="32"/>
                  </a:cubicBezTo>
                  <a:cubicBezTo>
                    <a:pt x="132" y="32"/>
                    <a:pt x="132" y="31"/>
                    <a:pt x="132" y="31"/>
                  </a:cubicBezTo>
                  <a:cubicBezTo>
                    <a:pt x="131" y="31"/>
                    <a:pt x="131" y="32"/>
                    <a:pt x="130" y="31"/>
                  </a:cubicBezTo>
                  <a:cubicBezTo>
                    <a:pt x="129" y="31"/>
                    <a:pt x="128" y="30"/>
                    <a:pt x="128" y="30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3" y="28"/>
                    <a:pt x="122" y="31"/>
                    <a:pt x="120" y="31"/>
                  </a:cubicBezTo>
                  <a:cubicBezTo>
                    <a:pt x="120" y="32"/>
                    <a:pt x="121" y="32"/>
                    <a:pt x="121" y="33"/>
                  </a:cubicBezTo>
                  <a:cubicBezTo>
                    <a:pt x="121" y="33"/>
                    <a:pt x="120" y="33"/>
                    <a:pt x="119" y="33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5"/>
                    <a:pt x="115" y="36"/>
                    <a:pt x="117" y="35"/>
                  </a:cubicBezTo>
                  <a:cubicBezTo>
                    <a:pt x="115" y="35"/>
                    <a:pt x="113" y="35"/>
                    <a:pt x="111" y="36"/>
                  </a:cubicBezTo>
                  <a:cubicBezTo>
                    <a:pt x="111" y="35"/>
                    <a:pt x="110" y="34"/>
                    <a:pt x="110" y="34"/>
                  </a:cubicBezTo>
                  <a:cubicBezTo>
                    <a:pt x="112" y="35"/>
                    <a:pt x="111" y="35"/>
                    <a:pt x="114" y="34"/>
                  </a:cubicBezTo>
                  <a:cubicBezTo>
                    <a:pt x="114" y="34"/>
                    <a:pt x="115" y="35"/>
                    <a:pt x="116" y="35"/>
                  </a:cubicBezTo>
                  <a:cubicBezTo>
                    <a:pt x="116" y="34"/>
                    <a:pt x="116" y="34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9" y="33"/>
                    <a:pt x="119" y="33"/>
                  </a:cubicBezTo>
                  <a:cubicBezTo>
                    <a:pt x="119" y="32"/>
                    <a:pt x="119" y="32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0"/>
                    <a:pt x="120" y="29"/>
                    <a:pt x="120" y="28"/>
                  </a:cubicBezTo>
                  <a:cubicBezTo>
                    <a:pt x="121" y="28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6"/>
                    <a:pt x="118" y="26"/>
                    <a:pt x="116" y="26"/>
                  </a:cubicBezTo>
                  <a:cubicBezTo>
                    <a:pt x="117" y="26"/>
                    <a:pt x="117" y="24"/>
                    <a:pt x="116" y="24"/>
                  </a:cubicBezTo>
                  <a:cubicBezTo>
                    <a:pt x="114" y="24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7"/>
                  </a:cubicBezTo>
                  <a:cubicBezTo>
                    <a:pt x="111" y="28"/>
                    <a:pt x="111" y="28"/>
                    <a:pt x="111" y="29"/>
                  </a:cubicBezTo>
                  <a:cubicBezTo>
                    <a:pt x="110" y="29"/>
                    <a:pt x="109" y="29"/>
                    <a:pt x="109" y="30"/>
                  </a:cubicBezTo>
                  <a:cubicBezTo>
                    <a:pt x="109" y="31"/>
                    <a:pt x="109" y="32"/>
                    <a:pt x="109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0"/>
                    <a:pt x="108" y="31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3"/>
                    <a:pt x="106" y="35"/>
                    <a:pt x="106" y="36"/>
                  </a:cubicBezTo>
                  <a:cubicBezTo>
                    <a:pt x="106" y="37"/>
                    <a:pt x="105" y="37"/>
                    <a:pt x="105" y="38"/>
                  </a:cubicBezTo>
                  <a:cubicBezTo>
                    <a:pt x="104" y="39"/>
                    <a:pt x="105" y="36"/>
                    <a:pt x="105" y="36"/>
                  </a:cubicBezTo>
                  <a:cubicBezTo>
                    <a:pt x="105" y="35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2"/>
                  </a:cubicBezTo>
                  <a:cubicBezTo>
                    <a:pt x="104" y="32"/>
                    <a:pt x="103" y="32"/>
                    <a:pt x="103" y="32"/>
                  </a:cubicBezTo>
                  <a:cubicBezTo>
                    <a:pt x="102" y="32"/>
                    <a:pt x="101" y="33"/>
                    <a:pt x="100" y="33"/>
                  </a:cubicBezTo>
                  <a:cubicBezTo>
                    <a:pt x="99" y="34"/>
                    <a:pt x="98" y="33"/>
                    <a:pt x="97" y="34"/>
                  </a:cubicBezTo>
                  <a:cubicBezTo>
                    <a:pt x="99" y="33"/>
                    <a:pt x="101" y="32"/>
                    <a:pt x="102" y="31"/>
                  </a:cubicBezTo>
                  <a:cubicBezTo>
                    <a:pt x="103" y="31"/>
                    <a:pt x="104" y="32"/>
                    <a:pt x="104" y="31"/>
                  </a:cubicBezTo>
                  <a:cubicBezTo>
                    <a:pt x="104" y="31"/>
                    <a:pt x="104" y="30"/>
                    <a:pt x="105" y="29"/>
                  </a:cubicBezTo>
                  <a:cubicBezTo>
                    <a:pt x="105" y="28"/>
                    <a:pt x="106" y="27"/>
                    <a:pt x="106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5"/>
                    <a:pt x="108" y="25"/>
                    <a:pt x="108" y="24"/>
                  </a:cubicBezTo>
                  <a:cubicBezTo>
                    <a:pt x="109" y="24"/>
                    <a:pt x="109" y="23"/>
                    <a:pt x="109" y="23"/>
                  </a:cubicBezTo>
                  <a:cubicBezTo>
                    <a:pt x="110" y="23"/>
                    <a:pt x="110" y="24"/>
                    <a:pt x="109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1" y="25"/>
                    <a:pt x="113" y="26"/>
                    <a:pt x="113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3"/>
                    <a:pt x="112" y="22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3" y="21"/>
                    <a:pt x="114" y="20"/>
                  </a:cubicBezTo>
                  <a:cubicBezTo>
                    <a:pt x="113" y="20"/>
                    <a:pt x="113" y="20"/>
                    <a:pt x="112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1" y="21"/>
                    <a:pt x="112" y="21"/>
                    <a:pt x="112" y="22"/>
                  </a:cubicBezTo>
                  <a:cubicBezTo>
                    <a:pt x="111" y="22"/>
                    <a:pt x="110" y="22"/>
                    <a:pt x="110" y="22"/>
                  </a:cubicBezTo>
                  <a:cubicBezTo>
                    <a:pt x="111" y="20"/>
                    <a:pt x="112" y="20"/>
                    <a:pt x="110" y="18"/>
                  </a:cubicBezTo>
                  <a:cubicBezTo>
                    <a:pt x="113" y="17"/>
                    <a:pt x="112" y="18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10" y="14"/>
                    <a:pt x="110" y="13"/>
                    <a:pt x="110" y="12"/>
                  </a:cubicBezTo>
                  <a:cubicBezTo>
                    <a:pt x="110" y="12"/>
                    <a:pt x="109" y="11"/>
                    <a:pt x="109" y="11"/>
                  </a:cubicBezTo>
                  <a:cubicBezTo>
                    <a:pt x="108" y="10"/>
                    <a:pt x="109" y="9"/>
                    <a:pt x="109" y="8"/>
                  </a:cubicBezTo>
                  <a:cubicBezTo>
                    <a:pt x="109" y="7"/>
                    <a:pt x="107" y="6"/>
                    <a:pt x="107" y="5"/>
                  </a:cubicBezTo>
                  <a:cubicBezTo>
                    <a:pt x="107" y="5"/>
                    <a:pt x="107" y="4"/>
                    <a:pt x="107" y="4"/>
                  </a:cubicBezTo>
                  <a:cubicBezTo>
                    <a:pt x="107" y="3"/>
                    <a:pt x="106" y="3"/>
                    <a:pt x="106" y="3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2" y="13"/>
                    <a:pt x="102" y="14"/>
                  </a:cubicBezTo>
                  <a:cubicBezTo>
                    <a:pt x="102" y="15"/>
                    <a:pt x="99" y="17"/>
                    <a:pt x="99" y="17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4" y="18"/>
                    <a:pt x="92" y="17"/>
                  </a:cubicBezTo>
                  <a:cubicBezTo>
                    <a:pt x="91" y="17"/>
                    <a:pt x="91" y="15"/>
                    <a:pt x="91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7" y="19"/>
                    <a:pt x="76" y="18"/>
                  </a:cubicBezTo>
                  <a:cubicBezTo>
                    <a:pt x="75" y="17"/>
                    <a:pt x="75" y="19"/>
                    <a:pt x="74" y="19"/>
                  </a:cubicBezTo>
                  <a:cubicBezTo>
                    <a:pt x="73" y="19"/>
                    <a:pt x="74" y="21"/>
                    <a:pt x="73" y="20"/>
                  </a:cubicBezTo>
                  <a:cubicBezTo>
                    <a:pt x="72" y="20"/>
                    <a:pt x="71" y="22"/>
                    <a:pt x="71" y="22"/>
                  </a:cubicBezTo>
                  <a:cubicBezTo>
                    <a:pt x="70" y="22"/>
                    <a:pt x="69" y="21"/>
                    <a:pt x="69" y="20"/>
                  </a:cubicBezTo>
                  <a:cubicBezTo>
                    <a:pt x="69" y="20"/>
                    <a:pt x="67" y="19"/>
                    <a:pt x="67" y="19"/>
                  </a:cubicBezTo>
                  <a:cubicBezTo>
                    <a:pt x="66" y="18"/>
                    <a:pt x="65" y="17"/>
                    <a:pt x="65" y="16"/>
                  </a:cubicBezTo>
                  <a:cubicBezTo>
                    <a:pt x="66" y="15"/>
                    <a:pt x="65" y="10"/>
                    <a:pt x="65" y="10"/>
                  </a:cubicBezTo>
                  <a:cubicBezTo>
                    <a:pt x="65" y="10"/>
                    <a:pt x="67" y="9"/>
                    <a:pt x="68" y="8"/>
                  </a:cubicBezTo>
                  <a:cubicBezTo>
                    <a:pt x="69" y="7"/>
                    <a:pt x="69" y="7"/>
                    <a:pt x="68" y="6"/>
                  </a:cubicBezTo>
                  <a:cubicBezTo>
                    <a:pt x="67" y="5"/>
                    <a:pt x="69" y="4"/>
                    <a:pt x="68" y="4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0"/>
                    <a:pt x="66" y="1"/>
                  </a:cubicBezTo>
                  <a:cubicBezTo>
                    <a:pt x="65" y="1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1" y="3"/>
                    <a:pt x="60" y="3"/>
                  </a:cubicBezTo>
                  <a:cubicBezTo>
                    <a:pt x="59" y="3"/>
                    <a:pt x="59" y="5"/>
                    <a:pt x="58" y="5"/>
                  </a:cubicBezTo>
                  <a:cubicBezTo>
                    <a:pt x="57" y="5"/>
                    <a:pt x="57" y="6"/>
                    <a:pt x="56" y="6"/>
                  </a:cubicBezTo>
                  <a:cubicBezTo>
                    <a:pt x="55" y="6"/>
                    <a:pt x="53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1" y="7"/>
                    <a:pt x="52" y="8"/>
                    <a:pt x="52" y="8"/>
                  </a:cubicBezTo>
                  <a:cubicBezTo>
                    <a:pt x="52" y="8"/>
                    <a:pt x="50" y="8"/>
                    <a:pt x="50" y="7"/>
                  </a:cubicBezTo>
                  <a:cubicBezTo>
                    <a:pt x="49" y="6"/>
                    <a:pt x="47" y="6"/>
                    <a:pt x="47" y="6"/>
                  </a:cubicBezTo>
                  <a:cubicBezTo>
                    <a:pt x="47" y="6"/>
                    <a:pt x="45" y="5"/>
                    <a:pt x="43" y="5"/>
                  </a:cubicBezTo>
                  <a:cubicBezTo>
                    <a:pt x="41" y="5"/>
                    <a:pt x="42" y="6"/>
                    <a:pt x="43" y="6"/>
                  </a:cubicBezTo>
                  <a:cubicBezTo>
                    <a:pt x="44" y="6"/>
                    <a:pt x="43" y="7"/>
                    <a:pt x="44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5" y="11"/>
                    <a:pt x="44" y="13"/>
                    <a:pt x="44" y="14"/>
                  </a:cubicBezTo>
                  <a:cubicBezTo>
                    <a:pt x="45" y="15"/>
                    <a:pt x="45" y="15"/>
                    <a:pt x="46" y="16"/>
                  </a:cubicBezTo>
                  <a:cubicBezTo>
                    <a:pt x="47" y="16"/>
                    <a:pt x="48" y="15"/>
                    <a:pt x="50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1" y="16"/>
                    <a:pt x="51" y="17"/>
                    <a:pt x="50" y="17"/>
                  </a:cubicBezTo>
                  <a:cubicBezTo>
                    <a:pt x="48" y="17"/>
                    <a:pt x="48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3" y="21"/>
                    <a:pt x="43" y="23"/>
                    <a:pt x="42" y="23"/>
                  </a:cubicBezTo>
                  <a:cubicBezTo>
                    <a:pt x="41" y="23"/>
                    <a:pt x="39" y="24"/>
                    <a:pt x="39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6" y="23"/>
                    <a:pt x="25" y="23"/>
                  </a:cubicBezTo>
                  <a:cubicBezTo>
                    <a:pt x="24" y="23"/>
                    <a:pt x="22" y="22"/>
                    <a:pt x="22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4" y="31"/>
                    <a:pt x="24" y="32"/>
                  </a:cubicBezTo>
                  <a:cubicBezTo>
                    <a:pt x="25" y="33"/>
                    <a:pt x="23" y="35"/>
                    <a:pt x="23" y="36"/>
                  </a:cubicBezTo>
                  <a:cubicBezTo>
                    <a:pt x="23" y="37"/>
                    <a:pt x="18" y="48"/>
                    <a:pt x="18" y="48"/>
                  </a:cubicBezTo>
                  <a:cubicBezTo>
                    <a:pt x="18" y="48"/>
                    <a:pt x="18" y="49"/>
                    <a:pt x="17" y="49"/>
                  </a:cubicBezTo>
                  <a:cubicBezTo>
                    <a:pt x="15" y="49"/>
                    <a:pt x="14" y="49"/>
                    <a:pt x="13" y="50"/>
                  </a:cubicBezTo>
                  <a:cubicBezTo>
                    <a:pt x="12" y="50"/>
                    <a:pt x="10" y="50"/>
                    <a:pt x="9" y="51"/>
                  </a:cubicBezTo>
                  <a:cubicBezTo>
                    <a:pt x="8" y="52"/>
                    <a:pt x="6" y="53"/>
                    <a:pt x="5" y="54"/>
                  </a:cubicBezTo>
                  <a:cubicBezTo>
                    <a:pt x="4" y="55"/>
                    <a:pt x="5" y="56"/>
                    <a:pt x="4" y="57"/>
                  </a:cubicBezTo>
                  <a:cubicBezTo>
                    <a:pt x="3" y="59"/>
                    <a:pt x="3" y="59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2"/>
                    <a:pt x="0" y="62"/>
                    <a:pt x="0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2" y="66"/>
                    <a:pt x="2" y="68"/>
                    <a:pt x="2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4" y="70"/>
                    <a:pt x="4" y="72"/>
                  </a:cubicBezTo>
                  <a:cubicBezTo>
                    <a:pt x="4" y="73"/>
                    <a:pt x="7" y="73"/>
                    <a:pt x="7" y="74"/>
                  </a:cubicBezTo>
                  <a:cubicBezTo>
                    <a:pt x="7" y="75"/>
                    <a:pt x="8" y="76"/>
                    <a:pt x="8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5" y="75"/>
                    <a:pt x="16" y="74"/>
                  </a:cubicBezTo>
                  <a:cubicBezTo>
                    <a:pt x="17" y="73"/>
                    <a:pt x="17" y="75"/>
                    <a:pt x="17" y="7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89"/>
                    <a:pt x="22" y="89"/>
                    <a:pt x="23" y="90"/>
                  </a:cubicBezTo>
                  <a:cubicBezTo>
                    <a:pt x="24" y="90"/>
                    <a:pt x="26" y="89"/>
                    <a:pt x="26" y="89"/>
                  </a:cubicBezTo>
                  <a:cubicBezTo>
                    <a:pt x="25" y="88"/>
                    <a:pt x="26" y="87"/>
                    <a:pt x="26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31" y="82"/>
                    <a:pt x="33" y="82"/>
                  </a:cubicBezTo>
                  <a:cubicBezTo>
                    <a:pt x="35" y="82"/>
                    <a:pt x="37" y="81"/>
                    <a:pt x="38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39" y="85"/>
                    <a:pt x="40" y="86"/>
                  </a:cubicBezTo>
                  <a:cubicBezTo>
                    <a:pt x="40" y="87"/>
                    <a:pt x="41" y="88"/>
                    <a:pt x="42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5" y="90"/>
                    <a:pt x="46" y="88"/>
                    <a:pt x="47" y="89"/>
                  </a:cubicBezTo>
                  <a:cubicBezTo>
                    <a:pt x="48" y="91"/>
                    <a:pt x="49" y="91"/>
                    <a:pt x="51" y="92"/>
                  </a:cubicBezTo>
                  <a:cubicBezTo>
                    <a:pt x="52" y="93"/>
                    <a:pt x="52" y="93"/>
                    <a:pt x="53" y="94"/>
                  </a:cubicBezTo>
                  <a:cubicBezTo>
                    <a:pt x="54" y="94"/>
                    <a:pt x="55" y="96"/>
                    <a:pt x="56" y="96"/>
                  </a:cubicBezTo>
                  <a:cubicBezTo>
                    <a:pt x="58" y="96"/>
                    <a:pt x="59" y="96"/>
                    <a:pt x="60" y="96"/>
                  </a:cubicBezTo>
                  <a:cubicBezTo>
                    <a:pt x="61" y="96"/>
                    <a:pt x="62" y="96"/>
                    <a:pt x="63" y="96"/>
                  </a:cubicBezTo>
                  <a:cubicBezTo>
                    <a:pt x="64" y="97"/>
                    <a:pt x="64" y="99"/>
                    <a:pt x="64" y="100"/>
                  </a:cubicBezTo>
                  <a:cubicBezTo>
                    <a:pt x="65" y="101"/>
                    <a:pt x="65" y="103"/>
                    <a:pt x="65" y="103"/>
                  </a:cubicBezTo>
                  <a:cubicBezTo>
                    <a:pt x="65" y="103"/>
                    <a:pt x="64" y="104"/>
                    <a:pt x="64" y="105"/>
                  </a:cubicBezTo>
                  <a:cubicBezTo>
                    <a:pt x="63" y="106"/>
                    <a:pt x="64" y="107"/>
                    <a:pt x="65" y="108"/>
                  </a:cubicBezTo>
                  <a:cubicBezTo>
                    <a:pt x="66" y="110"/>
                    <a:pt x="65" y="111"/>
                    <a:pt x="65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2"/>
                    <a:pt x="72" y="113"/>
                  </a:cubicBezTo>
                  <a:cubicBezTo>
                    <a:pt x="72" y="114"/>
                    <a:pt x="72" y="115"/>
                    <a:pt x="74" y="116"/>
                  </a:cubicBezTo>
                  <a:cubicBezTo>
                    <a:pt x="75" y="117"/>
                    <a:pt x="75" y="117"/>
                    <a:pt x="76" y="118"/>
                  </a:cubicBezTo>
                  <a:cubicBezTo>
                    <a:pt x="76" y="119"/>
                    <a:pt x="76" y="120"/>
                    <a:pt x="76" y="121"/>
                  </a:cubicBezTo>
                  <a:cubicBezTo>
                    <a:pt x="76" y="122"/>
                    <a:pt x="74" y="126"/>
                    <a:pt x="74" y="12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5" y="129"/>
                    <a:pt x="75" y="130"/>
                    <a:pt x="76" y="131"/>
                  </a:cubicBezTo>
                  <a:cubicBezTo>
                    <a:pt x="77" y="132"/>
                    <a:pt x="77" y="133"/>
                    <a:pt x="76" y="135"/>
                  </a:cubicBezTo>
                  <a:cubicBezTo>
                    <a:pt x="76" y="137"/>
                    <a:pt x="77" y="137"/>
                    <a:pt x="77" y="139"/>
                  </a:cubicBezTo>
                  <a:cubicBezTo>
                    <a:pt x="77" y="140"/>
                    <a:pt x="82" y="140"/>
                    <a:pt x="82" y="140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4" y="140"/>
                    <a:pt x="84" y="141"/>
                    <a:pt x="85" y="142"/>
                  </a:cubicBezTo>
                  <a:cubicBezTo>
                    <a:pt x="87" y="142"/>
                    <a:pt x="88" y="142"/>
                    <a:pt x="88" y="144"/>
                  </a:cubicBezTo>
                  <a:cubicBezTo>
                    <a:pt x="88" y="145"/>
                    <a:pt x="87" y="147"/>
                    <a:pt x="88" y="148"/>
                  </a:cubicBezTo>
                  <a:cubicBezTo>
                    <a:pt x="88" y="150"/>
                    <a:pt x="88" y="151"/>
                    <a:pt x="89" y="151"/>
                  </a:cubicBezTo>
                  <a:cubicBezTo>
                    <a:pt x="90" y="150"/>
                    <a:pt x="92" y="150"/>
                    <a:pt x="92" y="150"/>
                  </a:cubicBezTo>
                  <a:cubicBezTo>
                    <a:pt x="92" y="151"/>
                    <a:pt x="92" y="154"/>
                    <a:pt x="91" y="155"/>
                  </a:cubicBezTo>
                  <a:cubicBezTo>
                    <a:pt x="90" y="156"/>
                    <a:pt x="90" y="159"/>
                    <a:pt x="90" y="159"/>
                  </a:cubicBezTo>
                  <a:cubicBezTo>
                    <a:pt x="90" y="159"/>
                    <a:pt x="93" y="161"/>
                    <a:pt x="93" y="160"/>
                  </a:cubicBezTo>
                  <a:cubicBezTo>
                    <a:pt x="92" y="159"/>
                    <a:pt x="94" y="160"/>
                    <a:pt x="94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5" y="168"/>
                    <a:pt x="94" y="168"/>
                    <a:pt x="93" y="169"/>
                  </a:cubicBezTo>
                  <a:cubicBezTo>
                    <a:pt x="93" y="170"/>
                    <a:pt x="90" y="170"/>
                    <a:pt x="89" y="171"/>
                  </a:cubicBezTo>
                  <a:cubicBezTo>
                    <a:pt x="89" y="172"/>
                    <a:pt x="88" y="173"/>
                    <a:pt x="87" y="174"/>
                  </a:cubicBezTo>
                  <a:cubicBezTo>
                    <a:pt x="86" y="175"/>
                    <a:pt x="85" y="175"/>
                    <a:pt x="85" y="176"/>
                  </a:cubicBezTo>
                  <a:cubicBezTo>
                    <a:pt x="85" y="177"/>
                    <a:pt x="82" y="176"/>
                    <a:pt x="82" y="178"/>
                  </a:cubicBezTo>
                  <a:cubicBezTo>
                    <a:pt x="82" y="179"/>
                    <a:pt x="81" y="180"/>
                    <a:pt x="80" y="181"/>
                  </a:cubicBezTo>
                  <a:cubicBezTo>
                    <a:pt x="79" y="182"/>
                    <a:pt x="78" y="182"/>
                    <a:pt x="78" y="183"/>
                  </a:cubicBezTo>
                  <a:cubicBezTo>
                    <a:pt x="78" y="184"/>
                    <a:pt x="77" y="186"/>
                    <a:pt x="77" y="186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8"/>
                    <a:pt x="85" y="189"/>
                    <a:pt x="85" y="190"/>
                  </a:cubicBezTo>
                  <a:cubicBezTo>
                    <a:pt x="86" y="191"/>
                    <a:pt x="88" y="190"/>
                    <a:pt x="89" y="191"/>
                  </a:cubicBezTo>
                  <a:cubicBezTo>
                    <a:pt x="89" y="192"/>
                    <a:pt x="90" y="193"/>
                    <a:pt x="91" y="194"/>
                  </a:cubicBezTo>
                  <a:cubicBezTo>
                    <a:pt x="93" y="194"/>
                    <a:pt x="94" y="194"/>
                    <a:pt x="94" y="195"/>
                  </a:cubicBezTo>
                  <a:cubicBezTo>
                    <a:pt x="95" y="197"/>
                    <a:pt x="95" y="198"/>
                    <a:pt x="96" y="198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3"/>
                    <a:pt x="99" y="202"/>
                    <a:pt x="100" y="200"/>
                  </a:cubicBezTo>
                  <a:cubicBezTo>
                    <a:pt x="100" y="199"/>
                    <a:pt x="99" y="198"/>
                    <a:pt x="99" y="197"/>
                  </a:cubicBezTo>
                  <a:cubicBezTo>
                    <a:pt x="100" y="196"/>
                    <a:pt x="102" y="195"/>
                    <a:pt x="102" y="194"/>
                  </a:cubicBezTo>
                  <a:cubicBezTo>
                    <a:pt x="102" y="193"/>
                    <a:pt x="102" y="193"/>
                    <a:pt x="102" y="192"/>
                  </a:cubicBezTo>
                  <a:cubicBezTo>
                    <a:pt x="102" y="192"/>
                    <a:pt x="103" y="192"/>
                    <a:pt x="104" y="192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6" y="190"/>
                    <a:pt x="105" y="189"/>
                    <a:pt x="106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07" y="188"/>
                    <a:pt x="108" y="188"/>
                    <a:pt x="108" y="188"/>
                  </a:cubicBezTo>
                  <a:cubicBezTo>
                    <a:pt x="108" y="188"/>
                    <a:pt x="109" y="187"/>
                    <a:pt x="108" y="187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9"/>
                    <a:pt x="109" y="189"/>
                  </a:cubicBezTo>
                  <a:cubicBezTo>
                    <a:pt x="108" y="191"/>
                    <a:pt x="108" y="191"/>
                    <a:pt x="108" y="192"/>
                  </a:cubicBezTo>
                  <a:cubicBezTo>
                    <a:pt x="108" y="193"/>
                    <a:pt x="107" y="193"/>
                    <a:pt x="107" y="193"/>
                  </a:cubicBezTo>
                  <a:cubicBezTo>
                    <a:pt x="106" y="196"/>
                    <a:pt x="109" y="192"/>
                    <a:pt x="109" y="192"/>
                  </a:cubicBezTo>
                  <a:cubicBezTo>
                    <a:pt x="110" y="191"/>
                    <a:pt x="110" y="188"/>
                    <a:pt x="111" y="187"/>
                  </a:cubicBezTo>
                  <a:cubicBezTo>
                    <a:pt x="112" y="185"/>
                    <a:pt x="112" y="183"/>
                    <a:pt x="113" y="182"/>
                  </a:cubicBezTo>
                  <a:cubicBezTo>
                    <a:pt x="113" y="182"/>
                    <a:pt x="115" y="179"/>
                    <a:pt x="116" y="179"/>
                  </a:cubicBezTo>
                  <a:cubicBezTo>
                    <a:pt x="116" y="179"/>
                    <a:pt x="117" y="179"/>
                    <a:pt x="117" y="179"/>
                  </a:cubicBezTo>
                  <a:cubicBezTo>
                    <a:pt x="117" y="178"/>
                    <a:pt x="117" y="177"/>
                    <a:pt x="117" y="177"/>
                  </a:cubicBezTo>
                  <a:cubicBezTo>
                    <a:pt x="117" y="177"/>
                    <a:pt x="118" y="176"/>
                    <a:pt x="118" y="176"/>
                  </a:cubicBezTo>
                  <a:cubicBezTo>
                    <a:pt x="117" y="176"/>
                    <a:pt x="118" y="172"/>
                    <a:pt x="118" y="170"/>
                  </a:cubicBezTo>
                  <a:cubicBezTo>
                    <a:pt x="118" y="170"/>
                    <a:pt x="117" y="170"/>
                    <a:pt x="117" y="170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6" y="168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6"/>
                  </a:cubicBezTo>
                  <a:cubicBezTo>
                    <a:pt x="117" y="166"/>
                    <a:pt x="117" y="165"/>
                    <a:pt x="117" y="164"/>
                  </a:cubicBezTo>
                  <a:cubicBezTo>
                    <a:pt x="117" y="164"/>
                    <a:pt x="116" y="164"/>
                    <a:pt x="116" y="163"/>
                  </a:cubicBezTo>
                  <a:cubicBezTo>
                    <a:pt x="116" y="163"/>
                    <a:pt x="117" y="163"/>
                    <a:pt x="117" y="162"/>
                  </a:cubicBezTo>
                  <a:cubicBezTo>
                    <a:pt x="118" y="161"/>
                    <a:pt x="117" y="161"/>
                    <a:pt x="117" y="16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32" name="Freeform 176">
              <a:extLst>
                <a:ext uri="{FF2B5EF4-FFF2-40B4-BE49-F238E27FC236}">
                  <a16:creationId xmlns:a16="http://schemas.microsoft.com/office/drawing/2014/main" id="{516C61B6-70D5-9119-1128-32977266A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0500" y="4902269"/>
              <a:ext cx="619315" cy="1410697"/>
            </a:xfrm>
            <a:custGeom>
              <a:avLst/>
              <a:gdLst>
                <a:gd name="T0" fmla="*/ 40 w 90"/>
                <a:gd name="T1" fmla="*/ 4 h 194"/>
                <a:gd name="T2" fmla="*/ 28 w 90"/>
                <a:gd name="T3" fmla="*/ 3 h 194"/>
                <a:gd name="T4" fmla="*/ 23 w 90"/>
                <a:gd name="T5" fmla="*/ 16 h 194"/>
                <a:gd name="T6" fmla="*/ 23 w 90"/>
                <a:gd name="T7" fmla="*/ 31 h 194"/>
                <a:gd name="T8" fmla="*/ 18 w 90"/>
                <a:gd name="T9" fmla="*/ 49 h 194"/>
                <a:gd name="T10" fmla="*/ 16 w 90"/>
                <a:gd name="T11" fmla="*/ 64 h 194"/>
                <a:gd name="T12" fmla="*/ 14 w 90"/>
                <a:gd name="T13" fmla="*/ 81 h 194"/>
                <a:gd name="T14" fmla="*/ 11 w 90"/>
                <a:gd name="T15" fmla="*/ 92 h 194"/>
                <a:gd name="T16" fmla="*/ 7 w 90"/>
                <a:gd name="T17" fmla="*/ 106 h 194"/>
                <a:gd name="T18" fmla="*/ 7 w 90"/>
                <a:gd name="T19" fmla="*/ 120 h 194"/>
                <a:gd name="T20" fmla="*/ 8 w 90"/>
                <a:gd name="T21" fmla="*/ 132 h 194"/>
                <a:gd name="T22" fmla="*/ 7 w 90"/>
                <a:gd name="T23" fmla="*/ 141 h 194"/>
                <a:gd name="T24" fmla="*/ 5 w 90"/>
                <a:gd name="T25" fmla="*/ 151 h 194"/>
                <a:gd name="T26" fmla="*/ 1 w 90"/>
                <a:gd name="T27" fmla="*/ 164 h 194"/>
                <a:gd name="T28" fmla="*/ 4 w 90"/>
                <a:gd name="T29" fmla="*/ 172 h 194"/>
                <a:gd name="T30" fmla="*/ 21 w 90"/>
                <a:gd name="T31" fmla="*/ 174 h 194"/>
                <a:gd name="T32" fmla="*/ 18 w 90"/>
                <a:gd name="T33" fmla="*/ 170 h 194"/>
                <a:gd name="T34" fmla="*/ 22 w 90"/>
                <a:gd name="T35" fmla="*/ 166 h 194"/>
                <a:gd name="T36" fmla="*/ 21 w 90"/>
                <a:gd name="T37" fmla="*/ 162 h 194"/>
                <a:gd name="T38" fmla="*/ 26 w 90"/>
                <a:gd name="T39" fmla="*/ 160 h 194"/>
                <a:gd name="T40" fmla="*/ 29 w 90"/>
                <a:gd name="T41" fmla="*/ 155 h 194"/>
                <a:gd name="T42" fmla="*/ 36 w 90"/>
                <a:gd name="T43" fmla="*/ 151 h 194"/>
                <a:gd name="T44" fmla="*/ 29 w 90"/>
                <a:gd name="T45" fmla="*/ 143 h 194"/>
                <a:gd name="T46" fmla="*/ 28 w 90"/>
                <a:gd name="T47" fmla="*/ 138 h 194"/>
                <a:gd name="T48" fmla="*/ 36 w 90"/>
                <a:gd name="T49" fmla="*/ 131 h 194"/>
                <a:gd name="T50" fmla="*/ 41 w 90"/>
                <a:gd name="T51" fmla="*/ 120 h 194"/>
                <a:gd name="T52" fmla="*/ 42 w 90"/>
                <a:gd name="T53" fmla="*/ 118 h 194"/>
                <a:gd name="T54" fmla="*/ 46 w 90"/>
                <a:gd name="T55" fmla="*/ 116 h 194"/>
                <a:gd name="T56" fmla="*/ 42 w 90"/>
                <a:gd name="T57" fmla="*/ 117 h 194"/>
                <a:gd name="T58" fmla="*/ 38 w 90"/>
                <a:gd name="T59" fmla="*/ 112 h 194"/>
                <a:gd name="T60" fmla="*/ 40 w 90"/>
                <a:gd name="T61" fmla="*/ 108 h 194"/>
                <a:gd name="T62" fmla="*/ 49 w 90"/>
                <a:gd name="T63" fmla="*/ 108 h 194"/>
                <a:gd name="T64" fmla="*/ 52 w 90"/>
                <a:gd name="T65" fmla="*/ 99 h 194"/>
                <a:gd name="T66" fmla="*/ 51 w 90"/>
                <a:gd name="T67" fmla="*/ 95 h 194"/>
                <a:gd name="T68" fmla="*/ 57 w 90"/>
                <a:gd name="T69" fmla="*/ 95 h 194"/>
                <a:gd name="T70" fmla="*/ 70 w 90"/>
                <a:gd name="T71" fmla="*/ 93 h 194"/>
                <a:gd name="T72" fmla="*/ 74 w 90"/>
                <a:gd name="T73" fmla="*/ 80 h 194"/>
                <a:gd name="T74" fmla="*/ 74 w 90"/>
                <a:gd name="T75" fmla="*/ 77 h 194"/>
                <a:gd name="T76" fmla="*/ 69 w 90"/>
                <a:gd name="T77" fmla="*/ 70 h 194"/>
                <a:gd name="T78" fmla="*/ 68 w 90"/>
                <a:gd name="T79" fmla="*/ 67 h 194"/>
                <a:gd name="T80" fmla="*/ 70 w 90"/>
                <a:gd name="T81" fmla="*/ 55 h 194"/>
                <a:gd name="T82" fmla="*/ 75 w 90"/>
                <a:gd name="T83" fmla="*/ 43 h 194"/>
                <a:gd name="T84" fmla="*/ 84 w 90"/>
                <a:gd name="T85" fmla="*/ 33 h 194"/>
                <a:gd name="T86" fmla="*/ 89 w 90"/>
                <a:gd name="T87" fmla="*/ 22 h 194"/>
                <a:gd name="T88" fmla="*/ 84 w 90"/>
                <a:gd name="T89" fmla="*/ 28 h 194"/>
                <a:gd name="T90" fmla="*/ 75 w 90"/>
                <a:gd name="T91" fmla="*/ 31 h 194"/>
                <a:gd name="T92" fmla="*/ 69 w 90"/>
                <a:gd name="T93" fmla="*/ 27 h 194"/>
                <a:gd name="T94" fmla="*/ 66 w 90"/>
                <a:gd name="T95" fmla="*/ 15 h 194"/>
                <a:gd name="T96" fmla="*/ 56 w 90"/>
                <a:gd name="T97" fmla="*/ 7 h 194"/>
                <a:gd name="T98" fmla="*/ 25 w 90"/>
                <a:gd name="T99" fmla="*/ 193 h 194"/>
                <a:gd name="T100" fmla="*/ 28 w 90"/>
                <a:gd name="T101" fmla="*/ 193 h 194"/>
                <a:gd name="T102" fmla="*/ 36 w 90"/>
                <a:gd name="T103" fmla="*/ 193 h 194"/>
                <a:gd name="T104" fmla="*/ 30 w 90"/>
                <a:gd name="T105" fmla="*/ 191 h 194"/>
                <a:gd name="T106" fmla="*/ 24 w 90"/>
                <a:gd name="T107" fmla="*/ 186 h 194"/>
                <a:gd name="T108" fmla="*/ 21 w 90"/>
                <a:gd name="T109" fmla="*/ 180 h 194"/>
                <a:gd name="T110" fmla="*/ 41 w 90"/>
                <a:gd name="T111" fmla="*/ 191 h 194"/>
                <a:gd name="T112" fmla="*/ 44 w 90"/>
                <a:gd name="T113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194">
                  <a:moveTo>
                    <a:pt x="50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0"/>
                    <a:pt x="42" y="3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40" y="4"/>
                    <a:pt x="38" y="2"/>
                    <a:pt x="38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1" y="1"/>
                    <a:pt x="31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6"/>
                    <a:pt x="29" y="7"/>
                  </a:cubicBezTo>
                  <a:cubicBezTo>
                    <a:pt x="31" y="8"/>
                    <a:pt x="30" y="10"/>
                    <a:pt x="30" y="11"/>
                  </a:cubicBezTo>
                  <a:cubicBezTo>
                    <a:pt x="29" y="13"/>
                    <a:pt x="27" y="12"/>
                    <a:pt x="27" y="14"/>
                  </a:cubicBezTo>
                  <a:cubicBezTo>
                    <a:pt x="26" y="15"/>
                    <a:pt x="24" y="15"/>
                    <a:pt x="23" y="16"/>
                  </a:cubicBezTo>
                  <a:cubicBezTo>
                    <a:pt x="23" y="17"/>
                    <a:pt x="23" y="20"/>
                    <a:pt x="23" y="21"/>
                  </a:cubicBezTo>
                  <a:cubicBezTo>
                    <a:pt x="24" y="23"/>
                    <a:pt x="25" y="24"/>
                    <a:pt x="24" y="25"/>
                  </a:cubicBezTo>
                  <a:cubicBezTo>
                    <a:pt x="23" y="25"/>
                    <a:pt x="23" y="26"/>
                    <a:pt x="24" y="27"/>
                  </a:cubicBezTo>
                  <a:cubicBezTo>
                    <a:pt x="24" y="29"/>
                    <a:pt x="24" y="30"/>
                    <a:pt x="23" y="31"/>
                  </a:cubicBezTo>
                  <a:cubicBezTo>
                    <a:pt x="23" y="33"/>
                    <a:pt x="22" y="33"/>
                    <a:pt x="21" y="35"/>
                  </a:cubicBezTo>
                  <a:cubicBezTo>
                    <a:pt x="20" y="37"/>
                    <a:pt x="19" y="36"/>
                    <a:pt x="18" y="39"/>
                  </a:cubicBezTo>
                  <a:cubicBezTo>
                    <a:pt x="18" y="41"/>
                    <a:pt x="18" y="43"/>
                    <a:pt x="18" y="45"/>
                  </a:cubicBezTo>
                  <a:cubicBezTo>
                    <a:pt x="18" y="47"/>
                    <a:pt x="18" y="47"/>
                    <a:pt x="18" y="49"/>
                  </a:cubicBezTo>
                  <a:cubicBezTo>
                    <a:pt x="17" y="50"/>
                    <a:pt x="17" y="50"/>
                    <a:pt x="17" y="52"/>
                  </a:cubicBezTo>
                  <a:cubicBezTo>
                    <a:pt x="17" y="55"/>
                    <a:pt x="16" y="55"/>
                    <a:pt x="16" y="57"/>
                  </a:cubicBezTo>
                  <a:cubicBezTo>
                    <a:pt x="16" y="59"/>
                    <a:pt x="17" y="60"/>
                    <a:pt x="16" y="61"/>
                  </a:cubicBezTo>
                  <a:cubicBezTo>
                    <a:pt x="15" y="62"/>
                    <a:pt x="15" y="63"/>
                    <a:pt x="16" y="64"/>
                  </a:cubicBezTo>
                  <a:cubicBezTo>
                    <a:pt x="16" y="66"/>
                    <a:pt x="16" y="66"/>
                    <a:pt x="16" y="68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6"/>
                    <a:pt x="13" y="76"/>
                    <a:pt x="14" y="78"/>
                  </a:cubicBezTo>
                  <a:cubicBezTo>
                    <a:pt x="14" y="79"/>
                    <a:pt x="14" y="79"/>
                    <a:pt x="14" y="81"/>
                  </a:cubicBezTo>
                  <a:cubicBezTo>
                    <a:pt x="13" y="82"/>
                    <a:pt x="12" y="81"/>
                    <a:pt x="12" y="81"/>
                  </a:cubicBezTo>
                  <a:cubicBezTo>
                    <a:pt x="12" y="81"/>
                    <a:pt x="10" y="83"/>
                    <a:pt x="10" y="84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9" y="90"/>
                    <a:pt x="11" y="90"/>
                    <a:pt x="11" y="92"/>
                  </a:cubicBezTo>
                  <a:cubicBezTo>
                    <a:pt x="11" y="93"/>
                    <a:pt x="10" y="92"/>
                    <a:pt x="9" y="93"/>
                  </a:cubicBezTo>
                  <a:cubicBezTo>
                    <a:pt x="8" y="95"/>
                    <a:pt x="8" y="98"/>
                    <a:pt x="8" y="99"/>
                  </a:cubicBezTo>
                  <a:cubicBezTo>
                    <a:pt x="7" y="101"/>
                    <a:pt x="8" y="101"/>
                    <a:pt x="6" y="102"/>
                  </a:cubicBezTo>
                  <a:cubicBezTo>
                    <a:pt x="5" y="104"/>
                    <a:pt x="7" y="105"/>
                    <a:pt x="7" y="106"/>
                  </a:cubicBezTo>
                  <a:cubicBezTo>
                    <a:pt x="7" y="108"/>
                    <a:pt x="6" y="110"/>
                    <a:pt x="7" y="110"/>
                  </a:cubicBezTo>
                  <a:cubicBezTo>
                    <a:pt x="8" y="111"/>
                    <a:pt x="8" y="110"/>
                    <a:pt x="8" y="112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7"/>
                    <a:pt x="6" y="119"/>
                    <a:pt x="7" y="120"/>
                  </a:cubicBezTo>
                  <a:cubicBezTo>
                    <a:pt x="7" y="121"/>
                    <a:pt x="9" y="122"/>
                    <a:pt x="8" y="123"/>
                  </a:cubicBezTo>
                  <a:cubicBezTo>
                    <a:pt x="8" y="124"/>
                    <a:pt x="8" y="124"/>
                    <a:pt x="8" y="126"/>
                  </a:cubicBezTo>
                  <a:cubicBezTo>
                    <a:pt x="8" y="127"/>
                    <a:pt x="10" y="128"/>
                    <a:pt x="9" y="129"/>
                  </a:cubicBezTo>
                  <a:cubicBezTo>
                    <a:pt x="8" y="130"/>
                    <a:pt x="8" y="131"/>
                    <a:pt x="8" y="132"/>
                  </a:cubicBezTo>
                  <a:cubicBezTo>
                    <a:pt x="8" y="132"/>
                    <a:pt x="9" y="133"/>
                    <a:pt x="8" y="133"/>
                  </a:cubicBezTo>
                  <a:cubicBezTo>
                    <a:pt x="7" y="133"/>
                    <a:pt x="8" y="135"/>
                    <a:pt x="7" y="135"/>
                  </a:cubicBezTo>
                  <a:cubicBezTo>
                    <a:pt x="6" y="135"/>
                    <a:pt x="7" y="136"/>
                    <a:pt x="7" y="138"/>
                  </a:cubicBezTo>
                  <a:cubicBezTo>
                    <a:pt x="8" y="139"/>
                    <a:pt x="8" y="139"/>
                    <a:pt x="7" y="141"/>
                  </a:cubicBezTo>
                  <a:cubicBezTo>
                    <a:pt x="7" y="142"/>
                    <a:pt x="7" y="144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6" y="147"/>
                    <a:pt x="5" y="148"/>
                  </a:cubicBezTo>
                  <a:cubicBezTo>
                    <a:pt x="4" y="149"/>
                    <a:pt x="5" y="150"/>
                    <a:pt x="5" y="151"/>
                  </a:cubicBezTo>
                  <a:cubicBezTo>
                    <a:pt x="5" y="152"/>
                    <a:pt x="5" y="153"/>
                    <a:pt x="4" y="154"/>
                  </a:cubicBezTo>
                  <a:cubicBezTo>
                    <a:pt x="3" y="155"/>
                    <a:pt x="0" y="155"/>
                    <a:pt x="1" y="157"/>
                  </a:cubicBezTo>
                  <a:cubicBezTo>
                    <a:pt x="2" y="158"/>
                    <a:pt x="2" y="159"/>
                    <a:pt x="2" y="160"/>
                  </a:cubicBezTo>
                  <a:cubicBezTo>
                    <a:pt x="1" y="162"/>
                    <a:pt x="1" y="162"/>
                    <a:pt x="1" y="164"/>
                  </a:cubicBezTo>
                  <a:cubicBezTo>
                    <a:pt x="1" y="165"/>
                    <a:pt x="0" y="166"/>
                    <a:pt x="2" y="166"/>
                  </a:cubicBezTo>
                  <a:cubicBezTo>
                    <a:pt x="3" y="166"/>
                    <a:pt x="3" y="165"/>
                    <a:pt x="4" y="166"/>
                  </a:cubicBezTo>
                  <a:cubicBezTo>
                    <a:pt x="5" y="167"/>
                    <a:pt x="5" y="168"/>
                    <a:pt x="4" y="169"/>
                  </a:cubicBezTo>
                  <a:cubicBezTo>
                    <a:pt x="3" y="170"/>
                    <a:pt x="4" y="170"/>
                    <a:pt x="4" y="172"/>
                  </a:cubicBezTo>
                  <a:cubicBezTo>
                    <a:pt x="5" y="173"/>
                    <a:pt x="8" y="176"/>
                    <a:pt x="8" y="176"/>
                  </a:cubicBezTo>
                  <a:cubicBezTo>
                    <a:pt x="8" y="176"/>
                    <a:pt x="13" y="176"/>
                    <a:pt x="14" y="176"/>
                  </a:cubicBezTo>
                  <a:cubicBezTo>
                    <a:pt x="16" y="176"/>
                    <a:pt x="22" y="177"/>
                    <a:pt x="22" y="177"/>
                  </a:cubicBezTo>
                  <a:cubicBezTo>
                    <a:pt x="22" y="176"/>
                    <a:pt x="22" y="175"/>
                    <a:pt x="21" y="174"/>
                  </a:cubicBezTo>
                  <a:cubicBezTo>
                    <a:pt x="20" y="174"/>
                    <a:pt x="20" y="174"/>
                    <a:pt x="19" y="174"/>
                  </a:cubicBezTo>
                  <a:cubicBezTo>
                    <a:pt x="20" y="172"/>
                    <a:pt x="20" y="173"/>
                    <a:pt x="19" y="170"/>
                  </a:cubicBezTo>
                  <a:cubicBezTo>
                    <a:pt x="19" y="170"/>
                    <a:pt x="18" y="171"/>
                    <a:pt x="18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8"/>
                    <a:pt x="20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2" y="166"/>
                    <a:pt x="22" y="166"/>
                  </a:cubicBezTo>
                  <a:cubicBezTo>
                    <a:pt x="22" y="166"/>
                    <a:pt x="23" y="165"/>
                    <a:pt x="22" y="165"/>
                  </a:cubicBezTo>
                  <a:cubicBezTo>
                    <a:pt x="22" y="165"/>
                    <a:pt x="21" y="164"/>
                    <a:pt x="21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2"/>
                    <a:pt x="21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3" y="163"/>
                    <a:pt x="23" y="164"/>
                    <a:pt x="23" y="164"/>
                  </a:cubicBezTo>
                  <a:cubicBezTo>
                    <a:pt x="24" y="164"/>
                    <a:pt x="26" y="164"/>
                    <a:pt x="26" y="163"/>
                  </a:cubicBezTo>
                  <a:cubicBezTo>
                    <a:pt x="27" y="162"/>
                    <a:pt x="27" y="160"/>
                    <a:pt x="26" y="160"/>
                  </a:cubicBezTo>
                  <a:cubicBezTo>
                    <a:pt x="26" y="160"/>
                    <a:pt x="26" y="161"/>
                    <a:pt x="25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6" y="159"/>
                    <a:pt x="28" y="158"/>
                    <a:pt x="28" y="156"/>
                  </a:cubicBezTo>
                  <a:cubicBezTo>
                    <a:pt x="29" y="156"/>
                    <a:pt x="28" y="155"/>
                    <a:pt x="29" y="155"/>
                  </a:cubicBezTo>
                  <a:cubicBezTo>
                    <a:pt x="29" y="155"/>
                    <a:pt x="30" y="155"/>
                    <a:pt x="30" y="155"/>
                  </a:cubicBezTo>
                  <a:cubicBezTo>
                    <a:pt x="30" y="155"/>
                    <a:pt x="31" y="154"/>
                    <a:pt x="31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5" y="151"/>
                    <a:pt x="36" y="151"/>
                  </a:cubicBezTo>
                  <a:cubicBezTo>
                    <a:pt x="35" y="150"/>
                    <a:pt x="34" y="150"/>
                    <a:pt x="34" y="149"/>
                  </a:cubicBezTo>
                  <a:cubicBezTo>
                    <a:pt x="33" y="150"/>
                    <a:pt x="35" y="148"/>
                    <a:pt x="34" y="146"/>
                  </a:cubicBezTo>
                  <a:cubicBezTo>
                    <a:pt x="33" y="145"/>
                    <a:pt x="32" y="146"/>
                    <a:pt x="30" y="145"/>
                  </a:cubicBezTo>
                  <a:cubicBezTo>
                    <a:pt x="30" y="145"/>
                    <a:pt x="30" y="144"/>
                    <a:pt x="29" y="143"/>
                  </a:cubicBezTo>
                  <a:cubicBezTo>
                    <a:pt x="29" y="143"/>
                    <a:pt x="28" y="143"/>
                    <a:pt x="28" y="143"/>
                  </a:cubicBezTo>
                  <a:cubicBezTo>
                    <a:pt x="27" y="143"/>
                    <a:pt x="27" y="141"/>
                    <a:pt x="27" y="141"/>
                  </a:cubicBezTo>
                  <a:cubicBezTo>
                    <a:pt x="26" y="139"/>
                    <a:pt x="26" y="139"/>
                    <a:pt x="27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8" y="137"/>
                    <a:pt x="28" y="137"/>
                    <a:pt x="28" y="136"/>
                  </a:cubicBezTo>
                  <a:cubicBezTo>
                    <a:pt x="28" y="136"/>
                    <a:pt x="30" y="135"/>
                    <a:pt x="30" y="135"/>
                  </a:cubicBezTo>
                  <a:cubicBezTo>
                    <a:pt x="32" y="133"/>
                    <a:pt x="32" y="132"/>
                    <a:pt x="36" y="133"/>
                  </a:cubicBezTo>
                  <a:cubicBezTo>
                    <a:pt x="36" y="132"/>
                    <a:pt x="36" y="132"/>
                    <a:pt x="36" y="131"/>
                  </a:cubicBezTo>
                  <a:cubicBezTo>
                    <a:pt x="33" y="131"/>
                    <a:pt x="37" y="129"/>
                    <a:pt x="38" y="128"/>
                  </a:cubicBezTo>
                  <a:cubicBezTo>
                    <a:pt x="38" y="128"/>
                    <a:pt x="37" y="126"/>
                    <a:pt x="37" y="126"/>
                  </a:cubicBezTo>
                  <a:cubicBezTo>
                    <a:pt x="37" y="124"/>
                    <a:pt x="38" y="121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0" y="119"/>
                    <a:pt x="39" y="119"/>
                    <a:pt x="39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8"/>
                    <a:pt x="41" y="117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3" y="119"/>
                    <a:pt x="43" y="119"/>
                    <a:pt x="43" y="120"/>
                  </a:cubicBezTo>
                  <a:cubicBezTo>
                    <a:pt x="44" y="119"/>
                    <a:pt x="45" y="120"/>
                    <a:pt x="46" y="118"/>
                  </a:cubicBezTo>
                  <a:cubicBezTo>
                    <a:pt x="46" y="117"/>
                    <a:pt x="46" y="117"/>
                    <a:pt x="46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4" y="115"/>
                    <a:pt x="43" y="116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3" y="117"/>
                    <a:pt x="42" y="117"/>
                    <a:pt x="42" y="117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5"/>
                    <a:pt x="40" y="116"/>
                    <a:pt x="39" y="116"/>
                  </a:cubicBezTo>
                  <a:cubicBezTo>
                    <a:pt x="39" y="115"/>
                    <a:pt x="39" y="113"/>
                    <a:pt x="39" y="112"/>
                  </a:cubicBezTo>
                  <a:cubicBezTo>
                    <a:pt x="39" y="112"/>
                    <a:pt x="38" y="112"/>
                    <a:pt x="38" y="112"/>
                  </a:cubicBezTo>
                  <a:cubicBezTo>
                    <a:pt x="38" y="112"/>
                    <a:pt x="37" y="112"/>
                    <a:pt x="37" y="111"/>
                  </a:cubicBezTo>
                  <a:cubicBezTo>
                    <a:pt x="39" y="111"/>
                    <a:pt x="39" y="109"/>
                    <a:pt x="39" y="108"/>
                  </a:cubicBezTo>
                  <a:cubicBezTo>
                    <a:pt x="39" y="108"/>
                    <a:pt x="39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ubicBezTo>
                    <a:pt x="41" y="108"/>
                    <a:pt x="42" y="108"/>
                    <a:pt x="42" y="108"/>
                  </a:cubicBezTo>
                  <a:cubicBezTo>
                    <a:pt x="43" y="110"/>
                    <a:pt x="43" y="111"/>
                    <a:pt x="46" y="110"/>
                  </a:cubicBezTo>
                  <a:cubicBezTo>
                    <a:pt x="47" y="110"/>
                    <a:pt x="48" y="110"/>
                    <a:pt x="49" y="109"/>
                  </a:cubicBezTo>
                  <a:cubicBezTo>
                    <a:pt x="49" y="109"/>
                    <a:pt x="48" y="109"/>
                    <a:pt x="49" y="108"/>
                  </a:cubicBezTo>
                  <a:cubicBezTo>
                    <a:pt x="49" y="108"/>
                    <a:pt x="50" y="108"/>
                    <a:pt x="51" y="107"/>
                  </a:cubicBezTo>
                  <a:cubicBezTo>
                    <a:pt x="52" y="105"/>
                    <a:pt x="50" y="103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0"/>
                    <a:pt x="51" y="100"/>
                    <a:pt x="52" y="99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49" y="97"/>
                    <a:pt x="50" y="96"/>
                    <a:pt x="50" y="96"/>
                  </a:cubicBezTo>
                  <a:cubicBezTo>
                    <a:pt x="50" y="96"/>
                    <a:pt x="50" y="96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7"/>
                    <a:pt x="53" y="96"/>
                    <a:pt x="53" y="96"/>
                  </a:cubicBezTo>
                  <a:cubicBezTo>
                    <a:pt x="53" y="96"/>
                    <a:pt x="54" y="96"/>
                    <a:pt x="54" y="96"/>
                  </a:cubicBezTo>
                  <a:cubicBezTo>
                    <a:pt x="55" y="96"/>
                    <a:pt x="57" y="95"/>
                    <a:pt x="57" y="95"/>
                  </a:cubicBezTo>
                  <a:cubicBezTo>
                    <a:pt x="59" y="95"/>
                    <a:pt x="60" y="96"/>
                    <a:pt x="62" y="95"/>
                  </a:cubicBezTo>
                  <a:cubicBezTo>
                    <a:pt x="62" y="95"/>
                    <a:pt x="64" y="95"/>
                    <a:pt x="65" y="95"/>
                  </a:cubicBezTo>
                  <a:cubicBezTo>
                    <a:pt x="65" y="95"/>
                    <a:pt x="65" y="94"/>
                    <a:pt x="65" y="94"/>
                  </a:cubicBezTo>
                  <a:cubicBezTo>
                    <a:pt x="67" y="94"/>
                    <a:pt x="68" y="94"/>
                    <a:pt x="70" y="93"/>
                  </a:cubicBezTo>
                  <a:cubicBezTo>
                    <a:pt x="73" y="92"/>
                    <a:pt x="76" y="85"/>
                    <a:pt x="77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3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2" y="79"/>
                    <a:pt x="73" y="78"/>
                    <a:pt x="72" y="78"/>
                  </a:cubicBezTo>
                  <a:cubicBezTo>
                    <a:pt x="73" y="78"/>
                    <a:pt x="73" y="77"/>
                    <a:pt x="74" y="77"/>
                  </a:cubicBezTo>
                  <a:cubicBezTo>
                    <a:pt x="74" y="77"/>
                    <a:pt x="73" y="76"/>
                    <a:pt x="74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1" y="73"/>
                    <a:pt x="70" y="73"/>
                    <a:pt x="69" y="73"/>
                  </a:cubicBezTo>
                  <a:cubicBezTo>
                    <a:pt x="69" y="72"/>
                    <a:pt x="69" y="71"/>
                    <a:pt x="69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69"/>
                    <a:pt x="68" y="70"/>
                    <a:pt x="68" y="69"/>
                  </a:cubicBezTo>
                  <a:cubicBezTo>
                    <a:pt x="68" y="68"/>
                    <a:pt x="67" y="68"/>
                    <a:pt x="67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5"/>
                    <a:pt x="69" y="64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70" y="59"/>
                    <a:pt x="69" y="58"/>
                  </a:cubicBezTo>
                  <a:cubicBezTo>
                    <a:pt x="69" y="57"/>
                    <a:pt x="70" y="57"/>
                    <a:pt x="70" y="55"/>
                  </a:cubicBezTo>
                  <a:cubicBezTo>
                    <a:pt x="70" y="53"/>
                    <a:pt x="72" y="53"/>
                    <a:pt x="71" y="51"/>
                  </a:cubicBezTo>
                  <a:cubicBezTo>
                    <a:pt x="71" y="50"/>
                    <a:pt x="72" y="48"/>
                    <a:pt x="72" y="48"/>
                  </a:cubicBezTo>
                  <a:cubicBezTo>
                    <a:pt x="72" y="48"/>
                    <a:pt x="73" y="46"/>
                    <a:pt x="73" y="45"/>
                  </a:cubicBezTo>
                  <a:cubicBezTo>
                    <a:pt x="73" y="44"/>
                    <a:pt x="74" y="44"/>
                    <a:pt x="75" y="43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8"/>
                    <a:pt x="80" y="39"/>
                    <a:pt x="80" y="38"/>
                  </a:cubicBezTo>
                  <a:cubicBezTo>
                    <a:pt x="80" y="37"/>
                    <a:pt x="81" y="37"/>
                    <a:pt x="82" y="36"/>
                  </a:cubicBezTo>
                  <a:cubicBezTo>
                    <a:pt x="83" y="35"/>
                    <a:pt x="84" y="34"/>
                    <a:pt x="84" y="33"/>
                  </a:cubicBezTo>
                  <a:cubicBezTo>
                    <a:pt x="85" y="32"/>
                    <a:pt x="88" y="32"/>
                    <a:pt x="88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29"/>
                    <a:pt x="90" y="27"/>
                    <a:pt x="89" y="25"/>
                  </a:cubicBezTo>
                  <a:cubicBezTo>
                    <a:pt x="89" y="24"/>
                    <a:pt x="89" y="22"/>
                    <a:pt x="89" y="22"/>
                  </a:cubicBezTo>
                  <a:cubicBezTo>
                    <a:pt x="89" y="22"/>
                    <a:pt x="87" y="21"/>
                    <a:pt x="88" y="22"/>
                  </a:cubicBezTo>
                  <a:cubicBezTo>
                    <a:pt x="88" y="23"/>
                    <a:pt x="85" y="21"/>
                    <a:pt x="85" y="21"/>
                  </a:cubicBezTo>
                  <a:cubicBezTo>
                    <a:pt x="85" y="21"/>
                    <a:pt x="84" y="23"/>
                    <a:pt x="84" y="24"/>
                  </a:cubicBezTo>
                  <a:cubicBezTo>
                    <a:pt x="85" y="24"/>
                    <a:pt x="85" y="27"/>
                    <a:pt x="84" y="28"/>
                  </a:cubicBezTo>
                  <a:cubicBezTo>
                    <a:pt x="83" y="28"/>
                    <a:pt x="82" y="29"/>
                    <a:pt x="82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0" y="32"/>
                    <a:pt x="79" y="31"/>
                  </a:cubicBezTo>
                  <a:cubicBezTo>
                    <a:pt x="77" y="31"/>
                    <a:pt x="76" y="31"/>
                    <a:pt x="75" y="31"/>
                  </a:cubicBezTo>
                  <a:cubicBezTo>
                    <a:pt x="74" y="31"/>
                    <a:pt x="73" y="31"/>
                    <a:pt x="72" y="31"/>
                  </a:cubicBezTo>
                  <a:cubicBezTo>
                    <a:pt x="71" y="30"/>
                    <a:pt x="69" y="30"/>
                    <a:pt x="68" y="30"/>
                  </a:cubicBezTo>
                  <a:cubicBezTo>
                    <a:pt x="67" y="31"/>
                    <a:pt x="67" y="30"/>
                    <a:pt x="67" y="30"/>
                  </a:cubicBezTo>
                  <a:cubicBezTo>
                    <a:pt x="67" y="30"/>
                    <a:pt x="68" y="28"/>
                    <a:pt x="69" y="27"/>
                  </a:cubicBezTo>
                  <a:cubicBezTo>
                    <a:pt x="69" y="26"/>
                    <a:pt x="71" y="24"/>
                    <a:pt x="71" y="23"/>
                  </a:cubicBezTo>
                  <a:cubicBezTo>
                    <a:pt x="71" y="22"/>
                    <a:pt x="72" y="21"/>
                    <a:pt x="70" y="20"/>
                  </a:cubicBezTo>
                  <a:cubicBezTo>
                    <a:pt x="69" y="19"/>
                    <a:pt x="68" y="17"/>
                    <a:pt x="67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5" y="14"/>
                    <a:pt x="64" y="16"/>
                    <a:pt x="62" y="14"/>
                  </a:cubicBezTo>
                  <a:cubicBezTo>
                    <a:pt x="61" y="13"/>
                    <a:pt x="61" y="12"/>
                    <a:pt x="60" y="12"/>
                  </a:cubicBezTo>
                  <a:cubicBezTo>
                    <a:pt x="58" y="12"/>
                    <a:pt x="58" y="10"/>
                    <a:pt x="58" y="9"/>
                  </a:cubicBezTo>
                  <a:cubicBezTo>
                    <a:pt x="57" y="8"/>
                    <a:pt x="57" y="7"/>
                    <a:pt x="56" y="7"/>
                  </a:cubicBezTo>
                  <a:cubicBezTo>
                    <a:pt x="55" y="7"/>
                    <a:pt x="55" y="6"/>
                    <a:pt x="54" y="5"/>
                  </a:cubicBezTo>
                  <a:cubicBezTo>
                    <a:pt x="54" y="4"/>
                    <a:pt x="53" y="3"/>
                    <a:pt x="53" y="3"/>
                  </a:cubicBezTo>
                  <a:lnTo>
                    <a:pt x="50" y="2"/>
                  </a:lnTo>
                  <a:close/>
                  <a:moveTo>
                    <a:pt x="25" y="193"/>
                  </a:moveTo>
                  <a:cubicBezTo>
                    <a:pt x="26" y="193"/>
                    <a:pt x="26" y="193"/>
                    <a:pt x="26" y="193"/>
                  </a:cubicBezTo>
                  <a:cubicBezTo>
                    <a:pt x="26" y="193"/>
                    <a:pt x="27" y="193"/>
                    <a:pt x="27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3"/>
                    <a:pt x="30" y="194"/>
                    <a:pt x="30" y="194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3"/>
                    <a:pt x="35" y="193"/>
                    <a:pt x="36" y="193"/>
                  </a:cubicBezTo>
                  <a:cubicBezTo>
                    <a:pt x="35" y="194"/>
                    <a:pt x="36" y="194"/>
                    <a:pt x="36" y="194"/>
                  </a:cubicBezTo>
                  <a:cubicBezTo>
                    <a:pt x="36" y="193"/>
                    <a:pt x="36" y="193"/>
                    <a:pt x="37" y="192"/>
                  </a:cubicBezTo>
                  <a:cubicBezTo>
                    <a:pt x="35" y="192"/>
                    <a:pt x="33" y="191"/>
                    <a:pt x="32" y="191"/>
                  </a:cubicBezTo>
                  <a:cubicBezTo>
                    <a:pt x="31" y="191"/>
                    <a:pt x="30" y="191"/>
                    <a:pt x="30" y="191"/>
                  </a:cubicBezTo>
                  <a:cubicBezTo>
                    <a:pt x="29" y="191"/>
                    <a:pt x="29" y="189"/>
                    <a:pt x="28" y="189"/>
                  </a:cubicBezTo>
                  <a:cubicBezTo>
                    <a:pt x="28" y="189"/>
                    <a:pt x="27" y="189"/>
                    <a:pt x="26" y="188"/>
                  </a:cubicBezTo>
                  <a:cubicBezTo>
                    <a:pt x="26" y="188"/>
                    <a:pt x="26" y="187"/>
                    <a:pt x="26" y="187"/>
                  </a:cubicBezTo>
                  <a:cubicBezTo>
                    <a:pt x="25" y="186"/>
                    <a:pt x="25" y="187"/>
                    <a:pt x="24" y="186"/>
                  </a:cubicBezTo>
                  <a:cubicBezTo>
                    <a:pt x="23" y="186"/>
                    <a:pt x="23" y="184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3" y="182"/>
                    <a:pt x="23" y="182"/>
                  </a:cubicBezTo>
                  <a:cubicBezTo>
                    <a:pt x="22" y="181"/>
                    <a:pt x="22" y="180"/>
                    <a:pt x="21" y="180"/>
                  </a:cubicBezTo>
                  <a:cubicBezTo>
                    <a:pt x="21" y="180"/>
                    <a:pt x="22" y="179"/>
                    <a:pt x="21" y="179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3"/>
                    <a:pt x="23" y="193"/>
                    <a:pt x="25" y="193"/>
                  </a:cubicBezTo>
                  <a:close/>
                  <a:moveTo>
                    <a:pt x="41" y="191"/>
                  </a:moveTo>
                  <a:cubicBezTo>
                    <a:pt x="41" y="192"/>
                    <a:pt x="41" y="192"/>
                    <a:pt x="41" y="192"/>
                  </a:cubicBezTo>
                  <a:cubicBezTo>
                    <a:pt x="38" y="192"/>
                    <a:pt x="42" y="193"/>
                    <a:pt x="42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5" y="192"/>
                    <a:pt x="43" y="192"/>
                    <a:pt x="42" y="192"/>
                  </a:cubicBezTo>
                  <a:cubicBezTo>
                    <a:pt x="42" y="192"/>
                    <a:pt x="42" y="191"/>
                    <a:pt x="41" y="19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733" name="50k OUTLINE 1">
            <a:extLst>
              <a:ext uri="{FF2B5EF4-FFF2-40B4-BE49-F238E27FC236}">
                <a16:creationId xmlns:a16="http://schemas.microsoft.com/office/drawing/2014/main" id="{47E64011-AA7F-18BE-5533-F53A97B31855}"/>
              </a:ext>
            </a:extLst>
          </p:cNvPr>
          <p:cNvGrpSpPr/>
          <p:nvPr/>
        </p:nvGrpSpPr>
        <p:grpSpPr>
          <a:xfrm>
            <a:off x="6065374" y="1930521"/>
            <a:ext cx="4840936" cy="2128497"/>
            <a:chOff x="6069878" y="1930521"/>
            <a:chExt cx="4840936" cy="2128497"/>
          </a:xfrm>
        </p:grpSpPr>
        <p:sp>
          <p:nvSpPr>
            <p:cNvPr id="4734" name="Freeform 22">
              <a:extLst>
                <a:ext uri="{FF2B5EF4-FFF2-40B4-BE49-F238E27FC236}">
                  <a16:creationId xmlns:a16="http://schemas.microsoft.com/office/drawing/2014/main" id="{98ADD507-3A59-BC77-9774-4A688A5027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500" y="2444856"/>
              <a:ext cx="591455" cy="269028"/>
            </a:xfrm>
            <a:custGeom>
              <a:avLst/>
              <a:gdLst>
                <a:gd name="T0" fmla="*/ 3 w 86"/>
                <a:gd name="T1" fmla="*/ 2 h 37"/>
                <a:gd name="T2" fmla="*/ 4 w 86"/>
                <a:gd name="T3" fmla="*/ 5 h 37"/>
                <a:gd name="T4" fmla="*/ 1 w 86"/>
                <a:gd name="T5" fmla="*/ 8 h 37"/>
                <a:gd name="T6" fmla="*/ 1 w 86"/>
                <a:gd name="T7" fmla="*/ 11 h 37"/>
                <a:gd name="T8" fmla="*/ 7 w 86"/>
                <a:gd name="T9" fmla="*/ 7 h 37"/>
                <a:gd name="T10" fmla="*/ 8 w 86"/>
                <a:gd name="T11" fmla="*/ 2 h 37"/>
                <a:gd name="T12" fmla="*/ 45 w 86"/>
                <a:gd name="T13" fmla="*/ 37 h 37"/>
                <a:gd name="T14" fmla="*/ 48 w 86"/>
                <a:gd name="T15" fmla="*/ 32 h 37"/>
                <a:gd name="T16" fmla="*/ 56 w 86"/>
                <a:gd name="T17" fmla="*/ 31 h 37"/>
                <a:gd name="T18" fmla="*/ 72 w 86"/>
                <a:gd name="T19" fmla="*/ 27 h 37"/>
                <a:gd name="T20" fmla="*/ 74 w 86"/>
                <a:gd name="T21" fmla="*/ 28 h 37"/>
                <a:gd name="T22" fmla="*/ 79 w 86"/>
                <a:gd name="T23" fmla="*/ 28 h 37"/>
                <a:gd name="T24" fmla="*/ 83 w 86"/>
                <a:gd name="T25" fmla="*/ 28 h 37"/>
                <a:gd name="T26" fmla="*/ 81 w 86"/>
                <a:gd name="T27" fmla="*/ 21 h 37"/>
                <a:gd name="T28" fmla="*/ 82 w 86"/>
                <a:gd name="T29" fmla="*/ 16 h 37"/>
                <a:gd name="T30" fmla="*/ 86 w 86"/>
                <a:gd name="T31" fmla="*/ 14 h 37"/>
                <a:gd name="T32" fmla="*/ 81 w 86"/>
                <a:gd name="T33" fmla="*/ 7 h 37"/>
                <a:gd name="T34" fmla="*/ 79 w 86"/>
                <a:gd name="T35" fmla="*/ 3 h 37"/>
                <a:gd name="T36" fmla="*/ 72 w 86"/>
                <a:gd name="T37" fmla="*/ 3 h 37"/>
                <a:gd name="T38" fmla="*/ 68 w 86"/>
                <a:gd name="T39" fmla="*/ 3 h 37"/>
                <a:gd name="T40" fmla="*/ 62 w 86"/>
                <a:gd name="T41" fmla="*/ 6 h 37"/>
                <a:gd name="T42" fmla="*/ 54 w 86"/>
                <a:gd name="T43" fmla="*/ 6 h 37"/>
                <a:gd name="T44" fmla="*/ 51 w 86"/>
                <a:gd name="T45" fmla="*/ 4 h 37"/>
                <a:gd name="T46" fmla="*/ 46 w 86"/>
                <a:gd name="T47" fmla="*/ 5 h 37"/>
                <a:gd name="T48" fmla="*/ 41 w 86"/>
                <a:gd name="T49" fmla="*/ 0 h 37"/>
                <a:gd name="T50" fmla="*/ 32 w 86"/>
                <a:gd name="T51" fmla="*/ 0 h 37"/>
                <a:gd name="T52" fmla="*/ 25 w 86"/>
                <a:gd name="T53" fmla="*/ 3 h 37"/>
                <a:gd name="T54" fmla="*/ 19 w 86"/>
                <a:gd name="T55" fmla="*/ 5 h 37"/>
                <a:gd name="T56" fmla="*/ 14 w 86"/>
                <a:gd name="T57" fmla="*/ 5 h 37"/>
                <a:gd name="T58" fmla="*/ 14 w 86"/>
                <a:gd name="T59" fmla="*/ 7 h 37"/>
                <a:gd name="T60" fmla="*/ 11 w 86"/>
                <a:gd name="T61" fmla="*/ 9 h 37"/>
                <a:gd name="T62" fmla="*/ 1 w 86"/>
                <a:gd name="T63" fmla="*/ 12 h 37"/>
                <a:gd name="T64" fmla="*/ 3 w 86"/>
                <a:gd name="T65" fmla="*/ 20 h 37"/>
                <a:gd name="T66" fmla="*/ 3 w 86"/>
                <a:gd name="T67" fmla="*/ 22 h 37"/>
                <a:gd name="T68" fmla="*/ 1 w 86"/>
                <a:gd name="T69" fmla="*/ 22 h 37"/>
                <a:gd name="T70" fmla="*/ 5 w 86"/>
                <a:gd name="T71" fmla="*/ 24 h 37"/>
                <a:gd name="T72" fmla="*/ 9 w 86"/>
                <a:gd name="T73" fmla="*/ 31 h 37"/>
                <a:gd name="T74" fmla="*/ 13 w 86"/>
                <a:gd name="T75" fmla="*/ 32 h 37"/>
                <a:gd name="T76" fmla="*/ 21 w 86"/>
                <a:gd name="T77" fmla="*/ 31 h 37"/>
                <a:gd name="T78" fmla="*/ 37 w 86"/>
                <a:gd name="T79" fmla="*/ 34 h 37"/>
                <a:gd name="T80" fmla="*/ 43 w 86"/>
                <a:gd name="T81" fmla="*/ 30 h 37"/>
                <a:gd name="T82" fmla="*/ 43 w 86"/>
                <a:gd name="T83" fmla="*/ 34 h 37"/>
                <a:gd name="T84" fmla="*/ 44 w 86"/>
                <a:gd name="T85" fmla="*/ 37 h 37"/>
                <a:gd name="T86" fmla="*/ 77 w 86"/>
                <a:gd name="T87" fmla="*/ 21 h 37"/>
                <a:gd name="T88" fmla="*/ 71 w 86"/>
                <a:gd name="T89" fmla="*/ 21 h 37"/>
                <a:gd name="T90" fmla="*/ 77 w 86"/>
                <a:gd name="T9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37">
                  <a:moveTo>
                    <a:pt x="8" y="2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5"/>
                    <a:pt x="4" y="5"/>
                  </a:cubicBezTo>
                  <a:cubicBezTo>
                    <a:pt x="3" y="6"/>
                    <a:pt x="2" y="4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9" y="6"/>
                    <a:pt x="11" y="7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1" y="4"/>
                    <a:pt x="9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44" y="37"/>
                  </a:moveTo>
                  <a:cubicBezTo>
                    <a:pt x="44" y="37"/>
                    <a:pt x="44" y="37"/>
                    <a:pt x="45" y="37"/>
                  </a:cubicBezTo>
                  <a:cubicBezTo>
                    <a:pt x="47" y="36"/>
                    <a:pt x="46" y="35"/>
                    <a:pt x="47" y="35"/>
                  </a:cubicBezTo>
                  <a:cubicBezTo>
                    <a:pt x="48" y="35"/>
                    <a:pt x="48" y="34"/>
                    <a:pt x="48" y="34"/>
                  </a:cubicBezTo>
                  <a:cubicBezTo>
                    <a:pt x="48" y="33"/>
                    <a:pt x="47" y="32"/>
                    <a:pt x="48" y="32"/>
                  </a:cubicBezTo>
                  <a:cubicBezTo>
                    <a:pt x="49" y="31"/>
                    <a:pt x="50" y="32"/>
                    <a:pt x="51" y="32"/>
                  </a:cubicBezTo>
                  <a:cubicBezTo>
                    <a:pt x="51" y="31"/>
                    <a:pt x="52" y="31"/>
                    <a:pt x="53" y="31"/>
                  </a:cubicBezTo>
                  <a:cubicBezTo>
                    <a:pt x="53" y="31"/>
                    <a:pt x="54" y="32"/>
                    <a:pt x="56" y="31"/>
                  </a:cubicBezTo>
                  <a:cubicBezTo>
                    <a:pt x="57" y="30"/>
                    <a:pt x="59" y="31"/>
                    <a:pt x="62" y="29"/>
                  </a:cubicBezTo>
                  <a:cubicBezTo>
                    <a:pt x="62" y="29"/>
                    <a:pt x="67" y="29"/>
                    <a:pt x="68" y="28"/>
                  </a:cubicBezTo>
                  <a:cubicBezTo>
                    <a:pt x="69" y="28"/>
                    <a:pt x="71" y="27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3" y="28"/>
                    <a:pt x="73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5" y="27"/>
                    <a:pt x="77" y="29"/>
                    <a:pt x="77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4" y="27"/>
                    <a:pt x="84" y="27"/>
                  </a:cubicBezTo>
                  <a:cubicBezTo>
                    <a:pt x="83" y="26"/>
                    <a:pt x="83" y="25"/>
                    <a:pt x="83" y="24"/>
                  </a:cubicBezTo>
                  <a:cubicBezTo>
                    <a:pt x="82" y="23"/>
                    <a:pt x="81" y="22"/>
                    <a:pt x="81" y="21"/>
                  </a:cubicBezTo>
                  <a:cubicBezTo>
                    <a:pt x="82" y="20"/>
                    <a:pt x="83" y="20"/>
                    <a:pt x="82" y="19"/>
                  </a:cubicBezTo>
                  <a:cubicBezTo>
                    <a:pt x="82" y="18"/>
                    <a:pt x="83" y="19"/>
                    <a:pt x="82" y="18"/>
                  </a:cubicBezTo>
                  <a:cubicBezTo>
                    <a:pt x="82" y="17"/>
                    <a:pt x="81" y="17"/>
                    <a:pt x="82" y="16"/>
                  </a:cubicBezTo>
                  <a:cubicBezTo>
                    <a:pt x="83" y="15"/>
                    <a:pt x="83" y="14"/>
                    <a:pt x="84" y="15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3"/>
                    <a:pt x="85" y="12"/>
                  </a:cubicBezTo>
                  <a:cubicBezTo>
                    <a:pt x="83" y="11"/>
                    <a:pt x="79" y="11"/>
                    <a:pt x="80" y="9"/>
                  </a:cubicBezTo>
                  <a:cubicBezTo>
                    <a:pt x="80" y="8"/>
                    <a:pt x="79" y="8"/>
                    <a:pt x="81" y="7"/>
                  </a:cubicBezTo>
                  <a:cubicBezTo>
                    <a:pt x="82" y="6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79" y="3"/>
                  </a:cubicBezTo>
                  <a:cubicBezTo>
                    <a:pt x="78" y="3"/>
                    <a:pt x="76" y="3"/>
                    <a:pt x="76" y="3"/>
                  </a:cubicBezTo>
                  <a:cubicBezTo>
                    <a:pt x="76" y="3"/>
                    <a:pt x="75" y="3"/>
                    <a:pt x="74" y="3"/>
                  </a:cubicBezTo>
                  <a:cubicBezTo>
                    <a:pt x="73" y="3"/>
                    <a:pt x="73" y="2"/>
                    <a:pt x="72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69" y="3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7" y="5"/>
                    <a:pt x="66" y="4"/>
                    <a:pt x="65" y="5"/>
                  </a:cubicBezTo>
                  <a:cubicBezTo>
                    <a:pt x="64" y="5"/>
                    <a:pt x="64" y="6"/>
                    <a:pt x="62" y="6"/>
                  </a:cubicBezTo>
                  <a:cubicBezTo>
                    <a:pt x="62" y="6"/>
                    <a:pt x="61" y="5"/>
                    <a:pt x="60" y="5"/>
                  </a:cubicBezTo>
                  <a:cubicBezTo>
                    <a:pt x="60" y="5"/>
                    <a:pt x="59" y="6"/>
                    <a:pt x="59" y="6"/>
                  </a:cubicBezTo>
                  <a:cubicBezTo>
                    <a:pt x="58" y="6"/>
                    <a:pt x="56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4"/>
                    <a:pt x="46" y="5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2" y="2"/>
                    <a:pt x="43" y="2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1"/>
                    <a:pt x="37" y="1"/>
                  </a:cubicBezTo>
                  <a:cubicBezTo>
                    <a:pt x="36" y="1"/>
                    <a:pt x="35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6" y="7"/>
                    <a:pt x="17" y="7"/>
                  </a:cubicBezTo>
                  <a:cubicBezTo>
                    <a:pt x="16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3" y="8"/>
                    <a:pt x="11" y="9"/>
                    <a:pt x="11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7" y="8"/>
                    <a:pt x="8" y="10"/>
                    <a:pt x="8" y="10"/>
                  </a:cubicBezTo>
                  <a:cubicBezTo>
                    <a:pt x="3" y="9"/>
                    <a:pt x="3" y="10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1" y="23"/>
                    <a:pt x="2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6"/>
                    <a:pt x="5" y="27"/>
                    <a:pt x="5" y="29"/>
                  </a:cubicBezTo>
                  <a:cubicBezTo>
                    <a:pt x="6" y="29"/>
                    <a:pt x="7" y="29"/>
                    <a:pt x="9" y="29"/>
                  </a:cubicBezTo>
                  <a:cubicBezTo>
                    <a:pt x="8" y="29"/>
                    <a:pt x="8" y="31"/>
                    <a:pt x="9" y="31"/>
                  </a:cubicBezTo>
                  <a:cubicBezTo>
                    <a:pt x="9" y="31"/>
                    <a:pt x="10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2"/>
                    <a:pt x="14" y="33"/>
                    <a:pt x="13" y="33"/>
                  </a:cubicBezTo>
                  <a:cubicBezTo>
                    <a:pt x="14" y="34"/>
                    <a:pt x="15" y="35"/>
                    <a:pt x="16" y="36"/>
                  </a:cubicBezTo>
                  <a:cubicBezTo>
                    <a:pt x="19" y="34"/>
                    <a:pt x="19" y="34"/>
                    <a:pt x="21" y="31"/>
                  </a:cubicBezTo>
                  <a:cubicBezTo>
                    <a:pt x="23" y="31"/>
                    <a:pt x="25" y="32"/>
                    <a:pt x="27" y="33"/>
                  </a:cubicBezTo>
                  <a:cubicBezTo>
                    <a:pt x="27" y="33"/>
                    <a:pt x="29" y="35"/>
                    <a:pt x="30" y="35"/>
                  </a:cubicBezTo>
                  <a:cubicBezTo>
                    <a:pt x="32" y="35"/>
                    <a:pt x="36" y="34"/>
                    <a:pt x="37" y="34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40" y="31"/>
                    <a:pt x="40" y="32"/>
                    <a:pt x="41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4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lose/>
                  <a:moveTo>
                    <a:pt x="77" y="18"/>
                  </a:moveTo>
                  <a:cubicBezTo>
                    <a:pt x="79" y="18"/>
                    <a:pt x="77" y="20"/>
                    <a:pt x="77" y="20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77" y="22"/>
                    <a:pt x="77" y="21"/>
                    <a:pt x="77" y="22"/>
                  </a:cubicBezTo>
                  <a:cubicBezTo>
                    <a:pt x="74" y="21"/>
                    <a:pt x="74" y="22"/>
                    <a:pt x="71" y="22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71" y="21"/>
                    <a:pt x="72" y="20"/>
                    <a:pt x="72" y="20"/>
                  </a:cubicBezTo>
                  <a:cubicBezTo>
                    <a:pt x="73" y="19"/>
                    <a:pt x="75" y="20"/>
                    <a:pt x="76" y="20"/>
                  </a:cubicBezTo>
                  <a:cubicBezTo>
                    <a:pt x="76" y="19"/>
                    <a:pt x="77" y="18"/>
                    <a:pt x="77" y="1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35" name="Freeform 23">
              <a:extLst>
                <a:ext uri="{FF2B5EF4-FFF2-40B4-BE49-F238E27FC236}">
                  <a16:creationId xmlns:a16="http://schemas.microsoft.com/office/drawing/2014/main" id="{1BB98351-B373-F5A0-5E2B-550AC934B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2043" y="2648322"/>
              <a:ext cx="143578" cy="269028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36" name="Freeform 59">
              <a:extLst>
                <a:ext uri="{FF2B5EF4-FFF2-40B4-BE49-F238E27FC236}">
                  <a16:creationId xmlns:a16="http://schemas.microsoft.com/office/drawing/2014/main" id="{468A77F1-1E36-8792-CAB4-0D9CD7974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548" y="2670930"/>
              <a:ext cx="488594" cy="515446"/>
            </a:xfrm>
            <a:custGeom>
              <a:avLst/>
              <a:gdLst>
                <a:gd name="T0" fmla="*/ 69 w 71"/>
                <a:gd name="T1" fmla="*/ 8 h 71"/>
                <a:gd name="T2" fmla="*/ 67 w 71"/>
                <a:gd name="T3" fmla="*/ 11 h 71"/>
                <a:gd name="T4" fmla="*/ 62 w 71"/>
                <a:gd name="T5" fmla="*/ 13 h 71"/>
                <a:gd name="T6" fmla="*/ 59 w 71"/>
                <a:gd name="T7" fmla="*/ 15 h 71"/>
                <a:gd name="T8" fmla="*/ 56 w 71"/>
                <a:gd name="T9" fmla="*/ 15 h 71"/>
                <a:gd name="T10" fmla="*/ 53 w 71"/>
                <a:gd name="T11" fmla="*/ 17 h 71"/>
                <a:gd name="T12" fmla="*/ 54 w 71"/>
                <a:gd name="T13" fmla="*/ 20 h 71"/>
                <a:gd name="T14" fmla="*/ 56 w 71"/>
                <a:gd name="T15" fmla="*/ 25 h 71"/>
                <a:gd name="T16" fmla="*/ 59 w 71"/>
                <a:gd name="T17" fmla="*/ 28 h 71"/>
                <a:gd name="T18" fmla="*/ 58 w 71"/>
                <a:gd name="T19" fmla="*/ 32 h 71"/>
                <a:gd name="T20" fmla="*/ 56 w 71"/>
                <a:gd name="T21" fmla="*/ 37 h 71"/>
                <a:gd name="T22" fmla="*/ 54 w 71"/>
                <a:gd name="T23" fmla="*/ 41 h 71"/>
                <a:gd name="T24" fmla="*/ 51 w 71"/>
                <a:gd name="T25" fmla="*/ 44 h 71"/>
                <a:gd name="T26" fmla="*/ 46 w 71"/>
                <a:gd name="T27" fmla="*/ 48 h 71"/>
                <a:gd name="T28" fmla="*/ 42 w 71"/>
                <a:gd name="T29" fmla="*/ 51 h 71"/>
                <a:gd name="T30" fmla="*/ 40 w 71"/>
                <a:gd name="T31" fmla="*/ 52 h 71"/>
                <a:gd name="T32" fmla="*/ 37 w 71"/>
                <a:gd name="T33" fmla="*/ 56 h 71"/>
                <a:gd name="T34" fmla="*/ 39 w 71"/>
                <a:gd name="T35" fmla="*/ 58 h 71"/>
                <a:gd name="T36" fmla="*/ 39 w 71"/>
                <a:gd name="T37" fmla="*/ 61 h 71"/>
                <a:gd name="T38" fmla="*/ 41 w 71"/>
                <a:gd name="T39" fmla="*/ 64 h 71"/>
                <a:gd name="T40" fmla="*/ 40 w 71"/>
                <a:gd name="T41" fmla="*/ 68 h 71"/>
                <a:gd name="T42" fmla="*/ 36 w 71"/>
                <a:gd name="T43" fmla="*/ 68 h 71"/>
                <a:gd name="T44" fmla="*/ 33 w 71"/>
                <a:gd name="T45" fmla="*/ 71 h 71"/>
                <a:gd name="T46" fmla="*/ 31 w 71"/>
                <a:gd name="T47" fmla="*/ 70 h 71"/>
                <a:gd name="T48" fmla="*/ 29 w 71"/>
                <a:gd name="T49" fmla="*/ 70 h 71"/>
                <a:gd name="T50" fmla="*/ 28 w 71"/>
                <a:gd name="T51" fmla="*/ 67 h 71"/>
                <a:gd name="T52" fmla="*/ 24 w 71"/>
                <a:gd name="T53" fmla="*/ 63 h 71"/>
                <a:gd name="T54" fmla="*/ 23 w 71"/>
                <a:gd name="T55" fmla="*/ 62 h 71"/>
                <a:gd name="T56" fmla="*/ 18 w 71"/>
                <a:gd name="T57" fmla="*/ 62 h 71"/>
                <a:gd name="T58" fmla="*/ 10 w 71"/>
                <a:gd name="T59" fmla="*/ 63 h 71"/>
                <a:gd name="T60" fmla="*/ 5 w 71"/>
                <a:gd name="T61" fmla="*/ 63 h 71"/>
                <a:gd name="T62" fmla="*/ 3 w 71"/>
                <a:gd name="T63" fmla="*/ 64 h 71"/>
                <a:gd name="T64" fmla="*/ 0 w 71"/>
                <a:gd name="T65" fmla="*/ 64 h 71"/>
                <a:gd name="T66" fmla="*/ 4 w 71"/>
                <a:gd name="T67" fmla="*/ 56 h 71"/>
                <a:gd name="T68" fmla="*/ 10 w 71"/>
                <a:gd name="T69" fmla="*/ 55 h 71"/>
                <a:gd name="T70" fmla="*/ 11 w 71"/>
                <a:gd name="T71" fmla="*/ 52 h 71"/>
                <a:gd name="T72" fmla="*/ 9 w 71"/>
                <a:gd name="T73" fmla="*/ 48 h 71"/>
                <a:gd name="T74" fmla="*/ 6 w 71"/>
                <a:gd name="T75" fmla="*/ 46 h 71"/>
                <a:gd name="T76" fmla="*/ 3 w 71"/>
                <a:gd name="T77" fmla="*/ 42 h 71"/>
                <a:gd name="T78" fmla="*/ 2 w 71"/>
                <a:gd name="T79" fmla="*/ 36 h 71"/>
                <a:gd name="T80" fmla="*/ 8 w 71"/>
                <a:gd name="T81" fmla="*/ 38 h 71"/>
                <a:gd name="T82" fmla="*/ 14 w 71"/>
                <a:gd name="T83" fmla="*/ 38 h 71"/>
                <a:gd name="T84" fmla="*/ 17 w 71"/>
                <a:gd name="T85" fmla="*/ 37 h 71"/>
                <a:gd name="T86" fmla="*/ 20 w 71"/>
                <a:gd name="T87" fmla="*/ 35 h 71"/>
                <a:gd name="T88" fmla="*/ 23 w 71"/>
                <a:gd name="T89" fmla="*/ 32 h 71"/>
                <a:gd name="T90" fmla="*/ 27 w 71"/>
                <a:gd name="T91" fmla="*/ 28 h 71"/>
                <a:gd name="T92" fmla="*/ 29 w 71"/>
                <a:gd name="T93" fmla="*/ 27 h 71"/>
                <a:gd name="T94" fmla="*/ 30 w 71"/>
                <a:gd name="T95" fmla="*/ 24 h 71"/>
                <a:gd name="T96" fmla="*/ 32 w 71"/>
                <a:gd name="T97" fmla="*/ 23 h 71"/>
                <a:gd name="T98" fmla="*/ 35 w 71"/>
                <a:gd name="T99" fmla="*/ 24 h 71"/>
                <a:gd name="T100" fmla="*/ 36 w 71"/>
                <a:gd name="T101" fmla="*/ 20 h 71"/>
                <a:gd name="T102" fmla="*/ 38 w 71"/>
                <a:gd name="T103" fmla="*/ 16 h 71"/>
                <a:gd name="T104" fmla="*/ 37 w 71"/>
                <a:gd name="T105" fmla="*/ 13 h 71"/>
                <a:gd name="T106" fmla="*/ 42 w 71"/>
                <a:gd name="T107" fmla="*/ 13 h 71"/>
                <a:gd name="T108" fmla="*/ 41 w 71"/>
                <a:gd name="T109" fmla="*/ 9 h 71"/>
                <a:gd name="T110" fmla="*/ 43 w 71"/>
                <a:gd name="T111" fmla="*/ 5 h 71"/>
                <a:gd name="T112" fmla="*/ 51 w 71"/>
                <a:gd name="T113" fmla="*/ 2 h 71"/>
                <a:gd name="T114" fmla="*/ 57 w 71"/>
                <a:gd name="T115" fmla="*/ 1 h 71"/>
                <a:gd name="T116" fmla="*/ 59 w 71"/>
                <a:gd name="T117" fmla="*/ 0 h 71"/>
                <a:gd name="T118" fmla="*/ 68 w 71"/>
                <a:gd name="T119" fmla="*/ 3 h 71"/>
                <a:gd name="T120" fmla="*/ 71 w 71"/>
                <a:gd name="T121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" h="71">
                  <a:moveTo>
                    <a:pt x="71" y="6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7" y="67"/>
                    <a:pt x="26" y="66"/>
                    <a:pt x="24" y="66"/>
                  </a:cubicBezTo>
                  <a:cubicBezTo>
                    <a:pt x="25" y="66"/>
                    <a:pt x="25" y="63"/>
                    <a:pt x="2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4" y="62"/>
                    <a:pt x="23" y="62"/>
                  </a:cubicBezTo>
                  <a:cubicBezTo>
                    <a:pt x="22" y="62"/>
                    <a:pt x="21" y="62"/>
                    <a:pt x="20" y="62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7" y="62"/>
                    <a:pt x="16" y="63"/>
                    <a:pt x="16" y="63"/>
                  </a:cubicBezTo>
                  <a:cubicBezTo>
                    <a:pt x="14" y="64"/>
                    <a:pt x="12" y="63"/>
                    <a:pt x="10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6" y="63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4"/>
                    <a:pt x="2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69" y="4"/>
                    <a:pt x="69" y="4"/>
                  </a:cubicBezTo>
                  <a:lnTo>
                    <a:pt x="71" y="6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37" name="Freeform 73">
              <a:extLst>
                <a:ext uri="{FF2B5EF4-FFF2-40B4-BE49-F238E27FC236}">
                  <a16:creationId xmlns:a16="http://schemas.microsoft.com/office/drawing/2014/main" id="{8E8D24BB-579F-0E25-8DF4-60A75215BF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6443" y="2001752"/>
              <a:ext cx="992188" cy="465711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38" name="Freeform 79">
              <a:extLst>
                <a:ext uri="{FF2B5EF4-FFF2-40B4-BE49-F238E27FC236}">
                  <a16:creationId xmlns:a16="http://schemas.microsoft.com/office/drawing/2014/main" id="{86B180F8-4043-05AE-89D4-DF746E9476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5746" y="3826161"/>
              <a:ext cx="585027" cy="232857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39" name="Freeform 89">
              <a:extLst>
                <a:ext uri="{FF2B5EF4-FFF2-40B4-BE49-F238E27FC236}">
                  <a16:creationId xmlns:a16="http://schemas.microsoft.com/office/drawing/2014/main" id="{D52FF9E9-F7B4-A64F-FBA7-899F23D21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796" y="2750053"/>
              <a:ext cx="68575" cy="94950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40" name="Freeform 96">
              <a:extLst>
                <a:ext uri="{FF2B5EF4-FFF2-40B4-BE49-F238E27FC236}">
                  <a16:creationId xmlns:a16="http://schemas.microsoft.com/office/drawing/2014/main" id="{5073B2D0-CAF2-BB61-799A-7D156FA84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69" y="2815616"/>
              <a:ext cx="143578" cy="16051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41" name="Freeform 97">
              <a:extLst>
                <a:ext uri="{FF2B5EF4-FFF2-40B4-BE49-F238E27FC236}">
                  <a16:creationId xmlns:a16="http://schemas.microsoft.com/office/drawing/2014/main" id="{509D36BA-ADDE-F5AD-425A-F19D1EDDAD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9359" y="2293385"/>
              <a:ext cx="591455" cy="784473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42" name="Freeform 103">
              <a:extLst>
                <a:ext uri="{FF2B5EF4-FFF2-40B4-BE49-F238E27FC236}">
                  <a16:creationId xmlns:a16="http://schemas.microsoft.com/office/drawing/2014/main" id="{CB0C5F64-7964-22D3-412B-B25543A38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089" y="2641538"/>
              <a:ext cx="323587" cy="327807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43" name="Freeform 104">
              <a:extLst>
                <a:ext uri="{FF2B5EF4-FFF2-40B4-BE49-F238E27FC236}">
                  <a16:creationId xmlns:a16="http://schemas.microsoft.com/office/drawing/2014/main" id="{00B1E6E6-3C20-6A30-D6E7-62F8B6DDFB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5668" y="2539806"/>
              <a:ext cx="612885" cy="603616"/>
            </a:xfrm>
            <a:custGeom>
              <a:avLst/>
              <a:gdLst>
                <a:gd name="T0" fmla="*/ 82 w 89"/>
                <a:gd name="T1" fmla="*/ 74 h 83"/>
                <a:gd name="T2" fmla="*/ 89 w 89"/>
                <a:gd name="T3" fmla="*/ 71 h 83"/>
                <a:gd name="T4" fmla="*/ 87 w 89"/>
                <a:gd name="T5" fmla="*/ 66 h 83"/>
                <a:gd name="T6" fmla="*/ 82 w 89"/>
                <a:gd name="T7" fmla="*/ 61 h 83"/>
                <a:gd name="T8" fmla="*/ 80 w 89"/>
                <a:gd name="T9" fmla="*/ 54 h 83"/>
                <a:gd name="T10" fmla="*/ 84 w 89"/>
                <a:gd name="T11" fmla="*/ 47 h 83"/>
                <a:gd name="T12" fmla="*/ 79 w 89"/>
                <a:gd name="T13" fmla="*/ 43 h 83"/>
                <a:gd name="T14" fmla="*/ 76 w 89"/>
                <a:gd name="T15" fmla="*/ 36 h 83"/>
                <a:gd name="T16" fmla="*/ 76 w 89"/>
                <a:gd name="T17" fmla="*/ 33 h 83"/>
                <a:gd name="T18" fmla="*/ 79 w 89"/>
                <a:gd name="T19" fmla="*/ 28 h 83"/>
                <a:gd name="T20" fmla="*/ 82 w 89"/>
                <a:gd name="T21" fmla="*/ 24 h 83"/>
                <a:gd name="T22" fmla="*/ 82 w 89"/>
                <a:gd name="T23" fmla="*/ 19 h 83"/>
                <a:gd name="T24" fmla="*/ 78 w 89"/>
                <a:gd name="T25" fmla="*/ 15 h 83"/>
                <a:gd name="T26" fmla="*/ 71 w 89"/>
                <a:gd name="T27" fmla="*/ 11 h 83"/>
                <a:gd name="T28" fmla="*/ 63 w 89"/>
                <a:gd name="T29" fmla="*/ 9 h 83"/>
                <a:gd name="T30" fmla="*/ 54 w 89"/>
                <a:gd name="T31" fmla="*/ 9 h 83"/>
                <a:gd name="T32" fmla="*/ 49 w 89"/>
                <a:gd name="T33" fmla="*/ 11 h 83"/>
                <a:gd name="T34" fmla="*/ 45 w 89"/>
                <a:gd name="T35" fmla="*/ 13 h 83"/>
                <a:gd name="T36" fmla="*/ 42 w 89"/>
                <a:gd name="T37" fmla="*/ 17 h 83"/>
                <a:gd name="T38" fmla="*/ 29 w 89"/>
                <a:gd name="T39" fmla="*/ 15 h 83"/>
                <a:gd name="T40" fmla="*/ 26 w 89"/>
                <a:gd name="T41" fmla="*/ 13 h 83"/>
                <a:gd name="T42" fmla="*/ 21 w 89"/>
                <a:gd name="T43" fmla="*/ 7 h 83"/>
                <a:gd name="T44" fmla="*/ 19 w 89"/>
                <a:gd name="T45" fmla="*/ 3 h 83"/>
                <a:gd name="T46" fmla="*/ 14 w 89"/>
                <a:gd name="T47" fmla="*/ 3 h 83"/>
                <a:gd name="T48" fmla="*/ 9 w 89"/>
                <a:gd name="T49" fmla="*/ 5 h 83"/>
                <a:gd name="T50" fmla="*/ 5 w 89"/>
                <a:gd name="T51" fmla="*/ 1 h 83"/>
                <a:gd name="T52" fmla="*/ 3 w 89"/>
                <a:gd name="T53" fmla="*/ 2 h 83"/>
                <a:gd name="T54" fmla="*/ 1 w 89"/>
                <a:gd name="T55" fmla="*/ 6 h 83"/>
                <a:gd name="T56" fmla="*/ 3 w 89"/>
                <a:gd name="T57" fmla="*/ 14 h 83"/>
                <a:gd name="T58" fmla="*/ 3 w 89"/>
                <a:gd name="T59" fmla="*/ 19 h 83"/>
                <a:gd name="T60" fmla="*/ 7 w 89"/>
                <a:gd name="T61" fmla="*/ 23 h 83"/>
                <a:gd name="T62" fmla="*/ 11 w 89"/>
                <a:gd name="T63" fmla="*/ 25 h 83"/>
                <a:gd name="T64" fmla="*/ 7 w 89"/>
                <a:gd name="T65" fmla="*/ 28 h 83"/>
                <a:gd name="T66" fmla="*/ 10 w 89"/>
                <a:gd name="T67" fmla="*/ 36 h 83"/>
                <a:gd name="T68" fmla="*/ 16 w 89"/>
                <a:gd name="T69" fmla="*/ 41 h 83"/>
                <a:gd name="T70" fmla="*/ 20 w 89"/>
                <a:gd name="T71" fmla="*/ 49 h 83"/>
                <a:gd name="T72" fmla="*/ 23 w 89"/>
                <a:gd name="T73" fmla="*/ 53 h 83"/>
                <a:gd name="T74" fmla="*/ 28 w 89"/>
                <a:gd name="T75" fmla="*/ 54 h 83"/>
                <a:gd name="T76" fmla="*/ 31 w 89"/>
                <a:gd name="T77" fmla="*/ 60 h 83"/>
                <a:gd name="T78" fmla="*/ 33 w 89"/>
                <a:gd name="T79" fmla="*/ 65 h 83"/>
                <a:gd name="T80" fmla="*/ 37 w 89"/>
                <a:gd name="T81" fmla="*/ 70 h 83"/>
                <a:gd name="T82" fmla="*/ 41 w 89"/>
                <a:gd name="T83" fmla="*/ 73 h 83"/>
                <a:gd name="T84" fmla="*/ 45 w 89"/>
                <a:gd name="T85" fmla="*/ 74 h 83"/>
                <a:gd name="T86" fmla="*/ 57 w 89"/>
                <a:gd name="T87" fmla="*/ 71 h 83"/>
                <a:gd name="T88" fmla="*/ 69 w 89"/>
                <a:gd name="T89" fmla="*/ 81 h 83"/>
                <a:gd name="T90" fmla="*/ 77 w 89"/>
                <a:gd name="T91" fmla="*/ 82 h 83"/>
                <a:gd name="T92" fmla="*/ 3 w 89"/>
                <a:gd name="T93" fmla="*/ 9 h 83"/>
                <a:gd name="T94" fmla="*/ 8 w 89"/>
                <a:gd name="T95" fmla="*/ 15 h 83"/>
                <a:gd name="T96" fmla="*/ 5 w 89"/>
                <a:gd name="T97" fmla="*/ 15 h 83"/>
                <a:gd name="T98" fmla="*/ 4 w 89"/>
                <a:gd name="T9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3">
                  <a:moveTo>
                    <a:pt x="78" y="82"/>
                  </a:moveTo>
                  <a:cubicBezTo>
                    <a:pt x="79" y="78"/>
                    <a:pt x="79" y="78"/>
                    <a:pt x="79" y="78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3" y="17"/>
                    <a:pt x="43" y="16"/>
                    <a:pt x="41" y="16"/>
                  </a:cubicBezTo>
                  <a:cubicBezTo>
                    <a:pt x="40" y="16"/>
                    <a:pt x="37" y="18"/>
                    <a:pt x="36" y="18"/>
                  </a:cubicBezTo>
                  <a:cubicBezTo>
                    <a:pt x="35" y="18"/>
                    <a:pt x="30" y="16"/>
                    <a:pt x="29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8" y="13"/>
                    <a:pt x="27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5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1" y="9"/>
                    <a:pt x="21" y="7"/>
                  </a:cubicBezTo>
                  <a:cubicBezTo>
                    <a:pt x="21" y="7"/>
                    <a:pt x="20" y="6"/>
                    <a:pt x="20" y="6"/>
                  </a:cubicBezTo>
                  <a:cubicBezTo>
                    <a:pt x="19" y="5"/>
                    <a:pt x="19" y="5"/>
                    <a:pt x="18" y="4"/>
                  </a:cubicBezTo>
                  <a:cubicBezTo>
                    <a:pt x="19" y="3"/>
                    <a:pt x="17" y="3"/>
                    <a:pt x="19" y="3"/>
                  </a:cubicBezTo>
                  <a:cubicBezTo>
                    <a:pt x="19" y="3"/>
                    <a:pt x="18" y="2"/>
                    <a:pt x="18" y="1"/>
                  </a:cubicBezTo>
                  <a:cubicBezTo>
                    <a:pt x="17" y="0"/>
                    <a:pt x="18" y="1"/>
                    <a:pt x="16" y="1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5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6"/>
                    <a:pt x="1" y="5"/>
                    <a:pt x="1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3" y="17"/>
                    <a:pt x="3" y="17"/>
                  </a:cubicBezTo>
                  <a:cubicBezTo>
                    <a:pt x="4" y="18"/>
                    <a:pt x="2" y="19"/>
                    <a:pt x="3" y="19"/>
                  </a:cubicBezTo>
                  <a:cubicBezTo>
                    <a:pt x="4" y="19"/>
                    <a:pt x="3" y="20"/>
                    <a:pt x="4" y="21"/>
                  </a:cubicBezTo>
                  <a:cubicBezTo>
                    <a:pt x="5" y="21"/>
                    <a:pt x="4" y="22"/>
                    <a:pt x="5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1" y="23"/>
                    <a:pt x="12" y="24"/>
                    <a:pt x="11" y="25"/>
                  </a:cubicBezTo>
                  <a:cubicBezTo>
                    <a:pt x="10" y="25"/>
                    <a:pt x="8" y="24"/>
                    <a:pt x="9" y="25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9" y="29"/>
                    <a:pt x="7" y="27"/>
                    <a:pt x="7" y="28"/>
                  </a:cubicBezTo>
                  <a:cubicBezTo>
                    <a:pt x="8" y="30"/>
                    <a:pt x="6" y="30"/>
                    <a:pt x="7" y="30"/>
                  </a:cubicBezTo>
                  <a:cubicBezTo>
                    <a:pt x="8" y="31"/>
                    <a:pt x="7" y="32"/>
                    <a:pt x="8" y="32"/>
                  </a:cubicBezTo>
                  <a:cubicBezTo>
                    <a:pt x="9" y="33"/>
                    <a:pt x="9" y="36"/>
                    <a:pt x="10" y="36"/>
                  </a:cubicBezTo>
                  <a:cubicBezTo>
                    <a:pt x="12" y="36"/>
                    <a:pt x="14" y="38"/>
                    <a:pt x="14" y="39"/>
                  </a:cubicBezTo>
                  <a:cubicBezTo>
                    <a:pt x="14" y="40"/>
                    <a:pt x="12" y="40"/>
                    <a:pt x="14" y="40"/>
                  </a:cubicBezTo>
                  <a:cubicBezTo>
                    <a:pt x="15" y="40"/>
                    <a:pt x="16" y="40"/>
                    <a:pt x="16" y="41"/>
                  </a:cubicBezTo>
                  <a:cubicBezTo>
                    <a:pt x="17" y="42"/>
                    <a:pt x="17" y="42"/>
                    <a:pt x="18" y="43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7"/>
                    <a:pt x="19" y="48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2" y="52"/>
                    <a:pt x="23" y="53"/>
                  </a:cubicBezTo>
                  <a:cubicBezTo>
                    <a:pt x="23" y="53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5"/>
                    <a:pt x="26" y="55"/>
                    <a:pt x="28" y="54"/>
                  </a:cubicBezTo>
                  <a:cubicBezTo>
                    <a:pt x="28" y="55"/>
                    <a:pt x="29" y="57"/>
                    <a:pt x="30" y="57"/>
                  </a:cubicBezTo>
                  <a:cubicBezTo>
                    <a:pt x="30" y="58"/>
                    <a:pt x="30" y="59"/>
                    <a:pt x="30" y="60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3" y="63"/>
                    <a:pt x="33" y="63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4" y="65"/>
                    <a:pt x="35" y="65"/>
                  </a:cubicBezTo>
                  <a:cubicBezTo>
                    <a:pt x="35" y="66"/>
                    <a:pt x="35" y="67"/>
                    <a:pt x="35" y="67"/>
                  </a:cubicBezTo>
                  <a:cubicBezTo>
                    <a:pt x="35" y="68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5"/>
                    <a:pt x="44" y="74"/>
                    <a:pt x="45" y="74"/>
                  </a:cubicBezTo>
                  <a:cubicBezTo>
                    <a:pt x="46" y="75"/>
                    <a:pt x="47" y="76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1" y="73"/>
                    <a:pt x="54" y="72"/>
                    <a:pt x="57" y="71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1" y="77"/>
                    <a:pt x="60" y="79"/>
                    <a:pt x="63" y="80"/>
                  </a:cubicBezTo>
                  <a:cubicBezTo>
                    <a:pt x="64" y="81"/>
                    <a:pt x="66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1" y="81"/>
                    <a:pt x="73" y="81"/>
                    <a:pt x="75" y="81"/>
                  </a:cubicBezTo>
                  <a:cubicBezTo>
                    <a:pt x="75" y="81"/>
                    <a:pt x="76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8" y="83"/>
                    <a:pt x="78" y="82"/>
                  </a:cubicBezTo>
                  <a:close/>
                  <a:moveTo>
                    <a:pt x="3" y="9"/>
                  </a:moveTo>
                  <a:cubicBezTo>
                    <a:pt x="5" y="9"/>
                    <a:pt x="5" y="10"/>
                    <a:pt x="6" y="12"/>
                  </a:cubicBezTo>
                  <a:cubicBezTo>
                    <a:pt x="7" y="12"/>
                    <a:pt x="8" y="12"/>
                    <a:pt x="8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12" y="15"/>
                    <a:pt x="9" y="17"/>
                  </a:cubicBezTo>
                  <a:cubicBezTo>
                    <a:pt x="8" y="18"/>
                    <a:pt x="9" y="17"/>
                    <a:pt x="6" y="18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4" y="13"/>
                    <a:pt x="4" y="13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2" y="8"/>
                    <a:pt x="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44" name="Freeform 106">
              <a:extLst>
                <a:ext uri="{FF2B5EF4-FFF2-40B4-BE49-F238E27FC236}">
                  <a16:creationId xmlns:a16="http://schemas.microsoft.com/office/drawing/2014/main" id="{2E5537AD-15CF-FFB9-4F33-83B13271DB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0703" y="2700318"/>
              <a:ext cx="915042" cy="1132626"/>
            </a:xfrm>
            <a:custGeom>
              <a:avLst/>
              <a:gdLst>
                <a:gd name="T0" fmla="*/ 113 w 133"/>
                <a:gd name="T1" fmla="*/ 129 h 156"/>
                <a:gd name="T2" fmla="*/ 111 w 133"/>
                <a:gd name="T3" fmla="*/ 137 h 156"/>
                <a:gd name="T4" fmla="*/ 117 w 133"/>
                <a:gd name="T5" fmla="*/ 155 h 156"/>
                <a:gd name="T6" fmla="*/ 1 w 133"/>
                <a:gd name="T7" fmla="*/ 71 h 156"/>
                <a:gd name="T8" fmla="*/ 9 w 133"/>
                <a:gd name="T9" fmla="*/ 74 h 156"/>
                <a:gd name="T10" fmla="*/ 3 w 133"/>
                <a:gd name="T11" fmla="*/ 76 h 156"/>
                <a:gd name="T12" fmla="*/ 17 w 133"/>
                <a:gd name="T13" fmla="*/ 80 h 156"/>
                <a:gd name="T14" fmla="*/ 19 w 133"/>
                <a:gd name="T15" fmla="*/ 77 h 156"/>
                <a:gd name="T16" fmla="*/ 19 w 133"/>
                <a:gd name="T17" fmla="*/ 82 h 156"/>
                <a:gd name="T18" fmla="*/ 20 w 133"/>
                <a:gd name="T19" fmla="*/ 92 h 156"/>
                <a:gd name="T20" fmla="*/ 22 w 133"/>
                <a:gd name="T21" fmla="*/ 103 h 156"/>
                <a:gd name="T22" fmla="*/ 29 w 133"/>
                <a:gd name="T23" fmla="*/ 128 h 156"/>
                <a:gd name="T24" fmla="*/ 36 w 133"/>
                <a:gd name="T25" fmla="*/ 140 h 156"/>
                <a:gd name="T26" fmla="*/ 46 w 133"/>
                <a:gd name="T27" fmla="*/ 145 h 156"/>
                <a:gd name="T28" fmla="*/ 52 w 133"/>
                <a:gd name="T29" fmla="*/ 130 h 156"/>
                <a:gd name="T30" fmla="*/ 53 w 133"/>
                <a:gd name="T31" fmla="*/ 114 h 156"/>
                <a:gd name="T32" fmla="*/ 58 w 133"/>
                <a:gd name="T33" fmla="*/ 107 h 156"/>
                <a:gd name="T34" fmla="*/ 68 w 133"/>
                <a:gd name="T35" fmla="*/ 100 h 156"/>
                <a:gd name="T36" fmla="*/ 75 w 133"/>
                <a:gd name="T37" fmla="*/ 94 h 156"/>
                <a:gd name="T38" fmla="*/ 82 w 133"/>
                <a:gd name="T39" fmla="*/ 89 h 156"/>
                <a:gd name="T40" fmla="*/ 89 w 133"/>
                <a:gd name="T41" fmla="*/ 81 h 156"/>
                <a:gd name="T42" fmla="*/ 93 w 133"/>
                <a:gd name="T43" fmla="*/ 77 h 156"/>
                <a:gd name="T44" fmla="*/ 89 w 133"/>
                <a:gd name="T45" fmla="*/ 66 h 156"/>
                <a:gd name="T46" fmla="*/ 93 w 133"/>
                <a:gd name="T47" fmla="*/ 58 h 156"/>
                <a:gd name="T48" fmla="*/ 99 w 133"/>
                <a:gd name="T49" fmla="*/ 57 h 156"/>
                <a:gd name="T50" fmla="*/ 106 w 133"/>
                <a:gd name="T51" fmla="*/ 63 h 156"/>
                <a:gd name="T52" fmla="*/ 108 w 133"/>
                <a:gd name="T53" fmla="*/ 68 h 156"/>
                <a:gd name="T54" fmla="*/ 110 w 133"/>
                <a:gd name="T55" fmla="*/ 72 h 156"/>
                <a:gd name="T56" fmla="*/ 114 w 133"/>
                <a:gd name="T57" fmla="*/ 80 h 156"/>
                <a:gd name="T58" fmla="*/ 116 w 133"/>
                <a:gd name="T59" fmla="*/ 73 h 156"/>
                <a:gd name="T60" fmla="*/ 121 w 133"/>
                <a:gd name="T61" fmla="*/ 64 h 156"/>
                <a:gd name="T62" fmla="*/ 126 w 133"/>
                <a:gd name="T63" fmla="*/ 59 h 156"/>
                <a:gd name="T64" fmla="*/ 133 w 133"/>
                <a:gd name="T65" fmla="*/ 52 h 156"/>
                <a:gd name="T66" fmla="*/ 129 w 133"/>
                <a:gd name="T67" fmla="*/ 46 h 156"/>
                <a:gd name="T68" fmla="*/ 123 w 133"/>
                <a:gd name="T69" fmla="*/ 42 h 156"/>
                <a:gd name="T70" fmla="*/ 114 w 133"/>
                <a:gd name="T71" fmla="*/ 43 h 156"/>
                <a:gd name="T72" fmla="*/ 108 w 133"/>
                <a:gd name="T73" fmla="*/ 51 h 156"/>
                <a:gd name="T74" fmla="*/ 96 w 133"/>
                <a:gd name="T75" fmla="*/ 49 h 156"/>
                <a:gd name="T76" fmla="*/ 90 w 133"/>
                <a:gd name="T77" fmla="*/ 47 h 156"/>
                <a:gd name="T78" fmla="*/ 91 w 133"/>
                <a:gd name="T79" fmla="*/ 53 h 156"/>
                <a:gd name="T80" fmla="*/ 79 w 133"/>
                <a:gd name="T81" fmla="*/ 52 h 156"/>
                <a:gd name="T82" fmla="*/ 68 w 133"/>
                <a:gd name="T83" fmla="*/ 47 h 156"/>
                <a:gd name="T84" fmla="*/ 57 w 133"/>
                <a:gd name="T85" fmla="*/ 42 h 156"/>
                <a:gd name="T86" fmla="*/ 56 w 133"/>
                <a:gd name="T87" fmla="*/ 33 h 156"/>
                <a:gd name="T88" fmla="*/ 47 w 133"/>
                <a:gd name="T89" fmla="*/ 27 h 156"/>
                <a:gd name="T90" fmla="*/ 48 w 133"/>
                <a:gd name="T91" fmla="*/ 21 h 156"/>
                <a:gd name="T92" fmla="*/ 44 w 133"/>
                <a:gd name="T93" fmla="*/ 13 h 156"/>
                <a:gd name="T94" fmla="*/ 49 w 133"/>
                <a:gd name="T95" fmla="*/ 6 h 156"/>
                <a:gd name="T96" fmla="*/ 45 w 133"/>
                <a:gd name="T97" fmla="*/ 0 h 156"/>
                <a:gd name="T98" fmla="*/ 36 w 133"/>
                <a:gd name="T99" fmla="*/ 4 h 156"/>
                <a:gd name="T100" fmla="*/ 26 w 133"/>
                <a:gd name="T101" fmla="*/ 10 h 156"/>
                <a:gd name="T102" fmla="*/ 20 w 133"/>
                <a:gd name="T103" fmla="*/ 13 h 156"/>
                <a:gd name="T104" fmla="*/ 24 w 133"/>
                <a:gd name="T105" fmla="*/ 22 h 156"/>
                <a:gd name="T106" fmla="*/ 23 w 133"/>
                <a:gd name="T107" fmla="*/ 33 h 156"/>
                <a:gd name="T108" fmla="*/ 15 w 133"/>
                <a:gd name="T109" fmla="*/ 41 h 156"/>
                <a:gd name="T110" fmla="*/ 7 w 133"/>
                <a:gd name="T111" fmla="*/ 48 h 156"/>
                <a:gd name="T112" fmla="*/ 6 w 133"/>
                <a:gd name="T113" fmla="*/ 55 h 156"/>
                <a:gd name="T114" fmla="*/ 7 w 133"/>
                <a:gd name="T115" fmla="*/ 64 h 156"/>
                <a:gd name="T116" fmla="*/ 113 w 133"/>
                <a:gd name="T117" fmla="*/ 12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56">
                  <a:moveTo>
                    <a:pt x="113" y="125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113" y="126"/>
                    <a:pt x="114" y="125"/>
                    <a:pt x="113" y="125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8"/>
                    <a:pt x="113" y="129"/>
                  </a:cubicBezTo>
                  <a:cubicBezTo>
                    <a:pt x="114" y="129"/>
                    <a:pt x="113" y="127"/>
                    <a:pt x="113" y="127"/>
                  </a:cubicBezTo>
                  <a:close/>
                  <a:moveTo>
                    <a:pt x="112" y="130"/>
                  </a:moveTo>
                  <a:cubicBezTo>
                    <a:pt x="112" y="130"/>
                    <a:pt x="112" y="131"/>
                    <a:pt x="113" y="131"/>
                  </a:cubicBezTo>
                  <a:cubicBezTo>
                    <a:pt x="113" y="131"/>
                    <a:pt x="113" y="130"/>
                    <a:pt x="112" y="130"/>
                  </a:cubicBezTo>
                  <a:close/>
                  <a:moveTo>
                    <a:pt x="111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2" y="137"/>
                    <a:pt x="112" y="137"/>
                    <a:pt x="111" y="137"/>
                  </a:cubicBezTo>
                  <a:close/>
                  <a:moveTo>
                    <a:pt x="116" y="155"/>
                  </a:moveTo>
                  <a:cubicBezTo>
                    <a:pt x="116" y="155"/>
                    <a:pt x="116" y="155"/>
                    <a:pt x="116" y="155"/>
                  </a:cubicBezTo>
                  <a:cubicBezTo>
                    <a:pt x="117" y="156"/>
                    <a:pt x="117" y="155"/>
                    <a:pt x="117" y="155"/>
                  </a:cubicBezTo>
                  <a:cubicBezTo>
                    <a:pt x="117" y="155"/>
                    <a:pt x="116" y="155"/>
                    <a:pt x="116" y="155"/>
                  </a:cubicBezTo>
                  <a:close/>
                  <a:moveTo>
                    <a:pt x="0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ubicBezTo>
                    <a:pt x="1" y="69"/>
                    <a:pt x="1" y="70"/>
                    <a:pt x="1" y="71"/>
                  </a:cubicBezTo>
                  <a:cubicBezTo>
                    <a:pt x="2" y="72"/>
                    <a:pt x="6" y="74"/>
                    <a:pt x="9" y="73"/>
                  </a:cubicBezTo>
                  <a:cubicBezTo>
                    <a:pt x="10" y="72"/>
                    <a:pt x="10" y="71"/>
                    <a:pt x="11" y="70"/>
                  </a:cubicBezTo>
                  <a:cubicBezTo>
                    <a:pt x="11" y="70"/>
                    <a:pt x="11" y="71"/>
                    <a:pt x="12" y="70"/>
                  </a:cubicBezTo>
                  <a:cubicBezTo>
                    <a:pt x="11" y="71"/>
                    <a:pt x="11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8" y="74"/>
                    <a:pt x="9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6"/>
                    <a:pt x="4" y="76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3" y="77"/>
                    <a:pt x="4" y="78"/>
                    <a:pt x="4" y="78"/>
                  </a:cubicBezTo>
                  <a:cubicBezTo>
                    <a:pt x="6" y="81"/>
                    <a:pt x="8" y="82"/>
                    <a:pt x="10" y="85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12" y="85"/>
                    <a:pt x="12" y="84"/>
                    <a:pt x="13" y="84"/>
                  </a:cubicBezTo>
                  <a:cubicBezTo>
                    <a:pt x="15" y="83"/>
                    <a:pt x="17" y="82"/>
                    <a:pt x="17" y="80"/>
                  </a:cubicBezTo>
                  <a:cubicBezTo>
                    <a:pt x="18" y="78"/>
                    <a:pt x="17" y="77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7"/>
                    <a:pt x="19" y="77"/>
                  </a:cubicBezTo>
                  <a:cubicBezTo>
                    <a:pt x="19" y="77"/>
                    <a:pt x="19" y="77"/>
                    <a:pt x="19" y="78"/>
                  </a:cubicBezTo>
                  <a:cubicBezTo>
                    <a:pt x="20" y="79"/>
                    <a:pt x="20" y="80"/>
                    <a:pt x="19" y="79"/>
                  </a:cubicBezTo>
                  <a:cubicBezTo>
                    <a:pt x="19" y="79"/>
                    <a:pt x="20" y="80"/>
                    <a:pt x="19" y="80"/>
                  </a:cubicBezTo>
                  <a:cubicBezTo>
                    <a:pt x="19" y="80"/>
                    <a:pt x="19" y="81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1" y="82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18" y="89"/>
                    <a:pt x="18" y="90"/>
                  </a:cubicBezTo>
                  <a:cubicBezTo>
                    <a:pt x="18" y="90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3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100"/>
                    <a:pt x="21" y="100"/>
                  </a:cubicBezTo>
                  <a:cubicBezTo>
                    <a:pt x="21" y="100"/>
                    <a:pt x="21" y="101"/>
                    <a:pt x="21" y="101"/>
                  </a:cubicBezTo>
                  <a:cubicBezTo>
                    <a:pt x="21" y="102"/>
                    <a:pt x="22" y="103"/>
                    <a:pt x="22" y="103"/>
                  </a:cubicBezTo>
                  <a:cubicBezTo>
                    <a:pt x="22" y="105"/>
                    <a:pt x="22" y="106"/>
                    <a:pt x="22" y="107"/>
                  </a:cubicBezTo>
                  <a:cubicBezTo>
                    <a:pt x="23" y="111"/>
                    <a:pt x="25" y="114"/>
                    <a:pt x="26" y="117"/>
                  </a:cubicBezTo>
                  <a:cubicBezTo>
                    <a:pt x="27" y="120"/>
                    <a:pt x="27" y="121"/>
                    <a:pt x="27" y="124"/>
                  </a:cubicBezTo>
                  <a:cubicBezTo>
                    <a:pt x="27" y="125"/>
                    <a:pt x="28" y="126"/>
                    <a:pt x="28" y="126"/>
                  </a:cubicBezTo>
                  <a:cubicBezTo>
                    <a:pt x="29" y="127"/>
                    <a:pt x="28" y="127"/>
                    <a:pt x="29" y="128"/>
                  </a:cubicBezTo>
                  <a:cubicBezTo>
                    <a:pt x="29" y="129"/>
                    <a:pt x="30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2"/>
                    <a:pt x="32" y="133"/>
                    <a:pt x="33" y="134"/>
                  </a:cubicBezTo>
                  <a:cubicBezTo>
                    <a:pt x="33" y="135"/>
                    <a:pt x="33" y="136"/>
                    <a:pt x="33" y="137"/>
                  </a:cubicBezTo>
                  <a:cubicBezTo>
                    <a:pt x="34" y="138"/>
                    <a:pt x="36" y="139"/>
                    <a:pt x="36" y="140"/>
                  </a:cubicBezTo>
                  <a:cubicBezTo>
                    <a:pt x="36" y="141"/>
                    <a:pt x="35" y="141"/>
                    <a:pt x="35" y="141"/>
                  </a:cubicBezTo>
                  <a:cubicBezTo>
                    <a:pt x="36" y="144"/>
                    <a:pt x="38" y="147"/>
                    <a:pt x="40" y="149"/>
                  </a:cubicBezTo>
                  <a:cubicBezTo>
                    <a:pt x="41" y="149"/>
                    <a:pt x="41" y="149"/>
                    <a:pt x="42" y="149"/>
                  </a:cubicBezTo>
                  <a:cubicBezTo>
                    <a:pt x="43" y="148"/>
                    <a:pt x="43" y="146"/>
                    <a:pt x="44" y="146"/>
                  </a:cubicBezTo>
                  <a:cubicBezTo>
                    <a:pt x="45" y="145"/>
                    <a:pt x="46" y="145"/>
                    <a:pt x="46" y="145"/>
                  </a:cubicBezTo>
                  <a:cubicBezTo>
                    <a:pt x="46" y="145"/>
                    <a:pt x="46" y="144"/>
                    <a:pt x="46" y="144"/>
                  </a:cubicBezTo>
                  <a:cubicBezTo>
                    <a:pt x="46" y="144"/>
                    <a:pt x="49" y="140"/>
                    <a:pt x="49" y="140"/>
                  </a:cubicBezTo>
                  <a:cubicBezTo>
                    <a:pt x="49" y="140"/>
                    <a:pt x="51" y="140"/>
                    <a:pt x="51" y="139"/>
                  </a:cubicBezTo>
                  <a:cubicBezTo>
                    <a:pt x="51" y="137"/>
                    <a:pt x="50" y="134"/>
                    <a:pt x="50" y="132"/>
                  </a:cubicBezTo>
                  <a:cubicBezTo>
                    <a:pt x="51" y="131"/>
                    <a:pt x="52" y="131"/>
                    <a:pt x="52" y="130"/>
                  </a:cubicBezTo>
                  <a:cubicBezTo>
                    <a:pt x="53" y="129"/>
                    <a:pt x="52" y="129"/>
                    <a:pt x="52" y="128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26"/>
                    <a:pt x="53" y="125"/>
                    <a:pt x="52" y="124"/>
                  </a:cubicBezTo>
                  <a:cubicBezTo>
                    <a:pt x="52" y="122"/>
                    <a:pt x="52" y="120"/>
                    <a:pt x="52" y="117"/>
                  </a:cubicBezTo>
                  <a:cubicBezTo>
                    <a:pt x="52" y="116"/>
                    <a:pt x="53" y="115"/>
                    <a:pt x="53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3" y="113"/>
                    <a:pt x="52" y="112"/>
                    <a:pt x="52" y="111"/>
                  </a:cubicBezTo>
                  <a:cubicBezTo>
                    <a:pt x="52" y="111"/>
                    <a:pt x="53" y="110"/>
                    <a:pt x="53" y="110"/>
                  </a:cubicBezTo>
                  <a:cubicBezTo>
                    <a:pt x="55" y="109"/>
                    <a:pt x="55" y="110"/>
                    <a:pt x="56" y="109"/>
                  </a:cubicBezTo>
                  <a:cubicBezTo>
                    <a:pt x="57" y="109"/>
                    <a:pt x="57" y="108"/>
                    <a:pt x="58" y="107"/>
                  </a:cubicBezTo>
                  <a:cubicBezTo>
                    <a:pt x="59" y="107"/>
                    <a:pt x="60" y="107"/>
                    <a:pt x="61" y="107"/>
                  </a:cubicBezTo>
                  <a:cubicBezTo>
                    <a:pt x="62" y="106"/>
                    <a:pt x="62" y="103"/>
                    <a:pt x="63" y="102"/>
                  </a:cubicBezTo>
                  <a:cubicBezTo>
                    <a:pt x="64" y="101"/>
                    <a:pt x="66" y="102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8" y="100"/>
                    <a:pt x="68" y="100"/>
                  </a:cubicBezTo>
                  <a:cubicBezTo>
                    <a:pt x="69" y="99"/>
                    <a:pt x="70" y="100"/>
                    <a:pt x="71" y="99"/>
                  </a:cubicBezTo>
                  <a:cubicBezTo>
                    <a:pt x="72" y="99"/>
                    <a:pt x="71" y="98"/>
                    <a:pt x="72" y="97"/>
                  </a:cubicBezTo>
                  <a:cubicBezTo>
                    <a:pt x="72" y="97"/>
                    <a:pt x="73" y="96"/>
                    <a:pt x="74" y="96"/>
                  </a:cubicBezTo>
                  <a:cubicBezTo>
                    <a:pt x="74" y="95"/>
                    <a:pt x="74" y="95"/>
                    <a:pt x="74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7" y="92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0"/>
                    <a:pt x="79" y="91"/>
                    <a:pt x="80" y="91"/>
                  </a:cubicBezTo>
                  <a:cubicBezTo>
                    <a:pt x="80" y="90"/>
                    <a:pt x="81" y="89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5" y="86"/>
                    <a:pt x="85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7" y="82"/>
                    <a:pt x="86" y="81"/>
                    <a:pt x="87" y="81"/>
                  </a:cubicBezTo>
                  <a:cubicBezTo>
                    <a:pt x="87" y="80"/>
                    <a:pt x="88" y="81"/>
                    <a:pt x="89" y="81"/>
                  </a:cubicBezTo>
                  <a:cubicBezTo>
                    <a:pt x="89" y="80"/>
                    <a:pt x="90" y="79"/>
                    <a:pt x="90" y="79"/>
                  </a:cubicBezTo>
                  <a:cubicBezTo>
                    <a:pt x="90" y="79"/>
                    <a:pt x="90" y="80"/>
                    <a:pt x="90" y="80"/>
                  </a:cubicBezTo>
                  <a:cubicBezTo>
                    <a:pt x="91" y="80"/>
                    <a:pt x="91" y="80"/>
                    <a:pt x="92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6"/>
                    <a:pt x="108" y="68"/>
                    <a:pt x="108" y="68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0" y="67"/>
                  </a:lnTo>
                  <a:close/>
                  <a:moveTo>
                    <a:pt x="113" y="121"/>
                  </a:moveTo>
                  <a:cubicBezTo>
                    <a:pt x="113" y="121"/>
                    <a:pt x="113" y="122"/>
                    <a:pt x="113" y="122"/>
                  </a:cubicBezTo>
                  <a:cubicBezTo>
                    <a:pt x="113" y="122"/>
                    <a:pt x="114" y="121"/>
                    <a:pt x="113" y="1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45" name="Freeform 147">
              <a:extLst>
                <a:ext uri="{FF2B5EF4-FFF2-40B4-BE49-F238E27FC236}">
                  <a16:creationId xmlns:a16="http://schemas.microsoft.com/office/drawing/2014/main" id="{29DA94E6-9F3A-8AAB-29F3-F6F1FF3F0E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7137" y="1930521"/>
              <a:ext cx="1935087" cy="1483039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46" name="Freeform 155">
              <a:extLst>
                <a:ext uri="{FF2B5EF4-FFF2-40B4-BE49-F238E27FC236}">
                  <a16:creationId xmlns:a16="http://schemas.microsoft.com/office/drawing/2014/main" id="{FA1DABCA-5F67-E668-A80E-0E2B8C431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3594" y="3055253"/>
              <a:ext cx="270013" cy="617180"/>
            </a:xfrm>
            <a:custGeom>
              <a:avLst/>
              <a:gdLst>
                <a:gd name="T0" fmla="*/ 30 w 39"/>
                <a:gd name="T1" fmla="*/ 84 h 85"/>
                <a:gd name="T2" fmla="*/ 33 w 39"/>
                <a:gd name="T3" fmla="*/ 79 h 85"/>
                <a:gd name="T4" fmla="*/ 31 w 39"/>
                <a:gd name="T5" fmla="*/ 73 h 85"/>
                <a:gd name="T6" fmla="*/ 27 w 39"/>
                <a:gd name="T7" fmla="*/ 67 h 85"/>
                <a:gd name="T8" fmla="*/ 29 w 39"/>
                <a:gd name="T9" fmla="*/ 62 h 85"/>
                <a:gd name="T10" fmla="*/ 27 w 39"/>
                <a:gd name="T11" fmla="*/ 58 h 85"/>
                <a:gd name="T12" fmla="*/ 24 w 39"/>
                <a:gd name="T13" fmla="*/ 52 h 85"/>
                <a:gd name="T14" fmla="*/ 25 w 39"/>
                <a:gd name="T15" fmla="*/ 47 h 85"/>
                <a:gd name="T16" fmla="*/ 24 w 39"/>
                <a:gd name="T17" fmla="*/ 43 h 85"/>
                <a:gd name="T18" fmla="*/ 28 w 39"/>
                <a:gd name="T19" fmla="*/ 42 h 85"/>
                <a:gd name="T20" fmla="*/ 29 w 39"/>
                <a:gd name="T21" fmla="*/ 40 h 85"/>
                <a:gd name="T22" fmla="*/ 31 w 39"/>
                <a:gd name="T23" fmla="*/ 38 h 85"/>
                <a:gd name="T24" fmla="*/ 36 w 39"/>
                <a:gd name="T25" fmla="*/ 39 h 85"/>
                <a:gd name="T26" fmla="*/ 36 w 39"/>
                <a:gd name="T27" fmla="*/ 36 h 85"/>
                <a:gd name="T28" fmla="*/ 39 w 39"/>
                <a:gd name="T29" fmla="*/ 33 h 85"/>
                <a:gd name="T30" fmla="*/ 35 w 39"/>
                <a:gd name="T31" fmla="*/ 30 h 85"/>
                <a:gd name="T32" fmla="*/ 33 w 39"/>
                <a:gd name="T33" fmla="*/ 27 h 85"/>
                <a:gd name="T34" fmla="*/ 31 w 39"/>
                <a:gd name="T35" fmla="*/ 26 h 85"/>
                <a:gd name="T36" fmla="*/ 32 w 39"/>
                <a:gd name="T37" fmla="*/ 23 h 85"/>
                <a:gd name="T38" fmla="*/ 30 w 39"/>
                <a:gd name="T39" fmla="*/ 21 h 85"/>
                <a:gd name="T40" fmla="*/ 29 w 39"/>
                <a:gd name="T41" fmla="*/ 19 h 85"/>
                <a:gd name="T42" fmla="*/ 26 w 39"/>
                <a:gd name="T43" fmla="*/ 19 h 85"/>
                <a:gd name="T44" fmla="*/ 24 w 39"/>
                <a:gd name="T45" fmla="*/ 20 h 85"/>
                <a:gd name="T46" fmla="*/ 24 w 39"/>
                <a:gd name="T47" fmla="*/ 18 h 85"/>
                <a:gd name="T48" fmla="*/ 23 w 39"/>
                <a:gd name="T49" fmla="*/ 15 h 85"/>
                <a:gd name="T50" fmla="*/ 26 w 39"/>
                <a:gd name="T51" fmla="*/ 11 h 85"/>
                <a:gd name="T52" fmla="*/ 27 w 39"/>
                <a:gd name="T53" fmla="*/ 7 h 85"/>
                <a:gd name="T54" fmla="*/ 27 w 39"/>
                <a:gd name="T55" fmla="*/ 3 h 85"/>
                <a:gd name="T56" fmla="*/ 25 w 39"/>
                <a:gd name="T57" fmla="*/ 0 h 85"/>
                <a:gd name="T58" fmla="*/ 22 w 39"/>
                <a:gd name="T59" fmla="*/ 1 h 85"/>
                <a:gd name="T60" fmla="*/ 21 w 39"/>
                <a:gd name="T61" fmla="*/ 6 h 85"/>
                <a:gd name="T62" fmla="*/ 16 w 39"/>
                <a:gd name="T63" fmla="*/ 6 h 85"/>
                <a:gd name="T64" fmla="*/ 15 w 39"/>
                <a:gd name="T65" fmla="*/ 10 h 85"/>
                <a:gd name="T66" fmla="*/ 11 w 39"/>
                <a:gd name="T67" fmla="*/ 13 h 85"/>
                <a:gd name="T68" fmla="*/ 9 w 39"/>
                <a:gd name="T69" fmla="*/ 15 h 85"/>
                <a:gd name="T70" fmla="*/ 10 w 39"/>
                <a:gd name="T71" fmla="*/ 17 h 85"/>
                <a:gd name="T72" fmla="*/ 7 w 39"/>
                <a:gd name="T73" fmla="*/ 22 h 85"/>
                <a:gd name="T74" fmla="*/ 5 w 39"/>
                <a:gd name="T75" fmla="*/ 24 h 85"/>
                <a:gd name="T76" fmla="*/ 6 w 39"/>
                <a:gd name="T77" fmla="*/ 28 h 85"/>
                <a:gd name="T78" fmla="*/ 5 w 39"/>
                <a:gd name="T79" fmla="*/ 30 h 85"/>
                <a:gd name="T80" fmla="*/ 2 w 39"/>
                <a:gd name="T81" fmla="*/ 30 h 85"/>
                <a:gd name="T82" fmla="*/ 1 w 39"/>
                <a:gd name="T83" fmla="*/ 32 h 85"/>
                <a:gd name="T84" fmla="*/ 2 w 39"/>
                <a:gd name="T85" fmla="*/ 36 h 85"/>
                <a:gd name="T86" fmla="*/ 0 w 39"/>
                <a:gd name="T87" fmla="*/ 35 h 85"/>
                <a:gd name="T88" fmla="*/ 0 w 39"/>
                <a:gd name="T89" fmla="*/ 38 h 85"/>
                <a:gd name="T90" fmla="*/ 2 w 39"/>
                <a:gd name="T91" fmla="*/ 40 h 85"/>
                <a:gd name="T92" fmla="*/ 3 w 39"/>
                <a:gd name="T93" fmla="*/ 39 h 85"/>
                <a:gd name="T94" fmla="*/ 4 w 39"/>
                <a:gd name="T95" fmla="*/ 38 h 85"/>
                <a:gd name="T96" fmla="*/ 5 w 39"/>
                <a:gd name="T97" fmla="*/ 41 h 85"/>
                <a:gd name="T98" fmla="*/ 7 w 39"/>
                <a:gd name="T99" fmla="*/ 44 h 85"/>
                <a:gd name="T100" fmla="*/ 8 w 39"/>
                <a:gd name="T101" fmla="*/ 48 h 85"/>
                <a:gd name="T102" fmla="*/ 7 w 39"/>
                <a:gd name="T103" fmla="*/ 59 h 85"/>
                <a:gd name="T104" fmla="*/ 9 w 39"/>
                <a:gd name="T105" fmla="*/ 60 h 85"/>
                <a:gd name="T106" fmla="*/ 13 w 39"/>
                <a:gd name="T107" fmla="*/ 60 h 85"/>
                <a:gd name="T108" fmla="*/ 15 w 39"/>
                <a:gd name="T109" fmla="*/ 59 h 85"/>
                <a:gd name="T110" fmla="*/ 18 w 39"/>
                <a:gd name="T111" fmla="*/ 54 h 85"/>
                <a:gd name="T112" fmla="*/ 21 w 39"/>
                <a:gd name="T113" fmla="*/ 58 h 85"/>
                <a:gd name="T114" fmla="*/ 22 w 39"/>
                <a:gd name="T115" fmla="*/ 61 h 85"/>
                <a:gd name="T116" fmla="*/ 25 w 39"/>
                <a:gd name="T117" fmla="*/ 70 h 85"/>
                <a:gd name="T118" fmla="*/ 27 w 39"/>
                <a:gd name="T119" fmla="*/ 72 h 85"/>
                <a:gd name="T120" fmla="*/ 27 w 39"/>
                <a:gd name="T121" fmla="*/ 81 h 85"/>
                <a:gd name="T122" fmla="*/ 29 w 39"/>
                <a:gd name="T12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85">
                  <a:moveTo>
                    <a:pt x="30" y="85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39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9"/>
                    <a:pt x="4" y="40"/>
                    <a:pt x="4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5" y="43"/>
                    <a:pt x="5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7" y="45"/>
                    <a:pt x="6" y="46"/>
                    <a:pt x="7" y="48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9"/>
                    <a:pt x="9" y="50"/>
                    <a:pt x="9" y="50"/>
                  </a:cubicBezTo>
                  <a:cubicBezTo>
                    <a:pt x="9" y="53"/>
                    <a:pt x="7" y="56"/>
                    <a:pt x="7" y="59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60"/>
                    <a:pt x="11" y="60"/>
                    <a:pt x="13" y="60"/>
                  </a:cubicBezTo>
                  <a:cubicBezTo>
                    <a:pt x="13" y="60"/>
                    <a:pt x="13" y="59"/>
                    <a:pt x="14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6" y="58"/>
                    <a:pt x="16" y="57"/>
                    <a:pt x="17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20" y="56"/>
                    <a:pt x="20" y="56"/>
                  </a:cubicBezTo>
                  <a:cubicBezTo>
                    <a:pt x="21" y="57"/>
                    <a:pt x="20" y="57"/>
                    <a:pt x="21" y="58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2" y="59"/>
                    <a:pt x="22" y="60"/>
                    <a:pt x="22" y="61"/>
                  </a:cubicBezTo>
                  <a:cubicBezTo>
                    <a:pt x="22" y="62"/>
                    <a:pt x="23" y="62"/>
                    <a:pt x="23" y="62"/>
                  </a:cubicBezTo>
                  <a:cubicBezTo>
                    <a:pt x="24" y="63"/>
                    <a:pt x="25" y="69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2"/>
                    <a:pt x="26" y="72"/>
                    <a:pt x="27" y="72"/>
                  </a:cubicBezTo>
                  <a:cubicBezTo>
                    <a:pt x="27" y="72"/>
                    <a:pt x="28" y="80"/>
                    <a:pt x="28" y="80"/>
                  </a:cubicBezTo>
                  <a:cubicBezTo>
                    <a:pt x="28" y="80"/>
                    <a:pt x="27" y="81"/>
                    <a:pt x="27" y="81"/>
                  </a:cubicBezTo>
                  <a:cubicBezTo>
                    <a:pt x="27" y="81"/>
                    <a:pt x="28" y="81"/>
                    <a:pt x="28" y="82"/>
                  </a:cubicBezTo>
                  <a:cubicBezTo>
                    <a:pt x="28" y="82"/>
                    <a:pt x="29" y="84"/>
                    <a:pt x="29" y="85"/>
                  </a:cubicBezTo>
                  <a:lnTo>
                    <a:pt x="30" y="8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47" name="Freeform 179">
              <a:extLst>
                <a:ext uri="{FF2B5EF4-FFF2-40B4-BE49-F238E27FC236}">
                  <a16:creationId xmlns:a16="http://schemas.microsoft.com/office/drawing/2014/main" id="{EE4EAC61-578A-205F-DD85-048B75C8A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878" y="2648322"/>
              <a:ext cx="619315" cy="712130"/>
            </a:xfrm>
            <a:custGeom>
              <a:avLst/>
              <a:gdLst>
                <a:gd name="T0" fmla="*/ 65 w 90"/>
                <a:gd name="T1" fmla="*/ 91 h 98"/>
                <a:gd name="T2" fmla="*/ 56 w 90"/>
                <a:gd name="T3" fmla="*/ 97 h 98"/>
                <a:gd name="T4" fmla="*/ 51 w 90"/>
                <a:gd name="T5" fmla="*/ 95 h 98"/>
                <a:gd name="T6" fmla="*/ 50 w 90"/>
                <a:gd name="T7" fmla="*/ 90 h 98"/>
                <a:gd name="T8" fmla="*/ 45 w 90"/>
                <a:gd name="T9" fmla="*/ 87 h 98"/>
                <a:gd name="T10" fmla="*/ 0 w 90"/>
                <a:gd name="T11" fmla="*/ 56 h 98"/>
                <a:gd name="T12" fmla="*/ 0 w 90"/>
                <a:gd name="T13" fmla="*/ 48 h 98"/>
                <a:gd name="T14" fmla="*/ 4 w 90"/>
                <a:gd name="T15" fmla="*/ 45 h 98"/>
                <a:gd name="T16" fmla="*/ 12 w 90"/>
                <a:gd name="T17" fmla="*/ 41 h 98"/>
                <a:gd name="T18" fmla="*/ 18 w 90"/>
                <a:gd name="T19" fmla="*/ 39 h 98"/>
                <a:gd name="T20" fmla="*/ 24 w 90"/>
                <a:gd name="T21" fmla="*/ 33 h 98"/>
                <a:gd name="T22" fmla="*/ 28 w 90"/>
                <a:gd name="T23" fmla="*/ 28 h 98"/>
                <a:gd name="T24" fmla="*/ 30 w 90"/>
                <a:gd name="T25" fmla="*/ 23 h 98"/>
                <a:gd name="T26" fmla="*/ 28 w 90"/>
                <a:gd name="T27" fmla="*/ 17 h 98"/>
                <a:gd name="T28" fmla="*/ 27 w 90"/>
                <a:gd name="T29" fmla="*/ 11 h 98"/>
                <a:gd name="T30" fmla="*/ 30 w 90"/>
                <a:gd name="T31" fmla="*/ 10 h 98"/>
                <a:gd name="T32" fmla="*/ 37 w 90"/>
                <a:gd name="T33" fmla="*/ 7 h 98"/>
                <a:gd name="T34" fmla="*/ 42 w 90"/>
                <a:gd name="T35" fmla="*/ 5 h 98"/>
                <a:gd name="T36" fmla="*/ 45 w 90"/>
                <a:gd name="T37" fmla="*/ 3 h 98"/>
                <a:gd name="T38" fmla="*/ 50 w 90"/>
                <a:gd name="T39" fmla="*/ 2 h 98"/>
                <a:gd name="T40" fmla="*/ 61 w 90"/>
                <a:gd name="T41" fmla="*/ 1 h 98"/>
                <a:gd name="T42" fmla="*/ 63 w 90"/>
                <a:gd name="T43" fmla="*/ 1 h 98"/>
                <a:gd name="T44" fmla="*/ 66 w 90"/>
                <a:gd name="T45" fmla="*/ 1 h 98"/>
                <a:gd name="T46" fmla="*/ 70 w 90"/>
                <a:gd name="T47" fmla="*/ 2 h 98"/>
                <a:gd name="T48" fmla="*/ 72 w 90"/>
                <a:gd name="T49" fmla="*/ 1 h 98"/>
                <a:gd name="T50" fmla="*/ 74 w 90"/>
                <a:gd name="T51" fmla="*/ 5 h 98"/>
                <a:gd name="T52" fmla="*/ 76 w 90"/>
                <a:gd name="T53" fmla="*/ 12 h 98"/>
                <a:gd name="T54" fmla="*/ 72 w 90"/>
                <a:gd name="T55" fmla="*/ 16 h 98"/>
                <a:gd name="T56" fmla="*/ 71 w 90"/>
                <a:gd name="T57" fmla="*/ 22 h 98"/>
                <a:gd name="T58" fmla="*/ 74 w 90"/>
                <a:gd name="T59" fmla="*/ 27 h 98"/>
                <a:gd name="T60" fmla="*/ 79 w 90"/>
                <a:gd name="T61" fmla="*/ 37 h 98"/>
                <a:gd name="T62" fmla="*/ 79 w 90"/>
                <a:gd name="T63" fmla="*/ 39 h 98"/>
                <a:gd name="T64" fmla="*/ 80 w 90"/>
                <a:gd name="T65" fmla="*/ 49 h 98"/>
                <a:gd name="T66" fmla="*/ 79 w 90"/>
                <a:gd name="T67" fmla="*/ 52 h 98"/>
                <a:gd name="T68" fmla="*/ 75 w 90"/>
                <a:gd name="T69" fmla="*/ 60 h 98"/>
                <a:gd name="T70" fmla="*/ 79 w 90"/>
                <a:gd name="T71" fmla="*/ 65 h 98"/>
                <a:gd name="T72" fmla="*/ 82 w 90"/>
                <a:gd name="T73" fmla="*/ 70 h 98"/>
                <a:gd name="T74" fmla="*/ 87 w 90"/>
                <a:gd name="T75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98">
                  <a:moveTo>
                    <a:pt x="90" y="74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6" y="97"/>
                    <a:pt x="51" y="98"/>
                    <a:pt x="51" y="97"/>
                  </a:cubicBezTo>
                  <a:cubicBezTo>
                    <a:pt x="51" y="97"/>
                    <a:pt x="52" y="96"/>
                    <a:pt x="51" y="95"/>
                  </a:cubicBezTo>
                  <a:cubicBezTo>
                    <a:pt x="51" y="94"/>
                    <a:pt x="51" y="95"/>
                    <a:pt x="51" y="93"/>
                  </a:cubicBezTo>
                  <a:cubicBezTo>
                    <a:pt x="51" y="91"/>
                    <a:pt x="50" y="91"/>
                    <a:pt x="50" y="90"/>
                  </a:cubicBezTo>
                  <a:cubicBezTo>
                    <a:pt x="49" y="90"/>
                    <a:pt x="47" y="90"/>
                    <a:pt x="46" y="89"/>
                  </a:cubicBezTo>
                  <a:cubicBezTo>
                    <a:pt x="45" y="88"/>
                    <a:pt x="45" y="87"/>
                    <a:pt x="45" y="8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8"/>
                    <a:pt x="2" y="47"/>
                  </a:cubicBezTo>
                  <a:cubicBezTo>
                    <a:pt x="2" y="46"/>
                    <a:pt x="3" y="45"/>
                    <a:pt x="4" y="45"/>
                  </a:cubicBezTo>
                  <a:cubicBezTo>
                    <a:pt x="5" y="44"/>
                    <a:pt x="6" y="44"/>
                    <a:pt x="7" y="43"/>
                  </a:cubicBezTo>
                  <a:cubicBezTo>
                    <a:pt x="9" y="43"/>
                    <a:pt x="11" y="43"/>
                    <a:pt x="12" y="41"/>
                  </a:cubicBezTo>
                  <a:cubicBezTo>
                    <a:pt x="13" y="40"/>
                    <a:pt x="13" y="41"/>
                    <a:pt x="15" y="40"/>
                  </a:cubicBezTo>
                  <a:cubicBezTo>
                    <a:pt x="16" y="40"/>
                    <a:pt x="16" y="40"/>
                    <a:pt x="18" y="39"/>
                  </a:cubicBezTo>
                  <a:cubicBezTo>
                    <a:pt x="20" y="38"/>
                    <a:pt x="22" y="34"/>
                    <a:pt x="22" y="34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6" y="32"/>
                    <a:pt x="25" y="32"/>
                    <a:pt x="25" y="30"/>
                  </a:cubicBezTo>
                  <a:cubicBezTo>
                    <a:pt x="25" y="29"/>
                    <a:pt x="28" y="29"/>
                    <a:pt x="28" y="28"/>
                  </a:cubicBezTo>
                  <a:cubicBezTo>
                    <a:pt x="28" y="27"/>
                    <a:pt x="30" y="26"/>
                    <a:pt x="31" y="25"/>
                  </a:cubicBezTo>
                  <a:cubicBezTo>
                    <a:pt x="32" y="25"/>
                    <a:pt x="31" y="24"/>
                    <a:pt x="30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19"/>
                    <a:pt x="28" y="19"/>
                    <a:pt x="28" y="17"/>
                  </a:cubicBezTo>
                  <a:cubicBezTo>
                    <a:pt x="28" y="16"/>
                    <a:pt x="28" y="15"/>
                    <a:pt x="29" y="14"/>
                  </a:cubicBezTo>
                  <a:cubicBezTo>
                    <a:pt x="29" y="13"/>
                    <a:pt x="27" y="11"/>
                    <a:pt x="27" y="11"/>
                  </a:cubicBezTo>
                  <a:cubicBezTo>
                    <a:pt x="28" y="11"/>
                    <a:pt x="28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2" y="10"/>
                    <a:pt x="32" y="8"/>
                    <a:pt x="34" y="7"/>
                  </a:cubicBezTo>
                  <a:cubicBezTo>
                    <a:pt x="35" y="6"/>
                    <a:pt x="36" y="7"/>
                    <a:pt x="37" y="7"/>
                  </a:cubicBezTo>
                  <a:cubicBezTo>
                    <a:pt x="38" y="6"/>
                    <a:pt x="39" y="5"/>
                    <a:pt x="40" y="5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6" y="2"/>
                    <a:pt x="46" y="2"/>
                  </a:cubicBezTo>
                  <a:cubicBezTo>
                    <a:pt x="47" y="2"/>
                    <a:pt x="49" y="2"/>
                    <a:pt x="50" y="2"/>
                  </a:cubicBezTo>
                  <a:cubicBezTo>
                    <a:pt x="53" y="3"/>
                    <a:pt x="54" y="1"/>
                    <a:pt x="56" y="1"/>
                  </a:cubicBezTo>
                  <a:cubicBezTo>
                    <a:pt x="58" y="1"/>
                    <a:pt x="59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2" y="2"/>
                    <a:pt x="63" y="1"/>
                    <a:pt x="63" y="1"/>
                  </a:cubicBezTo>
                  <a:cubicBezTo>
                    <a:pt x="65" y="1"/>
                    <a:pt x="65" y="2"/>
                    <a:pt x="66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8" y="0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71" y="1"/>
                    <a:pt x="72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3" y="4"/>
                    <a:pt x="74" y="5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4" y="9"/>
                    <a:pt x="75" y="10"/>
                    <a:pt x="76" y="12"/>
                  </a:cubicBezTo>
                  <a:cubicBezTo>
                    <a:pt x="76" y="13"/>
                    <a:pt x="74" y="13"/>
                    <a:pt x="74" y="14"/>
                  </a:cubicBezTo>
                  <a:cubicBezTo>
                    <a:pt x="74" y="15"/>
                    <a:pt x="73" y="16"/>
                    <a:pt x="72" y="16"/>
                  </a:cubicBezTo>
                  <a:cubicBezTo>
                    <a:pt x="71" y="17"/>
                    <a:pt x="70" y="16"/>
                    <a:pt x="70" y="18"/>
                  </a:cubicBezTo>
                  <a:cubicBezTo>
                    <a:pt x="70" y="19"/>
                    <a:pt x="71" y="22"/>
                    <a:pt x="71" y="22"/>
                  </a:cubicBezTo>
                  <a:cubicBezTo>
                    <a:pt x="71" y="22"/>
                    <a:pt x="73" y="22"/>
                    <a:pt x="73" y="23"/>
                  </a:cubicBezTo>
                  <a:cubicBezTo>
                    <a:pt x="74" y="24"/>
                    <a:pt x="74" y="27"/>
                    <a:pt x="74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7" y="38"/>
                    <a:pt x="79" y="39"/>
                    <a:pt x="79" y="3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7" y="51"/>
                    <a:pt x="78" y="51"/>
                  </a:cubicBezTo>
                  <a:cubicBezTo>
                    <a:pt x="79" y="51"/>
                    <a:pt x="79" y="52"/>
                    <a:pt x="79" y="52"/>
                  </a:cubicBezTo>
                  <a:cubicBezTo>
                    <a:pt x="79" y="52"/>
                    <a:pt x="79" y="56"/>
                    <a:pt x="78" y="58"/>
                  </a:cubicBezTo>
                  <a:cubicBezTo>
                    <a:pt x="78" y="60"/>
                    <a:pt x="75" y="60"/>
                    <a:pt x="75" y="60"/>
                  </a:cubicBezTo>
                  <a:cubicBezTo>
                    <a:pt x="75" y="60"/>
                    <a:pt x="76" y="61"/>
                    <a:pt x="77" y="62"/>
                  </a:cubicBezTo>
                  <a:cubicBezTo>
                    <a:pt x="78" y="63"/>
                    <a:pt x="78" y="64"/>
                    <a:pt x="79" y="65"/>
                  </a:cubicBezTo>
                  <a:cubicBezTo>
                    <a:pt x="80" y="66"/>
                    <a:pt x="80" y="66"/>
                    <a:pt x="80" y="67"/>
                  </a:cubicBezTo>
                  <a:cubicBezTo>
                    <a:pt x="80" y="69"/>
                    <a:pt x="81" y="70"/>
                    <a:pt x="82" y="70"/>
                  </a:cubicBezTo>
                  <a:cubicBezTo>
                    <a:pt x="83" y="70"/>
                    <a:pt x="84" y="70"/>
                    <a:pt x="85" y="71"/>
                  </a:cubicBezTo>
                  <a:cubicBezTo>
                    <a:pt x="86" y="71"/>
                    <a:pt x="86" y="72"/>
                    <a:pt x="87" y="72"/>
                  </a:cubicBezTo>
                  <a:cubicBezTo>
                    <a:pt x="88" y="72"/>
                    <a:pt x="90" y="74"/>
                    <a:pt x="90" y="7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748" name="0 OUTLINE 1">
            <a:extLst>
              <a:ext uri="{FF2B5EF4-FFF2-40B4-BE49-F238E27FC236}">
                <a16:creationId xmlns:a16="http://schemas.microsoft.com/office/drawing/2014/main" id="{CA990031-C0C9-DB81-EE96-C1F455765CEC}"/>
              </a:ext>
            </a:extLst>
          </p:cNvPr>
          <p:cNvGrpSpPr/>
          <p:nvPr/>
        </p:nvGrpSpPr>
        <p:grpSpPr>
          <a:xfrm>
            <a:off x="6076307" y="1558649"/>
            <a:ext cx="4318051" cy="1919360"/>
            <a:chOff x="6076307" y="1558649"/>
            <a:chExt cx="4318051" cy="1919360"/>
          </a:xfrm>
        </p:grpSpPr>
        <p:sp>
          <p:nvSpPr>
            <p:cNvPr id="4749" name="Freeform 17">
              <a:extLst>
                <a:ext uri="{FF2B5EF4-FFF2-40B4-BE49-F238E27FC236}">
                  <a16:creationId xmlns:a16="http://schemas.microsoft.com/office/drawing/2014/main" id="{A6DF9ED6-B5EA-1576-16E6-F085F9A3C2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307" y="1558649"/>
              <a:ext cx="317157" cy="529010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50" name="Freeform 38">
              <a:extLst>
                <a:ext uri="{FF2B5EF4-FFF2-40B4-BE49-F238E27FC236}">
                  <a16:creationId xmlns:a16="http://schemas.microsoft.com/office/drawing/2014/main" id="{F81F9D2E-41AA-51AF-37ED-80A776D9A3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1497" y="2605366"/>
              <a:ext cx="102861" cy="210249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51" name="Freeform 46">
              <a:extLst>
                <a:ext uri="{FF2B5EF4-FFF2-40B4-BE49-F238E27FC236}">
                  <a16:creationId xmlns:a16="http://schemas.microsoft.com/office/drawing/2014/main" id="{36E240A0-2A44-A290-0356-DDE014D92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939" y="2867611"/>
              <a:ext cx="666460" cy="610398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52" name="Freeform 140">
              <a:extLst>
                <a:ext uri="{FF2B5EF4-FFF2-40B4-BE49-F238E27FC236}">
                  <a16:creationId xmlns:a16="http://schemas.microsoft.com/office/drawing/2014/main" id="{DBDE66C3-C08B-4903-F12C-D5BF469D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622" y="2037924"/>
              <a:ext cx="192866" cy="124341"/>
            </a:xfrm>
            <a:custGeom>
              <a:avLst/>
              <a:gdLst>
                <a:gd name="T0" fmla="*/ 22 w 28"/>
                <a:gd name="T1" fmla="*/ 14 h 17"/>
                <a:gd name="T2" fmla="*/ 24 w 28"/>
                <a:gd name="T3" fmla="*/ 12 h 17"/>
                <a:gd name="T4" fmla="*/ 25 w 28"/>
                <a:gd name="T5" fmla="*/ 11 h 17"/>
                <a:gd name="T6" fmla="*/ 28 w 28"/>
                <a:gd name="T7" fmla="*/ 10 h 17"/>
                <a:gd name="T8" fmla="*/ 26 w 28"/>
                <a:gd name="T9" fmla="*/ 7 h 17"/>
                <a:gd name="T10" fmla="*/ 23 w 28"/>
                <a:gd name="T11" fmla="*/ 5 h 17"/>
                <a:gd name="T12" fmla="*/ 20 w 28"/>
                <a:gd name="T13" fmla="*/ 5 h 17"/>
                <a:gd name="T14" fmla="*/ 17 w 28"/>
                <a:gd name="T15" fmla="*/ 3 h 17"/>
                <a:gd name="T16" fmla="*/ 15 w 28"/>
                <a:gd name="T17" fmla="*/ 2 h 17"/>
                <a:gd name="T18" fmla="*/ 13 w 28"/>
                <a:gd name="T19" fmla="*/ 2 h 17"/>
                <a:gd name="T20" fmla="*/ 11 w 28"/>
                <a:gd name="T21" fmla="*/ 1 h 17"/>
                <a:gd name="T22" fmla="*/ 9 w 28"/>
                <a:gd name="T23" fmla="*/ 0 h 17"/>
                <a:gd name="T24" fmla="*/ 6 w 28"/>
                <a:gd name="T25" fmla="*/ 2 h 17"/>
                <a:gd name="T26" fmla="*/ 3 w 28"/>
                <a:gd name="T27" fmla="*/ 4 h 17"/>
                <a:gd name="T28" fmla="*/ 1 w 28"/>
                <a:gd name="T29" fmla="*/ 5 h 17"/>
                <a:gd name="T30" fmla="*/ 1 w 28"/>
                <a:gd name="T31" fmla="*/ 6 h 17"/>
                <a:gd name="T32" fmla="*/ 2 w 28"/>
                <a:gd name="T33" fmla="*/ 9 h 17"/>
                <a:gd name="T34" fmla="*/ 3 w 28"/>
                <a:gd name="T35" fmla="*/ 11 h 17"/>
                <a:gd name="T36" fmla="*/ 6 w 28"/>
                <a:gd name="T37" fmla="*/ 13 h 17"/>
                <a:gd name="T38" fmla="*/ 7 w 28"/>
                <a:gd name="T39" fmla="*/ 14 h 17"/>
                <a:gd name="T40" fmla="*/ 11 w 28"/>
                <a:gd name="T41" fmla="*/ 15 h 17"/>
                <a:gd name="T42" fmla="*/ 12 w 28"/>
                <a:gd name="T43" fmla="*/ 13 h 17"/>
                <a:gd name="T44" fmla="*/ 15 w 28"/>
                <a:gd name="T45" fmla="*/ 13 h 17"/>
                <a:gd name="T46" fmla="*/ 19 w 28"/>
                <a:gd name="T47" fmla="*/ 15 h 17"/>
                <a:gd name="T48" fmla="*/ 22 w 28"/>
                <a:gd name="T4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7">
                  <a:moveTo>
                    <a:pt x="22" y="14"/>
                  </a:moveTo>
                  <a:cubicBezTo>
                    <a:pt x="22" y="14"/>
                    <a:pt x="23" y="12"/>
                    <a:pt x="24" y="12"/>
                  </a:cubicBezTo>
                  <a:cubicBezTo>
                    <a:pt x="25" y="12"/>
                    <a:pt x="24" y="11"/>
                    <a:pt x="25" y="11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28" y="10"/>
                    <a:pt x="27" y="7"/>
                    <a:pt x="26" y="7"/>
                  </a:cubicBezTo>
                  <a:cubicBezTo>
                    <a:pt x="25" y="8"/>
                    <a:pt x="24" y="5"/>
                    <a:pt x="23" y="5"/>
                  </a:cubicBezTo>
                  <a:cubicBezTo>
                    <a:pt x="22" y="6"/>
                    <a:pt x="22" y="6"/>
                    <a:pt x="20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2"/>
                    <a:pt x="15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4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3"/>
                    <a:pt x="5" y="12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10" y="17"/>
                    <a:pt x="11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4" y="12"/>
                    <a:pt x="15" y="13"/>
                  </a:cubicBezTo>
                  <a:cubicBezTo>
                    <a:pt x="16" y="14"/>
                    <a:pt x="17" y="15"/>
                    <a:pt x="19" y="15"/>
                  </a:cubicBezTo>
                  <a:cubicBezTo>
                    <a:pt x="20" y="14"/>
                    <a:pt x="22" y="14"/>
                    <a:pt x="22" y="1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753" name="0 OUTLINE 2">
            <a:extLst>
              <a:ext uri="{FF2B5EF4-FFF2-40B4-BE49-F238E27FC236}">
                <a16:creationId xmlns:a16="http://schemas.microsoft.com/office/drawing/2014/main" id="{BB4A650F-14F4-AD7A-8E93-D23D457FE991}"/>
              </a:ext>
            </a:extLst>
          </p:cNvPr>
          <p:cNvGrpSpPr/>
          <p:nvPr/>
        </p:nvGrpSpPr>
        <p:grpSpPr>
          <a:xfrm>
            <a:off x="9877908" y="4524729"/>
            <a:ext cx="2059379" cy="1460429"/>
            <a:chOff x="9877908" y="4524729"/>
            <a:chExt cx="2059379" cy="1460429"/>
          </a:xfrm>
        </p:grpSpPr>
        <p:sp>
          <p:nvSpPr>
            <p:cNvPr id="4754" name="Freeform 66">
              <a:extLst>
                <a:ext uri="{FF2B5EF4-FFF2-40B4-BE49-F238E27FC236}">
                  <a16:creationId xmlns:a16="http://schemas.microsoft.com/office/drawing/2014/main" id="{CE78A0B9-8967-1F05-C821-E14832A486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45125" y="5431279"/>
              <a:ext cx="392162" cy="553879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55" name="Freeform 174">
              <a:extLst>
                <a:ext uri="{FF2B5EF4-FFF2-40B4-BE49-F238E27FC236}">
                  <a16:creationId xmlns:a16="http://schemas.microsoft.com/office/drawing/2014/main" id="{C055D6CB-644F-4739-6E10-AE4D463E1A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7908" y="4524729"/>
              <a:ext cx="1260056" cy="1286357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756" name="NO DATA 2">
            <a:extLst>
              <a:ext uri="{FF2B5EF4-FFF2-40B4-BE49-F238E27FC236}">
                <a16:creationId xmlns:a16="http://schemas.microsoft.com/office/drawing/2014/main" id="{13B7E49B-0DDF-4B8F-FA41-8DE1A9EC9FE4}"/>
              </a:ext>
            </a:extLst>
          </p:cNvPr>
          <p:cNvGrpSpPr/>
          <p:nvPr/>
        </p:nvGrpSpPr>
        <p:grpSpPr>
          <a:xfrm>
            <a:off x="395336" y="213514"/>
            <a:ext cx="5695972" cy="6149186"/>
            <a:chOff x="395336" y="213514"/>
            <a:chExt cx="5695972" cy="6149186"/>
          </a:xfrm>
        </p:grpSpPr>
        <p:sp>
          <p:nvSpPr>
            <p:cNvPr id="4757" name="Freeform 181">
              <a:extLst>
                <a:ext uri="{FF2B5EF4-FFF2-40B4-BE49-F238E27FC236}">
                  <a16:creationId xmlns:a16="http://schemas.microsoft.com/office/drawing/2014/main" id="{A8CEF233-01B1-2FE1-0878-4083CAEA0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336" y="984423"/>
              <a:ext cx="1866514" cy="1024111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58" name="Freeform 10">
              <a:extLst>
                <a:ext uri="{FF2B5EF4-FFF2-40B4-BE49-F238E27FC236}">
                  <a16:creationId xmlns:a16="http://schemas.microsoft.com/office/drawing/2014/main" id="{130C94F7-726A-A7B3-0690-3B6F3BD1A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008" y="3032646"/>
              <a:ext cx="289299" cy="255462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59" name="Freeform 12">
              <a:extLst>
                <a:ext uri="{FF2B5EF4-FFF2-40B4-BE49-F238E27FC236}">
                  <a16:creationId xmlns:a16="http://schemas.microsoft.com/office/drawing/2014/main" id="{D046248C-F6B4-625F-A7D5-C8DDCDE90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7642" y="3636260"/>
              <a:ext cx="432877" cy="436321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0" name="Freeform 24">
              <a:extLst>
                <a:ext uri="{FF2B5EF4-FFF2-40B4-BE49-F238E27FC236}">
                  <a16:creationId xmlns:a16="http://schemas.microsoft.com/office/drawing/2014/main" id="{2A9A58DF-087C-D11D-8020-9653C80FB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233" y="3672430"/>
              <a:ext cx="12857" cy="29390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1" name="Freeform 34">
              <a:extLst>
                <a:ext uri="{FF2B5EF4-FFF2-40B4-BE49-F238E27FC236}">
                  <a16:creationId xmlns:a16="http://schemas.microsoft.com/office/drawing/2014/main" id="{4DB1A369-12FC-040F-92B1-07D65C87D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64" y="3832944"/>
              <a:ext cx="130721" cy="203466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2" name="Freeform 44">
              <a:extLst>
                <a:ext uri="{FF2B5EF4-FFF2-40B4-BE49-F238E27FC236}">
                  <a16:creationId xmlns:a16="http://schemas.microsoft.com/office/drawing/2014/main" id="{5C1B16ED-ED87-D432-002F-E832CD90E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870" y="3695040"/>
              <a:ext cx="117864" cy="137905"/>
            </a:xfrm>
            <a:custGeom>
              <a:avLst/>
              <a:gdLst>
                <a:gd name="T0" fmla="*/ 1 w 17"/>
                <a:gd name="T1" fmla="*/ 6 h 19"/>
                <a:gd name="T2" fmla="*/ 3 w 17"/>
                <a:gd name="T3" fmla="*/ 11 h 19"/>
                <a:gd name="T4" fmla="*/ 2 w 17"/>
                <a:gd name="T5" fmla="*/ 12 h 19"/>
                <a:gd name="T6" fmla="*/ 4 w 17"/>
                <a:gd name="T7" fmla="*/ 12 h 19"/>
                <a:gd name="T8" fmla="*/ 4 w 17"/>
                <a:gd name="T9" fmla="*/ 16 h 19"/>
                <a:gd name="T10" fmla="*/ 5 w 17"/>
                <a:gd name="T11" fmla="*/ 15 h 19"/>
                <a:gd name="T12" fmla="*/ 5 w 17"/>
                <a:gd name="T13" fmla="*/ 15 h 19"/>
                <a:gd name="T14" fmla="*/ 7 w 17"/>
                <a:gd name="T15" fmla="*/ 18 h 19"/>
                <a:gd name="T16" fmla="*/ 10 w 17"/>
                <a:gd name="T17" fmla="*/ 19 h 19"/>
                <a:gd name="T18" fmla="*/ 12 w 17"/>
                <a:gd name="T19" fmla="*/ 16 h 19"/>
                <a:gd name="T20" fmla="*/ 14 w 17"/>
                <a:gd name="T21" fmla="*/ 13 h 19"/>
                <a:gd name="T22" fmla="*/ 16 w 17"/>
                <a:gd name="T23" fmla="*/ 11 h 19"/>
                <a:gd name="T24" fmla="*/ 17 w 17"/>
                <a:gd name="T25" fmla="*/ 10 h 19"/>
                <a:gd name="T26" fmla="*/ 14 w 17"/>
                <a:gd name="T27" fmla="*/ 10 h 19"/>
                <a:gd name="T28" fmla="*/ 15 w 17"/>
                <a:gd name="T29" fmla="*/ 7 h 19"/>
                <a:gd name="T30" fmla="*/ 14 w 17"/>
                <a:gd name="T31" fmla="*/ 5 h 19"/>
                <a:gd name="T32" fmla="*/ 13 w 17"/>
                <a:gd name="T33" fmla="*/ 3 h 19"/>
                <a:gd name="T34" fmla="*/ 11 w 17"/>
                <a:gd name="T35" fmla="*/ 1 h 19"/>
                <a:gd name="T36" fmla="*/ 9 w 17"/>
                <a:gd name="T37" fmla="*/ 1 h 19"/>
                <a:gd name="T38" fmla="*/ 5 w 17"/>
                <a:gd name="T39" fmla="*/ 2 h 19"/>
                <a:gd name="T40" fmla="*/ 4 w 17"/>
                <a:gd name="T41" fmla="*/ 5 h 19"/>
                <a:gd name="T42" fmla="*/ 3 w 17"/>
                <a:gd name="T43" fmla="*/ 6 h 19"/>
                <a:gd name="T44" fmla="*/ 1 w 17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9">
                  <a:moveTo>
                    <a:pt x="1" y="6"/>
                  </a:moveTo>
                  <a:cubicBezTo>
                    <a:pt x="0" y="7"/>
                    <a:pt x="2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3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9" y="19"/>
                    <a:pt x="9" y="18"/>
                    <a:pt x="10" y="19"/>
                  </a:cubicBezTo>
                  <a:cubicBezTo>
                    <a:pt x="10" y="19"/>
                    <a:pt x="10" y="17"/>
                    <a:pt x="12" y="16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5" y="11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6" y="8"/>
                    <a:pt x="15" y="7"/>
                  </a:cubicBezTo>
                  <a:cubicBezTo>
                    <a:pt x="15" y="6"/>
                    <a:pt x="15" y="7"/>
                    <a:pt x="14" y="5"/>
                  </a:cubicBezTo>
                  <a:cubicBezTo>
                    <a:pt x="14" y="4"/>
                    <a:pt x="13" y="5"/>
                    <a:pt x="13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2"/>
                    <a:pt x="9" y="1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4" y="6"/>
                    <a:pt x="3" y="6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3" name="Freeform 51">
              <a:extLst>
                <a:ext uri="{FF2B5EF4-FFF2-40B4-BE49-F238E27FC236}">
                  <a16:creationId xmlns:a16="http://schemas.microsoft.com/office/drawing/2014/main" id="{A028520F-1BEA-4A8D-4C31-01C89ED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795" y="3376276"/>
              <a:ext cx="53574" cy="27129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4" name="Freeform 55">
              <a:extLst>
                <a:ext uri="{FF2B5EF4-FFF2-40B4-BE49-F238E27FC236}">
                  <a16:creationId xmlns:a16="http://schemas.microsoft.com/office/drawing/2014/main" id="{BE7C88DE-C7BA-1332-CA16-410CDFF7C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917" y="4095188"/>
              <a:ext cx="385732" cy="675958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5" name="Freeform 58">
              <a:extLst>
                <a:ext uri="{FF2B5EF4-FFF2-40B4-BE49-F238E27FC236}">
                  <a16:creationId xmlns:a16="http://schemas.microsoft.com/office/drawing/2014/main" id="{59CDF95D-5FC0-9164-C440-796BBA6767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342" y="3717646"/>
              <a:ext cx="184295" cy="101734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6" name="Freeform 65">
              <a:extLst>
                <a:ext uri="{FF2B5EF4-FFF2-40B4-BE49-F238E27FC236}">
                  <a16:creationId xmlns:a16="http://schemas.microsoft.com/office/drawing/2014/main" id="{7A2175B0-192F-CA4B-5633-AF74BBED54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7624" y="3527744"/>
              <a:ext cx="130721" cy="137905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7" name="Freeform 98">
              <a:extLst>
                <a:ext uri="{FF2B5EF4-FFF2-40B4-BE49-F238E27FC236}">
                  <a16:creationId xmlns:a16="http://schemas.microsoft.com/office/drawing/2014/main" id="{47668448-75EA-E7D5-1F54-12EAE09CF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350" y="3367233"/>
              <a:ext cx="77147" cy="36173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8" name="Freeform 107">
              <a:extLst>
                <a:ext uri="{FF2B5EF4-FFF2-40B4-BE49-F238E27FC236}">
                  <a16:creationId xmlns:a16="http://schemas.microsoft.com/office/drawing/2014/main" id="{63D5119F-99E4-A89A-F405-B09E6D29EA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284" y="1267014"/>
              <a:ext cx="323587" cy="167293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69" name="Freeform 110">
              <a:extLst>
                <a:ext uri="{FF2B5EF4-FFF2-40B4-BE49-F238E27FC236}">
                  <a16:creationId xmlns:a16="http://schemas.microsoft.com/office/drawing/2014/main" id="{4DCC7616-20DE-BEFC-931B-5E428F2BD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476" y="3478008"/>
              <a:ext cx="192866" cy="115298"/>
            </a:xfrm>
            <a:custGeom>
              <a:avLst/>
              <a:gdLst>
                <a:gd name="T0" fmla="*/ 28 w 28"/>
                <a:gd name="T1" fmla="*/ 7 h 16"/>
                <a:gd name="T2" fmla="*/ 27 w 28"/>
                <a:gd name="T3" fmla="*/ 5 h 16"/>
                <a:gd name="T4" fmla="*/ 24 w 28"/>
                <a:gd name="T5" fmla="*/ 4 h 16"/>
                <a:gd name="T6" fmla="*/ 23 w 28"/>
                <a:gd name="T7" fmla="*/ 2 h 16"/>
                <a:gd name="T8" fmla="*/ 22 w 28"/>
                <a:gd name="T9" fmla="*/ 2 h 16"/>
                <a:gd name="T10" fmla="*/ 22 w 28"/>
                <a:gd name="T11" fmla="*/ 1 h 16"/>
                <a:gd name="T12" fmla="*/ 17 w 28"/>
                <a:gd name="T13" fmla="*/ 1 h 16"/>
                <a:gd name="T14" fmla="*/ 16 w 28"/>
                <a:gd name="T15" fmla="*/ 0 h 16"/>
                <a:gd name="T16" fmla="*/ 16 w 28"/>
                <a:gd name="T17" fmla="*/ 1 h 16"/>
                <a:gd name="T18" fmla="*/ 11 w 28"/>
                <a:gd name="T19" fmla="*/ 1 h 16"/>
                <a:gd name="T20" fmla="*/ 11 w 28"/>
                <a:gd name="T21" fmla="*/ 2 h 16"/>
                <a:gd name="T22" fmla="*/ 4 w 28"/>
                <a:gd name="T23" fmla="*/ 2 h 16"/>
                <a:gd name="T24" fmla="*/ 3 w 28"/>
                <a:gd name="T25" fmla="*/ 3 h 16"/>
                <a:gd name="T26" fmla="*/ 1 w 28"/>
                <a:gd name="T27" fmla="*/ 5 h 16"/>
                <a:gd name="T28" fmla="*/ 0 w 28"/>
                <a:gd name="T29" fmla="*/ 8 h 16"/>
                <a:gd name="T30" fmla="*/ 4 w 28"/>
                <a:gd name="T31" fmla="*/ 9 h 16"/>
                <a:gd name="T32" fmla="*/ 7 w 28"/>
                <a:gd name="T33" fmla="*/ 10 h 16"/>
                <a:gd name="T34" fmla="*/ 9 w 28"/>
                <a:gd name="T35" fmla="*/ 11 h 16"/>
                <a:gd name="T36" fmla="*/ 9 w 28"/>
                <a:gd name="T37" fmla="*/ 14 h 16"/>
                <a:gd name="T38" fmla="*/ 10 w 28"/>
                <a:gd name="T39" fmla="*/ 14 h 16"/>
                <a:gd name="T40" fmla="*/ 9 w 28"/>
                <a:gd name="T41" fmla="*/ 15 h 16"/>
                <a:gd name="T42" fmla="*/ 11 w 28"/>
                <a:gd name="T43" fmla="*/ 15 h 16"/>
                <a:gd name="T44" fmla="*/ 11 w 28"/>
                <a:gd name="T45" fmla="*/ 11 h 16"/>
                <a:gd name="T46" fmla="*/ 15 w 28"/>
                <a:gd name="T47" fmla="*/ 10 h 16"/>
                <a:gd name="T48" fmla="*/ 17 w 28"/>
                <a:gd name="T49" fmla="*/ 10 h 16"/>
                <a:gd name="T50" fmla="*/ 20 w 28"/>
                <a:gd name="T51" fmla="*/ 10 h 16"/>
                <a:gd name="T52" fmla="*/ 23 w 28"/>
                <a:gd name="T53" fmla="*/ 9 h 16"/>
                <a:gd name="T54" fmla="*/ 25 w 28"/>
                <a:gd name="T55" fmla="*/ 7 h 16"/>
                <a:gd name="T56" fmla="*/ 28 w 28"/>
                <a:gd name="T5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16">
                  <a:moveTo>
                    <a:pt x="28" y="7"/>
                  </a:moveTo>
                  <a:cubicBezTo>
                    <a:pt x="27" y="5"/>
                    <a:pt x="28" y="6"/>
                    <a:pt x="27" y="5"/>
                  </a:cubicBezTo>
                  <a:cubicBezTo>
                    <a:pt x="27" y="5"/>
                    <a:pt x="25" y="5"/>
                    <a:pt x="24" y="4"/>
                  </a:cubicBezTo>
                  <a:cubicBezTo>
                    <a:pt x="24" y="4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3" y="8"/>
                    <a:pt x="4" y="9"/>
                  </a:cubicBezTo>
                  <a:cubicBezTo>
                    <a:pt x="5" y="10"/>
                    <a:pt x="5" y="10"/>
                    <a:pt x="7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11" y="16"/>
                    <a:pt x="11" y="15"/>
                  </a:cubicBezTo>
                  <a:cubicBezTo>
                    <a:pt x="12" y="14"/>
                    <a:pt x="11" y="11"/>
                    <a:pt x="11" y="11"/>
                  </a:cubicBezTo>
                  <a:cubicBezTo>
                    <a:pt x="11" y="11"/>
                    <a:pt x="13" y="10"/>
                    <a:pt x="15" y="10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1" y="10"/>
                    <a:pt x="23" y="9"/>
                    <a:pt x="23" y="9"/>
                  </a:cubicBezTo>
                  <a:cubicBezTo>
                    <a:pt x="23" y="8"/>
                    <a:pt x="25" y="7"/>
                    <a:pt x="25" y="7"/>
                  </a:cubicBezTo>
                  <a:lnTo>
                    <a:pt x="28" y="7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0" name="Freeform 111">
              <a:extLst>
                <a:ext uri="{FF2B5EF4-FFF2-40B4-BE49-F238E27FC236}">
                  <a16:creationId xmlns:a16="http://schemas.microsoft.com/office/drawing/2014/main" id="{635DBE38-858C-F980-C7F9-5C3AA80C22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6090" y="3222545"/>
              <a:ext cx="158579" cy="137905"/>
            </a:xfrm>
            <a:custGeom>
              <a:avLst/>
              <a:gdLst>
                <a:gd name="T0" fmla="*/ 20 w 23"/>
                <a:gd name="T1" fmla="*/ 13 h 19"/>
                <a:gd name="T2" fmla="*/ 20 w 23"/>
                <a:gd name="T3" fmla="*/ 14 h 19"/>
                <a:gd name="T4" fmla="*/ 19 w 23"/>
                <a:gd name="T5" fmla="*/ 14 h 19"/>
                <a:gd name="T6" fmla="*/ 23 w 23"/>
                <a:gd name="T7" fmla="*/ 16 h 19"/>
                <a:gd name="T8" fmla="*/ 22 w 23"/>
                <a:gd name="T9" fmla="*/ 14 h 19"/>
                <a:gd name="T10" fmla="*/ 20 w 23"/>
                <a:gd name="T11" fmla="*/ 13 h 19"/>
                <a:gd name="T12" fmla="*/ 14 w 23"/>
                <a:gd name="T13" fmla="*/ 8 h 19"/>
                <a:gd name="T14" fmla="*/ 14 w 23"/>
                <a:gd name="T15" fmla="*/ 8 h 19"/>
                <a:gd name="T16" fmla="*/ 14 w 23"/>
                <a:gd name="T17" fmla="*/ 8 h 19"/>
                <a:gd name="T18" fmla="*/ 16 w 23"/>
                <a:gd name="T19" fmla="*/ 7 h 19"/>
                <a:gd name="T20" fmla="*/ 17 w 23"/>
                <a:gd name="T21" fmla="*/ 9 h 19"/>
                <a:gd name="T22" fmla="*/ 18 w 23"/>
                <a:gd name="T23" fmla="*/ 9 h 19"/>
                <a:gd name="T24" fmla="*/ 18 w 23"/>
                <a:gd name="T25" fmla="*/ 7 h 19"/>
                <a:gd name="T26" fmla="*/ 16 w 23"/>
                <a:gd name="T27" fmla="*/ 7 h 19"/>
                <a:gd name="T28" fmla="*/ 9 w 23"/>
                <a:gd name="T29" fmla="*/ 3 h 19"/>
                <a:gd name="T30" fmla="*/ 8 w 23"/>
                <a:gd name="T31" fmla="*/ 3 h 19"/>
                <a:gd name="T32" fmla="*/ 8 w 23"/>
                <a:gd name="T33" fmla="*/ 4 h 19"/>
                <a:gd name="T34" fmla="*/ 10 w 23"/>
                <a:gd name="T35" fmla="*/ 5 h 19"/>
                <a:gd name="T36" fmla="*/ 11 w 23"/>
                <a:gd name="T37" fmla="*/ 5 h 19"/>
                <a:gd name="T38" fmla="*/ 10 w 23"/>
                <a:gd name="T39" fmla="*/ 4 h 19"/>
                <a:gd name="T40" fmla="*/ 10 w 23"/>
                <a:gd name="T41" fmla="*/ 3 h 19"/>
                <a:gd name="T42" fmla="*/ 9 w 23"/>
                <a:gd name="T43" fmla="*/ 3 h 19"/>
                <a:gd name="T44" fmla="*/ 1 w 23"/>
                <a:gd name="T45" fmla="*/ 1 h 19"/>
                <a:gd name="T46" fmla="*/ 2 w 23"/>
                <a:gd name="T47" fmla="*/ 3 h 19"/>
                <a:gd name="T48" fmla="*/ 1 w 23"/>
                <a:gd name="T4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9">
                  <a:moveTo>
                    <a:pt x="20" y="13"/>
                  </a:move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9"/>
                    <a:pt x="20" y="18"/>
                    <a:pt x="23" y="16"/>
                  </a:cubicBezTo>
                  <a:cubicBezTo>
                    <a:pt x="23" y="15"/>
                    <a:pt x="23" y="15"/>
                    <a:pt x="22" y="14"/>
                  </a:cubicBezTo>
                  <a:cubicBezTo>
                    <a:pt x="22" y="12"/>
                    <a:pt x="22" y="14"/>
                    <a:pt x="20" y="13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lose/>
                  <a:moveTo>
                    <a:pt x="16" y="7"/>
                  </a:moveTo>
                  <a:cubicBezTo>
                    <a:pt x="16" y="8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7"/>
                    <a:pt x="18" y="7"/>
                  </a:cubicBezTo>
                  <a:cubicBezTo>
                    <a:pt x="17" y="7"/>
                    <a:pt x="17" y="7"/>
                    <a:pt x="16" y="7"/>
                  </a:cubicBezTo>
                  <a:close/>
                  <a:moveTo>
                    <a:pt x="9" y="3"/>
                  </a:moveTo>
                  <a:cubicBezTo>
                    <a:pt x="10" y="3"/>
                    <a:pt x="8" y="3"/>
                    <a:pt x="8" y="3"/>
                  </a:cubicBezTo>
                  <a:cubicBezTo>
                    <a:pt x="8" y="3"/>
                    <a:pt x="9" y="4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lose/>
                  <a:moveTo>
                    <a:pt x="1" y="1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0"/>
                    <a:pt x="1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1" name="Freeform 112">
              <a:extLst>
                <a:ext uri="{FF2B5EF4-FFF2-40B4-BE49-F238E27FC236}">
                  <a16:creationId xmlns:a16="http://schemas.microsoft.com/office/drawing/2014/main" id="{81E1C45A-33B1-21B2-A552-256BC747C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070" y="3324280"/>
              <a:ext cx="90004" cy="65562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2" name="Freeform 113">
              <a:extLst>
                <a:ext uri="{FF2B5EF4-FFF2-40B4-BE49-F238E27FC236}">
                  <a16:creationId xmlns:a16="http://schemas.microsoft.com/office/drawing/2014/main" id="{8552C981-8282-495F-4186-D09175A72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376" y="3767382"/>
              <a:ext cx="150007" cy="291635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3" name="Freeform 114">
              <a:extLst>
                <a:ext uri="{FF2B5EF4-FFF2-40B4-BE49-F238E27FC236}">
                  <a16:creationId xmlns:a16="http://schemas.microsoft.com/office/drawing/2014/main" id="{336F3D25-5566-4ED3-C0E9-480A20E70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437" y="3600087"/>
              <a:ext cx="81432" cy="65562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4" name="Freeform 115">
              <a:extLst>
                <a:ext uri="{FF2B5EF4-FFF2-40B4-BE49-F238E27FC236}">
                  <a16:creationId xmlns:a16="http://schemas.microsoft.com/office/drawing/2014/main" id="{0E2D3C3C-2896-798E-1845-7EFF9302A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584" y="3606870"/>
              <a:ext cx="235724" cy="196684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5" name="Freeform 116">
              <a:extLst>
                <a:ext uri="{FF2B5EF4-FFF2-40B4-BE49-F238E27FC236}">
                  <a16:creationId xmlns:a16="http://schemas.microsoft.com/office/drawing/2014/main" id="{BD3A3994-5013-94A5-6C8D-D6692A5C5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474" y="3403406"/>
              <a:ext cx="132863" cy="153730"/>
            </a:xfrm>
            <a:custGeom>
              <a:avLst/>
              <a:gdLst>
                <a:gd name="T0" fmla="*/ 10 w 19"/>
                <a:gd name="T1" fmla="*/ 21 h 21"/>
                <a:gd name="T2" fmla="*/ 13 w 19"/>
                <a:gd name="T3" fmla="*/ 20 h 21"/>
                <a:gd name="T4" fmla="*/ 15 w 19"/>
                <a:gd name="T5" fmla="*/ 18 h 21"/>
                <a:gd name="T6" fmla="*/ 16 w 19"/>
                <a:gd name="T7" fmla="*/ 15 h 21"/>
                <a:gd name="T8" fmla="*/ 18 w 19"/>
                <a:gd name="T9" fmla="*/ 13 h 21"/>
                <a:gd name="T10" fmla="*/ 19 w 19"/>
                <a:gd name="T11" fmla="*/ 12 h 21"/>
                <a:gd name="T12" fmla="*/ 17 w 19"/>
                <a:gd name="T13" fmla="*/ 12 h 21"/>
                <a:gd name="T14" fmla="*/ 17 w 19"/>
                <a:gd name="T15" fmla="*/ 11 h 21"/>
                <a:gd name="T16" fmla="*/ 15 w 19"/>
                <a:gd name="T17" fmla="*/ 11 h 21"/>
                <a:gd name="T18" fmla="*/ 15 w 19"/>
                <a:gd name="T19" fmla="*/ 0 h 21"/>
                <a:gd name="T20" fmla="*/ 8 w 19"/>
                <a:gd name="T21" fmla="*/ 0 h 21"/>
                <a:gd name="T22" fmla="*/ 7 w 19"/>
                <a:gd name="T23" fmla="*/ 2 h 21"/>
                <a:gd name="T24" fmla="*/ 5 w 19"/>
                <a:gd name="T25" fmla="*/ 2 h 21"/>
                <a:gd name="T26" fmla="*/ 6 w 19"/>
                <a:gd name="T27" fmla="*/ 3 h 21"/>
                <a:gd name="T28" fmla="*/ 8 w 19"/>
                <a:gd name="T29" fmla="*/ 6 h 21"/>
                <a:gd name="T30" fmla="*/ 9 w 19"/>
                <a:gd name="T31" fmla="*/ 9 h 21"/>
                <a:gd name="T32" fmla="*/ 4 w 19"/>
                <a:gd name="T33" fmla="*/ 8 h 21"/>
                <a:gd name="T34" fmla="*/ 1 w 19"/>
                <a:gd name="T35" fmla="*/ 12 h 21"/>
                <a:gd name="T36" fmla="*/ 0 w 19"/>
                <a:gd name="T37" fmla="*/ 15 h 21"/>
                <a:gd name="T38" fmla="*/ 1 w 19"/>
                <a:gd name="T39" fmla="*/ 15 h 21"/>
                <a:gd name="T40" fmla="*/ 2 w 19"/>
                <a:gd name="T41" fmla="*/ 16 h 21"/>
                <a:gd name="T42" fmla="*/ 4 w 19"/>
                <a:gd name="T43" fmla="*/ 18 h 21"/>
                <a:gd name="T44" fmla="*/ 6 w 19"/>
                <a:gd name="T45" fmla="*/ 19 h 21"/>
                <a:gd name="T46" fmla="*/ 7 w 19"/>
                <a:gd name="T47" fmla="*/ 20 h 21"/>
                <a:gd name="T48" fmla="*/ 7 w 19"/>
                <a:gd name="T49" fmla="*/ 21 h 21"/>
                <a:gd name="T50" fmla="*/ 9 w 19"/>
                <a:gd name="T51" fmla="*/ 21 h 21"/>
                <a:gd name="T52" fmla="*/ 10 w 19"/>
                <a:gd name="T5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cubicBezTo>
                    <a:pt x="10" y="20"/>
                    <a:pt x="13" y="21"/>
                    <a:pt x="13" y="20"/>
                  </a:cubicBezTo>
                  <a:cubicBezTo>
                    <a:pt x="12" y="19"/>
                    <a:pt x="15" y="18"/>
                    <a:pt x="15" y="18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6" y="14"/>
                    <a:pt x="16" y="13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5"/>
                    <a:pt x="8" y="6"/>
                  </a:cubicBezTo>
                  <a:cubicBezTo>
                    <a:pt x="9" y="7"/>
                    <a:pt x="9" y="9"/>
                    <a:pt x="9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0" y="12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20"/>
                    <a:pt x="6" y="20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8" y="21"/>
                    <a:pt x="8" y="20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6" name="Freeform 117">
              <a:extLst>
                <a:ext uri="{FF2B5EF4-FFF2-40B4-BE49-F238E27FC236}">
                  <a16:creationId xmlns:a16="http://schemas.microsoft.com/office/drawing/2014/main" id="{5418D650-E170-4A0D-FAFC-E4365B713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1215" y="213514"/>
              <a:ext cx="1900801" cy="1403914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7" name="Freeform 122">
              <a:extLst>
                <a:ext uri="{FF2B5EF4-FFF2-40B4-BE49-F238E27FC236}">
                  <a16:creationId xmlns:a16="http://schemas.microsoft.com/office/drawing/2014/main" id="{56232377-E157-41EF-EFEB-254448D6A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438" y="3557135"/>
              <a:ext cx="105005" cy="36173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8" name="Freeform 124">
              <a:extLst>
                <a:ext uri="{FF2B5EF4-FFF2-40B4-BE49-F238E27FC236}">
                  <a16:creationId xmlns:a16="http://schemas.microsoft.com/office/drawing/2014/main" id="{28B9F3C7-8CEB-5F30-17F4-F9334934D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954" y="3848766"/>
              <a:ext cx="105005" cy="180860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79" name="Freeform 128">
              <a:extLst>
                <a:ext uri="{FF2B5EF4-FFF2-40B4-BE49-F238E27FC236}">
                  <a16:creationId xmlns:a16="http://schemas.microsoft.com/office/drawing/2014/main" id="{4008E942-3666-78F2-E211-5DC81BC85F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376" y="6145670"/>
              <a:ext cx="115720" cy="49736"/>
            </a:xfrm>
            <a:custGeom>
              <a:avLst/>
              <a:gdLst>
                <a:gd name="T0" fmla="*/ 12 w 17"/>
                <a:gd name="T1" fmla="*/ 0 h 7"/>
                <a:gd name="T2" fmla="*/ 10 w 17"/>
                <a:gd name="T3" fmla="*/ 1 h 7"/>
                <a:gd name="T4" fmla="*/ 10 w 17"/>
                <a:gd name="T5" fmla="*/ 2 h 7"/>
                <a:gd name="T6" fmla="*/ 10 w 17"/>
                <a:gd name="T7" fmla="*/ 3 h 7"/>
                <a:gd name="T8" fmla="*/ 9 w 17"/>
                <a:gd name="T9" fmla="*/ 3 h 7"/>
                <a:gd name="T10" fmla="*/ 8 w 17"/>
                <a:gd name="T11" fmla="*/ 5 h 7"/>
                <a:gd name="T12" fmla="*/ 7 w 17"/>
                <a:gd name="T13" fmla="*/ 6 h 7"/>
                <a:gd name="T14" fmla="*/ 7 w 17"/>
                <a:gd name="T15" fmla="*/ 7 h 7"/>
                <a:gd name="T16" fmla="*/ 9 w 17"/>
                <a:gd name="T17" fmla="*/ 7 h 7"/>
                <a:gd name="T18" fmla="*/ 9 w 17"/>
                <a:gd name="T19" fmla="*/ 7 h 7"/>
                <a:gd name="T20" fmla="*/ 9 w 17"/>
                <a:gd name="T21" fmla="*/ 6 h 7"/>
                <a:gd name="T22" fmla="*/ 9 w 17"/>
                <a:gd name="T23" fmla="*/ 6 h 7"/>
                <a:gd name="T24" fmla="*/ 12 w 17"/>
                <a:gd name="T25" fmla="*/ 6 h 7"/>
                <a:gd name="T26" fmla="*/ 11 w 17"/>
                <a:gd name="T27" fmla="*/ 4 h 7"/>
                <a:gd name="T28" fmla="*/ 15 w 17"/>
                <a:gd name="T29" fmla="*/ 4 h 7"/>
                <a:gd name="T30" fmla="*/ 15 w 17"/>
                <a:gd name="T31" fmla="*/ 3 h 7"/>
                <a:gd name="T32" fmla="*/ 17 w 17"/>
                <a:gd name="T33" fmla="*/ 3 h 7"/>
                <a:gd name="T34" fmla="*/ 17 w 17"/>
                <a:gd name="T35" fmla="*/ 3 h 7"/>
                <a:gd name="T36" fmla="*/ 16 w 17"/>
                <a:gd name="T37" fmla="*/ 2 h 7"/>
                <a:gd name="T38" fmla="*/ 16 w 17"/>
                <a:gd name="T39" fmla="*/ 1 h 7"/>
                <a:gd name="T40" fmla="*/ 15 w 17"/>
                <a:gd name="T41" fmla="*/ 1 h 7"/>
                <a:gd name="T42" fmla="*/ 14 w 17"/>
                <a:gd name="T43" fmla="*/ 2 h 7"/>
                <a:gd name="T44" fmla="*/ 13 w 17"/>
                <a:gd name="T45" fmla="*/ 2 h 7"/>
                <a:gd name="T46" fmla="*/ 14 w 17"/>
                <a:gd name="T47" fmla="*/ 1 h 7"/>
                <a:gd name="T48" fmla="*/ 14 w 17"/>
                <a:gd name="T49" fmla="*/ 1 h 7"/>
                <a:gd name="T50" fmla="*/ 12 w 17"/>
                <a:gd name="T51" fmla="*/ 0 h 7"/>
                <a:gd name="T52" fmla="*/ 3 w 17"/>
                <a:gd name="T53" fmla="*/ 0 h 7"/>
                <a:gd name="T54" fmla="*/ 4 w 17"/>
                <a:gd name="T55" fmla="*/ 2 h 7"/>
                <a:gd name="T56" fmla="*/ 3 w 17"/>
                <a:gd name="T57" fmla="*/ 2 h 7"/>
                <a:gd name="T58" fmla="*/ 4 w 17"/>
                <a:gd name="T59" fmla="*/ 2 h 7"/>
                <a:gd name="T60" fmla="*/ 4 w 17"/>
                <a:gd name="T61" fmla="*/ 3 h 7"/>
                <a:gd name="T62" fmla="*/ 2 w 17"/>
                <a:gd name="T63" fmla="*/ 6 h 7"/>
                <a:gd name="T64" fmla="*/ 4 w 17"/>
                <a:gd name="T65" fmla="*/ 5 h 7"/>
                <a:gd name="T66" fmla="*/ 4 w 17"/>
                <a:gd name="T67" fmla="*/ 5 h 7"/>
                <a:gd name="T68" fmla="*/ 5 w 17"/>
                <a:gd name="T69" fmla="*/ 5 h 7"/>
                <a:gd name="T70" fmla="*/ 6 w 17"/>
                <a:gd name="T71" fmla="*/ 5 h 7"/>
                <a:gd name="T72" fmla="*/ 7 w 17"/>
                <a:gd name="T73" fmla="*/ 2 h 7"/>
                <a:gd name="T74" fmla="*/ 8 w 17"/>
                <a:gd name="T75" fmla="*/ 2 h 7"/>
                <a:gd name="T76" fmla="*/ 9 w 17"/>
                <a:gd name="T77" fmla="*/ 1 h 7"/>
                <a:gd name="T78" fmla="*/ 3 w 17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7">
                  <a:moveTo>
                    <a:pt x="12" y="0"/>
                  </a:moveTo>
                  <a:cubicBezTo>
                    <a:pt x="12" y="0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5"/>
                    <a:pt x="8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4" y="5"/>
                    <a:pt x="13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lose/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4"/>
                    <a:pt x="0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80" name="Freeform 137">
              <a:extLst>
                <a:ext uri="{FF2B5EF4-FFF2-40B4-BE49-F238E27FC236}">
                  <a16:creationId xmlns:a16="http://schemas.microsoft.com/office/drawing/2014/main" id="{22C0F30A-7AC3-D23E-1299-FFC0B656D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645" y="3324280"/>
              <a:ext cx="124292" cy="72343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81" name="Freeform 142">
              <a:extLst>
                <a:ext uri="{FF2B5EF4-FFF2-40B4-BE49-F238E27FC236}">
                  <a16:creationId xmlns:a16="http://schemas.microsoft.com/office/drawing/2014/main" id="{147D7F5E-CA8E-B80A-7F00-335690803F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4056" y="3193157"/>
              <a:ext cx="323587" cy="131122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82" name="Freeform 144">
              <a:extLst>
                <a:ext uri="{FF2B5EF4-FFF2-40B4-BE49-F238E27FC236}">
                  <a16:creationId xmlns:a16="http://schemas.microsoft.com/office/drawing/2014/main" id="{CC8E9531-7240-6FF4-7556-2A4D4122A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339" y="3652085"/>
              <a:ext cx="109291" cy="122080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83" name="Freeform 148">
              <a:extLst>
                <a:ext uri="{FF2B5EF4-FFF2-40B4-BE49-F238E27FC236}">
                  <a16:creationId xmlns:a16="http://schemas.microsoft.com/office/drawing/2014/main" id="{3867339A-8696-C925-8456-FDE60E9CB7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26" y="4748539"/>
              <a:ext cx="282869" cy="1614161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84" name="Freeform 162">
              <a:extLst>
                <a:ext uri="{FF2B5EF4-FFF2-40B4-BE49-F238E27FC236}">
                  <a16:creationId xmlns:a16="http://schemas.microsoft.com/office/drawing/2014/main" id="{F575DDF5-A530-BF11-41C6-AB374B453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9790" y="4488556"/>
              <a:ext cx="379304" cy="449886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85" name="Freeform 165">
              <a:extLst>
                <a:ext uri="{FF2B5EF4-FFF2-40B4-BE49-F238E27FC236}">
                  <a16:creationId xmlns:a16="http://schemas.microsoft.com/office/drawing/2014/main" id="{0E72056D-9BD4-39C9-F0EA-F4AA80641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476" y="3389841"/>
              <a:ext cx="40717" cy="94950"/>
            </a:xfrm>
            <a:custGeom>
              <a:avLst/>
              <a:gdLst>
                <a:gd name="T0" fmla="*/ 2 w 6"/>
                <a:gd name="T1" fmla="*/ 13 h 13"/>
                <a:gd name="T2" fmla="*/ 4 w 6"/>
                <a:gd name="T3" fmla="*/ 7 h 13"/>
                <a:gd name="T4" fmla="*/ 5 w 6"/>
                <a:gd name="T5" fmla="*/ 5 h 13"/>
                <a:gd name="T6" fmla="*/ 5 w 6"/>
                <a:gd name="T7" fmla="*/ 1 h 13"/>
                <a:gd name="T8" fmla="*/ 4 w 6"/>
                <a:gd name="T9" fmla="*/ 0 h 13"/>
                <a:gd name="T10" fmla="*/ 4 w 6"/>
                <a:gd name="T11" fmla="*/ 0 h 13"/>
                <a:gd name="T12" fmla="*/ 2 w 6"/>
                <a:gd name="T13" fmla="*/ 1 h 13"/>
                <a:gd name="T14" fmla="*/ 0 w 6"/>
                <a:gd name="T15" fmla="*/ 2 h 13"/>
                <a:gd name="T16" fmla="*/ 0 w 6"/>
                <a:gd name="T17" fmla="*/ 13 h 13"/>
                <a:gd name="T18" fmla="*/ 2 w 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3" y="12"/>
                    <a:pt x="6" y="8"/>
                    <a:pt x="4" y="7"/>
                  </a:cubicBezTo>
                  <a:cubicBezTo>
                    <a:pt x="4" y="7"/>
                    <a:pt x="5" y="5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2" y="1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86" name="Freeform 170">
              <a:extLst>
                <a:ext uri="{FF2B5EF4-FFF2-40B4-BE49-F238E27FC236}">
                  <a16:creationId xmlns:a16="http://schemas.microsoft.com/office/drawing/2014/main" id="{9A22DD21-0394-CE9F-3D3E-6B6ABE567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350" y="3134377"/>
              <a:ext cx="21429" cy="22606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4787" name="Freeform 24">
            <a:extLst>
              <a:ext uri="{FF2B5EF4-FFF2-40B4-BE49-F238E27FC236}">
                <a16:creationId xmlns:a16="http://schemas.microsoft.com/office/drawing/2014/main" id="{200216BE-906E-39FA-B3AA-63064657A1EE}"/>
              </a:ext>
            </a:extLst>
          </p:cNvPr>
          <p:cNvSpPr>
            <a:spLocks/>
          </p:cNvSpPr>
          <p:nvPr/>
        </p:nvSpPr>
        <p:spPr bwMode="auto">
          <a:xfrm>
            <a:off x="4396358" y="3667501"/>
            <a:ext cx="12857" cy="29390"/>
          </a:xfrm>
          <a:custGeom>
            <a:avLst/>
            <a:gdLst>
              <a:gd name="T0" fmla="*/ 0 w 2"/>
              <a:gd name="T1" fmla="*/ 1 h 4"/>
              <a:gd name="T2" fmla="*/ 0 w 2"/>
              <a:gd name="T3" fmla="*/ 1 h 4"/>
              <a:gd name="T4" fmla="*/ 0 w 2"/>
              <a:gd name="T5" fmla="*/ 4 h 4"/>
              <a:gd name="T6" fmla="*/ 2 w 2"/>
              <a:gd name="T7" fmla="*/ 4 h 4"/>
              <a:gd name="T8" fmla="*/ 2 w 2"/>
              <a:gd name="T9" fmla="*/ 1 h 4"/>
              <a:gd name="T10" fmla="*/ 0 w 2"/>
              <a:gd name="T11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4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3"/>
                  <a:pt x="0" y="4"/>
                </a:cubicBezTo>
                <a:cubicBezTo>
                  <a:pt x="1" y="4"/>
                  <a:pt x="2" y="4"/>
                  <a:pt x="2" y="4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1"/>
                  <a:pt x="0" y="1"/>
                </a:cubicBezTo>
                <a:close/>
              </a:path>
            </a:pathLst>
          </a:custGeom>
          <a:solidFill>
            <a:srgbClr val="BFBFBF"/>
          </a:solidFill>
          <a:ln w="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sz="1200" b="1">
              <a:solidFill>
                <a:srgbClr val="20272A"/>
              </a:solidFill>
              <a:latin typeface="Arial" panose="020B0604020202020204" pitchFamily="34" charset="0"/>
            </a:endParaRPr>
          </a:p>
        </p:txBody>
      </p:sp>
      <p:sp>
        <p:nvSpPr>
          <p:cNvPr id="4788" name="Freeform 111">
            <a:extLst>
              <a:ext uri="{FF2B5EF4-FFF2-40B4-BE49-F238E27FC236}">
                <a16:creationId xmlns:a16="http://schemas.microsoft.com/office/drawing/2014/main" id="{2C861DBF-3531-3AB2-9CA6-BAF3A429470D}"/>
              </a:ext>
            </a:extLst>
          </p:cNvPr>
          <p:cNvSpPr>
            <a:spLocks noEditPoints="1"/>
          </p:cNvSpPr>
          <p:nvPr/>
        </p:nvSpPr>
        <p:spPr bwMode="auto">
          <a:xfrm>
            <a:off x="1276215" y="3217616"/>
            <a:ext cx="158579" cy="137905"/>
          </a:xfrm>
          <a:custGeom>
            <a:avLst/>
            <a:gdLst>
              <a:gd name="T0" fmla="*/ 20 w 23"/>
              <a:gd name="T1" fmla="*/ 13 h 19"/>
              <a:gd name="T2" fmla="*/ 20 w 23"/>
              <a:gd name="T3" fmla="*/ 14 h 19"/>
              <a:gd name="T4" fmla="*/ 19 w 23"/>
              <a:gd name="T5" fmla="*/ 14 h 19"/>
              <a:gd name="T6" fmla="*/ 23 w 23"/>
              <a:gd name="T7" fmla="*/ 16 h 19"/>
              <a:gd name="T8" fmla="*/ 22 w 23"/>
              <a:gd name="T9" fmla="*/ 14 h 19"/>
              <a:gd name="T10" fmla="*/ 20 w 23"/>
              <a:gd name="T11" fmla="*/ 13 h 19"/>
              <a:gd name="T12" fmla="*/ 14 w 23"/>
              <a:gd name="T13" fmla="*/ 8 h 19"/>
              <a:gd name="T14" fmla="*/ 14 w 23"/>
              <a:gd name="T15" fmla="*/ 8 h 19"/>
              <a:gd name="T16" fmla="*/ 14 w 23"/>
              <a:gd name="T17" fmla="*/ 8 h 19"/>
              <a:gd name="T18" fmla="*/ 16 w 23"/>
              <a:gd name="T19" fmla="*/ 7 h 19"/>
              <a:gd name="T20" fmla="*/ 17 w 23"/>
              <a:gd name="T21" fmla="*/ 9 h 19"/>
              <a:gd name="T22" fmla="*/ 18 w 23"/>
              <a:gd name="T23" fmla="*/ 9 h 19"/>
              <a:gd name="T24" fmla="*/ 18 w 23"/>
              <a:gd name="T25" fmla="*/ 7 h 19"/>
              <a:gd name="T26" fmla="*/ 16 w 23"/>
              <a:gd name="T27" fmla="*/ 7 h 19"/>
              <a:gd name="T28" fmla="*/ 9 w 23"/>
              <a:gd name="T29" fmla="*/ 3 h 19"/>
              <a:gd name="T30" fmla="*/ 8 w 23"/>
              <a:gd name="T31" fmla="*/ 3 h 19"/>
              <a:gd name="T32" fmla="*/ 8 w 23"/>
              <a:gd name="T33" fmla="*/ 4 h 19"/>
              <a:gd name="T34" fmla="*/ 10 w 23"/>
              <a:gd name="T35" fmla="*/ 5 h 19"/>
              <a:gd name="T36" fmla="*/ 11 w 23"/>
              <a:gd name="T37" fmla="*/ 5 h 19"/>
              <a:gd name="T38" fmla="*/ 10 w 23"/>
              <a:gd name="T39" fmla="*/ 4 h 19"/>
              <a:gd name="T40" fmla="*/ 10 w 23"/>
              <a:gd name="T41" fmla="*/ 3 h 19"/>
              <a:gd name="T42" fmla="*/ 9 w 23"/>
              <a:gd name="T43" fmla="*/ 3 h 19"/>
              <a:gd name="T44" fmla="*/ 1 w 23"/>
              <a:gd name="T45" fmla="*/ 1 h 19"/>
              <a:gd name="T46" fmla="*/ 2 w 23"/>
              <a:gd name="T47" fmla="*/ 3 h 19"/>
              <a:gd name="T48" fmla="*/ 1 w 23"/>
              <a:gd name="T49" fmla="*/ 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3" h="19">
                <a:moveTo>
                  <a:pt x="20" y="13"/>
                </a:moveTo>
                <a:cubicBezTo>
                  <a:pt x="20" y="13"/>
                  <a:pt x="20" y="14"/>
                  <a:pt x="20" y="14"/>
                </a:cubicBezTo>
                <a:cubicBezTo>
                  <a:pt x="20" y="14"/>
                  <a:pt x="19" y="14"/>
                  <a:pt x="19" y="14"/>
                </a:cubicBezTo>
                <a:cubicBezTo>
                  <a:pt x="19" y="19"/>
                  <a:pt x="20" y="18"/>
                  <a:pt x="23" y="16"/>
                </a:cubicBezTo>
                <a:cubicBezTo>
                  <a:pt x="23" y="15"/>
                  <a:pt x="23" y="15"/>
                  <a:pt x="22" y="14"/>
                </a:cubicBezTo>
                <a:cubicBezTo>
                  <a:pt x="22" y="12"/>
                  <a:pt x="22" y="14"/>
                  <a:pt x="20" y="13"/>
                </a:cubicBezTo>
                <a:close/>
                <a:moveTo>
                  <a:pt x="14" y="8"/>
                </a:move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5" y="8"/>
                  <a:pt x="14" y="8"/>
                </a:cubicBezTo>
                <a:close/>
                <a:moveTo>
                  <a:pt x="16" y="7"/>
                </a:moveTo>
                <a:cubicBezTo>
                  <a:pt x="16" y="8"/>
                  <a:pt x="17" y="9"/>
                  <a:pt x="17" y="9"/>
                </a:cubicBezTo>
                <a:cubicBezTo>
                  <a:pt x="17" y="9"/>
                  <a:pt x="18" y="9"/>
                  <a:pt x="18" y="9"/>
                </a:cubicBezTo>
                <a:cubicBezTo>
                  <a:pt x="18" y="9"/>
                  <a:pt x="18" y="7"/>
                  <a:pt x="18" y="7"/>
                </a:cubicBezTo>
                <a:cubicBezTo>
                  <a:pt x="17" y="7"/>
                  <a:pt x="17" y="7"/>
                  <a:pt x="16" y="7"/>
                </a:cubicBezTo>
                <a:close/>
                <a:moveTo>
                  <a:pt x="9" y="3"/>
                </a:moveTo>
                <a:cubicBezTo>
                  <a:pt x="10" y="3"/>
                  <a:pt x="8" y="3"/>
                  <a:pt x="8" y="3"/>
                </a:cubicBezTo>
                <a:cubicBezTo>
                  <a:pt x="8" y="3"/>
                  <a:pt x="9" y="4"/>
                  <a:pt x="8" y="4"/>
                </a:cubicBezTo>
                <a:cubicBezTo>
                  <a:pt x="9" y="4"/>
                  <a:pt x="9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9" y="3"/>
                  <a:pt x="9" y="3"/>
                </a:cubicBezTo>
                <a:close/>
                <a:moveTo>
                  <a:pt x="1" y="1"/>
                </a:moveTo>
                <a:cubicBezTo>
                  <a:pt x="0" y="1"/>
                  <a:pt x="0" y="3"/>
                  <a:pt x="2" y="3"/>
                </a:cubicBezTo>
                <a:cubicBezTo>
                  <a:pt x="3" y="3"/>
                  <a:pt x="3" y="0"/>
                  <a:pt x="1" y="1"/>
                </a:cubicBezTo>
                <a:close/>
              </a:path>
            </a:pathLst>
          </a:custGeom>
          <a:solidFill>
            <a:srgbClr val="BFBFBF"/>
          </a:solidFill>
          <a:ln w="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sz="1200" b="1">
              <a:solidFill>
                <a:srgbClr val="20272A"/>
              </a:solidFill>
              <a:latin typeface="Arial" panose="020B0604020202020204" pitchFamily="34" charset="0"/>
            </a:endParaRPr>
          </a:p>
        </p:txBody>
      </p:sp>
      <p:grpSp>
        <p:nvGrpSpPr>
          <p:cNvPr id="4789" name="Group 4788">
            <a:extLst>
              <a:ext uri="{FF2B5EF4-FFF2-40B4-BE49-F238E27FC236}">
                <a16:creationId xmlns:a16="http://schemas.microsoft.com/office/drawing/2014/main" id="{A663FAAA-E002-E145-F107-B21048AA4379}"/>
              </a:ext>
            </a:extLst>
          </p:cNvPr>
          <p:cNvGrpSpPr/>
          <p:nvPr/>
        </p:nvGrpSpPr>
        <p:grpSpPr>
          <a:xfrm>
            <a:off x="3762042" y="2705823"/>
            <a:ext cx="5629199" cy="3651948"/>
            <a:chOff x="3762042" y="2705823"/>
            <a:chExt cx="5629199" cy="3651948"/>
          </a:xfrm>
          <a:solidFill>
            <a:schemeClr val="accent2"/>
          </a:solidFill>
        </p:grpSpPr>
        <p:sp>
          <p:nvSpPr>
            <p:cNvPr id="4790" name="Freeform 68">
              <a:extLst>
                <a:ext uri="{FF2B5EF4-FFF2-40B4-BE49-F238E27FC236}">
                  <a16:creationId xmlns:a16="http://schemas.microsoft.com/office/drawing/2014/main" id="{08FD81C0-45BD-957D-AFA7-A5A80753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004" y="2949216"/>
              <a:ext cx="261441" cy="144687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4791" name="Group 4790">
              <a:extLst>
                <a:ext uri="{FF2B5EF4-FFF2-40B4-BE49-F238E27FC236}">
                  <a16:creationId xmlns:a16="http://schemas.microsoft.com/office/drawing/2014/main" id="{77D45BB0-5F3D-CFCC-C06F-8B1C6DC44690}"/>
                </a:ext>
              </a:extLst>
            </p:cNvPr>
            <p:cNvGrpSpPr/>
            <p:nvPr/>
          </p:nvGrpSpPr>
          <p:grpSpPr>
            <a:xfrm>
              <a:off x="3762042" y="2705823"/>
              <a:ext cx="5629199" cy="3651948"/>
              <a:chOff x="3762042" y="2705823"/>
              <a:chExt cx="5629199" cy="3651948"/>
            </a:xfrm>
            <a:grpFill/>
          </p:grpSpPr>
          <p:sp>
            <p:nvSpPr>
              <p:cNvPr id="4792" name="Freeform 25">
                <a:extLst>
                  <a:ext uri="{FF2B5EF4-FFF2-40B4-BE49-F238E27FC236}">
                    <a16:creationId xmlns:a16="http://schemas.microsoft.com/office/drawing/2014/main" id="{870883FA-FCBE-0BE0-4F7D-DBE6A266E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7386" y="3646287"/>
                <a:ext cx="68575" cy="230594"/>
              </a:xfrm>
              <a:custGeom>
                <a:avLst/>
                <a:gdLst>
                  <a:gd name="T0" fmla="*/ 6 w 10"/>
                  <a:gd name="T1" fmla="*/ 30 h 32"/>
                  <a:gd name="T2" fmla="*/ 7 w 10"/>
                  <a:gd name="T3" fmla="*/ 29 h 32"/>
                  <a:gd name="T4" fmla="*/ 7 w 10"/>
                  <a:gd name="T5" fmla="*/ 30 h 32"/>
                  <a:gd name="T6" fmla="*/ 7 w 10"/>
                  <a:gd name="T7" fmla="*/ 31 h 32"/>
                  <a:gd name="T8" fmla="*/ 8 w 10"/>
                  <a:gd name="T9" fmla="*/ 30 h 32"/>
                  <a:gd name="T10" fmla="*/ 10 w 10"/>
                  <a:gd name="T11" fmla="*/ 30 h 32"/>
                  <a:gd name="T12" fmla="*/ 9 w 10"/>
                  <a:gd name="T13" fmla="*/ 27 h 32"/>
                  <a:gd name="T14" fmla="*/ 8 w 10"/>
                  <a:gd name="T15" fmla="*/ 26 h 32"/>
                  <a:gd name="T16" fmla="*/ 8 w 10"/>
                  <a:gd name="T17" fmla="*/ 24 h 32"/>
                  <a:gd name="T18" fmla="*/ 8 w 10"/>
                  <a:gd name="T19" fmla="*/ 21 h 32"/>
                  <a:gd name="T20" fmla="*/ 9 w 10"/>
                  <a:gd name="T21" fmla="*/ 17 h 32"/>
                  <a:gd name="T22" fmla="*/ 9 w 10"/>
                  <a:gd name="T23" fmla="*/ 14 h 32"/>
                  <a:gd name="T24" fmla="*/ 9 w 10"/>
                  <a:gd name="T25" fmla="*/ 11 h 32"/>
                  <a:gd name="T26" fmla="*/ 8 w 10"/>
                  <a:gd name="T27" fmla="*/ 8 h 32"/>
                  <a:gd name="T28" fmla="*/ 8 w 10"/>
                  <a:gd name="T29" fmla="*/ 5 h 32"/>
                  <a:gd name="T30" fmla="*/ 5 w 10"/>
                  <a:gd name="T31" fmla="*/ 5 h 32"/>
                  <a:gd name="T32" fmla="*/ 5 w 10"/>
                  <a:gd name="T33" fmla="*/ 0 h 32"/>
                  <a:gd name="T34" fmla="*/ 3 w 10"/>
                  <a:gd name="T35" fmla="*/ 0 h 32"/>
                  <a:gd name="T36" fmla="*/ 1 w 10"/>
                  <a:gd name="T37" fmla="*/ 0 h 32"/>
                  <a:gd name="T38" fmla="*/ 1 w 10"/>
                  <a:gd name="T39" fmla="*/ 4 h 32"/>
                  <a:gd name="T40" fmla="*/ 2 w 10"/>
                  <a:gd name="T41" fmla="*/ 6 h 32"/>
                  <a:gd name="T42" fmla="*/ 2 w 10"/>
                  <a:gd name="T43" fmla="*/ 10 h 32"/>
                  <a:gd name="T44" fmla="*/ 3 w 10"/>
                  <a:gd name="T45" fmla="*/ 12 h 32"/>
                  <a:gd name="T46" fmla="*/ 2 w 10"/>
                  <a:gd name="T47" fmla="*/ 16 h 32"/>
                  <a:gd name="T48" fmla="*/ 4 w 10"/>
                  <a:gd name="T49" fmla="*/ 18 h 32"/>
                  <a:gd name="T50" fmla="*/ 3 w 10"/>
                  <a:gd name="T51" fmla="*/ 23 h 32"/>
                  <a:gd name="T52" fmla="*/ 3 w 10"/>
                  <a:gd name="T53" fmla="*/ 25 h 32"/>
                  <a:gd name="T54" fmla="*/ 3 w 10"/>
                  <a:gd name="T55" fmla="*/ 26 h 32"/>
                  <a:gd name="T56" fmla="*/ 6 w 10"/>
                  <a:gd name="T5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32">
                    <a:moveTo>
                      <a:pt x="6" y="30"/>
                    </a:moveTo>
                    <a:cubicBezTo>
                      <a:pt x="6" y="30"/>
                      <a:pt x="7" y="29"/>
                      <a:pt x="7" y="29"/>
                    </a:cubicBezTo>
                    <a:cubicBezTo>
                      <a:pt x="7" y="29"/>
                      <a:pt x="7" y="30"/>
                      <a:pt x="7" y="30"/>
                    </a:cubicBezTo>
                    <a:cubicBezTo>
                      <a:pt x="6" y="30"/>
                      <a:pt x="6" y="32"/>
                      <a:pt x="7" y="31"/>
                    </a:cubicBezTo>
                    <a:cubicBezTo>
                      <a:pt x="8" y="31"/>
                      <a:pt x="8" y="30"/>
                      <a:pt x="8" y="30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0" y="30"/>
                      <a:pt x="10" y="28"/>
                      <a:pt x="9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9" y="25"/>
                      <a:pt x="8" y="24"/>
                    </a:cubicBezTo>
                    <a:cubicBezTo>
                      <a:pt x="8" y="22"/>
                      <a:pt x="8" y="22"/>
                      <a:pt x="8" y="21"/>
                    </a:cubicBezTo>
                    <a:cubicBezTo>
                      <a:pt x="9" y="19"/>
                      <a:pt x="9" y="19"/>
                      <a:pt x="9" y="17"/>
                    </a:cubicBezTo>
                    <a:cubicBezTo>
                      <a:pt x="9" y="16"/>
                      <a:pt x="8" y="16"/>
                      <a:pt x="9" y="14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9" y="11"/>
                      <a:pt x="8" y="9"/>
                      <a:pt x="8" y="8"/>
                    </a:cubicBezTo>
                    <a:cubicBezTo>
                      <a:pt x="9" y="7"/>
                      <a:pt x="8" y="5"/>
                      <a:pt x="8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3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8"/>
                      <a:pt x="3" y="9"/>
                      <a:pt x="2" y="10"/>
                    </a:cubicBezTo>
                    <a:cubicBezTo>
                      <a:pt x="1" y="11"/>
                      <a:pt x="3" y="11"/>
                      <a:pt x="3" y="12"/>
                    </a:cubicBezTo>
                    <a:cubicBezTo>
                      <a:pt x="2" y="13"/>
                      <a:pt x="1" y="14"/>
                      <a:pt x="2" y="16"/>
                    </a:cubicBezTo>
                    <a:cubicBezTo>
                      <a:pt x="3" y="17"/>
                      <a:pt x="4" y="17"/>
                      <a:pt x="4" y="18"/>
                    </a:cubicBezTo>
                    <a:cubicBezTo>
                      <a:pt x="4" y="20"/>
                      <a:pt x="3" y="22"/>
                      <a:pt x="3" y="23"/>
                    </a:cubicBezTo>
                    <a:cubicBezTo>
                      <a:pt x="3" y="23"/>
                      <a:pt x="3" y="24"/>
                      <a:pt x="3" y="25"/>
                    </a:cubicBezTo>
                    <a:cubicBezTo>
                      <a:pt x="4" y="25"/>
                      <a:pt x="3" y="25"/>
                      <a:pt x="3" y="26"/>
                    </a:cubicBezTo>
                    <a:cubicBezTo>
                      <a:pt x="4" y="26"/>
                      <a:pt x="6" y="30"/>
                      <a:pt x="6" y="3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93" name="Freeform 119">
                <a:extLst>
                  <a:ext uri="{FF2B5EF4-FFF2-40B4-BE49-F238E27FC236}">
                    <a16:creationId xmlns:a16="http://schemas.microsoft.com/office/drawing/2014/main" id="{F3C6A780-6E90-CE50-C6E3-3F6027239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1522" y="3636974"/>
                <a:ext cx="152150" cy="269028"/>
              </a:xfrm>
              <a:custGeom>
                <a:avLst/>
                <a:gdLst>
                  <a:gd name="T0" fmla="*/ 22 w 22"/>
                  <a:gd name="T1" fmla="*/ 31 h 37"/>
                  <a:gd name="T2" fmla="*/ 19 w 22"/>
                  <a:gd name="T3" fmla="*/ 27 h 37"/>
                  <a:gd name="T4" fmla="*/ 19 w 22"/>
                  <a:gd name="T5" fmla="*/ 26 h 37"/>
                  <a:gd name="T6" fmla="*/ 19 w 22"/>
                  <a:gd name="T7" fmla="*/ 24 h 37"/>
                  <a:gd name="T8" fmla="*/ 20 w 22"/>
                  <a:gd name="T9" fmla="*/ 19 h 37"/>
                  <a:gd name="T10" fmla="*/ 18 w 22"/>
                  <a:gd name="T11" fmla="*/ 17 h 37"/>
                  <a:gd name="T12" fmla="*/ 19 w 22"/>
                  <a:gd name="T13" fmla="*/ 13 h 37"/>
                  <a:gd name="T14" fmla="*/ 18 w 22"/>
                  <a:gd name="T15" fmla="*/ 11 h 37"/>
                  <a:gd name="T16" fmla="*/ 18 w 22"/>
                  <a:gd name="T17" fmla="*/ 7 h 37"/>
                  <a:gd name="T18" fmla="*/ 17 w 22"/>
                  <a:gd name="T19" fmla="*/ 5 h 37"/>
                  <a:gd name="T20" fmla="*/ 17 w 22"/>
                  <a:gd name="T21" fmla="*/ 1 h 37"/>
                  <a:gd name="T22" fmla="*/ 13 w 22"/>
                  <a:gd name="T23" fmla="*/ 0 h 37"/>
                  <a:gd name="T24" fmla="*/ 13 w 22"/>
                  <a:gd name="T25" fmla="*/ 1 h 37"/>
                  <a:gd name="T26" fmla="*/ 6 w 22"/>
                  <a:gd name="T27" fmla="*/ 1 h 37"/>
                  <a:gd name="T28" fmla="*/ 5 w 22"/>
                  <a:gd name="T29" fmla="*/ 3 h 37"/>
                  <a:gd name="T30" fmla="*/ 5 w 22"/>
                  <a:gd name="T31" fmla="*/ 6 h 37"/>
                  <a:gd name="T32" fmla="*/ 5 w 22"/>
                  <a:gd name="T33" fmla="*/ 9 h 37"/>
                  <a:gd name="T34" fmla="*/ 5 w 22"/>
                  <a:gd name="T35" fmla="*/ 11 h 37"/>
                  <a:gd name="T36" fmla="*/ 6 w 22"/>
                  <a:gd name="T37" fmla="*/ 14 h 37"/>
                  <a:gd name="T38" fmla="*/ 6 w 22"/>
                  <a:gd name="T39" fmla="*/ 18 h 37"/>
                  <a:gd name="T40" fmla="*/ 4 w 22"/>
                  <a:gd name="T41" fmla="*/ 20 h 37"/>
                  <a:gd name="T42" fmla="*/ 3 w 22"/>
                  <a:gd name="T43" fmla="*/ 23 h 37"/>
                  <a:gd name="T44" fmla="*/ 2 w 22"/>
                  <a:gd name="T45" fmla="*/ 27 h 37"/>
                  <a:gd name="T46" fmla="*/ 1 w 22"/>
                  <a:gd name="T47" fmla="*/ 29 h 37"/>
                  <a:gd name="T48" fmla="*/ 1 w 22"/>
                  <a:gd name="T49" fmla="*/ 33 h 37"/>
                  <a:gd name="T50" fmla="*/ 1 w 22"/>
                  <a:gd name="T51" fmla="*/ 35 h 37"/>
                  <a:gd name="T52" fmla="*/ 0 w 22"/>
                  <a:gd name="T53" fmla="*/ 37 h 37"/>
                  <a:gd name="T54" fmla="*/ 4 w 22"/>
                  <a:gd name="T55" fmla="*/ 37 h 37"/>
                  <a:gd name="T56" fmla="*/ 7 w 22"/>
                  <a:gd name="T57" fmla="*/ 35 h 37"/>
                  <a:gd name="T58" fmla="*/ 10 w 22"/>
                  <a:gd name="T59" fmla="*/ 35 h 37"/>
                  <a:gd name="T60" fmla="*/ 12 w 22"/>
                  <a:gd name="T61" fmla="*/ 34 h 37"/>
                  <a:gd name="T62" fmla="*/ 16 w 22"/>
                  <a:gd name="T63" fmla="*/ 34 h 37"/>
                  <a:gd name="T64" fmla="*/ 18 w 22"/>
                  <a:gd name="T65" fmla="*/ 33 h 37"/>
                  <a:gd name="T66" fmla="*/ 20 w 22"/>
                  <a:gd name="T67" fmla="*/ 33 h 37"/>
                  <a:gd name="T68" fmla="*/ 20 w 22"/>
                  <a:gd name="T69" fmla="*/ 31 h 37"/>
                  <a:gd name="T70" fmla="*/ 19 w 22"/>
                  <a:gd name="T71" fmla="*/ 30 h 37"/>
                  <a:gd name="T72" fmla="*/ 20 w 22"/>
                  <a:gd name="T73" fmla="*/ 30 h 37"/>
                  <a:gd name="T74" fmla="*/ 21 w 22"/>
                  <a:gd name="T75" fmla="*/ 32 h 37"/>
                  <a:gd name="T76" fmla="*/ 22 w 22"/>
                  <a:gd name="T77" fmla="*/ 32 h 37"/>
                  <a:gd name="T78" fmla="*/ 22 w 22"/>
                  <a:gd name="T79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37">
                    <a:moveTo>
                      <a:pt x="22" y="31"/>
                    </a:moveTo>
                    <a:cubicBezTo>
                      <a:pt x="22" y="31"/>
                      <a:pt x="20" y="27"/>
                      <a:pt x="19" y="27"/>
                    </a:cubicBezTo>
                    <a:cubicBezTo>
                      <a:pt x="19" y="26"/>
                      <a:pt x="20" y="26"/>
                      <a:pt x="19" y="26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9" y="23"/>
                      <a:pt x="20" y="21"/>
                      <a:pt x="20" y="19"/>
                    </a:cubicBezTo>
                    <a:cubicBezTo>
                      <a:pt x="20" y="18"/>
                      <a:pt x="19" y="18"/>
                      <a:pt x="18" y="17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19" y="12"/>
                      <a:pt x="17" y="12"/>
                      <a:pt x="18" y="11"/>
                    </a:cubicBezTo>
                    <a:cubicBezTo>
                      <a:pt x="19" y="10"/>
                      <a:pt x="18" y="9"/>
                      <a:pt x="18" y="7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7" y="1"/>
                      <a:pt x="17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7" y="1"/>
                      <a:pt x="6" y="1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5" y="4"/>
                      <a:pt x="6" y="5"/>
                      <a:pt x="5" y="6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9"/>
                      <a:pt x="6" y="11"/>
                      <a:pt x="5" y="11"/>
                    </a:cubicBezTo>
                    <a:cubicBezTo>
                      <a:pt x="5" y="12"/>
                      <a:pt x="6" y="13"/>
                      <a:pt x="6" y="14"/>
                    </a:cubicBezTo>
                    <a:cubicBezTo>
                      <a:pt x="6" y="16"/>
                      <a:pt x="6" y="18"/>
                      <a:pt x="6" y="18"/>
                    </a:cubicBezTo>
                    <a:cubicBezTo>
                      <a:pt x="6" y="18"/>
                      <a:pt x="5" y="19"/>
                      <a:pt x="4" y="20"/>
                    </a:cubicBezTo>
                    <a:cubicBezTo>
                      <a:pt x="4" y="21"/>
                      <a:pt x="4" y="22"/>
                      <a:pt x="3" y="23"/>
                    </a:cubicBezTo>
                    <a:cubicBezTo>
                      <a:pt x="3" y="25"/>
                      <a:pt x="2" y="27"/>
                      <a:pt x="2" y="27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2" y="34"/>
                      <a:pt x="1" y="35"/>
                    </a:cubicBezTo>
                    <a:cubicBezTo>
                      <a:pt x="1" y="36"/>
                      <a:pt x="0" y="37"/>
                      <a:pt x="0" y="37"/>
                    </a:cubicBezTo>
                    <a:cubicBezTo>
                      <a:pt x="1" y="37"/>
                      <a:pt x="2" y="37"/>
                      <a:pt x="4" y="37"/>
                    </a:cubicBezTo>
                    <a:cubicBezTo>
                      <a:pt x="5" y="37"/>
                      <a:pt x="6" y="36"/>
                      <a:pt x="7" y="35"/>
                    </a:cubicBezTo>
                    <a:cubicBezTo>
                      <a:pt x="8" y="35"/>
                      <a:pt x="9" y="35"/>
                      <a:pt x="10" y="35"/>
                    </a:cubicBezTo>
                    <a:cubicBezTo>
                      <a:pt x="10" y="35"/>
                      <a:pt x="11" y="34"/>
                      <a:pt x="12" y="34"/>
                    </a:cubicBezTo>
                    <a:cubicBezTo>
                      <a:pt x="13" y="33"/>
                      <a:pt x="15" y="34"/>
                      <a:pt x="16" y="34"/>
                    </a:cubicBezTo>
                    <a:cubicBezTo>
                      <a:pt x="16" y="33"/>
                      <a:pt x="18" y="33"/>
                      <a:pt x="18" y="33"/>
                    </a:cubicBezTo>
                    <a:cubicBezTo>
                      <a:pt x="18" y="32"/>
                      <a:pt x="19" y="33"/>
                      <a:pt x="20" y="33"/>
                    </a:cubicBezTo>
                    <a:cubicBezTo>
                      <a:pt x="20" y="32"/>
                      <a:pt x="20" y="31"/>
                      <a:pt x="20" y="31"/>
                    </a:cubicBezTo>
                    <a:cubicBezTo>
                      <a:pt x="20" y="31"/>
                      <a:pt x="19" y="30"/>
                      <a:pt x="19" y="30"/>
                    </a:cubicBezTo>
                    <a:cubicBezTo>
                      <a:pt x="19" y="30"/>
                      <a:pt x="20" y="30"/>
                      <a:pt x="20" y="30"/>
                    </a:cubicBezTo>
                    <a:cubicBezTo>
                      <a:pt x="20" y="30"/>
                      <a:pt x="21" y="31"/>
                      <a:pt x="21" y="32"/>
                    </a:cubicBezTo>
                    <a:cubicBezTo>
                      <a:pt x="21" y="32"/>
                      <a:pt x="22" y="32"/>
                      <a:pt x="22" y="32"/>
                    </a:cubicBezTo>
                    <a:lnTo>
                      <a:pt x="22" y="31"/>
                    </a:ln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94" name="Freeform 159">
                <a:extLst>
                  <a:ext uri="{FF2B5EF4-FFF2-40B4-BE49-F238E27FC236}">
                    <a16:creationId xmlns:a16="http://schemas.microsoft.com/office/drawing/2014/main" id="{4E34F155-C50E-6DFB-E6BB-20E667A0B5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6210" y="3896957"/>
                <a:ext cx="1266486" cy="1483039"/>
              </a:xfrm>
              <a:custGeom>
                <a:avLst/>
                <a:gdLst>
                  <a:gd name="T0" fmla="*/ 109 w 184"/>
                  <a:gd name="T1" fmla="*/ 34 h 204"/>
                  <a:gd name="T2" fmla="*/ 107 w 184"/>
                  <a:gd name="T3" fmla="*/ 30 h 204"/>
                  <a:gd name="T4" fmla="*/ 105 w 184"/>
                  <a:gd name="T5" fmla="*/ 195 h 204"/>
                  <a:gd name="T6" fmla="*/ 93 w 184"/>
                  <a:gd name="T7" fmla="*/ 37 h 204"/>
                  <a:gd name="T8" fmla="*/ 123 w 184"/>
                  <a:gd name="T9" fmla="*/ 156 h 204"/>
                  <a:gd name="T10" fmla="*/ 136 w 184"/>
                  <a:gd name="T11" fmla="*/ 149 h 204"/>
                  <a:gd name="T12" fmla="*/ 145 w 184"/>
                  <a:gd name="T13" fmla="*/ 146 h 204"/>
                  <a:gd name="T14" fmla="*/ 151 w 184"/>
                  <a:gd name="T15" fmla="*/ 142 h 204"/>
                  <a:gd name="T16" fmla="*/ 155 w 184"/>
                  <a:gd name="T17" fmla="*/ 131 h 204"/>
                  <a:gd name="T18" fmla="*/ 163 w 184"/>
                  <a:gd name="T19" fmla="*/ 113 h 204"/>
                  <a:gd name="T20" fmla="*/ 163 w 184"/>
                  <a:gd name="T21" fmla="*/ 94 h 204"/>
                  <a:gd name="T22" fmla="*/ 170 w 184"/>
                  <a:gd name="T23" fmla="*/ 86 h 204"/>
                  <a:gd name="T24" fmla="*/ 180 w 184"/>
                  <a:gd name="T25" fmla="*/ 75 h 204"/>
                  <a:gd name="T26" fmla="*/ 183 w 184"/>
                  <a:gd name="T27" fmla="*/ 59 h 204"/>
                  <a:gd name="T28" fmla="*/ 174 w 184"/>
                  <a:gd name="T29" fmla="*/ 51 h 204"/>
                  <a:gd name="T30" fmla="*/ 163 w 184"/>
                  <a:gd name="T31" fmla="*/ 43 h 204"/>
                  <a:gd name="T32" fmla="*/ 143 w 184"/>
                  <a:gd name="T33" fmla="*/ 38 h 204"/>
                  <a:gd name="T34" fmla="*/ 137 w 184"/>
                  <a:gd name="T35" fmla="*/ 36 h 204"/>
                  <a:gd name="T36" fmla="*/ 132 w 184"/>
                  <a:gd name="T37" fmla="*/ 31 h 204"/>
                  <a:gd name="T38" fmla="*/ 118 w 184"/>
                  <a:gd name="T39" fmla="*/ 35 h 204"/>
                  <a:gd name="T40" fmla="*/ 118 w 184"/>
                  <a:gd name="T41" fmla="*/ 34 h 204"/>
                  <a:gd name="T42" fmla="*/ 120 w 184"/>
                  <a:gd name="T43" fmla="*/ 26 h 204"/>
                  <a:gd name="T44" fmla="*/ 109 w 184"/>
                  <a:gd name="T45" fmla="*/ 33 h 204"/>
                  <a:gd name="T46" fmla="*/ 105 w 184"/>
                  <a:gd name="T47" fmla="*/ 33 h 204"/>
                  <a:gd name="T48" fmla="*/ 105 w 184"/>
                  <a:gd name="T49" fmla="*/ 29 h 204"/>
                  <a:gd name="T50" fmla="*/ 113 w 184"/>
                  <a:gd name="T51" fmla="*/ 25 h 204"/>
                  <a:gd name="T52" fmla="*/ 112 w 184"/>
                  <a:gd name="T53" fmla="*/ 22 h 204"/>
                  <a:gd name="T54" fmla="*/ 109 w 184"/>
                  <a:gd name="T55" fmla="*/ 8 h 204"/>
                  <a:gd name="T56" fmla="*/ 99 w 184"/>
                  <a:gd name="T57" fmla="*/ 17 h 204"/>
                  <a:gd name="T58" fmla="*/ 87 w 184"/>
                  <a:gd name="T59" fmla="*/ 15 h 204"/>
                  <a:gd name="T60" fmla="*/ 76 w 184"/>
                  <a:gd name="T61" fmla="*/ 18 h 204"/>
                  <a:gd name="T62" fmla="*/ 65 w 184"/>
                  <a:gd name="T63" fmla="*/ 10 h 204"/>
                  <a:gd name="T64" fmla="*/ 63 w 184"/>
                  <a:gd name="T65" fmla="*/ 0 h 204"/>
                  <a:gd name="T66" fmla="*/ 52 w 184"/>
                  <a:gd name="T67" fmla="*/ 6 h 204"/>
                  <a:gd name="T68" fmla="*/ 45 w 184"/>
                  <a:gd name="T69" fmla="*/ 10 h 204"/>
                  <a:gd name="T70" fmla="*/ 45 w 184"/>
                  <a:gd name="T71" fmla="*/ 21 h 204"/>
                  <a:gd name="T72" fmla="*/ 33 w 184"/>
                  <a:gd name="T73" fmla="*/ 22 h 204"/>
                  <a:gd name="T74" fmla="*/ 24 w 184"/>
                  <a:gd name="T75" fmla="*/ 24 h 204"/>
                  <a:gd name="T76" fmla="*/ 18 w 184"/>
                  <a:gd name="T77" fmla="*/ 48 h 204"/>
                  <a:gd name="T78" fmla="*/ 2 w 184"/>
                  <a:gd name="T79" fmla="*/ 62 h 204"/>
                  <a:gd name="T80" fmla="*/ 8 w 184"/>
                  <a:gd name="T81" fmla="*/ 76 h 204"/>
                  <a:gd name="T82" fmla="*/ 26 w 184"/>
                  <a:gd name="T83" fmla="*/ 89 h 204"/>
                  <a:gd name="T84" fmla="*/ 40 w 184"/>
                  <a:gd name="T85" fmla="*/ 86 h 204"/>
                  <a:gd name="T86" fmla="*/ 60 w 184"/>
                  <a:gd name="T87" fmla="*/ 96 h 204"/>
                  <a:gd name="T88" fmla="*/ 72 w 184"/>
                  <a:gd name="T89" fmla="*/ 110 h 204"/>
                  <a:gd name="T90" fmla="*/ 74 w 184"/>
                  <a:gd name="T91" fmla="*/ 128 h 204"/>
                  <a:gd name="T92" fmla="*/ 84 w 184"/>
                  <a:gd name="T93" fmla="*/ 140 h 204"/>
                  <a:gd name="T94" fmla="*/ 90 w 184"/>
                  <a:gd name="T95" fmla="*/ 159 h 204"/>
                  <a:gd name="T96" fmla="*/ 87 w 184"/>
                  <a:gd name="T97" fmla="*/ 174 h 204"/>
                  <a:gd name="T98" fmla="*/ 85 w 184"/>
                  <a:gd name="T99" fmla="*/ 188 h 204"/>
                  <a:gd name="T100" fmla="*/ 96 w 184"/>
                  <a:gd name="T101" fmla="*/ 202 h 204"/>
                  <a:gd name="T102" fmla="*/ 104 w 184"/>
                  <a:gd name="T103" fmla="*/ 191 h 204"/>
                  <a:gd name="T104" fmla="*/ 109 w 184"/>
                  <a:gd name="T105" fmla="*/ 189 h 204"/>
                  <a:gd name="T106" fmla="*/ 117 w 184"/>
                  <a:gd name="T107" fmla="*/ 179 h 204"/>
                  <a:gd name="T108" fmla="*/ 117 w 184"/>
                  <a:gd name="T109" fmla="*/ 16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4" h="204">
                    <a:moveTo>
                      <a:pt x="96" y="34"/>
                    </a:moveTo>
                    <a:cubicBezTo>
                      <a:pt x="97" y="33"/>
                      <a:pt x="97" y="34"/>
                      <a:pt x="97" y="34"/>
                    </a:cubicBezTo>
                    <a:cubicBezTo>
                      <a:pt x="97" y="34"/>
                      <a:pt x="96" y="34"/>
                      <a:pt x="95" y="35"/>
                    </a:cubicBezTo>
                    <a:cubicBezTo>
                      <a:pt x="95" y="35"/>
                      <a:pt x="95" y="36"/>
                      <a:pt x="95" y="36"/>
                    </a:cubicBezTo>
                    <a:cubicBezTo>
                      <a:pt x="94" y="37"/>
                      <a:pt x="95" y="34"/>
                      <a:pt x="96" y="34"/>
                    </a:cubicBezTo>
                    <a:close/>
                    <a:moveTo>
                      <a:pt x="110" y="33"/>
                    </a:moveTo>
                    <a:cubicBezTo>
                      <a:pt x="110" y="33"/>
                      <a:pt x="109" y="34"/>
                      <a:pt x="109" y="34"/>
                    </a:cubicBezTo>
                    <a:cubicBezTo>
                      <a:pt x="110" y="33"/>
                      <a:pt x="109" y="33"/>
                      <a:pt x="110" y="33"/>
                    </a:cubicBezTo>
                    <a:close/>
                    <a:moveTo>
                      <a:pt x="106" y="31"/>
                    </a:moveTo>
                    <a:cubicBezTo>
                      <a:pt x="105" y="31"/>
                      <a:pt x="105" y="32"/>
                      <a:pt x="106" y="32"/>
                    </a:cubicBezTo>
                    <a:cubicBezTo>
                      <a:pt x="106" y="32"/>
                      <a:pt x="107" y="31"/>
                      <a:pt x="106" y="31"/>
                    </a:cubicBezTo>
                    <a:close/>
                    <a:moveTo>
                      <a:pt x="107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close/>
                    <a:moveTo>
                      <a:pt x="101" y="198"/>
                    </a:moveTo>
                    <a:cubicBezTo>
                      <a:pt x="100" y="198"/>
                      <a:pt x="99" y="199"/>
                      <a:pt x="101" y="198"/>
                    </a:cubicBezTo>
                    <a:cubicBezTo>
                      <a:pt x="101" y="198"/>
                      <a:pt x="102" y="197"/>
                      <a:pt x="101" y="198"/>
                    </a:cubicBezTo>
                    <a:close/>
                    <a:moveTo>
                      <a:pt x="104" y="197"/>
                    </a:moveTo>
                    <a:cubicBezTo>
                      <a:pt x="102" y="197"/>
                      <a:pt x="101" y="198"/>
                      <a:pt x="104" y="198"/>
                    </a:cubicBezTo>
                    <a:cubicBezTo>
                      <a:pt x="105" y="198"/>
                      <a:pt x="106" y="197"/>
                      <a:pt x="104" y="197"/>
                    </a:cubicBezTo>
                    <a:close/>
                    <a:moveTo>
                      <a:pt x="105" y="195"/>
                    </a:move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5" y="196"/>
                      <a:pt x="108" y="195"/>
                      <a:pt x="105" y="195"/>
                    </a:cubicBezTo>
                    <a:close/>
                    <a:moveTo>
                      <a:pt x="94" y="37"/>
                    </a:moveTo>
                    <a:cubicBezTo>
                      <a:pt x="94" y="38"/>
                      <a:pt x="94" y="38"/>
                      <a:pt x="94" y="38"/>
                    </a:cubicBezTo>
                    <a:cubicBezTo>
                      <a:pt x="91" y="38"/>
                      <a:pt x="88" y="37"/>
                      <a:pt x="86" y="38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9" y="37"/>
                      <a:pt x="91" y="38"/>
                      <a:pt x="93" y="37"/>
                    </a:cubicBezTo>
                    <a:cubicBezTo>
                      <a:pt x="93" y="37"/>
                      <a:pt x="94" y="37"/>
                      <a:pt x="94" y="37"/>
                    </a:cubicBezTo>
                    <a:close/>
                    <a:moveTo>
                      <a:pt x="106" y="28"/>
                    </a:moveTo>
                    <a:cubicBezTo>
                      <a:pt x="106" y="28"/>
                      <a:pt x="106" y="28"/>
                      <a:pt x="107" y="29"/>
                    </a:cubicBezTo>
                    <a:cubicBezTo>
                      <a:pt x="107" y="29"/>
                      <a:pt x="108" y="27"/>
                      <a:pt x="106" y="28"/>
                    </a:cubicBezTo>
                    <a:close/>
                    <a:moveTo>
                      <a:pt x="117" y="160"/>
                    </a:moveTo>
                    <a:cubicBezTo>
                      <a:pt x="119" y="159"/>
                      <a:pt x="121" y="159"/>
                      <a:pt x="122" y="158"/>
                    </a:cubicBezTo>
                    <a:cubicBezTo>
                      <a:pt x="122" y="157"/>
                      <a:pt x="123" y="156"/>
                      <a:pt x="123" y="156"/>
                    </a:cubicBezTo>
                    <a:cubicBezTo>
                      <a:pt x="124" y="156"/>
                      <a:pt x="126" y="156"/>
                      <a:pt x="127" y="155"/>
                    </a:cubicBezTo>
                    <a:cubicBezTo>
                      <a:pt x="128" y="155"/>
                      <a:pt x="128" y="153"/>
                      <a:pt x="128" y="153"/>
                    </a:cubicBezTo>
                    <a:cubicBezTo>
                      <a:pt x="129" y="152"/>
                      <a:pt x="131" y="153"/>
                      <a:pt x="132" y="152"/>
                    </a:cubicBezTo>
                    <a:cubicBezTo>
                      <a:pt x="132" y="152"/>
                      <a:pt x="132" y="152"/>
                      <a:pt x="133" y="151"/>
                    </a:cubicBezTo>
                    <a:cubicBezTo>
                      <a:pt x="134" y="151"/>
                      <a:pt x="135" y="151"/>
                      <a:pt x="136" y="151"/>
                    </a:cubicBezTo>
                    <a:cubicBezTo>
                      <a:pt x="136" y="150"/>
                      <a:pt x="136" y="150"/>
                      <a:pt x="135" y="149"/>
                    </a:cubicBezTo>
                    <a:cubicBezTo>
                      <a:pt x="136" y="149"/>
                      <a:pt x="136" y="149"/>
                      <a:pt x="136" y="149"/>
                    </a:cubicBezTo>
                    <a:cubicBezTo>
                      <a:pt x="136" y="149"/>
                      <a:pt x="137" y="148"/>
                      <a:pt x="137" y="148"/>
                    </a:cubicBezTo>
                    <a:cubicBezTo>
                      <a:pt x="138" y="148"/>
                      <a:pt x="138" y="148"/>
                      <a:pt x="139" y="148"/>
                    </a:cubicBezTo>
                    <a:cubicBezTo>
                      <a:pt x="139" y="148"/>
                      <a:pt x="140" y="147"/>
                      <a:pt x="140" y="147"/>
                    </a:cubicBezTo>
                    <a:cubicBezTo>
                      <a:pt x="141" y="147"/>
                      <a:pt x="142" y="147"/>
                      <a:pt x="144" y="147"/>
                    </a:cubicBezTo>
                    <a:cubicBezTo>
                      <a:pt x="144" y="147"/>
                      <a:pt x="144" y="146"/>
                      <a:pt x="144" y="146"/>
                    </a:cubicBezTo>
                    <a:cubicBezTo>
                      <a:pt x="144" y="146"/>
                      <a:pt x="144" y="146"/>
                      <a:pt x="145" y="146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5" y="146"/>
                      <a:pt x="145" y="147"/>
                      <a:pt x="145" y="147"/>
                    </a:cubicBezTo>
                    <a:cubicBezTo>
                      <a:pt x="146" y="147"/>
                      <a:pt x="147" y="147"/>
                      <a:pt x="148" y="147"/>
                    </a:cubicBezTo>
                    <a:cubicBezTo>
                      <a:pt x="148" y="147"/>
                      <a:pt x="149" y="146"/>
                      <a:pt x="149" y="146"/>
                    </a:cubicBezTo>
                    <a:cubicBezTo>
                      <a:pt x="149" y="145"/>
                      <a:pt x="149" y="144"/>
                      <a:pt x="149" y="144"/>
                    </a:cubicBezTo>
                    <a:cubicBezTo>
                      <a:pt x="151" y="143"/>
                      <a:pt x="151" y="143"/>
                      <a:pt x="151" y="143"/>
                    </a:cubicBezTo>
                    <a:cubicBezTo>
                      <a:pt x="151" y="142"/>
                      <a:pt x="152" y="142"/>
                      <a:pt x="152" y="142"/>
                    </a:cubicBezTo>
                    <a:cubicBezTo>
                      <a:pt x="151" y="142"/>
                      <a:pt x="151" y="142"/>
                      <a:pt x="151" y="142"/>
                    </a:cubicBezTo>
                    <a:cubicBezTo>
                      <a:pt x="151" y="141"/>
                      <a:pt x="151" y="141"/>
                      <a:pt x="151" y="139"/>
                    </a:cubicBezTo>
                    <a:cubicBezTo>
                      <a:pt x="150" y="139"/>
                      <a:pt x="151" y="139"/>
                      <a:pt x="151" y="139"/>
                    </a:cubicBezTo>
                    <a:cubicBezTo>
                      <a:pt x="151" y="139"/>
                      <a:pt x="151" y="138"/>
                      <a:pt x="151" y="138"/>
                    </a:cubicBezTo>
                    <a:cubicBezTo>
                      <a:pt x="151" y="138"/>
                      <a:pt x="152" y="137"/>
                      <a:pt x="152" y="137"/>
                    </a:cubicBezTo>
                    <a:cubicBezTo>
                      <a:pt x="153" y="136"/>
                      <a:pt x="152" y="135"/>
                      <a:pt x="153" y="134"/>
                    </a:cubicBezTo>
                    <a:cubicBezTo>
                      <a:pt x="153" y="134"/>
                      <a:pt x="155" y="133"/>
                      <a:pt x="155" y="132"/>
                    </a:cubicBezTo>
                    <a:cubicBezTo>
                      <a:pt x="155" y="132"/>
                      <a:pt x="155" y="131"/>
                      <a:pt x="155" y="131"/>
                    </a:cubicBezTo>
                    <a:cubicBezTo>
                      <a:pt x="155" y="131"/>
                      <a:pt x="156" y="131"/>
                      <a:pt x="156" y="131"/>
                    </a:cubicBezTo>
                    <a:cubicBezTo>
                      <a:pt x="157" y="130"/>
                      <a:pt x="156" y="130"/>
                      <a:pt x="156" y="130"/>
                    </a:cubicBezTo>
                    <a:cubicBezTo>
                      <a:pt x="157" y="129"/>
                      <a:pt x="159" y="128"/>
                      <a:pt x="159" y="127"/>
                    </a:cubicBezTo>
                    <a:cubicBezTo>
                      <a:pt x="160" y="126"/>
                      <a:pt x="159" y="123"/>
                      <a:pt x="159" y="122"/>
                    </a:cubicBezTo>
                    <a:cubicBezTo>
                      <a:pt x="160" y="121"/>
                      <a:pt x="161" y="120"/>
                      <a:pt x="162" y="119"/>
                    </a:cubicBezTo>
                    <a:cubicBezTo>
                      <a:pt x="161" y="118"/>
                      <a:pt x="160" y="115"/>
                      <a:pt x="162" y="114"/>
                    </a:cubicBezTo>
                    <a:cubicBezTo>
                      <a:pt x="162" y="113"/>
                      <a:pt x="163" y="113"/>
                      <a:pt x="163" y="113"/>
                    </a:cubicBezTo>
                    <a:cubicBezTo>
                      <a:pt x="163" y="113"/>
                      <a:pt x="163" y="110"/>
                      <a:pt x="163" y="110"/>
                    </a:cubicBezTo>
                    <a:cubicBezTo>
                      <a:pt x="163" y="109"/>
                      <a:pt x="163" y="109"/>
                      <a:pt x="163" y="107"/>
                    </a:cubicBezTo>
                    <a:cubicBezTo>
                      <a:pt x="163" y="106"/>
                      <a:pt x="163" y="106"/>
                      <a:pt x="163" y="106"/>
                    </a:cubicBezTo>
                    <a:cubicBezTo>
                      <a:pt x="162" y="103"/>
                      <a:pt x="162" y="101"/>
                      <a:pt x="163" y="99"/>
                    </a:cubicBezTo>
                    <a:cubicBezTo>
                      <a:pt x="162" y="99"/>
                      <a:pt x="162" y="99"/>
                      <a:pt x="161" y="98"/>
                    </a:cubicBezTo>
                    <a:cubicBezTo>
                      <a:pt x="161" y="98"/>
                      <a:pt x="163" y="97"/>
                      <a:pt x="163" y="97"/>
                    </a:cubicBezTo>
                    <a:cubicBezTo>
                      <a:pt x="163" y="96"/>
                      <a:pt x="162" y="96"/>
                      <a:pt x="163" y="94"/>
                    </a:cubicBezTo>
                    <a:cubicBezTo>
                      <a:pt x="163" y="94"/>
                      <a:pt x="164" y="94"/>
                      <a:pt x="164" y="93"/>
                    </a:cubicBezTo>
                    <a:cubicBezTo>
                      <a:pt x="165" y="93"/>
                      <a:pt x="164" y="91"/>
                      <a:pt x="164" y="91"/>
                    </a:cubicBezTo>
                    <a:cubicBezTo>
                      <a:pt x="166" y="92"/>
                      <a:pt x="166" y="91"/>
                      <a:pt x="167" y="93"/>
                    </a:cubicBezTo>
                    <a:cubicBezTo>
                      <a:pt x="167" y="92"/>
                      <a:pt x="168" y="91"/>
                      <a:pt x="169" y="90"/>
                    </a:cubicBezTo>
                    <a:cubicBezTo>
                      <a:pt x="169" y="90"/>
                      <a:pt x="169" y="90"/>
                      <a:pt x="169" y="89"/>
                    </a:cubicBezTo>
                    <a:cubicBezTo>
                      <a:pt x="169" y="89"/>
                      <a:pt x="170" y="89"/>
                      <a:pt x="170" y="89"/>
                    </a:cubicBezTo>
                    <a:cubicBezTo>
                      <a:pt x="170" y="88"/>
                      <a:pt x="170" y="87"/>
                      <a:pt x="170" y="86"/>
                    </a:cubicBezTo>
                    <a:cubicBezTo>
                      <a:pt x="170" y="85"/>
                      <a:pt x="171" y="85"/>
                      <a:pt x="172" y="84"/>
                    </a:cubicBezTo>
                    <a:cubicBezTo>
                      <a:pt x="172" y="83"/>
                      <a:pt x="172" y="82"/>
                      <a:pt x="172" y="82"/>
                    </a:cubicBezTo>
                    <a:cubicBezTo>
                      <a:pt x="173" y="81"/>
                      <a:pt x="175" y="79"/>
                      <a:pt x="176" y="79"/>
                    </a:cubicBezTo>
                    <a:cubicBezTo>
                      <a:pt x="176" y="79"/>
                      <a:pt x="177" y="79"/>
                      <a:pt x="177" y="79"/>
                    </a:cubicBezTo>
                    <a:cubicBezTo>
                      <a:pt x="178" y="78"/>
                      <a:pt x="178" y="78"/>
                      <a:pt x="178" y="78"/>
                    </a:cubicBezTo>
                    <a:cubicBezTo>
                      <a:pt x="178" y="77"/>
                      <a:pt x="180" y="77"/>
                      <a:pt x="180" y="76"/>
                    </a:cubicBezTo>
                    <a:cubicBezTo>
                      <a:pt x="180" y="76"/>
                      <a:pt x="180" y="75"/>
                      <a:pt x="180" y="75"/>
                    </a:cubicBezTo>
                    <a:cubicBezTo>
                      <a:pt x="180" y="75"/>
                      <a:pt x="181" y="75"/>
                      <a:pt x="181" y="74"/>
                    </a:cubicBezTo>
                    <a:cubicBezTo>
                      <a:pt x="182" y="73"/>
                      <a:pt x="182" y="72"/>
                      <a:pt x="183" y="70"/>
                    </a:cubicBezTo>
                    <a:cubicBezTo>
                      <a:pt x="183" y="69"/>
                      <a:pt x="183" y="69"/>
                      <a:pt x="183" y="69"/>
                    </a:cubicBezTo>
                    <a:cubicBezTo>
                      <a:pt x="184" y="68"/>
                      <a:pt x="183" y="67"/>
                      <a:pt x="183" y="67"/>
                    </a:cubicBezTo>
                    <a:cubicBezTo>
                      <a:pt x="183" y="66"/>
                      <a:pt x="184" y="64"/>
                      <a:pt x="183" y="63"/>
                    </a:cubicBezTo>
                    <a:cubicBezTo>
                      <a:pt x="182" y="63"/>
                      <a:pt x="182" y="63"/>
                      <a:pt x="182" y="63"/>
                    </a:cubicBezTo>
                    <a:cubicBezTo>
                      <a:pt x="182" y="62"/>
                      <a:pt x="183" y="61"/>
                      <a:pt x="183" y="59"/>
                    </a:cubicBezTo>
                    <a:cubicBezTo>
                      <a:pt x="182" y="59"/>
                      <a:pt x="181" y="58"/>
                      <a:pt x="181" y="58"/>
                    </a:cubicBezTo>
                    <a:cubicBezTo>
                      <a:pt x="181" y="57"/>
                      <a:pt x="181" y="57"/>
                      <a:pt x="181" y="57"/>
                    </a:cubicBezTo>
                    <a:cubicBezTo>
                      <a:pt x="181" y="57"/>
                      <a:pt x="180" y="57"/>
                      <a:pt x="180" y="56"/>
                    </a:cubicBezTo>
                    <a:cubicBezTo>
                      <a:pt x="179" y="55"/>
                      <a:pt x="179" y="52"/>
                      <a:pt x="177" y="52"/>
                    </a:cubicBezTo>
                    <a:cubicBezTo>
                      <a:pt x="176" y="52"/>
                      <a:pt x="175" y="53"/>
                      <a:pt x="175" y="53"/>
                    </a:cubicBezTo>
                    <a:cubicBezTo>
                      <a:pt x="175" y="53"/>
                      <a:pt x="175" y="52"/>
                      <a:pt x="175" y="52"/>
                    </a:cubicBezTo>
                    <a:cubicBezTo>
                      <a:pt x="175" y="52"/>
                      <a:pt x="174" y="51"/>
                      <a:pt x="174" y="51"/>
                    </a:cubicBezTo>
                    <a:cubicBezTo>
                      <a:pt x="173" y="50"/>
                      <a:pt x="172" y="52"/>
                      <a:pt x="171" y="52"/>
                    </a:cubicBezTo>
                    <a:cubicBezTo>
                      <a:pt x="171" y="52"/>
                      <a:pt x="172" y="51"/>
                      <a:pt x="172" y="51"/>
                    </a:cubicBezTo>
                    <a:cubicBezTo>
                      <a:pt x="171" y="51"/>
                      <a:pt x="171" y="51"/>
                      <a:pt x="170" y="50"/>
                    </a:cubicBezTo>
                    <a:cubicBezTo>
                      <a:pt x="170" y="50"/>
                      <a:pt x="170" y="50"/>
                      <a:pt x="170" y="49"/>
                    </a:cubicBezTo>
                    <a:cubicBezTo>
                      <a:pt x="168" y="47"/>
                      <a:pt x="168" y="47"/>
                      <a:pt x="168" y="47"/>
                    </a:cubicBezTo>
                    <a:cubicBezTo>
                      <a:pt x="168" y="47"/>
                      <a:pt x="168" y="47"/>
                      <a:pt x="168" y="47"/>
                    </a:cubicBezTo>
                    <a:cubicBezTo>
                      <a:pt x="166" y="46"/>
                      <a:pt x="165" y="44"/>
                      <a:pt x="163" y="43"/>
                    </a:cubicBezTo>
                    <a:cubicBezTo>
                      <a:pt x="162" y="43"/>
                      <a:pt x="161" y="43"/>
                      <a:pt x="160" y="43"/>
                    </a:cubicBezTo>
                    <a:cubicBezTo>
                      <a:pt x="160" y="42"/>
                      <a:pt x="159" y="41"/>
                      <a:pt x="159" y="41"/>
                    </a:cubicBezTo>
                    <a:cubicBezTo>
                      <a:pt x="157" y="41"/>
                      <a:pt x="156" y="42"/>
                      <a:pt x="154" y="41"/>
                    </a:cubicBezTo>
                    <a:cubicBezTo>
                      <a:pt x="150" y="41"/>
                      <a:pt x="151" y="40"/>
                      <a:pt x="148" y="41"/>
                    </a:cubicBezTo>
                    <a:cubicBezTo>
                      <a:pt x="147" y="40"/>
                      <a:pt x="147" y="39"/>
                      <a:pt x="146" y="38"/>
                    </a:cubicBezTo>
                    <a:cubicBezTo>
                      <a:pt x="145" y="38"/>
                      <a:pt x="144" y="39"/>
                      <a:pt x="144" y="39"/>
                    </a:cubicBezTo>
                    <a:cubicBezTo>
                      <a:pt x="144" y="39"/>
                      <a:pt x="143" y="39"/>
                      <a:pt x="143" y="38"/>
                    </a:cubicBezTo>
                    <a:cubicBezTo>
                      <a:pt x="142" y="40"/>
                      <a:pt x="141" y="42"/>
                      <a:pt x="139" y="41"/>
                    </a:cubicBezTo>
                    <a:cubicBezTo>
                      <a:pt x="138" y="41"/>
                      <a:pt x="139" y="39"/>
                      <a:pt x="139" y="39"/>
                    </a:cubicBezTo>
                    <a:cubicBezTo>
                      <a:pt x="139" y="39"/>
                      <a:pt x="138" y="39"/>
                      <a:pt x="138" y="38"/>
                    </a:cubicBezTo>
                    <a:cubicBezTo>
                      <a:pt x="138" y="38"/>
                      <a:pt x="139" y="38"/>
                      <a:pt x="139" y="38"/>
                    </a:cubicBezTo>
                    <a:cubicBezTo>
                      <a:pt x="139" y="37"/>
                      <a:pt x="138" y="37"/>
                      <a:pt x="138" y="36"/>
                    </a:cubicBezTo>
                    <a:cubicBezTo>
                      <a:pt x="138" y="36"/>
                      <a:pt x="138" y="37"/>
                      <a:pt x="138" y="36"/>
                    </a:cubicBezTo>
                    <a:cubicBezTo>
                      <a:pt x="137" y="36"/>
                      <a:pt x="137" y="36"/>
                      <a:pt x="137" y="36"/>
                    </a:cubicBezTo>
                    <a:cubicBezTo>
                      <a:pt x="137" y="36"/>
                      <a:pt x="137" y="35"/>
                      <a:pt x="137" y="35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6" y="34"/>
                      <a:pt x="135" y="33"/>
                      <a:pt x="135" y="34"/>
                    </a:cubicBezTo>
                    <a:cubicBezTo>
                      <a:pt x="135" y="34"/>
                      <a:pt x="134" y="35"/>
                      <a:pt x="134" y="35"/>
                    </a:cubicBezTo>
                    <a:cubicBezTo>
                      <a:pt x="134" y="34"/>
                      <a:pt x="134" y="34"/>
                      <a:pt x="134" y="33"/>
                    </a:cubicBezTo>
                    <a:cubicBezTo>
                      <a:pt x="133" y="33"/>
                      <a:pt x="133" y="32"/>
                      <a:pt x="132" y="32"/>
                    </a:cubicBezTo>
                    <a:cubicBezTo>
                      <a:pt x="132" y="32"/>
                      <a:pt x="132" y="31"/>
                      <a:pt x="132" y="31"/>
                    </a:cubicBezTo>
                    <a:cubicBezTo>
                      <a:pt x="131" y="31"/>
                      <a:pt x="131" y="32"/>
                      <a:pt x="130" y="31"/>
                    </a:cubicBezTo>
                    <a:cubicBezTo>
                      <a:pt x="129" y="31"/>
                      <a:pt x="128" y="30"/>
                      <a:pt x="128" y="30"/>
                    </a:cubicBezTo>
                    <a:cubicBezTo>
                      <a:pt x="127" y="29"/>
                      <a:pt x="127" y="29"/>
                      <a:pt x="127" y="29"/>
                    </a:cubicBezTo>
                    <a:cubicBezTo>
                      <a:pt x="123" y="28"/>
                      <a:pt x="122" y="31"/>
                      <a:pt x="120" y="31"/>
                    </a:cubicBezTo>
                    <a:cubicBezTo>
                      <a:pt x="120" y="32"/>
                      <a:pt x="121" y="32"/>
                      <a:pt x="121" y="33"/>
                    </a:cubicBezTo>
                    <a:cubicBezTo>
                      <a:pt x="121" y="33"/>
                      <a:pt x="120" y="33"/>
                      <a:pt x="119" y="33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9" y="35"/>
                      <a:pt x="115" y="36"/>
                      <a:pt x="117" y="35"/>
                    </a:cubicBezTo>
                    <a:cubicBezTo>
                      <a:pt x="115" y="35"/>
                      <a:pt x="113" y="35"/>
                      <a:pt x="111" y="36"/>
                    </a:cubicBezTo>
                    <a:cubicBezTo>
                      <a:pt x="111" y="35"/>
                      <a:pt x="110" y="34"/>
                      <a:pt x="110" y="34"/>
                    </a:cubicBezTo>
                    <a:cubicBezTo>
                      <a:pt x="112" y="35"/>
                      <a:pt x="111" y="35"/>
                      <a:pt x="114" y="34"/>
                    </a:cubicBezTo>
                    <a:cubicBezTo>
                      <a:pt x="114" y="34"/>
                      <a:pt x="115" y="35"/>
                      <a:pt x="116" y="35"/>
                    </a:cubicBezTo>
                    <a:cubicBezTo>
                      <a:pt x="116" y="34"/>
                      <a:pt x="116" y="34"/>
                      <a:pt x="117" y="34"/>
                    </a:cubicBezTo>
                    <a:cubicBezTo>
                      <a:pt x="117" y="34"/>
                      <a:pt x="117" y="34"/>
                      <a:pt x="118" y="34"/>
                    </a:cubicBezTo>
                    <a:cubicBezTo>
                      <a:pt x="118" y="33"/>
                      <a:pt x="118" y="33"/>
                      <a:pt x="118" y="33"/>
                    </a:cubicBezTo>
                    <a:cubicBezTo>
                      <a:pt x="118" y="33"/>
                      <a:pt x="119" y="33"/>
                      <a:pt x="119" y="33"/>
                    </a:cubicBezTo>
                    <a:cubicBezTo>
                      <a:pt x="119" y="32"/>
                      <a:pt x="119" y="32"/>
                      <a:pt x="119" y="31"/>
                    </a:cubicBezTo>
                    <a:cubicBezTo>
                      <a:pt x="120" y="31"/>
                      <a:pt x="120" y="31"/>
                      <a:pt x="120" y="31"/>
                    </a:cubicBezTo>
                    <a:cubicBezTo>
                      <a:pt x="120" y="30"/>
                      <a:pt x="120" y="29"/>
                      <a:pt x="120" y="28"/>
                    </a:cubicBezTo>
                    <a:cubicBezTo>
                      <a:pt x="121" y="28"/>
                      <a:pt x="120" y="27"/>
                      <a:pt x="120" y="27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18" y="26"/>
                      <a:pt x="118" y="26"/>
                      <a:pt x="116" y="26"/>
                    </a:cubicBezTo>
                    <a:cubicBezTo>
                      <a:pt x="117" y="26"/>
                      <a:pt x="117" y="24"/>
                      <a:pt x="116" y="24"/>
                    </a:cubicBezTo>
                    <a:cubicBezTo>
                      <a:pt x="114" y="24"/>
                      <a:pt x="114" y="26"/>
                      <a:pt x="113" y="27"/>
                    </a:cubicBezTo>
                    <a:cubicBezTo>
                      <a:pt x="112" y="27"/>
                      <a:pt x="111" y="27"/>
                      <a:pt x="111" y="27"/>
                    </a:cubicBezTo>
                    <a:cubicBezTo>
                      <a:pt x="111" y="28"/>
                      <a:pt x="111" y="28"/>
                      <a:pt x="111" y="29"/>
                    </a:cubicBezTo>
                    <a:cubicBezTo>
                      <a:pt x="110" y="29"/>
                      <a:pt x="109" y="29"/>
                      <a:pt x="109" y="30"/>
                    </a:cubicBezTo>
                    <a:cubicBezTo>
                      <a:pt x="109" y="31"/>
                      <a:pt x="109" y="32"/>
                      <a:pt x="109" y="33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08" y="30"/>
                      <a:pt x="108" y="31"/>
                      <a:pt x="107" y="32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05" y="33"/>
                      <a:pt x="106" y="35"/>
                      <a:pt x="106" y="36"/>
                    </a:cubicBezTo>
                    <a:cubicBezTo>
                      <a:pt x="106" y="37"/>
                      <a:pt x="105" y="37"/>
                      <a:pt x="105" y="38"/>
                    </a:cubicBezTo>
                    <a:cubicBezTo>
                      <a:pt x="104" y="39"/>
                      <a:pt x="105" y="36"/>
                      <a:pt x="105" y="36"/>
                    </a:cubicBezTo>
                    <a:cubicBezTo>
                      <a:pt x="105" y="35"/>
                      <a:pt x="105" y="33"/>
                      <a:pt x="105" y="33"/>
                    </a:cubicBezTo>
                    <a:cubicBezTo>
                      <a:pt x="105" y="33"/>
                      <a:pt x="105" y="32"/>
                      <a:pt x="105" y="32"/>
                    </a:cubicBezTo>
                    <a:cubicBezTo>
                      <a:pt x="104" y="32"/>
                      <a:pt x="103" y="32"/>
                      <a:pt x="103" y="32"/>
                    </a:cubicBezTo>
                    <a:cubicBezTo>
                      <a:pt x="102" y="32"/>
                      <a:pt x="101" y="33"/>
                      <a:pt x="100" y="33"/>
                    </a:cubicBezTo>
                    <a:cubicBezTo>
                      <a:pt x="99" y="34"/>
                      <a:pt x="98" y="33"/>
                      <a:pt x="97" y="34"/>
                    </a:cubicBezTo>
                    <a:cubicBezTo>
                      <a:pt x="99" y="33"/>
                      <a:pt x="101" y="32"/>
                      <a:pt x="102" y="31"/>
                    </a:cubicBezTo>
                    <a:cubicBezTo>
                      <a:pt x="103" y="31"/>
                      <a:pt x="104" y="32"/>
                      <a:pt x="104" y="31"/>
                    </a:cubicBezTo>
                    <a:cubicBezTo>
                      <a:pt x="104" y="31"/>
                      <a:pt x="104" y="30"/>
                      <a:pt x="105" y="29"/>
                    </a:cubicBezTo>
                    <a:cubicBezTo>
                      <a:pt x="105" y="28"/>
                      <a:pt x="106" y="27"/>
                      <a:pt x="106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7" y="25"/>
                      <a:pt x="108" y="25"/>
                      <a:pt x="108" y="24"/>
                    </a:cubicBezTo>
                    <a:cubicBezTo>
                      <a:pt x="109" y="24"/>
                      <a:pt x="109" y="23"/>
                      <a:pt x="109" y="23"/>
                    </a:cubicBezTo>
                    <a:cubicBezTo>
                      <a:pt x="110" y="23"/>
                      <a:pt x="110" y="24"/>
                      <a:pt x="109" y="24"/>
                    </a:cubicBezTo>
                    <a:cubicBezTo>
                      <a:pt x="110" y="24"/>
                      <a:pt x="110" y="25"/>
                      <a:pt x="110" y="25"/>
                    </a:cubicBezTo>
                    <a:cubicBezTo>
                      <a:pt x="111" y="25"/>
                      <a:pt x="113" y="26"/>
                      <a:pt x="113" y="25"/>
                    </a:cubicBez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24"/>
                      <a:pt x="112" y="23"/>
                      <a:pt x="112" y="22"/>
                    </a:cubicBezTo>
                    <a:cubicBezTo>
                      <a:pt x="113" y="23"/>
                      <a:pt x="113" y="23"/>
                      <a:pt x="113" y="23"/>
                    </a:cubicBezTo>
                    <a:cubicBezTo>
                      <a:pt x="113" y="22"/>
                      <a:pt x="113" y="21"/>
                      <a:pt x="114" y="20"/>
                    </a:cubicBezTo>
                    <a:cubicBezTo>
                      <a:pt x="113" y="20"/>
                      <a:pt x="113" y="20"/>
                      <a:pt x="112" y="20"/>
                    </a:cubicBezTo>
                    <a:cubicBezTo>
                      <a:pt x="112" y="20"/>
                      <a:pt x="112" y="21"/>
                      <a:pt x="111" y="21"/>
                    </a:cubicBezTo>
                    <a:cubicBezTo>
                      <a:pt x="111" y="21"/>
                      <a:pt x="112" y="21"/>
                      <a:pt x="112" y="22"/>
                    </a:cubicBezTo>
                    <a:cubicBezTo>
                      <a:pt x="111" y="22"/>
                      <a:pt x="110" y="22"/>
                      <a:pt x="110" y="22"/>
                    </a:cubicBezTo>
                    <a:cubicBezTo>
                      <a:pt x="111" y="20"/>
                      <a:pt x="112" y="20"/>
                      <a:pt x="110" y="18"/>
                    </a:cubicBezTo>
                    <a:cubicBezTo>
                      <a:pt x="113" y="17"/>
                      <a:pt x="112" y="18"/>
                      <a:pt x="113" y="15"/>
                    </a:cubicBezTo>
                    <a:cubicBezTo>
                      <a:pt x="112" y="15"/>
                      <a:pt x="111" y="15"/>
                      <a:pt x="110" y="15"/>
                    </a:cubicBezTo>
                    <a:cubicBezTo>
                      <a:pt x="110" y="14"/>
                      <a:pt x="110" y="13"/>
                      <a:pt x="110" y="12"/>
                    </a:cubicBezTo>
                    <a:cubicBezTo>
                      <a:pt x="110" y="12"/>
                      <a:pt x="109" y="11"/>
                      <a:pt x="109" y="11"/>
                    </a:cubicBezTo>
                    <a:cubicBezTo>
                      <a:pt x="108" y="10"/>
                      <a:pt x="109" y="9"/>
                      <a:pt x="109" y="8"/>
                    </a:cubicBezTo>
                    <a:cubicBezTo>
                      <a:pt x="109" y="7"/>
                      <a:pt x="107" y="6"/>
                      <a:pt x="107" y="5"/>
                    </a:cubicBezTo>
                    <a:cubicBezTo>
                      <a:pt x="107" y="5"/>
                      <a:pt x="107" y="4"/>
                      <a:pt x="107" y="4"/>
                    </a:cubicBezTo>
                    <a:cubicBezTo>
                      <a:pt x="107" y="3"/>
                      <a:pt x="106" y="3"/>
                      <a:pt x="106" y="3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3" y="9"/>
                      <a:pt x="102" y="13"/>
                      <a:pt x="102" y="14"/>
                    </a:cubicBezTo>
                    <a:cubicBezTo>
                      <a:pt x="102" y="15"/>
                      <a:pt x="99" y="17"/>
                      <a:pt x="99" y="17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5" y="16"/>
                      <a:pt x="94" y="18"/>
                      <a:pt x="92" y="17"/>
                    </a:cubicBezTo>
                    <a:cubicBezTo>
                      <a:pt x="91" y="17"/>
                      <a:pt x="91" y="15"/>
                      <a:pt x="91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8" y="18"/>
                      <a:pt x="77" y="19"/>
                      <a:pt x="76" y="18"/>
                    </a:cubicBezTo>
                    <a:cubicBezTo>
                      <a:pt x="75" y="17"/>
                      <a:pt x="75" y="19"/>
                      <a:pt x="74" y="19"/>
                    </a:cubicBezTo>
                    <a:cubicBezTo>
                      <a:pt x="73" y="19"/>
                      <a:pt x="74" y="21"/>
                      <a:pt x="73" y="20"/>
                    </a:cubicBezTo>
                    <a:cubicBezTo>
                      <a:pt x="72" y="20"/>
                      <a:pt x="71" y="22"/>
                      <a:pt x="71" y="22"/>
                    </a:cubicBezTo>
                    <a:cubicBezTo>
                      <a:pt x="70" y="22"/>
                      <a:pt x="69" y="21"/>
                      <a:pt x="69" y="20"/>
                    </a:cubicBezTo>
                    <a:cubicBezTo>
                      <a:pt x="69" y="20"/>
                      <a:pt x="67" y="19"/>
                      <a:pt x="67" y="19"/>
                    </a:cubicBezTo>
                    <a:cubicBezTo>
                      <a:pt x="66" y="18"/>
                      <a:pt x="65" y="17"/>
                      <a:pt x="65" y="16"/>
                    </a:cubicBezTo>
                    <a:cubicBezTo>
                      <a:pt x="66" y="15"/>
                      <a:pt x="65" y="10"/>
                      <a:pt x="65" y="10"/>
                    </a:cubicBezTo>
                    <a:cubicBezTo>
                      <a:pt x="65" y="10"/>
                      <a:pt x="67" y="9"/>
                      <a:pt x="68" y="8"/>
                    </a:cubicBezTo>
                    <a:cubicBezTo>
                      <a:pt x="69" y="7"/>
                      <a:pt x="69" y="7"/>
                      <a:pt x="68" y="6"/>
                    </a:cubicBezTo>
                    <a:cubicBezTo>
                      <a:pt x="67" y="5"/>
                      <a:pt x="69" y="4"/>
                      <a:pt x="68" y="4"/>
                    </a:cubicBezTo>
                    <a:cubicBezTo>
                      <a:pt x="67" y="4"/>
                      <a:pt x="66" y="3"/>
                      <a:pt x="66" y="3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7" y="0"/>
                      <a:pt x="66" y="1"/>
                    </a:cubicBezTo>
                    <a:cubicBezTo>
                      <a:pt x="65" y="1"/>
                      <a:pt x="63" y="0"/>
                      <a:pt x="63" y="0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2" y="3"/>
                      <a:pt x="61" y="3"/>
                      <a:pt x="60" y="3"/>
                    </a:cubicBezTo>
                    <a:cubicBezTo>
                      <a:pt x="59" y="3"/>
                      <a:pt x="59" y="5"/>
                      <a:pt x="58" y="5"/>
                    </a:cubicBezTo>
                    <a:cubicBezTo>
                      <a:pt x="57" y="5"/>
                      <a:pt x="57" y="6"/>
                      <a:pt x="56" y="6"/>
                    </a:cubicBezTo>
                    <a:cubicBezTo>
                      <a:pt x="55" y="6"/>
                      <a:pt x="53" y="6"/>
                      <a:pt x="53" y="6"/>
                    </a:cubicBezTo>
                    <a:cubicBezTo>
                      <a:pt x="53" y="6"/>
                      <a:pt x="52" y="6"/>
                      <a:pt x="52" y="6"/>
                    </a:cubicBezTo>
                    <a:cubicBezTo>
                      <a:pt x="51" y="7"/>
                      <a:pt x="52" y="8"/>
                      <a:pt x="52" y="8"/>
                    </a:cubicBezTo>
                    <a:cubicBezTo>
                      <a:pt x="52" y="8"/>
                      <a:pt x="50" y="8"/>
                      <a:pt x="50" y="7"/>
                    </a:cubicBezTo>
                    <a:cubicBezTo>
                      <a:pt x="49" y="6"/>
                      <a:pt x="47" y="6"/>
                      <a:pt x="47" y="6"/>
                    </a:cubicBezTo>
                    <a:cubicBezTo>
                      <a:pt x="47" y="6"/>
                      <a:pt x="45" y="5"/>
                      <a:pt x="43" y="5"/>
                    </a:cubicBezTo>
                    <a:cubicBezTo>
                      <a:pt x="41" y="5"/>
                      <a:pt x="42" y="6"/>
                      <a:pt x="43" y="6"/>
                    </a:cubicBezTo>
                    <a:cubicBezTo>
                      <a:pt x="44" y="6"/>
                      <a:pt x="43" y="7"/>
                      <a:pt x="44" y="8"/>
                    </a:cubicBezTo>
                    <a:cubicBezTo>
                      <a:pt x="45" y="9"/>
                      <a:pt x="45" y="10"/>
                      <a:pt x="45" y="10"/>
                    </a:cubicBezTo>
                    <a:cubicBezTo>
                      <a:pt x="45" y="11"/>
                      <a:pt x="44" y="13"/>
                      <a:pt x="44" y="14"/>
                    </a:cubicBezTo>
                    <a:cubicBezTo>
                      <a:pt x="45" y="15"/>
                      <a:pt x="45" y="15"/>
                      <a:pt x="46" y="16"/>
                    </a:cubicBezTo>
                    <a:cubicBezTo>
                      <a:pt x="47" y="16"/>
                      <a:pt x="48" y="15"/>
                      <a:pt x="50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7"/>
                      <a:pt x="50" y="17"/>
                    </a:cubicBezTo>
                    <a:cubicBezTo>
                      <a:pt x="48" y="17"/>
                      <a:pt x="48" y="20"/>
                      <a:pt x="47" y="20"/>
                    </a:cubicBezTo>
                    <a:cubicBezTo>
                      <a:pt x="46" y="20"/>
                      <a:pt x="46" y="21"/>
                      <a:pt x="45" y="21"/>
                    </a:cubicBezTo>
                    <a:cubicBezTo>
                      <a:pt x="43" y="21"/>
                      <a:pt x="43" y="23"/>
                      <a:pt x="42" y="23"/>
                    </a:cubicBezTo>
                    <a:cubicBezTo>
                      <a:pt x="41" y="23"/>
                      <a:pt x="39" y="24"/>
                      <a:pt x="39" y="24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6" y="23"/>
                      <a:pt x="25" y="23"/>
                    </a:cubicBezTo>
                    <a:cubicBezTo>
                      <a:pt x="24" y="23"/>
                      <a:pt x="22" y="22"/>
                      <a:pt x="22" y="22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4" y="31"/>
                      <a:pt x="24" y="32"/>
                    </a:cubicBezTo>
                    <a:cubicBezTo>
                      <a:pt x="25" y="33"/>
                      <a:pt x="23" y="35"/>
                      <a:pt x="23" y="36"/>
                    </a:cubicBezTo>
                    <a:cubicBezTo>
                      <a:pt x="23" y="37"/>
                      <a:pt x="18" y="48"/>
                      <a:pt x="18" y="48"/>
                    </a:cubicBezTo>
                    <a:cubicBezTo>
                      <a:pt x="18" y="48"/>
                      <a:pt x="18" y="49"/>
                      <a:pt x="17" y="49"/>
                    </a:cubicBezTo>
                    <a:cubicBezTo>
                      <a:pt x="15" y="49"/>
                      <a:pt x="14" y="49"/>
                      <a:pt x="13" y="50"/>
                    </a:cubicBezTo>
                    <a:cubicBezTo>
                      <a:pt x="12" y="50"/>
                      <a:pt x="10" y="50"/>
                      <a:pt x="9" y="51"/>
                    </a:cubicBezTo>
                    <a:cubicBezTo>
                      <a:pt x="8" y="52"/>
                      <a:pt x="6" y="53"/>
                      <a:pt x="5" y="54"/>
                    </a:cubicBezTo>
                    <a:cubicBezTo>
                      <a:pt x="4" y="55"/>
                      <a:pt x="5" y="56"/>
                      <a:pt x="4" y="57"/>
                    </a:cubicBezTo>
                    <a:cubicBezTo>
                      <a:pt x="3" y="59"/>
                      <a:pt x="3" y="59"/>
                      <a:pt x="2" y="60"/>
                    </a:cubicBezTo>
                    <a:cubicBezTo>
                      <a:pt x="2" y="61"/>
                      <a:pt x="2" y="62"/>
                      <a:pt x="2" y="62"/>
                    </a:cubicBezTo>
                    <a:cubicBezTo>
                      <a:pt x="2" y="62"/>
                      <a:pt x="0" y="62"/>
                      <a:pt x="0" y="62"/>
                    </a:cubicBezTo>
                    <a:cubicBezTo>
                      <a:pt x="1" y="63"/>
                      <a:pt x="1" y="65"/>
                      <a:pt x="1" y="65"/>
                    </a:cubicBezTo>
                    <a:cubicBezTo>
                      <a:pt x="2" y="66"/>
                      <a:pt x="2" y="68"/>
                      <a:pt x="2" y="68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4" y="70"/>
                      <a:pt x="4" y="72"/>
                    </a:cubicBezTo>
                    <a:cubicBezTo>
                      <a:pt x="4" y="73"/>
                      <a:pt x="7" y="73"/>
                      <a:pt x="7" y="74"/>
                    </a:cubicBezTo>
                    <a:cubicBezTo>
                      <a:pt x="7" y="75"/>
                      <a:pt x="8" y="76"/>
                      <a:pt x="8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76"/>
                      <a:pt x="15" y="75"/>
                      <a:pt x="16" y="74"/>
                    </a:cubicBezTo>
                    <a:cubicBezTo>
                      <a:pt x="17" y="73"/>
                      <a:pt x="17" y="75"/>
                      <a:pt x="17" y="75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2" y="89"/>
                      <a:pt x="23" y="90"/>
                    </a:cubicBezTo>
                    <a:cubicBezTo>
                      <a:pt x="24" y="90"/>
                      <a:pt x="26" y="89"/>
                      <a:pt x="26" y="89"/>
                    </a:cubicBezTo>
                    <a:cubicBezTo>
                      <a:pt x="25" y="88"/>
                      <a:pt x="26" y="87"/>
                      <a:pt x="26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31" y="82"/>
                      <a:pt x="33" y="82"/>
                    </a:cubicBezTo>
                    <a:cubicBezTo>
                      <a:pt x="35" y="82"/>
                      <a:pt x="37" y="81"/>
                      <a:pt x="38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1" y="82"/>
                      <a:pt x="39" y="85"/>
                      <a:pt x="40" y="86"/>
                    </a:cubicBezTo>
                    <a:cubicBezTo>
                      <a:pt x="40" y="87"/>
                      <a:pt x="41" y="88"/>
                      <a:pt x="42" y="89"/>
                    </a:cubicBezTo>
                    <a:cubicBezTo>
                      <a:pt x="43" y="89"/>
                      <a:pt x="43" y="89"/>
                      <a:pt x="44" y="89"/>
                    </a:cubicBezTo>
                    <a:cubicBezTo>
                      <a:pt x="45" y="90"/>
                      <a:pt x="46" y="88"/>
                      <a:pt x="47" y="89"/>
                    </a:cubicBezTo>
                    <a:cubicBezTo>
                      <a:pt x="48" y="91"/>
                      <a:pt x="49" y="91"/>
                      <a:pt x="51" y="92"/>
                    </a:cubicBezTo>
                    <a:cubicBezTo>
                      <a:pt x="52" y="93"/>
                      <a:pt x="52" y="93"/>
                      <a:pt x="53" y="94"/>
                    </a:cubicBezTo>
                    <a:cubicBezTo>
                      <a:pt x="54" y="94"/>
                      <a:pt x="55" y="96"/>
                      <a:pt x="56" y="96"/>
                    </a:cubicBezTo>
                    <a:cubicBezTo>
                      <a:pt x="58" y="96"/>
                      <a:pt x="59" y="96"/>
                      <a:pt x="60" y="96"/>
                    </a:cubicBezTo>
                    <a:cubicBezTo>
                      <a:pt x="61" y="96"/>
                      <a:pt x="62" y="96"/>
                      <a:pt x="63" y="96"/>
                    </a:cubicBezTo>
                    <a:cubicBezTo>
                      <a:pt x="64" y="97"/>
                      <a:pt x="64" y="99"/>
                      <a:pt x="64" y="100"/>
                    </a:cubicBezTo>
                    <a:cubicBezTo>
                      <a:pt x="65" y="101"/>
                      <a:pt x="65" y="103"/>
                      <a:pt x="65" y="103"/>
                    </a:cubicBezTo>
                    <a:cubicBezTo>
                      <a:pt x="65" y="103"/>
                      <a:pt x="64" y="104"/>
                      <a:pt x="64" y="105"/>
                    </a:cubicBezTo>
                    <a:cubicBezTo>
                      <a:pt x="63" y="106"/>
                      <a:pt x="64" y="107"/>
                      <a:pt x="65" y="108"/>
                    </a:cubicBezTo>
                    <a:cubicBezTo>
                      <a:pt x="66" y="110"/>
                      <a:pt x="65" y="111"/>
                      <a:pt x="65" y="111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0"/>
                      <a:pt x="72" y="112"/>
                      <a:pt x="72" y="113"/>
                    </a:cubicBezTo>
                    <a:cubicBezTo>
                      <a:pt x="72" y="114"/>
                      <a:pt x="72" y="115"/>
                      <a:pt x="74" y="116"/>
                    </a:cubicBezTo>
                    <a:cubicBezTo>
                      <a:pt x="75" y="117"/>
                      <a:pt x="75" y="117"/>
                      <a:pt x="76" y="118"/>
                    </a:cubicBezTo>
                    <a:cubicBezTo>
                      <a:pt x="76" y="119"/>
                      <a:pt x="76" y="120"/>
                      <a:pt x="76" y="121"/>
                    </a:cubicBezTo>
                    <a:cubicBezTo>
                      <a:pt x="76" y="122"/>
                      <a:pt x="74" y="126"/>
                      <a:pt x="74" y="126"/>
                    </a:cubicBezTo>
                    <a:cubicBezTo>
                      <a:pt x="76" y="128"/>
                      <a:pt x="76" y="128"/>
                      <a:pt x="76" y="128"/>
                    </a:cubicBezTo>
                    <a:cubicBezTo>
                      <a:pt x="74" y="128"/>
                      <a:pt x="74" y="128"/>
                      <a:pt x="74" y="128"/>
                    </a:cubicBezTo>
                    <a:cubicBezTo>
                      <a:pt x="75" y="129"/>
                      <a:pt x="75" y="129"/>
                      <a:pt x="75" y="129"/>
                    </a:cubicBezTo>
                    <a:cubicBezTo>
                      <a:pt x="75" y="129"/>
                      <a:pt x="75" y="130"/>
                      <a:pt x="76" y="131"/>
                    </a:cubicBezTo>
                    <a:cubicBezTo>
                      <a:pt x="77" y="132"/>
                      <a:pt x="77" y="133"/>
                      <a:pt x="76" y="135"/>
                    </a:cubicBezTo>
                    <a:cubicBezTo>
                      <a:pt x="76" y="137"/>
                      <a:pt x="77" y="137"/>
                      <a:pt x="77" y="139"/>
                    </a:cubicBezTo>
                    <a:cubicBezTo>
                      <a:pt x="77" y="140"/>
                      <a:pt x="82" y="140"/>
                      <a:pt x="82" y="140"/>
                    </a:cubicBezTo>
                    <a:cubicBezTo>
                      <a:pt x="83" y="139"/>
                      <a:pt x="83" y="139"/>
                      <a:pt x="83" y="139"/>
                    </a:cubicBezTo>
                    <a:cubicBezTo>
                      <a:pt x="84" y="140"/>
                      <a:pt x="84" y="140"/>
                      <a:pt x="84" y="140"/>
                    </a:cubicBezTo>
                    <a:cubicBezTo>
                      <a:pt x="84" y="140"/>
                      <a:pt x="84" y="141"/>
                      <a:pt x="85" y="142"/>
                    </a:cubicBezTo>
                    <a:cubicBezTo>
                      <a:pt x="87" y="142"/>
                      <a:pt x="88" y="142"/>
                      <a:pt x="88" y="144"/>
                    </a:cubicBezTo>
                    <a:cubicBezTo>
                      <a:pt x="88" y="145"/>
                      <a:pt x="87" y="147"/>
                      <a:pt x="88" y="148"/>
                    </a:cubicBezTo>
                    <a:cubicBezTo>
                      <a:pt x="88" y="150"/>
                      <a:pt x="88" y="151"/>
                      <a:pt x="89" y="151"/>
                    </a:cubicBezTo>
                    <a:cubicBezTo>
                      <a:pt x="90" y="150"/>
                      <a:pt x="92" y="150"/>
                      <a:pt x="92" y="150"/>
                    </a:cubicBezTo>
                    <a:cubicBezTo>
                      <a:pt x="92" y="151"/>
                      <a:pt x="92" y="154"/>
                      <a:pt x="91" y="155"/>
                    </a:cubicBezTo>
                    <a:cubicBezTo>
                      <a:pt x="90" y="156"/>
                      <a:pt x="90" y="159"/>
                      <a:pt x="90" y="159"/>
                    </a:cubicBezTo>
                    <a:cubicBezTo>
                      <a:pt x="90" y="159"/>
                      <a:pt x="93" y="161"/>
                      <a:pt x="93" y="160"/>
                    </a:cubicBezTo>
                    <a:cubicBezTo>
                      <a:pt x="92" y="159"/>
                      <a:pt x="94" y="160"/>
                      <a:pt x="94" y="160"/>
                    </a:cubicBezTo>
                    <a:cubicBezTo>
                      <a:pt x="94" y="160"/>
                      <a:pt x="94" y="162"/>
                      <a:pt x="94" y="163"/>
                    </a:cubicBezTo>
                    <a:cubicBezTo>
                      <a:pt x="95" y="165"/>
                      <a:pt x="95" y="167"/>
                      <a:pt x="95" y="168"/>
                    </a:cubicBezTo>
                    <a:cubicBezTo>
                      <a:pt x="95" y="168"/>
                      <a:pt x="94" y="168"/>
                      <a:pt x="93" y="169"/>
                    </a:cubicBezTo>
                    <a:cubicBezTo>
                      <a:pt x="93" y="170"/>
                      <a:pt x="90" y="170"/>
                      <a:pt x="89" y="171"/>
                    </a:cubicBezTo>
                    <a:cubicBezTo>
                      <a:pt x="89" y="172"/>
                      <a:pt x="88" y="173"/>
                      <a:pt x="87" y="174"/>
                    </a:cubicBezTo>
                    <a:cubicBezTo>
                      <a:pt x="86" y="175"/>
                      <a:pt x="85" y="175"/>
                      <a:pt x="85" y="176"/>
                    </a:cubicBezTo>
                    <a:cubicBezTo>
                      <a:pt x="85" y="177"/>
                      <a:pt x="82" y="176"/>
                      <a:pt x="82" y="178"/>
                    </a:cubicBezTo>
                    <a:cubicBezTo>
                      <a:pt x="82" y="179"/>
                      <a:pt x="81" y="180"/>
                      <a:pt x="80" y="181"/>
                    </a:cubicBezTo>
                    <a:cubicBezTo>
                      <a:pt x="79" y="182"/>
                      <a:pt x="78" y="182"/>
                      <a:pt x="78" y="183"/>
                    </a:cubicBezTo>
                    <a:cubicBezTo>
                      <a:pt x="78" y="184"/>
                      <a:pt x="77" y="186"/>
                      <a:pt x="77" y="186"/>
                    </a:cubicBezTo>
                    <a:cubicBezTo>
                      <a:pt x="81" y="185"/>
                      <a:pt x="81" y="185"/>
                      <a:pt x="81" y="185"/>
                    </a:cubicBezTo>
                    <a:cubicBezTo>
                      <a:pt x="85" y="188"/>
                      <a:pt x="85" y="188"/>
                      <a:pt x="85" y="188"/>
                    </a:cubicBezTo>
                    <a:cubicBezTo>
                      <a:pt x="85" y="188"/>
                      <a:pt x="85" y="189"/>
                      <a:pt x="85" y="190"/>
                    </a:cubicBezTo>
                    <a:cubicBezTo>
                      <a:pt x="86" y="191"/>
                      <a:pt x="88" y="190"/>
                      <a:pt x="89" y="191"/>
                    </a:cubicBezTo>
                    <a:cubicBezTo>
                      <a:pt x="89" y="192"/>
                      <a:pt x="90" y="193"/>
                      <a:pt x="91" y="194"/>
                    </a:cubicBezTo>
                    <a:cubicBezTo>
                      <a:pt x="93" y="194"/>
                      <a:pt x="94" y="194"/>
                      <a:pt x="94" y="195"/>
                    </a:cubicBezTo>
                    <a:cubicBezTo>
                      <a:pt x="95" y="197"/>
                      <a:pt x="95" y="198"/>
                      <a:pt x="96" y="198"/>
                    </a:cubicBezTo>
                    <a:cubicBezTo>
                      <a:pt x="98" y="199"/>
                      <a:pt x="98" y="199"/>
                      <a:pt x="98" y="199"/>
                    </a:cubicBezTo>
                    <a:cubicBezTo>
                      <a:pt x="96" y="202"/>
                      <a:pt x="96" y="202"/>
                      <a:pt x="96" y="202"/>
                    </a:cubicBezTo>
                    <a:cubicBezTo>
                      <a:pt x="97" y="204"/>
                      <a:pt x="97" y="204"/>
                      <a:pt x="97" y="204"/>
                    </a:cubicBezTo>
                    <a:cubicBezTo>
                      <a:pt x="98" y="203"/>
                      <a:pt x="99" y="202"/>
                      <a:pt x="100" y="200"/>
                    </a:cubicBezTo>
                    <a:cubicBezTo>
                      <a:pt x="100" y="199"/>
                      <a:pt x="99" y="198"/>
                      <a:pt x="99" y="197"/>
                    </a:cubicBezTo>
                    <a:cubicBezTo>
                      <a:pt x="100" y="196"/>
                      <a:pt x="102" y="195"/>
                      <a:pt x="102" y="194"/>
                    </a:cubicBezTo>
                    <a:cubicBezTo>
                      <a:pt x="102" y="193"/>
                      <a:pt x="102" y="193"/>
                      <a:pt x="102" y="192"/>
                    </a:cubicBezTo>
                    <a:cubicBezTo>
                      <a:pt x="102" y="192"/>
                      <a:pt x="103" y="192"/>
                      <a:pt x="104" y="192"/>
                    </a:cubicBezTo>
                    <a:cubicBezTo>
                      <a:pt x="104" y="191"/>
                      <a:pt x="104" y="191"/>
                      <a:pt x="104" y="191"/>
                    </a:cubicBezTo>
                    <a:cubicBezTo>
                      <a:pt x="106" y="190"/>
                      <a:pt x="105" y="189"/>
                      <a:pt x="106" y="187"/>
                    </a:cubicBezTo>
                    <a:cubicBezTo>
                      <a:pt x="106" y="187"/>
                      <a:pt x="107" y="187"/>
                      <a:pt x="107" y="187"/>
                    </a:cubicBezTo>
                    <a:cubicBezTo>
                      <a:pt x="107" y="188"/>
                      <a:pt x="107" y="188"/>
                      <a:pt x="107" y="188"/>
                    </a:cubicBezTo>
                    <a:cubicBezTo>
                      <a:pt x="107" y="188"/>
                      <a:pt x="108" y="188"/>
                      <a:pt x="108" y="188"/>
                    </a:cubicBezTo>
                    <a:cubicBezTo>
                      <a:pt x="108" y="188"/>
                      <a:pt x="109" y="187"/>
                      <a:pt x="108" y="187"/>
                    </a:cubicBezTo>
                    <a:cubicBezTo>
                      <a:pt x="109" y="188"/>
                      <a:pt x="109" y="188"/>
                      <a:pt x="109" y="188"/>
                    </a:cubicBezTo>
                    <a:cubicBezTo>
                      <a:pt x="109" y="188"/>
                      <a:pt x="109" y="189"/>
                      <a:pt x="109" y="189"/>
                    </a:cubicBezTo>
                    <a:cubicBezTo>
                      <a:pt x="108" y="191"/>
                      <a:pt x="108" y="191"/>
                      <a:pt x="108" y="192"/>
                    </a:cubicBezTo>
                    <a:cubicBezTo>
                      <a:pt x="108" y="193"/>
                      <a:pt x="107" y="193"/>
                      <a:pt x="107" y="193"/>
                    </a:cubicBezTo>
                    <a:cubicBezTo>
                      <a:pt x="106" y="196"/>
                      <a:pt x="109" y="192"/>
                      <a:pt x="109" y="192"/>
                    </a:cubicBezTo>
                    <a:cubicBezTo>
                      <a:pt x="110" y="191"/>
                      <a:pt x="110" y="188"/>
                      <a:pt x="111" y="187"/>
                    </a:cubicBezTo>
                    <a:cubicBezTo>
                      <a:pt x="112" y="185"/>
                      <a:pt x="112" y="183"/>
                      <a:pt x="113" y="182"/>
                    </a:cubicBezTo>
                    <a:cubicBezTo>
                      <a:pt x="113" y="182"/>
                      <a:pt x="115" y="179"/>
                      <a:pt x="116" y="179"/>
                    </a:cubicBezTo>
                    <a:cubicBezTo>
                      <a:pt x="116" y="179"/>
                      <a:pt x="117" y="179"/>
                      <a:pt x="117" y="179"/>
                    </a:cubicBezTo>
                    <a:cubicBezTo>
                      <a:pt x="117" y="178"/>
                      <a:pt x="117" y="177"/>
                      <a:pt x="117" y="177"/>
                    </a:cubicBezTo>
                    <a:cubicBezTo>
                      <a:pt x="117" y="177"/>
                      <a:pt x="118" y="176"/>
                      <a:pt x="118" y="176"/>
                    </a:cubicBezTo>
                    <a:cubicBezTo>
                      <a:pt x="117" y="176"/>
                      <a:pt x="118" y="172"/>
                      <a:pt x="118" y="170"/>
                    </a:cubicBezTo>
                    <a:cubicBezTo>
                      <a:pt x="118" y="170"/>
                      <a:pt x="117" y="170"/>
                      <a:pt x="117" y="170"/>
                    </a:cubicBezTo>
                    <a:cubicBezTo>
                      <a:pt x="117" y="169"/>
                      <a:pt x="117" y="168"/>
                      <a:pt x="117" y="168"/>
                    </a:cubicBezTo>
                    <a:cubicBezTo>
                      <a:pt x="117" y="168"/>
                      <a:pt x="117" y="168"/>
                      <a:pt x="117" y="168"/>
                    </a:cubicBezTo>
                    <a:cubicBezTo>
                      <a:pt x="116" y="168"/>
                      <a:pt x="117" y="167"/>
                      <a:pt x="117" y="167"/>
                    </a:cubicBezTo>
                    <a:cubicBezTo>
                      <a:pt x="117" y="167"/>
                      <a:pt x="117" y="167"/>
                      <a:pt x="117" y="166"/>
                    </a:cubicBezTo>
                    <a:cubicBezTo>
                      <a:pt x="117" y="166"/>
                      <a:pt x="117" y="165"/>
                      <a:pt x="117" y="164"/>
                    </a:cubicBezTo>
                    <a:cubicBezTo>
                      <a:pt x="117" y="164"/>
                      <a:pt x="116" y="164"/>
                      <a:pt x="116" y="163"/>
                    </a:cubicBezTo>
                    <a:cubicBezTo>
                      <a:pt x="116" y="163"/>
                      <a:pt x="117" y="163"/>
                      <a:pt x="117" y="162"/>
                    </a:cubicBezTo>
                    <a:cubicBezTo>
                      <a:pt x="118" y="161"/>
                      <a:pt x="117" y="161"/>
                      <a:pt x="117" y="16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95" name="Freeform 106">
                <a:extLst>
                  <a:ext uri="{FF2B5EF4-FFF2-40B4-BE49-F238E27FC236}">
                    <a16:creationId xmlns:a16="http://schemas.microsoft.com/office/drawing/2014/main" id="{6462CFE6-4BDA-47B2-56F4-4CC09DCF58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76199" y="2705823"/>
                <a:ext cx="915042" cy="1132626"/>
              </a:xfrm>
              <a:custGeom>
                <a:avLst/>
                <a:gdLst>
                  <a:gd name="T0" fmla="*/ 113 w 133"/>
                  <a:gd name="T1" fmla="*/ 129 h 156"/>
                  <a:gd name="T2" fmla="*/ 111 w 133"/>
                  <a:gd name="T3" fmla="*/ 137 h 156"/>
                  <a:gd name="T4" fmla="*/ 117 w 133"/>
                  <a:gd name="T5" fmla="*/ 155 h 156"/>
                  <a:gd name="T6" fmla="*/ 1 w 133"/>
                  <a:gd name="T7" fmla="*/ 71 h 156"/>
                  <a:gd name="T8" fmla="*/ 9 w 133"/>
                  <a:gd name="T9" fmla="*/ 74 h 156"/>
                  <a:gd name="T10" fmla="*/ 3 w 133"/>
                  <a:gd name="T11" fmla="*/ 76 h 156"/>
                  <a:gd name="T12" fmla="*/ 17 w 133"/>
                  <a:gd name="T13" fmla="*/ 80 h 156"/>
                  <a:gd name="T14" fmla="*/ 19 w 133"/>
                  <a:gd name="T15" fmla="*/ 77 h 156"/>
                  <a:gd name="T16" fmla="*/ 19 w 133"/>
                  <a:gd name="T17" fmla="*/ 82 h 156"/>
                  <a:gd name="T18" fmla="*/ 20 w 133"/>
                  <a:gd name="T19" fmla="*/ 92 h 156"/>
                  <a:gd name="T20" fmla="*/ 22 w 133"/>
                  <a:gd name="T21" fmla="*/ 103 h 156"/>
                  <a:gd name="T22" fmla="*/ 29 w 133"/>
                  <a:gd name="T23" fmla="*/ 128 h 156"/>
                  <a:gd name="T24" fmla="*/ 36 w 133"/>
                  <a:gd name="T25" fmla="*/ 140 h 156"/>
                  <a:gd name="T26" fmla="*/ 46 w 133"/>
                  <a:gd name="T27" fmla="*/ 145 h 156"/>
                  <a:gd name="T28" fmla="*/ 52 w 133"/>
                  <a:gd name="T29" fmla="*/ 130 h 156"/>
                  <a:gd name="T30" fmla="*/ 53 w 133"/>
                  <a:gd name="T31" fmla="*/ 114 h 156"/>
                  <a:gd name="T32" fmla="*/ 58 w 133"/>
                  <a:gd name="T33" fmla="*/ 107 h 156"/>
                  <a:gd name="T34" fmla="*/ 68 w 133"/>
                  <a:gd name="T35" fmla="*/ 100 h 156"/>
                  <a:gd name="T36" fmla="*/ 75 w 133"/>
                  <a:gd name="T37" fmla="*/ 94 h 156"/>
                  <a:gd name="T38" fmla="*/ 82 w 133"/>
                  <a:gd name="T39" fmla="*/ 89 h 156"/>
                  <a:gd name="T40" fmla="*/ 89 w 133"/>
                  <a:gd name="T41" fmla="*/ 81 h 156"/>
                  <a:gd name="T42" fmla="*/ 93 w 133"/>
                  <a:gd name="T43" fmla="*/ 77 h 156"/>
                  <a:gd name="T44" fmla="*/ 89 w 133"/>
                  <a:gd name="T45" fmla="*/ 66 h 156"/>
                  <a:gd name="T46" fmla="*/ 93 w 133"/>
                  <a:gd name="T47" fmla="*/ 58 h 156"/>
                  <a:gd name="T48" fmla="*/ 99 w 133"/>
                  <a:gd name="T49" fmla="*/ 57 h 156"/>
                  <a:gd name="T50" fmla="*/ 106 w 133"/>
                  <a:gd name="T51" fmla="*/ 63 h 156"/>
                  <a:gd name="T52" fmla="*/ 108 w 133"/>
                  <a:gd name="T53" fmla="*/ 68 h 156"/>
                  <a:gd name="T54" fmla="*/ 110 w 133"/>
                  <a:gd name="T55" fmla="*/ 72 h 156"/>
                  <a:gd name="T56" fmla="*/ 114 w 133"/>
                  <a:gd name="T57" fmla="*/ 80 h 156"/>
                  <a:gd name="T58" fmla="*/ 116 w 133"/>
                  <a:gd name="T59" fmla="*/ 73 h 156"/>
                  <a:gd name="T60" fmla="*/ 121 w 133"/>
                  <a:gd name="T61" fmla="*/ 64 h 156"/>
                  <a:gd name="T62" fmla="*/ 126 w 133"/>
                  <a:gd name="T63" fmla="*/ 59 h 156"/>
                  <a:gd name="T64" fmla="*/ 133 w 133"/>
                  <a:gd name="T65" fmla="*/ 52 h 156"/>
                  <a:gd name="T66" fmla="*/ 129 w 133"/>
                  <a:gd name="T67" fmla="*/ 46 h 156"/>
                  <a:gd name="T68" fmla="*/ 123 w 133"/>
                  <a:gd name="T69" fmla="*/ 42 h 156"/>
                  <a:gd name="T70" fmla="*/ 114 w 133"/>
                  <a:gd name="T71" fmla="*/ 43 h 156"/>
                  <a:gd name="T72" fmla="*/ 108 w 133"/>
                  <a:gd name="T73" fmla="*/ 51 h 156"/>
                  <a:gd name="T74" fmla="*/ 96 w 133"/>
                  <a:gd name="T75" fmla="*/ 49 h 156"/>
                  <a:gd name="T76" fmla="*/ 90 w 133"/>
                  <a:gd name="T77" fmla="*/ 47 h 156"/>
                  <a:gd name="T78" fmla="*/ 91 w 133"/>
                  <a:gd name="T79" fmla="*/ 53 h 156"/>
                  <a:gd name="T80" fmla="*/ 79 w 133"/>
                  <a:gd name="T81" fmla="*/ 52 h 156"/>
                  <a:gd name="T82" fmla="*/ 68 w 133"/>
                  <a:gd name="T83" fmla="*/ 47 h 156"/>
                  <a:gd name="T84" fmla="*/ 57 w 133"/>
                  <a:gd name="T85" fmla="*/ 42 h 156"/>
                  <a:gd name="T86" fmla="*/ 56 w 133"/>
                  <a:gd name="T87" fmla="*/ 33 h 156"/>
                  <a:gd name="T88" fmla="*/ 47 w 133"/>
                  <a:gd name="T89" fmla="*/ 27 h 156"/>
                  <a:gd name="T90" fmla="*/ 48 w 133"/>
                  <a:gd name="T91" fmla="*/ 21 h 156"/>
                  <a:gd name="T92" fmla="*/ 44 w 133"/>
                  <a:gd name="T93" fmla="*/ 13 h 156"/>
                  <a:gd name="T94" fmla="*/ 49 w 133"/>
                  <a:gd name="T95" fmla="*/ 6 h 156"/>
                  <a:gd name="T96" fmla="*/ 45 w 133"/>
                  <a:gd name="T97" fmla="*/ 0 h 156"/>
                  <a:gd name="T98" fmla="*/ 36 w 133"/>
                  <a:gd name="T99" fmla="*/ 4 h 156"/>
                  <a:gd name="T100" fmla="*/ 26 w 133"/>
                  <a:gd name="T101" fmla="*/ 10 h 156"/>
                  <a:gd name="T102" fmla="*/ 20 w 133"/>
                  <a:gd name="T103" fmla="*/ 13 h 156"/>
                  <a:gd name="T104" fmla="*/ 24 w 133"/>
                  <a:gd name="T105" fmla="*/ 22 h 156"/>
                  <a:gd name="T106" fmla="*/ 23 w 133"/>
                  <a:gd name="T107" fmla="*/ 33 h 156"/>
                  <a:gd name="T108" fmla="*/ 15 w 133"/>
                  <a:gd name="T109" fmla="*/ 41 h 156"/>
                  <a:gd name="T110" fmla="*/ 7 w 133"/>
                  <a:gd name="T111" fmla="*/ 48 h 156"/>
                  <a:gd name="T112" fmla="*/ 6 w 133"/>
                  <a:gd name="T113" fmla="*/ 55 h 156"/>
                  <a:gd name="T114" fmla="*/ 7 w 133"/>
                  <a:gd name="T115" fmla="*/ 64 h 156"/>
                  <a:gd name="T116" fmla="*/ 113 w 133"/>
                  <a:gd name="T117" fmla="*/ 12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3" h="156">
                    <a:moveTo>
                      <a:pt x="113" y="125"/>
                    </a:moveTo>
                    <a:cubicBezTo>
                      <a:pt x="113" y="126"/>
                      <a:pt x="113" y="126"/>
                      <a:pt x="113" y="126"/>
                    </a:cubicBezTo>
                    <a:cubicBezTo>
                      <a:pt x="113" y="126"/>
                      <a:pt x="114" y="125"/>
                      <a:pt x="113" y="125"/>
                    </a:cubicBezTo>
                    <a:close/>
                    <a:moveTo>
                      <a:pt x="113" y="127"/>
                    </a:moveTo>
                    <a:cubicBezTo>
                      <a:pt x="113" y="127"/>
                      <a:pt x="113" y="128"/>
                      <a:pt x="113" y="129"/>
                    </a:cubicBezTo>
                    <a:cubicBezTo>
                      <a:pt x="114" y="129"/>
                      <a:pt x="113" y="127"/>
                      <a:pt x="113" y="127"/>
                    </a:cubicBezTo>
                    <a:close/>
                    <a:moveTo>
                      <a:pt x="112" y="130"/>
                    </a:moveTo>
                    <a:cubicBezTo>
                      <a:pt x="112" y="130"/>
                      <a:pt x="112" y="131"/>
                      <a:pt x="113" y="131"/>
                    </a:cubicBezTo>
                    <a:cubicBezTo>
                      <a:pt x="113" y="131"/>
                      <a:pt x="113" y="130"/>
                      <a:pt x="112" y="130"/>
                    </a:cubicBezTo>
                    <a:close/>
                    <a:moveTo>
                      <a:pt x="111" y="137"/>
                    </a:moveTo>
                    <a:cubicBezTo>
                      <a:pt x="111" y="137"/>
                      <a:pt x="111" y="137"/>
                      <a:pt x="111" y="137"/>
                    </a:cubicBezTo>
                    <a:cubicBezTo>
                      <a:pt x="112" y="137"/>
                      <a:pt x="112" y="137"/>
                      <a:pt x="111" y="137"/>
                    </a:cubicBezTo>
                    <a:close/>
                    <a:moveTo>
                      <a:pt x="116" y="155"/>
                    </a:moveTo>
                    <a:cubicBezTo>
                      <a:pt x="116" y="155"/>
                      <a:pt x="116" y="155"/>
                      <a:pt x="116" y="155"/>
                    </a:cubicBezTo>
                    <a:cubicBezTo>
                      <a:pt x="117" y="156"/>
                      <a:pt x="117" y="155"/>
                      <a:pt x="117" y="155"/>
                    </a:cubicBezTo>
                    <a:cubicBezTo>
                      <a:pt x="117" y="155"/>
                      <a:pt x="116" y="155"/>
                      <a:pt x="116" y="155"/>
                    </a:cubicBezTo>
                    <a:close/>
                    <a:moveTo>
                      <a:pt x="0" y="67"/>
                    </a:moveTo>
                    <a:cubicBezTo>
                      <a:pt x="1" y="67"/>
                      <a:pt x="1" y="67"/>
                      <a:pt x="1" y="67"/>
                    </a:cubicBezTo>
                    <a:cubicBezTo>
                      <a:pt x="1" y="68"/>
                      <a:pt x="1" y="68"/>
                      <a:pt x="0" y="68"/>
                    </a:cubicBezTo>
                    <a:cubicBezTo>
                      <a:pt x="1" y="69"/>
                      <a:pt x="1" y="70"/>
                      <a:pt x="1" y="71"/>
                    </a:cubicBezTo>
                    <a:cubicBezTo>
                      <a:pt x="2" y="72"/>
                      <a:pt x="6" y="74"/>
                      <a:pt x="9" y="73"/>
                    </a:cubicBezTo>
                    <a:cubicBezTo>
                      <a:pt x="10" y="72"/>
                      <a:pt x="10" y="71"/>
                      <a:pt x="11" y="70"/>
                    </a:cubicBezTo>
                    <a:cubicBezTo>
                      <a:pt x="11" y="70"/>
                      <a:pt x="11" y="71"/>
                      <a:pt x="12" y="70"/>
                    </a:cubicBezTo>
                    <a:cubicBezTo>
                      <a:pt x="11" y="71"/>
                      <a:pt x="11" y="72"/>
                      <a:pt x="10" y="73"/>
                    </a:cubicBezTo>
                    <a:cubicBezTo>
                      <a:pt x="10" y="73"/>
                      <a:pt x="9" y="73"/>
                      <a:pt x="9" y="74"/>
                    </a:cubicBezTo>
                    <a:cubicBezTo>
                      <a:pt x="8" y="74"/>
                      <a:pt x="9" y="75"/>
                      <a:pt x="8" y="75"/>
                    </a:cubicBezTo>
                    <a:cubicBezTo>
                      <a:pt x="8" y="75"/>
                      <a:pt x="7" y="75"/>
                      <a:pt x="6" y="75"/>
                    </a:cubicBezTo>
                    <a:cubicBezTo>
                      <a:pt x="6" y="75"/>
                      <a:pt x="5" y="76"/>
                      <a:pt x="5" y="76"/>
                    </a:cubicBezTo>
                    <a:cubicBezTo>
                      <a:pt x="4" y="76"/>
                      <a:pt x="5" y="76"/>
                      <a:pt x="4" y="76"/>
                    </a:cubicBezTo>
                    <a:cubicBezTo>
                      <a:pt x="4" y="76"/>
                      <a:pt x="3" y="76"/>
                      <a:pt x="3" y="76"/>
                    </a:cubicBezTo>
                    <a:cubicBezTo>
                      <a:pt x="3" y="77"/>
                      <a:pt x="4" y="78"/>
                      <a:pt x="4" y="78"/>
                    </a:cubicBezTo>
                    <a:cubicBezTo>
                      <a:pt x="6" y="81"/>
                      <a:pt x="8" y="82"/>
                      <a:pt x="10" y="85"/>
                    </a:cubicBezTo>
                    <a:cubicBezTo>
                      <a:pt x="10" y="85"/>
                      <a:pt x="11" y="85"/>
                      <a:pt x="12" y="85"/>
                    </a:cubicBezTo>
                    <a:cubicBezTo>
                      <a:pt x="12" y="85"/>
                      <a:pt x="12" y="84"/>
                      <a:pt x="13" y="84"/>
                    </a:cubicBezTo>
                    <a:cubicBezTo>
                      <a:pt x="15" y="83"/>
                      <a:pt x="17" y="82"/>
                      <a:pt x="17" y="80"/>
                    </a:cubicBezTo>
                    <a:cubicBezTo>
                      <a:pt x="18" y="78"/>
                      <a:pt x="17" y="77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6"/>
                      <a:pt x="18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6"/>
                      <a:pt x="19" y="77"/>
                      <a:pt x="19" y="77"/>
                    </a:cubicBezTo>
                    <a:cubicBezTo>
                      <a:pt x="19" y="77"/>
                      <a:pt x="19" y="77"/>
                      <a:pt x="19" y="78"/>
                    </a:cubicBezTo>
                    <a:cubicBezTo>
                      <a:pt x="20" y="79"/>
                      <a:pt x="20" y="80"/>
                      <a:pt x="19" y="79"/>
                    </a:cubicBezTo>
                    <a:cubicBezTo>
                      <a:pt x="19" y="79"/>
                      <a:pt x="20" y="80"/>
                      <a:pt x="19" y="80"/>
                    </a:cubicBezTo>
                    <a:cubicBezTo>
                      <a:pt x="19" y="80"/>
                      <a:pt x="19" y="81"/>
                      <a:pt x="19" y="80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0" y="82"/>
                      <a:pt x="21" y="82"/>
                      <a:pt x="21" y="84"/>
                    </a:cubicBezTo>
                    <a:cubicBezTo>
                      <a:pt x="20" y="84"/>
                      <a:pt x="20" y="84"/>
                      <a:pt x="20" y="84"/>
                    </a:cubicBezTo>
                    <a:cubicBezTo>
                      <a:pt x="20" y="85"/>
                      <a:pt x="18" y="89"/>
                      <a:pt x="18" y="90"/>
                    </a:cubicBezTo>
                    <a:cubicBezTo>
                      <a:pt x="18" y="90"/>
                      <a:pt x="20" y="91"/>
                      <a:pt x="20" y="91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1" y="93"/>
                      <a:pt x="20" y="95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7"/>
                      <a:pt x="20" y="100"/>
                      <a:pt x="21" y="100"/>
                    </a:cubicBezTo>
                    <a:cubicBezTo>
                      <a:pt x="21" y="100"/>
                      <a:pt x="21" y="101"/>
                      <a:pt x="21" y="101"/>
                    </a:cubicBezTo>
                    <a:cubicBezTo>
                      <a:pt x="21" y="102"/>
                      <a:pt x="22" y="103"/>
                      <a:pt x="22" y="103"/>
                    </a:cubicBezTo>
                    <a:cubicBezTo>
                      <a:pt x="22" y="105"/>
                      <a:pt x="22" y="106"/>
                      <a:pt x="22" y="107"/>
                    </a:cubicBezTo>
                    <a:cubicBezTo>
                      <a:pt x="23" y="111"/>
                      <a:pt x="25" y="114"/>
                      <a:pt x="26" y="117"/>
                    </a:cubicBezTo>
                    <a:cubicBezTo>
                      <a:pt x="27" y="120"/>
                      <a:pt x="27" y="121"/>
                      <a:pt x="27" y="124"/>
                    </a:cubicBezTo>
                    <a:cubicBezTo>
                      <a:pt x="27" y="125"/>
                      <a:pt x="28" y="126"/>
                      <a:pt x="28" y="126"/>
                    </a:cubicBezTo>
                    <a:cubicBezTo>
                      <a:pt x="29" y="127"/>
                      <a:pt x="28" y="127"/>
                      <a:pt x="29" y="128"/>
                    </a:cubicBezTo>
                    <a:cubicBezTo>
                      <a:pt x="29" y="129"/>
                      <a:pt x="30" y="129"/>
                      <a:pt x="31" y="130"/>
                    </a:cubicBezTo>
                    <a:cubicBezTo>
                      <a:pt x="31" y="130"/>
                      <a:pt x="31" y="131"/>
                      <a:pt x="31" y="131"/>
                    </a:cubicBezTo>
                    <a:cubicBezTo>
                      <a:pt x="31" y="132"/>
                      <a:pt x="32" y="133"/>
                      <a:pt x="33" y="134"/>
                    </a:cubicBezTo>
                    <a:cubicBezTo>
                      <a:pt x="33" y="135"/>
                      <a:pt x="33" y="136"/>
                      <a:pt x="33" y="137"/>
                    </a:cubicBezTo>
                    <a:cubicBezTo>
                      <a:pt x="34" y="138"/>
                      <a:pt x="36" y="139"/>
                      <a:pt x="36" y="140"/>
                    </a:cubicBezTo>
                    <a:cubicBezTo>
                      <a:pt x="36" y="141"/>
                      <a:pt x="35" y="141"/>
                      <a:pt x="35" y="141"/>
                    </a:cubicBezTo>
                    <a:cubicBezTo>
                      <a:pt x="36" y="144"/>
                      <a:pt x="38" y="147"/>
                      <a:pt x="40" y="149"/>
                    </a:cubicBezTo>
                    <a:cubicBezTo>
                      <a:pt x="41" y="149"/>
                      <a:pt x="41" y="149"/>
                      <a:pt x="42" y="149"/>
                    </a:cubicBezTo>
                    <a:cubicBezTo>
                      <a:pt x="43" y="148"/>
                      <a:pt x="43" y="146"/>
                      <a:pt x="44" y="146"/>
                    </a:cubicBezTo>
                    <a:cubicBezTo>
                      <a:pt x="45" y="145"/>
                      <a:pt x="46" y="145"/>
                      <a:pt x="46" y="145"/>
                    </a:cubicBezTo>
                    <a:cubicBezTo>
                      <a:pt x="46" y="145"/>
                      <a:pt x="46" y="144"/>
                      <a:pt x="46" y="144"/>
                    </a:cubicBezTo>
                    <a:cubicBezTo>
                      <a:pt x="46" y="144"/>
                      <a:pt x="49" y="140"/>
                      <a:pt x="49" y="140"/>
                    </a:cubicBezTo>
                    <a:cubicBezTo>
                      <a:pt x="49" y="140"/>
                      <a:pt x="51" y="140"/>
                      <a:pt x="51" y="139"/>
                    </a:cubicBezTo>
                    <a:cubicBezTo>
                      <a:pt x="51" y="137"/>
                      <a:pt x="50" y="134"/>
                      <a:pt x="50" y="132"/>
                    </a:cubicBezTo>
                    <a:cubicBezTo>
                      <a:pt x="51" y="131"/>
                      <a:pt x="52" y="131"/>
                      <a:pt x="52" y="130"/>
                    </a:cubicBezTo>
                    <a:cubicBezTo>
                      <a:pt x="53" y="129"/>
                      <a:pt x="52" y="129"/>
                      <a:pt x="52" y="128"/>
                    </a:cubicBezTo>
                    <a:cubicBezTo>
                      <a:pt x="53" y="127"/>
                      <a:pt x="53" y="127"/>
                      <a:pt x="53" y="127"/>
                    </a:cubicBezTo>
                    <a:cubicBezTo>
                      <a:pt x="53" y="126"/>
                      <a:pt x="53" y="125"/>
                      <a:pt x="52" y="124"/>
                    </a:cubicBezTo>
                    <a:cubicBezTo>
                      <a:pt x="52" y="122"/>
                      <a:pt x="52" y="120"/>
                      <a:pt x="52" y="117"/>
                    </a:cubicBezTo>
                    <a:cubicBezTo>
                      <a:pt x="52" y="116"/>
                      <a:pt x="53" y="115"/>
                      <a:pt x="53" y="114"/>
                    </a:cubicBezTo>
                    <a:cubicBezTo>
                      <a:pt x="53" y="114"/>
                      <a:pt x="53" y="114"/>
                      <a:pt x="53" y="114"/>
                    </a:cubicBezTo>
                    <a:cubicBezTo>
                      <a:pt x="53" y="113"/>
                      <a:pt x="52" y="112"/>
                      <a:pt x="52" y="111"/>
                    </a:cubicBezTo>
                    <a:cubicBezTo>
                      <a:pt x="52" y="111"/>
                      <a:pt x="53" y="110"/>
                      <a:pt x="53" y="110"/>
                    </a:cubicBezTo>
                    <a:cubicBezTo>
                      <a:pt x="55" y="109"/>
                      <a:pt x="55" y="110"/>
                      <a:pt x="56" y="109"/>
                    </a:cubicBezTo>
                    <a:cubicBezTo>
                      <a:pt x="57" y="109"/>
                      <a:pt x="57" y="108"/>
                      <a:pt x="58" y="107"/>
                    </a:cubicBezTo>
                    <a:cubicBezTo>
                      <a:pt x="59" y="107"/>
                      <a:pt x="60" y="107"/>
                      <a:pt x="61" y="107"/>
                    </a:cubicBezTo>
                    <a:cubicBezTo>
                      <a:pt x="62" y="106"/>
                      <a:pt x="62" y="103"/>
                      <a:pt x="63" y="102"/>
                    </a:cubicBezTo>
                    <a:cubicBezTo>
                      <a:pt x="64" y="101"/>
                      <a:pt x="66" y="102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8" y="100"/>
                      <a:pt x="68" y="100"/>
                    </a:cubicBezTo>
                    <a:cubicBezTo>
                      <a:pt x="69" y="99"/>
                      <a:pt x="70" y="100"/>
                      <a:pt x="71" y="99"/>
                    </a:cubicBezTo>
                    <a:cubicBezTo>
                      <a:pt x="72" y="99"/>
                      <a:pt x="71" y="98"/>
                      <a:pt x="72" y="97"/>
                    </a:cubicBezTo>
                    <a:cubicBezTo>
                      <a:pt x="72" y="97"/>
                      <a:pt x="73" y="96"/>
                      <a:pt x="74" y="96"/>
                    </a:cubicBezTo>
                    <a:cubicBezTo>
                      <a:pt x="74" y="95"/>
                      <a:pt x="74" y="95"/>
                      <a:pt x="74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3"/>
                      <a:pt x="75" y="93"/>
                      <a:pt x="75" y="93"/>
                    </a:cubicBezTo>
                    <a:cubicBezTo>
                      <a:pt x="75" y="93"/>
                      <a:pt x="76" y="93"/>
                      <a:pt x="77" y="92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8" y="90"/>
                      <a:pt x="79" y="91"/>
                      <a:pt x="80" y="91"/>
                    </a:cubicBezTo>
                    <a:cubicBezTo>
                      <a:pt x="80" y="90"/>
                      <a:pt x="81" y="89"/>
                      <a:pt x="82" y="89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6" y="87"/>
                      <a:pt x="85" y="86"/>
                      <a:pt x="85" y="83"/>
                    </a:cubicBezTo>
                    <a:cubicBezTo>
                      <a:pt x="85" y="83"/>
                      <a:pt x="86" y="82"/>
                      <a:pt x="87" y="82"/>
                    </a:cubicBezTo>
                    <a:cubicBezTo>
                      <a:pt x="87" y="82"/>
                      <a:pt x="86" y="81"/>
                      <a:pt x="87" y="81"/>
                    </a:cubicBezTo>
                    <a:cubicBezTo>
                      <a:pt x="87" y="80"/>
                      <a:pt x="88" y="81"/>
                      <a:pt x="89" y="81"/>
                    </a:cubicBezTo>
                    <a:cubicBezTo>
                      <a:pt x="89" y="80"/>
                      <a:pt x="90" y="79"/>
                      <a:pt x="90" y="79"/>
                    </a:cubicBezTo>
                    <a:cubicBezTo>
                      <a:pt x="90" y="79"/>
                      <a:pt x="90" y="80"/>
                      <a:pt x="90" y="80"/>
                    </a:cubicBezTo>
                    <a:cubicBezTo>
                      <a:pt x="91" y="80"/>
                      <a:pt x="91" y="80"/>
                      <a:pt x="92" y="80"/>
                    </a:cubicBezTo>
                    <a:cubicBezTo>
                      <a:pt x="92" y="78"/>
                      <a:pt x="92" y="78"/>
                      <a:pt x="92" y="78"/>
                    </a:cubicBezTo>
                    <a:cubicBezTo>
                      <a:pt x="93" y="77"/>
                      <a:pt x="93" y="77"/>
                      <a:pt x="93" y="77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6"/>
                      <a:pt x="91" y="56"/>
                      <a:pt x="91" y="56"/>
                    </a:cubicBezTo>
                    <a:cubicBezTo>
                      <a:pt x="92" y="54"/>
                      <a:pt x="92" y="54"/>
                      <a:pt x="92" y="54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97" y="56"/>
                      <a:pt x="97" y="56"/>
                      <a:pt x="97" y="56"/>
                    </a:cubicBezTo>
                    <a:cubicBezTo>
                      <a:pt x="99" y="57"/>
                      <a:pt x="99" y="57"/>
                      <a:pt x="99" y="57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103" y="63"/>
                      <a:pt x="103" y="63"/>
                      <a:pt x="103" y="63"/>
                    </a:cubicBezTo>
                    <a:cubicBezTo>
                      <a:pt x="106" y="63"/>
                      <a:pt x="106" y="63"/>
                      <a:pt x="106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109" y="64"/>
                      <a:pt x="109" y="64"/>
                      <a:pt x="109" y="64"/>
                    </a:cubicBezTo>
                    <a:cubicBezTo>
                      <a:pt x="110" y="65"/>
                      <a:pt x="110" y="65"/>
                      <a:pt x="110" y="65"/>
                    </a:cubicBezTo>
                    <a:cubicBezTo>
                      <a:pt x="109" y="66"/>
                      <a:pt x="108" y="68"/>
                      <a:pt x="108" y="68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6" y="73"/>
                      <a:pt x="106" y="73"/>
                      <a:pt x="106" y="73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09" y="74"/>
                      <a:pt x="109" y="74"/>
                      <a:pt x="109" y="74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2" y="75"/>
                      <a:pt x="112" y="75"/>
                      <a:pt x="112" y="75"/>
                    </a:cubicBezTo>
                    <a:cubicBezTo>
                      <a:pt x="112" y="78"/>
                      <a:pt x="112" y="78"/>
                      <a:pt x="112" y="78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3" y="79"/>
                      <a:pt x="113" y="79"/>
                      <a:pt x="113" y="79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6" y="79"/>
                      <a:pt x="116" y="79"/>
                      <a:pt x="116" y="79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6" y="73"/>
                      <a:pt x="116" y="73"/>
                      <a:pt x="116" y="73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8" y="71"/>
                      <a:pt x="118" y="71"/>
                      <a:pt x="118" y="71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21" y="66"/>
                      <a:pt x="121" y="66"/>
                      <a:pt x="121" y="66"/>
                    </a:cubicBezTo>
                    <a:cubicBezTo>
                      <a:pt x="121" y="64"/>
                      <a:pt x="121" y="64"/>
                      <a:pt x="121" y="64"/>
                    </a:cubicBezTo>
                    <a:cubicBezTo>
                      <a:pt x="120" y="64"/>
                      <a:pt x="120" y="64"/>
                      <a:pt x="120" y="64"/>
                    </a:cubicBezTo>
                    <a:cubicBezTo>
                      <a:pt x="121" y="63"/>
                      <a:pt x="121" y="63"/>
                      <a:pt x="121" y="63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7" y="55"/>
                      <a:pt x="127" y="55"/>
                      <a:pt x="127" y="55"/>
                    </a:cubicBezTo>
                    <a:cubicBezTo>
                      <a:pt x="130" y="54"/>
                      <a:pt x="130" y="54"/>
                      <a:pt x="130" y="54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33" y="48"/>
                      <a:pt x="133" y="48"/>
                      <a:pt x="133" y="48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1" y="46"/>
                      <a:pt x="131" y="46"/>
                      <a:pt x="131" y="46"/>
                    </a:cubicBezTo>
                    <a:cubicBezTo>
                      <a:pt x="129" y="46"/>
                      <a:pt x="129" y="46"/>
                      <a:pt x="129" y="46"/>
                    </a:cubicBezTo>
                    <a:cubicBezTo>
                      <a:pt x="128" y="45"/>
                      <a:pt x="128" y="45"/>
                      <a:pt x="128" y="45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2"/>
                      <a:pt x="125" y="42"/>
                      <a:pt x="125" y="42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5" y="42"/>
                      <a:pt x="115" y="42"/>
                      <a:pt x="115" y="42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11" y="45"/>
                      <a:pt x="111" y="45"/>
                      <a:pt x="111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08" y="51"/>
                      <a:pt x="108" y="51"/>
                      <a:pt x="108" y="51"/>
                    </a:cubicBezTo>
                    <a:cubicBezTo>
                      <a:pt x="104" y="51"/>
                      <a:pt x="104" y="51"/>
                      <a:pt x="104" y="51"/>
                    </a:cubicBezTo>
                    <a:cubicBezTo>
                      <a:pt x="101" y="50"/>
                      <a:pt x="101" y="50"/>
                      <a:pt x="101" y="50"/>
                    </a:cubicBezTo>
                    <a:cubicBezTo>
                      <a:pt x="99" y="50"/>
                      <a:pt x="99" y="50"/>
                      <a:pt x="99" y="50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4" y="46"/>
                      <a:pt x="94" y="46"/>
                      <a:pt x="94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50"/>
                      <a:pt x="90" y="50"/>
                      <a:pt x="90" y="50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3"/>
                      <a:pt x="91" y="53"/>
                      <a:pt x="91" y="53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5" y="52"/>
                      <a:pt x="75" y="52"/>
                      <a:pt x="75" y="52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1" y="50"/>
                      <a:pt x="71" y="50"/>
                      <a:pt x="71" y="50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68" y="47"/>
                      <a:pt x="68" y="47"/>
                      <a:pt x="68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7" y="42"/>
                      <a:pt x="57" y="42"/>
                      <a:pt x="57" y="42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" y="65"/>
                      <a:pt x="1" y="65"/>
                      <a:pt x="1" y="65"/>
                    </a:cubicBezTo>
                    <a:lnTo>
                      <a:pt x="0" y="67"/>
                    </a:lnTo>
                    <a:close/>
                    <a:moveTo>
                      <a:pt x="113" y="121"/>
                    </a:moveTo>
                    <a:cubicBezTo>
                      <a:pt x="113" y="121"/>
                      <a:pt x="113" y="122"/>
                      <a:pt x="113" y="122"/>
                    </a:cubicBezTo>
                    <a:cubicBezTo>
                      <a:pt x="113" y="122"/>
                      <a:pt x="114" y="121"/>
                      <a:pt x="113" y="12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96" name="Freeform 55">
                <a:extLst>
                  <a:ext uri="{FF2B5EF4-FFF2-40B4-BE49-F238E27FC236}">
                    <a16:creationId xmlns:a16="http://schemas.microsoft.com/office/drawing/2014/main" id="{90C88169-6AAC-47BA-2659-B46598ED2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042" y="4090259"/>
                <a:ext cx="385732" cy="675958"/>
              </a:xfrm>
              <a:custGeom>
                <a:avLst/>
                <a:gdLst>
                  <a:gd name="T0" fmla="*/ 54 w 56"/>
                  <a:gd name="T1" fmla="*/ 78 h 93"/>
                  <a:gd name="T2" fmla="*/ 53 w 56"/>
                  <a:gd name="T3" fmla="*/ 74 h 93"/>
                  <a:gd name="T4" fmla="*/ 55 w 56"/>
                  <a:gd name="T5" fmla="*/ 68 h 93"/>
                  <a:gd name="T6" fmla="*/ 47 w 56"/>
                  <a:gd name="T7" fmla="*/ 61 h 93"/>
                  <a:gd name="T8" fmla="*/ 47 w 56"/>
                  <a:gd name="T9" fmla="*/ 47 h 93"/>
                  <a:gd name="T10" fmla="*/ 39 w 56"/>
                  <a:gd name="T11" fmla="*/ 49 h 93"/>
                  <a:gd name="T12" fmla="*/ 35 w 56"/>
                  <a:gd name="T13" fmla="*/ 45 h 93"/>
                  <a:gd name="T14" fmla="*/ 33 w 56"/>
                  <a:gd name="T15" fmla="*/ 41 h 93"/>
                  <a:gd name="T16" fmla="*/ 31 w 56"/>
                  <a:gd name="T17" fmla="*/ 35 h 93"/>
                  <a:gd name="T18" fmla="*/ 33 w 56"/>
                  <a:gd name="T19" fmla="*/ 33 h 93"/>
                  <a:gd name="T20" fmla="*/ 36 w 56"/>
                  <a:gd name="T21" fmla="*/ 27 h 93"/>
                  <a:gd name="T22" fmla="*/ 44 w 56"/>
                  <a:gd name="T23" fmla="*/ 23 h 93"/>
                  <a:gd name="T24" fmla="*/ 49 w 56"/>
                  <a:gd name="T25" fmla="*/ 21 h 93"/>
                  <a:gd name="T26" fmla="*/ 45 w 56"/>
                  <a:gd name="T27" fmla="*/ 20 h 93"/>
                  <a:gd name="T28" fmla="*/ 48 w 56"/>
                  <a:gd name="T29" fmla="*/ 11 h 93"/>
                  <a:gd name="T30" fmla="*/ 41 w 56"/>
                  <a:gd name="T31" fmla="*/ 9 h 93"/>
                  <a:gd name="T32" fmla="*/ 38 w 56"/>
                  <a:gd name="T33" fmla="*/ 10 h 93"/>
                  <a:gd name="T34" fmla="*/ 36 w 56"/>
                  <a:gd name="T35" fmla="*/ 7 h 93"/>
                  <a:gd name="T36" fmla="*/ 32 w 56"/>
                  <a:gd name="T37" fmla="*/ 5 h 93"/>
                  <a:gd name="T38" fmla="*/ 29 w 56"/>
                  <a:gd name="T39" fmla="*/ 0 h 93"/>
                  <a:gd name="T40" fmla="*/ 24 w 56"/>
                  <a:gd name="T41" fmla="*/ 1 h 93"/>
                  <a:gd name="T42" fmla="*/ 26 w 56"/>
                  <a:gd name="T43" fmla="*/ 5 h 93"/>
                  <a:gd name="T44" fmla="*/ 25 w 56"/>
                  <a:gd name="T45" fmla="*/ 8 h 93"/>
                  <a:gd name="T46" fmla="*/ 16 w 56"/>
                  <a:gd name="T47" fmla="*/ 17 h 93"/>
                  <a:gd name="T48" fmla="*/ 11 w 56"/>
                  <a:gd name="T49" fmla="*/ 24 h 93"/>
                  <a:gd name="T50" fmla="*/ 8 w 56"/>
                  <a:gd name="T51" fmla="*/ 25 h 93"/>
                  <a:gd name="T52" fmla="*/ 4 w 56"/>
                  <a:gd name="T53" fmla="*/ 24 h 93"/>
                  <a:gd name="T54" fmla="*/ 4 w 56"/>
                  <a:gd name="T55" fmla="*/ 21 h 93"/>
                  <a:gd name="T56" fmla="*/ 3 w 56"/>
                  <a:gd name="T57" fmla="*/ 19 h 93"/>
                  <a:gd name="T58" fmla="*/ 0 w 56"/>
                  <a:gd name="T59" fmla="*/ 24 h 93"/>
                  <a:gd name="T60" fmla="*/ 1 w 56"/>
                  <a:gd name="T61" fmla="*/ 25 h 93"/>
                  <a:gd name="T62" fmla="*/ 1 w 56"/>
                  <a:gd name="T63" fmla="*/ 27 h 93"/>
                  <a:gd name="T64" fmla="*/ 1 w 56"/>
                  <a:gd name="T65" fmla="*/ 31 h 93"/>
                  <a:gd name="T66" fmla="*/ 7 w 56"/>
                  <a:gd name="T67" fmla="*/ 36 h 93"/>
                  <a:gd name="T68" fmla="*/ 10 w 56"/>
                  <a:gd name="T69" fmla="*/ 38 h 93"/>
                  <a:gd name="T70" fmla="*/ 13 w 56"/>
                  <a:gd name="T71" fmla="*/ 42 h 93"/>
                  <a:gd name="T72" fmla="*/ 16 w 56"/>
                  <a:gd name="T73" fmla="*/ 45 h 93"/>
                  <a:gd name="T74" fmla="*/ 17 w 56"/>
                  <a:gd name="T75" fmla="*/ 48 h 93"/>
                  <a:gd name="T76" fmla="*/ 18 w 56"/>
                  <a:gd name="T77" fmla="*/ 51 h 93"/>
                  <a:gd name="T78" fmla="*/ 19 w 56"/>
                  <a:gd name="T79" fmla="*/ 57 h 93"/>
                  <a:gd name="T80" fmla="*/ 21 w 56"/>
                  <a:gd name="T81" fmla="*/ 62 h 93"/>
                  <a:gd name="T82" fmla="*/ 24 w 56"/>
                  <a:gd name="T83" fmla="*/ 66 h 93"/>
                  <a:gd name="T84" fmla="*/ 24 w 56"/>
                  <a:gd name="T85" fmla="*/ 72 h 93"/>
                  <a:gd name="T86" fmla="*/ 28 w 56"/>
                  <a:gd name="T87" fmla="*/ 78 h 93"/>
                  <a:gd name="T88" fmla="*/ 35 w 56"/>
                  <a:gd name="T89" fmla="*/ 82 h 93"/>
                  <a:gd name="T90" fmla="*/ 36 w 56"/>
                  <a:gd name="T91" fmla="*/ 83 h 93"/>
                  <a:gd name="T92" fmla="*/ 39 w 56"/>
                  <a:gd name="T93" fmla="*/ 84 h 93"/>
                  <a:gd name="T94" fmla="*/ 43 w 56"/>
                  <a:gd name="T95" fmla="*/ 87 h 93"/>
                  <a:gd name="T96" fmla="*/ 46 w 56"/>
                  <a:gd name="T97" fmla="*/ 88 h 93"/>
                  <a:gd name="T98" fmla="*/ 49 w 56"/>
                  <a:gd name="T99" fmla="*/ 91 h 93"/>
                  <a:gd name="T100" fmla="*/ 52 w 56"/>
                  <a:gd name="T101" fmla="*/ 92 h 93"/>
                  <a:gd name="T102" fmla="*/ 53 w 56"/>
                  <a:gd name="T103" fmla="*/ 88 h 93"/>
                  <a:gd name="T104" fmla="*/ 55 w 56"/>
                  <a:gd name="T105" fmla="*/ 82 h 93"/>
                  <a:gd name="T106" fmla="*/ 53 w 56"/>
                  <a:gd name="T107" fmla="*/ 80 h 93"/>
                  <a:gd name="T108" fmla="*/ 51 w 56"/>
                  <a:gd name="T109" fmla="*/ 78 h 93"/>
                  <a:gd name="T110" fmla="*/ 54 w 56"/>
                  <a:gd name="T111" fmla="*/ 79 h 93"/>
                  <a:gd name="T112" fmla="*/ 54 w 56"/>
                  <a:gd name="T113" fmla="*/ 8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" h="93">
                    <a:moveTo>
                      <a:pt x="54" y="80"/>
                    </a:moveTo>
                    <a:cubicBezTo>
                      <a:pt x="54" y="80"/>
                      <a:pt x="54" y="79"/>
                      <a:pt x="54" y="78"/>
                    </a:cubicBezTo>
                    <a:cubicBezTo>
                      <a:pt x="53" y="78"/>
                      <a:pt x="54" y="77"/>
                      <a:pt x="54" y="77"/>
                    </a:cubicBezTo>
                    <a:cubicBezTo>
                      <a:pt x="54" y="77"/>
                      <a:pt x="54" y="75"/>
                      <a:pt x="53" y="74"/>
                    </a:cubicBezTo>
                    <a:cubicBezTo>
                      <a:pt x="52" y="73"/>
                      <a:pt x="53" y="71"/>
                      <a:pt x="53" y="71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8"/>
                      <a:pt x="48" y="46"/>
                      <a:pt x="47" y="47"/>
                    </a:cubicBezTo>
                    <a:cubicBezTo>
                      <a:pt x="46" y="48"/>
                      <a:pt x="43" y="49"/>
                      <a:pt x="43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38" y="48"/>
                      <a:pt x="38" y="47"/>
                    </a:cubicBezTo>
                    <a:cubicBezTo>
                      <a:pt x="38" y="46"/>
                      <a:pt x="35" y="46"/>
                      <a:pt x="35" y="45"/>
                    </a:cubicBezTo>
                    <a:cubicBezTo>
                      <a:pt x="35" y="43"/>
                      <a:pt x="32" y="43"/>
                      <a:pt x="32" y="43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39"/>
                      <a:pt x="32" y="38"/>
                    </a:cubicBezTo>
                    <a:cubicBezTo>
                      <a:pt x="32" y="38"/>
                      <a:pt x="32" y="36"/>
                      <a:pt x="31" y="35"/>
                    </a:cubicBezTo>
                    <a:cubicBezTo>
                      <a:pt x="31" y="35"/>
                      <a:pt x="33" y="35"/>
                      <a:pt x="33" y="35"/>
                    </a:cubicBezTo>
                    <a:cubicBezTo>
                      <a:pt x="33" y="35"/>
                      <a:pt x="33" y="34"/>
                      <a:pt x="33" y="33"/>
                    </a:cubicBezTo>
                    <a:cubicBezTo>
                      <a:pt x="34" y="32"/>
                      <a:pt x="34" y="32"/>
                      <a:pt x="35" y="30"/>
                    </a:cubicBezTo>
                    <a:cubicBezTo>
                      <a:pt x="36" y="29"/>
                      <a:pt x="35" y="28"/>
                      <a:pt x="36" y="27"/>
                    </a:cubicBezTo>
                    <a:cubicBezTo>
                      <a:pt x="37" y="26"/>
                      <a:pt x="39" y="25"/>
                      <a:pt x="40" y="24"/>
                    </a:cubicBezTo>
                    <a:cubicBezTo>
                      <a:pt x="41" y="23"/>
                      <a:pt x="43" y="23"/>
                      <a:pt x="44" y="23"/>
                    </a:cubicBezTo>
                    <a:cubicBezTo>
                      <a:pt x="45" y="22"/>
                      <a:pt x="46" y="22"/>
                      <a:pt x="48" y="22"/>
                    </a:cubicBezTo>
                    <a:cubicBezTo>
                      <a:pt x="49" y="22"/>
                      <a:pt x="49" y="21"/>
                      <a:pt x="49" y="21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0" y="12"/>
                      <a:pt x="49" y="11"/>
                      <a:pt x="48" y="11"/>
                    </a:cubicBezTo>
                    <a:cubicBezTo>
                      <a:pt x="46" y="11"/>
                      <a:pt x="45" y="10"/>
                      <a:pt x="44" y="10"/>
                    </a:cubicBezTo>
                    <a:cubicBezTo>
                      <a:pt x="44" y="9"/>
                      <a:pt x="41" y="9"/>
                      <a:pt x="41" y="9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39" y="10"/>
                      <a:pt x="38" y="10"/>
                    </a:cubicBezTo>
                    <a:cubicBezTo>
                      <a:pt x="37" y="10"/>
                      <a:pt x="37" y="8"/>
                      <a:pt x="37" y="8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1" y="5"/>
                      <a:pt x="32" y="5"/>
                    </a:cubicBezTo>
                    <a:cubicBezTo>
                      <a:pt x="32" y="4"/>
                      <a:pt x="30" y="2"/>
                      <a:pt x="30" y="2"/>
                    </a:cubicBezTo>
                    <a:cubicBezTo>
                      <a:pt x="29" y="2"/>
                      <a:pt x="29" y="0"/>
                      <a:pt x="2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3"/>
                      <a:pt x="26" y="5"/>
                    </a:cubicBezTo>
                    <a:cubicBezTo>
                      <a:pt x="26" y="6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6" y="11"/>
                      <a:pt x="22" y="13"/>
                    </a:cubicBezTo>
                    <a:cubicBezTo>
                      <a:pt x="18" y="15"/>
                      <a:pt x="17" y="16"/>
                      <a:pt x="16" y="17"/>
                    </a:cubicBezTo>
                    <a:cubicBezTo>
                      <a:pt x="15" y="17"/>
                      <a:pt x="15" y="18"/>
                      <a:pt x="14" y="19"/>
                    </a:cubicBezTo>
                    <a:cubicBezTo>
                      <a:pt x="13" y="20"/>
                      <a:pt x="12" y="21"/>
                      <a:pt x="11" y="24"/>
                    </a:cubicBezTo>
                    <a:cubicBezTo>
                      <a:pt x="11" y="25"/>
                      <a:pt x="9" y="26"/>
                      <a:pt x="9" y="26"/>
                    </a:cubicBezTo>
                    <a:cubicBezTo>
                      <a:pt x="9" y="26"/>
                      <a:pt x="8" y="26"/>
                      <a:pt x="8" y="25"/>
                    </a:cubicBezTo>
                    <a:cubicBezTo>
                      <a:pt x="7" y="24"/>
                      <a:pt x="6" y="22"/>
                      <a:pt x="6" y="22"/>
                    </a:cubicBezTo>
                    <a:cubicBezTo>
                      <a:pt x="6" y="22"/>
                      <a:pt x="5" y="24"/>
                      <a:pt x="4" y="24"/>
                    </a:cubicBezTo>
                    <a:cubicBezTo>
                      <a:pt x="4" y="24"/>
                      <a:pt x="2" y="22"/>
                      <a:pt x="2" y="22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0"/>
                      <a:pt x="1" y="21"/>
                      <a:pt x="0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6"/>
                    </a:cubicBezTo>
                    <a:cubicBezTo>
                      <a:pt x="1" y="25"/>
                      <a:pt x="1" y="26"/>
                      <a:pt x="1" y="27"/>
                    </a:cubicBezTo>
                    <a:cubicBezTo>
                      <a:pt x="1" y="27"/>
                      <a:pt x="2" y="28"/>
                      <a:pt x="2" y="28"/>
                    </a:cubicBezTo>
                    <a:cubicBezTo>
                      <a:pt x="2" y="29"/>
                      <a:pt x="1" y="30"/>
                      <a:pt x="1" y="31"/>
                    </a:cubicBezTo>
                    <a:cubicBezTo>
                      <a:pt x="3" y="32"/>
                      <a:pt x="5" y="33"/>
                      <a:pt x="6" y="35"/>
                    </a:cubicBezTo>
                    <a:cubicBezTo>
                      <a:pt x="7" y="35"/>
                      <a:pt x="7" y="36"/>
                      <a:pt x="7" y="36"/>
                    </a:cubicBezTo>
                    <a:cubicBezTo>
                      <a:pt x="8" y="36"/>
                      <a:pt x="7" y="37"/>
                      <a:pt x="7" y="37"/>
                    </a:cubicBezTo>
                    <a:cubicBezTo>
                      <a:pt x="8" y="37"/>
                      <a:pt x="9" y="38"/>
                      <a:pt x="10" y="38"/>
                    </a:cubicBezTo>
                    <a:cubicBezTo>
                      <a:pt x="10" y="39"/>
                      <a:pt x="10" y="39"/>
                      <a:pt x="10" y="40"/>
                    </a:cubicBezTo>
                    <a:cubicBezTo>
                      <a:pt x="11" y="40"/>
                      <a:pt x="12" y="41"/>
                      <a:pt x="13" y="42"/>
                    </a:cubicBezTo>
                    <a:cubicBezTo>
                      <a:pt x="14" y="43"/>
                      <a:pt x="14" y="44"/>
                      <a:pt x="15" y="45"/>
                    </a:cubicBezTo>
                    <a:cubicBezTo>
                      <a:pt x="15" y="45"/>
                      <a:pt x="16" y="45"/>
                      <a:pt x="16" y="45"/>
                    </a:cubicBezTo>
                    <a:cubicBezTo>
                      <a:pt x="16" y="46"/>
                      <a:pt x="15" y="46"/>
                      <a:pt x="16" y="47"/>
                    </a:cubicBezTo>
                    <a:cubicBezTo>
                      <a:pt x="16" y="47"/>
                      <a:pt x="17" y="47"/>
                      <a:pt x="17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0"/>
                      <a:pt x="18" y="51"/>
                      <a:pt x="18" y="51"/>
                    </a:cubicBezTo>
                    <a:cubicBezTo>
                      <a:pt x="18" y="52"/>
                      <a:pt x="18" y="53"/>
                      <a:pt x="18" y="53"/>
                    </a:cubicBezTo>
                    <a:cubicBezTo>
                      <a:pt x="18" y="53"/>
                      <a:pt x="20" y="57"/>
                      <a:pt x="19" y="57"/>
                    </a:cubicBezTo>
                    <a:cubicBezTo>
                      <a:pt x="20" y="59"/>
                      <a:pt x="21" y="59"/>
                      <a:pt x="21" y="61"/>
                    </a:cubicBezTo>
                    <a:cubicBezTo>
                      <a:pt x="21" y="61"/>
                      <a:pt x="21" y="62"/>
                      <a:pt x="21" y="62"/>
                    </a:cubicBezTo>
                    <a:cubicBezTo>
                      <a:pt x="21" y="62"/>
                      <a:pt x="22" y="62"/>
                      <a:pt x="22" y="62"/>
                    </a:cubicBezTo>
                    <a:cubicBezTo>
                      <a:pt x="23" y="63"/>
                      <a:pt x="23" y="65"/>
                      <a:pt x="24" y="66"/>
                    </a:cubicBezTo>
                    <a:cubicBezTo>
                      <a:pt x="24" y="66"/>
                      <a:pt x="25" y="67"/>
                      <a:pt x="25" y="67"/>
                    </a:cubicBezTo>
                    <a:cubicBezTo>
                      <a:pt x="25" y="69"/>
                      <a:pt x="25" y="71"/>
                      <a:pt x="24" y="72"/>
                    </a:cubicBezTo>
                    <a:cubicBezTo>
                      <a:pt x="26" y="73"/>
                      <a:pt x="27" y="75"/>
                      <a:pt x="28" y="76"/>
                    </a:cubicBezTo>
                    <a:cubicBezTo>
                      <a:pt x="28" y="77"/>
                      <a:pt x="28" y="77"/>
                      <a:pt x="28" y="78"/>
                    </a:cubicBezTo>
                    <a:cubicBezTo>
                      <a:pt x="29" y="79"/>
                      <a:pt x="31" y="80"/>
                      <a:pt x="32" y="80"/>
                    </a:cubicBezTo>
                    <a:cubicBezTo>
                      <a:pt x="33" y="81"/>
                      <a:pt x="34" y="82"/>
                      <a:pt x="35" y="82"/>
                    </a:cubicBezTo>
                    <a:cubicBezTo>
                      <a:pt x="35" y="82"/>
                      <a:pt x="35" y="83"/>
                      <a:pt x="35" y="83"/>
                    </a:cubicBezTo>
                    <a:cubicBezTo>
                      <a:pt x="35" y="83"/>
                      <a:pt x="36" y="83"/>
                      <a:pt x="36" y="83"/>
                    </a:cubicBezTo>
                    <a:cubicBezTo>
                      <a:pt x="36" y="83"/>
                      <a:pt x="37" y="84"/>
                      <a:pt x="37" y="84"/>
                    </a:cubicBezTo>
                    <a:cubicBezTo>
                      <a:pt x="38" y="84"/>
                      <a:pt x="38" y="84"/>
                      <a:pt x="39" y="84"/>
                    </a:cubicBezTo>
                    <a:cubicBezTo>
                      <a:pt x="39" y="84"/>
                      <a:pt x="39" y="85"/>
                      <a:pt x="39" y="85"/>
                    </a:cubicBezTo>
                    <a:cubicBezTo>
                      <a:pt x="41" y="86"/>
                      <a:pt x="42" y="86"/>
                      <a:pt x="43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5" y="87"/>
                      <a:pt x="46" y="88"/>
                      <a:pt x="46" y="88"/>
                    </a:cubicBezTo>
                    <a:cubicBezTo>
                      <a:pt x="46" y="88"/>
                      <a:pt x="47" y="88"/>
                      <a:pt x="47" y="88"/>
                    </a:cubicBezTo>
                    <a:cubicBezTo>
                      <a:pt x="48" y="89"/>
                      <a:pt x="48" y="90"/>
                      <a:pt x="49" y="91"/>
                    </a:cubicBezTo>
                    <a:cubicBezTo>
                      <a:pt x="49" y="92"/>
                      <a:pt x="50" y="92"/>
                      <a:pt x="51" y="93"/>
                    </a:cubicBezTo>
                    <a:cubicBezTo>
                      <a:pt x="51" y="93"/>
                      <a:pt x="52" y="93"/>
                      <a:pt x="52" y="92"/>
                    </a:cubicBezTo>
                    <a:cubicBezTo>
                      <a:pt x="53" y="91"/>
                      <a:pt x="53" y="90"/>
                      <a:pt x="53" y="90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4" y="85"/>
                      <a:pt x="55" y="84"/>
                    </a:cubicBezTo>
                    <a:cubicBezTo>
                      <a:pt x="56" y="83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4" y="81"/>
                      <a:pt x="54" y="80"/>
                      <a:pt x="53" y="80"/>
                    </a:cubicBezTo>
                    <a:cubicBezTo>
                      <a:pt x="52" y="80"/>
                      <a:pt x="52" y="80"/>
                      <a:pt x="51" y="80"/>
                    </a:cubicBezTo>
                    <a:cubicBezTo>
                      <a:pt x="51" y="79"/>
                      <a:pt x="51" y="79"/>
                      <a:pt x="51" y="78"/>
                    </a:cubicBezTo>
                    <a:cubicBezTo>
                      <a:pt x="52" y="78"/>
                      <a:pt x="52" y="78"/>
                      <a:pt x="53" y="77"/>
                    </a:cubicBezTo>
                    <a:cubicBezTo>
                      <a:pt x="53" y="78"/>
                      <a:pt x="54" y="78"/>
                      <a:pt x="54" y="79"/>
                    </a:cubicBezTo>
                    <a:cubicBezTo>
                      <a:pt x="54" y="79"/>
                      <a:pt x="54" y="80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97" name="Freeform 148">
                <a:extLst>
                  <a:ext uri="{FF2B5EF4-FFF2-40B4-BE49-F238E27FC236}">
                    <a16:creationId xmlns:a16="http://schemas.microsoft.com/office/drawing/2014/main" id="{CB5968C2-D069-22A7-23F9-BB4A466583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42051" y="4743610"/>
                <a:ext cx="282869" cy="1614161"/>
              </a:xfrm>
              <a:custGeom>
                <a:avLst/>
                <a:gdLst>
                  <a:gd name="T0" fmla="*/ 28 w 41"/>
                  <a:gd name="T1" fmla="*/ 0 h 222"/>
                  <a:gd name="T2" fmla="*/ 26 w 41"/>
                  <a:gd name="T3" fmla="*/ 20 h 222"/>
                  <a:gd name="T4" fmla="*/ 23 w 41"/>
                  <a:gd name="T5" fmla="*/ 41 h 222"/>
                  <a:gd name="T6" fmla="*/ 22 w 41"/>
                  <a:gd name="T7" fmla="*/ 56 h 222"/>
                  <a:gd name="T8" fmla="*/ 21 w 41"/>
                  <a:gd name="T9" fmla="*/ 76 h 222"/>
                  <a:gd name="T10" fmla="*/ 16 w 41"/>
                  <a:gd name="T11" fmla="*/ 98 h 222"/>
                  <a:gd name="T12" fmla="*/ 11 w 41"/>
                  <a:gd name="T13" fmla="*/ 112 h 222"/>
                  <a:gd name="T14" fmla="*/ 10 w 41"/>
                  <a:gd name="T15" fmla="*/ 127 h 222"/>
                  <a:gd name="T16" fmla="*/ 15 w 41"/>
                  <a:gd name="T17" fmla="*/ 135 h 222"/>
                  <a:gd name="T18" fmla="*/ 14 w 41"/>
                  <a:gd name="T19" fmla="*/ 146 h 222"/>
                  <a:gd name="T20" fmla="*/ 11 w 41"/>
                  <a:gd name="T21" fmla="*/ 157 h 222"/>
                  <a:gd name="T22" fmla="*/ 7 w 41"/>
                  <a:gd name="T23" fmla="*/ 161 h 222"/>
                  <a:gd name="T24" fmla="*/ 2 w 41"/>
                  <a:gd name="T25" fmla="*/ 166 h 222"/>
                  <a:gd name="T26" fmla="*/ 8 w 41"/>
                  <a:gd name="T27" fmla="*/ 170 h 222"/>
                  <a:gd name="T28" fmla="*/ 8 w 41"/>
                  <a:gd name="T29" fmla="*/ 181 h 222"/>
                  <a:gd name="T30" fmla="*/ 5 w 41"/>
                  <a:gd name="T31" fmla="*/ 186 h 222"/>
                  <a:gd name="T32" fmla="*/ 9 w 41"/>
                  <a:gd name="T33" fmla="*/ 193 h 222"/>
                  <a:gd name="T34" fmla="*/ 2 w 41"/>
                  <a:gd name="T35" fmla="*/ 198 h 222"/>
                  <a:gd name="T36" fmla="*/ 6 w 41"/>
                  <a:gd name="T37" fmla="*/ 202 h 222"/>
                  <a:gd name="T38" fmla="*/ 12 w 41"/>
                  <a:gd name="T39" fmla="*/ 194 h 222"/>
                  <a:gd name="T40" fmla="*/ 11 w 41"/>
                  <a:gd name="T41" fmla="*/ 198 h 222"/>
                  <a:gd name="T42" fmla="*/ 9 w 41"/>
                  <a:gd name="T43" fmla="*/ 207 h 222"/>
                  <a:gd name="T44" fmla="*/ 15 w 41"/>
                  <a:gd name="T45" fmla="*/ 210 h 222"/>
                  <a:gd name="T46" fmla="*/ 20 w 41"/>
                  <a:gd name="T47" fmla="*/ 208 h 222"/>
                  <a:gd name="T48" fmla="*/ 24 w 41"/>
                  <a:gd name="T49" fmla="*/ 197 h 222"/>
                  <a:gd name="T50" fmla="*/ 11 w 41"/>
                  <a:gd name="T51" fmla="*/ 178 h 222"/>
                  <a:gd name="T52" fmla="*/ 17 w 41"/>
                  <a:gd name="T53" fmla="*/ 156 h 222"/>
                  <a:gd name="T54" fmla="*/ 18 w 41"/>
                  <a:gd name="T55" fmla="*/ 133 h 222"/>
                  <a:gd name="T56" fmla="*/ 20 w 41"/>
                  <a:gd name="T57" fmla="*/ 105 h 222"/>
                  <a:gd name="T58" fmla="*/ 26 w 41"/>
                  <a:gd name="T59" fmla="*/ 78 h 222"/>
                  <a:gd name="T60" fmla="*/ 34 w 41"/>
                  <a:gd name="T61" fmla="*/ 46 h 222"/>
                  <a:gd name="T62" fmla="*/ 35 w 41"/>
                  <a:gd name="T63" fmla="*/ 214 h 222"/>
                  <a:gd name="T64" fmla="*/ 26 w 41"/>
                  <a:gd name="T65" fmla="*/ 206 h 222"/>
                  <a:gd name="T66" fmla="*/ 22 w 41"/>
                  <a:gd name="T67" fmla="*/ 212 h 222"/>
                  <a:gd name="T68" fmla="*/ 18 w 41"/>
                  <a:gd name="T69" fmla="*/ 208 h 222"/>
                  <a:gd name="T70" fmla="*/ 17 w 41"/>
                  <a:gd name="T71" fmla="*/ 214 h 222"/>
                  <a:gd name="T72" fmla="*/ 28 w 41"/>
                  <a:gd name="T73" fmla="*/ 216 h 222"/>
                  <a:gd name="T74" fmla="*/ 37 w 41"/>
                  <a:gd name="T75" fmla="*/ 215 h 222"/>
                  <a:gd name="T76" fmla="*/ 36 w 41"/>
                  <a:gd name="T77" fmla="*/ 221 h 222"/>
                  <a:gd name="T78" fmla="*/ 28 w 41"/>
                  <a:gd name="T79" fmla="*/ 217 h 222"/>
                  <a:gd name="T80" fmla="*/ 29 w 41"/>
                  <a:gd name="T81" fmla="*/ 218 h 222"/>
                  <a:gd name="T82" fmla="*/ 22 w 41"/>
                  <a:gd name="T83" fmla="*/ 216 h 222"/>
                  <a:gd name="T84" fmla="*/ 15 w 41"/>
                  <a:gd name="T85" fmla="*/ 203 h 222"/>
                  <a:gd name="T86" fmla="*/ 17 w 41"/>
                  <a:gd name="T87" fmla="*/ 201 h 222"/>
                  <a:gd name="T88" fmla="*/ 4 w 41"/>
                  <a:gd name="T89" fmla="*/ 194 h 222"/>
                  <a:gd name="T90" fmla="*/ 4 w 41"/>
                  <a:gd name="T91" fmla="*/ 189 h 222"/>
                  <a:gd name="T92" fmla="*/ 7 w 41"/>
                  <a:gd name="T93" fmla="*/ 189 h 222"/>
                  <a:gd name="T94" fmla="*/ 4 w 41"/>
                  <a:gd name="T95" fmla="*/ 186 h 222"/>
                  <a:gd name="T96" fmla="*/ 1 w 41"/>
                  <a:gd name="T97" fmla="*/ 178 h 222"/>
                  <a:gd name="T98" fmla="*/ 3 w 41"/>
                  <a:gd name="T99" fmla="*/ 184 h 222"/>
                  <a:gd name="T100" fmla="*/ 6 w 41"/>
                  <a:gd name="T101" fmla="*/ 154 h 222"/>
                  <a:gd name="T102" fmla="*/ 10 w 41"/>
                  <a:gd name="T103" fmla="*/ 158 h 222"/>
                  <a:gd name="T104" fmla="*/ 9 w 41"/>
                  <a:gd name="T105" fmla="*/ 153 h 222"/>
                  <a:gd name="T106" fmla="*/ 8 w 41"/>
                  <a:gd name="T107" fmla="*/ 150 h 222"/>
                  <a:gd name="T108" fmla="*/ 11 w 41"/>
                  <a:gd name="T109" fmla="*/ 143 h 222"/>
                  <a:gd name="T110" fmla="*/ 10 w 41"/>
                  <a:gd name="T111" fmla="*/ 135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1" h="222">
                    <a:moveTo>
                      <a:pt x="38" y="24"/>
                    </a:move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16"/>
                      <a:pt x="34" y="15"/>
                    </a:cubicBezTo>
                    <a:cubicBezTo>
                      <a:pt x="34" y="15"/>
                      <a:pt x="33" y="12"/>
                      <a:pt x="33" y="11"/>
                    </a:cubicBezTo>
                    <a:cubicBezTo>
                      <a:pt x="32" y="10"/>
                      <a:pt x="32" y="7"/>
                      <a:pt x="32" y="7"/>
                    </a:cubicBezTo>
                    <a:cubicBezTo>
                      <a:pt x="32" y="7"/>
                      <a:pt x="31" y="6"/>
                      <a:pt x="30" y="5"/>
                    </a:cubicBezTo>
                    <a:cubicBezTo>
                      <a:pt x="28" y="4"/>
                      <a:pt x="28" y="0"/>
                      <a:pt x="28" y="0"/>
                    </a:cubicBezTo>
                    <a:cubicBezTo>
                      <a:pt x="28" y="0"/>
                      <a:pt x="27" y="0"/>
                      <a:pt x="26" y="2"/>
                    </a:cubicBezTo>
                    <a:cubicBezTo>
                      <a:pt x="26" y="2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4"/>
                    </a:cubicBezTo>
                    <a:cubicBezTo>
                      <a:pt x="26" y="4"/>
                      <a:pt x="25" y="5"/>
                      <a:pt x="25" y="6"/>
                    </a:cubicBezTo>
                    <a:cubicBezTo>
                      <a:pt x="26" y="8"/>
                      <a:pt x="27" y="11"/>
                      <a:pt x="27" y="14"/>
                    </a:cubicBezTo>
                    <a:cubicBezTo>
                      <a:pt x="26" y="15"/>
                      <a:pt x="26" y="17"/>
                      <a:pt x="26" y="18"/>
                    </a:cubicBezTo>
                    <a:cubicBezTo>
                      <a:pt x="26" y="19"/>
                      <a:pt x="27" y="19"/>
                      <a:pt x="27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1"/>
                      <a:pt x="26" y="21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4"/>
                      <a:pt x="25" y="27"/>
                      <a:pt x="25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31"/>
                      <a:pt x="24" y="31"/>
                      <a:pt x="25" y="32"/>
                    </a:cubicBezTo>
                    <a:cubicBezTo>
                      <a:pt x="25" y="32"/>
                      <a:pt x="25" y="33"/>
                      <a:pt x="25" y="33"/>
                    </a:cubicBezTo>
                    <a:cubicBezTo>
                      <a:pt x="24" y="33"/>
                      <a:pt x="25" y="34"/>
                      <a:pt x="24" y="34"/>
                    </a:cubicBezTo>
                    <a:cubicBezTo>
                      <a:pt x="24" y="36"/>
                      <a:pt x="23" y="38"/>
                      <a:pt x="23" y="41"/>
                    </a:cubicBezTo>
                    <a:cubicBezTo>
                      <a:pt x="23" y="42"/>
                      <a:pt x="24" y="42"/>
                      <a:pt x="24" y="43"/>
                    </a:cubicBezTo>
                    <a:cubicBezTo>
                      <a:pt x="24" y="44"/>
                      <a:pt x="23" y="45"/>
                      <a:pt x="23" y="47"/>
                    </a:cubicBezTo>
                    <a:cubicBezTo>
                      <a:pt x="24" y="47"/>
                      <a:pt x="23" y="47"/>
                      <a:pt x="23" y="47"/>
                    </a:cubicBezTo>
                    <a:cubicBezTo>
                      <a:pt x="23" y="48"/>
                      <a:pt x="23" y="49"/>
                      <a:pt x="23" y="49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3" y="51"/>
                      <a:pt x="23" y="51"/>
                      <a:pt x="23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4"/>
                      <a:pt x="22" y="54"/>
                      <a:pt x="22" y="56"/>
                    </a:cubicBezTo>
                    <a:cubicBezTo>
                      <a:pt x="22" y="56"/>
                      <a:pt x="21" y="56"/>
                      <a:pt x="21" y="56"/>
                    </a:cubicBezTo>
                    <a:cubicBezTo>
                      <a:pt x="21" y="57"/>
                      <a:pt x="21" y="58"/>
                      <a:pt x="21" y="58"/>
                    </a:cubicBezTo>
                    <a:cubicBezTo>
                      <a:pt x="21" y="59"/>
                      <a:pt x="20" y="61"/>
                      <a:pt x="20" y="61"/>
                    </a:cubicBezTo>
                    <a:cubicBezTo>
                      <a:pt x="20" y="64"/>
                      <a:pt x="21" y="64"/>
                      <a:pt x="21" y="65"/>
                    </a:cubicBezTo>
                    <a:cubicBezTo>
                      <a:pt x="21" y="66"/>
                      <a:pt x="21" y="68"/>
                      <a:pt x="21" y="70"/>
                    </a:cubicBezTo>
                    <a:cubicBezTo>
                      <a:pt x="21" y="70"/>
                      <a:pt x="20" y="70"/>
                      <a:pt x="20" y="70"/>
                    </a:cubicBezTo>
                    <a:cubicBezTo>
                      <a:pt x="20" y="71"/>
                      <a:pt x="19" y="72"/>
                      <a:pt x="19" y="73"/>
                    </a:cubicBezTo>
                    <a:cubicBezTo>
                      <a:pt x="20" y="74"/>
                      <a:pt x="21" y="75"/>
                      <a:pt x="21" y="76"/>
                    </a:cubicBezTo>
                    <a:cubicBezTo>
                      <a:pt x="21" y="76"/>
                      <a:pt x="21" y="82"/>
                      <a:pt x="21" y="83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7"/>
                      <a:pt x="19" y="86"/>
                    </a:cubicBezTo>
                    <a:cubicBezTo>
                      <a:pt x="19" y="87"/>
                      <a:pt x="19" y="86"/>
                      <a:pt x="19" y="87"/>
                    </a:cubicBezTo>
                    <a:cubicBezTo>
                      <a:pt x="19" y="88"/>
                      <a:pt x="17" y="89"/>
                      <a:pt x="17" y="89"/>
                    </a:cubicBezTo>
                    <a:cubicBezTo>
                      <a:pt x="17" y="90"/>
                      <a:pt x="18" y="91"/>
                      <a:pt x="17" y="92"/>
                    </a:cubicBezTo>
                    <a:cubicBezTo>
                      <a:pt x="17" y="93"/>
                      <a:pt x="15" y="95"/>
                      <a:pt x="15" y="96"/>
                    </a:cubicBezTo>
                    <a:cubicBezTo>
                      <a:pt x="15" y="97"/>
                      <a:pt x="16" y="97"/>
                      <a:pt x="16" y="98"/>
                    </a:cubicBezTo>
                    <a:cubicBezTo>
                      <a:pt x="16" y="99"/>
                      <a:pt x="16" y="101"/>
                      <a:pt x="15" y="102"/>
                    </a:cubicBezTo>
                    <a:cubicBezTo>
                      <a:pt x="15" y="102"/>
                      <a:pt x="14" y="103"/>
                      <a:pt x="14" y="103"/>
                    </a:cubicBezTo>
                    <a:cubicBezTo>
                      <a:pt x="14" y="103"/>
                      <a:pt x="14" y="104"/>
                      <a:pt x="14" y="105"/>
                    </a:cubicBezTo>
                    <a:cubicBezTo>
                      <a:pt x="13" y="107"/>
                      <a:pt x="11" y="104"/>
                      <a:pt x="13" y="109"/>
                    </a:cubicBezTo>
                    <a:cubicBezTo>
                      <a:pt x="12" y="109"/>
                      <a:pt x="12" y="108"/>
                      <a:pt x="11" y="109"/>
                    </a:cubicBezTo>
                    <a:cubicBezTo>
                      <a:pt x="11" y="109"/>
                      <a:pt x="11" y="109"/>
                      <a:pt x="10" y="109"/>
                    </a:cubicBezTo>
                    <a:cubicBezTo>
                      <a:pt x="10" y="110"/>
                      <a:pt x="11" y="110"/>
                      <a:pt x="11" y="111"/>
                    </a:cubicBezTo>
                    <a:cubicBezTo>
                      <a:pt x="11" y="111"/>
                      <a:pt x="10" y="112"/>
                      <a:pt x="11" y="112"/>
                    </a:cubicBezTo>
                    <a:cubicBezTo>
                      <a:pt x="11" y="112"/>
                      <a:pt x="12" y="113"/>
                      <a:pt x="12" y="113"/>
                    </a:cubicBezTo>
                    <a:cubicBezTo>
                      <a:pt x="12" y="113"/>
                      <a:pt x="11" y="115"/>
                      <a:pt x="11" y="115"/>
                    </a:cubicBezTo>
                    <a:cubicBezTo>
                      <a:pt x="11" y="115"/>
                      <a:pt x="11" y="116"/>
                      <a:pt x="11" y="116"/>
                    </a:cubicBezTo>
                    <a:cubicBezTo>
                      <a:pt x="11" y="116"/>
                      <a:pt x="12" y="116"/>
                      <a:pt x="12" y="116"/>
                    </a:cubicBezTo>
                    <a:cubicBezTo>
                      <a:pt x="12" y="117"/>
                      <a:pt x="11" y="117"/>
                      <a:pt x="11" y="117"/>
                    </a:cubicBezTo>
                    <a:cubicBezTo>
                      <a:pt x="12" y="117"/>
                      <a:pt x="13" y="122"/>
                      <a:pt x="12" y="123"/>
                    </a:cubicBezTo>
                    <a:cubicBezTo>
                      <a:pt x="12" y="123"/>
                      <a:pt x="11" y="123"/>
                      <a:pt x="11" y="123"/>
                    </a:cubicBezTo>
                    <a:cubicBezTo>
                      <a:pt x="11" y="125"/>
                      <a:pt x="10" y="126"/>
                      <a:pt x="10" y="127"/>
                    </a:cubicBezTo>
                    <a:cubicBezTo>
                      <a:pt x="10" y="128"/>
                      <a:pt x="9" y="130"/>
                      <a:pt x="9" y="130"/>
                    </a:cubicBezTo>
                    <a:cubicBezTo>
                      <a:pt x="10" y="131"/>
                      <a:pt x="10" y="134"/>
                      <a:pt x="10" y="134"/>
                    </a:cubicBezTo>
                    <a:cubicBezTo>
                      <a:pt x="11" y="134"/>
                      <a:pt x="11" y="134"/>
                      <a:pt x="12" y="134"/>
                    </a:cubicBezTo>
                    <a:cubicBezTo>
                      <a:pt x="12" y="134"/>
                      <a:pt x="12" y="133"/>
                      <a:pt x="12" y="133"/>
                    </a:cubicBezTo>
                    <a:cubicBezTo>
                      <a:pt x="12" y="133"/>
                      <a:pt x="13" y="133"/>
                      <a:pt x="13" y="132"/>
                    </a:cubicBezTo>
                    <a:cubicBezTo>
                      <a:pt x="14" y="133"/>
                      <a:pt x="14" y="133"/>
                      <a:pt x="14" y="134"/>
                    </a:cubicBezTo>
                    <a:cubicBezTo>
                      <a:pt x="15" y="134"/>
                      <a:pt x="15" y="134"/>
                      <a:pt x="15" y="134"/>
                    </a:cubicBezTo>
                    <a:cubicBezTo>
                      <a:pt x="15" y="134"/>
                      <a:pt x="15" y="134"/>
                      <a:pt x="15" y="135"/>
                    </a:cubicBezTo>
                    <a:cubicBezTo>
                      <a:pt x="15" y="135"/>
                      <a:pt x="14" y="135"/>
                      <a:pt x="13" y="135"/>
                    </a:cubicBezTo>
                    <a:cubicBezTo>
                      <a:pt x="14" y="137"/>
                      <a:pt x="14" y="140"/>
                      <a:pt x="14" y="142"/>
                    </a:cubicBezTo>
                    <a:cubicBezTo>
                      <a:pt x="13" y="142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2"/>
                    </a:cubicBezTo>
                    <a:cubicBezTo>
                      <a:pt x="13" y="142"/>
                      <a:pt x="12" y="143"/>
                      <a:pt x="12" y="144"/>
                    </a:cubicBezTo>
                    <a:cubicBezTo>
                      <a:pt x="13" y="144"/>
                      <a:pt x="13" y="144"/>
                      <a:pt x="13" y="144"/>
                    </a:cubicBezTo>
                    <a:cubicBezTo>
                      <a:pt x="13" y="144"/>
                      <a:pt x="13" y="145"/>
                      <a:pt x="13" y="145"/>
                    </a:cubicBezTo>
                    <a:cubicBezTo>
                      <a:pt x="13" y="145"/>
                      <a:pt x="14" y="146"/>
                      <a:pt x="14" y="146"/>
                    </a:cubicBezTo>
                    <a:cubicBezTo>
                      <a:pt x="13" y="147"/>
                      <a:pt x="12" y="147"/>
                      <a:pt x="11" y="148"/>
                    </a:cubicBezTo>
                    <a:cubicBezTo>
                      <a:pt x="11" y="148"/>
                      <a:pt x="11" y="149"/>
                      <a:pt x="11" y="149"/>
                    </a:cubicBezTo>
                    <a:cubicBezTo>
                      <a:pt x="12" y="149"/>
                      <a:pt x="12" y="149"/>
                      <a:pt x="12" y="150"/>
                    </a:cubicBezTo>
                    <a:cubicBezTo>
                      <a:pt x="12" y="150"/>
                      <a:pt x="12" y="150"/>
                      <a:pt x="10" y="150"/>
                    </a:cubicBezTo>
                    <a:cubicBezTo>
                      <a:pt x="10" y="150"/>
                      <a:pt x="11" y="151"/>
                      <a:pt x="11" y="151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1" y="154"/>
                      <a:pt x="11" y="154"/>
                      <a:pt x="10" y="156"/>
                    </a:cubicBezTo>
                    <a:cubicBezTo>
                      <a:pt x="11" y="157"/>
                      <a:pt x="11" y="156"/>
                      <a:pt x="11" y="157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0" y="159"/>
                      <a:pt x="10" y="161"/>
                      <a:pt x="10" y="162"/>
                    </a:cubicBezTo>
                    <a:cubicBezTo>
                      <a:pt x="10" y="162"/>
                      <a:pt x="9" y="163"/>
                      <a:pt x="9" y="162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8" y="162"/>
                      <a:pt x="10" y="161"/>
                      <a:pt x="8" y="161"/>
                    </a:cubicBezTo>
                    <a:cubicBezTo>
                      <a:pt x="7" y="161"/>
                      <a:pt x="8" y="162"/>
                      <a:pt x="8" y="162"/>
                    </a:cubicBezTo>
                    <a:cubicBezTo>
                      <a:pt x="7" y="162"/>
                      <a:pt x="5" y="162"/>
                      <a:pt x="6" y="162"/>
                    </a:cubicBezTo>
                    <a:cubicBezTo>
                      <a:pt x="7" y="162"/>
                      <a:pt x="7" y="161"/>
                      <a:pt x="7" y="161"/>
                    </a:cubicBezTo>
                    <a:cubicBezTo>
                      <a:pt x="6" y="161"/>
                      <a:pt x="6" y="161"/>
                      <a:pt x="5" y="162"/>
                    </a:cubicBezTo>
                    <a:cubicBezTo>
                      <a:pt x="5" y="162"/>
                      <a:pt x="5" y="161"/>
                      <a:pt x="5" y="160"/>
                    </a:cubicBezTo>
                    <a:cubicBezTo>
                      <a:pt x="5" y="160"/>
                      <a:pt x="4" y="160"/>
                      <a:pt x="4" y="160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1" y="161"/>
                      <a:pt x="2" y="161"/>
                      <a:pt x="3" y="162"/>
                    </a:cubicBezTo>
                    <a:cubicBezTo>
                      <a:pt x="2" y="163"/>
                      <a:pt x="2" y="163"/>
                      <a:pt x="1" y="164"/>
                    </a:cubicBezTo>
                    <a:cubicBezTo>
                      <a:pt x="1" y="164"/>
                      <a:pt x="1" y="165"/>
                      <a:pt x="1" y="166"/>
                    </a:cubicBezTo>
                    <a:cubicBezTo>
                      <a:pt x="2" y="166"/>
                      <a:pt x="2" y="166"/>
                      <a:pt x="2" y="166"/>
                    </a:cubicBezTo>
                    <a:cubicBezTo>
                      <a:pt x="2" y="166"/>
                      <a:pt x="1" y="163"/>
                      <a:pt x="3" y="164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3" y="165"/>
                      <a:pt x="3" y="166"/>
                      <a:pt x="3" y="166"/>
                    </a:cubicBezTo>
                    <a:cubicBezTo>
                      <a:pt x="3" y="166"/>
                      <a:pt x="5" y="166"/>
                      <a:pt x="5" y="166"/>
                    </a:cubicBezTo>
                    <a:cubicBezTo>
                      <a:pt x="5" y="166"/>
                      <a:pt x="5" y="165"/>
                      <a:pt x="5" y="165"/>
                    </a:cubicBezTo>
                    <a:cubicBezTo>
                      <a:pt x="6" y="165"/>
                      <a:pt x="7" y="165"/>
                      <a:pt x="7" y="165"/>
                    </a:cubicBezTo>
                    <a:cubicBezTo>
                      <a:pt x="8" y="167"/>
                      <a:pt x="9" y="168"/>
                      <a:pt x="8" y="170"/>
                    </a:cubicBezTo>
                    <a:cubicBezTo>
                      <a:pt x="8" y="170"/>
                      <a:pt x="8" y="170"/>
                      <a:pt x="9" y="170"/>
                    </a:cubicBezTo>
                    <a:cubicBezTo>
                      <a:pt x="8" y="170"/>
                      <a:pt x="8" y="171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7" y="172"/>
                      <a:pt x="6" y="174"/>
                      <a:pt x="7" y="176"/>
                    </a:cubicBezTo>
                    <a:cubicBezTo>
                      <a:pt x="7" y="176"/>
                      <a:pt x="8" y="176"/>
                      <a:pt x="8" y="177"/>
                    </a:cubicBezTo>
                    <a:cubicBezTo>
                      <a:pt x="7" y="177"/>
                      <a:pt x="7" y="177"/>
                      <a:pt x="7" y="177"/>
                    </a:cubicBezTo>
                    <a:cubicBezTo>
                      <a:pt x="7" y="178"/>
                      <a:pt x="6" y="179"/>
                      <a:pt x="6" y="181"/>
                    </a:cubicBezTo>
                    <a:cubicBezTo>
                      <a:pt x="7" y="180"/>
                      <a:pt x="7" y="181"/>
                      <a:pt x="8" y="181"/>
                    </a:cubicBezTo>
                    <a:cubicBezTo>
                      <a:pt x="8" y="181"/>
                      <a:pt x="8" y="180"/>
                      <a:pt x="8" y="180"/>
                    </a:cubicBezTo>
                    <a:cubicBezTo>
                      <a:pt x="8" y="180"/>
                      <a:pt x="8" y="179"/>
                      <a:pt x="9" y="179"/>
                    </a:cubicBezTo>
                    <a:cubicBezTo>
                      <a:pt x="9" y="179"/>
                      <a:pt x="8" y="180"/>
                      <a:pt x="8" y="181"/>
                    </a:cubicBezTo>
                    <a:cubicBezTo>
                      <a:pt x="8" y="182"/>
                      <a:pt x="8" y="182"/>
                      <a:pt x="8" y="182"/>
                    </a:cubicBezTo>
                    <a:cubicBezTo>
                      <a:pt x="8" y="182"/>
                      <a:pt x="7" y="182"/>
                      <a:pt x="6" y="182"/>
                    </a:cubicBezTo>
                    <a:cubicBezTo>
                      <a:pt x="6" y="183"/>
                      <a:pt x="7" y="183"/>
                      <a:pt x="6" y="184"/>
                    </a:cubicBezTo>
                    <a:cubicBezTo>
                      <a:pt x="6" y="184"/>
                      <a:pt x="5" y="185"/>
                      <a:pt x="5" y="185"/>
                    </a:cubicBezTo>
                    <a:cubicBezTo>
                      <a:pt x="5" y="185"/>
                      <a:pt x="6" y="186"/>
                      <a:pt x="5" y="186"/>
                    </a:cubicBezTo>
                    <a:cubicBezTo>
                      <a:pt x="6" y="187"/>
                      <a:pt x="7" y="187"/>
                      <a:pt x="8" y="187"/>
                    </a:cubicBezTo>
                    <a:cubicBezTo>
                      <a:pt x="9" y="187"/>
                      <a:pt x="8" y="187"/>
                      <a:pt x="8" y="187"/>
                    </a:cubicBezTo>
                    <a:cubicBezTo>
                      <a:pt x="8" y="188"/>
                      <a:pt x="8" y="188"/>
                      <a:pt x="8" y="188"/>
                    </a:cubicBezTo>
                    <a:cubicBezTo>
                      <a:pt x="8" y="189"/>
                      <a:pt x="8" y="189"/>
                      <a:pt x="9" y="189"/>
                    </a:cubicBezTo>
                    <a:cubicBezTo>
                      <a:pt x="9" y="189"/>
                      <a:pt x="9" y="189"/>
                      <a:pt x="10" y="189"/>
                    </a:cubicBezTo>
                    <a:cubicBezTo>
                      <a:pt x="9" y="190"/>
                      <a:pt x="8" y="190"/>
                      <a:pt x="8" y="191"/>
                    </a:cubicBezTo>
                    <a:cubicBezTo>
                      <a:pt x="7" y="190"/>
                      <a:pt x="7" y="192"/>
                      <a:pt x="7" y="192"/>
                    </a:cubicBezTo>
                    <a:cubicBezTo>
                      <a:pt x="8" y="192"/>
                      <a:pt x="9" y="192"/>
                      <a:pt x="9" y="193"/>
                    </a:cubicBezTo>
                    <a:cubicBezTo>
                      <a:pt x="9" y="193"/>
                      <a:pt x="9" y="194"/>
                      <a:pt x="9" y="194"/>
                    </a:cubicBezTo>
                    <a:cubicBezTo>
                      <a:pt x="9" y="195"/>
                      <a:pt x="8" y="194"/>
                      <a:pt x="8" y="194"/>
                    </a:cubicBezTo>
                    <a:cubicBezTo>
                      <a:pt x="8" y="194"/>
                      <a:pt x="8" y="196"/>
                      <a:pt x="8" y="196"/>
                    </a:cubicBezTo>
                    <a:cubicBezTo>
                      <a:pt x="7" y="196"/>
                      <a:pt x="7" y="195"/>
                      <a:pt x="6" y="195"/>
                    </a:cubicBezTo>
                    <a:cubicBezTo>
                      <a:pt x="5" y="196"/>
                      <a:pt x="7" y="196"/>
                      <a:pt x="5" y="196"/>
                    </a:cubicBezTo>
                    <a:cubicBezTo>
                      <a:pt x="5" y="196"/>
                      <a:pt x="4" y="195"/>
                      <a:pt x="4" y="195"/>
                    </a:cubicBezTo>
                    <a:cubicBezTo>
                      <a:pt x="2" y="195"/>
                      <a:pt x="2" y="197"/>
                      <a:pt x="2" y="197"/>
                    </a:cubicBezTo>
                    <a:cubicBezTo>
                      <a:pt x="2" y="197"/>
                      <a:pt x="2" y="198"/>
                      <a:pt x="2" y="198"/>
                    </a:cubicBezTo>
                    <a:cubicBezTo>
                      <a:pt x="3" y="199"/>
                      <a:pt x="4" y="200"/>
                      <a:pt x="4" y="201"/>
                    </a:cubicBezTo>
                    <a:cubicBezTo>
                      <a:pt x="4" y="201"/>
                      <a:pt x="4" y="201"/>
                      <a:pt x="4" y="202"/>
                    </a:cubicBezTo>
                    <a:cubicBezTo>
                      <a:pt x="5" y="202"/>
                      <a:pt x="6" y="204"/>
                      <a:pt x="6" y="204"/>
                    </a:cubicBezTo>
                    <a:cubicBezTo>
                      <a:pt x="7" y="204"/>
                      <a:pt x="8" y="204"/>
                      <a:pt x="9" y="204"/>
                    </a:cubicBezTo>
                    <a:cubicBezTo>
                      <a:pt x="9" y="204"/>
                      <a:pt x="9" y="204"/>
                      <a:pt x="9" y="204"/>
                    </a:cubicBezTo>
                    <a:cubicBezTo>
                      <a:pt x="10" y="204"/>
                      <a:pt x="10" y="204"/>
                      <a:pt x="10" y="204"/>
                    </a:cubicBezTo>
                    <a:cubicBezTo>
                      <a:pt x="9" y="203"/>
                      <a:pt x="7" y="202"/>
                      <a:pt x="7" y="202"/>
                    </a:cubicBezTo>
                    <a:cubicBezTo>
                      <a:pt x="7" y="202"/>
                      <a:pt x="6" y="202"/>
                      <a:pt x="6" y="202"/>
                    </a:cubicBezTo>
                    <a:cubicBezTo>
                      <a:pt x="5" y="202"/>
                      <a:pt x="5" y="201"/>
                      <a:pt x="5" y="201"/>
                    </a:cubicBezTo>
                    <a:cubicBezTo>
                      <a:pt x="6" y="201"/>
                      <a:pt x="7" y="201"/>
                      <a:pt x="8" y="201"/>
                    </a:cubicBezTo>
                    <a:cubicBezTo>
                      <a:pt x="8" y="199"/>
                      <a:pt x="8" y="199"/>
                      <a:pt x="6" y="196"/>
                    </a:cubicBezTo>
                    <a:cubicBezTo>
                      <a:pt x="7" y="196"/>
                      <a:pt x="7" y="197"/>
                      <a:pt x="8" y="197"/>
                    </a:cubicBezTo>
                    <a:cubicBezTo>
                      <a:pt x="8" y="197"/>
                      <a:pt x="9" y="196"/>
                      <a:pt x="10" y="196"/>
                    </a:cubicBezTo>
                    <a:cubicBezTo>
                      <a:pt x="10" y="196"/>
                      <a:pt x="9" y="197"/>
                      <a:pt x="10" y="197"/>
                    </a:cubicBezTo>
                    <a:cubicBezTo>
                      <a:pt x="10" y="197"/>
                      <a:pt x="10" y="197"/>
                      <a:pt x="10" y="197"/>
                    </a:cubicBezTo>
                    <a:cubicBezTo>
                      <a:pt x="12" y="197"/>
                      <a:pt x="12" y="196"/>
                      <a:pt x="12" y="194"/>
                    </a:cubicBezTo>
                    <a:cubicBezTo>
                      <a:pt x="13" y="195"/>
                      <a:pt x="13" y="195"/>
                      <a:pt x="13" y="195"/>
                    </a:cubicBezTo>
                    <a:cubicBezTo>
                      <a:pt x="14" y="196"/>
                      <a:pt x="14" y="195"/>
                      <a:pt x="15" y="195"/>
                    </a:cubicBezTo>
                    <a:cubicBezTo>
                      <a:pt x="15" y="196"/>
                      <a:pt x="15" y="196"/>
                      <a:pt x="15" y="196"/>
                    </a:cubicBezTo>
                    <a:cubicBezTo>
                      <a:pt x="14" y="196"/>
                      <a:pt x="13" y="196"/>
                      <a:pt x="13" y="196"/>
                    </a:cubicBezTo>
                    <a:cubicBezTo>
                      <a:pt x="12" y="196"/>
                      <a:pt x="12" y="196"/>
                      <a:pt x="12" y="196"/>
                    </a:cubicBezTo>
                    <a:cubicBezTo>
                      <a:pt x="12" y="197"/>
                      <a:pt x="12" y="198"/>
                      <a:pt x="12" y="199"/>
                    </a:cubicBezTo>
                    <a:cubicBezTo>
                      <a:pt x="11" y="199"/>
                      <a:pt x="11" y="199"/>
                      <a:pt x="11" y="199"/>
                    </a:cubicBezTo>
                    <a:cubicBezTo>
                      <a:pt x="11" y="199"/>
                      <a:pt x="11" y="198"/>
                      <a:pt x="11" y="198"/>
                    </a:cubicBezTo>
                    <a:cubicBezTo>
                      <a:pt x="10" y="197"/>
                      <a:pt x="10" y="198"/>
                      <a:pt x="9" y="198"/>
                    </a:cubicBezTo>
                    <a:cubicBezTo>
                      <a:pt x="10" y="200"/>
                      <a:pt x="10" y="201"/>
                      <a:pt x="10" y="203"/>
                    </a:cubicBezTo>
                    <a:cubicBezTo>
                      <a:pt x="12" y="203"/>
                      <a:pt x="10" y="203"/>
                      <a:pt x="12" y="203"/>
                    </a:cubicBezTo>
                    <a:cubicBezTo>
                      <a:pt x="12" y="204"/>
                      <a:pt x="12" y="204"/>
                      <a:pt x="12" y="204"/>
                    </a:cubicBezTo>
                    <a:cubicBezTo>
                      <a:pt x="11" y="204"/>
                      <a:pt x="11" y="204"/>
                      <a:pt x="11" y="204"/>
                    </a:cubicBezTo>
                    <a:cubicBezTo>
                      <a:pt x="10" y="204"/>
                      <a:pt x="10" y="204"/>
                      <a:pt x="10" y="204"/>
                    </a:cubicBezTo>
                    <a:cubicBezTo>
                      <a:pt x="10" y="205"/>
                      <a:pt x="9" y="206"/>
                      <a:pt x="9" y="206"/>
                    </a:cubicBezTo>
                    <a:cubicBezTo>
                      <a:pt x="9" y="206"/>
                      <a:pt x="9" y="207"/>
                      <a:pt x="9" y="207"/>
                    </a:cubicBezTo>
                    <a:cubicBezTo>
                      <a:pt x="9" y="207"/>
                      <a:pt x="10" y="207"/>
                      <a:pt x="10" y="207"/>
                    </a:cubicBezTo>
                    <a:cubicBezTo>
                      <a:pt x="11" y="208"/>
                      <a:pt x="10" y="208"/>
                      <a:pt x="11" y="208"/>
                    </a:cubicBezTo>
                    <a:cubicBezTo>
                      <a:pt x="11" y="208"/>
                      <a:pt x="11" y="208"/>
                      <a:pt x="11" y="208"/>
                    </a:cubicBezTo>
                    <a:cubicBezTo>
                      <a:pt x="11" y="208"/>
                      <a:pt x="11" y="207"/>
                      <a:pt x="12" y="208"/>
                    </a:cubicBezTo>
                    <a:cubicBezTo>
                      <a:pt x="13" y="208"/>
                      <a:pt x="11" y="209"/>
                      <a:pt x="12" y="210"/>
                    </a:cubicBezTo>
                    <a:cubicBezTo>
                      <a:pt x="13" y="210"/>
                      <a:pt x="13" y="210"/>
                      <a:pt x="14" y="209"/>
                    </a:cubicBezTo>
                    <a:cubicBezTo>
                      <a:pt x="14" y="209"/>
                      <a:pt x="14" y="210"/>
                      <a:pt x="14" y="210"/>
                    </a:cubicBezTo>
                    <a:cubicBezTo>
                      <a:pt x="14" y="210"/>
                      <a:pt x="15" y="210"/>
                      <a:pt x="15" y="210"/>
                    </a:cubicBezTo>
                    <a:cubicBezTo>
                      <a:pt x="16" y="210"/>
                      <a:pt x="16" y="210"/>
                      <a:pt x="16" y="210"/>
                    </a:cubicBezTo>
                    <a:cubicBezTo>
                      <a:pt x="14" y="208"/>
                      <a:pt x="15" y="209"/>
                      <a:pt x="16" y="207"/>
                    </a:cubicBezTo>
                    <a:cubicBezTo>
                      <a:pt x="15" y="207"/>
                      <a:pt x="14" y="206"/>
                      <a:pt x="13" y="206"/>
                    </a:cubicBezTo>
                    <a:cubicBezTo>
                      <a:pt x="10" y="204"/>
                      <a:pt x="13" y="205"/>
                      <a:pt x="15" y="206"/>
                    </a:cubicBezTo>
                    <a:cubicBezTo>
                      <a:pt x="15" y="206"/>
                      <a:pt x="15" y="205"/>
                      <a:pt x="15" y="205"/>
                    </a:cubicBezTo>
                    <a:cubicBezTo>
                      <a:pt x="15" y="205"/>
                      <a:pt x="15" y="205"/>
                      <a:pt x="16" y="204"/>
                    </a:cubicBezTo>
                    <a:cubicBezTo>
                      <a:pt x="16" y="206"/>
                      <a:pt x="15" y="206"/>
                      <a:pt x="17" y="207"/>
                    </a:cubicBezTo>
                    <a:cubicBezTo>
                      <a:pt x="18" y="208"/>
                      <a:pt x="19" y="207"/>
                      <a:pt x="20" y="208"/>
                    </a:cubicBezTo>
                    <a:cubicBezTo>
                      <a:pt x="20" y="208"/>
                      <a:pt x="20" y="207"/>
                      <a:pt x="21" y="207"/>
                    </a:cubicBezTo>
                    <a:cubicBezTo>
                      <a:pt x="21" y="206"/>
                      <a:pt x="20" y="205"/>
                      <a:pt x="21" y="204"/>
                    </a:cubicBezTo>
                    <a:cubicBezTo>
                      <a:pt x="21" y="204"/>
                      <a:pt x="21" y="202"/>
                      <a:pt x="22" y="201"/>
                    </a:cubicBezTo>
                    <a:cubicBezTo>
                      <a:pt x="22" y="201"/>
                      <a:pt x="21" y="201"/>
                      <a:pt x="21" y="201"/>
                    </a:cubicBezTo>
                    <a:cubicBezTo>
                      <a:pt x="23" y="200"/>
                      <a:pt x="25" y="200"/>
                      <a:pt x="27" y="200"/>
                    </a:cubicBezTo>
                    <a:cubicBezTo>
                      <a:pt x="29" y="197"/>
                      <a:pt x="29" y="198"/>
                      <a:pt x="32" y="198"/>
                    </a:cubicBezTo>
                    <a:cubicBezTo>
                      <a:pt x="32" y="197"/>
                      <a:pt x="32" y="197"/>
                      <a:pt x="32" y="197"/>
                    </a:cubicBezTo>
                    <a:cubicBezTo>
                      <a:pt x="32" y="197"/>
                      <a:pt x="26" y="197"/>
                      <a:pt x="24" y="197"/>
                    </a:cubicBezTo>
                    <a:cubicBezTo>
                      <a:pt x="23" y="197"/>
                      <a:pt x="18" y="197"/>
                      <a:pt x="18" y="197"/>
                    </a:cubicBezTo>
                    <a:cubicBezTo>
                      <a:pt x="18" y="197"/>
                      <a:pt x="15" y="194"/>
                      <a:pt x="14" y="193"/>
                    </a:cubicBezTo>
                    <a:cubicBezTo>
                      <a:pt x="14" y="191"/>
                      <a:pt x="13" y="191"/>
                      <a:pt x="14" y="190"/>
                    </a:cubicBezTo>
                    <a:cubicBezTo>
                      <a:pt x="15" y="189"/>
                      <a:pt x="15" y="188"/>
                      <a:pt x="14" y="187"/>
                    </a:cubicBezTo>
                    <a:cubicBezTo>
                      <a:pt x="13" y="186"/>
                      <a:pt x="13" y="187"/>
                      <a:pt x="12" y="187"/>
                    </a:cubicBezTo>
                    <a:cubicBezTo>
                      <a:pt x="10" y="187"/>
                      <a:pt x="11" y="186"/>
                      <a:pt x="11" y="185"/>
                    </a:cubicBezTo>
                    <a:cubicBezTo>
                      <a:pt x="11" y="183"/>
                      <a:pt x="11" y="183"/>
                      <a:pt x="12" y="181"/>
                    </a:cubicBezTo>
                    <a:cubicBezTo>
                      <a:pt x="12" y="180"/>
                      <a:pt x="12" y="179"/>
                      <a:pt x="11" y="178"/>
                    </a:cubicBezTo>
                    <a:cubicBezTo>
                      <a:pt x="10" y="176"/>
                      <a:pt x="13" y="176"/>
                      <a:pt x="14" y="175"/>
                    </a:cubicBezTo>
                    <a:cubicBezTo>
                      <a:pt x="15" y="174"/>
                      <a:pt x="15" y="173"/>
                      <a:pt x="15" y="172"/>
                    </a:cubicBezTo>
                    <a:cubicBezTo>
                      <a:pt x="15" y="171"/>
                      <a:pt x="14" y="170"/>
                      <a:pt x="15" y="169"/>
                    </a:cubicBezTo>
                    <a:cubicBezTo>
                      <a:pt x="16" y="168"/>
                      <a:pt x="17" y="167"/>
                      <a:pt x="17" y="167"/>
                    </a:cubicBezTo>
                    <a:cubicBezTo>
                      <a:pt x="17" y="167"/>
                      <a:pt x="17" y="167"/>
                      <a:pt x="17" y="166"/>
                    </a:cubicBezTo>
                    <a:cubicBezTo>
                      <a:pt x="17" y="165"/>
                      <a:pt x="17" y="163"/>
                      <a:pt x="17" y="162"/>
                    </a:cubicBezTo>
                    <a:cubicBezTo>
                      <a:pt x="18" y="160"/>
                      <a:pt x="18" y="160"/>
                      <a:pt x="17" y="159"/>
                    </a:cubicBezTo>
                    <a:cubicBezTo>
                      <a:pt x="17" y="157"/>
                      <a:pt x="16" y="156"/>
                      <a:pt x="17" y="156"/>
                    </a:cubicBezTo>
                    <a:cubicBezTo>
                      <a:pt x="18" y="156"/>
                      <a:pt x="17" y="154"/>
                      <a:pt x="18" y="154"/>
                    </a:cubicBezTo>
                    <a:cubicBezTo>
                      <a:pt x="19" y="154"/>
                      <a:pt x="18" y="153"/>
                      <a:pt x="18" y="153"/>
                    </a:cubicBezTo>
                    <a:cubicBezTo>
                      <a:pt x="18" y="152"/>
                      <a:pt x="18" y="151"/>
                      <a:pt x="19" y="150"/>
                    </a:cubicBezTo>
                    <a:cubicBezTo>
                      <a:pt x="20" y="149"/>
                      <a:pt x="18" y="148"/>
                      <a:pt x="18" y="147"/>
                    </a:cubicBezTo>
                    <a:cubicBezTo>
                      <a:pt x="18" y="145"/>
                      <a:pt x="18" y="145"/>
                      <a:pt x="18" y="144"/>
                    </a:cubicBezTo>
                    <a:cubicBezTo>
                      <a:pt x="19" y="143"/>
                      <a:pt x="17" y="142"/>
                      <a:pt x="17" y="141"/>
                    </a:cubicBezTo>
                    <a:cubicBezTo>
                      <a:pt x="16" y="140"/>
                      <a:pt x="18" y="138"/>
                      <a:pt x="18" y="136"/>
                    </a:cubicBezTo>
                    <a:cubicBezTo>
                      <a:pt x="18" y="135"/>
                      <a:pt x="18" y="134"/>
                      <a:pt x="18" y="133"/>
                    </a:cubicBezTo>
                    <a:cubicBezTo>
                      <a:pt x="18" y="131"/>
                      <a:pt x="18" y="132"/>
                      <a:pt x="17" y="131"/>
                    </a:cubicBezTo>
                    <a:cubicBezTo>
                      <a:pt x="16" y="131"/>
                      <a:pt x="17" y="129"/>
                      <a:pt x="17" y="127"/>
                    </a:cubicBezTo>
                    <a:cubicBezTo>
                      <a:pt x="17" y="126"/>
                      <a:pt x="15" y="125"/>
                      <a:pt x="16" y="123"/>
                    </a:cubicBezTo>
                    <a:cubicBezTo>
                      <a:pt x="18" y="122"/>
                      <a:pt x="17" y="122"/>
                      <a:pt x="18" y="120"/>
                    </a:cubicBezTo>
                    <a:cubicBezTo>
                      <a:pt x="18" y="119"/>
                      <a:pt x="18" y="116"/>
                      <a:pt x="19" y="114"/>
                    </a:cubicBezTo>
                    <a:cubicBezTo>
                      <a:pt x="20" y="113"/>
                      <a:pt x="21" y="114"/>
                      <a:pt x="21" y="113"/>
                    </a:cubicBezTo>
                    <a:cubicBezTo>
                      <a:pt x="21" y="111"/>
                      <a:pt x="19" y="111"/>
                      <a:pt x="19" y="109"/>
                    </a:cubicBezTo>
                    <a:cubicBezTo>
                      <a:pt x="20" y="108"/>
                      <a:pt x="20" y="107"/>
                      <a:pt x="20" y="105"/>
                    </a:cubicBezTo>
                    <a:cubicBezTo>
                      <a:pt x="20" y="104"/>
                      <a:pt x="22" y="102"/>
                      <a:pt x="22" y="102"/>
                    </a:cubicBezTo>
                    <a:cubicBezTo>
                      <a:pt x="22" y="102"/>
                      <a:pt x="23" y="103"/>
                      <a:pt x="24" y="102"/>
                    </a:cubicBezTo>
                    <a:cubicBezTo>
                      <a:pt x="24" y="100"/>
                      <a:pt x="24" y="100"/>
                      <a:pt x="24" y="99"/>
                    </a:cubicBezTo>
                    <a:cubicBezTo>
                      <a:pt x="23" y="97"/>
                      <a:pt x="23" y="97"/>
                      <a:pt x="24" y="95"/>
                    </a:cubicBezTo>
                    <a:cubicBezTo>
                      <a:pt x="24" y="94"/>
                      <a:pt x="26" y="91"/>
                      <a:pt x="26" y="89"/>
                    </a:cubicBezTo>
                    <a:cubicBezTo>
                      <a:pt x="26" y="87"/>
                      <a:pt x="26" y="87"/>
                      <a:pt x="26" y="85"/>
                    </a:cubicBezTo>
                    <a:cubicBezTo>
                      <a:pt x="25" y="84"/>
                      <a:pt x="25" y="83"/>
                      <a:pt x="26" y="82"/>
                    </a:cubicBezTo>
                    <a:cubicBezTo>
                      <a:pt x="27" y="81"/>
                      <a:pt x="26" y="80"/>
                      <a:pt x="26" y="78"/>
                    </a:cubicBezTo>
                    <a:cubicBezTo>
                      <a:pt x="26" y="76"/>
                      <a:pt x="27" y="76"/>
                      <a:pt x="27" y="73"/>
                    </a:cubicBezTo>
                    <a:cubicBezTo>
                      <a:pt x="27" y="71"/>
                      <a:pt x="27" y="71"/>
                      <a:pt x="28" y="70"/>
                    </a:cubicBezTo>
                    <a:cubicBezTo>
                      <a:pt x="28" y="68"/>
                      <a:pt x="28" y="68"/>
                      <a:pt x="28" y="66"/>
                    </a:cubicBezTo>
                    <a:cubicBezTo>
                      <a:pt x="28" y="64"/>
                      <a:pt x="28" y="62"/>
                      <a:pt x="28" y="60"/>
                    </a:cubicBezTo>
                    <a:cubicBezTo>
                      <a:pt x="29" y="57"/>
                      <a:pt x="30" y="58"/>
                      <a:pt x="31" y="56"/>
                    </a:cubicBezTo>
                    <a:cubicBezTo>
                      <a:pt x="32" y="54"/>
                      <a:pt x="33" y="54"/>
                      <a:pt x="33" y="52"/>
                    </a:cubicBezTo>
                    <a:cubicBezTo>
                      <a:pt x="34" y="51"/>
                      <a:pt x="34" y="50"/>
                      <a:pt x="34" y="48"/>
                    </a:cubicBezTo>
                    <a:cubicBezTo>
                      <a:pt x="33" y="47"/>
                      <a:pt x="33" y="46"/>
                      <a:pt x="34" y="46"/>
                    </a:cubicBezTo>
                    <a:cubicBezTo>
                      <a:pt x="35" y="45"/>
                      <a:pt x="34" y="44"/>
                      <a:pt x="33" y="42"/>
                    </a:cubicBezTo>
                    <a:cubicBezTo>
                      <a:pt x="33" y="41"/>
                      <a:pt x="33" y="38"/>
                      <a:pt x="33" y="37"/>
                    </a:cubicBezTo>
                    <a:cubicBezTo>
                      <a:pt x="34" y="36"/>
                      <a:pt x="36" y="36"/>
                      <a:pt x="37" y="35"/>
                    </a:cubicBezTo>
                    <a:cubicBezTo>
                      <a:pt x="37" y="33"/>
                      <a:pt x="39" y="34"/>
                      <a:pt x="40" y="32"/>
                    </a:cubicBezTo>
                    <a:cubicBezTo>
                      <a:pt x="40" y="31"/>
                      <a:pt x="41" y="29"/>
                      <a:pt x="39" y="28"/>
                    </a:cubicBezTo>
                    <a:cubicBezTo>
                      <a:pt x="37" y="27"/>
                      <a:pt x="38" y="24"/>
                      <a:pt x="38" y="24"/>
                    </a:cubicBezTo>
                    <a:close/>
                    <a:moveTo>
                      <a:pt x="37" y="215"/>
                    </a:moveTo>
                    <a:cubicBezTo>
                      <a:pt x="35" y="215"/>
                      <a:pt x="33" y="214"/>
                      <a:pt x="35" y="214"/>
                    </a:cubicBezTo>
                    <a:cubicBezTo>
                      <a:pt x="34" y="214"/>
                      <a:pt x="32" y="214"/>
                      <a:pt x="32" y="214"/>
                    </a:cubicBezTo>
                    <a:cubicBezTo>
                      <a:pt x="31" y="200"/>
                      <a:pt x="31" y="200"/>
                      <a:pt x="31" y="200"/>
                    </a:cubicBezTo>
                    <a:cubicBezTo>
                      <a:pt x="31" y="200"/>
                      <a:pt x="29" y="201"/>
                      <a:pt x="29" y="201"/>
                    </a:cubicBezTo>
                    <a:cubicBezTo>
                      <a:pt x="28" y="200"/>
                      <a:pt x="29" y="200"/>
                      <a:pt x="28" y="200"/>
                    </a:cubicBezTo>
                    <a:cubicBezTo>
                      <a:pt x="28" y="200"/>
                      <a:pt x="26" y="201"/>
                      <a:pt x="26" y="201"/>
                    </a:cubicBezTo>
                    <a:cubicBezTo>
                      <a:pt x="25" y="202"/>
                      <a:pt x="24" y="201"/>
                      <a:pt x="24" y="201"/>
                    </a:cubicBezTo>
                    <a:cubicBezTo>
                      <a:pt x="23" y="201"/>
                      <a:pt x="23" y="201"/>
                      <a:pt x="22" y="201"/>
                    </a:cubicBezTo>
                    <a:cubicBezTo>
                      <a:pt x="23" y="204"/>
                      <a:pt x="20" y="206"/>
                      <a:pt x="26" y="206"/>
                    </a:cubicBezTo>
                    <a:cubicBezTo>
                      <a:pt x="25" y="206"/>
                      <a:pt x="24" y="207"/>
                      <a:pt x="23" y="207"/>
                    </a:cubicBezTo>
                    <a:cubicBezTo>
                      <a:pt x="23" y="208"/>
                      <a:pt x="23" y="209"/>
                      <a:pt x="24" y="210"/>
                    </a:cubicBezTo>
                    <a:cubicBezTo>
                      <a:pt x="24" y="210"/>
                      <a:pt x="25" y="210"/>
                      <a:pt x="25" y="210"/>
                    </a:cubicBezTo>
                    <a:cubicBezTo>
                      <a:pt x="26" y="210"/>
                      <a:pt x="27" y="211"/>
                      <a:pt x="28" y="212"/>
                    </a:cubicBezTo>
                    <a:cubicBezTo>
                      <a:pt x="28" y="212"/>
                      <a:pt x="27" y="212"/>
                      <a:pt x="27" y="212"/>
                    </a:cubicBezTo>
                    <a:cubicBezTo>
                      <a:pt x="26" y="212"/>
                      <a:pt x="26" y="211"/>
                      <a:pt x="26" y="211"/>
                    </a:cubicBezTo>
                    <a:cubicBezTo>
                      <a:pt x="23" y="211"/>
                      <a:pt x="24" y="211"/>
                      <a:pt x="23" y="212"/>
                    </a:cubicBezTo>
                    <a:cubicBezTo>
                      <a:pt x="22" y="212"/>
                      <a:pt x="22" y="212"/>
                      <a:pt x="22" y="212"/>
                    </a:cubicBezTo>
                    <a:cubicBezTo>
                      <a:pt x="22" y="212"/>
                      <a:pt x="23" y="212"/>
                      <a:pt x="23" y="211"/>
                    </a:cubicBezTo>
                    <a:cubicBezTo>
                      <a:pt x="22" y="210"/>
                      <a:pt x="22" y="210"/>
                      <a:pt x="22" y="210"/>
                    </a:cubicBezTo>
                    <a:cubicBezTo>
                      <a:pt x="22" y="209"/>
                      <a:pt x="22" y="209"/>
                      <a:pt x="22" y="208"/>
                    </a:cubicBezTo>
                    <a:cubicBezTo>
                      <a:pt x="22" y="208"/>
                      <a:pt x="21" y="208"/>
                      <a:pt x="21" y="208"/>
                    </a:cubicBezTo>
                    <a:cubicBezTo>
                      <a:pt x="20" y="208"/>
                      <a:pt x="20" y="209"/>
                      <a:pt x="20" y="210"/>
                    </a:cubicBezTo>
                    <a:cubicBezTo>
                      <a:pt x="19" y="209"/>
                      <a:pt x="19" y="209"/>
                      <a:pt x="19" y="209"/>
                    </a:cubicBezTo>
                    <a:cubicBezTo>
                      <a:pt x="19" y="209"/>
                      <a:pt x="18" y="209"/>
                      <a:pt x="18" y="209"/>
                    </a:cubicBezTo>
                    <a:cubicBezTo>
                      <a:pt x="18" y="209"/>
                      <a:pt x="18" y="208"/>
                      <a:pt x="18" y="208"/>
                    </a:cubicBezTo>
                    <a:cubicBezTo>
                      <a:pt x="18" y="208"/>
                      <a:pt x="17" y="208"/>
                      <a:pt x="16" y="208"/>
                    </a:cubicBezTo>
                    <a:cubicBezTo>
                      <a:pt x="17" y="210"/>
                      <a:pt x="16" y="211"/>
                      <a:pt x="19" y="211"/>
                    </a:cubicBezTo>
                    <a:cubicBezTo>
                      <a:pt x="20" y="210"/>
                      <a:pt x="20" y="210"/>
                      <a:pt x="20" y="210"/>
                    </a:cubicBezTo>
                    <a:cubicBezTo>
                      <a:pt x="21" y="210"/>
                      <a:pt x="20" y="211"/>
                      <a:pt x="21" y="212"/>
                    </a:cubicBezTo>
                    <a:cubicBezTo>
                      <a:pt x="18" y="212"/>
                      <a:pt x="17" y="212"/>
                      <a:pt x="16" y="212"/>
                    </a:cubicBezTo>
                    <a:cubicBezTo>
                      <a:pt x="17" y="213"/>
                      <a:pt x="16" y="213"/>
                      <a:pt x="16" y="213"/>
                    </a:cubicBezTo>
                    <a:cubicBezTo>
                      <a:pt x="16" y="213"/>
                      <a:pt x="16" y="214"/>
                      <a:pt x="16" y="214"/>
                    </a:cubicBezTo>
                    <a:cubicBezTo>
                      <a:pt x="16" y="214"/>
                      <a:pt x="17" y="214"/>
                      <a:pt x="17" y="214"/>
                    </a:cubicBezTo>
                    <a:cubicBezTo>
                      <a:pt x="17" y="214"/>
                      <a:pt x="16" y="213"/>
                      <a:pt x="18" y="213"/>
                    </a:cubicBezTo>
                    <a:cubicBezTo>
                      <a:pt x="18" y="214"/>
                      <a:pt x="18" y="214"/>
                      <a:pt x="18" y="214"/>
                    </a:cubicBezTo>
                    <a:cubicBezTo>
                      <a:pt x="19" y="214"/>
                      <a:pt x="20" y="214"/>
                      <a:pt x="21" y="214"/>
                    </a:cubicBezTo>
                    <a:cubicBezTo>
                      <a:pt x="21" y="214"/>
                      <a:pt x="21" y="215"/>
                      <a:pt x="21" y="215"/>
                    </a:cubicBezTo>
                    <a:cubicBezTo>
                      <a:pt x="22" y="215"/>
                      <a:pt x="23" y="214"/>
                      <a:pt x="24" y="214"/>
                    </a:cubicBezTo>
                    <a:cubicBezTo>
                      <a:pt x="25" y="214"/>
                      <a:pt x="26" y="215"/>
                      <a:pt x="24" y="215"/>
                    </a:cubicBezTo>
                    <a:cubicBezTo>
                      <a:pt x="24" y="215"/>
                      <a:pt x="25" y="216"/>
                      <a:pt x="24" y="216"/>
                    </a:cubicBezTo>
                    <a:cubicBezTo>
                      <a:pt x="26" y="216"/>
                      <a:pt x="26" y="216"/>
                      <a:pt x="28" y="216"/>
                    </a:cubicBezTo>
                    <a:cubicBezTo>
                      <a:pt x="28" y="215"/>
                      <a:pt x="28" y="215"/>
                      <a:pt x="28" y="215"/>
                    </a:cubicBezTo>
                    <a:cubicBezTo>
                      <a:pt x="30" y="215"/>
                      <a:pt x="31" y="215"/>
                      <a:pt x="33" y="214"/>
                    </a:cubicBezTo>
                    <a:cubicBezTo>
                      <a:pt x="33" y="215"/>
                      <a:pt x="33" y="216"/>
                      <a:pt x="33" y="216"/>
                    </a:cubicBezTo>
                    <a:cubicBezTo>
                      <a:pt x="33" y="216"/>
                      <a:pt x="35" y="217"/>
                      <a:pt x="35" y="217"/>
                    </a:cubicBezTo>
                    <a:cubicBezTo>
                      <a:pt x="35" y="217"/>
                      <a:pt x="35" y="218"/>
                      <a:pt x="35" y="218"/>
                    </a:cubicBezTo>
                    <a:cubicBezTo>
                      <a:pt x="37" y="217"/>
                      <a:pt x="37" y="217"/>
                      <a:pt x="38" y="215"/>
                    </a:cubicBezTo>
                    <a:cubicBezTo>
                      <a:pt x="37" y="214"/>
                      <a:pt x="37" y="214"/>
                      <a:pt x="37" y="214"/>
                    </a:cubicBezTo>
                    <a:lnTo>
                      <a:pt x="37" y="215"/>
                    </a:lnTo>
                    <a:close/>
                    <a:moveTo>
                      <a:pt x="4" y="164"/>
                    </a:moveTo>
                    <a:cubicBezTo>
                      <a:pt x="4" y="164"/>
                      <a:pt x="3" y="164"/>
                      <a:pt x="3" y="164"/>
                    </a:cubicBezTo>
                    <a:cubicBezTo>
                      <a:pt x="3" y="164"/>
                      <a:pt x="3" y="163"/>
                      <a:pt x="4" y="164"/>
                    </a:cubicBezTo>
                    <a:close/>
                    <a:moveTo>
                      <a:pt x="35" y="221"/>
                    </a:moveTo>
                    <a:cubicBezTo>
                      <a:pt x="35" y="221"/>
                      <a:pt x="34" y="222"/>
                      <a:pt x="34" y="222"/>
                    </a:cubicBezTo>
                    <a:cubicBezTo>
                      <a:pt x="35" y="222"/>
                      <a:pt x="36" y="221"/>
                      <a:pt x="35" y="221"/>
                    </a:cubicBezTo>
                    <a:close/>
                    <a:moveTo>
                      <a:pt x="35" y="220"/>
                    </a:moveTo>
                    <a:cubicBezTo>
                      <a:pt x="36" y="221"/>
                      <a:pt x="36" y="221"/>
                      <a:pt x="36" y="221"/>
                    </a:cubicBezTo>
                    <a:cubicBezTo>
                      <a:pt x="38" y="221"/>
                      <a:pt x="36" y="220"/>
                      <a:pt x="35" y="220"/>
                    </a:cubicBezTo>
                    <a:close/>
                    <a:moveTo>
                      <a:pt x="31" y="218"/>
                    </a:moveTo>
                    <a:cubicBezTo>
                      <a:pt x="32" y="219"/>
                      <a:pt x="31" y="219"/>
                      <a:pt x="32" y="220"/>
                    </a:cubicBezTo>
                    <a:cubicBezTo>
                      <a:pt x="32" y="220"/>
                      <a:pt x="33" y="221"/>
                      <a:pt x="33" y="221"/>
                    </a:cubicBezTo>
                    <a:cubicBezTo>
                      <a:pt x="33" y="220"/>
                      <a:pt x="33" y="219"/>
                      <a:pt x="33" y="219"/>
                    </a:cubicBezTo>
                    <a:cubicBezTo>
                      <a:pt x="32" y="219"/>
                      <a:pt x="32" y="219"/>
                      <a:pt x="31" y="218"/>
                    </a:cubicBezTo>
                    <a:close/>
                    <a:moveTo>
                      <a:pt x="31" y="215"/>
                    </a:moveTo>
                    <a:cubicBezTo>
                      <a:pt x="30" y="215"/>
                      <a:pt x="28" y="216"/>
                      <a:pt x="28" y="217"/>
                    </a:cubicBezTo>
                    <a:cubicBezTo>
                      <a:pt x="27" y="217"/>
                      <a:pt x="26" y="216"/>
                      <a:pt x="25" y="217"/>
                    </a:cubicBezTo>
                    <a:cubicBezTo>
                      <a:pt x="25" y="217"/>
                      <a:pt x="24" y="217"/>
                      <a:pt x="24" y="217"/>
                    </a:cubicBezTo>
                    <a:cubicBezTo>
                      <a:pt x="24" y="218"/>
                      <a:pt x="25" y="217"/>
                      <a:pt x="24" y="218"/>
                    </a:cubicBezTo>
                    <a:cubicBezTo>
                      <a:pt x="25" y="218"/>
                      <a:pt x="27" y="218"/>
                      <a:pt x="28" y="219"/>
                    </a:cubicBezTo>
                    <a:cubicBezTo>
                      <a:pt x="28" y="219"/>
                      <a:pt x="28" y="219"/>
                      <a:pt x="28" y="219"/>
                    </a:cubicBezTo>
                    <a:cubicBezTo>
                      <a:pt x="28" y="219"/>
                      <a:pt x="29" y="219"/>
                      <a:pt x="29" y="219"/>
                    </a:cubicBezTo>
                    <a:cubicBezTo>
                      <a:pt x="29" y="219"/>
                      <a:pt x="29" y="218"/>
                      <a:pt x="29" y="218"/>
                    </a:cubicBezTo>
                    <a:cubicBezTo>
                      <a:pt x="29" y="218"/>
                      <a:pt x="29" y="218"/>
                      <a:pt x="29" y="218"/>
                    </a:cubicBezTo>
                    <a:cubicBezTo>
                      <a:pt x="30" y="218"/>
                      <a:pt x="31" y="218"/>
                      <a:pt x="32" y="218"/>
                    </a:cubicBezTo>
                    <a:cubicBezTo>
                      <a:pt x="32" y="217"/>
                      <a:pt x="33" y="217"/>
                      <a:pt x="32" y="217"/>
                    </a:cubicBezTo>
                    <a:cubicBezTo>
                      <a:pt x="31" y="216"/>
                      <a:pt x="34" y="215"/>
                      <a:pt x="31" y="215"/>
                    </a:cubicBezTo>
                    <a:close/>
                    <a:moveTo>
                      <a:pt x="21" y="215"/>
                    </a:moveTo>
                    <a:cubicBezTo>
                      <a:pt x="20" y="216"/>
                      <a:pt x="20" y="216"/>
                      <a:pt x="20" y="216"/>
                    </a:cubicBezTo>
                    <a:cubicBezTo>
                      <a:pt x="20" y="216"/>
                      <a:pt x="20" y="216"/>
                      <a:pt x="20" y="217"/>
                    </a:cubicBezTo>
                    <a:cubicBezTo>
                      <a:pt x="21" y="217"/>
                      <a:pt x="22" y="217"/>
                      <a:pt x="22" y="217"/>
                    </a:cubicBezTo>
                    <a:cubicBezTo>
                      <a:pt x="22" y="217"/>
                      <a:pt x="22" y="216"/>
                      <a:pt x="22" y="216"/>
                    </a:cubicBezTo>
                    <a:cubicBezTo>
                      <a:pt x="23" y="216"/>
                      <a:pt x="23" y="215"/>
                      <a:pt x="23" y="215"/>
                    </a:cubicBezTo>
                    <a:cubicBezTo>
                      <a:pt x="22" y="215"/>
                      <a:pt x="21" y="215"/>
                      <a:pt x="21" y="215"/>
                    </a:cubicBezTo>
                    <a:close/>
                    <a:moveTo>
                      <a:pt x="18" y="214"/>
                    </a:moveTo>
                    <a:cubicBezTo>
                      <a:pt x="18" y="215"/>
                      <a:pt x="18" y="215"/>
                      <a:pt x="18" y="215"/>
                    </a:cubicBezTo>
                    <a:cubicBezTo>
                      <a:pt x="17" y="216"/>
                      <a:pt x="20" y="215"/>
                      <a:pt x="19" y="215"/>
                    </a:cubicBezTo>
                    <a:cubicBezTo>
                      <a:pt x="19" y="214"/>
                      <a:pt x="19" y="214"/>
                      <a:pt x="18" y="214"/>
                    </a:cubicBezTo>
                    <a:close/>
                    <a:moveTo>
                      <a:pt x="15" y="201"/>
                    </a:moveTo>
                    <a:cubicBezTo>
                      <a:pt x="15" y="201"/>
                      <a:pt x="15" y="203"/>
                      <a:pt x="15" y="203"/>
                    </a:cubicBezTo>
                    <a:cubicBezTo>
                      <a:pt x="12" y="204"/>
                      <a:pt x="14" y="202"/>
                      <a:pt x="15" y="201"/>
                    </a:cubicBezTo>
                    <a:close/>
                    <a:moveTo>
                      <a:pt x="19" y="201"/>
                    </a:moveTo>
                    <a:cubicBezTo>
                      <a:pt x="19" y="202"/>
                      <a:pt x="19" y="202"/>
                      <a:pt x="20" y="202"/>
                    </a:cubicBezTo>
                    <a:cubicBezTo>
                      <a:pt x="20" y="202"/>
                      <a:pt x="20" y="202"/>
                      <a:pt x="20" y="203"/>
                    </a:cubicBezTo>
                    <a:cubicBezTo>
                      <a:pt x="20" y="203"/>
                      <a:pt x="18" y="204"/>
                      <a:pt x="18" y="204"/>
                    </a:cubicBezTo>
                    <a:cubicBezTo>
                      <a:pt x="15" y="205"/>
                      <a:pt x="19" y="201"/>
                      <a:pt x="19" y="201"/>
                    </a:cubicBezTo>
                    <a:close/>
                    <a:moveTo>
                      <a:pt x="16" y="200"/>
                    </a:moveTo>
                    <a:cubicBezTo>
                      <a:pt x="18" y="200"/>
                      <a:pt x="19" y="201"/>
                      <a:pt x="17" y="201"/>
                    </a:cubicBezTo>
                    <a:cubicBezTo>
                      <a:pt x="17" y="201"/>
                      <a:pt x="15" y="200"/>
                      <a:pt x="16" y="200"/>
                    </a:cubicBezTo>
                    <a:close/>
                    <a:moveTo>
                      <a:pt x="3" y="189"/>
                    </a:moveTo>
                    <a:cubicBezTo>
                      <a:pt x="3" y="189"/>
                      <a:pt x="4" y="189"/>
                      <a:pt x="3" y="190"/>
                    </a:cubicBezTo>
                    <a:cubicBezTo>
                      <a:pt x="3" y="190"/>
                      <a:pt x="2" y="191"/>
                      <a:pt x="2" y="192"/>
                    </a:cubicBezTo>
                    <a:cubicBezTo>
                      <a:pt x="2" y="192"/>
                      <a:pt x="2" y="193"/>
                      <a:pt x="3" y="193"/>
                    </a:cubicBezTo>
                    <a:cubicBezTo>
                      <a:pt x="3" y="193"/>
                      <a:pt x="3" y="194"/>
                      <a:pt x="3" y="194"/>
                    </a:cubicBezTo>
                    <a:cubicBezTo>
                      <a:pt x="3" y="194"/>
                      <a:pt x="4" y="194"/>
                      <a:pt x="4" y="194"/>
                    </a:cubicBezTo>
                    <a:cubicBezTo>
                      <a:pt x="4" y="194"/>
                      <a:pt x="4" y="194"/>
                      <a:pt x="4" y="194"/>
                    </a:cubicBezTo>
                    <a:cubicBezTo>
                      <a:pt x="4" y="194"/>
                      <a:pt x="5" y="194"/>
                      <a:pt x="5" y="194"/>
                    </a:cubicBezTo>
                    <a:cubicBezTo>
                      <a:pt x="5" y="194"/>
                      <a:pt x="6" y="192"/>
                      <a:pt x="5" y="193"/>
                    </a:cubicBezTo>
                    <a:cubicBezTo>
                      <a:pt x="5" y="193"/>
                      <a:pt x="5" y="192"/>
                      <a:pt x="5" y="192"/>
                    </a:cubicBezTo>
                    <a:cubicBezTo>
                      <a:pt x="5" y="192"/>
                      <a:pt x="6" y="192"/>
                      <a:pt x="6" y="192"/>
                    </a:cubicBezTo>
                    <a:cubicBezTo>
                      <a:pt x="6" y="192"/>
                      <a:pt x="6" y="192"/>
                      <a:pt x="6" y="193"/>
                    </a:cubicBezTo>
                    <a:cubicBezTo>
                      <a:pt x="7" y="192"/>
                      <a:pt x="6" y="191"/>
                      <a:pt x="6" y="191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1"/>
                      <a:pt x="5" y="189"/>
                      <a:pt x="4" y="189"/>
                    </a:cubicBezTo>
                    <a:cubicBezTo>
                      <a:pt x="4" y="189"/>
                      <a:pt x="4" y="189"/>
                      <a:pt x="3" y="189"/>
                    </a:cubicBezTo>
                    <a:close/>
                    <a:moveTo>
                      <a:pt x="1" y="188"/>
                    </a:moveTo>
                    <a:cubicBezTo>
                      <a:pt x="1" y="188"/>
                      <a:pt x="1" y="189"/>
                      <a:pt x="0" y="189"/>
                    </a:cubicBezTo>
                    <a:cubicBezTo>
                      <a:pt x="1" y="189"/>
                      <a:pt x="1" y="189"/>
                      <a:pt x="2" y="189"/>
                    </a:cubicBezTo>
                    <a:cubicBezTo>
                      <a:pt x="2" y="189"/>
                      <a:pt x="2" y="188"/>
                      <a:pt x="1" y="188"/>
                    </a:cubicBezTo>
                    <a:close/>
                    <a:moveTo>
                      <a:pt x="5" y="187"/>
                    </a:moveTo>
                    <a:cubicBezTo>
                      <a:pt x="5" y="188"/>
                      <a:pt x="5" y="188"/>
                      <a:pt x="5" y="188"/>
                    </a:cubicBezTo>
                    <a:cubicBezTo>
                      <a:pt x="5" y="189"/>
                      <a:pt x="9" y="190"/>
                      <a:pt x="7" y="189"/>
                    </a:cubicBezTo>
                    <a:cubicBezTo>
                      <a:pt x="6" y="188"/>
                      <a:pt x="6" y="188"/>
                      <a:pt x="5" y="187"/>
                    </a:cubicBezTo>
                    <a:close/>
                    <a:moveTo>
                      <a:pt x="2" y="185"/>
                    </a:moveTo>
                    <a:cubicBezTo>
                      <a:pt x="2" y="185"/>
                      <a:pt x="1" y="186"/>
                      <a:pt x="1" y="186"/>
                    </a:cubicBezTo>
                    <a:cubicBezTo>
                      <a:pt x="1" y="187"/>
                      <a:pt x="1" y="187"/>
                      <a:pt x="1" y="187"/>
                    </a:cubicBezTo>
                    <a:cubicBezTo>
                      <a:pt x="2" y="187"/>
                      <a:pt x="2" y="187"/>
                      <a:pt x="2" y="187"/>
                    </a:cubicBezTo>
                    <a:cubicBezTo>
                      <a:pt x="2" y="187"/>
                      <a:pt x="2" y="187"/>
                      <a:pt x="2" y="187"/>
                    </a:cubicBezTo>
                    <a:cubicBezTo>
                      <a:pt x="2" y="188"/>
                      <a:pt x="2" y="188"/>
                      <a:pt x="3" y="188"/>
                    </a:cubicBezTo>
                    <a:cubicBezTo>
                      <a:pt x="3" y="187"/>
                      <a:pt x="3" y="187"/>
                      <a:pt x="4" y="186"/>
                    </a:cubicBezTo>
                    <a:cubicBezTo>
                      <a:pt x="3" y="186"/>
                      <a:pt x="3" y="185"/>
                      <a:pt x="2" y="185"/>
                    </a:cubicBezTo>
                    <a:close/>
                    <a:moveTo>
                      <a:pt x="2" y="172"/>
                    </a:moveTo>
                    <a:cubicBezTo>
                      <a:pt x="2" y="173"/>
                      <a:pt x="2" y="174"/>
                      <a:pt x="2" y="175"/>
                    </a:cubicBezTo>
                    <a:cubicBezTo>
                      <a:pt x="1" y="175"/>
                      <a:pt x="2" y="174"/>
                      <a:pt x="2" y="174"/>
                    </a:cubicBezTo>
                    <a:cubicBezTo>
                      <a:pt x="2" y="174"/>
                      <a:pt x="0" y="174"/>
                      <a:pt x="1" y="175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0" y="177"/>
                      <a:pt x="1" y="178"/>
                      <a:pt x="1" y="178"/>
                    </a:cubicBezTo>
                    <a:cubicBezTo>
                      <a:pt x="1" y="178"/>
                      <a:pt x="1" y="177"/>
                      <a:pt x="1" y="178"/>
                    </a:cubicBezTo>
                    <a:cubicBezTo>
                      <a:pt x="1" y="178"/>
                      <a:pt x="1" y="179"/>
                      <a:pt x="1" y="179"/>
                    </a:cubicBezTo>
                    <a:cubicBezTo>
                      <a:pt x="1" y="180"/>
                      <a:pt x="1" y="180"/>
                      <a:pt x="1" y="180"/>
                    </a:cubicBezTo>
                    <a:cubicBezTo>
                      <a:pt x="1" y="180"/>
                      <a:pt x="2" y="180"/>
                      <a:pt x="2" y="180"/>
                    </a:cubicBezTo>
                    <a:cubicBezTo>
                      <a:pt x="2" y="181"/>
                      <a:pt x="1" y="181"/>
                      <a:pt x="1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83"/>
                      <a:pt x="1" y="184"/>
                      <a:pt x="2" y="185"/>
                    </a:cubicBezTo>
                    <a:cubicBezTo>
                      <a:pt x="2" y="185"/>
                      <a:pt x="3" y="185"/>
                      <a:pt x="3" y="185"/>
                    </a:cubicBezTo>
                    <a:cubicBezTo>
                      <a:pt x="3" y="184"/>
                      <a:pt x="3" y="184"/>
                      <a:pt x="3" y="184"/>
                    </a:cubicBezTo>
                    <a:cubicBezTo>
                      <a:pt x="3" y="184"/>
                      <a:pt x="4" y="185"/>
                      <a:pt x="4" y="185"/>
                    </a:cubicBezTo>
                    <a:cubicBezTo>
                      <a:pt x="5" y="185"/>
                      <a:pt x="4" y="185"/>
                      <a:pt x="5" y="185"/>
                    </a:cubicBezTo>
                    <a:cubicBezTo>
                      <a:pt x="5" y="183"/>
                      <a:pt x="6" y="182"/>
                      <a:pt x="6" y="181"/>
                    </a:cubicBezTo>
                    <a:cubicBezTo>
                      <a:pt x="6" y="178"/>
                      <a:pt x="5" y="175"/>
                      <a:pt x="5" y="172"/>
                    </a:cubicBezTo>
                    <a:cubicBezTo>
                      <a:pt x="4" y="172"/>
                      <a:pt x="3" y="173"/>
                      <a:pt x="2" y="172"/>
                    </a:cubicBezTo>
                    <a:close/>
                    <a:moveTo>
                      <a:pt x="8" y="153"/>
                    </a:moveTo>
                    <a:cubicBezTo>
                      <a:pt x="8" y="154"/>
                      <a:pt x="8" y="154"/>
                      <a:pt x="8" y="154"/>
                    </a:cubicBezTo>
                    <a:cubicBezTo>
                      <a:pt x="7" y="155"/>
                      <a:pt x="7" y="154"/>
                      <a:pt x="6" y="154"/>
                    </a:cubicBezTo>
                    <a:cubicBezTo>
                      <a:pt x="6" y="155"/>
                      <a:pt x="6" y="155"/>
                      <a:pt x="5" y="155"/>
                    </a:cubicBezTo>
                    <a:cubicBezTo>
                      <a:pt x="6" y="156"/>
                      <a:pt x="5" y="156"/>
                      <a:pt x="6" y="157"/>
                    </a:cubicBezTo>
                    <a:cubicBezTo>
                      <a:pt x="6" y="157"/>
                      <a:pt x="7" y="157"/>
                      <a:pt x="7" y="158"/>
                    </a:cubicBezTo>
                    <a:cubicBezTo>
                      <a:pt x="6" y="158"/>
                      <a:pt x="6" y="158"/>
                      <a:pt x="5" y="158"/>
                    </a:cubicBezTo>
                    <a:cubicBezTo>
                      <a:pt x="5" y="158"/>
                      <a:pt x="5" y="159"/>
                      <a:pt x="5" y="159"/>
                    </a:cubicBezTo>
                    <a:cubicBezTo>
                      <a:pt x="5" y="159"/>
                      <a:pt x="5" y="160"/>
                      <a:pt x="6" y="160"/>
                    </a:cubicBezTo>
                    <a:cubicBezTo>
                      <a:pt x="6" y="160"/>
                      <a:pt x="6" y="159"/>
                      <a:pt x="6" y="159"/>
                    </a:cubicBezTo>
                    <a:cubicBezTo>
                      <a:pt x="8" y="158"/>
                      <a:pt x="8" y="158"/>
                      <a:pt x="10" y="158"/>
                    </a:cubicBezTo>
                    <a:cubicBezTo>
                      <a:pt x="10" y="157"/>
                      <a:pt x="10" y="157"/>
                      <a:pt x="10" y="157"/>
                    </a:cubicBezTo>
                    <a:cubicBezTo>
                      <a:pt x="9" y="157"/>
                      <a:pt x="8" y="157"/>
                      <a:pt x="8" y="157"/>
                    </a:cubicBezTo>
                    <a:cubicBezTo>
                      <a:pt x="8" y="157"/>
                      <a:pt x="8" y="156"/>
                      <a:pt x="8" y="156"/>
                    </a:cubicBezTo>
                    <a:cubicBezTo>
                      <a:pt x="8" y="156"/>
                      <a:pt x="9" y="156"/>
                      <a:pt x="9" y="156"/>
                    </a:cubicBezTo>
                    <a:cubicBezTo>
                      <a:pt x="9" y="155"/>
                      <a:pt x="9" y="154"/>
                      <a:pt x="9" y="153"/>
                    </a:cubicBezTo>
                    <a:lnTo>
                      <a:pt x="8" y="153"/>
                    </a:lnTo>
                    <a:close/>
                    <a:moveTo>
                      <a:pt x="8" y="152"/>
                    </a:moveTo>
                    <a:cubicBezTo>
                      <a:pt x="8" y="152"/>
                      <a:pt x="8" y="152"/>
                      <a:pt x="9" y="153"/>
                    </a:cubicBezTo>
                    <a:cubicBezTo>
                      <a:pt x="8" y="152"/>
                      <a:pt x="9" y="152"/>
                      <a:pt x="8" y="152"/>
                    </a:cubicBezTo>
                    <a:close/>
                    <a:moveTo>
                      <a:pt x="7" y="150"/>
                    </a:moveTo>
                    <a:cubicBezTo>
                      <a:pt x="7" y="151"/>
                      <a:pt x="7" y="151"/>
                      <a:pt x="7" y="151"/>
                    </a:cubicBezTo>
                    <a:cubicBezTo>
                      <a:pt x="7" y="151"/>
                      <a:pt x="7" y="151"/>
                      <a:pt x="8" y="152"/>
                    </a:cubicBezTo>
                    <a:cubicBezTo>
                      <a:pt x="8" y="151"/>
                      <a:pt x="8" y="150"/>
                      <a:pt x="7" y="150"/>
                    </a:cubicBezTo>
                    <a:close/>
                    <a:moveTo>
                      <a:pt x="7" y="148"/>
                    </a:moveTo>
                    <a:cubicBezTo>
                      <a:pt x="7" y="148"/>
                      <a:pt x="7" y="149"/>
                      <a:pt x="7" y="150"/>
                    </a:cubicBezTo>
                    <a:cubicBezTo>
                      <a:pt x="7" y="149"/>
                      <a:pt x="7" y="150"/>
                      <a:pt x="8" y="150"/>
                    </a:cubicBezTo>
                    <a:cubicBezTo>
                      <a:pt x="7" y="150"/>
                      <a:pt x="8" y="148"/>
                      <a:pt x="7" y="148"/>
                    </a:cubicBezTo>
                    <a:close/>
                    <a:moveTo>
                      <a:pt x="10" y="135"/>
                    </a:moveTo>
                    <a:cubicBezTo>
                      <a:pt x="10" y="135"/>
                      <a:pt x="10" y="135"/>
                      <a:pt x="10" y="135"/>
                    </a:cubicBezTo>
                    <a:cubicBezTo>
                      <a:pt x="9" y="135"/>
                      <a:pt x="9" y="135"/>
                      <a:pt x="8" y="135"/>
                    </a:cubicBezTo>
                    <a:cubicBezTo>
                      <a:pt x="8" y="138"/>
                      <a:pt x="8" y="141"/>
                      <a:pt x="8" y="144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44"/>
                      <a:pt x="9" y="144"/>
                      <a:pt x="10" y="144"/>
                    </a:cubicBezTo>
                    <a:cubicBezTo>
                      <a:pt x="10" y="144"/>
                      <a:pt x="11" y="143"/>
                      <a:pt x="11" y="143"/>
                    </a:cubicBezTo>
                    <a:cubicBezTo>
                      <a:pt x="11" y="143"/>
                      <a:pt x="10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2" y="140"/>
                      <a:pt x="10" y="141"/>
                      <a:pt x="12" y="139"/>
                    </a:cubicBezTo>
                    <a:cubicBezTo>
                      <a:pt x="11" y="139"/>
                      <a:pt x="11" y="139"/>
                      <a:pt x="10" y="139"/>
                    </a:cubicBezTo>
                    <a:cubicBezTo>
                      <a:pt x="10" y="138"/>
                      <a:pt x="10" y="138"/>
                      <a:pt x="11" y="137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2" y="136"/>
                      <a:pt x="11" y="136"/>
                      <a:pt x="11" y="135"/>
                    </a:cubicBezTo>
                    <a:lnTo>
                      <a:pt x="10" y="135"/>
                    </a:ln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98" name="Freeform 162">
                <a:extLst>
                  <a:ext uri="{FF2B5EF4-FFF2-40B4-BE49-F238E27FC236}">
                    <a16:creationId xmlns:a16="http://schemas.microsoft.com/office/drawing/2014/main" id="{406389C6-5775-90B5-CFF9-6E2DF62AB7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19915" y="4483627"/>
                <a:ext cx="379304" cy="449886"/>
              </a:xfrm>
              <a:custGeom>
                <a:avLst/>
                <a:gdLst>
                  <a:gd name="T0" fmla="*/ 4 w 55"/>
                  <a:gd name="T1" fmla="*/ 27 h 62"/>
                  <a:gd name="T2" fmla="*/ 4 w 55"/>
                  <a:gd name="T3" fmla="*/ 28 h 62"/>
                  <a:gd name="T4" fmla="*/ 3 w 55"/>
                  <a:gd name="T5" fmla="*/ 28 h 62"/>
                  <a:gd name="T6" fmla="*/ 1 w 55"/>
                  <a:gd name="T7" fmla="*/ 34 h 62"/>
                  <a:gd name="T8" fmla="*/ 4 w 55"/>
                  <a:gd name="T9" fmla="*/ 41 h 62"/>
                  <a:gd name="T10" fmla="*/ 7 w 55"/>
                  <a:gd name="T11" fmla="*/ 47 h 62"/>
                  <a:gd name="T12" fmla="*/ 9 w 55"/>
                  <a:gd name="T13" fmla="*/ 56 h 62"/>
                  <a:gd name="T14" fmla="*/ 12 w 55"/>
                  <a:gd name="T15" fmla="*/ 60 h 62"/>
                  <a:gd name="T16" fmla="*/ 19 w 55"/>
                  <a:gd name="T17" fmla="*/ 59 h 62"/>
                  <a:gd name="T18" fmla="*/ 24 w 55"/>
                  <a:gd name="T19" fmla="*/ 61 h 62"/>
                  <a:gd name="T20" fmla="*/ 26 w 55"/>
                  <a:gd name="T21" fmla="*/ 60 h 62"/>
                  <a:gd name="T22" fmla="*/ 34 w 55"/>
                  <a:gd name="T23" fmla="*/ 59 h 62"/>
                  <a:gd name="T24" fmla="*/ 37 w 55"/>
                  <a:gd name="T25" fmla="*/ 51 h 62"/>
                  <a:gd name="T26" fmla="*/ 41 w 55"/>
                  <a:gd name="T27" fmla="*/ 45 h 62"/>
                  <a:gd name="T28" fmla="*/ 51 w 55"/>
                  <a:gd name="T29" fmla="*/ 45 h 62"/>
                  <a:gd name="T30" fmla="*/ 55 w 55"/>
                  <a:gd name="T31" fmla="*/ 47 h 62"/>
                  <a:gd name="T32" fmla="*/ 55 w 55"/>
                  <a:gd name="T33" fmla="*/ 40 h 62"/>
                  <a:gd name="T34" fmla="*/ 53 w 55"/>
                  <a:gd name="T35" fmla="*/ 35 h 62"/>
                  <a:gd name="T36" fmla="*/ 51 w 55"/>
                  <a:gd name="T37" fmla="*/ 29 h 62"/>
                  <a:gd name="T38" fmla="*/ 44 w 55"/>
                  <a:gd name="T39" fmla="*/ 27 h 62"/>
                  <a:gd name="T40" fmla="*/ 44 w 55"/>
                  <a:gd name="T41" fmla="*/ 22 h 62"/>
                  <a:gd name="T42" fmla="*/ 42 w 55"/>
                  <a:gd name="T43" fmla="*/ 15 h 62"/>
                  <a:gd name="T44" fmla="*/ 35 w 55"/>
                  <a:gd name="T45" fmla="*/ 15 h 62"/>
                  <a:gd name="T46" fmla="*/ 30 w 55"/>
                  <a:gd name="T47" fmla="*/ 11 h 62"/>
                  <a:gd name="T48" fmla="*/ 23 w 55"/>
                  <a:gd name="T49" fmla="*/ 8 h 62"/>
                  <a:gd name="T50" fmla="*/ 19 w 55"/>
                  <a:gd name="T51" fmla="*/ 5 h 62"/>
                  <a:gd name="T52" fmla="*/ 19 w 55"/>
                  <a:gd name="T53" fmla="*/ 0 h 62"/>
                  <a:gd name="T54" fmla="*/ 12 w 55"/>
                  <a:gd name="T55" fmla="*/ 1 h 62"/>
                  <a:gd name="T56" fmla="*/ 5 w 55"/>
                  <a:gd name="T57" fmla="*/ 6 h 62"/>
                  <a:gd name="T58" fmla="*/ 2 w 55"/>
                  <a:gd name="T59" fmla="*/ 9 h 62"/>
                  <a:gd name="T60" fmla="*/ 3 w 55"/>
                  <a:gd name="T61" fmla="*/ 14 h 62"/>
                  <a:gd name="T62" fmla="*/ 1 w 55"/>
                  <a:gd name="T63" fmla="*/ 20 h 62"/>
                  <a:gd name="T64" fmla="*/ 2 w 55"/>
                  <a:gd name="T65" fmla="*/ 24 h 62"/>
                  <a:gd name="T66" fmla="*/ 3 w 55"/>
                  <a:gd name="T67" fmla="*/ 26 h 62"/>
                  <a:gd name="T68" fmla="*/ 12 w 55"/>
                  <a:gd name="T69" fmla="*/ 4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5" h="62">
                    <a:moveTo>
                      <a:pt x="3" y="26"/>
                    </a:moveTo>
                    <a:cubicBezTo>
                      <a:pt x="3" y="26"/>
                      <a:pt x="3" y="26"/>
                      <a:pt x="4" y="27"/>
                    </a:cubicBezTo>
                    <a:cubicBezTo>
                      <a:pt x="4" y="27"/>
                      <a:pt x="5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9"/>
                      <a:pt x="3" y="30"/>
                    </a:cubicBezTo>
                    <a:cubicBezTo>
                      <a:pt x="2" y="31"/>
                      <a:pt x="1" y="34"/>
                      <a:pt x="1" y="34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40"/>
                      <a:pt x="4" y="41"/>
                    </a:cubicBezTo>
                    <a:cubicBezTo>
                      <a:pt x="5" y="42"/>
                      <a:pt x="6" y="43"/>
                      <a:pt x="6" y="43"/>
                    </a:cubicBezTo>
                    <a:cubicBezTo>
                      <a:pt x="6" y="43"/>
                      <a:pt x="6" y="46"/>
                      <a:pt x="7" y="47"/>
                    </a:cubicBezTo>
                    <a:cubicBezTo>
                      <a:pt x="7" y="48"/>
                      <a:pt x="8" y="51"/>
                      <a:pt x="8" y="51"/>
                    </a:cubicBezTo>
                    <a:cubicBezTo>
                      <a:pt x="9" y="52"/>
                      <a:pt x="9" y="56"/>
                      <a:pt x="9" y="56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8" y="59"/>
                      <a:pt x="19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4" y="61"/>
                      <a:pt x="24" y="61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2"/>
                      <a:pt x="25" y="61"/>
                      <a:pt x="26" y="60"/>
                    </a:cubicBezTo>
                    <a:cubicBezTo>
                      <a:pt x="27" y="57"/>
                      <a:pt x="27" y="59"/>
                      <a:pt x="27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7" y="51"/>
                      <a:pt x="39" y="49"/>
                      <a:pt x="39" y="48"/>
                    </a:cubicBezTo>
                    <a:cubicBezTo>
                      <a:pt x="39" y="48"/>
                      <a:pt x="41" y="45"/>
                      <a:pt x="41" y="45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5" y="41"/>
                      <a:pt x="55" y="40"/>
                    </a:cubicBezTo>
                    <a:cubicBezTo>
                      <a:pt x="55" y="39"/>
                      <a:pt x="55" y="38"/>
                      <a:pt x="55" y="37"/>
                    </a:cubicBezTo>
                    <a:cubicBezTo>
                      <a:pt x="54" y="36"/>
                      <a:pt x="54" y="36"/>
                      <a:pt x="53" y="35"/>
                    </a:cubicBezTo>
                    <a:cubicBezTo>
                      <a:pt x="51" y="34"/>
                      <a:pt x="51" y="33"/>
                      <a:pt x="51" y="32"/>
                    </a:cubicBezTo>
                    <a:cubicBezTo>
                      <a:pt x="51" y="31"/>
                      <a:pt x="51" y="29"/>
                      <a:pt x="51" y="29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5" y="29"/>
                      <a:pt x="44" y="27"/>
                    </a:cubicBezTo>
                    <a:cubicBezTo>
                      <a:pt x="43" y="26"/>
                      <a:pt x="42" y="25"/>
                      <a:pt x="43" y="24"/>
                    </a:cubicBezTo>
                    <a:cubicBezTo>
                      <a:pt x="43" y="23"/>
                      <a:pt x="44" y="22"/>
                      <a:pt x="44" y="22"/>
                    </a:cubicBezTo>
                    <a:cubicBezTo>
                      <a:pt x="44" y="22"/>
                      <a:pt x="44" y="20"/>
                      <a:pt x="43" y="19"/>
                    </a:cubicBezTo>
                    <a:cubicBezTo>
                      <a:pt x="43" y="18"/>
                      <a:pt x="43" y="16"/>
                      <a:pt x="42" y="15"/>
                    </a:cubicBezTo>
                    <a:cubicBezTo>
                      <a:pt x="41" y="15"/>
                      <a:pt x="40" y="15"/>
                      <a:pt x="39" y="15"/>
                    </a:cubicBezTo>
                    <a:cubicBezTo>
                      <a:pt x="38" y="15"/>
                      <a:pt x="37" y="15"/>
                      <a:pt x="35" y="15"/>
                    </a:cubicBezTo>
                    <a:cubicBezTo>
                      <a:pt x="34" y="15"/>
                      <a:pt x="33" y="13"/>
                      <a:pt x="32" y="13"/>
                    </a:cubicBezTo>
                    <a:cubicBezTo>
                      <a:pt x="31" y="12"/>
                      <a:pt x="31" y="12"/>
                      <a:pt x="30" y="11"/>
                    </a:cubicBezTo>
                    <a:cubicBezTo>
                      <a:pt x="28" y="10"/>
                      <a:pt x="27" y="10"/>
                      <a:pt x="26" y="8"/>
                    </a:cubicBezTo>
                    <a:cubicBezTo>
                      <a:pt x="25" y="7"/>
                      <a:pt x="24" y="9"/>
                      <a:pt x="23" y="8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20" y="7"/>
                      <a:pt x="19" y="6"/>
                      <a:pt x="19" y="5"/>
                    </a:cubicBezTo>
                    <a:cubicBezTo>
                      <a:pt x="18" y="4"/>
                      <a:pt x="20" y="1"/>
                      <a:pt x="20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4" y="1"/>
                      <a:pt x="12" y="1"/>
                    </a:cubicBezTo>
                    <a:cubicBezTo>
                      <a:pt x="10" y="1"/>
                      <a:pt x="7" y="6"/>
                      <a:pt x="7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7"/>
                      <a:pt x="5" y="8"/>
                    </a:cubicBezTo>
                    <a:cubicBezTo>
                      <a:pt x="5" y="8"/>
                      <a:pt x="3" y="9"/>
                      <a:pt x="2" y="9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9"/>
                      <a:pt x="1" y="20"/>
                    </a:cubicBezTo>
                    <a:cubicBezTo>
                      <a:pt x="2" y="21"/>
                      <a:pt x="2" y="23"/>
                      <a:pt x="2" y="23"/>
                    </a:cubicBezTo>
                    <a:cubicBezTo>
                      <a:pt x="2" y="23"/>
                      <a:pt x="1" y="24"/>
                      <a:pt x="2" y="24"/>
                    </a:cubicBezTo>
                    <a:cubicBezTo>
                      <a:pt x="2" y="25"/>
                      <a:pt x="2" y="26"/>
                      <a:pt x="2" y="26"/>
                    </a:cubicBezTo>
                    <a:lnTo>
                      <a:pt x="3" y="26"/>
                    </a:lnTo>
                    <a:close/>
                    <a:moveTo>
                      <a:pt x="11" y="40"/>
                    </a:moveTo>
                    <a:cubicBezTo>
                      <a:pt x="13" y="41"/>
                      <a:pt x="13" y="43"/>
                      <a:pt x="12" y="43"/>
                    </a:cubicBezTo>
                    <a:cubicBezTo>
                      <a:pt x="12" y="43"/>
                      <a:pt x="10" y="40"/>
                      <a:pt x="11" y="4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4799" name="Freeform 170">
            <a:extLst>
              <a:ext uri="{FF2B5EF4-FFF2-40B4-BE49-F238E27FC236}">
                <a16:creationId xmlns:a16="http://schemas.microsoft.com/office/drawing/2014/main" id="{AB9DA741-B58A-6CF5-3931-F8778F2AD5E5}"/>
              </a:ext>
            </a:extLst>
          </p:cNvPr>
          <p:cNvSpPr>
            <a:spLocks/>
          </p:cNvSpPr>
          <p:nvPr/>
        </p:nvSpPr>
        <p:spPr bwMode="auto">
          <a:xfrm>
            <a:off x="3858475" y="3129448"/>
            <a:ext cx="21429" cy="22606"/>
          </a:xfrm>
          <a:custGeom>
            <a:avLst/>
            <a:gdLst>
              <a:gd name="T0" fmla="*/ 0 w 3"/>
              <a:gd name="T1" fmla="*/ 0 h 3"/>
              <a:gd name="T2" fmla="*/ 0 w 3"/>
              <a:gd name="T3" fmla="*/ 2 h 3"/>
              <a:gd name="T4" fmla="*/ 2 w 3"/>
              <a:gd name="T5" fmla="*/ 0 h 3"/>
              <a:gd name="T6" fmla="*/ 0 w 3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3" y="3"/>
                  <a:pt x="3" y="3"/>
                  <a:pt x="2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BFBFBF"/>
          </a:solidFill>
          <a:ln w="0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GB" sz="1200" b="1">
              <a:solidFill>
                <a:srgbClr val="20272A"/>
              </a:solidFill>
              <a:latin typeface="Arial" panose="020B0604020202020204" pitchFamily="34" charset="0"/>
            </a:endParaRPr>
          </a:p>
        </p:txBody>
      </p:sp>
      <p:grpSp>
        <p:nvGrpSpPr>
          <p:cNvPr id="4800" name="Group 4799">
            <a:extLst>
              <a:ext uri="{FF2B5EF4-FFF2-40B4-BE49-F238E27FC236}">
                <a16:creationId xmlns:a16="http://schemas.microsoft.com/office/drawing/2014/main" id="{F4EF03B9-83F4-5725-6A17-F448C05B0920}"/>
              </a:ext>
            </a:extLst>
          </p:cNvPr>
          <p:cNvGrpSpPr/>
          <p:nvPr/>
        </p:nvGrpSpPr>
        <p:grpSpPr>
          <a:xfrm>
            <a:off x="395461" y="256468"/>
            <a:ext cx="11541826" cy="5723917"/>
            <a:chOff x="395461" y="256468"/>
            <a:chExt cx="11541826" cy="5723917"/>
          </a:xfrm>
          <a:solidFill>
            <a:schemeClr val="accent2">
              <a:lumMod val="25000"/>
            </a:schemeClr>
          </a:solidFill>
        </p:grpSpPr>
        <p:grpSp>
          <p:nvGrpSpPr>
            <p:cNvPr id="4801" name="0 OUTLINE 3">
              <a:extLst>
                <a:ext uri="{FF2B5EF4-FFF2-40B4-BE49-F238E27FC236}">
                  <a16:creationId xmlns:a16="http://schemas.microsoft.com/office/drawing/2014/main" id="{5B5390CB-D83E-5B55-6A74-85292012B9A5}"/>
                </a:ext>
              </a:extLst>
            </p:cNvPr>
            <p:cNvGrpSpPr/>
            <p:nvPr/>
          </p:nvGrpSpPr>
          <p:grpSpPr>
            <a:xfrm>
              <a:off x="1869688" y="256468"/>
              <a:ext cx="2843701" cy="2864346"/>
              <a:chOff x="1869688" y="256468"/>
              <a:chExt cx="2843701" cy="2864346"/>
            </a:xfrm>
            <a:grpFill/>
          </p:grpSpPr>
          <p:sp>
            <p:nvSpPr>
              <p:cNvPr id="4812" name="Freeform 15">
                <a:extLst>
                  <a:ext uri="{FF2B5EF4-FFF2-40B4-BE49-F238E27FC236}">
                    <a16:creationId xmlns:a16="http://schemas.microsoft.com/office/drawing/2014/main" id="{5ECEB793-C25F-DA5F-F8CF-8CD1EBD00A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98999" y="2117049"/>
                <a:ext cx="1817226" cy="1003765"/>
              </a:xfrm>
              <a:custGeom>
                <a:avLst/>
                <a:gdLst>
                  <a:gd name="T0" fmla="*/ 10 w 264"/>
                  <a:gd name="T1" fmla="*/ 7 h 138"/>
                  <a:gd name="T2" fmla="*/ 9 w 264"/>
                  <a:gd name="T3" fmla="*/ 11 h 138"/>
                  <a:gd name="T4" fmla="*/ 58 w 264"/>
                  <a:gd name="T5" fmla="*/ 46 h 138"/>
                  <a:gd name="T6" fmla="*/ 236 w 264"/>
                  <a:gd name="T7" fmla="*/ 50 h 138"/>
                  <a:gd name="T8" fmla="*/ 152 w 264"/>
                  <a:gd name="T9" fmla="*/ 113 h 138"/>
                  <a:gd name="T10" fmla="*/ 176 w 264"/>
                  <a:gd name="T11" fmla="*/ 21 h 138"/>
                  <a:gd name="T12" fmla="*/ 226 w 264"/>
                  <a:gd name="T13" fmla="*/ 70 h 138"/>
                  <a:gd name="T14" fmla="*/ 155 w 264"/>
                  <a:gd name="T15" fmla="*/ 116 h 138"/>
                  <a:gd name="T16" fmla="*/ 164 w 264"/>
                  <a:gd name="T17" fmla="*/ 117 h 138"/>
                  <a:gd name="T18" fmla="*/ 160 w 264"/>
                  <a:gd name="T19" fmla="*/ 111 h 138"/>
                  <a:gd name="T20" fmla="*/ 169 w 264"/>
                  <a:gd name="T21" fmla="*/ 108 h 138"/>
                  <a:gd name="T22" fmla="*/ 177 w 264"/>
                  <a:gd name="T23" fmla="*/ 109 h 138"/>
                  <a:gd name="T24" fmla="*/ 190 w 264"/>
                  <a:gd name="T25" fmla="*/ 115 h 138"/>
                  <a:gd name="T26" fmla="*/ 197 w 264"/>
                  <a:gd name="T27" fmla="*/ 133 h 138"/>
                  <a:gd name="T28" fmla="*/ 204 w 264"/>
                  <a:gd name="T29" fmla="*/ 134 h 138"/>
                  <a:gd name="T30" fmla="*/ 201 w 264"/>
                  <a:gd name="T31" fmla="*/ 118 h 138"/>
                  <a:gd name="T32" fmla="*/ 200 w 264"/>
                  <a:gd name="T33" fmla="*/ 102 h 138"/>
                  <a:gd name="T34" fmla="*/ 209 w 264"/>
                  <a:gd name="T35" fmla="*/ 92 h 138"/>
                  <a:gd name="T36" fmla="*/ 219 w 264"/>
                  <a:gd name="T37" fmla="*/ 84 h 138"/>
                  <a:gd name="T38" fmla="*/ 220 w 264"/>
                  <a:gd name="T39" fmla="*/ 79 h 138"/>
                  <a:gd name="T40" fmla="*/ 219 w 264"/>
                  <a:gd name="T41" fmla="*/ 69 h 138"/>
                  <a:gd name="T42" fmla="*/ 222 w 264"/>
                  <a:gd name="T43" fmla="*/ 58 h 138"/>
                  <a:gd name="T44" fmla="*/ 221 w 264"/>
                  <a:gd name="T45" fmla="*/ 67 h 138"/>
                  <a:gd name="T46" fmla="*/ 227 w 264"/>
                  <a:gd name="T47" fmla="*/ 64 h 138"/>
                  <a:gd name="T48" fmla="*/ 233 w 264"/>
                  <a:gd name="T49" fmla="*/ 57 h 138"/>
                  <a:gd name="T50" fmla="*/ 237 w 264"/>
                  <a:gd name="T51" fmla="*/ 48 h 138"/>
                  <a:gd name="T52" fmla="*/ 247 w 264"/>
                  <a:gd name="T53" fmla="*/ 45 h 138"/>
                  <a:gd name="T54" fmla="*/ 251 w 264"/>
                  <a:gd name="T55" fmla="*/ 35 h 138"/>
                  <a:gd name="T56" fmla="*/ 257 w 264"/>
                  <a:gd name="T57" fmla="*/ 29 h 138"/>
                  <a:gd name="T58" fmla="*/ 263 w 264"/>
                  <a:gd name="T59" fmla="*/ 25 h 138"/>
                  <a:gd name="T60" fmla="*/ 252 w 264"/>
                  <a:gd name="T61" fmla="*/ 16 h 138"/>
                  <a:gd name="T62" fmla="*/ 224 w 264"/>
                  <a:gd name="T63" fmla="*/ 31 h 138"/>
                  <a:gd name="T64" fmla="*/ 209 w 264"/>
                  <a:gd name="T65" fmla="*/ 36 h 138"/>
                  <a:gd name="T66" fmla="*/ 192 w 264"/>
                  <a:gd name="T67" fmla="*/ 47 h 138"/>
                  <a:gd name="T68" fmla="*/ 194 w 264"/>
                  <a:gd name="T69" fmla="*/ 37 h 138"/>
                  <a:gd name="T70" fmla="*/ 188 w 264"/>
                  <a:gd name="T71" fmla="*/ 26 h 138"/>
                  <a:gd name="T72" fmla="*/ 179 w 264"/>
                  <a:gd name="T73" fmla="*/ 26 h 138"/>
                  <a:gd name="T74" fmla="*/ 170 w 264"/>
                  <a:gd name="T75" fmla="*/ 44 h 138"/>
                  <a:gd name="T76" fmla="*/ 168 w 264"/>
                  <a:gd name="T77" fmla="*/ 27 h 138"/>
                  <a:gd name="T78" fmla="*/ 184 w 264"/>
                  <a:gd name="T79" fmla="*/ 19 h 138"/>
                  <a:gd name="T80" fmla="*/ 166 w 264"/>
                  <a:gd name="T81" fmla="*/ 14 h 138"/>
                  <a:gd name="T82" fmla="*/ 160 w 264"/>
                  <a:gd name="T83" fmla="*/ 15 h 138"/>
                  <a:gd name="T84" fmla="*/ 157 w 264"/>
                  <a:gd name="T85" fmla="*/ 9 h 138"/>
                  <a:gd name="T86" fmla="*/ 145 w 264"/>
                  <a:gd name="T87" fmla="*/ 5 h 138"/>
                  <a:gd name="T88" fmla="*/ 11 w 264"/>
                  <a:gd name="T89" fmla="*/ 4 h 138"/>
                  <a:gd name="T90" fmla="*/ 4 w 264"/>
                  <a:gd name="T91" fmla="*/ 13 h 138"/>
                  <a:gd name="T92" fmla="*/ 3 w 264"/>
                  <a:gd name="T93" fmla="*/ 35 h 138"/>
                  <a:gd name="T94" fmla="*/ 4 w 264"/>
                  <a:gd name="T95" fmla="*/ 56 h 138"/>
                  <a:gd name="T96" fmla="*/ 10 w 264"/>
                  <a:gd name="T97" fmla="*/ 67 h 138"/>
                  <a:gd name="T98" fmla="*/ 14 w 264"/>
                  <a:gd name="T99" fmla="*/ 71 h 138"/>
                  <a:gd name="T100" fmla="*/ 18 w 264"/>
                  <a:gd name="T101" fmla="*/ 83 h 138"/>
                  <a:gd name="T102" fmla="*/ 35 w 264"/>
                  <a:gd name="T103" fmla="*/ 96 h 138"/>
                  <a:gd name="T104" fmla="*/ 88 w 264"/>
                  <a:gd name="T105" fmla="*/ 105 h 138"/>
                  <a:gd name="T106" fmla="*/ 98 w 264"/>
                  <a:gd name="T107" fmla="*/ 117 h 138"/>
                  <a:gd name="T108" fmla="*/ 110 w 264"/>
                  <a:gd name="T109" fmla="*/ 118 h 138"/>
                  <a:gd name="T110" fmla="*/ 119 w 264"/>
                  <a:gd name="T111" fmla="*/ 133 h 138"/>
                  <a:gd name="T112" fmla="*/ 125 w 264"/>
                  <a:gd name="T113" fmla="*/ 131 h 138"/>
                  <a:gd name="T114" fmla="*/ 129 w 264"/>
                  <a:gd name="T115" fmla="*/ 119 h 138"/>
                  <a:gd name="T116" fmla="*/ 141 w 264"/>
                  <a:gd name="T117" fmla="*/ 11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4" h="138">
                    <a:moveTo>
                      <a:pt x="192" y="39"/>
                    </a:moveTo>
                    <a:cubicBezTo>
                      <a:pt x="194" y="38"/>
                      <a:pt x="192" y="41"/>
                      <a:pt x="192" y="42"/>
                    </a:cubicBezTo>
                    <a:cubicBezTo>
                      <a:pt x="191" y="42"/>
                      <a:pt x="192" y="39"/>
                      <a:pt x="192" y="39"/>
                    </a:cubicBezTo>
                    <a:close/>
                    <a:moveTo>
                      <a:pt x="12" y="4"/>
                    </a:moveTo>
                    <a:cubicBezTo>
                      <a:pt x="12" y="5"/>
                      <a:pt x="12" y="4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7"/>
                      <a:pt x="12" y="9"/>
                      <a:pt x="12" y="9"/>
                    </a:cubicBezTo>
                    <a:cubicBezTo>
                      <a:pt x="11" y="9"/>
                      <a:pt x="11" y="8"/>
                      <a:pt x="10" y="8"/>
                    </a:cubicBezTo>
                    <a:cubicBezTo>
                      <a:pt x="10" y="8"/>
                      <a:pt x="11" y="8"/>
                      <a:pt x="10" y="7"/>
                    </a:cubicBezTo>
                    <a:cubicBezTo>
                      <a:pt x="10" y="7"/>
                      <a:pt x="9" y="5"/>
                      <a:pt x="10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2" y="4"/>
                    </a:cubicBezTo>
                    <a:close/>
                    <a:moveTo>
                      <a:pt x="10" y="10"/>
                    </a:moveTo>
                    <a:cubicBezTo>
                      <a:pt x="10" y="10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9" y="11"/>
                      <a:pt x="10" y="11"/>
                      <a:pt x="10" y="10"/>
                    </a:cubicBezTo>
                    <a:close/>
                    <a:moveTo>
                      <a:pt x="236" y="27"/>
                    </a:moveTo>
                    <a:cubicBezTo>
                      <a:pt x="236" y="28"/>
                      <a:pt x="237" y="29"/>
                      <a:pt x="236" y="30"/>
                    </a:cubicBezTo>
                    <a:cubicBezTo>
                      <a:pt x="236" y="30"/>
                      <a:pt x="236" y="30"/>
                      <a:pt x="236" y="30"/>
                    </a:cubicBezTo>
                    <a:cubicBezTo>
                      <a:pt x="236" y="29"/>
                      <a:pt x="236" y="28"/>
                      <a:pt x="236" y="28"/>
                    </a:cubicBezTo>
                    <a:lnTo>
                      <a:pt x="236" y="27"/>
                    </a:lnTo>
                    <a:close/>
                    <a:moveTo>
                      <a:pt x="54" y="43"/>
                    </a:moveTo>
                    <a:cubicBezTo>
                      <a:pt x="55" y="46"/>
                      <a:pt x="55" y="45"/>
                      <a:pt x="58" y="44"/>
                    </a:cubicBezTo>
                    <a:cubicBezTo>
                      <a:pt x="57" y="45"/>
                      <a:pt x="57" y="45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9" y="46"/>
                      <a:pt x="58" y="48"/>
                      <a:pt x="58" y="48"/>
                    </a:cubicBezTo>
                    <a:cubicBezTo>
                      <a:pt x="58" y="48"/>
                      <a:pt x="57" y="48"/>
                      <a:pt x="57" y="48"/>
                    </a:cubicBezTo>
                    <a:cubicBezTo>
                      <a:pt x="56" y="47"/>
                      <a:pt x="53" y="45"/>
                      <a:pt x="54" y="44"/>
                    </a:cubicBezTo>
                    <a:lnTo>
                      <a:pt x="54" y="43"/>
                    </a:lnTo>
                    <a:close/>
                    <a:moveTo>
                      <a:pt x="243" y="49"/>
                    </a:moveTo>
                    <a:cubicBezTo>
                      <a:pt x="241" y="50"/>
                      <a:pt x="241" y="50"/>
                      <a:pt x="241" y="50"/>
                    </a:cubicBezTo>
                    <a:cubicBezTo>
                      <a:pt x="240" y="50"/>
                      <a:pt x="239" y="49"/>
                      <a:pt x="238" y="49"/>
                    </a:cubicBezTo>
                    <a:cubicBezTo>
                      <a:pt x="238" y="49"/>
                      <a:pt x="237" y="50"/>
                      <a:pt x="236" y="50"/>
                    </a:cubicBezTo>
                    <a:cubicBezTo>
                      <a:pt x="236" y="50"/>
                      <a:pt x="235" y="50"/>
                      <a:pt x="235" y="51"/>
                    </a:cubicBezTo>
                    <a:cubicBezTo>
                      <a:pt x="234" y="51"/>
                      <a:pt x="235" y="52"/>
                      <a:pt x="234" y="52"/>
                    </a:cubicBezTo>
                    <a:cubicBezTo>
                      <a:pt x="235" y="52"/>
                      <a:pt x="236" y="52"/>
                      <a:pt x="237" y="52"/>
                    </a:cubicBezTo>
                    <a:cubicBezTo>
                      <a:pt x="237" y="52"/>
                      <a:pt x="238" y="51"/>
                      <a:pt x="239" y="51"/>
                    </a:cubicBezTo>
                    <a:cubicBezTo>
                      <a:pt x="240" y="51"/>
                      <a:pt x="240" y="51"/>
                      <a:pt x="241" y="51"/>
                    </a:cubicBezTo>
                    <a:cubicBezTo>
                      <a:pt x="242" y="51"/>
                      <a:pt x="242" y="50"/>
                      <a:pt x="242" y="50"/>
                    </a:cubicBezTo>
                    <a:cubicBezTo>
                      <a:pt x="242" y="50"/>
                      <a:pt x="244" y="49"/>
                      <a:pt x="243" y="49"/>
                    </a:cubicBezTo>
                    <a:close/>
                    <a:moveTo>
                      <a:pt x="152" y="112"/>
                    </a:moveTo>
                    <a:cubicBezTo>
                      <a:pt x="152" y="112"/>
                      <a:pt x="153" y="113"/>
                      <a:pt x="152" y="113"/>
                    </a:cubicBezTo>
                    <a:cubicBezTo>
                      <a:pt x="152" y="113"/>
                      <a:pt x="151" y="111"/>
                      <a:pt x="152" y="112"/>
                    </a:cubicBezTo>
                    <a:close/>
                    <a:moveTo>
                      <a:pt x="158" y="115"/>
                    </a:moveTo>
                    <a:cubicBezTo>
                      <a:pt x="158" y="115"/>
                      <a:pt x="158" y="115"/>
                      <a:pt x="158" y="115"/>
                    </a:cubicBezTo>
                    <a:cubicBezTo>
                      <a:pt x="158" y="115"/>
                      <a:pt x="158" y="116"/>
                      <a:pt x="158" y="116"/>
                    </a:cubicBezTo>
                    <a:cubicBezTo>
                      <a:pt x="158" y="116"/>
                      <a:pt x="158" y="116"/>
                      <a:pt x="158" y="116"/>
                    </a:cubicBezTo>
                    <a:cubicBezTo>
                      <a:pt x="159" y="116"/>
                      <a:pt x="159" y="117"/>
                      <a:pt x="159" y="117"/>
                    </a:cubicBezTo>
                    <a:cubicBezTo>
                      <a:pt x="160" y="117"/>
                      <a:pt x="159" y="115"/>
                      <a:pt x="159" y="115"/>
                    </a:cubicBezTo>
                    <a:cubicBezTo>
                      <a:pt x="159" y="115"/>
                      <a:pt x="158" y="115"/>
                      <a:pt x="158" y="115"/>
                    </a:cubicBezTo>
                    <a:close/>
                    <a:moveTo>
                      <a:pt x="176" y="21"/>
                    </a:moveTo>
                    <a:cubicBezTo>
                      <a:pt x="176" y="21"/>
                      <a:pt x="175" y="22"/>
                      <a:pt x="175" y="22"/>
                    </a:cubicBezTo>
                    <a:cubicBezTo>
                      <a:pt x="177" y="22"/>
                      <a:pt x="176" y="21"/>
                      <a:pt x="176" y="21"/>
                    </a:cubicBezTo>
                    <a:cubicBezTo>
                      <a:pt x="176" y="21"/>
                      <a:pt x="176" y="21"/>
                      <a:pt x="176" y="21"/>
                    </a:cubicBezTo>
                    <a:close/>
                    <a:moveTo>
                      <a:pt x="252" y="43"/>
                    </a:moveTo>
                    <a:cubicBezTo>
                      <a:pt x="251" y="44"/>
                      <a:pt x="250" y="45"/>
                      <a:pt x="252" y="44"/>
                    </a:cubicBezTo>
                    <a:cubicBezTo>
                      <a:pt x="252" y="44"/>
                      <a:pt x="253" y="43"/>
                      <a:pt x="252" y="43"/>
                    </a:cubicBezTo>
                    <a:close/>
                    <a:moveTo>
                      <a:pt x="225" y="68"/>
                    </a:moveTo>
                    <a:cubicBezTo>
                      <a:pt x="225" y="68"/>
                      <a:pt x="225" y="70"/>
                      <a:pt x="225" y="70"/>
                    </a:cubicBezTo>
                    <a:cubicBezTo>
                      <a:pt x="226" y="70"/>
                      <a:pt x="226" y="70"/>
                      <a:pt x="226" y="70"/>
                    </a:cubicBezTo>
                    <a:cubicBezTo>
                      <a:pt x="225" y="70"/>
                      <a:pt x="225" y="68"/>
                      <a:pt x="225" y="68"/>
                    </a:cubicBezTo>
                    <a:close/>
                    <a:moveTo>
                      <a:pt x="220" y="86"/>
                    </a:moveTo>
                    <a:cubicBezTo>
                      <a:pt x="218" y="86"/>
                      <a:pt x="220" y="87"/>
                      <a:pt x="220" y="87"/>
                    </a:cubicBezTo>
                    <a:cubicBezTo>
                      <a:pt x="220" y="87"/>
                      <a:pt x="221" y="86"/>
                      <a:pt x="220" y="86"/>
                    </a:cubicBezTo>
                    <a:close/>
                    <a:moveTo>
                      <a:pt x="153" y="114"/>
                    </a:moveTo>
                    <a:cubicBezTo>
                      <a:pt x="153" y="114"/>
                      <a:pt x="153" y="114"/>
                      <a:pt x="153" y="114"/>
                    </a:cubicBezTo>
                    <a:cubicBezTo>
                      <a:pt x="152" y="114"/>
                      <a:pt x="153" y="114"/>
                      <a:pt x="153" y="114"/>
                    </a:cubicBezTo>
                    <a:close/>
                    <a:moveTo>
                      <a:pt x="153" y="116"/>
                    </a:moveTo>
                    <a:cubicBezTo>
                      <a:pt x="153" y="117"/>
                      <a:pt x="154" y="116"/>
                      <a:pt x="155" y="116"/>
                    </a:cubicBezTo>
                    <a:cubicBezTo>
                      <a:pt x="156" y="116"/>
                      <a:pt x="156" y="116"/>
                      <a:pt x="156" y="116"/>
                    </a:cubicBezTo>
                    <a:cubicBezTo>
                      <a:pt x="157" y="116"/>
                      <a:pt x="156" y="116"/>
                      <a:pt x="157" y="116"/>
                    </a:cubicBezTo>
                    <a:cubicBezTo>
                      <a:pt x="157" y="114"/>
                      <a:pt x="157" y="115"/>
                      <a:pt x="158" y="113"/>
                    </a:cubicBezTo>
                    <a:cubicBezTo>
                      <a:pt x="158" y="113"/>
                      <a:pt x="160" y="114"/>
                      <a:pt x="161" y="114"/>
                    </a:cubicBezTo>
                    <a:cubicBezTo>
                      <a:pt x="161" y="115"/>
                      <a:pt x="160" y="115"/>
                      <a:pt x="161" y="115"/>
                    </a:cubicBezTo>
                    <a:cubicBezTo>
                      <a:pt x="161" y="115"/>
                      <a:pt x="161" y="115"/>
                      <a:pt x="161" y="115"/>
                    </a:cubicBezTo>
                    <a:cubicBezTo>
                      <a:pt x="162" y="116"/>
                      <a:pt x="162" y="115"/>
                      <a:pt x="163" y="115"/>
                    </a:cubicBezTo>
                    <a:cubicBezTo>
                      <a:pt x="163" y="116"/>
                      <a:pt x="163" y="117"/>
                      <a:pt x="163" y="117"/>
                    </a:cubicBezTo>
                    <a:cubicBezTo>
                      <a:pt x="163" y="117"/>
                      <a:pt x="164" y="117"/>
                      <a:pt x="164" y="117"/>
                    </a:cubicBezTo>
                    <a:cubicBezTo>
                      <a:pt x="164" y="115"/>
                      <a:pt x="164" y="115"/>
                      <a:pt x="164" y="115"/>
                    </a:cubicBezTo>
                    <a:cubicBezTo>
                      <a:pt x="164" y="115"/>
                      <a:pt x="163" y="115"/>
                      <a:pt x="163" y="115"/>
                    </a:cubicBezTo>
                    <a:cubicBezTo>
                      <a:pt x="162" y="115"/>
                      <a:pt x="162" y="113"/>
                      <a:pt x="163" y="114"/>
                    </a:cubicBezTo>
                    <a:cubicBezTo>
                      <a:pt x="163" y="113"/>
                      <a:pt x="163" y="113"/>
                      <a:pt x="164" y="113"/>
                    </a:cubicBezTo>
                    <a:cubicBezTo>
                      <a:pt x="164" y="112"/>
                      <a:pt x="164" y="112"/>
                      <a:pt x="164" y="112"/>
                    </a:cubicBezTo>
                    <a:cubicBezTo>
                      <a:pt x="163" y="112"/>
                      <a:pt x="163" y="112"/>
                      <a:pt x="163" y="112"/>
                    </a:cubicBezTo>
                    <a:cubicBezTo>
                      <a:pt x="163" y="112"/>
                      <a:pt x="162" y="112"/>
                      <a:pt x="162" y="112"/>
                    </a:cubicBezTo>
                    <a:cubicBezTo>
                      <a:pt x="161" y="111"/>
                      <a:pt x="161" y="111"/>
                      <a:pt x="161" y="111"/>
                    </a:cubicBezTo>
                    <a:cubicBezTo>
                      <a:pt x="161" y="111"/>
                      <a:pt x="160" y="111"/>
                      <a:pt x="160" y="111"/>
                    </a:cubicBezTo>
                    <a:cubicBezTo>
                      <a:pt x="160" y="111"/>
                      <a:pt x="160" y="111"/>
                      <a:pt x="160" y="111"/>
                    </a:cubicBezTo>
                    <a:cubicBezTo>
                      <a:pt x="159" y="110"/>
                      <a:pt x="159" y="111"/>
                      <a:pt x="159" y="110"/>
                    </a:cubicBezTo>
                    <a:cubicBezTo>
                      <a:pt x="159" y="110"/>
                      <a:pt x="159" y="110"/>
                      <a:pt x="159" y="110"/>
                    </a:cubicBezTo>
                    <a:cubicBezTo>
                      <a:pt x="160" y="110"/>
                      <a:pt x="161" y="110"/>
                      <a:pt x="162" y="110"/>
                    </a:cubicBezTo>
                    <a:cubicBezTo>
                      <a:pt x="162" y="110"/>
                      <a:pt x="163" y="109"/>
                      <a:pt x="163" y="109"/>
                    </a:cubicBezTo>
                    <a:cubicBezTo>
                      <a:pt x="163" y="109"/>
                      <a:pt x="164" y="108"/>
                      <a:pt x="164" y="108"/>
                    </a:cubicBezTo>
                    <a:cubicBezTo>
                      <a:pt x="166" y="108"/>
                      <a:pt x="166" y="109"/>
                      <a:pt x="167" y="110"/>
                    </a:cubicBezTo>
                    <a:cubicBezTo>
                      <a:pt x="167" y="109"/>
                      <a:pt x="168" y="110"/>
                      <a:pt x="169" y="109"/>
                    </a:cubicBezTo>
                    <a:cubicBezTo>
                      <a:pt x="169" y="109"/>
                      <a:pt x="168" y="108"/>
                      <a:pt x="169" y="108"/>
                    </a:cubicBezTo>
                    <a:cubicBezTo>
                      <a:pt x="169" y="108"/>
                      <a:pt x="169" y="108"/>
                      <a:pt x="169" y="108"/>
                    </a:cubicBezTo>
                    <a:cubicBezTo>
                      <a:pt x="170" y="109"/>
                      <a:pt x="169" y="109"/>
                      <a:pt x="170" y="110"/>
                    </a:cubicBezTo>
                    <a:cubicBezTo>
                      <a:pt x="170" y="110"/>
                      <a:pt x="171" y="110"/>
                      <a:pt x="171" y="110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3" y="108"/>
                      <a:pt x="173" y="109"/>
                      <a:pt x="173" y="109"/>
                    </a:cubicBezTo>
                    <a:cubicBezTo>
                      <a:pt x="173" y="109"/>
                      <a:pt x="174" y="109"/>
                      <a:pt x="174" y="109"/>
                    </a:cubicBezTo>
                    <a:cubicBezTo>
                      <a:pt x="175" y="108"/>
                      <a:pt x="175" y="108"/>
                      <a:pt x="175" y="108"/>
                    </a:cubicBezTo>
                    <a:cubicBezTo>
                      <a:pt x="175" y="108"/>
                      <a:pt x="176" y="109"/>
                      <a:pt x="176" y="108"/>
                    </a:cubicBezTo>
                    <a:cubicBezTo>
                      <a:pt x="176" y="109"/>
                      <a:pt x="176" y="109"/>
                      <a:pt x="177" y="109"/>
                    </a:cubicBezTo>
                    <a:cubicBezTo>
                      <a:pt x="177" y="109"/>
                      <a:pt x="176" y="109"/>
                      <a:pt x="177" y="110"/>
                    </a:cubicBezTo>
                    <a:cubicBezTo>
                      <a:pt x="177" y="110"/>
                      <a:pt x="177" y="110"/>
                      <a:pt x="177" y="111"/>
                    </a:cubicBezTo>
                    <a:cubicBezTo>
                      <a:pt x="178" y="111"/>
                      <a:pt x="179" y="111"/>
                      <a:pt x="180" y="111"/>
                    </a:cubicBezTo>
                    <a:cubicBezTo>
                      <a:pt x="181" y="111"/>
                      <a:pt x="180" y="112"/>
                      <a:pt x="180" y="112"/>
                    </a:cubicBezTo>
                    <a:cubicBezTo>
                      <a:pt x="181" y="113"/>
                      <a:pt x="184" y="114"/>
                      <a:pt x="185" y="114"/>
                    </a:cubicBezTo>
                    <a:cubicBezTo>
                      <a:pt x="185" y="113"/>
                      <a:pt x="186" y="112"/>
                      <a:pt x="186" y="112"/>
                    </a:cubicBezTo>
                    <a:cubicBezTo>
                      <a:pt x="187" y="111"/>
                      <a:pt x="188" y="112"/>
                      <a:pt x="188" y="112"/>
                    </a:cubicBezTo>
                    <a:cubicBezTo>
                      <a:pt x="188" y="112"/>
                      <a:pt x="189" y="112"/>
                      <a:pt x="189" y="113"/>
                    </a:cubicBezTo>
                    <a:cubicBezTo>
                      <a:pt x="190" y="114"/>
                      <a:pt x="189" y="114"/>
                      <a:pt x="190" y="115"/>
                    </a:cubicBezTo>
                    <a:cubicBezTo>
                      <a:pt x="190" y="116"/>
                      <a:pt x="192" y="116"/>
                      <a:pt x="192" y="116"/>
                    </a:cubicBezTo>
                    <a:cubicBezTo>
                      <a:pt x="192" y="116"/>
                      <a:pt x="193" y="120"/>
                      <a:pt x="192" y="121"/>
                    </a:cubicBezTo>
                    <a:cubicBezTo>
                      <a:pt x="192" y="122"/>
                      <a:pt x="192" y="122"/>
                      <a:pt x="192" y="122"/>
                    </a:cubicBezTo>
                    <a:cubicBezTo>
                      <a:pt x="192" y="123"/>
                      <a:pt x="192" y="124"/>
                      <a:pt x="192" y="124"/>
                    </a:cubicBezTo>
                    <a:cubicBezTo>
                      <a:pt x="193" y="124"/>
                      <a:pt x="193" y="123"/>
                      <a:pt x="193" y="123"/>
                    </a:cubicBezTo>
                    <a:cubicBezTo>
                      <a:pt x="194" y="123"/>
                      <a:pt x="195" y="123"/>
                      <a:pt x="195" y="123"/>
                    </a:cubicBezTo>
                    <a:cubicBezTo>
                      <a:pt x="194" y="125"/>
                      <a:pt x="194" y="125"/>
                      <a:pt x="193" y="128"/>
                    </a:cubicBezTo>
                    <a:cubicBezTo>
                      <a:pt x="194" y="128"/>
                      <a:pt x="196" y="129"/>
                      <a:pt x="196" y="130"/>
                    </a:cubicBezTo>
                    <a:cubicBezTo>
                      <a:pt x="197" y="130"/>
                      <a:pt x="197" y="132"/>
                      <a:pt x="197" y="133"/>
                    </a:cubicBezTo>
                    <a:cubicBezTo>
                      <a:pt x="197" y="134"/>
                      <a:pt x="198" y="134"/>
                      <a:pt x="198" y="134"/>
                    </a:cubicBezTo>
                    <a:cubicBezTo>
                      <a:pt x="199" y="135"/>
                      <a:pt x="199" y="135"/>
                      <a:pt x="199" y="136"/>
                    </a:cubicBezTo>
                    <a:cubicBezTo>
                      <a:pt x="199" y="136"/>
                      <a:pt x="200" y="136"/>
                      <a:pt x="200" y="136"/>
                    </a:cubicBezTo>
                    <a:cubicBezTo>
                      <a:pt x="201" y="137"/>
                      <a:pt x="201" y="138"/>
                      <a:pt x="201" y="138"/>
                    </a:cubicBezTo>
                    <a:cubicBezTo>
                      <a:pt x="202" y="138"/>
                      <a:pt x="202" y="138"/>
                      <a:pt x="202" y="138"/>
                    </a:cubicBezTo>
                    <a:cubicBezTo>
                      <a:pt x="202" y="137"/>
                      <a:pt x="202" y="137"/>
                      <a:pt x="203" y="137"/>
                    </a:cubicBezTo>
                    <a:cubicBezTo>
                      <a:pt x="202" y="137"/>
                      <a:pt x="202" y="136"/>
                      <a:pt x="202" y="136"/>
                    </a:cubicBezTo>
                    <a:cubicBezTo>
                      <a:pt x="203" y="135"/>
                      <a:pt x="203" y="135"/>
                      <a:pt x="203" y="135"/>
                    </a:cubicBezTo>
                    <a:cubicBezTo>
                      <a:pt x="203" y="135"/>
                      <a:pt x="204" y="134"/>
                      <a:pt x="204" y="134"/>
                    </a:cubicBezTo>
                    <a:cubicBezTo>
                      <a:pt x="204" y="133"/>
                      <a:pt x="204" y="132"/>
                      <a:pt x="204" y="131"/>
                    </a:cubicBezTo>
                    <a:cubicBezTo>
                      <a:pt x="204" y="130"/>
                      <a:pt x="204" y="130"/>
                      <a:pt x="204" y="130"/>
                    </a:cubicBezTo>
                    <a:cubicBezTo>
                      <a:pt x="204" y="129"/>
                      <a:pt x="204" y="128"/>
                      <a:pt x="204" y="128"/>
                    </a:cubicBezTo>
                    <a:cubicBezTo>
                      <a:pt x="203" y="127"/>
                      <a:pt x="203" y="127"/>
                      <a:pt x="203" y="127"/>
                    </a:cubicBezTo>
                    <a:cubicBezTo>
                      <a:pt x="203" y="126"/>
                      <a:pt x="203" y="125"/>
                      <a:pt x="203" y="124"/>
                    </a:cubicBezTo>
                    <a:cubicBezTo>
                      <a:pt x="203" y="124"/>
                      <a:pt x="202" y="123"/>
                      <a:pt x="202" y="123"/>
                    </a:cubicBezTo>
                    <a:cubicBezTo>
                      <a:pt x="201" y="122"/>
                      <a:pt x="202" y="122"/>
                      <a:pt x="202" y="121"/>
                    </a:cubicBezTo>
                    <a:cubicBezTo>
                      <a:pt x="202" y="120"/>
                      <a:pt x="201" y="120"/>
                      <a:pt x="201" y="120"/>
                    </a:cubicBezTo>
                    <a:cubicBezTo>
                      <a:pt x="201" y="120"/>
                      <a:pt x="201" y="118"/>
                      <a:pt x="201" y="118"/>
                    </a:cubicBezTo>
                    <a:cubicBezTo>
                      <a:pt x="201" y="117"/>
                      <a:pt x="199" y="116"/>
                      <a:pt x="199" y="115"/>
                    </a:cubicBezTo>
                    <a:cubicBezTo>
                      <a:pt x="199" y="113"/>
                      <a:pt x="199" y="112"/>
                      <a:pt x="199" y="111"/>
                    </a:cubicBezTo>
                    <a:cubicBezTo>
                      <a:pt x="199" y="110"/>
                      <a:pt x="198" y="110"/>
                      <a:pt x="197" y="110"/>
                    </a:cubicBezTo>
                    <a:cubicBezTo>
                      <a:pt x="197" y="109"/>
                      <a:pt x="197" y="109"/>
                      <a:pt x="197" y="109"/>
                    </a:cubicBezTo>
                    <a:cubicBezTo>
                      <a:pt x="198" y="109"/>
                      <a:pt x="199" y="109"/>
                      <a:pt x="199" y="108"/>
                    </a:cubicBezTo>
                    <a:cubicBezTo>
                      <a:pt x="199" y="107"/>
                      <a:pt x="198" y="107"/>
                      <a:pt x="198" y="106"/>
                    </a:cubicBezTo>
                    <a:cubicBezTo>
                      <a:pt x="199" y="106"/>
                      <a:pt x="199" y="106"/>
                      <a:pt x="199" y="106"/>
                    </a:cubicBezTo>
                    <a:cubicBezTo>
                      <a:pt x="199" y="105"/>
                      <a:pt x="200" y="101"/>
                      <a:pt x="200" y="102"/>
                    </a:cubicBezTo>
                    <a:cubicBezTo>
                      <a:pt x="200" y="102"/>
                      <a:pt x="200" y="102"/>
                      <a:pt x="200" y="102"/>
                    </a:cubicBezTo>
                    <a:cubicBezTo>
                      <a:pt x="202" y="101"/>
                      <a:pt x="202" y="101"/>
                      <a:pt x="202" y="101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2" y="99"/>
                      <a:pt x="202" y="99"/>
                      <a:pt x="203" y="99"/>
                    </a:cubicBezTo>
                    <a:cubicBezTo>
                      <a:pt x="204" y="99"/>
                      <a:pt x="203" y="98"/>
                      <a:pt x="204" y="97"/>
                    </a:cubicBezTo>
                    <a:cubicBezTo>
                      <a:pt x="204" y="97"/>
                      <a:pt x="205" y="98"/>
                      <a:pt x="205" y="97"/>
                    </a:cubicBezTo>
                    <a:cubicBezTo>
                      <a:pt x="205" y="97"/>
                      <a:pt x="207" y="96"/>
                      <a:pt x="207" y="96"/>
                    </a:cubicBezTo>
                    <a:cubicBezTo>
                      <a:pt x="207" y="96"/>
                      <a:pt x="207" y="95"/>
                      <a:pt x="207" y="95"/>
                    </a:cubicBezTo>
                    <a:cubicBezTo>
                      <a:pt x="207" y="95"/>
                      <a:pt x="208" y="95"/>
                      <a:pt x="208" y="95"/>
                    </a:cubicBezTo>
                    <a:cubicBezTo>
                      <a:pt x="208" y="95"/>
                      <a:pt x="209" y="93"/>
                      <a:pt x="209" y="92"/>
                    </a:cubicBezTo>
                    <a:cubicBezTo>
                      <a:pt x="210" y="92"/>
                      <a:pt x="209" y="93"/>
                      <a:pt x="210" y="93"/>
                    </a:cubicBezTo>
                    <a:cubicBezTo>
                      <a:pt x="211" y="93"/>
                      <a:pt x="211" y="92"/>
                      <a:pt x="212" y="91"/>
                    </a:cubicBezTo>
                    <a:cubicBezTo>
                      <a:pt x="213" y="91"/>
                      <a:pt x="213" y="92"/>
                      <a:pt x="214" y="91"/>
                    </a:cubicBezTo>
                    <a:cubicBezTo>
                      <a:pt x="216" y="89"/>
                      <a:pt x="216" y="89"/>
                      <a:pt x="216" y="89"/>
                    </a:cubicBezTo>
                    <a:cubicBezTo>
                      <a:pt x="216" y="88"/>
                      <a:pt x="216" y="88"/>
                      <a:pt x="216" y="88"/>
                    </a:cubicBezTo>
                    <a:cubicBezTo>
                      <a:pt x="217" y="87"/>
                      <a:pt x="218" y="87"/>
                      <a:pt x="218" y="87"/>
                    </a:cubicBezTo>
                    <a:cubicBezTo>
                      <a:pt x="218" y="86"/>
                      <a:pt x="218" y="85"/>
                      <a:pt x="217" y="84"/>
                    </a:cubicBezTo>
                    <a:cubicBezTo>
                      <a:pt x="218" y="84"/>
                      <a:pt x="219" y="85"/>
                      <a:pt x="219" y="84"/>
                    </a:cubicBezTo>
                    <a:cubicBezTo>
                      <a:pt x="219" y="84"/>
                      <a:pt x="219" y="84"/>
                      <a:pt x="219" y="84"/>
                    </a:cubicBezTo>
                    <a:cubicBezTo>
                      <a:pt x="220" y="84"/>
                      <a:pt x="220" y="84"/>
                      <a:pt x="220" y="84"/>
                    </a:cubicBezTo>
                    <a:cubicBezTo>
                      <a:pt x="219" y="83"/>
                      <a:pt x="219" y="83"/>
                      <a:pt x="218" y="82"/>
                    </a:cubicBezTo>
                    <a:cubicBezTo>
                      <a:pt x="219" y="82"/>
                      <a:pt x="221" y="82"/>
                      <a:pt x="221" y="82"/>
                    </a:cubicBezTo>
                    <a:cubicBezTo>
                      <a:pt x="221" y="82"/>
                      <a:pt x="221" y="82"/>
                      <a:pt x="221" y="82"/>
                    </a:cubicBezTo>
                    <a:cubicBezTo>
                      <a:pt x="221" y="83"/>
                      <a:pt x="222" y="82"/>
                      <a:pt x="222" y="83"/>
                    </a:cubicBezTo>
                    <a:cubicBezTo>
                      <a:pt x="222" y="82"/>
                      <a:pt x="225" y="80"/>
                      <a:pt x="223" y="81"/>
                    </a:cubicBezTo>
                    <a:cubicBezTo>
                      <a:pt x="223" y="81"/>
                      <a:pt x="223" y="80"/>
                      <a:pt x="223" y="80"/>
                    </a:cubicBezTo>
                    <a:cubicBezTo>
                      <a:pt x="220" y="80"/>
                      <a:pt x="220" y="80"/>
                      <a:pt x="220" y="80"/>
                    </a:cubicBezTo>
                    <a:cubicBezTo>
                      <a:pt x="220" y="80"/>
                      <a:pt x="220" y="79"/>
                      <a:pt x="220" y="79"/>
                    </a:cubicBezTo>
                    <a:cubicBezTo>
                      <a:pt x="221" y="78"/>
                      <a:pt x="222" y="79"/>
                      <a:pt x="222" y="78"/>
                    </a:cubicBezTo>
                    <a:cubicBezTo>
                      <a:pt x="223" y="78"/>
                      <a:pt x="223" y="77"/>
                      <a:pt x="223" y="77"/>
                    </a:cubicBezTo>
                    <a:cubicBezTo>
                      <a:pt x="222" y="77"/>
                      <a:pt x="222" y="77"/>
                      <a:pt x="222" y="76"/>
                    </a:cubicBezTo>
                    <a:cubicBezTo>
                      <a:pt x="222" y="76"/>
                      <a:pt x="223" y="76"/>
                      <a:pt x="222" y="75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3"/>
                      <a:pt x="219" y="73"/>
                    </a:cubicBezTo>
                    <a:cubicBezTo>
                      <a:pt x="219" y="73"/>
                      <a:pt x="218" y="72"/>
                      <a:pt x="218" y="72"/>
                    </a:cubicBezTo>
                    <a:cubicBezTo>
                      <a:pt x="219" y="72"/>
                      <a:pt x="220" y="72"/>
                      <a:pt x="221" y="72"/>
                    </a:cubicBezTo>
                    <a:cubicBezTo>
                      <a:pt x="220" y="71"/>
                      <a:pt x="220" y="70"/>
                      <a:pt x="219" y="69"/>
                    </a:cubicBezTo>
                    <a:cubicBezTo>
                      <a:pt x="219" y="69"/>
                      <a:pt x="220" y="69"/>
                      <a:pt x="220" y="69"/>
                    </a:cubicBezTo>
                    <a:cubicBezTo>
                      <a:pt x="220" y="68"/>
                      <a:pt x="220" y="68"/>
                      <a:pt x="220" y="68"/>
                    </a:cubicBezTo>
                    <a:cubicBezTo>
                      <a:pt x="219" y="68"/>
                      <a:pt x="218" y="67"/>
                      <a:pt x="217" y="67"/>
                    </a:cubicBezTo>
                    <a:cubicBezTo>
                      <a:pt x="218" y="66"/>
                      <a:pt x="217" y="67"/>
                      <a:pt x="218" y="66"/>
                    </a:cubicBezTo>
                    <a:cubicBezTo>
                      <a:pt x="218" y="66"/>
                      <a:pt x="218" y="64"/>
                      <a:pt x="218" y="64"/>
                    </a:cubicBezTo>
                    <a:cubicBezTo>
                      <a:pt x="219" y="64"/>
                      <a:pt x="219" y="64"/>
                      <a:pt x="219" y="64"/>
                    </a:cubicBezTo>
                    <a:cubicBezTo>
                      <a:pt x="220" y="62"/>
                      <a:pt x="220" y="61"/>
                      <a:pt x="220" y="59"/>
                    </a:cubicBezTo>
                    <a:cubicBezTo>
                      <a:pt x="220" y="59"/>
                      <a:pt x="220" y="59"/>
                      <a:pt x="221" y="59"/>
                    </a:cubicBezTo>
                    <a:cubicBezTo>
                      <a:pt x="222" y="58"/>
                      <a:pt x="222" y="58"/>
                      <a:pt x="222" y="58"/>
                    </a:cubicBezTo>
                    <a:cubicBezTo>
                      <a:pt x="222" y="58"/>
                      <a:pt x="223" y="58"/>
                      <a:pt x="223" y="58"/>
                    </a:cubicBezTo>
                    <a:cubicBezTo>
                      <a:pt x="224" y="57"/>
                      <a:pt x="223" y="57"/>
                      <a:pt x="224" y="57"/>
                    </a:cubicBezTo>
                    <a:cubicBezTo>
                      <a:pt x="224" y="57"/>
                      <a:pt x="224" y="58"/>
                      <a:pt x="224" y="58"/>
                    </a:cubicBezTo>
                    <a:cubicBezTo>
                      <a:pt x="223" y="59"/>
                      <a:pt x="222" y="60"/>
                      <a:pt x="222" y="61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1" y="62"/>
                      <a:pt x="221" y="63"/>
                    </a:cubicBezTo>
                    <a:cubicBezTo>
                      <a:pt x="220" y="64"/>
                      <a:pt x="221" y="64"/>
                      <a:pt x="221" y="64"/>
                    </a:cubicBezTo>
                    <a:cubicBezTo>
                      <a:pt x="222" y="65"/>
                      <a:pt x="221" y="65"/>
                      <a:pt x="221" y="65"/>
                    </a:cubicBezTo>
                    <a:cubicBezTo>
                      <a:pt x="221" y="65"/>
                      <a:pt x="221" y="67"/>
                      <a:pt x="221" y="67"/>
                    </a:cubicBezTo>
                    <a:cubicBezTo>
                      <a:pt x="221" y="67"/>
                      <a:pt x="221" y="67"/>
                      <a:pt x="221" y="67"/>
                    </a:cubicBezTo>
                    <a:cubicBezTo>
                      <a:pt x="222" y="67"/>
                      <a:pt x="222" y="67"/>
                      <a:pt x="224" y="67"/>
                    </a:cubicBezTo>
                    <a:cubicBezTo>
                      <a:pt x="224" y="67"/>
                      <a:pt x="224" y="69"/>
                      <a:pt x="224" y="69"/>
                    </a:cubicBezTo>
                    <a:cubicBezTo>
                      <a:pt x="224" y="68"/>
                      <a:pt x="226" y="68"/>
                      <a:pt x="227" y="68"/>
                    </a:cubicBezTo>
                    <a:cubicBezTo>
                      <a:pt x="227" y="67"/>
                      <a:pt x="227" y="67"/>
                      <a:pt x="227" y="67"/>
                    </a:cubicBezTo>
                    <a:cubicBezTo>
                      <a:pt x="227" y="67"/>
                      <a:pt x="226" y="67"/>
                      <a:pt x="226" y="66"/>
                    </a:cubicBezTo>
                    <a:cubicBezTo>
                      <a:pt x="226" y="66"/>
                      <a:pt x="226" y="66"/>
                      <a:pt x="227" y="66"/>
                    </a:cubicBezTo>
                    <a:cubicBezTo>
                      <a:pt x="227" y="66"/>
                      <a:pt x="227" y="65"/>
                      <a:pt x="227" y="64"/>
                    </a:cubicBezTo>
                    <a:cubicBezTo>
                      <a:pt x="227" y="64"/>
                      <a:pt x="227" y="64"/>
                      <a:pt x="227" y="64"/>
                    </a:cubicBezTo>
                    <a:cubicBezTo>
                      <a:pt x="227" y="63"/>
                      <a:pt x="227" y="63"/>
                      <a:pt x="227" y="62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26" y="62"/>
                      <a:pt x="226" y="61"/>
                      <a:pt x="226" y="60"/>
                    </a:cubicBezTo>
                    <a:cubicBezTo>
                      <a:pt x="226" y="60"/>
                      <a:pt x="226" y="60"/>
                      <a:pt x="226" y="60"/>
                    </a:cubicBezTo>
                    <a:cubicBezTo>
                      <a:pt x="226" y="60"/>
                      <a:pt x="226" y="59"/>
                      <a:pt x="226" y="59"/>
                    </a:cubicBezTo>
                    <a:cubicBezTo>
                      <a:pt x="227" y="59"/>
                      <a:pt x="228" y="60"/>
                      <a:pt x="228" y="60"/>
                    </a:cubicBezTo>
                    <a:cubicBezTo>
                      <a:pt x="229" y="60"/>
                      <a:pt x="229" y="60"/>
                      <a:pt x="230" y="60"/>
                    </a:cubicBezTo>
                    <a:cubicBezTo>
                      <a:pt x="231" y="59"/>
                      <a:pt x="231" y="58"/>
                      <a:pt x="232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3" y="56"/>
                      <a:pt x="234" y="56"/>
                    </a:cubicBezTo>
                    <a:cubicBezTo>
                      <a:pt x="234" y="55"/>
                      <a:pt x="234" y="52"/>
                      <a:pt x="234" y="52"/>
                    </a:cubicBezTo>
                    <a:cubicBezTo>
                      <a:pt x="233" y="52"/>
                      <a:pt x="233" y="52"/>
                      <a:pt x="233" y="52"/>
                    </a:cubicBezTo>
                    <a:cubicBezTo>
                      <a:pt x="233" y="52"/>
                      <a:pt x="233" y="51"/>
                      <a:pt x="233" y="51"/>
                    </a:cubicBezTo>
                    <a:cubicBezTo>
                      <a:pt x="233" y="51"/>
                      <a:pt x="233" y="51"/>
                      <a:pt x="233" y="51"/>
                    </a:cubicBezTo>
                    <a:cubicBezTo>
                      <a:pt x="233" y="51"/>
                      <a:pt x="233" y="51"/>
                      <a:pt x="233" y="51"/>
                    </a:cubicBezTo>
                    <a:cubicBezTo>
                      <a:pt x="233" y="50"/>
                      <a:pt x="236" y="48"/>
                      <a:pt x="236" y="48"/>
                    </a:cubicBezTo>
                    <a:cubicBezTo>
                      <a:pt x="236" y="48"/>
                      <a:pt x="236" y="48"/>
                      <a:pt x="236" y="48"/>
                    </a:cubicBezTo>
                    <a:cubicBezTo>
                      <a:pt x="236" y="47"/>
                      <a:pt x="237" y="48"/>
                      <a:pt x="237" y="48"/>
                    </a:cubicBezTo>
                    <a:cubicBezTo>
                      <a:pt x="238" y="48"/>
                      <a:pt x="238" y="47"/>
                      <a:pt x="239" y="47"/>
                    </a:cubicBezTo>
                    <a:cubicBezTo>
                      <a:pt x="239" y="47"/>
                      <a:pt x="240" y="47"/>
                      <a:pt x="240" y="47"/>
                    </a:cubicBezTo>
                    <a:cubicBezTo>
                      <a:pt x="240" y="47"/>
                      <a:pt x="240" y="46"/>
                      <a:pt x="241" y="46"/>
                    </a:cubicBezTo>
                    <a:cubicBezTo>
                      <a:pt x="242" y="45"/>
                      <a:pt x="243" y="46"/>
                      <a:pt x="243" y="46"/>
                    </a:cubicBezTo>
                    <a:cubicBezTo>
                      <a:pt x="243" y="46"/>
                      <a:pt x="243" y="46"/>
                      <a:pt x="243" y="46"/>
                    </a:cubicBezTo>
                    <a:cubicBezTo>
                      <a:pt x="244" y="47"/>
                      <a:pt x="244" y="46"/>
                      <a:pt x="245" y="46"/>
                    </a:cubicBezTo>
                    <a:cubicBezTo>
                      <a:pt x="244" y="46"/>
                      <a:pt x="245" y="44"/>
                      <a:pt x="245" y="43"/>
                    </a:cubicBezTo>
                    <a:cubicBezTo>
                      <a:pt x="245" y="44"/>
                      <a:pt x="246" y="43"/>
                      <a:pt x="247" y="44"/>
                    </a:cubicBezTo>
                    <a:cubicBezTo>
                      <a:pt x="247" y="44"/>
                      <a:pt x="247" y="45"/>
                      <a:pt x="247" y="45"/>
                    </a:cubicBezTo>
                    <a:cubicBezTo>
                      <a:pt x="247" y="45"/>
                      <a:pt x="247" y="45"/>
                      <a:pt x="248" y="45"/>
                    </a:cubicBezTo>
                    <a:cubicBezTo>
                      <a:pt x="248" y="45"/>
                      <a:pt x="249" y="44"/>
                      <a:pt x="249" y="44"/>
                    </a:cubicBezTo>
                    <a:cubicBezTo>
                      <a:pt x="249" y="44"/>
                      <a:pt x="250" y="44"/>
                      <a:pt x="250" y="44"/>
                    </a:cubicBezTo>
                    <a:cubicBezTo>
                      <a:pt x="250" y="44"/>
                      <a:pt x="250" y="43"/>
                      <a:pt x="249" y="43"/>
                    </a:cubicBezTo>
                    <a:cubicBezTo>
                      <a:pt x="249" y="43"/>
                      <a:pt x="247" y="42"/>
                      <a:pt x="247" y="42"/>
                    </a:cubicBezTo>
                    <a:cubicBezTo>
                      <a:pt x="246" y="42"/>
                      <a:pt x="247" y="41"/>
                      <a:pt x="247" y="41"/>
                    </a:cubicBezTo>
                    <a:cubicBezTo>
                      <a:pt x="247" y="41"/>
                      <a:pt x="248" y="41"/>
                      <a:pt x="249" y="40"/>
                    </a:cubicBezTo>
                    <a:cubicBezTo>
                      <a:pt x="247" y="38"/>
                      <a:pt x="249" y="38"/>
                      <a:pt x="251" y="36"/>
                    </a:cubicBezTo>
                    <a:cubicBezTo>
                      <a:pt x="251" y="35"/>
                      <a:pt x="251" y="35"/>
                      <a:pt x="251" y="35"/>
                    </a:cubicBezTo>
                    <a:cubicBezTo>
                      <a:pt x="250" y="35"/>
                      <a:pt x="250" y="35"/>
                      <a:pt x="250" y="35"/>
                    </a:cubicBezTo>
                    <a:cubicBezTo>
                      <a:pt x="250" y="35"/>
                      <a:pt x="250" y="34"/>
                      <a:pt x="251" y="33"/>
                    </a:cubicBezTo>
                    <a:cubicBezTo>
                      <a:pt x="252" y="33"/>
                      <a:pt x="252" y="33"/>
                      <a:pt x="252" y="33"/>
                    </a:cubicBezTo>
                    <a:cubicBezTo>
                      <a:pt x="252" y="34"/>
                      <a:pt x="253" y="33"/>
                      <a:pt x="253" y="33"/>
                    </a:cubicBezTo>
                    <a:cubicBezTo>
                      <a:pt x="254" y="33"/>
                      <a:pt x="253" y="33"/>
                      <a:pt x="254" y="34"/>
                    </a:cubicBezTo>
                    <a:cubicBezTo>
                      <a:pt x="254" y="34"/>
                      <a:pt x="254" y="34"/>
                      <a:pt x="254" y="34"/>
                    </a:cubicBezTo>
                    <a:cubicBezTo>
                      <a:pt x="254" y="33"/>
                      <a:pt x="254" y="33"/>
                      <a:pt x="254" y="33"/>
                    </a:cubicBezTo>
                    <a:cubicBezTo>
                      <a:pt x="255" y="33"/>
                      <a:pt x="255" y="33"/>
                      <a:pt x="256" y="33"/>
                    </a:cubicBezTo>
                    <a:cubicBezTo>
                      <a:pt x="257" y="31"/>
                      <a:pt x="257" y="31"/>
                      <a:pt x="257" y="29"/>
                    </a:cubicBezTo>
                    <a:cubicBezTo>
                      <a:pt x="257" y="30"/>
                      <a:pt x="258" y="31"/>
                      <a:pt x="258" y="31"/>
                    </a:cubicBezTo>
                    <a:cubicBezTo>
                      <a:pt x="259" y="31"/>
                      <a:pt x="259" y="31"/>
                      <a:pt x="259" y="31"/>
                    </a:cubicBezTo>
                    <a:cubicBezTo>
                      <a:pt x="259" y="31"/>
                      <a:pt x="259" y="30"/>
                      <a:pt x="259" y="30"/>
                    </a:cubicBezTo>
                    <a:cubicBezTo>
                      <a:pt x="259" y="30"/>
                      <a:pt x="260" y="31"/>
                      <a:pt x="260" y="31"/>
                    </a:cubicBezTo>
                    <a:cubicBezTo>
                      <a:pt x="261" y="31"/>
                      <a:pt x="261" y="30"/>
                      <a:pt x="262" y="31"/>
                    </a:cubicBezTo>
                    <a:cubicBezTo>
                      <a:pt x="262" y="30"/>
                      <a:pt x="262" y="30"/>
                      <a:pt x="262" y="29"/>
                    </a:cubicBezTo>
                    <a:cubicBezTo>
                      <a:pt x="263" y="29"/>
                      <a:pt x="264" y="29"/>
                      <a:pt x="264" y="29"/>
                    </a:cubicBezTo>
                    <a:cubicBezTo>
                      <a:pt x="264" y="27"/>
                      <a:pt x="264" y="27"/>
                      <a:pt x="264" y="26"/>
                    </a:cubicBezTo>
                    <a:cubicBezTo>
                      <a:pt x="264" y="26"/>
                      <a:pt x="263" y="26"/>
                      <a:pt x="263" y="25"/>
                    </a:cubicBezTo>
                    <a:cubicBezTo>
                      <a:pt x="263" y="25"/>
                      <a:pt x="263" y="25"/>
                      <a:pt x="264" y="25"/>
                    </a:cubicBezTo>
                    <a:cubicBezTo>
                      <a:pt x="263" y="25"/>
                      <a:pt x="263" y="25"/>
                      <a:pt x="263" y="25"/>
                    </a:cubicBezTo>
                    <a:cubicBezTo>
                      <a:pt x="262" y="25"/>
                      <a:pt x="262" y="23"/>
                      <a:pt x="262" y="22"/>
                    </a:cubicBezTo>
                    <a:cubicBezTo>
                      <a:pt x="262" y="21"/>
                      <a:pt x="261" y="22"/>
                      <a:pt x="261" y="22"/>
                    </a:cubicBezTo>
                    <a:cubicBezTo>
                      <a:pt x="261" y="22"/>
                      <a:pt x="260" y="18"/>
                      <a:pt x="261" y="16"/>
                    </a:cubicBezTo>
                    <a:cubicBezTo>
                      <a:pt x="261" y="14"/>
                      <a:pt x="259" y="13"/>
                      <a:pt x="258" y="13"/>
                    </a:cubicBezTo>
                    <a:cubicBezTo>
                      <a:pt x="256" y="12"/>
                      <a:pt x="255" y="16"/>
                      <a:pt x="255" y="14"/>
                    </a:cubicBezTo>
                    <a:cubicBezTo>
                      <a:pt x="255" y="12"/>
                      <a:pt x="253" y="13"/>
                      <a:pt x="253" y="13"/>
                    </a:cubicBezTo>
                    <a:cubicBezTo>
                      <a:pt x="252" y="16"/>
                      <a:pt x="252" y="16"/>
                      <a:pt x="252" y="16"/>
                    </a:cubicBezTo>
                    <a:cubicBezTo>
                      <a:pt x="252" y="16"/>
                      <a:pt x="251" y="18"/>
                      <a:pt x="251" y="19"/>
                    </a:cubicBezTo>
                    <a:cubicBezTo>
                      <a:pt x="251" y="19"/>
                      <a:pt x="248" y="22"/>
                      <a:pt x="247" y="22"/>
                    </a:cubicBezTo>
                    <a:cubicBezTo>
                      <a:pt x="246" y="23"/>
                      <a:pt x="245" y="24"/>
                      <a:pt x="245" y="24"/>
                    </a:cubicBezTo>
                    <a:cubicBezTo>
                      <a:pt x="245" y="24"/>
                      <a:pt x="233" y="26"/>
                      <a:pt x="232" y="25"/>
                    </a:cubicBezTo>
                    <a:cubicBezTo>
                      <a:pt x="231" y="25"/>
                      <a:pt x="231" y="25"/>
                      <a:pt x="227" y="27"/>
                    </a:cubicBezTo>
                    <a:cubicBezTo>
                      <a:pt x="223" y="29"/>
                      <a:pt x="223" y="30"/>
                      <a:pt x="223" y="30"/>
                    </a:cubicBezTo>
                    <a:cubicBezTo>
                      <a:pt x="223" y="30"/>
                      <a:pt x="223" y="30"/>
                      <a:pt x="223" y="30"/>
                    </a:cubicBezTo>
                    <a:cubicBezTo>
                      <a:pt x="224" y="28"/>
                      <a:pt x="224" y="28"/>
                      <a:pt x="224" y="28"/>
                    </a:cubicBezTo>
                    <a:cubicBezTo>
                      <a:pt x="224" y="29"/>
                      <a:pt x="225" y="30"/>
                      <a:pt x="224" y="31"/>
                    </a:cubicBezTo>
                    <a:cubicBezTo>
                      <a:pt x="224" y="31"/>
                      <a:pt x="223" y="31"/>
                      <a:pt x="223" y="31"/>
                    </a:cubicBezTo>
                    <a:cubicBezTo>
                      <a:pt x="222" y="32"/>
                      <a:pt x="223" y="32"/>
                      <a:pt x="223" y="33"/>
                    </a:cubicBezTo>
                    <a:cubicBezTo>
                      <a:pt x="223" y="33"/>
                      <a:pt x="222" y="33"/>
                      <a:pt x="222" y="34"/>
                    </a:cubicBezTo>
                    <a:cubicBezTo>
                      <a:pt x="222" y="34"/>
                      <a:pt x="222" y="35"/>
                      <a:pt x="222" y="35"/>
                    </a:cubicBezTo>
                    <a:cubicBezTo>
                      <a:pt x="221" y="35"/>
                      <a:pt x="220" y="35"/>
                      <a:pt x="219" y="35"/>
                    </a:cubicBezTo>
                    <a:cubicBezTo>
                      <a:pt x="219" y="36"/>
                      <a:pt x="219" y="36"/>
                      <a:pt x="218" y="36"/>
                    </a:cubicBezTo>
                    <a:cubicBezTo>
                      <a:pt x="217" y="37"/>
                      <a:pt x="217" y="36"/>
                      <a:pt x="216" y="36"/>
                    </a:cubicBezTo>
                    <a:cubicBezTo>
                      <a:pt x="216" y="37"/>
                      <a:pt x="216" y="37"/>
                      <a:pt x="216" y="37"/>
                    </a:cubicBezTo>
                    <a:cubicBezTo>
                      <a:pt x="213" y="36"/>
                      <a:pt x="211" y="37"/>
                      <a:pt x="209" y="36"/>
                    </a:cubicBezTo>
                    <a:cubicBezTo>
                      <a:pt x="209" y="37"/>
                      <a:pt x="208" y="37"/>
                      <a:pt x="208" y="37"/>
                    </a:cubicBezTo>
                    <a:cubicBezTo>
                      <a:pt x="208" y="37"/>
                      <a:pt x="209" y="38"/>
                      <a:pt x="209" y="38"/>
                    </a:cubicBezTo>
                    <a:cubicBezTo>
                      <a:pt x="208" y="40"/>
                      <a:pt x="207" y="42"/>
                      <a:pt x="205" y="42"/>
                    </a:cubicBezTo>
                    <a:cubicBezTo>
                      <a:pt x="205" y="43"/>
                      <a:pt x="204" y="42"/>
                      <a:pt x="203" y="43"/>
                    </a:cubicBezTo>
                    <a:cubicBezTo>
                      <a:pt x="203" y="43"/>
                      <a:pt x="202" y="44"/>
                      <a:pt x="202" y="44"/>
                    </a:cubicBezTo>
                    <a:cubicBezTo>
                      <a:pt x="200" y="44"/>
                      <a:pt x="199" y="44"/>
                      <a:pt x="198" y="44"/>
                    </a:cubicBezTo>
                    <a:cubicBezTo>
                      <a:pt x="198" y="45"/>
                      <a:pt x="198" y="45"/>
                      <a:pt x="198" y="45"/>
                    </a:cubicBezTo>
                    <a:cubicBezTo>
                      <a:pt x="198" y="46"/>
                      <a:pt x="195" y="47"/>
                      <a:pt x="194" y="47"/>
                    </a:cubicBezTo>
                    <a:cubicBezTo>
                      <a:pt x="191" y="48"/>
                      <a:pt x="190" y="46"/>
                      <a:pt x="192" y="47"/>
                    </a:cubicBezTo>
                    <a:cubicBezTo>
                      <a:pt x="192" y="46"/>
                      <a:pt x="192" y="46"/>
                      <a:pt x="192" y="46"/>
                    </a:cubicBezTo>
                    <a:cubicBezTo>
                      <a:pt x="192" y="46"/>
                      <a:pt x="191" y="46"/>
                      <a:pt x="191" y="46"/>
                    </a:cubicBezTo>
                    <a:cubicBezTo>
                      <a:pt x="191" y="46"/>
                      <a:pt x="191" y="45"/>
                      <a:pt x="190" y="45"/>
                    </a:cubicBezTo>
                    <a:cubicBezTo>
                      <a:pt x="190" y="45"/>
                      <a:pt x="189" y="45"/>
                      <a:pt x="189" y="45"/>
                    </a:cubicBezTo>
                    <a:cubicBezTo>
                      <a:pt x="189" y="44"/>
                      <a:pt x="189" y="44"/>
                      <a:pt x="189" y="44"/>
                    </a:cubicBezTo>
                    <a:cubicBezTo>
                      <a:pt x="189" y="44"/>
                      <a:pt x="190" y="43"/>
                      <a:pt x="191" y="43"/>
                    </a:cubicBezTo>
                    <a:cubicBezTo>
                      <a:pt x="191" y="43"/>
                      <a:pt x="191" y="42"/>
                      <a:pt x="191" y="42"/>
                    </a:cubicBezTo>
                    <a:cubicBezTo>
                      <a:pt x="192" y="41"/>
                      <a:pt x="193" y="41"/>
                      <a:pt x="193" y="40"/>
                    </a:cubicBezTo>
                    <a:cubicBezTo>
                      <a:pt x="193" y="39"/>
                      <a:pt x="194" y="38"/>
                      <a:pt x="194" y="37"/>
                    </a:cubicBezTo>
                    <a:cubicBezTo>
                      <a:pt x="193" y="37"/>
                      <a:pt x="193" y="38"/>
                      <a:pt x="193" y="38"/>
                    </a:cubicBezTo>
                    <a:cubicBezTo>
                      <a:pt x="193" y="38"/>
                      <a:pt x="194" y="37"/>
                      <a:pt x="193" y="35"/>
                    </a:cubicBezTo>
                    <a:cubicBezTo>
                      <a:pt x="192" y="32"/>
                      <a:pt x="193" y="33"/>
                      <a:pt x="190" y="32"/>
                    </a:cubicBezTo>
                    <a:cubicBezTo>
                      <a:pt x="189" y="32"/>
                      <a:pt x="189" y="33"/>
                      <a:pt x="189" y="33"/>
                    </a:cubicBezTo>
                    <a:cubicBezTo>
                      <a:pt x="189" y="33"/>
                      <a:pt x="188" y="33"/>
                      <a:pt x="188" y="34"/>
                    </a:cubicBezTo>
                    <a:cubicBezTo>
                      <a:pt x="188" y="34"/>
                      <a:pt x="187" y="34"/>
                      <a:pt x="187" y="33"/>
                    </a:cubicBezTo>
                    <a:cubicBezTo>
                      <a:pt x="188" y="32"/>
                      <a:pt x="188" y="32"/>
                      <a:pt x="188" y="32"/>
                    </a:cubicBezTo>
                    <a:cubicBezTo>
                      <a:pt x="189" y="31"/>
                      <a:pt x="190" y="29"/>
                      <a:pt x="189" y="27"/>
                    </a:cubicBezTo>
                    <a:cubicBezTo>
                      <a:pt x="189" y="27"/>
                      <a:pt x="188" y="26"/>
                      <a:pt x="188" y="26"/>
                    </a:cubicBezTo>
                    <a:cubicBezTo>
                      <a:pt x="188" y="25"/>
                      <a:pt x="189" y="25"/>
                      <a:pt x="189" y="24"/>
                    </a:cubicBezTo>
                    <a:cubicBezTo>
                      <a:pt x="188" y="24"/>
                      <a:pt x="188" y="23"/>
                      <a:pt x="188" y="23"/>
                    </a:cubicBezTo>
                    <a:cubicBezTo>
                      <a:pt x="187" y="23"/>
                      <a:pt x="186" y="23"/>
                      <a:pt x="186" y="23"/>
                    </a:cubicBezTo>
                    <a:cubicBezTo>
                      <a:pt x="185" y="22"/>
                      <a:pt x="185" y="22"/>
                      <a:pt x="184" y="21"/>
                    </a:cubicBezTo>
                    <a:cubicBezTo>
                      <a:pt x="184" y="21"/>
                      <a:pt x="183" y="21"/>
                      <a:pt x="183" y="21"/>
                    </a:cubicBezTo>
                    <a:cubicBezTo>
                      <a:pt x="183" y="21"/>
                      <a:pt x="182" y="22"/>
                      <a:pt x="182" y="22"/>
                    </a:cubicBezTo>
                    <a:cubicBezTo>
                      <a:pt x="182" y="22"/>
                      <a:pt x="182" y="23"/>
                      <a:pt x="182" y="23"/>
                    </a:cubicBezTo>
                    <a:cubicBezTo>
                      <a:pt x="182" y="24"/>
                      <a:pt x="181" y="23"/>
                      <a:pt x="180" y="24"/>
                    </a:cubicBezTo>
                    <a:cubicBezTo>
                      <a:pt x="180" y="24"/>
                      <a:pt x="180" y="25"/>
                      <a:pt x="179" y="26"/>
                    </a:cubicBezTo>
                    <a:cubicBezTo>
                      <a:pt x="178" y="26"/>
                      <a:pt x="178" y="26"/>
                      <a:pt x="177" y="26"/>
                    </a:cubicBezTo>
                    <a:cubicBezTo>
                      <a:pt x="177" y="28"/>
                      <a:pt x="177" y="29"/>
                      <a:pt x="177" y="30"/>
                    </a:cubicBezTo>
                    <a:cubicBezTo>
                      <a:pt x="176" y="31"/>
                      <a:pt x="175" y="31"/>
                      <a:pt x="175" y="31"/>
                    </a:cubicBezTo>
                    <a:cubicBezTo>
                      <a:pt x="175" y="32"/>
                      <a:pt x="175" y="35"/>
                      <a:pt x="176" y="36"/>
                    </a:cubicBezTo>
                    <a:cubicBezTo>
                      <a:pt x="176" y="36"/>
                      <a:pt x="176" y="36"/>
                      <a:pt x="176" y="36"/>
                    </a:cubicBezTo>
                    <a:cubicBezTo>
                      <a:pt x="176" y="37"/>
                      <a:pt x="176" y="39"/>
                      <a:pt x="176" y="39"/>
                    </a:cubicBezTo>
                    <a:cubicBezTo>
                      <a:pt x="173" y="45"/>
                      <a:pt x="173" y="45"/>
                      <a:pt x="173" y="45"/>
                    </a:cubicBezTo>
                    <a:cubicBezTo>
                      <a:pt x="172" y="45"/>
                      <a:pt x="172" y="45"/>
                      <a:pt x="171" y="45"/>
                    </a:cubicBezTo>
                    <a:cubicBezTo>
                      <a:pt x="171" y="45"/>
                      <a:pt x="170" y="44"/>
                      <a:pt x="170" y="44"/>
                    </a:cubicBezTo>
                    <a:cubicBezTo>
                      <a:pt x="170" y="44"/>
                      <a:pt x="170" y="43"/>
                      <a:pt x="170" y="42"/>
                    </a:cubicBezTo>
                    <a:cubicBezTo>
                      <a:pt x="169" y="41"/>
                      <a:pt x="169" y="41"/>
                      <a:pt x="169" y="41"/>
                    </a:cubicBezTo>
                    <a:cubicBezTo>
                      <a:pt x="168" y="38"/>
                      <a:pt x="168" y="35"/>
                      <a:pt x="170" y="32"/>
                    </a:cubicBezTo>
                    <a:cubicBezTo>
                      <a:pt x="170" y="31"/>
                      <a:pt x="171" y="30"/>
                      <a:pt x="171" y="29"/>
                    </a:cubicBezTo>
                    <a:cubicBezTo>
                      <a:pt x="172" y="28"/>
                      <a:pt x="172" y="27"/>
                      <a:pt x="172" y="26"/>
                    </a:cubicBezTo>
                    <a:cubicBezTo>
                      <a:pt x="171" y="26"/>
                      <a:pt x="170" y="26"/>
                      <a:pt x="170" y="27"/>
                    </a:cubicBezTo>
                    <a:cubicBezTo>
                      <a:pt x="170" y="27"/>
                      <a:pt x="170" y="28"/>
                      <a:pt x="170" y="28"/>
                    </a:cubicBezTo>
                    <a:cubicBezTo>
                      <a:pt x="170" y="29"/>
                      <a:pt x="169" y="28"/>
                      <a:pt x="168" y="29"/>
                    </a:cubicBezTo>
                    <a:cubicBezTo>
                      <a:pt x="168" y="28"/>
                      <a:pt x="168" y="28"/>
                      <a:pt x="168" y="27"/>
                    </a:cubicBezTo>
                    <a:cubicBezTo>
                      <a:pt x="168" y="27"/>
                      <a:pt x="170" y="26"/>
                      <a:pt x="170" y="26"/>
                    </a:cubicBezTo>
                    <a:cubicBezTo>
                      <a:pt x="171" y="25"/>
                      <a:pt x="170" y="25"/>
                      <a:pt x="171" y="24"/>
                    </a:cubicBezTo>
                    <a:cubicBezTo>
                      <a:pt x="171" y="23"/>
                      <a:pt x="172" y="22"/>
                      <a:pt x="173" y="21"/>
                    </a:cubicBezTo>
                    <a:cubicBezTo>
                      <a:pt x="174" y="21"/>
                      <a:pt x="174" y="22"/>
                      <a:pt x="174" y="21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6" y="20"/>
                      <a:pt x="177" y="21"/>
                      <a:pt x="178" y="20"/>
                    </a:cubicBezTo>
                    <a:cubicBezTo>
                      <a:pt x="178" y="20"/>
                      <a:pt x="179" y="19"/>
                      <a:pt x="179" y="19"/>
                    </a:cubicBezTo>
                    <a:cubicBezTo>
                      <a:pt x="181" y="19"/>
                      <a:pt x="181" y="20"/>
                      <a:pt x="182" y="20"/>
                    </a:cubicBezTo>
                    <a:cubicBezTo>
                      <a:pt x="185" y="20"/>
                      <a:pt x="183" y="20"/>
                      <a:pt x="184" y="19"/>
                    </a:cubicBezTo>
                    <a:cubicBezTo>
                      <a:pt x="184" y="19"/>
                      <a:pt x="184" y="19"/>
                      <a:pt x="185" y="19"/>
                    </a:cubicBezTo>
                    <a:cubicBezTo>
                      <a:pt x="185" y="20"/>
                      <a:pt x="185" y="20"/>
                      <a:pt x="185" y="20"/>
                    </a:cubicBezTo>
                    <a:cubicBezTo>
                      <a:pt x="185" y="20"/>
                      <a:pt x="186" y="20"/>
                      <a:pt x="186" y="20"/>
                    </a:cubicBezTo>
                    <a:cubicBezTo>
                      <a:pt x="186" y="20"/>
                      <a:pt x="186" y="19"/>
                      <a:pt x="186" y="19"/>
                    </a:cubicBezTo>
                    <a:cubicBezTo>
                      <a:pt x="185" y="18"/>
                      <a:pt x="185" y="17"/>
                      <a:pt x="182" y="18"/>
                    </a:cubicBezTo>
                    <a:cubicBezTo>
                      <a:pt x="182" y="16"/>
                      <a:pt x="182" y="15"/>
                      <a:pt x="182" y="15"/>
                    </a:cubicBezTo>
                    <a:cubicBezTo>
                      <a:pt x="178" y="16"/>
                      <a:pt x="174" y="17"/>
                      <a:pt x="171" y="17"/>
                    </a:cubicBezTo>
                    <a:cubicBezTo>
                      <a:pt x="170" y="15"/>
                      <a:pt x="170" y="15"/>
                      <a:pt x="170" y="14"/>
                    </a:cubicBezTo>
                    <a:cubicBezTo>
                      <a:pt x="168" y="14"/>
                      <a:pt x="167" y="14"/>
                      <a:pt x="166" y="14"/>
                    </a:cubicBezTo>
                    <a:cubicBezTo>
                      <a:pt x="164" y="14"/>
                      <a:pt x="167" y="13"/>
                      <a:pt x="166" y="12"/>
                    </a:cubicBezTo>
                    <a:cubicBezTo>
                      <a:pt x="167" y="12"/>
                      <a:pt x="166" y="13"/>
                      <a:pt x="167" y="13"/>
                    </a:cubicBezTo>
                    <a:cubicBezTo>
                      <a:pt x="168" y="13"/>
                      <a:pt x="169" y="11"/>
                      <a:pt x="169" y="11"/>
                    </a:cubicBezTo>
                    <a:cubicBezTo>
                      <a:pt x="169" y="11"/>
                      <a:pt x="168" y="10"/>
                      <a:pt x="167" y="10"/>
                    </a:cubicBezTo>
                    <a:cubicBezTo>
                      <a:pt x="167" y="11"/>
                      <a:pt x="167" y="11"/>
                      <a:pt x="167" y="11"/>
                    </a:cubicBezTo>
                    <a:cubicBezTo>
                      <a:pt x="166" y="11"/>
                      <a:pt x="165" y="11"/>
                      <a:pt x="165" y="11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2" y="14"/>
                      <a:pt x="162" y="14"/>
                      <a:pt x="162" y="14"/>
                    </a:cubicBezTo>
                    <a:cubicBezTo>
                      <a:pt x="161" y="14"/>
                      <a:pt x="160" y="14"/>
                      <a:pt x="160" y="15"/>
                    </a:cubicBezTo>
                    <a:cubicBezTo>
                      <a:pt x="159" y="15"/>
                      <a:pt x="159" y="16"/>
                      <a:pt x="159" y="16"/>
                    </a:cubicBezTo>
                    <a:cubicBezTo>
                      <a:pt x="157" y="16"/>
                      <a:pt x="156" y="15"/>
                      <a:pt x="155" y="15"/>
                    </a:cubicBezTo>
                    <a:cubicBezTo>
                      <a:pt x="155" y="14"/>
                      <a:pt x="155" y="14"/>
                      <a:pt x="155" y="14"/>
                    </a:cubicBezTo>
                    <a:cubicBezTo>
                      <a:pt x="154" y="14"/>
                      <a:pt x="153" y="15"/>
                      <a:pt x="152" y="15"/>
                    </a:cubicBezTo>
                    <a:cubicBezTo>
                      <a:pt x="152" y="15"/>
                      <a:pt x="151" y="14"/>
                      <a:pt x="150" y="14"/>
                    </a:cubicBezTo>
                    <a:cubicBezTo>
                      <a:pt x="150" y="14"/>
                      <a:pt x="153" y="13"/>
                      <a:pt x="153" y="12"/>
                    </a:cubicBezTo>
                    <a:cubicBezTo>
                      <a:pt x="153" y="12"/>
                      <a:pt x="153" y="12"/>
                      <a:pt x="153" y="11"/>
                    </a:cubicBezTo>
                    <a:cubicBezTo>
                      <a:pt x="153" y="11"/>
                      <a:pt x="154" y="11"/>
                      <a:pt x="154" y="11"/>
                    </a:cubicBezTo>
                    <a:cubicBezTo>
                      <a:pt x="155" y="11"/>
                      <a:pt x="156" y="10"/>
                      <a:pt x="157" y="9"/>
                    </a:cubicBezTo>
                    <a:cubicBezTo>
                      <a:pt x="157" y="9"/>
                      <a:pt x="158" y="9"/>
                      <a:pt x="158" y="9"/>
                    </a:cubicBezTo>
                    <a:cubicBezTo>
                      <a:pt x="158" y="9"/>
                      <a:pt x="159" y="8"/>
                      <a:pt x="159" y="8"/>
                    </a:cubicBezTo>
                    <a:cubicBezTo>
                      <a:pt x="160" y="8"/>
                      <a:pt x="161" y="7"/>
                      <a:pt x="161" y="7"/>
                    </a:cubicBezTo>
                    <a:cubicBezTo>
                      <a:pt x="160" y="7"/>
                      <a:pt x="160" y="7"/>
                      <a:pt x="159" y="6"/>
                    </a:cubicBezTo>
                    <a:cubicBezTo>
                      <a:pt x="158" y="5"/>
                      <a:pt x="157" y="6"/>
                      <a:pt x="156" y="6"/>
                    </a:cubicBezTo>
                    <a:cubicBezTo>
                      <a:pt x="155" y="6"/>
                      <a:pt x="155" y="6"/>
                      <a:pt x="154" y="6"/>
                    </a:cubicBezTo>
                    <a:cubicBezTo>
                      <a:pt x="152" y="6"/>
                      <a:pt x="152" y="5"/>
                      <a:pt x="151" y="5"/>
                    </a:cubicBezTo>
                    <a:cubicBezTo>
                      <a:pt x="150" y="5"/>
                      <a:pt x="148" y="4"/>
                      <a:pt x="147" y="4"/>
                    </a:cubicBezTo>
                    <a:cubicBezTo>
                      <a:pt x="147" y="3"/>
                      <a:pt x="145" y="4"/>
                      <a:pt x="145" y="5"/>
                    </a:cubicBezTo>
                    <a:cubicBezTo>
                      <a:pt x="145" y="6"/>
                      <a:pt x="143" y="4"/>
                      <a:pt x="142" y="4"/>
                    </a:cubicBezTo>
                    <a:cubicBezTo>
                      <a:pt x="140" y="4"/>
                      <a:pt x="140" y="4"/>
                      <a:pt x="140" y="4"/>
                    </a:cubicBezTo>
                    <a:cubicBezTo>
                      <a:pt x="140" y="4"/>
                      <a:pt x="139" y="0"/>
                      <a:pt x="138" y="0"/>
                    </a:cubicBezTo>
                    <a:cubicBezTo>
                      <a:pt x="136" y="0"/>
                      <a:pt x="137" y="2"/>
                      <a:pt x="137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4"/>
                      <a:pt x="11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5"/>
                      <a:pt x="1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2" y="8"/>
                      <a:pt x="2" y="9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6"/>
                      <a:pt x="3" y="17"/>
                      <a:pt x="4" y="18"/>
                    </a:cubicBezTo>
                    <a:cubicBezTo>
                      <a:pt x="5" y="18"/>
                      <a:pt x="3" y="18"/>
                      <a:pt x="3" y="18"/>
                    </a:cubicBezTo>
                    <a:cubicBezTo>
                      <a:pt x="4" y="21"/>
                      <a:pt x="4" y="23"/>
                      <a:pt x="4" y="26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3" y="28"/>
                      <a:pt x="4" y="29"/>
                      <a:pt x="3" y="29"/>
                    </a:cubicBezTo>
                    <a:cubicBezTo>
                      <a:pt x="3" y="31"/>
                      <a:pt x="3" y="34"/>
                      <a:pt x="3" y="35"/>
                    </a:cubicBezTo>
                    <a:cubicBezTo>
                      <a:pt x="3" y="35"/>
                      <a:pt x="2" y="35"/>
                      <a:pt x="2" y="35"/>
                    </a:cubicBezTo>
                    <a:cubicBezTo>
                      <a:pt x="2" y="36"/>
                      <a:pt x="2" y="38"/>
                      <a:pt x="2" y="39"/>
                    </a:cubicBezTo>
                    <a:cubicBezTo>
                      <a:pt x="2" y="41"/>
                      <a:pt x="3" y="42"/>
                      <a:pt x="4" y="43"/>
                    </a:cubicBezTo>
                    <a:cubicBezTo>
                      <a:pt x="4" y="43"/>
                      <a:pt x="3" y="44"/>
                      <a:pt x="3" y="44"/>
                    </a:cubicBezTo>
                    <a:cubicBezTo>
                      <a:pt x="3" y="45"/>
                      <a:pt x="4" y="46"/>
                      <a:pt x="4" y="47"/>
                    </a:cubicBezTo>
                    <a:cubicBezTo>
                      <a:pt x="4" y="49"/>
                      <a:pt x="4" y="50"/>
                      <a:pt x="4" y="52"/>
                    </a:cubicBezTo>
                    <a:cubicBezTo>
                      <a:pt x="3" y="52"/>
                      <a:pt x="3" y="52"/>
                      <a:pt x="2" y="52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4"/>
                      <a:pt x="4" y="55"/>
                      <a:pt x="4" y="56"/>
                    </a:cubicBezTo>
                    <a:cubicBezTo>
                      <a:pt x="4" y="56"/>
                      <a:pt x="5" y="56"/>
                      <a:pt x="5" y="57"/>
                    </a:cubicBezTo>
                    <a:cubicBezTo>
                      <a:pt x="5" y="57"/>
                      <a:pt x="5" y="58"/>
                      <a:pt x="5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9"/>
                      <a:pt x="5" y="60"/>
                      <a:pt x="6" y="62"/>
                    </a:cubicBezTo>
                    <a:cubicBezTo>
                      <a:pt x="6" y="62"/>
                      <a:pt x="7" y="62"/>
                      <a:pt x="7" y="62"/>
                    </a:cubicBezTo>
                    <a:cubicBezTo>
                      <a:pt x="7" y="62"/>
                      <a:pt x="8" y="63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5"/>
                      <a:pt x="8" y="66"/>
                    </a:cubicBezTo>
                    <a:cubicBezTo>
                      <a:pt x="9" y="66"/>
                      <a:pt x="10" y="67"/>
                      <a:pt x="10" y="67"/>
                    </a:cubicBezTo>
                    <a:cubicBezTo>
                      <a:pt x="11" y="66"/>
                      <a:pt x="10" y="65"/>
                      <a:pt x="10" y="65"/>
                    </a:cubicBezTo>
                    <a:cubicBezTo>
                      <a:pt x="11" y="65"/>
                      <a:pt x="11" y="65"/>
                      <a:pt x="12" y="65"/>
                    </a:cubicBezTo>
                    <a:cubicBezTo>
                      <a:pt x="11" y="65"/>
                      <a:pt x="12" y="65"/>
                      <a:pt x="12" y="65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7"/>
                      <a:pt x="13" y="69"/>
                      <a:pt x="12" y="69"/>
                    </a:cubicBezTo>
                    <a:cubicBezTo>
                      <a:pt x="12" y="69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0" y="68"/>
                    </a:cubicBezTo>
                    <a:cubicBezTo>
                      <a:pt x="11" y="69"/>
                      <a:pt x="10" y="69"/>
                      <a:pt x="10" y="70"/>
                    </a:cubicBezTo>
                    <a:cubicBezTo>
                      <a:pt x="11" y="70"/>
                      <a:pt x="13" y="71"/>
                      <a:pt x="14" y="71"/>
                    </a:cubicBezTo>
                    <a:cubicBezTo>
                      <a:pt x="14" y="73"/>
                      <a:pt x="14" y="73"/>
                      <a:pt x="14" y="73"/>
                    </a:cubicBezTo>
                    <a:cubicBezTo>
                      <a:pt x="14" y="73"/>
                      <a:pt x="13" y="73"/>
                      <a:pt x="13" y="73"/>
                    </a:cubicBezTo>
                    <a:cubicBezTo>
                      <a:pt x="13" y="75"/>
                      <a:pt x="12" y="73"/>
                      <a:pt x="14" y="75"/>
                    </a:cubicBezTo>
                    <a:cubicBezTo>
                      <a:pt x="14" y="76"/>
                      <a:pt x="14" y="76"/>
                      <a:pt x="14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8"/>
                      <a:pt x="15" y="79"/>
                      <a:pt x="16" y="79"/>
                    </a:cubicBezTo>
                    <a:cubicBezTo>
                      <a:pt x="16" y="79"/>
                      <a:pt x="17" y="79"/>
                      <a:pt x="17" y="80"/>
                    </a:cubicBezTo>
                    <a:cubicBezTo>
                      <a:pt x="17" y="80"/>
                      <a:pt x="18" y="81"/>
                      <a:pt x="18" y="81"/>
                    </a:cubicBezTo>
                    <a:cubicBezTo>
                      <a:pt x="18" y="81"/>
                      <a:pt x="18" y="82"/>
                      <a:pt x="18" y="83"/>
                    </a:cubicBezTo>
                    <a:cubicBezTo>
                      <a:pt x="18" y="83"/>
                      <a:pt x="19" y="83"/>
                      <a:pt x="19" y="83"/>
                    </a:cubicBezTo>
                    <a:cubicBezTo>
                      <a:pt x="19" y="84"/>
                      <a:pt x="19" y="85"/>
                      <a:pt x="19" y="86"/>
                    </a:cubicBezTo>
                    <a:cubicBezTo>
                      <a:pt x="22" y="86"/>
                      <a:pt x="24" y="87"/>
                      <a:pt x="27" y="88"/>
                    </a:cubicBezTo>
                    <a:cubicBezTo>
                      <a:pt x="28" y="89"/>
                      <a:pt x="28" y="89"/>
                      <a:pt x="28" y="90"/>
                    </a:cubicBezTo>
                    <a:cubicBezTo>
                      <a:pt x="29" y="90"/>
                      <a:pt x="29" y="90"/>
                      <a:pt x="30" y="90"/>
                    </a:cubicBezTo>
                    <a:cubicBezTo>
                      <a:pt x="31" y="91"/>
                      <a:pt x="31" y="92"/>
                      <a:pt x="32" y="93"/>
                    </a:cubicBezTo>
                    <a:cubicBezTo>
                      <a:pt x="33" y="93"/>
                      <a:pt x="34" y="93"/>
                      <a:pt x="34" y="94"/>
                    </a:cubicBezTo>
                    <a:cubicBezTo>
                      <a:pt x="34" y="94"/>
                      <a:pt x="34" y="95"/>
                      <a:pt x="34" y="96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5" y="97"/>
                      <a:pt x="35" y="97"/>
                      <a:pt x="35" y="98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2"/>
                      <a:pt x="75" y="102"/>
                      <a:pt x="75" y="102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90" y="108"/>
                      <a:pt x="90" y="108"/>
                      <a:pt x="90" y="108"/>
                    </a:cubicBezTo>
                    <a:cubicBezTo>
                      <a:pt x="91" y="109"/>
                      <a:pt x="91" y="109"/>
                      <a:pt x="91" y="109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2"/>
                      <a:pt x="93" y="112"/>
                      <a:pt x="93" y="112"/>
                    </a:cubicBezTo>
                    <a:cubicBezTo>
                      <a:pt x="94" y="114"/>
                      <a:pt x="94" y="114"/>
                      <a:pt x="94" y="114"/>
                    </a:cubicBezTo>
                    <a:cubicBezTo>
                      <a:pt x="95" y="116"/>
                      <a:pt x="95" y="116"/>
                      <a:pt x="95" y="116"/>
                    </a:cubicBezTo>
                    <a:cubicBezTo>
                      <a:pt x="96" y="117"/>
                      <a:pt x="96" y="117"/>
                      <a:pt x="96" y="117"/>
                    </a:cubicBezTo>
                    <a:cubicBezTo>
                      <a:pt x="98" y="117"/>
                      <a:pt x="98" y="117"/>
                      <a:pt x="98" y="117"/>
                    </a:cubicBezTo>
                    <a:cubicBezTo>
                      <a:pt x="99" y="117"/>
                      <a:pt x="99" y="117"/>
                      <a:pt x="99" y="117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02" y="114"/>
                      <a:pt x="102" y="114"/>
                      <a:pt x="102" y="114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106" y="113"/>
                      <a:pt x="106" y="113"/>
                      <a:pt x="106" y="113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10" y="116"/>
                      <a:pt x="110" y="116"/>
                      <a:pt x="110" y="116"/>
                    </a:cubicBezTo>
                    <a:cubicBezTo>
                      <a:pt x="110" y="118"/>
                      <a:pt x="110" y="118"/>
                      <a:pt x="110" y="118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3" y="123"/>
                      <a:pt x="113" y="123"/>
                      <a:pt x="113" y="123"/>
                    </a:cubicBezTo>
                    <a:cubicBezTo>
                      <a:pt x="114" y="125"/>
                      <a:pt x="114" y="125"/>
                      <a:pt x="114" y="125"/>
                    </a:cubicBezTo>
                    <a:cubicBezTo>
                      <a:pt x="115" y="126"/>
                      <a:pt x="115" y="126"/>
                      <a:pt x="115" y="126"/>
                    </a:cubicBezTo>
                    <a:cubicBezTo>
                      <a:pt x="116" y="127"/>
                      <a:pt x="116" y="127"/>
                      <a:pt x="116" y="127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3"/>
                      <a:pt x="121" y="133"/>
                      <a:pt x="121" y="133"/>
                    </a:cubicBezTo>
                    <a:cubicBezTo>
                      <a:pt x="123" y="133"/>
                      <a:pt x="123" y="133"/>
                      <a:pt x="123" y="133"/>
                    </a:cubicBezTo>
                    <a:cubicBezTo>
                      <a:pt x="124" y="135"/>
                      <a:pt x="124" y="135"/>
                      <a:pt x="124" y="135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6" y="134"/>
                      <a:pt x="126" y="134"/>
                      <a:pt x="126" y="134"/>
                    </a:cubicBezTo>
                    <a:cubicBezTo>
                      <a:pt x="126" y="134"/>
                      <a:pt x="125" y="133"/>
                      <a:pt x="126" y="133"/>
                    </a:cubicBezTo>
                    <a:cubicBezTo>
                      <a:pt x="126" y="133"/>
                      <a:pt x="126" y="132"/>
                      <a:pt x="126" y="132"/>
                    </a:cubicBezTo>
                    <a:cubicBezTo>
                      <a:pt x="125" y="132"/>
                      <a:pt x="125" y="132"/>
                      <a:pt x="125" y="132"/>
                    </a:cubicBezTo>
                    <a:cubicBezTo>
                      <a:pt x="125" y="131"/>
                      <a:pt x="125" y="131"/>
                      <a:pt x="125" y="131"/>
                    </a:cubicBezTo>
                    <a:cubicBezTo>
                      <a:pt x="124" y="131"/>
                      <a:pt x="124" y="131"/>
                      <a:pt x="124" y="131"/>
                    </a:cubicBezTo>
                    <a:cubicBezTo>
                      <a:pt x="123" y="129"/>
                      <a:pt x="124" y="128"/>
                      <a:pt x="124" y="126"/>
                    </a:cubicBezTo>
                    <a:cubicBezTo>
                      <a:pt x="123" y="126"/>
                      <a:pt x="123" y="126"/>
                      <a:pt x="123" y="125"/>
                    </a:cubicBezTo>
                    <a:cubicBezTo>
                      <a:pt x="124" y="125"/>
                      <a:pt x="124" y="125"/>
                      <a:pt x="125" y="125"/>
                    </a:cubicBezTo>
                    <a:cubicBezTo>
                      <a:pt x="125" y="125"/>
                      <a:pt x="125" y="123"/>
                      <a:pt x="125" y="123"/>
                    </a:cubicBezTo>
                    <a:cubicBezTo>
                      <a:pt x="125" y="122"/>
                      <a:pt x="126" y="123"/>
                      <a:pt x="126" y="123"/>
                    </a:cubicBezTo>
                    <a:cubicBezTo>
                      <a:pt x="126" y="122"/>
                      <a:pt x="126" y="121"/>
                      <a:pt x="127" y="121"/>
                    </a:cubicBezTo>
                    <a:cubicBezTo>
                      <a:pt x="127" y="121"/>
                      <a:pt x="128" y="121"/>
                      <a:pt x="128" y="121"/>
                    </a:cubicBezTo>
                    <a:cubicBezTo>
                      <a:pt x="131" y="120"/>
                      <a:pt x="129" y="120"/>
                      <a:pt x="129" y="119"/>
                    </a:cubicBezTo>
                    <a:cubicBezTo>
                      <a:pt x="130" y="119"/>
                      <a:pt x="130" y="119"/>
                      <a:pt x="130" y="119"/>
                    </a:cubicBezTo>
                    <a:cubicBezTo>
                      <a:pt x="131" y="118"/>
                      <a:pt x="131" y="118"/>
                      <a:pt x="131" y="118"/>
                    </a:cubicBezTo>
                    <a:cubicBezTo>
                      <a:pt x="132" y="118"/>
                      <a:pt x="132" y="118"/>
                      <a:pt x="133" y="118"/>
                    </a:cubicBezTo>
                    <a:cubicBezTo>
                      <a:pt x="133" y="118"/>
                      <a:pt x="134" y="117"/>
                      <a:pt x="134" y="117"/>
                    </a:cubicBezTo>
                    <a:cubicBezTo>
                      <a:pt x="135" y="117"/>
                      <a:pt x="134" y="118"/>
                      <a:pt x="135" y="117"/>
                    </a:cubicBezTo>
                    <a:cubicBezTo>
                      <a:pt x="135" y="117"/>
                      <a:pt x="135" y="116"/>
                      <a:pt x="135" y="116"/>
                    </a:cubicBezTo>
                    <a:cubicBezTo>
                      <a:pt x="135" y="115"/>
                      <a:pt x="136" y="115"/>
                      <a:pt x="136" y="115"/>
                    </a:cubicBezTo>
                    <a:cubicBezTo>
                      <a:pt x="136" y="115"/>
                      <a:pt x="136" y="114"/>
                      <a:pt x="136" y="113"/>
                    </a:cubicBezTo>
                    <a:cubicBezTo>
                      <a:pt x="139" y="114"/>
                      <a:pt x="139" y="114"/>
                      <a:pt x="141" y="113"/>
                    </a:cubicBezTo>
                    <a:cubicBezTo>
                      <a:pt x="141" y="113"/>
                      <a:pt x="141" y="112"/>
                      <a:pt x="141" y="112"/>
                    </a:cubicBezTo>
                    <a:cubicBezTo>
                      <a:pt x="142" y="112"/>
                      <a:pt x="142" y="113"/>
                      <a:pt x="142" y="113"/>
                    </a:cubicBezTo>
                    <a:cubicBezTo>
                      <a:pt x="143" y="113"/>
                      <a:pt x="144" y="112"/>
                      <a:pt x="144" y="112"/>
                    </a:cubicBezTo>
                    <a:cubicBezTo>
                      <a:pt x="145" y="112"/>
                      <a:pt x="144" y="112"/>
                      <a:pt x="145" y="113"/>
                    </a:cubicBezTo>
                    <a:cubicBezTo>
                      <a:pt x="147" y="113"/>
                      <a:pt x="148" y="113"/>
                      <a:pt x="149" y="112"/>
                    </a:cubicBezTo>
                    <a:cubicBezTo>
                      <a:pt x="150" y="112"/>
                      <a:pt x="149" y="113"/>
                      <a:pt x="149" y="114"/>
                    </a:cubicBezTo>
                    <a:cubicBezTo>
                      <a:pt x="151" y="114"/>
                      <a:pt x="151" y="114"/>
                      <a:pt x="153" y="114"/>
                    </a:cubicBezTo>
                    <a:cubicBezTo>
                      <a:pt x="152" y="114"/>
                      <a:pt x="152" y="116"/>
                      <a:pt x="153" y="116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813" name="Freeform 151">
                <a:extLst>
                  <a:ext uri="{FF2B5EF4-FFF2-40B4-BE49-F238E27FC236}">
                    <a16:creationId xmlns:a16="http://schemas.microsoft.com/office/drawing/2014/main" id="{225D0367-D315-6C4B-B94B-FA9EA8942E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9688" y="256468"/>
                <a:ext cx="2843701" cy="2174823"/>
              </a:xfrm>
              <a:custGeom>
                <a:avLst/>
                <a:gdLst>
                  <a:gd name="T0" fmla="*/ 136 w 413"/>
                  <a:gd name="T1" fmla="*/ 122 h 299"/>
                  <a:gd name="T2" fmla="*/ 168 w 413"/>
                  <a:gd name="T3" fmla="*/ 96 h 299"/>
                  <a:gd name="T4" fmla="*/ 283 w 413"/>
                  <a:gd name="T5" fmla="*/ 93 h 299"/>
                  <a:gd name="T6" fmla="*/ 242 w 413"/>
                  <a:gd name="T7" fmla="*/ 87 h 299"/>
                  <a:gd name="T8" fmla="*/ 291 w 413"/>
                  <a:gd name="T9" fmla="*/ 105 h 299"/>
                  <a:gd name="T10" fmla="*/ 309 w 413"/>
                  <a:gd name="T11" fmla="*/ 151 h 299"/>
                  <a:gd name="T12" fmla="*/ 330 w 413"/>
                  <a:gd name="T13" fmla="*/ 167 h 299"/>
                  <a:gd name="T14" fmla="*/ 338 w 413"/>
                  <a:gd name="T15" fmla="*/ 138 h 299"/>
                  <a:gd name="T16" fmla="*/ 366 w 413"/>
                  <a:gd name="T17" fmla="*/ 131 h 299"/>
                  <a:gd name="T18" fmla="*/ 341 w 413"/>
                  <a:gd name="T19" fmla="*/ 117 h 299"/>
                  <a:gd name="T20" fmla="*/ 311 w 413"/>
                  <a:gd name="T21" fmla="*/ 92 h 299"/>
                  <a:gd name="T22" fmla="*/ 299 w 413"/>
                  <a:gd name="T23" fmla="*/ 20 h 299"/>
                  <a:gd name="T24" fmla="*/ 212 w 413"/>
                  <a:gd name="T25" fmla="*/ 21 h 299"/>
                  <a:gd name="T26" fmla="*/ 253 w 413"/>
                  <a:gd name="T27" fmla="*/ 39 h 299"/>
                  <a:gd name="T28" fmla="*/ 241 w 413"/>
                  <a:gd name="T29" fmla="*/ 59 h 299"/>
                  <a:gd name="T30" fmla="*/ 305 w 413"/>
                  <a:gd name="T31" fmla="*/ 39 h 299"/>
                  <a:gd name="T32" fmla="*/ 347 w 413"/>
                  <a:gd name="T33" fmla="*/ 16 h 299"/>
                  <a:gd name="T34" fmla="*/ 300 w 413"/>
                  <a:gd name="T35" fmla="*/ 10 h 299"/>
                  <a:gd name="T36" fmla="*/ 51 w 413"/>
                  <a:gd name="T37" fmla="*/ 223 h 299"/>
                  <a:gd name="T38" fmla="*/ 68 w 413"/>
                  <a:gd name="T39" fmla="*/ 247 h 299"/>
                  <a:gd name="T40" fmla="*/ 278 w 413"/>
                  <a:gd name="T41" fmla="*/ 276 h 299"/>
                  <a:gd name="T42" fmla="*/ 341 w 413"/>
                  <a:gd name="T43" fmla="*/ 281 h 299"/>
                  <a:gd name="T44" fmla="*/ 362 w 413"/>
                  <a:gd name="T45" fmla="*/ 279 h 299"/>
                  <a:gd name="T46" fmla="*/ 326 w 413"/>
                  <a:gd name="T47" fmla="*/ 268 h 299"/>
                  <a:gd name="T48" fmla="*/ 387 w 413"/>
                  <a:gd name="T49" fmla="*/ 227 h 299"/>
                  <a:gd name="T50" fmla="*/ 359 w 413"/>
                  <a:gd name="T51" fmla="*/ 192 h 299"/>
                  <a:gd name="T52" fmla="*/ 299 w 413"/>
                  <a:gd name="T53" fmla="*/ 168 h 299"/>
                  <a:gd name="T54" fmla="*/ 278 w 413"/>
                  <a:gd name="T55" fmla="*/ 240 h 299"/>
                  <a:gd name="T56" fmla="*/ 235 w 413"/>
                  <a:gd name="T57" fmla="*/ 164 h 299"/>
                  <a:gd name="T58" fmla="*/ 273 w 413"/>
                  <a:gd name="T59" fmla="*/ 127 h 299"/>
                  <a:gd name="T60" fmla="*/ 225 w 413"/>
                  <a:gd name="T61" fmla="*/ 113 h 299"/>
                  <a:gd name="T62" fmla="*/ 211 w 413"/>
                  <a:gd name="T63" fmla="*/ 97 h 299"/>
                  <a:gd name="T64" fmla="*/ 205 w 413"/>
                  <a:gd name="T65" fmla="*/ 127 h 299"/>
                  <a:gd name="T66" fmla="*/ 152 w 413"/>
                  <a:gd name="T67" fmla="*/ 132 h 299"/>
                  <a:gd name="T68" fmla="*/ 64 w 413"/>
                  <a:gd name="T69" fmla="*/ 104 h 299"/>
                  <a:gd name="T70" fmla="*/ 4 w 413"/>
                  <a:gd name="T71" fmla="*/ 112 h 299"/>
                  <a:gd name="T72" fmla="*/ 325 w 413"/>
                  <a:gd name="T73" fmla="*/ 269 h 299"/>
                  <a:gd name="T74" fmla="*/ 362 w 413"/>
                  <a:gd name="T75" fmla="*/ 276 h 299"/>
                  <a:gd name="T76" fmla="*/ 391 w 413"/>
                  <a:gd name="T77" fmla="*/ 240 h 299"/>
                  <a:gd name="T78" fmla="*/ 410 w 413"/>
                  <a:gd name="T79" fmla="*/ 263 h 299"/>
                  <a:gd name="T80" fmla="*/ 198 w 413"/>
                  <a:gd name="T81" fmla="*/ 245 h 299"/>
                  <a:gd name="T82" fmla="*/ 204 w 413"/>
                  <a:gd name="T83" fmla="*/ 240 h 299"/>
                  <a:gd name="T84" fmla="*/ 177 w 413"/>
                  <a:gd name="T85" fmla="*/ 194 h 299"/>
                  <a:gd name="T86" fmla="*/ 306 w 413"/>
                  <a:gd name="T87" fmla="*/ 35 h 299"/>
                  <a:gd name="T88" fmla="*/ 292 w 413"/>
                  <a:gd name="T89" fmla="*/ 162 h 299"/>
                  <a:gd name="T90" fmla="*/ 333 w 413"/>
                  <a:gd name="T91" fmla="*/ 137 h 299"/>
                  <a:gd name="T92" fmla="*/ 290 w 413"/>
                  <a:gd name="T93" fmla="*/ 114 h 299"/>
                  <a:gd name="T94" fmla="*/ 202 w 413"/>
                  <a:gd name="T95" fmla="*/ 74 h 299"/>
                  <a:gd name="T96" fmla="*/ 227 w 413"/>
                  <a:gd name="T97" fmla="*/ 64 h 299"/>
                  <a:gd name="T98" fmla="*/ 239 w 413"/>
                  <a:gd name="T99" fmla="*/ 65 h 299"/>
                  <a:gd name="T100" fmla="*/ 208 w 413"/>
                  <a:gd name="T101" fmla="*/ 48 h 299"/>
                  <a:gd name="T102" fmla="*/ 207 w 413"/>
                  <a:gd name="T103" fmla="*/ 95 h 299"/>
                  <a:gd name="T104" fmla="*/ 188 w 413"/>
                  <a:gd name="T105" fmla="*/ 58 h 299"/>
                  <a:gd name="T106" fmla="*/ 167 w 413"/>
                  <a:gd name="T107" fmla="*/ 49 h 299"/>
                  <a:gd name="T108" fmla="*/ 165 w 413"/>
                  <a:gd name="T109" fmla="*/ 35 h 299"/>
                  <a:gd name="T110" fmla="*/ 141 w 413"/>
                  <a:gd name="T111" fmla="*/ 167 h 299"/>
                  <a:gd name="T112" fmla="*/ 102 w 413"/>
                  <a:gd name="T113" fmla="*/ 147 h 299"/>
                  <a:gd name="T114" fmla="*/ 199 w 413"/>
                  <a:gd name="T115" fmla="*/ 113 h 299"/>
                  <a:gd name="T116" fmla="*/ 81 w 413"/>
                  <a:gd name="T117" fmla="*/ 98 h 299"/>
                  <a:gd name="T118" fmla="*/ 146 w 413"/>
                  <a:gd name="T119" fmla="*/ 54 h 299"/>
                  <a:gd name="T120" fmla="*/ 127 w 413"/>
                  <a:gd name="T121" fmla="*/ 76 h 299"/>
                  <a:gd name="T122" fmla="*/ 97 w 413"/>
                  <a:gd name="T123" fmla="*/ 64 h 299"/>
                  <a:gd name="T124" fmla="*/ 133 w 413"/>
                  <a:gd name="T125" fmla="*/ 4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3" h="299">
                    <a:moveTo>
                      <a:pt x="108" y="93"/>
                    </a:moveTo>
                    <a:cubicBezTo>
                      <a:pt x="108" y="93"/>
                      <a:pt x="107" y="93"/>
                      <a:pt x="106" y="93"/>
                    </a:cubicBezTo>
                    <a:cubicBezTo>
                      <a:pt x="106" y="94"/>
                      <a:pt x="106" y="94"/>
                      <a:pt x="106" y="95"/>
                    </a:cubicBezTo>
                    <a:cubicBezTo>
                      <a:pt x="105" y="96"/>
                      <a:pt x="104" y="96"/>
                      <a:pt x="103" y="97"/>
                    </a:cubicBezTo>
                    <a:cubicBezTo>
                      <a:pt x="103" y="97"/>
                      <a:pt x="103" y="97"/>
                      <a:pt x="103" y="97"/>
                    </a:cubicBezTo>
                    <a:cubicBezTo>
                      <a:pt x="103" y="98"/>
                      <a:pt x="102" y="99"/>
                      <a:pt x="105" y="99"/>
                    </a:cubicBezTo>
                    <a:cubicBezTo>
                      <a:pt x="108" y="99"/>
                      <a:pt x="107" y="98"/>
                      <a:pt x="108" y="98"/>
                    </a:cubicBezTo>
                    <a:cubicBezTo>
                      <a:pt x="109" y="97"/>
                      <a:pt x="110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10" y="99"/>
                      <a:pt x="110" y="100"/>
                      <a:pt x="110" y="100"/>
                    </a:cubicBezTo>
                    <a:cubicBezTo>
                      <a:pt x="109" y="100"/>
                      <a:pt x="108" y="100"/>
                      <a:pt x="108" y="100"/>
                    </a:cubicBezTo>
                    <a:cubicBezTo>
                      <a:pt x="108" y="101"/>
                      <a:pt x="108" y="101"/>
                      <a:pt x="108" y="101"/>
                    </a:cubicBezTo>
                    <a:cubicBezTo>
                      <a:pt x="111" y="101"/>
                      <a:pt x="111" y="101"/>
                      <a:pt x="111" y="101"/>
                    </a:cubicBezTo>
                    <a:cubicBezTo>
                      <a:pt x="112" y="101"/>
                      <a:pt x="112" y="100"/>
                      <a:pt x="112" y="99"/>
                    </a:cubicBezTo>
                    <a:cubicBezTo>
                      <a:pt x="113" y="99"/>
                      <a:pt x="115" y="100"/>
                      <a:pt x="116" y="100"/>
                    </a:cubicBezTo>
                    <a:cubicBezTo>
                      <a:pt x="117" y="100"/>
                      <a:pt x="117" y="99"/>
                      <a:pt x="118" y="99"/>
                    </a:cubicBezTo>
                    <a:cubicBezTo>
                      <a:pt x="120" y="98"/>
                      <a:pt x="122" y="99"/>
                      <a:pt x="123" y="99"/>
                    </a:cubicBezTo>
                    <a:cubicBezTo>
                      <a:pt x="123" y="99"/>
                      <a:pt x="123" y="100"/>
                      <a:pt x="123" y="100"/>
                    </a:cubicBezTo>
                    <a:cubicBezTo>
                      <a:pt x="121" y="100"/>
                      <a:pt x="120" y="99"/>
                      <a:pt x="118" y="100"/>
                    </a:cubicBezTo>
                    <a:cubicBezTo>
                      <a:pt x="118" y="100"/>
                      <a:pt x="118" y="101"/>
                      <a:pt x="118" y="101"/>
                    </a:cubicBezTo>
                    <a:cubicBezTo>
                      <a:pt x="117" y="102"/>
                      <a:pt x="116" y="101"/>
                      <a:pt x="116" y="101"/>
                    </a:cubicBezTo>
                    <a:cubicBezTo>
                      <a:pt x="115" y="101"/>
                      <a:pt x="115" y="101"/>
                      <a:pt x="114" y="102"/>
                    </a:cubicBezTo>
                    <a:cubicBezTo>
                      <a:pt x="112" y="102"/>
                      <a:pt x="107" y="103"/>
                      <a:pt x="110" y="105"/>
                    </a:cubicBezTo>
                    <a:cubicBezTo>
                      <a:pt x="111" y="105"/>
                      <a:pt x="111" y="105"/>
                      <a:pt x="113" y="106"/>
                    </a:cubicBezTo>
                    <a:cubicBezTo>
                      <a:pt x="113" y="105"/>
                      <a:pt x="113" y="105"/>
                      <a:pt x="114" y="105"/>
                    </a:cubicBezTo>
                    <a:cubicBezTo>
                      <a:pt x="114" y="105"/>
                      <a:pt x="115" y="106"/>
                      <a:pt x="116" y="106"/>
                    </a:cubicBezTo>
                    <a:cubicBezTo>
                      <a:pt x="116" y="106"/>
                      <a:pt x="117" y="105"/>
                      <a:pt x="118" y="105"/>
                    </a:cubicBezTo>
                    <a:cubicBezTo>
                      <a:pt x="119" y="105"/>
                      <a:pt x="122" y="105"/>
                      <a:pt x="122" y="105"/>
                    </a:cubicBezTo>
                    <a:cubicBezTo>
                      <a:pt x="123" y="105"/>
                      <a:pt x="123" y="106"/>
                      <a:pt x="124" y="106"/>
                    </a:cubicBezTo>
                    <a:cubicBezTo>
                      <a:pt x="125" y="106"/>
                      <a:pt x="127" y="104"/>
                      <a:pt x="128" y="105"/>
                    </a:cubicBezTo>
                    <a:cubicBezTo>
                      <a:pt x="128" y="105"/>
                      <a:pt x="128" y="106"/>
                      <a:pt x="130" y="106"/>
                    </a:cubicBezTo>
                    <a:cubicBezTo>
                      <a:pt x="130" y="106"/>
                      <a:pt x="131" y="105"/>
                      <a:pt x="131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3" y="104"/>
                      <a:pt x="134" y="105"/>
                      <a:pt x="134" y="105"/>
                    </a:cubicBezTo>
                    <a:cubicBezTo>
                      <a:pt x="134" y="105"/>
                      <a:pt x="134" y="106"/>
                      <a:pt x="134" y="106"/>
                    </a:cubicBezTo>
                    <a:cubicBezTo>
                      <a:pt x="135" y="106"/>
                      <a:pt x="135" y="106"/>
                      <a:pt x="136" y="106"/>
                    </a:cubicBezTo>
                    <a:cubicBezTo>
                      <a:pt x="136" y="106"/>
                      <a:pt x="137" y="105"/>
                      <a:pt x="138" y="105"/>
                    </a:cubicBezTo>
                    <a:cubicBezTo>
                      <a:pt x="139" y="105"/>
                      <a:pt x="138" y="105"/>
                      <a:pt x="139" y="105"/>
                    </a:cubicBezTo>
                    <a:cubicBezTo>
                      <a:pt x="139" y="105"/>
                      <a:pt x="139" y="106"/>
                      <a:pt x="139" y="106"/>
                    </a:cubicBezTo>
                    <a:cubicBezTo>
                      <a:pt x="139" y="106"/>
                      <a:pt x="138" y="106"/>
                      <a:pt x="137" y="106"/>
                    </a:cubicBezTo>
                    <a:cubicBezTo>
                      <a:pt x="137" y="108"/>
                      <a:pt x="138" y="107"/>
                      <a:pt x="136" y="108"/>
                    </a:cubicBezTo>
                    <a:cubicBezTo>
                      <a:pt x="136" y="108"/>
                      <a:pt x="135" y="109"/>
                      <a:pt x="135" y="109"/>
                    </a:cubicBezTo>
                    <a:cubicBezTo>
                      <a:pt x="134" y="109"/>
                      <a:pt x="131" y="109"/>
                      <a:pt x="129" y="109"/>
                    </a:cubicBezTo>
                    <a:cubicBezTo>
                      <a:pt x="129" y="109"/>
                      <a:pt x="128" y="108"/>
                      <a:pt x="128" y="108"/>
                    </a:cubicBezTo>
                    <a:cubicBezTo>
                      <a:pt x="127" y="108"/>
                      <a:pt x="123" y="108"/>
                      <a:pt x="122" y="109"/>
                    </a:cubicBezTo>
                    <a:cubicBezTo>
                      <a:pt x="122" y="109"/>
                      <a:pt x="122" y="110"/>
                      <a:pt x="122" y="110"/>
                    </a:cubicBezTo>
                    <a:cubicBezTo>
                      <a:pt x="120" y="110"/>
                      <a:pt x="116" y="110"/>
                      <a:pt x="114" y="110"/>
                    </a:cubicBezTo>
                    <a:cubicBezTo>
                      <a:pt x="114" y="110"/>
                      <a:pt x="113" y="112"/>
                      <a:pt x="113" y="112"/>
                    </a:cubicBezTo>
                    <a:cubicBezTo>
                      <a:pt x="113" y="114"/>
                      <a:pt x="114" y="113"/>
                      <a:pt x="114" y="113"/>
                    </a:cubicBezTo>
                    <a:cubicBezTo>
                      <a:pt x="114" y="113"/>
                      <a:pt x="114" y="114"/>
                      <a:pt x="114" y="114"/>
                    </a:cubicBezTo>
                    <a:cubicBezTo>
                      <a:pt x="115" y="114"/>
                      <a:pt x="116" y="115"/>
                      <a:pt x="116" y="115"/>
                    </a:cubicBezTo>
                    <a:cubicBezTo>
                      <a:pt x="116" y="115"/>
                      <a:pt x="116" y="116"/>
                      <a:pt x="116" y="116"/>
                    </a:cubicBezTo>
                    <a:cubicBezTo>
                      <a:pt x="117" y="117"/>
                      <a:pt x="119" y="118"/>
                      <a:pt x="121" y="118"/>
                    </a:cubicBezTo>
                    <a:cubicBezTo>
                      <a:pt x="121" y="118"/>
                      <a:pt x="123" y="117"/>
                      <a:pt x="123" y="117"/>
                    </a:cubicBezTo>
                    <a:cubicBezTo>
                      <a:pt x="124" y="118"/>
                      <a:pt x="126" y="118"/>
                      <a:pt x="127" y="118"/>
                    </a:cubicBezTo>
                    <a:cubicBezTo>
                      <a:pt x="127" y="119"/>
                      <a:pt x="127" y="121"/>
                      <a:pt x="128" y="122"/>
                    </a:cubicBezTo>
                    <a:cubicBezTo>
                      <a:pt x="128" y="122"/>
                      <a:pt x="129" y="122"/>
                      <a:pt x="130" y="122"/>
                    </a:cubicBezTo>
                    <a:cubicBezTo>
                      <a:pt x="130" y="123"/>
                      <a:pt x="130" y="123"/>
                      <a:pt x="130" y="123"/>
                    </a:cubicBezTo>
                    <a:cubicBezTo>
                      <a:pt x="131" y="123"/>
                      <a:pt x="131" y="123"/>
                      <a:pt x="131" y="123"/>
                    </a:cubicBezTo>
                    <a:cubicBezTo>
                      <a:pt x="131" y="123"/>
                      <a:pt x="131" y="123"/>
                      <a:pt x="131" y="123"/>
                    </a:cubicBezTo>
                    <a:cubicBezTo>
                      <a:pt x="132" y="123"/>
                      <a:pt x="135" y="123"/>
                      <a:pt x="136" y="123"/>
                    </a:cubicBezTo>
                    <a:cubicBezTo>
                      <a:pt x="136" y="123"/>
                      <a:pt x="136" y="122"/>
                      <a:pt x="136" y="122"/>
                    </a:cubicBezTo>
                    <a:cubicBezTo>
                      <a:pt x="136" y="122"/>
                      <a:pt x="137" y="122"/>
                      <a:pt x="137" y="122"/>
                    </a:cubicBezTo>
                    <a:cubicBezTo>
                      <a:pt x="138" y="121"/>
                      <a:pt x="138" y="122"/>
                      <a:pt x="139" y="122"/>
                    </a:cubicBezTo>
                    <a:cubicBezTo>
                      <a:pt x="139" y="122"/>
                      <a:pt x="142" y="122"/>
                      <a:pt x="143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4" y="121"/>
                      <a:pt x="146" y="121"/>
                      <a:pt x="147" y="121"/>
                    </a:cubicBezTo>
                    <a:cubicBezTo>
                      <a:pt x="147" y="121"/>
                      <a:pt x="148" y="121"/>
                      <a:pt x="148" y="121"/>
                    </a:cubicBezTo>
                    <a:cubicBezTo>
                      <a:pt x="149" y="119"/>
                      <a:pt x="149" y="119"/>
                      <a:pt x="149" y="119"/>
                    </a:cubicBezTo>
                    <a:cubicBezTo>
                      <a:pt x="149" y="119"/>
                      <a:pt x="149" y="120"/>
                      <a:pt x="150" y="120"/>
                    </a:cubicBezTo>
                    <a:cubicBezTo>
                      <a:pt x="151" y="119"/>
                      <a:pt x="153" y="118"/>
                      <a:pt x="154" y="118"/>
                    </a:cubicBezTo>
                    <a:cubicBezTo>
                      <a:pt x="156" y="117"/>
                      <a:pt x="157" y="118"/>
                      <a:pt x="158" y="117"/>
                    </a:cubicBezTo>
                    <a:cubicBezTo>
                      <a:pt x="158" y="117"/>
                      <a:pt x="159" y="115"/>
                      <a:pt x="159" y="115"/>
                    </a:cubicBezTo>
                    <a:cubicBezTo>
                      <a:pt x="160" y="115"/>
                      <a:pt x="160" y="115"/>
                      <a:pt x="161" y="115"/>
                    </a:cubicBezTo>
                    <a:cubicBezTo>
                      <a:pt x="162" y="114"/>
                      <a:pt x="163" y="114"/>
                      <a:pt x="163" y="113"/>
                    </a:cubicBezTo>
                    <a:cubicBezTo>
                      <a:pt x="163" y="113"/>
                      <a:pt x="163" y="113"/>
                      <a:pt x="163" y="113"/>
                    </a:cubicBezTo>
                    <a:cubicBezTo>
                      <a:pt x="165" y="113"/>
                      <a:pt x="165" y="113"/>
                      <a:pt x="166" y="113"/>
                    </a:cubicBezTo>
                    <a:cubicBezTo>
                      <a:pt x="165" y="114"/>
                      <a:pt x="164" y="115"/>
                      <a:pt x="164" y="116"/>
                    </a:cubicBezTo>
                    <a:cubicBezTo>
                      <a:pt x="164" y="116"/>
                      <a:pt x="164" y="117"/>
                      <a:pt x="165" y="117"/>
                    </a:cubicBezTo>
                    <a:cubicBezTo>
                      <a:pt x="166" y="117"/>
                      <a:pt x="167" y="117"/>
                      <a:pt x="168" y="117"/>
                    </a:cubicBezTo>
                    <a:cubicBezTo>
                      <a:pt x="168" y="118"/>
                      <a:pt x="168" y="119"/>
                      <a:pt x="168" y="119"/>
                    </a:cubicBezTo>
                    <a:cubicBezTo>
                      <a:pt x="169" y="119"/>
                      <a:pt x="169" y="119"/>
                      <a:pt x="170" y="119"/>
                    </a:cubicBezTo>
                    <a:cubicBezTo>
                      <a:pt x="170" y="119"/>
                      <a:pt x="170" y="118"/>
                      <a:pt x="171" y="118"/>
                    </a:cubicBezTo>
                    <a:cubicBezTo>
                      <a:pt x="171" y="118"/>
                      <a:pt x="173" y="120"/>
                      <a:pt x="173" y="120"/>
                    </a:cubicBezTo>
                    <a:cubicBezTo>
                      <a:pt x="174" y="120"/>
                      <a:pt x="174" y="119"/>
                      <a:pt x="175" y="119"/>
                    </a:cubicBezTo>
                    <a:cubicBezTo>
                      <a:pt x="176" y="119"/>
                      <a:pt x="176" y="120"/>
                      <a:pt x="177" y="120"/>
                    </a:cubicBezTo>
                    <a:cubicBezTo>
                      <a:pt x="178" y="120"/>
                      <a:pt x="177" y="119"/>
                      <a:pt x="178" y="119"/>
                    </a:cubicBezTo>
                    <a:cubicBezTo>
                      <a:pt x="179" y="119"/>
                      <a:pt x="180" y="119"/>
                      <a:pt x="181" y="119"/>
                    </a:cubicBezTo>
                    <a:cubicBezTo>
                      <a:pt x="181" y="118"/>
                      <a:pt x="181" y="118"/>
                      <a:pt x="181" y="118"/>
                    </a:cubicBezTo>
                    <a:cubicBezTo>
                      <a:pt x="182" y="118"/>
                      <a:pt x="182" y="118"/>
                      <a:pt x="183" y="118"/>
                    </a:cubicBezTo>
                    <a:cubicBezTo>
                      <a:pt x="184" y="117"/>
                      <a:pt x="183" y="117"/>
                      <a:pt x="184" y="116"/>
                    </a:cubicBezTo>
                    <a:cubicBezTo>
                      <a:pt x="184" y="116"/>
                      <a:pt x="183" y="116"/>
                      <a:pt x="183" y="116"/>
                    </a:cubicBezTo>
                    <a:cubicBezTo>
                      <a:pt x="183" y="116"/>
                      <a:pt x="183" y="115"/>
                      <a:pt x="183" y="115"/>
                    </a:cubicBezTo>
                    <a:cubicBezTo>
                      <a:pt x="182" y="115"/>
                      <a:pt x="181" y="115"/>
                      <a:pt x="180" y="115"/>
                    </a:cubicBezTo>
                    <a:cubicBezTo>
                      <a:pt x="179" y="116"/>
                      <a:pt x="181" y="117"/>
                      <a:pt x="178" y="116"/>
                    </a:cubicBezTo>
                    <a:cubicBezTo>
                      <a:pt x="177" y="116"/>
                      <a:pt x="178" y="115"/>
                      <a:pt x="177" y="115"/>
                    </a:cubicBezTo>
                    <a:cubicBezTo>
                      <a:pt x="177" y="114"/>
                      <a:pt x="176" y="114"/>
                      <a:pt x="175" y="114"/>
                    </a:cubicBezTo>
                    <a:cubicBezTo>
                      <a:pt x="176" y="113"/>
                      <a:pt x="176" y="113"/>
                      <a:pt x="176" y="113"/>
                    </a:cubicBezTo>
                    <a:cubicBezTo>
                      <a:pt x="177" y="113"/>
                      <a:pt x="177" y="113"/>
                      <a:pt x="178" y="113"/>
                    </a:cubicBezTo>
                    <a:cubicBezTo>
                      <a:pt x="178" y="113"/>
                      <a:pt x="179" y="114"/>
                      <a:pt x="179" y="114"/>
                    </a:cubicBezTo>
                    <a:cubicBezTo>
                      <a:pt x="180" y="115"/>
                      <a:pt x="182" y="114"/>
                      <a:pt x="184" y="115"/>
                    </a:cubicBezTo>
                    <a:cubicBezTo>
                      <a:pt x="184" y="114"/>
                      <a:pt x="184" y="114"/>
                      <a:pt x="184" y="114"/>
                    </a:cubicBezTo>
                    <a:cubicBezTo>
                      <a:pt x="183" y="113"/>
                      <a:pt x="182" y="113"/>
                      <a:pt x="182" y="113"/>
                    </a:cubicBezTo>
                    <a:cubicBezTo>
                      <a:pt x="180" y="113"/>
                      <a:pt x="182" y="112"/>
                      <a:pt x="183" y="112"/>
                    </a:cubicBezTo>
                    <a:cubicBezTo>
                      <a:pt x="183" y="112"/>
                      <a:pt x="184" y="112"/>
                      <a:pt x="184" y="112"/>
                    </a:cubicBezTo>
                    <a:cubicBezTo>
                      <a:pt x="185" y="112"/>
                      <a:pt x="185" y="113"/>
                      <a:pt x="186" y="113"/>
                    </a:cubicBezTo>
                    <a:cubicBezTo>
                      <a:pt x="186" y="113"/>
                      <a:pt x="186" y="114"/>
                      <a:pt x="186" y="115"/>
                    </a:cubicBezTo>
                    <a:cubicBezTo>
                      <a:pt x="187" y="115"/>
                      <a:pt x="188" y="115"/>
                      <a:pt x="188" y="115"/>
                    </a:cubicBezTo>
                    <a:cubicBezTo>
                      <a:pt x="188" y="115"/>
                      <a:pt x="188" y="114"/>
                      <a:pt x="189" y="114"/>
                    </a:cubicBezTo>
                    <a:cubicBezTo>
                      <a:pt x="189" y="114"/>
                      <a:pt x="189" y="114"/>
                      <a:pt x="189" y="113"/>
                    </a:cubicBezTo>
                    <a:cubicBezTo>
                      <a:pt x="189" y="113"/>
                      <a:pt x="188" y="113"/>
                      <a:pt x="188" y="113"/>
                    </a:cubicBezTo>
                    <a:cubicBezTo>
                      <a:pt x="188" y="111"/>
                      <a:pt x="188" y="111"/>
                      <a:pt x="188" y="109"/>
                    </a:cubicBezTo>
                    <a:cubicBezTo>
                      <a:pt x="188" y="109"/>
                      <a:pt x="187" y="109"/>
                      <a:pt x="187" y="109"/>
                    </a:cubicBezTo>
                    <a:cubicBezTo>
                      <a:pt x="186" y="109"/>
                      <a:pt x="186" y="109"/>
                      <a:pt x="185" y="109"/>
                    </a:cubicBezTo>
                    <a:cubicBezTo>
                      <a:pt x="181" y="110"/>
                      <a:pt x="179" y="107"/>
                      <a:pt x="178" y="105"/>
                    </a:cubicBezTo>
                    <a:cubicBezTo>
                      <a:pt x="177" y="105"/>
                      <a:pt x="177" y="105"/>
                      <a:pt x="177" y="105"/>
                    </a:cubicBezTo>
                    <a:cubicBezTo>
                      <a:pt x="177" y="105"/>
                      <a:pt x="177" y="106"/>
                      <a:pt x="177" y="107"/>
                    </a:cubicBezTo>
                    <a:cubicBezTo>
                      <a:pt x="176" y="107"/>
                      <a:pt x="176" y="107"/>
                      <a:pt x="176" y="107"/>
                    </a:cubicBezTo>
                    <a:cubicBezTo>
                      <a:pt x="175" y="106"/>
                      <a:pt x="174" y="107"/>
                      <a:pt x="173" y="106"/>
                    </a:cubicBezTo>
                    <a:cubicBezTo>
                      <a:pt x="173" y="106"/>
                      <a:pt x="173" y="105"/>
                      <a:pt x="173" y="105"/>
                    </a:cubicBezTo>
                    <a:cubicBezTo>
                      <a:pt x="172" y="104"/>
                      <a:pt x="171" y="103"/>
                      <a:pt x="171" y="102"/>
                    </a:cubicBezTo>
                    <a:cubicBezTo>
                      <a:pt x="170" y="101"/>
                      <a:pt x="170" y="100"/>
                      <a:pt x="170" y="99"/>
                    </a:cubicBezTo>
                    <a:cubicBezTo>
                      <a:pt x="169" y="99"/>
                      <a:pt x="168" y="99"/>
                      <a:pt x="168" y="98"/>
                    </a:cubicBezTo>
                    <a:cubicBezTo>
                      <a:pt x="167" y="97"/>
                      <a:pt x="168" y="96"/>
                      <a:pt x="168" y="96"/>
                    </a:cubicBezTo>
                    <a:cubicBezTo>
                      <a:pt x="168" y="95"/>
                      <a:pt x="167" y="94"/>
                      <a:pt x="166" y="94"/>
                    </a:cubicBezTo>
                    <a:cubicBezTo>
                      <a:pt x="166" y="94"/>
                      <a:pt x="166" y="93"/>
                      <a:pt x="166" y="93"/>
                    </a:cubicBezTo>
                    <a:cubicBezTo>
                      <a:pt x="165" y="93"/>
                      <a:pt x="164" y="93"/>
                      <a:pt x="163" y="93"/>
                    </a:cubicBezTo>
                    <a:cubicBezTo>
                      <a:pt x="163" y="93"/>
                      <a:pt x="161" y="92"/>
                      <a:pt x="160" y="92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59" y="93"/>
                      <a:pt x="159" y="94"/>
                      <a:pt x="158" y="93"/>
                    </a:cubicBezTo>
                    <a:cubicBezTo>
                      <a:pt x="158" y="92"/>
                      <a:pt x="158" y="92"/>
                      <a:pt x="158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7" y="93"/>
                      <a:pt x="155" y="95"/>
                      <a:pt x="155" y="95"/>
                    </a:cubicBezTo>
                    <a:cubicBezTo>
                      <a:pt x="155" y="95"/>
                      <a:pt x="155" y="96"/>
                      <a:pt x="155" y="96"/>
                    </a:cubicBezTo>
                    <a:cubicBezTo>
                      <a:pt x="155" y="97"/>
                      <a:pt x="153" y="97"/>
                      <a:pt x="152" y="98"/>
                    </a:cubicBezTo>
                    <a:cubicBezTo>
                      <a:pt x="151" y="95"/>
                      <a:pt x="153" y="93"/>
                      <a:pt x="154" y="91"/>
                    </a:cubicBezTo>
                    <a:cubicBezTo>
                      <a:pt x="154" y="90"/>
                      <a:pt x="153" y="91"/>
                      <a:pt x="153" y="91"/>
                    </a:cubicBezTo>
                    <a:cubicBezTo>
                      <a:pt x="151" y="88"/>
                      <a:pt x="151" y="88"/>
                      <a:pt x="151" y="88"/>
                    </a:cubicBezTo>
                    <a:cubicBezTo>
                      <a:pt x="151" y="88"/>
                      <a:pt x="151" y="87"/>
                      <a:pt x="151" y="87"/>
                    </a:cubicBezTo>
                    <a:cubicBezTo>
                      <a:pt x="151" y="87"/>
                      <a:pt x="149" y="86"/>
                      <a:pt x="150" y="87"/>
                    </a:cubicBezTo>
                    <a:cubicBezTo>
                      <a:pt x="149" y="87"/>
                      <a:pt x="149" y="86"/>
                      <a:pt x="148" y="86"/>
                    </a:cubicBezTo>
                    <a:cubicBezTo>
                      <a:pt x="148" y="86"/>
                      <a:pt x="147" y="86"/>
                      <a:pt x="147" y="86"/>
                    </a:cubicBezTo>
                    <a:cubicBezTo>
                      <a:pt x="147" y="86"/>
                      <a:pt x="147" y="87"/>
                      <a:pt x="147" y="87"/>
                    </a:cubicBezTo>
                    <a:cubicBezTo>
                      <a:pt x="146" y="88"/>
                      <a:pt x="145" y="88"/>
                      <a:pt x="144" y="89"/>
                    </a:cubicBezTo>
                    <a:cubicBezTo>
                      <a:pt x="144" y="89"/>
                      <a:pt x="145" y="90"/>
                      <a:pt x="144" y="90"/>
                    </a:cubicBezTo>
                    <a:cubicBezTo>
                      <a:pt x="144" y="90"/>
                      <a:pt x="143" y="90"/>
                      <a:pt x="143" y="90"/>
                    </a:cubicBezTo>
                    <a:cubicBezTo>
                      <a:pt x="143" y="90"/>
                      <a:pt x="143" y="90"/>
                      <a:pt x="142" y="90"/>
                    </a:cubicBezTo>
                    <a:cubicBezTo>
                      <a:pt x="142" y="89"/>
                      <a:pt x="142" y="89"/>
                      <a:pt x="142" y="88"/>
                    </a:cubicBezTo>
                    <a:cubicBezTo>
                      <a:pt x="142" y="87"/>
                      <a:pt x="139" y="86"/>
                      <a:pt x="139" y="86"/>
                    </a:cubicBezTo>
                    <a:cubicBezTo>
                      <a:pt x="137" y="85"/>
                      <a:pt x="137" y="85"/>
                      <a:pt x="135" y="85"/>
                    </a:cubicBezTo>
                    <a:cubicBezTo>
                      <a:pt x="135" y="86"/>
                      <a:pt x="135" y="88"/>
                      <a:pt x="135" y="89"/>
                    </a:cubicBezTo>
                    <a:cubicBezTo>
                      <a:pt x="135" y="90"/>
                      <a:pt x="135" y="90"/>
                      <a:pt x="135" y="91"/>
                    </a:cubicBezTo>
                    <a:cubicBezTo>
                      <a:pt x="135" y="91"/>
                      <a:pt x="135" y="92"/>
                      <a:pt x="135" y="93"/>
                    </a:cubicBezTo>
                    <a:cubicBezTo>
                      <a:pt x="135" y="93"/>
                      <a:pt x="134" y="94"/>
                      <a:pt x="134" y="94"/>
                    </a:cubicBezTo>
                    <a:cubicBezTo>
                      <a:pt x="134" y="94"/>
                      <a:pt x="133" y="93"/>
                      <a:pt x="133" y="93"/>
                    </a:cubicBezTo>
                    <a:cubicBezTo>
                      <a:pt x="133" y="92"/>
                      <a:pt x="132" y="93"/>
                      <a:pt x="131" y="92"/>
                    </a:cubicBezTo>
                    <a:cubicBezTo>
                      <a:pt x="131" y="92"/>
                      <a:pt x="128" y="90"/>
                      <a:pt x="128" y="90"/>
                    </a:cubicBezTo>
                    <a:cubicBezTo>
                      <a:pt x="127" y="88"/>
                      <a:pt x="128" y="88"/>
                      <a:pt x="128" y="87"/>
                    </a:cubicBezTo>
                    <a:cubicBezTo>
                      <a:pt x="129" y="85"/>
                      <a:pt x="128" y="84"/>
                      <a:pt x="128" y="83"/>
                    </a:cubicBezTo>
                    <a:cubicBezTo>
                      <a:pt x="126" y="82"/>
                      <a:pt x="126" y="82"/>
                      <a:pt x="124" y="82"/>
                    </a:cubicBezTo>
                    <a:cubicBezTo>
                      <a:pt x="123" y="84"/>
                      <a:pt x="122" y="85"/>
                      <a:pt x="120" y="86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7" y="87"/>
                      <a:pt x="116" y="86"/>
                      <a:pt x="115" y="86"/>
                    </a:cubicBezTo>
                    <a:cubicBezTo>
                      <a:pt x="114" y="87"/>
                      <a:pt x="113" y="88"/>
                      <a:pt x="112" y="88"/>
                    </a:cubicBezTo>
                    <a:cubicBezTo>
                      <a:pt x="111" y="88"/>
                      <a:pt x="110" y="88"/>
                      <a:pt x="110" y="88"/>
                    </a:cubicBezTo>
                    <a:cubicBezTo>
                      <a:pt x="108" y="89"/>
                      <a:pt x="108" y="91"/>
                      <a:pt x="108" y="93"/>
                    </a:cubicBezTo>
                    <a:close/>
                    <a:moveTo>
                      <a:pt x="300" y="90"/>
                    </a:moveTo>
                    <a:cubicBezTo>
                      <a:pt x="299" y="89"/>
                      <a:pt x="297" y="89"/>
                      <a:pt x="296" y="89"/>
                    </a:cubicBezTo>
                    <a:cubicBezTo>
                      <a:pt x="296" y="89"/>
                      <a:pt x="296" y="88"/>
                      <a:pt x="295" y="88"/>
                    </a:cubicBezTo>
                    <a:cubicBezTo>
                      <a:pt x="295" y="87"/>
                      <a:pt x="292" y="87"/>
                      <a:pt x="291" y="88"/>
                    </a:cubicBezTo>
                    <a:cubicBezTo>
                      <a:pt x="288" y="88"/>
                      <a:pt x="288" y="90"/>
                      <a:pt x="291" y="91"/>
                    </a:cubicBezTo>
                    <a:cubicBezTo>
                      <a:pt x="291" y="91"/>
                      <a:pt x="296" y="93"/>
                      <a:pt x="294" y="93"/>
                    </a:cubicBezTo>
                    <a:cubicBezTo>
                      <a:pt x="293" y="93"/>
                      <a:pt x="294" y="93"/>
                      <a:pt x="293" y="93"/>
                    </a:cubicBezTo>
                    <a:cubicBezTo>
                      <a:pt x="293" y="93"/>
                      <a:pt x="292" y="93"/>
                      <a:pt x="292" y="93"/>
                    </a:cubicBezTo>
                    <a:cubicBezTo>
                      <a:pt x="291" y="92"/>
                      <a:pt x="290" y="92"/>
                      <a:pt x="289" y="91"/>
                    </a:cubicBezTo>
                    <a:cubicBezTo>
                      <a:pt x="289" y="91"/>
                      <a:pt x="288" y="92"/>
                      <a:pt x="288" y="91"/>
                    </a:cubicBezTo>
                    <a:cubicBezTo>
                      <a:pt x="288" y="93"/>
                      <a:pt x="288" y="93"/>
                      <a:pt x="288" y="93"/>
                    </a:cubicBezTo>
                    <a:cubicBezTo>
                      <a:pt x="289" y="93"/>
                      <a:pt x="288" y="93"/>
                      <a:pt x="288" y="94"/>
                    </a:cubicBezTo>
                    <a:cubicBezTo>
                      <a:pt x="288" y="94"/>
                      <a:pt x="288" y="94"/>
                      <a:pt x="287" y="94"/>
                    </a:cubicBezTo>
                    <a:cubicBezTo>
                      <a:pt x="287" y="94"/>
                      <a:pt x="287" y="95"/>
                      <a:pt x="287" y="95"/>
                    </a:cubicBezTo>
                    <a:cubicBezTo>
                      <a:pt x="286" y="94"/>
                      <a:pt x="286" y="96"/>
                      <a:pt x="286" y="96"/>
                    </a:cubicBezTo>
                    <a:cubicBezTo>
                      <a:pt x="287" y="96"/>
                      <a:pt x="287" y="96"/>
                      <a:pt x="287" y="97"/>
                    </a:cubicBezTo>
                    <a:cubicBezTo>
                      <a:pt x="287" y="97"/>
                      <a:pt x="286" y="97"/>
                      <a:pt x="286" y="97"/>
                    </a:cubicBezTo>
                    <a:cubicBezTo>
                      <a:pt x="286" y="97"/>
                      <a:pt x="285" y="96"/>
                      <a:pt x="286" y="96"/>
                    </a:cubicBezTo>
                    <a:cubicBezTo>
                      <a:pt x="285" y="96"/>
                      <a:pt x="286" y="95"/>
                      <a:pt x="286" y="95"/>
                    </a:cubicBezTo>
                    <a:cubicBezTo>
                      <a:pt x="287" y="90"/>
                      <a:pt x="286" y="92"/>
                      <a:pt x="283" y="93"/>
                    </a:cubicBezTo>
                    <a:cubicBezTo>
                      <a:pt x="282" y="92"/>
                      <a:pt x="282" y="92"/>
                      <a:pt x="282" y="92"/>
                    </a:cubicBezTo>
                    <a:cubicBezTo>
                      <a:pt x="284" y="93"/>
                      <a:pt x="283" y="91"/>
                      <a:pt x="281" y="91"/>
                    </a:cubicBezTo>
                    <a:cubicBezTo>
                      <a:pt x="281" y="92"/>
                      <a:pt x="281" y="92"/>
                      <a:pt x="281" y="92"/>
                    </a:cubicBezTo>
                    <a:cubicBezTo>
                      <a:pt x="279" y="92"/>
                      <a:pt x="279" y="93"/>
                      <a:pt x="278" y="94"/>
                    </a:cubicBezTo>
                    <a:cubicBezTo>
                      <a:pt x="278" y="94"/>
                      <a:pt x="279" y="95"/>
                      <a:pt x="279" y="95"/>
                    </a:cubicBezTo>
                    <a:cubicBezTo>
                      <a:pt x="279" y="95"/>
                      <a:pt x="279" y="96"/>
                      <a:pt x="279" y="96"/>
                    </a:cubicBezTo>
                    <a:cubicBezTo>
                      <a:pt x="277" y="96"/>
                      <a:pt x="277" y="96"/>
                      <a:pt x="275" y="96"/>
                    </a:cubicBezTo>
                    <a:cubicBezTo>
                      <a:pt x="275" y="95"/>
                      <a:pt x="275" y="95"/>
                      <a:pt x="275" y="95"/>
                    </a:cubicBezTo>
                    <a:cubicBezTo>
                      <a:pt x="276" y="95"/>
                      <a:pt x="276" y="95"/>
                      <a:pt x="277" y="95"/>
                    </a:cubicBezTo>
                    <a:cubicBezTo>
                      <a:pt x="277" y="94"/>
                      <a:pt x="276" y="94"/>
                      <a:pt x="277" y="93"/>
                    </a:cubicBezTo>
                    <a:cubicBezTo>
                      <a:pt x="278" y="92"/>
                      <a:pt x="277" y="92"/>
                      <a:pt x="276" y="92"/>
                    </a:cubicBezTo>
                    <a:cubicBezTo>
                      <a:pt x="276" y="91"/>
                      <a:pt x="276" y="91"/>
                      <a:pt x="276" y="91"/>
                    </a:cubicBezTo>
                    <a:cubicBezTo>
                      <a:pt x="276" y="92"/>
                      <a:pt x="277" y="90"/>
                      <a:pt x="277" y="90"/>
                    </a:cubicBezTo>
                    <a:cubicBezTo>
                      <a:pt x="276" y="90"/>
                      <a:pt x="276" y="90"/>
                      <a:pt x="276" y="90"/>
                    </a:cubicBezTo>
                    <a:cubicBezTo>
                      <a:pt x="276" y="90"/>
                      <a:pt x="276" y="88"/>
                      <a:pt x="275" y="88"/>
                    </a:cubicBezTo>
                    <a:cubicBezTo>
                      <a:pt x="275" y="88"/>
                      <a:pt x="275" y="88"/>
                      <a:pt x="275" y="88"/>
                    </a:cubicBezTo>
                    <a:cubicBezTo>
                      <a:pt x="274" y="86"/>
                      <a:pt x="276" y="86"/>
                      <a:pt x="276" y="85"/>
                    </a:cubicBezTo>
                    <a:cubicBezTo>
                      <a:pt x="276" y="85"/>
                      <a:pt x="276" y="85"/>
                      <a:pt x="276" y="84"/>
                    </a:cubicBezTo>
                    <a:cubicBezTo>
                      <a:pt x="276" y="85"/>
                      <a:pt x="275" y="84"/>
                      <a:pt x="275" y="84"/>
                    </a:cubicBezTo>
                    <a:cubicBezTo>
                      <a:pt x="276" y="82"/>
                      <a:pt x="278" y="81"/>
                      <a:pt x="275" y="80"/>
                    </a:cubicBezTo>
                    <a:cubicBezTo>
                      <a:pt x="274" y="80"/>
                      <a:pt x="272" y="79"/>
                      <a:pt x="270" y="80"/>
                    </a:cubicBezTo>
                    <a:cubicBezTo>
                      <a:pt x="270" y="80"/>
                      <a:pt x="270" y="80"/>
                      <a:pt x="270" y="80"/>
                    </a:cubicBezTo>
                    <a:cubicBezTo>
                      <a:pt x="270" y="80"/>
                      <a:pt x="269" y="81"/>
                      <a:pt x="269" y="81"/>
                    </a:cubicBezTo>
                    <a:cubicBezTo>
                      <a:pt x="268" y="81"/>
                      <a:pt x="268" y="81"/>
                      <a:pt x="267" y="81"/>
                    </a:cubicBezTo>
                    <a:cubicBezTo>
                      <a:pt x="267" y="81"/>
                      <a:pt x="267" y="82"/>
                      <a:pt x="267" y="82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3" y="84"/>
                      <a:pt x="262" y="83"/>
                      <a:pt x="261" y="84"/>
                    </a:cubicBezTo>
                    <a:cubicBezTo>
                      <a:pt x="261" y="84"/>
                      <a:pt x="262" y="84"/>
                      <a:pt x="262" y="84"/>
                    </a:cubicBezTo>
                    <a:cubicBezTo>
                      <a:pt x="262" y="84"/>
                      <a:pt x="262" y="85"/>
                      <a:pt x="262" y="85"/>
                    </a:cubicBezTo>
                    <a:cubicBezTo>
                      <a:pt x="262" y="85"/>
                      <a:pt x="261" y="85"/>
                      <a:pt x="261" y="86"/>
                    </a:cubicBezTo>
                    <a:cubicBezTo>
                      <a:pt x="261" y="86"/>
                      <a:pt x="262" y="86"/>
                      <a:pt x="262" y="86"/>
                    </a:cubicBezTo>
                    <a:cubicBezTo>
                      <a:pt x="261" y="87"/>
                      <a:pt x="261" y="86"/>
                      <a:pt x="260" y="86"/>
                    </a:cubicBezTo>
                    <a:cubicBezTo>
                      <a:pt x="259" y="86"/>
                      <a:pt x="258" y="87"/>
                      <a:pt x="258" y="87"/>
                    </a:cubicBezTo>
                    <a:cubicBezTo>
                      <a:pt x="258" y="87"/>
                      <a:pt x="258" y="89"/>
                      <a:pt x="258" y="91"/>
                    </a:cubicBezTo>
                    <a:cubicBezTo>
                      <a:pt x="258" y="91"/>
                      <a:pt x="259" y="91"/>
                      <a:pt x="259" y="91"/>
                    </a:cubicBezTo>
                    <a:cubicBezTo>
                      <a:pt x="260" y="91"/>
                      <a:pt x="262" y="91"/>
                      <a:pt x="263" y="91"/>
                    </a:cubicBezTo>
                    <a:cubicBezTo>
                      <a:pt x="263" y="91"/>
                      <a:pt x="262" y="93"/>
                      <a:pt x="263" y="94"/>
                    </a:cubicBezTo>
                    <a:cubicBezTo>
                      <a:pt x="261" y="93"/>
                      <a:pt x="261" y="93"/>
                      <a:pt x="258" y="92"/>
                    </a:cubicBezTo>
                    <a:cubicBezTo>
                      <a:pt x="258" y="93"/>
                      <a:pt x="258" y="94"/>
                      <a:pt x="257" y="94"/>
                    </a:cubicBezTo>
                    <a:cubicBezTo>
                      <a:pt x="260" y="96"/>
                      <a:pt x="262" y="95"/>
                      <a:pt x="260" y="98"/>
                    </a:cubicBezTo>
                    <a:cubicBezTo>
                      <a:pt x="260" y="97"/>
                      <a:pt x="260" y="100"/>
                      <a:pt x="261" y="101"/>
                    </a:cubicBezTo>
                    <a:cubicBezTo>
                      <a:pt x="258" y="100"/>
                      <a:pt x="257" y="100"/>
                      <a:pt x="254" y="101"/>
                    </a:cubicBezTo>
                    <a:cubicBezTo>
                      <a:pt x="254" y="100"/>
                      <a:pt x="256" y="99"/>
                      <a:pt x="256" y="99"/>
                    </a:cubicBezTo>
                    <a:cubicBezTo>
                      <a:pt x="257" y="99"/>
                      <a:pt x="257" y="99"/>
                      <a:pt x="257" y="99"/>
                    </a:cubicBezTo>
                    <a:cubicBezTo>
                      <a:pt x="257" y="98"/>
                      <a:pt x="258" y="98"/>
                      <a:pt x="257" y="97"/>
                    </a:cubicBezTo>
                    <a:cubicBezTo>
                      <a:pt x="257" y="97"/>
                      <a:pt x="255" y="97"/>
                      <a:pt x="255" y="96"/>
                    </a:cubicBezTo>
                    <a:cubicBezTo>
                      <a:pt x="254" y="94"/>
                      <a:pt x="254" y="88"/>
                      <a:pt x="254" y="86"/>
                    </a:cubicBezTo>
                    <a:cubicBezTo>
                      <a:pt x="255" y="83"/>
                      <a:pt x="260" y="82"/>
                      <a:pt x="265" y="82"/>
                    </a:cubicBezTo>
                    <a:cubicBezTo>
                      <a:pt x="265" y="81"/>
                      <a:pt x="266" y="81"/>
                      <a:pt x="266" y="81"/>
                    </a:cubicBezTo>
                    <a:cubicBezTo>
                      <a:pt x="266" y="81"/>
                      <a:pt x="266" y="80"/>
                      <a:pt x="266" y="80"/>
                    </a:cubicBezTo>
                    <a:cubicBezTo>
                      <a:pt x="265" y="80"/>
                      <a:pt x="264" y="80"/>
                      <a:pt x="263" y="80"/>
                    </a:cubicBezTo>
                    <a:cubicBezTo>
                      <a:pt x="261" y="80"/>
                      <a:pt x="257" y="80"/>
                      <a:pt x="255" y="80"/>
                    </a:cubicBezTo>
                    <a:cubicBezTo>
                      <a:pt x="254" y="81"/>
                      <a:pt x="254" y="81"/>
                      <a:pt x="254" y="81"/>
                    </a:cubicBezTo>
                    <a:cubicBezTo>
                      <a:pt x="253" y="81"/>
                      <a:pt x="253" y="80"/>
                      <a:pt x="251" y="80"/>
                    </a:cubicBezTo>
                    <a:cubicBezTo>
                      <a:pt x="251" y="80"/>
                      <a:pt x="249" y="81"/>
                      <a:pt x="249" y="81"/>
                    </a:cubicBezTo>
                    <a:cubicBezTo>
                      <a:pt x="248" y="81"/>
                      <a:pt x="247" y="80"/>
                      <a:pt x="246" y="81"/>
                    </a:cubicBezTo>
                    <a:cubicBezTo>
                      <a:pt x="246" y="81"/>
                      <a:pt x="246" y="81"/>
                      <a:pt x="246" y="81"/>
                    </a:cubicBezTo>
                    <a:cubicBezTo>
                      <a:pt x="245" y="81"/>
                      <a:pt x="245" y="82"/>
                      <a:pt x="244" y="83"/>
                    </a:cubicBezTo>
                    <a:cubicBezTo>
                      <a:pt x="244" y="83"/>
                      <a:pt x="244" y="84"/>
                      <a:pt x="244" y="84"/>
                    </a:cubicBezTo>
                    <a:cubicBezTo>
                      <a:pt x="244" y="84"/>
                      <a:pt x="242" y="86"/>
                      <a:pt x="242" y="86"/>
                    </a:cubicBezTo>
                    <a:cubicBezTo>
                      <a:pt x="242" y="87"/>
                      <a:pt x="242" y="87"/>
                      <a:pt x="242" y="87"/>
                    </a:cubicBezTo>
                    <a:cubicBezTo>
                      <a:pt x="242" y="88"/>
                      <a:pt x="238" y="91"/>
                      <a:pt x="238" y="91"/>
                    </a:cubicBezTo>
                    <a:cubicBezTo>
                      <a:pt x="238" y="92"/>
                      <a:pt x="239" y="92"/>
                      <a:pt x="238" y="93"/>
                    </a:cubicBezTo>
                    <a:cubicBezTo>
                      <a:pt x="238" y="94"/>
                      <a:pt x="237" y="95"/>
                      <a:pt x="237" y="95"/>
                    </a:cubicBezTo>
                    <a:cubicBezTo>
                      <a:pt x="236" y="96"/>
                      <a:pt x="237" y="96"/>
                      <a:pt x="236" y="97"/>
                    </a:cubicBezTo>
                    <a:cubicBezTo>
                      <a:pt x="237" y="97"/>
                      <a:pt x="239" y="98"/>
                      <a:pt x="240" y="98"/>
                    </a:cubicBezTo>
                    <a:cubicBezTo>
                      <a:pt x="240" y="99"/>
                      <a:pt x="240" y="99"/>
                      <a:pt x="240" y="99"/>
                    </a:cubicBezTo>
                    <a:cubicBezTo>
                      <a:pt x="240" y="99"/>
                      <a:pt x="240" y="99"/>
                      <a:pt x="240" y="99"/>
                    </a:cubicBezTo>
                    <a:cubicBezTo>
                      <a:pt x="238" y="99"/>
                      <a:pt x="241" y="101"/>
                      <a:pt x="241" y="101"/>
                    </a:cubicBezTo>
                    <a:cubicBezTo>
                      <a:pt x="241" y="101"/>
                      <a:pt x="241" y="101"/>
                      <a:pt x="241" y="101"/>
                    </a:cubicBezTo>
                    <a:cubicBezTo>
                      <a:pt x="243" y="102"/>
                      <a:pt x="245" y="101"/>
                      <a:pt x="247" y="101"/>
                    </a:cubicBezTo>
                    <a:cubicBezTo>
                      <a:pt x="248" y="102"/>
                      <a:pt x="248" y="102"/>
                      <a:pt x="248" y="102"/>
                    </a:cubicBezTo>
                    <a:cubicBezTo>
                      <a:pt x="246" y="102"/>
                      <a:pt x="245" y="102"/>
                      <a:pt x="244" y="102"/>
                    </a:cubicBezTo>
                    <a:cubicBezTo>
                      <a:pt x="244" y="102"/>
                      <a:pt x="244" y="103"/>
                      <a:pt x="244" y="103"/>
                    </a:cubicBezTo>
                    <a:cubicBezTo>
                      <a:pt x="244" y="103"/>
                      <a:pt x="246" y="105"/>
                      <a:pt x="246" y="105"/>
                    </a:cubicBezTo>
                    <a:cubicBezTo>
                      <a:pt x="246" y="105"/>
                      <a:pt x="246" y="105"/>
                      <a:pt x="246" y="105"/>
                    </a:cubicBezTo>
                    <a:cubicBezTo>
                      <a:pt x="246" y="105"/>
                      <a:pt x="246" y="105"/>
                      <a:pt x="247" y="105"/>
                    </a:cubicBezTo>
                    <a:cubicBezTo>
                      <a:pt x="247" y="105"/>
                      <a:pt x="249" y="106"/>
                      <a:pt x="249" y="106"/>
                    </a:cubicBezTo>
                    <a:cubicBezTo>
                      <a:pt x="249" y="106"/>
                      <a:pt x="248" y="107"/>
                      <a:pt x="248" y="107"/>
                    </a:cubicBezTo>
                    <a:cubicBezTo>
                      <a:pt x="248" y="107"/>
                      <a:pt x="248" y="107"/>
                      <a:pt x="248" y="107"/>
                    </a:cubicBezTo>
                    <a:cubicBezTo>
                      <a:pt x="249" y="107"/>
                      <a:pt x="250" y="107"/>
                      <a:pt x="250" y="107"/>
                    </a:cubicBezTo>
                    <a:cubicBezTo>
                      <a:pt x="251" y="107"/>
                      <a:pt x="252" y="105"/>
                      <a:pt x="254" y="106"/>
                    </a:cubicBezTo>
                    <a:cubicBezTo>
                      <a:pt x="254" y="106"/>
                      <a:pt x="254" y="107"/>
                      <a:pt x="254" y="107"/>
                    </a:cubicBezTo>
                    <a:cubicBezTo>
                      <a:pt x="254" y="107"/>
                      <a:pt x="256" y="109"/>
                      <a:pt x="256" y="109"/>
                    </a:cubicBezTo>
                    <a:cubicBezTo>
                      <a:pt x="256" y="109"/>
                      <a:pt x="256" y="109"/>
                      <a:pt x="256" y="110"/>
                    </a:cubicBezTo>
                    <a:cubicBezTo>
                      <a:pt x="256" y="110"/>
                      <a:pt x="256" y="110"/>
                      <a:pt x="256" y="110"/>
                    </a:cubicBezTo>
                    <a:cubicBezTo>
                      <a:pt x="258" y="110"/>
                      <a:pt x="259" y="110"/>
                      <a:pt x="260" y="110"/>
                    </a:cubicBezTo>
                    <a:cubicBezTo>
                      <a:pt x="260" y="110"/>
                      <a:pt x="259" y="109"/>
                      <a:pt x="259" y="109"/>
                    </a:cubicBezTo>
                    <a:cubicBezTo>
                      <a:pt x="260" y="109"/>
                      <a:pt x="260" y="109"/>
                      <a:pt x="260" y="109"/>
                    </a:cubicBezTo>
                    <a:cubicBezTo>
                      <a:pt x="260" y="109"/>
                      <a:pt x="261" y="110"/>
                      <a:pt x="261" y="110"/>
                    </a:cubicBezTo>
                    <a:cubicBezTo>
                      <a:pt x="262" y="111"/>
                      <a:pt x="264" y="110"/>
                      <a:pt x="265" y="110"/>
                    </a:cubicBezTo>
                    <a:cubicBezTo>
                      <a:pt x="265" y="111"/>
                      <a:pt x="265" y="111"/>
                      <a:pt x="265" y="111"/>
                    </a:cubicBezTo>
                    <a:cubicBezTo>
                      <a:pt x="266" y="111"/>
                      <a:pt x="266" y="111"/>
                      <a:pt x="267" y="111"/>
                    </a:cubicBezTo>
                    <a:cubicBezTo>
                      <a:pt x="268" y="111"/>
                      <a:pt x="270" y="110"/>
                      <a:pt x="270" y="110"/>
                    </a:cubicBezTo>
                    <a:cubicBezTo>
                      <a:pt x="271" y="110"/>
                      <a:pt x="271" y="111"/>
                      <a:pt x="271" y="111"/>
                    </a:cubicBezTo>
                    <a:cubicBezTo>
                      <a:pt x="272" y="112"/>
                      <a:pt x="274" y="112"/>
                      <a:pt x="274" y="112"/>
                    </a:cubicBezTo>
                    <a:cubicBezTo>
                      <a:pt x="278" y="112"/>
                      <a:pt x="276" y="111"/>
                      <a:pt x="275" y="110"/>
                    </a:cubicBezTo>
                    <a:cubicBezTo>
                      <a:pt x="274" y="110"/>
                      <a:pt x="275" y="110"/>
                      <a:pt x="274" y="109"/>
                    </a:cubicBezTo>
                    <a:cubicBezTo>
                      <a:pt x="274" y="109"/>
                      <a:pt x="273" y="108"/>
                      <a:pt x="272" y="108"/>
                    </a:cubicBezTo>
                    <a:cubicBezTo>
                      <a:pt x="271" y="107"/>
                      <a:pt x="272" y="107"/>
                      <a:pt x="273" y="107"/>
                    </a:cubicBezTo>
                    <a:cubicBezTo>
                      <a:pt x="274" y="107"/>
                      <a:pt x="275" y="110"/>
                      <a:pt x="276" y="110"/>
                    </a:cubicBezTo>
                    <a:cubicBezTo>
                      <a:pt x="276" y="110"/>
                      <a:pt x="277" y="110"/>
                      <a:pt x="277" y="110"/>
                    </a:cubicBezTo>
                    <a:cubicBezTo>
                      <a:pt x="278" y="111"/>
                      <a:pt x="279" y="112"/>
                      <a:pt x="280" y="113"/>
                    </a:cubicBezTo>
                    <a:cubicBezTo>
                      <a:pt x="280" y="113"/>
                      <a:pt x="281" y="113"/>
                      <a:pt x="281" y="113"/>
                    </a:cubicBezTo>
                    <a:cubicBezTo>
                      <a:pt x="281" y="112"/>
                      <a:pt x="281" y="112"/>
                      <a:pt x="281" y="111"/>
                    </a:cubicBezTo>
                    <a:cubicBezTo>
                      <a:pt x="281" y="111"/>
                      <a:pt x="279" y="110"/>
                      <a:pt x="279" y="110"/>
                    </a:cubicBezTo>
                    <a:cubicBezTo>
                      <a:pt x="279" y="110"/>
                      <a:pt x="279" y="110"/>
                      <a:pt x="279" y="109"/>
                    </a:cubicBezTo>
                    <a:cubicBezTo>
                      <a:pt x="279" y="109"/>
                      <a:pt x="278" y="109"/>
                      <a:pt x="278" y="109"/>
                    </a:cubicBezTo>
                    <a:cubicBezTo>
                      <a:pt x="278" y="108"/>
                      <a:pt x="279" y="108"/>
                      <a:pt x="279" y="108"/>
                    </a:cubicBezTo>
                    <a:cubicBezTo>
                      <a:pt x="279" y="108"/>
                      <a:pt x="280" y="108"/>
                      <a:pt x="281" y="108"/>
                    </a:cubicBezTo>
                    <a:cubicBezTo>
                      <a:pt x="281" y="107"/>
                      <a:pt x="281" y="107"/>
                      <a:pt x="281" y="107"/>
                    </a:cubicBezTo>
                    <a:cubicBezTo>
                      <a:pt x="282" y="107"/>
                      <a:pt x="283" y="107"/>
                      <a:pt x="283" y="107"/>
                    </a:cubicBezTo>
                    <a:cubicBezTo>
                      <a:pt x="283" y="108"/>
                      <a:pt x="283" y="107"/>
                      <a:pt x="284" y="107"/>
                    </a:cubicBezTo>
                    <a:cubicBezTo>
                      <a:pt x="284" y="108"/>
                      <a:pt x="285" y="109"/>
                      <a:pt x="285" y="109"/>
                    </a:cubicBezTo>
                    <a:cubicBezTo>
                      <a:pt x="287" y="111"/>
                      <a:pt x="287" y="109"/>
                      <a:pt x="289" y="109"/>
                    </a:cubicBezTo>
                    <a:cubicBezTo>
                      <a:pt x="289" y="109"/>
                      <a:pt x="289" y="110"/>
                      <a:pt x="290" y="110"/>
                    </a:cubicBezTo>
                    <a:cubicBezTo>
                      <a:pt x="290" y="110"/>
                      <a:pt x="291" y="109"/>
                      <a:pt x="291" y="109"/>
                    </a:cubicBezTo>
                    <a:cubicBezTo>
                      <a:pt x="291" y="108"/>
                      <a:pt x="291" y="107"/>
                      <a:pt x="290" y="107"/>
                    </a:cubicBezTo>
                    <a:cubicBezTo>
                      <a:pt x="289" y="107"/>
                      <a:pt x="289" y="107"/>
                      <a:pt x="289" y="107"/>
                    </a:cubicBezTo>
                    <a:cubicBezTo>
                      <a:pt x="289" y="107"/>
                      <a:pt x="289" y="107"/>
                      <a:pt x="289" y="107"/>
                    </a:cubicBezTo>
                    <a:cubicBezTo>
                      <a:pt x="288" y="108"/>
                      <a:pt x="288" y="107"/>
                      <a:pt x="288" y="107"/>
                    </a:cubicBezTo>
                    <a:cubicBezTo>
                      <a:pt x="288" y="107"/>
                      <a:pt x="288" y="106"/>
                      <a:pt x="288" y="106"/>
                    </a:cubicBezTo>
                    <a:cubicBezTo>
                      <a:pt x="289" y="106"/>
                      <a:pt x="290" y="106"/>
                      <a:pt x="291" y="105"/>
                    </a:cubicBezTo>
                    <a:cubicBezTo>
                      <a:pt x="291" y="106"/>
                      <a:pt x="291" y="107"/>
                      <a:pt x="292" y="108"/>
                    </a:cubicBezTo>
                    <a:cubicBezTo>
                      <a:pt x="292" y="108"/>
                      <a:pt x="292" y="108"/>
                      <a:pt x="293" y="108"/>
                    </a:cubicBezTo>
                    <a:cubicBezTo>
                      <a:pt x="293" y="107"/>
                      <a:pt x="293" y="107"/>
                      <a:pt x="293" y="107"/>
                    </a:cubicBezTo>
                    <a:cubicBezTo>
                      <a:pt x="293" y="107"/>
                      <a:pt x="294" y="107"/>
                      <a:pt x="294" y="107"/>
                    </a:cubicBezTo>
                    <a:cubicBezTo>
                      <a:pt x="295" y="109"/>
                      <a:pt x="295" y="111"/>
                      <a:pt x="296" y="112"/>
                    </a:cubicBezTo>
                    <a:cubicBezTo>
                      <a:pt x="297" y="112"/>
                      <a:pt x="297" y="112"/>
                      <a:pt x="297" y="112"/>
                    </a:cubicBezTo>
                    <a:cubicBezTo>
                      <a:pt x="297" y="112"/>
                      <a:pt x="297" y="111"/>
                      <a:pt x="297" y="110"/>
                    </a:cubicBezTo>
                    <a:cubicBezTo>
                      <a:pt x="297" y="110"/>
                      <a:pt x="297" y="110"/>
                      <a:pt x="298" y="110"/>
                    </a:cubicBezTo>
                    <a:cubicBezTo>
                      <a:pt x="298" y="110"/>
                      <a:pt x="298" y="110"/>
                      <a:pt x="298" y="110"/>
                    </a:cubicBezTo>
                    <a:cubicBezTo>
                      <a:pt x="299" y="110"/>
                      <a:pt x="299" y="110"/>
                      <a:pt x="300" y="110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1" y="111"/>
                      <a:pt x="301" y="111"/>
                    </a:cubicBezTo>
                    <a:cubicBezTo>
                      <a:pt x="301" y="112"/>
                      <a:pt x="301" y="112"/>
                      <a:pt x="300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3" y="111"/>
                      <a:pt x="302" y="112"/>
                      <a:pt x="305" y="112"/>
                    </a:cubicBezTo>
                    <a:cubicBezTo>
                      <a:pt x="305" y="113"/>
                      <a:pt x="305" y="113"/>
                      <a:pt x="305" y="113"/>
                    </a:cubicBezTo>
                    <a:cubicBezTo>
                      <a:pt x="305" y="113"/>
                      <a:pt x="304" y="113"/>
                      <a:pt x="304" y="113"/>
                    </a:cubicBezTo>
                    <a:cubicBezTo>
                      <a:pt x="303" y="113"/>
                      <a:pt x="304" y="113"/>
                      <a:pt x="303" y="113"/>
                    </a:cubicBezTo>
                    <a:cubicBezTo>
                      <a:pt x="303" y="114"/>
                      <a:pt x="303" y="114"/>
                      <a:pt x="303" y="115"/>
                    </a:cubicBezTo>
                    <a:cubicBezTo>
                      <a:pt x="304" y="115"/>
                      <a:pt x="303" y="116"/>
                      <a:pt x="304" y="116"/>
                    </a:cubicBezTo>
                    <a:cubicBezTo>
                      <a:pt x="305" y="116"/>
                      <a:pt x="306" y="116"/>
                      <a:pt x="306" y="116"/>
                    </a:cubicBezTo>
                    <a:cubicBezTo>
                      <a:pt x="307" y="116"/>
                      <a:pt x="307" y="118"/>
                      <a:pt x="306" y="117"/>
                    </a:cubicBezTo>
                    <a:cubicBezTo>
                      <a:pt x="306" y="117"/>
                      <a:pt x="306" y="117"/>
                      <a:pt x="306" y="117"/>
                    </a:cubicBezTo>
                    <a:cubicBezTo>
                      <a:pt x="306" y="117"/>
                      <a:pt x="305" y="117"/>
                      <a:pt x="305" y="117"/>
                    </a:cubicBezTo>
                    <a:cubicBezTo>
                      <a:pt x="305" y="117"/>
                      <a:pt x="305" y="118"/>
                      <a:pt x="305" y="118"/>
                    </a:cubicBezTo>
                    <a:cubicBezTo>
                      <a:pt x="304" y="118"/>
                      <a:pt x="305" y="118"/>
                      <a:pt x="304" y="119"/>
                    </a:cubicBezTo>
                    <a:cubicBezTo>
                      <a:pt x="303" y="118"/>
                      <a:pt x="304" y="121"/>
                      <a:pt x="304" y="121"/>
                    </a:cubicBezTo>
                    <a:cubicBezTo>
                      <a:pt x="304" y="121"/>
                      <a:pt x="305" y="120"/>
                      <a:pt x="305" y="121"/>
                    </a:cubicBezTo>
                    <a:cubicBezTo>
                      <a:pt x="306" y="121"/>
                      <a:pt x="305" y="122"/>
                      <a:pt x="305" y="123"/>
                    </a:cubicBezTo>
                    <a:cubicBezTo>
                      <a:pt x="306" y="122"/>
                      <a:pt x="306" y="123"/>
                      <a:pt x="306" y="123"/>
                    </a:cubicBezTo>
                    <a:cubicBezTo>
                      <a:pt x="308" y="122"/>
                      <a:pt x="309" y="120"/>
                      <a:pt x="310" y="119"/>
                    </a:cubicBezTo>
                    <a:cubicBezTo>
                      <a:pt x="311" y="119"/>
                      <a:pt x="311" y="119"/>
                      <a:pt x="312" y="119"/>
                    </a:cubicBezTo>
                    <a:cubicBezTo>
                      <a:pt x="312" y="119"/>
                      <a:pt x="312" y="118"/>
                      <a:pt x="313" y="118"/>
                    </a:cubicBezTo>
                    <a:cubicBezTo>
                      <a:pt x="313" y="118"/>
                      <a:pt x="313" y="120"/>
                      <a:pt x="313" y="120"/>
                    </a:cubicBezTo>
                    <a:cubicBezTo>
                      <a:pt x="313" y="120"/>
                      <a:pt x="312" y="121"/>
                      <a:pt x="312" y="121"/>
                    </a:cubicBezTo>
                    <a:cubicBezTo>
                      <a:pt x="312" y="121"/>
                      <a:pt x="312" y="122"/>
                      <a:pt x="312" y="122"/>
                    </a:cubicBezTo>
                    <a:cubicBezTo>
                      <a:pt x="312" y="122"/>
                      <a:pt x="312" y="122"/>
                      <a:pt x="312" y="123"/>
                    </a:cubicBezTo>
                    <a:cubicBezTo>
                      <a:pt x="312" y="123"/>
                      <a:pt x="312" y="123"/>
                      <a:pt x="312" y="123"/>
                    </a:cubicBezTo>
                    <a:cubicBezTo>
                      <a:pt x="313" y="123"/>
                      <a:pt x="314" y="123"/>
                      <a:pt x="314" y="123"/>
                    </a:cubicBezTo>
                    <a:cubicBezTo>
                      <a:pt x="314" y="123"/>
                      <a:pt x="315" y="124"/>
                      <a:pt x="314" y="124"/>
                    </a:cubicBezTo>
                    <a:cubicBezTo>
                      <a:pt x="315" y="124"/>
                      <a:pt x="315" y="125"/>
                      <a:pt x="315" y="125"/>
                    </a:cubicBezTo>
                    <a:cubicBezTo>
                      <a:pt x="315" y="125"/>
                      <a:pt x="316" y="125"/>
                      <a:pt x="317" y="125"/>
                    </a:cubicBezTo>
                    <a:cubicBezTo>
                      <a:pt x="316" y="127"/>
                      <a:pt x="316" y="126"/>
                      <a:pt x="317" y="129"/>
                    </a:cubicBezTo>
                    <a:cubicBezTo>
                      <a:pt x="317" y="129"/>
                      <a:pt x="317" y="129"/>
                      <a:pt x="317" y="129"/>
                    </a:cubicBezTo>
                    <a:cubicBezTo>
                      <a:pt x="317" y="129"/>
                      <a:pt x="317" y="130"/>
                      <a:pt x="317" y="130"/>
                    </a:cubicBezTo>
                    <a:cubicBezTo>
                      <a:pt x="317" y="130"/>
                      <a:pt x="318" y="130"/>
                      <a:pt x="318" y="131"/>
                    </a:cubicBezTo>
                    <a:cubicBezTo>
                      <a:pt x="319" y="131"/>
                      <a:pt x="318" y="131"/>
                      <a:pt x="318" y="131"/>
                    </a:cubicBezTo>
                    <a:cubicBezTo>
                      <a:pt x="318" y="132"/>
                      <a:pt x="318" y="132"/>
                      <a:pt x="318" y="132"/>
                    </a:cubicBezTo>
                    <a:cubicBezTo>
                      <a:pt x="317" y="132"/>
                      <a:pt x="317" y="132"/>
                      <a:pt x="317" y="132"/>
                    </a:cubicBezTo>
                    <a:cubicBezTo>
                      <a:pt x="316" y="132"/>
                      <a:pt x="316" y="132"/>
                      <a:pt x="316" y="132"/>
                    </a:cubicBezTo>
                    <a:cubicBezTo>
                      <a:pt x="314" y="135"/>
                      <a:pt x="316" y="136"/>
                      <a:pt x="318" y="136"/>
                    </a:cubicBezTo>
                    <a:cubicBezTo>
                      <a:pt x="316" y="136"/>
                      <a:pt x="314" y="137"/>
                      <a:pt x="313" y="139"/>
                    </a:cubicBezTo>
                    <a:cubicBezTo>
                      <a:pt x="313" y="139"/>
                      <a:pt x="313" y="140"/>
                      <a:pt x="312" y="140"/>
                    </a:cubicBezTo>
                    <a:cubicBezTo>
                      <a:pt x="311" y="141"/>
                      <a:pt x="310" y="141"/>
                      <a:pt x="310" y="141"/>
                    </a:cubicBezTo>
                    <a:cubicBezTo>
                      <a:pt x="310" y="142"/>
                      <a:pt x="310" y="143"/>
                      <a:pt x="310" y="143"/>
                    </a:cubicBezTo>
                    <a:cubicBezTo>
                      <a:pt x="310" y="143"/>
                      <a:pt x="311" y="144"/>
                      <a:pt x="311" y="144"/>
                    </a:cubicBezTo>
                    <a:cubicBezTo>
                      <a:pt x="312" y="144"/>
                      <a:pt x="312" y="144"/>
                      <a:pt x="312" y="144"/>
                    </a:cubicBezTo>
                    <a:cubicBezTo>
                      <a:pt x="313" y="145"/>
                      <a:pt x="312" y="145"/>
                      <a:pt x="313" y="146"/>
                    </a:cubicBezTo>
                    <a:cubicBezTo>
                      <a:pt x="313" y="147"/>
                      <a:pt x="314" y="147"/>
                      <a:pt x="315" y="147"/>
                    </a:cubicBezTo>
                    <a:cubicBezTo>
                      <a:pt x="315" y="148"/>
                      <a:pt x="315" y="149"/>
                      <a:pt x="316" y="149"/>
                    </a:cubicBezTo>
                    <a:cubicBezTo>
                      <a:pt x="314" y="149"/>
                      <a:pt x="312" y="149"/>
                      <a:pt x="310" y="150"/>
                    </a:cubicBezTo>
                    <a:cubicBezTo>
                      <a:pt x="310" y="150"/>
                      <a:pt x="309" y="151"/>
                      <a:pt x="309" y="151"/>
                    </a:cubicBezTo>
                    <a:cubicBezTo>
                      <a:pt x="307" y="151"/>
                      <a:pt x="307" y="150"/>
                      <a:pt x="306" y="150"/>
                    </a:cubicBezTo>
                    <a:cubicBezTo>
                      <a:pt x="306" y="150"/>
                      <a:pt x="305" y="150"/>
                      <a:pt x="305" y="150"/>
                    </a:cubicBezTo>
                    <a:cubicBezTo>
                      <a:pt x="305" y="151"/>
                      <a:pt x="305" y="151"/>
                      <a:pt x="305" y="151"/>
                    </a:cubicBezTo>
                    <a:cubicBezTo>
                      <a:pt x="304" y="151"/>
                      <a:pt x="304" y="150"/>
                      <a:pt x="303" y="150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3" y="151"/>
                      <a:pt x="303" y="151"/>
                      <a:pt x="303" y="151"/>
                    </a:cubicBezTo>
                    <a:cubicBezTo>
                      <a:pt x="302" y="152"/>
                      <a:pt x="301" y="151"/>
                      <a:pt x="301" y="151"/>
                    </a:cubicBezTo>
                    <a:cubicBezTo>
                      <a:pt x="300" y="152"/>
                      <a:pt x="300" y="152"/>
                      <a:pt x="300" y="152"/>
                    </a:cubicBezTo>
                    <a:cubicBezTo>
                      <a:pt x="299" y="152"/>
                      <a:pt x="299" y="151"/>
                      <a:pt x="298" y="151"/>
                    </a:cubicBezTo>
                    <a:cubicBezTo>
                      <a:pt x="297" y="151"/>
                      <a:pt x="295" y="151"/>
                      <a:pt x="294" y="151"/>
                    </a:cubicBezTo>
                    <a:cubicBezTo>
                      <a:pt x="294" y="152"/>
                      <a:pt x="293" y="154"/>
                      <a:pt x="293" y="155"/>
                    </a:cubicBezTo>
                    <a:cubicBezTo>
                      <a:pt x="292" y="156"/>
                      <a:pt x="293" y="155"/>
                      <a:pt x="293" y="155"/>
                    </a:cubicBezTo>
                    <a:cubicBezTo>
                      <a:pt x="293" y="156"/>
                      <a:pt x="293" y="157"/>
                      <a:pt x="292" y="158"/>
                    </a:cubicBezTo>
                    <a:cubicBezTo>
                      <a:pt x="292" y="158"/>
                      <a:pt x="292" y="159"/>
                      <a:pt x="292" y="160"/>
                    </a:cubicBezTo>
                    <a:cubicBezTo>
                      <a:pt x="293" y="160"/>
                      <a:pt x="293" y="160"/>
                      <a:pt x="294" y="160"/>
                    </a:cubicBezTo>
                    <a:cubicBezTo>
                      <a:pt x="294" y="161"/>
                      <a:pt x="294" y="161"/>
                      <a:pt x="294" y="161"/>
                    </a:cubicBezTo>
                    <a:cubicBezTo>
                      <a:pt x="295" y="161"/>
                      <a:pt x="295" y="160"/>
                      <a:pt x="296" y="161"/>
                    </a:cubicBezTo>
                    <a:cubicBezTo>
                      <a:pt x="297" y="161"/>
                      <a:pt x="297" y="161"/>
                      <a:pt x="297" y="161"/>
                    </a:cubicBezTo>
                    <a:cubicBezTo>
                      <a:pt x="298" y="161"/>
                      <a:pt x="298" y="161"/>
                      <a:pt x="300" y="161"/>
                    </a:cubicBezTo>
                    <a:cubicBezTo>
                      <a:pt x="300" y="160"/>
                      <a:pt x="300" y="160"/>
                      <a:pt x="300" y="160"/>
                    </a:cubicBezTo>
                    <a:cubicBezTo>
                      <a:pt x="301" y="160"/>
                      <a:pt x="301" y="160"/>
                      <a:pt x="302" y="160"/>
                    </a:cubicBezTo>
                    <a:cubicBezTo>
                      <a:pt x="302" y="159"/>
                      <a:pt x="302" y="159"/>
                      <a:pt x="302" y="159"/>
                    </a:cubicBezTo>
                    <a:cubicBezTo>
                      <a:pt x="302" y="159"/>
                      <a:pt x="303" y="158"/>
                      <a:pt x="303" y="158"/>
                    </a:cubicBezTo>
                    <a:cubicBezTo>
                      <a:pt x="303" y="158"/>
                      <a:pt x="303" y="157"/>
                      <a:pt x="304" y="157"/>
                    </a:cubicBezTo>
                    <a:cubicBezTo>
                      <a:pt x="304" y="158"/>
                      <a:pt x="304" y="158"/>
                      <a:pt x="304" y="158"/>
                    </a:cubicBezTo>
                    <a:cubicBezTo>
                      <a:pt x="305" y="158"/>
                      <a:pt x="306" y="159"/>
                      <a:pt x="307" y="159"/>
                    </a:cubicBezTo>
                    <a:cubicBezTo>
                      <a:pt x="307" y="159"/>
                      <a:pt x="307" y="158"/>
                      <a:pt x="307" y="158"/>
                    </a:cubicBezTo>
                    <a:cubicBezTo>
                      <a:pt x="307" y="158"/>
                      <a:pt x="307" y="157"/>
                      <a:pt x="307" y="157"/>
                    </a:cubicBezTo>
                    <a:cubicBezTo>
                      <a:pt x="307" y="157"/>
                      <a:pt x="306" y="157"/>
                      <a:pt x="305" y="156"/>
                    </a:cubicBezTo>
                    <a:cubicBezTo>
                      <a:pt x="305" y="155"/>
                      <a:pt x="305" y="155"/>
                      <a:pt x="305" y="155"/>
                    </a:cubicBezTo>
                    <a:cubicBezTo>
                      <a:pt x="306" y="155"/>
                      <a:pt x="306" y="155"/>
                      <a:pt x="306" y="155"/>
                    </a:cubicBezTo>
                    <a:cubicBezTo>
                      <a:pt x="307" y="155"/>
                      <a:pt x="307" y="155"/>
                      <a:pt x="307" y="155"/>
                    </a:cubicBezTo>
                    <a:cubicBezTo>
                      <a:pt x="307" y="155"/>
                      <a:pt x="307" y="155"/>
                      <a:pt x="307" y="156"/>
                    </a:cubicBezTo>
                    <a:cubicBezTo>
                      <a:pt x="307" y="156"/>
                      <a:pt x="308" y="157"/>
                      <a:pt x="308" y="157"/>
                    </a:cubicBezTo>
                    <a:cubicBezTo>
                      <a:pt x="309" y="157"/>
                      <a:pt x="309" y="157"/>
                      <a:pt x="310" y="157"/>
                    </a:cubicBezTo>
                    <a:cubicBezTo>
                      <a:pt x="310" y="157"/>
                      <a:pt x="310" y="156"/>
                      <a:pt x="310" y="155"/>
                    </a:cubicBezTo>
                    <a:cubicBezTo>
                      <a:pt x="310" y="156"/>
                      <a:pt x="311" y="156"/>
                      <a:pt x="311" y="156"/>
                    </a:cubicBezTo>
                    <a:cubicBezTo>
                      <a:pt x="311" y="156"/>
                      <a:pt x="311" y="157"/>
                      <a:pt x="311" y="157"/>
                    </a:cubicBezTo>
                    <a:cubicBezTo>
                      <a:pt x="311" y="157"/>
                      <a:pt x="312" y="157"/>
                      <a:pt x="312" y="157"/>
                    </a:cubicBezTo>
                    <a:cubicBezTo>
                      <a:pt x="312" y="157"/>
                      <a:pt x="312" y="159"/>
                      <a:pt x="312" y="159"/>
                    </a:cubicBezTo>
                    <a:cubicBezTo>
                      <a:pt x="312" y="158"/>
                      <a:pt x="313" y="157"/>
                      <a:pt x="313" y="157"/>
                    </a:cubicBezTo>
                    <a:cubicBezTo>
                      <a:pt x="313" y="157"/>
                      <a:pt x="314" y="158"/>
                      <a:pt x="314" y="157"/>
                    </a:cubicBezTo>
                    <a:cubicBezTo>
                      <a:pt x="315" y="158"/>
                      <a:pt x="316" y="161"/>
                      <a:pt x="316" y="161"/>
                    </a:cubicBezTo>
                    <a:cubicBezTo>
                      <a:pt x="316" y="161"/>
                      <a:pt x="317" y="161"/>
                      <a:pt x="317" y="161"/>
                    </a:cubicBezTo>
                    <a:cubicBezTo>
                      <a:pt x="317" y="162"/>
                      <a:pt x="318" y="164"/>
                      <a:pt x="318" y="165"/>
                    </a:cubicBezTo>
                    <a:cubicBezTo>
                      <a:pt x="319" y="165"/>
                      <a:pt x="319" y="164"/>
                      <a:pt x="319" y="164"/>
                    </a:cubicBezTo>
                    <a:cubicBezTo>
                      <a:pt x="319" y="165"/>
                      <a:pt x="319" y="165"/>
                      <a:pt x="319" y="165"/>
                    </a:cubicBezTo>
                    <a:cubicBezTo>
                      <a:pt x="320" y="166"/>
                      <a:pt x="320" y="166"/>
                      <a:pt x="320" y="166"/>
                    </a:cubicBezTo>
                    <a:cubicBezTo>
                      <a:pt x="321" y="165"/>
                      <a:pt x="321" y="166"/>
                      <a:pt x="321" y="165"/>
                    </a:cubicBezTo>
                    <a:cubicBezTo>
                      <a:pt x="321" y="165"/>
                      <a:pt x="321" y="164"/>
                      <a:pt x="321" y="164"/>
                    </a:cubicBezTo>
                    <a:cubicBezTo>
                      <a:pt x="322" y="164"/>
                      <a:pt x="322" y="165"/>
                      <a:pt x="322" y="165"/>
                    </a:cubicBezTo>
                    <a:cubicBezTo>
                      <a:pt x="322" y="165"/>
                      <a:pt x="323" y="165"/>
                      <a:pt x="323" y="165"/>
                    </a:cubicBezTo>
                    <a:cubicBezTo>
                      <a:pt x="323" y="165"/>
                      <a:pt x="324" y="165"/>
                      <a:pt x="324" y="165"/>
                    </a:cubicBezTo>
                    <a:cubicBezTo>
                      <a:pt x="323" y="166"/>
                      <a:pt x="323" y="166"/>
                      <a:pt x="323" y="166"/>
                    </a:cubicBezTo>
                    <a:cubicBezTo>
                      <a:pt x="322" y="166"/>
                      <a:pt x="321" y="167"/>
                      <a:pt x="320" y="167"/>
                    </a:cubicBezTo>
                    <a:cubicBezTo>
                      <a:pt x="320" y="168"/>
                      <a:pt x="320" y="168"/>
                      <a:pt x="320" y="168"/>
                    </a:cubicBezTo>
                    <a:cubicBezTo>
                      <a:pt x="321" y="168"/>
                      <a:pt x="321" y="168"/>
                      <a:pt x="322" y="168"/>
                    </a:cubicBezTo>
                    <a:cubicBezTo>
                      <a:pt x="322" y="168"/>
                      <a:pt x="323" y="169"/>
                      <a:pt x="323" y="169"/>
                    </a:cubicBezTo>
                    <a:cubicBezTo>
                      <a:pt x="324" y="169"/>
                      <a:pt x="324" y="168"/>
                      <a:pt x="325" y="168"/>
                    </a:cubicBezTo>
                    <a:cubicBezTo>
                      <a:pt x="325" y="168"/>
                      <a:pt x="326" y="169"/>
                      <a:pt x="326" y="169"/>
                    </a:cubicBezTo>
                    <a:cubicBezTo>
                      <a:pt x="327" y="169"/>
                      <a:pt x="328" y="169"/>
                      <a:pt x="329" y="169"/>
                    </a:cubicBezTo>
                    <a:cubicBezTo>
                      <a:pt x="329" y="169"/>
                      <a:pt x="329" y="167"/>
                      <a:pt x="330" y="167"/>
                    </a:cubicBezTo>
                    <a:cubicBezTo>
                      <a:pt x="330" y="167"/>
                      <a:pt x="330" y="168"/>
                      <a:pt x="331" y="168"/>
                    </a:cubicBezTo>
                    <a:cubicBezTo>
                      <a:pt x="331" y="168"/>
                      <a:pt x="331" y="168"/>
                      <a:pt x="332" y="168"/>
                    </a:cubicBezTo>
                    <a:cubicBezTo>
                      <a:pt x="333" y="168"/>
                      <a:pt x="334" y="169"/>
                      <a:pt x="336" y="169"/>
                    </a:cubicBezTo>
                    <a:cubicBezTo>
                      <a:pt x="336" y="169"/>
                      <a:pt x="336" y="168"/>
                      <a:pt x="336" y="168"/>
                    </a:cubicBezTo>
                    <a:cubicBezTo>
                      <a:pt x="336" y="168"/>
                      <a:pt x="338" y="169"/>
                      <a:pt x="338" y="169"/>
                    </a:cubicBezTo>
                    <a:cubicBezTo>
                      <a:pt x="339" y="169"/>
                      <a:pt x="340" y="168"/>
                      <a:pt x="341" y="169"/>
                    </a:cubicBezTo>
                    <a:cubicBezTo>
                      <a:pt x="342" y="169"/>
                      <a:pt x="343" y="170"/>
                      <a:pt x="344" y="170"/>
                    </a:cubicBezTo>
                    <a:cubicBezTo>
                      <a:pt x="344" y="170"/>
                      <a:pt x="344" y="169"/>
                      <a:pt x="345" y="170"/>
                    </a:cubicBezTo>
                    <a:cubicBezTo>
                      <a:pt x="345" y="170"/>
                      <a:pt x="346" y="170"/>
                      <a:pt x="347" y="171"/>
                    </a:cubicBezTo>
                    <a:cubicBezTo>
                      <a:pt x="348" y="170"/>
                      <a:pt x="348" y="169"/>
                      <a:pt x="348" y="168"/>
                    </a:cubicBezTo>
                    <a:cubicBezTo>
                      <a:pt x="348" y="168"/>
                      <a:pt x="348" y="168"/>
                      <a:pt x="348" y="168"/>
                    </a:cubicBezTo>
                    <a:cubicBezTo>
                      <a:pt x="349" y="168"/>
                      <a:pt x="348" y="167"/>
                      <a:pt x="348" y="167"/>
                    </a:cubicBezTo>
                    <a:cubicBezTo>
                      <a:pt x="347" y="167"/>
                      <a:pt x="345" y="167"/>
                      <a:pt x="344" y="167"/>
                    </a:cubicBezTo>
                    <a:cubicBezTo>
                      <a:pt x="343" y="166"/>
                      <a:pt x="344" y="166"/>
                      <a:pt x="344" y="165"/>
                    </a:cubicBezTo>
                    <a:cubicBezTo>
                      <a:pt x="343" y="165"/>
                      <a:pt x="343" y="165"/>
                      <a:pt x="343" y="165"/>
                    </a:cubicBezTo>
                    <a:cubicBezTo>
                      <a:pt x="343" y="165"/>
                      <a:pt x="342" y="164"/>
                      <a:pt x="342" y="164"/>
                    </a:cubicBezTo>
                    <a:cubicBezTo>
                      <a:pt x="341" y="163"/>
                      <a:pt x="339" y="164"/>
                      <a:pt x="339" y="164"/>
                    </a:cubicBezTo>
                    <a:cubicBezTo>
                      <a:pt x="339" y="164"/>
                      <a:pt x="339" y="163"/>
                      <a:pt x="339" y="163"/>
                    </a:cubicBezTo>
                    <a:cubicBezTo>
                      <a:pt x="338" y="163"/>
                      <a:pt x="338" y="163"/>
                      <a:pt x="338" y="163"/>
                    </a:cubicBezTo>
                    <a:cubicBezTo>
                      <a:pt x="336" y="162"/>
                      <a:pt x="334" y="160"/>
                      <a:pt x="332" y="159"/>
                    </a:cubicBezTo>
                    <a:cubicBezTo>
                      <a:pt x="332" y="159"/>
                      <a:pt x="332" y="158"/>
                      <a:pt x="332" y="158"/>
                    </a:cubicBezTo>
                    <a:cubicBezTo>
                      <a:pt x="332" y="158"/>
                      <a:pt x="333" y="157"/>
                      <a:pt x="333" y="157"/>
                    </a:cubicBezTo>
                    <a:cubicBezTo>
                      <a:pt x="335" y="157"/>
                      <a:pt x="338" y="159"/>
                      <a:pt x="339" y="159"/>
                    </a:cubicBezTo>
                    <a:cubicBezTo>
                      <a:pt x="339" y="159"/>
                      <a:pt x="339" y="158"/>
                      <a:pt x="339" y="158"/>
                    </a:cubicBezTo>
                    <a:cubicBezTo>
                      <a:pt x="340" y="158"/>
                      <a:pt x="340" y="158"/>
                      <a:pt x="340" y="158"/>
                    </a:cubicBezTo>
                    <a:cubicBezTo>
                      <a:pt x="340" y="158"/>
                      <a:pt x="341" y="160"/>
                      <a:pt x="342" y="160"/>
                    </a:cubicBezTo>
                    <a:cubicBezTo>
                      <a:pt x="343" y="160"/>
                      <a:pt x="343" y="159"/>
                      <a:pt x="343" y="159"/>
                    </a:cubicBezTo>
                    <a:cubicBezTo>
                      <a:pt x="344" y="159"/>
                      <a:pt x="345" y="159"/>
                      <a:pt x="347" y="159"/>
                    </a:cubicBezTo>
                    <a:cubicBezTo>
                      <a:pt x="347" y="159"/>
                      <a:pt x="347" y="160"/>
                      <a:pt x="347" y="160"/>
                    </a:cubicBezTo>
                    <a:cubicBezTo>
                      <a:pt x="348" y="160"/>
                      <a:pt x="348" y="160"/>
                      <a:pt x="348" y="160"/>
                    </a:cubicBezTo>
                    <a:cubicBezTo>
                      <a:pt x="349" y="160"/>
                      <a:pt x="350" y="161"/>
                      <a:pt x="350" y="162"/>
                    </a:cubicBezTo>
                    <a:cubicBezTo>
                      <a:pt x="351" y="162"/>
                      <a:pt x="352" y="162"/>
                      <a:pt x="352" y="162"/>
                    </a:cubicBezTo>
                    <a:cubicBezTo>
                      <a:pt x="352" y="161"/>
                      <a:pt x="352" y="161"/>
                      <a:pt x="352" y="161"/>
                    </a:cubicBezTo>
                    <a:cubicBezTo>
                      <a:pt x="352" y="161"/>
                      <a:pt x="351" y="161"/>
                      <a:pt x="351" y="162"/>
                    </a:cubicBezTo>
                    <a:cubicBezTo>
                      <a:pt x="350" y="161"/>
                      <a:pt x="350" y="160"/>
                      <a:pt x="350" y="159"/>
                    </a:cubicBezTo>
                    <a:cubicBezTo>
                      <a:pt x="349" y="159"/>
                      <a:pt x="349" y="159"/>
                      <a:pt x="348" y="159"/>
                    </a:cubicBezTo>
                    <a:cubicBezTo>
                      <a:pt x="348" y="159"/>
                      <a:pt x="348" y="158"/>
                      <a:pt x="348" y="158"/>
                    </a:cubicBezTo>
                    <a:cubicBezTo>
                      <a:pt x="351" y="158"/>
                      <a:pt x="351" y="159"/>
                      <a:pt x="350" y="156"/>
                    </a:cubicBezTo>
                    <a:cubicBezTo>
                      <a:pt x="350" y="156"/>
                      <a:pt x="349" y="155"/>
                      <a:pt x="350" y="155"/>
                    </a:cubicBezTo>
                    <a:cubicBezTo>
                      <a:pt x="350" y="155"/>
                      <a:pt x="351" y="156"/>
                      <a:pt x="351" y="156"/>
                    </a:cubicBezTo>
                    <a:cubicBezTo>
                      <a:pt x="352" y="156"/>
                      <a:pt x="352" y="155"/>
                      <a:pt x="352" y="155"/>
                    </a:cubicBezTo>
                    <a:cubicBezTo>
                      <a:pt x="351" y="154"/>
                      <a:pt x="351" y="153"/>
                      <a:pt x="350" y="152"/>
                    </a:cubicBezTo>
                    <a:cubicBezTo>
                      <a:pt x="349" y="152"/>
                      <a:pt x="350" y="151"/>
                      <a:pt x="349" y="151"/>
                    </a:cubicBezTo>
                    <a:cubicBezTo>
                      <a:pt x="349" y="151"/>
                      <a:pt x="348" y="152"/>
                      <a:pt x="349" y="152"/>
                    </a:cubicBezTo>
                    <a:cubicBezTo>
                      <a:pt x="349" y="152"/>
                      <a:pt x="349" y="153"/>
                      <a:pt x="350" y="153"/>
                    </a:cubicBezTo>
                    <a:cubicBezTo>
                      <a:pt x="350" y="153"/>
                      <a:pt x="350" y="153"/>
                      <a:pt x="349" y="153"/>
                    </a:cubicBezTo>
                    <a:cubicBezTo>
                      <a:pt x="348" y="153"/>
                      <a:pt x="349" y="152"/>
                      <a:pt x="348" y="152"/>
                    </a:cubicBezTo>
                    <a:cubicBezTo>
                      <a:pt x="348" y="152"/>
                      <a:pt x="347" y="152"/>
                      <a:pt x="347" y="152"/>
                    </a:cubicBezTo>
                    <a:cubicBezTo>
                      <a:pt x="347" y="152"/>
                      <a:pt x="347" y="151"/>
                      <a:pt x="347" y="151"/>
                    </a:cubicBezTo>
                    <a:cubicBezTo>
                      <a:pt x="347" y="151"/>
                      <a:pt x="346" y="150"/>
                      <a:pt x="345" y="150"/>
                    </a:cubicBezTo>
                    <a:cubicBezTo>
                      <a:pt x="345" y="150"/>
                      <a:pt x="344" y="150"/>
                      <a:pt x="344" y="150"/>
                    </a:cubicBezTo>
                    <a:cubicBezTo>
                      <a:pt x="343" y="150"/>
                      <a:pt x="344" y="149"/>
                      <a:pt x="343" y="149"/>
                    </a:cubicBezTo>
                    <a:cubicBezTo>
                      <a:pt x="343" y="148"/>
                      <a:pt x="342" y="148"/>
                      <a:pt x="342" y="148"/>
                    </a:cubicBezTo>
                    <a:cubicBezTo>
                      <a:pt x="341" y="147"/>
                      <a:pt x="341" y="146"/>
                      <a:pt x="341" y="145"/>
                    </a:cubicBezTo>
                    <a:cubicBezTo>
                      <a:pt x="338" y="145"/>
                      <a:pt x="338" y="144"/>
                      <a:pt x="337" y="142"/>
                    </a:cubicBezTo>
                    <a:cubicBezTo>
                      <a:pt x="338" y="142"/>
                      <a:pt x="338" y="141"/>
                      <a:pt x="338" y="142"/>
                    </a:cubicBezTo>
                    <a:cubicBezTo>
                      <a:pt x="339" y="143"/>
                      <a:pt x="339" y="143"/>
                      <a:pt x="339" y="143"/>
                    </a:cubicBezTo>
                    <a:cubicBezTo>
                      <a:pt x="339" y="142"/>
                      <a:pt x="340" y="143"/>
                      <a:pt x="341" y="143"/>
                    </a:cubicBezTo>
                    <a:cubicBezTo>
                      <a:pt x="341" y="143"/>
                      <a:pt x="340" y="142"/>
                      <a:pt x="341" y="142"/>
                    </a:cubicBezTo>
                    <a:cubicBezTo>
                      <a:pt x="341" y="142"/>
                      <a:pt x="340" y="141"/>
                      <a:pt x="340" y="141"/>
                    </a:cubicBezTo>
                    <a:cubicBezTo>
                      <a:pt x="340" y="141"/>
                      <a:pt x="340" y="141"/>
                      <a:pt x="340" y="141"/>
                    </a:cubicBezTo>
                    <a:cubicBezTo>
                      <a:pt x="339" y="140"/>
                      <a:pt x="339" y="139"/>
                      <a:pt x="338" y="138"/>
                    </a:cubicBezTo>
                    <a:cubicBezTo>
                      <a:pt x="339" y="138"/>
                      <a:pt x="339" y="138"/>
                      <a:pt x="339" y="138"/>
                    </a:cubicBezTo>
                    <a:cubicBezTo>
                      <a:pt x="340" y="139"/>
                      <a:pt x="340" y="139"/>
                      <a:pt x="340" y="1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41" y="139"/>
                      <a:pt x="341" y="139"/>
                      <a:pt x="341" y="139"/>
                    </a:cubicBezTo>
                    <a:cubicBezTo>
                      <a:pt x="341" y="139"/>
                      <a:pt x="341" y="138"/>
                      <a:pt x="341" y="138"/>
                    </a:cubicBezTo>
                    <a:cubicBezTo>
                      <a:pt x="341" y="137"/>
                      <a:pt x="340" y="137"/>
                      <a:pt x="341" y="137"/>
                    </a:cubicBezTo>
                    <a:cubicBezTo>
                      <a:pt x="342" y="138"/>
                      <a:pt x="342" y="138"/>
                      <a:pt x="342" y="138"/>
                    </a:cubicBezTo>
                    <a:cubicBezTo>
                      <a:pt x="342" y="138"/>
                      <a:pt x="342" y="137"/>
                      <a:pt x="343" y="137"/>
                    </a:cubicBezTo>
                    <a:cubicBezTo>
                      <a:pt x="343" y="137"/>
                      <a:pt x="342" y="138"/>
                      <a:pt x="343" y="139"/>
                    </a:cubicBezTo>
                    <a:cubicBezTo>
                      <a:pt x="343" y="139"/>
                      <a:pt x="343" y="139"/>
                      <a:pt x="344" y="139"/>
                    </a:cubicBezTo>
                    <a:cubicBezTo>
                      <a:pt x="344" y="140"/>
                      <a:pt x="344" y="141"/>
                      <a:pt x="344" y="141"/>
                    </a:cubicBezTo>
                    <a:cubicBezTo>
                      <a:pt x="345" y="142"/>
                      <a:pt x="345" y="141"/>
                      <a:pt x="346" y="142"/>
                    </a:cubicBezTo>
                    <a:cubicBezTo>
                      <a:pt x="346" y="142"/>
                      <a:pt x="347" y="143"/>
                      <a:pt x="347" y="143"/>
                    </a:cubicBezTo>
                    <a:cubicBezTo>
                      <a:pt x="349" y="143"/>
                      <a:pt x="350" y="142"/>
                      <a:pt x="351" y="142"/>
                    </a:cubicBezTo>
                    <a:cubicBezTo>
                      <a:pt x="351" y="142"/>
                      <a:pt x="351" y="143"/>
                      <a:pt x="350" y="143"/>
                    </a:cubicBezTo>
                    <a:cubicBezTo>
                      <a:pt x="350" y="143"/>
                      <a:pt x="350" y="143"/>
                      <a:pt x="349" y="143"/>
                    </a:cubicBezTo>
                    <a:cubicBezTo>
                      <a:pt x="349" y="144"/>
                      <a:pt x="349" y="144"/>
                      <a:pt x="349" y="144"/>
                    </a:cubicBezTo>
                    <a:cubicBezTo>
                      <a:pt x="350" y="144"/>
                      <a:pt x="351" y="144"/>
                      <a:pt x="351" y="144"/>
                    </a:cubicBezTo>
                    <a:cubicBezTo>
                      <a:pt x="351" y="145"/>
                      <a:pt x="351" y="145"/>
                      <a:pt x="351" y="145"/>
                    </a:cubicBezTo>
                    <a:cubicBezTo>
                      <a:pt x="351" y="145"/>
                      <a:pt x="352" y="145"/>
                      <a:pt x="352" y="145"/>
                    </a:cubicBezTo>
                    <a:cubicBezTo>
                      <a:pt x="352" y="145"/>
                      <a:pt x="353" y="144"/>
                      <a:pt x="353" y="144"/>
                    </a:cubicBezTo>
                    <a:cubicBezTo>
                      <a:pt x="353" y="145"/>
                      <a:pt x="353" y="146"/>
                      <a:pt x="352" y="146"/>
                    </a:cubicBezTo>
                    <a:cubicBezTo>
                      <a:pt x="352" y="146"/>
                      <a:pt x="352" y="146"/>
                      <a:pt x="352" y="147"/>
                    </a:cubicBezTo>
                    <a:cubicBezTo>
                      <a:pt x="353" y="146"/>
                      <a:pt x="358" y="145"/>
                      <a:pt x="355" y="147"/>
                    </a:cubicBezTo>
                    <a:cubicBezTo>
                      <a:pt x="353" y="148"/>
                      <a:pt x="354" y="148"/>
                      <a:pt x="355" y="148"/>
                    </a:cubicBezTo>
                    <a:cubicBezTo>
                      <a:pt x="355" y="148"/>
                      <a:pt x="355" y="148"/>
                      <a:pt x="356" y="147"/>
                    </a:cubicBezTo>
                    <a:cubicBezTo>
                      <a:pt x="356" y="148"/>
                      <a:pt x="356" y="148"/>
                      <a:pt x="356" y="148"/>
                    </a:cubicBezTo>
                    <a:cubicBezTo>
                      <a:pt x="357" y="149"/>
                      <a:pt x="357" y="149"/>
                      <a:pt x="357" y="149"/>
                    </a:cubicBezTo>
                    <a:cubicBezTo>
                      <a:pt x="358" y="150"/>
                      <a:pt x="358" y="149"/>
                      <a:pt x="358" y="149"/>
                    </a:cubicBezTo>
                    <a:cubicBezTo>
                      <a:pt x="358" y="150"/>
                      <a:pt x="358" y="150"/>
                      <a:pt x="358" y="150"/>
                    </a:cubicBezTo>
                    <a:cubicBezTo>
                      <a:pt x="361" y="150"/>
                      <a:pt x="359" y="150"/>
                      <a:pt x="360" y="149"/>
                    </a:cubicBezTo>
                    <a:cubicBezTo>
                      <a:pt x="362" y="148"/>
                      <a:pt x="360" y="148"/>
                      <a:pt x="360" y="147"/>
                    </a:cubicBezTo>
                    <a:cubicBezTo>
                      <a:pt x="360" y="146"/>
                      <a:pt x="360" y="146"/>
                      <a:pt x="360" y="146"/>
                    </a:cubicBezTo>
                    <a:cubicBezTo>
                      <a:pt x="360" y="145"/>
                      <a:pt x="359" y="145"/>
                      <a:pt x="359" y="145"/>
                    </a:cubicBezTo>
                    <a:cubicBezTo>
                      <a:pt x="359" y="145"/>
                      <a:pt x="360" y="143"/>
                      <a:pt x="360" y="144"/>
                    </a:cubicBezTo>
                    <a:cubicBezTo>
                      <a:pt x="360" y="144"/>
                      <a:pt x="360" y="144"/>
                      <a:pt x="360" y="145"/>
                    </a:cubicBezTo>
                    <a:cubicBezTo>
                      <a:pt x="360" y="145"/>
                      <a:pt x="363" y="144"/>
                      <a:pt x="362" y="144"/>
                    </a:cubicBezTo>
                    <a:cubicBezTo>
                      <a:pt x="362" y="144"/>
                      <a:pt x="363" y="144"/>
                      <a:pt x="363" y="145"/>
                    </a:cubicBezTo>
                    <a:cubicBezTo>
                      <a:pt x="363" y="144"/>
                      <a:pt x="364" y="144"/>
                      <a:pt x="363" y="144"/>
                    </a:cubicBezTo>
                    <a:cubicBezTo>
                      <a:pt x="363" y="143"/>
                      <a:pt x="363" y="143"/>
                      <a:pt x="362" y="143"/>
                    </a:cubicBezTo>
                    <a:cubicBezTo>
                      <a:pt x="362" y="143"/>
                      <a:pt x="362" y="143"/>
                      <a:pt x="362" y="143"/>
                    </a:cubicBezTo>
                    <a:cubicBezTo>
                      <a:pt x="361" y="142"/>
                      <a:pt x="363" y="142"/>
                      <a:pt x="363" y="142"/>
                    </a:cubicBezTo>
                    <a:cubicBezTo>
                      <a:pt x="363" y="142"/>
                      <a:pt x="363" y="142"/>
                      <a:pt x="363" y="142"/>
                    </a:cubicBezTo>
                    <a:cubicBezTo>
                      <a:pt x="363" y="142"/>
                      <a:pt x="363" y="142"/>
                      <a:pt x="363" y="141"/>
                    </a:cubicBezTo>
                    <a:cubicBezTo>
                      <a:pt x="363" y="141"/>
                      <a:pt x="363" y="140"/>
                      <a:pt x="363" y="140"/>
                    </a:cubicBezTo>
                    <a:cubicBezTo>
                      <a:pt x="363" y="140"/>
                      <a:pt x="364" y="140"/>
                      <a:pt x="365" y="140"/>
                    </a:cubicBezTo>
                    <a:cubicBezTo>
                      <a:pt x="365" y="140"/>
                      <a:pt x="366" y="138"/>
                      <a:pt x="364" y="139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365" y="138"/>
                      <a:pt x="366" y="138"/>
                      <a:pt x="366" y="138"/>
                    </a:cubicBezTo>
                    <a:cubicBezTo>
                      <a:pt x="367" y="139"/>
                      <a:pt x="367" y="139"/>
                      <a:pt x="367" y="139"/>
                    </a:cubicBezTo>
                    <a:cubicBezTo>
                      <a:pt x="367" y="139"/>
                      <a:pt x="368" y="139"/>
                      <a:pt x="368" y="139"/>
                    </a:cubicBezTo>
                    <a:cubicBezTo>
                      <a:pt x="368" y="139"/>
                      <a:pt x="369" y="139"/>
                      <a:pt x="369" y="139"/>
                    </a:cubicBezTo>
                    <a:cubicBezTo>
                      <a:pt x="367" y="138"/>
                      <a:pt x="369" y="138"/>
                      <a:pt x="368" y="137"/>
                    </a:cubicBezTo>
                    <a:cubicBezTo>
                      <a:pt x="368" y="136"/>
                      <a:pt x="368" y="136"/>
                      <a:pt x="368" y="136"/>
                    </a:cubicBezTo>
                    <a:cubicBezTo>
                      <a:pt x="368" y="136"/>
                      <a:pt x="368" y="136"/>
                      <a:pt x="369" y="136"/>
                    </a:cubicBezTo>
                    <a:cubicBezTo>
                      <a:pt x="368" y="137"/>
                      <a:pt x="370" y="137"/>
                      <a:pt x="370" y="137"/>
                    </a:cubicBezTo>
                    <a:cubicBezTo>
                      <a:pt x="370" y="136"/>
                      <a:pt x="369" y="136"/>
                      <a:pt x="370" y="136"/>
                    </a:cubicBezTo>
                    <a:cubicBezTo>
                      <a:pt x="370" y="135"/>
                      <a:pt x="370" y="135"/>
                      <a:pt x="370" y="135"/>
                    </a:cubicBezTo>
                    <a:cubicBezTo>
                      <a:pt x="369" y="135"/>
                      <a:pt x="369" y="135"/>
                      <a:pt x="369" y="135"/>
                    </a:cubicBezTo>
                    <a:cubicBezTo>
                      <a:pt x="369" y="134"/>
                      <a:pt x="369" y="133"/>
                      <a:pt x="368" y="133"/>
                    </a:cubicBezTo>
                    <a:cubicBezTo>
                      <a:pt x="368" y="132"/>
                      <a:pt x="367" y="132"/>
                      <a:pt x="366" y="132"/>
                    </a:cubicBezTo>
                    <a:cubicBezTo>
                      <a:pt x="366" y="132"/>
                      <a:pt x="366" y="131"/>
                      <a:pt x="366" y="131"/>
                    </a:cubicBezTo>
                    <a:cubicBezTo>
                      <a:pt x="365" y="131"/>
                      <a:pt x="366" y="133"/>
                      <a:pt x="366" y="134"/>
                    </a:cubicBezTo>
                    <a:cubicBezTo>
                      <a:pt x="365" y="134"/>
                      <a:pt x="365" y="133"/>
                      <a:pt x="365" y="133"/>
                    </a:cubicBezTo>
                    <a:cubicBezTo>
                      <a:pt x="365" y="133"/>
                      <a:pt x="364" y="134"/>
                      <a:pt x="363" y="134"/>
                    </a:cubicBezTo>
                    <a:cubicBezTo>
                      <a:pt x="363" y="133"/>
                      <a:pt x="363" y="133"/>
                      <a:pt x="363" y="133"/>
                    </a:cubicBezTo>
                    <a:cubicBezTo>
                      <a:pt x="363" y="133"/>
                      <a:pt x="363" y="133"/>
                      <a:pt x="363" y="133"/>
                    </a:cubicBezTo>
                    <a:cubicBezTo>
                      <a:pt x="364" y="133"/>
                      <a:pt x="362" y="134"/>
                      <a:pt x="362" y="134"/>
                    </a:cubicBezTo>
                    <a:cubicBezTo>
                      <a:pt x="362" y="134"/>
                      <a:pt x="362" y="135"/>
                      <a:pt x="362" y="135"/>
                    </a:cubicBezTo>
                    <a:cubicBezTo>
                      <a:pt x="362" y="135"/>
                      <a:pt x="361" y="135"/>
                      <a:pt x="361" y="135"/>
                    </a:cubicBezTo>
                    <a:cubicBezTo>
                      <a:pt x="361" y="135"/>
                      <a:pt x="361" y="134"/>
                      <a:pt x="361" y="133"/>
                    </a:cubicBezTo>
                    <a:cubicBezTo>
                      <a:pt x="361" y="133"/>
                      <a:pt x="362" y="132"/>
                      <a:pt x="362" y="132"/>
                    </a:cubicBezTo>
                    <a:cubicBezTo>
                      <a:pt x="362" y="132"/>
                      <a:pt x="362" y="131"/>
                      <a:pt x="362" y="132"/>
                    </a:cubicBezTo>
                    <a:cubicBezTo>
                      <a:pt x="362" y="132"/>
                      <a:pt x="362" y="132"/>
                      <a:pt x="362" y="132"/>
                    </a:cubicBezTo>
                    <a:cubicBezTo>
                      <a:pt x="361" y="132"/>
                      <a:pt x="361" y="132"/>
                      <a:pt x="360" y="131"/>
                    </a:cubicBezTo>
                    <a:cubicBezTo>
                      <a:pt x="360" y="132"/>
                      <a:pt x="360" y="132"/>
                      <a:pt x="360" y="132"/>
                    </a:cubicBezTo>
                    <a:cubicBezTo>
                      <a:pt x="360" y="132"/>
                      <a:pt x="360" y="132"/>
                      <a:pt x="360" y="132"/>
                    </a:cubicBezTo>
                    <a:cubicBezTo>
                      <a:pt x="360" y="133"/>
                      <a:pt x="360" y="133"/>
                      <a:pt x="360" y="134"/>
                    </a:cubicBezTo>
                    <a:cubicBezTo>
                      <a:pt x="357" y="132"/>
                      <a:pt x="359" y="133"/>
                      <a:pt x="356" y="133"/>
                    </a:cubicBezTo>
                    <a:cubicBezTo>
                      <a:pt x="356" y="132"/>
                      <a:pt x="356" y="132"/>
                      <a:pt x="356" y="132"/>
                    </a:cubicBezTo>
                    <a:cubicBezTo>
                      <a:pt x="355" y="132"/>
                      <a:pt x="355" y="133"/>
                      <a:pt x="355" y="133"/>
                    </a:cubicBezTo>
                    <a:cubicBezTo>
                      <a:pt x="354" y="132"/>
                      <a:pt x="354" y="132"/>
                      <a:pt x="354" y="132"/>
                    </a:cubicBezTo>
                    <a:cubicBezTo>
                      <a:pt x="355" y="132"/>
                      <a:pt x="356" y="132"/>
                      <a:pt x="356" y="131"/>
                    </a:cubicBezTo>
                    <a:cubicBezTo>
                      <a:pt x="356" y="131"/>
                      <a:pt x="355" y="131"/>
                      <a:pt x="355" y="131"/>
                    </a:cubicBezTo>
                    <a:cubicBezTo>
                      <a:pt x="355" y="131"/>
                      <a:pt x="356" y="130"/>
                      <a:pt x="356" y="130"/>
                    </a:cubicBezTo>
                    <a:cubicBezTo>
                      <a:pt x="354" y="129"/>
                      <a:pt x="354" y="129"/>
                      <a:pt x="353" y="128"/>
                    </a:cubicBezTo>
                    <a:cubicBezTo>
                      <a:pt x="353" y="129"/>
                      <a:pt x="353" y="129"/>
                      <a:pt x="353" y="130"/>
                    </a:cubicBezTo>
                    <a:cubicBezTo>
                      <a:pt x="353" y="130"/>
                      <a:pt x="351" y="130"/>
                      <a:pt x="351" y="130"/>
                    </a:cubicBezTo>
                    <a:cubicBezTo>
                      <a:pt x="351" y="130"/>
                      <a:pt x="352" y="127"/>
                      <a:pt x="352" y="127"/>
                    </a:cubicBezTo>
                    <a:cubicBezTo>
                      <a:pt x="352" y="127"/>
                      <a:pt x="352" y="126"/>
                      <a:pt x="351" y="126"/>
                    </a:cubicBezTo>
                    <a:cubicBezTo>
                      <a:pt x="351" y="126"/>
                      <a:pt x="350" y="128"/>
                      <a:pt x="350" y="128"/>
                    </a:cubicBezTo>
                    <a:cubicBezTo>
                      <a:pt x="350" y="128"/>
                      <a:pt x="350" y="128"/>
                      <a:pt x="350" y="129"/>
                    </a:cubicBezTo>
                    <a:cubicBezTo>
                      <a:pt x="350" y="129"/>
                      <a:pt x="349" y="129"/>
                      <a:pt x="349" y="129"/>
                    </a:cubicBezTo>
                    <a:cubicBezTo>
                      <a:pt x="349" y="129"/>
                      <a:pt x="349" y="128"/>
                      <a:pt x="349" y="128"/>
                    </a:cubicBezTo>
                    <a:cubicBezTo>
                      <a:pt x="349" y="128"/>
                      <a:pt x="348" y="127"/>
                      <a:pt x="348" y="127"/>
                    </a:cubicBezTo>
                    <a:cubicBezTo>
                      <a:pt x="348" y="128"/>
                      <a:pt x="348" y="128"/>
                      <a:pt x="348" y="128"/>
                    </a:cubicBezTo>
                    <a:cubicBezTo>
                      <a:pt x="348" y="128"/>
                      <a:pt x="347" y="129"/>
                      <a:pt x="347" y="129"/>
                    </a:cubicBezTo>
                    <a:cubicBezTo>
                      <a:pt x="347" y="129"/>
                      <a:pt x="347" y="129"/>
                      <a:pt x="347" y="128"/>
                    </a:cubicBezTo>
                    <a:cubicBezTo>
                      <a:pt x="346" y="128"/>
                      <a:pt x="346" y="128"/>
                      <a:pt x="346" y="128"/>
                    </a:cubicBezTo>
                    <a:cubicBezTo>
                      <a:pt x="346" y="129"/>
                      <a:pt x="346" y="129"/>
                      <a:pt x="345" y="130"/>
                    </a:cubicBezTo>
                    <a:cubicBezTo>
                      <a:pt x="345" y="130"/>
                      <a:pt x="345" y="130"/>
                      <a:pt x="344" y="130"/>
                    </a:cubicBezTo>
                    <a:cubicBezTo>
                      <a:pt x="345" y="129"/>
                      <a:pt x="345" y="128"/>
                      <a:pt x="345" y="127"/>
                    </a:cubicBezTo>
                    <a:cubicBezTo>
                      <a:pt x="346" y="127"/>
                      <a:pt x="345" y="127"/>
                      <a:pt x="344" y="127"/>
                    </a:cubicBezTo>
                    <a:cubicBezTo>
                      <a:pt x="344" y="127"/>
                      <a:pt x="345" y="127"/>
                      <a:pt x="344" y="128"/>
                    </a:cubicBezTo>
                    <a:cubicBezTo>
                      <a:pt x="344" y="128"/>
                      <a:pt x="344" y="127"/>
                      <a:pt x="344" y="127"/>
                    </a:cubicBezTo>
                    <a:cubicBezTo>
                      <a:pt x="344" y="126"/>
                      <a:pt x="343" y="127"/>
                      <a:pt x="343" y="127"/>
                    </a:cubicBezTo>
                    <a:cubicBezTo>
                      <a:pt x="343" y="127"/>
                      <a:pt x="343" y="126"/>
                      <a:pt x="343" y="126"/>
                    </a:cubicBezTo>
                    <a:cubicBezTo>
                      <a:pt x="342" y="126"/>
                      <a:pt x="341" y="126"/>
                      <a:pt x="341" y="126"/>
                    </a:cubicBezTo>
                    <a:cubicBezTo>
                      <a:pt x="343" y="124"/>
                      <a:pt x="342" y="125"/>
                      <a:pt x="341" y="124"/>
                    </a:cubicBezTo>
                    <a:cubicBezTo>
                      <a:pt x="340" y="124"/>
                      <a:pt x="340" y="125"/>
                      <a:pt x="340" y="125"/>
                    </a:cubicBezTo>
                    <a:cubicBezTo>
                      <a:pt x="340" y="124"/>
                      <a:pt x="340" y="124"/>
                      <a:pt x="340" y="123"/>
                    </a:cubicBezTo>
                    <a:cubicBezTo>
                      <a:pt x="339" y="123"/>
                      <a:pt x="337" y="123"/>
                      <a:pt x="336" y="123"/>
                    </a:cubicBezTo>
                    <a:cubicBezTo>
                      <a:pt x="335" y="123"/>
                      <a:pt x="336" y="122"/>
                      <a:pt x="336" y="122"/>
                    </a:cubicBezTo>
                    <a:cubicBezTo>
                      <a:pt x="335" y="121"/>
                      <a:pt x="335" y="122"/>
                      <a:pt x="334" y="122"/>
                    </a:cubicBezTo>
                    <a:cubicBezTo>
                      <a:pt x="334" y="121"/>
                      <a:pt x="334" y="121"/>
                      <a:pt x="334" y="121"/>
                    </a:cubicBezTo>
                    <a:cubicBezTo>
                      <a:pt x="335" y="121"/>
                      <a:pt x="337" y="121"/>
                      <a:pt x="338" y="121"/>
                    </a:cubicBezTo>
                    <a:cubicBezTo>
                      <a:pt x="338" y="120"/>
                      <a:pt x="338" y="120"/>
                      <a:pt x="338" y="120"/>
                    </a:cubicBezTo>
                    <a:cubicBezTo>
                      <a:pt x="338" y="119"/>
                      <a:pt x="339" y="119"/>
                      <a:pt x="339" y="119"/>
                    </a:cubicBezTo>
                    <a:cubicBezTo>
                      <a:pt x="339" y="119"/>
                      <a:pt x="339" y="119"/>
                      <a:pt x="339" y="119"/>
                    </a:cubicBezTo>
                    <a:cubicBezTo>
                      <a:pt x="339" y="118"/>
                      <a:pt x="337" y="118"/>
                      <a:pt x="337" y="117"/>
                    </a:cubicBezTo>
                    <a:cubicBezTo>
                      <a:pt x="337" y="116"/>
                      <a:pt x="337" y="116"/>
                      <a:pt x="337" y="116"/>
                    </a:cubicBezTo>
                    <a:cubicBezTo>
                      <a:pt x="336" y="116"/>
                      <a:pt x="336" y="116"/>
                      <a:pt x="337" y="116"/>
                    </a:cubicBezTo>
                    <a:cubicBezTo>
                      <a:pt x="338" y="117"/>
                      <a:pt x="338" y="117"/>
                      <a:pt x="338" y="117"/>
                    </a:cubicBezTo>
                    <a:cubicBezTo>
                      <a:pt x="339" y="117"/>
                      <a:pt x="340" y="117"/>
                      <a:pt x="341" y="117"/>
                    </a:cubicBezTo>
                    <a:cubicBezTo>
                      <a:pt x="344" y="116"/>
                      <a:pt x="339" y="114"/>
                      <a:pt x="338" y="114"/>
                    </a:cubicBezTo>
                    <a:cubicBezTo>
                      <a:pt x="337" y="114"/>
                      <a:pt x="336" y="115"/>
                      <a:pt x="336" y="115"/>
                    </a:cubicBezTo>
                    <a:cubicBezTo>
                      <a:pt x="336" y="114"/>
                      <a:pt x="336" y="114"/>
                      <a:pt x="336" y="114"/>
                    </a:cubicBezTo>
                    <a:cubicBezTo>
                      <a:pt x="336" y="114"/>
                      <a:pt x="334" y="113"/>
                      <a:pt x="334" y="113"/>
                    </a:cubicBezTo>
                    <a:cubicBezTo>
                      <a:pt x="335" y="113"/>
                      <a:pt x="336" y="113"/>
                      <a:pt x="337" y="113"/>
                    </a:cubicBezTo>
                    <a:cubicBezTo>
                      <a:pt x="337" y="113"/>
                      <a:pt x="337" y="112"/>
                      <a:pt x="338" y="112"/>
                    </a:cubicBezTo>
                    <a:cubicBezTo>
                      <a:pt x="338" y="111"/>
                      <a:pt x="339" y="112"/>
                      <a:pt x="339" y="112"/>
                    </a:cubicBezTo>
                    <a:cubicBezTo>
                      <a:pt x="340" y="111"/>
                      <a:pt x="340" y="110"/>
                      <a:pt x="340" y="109"/>
                    </a:cubicBezTo>
                    <a:cubicBezTo>
                      <a:pt x="340" y="109"/>
                      <a:pt x="339" y="108"/>
                      <a:pt x="338" y="108"/>
                    </a:cubicBezTo>
                    <a:cubicBezTo>
                      <a:pt x="338" y="108"/>
                      <a:pt x="338" y="107"/>
                      <a:pt x="338" y="107"/>
                    </a:cubicBezTo>
                    <a:cubicBezTo>
                      <a:pt x="338" y="107"/>
                      <a:pt x="336" y="107"/>
                      <a:pt x="337" y="107"/>
                    </a:cubicBezTo>
                    <a:cubicBezTo>
                      <a:pt x="337" y="108"/>
                      <a:pt x="335" y="110"/>
                      <a:pt x="335" y="110"/>
                    </a:cubicBezTo>
                    <a:cubicBezTo>
                      <a:pt x="333" y="110"/>
                      <a:pt x="335" y="109"/>
                      <a:pt x="334" y="108"/>
                    </a:cubicBezTo>
                    <a:cubicBezTo>
                      <a:pt x="333" y="108"/>
                      <a:pt x="332" y="108"/>
                      <a:pt x="332" y="108"/>
                    </a:cubicBezTo>
                    <a:cubicBezTo>
                      <a:pt x="332" y="108"/>
                      <a:pt x="332" y="108"/>
                      <a:pt x="332" y="108"/>
                    </a:cubicBezTo>
                    <a:cubicBezTo>
                      <a:pt x="333" y="108"/>
                      <a:pt x="333" y="108"/>
                      <a:pt x="333" y="107"/>
                    </a:cubicBezTo>
                    <a:cubicBezTo>
                      <a:pt x="334" y="107"/>
                      <a:pt x="334" y="107"/>
                      <a:pt x="334" y="107"/>
                    </a:cubicBezTo>
                    <a:cubicBezTo>
                      <a:pt x="334" y="106"/>
                      <a:pt x="335" y="107"/>
                      <a:pt x="336" y="107"/>
                    </a:cubicBezTo>
                    <a:cubicBezTo>
                      <a:pt x="335" y="107"/>
                      <a:pt x="335" y="106"/>
                      <a:pt x="335" y="106"/>
                    </a:cubicBezTo>
                    <a:cubicBezTo>
                      <a:pt x="335" y="105"/>
                      <a:pt x="334" y="106"/>
                      <a:pt x="333" y="106"/>
                    </a:cubicBezTo>
                    <a:cubicBezTo>
                      <a:pt x="333" y="105"/>
                      <a:pt x="332" y="104"/>
                      <a:pt x="332" y="104"/>
                    </a:cubicBezTo>
                    <a:cubicBezTo>
                      <a:pt x="331" y="104"/>
                      <a:pt x="331" y="104"/>
                      <a:pt x="330" y="104"/>
                    </a:cubicBezTo>
                    <a:cubicBezTo>
                      <a:pt x="330" y="104"/>
                      <a:pt x="329" y="105"/>
                      <a:pt x="329" y="105"/>
                    </a:cubicBezTo>
                    <a:cubicBezTo>
                      <a:pt x="328" y="105"/>
                      <a:pt x="328" y="105"/>
                      <a:pt x="329" y="105"/>
                    </a:cubicBezTo>
                    <a:cubicBezTo>
                      <a:pt x="329" y="105"/>
                      <a:pt x="329" y="104"/>
                      <a:pt x="329" y="104"/>
                    </a:cubicBezTo>
                    <a:cubicBezTo>
                      <a:pt x="328" y="104"/>
                      <a:pt x="326" y="103"/>
                      <a:pt x="326" y="105"/>
                    </a:cubicBezTo>
                    <a:cubicBezTo>
                      <a:pt x="326" y="106"/>
                      <a:pt x="326" y="106"/>
                      <a:pt x="326" y="106"/>
                    </a:cubicBezTo>
                    <a:cubicBezTo>
                      <a:pt x="325" y="106"/>
                      <a:pt x="325" y="106"/>
                      <a:pt x="325" y="106"/>
                    </a:cubicBezTo>
                    <a:cubicBezTo>
                      <a:pt x="325" y="105"/>
                      <a:pt x="325" y="104"/>
                      <a:pt x="325" y="104"/>
                    </a:cubicBezTo>
                    <a:cubicBezTo>
                      <a:pt x="325" y="104"/>
                      <a:pt x="326" y="104"/>
                      <a:pt x="326" y="104"/>
                    </a:cubicBezTo>
                    <a:cubicBezTo>
                      <a:pt x="326" y="104"/>
                      <a:pt x="327" y="103"/>
                      <a:pt x="327" y="103"/>
                    </a:cubicBezTo>
                    <a:cubicBezTo>
                      <a:pt x="327" y="102"/>
                      <a:pt x="327" y="102"/>
                      <a:pt x="327" y="102"/>
                    </a:cubicBezTo>
                    <a:cubicBezTo>
                      <a:pt x="327" y="102"/>
                      <a:pt x="326" y="102"/>
                      <a:pt x="326" y="102"/>
                    </a:cubicBezTo>
                    <a:cubicBezTo>
                      <a:pt x="326" y="102"/>
                      <a:pt x="325" y="102"/>
                      <a:pt x="325" y="102"/>
                    </a:cubicBezTo>
                    <a:cubicBezTo>
                      <a:pt x="325" y="102"/>
                      <a:pt x="325" y="102"/>
                      <a:pt x="325" y="101"/>
                    </a:cubicBezTo>
                    <a:cubicBezTo>
                      <a:pt x="325" y="101"/>
                      <a:pt x="324" y="102"/>
                      <a:pt x="324" y="102"/>
                    </a:cubicBezTo>
                    <a:cubicBezTo>
                      <a:pt x="324" y="102"/>
                      <a:pt x="324" y="102"/>
                      <a:pt x="324" y="102"/>
                    </a:cubicBezTo>
                    <a:cubicBezTo>
                      <a:pt x="324" y="102"/>
                      <a:pt x="324" y="103"/>
                      <a:pt x="324" y="103"/>
                    </a:cubicBezTo>
                    <a:cubicBezTo>
                      <a:pt x="324" y="103"/>
                      <a:pt x="323" y="103"/>
                      <a:pt x="323" y="103"/>
                    </a:cubicBezTo>
                    <a:cubicBezTo>
                      <a:pt x="321" y="103"/>
                      <a:pt x="321" y="103"/>
                      <a:pt x="322" y="102"/>
                    </a:cubicBezTo>
                    <a:cubicBezTo>
                      <a:pt x="323" y="102"/>
                      <a:pt x="323" y="102"/>
                      <a:pt x="324" y="101"/>
                    </a:cubicBezTo>
                    <a:cubicBezTo>
                      <a:pt x="324" y="101"/>
                      <a:pt x="324" y="100"/>
                      <a:pt x="323" y="101"/>
                    </a:cubicBezTo>
                    <a:cubicBezTo>
                      <a:pt x="323" y="101"/>
                      <a:pt x="321" y="101"/>
                      <a:pt x="321" y="100"/>
                    </a:cubicBezTo>
                    <a:cubicBezTo>
                      <a:pt x="321" y="100"/>
                      <a:pt x="320" y="99"/>
                      <a:pt x="320" y="99"/>
                    </a:cubicBezTo>
                    <a:cubicBezTo>
                      <a:pt x="320" y="99"/>
                      <a:pt x="320" y="98"/>
                      <a:pt x="319" y="98"/>
                    </a:cubicBezTo>
                    <a:cubicBezTo>
                      <a:pt x="317" y="98"/>
                      <a:pt x="318" y="100"/>
                      <a:pt x="318" y="101"/>
                    </a:cubicBezTo>
                    <a:cubicBezTo>
                      <a:pt x="317" y="102"/>
                      <a:pt x="317" y="102"/>
                      <a:pt x="317" y="102"/>
                    </a:cubicBezTo>
                    <a:cubicBezTo>
                      <a:pt x="317" y="102"/>
                      <a:pt x="317" y="101"/>
                      <a:pt x="317" y="101"/>
                    </a:cubicBezTo>
                    <a:cubicBezTo>
                      <a:pt x="316" y="101"/>
                      <a:pt x="317" y="100"/>
                      <a:pt x="316" y="100"/>
                    </a:cubicBezTo>
                    <a:cubicBezTo>
                      <a:pt x="316" y="100"/>
                      <a:pt x="315" y="101"/>
                      <a:pt x="315" y="101"/>
                    </a:cubicBezTo>
                    <a:cubicBezTo>
                      <a:pt x="314" y="100"/>
                      <a:pt x="314" y="96"/>
                      <a:pt x="313" y="99"/>
                    </a:cubicBezTo>
                    <a:cubicBezTo>
                      <a:pt x="312" y="100"/>
                      <a:pt x="313" y="100"/>
                      <a:pt x="312" y="101"/>
                    </a:cubicBezTo>
                    <a:cubicBezTo>
                      <a:pt x="312" y="101"/>
                      <a:pt x="311" y="101"/>
                      <a:pt x="311" y="101"/>
                    </a:cubicBezTo>
                    <a:cubicBezTo>
                      <a:pt x="312" y="101"/>
                      <a:pt x="311" y="100"/>
                      <a:pt x="311" y="100"/>
                    </a:cubicBezTo>
                    <a:cubicBezTo>
                      <a:pt x="311" y="100"/>
                      <a:pt x="311" y="100"/>
                      <a:pt x="311" y="99"/>
                    </a:cubicBezTo>
                    <a:cubicBezTo>
                      <a:pt x="312" y="100"/>
                      <a:pt x="311" y="99"/>
                      <a:pt x="311" y="99"/>
                    </a:cubicBezTo>
                    <a:cubicBezTo>
                      <a:pt x="311" y="99"/>
                      <a:pt x="310" y="99"/>
                      <a:pt x="310" y="99"/>
                    </a:cubicBezTo>
                    <a:cubicBezTo>
                      <a:pt x="310" y="99"/>
                      <a:pt x="310" y="98"/>
                      <a:pt x="310" y="98"/>
                    </a:cubicBezTo>
                    <a:cubicBezTo>
                      <a:pt x="311" y="98"/>
                      <a:pt x="311" y="97"/>
                      <a:pt x="312" y="97"/>
                    </a:cubicBezTo>
                    <a:cubicBezTo>
                      <a:pt x="312" y="94"/>
                      <a:pt x="312" y="93"/>
                      <a:pt x="309" y="93"/>
                    </a:cubicBezTo>
                    <a:cubicBezTo>
                      <a:pt x="310" y="93"/>
                      <a:pt x="310" y="93"/>
                      <a:pt x="311" y="93"/>
                    </a:cubicBezTo>
                    <a:cubicBezTo>
                      <a:pt x="310" y="93"/>
                      <a:pt x="311" y="92"/>
                      <a:pt x="311" y="92"/>
                    </a:cubicBezTo>
                    <a:cubicBezTo>
                      <a:pt x="310" y="92"/>
                      <a:pt x="310" y="92"/>
                      <a:pt x="310" y="92"/>
                    </a:cubicBezTo>
                    <a:cubicBezTo>
                      <a:pt x="310" y="92"/>
                      <a:pt x="309" y="90"/>
                      <a:pt x="309" y="90"/>
                    </a:cubicBezTo>
                    <a:cubicBezTo>
                      <a:pt x="308" y="90"/>
                      <a:pt x="307" y="90"/>
                      <a:pt x="306" y="90"/>
                    </a:cubicBezTo>
                    <a:cubicBezTo>
                      <a:pt x="306" y="90"/>
                      <a:pt x="305" y="90"/>
                      <a:pt x="305" y="90"/>
                    </a:cubicBezTo>
                    <a:cubicBezTo>
                      <a:pt x="304" y="90"/>
                      <a:pt x="303" y="91"/>
                      <a:pt x="302" y="91"/>
                    </a:cubicBezTo>
                    <a:cubicBezTo>
                      <a:pt x="301" y="91"/>
                      <a:pt x="300" y="90"/>
                      <a:pt x="300" y="90"/>
                    </a:cubicBezTo>
                    <a:close/>
                    <a:moveTo>
                      <a:pt x="251" y="14"/>
                    </a:moveTo>
                    <a:cubicBezTo>
                      <a:pt x="250" y="14"/>
                      <a:pt x="248" y="11"/>
                      <a:pt x="246" y="11"/>
                    </a:cubicBezTo>
                    <a:cubicBezTo>
                      <a:pt x="246" y="11"/>
                      <a:pt x="246" y="11"/>
                      <a:pt x="246" y="11"/>
                    </a:cubicBezTo>
                    <a:cubicBezTo>
                      <a:pt x="245" y="11"/>
                      <a:pt x="244" y="11"/>
                      <a:pt x="243" y="11"/>
                    </a:cubicBezTo>
                    <a:cubicBezTo>
                      <a:pt x="242" y="12"/>
                      <a:pt x="240" y="14"/>
                      <a:pt x="239" y="15"/>
                    </a:cubicBezTo>
                    <a:cubicBezTo>
                      <a:pt x="238" y="14"/>
                      <a:pt x="235" y="13"/>
                      <a:pt x="233" y="13"/>
                    </a:cubicBezTo>
                    <a:cubicBezTo>
                      <a:pt x="233" y="13"/>
                      <a:pt x="232" y="14"/>
                      <a:pt x="231" y="14"/>
                    </a:cubicBezTo>
                    <a:cubicBezTo>
                      <a:pt x="231" y="14"/>
                      <a:pt x="230" y="14"/>
                      <a:pt x="230" y="14"/>
                    </a:cubicBezTo>
                    <a:cubicBezTo>
                      <a:pt x="229" y="14"/>
                      <a:pt x="229" y="16"/>
                      <a:pt x="229" y="16"/>
                    </a:cubicBezTo>
                    <a:cubicBezTo>
                      <a:pt x="231" y="15"/>
                      <a:pt x="233" y="15"/>
                      <a:pt x="235" y="15"/>
                    </a:cubicBezTo>
                    <a:cubicBezTo>
                      <a:pt x="235" y="15"/>
                      <a:pt x="233" y="16"/>
                      <a:pt x="232" y="16"/>
                    </a:cubicBezTo>
                    <a:cubicBezTo>
                      <a:pt x="232" y="16"/>
                      <a:pt x="232" y="17"/>
                      <a:pt x="232" y="17"/>
                    </a:cubicBezTo>
                    <a:cubicBezTo>
                      <a:pt x="234" y="17"/>
                      <a:pt x="236" y="16"/>
                      <a:pt x="238" y="16"/>
                    </a:cubicBezTo>
                    <a:cubicBezTo>
                      <a:pt x="239" y="16"/>
                      <a:pt x="241" y="17"/>
                      <a:pt x="242" y="17"/>
                    </a:cubicBezTo>
                    <a:cubicBezTo>
                      <a:pt x="239" y="17"/>
                      <a:pt x="236" y="18"/>
                      <a:pt x="233" y="19"/>
                    </a:cubicBezTo>
                    <a:cubicBezTo>
                      <a:pt x="233" y="19"/>
                      <a:pt x="233" y="20"/>
                      <a:pt x="233" y="20"/>
                    </a:cubicBezTo>
                    <a:cubicBezTo>
                      <a:pt x="233" y="20"/>
                      <a:pt x="234" y="21"/>
                      <a:pt x="234" y="20"/>
                    </a:cubicBezTo>
                    <a:cubicBezTo>
                      <a:pt x="234" y="20"/>
                      <a:pt x="234" y="20"/>
                      <a:pt x="235" y="19"/>
                    </a:cubicBezTo>
                    <a:cubicBezTo>
                      <a:pt x="238" y="18"/>
                      <a:pt x="242" y="18"/>
                      <a:pt x="246" y="17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4" y="18"/>
                      <a:pt x="244" y="19"/>
                    </a:cubicBezTo>
                    <a:cubicBezTo>
                      <a:pt x="243" y="19"/>
                      <a:pt x="242" y="18"/>
                      <a:pt x="241" y="19"/>
                    </a:cubicBezTo>
                    <a:cubicBezTo>
                      <a:pt x="240" y="19"/>
                      <a:pt x="239" y="20"/>
                      <a:pt x="238" y="20"/>
                    </a:cubicBezTo>
                    <a:cubicBezTo>
                      <a:pt x="238" y="20"/>
                      <a:pt x="237" y="20"/>
                      <a:pt x="236" y="20"/>
                    </a:cubicBezTo>
                    <a:cubicBezTo>
                      <a:pt x="236" y="20"/>
                      <a:pt x="235" y="21"/>
                      <a:pt x="234" y="21"/>
                    </a:cubicBezTo>
                    <a:cubicBezTo>
                      <a:pt x="235" y="22"/>
                      <a:pt x="235" y="23"/>
                      <a:pt x="236" y="23"/>
                    </a:cubicBezTo>
                    <a:cubicBezTo>
                      <a:pt x="237" y="23"/>
                      <a:pt x="238" y="22"/>
                      <a:pt x="238" y="22"/>
                    </a:cubicBezTo>
                    <a:cubicBezTo>
                      <a:pt x="240" y="21"/>
                      <a:pt x="243" y="22"/>
                      <a:pt x="244" y="22"/>
                    </a:cubicBezTo>
                    <a:cubicBezTo>
                      <a:pt x="246" y="22"/>
                      <a:pt x="246" y="22"/>
                      <a:pt x="246" y="22"/>
                    </a:cubicBezTo>
                    <a:cubicBezTo>
                      <a:pt x="246" y="22"/>
                      <a:pt x="246" y="22"/>
                      <a:pt x="247" y="22"/>
                    </a:cubicBezTo>
                    <a:cubicBezTo>
                      <a:pt x="248" y="22"/>
                      <a:pt x="247" y="21"/>
                      <a:pt x="248" y="21"/>
                    </a:cubicBezTo>
                    <a:cubicBezTo>
                      <a:pt x="249" y="21"/>
                      <a:pt x="249" y="22"/>
                      <a:pt x="249" y="22"/>
                    </a:cubicBezTo>
                    <a:cubicBezTo>
                      <a:pt x="250" y="22"/>
                      <a:pt x="250" y="23"/>
                      <a:pt x="251" y="23"/>
                    </a:cubicBezTo>
                    <a:cubicBezTo>
                      <a:pt x="252" y="23"/>
                      <a:pt x="254" y="21"/>
                      <a:pt x="254" y="21"/>
                    </a:cubicBezTo>
                    <a:cubicBezTo>
                      <a:pt x="254" y="21"/>
                      <a:pt x="254" y="23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9" y="23"/>
                      <a:pt x="260" y="23"/>
                    </a:cubicBezTo>
                    <a:cubicBezTo>
                      <a:pt x="260" y="23"/>
                      <a:pt x="261" y="24"/>
                      <a:pt x="261" y="24"/>
                    </a:cubicBezTo>
                    <a:cubicBezTo>
                      <a:pt x="262" y="22"/>
                      <a:pt x="262" y="23"/>
                      <a:pt x="263" y="22"/>
                    </a:cubicBezTo>
                    <a:cubicBezTo>
                      <a:pt x="263" y="21"/>
                      <a:pt x="263" y="20"/>
                      <a:pt x="263" y="20"/>
                    </a:cubicBezTo>
                    <a:cubicBezTo>
                      <a:pt x="264" y="20"/>
                      <a:pt x="264" y="20"/>
                      <a:pt x="264" y="20"/>
                    </a:cubicBezTo>
                    <a:cubicBezTo>
                      <a:pt x="264" y="20"/>
                      <a:pt x="264" y="20"/>
                      <a:pt x="265" y="20"/>
                    </a:cubicBezTo>
                    <a:cubicBezTo>
                      <a:pt x="265" y="20"/>
                      <a:pt x="265" y="20"/>
                      <a:pt x="265" y="20"/>
                    </a:cubicBezTo>
                    <a:cubicBezTo>
                      <a:pt x="265" y="20"/>
                      <a:pt x="265" y="22"/>
                      <a:pt x="265" y="22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9" y="22"/>
                      <a:pt x="273" y="21"/>
                      <a:pt x="276" y="20"/>
                    </a:cubicBezTo>
                    <a:cubicBezTo>
                      <a:pt x="280" y="20"/>
                      <a:pt x="282" y="21"/>
                      <a:pt x="285" y="20"/>
                    </a:cubicBezTo>
                    <a:cubicBezTo>
                      <a:pt x="288" y="20"/>
                      <a:pt x="291" y="19"/>
                      <a:pt x="294" y="18"/>
                    </a:cubicBezTo>
                    <a:cubicBezTo>
                      <a:pt x="294" y="18"/>
                      <a:pt x="294" y="18"/>
                      <a:pt x="294" y="18"/>
                    </a:cubicBezTo>
                    <a:cubicBezTo>
                      <a:pt x="295" y="17"/>
                      <a:pt x="296" y="18"/>
                      <a:pt x="297" y="18"/>
                    </a:cubicBezTo>
                    <a:cubicBezTo>
                      <a:pt x="298" y="18"/>
                      <a:pt x="300" y="17"/>
                      <a:pt x="301" y="17"/>
                    </a:cubicBezTo>
                    <a:cubicBezTo>
                      <a:pt x="301" y="17"/>
                      <a:pt x="300" y="18"/>
                      <a:pt x="299" y="18"/>
                    </a:cubicBezTo>
                    <a:cubicBezTo>
                      <a:pt x="298" y="18"/>
                      <a:pt x="297" y="18"/>
                      <a:pt x="296" y="18"/>
                    </a:cubicBezTo>
                    <a:cubicBezTo>
                      <a:pt x="296" y="18"/>
                      <a:pt x="295" y="19"/>
                      <a:pt x="294" y="19"/>
                    </a:cubicBezTo>
                    <a:cubicBezTo>
                      <a:pt x="294" y="19"/>
                      <a:pt x="295" y="19"/>
                      <a:pt x="295" y="19"/>
                    </a:cubicBezTo>
                    <a:cubicBezTo>
                      <a:pt x="296" y="20"/>
                      <a:pt x="298" y="20"/>
                      <a:pt x="299" y="20"/>
                    </a:cubicBezTo>
                    <a:cubicBezTo>
                      <a:pt x="299" y="20"/>
                      <a:pt x="299" y="20"/>
                      <a:pt x="299" y="20"/>
                    </a:cubicBezTo>
                    <a:cubicBezTo>
                      <a:pt x="298" y="20"/>
                      <a:pt x="295" y="20"/>
                      <a:pt x="294" y="20"/>
                    </a:cubicBezTo>
                    <a:cubicBezTo>
                      <a:pt x="294" y="20"/>
                      <a:pt x="293" y="21"/>
                      <a:pt x="293" y="21"/>
                    </a:cubicBezTo>
                    <a:cubicBezTo>
                      <a:pt x="292" y="22"/>
                      <a:pt x="291" y="21"/>
                      <a:pt x="289" y="22"/>
                    </a:cubicBezTo>
                    <a:cubicBezTo>
                      <a:pt x="284" y="23"/>
                      <a:pt x="295" y="23"/>
                      <a:pt x="296" y="23"/>
                    </a:cubicBezTo>
                    <a:cubicBezTo>
                      <a:pt x="294" y="23"/>
                      <a:pt x="291" y="25"/>
                      <a:pt x="288" y="25"/>
                    </a:cubicBezTo>
                    <a:cubicBezTo>
                      <a:pt x="288" y="25"/>
                      <a:pt x="287" y="24"/>
                      <a:pt x="286" y="24"/>
                    </a:cubicBezTo>
                    <a:cubicBezTo>
                      <a:pt x="286" y="24"/>
                      <a:pt x="286" y="25"/>
                      <a:pt x="286" y="25"/>
                    </a:cubicBezTo>
                    <a:cubicBezTo>
                      <a:pt x="282" y="24"/>
                      <a:pt x="278" y="25"/>
                      <a:pt x="274" y="26"/>
                    </a:cubicBezTo>
                    <a:cubicBezTo>
                      <a:pt x="274" y="26"/>
                      <a:pt x="274" y="26"/>
                      <a:pt x="274" y="27"/>
                    </a:cubicBezTo>
                    <a:cubicBezTo>
                      <a:pt x="274" y="27"/>
                      <a:pt x="275" y="27"/>
                      <a:pt x="275" y="28"/>
                    </a:cubicBezTo>
                    <a:cubicBezTo>
                      <a:pt x="275" y="29"/>
                      <a:pt x="274" y="29"/>
                      <a:pt x="274" y="29"/>
                    </a:cubicBezTo>
                    <a:cubicBezTo>
                      <a:pt x="274" y="30"/>
                      <a:pt x="275" y="30"/>
                      <a:pt x="275" y="30"/>
                    </a:cubicBezTo>
                    <a:cubicBezTo>
                      <a:pt x="277" y="30"/>
                      <a:pt x="282" y="30"/>
                      <a:pt x="280" y="30"/>
                    </a:cubicBezTo>
                    <a:cubicBezTo>
                      <a:pt x="281" y="31"/>
                      <a:pt x="281" y="30"/>
                      <a:pt x="282" y="31"/>
                    </a:cubicBezTo>
                    <a:cubicBezTo>
                      <a:pt x="282" y="31"/>
                      <a:pt x="282" y="31"/>
                      <a:pt x="282" y="31"/>
                    </a:cubicBezTo>
                    <a:cubicBezTo>
                      <a:pt x="282" y="31"/>
                      <a:pt x="281" y="31"/>
                      <a:pt x="281" y="31"/>
                    </a:cubicBezTo>
                    <a:cubicBezTo>
                      <a:pt x="280" y="32"/>
                      <a:pt x="281" y="31"/>
                      <a:pt x="280" y="31"/>
                    </a:cubicBezTo>
                    <a:cubicBezTo>
                      <a:pt x="280" y="32"/>
                      <a:pt x="280" y="32"/>
                      <a:pt x="280" y="32"/>
                    </a:cubicBezTo>
                    <a:cubicBezTo>
                      <a:pt x="279" y="32"/>
                      <a:pt x="279" y="32"/>
                      <a:pt x="278" y="32"/>
                    </a:cubicBezTo>
                    <a:cubicBezTo>
                      <a:pt x="277" y="32"/>
                      <a:pt x="276" y="32"/>
                      <a:pt x="276" y="32"/>
                    </a:cubicBezTo>
                    <a:cubicBezTo>
                      <a:pt x="276" y="31"/>
                      <a:pt x="276" y="31"/>
                      <a:pt x="276" y="31"/>
                    </a:cubicBezTo>
                    <a:cubicBezTo>
                      <a:pt x="275" y="31"/>
                      <a:pt x="275" y="31"/>
                      <a:pt x="274" y="31"/>
                    </a:cubicBezTo>
                    <a:cubicBezTo>
                      <a:pt x="273" y="31"/>
                      <a:pt x="274" y="29"/>
                      <a:pt x="273" y="27"/>
                    </a:cubicBezTo>
                    <a:cubicBezTo>
                      <a:pt x="270" y="26"/>
                      <a:pt x="270" y="26"/>
                      <a:pt x="270" y="26"/>
                    </a:cubicBezTo>
                    <a:cubicBezTo>
                      <a:pt x="270" y="25"/>
                      <a:pt x="270" y="25"/>
                      <a:pt x="270" y="25"/>
                    </a:cubicBezTo>
                    <a:cubicBezTo>
                      <a:pt x="268" y="24"/>
                      <a:pt x="259" y="25"/>
                      <a:pt x="256" y="25"/>
                    </a:cubicBezTo>
                    <a:cubicBezTo>
                      <a:pt x="256" y="27"/>
                      <a:pt x="256" y="27"/>
                      <a:pt x="256" y="27"/>
                    </a:cubicBezTo>
                    <a:cubicBezTo>
                      <a:pt x="256" y="27"/>
                      <a:pt x="256" y="27"/>
                      <a:pt x="256" y="27"/>
                    </a:cubicBezTo>
                    <a:cubicBezTo>
                      <a:pt x="256" y="27"/>
                      <a:pt x="256" y="29"/>
                      <a:pt x="255" y="29"/>
                    </a:cubicBezTo>
                    <a:cubicBezTo>
                      <a:pt x="255" y="29"/>
                      <a:pt x="254" y="29"/>
                      <a:pt x="254" y="29"/>
                    </a:cubicBezTo>
                    <a:cubicBezTo>
                      <a:pt x="253" y="30"/>
                      <a:pt x="253" y="31"/>
                      <a:pt x="253" y="31"/>
                    </a:cubicBezTo>
                    <a:cubicBezTo>
                      <a:pt x="253" y="31"/>
                      <a:pt x="252" y="30"/>
                      <a:pt x="252" y="30"/>
                    </a:cubicBezTo>
                    <a:cubicBezTo>
                      <a:pt x="252" y="29"/>
                      <a:pt x="253" y="29"/>
                      <a:pt x="253" y="28"/>
                    </a:cubicBezTo>
                    <a:cubicBezTo>
                      <a:pt x="253" y="28"/>
                      <a:pt x="252" y="27"/>
                      <a:pt x="252" y="27"/>
                    </a:cubicBezTo>
                    <a:cubicBezTo>
                      <a:pt x="252" y="27"/>
                      <a:pt x="251" y="27"/>
                      <a:pt x="251" y="27"/>
                    </a:cubicBezTo>
                    <a:cubicBezTo>
                      <a:pt x="250" y="26"/>
                      <a:pt x="251" y="25"/>
                      <a:pt x="251" y="25"/>
                    </a:cubicBezTo>
                    <a:cubicBezTo>
                      <a:pt x="250" y="25"/>
                      <a:pt x="250" y="25"/>
                      <a:pt x="250" y="25"/>
                    </a:cubicBezTo>
                    <a:cubicBezTo>
                      <a:pt x="250" y="25"/>
                      <a:pt x="250" y="26"/>
                      <a:pt x="250" y="26"/>
                    </a:cubicBezTo>
                    <a:cubicBezTo>
                      <a:pt x="249" y="26"/>
                      <a:pt x="248" y="26"/>
                      <a:pt x="248" y="26"/>
                    </a:cubicBezTo>
                    <a:cubicBezTo>
                      <a:pt x="247" y="25"/>
                      <a:pt x="248" y="25"/>
                      <a:pt x="247" y="24"/>
                    </a:cubicBezTo>
                    <a:cubicBezTo>
                      <a:pt x="247" y="25"/>
                      <a:pt x="246" y="25"/>
                      <a:pt x="246" y="25"/>
                    </a:cubicBezTo>
                    <a:cubicBezTo>
                      <a:pt x="246" y="26"/>
                      <a:pt x="246" y="26"/>
                      <a:pt x="246" y="26"/>
                    </a:cubicBezTo>
                    <a:cubicBezTo>
                      <a:pt x="246" y="26"/>
                      <a:pt x="235" y="26"/>
                      <a:pt x="235" y="26"/>
                    </a:cubicBezTo>
                    <a:cubicBezTo>
                      <a:pt x="234" y="25"/>
                      <a:pt x="232" y="24"/>
                      <a:pt x="231" y="24"/>
                    </a:cubicBezTo>
                    <a:cubicBezTo>
                      <a:pt x="231" y="23"/>
                      <a:pt x="232" y="23"/>
                      <a:pt x="231" y="22"/>
                    </a:cubicBezTo>
                    <a:cubicBezTo>
                      <a:pt x="229" y="18"/>
                      <a:pt x="229" y="18"/>
                      <a:pt x="229" y="18"/>
                    </a:cubicBezTo>
                    <a:cubicBezTo>
                      <a:pt x="227" y="17"/>
                      <a:pt x="224" y="18"/>
                      <a:pt x="221" y="17"/>
                    </a:cubicBezTo>
                    <a:cubicBezTo>
                      <a:pt x="221" y="17"/>
                      <a:pt x="220" y="16"/>
                      <a:pt x="219" y="16"/>
                    </a:cubicBezTo>
                    <a:cubicBezTo>
                      <a:pt x="217" y="16"/>
                      <a:pt x="212" y="16"/>
                      <a:pt x="210" y="16"/>
                    </a:cubicBezTo>
                    <a:cubicBezTo>
                      <a:pt x="210" y="16"/>
                      <a:pt x="210" y="17"/>
                      <a:pt x="210" y="17"/>
                    </a:cubicBezTo>
                    <a:cubicBezTo>
                      <a:pt x="212" y="17"/>
                      <a:pt x="213" y="17"/>
                      <a:pt x="215" y="17"/>
                    </a:cubicBezTo>
                    <a:cubicBezTo>
                      <a:pt x="215" y="17"/>
                      <a:pt x="217" y="17"/>
                      <a:pt x="217" y="17"/>
                    </a:cubicBezTo>
                    <a:cubicBezTo>
                      <a:pt x="217" y="17"/>
                      <a:pt x="217" y="18"/>
                      <a:pt x="217" y="18"/>
                    </a:cubicBezTo>
                    <a:cubicBezTo>
                      <a:pt x="218" y="17"/>
                      <a:pt x="218" y="19"/>
                      <a:pt x="218" y="19"/>
                    </a:cubicBezTo>
                    <a:cubicBezTo>
                      <a:pt x="217" y="19"/>
                      <a:pt x="217" y="19"/>
                      <a:pt x="217" y="19"/>
                    </a:cubicBezTo>
                    <a:cubicBezTo>
                      <a:pt x="218" y="20"/>
                      <a:pt x="218" y="20"/>
                      <a:pt x="218" y="20"/>
                    </a:cubicBezTo>
                    <a:cubicBezTo>
                      <a:pt x="216" y="20"/>
                      <a:pt x="215" y="20"/>
                      <a:pt x="212" y="20"/>
                    </a:cubicBezTo>
                    <a:cubicBezTo>
                      <a:pt x="211" y="19"/>
                      <a:pt x="211" y="19"/>
                      <a:pt x="211" y="19"/>
                    </a:cubicBezTo>
                    <a:cubicBezTo>
                      <a:pt x="211" y="19"/>
                      <a:pt x="210" y="20"/>
                      <a:pt x="210" y="19"/>
                    </a:cubicBezTo>
                    <a:cubicBezTo>
                      <a:pt x="210" y="20"/>
                      <a:pt x="210" y="21"/>
                      <a:pt x="210" y="21"/>
                    </a:cubicBezTo>
                    <a:cubicBezTo>
                      <a:pt x="211" y="22"/>
                      <a:pt x="212" y="21"/>
                      <a:pt x="212" y="21"/>
                    </a:cubicBezTo>
                    <a:cubicBezTo>
                      <a:pt x="212" y="21"/>
                      <a:pt x="212" y="22"/>
                      <a:pt x="212" y="22"/>
                    </a:cubicBezTo>
                    <a:cubicBezTo>
                      <a:pt x="214" y="23"/>
                      <a:pt x="214" y="22"/>
                      <a:pt x="215" y="21"/>
                    </a:cubicBezTo>
                    <a:cubicBezTo>
                      <a:pt x="217" y="22"/>
                      <a:pt x="217" y="22"/>
                      <a:pt x="220" y="22"/>
                    </a:cubicBezTo>
                    <a:cubicBezTo>
                      <a:pt x="220" y="22"/>
                      <a:pt x="220" y="21"/>
                      <a:pt x="221" y="21"/>
                    </a:cubicBezTo>
                    <a:cubicBezTo>
                      <a:pt x="221" y="22"/>
                      <a:pt x="221" y="22"/>
                      <a:pt x="221" y="23"/>
                    </a:cubicBezTo>
                    <a:cubicBezTo>
                      <a:pt x="221" y="23"/>
                      <a:pt x="222" y="23"/>
                      <a:pt x="222" y="23"/>
                    </a:cubicBezTo>
                    <a:cubicBezTo>
                      <a:pt x="222" y="23"/>
                      <a:pt x="222" y="24"/>
                      <a:pt x="222" y="24"/>
                    </a:cubicBezTo>
                    <a:cubicBezTo>
                      <a:pt x="219" y="24"/>
                      <a:pt x="216" y="25"/>
                      <a:pt x="214" y="25"/>
                    </a:cubicBezTo>
                    <a:cubicBezTo>
                      <a:pt x="214" y="25"/>
                      <a:pt x="215" y="26"/>
                      <a:pt x="215" y="27"/>
                    </a:cubicBezTo>
                    <a:cubicBezTo>
                      <a:pt x="215" y="27"/>
                      <a:pt x="215" y="27"/>
                      <a:pt x="215" y="27"/>
                    </a:cubicBezTo>
                    <a:cubicBezTo>
                      <a:pt x="214" y="27"/>
                      <a:pt x="215" y="27"/>
                      <a:pt x="214" y="27"/>
                    </a:cubicBezTo>
                    <a:cubicBezTo>
                      <a:pt x="213" y="27"/>
                      <a:pt x="213" y="27"/>
                      <a:pt x="213" y="27"/>
                    </a:cubicBezTo>
                    <a:cubicBezTo>
                      <a:pt x="211" y="28"/>
                      <a:pt x="218" y="29"/>
                      <a:pt x="218" y="29"/>
                    </a:cubicBezTo>
                    <a:cubicBezTo>
                      <a:pt x="219" y="29"/>
                      <a:pt x="219" y="28"/>
                      <a:pt x="219" y="27"/>
                    </a:cubicBezTo>
                    <a:cubicBezTo>
                      <a:pt x="220" y="28"/>
                      <a:pt x="219" y="29"/>
                      <a:pt x="219" y="29"/>
                    </a:cubicBezTo>
                    <a:cubicBezTo>
                      <a:pt x="220" y="29"/>
                      <a:pt x="220" y="30"/>
                      <a:pt x="221" y="29"/>
                    </a:cubicBezTo>
                    <a:cubicBezTo>
                      <a:pt x="222" y="29"/>
                      <a:pt x="222" y="29"/>
                      <a:pt x="222" y="29"/>
                    </a:cubicBezTo>
                    <a:cubicBezTo>
                      <a:pt x="222" y="29"/>
                      <a:pt x="223" y="29"/>
                      <a:pt x="223" y="29"/>
                    </a:cubicBezTo>
                    <a:cubicBezTo>
                      <a:pt x="223" y="29"/>
                      <a:pt x="223" y="30"/>
                      <a:pt x="223" y="30"/>
                    </a:cubicBezTo>
                    <a:cubicBezTo>
                      <a:pt x="221" y="30"/>
                      <a:pt x="220" y="30"/>
                      <a:pt x="218" y="30"/>
                    </a:cubicBezTo>
                    <a:cubicBezTo>
                      <a:pt x="218" y="30"/>
                      <a:pt x="217" y="29"/>
                      <a:pt x="217" y="29"/>
                    </a:cubicBezTo>
                    <a:cubicBezTo>
                      <a:pt x="213" y="29"/>
                      <a:pt x="214" y="31"/>
                      <a:pt x="215" y="31"/>
                    </a:cubicBezTo>
                    <a:cubicBezTo>
                      <a:pt x="215" y="31"/>
                      <a:pt x="215" y="33"/>
                      <a:pt x="215" y="32"/>
                    </a:cubicBezTo>
                    <a:cubicBezTo>
                      <a:pt x="215" y="32"/>
                      <a:pt x="215" y="33"/>
                      <a:pt x="216" y="33"/>
                    </a:cubicBezTo>
                    <a:cubicBezTo>
                      <a:pt x="218" y="35"/>
                      <a:pt x="221" y="35"/>
                      <a:pt x="224" y="35"/>
                    </a:cubicBezTo>
                    <a:cubicBezTo>
                      <a:pt x="224" y="35"/>
                      <a:pt x="224" y="35"/>
                      <a:pt x="224" y="35"/>
                    </a:cubicBezTo>
                    <a:cubicBezTo>
                      <a:pt x="224" y="36"/>
                      <a:pt x="223" y="36"/>
                      <a:pt x="223" y="36"/>
                    </a:cubicBezTo>
                    <a:cubicBezTo>
                      <a:pt x="222" y="36"/>
                      <a:pt x="220" y="35"/>
                      <a:pt x="219" y="36"/>
                    </a:cubicBezTo>
                    <a:cubicBezTo>
                      <a:pt x="219" y="36"/>
                      <a:pt x="218" y="37"/>
                      <a:pt x="219" y="37"/>
                    </a:cubicBezTo>
                    <a:cubicBezTo>
                      <a:pt x="219" y="38"/>
                      <a:pt x="219" y="38"/>
                      <a:pt x="219" y="38"/>
                    </a:cubicBezTo>
                    <a:cubicBezTo>
                      <a:pt x="220" y="38"/>
                      <a:pt x="225" y="38"/>
                      <a:pt x="225" y="37"/>
                    </a:cubicBezTo>
                    <a:cubicBezTo>
                      <a:pt x="226" y="37"/>
                      <a:pt x="226" y="36"/>
                      <a:pt x="226" y="36"/>
                    </a:cubicBezTo>
                    <a:cubicBezTo>
                      <a:pt x="228" y="36"/>
                      <a:pt x="230" y="36"/>
                      <a:pt x="231" y="36"/>
                    </a:cubicBezTo>
                    <a:cubicBezTo>
                      <a:pt x="231" y="36"/>
                      <a:pt x="231" y="37"/>
                      <a:pt x="231" y="37"/>
                    </a:cubicBezTo>
                    <a:cubicBezTo>
                      <a:pt x="228" y="38"/>
                      <a:pt x="227" y="38"/>
                      <a:pt x="224" y="39"/>
                    </a:cubicBezTo>
                    <a:cubicBezTo>
                      <a:pt x="224" y="39"/>
                      <a:pt x="224" y="39"/>
                      <a:pt x="224" y="39"/>
                    </a:cubicBezTo>
                    <a:cubicBezTo>
                      <a:pt x="224" y="40"/>
                      <a:pt x="225" y="40"/>
                      <a:pt x="225" y="41"/>
                    </a:cubicBezTo>
                    <a:cubicBezTo>
                      <a:pt x="225" y="41"/>
                      <a:pt x="226" y="41"/>
                      <a:pt x="226" y="41"/>
                    </a:cubicBezTo>
                    <a:cubicBezTo>
                      <a:pt x="226" y="42"/>
                      <a:pt x="226" y="43"/>
                      <a:pt x="226" y="43"/>
                    </a:cubicBezTo>
                    <a:cubicBezTo>
                      <a:pt x="227" y="43"/>
                      <a:pt x="228" y="43"/>
                      <a:pt x="228" y="43"/>
                    </a:cubicBezTo>
                    <a:cubicBezTo>
                      <a:pt x="228" y="44"/>
                      <a:pt x="228" y="44"/>
                      <a:pt x="228" y="44"/>
                    </a:cubicBezTo>
                    <a:cubicBezTo>
                      <a:pt x="227" y="44"/>
                      <a:pt x="227" y="44"/>
                      <a:pt x="226" y="44"/>
                    </a:cubicBezTo>
                    <a:cubicBezTo>
                      <a:pt x="226" y="45"/>
                      <a:pt x="227" y="46"/>
                      <a:pt x="226" y="46"/>
                    </a:cubicBezTo>
                    <a:cubicBezTo>
                      <a:pt x="230" y="46"/>
                      <a:pt x="231" y="46"/>
                      <a:pt x="234" y="45"/>
                    </a:cubicBezTo>
                    <a:cubicBezTo>
                      <a:pt x="234" y="45"/>
                      <a:pt x="233" y="44"/>
                      <a:pt x="234" y="44"/>
                    </a:cubicBezTo>
                    <a:cubicBezTo>
                      <a:pt x="234" y="44"/>
                      <a:pt x="234" y="44"/>
                      <a:pt x="235" y="44"/>
                    </a:cubicBezTo>
                    <a:cubicBezTo>
                      <a:pt x="235" y="44"/>
                      <a:pt x="235" y="45"/>
                      <a:pt x="235" y="45"/>
                    </a:cubicBezTo>
                    <a:cubicBezTo>
                      <a:pt x="236" y="45"/>
                      <a:pt x="237" y="45"/>
                      <a:pt x="237" y="45"/>
                    </a:cubicBezTo>
                    <a:cubicBezTo>
                      <a:pt x="236" y="46"/>
                      <a:pt x="238" y="46"/>
                      <a:pt x="238" y="46"/>
                    </a:cubicBezTo>
                    <a:cubicBezTo>
                      <a:pt x="238" y="46"/>
                      <a:pt x="238" y="45"/>
                      <a:pt x="238" y="45"/>
                    </a:cubicBezTo>
                    <a:cubicBezTo>
                      <a:pt x="238" y="45"/>
                      <a:pt x="239" y="46"/>
                      <a:pt x="240" y="45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1" y="42"/>
                      <a:pt x="242" y="43"/>
                      <a:pt x="243" y="43"/>
                    </a:cubicBezTo>
                    <a:cubicBezTo>
                      <a:pt x="243" y="42"/>
                      <a:pt x="244" y="42"/>
                      <a:pt x="245" y="42"/>
                    </a:cubicBezTo>
                    <a:cubicBezTo>
                      <a:pt x="244" y="41"/>
                      <a:pt x="245" y="39"/>
                      <a:pt x="246" y="38"/>
                    </a:cubicBezTo>
                    <a:cubicBezTo>
                      <a:pt x="246" y="38"/>
                      <a:pt x="246" y="40"/>
                      <a:pt x="246" y="40"/>
                    </a:cubicBezTo>
                    <a:cubicBezTo>
                      <a:pt x="246" y="40"/>
                      <a:pt x="247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50" y="38"/>
                      <a:pt x="250" y="38"/>
                    </a:cubicBezTo>
                    <a:cubicBezTo>
                      <a:pt x="251" y="38"/>
                      <a:pt x="251" y="39"/>
                      <a:pt x="251" y="39"/>
                    </a:cubicBezTo>
                    <a:cubicBezTo>
                      <a:pt x="252" y="39"/>
                      <a:pt x="253" y="38"/>
                      <a:pt x="254" y="38"/>
                    </a:cubicBezTo>
                    <a:cubicBezTo>
                      <a:pt x="254" y="38"/>
                      <a:pt x="253" y="39"/>
                      <a:pt x="253" y="39"/>
                    </a:cubicBezTo>
                    <a:cubicBezTo>
                      <a:pt x="255" y="39"/>
                      <a:pt x="255" y="38"/>
                      <a:pt x="254" y="38"/>
                    </a:cubicBezTo>
                    <a:cubicBezTo>
                      <a:pt x="255" y="38"/>
                      <a:pt x="256" y="38"/>
                      <a:pt x="256" y="38"/>
                    </a:cubicBezTo>
                    <a:cubicBezTo>
                      <a:pt x="256" y="38"/>
                      <a:pt x="256" y="38"/>
                      <a:pt x="256" y="38"/>
                    </a:cubicBezTo>
                    <a:cubicBezTo>
                      <a:pt x="258" y="37"/>
                      <a:pt x="260" y="37"/>
                      <a:pt x="261" y="36"/>
                    </a:cubicBezTo>
                    <a:cubicBezTo>
                      <a:pt x="261" y="36"/>
                      <a:pt x="261" y="35"/>
                      <a:pt x="261" y="35"/>
                    </a:cubicBezTo>
                    <a:cubicBezTo>
                      <a:pt x="261" y="35"/>
                      <a:pt x="259" y="32"/>
                      <a:pt x="259" y="31"/>
                    </a:cubicBezTo>
                    <a:cubicBezTo>
                      <a:pt x="259" y="31"/>
                      <a:pt x="260" y="31"/>
                      <a:pt x="260" y="31"/>
                    </a:cubicBezTo>
                    <a:cubicBezTo>
                      <a:pt x="261" y="33"/>
                      <a:pt x="262" y="34"/>
                      <a:pt x="262" y="35"/>
                    </a:cubicBezTo>
                    <a:cubicBezTo>
                      <a:pt x="263" y="35"/>
                      <a:pt x="263" y="36"/>
                      <a:pt x="263" y="35"/>
                    </a:cubicBezTo>
                    <a:cubicBezTo>
                      <a:pt x="263" y="35"/>
                      <a:pt x="265" y="35"/>
                      <a:pt x="265" y="35"/>
                    </a:cubicBezTo>
                    <a:cubicBezTo>
                      <a:pt x="265" y="35"/>
                      <a:pt x="265" y="35"/>
                      <a:pt x="265" y="35"/>
                    </a:cubicBezTo>
                    <a:cubicBezTo>
                      <a:pt x="265" y="35"/>
                      <a:pt x="265" y="35"/>
                      <a:pt x="265" y="35"/>
                    </a:cubicBezTo>
                    <a:cubicBezTo>
                      <a:pt x="266" y="36"/>
                      <a:pt x="266" y="36"/>
                      <a:pt x="266" y="36"/>
                    </a:cubicBezTo>
                    <a:cubicBezTo>
                      <a:pt x="266" y="36"/>
                      <a:pt x="260" y="37"/>
                      <a:pt x="262" y="37"/>
                    </a:cubicBezTo>
                    <a:cubicBezTo>
                      <a:pt x="265" y="38"/>
                      <a:pt x="269" y="38"/>
                      <a:pt x="272" y="38"/>
                    </a:cubicBezTo>
                    <a:cubicBezTo>
                      <a:pt x="271" y="39"/>
                      <a:pt x="272" y="40"/>
                      <a:pt x="272" y="40"/>
                    </a:cubicBezTo>
                    <a:cubicBezTo>
                      <a:pt x="270" y="39"/>
                      <a:pt x="270" y="39"/>
                      <a:pt x="270" y="39"/>
                    </a:cubicBezTo>
                    <a:cubicBezTo>
                      <a:pt x="268" y="39"/>
                      <a:pt x="265" y="39"/>
                      <a:pt x="262" y="39"/>
                    </a:cubicBezTo>
                    <a:cubicBezTo>
                      <a:pt x="262" y="39"/>
                      <a:pt x="260" y="40"/>
                      <a:pt x="259" y="39"/>
                    </a:cubicBezTo>
                    <a:cubicBezTo>
                      <a:pt x="258" y="39"/>
                      <a:pt x="258" y="38"/>
                      <a:pt x="257" y="38"/>
                    </a:cubicBezTo>
                    <a:cubicBezTo>
                      <a:pt x="257" y="38"/>
                      <a:pt x="252" y="40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0" y="41"/>
                      <a:pt x="250" y="41"/>
                      <a:pt x="249" y="41"/>
                    </a:cubicBezTo>
                    <a:cubicBezTo>
                      <a:pt x="250" y="41"/>
                      <a:pt x="248" y="41"/>
                      <a:pt x="248" y="41"/>
                    </a:cubicBezTo>
                    <a:cubicBezTo>
                      <a:pt x="247" y="43"/>
                      <a:pt x="247" y="44"/>
                      <a:pt x="247" y="46"/>
                    </a:cubicBezTo>
                    <a:cubicBezTo>
                      <a:pt x="248" y="46"/>
                      <a:pt x="248" y="45"/>
                      <a:pt x="248" y="46"/>
                    </a:cubicBezTo>
                    <a:cubicBezTo>
                      <a:pt x="248" y="46"/>
                      <a:pt x="249" y="46"/>
                      <a:pt x="249" y="46"/>
                    </a:cubicBezTo>
                    <a:cubicBezTo>
                      <a:pt x="251" y="46"/>
                      <a:pt x="252" y="44"/>
                      <a:pt x="254" y="44"/>
                    </a:cubicBezTo>
                    <a:cubicBezTo>
                      <a:pt x="255" y="44"/>
                      <a:pt x="253" y="45"/>
                      <a:pt x="254" y="45"/>
                    </a:cubicBezTo>
                    <a:cubicBezTo>
                      <a:pt x="256" y="46"/>
                      <a:pt x="258" y="45"/>
                      <a:pt x="259" y="44"/>
                    </a:cubicBezTo>
                    <a:cubicBezTo>
                      <a:pt x="260" y="43"/>
                      <a:pt x="261" y="43"/>
                      <a:pt x="262" y="42"/>
                    </a:cubicBezTo>
                    <a:cubicBezTo>
                      <a:pt x="262" y="44"/>
                      <a:pt x="262" y="44"/>
                      <a:pt x="260" y="46"/>
                    </a:cubicBezTo>
                    <a:cubicBezTo>
                      <a:pt x="261" y="46"/>
                      <a:pt x="261" y="46"/>
                      <a:pt x="262" y="46"/>
                    </a:cubicBezTo>
                    <a:cubicBezTo>
                      <a:pt x="262" y="47"/>
                      <a:pt x="262" y="48"/>
                      <a:pt x="262" y="48"/>
                    </a:cubicBezTo>
                    <a:cubicBezTo>
                      <a:pt x="262" y="48"/>
                      <a:pt x="263" y="49"/>
                      <a:pt x="263" y="49"/>
                    </a:cubicBezTo>
                    <a:cubicBezTo>
                      <a:pt x="263" y="49"/>
                      <a:pt x="264" y="48"/>
                      <a:pt x="264" y="48"/>
                    </a:cubicBezTo>
                    <a:cubicBezTo>
                      <a:pt x="265" y="48"/>
                      <a:pt x="265" y="48"/>
                      <a:pt x="265" y="48"/>
                    </a:cubicBezTo>
                    <a:cubicBezTo>
                      <a:pt x="265" y="49"/>
                      <a:pt x="265" y="49"/>
                      <a:pt x="265" y="49"/>
                    </a:cubicBezTo>
                    <a:cubicBezTo>
                      <a:pt x="267" y="49"/>
                      <a:pt x="270" y="48"/>
                      <a:pt x="269" y="49"/>
                    </a:cubicBezTo>
                    <a:cubicBezTo>
                      <a:pt x="269" y="49"/>
                      <a:pt x="268" y="49"/>
                      <a:pt x="268" y="50"/>
                    </a:cubicBezTo>
                    <a:cubicBezTo>
                      <a:pt x="268" y="50"/>
                      <a:pt x="269" y="50"/>
                      <a:pt x="268" y="51"/>
                    </a:cubicBezTo>
                    <a:cubicBezTo>
                      <a:pt x="268" y="51"/>
                      <a:pt x="267" y="51"/>
                      <a:pt x="267" y="51"/>
                    </a:cubicBezTo>
                    <a:cubicBezTo>
                      <a:pt x="267" y="52"/>
                      <a:pt x="267" y="52"/>
                      <a:pt x="267" y="52"/>
                    </a:cubicBezTo>
                    <a:cubicBezTo>
                      <a:pt x="265" y="52"/>
                      <a:pt x="265" y="51"/>
                      <a:pt x="265" y="51"/>
                    </a:cubicBezTo>
                    <a:cubicBezTo>
                      <a:pt x="264" y="51"/>
                      <a:pt x="261" y="52"/>
                      <a:pt x="260" y="51"/>
                    </a:cubicBezTo>
                    <a:cubicBezTo>
                      <a:pt x="260" y="51"/>
                      <a:pt x="259" y="49"/>
                      <a:pt x="259" y="49"/>
                    </a:cubicBezTo>
                    <a:cubicBezTo>
                      <a:pt x="258" y="49"/>
                      <a:pt x="257" y="49"/>
                      <a:pt x="257" y="49"/>
                    </a:cubicBezTo>
                    <a:cubicBezTo>
                      <a:pt x="256" y="49"/>
                      <a:pt x="255" y="47"/>
                      <a:pt x="254" y="47"/>
                    </a:cubicBezTo>
                    <a:cubicBezTo>
                      <a:pt x="252" y="46"/>
                      <a:pt x="248" y="47"/>
                      <a:pt x="246" y="48"/>
                    </a:cubicBezTo>
                    <a:cubicBezTo>
                      <a:pt x="246" y="48"/>
                      <a:pt x="247" y="49"/>
                      <a:pt x="246" y="50"/>
                    </a:cubicBezTo>
                    <a:cubicBezTo>
                      <a:pt x="246" y="50"/>
                      <a:pt x="247" y="50"/>
                      <a:pt x="247" y="51"/>
                    </a:cubicBezTo>
                    <a:cubicBezTo>
                      <a:pt x="248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2"/>
                      <a:pt x="250" y="53"/>
                    </a:cubicBezTo>
                    <a:cubicBezTo>
                      <a:pt x="244" y="54"/>
                      <a:pt x="242" y="53"/>
                      <a:pt x="239" y="56"/>
                    </a:cubicBezTo>
                    <a:cubicBezTo>
                      <a:pt x="239" y="56"/>
                      <a:pt x="238" y="57"/>
                      <a:pt x="238" y="57"/>
                    </a:cubicBezTo>
                    <a:cubicBezTo>
                      <a:pt x="238" y="58"/>
                      <a:pt x="239" y="59"/>
                      <a:pt x="240" y="60"/>
                    </a:cubicBezTo>
                    <a:cubicBezTo>
                      <a:pt x="240" y="60"/>
                      <a:pt x="240" y="60"/>
                      <a:pt x="241" y="60"/>
                    </a:cubicBezTo>
                    <a:cubicBezTo>
                      <a:pt x="241" y="60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1" y="59"/>
                      <a:pt x="242" y="59"/>
                      <a:pt x="241" y="59"/>
                    </a:cubicBezTo>
                    <a:cubicBezTo>
                      <a:pt x="242" y="59"/>
                      <a:pt x="242" y="59"/>
                      <a:pt x="242" y="59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4" y="61"/>
                      <a:pt x="246" y="60"/>
                      <a:pt x="247" y="60"/>
                    </a:cubicBezTo>
                    <a:cubicBezTo>
                      <a:pt x="247" y="60"/>
                      <a:pt x="247" y="59"/>
                      <a:pt x="247" y="59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247" y="58"/>
                      <a:pt x="247" y="58"/>
                      <a:pt x="248" y="58"/>
                    </a:cubicBezTo>
                    <a:cubicBezTo>
                      <a:pt x="248" y="58"/>
                      <a:pt x="249" y="58"/>
                      <a:pt x="249" y="59"/>
                    </a:cubicBezTo>
                    <a:cubicBezTo>
                      <a:pt x="249" y="59"/>
                      <a:pt x="249" y="60"/>
                      <a:pt x="249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1" y="59"/>
                    </a:cubicBezTo>
                    <a:cubicBezTo>
                      <a:pt x="251" y="58"/>
                      <a:pt x="251" y="58"/>
                      <a:pt x="251" y="58"/>
                    </a:cubicBezTo>
                    <a:cubicBezTo>
                      <a:pt x="252" y="58"/>
                      <a:pt x="251" y="59"/>
                      <a:pt x="251" y="59"/>
                    </a:cubicBezTo>
                    <a:cubicBezTo>
                      <a:pt x="252" y="60"/>
                      <a:pt x="254" y="60"/>
                      <a:pt x="254" y="60"/>
                    </a:cubicBezTo>
                    <a:cubicBezTo>
                      <a:pt x="256" y="61"/>
                      <a:pt x="257" y="60"/>
                      <a:pt x="258" y="61"/>
                    </a:cubicBezTo>
                    <a:cubicBezTo>
                      <a:pt x="259" y="61"/>
                      <a:pt x="258" y="61"/>
                      <a:pt x="259" y="62"/>
                    </a:cubicBezTo>
                    <a:cubicBezTo>
                      <a:pt x="259" y="61"/>
                      <a:pt x="259" y="61"/>
                      <a:pt x="259" y="60"/>
                    </a:cubicBezTo>
                    <a:cubicBezTo>
                      <a:pt x="262" y="59"/>
                      <a:pt x="262" y="60"/>
                      <a:pt x="260" y="57"/>
                    </a:cubicBezTo>
                    <a:cubicBezTo>
                      <a:pt x="263" y="58"/>
                      <a:pt x="262" y="58"/>
                      <a:pt x="263" y="57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4" y="56"/>
                      <a:pt x="264" y="56"/>
                      <a:pt x="264" y="56"/>
                    </a:cubicBezTo>
                    <a:cubicBezTo>
                      <a:pt x="265" y="55"/>
                      <a:pt x="264" y="58"/>
                      <a:pt x="265" y="58"/>
                    </a:cubicBezTo>
                    <a:cubicBezTo>
                      <a:pt x="265" y="58"/>
                      <a:pt x="265" y="59"/>
                      <a:pt x="265" y="59"/>
                    </a:cubicBezTo>
                    <a:cubicBezTo>
                      <a:pt x="266" y="59"/>
                      <a:pt x="268" y="58"/>
                      <a:pt x="269" y="58"/>
                    </a:cubicBezTo>
                    <a:cubicBezTo>
                      <a:pt x="269" y="58"/>
                      <a:pt x="270" y="59"/>
                      <a:pt x="270" y="59"/>
                    </a:cubicBezTo>
                    <a:cubicBezTo>
                      <a:pt x="271" y="59"/>
                      <a:pt x="272" y="58"/>
                      <a:pt x="272" y="58"/>
                    </a:cubicBezTo>
                    <a:cubicBezTo>
                      <a:pt x="273" y="58"/>
                      <a:pt x="273" y="58"/>
                      <a:pt x="273" y="59"/>
                    </a:cubicBezTo>
                    <a:cubicBezTo>
                      <a:pt x="273" y="58"/>
                      <a:pt x="273" y="58"/>
                      <a:pt x="274" y="58"/>
                    </a:cubicBezTo>
                    <a:cubicBezTo>
                      <a:pt x="273" y="57"/>
                      <a:pt x="273" y="56"/>
                      <a:pt x="273" y="55"/>
                    </a:cubicBezTo>
                    <a:cubicBezTo>
                      <a:pt x="274" y="55"/>
                      <a:pt x="274" y="56"/>
                      <a:pt x="275" y="56"/>
                    </a:cubicBezTo>
                    <a:cubicBezTo>
                      <a:pt x="275" y="56"/>
                      <a:pt x="274" y="57"/>
                      <a:pt x="274" y="57"/>
                    </a:cubicBezTo>
                    <a:cubicBezTo>
                      <a:pt x="276" y="59"/>
                      <a:pt x="276" y="58"/>
                      <a:pt x="277" y="58"/>
                    </a:cubicBezTo>
                    <a:cubicBezTo>
                      <a:pt x="277" y="57"/>
                      <a:pt x="278" y="57"/>
                      <a:pt x="278" y="57"/>
                    </a:cubicBezTo>
                    <a:cubicBezTo>
                      <a:pt x="278" y="57"/>
                      <a:pt x="278" y="58"/>
                      <a:pt x="279" y="58"/>
                    </a:cubicBezTo>
                    <a:cubicBezTo>
                      <a:pt x="279" y="60"/>
                      <a:pt x="279" y="60"/>
                      <a:pt x="279" y="62"/>
                    </a:cubicBezTo>
                    <a:cubicBezTo>
                      <a:pt x="279" y="62"/>
                      <a:pt x="281" y="62"/>
                      <a:pt x="280" y="62"/>
                    </a:cubicBezTo>
                    <a:cubicBezTo>
                      <a:pt x="280" y="62"/>
                      <a:pt x="281" y="62"/>
                      <a:pt x="281" y="62"/>
                    </a:cubicBezTo>
                    <a:cubicBezTo>
                      <a:pt x="282" y="62"/>
                      <a:pt x="282" y="61"/>
                      <a:pt x="282" y="60"/>
                    </a:cubicBezTo>
                    <a:cubicBezTo>
                      <a:pt x="283" y="60"/>
                      <a:pt x="284" y="59"/>
                      <a:pt x="285" y="59"/>
                    </a:cubicBezTo>
                    <a:cubicBezTo>
                      <a:pt x="286" y="59"/>
                      <a:pt x="286" y="59"/>
                      <a:pt x="286" y="59"/>
                    </a:cubicBezTo>
                    <a:cubicBezTo>
                      <a:pt x="286" y="58"/>
                      <a:pt x="286" y="58"/>
                      <a:pt x="286" y="58"/>
                    </a:cubicBezTo>
                    <a:cubicBezTo>
                      <a:pt x="286" y="58"/>
                      <a:pt x="286" y="59"/>
                      <a:pt x="287" y="59"/>
                    </a:cubicBezTo>
                    <a:cubicBezTo>
                      <a:pt x="287" y="59"/>
                      <a:pt x="288" y="59"/>
                      <a:pt x="288" y="59"/>
                    </a:cubicBezTo>
                    <a:cubicBezTo>
                      <a:pt x="288" y="59"/>
                      <a:pt x="289" y="58"/>
                      <a:pt x="289" y="58"/>
                    </a:cubicBezTo>
                    <a:cubicBezTo>
                      <a:pt x="290" y="57"/>
                      <a:pt x="291" y="57"/>
                      <a:pt x="293" y="56"/>
                    </a:cubicBezTo>
                    <a:cubicBezTo>
                      <a:pt x="292" y="56"/>
                      <a:pt x="292" y="55"/>
                      <a:pt x="292" y="55"/>
                    </a:cubicBezTo>
                    <a:cubicBezTo>
                      <a:pt x="291" y="55"/>
                      <a:pt x="290" y="55"/>
                      <a:pt x="289" y="55"/>
                    </a:cubicBezTo>
                    <a:cubicBezTo>
                      <a:pt x="289" y="55"/>
                      <a:pt x="288" y="53"/>
                      <a:pt x="287" y="52"/>
                    </a:cubicBezTo>
                    <a:cubicBezTo>
                      <a:pt x="286" y="52"/>
                      <a:pt x="284" y="52"/>
                      <a:pt x="282" y="52"/>
                    </a:cubicBezTo>
                    <a:cubicBezTo>
                      <a:pt x="285" y="51"/>
                      <a:pt x="289" y="51"/>
                      <a:pt x="292" y="50"/>
                    </a:cubicBezTo>
                    <a:cubicBezTo>
                      <a:pt x="292" y="49"/>
                      <a:pt x="292" y="47"/>
                      <a:pt x="292" y="47"/>
                    </a:cubicBezTo>
                    <a:cubicBezTo>
                      <a:pt x="294" y="47"/>
                      <a:pt x="296" y="48"/>
                      <a:pt x="299" y="47"/>
                    </a:cubicBezTo>
                    <a:cubicBezTo>
                      <a:pt x="299" y="47"/>
                      <a:pt x="299" y="47"/>
                      <a:pt x="299" y="47"/>
                    </a:cubicBezTo>
                    <a:cubicBezTo>
                      <a:pt x="300" y="47"/>
                      <a:pt x="301" y="47"/>
                      <a:pt x="301" y="47"/>
                    </a:cubicBezTo>
                    <a:cubicBezTo>
                      <a:pt x="302" y="47"/>
                      <a:pt x="302" y="46"/>
                      <a:pt x="302" y="46"/>
                    </a:cubicBezTo>
                    <a:cubicBezTo>
                      <a:pt x="302" y="46"/>
                      <a:pt x="302" y="45"/>
                      <a:pt x="303" y="45"/>
                    </a:cubicBezTo>
                    <a:cubicBezTo>
                      <a:pt x="301" y="45"/>
                      <a:pt x="298" y="44"/>
                      <a:pt x="301" y="44"/>
                    </a:cubicBezTo>
                    <a:cubicBezTo>
                      <a:pt x="303" y="44"/>
                      <a:pt x="307" y="44"/>
                      <a:pt x="304" y="43"/>
                    </a:cubicBezTo>
                    <a:cubicBezTo>
                      <a:pt x="304" y="42"/>
                      <a:pt x="304" y="42"/>
                      <a:pt x="304" y="42"/>
                    </a:cubicBezTo>
                    <a:cubicBezTo>
                      <a:pt x="307" y="42"/>
                      <a:pt x="308" y="42"/>
                      <a:pt x="310" y="41"/>
                    </a:cubicBezTo>
                    <a:cubicBezTo>
                      <a:pt x="310" y="40"/>
                      <a:pt x="310" y="40"/>
                      <a:pt x="310" y="40"/>
                    </a:cubicBezTo>
                    <a:cubicBezTo>
                      <a:pt x="309" y="40"/>
                      <a:pt x="309" y="40"/>
                      <a:pt x="309" y="39"/>
                    </a:cubicBezTo>
                    <a:cubicBezTo>
                      <a:pt x="308" y="39"/>
                      <a:pt x="307" y="40"/>
                      <a:pt x="305" y="39"/>
                    </a:cubicBezTo>
                    <a:cubicBezTo>
                      <a:pt x="305" y="39"/>
                      <a:pt x="305" y="38"/>
                      <a:pt x="305" y="38"/>
                    </a:cubicBezTo>
                    <a:cubicBezTo>
                      <a:pt x="304" y="38"/>
                      <a:pt x="302" y="38"/>
                      <a:pt x="302" y="38"/>
                    </a:cubicBezTo>
                    <a:cubicBezTo>
                      <a:pt x="301" y="38"/>
                      <a:pt x="301" y="38"/>
                      <a:pt x="301" y="38"/>
                    </a:cubicBezTo>
                    <a:cubicBezTo>
                      <a:pt x="300" y="38"/>
                      <a:pt x="299" y="38"/>
                      <a:pt x="299" y="38"/>
                    </a:cubicBezTo>
                    <a:cubicBezTo>
                      <a:pt x="298" y="39"/>
                      <a:pt x="298" y="39"/>
                      <a:pt x="298" y="39"/>
                    </a:cubicBezTo>
                    <a:cubicBezTo>
                      <a:pt x="296" y="40"/>
                      <a:pt x="295" y="40"/>
                      <a:pt x="293" y="40"/>
                    </a:cubicBezTo>
                    <a:cubicBezTo>
                      <a:pt x="293" y="40"/>
                      <a:pt x="293" y="39"/>
                      <a:pt x="293" y="39"/>
                    </a:cubicBezTo>
                    <a:cubicBezTo>
                      <a:pt x="293" y="39"/>
                      <a:pt x="295" y="38"/>
                      <a:pt x="295" y="38"/>
                    </a:cubicBezTo>
                    <a:cubicBezTo>
                      <a:pt x="296" y="38"/>
                      <a:pt x="295" y="37"/>
                      <a:pt x="295" y="37"/>
                    </a:cubicBezTo>
                    <a:cubicBezTo>
                      <a:pt x="293" y="37"/>
                      <a:pt x="292" y="37"/>
                      <a:pt x="290" y="36"/>
                    </a:cubicBezTo>
                    <a:cubicBezTo>
                      <a:pt x="290" y="36"/>
                      <a:pt x="291" y="36"/>
                      <a:pt x="291" y="36"/>
                    </a:cubicBezTo>
                    <a:cubicBezTo>
                      <a:pt x="291" y="36"/>
                      <a:pt x="296" y="37"/>
                      <a:pt x="296" y="37"/>
                    </a:cubicBezTo>
                    <a:cubicBezTo>
                      <a:pt x="296" y="37"/>
                      <a:pt x="297" y="38"/>
                      <a:pt x="297" y="38"/>
                    </a:cubicBezTo>
                    <a:cubicBezTo>
                      <a:pt x="298" y="38"/>
                      <a:pt x="299" y="37"/>
                      <a:pt x="300" y="37"/>
                    </a:cubicBezTo>
                    <a:cubicBezTo>
                      <a:pt x="300" y="37"/>
                      <a:pt x="304" y="37"/>
                      <a:pt x="301" y="35"/>
                    </a:cubicBezTo>
                    <a:cubicBezTo>
                      <a:pt x="300" y="35"/>
                      <a:pt x="299" y="35"/>
                      <a:pt x="298" y="35"/>
                    </a:cubicBezTo>
                    <a:cubicBezTo>
                      <a:pt x="298" y="35"/>
                      <a:pt x="297" y="34"/>
                      <a:pt x="297" y="34"/>
                    </a:cubicBezTo>
                    <a:cubicBezTo>
                      <a:pt x="299" y="34"/>
                      <a:pt x="300" y="34"/>
                      <a:pt x="303" y="35"/>
                    </a:cubicBezTo>
                    <a:cubicBezTo>
                      <a:pt x="303" y="35"/>
                      <a:pt x="304" y="35"/>
                      <a:pt x="304" y="35"/>
                    </a:cubicBezTo>
                    <a:cubicBezTo>
                      <a:pt x="304" y="35"/>
                      <a:pt x="305" y="35"/>
                      <a:pt x="305" y="35"/>
                    </a:cubicBezTo>
                    <a:cubicBezTo>
                      <a:pt x="305" y="34"/>
                      <a:pt x="305" y="34"/>
                      <a:pt x="305" y="34"/>
                    </a:cubicBezTo>
                    <a:cubicBezTo>
                      <a:pt x="302" y="33"/>
                      <a:pt x="300" y="33"/>
                      <a:pt x="297" y="33"/>
                    </a:cubicBezTo>
                    <a:cubicBezTo>
                      <a:pt x="297" y="33"/>
                      <a:pt x="297" y="32"/>
                      <a:pt x="297" y="32"/>
                    </a:cubicBezTo>
                    <a:cubicBezTo>
                      <a:pt x="298" y="32"/>
                      <a:pt x="299" y="32"/>
                      <a:pt x="300" y="33"/>
                    </a:cubicBezTo>
                    <a:cubicBezTo>
                      <a:pt x="300" y="32"/>
                      <a:pt x="301" y="31"/>
                      <a:pt x="301" y="31"/>
                    </a:cubicBezTo>
                    <a:cubicBezTo>
                      <a:pt x="301" y="31"/>
                      <a:pt x="301" y="32"/>
                      <a:pt x="302" y="31"/>
                    </a:cubicBezTo>
                    <a:cubicBezTo>
                      <a:pt x="302" y="31"/>
                      <a:pt x="302" y="32"/>
                      <a:pt x="302" y="32"/>
                    </a:cubicBezTo>
                    <a:cubicBezTo>
                      <a:pt x="303" y="33"/>
                      <a:pt x="305" y="34"/>
                      <a:pt x="306" y="33"/>
                    </a:cubicBezTo>
                    <a:cubicBezTo>
                      <a:pt x="306" y="33"/>
                      <a:pt x="305" y="32"/>
                      <a:pt x="307" y="32"/>
                    </a:cubicBezTo>
                    <a:cubicBezTo>
                      <a:pt x="307" y="32"/>
                      <a:pt x="309" y="33"/>
                      <a:pt x="309" y="34"/>
                    </a:cubicBezTo>
                    <a:cubicBezTo>
                      <a:pt x="310" y="33"/>
                      <a:pt x="311" y="32"/>
                      <a:pt x="311" y="32"/>
                    </a:cubicBezTo>
                    <a:cubicBezTo>
                      <a:pt x="311" y="32"/>
                      <a:pt x="311" y="33"/>
                      <a:pt x="312" y="33"/>
                    </a:cubicBezTo>
                    <a:cubicBezTo>
                      <a:pt x="314" y="34"/>
                      <a:pt x="316" y="33"/>
                      <a:pt x="318" y="33"/>
                    </a:cubicBezTo>
                    <a:cubicBezTo>
                      <a:pt x="318" y="33"/>
                      <a:pt x="318" y="32"/>
                      <a:pt x="318" y="31"/>
                    </a:cubicBezTo>
                    <a:cubicBezTo>
                      <a:pt x="318" y="31"/>
                      <a:pt x="318" y="31"/>
                      <a:pt x="318" y="31"/>
                    </a:cubicBezTo>
                    <a:cubicBezTo>
                      <a:pt x="316" y="31"/>
                      <a:pt x="320" y="31"/>
                      <a:pt x="320" y="31"/>
                    </a:cubicBezTo>
                    <a:cubicBezTo>
                      <a:pt x="320" y="31"/>
                      <a:pt x="321" y="29"/>
                      <a:pt x="321" y="29"/>
                    </a:cubicBezTo>
                    <a:cubicBezTo>
                      <a:pt x="321" y="29"/>
                      <a:pt x="326" y="29"/>
                      <a:pt x="324" y="28"/>
                    </a:cubicBezTo>
                    <a:cubicBezTo>
                      <a:pt x="323" y="28"/>
                      <a:pt x="322" y="28"/>
                      <a:pt x="322" y="28"/>
                    </a:cubicBezTo>
                    <a:cubicBezTo>
                      <a:pt x="322" y="28"/>
                      <a:pt x="322" y="27"/>
                      <a:pt x="322" y="27"/>
                    </a:cubicBezTo>
                    <a:cubicBezTo>
                      <a:pt x="323" y="27"/>
                      <a:pt x="323" y="27"/>
                      <a:pt x="323" y="27"/>
                    </a:cubicBezTo>
                    <a:cubicBezTo>
                      <a:pt x="323" y="26"/>
                      <a:pt x="324" y="27"/>
                      <a:pt x="324" y="27"/>
                    </a:cubicBezTo>
                    <a:cubicBezTo>
                      <a:pt x="326" y="28"/>
                      <a:pt x="327" y="27"/>
                      <a:pt x="328" y="27"/>
                    </a:cubicBezTo>
                    <a:cubicBezTo>
                      <a:pt x="328" y="26"/>
                      <a:pt x="328" y="26"/>
                      <a:pt x="328" y="26"/>
                    </a:cubicBezTo>
                    <a:cubicBezTo>
                      <a:pt x="328" y="26"/>
                      <a:pt x="329" y="26"/>
                      <a:pt x="330" y="26"/>
                    </a:cubicBezTo>
                    <a:cubicBezTo>
                      <a:pt x="330" y="25"/>
                      <a:pt x="329" y="25"/>
                      <a:pt x="329" y="25"/>
                    </a:cubicBezTo>
                    <a:cubicBezTo>
                      <a:pt x="330" y="24"/>
                      <a:pt x="330" y="24"/>
                      <a:pt x="330" y="24"/>
                    </a:cubicBezTo>
                    <a:cubicBezTo>
                      <a:pt x="332" y="26"/>
                      <a:pt x="333" y="25"/>
                      <a:pt x="332" y="25"/>
                    </a:cubicBezTo>
                    <a:cubicBezTo>
                      <a:pt x="333" y="25"/>
                      <a:pt x="333" y="25"/>
                      <a:pt x="333" y="25"/>
                    </a:cubicBezTo>
                    <a:cubicBezTo>
                      <a:pt x="334" y="25"/>
                      <a:pt x="334" y="24"/>
                      <a:pt x="334" y="24"/>
                    </a:cubicBezTo>
                    <a:cubicBezTo>
                      <a:pt x="335" y="23"/>
                      <a:pt x="336" y="23"/>
                      <a:pt x="338" y="23"/>
                    </a:cubicBezTo>
                    <a:cubicBezTo>
                      <a:pt x="338" y="22"/>
                      <a:pt x="338" y="22"/>
                      <a:pt x="339" y="21"/>
                    </a:cubicBezTo>
                    <a:cubicBezTo>
                      <a:pt x="339" y="21"/>
                      <a:pt x="340" y="21"/>
                      <a:pt x="341" y="21"/>
                    </a:cubicBezTo>
                    <a:cubicBezTo>
                      <a:pt x="341" y="21"/>
                      <a:pt x="341" y="20"/>
                      <a:pt x="341" y="20"/>
                    </a:cubicBezTo>
                    <a:cubicBezTo>
                      <a:pt x="342" y="20"/>
                      <a:pt x="343" y="20"/>
                      <a:pt x="344" y="20"/>
                    </a:cubicBezTo>
                    <a:cubicBezTo>
                      <a:pt x="345" y="20"/>
                      <a:pt x="347" y="19"/>
                      <a:pt x="348" y="19"/>
                    </a:cubicBezTo>
                    <a:cubicBezTo>
                      <a:pt x="351" y="18"/>
                      <a:pt x="354" y="18"/>
                      <a:pt x="356" y="17"/>
                    </a:cubicBezTo>
                    <a:cubicBezTo>
                      <a:pt x="357" y="16"/>
                      <a:pt x="357" y="15"/>
                      <a:pt x="357" y="15"/>
                    </a:cubicBezTo>
                    <a:cubicBezTo>
                      <a:pt x="357" y="15"/>
                      <a:pt x="356" y="15"/>
                      <a:pt x="355" y="15"/>
                    </a:cubicBezTo>
                    <a:cubicBezTo>
                      <a:pt x="354" y="15"/>
                      <a:pt x="352" y="16"/>
                      <a:pt x="351" y="17"/>
                    </a:cubicBezTo>
                    <a:cubicBezTo>
                      <a:pt x="349" y="17"/>
                      <a:pt x="346" y="17"/>
                      <a:pt x="346" y="17"/>
                    </a:cubicBezTo>
                    <a:cubicBezTo>
                      <a:pt x="347" y="16"/>
                      <a:pt x="347" y="16"/>
                      <a:pt x="347" y="16"/>
                    </a:cubicBezTo>
                    <a:cubicBezTo>
                      <a:pt x="349" y="15"/>
                      <a:pt x="350" y="16"/>
                      <a:pt x="352" y="15"/>
                    </a:cubicBezTo>
                    <a:cubicBezTo>
                      <a:pt x="352" y="15"/>
                      <a:pt x="352" y="15"/>
                      <a:pt x="352" y="15"/>
                    </a:cubicBezTo>
                    <a:cubicBezTo>
                      <a:pt x="352" y="15"/>
                      <a:pt x="351" y="14"/>
                      <a:pt x="352" y="14"/>
                    </a:cubicBezTo>
                    <a:cubicBezTo>
                      <a:pt x="352" y="14"/>
                      <a:pt x="353" y="15"/>
                      <a:pt x="354" y="15"/>
                    </a:cubicBezTo>
                    <a:cubicBezTo>
                      <a:pt x="354" y="15"/>
                      <a:pt x="357" y="14"/>
                      <a:pt x="357" y="14"/>
                    </a:cubicBezTo>
                    <a:cubicBezTo>
                      <a:pt x="358" y="14"/>
                      <a:pt x="359" y="12"/>
                      <a:pt x="359" y="12"/>
                    </a:cubicBezTo>
                    <a:cubicBezTo>
                      <a:pt x="360" y="12"/>
                      <a:pt x="361" y="12"/>
                      <a:pt x="362" y="12"/>
                    </a:cubicBezTo>
                    <a:cubicBezTo>
                      <a:pt x="362" y="11"/>
                      <a:pt x="362" y="11"/>
                      <a:pt x="362" y="11"/>
                    </a:cubicBezTo>
                    <a:cubicBezTo>
                      <a:pt x="363" y="11"/>
                      <a:pt x="363" y="11"/>
                      <a:pt x="364" y="11"/>
                    </a:cubicBezTo>
                    <a:cubicBezTo>
                      <a:pt x="364" y="11"/>
                      <a:pt x="365" y="10"/>
                      <a:pt x="365" y="10"/>
                    </a:cubicBezTo>
                    <a:cubicBezTo>
                      <a:pt x="366" y="10"/>
                      <a:pt x="367" y="10"/>
                      <a:pt x="367" y="10"/>
                    </a:cubicBezTo>
                    <a:cubicBezTo>
                      <a:pt x="368" y="9"/>
                      <a:pt x="368" y="9"/>
                      <a:pt x="368" y="9"/>
                    </a:cubicBezTo>
                    <a:cubicBezTo>
                      <a:pt x="368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8"/>
                      <a:pt x="370" y="8"/>
                      <a:pt x="370" y="8"/>
                    </a:cubicBezTo>
                    <a:cubicBezTo>
                      <a:pt x="370" y="7"/>
                      <a:pt x="370" y="7"/>
                      <a:pt x="370" y="7"/>
                    </a:cubicBezTo>
                    <a:cubicBezTo>
                      <a:pt x="368" y="6"/>
                      <a:pt x="367" y="7"/>
                      <a:pt x="366" y="6"/>
                    </a:cubicBezTo>
                    <a:cubicBezTo>
                      <a:pt x="366" y="6"/>
                      <a:pt x="366" y="6"/>
                      <a:pt x="366" y="6"/>
                    </a:cubicBezTo>
                    <a:cubicBezTo>
                      <a:pt x="365" y="6"/>
                      <a:pt x="364" y="5"/>
                      <a:pt x="364" y="5"/>
                    </a:cubicBezTo>
                    <a:cubicBezTo>
                      <a:pt x="363" y="5"/>
                      <a:pt x="363" y="6"/>
                      <a:pt x="362" y="6"/>
                    </a:cubicBezTo>
                    <a:cubicBezTo>
                      <a:pt x="362" y="5"/>
                      <a:pt x="362" y="5"/>
                      <a:pt x="362" y="5"/>
                    </a:cubicBezTo>
                    <a:cubicBezTo>
                      <a:pt x="361" y="5"/>
                      <a:pt x="361" y="5"/>
                      <a:pt x="361" y="4"/>
                    </a:cubicBezTo>
                    <a:cubicBezTo>
                      <a:pt x="360" y="4"/>
                      <a:pt x="360" y="4"/>
                      <a:pt x="359" y="4"/>
                    </a:cubicBezTo>
                    <a:cubicBezTo>
                      <a:pt x="359" y="3"/>
                      <a:pt x="359" y="3"/>
                      <a:pt x="359" y="3"/>
                    </a:cubicBezTo>
                    <a:cubicBezTo>
                      <a:pt x="358" y="3"/>
                      <a:pt x="356" y="3"/>
                      <a:pt x="355" y="3"/>
                    </a:cubicBezTo>
                    <a:cubicBezTo>
                      <a:pt x="354" y="3"/>
                      <a:pt x="353" y="2"/>
                      <a:pt x="353" y="2"/>
                    </a:cubicBezTo>
                    <a:cubicBezTo>
                      <a:pt x="351" y="1"/>
                      <a:pt x="346" y="1"/>
                      <a:pt x="346" y="2"/>
                    </a:cubicBezTo>
                    <a:cubicBezTo>
                      <a:pt x="345" y="2"/>
                      <a:pt x="344" y="4"/>
                      <a:pt x="343" y="4"/>
                    </a:cubicBezTo>
                    <a:cubicBezTo>
                      <a:pt x="342" y="5"/>
                      <a:pt x="341" y="5"/>
                      <a:pt x="341" y="5"/>
                    </a:cubicBezTo>
                    <a:cubicBezTo>
                      <a:pt x="340" y="5"/>
                      <a:pt x="340" y="6"/>
                      <a:pt x="339" y="6"/>
                    </a:cubicBezTo>
                    <a:cubicBezTo>
                      <a:pt x="338" y="7"/>
                      <a:pt x="338" y="6"/>
                      <a:pt x="338" y="6"/>
                    </a:cubicBezTo>
                    <a:cubicBezTo>
                      <a:pt x="337" y="6"/>
                      <a:pt x="337" y="7"/>
                      <a:pt x="336" y="7"/>
                    </a:cubicBezTo>
                    <a:cubicBezTo>
                      <a:pt x="334" y="7"/>
                      <a:pt x="334" y="7"/>
                      <a:pt x="332" y="8"/>
                    </a:cubicBezTo>
                    <a:cubicBezTo>
                      <a:pt x="333" y="8"/>
                      <a:pt x="332" y="7"/>
                      <a:pt x="332" y="7"/>
                    </a:cubicBezTo>
                    <a:cubicBezTo>
                      <a:pt x="333" y="7"/>
                      <a:pt x="334" y="6"/>
                      <a:pt x="335" y="5"/>
                    </a:cubicBezTo>
                    <a:cubicBezTo>
                      <a:pt x="336" y="5"/>
                      <a:pt x="337" y="6"/>
                      <a:pt x="338" y="5"/>
                    </a:cubicBezTo>
                    <a:cubicBezTo>
                      <a:pt x="339" y="5"/>
                      <a:pt x="343" y="3"/>
                      <a:pt x="343" y="3"/>
                    </a:cubicBezTo>
                    <a:cubicBezTo>
                      <a:pt x="343" y="2"/>
                      <a:pt x="343" y="2"/>
                      <a:pt x="343" y="2"/>
                    </a:cubicBezTo>
                    <a:cubicBezTo>
                      <a:pt x="343" y="1"/>
                      <a:pt x="342" y="1"/>
                      <a:pt x="341" y="1"/>
                    </a:cubicBezTo>
                    <a:cubicBezTo>
                      <a:pt x="339" y="0"/>
                      <a:pt x="338" y="1"/>
                      <a:pt x="335" y="1"/>
                    </a:cubicBezTo>
                    <a:cubicBezTo>
                      <a:pt x="334" y="1"/>
                      <a:pt x="333" y="1"/>
                      <a:pt x="333" y="1"/>
                    </a:cubicBezTo>
                    <a:cubicBezTo>
                      <a:pt x="333" y="2"/>
                      <a:pt x="333" y="2"/>
                      <a:pt x="333" y="2"/>
                    </a:cubicBezTo>
                    <a:cubicBezTo>
                      <a:pt x="332" y="2"/>
                      <a:pt x="330" y="1"/>
                      <a:pt x="330" y="1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29" y="0"/>
                      <a:pt x="328" y="1"/>
                      <a:pt x="328" y="1"/>
                    </a:cubicBezTo>
                    <a:cubicBezTo>
                      <a:pt x="327" y="0"/>
                      <a:pt x="325" y="0"/>
                      <a:pt x="324" y="0"/>
                    </a:cubicBezTo>
                    <a:cubicBezTo>
                      <a:pt x="323" y="0"/>
                      <a:pt x="321" y="1"/>
                      <a:pt x="321" y="2"/>
                    </a:cubicBezTo>
                    <a:cubicBezTo>
                      <a:pt x="321" y="2"/>
                      <a:pt x="321" y="3"/>
                      <a:pt x="321" y="3"/>
                    </a:cubicBezTo>
                    <a:cubicBezTo>
                      <a:pt x="320" y="3"/>
                      <a:pt x="321" y="3"/>
                      <a:pt x="320" y="3"/>
                    </a:cubicBezTo>
                    <a:cubicBezTo>
                      <a:pt x="319" y="2"/>
                      <a:pt x="312" y="3"/>
                      <a:pt x="315" y="6"/>
                    </a:cubicBezTo>
                    <a:cubicBezTo>
                      <a:pt x="314" y="5"/>
                      <a:pt x="313" y="5"/>
                      <a:pt x="312" y="4"/>
                    </a:cubicBezTo>
                    <a:cubicBezTo>
                      <a:pt x="311" y="4"/>
                      <a:pt x="311" y="3"/>
                      <a:pt x="310" y="3"/>
                    </a:cubicBezTo>
                    <a:cubicBezTo>
                      <a:pt x="310" y="3"/>
                      <a:pt x="309" y="3"/>
                      <a:pt x="309" y="3"/>
                    </a:cubicBezTo>
                    <a:cubicBezTo>
                      <a:pt x="304" y="4"/>
                      <a:pt x="300" y="3"/>
                      <a:pt x="297" y="3"/>
                    </a:cubicBezTo>
                    <a:cubicBezTo>
                      <a:pt x="296" y="3"/>
                      <a:pt x="295" y="4"/>
                      <a:pt x="294" y="4"/>
                    </a:cubicBezTo>
                    <a:cubicBezTo>
                      <a:pt x="294" y="5"/>
                      <a:pt x="294" y="5"/>
                      <a:pt x="294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6" y="6"/>
                      <a:pt x="295" y="6"/>
                      <a:pt x="296" y="6"/>
                    </a:cubicBezTo>
                    <a:cubicBezTo>
                      <a:pt x="296" y="7"/>
                      <a:pt x="297" y="6"/>
                      <a:pt x="298" y="6"/>
                    </a:cubicBezTo>
                    <a:cubicBezTo>
                      <a:pt x="298" y="6"/>
                      <a:pt x="298" y="7"/>
                      <a:pt x="298" y="7"/>
                    </a:cubicBezTo>
                    <a:cubicBezTo>
                      <a:pt x="299" y="7"/>
                      <a:pt x="300" y="8"/>
                      <a:pt x="300" y="8"/>
                    </a:cubicBezTo>
                    <a:cubicBezTo>
                      <a:pt x="300" y="8"/>
                      <a:pt x="300" y="10"/>
                      <a:pt x="300" y="10"/>
                    </a:cubicBezTo>
                    <a:cubicBezTo>
                      <a:pt x="299" y="8"/>
                      <a:pt x="298" y="7"/>
                      <a:pt x="297" y="7"/>
                    </a:cubicBezTo>
                    <a:cubicBezTo>
                      <a:pt x="296" y="7"/>
                      <a:pt x="295" y="7"/>
                      <a:pt x="295" y="7"/>
                    </a:cubicBezTo>
                    <a:cubicBezTo>
                      <a:pt x="295" y="7"/>
                      <a:pt x="294" y="6"/>
                      <a:pt x="294" y="5"/>
                    </a:cubicBezTo>
                    <a:cubicBezTo>
                      <a:pt x="293" y="6"/>
                      <a:pt x="293" y="5"/>
                      <a:pt x="293" y="5"/>
                    </a:cubicBezTo>
                    <a:cubicBezTo>
                      <a:pt x="292" y="5"/>
                      <a:pt x="292" y="6"/>
                      <a:pt x="292" y="6"/>
                    </a:cubicBezTo>
                    <a:cubicBezTo>
                      <a:pt x="291" y="7"/>
                      <a:pt x="290" y="6"/>
                      <a:pt x="289" y="6"/>
                    </a:cubicBezTo>
                    <a:cubicBezTo>
                      <a:pt x="288" y="6"/>
                      <a:pt x="288" y="5"/>
                      <a:pt x="288" y="5"/>
                    </a:cubicBezTo>
                    <a:cubicBezTo>
                      <a:pt x="288" y="5"/>
                      <a:pt x="288" y="6"/>
                      <a:pt x="288" y="6"/>
                    </a:cubicBezTo>
                    <a:cubicBezTo>
                      <a:pt x="288" y="7"/>
                      <a:pt x="286" y="8"/>
                      <a:pt x="286" y="8"/>
                    </a:cubicBezTo>
                    <a:cubicBezTo>
                      <a:pt x="285" y="8"/>
                      <a:pt x="284" y="8"/>
                      <a:pt x="284" y="8"/>
                    </a:cubicBezTo>
                    <a:cubicBezTo>
                      <a:pt x="284" y="8"/>
                      <a:pt x="284" y="7"/>
                      <a:pt x="284" y="7"/>
                    </a:cubicBezTo>
                    <a:cubicBezTo>
                      <a:pt x="283" y="7"/>
                      <a:pt x="282" y="7"/>
                      <a:pt x="282" y="7"/>
                    </a:cubicBezTo>
                    <a:cubicBezTo>
                      <a:pt x="282" y="7"/>
                      <a:pt x="281" y="8"/>
                      <a:pt x="281" y="8"/>
                    </a:cubicBezTo>
                    <a:cubicBezTo>
                      <a:pt x="282" y="8"/>
                      <a:pt x="282" y="9"/>
                      <a:pt x="282" y="9"/>
                    </a:cubicBezTo>
                    <a:cubicBezTo>
                      <a:pt x="283" y="9"/>
                      <a:pt x="283" y="9"/>
                      <a:pt x="284" y="9"/>
                    </a:cubicBezTo>
                    <a:cubicBezTo>
                      <a:pt x="284" y="10"/>
                      <a:pt x="284" y="10"/>
                      <a:pt x="284" y="10"/>
                    </a:cubicBezTo>
                    <a:cubicBezTo>
                      <a:pt x="282" y="9"/>
                      <a:pt x="281" y="8"/>
                      <a:pt x="279" y="8"/>
                    </a:cubicBezTo>
                    <a:cubicBezTo>
                      <a:pt x="279" y="8"/>
                      <a:pt x="278" y="8"/>
                      <a:pt x="278" y="8"/>
                    </a:cubicBezTo>
                    <a:cubicBezTo>
                      <a:pt x="277" y="8"/>
                      <a:pt x="276" y="7"/>
                      <a:pt x="276" y="7"/>
                    </a:cubicBezTo>
                    <a:cubicBezTo>
                      <a:pt x="275" y="6"/>
                      <a:pt x="275" y="7"/>
                      <a:pt x="274" y="7"/>
                    </a:cubicBezTo>
                    <a:cubicBezTo>
                      <a:pt x="274" y="8"/>
                      <a:pt x="274" y="10"/>
                      <a:pt x="275" y="11"/>
                    </a:cubicBezTo>
                    <a:cubicBezTo>
                      <a:pt x="275" y="11"/>
                      <a:pt x="276" y="12"/>
                      <a:pt x="276" y="12"/>
                    </a:cubicBezTo>
                    <a:cubicBezTo>
                      <a:pt x="276" y="12"/>
                      <a:pt x="276" y="13"/>
                      <a:pt x="276" y="13"/>
                    </a:cubicBezTo>
                    <a:cubicBezTo>
                      <a:pt x="276" y="12"/>
                      <a:pt x="275" y="12"/>
                      <a:pt x="274" y="11"/>
                    </a:cubicBezTo>
                    <a:cubicBezTo>
                      <a:pt x="274" y="11"/>
                      <a:pt x="274" y="11"/>
                      <a:pt x="274" y="11"/>
                    </a:cubicBezTo>
                    <a:cubicBezTo>
                      <a:pt x="273" y="11"/>
                      <a:pt x="273" y="10"/>
                      <a:pt x="273" y="10"/>
                    </a:cubicBezTo>
                    <a:cubicBezTo>
                      <a:pt x="273" y="10"/>
                      <a:pt x="273" y="12"/>
                      <a:pt x="273" y="12"/>
                    </a:cubicBezTo>
                    <a:cubicBezTo>
                      <a:pt x="272" y="12"/>
                      <a:pt x="272" y="12"/>
                      <a:pt x="272" y="12"/>
                    </a:cubicBezTo>
                    <a:cubicBezTo>
                      <a:pt x="270" y="10"/>
                      <a:pt x="270" y="9"/>
                      <a:pt x="267" y="9"/>
                    </a:cubicBezTo>
                    <a:cubicBezTo>
                      <a:pt x="267" y="8"/>
                      <a:pt x="267" y="8"/>
                      <a:pt x="267" y="8"/>
                    </a:cubicBezTo>
                    <a:cubicBezTo>
                      <a:pt x="265" y="8"/>
                      <a:pt x="264" y="8"/>
                      <a:pt x="262" y="8"/>
                    </a:cubicBezTo>
                    <a:cubicBezTo>
                      <a:pt x="260" y="7"/>
                      <a:pt x="260" y="7"/>
                      <a:pt x="260" y="7"/>
                    </a:cubicBezTo>
                    <a:cubicBezTo>
                      <a:pt x="260" y="7"/>
                      <a:pt x="260" y="6"/>
                      <a:pt x="260" y="6"/>
                    </a:cubicBezTo>
                    <a:cubicBezTo>
                      <a:pt x="260" y="6"/>
                      <a:pt x="260" y="6"/>
                      <a:pt x="260" y="6"/>
                    </a:cubicBezTo>
                    <a:cubicBezTo>
                      <a:pt x="259" y="5"/>
                      <a:pt x="257" y="6"/>
                      <a:pt x="256" y="6"/>
                    </a:cubicBezTo>
                    <a:cubicBezTo>
                      <a:pt x="256" y="6"/>
                      <a:pt x="256" y="6"/>
                      <a:pt x="256" y="7"/>
                    </a:cubicBezTo>
                    <a:cubicBezTo>
                      <a:pt x="256" y="7"/>
                      <a:pt x="257" y="9"/>
                      <a:pt x="257" y="9"/>
                    </a:cubicBezTo>
                    <a:cubicBezTo>
                      <a:pt x="254" y="8"/>
                      <a:pt x="253" y="9"/>
                      <a:pt x="249" y="9"/>
                    </a:cubicBezTo>
                    <a:cubicBezTo>
                      <a:pt x="250" y="10"/>
                      <a:pt x="250" y="10"/>
                      <a:pt x="250" y="11"/>
                    </a:cubicBezTo>
                    <a:cubicBezTo>
                      <a:pt x="251" y="11"/>
                      <a:pt x="251" y="11"/>
                      <a:pt x="253" y="11"/>
                    </a:cubicBezTo>
                    <a:cubicBezTo>
                      <a:pt x="253" y="11"/>
                      <a:pt x="253" y="12"/>
                      <a:pt x="254" y="12"/>
                    </a:cubicBezTo>
                    <a:cubicBezTo>
                      <a:pt x="255" y="12"/>
                      <a:pt x="256" y="11"/>
                      <a:pt x="256" y="11"/>
                    </a:cubicBezTo>
                    <a:cubicBezTo>
                      <a:pt x="257" y="11"/>
                      <a:pt x="258" y="12"/>
                      <a:pt x="259" y="11"/>
                    </a:cubicBezTo>
                    <a:cubicBezTo>
                      <a:pt x="260" y="11"/>
                      <a:pt x="260" y="10"/>
                      <a:pt x="261" y="11"/>
                    </a:cubicBezTo>
                    <a:cubicBezTo>
                      <a:pt x="262" y="11"/>
                      <a:pt x="262" y="11"/>
                      <a:pt x="262" y="11"/>
                    </a:cubicBezTo>
                    <a:cubicBezTo>
                      <a:pt x="262" y="12"/>
                      <a:pt x="262" y="12"/>
                      <a:pt x="262" y="12"/>
                    </a:cubicBezTo>
                    <a:cubicBezTo>
                      <a:pt x="262" y="12"/>
                      <a:pt x="261" y="12"/>
                      <a:pt x="261" y="12"/>
                    </a:cubicBezTo>
                    <a:cubicBezTo>
                      <a:pt x="261" y="12"/>
                      <a:pt x="261" y="15"/>
                      <a:pt x="261" y="15"/>
                    </a:cubicBezTo>
                    <a:cubicBezTo>
                      <a:pt x="260" y="15"/>
                      <a:pt x="260" y="15"/>
                      <a:pt x="260" y="15"/>
                    </a:cubicBezTo>
                    <a:cubicBezTo>
                      <a:pt x="260" y="14"/>
                      <a:pt x="260" y="13"/>
                      <a:pt x="259" y="12"/>
                    </a:cubicBezTo>
                    <a:cubicBezTo>
                      <a:pt x="258" y="13"/>
                      <a:pt x="257" y="13"/>
                      <a:pt x="256" y="13"/>
                    </a:cubicBezTo>
                    <a:cubicBezTo>
                      <a:pt x="256" y="14"/>
                      <a:pt x="256" y="14"/>
                      <a:pt x="256" y="14"/>
                    </a:cubicBezTo>
                    <a:cubicBezTo>
                      <a:pt x="256" y="14"/>
                      <a:pt x="252" y="12"/>
                      <a:pt x="251" y="12"/>
                    </a:cubicBezTo>
                    <a:cubicBezTo>
                      <a:pt x="252" y="12"/>
                      <a:pt x="250" y="13"/>
                      <a:pt x="251" y="13"/>
                    </a:cubicBezTo>
                    <a:cubicBezTo>
                      <a:pt x="251" y="13"/>
                      <a:pt x="252" y="15"/>
                      <a:pt x="251" y="14"/>
                    </a:cubicBezTo>
                    <a:close/>
                    <a:moveTo>
                      <a:pt x="54" y="218"/>
                    </a:moveTo>
                    <a:cubicBezTo>
                      <a:pt x="54" y="218"/>
                      <a:pt x="54" y="218"/>
                      <a:pt x="54" y="218"/>
                    </a:cubicBezTo>
                    <a:cubicBezTo>
                      <a:pt x="54" y="218"/>
                      <a:pt x="54" y="218"/>
                      <a:pt x="54" y="218"/>
                    </a:cubicBezTo>
                    <a:cubicBezTo>
                      <a:pt x="54" y="218"/>
                      <a:pt x="55" y="218"/>
                      <a:pt x="55" y="218"/>
                    </a:cubicBezTo>
                    <a:cubicBezTo>
                      <a:pt x="55" y="218"/>
                      <a:pt x="55" y="219"/>
                      <a:pt x="55" y="219"/>
                    </a:cubicBezTo>
                    <a:cubicBezTo>
                      <a:pt x="55" y="219"/>
                      <a:pt x="54" y="219"/>
                      <a:pt x="54" y="219"/>
                    </a:cubicBezTo>
                    <a:cubicBezTo>
                      <a:pt x="53" y="219"/>
                      <a:pt x="52" y="222"/>
                      <a:pt x="51" y="223"/>
                    </a:cubicBezTo>
                    <a:cubicBezTo>
                      <a:pt x="52" y="224"/>
                      <a:pt x="53" y="224"/>
                      <a:pt x="53" y="224"/>
                    </a:cubicBezTo>
                    <a:cubicBezTo>
                      <a:pt x="53" y="225"/>
                      <a:pt x="53" y="225"/>
                      <a:pt x="53" y="225"/>
                    </a:cubicBezTo>
                    <a:cubicBezTo>
                      <a:pt x="53" y="225"/>
                      <a:pt x="53" y="226"/>
                      <a:pt x="53" y="226"/>
                    </a:cubicBezTo>
                    <a:cubicBezTo>
                      <a:pt x="53" y="226"/>
                      <a:pt x="54" y="226"/>
                      <a:pt x="54" y="226"/>
                    </a:cubicBezTo>
                    <a:cubicBezTo>
                      <a:pt x="54" y="227"/>
                      <a:pt x="54" y="227"/>
                      <a:pt x="54" y="227"/>
                    </a:cubicBezTo>
                    <a:cubicBezTo>
                      <a:pt x="52" y="226"/>
                      <a:pt x="53" y="229"/>
                      <a:pt x="54" y="230"/>
                    </a:cubicBezTo>
                    <a:cubicBezTo>
                      <a:pt x="55" y="231"/>
                      <a:pt x="55" y="231"/>
                      <a:pt x="55" y="231"/>
                    </a:cubicBezTo>
                    <a:cubicBezTo>
                      <a:pt x="56" y="231"/>
                      <a:pt x="56" y="231"/>
                      <a:pt x="57" y="231"/>
                    </a:cubicBezTo>
                    <a:cubicBezTo>
                      <a:pt x="57" y="230"/>
                      <a:pt x="56" y="230"/>
                      <a:pt x="56" y="230"/>
                    </a:cubicBezTo>
                    <a:cubicBezTo>
                      <a:pt x="57" y="229"/>
                      <a:pt x="57" y="229"/>
                      <a:pt x="57" y="229"/>
                    </a:cubicBezTo>
                    <a:cubicBezTo>
                      <a:pt x="58" y="228"/>
                      <a:pt x="59" y="229"/>
                      <a:pt x="59" y="229"/>
                    </a:cubicBezTo>
                    <a:cubicBezTo>
                      <a:pt x="59" y="229"/>
                      <a:pt x="59" y="229"/>
                      <a:pt x="58" y="230"/>
                    </a:cubicBezTo>
                    <a:cubicBezTo>
                      <a:pt x="58" y="230"/>
                      <a:pt x="58" y="232"/>
                      <a:pt x="58" y="232"/>
                    </a:cubicBezTo>
                    <a:cubicBezTo>
                      <a:pt x="58" y="232"/>
                      <a:pt x="57" y="232"/>
                      <a:pt x="57" y="232"/>
                    </a:cubicBezTo>
                    <a:cubicBezTo>
                      <a:pt x="57" y="232"/>
                      <a:pt x="57" y="233"/>
                      <a:pt x="57" y="233"/>
                    </a:cubicBezTo>
                    <a:cubicBezTo>
                      <a:pt x="57" y="233"/>
                      <a:pt x="58" y="234"/>
                      <a:pt x="58" y="234"/>
                    </a:cubicBezTo>
                    <a:cubicBezTo>
                      <a:pt x="58" y="235"/>
                      <a:pt x="58" y="235"/>
                      <a:pt x="58" y="235"/>
                    </a:cubicBezTo>
                    <a:cubicBezTo>
                      <a:pt x="59" y="235"/>
                      <a:pt x="59" y="235"/>
                      <a:pt x="59" y="235"/>
                    </a:cubicBezTo>
                    <a:cubicBezTo>
                      <a:pt x="59" y="234"/>
                      <a:pt x="60" y="235"/>
                      <a:pt x="60" y="235"/>
                    </a:cubicBezTo>
                    <a:cubicBezTo>
                      <a:pt x="60" y="234"/>
                      <a:pt x="60" y="234"/>
                      <a:pt x="61" y="234"/>
                    </a:cubicBezTo>
                    <a:cubicBezTo>
                      <a:pt x="61" y="234"/>
                      <a:pt x="61" y="236"/>
                      <a:pt x="61" y="236"/>
                    </a:cubicBezTo>
                    <a:cubicBezTo>
                      <a:pt x="62" y="237"/>
                      <a:pt x="63" y="237"/>
                      <a:pt x="64" y="237"/>
                    </a:cubicBezTo>
                    <a:cubicBezTo>
                      <a:pt x="63" y="238"/>
                      <a:pt x="63" y="238"/>
                      <a:pt x="63" y="238"/>
                    </a:cubicBezTo>
                    <a:cubicBezTo>
                      <a:pt x="63" y="238"/>
                      <a:pt x="63" y="238"/>
                      <a:pt x="64" y="238"/>
                    </a:cubicBezTo>
                    <a:cubicBezTo>
                      <a:pt x="64" y="239"/>
                      <a:pt x="64" y="239"/>
                      <a:pt x="64" y="239"/>
                    </a:cubicBezTo>
                    <a:cubicBezTo>
                      <a:pt x="64" y="239"/>
                      <a:pt x="64" y="240"/>
                      <a:pt x="64" y="241"/>
                    </a:cubicBezTo>
                    <a:cubicBezTo>
                      <a:pt x="64" y="241"/>
                      <a:pt x="65" y="241"/>
                      <a:pt x="65" y="241"/>
                    </a:cubicBezTo>
                    <a:cubicBezTo>
                      <a:pt x="65" y="241"/>
                      <a:pt x="64" y="241"/>
                      <a:pt x="64" y="242"/>
                    </a:cubicBezTo>
                    <a:cubicBezTo>
                      <a:pt x="63" y="242"/>
                      <a:pt x="65" y="242"/>
                      <a:pt x="64" y="242"/>
                    </a:cubicBezTo>
                    <a:cubicBezTo>
                      <a:pt x="64" y="242"/>
                      <a:pt x="63" y="242"/>
                      <a:pt x="63" y="243"/>
                    </a:cubicBezTo>
                    <a:cubicBezTo>
                      <a:pt x="62" y="243"/>
                      <a:pt x="63" y="245"/>
                      <a:pt x="63" y="245"/>
                    </a:cubicBezTo>
                    <a:cubicBezTo>
                      <a:pt x="62" y="245"/>
                      <a:pt x="62" y="245"/>
                      <a:pt x="61" y="245"/>
                    </a:cubicBezTo>
                    <a:cubicBezTo>
                      <a:pt x="61" y="245"/>
                      <a:pt x="60" y="246"/>
                      <a:pt x="60" y="24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2" y="248"/>
                      <a:pt x="61" y="249"/>
                      <a:pt x="62" y="250"/>
                    </a:cubicBezTo>
                    <a:cubicBezTo>
                      <a:pt x="62" y="250"/>
                      <a:pt x="62" y="251"/>
                      <a:pt x="63" y="251"/>
                    </a:cubicBezTo>
                    <a:cubicBezTo>
                      <a:pt x="63" y="250"/>
                      <a:pt x="64" y="250"/>
                      <a:pt x="64" y="250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6" y="250"/>
                      <a:pt x="67" y="250"/>
                      <a:pt x="69" y="251"/>
                    </a:cubicBezTo>
                    <a:cubicBezTo>
                      <a:pt x="68" y="252"/>
                      <a:pt x="69" y="253"/>
                      <a:pt x="68" y="253"/>
                    </a:cubicBezTo>
                    <a:cubicBezTo>
                      <a:pt x="70" y="253"/>
                      <a:pt x="70" y="253"/>
                      <a:pt x="72" y="253"/>
                    </a:cubicBezTo>
                    <a:cubicBezTo>
                      <a:pt x="72" y="253"/>
                      <a:pt x="72" y="253"/>
                      <a:pt x="72" y="253"/>
                    </a:cubicBezTo>
                    <a:cubicBezTo>
                      <a:pt x="72" y="253"/>
                      <a:pt x="73" y="253"/>
                      <a:pt x="73" y="253"/>
                    </a:cubicBezTo>
                    <a:cubicBezTo>
                      <a:pt x="73" y="253"/>
                      <a:pt x="73" y="254"/>
                      <a:pt x="73" y="255"/>
                    </a:cubicBezTo>
                    <a:cubicBezTo>
                      <a:pt x="74" y="255"/>
                      <a:pt x="75" y="255"/>
                      <a:pt x="76" y="255"/>
                    </a:cubicBezTo>
                    <a:cubicBezTo>
                      <a:pt x="76" y="257"/>
                      <a:pt x="75" y="257"/>
                      <a:pt x="78" y="259"/>
                    </a:cubicBezTo>
                    <a:cubicBezTo>
                      <a:pt x="78" y="259"/>
                      <a:pt x="79" y="258"/>
                      <a:pt x="79" y="259"/>
                    </a:cubicBezTo>
                    <a:cubicBezTo>
                      <a:pt x="79" y="259"/>
                      <a:pt x="79" y="259"/>
                      <a:pt x="79" y="259"/>
                    </a:cubicBezTo>
                    <a:cubicBezTo>
                      <a:pt x="83" y="259"/>
                      <a:pt x="84" y="260"/>
                      <a:pt x="86" y="260"/>
                    </a:cubicBezTo>
                    <a:cubicBezTo>
                      <a:pt x="86" y="259"/>
                      <a:pt x="86" y="259"/>
                      <a:pt x="86" y="258"/>
                    </a:cubicBezTo>
                    <a:cubicBezTo>
                      <a:pt x="86" y="258"/>
                      <a:pt x="85" y="258"/>
                      <a:pt x="85" y="258"/>
                    </a:cubicBezTo>
                    <a:cubicBezTo>
                      <a:pt x="85" y="257"/>
                      <a:pt x="83" y="256"/>
                      <a:pt x="83" y="256"/>
                    </a:cubicBezTo>
                    <a:cubicBezTo>
                      <a:pt x="83" y="256"/>
                      <a:pt x="84" y="255"/>
                      <a:pt x="84" y="255"/>
                    </a:cubicBezTo>
                    <a:cubicBezTo>
                      <a:pt x="83" y="255"/>
                      <a:pt x="80" y="253"/>
                      <a:pt x="79" y="253"/>
                    </a:cubicBezTo>
                    <a:cubicBezTo>
                      <a:pt x="78" y="252"/>
                      <a:pt x="77" y="253"/>
                      <a:pt x="76" y="252"/>
                    </a:cubicBezTo>
                    <a:cubicBezTo>
                      <a:pt x="76" y="252"/>
                      <a:pt x="76" y="250"/>
                      <a:pt x="76" y="250"/>
                    </a:cubicBezTo>
                    <a:cubicBezTo>
                      <a:pt x="76" y="250"/>
                      <a:pt x="75" y="250"/>
                      <a:pt x="74" y="250"/>
                    </a:cubicBezTo>
                    <a:cubicBezTo>
                      <a:pt x="74" y="250"/>
                      <a:pt x="74" y="248"/>
                      <a:pt x="74" y="249"/>
                    </a:cubicBezTo>
                    <a:cubicBezTo>
                      <a:pt x="74" y="248"/>
                      <a:pt x="74" y="248"/>
                      <a:pt x="74" y="248"/>
                    </a:cubicBezTo>
                    <a:cubicBezTo>
                      <a:pt x="74" y="248"/>
                      <a:pt x="74" y="248"/>
                      <a:pt x="73" y="248"/>
                    </a:cubicBezTo>
                    <a:cubicBezTo>
                      <a:pt x="73" y="248"/>
                      <a:pt x="72" y="247"/>
                      <a:pt x="72" y="247"/>
                    </a:cubicBezTo>
                    <a:cubicBezTo>
                      <a:pt x="71" y="247"/>
                      <a:pt x="69" y="248"/>
                      <a:pt x="68" y="247"/>
                    </a:cubicBezTo>
                    <a:cubicBezTo>
                      <a:pt x="67" y="247"/>
                      <a:pt x="64" y="246"/>
                      <a:pt x="63" y="246"/>
                    </a:cubicBezTo>
                    <a:cubicBezTo>
                      <a:pt x="64" y="245"/>
                      <a:pt x="66" y="244"/>
                      <a:pt x="67" y="244"/>
                    </a:cubicBezTo>
                    <a:cubicBezTo>
                      <a:pt x="70" y="245"/>
                      <a:pt x="69" y="245"/>
                      <a:pt x="68" y="246"/>
                    </a:cubicBezTo>
                    <a:cubicBezTo>
                      <a:pt x="69" y="246"/>
                      <a:pt x="69" y="247"/>
                      <a:pt x="69" y="247"/>
                    </a:cubicBezTo>
                    <a:cubicBezTo>
                      <a:pt x="70" y="247"/>
                      <a:pt x="73" y="246"/>
                      <a:pt x="74" y="246"/>
                    </a:cubicBezTo>
                    <a:cubicBezTo>
                      <a:pt x="75" y="246"/>
                      <a:pt x="75" y="246"/>
                      <a:pt x="76" y="245"/>
                    </a:cubicBezTo>
                    <a:cubicBezTo>
                      <a:pt x="76" y="246"/>
                      <a:pt x="75" y="246"/>
                      <a:pt x="76" y="247"/>
                    </a:cubicBezTo>
                    <a:cubicBezTo>
                      <a:pt x="76" y="247"/>
                      <a:pt x="77" y="247"/>
                      <a:pt x="77" y="247"/>
                    </a:cubicBezTo>
                    <a:cubicBezTo>
                      <a:pt x="77" y="248"/>
                      <a:pt x="77" y="248"/>
                      <a:pt x="77" y="248"/>
                    </a:cubicBezTo>
                    <a:cubicBezTo>
                      <a:pt x="78" y="249"/>
                      <a:pt x="78" y="249"/>
                      <a:pt x="80" y="249"/>
                    </a:cubicBezTo>
                    <a:cubicBezTo>
                      <a:pt x="80" y="250"/>
                      <a:pt x="80" y="250"/>
                      <a:pt x="80" y="250"/>
                    </a:cubicBezTo>
                    <a:cubicBezTo>
                      <a:pt x="82" y="250"/>
                      <a:pt x="79" y="252"/>
                      <a:pt x="81" y="252"/>
                    </a:cubicBezTo>
                    <a:cubicBezTo>
                      <a:pt x="82" y="252"/>
                      <a:pt x="82" y="251"/>
                      <a:pt x="83" y="251"/>
                    </a:cubicBezTo>
                    <a:cubicBezTo>
                      <a:pt x="83" y="250"/>
                      <a:pt x="83" y="251"/>
                      <a:pt x="84" y="251"/>
                    </a:cubicBezTo>
                    <a:cubicBezTo>
                      <a:pt x="84" y="251"/>
                      <a:pt x="84" y="251"/>
                      <a:pt x="84" y="251"/>
                    </a:cubicBezTo>
                    <a:cubicBezTo>
                      <a:pt x="83" y="251"/>
                      <a:pt x="83" y="252"/>
                      <a:pt x="83" y="252"/>
                    </a:cubicBezTo>
                    <a:cubicBezTo>
                      <a:pt x="84" y="253"/>
                      <a:pt x="84" y="253"/>
                      <a:pt x="85" y="253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5" y="254"/>
                      <a:pt x="86" y="254"/>
                      <a:pt x="86" y="254"/>
                    </a:cubicBezTo>
                    <a:cubicBezTo>
                      <a:pt x="86" y="254"/>
                      <a:pt x="86" y="255"/>
                      <a:pt x="86" y="255"/>
                    </a:cubicBezTo>
                    <a:cubicBezTo>
                      <a:pt x="86" y="255"/>
                      <a:pt x="88" y="256"/>
                      <a:pt x="88" y="256"/>
                    </a:cubicBezTo>
                    <a:cubicBezTo>
                      <a:pt x="214" y="258"/>
                      <a:pt x="214" y="258"/>
                      <a:pt x="214" y="258"/>
                    </a:cubicBezTo>
                    <a:cubicBezTo>
                      <a:pt x="214" y="258"/>
                      <a:pt x="213" y="256"/>
                      <a:pt x="215" y="256"/>
                    </a:cubicBezTo>
                    <a:cubicBezTo>
                      <a:pt x="216" y="256"/>
                      <a:pt x="217" y="260"/>
                      <a:pt x="217" y="260"/>
                    </a:cubicBezTo>
                    <a:cubicBezTo>
                      <a:pt x="217" y="260"/>
                      <a:pt x="217" y="260"/>
                      <a:pt x="219" y="260"/>
                    </a:cubicBezTo>
                    <a:cubicBezTo>
                      <a:pt x="220" y="260"/>
                      <a:pt x="222" y="262"/>
                      <a:pt x="222" y="261"/>
                    </a:cubicBezTo>
                    <a:cubicBezTo>
                      <a:pt x="222" y="260"/>
                      <a:pt x="224" y="259"/>
                      <a:pt x="224" y="260"/>
                    </a:cubicBezTo>
                    <a:cubicBezTo>
                      <a:pt x="225" y="260"/>
                      <a:pt x="227" y="261"/>
                      <a:pt x="228" y="261"/>
                    </a:cubicBezTo>
                    <a:cubicBezTo>
                      <a:pt x="229" y="261"/>
                      <a:pt x="229" y="262"/>
                      <a:pt x="231" y="262"/>
                    </a:cubicBezTo>
                    <a:cubicBezTo>
                      <a:pt x="232" y="262"/>
                      <a:pt x="232" y="262"/>
                      <a:pt x="233" y="262"/>
                    </a:cubicBezTo>
                    <a:cubicBezTo>
                      <a:pt x="234" y="262"/>
                      <a:pt x="235" y="261"/>
                      <a:pt x="236" y="262"/>
                    </a:cubicBezTo>
                    <a:cubicBezTo>
                      <a:pt x="237" y="263"/>
                      <a:pt x="237" y="263"/>
                      <a:pt x="238" y="263"/>
                    </a:cubicBezTo>
                    <a:cubicBezTo>
                      <a:pt x="239" y="263"/>
                      <a:pt x="239" y="262"/>
                      <a:pt x="240" y="260"/>
                    </a:cubicBezTo>
                    <a:cubicBezTo>
                      <a:pt x="240" y="260"/>
                      <a:pt x="241" y="260"/>
                      <a:pt x="242" y="260"/>
                    </a:cubicBezTo>
                    <a:cubicBezTo>
                      <a:pt x="242" y="260"/>
                      <a:pt x="242" y="260"/>
                      <a:pt x="242" y="259"/>
                    </a:cubicBezTo>
                    <a:cubicBezTo>
                      <a:pt x="243" y="259"/>
                      <a:pt x="243" y="259"/>
                      <a:pt x="243" y="259"/>
                    </a:cubicBezTo>
                    <a:cubicBezTo>
                      <a:pt x="243" y="259"/>
                      <a:pt x="243" y="258"/>
                      <a:pt x="243" y="258"/>
                    </a:cubicBezTo>
                    <a:cubicBezTo>
                      <a:pt x="244" y="258"/>
                      <a:pt x="244" y="258"/>
                      <a:pt x="244" y="258"/>
                    </a:cubicBezTo>
                    <a:cubicBezTo>
                      <a:pt x="244" y="258"/>
                      <a:pt x="244" y="259"/>
                      <a:pt x="244" y="259"/>
                    </a:cubicBezTo>
                    <a:cubicBezTo>
                      <a:pt x="244" y="259"/>
                      <a:pt x="245" y="259"/>
                      <a:pt x="245" y="259"/>
                    </a:cubicBezTo>
                    <a:cubicBezTo>
                      <a:pt x="245" y="259"/>
                      <a:pt x="245" y="259"/>
                      <a:pt x="245" y="259"/>
                    </a:cubicBezTo>
                    <a:cubicBezTo>
                      <a:pt x="245" y="259"/>
                      <a:pt x="244" y="258"/>
                      <a:pt x="244" y="258"/>
                    </a:cubicBezTo>
                    <a:cubicBezTo>
                      <a:pt x="245" y="257"/>
                      <a:pt x="245" y="257"/>
                      <a:pt x="245" y="257"/>
                    </a:cubicBezTo>
                    <a:cubicBezTo>
                      <a:pt x="246" y="257"/>
                      <a:pt x="246" y="258"/>
                      <a:pt x="247" y="258"/>
                    </a:cubicBezTo>
                    <a:cubicBezTo>
                      <a:pt x="248" y="258"/>
                      <a:pt x="248" y="257"/>
                      <a:pt x="249" y="257"/>
                    </a:cubicBezTo>
                    <a:cubicBezTo>
                      <a:pt x="250" y="257"/>
                      <a:pt x="249" y="258"/>
                      <a:pt x="250" y="258"/>
                    </a:cubicBezTo>
                    <a:cubicBezTo>
                      <a:pt x="251" y="258"/>
                      <a:pt x="251" y="257"/>
                      <a:pt x="251" y="257"/>
                    </a:cubicBezTo>
                    <a:cubicBezTo>
                      <a:pt x="252" y="259"/>
                      <a:pt x="254" y="263"/>
                      <a:pt x="256" y="264"/>
                    </a:cubicBezTo>
                    <a:cubicBezTo>
                      <a:pt x="257" y="264"/>
                      <a:pt x="257" y="263"/>
                      <a:pt x="259" y="263"/>
                    </a:cubicBezTo>
                    <a:cubicBezTo>
                      <a:pt x="259" y="263"/>
                      <a:pt x="259" y="264"/>
                      <a:pt x="259" y="264"/>
                    </a:cubicBezTo>
                    <a:cubicBezTo>
                      <a:pt x="259" y="267"/>
                      <a:pt x="259" y="266"/>
                      <a:pt x="261" y="267"/>
                    </a:cubicBezTo>
                    <a:cubicBezTo>
                      <a:pt x="261" y="268"/>
                      <a:pt x="261" y="268"/>
                      <a:pt x="260" y="268"/>
                    </a:cubicBezTo>
                    <a:cubicBezTo>
                      <a:pt x="261" y="270"/>
                      <a:pt x="261" y="270"/>
                      <a:pt x="261" y="272"/>
                    </a:cubicBezTo>
                    <a:cubicBezTo>
                      <a:pt x="262" y="272"/>
                      <a:pt x="263" y="272"/>
                      <a:pt x="263" y="273"/>
                    </a:cubicBezTo>
                    <a:cubicBezTo>
                      <a:pt x="264" y="273"/>
                      <a:pt x="265" y="274"/>
                      <a:pt x="266" y="275"/>
                    </a:cubicBezTo>
                    <a:cubicBezTo>
                      <a:pt x="267" y="275"/>
                      <a:pt x="266" y="274"/>
                      <a:pt x="267" y="274"/>
                    </a:cubicBezTo>
                    <a:cubicBezTo>
                      <a:pt x="267" y="274"/>
                      <a:pt x="269" y="274"/>
                      <a:pt x="270" y="275"/>
                    </a:cubicBezTo>
                    <a:cubicBezTo>
                      <a:pt x="270" y="275"/>
                      <a:pt x="270" y="275"/>
                      <a:pt x="270" y="275"/>
                    </a:cubicBezTo>
                    <a:cubicBezTo>
                      <a:pt x="271" y="275"/>
                      <a:pt x="272" y="275"/>
                      <a:pt x="273" y="275"/>
                    </a:cubicBezTo>
                    <a:cubicBezTo>
                      <a:pt x="273" y="275"/>
                      <a:pt x="274" y="276"/>
                      <a:pt x="274" y="276"/>
                    </a:cubicBezTo>
                    <a:cubicBezTo>
                      <a:pt x="276" y="276"/>
                      <a:pt x="277" y="275"/>
                      <a:pt x="278" y="275"/>
                    </a:cubicBezTo>
                    <a:cubicBezTo>
                      <a:pt x="278" y="276"/>
                      <a:pt x="278" y="276"/>
                      <a:pt x="278" y="276"/>
                    </a:cubicBezTo>
                    <a:cubicBezTo>
                      <a:pt x="278" y="277"/>
                      <a:pt x="280" y="277"/>
                      <a:pt x="280" y="277"/>
                    </a:cubicBezTo>
                    <a:cubicBezTo>
                      <a:pt x="280" y="278"/>
                      <a:pt x="280" y="278"/>
                      <a:pt x="280" y="278"/>
                    </a:cubicBezTo>
                    <a:cubicBezTo>
                      <a:pt x="281" y="278"/>
                      <a:pt x="282" y="278"/>
                      <a:pt x="282" y="278"/>
                    </a:cubicBezTo>
                    <a:cubicBezTo>
                      <a:pt x="282" y="281"/>
                      <a:pt x="282" y="281"/>
                      <a:pt x="284" y="282"/>
                    </a:cubicBezTo>
                    <a:cubicBezTo>
                      <a:pt x="284" y="282"/>
                      <a:pt x="284" y="283"/>
                      <a:pt x="284" y="283"/>
                    </a:cubicBezTo>
                    <a:cubicBezTo>
                      <a:pt x="284" y="283"/>
                      <a:pt x="284" y="284"/>
                      <a:pt x="284" y="284"/>
                    </a:cubicBezTo>
                    <a:cubicBezTo>
                      <a:pt x="283" y="284"/>
                      <a:pt x="282" y="284"/>
                      <a:pt x="282" y="284"/>
                    </a:cubicBezTo>
                    <a:cubicBezTo>
                      <a:pt x="282" y="284"/>
                      <a:pt x="282" y="284"/>
                      <a:pt x="282" y="284"/>
                    </a:cubicBezTo>
                    <a:cubicBezTo>
                      <a:pt x="282" y="284"/>
                      <a:pt x="282" y="285"/>
                      <a:pt x="282" y="285"/>
                    </a:cubicBezTo>
                    <a:cubicBezTo>
                      <a:pt x="282" y="285"/>
                      <a:pt x="282" y="285"/>
                      <a:pt x="282" y="286"/>
                    </a:cubicBezTo>
                    <a:cubicBezTo>
                      <a:pt x="282" y="286"/>
                      <a:pt x="281" y="286"/>
                      <a:pt x="281" y="286"/>
                    </a:cubicBezTo>
                    <a:cubicBezTo>
                      <a:pt x="280" y="286"/>
                      <a:pt x="281" y="285"/>
                      <a:pt x="280" y="285"/>
                    </a:cubicBezTo>
                    <a:cubicBezTo>
                      <a:pt x="280" y="284"/>
                      <a:pt x="278" y="284"/>
                      <a:pt x="278" y="284"/>
                    </a:cubicBezTo>
                    <a:cubicBezTo>
                      <a:pt x="277" y="284"/>
                      <a:pt x="278" y="284"/>
                      <a:pt x="278" y="283"/>
                    </a:cubicBezTo>
                    <a:cubicBezTo>
                      <a:pt x="277" y="283"/>
                      <a:pt x="277" y="283"/>
                      <a:pt x="276" y="283"/>
                    </a:cubicBezTo>
                    <a:cubicBezTo>
                      <a:pt x="276" y="284"/>
                      <a:pt x="274" y="285"/>
                      <a:pt x="274" y="286"/>
                    </a:cubicBezTo>
                    <a:cubicBezTo>
                      <a:pt x="273" y="288"/>
                      <a:pt x="274" y="289"/>
                      <a:pt x="274" y="291"/>
                    </a:cubicBezTo>
                    <a:cubicBezTo>
                      <a:pt x="274" y="291"/>
                      <a:pt x="273" y="292"/>
                      <a:pt x="273" y="292"/>
                    </a:cubicBezTo>
                    <a:cubicBezTo>
                      <a:pt x="272" y="293"/>
                      <a:pt x="271" y="293"/>
                      <a:pt x="271" y="293"/>
                    </a:cubicBezTo>
                    <a:cubicBezTo>
                      <a:pt x="271" y="293"/>
                      <a:pt x="270" y="295"/>
                      <a:pt x="270" y="296"/>
                    </a:cubicBezTo>
                    <a:cubicBezTo>
                      <a:pt x="270" y="297"/>
                      <a:pt x="269" y="297"/>
                      <a:pt x="268" y="298"/>
                    </a:cubicBezTo>
                    <a:cubicBezTo>
                      <a:pt x="268" y="298"/>
                      <a:pt x="268" y="299"/>
                      <a:pt x="268" y="299"/>
                    </a:cubicBezTo>
                    <a:cubicBezTo>
                      <a:pt x="271" y="299"/>
                      <a:pt x="271" y="299"/>
                      <a:pt x="272" y="298"/>
                    </a:cubicBezTo>
                    <a:cubicBezTo>
                      <a:pt x="273" y="298"/>
                      <a:pt x="273" y="297"/>
                      <a:pt x="274" y="297"/>
                    </a:cubicBezTo>
                    <a:cubicBezTo>
                      <a:pt x="274" y="297"/>
                      <a:pt x="275" y="297"/>
                      <a:pt x="275" y="297"/>
                    </a:cubicBezTo>
                    <a:cubicBezTo>
                      <a:pt x="275" y="296"/>
                      <a:pt x="276" y="295"/>
                      <a:pt x="276" y="295"/>
                    </a:cubicBezTo>
                    <a:cubicBezTo>
                      <a:pt x="277" y="295"/>
                      <a:pt x="278" y="295"/>
                      <a:pt x="280" y="295"/>
                    </a:cubicBezTo>
                    <a:cubicBezTo>
                      <a:pt x="280" y="295"/>
                      <a:pt x="280" y="294"/>
                      <a:pt x="280" y="294"/>
                    </a:cubicBezTo>
                    <a:cubicBezTo>
                      <a:pt x="281" y="293"/>
                      <a:pt x="283" y="293"/>
                      <a:pt x="285" y="294"/>
                    </a:cubicBezTo>
                    <a:cubicBezTo>
                      <a:pt x="284" y="293"/>
                      <a:pt x="285" y="292"/>
                      <a:pt x="285" y="292"/>
                    </a:cubicBezTo>
                    <a:cubicBezTo>
                      <a:pt x="284" y="292"/>
                      <a:pt x="284" y="292"/>
                      <a:pt x="283" y="292"/>
                    </a:cubicBezTo>
                    <a:cubicBezTo>
                      <a:pt x="283" y="291"/>
                      <a:pt x="283" y="291"/>
                      <a:pt x="283" y="291"/>
                    </a:cubicBezTo>
                    <a:cubicBezTo>
                      <a:pt x="285" y="290"/>
                      <a:pt x="289" y="288"/>
                      <a:pt x="293" y="289"/>
                    </a:cubicBezTo>
                    <a:cubicBezTo>
                      <a:pt x="293" y="289"/>
                      <a:pt x="293" y="290"/>
                      <a:pt x="293" y="290"/>
                    </a:cubicBezTo>
                    <a:cubicBezTo>
                      <a:pt x="294" y="290"/>
                      <a:pt x="294" y="290"/>
                      <a:pt x="295" y="290"/>
                    </a:cubicBezTo>
                    <a:cubicBezTo>
                      <a:pt x="295" y="289"/>
                      <a:pt x="295" y="289"/>
                      <a:pt x="296" y="289"/>
                    </a:cubicBezTo>
                    <a:cubicBezTo>
                      <a:pt x="297" y="288"/>
                      <a:pt x="295" y="288"/>
                      <a:pt x="295" y="288"/>
                    </a:cubicBezTo>
                    <a:cubicBezTo>
                      <a:pt x="295" y="289"/>
                      <a:pt x="295" y="288"/>
                      <a:pt x="294" y="289"/>
                    </a:cubicBezTo>
                    <a:cubicBezTo>
                      <a:pt x="294" y="289"/>
                      <a:pt x="294" y="288"/>
                      <a:pt x="294" y="288"/>
                    </a:cubicBezTo>
                    <a:cubicBezTo>
                      <a:pt x="293" y="287"/>
                      <a:pt x="293" y="288"/>
                      <a:pt x="292" y="287"/>
                    </a:cubicBezTo>
                    <a:cubicBezTo>
                      <a:pt x="292" y="287"/>
                      <a:pt x="292" y="287"/>
                      <a:pt x="292" y="287"/>
                    </a:cubicBezTo>
                    <a:cubicBezTo>
                      <a:pt x="293" y="287"/>
                      <a:pt x="294" y="286"/>
                      <a:pt x="295" y="286"/>
                    </a:cubicBezTo>
                    <a:cubicBezTo>
                      <a:pt x="295" y="286"/>
                      <a:pt x="297" y="287"/>
                      <a:pt x="298" y="287"/>
                    </a:cubicBezTo>
                    <a:cubicBezTo>
                      <a:pt x="299" y="287"/>
                      <a:pt x="299" y="286"/>
                      <a:pt x="300" y="286"/>
                    </a:cubicBezTo>
                    <a:cubicBezTo>
                      <a:pt x="300" y="286"/>
                      <a:pt x="300" y="286"/>
                      <a:pt x="300" y="286"/>
                    </a:cubicBezTo>
                    <a:cubicBezTo>
                      <a:pt x="300" y="286"/>
                      <a:pt x="300" y="285"/>
                      <a:pt x="304" y="283"/>
                    </a:cubicBezTo>
                    <a:cubicBezTo>
                      <a:pt x="306" y="282"/>
                      <a:pt x="307" y="281"/>
                      <a:pt x="308" y="281"/>
                    </a:cubicBezTo>
                    <a:cubicBezTo>
                      <a:pt x="308" y="281"/>
                      <a:pt x="309" y="280"/>
                      <a:pt x="309" y="280"/>
                    </a:cubicBezTo>
                    <a:cubicBezTo>
                      <a:pt x="310" y="280"/>
                      <a:pt x="309" y="281"/>
                      <a:pt x="308" y="281"/>
                    </a:cubicBezTo>
                    <a:cubicBezTo>
                      <a:pt x="309" y="281"/>
                      <a:pt x="309" y="281"/>
                      <a:pt x="309" y="281"/>
                    </a:cubicBezTo>
                    <a:cubicBezTo>
                      <a:pt x="310" y="282"/>
                      <a:pt x="322" y="280"/>
                      <a:pt x="322" y="280"/>
                    </a:cubicBezTo>
                    <a:cubicBezTo>
                      <a:pt x="322" y="280"/>
                      <a:pt x="323" y="279"/>
                      <a:pt x="324" y="278"/>
                    </a:cubicBezTo>
                    <a:cubicBezTo>
                      <a:pt x="325" y="278"/>
                      <a:pt x="328" y="275"/>
                      <a:pt x="328" y="275"/>
                    </a:cubicBezTo>
                    <a:cubicBezTo>
                      <a:pt x="328" y="274"/>
                      <a:pt x="329" y="272"/>
                      <a:pt x="329" y="272"/>
                    </a:cubicBezTo>
                    <a:cubicBezTo>
                      <a:pt x="330" y="269"/>
                      <a:pt x="330" y="269"/>
                      <a:pt x="330" y="269"/>
                    </a:cubicBezTo>
                    <a:cubicBezTo>
                      <a:pt x="330" y="269"/>
                      <a:pt x="332" y="268"/>
                      <a:pt x="332" y="270"/>
                    </a:cubicBezTo>
                    <a:cubicBezTo>
                      <a:pt x="332" y="272"/>
                      <a:pt x="333" y="268"/>
                      <a:pt x="335" y="269"/>
                    </a:cubicBezTo>
                    <a:cubicBezTo>
                      <a:pt x="336" y="269"/>
                      <a:pt x="338" y="270"/>
                      <a:pt x="338" y="272"/>
                    </a:cubicBezTo>
                    <a:cubicBezTo>
                      <a:pt x="337" y="274"/>
                      <a:pt x="338" y="278"/>
                      <a:pt x="338" y="278"/>
                    </a:cubicBezTo>
                    <a:cubicBezTo>
                      <a:pt x="338" y="278"/>
                      <a:pt x="339" y="277"/>
                      <a:pt x="339" y="278"/>
                    </a:cubicBezTo>
                    <a:cubicBezTo>
                      <a:pt x="339" y="279"/>
                      <a:pt x="339" y="281"/>
                      <a:pt x="340" y="281"/>
                    </a:cubicBezTo>
                    <a:cubicBezTo>
                      <a:pt x="340" y="281"/>
                      <a:pt x="340" y="281"/>
                      <a:pt x="341" y="281"/>
                    </a:cubicBezTo>
                    <a:cubicBezTo>
                      <a:pt x="341" y="281"/>
                      <a:pt x="341" y="281"/>
                      <a:pt x="342" y="281"/>
                    </a:cubicBezTo>
                    <a:cubicBezTo>
                      <a:pt x="342" y="281"/>
                      <a:pt x="343" y="282"/>
                      <a:pt x="344" y="282"/>
                    </a:cubicBezTo>
                    <a:cubicBezTo>
                      <a:pt x="344" y="282"/>
                      <a:pt x="345" y="282"/>
                      <a:pt x="344" y="282"/>
                    </a:cubicBezTo>
                    <a:cubicBezTo>
                      <a:pt x="345" y="282"/>
                      <a:pt x="347" y="281"/>
                      <a:pt x="346" y="281"/>
                    </a:cubicBezTo>
                    <a:cubicBezTo>
                      <a:pt x="346" y="281"/>
                      <a:pt x="345" y="281"/>
                      <a:pt x="345" y="281"/>
                    </a:cubicBezTo>
                    <a:cubicBezTo>
                      <a:pt x="345" y="280"/>
                      <a:pt x="345" y="280"/>
                      <a:pt x="345" y="280"/>
                    </a:cubicBezTo>
                    <a:cubicBezTo>
                      <a:pt x="345" y="280"/>
                      <a:pt x="346" y="280"/>
                      <a:pt x="346" y="280"/>
                    </a:cubicBezTo>
                    <a:cubicBezTo>
                      <a:pt x="346" y="279"/>
                      <a:pt x="346" y="279"/>
                      <a:pt x="346" y="278"/>
                    </a:cubicBezTo>
                    <a:cubicBezTo>
                      <a:pt x="346" y="278"/>
                      <a:pt x="347" y="279"/>
                      <a:pt x="347" y="279"/>
                    </a:cubicBezTo>
                    <a:cubicBezTo>
                      <a:pt x="347" y="279"/>
                      <a:pt x="347" y="279"/>
                      <a:pt x="347" y="279"/>
                    </a:cubicBezTo>
                    <a:cubicBezTo>
                      <a:pt x="347" y="279"/>
                      <a:pt x="346" y="279"/>
                      <a:pt x="347" y="280"/>
                    </a:cubicBezTo>
                    <a:cubicBezTo>
                      <a:pt x="346" y="279"/>
                      <a:pt x="347" y="281"/>
                      <a:pt x="347" y="281"/>
                    </a:cubicBezTo>
                    <a:cubicBezTo>
                      <a:pt x="348" y="281"/>
                      <a:pt x="348" y="281"/>
                      <a:pt x="348" y="281"/>
                    </a:cubicBezTo>
                    <a:cubicBezTo>
                      <a:pt x="348" y="281"/>
                      <a:pt x="348" y="279"/>
                      <a:pt x="350" y="279"/>
                    </a:cubicBezTo>
                    <a:cubicBezTo>
                      <a:pt x="350" y="278"/>
                      <a:pt x="350" y="278"/>
                      <a:pt x="350" y="278"/>
                    </a:cubicBezTo>
                    <a:cubicBezTo>
                      <a:pt x="350" y="278"/>
                      <a:pt x="350" y="277"/>
                      <a:pt x="350" y="277"/>
                    </a:cubicBezTo>
                    <a:cubicBezTo>
                      <a:pt x="351" y="277"/>
                      <a:pt x="351" y="277"/>
                      <a:pt x="351" y="277"/>
                    </a:cubicBezTo>
                    <a:cubicBezTo>
                      <a:pt x="351" y="276"/>
                      <a:pt x="351" y="276"/>
                      <a:pt x="351" y="275"/>
                    </a:cubicBezTo>
                    <a:cubicBezTo>
                      <a:pt x="351" y="276"/>
                      <a:pt x="351" y="276"/>
                      <a:pt x="351" y="276"/>
                    </a:cubicBezTo>
                    <a:cubicBezTo>
                      <a:pt x="352" y="276"/>
                      <a:pt x="352" y="276"/>
                      <a:pt x="353" y="276"/>
                    </a:cubicBezTo>
                    <a:cubicBezTo>
                      <a:pt x="353" y="276"/>
                      <a:pt x="353" y="277"/>
                      <a:pt x="353" y="277"/>
                    </a:cubicBezTo>
                    <a:cubicBezTo>
                      <a:pt x="353" y="277"/>
                      <a:pt x="352" y="277"/>
                      <a:pt x="352" y="277"/>
                    </a:cubicBezTo>
                    <a:cubicBezTo>
                      <a:pt x="352" y="278"/>
                      <a:pt x="352" y="278"/>
                      <a:pt x="352" y="278"/>
                    </a:cubicBezTo>
                    <a:cubicBezTo>
                      <a:pt x="352" y="278"/>
                      <a:pt x="351" y="279"/>
                      <a:pt x="351" y="279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1" y="280"/>
                      <a:pt x="351" y="280"/>
                      <a:pt x="351" y="280"/>
                    </a:cubicBezTo>
                    <a:cubicBezTo>
                      <a:pt x="353" y="279"/>
                      <a:pt x="356" y="280"/>
                      <a:pt x="358" y="280"/>
                    </a:cubicBezTo>
                    <a:cubicBezTo>
                      <a:pt x="358" y="280"/>
                      <a:pt x="357" y="280"/>
                      <a:pt x="357" y="280"/>
                    </a:cubicBezTo>
                    <a:cubicBezTo>
                      <a:pt x="356" y="281"/>
                      <a:pt x="356" y="281"/>
                      <a:pt x="355" y="282"/>
                    </a:cubicBezTo>
                    <a:cubicBezTo>
                      <a:pt x="355" y="282"/>
                      <a:pt x="354" y="282"/>
                      <a:pt x="354" y="282"/>
                    </a:cubicBezTo>
                    <a:cubicBezTo>
                      <a:pt x="354" y="282"/>
                      <a:pt x="354" y="281"/>
                      <a:pt x="354" y="281"/>
                    </a:cubicBezTo>
                    <a:cubicBezTo>
                      <a:pt x="352" y="281"/>
                      <a:pt x="349" y="282"/>
                      <a:pt x="349" y="283"/>
                    </a:cubicBezTo>
                    <a:cubicBezTo>
                      <a:pt x="349" y="283"/>
                      <a:pt x="349" y="284"/>
                      <a:pt x="349" y="284"/>
                    </a:cubicBezTo>
                    <a:cubicBezTo>
                      <a:pt x="348" y="284"/>
                      <a:pt x="347" y="284"/>
                      <a:pt x="347" y="284"/>
                    </a:cubicBezTo>
                    <a:cubicBezTo>
                      <a:pt x="346" y="284"/>
                      <a:pt x="346" y="286"/>
                      <a:pt x="346" y="286"/>
                    </a:cubicBezTo>
                    <a:cubicBezTo>
                      <a:pt x="344" y="288"/>
                      <a:pt x="344" y="287"/>
                      <a:pt x="345" y="290"/>
                    </a:cubicBezTo>
                    <a:cubicBezTo>
                      <a:pt x="346" y="290"/>
                      <a:pt x="346" y="289"/>
                      <a:pt x="347" y="290"/>
                    </a:cubicBezTo>
                    <a:cubicBezTo>
                      <a:pt x="347" y="290"/>
                      <a:pt x="347" y="290"/>
                      <a:pt x="348" y="291"/>
                    </a:cubicBezTo>
                    <a:cubicBezTo>
                      <a:pt x="348" y="291"/>
                      <a:pt x="348" y="291"/>
                      <a:pt x="348" y="291"/>
                    </a:cubicBezTo>
                    <a:cubicBezTo>
                      <a:pt x="348" y="291"/>
                      <a:pt x="349" y="291"/>
                      <a:pt x="349" y="291"/>
                    </a:cubicBezTo>
                    <a:cubicBezTo>
                      <a:pt x="349" y="291"/>
                      <a:pt x="349" y="290"/>
                      <a:pt x="350" y="290"/>
                    </a:cubicBezTo>
                    <a:cubicBezTo>
                      <a:pt x="350" y="290"/>
                      <a:pt x="350" y="290"/>
                      <a:pt x="350" y="290"/>
                    </a:cubicBezTo>
                    <a:cubicBezTo>
                      <a:pt x="350" y="291"/>
                      <a:pt x="350" y="291"/>
                      <a:pt x="350" y="291"/>
                    </a:cubicBezTo>
                    <a:cubicBezTo>
                      <a:pt x="350" y="291"/>
                      <a:pt x="351" y="291"/>
                      <a:pt x="351" y="291"/>
                    </a:cubicBezTo>
                    <a:cubicBezTo>
                      <a:pt x="351" y="291"/>
                      <a:pt x="352" y="291"/>
                      <a:pt x="352" y="290"/>
                    </a:cubicBezTo>
                    <a:cubicBezTo>
                      <a:pt x="352" y="290"/>
                      <a:pt x="353" y="289"/>
                      <a:pt x="353" y="289"/>
                    </a:cubicBezTo>
                    <a:cubicBezTo>
                      <a:pt x="353" y="289"/>
                      <a:pt x="354" y="289"/>
                      <a:pt x="354" y="290"/>
                    </a:cubicBezTo>
                    <a:cubicBezTo>
                      <a:pt x="354" y="290"/>
                      <a:pt x="354" y="290"/>
                      <a:pt x="354" y="290"/>
                    </a:cubicBezTo>
                    <a:cubicBezTo>
                      <a:pt x="355" y="289"/>
                      <a:pt x="354" y="289"/>
                      <a:pt x="354" y="289"/>
                    </a:cubicBezTo>
                    <a:cubicBezTo>
                      <a:pt x="354" y="288"/>
                      <a:pt x="354" y="287"/>
                      <a:pt x="354" y="286"/>
                    </a:cubicBezTo>
                    <a:cubicBezTo>
                      <a:pt x="354" y="286"/>
                      <a:pt x="355" y="287"/>
                      <a:pt x="355" y="286"/>
                    </a:cubicBezTo>
                    <a:cubicBezTo>
                      <a:pt x="356" y="286"/>
                      <a:pt x="355" y="285"/>
                      <a:pt x="356" y="285"/>
                    </a:cubicBezTo>
                    <a:cubicBezTo>
                      <a:pt x="356" y="286"/>
                      <a:pt x="357" y="286"/>
                      <a:pt x="357" y="287"/>
                    </a:cubicBezTo>
                    <a:cubicBezTo>
                      <a:pt x="357" y="287"/>
                      <a:pt x="358" y="286"/>
                      <a:pt x="357" y="285"/>
                    </a:cubicBezTo>
                    <a:cubicBezTo>
                      <a:pt x="358" y="285"/>
                      <a:pt x="358" y="285"/>
                      <a:pt x="358" y="285"/>
                    </a:cubicBezTo>
                    <a:cubicBezTo>
                      <a:pt x="363" y="284"/>
                      <a:pt x="365" y="283"/>
                      <a:pt x="366" y="280"/>
                    </a:cubicBezTo>
                    <a:cubicBezTo>
                      <a:pt x="366" y="280"/>
                      <a:pt x="367" y="280"/>
                      <a:pt x="367" y="280"/>
                    </a:cubicBezTo>
                    <a:cubicBezTo>
                      <a:pt x="367" y="280"/>
                      <a:pt x="367" y="279"/>
                      <a:pt x="367" y="279"/>
                    </a:cubicBezTo>
                    <a:cubicBezTo>
                      <a:pt x="367" y="279"/>
                      <a:pt x="366" y="279"/>
                      <a:pt x="366" y="279"/>
                    </a:cubicBezTo>
                    <a:cubicBezTo>
                      <a:pt x="366" y="278"/>
                      <a:pt x="366" y="277"/>
                      <a:pt x="366" y="276"/>
                    </a:cubicBezTo>
                    <a:cubicBezTo>
                      <a:pt x="366" y="277"/>
                      <a:pt x="365" y="276"/>
                      <a:pt x="365" y="276"/>
                    </a:cubicBezTo>
                    <a:cubicBezTo>
                      <a:pt x="364" y="277"/>
                      <a:pt x="363" y="279"/>
                      <a:pt x="362" y="279"/>
                    </a:cubicBezTo>
                    <a:cubicBezTo>
                      <a:pt x="362" y="279"/>
                      <a:pt x="361" y="279"/>
                      <a:pt x="361" y="279"/>
                    </a:cubicBezTo>
                    <a:cubicBezTo>
                      <a:pt x="361" y="279"/>
                      <a:pt x="361" y="278"/>
                      <a:pt x="361" y="278"/>
                    </a:cubicBezTo>
                    <a:cubicBezTo>
                      <a:pt x="361" y="278"/>
                      <a:pt x="360" y="278"/>
                      <a:pt x="360" y="278"/>
                    </a:cubicBezTo>
                    <a:cubicBezTo>
                      <a:pt x="359" y="278"/>
                      <a:pt x="358" y="277"/>
                      <a:pt x="357" y="277"/>
                    </a:cubicBezTo>
                    <a:cubicBezTo>
                      <a:pt x="357" y="277"/>
                      <a:pt x="357" y="277"/>
                      <a:pt x="357" y="277"/>
                    </a:cubicBezTo>
                    <a:cubicBezTo>
                      <a:pt x="357" y="277"/>
                      <a:pt x="357" y="277"/>
                      <a:pt x="356" y="277"/>
                    </a:cubicBezTo>
                    <a:cubicBezTo>
                      <a:pt x="356" y="276"/>
                      <a:pt x="356" y="276"/>
                      <a:pt x="356" y="276"/>
                    </a:cubicBezTo>
                    <a:cubicBezTo>
                      <a:pt x="356" y="276"/>
                      <a:pt x="357" y="276"/>
                      <a:pt x="357" y="276"/>
                    </a:cubicBezTo>
                    <a:cubicBezTo>
                      <a:pt x="357" y="276"/>
                      <a:pt x="357" y="275"/>
                      <a:pt x="357" y="275"/>
                    </a:cubicBezTo>
                    <a:cubicBezTo>
                      <a:pt x="356" y="275"/>
                      <a:pt x="355" y="275"/>
                      <a:pt x="354" y="275"/>
                    </a:cubicBezTo>
                    <a:cubicBezTo>
                      <a:pt x="354" y="274"/>
                      <a:pt x="354" y="274"/>
                      <a:pt x="354" y="274"/>
                    </a:cubicBezTo>
                    <a:cubicBezTo>
                      <a:pt x="353" y="273"/>
                      <a:pt x="353" y="274"/>
                      <a:pt x="352" y="274"/>
                    </a:cubicBezTo>
                    <a:cubicBezTo>
                      <a:pt x="353" y="273"/>
                      <a:pt x="353" y="271"/>
                      <a:pt x="352" y="271"/>
                    </a:cubicBezTo>
                    <a:cubicBezTo>
                      <a:pt x="354" y="270"/>
                      <a:pt x="354" y="270"/>
                      <a:pt x="354" y="270"/>
                    </a:cubicBezTo>
                    <a:cubicBezTo>
                      <a:pt x="354" y="270"/>
                      <a:pt x="353" y="269"/>
                      <a:pt x="354" y="269"/>
                    </a:cubicBezTo>
                    <a:cubicBezTo>
                      <a:pt x="353" y="269"/>
                      <a:pt x="352" y="270"/>
                      <a:pt x="351" y="270"/>
                    </a:cubicBezTo>
                    <a:cubicBezTo>
                      <a:pt x="351" y="270"/>
                      <a:pt x="349" y="269"/>
                      <a:pt x="351" y="269"/>
                    </a:cubicBezTo>
                    <a:cubicBezTo>
                      <a:pt x="351" y="268"/>
                      <a:pt x="351" y="268"/>
                      <a:pt x="351" y="268"/>
                    </a:cubicBezTo>
                    <a:cubicBezTo>
                      <a:pt x="351" y="268"/>
                      <a:pt x="352" y="268"/>
                      <a:pt x="352" y="268"/>
                    </a:cubicBezTo>
                    <a:cubicBezTo>
                      <a:pt x="352" y="267"/>
                      <a:pt x="352" y="267"/>
                      <a:pt x="352" y="267"/>
                    </a:cubicBezTo>
                    <a:cubicBezTo>
                      <a:pt x="352" y="268"/>
                      <a:pt x="352" y="266"/>
                      <a:pt x="352" y="266"/>
                    </a:cubicBezTo>
                    <a:cubicBezTo>
                      <a:pt x="353" y="266"/>
                      <a:pt x="353" y="266"/>
                      <a:pt x="353" y="266"/>
                    </a:cubicBezTo>
                    <a:cubicBezTo>
                      <a:pt x="353" y="265"/>
                      <a:pt x="352" y="265"/>
                      <a:pt x="352" y="264"/>
                    </a:cubicBezTo>
                    <a:cubicBezTo>
                      <a:pt x="352" y="264"/>
                      <a:pt x="351" y="264"/>
                      <a:pt x="350" y="264"/>
                    </a:cubicBezTo>
                    <a:cubicBezTo>
                      <a:pt x="349" y="264"/>
                      <a:pt x="349" y="265"/>
                      <a:pt x="349" y="265"/>
                    </a:cubicBezTo>
                    <a:cubicBezTo>
                      <a:pt x="346" y="266"/>
                      <a:pt x="346" y="264"/>
                      <a:pt x="347" y="264"/>
                    </a:cubicBezTo>
                    <a:cubicBezTo>
                      <a:pt x="347" y="264"/>
                      <a:pt x="347" y="264"/>
                      <a:pt x="347" y="264"/>
                    </a:cubicBezTo>
                    <a:cubicBezTo>
                      <a:pt x="347" y="263"/>
                      <a:pt x="346" y="263"/>
                      <a:pt x="346" y="263"/>
                    </a:cubicBezTo>
                    <a:cubicBezTo>
                      <a:pt x="346" y="262"/>
                      <a:pt x="346" y="262"/>
                      <a:pt x="346" y="262"/>
                    </a:cubicBezTo>
                    <a:cubicBezTo>
                      <a:pt x="347" y="262"/>
                      <a:pt x="347" y="262"/>
                      <a:pt x="347" y="261"/>
                    </a:cubicBezTo>
                    <a:cubicBezTo>
                      <a:pt x="347" y="261"/>
                      <a:pt x="348" y="262"/>
                      <a:pt x="348" y="262"/>
                    </a:cubicBezTo>
                    <a:cubicBezTo>
                      <a:pt x="348" y="262"/>
                      <a:pt x="347" y="263"/>
                      <a:pt x="348" y="263"/>
                    </a:cubicBezTo>
                    <a:cubicBezTo>
                      <a:pt x="348" y="263"/>
                      <a:pt x="349" y="264"/>
                      <a:pt x="349" y="264"/>
                    </a:cubicBezTo>
                    <a:cubicBezTo>
                      <a:pt x="349" y="263"/>
                      <a:pt x="349" y="263"/>
                      <a:pt x="349" y="263"/>
                    </a:cubicBezTo>
                    <a:cubicBezTo>
                      <a:pt x="350" y="263"/>
                      <a:pt x="351" y="263"/>
                      <a:pt x="351" y="263"/>
                    </a:cubicBezTo>
                    <a:cubicBezTo>
                      <a:pt x="351" y="262"/>
                      <a:pt x="351" y="261"/>
                      <a:pt x="351" y="260"/>
                    </a:cubicBezTo>
                    <a:cubicBezTo>
                      <a:pt x="352" y="260"/>
                      <a:pt x="353" y="260"/>
                      <a:pt x="354" y="260"/>
                    </a:cubicBezTo>
                    <a:cubicBezTo>
                      <a:pt x="354" y="259"/>
                      <a:pt x="354" y="259"/>
                      <a:pt x="354" y="257"/>
                    </a:cubicBezTo>
                    <a:cubicBezTo>
                      <a:pt x="354" y="257"/>
                      <a:pt x="355" y="257"/>
                      <a:pt x="355" y="257"/>
                    </a:cubicBezTo>
                    <a:cubicBezTo>
                      <a:pt x="355" y="257"/>
                      <a:pt x="355" y="256"/>
                      <a:pt x="355" y="256"/>
                    </a:cubicBezTo>
                    <a:cubicBezTo>
                      <a:pt x="355" y="256"/>
                      <a:pt x="355" y="256"/>
                      <a:pt x="354" y="255"/>
                    </a:cubicBezTo>
                    <a:cubicBezTo>
                      <a:pt x="353" y="255"/>
                      <a:pt x="353" y="255"/>
                      <a:pt x="353" y="255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3" y="254"/>
                      <a:pt x="353" y="254"/>
                      <a:pt x="353" y="254"/>
                    </a:cubicBezTo>
                    <a:cubicBezTo>
                      <a:pt x="352" y="254"/>
                      <a:pt x="350" y="254"/>
                      <a:pt x="349" y="254"/>
                    </a:cubicBezTo>
                    <a:cubicBezTo>
                      <a:pt x="348" y="254"/>
                      <a:pt x="348" y="253"/>
                      <a:pt x="348" y="253"/>
                    </a:cubicBezTo>
                    <a:cubicBezTo>
                      <a:pt x="347" y="254"/>
                      <a:pt x="347" y="254"/>
                      <a:pt x="347" y="254"/>
                    </a:cubicBezTo>
                    <a:cubicBezTo>
                      <a:pt x="345" y="255"/>
                      <a:pt x="343" y="255"/>
                      <a:pt x="342" y="256"/>
                    </a:cubicBezTo>
                    <a:cubicBezTo>
                      <a:pt x="341" y="256"/>
                      <a:pt x="341" y="256"/>
                      <a:pt x="341" y="257"/>
                    </a:cubicBezTo>
                    <a:cubicBezTo>
                      <a:pt x="340" y="257"/>
                      <a:pt x="340" y="257"/>
                      <a:pt x="339" y="257"/>
                    </a:cubicBezTo>
                    <a:cubicBezTo>
                      <a:pt x="339" y="257"/>
                      <a:pt x="339" y="258"/>
                      <a:pt x="338" y="258"/>
                    </a:cubicBezTo>
                    <a:cubicBezTo>
                      <a:pt x="338" y="258"/>
                      <a:pt x="338" y="258"/>
                      <a:pt x="337" y="258"/>
                    </a:cubicBezTo>
                    <a:cubicBezTo>
                      <a:pt x="337" y="258"/>
                      <a:pt x="337" y="259"/>
                      <a:pt x="336" y="260"/>
                    </a:cubicBezTo>
                    <a:cubicBezTo>
                      <a:pt x="335" y="260"/>
                      <a:pt x="333" y="261"/>
                      <a:pt x="333" y="261"/>
                    </a:cubicBezTo>
                    <a:cubicBezTo>
                      <a:pt x="332" y="261"/>
                      <a:pt x="333" y="263"/>
                      <a:pt x="333" y="263"/>
                    </a:cubicBezTo>
                    <a:cubicBezTo>
                      <a:pt x="332" y="263"/>
                      <a:pt x="330" y="263"/>
                      <a:pt x="330" y="263"/>
                    </a:cubicBezTo>
                    <a:cubicBezTo>
                      <a:pt x="330" y="264"/>
                      <a:pt x="330" y="265"/>
                      <a:pt x="330" y="266"/>
                    </a:cubicBezTo>
                    <a:cubicBezTo>
                      <a:pt x="330" y="266"/>
                      <a:pt x="327" y="268"/>
                      <a:pt x="327" y="268"/>
                    </a:cubicBezTo>
                    <a:cubicBezTo>
                      <a:pt x="327" y="268"/>
                      <a:pt x="327" y="268"/>
                      <a:pt x="327" y="268"/>
                    </a:cubicBezTo>
                    <a:cubicBezTo>
                      <a:pt x="327" y="269"/>
                      <a:pt x="327" y="269"/>
                      <a:pt x="327" y="269"/>
                    </a:cubicBezTo>
                    <a:cubicBezTo>
                      <a:pt x="327" y="269"/>
                      <a:pt x="326" y="268"/>
                      <a:pt x="326" y="268"/>
                    </a:cubicBezTo>
                    <a:cubicBezTo>
                      <a:pt x="328" y="266"/>
                      <a:pt x="329" y="265"/>
                      <a:pt x="330" y="262"/>
                    </a:cubicBezTo>
                    <a:cubicBezTo>
                      <a:pt x="329" y="262"/>
                      <a:pt x="329" y="262"/>
                      <a:pt x="328" y="261"/>
                    </a:cubicBezTo>
                    <a:cubicBezTo>
                      <a:pt x="329" y="261"/>
                      <a:pt x="329" y="261"/>
                      <a:pt x="330" y="261"/>
                    </a:cubicBezTo>
                    <a:cubicBezTo>
                      <a:pt x="331" y="261"/>
                      <a:pt x="331" y="259"/>
                      <a:pt x="332" y="259"/>
                    </a:cubicBezTo>
                    <a:cubicBezTo>
                      <a:pt x="332" y="258"/>
                      <a:pt x="333" y="258"/>
                      <a:pt x="333" y="258"/>
                    </a:cubicBezTo>
                    <a:cubicBezTo>
                      <a:pt x="333" y="258"/>
                      <a:pt x="333" y="257"/>
                      <a:pt x="333" y="257"/>
                    </a:cubicBezTo>
                    <a:cubicBezTo>
                      <a:pt x="334" y="257"/>
                      <a:pt x="335" y="257"/>
                      <a:pt x="336" y="257"/>
                    </a:cubicBezTo>
                    <a:cubicBezTo>
                      <a:pt x="336" y="257"/>
                      <a:pt x="335" y="256"/>
                      <a:pt x="336" y="256"/>
                    </a:cubicBezTo>
                    <a:cubicBezTo>
                      <a:pt x="336" y="255"/>
                      <a:pt x="336" y="255"/>
                      <a:pt x="336" y="255"/>
                    </a:cubicBezTo>
                    <a:cubicBezTo>
                      <a:pt x="337" y="255"/>
                      <a:pt x="337" y="255"/>
                      <a:pt x="338" y="255"/>
                    </a:cubicBezTo>
                    <a:cubicBezTo>
                      <a:pt x="338" y="255"/>
                      <a:pt x="338" y="254"/>
                      <a:pt x="338" y="254"/>
                    </a:cubicBezTo>
                    <a:cubicBezTo>
                      <a:pt x="339" y="253"/>
                      <a:pt x="340" y="254"/>
                      <a:pt x="340" y="253"/>
                    </a:cubicBezTo>
                    <a:cubicBezTo>
                      <a:pt x="341" y="253"/>
                      <a:pt x="341" y="250"/>
                      <a:pt x="341" y="250"/>
                    </a:cubicBezTo>
                    <a:cubicBezTo>
                      <a:pt x="342" y="250"/>
                      <a:pt x="342" y="250"/>
                      <a:pt x="342" y="250"/>
                    </a:cubicBezTo>
                    <a:cubicBezTo>
                      <a:pt x="342" y="250"/>
                      <a:pt x="342" y="250"/>
                      <a:pt x="342" y="250"/>
                    </a:cubicBezTo>
                    <a:cubicBezTo>
                      <a:pt x="342" y="249"/>
                      <a:pt x="342" y="250"/>
                      <a:pt x="342" y="250"/>
                    </a:cubicBezTo>
                    <a:cubicBezTo>
                      <a:pt x="343" y="250"/>
                      <a:pt x="343" y="249"/>
                      <a:pt x="344" y="249"/>
                    </a:cubicBezTo>
                    <a:cubicBezTo>
                      <a:pt x="344" y="248"/>
                      <a:pt x="344" y="248"/>
                      <a:pt x="344" y="248"/>
                    </a:cubicBezTo>
                    <a:cubicBezTo>
                      <a:pt x="344" y="248"/>
                      <a:pt x="347" y="249"/>
                      <a:pt x="349" y="249"/>
                    </a:cubicBezTo>
                    <a:cubicBezTo>
                      <a:pt x="349" y="249"/>
                      <a:pt x="349" y="249"/>
                      <a:pt x="349" y="249"/>
                    </a:cubicBezTo>
                    <a:cubicBezTo>
                      <a:pt x="350" y="249"/>
                      <a:pt x="351" y="249"/>
                      <a:pt x="352" y="249"/>
                    </a:cubicBezTo>
                    <a:cubicBezTo>
                      <a:pt x="352" y="249"/>
                      <a:pt x="352" y="248"/>
                      <a:pt x="352" y="248"/>
                    </a:cubicBezTo>
                    <a:cubicBezTo>
                      <a:pt x="353" y="248"/>
                      <a:pt x="354" y="249"/>
                      <a:pt x="354" y="249"/>
                    </a:cubicBezTo>
                    <a:cubicBezTo>
                      <a:pt x="355" y="249"/>
                      <a:pt x="356" y="248"/>
                      <a:pt x="356" y="248"/>
                    </a:cubicBezTo>
                    <a:cubicBezTo>
                      <a:pt x="357" y="248"/>
                      <a:pt x="358" y="249"/>
                      <a:pt x="359" y="249"/>
                    </a:cubicBezTo>
                    <a:cubicBezTo>
                      <a:pt x="359" y="249"/>
                      <a:pt x="359" y="248"/>
                      <a:pt x="360" y="248"/>
                    </a:cubicBezTo>
                    <a:cubicBezTo>
                      <a:pt x="363" y="247"/>
                      <a:pt x="362" y="249"/>
                      <a:pt x="366" y="248"/>
                    </a:cubicBezTo>
                    <a:cubicBezTo>
                      <a:pt x="366" y="248"/>
                      <a:pt x="366" y="249"/>
                      <a:pt x="366" y="249"/>
                    </a:cubicBezTo>
                    <a:cubicBezTo>
                      <a:pt x="367" y="249"/>
                      <a:pt x="367" y="249"/>
                      <a:pt x="368" y="249"/>
                    </a:cubicBezTo>
                    <a:cubicBezTo>
                      <a:pt x="368" y="250"/>
                      <a:pt x="369" y="249"/>
                      <a:pt x="369" y="249"/>
                    </a:cubicBezTo>
                    <a:cubicBezTo>
                      <a:pt x="369" y="249"/>
                      <a:pt x="369" y="248"/>
                      <a:pt x="369" y="248"/>
                    </a:cubicBezTo>
                    <a:cubicBezTo>
                      <a:pt x="369" y="248"/>
                      <a:pt x="370" y="248"/>
                      <a:pt x="370" y="248"/>
                    </a:cubicBezTo>
                    <a:cubicBezTo>
                      <a:pt x="370" y="248"/>
                      <a:pt x="371" y="249"/>
                      <a:pt x="372" y="249"/>
                    </a:cubicBezTo>
                    <a:cubicBezTo>
                      <a:pt x="372" y="249"/>
                      <a:pt x="372" y="248"/>
                      <a:pt x="373" y="248"/>
                    </a:cubicBezTo>
                    <a:cubicBezTo>
                      <a:pt x="374" y="248"/>
                      <a:pt x="374" y="248"/>
                      <a:pt x="375" y="248"/>
                    </a:cubicBezTo>
                    <a:cubicBezTo>
                      <a:pt x="375" y="247"/>
                      <a:pt x="376" y="247"/>
                      <a:pt x="376" y="247"/>
                    </a:cubicBezTo>
                    <a:cubicBezTo>
                      <a:pt x="376" y="247"/>
                      <a:pt x="375" y="246"/>
                      <a:pt x="376" y="245"/>
                    </a:cubicBezTo>
                    <a:cubicBezTo>
                      <a:pt x="376" y="245"/>
                      <a:pt x="378" y="246"/>
                      <a:pt x="379" y="244"/>
                    </a:cubicBezTo>
                    <a:cubicBezTo>
                      <a:pt x="379" y="244"/>
                      <a:pt x="378" y="244"/>
                      <a:pt x="379" y="243"/>
                    </a:cubicBezTo>
                    <a:cubicBezTo>
                      <a:pt x="379" y="242"/>
                      <a:pt x="380" y="242"/>
                      <a:pt x="380" y="242"/>
                    </a:cubicBezTo>
                    <a:cubicBezTo>
                      <a:pt x="380" y="242"/>
                      <a:pt x="380" y="241"/>
                      <a:pt x="380" y="241"/>
                    </a:cubicBezTo>
                    <a:cubicBezTo>
                      <a:pt x="380" y="240"/>
                      <a:pt x="381" y="241"/>
                      <a:pt x="382" y="240"/>
                    </a:cubicBezTo>
                    <a:cubicBezTo>
                      <a:pt x="382" y="240"/>
                      <a:pt x="382" y="239"/>
                      <a:pt x="382" y="239"/>
                    </a:cubicBezTo>
                    <a:cubicBezTo>
                      <a:pt x="383" y="239"/>
                      <a:pt x="382" y="239"/>
                      <a:pt x="382" y="240"/>
                    </a:cubicBezTo>
                    <a:cubicBezTo>
                      <a:pt x="384" y="240"/>
                      <a:pt x="384" y="238"/>
                      <a:pt x="386" y="239"/>
                    </a:cubicBezTo>
                    <a:cubicBezTo>
                      <a:pt x="386" y="239"/>
                      <a:pt x="387" y="239"/>
                      <a:pt x="388" y="239"/>
                    </a:cubicBezTo>
                    <a:cubicBezTo>
                      <a:pt x="389" y="238"/>
                      <a:pt x="389" y="238"/>
                      <a:pt x="389" y="238"/>
                    </a:cubicBezTo>
                    <a:cubicBezTo>
                      <a:pt x="389" y="237"/>
                      <a:pt x="390" y="238"/>
                      <a:pt x="391" y="237"/>
                    </a:cubicBezTo>
                    <a:cubicBezTo>
                      <a:pt x="391" y="237"/>
                      <a:pt x="391" y="237"/>
                      <a:pt x="391" y="236"/>
                    </a:cubicBezTo>
                    <a:cubicBezTo>
                      <a:pt x="391" y="236"/>
                      <a:pt x="392" y="237"/>
                      <a:pt x="392" y="236"/>
                    </a:cubicBezTo>
                    <a:cubicBezTo>
                      <a:pt x="392" y="236"/>
                      <a:pt x="392" y="236"/>
                      <a:pt x="392" y="236"/>
                    </a:cubicBezTo>
                    <a:cubicBezTo>
                      <a:pt x="393" y="235"/>
                      <a:pt x="393" y="235"/>
                      <a:pt x="393" y="235"/>
                    </a:cubicBezTo>
                    <a:cubicBezTo>
                      <a:pt x="394" y="234"/>
                      <a:pt x="393" y="234"/>
                      <a:pt x="392" y="233"/>
                    </a:cubicBezTo>
                    <a:cubicBezTo>
                      <a:pt x="393" y="233"/>
                      <a:pt x="393" y="232"/>
                      <a:pt x="392" y="232"/>
                    </a:cubicBezTo>
                    <a:cubicBezTo>
                      <a:pt x="392" y="232"/>
                      <a:pt x="392" y="232"/>
                      <a:pt x="392" y="232"/>
                    </a:cubicBezTo>
                    <a:cubicBezTo>
                      <a:pt x="393" y="231"/>
                      <a:pt x="393" y="230"/>
                      <a:pt x="393" y="229"/>
                    </a:cubicBezTo>
                    <a:cubicBezTo>
                      <a:pt x="392" y="229"/>
                      <a:pt x="393" y="229"/>
                      <a:pt x="392" y="228"/>
                    </a:cubicBezTo>
                    <a:cubicBezTo>
                      <a:pt x="392" y="229"/>
                      <a:pt x="391" y="228"/>
                      <a:pt x="391" y="229"/>
                    </a:cubicBezTo>
                    <a:cubicBezTo>
                      <a:pt x="391" y="229"/>
                      <a:pt x="391" y="230"/>
                      <a:pt x="391" y="230"/>
                    </a:cubicBezTo>
                    <a:cubicBezTo>
                      <a:pt x="390" y="230"/>
                      <a:pt x="390" y="230"/>
                      <a:pt x="390" y="230"/>
                    </a:cubicBezTo>
                    <a:cubicBezTo>
                      <a:pt x="390" y="229"/>
                      <a:pt x="390" y="229"/>
                      <a:pt x="390" y="228"/>
                    </a:cubicBezTo>
                    <a:cubicBezTo>
                      <a:pt x="389" y="228"/>
                      <a:pt x="388" y="227"/>
                      <a:pt x="387" y="227"/>
                    </a:cubicBezTo>
                    <a:cubicBezTo>
                      <a:pt x="387" y="227"/>
                      <a:pt x="387" y="226"/>
                      <a:pt x="387" y="226"/>
                    </a:cubicBezTo>
                    <a:cubicBezTo>
                      <a:pt x="385" y="225"/>
                      <a:pt x="384" y="226"/>
                      <a:pt x="383" y="226"/>
                    </a:cubicBezTo>
                    <a:cubicBezTo>
                      <a:pt x="383" y="227"/>
                      <a:pt x="383" y="227"/>
                      <a:pt x="383" y="227"/>
                    </a:cubicBezTo>
                    <a:cubicBezTo>
                      <a:pt x="383" y="227"/>
                      <a:pt x="381" y="227"/>
                      <a:pt x="381" y="227"/>
                    </a:cubicBezTo>
                    <a:cubicBezTo>
                      <a:pt x="379" y="227"/>
                      <a:pt x="378" y="229"/>
                      <a:pt x="376" y="230"/>
                    </a:cubicBezTo>
                    <a:cubicBezTo>
                      <a:pt x="376" y="230"/>
                      <a:pt x="375" y="230"/>
                      <a:pt x="374" y="230"/>
                    </a:cubicBezTo>
                    <a:cubicBezTo>
                      <a:pt x="374" y="230"/>
                      <a:pt x="374" y="231"/>
                      <a:pt x="374" y="232"/>
                    </a:cubicBezTo>
                    <a:cubicBezTo>
                      <a:pt x="373" y="232"/>
                      <a:pt x="373" y="231"/>
                      <a:pt x="372" y="232"/>
                    </a:cubicBezTo>
                    <a:cubicBezTo>
                      <a:pt x="372" y="231"/>
                      <a:pt x="372" y="230"/>
                      <a:pt x="371" y="229"/>
                    </a:cubicBezTo>
                    <a:cubicBezTo>
                      <a:pt x="372" y="229"/>
                      <a:pt x="374" y="229"/>
                      <a:pt x="375" y="229"/>
                    </a:cubicBezTo>
                    <a:cubicBezTo>
                      <a:pt x="376" y="229"/>
                      <a:pt x="378" y="227"/>
                      <a:pt x="378" y="227"/>
                    </a:cubicBezTo>
                    <a:cubicBezTo>
                      <a:pt x="379" y="227"/>
                      <a:pt x="379" y="227"/>
                      <a:pt x="379" y="227"/>
                    </a:cubicBezTo>
                    <a:cubicBezTo>
                      <a:pt x="380" y="227"/>
                      <a:pt x="380" y="226"/>
                      <a:pt x="380" y="226"/>
                    </a:cubicBezTo>
                    <a:cubicBezTo>
                      <a:pt x="381" y="225"/>
                      <a:pt x="381" y="226"/>
                      <a:pt x="382" y="226"/>
                    </a:cubicBezTo>
                    <a:cubicBezTo>
                      <a:pt x="382" y="225"/>
                      <a:pt x="382" y="225"/>
                      <a:pt x="382" y="225"/>
                    </a:cubicBezTo>
                    <a:cubicBezTo>
                      <a:pt x="383" y="225"/>
                      <a:pt x="384" y="225"/>
                      <a:pt x="384" y="225"/>
                    </a:cubicBezTo>
                    <a:cubicBezTo>
                      <a:pt x="385" y="225"/>
                      <a:pt x="385" y="223"/>
                      <a:pt x="386" y="223"/>
                    </a:cubicBezTo>
                    <a:cubicBezTo>
                      <a:pt x="386" y="223"/>
                      <a:pt x="385" y="223"/>
                      <a:pt x="385" y="223"/>
                    </a:cubicBezTo>
                    <a:cubicBezTo>
                      <a:pt x="385" y="223"/>
                      <a:pt x="384" y="223"/>
                      <a:pt x="384" y="222"/>
                    </a:cubicBezTo>
                    <a:cubicBezTo>
                      <a:pt x="384" y="222"/>
                      <a:pt x="384" y="221"/>
                      <a:pt x="383" y="220"/>
                    </a:cubicBezTo>
                    <a:cubicBezTo>
                      <a:pt x="383" y="221"/>
                      <a:pt x="383" y="221"/>
                      <a:pt x="382" y="221"/>
                    </a:cubicBezTo>
                    <a:cubicBezTo>
                      <a:pt x="382" y="221"/>
                      <a:pt x="382" y="222"/>
                      <a:pt x="382" y="222"/>
                    </a:cubicBezTo>
                    <a:cubicBezTo>
                      <a:pt x="380" y="222"/>
                      <a:pt x="380" y="222"/>
                      <a:pt x="380" y="221"/>
                    </a:cubicBezTo>
                    <a:cubicBezTo>
                      <a:pt x="379" y="220"/>
                      <a:pt x="379" y="220"/>
                      <a:pt x="379" y="220"/>
                    </a:cubicBezTo>
                    <a:cubicBezTo>
                      <a:pt x="379" y="220"/>
                      <a:pt x="379" y="219"/>
                      <a:pt x="379" y="219"/>
                    </a:cubicBezTo>
                    <a:cubicBezTo>
                      <a:pt x="378" y="219"/>
                      <a:pt x="378" y="219"/>
                      <a:pt x="378" y="219"/>
                    </a:cubicBezTo>
                    <a:cubicBezTo>
                      <a:pt x="377" y="219"/>
                      <a:pt x="378" y="219"/>
                      <a:pt x="377" y="219"/>
                    </a:cubicBezTo>
                    <a:cubicBezTo>
                      <a:pt x="377" y="219"/>
                      <a:pt x="376" y="220"/>
                      <a:pt x="376" y="220"/>
                    </a:cubicBezTo>
                    <a:cubicBezTo>
                      <a:pt x="376" y="220"/>
                      <a:pt x="376" y="219"/>
                      <a:pt x="376" y="219"/>
                    </a:cubicBezTo>
                    <a:cubicBezTo>
                      <a:pt x="374" y="219"/>
                      <a:pt x="374" y="219"/>
                      <a:pt x="372" y="219"/>
                    </a:cubicBezTo>
                    <a:cubicBezTo>
                      <a:pt x="372" y="218"/>
                      <a:pt x="372" y="217"/>
                      <a:pt x="372" y="217"/>
                    </a:cubicBezTo>
                    <a:cubicBezTo>
                      <a:pt x="372" y="217"/>
                      <a:pt x="372" y="215"/>
                      <a:pt x="372" y="215"/>
                    </a:cubicBezTo>
                    <a:cubicBezTo>
                      <a:pt x="372" y="215"/>
                      <a:pt x="371" y="215"/>
                      <a:pt x="371" y="215"/>
                    </a:cubicBezTo>
                    <a:cubicBezTo>
                      <a:pt x="370" y="215"/>
                      <a:pt x="370" y="214"/>
                      <a:pt x="370" y="214"/>
                    </a:cubicBezTo>
                    <a:cubicBezTo>
                      <a:pt x="369" y="214"/>
                      <a:pt x="368" y="214"/>
                      <a:pt x="367" y="214"/>
                    </a:cubicBezTo>
                    <a:cubicBezTo>
                      <a:pt x="366" y="213"/>
                      <a:pt x="367" y="212"/>
                      <a:pt x="367" y="211"/>
                    </a:cubicBezTo>
                    <a:cubicBezTo>
                      <a:pt x="366" y="211"/>
                      <a:pt x="365" y="212"/>
                      <a:pt x="365" y="211"/>
                    </a:cubicBezTo>
                    <a:cubicBezTo>
                      <a:pt x="365" y="211"/>
                      <a:pt x="365" y="211"/>
                      <a:pt x="366" y="211"/>
                    </a:cubicBezTo>
                    <a:cubicBezTo>
                      <a:pt x="366" y="209"/>
                      <a:pt x="364" y="211"/>
                      <a:pt x="364" y="211"/>
                    </a:cubicBezTo>
                    <a:cubicBezTo>
                      <a:pt x="364" y="209"/>
                      <a:pt x="365" y="209"/>
                      <a:pt x="363" y="209"/>
                    </a:cubicBezTo>
                    <a:cubicBezTo>
                      <a:pt x="363" y="208"/>
                      <a:pt x="363" y="208"/>
                      <a:pt x="363" y="208"/>
                    </a:cubicBezTo>
                    <a:cubicBezTo>
                      <a:pt x="364" y="208"/>
                      <a:pt x="365" y="208"/>
                      <a:pt x="366" y="208"/>
                    </a:cubicBezTo>
                    <a:cubicBezTo>
                      <a:pt x="366" y="208"/>
                      <a:pt x="366" y="207"/>
                      <a:pt x="367" y="207"/>
                    </a:cubicBezTo>
                    <a:cubicBezTo>
                      <a:pt x="367" y="207"/>
                      <a:pt x="367" y="208"/>
                      <a:pt x="368" y="208"/>
                    </a:cubicBezTo>
                    <a:cubicBezTo>
                      <a:pt x="368" y="207"/>
                      <a:pt x="367" y="207"/>
                      <a:pt x="368" y="207"/>
                    </a:cubicBezTo>
                    <a:cubicBezTo>
                      <a:pt x="368" y="207"/>
                      <a:pt x="368" y="206"/>
                      <a:pt x="367" y="205"/>
                    </a:cubicBezTo>
                    <a:cubicBezTo>
                      <a:pt x="367" y="205"/>
                      <a:pt x="366" y="205"/>
                      <a:pt x="366" y="205"/>
                    </a:cubicBezTo>
                    <a:cubicBezTo>
                      <a:pt x="365" y="205"/>
                      <a:pt x="365" y="204"/>
                      <a:pt x="365" y="204"/>
                    </a:cubicBezTo>
                    <a:cubicBezTo>
                      <a:pt x="364" y="204"/>
                      <a:pt x="364" y="204"/>
                      <a:pt x="363" y="204"/>
                    </a:cubicBezTo>
                    <a:cubicBezTo>
                      <a:pt x="364" y="203"/>
                      <a:pt x="364" y="203"/>
                      <a:pt x="365" y="201"/>
                    </a:cubicBezTo>
                    <a:cubicBezTo>
                      <a:pt x="364" y="201"/>
                      <a:pt x="364" y="201"/>
                      <a:pt x="364" y="201"/>
                    </a:cubicBezTo>
                    <a:cubicBezTo>
                      <a:pt x="364" y="200"/>
                      <a:pt x="363" y="200"/>
                      <a:pt x="363" y="200"/>
                    </a:cubicBezTo>
                    <a:cubicBezTo>
                      <a:pt x="363" y="199"/>
                      <a:pt x="362" y="200"/>
                      <a:pt x="362" y="200"/>
                    </a:cubicBezTo>
                    <a:cubicBezTo>
                      <a:pt x="362" y="200"/>
                      <a:pt x="362" y="198"/>
                      <a:pt x="362" y="198"/>
                    </a:cubicBezTo>
                    <a:cubicBezTo>
                      <a:pt x="361" y="198"/>
                      <a:pt x="361" y="198"/>
                      <a:pt x="361" y="198"/>
                    </a:cubicBezTo>
                    <a:cubicBezTo>
                      <a:pt x="361" y="198"/>
                      <a:pt x="362" y="197"/>
                      <a:pt x="362" y="197"/>
                    </a:cubicBezTo>
                    <a:cubicBezTo>
                      <a:pt x="362" y="197"/>
                      <a:pt x="362" y="196"/>
                      <a:pt x="362" y="196"/>
                    </a:cubicBezTo>
                    <a:cubicBezTo>
                      <a:pt x="360" y="196"/>
                      <a:pt x="359" y="196"/>
                      <a:pt x="357" y="196"/>
                    </a:cubicBezTo>
                    <a:cubicBezTo>
                      <a:pt x="357" y="196"/>
                      <a:pt x="358" y="195"/>
                      <a:pt x="358" y="195"/>
                    </a:cubicBezTo>
                    <a:cubicBezTo>
                      <a:pt x="358" y="195"/>
                      <a:pt x="359" y="195"/>
                      <a:pt x="360" y="195"/>
                    </a:cubicBezTo>
                    <a:cubicBezTo>
                      <a:pt x="361" y="193"/>
                      <a:pt x="359" y="193"/>
                      <a:pt x="358" y="193"/>
                    </a:cubicBezTo>
                    <a:cubicBezTo>
                      <a:pt x="358" y="192"/>
                      <a:pt x="359" y="192"/>
                      <a:pt x="359" y="192"/>
                    </a:cubicBezTo>
                    <a:cubicBezTo>
                      <a:pt x="359" y="191"/>
                      <a:pt x="359" y="191"/>
                      <a:pt x="359" y="191"/>
                    </a:cubicBezTo>
                    <a:cubicBezTo>
                      <a:pt x="359" y="191"/>
                      <a:pt x="359" y="192"/>
                      <a:pt x="358" y="191"/>
                    </a:cubicBezTo>
                    <a:cubicBezTo>
                      <a:pt x="358" y="191"/>
                      <a:pt x="358" y="190"/>
                      <a:pt x="358" y="190"/>
                    </a:cubicBezTo>
                    <a:cubicBezTo>
                      <a:pt x="357" y="190"/>
                      <a:pt x="358" y="190"/>
                      <a:pt x="357" y="190"/>
                    </a:cubicBezTo>
                    <a:cubicBezTo>
                      <a:pt x="357" y="190"/>
                      <a:pt x="356" y="191"/>
                      <a:pt x="356" y="191"/>
                    </a:cubicBezTo>
                    <a:cubicBezTo>
                      <a:pt x="356" y="190"/>
                      <a:pt x="356" y="190"/>
                      <a:pt x="356" y="189"/>
                    </a:cubicBezTo>
                    <a:cubicBezTo>
                      <a:pt x="355" y="189"/>
                      <a:pt x="355" y="189"/>
                      <a:pt x="355" y="189"/>
                    </a:cubicBezTo>
                    <a:cubicBezTo>
                      <a:pt x="355" y="188"/>
                      <a:pt x="354" y="187"/>
                      <a:pt x="354" y="186"/>
                    </a:cubicBezTo>
                    <a:cubicBezTo>
                      <a:pt x="354" y="186"/>
                      <a:pt x="355" y="185"/>
                      <a:pt x="355" y="184"/>
                    </a:cubicBezTo>
                    <a:cubicBezTo>
                      <a:pt x="355" y="184"/>
                      <a:pt x="354" y="184"/>
                      <a:pt x="354" y="184"/>
                    </a:cubicBezTo>
                    <a:cubicBezTo>
                      <a:pt x="354" y="182"/>
                      <a:pt x="354" y="182"/>
                      <a:pt x="354" y="181"/>
                    </a:cubicBezTo>
                    <a:cubicBezTo>
                      <a:pt x="353" y="181"/>
                      <a:pt x="353" y="181"/>
                      <a:pt x="352" y="181"/>
                    </a:cubicBezTo>
                    <a:cubicBezTo>
                      <a:pt x="351" y="182"/>
                      <a:pt x="352" y="182"/>
                      <a:pt x="351" y="183"/>
                    </a:cubicBezTo>
                    <a:cubicBezTo>
                      <a:pt x="351" y="183"/>
                      <a:pt x="351" y="183"/>
                      <a:pt x="350" y="184"/>
                    </a:cubicBezTo>
                    <a:cubicBezTo>
                      <a:pt x="350" y="184"/>
                      <a:pt x="351" y="185"/>
                      <a:pt x="350" y="185"/>
                    </a:cubicBezTo>
                    <a:cubicBezTo>
                      <a:pt x="350" y="185"/>
                      <a:pt x="349" y="186"/>
                      <a:pt x="349" y="186"/>
                    </a:cubicBezTo>
                    <a:cubicBezTo>
                      <a:pt x="349" y="187"/>
                      <a:pt x="350" y="187"/>
                      <a:pt x="350" y="188"/>
                    </a:cubicBezTo>
                    <a:cubicBezTo>
                      <a:pt x="349" y="188"/>
                      <a:pt x="349" y="188"/>
                      <a:pt x="349" y="188"/>
                    </a:cubicBezTo>
                    <a:cubicBezTo>
                      <a:pt x="348" y="190"/>
                      <a:pt x="348" y="190"/>
                      <a:pt x="347" y="191"/>
                    </a:cubicBezTo>
                    <a:cubicBezTo>
                      <a:pt x="347" y="191"/>
                      <a:pt x="347" y="192"/>
                      <a:pt x="347" y="193"/>
                    </a:cubicBezTo>
                    <a:cubicBezTo>
                      <a:pt x="346" y="193"/>
                      <a:pt x="345" y="192"/>
                      <a:pt x="345" y="192"/>
                    </a:cubicBezTo>
                    <a:cubicBezTo>
                      <a:pt x="345" y="193"/>
                      <a:pt x="344" y="195"/>
                      <a:pt x="343" y="195"/>
                    </a:cubicBezTo>
                    <a:cubicBezTo>
                      <a:pt x="343" y="195"/>
                      <a:pt x="342" y="195"/>
                      <a:pt x="342" y="195"/>
                    </a:cubicBezTo>
                    <a:cubicBezTo>
                      <a:pt x="342" y="195"/>
                      <a:pt x="342" y="196"/>
                      <a:pt x="341" y="196"/>
                    </a:cubicBezTo>
                    <a:cubicBezTo>
                      <a:pt x="341" y="196"/>
                      <a:pt x="340" y="195"/>
                      <a:pt x="340" y="194"/>
                    </a:cubicBezTo>
                    <a:cubicBezTo>
                      <a:pt x="339" y="194"/>
                      <a:pt x="339" y="194"/>
                      <a:pt x="339" y="194"/>
                    </a:cubicBezTo>
                    <a:cubicBezTo>
                      <a:pt x="339" y="194"/>
                      <a:pt x="339" y="193"/>
                      <a:pt x="339" y="193"/>
                    </a:cubicBezTo>
                    <a:cubicBezTo>
                      <a:pt x="339" y="193"/>
                      <a:pt x="338" y="193"/>
                      <a:pt x="338" y="193"/>
                    </a:cubicBezTo>
                    <a:cubicBezTo>
                      <a:pt x="338" y="193"/>
                      <a:pt x="338" y="193"/>
                      <a:pt x="338" y="193"/>
                    </a:cubicBezTo>
                    <a:cubicBezTo>
                      <a:pt x="338" y="194"/>
                      <a:pt x="337" y="194"/>
                      <a:pt x="337" y="194"/>
                    </a:cubicBezTo>
                    <a:cubicBezTo>
                      <a:pt x="337" y="193"/>
                      <a:pt x="336" y="192"/>
                      <a:pt x="336" y="191"/>
                    </a:cubicBezTo>
                    <a:cubicBezTo>
                      <a:pt x="335" y="191"/>
                      <a:pt x="334" y="191"/>
                      <a:pt x="333" y="191"/>
                    </a:cubicBezTo>
                    <a:cubicBezTo>
                      <a:pt x="333" y="190"/>
                      <a:pt x="333" y="190"/>
                      <a:pt x="333" y="190"/>
                    </a:cubicBezTo>
                    <a:cubicBezTo>
                      <a:pt x="332" y="190"/>
                      <a:pt x="332" y="190"/>
                      <a:pt x="332" y="190"/>
                    </a:cubicBezTo>
                    <a:cubicBezTo>
                      <a:pt x="331" y="190"/>
                      <a:pt x="330" y="189"/>
                      <a:pt x="330" y="189"/>
                    </a:cubicBezTo>
                    <a:cubicBezTo>
                      <a:pt x="330" y="188"/>
                      <a:pt x="329" y="189"/>
                      <a:pt x="329" y="188"/>
                    </a:cubicBezTo>
                    <a:cubicBezTo>
                      <a:pt x="329" y="188"/>
                      <a:pt x="330" y="187"/>
                      <a:pt x="330" y="187"/>
                    </a:cubicBezTo>
                    <a:cubicBezTo>
                      <a:pt x="330" y="187"/>
                      <a:pt x="330" y="185"/>
                      <a:pt x="330" y="185"/>
                    </a:cubicBezTo>
                    <a:cubicBezTo>
                      <a:pt x="330" y="184"/>
                      <a:pt x="329" y="184"/>
                      <a:pt x="329" y="184"/>
                    </a:cubicBezTo>
                    <a:cubicBezTo>
                      <a:pt x="329" y="184"/>
                      <a:pt x="329" y="182"/>
                      <a:pt x="329" y="182"/>
                    </a:cubicBezTo>
                    <a:cubicBezTo>
                      <a:pt x="329" y="182"/>
                      <a:pt x="331" y="182"/>
                      <a:pt x="331" y="182"/>
                    </a:cubicBezTo>
                    <a:cubicBezTo>
                      <a:pt x="331" y="182"/>
                      <a:pt x="331" y="181"/>
                      <a:pt x="331" y="181"/>
                    </a:cubicBezTo>
                    <a:cubicBezTo>
                      <a:pt x="328" y="182"/>
                      <a:pt x="332" y="177"/>
                      <a:pt x="332" y="177"/>
                    </a:cubicBezTo>
                    <a:cubicBezTo>
                      <a:pt x="332" y="177"/>
                      <a:pt x="331" y="177"/>
                      <a:pt x="331" y="177"/>
                    </a:cubicBezTo>
                    <a:cubicBezTo>
                      <a:pt x="331" y="177"/>
                      <a:pt x="330" y="178"/>
                      <a:pt x="330" y="178"/>
                    </a:cubicBezTo>
                    <a:cubicBezTo>
                      <a:pt x="330" y="178"/>
                      <a:pt x="329" y="177"/>
                      <a:pt x="329" y="177"/>
                    </a:cubicBezTo>
                    <a:cubicBezTo>
                      <a:pt x="327" y="177"/>
                      <a:pt x="325" y="177"/>
                      <a:pt x="328" y="176"/>
                    </a:cubicBezTo>
                    <a:cubicBezTo>
                      <a:pt x="328" y="175"/>
                      <a:pt x="328" y="175"/>
                      <a:pt x="328" y="175"/>
                    </a:cubicBezTo>
                    <a:cubicBezTo>
                      <a:pt x="326" y="175"/>
                      <a:pt x="324" y="175"/>
                      <a:pt x="321" y="175"/>
                    </a:cubicBezTo>
                    <a:cubicBezTo>
                      <a:pt x="321" y="174"/>
                      <a:pt x="321" y="173"/>
                      <a:pt x="321" y="173"/>
                    </a:cubicBezTo>
                    <a:cubicBezTo>
                      <a:pt x="321" y="173"/>
                      <a:pt x="320" y="173"/>
                      <a:pt x="320" y="173"/>
                    </a:cubicBezTo>
                    <a:cubicBezTo>
                      <a:pt x="320" y="173"/>
                      <a:pt x="320" y="172"/>
                      <a:pt x="319" y="171"/>
                    </a:cubicBezTo>
                    <a:cubicBezTo>
                      <a:pt x="319" y="171"/>
                      <a:pt x="318" y="171"/>
                      <a:pt x="317" y="171"/>
                    </a:cubicBezTo>
                    <a:cubicBezTo>
                      <a:pt x="317" y="170"/>
                      <a:pt x="317" y="169"/>
                      <a:pt x="317" y="169"/>
                    </a:cubicBezTo>
                    <a:cubicBezTo>
                      <a:pt x="317" y="169"/>
                      <a:pt x="317" y="169"/>
                      <a:pt x="316" y="169"/>
                    </a:cubicBezTo>
                    <a:cubicBezTo>
                      <a:pt x="316" y="169"/>
                      <a:pt x="315" y="168"/>
                      <a:pt x="315" y="168"/>
                    </a:cubicBezTo>
                    <a:cubicBezTo>
                      <a:pt x="314" y="167"/>
                      <a:pt x="313" y="167"/>
                      <a:pt x="312" y="167"/>
                    </a:cubicBezTo>
                    <a:cubicBezTo>
                      <a:pt x="312" y="166"/>
                      <a:pt x="312" y="166"/>
                      <a:pt x="312" y="166"/>
                    </a:cubicBezTo>
                    <a:cubicBezTo>
                      <a:pt x="311" y="166"/>
                      <a:pt x="308" y="169"/>
                      <a:pt x="308" y="169"/>
                    </a:cubicBezTo>
                    <a:cubicBezTo>
                      <a:pt x="306" y="170"/>
                      <a:pt x="305" y="169"/>
                      <a:pt x="304" y="169"/>
                    </a:cubicBezTo>
                    <a:cubicBezTo>
                      <a:pt x="302" y="168"/>
                      <a:pt x="302" y="169"/>
                      <a:pt x="300" y="169"/>
                    </a:cubicBezTo>
                    <a:cubicBezTo>
                      <a:pt x="300" y="169"/>
                      <a:pt x="299" y="168"/>
                      <a:pt x="299" y="168"/>
                    </a:cubicBezTo>
                    <a:cubicBezTo>
                      <a:pt x="299" y="168"/>
                      <a:pt x="298" y="168"/>
                      <a:pt x="297" y="168"/>
                    </a:cubicBezTo>
                    <a:cubicBezTo>
                      <a:pt x="296" y="168"/>
                      <a:pt x="296" y="168"/>
                      <a:pt x="296" y="168"/>
                    </a:cubicBezTo>
                    <a:cubicBezTo>
                      <a:pt x="294" y="167"/>
                      <a:pt x="294" y="168"/>
                      <a:pt x="293" y="169"/>
                    </a:cubicBezTo>
                    <a:cubicBezTo>
                      <a:pt x="293" y="169"/>
                      <a:pt x="292" y="168"/>
                      <a:pt x="292" y="169"/>
                    </a:cubicBezTo>
                    <a:cubicBezTo>
                      <a:pt x="292" y="169"/>
                      <a:pt x="291" y="169"/>
                      <a:pt x="292" y="170"/>
                    </a:cubicBezTo>
                    <a:cubicBezTo>
                      <a:pt x="292" y="170"/>
                      <a:pt x="292" y="171"/>
                      <a:pt x="293" y="171"/>
                    </a:cubicBezTo>
                    <a:cubicBezTo>
                      <a:pt x="293" y="171"/>
                      <a:pt x="294" y="171"/>
                      <a:pt x="294" y="171"/>
                    </a:cubicBezTo>
                    <a:cubicBezTo>
                      <a:pt x="294" y="171"/>
                      <a:pt x="294" y="172"/>
                      <a:pt x="294" y="172"/>
                    </a:cubicBezTo>
                    <a:cubicBezTo>
                      <a:pt x="293" y="172"/>
                      <a:pt x="293" y="172"/>
                      <a:pt x="293" y="172"/>
                    </a:cubicBezTo>
                    <a:cubicBezTo>
                      <a:pt x="293" y="172"/>
                      <a:pt x="293" y="173"/>
                      <a:pt x="293" y="174"/>
                    </a:cubicBezTo>
                    <a:cubicBezTo>
                      <a:pt x="293" y="174"/>
                      <a:pt x="291" y="176"/>
                      <a:pt x="291" y="177"/>
                    </a:cubicBezTo>
                    <a:cubicBezTo>
                      <a:pt x="291" y="177"/>
                      <a:pt x="291" y="178"/>
                      <a:pt x="292" y="178"/>
                    </a:cubicBezTo>
                    <a:cubicBezTo>
                      <a:pt x="292" y="178"/>
                      <a:pt x="293" y="178"/>
                      <a:pt x="293" y="178"/>
                    </a:cubicBezTo>
                    <a:cubicBezTo>
                      <a:pt x="293" y="178"/>
                      <a:pt x="293" y="178"/>
                      <a:pt x="292" y="179"/>
                    </a:cubicBezTo>
                    <a:cubicBezTo>
                      <a:pt x="292" y="180"/>
                      <a:pt x="292" y="182"/>
                      <a:pt x="293" y="182"/>
                    </a:cubicBezTo>
                    <a:cubicBezTo>
                      <a:pt x="293" y="182"/>
                      <a:pt x="293" y="183"/>
                      <a:pt x="293" y="183"/>
                    </a:cubicBezTo>
                    <a:cubicBezTo>
                      <a:pt x="293" y="183"/>
                      <a:pt x="294" y="183"/>
                      <a:pt x="294" y="183"/>
                    </a:cubicBezTo>
                    <a:cubicBezTo>
                      <a:pt x="294" y="183"/>
                      <a:pt x="294" y="184"/>
                      <a:pt x="294" y="185"/>
                    </a:cubicBezTo>
                    <a:cubicBezTo>
                      <a:pt x="293" y="185"/>
                      <a:pt x="293" y="185"/>
                      <a:pt x="293" y="185"/>
                    </a:cubicBezTo>
                    <a:cubicBezTo>
                      <a:pt x="293" y="185"/>
                      <a:pt x="293" y="186"/>
                      <a:pt x="293" y="186"/>
                    </a:cubicBezTo>
                    <a:cubicBezTo>
                      <a:pt x="292" y="186"/>
                      <a:pt x="292" y="186"/>
                      <a:pt x="292" y="186"/>
                    </a:cubicBezTo>
                    <a:cubicBezTo>
                      <a:pt x="292" y="186"/>
                      <a:pt x="291" y="187"/>
                      <a:pt x="292" y="187"/>
                    </a:cubicBezTo>
                    <a:cubicBezTo>
                      <a:pt x="292" y="187"/>
                      <a:pt x="292" y="188"/>
                      <a:pt x="292" y="188"/>
                    </a:cubicBezTo>
                    <a:cubicBezTo>
                      <a:pt x="289" y="189"/>
                      <a:pt x="288" y="189"/>
                      <a:pt x="287" y="192"/>
                    </a:cubicBezTo>
                    <a:cubicBezTo>
                      <a:pt x="288" y="192"/>
                      <a:pt x="287" y="192"/>
                      <a:pt x="288" y="193"/>
                    </a:cubicBezTo>
                    <a:cubicBezTo>
                      <a:pt x="289" y="193"/>
                      <a:pt x="289" y="193"/>
                      <a:pt x="290" y="193"/>
                    </a:cubicBezTo>
                    <a:cubicBezTo>
                      <a:pt x="290" y="194"/>
                      <a:pt x="290" y="195"/>
                      <a:pt x="291" y="195"/>
                    </a:cubicBezTo>
                    <a:cubicBezTo>
                      <a:pt x="291" y="195"/>
                      <a:pt x="292" y="195"/>
                      <a:pt x="293" y="195"/>
                    </a:cubicBezTo>
                    <a:cubicBezTo>
                      <a:pt x="293" y="195"/>
                      <a:pt x="293" y="196"/>
                      <a:pt x="293" y="197"/>
                    </a:cubicBezTo>
                    <a:cubicBezTo>
                      <a:pt x="293" y="197"/>
                      <a:pt x="294" y="197"/>
                      <a:pt x="294" y="197"/>
                    </a:cubicBezTo>
                    <a:cubicBezTo>
                      <a:pt x="294" y="198"/>
                      <a:pt x="294" y="198"/>
                      <a:pt x="294" y="199"/>
                    </a:cubicBezTo>
                    <a:cubicBezTo>
                      <a:pt x="294" y="199"/>
                      <a:pt x="295" y="199"/>
                      <a:pt x="295" y="200"/>
                    </a:cubicBezTo>
                    <a:cubicBezTo>
                      <a:pt x="296" y="201"/>
                      <a:pt x="295" y="202"/>
                      <a:pt x="296" y="203"/>
                    </a:cubicBezTo>
                    <a:cubicBezTo>
                      <a:pt x="297" y="204"/>
                      <a:pt x="298" y="204"/>
                      <a:pt x="298" y="204"/>
                    </a:cubicBezTo>
                    <a:cubicBezTo>
                      <a:pt x="297" y="206"/>
                      <a:pt x="297" y="207"/>
                      <a:pt x="297" y="210"/>
                    </a:cubicBezTo>
                    <a:cubicBezTo>
                      <a:pt x="298" y="210"/>
                      <a:pt x="298" y="210"/>
                      <a:pt x="298" y="210"/>
                    </a:cubicBezTo>
                    <a:cubicBezTo>
                      <a:pt x="298" y="207"/>
                      <a:pt x="298" y="209"/>
                      <a:pt x="299" y="211"/>
                    </a:cubicBezTo>
                    <a:cubicBezTo>
                      <a:pt x="298" y="211"/>
                      <a:pt x="298" y="211"/>
                      <a:pt x="297" y="211"/>
                    </a:cubicBezTo>
                    <a:cubicBezTo>
                      <a:pt x="296" y="212"/>
                      <a:pt x="296" y="212"/>
                      <a:pt x="296" y="213"/>
                    </a:cubicBezTo>
                    <a:cubicBezTo>
                      <a:pt x="296" y="213"/>
                      <a:pt x="294" y="214"/>
                      <a:pt x="294" y="214"/>
                    </a:cubicBezTo>
                    <a:cubicBezTo>
                      <a:pt x="294" y="215"/>
                      <a:pt x="294" y="215"/>
                      <a:pt x="293" y="216"/>
                    </a:cubicBezTo>
                    <a:cubicBezTo>
                      <a:pt x="293" y="216"/>
                      <a:pt x="291" y="217"/>
                      <a:pt x="291" y="218"/>
                    </a:cubicBezTo>
                    <a:cubicBezTo>
                      <a:pt x="291" y="218"/>
                      <a:pt x="291" y="218"/>
                      <a:pt x="291" y="219"/>
                    </a:cubicBezTo>
                    <a:cubicBezTo>
                      <a:pt x="290" y="219"/>
                      <a:pt x="289" y="218"/>
                      <a:pt x="289" y="219"/>
                    </a:cubicBezTo>
                    <a:cubicBezTo>
                      <a:pt x="289" y="219"/>
                      <a:pt x="288" y="220"/>
                      <a:pt x="288" y="220"/>
                    </a:cubicBezTo>
                    <a:cubicBezTo>
                      <a:pt x="287" y="220"/>
                      <a:pt x="286" y="220"/>
                      <a:pt x="285" y="221"/>
                    </a:cubicBezTo>
                    <a:cubicBezTo>
                      <a:pt x="285" y="221"/>
                      <a:pt x="285" y="221"/>
                      <a:pt x="285" y="221"/>
                    </a:cubicBezTo>
                    <a:cubicBezTo>
                      <a:pt x="285" y="222"/>
                      <a:pt x="285" y="225"/>
                      <a:pt x="285" y="225"/>
                    </a:cubicBezTo>
                    <a:cubicBezTo>
                      <a:pt x="287" y="227"/>
                      <a:pt x="287" y="227"/>
                      <a:pt x="287" y="227"/>
                    </a:cubicBezTo>
                    <a:cubicBezTo>
                      <a:pt x="288" y="228"/>
                      <a:pt x="287" y="231"/>
                      <a:pt x="287" y="233"/>
                    </a:cubicBezTo>
                    <a:cubicBezTo>
                      <a:pt x="287" y="233"/>
                      <a:pt x="288" y="233"/>
                      <a:pt x="288" y="233"/>
                    </a:cubicBezTo>
                    <a:cubicBezTo>
                      <a:pt x="288" y="234"/>
                      <a:pt x="287" y="235"/>
                      <a:pt x="288" y="235"/>
                    </a:cubicBezTo>
                    <a:cubicBezTo>
                      <a:pt x="288" y="235"/>
                      <a:pt x="289" y="236"/>
                      <a:pt x="288" y="236"/>
                    </a:cubicBezTo>
                    <a:cubicBezTo>
                      <a:pt x="287" y="239"/>
                      <a:pt x="287" y="239"/>
                      <a:pt x="287" y="239"/>
                    </a:cubicBezTo>
                    <a:cubicBezTo>
                      <a:pt x="287" y="239"/>
                      <a:pt x="287" y="240"/>
                      <a:pt x="287" y="240"/>
                    </a:cubicBezTo>
                    <a:cubicBezTo>
                      <a:pt x="287" y="241"/>
                      <a:pt x="287" y="241"/>
                      <a:pt x="287" y="241"/>
                    </a:cubicBezTo>
                    <a:cubicBezTo>
                      <a:pt x="286" y="241"/>
                      <a:pt x="286" y="240"/>
                      <a:pt x="285" y="241"/>
                    </a:cubicBezTo>
                    <a:cubicBezTo>
                      <a:pt x="285" y="241"/>
                      <a:pt x="284" y="241"/>
                      <a:pt x="284" y="242"/>
                    </a:cubicBezTo>
                    <a:cubicBezTo>
                      <a:pt x="284" y="242"/>
                      <a:pt x="284" y="242"/>
                      <a:pt x="284" y="243"/>
                    </a:cubicBezTo>
                    <a:cubicBezTo>
                      <a:pt x="282" y="242"/>
                      <a:pt x="281" y="242"/>
                      <a:pt x="279" y="242"/>
                    </a:cubicBezTo>
                    <a:cubicBezTo>
                      <a:pt x="279" y="242"/>
                      <a:pt x="279" y="242"/>
                      <a:pt x="280" y="242"/>
                    </a:cubicBezTo>
                    <a:cubicBezTo>
                      <a:pt x="280" y="241"/>
                      <a:pt x="278" y="240"/>
                      <a:pt x="278" y="240"/>
                    </a:cubicBezTo>
                    <a:cubicBezTo>
                      <a:pt x="278" y="240"/>
                      <a:pt x="275" y="237"/>
                      <a:pt x="275" y="237"/>
                    </a:cubicBezTo>
                    <a:cubicBezTo>
                      <a:pt x="274" y="237"/>
                      <a:pt x="275" y="237"/>
                      <a:pt x="275" y="236"/>
                    </a:cubicBezTo>
                    <a:cubicBezTo>
                      <a:pt x="276" y="236"/>
                      <a:pt x="274" y="233"/>
                      <a:pt x="273" y="233"/>
                    </a:cubicBezTo>
                    <a:cubicBezTo>
                      <a:pt x="273" y="233"/>
                      <a:pt x="273" y="233"/>
                      <a:pt x="272" y="233"/>
                    </a:cubicBezTo>
                    <a:cubicBezTo>
                      <a:pt x="272" y="232"/>
                      <a:pt x="273" y="227"/>
                      <a:pt x="273" y="226"/>
                    </a:cubicBezTo>
                    <a:cubicBezTo>
                      <a:pt x="273" y="225"/>
                      <a:pt x="272" y="225"/>
                      <a:pt x="272" y="225"/>
                    </a:cubicBezTo>
                    <a:cubicBezTo>
                      <a:pt x="271" y="224"/>
                      <a:pt x="272" y="222"/>
                      <a:pt x="273" y="222"/>
                    </a:cubicBezTo>
                    <a:cubicBezTo>
                      <a:pt x="273" y="221"/>
                      <a:pt x="273" y="220"/>
                      <a:pt x="273" y="219"/>
                    </a:cubicBezTo>
                    <a:cubicBezTo>
                      <a:pt x="272" y="219"/>
                      <a:pt x="269" y="218"/>
                      <a:pt x="269" y="218"/>
                    </a:cubicBezTo>
                    <a:cubicBezTo>
                      <a:pt x="268" y="217"/>
                      <a:pt x="268" y="218"/>
                      <a:pt x="267" y="218"/>
                    </a:cubicBezTo>
                    <a:cubicBezTo>
                      <a:pt x="267" y="218"/>
                      <a:pt x="266" y="217"/>
                      <a:pt x="266" y="217"/>
                    </a:cubicBezTo>
                    <a:cubicBezTo>
                      <a:pt x="264" y="217"/>
                      <a:pt x="262" y="218"/>
                      <a:pt x="260" y="217"/>
                    </a:cubicBezTo>
                    <a:cubicBezTo>
                      <a:pt x="260" y="217"/>
                      <a:pt x="259" y="216"/>
                      <a:pt x="259" y="216"/>
                    </a:cubicBezTo>
                    <a:cubicBezTo>
                      <a:pt x="259" y="216"/>
                      <a:pt x="259" y="216"/>
                      <a:pt x="259" y="216"/>
                    </a:cubicBezTo>
                    <a:cubicBezTo>
                      <a:pt x="258" y="215"/>
                      <a:pt x="257" y="216"/>
                      <a:pt x="256" y="215"/>
                    </a:cubicBezTo>
                    <a:cubicBezTo>
                      <a:pt x="256" y="215"/>
                      <a:pt x="256" y="214"/>
                      <a:pt x="255" y="214"/>
                    </a:cubicBezTo>
                    <a:cubicBezTo>
                      <a:pt x="254" y="214"/>
                      <a:pt x="254" y="215"/>
                      <a:pt x="252" y="214"/>
                    </a:cubicBezTo>
                    <a:cubicBezTo>
                      <a:pt x="251" y="214"/>
                      <a:pt x="251" y="212"/>
                      <a:pt x="250" y="212"/>
                    </a:cubicBezTo>
                    <a:cubicBezTo>
                      <a:pt x="249" y="212"/>
                      <a:pt x="249" y="212"/>
                      <a:pt x="247" y="212"/>
                    </a:cubicBezTo>
                    <a:cubicBezTo>
                      <a:pt x="247" y="211"/>
                      <a:pt x="247" y="211"/>
                      <a:pt x="247" y="210"/>
                    </a:cubicBezTo>
                    <a:cubicBezTo>
                      <a:pt x="247" y="210"/>
                      <a:pt x="246" y="209"/>
                      <a:pt x="246" y="209"/>
                    </a:cubicBezTo>
                    <a:cubicBezTo>
                      <a:pt x="246" y="208"/>
                      <a:pt x="246" y="208"/>
                      <a:pt x="246" y="208"/>
                    </a:cubicBezTo>
                    <a:cubicBezTo>
                      <a:pt x="245" y="207"/>
                      <a:pt x="244" y="208"/>
                      <a:pt x="243" y="207"/>
                    </a:cubicBezTo>
                    <a:cubicBezTo>
                      <a:pt x="243" y="207"/>
                      <a:pt x="242" y="206"/>
                      <a:pt x="242" y="206"/>
                    </a:cubicBezTo>
                    <a:cubicBezTo>
                      <a:pt x="241" y="206"/>
                      <a:pt x="240" y="206"/>
                      <a:pt x="240" y="206"/>
                    </a:cubicBezTo>
                    <a:cubicBezTo>
                      <a:pt x="239" y="206"/>
                      <a:pt x="238" y="204"/>
                      <a:pt x="237" y="204"/>
                    </a:cubicBezTo>
                    <a:cubicBezTo>
                      <a:pt x="237" y="204"/>
                      <a:pt x="236" y="204"/>
                      <a:pt x="236" y="204"/>
                    </a:cubicBezTo>
                    <a:cubicBezTo>
                      <a:pt x="235" y="204"/>
                      <a:pt x="234" y="202"/>
                      <a:pt x="233" y="202"/>
                    </a:cubicBezTo>
                    <a:cubicBezTo>
                      <a:pt x="231" y="202"/>
                      <a:pt x="228" y="203"/>
                      <a:pt x="226" y="204"/>
                    </a:cubicBezTo>
                    <a:cubicBezTo>
                      <a:pt x="226" y="203"/>
                      <a:pt x="226" y="201"/>
                      <a:pt x="226" y="200"/>
                    </a:cubicBezTo>
                    <a:cubicBezTo>
                      <a:pt x="226" y="199"/>
                      <a:pt x="225" y="199"/>
                      <a:pt x="224" y="198"/>
                    </a:cubicBezTo>
                    <a:cubicBezTo>
                      <a:pt x="224" y="198"/>
                      <a:pt x="225" y="197"/>
                      <a:pt x="224" y="196"/>
                    </a:cubicBezTo>
                    <a:cubicBezTo>
                      <a:pt x="224" y="196"/>
                      <a:pt x="223" y="196"/>
                      <a:pt x="223" y="196"/>
                    </a:cubicBezTo>
                    <a:cubicBezTo>
                      <a:pt x="223" y="196"/>
                      <a:pt x="223" y="195"/>
                      <a:pt x="223" y="195"/>
                    </a:cubicBezTo>
                    <a:cubicBezTo>
                      <a:pt x="223" y="194"/>
                      <a:pt x="222" y="193"/>
                      <a:pt x="222" y="192"/>
                    </a:cubicBezTo>
                    <a:cubicBezTo>
                      <a:pt x="219" y="192"/>
                      <a:pt x="215" y="193"/>
                      <a:pt x="215" y="191"/>
                    </a:cubicBezTo>
                    <a:cubicBezTo>
                      <a:pt x="214" y="190"/>
                      <a:pt x="215" y="189"/>
                      <a:pt x="214" y="188"/>
                    </a:cubicBezTo>
                    <a:cubicBezTo>
                      <a:pt x="214" y="188"/>
                      <a:pt x="212" y="187"/>
                      <a:pt x="213" y="187"/>
                    </a:cubicBezTo>
                    <a:cubicBezTo>
                      <a:pt x="213" y="187"/>
                      <a:pt x="214" y="186"/>
                      <a:pt x="214" y="186"/>
                    </a:cubicBezTo>
                    <a:cubicBezTo>
                      <a:pt x="214" y="185"/>
                      <a:pt x="214" y="184"/>
                      <a:pt x="214" y="183"/>
                    </a:cubicBezTo>
                    <a:cubicBezTo>
                      <a:pt x="214" y="183"/>
                      <a:pt x="216" y="181"/>
                      <a:pt x="216" y="181"/>
                    </a:cubicBezTo>
                    <a:cubicBezTo>
                      <a:pt x="216" y="181"/>
                      <a:pt x="216" y="180"/>
                      <a:pt x="216" y="180"/>
                    </a:cubicBezTo>
                    <a:cubicBezTo>
                      <a:pt x="215" y="180"/>
                      <a:pt x="215" y="180"/>
                      <a:pt x="215" y="180"/>
                    </a:cubicBezTo>
                    <a:cubicBezTo>
                      <a:pt x="215" y="180"/>
                      <a:pt x="215" y="179"/>
                      <a:pt x="215" y="179"/>
                    </a:cubicBezTo>
                    <a:cubicBezTo>
                      <a:pt x="216" y="179"/>
                      <a:pt x="217" y="179"/>
                      <a:pt x="218" y="179"/>
                    </a:cubicBezTo>
                    <a:cubicBezTo>
                      <a:pt x="218" y="178"/>
                      <a:pt x="217" y="177"/>
                      <a:pt x="218" y="177"/>
                    </a:cubicBezTo>
                    <a:cubicBezTo>
                      <a:pt x="218" y="176"/>
                      <a:pt x="221" y="174"/>
                      <a:pt x="221" y="174"/>
                    </a:cubicBezTo>
                    <a:cubicBezTo>
                      <a:pt x="221" y="174"/>
                      <a:pt x="221" y="173"/>
                      <a:pt x="221" y="173"/>
                    </a:cubicBezTo>
                    <a:cubicBezTo>
                      <a:pt x="221" y="173"/>
                      <a:pt x="223" y="173"/>
                      <a:pt x="223" y="173"/>
                    </a:cubicBezTo>
                    <a:cubicBezTo>
                      <a:pt x="223" y="172"/>
                      <a:pt x="224" y="171"/>
                      <a:pt x="224" y="170"/>
                    </a:cubicBezTo>
                    <a:cubicBezTo>
                      <a:pt x="224" y="170"/>
                      <a:pt x="225" y="170"/>
                      <a:pt x="225" y="170"/>
                    </a:cubicBezTo>
                    <a:cubicBezTo>
                      <a:pt x="225" y="170"/>
                      <a:pt x="225" y="169"/>
                      <a:pt x="225" y="169"/>
                    </a:cubicBezTo>
                    <a:cubicBezTo>
                      <a:pt x="225" y="169"/>
                      <a:pt x="226" y="168"/>
                      <a:pt x="226" y="169"/>
                    </a:cubicBezTo>
                    <a:cubicBezTo>
                      <a:pt x="226" y="169"/>
                      <a:pt x="227" y="169"/>
                      <a:pt x="228" y="169"/>
                    </a:cubicBezTo>
                    <a:cubicBezTo>
                      <a:pt x="227" y="169"/>
                      <a:pt x="228" y="168"/>
                      <a:pt x="227" y="168"/>
                    </a:cubicBezTo>
                    <a:cubicBezTo>
                      <a:pt x="227" y="168"/>
                      <a:pt x="227" y="168"/>
                      <a:pt x="226" y="168"/>
                    </a:cubicBezTo>
                    <a:cubicBezTo>
                      <a:pt x="227" y="167"/>
                      <a:pt x="228" y="168"/>
                      <a:pt x="229" y="168"/>
                    </a:cubicBezTo>
                    <a:cubicBezTo>
                      <a:pt x="229" y="168"/>
                      <a:pt x="230" y="166"/>
                      <a:pt x="228" y="167"/>
                    </a:cubicBezTo>
                    <a:cubicBezTo>
                      <a:pt x="228" y="166"/>
                      <a:pt x="228" y="166"/>
                      <a:pt x="228" y="166"/>
                    </a:cubicBezTo>
                    <a:cubicBezTo>
                      <a:pt x="231" y="166"/>
                      <a:pt x="231" y="166"/>
                      <a:pt x="234" y="165"/>
                    </a:cubicBezTo>
                    <a:cubicBezTo>
                      <a:pt x="234" y="165"/>
                      <a:pt x="234" y="165"/>
                      <a:pt x="235" y="165"/>
                    </a:cubicBezTo>
                    <a:cubicBezTo>
                      <a:pt x="235" y="165"/>
                      <a:pt x="235" y="164"/>
                      <a:pt x="235" y="164"/>
                    </a:cubicBezTo>
                    <a:cubicBezTo>
                      <a:pt x="235" y="164"/>
                      <a:pt x="235" y="163"/>
                      <a:pt x="235" y="163"/>
                    </a:cubicBezTo>
                    <a:cubicBezTo>
                      <a:pt x="234" y="163"/>
                      <a:pt x="233" y="163"/>
                      <a:pt x="233" y="163"/>
                    </a:cubicBezTo>
                    <a:cubicBezTo>
                      <a:pt x="233" y="162"/>
                      <a:pt x="233" y="161"/>
                      <a:pt x="233" y="161"/>
                    </a:cubicBezTo>
                    <a:cubicBezTo>
                      <a:pt x="232" y="160"/>
                      <a:pt x="235" y="161"/>
                      <a:pt x="235" y="161"/>
                    </a:cubicBezTo>
                    <a:cubicBezTo>
                      <a:pt x="236" y="160"/>
                      <a:pt x="236" y="160"/>
                      <a:pt x="236" y="160"/>
                    </a:cubicBezTo>
                    <a:cubicBezTo>
                      <a:pt x="236" y="160"/>
                      <a:pt x="236" y="160"/>
                      <a:pt x="236" y="160"/>
                    </a:cubicBezTo>
                    <a:cubicBezTo>
                      <a:pt x="236" y="159"/>
                      <a:pt x="237" y="159"/>
                      <a:pt x="237" y="158"/>
                    </a:cubicBezTo>
                    <a:cubicBezTo>
                      <a:pt x="235" y="158"/>
                      <a:pt x="236" y="157"/>
                      <a:pt x="236" y="156"/>
                    </a:cubicBezTo>
                    <a:cubicBezTo>
                      <a:pt x="237" y="156"/>
                      <a:pt x="238" y="156"/>
                      <a:pt x="239" y="156"/>
                    </a:cubicBezTo>
                    <a:cubicBezTo>
                      <a:pt x="239" y="155"/>
                      <a:pt x="239" y="155"/>
                      <a:pt x="239" y="155"/>
                    </a:cubicBezTo>
                    <a:cubicBezTo>
                      <a:pt x="239" y="154"/>
                      <a:pt x="243" y="155"/>
                      <a:pt x="243" y="155"/>
                    </a:cubicBezTo>
                    <a:cubicBezTo>
                      <a:pt x="244" y="156"/>
                      <a:pt x="243" y="156"/>
                      <a:pt x="244" y="156"/>
                    </a:cubicBezTo>
                    <a:cubicBezTo>
                      <a:pt x="244" y="155"/>
                      <a:pt x="244" y="155"/>
                      <a:pt x="244" y="155"/>
                    </a:cubicBezTo>
                    <a:cubicBezTo>
                      <a:pt x="245" y="155"/>
                      <a:pt x="246" y="155"/>
                      <a:pt x="247" y="155"/>
                    </a:cubicBezTo>
                    <a:cubicBezTo>
                      <a:pt x="247" y="155"/>
                      <a:pt x="248" y="154"/>
                      <a:pt x="249" y="154"/>
                    </a:cubicBezTo>
                    <a:cubicBezTo>
                      <a:pt x="248" y="151"/>
                      <a:pt x="249" y="150"/>
                      <a:pt x="250" y="149"/>
                    </a:cubicBezTo>
                    <a:cubicBezTo>
                      <a:pt x="248" y="149"/>
                      <a:pt x="247" y="148"/>
                      <a:pt x="244" y="148"/>
                    </a:cubicBezTo>
                    <a:cubicBezTo>
                      <a:pt x="241" y="148"/>
                      <a:pt x="237" y="148"/>
                      <a:pt x="235" y="148"/>
                    </a:cubicBezTo>
                    <a:cubicBezTo>
                      <a:pt x="235" y="148"/>
                      <a:pt x="235" y="147"/>
                      <a:pt x="235" y="147"/>
                    </a:cubicBezTo>
                    <a:cubicBezTo>
                      <a:pt x="236" y="147"/>
                      <a:pt x="236" y="148"/>
                      <a:pt x="237" y="147"/>
                    </a:cubicBezTo>
                    <a:cubicBezTo>
                      <a:pt x="238" y="147"/>
                      <a:pt x="239" y="147"/>
                      <a:pt x="240" y="147"/>
                    </a:cubicBezTo>
                    <a:cubicBezTo>
                      <a:pt x="240" y="146"/>
                      <a:pt x="240" y="146"/>
                      <a:pt x="240" y="146"/>
                    </a:cubicBezTo>
                    <a:cubicBezTo>
                      <a:pt x="239" y="146"/>
                      <a:pt x="238" y="146"/>
                      <a:pt x="239" y="146"/>
                    </a:cubicBezTo>
                    <a:cubicBezTo>
                      <a:pt x="239" y="145"/>
                      <a:pt x="239" y="145"/>
                      <a:pt x="239" y="144"/>
                    </a:cubicBezTo>
                    <a:cubicBezTo>
                      <a:pt x="240" y="145"/>
                      <a:pt x="241" y="146"/>
                      <a:pt x="243" y="146"/>
                    </a:cubicBezTo>
                    <a:cubicBezTo>
                      <a:pt x="243" y="145"/>
                      <a:pt x="243" y="145"/>
                      <a:pt x="244" y="145"/>
                    </a:cubicBezTo>
                    <a:cubicBezTo>
                      <a:pt x="244" y="145"/>
                      <a:pt x="246" y="146"/>
                      <a:pt x="246" y="146"/>
                    </a:cubicBezTo>
                    <a:cubicBezTo>
                      <a:pt x="247" y="146"/>
                      <a:pt x="247" y="145"/>
                      <a:pt x="248" y="146"/>
                    </a:cubicBezTo>
                    <a:cubicBezTo>
                      <a:pt x="248" y="146"/>
                      <a:pt x="250" y="148"/>
                      <a:pt x="251" y="148"/>
                    </a:cubicBezTo>
                    <a:cubicBezTo>
                      <a:pt x="251" y="148"/>
                      <a:pt x="252" y="148"/>
                      <a:pt x="252" y="148"/>
                    </a:cubicBezTo>
                    <a:cubicBezTo>
                      <a:pt x="252" y="147"/>
                      <a:pt x="252" y="147"/>
                      <a:pt x="252" y="147"/>
                    </a:cubicBezTo>
                    <a:cubicBezTo>
                      <a:pt x="253" y="145"/>
                      <a:pt x="255" y="145"/>
                      <a:pt x="254" y="143"/>
                    </a:cubicBezTo>
                    <a:cubicBezTo>
                      <a:pt x="254" y="143"/>
                      <a:pt x="253" y="142"/>
                      <a:pt x="252" y="141"/>
                    </a:cubicBezTo>
                    <a:cubicBezTo>
                      <a:pt x="253" y="141"/>
                      <a:pt x="256" y="140"/>
                      <a:pt x="256" y="140"/>
                    </a:cubicBezTo>
                    <a:cubicBezTo>
                      <a:pt x="256" y="140"/>
                      <a:pt x="260" y="143"/>
                      <a:pt x="260" y="143"/>
                    </a:cubicBezTo>
                    <a:cubicBezTo>
                      <a:pt x="260" y="143"/>
                      <a:pt x="261" y="144"/>
                      <a:pt x="262" y="144"/>
                    </a:cubicBezTo>
                    <a:cubicBezTo>
                      <a:pt x="262" y="143"/>
                      <a:pt x="262" y="143"/>
                      <a:pt x="262" y="143"/>
                    </a:cubicBezTo>
                    <a:cubicBezTo>
                      <a:pt x="263" y="143"/>
                      <a:pt x="264" y="143"/>
                      <a:pt x="265" y="142"/>
                    </a:cubicBezTo>
                    <a:cubicBezTo>
                      <a:pt x="264" y="142"/>
                      <a:pt x="264" y="142"/>
                      <a:pt x="264" y="142"/>
                    </a:cubicBezTo>
                    <a:cubicBezTo>
                      <a:pt x="264" y="142"/>
                      <a:pt x="263" y="142"/>
                      <a:pt x="263" y="142"/>
                    </a:cubicBezTo>
                    <a:cubicBezTo>
                      <a:pt x="263" y="141"/>
                      <a:pt x="263" y="141"/>
                      <a:pt x="263" y="141"/>
                    </a:cubicBezTo>
                    <a:cubicBezTo>
                      <a:pt x="263" y="141"/>
                      <a:pt x="262" y="141"/>
                      <a:pt x="262" y="141"/>
                    </a:cubicBezTo>
                    <a:cubicBezTo>
                      <a:pt x="262" y="141"/>
                      <a:pt x="261" y="140"/>
                      <a:pt x="261" y="140"/>
                    </a:cubicBezTo>
                    <a:cubicBezTo>
                      <a:pt x="261" y="139"/>
                      <a:pt x="261" y="139"/>
                      <a:pt x="261" y="139"/>
                    </a:cubicBezTo>
                    <a:cubicBezTo>
                      <a:pt x="260" y="139"/>
                      <a:pt x="260" y="139"/>
                      <a:pt x="259" y="139"/>
                    </a:cubicBezTo>
                    <a:cubicBezTo>
                      <a:pt x="260" y="139"/>
                      <a:pt x="259" y="139"/>
                      <a:pt x="260" y="138"/>
                    </a:cubicBezTo>
                    <a:cubicBezTo>
                      <a:pt x="260" y="138"/>
                      <a:pt x="261" y="138"/>
                      <a:pt x="261" y="138"/>
                    </a:cubicBezTo>
                    <a:cubicBezTo>
                      <a:pt x="261" y="138"/>
                      <a:pt x="262" y="138"/>
                      <a:pt x="262" y="139"/>
                    </a:cubicBezTo>
                    <a:cubicBezTo>
                      <a:pt x="262" y="139"/>
                      <a:pt x="262" y="138"/>
                      <a:pt x="263" y="138"/>
                    </a:cubicBezTo>
                    <a:cubicBezTo>
                      <a:pt x="263" y="139"/>
                      <a:pt x="263" y="140"/>
                      <a:pt x="263" y="140"/>
                    </a:cubicBezTo>
                    <a:cubicBezTo>
                      <a:pt x="264" y="140"/>
                      <a:pt x="265" y="140"/>
                      <a:pt x="265" y="140"/>
                    </a:cubicBezTo>
                    <a:cubicBezTo>
                      <a:pt x="266" y="141"/>
                      <a:pt x="266" y="142"/>
                      <a:pt x="266" y="142"/>
                    </a:cubicBezTo>
                    <a:cubicBezTo>
                      <a:pt x="267" y="142"/>
                      <a:pt x="267" y="142"/>
                      <a:pt x="267" y="142"/>
                    </a:cubicBezTo>
                    <a:cubicBezTo>
                      <a:pt x="267" y="142"/>
                      <a:pt x="268" y="139"/>
                      <a:pt x="269" y="139"/>
                    </a:cubicBezTo>
                    <a:cubicBezTo>
                      <a:pt x="269" y="139"/>
                      <a:pt x="269" y="139"/>
                      <a:pt x="269" y="139"/>
                    </a:cubicBezTo>
                    <a:cubicBezTo>
                      <a:pt x="270" y="138"/>
                      <a:pt x="271" y="138"/>
                      <a:pt x="272" y="138"/>
                    </a:cubicBezTo>
                    <a:cubicBezTo>
                      <a:pt x="272" y="138"/>
                      <a:pt x="274" y="136"/>
                      <a:pt x="274" y="136"/>
                    </a:cubicBezTo>
                    <a:cubicBezTo>
                      <a:pt x="276" y="136"/>
                      <a:pt x="276" y="137"/>
                      <a:pt x="277" y="136"/>
                    </a:cubicBezTo>
                    <a:cubicBezTo>
                      <a:pt x="278" y="136"/>
                      <a:pt x="279" y="134"/>
                      <a:pt x="279" y="132"/>
                    </a:cubicBezTo>
                    <a:cubicBezTo>
                      <a:pt x="278" y="131"/>
                      <a:pt x="278" y="131"/>
                      <a:pt x="278" y="131"/>
                    </a:cubicBezTo>
                    <a:cubicBezTo>
                      <a:pt x="277" y="130"/>
                      <a:pt x="277" y="131"/>
                      <a:pt x="275" y="130"/>
                    </a:cubicBezTo>
                    <a:cubicBezTo>
                      <a:pt x="275" y="130"/>
                      <a:pt x="274" y="127"/>
                      <a:pt x="273" y="127"/>
                    </a:cubicBezTo>
                    <a:cubicBezTo>
                      <a:pt x="274" y="126"/>
                      <a:pt x="273" y="125"/>
                      <a:pt x="274" y="124"/>
                    </a:cubicBezTo>
                    <a:cubicBezTo>
                      <a:pt x="274" y="124"/>
                      <a:pt x="275" y="124"/>
                      <a:pt x="276" y="124"/>
                    </a:cubicBezTo>
                    <a:cubicBezTo>
                      <a:pt x="276" y="122"/>
                      <a:pt x="276" y="122"/>
                      <a:pt x="276" y="122"/>
                    </a:cubicBezTo>
                    <a:cubicBezTo>
                      <a:pt x="276" y="122"/>
                      <a:pt x="275" y="122"/>
                      <a:pt x="274" y="122"/>
                    </a:cubicBezTo>
                    <a:cubicBezTo>
                      <a:pt x="275" y="122"/>
                      <a:pt x="274" y="122"/>
                      <a:pt x="274" y="121"/>
                    </a:cubicBezTo>
                    <a:cubicBezTo>
                      <a:pt x="274" y="121"/>
                      <a:pt x="279" y="117"/>
                      <a:pt x="276" y="117"/>
                    </a:cubicBezTo>
                    <a:cubicBezTo>
                      <a:pt x="275" y="117"/>
                      <a:pt x="273" y="117"/>
                      <a:pt x="272" y="117"/>
                    </a:cubicBezTo>
                    <a:cubicBezTo>
                      <a:pt x="272" y="116"/>
                      <a:pt x="271" y="115"/>
                      <a:pt x="272" y="115"/>
                    </a:cubicBezTo>
                    <a:cubicBezTo>
                      <a:pt x="272" y="115"/>
                      <a:pt x="271" y="114"/>
                      <a:pt x="270" y="114"/>
                    </a:cubicBezTo>
                    <a:cubicBezTo>
                      <a:pt x="270" y="114"/>
                      <a:pt x="271" y="113"/>
                      <a:pt x="270" y="113"/>
                    </a:cubicBezTo>
                    <a:cubicBezTo>
                      <a:pt x="269" y="113"/>
                      <a:pt x="268" y="113"/>
                      <a:pt x="267" y="113"/>
                    </a:cubicBezTo>
                    <a:cubicBezTo>
                      <a:pt x="267" y="113"/>
                      <a:pt x="267" y="114"/>
                      <a:pt x="266" y="114"/>
                    </a:cubicBezTo>
                    <a:cubicBezTo>
                      <a:pt x="266" y="114"/>
                      <a:pt x="265" y="113"/>
                      <a:pt x="265" y="113"/>
                    </a:cubicBezTo>
                    <a:cubicBezTo>
                      <a:pt x="263" y="112"/>
                      <a:pt x="261" y="112"/>
                      <a:pt x="259" y="112"/>
                    </a:cubicBezTo>
                    <a:cubicBezTo>
                      <a:pt x="259" y="113"/>
                      <a:pt x="259" y="113"/>
                      <a:pt x="260" y="113"/>
                    </a:cubicBezTo>
                    <a:cubicBezTo>
                      <a:pt x="260" y="113"/>
                      <a:pt x="259" y="116"/>
                      <a:pt x="260" y="117"/>
                    </a:cubicBezTo>
                    <a:cubicBezTo>
                      <a:pt x="261" y="118"/>
                      <a:pt x="261" y="118"/>
                      <a:pt x="261" y="118"/>
                    </a:cubicBezTo>
                    <a:cubicBezTo>
                      <a:pt x="261" y="119"/>
                      <a:pt x="262" y="119"/>
                      <a:pt x="262" y="119"/>
                    </a:cubicBezTo>
                    <a:cubicBezTo>
                      <a:pt x="261" y="119"/>
                      <a:pt x="261" y="120"/>
                      <a:pt x="261" y="120"/>
                    </a:cubicBezTo>
                    <a:cubicBezTo>
                      <a:pt x="261" y="120"/>
                      <a:pt x="262" y="120"/>
                      <a:pt x="262" y="121"/>
                    </a:cubicBezTo>
                    <a:cubicBezTo>
                      <a:pt x="262" y="121"/>
                      <a:pt x="261" y="120"/>
                      <a:pt x="261" y="121"/>
                    </a:cubicBezTo>
                    <a:cubicBezTo>
                      <a:pt x="261" y="121"/>
                      <a:pt x="261" y="121"/>
                      <a:pt x="261" y="121"/>
                    </a:cubicBezTo>
                    <a:cubicBezTo>
                      <a:pt x="262" y="121"/>
                      <a:pt x="261" y="122"/>
                      <a:pt x="261" y="122"/>
                    </a:cubicBezTo>
                    <a:cubicBezTo>
                      <a:pt x="261" y="122"/>
                      <a:pt x="259" y="122"/>
                      <a:pt x="259" y="122"/>
                    </a:cubicBezTo>
                    <a:cubicBezTo>
                      <a:pt x="258" y="123"/>
                      <a:pt x="258" y="124"/>
                      <a:pt x="258" y="125"/>
                    </a:cubicBezTo>
                    <a:cubicBezTo>
                      <a:pt x="258" y="125"/>
                      <a:pt x="257" y="125"/>
                      <a:pt x="257" y="125"/>
                    </a:cubicBezTo>
                    <a:cubicBezTo>
                      <a:pt x="257" y="126"/>
                      <a:pt x="258" y="126"/>
                      <a:pt x="257" y="127"/>
                    </a:cubicBezTo>
                    <a:cubicBezTo>
                      <a:pt x="257" y="127"/>
                      <a:pt x="256" y="127"/>
                      <a:pt x="256" y="127"/>
                    </a:cubicBezTo>
                    <a:cubicBezTo>
                      <a:pt x="256" y="127"/>
                      <a:pt x="256" y="128"/>
                      <a:pt x="256" y="128"/>
                    </a:cubicBezTo>
                    <a:cubicBezTo>
                      <a:pt x="255" y="129"/>
                      <a:pt x="254" y="130"/>
                      <a:pt x="254" y="132"/>
                    </a:cubicBezTo>
                    <a:cubicBezTo>
                      <a:pt x="254" y="132"/>
                      <a:pt x="255" y="132"/>
                      <a:pt x="255" y="133"/>
                    </a:cubicBezTo>
                    <a:cubicBezTo>
                      <a:pt x="253" y="133"/>
                      <a:pt x="253" y="133"/>
                      <a:pt x="251" y="134"/>
                    </a:cubicBezTo>
                    <a:cubicBezTo>
                      <a:pt x="252" y="134"/>
                      <a:pt x="252" y="135"/>
                      <a:pt x="252" y="135"/>
                    </a:cubicBezTo>
                    <a:cubicBezTo>
                      <a:pt x="251" y="135"/>
                      <a:pt x="251" y="134"/>
                      <a:pt x="250" y="134"/>
                    </a:cubicBezTo>
                    <a:cubicBezTo>
                      <a:pt x="250" y="134"/>
                      <a:pt x="249" y="134"/>
                      <a:pt x="249" y="135"/>
                    </a:cubicBezTo>
                    <a:cubicBezTo>
                      <a:pt x="248" y="134"/>
                      <a:pt x="247" y="132"/>
                      <a:pt x="247" y="131"/>
                    </a:cubicBezTo>
                    <a:cubicBezTo>
                      <a:pt x="247" y="131"/>
                      <a:pt x="245" y="131"/>
                      <a:pt x="245" y="131"/>
                    </a:cubicBezTo>
                    <a:cubicBezTo>
                      <a:pt x="245" y="131"/>
                      <a:pt x="243" y="128"/>
                      <a:pt x="243" y="127"/>
                    </a:cubicBezTo>
                    <a:cubicBezTo>
                      <a:pt x="244" y="126"/>
                      <a:pt x="244" y="126"/>
                      <a:pt x="245" y="125"/>
                    </a:cubicBezTo>
                    <a:cubicBezTo>
                      <a:pt x="245" y="125"/>
                      <a:pt x="245" y="125"/>
                      <a:pt x="245" y="125"/>
                    </a:cubicBezTo>
                    <a:cubicBezTo>
                      <a:pt x="245" y="125"/>
                      <a:pt x="245" y="124"/>
                      <a:pt x="245" y="123"/>
                    </a:cubicBezTo>
                    <a:cubicBezTo>
                      <a:pt x="245" y="123"/>
                      <a:pt x="246" y="122"/>
                      <a:pt x="246" y="122"/>
                    </a:cubicBezTo>
                    <a:cubicBezTo>
                      <a:pt x="247" y="121"/>
                      <a:pt x="247" y="121"/>
                      <a:pt x="247" y="121"/>
                    </a:cubicBezTo>
                    <a:cubicBezTo>
                      <a:pt x="247" y="120"/>
                      <a:pt x="247" y="119"/>
                      <a:pt x="247" y="119"/>
                    </a:cubicBezTo>
                    <a:cubicBezTo>
                      <a:pt x="246" y="118"/>
                      <a:pt x="245" y="117"/>
                      <a:pt x="245" y="116"/>
                    </a:cubicBezTo>
                    <a:cubicBezTo>
                      <a:pt x="244" y="117"/>
                      <a:pt x="241" y="117"/>
                      <a:pt x="241" y="118"/>
                    </a:cubicBezTo>
                    <a:cubicBezTo>
                      <a:pt x="240" y="118"/>
                      <a:pt x="240" y="120"/>
                      <a:pt x="240" y="121"/>
                    </a:cubicBezTo>
                    <a:cubicBezTo>
                      <a:pt x="241" y="121"/>
                      <a:pt x="240" y="123"/>
                      <a:pt x="240" y="123"/>
                    </a:cubicBezTo>
                    <a:cubicBezTo>
                      <a:pt x="239" y="124"/>
                      <a:pt x="240" y="123"/>
                      <a:pt x="239" y="124"/>
                    </a:cubicBezTo>
                    <a:cubicBezTo>
                      <a:pt x="238" y="124"/>
                      <a:pt x="238" y="124"/>
                      <a:pt x="238" y="124"/>
                    </a:cubicBezTo>
                    <a:cubicBezTo>
                      <a:pt x="238" y="127"/>
                      <a:pt x="239" y="126"/>
                      <a:pt x="236" y="126"/>
                    </a:cubicBezTo>
                    <a:cubicBezTo>
                      <a:pt x="236" y="125"/>
                      <a:pt x="236" y="125"/>
                      <a:pt x="236" y="125"/>
                    </a:cubicBezTo>
                    <a:cubicBezTo>
                      <a:pt x="236" y="126"/>
                      <a:pt x="236" y="124"/>
                      <a:pt x="236" y="124"/>
                    </a:cubicBezTo>
                    <a:cubicBezTo>
                      <a:pt x="236" y="124"/>
                      <a:pt x="236" y="122"/>
                      <a:pt x="235" y="122"/>
                    </a:cubicBezTo>
                    <a:cubicBezTo>
                      <a:pt x="235" y="121"/>
                      <a:pt x="235" y="121"/>
                      <a:pt x="234" y="121"/>
                    </a:cubicBezTo>
                    <a:cubicBezTo>
                      <a:pt x="236" y="121"/>
                      <a:pt x="234" y="119"/>
                      <a:pt x="234" y="118"/>
                    </a:cubicBezTo>
                    <a:cubicBezTo>
                      <a:pt x="233" y="118"/>
                      <a:pt x="233" y="117"/>
                      <a:pt x="233" y="116"/>
                    </a:cubicBezTo>
                    <a:cubicBezTo>
                      <a:pt x="231" y="116"/>
                      <a:pt x="230" y="116"/>
                      <a:pt x="229" y="116"/>
                    </a:cubicBezTo>
                    <a:cubicBezTo>
                      <a:pt x="228" y="116"/>
                      <a:pt x="228" y="115"/>
                      <a:pt x="228" y="115"/>
                    </a:cubicBezTo>
                    <a:cubicBezTo>
                      <a:pt x="227" y="114"/>
                      <a:pt x="226" y="114"/>
                      <a:pt x="226" y="114"/>
                    </a:cubicBezTo>
                    <a:cubicBezTo>
                      <a:pt x="226" y="114"/>
                      <a:pt x="226" y="113"/>
                      <a:pt x="226" y="113"/>
                    </a:cubicBezTo>
                    <a:cubicBezTo>
                      <a:pt x="225" y="113"/>
                      <a:pt x="225" y="113"/>
                      <a:pt x="225" y="113"/>
                    </a:cubicBezTo>
                    <a:cubicBezTo>
                      <a:pt x="226" y="113"/>
                      <a:pt x="226" y="112"/>
                      <a:pt x="226" y="112"/>
                    </a:cubicBezTo>
                    <a:cubicBezTo>
                      <a:pt x="227" y="112"/>
                      <a:pt x="227" y="112"/>
                      <a:pt x="228" y="112"/>
                    </a:cubicBezTo>
                    <a:cubicBezTo>
                      <a:pt x="228" y="112"/>
                      <a:pt x="229" y="111"/>
                      <a:pt x="229" y="111"/>
                    </a:cubicBezTo>
                    <a:cubicBezTo>
                      <a:pt x="229" y="111"/>
                      <a:pt x="230" y="109"/>
                      <a:pt x="230" y="109"/>
                    </a:cubicBezTo>
                    <a:cubicBezTo>
                      <a:pt x="230" y="109"/>
                      <a:pt x="228" y="109"/>
                      <a:pt x="229" y="109"/>
                    </a:cubicBezTo>
                    <a:cubicBezTo>
                      <a:pt x="228" y="110"/>
                      <a:pt x="228" y="110"/>
                      <a:pt x="227" y="110"/>
                    </a:cubicBezTo>
                    <a:cubicBezTo>
                      <a:pt x="227" y="109"/>
                      <a:pt x="227" y="108"/>
                      <a:pt x="228" y="107"/>
                    </a:cubicBezTo>
                    <a:cubicBezTo>
                      <a:pt x="228" y="107"/>
                      <a:pt x="229" y="108"/>
                      <a:pt x="229" y="107"/>
                    </a:cubicBezTo>
                    <a:cubicBezTo>
                      <a:pt x="229" y="108"/>
                      <a:pt x="229" y="108"/>
                      <a:pt x="229" y="108"/>
                    </a:cubicBezTo>
                    <a:cubicBezTo>
                      <a:pt x="230" y="108"/>
                      <a:pt x="231" y="108"/>
                      <a:pt x="232" y="108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1" y="106"/>
                      <a:pt x="231" y="106"/>
                      <a:pt x="230" y="106"/>
                    </a:cubicBezTo>
                    <a:cubicBezTo>
                      <a:pt x="229" y="104"/>
                      <a:pt x="229" y="104"/>
                      <a:pt x="229" y="104"/>
                    </a:cubicBezTo>
                    <a:cubicBezTo>
                      <a:pt x="229" y="104"/>
                      <a:pt x="228" y="105"/>
                      <a:pt x="227" y="104"/>
                    </a:cubicBezTo>
                    <a:cubicBezTo>
                      <a:pt x="227" y="104"/>
                      <a:pt x="226" y="102"/>
                      <a:pt x="225" y="102"/>
                    </a:cubicBezTo>
                    <a:cubicBezTo>
                      <a:pt x="224" y="102"/>
                      <a:pt x="224" y="102"/>
                      <a:pt x="223" y="102"/>
                    </a:cubicBezTo>
                    <a:cubicBezTo>
                      <a:pt x="223" y="102"/>
                      <a:pt x="223" y="102"/>
                      <a:pt x="223" y="102"/>
                    </a:cubicBezTo>
                    <a:cubicBezTo>
                      <a:pt x="222" y="101"/>
                      <a:pt x="222" y="101"/>
                      <a:pt x="221" y="100"/>
                    </a:cubicBezTo>
                    <a:cubicBezTo>
                      <a:pt x="221" y="100"/>
                      <a:pt x="220" y="101"/>
                      <a:pt x="220" y="100"/>
                    </a:cubicBezTo>
                    <a:cubicBezTo>
                      <a:pt x="220" y="100"/>
                      <a:pt x="220" y="100"/>
                      <a:pt x="220" y="100"/>
                    </a:cubicBezTo>
                    <a:cubicBezTo>
                      <a:pt x="218" y="98"/>
                      <a:pt x="218" y="98"/>
                      <a:pt x="218" y="98"/>
                    </a:cubicBezTo>
                    <a:cubicBezTo>
                      <a:pt x="218" y="98"/>
                      <a:pt x="217" y="98"/>
                      <a:pt x="217" y="98"/>
                    </a:cubicBezTo>
                    <a:cubicBezTo>
                      <a:pt x="217" y="98"/>
                      <a:pt x="217" y="97"/>
                      <a:pt x="217" y="97"/>
                    </a:cubicBezTo>
                    <a:cubicBezTo>
                      <a:pt x="216" y="97"/>
                      <a:pt x="216" y="98"/>
                      <a:pt x="215" y="97"/>
                    </a:cubicBezTo>
                    <a:cubicBezTo>
                      <a:pt x="215" y="97"/>
                      <a:pt x="215" y="96"/>
                      <a:pt x="215" y="96"/>
                    </a:cubicBezTo>
                    <a:cubicBezTo>
                      <a:pt x="215" y="96"/>
                      <a:pt x="216" y="96"/>
                      <a:pt x="217" y="96"/>
                    </a:cubicBezTo>
                    <a:cubicBezTo>
                      <a:pt x="216" y="96"/>
                      <a:pt x="217" y="95"/>
                      <a:pt x="217" y="95"/>
                    </a:cubicBezTo>
                    <a:cubicBezTo>
                      <a:pt x="218" y="95"/>
                      <a:pt x="216" y="95"/>
                      <a:pt x="216" y="95"/>
                    </a:cubicBezTo>
                    <a:cubicBezTo>
                      <a:pt x="216" y="95"/>
                      <a:pt x="217" y="94"/>
                      <a:pt x="217" y="94"/>
                    </a:cubicBezTo>
                    <a:cubicBezTo>
                      <a:pt x="217" y="93"/>
                      <a:pt x="218" y="93"/>
                      <a:pt x="219" y="93"/>
                    </a:cubicBezTo>
                    <a:cubicBezTo>
                      <a:pt x="219" y="93"/>
                      <a:pt x="219" y="93"/>
                      <a:pt x="219" y="93"/>
                    </a:cubicBezTo>
                    <a:cubicBezTo>
                      <a:pt x="220" y="92"/>
                      <a:pt x="217" y="91"/>
                      <a:pt x="217" y="91"/>
                    </a:cubicBezTo>
                    <a:cubicBezTo>
                      <a:pt x="217" y="91"/>
                      <a:pt x="217" y="90"/>
                      <a:pt x="217" y="90"/>
                    </a:cubicBezTo>
                    <a:cubicBezTo>
                      <a:pt x="217" y="90"/>
                      <a:pt x="218" y="90"/>
                      <a:pt x="217" y="90"/>
                    </a:cubicBezTo>
                    <a:cubicBezTo>
                      <a:pt x="218" y="89"/>
                      <a:pt x="218" y="89"/>
                      <a:pt x="218" y="89"/>
                    </a:cubicBezTo>
                    <a:cubicBezTo>
                      <a:pt x="219" y="88"/>
                      <a:pt x="221" y="89"/>
                      <a:pt x="223" y="89"/>
                    </a:cubicBezTo>
                    <a:cubicBezTo>
                      <a:pt x="224" y="89"/>
                      <a:pt x="229" y="88"/>
                      <a:pt x="230" y="88"/>
                    </a:cubicBezTo>
                    <a:cubicBezTo>
                      <a:pt x="231" y="87"/>
                      <a:pt x="231" y="86"/>
                      <a:pt x="232" y="85"/>
                    </a:cubicBezTo>
                    <a:cubicBezTo>
                      <a:pt x="232" y="85"/>
                      <a:pt x="233" y="85"/>
                      <a:pt x="234" y="84"/>
                    </a:cubicBezTo>
                    <a:cubicBezTo>
                      <a:pt x="234" y="84"/>
                      <a:pt x="233" y="83"/>
                      <a:pt x="234" y="83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35" y="82"/>
                      <a:pt x="235" y="81"/>
                      <a:pt x="235" y="80"/>
                    </a:cubicBezTo>
                    <a:cubicBezTo>
                      <a:pt x="232" y="79"/>
                      <a:pt x="231" y="79"/>
                      <a:pt x="228" y="79"/>
                    </a:cubicBezTo>
                    <a:cubicBezTo>
                      <a:pt x="228" y="79"/>
                      <a:pt x="228" y="79"/>
                      <a:pt x="227" y="80"/>
                    </a:cubicBezTo>
                    <a:cubicBezTo>
                      <a:pt x="227" y="79"/>
                      <a:pt x="227" y="79"/>
                      <a:pt x="226" y="78"/>
                    </a:cubicBezTo>
                    <a:cubicBezTo>
                      <a:pt x="225" y="78"/>
                      <a:pt x="220" y="77"/>
                      <a:pt x="218" y="77"/>
                    </a:cubicBezTo>
                    <a:cubicBezTo>
                      <a:pt x="218" y="78"/>
                      <a:pt x="217" y="78"/>
                      <a:pt x="217" y="79"/>
                    </a:cubicBezTo>
                    <a:cubicBezTo>
                      <a:pt x="216" y="79"/>
                      <a:pt x="216" y="79"/>
                      <a:pt x="216" y="78"/>
                    </a:cubicBezTo>
                    <a:cubicBezTo>
                      <a:pt x="214" y="78"/>
                      <a:pt x="213" y="78"/>
                      <a:pt x="211" y="79"/>
                    </a:cubicBezTo>
                    <a:cubicBezTo>
                      <a:pt x="212" y="82"/>
                      <a:pt x="213" y="81"/>
                      <a:pt x="210" y="81"/>
                    </a:cubicBezTo>
                    <a:cubicBezTo>
                      <a:pt x="210" y="81"/>
                      <a:pt x="210" y="82"/>
                      <a:pt x="210" y="83"/>
                    </a:cubicBezTo>
                    <a:cubicBezTo>
                      <a:pt x="211" y="83"/>
                      <a:pt x="211" y="83"/>
                      <a:pt x="211" y="83"/>
                    </a:cubicBezTo>
                    <a:cubicBezTo>
                      <a:pt x="211" y="83"/>
                      <a:pt x="211" y="83"/>
                      <a:pt x="211" y="84"/>
                    </a:cubicBezTo>
                    <a:cubicBezTo>
                      <a:pt x="211" y="84"/>
                      <a:pt x="212" y="85"/>
                      <a:pt x="212" y="85"/>
                    </a:cubicBezTo>
                    <a:cubicBezTo>
                      <a:pt x="212" y="86"/>
                      <a:pt x="212" y="87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3" y="88"/>
                      <a:pt x="213" y="89"/>
                      <a:pt x="213" y="90"/>
                    </a:cubicBezTo>
                    <a:cubicBezTo>
                      <a:pt x="212" y="90"/>
                      <a:pt x="212" y="90"/>
                      <a:pt x="212" y="91"/>
                    </a:cubicBezTo>
                    <a:cubicBezTo>
                      <a:pt x="212" y="91"/>
                      <a:pt x="213" y="91"/>
                      <a:pt x="213" y="92"/>
                    </a:cubicBezTo>
                    <a:cubicBezTo>
                      <a:pt x="214" y="92"/>
                      <a:pt x="213" y="96"/>
                      <a:pt x="213" y="96"/>
                    </a:cubicBezTo>
                    <a:cubicBezTo>
                      <a:pt x="213" y="96"/>
                      <a:pt x="213" y="96"/>
                      <a:pt x="213" y="97"/>
                    </a:cubicBezTo>
                    <a:cubicBezTo>
                      <a:pt x="212" y="97"/>
                      <a:pt x="212" y="97"/>
                      <a:pt x="211" y="97"/>
                    </a:cubicBezTo>
                    <a:cubicBezTo>
                      <a:pt x="211" y="97"/>
                      <a:pt x="211" y="98"/>
                      <a:pt x="210" y="99"/>
                    </a:cubicBezTo>
                    <a:cubicBezTo>
                      <a:pt x="211" y="99"/>
                      <a:pt x="212" y="100"/>
                      <a:pt x="213" y="101"/>
                    </a:cubicBezTo>
                    <a:cubicBezTo>
                      <a:pt x="212" y="101"/>
                      <a:pt x="212" y="101"/>
                      <a:pt x="212" y="101"/>
                    </a:cubicBezTo>
                    <a:cubicBezTo>
                      <a:pt x="211" y="101"/>
                      <a:pt x="211" y="100"/>
                      <a:pt x="210" y="100"/>
                    </a:cubicBezTo>
                    <a:cubicBezTo>
                      <a:pt x="210" y="100"/>
                      <a:pt x="209" y="100"/>
                      <a:pt x="209" y="100"/>
                    </a:cubicBezTo>
                    <a:cubicBezTo>
                      <a:pt x="209" y="100"/>
                      <a:pt x="209" y="101"/>
                      <a:pt x="209" y="101"/>
                    </a:cubicBezTo>
                    <a:cubicBezTo>
                      <a:pt x="209" y="101"/>
                      <a:pt x="208" y="101"/>
                      <a:pt x="208" y="101"/>
                    </a:cubicBezTo>
                    <a:cubicBezTo>
                      <a:pt x="208" y="102"/>
                      <a:pt x="208" y="102"/>
                      <a:pt x="208" y="103"/>
                    </a:cubicBezTo>
                    <a:cubicBezTo>
                      <a:pt x="208" y="102"/>
                      <a:pt x="209" y="103"/>
                      <a:pt x="209" y="103"/>
                    </a:cubicBezTo>
                    <a:cubicBezTo>
                      <a:pt x="208" y="104"/>
                      <a:pt x="208" y="104"/>
                      <a:pt x="208" y="104"/>
                    </a:cubicBezTo>
                    <a:cubicBezTo>
                      <a:pt x="208" y="106"/>
                      <a:pt x="208" y="105"/>
                      <a:pt x="209" y="107"/>
                    </a:cubicBezTo>
                    <a:cubicBezTo>
                      <a:pt x="208" y="107"/>
                      <a:pt x="208" y="107"/>
                      <a:pt x="206" y="107"/>
                    </a:cubicBezTo>
                    <a:cubicBezTo>
                      <a:pt x="207" y="108"/>
                      <a:pt x="206" y="109"/>
                      <a:pt x="207" y="108"/>
                    </a:cubicBezTo>
                    <a:cubicBezTo>
                      <a:pt x="207" y="109"/>
                      <a:pt x="207" y="109"/>
                      <a:pt x="207" y="109"/>
                    </a:cubicBezTo>
                    <a:cubicBezTo>
                      <a:pt x="209" y="111"/>
                      <a:pt x="209" y="111"/>
                      <a:pt x="209" y="111"/>
                    </a:cubicBezTo>
                    <a:cubicBezTo>
                      <a:pt x="209" y="111"/>
                      <a:pt x="210" y="111"/>
                      <a:pt x="210" y="111"/>
                    </a:cubicBezTo>
                    <a:cubicBezTo>
                      <a:pt x="210" y="111"/>
                      <a:pt x="210" y="112"/>
                      <a:pt x="210" y="112"/>
                    </a:cubicBezTo>
                    <a:cubicBezTo>
                      <a:pt x="210" y="112"/>
                      <a:pt x="209" y="112"/>
                      <a:pt x="209" y="112"/>
                    </a:cubicBezTo>
                    <a:cubicBezTo>
                      <a:pt x="209" y="113"/>
                      <a:pt x="208" y="115"/>
                      <a:pt x="210" y="114"/>
                    </a:cubicBezTo>
                    <a:cubicBezTo>
                      <a:pt x="210" y="114"/>
                      <a:pt x="210" y="113"/>
                      <a:pt x="210" y="113"/>
                    </a:cubicBezTo>
                    <a:cubicBezTo>
                      <a:pt x="211" y="114"/>
                      <a:pt x="210" y="114"/>
                      <a:pt x="211" y="114"/>
                    </a:cubicBezTo>
                    <a:cubicBezTo>
                      <a:pt x="211" y="114"/>
                      <a:pt x="212" y="114"/>
                      <a:pt x="211" y="113"/>
                    </a:cubicBezTo>
                    <a:cubicBezTo>
                      <a:pt x="211" y="113"/>
                      <a:pt x="211" y="112"/>
                      <a:pt x="211" y="112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5" y="112"/>
                      <a:pt x="216" y="114"/>
                      <a:pt x="217" y="115"/>
                    </a:cubicBezTo>
                    <a:cubicBezTo>
                      <a:pt x="218" y="115"/>
                      <a:pt x="218" y="115"/>
                      <a:pt x="219" y="115"/>
                    </a:cubicBezTo>
                    <a:cubicBezTo>
                      <a:pt x="220" y="114"/>
                      <a:pt x="222" y="113"/>
                      <a:pt x="223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3"/>
                      <a:pt x="224" y="114"/>
                      <a:pt x="224" y="114"/>
                    </a:cubicBezTo>
                    <a:cubicBezTo>
                      <a:pt x="223" y="114"/>
                      <a:pt x="222" y="114"/>
                      <a:pt x="222" y="114"/>
                    </a:cubicBezTo>
                    <a:cubicBezTo>
                      <a:pt x="222" y="114"/>
                      <a:pt x="221" y="115"/>
                      <a:pt x="221" y="115"/>
                    </a:cubicBezTo>
                    <a:cubicBezTo>
                      <a:pt x="220" y="116"/>
                      <a:pt x="221" y="117"/>
                      <a:pt x="221" y="118"/>
                    </a:cubicBezTo>
                    <a:cubicBezTo>
                      <a:pt x="220" y="118"/>
                      <a:pt x="218" y="117"/>
                      <a:pt x="217" y="117"/>
                    </a:cubicBezTo>
                    <a:cubicBezTo>
                      <a:pt x="217" y="117"/>
                      <a:pt x="216" y="118"/>
                      <a:pt x="216" y="118"/>
                    </a:cubicBezTo>
                    <a:cubicBezTo>
                      <a:pt x="216" y="118"/>
                      <a:pt x="216" y="119"/>
                      <a:pt x="216" y="119"/>
                    </a:cubicBezTo>
                    <a:cubicBezTo>
                      <a:pt x="216" y="119"/>
                      <a:pt x="217" y="120"/>
                      <a:pt x="217" y="120"/>
                    </a:cubicBezTo>
                    <a:cubicBezTo>
                      <a:pt x="215" y="121"/>
                      <a:pt x="215" y="123"/>
                      <a:pt x="218" y="123"/>
                    </a:cubicBezTo>
                    <a:cubicBezTo>
                      <a:pt x="218" y="122"/>
                      <a:pt x="219" y="121"/>
                      <a:pt x="220" y="121"/>
                    </a:cubicBezTo>
                    <a:cubicBezTo>
                      <a:pt x="220" y="122"/>
                      <a:pt x="220" y="122"/>
                      <a:pt x="220" y="123"/>
                    </a:cubicBezTo>
                    <a:cubicBezTo>
                      <a:pt x="220" y="123"/>
                      <a:pt x="220" y="123"/>
                      <a:pt x="220" y="123"/>
                    </a:cubicBezTo>
                    <a:cubicBezTo>
                      <a:pt x="219" y="124"/>
                      <a:pt x="218" y="125"/>
                      <a:pt x="217" y="125"/>
                    </a:cubicBezTo>
                    <a:cubicBezTo>
                      <a:pt x="217" y="125"/>
                      <a:pt x="216" y="125"/>
                      <a:pt x="216" y="125"/>
                    </a:cubicBezTo>
                    <a:cubicBezTo>
                      <a:pt x="214" y="125"/>
                      <a:pt x="214" y="128"/>
                      <a:pt x="213" y="128"/>
                    </a:cubicBezTo>
                    <a:cubicBezTo>
                      <a:pt x="213" y="128"/>
                      <a:pt x="211" y="128"/>
                      <a:pt x="211" y="128"/>
                    </a:cubicBezTo>
                    <a:cubicBezTo>
                      <a:pt x="211" y="129"/>
                      <a:pt x="211" y="129"/>
                      <a:pt x="211" y="129"/>
                    </a:cubicBezTo>
                    <a:cubicBezTo>
                      <a:pt x="211" y="129"/>
                      <a:pt x="211" y="128"/>
                      <a:pt x="211" y="129"/>
                    </a:cubicBezTo>
                    <a:cubicBezTo>
                      <a:pt x="211" y="129"/>
                      <a:pt x="210" y="129"/>
                      <a:pt x="210" y="130"/>
                    </a:cubicBezTo>
                    <a:cubicBezTo>
                      <a:pt x="210" y="130"/>
                      <a:pt x="210" y="130"/>
                      <a:pt x="210" y="131"/>
                    </a:cubicBezTo>
                    <a:cubicBezTo>
                      <a:pt x="210" y="131"/>
                      <a:pt x="209" y="131"/>
                      <a:pt x="209" y="131"/>
                    </a:cubicBezTo>
                    <a:cubicBezTo>
                      <a:pt x="209" y="132"/>
                      <a:pt x="209" y="132"/>
                      <a:pt x="209" y="132"/>
                    </a:cubicBezTo>
                    <a:cubicBezTo>
                      <a:pt x="209" y="132"/>
                      <a:pt x="210" y="132"/>
                      <a:pt x="210" y="133"/>
                    </a:cubicBezTo>
                    <a:cubicBezTo>
                      <a:pt x="210" y="133"/>
                      <a:pt x="210" y="134"/>
                      <a:pt x="210" y="134"/>
                    </a:cubicBezTo>
                    <a:cubicBezTo>
                      <a:pt x="211" y="135"/>
                      <a:pt x="211" y="135"/>
                      <a:pt x="212" y="135"/>
                    </a:cubicBezTo>
                    <a:cubicBezTo>
                      <a:pt x="212" y="136"/>
                      <a:pt x="212" y="136"/>
                      <a:pt x="212" y="136"/>
                    </a:cubicBezTo>
                    <a:cubicBezTo>
                      <a:pt x="211" y="136"/>
                      <a:pt x="211" y="136"/>
                      <a:pt x="211" y="136"/>
                    </a:cubicBezTo>
                    <a:cubicBezTo>
                      <a:pt x="211" y="136"/>
                      <a:pt x="211" y="136"/>
                      <a:pt x="211" y="136"/>
                    </a:cubicBezTo>
                    <a:cubicBezTo>
                      <a:pt x="210" y="136"/>
                      <a:pt x="208" y="135"/>
                      <a:pt x="207" y="135"/>
                    </a:cubicBezTo>
                    <a:cubicBezTo>
                      <a:pt x="208" y="135"/>
                      <a:pt x="208" y="134"/>
                      <a:pt x="207" y="134"/>
                    </a:cubicBezTo>
                    <a:cubicBezTo>
                      <a:pt x="207" y="134"/>
                      <a:pt x="207" y="134"/>
                      <a:pt x="206" y="134"/>
                    </a:cubicBezTo>
                    <a:cubicBezTo>
                      <a:pt x="206" y="134"/>
                      <a:pt x="205" y="132"/>
                      <a:pt x="204" y="132"/>
                    </a:cubicBezTo>
                    <a:cubicBezTo>
                      <a:pt x="205" y="130"/>
                      <a:pt x="205" y="129"/>
                      <a:pt x="206" y="127"/>
                    </a:cubicBezTo>
                    <a:cubicBezTo>
                      <a:pt x="206" y="127"/>
                      <a:pt x="205" y="127"/>
                      <a:pt x="205" y="127"/>
                    </a:cubicBezTo>
                    <a:cubicBezTo>
                      <a:pt x="205" y="127"/>
                      <a:pt x="204" y="127"/>
                      <a:pt x="205" y="127"/>
                    </a:cubicBezTo>
                    <a:cubicBezTo>
                      <a:pt x="205" y="125"/>
                      <a:pt x="205" y="125"/>
                      <a:pt x="205" y="125"/>
                    </a:cubicBezTo>
                    <a:cubicBezTo>
                      <a:pt x="204" y="125"/>
                      <a:pt x="204" y="126"/>
                      <a:pt x="204" y="126"/>
                    </a:cubicBezTo>
                    <a:cubicBezTo>
                      <a:pt x="204" y="127"/>
                      <a:pt x="204" y="127"/>
                      <a:pt x="204" y="127"/>
                    </a:cubicBezTo>
                    <a:cubicBezTo>
                      <a:pt x="204" y="127"/>
                      <a:pt x="201" y="126"/>
                      <a:pt x="202" y="126"/>
                    </a:cubicBezTo>
                    <a:cubicBezTo>
                      <a:pt x="202" y="126"/>
                      <a:pt x="201" y="126"/>
                      <a:pt x="201" y="125"/>
                    </a:cubicBezTo>
                    <a:cubicBezTo>
                      <a:pt x="201" y="125"/>
                      <a:pt x="201" y="125"/>
                      <a:pt x="201" y="125"/>
                    </a:cubicBezTo>
                    <a:cubicBezTo>
                      <a:pt x="201" y="125"/>
                      <a:pt x="200" y="125"/>
                      <a:pt x="200" y="125"/>
                    </a:cubicBezTo>
                    <a:cubicBezTo>
                      <a:pt x="199" y="125"/>
                      <a:pt x="198" y="124"/>
                      <a:pt x="198" y="123"/>
                    </a:cubicBezTo>
                    <a:cubicBezTo>
                      <a:pt x="197" y="123"/>
                      <a:pt x="197" y="125"/>
                      <a:pt x="198" y="125"/>
                    </a:cubicBezTo>
                    <a:cubicBezTo>
                      <a:pt x="198" y="125"/>
                      <a:pt x="197" y="125"/>
                      <a:pt x="197" y="124"/>
                    </a:cubicBezTo>
                    <a:cubicBezTo>
                      <a:pt x="197" y="126"/>
                      <a:pt x="197" y="128"/>
                      <a:pt x="198" y="129"/>
                    </a:cubicBezTo>
                    <a:cubicBezTo>
                      <a:pt x="198" y="129"/>
                      <a:pt x="197" y="129"/>
                      <a:pt x="197" y="129"/>
                    </a:cubicBezTo>
                    <a:cubicBezTo>
                      <a:pt x="197" y="129"/>
                      <a:pt x="197" y="129"/>
                      <a:pt x="196" y="129"/>
                    </a:cubicBezTo>
                    <a:cubicBezTo>
                      <a:pt x="195" y="129"/>
                      <a:pt x="195" y="130"/>
                      <a:pt x="195" y="130"/>
                    </a:cubicBezTo>
                    <a:cubicBezTo>
                      <a:pt x="194" y="130"/>
                      <a:pt x="193" y="130"/>
                      <a:pt x="192" y="130"/>
                    </a:cubicBezTo>
                    <a:cubicBezTo>
                      <a:pt x="187" y="129"/>
                      <a:pt x="186" y="128"/>
                      <a:pt x="183" y="131"/>
                    </a:cubicBezTo>
                    <a:cubicBezTo>
                      <a:pt x="182" y="131"/>
                      <a:pt x="182" y="131"/>
                      <a:pt x="182" y="131"/>
                    </a:cubicBezTo>
                    <a:cubicBezTo>
                      <a:pt x="182" y="130"/>
                      <a:pt x="181" y="129"/>
                      <a:pt x="181" y="129"/>
                    </a:cubicBezTo>
                    <a:cubicBezTo>
                      <a:pt x="181" y="129"/>
                      <a:pt x="181" y="130"/>
                      <a:pt x="180" y="130"/>
                    </a:cubicBezTo>
                    <a:cubicBezTo>
                      <a:pt x="180" y="130"/>
                      <a:pt x="180" y="130"/>
                      <a:pt x="179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8" y="129"/>
                      <a:pt x="177" y="129"/>
                      <a:pt x="177" y="129"/>
                    </a:cubicBezTo>
                    <a:cubicBezTo>
                      <a:pt x="176" y="129"/>
                      <a:pt x="176" y="128"/>
                      <a:pt x="176" y="128"/>
                    </a:cubicBezTo>
                    <a:cubicBezTo>
                      <a:pt x="176" y="128"/>
                      <a:pt x="175" y="128"/>
                      <a:pt x="175" y="128"/>
                    </a:cubicBezTo>
                    <a:cubicBezTo>
                      <a:pt x="175" y="128"/>
                      <a:pt x="175" y="127"/>
                      <a:pt x="175" y="127"/>
                    </a:cubicBezTo>
                    <a:cubicBezTo>
                      <a:pt x="174" y="127"/>
                      <a:pt x="174" y="127"/>
                      <a:pt x="174" y="127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7"/>
                      <a:pt x="173" y="127"/>
                    </a:cubicBezTo>
                    <a:cubicBezTo>
                      <a:pt x="172" y="128"/>
                      <a:pt x="170" y="128"/>
                      <a:pt x="169" y="128"/>
                    </a:cubicBezTo>
                    <a:cubicBezTo>
                      <a:pt x="170" y="125"/>
                      <a:pt x="170" y="127"/>
                      <a:pt x="169" y="125"/>
                    </a:cubicBezTo>
                    <a:cubicBezTo>
                      <a:pt x="168" y="126"/>
                      <a:pt x="167" y="127"/>
                      <a:pt x="165" y="126"/>
                    </a:cubicBezTo>
                    <a:cubicBezTo>
                      <a:pt x="165" y="125"/>
                      <a:pt x="165" y="121"/>
                      <a:pt x="163" y="121"/>
                    </a:cubicBezTo>
                    <a:cubicBezTo>
                      <a:pt x="161" y="120"/>
                      <a:pt x="160" y="121"/>
                      <a:pt x="158" y="121"/>
                    </a:cubicBezTo>
                    <a:cubicBezTo>
                      <a:pt x="158" y="121"/>
                      <a:pt x="157" y="120"/>
                      <a:pt x="156" y="120"/>
                    </a:cubicBezTo>
                    <a:cubicBezTo>
                      <a:pt x="156" y="120"/>
                      <a:pt x="155" y="121"/>
                      <a:pt x="155" y="121"/>
                    </a:cubicBezTo>
                    <a:cubicBezTo>
                      <a:pt x="154" y="121"/>
                      <a:pt x="152" y="121"/>
                      <a:pt x="151" y="121"/>
                    </a:cubicBezTo>
                    <a:cubicBezTo>
                      <a:pt x="151" y="121"/>
                      <a:pt x="151" y="124"/>
                      <a:pt x="150" y="125"/>
                    </a:cubicBezTo>
                    <a:cubicBezTo>
                      <a:pt x="150" y="125"/>
                      <a:pt x="149" y="125"/>
                      <a:pt x="149" y="125"/>
                    </a:cubicBezTo>
                    <a:cubicBezTo>
                      <a:pt x="149" y="126"/>
                      <a:pt x="149" y="126"/>
                      <a:pt x="149" y="126"/>
                    </a:cubicBezTo>
                    <a:cubicBezTo>
                      <a:pt x="150" y="126"/>
                      <a:pt x="149" y="127"/>
                      <a:pt x="150" y="127"/>
                    </a:cubicBezTo>
                    <a:cubicBezTo>
                      <a:pt x="150" y="127"/>
                      <a:pt x="150" y="126"/>
                      <a:pt x="151" y="126"/>
                    </a:cubicBezTo>
                    <a:cubicBezTo>
                      <a:pt x="151" y="126"/>
                      <a:pt x="152" y="127"/>
                      <a:pt x="152" y="127"/>
                    </a:cubicBezTo>
                    <a:cubicBezTo>
                      <a:pt x="152" y="126"/>
                      <a:pt x="152" y="126"/>
                      <a:pt x="152" y="126"/>
                    </a:cubicBezTo>
                    <a:cubicBezTo>
                      <a:pt x="151" y="126"/>
                      <a:pt x="152" y="125"/>
                      <a:pt x="152" y="125"/>
                    </a:cubicBezTo>
                    <a:cubicBezTo>
                      <a:pt x="152" y="125"/>
                      <a:pt x="153" y="124"/>
                      <a:pt x="153" y="125"/>
                    </a:cubicBezTo>
                    <a:cubicBezTo>
                      <a:pt x="153" y="125"/>
                      <a:pt x="154" y="125"/>
                      <a:pt x="154" y="125"/>
                    </a:cubicBezTo>
                    <a:cubicBezTo>
                      <a:pt x="157" y="123"/>
                      <a:pt x="156" y="124"/>
                      <a:pt x="160" y="124"/>
                    </a:cubicBezTo>
                    <a:cubicBezTo>
                      <a:pt x="160" y="124"/>
                      <a:pt x="160" y="123"/>
                      <a:pt x="160" y="123"/>
                    </a:cubicBezTo>
                    <a:cubicBezTo>
                      <a:pt x="159" y="123"/>
                      <a:pt x="159" y="121"/>
                      <a:pt x="161" y="122"/>
                    </a:cubicBezTo>
                    <a:cubicBezTo>
                      <a:pt x="161" y="122"/>
                      <a:pt x="162" y="123"/>
                      <a:pt x="162" y="123"/>
                    </a:cubicBezTo>
                    <a:cubicBezTo>
                      <a:pt x="163" y="124"/>
                      <a:pt x="161" y="123"/>
                      <a:pt x="160" y="124"/>
                    </a:cubicBezTo>
                    <a:cubicBezTo>
                      <a:pt x="160" y="124"/>
                      <a:pt x="160" y="125"/>
                      <a:pt x="160" y="125"/>
                    </a:cubicBezTo>
                    <a:cubicBezTo>
                      <a:pt x="159" y="125"/>
                      <a:pt x="158" y="125"/>
                      <a:pt x="158" y="125"/>
                    </a:cubicBezTo>
                    <a:cubicBezTo>
                      <a:pt x="158" y="125"/>
                      <a:pt x="157" y="126"/>
                      <a:pt x="156" y="126"/>
                    </a:cubicBezTo>
                    <a:cubicBezTo>
                      <a:pt x="156" y="127"/>
                      <a:pt x="156" y="127"/>
                      <a:pt x="156" y="127"/>
                    </a:cubicBezTo>
                    <a:cubicBezTo>
                      <a:pt x="156" y="127"/>
                      <a:pt x="155" y="127"/>
                      <a:pt x="154" y="127"/>
                    </a:cubicBezTo>
                    <a:cubicBezTo>
                      <a:pt x="154" y="127"/>
                      <a:pt x="154" y="128"/>
                      <a:pt x="153" y="128"/>
                    </a:cubicBezTo>
                    <a:cubicBezTo>
                      <a:pt x="153" y="128"/>
                      <a:pt x="152" y="128"/>
                      <a:pt x="152" y="128"/>
                    </a:cubicBezTo>
                    <a:cubicBezTo>
                      <a:pt x="152" y="128"/>
                      <a:pt x="152" y="129"/>
                      <a:pt x="152" y="129"/>
                    </a:cubicBezTo>
                    <a:cubicBezTo>
                      <a:pt x="151" y="129"/>
                      <a:pt x="151" y="130"/>
                      <a:pt x="150" y="130"/>
                    </a:cubicBezTo>
                    <a:cubicBezTo>
                      <a:pt x="151" y="131"/>
                      <a:pt x="151" y="132"/>
                      <a:pt x="152" y="132"/>
                    </a:cubicBezTo>
                    <a:cubicBezTo>
                      <a:pt x="152" y="132"/>
                      <a:pt x="152" y="132"/>
                      <a:pt x="152" y="132"/>
                    </a:cubicBezTo>
                    <a:cubicBezTo>
                      <a:pt x="152" y="133"/>
                      <a:pt x="151" y="134"/>
                      <a:pt x="151" y="134"/>
                    </a:cubicBezTo>
                    <a:cubicBezTo>
                      <a:pt x="152" y="135"/>
                      <a:pt x="153" y="135"/>
                      <a:pt x="153" y="135"/>
                    </a:cubicBezTo>
                    <a:cubicBezTo>
                      <a:pt x="153" y="136"/>
                      <a:pt x="153" y="136"/>
                      <a:pt x="153" y="136"/>
                    </a:cubicBezTo>
                    <a:cubicBezTo>
                      <a:pt x="153" y="136"/>
                      <a:pt x="152" y="136"/>
                      <a:pt x="152" y="136"/>
                    </a:cubicBezTo>
                    <a:cubicBezTo>
                      <a:pt x="151" y="136"/>
                      <a:pt x="151" y="138"/>
                      <a:pt x="151" y="138"/>
                    </a:cubicBezTo>
                    <a:cubicBezTo>
                      <a:pt x="149" y="136"/>
                      <a:pt x="149" y="134"/>
                      <a:pt x="148" y="131"/>
                    </a:cubicBezTo>
                    <a:cubicBezTo>
                      <a:pt x="148" y="131"/>
                      <a:pt x="148" y="132"/>
                      <a:pt x="147" y="134"/>
                    </a:cubicBezTo>
                    <a:cubicBezTo>
                      <a:pt x="146" y="134"/>
                      <a:pt x="146" y="134"/>
                      <a:pt x="146" y="134"/>
                    </a:cubicBezTo>
                    <a:cubicBezTo>
                      <a:pt x="146" y="134"/>
                      <a:pt x="146" y="132"/>
                      <a:pt x="146" y="132"/>
                    </a:cubicBezTo>
                    <a:cubicBezTo>
                      <a:pt x="146" y="132"/>
                      <a:pt x="146" y="132"/>
                      <a:pt x="146" y="131"/>
                    </a:cubicBezTo>
                    <a:cubicBezTo>
                      <a:pt x="146" y="132"/>
                      <a:pt x="146" y="130"/>
                      <a:pt x="146" y="130"/>
                    </a:cubicBezTo>
                    <a:cubicBezTo>
                      <a:pt x="145" y="130"/>
                      <a:pt x="144" y="130"/>
                      <a:pt x="144" y="130"/>
                    </a:cubicBezTo>
                    <a:cubicBezTo>
                      <a:pt x="142" y="129"/>
                      <a:pt x="142" y="128"/>
                      <a:pt x="141" y="127"/>
                    </a:cubicBezTo>
                    <a:cubicBezTo>
                      <a:pt x="141" y="127"/>
                      <a:pt x="140" y="127"/>
                      <a:pt x="139" y="128"/>
                    </a:cubicBezTo>
                    <a:cubicBezTo>
                      <a:pt x="139" y="128"/>
                      <a:pt x="139" y="129"/>
                      <a:pt x="138" y="129"/>
                    </a:cubicBezTo>
                    <a:cubicBezTo>
                      <a:pt x="137" y="129"/>
                      <a:pt x="136" y="129"/>
                      <a:pt x="136" y="129"/>
                    </a:cubicBezTo>
                    <a:cubicBezTo>
                      <a:pt x="135" y="129"/>
                      <a:pt x="134" y="130"/>
                      <a:pt x="133" y="130"/>
                    </a:cubicBezTo>
                    <a:cubicBezTo>
                      <a:pt x="132" y="130"/>
                      <a:pt x="133" y="130"/>
                      <a:pt x="132" y="130"/>
                    </a:cubicBezTo>
                    <a:cubicBezTo>
                      <a:pt x="131" y="130"/>
                      <a:pt x="131" y="130"/>
                      <a:pt x="131" y="130"/>
                    </a:cubicBezTo>
                    <a:cubicBezTo>
                      <a:pt x="128" y="131"/>
                      <a:pt x="124" y="131"/>
                      <a:pt x="121" y="130"/>
                    </a:cubicBezTo>
                    <a:cubicBezTo>
                      <a:pt x="121" y="128"/>
                      <a:pt x="121" y="128"/>
                      <a:pt x="123" y="127"/>
                    </a:cubicBezTo>
                    <a:cubicBezTo>
                      <a:pt x="123" y="127"/>
                      <a:pt x="123" y="126"/>
                      <a:pt x="123" y="126"/>
                    </a:cubicBezTo>
                    <a:cubicBezTo>
                      <a:pt x="124" y="126"/>
                      <a:pt x="125" y="126"/>
                      <a:pt x="126" y="126"/>
                    </a:cubicBezTo>
                    <a:cubicBezTo>
                      <a:pt x="126" y="125"/>
                      <a:pt x="126" y="125"/>
                      <a:pt x="126" y="125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5" y="124"/>
                      <a:pt x="125" y="124"/>
                      <a:pt x="125" y="123"/>
                    </a:cubicBezTo>
                    <a:cubicBezTo>
                      <a:pt x="123" y="121"/>
                      <a:pt x="123" y="121"/>
                      <a:pt x="123" y="121"/>
                    </a:cubicBezTo>
                    <a:cubicBezTo>
                      <a:pt x="122" y="121"/>
                      <a:pt x="122" y="122"/>
                      <a:pt x="121" y="122"/>
                    </a:cubicBezTo>
                    <a:cubicBezTo>
                      <a:pt x="121" y="121"/>
                      <a:pt x="121" y="120"/>
                      <a:pt x="120" y="120"/>
                    </a:cubicBezTo>
                    <a:cubicBezTo>
                      <a:pt x="119" y="120"/>
                      <a:pt x="119" y="121"/>
                      <a:pt x="119" y="121"/>
                    </a:cubicBezTo>
                    <a:cubicBezTo>
                      <a:pt x="118" y="121"/>
                      <a:pt x="118" y="121"/>
                      <a:pt x="117" y="121"/>
                    </a:cubicBezTo>
                    <a:cubicBezTo>
                      <a:pt x="117" y="121"/>
                      <a:pt x="117" y="122"/>
                      <a:pt x="118" y="122"/>
                    </a:cubicBezTo>
                    <a:cubicBezTo>
                      <a:pt x="118" y="122"/>
                      <a:pt x="119" y="122"/>
                      <a:pt x="117" y="123"/>
                    </a:cubicBezTo>
                    <a:cubicBezTo>
                      <a:pt x="117" y="123"/>
                      <a:pt x="116" y="122"/>
                      <a:pt x="115" y="122"/>
                    </a:cubicBezTo>
                    <a:cubicBezTo>
                      <a:pt x="115" y="122"/>
                      <a:pt x="115" y="122"/>
                      <a:pt x="115" y="122"/>
                    </a:cubicBezTo>
                    <a:cubicBezTo>
                      <a:pt x="114" y="121"/>
                      <a:pt x="113" y="122"/>
                      <a:pt x="112" y="121"/>
                    </a:cubicBezTo>
                    <a:cubicBezTo>
                      <a:pt x="112" y="121"/>
                      <a:pt x="111" y="120"/>
                      <a:pt x="110" y="120"/>
                    </a:cubicBezTo>
                    <a:cubicBezTo>
                      <a:pt x="110" y="120"/>
                      <a:pt x="107" y="120"/>
                      <a:pt x="106" y="119"/>
                    </a:cubicBezTo>
                    <a:cubicBezTo>
                      <a:pt x="106" y="118"/>
                      <a:pt x="106" y="118"/>
                      <a:pt x="106" y="118"/>
                    </a:cubicBezTo>
                    <a:cubicBezTo>
                      <a:pt x="103" y="118"/>
                      <a:pt x="100" y="117"/>
                      <a:pt x="98" y="116"/>
                    </a:cubicBezTo>
                    <a:cubicBezTo>
                      <a:pt x="98" y="115"/>
                      <a:pt x="97" y="115"/>
                      <a:pt x="97" y="115"/>
                    </a:cubicBezTo>
                    <a:cubicBezTo>
                      <a:pt x="97" y="114"/>
                      <a:pt x="96" y="115"/>
                      <a:pt x="96" y="115"/>
                    </a:cubicBezTo>
                    <a:cubicBezTo>
                      <a:pt x="94" y="114"/>
                      <a:pt x="93" y="113"/>
                      <a:pt x="92" y="113"/>
                    </a:cubicBezTo>
                    <a:cubicBezTo>
                      <a:pt x="90" y="113"/>
                      <a:pt x="89" y="113"/>
                      <a:pt x="87" y="113"/>
                    </a:cubicBezTo>
                    <a:cubicBezTo>
                      <a:pt x="87" y="113"/>
                      <a:pt x="87" y="114"/>
                      <a:pt x="87" y="114"/>
                    </a:cubicBezTo>
                    <a:cubicBezTo>
                      <a:pt x="86" y="115"/>
                      <a:pt x="84" y="115"/>
                      <a:pt x="83" y="116"/>
                    </a:cubicBezTo>
                    <a:cubicBezTo>
                      <a:pt x="82" y="114"/>
                      <a:pt x="82" y="113"/>
                      <a:pt x="81" y="111"/>
                    </a:cubicBezTo>
                    <a:cubicBezTo>
                      <a:pt x="82" y="111"/>
                      <a:pt x="82" y="111"/>
                      <a:pt x="83" y="110"/>
                    </a:cubicBezTo>
                    <a:cubicBezTo>
                      <a:pt x="82" y="110"/>
                      <a:pt x="81" y="110"/>
                      <a:pt x="81" y="110"/>
                    </a:cubicBezTo>
                    <a:cubicBezTo>
                      <a:pt x="81" y="111"/>
                      <a:pt x="79" y="112"/>
                      <a:pt x="81" y="113"/>
                    </a:cubicBezTo>
                    <a:cubicBezTo>
                      <a:pt x="79" y="113"/>
                      <a:pt x="80" y="114"/>
                      <a:pt x="80" y="115"/>
                    </a:cubicBezTo>
                    <a:cubicBezTo>
                      <a:pt x="80" y="115"/>
                      <a:pt x="79" y="115"/>
                      <a:pt x="79" y="115"/>
                    </a:cubicBezTo>
                    <a:cubicBezTo>
                      <a:pt x="79" y="116"/>
                      <a:pt x="80" y="116"/>
                      <a:pt x="80" y="117"/>
                    </a:cubicBezTo>
                    <a:cubicBezTo>
                      <a:pt x="80" y="117"/>
                      <a:pt x="79" y="117"/>
                      <a:pt x="78" y="117"/>
                    </a:cubicBezTo>
                    <a:cubicBezTo>
                      <a:pt x="77" y="115"/>
                      <a:pt x="75" y="114"/>
                      <a:pt x="73" y="112"/>
                    </a:cubicBezTo>
                    <a:cubicBezTo>
                      <a:pt x="72" y="112"/>
                      <a:pt x="72" y="111"/>
                      <a:pt x="72" y="111"/>
                    </a:cubicBezTo>
                    <a:cubicBezTo>
                      <a:pt x="72" y="111"/>
                      <a:pt x="71" y="111"/>
                      <a:pt x="71" y="111"/>
                    </a:cubicBezTo>
                    <a:cubicBezTo>
                      <a:pt x="71" y="111"/>
                      <a:pt x="71" y="110"/>
                      <a:pt x="70" y="109"/>
                    </a:cubicBezTo>
                    <a:cubicBezTo>
                      <a:pt x="70" y="109"/>
                      <a:pt x="69" y="109"/>
                      <a:pt x="68" y="109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4" y="106"/>
                      <a:pt x="64" y="105"/>
                      <a:pt x="64" y="104"/>
                    </a:cubicBezTo>
                    <a:cubicBezTo>
                      <a:pt x="63" y="104"/>
                      <a:pt x="62" y="103"/>
                      <a:pt x="61" y="102"/>
                    </a:cubicBezTo>
                    <a:cubicBezTo>
                      <a:pt x="60" y="103"/>
                      <a:pt x="59" y="104"/>
                      <a:pt x="60" y="106"/>
                    </a:cubicBezTo>
                    <a:cubicBezTo>
                      <a:pt x="60" y="106"/>
                      <a:pt x="60" y="106"/>
                      <a:pt x="60" y="107"/>
                    </a:cubicBezTo>
                    <a:cubicBezTo>
                      <a:pt x="60" y="107"/>
                      <a:pt x="58" y="110"/>
                      <a:pt x="58" y="111"/>
                    </a:cubicBezTo>
                    <a:cubicBezTo>
                      <a:pt x="57" y="111"/>
                      <a:pt x="52" y="112"/>
                      <a:pt x="51" y="113"/>
                    </a:cubicBezTo>
                    <a:cubicBezTo>
                      <a:pt x="51" y="113"/>
                      <a:pt x="51" y="115"/>
                      <a:pt x="51" y="115"/>
                    </a:cubicBezTo>
                    <a:cubicBezTo>
                      <a:pt x="50" y="115"/>
                      <a:pt x="47" y="116"/>
                      <a:pt x="47" y="116"/>
                    </a:cubicBezTo>
                    <a:cubicBezTo>
                      <a:pt x="47" y="116"/>
                      <a:pt x="47" y="115"/>
                      <a:pt x="47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5" y="116"/>
                      <a:pt x="45" y="115"/>
                      <a:pt x="45" y="115"/>
                    </a:cubicBezTo>
                    <a:cubicBezTo>
                      <a:pt x="45" y="116"/>
                      <a:pt x="45" y="116"/>
                      <a:pt x="45" y="116"/>
                    </a:cubicBezTo>
                    <a:cubicBezTo>
                      <a:pt x="45" y="116"/>
                      <a:pt x="45" y="117"/>
                      <a:pt x="45" y="117"/>
                    </a:cubicBezTo>
                    <a:cubicBezTo>
                      <a:pt x="45" y="117"/>
                      <a:pt x="44" y="117"/>
                      <a:pt x="44" y="117"/>
                    </a:cubicBezTo>
                    <a:cubicBezTo>
                      <a:pt x="44" y="117"/>
                      <a:pt x="44" y="118"/>
                      <a:pt x="43" y="118"/>
                    </a:cubicBezTo>
                    <a:cubicBezTo>
                      <a:pt x="43" y="118"/>
                      <a:pt x="42" y="118"/>
                      <a:pt x="43" y="117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19"/>
                      <a:pt x="41" y="119"/>
                      <a:pt x="41" y="120"/>
                    </a:cubicBezTo>
                    <a:cubicBezTo>
                      <a:pt x="41" y="120"/>
                      <a:pt x="41" y="121"/>
                      <a:pt x="41" y="121"/>
                    </a:cubicBezTo>
                    <a:cubicBezTo>
                      <a:pt x="40" y="122"/>
                      <a:pt x="39" y="122"/>
                      <a:pt x="38" y="122"/>
                    </a:cubicBezTo>
                    <a:cubicBezTo>
                      <a:pt x="39" y="119"/>
                      <a:pt x="38" y="120"/>
                      <a:pt x="40" y="119"/>
                    </a:cubicBezTo>
                    <a:cubicBezTo>
                      <a:pt x="40" y="118"/>
                      <a:pt x="40" y="117"/>
                      <a:pt x="40" y="117"/>
                    </a:cubicBezTo>
                    <a:cubicBezTo>
                      <a:pt x="40" y="117"/>
                      <a:pt x="42" y="117"/>
                      <a:pt x="42" y="116"/>
                    </a:cubicBezTo>
                    <a:cubicBezTo>
                      <a:pt x="42" y="116"/>
                      <a:pt x="42" y="114"/>
                      <a:pt x="42" y="114"/>
                    </a:cubicBezTo>
                    <a:cubicBezTo>
                      <a:pt x="45" y="114"/>
                      <a:pt x="47" y="113"/>
                      <a:pt x="48" y="113"/>
                    </a:cubicBezTo>
                    <a:cubicBezTo>
                      <a:pt x="49" y="112"/>
                      <a:pt x="49" y="113"/>
                      <a:pt x="51" y="113"/>
                    </a:cubicBezTo>
                    <a:cubicBezTo>
                      <a:pt x="51" y="113"/>
                      <a:pt x="52" y="111"/>
                      <a:pt x="52" y="110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4" y="109"/>
                      <a:pt x="54" y="108"/>
                      <a:pt x="54" y="108"/>
                    </a:cubicBezTo>
                    <a:cubicBezTo>
                      <a:pt x="52" y="108"/>
                      <a:pt x="50" y="108"/>
                      <a:pt x="48" y="107"/>
                    </a:cubicBezTo>
                    <a:cubicBezTo>
                      <a:pt x="48" y="109"/>
                      <a:pt x="48" y="110"/>
                      <a:pt x="47" y="111"/>
                    </a:cubicBezTo>
                    <a:cubicBezTo>
                      <a:pt x="45" y="111"/>
                      <a:pt x="45" y="111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2" y="111"/>
                      <a:pt x="42" y="111"/>
                      <a:pt x="41" y="111"/>
                    </a:cubicBezTo>
                    <a:cubicBezTo>
                      <a:pt x="41" y="112"/>
                      <a:pt x="41" y="112"/>
                      <a:pt x="41" y="112"/>
                    </a:cubicBezTo>
                    <a:cubicBezTo>
                      <a:pt x="40" y="112"/>
                      <a:pt x="39" y="112"/>
                      <a:pt x="39" y="112"/>
                    </a:cubicBezTo>
                    <a:cubicBezTo>
                      <a:pt x="38" y="113"/>
                      <a:pt x="39" y="114"/>
                      <a:pt x="39" y="115"/>
                    </a:cubicBezTo>
                    <a:cubicBezTo>
                      <a:pt x="37" y="115"/>
                      <a:pt x="36" y="115"/>
                      <a:pt x="35" y="115"/>
                    </a:cubicBezTo>
                    <a:cubicBezTo>
                      <a:pt x="35" y="115"/>
                      <a:pt x="35" y="114"/>
                      <a:pt x="35" y="114"/>
                    </a:cubicBezTo>
                    <a:cubicBezTo>
                      <a:pt x="35" y="114"/>
                      <a:pt x="33" y="113"/>
                      <a:pt x="33" y="113"/>
                    </a:cubicBezTo>
                    <a:cubicBezTo>
                      <a:pt x="32" y="112"/>
                      <a:pt x="33" y="112"/>
                      <a:pt x="32" y="112"/>
                    </a:cubicBezTo>
                    <a:cubicBezTo>
                      <a:pt x="32" y="113"/>
                      <a:pt x="32" y="114"/>
                      <a:pt x="32" y="114"/>
                    </a:cubicBezTo>
                    <a:cubicBezTo>
                      <a:pt x="32" y="114"/>
                      <a:pt x="31" y="115"/>
                      <a:pt x="31" y="115"/>
                    </a:cubicBezTo>
                    <a:cubicBezTo>
                      <a:pt x="31" y="115"/>
                      <a:pt x="31" y="115"/>
                      <a:pt x="31" y="116"/>
                    </a:cubicBezTo>
                    <a:cubicBezTo>
                      <a:pt x="30" y="116"/>
                      <a:pt x="30" y="115"/>
                      <a:pt x="29" y="115"/>
                    </a:cubicBezTo>
                    <a:cubicBezTo>
                      <a:pt x="29" y="116"/>
                      <a:pt x="30" y="117"/>
                      <a:pt x="29" y="117"/>
                    </a:cubicBezTo>
                    <a:cubicBezTo>
                      <a:pt x="29" y="117"/>
                      <a:pt x="29" y="118"/>
                      <a:pt x="28" y="117"/>
                    </a:cubicBezTo>
                    <a:cubicBezTo>
                      <a:pt x="28" y="117"/>
                      <a:pt x="28" y="117"/>
                      <a:pt x="28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7"/>
                      <a:pt x="25" y="118"/>
                      <a:pt x="25" y="118"/>
                    </a:cubicBezTo>
                    <a:cubicBezTo>
                      <a:pt x="28" y="119"/>
                      <a:pt x="28" y="119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7" y="121"/>
                      <a:pt x="26" y="120"/>
                      <a:pt x="26" y="119"/>
                    </a:cubicBezTo>
                    <a:cubicBezTo>
                      <a:pt x="25" y="119"/>
                      <a:pt x="20" y="117"/>
                      <a:pt x="20" y="117"/>
                    </a:cubicBezTo>
                    <a:cubicBezTo>
                      <a:pt x="20" y="117"/>
                      <a:pt x="19" y="117"/>
                      <a:pt x="19" y="117"/>
                    </a:cubicBezTo>
                    <a:cubicBezTo>
                      <a:pt x="18" y="116"/>
                      <a:pt x="18" y="115"/>
                      <a:pt x="17" y="115"/>
                    </a:cubicBezTo>
                    <a:cubicBezTo>
                      <a:pt x="16" y="115"/>
                      <a:pt x="16" y="115"/>
                      <a:pt x="15" y="115"/>
                    </a:cubicBezTo>
                    <a:cubicBezTo>
                      <a:pt x="15" y="115"/>
                      <a:pt x="14" y="114"/>
                      <a:pt x="14" y="114"/>
                    </a:cubicBezTo>
                    <a:cubicBezTo>
                      <a:pt x="13" y="113"/>
                      <a:pt x="12" y="114"/>
                      <a:pt x="12" y="114"/>
                    </a:cubicBezTo>
                    <a:cubicBezTo>
                      <a:pt x="11" y="113"/>
                      <a:pt x="11" y="112"/>
                      <a:pt x="10" y="112"/>
                    </a:cubicBezTo>
                    <a:cubicBezTo>
                      <a:pt x="8" y="111"/>
                      <a:pt x="6" y="112"/>
                      <a:pt x="4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2" y="111"/>
                      <a:pt x="2" y="111"/>
                      <a:pt x="0" y="111"/>
                    </a:cubicBezTo>
                    <a:cubicBezTo>
                      <a:pt x="2" y="178"/>
                      <a:pt x="2" y="178"/>
                      <a:pt x="2" y="178"/>
                    </a:cubicBezTo>
                    <a:cubicBezTo>
                      <a:pt x="2" y="178"/>
                      <a:pt x="5" y="177"/>
                      <a:pt x="6" y="177"/>
                    </a:cubicBezTo>
                    <a:cubicBezTo>
                      <a:pt x="7" y="178"/>
                      <a:pt x="8" y="179"/>
                      <a:pt x="9" y="178"/>
                    </a:cubicBezTo>
                    <a:cubicBezTo>
                      <a:pt x="12" y="175"/>
                      <a:pt x="10" y="178"/>
                      <a:pt x="11" y="180"/>
                    </a:cubicBezTo>
                    <a:cubicBezTo>
                      <a:pt x="12" y="181"/>
                      <a:pt x="12" y="181"/>
                      <a:pt x="12" y="182"/>
                    </a:cubicBezTo>
                    <a:cubicBezTo>
                      <a:pt x="13" y="184"/>
                      <a:pt x="17" y="185"/>
                      <a:pt x="18" y="187"/>
                    </a:cubicBezTo>
                    <a:cubicBezTo>
                      <a:pt x="19" y="188"/>
                      <a:pt x="17" y="190"/>
                      <a:pt x="20" y="188"/>
                    </a:cubicBezTo>
                    <a:cubicBezTo>
                      <a:pt x="21" y="187"/>
                      <a:pt x="23" y="187"/>
                      <a:pt x="24" y="186"/>
                    </a:cubicBezTo>
                    <a:cubicBezTo>
                      <a:pt x="24" y="184"/>
                      <a:pt x="22" y="183"/>
                      <a:pt x="24" y="183"/>
                    </a:cubicBezTo>
                    <a:cubicBezTo>
                      <a:pt x="25" y="183"/>
                      <a:pt x="27" y="182"/>
                      <a:pt x="28" y="183"/>
                    </a:cubicBezTo>
                    <a:cubicBezTo>
                      <a:pt x="28" y="185"/>
                      <a:pt x="31" y="184"/>
                      <a:pt x="31" y="186"/>
                    </a:cubicBezTo>
                    <a:cubicBezTo>
                      <a:pt x="31" y="187"/>
                      <a:pt x="31" y="188"/>
                      <a:pt x="33" y="188"/>
                    </a:cubicBezTo>
                    <a:cubicBezTo>
                      <a:pt x="34" y="188"/>
                      <a:pt x="36" y="190"/>
                      <a:pt x="37" y="191"/>
                    </a:cubicBezTo>
                    <a:cubicBezTo>
                      <a:pt x="38" y="192"/>
                      <a:pt x="41" y="195"/>
                      <a:pt x="42" y="197"/>
                    </a:cubicBezTo>
                    <a:cubicBezTo>
                      <a:pt x="43" y="198"/>
                      <a:pt x="43" y="200"/>
                      <a:pt x="45" y="201"/>
                    </a:cubicBezTo>
                    <a:cubicBezTo>
                      <a:pt x="47" y="202"/>
                      <a:pt x="47" y="204"/>
                      <a:pt x="48" y="205"/>
                    </a:cubicBezTo>
                    <a:cubicBezTo>
                      <a:pt x="50" y="205"/>
                      <a:pt x="52" y="203"/>
                      <a:pt x="52" y="205"/>
                    </a:cubicBezTo>
                    <a:cubicBezTo>
                      <a:pt x="52" y="206"/>
                      <a:pt x="52" y="207"/>
                      <a:pt x="53" y="208"/>
                    </a:cubicBezTo>
                    <a:cubicBezTo>
                      <a:pt x="53" y="210"/>
                      <a:pt x="53" y="209"/>
                      <a:pt x="54" y="210"/>
                    </a:cubicBezTo>
                    <a:cubicBezTo>
                      <a:pt x="56" y="210"/>
                      <a:pt x="55" y="212"/>
                      <a:pt x="56" y="212"/>
                    </a:cubicBezTo>
                    <a:cubicBezTo>
                      <a:pt x="57" y="212"/>
                      <a:pt x="55" y="213"/>
                      <a:pt x="55" y="214"/>
                    </a:cubicBezTo>
                    <a:cubicBezTo>
                      <a:pt x="56" y="215"/>
                      <a:pt x="56" y="215"/>
                      <a:pt x="55" y="216"/>
                    </a:cubicBezTo>
                    <a:cubicBezTo>
                      <a:pt x="55" y="217"/>
                      <a:pt x="54" y="218"/>
                      <a:pt x="54" y="218"/>
                    </a:cubicBezTo>
                    <a:close/>
                    <a:moveTo>
                      <a:pt x="268" y="299"/>
                    </a:moveTo>
                    <a:cubicBezTo>
                      <a:pt x="268" y="298"/>
                      <a:pt x="268" y="298"/>
                      <a:pt x="268" y="298"/>
                    </a:cubicBezTo>
                    <a:cubicBezTo>
                      <a:pt x="268" y="298"/>
                      <a:pt x="268" y="299"/>
                      <a:pt x="268" y="299"/>
                    </a:cubicBezTo>
                    <a:close/>
                    <a:moveTo>
                      <a:pt x="348" y="14"/>
                    </a:moveTo>
                    <a:cubicBezTo>
                      <a:pt x="348" y="14"/>
                      <a:pt x="348" y="14"/>
                      <a:pt x="348" y="15"/>
                    </a:cubicBezTo>
                    <a:cubicBezTo>
                      <a:pt x="346" y="15"/>
                      <a:pt x="346" y="14"/>
                      <a:pt x="348" y="14"/>
                    </a:cubicBezTo>
                    <a:close/>
                    <a:moveTo>
                      <a:pt x="205" y="127"/>
                    </a:moveTo>
                    <a:cubicBezTo>
                      <a:pt x="205" y="128"/>
                      <a:pt x="205" y="128"/>
                      <a:pt x="205" y="128"/>
                    </a:cubicBezTo>
                    <a:cubicBezTo>
                      <a:pt x="204" y="128"/>
                      <a:pt x="204" y="127"/>
                      <a:pt x="205" y="127"/>
                    </a:cubicBezTo>
                    <a:close/>
                    <a:moveTo>
                      <a:pt x="50" y="116"/>
                    </a:moveTo>
                    <a:cubicBezTo>
                      <a:pt x="51" y="116"/>
                      <a:pt x="50" y="116"/>
                      <a:pt x="50" y="116"/>
                    </a:cubicBezTo>
                    <a:cubicBezTo>
                      <a:pt x="50" y="116"/>
                      <a:pt x="50" y="116"/>
                      <a:pt x="50" y="116"/>
                    </a:cubicBezTo>
                    <a:close/>
                    <a:moveTo>
                      <a:pt x="78" y="250"/>
                    </a:moveTo>
                    <a:cubicBezTo>
                      <a:pt x="78" y="250"/>
                      <a:pt x="78" y="251"/>
                      <a:pt x="78" y="251"/>
                    </a:cubicBezTo>
                    <a:cubicBezTo>
                      <a:pt x="79" y="251"/>
                      <a:pt x="79" y="252"/>
                      <a:pt x="79" y="252"/>
                    </a:cubicBezTo>
                    <a:cubicBezTo>
                      <a:pt x="82" y="253"/>
                      <a:pt x="78" y="250"/>
                      <a:pt x="78" y="250"/>
                    </a:cubicBezTo>
                    <a:close/>
                    <a:moveTo>
                      <a:pt x="60" y="237"/>
                    </a:moveTo>
                    <a:cubicBezTo>
                      <a:pt x="60" y="237"/>
                      <a:pt x="60" y="238"/>
                      <a:pt x="60" y="238"/>
                    </a:cubicBezTo>
                    <a:cubicBezTo>
                      <a:pt x="60" y="238"/>
                      <a:pt x="61" y="236"/>
                      <a:pt x="60" y="237"/>
                    </a:cubicBezTo>
                    <a:close/>
                    <a:moveTo>
                      <a:pt x="59" y="227"/>
                    </a:moveTo>
                    <a:cubicBezTo>
                      <a:pt x="59" y="227"/>
                      <a:pt x="59" y="228"/>
                      <a:pt x="59" y="228"/>
                    </a:cubicBezTo>
                    <a:cubicBezTo>
                      <a:pt x="59" y="228"/>
                      <a:pt x="58" y="227"/>
                      <a:pt x="59" y="227"/>
                    </a:cubicBezTo>
                    <a:close/>
                    <a:moveTo>
                      <a:pt x="240" y="261"/>
                    </a:moveTo>
                    <a:cubicBezTo>
                      <a:pt x="240" y="261"/>
                      <a:pt x="241" y="262"/>
                      <a:pt x="241" y="262"/>
                    </a:cubicBezTo>
                    <a:cubicBezTo>
                      <a:pt x="241" y="262"/>
                      <a:pt x="241" y="261"/>
                      <a:pt x="240" y="261"/>
                    </a:cubicBezTo>
                    <a:close/>
                    <a:moveTo>
                      <a:pt x="246" y="258"/>
                    </a:moveTo>
                    <a:cubicBezTo>
                      <a:pt x="246" y="258"/>
                      <a:pt x="246" y="258"/>
                      <a:pt x="246" y="259"/>
                    </a:cubicBezTo>
                    <a:cubicBezTo>
                      <a:pt x="247" y="258"/>
                      <a:pt x="247" y="258"/>
                      <a:pt x="246" y="258"/>
                    </a:cubicBezTo>
                    <a:close/>
                    <a:moveTo>
                      <a:pt x="338" y="276"/>
                    </a:moveTo>
                    <a:cubicBezTo>
                      <a:pt x="339" y="276"/>
                      <a:pt x="338" y="276"/>
                      <a:pt x="338" y="276"/>
                    </a:cubicBezTo>
                    <a:cubicBezTo>
                      <a:pt x="338" y="276"/>
                      <a:pt x="337" y="276"/>
                      <a:pt x="338" y="276"/>
                    </a:cubicBezTo>
                    <a:close/>
                    <a:moveTo>
                      <a:pt x="367" y="281"/>
                    </a:moveTo>
                    <a:cubicBezTo>
                      <a:pt x="367" y="281"/>
                      <a:pt x="367" y="281"/>
                      <a:pt x="367" y="281"/>
                    </a:cubicBezTo>
                    <a:cubicBezTo>
                      <a:pt x="368" y="281"/>
                      <a:pt x="368" y="281"/>
                      <a:pt x="368" y="281"/>
                    </a:cubicBezTo>
                    <a:cubicBezTo>
                      <a:pt x="367" y="281"/>
                      <a:pt x="368" y="281"/>
                      <a:pt x="367" y="281"/>
                    </a:cubicBezTo>
                    <a:close/>
                    <a:moveTo>
                      <a:pt x="325" y="269"/>
                    </a:moveTo>
                    <a:cubicBezTo>
                      <a:pt x="327" y="268"/>
                      <a:pt x="324" y="271"/>
                      <a:pt x="324" y="271"/>
                    </a:cubicBezTo>
                    <a:cubicBezTo>
                      <a:pt x="321" y="272"/>
                      <a:pt x="324" y="269"/>
                      <a:pt x="325" y="269"/>
                    </a:cubicBezTo>
                    <a:close/>
                    <a:moveTo>
                      <a:pt x="353" y="251"/>
                    </a:moveTo>
                    <a:cubicBezTo>
                      <a:pt x="353" y="251"/>
                      <a:pt x="353" y="252"/>
                      <a:pt x="353" y="252"/>
                    </a:cubicBezTo>
                    <a:cubicBezTo>
                      <a:pt x="354" y="252"/>
                      <a:pt x="355" y="252"/>
                      <a:pt x="355" y="252"/>
                    </a:cubicBezTo>
                    <a:cubicBezTo>
                      <a:pt x="357" y="254"/>
                      <a:pt x="357" y="254"/>
                      <a:pt x="357" y="254"/>
                    </a:cubicBezTo>
                    <a:cubicBezTo>
                      <a:pt x="357" y="254"/>
                      <a:pt x="357" y="255"/>
                      <a:pt x="357" y="255"/>
                    </a:cubicBezTo>
                    <a:cubicBezTo>
                      <a:pt x="358" y="255"/>
                      <a:pt x="359" y="255"/>
                      <a:pt x="360" y="255"/>
                    </a:cubicBezTo>
                    <a:cubicBezTo>
                      <a:pt x="361" y="256"/>
                      <a:pt x="362" y="257"/>
                      <a:pt x="363" y="257"/>
                    </a:cubicBezTo>
                    <a:cubicBezTo>
                      <a:pt x="364" y="257"/>
                      <a:pt x="364" y="257"/>
                      <a:pt x="365" y="257"/>
                    </a:cubicBezTo>
                    <a:cubicBezTo>
                      <a:pt x="365" y="257"/>
                      <a:pt x="365" y="256"/>
                      <a:pt x="366" y="256"/>
                    </a:cubicBezTo>
                    <a:cubicBezTo>
                      <a:pt x="364" y="255"/>
                      <a:pt x="364" y="255"/>
                      <a:pt x="364" y="255"/>
                    </a:cubicBezTo>
                    <a:cubicBezTo>
                      <a:pt x="364" y="255"/>
                      <a:pt x="363" y="255"/>
                      <a:pt x="363" y="255"/>
                    </a:cubicBezTo>
                    <a:cubicBezTo>
                      <a:pt x="362" y="254"/>
                      <a:pt x="362" y="253"/>
                      <a:pt x="361" y="252"/>
                    </a:cubicBezTo>
                    <a:cubicBezTo>
                      <a:pt x="361" y="252"/>
                      <a:pt x="360" y="252"/>
                      <a:pt x="360" y="252"/>
                    </a:cubicBezTo>
                    <a:cubicBezTo>
                      <a:pt x="358" y="252"/>
                      <a:pt x="357" y="251"/>
                      <a:pt x="356" y="251"/>
                    </a:cubicBezTo>
                    <a:cubicBezTo>
                      <a:pt x="355" y="251"/>
                      <a:pt x="354" y="251"/>
                      <a:pt x="353" y="251"/>
                    </a:cubicBezTo>
                    <a:close/>
                    <a:moveTo>
                      <a:pt x="285" y="284"/>
                    </a:moveTo>
                    <a:cubicBezTo>
                      <a:pt x="285" y="285"/>
                      <a:pt x="286" y="285"/>
                      <a:pt x="286" y="285"/>
                    </a:cubicBezTo>
                    <a:cubicBezTo>
                      <a:pt x="285" y="287"/>
                      <a:pt x="285" y="287"/>
                      <a:pt x="285" y="287"/>
                    </a:cubicBezTo>
                    <a:cubicBezTo>
                      <a:pt x="283" y="286"/>
                      <a:pt x="285" y="285"/>
                      <a:pt x="285" y="284"/>
                    </a:cubicBezTo>
                    <a:close/>
                    <a:moveTo>
                      <a:pt x="275" y="281"/>
                    </a:moveTo>
                    <a:cubicBezTo>
                      <a:pt x="275" y="281"/>
                      <a:pt x="275" y="282"/>
                      <a:pt x="275" y="282"/>
                    </a:cubicBezTo>
                    <a:cubicBezTo>
                      <a:pt x="277" y="282"/>
                      <a:pt x="276" y="281"/>
                      <a:pt x="275" y="281"/>
                    </a:cubicBezTo>
                    <a:close/>
                    <a:moveTo>
                      <a:pt x="309" y="278"/>
                    </a:moveTo>
                    <a:cubicBezTo>
                      <a:pt x="309" y="278"/>
                      <a:pt x="311" y="279"/>
                      <a:pt x="311" y="279"/>
                    </a:cubicBezTo>
                    <a:cubicBezTo>
                      <a:pt x="311" y="280"/>
                      <a:pt x="310" y="280"/>
                      <a:pt x="309" y="280"/>
                    </a:cubicBezTo>
                    <a:cubicBezTo>
                      <a:pt x="309" y="280"/>
                      <a:pt x="309" y="280"/>
                      <a:pt x="310" y="279"/>
                    </a:cubicBezTo>
                    <a:cubicBezTo>
                      <a:pt x="309" y="279"/>
                      <a:pt x="307" y="279"/>
                      <a:pt x="309" y="279"/>
                    </a:cubicBezTo>
                    <a:cubicBezTo>
                      <a:pt x="309" y="278"/>
                      <a:pt x="308" y="278"/>
                      <a:pt x="309" y="278"/>
                    </a:cubicBezTo>
                    <a:close/>
                    <a:moveTo>
                      <a:pt x="268" y="277"/>
                    </a:moveTo>
                    <a:cubicBezTo>
                      <a:pt x="268" y="277"/>
                      <a:pt x="268" y="277"/>
                      <a:pt x="268" y="277"/>
                    </a:cubicBezTo>
                    <a:cubicBezTo>
                      <a:pt x="269" y="278"/>
                      <a:pt x="270" y="278"/>
                      <a:pt x="270" y="278"/>
                    </a:cubicBezTo>
                    <a:cubicBezTo>
                      <a:pt x="271" y="279"/>
                      <a:pt x="274" y="279"/>
                      <a:pt x="274" y="279"/>
                    </a:cubicBezTo>
                    <a:cubicBezTo>
                      <a:pt x="275" y="279"/>
                      <a:pt x="273" y="278"/>
                      <a:pt x="273" y="278"/>
                    </a:cubicBezTo>
                    <a:cubicBezTo>
                      <a:pt x="272" y="277"/>
                      <a:pt x="270" y="277"/>
                      <a:pt x="268" y="277"/>
                    </a:cubicBezTo>
                    <a:close/>
                    <a:moveTo>
                      <a:pt x="375" y="274"/>
                    </a:moveTo>
                    <a:cubicBezTo>
                      <a:pt x="375" y="274"/>
                      <a:pt x="375" y="274"/>
                      <a:pt x="375" y="275"/>
                    </a:cubicBezTo>
                    <a:cubicBezTo>
                      <a:pt x="374" y="275"/>
                      <a:pt x="373" y="275"/>
                      <a:pt x="373" y="275"/>
                    </a:cubicBezTo>
                    <a:cubicBezTo>
                      <a:pt x="373" y="275"/>
                      <a:pt x="372" y="275"/>
                      <a:pt x="372" y="276"/>
                    </a:cubicBezTo>
                    <a:cubicBezTo>
                      <a:pt x="372" y="276"/>
                      <a:pt x="372" y="276"/>
                      <a:pt x="372" y="276"/>
                    </a:cubicBezTo>
                    <a:cubicBezTo>
                      <a:pt x="372" y="277"/>
                      <a:pt x="372" y="278"/>
                      <a:pt x="371" y="279"/>
                    </a:cubicBezTo>
                    <a:cubicBezTo>
                      <a:pt x="372" y="278"/>
                      <a:pt x="373" y="279"/>
                      <a:pt x="374" y="278"/>
                    </a:cubicBezTo>
                    <a:cubicBezTo>
                      <a:pt x="374" y="278"/>
                      <a:pt x="374" y="277"/>
                      <a:pt x="374" y="277"/>
                    </a:cubicBezTo>
                    <a:cubicBezTo>
                      <a:pt x="374" y="277"/>
                      <a:pt x="378" y="275"/>
                      <a:pt x="375" y="276"/>
                    </a:cubicBezTo>
                    <a:cubicBezTo>
                      <a:pt x="375" y="276"/>
                      <a:pt x="375" y="275"/>
                      <a:pt x="375" y="275"/>
                    </a:cubicBezTo>
                    <a:cubicBezTo>
                      <a:pt x="377" y="275"/>
                      <a:pt x="376" y="274"/>
                      <a:pt x="375" y="274"/>
                    </a:cubicBezTo>
                    <a:close/>
                    <a:moveTo>
                      <a:pt x="282" y="273"/>
                    </a:moveTo>
                    <a:cubicBezTo>
                      <a:pt x="284" y="273"/>
                      <a:pt x="284" y="274"/>
                      <a:pt x="282" y="275"/>
                    </a:cubicBezTo>
                    <a:cubicBezTo>
                      <a:pt x="282" y="274"/>
                      <a:pt x="282" y="274"/>
                      <a:pt x="282" y="274"/>
                    </a:cubicBezTo>
                    <a:cubicBezTo>
                      <a:pt x="281" y="274"/>
                      <a:pt x="280" y="274"/>
                      <a:pt x="279" y="274"/>
                    </a:cubicBezTo>
                    <a:cubicBezTo>
                      <a:pt x="279" y="273"/>
                      <a:pt x="279" y="273"/>
                      <a:pt x="279" y="273"/>
                    </a:cubicBezTo>
                    <a:cubicBezTo>
                      <a:pt x="280" y="273"/>
                      <a:pt x="281" y="273"/>
                      <a:pt x="282" y="273"/>
                    </a:cubicBezTo>
                    <a:close/>
                    <a:moveTo>
                      <a:pt x="355" y="269"/>
                    </a:moveTo>
                    <a:cubicBezTo>
                      <a:pt x="355" y="270"/>
                      <a:pt x="355" y="270"/>
                      <a:pt x="355" y="271"/>
                    </a:cubicBezTo>
                    <a:cubicBezTo>
                      <a:pt x="355" y="271"/>
                      <a:pt x="354" y="271"/>
                      <a:pt x="354" y="272"/>
                    </a:cubicBezTo>
                    <a:cubicBezTo>
                      <a:pt x="354" y="273"/>
                      <a:pt x="354" y="273"/>
                      <a:pt x="354" y="273"/>
                    </a:cubicBezTo>
                    <a:cubicBezTo>
                      <a:pt x="354" y="273"/>
                      <a:pt x="355" y="272"/>
                      <a:pt x="356" y="273"/>
                    </a:cubicBezTo>
                    <a:cubicBezTo>
                      <a:pt x="356" y="273"/>
                      <a:pt x="356" y="274"/>
                      <a:pt x="356" y="274"/>
                    </a:cubicBezTo>
                    <a:cubicBezTo>
                      <a:pt x="356" y="274"/>
                      <a:pt x="357" y="274"/>
                      <a:pt x="357" y="274"/>
                    </a:cubicBezTo>
                    <a:cubicBezTo>
                      <a:pt x="360" y="274"/>
                      <a:pt x="359" y="274"/>
                      <a:pt x="362" y="274"/>
                    </a:cubicBezTo>
                    <a:cubicBezTo>
                      <a:pt x="362" y="274"/>
                      <a:pt x="362" y="274"/>
                      <a:pt x="361" y="275"/>
                    </a:cubicBezTo>
                    <a:cubicBezTo>
                      <a:pt x="361" y="275"/>
                      <a:pt x="361" y="275"/>
                      <a:pt x="361" y="275"/>
                    </a:cubicBezTo>
                    <a:cubicBezTo>
                      <a:pt x="362" y="275"/>
                      <a:pt x="362" y="276"/>
                      <a:pt x="362" y="276"/>
                    </a:cubicBezTo>
                    <a:cubicBezTo>
                      <a:pt x="362" y="276"/>
                      <a:pt x="363" y="276"/>
                      <a:pt x="363" y="276"/>
                    </a:cubicBezTo>
                    <a:cubicBezTo>
                      <a:pt x="363" y="276"/>
                      <a:pt x="364" y="275"/>
                      <a:pt x="364" y="275"/>
                    </a:cubicBezTo>
                    <a:cubicBezTo>
                      <a:pt x="364" y="275"/>
                      <a:pt x="364" y="275"/>
                      <a:pt x="364" y="275"/>
                    </a:cubicBezTo>
                    <a:cubicBezTo>
                      <a:pt x="364" y="275"/>
                      <a:pt x="363" y="274"/>
                      <a:pt x="363" y="274"/>
                    </a:cubicBezTo>
                    <a:cubicBezTo>
                      <a:pt x="363" y="274"/>
                      <a:pt x="363" y="273"/>
                      <a:pt x="363" y="273"/>
                    </a:cubicBezTo>
                    <a:cubicBezTo>
                      <a:pt x="363" y="273"/>
                      <a:pt x="364" y="273"/>
                      <a:pt x="363" y="273"/>
                    </a:cubicBezTo>
                    <a:cubicBezTo>
                      <a:pt x="362" y="273"/>
                      <a:pt x="360" y="273"/>
                      <a:pt x="359" y="273"/>
                    </a:cubicBezTo>
                    <a:cubicBezTo>
                      <a:pt x="359" y="272"/>
                      <a:pt x="359" y="272"/>
                      <a:pt x="359" y="272"/>
                    </a:cubicBezTo>
                    <a:cubicBezTo>
                      <a:pt x="358" y="272"/>
                      <a:pt x="358" y="273"/>
                      <a:pt x="358" y="273"/>
                    </a:cubicBezTo>
                    <a:cubicBezTo>
                      <a:pt x="357" y="273"/>
                      <a:pt x="356" y="272"/>
                      <a:pt x="355" y="272"/>
                    </a:cubicBezTo>
                    <a:cubicBezTo>
                      <a:pt x="355" y="272"/>
                      <a:pt x="356" y="271"/>
                      <a:pt x="356" y="270"/>
                    </a:cubicBezTo>
                    <a:cubicBezTo>
                      <a:pt x="356" y="271"/>
                      <a:pt x="356" y="269"/>
                      <a:pt x="355" y="269"/>
                    </a:cubicBezTo>
                    <a:close/>
                    <a:moveTo>
                      <a:pt x="375" y="269"/>
                    </a:moveTo>
                    <a:cubicBezTo>
                      <a:pt x="374" y="269"/>
                      <a:pt x="374" y="269"/>
                      <a:pt x="374" y="269"/>
                    </a:cubicBezTo>
                    <a:cubicBezTo>
                      <a:pt x="372" y="270"/>
                      <a:pt x="372" y="269"/>
                      <a:pt x="371" y="269"/>
                    </a:cubicBezTo>
                    <a:cubicBezTo>
                      <a:pt x="370" y="270"/>
                      <a:pt x="370" y="270"/>
                      <a:pt x="369" y="271"/>
                    </a:cubicBezTo>
                    <a:cubicBezTo>
                      <a:pt x="370" y="271"/>
                      <a:pt x="370" y="272"/>
                      <a:pt x="369" y="273"/>
                    </a:cubicBezTo>
                    <a:cubicBezTo>
                      <a:pt x="368" y="273"/>
                      <a:pt x="368" y="273"/>
                      <a:pt x="368" y="273"/>
                    </a:cubicBezTo>
                    <a:cubicBezTo>
                      <a:pt x="368" y="273"/>
                      <a:pt x="368" y="273"/>
                      <a:pt x="368" y="274"/>
                    </a:cubicBezTo>
                    <a:cubicBezTo>
                      <a:pt x="367" y="274"/>
                      <a:pt x="368" y="275"/>
                      <a:pt x="368" y="275"/>
                    </a:cubicBezTo>
                    <a:cubicBezTo>
                      <a:pt x="367" y="275"/>
                      <a:pt x="367" y="275"/>
                      <a:pt x="367" y="275"/>
                    </a:cubicBezTo>
                    <a:cubicBezTo>
                      <a:pt x="367" y="277"/>
                      <a:pt x="367" y="278"/>
                      <a:pt x="368" y="279"/>
                    </a:cubicBezTo>
                    <a:cubicBezTo>
                      <a:pt x="369" y="279"/>
                      <a:pt x="369" y="279"/>
                      <a:pt x="370" y="279"/>
                    </a:cubicBezTo>
                    <a:cubicBezTo>
                      <a:pt x="370" y="279"/>
                      <a:pt x="370" y="278"/>
                      <a:pt x="370" y="278"/>
                    </a:cubicBezTo>
                    <a:cubicBezTo>
                      <a:pt x="368" y="277"/>
                      <a:pt x="371" y="275"/>
                      <a:pt x="371" y="275"/>
                    </a:cubicBezTo>
                    <a:cubicBezTo>
                      <a:pt x="371" y="274"/>
                      <a:pt x="371" y="274"/>
                      <a:pt x="371" y="274"/>
                    </a:cubicBezTo>
                    <a:cubicBezTo>
                      <a:pt x="371" y="274"/>
                      <a:pt x="371" y="274"/>
                      <a:pt x="370" y="274"/>
                    </a:cubicBezTo>
                    <a:cubicBezTo>
                      <a:pt x="371" y="273"/>
                      <a:pt x="372" y="271"/>
                      <a:pt x="373" y="270"/>
                    </a:cubicBezTo>
                    <a:cubicBezTo>
                      <a:pt x="373" y="270"/>
                      <a:pt x="374" y="270"/>
                      <a:pt x="375" y="270"/>
                    </a:cubicBezTo>
                    <a:cubicBezTo>
                      <a:pt x="375" y="269"/>
                      <a:pt x="375" y="270"/>
                      <a:pt x="376" y="269"/>
                    </a:cubicBezTo>
                    <a:cubicBezTo>
                      <a:pt x="376" y="269"/>
                      <a:pt x="375" y="269"/>
                      <a:pt x="375" y="269"/>
                    </a:cubicBezTo>
                    <a:close/>
                    <a:moveTo>
                      <a:pt x="396" y="267"/>
                    </a:moveTo>
                    <a:cubicBezTo>
                      <a:pt x="396" y="267"/>
                      <a:pt x="395" y="269"/>
                      <a:pt x="396" y="269"/>
                    </a:cubicBezTo>
                    <a:cubicBezTo>
                      <a:pt x="397" y="268"/>
                      <a:pt x="397" y="268"/>
                      <a:pt x="397" y="267"/>
                    </a:cubicBezTo>
                    <a:cubicBezTo>
                      <a:pt x="396" y="267"/>
                      <a:pt x="396" y="267"/>
                      <a:pt x="396" y="267"/>
                    </a:cubicBezTo>
                    <a:close/>
                    <a:moveTo>
                      <a:pt x="367" y="264"/>
                    </a:moveTo>
                    <a:cubicBezTo>
                      <a:pt x="366" y="264"/>
                      <a:pt x="364" y="267"/>
                      <a:pt x="366" y="266"/>
                    </a:cubicBezTo>
                    <a:cubicBezTo>
                      <a:pt x="366" y="266"/>
                      <a:pt x="369" y="263"/>
                      <a:pt x="367" y="264"/>
                    </a:cubicBezTo>
                    <a:close/>
                    <a:moveTo>
                      <a:pt x="244" y="249"/>
                    </a:moveTo>
                    <a:cubicBezTo>
                      <a:pt x="246" y="250"/>
                      <a:pt x="246" y="251"/>
                      <a:pt x="247" y="253"/>
                    </a:cubicBezTo>
                    <a:cubicBezTo>
                      <a:pt x="246" y="253"/>
                      <a:pt x="245" y="253"/>
                      <a:pt x="245" y="253"/>
                    </a:cubicBezTo>
                    <a:cubicBezTo>
                      <a:pt x="245" y="253"/>
                      <a:pt x="244" y="253"/>
                      <a:pt x="245" y="253"/>
                    </a:cubicBezTo>
                    <a:cubicBezTo>
                      <a:pt x="244" y="253"/>
                      <a:pt x="243" y="253"/>
                      <a:pt x="243" y="253"/>
                    </a:cubicBezTo>
                    <a:cubicBezTo>
                      <a:pt x="243" y="252"/>
                      <a:pt x="243" y="252"/>
                      <a:pt x="243" y="252"/>
                    </a:cubicBezTo>
                    <a:cubicBezTo>
                      <a:pt x="242" y="251"/>
                      <a:pt x="243" y="253"/>
                      <a:pt x="243" y="253"/>
                    </a:cubicBezTo>
                    <a:cubicBezTo>
                      <a:pt x="242" y="253"/>
                      <a:pt x="242" y="253"/>
                      <a:pt x="242" y="253"/>
                    </a:cubicBezTo>
                    <a:cubicBezTo>
                      <a:pt x="242" y="253"/>
                      <a:pt x="242" y="250"/>
                      <a:pt x="242" y="250"/>
                    </a:cubicBezTo>
                    <a:cubicBezTo>
                      <a:pt x="243" y="249"/>
                      <a:pt x="244" y="249"/>
                      <a:pt x="244" y="249"/>
                    </a:cubicBezTo>
                    <a:close/>
                    <a:moveTo>
                      <a:pt x="320" y="243"/>
                    </a:moveTo>
                    <a:cubicBezTo>
                      <a:pt x="322" y="242"/>
                      <a:pt x="318" y="245"/>
                      <a:pt x="318" y="245"/>
                    </a:cubicBezTo>
                    <a:cubicBezTo>
                      <a:pt x="318" y="245"/>
                      <a:pt x="318" y="244"/>
                      <a:pt x="318" y="243"/>
                    </a:cubicBezTo>
                    <a:cubicBezTo>
                      <a:pt x="319" y="243"/>
                      <a:pt x="319" y="243"/>
                      <a:pt x="320" y="243"/>
                    </a:cubicBezTo>
                    <a:close/>
                    <a:moveTo>
                      <a:pt x="317" y="242"/>
                    </a:moveTo>
                    <a:cubicBezTo>
                      <a:pt x="317" y="242"/>
                      <a:pt x="316" y="241"/>
                      <a:pt x="317" y="242"/>
                    </a:cubicBezTo>
                    <a:cubicBezTo>
                      <a:pt x="318" y="242"/>
                      <a:pt x="318" y="243"/>
                      <a:pt x="318" y="243"/>
                    </a:cubicBezTo>
                    <a:cubicBezTo>
                      <a:pt x="318" y="243"/>
                      <a:pt x="314" y="246"/>
                      <a:pt x="313" y="246"/>
                    </a:cubicBezTo>
                    <a:cubicBezTo>
                      <a:pt x="313" y="246"/>
                      <a:pt x="313" y="246"/>
                      <a:pt x="312" y="246"/>
                    </a:cubicBezTo>
                    <a:cubicBezTo>
                      <a:pt x="312" y="246"/>
                      <a:pt x="312" y="246"/>
                      <a:pt x="311" y="246"/>
                    </a:cubicBezTo>
                    <a:cubicBezTo>
                      <a:pt x="312" y="245"/>
                      <a:pt x="313" y="243"/>
                      <a:pt x="314" y="243"/>
                    </a:cubicBezTo>
                    <a:cubicBezTo>
                      <a:pt x="315" y="243"/>
                      <a:pt x="316" y="243"/>
                      <a:pt x="316" y="243"/>
                    </a:cubicBezTo>
                    <a:cubicBezTo>
                      <a:pt x="316" y="242"/>
                      <a:pt x="316" y="242"/>
                      <a:pt x="317" y="242"/>
                    </a:cubicBezTo>
                    <a:close/>
                    <a:moveTo>
                      <a:pt x="391" y="240"/>
                    </a:moveTo>
                    <a:cubicBezTo>
                      <a:pt x="390" y="240"/>
                      <a:pt x="388" y="242"/>
                      <a:pt x="388" y="242"/>
                    </a:cubicBezTo>
                    <a:cubicBezTo>
                      <a:pt x="388" y="243"/>
                      <a:pt x="388" y="243"/>
                      <a:pt x="388" y="243"/>
                    </a:cubicBezTo>
                    <a:cubicBezTo>
                      <a:pt x="388" y="244"/>
                      <a:pt x="387" y="244"/>
                      <a:pt x="386" y="244"/>
                    </a:cubicBezTo>
                    <a:cubicBezTo>
                      <a:pt x="386" y="245"/>
                      <a:pt x="386" y="246"/>
                      <a:pt x="386" y="247"/>
                    </a:cubicBezTo>
                    <a:cubicBezTo>
                      <a:pt x="385" y="248"/>
                      <a:pt x="385" y="248"/>
                      <a:pt x="385" y="248"/>
                    </a:cubicBezTo>
                    <a:cubicBezTo>
                      <a:pt x="385" y="249"/>
                      <a:pt x="386" y="250"/>
                      <a:pt x="385" y="252"/>
                    </a:cubicBezTo>
                    <a:cubicBezTo>
                      <a:pt x="384" y="253"/>
                      <a:pt x="384" y="253"/>
                      <a:pt x="384" y="253"/>
                    </a:cubicBezTo>
                    <a:cubicBezTo>
                      <a:pt x="384" y="253"/>
                      <a:pt x="384" y="253"/>
                      <a:pt x="384" y="253"/>
                    </a:cubicBezTo>
                    <a:cubicBezTo>
                      <a:pt x="385" y="254"/>
                      <a:pt x="386" y="254"/>
                      <a:pt x="386" y="254"/>
                    </a:cubicBezTo>
                    <a:cubicBezTo>
                      <a:pt x="386" y="254"/>
                      <a:pt x="386" y="254"/>
                      <a:pt x="385" y="255"/>
                    </a:cubicBezTo>
                    <a:cubicBezTo>
                      <a:pt x="386" y="255"/>
                      <a:pt x="385" y="256"/>
                      <a:pt x="385" y="256"/>
                    </a:cubicBezTo>
                    <a:cubicBezTo>
                      <a:pt x="384" y="255"/>
                      <a:pt x="384" y="254"/>
                      <a:pt x="383" y="255"/>
                    </a:cubicBezTo>
                    <a:cubicBezTo>
                      <a:pt x="383" y="255"/>
                      <a:pt x="383" y="255"/>
                      <a:pt x="383" y="255"/>
                    </a:cubicBezTo>
                    <a:cubicBezTo>
                      <a:pt x="382" y="255"/>
                      <a:pt x="382" y="256"/>
                      <a:pt x="382" y="256"/>
                    </a:cubicBezTo>
                    <a:cubicBezTo>
                      <a:pt x="383" y="256"/>
                      <a:pt x="384" y="257"/>
                      <a:pt x="382" y="257"/>
                    </a:cubicBezTo>
                    <a:cubicBezTo>
                      <a:pt x="382" y="257"/>
                      <a:pt x="381" y="257"/>
                      <a:pt x="380" y="257"/>
                    </a:cubicBezTo>
                    <a:cubicBezTo>
                      <a:pt x="380" y="257"/>
                      <a:pt x="380" y="258"/>
                      <a:pt x="380" y="258"/>
                    </a:cubicBezTo>
                    <a:cubicBezTo>
                      <a:pt x="380" y="258"/>
                      <a:pt x="381" y="258"/>
                      <a:pt x="381" y="258"/>
                    </a:cubicBezTo>
                    <a:cubicBezTo>
                      <a:pt x="382" y="258"/>
                      <a:pt x="382" y="258"/>
                      <a:pt x="383" y="258"/>
                    </a:cubicBezTo>
                    <a:cubicBezTo>
                      <a:pt x="383" y="258"/>
                      <a:pt x="383" y="259"/>
                      <a:pt x="382" y="259"/>
                    </a:cubicBezTo>
                    <a:cubicBezTo>
                      <a:pt x="382" y="258"/>
                      <a:pt x="382" y="258"/>
                      <a:pt x="382" y="258"/>
                    </a:cubicBezTo>
                    <a:cubicBezTo>
                      <a:pt x="382" y="258"/>
                      <a:pt x="381" y="258"/>
                      <a:pt x="381" y="259"/>
                    </a:cubicBezTo>
                    <a:cubicBezTo>
                      <a:pt x="381" y="259"/>
                      <a:pt x="382" y="259"/>
                      <a:pt x="381" y="260"/>
                    </a:cubicBezTo>
                    <a:cubicBezTo>
                      <a:pt x="380" y="261"/>
                      <a:pt x="380" y="261"/>
                      <a:pt x="380" y="261"/>
                    </a:cubicBezTo>
                    <a:cubicBezTo>
                      <a:pt x="379" y="261"/>
                      <a:pt x="379" y="262"/>
                      <a:pt x="379" y="262"/>
                    </a:cubicBezTo>
                    <a:cubicBezTo>
                      <a:pt x="380" y="264"/>
                      <a:pt x="379" y="264"/>
                      <a:pt x="382" y="263"/>
                    </a:cubicBezTo>
                    <a:cubicBezTo>
                      <a:pt x="382" y="263"/>
                      <a:pt x="382" y="263"/>
                      <a:pt x="382" y="263"/>
                    </a:cubicBezTo>
                    <a:cubicBezTo>
                      <a:pt x="383" y="263"/>
                      <a:pt x="385" y="263"/>
                      <a:pt x="387" y="263"/>
                    </a:cubicBezTo>
                    <a:cubicBezTo>
                      <a:pt x="388" y="263"/>
                      <a:pt x="388" y="263"/>
                      <a:pt x="390" y="263"/>
                    </a:cubicBezTo>
                    <a:cubicBezTo>
                      <a:pt x="390" y="263"/>
                      <a:pt x="390" y="264"/>
                      <a:pt x="390" y="264"/>
                    </a:cubicBezTo>
                    <a:cubicBezTo>
                      <a:pt x="391" y="264"/>
                      <a:pt x="392" y="262"/>
                      <a:pt x="392" y="262"/>
                    </a:cubicBezTo>
                    <a:cubicBezTo>
                      <a:pt x="392" y="262"/>
                      <a:pt x="393" y="263"/>
                      <a:pt x="393" y="263"/>
                    </a:cubicBezTo>
                    <a:cubicBezTo>
                      <a:pt x="395" y="263"/>
                      <a:pt x="397" y="263"/>
                      <a:pt x="399" y="262"/>
                    </a:cubicBezTo>
                    <a:cubicBezTo>
                      <a:pt x="399" y="265"/>
                      <a:pt x="398" y="264"/>
                      <a:pt x="400" y="264"/>
                    </a:cubicBezTo>
                    <a:cubicBezTo>
                      <a:pt x="401" y="264"/>
                      <a:pt x="401" y="263"/>
                      <a:pt x="401" y="262"/>
                    </a:cubicBezTo>
                    <a:cubicBezTo>
                      <a:pt x="402" y="262"/>
                      <a:pt x="402" y="262"/>
                      <a:pt x="402" y="262"/>
                    </a:cubicBezTo>
                    <a:cubicBezTo>
                      <a:pt x="402" y="263"/>
                      <a:pt x="402" y="263"/>
                      <a:pt x="402" y="264"/>
                    </a:cubicBezTo>
                    <a:cubicBezTo>
                      <a:pt x="402" y="264"/>
                      <a:pt x="401" y="264"/>
                      <a:pt x="400" y="265"/>
                    </a:cubicBezTo>
                    <a:cubicBezTo>
                      <a:pt x="400" y="265"/>
                      <a:pt x="400" y="266"/>
                      <a:pt x="400" y="266"/>
                    </a:cubicBezTo>
                    <a:cubicBezTo>
                      <a:pt x="400" y="266"/>
                      <a:pt x="399" y="267"/>
                      <a:pt x="399" y="267"/>
                    </a:cubicBezTo>
                    <a:cubicBezTo>
                      <a:pt x="399" y="267"/>
                      <a:pt x="399" y="268"/>
                      <a:pt x="399" y="268"/>
                    </a:cubicBezTo>
                    <a:cubicBezTo>
                      <a:pt x="399" y="268"/>
                      <a:pt x="399" y="268"/>
                      <a:pt x="400" y="268"/>
                    </a:cubicBezTo>
                    <a:cubicBezTo>
                      <a:pt x="401" y="267"/>
                      <a:pt x="401" y="266"/>
                      <a:pt x="402" y="265"/>
                    </a:cubicBezTo>
                    <a:cubicBezTo>
                      <a:pt x="402" y="266"/>
                      <a:pt x="402" y="264"/>
                      <a:pt x="402" y="264"/>
                    </a:cubicBezTo>
                    <a:cubicBezTo>
                      <a:pt x="403" y="264"/>
                      <a:pt x="404" y="264"/>
                      <a:pt x="404" y="264"/>
                    </a:cubicBezTo>
                    <a:cubicBezTo>
                      <a:pt x="405" y="264"/>
                      <a:pt x="405" y="262"/>
                      <a:pt x="405" y="262"/>
                    </a:cubicBezTo>
                    <a:cubicBezTo>
                      <a:pt x="406" y="262"/>
                      <a:pt x="406" y="262"/>
                      <a:pt x="406" y="262"/>
                    </a:cubicBezTo>
                    <a:cubicBezTo>
                      <a:pt x="406" y="262"/>
                      <a:pt x="406" y="263"/>
                      <a:pt x="406" y="263"/>
                    </a:cubicBezTo>
                    <a:cubicBezTo>
                      <a:pt x="407" y="264"/>
                      <a:pt x="407" y="264"/>
                      <a:pt x="407" y="264"/>
                    </a:cubicBezTo>
                    <a:cubicBezTo>
                      <a:pt x="407" y="264"/>
                      <a:pt x="407" y="265"/>
                      <a:pt x="407" y="265"/>
                    </a:cubicBezTo>
                    <a:cubicBezTo>
                      <a:pt x="407" y="266"/>
                      <a:pt x="406" y="265"/>
                      <a:pt x="406" y="266"/>
                    </a:cubicBezTo>
                    <a:cubicBezTo>
                      <a:pt x="406" y="266"/>
                      <a:pt x="406" y="267"/>
                      <a:pt x="406" y="268"/>
                    </a:cubicBezTo>
                    <a:cubicBezTo>
                      <a:pt x="406" y="268"/>
                      <a:pt x="407" y="268"/>
                      <a:pt x="407" y="267"/>
                    </a:cubicBezTo>
                    <a:cubicBezTo>
                      <a:pt x="407" y="267"/>
                      <a:pt x="407" y="266"/>
                      <a:pt x="407" y="266"/>
                    </a:cubicBezTo>
                    <a:cubicBezTo>
                      <a:pt x="409" y="267"/>
                      <a:pt x="409" y="266"/>
                      <a:pt x="408" y="269"/>
                    </a:cubicBezTo>
                    <a:cubicBezTo>
                      <a:pt x="409" y="269"/>
                      <a:pt x="410" y="268"/>
                      <a:pt x="411" y="268"/>
                    </a:cubicBezTo>
                    <a:cubicBezTo>
                      <a:pt x="411" y="268"/>
                      <a:pt x="411" y="268"/>
                      <a:pt x="412" y="267"/>
                    </a:cubicBezTo>
                    <a:cubicBezTo>
                      <a:pt x="412" y="266"/>
                      <a:pt x="413" y="264"/>
                      <a:pt x="413" y="264"/>
                    </a:cubicBezTo>
                    <a:cubicBezTo>
                      <a:pt x="413" y="263"/>
                      <a:pt x="413" y="263"/>
                      <a:pt x="413" y="263"/>
                    </a:cubicBezTo>
                    <a:cubicBezTo>
                      <a:pt x="413" y="263"/>
                      <a:pt x="412" y="263"/>
                      <a:pt x="412" y="263"/>
                    </a:cubicBezTo>
                    <a:cubicBezTo>
                      <a:pt x="412" y="264"/>
                      <a:pt x="412" y="264"/>
                      <a:pt x="412" y="265"/>
                    </a:cubicBezTo>
                    <a:cubicBezTo>
                      <a:pt x="412" y="264"/>
                      <a:pt x="410" y="265"/>
                      <a:pt x="410" y="263"/>
                    </a:cubicBezTo>
                    <a:cubicBezTo>
                      <a:pt x="410" y="262"/>
                      <a:pt x="412" y="261"/>
                      <a:pt x="412" y="261"/>
                    </a:cubicBezTo>
                    <a:cubicBezTo>
                      <a:pt x="412" y="261"/>
                      <a:pt x="412" y="260"/>
                      <a:pt x="412" y="260"/>
                    </a:cubicBezTo>
                    <a:cubicBezTo>
                      <a:pt x="412" y="260"/>
                      <a:pt x="411" y="260"/>
                      <a:pt x="411" y="260"/>
                    </a:cubicBezTo>
                    <a:cubicBezTo>
                      <a:pt x="411" y="261"/>
                      <a:pt x="411" y="261"/>
                      <a:pt x="411" y="261"/>
                    </a:cubicBezTo>
                    <a:cubicBezTo>
                      <a:pt x="411" y="261"/>
                      <a:pt x="410" y="261"/>
                      <a:pt x="410" y="262"/>
                    </a:cubicBezTo>
                    <a:cubicBezTo>
                      <a:pt x="409" y="262"/>
                      <a:pt x="410" y="263"/>
                      <a:pt x="410" y="264"/>
                    </a:cubicBezTo>
                    <a:cubicBezTo>
                      <a:pt x="409" y="264"/>
                      <a:pt x="408" y="264"/>
                      <a:pt x="407" y="264"/>
                    </a:cubicBezTo>
                    <a:cubicBezTo>
                      <a:pt x="407" y="263"/>
                      <a:pt x="407" y="263"/>
                      <a:pt x="407" y="263"/>
                    </a:cubicBezTo>
                    <a:cubicBezTo>
                      <a:pt x="407" y="263"/>
                      <a:pt x="408" y="263"/>
                      <a:pt x="408" y="263"/>
                    </a:cubicBezTo>
                    <a:cubicBezTo>
                      <a:pt x="408" y="263"/>
                      <a:pt x="409" y="262"/>
                      <a:pt x="409" y="262"/>
                    </a:cubicBezTo>
                    <a:cubicBezTo>
                      <a:pt x="408" y="261"/>
                      <a:pt x="408" y="261"/>
                      <a:pt x="407" y="261"/>
                    </a:cubicBezTo>
                    <a:cubicBezTo>
                      <a:pt x="408" y="261"/>
                      <a:pt x="407" y="260"/>
                      <a:pt x="407" y="260"/>
                    </a:cubicBezTo>
                    <a:cubicBezTo>
                      <a:pt x="407" y="260"/>
                      <a:pt x="408" y="260"/>
                      <a:pt x="408" y="260"/>
                    </a:cubicBezTo>
                    <a:cubicBezTo>
                      <a:pt x="409" y="259"/>
                      <a:pt x="409" y="258"/>
                      <a:pt x="410" y="258"/>
                    </a:cubicBezTo>
                    <a:cubicBezTo>
                      <a:pt x="408" y="258"/>
                      <a:pt x="409" y="258"/>
                      <a:pt x="408" y="258"/>
                    </a:cubicBezTo>
                    <a:cubicBezTo>
                      <a:pt x="408" y="259"/>
                      <a:pt x="408" y="259"/>
                      <a:pt x="408" y="259"/>
                    </a:cubicBezTo>
                    <a:cubicBezTo>
                      <a:pt x="407" y="259"/>
                      <a:pt x="407" y="258"/>
                      <a:pt x="407" y="259"/>
                    </a:cubicBezTo>
                    <a:cubicBezTo>
                      <a:pt x="406" y="259"/>
                      <a:pt x="405" y="259"/>
                      <a:pt x="405" y="259"/>
                    </a:cubicBezTo>
                    <a:cubicBezTo>
                      <a:pt x="405" y="260"/>
                      <a:pt x="405" y="259"/>
                      <a:pt x="404" y="259"/>
                    </a:cubicBezTo>
                    <a:cubicBezTo>
                      <a:pt x="405" y="258"/>
                      <a:pt x="405" y="258"/>
                      <a:pt x="405" y="257"/>
                    </a:cubicBezTo>
                    <a:cubicBezTo>
                      <a:pt x="405" y="257"/>
                      <a:pt x="405" y="257"/>
                      <a:pt x="405" y="258"/>
                    </a:cubicBezTo>
                    <a:cubicBezTo>
                      <a:pt x="404" y="257"/>
                      <a:pt x="404" y="258"/>
                      <a:pt x="404" y="258"/>
                    </a:cubicBezTo>
                    <a:cubicBezTo>
                      <a:pt x="404" y="258"/>
                      <a:pt x="404" y="257"/>
                      <a:pt x="404" y="257"/>
                    </a:cubicBezTo>
                    <a:cubicBezTo>
                      <a:pt x="403" y="256"/>
                      <a:pt x="403" y="256"/>
                      <a:pt x="402" y="256"/>
                    </a:cubicBezTo>
                    <a:cubicBezTo>
                      <a:pt x="404" y="256"/>
                      <a:pt x="404" y="256"/>
                      <a:pt x="404" y="256"/>
                    </a:cubicBezTo>
                    <a:cubicBezTo>
                      <a:pt x="404" y="255"/>
                      <a:pt x="404" y="254"/>
                      <a:pt x="405" y="253"/>
                    </a:cubicBezTo>
                    <a:cubicBezTo>
                      <a:pt x="404" y="253"/>
                      <a:pt x="404" y="253"/>
                      <a:pt x="403" y="252"/>
                    </a:cubicBezTo>
                    <a:cubicBezTo>
                      <a:pt x="402" y="252"/>
                      <a:pt x="402" y="252"/>
                      <a:pt x="402" y="252"/>
                    </a:cubicBezTo>
                    <a:cubicBezTo>
                      <a:pt x="402" y="253"/>
                      <a:pt x="402" y="253"/>
                      <a:pt x="402" y="253"/>
                    </a:cubicBezTo>
                    <a:cubicBezTo>
                      <a:pt x="400" y="254"/>
                      <a:pt x="400" y="252"/>
                      <a:pt x="400" y="252"/>
                    </a:cubicBezTo>
                    <a:cubicBezTo>
                      <a:pt x="398" y="253"/>
                      <a:pt x="400" y="252"/>
                      <a:pt x="397" y="253"/>
                    </a:cubicBezTo>
                    <a:cubicBezTo>
                      <a:pt x="397" y="253"/>
                      <a:pt x="397" y="254"/>
                      <a:pt x="397" y="254"/>
                    </a:cubicBezTo>
                    <a:cubicBezTo>
                      <a:pt x="397" y="254"/>
                      <a:pt x="397" y="254"/>
                      <a:pt x="396" y="253"/>
                    </a:cubicBezTo>
                    <a:cubicBezTo>
                      <a:pt x="396" y="253"/>
                      <a:pt x="395" y="254"/>
                      <a:pt x="394" y="254"/>
                    </a:cubicBezTo>
                    <a:cubicBezTo>
                      <a:pt x="394" y="254"/>
                      <a:pt x="395" y="253"/>
                      <a:pt x="395" y="253"/>
                    </a:cubicBezTo>
                    <a:cubicBezTo>
                      <a:pt x="395" y="252"/>
                      <a:pt x="395" y="252"/>
                      <a:pt x="395" y="252"/>
                    </a:cubicBezTo>
                    <a:cubicBezTo>
                      <a:pt x="394" y="253"/>
                      <a:pt x="394" y="253"/>
                      <a:pt x="393" y="253"/>
                    </a:cubicBezTo>
                    <a:cubicBezTo>
                      <a:pt x="395" y="251"/>
                      <a:pt x="395" y="251"/>
                      <a:pt x="392" y="249"/>
                    </a:cubicBezTo>
                    <a:cubicBezTo>
                      <a:pt x="392" y="249"/>
                      <a:pt x="392" y="250"/>
                      <a:pt x="392" y="250"/>
                    </a:cubicBezTo>
                    <a:cubicBezTo>
                      <a:pt x="392" y="250"/>
                      <a:pt x="391" y="250"/>
                      <a:pt x="391" y="250"/>
                    </a:cubicBezTo>
                    <a:cubicBezTo>
                      <a:pt x="390" y="251"/>
                      <a:pt x="390" y="252"/>
                      <a:pt x="389" y="253"/>
                    </a:cubicBezTo>
                    <a:cubicBezTo>
                      <a:pt x="389" y="253"/>
                      <a:pt x="389" y="251"/>
                      <a:pt x="389" y="251"/>
                    </a:cubicBezTo>
                    <a:cubicBezTo>
                      <a:pt x="389" y="252"/>
                      <a:pt x="389" y="250"/>
                      <a:pt x="389" y="251"/>
                    </a:cubicBezTo>
                    <a:cubicBezTo>
                      <a:pt x="389" y="250"/>
                      <a:pt x="389" y="250"/>
                      <a:pt x="389" y="249"/>
                    </a:cubicBezTo>
                    <a:cubicBezTo>
                      <a:pt x="389" y="248"/>
                      <a:pt x="390" y="248"/>
                      <a:pt x="391" y="247"/>
                    </a:cubicBezTo>
                    <a:cubicBezTo>
                      <a:pt x="391" y="247"/>
                      <a:pt x="390" y="245"/>
                      <a:pt x="391" y="244"/>
                    </a:cubicBezTo>
                    <a:cubicBezTo>
                      <a:pt x="391" y="244"/>
                      <a:pt x="391" y="244"/>
                      <a:pt x="391" y="244"/>
                    </a:cubicBezTo>
                    <a:cubicBezTo>
                      <a:pt x="391" y="245"/>
                      <a:pt x="392" y="244"/>
                      <a:pt x="392" y="244"/>
                    </a:cubicBezTo>
                    <a:cubicBezTo>
                      <a:pt x="393" y="244"/>
                      <a:pt x="393" y="243"/>
                      <a:pt x="392" y="243"/>
                    </a:cubicBezTo>
                    <a:cubicBezTo>
                      <a:pt x="392" y="242"/>
                      <a:pt x="392" y="242"/>
                      <a:pt x="392" y="242"/>
                    </a:cubicBezTo>
                    <a:cubicBezTo>
                      <a:pt x="392" y="242"/>
                      <a:pt x="393" y="242"/>
                      <a:pt x="393" y="242"/>
                    </a:cubicBezTo>
                    <a:cubicBezTo>
                      <a:pt x="393" y="241"/>
                      <a:pt x="393" y="241"/>
                      <a:pt x="393" y="241"/>
                    </a:cubicBezTo>
                    <a:cubicBezTo>
                      <a:pt x="394" y="241"/>
                      <a:pt x="394" y="241"/>
                      <a:pt x="394" y="241"/>
                    </a:cubicBezTo>
                    <a:cubicBezTo>
                      <a:pt x="394" y="241"/>
                      <a:pt x="394" y="240"/>
                      <a:pt x="394" y="240"/>
                    </a:cubicBezTo>
                    <a:cubicBezTo>
                      <a:pt x="394" y="240"/>
                      <a:pt x="392" y="241"/>
                      <a:pt x="393" y="241"/>
                    </a:cubicBezTo>
                    <a:cubicBezTo>
                      <a:pt x="392" y="240"/>
                      <a:pt x="391" y="240"/>
                      <a:pt x="391" y="240"/>
                    </a:cubicBezTo>
                    <a:close/>
                    <a:moveTo>
                      <a:pt x="193" y="238"/>
                    </a:moveTo>
                    <a:cubicBezTo>
                      <a:pt x="194" y="238"/>
                      <a:pt x="194" y="239"/>
                      <a:pt x="195" y="240"/>
                    </a:cubicBezTo>
                    <a:cubicBezTo>
                      <a:pt x="195" y="240"/>
                      <a:pt x="196" y="239"/>
                      <a:pt x="196" y="239"/>
                    </a:cubicBezTo>
                    <a:cubicBezTo>
                      <a:pt x="196" y="240"/>
                      <a:pt x="196" y="241"/>
                      <a:pt x="196" y="242"/>
                    </a:cubicBezTo>
                    <a:cubicBezTo>
                      <a:pt x="196" y="242"/>
                      <a:pt x="197" y="242"/>
                      <a:pt x="198" y="243"/>
                    </a:cubicBezTo>
                    <a:cubicBezTo>
                      <a:pt x="198" y="244"/>
                      <a:pt x="198" y="244"/>
                      <a:pt x="198" y="245"/>
                    </a:cubicBezTo>
                    <a:cubicBezTo>
                      <a:pt x="198" y="245"/>
                      <a:pt x="199" y="246"/>
                      <a:pt x="199" y="247"/>
                    </a:cubicBezTo>
                    <a:cubicBezTo>
                      <a:pt x="199" y="247"/>
                      <a:pt x="199" y="247"/>
                      <a:pt x="199" y="248"/>
                    </a:cubicBezTo>
                    <a:cubicBezTo>
                      <a:pt x="198" y="248"/>
                      <a:pt x="197" y="248"/>
                      <a:pt x="197" y="248"/>
                    </a:cubicBezTo>
                    <a:cubicBezTo>
                      <a:pt x="196" y="246"/>
                      <a:pt x="197" y="245"/>
                      <a:pt x="196" y="243"/>
                    </a:cubicBezTo>
                    <a:cubicBezTo>
                      <a:pt x="196" y="243"/>
                      <a:pt x="195" y="243"/>
                      <a:pt x="195" y="243"/>
                    </a:cubicBezTo>
                    <a:cubicBezTo>
                      <a:pt x="195" y="243"/>
                      <a:pt x="195" y="242"/>
                      <a:pt x="195" y="242"/>
                    </a:cubicBezTo>
                    <a:cubicBezTo>
                      <a:pt x="194" y="241"/>
                      <a:pt x="192" y="240"/>
                      <a:pt x="192" y="239"/>
                    </a:cubicBezTo>
                    <a:cubicBezTo>
                      <a:pt x="192" y="238"/>
                      <a:pt x="192" y="238"/>
                      <a:pt x="193" y="238"/>
                    </a:cubicBezTo>
                    <a:close/>
                    <a:moveTo>
                      <a:pt x="331" y="231"/>
                    </a:moveTo>
                    <a:cubicBezTo>
                      <a:pt x="331" y="232"/>
                      <a:pt x="332" y="232"/>
                      <a:pt x="332" y="232"/>
                    </a:cubicBezTo>
                    <a:cubicBezTo>
                      <a:pt x="332" y="233"/>
                      <a:pt x="332" y="234"/>
                      <a:pt x="332" y="235"/>
                    </a:cubicBezTo>
                    <a:cubicBezTo>
                      <a:pt x="331" y="235"/>
                      <a:pt x="331" y="234"/>
                      <a:pt x="330" y="235"/>
                    </a:cubicBezTo>
                    <a:cubicBezTo>
                      <a:pt x="330" y="235"/>
                      <a:pt x="330" y="235"/>
                      <a:pt x="329" y="235"/>
                    </a:cubicBezTo>
                    <a:cubicBezTo>
                      <a:pt x="329" y="235"/>
                      <a:pt x="329" y="235"/>
                      <a:pt x="329" y="234"/>
                    </a:cubicBezTo>
                    <a:cubicBezTo>
                      <a:pt x="329" y="233"/>
                      <a:pt x="331" y="232"/>
                      <a:pt x="331" y="231"/>
                    </a:cubicBezTo>
                    <a:close/>
                    <a:moveTo>
                      <a:pt x="275" y="231"/>
                    </a:moveTo>
                    <a:cubicBezTo>
                      <a:pt x="275" y="231"/>
                      <a:pt x="274" y="232"/>
                      <a:pt x="274" y="233"/>
                    </a:cubicBezTo>
                    <a:cubicBezTo>
                      <a:pt x="276" y="233"/>
                      <a:pt x="277" y="233"/>
                      <a:pt x="279" y="234"/>
                    </a:cubicBezTo>
                    <a:cubicBezTo>
                      <a:pt x="279" y="234"/>
                      <a:pt x="279" y="233"/>
                      <a:pt x="279" y="233"/>
                    </a:cubicBezTo>
                    <a:cubicBezTo>
                      <a:pt x="278" y="232"/>
                      <a:pt x="278" y="233"/>
                      <a:pt x="278" y="232"/>
                    </a:cubicBezTo>
                    <a:cubicBezTo>
                      <a:pt x="277" y="231"/>
                      <a:pt x="276" y="232"/>
                      <a:pt x="275" y="231"/>
                    </a:cubicBezTo>
                    <a:close/>
                    <a:moveTo>
                      <a:pt x="189" y="228"/>
                    </a:moveTo>
                    <a:cubicBezTo>
                      <a:pt x="191" y="228"/>
                      <a:pt x="190" y="230"/>
                      <a:pt x="190" y="230"/>
                    </a:cubicBezTo>
                    <a:cubicBezTo>
                      <a:pt x="190" y="230"/>
                      <a:pt x="191" y="231"/>
                      <a:pt x="192" y="231"/>
                    </a:cubicBezTo>
                    <a:cubicBezTo>
                      <a:pt x="192" y="234"/>
                      <a:pt x="191" y="236"/>
                      <a:pt x="192" y="238"/>
                    </a:cubicBezTo>
                    <a:cubicBezTo>
                      <a:pt x="191" y="238"/>
                      <a:pt x="190" y="238"/>
                      <a:pt x="190" y="238"/>
                    </a:cubicBezTo>
                    <a:cubicBezTo>
                      <a:pt x="189" y="237"/>
                      <a:pt x="189" y="237"/>
                      <a:pt x="189" y="237"/>
                    </a:cubicBezTo>
                    <a:cubicBezTo>
                      <a:pt x="189" y="236"/>
                      <a:pt x="189" y="236"/>
                      <a:pt x="190" y="235"/>
                    </a:cubicBezTo>
                    <a:cubicBezTo>
                      <a:pt x="190" y="233"/>
                      <a:pt x="188" y="231"/>
                      <a:pt x="186" y="230"/>
                    </a:cubicBezTo>
                    <a:cubicBezTo>
                      <a:pt x="187" y="230"/>
                      <a:pt x="188" y="230"/>
                      <a:pt x="189" y="230"/>
                    </a:cubicBezTo>
                    <a:cubicBezTo>
                      <a:pt x="189" y="229"/>
                      <a:pt x="188" y="228"/>
                      <a:pt x="189" y="228"/>
                    </a:cubicBezTo>
                    <a:close/>
                    <a:moveTo>
                      <a:pt x="354" y="228"/>
                    </a:moveTo>
                    <a:cubicBezTo>
                      <a:pt x="354" y="228"/>
                      <a:pt x="356" y="229"/>
                      <a:pt x="356" y="229"/>
                    </a:cubicBezTo>
                    <a:cubicBezTo>
                      <a:pt x="356" y="229"/>
                      <a:pt x="356" y="230"/>
                      <a:pt x="356" y="230"/>
                    </a:cubicBezTo>
                    <a:cubicBezTo>
                      <a:pt x="356" y="230"/>
                      <a:pt x="355" y="230"/>
                      <a:pt x="354" y="231"/>
                    </a:cubicBezTo>
                    <a:cubicBezTo>
                      <a:pt x="354" y="230"/>
                      <a:pt x="353" y="228"/>
                      <a:pt x="354" y="228"/>
                    </a:cubicBezTo>
                    <a:close/>
                    <a:moveTo>
                      <a:pt x="336" y="223"/>
                    </a:moveTo>
                    <a:cubicBezTo>
                      <a:pt x="336" y="224"/>
                      <a:pt x="336" y="225"/>
                      <a:pt x="336" y="226"/>
                    </a:cubicBezTo>
                    <a:cubicBezTo>
                      <a:pt x="335" y="226"/>
                      <a:pt x="335" y="226"/>
                      <a:pt x="335" y="226"/>
                    </a:cubicBezTo>
                    <a:cubicBezTo>
                      <a:pt x="335" y="226"/>
                      <a:pt x="336" y="226"/>
                      <a:pt x="336" y="227"/>
                    </a:cubicBezTo>
                    <a:cubicBezTo>
                      <a:pt x="334" y="227"/>
                      <a:pt x="333" y="228"/>
                      <a:pt x="334" y="225"/>
                    </a:cubicBezTo>
                    <a:cubicBezTo>
                      <a:pt x="334" y="225"/>
                      <a:pt x="335" y="225"/>
                      <a:pt x="335" y="225"/>
                    </a:cubicBezTo>
                    <a:cubicBezTo>
                      <a:pt x="335" y="224"/>
                      <a:pt x="335" y="224"/>
                      <a:pt x="335" y="223"/>
                    </a:cubicBezTo>
                    <a:cubicBezTo>
                      <a:pt x="335" y="223"/>
                      <a:pt x="336" y="223"/>
                      <a:pt x="336" y="223"/>
                    </a:cubicBezTo>
                    <a:close/>
                    <a:moveTo>
                      <a:pt x="198" y="222"/>
                    </a:moveTo>
                    <a:cubicBezTo>
                      <a:pt x="198" y="222"/>
                      <a:pt x="198" y="223"/>
                      <a:pt x="198" y="223"/>
                    </a:cubicBezTo>
                    <a:cubicBezTo>
                      <a:pt x="199" y="223"/>
                      <a:pt x="199" y="223"/>
                      <a:pt x="199" y="223"/>
                    </a:cubicBezTo>
                    <a:cubicBezTo>
                      <a:pt x="199" y="225"/>
                      <a:pt x="199" y="226"/>
                      <a:pt x="200" y="228"/>
                    </a:cubicBezTo>
                    <a:cubicBezTo>
                      <a:pt x="200" y="228"/>
                      <a:pt x="201" y="229"/>
                      <a:pt x="201" y="229"/>
                    </a:cubicBezTo>
                    <a:cubicBezTo>
                      <a:pt x="201" y="229"/>
                      <a:pt x="201" y="230"/>
                      <a:pt x="201" y="230"/>
                    </a:cubicBezTo>
                    <a:cubicBezTo>
                      <a:pt x="201" y="230"/>
                      <a:pt x="201" y="230"/>
                      <a:pt x="201" y="230"/>
                    </a:cubicBezTo>
                    <a:cubicBezTo>
                      <a:pt x="202" y="231"/>
                      <a:pt x="202" y="233"/>
                      <a:pt x="203" y="234"/>
                    </a:cubicBezTo>
                    <a:cubicBezTo>
                      <a:pt x="204" y="234"/>
                      <a:pt x="204" y="234"/>
                      <a:pt x="204" y="234"/>
                    </a:cubicBezTo>
                    <a:cubicBezTo>
                      <a:pt x="204" y="235"/>
                      <a:pt x="203" y="235"/>
                      <a:pt x="203" y="235"/>
                    </a:cubicBezTo>
                    <a:cubicBezTo>
                      <a:pt x="203" y="236"/>
                      <a:pt x="205" y="239"/>
                      <a:pt x="206" y="239"/>
                    </a:cubicBezTo>
                    <a:cubicBezTo>
                      <a:pt x="206" y="240"/>
                      <a:pt x="206" y="240"/>
                      <a:pt x="206" y="240"/>
                    </a:cubicBezTo>
                    <a:cubicBezTo>
                      <a:pt x="207" y="240"/>
                      <a:pt x="208" y="240"/>
                      <a:pt x="209" y="240"/>
                    </a:cubicBezTo>
                    <a:cubicBezTo>
                      <a:pt x="207" y="242"/>
                      <a:pt x="208" y="243"/>
                      <a:pt x="208" y="245"/>
                    </a:cubicBezTo>
                    <a:cubicBezTo>
                      <a:pt x="208" y="246"/>
                      <a:pt x="207" y="246"/>
                      <a:pt x="206" y="246"/>
                    </a:cubicBezTo>
                    <a:cubicBezTo>
                      <a:pt x="206" y="246"/>
                      <a:pt x="206" y="247"/>
                      <a:pt x="206" y="247"/>
                    </a:cubicBezTo>
                    <a:cubicBezTo>
                      <a:pt x="206" y="247"/>
                      <a:pt x="205" y="246"/>
                      <a:pt x="205" y="247"/>
                    </a:cubicBezTo>
                    <a:cubicBezTo>
                      <a:pt x="204" y="244"/>
                      <a:pt x="205" y="242"/>
                      <a:pt x="204" y="240"/>
                    </a:cubicBezTo>
                    <a:cubicBezTo>
                      <a:pt x="204" y="240"/>
                      <a:pt x="203" y="240"/>
                      <a:pt x="203" y="240"/>
                    </a:cubicBezTo>
                    <a:cubicBezTo>
                      <a:pt x="203" y="240"/>
                      <a:pt x="203" y="239"/>
                      <a:pt x="203" y="239"/>
                    </a:cubicBezTo>
                    <a:cubicBezTo>
                      <a:pt x="203" y="238"/>
                      <a:pt x="203" y="238"/>
                      <a:pt x="203" y="238"/>
                    </a:cubicBezTo>
                    <a:cubicBezTo>
                      <a:pt x="202" y="238"/>
                      <a:pt x="201" y="238"/>
                      <a:pt x="201" y="238"/>
                    </a:cubicBezTo>
                    <a:cubicBezTo>
                      <a:pt x="201" y="236"/>
                      <a:pt x="201" y="237"/>
                      <a:pt x="202" y="235"/>
                    </a:cubicBezTo>
                    <a:cubicBezTo>
                      <a:pt x="201" y="235"/>
                      <a:pt x="200" y="234"/>
                      <a:pt x="199" y="235"/>
                    </a:cubicBezTo>
                    <a:cubicBezTo>
                      <a:pt x="199" y="235"/>
                      <a:pt x="200" y="235"/>
                      <a:pt x="199" y="235"/>
                    </a:cubicBezTo>
                    <a:cubicBezTo>
                      <a:pt x="199" y="235"/>
                      <a:pt x="198" y="234"/>
                      <a:pt x="198" y="233"/>
                    </a:cubicBezTo>
                    <a:cubicBezTo>
                      <a:pt x="197" y="233"/>
                      <a:pt x="196" y="233"/>
                      <a:pt x="195" y="232"/>
                    </a:cubicBezTo>
                    <a:cubicBezTo>
                      <a:pt x="195" y="231"/>
                      <a:pt x="195" y="231"/>
                      <a:pt x="195" y="230"/>
                    </a:cubicBezTo>
                    <a:cubicBezTo>
                      <a:pt x="195" y="230"/>
                      <a:pt x="196" y="230"/>
                      <a:pt x="196" y="229"/>
                    </a:cubicBezTo>
                    <a:cubicBezTo>
                      <a:pt x="193" y="229"/>
                      <a:pt x="194" y="230"/>
                      <a:pt x="193" y="228"/>
                    </a:cubicBezTo>
                    <a:cubicBezTo>
                      <a:pt x="194" y="227"/>
                      <a:pt x="194" y="225"/>
                      <a:pt x="195" y="224"/>
                    </a:cubicBezTo>
                    <a:cubicBezTo>
                      <a:pt x="196" y="224"/>
                      <a:pt x="197" y="224"/>
                      <a:pt x="198" y="224"/>
                    </a:cubicBezTo>
                    <a:cubicBezTo>
                      <a:pt x="198" y="224"/>
                      <a:pt x="198" y="223"/>
                      <a:pt x="198" y="223"/>
                    </a:cubicBezTo>
                    <a:cubicBezTo>
                      <a:pt x="198" y="223"/>
                      <a:pt x="197" y="223"/>
                      <a:pt x="197" y="222"/>
                    </a:cubicBezTo>
                    <a:lnTo>
                      <a:pt x="198" y="222"/>
                    </a:lnTo>
                    <a:close/>
                    <a:moveTo>
                      <a:pt x="314" y="220"/>
                    </a:moveTo>
                    <a:cubicBezTo>
                      <a:pt x="315" y="220"/>
                      <a:pt x="314" y="221"/>
                      <a:pt x="314" y="221"/>
                    </a:cubicBezTo>
                    <a:cubicBezTo>
                      <a:pt x="313" y="221"/>
                      <a:pt x="313" y="220"/>
                      <a:pt x="314" y="220"/>
                    </a:cubicBezTo>
                    <a:close/>
                    <a:moveTo>
                      <a:pt x="345" y="218"/>
                    </a:moveTo>
                    <a:cubicBezTo>
                      <a:pt x="346" y="218"/>
                      <a:pt x="346" y="220"/>
                      <a:pt x="345" y="219"/>
                    </a:cubicBezTo>
                    <a:cubicBezTo>
                      <a:pt x="345" y="219"/>
                      <a:pt x="344" y="218"/>
                      <a:pt x="345" y="218"/>
                    </a:cubicBezTo>
                    <a:close/>
                    <a:moveTo>
                      <a:pt x="313" y="213"/>
                    </a:moveTo>
                    <a:cubicBezTo>
                      <a:pt x="313" y="213"/>
                      <a:pt x="313" y="213"/>
                      <a:pt x="313" y="213"/>
                    </a:cubicBezTo>
                    <a:cubicBezTo>
                      <a:pt x="313" y="214"/>
                      <a:pt x="314" y="214"/>
                      <a:pt x="312" y="215"/>
                    </a:cubicBezTo>
                    <a:cubicBezTo>
                      <a:pt x="311" y="215"/>
                      <a:pt x="312" y="213"/>
                      <a:pt x="313" y="213"/>
                    </a:cubicBezTo>
                    <a:close/>
                    <a:moveTo>
                      <a:pt x="284" y="211"/>
                    </a:moveTo>
                    <a:cubicBezTo>
                      <a:pt x="283" y="211"/>
                      <a:pt x="283" y="212"/>
                      <a:pt x="284" y="212"/>
                    </a:cubicBezTo>
                    <a:cubicBezTo>
                      <a:pt x="284" y="212"/>
                      <a:pt x="285" y="211"/>
                      <a:pt x="284" y="211"/>
                    </a:cubicBezTo>
                    <a:close/>
                    <a:moveTo>
                      <a:pt x="307" y="210"/>
                    </a:moveTo>
                    <a:cubicBezTo>
                      <a:pt x="308" y="209"/>
                      <a:pt x="308" y="210"/>
                      <a:pt x="309" y="211"/>
                    </a:cubicBezTo>
                    <a:cubicBezTo>
                      <a:pt x="309" y="211"/>
                      <a:pt x="309" y="211"/>
                      <a:pt x="309" y="211"/>
                    </a:cubicBezTo>
                    <a:cubicBezTo>
                      <a:pt x="308" y="211"/>
                      <a:pt x="308" y="211"/>
                      <a:pt x="306" y="211"/>
                    </a:cubicBezTo>
                    <a:cubicBezTo>
                      <a:pt x="307" y="211"/>
                      <a:pt x="305" y="210"/>
                      <a:pt x="307" y="210"/>
                    </a:cubicBezTo>
                    <a:close/>
                    <a:moveTo>
                      <a:pt x="283" y="209"/>
                    </a:moveTo>
                    <a:cubicBezTo>
                      <a:pt x="282" y="209"/>
                      <a:pt x="282" y="210"/>
                      <a:pt x="283" y="210"/>
                    </a:cubicBezTo>
                    <a:cubicBezTo>
                      <a:pt x="283" y="210"/>
                      <a:pt x="284" y="209"/>
                      <a:pt x="283" y="209"/>
                    </a:cubicBezTo>
                    <a:close/>
                    <a:moveTo>
                      <a:pt x="175" y="208"/>
                    </a:moveTo>
                    <a:cubicBezTo>
                      <a:pt x="175" y="208"/>
                      <a:pt x="175" y="208"/>
                      <a:pt x="175" y="208"/>
                    </a:cubicBezTo>
                    <a:cubicBezTo>
                      <a:pt x="177" y="208"/>
                      <a:pt x="175" y="210"/>
                      <a:pt x="175" y="210"/>
                    </a:cubicBezTo>
                    <a:cubicBezTo>
                      <a:pt x="174" y="209"/>
                      <a:pt x="174" y="208"/>
                      <a:pt x="175" y="208"/>
                    </a:cubicBezTo>
                    <a:close/>
                    <a:moveTo>
                      <a:pt x="285" y="207"/>
                    </a:moveTo>
                    <a:cubicBezTo>
                      <a:pt x="285" y="209"/>
                      <a:pt x="285" y="210"/>
                      <a:pt x="285" y="212"/>
                    </a:cubicBezTo>
                    <a:cubicBezTo>
                      <a:pt x="285" y="212"/>
                      <a:pt x="286" y="212"/>
                      <a:pt x="286" y="212"/>
                    </a:cubicBezTo>
                    <a:cubicBezTo>
                      <a:pt x="286" y="210"/>
                      <a:pt x="286" y="209"/>
                      <a:pt x="287" y="207"/>
                    </a:cubicBezTo>
                    <a:cubicBezTo>
                      <a:pt x="286" y="207"/>
                      <a:pt x="286" y="207"/>
                      <a:pt x="285" y="207"/>
                    </a:cubicBezTo>
                    <a:close/>
                    <a:moveTo>
                      <a:pt x="284" y="207"/>
                    </a:moveTo>
                    <a:cubicBezTo>
                      <a:pt x="283" y="207"/>
                      <a:pt x="282" y="209"/>
                      <a:pt x="284" y="208"/>
                    </a:cubicBezTo>
                    <a:cubicBezTo>
                      <a:pt x="284" y="208"/>
                      <a:pt x="285" y="206"/>
                      <a:pt x="284" y="207"/>
                    </a:cubicBezTo>
                    <a:close/>
                    <a:moveTo>
                      <a:pt x="181" y="197"/>
                    </a:moveTo>
                    <a:cubicBezTo>
                      <a:pt x="181" y="197"/>
                      <a:pt x="181" y="198"/>
                      <a:pt x="181" y="198"/>
                    </a:cubicBezTo>
                    <a:cubicBezTo>
                      <a:pt x="182" y="198"/>
                      <a:pt x="183" y="198"/>
                      <a:pt x="183" y="198"/>
                    </a:cubicBezTo>
                    <a:cubicBezTo>
                      <a:pt x="183" y="199"/>
                      <a:pt x="183" y="199"/>
                      <a:pt x="182" y="200"/>
                    </a:cubicBezTo>
                    <a:cubicBezTo>
                      <a:pt x="182" y="200"/>
                      <a:pt x="181" y="200"/>
                      <a:pt x="181" y="201"/>
                    </a:cubicBezTo>
                    <a:cubicBezTo>
                      <a:pt x="181" y="202"/>
                      <a:pt x="182" y="202"/>
                      <a:pt x="182" y="203"/>
                    </a:cubicBezTo>
                    <a:cubicBezTo>
                      <a:pt x="182" y="203"/>
                      <a:pt x="181" y="203"/>
                      <a:pt x="181" y="203"/>
                    </a:cubicBezTo>
                    <a:cubicBezTo>
                      <a:pt x="179" y="206"/>
                      <a:pt x="181" y="206"/>
                      <a:pt x="178" y="207"/>
                    </a:cubicBezTo>
                    <a:cubicBezTo>
                      <a:pt x="178" y="206"/>
                      <a:pt x="178" y="206"/>
                      <a:pt x="178" y="205"/>
                    </a:cubicBezTo>
                    <a:cubicBezTo>
                      <a:pt x="177" y="203"/>
                      <a:pt x="176" y="203"/>
                      <a:pt x="178" y="201"/>
                    </a:cubicBezTo>
                    <a:cubicBezTo>
                      <a:pt x="178" y="200"/>
                      <a:pt x="180" y="198"/>
                      <a:pt x="181" y="197"/>
                    </a:cubicBezTo>
                    <a:close/>
                    <a:moveTo>
                      <a:pt x="177" y="194"/>
                    </a:moveTo>
                    <a:cubicBezTo>
                      <a:pt x="177" y="194"/>
                      <a:pt x="179" y="196"/>
                      <a:pt x="176" y="197"/>
                    </a:cubicBezTo>
                    <a:cubicBezTo>
                      <a:pt x="175" y="197"/>
                      <a:pt x="175" y="196"/>
                      <a:pt x="175" y="195"/>
                    </a:cubicBezTo>
                    <a:cubicBezTo>
                      <a:pt x="175" y="194"/>
                      <a:pt x="176" y="194"/>
                      <a:pt x="177" y="194"/>
                    </a:cubicBezTo>
                    <a:close/>
                    <a:moveTo>
                      <a:pt x="332" y="188"/>
                    </a:moveTo>
                    <a:cubicBezTo>
                      <a:pt x="332" y="189"/>
                      <a:pt x="332" y="189"/>
                      <a:pt x="332" y="189"/>
                    </a:cubicBezTo>
                    <a:cubicBezTo>
                      <a:pt x="332" y="188"/>
                      <a:pt x="332" y="188"/>
                      <a:pt x="332" y="188"/>
                    </a:cubicBezTo>
                    <a:close/>
                    <a:moveTo>
                      <a:pt x="336" y="180"/>
                    </a:moveTo>
                    <a:cubicBezTo>
                      <a:pt x="336" y="181"/>
                      <a:pt x="336" y="181"/>
                      <a:pt x="336" y="181"/>
                    </a:cubicBezTo>
                    <a:cubicBezTo>
                      <a:pt x="338" y="180"/>
                      <a:pt x="338" y="180"/>
                      <a:pt x="336" y="180"/>
                    </a:cubicBezTo>
                    <a:close/>
                    <a:moveTo>
                      <a:pt x="324" y="170"/>
                    </a:moveTo>
                    <a:cubicBezTo>
                      <a:pt x="324" y="170"/>
                      <a:pt x="325" y="171"/>
                      <a:pt x="325" y="171"/>
                    </a:cubicBezTo>
                    <a:cubicBezTo>
                      <a:pt x="328" y="170"/>
                      <a:pt x="325" y="170"/>
                      <a:pt x="324" y="170"/>
                    </a:cubicBezTo>
                    <a:close/>
                    <a:moveTo>
                      <a:pt x="311" y="158"/>
                    </a:moveTo>
                    <a:cubicBezTo>
                      <a:pt x="310" y="158"/>
                      <a:pt x="311" y="159"/>
                      <a:pt x="311" y="159"/>
                    </a:cubicBezTo>
                    <a:cubicBezTo>
                      <a:pt x="311" y="159"/>
                      <a:pt x="312" y="157"/>
                      <a:pt x="311" y="158"/>
                    </a:cubicBezTo>
                    <a:close/>
                    <a:moveTo>
                      <a:pt x="348" y="154"/>
                    </a:moveTo>
                    <a:cubicBezTo>
                      <a:pt x="348" y="154"/>
                      <a:pt x="349" y="156"/>
                      <a:pt x="348" y="155"/>
                    </a:cubicBezTo>
                    <a:cubicBezTo>
                      <a:pt x="348" y="155"/>
                      <a:pt x="347" y="154"/>
                      <a:pt x="348" y="154"/>
                    </a:cubicBezTo>
                    <a:close/>
                    <a:moveTo>
                      <a:pt x="257" y="144"/>
                    </a:moveTo>
                    <a:cubicBezTo>
                      <a:pt x="257" y="144"/>
                      <a:pt x="258" y="146"/>
                      <a:pt x="259" y="146"/>
                    </a:cubicBezTo>
                    <a:cubicBezTo>
                      <a:pt x="260" y="146"/>
                      <a:pt x="260" y="145"/>
                      <a:pt x="259" y="145"/>
                    </a:cubicBezTo>
                    <a:cubicBezTo>
                      <a:pt x="259" y="145"/>
                      <a:pt x="259" y="144"/>
                      <a:pt x="259" y="144"/>
                    </a:cubicBezTo>
                    <a:cubicBezTo>
                      <a:pt x="259" y="144"/>
                      <a:pt x="258" y="144"/>
                      <a:pt x="257" y="144"/>
                    </a:cubicBezTo>
                    <a:close/>
                    <a:moveTo>
                      <a:pt x="262" y="139"/>
                    </a:moveTo>
                    <a:cubicBezTo>
                      <a:pt x="262" y="140"/>
                      <a:pt x="262" y="140"/>
                      <a:pt x="262" y="140"/>
                    </a:cubicBezTo>
                    <a:cubicBezTo>
                      <a:pt x="263" y="140"/>
                      <a:pt x="263" y="139"/>
                      <a:pt x="262" y="139"/>
                    </a:cubicBezTo>
                    <a:close/>
                    <a:moveTo>
                      <a:pt x="281" y="114"/>
                    </a:moveTo>
                    <a:cubicBezTo>
                      <a:pt x="281" y="114"/>
                      <a:pt x="281" y="114"/>
                      <a:pt x="281" y="114"/>
                    </a:cubicBezTo>
                    <a:cubicBezTo>
                      <a:pt x="281" y="114"/>
                      <a:pt x="282" y="114"/>
                      <a:pt x="281" y="114"/>
                    </a:cubicBezTo>
                    <a:close/>
                    <a:moveTo>
                      <a:pt x="230" y="111"/>
                    </a:moveTo>
                    <a:cubicBezTo>
                      <a:pt x="230" y="112"/>
                      <a:pt x="230" y="112"/>
                      <a:pt x="230" y="112"/>
                    </a:cubicBezTo>
                    <a:cubicBezTo>
                      <a:pt x="230" y="112"/>
                      <a:pt x="231" y="111"/>
                      <a:pt x="230" y="111"/>
                    </a:cubicBezTo>
                    <a:close/>
                    <a:moveTo>
                      <a:pt x="253" y="109"/>
                    </a:moveTo>
                    <a:cubicBezTo>
                      <a:pt x="253" y="109"/>
                      <a:pt x="253" y="110"/>
                      <a:pt x="253" y="110"/>
                    </a:cubicBezTo>
                    <a:cubicBezTo>
                      <a:pt x="253" y="110"/>
                      <a:pt x="255" y="109"/>
                      <a:pt x="254" y="109"/>
                    </a:cubicBezTo>
                    <a:cubicBezTo>
                      <a:pt x="254" y="109"/>
                      <a:pt x="253" y="109"/>
                      <a:pt x="253" y="109"/>
                    </a:cubicBezTo>
                    <a:close/>
                    <a:moveTo>
                      <a:pt x="316" y="99"/>
                    </a:moveTo>
                    <a:cubicBezTo>
                      <a:pt x="316" y="99"/>
                      <a:pt x="316" y="99"/>
                      <a:pt x="316" y="99"/>
                    </a:cubicBezTo>
                    <a:cubicBezTo>
                      <a:pt x="316" y="99"/>
                      <a:pt x="316" y="100"/>
                      <a:pt x="317" y="100"/>
                    </a:cubicBezTo>
                    <a:cubicBezTo>
                      <a:pt x="317" y="100"/>
                      <a:pt x="317" y="98"/>
                      <a:pt x="316" y="99"/>
                    </a:cubicBezTo>
                    <a:close/>
                    <a:moveTo>
                      <a:pt x="289" y="95"/>
                    </a:moveTo>
                    <a:cubicBezTo>
                      <a:pt x="290" y="96"/>
                      <a:pt x="289" y="96"/>
                      <a:pt x="289" y="96"/>
                    </a:cubicBezTo>
                    <a:cubicBezTo>
                      <a:pt x="289" y="96"/>
                      <a:pt x="289" y="95"/>
                      <a:pt x="289" y="95"/>
                    </a:cubicBezTo>
                    <a:close/>
                    <a:moveTo>
                      <a:pt x="289" y="94"/>
                    </a:moveTo>
                    <a:cubicBezTo>
                      <a:pt x="289" y="94"/>
                      <a:pt x="288" y="95"/>
                      <a:pt x="288" y="95"/>
                    </a:cubicBezTo>
                    <a:cubicBezTo>
                      <a:pt x="288" y="94"/>
                      <a:pt x="288" y="94"/>
                      <a:pt x="289" y="94"/>
                    </a:cubicBezTo>
                    <a:close/>
                    <a:moveTo>
                      <a:pt x="282" y="72"/>
                    </a:moveTo>
                    <a:cubicBezTo>
                      <a:pt x="283" y="73"/>
                      <a:pt x="283" y="73"/>
                      <a:pt x="283" y="73"/>
                    </a:cubicBezTo>
                    <a:cubicBezTo>
                      <a:pt x="285" y="72"/>
                      <a:pt x="285" y="72"/>
                      <a:pt x="282" y="72"/>
                    </a:cubicBezTo>
                    <a:close/>
                    <a:moveTo>
                      <a:pt x="237" y="63"/>
                    </a:moveTo>
                    <a:cubicBezTo>
                      <a:pt x="238" y="64"/>
                      <a:pt x="237" y="64"/>
                      <a:pt x="237" y="64"/>
                    </a:cubicBezTo>
                    <a:cubicBezTo>
                      <a:pt x="237" y="64"/>
                      <a:pt x="237" y="63"/>
                      <a:pt x="237" y="63"/>
                    </a:cubicBezTo>
                    <a:close/>
                    <a:moveTo>
                      <a:pt x="267" y="55"/>
                    </a:moveTo>
                    <a:cubicBezTo>
                      <a:pt x="268" y="55"/>
                      <a:pt x="271" y="58"/>
                      <a:pt x="268" y="58"/>
                    </a:cubicBezTo>
                    <a:cubicBezTo>
                      <a:pt x="268" y="58"/>
                      <a:pt x="265" y="54"/>
                      <a:pt x="267" y="55"/>
                    </a:cubicBezTo>
                    <a:close/>
                    <a:moveTo>
                      <a:pt x="238" y="44"/>
                    </a:moveTo>
                    <a:cubicBezTo>
                      <a:pt x="238" y="44"/>
                      <a:pt x="238" y="45"/>
                      <a:pt x="237" y="45"/>
                    </a:cubicBezTo>
                    <a:cubicBezTo>
                      <a:pt x="238" y="44"/>
                      <a:pt x="237" y="44"/>
                      <a:pt x="238" y="44"/>
                    </a:cubicBezTo>
                    <a:close/>
                    <a:moveTo>
                      <a:pt x="237" y="43"/>
                    </a:moveTo>
                    <a:cubicBezTo>
                      <a:pt x="237" y="43"/>
                      <a:pt x="236" y="43"/>
                      <a:pt x="236" y="43"/>
                    </a:cubicBezTo>
                    <a:cubicBezTo>
                      <a:pt x="236" y="43"/>
                      <a:pt x="236" y="42"/>
                      <a:pt x="237" y="43"/>
                    </a:cubicBezTo>
                    <a:close/>
                    <a:moveTo>
                      <a:pt x="306" y="35"/>
                    </a:moveTo>
                    <a:cubicBezTo>
                      <a:pt x="306" y="35"/>
                      <a:pt x="306" y="36"/>
                      <a:pt x="305" y="36"/>
                    </a:cubicBezTo>
                    <a:cubicBezTo>
                      <a:pt x="307" y="37"/>
                      <a:pt x="308" y="37"/>
                      <a:pt x="310" y="37"/>
                    </a:cubicBezTo>
                    <a:cubicBezTo>
                      <a:pt x="310" y="38"/>
                      <a:pt x="310" y="38"/>
                      <a:pt x="310" y="38"/>
                    </a:cubicBezTo>
                    <a:cubicBezTo>
                      <a:pt x="311" y="38"/>
                      <a:pt x="310" y="38"/>
                      <a:pt x="311" y="38"/>
                    </a:cubicBezTo>
                    <a:cubicBezTo>
                      <a:pt x="311" y="37"/>
                      <a:pt x="311" y="37"/>
                      <a:pt x="311" y="35"/>
                    </a:cubicBezTo>
                    <a:cubicBezTo>
                      <a:pt x="312" y="35"/>
                      <a:pt x="311" y="35"/>
                      <a:pt x="311" y="35"/>
                    </a:cubicBezTo>
                    <a:cubicBezTo>
                      <a:pt x="309" y="35"/>
                      <a:pt x="308" y="35"/>
                      <a:pt x="306" y="35"/>
                    </a:cubicBezTo>
                    <a:close/>
                    <a:moveTo>
                      <a:pt x="224" y="27"/>
                    </a:moveTo>
                    <a:cubicBezTo>
                      <a:pt x="226" y="26"/>
                      <a:pt x="224" y="28"/>
                      <a:pt x="223" y="28"/>
                    </a:cubicBezTo>
                    <a:cubicBezTo>
                      <a:pt x="223" y="28"/>
                      <a:pt x="224" y="27"/>
                      <a:pt x="224" y="27"/>
                    </a:cubicBezTo>
                    <a:close/>
                    <a:moveTo>
                      <a:pt x="257" y="14"/>
                    </a:moveTo>
                    <a:cubicBezTo>
                      <a:pt x="257" y="14"/>
                      <a:pt x="259" y="17"/>
                      <a:pt x="257" y="16"/>
                    </a:cubicBezTo>
                    <a:cubicBezTo>
                      <a:pt x="257" y="16"/>
                      <a:pt x="255" y="13"/>
                      <a:pt x="257" y="14"/>
                    </a:cubicBezTo>
                    <a:close/>
                    <a:moveTo>
                      <a:pt x="264" y="13"/>
                    </a:moveTo>
                    <a:cubicBezTo>
                      <a:pt x="265" y="13"/>
                      <a:pt x="265" y="14"/>
                      <a:pt x="264" y="14"/>
                    </a:cubicBezTo>
                    <a:cubicBezTo>
                      <a:pt x="264" y="13"/>
                      <a:pt x="263" y="13"/>
                      <a:pt x="264" y="13"/>
                    </a:cubicBezTo>
                    <a:close/>
                    <a:moveTo>
                      <a:pt x="285" y="10"/>
                    </a:moveTo>
                    <a:cubicBezTo>
                      <a:pt x="286" y="10"/>
                      <a:pt x="287" y="10"/>
                      <a:pt x="288" y="11"/>
                    </a:cubicBezTo>
                    <a:cubicBezTo>
                      <a:pt x="287" y="11"/>
                      <a:pt x="286" y="11"/>
                      <a:pt x="286" y="11"/>
                    </a:cubicBezTo>
                    <a:cubicBezTo>
                      <a:pt x="286" y="11"/>
                      <a:pt x="286" y="11"/>
                      <a:pt x="286" y="11"/>
                    </a:cubicBezTo>
                    <a:cubicBezTo>
                      <a:pt x="285" y="10"/>
                      <a:pt x="284" y="10"/>
                      <a:pt x="285" y="10"/>
                    </a:cubicBezTo>
                    <a:close/>
                    <a:moveTo>
                      <a:pt x="350" y="173"/>
                    </a:moveTo>
                    <a:cubicBezTo>
                      <a:pt x="350" y="174"/>
                      <a:pt x="350" y="174"/>
                      <a:pt x="350" y="174"/>
                    </a:cubicBezTo>
                    <a:cubicBezTo>
                      <a:pt x="350" y="174"/>
                      <a:pt x="351" y="174"/>
                      <a:pt x="351" y="174"/>
                    </a:cubicBezTo>
                    <a:cubicBezTo>
                      <a:pt x="351" y="174"/>
                      <a:pt x="352" y="173"/>
                      <a:pt x="352" y="173"/>
                    </a:cubicBezTo>
                    <a:cubicBezTo>
                      <a:pt x="351" y="173"/>
                      <a:pt x="350" y="173"/>
                      <a:pt x="350" y="173"/>
                    </a:cubicBezTo>
                    <a:close/>
                    <a:moveTo>
                      <a:pt x="285" y="168"/>
                    </a:moveTo>
                    <a:cubicBezTo>
                      <a:pt x="284" y="168"/>
                      <a:pt x="283" y="171"/>
                      <a:pt x="282" y="171"/>
                    </a:cubicBezTo>
                    <a:cubicBezTo>
                      <a:pt x="283" y="172"/>
                      <a:pt x="284" y="172"/>
                      <a:pt x="284" y="172"/>
                    </a:cubicBezTo>
                    <a:cubicBezTo>
                      <a:pt x="284" y="172"/>
                      <a:pt x="286" y="167"/>
                      <a:pt x="285" y="168"/>
                    </a:cubicBezTo>
                    <a:close/>
                    <a:moveTo>
                      <a:pt x="310" y="165"/>
                    </a:moveTo>
                    <a:cubicBezTo>
                      <a:pt x="309" y="165"/>
                      <a:pt x="309" y="166"/>
                      <a:pt x="310" y="166"/>
                    </a:cubicBezTo>
                    <a:cubicBezTo>
                      <a:pt x="310" y="165"/>
                      <a:pt x="311" y="165"/>
                      <a:pt x="310" y="165"/>
                    </a:cubicBezTo>
                    <a:close/>
                    <a:moveTo>
                      <a:pt x="292" y="164"/>
                    </a:moveTo>
                    <a:cubicBezTo>
                      <a:pt x="292" y="165"/>
                      <a:pt x="292" y="165"/>
                      <a:pt x="292" y="165"/>
                    </a:cubicBezTo>
                    <a:cubicBezTo>
                      <a:pt x="292" y="165"/>
                      <a:pt x="293" y="166"/>
                      <a:pt x="294" y="166"/>
                    </a:cubicBezTo>
                    <a:cubicBezTo>
                      <a:pt x="294" y="165"/>
                      <a:pt x="293" y="165"/>
                      <a:pt x="293" y="165"/>
                    </a:cubicBezTo>
                    <a:cubicBezTo>
                      <a:pt x="293" y="165"/>
                      <a:pt x="293" y="165"/>
                      <a:pt x="292" y="164"/>
                    </a:cubicBezTo>
                    <a:close/>
                    <a:moveTo>
                      <a:pt x="297" y="164"/>
                    </a:moveTo>
                    <a:cubicBezTo>
                      <a:pt x="297" y="165"/>
                      <a:pt x="297" y="165"/>
                      <a:pt x="298" y="165"/>
                    </a:cubicBezTo>
                    <a:cubicBezTo>
                      <a:pt x="298" y="166"/>
                      <a:pt x="298" y="164"/>
                      <a:pt x="298" y="164"/>
                    </a:cubicBezTo>
                    <a:cubicBezTo>
                      <a:pt x="297" y="164"/>
                      <a:pt x="297" y="164"/>
                      <a:pt x="297" y="164"/>
                    </a:cubicBezTo>
                    <a:close/>
                    <a:moveTo>
                      <a:pt x="269" y="163"/>
                    </a:moveTo>
                    <a:cubicBezTo>
                      <a:pt x="269" y="164"/>
                      <a:pt x="269" y="165"/>
                      <a:pt x="269" y="165"/>
                    </a:cubicBezTo>
                    <a:cubicBezTo>
                      <a:pt x="269" y="165"/>
                      <a:pt x="266" y="166"/>
                      <a:pt x="266" y="166"/>
                    </a:cubicBezTo>
                    <a:cubicBezTo>
                      <a:pt x="265" y="167"/>
                      <a:pt x="264" y="167"/>
                      <a:pt x="263" y="167"/>
                    </a:cubicBezTo>
                    <a:cubicBezTo>
                      <a:pt x="262" y="168"/>
                      <a:pt x="262" y="168"/>
                      <a:pt x="261" y="168"/>
                    </a:cubicBezTo>
                    <a:cubicBezTo>
                      <a:pt x="262" y="168"/>
                      <a:pt x="261" y="169"/>
                      <a:pt x="261" y="169"/>
                    </a:cubicBezTo>
                    <a:cubicBezTo>
                      <a:pt x="265" y="169"/>
                      <a:pt x="263" y="169"/>
                      <a:pt x="265" y="168"/>
                    </a:cubicBezTo>
                    <a:cubicBezTo>
                      <a:pt x="266" y="168"/>
                      <a:pt x="267" y="168"/>
                      <a:pt x="268" y="168"/>
                    </a:cubicBezTo>
                    <a:cubicBezTo>
                      <a:pt x="268" y="167"/>
                      <a:pt x="268" y="166"/>
                      <a:pt x="269" y="165"/>
                    </a:cubicBezTo>
                    <a:cubicBezTo>
                      <a:pt x="269" y="165"/>
                      <a:pt x="273" y="165"/>
                      <a:pt x="269" y="163"/>
                    </a:cubicBezTo>
                    <a:close/>
                    <a:moveTo>
                      <a:pt x="354" y="162"/>
                    </a:moveTo>
                    <a:cubicBezTo>
                      <a:pt x="354" y="163"/>
                      <a:pt x="354" y="163"/>
                      <a:pt x="354" y="163"/>
                    </a:cubicBezTo>
                    <a:cubicBezTo>
                      <a:pt x="353" y="162"/>
                      <a:pt x="353" y="164"/>
                      <a:pt x="354" y="164"/>
                    </a:cubicBezTo>
                    <a:cubicBezTo>
                      <a:pt x="354" y="164"/>
                      <a:pt x="354" y="165"/>
                      <a:pt x="354" y="165"/>
                    </a:cubicBezTo>
                    <a:cubicBezTo>
                      <a:pt x="354" y="165"/>
                      <a:pt x="355" y="165"/>
                      <a:pt x="356" y="165"/>
                    </a:cubicBezTo>
                    <a:cubicBezTo>
                      <a:pt x="356" y="165"/>
                      <a:pt x="357" y="164"/>
                      <a:pt x="357" y="164"/>
                    </a:cubicBezTo>
                    <a:cubicBezTo>
                      <a:pt x="357" y="164"/>
                      <a:pt x="357" y="161"/>
                      <a:pt x="357" y="163"/>
                    </a:cubicBezTo>
                    <a:cubicBezTo>
                      <a:pt x="356" y="163"/>
                      <a:pt x="355" y="163"/>
                      <a:pt x="355" y="163"/>
                    </a:cubicBezTo>
                    <a:cubicBezTo>
                      <a:pt x="354" y="162"/>
                      <a:pt x="354" y="162"/>
                      <a:pt x="354" y="162"/>
                    </a:cubicBezTo>
                    <a:close/>
                    <a:moveTo>
                      <a:pt x="292" y="162"/>
                    </a:moveTo>
                    <a:cubicBezTo>
                      <a:pt x="292" y="163"/>
                      <a:pt x="292" y="163"/>
                      <a:pt x="292" y="163"/>
                    </a:cubicBezTo>
                    <a:cubicBezTo>
                      <a:pt x="293" y="163"/>
                      <a:pt x="294" y="163"/>
                      <a:pt x="293" y="163"/>
                    </a:cubicBezTo>
                    <a:cubicBezTo>
                      <a:pt x="294" y="164"/>
                      <a:pt x="293" y="162"/>
                      <a:pt x="292" y="162"/>
                    </a:cubicBezTo>
                    <a:close/>
                    <a:moveTo>
                      <a:pt x="322" y="148"/>
                    </a:moveTo>
                    <a:cubicBezTo>
                      <a:pt x="322" y="148"/>
                      <a:pt x="323" y="149"/>
                      <a:pt x="323" y="149"/>
                    </a:cubicBezTo>
                    <a:cubicBezTo>
                      <a:pt x="324" y="149"/>
                      <a:pt x="325" y="148"/>
                      <a:pt x="325" y="148"/>
                    </a:cubicBezTo>
                    <a:cubicBezTo>
                      <a:pt x="326" y="149"/>
                      <a:pt x="326" y="149"/>
                      <a:pt x="326" y="149"/>
                    </a:cubicBezTo>
                    <a:cubicBezTo>
                      <a:pt x="327" y="151"/>
                      <a:pt x="327" y="152"/>
                      <a:pt x="327" y="155"/>
                    </a:cubicBezTo>
                    <a:cubicBezTo>
                      <a:pt x="327" y="154"/>
                      <a:pt x="326" y="155"/>
                      <a:pt x="326" y="155"/>
                    </a:cubicBezTo>
                    <a:cubicBezTo>
                      <a:pt x="326" y="154"/>
                      <a:pt x="326" y="154"/>
                      <a:pt x="326" y="154"/>
                    </a:cubicBezTo>
                    <a:cubicBezTo>
                      <a:pt x="325" y="153"/>
                      <a:pt x="325" y="154"/>
                      <a:pt x="324" y="155"/>
                    </a:cubicBezTo>
                    <a:cubicBezTo>
                      <a:pt x="324" y="155"/>
                      <a:pt x="322" y="154"/>
                      <a:pt x="322" y="154"/>
                    </a:cubicBezTo>
                    <a:cubicBezTo>
                      <a:pt x="321" y="153"/>
                      <a:pt x="321" y="153"/>
                      <a:pt x="321" y="153"/>
                    </a:cubicBezTo>
                    <a:cubicBezTo>
                      <a:pt x="322" y="153"/>
                      <a:pt x="322" y="153"/>
                      <a:pt x="323" y="152"/>
                    </a:cubicBezTo>
                    <a:cubicBezTo>
                      <a:pt x="322" y="151"/>
                      <a:pt x="321" y="148"/>
                      <a:pt x="322" y="149"/>
                    </a:cubicBezTo>
                    <a:cubicBezTo>
                      <a:pt x="321" y="148"/>
                      <a:pt x="321" y="148"/>
                      <a:pt x="322" y="148"/>
                    </a:cubicBezTo>
                    <a:close/>
                    <a:moveTo>
                      <a:pt x="256" y="146"/>
                    </a:moveTo>
                    <a:cubicBezTo>
                      <a:pt x="256" y="149"/>
                      <a:pt x="255" y="153"/>
                      <a:pt x="256" y="156"/>
                    </a:cubicBezTo>
                    <a:cubicBezTo>
                      <a:pt x="255" y="157"/>
                      <a:pt x="253" y="158"/>
                      <a:pt x="252" y="158"/>
                    </a:cubicBezTo>
                    <a:cubicBezTo>
                      <a:pt x="252" y="158"/>
                      <a:pt x="251" y="160"/>
                      <a:pt x="252" y="161"/>
                    </a:cubicBezTo>
                    <a:cubicBezTo>
                      <a:pt x="253" y="161"/>
                      <a:pt x="254" y="160"/>
                      <a:pt x="256" y="160"/>
                    </a:cubicBezTo>
                    <a:cubicBezTo>
                      <a:pt x="257" y="160"/>
                      <a:pt x="256" y="161"/>
                      <a:pt x="256" y="161"/>
                    </a:cubicBezTo>
                    <a:cubicBezTo>
                      <a:pt x="256" y="162"/>
                      <a:pt x="256" y="162"/>
                      <a:pt x="256" y="163"/>
                    </a:cubicBezTo>
                    <a:cubicBezTo>
                      <a:pt x="258" y="163"/>
                      <a:pt x="258" y="163"/>
                      <a:pt x="260" y="163"/>
                    </a:cubicBezTo>
                    <a:cubicBezTo>
                      <a:pt x="260" y="162"/>
                      <a:pt x="260" y="162"/>
                      <a:pt x="260" y="162"/>
                    </a:cubicBezTo>
                    <a:cubicBezTo>
                      <a:pt x="260" y="161"/>
                      <a:pt x="261" y="161"/>
                      <a:pt x="261" y="161"/>
                    </a:cubicBezTo>
                    <a:cubicBezTo>
                      <a:pt x="262" y="159"/>
                      <a:pt x="261" y="158"/>
                      <a:pt x="261" y="156"/>
                    </a:cubicBezTo>
                    <a:cubicBezTo>
                      <a:pt x="261" y="156"/>
                      <a:pt x="263" y="155"/>
                      <a:pt x="263" y="155"/>
                    </a:cubicBezTo>
                    <a:cubicBezTo>
                      <a:pt x="263" y="155"/>
                      <a:pt x="264" y="155"/>
                      <a:pt x="265" y="155"/>
                    </a:cubicBezTo>
                    <a:cubicBezTo>
                      <a:pt x="264" y="154"/>
                      <a:pt x="265" y="155"/>
                      <a:pt x="266" y="155"/>
                    </a:cubicBezTo>
                    <a:cubicBezTo>
                      <a:pt x="266" y="156"/>
                      <a:pt x="266" y="155"/>
                      <a:pt x="266" y="156"/>
                    </a:cubicBezTo>
                    <a:cubicBezTo>
                      <a:pt x="266" y="156"/>
                      <a:pt x="266" y="157"/>
                      <a:pt x="266" y="157"/>
                    </a:cubicBezTo>
                    <a:cubicBezTo>
                      <a:pt x="266" y="157"/>
                      <a:pt x="265" y="158"/>
                      <a:pt x="265" y="158"/>
                    </a:cubicBezTo>
                    <a:cubicBezTo>
                      <a:pt x="265" y="158"/>
                      <a:pt x="265" y="159"/>
                      <a:pt x="265" y="159"/>
                    </a:cubicBezTo>
                    <a:cubicBezTo>
                      <a:pt x="265" y="159"/>
                      <a:pt x="266" y="159"/>
                      <a:pt x="266" y="159"/>
                    </a:cubicBezTo>
                    <a:cubicBezTo>
                      <a:pt x="267" y="159"/>
                      <a:pt x="267" y="160"/>
                      <a:pt x="267" y="160"/>
                    </a:cubicBezTo>
                    <a:cubicBezTo>
                      <a:pt x="270" y="160"/>
                      <a:pt x="271" y="160"/>
                      <a:pt x="273" y="161"/>
                    </a:cubicBezTo>
                    <a:cubicBezTo>
                      <a:pt x="273" y="161"/>
                      <a:pt x="274" y="160"/>
                      <a:pt x="274" y="160"/>
                    </a:cubicBezTo>
                    <a:cubicBezTo>
                      <a:pt x="274" y="160"/>
                      <a:pt x="274" y="158"/>
                      <a:pt x="274" y="158"/>
                    </a:cubicBezTo>
                    <a:cubicBezTo>
                      <a:pt x="275" y="159"/>
                      <a:pt x="275" y="157"/>
                      <a:pt x="275" y="157"/>
                    </a:cubicBezTo>
                    <a:cubicBezTo>
                      <a:pt x="274" y="157"/>
                      <a:pt x="273" y="157"/>
                      <a:pt x="273" y="157"/>
                    </a:cubicBezTo>
                    <a:cubicBezTo>
                      <a:pt x="272" y="157"/>
                      <a:pt x="271" y="157"/>
                      <a:pt x="271" y="157"/>
                    </a:cubicBezTo>
                    <a:cubicBezTo>
                      <a:pt x="271" y="157"/>
                      <a:pt x="270" y="158"/>
                      <a:pt x="270" y="158"/>
                    </a:cubicBezTo>
                    <a:cubicBezTo>
                      <a:pt x="269" y="156"/>
                      <a:pt x="270" y="155"/>
                      <a:pt x="269" y="154"/>
                    </a:cubicBezTo>
                    <a:cubicBezTo>
                      <a:pt x="268" y="154"/>
                      <a:pt x="268" y="154"/>
                      <a:pt x="268" y="154"/>
                    </a:cubicBezTo>
                    <a:cubicBezTo>
                      <a:pt x="268" y="153"/>
                      <a:pt x="268" y="153"/>
                      <a:pt x="268" y="153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5" y="151"/>
                      <a:pt x="265" y="151"/>
                      <a:pt x="265" y="151"/>
                    </a:cubicBezTo>
                    <a:cubicBezTo>
                      <a:pt x="264" y="150"/>
                      <a:pt x="265" y="150"/>
                      <a:pt x="264" y="149"/>
                    </a:cubicBezTo>
                    <a:cubicBezTo>
                      <a:pt x="263" y="149"/>
                      <a:pt x="262" y="149"/>
                      <a:pt x="261" y="149"/>
                    </a:cubicBezTo>
                    <a:cubicBezTo>
                      <a:pt x="260" y="148"/>
                      <a:pt x="260" y="148"/>
                      <a:pt x="260" y="148"/>
                    </a:cubicBezTo>
                    <a:cubicBezTo>
                      <a:pt x="259" y="148"/>
                      <a:pt x="260" y="149"/>
                      <a:pt x="259" y="150"/>
                    </a:cubicBezTo>
                    <a:cubicBezTo>
                      <a:pt x="258" y="149"/>
                      <a:pt x="258" y="149"/>
                      <a:pt x="257" y="149"/>
                    </a:cubicBezTo>
                    <a:cubicBezTo>
                      <a:pt x="257" y="148"/>
                      <a:pt x="257" y="148"/>
                      <a:pt x="257" y="148"/>
                    </a:cubicBezTo>
                    <a:cubicBezTo>
                      <a:pt x="258" y="147"/>
                      <a:pt x="260" y="147"/>
                      <a:pt x="257" y="146"/>
                    </a:cubicBezTo>
                    <a:lnTo>
                      <a:pt x="256" y="146"/>
                    </a:lnTo>
                    <a:close/>
                    <a:moveTo>
                      <a:pt x="325" y="132"/>
                    </a:moveTo>
                    <a:cubicBezTo>
                      <a:pt x="325" y="133"/>
                      <a:pt x="327" y="135"/>
                      <a:pt x="327" y="135"/>
                    </a:cubicBezTo>
                    <a:cubicBezTo>
                      <a:pt x="328" y="136"/>
                      <a:pt x="329" y="135"/>
                      <a:pt x="330" y="135"/>
                    </a:cubicBezTo>
                    <a:cubicBezTo>
                      <a:pt x="330" y="136"/>
                      <a:pt x="330" y="136"/>
                      <a:pt x="330" y="136"/>
                    </a:cubicBezTo>
                    <a:cubicBezTo>
                      <a:pt x="331" y="136"/>
                      <a:pt x="332" y="136"/>
                      <a:pt x="333" y="137"/>
                    </a:cubicBezTo>
                    <a:cubicBezTo>
                      <a:pt x="333" y="137"/>
                      <a:pt x="333" y="137"/>
                      <a:pt x="333" y="138"/>
                    </a:cubicBezTo>
                    <a:cubicBezTo>
                      <a:pt x="333" y="138"/>
                      <a:pt x="334" y="138"/>
                      <a:pt x="334" y="138"/>
                    </a:cubicBezTo>
                    <a:cubicBezTo>
                      <a:pt x="334" y="138"/>
                      <a:pt x="335" y="139"/>
                      <a:pt x="335" y="139"/>
                    </a:cubicBezTo>
                    <a:cubicBezTo>
                      <a:pt x="334" y="139"/>
                      <a:pt x="335" y="139"/>
                      <a:pt x="335" y="140"/>
                    </a:cubicBezTo>
                    <a:cubicBezTo>
                      <a:pt x="334" y="140"/>
                      <a:pt x="333" y="140"/>
                      <a:pt x="332" y="140"/>
                    </a:cubicBezTo>
                    <a:cubicBezTo>
                      <a:pt x="332" y="140"/>
                      <a:pt x="332" y="139"/>
                      <a:pt x="332" y="139"/>
                    </a:cubicBezTo>
                    <a:cubicBezTo>
                      <a:pt x="332" y="139"/>
                      <a:pt x="331" y="140"/>
                      <a:pt x="331" y="140"/>
                    </a:cubicBezTo>
                    <a:cubicBezTo>
                      <a:pt x="331" y="140"/>
                      <a:pt x="330" y="140"/>
                      <a:pt x="330" y="140"/>
                    </a:cubicBezTo>
                    <a:cubicBezTo>
                      <a:pt x="330" y="140"/>
                      <a:pt x="328" y="140"/>
                      <a:pt x="329" y="140"/>
                    </a:cubicBezTo>
                    <a:cubicBezTo>
                      <a:pt x="328" y="140"/>
                      <a:pt x="328" y="141"/>
                      <a:pt x="328" y="141"/>
                    </a:cubicBezTo>
                    <a:cubicBezTo>
                      <a:pt x="327" y="141"/>
                      <a:pt x="327" y="142"/>
                      <a:pt x="327" y="142"/>
                    </a:cubicBezTo>
                    <a:cubicBezTo>
                      <a:pt x="326" y="142"/>
                      <a:pt x="326" y="142"/>
                      <a:pt x="325" y="141"/>
                    </a:cubicBezTo>
                    <a:cubicBezTo>
                      <a:pt x="324" y="140"/>
                      <a:pt x="326" y="141"/>
                      <a:pt x="325" y="139"/>
                    </a:cubicBezTo>
                    <a:cubicBezTo>
                      <a:pt x="325" y="139"/>
                      <a:pt x="324" y="138"/>
                      <a:pt x="324" y="138"/>
                    </a:cubicBezTo>
                    <a:cubicBezTo>
                      <a:pt x="323" y="137"/>
                      <a:pt x="323" y="136"/>
                      <a:pt x="323" y="136"/>
                    </a:cubicBezTo>
                    <a:cubicBezTo>
                      <a:pt x="324" y="137"/>
                      <a:pt x="324" y="133"/>
                      <a:pt x="324" y="133"/>
                    </a:cubicBezTo>
                    <a:lnTo>
                      <a:pt x="325" y="132"/>
                    </a:lnTo>
                    <a:close/>
                    <a:moveTo>
                      <a:pt x="251" y="130"/>
                    </a:moveTo>
                    <a:cubicBezTo>
                      <a:pt x="251" y="131"/>
                      <a:pt x="251" y="131"/>
                      <a:pt x="251" y="131"/>
                    </a:cubicBezTo>
                    <a:cubicBezTo>
                      <a:pt x="251" y="131"/>
                      <a:pt x="252" y="131"/>
                      <a:pt x="252" y="131"/>
                    </a:cubicBezTo>
                    <a:cubicBezTo>
                      <a:pt x="252" y="131"/>
                      <a:pt x="253" y="130"/>
                      <a:pt x="251" y="130"/>
                    </a:cubicBezTo>
                    <a:close/>
                    <a:moveTo>
                      <a:pt x="309" y="126"/>
                    </a:moveTo>
                    <a:cubicBezTo>
                      <a:pt x="309" y="126"/>
                      <a:pt x="308" y="127"/>
                      <a:pt x="308" y="128"/>
                    </a:cubicBezTo>
                    <a:cubicBezTo>
                      <a:pt x="308" y="128"/>
                      <a:pt x="310" y="128"/>
                      <a:pt x="310" y="128"/>
                    </a:cubicBezTo>
                    <a:cubicBezTo>
                      <a:pt x="311" y="128"/>
                      <a:pt x="311" y="128"/>
                      <a:pt x="311" y="128"/>
                    </a:cubicBezTo>
                    <a:cubicBezTo>
                      <a:pt x="311" y="127"/>
                      <a:pt x="311" y="126"/>
                      <a:pt x="311" y="126"/>
                    </a:cubicBezTo>
                    <a:cubicBezTo>
                      <a:pt x="310" y="126"/>
                      <a:pt x="310" y="126"/>
                      <a:pt x="309" y="126"/>
                    </a:cubicBezTo>
                    <a:close/>
                    <a:moveTo>
                      <a:pt x="302" y="124"/>
                    </a:moveTo>
                    <a:cubicBezTo>
                      <a:pt x="301" y="125"/>
                      <a:pt x="298" y="126"/>
                      <a:pt x="299" y="129"/>
                    </a:cubicBezTo>
                    <a:cubicBezTo>
                      <a:pt x="300" y="129"/>
                      <a:pt x="300" y="129"/>
                      <a:pt x="300" y="129"/>
                    </a:cubicBezTo>
                    <a:cubicBezTo>
                      <a:pt x="300" y="129"/>
                      <a:pt x="300" y="130"/>
                      <a:pt x="300" y="130"/>
                    </a:cubicBezTo>
                    <a:cubicBezTo>
                      <a:pt x="300" y="131"/>
                      <a:pt x="301" y="131"/>
                      <a:pt x="301" y="131"/>
                    </a:cubicBezTo>
                    <a:cubicBezTo>
                      <a:pt x="302" y="131"/>
                      <a:pt x="303" y="130"/>
                      <a:pt x="304" y="130"/>
                    </a:cubicBezTo>
                    <a:cubicBezTo>
                      <a:pt x="304" y="129"/>
                      <a:pt x="304" y="129"/>
                      <a:pt x="304" y="128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305" y="127"/>
                      <a:pt x="305" y="126"/>
                      <a:pt x="305" y="126"/>
                    </a:cubicBezTo>
                    <a:cubicBezTo>
                      <a:pt x="304" y="126"/>
                      <a:pt x="304" y="126"/>
                      <a:pt x="304" y="126"/>
                    </a:cubicBezTo>
                    <a:cubicBezTo>
                      <a:pt x="303" y="125"/>
                      <a:pt x="303" y="125"/>
                      <a:pt x="303" y="124"/>
                    </a:cubicBezTo>
                    <a:cubicBezTo>
                      <a:pt x="302" y="124"/>
                      <a:pt x="302" y="125"/>
                      <a:pt x="302" y="124"/>
                    </a:cubicBezTo>
                    <a:close/>
                    <a:moveTo>
                      <a:pt x="310" y="122"/>
                    </a:moveTo>
                    <a:cubicBezTo>
                      <a:pt x="310" y="123"/>
                      <a:pt x="310" y="123"/>
                      <a:pt x="310" y="124"/>
                    </a:cubicBezTo>
                    <a:cubicBezTo>
                      <a:pt x="311" y="124"/>
                      <a:pt x="310" y="124"/>
                      <a:pt x="310" y="124"/>
                    </a:cubicBezTo>
                    <a:cubicBezTo>
                      <a:pt x="310" y="124"/>
                      <a:pt x="311" y="124"/>
                      <a:pt x="311" y="124"/>
                    </a:cubicBezTo>
                    <a:cubicBezTo>
                      <a:pt x="311" y="124"/>
                      <a:pt x="311" y="123"/>
                      <a:pt x="311" y="123"/>
                    </a:cubicBezTo>
                    <a:cubicBezTo>
                      <a:pt x="311" y="123"/>
                      <a:pt x="310" y="122"/>
                      <a:pt x="310" y="122"/>
                    </a:cubicBezTo>
                    <a:close/>
                    <a:moveTo>
                      <a:pt x="285" y="121"/>
                    </a:moveTo>
                    <a:cubicBezTo>
                      <a:pt x="285" y="121"/>
                      <a:pt x="285" y="122"/>
                      <a:pt x="285" y="122"/>
                    </a:cubicBezTo>
                    <a:cubicBezTo>
                      <a:pt x="285" y="122"/>
                      <a:pt x="286" y="122"/>
                      <a:pt x="286" y="122"/>
                    </a:cubicBezTo>
                    <a:cubicBezTo>
                      <a:pt x="286" y="122"/>
                      <a:pt x="288" y="122"/>
                      <a:pt x="287" y="122"/>
                    </a:cubicBezTo>
                    <a:cubicBezTo>
                      <a:pt x="288" y="123"/>
                      <a:pt x="288" y="121"/>
                      <a:pt x="288" y="121"/>
                    </a:cubicBezTo>
                    <a:cubicBezTo>
                      <a:pt x="287" y="121"/>
                      <a:pt x="286" y="121"/>
                      <a:pt x="285" y="121"/>
                    </a:cubicBezTo>
                    <a:close/>
                    <a:moveTo>
                      <a:pt x="288" y="116"/>
                    </a:moveTo>
                    <a:cubicBezTo>
                      <a:pt x="288" y="116"/>
                      <a:pt x="288" y="117"/>
                      <a:pt x="289" y="117"/>
                    </a:cubicBezTo>
                    <a:cubicBezTo>
                      <a:pt x="289" y="117"/>
                      <a:pt x="289" y="116"/>
                      <a:pt x="289" y="116"/>
                    </a:cubicBezTo>
                    <a:lnTo>
                      <a:pt x="288" y="116"/>
                    </a:lnTo>
                    <a:close/>
                    <a:moveTo>
                      <a:pt x="300" y="115"/>
                    </a:moveTo>
                    <a:cubicBezTo>
                      <a:pt x="301" y="115"/>
                      <a:pt x="300" y="116"/>
                      <a:pt x="300" y="116"/>
                    </a:cubicBezTo>
                    <a:cubicBezTo>
                      <a:pt x="300" y="116"/>
                      <a:pt x="300" y="116"/>
                      <a:pt x="300" y="116"/>
                    </a:cubicBezTo>
                    <a:cubicBezTo>
                      <a:pt x="300" y="116"/>
                      <a:pt x="301" y="116"/>
                      <a:pt x="301" y="116"/>
                    </a:cubicBezTo>
                    <a:cubicBezTo>
                      <a:pt x="302" y="115"/>
                      <a:pt x="302" y="115"/>
                      <a:pt x="302" y="115"/>
                    </a:cubicBezTo>
                    <a:cubicBezTo>
                      <a:pt x="301" y="115"/>
                      <a:pt x="301" y="115"/>
                      <a:pt x="300" y="115"/>
                    </a:cubicBezTo>
                    <a:close/>
                    <a:moveTo>
                      <a:pt x="290" y="114"/>
                    </a:moveTo>
                    <a:cubicBezTo>
                      <a:pt x="290" y="114"/>
                      <a:pt x="290" y="115"/>
                      <a:pt x="290" y="115"/>
                    </a:cubicBezTo>
                    <a:cubicBezTo>
                      <a:pt x="292" y="115"/>
                      <a:pt x="292" y="115"/>
                      <a:pt x="292" y="115"/>
                    </a:cubicBezTo>
                    <a:cubicBezTo>
                      <a:pt x="292" y="115"/>
                      <a:pt x="291" y="114"/>
                      <a:pt x="292" y="114"/>
                    </a:cubicBezTo>
                    <a:cubicBezTo>
                      <a:pt x="291" y="114"/>
                      <a:pt x="291" y="114"/>
                      <a:pt x="290" y="114"/>
                    </a:cubicBezTo>
                    <a:close/>
                    <a:moveTo>
                      <a:pt x="287" y="112"/>
                    </a:moveTo>
                    <a:cubicBezTo>
                      <a:pt x="287" y="112"/>
                      <a:pt x="286" y="113"/>
                      <a:pt x="285" y="113"/>
                    </a:cubicBezTo>
                    <a:cubicBezTo>
                      <a:pt x="284" y="113"/>
                      <a:pt x="283" y="113"/>
                      <a:pt x="282" y="113"/>
                    </a:cubicBezTo>
                    <a:cubicBezTo>
                      <a:pt x="282" y="114"/>
                      <a:pt x="281" y="114"/>
                      <a:pt x="282" y="114"/>
                    </a:cubicBezTo>
                    <a:cubicBezTo>
                      <a:pt x="282" y="114"/>
                      <a:pt x="282" y="115"/>
                      <a:pt x="282" y="115"/>
                    </a:cubicBezTo>
                    <a:cubicBezTo>
                      <a:pt x="282" y="115"/>
                      <a:pt x="283" y="115"/>
                      <a:pt x="283" y="115"/>
                    </a:cubicBezTo>
                    <a:cubicBezTo>
                      <a:pt x="283" y="114"/>
                      <a:pt x="284" y="114"/>
                      <a:pt x="284" y="114"/>
                    </a:cubicBezTo>
                    <a:cubicBezTo>
                      <a:pt x="284" y="114"/>
                      <a:pt x="284" y="115"/>
                      <a:pt x="285" y="115"/>
                    </a:cubicBezTo>
                    <a:cubicBezTo>
                      <a:pt x="285" y="115"/>
                      <a:pt x="285" y="115"/>
                      <a:pt x="285" y="115"/>
                    </a:cubicBezTo>
                    <a:cubicBezTo>
                      <a:pt x="286" y="115"/>
                      <a:pt x="292" y="111"/>
                      <a:pt x="287" y="112"/>
                    </a:cubicBezTo>
                    <a:close/>
                    <a:moveTo>
                      <a:pt x="330" y="112"/>
                    </a:moveTo>
                    <a:cubicBezTo>
                      <a:pt x="333" y="112"/>
                      <a:pt x="332" y="112"/>
                      <a:pt x="333" y="113"/>
                    </a:cubicBezTo>
                    <a:cubicBezTo>
                      <a:pt x="333" y="113"/>
                      <a:pt x="328" y="112"/>
                      <a:pt x="330" y="112"/>
                    </a:cubicBezTo>
                    <a:close/>
                    <a:moveTo>
                      <a:pt x="251" y="110"/>
                    </a:moveTo>
                    <a:cubicBezTo>
                      <a:pt x="252" y="114"/>
                      <a:pt x="251" y="114"/>
                      <a:pt x="255" y="114"/>
                    </a:cubicBezTo>
                    <a:cubicBezTo>
                      <a:pt x="254" y="113"/>
                      <a:pt x="252" y="112"/>
                      <a:pt x="251" y="110"/>
                    </a:cubicBezTo>
                    <a:close/>
                    <a:moveTo>
                      <a:pt x="330" y="109"/>
                    </a:moveTo>
                    <a:cubicBezTo>
                      <a:pt x="330" y="109"/>
                      <a:pt x="330" y="110"/>
                      <a:pt x="330" y="110"/>
                    </a:cubicBezTo>
                    <a:cubicBezTo>
                      <a:pt x="328" y="111"/>
                      <a:pt x="329" y="109"/>
                      <a:pt x="330" y="109"/>
                    </a:cubicBezTo>
                    <a:close/>
                    <a:moveTo>
                      <a:pt x="326" y="106"/>
                    </a:moveTo>
                    <a:cubicBezTo>
                      <a:pt x="328" y="106"/>
                      <a:pt x="326" y="107"/>
                      <a:pt x="326" y="107"/>
                    </a:cubicBezTo>
                    <a:cubicBezTo>
                      <a:pt x="326" y="107"/>
                      <a:pt x="326" y="107"/>
                      <a:pt x="325" y="107"/>
                    </a:cubicBezTo>
                    <a:cubicBezTo>
                      <a:pt x="325" y="107"/>
                      <a:pt x="325" y="106"/>
                      <a:pt x="326" y="106"/>
                    </a:cubicBezTo>
                    <a:close/>
                    <a:moveTo>
                      <a:pt x="320" y="104"/>
                    </a:moveTo>
                    <a:cubicBezTo>
                      <a:pt x="320" y="104"/>
                      <a:pt x="320" y="105"/>
                      <a:pt x="320" y="105"/>
                    </a:cubicBezTo>
                    <a:cubicBezTo>
                      <a:pt x="319" y="105"/>
                      <a:pt x="319" y="104"/>
                      <a:pt x="320" y="104"/>
                    </a:cubicBezTo>
                    <a:close/>
                    <a:moveTo>
                      <a:pt x="205" y="83"/>
                    </a:moveTo>
                    <a:cubicBezTo>
                      <a:pt x="205" y="85"/>
                      <a:pt x="205" y="85"/>
                      <a:pt x="205" y="85"/>
                    </a:cubicBezTo>
                    <a:cubicBezTo>
                      <a:pt x="205" y="85"/>
                      <a:pt x="206" y="85"/>
                      <a:pt x="206" y="85"/>
                    </a:cubicBezTo>
                    <a:cubicBezTo>
                      <a:pt x="206" y="83"/>
                      <a:pt x="206" y="83"/>
                      <a:pt x="206" y="83"/>
                    </a:cubicBezTo>
                    <a:cubicBezTo>
                      <a:pt x="206" y="83"/>
                      <a:pt x="205" y="84"/>
                      <a:pt x="205" y="83"/>
                    </a:cubicBezTo>
                    <a:close/>
                    <a:moveTo>
                      <a:pt x="291" y="78"/>
                    </a:moveTo>
                    <a:cubicBezTo>
                      <a:pt x="290" y="78"/>
                      <a:pt x="288" y="79"/>
                      <a:pt x="287" y="80"/>
                    </a:cubicBezTo>
                    <a:cubicBezTo>
                      <a:pt x="287" y="80"/>
                      <a:pt x="287" y="80"/>
                      <a:pt x="287" y="80"/>
                    </a:cubicBezTo>
                    <a:cubicBezTo>
                      <a:pt x="285" y="80"/>
                      <a:pt x="285" y="79"/>
                      <a:pt x="284" y="79"/>
                    </a:cubicBezTo>
                    <a:cubicBezTo>
                      <a:pt x="282" y="79"/>
                      <a:pt x="282" y="79"/>
                      <a:pt x="281" y="80"/>
                    </a:cubicBezTo>
                    <a:cubicBezTo>
                      <a:pt x="280" y="80"/>
                      <a:pt x="280" y="80"/>
                      <a:pt x="279" y="80"/>
                    </a:cubicBezTo>
                    <a:cubicBezTo>
                      <a:pt x="277" y="81"/>
                      <a:pt x="277" y="84"/>
                      <a:pt x="276" y="86"/>
                    </a:cubicBezTo>
                    <a:cubicBezTo>
                      <a:pt x="276" y="85"/>
                      <a:pt x="276" y="89"/>
                      <a:pt x="278" y="90"/>
                    </a:cubicBezTo>
                    <a:cubicBezTo>
                      <a:pt x="280" y="90"/>
                      <a:pt x="281" y="89"/>
                      <a:pt x="282" y="89"/>
                    </a:cubicBezTo>
                    <a:cubicBezTo>
                      <a:pt x="283" y="88"/>
                      <a:pt x="285" y="89"/>
                      <a:pt x="286" y="89"/>
                    </a:cubicBezTo>
                    <a:cubicBezTo>
                      <a:pt x="288" y="89"/>
                      <a:pt x="289" y="87"/>
                      <a:pt x="290" y="87"/>
                    </a:cubicBezTo>
                    <a:cubicBezTo>
                      <a:pt x="291" y="86"/>
                      <a:pt x="292" y="87"/>
                      <a:pt x="292" y="87"/>
                    </a:cubicBezTo>
                    <a:cubicBezTo>
                      <a:pt x="292" y="87"/>
                      <a:pt x="293" y="86"/>
                      <a:pt x="293" y="86"/>
                    </a:cubicBezTo>
                    <a:cubicBezTo>
                      <a:pt x="294" y="86"/>
                      <a:pt x="294" y="86"/>
                      <a:pt x="295" y="86"/>
                    </a:cubicBezTo>
                    <a:cubicBezTo>
                      <a:pt x="296" y="86"/>
                      <a:pt x="296" y="85"/>
                      <a:pt x="297" y="85"/>
                    </a:cubicBezTo>
                    <a:cubicBezTo>
                      <a:pt x="296" y="85"/>
                      <a:pt x="297" y="84"/>
                      <a:pt x="297" y="84"/>
                    </a:cubicBezTo>
                    <a:cubicBezTo>
                      <a:pt x="296" y="84"/>
                      <a:pt x="296" y="84"/>
                      <a:pt x="296" y="84"/>
                    </a:cubicBezTo>
                    <a:cubicBezTo>
                      <a:pt x="295" y="83"/>
                      <a:pt x="295" y="81"/>
                      <a:pt x="294" y="81"/>
                    </a:cubicBezTo>
                    <a:cubicBezTo>
                      <a:pt x="294" y="80"/>
                      <a:pt x="294" y="80"/>
                      <a:pt x="294" y="79"/>
                    </a:cubicBezTo>
                    <a:cubicBezTo>
                      <a:pt x="293" y="79"/>
                      <a:pt x="293" y="79"/>
                      <a:pt x="292" y="79"/>
                    </a:cubicBezTo>
                    <a:cubicBezTo>
                      <a:pt x="292" y="79"/>
                      <a:pt x="292" y="78"/>
                      <a:pt x="291" y="78"/>
                    </a:cubicBezTo>
                    <a:close/>
                    <a:moveTo>
                      <a:pt x="210" y="75"/>
                    </a:moveTo>
                    <a:cubicBezTo>
                      <a:pt x="210" y="75"/>
                      <a:pt x="210" y="76"/>
                      <a:pt x="211" y="76"/>
                    </a:cubicBezTo>
                    <a:cubicBezTo>
                      <a:pt x="212" y="76"/>
                      <a:pt x="211" y="75"/>
                      <a:pt x="210" y="75"/>
                    </a:cubicBezTo>
                    <a:close/>
                    <a:moveTo>
                      <a:pt x="202" y="74"/>
                    </a:moveTo>
                    <a:cubicBezTo>
                      <a:pt x="201" y="74"/>
                      <a:pt x="201" y="75"/>
                      <a:pt x="202" y="75"/>
                    </a:cubicBezTo>
                    <a:cubicBezTo>
                      <a:pt x="202" y="75"/>
                      <a:pt x="203" y="73"/>
                      <a:pt x="202" y="74"/>
                    </a:cubicBezTo>
                    <a:close/>
                    <a:moveTo>
                      <a:pt x="212" y="65"/>
                    </a:moveTo>
                    <a:cubicBezTo>
                      <a:pt x="211" y="66"/>
                      <a:pt x="211" y="68"/>
                      <a:pt x="210" y="68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8" y="69"/>
                      <a:pt x="209" y="69"/>
                      <a:pt x="209" y="70"/>
                    </a:cubicBezTo>
                    <a:cubicBezTo>
                      <a:pt x="208" y="70"/>
                      <a:pt x="208" y="71"/>
                      <a:pt x="207" y="71"/>
                    </a:cubicBezTo>
                    <a:cubicBezTo>
                      <a:pt x="207" y="71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09" y="72"/>
                      <a:pt x="210" y="72"/>
                      <a:pt x="210" y="72"/>
                    </a:cubicBezTo>
                    <a:cubicBezTo>
                      <a:pt x="210" y="72"/>
                      <a:pt x="210" y="73"/>
                      <a:pt x="211" y="73"/>
                    </a:cubicBezTo>
                    <a:cubicBezTo>
                      <a:pt x="211" y="73"/>
                      <a:pt x="214" y="74"/>
                      <a:pt x="215" y="74"/>
                    </a:cubicBezTo>
                    <a:cubicBezTo>
                      <a:pt x="215" y="74"/>
                      <a:pt x="214" y="73"/>
                      <a:pt x="216" y="74"/>
                    </a:cubicBezTo>
                    <a:cubicBezTo>
                      <a:pt x="216" y="74"/>
                      <a:pt x="216" y="75"/>
                      <a:pt x="217" y="75"/>
                    </a:cubicBezTo>
                    <a:cubicBezTo>
                      <a:pt x="217" y="75"/>
                      <a:pt x="218" y="74"/>
                      <a:pt x="218" y="75"/>
                    </a:cubicBezTo>
                    <a:cubicBezTo>
                      <a:pt x="219" y="73"/>
                      <a:pt x="220" y="70"/>
                      <a:pt x="219" y="68"/>
                    </a:cubicBezTo>
                    <a:cubicBezTo>
                      <a:pt x="219" y="67"/>
                      <a:pt x="218" y="67"/>
                      <a:pt x="217" y="67"/>
                    </a:cubicBezTo>
                    <a:cubicBezTo>
                      <a:pt x="217" y="66"/>
                      <a:pt x="217" y="66"/>
                      <a:pt x="217" y="66"/>
                    </a:cubicBezTo>
                    <a:cubicBezTo>
                      <a:pt x="216" y="65"/>
                      <a:pt x="213" y="65"/>
                      <a:pt x="212" y="65"/>
                    </a:cubicBezTo>
                    <a:close/>
                    <a:moveTo>
                      <a:pt x="209" y="64"/>
                    </a:moveTo>
                    <a:cubicBezTo>
                      <a:pt x="209" y="64"/>
                      <a:pt x="209" y="65"/>
                      <a:pt x="209" y="65"/>
                    </a:cubicBezTo>
                    <a:cubicBezTo>
                      <a:pt x="208" y="66"/>
                      <a:pt x="207" y="66"/>
                      <a:pt x="206" y="66"/>
                    </a:cubicBezTo>
                    <a:cubicBezTo>
                      <a:pt x="206" y="67"/>
                      <a:pt x="205" y="67"/>
                      <a:pt x="206" y="67"/>
                    </a:cubicBezTo>
                    <a:cubicBezTo>
                      <a:pt x="206" y="67"/>
                      <a:pt x="207" y="67"/>
                      <a:pt x="207" y="67"/>
                    </a:cubicBezTo>
                    <a:cubicBezTo>
                      <a:pt x="207" y="67"/>
                      <a:pt x="208" y="66"/>
                      <a:pt x="208" y="66"/>
                    </a:cubicBezTo>
                    <a:cubicBezTo>
                      <a:pt x="208" y="66"/>
                      <a:pt x="209" y="66"/>
                      <a:pt x="210" y="66"/>
                    </a:cubicBezTo>
                    <a:cubicBezTo>
                      <a:pt x="209" y="66"/>
                      <a:pt x="211" y="64"/>
                      <a:pt x="209" y="64"/>
                    </a:cubicBezTo>
                    <a:close/>
                    <a:moveTo>
                      <a:pt x="206" y="64"/>
                    </a:moveTo>
                    <a:cubicBezTo>
                      <a:pt x="207" y="64"/>
                      <a:pt x="207" y="64"/>
                      <a:pt x="207" y="64"/>
                    </a:cubicBezTo>
                    <a:cubicBezTo>
                      <a:pt x="207" y="64"/>
                      <a:pt x="207" y="64"/>
                      <a:pt x="206" y="64"/>
                    </a:cubicBezTo>
                    <a:close/>
                    <a:moveTo>
                      <a:pt x="205" y="64"/>
                    </a:moveTo>
                    <a:cubicBezTo>
                      <a:pt x="205" y="64"/>
                      <a:pt x="205" y="65"/>
                      <a:pt x="205" y="65"/>
                    </a:cubicBezTo>
                    <a:cubicBezTo>
                      <a:pt x="206" y="65"/>
                      <a:pt x="205" y="64"/>
                      <a:pt x="205" y="64"/>
                    </a:cubicBezTo>
                    <a:close/>
                    <a:moveTo>
                      <a:pt x="214" y="63"/>
                    </a:moveTo>
                    <a:cubicBezTo>
                      <a:pt x="213" y="63"/>
                      <a:pt x="214" y="64"/>
                      <a:pt x="215" y="64"/>
                    </a:cubicBezTo>
                    <a:cubicBezTo>
                      <a:pt x="215" y="64"/>
                      <a:pt x="215" y="63"/>
                      <a:pt x="214" y="63"/>
                    </a:cubicBezTo>
                    <a:close/>
                    <a:moveTo>
                      <a:pt x="285" y="61"/>
                    </a:moveTo>
                    <a:cubicBezTo>
                      <a:pt x="285" y="61"/>
                      <a:pt x="284" y="62"/>
                      <a:pt x="284" y="62"/>
                    </a:cubicBezTo>
                    <a:cubicBezTo>
                      <a:pt x="283" y="62"/>
                      <a:pt x="283" y="62"/>
                      <a:pt x="282" y="62"/>
                    </a:cubicBezTo>
                    <a:cubicBezTo>
                      <a:pt x="283" y="63"/>
                      <a:pt x="282" y="63"/>
                      <a:pt x="282" y="63"/>
                    </a:cubicBezTo>
                    <a:cubicBezTo>
                      <a:pt x="282" y="64"/>
                      <a:pt x="282" y="64"/>
                      <a:pt x="282" y="64"/>
                    </a:cubicBezTo>
                    <a:cubicBezTo>
                      <a:pt x="283" y="63"/>
                      <a:pt x="283" y="63"/>
                      <a:pt x="284" y="63"/>
                    </a:cubicBezTo>
                    <a:cubicBezTo>
                      <a:pt x="284" y="63"/>
                      <a:pt x="284" y="64"/>
                      <a:pt x="285" y="64"/>
                    </a:cubicBezTo>
                    <a:cubicBezTo>
                      <a:pt x="285" y="64"/>
                      <a:pt x="285" y="63"/>
                      <a:pt x="285" y="63"/>
                    </a:cubicBezTo>
                    <a:cubicBezTo>
                      <a:pt x="285" y="63"/>
                      <a:pt x="288" y="61"/>
                      <a:pt x="285" y="61"/>
                    </a:cubicBezTo>
                    <a:close/>
                    <a:moveTo>
                      <a:pt x="235" y="55"/>
                    </a:moveTo>
                    <a:cubicBezTo>
                      <a:pt x="234" y="55"/>
                      <a:pt x="234" y="55"/>
                      <a:pt x="233" y="55"/>
                    </a:cubicBezTo>
                    <a:cubicBezTo>
                      <a:pt x="233" y="56"/>
                      <a:pt x="233" y="56"/>
                      <a:pt x="233" y="56"/>
                    </a:cubicBezTo>
                    <a:cubicBezTo>
                      <a:pt x="234" y="57"/>
                      <a:pt x="234" y="57"/>
                      <a:pt x="236" y="58"/>
                    </a:cubicBezTo>
                    <a:cubicBezTo>
                      <a:pt x="236" y="58"/>
                      <a:pt x="236" y="57"/>
                      <a:pt x="236" y="57"/>
                    </a:cubicBezTo>
                    <a:cubicBezTo>
                      <a:pt x="236" y="57"/>
                      <a:pt x="236" y="55"/>
                      <a:pt x="236" y="55"/>
                    </a:cubicBezTo>
                    <a:cubicBezTo>
                      <a:pt x="236" y="55"/>
                      <a:pt x="235" y="55"/>
                      <a:pt x="235" y="55"/>
                    </a:cubicBezTo>
                    <a:close/>
                    <a:moveTo>
                      <a:pt x="210" y="53"/>
                    </a:moveTo>
                    <a:cubicBezTo>
                      <a:pt x="209" y="54"/>
                      <a:pt x="209" y="55"/>
                      <a:pt x="208" y="55"/>
                    </a:cubicBezTo>
                    <a:cubicBezTo>
                      <a:pt x="208" y="55"/>
                      <a:pt x="208" y="56"/>
                      <a:pt x="207" y="56"/>
                    </a:cubicBezTo>
                    <a:cubicBezTo>
                      <a:pt x="208" y="57"/>
                      <a:pt x="209" y="57"/>
                      <a:pt x="210" y="57"/>
                    </a:cubicBezTo>
                    <a:cubicBezTo>
                      <a:pt x="210" y="58"/>
                      <a:pt x="210" y="59"/>
                      <a:pt x="211" y="59"/>
                    </a:cubicBezTo>
                    <a:cubicBezTo>
                      <a:pt x="212" y="60"/>
                      <a:pt x="213" y="60"/>
                      <a:pt x="215" y="60"/>
                    </a:cubicBezTo>
                    <a:cubicBezTo>
                      <a:pt x="216" y="60"/>
                      <a:pt x="218" y="61"/>
                      <a:pt x="218" y="61"/>
                    </a:cubicBezTo>
                    <a:cubicBezTo>
                      <a:pt x="219" y="61"/>
                      <a:pt x="219" y="61"/>
                      <a:pt x="219" y="61"/>
                    </a:cubicBezTo>
                    <a:cubicBezTo>
                      <a:pt x="220" y="61"/>
                      <a:pt x="219" y="60"/>
                      <a:pt x="222" y="60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3" y="61"/>
                      <a:pt x="227" y="62"/>
                      <a:pt x="227" y="63"/>
                    </a:cubicBezTo>
                    <a:cubicBezTo>
                      <a:pt x="227" y="63"/>
                      <a:pt x="227" y="63"/>
                      <a:pt x="227" y="64"/>
                    </a:cubicBezTo>
                    <a:cubicBezTo>
                      <a:pt x="227" y="64"/>
                      <a:pt x="228" y="64"/>
                      <a:pt x="229" y="64"/>
                    </a:cubicBezTo>
                    <a:cubicBezTo>
                      <a:pt x="230" y="66"/>
                      <a:pt x="228" y="67"/>
                      <a:pt x="228" y="68"/>
                    </a:cubicBezTo>
                    <a:cubicBezTo>
                      <a:pt x="228" y="69"/>
                      <a:pt x="228" y="69"/>
                      <a:pt x="228" y="69"/>
                    </a:cubicBezTo>
                    <a:cubicBezTo>
                      <a:pt x="228" y="70"/>
                      <a:pt x="228" y="71"/>
                      <a:pt x="228" y="71"/>
                    </a:cubicBezTo>
                    <a:cubicBezTo>
                      <a:pt x="227" y="72"/>
                      <a:pt x="228" y="73"/>
                      <a:pt x="228" y="73"/>
                    </a:cubicBezTo>
                    <a:cubicBezTo>
                      <a:pt x="228" y="73"/>
                      <a:pt x="228" y="74"/>
                      <a:pt x="228" y="74"/>
                    </a:cubicBezTo>
                    <a:cubicBezTo>
                      <a:pt x="228" y="74"/>
                      <a:pt x="229" y="76"/>
                      <a:pt x="229" y="76"/>
                    </a:cubicBezTo>
                    <a:cubicBezTo>
                      <a:pt x="229" y="76"/>
                      <a:pt x="230" y="76"/>
                      <a:pt x="231" y="76"/>
                    </a:cubicBezTo>
                    <a:cubicBezTo>
                      <a:pt x="231" y="75"/>
                      <a:pt x="231" y="75"/>
                      <a:pt x="231" y="75"/>
                    </a:cubicBezTo>
                    <a:cubicBezTo>
                      <a:pt x="233" y="74"/>
                      <a:pt x="233" y="76"/>
                      <a:pt x="233" y="76"/>
                    </a:cubicBezTo>
                    <a:cubicBezTo>
                      <a:pt x="233" y="76"/>
                      <a:pt x="233" y="76"/>
                      <a:pt x="233" y="76"/>
                    </a:cubicBezTo>
                    <a:cubicBezTo>
                      <a:pt x="233" y="76"/>
                      <a:pt x="239" y="75"/>
                      <a:pt x="239" y="75"/>
                    </a:cubicBezTo>
                    <a:cubicBezTo>
                      <a:pt x="240" y="75"/>
                      <a:pt x="239" y="74"/>
                      <a:pt x="240" y="73"/>
                    </a:cubicBezTo>
                    <a:cubicBezTo>
                      <a:pt x="241" y="72"/>
                      <a:pt x="241" y="72"/>
                      <a:pt x="241" y="72"/>
                    </a:cubicBezTo>
                    <a:cubicBezTo>
                      <a:pt x="241" y="73"/>
                      <a:pt x="242" y="75"/>
                      <a:pt x="242" y="75"/>
                    </a:cubicBezTo>
                    <a:cubicBezTo>
                      <a:pt x="243" y="76"/>
                      <a:pt x="244" y="76"/>
                      <a:pt x="245" y="76"/>
                    </a:cubicBezTo>
                    <a:cubicBezTo>
                      <a:pt x="245" y="76"/>
                      <a:pt x="246" y="75"/>
                      <a:pt x="247" y="75"/>
                    </a:cubicBezTo>
                    <a:cubicBezTo>
                      <a:pt x="247" y="75"/>
                      <a:pt x="248" y="76"/>
                      <a:pt x="249" y="75"/>
                    </a:cubicBezTo>
                    <a:cubicBezTo>
                      <a:pt x="250" y="74"/>
                      <a:pt x="250" y="74"/>
                      <a:pt x="250" y="74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2" y="74"/>
                      <a:pt x="252" y="75"/>
                      <a:pt x="252" y="75"/>
                    </a:cubicBezTo>
                    <a:cubicBezTo>
                      <a:pt x="253" y="75"/>
                      <a:pt x="255" y="75"/>
                      <a:pt x="255" y="75"/>
                    </a:cubicBezTo>
                    <a:cubicBezTo>
                      <a:pt x="256" y="74"/>
                      <a:pt x="256" y="74"/>
                      <a:pt x="256" y="74"/>
                    </a:cubicBezTo>
                    <a:cubicBezTo>
                      <a:pt x="256" y="75"/>
                      <a:pt x="256" y="75"/>
                      <a:pt x="256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8" y="75"/>
                      <a:pt x="259" y="75"/>
                      <a:pt x="260" y="75"/>
                    </a:cubicBezTo>
                    <a:cubicBezTo>
                      <a:pt x="262" y="75"/>
                      <a:pt x="264" y="75"/>
                      <a:pt x="266" y="75"/>
                    </a:cubicBezTo>
                    <a:cubicBezTo>
                      <a:pt x="266" y="74"/>
                      <a:pt x="266" y="75"/>
                      <a:pt x="267" y="75"/>
                    </a:cubicBezTo>
                    <a:cubicBezTo>
                      <a:pt x="267" y="74"/>
                      <a:pt x="267" y="73"/>
                      <a:pt x="266" y="73"/>
                    </a:cubicBezTo>
                    <a:cubicBezTo>
                      <a:pt x="266" y="73"/>
                      <a:pt x="267" y="73"/>
                      <a:pt x="267" y="73"/>
                    </a:cubicBezTo>
                    <a:cubicBezTo>
                      <a:pt x="267" y="73"/>
                      <a:pt x="268" y="74"/>
                      <a:pt x="268" y="74"/>
                    </a:cubicBezTo>
                    <a:cubicBezTo>
                      <a:pt x="268" y="74"/>
                      <a:pt x="269" y="75"/>
                      <a:pt x="269" y="75"/>
                    </a:cubicBezTo>
                    <a:cubicBezTo>
                      <a:pt x="270" y="75"/>
                      <a:pt x="270" y="74"/>
                      <a:pt x="270" y="75"/>
                    </a:cubicBezTo>
                    <a:cubicBezTo>
                      <a:pt x="271" y="74"/>
                      <a:pt x="270" y="74"/>
                      <a:pt x="271" y="74"/>
                    </a:cubicBezTo>
                    <a:cubicBezTo>
                      <a:pt x="271" y="74"/>
                      <a:pt x="271" y="75"/>
                      <a:pt x="272" y="75"/>
                    </a:cubicBezTo>
                    <a:cubicBezTo>
                      <a:pt x="272" y="75"/>
                      <a:pt x="279" y="75"/>
                      <a:pt x="280" y="74"/>
                    </a:cubicBezTo>
                    <a:cubicBezTo>
                      <a:pt x="280" y="74"/>
                      <a:pt x="281" y="73"/>
                      <a:pt x="281" y="73"/>
                    </a:cubicBezTo>
                    <a:cubicBezTo>
                      <a:pt x="281" y="75"/>
                      <a:pt x="281" y="72"/>
                      <a:pt x="281" y="71"/>
                    </a:cubicBezTo>
                    <a:cubicBezTo>
                      <a:pt x="281" y="71"/>
                      <a:pt x="281" y="72"/>
                      <a:pt x="281" y="72"/>
                    </a:cubicBezTo>
                    <a:cubicBezTo>
                      <a:pt x="282" y="71"/>
                      <a:pt x="283" y="71"/>
                      <a:pt x="284" y="70"/>
                    </a:cubicBezTo>
                    <a:cubicBezTo>
                      <a:pt x="285" y="69"/>
                      <a:pt x="284" y="68"/>
                      <a:pt x="284" y="67"/>
                    </a:cubicBezTo>
                    <a:cubicBezTo>
                      <a:pt x="283" y="67"/>
                      <a:pt x="283" y="67"/>
                      <a:pt x="282" y="67"/>
                    </a:cubicBezTo>
                    <a:cubicBezTo>
                      <a:pt x="281" y="66"/>
                      <a:pt x="279" y="65"/>
                      <a:pt x="278" y="65"/>
                    </a:cubicBezTo>
                    <a:cubicBezTo>
                      <a:pt x="277" y="65"/>
                      <a:pt x="276" y="66"/>
                      <a:pt x="275" y="66"/>
                    </a:cubicBezTo>
                    <a:cubicBezTo>
                      <a:pt x="274" y="65"/>
                      <a:pt x="274" y="65"/>
                      <a:pt x="274" y="65"/>
                    </a:cubicBezTo>
                    <a:cubicBezTo>
                      <a:pt x="274" y="64"/>
                      <a:pt x="274" y="64"/>
                      <a:pt x="274" y="64"/>
                    </a:cubicBezTo>
                    <a:cubicBezTo>
                      <a:pt x="273" y="63"/>
                      <a:pt x="269" y="63"/>
                      <a:pt x="268" y="63"/>
                    </a:cubicBezTo>
                    <a:cubicBezTo>
                      <a:pt x="268" y="63"/>
                      <a:pt x="268" y="64"/>
                      <a:pt x="267" y="64"/>
                    </a:cubicBezTo>
                    <a:cubicBezTo>
                      <a:pt x="266" y="64"/>
                      <a:pt x="266" y="63"/>
                      <a:pt x="263" y="63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2" y="64"/>
                      <a:pt x="261" y="63"/>
                      <a:pt x="261" y="64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59" y="65"/>
                      <a:pt x="257" y="64"/>
                      <a:pt x="256" y="65"/>
                    </a:cubicBezTo>
                    <a:cubicBezTo>
                      <a:pt x="255" y="65"/>
                      <a:pt x="255" y="65"/>
                      <a:pt x="254" y="65"/>
                    </a:cubicBezTo>
                    <a:cubicBezTo>
                      <a:pt x="254" y="65"/>
                      <a:pt x="254" y="66"/>
                      <a:pt x="254" y="66"/>
                    </a:cubicBezTo>
                    <a:cubicBezTo>
                      <a:pt x="253" y="66"/>
                      <a:pt x="249" y="65"/>
                      <a:pt x="248" y="65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247" y="66"/>
                      <a:pt x="247" y="65"/>
                      <a:pt x="246" y="66"/>
                    </a:cubicBezTo>
                    <a:cubicBezTo>
                      <a:pt x="245" y="66"/>
                      <a:pt x="245" y="66"/>
                      <a:pt x="244" y="66"/>
                    </a:cubicBezTo>
                    <a:cubicBezTo>
                      <a:pt x="244" y="66"/>
                      <a:pt x="244" y="66"/>
                      <a:pt x="244" y="66"/>
                    </a:cubicBezTo>
                    <a:cubicBezTo>
                      <a:pt x="243" y="65"/>
                      <a:pt x="242" y="65"/>
                      <a:pt x="240" y="64"/>
                    </a:cubicBezTo>
                    <a:cubicBezTo>
                      <a:pt x="240" y="65"/>
                      <a:pt x="240" y="65"/>
                      <a:pt x="239" y="65"/>
                    </a:cubicBezTo>
                    <a:cubicBezTo>
                      <a:pt x="239" y="65"/>
                      <a:pt x="239" y="64"/>
                      <a:pt x="239" y="63"/>
                    </a:cubicBezTo>
                    <a:cubicBezTo>
                      <a:pt x="238" y="63"/>
                      <a:pt x="237" y="62"/>
                      <a:pt x="235" y="63"/>
                    </a:cubicBezTo>
                    <a:cubicBezTo>
                      <a:pt x="235" y="63"/>
                      <a:pt x="235" y="64"/>
                      <a:pt x="235" y="64"/>
                    </a:cubicBezTo>
                    <a:cubicBezTo>
                      <a:pt x="233" y="65"/>
                      <a:pt x="234" y="63"/>
                      <a:pt x="235" y="63"/>
                    </a:cubicBezTo>
                    <a:cubicBezTo>
                      <a:pt x="234" y="63"/>
                      <a:pt x="233" y="63"/>
                      <a:pt x="233" y="62"/>
                    </a:cubicBezTo>
                    <a:cubicBezTo>
                      <a:pt x="233" y="61"/>
                      <a:pt x="233" y="61"/>
                      <a:pt x="233" y="61"/>
                    </a:cubicBezTo>
                    <a:cubicBezTo>
                      <a:pt x="235" y="62"/>
                      <a:pt x="236" y="62"/>
                      <a:pt x="238" y="61"/>
                    </a:cubicBezTo>
                    <a:cubicBezTo>
                      <a:pt x="238" y="61"/>
                      <a:pt x="238" y="60"/>
                      <a:pt x="238" y="60"/>
                    </a:cubicBezTo>
                    <a:cubicBezTo>
                      <a:pt x="237" y="60"/>
                      <a:pt x="236" y="60"/>
                      <a:pt x="235" y="59"/>
                    </a:cubicBezTo>
                    <a:cubicBezTo>
                      <a:pt x="234" y="59"/>
                      <a:pt x="234" y="58"/>
                      <a:pt x="234" y="58"/>
                    </a:cubicBezTo>
                    <a:cubicBezTo>
                      <a:pt x="233" y="58"/>
                      <a:pt x="232" y="58"/>
                      <a:pt x="231" y="58"/>
                    </a:cubicBezTo>
                    <a:cubicBezTo>
                      <a:pt x="231" y="58"/>
                      <a:pt x="231" y="57"/>
                      <a:pt x="230" y="56"/>
                    </a:cubicBezTo>
                    <a:cubicBezTo>
                      <a:pt x="229" y="57"/>
                      <a:pt x="223" y="58"/>
                      <a:pt x="222" y="57"/>
                    </a:cubicBezTo>
                    <a:cubicBezTo>
                      <a:pt x="222" y="57"/>
                      <a:pt x="222" y="56"/>
                      <a:pt x="222" y="56"/>
                    </a:cubicBezTo>
                    <a:cubicBezTo>
                      <a:pt x="222" y="56"/>
                      <a:pt x="220" y="55"/>
                      <a:pt x="220" y="55"/>
                    </a:cubicBezTo>
                    <a:cubicBezTo>
                      <a:pt x="219" y="54"/>
                      <a:pt x="218" y="55"/>
                      <a:pt x="217" y="55"/>
                    </a:cubicBezTo>
                    <a:cubicBezTo>
                      <a:pt x="216" y="55"/>
                      <a:pt x="214" y="55"/>
                      <a:pt x="213" y="54"/>
                    </a:cubicBezTo>
                    <a:cubicBezTo>
                      <a:pt x="213" y="54"/>
                      <a:pt x="213" y="54"/>
                      <a:pt x="213" y="54"/>
                    </a:cubicBezTo>
                    <a:cubicBezTo>
                      <a:pt x="213" y="54"/>
                      <a:pt x="212" y="54"/>
                      <a:pt x="212" y="54"/>
                    </a:cubicBezTo>
                    <a:cubicBezTo>
                      <a:pt x="212" y="54"/>
                      <a:pt x="210" y="54"/>
                      <a:pt x="210" y="53"/>
                    </a:cubicBezTo>
                    <a:close/>
                    <a:moveTo>
                      <a:pt x="277" y="49"/>
                    </a:moveTo>
                    <a:cubicBezTo>
                      <a:pt x="278" y="49"/>
                      <a:pt x="278" y="50"/>
                      <a:pt x="278" y="50"/>
                    </a:cubicBezTo>
                    <a:cubicBezTo>
                      <a:pt x="278" y="50"/>
                      <a:pt x="278" y="50"/>
                      <a:pt x="279" y="51"/>
                    </a:cubicBezTo>
                    <a:cubicBezTo>
                      <a:pt x="277" y="50"/>
                      <a:pt x="276" y="51"/>
                      <a:pt x="275" y="51"/>
                    </a:cubicBezTo>
                    <a:cubicBezTo>
                      <a:pt x="275" y="50"/>
                      <a:pt x="274" y="50"/>
                      <a:pt x="274" y="50"/>
                    </a:cubicBezTo>
                    <a:cubicBezTo>
                      <a:pt x="275" y="50"/>
                      <a:pt x="277" y="49"/>
                      <a:pt x="277" y="49"/>
                    </a:cubicBezTo>
                    <a:close/>
                    <a:moveTo>
                      <a:pt x="218" y="48"/>
                    </a:moveTo>
                    <a:cubicBezTo>
                      <a:pt x="218" y="48"/>
                      <a:pt x="218" y="48"/>
                      <a:pt x="218" y="48"/>
                    </a:cubicBezTo>
                    <a:cubicBezTo>
                      <a:pt x="217" y="49"/>
                      <a:pt x="215" y="49"/>
                      <a:pt x="215" y="49"/>
                    </a:cubicBezTo>
                    <a:cubicBezTo>
                      <a:pt x="215" y="49"/>
                      <a:pt x="215" y="49"/>
                      <a:pt x="215" y="49"/>
                    </a:cubicBezTo>
                    <a:cubicBezTo>
                      <a:pt x="213" y="49"/>
                      <a:pt x="212" y="49"/>
                      <a:pt x="210" y="49"/>
                    </a:cubicBezTo>
                    <a:cubicBezTo>
                      <a:pt x="211" y="49"/>
                      <a:pt x="209" y="50"/>
                      <a:pt x="209" y="50"/>
                    </a:cubicBezTo>
                    <a:cubicBezTo>
                      <a:pt x="209" y="50"/>
                      <a:pt x="209" y="51"/>
                      <a:pt x="209" y="51"/>
                    </a:cubicBezTo>
                    <a:cubicBezTo>
                      <a:pt x="214" y="50"/>
                      <a:pt x="219" y="53"/>
                      <a:pt x="223" y="51"/>
                    </a:cubicBezTo>
                    <a:cubicBezTo>
                      <a:pt x="224" y="51"/>
                      <a:pt x="224" y="51"/>
                      <a:pt x="224" y="51"/>
                    </a:cubicBezTo>
                    <a:cubicBezTo>
                      <a:pt x="225" y="49"/>
                      <a:pt x="225" y="49"/>
                      <a:pt x="225" y="49"/>
                    </a:cubicBezTo>
                    <a:cubicBezTo>
                      <a:pt x="227" y="49"/>
                      <a:pt x="223" y="48"/>
                      <a:pt x="223" y="48"/>
                    </a:cubicBezTo>
                    <a:cubicBezTo>
                      <a:pt x="223" y="48"/>
                      <a:pt x="223" y="48"/>
                      <a:pt x="223" y="48"/>
                    </a:cubicBezTo>
                    <a:cubicBezTo>
                      <a:pt x="221" y="48"/>
                      <a:pt x="221" y="49"/>
                      <a:pt x="219" y="48"/>
                    </a:cubicBezTo>
                    <a:cubicBezTo>
                      <a:pt x="219" y="48"/>
                      <a:pt x="219" y="48"/>
                      <a:pt x="218" y="48"/>
                    </a:cubicBezTo>
                    <a:close/>
                    <a:moveTo>
                      <a:pt x="234" y="46"/>
                    </a:moveTo>
                    <a:cubicBezTo>
                      <a:pt x="234" y="47"/>
                      <a:pt x="234" y="47"/>
                      <a:pt x="234" y="47"/>
                    </a:cubicBezTo>
                    <a:cubicBezTo>
                      <a:pt x="234" y="48"/>
                      <a:pt x="233" y="48"/>
                      <a:pt x="233" y="48"/>
                    </a:cubicBezTo>
                    <a:cubicBezTo>
                      <a:pt x="233" y="49"/>
                      <a:pt x="233" y="50"/>
                      <a:pt x="233" y="49"/>
                    </a:cubicBezTo>
                    <a:cubicBezTo>
                      <a:pt x="233" y="50"/>
                      <a:pt x="233" y="51"/>
                      <a:pt x="233" y="52"/>
                    </a:cubicBezTo>
                    <a:cubicBezTo>
                      <a:pt x="234" y="52"/>
                      <a:pt x="234" y="51"/>
                      <a:pt x="234" y="51"/>
                    </a:cubicBezTo>
                    <a:cubicBezTo>
                      <a:pt x="234" y="51"/>
                      <a:pt x="235" y="51"/>
                      <a:pt x="236" y="51"/>
                    </a:cubicBezTo>
                    <a:cubicBezTo>
                      <a:pt x="236" y="50"/>
                      <a:pt x="237" y="49"/>
                      <a:pt x="237" y="48"/>
                    </a:cubicBezTo>
                    <a:cubicBezTo>
                      <a:pt x="236" y="47"/>
                      <a:pt x="235" y="47"/>
                      <a:pt x="234" y="46"/>
                    </a:cubicBezTo>
                    <a:close/>
                    <a:moveTo>
                      <a:pt x="270" y="45"/>
                    </a:moveTo>
                    <a:cubicBezTo>
                      <a:pt x="271" y="45"/>
                      <a:pt x="270" y="46"/>
                      <a:pt x="270" y="46"/>
                    </a:cubicBezTo>
                    <a:cubicBezTo>
                      <a:pt x="269" y="46"/>
                      <a:pt x="270" y="45"/>
                      <a:pt x="270" y="45"/>
                    </a:cubicBezTo>
                    <a:close/>
                    <a:moveTo>
                      <a:pt x="200" y="38"/>
                    </a:moveTo>
                    <a:cubicBezTo>
                      <a:pt x="198" y="42"/>
                      <a:pt x="198" y="44"/>
                      <a:pt x="204" y="44"/>
                    </a:cubicBezTo>
                    <a:cubicBezTo>
                      <a:pt x="204" y="44"/>
                      <a:pt x="204" y="45"/>
                      <a:pt x="204" y="45"/>
                    </a:cubicBezTo>
                    <a:cubicBezTo>
                      <a:pt x="204" y="45"/>
                      <a:pt x="203" y="45"/>
                      <a:pt x="203" y="45"/>
                    </a:cubicBezTo>
                    <a:cubicBezTo>
                      <a:pt x="202" y="45"/>
                      <a:pt x="202" y="46"/>
                      <a:pt x="203" y="46"/>
                    </a:cubicBezTo>
                    <a:cubicBezTo>
                      <a:pt x="203" y="46"/>
                      <a:pt x="203" y="47"/>
                      <a:pt x="204" y="47"/>
                    </a:cubicBezTo>
                    <a:cubicBezTo>
                      <a:pt x="204" y="48"/>
                      <a:pt x="205" y="48"/>
                      <a:pt x="206" y="49"/>
                    </a:cubicBezTo>
                    <a:cubicBezTo>
                      <a:pt x="206" y="49"/>
                      <a:pt x="205" y="49"/>
                      <a:pt x="206" y="50"/>
                    </a:cubicBezTo>
                    <a:cubicBezTo>
                      <a:pt x="206" y="49"/>
                      <a:pt x="207" y="50"/>
                      <a:pt x="207" y="50"/>
                    </a:cubicBezTo>
                    <a:cubicBezTo>
                      <a:pt x="208" y="49"/>
                      <a:pt x="208" y="48"/>
                      <a:pt x="208" y="48"/>
                    </a:cubicBezTo>
                    <a:cubicBezTo>
                      <a:pt x="209" y="48"/>
                      <a:pt x="213" y="48"/>
                      <a:pt x="214" y="48"/>
                    </a:cubicBezTo>
                    <a:cubicBezTo>
                      <a:pt x="214" y="47"/>
                      <a:pt x="214" y="47"/>
                      <a:pt x="214" y="46"/>
                    </a:cubicBezTo>
                    <a:cubicBezTo>
                      <a:pt x="214" y="46"/>
                      <a:pt x="213" y="46"/>
                      <a:pt x="213" y="45"/>
                    </a:cubicBezTo>
                    <a:cubicBezTo>
                      <a:pt x="213" y="45"/>
                      <a:pt x="213" y="45"/>
                      <a:pt x="213" y="45"/>
                    </a:cubicBezTo>
                    <a:cubicBezTo>
                      <a:pt x="213" y="45"/>
                      <a:pt x="213" y="43"/>
                      <a:pt x="213" y="43"/>
                    </a:cubicBezTo>
                    <a:cubicBezTo>
                      <a:pt x="213" y="43"/>
                      <a:pt x="212" y="43"/>
                      <a:pt x="212" y="43"/>
                    </a:cubicBezTo>
                    <a:cubicBezTo>
                      <a:pt x="212" y="43"/>
                      <a:pt x="211" y="42"/>
                      <a:pt x="211" y="42"/>
                    </a:cubicBezTo>
                    <a:cubicBezTo>
                      <a:pt x="210" y="42"/>
                      <a:pt x="210" y="43"/>
                      <a:pt x="209" y="43"/>
                    </a:cubicBezTo>
                    <a:cubicBezTo>
                      <a:pt x="209" y="42"/>
                      <a:pt x="209" y="42"/>
                      <a:pt x="209" y="42"/>
                    </a:cubicBezTo>
                    <a:cubicBezTo>
                      <a:pt x="209" y="42"/>
                      <a:pt x="208" y="41"/>
                      <a:pt x="208" y="41"/>
                    </a:cubicBezTo>
                    <a:cubicBezTo>
                      <a:pt x="206" y="40"/>
                      <a:pt x="205" y="41"/>
                      <a:pt x="203" y="40"/>
                    </a:cubicBezTo>
                    <a:cubicBezTo>
                      <a:pt x="202" y="40"/>
                      <a:pt x="201" y="39"/>
                      <a:pt x="200" y="38"/>
                    </a:cubicBezTo>
                    <a:close/>
                    <a:moveTo>
                      <a:pt x="193" y="27"/>
                    </a:moveTo>
                    <a:cubicBezTo>
                      <a:pt x="193" y="29"/>
                      <a:pt x="193" y="30"/>
                      <a:pt x="193" y="31"/>
                    </a:cubicBezTo>
                    <a:cubicBezTo>
                      <a:pt x="194" y="31"/>
                      <a:pt x="195" y="31"/>
                      <a:pt x="195" y="31"/>
                    </a:cubicBezTo>
                    <a:cubicBezTo>
                      <a:pt x="195" y="31"/>
                      <a:pt x="195" y="32"/>
                      <a:pt x="196" y="33"/>
                    </a:cubicBezTo>
                    <a:cubicBezTo>
                      <a:pt x="196" y="33"/>
                      <a:pt x="196" y="32"/>
                      <a:pt x="197" y="33"/>
                    </a:cubicBezTo>
                    <a:cubicBezTo>
                      <a:pt x="196" y="32"/>
                      <a:pt x="197" y="31"/>
                      <a:pt x="196" y="30"/>
                    </a:cubicBezTo>
                    <a:cubicBezTo>
                      <a:pt x="196" y="30"/>
                      <a:pt x="195" y="30"/>
                      <a:pt x="194" y="29"/>
                    </a:cubicBezTo>
                    <a:cubicBezTo>
                      <a:pt x="194" y="29"/>
                      <a:pt x="195" y="28"/>
                      <a:pt x="194" y="27"/>
                    </a:cubicBezTo>
                    <a:cubicBezTo>
                      <a:pt x="194" y="27"/>
                      <a:pt x="193" y="28"/>
                      <a:pt x="193" y="27"/>
                    </a:cubicBezTo>
                    <a:close/>
                    <a:moveTo>
                      <a:pt x="306" y="19"/>
                    </a:moveTo>
                    <a:cubicBezTo>
                      <a:pt x="308" y="19"/>
                      <a:pt x="307" y="20"/>
                      <a:pt x="307" y="20"/>
                    </a:cubicBezTo>
                    <a:cubicBezTo>
                      <a:pt x="304" y="20"/>
                      <a:pt x="304" y="19"/>
                      <a:pt x="306" y="19"/>
                    </a:cubicBezTo>
                    <a:close/>
                    <a:moveTo>
                      <a:pt x="198" y="77"/>
                    </a:moveTo>
                    <a:cubicBezTo>
                      <a:pt x="198" y="77"/>
                      <a:pt x="197" y="78"/>
                      <a:pt x="197" y="79"/>
                    </a:cubicBezTo>
                    <a:cubicBezTo>
                      <a:pt x="196" y="79"/>
                      <a:pt x="190" y="80"/>
                      <a:pt x="193" y="80"/>
                    </a:cubicBezTo>
                    <a:cubicBezTo>
                      <a:pt x="193" y="80"/>
                      <a:pt x="193" y="81"/>
                      <a:pt x="193" y="81"/>
                    </a:cubicBezTo>
                    <a:cubicBezTo>
                      <a:pt x="192" y="81"/>
                      <a:pt x="191" y="81"/>
                      <a:pt x="190" y="81"/>
                    </a:cubicBezTo>
                    <a:cubicBezTo>
                      <a:pt x="189" y="80"/>
                      <a:pt x="189" y="80"/>
                      <a:pt x="188" y="79"/>
                    </a:cubicBezTo>
                    <a:cubicBezTo>
                      <a:pt x="187" y="80"/>
                      <a:pt x="184" y="82"/>
                      <a:pt x="184" y="84"/>
                    </a:cubicBezTo>
                    <a:cubicBezTo>
                      <a:pt x="184" y="84"/>
                      <a:pt x="185" y="84"/>
                      <a:pt x="185" y="85"/>
                    </a:cubicBezTo>
                    <a:cubicBezTo>
                      <a:pt x="186" y="85"/>
                      <a:pt x="187" y="85"/>
                      <a:pt x="187" y="85"/>
                    </a:cubicBezTo>
                    <a:cubicBezTo>
                      <a:pt x="188" y="85"/>
                      <a:pt x="189" y="85"/>
                      <a:pt x="190" y="86"/>
                    </a:cubicBezTo>
                    <a:cubicBezTo>
                      <a:pt x="190" y="86"/>
                      <a:pt x="190" y="87"/>
                      <a:pt x="190" y="87"/>
                    </a:cubicBezTo>
                    <a:cubicBezTo>
                      <a:pt x="189" y="87"/>
                      <a:pt x="190" y="89"/>
                      <a:pt x="190" y="89"/>
                    </a:cubicBezTo>
                    <a:cubicBezTo>
                      <a:pt x="189" y="90"/>
                      <a:pt x="184" y="89"/>
                      <a:pt x="182" y="90"/>
                    </a:cubicBezTo>
                    <a:cubicBezTo>
                      <a:pt x="182" y="89"/>
                      <a:pt x="181" y="88"/>
                      <a:pt x="180" y="87"/>
                    </a:cubicBezTo>
                    <a:cubicBezTo>
                      <a:pt x="180" y="87"/>
                      <a:pt x="179" y="87"/>
                      <a:pt x="179" y="87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8" y="87"/>
                      <a:pt x="177" y="88"/>
                      <a:pt x="178" y="89"/>
                    </a:cubicBezTo>
                    <a:cubicBezTo>
                      <a:pt x="178" y="89"/>
                      <a:pt x="178" y="89"/>
                      <a:pt x="178" y="90"/>
                    </a:cubicBezTo>
                    <a:cubicBezTo>
                      <a:pt x="178" y="90"/>
                      <a:pt x="178" y="90"/>
                      <a:pt x="178" y="91"/>
                    </a:cubicBezTo>
                    <a:cubicBezTo>
                      <a:pt x="178" y="91"/>
                      <a:pt x="179" y="92"/>
                      <a:pt x="179" y="92"/>
                    </a:cubicBezTo>
                    <a:cubicBezTo>
                      <a:pt x="179" y="92"/>
                      <a:pt x="181" y="93"/>
                      <a:pt x="181" y="93"/>
                    </a:cubicBezTo>
                    <a:cubicBezTo>
                      <a:pt x="181" y="94"/>
                      <a:pt x="182" y="93"/>
                      <a:pt x="183" y="93"/>
                    </a:cubicBezTo>
                    <a:cubicBezTo>
                      <a:pt x="183" y="93"/>
                      <a:pt x="183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3"/>
                      <a:pt x="184" y="93"/>
                    </a:cubicBezTo>
                    <a:cubicBezTo>
                      <a:pt x="185" y="93"/>
                      <a:pt x="186" y="93"/>
                      <a:pt x="186" y="93"/>
                    </a:cubicBezTo>
                    <a:cubicBezTo>
                      <a:pt x="187" y="93"/>
                      <a:pt x="187" y="94"/>
                      <a:pt x="188" y="94"/>
                    </a:cubicBezTo>
                    <a:cubicBezTo>
                      <a:pt x="188" y="95"/>
                      <a:pt x="189" y="96"/>
                      <a:pt x="189" y="96"/>
                    </a:cubicBezTo>
                    <a:cubicBezTo>
                      <a:pt x="190" y="96"/>
                      <a:pt x="190" y="96"/>
                      <a:pt x="191" y="96"/>
                    </a:cubicBezTo>
                    <a:cubicBezTo>
                      <a:pt x="191" y="96"/>
                      <a:pt x="193" y="97"/>
                      <a:pt x="193" y="98"/>
                    </a:cubicBezTo>
                    <a:cubicBezTo>
                      <a:pt x="193" y="98"/>
                      <a:pt x="193" y="99"/>
                      <a:pt x="193" y="99"/>
                    </a:cubicBezTo>
                    <a:cubicBezTo>
                      <a:pt x="193" y="100"/>
                      <a:pt x="194" y="101"/>
                      <a:pt x="194" y="101"/>
                    </a:cubicBezTo>
                    <a:cubicBezTo>
                      <a:pt x="196" y="101"/>
                      <a:pt x="196" y="102"/>
                      <a:pt x="197" y="101"/>
                    </a:cubicBezTo>
                    <a:cubicBezTo>
                      <a:pt x="198" y="101"/>
                      <a:pt x="199" y="99"/>
                      <a:pt x="200" y="99"/>
                    </a:cubicBezTo>
                    <a:cubicBezTo>
                      <a:pt x="201" y="98"/>
                      <a:pt x="201" y="99"/>
                      <a:pt x="202" y="99"/>
                    </a:cubicBezTo>
                    <a:cubicBezTo>
                      <a:pt x="202" y="98"/>
                      <a:pt x="203" y="98"/>
                      <a:pt x="203" y="98"/>
                    </a:cubicBezTo>
                    <a:cubicBezTo>
                      <a:pt x="205" y="97"/>
                      <a:pt x="206" y="97"/>
                      <a:pt x="207" y="97"/>
                    </a:cubicBezTo>
                    <a:cubicBezTo>
                      <a:pt x="207" y="95"/>
                      <a:pt x="207" y="96"/>
                      <a:pt x="207" y="95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08" y="94"/>
                      <a:pt x="209" y="92"/>
                      <a:pt x="209" y="92"/>
                    </a:cubicBezTo>
                    <a:cubicBezTo>
                      <a:pt x="208" y="91"/>
                      <a:pt x="208" y="91"/>
                      <a:pt x="208" y="91"/>
                    </a:cubicBezTo>
                    <a:cubicBezTo>
                      <a:pt x="208" y="90"/>
                      <a:pt x="208" y="90"/>
                      <a:pt x="208" y="89"/>
                    </a:cubicBezTo>
                    <a:cubicBezTo>
                      <a:pt x="208" y="89"/>
                      <a:pt x="207" y="88"/>
                      <a:pt x="207" y="88"/>
                    </a:cubicBezTo>
                    <a:cubicBezTo>
                      <a:pt x="205" y="89"/>
                      <a:pt x="206" y="89"/>
                      <a:pt x="204" y="90"/>
                    </a:cubicBezTo>
                    <a:cubicBezTo>
                      <a:pt x="203" y="89"/>
                      <a:pt x="203" y="88"/>
                      <a:pt x="203" y="86"/>
                    </a:cubicBezTo>
                    <a:cubicBezTo>
                      <a:pt x="200" y="88"/>
                      <a:pt x="201" y="88"/>
                      <a:pt x="200" y="85"/>
                    </a:cubicBezTo>
                    <a:cubicBezTo>
                      <a:pt x="199" y="85"/>
                      <a:pt x="199" y="85"/>
                      <a:pt x="199" y="85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1" y="84"/>
                      <a:pt x="202" y="84"/>
                      <a:pt x="204" y="84"/>
                    </a:cubicBezTo>
                    <a:cubicBezTo>
                      <a:pt x="204" y="84"/>
                      <a:pt x="204" y="82"/>
                      <a:pt x="203" y="83"/>
                    </a:cubicBezTo>
                    <a:cubicBezTo>
                      <a:pt x="203" y="82"/>
                      <a:pt x="204" y="81"/>
                      <a:pt x="204" y="81"/>
                    </a:cubicBezTo>
                    <a:cubicBezTo>
                      <a:pt x="204" y="81"/>
                      <a:pt x="203" y="81"/>
                      <a:pt x="203" y="81"/>
                    </a:cubicBezTo>
                    <a:cubicBezTo>
                      <a:pt x="202" y="81"/>
                      <a:pt x="202" y="80"/>
                      <a:pt x="202" y="80"/>
                    </a:cubicBezTo>
                    <a:cubicBezTo>
                      <a:pt x="201" y="79"/>
                      <a:pt x="199" y="80"/>
                      <a:pt x="198" y="80"/>
                    </a:cubicBezTo>
                    <a:cubicBezTo>
                      <a:pt x="197" y="81"/>
                      <a:pt x="197" y="81"/>
                      <a:pt x="197" y="81"/>
                    </a:cubicBezTo>
                    <a:cubicBezTo>
                      <a:pt x="197" y="81"/>
                      <a:pt x="196" y="80"/>
                      <a:pt x="195" y="81"/>
                    </a:cubicBezTo>
                    <a:cubicBezTo>
                      <a:pt x="196" y="80"/>
                      <a:pt x="196" y="80"/>
                      <a:pt x="197" y="80"/>
                    </a:cubicBezTo>
                    <a:cubicBezTo>
                      <a:pt x="197" y="80"/>
                      <a:pt x="198" y="79"/>
                      <a:pt x="198" y="79"/>
                    </a:cubicBezTo>
                    <a:cubicBezTo>
                      <a:pt x="199" y="79"/>
                      <a:pt x="199" y="79"/>
                      <a:pt x="200" y="79"/>
                    </a:cubicBezTo>
                    <a:cubicBezTo>
                      <a:pt x="201" y="78"/>
                      <a:pt x="201" y="76"/>
                      <a:pt x="198" y="77"/>
                    </a:cubicBezTo>
                    <a:close/>
                    <a:moveTo>
                      <a:pt x="156" y="63"/>
                    </a:moveTo>
                    <a:cubicBezTo>
                      <a:pt x="156" y="63"/>
                      <a:pt x="156" y="64"/>
                      <a:pt x="156" y="64"/>
                    </a:cubicBezTo>
                    <a:cubicBezTo>
                      <a:pt x="155" y="64"/>
                      <a:pt x="155" y="63"/>
                      <a:pt x="156" y="63"/>
                    </a:cubicBezTo>
                    <a:close/>
                    <a:moveTo>
                      <a:pt x="100" y="58"/>
                    </a:moveTo>
                    <a:cubicBezTo>
                      <a:pt x="100" y="58"/>
                      <a:pt x="99" y="59"/>
                      <a:pt x="99" y="59"/>
                    </a:cubicBezTo>
                    <a:cubicBezTo>
                      <a:pt x="99" y="58"/>
                      <a:pt x="99" y="58"/>
                      <a:pt x="100" y="58"/>
                    </a:cubicBezTo>
                    <a:close/>
                    <a:moveTo>
                      <a:pt x="178" y="57"/>
                    </a:moveTo>
                    <a:cubicBezTo>
                      <a:pt x="177" y="57"/>
                      <a:pt x="174" y="58"/>
                      <a:pt x="173" y="59"/>
                    </a:cubicBezTo>
                    <a:cubicBezTo>
                      <a:pt x="172" y="59"/>
                      <a:pt x="172" y="59"/>
                      <a:pt x="172" y="59"/>
                    </a:cubicBezTo>
                    <a:cubicBezTo>
                      <a:pt x="171" y="59"/>
                      <a:pt x="170" y="60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4" y="61"/>
                      <a:pt x="175" y="61"/>
                      <a:pt x="177" y="61"/>
                    </a:cubicBezTo>
                    <a:cubicBezTo>
                      <a:pt x="177" y="61"/>
                      <a:pt x="176" y="61"/>
                      <a:pt x="176" y="61"/>
                    </a:cubicBezTo>
                    <a:cubicBezTo>
                      <a:pt x="175" y="62"/>
                      <a:pt x="174" y="62"/>
                      <a:pt x="173" y="63"/>
                    </a:cubicBezTo>
                    <a:cubicBezTo>
                      <a:pt x="172" y="64"/>
                      <a:pt x="172" y="64"/>
                      <a:pt x="172" y="64"/>
                    </a:cubicBezTo>
                    <a:cubicBezTo>
                      <a:pt x="175" y="63"/>
                      <a:pt x="178" y="63"/>
                      <a:pt x="177" y="63"/>
                    </a:cubicBezTo>
                    <a:cubicBezTo>
                      <a:pt x="177" y="63"/>
                      <a:pt x="176" y="64"/>
                      <a:pt x="175" y="64"/>
                    </a:cubicBezTo>
                    <a:cubicBezTo>
                      <a:pt x="175" y="64"/>
                      <a:pt x="175" y="65"/>
                      <a:pt x="175" y="65"/>
                    </a:cubicBezTo>
                    <a:cubicBezTo>
                      <a:pt x="174" y="65"/>
                      <a:pt x="173" y="65"/>
                      <a:pt x="173" y="66"/>
                    </a:cubicBezTo>
                    <a:cubicBezTo>
                      <a:pt x="173" y="66"/>
                      <a:pt x="174" y="66"/>
                      <a:pt x="173" y="67"/>
                    </a:cubicBezTo>
                    <a:cubicBezTo>
                      <a:pt x="175" y="66"/>
                      <a:pt x="176" y="67"/>
                      <a:pt x="178" y="66"/>
                    </a:cubicBezTo>
                    <a:cubicBezTo>
                      <a:pt x="178" y="66"/>
                      <a:pt x="178" y="65"/>
                      <a:pt x="179" y="65"/>
                    </a:cubicBezTo>
                    <a:cubicBezTo>
                      <a:pt x="180" y="64"/>
                      <a:pt x="181" y="64"/>
                      <a:pt x="181" y="64"/>
                    </a:cubicBezTo>
                    <a:cubicBezTo>
                      <a:pt x="181" y="64"/>
                      <a:pt x="182" y="62"/>
                      <a:pt x="181" y="63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2"/>
                      <a:pt x="181" y="62"/>
                      <a:pt x="181" y="62"/>
                    </a:cubicBezTo>
                    <a:cubicBezTo>
                      <a:pt x="181" y="61"/>
                      <a:pt x="183" y="60"/>
                      <a:pt x="180" y="60"/>
                    </a:cubicBezTo>
                    <a:cubicBezTo>
                      <a:pt x="179" y="60"/>
                      <a:pt x="179" y="60"/>
                      <a:pt x="178" y="60"/>
                    </a:cubicBezTo>
                    <a:cubicBezTo>
                      <a:pt x="179" y="59"/>
                      <a:pt x="181" y="58"/>
                      <a:pt x="178" y="57"/>
                    </a:cubicBezTo>
                    <a:close/>
                    <a:moveTo>
                      <a:pt x="172" y="55"/>
                    </a:moveTo>
                    <a:cubicBezTo>
                      <a:pt x="172" y="56"/>
                      <a:pt x="171" y="57"/>
                      <a:pt x="171" y="58"/>
                    </a:cubicBezTo>
                    <a:cubicBezTo>
                      <a:pt x="175" y="57"/>
                      <a:pt x="179" y="56"/>
                      <a:pt x="172" y="55"/>
                    </a:cubicBezTo>
                    <a:close/>
                    <a:moveTo>
                      <a:pt x="192" y="54"/>
                    </a:moveTo>
                    <a:cubicBezTo>
                      <a:pt x="191" y="55"/>
                      <a:pt x="191" y="55"/>
                      <a:pt x="191" y="55"/>
                    </a:cubicBezTo>
                    <a:cubicBezTo>
                      <a:pt x="190" y="55"/>
                      <a:pt x="190" y="55"/>
                      <a:pt x="189" y="55"/>
                    </a:cubicBezTo>
                    <a:cubicBezTo>
                      <a:pt x="190" y="55"/>
                      <a:pt x="189" y="56"/>
                      <a:pt x="189" y="56"/>
                    </a:cubicBezTo>
                    <a:cubicBezTo>
                      <a:pt x="189" y="57"/>
                      <a:pt x="189" y="57"/>
                      <a:pt x="189" y="57"/>
                    </a:cubicBezTo>
                    <a:cubicBezTo>
                      <a:pt x="191" y="57"/>
                      <a:pt x="192" y="57"/>
                      <a:pt x="192" y="57"/>
                    </a:cubicBezTo>
                    <a:cubicBezTo>
                      <a:pt x="192" y="57"/>
                      <a:pt x="192" y="57"/>
                      <a:pt x="192" y="58"/>
                    </a:cubicBezTo>
                    <a:cubicBezTo>
                      <a:pt x="191" y="58"/>
                      <a:pt x="189" y="58"/>
                      <a:pt x="188" y="58"/>
                    </a:cubicBezTo>
                    <a:cubicBezTo>
                      <a:pt x="189" y="58"/>
                      <a:pt x="188" y="59"/>
                      <a:pt x="188" y="59"/>
                    </a:cubicBezTo>
                    <a:cubicBezTo>
                      <a:pt x="189" y="60"/>
                      <a:pt x="190" y="60"/>
                      <a:pt x="191" y="60"/>
                    </a:cubicBezTo>
                    <a:cubicBezTo>
                      <a:pt x="191" y="61"/>
                      <a:pt x="191" y="62"/>
                      <a:pt x="191" y="63"/>
                    </a:cubicBezTo>
                    <a:cubicBezTo>
                      <a:pt x="192" y="63"/>
                      <a:pt x="192" y="64"/>
                      <a:pt x="191" y="65"/>
                    </a:cubicBezTo>
                    <a:cubicBezTo>
                      <a:pt x="191" y="65"/>
                      <a:pt x="190" y="64"/>
                      <a:pt x="189" y="64"/>
                    </a:cubicBezTo>
                    <a:cubicBezTo>
                      <a:pt x="189" y="64"/>
                      <a:pt x="190" y="63"/>
                      <a:pt x="190" y="62"/>
                    </a:cubicBezTo>
                    <a:cubicBezTo>
                      <a:pt x="190" y="62"/>
                      <a:pt x="186" y="61"/>
                      <a:pt x="186" y="60"/>
                    </a:cubicBezTo>
                    <a:cubicBezTo>
                      <a:pt x="186" y="60"/>
                      <a:pt x="185" y="58"/>
                      <a:pt x="185" y="58"/>
                    </a:cubicBezTo>
                    <a:cubicBezTo>
                      <a:pt x="183" y="56"/>
                      <a:pt x="183" y="58"/>
                      <a:pt x="183" y="58"/>
                    </a:cubicBezTo>
                    <a:cubicBezTo>
                      <a:pt x="182" y="58"/>
                      <a:pt x="182" y="59"/>
                      <a:pt x="182" y="59"/>
                    </a:cubicBezTo>
                    <a:cubicBezTo>
                      <a:pt x="182" y="59"/>
                      <a:pt x="183" y="59"/>
                      <a:pt x="183" y="59"/>
                    </a:cubicBezTo>
                    <a:cubicBezTo>
                      <a:pt x="183" y="61"/>
                      <a:pt x="183" y="61"/>
                      <a:pt x="184" y="63"/>
                    </a:cubicBezTo>
                    <a:cubicBezTo>
                      <a:pt x="184" y="63"/>
                      <a:pt x="185" y="63"/>
                      <a:pt x="185" y="63"/>
                    </a:cubicBezTo>
                    <a:cubicBezTo>
                      <a:pt x="185" y="63"/>
                      <a:pt x="185" y="65"/>
                      <a:pt x="185" y="65"/>
                    </a:cubicBezTo>
                    <a:cubicBezTo>
                      <a:pt x="185" y="65"/>
                      <a:pt x="185" y="65"/>
                      <a:pt x="184" y="65"/>
                    </a:cubicBezTo>
                    <a:cubicBezTo>
                      <a:pt x="184" y="65"/>
                      <a:pt x="184" y="65"/>
                      <a:pt x="184" y="65"/>
                    </a:cubicBezTo>
                    <a:cubicBezTo>
                      <a:pt x="182" y="65"/>
                      <a:pt x="182" y="65"/>
                      <a:pt x="180" y="65"/>
                    </a:cubicBezTo>
                    <a:cubicBezTo>
                      <a:pt x="181" y="66"/>
                      <a:pt x="180" y="65"/>
                      <a:pt x="181" y="66"/>
                    </a:cubicBezTo>
                    <a:cubicBezTo>
                      <a:pt x="181" y="67"/>
                      <a:pt x="181" y="67"/>
                      <a:pt x="181" y="67"/>
                    </a:cubicBezTo>
                    <a:cubicBezTo>
                      <a:pt x="180" y="67"/>
                      <a:pt x="180" y="67"/>
                      <a:pt x="179" y="67"/>
                    </a:cubicBezTo>
                    <a:cubicBezTo>
                      <a:pt x="179" y="67"/>
                      <a:pt x="180" y="68"/>
                      <a:pt x="179" y="68"/>
                    </a:cubicBezTo>
                    <a:cubicBezTo>
                      <a:pt x="180" y="69"/>
                      <a:pt x="180" y="69"/>
                      <a:pt x="181" y="69"/>
                    </a:cubicBezTo>
                    <a:cubicBezTo>
                      <a:pt x="182" y="69"/>
                      <a:pt x="184" y="67"/>
                      <a:pt x="185" y="67"/>
                    </a:cubicBezTo>
                    <a:cubicBezTo>
                      <a:pt x="186" y="67"/>
                      <a:pt x="187" y="67"/>
                      <a:pt x="189" y="67"/>
                    </a:cubicBezTo>
                    <a:cubicBezTo>
                      <a:pt x="190" y="67"/>
                      <a:pt x="191" y="66"/>
                      <a:pt x="192" y="66"/>
                    </a:cubicBezTo>
                    <a:cubicBezTo>
                      <a:pt x="192" y="66"/>
                      <a:pt x="192" y="67"/>
                      <a:pt x="192" y="67"/>
                    </a:cubicBezTo>
                    <a:cubicBezTo>
                      <a:pt x="191" y="67"/>
                      <a:pt x="191" y="67"/>
                      <a:pt x="191" y="67"/>
                    </a:cubicBezTo>
                    <a:cubicBezTo>
                      <a:pt x="191" y="67"/>
                      <a:pt x="190" y="68"/>
                      <a:pt x="190" y="68"/>
                    </a:cubicBezTo>
                    <a:cubicBezTo>
                      <a:pt x="190" y="69"/>
                      <a:pt x="189" y="69"/>
                      <a:pt x="188" y="69"/>
                    </a:cubicBezTo>
                    <a:cubicBezTo>
                      <a:pt x="188" y="73"/>
                      <a:pt x="189" y="72"/>
                      <a:pt x="193" y="72"/>
                    </a:cubicBezTo>
                    <a:cubicBezTo>
                      <a:pt x="194" y="72"/>
                      <a:pt x="195" y="72"/>
                      <a:pt x="195" y="72"/>
                    </a:cubicBezTo>
                    <a:cubicBezTo>
                      <a:pt x="198" y="71"/>
                      <a:pt x="200" y="72"/>
                      <a:pt x="203" y="72"/>
                    </a:cubicBezTo>
                    <a:cubicBezTo>
                      <a:pt x="203" y="71"/>
                      <a:pt x="203" y="71"/>
                      <a:pt x="204" y="71"/>
                    </a:cubicBezTo>
                    <a:cubicBezTo>
                      <a:pt x="204" y="71"/>
                      <a:pt x="203" y="70"/>
                      <a:pt x="203" y="70"/>
                    </a:cubicBezTo>
                    <a:cubicBezTo>
                      <a:pt x="203" y="70"/>
                      <a:pt x="203" y="70"/>
                      <a:pt x="203" y="70"/>
                    </a:cubicBezTo>
                    <a:cubicBezTo>
                      <a:pt x="203" y="70"/>
                      <a:pt x="204" y="70"/>
                      <a:pt x="204" y="70"/>
                    </a:cubicBezTo>
                    <a:cubicBezTo>
                      <a:pt x="204" y="69"/>
                      <a:pt x="204" y="69"/>
                      <a:pt x="204" y="68"/>
                    </a:cubicBezTo>
                    <a:cubicBezTo>
                      <a:pt x="204" y="68"/>
                      <a:pt x="203" y="68"/>
                      <a:pt x="203" y="68"/>
                    </a:cubicBezTo>
                    <a:cubicBezTo>
                      <a:pt x="202" y="67"/>
                      <a:pt x="203" y="67"/>
                      <a:pt x="203" y="66"/>
                    </a:cubicBezTo>
                    <a:cubicBezTo>
                      <a:pt x="204" y="67"/>
                      <a:pt x="203" y="65"/>
                      <a:pt x="203" y="65"/>
                    </a:cubicBezTo>
                    <a:cubicBezTo>
                      <a:pt x="202" y="65"/>
                      <a:pt x="202" y="65"/>
                      <a:pt x="201" y="65"/>
                    </a:cubicBezTo>
                    <a:cubicBezTo>
                      <a:pt x="201" y="64"/>
                      <a:pt x="202" y="63"/>
                      <a:pt x="202" y="62"/>
                    </a:cubicBezTo>
                    <a:cubicBezTo>
                      <a:pt x="201" y="61"/>
                      <a:pt x="201" y="61"/>
                      <a:pt x="201" y="61"/>
                    </a:cubicBezTo>
                    <a:cubicBezTo>
                      <a:pt x="201" y="61"/>
                      <a:pt x="200" y="58"/>
                      <a:pt x="201" y="58"/>
                    </a:cubicBezTo>
                    <a:cubicBezTo>
                      <a:pt x="200" y="58"/>
                      <a:pt x="198" y="57"/>
                      <a:pt x="198" y="57"/>
                    </a:cubicBezTo>
                    <a:cubicBezTo>
                      <a:pt x="198" y="57"/>
                      <a:pt x="199" y="57"/>
                      <a:pt x="198" y="56"/>
                    </a:cubicBezTo>
                    <a:cubicBezTo>
                      <a:pt x="198" y="56"/>
                      <a:pt x="196" y="55"/>
                      <a:pt x="196" y="55"/>
                    </a:cubicBezTo>
                    <a:cubicBezTo>
                      <a:pt x="195" y="55"/>
                      <a:pt x="195" y="56"/>
                      <a:pt x="195" y="57"/>
                    </a:cubicBezTo>
                    <a:cubicBezTo>
                      <a:pt x="195" y="57"/>
                      <a:pt x="195" y="57"/>
                      <a:pt x="196" y="58"/>
                    </a:cubicBezTo>
                    <a:cubicBezTo>
                      <a:pt x="196" y="58"/>
                      <a:pt x="194" y="58"/>
                      <a:pt x="193" y="58"/>
                    </a:cubicBezTo>
                    <a:cubicBezTo>
                      <a:pt x="193" y="58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6"/>
                      <a:pt x="192" y="55"/>
                      <a:pt x="192" y="54"/>
                    </a:cubicBezTo>
                    <a:close/>
                    <a:moveTo>
                      <a:pt x="183" y="47"/>
                    </a:moveTo>
                    <a:cubicBezTo>
                      <a:pt x="183" y="47"/>
                      <a:pt x="182" y="48"/>
                      <a:pt x="183" y="48"/>
                    </a:cubicBezTo>
                    <a:cubicBezTo>
                      <a:pt x="183" y="48"/>
                      <a:pt x="182" y="49"/>
                      <a:pt x="183" y="48"/>
                    </a:cubicBezTo>
                    <a:cubicBezTo>
                      <a:pt x="183" y="48"/>
                      <a:pt x="184" y="49"/>
                      <a:pt x="184" y="50"/>
                    </a:cubicBezTo>
                    <a:cubicBezTo>
                      <a:pt x="185" y="49"/>
                      <a:pt x="188" y="49"/>
                      <a:pt x="186" y="48"/>
                    </a:cubicBezTo>
                    <a:cubicBezTo>
                      <a:pt x="185" y="47"/>
                      <a:pt x="184" y="47"/>
                      <a:pt x="183" y="47"/>
                    </a:cubicBezTo>
                    <a:close/>
                    <a:moveTo>
                      <a:pt x="168" y="47"/>
                    </a:moveTo>
                    <a:cubicBezTo>
                      <a:pt x="168" y="47"/>
                      <a:pt x="168" y="47"/>
                      <a:pt x="167" y="47"/>
                    </a:cubicBezTo>
                    <a:cubicBezTo>
                      <a:pt x="167" y="48"/>
                      <a:pt x="167" y="49"/>
                      <a:pt x="167" y="49"/>
                    </a:cubicBezTo>
                    <a:cubicBezTo>
                      <a:pt x="167" y="50"/>
                      <a:pt x="168" y="50"/>
                      <a:pt x="168" y="50"/>
                    </a:cubicBezTo>
                    <a:cubicBezTo>
                      <a:pt x="169" y="50"/>
                      <a:pt x="169" y="51"/>
                      <a:pt x="169" y="52"/>
                    </a:cubicBezTo>
                    <a:cubicBezTo>
                      <a:pt x="169" y="52"/>
                      <a:pt x="170" y="51"/>
                      <a:pt x="170" y="51"/>
                    </a:cubicBezTo>
                    <a:cubicBezTo>
                      <a:pt x="170" y="50"/>
                      <a:pt x="170" y="50"/>
                      <a:pt x="170" y="49"/>
                    </a:cubicBezTo>
                    <a:cubicBezTo>
                      <a:pt x="170" y="49"/>
                      <a:pt x="169" y="48"/>
                      <a:pt x="169" y="48"/>
                    </a:cubicBezTo>
                    <a:cubicBezTo>
                      <a:pt x="169" y="48"/>
                      <a:pt x="169" y="48"/>
                      <a:pt x="169" y="47"/>
                    </a:cubicBezTo>
                    <a:cubicBezTo>
                      <a:pt x="169" y="47"/>
                      <a:pt x="168" y="47"/>
                      <a:pt x="168" y="47"/>
                    </a:cubicBezTo>
                    <a:close/>
                    <a:moveTo>
                      <a:pt x="145" y="38"/>
                    </a:moveTo>
                    <a:cubicBezTo>
                      <a:pt x="145" y="38"/>
                      <a:pt x="144" y="39"/>
                      <a:pt x="144" y="39"/>
                    </a:cubicBezTo>
                    <a:cubicBezTo>
                      <a:pt x="143" y="39"/>
                      <a:pt x="143" y="39"/>
                      <a:pt x="142" y="39"/>
                    </a:cubicBezTo>
                    <a:cubicBezTo>
                      <a:pt x="142" y="39"/>
                      <a:pt x="142" y="40"/>
                      <a:pt x="141" y="40"/>
                    </a:cubicBezTo>
                    <a:cubicBezTo>
                      <a:pt x="140" y="41"/>
                      <a:pt x="140" y="41"/>
                      <a:pt x="139" y="43"/>
                    </a:cubicBezTo>
                    <a:cubicBezTo>
                      <a:pt x="141" y="43"/>
                      <a:pt x="143" y="44"/>
                      <a:pt x="145" y="44"/>
                    </a:cubicBezTo>
                    <a:cubicBezTo>
                      <a:pt x="146" y="43"/>
                      <a:pt x="146" y="43"/>
                      <a:pt x="146" y="43"/>
                    </a:cubicBezTo>
                    <a:cubicBezTo>
                      <a:pt x="147" y="43"/>
                      <a:pt x="148" y="43"/>
                      <a:pt x="148" y="43"/>
                    </a:cubicBezTo>
                    <a:cubicBezTo>
                      <a:pt x="149" y="42"/>
                      <a:pt x="150" y="41"/>
                      <a:pt x="149" y="40"/>
                    </a:cubicBezTo>
                    <a:cubicBezTo>
                      <a:pt x="149" y="40"/>
                      <a:pt x="148" y="40"/>
                      <a:pt x="148" y="39"/>
                    </a:cubicBezTo>
                    <a:cubicBezTo>
                      <a:pt x="148" y="39"/>
                      <a:pt x="147" y="39"/>
                      <a:pt x="147" y="39"/>
                    </a:cubicBezTo>
                    <a:cubicBezTo>
                      <a:pt x="146" y="39"/>
                      <a:pt x="146" y="38"/>
                      <a:pt x="145" y="38"/>
                    </a:cubicBezTo>
                    <a:close/>
                    <a:moveTo>
                      <a:pt x="165" y="35"/>
                    </a:moveTo>
                    <a:cubicBezTo>
                      <a:pt x="162" y="37"/>
                      <a:pt x="163" y="37"/>
                      <a:pt x="163" y="39"/>
                    </a:cubicBezTo>
                    <a:cubicBezTo>
                      <a:pt x="164" y="39"/>
                      <a:pt x="165" y="38"/>
                      <a:pt x="165" y="38"/>
                    </a:cubicBezTo>
                    <a:cubicBezTo>
                      <a:pt x="165" y="39"/>
                      <a:pt x="165" y="40"/>
                      <a:pt x="165" y="40"/>
                    </a:cubicBezTo>
                    <a:cubicBezTo>
                      <a:pt x="166" y="40"/>
                      <a:pt x="166" y="39"/>
                      <a:pt x="167" y="40"/>
                    </a:cubicBezTo>
                    <a:cubicBezTo>
                      <a:pt x="168" y="40"/>
                      <a:pt x="167" y="41"/>
                      <a:pt x="167" y="42"/>
                    </a:cubicBezTo>
                    <a:cubicBezTo>
                      <a:pt x="167" y="41"/>
                      <a:pt x="168" y="42"/>
                      <a:pt x="168" y="42"/>
                    </a:cubicBezTo>
                    <a:cubicBezTo>
                      <a:pt x="168" y="41"/>
                      <a:pt x="168" y="41"/>
                      <a:pt x="168" y="41"/>
                    </a:cubicBezTo>
                    <a:cubicBezTo>
                      <a:pt x="169" y="41"/>
                      <a:pt x="170" y="42"/>
                      <a:pt x="170" y="42"/>
                    </a:cubicBezTo>
                    <a:cubicBezTo>
                      <a:pt x="170" y="42"/>
                      <a:pt x="170" y="42"/>
                      <a:pt x="169" y="42"/>
                    </a:cubicBezTo>
                    <a:cubicBezTo>
                      <a:pt x="168" y="42"/>
                      <a:pt x="170" y="43"/>
                      <a:pt x="170" y="43"/>
                    </a:cubicBezTo>
                    <a:cubicBezTo>
                      <a:pt x="169" y="43"/>
                      <a:pt x="169" y="43"/>
                      <a:pt x="167" y="43"/>
                    </a:cubicBezTo>
                    <a:cubicBezTo>
                      <a:pt x="167" y="43"/>
                      <a:pt x="168" y="44"/>
                      <a:pt x="168" y="44"/>
                    </a:cubicBezTo>
                    <a:cubicBezTo>
                      <a:pt x="168" y="45"/>
                      <a:pt x="168" y="44"/>
                      <a:pt x="168" y="45"/>
                    </a:cubicBezTo>
                    <a:cubicBezTo>
                      <a:pt x="169" y="45"/>
                      <a:pt x="170" y="45"/>
                      <a:pt x="170" y="44"/>
                    </a:cubicBezTo>
                    <a:cubicBezTo>
                      <a:pt x="171" y="44"/>
                      <a:pt x="171" y="43"/>
                      <a:pt x="172" y="43"/>
                    </a:cubicBezTo>
                    <a:cubicBezTo>
                      <a:pt x="173" y="43"/>
                      <a:pt x="173" y="43"/>
                      <a:pt x="174" y="43"/>
                    </a:cubicBezTo>
                    <a:cubicBezTo>
                      <a:pt x="174" y="43"/>
                      <a:pt x="174" y="43"/>
                      <a:pt x="174" y="43"/>
                    </a:cubicBezTo>
                    <a:cubicBezTo>
                      <a:pt x="176" y="43"/>
                      <a:pt x="175" y="44"/>
                      <a:pt x="177" y="43"/>
                    </a:cubicBezTo>
                    <a:cubicBezTo>
                      <a:pt x="177" y="43"/>
                      <a:pt x="177" y="42"/>
                      <a:pt x="177" y="42"/>
                    </a:cubicBezTo>
                    <a:cubicBezTo>
                      <a:pt x="178" y="42"/>
                      <a:pt x="178" y="43"/>
                      <a:pt x="178" y="43"/>
                    </a:cubicBezTo>
                    <a:cubicBezTo>
                      <a:pt x="179" y="43"/>
                      <a:pt x="180" y="43"/>
                      <a:pt x="181" y="43"/>
                    </a:cubicBezTo>
                    <a:cubicBezTo>
                      <a:pt x="182" y="43"/>
                      <a:pt x="182" y="44"/>
                      <a:pt x="183" y="44"/>
                    </a:cubicBezTo>
                    <a:cubicBezTo>
                      <a:pt x="183" y="44"/>
                      <a:pt x="184" y="44"/>
                      <a:pt x="184" y="44"/>
                    </a:cubicBezTo>
                    <a:cubicBezTo>
                      <a:pt x="185" y="45"/>
                      <a:pt x="186" y="46"/>
                      <a:pt x="187" y="47"/>
                    </a:cubicBezTo>
                    <a:cubicBezTo>
                      <a:pt x="188" y="47"/>
                      <a:pt x="188" y="47"/>
                      <a:pt x="189" y="47"/>
                    </a:cubicBezTo>
                    <a:cubicBezTo>
                      <a:pt x="190" y="48"/>
                      <a:pt x="191" y="50"/>
                      <a:pt x="193" y="50"/>
                    </a:cubicBezTo>
                    <a:cubicBezTo>
                      <a:pt x="197" y="50"/>
                      <a:pt x="195" y="45"/>
                      <a:pt x="194" y="44"/>
                    </a:cubicBezTo>
                    <a:cubicBezTo>
                      <a:pt x="193" y="42"/>
                      <a:pt x="191" y="41"/>
                      <a:pt x="188" y="42"/>
                    </a:cubicBezTo>
                    <a:cubicBezTo>
                      <a:pt x="188" y="42"/>
                      <a:pt x="188" y="42"/>
                      <a:pt x="187" y="42"/>
                    </a:cubicBezTo>
                    <a:cubicBezTo>
                      <a:pt x="187" y="42"/>
                      <a:pt x="186" y="40"/>
                      <a:pt x="186" y="40"/>
                    </a:cubicBezTo>
                    <a:cubicBezTo>
                      <a:pt x="185" y="39"/>
                      <a:pt x="183" y="40"/>
                      <a:pt x="183" y="39"/>
                    </a:cubicBezTo>
                    <a:cubicBezTo>
                      <a:pt x="182" y="39"/>
                      <a:pt x="182" y="38"/>
                      <a:pt x="182" y="38"/>
                    </a:cubicBezTo>
                    <a:cubicBezTo>
                      <a:pt x="180" y="37"/>
                      <a:pt x="179" y="39"/>
                      <a:pt x="178" y="39"/>
                    </a:cubicBezTo>
                    <a:cubicBezTo>
                      <a:pt x="178" y="39"/>
                      <a:pt x="178" y="39"/>
                      <a:pt x="177" y="39"/>
                    </a:cubicBezTo>
                    <a:cubicBezTo>
                      <a:pt x="177" y="39"/>
                      <a:pt x="177" y="38"/>
                      <a:pt x="177" y="38"/>
                    </a:cubicBezTo>
                    <a:cubicBezTo>
                      <a:pt x="176" y="37"/>
                      <a:pt x="174" y="37"/>
                      <a:pt x="173" y="36"/>
                    </a:cubicBezTo>
                    <a:cubicBezTo>
                      <a:pt x="173" y="36"/>
                      <a:pt x="173" y="37"/>
                      <a:pt x="173" y="37"/>
                    </a:cubicBezTo>
                    <a:cubicBezTo>
                      <a:pt x="172" y="37"/>
                      <a:pt x="173" y="38"/>
                      <a:pt x="173" y="39"/>
                    </a:cubicBezTo>
                    <a:cubicBezTo>
                      <a:pt x="171" y="39"/>
                      <a:pt x="171" y="39"/>
                      <a:pt x="171" y="39"/>
                    </a:cubicBezTo>
                    <a:cubicBezTo>
                      <a:pt x="171" y="38"/>
                      <a:pt x="170" y="36"/>
                      <a:pt x="169" y="36"/>
                    </a:cubicBezTo>
                    <a:cubicBezTo>
                      <a:pt x="169" y="36"/>
                      <a:pt x="168" y="36"/>
                      <a:pt x="167" y="36"/>
                    </a:cubicBezTo>
                    <a:cubicBezTo>
                      <a:pt x="166" y="36"/>
                      <a:pt x="165" y="35"/>
                      <a:pt x="165" y="35"/>
                    </a:cubicBezTo>
                    <a:close/>
                    <a:moveTo>
                      <a:pt x="44" y="230"/>
                    </a:moveTo>
                    <a:cubicBezTo>
                      <a:pt x="44" y="230"/>
                      <a:pt x="43" y="231"/>
                      <a:pt x="42" y="231"/>
                    </a:cubicBezTo>
                    <a:cubicBezTo>
                      <a:pt x="43" y="232"/>
                      <a:pt x="42" y="231"/>
                      <a:pt x="43" y="232"/>
                    </a:cubicBezTo>
                    <a:cubicBezTo>
                      <a:pt x="43" y="232"/>
                      <a:pt x="43" y="232"/>
                      <a:pt x="43" y="232"/>
                    </a:cubicBezTo>
                    <a:cubicBezTo>
                      <a:pt x="43" y="231"/>
                      <a:pt x="42" y="234"/>
                      <a:pt x="43" y="235"/>
                    </a:cubicBezTo>
                    <a:cubicBezTo>
                      <a:pt x="43" y="235"/>
                      <a:pt x="46" y="236"/>
                      <a:pt x="47" y="237"/>
                    </a:cubicBezTo>
                    <a:cubicBezTo>
                      <a:pt x="47" y="237"/>
                      <a:pt x="47" y="236"/>
                      <a:pt x="47" y="236"/>
                    </a:cubicBezTo>
                    <a:cubicBezTo>
                      <a:pt x="47" y="235"/>
                      <a:pt x="46" y="235"/>
                      <a:pt x="46" y="235"/>
                    </a:cubicBezTo>
                    <a:cubicBezTo>
                      <a:pt x="46" y="235"/>
                      <a:pt x="46" y="235"/>
                      <a:pt x="47" y="234"/>
                    </a:cubicBezTo>
                    <a:cubicBezTo>
                      <a:pt x="47" y="234"/>
                      <a:pt x="47" y="234"/>
                      <a:pt x="46" y="234"/>
                    </a:cubicBezTo>
                    <a:cubicBezTo>
                      <a:pt x="46" y="233"/>
                      <a:pt x="47" y="232"/>
                      <a:pt x="46" y="232"/>
                    </a:cubicBezTo>
                    <a:cubicBezTo>
                      <a:pt x="46" y="232"/>
                      <a:pt x="46" y="232"/>
                      <a:pt x="45" y="232"/>
                    </a:cubicBezTo>
                    <a:cubicBezTo>
                      <a:pt x="45" y="231"/>
                      <a:pt x="46" y="231"/>
                      <a:pt x="46" y="231"/>
                    </a:cubicBezTo>
                    <a:cubicBezTo>
                      <a:pt x="45" y="230"/>
                      <a:pt x="45" y="230"/>
                      <a:pt x="44" y="230"/>
                    </a:cubicBezTo>
                    <a:close/>
                    <a:moveTo>
                      <a:pt x="51" y="226"/>
                    </a:moveTo>
                    <a:cubicBezTo>
                      <a:pt x="51" y="226"/>
                      <a:pt x="51" y="226"/>
                      <a:pt x="51" y="226"/>
                    </a:cubicBezTo>
                    <a:cubicBezTo>
                      <a:pt x="50" y="226"/>
                      <a:pt x="51" y="226"/>
                      <a:pt x="52" y="227"/>
                    </a:cubicBezTo>
                    <a:cubicBezTo>
                      <a:pt x="52" y="227"/>
                      <a:pt x="52" y="225"/>
                      <a:pt x="51" y="226"/>
                    </a:cubicBezTo>
                    <a:close/>
                    <a:moveTo>
                      <a:pt x="39" y="225"/>
                    </a:moveTo>
                    <a:cubicBezTo>
                      <a:pt x="39" y="226"/>
                      <a:pt x="40" y="228"/>
                      <a:pt x="40" y="228"/>
                    </a:cubicBezTo>
                    <a:cubicBezTo>
                      <a:pt x="40" y="229"/>
                      <a:pt x="39" y="229"/>
                      <a:pt x="40" y="229"/>
                    </a:cubicBezTo>
                    <a:cubicBezTo>
                      <a:pt x="41" y="230"/>
                      <a:pt x="41" y="230"/>
                      <a:pt x="41" y="230"/>
                    </a:cubicBezTo>
                    <a:cubicBezTo>
                      <a:pt x="41" y="230"/>
                      <a:pt x="41" y="231"/>
                      <a:pt x="40" y="230"/>
                    </a:cubicBezTo>
                    <a:cubicBezTo>
                      <a:pt x="40" y="230"/>
                      <a:pt x="40" y="231"/>
                      <a:pt x="40" y="231"/>
                    </a:cubicBezTo>
                    <a:cubicBezTo>
                      <a:pt x="41" y="231"/>
                      <a:pt x="42" y="230"/>
                      <a:pt x="42" y="230"/>
                    </a:cubicBezTo>
                    <a:cubicBezTo>
                      <a:pt x="42" y="230"/>
                      <a:pt x="44" y="230"/>
                      <a:pt x="44" y="230"/>
                    </a:cubicBezTo>
                    <a:cubicBezTo>
                      <a:pt x="44" y="229"/>
                      <a:pt x="44" y="228"/>
                      <a:pt x="44" y="227"/>
                    </a:cubicBezTo>
                    <a:cubicBezTo>
                      <a:pt x="44" y="227"/>
                      <a:pt x="45" y="226"/>
                      <a:pt x="45" y="225"/>
                    </a:cubicBezTo>
                    <a:cubicBezTo>
                      <a:pt x="42" y="225"/>
                      <a:pt x="42" y="226"/>
                      <a:pt x="39" y="225"/>
                    </a:cubicBezTo>
                    <a:close/>
                    <a:moveTo>
                      <a:pt x="148" y="185"/>
                    </a:moveTo>
                    <a:cubicBezTo>
                      <a:pt x="148" y="185"/>
                      <a:pt x="149" y="185"/>
                      <a:pt x="149" y="185"/>
                    </a:cubicBezTo>
                    <a:cubicBezTo>
                      <a:pt x="149" y="185"/>
                      <a:pt x="150" y="186"/>
                      <a:pt x="150" y="187"/>
                    </a:cubicBezTo>
                    <a:cubicBezTo>
                      <a:pt x="150" y="187"/>
                      <a:pt x="152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4" y="185"/>
                      <a:pt x="156" y="185"/>
                      <a:pt x="157" y="186"/>
                    </a:cubicBezTo>
                    <a:cubicBezTo>
                      <a:pt x="157" y="186"/>
                      <a:pt x="161" y="187"/>
                      <a:pt x="159" y="187"/>
                    </a:cubicBezTo>
                    <a:cubicBezTo>
                      <a:pt x="159" y="187"/>
                      <a:pt x="157" y="187"/>
                      <a:pt x="157" y="187"/>
                    </a:cubicBezTo>
                    <a:cubicBezTo>
                      <a:pt x="157" y="187"/>
                      <a:pt x="155" y="186"/>
                      <a:pt x="154" y="187"/>
                    </a:cubicBezTo>
                    <a:cubicBezTo>
                      <a:pt x="154" y="187"/>
                      <a:pt x="154" y="187"/>
                      <a:pt x="154" y="187"/>
                    </a:cubicBezTo>
                    <a:cubicBezTo>
                      <a:pt x="153" y="188"/>
                      <a:pt x="153" y="187"/>
                      <a:pt x="152" y="188"/>
                    </a:cubicBezTo>
                    <a:cubicBezTo>
                      <a:pt x="151" y="188"/>
                      <a:pt x="150" y="189"/>
                      <a:pt x="149" y="189"/>
                    </a:cubicBezTo>
                    <a:cubicBezTo>
                      <a:pt x="148" y="190"/>
                      <a:pt x="146" y="191"/>
                      <a:pt x="145" y="192"/>
                    </a:cubicBezTo>
                    <a:cubicBezTo>
                      <a:pt x="144" y="192"/>
                      <a:pt x="143" y="194"/>
                      <a:pt x="143" y="194"/>
                    </a:cubicBezTo>
                    <a:cubicBezTo>
                      <a:pt x="143" y="194"/>
                      <a:pt x="143" y="195"/>
                      <a:pt x="143" y="195"/>
                    </a:cubicBezTo>
                    <a:cubicBezTo>
                      <a:pt x="142" y="195"/>
                      <a:pt x="141" y="195"/>
                      <a:pt x="140" y="195"/>
                    </a:cubicBezTo>
                    <a:cubicBezTo>
                      <a:pt x="140" y="195"/>
                      <a:pt x="140" y="195"/>
                      <a:pt x="140" y="195"/>
                    </a:cubicBezTo>
                    <a:cubicBezTo>
                      <a:pt x="139" y="195"/>
                      <a:pt x="139" y="194"/>
                      <a:pt x="139" y="194"/>
                    </a:cubicBezTo>
                    <a:cubicBezTo>
                      <a:pt x="139" y="193"/>
                      <a:pt x="140" y="194"/>
                      <a:pt x="140" y="193"/>
                    </a:cubicBezTo>
                    <a:cubicBezTo>
                      <a:pt x="141" y="193"/>
                      <a:pt x="142" y="191"/>
                      <a:pt x="142" y="190"/>
                    </a:cubicBezTo>
                    <a:cubicBezTo>
                      <a:pt x="143" y="190"/>
                      <a:pt x="145" y="189"/>
                      <a:pt x="146" y="188"/>
                    </a:cubicBezTo>
                    <a:cubicBezTo>
                      <a:pt x="146" y="188"/>
                      <a:pt x="146" y="187"/>
                      <a:pt x="146" y="187"/>
                    </a:cubicBezTo>
                    <a:cubicBezTo>
                      <a:pt x="146" y="186"/>
                      <a:pt x="147" y="186"/>
                      <a:pt x="148" y="185"/>
                    </a:cubicBezTo>
                    <a:close/>
                    <a:moveTo>
                      <a:pt x="146" y="160"/>
                    </a:moveTo>
                    <a:cubicBezTo>
                      <a:pt x="147" y="160"/>
                      <a:pt x="147" y="160"/>
                      <a:pt x="148" y="161"/>
                    </a:cubicBezTo>
                    <a:cubicBezTo>
                      <a:pt x="148" y="161"/>
                      <a:pt x="148" y="161"/>
                      <a:pt x="148" y="161"/>
                    </a:cubicBezTo>
                    <a:cubicBezTo>
                      <a:pt x="148" y="161"/>
                      <a:pt x="147" y="161"/>
                      <a:pt x="146" y="161"/>
                    </a:cubicBezTo>
                    <a:cubicBezTo>
                      <a:pt x="146" y="161"/>
                      <a:pt x="146" y="162"/>
                      <a:pt x="147" y="162"/>
                    </a:cubicBezTo>
                    <a:cubicBezTo>
                      <a:pt x="147" y="162"/>
                      <a:pt x="147" y="162"/>
                      <a:pt x="147" y="163"/>
                    </a:cubicBezTo>
                    <a:cubicBezTo>
                      <a:pt x="146" y="163"/>
                      <a:pt x="145" y="162"/>
                      <a:pt x="145" y="163"/>
                    </a:cubicBezTo>
                    <a:cubicBezTo>
                      <a:pt x="144" y="163"/>
                      <a:pt x="145" y="164"/>
                      <a:pt x="144" y="164"/>
                    </a:cubicBezTo>
                    <a:cubicBezTo>
                      <a:pt x="144" y="164"/>
                      <a:pt x="143" y="164"/>
                      <a:pt x="143" y="164"/>
                    </a:cubicBezTo>
                    <a:cubicBezTo>
                      <a:pt x="142" y="165"/>
                      <a:pt x="142" y="166"/>
                      <a:pt x="141" y="167"/>
                    </a:cubicBezTo>
                    <a:cubicBezTo>
                      <a:pt x="140" y="167"/>
                      <a:pt x="140" y="167"/>
                      <a:pt x="139" y="167"/>
                    </a:cubicBezTo>
                    <a:cubicBezTo>
                      <a:pt x="139" y="167"/>
                      <a:pt x="135" y="171"/>
                      <a:pt x="135" y="171"/>
                    </a:cubicBezTo>
                    <a:cubicBezTo>
                      <a:pt x="134" y="171"/>
                      <a:pt x="135" y="172"/>
                      <a:pt x="134" y="172"/>
                    </a:cubicBezTo>
                    <a:cubicBezTo>
                      <a:pt x="134" y="173"/>
                      <a:pt x="132" y="173"/>
                      <a:pt x="131" y="173"/>
                    </a:cubicBezTo>
                    <a:cubicBezTo>
                      <a:pt x="131" y="173"/>
                      <a:pt x="131" y="172"/>
                      <a:pt x="131" y="172"/>
                    </a:cubicBezTo>
                    <a:cubicBezTo>
                      <a:pt x="130" y="172"/>
                      <a:pt x="130" y="172"/>
                      <a:pt x="129" y="172"/>
                    </a:cubicBezTo>
                    <a:cubicBezTo>
                      <a:pt x="128" y="173"/>
                      <a:pt x="127" y="176"/>
                      <a:pt x="126" y="176"/>
                    </a:cubicBezTo>
                    <a:cubicBezTo>
                      <a:pt x="126" y="176"/>
                      <a:pt x="124" y="176"/>
                      <a:pt x="124" y="176"/>
                    </a:cubicBezTo>
                    <a:cubicBezTo>
                      <a:pt x="121" y="176"/>
                      <a:pt x="120" y="176"/>
                      <a:pt x="118" y="177"/>
                    </a:cubicBezTo>
                    <a:cubicBezTo>
                      <a:pt x="118" y="177"/>
                      <a:pt x="117" y="177"/>
                      <a:pt x="117" y="176"/>
                    </a:cubicBezTo>
                    <a:cubicBezTo>
                      <a:pt x="116" y="176"/>
                      <a:pt x="116" y="174"/>
                      <a:pt x="116" y="174"/>
                    </a:cubicBezTo>
                    <a:cubicBezTo>
                      <a:pt x="115" y="174"/>
                      <a:pt x="113" y="174"/>
                      <a:pt x="112" y="174"/>
                    </a:cubicBezTo>
                    <a:cubicBezTo>
                      <a:pt x="112" y="174"/>
                      <a:pt x="111" y="173"/>
                      <a:pt x="111" y="173"/>
                    </a:cubicBezTo>
                    <a:cubicBezTo>
                      <a:pt x="109" y="170"/>
                      <a:pt x="114" y="173"/>
                      <a:pt x="116" y="172"/>
                    </a:cubicBezTo>
                    <a:cubicBezTo>
                      <a:pt x="116" y="172"/>
                      <a:pt x="117" y="172"/>
                      <a:pt x="117" y="171"/>
                    </a:cubicBezTo>
                    <a:cubicBezTo>
                      <a:pt x="118" y="171"/>
                      <a:pt x="119" y="170"/>
                      <a:pt x="120" y="170"/>
                    </a:cubicBezTo>
                    <a:cubicBezTo>
                      <a:pt x="120" y="169"/>
                      <a:pt x="121" y="168"/>
                      <a:pt x="121" y="168"/>
                    </a:cubicBezTo>
                    <a:cubicBezTo>
                      <a:pt x="122" y="168"/>
                      <a:pt x="123" y="168"/>
                      <a:pt x="124" y="169"/>
                    </a:cubicBezTo>
                    <a:cubicBezTo>
                      <a:pt x="124" y="168"/>
                      <a:pt x="124" y="168"/>
                      <a:pt x="124" y="167"/>
                    </a:cubicBezTo>
                    <a:cubicBezTo>
                      <a:pt x="123" y="166"/>
                      <a:pt x="122" y="165"/>
                      <a:pt x="121" y="163"/>
                    </a:cubicBezTo>
                    <a:cubicBezTo>
                      <a:pt x="121" y="163"/>
                      <a:pt x="121" y="163"/>
                      <a:pt x="121" y="162"/>
                    </a:cubicBezTo>
                    <a:cubicBezTo>
                      <a:pt x="121" y="162"/>
                      <a:pt x="120" y="161"/>
                      <a:pt x="120" y="161"/>
                    </a:cubicBezTo>
                    <a:cubicBezTo>
                      <a:pt x="119" y="160"/>
                      <a:pt x="119" y="160"/>
                      <a:pt x="119" y="160"/>
                    </a:cubicBezTo>
                    <a:cubicBezTo>
                      <a:pt x="120" y="161"/>
                      <a:pt x="122" y="160"/>
                      <a:pt x="123" y="161"/>
                    </a:cubicBezTo>
                    <a:cubicBezTo>
                      <a:pt x="123" y="161"/>
                      <a:pt x="123" y="162"/>
                      <a:pt x="123" y="162"/>
                    </a:cubicBezTo>
                    <a:cubicBezTo>
                      <a:pt x="124" y="163"/>
                      <a:pt x="124" y="162"/>
                      <a:pt x="125" y="162"/>
                    </a:cubicBezTo>
                    <a:cubicBezTo>
                      <a:pt x="125" y="163"/>
                      <a:pt x="125" y="165"/>
                      <a:pt x="126" y="166"/>
                    </a:cubicBezTo>
                    <a:cubicBezTo>
                      <a:pt x="129" y="166"/>
                      <a:pt x="133" y="167"/>
                      <a:pt x="134" y="167"/>
                    </a:cubicBezTo>
                    <a:cubicBezTo>
                      <a:pt x="136" y="166"/>
                      <a:pt x="137" y="164"/>
                      <a:pt x="138" y="163"/>
                    </a:cubicBezTo>
                    <a:cubicBezTo>
                      <a:pt x="138" y="163"/>
                      <a:pt x="139" y="163"/>
                      <a:pt x="140" y="163"/>
                    </a:cubicBezTo>
                    <a:cubicBezTo>
                      <a:pt x="141" y="162"/>
                      <a:pt x="141" y="161"/>
                      <a:pt x="142" y="161"/>
                    </a:cubicBezTo>
                    <a:cubicBezTo>
                      <a:pt x="143" y="160"/>
                      <a:pt x="144" y="161"/>
                      <a:pt x="144" y="161"/>
                    </a:cubicBezTo>
                    <a:cubicBezTo>
                      <a:pt x="145" y="161"/>
                      <a:pt x="145" y="160"/>
                      <a:pt x="146" y="160"/>
                    </a:cubicBezTo>
                    <a:close/>
                    <a:moveTo>
                      <a:pt x="100" y="158"/>
                    </a:moveTo>
                    <a:cubicBezTo>
                      <a:pt x="101" y="158"/>
                      <a:pt x="103" y="159"/>
                      <a:pt x="104" y="159"/>
                    </a:cubicBezTo>
                    <a:cubicBezTo>
                      <a:pt x="104" y="159"/>
                      <a:pt x="104" y="160"/>
                      <a:pt x="104" y="160"/>
                    </a:cubicBezTo>
                    <a:cubicBezTo>
                      <a:pt x="106" y="160"/>
                      <a:pt x="107" y="160"/>
                      <a:pt x="109" y="160"/>
                    </a:cubicBezTo>
                    <a:cubicBezTo>
                      <a:pt x="109" y="161"/>
                      <a:pt x="109" y="161"/>
                      <a:pt x="109" y="161"/>
                    </a:cubicBezTo>
                    <a:cubicBezTo>
                      <a:pt x="107" y="161"/>
                      <a:pt x="106" y="161"/>
                      <a:pt x="105" y="162"/>
                    </a:cubicBezTo>
                    <a:cubicBezTo>
                      <a:pt x="102" y="162"/>
                      <a:pt x="101" y="161"/>
                      <a:pt x="100" y="161"/>
                    </a:cubicBezTo>
                    <a:cubicBezTo>
                      <a:pt x="99" y="161"/>
                      <a:pt x="99" y="161"/>
                      <a:pt x="98" y="161"/>
                    </a:cubicBezTo>
                    <a:cubicBezTo>
                      <a:pt x="97" y="161"/>
                      <a:pt x="97" y="160"/>
                      <a:pt x="96" y="160"/>
                    </a:cubicBezTo>
                    <a:cubicBezTo>
                      <a:pt x="97" y="160"/>
                      <a:pt x="97" y="160"/>
                      <a:pt x="98" y="159"/>
                    </a:cubicBezTo>
                    <a:cubicBezTo>
                      <a:pt x="98" y="159"/>
                      <a:pt x="99" y="159"/>
                      <a:pt x="100" y="159"/>
                    </a:cubicBezTo>
                    <a:cubicBezTo>
                      <a:pt x="100" y="159"/>
                      <a:pt x="100" y="158"/>
                      <a:pt x="100" y="158"/>
                    </a:cubicBezTo>
                    <a:close/>
                    <a:moveTo>
                      <a:pt x="98" y="134"/>
                    </a:moveTo>
                    <a:cubicBezTo>
                      <a:pt x="100" y="134"/>
                      <a:pt x="101" y="135"/>
                      <a:pt x="102" y="135"/>
                    </a:cubicBezTo>
                    <a:cubicBezTo>
                      <a:pt x="103" y="135"/>
                      <a:pt x="104" y="135"/>
                      <a:pt x="104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5" y="136"/>
                      <a:pt x="105" y="136"/>
                      <a:pt x="105" y="136"/>
                    </a:cubicBezTo>
                    <a:cubicBezTo>
                      <a:pt x="103" y="136"/>
                      <a:pt x="97" y="137"/>
                      <a:pt x="100" y="138"/>
                    </a:cubicBezTo>
                    <a:cubicBezTo>
                      <a:pt x="101" y="138"/>
                      <a:pt x="101" y="138"/>
                      <a:pt x="102" y="138"/>
                    </a:cubicBezTo>
                    <a:cubicBezTo>
                      <a:pt x="103" y="138"/>
                      <a:pt x="104" y="139"/>
                      <a:pt x="105" y="139"/>
                    </a:cubicBezTo>
                    <a:cubicBezTo>
                      <a:pt x="107" y="140"/>
                      <a:pt x="109" y="139"/>
                      <a:pt x="110" y="139"/>
                    </a:cubicBezTo>
                    <a:cubicBezTo>
                      <a:pt x="110" y="139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09" y="144"/>
                    </a:cubicBezTo>
                    <a:cubicBezTo>
                      <a:pt x="109" y="144"/>
                      <a:pt x="110" y="144"/>
                      <a:pt x="110" y="144"/>
                    </a:cubicBezTo>
                    <a:cubicBezTo>
                      <a:pt x="110" y="144"/>
                      <a:pt x="110" y="145"/>
                      <a:pt x="110" y="145"/>
                    </a:cubicBezTo>
                    <a:cubicBezTo>
                      <a:pt x="109" y="145"/>
                      <a:pt x="107" y="146"/>
                      <a:pt x="105" y="146"/>
                    </a:cubicBezTo>
                    <a:cubicBezTo>
                      <a:pt x="105" y="145"/>
                      <a:pt x="104" y="145"/>
                      <a:pt x="104" y="145"/>
                    </a:cubicBezTo>
                    <a:cubicBezTo>
                      <a:pt x="103" y="144"/>
                      <a:pt x="103" y="145"/>
                      <a:pt x="102" y="145"/>
                    </a:cubicBezTo>
                    <a:cubicBezTo>
                      <a:pt x="102" y="145"/>
                      <a:pt x="102" y="146"/>
                      <a:pt x="102" y="147"/>
                    </a:cubicBezTo>
                    <a:cubicBezTo>
                      <a:pt x="102" y="147"/>
                      <a:pt x="108" y="149"/>
                      <a:pt x="105" y="149"/>
                    </a:cubicBezTo>
                    <a:cubicBezTo>
                      <a:pt x="105" y="149"/>
                      <a:pt x="104" y="148"/>
                      <a:pt x="104" y="148"/>
                    </a:cubicBezTo>
                    <a:cubicBezTo>
                      <a:pt x="103" y="148"/>
                      <a:pt x="102" y="148"/>
                      <a:pt x="102" y="148"/>
                    </a:cubicBezTo>
                    <a:cubicBezTo>
                      <a:pt x="100" y="149"/>
                      <a:pt x="98" y="149"/>
                      <a:pt x="97" y="150"/>
                    </a:cubicBezTo>
                    <a:cubicBezTo>
                      <a:pt x="96" y="150"/>
                      <a:pt x="95" y="152"/>
                      <a:pt x="94" y="152"/>
                    </a:cubicBezTo>
                    <a:cubicBezTo>
                      <a:pt x="94" y="152"/>
                      <a:pt x="94" y="151"/>
                      <a:pt x="94" y="150"/>
                    </a:cubicBezTo>
                    <a:cubicBezTo>
                      <a:pt x="95" y="150"/>
                      <a:pt x="95" y="151"/>
                      <a:pt x="96" y="150"/>
                    </a:cubicBezTo>
                    <a:cubicBezTo>
                      <a:pt x="96" y="150"/>
                      <a:pt x="96" y="149"/>
                      <a:pt x="96" y="149"/>
                    </a:cubicBezTo>
                    <a:cubicBezTo>
                      <a:pt x="97" y="148"/>
                      <a:pt x="98" y="148"/>
                      <a:pt x="100" y="147"/>
                    </a:cubicBezTo>
                    <a:cubicBezTo>
                      <a:pt x="100" y="147"/>
                      <a:pt x="100" y="147"/>
                      <a:pt x="100" y="147"/>
                    </a:cubicBezTo>
                    <a:cubicBezTo>
                      <a:pt x="97" y="146"/>
                      <a:pt x="97" y="146"/>
                      <a:pt x="95" y="147"/>
                    </a:cubicBezTo>
                    <a:cubicBezTo>
                      <a:pt x="94" y="148"/>
                      <a:pt x="93" y="148"/>
                      <a:pt x="93" y="149"/>
                    </a:cubicBezTo>
                    <a:cubicBezTo>
                      <a:pt x="93" y="149"/>
                      <a:pt x="93" y="150"/>
                      <a:pt x="93" y="150"/>
                    </a:cubicBezTo>
                    <a:cubicBezTo>
                      <a:pt x="93" y="151"/>
                      <a:pt x="92" y="151"/>
                      <a:pt x="92" y="151"/>
                    </a:cubicBezTo>
                    <a:cubicBezTo>
                      <a:pt x="89" y="151"/>
                      <a:pt x="88" y="150"/>
                      <a:pt x="86" y="149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7" y="148"/>
                      <a:pt x="87" y="148"/>
                      <a:pt x="86" y="146"/>
                    </a:cubicBezTo>
                    <a:cubicBezTo>
                      <a:pt x="87" y="146"/>
                      <a:pt x="88" y="145"/>
                      <a:pt x="89" y="144"/>
                    </a:cubicBezTo>
                    <a:cubicBezTo>
                      <a:pt x="89" y="144"/>
                      <a:pt x="89" y="144"/>
                      <a:pt x="89" y="143"/>
                    </a:cubicBezTo>
                    <a:cubicBezTo>
                      <a:pt x="89" y="143"/>
                      <a:pt x="88" y="142"/>
                      <a:pt x="87" y="142"/>
                    </a:cubicBezTo>
                    <a:cubicBezTo>
                      <a:pt x="86" y="140"/>
                      <a:pt x="89" y="142"/>
                      <a:pt x="90" y="142"/>
                    </a:cubicBezTo>
                    <a:cubicBezTo>
                      <a:pt x="91" y="142"/>
                      <a:pt x="92" y="142"/>
                      <a:pt x="93" y="142"/>
                    </a:cubicBezTo>
                    <a:cubicBezTo>
                      <a:pt x="92" y="141"/>
                      <a:pt x="94" y="141"/>
                      <a:pt x="92" y="141"/>
                    </a:cubicBezTo>
                    <a:cubicBezTo>
                      <a:pt x="92" y="141"/>
                      <a:pt x="92" y="140"/>
                      <a:pt x="92" y="140"/>
                    </a:cubicBezTo>
                    <a:cubicBezTo>
                      <a:pt x="90" y="138"/>
                      <a:pt x="83" y="138"/>
                      <a:pt x="81" y="139"/>
                    </a:cubicBezTo>
                    <a:cubicBezTo>
                      <a:pt x="81" y="138"/>
                      <a:pt x="81" y="136"/>
                      <a:pt x="82" y="137"/>
                    </a:cubicBezTo>
                    <a:cubicBezTo>
                      <a:pt x="82" y="137"/>
                      <a:pt x="83" y="137"/>
                      <a:pt x="84" y="137"/>
                    </a:cubicBezTo>
                    <a:cubicBezTo>
                      <a:pt x="85" y="137"/>
                      <a:pt x="85" y="137"/>
                      <a:pt x="85" y="137"/>
                    </a:cubicBezTo>
                    <a:cubicBezTo>
                      <a:pt x="85" y="136"/>
                      <a:pt x="85" y="137"/>
                      <a:pt x="85" y="136"/>
                    </a:cubicBezTo>
                    <a:cubicBezTo>
                      <a:pt x="86" y="136"/>
                      <a:pt x="87" y="137"/>
                      <a:pt x="89" y="137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0" y="136"/>
                      <a:pt x="92" y="136"/>
                      <a:pt x="92" y="136"/>
                    </a:cubicBezTo>
                    <a:cubicBezTo>
                      <a:pt x="93" y="135"/>
                      <a:pt x="93" y="135"/>
                      <a:pt x="93" y="135"/>
                    </a:cubicBezTo>
                    <a:cubicBezTo>
                      <a:pt x="94" y="135"/>
                      <a:pt x="95" y="135"/>
                      <a:pt x="96" y="135"/>
                    </a:cubicBezTo>
                    <a:cubicBezTo>
                      <a:pt x="97" y="135"/>
                      <a:pt x="98" y="134"/>
                      <a:pt x="98" y="134"/>
                    </a:cubicBezTo>
                    <a:close/>
                    <a:moveTo>
                      <a:pt x="193" y="126"/>
                    </a:moveTo>
                    <a:cubicBezTo>
                      <a:pt x="194" y="126"/>
                      <a:pt x="194" y="127"/>
                      <a:pt x="194" y="127"/>
                    </a:cubicBezTo>
                    <a:cubicBezTo>
                      <a:pt x="195" y="128"/>
                      <a:pt x="194" y="127"/>
                      <a:pt x="194" y="127"/>
                    </a:cubicBezTo>
                    <a:cubicBezTo>
                      <a:pt x="194" y="127"/>
                      <a:pt x="194" y="127"/>
                      <a:pt x="193" y="126"/>
                    </a:cubicBezTo>
                    <a:close/>
                    <a:moveTo>
                      <a:pt x="191" y="124"/>
                    </a:moveTo>
                    <a:cubicBezTo>
                      <a:pt x="192" y="126"/>
                      <a:pt x="192" y="127"/>
                      <a:pt x="192" y="124"/>
                    </a:cubicBezTo>
                    <a:lnTo>
                      <a:pt x="191" y="124"/>
                    </a:lnTo>
                    <a:close/>
                    <a:moveTo>
                      <a:pt x="169" y="122"/>
                    </a:moveTo>
                    <a:cubicBezTo>
                      <a:pt x="168" y="122"/>
                      <a:pt x="168" y="122"/>
                      <a:pt x="168" y="122"/>
                    </a:cubicBezTo>
                    <a:cubicBezTo>
                      <a:pt x="167" y="123"/>
                      <a:pt x="166" y="122"/>
                      <a:pt x="167" y="123"/>
                    </a:cubicBezTo>
                    <a:cubicBezTo>
                      <a:pt x="168" y="123"/>
                      <a:pt x="168" y="123"/>
                      <a:pt x="168" y="123"/>
                    </a:cubicBezTo>
                    <a:cubicBezTo>
                      <a:pt x="169" y="123"/>
                      <a:pt x="171" y="123"/>
                      <a:pt x="170" y="122"/>
                    </a:cubicBezTo>
                    <a:cubicBezTo>
                      <a:pt x="169" y="122"/>
                      <a:pt x="170" y="122"/>
                      <a:pt x="169" y="122"/>
                    </a:cubicBezTo>
                    <a:close/>
                    <a:moveTo>
                      <a:pt x="183" y="120"/>
                    </a:moveTo>
                    <a:cubicBezTo>
                      <a:pt x="182" y="120"/>
                      <a:pt x="181" y="122"/>
                      <a:pt x="183" y="122"/>
                    </a:cubicBezTo>
                    <a:cubicBezTo>
                      <a:pt x="183" y="121"/>
                      <a:pt x="185" y="119"/>
                      <a:pt x="183" y="120"/>
                    </a:cubicBezTo>
                    <a:close/>
                    <a:moveTo>
                      <a:pt x="190" y="118"/>
                    </a:moveTo>
                    <a:cubicBezTo>
                      <a:pt x="189" y="119"/>
                      <a:pt x="189" y="119"/>
                      <a:pt x="189" y="119"/>
                    </a:cubicBezTo>
                    <a:cubicBezTo>
                      <a:pt x="189" y="119"/>
                      <a:pt x="188" y="118"/>
                      <a:pt x="187" y="118"/>
                    </a:cubicBezTo>
                    <a:cubicBezTo>
                      <a:pt x="187" y="119"/>
                      <a:pt x="187" y="119"/>
                      <a:pt x="187" y="119"/>
                    </a:cubicBezTo>
                    <a:cubicBezTo>
                      <a:pt x="188" y="119"/>
                      <a:pt x="189" y="120"/>
                      <a:pt x="190" y="120"/>
                    </a:cubicBezTo>
                    <a:cubicBezTo>
                      <a:pt x="191" y="119"/>
                      <a:pt x="190" y="118"/>
                      <a:pt x="190" y="118"/>
                    </a:cubicBezTo>
                    <a:close/>
                    <a:moveTo>
                      <a:pt x="187" y="116"/>
                    </a:moveTo>
                    <a:cubicBezTo>
                      <a:pt x="187" y="116"/>
                      <a:pt x="187" y="117"/>
                      <a:pt x="187" y="117"/>
                    </a:cubicBezTo>
                    <a:cubicBezTo>
                      <a:pt x="188" y="117"/>
                      <a:pt x="187" y="116"/>
                      <a:pt x="187" y="116"/>
                    </a:cubicBezTo>
                    <a:close/>
                    <a:moveTo>
                      <a:pt x="200" y="112"/>
                    </a:moveTo>
                    <a:cubicBezTo>
                      <a:pt x="200" y="112"/>
                      <a:pt x="199" y="112"/>
                      <a:pt x="199" y="113"/>
                    </a:cubicBezTo>
                    <a:cubicBezTo>
                      <a:pt x="199" y="113"/>
                      <a:pt x="200" y="114"/>
                      <a:pt x="199" y="114"/>
                    </a:cubicBezTo>
                    <a:cubicBezTo>
                      <a:pt x="199" y="114"/>
                      <a:pt x="199" y="114"/>
                      <a:pt x="199" y="114"/>
                    </a:cubicBezTo>
                    <a:cubicBezTo>
                      <a:pt x="198" y="113"/>
                      <a:pt x="198" y="114"/>
                      <a:pt x="197" y="114"/>
                    </a:cubicBezTo>
                    <a:cubicBezTo>
                      <a:pt x="197" y="116"/>
                      <a:pt x="197" y="118"/>
                      <a:pt x="195" y="118"/>
                    </a:cubicBezTo>
                    <a:cubicBezTo>
                      <a:pt x="195" y="118"/>
                      <a:pt x="194" y="118"/>
                      <a:pt x="194" y="118"/>
                    </a:cubicBezTo>
                    <a:cubicBezTo>
                      <a:pt x="194" y="118"/>
                      <a:pt x="194" y="119"/>
                      <a:pt x="194" y="119"/>
                    </a:cubicBezTo>
                    <a:cubicBezTo>
                      <a:pt x="195" y="119"/>
                      <a:pt x="194" y="119"/>
                      <a:pt x="194" y="120"/>
                    </a:cubicBezTo>
                    <a:cubicBezTo>
                      <a:pt x="195" y="120"/>
                      <a:pt x="195" y="120"/>
                      <a:pt x="196" y="119"/>
                    </a:cubicBezTo>
                    <a:cubicBezTo>
                      <a:pt x="196" y="120"/>
                      <a:pt x="196" y="120"/>
                      <a:pt x="196" y="120"/>
                    </a:cubicBezTo>
                    <a:cubicBezTo>
                      <a:pt x="196" y="120"/>
                      <a:pt x="197" y="120"/>
                      <a:pt x="197" y="121"/>
                    </a:cubicBezTo>
                    <a:cubicBezTo>
                      <a:pt x="197" y="120"/>
                      <a:pt x="198" y="119"/>
                      <a:pt x="199" y="119"/>
                    </a:cubicBezTo>
                    <a:cubicBezTo>
                      <a:pt x="200" y="119"/>
                      <a:pt x="199" y="121"/>
                      <a:pt x="199" y="121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201" y="122"/>
                      <a:pt x="200" y="122"/>
                      <a:pt x="201" y="123"/>
                    </a:cubicBezTo>
                    <a:cubicBezTo>
                      <a:pt x="201" y="123"/>
                      <a:pt x="203" y="124"/>
                      <a:pt x="202" y="123"/>
                    </a:cubicBezTo>
                    <a:cubicBezTo>
                      <a:pt x="203" y="123"/>
                      <a:pt x="203" y="124"/>
                      <a:pt x="204" y="123"/>
                    </a:cubicBezTo>
                    <a:cubicBezTo>
                      <a:pt x="204" y="123"/>
                      <a:pt x="205" y="122"/>
                      <a:pt x="204" y="123"/>
                    </a:cubicBezTo>
                    <a:cubicBezTo>
                      <a:pt x="204" y="122"/>
                      <a:pt x="204" y="122"/>
                      <a:pt x="204" y="122"/>
                    </a:cubicBezTo>
                    <a:cubicBezTo>
                      <a:pt x="207" y="122"/>
                      <a:pt x="206" y="122"/>
                      <a:pt x="208" y="122"/>
                    </a:cubicBezTo>
                    <a:cubicBezTo>
                      <a:pt x="209" y="121"/>
                      <a:pt x="210" y="121"/>
                      <a:pt x="211" y="121"/>
                    </a:cubicBezTo>
                    <a:cubicBezTo>
                      <a:pt x="211" y="121"/>
                      <a:pt x="211" y="120"/>
                      <a:pt x="211" y="120"/>
                    </a:cubicBezTo>
                    <a:cubicBezTo>
                      <a:pt x="210" y="120"/>
                      <a:pt x="210" y="120"/>
                      <a:pt x="210" y="120"/>
                    </a:cubicBezTo>
                    <a:cubicBezTo>
                      <a:pt x="210" y="119"/>
                      <a:pt x="210" y="117"/>
                      <a:pt x="210" y="116"/>
                    </a:cubicBezTo>
                    <a:cubicBezTo>
                      <a:pt x="206" y="113"/>
                      <a:pt x="206" y="113"/>
                      <a:pt x="206" y="113"/>
                    </a:cubicBezTo>
                    <a:cubicBezTo>
                      <a:pt x="205" y="113"/>
                      <a:pt x="204" y="113"/>
                      <a:pt x="204" y="113"/>
                    </a:cubicBezTo>
                    <a:cubicBezTo>
                      <a:pt x="203" y="113"/>
                      <a:pt x="203" y="113"/>
                      <a:pt x="203" y="113"/>
                    </a:cubicBezTo>
                    <a:cubicBezTo>
                      <a:pt x="202" y="112"/>
                      <a:pt x="202" y="113"/>
                      <a:pt x="202" y="113"/>
                    </a:cubicBezTo>
                    <a:cubicBezTo>
                      <a:pt x="202" y="113"/>
                      <a:pt x="202" y="112"/>
                      <a:pt x="202" y="112"/>
                    </a:cubicBezTo>
                    <a:cubicBezTo>
                      <a:pt x="201" y="112"/>
                      <a:pt x="200" y="112"/>
                      <a:pt x="200" y="112"/>
                    </a:cubicBezTo>
                    <a:close/>
                    <a:moveTo>
                      <a:pt x="188" y="105"/>
                    </a:moveTo>
                    <a:cubicBezTo>
                      <a:pt x="188" y="106"/>
                      <a:pt x="188" y="106"/>
                      <a:pt x="188" y="106"/>
                    </a:cubicBezTo>
                    <a:cubicBezTo>
                      <a:pt x="186" y="107"/>
                      <a:pt x="187" y="106"/>
                      <a:pt x="187" y="108"/>
                    </a:cubicBezTo>
                    <a:cubicBezTo>
                      <a:pt x="187" y="108"/>
                      <a:pt x="188" y="107"/>
                      <a:pt x="188" y="107"/>
                    </a:cubicBezTo>
                    <a:cubicBezTo>
                      <a:pt x="188" y="107"/>
                      <a:pt x="189" y="104"/>
                      <a:pt x="188" y="105"/>
                    </a:cubicBezTo>
                    <a:close/>
                    <a:moveTo>
                      <a:pt x="156" y="83"/>
                    </a:moveTo>
                    <a:cubicBezTo>
                      <a:pt x="156" y="86"/>
                      <a:pt x="156" y="88"/>
                      <a:pt x="157" y="91"/>
                    </a:cubicBezTo>
                    <a:cubicBezTo>
                      <a:pt x="158" y="91"/>
                      <a:pt x="160" y="91"/>
                      <a:pt x="161" y="91"/>
                    </a:cubicBezTo>
                    <a:cubicBezTo>
                      <a:pt x="161" y="91"/>
                      <a:pt x="162" y="92"/>
                      <a:pt x="162" y="92"/>
                    </a:cubicBezTo>
                    <a:cubicBezTo>
                      <a:pt x="163" y="92"/>
                      <a:pt x="163" y="92"/>
                      <a:pt x="164" y="92"/>
                    </a:cubicBezTo>
                    <a:cubicBezTo>
                      <a:pt x="164" y="92"/>
                      <a:pt x="165" y="91"/>
                      <a:pt x="165" y="91"/>
                    </a:cubicBezTo>
                    <a:cubicBezTo>
                      <a:pt x="164" y="90"/>
                      <a:pt x="165" y="90"/>
                      <a:pt x="164" y="89"/>
                    </a:cubicBezTo>
                    <a:cubicBezTo>
                      <a:pt x="164" y="89"/>
                      <a:pt x="162" y="88"/>
                      <a:pt x="162" y="88"/>
                    </a:cubicBezTo>
                    <a:cubicBezTo>
                      <a:pt x="161" y="87"/>
                      <a:pt x="162" y="86"/>
                      <a:pt x="161" y="85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57" y="82"/>
                      <a:pt x="157" y="83"/>
                      <a:pt x="156" y="83"/>
                    </a:cubicBezTo>
                    <a:close/>
                    <a:moveTo>
                      <a:pt x="94" y="74"/>
                    </a:moveTo>
                    <a:cubicBezTo>
                      <a:pt x="93" y="74"/>
                      <a:pt x="92" y="75"/>
                      <a:pt x="91" y="75"/>
                    </a:cubicBezTo>
                    <a:cubicBezTo>
                      <a:pt x="90" y="75"/>
                      <a:pt x="88" y="75"/>
                      <a:pt x="86" y="75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85" y="76"/>
                      <a:pt x="84" y="76"/>
                      <a:pt x="83" y="76"/>
                    </a:cubicBezTo>
                    <a:cubicBezTo>
                      <a:pt x="82" y="77"/>
                      <a:pt x="81" y="78"/>
                      <a:pt x="80" y="78"/>
                    </a:cubicBezTo>
                    <a:cubicBezTo>
                      <a:pt x="80" y="79"/>
                      <a:pt x="81" y="81"/>
                      <a:pt x="81" y="82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0" y="84"/>
                      <a:pt x="80" y="85"/>
                      <a:pt x="80" y="86"/>
                    </a:cubicBezTo>
                    <a:cubicBezTo>
                      <a:pt x="81" y="86"/>
                      <a:pt x="81" y="86"/>
                      <a:pt x="81" y="86"/>
                    </a:cubicBezTo>
                    <a:cubicBezTo>
                      <a:pt x="81" y="87"/>
                      <a:pt x="81" y="87"/>
                      <a:pt x="81" y="87"/>
                    </a:cubicBezTo>
                    <a:cubicBezTo>
                      <a:pt x="81" y="87"/>
                      <a:pt x="80" y="87"/>
                      <a:pt x="79" y="87"/>
                    </a:cubicBezTo>
                    <a:cubicBezTo>
                      <a:pt x="80" y="89"/>
                      <a:pt x="81" y="90"/>
                      <a:pt x="80" y="92"/>
                    </a:cubicBezTo>
                    <a:cubicBezTo>
                      <a:pt x="80" y="92"/>
                      <a:pt x="79" y="93"/>
                      <a:pt x="79" y="93"/>
                    </a:cubicBezTo>
                    <a:cubicBezTo>
                      <a:pt x="78" y="94"/>
                      <a:pt x="78" y="95"/>
                      <a:pt x="78" y="96"/>
                    </a:cubicBezTo>
                    <a:cubicBezTo>
                      <a:pt x="78" y="96"/>
                      <a:pt x="79" y="96"/>
                      <a:pt x="79" y="96"/>
                    </a:cubicBezTo>
                    <a:cubicBezTo>
                      <a:pt x="80" y="97"/>
                      <a:pt x="80" y="97"/>
                      <a:pt x="81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3" y="99"/>
                      <a:pt x="83" y="102"/>
                      <a:pt x="84" y="102"/>
                    </a:cubicBezTo>
                    <a:cubicBezTo>
                      <a:pt x="88" y="103"/>
                      <a:pt x="90" y="99"/>
                      <a:pt x="91" y="98"/>
                    </a:cubicBezTo>
                    <a:cubicBezTo>
                      <a:pt x="92" y="98"/>
                      <a:pt x="92" y="98"/>
                      <a:pt x="92" y="98"/>
                    </a:cubicBezTo>
                    <a:cubicBezTo>
                      <a:pt x="93" y="99"/>
                      <a:pt x="93" y="99"/>
                      <a:pt x="93" y="99"/>
                    </a:cubicBezTo>
                    <a:cubicBezTo>
                      <a:pt x="95" y="99"/>
                      <a:pt x="96" y="99"/>
                      <a:pt x="98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100" y="97"/>
                      <a:pt x="99" y="97"/>
                      <a:pt x="100" y="96"/>
                    </a:cubicBezTo>
                    <a:cubicBezTo>
                      <a:pt x="100" y="96"/>
                      <a:pt x="101" y="96"/>
                      <a:pt x="101" y="96"/>
                    </a:cubicBezTo>
                    <a:cubicBezTo>
                      <a:pt x="101" y="95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2"/>
                      <a:pt x="102" y="93"/>
                      <a:pt x="102" y="92"/>
                    </a:cubicBezTo>
                    <a:cubicBezTo>
                      <a:pt x="103" y="92"/>
                      <a:pt x="103" y="91"/>
                      <a:pt x="103" y="91"/>
                    </a:cubicBezTo>
                    <a:cubicBezTo>
                      <a:pt x="104" y="90"/>
                      <a:pt x="105" y="90"/>
                      <a:pt x="105" y="90"/>
                    </a:cubicBezTo>
                    <a:cubicBezTo>
                      <a:pt x="105" y="89"/>
                      <a:pt x="105" y="89"/>
                      <a:pt x="105" y="89"/>
                    </a:cubicBezTo>
                    <a:cubicBezTo>
                      <a:pt x="108" y="87"/>
                      <a:pt x="108" y="87"/>
                      <a:pt x="108" y="87"/>
                    </a:cubicBezTo>
                    <a:cubicBezTo>
                      <a:pt x="109" y="86"/>
                      <a:pt x="110" y="86"/>
                      <a:pt x="111" y="86"/>
                    </a:cubicBezTo>
                    <a:cubicBezTo>
                      <a:pt x="112" y="86"/>
                      <a:pt x="113" y="84"/>
                      <a:pt x="114" y="84"/>
                    </a:cubicBezTo>
                    <a:cubicBezTo>
                      <a:pt x="115" y="84"/>
                      <a:pt x="116" y="84"/>
                      <a:pt x="116" y="84"/>
                    </a:cubicBezTo>
                    <a:cubicBezTo>
                      <a:pt x="117" y="84"/>
                      <a:pt x="117" y="84"/>
                      <a:pt x="117" y="84"/>
                    </a:cubicBezTo>
                    <a:cubicBezTo>
                      <a:pt x="118" y="84"/>
                      <a:pt x="119" y="84"/>
                      <a:pt x="120" y="84"/>
                    </a:cubicBezTo>
                    <a:cubicBezTo>
                      <a:pt x="120" y="84"/>
                      <a:pt x="121" y="83"/>
                      <a:pt x="121" y="83"/>
                    </a:cubicBezTo>
                    <a:cubicBezTo>
                      <a:pt x="121" y="83"/>
                      <a:pt x="121" y="82"/>
                      <a:pt x="121" y="82"/>
                    </a:cubicBezTo>
                    <a:cubicBezTo>
                      <a:pt x="120" y="81"/>
                      <a:pt x="119" y="81"/>
                      <a:pt x="118" y="81"/>
                    </a:cubicBezTo>
                    <a:cubicBezTo>
                      <a:pt x="118" y="80"/>
                      <a:pt x="118" y="79"/>
                      <a:pt x="117" y="79"/>
                    </a:cubicBezTo>
                    <a:cubicBezTo>
                      <a:pt x="116" y="78"/>
                      <a:pt x="110" y="77"/>
                      <a:pt x="108" y="77"/>
                    </a:cubicBezTo>
                    <a:cubicBezTo>
                      <a:pt x="108" y="77"/>
                      <a:pt x="107" y="78"/>
                      <a:pt x="107" y="78"/>
                    </a:cubicBezTo>
                    <a:cubicBezTo>
                      <a:pt x="104" y="77"/>
                      <a:pt x="100" y="77"/>
                      <a:pt x="97" y="75"/>
                    </a:cubicBezTo>
                    <a:cubicBezTo>
                      <a:pt x="96" y="75"/>
                      <a:pt x="95" y="74"/>
                      <a:pt x="94" y="74"/>
                    </a:cubicBezTo>
                    <a:close/>
                    <a:moveTo>
                      <a:pt x="147" y="72"/>
                    </a:moveTo>
                    <a:cubicBezTo>
                      <a:pt x="146" y="72"/>
                      <a:pt x="146" y="73"/>
                      <a:pt x="147" y="73"/>
                    </a:cubicBezTo>
                    <a:cubicBezTo>
                      <a:pt x="148" y="72"/>
                      <a:pt x="148" y="71"/>
                      <a:pt x="147" y="72"/>
                    </a:cubicBezTo>
                    <a:close/>
                    <a:moveTo>
                      <a:pt x="172" y="68"/>
                    </a:moveTo>
                    <a:cubicBezTo>
                      <a:pt x="172" y="68"/>
                      <a:pt x="172" y="70"/>
                      <a:pt x="172" y="70"/>
                    </a:cubicBezTo>
                    <a:cubicBezTo>
                      <a:pt x="173" y="70"/>
                      <a:pt x="173" y="70"/>
                      <a:pt x="173" y="70"/>
                    </a:cubicBezTo>
                    <a:cubicBezTo>
                      <a:pt x="172" y="71"/>
                      <a:pt x="174" y="70"/>
                      <a:pt x="173" y="70"/>
                    </a:cubicBezTo>
                    <a:cubicBezTo>
                      <a:pt x="173" y="70"/>
                      <a:pt x="174" y="69"/>
                      <a:pt x="173" y="68"/>
                    </a:cubicBezTo>
                    <a:cubicBezTo>
                      <a:pt x="173" y="68"/>
                      <a:pt x="172" y="68"/>
                      <a:pt x="172" y="68"/>
                    </a:cubicBezTo>
                    <a:close/>
                    <a:moveTo>
                      <a:pt x="109" y="61"/>
                    </a:moveTo>
                    <a:cubicBezTo>
                      <a:pt x="109" y="61"/>
                      <a:pt x="108" y="62"/>
                      <a:pt x="108" y="62"/>
                    </a:cubicBezTo>
                    <a:cubicBezTo>
                      <a:pt x="108" y="62"/>
                      <a:pt x="108" y="63"/>
                      <a:pt x="108" y="63"/>
                    </a:cubicBezTo>
                    <a:cubicBezTo>
                      <a:pt x="108" y="63"/>
                      <a:pt x="106" y="64"/>
                      <a:pt x="106" y="64"/>
                    </a:cubicBezTo>
                    <a:cubicBezTo>
                      <a:pt x="105" y="65"/>
                      <a:pt x="105" y="65"/>
                      <a:pt x="105" y="66"/>
                    </a:cubicBezTo>
                    <a:cubicBezTo>
                      <a:pt x="104" y="66"/>
                      <a:pt x="104" y="67"/>
                      <a:pt x="104" y="67"/>
                    </a:cubicBezTo>
                    <a:cubicBezTo>
                      <a:pt x="106" y="68"/>
                      <a:pt x="107" y="68"/>
                      <a:pt x="108" y="68"/>
                    </a:cubicBezTo>
                    <a:cubicBezTo>
                      <a:pt x="109" y="67"/>
                      <a:pt x="108" y="65"/>
                      <a:pt x="109" y="64"/>
                    </a:cubicBezTo>
                    <a:cubicBezTo>
                      <a:pt x="109" y="64"/>
                      <a:pt x="110" y="64"/>
                      <a:pt x="110" y="64"/>
                    </a:cubicBezTo>
                    <a:cubicBezTo>
                      <a:pt x="111" y="63"/>
                      <a:pt x="110" y="62"/>
                      <a:pt x="111" y="61"/>
                    </a:cubicBezTo>
                    <a:cubicBezTo>
                      <a:pt x="111" y="61"/>
                      <a:pt x="109" y="61"/>
                      <a:pt x="109" y="61"/>
                    </a:cubicBezTo>
                    <a:close/>
                    <a:moveTo>
                      <a:pt x="118" y="58"/>
                    </a:moveTo>
                    <a:cubicBezTo>
                      <a:pt x="116" y="59"/>
                      <a:pt x="119" y="59"/>
                      <a:pt x="119" y="60"/>
                    </a:cubicBezTo>
                    <a:cubicBezTo>
                      <a:pt x="120" y="58"/>
                      <a:pt x="120" y="58"/>
                      <a:pt x="120" y="58"/>
                    </a:cubicBezTo>
                    <a:lnTo>
                      <a:pt x="118" y="58"/>
                    </a:lnTo>
                    <a:close/>
                    <a:moveTo>
                      <a:pt x="122" y="54"/>
                    </a:moveTo>
                    <a:cubicBezTo>
                      <a:pt x="122" y="54"/>
                      <a:pt x="122" y="55"/>
                      <a:pt x="122" y="55"/>
                    </a:cubicBezTo>
                    <a:cubicBezTo>
                      <a:pt x="121" y="55"/>
                      <a:pt x="122" y="56"/>
                      <a:pt x="122" y="56"/>
                    </a:cubicBezTo>
                    <a:cubicBezTo>
                      <a:pt x="123" y="56"/>
                      <a:pt x="123" y="56"/>
                      <a:pt x="124" y="56"/>
                    </a:cubicBezTo>
                    <a:cubicBezTo>
                      <a:pt x="124" y="55"/>
                      <a:pt x="124" y="53"/>
                      <a:pt x="122" y="54"/>
                    </a:cubicBezTo>
                    <a:close/>
                    <a:moveTo>
                      <a:pt x="146" y="53"/>
                    </a:moveTo>
                    <a:cubicBezTo>
                      <a:pt x="146" y="54"/>
                      <a:pt x="146" y="54"/>
                      <a:pt x="146" y="54"/>
                    </a:cubicBezTo>
                    <a:cubicBezTo>
                      <a:pt x="146" y="54"/>
                      <a:pt x="146" y="54"/>
                      <a:pt x="146" y="54"/>
                    </a:cubicBezTo>
                    <a:cubicBezTo>
                      <a:pt x="146" y="54"/>
                      <a:pt x="145" y="54"/>
                      <a:pt x="144" y="54"/>
                    </a:cubicBezTo>
                    <a:cubicBezTo>
                      <a:pt x="145" y="55"/>
                      <a:pt x="145" y="55"/>
                      <a:pt x="146" y="57"/>
                    </a:cubicBezTo>
                    <a:cubicBezTo>
                      <a:pt x="144" y="57"/>
                      <a:pt x="145" y="56"/>
                      <a:pt x="144" y="57"/>
                    </a:cubicBezTo>
                    <a:cubicBezTo>
                      <a:pt x="146" y="57"/>
                      <a:pt x="145" y="60"/>
                      <a:pt x="144" y="60"/>
                    </a:cubicBezTo>
                    <a:cubicBezTo>
                      <a:pt x="146" y="61"/>
                      <a:pt x="147" y="61"/>
                      <a:pt x="148" y="62"/>
                    </a:cubicBezTo>
                    <a:cubicBezTo>
                      <a:pt x="147" y="62"/>
                      <a:pt x="147" y="63"/>
                      <a:pt x="146" y="64"/>
                    </a:cubicBezTo>
                    <a:cubicBezTo>
                      <a:pt x="147" y="64"/>
                      <a:pt x="148" y="64"/>
                      <a:pt x="148" y="64"/>
                    </a:cubicBezTo>
                    <a:cubicBezTo>
                      <a:pt x="148" y="64"/>
                      <a:pt x="148" y="64"/>
                      <a:pt x="149" y="65"/>
                    </a:cubicBezTo>
                    <a:cubicBezTo>
                      <a:pt x="149" y="65"/>
                      <a:pt x="149" y="66"/>
                      <a:pt x="149" y="66"/>
                    </a:cubicBezTo>
                    <a:cubicBezTo>
                      <a:pt x="147" y="66"/>
                      <a:pt x="143" y="65"/>
                      <a:pt x="142" y="65"/>
                    </a:cubicBezTo>
                    <a:cubicBezTo>
                      <a:pt x="141" y="65"/>
                      <a:pt x="139" y="66"/>
                      <a:pt x="138" y="65"/>
                    </a:cubicBezTo>
                    <a:cubicBezTo>
                      <a:pt x="138" y="65"/>
                      <a:pt x="138" y="64"/>
                      <a:pt x="138" y="64"/>
                    </a:cubicBezTo>
                    <a:cubicBezTo>
                      <a:pt x="137" y="64"/>
                      <a:pt x="137" y="64"/>
                      <a:pt x="136" y="64"/>
                    </a:cubicBezTo>
                    <a:cubicBezTo>
                      <a:pt x="136" y="64"/>
                      <a:pt x="135" y="63"/>
                      <a:pt x="135" y="63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4" y="62"/>
                      <a:pt x="133" y="63"/>
                      <a:pt x="131" y="62"/>
                    </a:cubicBezTo>
                    <a:cubicBezTo>
                      <a:pt x="130" y="62"/>
                      <a:pt x="130" y="61"/>
                      <a:pt x="129" y="61"/>
                    </a:cubicBezTo>
                    <a:cubicBezTo>
                      <a:pt x="127" y="60"/>
                      <a:pt x="125" y="61"/>
                      <a:pt x="124" y="61"/>
                    </a:cubicBezTo>
                    <a:cubicBezTo>
                      <a:pt x="124" y="61"/>
                      <a:pt x="123" y="60"/>
                      <a:pt x="123" y="60"/>
                    </a:cubicBezTo>
                    <a:cubicBezTo>
                      <a:pt x="122" y="60"/>
                      <a:pt x="121" y="60"/>
                      <a:pt x="121" y="60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19" y="61"/>
                      <a:pt x="118" y="61"/>
                      <a:pt x="117" y="60"/>
                    </a:cubicBezTo>
                    <a:cubicBezTo>
                      <a:pt x="117" y="63"/>
                      <a:pt x="116" y="63"/>
                      <a:pt x="119" y="64"/>
                    </a:cubicBezTo>
                    <a:cubicBezTo>
                      <a:pt x="119" y="64"/>
                      <a:pt x="117" y="65"/>
                      <a:pt x="117" y="65"/>
                    </a:cubicBezTo>
                    <a:cubicBezTo>
                      <a:pt x="116" y="65"/>
                      <a:pt x="115" y="65"/>
                      <a:pt x="115" y="65"/>
                    </a:cubicBezTo>
                    <a:cubicBezTo>
                      <a:pt x="115" y="65"/>
                      <a:pt x="115" y="65"/>
                      <a:pt x="114" y="65"/>
                    </a:cubicBezTo>
                    <a:cubicBezTo>
                      <a:pt x="115" y="67"/>
                      <a:pt x="115" y="67"/>
                      <a:pt x="115" y="67"/>
                    </a:cubicBezTo>
                    <a:cubicBezTo>
                      <a:pt x="116" y="66"/>
                      <a:pt x="120" y="66"/>
                      <a:pt x="117" y="67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6" y="68"/>
                      <a:pt x="115" y="68"/>
                      <a:pt x="114" y="68"/>
                    </a:cubicBezTo>
                    <a:cubicBezTo>
                      <a:pt x="114" y="68"/>
                      <a:pt x="114" y="68"/>
                      <a:pt x="113" y="68"/>
                    </a:cubicBezTo>
                    <a:cubicBezTo>
                      <a:pt x="113" y="69"/>
                      <a:pt x="113" y="69"/>
                      <a:pt x="114" y="69"/>
                    </a:cubicBezTo>
                    <a:cubicBezTo>
                      <a:pt x="115" y="70"/>
                      <a:pt x="117" y="70"/>
                      <a:pt x="119" y="69"/>
                    </a:cubicBezTo>
                    <a:cubicBezTo>
                      <a:pt x="119" y="70"/>
                      <a:pt x="119" y="69"/>
                      <a:pt x="120" y="69"/>
                    </a:cubicBezTo>
                    <a:cubicBezTo>
                      <a:pt x="120" y="70"/>
                      <a:pt x="119" y="71"/>
                      <a:pt x="120" y="71"/>
                    </a:cubicBezTo>
                    <a:cubicBezTo>
                      <a:pt x="120" y="71"/>
                      <a:pt x="120" y="70"/>
                      <a:pt x="121" y="71"/>
                    </a:cubicBezTo>
                    <a:cubicBezTo>
                      <a:pt x="121" y="70"/>
                      <a:pt x="120" y="69"/>
                      <a:pt x="121" y="69"/>
                    </a:cubicBezTo>
                    <a:cubicBezTo>
                      <a:pt x="121" y="69"/>
                      <a:pt x="122" y="69"/>
                      <a:pt x="122" y="69"/>
                    </a:cubicBezTo>
                    <a:cubicBezTo>
                      <a:pt x="122" y="69"/>
                      <a:pt x="122" y="71"/>
                      <a:pt x="122" y="71"/>
                    </a:cubicBezTo>
                    <a:cubicBezTo>
                      <a:pt x="122" y="71"/>
                      <a:pt x="123" y="71"/>
                      <a:pt x="123" y="71"/>
                    </a:cubicBezTo>
                    <a:cubicBezTo>
                      <a:pt x="123" y="71"/>
                      <a:pt x="124" y="70"/>
                      <a:pt x="124" y="70"/>
                    </a:cubicBezTo>
                    <a:cubicBezTo>
                      <a:pt x="124" y="70"/>
                      <a:pt x="124" y="70"/>
                      <a:pt x="124" y="70"/>
                    </a:cubicBezTo>
                    <a:cubicBezTo>
                      <a:pt x="125" y="69"/>
                      <a:pt x="123" y="67"/>
                      <a:pt x="125" y="67"/>
                    </a:cubicBezTo>
                    <a:cubicBezTo>
                      <a:pt x="125" y="67"/>
                      <a:pt x="125" y="66"/>
                      <a:pt x="124" y="66"/>
                    </a:cubicBezTo>
                    <a:cubicBezTo>
                      <a:pt x="124" y="66"/>
                      <a:pt x="124" y="65"/>
                      <a:pt x="124" y="65"/>
                    </a:cubicBezTo>
                    <a:cubicBezTo>
                      <a:pt x="125" y="65"/>
                      <a:pt x="126" y="65"/>
                      <a:pt x="126" y="65"/>
                    </a:cubicBezTo>
                    <a:cubicBezTo>
                      <a:pt x="126" y="66"/>
                      <a:pt x="126" y="68"/>
                      <a:pt x="126" y="69"/>
                    </a:cubicBezTo>
                    <a:cubicBezTo>
                      <a:pt x="129" y="69"/>
                      <a:pt x="130" y="70"/>
                      <a:pt x="133" y="68"/>
                    </a:cubicBezTo>
                    <a:cubicBezTo>
                      <a:pt x="133" y="68"/>
                      <a:pt x="133" y="68"/>
                      <a:pt x="133" y="67"/>
                    </a:cubicBezTo>
                    <a:cubicBezTo>
                      <a:pt x="134" y="67"/>
                      <a:pt x="134" y="68"/>
                      <a:pt x="135" y="67"/>
                    </a:cubicBezTo>
                    <a:cubicBezTo>
                      <a:pt x="135" y="68"/>
                      <a:pt x="136" y="68"/>
                      <a:pt x="136" y="68"/>
                    </a:cubicBezTo>
                    <a:cubicBezTo>
                      <a:pt x="136" y="68"/>
                      <a:pt x="137" y="68"/>
                      <a:pt x="137" y="68"/>
                    </a:cubicBezTo>
                    <a:cubicBezTo>
                      <a:pt x="139" y="69"/>
                      <a:pt x="139" y="68"/>
                      <a:pt x="141" y="68"/>
                    </a:cubicBezTo>
                    <a:cubicBezTo>
                      <a:pt x="141" y="68"/>
                      <a:pt x="140" y="67"/>
                      <a:pt x="141" y="67"/>
                    </a:cubicBezTo>
                    <a:cubicBezTo>
                      <a:pt x="141" y="67"/>
                      <a:pt x="142" y="67"/>
                      <a:pt x="142" y="67"/>
                    </a:cubicBezTo>
                    <a:cubicBezTo>
                      <a:pt x="142" y="67"/>
                      <a:pt x="142" y="67"/>
                      <a:pt x="142" y="68"/>
                    </a:cubicBezTo>
                    <a:cubicBezTo>
                      <a:pt x="141" y="69"/>
                      <a:pt x="139" y="70"/>
                      <a:pt x="139" y="71"/>
                    </a:cubicBezTo>
                    <a:cubicBezTo>
                      <a:pt x="136" y="71"/>
                      <a:pt x="135" y="70"/>
                      <a:pt x="133" y="71"/>
                    </a:cubicBezTo>
                    <a:cubicBezTo>
                      <a:pt x="133" y="71"/>
                      <a:pt x="131" y="71"/>
                      <a:pt x="131" y="72"/>
                    </a:cubicBezTo>
                    <a:cubicBezTo>
                      <a:pt x="130" y="72"/>
                      <a:pt x="130" y="72"/>
                      <a:pt x="130" y="73"/>
                    </a:cubicBezTo>
                    <a:cubicBezTo>
                      <a:pt x="130" y="73"/>
                      <a:pt x="129" y="72"/>
                      <a:pt x="128" y="73"/>
                    </a:cubicBezTo>
                    <a:cubicBezTo>
                      <a:pt x="127" y="73"/>
                      <a:pt x="126" y="75"/>
                      <a:pt x="127" y="76"/>
                    </a:cubicBezTo>
                    <a:cubicBezTo>
                      <a:pt x="127" y="76"/>
                      <a:pt x="128" y="77"/>
                      <a:pt x="129" y="77"/>
                    </a:cubicBezTo>
                    <a:cubicBezTo>
                      <a:pt x="130" y="77"/>
                      <a:pt x="133" y="77"/>
                      <a:pt x="134" y="76"/>
                    </a:cubicBezTo>
                    <a:cubicBezTo>
                      <a:pt x="135" y="76"/>
                      <a:pt x="135" y="75"/>
                      <a:pt x="135" y="75"/>
                    </a:cubicBezTo>
                    <a:cubicBezTo>
                      <a:pt x="136" y="74"/>
                      <a:pt x="137" y="75"/>
                      <a:pt x="138" y="74"/>
                    </a:cubicBezTo>
                    <a:cubicBezTo>
                      <a:pt x="138" y="73"/>
                      <a:pt x="139" y="72"/>
                      <a:pt x="140" y="72"/>
                    </a:cubicBezTo>
                    <a:cubicBezTo>
                      <a:pt x="141" y="71"/>
                      <a:pt x="142" y="72"/>
                      <a:pt x="143" y="72"/>
                    </a:cubicBezTo>
                    <a:cubicBezTo>
                      <a:pt x="143" y="72"/>
                      <a:pt x="144" y="71"/>
                      <a:pt x="144" y="71"/>
                    </a:cubicBezTo>
                    <a:cubicBezTo>
                      <a:pt x="146" y="71"/>
                      <a:pt x="147" y="71"/>
                      <a:pt x="148" y="71"/>
                    </a:cubicBezTo>
                    <a:cubicBezTo>
                      <a:pt x="148" y="71"/>
                      <a:pt x="149" y="70"/>
                      <a:pt x="149" y="70"/>
                    </a:cubicBezTo>
                    <a:cubicBezTo>
                      <a:pt x="149" y="70"/>
                      <a:pt x="150" y="70"/>
                      <a:pt x="150" y="70"/>
                    </a:cubicBezTo>
                    <a:cubicBezTo>
                      <a:pt x="151" y="71"/>
                      <a:pt x="150" y="72"/>
                      <a:pt x="153" y="71"/>
                    </a:cubicBezTo>
                    <a:cubicBezTo>
                      <a:pt x="154" y="71"/>
                      <a:pt x="155" y="69"/>
                      <a:pt x="155" y="69"/>
                    </a:cubicBezTo>
                    <a:cubicBezTo>
                      <a:pt x="156" y="69"/>
                      <a:pt x="157" y="70"/>
                      <a:pt x="157" y="70"/>
                    </a:cubicBezTo>
                    <a:cubicBezTo>
                      <a:pt x="159" y="70"/>
                      <a:pt x="160" y="69"/>
                      <a:pt x="162" y="70"/>
                    </a:cubicBezTo>
                    <a:cubicBezTo>
                      <a:pt x="162" y="70"/>
                      <a:pt x="162" y="70"/>
                      <a:pt x="162" y="70"/>
                    </a:cubicBezTo>
                    <a:cubicBezTo>
                      <a:pt x="162" y="70"/>
                      <a:pt x="163" y="69"/>
                      <a:pt x="163" y="69"/>
                    </a:cubicBezTo>
                    <a:cubicBezTo>
                      <a:pt x="164" y="69"/>
                      <a:pt x="164" y="69"/>
                      <a:pt x="164" y="68"/>
                    </a:cubicBezTo>
                    <a:cubicBezTo>
                      <a:pt x="164" y="66"/>
                      <a:pt x="164" y="62"/>
                      <a:pt x="162" y="61"/>
                    </a:cubicBezTo>
                    <a:cubicBezTo>
                      <a:pt x="162" y="60"/>
                      <a:pt x="161" y="60"/>
                      <a:pt x="161" y="60"/>
                    </a:cubicBezTo>
                    <a:cubicBezTo>
                      <a:pt x="161" y="59"/>
                      <a:pt x="160" y="60"/>
                      <a:pt x="160" y="60"/>
                    </a:cubicBezTo>
                    <a:cubicBezTo>
                      <a:pt x="160" y="60"/>
                      <a:pt x="160" y="61"/>
                      <a:pt x="160" y="62"/>
                    </a:cubicBezTo>
                    <a:cubicBezTo>
                      <a:pt x="160" y="62"/>
                      <a:pt x="160" y="62"/>
                      <a:pt x="160" y="62"/>
                    </a:cubicBezTo>
                    <a:cubicBezTo>
                      <a:pt x="160" y="63"/>
                      <a:pt x="160" y="63"/>
                      <a:pt x="159" y="63"/>
                    </a:cubicBezTo>
                    <a:cubicBezTo>
                      <a:pt x="159" y="64"/>
                      <a:pt x="159" y="64"/>
                      <a:pt x="159" y="65"/>
                    </a:cubicBezTo>
                    <a:cubicBezTo>
                      <a:pt x="159" y="64"/>
                      <a:pt x="159" y="65"/>
                      <a:pt x="159" y="65"/>
                    </a:cubicBezTo>
                    <a:cubicBezTo>
                      <a:pt x="158" y="64"/>
                      <a:pt x="158" y="64"/>
                      <a:pt x="158" y="62"/>
                    </a:cubicBezTo>
                    <a:cubicBezTo>
                      <a:pt x="157" y="63"/>
                      <a:pt x="156" y="63"/>
                      <a:pt x="156" y="63"/>
                    </a:cubicBezTo>
                    <a:cubicBezTo>
                      <a:pt x="156" y="62"/>
                      <a:pt x="156" y="61"/>
                      <a:pt x="156" y="60"/>
                    </a:cubicBezTo>
                    <a:cubicBezTo>
                      <a:pt x="156" y="59"/>
                      <a:pt x="156" y="59"/>
                      <a:pt x="156" y="59"/>
                    </a:cubicBezTo>
                    <a:cubicBezTo>
                      <a:pt x="155" y="59"/>
                      <a:pt x="155" y="59"/>
                      <a:pt x="154" y="59"/>
                    </a:cubicBezTo>
                    <a:cubicBezTo>
                      <a:pt x="154" y="59"/>
                      <a:pt x="154" y="60"/>
                      <a:pt x="154" y="60"/>
                    </a:cubicBezTo>
                    <a:cubicBezTo>
                      <a:pt x="153" y="60"/>
                      <a:pt x="153" y="60"/>
                      <a:pt x="153" y="60"/>
                    </a:cubicBezTo>
                    <a:cubicBezTo>
                      <a:pt x="152" y="60"/>
                      <a:pt x="151" y="59"/>
                      <a:pt x="150" y="58"/>
                    </a:cubicBezTo>
                    <a:cubicBezTo>
                      <a:pt x="150" y="58"/>
                      <a:pt x="149" y="58"/>
                      <a:pt x="148" y="57"/>
                    </a:cubicBezTo>
                    <a:cubicBezTo>
                      <a:pt x="147" y="56"/>
                      <a:pt x="149" y="53"/>
                      <a:pt x="146" y="53"/>
                    </a:cubicBezTo>
                    <a:close/>
                    <a:moveTo>
                      <a:pt x="113" y="45"/>
                    </a:moveTo>
                    <a:cubicBezTo>
                      <a:pt x="113" y="45"/>
                      <a:pt x="113" y="46"/>
                      <a:pt x="112" y="46"/>
                    </a:cubicBezTo>
                    <a:cubicBezTo>
                      <a:pt x="112" y="47"/>
                      <a:pt x="111" y="46"/>
                      <a:pt x="110" y="47"/>
                    </a:cubicBezTo>
                    <a:cubicBezTo>
                      <a:pt x="112" y="47"/>
                      <a:pt x="111" y="48"/>
                      <a:pt x="110" y="49"/>
                    </a:cubicBezTo>
                    <a:cubicBezTo>
                      <a:pt x="107" y="48"/>
                      <a:pt x="104" y="48"/>
                      <a:pt x="100" y="49"/>
                    </a:cubicBezTo>
                    <a:cubicBezTo>
                      <a:pt x="98" y="49"/>
                      <a:pt x="97" y="51"/>
                      <a:pt x="95" y="52"/>
                    </a:cubicBezTo>
                    <a:cubicBezTo>
                      <a:pt x="93" y="53"/>
                      <a:pt x="93" y="53"/>
                      <a:pt x="91" y="53"/>
                    </a:cubicBezTo>
                    <a:cubicBezTo>
                      <a:pt x="90" y="54"/>
                      <a:pt x="91" y="55"/>
                      <a:pt x="90" y="55"/>
                    </a:cubicBezTo>
                    <a:cubicBezTo>
                      <a:pt x="90" y="55"/>
                      <a:pt x="89" y="55"/>
                      <a:pt x="89" y="55"/>
                    </a:cubicBezTo>
                    <a:cubicBezTo>
                      <a:pt x="87" y="56"/>
                      <a:pt x="88" y="57"/>
                      <a:pt x="87" y="58"/>
                    </a:cubicBezTo>
                    <a:cubicBezTo>
                      <a:pt x="86" y="58"/>
                      <a:pt x="85" y="57"/>
                      <a:pt x="84" y="58"/>
                    </a:cubicBezTo>
                    <a:cubicBezTo>
                      <a:pt x="84" y="58"/>
                      <a:pt x="84" y="59"/>
                      <a:pt x="83" y="59"/>
                    </a:cubicBezTo>
                    <a:cubicBezTo>
                      <a:pt x="82" y="59"/>
                      <a:pt x="82" y="59"/>
                      <a:pt x="81" y="59"/>
                    </a:cubicBezTo>
                    <a:cubicBezTo>
                      <a:pt x="81" y="59"/>
                      <a:pt x="81" y="60"/>
                      <a:pt x="81" y="60"/>
                    </a:cubicBezTo>
                    <a:cubicBezTo>
                      <a:pt x="81" y="60"/>
                      <a:pt x="82" y="60"/>
                      <a:pt x="83" y="60"/>
                    </a:cubicBezTo>
                    <a:cubicBezTo>
                      <a:pt x="83" y="61"/>
                      <a:pt x="85" y="64"/>
                      <a:pt x="85" y="64"/>
                    </a:cubicBezTo>
                    <a:cubicBezTo>
                      <a:pt x="86" y="64"/>
                      <a:pt x="86" y="64"/>
                      <a:pt x="87" y="64"/>
                    </a:cubicBezTo>
                    <a:cubicBezTo>
                      <a:pt x="87" y="64"/>
                      <a:pt x="87" y="63"/>
                      <a:pt x="88" y="63"/>
                    </a:cubicBezTo>
                    <a:cubicBezTo>
                      <a:pt x="90" y="63"/>
                      <a:pt x="90" y="64"/>
                      <a:pt x="90" y="64"/>
                    </a:cubicBezTo>
                    <a:cubicBezTo>
                      <a:pt x="90" y="64"/>
                      <a:pt x="92" y="64"/>
                      <a:pt x="91" y="64"/>
                    </a:cubicBezTo>
                    <a:cubicBezTo>
                      <a:pt x="91" y="64"/>
                      <a:pt x="92" y="64"/>
                      <a:pt x="92" y="64"/>
                    </a:cubicBezTo>
                    <a:cubicBezTo>
                      <a:pt x="93" y="63"/>
                      <a:pt x="93" y="63"/>
                      <a:pt x="93" y="62"/>
                    </a:cubicBezTo>
                    <a:cubicBezTo>
                      <a:pt x="94" y="63"/>
                      <a:pt x="93" y="63"/>
                      <a:pt x="94" y="63"/>
                    </a:cubicBezTo>
                    <a:cubicBezTo>
                      <a:pt x="94" y="61"/>
                      <a:pt x="94" y="61"/>
                      <a:pt x="94" y="61"/>
                    </a:cubicBezTo>
                    <a:cubicBezTo>
                      <a:pt x="94" y="62"/>
                      <a:pt x="94" y="60"/>
                      <a:pt x="95" y="60"/>
                    </a:cubicBezTo>
                    <a:cubicBezTo>
                      <a:pt x="95" y="61"/>
                      <a:pt x="96" y="63"/>
                      <a:pt x="96" y="64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99" y="63"/>
                      <a:pt x="100" y="62"/>
                      <a:pt x="100" y="59"/>
                    </a:cubicBezTo>
                    <a:cubicBezTo>
                      <a:pt x="100" y="59"/>
                      <a:pt x="101" y="60"/>
                      <a:pt x="101" y="60"/>
                    </a:cubicBezTo>
                    <a:cubicBezTo>
                      <a:pt x="100" y="61"/>
                      <a:pt x="102" y="60"/>
                      <a:pt x="102" y="60"/>
                    </a:cubicBezTo>
                    <a:cubicBezTo>
                      <a:pt x="102" y="60"/>
                      <a:pt x="102" y="60"/>
                      <a:pt x="102" y="59"/>
                    </a:cubicBezTo>
                    <a:cubicBezTo>
                      <a:pt x="102" y="59"/>
                      <a:pt x="103" y="59"/>
                      <a:pt x="103" y="59"/>
                    </a:cubicBezTo>
                    <a:cubicBezTo>
                      <a:pt x="103" y="58"/>
                      <a:pt x="103" y="58"/>
                      <a:pt x="103" y="56"/>
                    </a:cubicBezTo>
                    <a:cubicBezTo>
                      <a:pt x="103" y="56"/>
                      <a:pt x="103" y="56"/>
                      <a:pt x="104" y="56"/>
                    </a:cubicBezTo>
                    <a:cubicBezTo>
                      <a:pt x="104" y="55"/>
                      <a:pt x="104" y="55"/>
                      <a:pt x="104" y="55"/>
                    </a:cubicBezTo>
                    <a:cubicBezTo>
                      <a:pt x="104" y="56"/>
                      <a:pt x="104" y="56"/>
                      <a:pt x="104" y="56"/>
                    </a:cubicBezTo>
                    <a:cubicBezTo>
                      <a:pt x="104" y="56"/>
                      <a:pt x="105" y="56"/>
                      <a:pt x="105" y="56"/>
                    </a:cubicBezTo>
                    <a:cubicBezTo>
                      <a:pt x="106" y="56"/>
                      <a:pt x="105" y="55"/>
                      <a:pt x="106" y="54"/>
                    </a:cubicBezTo>
                    <a:cubicBezTo>
                      <a:pt x="106" y="54"/>
                      <a:pt x="107" y="54"/>
                      <a:pt x="107" y="54"/>
                    </a:cubicBezTo>
                    <a:cubicBezTo>
                      <a:pt x="107" y="54"/>
                      <a:pt x="108" y="54"/>
                      <a:pt x="108" y="54"/>
                    </a:cubicBezTo>
                    <a:cubicBezTo>
                      <a:pt x="107" y="55"/>
                      <a:pt x="107" y="56"/>
                      <a:pt x="106" y="58"/>
                    </a:cubicBezTo>
                    <a:cubicBezTo>
                      <a:pt x="107" y="58"/>
                      <a:pt x="108" y="59"/>
                      <a:pt x="109" y="59"/>
                    </a:cubicBezTo>
                    <a:cubicBezTo>
                      <a:pt x="110" y="56"/>
                      <a:pt x="109" y="58"/>
                      <a:pt x="112" y="57"/>
                    </a:cubicBezTo>
                    <a:cubicBezTo>
                      <a:pt x="114" y="56"/>
                      <a:pt x="113" y="52"/>
                      <a:pt x="114" y="52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117" y="52"/>
                      <a:pt x="117" y="52"/>
                      <a:pt x="117" y="52"/>
                    </a:cubicBezTo>
                    <a:cubicBezTo>
                      <a:pt x="117" y="51"/>
                      <a:pt x="117" y="52"/>
                      <a:pt x="118" y="51"/>
                    </a:cubicBezTo>
                    <a:cubicBezTo>
                      <a:pt x="118" y="51"/>
                      <a:pt x="119" y="49"/>
                      <a:pt x="119" y="49"/>
                    </a:cubicBezTo>
                    <a:cubicBezTo>
                      <a:pt x="118" y="48"/>
                      <a:pt x="116" y="45"/>
                      <a:pt x="113" y="45"/>
                    </a:cubicBezTo>
                    <a:close/>
                    <a:moveTo>
                      <a:pt x="143" y="44"/>
                    </a:moveTo>
                    <a:cubicBezTo>
                      <a:pt x="142" y="44"/>
                      <a:pt x="141" y="45"/>
                      <a:pt x="141" y="45"/>
                    </a:cubicBezTo>
                    <a:cubicBezTo>
                      <a:pt x="140" y="46"/>
                      <a:pt x="140" y="45"/>
                      <a:pt x="139" y="45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7" y="46"/>
                      <a:pt x="137" y="46"/>
                      <a:pt x="136" y="46"/>
                    </a:cubicBezTo>
                    <a:cubicBezTo>
                      <a:pt x="136" y="46"/>
                      <a:pt x="136" y="47"/>
                      <a:pt x="136" y="47"/>
                    </a:cubicBezTo>
                    <a:cubicBezTo>
                      <a:pt x="134" y="48"/>
                      <a:pt x="132" y="48"/>
                      <a:pt x="130" y="48"/>
                    </a:cubicBezTo>
                    <a:cubicBezTo>
                      <a:pt x="130" y="50"/>
                      <a:pt x="130" y="51"/>
                      <a:pt x="130" y="53"/>
                    </a:cubicBezTo>
                    <a:cubicBezTo>
                      <a:pt x="130" y="53"/>
                      <a:pt x="131" y="53"/>
                      <a:pt x="131" y="53"/>
                    </a:cubicBezTo>
                    <a:cubicBezTo>
                      <a:pt x="132" y="54"/>
                      <a:pt x="134" y="55"/>
                      <a:pt x="135" y="55"/>
                    </a:cubicBezTo>
                    <a:cubicBezTo>
                      <a:pt x="137" y="55"/>
                      <a:pt x="139" y="53"/>
                      <a:pt x="140" y="53"/>
                    </a:cubicBezTo>
                    <a:cubicBezTo>
                      <a:pt x="140" y="53"/>
                      <a:pt x="141" y="53"/>
                      <a:pt x="142" y="53"/>
                    </a:cubicBezTo>
                    <a:cubicBezTo>
                      <a:pt x="142" y="53"/>
                      <a:pt x="143" y="52"/>
                      <a:pt x="144" y="51"/>
                    </a:cubicBezTo>
                    <a:cubicBezTo>
                      <a:pt x="144" y="51"/>
                      <a:pt x="144" y="50"/>
                      <a:pt x="144" y="50"/>
                    </a:cubicBezTo>
                    <a:cubicBezTo>
                      <a:pt x="144" y="50"/>
                      <a:pt x="141" y="49"/>
                      <a:pt x="142" y="48"/>
                    </a:cubicBezTo>
                    <a:cubicBezTo>
                      <a:pt x="143" y="48"/>
                      <a:pt x="145" y="48"/>
                      <a:pt x="145" y="48"/>
                    </a:cubicBezTo>
                    <a:cubicBezTo>
                      <a:pt x="146" y="48"/>
                      <a:pt x="146" y="46"/>
                      <a:pt x="147" y="45"/>
                    </a:cubicBezTo>
                    <a:cubicBezTo>
                      <a:pt x="146" y="45"/>
                      <a:pt x="145" y="45"/>
                      <a:pt x="144" y="45"/>
                    </a:cubicBezTo>
                    <a:cubicBezTo>
                      <a:pt x="144" y="45"/>
                      <a:pt x="144" y="44"/>
                      <a:pt x="143" y="44"/>
                    </a:cubicBezTo>
                    <a:close/>
                    <a:moveTo>
                      <a:pt x="123" y="43"/>
                    </a:moveTo>
                    <a:cubicBezTo>
                      <a:pt x="120" y="44"/>
                      <a:pt x="119" y="47"/>
                      <a:pt x="121" y="48"/>
                    </a:cubicBezTo>
                    <a:cubicBezTo>
                      <a:pt x="122" y="48"/>
                      <a:pt x="123" y="48"/>
                      <a:pt x="124" y="48"/>
                    </a:cubicBezTo>
                    <a:cubicBezTo>
                      <a:pt x="125" y="48"/>
                      <a:pt x="126" y="47"/>
                      <a:pt x="126" y="47"/>
                    </a:cubicBezTo>
                    <a:cubicBezTo>
                      <a:pt x="126" y="45"/>
                      <a:pt x="124" y="43"/>
                      <a:pt x="123" y="43"/>
                    </a:cubicBezTo>
                    <a:close/>
                    <a:moveTo>
                      <a:pt x="133" y="40"/>
                    </a:moveTo>
                    <a:cubicBezTo>
                      <a:pt x="133" y="41"/>
                      <a:pt x="133" y="41"/>
                      <a:pt x="133" y="41"/>
                    </a:cubicBezTo>
                    <a:cubicBezTo>
                      <a:pt x="130" y="41"/>
                      <a:pt x="130" y="41"/>
                      <a:pt x="129" y="42"/>
                    </a:cubicBezTo>
                    <a:cubicBezTo>
                      <a:pt x="128" y="42"/>
                      <a:pt x="128" y="42"/>
                      <a:pt x="128" y="43"/>
                    </a:cubicBezTo>
                    <a:cubicBezTo>
                      <a:pt x="129" y="43"/>
                      <a:pt x="129" y="43"/>
                      <a:pt x="130" y="43"/>
                    </a:cubicBezTo>
                    <a:cubicBezTo>
                      <a:pt x="130" y="43"/>
                      <a:pt x="130" y="43"/>
                      <a:pt x="130" y="43"/>
                    </a:cubicBezTo>
                    <a:cubicBezTo>
                      <a:pt x="130" y="43"/>
                      <a:pt x="134" y="43"/>
                      <a:pt x="134" y="43"/>
                    </a:cubicBezTo>
                    <a:cubicBezTo>
                      <a:pt x="135" y="43"/>
                      <a:pt x="135" y="44"/>
                      <a:pt x="135" y="44"/>
                    </a:cubicBezTo>
                    <a:cubicBezTo>
                      <a:pt x="136" y="44"/>
                      <a:pt x="136" y="44"/>
                      <a:pt x="137" y="44"/>
                    </a:cubicBezTo>
                    <a:cubicBezTo>
                      <a:pt x="137" y="44"/>
                      <a:pt x="137" y="44"/>
                      <a:pt x="137" y="43"/>
                    </a:cubicBezTo>
                    <a:cubicBezTo>
                      <a:pt x="137" y="43"/>
                      <a:pt x="138" y="43"/>
                      <a:pt x="139" y="43"/>
                    </a:cubicBezTo>
                    <a:cubicBezTo>
                      <a:pt x="138" y="42"/>
                      <a:pt x="139" y="42"/>
                      <a:pt x="138" y="42"/>
                    </a:cubicBezTo>
                    <a:cubicBezTo>
                      <a:pt x="138" y="41"/>
                      <a:pt x="138" y="42"/>
                      <a:pt x="138" y="41"/>
                    </a:cubicBezTo>
                    <a:cubicBezTo>
                      <a:pt x="137" y="41"/>
                      <a:pt x="136" y="41"/>
                      <a:pt x="136" y="41"/>
                    </a:cubicBezTo>
                    <a:cubicBezTo>
                      <a:pt x="135" y="41"/>
                      <a:pt x="134" y="40"/>
                      <a:pt x="133" y="4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4802" name="Freeform 17">
              <a:extLst>
                <a:ext uri="{FF2B5EF4-FFF2-40B4-BE49-F238E27FC236}">
                  <a16:creationId xmlns:a16="http://schemas.microsoft.com/office/drawing/2014/main" id="{5B8CA186-D2EE-D067-DFCC-BD225405F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307" y="1553876"/>
              <a:ext cx="317157" cy="529010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4803" name="0 OUTLINE 2">
              <a:extLst>
                <a:ext uri="{FF2B5EF4-FFF2-40B4-BE49-F238E27FC236}">
                  <a16:creationId xmlns:a16="http://schemas.microsoft.com/office/drawing/2014/main" id="{E5DFF43E-9CBD-09C5-8C56-939FC9891A9C}"/>
                </a:ext>
              </a:extLst>
            </p:cNvPr>
            <p:cNvGrpSpPr/>
            <p:nvPr/>
          </p:nvGrpSpPr>
          <p:grpSpPr>
            <a:xfrm>
              <a:off x="9877908" y="4519956"/>
              <a:ext cx="2059379" cy="1460429"/>
              <a:chOff x="9877908" y="4524729"/>
              <a:chExt cx="2059379" cy="1460429"/>
            </a:xfrm>
            <a:grpFill/>
          </p:grpSpPr>
          <p:sp>
            <p:nvSpPr>
              <p:cNvPr id="4810" name="Freeform 66">
                <a:extLst>
                  <a:ext uri="{FF2B5EF4-FFF2-40B4-BE49-F238E27FC236}">
                    <a16:creationId xmlns:a16="http://schemas.microsoft.com/office/drawing/2014/main" id="{0E2E9134-C0D9-A8D2-EFE1-5658BF23F2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545125" y="5431279"/>
                <a:ext cx="392162" cy="553879"/>
              </a:xfrm>
              <a:custGeom>
                <a:avLst/>
                <a:gdLst>
                  <a:gd name="T0" fmla="*/ 9 w 57"/>
                  <a:gd name="T1" fmla="*/ 75 h 76"/>
                  <a:gd name="T2" fmla="*/ 8 w 57"/>
                  <a:gd name="T3" fmla="*/ 73 h 76"/>
                  <a:gd name="T4" fmla="*/ 35 w 57"/>
                  <a:gd name="T5" fmla="*/ 38 h 76"/>
                  <a:gd name="T6" fmla="*/ 28 w 57"/>
                  <a:gd name="T7" fmla="*/ 36 h 76"/>
                  <a:gd name="T8" fmla="*/ 25 w 57"/>
                  <a:gd name="T9" fmla="*/ 44 h 76"/>
                  <a:gd name="T10" fmla="*/ 22 w 57"/>
                  <a:gd name="T11" fmla="*/ 48 h 76"/>
                  <a:gd name="T12" fmla="*/ 18 w 57"/>
                  <a:gd name="T13" fmla="*/ 53 h 76"/>
                  <a:gd name="T14" fmla="*/ 10 w 57"/>
                  <a:gd name="T15" fmla="*/ 57 h 76"/>
                  <a:gd name="T16" fmla="*/ 5 w 57"/>
                  <a:gd name="T17" fmla="*/ 61 h 76"/>
                  <a:gd name="T18" fmla="*/ 2 w 57"/>
                  <a:gd name="T19" fmla="*/ 63 h 76"/>
                  <a:gd name="T20" fmla="*/ 2 w 57"/>
                  <a:gd name="T21" fmla="*/ 65 h 76"/>
                  <a:gd name="T22" fmla="*/ 1 w 57"/>
                  <a:gd name="T23" fmla="*/ 68 h 76"/>
                  <a:gd name="T24" fmla="*/ 7 w 57"/>
                  <a:gd name="T25" fmla="*/ 69 h 76"/>
                  <a:gd name="T26" fmla="*/ 9 w 57"/>
                  <a:gd name="T27" fmla="*/ 71 h 76"/>
                  <a:gd name="T28" fmla="*/ 16 w 57"/>
                  <a:gd name="T29" fmla="*/ 70 h 76"/>
                  <a:gd name="T30" fmla="*/ 20 w 57"/>
                  <a:gd name="T31" fmla="*/ 67 h 76"/>
                  <a:gd name="T32" fmla="*/ 23 w 57"/>
                  <a:gd name="T33" fmla="*/ 58 h 76"/>
                  <a:gd name="T34" fmla="*/ 32 w 57"/>
                  <a:gd name="T35" fmla="*/ 56 h 76"/>
                  <a:gd name="T36" fmla="*/ 33 w 57"/>
                  <a:gd name="T37" fmla="*/ 51 h 76"/>
                  <a:gd name="T38" fmla="*/ 36 w 57"/>
                  <a:gd name="T39" fmla="*/ 44 h 76"/>
                  <a:gd name="T40" fmla="*/ 37 w 57"/>
                  <a:gd name="T41" fmla="*/ 41 h 76"/>
                  <a:gd name="T42" fmla="*/ 35 w 57"/>
                  <a:gd name="T43" fmla="*/ 40 h 76"/>
                  <a:gd name="T44" fmla="*/ 33 w 57"/>
                  <a:gd name="T45" fmla="*/ 40 h 76"/>
                  <a:gd name="T46" fmla="*/ 31 w 57"/>
                  <a:gd name="T47" fmla="*/ 38 h 76"/>
                  <a:gd name="T48" fmla="*/ 31 w 57"/>
                  <a:gd name="T49" fmla="*/ 35 h 76"/>
                  <a:gd name="T50" fmla="*/ 44 w 57"/>
                  <a:gd name="T51" fmla="*/ 12 h 76"/>
                  <a:gd name="T52" fmla="*/ 29 w 57"/>
                  <a:gd name="T53" fmla="*/ 1 h 76"/>
                  <a:gd name="T54" fmla="*/ 36 w 57"/>
                  <a:gd name="T55" fmla="*/ 11 h 76"/>
                  <a:gd name="T56" fmla="*/ 38 w 57"/>
                  <a:gd name="T57" fmla="*/ 13 h 76"/>
                  <a:gd name="T58" fmla="*/ 39 w 57"/>
                  <a:gd name="T59" fmla="*/ 17 h 76"/>
                  <a:gd name="T60" fmla="*/ 37 w 57"/>
                  <a:gd name="T61" fmla="*/ 27 h 76"/>
                  <a:gd name="T62" fmla="*/ 34 w 57"/>
                  <a:gd name="T63" fmla="*/ 29 h 76"/>
                  <a:gd name="T64" fmla="*/ 39 w 57"/>
                  <a:gd name="T65" fmla="*/ 40 h 76"/>
                  <a:gd name="T66" fmla="*/ 46 w 57"/>
                  <a:gd name="T67" fmla="*/ 39 h 76"/>
                  <a:gd name="T68" fmla="*/ 50 w 57"/>
                  <a:gd name="T69" fmla="*/ 35 h 76"/>
                  <a:gd name="T70" fmla="*/ 50 w 57"/>
                  <a:gd name="T71" fmla="*/ 30 h 76"/>
                  <a:gd name="T72" fmla="*/ 55 w 57"/>
                  <a:gd name="T73" fmla="*/ 26 h 76"/>
                  <a:gd name="T74" fmla="*/ 51 w 57"/>
                  <a:gd name="T75" fmla="*/ 22 h 76"/>
                  <a:gd name="T76" fmla="*/ 45 w 57"/>
                  <a:gd name="T77" fmla="*/ 15 h 76"/>
                  <a:gd name="T78" fmla="*/ 43 w 57"/>
                  <a:gd name="T79" fmla="*/ 13 h 76"/>
                  <a:gd name="T80" fmla="*/ 40 w 57"/>
                  <a:gd name="T81" fmla="*/ 16 h 76"/>
                  <a:gd name="T82" fmla="*/ 40 w 57"/>
                  <a:gd name="T83" fmla="*/ 9 h 76"/>
                  <a:gd name="T84" fmla="*/ 37 w 57"/>
                  <a:gd name="T85" fmla="*/ 5 h 76"/>
                  <a:gd name="T86" fmla="*/ 34 w 57"/>
                  <a:gd name="T87" fmla="*/ 3 h 76"/>
                  <a:gd name="T88" fmla="*/ 31 w 57"/>
                  <a:gd name="T8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" h="76">
                    <a:moveTo>
                      <a:pt x="7" y="71"/>
                    </a:moveTo>
                    <a:cubicBezTo>
                      <a:pt x="6" y="73"/>
                      <a:pt x="6" y="75"/>
                      <a:pt x="5" y="76"/>
                    </a:cubicBezTo>
                    <a:cubicBezTo>
                      <a:pt x="7" y="76"/>
                      <a:pt x="8" y="76"/>
                      <a:pt x="9" y="75"/>
                    </a:cubicBezTo>
                    <a:cubicBezTo>
                      <a:pt x="9" y="75"/>
                      <a:pt x="9" y="74"/>
                      <a:pt x="9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8" y="74"/>
                      <a:pt x="8" y="73"/>
                      <a:pt x="8" y="73"/>
                    </a:cubicBezTo>
                    <a:cubicBezTo>
                      <a:pt x="8" y="72"/>
                      <a:pt x="7" y="72"/>
                      <a:pt x="7" y="71"/>
                    </a:cubicBezTo>
                    <a:close/>
                    <a:moveTo>
                      <a:pt x="34" y="38"/>
                    </a:move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4" y="38"/>
                    </a:cubicBezTo>
                    <a:close/>
                    <a:moveTo>
                      <a:pt x="29" y="35"/>
                    </a:moveTo>
                    <a:cubicBezTo>
                      <a:pt x="29" y="35"/>
                      <a:pt x="28" y="36"/>
                      <a:pt x="28" y="36"/>
                    </a:cubicBezTo>
                    <a:cubicBezTo>
                      <a:pt x="25" y="39"/>
                      <a:pt x="27" y="38"/>
                      <a:pt x="26" y="42"/>
                    </a:cubicBezTo>
                    <a:cubicBezTo>
                      <a:pt x="26" y="42"/>
                      <a:pt x="25" y="42"/>
                      <a:pt x="25" y="43"/>
                    </a:cubicBezTo>
                    <a:cubicBezTo>
                      <a:pt x="25" y="43"/>
                      <a:pt x="25" y="44"/>
                      <a:pt x="25" y="44"/>
                    </a:cubicBezTo>
                    <a:cubicBezTo>
                      <a:pt x="25" y="44"/>
                      <a:pt x="23" y="45"/>
                      <a:pt x="23" y="45"/>
                    </a:cubicBezTo>
                    <a:cubicBezTo>
                      <a:pt x="23" y="46"/>
                      <a:pt x="23" y="46"/>
                      <a:pt x="23" y="47"/>
                    </a:cubicBezTo>
                    <a:cubicBezTo>
                      <a:pt x="23" y="47"/>
                      <a:pt x="22" y="47"/>
                      <a:pt x="22" y="48"/>
                    </a:cubicBezTo>
                    <a:cubicBezTo>
                      <a:pt x="21" y="49"/>
                      <a:pt x="21" y="50"/>
                      <a:pt x="20" y="51"/>
                    </a:cubicBezTo>
                    <a:cubicBezTo>
                      <a:pt x="19" y="52"/>
                      <a:pt x="19" y="52"/>
                      <a:pt x="18" y="52"/>
                    </a:cubicBezTo>
                    <a:cubicBezTo>
                      <a:pt x="18" y="52"/>
                      <a:pt x="18" y="53"/>
                      <a:pt x="18" y="53"/>
                    </a:cubicBezTo>
                    <a:cubicBezTo>
                      <a:pt x="17" y="54"/>
                      <a:pt x="16" y="54"/>
                      <a:pt x="15" y="55"/>
                    </a:cubicBezTo>
                    <a:cubicBezTo>
                      <a:pt x="14" y="55"/>
                      <a:pt x="14" y="56"/>
                      <a:pt x="14" y="56"/>
                    </a:cubicBezTo>
                    <a:cubicBezTo>
                      <a:pt x="12" y="57"/>
                      <a:pt x="11" y="56"/>
                      <a:pt x="10" y="57"/>
                    </a:cubicBezTo>
                    <a:cubicBezTo>
                      <a:pt x="9" y="57"/>
                      <a:pt x="8" y="59"/>
                      <a:pt x="8" y="60"/>
                    </a:cubicBezTo>
                    <a:cubicBezTo>
                      <a:pt x="7" y="60"/>
                      <a:pt x="6" y="60"/>
                      <a:pt x="6" y="60"/>
                    </a:cubicBezTo>
                    <a:cubicBezTo>
                      <a:pt x="6" y="60"/>
                      <a:pt x="6" y="61"/>
                      <a:pt x="5" y="61"/>
                    </a:cubicBezTo>
                    <a:cubicBezTo>
                      <a:pt x="5" y="61"/>
                      <a:pt x="5" y="61"/>
                      <a:pt x="4" y="61"/>
                    </a:cubicBezTo>
                    <a:cubicBezTo>
                      <a:pt x="4" y="62"/>
                      <a:pt x="4" y="63"/>
                      <a:pt x="3" y="63"/>
                    </a:cubicBezTo>
                    <a:cubicBezTo>
                      <a:pt x="3" y="63"/>
                      <a:pt x="3" y="62"/>
                      <a:pt x="2" y="63"/>
                    </a:cubicBezTo>
                    <a:cubicBezTo>
                      <a:pt x="2" y="63"/>
                      <a:pt x="2" y="64"/>
                      <a:pt x="2" y="64"/>
                    </a:cubicBezTo>
                    <a:cubicBezTo>
                      <a:pt x="3" y="63"/>
                      <a:pt x="3" y="64"/>
                      <a:pt x="3" y="64"/>
                    </a:cubicBezTo>
                    <a:cubicBezTo>
                      <a:pt x="3" y="65"/>
                      <a:pt x="2" y="65"/>
                      <a:pt x="2" y="65"/>
                    </a:cubicBezTo>
                    <a:cubicBezTo>
                      <a:pt x="2" y="66"/>
                      <a:pt x="2" y="66"/>
                      <a:pt x="2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0" y="67"/>
                      <a:pt x="1" y="68"/>
                    </a:cubicBezTo>
                    <a:cubicBezTo>
                      <a:pt x="1" y="68"/>
                      <a:pt x="2" y="69"/>
                      <a:pt x="3" y="69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5" y="70"/>
                      <a:pt x="6" y="69"/>
                      <a:pt x="7" y="69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10" y="72"/>
                      <a:pt x="13" y="72"/>
                      <a:pt x="14" y="72"/>
                    </a:cubicBezTo>
                    <a:cubicBezTo>
                      <a:pt x="14" y="72"/>
                      <a:pt x="16" y="71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69"/>
                      <a:pt x="17" y="70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8"/>
                      <a:pt x="19" y="68"/>
                      <a:pt x="20" y="67"/>
                    </a:cubicBezTo>
                    <a:cubicBezTo>
                      <a:pt x="20" y="66"/>
                      <a:pt x="20" y="66"/>
                      <a:pt x="20" y="65"/>
                    </a:cubicBezTo>
                    <a:cubicBezTo>
                      <a:pt x="21" y="62"/>
                      <a:pt x="22" y="61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4" y="57"/>
                      <a:pt x="25" y="58"/>
                      <a:pt x="27" y="57"/>
                    </a:cubicBezTo>
                    <a:cubicBezTo>
                      <a:pt x="27" y="57"/>
                      <a:pt x="27" y="56"/>
                      <a:pt x="27" y="56"/>
                    </a:cubicBezTo>
                    <a:cubicBezTo>
                      <a:pt x="28" y="55"/>
                      <a:pt x="31" y="56"/>
                      <a:pt x="32" y="56"/>
                    </a:cubicBezTo>
                    <a:cubicBezTo>
                      <a:pt x="31" y="55"/>
                      <a:pt x="31" y="55"/>
                      <a:pt x="30" y="55"/>
                    </a:cubicBezTo>
                    <a:cubicBezTo>
                      <a:pt x="29" y="53"/>
                      <a:pt x="30" y="52"/>
                      <a:pt x="32" y="51"/>
                    </a:cubicBezTo>
                    <a:cubicBezTo>
                      <a:pt x="32" y="51"/>
                      <a:pt x="32" y="51"/>
                      <a:pt x="33" y="51"/>
                    </a:cubicBezTo>
                    <a:cubicBezTo>
                      <a:pt x="33" y="50"/>
                      <a:pt x="33" y="49"/>
                      <a:pt x="33" y="48"/>
                    </a:cubicBezTo>
                    <a:cubicBezTo>
                      <a:pt x="33" y="48"/>
                      <a:pt x="35" y="47"/>
                      <a:pt x="35" y="47"/>
                    </a:cubicBezTo>
                    <a:cubicBezTo>
                      <a:pt x="35" y="47"/>
                      <a:pt x="36" y="45"/>
                      <a:pt x="36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3"/>
                      <a:pt x="36" y="43"/>
                      <a:pt x="36" y="42"/>
                    </a:cubicBezTo>
                    <a:cubicBezTo>
                      <a:pt x="36" y="42"/>
                      <a:pt x="37" y="41"/>
                      <a:pt x="37" y="41"/>
                    </a:cubicBezTo>
                    <a:cubicBezTo>
                      <a:pt x="38" y="40"/>
                      <a:pt x="37" y="40"/>
                      <a:pt x="37" y="39"/>
                    </a:cubicBezTo>
                    <a:cubicBezTo>
                      <a:pt x="37" y="39"/>
                      <a:pt x="36" y="39"/>
                      <a:pt x="36" y="39"/>
                    </a:cubicBezTo>
                    <a:cubicBezTo>
                      <a:pt x="36" y="40"/>
                      <a:pt x="35" y="40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4" y="39"/>
                      <a:pt x="33" y="39"/>
                      <a:pt x="34" y="39"/>
                    </a:cubicBezTo>
                    <a:cubicBezTo>
                      <a:pt x="33" y="39"/>
                      <a:pt x="33" y="39"/>
                      <a:pt x="33" y="40"/>
                    </a:cubicBezTo>
                    <a:cubicBezTo>
                      <a:pt x="33" y="40"/>
                      <a:pt x="32" y="40"/>
                      <a:pt x="32" y="40"/>
                    </a:cubicBezTo>
                    <a:cubicBezTo>
                      <a:pt x="32" y="39"/>
                      <a:pt x="32" y="38"/>
                      <a:pt x="32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8"/>
                      <a:pt x="30" y="37"/>
                      <a:pt x="30" y="37"/>
                    </a:cubicBezTo>
                    <a:cubicBezTo>
                      <a:pt x="30" y="37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1" y="35"/>
                    </a:cubicBezTo>
                    <a:cubicBezTo>
                      <a:pt x="30" y="35"/>
                      <a:pt x="30" y="35"/>
                      <a:pt x="29" y="35"/>
                    </a:cubicBezTo>
                    <a:close/>
                    <a:moveTo>
                      <a:pt x="43" y="11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5" y="12"/>
                      <a:pt x="43" y="11"/>
                    </a:cubicBezTo>
                    <a:close/>
                    <a:moveTo>
                      <a:pt x="30" y="0"/>
                    </a:moveTo>
                    <a:cubicBezTo>
                      <a:pt x="30" y="1"/>
                      <a:pt x="29" y="0"/>
                      <a:pt x="29" y="1"/>
                    </a:cubicBezTo>
                    <a:cubicBezTo>
                      <a:pt x="30" y="2"/>
                      <a:pt x="32" y="3"/>
                      <a:pt x="32" y="4"/>
                    </a:cubicBezTo>
                    <a:cubicBezTo>
                      <a:pt x="33" y="5"/>
                      <a:pt x="33" y="6"/>
                      <a:pt x="34" y="8"/>
                    </a:cubicBezTo>
                    <a:cubicBezTo>
                      <a:pt x="34" y="9"/>
                      <a:pt x="35" y="10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7" y="12"/>
                      <a:pt x="37" y="11"/>
                      <a:pt x="38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7" y="14"/>
                      <a:pt x="38" y="15"/>
                      <a:pt x="38" y="16"/>
                    </a:cubicBezTo>
                    <a:cubicBezTo>
                      <a:pt x="38" y="16"/>
                      <a:pt x="39" y="16"/>
                      <a:pt x="40" y="16"/>
                    </a:cubicBezTo>
                    <a:cubicBezTo>
                      <a:pt x="40" y="17"/>
                      <a:pt x="39" y="17"/>
                      <a:pt x="39" y="17"/>
                    </a:cubicBezTo>
                    <a:cubicBezTo>
                      <a:pt x="39" y="19"/>
                      <a:pt x="40" y="21"/>
                      <a:pt x="39" y="23"/>
                    </a:cubicBezTo>
                    <a:cubicBezTo>
                      <a:pt x="39" y="24"/>
                      <a:pt x="38" y="24"/>
                      <a:pt x="38" y="24"/>
                    </a:cubicBezTo>
                    <a:cubicBezTo>
                      <a:pt x="38" y="25"/>
                      <a:pt x="38" y="26"/>
                      <a:pt x="37" y="27"/>
                    </a:cubicBezTo>
                    <a:cubicBezTo>
                      <a:pt x="37" y="27"/>
                      <a:pt x="35" y="27"/>
                      <a:pt x="35" y="27"/>
                    </a:cubicBezTo>
                    <a:cubicBezTo>
                      <a:pt x="34" y="28"/>
                      <a:pt x="35" y="28"/>
                      <a:pt x="34" y="28"/>
                    </a:cubicBezTo>
                    <a:cubicBezTo>
                      <a:pt x="34" y="28"/>
                      <a:pt x="34" y="29"/>
                      <a:pt x="34" y="29"/>
                    </a:cubicBezTo>
                    <a:cubicBezTo>
                      <a:pt x="37" y="31"/>
                      <a:pt x="42" y="32"/>
                      <a:pt x="41" y="37"/>
                    </a:cubicBezTo>
                    <a:cubicBezTo>
                      <a:pt x="41" y="37"/>
                      <a:pt x="39" y="38"/>
                      <a:pt x="39" y="39"/>
                    </a:cubicBezTo>
                    <a:cubicBezTo>
                      <a:pt x="39" y="39"/>
                      <a:pt x="39" y="40"/>
                      <a:pt x="39" y="40"/>
                    </a:cubicBezTo>
                    <a:cubicBezTo>
                      <a:pt x="40" y="40"/>
                      <a:pt x="42" y="40"/>
                      <a:pt x="42" y="41"/>
                    </a:cubicBezTo>
                    <a:cubicBezTo>
                      <a:pt x="42" y="41"/>
                      <a:pt x="43" y="42"/>
                      <a:pt x="43" y="42"/>
                    </a:cubicBezTo>
                    <a:cubicBezTo>
                      <a:pt x="45" y="41"/>
                      <a:pt x="45" y="41"/>
                      <a:pt x="46" y="39"/>
                    </a:cubicBezTo>
                    <a:cubicBezTo>
                      <a:pt x="46" y="39"/>
                      <a:pt x="47" y="38"/>
                      <a:pt x="47" y="38"/>
                    </a:cubicBezTo>
                    <a:cubicBezTo>
                      <a:pt x="47" y="37"/>
                      <a:pt x="47" y="37"/>
                      <a:pt x="47" y="36"/>
                    </a:cubicBezTo>
                    <a:cubicBezTo>
                      <a:pt x="47" y="35"/>
                      <a:pt x="49" y="35"/>
                      <a:pt x="50" y="35"/>
                    </a:cubicBezTo>
                    <a:cubicBezTo>
                      <a:pt x="50" y="34"/>
                      <a:pt x="50" y="33"/>
                      <a:pt x="50" y="32"/>
                    </a:cubicBezTo>
                    <a:cubicBezTo>
                      <a:pt x="50" y="32"/>
                      <a:pt x="51" y="32"/>
                      <a:pt x="51" y="31"/>
                    </a:cubicBezTo>
                    <a:cubicBezTo>
                      <a:pt x="50" y="31"/>
                      <a:pt x="50" y="31"/>
                      <a:pt x="50" y="30"/>
                    </a:cubicBezTo>
                    <a:cubicBezTo>
                      <a:pt x="52" y="28"/>
                      <a:pt x="52" y="28"/>
                      <a:pt x="55" y="29"/>
                    </a:cubicBezTo>
                    <a:cubicBezTo>
                      <a:pt x="55" y="28"/>
                      <a:pt x="54" y="28"/>
                      <a:pt x="54" y="27"/>
                    </a:cubicBezTo>
                    <a:cubicBezTo>
                      <a:pt x="54" y="27"/>
                      <a:pt x="55" y="26"/>
                      <a:pt x="55" y="26"/>
                    </a:cubicBezTo>
                    <a:cubicBezTo>
                      <a:pt x="56" y="25"/>
                      <a:pt x="56" y="23"/>
                      <a:pt x="57" y="22"/>
                    </a:cubicBezTo>
                    <a:cubicBezTo>
                      <a:pt x="55" y="19"/>
                      <a:pt x="54" y="21"/>
                      <a:pt x="52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47" y="21"/>
                      <a:pt x="47" y="21"/>
                    </a:cubicBezTo>
                    <a:cubicBezTo>
                      <a:pt x="46" y="20"/>
                      <a:pt x="46" y="20"/>
                      <a:pt x="46" y="18"/>
                    </a:cubicBezTo>
                    <a:cubicBezTo>
                      <a:pt x="45" y="18"/>
                      <a:pt x="46" y="16"/>
                      <a:pt x="45" y="15"/>
                    </a:cubicBezTo>
                    <a:cubicBezTo>
                      <a:pt x="45" y="15"/>
                      <a:pt x="44" y="16"/>
                      <a:pt x="44" y="16"/>
                    </a:cubicBezTo>
                    <a:cubicBezTo>
                      <a:pt x="44" y="15"/>
                      <a:pt x="44" y="14"/>
                      <a:pt x="44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5"/>
                      <a:pt x="43" y="16"/>
                      <a:pt x="42" y="17"/>
                    </a:cubicBezTo>
                    <a:cubicBezTo>
                      <a:pt x="42" y="17"/>
                      <a:pt x="42" y="16"/>
                      <a:pt x="42" y="16"/>
                    </a:cubicBezTo>
                    <a:cubicBezTo>
                      <a:pt x="42" y="16"/>
                      <a:pt x="41" y="16"/>
                      <a:pt x="40" y="16"/>
                    </a:cubicBezTo>
                    <a:cubicBezTo>
                      <a:pt x="40" y="14"/>
                      <a:pt x="41" y="13"/>
                      <a:pt x="40" y="12"/>
                    </a:cubicBezTo>
                    <a:cubicBezTo>
                      <a:pt x="40" y="11"/>
                      <a:pt x="39" y="10"/>
                      <a:pt x="39" y="10"/>
                    </a:cubicBezTo>
                    <a:cubicBezTo>
                      <a:pt x="39" y="9"/>
                      <a:pt x="40" y="9"/>
                      <a:pt x="40" y="9"/>
                    </a:cubicBezTo>
                    <a:cubicBezTo>
                      <a:pt x="40" y="8"/>
                      <a:pt x="39" y="7"/>
                      <a:pt x="39" y="6"/>
                    </a:cubicBezTo>
                    <a:cubicBezTo>
                      <a:pt x="38" y="6"/>
                      <a:pt x="38" y="7"/>
                      <a:pt x="37" y="7"/>
                    </a:cubicBezTo>
                    <a:cubicBezTo>
                      <a:pt x="37" y="6"/>
                      <a:pt x="38" y="6"/>
                      <a:pt x="37" y="5"/>
                    </a:cubicBezTo>
                    <a:cubicBezTo>
                      <a:pt x="37" y="5"/>
                      <a:pt x="36" y="4"/>
                      <a:pt x="36" y="4"/>
                    </a:cubicBezTo>
                    <a:cubicBezTo>
                      <a:pt x="36" y="4"/>
                      <a:pt x="35" y="4"/>
                      <a:pt x="35" y="4"/>
                    </a:cubicBezTo>
                    <a:cubicBezTo>
                      <a:pt x="35" y="4"/>
                      <a:pt x="34" y="3"/>
                      <a:pt x="34" y="3"/>
                    </a:cubicBezTo>
                    <a:cubicBezTo>
                      <a:pt x="32" y="3"/>
                      <a:pt x="34" y="5"/>
                      <a:pt x="32" y="3"/>
                    </a:cubicBezTo>
                    <a:cubicBezTo>
                      <a:pt x="32" y="2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0"/>
                    </a:cubicBezTo>
                    <a:cubicBezTo>
                      <a:pt x="31" y="0"/>
                      <a:pt x="30" y="0"/>
                      <a:pt x="30" y="0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811" name="Freeform 174">
                <a:extLst>
                  <a:ext uri="{FF2B5EF4-FFF2-40B4-BE49-F238E27FC236}">
                    <a16:creationId xmlns:a16="http://schemas.microsoft.com/office/drawing/2014/main" id="{28B695B5-1C65-A5C8-1C7F-033CDC4A2E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77908" y="4524729"/>
                <a:ext cx="1260056" cy="1286357"/>
              </a:xfrm>
              <a:custGeom>
                <a:avLst/>
                <a:gdLst>
                  <a:gd name="T0" fmla="*/ 139 w 183"/>
                  <a:gd name="T1" fmla="*/ 148 h 177"/>
                  <a:gd name="T2" fmla="*/ 145 w 183"/>
                  <a:gd name="T3" fmla="*/ 145 h 177"/>
                  <a:gd name="T4" fmla="*/ 148 w 183"/>
                  <a:gd name="T5" fmla="*/ 149 h 177"/>
                  <a:gd name="T6" fmla="*/ 156 w 183"/>
                  <a:gd name="T7" fmla="*/ 146 h 177"/>
                  <a:gd name="T8" fmla="*/ 165 w 183"/>
                  <a:gd name="T9" fmla="*/ 139 h 177"/>
                  <a:gd name="T10" fmla="*/ 170 w 183"/>
                  <a:gd name="T11" fmla="*/ 125 h 177"/>
                  <a:gd name="T12" fmla="*/ 176 w 183"/>
                  <a:gd name="T13" fmla="*/ 114 h 177"/>
                  <a:gd name="T14" fmla="*/ 181 w 183"/>
                  <a:gd name="T15" fmla="*/ 103 h 177"/>
                  <a:gd name="T16" fmla="*/ 180 w 183"/>
                  <a:gd name="T17" fmla="*/ 79 h 177"/>
                  <a:gd name="T18" fmla="*/ 174 w 183"/>
                  <a:gd name="T19" fmla="*/ 68 h 177"/>
                  <a:gd name="T20" fmla="*/ 164 w 183"/>
                  <a:gd name="T21" fmla="*/ 52 h 177"/>
                  <a:gd name="T22" fmla="*/ 153 w 183"/>
                  <a:gd name="T23" fmla="*/ 42 h 177"/>
                  <a:gd name="T24" fmla="*/ 146 w 183"/>
                  <a:gd name="T25" fmla="*/ 20 h 177"/>
                  <a:gd name="T26" fmla="*/ 138 w 183"/>
                  <a:gd name="T27" fmla="*/ 8 h 177"/>
                  <a:gd name="T28" fmla="*/ 131 w 183"/>
                  <a:gd name="T29" fmla="*/ 0 h 177"/>
                  <a:gd name="T30" fmla="*/ 129 w 183"/>
                  <a:gd name="T31" fmla="*/ 22 h 177"/>
                  <a:gd name="T32" fmla="*/ 119 w 183"/>
                  <a:gd name="T33" fmla="*/ 31 h 177"/>
                  <a:gd name="T34" fmla="*/ 102 w 183"/>
                  <a:gd name="T35" fmla="*/ 20 h 177"/>
                  <a:gd name="T36" fmla="*/ 107 w 183"/>
                  <a:gd name="T37" fmla="*/ 6 h 177"/>
                  <a:gd name="T38" fmla="*/ 95 w 183"/>
                  <a:gd name="T39" fmla="*/ 4 h 177"/>
                  <a:gd name="T40" fmla="*/ 90 w 183"/>
                  <a:gd name="T41" fmla="*/ 6 h 177"/>
                  <a:gd name="T42" fmla="*/ 77 w 183"/>
                  <a:gd name="T43" fmla="*/ 9 h 177"/>
                  <a:gd name="T44" fmla="*/ 73 w 183"/>
                  <a:gd name="T45" fmla="*/ 20 h 177"/>
                  <a:gd name="T46" fmla="*/ 66 w 183"/>
                  <a:gd name="T47" fmla="*/ 16 h 177"/>
                  <a:gd name="T48" fmla="*/ 56 w 183"/>
                  <a:gd name="T49" fmla="*/ 18 h 177"/>
                  <a:gd name="T50" fmla="*/ 50 w 183"/>
                  <a:gd name="T51" fmla="*/ 26 h 177"/>
                  <a:gd name="T52" fmla="*/ 46 w 183"/>
                  <a:gd name="T53" fmla="*/ 30 h 177"/>
                  <a:gd name="T54" fmla="*/ 42 w 183"/>
                  <a:gd name="T55" fmla="*/ 35 h 177"/>
                  <a:gd name="T56" fmla="*/ 25 w 183"/>
                  <a:gd name="T57" fmla="*/ 48 h 177"/>
                  <a:gd name="T58" fmla="*/ 10 w 183"/>
                  <a:gd name="T59" fmla="*/ 54 h 177"/>
                  <a:gd name="T60" fmla="*/ 3 w 183"/>
                  <a:gd name="T61" fmla="*/ 61 h 177"/>
                  <a:gd name="T62" fmla="*/ 3 w 183"/>
                  <a:gd name="T63" fmla="*/ 74 h 177"/>
                  <a:gd name="T64" fmla="*/ 0 w 183"/>
                  <a:gd name="T65" fmla="*/ 76 h 177"/>
                  <a:gd name="T66" fmla="*/ 8 w 183"/>
                  <a:gd name="T67" fmla="*/ 90 h 177"/>
                  <a:gd name="T68" fmla="*/ 11 w 183"/>
                  <a:gd name="T69" fmla="*/ 110 h 177"/>
                  <a:gd name="T70" fmla="*/ 12 w 183"/>
                  <a:gd name="T71" fmla="*/ 123 h 177"/>
                  <a:gd name="T72" fmla="*/ 25 w 183"/>
                  <a:gd name="T73" fmla="*/ 122 h 177"/>
                  <a:gd name="T74" fmla="*/ 33 w 183"/>
                  <a:gd name="T75" fmla="*/ 120 h 177"/>
                  <a:gd name="T76" fmla="*/ 45 w 183"/>
                  <a:gd name="T77" fmla="*/ 120 h 177"/>
                  <a:gd name="T78" fmla="*/ 57 w 183"/>
                  <a:gd name="T79" fmla="*/ 111 h 177"/>
                  <a:gd name="T80" fmla="*/ 80 w 183"/>
                  <a:gd name="T81" fmla="*/ 108 h 177"/>
                  <a:gd name="T82" fmla="*/ 93 w 183"/>
                  <a:gd name="T83" fmla="*/ 111 h 177"/>
                  <a:gd name="T84" fmla="*/ 100 w 183"/>
                  <a:gd name="T85" fmla="*/ 122 h 177"/>
                  <a:gd name="T86" fmla="*/ 111 w 183"/>
                  <a:gd name="T87" fmla="*/ 119 h 177"/>
                  <a:gd name="T88" fmla="*/ 110 w 183"/>
                  <a:gd name="T89" fmla="*/ 127 h 177"/>
                  <a:gd name="T90" fmla="*/ 118 w 183"/>
                  <a:gd name="T91" fmla="*/ 129 h 177"/>
                  <a:gd name="T92" fmla="*/ 131 w 183"/>
                  <a:gd name="T93" fmla="*/ 146 h 177"/>
                  <a:gd name="T94" fmla="*/ 145 w 183"/>
                  <a:gd name="T95" fmla="*/ 172 h 177"/>
                  <a:gd name="T96" fmla="*/ 154 w 183"/>
                  <a:gd name="T97" fmla="*/ 177 h 177"/>
                  <a:gd name="T98" fmla="*/ 155 w 183"/>
                  <a:gd name="T99" fmla="*/ 174 h 177"/>
                  <a:gd name="T100" fmla="*/ 145 w 183"/>
                  <a:gd name="T101" fmla="*/ 161 h 177"/>
                  <a:gd name="T102" fmla="*/ 159 w 183"/>
                  <a:gd name="T103" fmla="*/ 158 h 177"/>
                  <a:gd name="T104" fmla="*/ 100 w 183"/>
                  <a:gd name="T105" fmla="*/ 106 h 177"/>
                  <a:gd name="T106" fmla="*/ 102 w 183"/>
                  <a:gd name="T107" fmla="*/ 105 h 177"/>
                  <a:gd name="T108" fmla="*/ 119 w 183"/>
                  <a:gd name="T109" fmla="*/ 30 h 177"/>
                  <a:gd name="T110" fmla="*/ 107 w 183"/>
                  <a:gd name="T111" fmla="*/ 14 h 177"/>
                  <a:gd name="T112" fmla="*/ 80 w 183"/>
                  <a:gd name="T113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177">
                    <a:moveTo>
                      <a:pt x="131" y="146"/>
                    </a:moveTo>
                    <a:cubicBezTo>
                      <a:pt x="131" y="146"/>
                      <a:pt x="131" y="147"/>
                      <a:pt x="131" y="147"/>
                    </a:cubicBezTo>
                    <a:cubicBezTo>
                      <a:pt x="132" y="147"/>
                      <a:pt x="132" y="147"/>
                      <a:pt x="133" y="147"/>
                    </a:cubicBezTo>
                    <a:cubicBezTo>
                      <a:pt x="133" y="148"/>
                      <a:pt x="133" y="148"/>
                      <a:pt x="133" y="149"/>
                    </a:cubicBezTo>
                    <a:cubicBezTo>
                      <a:pt x="134" y="149"/>
                      <a:pt x="134" y="149"/>
                      <a:pt x="134" y="149"/>
                    </a:cubicBezTo>
                    <a:cubicBezTo>
                      <a:pt x="135" y="149"/>
                      <a:pt x="136" y="150"/>
                      <a:pt x="136" y="150"/>
                    </a:cubicBezTo>
                    <a:cubicBezTo>
                      <a:pt x="137" y="150"/>
                      <a:pt x="138" y="150"/>
                      <a:pt x="138" y="149"/>
                    </a:cubicBezTo>
                    <a:cubicBezTo>
                      <a:pt x="139" y="149"/>
                      <a:pt x="139" y="148"/>
                      <a:pt x="139" y="148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40" y="148"/>
                      <a:pt x="140" y="147"/>
                      <a:pt x="140" y="146"/>
                    </a:cubicBezTo>
                    <a:cubicBezTo>
                      <a:pt x="141" y="146"/>
                      <a:pt x="142" y="146"/>
                      <a:pt x="142" y="146"/>
                    </a:cubicBezTo>
                    <a:cubicBezTo>
                      <a:pt x="142" y="145"/>
                      <a:pt x="140" y="145"/>
                      <a:pt x="142" y="144"/>
                    </a:cubicBezTo>
                    <a:cubicBezTo>
                      <a:pt x="142" y="144"/>
                      <a:pt x="143" y="144"/>
                      <a:pt x="143" y="144"/>
                    </a:cubicBezTo>
                    <a:cubicBezTo>
                      <a:pt x="143" y="143"/>
                      <a:pt x="143" y="143"/>
                      <a:pt x="143" y="143"/>
                    </a:cubicBezTo>
                    <a:cubicBezTo>
                      <a:pt x="143" y="143"/>
                      <a:pt x="145" y="143"/>
                      <a:pt x="145" y="144"/>
                    </a:cubicBezTo>
                    <a:cubicBezTo>
                      <a:pt x="145" y="144"/>
                      <a:pt x="145" y="144"/>
                      <a:pt x="145" y="145"/>
                    </a:cubicBezTo>
                    <a:cubicBezTo>
                      <a:pt x="145" y="145"/>
                      <a:pt x="143" y="146"/>
                      <a:pt x="143" y="146"/>
                    </a:cubicBezTo>
                    <a:cubicBezTo>
                      <a:pt x="143" y="146"/>
                      <a:pt x="143" y="147"/>
                      <a:pt x="143" y="147"/>
                    </a:cubicBezTo>
                    <a:cubicBezTo>
                      <a:pt x="144" y="147"/>
                      <a:pt x="144" y="147"/>
                      <a:pt x="145" y="147"/>
                    </a:cubicBezTo>
                    <a:cubicBezTo>
                      <a:pt x="145" y="147"/>
                      <a:pt x="146" y="146"/>
                      <a:pt x="146" y="146"/>
                    </a:cubicBezTo>
                    <a:cubicBezTo>
                      <a:pt x="146" y="146"/>
                      <a:pt x="146" y="146"/>
                      <a:pt x="146" y="147"/>
                    </a:cubicBezTo>
                    <a:cubicBezTo>
                      <a:pt x="146" y="147"/>
                      <a:pt x="145" y="147"/>
                      <a:pt x="145" y="147"/>
                    </a:cubicBezTo>
                    <a:cubicBezTo>
                      <a:pt x="145" y="148"/>
                      <a:pt x="145" y="148"/>
                      <a:pt x="145" y="148"/>
                    </a:cubicBezTo>
                    <a:cubicBezTo>
                      <a:pt x="145" y="148"/>
                      <a:pt x="147" y="148"/>
                      <a:pt x="148" y="149"/>
                    </a:cubicBezTo>
                    <a:cubicBezTo>
                      <a:pt x="148" y="150"/>
                      <a:pt x="148" y="150"/>
                      <a:pt x="148" y="150"/>
                    </a:cubicBezTo>
                    <a:cubicBezTo>
                      <a:pt x="148" y="150"/>
                      <a:pt x="149" y="150"/>
                      <a:pt x="149" y="150"/>
                    </a:cubicBezTo>
                    <a:cubicBezTo>
                      <a:pt x="150" y="150"/>
                      <a:pt x="149" y="151"/>
                      <a:pt x="150" y="152"/>
                    </a:cubicBezTo>
                    <a:cubicBezTo>
                      <a:pt x="150" y="152"/>
                      <a:pt x="151" y="152"/>
                      <a:pt x="151" y="152"/>
                    </a:cubicBezTo>
                    <a:cubicBezTo>
                      <a:pt x="152" y="150"/>
                      <a:pt x="150" y="151"/>
                      <a:pt x="152" y="150"/>
                    </a:cubicBezTo>
                    <a:cubicBezTo>
                      <a:pt x="152" y="150"/>
                      <a:pt x="153" y="150"/>
                      <a:pt x="153" y="150"/>
                    </a:cubicBezTo>
                    <a:cubicBezTo>
                      <a:pt x="153" y="149"/>
                      <a:pt x="153" y="148"/>
                      <a:pt x="153" y="148"/>
                    </a:cubicBezTo>
                    <a:cubicBezTo>
                      <a:pt x="154" y="147"/>
                      <a:pt x="156" y="147"/>
                      <a:pt x="156" y="146"/>
                    </a:cubicBezTo>
                    <a:cubicBezTo>
                      <a:pt x="156" y="145"/>
                      <a:pt x="155" y="145"/>
                      <a:pt x="156" y="144"/>
                    </a:cubicBezTo>
                    <a:cubicBezTo>
                      <a:pt x="156" y="144"/>
                      <a:pt x="156" y="144"/>
                      <a:pt x="157" y="143"/>
                    </a:cubicBezTo>
                    <a:cubicBezTo>
                      <a:pt x="160" y="143"/>
                      <a:pt x="162" y="143"/>
                      <a:pt x="164" y="144"/>
                    </a:cubicBezTo>
                    <a:cubicBezTo>
                      <a:pt x="165" y="142"/>
                      <a:pt x="165" y="142"/>
                      <a:pt x="165" y="142"/>
                    </a:cubicBezTo>
                    <a:cubicBezTo>
                      <a:pt x="165" y="142"/>
                      <a:pt x="166" y="142"/>
                      <a:pt x="166" y="142"/>
                    </a:cubicBezTo>
                    <a:cubicBezTo>
                      <a:pt x="167" y="142"/>
                      <a:pt x="166" y="141"/>
                      <a:pt x="166" y="141"/>
                    </a:cubicBezTo>
                    <a:cubicBezTo>
                      <a:pt x="167" y="140"/>
                      <a:pt x="166" y="141"/>
                      <a:pt x="167" y="140"/>
                    </a:cubicBezTo>
                    <a:cubicBezTo>
                      <a:pt x="167" y="139"/>
                      <a:pt x="166" y="140"/>
                      <a:pt x="165" y="139"/>
                    </a:cubicBezTo>
                    <a:cubicBezTo>
                      <a:pt x="165" y="139"/>
                      <a:pt x="165" y="138"/>
                      <a:pt x="165" y="138"/>
                    </a:cubicBezTo>
                    <a:cubicBezTo>
                      <a:pt x="166" y="137"/>
                      <a:pt x="167" y="135"/>
                      <a:pt x="168" y="133"/>
                    </a:cubicBezTo>
                    <a:cubicBezTo>
                      <a:pt x="168" y="133"/>
                      <a:pt x="167" y="131"/>
                      <a:pt x="168" y="130"/>
                    </a:cubicBezTo>
                    <a:cubicBezTo>
                      <a:pt x="168" y="130"/>
                      <a:pt x="168" y="130"/>
                      <a:pt x="168" y="130"/>
                    </a:cubicBezTo>
                    <a:cubicBezTo>
                      <a:pt x="168" y="129"/>
                      <a:pt x="169" y="128"/>
                      <a:pt x="169" y="128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70" y="127"/>
                      <a:pt x="170" y="126"/>
                      <a:pt x="170" y="126"/>
                    </a:cubicBezTo>
                    <a:cubicBezTo>
                      <a:pt x="170" y="125"/>
                      <a:pt x="170" y="125"/>
                      <a:pt x="170" y="125"/>
                    </a:cubicBezTo>
                    <a:cubicBezTo>
                      <a:pt x="171" y="125"/>
                      <a:pt x="170" y="124"/>
                      <a:pt x="170" y="124"/>
                    </a:cubicBezTo>
                    <a:cubicBezTo>
                      <a:pt x="171" y="123"/>
                      <a:pt x="171" y="123"/>
                      <a:pt x="171" y="123"/>
                    </a:cubicBezTo>
                    <a:cubicBezTo>
                      <a:pt x="172" y="121"/>
                      <a:pt x="171" y="120"/>
                      <a:pt x="171" y="119"/>
                    </a:cubicBezTo>
                    <a:cubicBezTo>
                      <a:pt x="172" y="118"/>
                      <a:pt x="172" y="118"/>
                      <a:pt x="173" y="118"/>
                    </a:cubicBezTo>
                    <a:cubicBezTo>
                      <a:pt x="173" y="118"/>
                      <a:pt x="173" y="117"/>
                      <a:pt x="173" y="116"/>
                    </a:cubicBezTo>
                    <a:cubicBezTo>
                      <a:pt x="173" y="116"/>
                      <a:pt x="174" y="116"/>
                      <a:pt x="175" y="115"/>
                    </a:cubicBezTo>
                    <a:cubicBezTo>
                      <a:pt x="175" y="115"/>
                      <a:pt x="176" y="114"/>
                      <a:pt x="176" y="114"/>
                    </a:cubicBezTo>
                    <a:cubicBezTo>
                      <a:pt x="176" y="114"/>
                      <a:pt x="176" y="114"/>
                      <a:pt x="176" y="114"/>
                    </a:cubicBezTo>
                    <a:cubicBezTo>
                      <a:pt x="177" y="113"/>
                      <a:pt x="177" y="114"/>
                      <a:pt x="178" y="113"/>
                    </a:cubicBezTo>
                    <a:cubicBezTo>
                      <a:pt x="178" y="113"/>
                      <a:pt x="178" y="111"/>
                      <a:pt x="178" y="111"/>
                    </a:cubicBezTo>
                    <a:cubicBezTo>
                      <a:pt x="178" y="111"/>
                      <a:pt x="179" y="110"/>
                      <a:pt x="179" y="110"/>
                    </a:cubicBezTo>
                    <a:cubicBezTo>
                      <a:pt x="180" y="110"/>
                      <a:pt x="180" y="110"/>
                      <a:pt x="180" y="110"/>
                    </a:cubicBezTo>
                    <a:cubicBezTo>
                      <a:pt x="180" y="109"/>
                      <a:pt x="179" y="109"/>
                      <a:pt x="180" y="108"/>
                    </a:cubicBezTo>
                    <a:cubicBezTo>
                      <a:pt x="180" y="108"/>
                      <a:pt x="181" y="106"/>
                      <a:pt x="181" y="106"/>
                    </a:cubicBezTo>
                    <a:cubicBezTo>
                      <a:pt x="181" y="105"/>
                      <a:pt x="180" y="104"/>
                      <a:pt x="180" y="104"/>
                    </a:cubicBezTo>
                    <a:cubicBezTo>
                      <a:pt x="180" y="104"/>
                      <a:pt x="181" y="103"/>
                      <a:pt x="181" y="103"/>
                    </a:cubicBezTo>
                    <a:cubicBezTo>
                      <a:pt x="180" y="100"/>
                      <a:pt x="181" y="100"/>
                      <a:pt x="181" y="97"/>
                    </a:cubicBezTo>
                    <a:cubicBezTo>
                      <a:pt x="181" y="97"/>
                      <a:pt x="181" y="97"/>
                      <a:pt x="180" y="96"/>
                    </a:cubicBezTo>
                    <a:cubicBezTo>
                      <a:pt x="181" y="96"/>
                      <a:pt x="183" y="96"/>
                      <a:pt x="181" y="94"/>
                    </a:cubicBezTo>
                    <a:cubicBezTo>
                      <a:pt x="182" y="93"/>
                      <a:pt x="183" y="93"/>
                      <a:pt x="182" y="90"/>
                    </a:cubicBezTo>
                    <a:cubicBezTo>
                      <a:pt x="182" y="89"/>
                      <a:pt x="181" y="89"/>
                      <a:pt x="181" y="88"/>
                    </a:cubicBezTo>
                    <a:cubicBezTo>
                      <a:pt x="180" y="88"/>
                      <a:pt x="180" y="86"/>
                      <a:pt x="180" y="85"/>
                    </a:cubicBezTo>
                    <a:cubicBezTo>
                      <a:pt x="179" y="84"/>
                      <a:pt x="179" y="81"/>
                      <a:pt x="180" y="80"/>
                    </a:cubicBezTo>
                    <a:cubicBezTo>
                      <a:pt x="180" y="79"/>
                      <a:pt x="180" y="79"/>
                      <a:pt x="180" y="79"/>
                    </a:cubicBezTo>
                    <a:cubicBezTo>
                      <a:pt x="180" y="79"/>
                      <a:pt x="180" y="77"/>
                      <a:pt x="180" y="77"/>
                    </a:cubicBezTo>
                    <a:cubicBezTo>
                      <a:pt x="179" y="76"/>
                      <a:pt x="179" y="76"/>
                      <a:pt x="179" y="76"/>
                    </a:cubicBezTo>
                    <a:cubicBezTo>
                      <a:pt x="179" y="76"/>
                      <a:pt x="179" y="75"/>
                      <a:pt x="179" y="75"/>
                    </a:cubicBezTo>
                    <a:cubicBezTo>
                      <a:pt x="179" y="74"/>
                      <a:pt x="178" y="75"/>
                      <a:pt x="178" y="74"/>
                    </a:cubicBezTo>
                    <a:cubicBezTo>
                      <a:pt x="178" y="74"/>
                      <a:pt x="178" y="73"/>
                      <a:pt x="177" y="72"/>
                    </a:cubicBezTo>
                    <a:cubicBezTo>
                      <a:pt x="177" y="72"/>
                      <a:pt x="176" y="72"/>
                      <a:pt x="175" y="72"/>
                    </a:cubicBezTo>
                    <a:cubicBezTo>
                      <a:pt x="175" y="71"/>
                      <a:pt x="175" y="70"/>
                      <a:pt x="175" y="70"/>
                    </a:cubicBezTo>
                    <a:cubicBezTo>
                      <a:pt x="175" y="69"/>
                      <a:pt x="174" y="68"/>
                      <a:pt x="174" y="68"/>
                    </a:cubicBezTo>
                    <a:cubicBezTo>
                      <a:pt x="173" y="67"/>
                      <a:pt x="171" y="67"/>
                      <a:pt x="171" y="66"/>
                    </a:cubicBezTo>
                    <a:cubicBezTo>
                      <a:pt x="170" y="65"/>
                      <a:pt x="171" y="62"/>
                      <a:pt x="170" y="60"/>
                    </a:cubicBezTo>
                    <a:cubicBezTo>
                      <a:pt x="169" y="60"/>
                      <a:pt x="169" y="60"/>
                      <a:pt x="169" y="60"/>
                    </a:cubicBezTo>
                    <a:cubicBezTo>
                      <a:pt x="168" y="59"/>
                      <a:pt x="168" y="59"/>
                      <a:pt x="168" y="59"/>
                    </a:cubicBezTo>
                    <a:cubicBezTo>
                      <a:pt x="167" y="59"/>
                      <a:pt x="166" y="60"/>
                      <a:pt x="165" y="58"/>
                    </a:cubicBezTo>
                    <a:cubicBezTo>
                      <a:pt x="164" y="57"/>
                      <a:pt x="166" y="56"/>
                      <a:pt x="165" y="54"/>
                    </a:cubicBezTo>
                    <a:cubicBezTo>
                      <a:pt x="165" y="54"/>
                      <a:pt x="165" y="54"/>
                      <a:pt x="165" y="54"/>
                    </a:cubicBezTo>
                    <a:cubicBezTo>
                      <a:pt x="164" y="53"/>
                      <a:pt x="165" y="53"/>
                      <a:pt x="164" y="52"/>
                    </a:cubicBezTo>
                    <a:cubicBezTo>
                      <a:pt x="163" y="50"/>
                      <a:pt x="160" y="52"/>
                      <a:pt x="162" y="47"/>
                    </a:cubicBezTo>
                    <a:cubicBezTo>
                      <a:pt x="161" y="47"/>
                      <a:pt x="160" y="46"/>
                      <a:pt x="159" y="46"/>
                    </a:cubicBezTo>
                    <a:cubicBezTo>
                      <a:pt x="159" y="45"/>
                      <a:pt x="160" y="44"/>
                      <a:pt x="159" y="44"/>
                    </a:cubicBezTo>
                    <a:cubicBezTo>
                      <a:pt x="157" y="44"/>
                      <a:pt x="157" y="44"/>
                      <a:pt x="157" y="44"/>
                    </a:cubicBezTo>
                    <a:cubicBezTo>
                      <a:pt x="157" y="44"/>
                      <a:pt x="157" y="44"/>
                      <a:pt x="156" y="44"/>
                    </a:cubicBezTo>
                    <a:cubicBezTo>
                      <a:pt x="156" y="44"/>
                      <a:pt x="156" y="44"/>
                      <a:pt x="155" y="44"/>
                    </a:cubicBezTo>
                    <a:cubicBezTo>
                      <a:pt x="155" y="44"/>
                      <a:pt x="155" y="42"/>
                      <a:pt x="155" y="42"/>
                    </a:cubicBezTo>
                    <a:cubicBezTo>
                      <a:pt x="155" y="42"/>
                      <a:pt x="154" y="42"/>
                      <a:pt x="153" y="42"/>
                    </a:cubicBezTo>
                    <a:cubicBezTo>
                      <a:pt x="153" y="42"/>
                      <a:pt x="152" y="42"/>
                      <a:pt x="151" y="41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0" y="40"/>
                      <a:pt x="151" y="39"/>
                      <a:pt x="151" y="39"/>
                    </a:cubicBezTo>
                    <a:cubicBezTo>
                      <a:pt x="150" y="37"/>
                      <a:pt x="151" y="35"/>
                      <a:pt x="150" y="32"/>
                    </a:cubicBezTo>
                    <a:cubicBezTo>
                      <a:pt x="150" y="32"/>
                      <a:pt x="149" y="31"/>
                      <a:pt x="149" y="31"/>
                    </a:cubicBezTo>
                    <a:cubicBezTo>
                      <a:pt x="149" y="30"/>
                      <a:pt x="149" y="30"/>
                      <a:pt x="149" y="29"/>
                    </a:cubicBezTo>
                    <a:cubicBezTo>
                      <a:pt x="149" y="29"/>
                      <a:pt x="146" y="27"/>
                      <a:pt x="146" y="26"/>
                    </a:cubicBezTo>
                    <a:cubicBezTo>
                      <a:pt x="146" y="25"/>
                      <a:pt x="146" y="21"/>
                      <a:pt x="146" y="20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6" y="19"/>
                      <a:pt x="145" y="19"/>
                      <a:pt x="145" y="19"/>
                    </a:cubicBezTo>
                    <a:cubicBezTo>
                      <a:pt x="144" y="18"/>
                      <a:pt x="143" y="17"/>
                      <a:pt x="143" y="16"/>
                    </a:cubicBezTo>
                    <a:cubicBezTo>
                      <a:pt x="142" y="17"/>
                      <a:pt x="141" y="17"/>
                      <a:pt x="140" y="18"/>
                    </a:cubicBezTo>
                    <a:cubicBezTo>
                      <a:pt x="139" y="18"/>
                      <a:pt x="139" y="17"/>
                      <a:pt x="138" y="17"/>
                    </a:cubicBezTo>
                    <a:cubicBezTo>
                      <a:pt x="138" y="15"/>
                      <a:pt x="139" y="14"/>
                      <a:pt x="139" y="13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38" y="11"/>
                      <a:pt x="139" y="9"/>
                      <a:pt x="138" y="8"/>
                    </a:cubicBezTo>
                    <a:cubicBezTo>
                      <a:pt x="138" y="8"/>
                      <a:pt x="136" y="7"/>
                      <a:pt x="136" y="7"/>
                    </a:cubicBezTo>
                    <a:cubicBezTo>
                      <a:pt x="136" y="6"/>
                      <a:pt x="136" y="5"/>
                      <a:pt x="136" y="5"/>
                    </a:cubicBezTo>
                    <a:cubicBezTo>
                      <a:pt x="136" y="5"/>
                      <a:pt x="135" y="5"/>
                      <a:pt x="135" y="4"/>
                    </a:cubicBezTo>
                    <a:cubicBezTo>
                      <a:pt x="135" y="4"/>
                      <a:pt x="135" y="3"/>
                      <a:pt x="135" y="3"/>
                    </a:cubicBezTo>
                    <a:cubicBezTo>
                      <a:pt x="135" y="2"/>
                      <a:pt x="134" y="2"/>
                      <a:pt x="133" y="2"/>
                    </a:cubicBezTo>
                    <a:cubicBezTo>
                      <a:pt x="133" y="1"/>
                      <a:pt x="133" y="0"/>
                      <a:pt x="133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0"/>
                      <a:pt x="132" y="0"/>
                      <a:pt x="131" y="0"/>
                    </a:cubicBezTo>
                    <a:cubicBezTo>
                      <a:pt x="131" y="2"/>
                      <a:pt x="131" y="3"/>
                      <a:pt x="131" y="5"/>
                    </a:cubicBezTo>
                    <a:cubicBezTo>
                      <a:pt x="130" y="5"/>
                      <a:pt x="129" y="6"/>
                      <a:pt x="129" y="7"/>
                    </a:cubicBezTo>
                    <a:cubicBezTo>
                      <a:pt x="129" y="7"/>
                      <a:pt x="130" y="7"/>
                      <a:pt x="130" y="7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30" y="13"/>
                      <a:pt x="129" y="13"/>
                      <a:pt x="129" y="15"/>
                    </a:cubicBezTo>
                    <a:cubicBezTo>
                      <a:pt x="128" y="16"/>
                      <a:pt x="129" y="18"/>
                      <a:pt x="129" y="20"/>
                    </a:cubicBezTo>
                    <a:cubicBezTo>
                      <a:pt x="129" y="20"/>
                      <a:pt x="130" y="21"/>
                      <a:pt x="130" y="21"/>
                    </a:cubicBezTo>
                    <a:cubicBezTo>
                      <a:pt x="130" y="21"/>
                      <a:pt x="129" y="22"/>
                      <a:pt x="129" y="22"/>
                    </a:cubicBezTo>
                    <a:cubicBezTo>
                      <a:pt x="129" y="23"/>
                      <a:pt x="129" y="24"/>
                      <a:pt x="129" y="25"/>
                    </a:cubicBezTo>
                    <a:cubicBezTo>
                      <a:pt x="129" y="26"/>
                      <a:pt x="127" y="27"/>
                      <a:pt x="127" y="27"/>
                    </a:cubicBezTo>
                    <a:cubicBezTo>
                      <a:pt x="129" y="29"/>
                      <a:pt x="126" y="31"/>
                      <a:pt x="126" y="31"/>
                    </a:cubicBezTo>
                    <a:cubicBezTo>
                      <a:pt x="126" y="32"/>
                      <a:pt x="126" y="33"/>
                      <a:pt x="126" y="34"/>
                    </a:cubicBezTo>
                    <a:cubicBezTo>
                      <a:pt x="125" y="34"/>
                      <a:pt x="122" y="35"/>
                      <a:pt x="121" y="34"/>
                    </a:cubicBezTo>
                    <a:cubicBezTo>
                      <a:pt x="121" y="34"/>
                      <a:pt x="121" y="34"/>
                      <a:pt x="121" y="34"/>
                    </a:cubicBezTo>
                    <a:cubicBezTo>
                      <a:pt x="120" y="34"/>
                      <a:pt x="120" y="34"/>
                      <a:pt x="120" y="34"/>
                    </a:cubicBezTo>
                    <a:cubicBezTo>
                      <a:pt x="120" y="33"/>
                      <a:pt x="119" y="31"/>
                      <a:pt x="119" y="31"/>
                    </a:cubicBezTo>
                    <a:cubicBezTo>
                      <a:pt x="118" y="30"/>
                      <a:pt x="117" y="30"/>
                      <a:pt x="116" y="30"/>
                    </a:cubicBezTo>
                    <a:cubicBezTo>
                      <a:pt x="115" y="29"/>
                      <a:pt x="114" y="27"/>
                      <a:pt x="113" y="26"/>
                    </a:cubicBezTo>
                    <a:cubicBezTo>
                      <a:pt x="112" y="26"/>
                      <a:pt x="111" y="26"/>
                      <a:pt x="111" y="26"/>
                    </a:cubicBezTo>
                    <a:cubicBezTo>
                      <a:pt x="110" y="25"/>
                      <a:pt x="109" y="24"/>
                      <a:pt x="108" y="24"/>
                    </a:cubicBezTo>
                    <a:cubicBezTo>
                      <a:pt x="108" y="24"/>
                      <a:pt x="107" y="24"/>
                      <a:pt x="107" y="24"/>
                    </a:cubicBezTo>
                    <a:cubicBezTo>
                      <a:pt x="106" y="24"/>
                      <a:pt x="106" y="23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3" y="22"/>
                      <a:pt x="102" y="21"/>
                      <a:pt x="102" y="20"/>
                    </a:cubicBezTo>
                    <a:cubicBezTo>
                      <a:pt x="102" y="19"/>
                      <a:pt x="102" y="17"/>
                      <a:pt x="102" y="16"/>
                    </a:cubicBezTo>
                    <a:cubicBezTo>
                      <a:pt x="102" y="16"/>
                      <a:pt x="103" y="15"/>
                      <a:pt x="104" y="15"/>
                    </a:cubicBezTo>
                    <a:cubicBezTo>
                      <a:pt x="104" y="14"/>
                      <a:pt x="104" y="13"/>
                      <a:pt x="103" y="11"/>
                    </a:cubicBezTo>
                    <a:cubicBezTo>
                      <a:pt x="107" y="12"/>
                      <a:pt x="107" y="12"/>
                      <a:pt x="106" y="9"/>
                    </a:cubicBezTo>
                    <a:cubicBezTo>
                      <a:pt x="107" y="8"/>
                      <a:pt x="107" y="8"/>
                      <a:pt x="108" y="8"/>
                    </a:cubicBezTo>
                    <a:cubicBezTo>
                      <a:pt x="108" y="7"/>
                      <a:pt x="108" y="6"/>
                      <a:pt x="108" y="6"/>
                    </a:cubicBezTo>
                    <a:cubicBezTo>
                      <a:pt x="108" y="6"/>
                      <a:pt x="108" y="6"/>
                      <a:pt x="107" y="7"/>
                    </a:cubicBezTo>
                    <a:cubicBezTo>
                      <a:pt x="107" y="6"/>
                      <a:pt x="108" y="6"/>
                      <a:pt x="107" y="6"/>
                    </a:cubicBezTo>
                    <a:cubicBezTo>
                      <a:pt x="107" y="5"/>
                      <a:pt x="107" y="5"/>
                      <a:pt x="107" y="4"/>
                    </a:cubicBezTo>
                    <a:cubicBezTo>
                      <a:pt x="106" y="5"/>
                      <a:pt x="106" y="5"/>
                      <a:pt x="105" y="6"/>
                    </a:cubicBezTo>
                    <a:cubicBezTo>
                      <a:pt x="105" y="6"/>
                      <a:pt x="105" y="6"/>
                      <a:pt x="105" y="7"/>
                    </a:cubicBezTo>
                    <a:cubicBezTo>
                      <a:pt x="104" y="6"/>
                      <a:pt x="103" y="5"/>
                      <a:pt x="102" y="5"/>
                    </a:cubicBezTo>
                    <a:cubicBezTo>
                      <a:pt x="101" y="4"/>
                      <a:pt x="101" y="5"/>
                      <a:pt x="100" y="5"/>
                    </a:cubicBezTo>
                    <a:cubicBezTo>
                      <a:pt x="99" y="5"/>
                      <a:pt x="99" y="5"/>
                      <a:pt x="99" y="5"/>
                    </a:cubicBezTo>
                    <a:cubicBezTo>
                      <a:pt x="97" y="4"/>
                      <a:pt x="97" y="5"/>
                      <a:pt x="96" y="5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4" y="4"/>
                      <a:pt x="94" y="5"/>
                      <a:pt x="93" y="4"/>
                    </a:cubicBezTo>
                    <a:cubicBezTo>
                      <a:pt x="93" y="4"/>
                      <a:pt x="93" y="3"/>
                      <a:pt x="92" y="3"/>
                    </a:cubicBezTo>
                    <a:cubicBezTo>
                      <a:pt x="91" y="3"/>
                      <a:pt x="91" y="3"/>
                      <a:pt x="89" y="4"/>
                    </a:cubicBezTo>
                    <a:cubicBezTo>
                      <a:pt x="88" y="0"/>
                      <a:pt x="88" y="3"/>
                      <a:pt x="85" y="1"/>
                    </a:cubicBezTo>
                    <a:cubicBezTo>
                      <a:pt x="85" y="1"/>
                      <a:pt x="85" y="2"/>
                      <a:pt x="85" y="2"/>
                    </a:cubicBezTo>
                    <a:cubicBezTo>
                      <a:pt x="85" y="2"/>
                      <a:pt x="86" y="3"/>
                      <a:pt x="87" y="3"/>
                    </a:cubicBezTo>
                    <a:cubicBezTo>
                      <a:pt x="87" y="4"/>
                      <a:pt x="88" y="3"/>
                      <a:pt x="88" y="3"/>
                    </a:cubicBezTo>
                    <a:cubicBezTo>
                      <a:pt x="89" y="4"/>
                      <a:pt x="89" y="5"/>
                      <a:pt x="90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9" y="7"/>
                      <a:pt x="89" y="7"/>
                      <a:pt x="88" y="8"/>
                    </a:cubicBezTo>
                    <a:cubicBezTo>
                      <a:pt x="87" y="7"/>
                      <a:pt x="85" y="6"/>
                      <a:pt x="83" y="6"/>
                    </a:cubicBezTo>
                    <a:cubicBezTo>
                      <a:pt x="83" y="6"/>
                      <a:pt x="83" y="7"/>
                      <a:pt x="83" y="7"/>
                    </a:cubicBezTo>
                    <a:cubicBezTo>
                      <a:pt x="82" y="6"/>
                      <a:pt x="83" y="6"/>
                      <a:pt x="82" y="6"/>
                    </a:cubicBezTo>
                    <a:cubicBezTo>
                      <a:pt x="80" y="8"/>
                      <a:pt x="81" y="8"/>
                      <a:pt x="79" y="7"/>
                    </a:cubicBezTo>
                    <a:cubicBezTo>
                      <a:pt x="79" y="7"/>
                      <a:pt x="79" y="8"/>
                      <a:pt x="79" y="8"/>
                    </a:cubicBezTo>
                    <a:cubicBezTo>
                      <a:pt x="79" y="9"/>
                      <a:pt x="78" y="9"/>
                      <a:pt x="77" y="9"/>
                    </a:cubicBezTo>
                    <a:cubicBezTo>
                      <a:pt x="77" y="9"/>
                      <a:pt x="77" y="10"/>
                      <a:pt x="77" y="10"/>
                    </a:cubicBezTo>
                    <a:cubicBezTo>
                      <a:pt x="78" y="11"/>
                      <a:pt x="78" y="11"/>
                      <a:pt x="79" y="12"/>
                    </a:cubicBezTo>
                    <a:cubicBezTo>
                      <a:pt x="76" y="12"/>
                      <a:pt x="76" y="12"/>
                      <a:pt x="76" y="15"/>
                    </a:cubicBezTo>
                    <a:cubicBezTo>
                      <a:pt x="75" y="15"/>
                      <a:pt x="75" y="15"/>
                      <a:pt x="74" y="15"/>
                    </a:cubicBezTo>
                    <a:cubicBezTo>
                      <a:pt x="74" y="15"/>
                      <a:pt x="74" y="18"/>
                      <a:pt x="75" y="19"/>
                    </a:cubicBezTo>
                    <a:cubicBezTo>
                      <a:pt x="75" y="19"/>
                      <a:pt x="76" y="19"/>
                      <a:pt x="76" y="19"/>
                    </a:cubicBezTo>
                    <a:cubicBezTo>
                      <a:pt x="76" y="20"/>
                      <a:pt x="75" y="20"/>
                      <a:pt x="76" y="21"/>
                    </a:cubicBezTo>
                    <a:cubicBezTo>
                      <a:pt x="75" y="20"/>
                      <a:pt x="73" y="20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69" y="18"/>
                      <a:pt x="69" y="18"/>
                      <a:pt x="69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6" y="22"/>
                      <a:pt x="68" y="20"/>
                      <a:pt x="68" y="20"/>
                    </a:cubicBezTo>
                    <a:cubicBezTo>
                      <a:pt x="68" y="20"/>
                      <a:pt x="68" y="18"/>
                      <a:pt x="68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7"/>
                      <a:pt x="67" y="17"/>
                      <a:pt x="67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4" y="13"/>
                      <a:pt x="61" y="14"/>
                      <a:pt x="60" y="15"/>
                    </a:cubicBezTo>
                    <a:cubicBezTo>
                      <a:pt x="60" y="15"/>
                      <a:pt x="60" y="14"/>
                      <a:pt x="60" y="14"/>
                    </a:cubicBezTo>
                    <a:cubicBezTo>
                      <a:pt x="59" y="16"/>
                      <a:pt x="59" y="16"/>
                      <a:pt x="59" y="17"/>
                    </a:cubicBezTo>
                    <a:cubicBezTo>
                      <a:pt x="59" y="17"/>
                      <a:pt x="58" y="17"/>
                      <a:pt x="58" y="17"/>
                    </a:cubicBezTo>
                    <a:cubicBezTo>
                      <a:pt x="58" y="17"/>
                      <a:pt x="58" y="16"/>
                      <a:pt x="58" y="16"/>
                    </a:cubicBezTo>
                    <a:cubicBezTo>
                      <a:pt x="58" y="16"/>
                      <a:pt x="57" y="17"/>
                      <a:pt x="57" y="17"/>
                    </a:cubicBezTo>
                    <a:cubicBezTo>
                      <a:pt x="57" y="18"/>
                      <a:pt x="57" y="18"/>
                      <a:pt x="56" y="18"/>
                    </a:cubicBezTo>
                    <a:cubicBezTo>
                      <a:pt x="56" y="18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7" y="19"/>
                    </a:cubicBezTo>
                    <a:cubicBezTo>
                      <a:pt x="57" y="19"/>
                      <a:pt x="57" y="20"/>
                      <a:pt x="57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20"/>
                      <a:pt x="55" y="21"/>
                      <a:pt x="56" y="22"/>
                    </a:cubicBezTo>
                    <a:cubicBezTo>
                      <a:pt x="54" y="21"/>
                      <a:pt x="54" y="21"/>
                      <a:pt x="52" y="22"/>
                    </a:cubicBezTo>
                    <a:cubicBezTo>
                      <a:pt x="53" y="24"/>
                      <a:pt x="53" y="25"/>
                      <a:pt x="51" y="26"/>
                    </a:cubicBezTo>
                    <a:cubicBezTo>
                      <a:pt x="51" y="26"/>
                      <a:pt x="50" y="26"/>
                      <a:pt x="50" y="26"/>
                    </a:cubicBezTo>
                    <a:cubicBezTo>
                      <a:pt x="50" y="26"/>
                      <a:pt x="50" y="25"/>
                      <a:pt x="50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8" y="25"/>
                      <a:pt x="49" y="25"/>
                      <a:pt x="48" y="25"/>
                    </a:cubicBezTo>
                    <a:cubicBezTo>
                      <a:pt x="48" y="27"/>
                      <a:pt x="47" y="28"/>
                      <a:pt x="48" y="29"/>
                    </a:cubicBezTo>
                    <a:cubicBezTo>
                      <a:pt x="48" y="29"/>
                      <a:pt x="49" y="30"/>
                      <a:pt x="49" y="30"/>
                    </a:cubicBezTo>
                    <a:cubicBezTo>
                      <a:pt x="48" y="30"/>
                      <a:pt x="48" y="30"/>
                      <a:pt x="48" y="31"/>
                    </a:cubicBezTo>
                    <a:cubicBezTo>
                      <a:pt x="48" y="31"/>
                      <a:pt x="48" y="32"/>
                      <a:pt x="48" y="32"/>
                    </a:cubicBezTo>
                    <a:cubicBezTo>
                      <a:pt x="47" y="31"/>
                      <a:pt x="46" y="31"/>
                      <a:pt x="46" y="30"/>
                    </a:cubicBezTo>
                    <a:cubicBezTo>
                      <a:pt x="45" y="29"/>
                      <a:pt x="46" y="28"/>
                      <a:pt x="45" y="27"/>
                    </a:cubicBezTo>
                    <a:cubicBezTo>
                      <a:pt x="45" y="27"/>
                      <a:pt x="44" y="27"/>
                      <a:pt x="44" y="27"/>
                    </a:cubicBezTo>
                    <a:cubicBezTo>
                      <a:pt x="44" y="27"/>
                      <a:pt x="45" y="28"/>
                      <a:pt x="44" y="28"/>
                    </a:cubicBezTo>
                    <a:cubicBezTo>
                      <a:pt x="44" y="28"/>
                      <a:pt x="42" y="29"/>
                      <a:pt x="42" y="29"/>
                    </a:cubicBezTo>
                    <a:cubicBezTo>
                      <a:pt x="41" y="31"/>
                      <a:pt x="42" y="33"/>
                      <a:pt x="42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1" y="37"/>
                      <a:pt x="40" y="38"/>
                      <a:pt x="39" y="38"/>
                    </a:cubicBezTo>
                    <a:cubicBezTo>
                      <a:pt x="39" y="38"/>
                      <a:pt x="39" y="39"/>
                      <a:pt x="39" y="39"/>
                    </a:cubicBezTo>
                    <a:cubicBezTo>
                      <a:pt x="39" y="39"/>
                      <a:pt x="36" y="43"/>
                      <a:pt x="36" y="43"/>
                    </a:cubicBezTo>
                    <a:cubicBezTo>
                      <a:pt x="34" y="44"/>
                      <a:pt x="33" y="43"/>
                      <a:pt x="31" y="44"/>
                    </a:cubicBezTo>
                    <a:cubicBezTo>
                      <a:pt x="30" y="44"/>
                      <a:pt x="29" y="45"/>
                      <a:pt x="29" y="45"/>
                    </a:cubicBezTo>
                    <a:cubicBezTo>
                      <a:pt x="28" y="45"/>
                      <a:pt x="27" y="45"/>
                      <a:pt x="27" y="45"/>
                    </a:cubicBezTo>
                    <a:cubicBezTo>
                      <a:pt x="25" y="45"/>
                      <a:pt x="26" y="47"/>
                      <a:pt x="25" y="48"/>
                    </a:cubicBezTo>
                    <a:cubicBezTo>
                      <a:pt x="24" y="48"/>
                      <a:pt x="23" y="48"/>
                      <a:pt x="22" y="48"/>
                    </a:cubicBezTo>
                    <a:cubicBezTo>
                      <a:pt x="22" y="48"/>
                      <a:pt x="22" y="49"/>
                      <a:pt x="22" y="49"/>
                    </a:cubicBezTo>
                    <a:cubicBezTo>
                      <a:pt x="20" y="50"/>
                      <a:pt x="18" y="49"/>
                      <a:pt x="17" y="48"/>
                    </a:cubicBezTo>
                    <a:cubicBezTo>
                      <a:pt x="17" y="49"/>
                      <a:pt x="17" y="49"/>
                      <a:pt x="16" y="50"/>
                    </a:cubicBezTo>
                    <a:cubicBezTo>
                      <a:pt x="16" y="50"/>
                      <a:pt x="14" y="50"/>
                      <a:pt x="14" y="50"/>
                    </a:cubicBezTo>
                    <a:cubicBezTo>
                      <a:pt x="13" y="50"/>
                      <a:pt x="12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0" y="53"/>
                      <a:pt x="11" y="54"/>
                      <a:pt x="10" y="54"/>
                    </a:cubicBezTo>
                    <a:cubicBezTo>
                      <a:pt x="10" y="54"/>
                      <a:pt x="9" y="54"/>
                      <a:pt x="9" y="54"/>
                    </a:cubicBezTo>
                    <a:cubicBezTo>
                      <a:pt x="8" y="55"/>
                      <a:pt x="8" y="56"/>
                      <a:pt x="7" y="57"/>
                    </a:cubicBezTo>
                    <a:cubicBezTo>
                      <a:pt x="6" y="58"/>
                      <a:pt x="5" y="58"/>
                      <a:pt x="4" y="58"/>
                    </a:cubicBezTo>
                    <a:cubicBezTo>
                      <a:pt x="4" y="58"/>
                      <a:pt x="3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6"/>
                      <a:pt x="4" y="55"/>
                      <a:pt x="4" y="56"/>
                    </a:cubicBezTo>
                    <a:cubicBezTo>
                      <a:pt x="3" y="56"/>
                      <a:pt x="3" y="59"/>
                      <a:pt x="2" y="59"/>
                    </a:cubicBezTo>
                    <a:cubicBezTo>
                      <a:pt x="1" y="59"/>
                      <a:pt x="3" y="61"/>
                      <a:pt x="3" y="61"/>
                    </a:cubicBezTo>
                    <a:cubicBezTo>
                      <a:pt x="3" y="60"/>
                      <a:pt x="3" y="63"/>
                      <a:pt x="3" y="63"/>
                    </a:cubicBezTo>
                    <a:cubicBezTo>
                      <a:pt x="3" y="63"/>
                      <a:pt x="3" y="64"/>
                      <a:pt x="3" y="64"/>
                    </a:cubicBezTo>
                    <a:cubicBezTo>
                      <a:pt x="3" y="65"/>
                      <a:pt x="2" y="66"/>
                      <a:pt x="1" y="67"/>
                    </a:cubicBezTo>
                    <a:cubicBezTo>
                      <a:pt x="1" y="67"/>
                      <a:pt x="0" y="67"/>
                      <a:pt x="0" y="6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1" y="68"/>
                      <a:pt x="1" y="68"/>
                    </a:cubicBezTo>
                    <a:cubicBezTo>
                      <a:pt x="2" y="69"/>
                      <a:pt x="3" y="69"/>
                      <a:pt x="3" y="71"/>
                    </a:cubicBezTo>
                    <a:cubicBezTo>
                      <a:pt x="4" y="72"/>
                      <a:pt x="3" y="73"/>
                      <a:pt x="3" y="74"/>
                    </a:cubicBezTo>
                    <a:cubicBezTo>
                      <a:pt x="3" y="75"/>
                      <a:pt x="4" y="76"/>
                      <a:pt x="4" y="78"/>
                    </a:cubicBezTo>
                    <a:cubicBezTo>
                      <a:pt x="3" y="78"/>
                      <a:pt x="3" y="78"/>
                      <a:pt x="2" y="78"/>
                    </a:cubicBezTo>
                    <a:cubicBezTo>
                      <a:pt x="2" y="77"/>
                      <a:pt x="2" y="76"/>
                      <a:pt x="2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2" y="78"/>
                      <a:pt x="3" y="79"/>
                      <a:pt x="3" y="81"/>
                    </a:cubicBezTo>
                    <a:cubicBezTo>
                      <a:pt x="3" y="81"/>
                      <a:pt x="2" y="81"/>
                      <a:pt x="2" y="81"/>
                    </a:cubicBezTo>
                    <a:cubicBezTo>
                      <a:pt x="1" y="80"/>
                      <a:pt x="1" y="78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7"/>
                      <a:pt x="0" y="79"/>
                      <a:pt x="0" y="80"/>
                    </a:cubicBezTo>
                    <a:cubicBezTo>
                      <a:pt x="0" y="80"/>
                      <a:pt x="1" y="80"/>
                      <a:pt x="1" y="80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5"/>
                      <a:pt x="4" y="85"/>
                      <a:pt x="5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8"/>
                      <a:pt x="5" y="88"/>
                    </a:cubicBezTo>
                    <a:cubicBezTo>
                      <a:pt x="5" y="89"/>
                      <a:pt x="7" y="90"/>
                      <a:pt x="8" y="90"/>
                    </a:cubicBezTo>
                    <a:cubicBezTo>
                      <a:pt x="8" y="91"/>
                      <a:pt x="7" y="92"/>
                      <a:pt x="7" y="93"/>
                    </a:cubicBezTo>
                    <a:cubicBezTo>
                      <a:pt x="7" y="93"/>
                      <a:pt x="9" y="94"/>
                      <a:pt x="10" y="96"/>
                    </a:cubicBezTo>
                    <a:cubicBezTo>
                      <a:pt x="10" y="96"/>
                      <a:pt x="9" y="97"/>
                      <a:pt x="9" y="97"/>
                    </a:cubicBezTo>
                    <a:cubicBezTo>
                      <a:pt x="8" y="98"/>
                      <a:pt x="9" y="100"/>
                      <a:pt x="9" y="101"/>
                    </a:cubicBezTo>
                    <a:cubicBezTo>
                      <a:pt x="9" y="102"/>
                      <a:pt x="10" y="103"/>
                      <a:pt x="11" y="104"/>
                    </a:cubicBezTo>
                    <a:cubicBezTo>
                      <a:pt x="11" y="106"/>
                      <a:pt x="10" y="105"/>
                      <a:pt x="11" y="107"/>
                    </a:cubicBezTo>
                    <a:cubicBezTo>
                      <a:pt x="11" y="107"/>
                      <a:pt x="12" y="108"/>
                      <a:pt x="12" y="109"/>
                    </a:cubicBezTo>
                    <a:cubicBezTo>
                      <a:pt x="12" y="109"/>
                      <a:pt x="11" y="110"/>
                      <a:pt x="11" y="110"/>
                    </a:cubicBezTo>
                    <a:cubicBezTo>
                      <a:pt x="11" y="111"/>
                      <a:pt x="12" y="111"/>
                      <a:pt x="12" y="112"/>
                    </a:cubicBezTo>
                    <a:cubicBezTo>
                      <a:pt x="12" y="113"/>
                      <a:pt x="11" y="113"/>
                      <a:pt x="11" y="113"/>
                    </a:cubicBezTo>
                    <a:cubicBezTo>
                      <a:pt x="11" y="116"/>
                      <a:pt x="11" y="117"/>
                      <a:pt x="11" y="119"/>
                    </a:cubicBezTo>
                    <a:cubicBezTo>
                      <a:pt x="11" y="119"/>
                      <a:pt x="10" y="119"/>
                      <a:pt x="10" y="120"/>
                    </a:cubicBezTo>
                    <a:cubicBezTo>
                      <a:pt x="10" y="119"/>
                      <a:pt x="9" y="118"/>
                      <a:pt x="9" y="118"/>
                    </a:cubicBezTo>
                    <a:cubicBezTo>
                      <a:pt x="9" y="118"/>
                      <a:pt x="8" y="118"/>
                      <a:pt x="8" y="119"/>
                    </a:cubicBezTo>
                    <a:cubicBezTo>
                      <a:pt x="8" y="118"/>
                      <a:pt x="8" y="120"/>
                      <a:pt x="8" y="120"/>
                    </a:cubicBezTo>
                    <a:cubicBezTo>
                      <a:pt x="9" y="122"/>
                      <a:pt x="11" y="122"/>
                      <a:pt x="12" y="123"/>
                    </a:cubicBezTo>
                    <a:cubicBezTo>
                      <a:pt x="13" y="124"/>
                      <a:pt x="13" y="125"/>
                      <a:pt x="14" y="125"/>
                    </a:cubicBezTo>
                    <a:cubicBezTo>
                      <a:pt x="15" y="126"/>
                      <a:pt x="17" y="126"/>
                      <a:pt x="17" y="126"/>
                    </a:cubicBezTo>
                    <a:cubicBezTo>
                      <a:pt x="17" y="125"/>
                      <a:pt x="17" y="125"/>
                      <a:pt x="17" y="125"/>
                    </a:cubicBezTo>
                    <a:cubicBezTo>
                      <a:pt x="18" y="125"/>
                      <a:pt x="18" y="125"/>
                      <a:pt x="19" y="125"/>
                    </a:cubicBezTo>
                    <a:cubicBezTo>
                      <a:pt x="19" y="125"/>
                      <a:pt x="21" y="126"/>
                      <a:pt x="21" y="126"/>
                    </a:cubicBezTo>
                    <a:cubicBezTo>
                      <a:pt x="21" y="126"/>
                      <a:pt x="22" y="125"/>
                      <a:pt x="22" y="125"/>
                    </a:cubicBezTo>
                    <a:cubicBezTo>
                      <a:pt x="22" y="125"/>
                      <a:pt x="22" y="125"/>
                      <a:pt x="23" y="126"/>
                    </a:cubicBezTo>
                    <a:cubicBezTo>
                      <a:pt x="23" y="125"/>
                      <a:pt x="25" y="122"/>
                      <a:pt x="25" y="122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26" y="122"/>
                      <a:pt x="26" y="123"/>
                      <a:pt x="26" y="123"/>
                    </a:cubicBezTo>
                    <a:cubicBezTo>
                      <a:pt x="27" y="124"/>
                      <a:pt x="28" y="123"/>
                      <a:pt x="28" y="124"/>
                    </a:cubicBezTo>
                    <a:cubicBezTo>
                      <a:pt x="28" y="123"/>
                      <a:pt x="28" y="122"/>
                      <a:pt x="28" y="121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29" y="121"/>
                      <a:pt x="30" y="121"/>
                      <a:pt x="31" y="121"/>
                    </a:cubicBezTo>
                    <a:cubicBezTo>
                      <a:pt x="32" y="120"/>
                      <a:pt x="32" y="120"/>
                      <a:pt x="32" y="120"/>
                    </a:cubicBezTo>
                    <a:cubicBezTo>
                      <a:pt x="33" y="120"/>
                      <a:pt x="33" y="121"/>
                      <a:pt x="33" y="120"/>
                    </a:cubicBezTo>
                    <a:cubicBezTo>
                      <a:pt x="34" y="120"/>
                      <a:pt x="34" y="120"/>
                      <a:pt x="34" y="120"/>
                    </a:cubicBezTo>
                    <a:cubicBezTo>
                      <a:pt x="35" y="119"/>
                      <a:pt x="37" y="120"/>
                      <a:pt x="39" y="120"/>
                    </a:cubicBezTo>
                    <a:cubicBezTo>
                      <a:pt x="39" y="120"/>
                      <a:pt x="40" y="120"/>
                      <a:pt x="40" y="120"/>
                    </a:cubicBezTo>
                    <a:cubicBezTo>
                      <a:pt x="40" y="120"/>
                      <a:pt x="41" y="120"/>
                      <a:pt x="41" y="120"/>
                    </a:cubicBezTo>
                    <a:cubicBezTo>
                      <a:pt x="42" y="120"/>
                      <a:pt x="41" y="120"/>
                      <a:pt x="41" y="120"/>
                    </a:cubicBezTo>
                    <a:cubicBezTo>
                      <a:pt x="42" y="120"/>
                      <a:pt x="43" y="120"/>
                      <a:pt x="43" y="120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6" y="119"/>
                      <a:pt x="45" y="120"/>
                      <a:pt x="45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7" y="119"/>
                      <a:pt x="47" y="120"/>
                      <a:pt x="47" y="120"/>
                    </a:cubicBezTo>
                    <a:cubicBezTo>
                      <a:pt x="47" y="120"/>
                      <a:pt x="47" y="120"/>
                      <a:pt x="47" y="120"/>
                    </a:cubicBezTo>
                    <a:cubicBezTo>
                      <a:pt x="48" y="119"/>
                      <a:pt x="49" y="116"/>
                      <a:pt x="50" y="115"/>
                    </a:cubicBezTo>
                    <a:cubicBezTo>
                      <a:pt x="51" y="115"/>
                      <a:pt x="53" y="115"/>
                      <a:pt x="54" y="115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6" y="113"/>
                    </a:cubicBezTo>
                    <a:cubicBezTo>
                      <a:pt x="56" y="113"/>
                      <a:pt x="57" y="112"/>
                      <a:pt x="57" y="111"/>
                    </a:cubicBezTo>
                    <a:cubicBezTo>
                      <a:pt x="61" y="112"/>
                      <a:pt x="66" y="111"/>
                      <a:pt x="68" y="110"/>
                    </a:cubicBezTo>
                    <a:cubicBezTo>
                      <a:pt x="68" y="110"/>
                      <a:pt x="68" y="110"/>
                      <a:pt x="68" y="110"/>
                    </a:cubicBezTo>
                    <a:cubicBezTo>
                      <a:pt x="69" y="109"/>
                      <a:pt x="70" y="109"/>
                      <a:pt x="70" y="109"/>
                    </a:cubicBezTo>
                    <a:cubicBezTo>
                      <a:pt x="71" y="109"/>
                      <a:pt x="71" y="109"/>
                      <a:pt x="72" y="109"/>
                    </a:cubicBezTo>
                    <a:cubicBezTo>
                      <a:pt x="73" y="109"/>
                      <a:pt x="73" y="109"/>
                      <a:pt x="73" y="109"/>
                    </a:cubicBezTo>
                    <a:cubicBezTo>
                      <a:pt x="74" y="108"/>
                      <a:pt x="75" y="109"/>
                      <a:pt x="76" y="108"/>
                    </a:cubicBezTo>
                    <a:cubicBezTo>
                      <a:pt x="77" y="108"/>
                      <a:pt x="77" y="108"/>
                      <a:pt x="77" y="108"/>
                    </a:cubicBezTo>
                    <a:cubicBezTo>
                      <a:pt x="78" y="108"/>
                      <a:pt x="79" y="108"/>
                      <a:pt x="80" y="108"/>
                    </a:cubicBezTo>
                    <a:cubicBezTo>
                      <a:pt x="80" y="108"/>
                      <a:pt x="80" y="107"/>
                      <a:pt x="82" y="107"/>
                    </a:cubicBezTo>
                    <a:cubicBezTo>
                      <a:pt x="82" y="107"/>
                      <a:pt x="84" y="108"/>
                      <a:pt x="85" y="108"/>
                    </a:cubicBezTo>
                    <a:cubicBezTo>
                      <a:pt x="85" y="108"/>
                      <a:pt x="85" y="108"/>
                      <a:pt x="85" y="108"/>
                    </a:cubicBezTo>
                    <a:cubicBezTo>
                      <a:pt x="86" y="109"/>
                      <a:pt x="85" y="110"/>
                      <a:pt x="86" y="110"/>
                    </a:cubicBezTo>
                    <a:cubicBezTo>
                      <a:pt x="88" y="110"/>
                      <a:pt x="89" y="109"/>
                      <a:pt x="90" y="110"/>
                    </a:cubicBezTo>
                    <a:cubicBezTo>
                      <a:pt x="90" y="111"/>
                      <a:pt x="90" y="111"/>
                      <a:pt x="90" y="111"/>
                    </a:cubicBezTo>
                    <a:cubicBezTo>
                      <a:pt x="91" y="111"/>
                      <a:pt x="92" y="110"/>
                      <a:pt x="93" y="110"/>
                    </a:cubicBezTo>
                    <a:cubicBezTo>
                      <a:pt x="93" y="110"/>
                      <a:pt x="93" y="111"/>
                      <a:pt x="93" y="111"/>
                    </a:cubicBezTo>
                    <a:cubicBezTo>
                      <a:pt x="93" y="111"/>
                      <a:pt x="93" y="113"/>
                      <a:pt x="93" y="113"/>
                    </a:cubicBezTo>
                    <a:cubicBezTo>
                      <a:pt x="94" y="113"/>
                      <a:pt x="95" y="113"/>
                      <a:pt x="95" y="113"/>
                    </a:cubicBezTo>
                    <a:cubicBezTo>
                      <a:pt x="95" y="113"/>
                      <a:pt x="96" y="114"/>
                      <a:pt x="95" y="114"/>
                    </a:cubicBezTo>
                    <a:cubicBezTo>
                      <a:pt x="95" y="114"/>
                      <a:pt x="95" y="115"/>
                      <a:pt x="94" y="115"/>
                    </a:cubicBezTo>
                    <a:cubicBezTo>
                      <a:pt x="96" y="116"/>
                      <a:pt x="97" y="116"/>
                      <a:pt x="98" y="117"/>
                    </a:cubicBezTo>
                    <a:cubicBezTo>
                      <a:pt x="98" y="118"/>
                      <a:pt x="98" y="119"/>
                      <a:pt x="99" y="121"/>
                    </a:cubicBezTo>
                    <a:cubicBezTo>
                      <a:pt x="99" y="121"/>
                      <a:pt x="100" y="121"/>
                      <a:pt x="100" y="121"/>
                    </a:cubicBezTo>
                    <a:cubicBezTo>
                      <a:pt x="100" y="122"/>
                      <a:pt x="100" y="122"/>
                      <a:pt x="100" y="122"/>
                    </a:cubicBezTo>
                    <a:cubicBezTo>
                      <a:pt x="100" y="123"/>
                      <a:pt x="101" y="123"/>
                      <a:pt x="101" y="124"/>
                    </a:cubicBezTo>
                    <a:cubicBezTo>
                      <a:pt x="102" y="124"/>
                      <a:pt x="102" y="123"/>
                      <a:pt x="103" y="123"/>
                    </a:cubicBezTo>
                    <a:cubicBezTo>
                      <a:pt x="103" y="122"/>
                      <a:pt x="104" y="121"/>
                      <a:pt x="105" y="120"/>
                    </a:cubicBezTo>
                    <a:cubicBezTo>
                      <a:pt x="105" y="120"/>
                      <a:pt x="105" y="120"/>
                      <a:pt x="105" y="120"/>
                    </a:cubicBezTo>
                    <a:cubicBezTo>
                      <a:pt x="106" y="119"/>
                      <a:pt x="109" y="118"/>
                      <a:pt x="109" y="118"/>
                    </a:cubicBezTo>
                    <a:cubicBezTo>
                      <a:pt x="110" y="117"/>
                      <a:pt x="110" y="117"/>
                      <a:pt x="110" y="116"/>
                    </a:cubicBezTo>
                    <a:cubicBezTo>
                      <a:pt x="110" y="116"/>
                      <a:pt x="111" y="116"/>
                      <a:pt x="111" y="115"/>
                    </a:cubicBezTo>
                    <a:cubicBezTo>
                      <a:pt x="111" y="117"/>
                      <a:pt x="111" y="118"/>
                      <a:pt x="111" y="119"/>
                    </a:cubicBezTo>
                    <a:cubicBezTo>
                      <a:pt x="111" y="119"/>
                      <a:pt x="110" y="120"/>
                      <a:pt x="110" y="120"/>
                    </a:cubicBezTo>
                    <a:cubicBezTo>
                      <a:pt x="109" y="122"/>
                      <a:pt x="109" y="123"/>
                      <a:pt x="109" y="125"/>
                    </a:cubicBezTo>
                    <a:cubicBezTo>
                      <a:pt x="109" y="125"/>
                      <a:pt x="108" y="126"/>
                      <a:pt x="108" y="126"/>
                    </a:cubicBezTo>
                    <a:cubicBezTo>
                      <a:pt x="108" y="126"/>
                      <a:pt x="107" y="126"/>
                      <a:pt x="107" y="126"/>
                    </a:cubicBezTo>
                    <a:cubicBezTo>
                      <a:pt x="107" y="126"/>
                      <a:pt x="107" y="127"/>
                      <a:pt x="107" y="128"/>
                    </a:cubicBezTo>
                    <a:cubicBezTo>
                      <a:pt x="108" y="127"/>
                      <a:pt x="107" y="128"/>
                      <a:pt x="108" y="128"/>
                    </a:cubicBezTo>
                    <a:cubicBezTo>
                      <a:pt x="108" y="128"/>
                      <a:pt x="108" y="127"/>
                      <a:pt x="108" y="127"/>
                    </a:cubicBezTo>
                    <a:cubicBezTo>
                      <a:pt x="109" y="127"/>
                      <a:pt x="110" y="127"/>
                      <a:pt x="110" y="127"/>
                    </a:cubicBezTo>
                    <a:cubicBezTo>
                      <a:pt x="111" y="126"/>
                      <a:pt x="110" y="124"/>
                      <a:pt x="111" y="123"/>
                    </a:cubicBezTo>
                    <a:cubicBezTo>
                      <a:pt x="112" y="122"/>
                      <a:pt x="113" y="122"/>
                      <a:pt x="113" y="122"/>
                    </a:cubicBezTo>
                    <a:cubicBezTo>
                      <a:pt x="113" y="123"/>
                      <a:pt x="113" y="123"/>
                      <a:pt x="113" y="124"/>
                    </a:cubicBezTo>
                    <a:cubicBezTo>
                      <a:pt x="113" y="124"/>
                      <a:pt x="114" y="125"/>
                      <a:pt x="114" y="125"/>
                    </a:cubicBezTo>
                    <a:cubicBezTo>
                      <a:pt x="115" y="126"/>
                      <a:pt x="114" y="129"/>
                      <a:pt x="114" y="131"/>
                    </a:cubicBezTo>
                    <a:cubicBezTo>
                      <a:pt x="115" y="130"/>
                      <a:pt x="116" y="131"/>
                      <a:pt x="117" y="130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7" y="129"/>
                      <a:pt x="118" y="130"/>
                      <a:pt x="118" y="129"/>
                    </a:cubicBezTo>
                    <a:cubicBezTo>
                      <a:pt x="119" y="132"/>
                      <a:pt x="119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1" y="136"/>
                      <a:pt x="119" y="138"/>
                      <a:pt x="120" y="140"/>
                    </a:cubicBezTo>
                    <a:cubicBezTo>
                      <a:pt x="120" y="141"/>
                      <a:pt x="123" y="142"/>
                      <a:pt x="123" y="143"/>
                    </a:cubicBezTo>
                    <a:cubicBezTo>
                      <a:pt x="124" y="143"/>
                      <a:pt x="123" y="144"/>
                      <a:pt x="124" y="144"/>
                    </a:cubicBezTo>
                    <a:cubicBezTo>
                      <a:pt x="124" y="145"/>
                      <a:pt x="125" y="144"/>
                      <a:pt x="125" y="144"/>
                    </a:cubicBezTo>
                    <a:cubicBezTo>
                      <a:pt x="126" y="145"/>
                      <a:pt x="127" y="146"/>
                      <a:pt x="129" y="146"/>
                    </a:cubicBezTo>
                    <a:cubicBezTo>
                      <a:pt x="129" y="146"/>
                      <a:pt x="129" y="146"/>
                      <a:pt x="131" y="146"/>
                    </a:cubicBezTo>
                    <a:close/>
                    <a:moveTo>
                      <a:pt x="142" y="160"/>
                    </a:moveTo>
                    <a:cubicBezTo>
                      <a:pt x="142" y="160"/>
                      <a:pt x="141" y="162"/>
                      <a:pt x="141" y="162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2" y="164"/>
                      <a:pt x="145" y="169"/>
                      <a:pt x="145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46" y="169"/>
                      <a:pt x="146" y="169"/>
                      <a:pt x="146" y="169"/>
                    </a:cubicBezTo>
                    <a:cubicBezTo>
                      <a:pt x="146" y="170"/>
                      <a:pt x="146" y="170"/>
                      <a:pt x="145" y="170"/>
                    </a:cubicBezTo>
                    <a:cubicBezTo>
                      <a:pt x="145" y="170"/>
                      <a:pt x="145" y="171"/>
                      <a:pt x="145" y="172"/>
                    </a:cubicBezTo>
                    <a:cubicBezTo>
                      <a:pt x="145" y="173"/>
                      <a:pt x="147" y="174"/>
                      <a:pt x="147" y="174"/>
                    </a:cubicBezTo>
                    <a:cubicBezTo>
                      <a:pt x="147" y="174"/>
                      <a:pt x="147" y="175"/>
                      <a:pt x="148" y="175"/>
                    </a:cubicBezTo>
                    <a:cubicBezTo>
                      <a:pt x="148" y="175"/>
                      <a:pt x="149" y="175"/>
                      <a:pt x="149" y="176"/>
                    </a:cubicBezTo>
                    <a:cubicBezTo>
                      <a:pt x="149" y="176"/>
                      <a:pt x="148" y="176"/>
                      <a:pt x="149" y="177"/>
                    </a:cubicBezTo>
                    <a:cubicBezTo>
                      <a:pt x="149" y="177"/>
                      <a:pt x="149" y="177"/>
                      <a:pt x="149" y="177"/>
                    </a:cubicBezTo>
                    <a:cubicBezTo>
                      <a:pt x="151" y="177"/>
                      <a:pt x="151" y="177"/>
                      <a:pt x="152" y="177"/>
                    </a:cubicBezTo>
                    <a:cubicBezTo>
                      <a:pt x="153" y="177"/>
                      <a:pt x="152" y="177"/>
                      <a:pt x="153" y="176"/>
                    </a:cubicBezTo>
                    <a:cubicBezTo>
                      <a:pt x="153" y="176"/>
                      <a:pt x="153" y="177"/>
                      <a:pt x="154" y="177"/>
                    </a:cubicBezTo>
                    <a:cubicBezTo>
                      <a:pt x="154" y="177"/>
                      <a:pt x="154" y="175"/>
                      <a:pt x="154" y="176"/>
                    </a:cubicBezTo>
                    <a:cubicBezTo>
                      <a:pt x="154" y="176"/>
                      <a:pt x="154" y="176"/>
                      <a:pt x="154" y="176"/>
                    </a:cubicBezTo>
                    <a:cubicBezTo>
                      <a:pt x="154" y="176"/>
                      <a:pt x="153" y="176"/>
                      <a:pt x="153" y="176"/>
                    </a:cubicBezTo>
                    <a:cubicBezTo>
                      <a:pt x="153" y="175"/>
                      <a:pt x="153" y="175"/>
                      <a:pt x="153" y="175"/>
                    </a:cubicBezTo>
                    <a:cubicBezTo>
                      <a:pt x="153" y="174"/>
                      <a:pt x="153" y="175"/>
                      <a:pt x="154" y="174"/>
                    </a:cubicBezTo>
                    <a:cubicBezTo>
                      <a:pt x="154" y="174"/>
                      <a:pt x="154" y="174"/>
                      <a:pt x="154" y="174"/>
                    </a:cubicBezTo>
                    <a:cubicBezTo>
                      <a:pt x="154" y="174"/>
                      <a:pt x="154" y="174"/>
                      <a:pt x="154" y="174"/>
                    </a:cubicBezTo>
                    <a:cubicBezTo>
                      <a:pt x="153" y="173"/>
                      <a:pt x="156" y="174"/>
                      <a:pt x="155" y="174"/>
                    </a:cubicBezTo>
                    <a:cubicBezTo>
                      <a:pt x="155" y="174"/>
                      <a:pt x="155" y="175"/>
                      <a:pt x="156" y="175"/>
                    </a:cubicBezTo>
                    <a:cubicBezTo>
                      <a:pt x="156" y="175"/>
                      <a:pt x="157" y="175"/>
                      <a:pt x="157" y="175"/>
                    </a:cubicBezTo>
                    <a:cubicBezTo>
                      <a:pt x="156" y="172"/>
                      <a:pt x="157" y="171"/>
                      <a:pt x="157" y="168"/>
                    </a:cubicBezTo>
                    <a:cubicBezTo>
                      <a:pt x="157" y="168"/>
                      <a:pt x="158" y="169"/>
                      <a:pt x="158" y="168"/>
                    </a:cubicBezTo>
                    <a:cubicBezTo>
                      <a:pt x="159" y="166"/>
                      <a:pt x="158" y="163"/>
                      <a:pt x="157" y="161"/>
                    </a:cubicBezTo>
                    <a:cubicBezTo>
                      <a:pt x="156" y="161"/>
                      <a:pt x="155" y="162"/>
                      <a:pt x="154" y="162"/>
                    </a:cubicBezTo>
                    <a:cubicBezTo>
                      <a:pt x="154" y="162"/>
                      <a:pt x="153" y="163"/>
                      <a:pt x="153" y="163"/>
                    </a:cubicBezTo>
                    <a:cubicBezTo>
                      <a:pt x="151" y="164"/>
                      <a:pt x="147" y="161"/>
                      <a:pt x="145" y="161"/>
                    </a:cubicBezTo>
                    <a:cubicBezTo>
                      <a:pt x="144" y="161"/>
                      <a:pt x="144" y="161"/>
                      <a:pt x="144" y="161"/>
                    </a:cubicBezTo>
                    <a:cubicBezTo>
                      <a:pt x="143" y="161"/>
                      <a:pt x="143" y="160"/>
                      <a:pt x="143" y="160"/>
                    </a:cubicBezTo>
                    <a:cubicBezTo>
                      <a:pt x="142" y="160"/>
                      <a:pt x="142" y="160"/>
                      <a:pt x="142" y="160"/>
                    </a:cubicBezTo>
                    <a:close/>
                    <a:moveTo>
                      <a:pt x="157" y="155"/>
                    </a:moveTo>
                    <a:cubicBezTo>
                      <a:pt x="156" y="155"/>
                      <a:pt x="156" y="156"/>
                      <a:pt x="156" y="156"/>
                    </a:cubicBezTo>
                    <a:cubicBezTo>
                      <a:pt x="156" y="156"/>
                      <a:pt x="156" y="157"/>
                      <a:pt x="158" y="158"/>
                    </a:cubicBezTo>
                    <a:cubicBezTo>
                      <a:pt x="158" y="159"/>
                      <a:pt x="158" y="159"/>
                      <a:pt x="158" y="159"/>
                    </a:cubicBezTo>
                    <a:cubicBezTo>
                      <a:pt x="158" y="158"/>
                      <a:pt x="159" y="158"/>
                      <a:pt x="159" y="158"/>
                    </a:cubicBezTo>
                    <a:cubicBezTo>
                      <a:pt x="158" y="157"/>
                      <a:pt x="158" y="155"/>
                      <a:pt x="157" y="155"/>
                    </a:cubicBezTo>
                    <a:close/>
                    <a:moveTo>
                      <a:pt x="138" y="154"/>
                    </a:moveTo>
                    <a:cubicBezTo>
                      <a:pt x="138" y="154"/>
                      <a:pt x="137" y="157"/>
                      <a:pt x="138" y="157"/>
                    </a:cubicBezTo>
                    <a:cubicBezTo>
                      <a:pt x="139" y="156"/>
                      <a:pt x="139" y="154"/>
                      <a:pt x="138" y="154"/>
                    </a:cubicBezTo>
                    <a:close/>
                    <a:moveTo>
                      <a:pt x="109" y="131"/>
                    </a:moveTo>
                    <a:cubicBezTo>
                      <a:pt x="107" y="131"/>
                      <a:pt x="108" y="133"/>
                      <a:pt x="111" y="133"/>
                    </a:cubicBezTo>
                    <a:cubicBezTo>
                      <a:pt x="113" y="132"/>
                      <a:pt x="111" y="131"/>
                      <a:pt x="109" y="131"/>
                    </a:cubicBezTo>
                    <a:close/>
                    <a:moveTo>
                      <a:pt x="100" y="106"/>
                    </a:moveTo>
                    <a:cubicBezTo>
                      <a:pt x="102" y="106"/>
                      <a:pt x="100" y="107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lose/>
                    <a:moveTo>
                      <a:pt x="102" y="105"/>
                    </a:moveTo>
                    <a:cubicBezTo>
                      <a:pt x="104" y="106"/>
                      <a:pt x="103" y="107"/>
                      <a:pt x="104" y="108"/>
                    </a:cubicBezTo>
                    <a:cubicBezTo>
                      <a:pt x="105" y="108"/>
                      <a:pt x="105" y="108"/>
                      <a:pt x="105" y="108"/>
                    </a:cubicBezTo>
                    <a:cubicBezTo>
                      <a:pt x="105" y="109"/>
                      <a:pt x="104" y="109"/>
                      <a:pt x="104" y="110"/>
                    </a:cubicBezTo>
                    <a:cubicBezTo>
                      <a:pt x="104" y="110"/>
                      <a:pt x="104" y="109"/>
                      <a:pt x="103" y="110"/>
                    </a:cubicBezTo>
                    <a:cubicBezTo>
                      <a:pt x="103" y="108"/>
                      <a:pt x="102" y="105"/>
                      <a:pt x="102" y="105"/>
                    </a:cubicBezTo>
                    <a:close/>
                    <a:moveTo>
                      <a:pt x="109" y="103"/>
                    </a:moveTo>
                    <a:cubicBezTo>
                      <a:pt x="112" y="104"/>
                      <a:pt x="112" y="107"/>
                      <a:pt x="111" y="107"/>
                    </a:cubicBezTo>
                    <a:cubicBezTo>
                      <a:pt x="111" y="107"/>
                      <a:pt x="109" y="103"/>
                      <a:pt x="109" y="103"/>
                    </a:cubicBezTo>
                    <a:close/>
                    <a:moveTo>
                      <a:pt x="0" y="72"/>
                    </a:moveTo>
                    <a:cubicBezTo>
                      <a:pt x="1" y="73"/>
                      <a:pt x="1" y="73"/>
                      <a:pt x="1" y="73"/>
                    </a:cubicBezTo>
                    <a:cubicBezTo>
                      <a:pt x="1" y="72"/>
                      <a:pt x="1" y="72"/>
                      <a:pt x="0" y="72"/>
                    </a:cubicBezTo>
                    <a:close/>
                    <a:moveTo>
                      <a:pt x="119" y="28"/>
                    </a:moveTo>
                    <a:cubicBezTo>
                      <a:pt x="119" y="30"/>
                      <a:pt x="119" y="30"/>
                      <a:pt x="119" y="30"/>
                    </a:cubicBezTo>
                    <a:cubicBezTo>
                      <a:pt x="120" y="29"/>
                      <a:pt x="122" y="28"/>
                      <a:pt x="119" y="28"/>
                    </a:cubicBezTo>
                    <a:close/>
                    <a:moveTo>
                      <a:pt x="107" y="14"/>
                    </a:moveTo>
                    <a:cubicBezTo>
                      <a:pt x="106" y="14"/>
                      <a:pt x="107" y="14"/>
                      <a:pt x="106" y="14"/>
                    </a:cubicBezTo>
                    <a:cubicBezTo>
                      <a:pt x="106" y="17"/>
                      <a:pt x="105" y="16"/>
                      <a:pt x="108" y="16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8" y="16"/>
                      <a:pt x="108" y="15"/>
                      <a:pt x="108" y="15"/>
                    </a:cubicBezTo>
                    <a:cubicBezTo>
                      <a:pt x="108" y="15"/>
                      <a:pt x="109" y="14"/>
                      <a:pt x="108" y="14"/>
                    </a:cubicBezTo>
                    <a:cubicBezTo>
                      <a:pt x="108" y="14"/>
                      <a:pt x="107" y="14"/>
                      <a:pt x="107" y="14"/>
                    </a:cubicBezTo>
                    <a:close/>
                    <a:moveTo>
                      <a:pt x="78" y="2"/>
                    </a:moveTo>
                    <a:cubicBezTo>
                      <a:pt x="78" y="3"/>
                      <a:pt x="77" y="3"/>
                      <a:pt x="77" y="4"/>
                    </a:cubicBezTo>
                    <a:cubicBezTo>
                      <a:pt x="77" y="4"/>
                      <a:pt x="78" y="4"/>
                      <a:pt x="79" y="4"/>
                    </a:cubicBezTo>
                    <a:cubicBezTo>
                      <a:pt x="79" y="4"/>
                      <a:pt x="79" y="3"/>
                      <a:pt x="79" y="3"/>
                    </a:cubicBezTo>
                    <a:cubicBezTo>
                      <a:pt x="79" y="3"/>
                      <a:pt x="78" y="3"/>
                      <a:pt x="78" y="2"/>
                    </a:cubicBezTo>
                    <a:close/>
                    <a:moveTo>
                      <a:pt x="82" y="2"/>
                    </a:move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2"/>
                      <a:pt x="80" y="3"/>
                    </a:cubicBezTo>
                    <a:cubicBezTo>
                      <a:pt x="80" y="3"/>
                      <a:pt x="80" y="4"/>
                      <a:pt x="80" y="4"/>
                    </a:cubicBezTo>
                    <a:cubicBezTo>
                      <a:pt x="80" y="4"/>
                      <a:pt x="81" y="4"/>
                      <a:pt x="81" y="4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4" y="3"/>
                      <a:pt x="83" y="2"/>
                    </a:cubicBezTo>
                    <a:cubicBezTo>
                      <a:pt x="82" y="2"/>
                      <a:pt x="83" y="2"/>
                      <a:pt x="82" y="2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4804" name="Freeform 181">
              <a:extLst>
                <a:ext uri="{FF2B5EF4-FFF2-40B4-BE49-F238E27FC236}">
                  <a16:creationId xmlns:a16="http://schemas.microsoft.com/office/drawing/2014/main" id="{3421608C-64FE-68B9-B09C-6F759EE3DC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461" y="979494"/>
              <a:ext cx="1866514" cy="1024111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805" name="Freeform 107">
              <a:extLst>
                <a:ext uri="{FF2B5EF4-FFF2-40B4-BE49-F238E27FC236}">
                  <a16:creationId xmlns:a16="http://schemas.microsoft.com/office/drawing/2014/main" id="{BEC855D5-7691-5C23-6D6A-1589D6666A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409" y="1262085"/>
              <a:ext cx="323587" cy="167293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806" name="Freeform 142">
              <a:extLst>
                <a:ext uri="{FF2B5EF4-FFF2-40B4-BE49-F238E27FC236}">
                  <a16:creationId xmlns:a16="http://schemas.microsoft.com/office/drawing/2014/main" id="{40F7CCC0-0F0D-AFAF-CAAA-638C742A36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4181" y="3188228"/>
              <a:ext cx="323587" cy="131122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807" name="Freeform 102">
              <a:extLst>
                <a:ext uri="{FF2B5EF4-FFF2-40B4-BE49-F238E27FC236}">
                  <a16:creationId xmlns:a16="http://schemas.microsoft.com/office/drawing/2014/main" id="{B12D4B3C-52D9-C6A0-6E77-A80FFB028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2730" y="1841240"/>
              <a:ext cx="124292" cy="189900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808" name="Freeform 131">
              <a:extLst>
                <a:ext uri="{FF2B5EF4-FFF2-40B4-BE49-F238E27FC236}">
                  <a16:creationId xmlns:a16="http://schemas.microsoft.com/office/drawing/2014/main" id="{72D37EF7-F6F3-0FDB-4928-E1B86B657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4205" y="1624210"/>
              <a:ext cx="207867" cy="115298"/>
            </a:xfrm>
            <a:custGeom>
              <a:avLst/>
              <a:gdLst>
                <a:gd name="T0" fmla="*/ 28 w 30"/>
                <a:gd name="T1" fmla="*/ 6 h 16"/>
                <a:gd name="T2" fmla="*/ 29 w 30"/>
                <a:gd name="T3" fmla="*/ 5 h 16"/>
                <a:gd name="T4" fmla="*/ 30 w 30"/>
                <a:gd name="T5" fmla="*/ 3 h 16"/>
                <a:gd name="T6" fmla="*/ 29 w 30"/>
                <a:gd name="T7" fmla="*/ 1 h 16"/>
                <a:gd name="T8" fmla="*/ 25 w 30"/>
                <a:gd name="T9" fmla="*/ 0 h 16"/>
                <a:gd name="T10" fmla="*/ 24 w 30"/>
                <a:gd name="T11" fmla="*/ 0 h 16"/>
                <a:gd name="T12" fmla="*/ 23 w 30"/>
                <a:gd name="T13" fmla="*/ 1 h 16"/>
                <a:gd name="T14" fmla="*/ 19 w 30"/>
                <a:gd name="T15" fmla="*/ 2 h 16"/>
                <a:gd name="T16" fmla="*/ 18 w 30"/>
                <a:gd name="T17" fmla="*/ 1 h 16"/>
                <a:gd name="T18" fmla="*/ 17 w 30"/>
                <a:gd name="T19" fmla="*/ 2 h 16"/>
                <a:gd name="T20" fmla="*/ 9 w 30"/>
                <a:gd name="T21" fmla="*/ 4 h 16"/>
                <a:gd name="T22" fmla="*/ 9 w 30"/>
                <a:gd name="T23" fmla="*/ 9 h 16"/>
                <a:gd name="T24" fmla="*/ 11 w 30"/>
                <a:gd name="T25" fmla="*/ 9 h 16"/>
                <a:gd name="T26" fmla="*/ 10 w 30"/>
                <a:gd name="T27" fmla="*/ 12 h 16"/>
                <a:gd name="T28" fmla="*/ 13 w 30"/>
                <a:gd name="T29" fmla="*/ 12 h 16"/>
                <a:gd name="T30" fmla="*/ 14 w 30"/>
                <a:gd name="T31" fmla="*/ 12 h 16"/>
                <a:gd name="T32" fmla="*/ 17 w 30"/>
                <a:gd name="T33" fmla="*/ 12 h 16"/>
                <a:gd name="T34" fmla="*/ 19 w 30"/>
                <a:gd name="T35" fmla="*/ 14 h 16"/>
                <a:gd name="T36" fmla="*/ 20 w 30"/>
                <a:gd name="T37" fmla="*/ 14 h 16"/>
                <a:gd name="T38" fmla="*/ 21 w 30"/>
                <a:gd name="T39" fmla="*/ 16 h 16"/>
                <a:gd name="T40" fmla="*/ 24 w 30"/>
                <a:gd name="T41" fmla="*/ 15 h 16"/>
                <a:gd name="T42" fmla="*/ 25 w 30"/>
                <a:gd name="T43" fmla="*/ 13 h 16"/>
                <a:gd name="T44" fmla="*/ 27 w 30"/>
                <a:gd name="T45" fmla="*/ 11 h 16"/>
                <a:gd name="T46" fmla="*/ 27 w 30"/>
                <a:gd name="T47" fmla="*/ 10 h 16"/>
                <a:gd name="T48" fmla="*/ 26 w 30"/>
                <a:gd name="T49" fmla="*/ 9 h 16"/>
                <a:gd name="T50" fmla="*/ 25 w 30"/>
                <a:gd name="T51" fmla="*/ 6 h 16"/>
                <a:gd name="T52" fmla="*/ 26 w 30"/>
                <a:gd name="T53" fmla="*/ 5 h 16"/>
                <a:gd name="T54" fmla="*/ 28 w 30"/>
                <a:gd name="T55" fmla="*/ 5 h 16"/>
                <a:gd name="T56" fmla="*/ 28 w 30"/>
                <a:gd name="T57" fmla="*/ 6 h 16"/>
                <a:gd name="T58" fmla="*/ 1 w 30"/>
                <a:gd name="T59" fmla="*/ 12 h 16"/>
                <a:gd name="T60" fmla="*/ 1 w 30"/>
                <a:gd name="T61" fmla="*/ 13 h 16"/>
                <a:gd name="T62" fmla="*/ 1 w 30"/>
                <a:gd name="T63" fmla="*/ 12 h 16"/>
                <a:gd name="T64" fmla="*/ 3 w 30"/>
                <a:gd name="T65" fmla="*/ 7 h 16"/>
                <a:gd name="T66" fmla="*/ 0 w 30"/>
                <a:gd name="T67" fmla="*/ 9 h 16"/>
                <a:gd name="T68" fmla="*/ 0 w 30"/>
                <a:gd name="T69" fmla="*/ 8 h 16"/>
                <a:gd name="T70" fmla="*/ 1 w 30"/>
                <a:gd name="T71" fmla="*/ 11 h 16"/>
                <a:gd name="T72" fmla="*/ 2 w 30"/>
                <a:gd name="T73" fmla="*/ 12 h 16"/>
                <a:gd name="T74" fmla="*/ 3 w 30"/>
                <a:gd name="T75" fmla="*/ 11 h 16"/>
                <a:gd name="T76" fmla="*/ 5 w 30"/>
                <a:gd name="T77" fmla="*/ 11 h 16"/>
                <a:gd name="T78" fmla="*/ 6 w 30"/>
                <a:gd name="T79" fmla="*/ 8 h 16"/>
                <a:gd name="T80" fmla="*/ 3 w 30"/>
                <a:gd name="T81" fmla="*/ 7 h 16"/>
                <a:gd name="T82" fmla="*/ 4 w 30"/>
                <a:gd name="T83" fmla="*/ 3 h 16"/>
                <a:gd name="T84" fmla="*/ 3 w 30"/>
                <a:gd name="T85" fmla="*/ 4 h 16"/>
                <a:gd name="T86" fmla="*/ 1 w 30"/>
                <a:gd name="T87" fmla="*/ 4 h 16"/>
                <a:gd name="T88" fmla="*/ 3 w 30"/>
                <a:gd name="T89" fmla="*/ 5 h 16"/>
                <a:gd name="T90" fmla="*/ 3 w 30"/>
                <a:gd name="T91" fmla="*/ 6 h 16"/>
                <a:gd name="T92" fmla="*/ 4 w 30"/>
                <a:gd name="T93" fmla="*/ 6 h 16"/>
                <a:gd name="T94" fmla="*/ 4 w 30"/>
                <a:gd name="T95" fmla="*/ 6 h 16"/>
                <a:gd name="T96" fmla="*/ 5 w 30"/>
                <a:gd name="T97" fmla="*/ 5 h 16"/>
                <a:gd name="T98" fmla="*/ 4 w 30"/>
                <a:gd name="T9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16">
                  <a:moveTo>
                    <a:pt x="28" y="6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2" y="1"/>
                    <a:pt x="20" y="2"/>
                    <a:pt x="19" y="2"/>
                  </a:cubicBezTo>
                  <a:cubicBezTo>
                    <a:pt x="18" y="2"/>
                    <a:pt x="19" y="1"/>
                    <a:pt x="18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3" y="2"/>
                    <a:pt x="12" y="3"/>
                    <a:pt x="9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2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6" y="12"/>
                    <a:pt x="17" y="12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3"/>
                    <a:pt x="25" y="13"/>
                  </a:cubicBezTo>
                  <a:cubicBezTo>
                    <a:pt x="26" y="12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5" y="8"/>
                    <a:pt x="26" y="7"/>
                    <a:pt x="25" y="6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lose/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2" y="12"/>
                    <a:pt x="1" y="12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lose/>
                  <a:moveTo>
                    <a:pt x="4" y="3"/>
                  </a:move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5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809" name="Freeform 139">
              <a:extLst>
                <a:ext uri="{FF2B5EF4-FFF2-40B4-BE49-F238E27FC236}">
                  <a16:creationId xmlns:a16="http://schemas.microsoft.com/office/drawing/2014/main" id="{5110B6FB-5625-409D-BCC9-740B448992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1328" y="1719159"/>
              <a:ext cx="158579" cy="174078"/>
            </a:xfrm>
            <a:custGeom>
              <a:avLst/>
              <a:gdLst>
                <a:gd name="T0" fmla="*/ 8 w 23"/>
                <a:gd name="T1" fmla="*/ 17 h 24"/>
                <a:gd name="T2" fmla="*/ 10 w 23"/>
                <a:gd name="T3" fmla="*/ 19 h 24"/>
                <a:gd name="T4" fmla="*/ 12 w 23"/>
                <a:gd name="T5" fmla="*/ 20 h 24"/>
                <a:gd name="T6" fmla="*/ 9 w 23"/>
                <a:gd name="T7" fmla="*/ 17 h 24"/>
                <a:gd name="T8" fmla="*/ 13 w 23"/>
                <a:gd name="T9" fmla="*/ 10 h 24"/>
                <a:gd name="T10" fmla="*/ 11 w 23"/>
                <a:gd name="T11" fmla="*/ 10 h 24"/>
                <a:gd name="T12" fmla="*/ 9 w 23"/>
                <a:gd name="T13" fmla="*/ 5 h 24"/>
                <a:gd name="T14" fmla="*/ 11 w 23"/>
                <a:gd name="T15" fmla="*/ 4 h 24"/>
                <a:gd name="T16" fmla="*/ 12 w 23"/>
                <a:gd name="T17" fmla="*/ 2 h 24"/>
                <a:gd name="T18" fmla="*/ 12 w 23"/>
                <a:gd name="T19" fmla="*/ 0 h 24"/>
                <a:gd name="T20" fmla="*/ 7 w 23"/>
                <a:gd name="T21" fmla="*/ 4 h 24"/>
                <a:gd name="T22" fmla="*/ 0 w 23"/>
                <a:gd name="T23" fmla="*/ 7 h 24"/>
                <a:gd name="T24" fmla="*/ 2 w 23"/>
                <a:gd name="T25" fmla="*/ 8 h 24"/>
                <a:gd name="T26" fmla="*/ 7 w 23"/>
                <a:gd name="T27" fmla="*/ 5 h 24"/>
                <a:gd name="T28" fmla="*/ 4 w 23"/>
                <a:gd name="T29" fmla="*/ 10 h 24"/>
                <a:gd name="T30" fmla="*/ 2 w 23"/>
                <a:gd name="T31" fmla="*/ 14 h 24"/>
                <a:gd name="T32" fmla="*/ 1 w 23"/>
                <a:gd name="T33" fmla="*/ 15 h 24"/>
                <a:gd name="T34" fmla="*/ 3 w 23"/>
                <a:gd name="T35" fmla="*/ 20 h 24"/>
                <a:gd name="T36" fmla="*/ 20 w 23"/>
                <a:gd name="T37" fmla="*/ 20 h 24"/>
                <a:gd name="T38" fmla="*/ 16 w 23"/>
                <a:gd name="T39" fmla="*/ 21 h 24"/>
                <a:gd name="T40" fmla="*/ 14 w 23"/>
                <a:gd name="T41" fmla="*/ 21 h 24"/>
                <a:gd name="T42" fmla="*/ 15 w 23"/>
                <a:gd name="T43" fmla="*/ 23 h 24"/>
                <a:gd name="T44" fmla="*/ 16 w 23"/>
                <a:gd name="T45" fmla="*/ 24 h 24"/>
                <a:gd name="T46" fmla="*/ 18 w 23"/>
                <a:gd name="T47" fmla="*/ 24 h 24"/>
                <a:gd name="T48" fmla="*/ 20 w 23"/>
                <a:gd name="T49" fmla="*/ 20 h 24"/>
                <a:gd name="T50" fmla="*/ 12 w 23"/>
                <a:gd name="T51" fmla="*/ 23 h 24"/>
                <a:gd name="T52" fmla="*/ 18 w 23"/>
                <a:gd name="T53" fmla="*/ 12 h 24"/>
                <a:gd name="T54" fmla="*/ 18 w 23"/>
                <a:gd name="T55" fmla="*/ 14 h 24"/>
                <a:gd name="T56" fmla="*/ 16 w 23"/>
                <a:gd name="T57" fmla="*/ 15 h 24"/>
                <a:gd name="T58" fmla="*/ 14 w 23"/>
                <a:gd name="T59" fmla="*/ 15 h 24"/>
                <a:gd name="T60" fmla="*/ 13 w 23"/>
                <a:gd name="T61" fmla="*/ 16 h 24"/>
                <a:gd name="T62" fmla="*/ 14 w 23"/>
                <a:gd name="T63" fmla="*/ 19 h 24"/>
                <a:gd name="T64" fmla="*/ 17 w 23"/>
                <a:gd name="T65" fmla="*/ 18 h 24"/>
                <a:gd name="T66" fmla="*/ 18 w 23"/>
                <a:gd name="T67" fmla="*/ 20 h 24"/>
                <a:gd name="T68" fmla="*/ 21 w 23"/>
                <a:gd name="T69" fmla="*/ 18 h 24"/>
                <a:gd name="T70" fmla="*/ 19 w 23"/>
                <a:gd name="T71" fmla="*/ 16 h 24"/>
                <a:gd name="T72" fmla="*/ 20 w 23"/>
                <a:gd name="T73" fmla="*/ 12 h 24"/>
                <a:gd name="T74" fmla="*/ 4 w 23"/>
                <a:gd name="T75" fmla="*/ 6 h 24"/>
                <a:gd name="T76" fmla="*/ 4 w 23"/>
                <a:gd name="T7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4">
                  <a:moveTo>
                    <a:pt x="8" y="20"/>
                  </a:moveTo>
                  <a:cubicBezTo>
                    <a:pt x="8" y="19"/>
                    <a:pt x="8" y="17"/>
                    <a:pt x="8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2" y="20"/>
                    <a:pt x="12" y="20"/>
                  </a:cubicBezTo>
                  <a:cubicBezTo>
                    <a:pt x="12" y="19"/>
                    <a:pt x="12" y="17"/>
                    <a:pt x="12" y="17"/>
                  </a:cubicBezTo>
                  <a:cubicBezTo>
                    <a:pt x="11" y="17"/>
                    <a:pt x="9" y="17"/>
                    <a:pt x="9" y="17"/>
                  </a:cubicBezTo>
                  <a:cubicBezTo>
                    <a:pt x="9" y="15"/>
                    <a:pt x="10" y="14"/>
                    <a:pt x="11" y="11"/>
                  </a:cubicBezTo>
                  <a:cubicBezTo>
                    <a:pt x="13" y="12"/>
                    <a:pt x="12" y="13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1" y="7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2" y="3"/>
                    <a:pt x="12" y="1"/>
                    <a:pt x="12" y="2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1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4" y="5"/>
                    <a:pt x="5" y="3"/>
                    <a:pt x="2" y="5"/>
                  </a:cubicBezTo>
                  <a:cubicBezTo>
                    <a:pt x="2" y="5"/>
                    <a:pt x="1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6"/>
                    <a:pt x="7" y="7"/>
                    <a:pt x="7" y="9"/>
                  </a:cubicBezTo>
                  <a:cubicBezTo>
                    <a:pt x="4" y="7"/>
                    <a:pt x="6" y="7"/>
                    <a:pt x="4" y="10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12"/>
                    <a:pt x="0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2" y="18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lnTo>
                    <a:pt x="8" y="20"/>
                  </a:lnTo>
                  <a:close/>
                  <a:moveTo>
                    <a:pt x="20" y="20"/>
                  </a:moveTo>
                  <a:cubicBezTo>
                    <a:pt x="19" y="20"/>
                    <a:pt x="18" y="22"/>
                    <a:pt x="17" y="22"/>
                  </a:cubicBezTo>
                  <a:cubicBezTo>
                    <a:pt x="17" y="22"/>
                    <a:pt x="15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4" y="20"/>
                    <a:pt x="15" y="21"/>
                    <a:pt x="14" y="21"/>
                  </a:cubicBezTo>
                  <a:cubicBezTo>
                    <a:pt x="14" y="22"/>
                    <a:pt x="15" y="22"/>
                    <a:pt x="14" y="22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9" y="22"/>
                    <a:pt x="19" y="22"/>
                  </a:cubicBezTo>
                  <a:cubicBezTo>
                    <a:pt x="19" y="22"/>
                    <a:pt x="23" y="20"/>
                    <a:pt x="20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1" y="24"/>
                    <a:pt x="12" y="23"/>
                  </a:cubicBezTo>
                  <a:cubicBezTo>
                    <a:pt x="13" y="23"/>
                    <a:pt x="14" y="19"/>
                    <a:pt x="13" y="20"/>
                  </a:cubicBezTo>
                  <a:close/>
                  <a:moveTo>
                    <a:pt x="18" y="12"/>
                  </a:moveTo>
                  <a:cubicBezTo>
                    <a:pt x="18" y="12"/>
                    <a:pt x="17" y="12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4" y="14"/>
                    <a:pt x="15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5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9" y="18"/>
                    <a:pt x="20" y="18"/>
                    <a:pt x="21" y="18"/>
                  </a:cubicBezTo>
                  <a:cubicBezTo>
                    <a:pt x="21" y="18"/>
                    <a:pt x="20" y="17"/>
                    <a:pt x="21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1" y="14"/>
                    <a:pt x="20" y="12"/>
                    <a:pt x="20" y="12"/>
                  </a:cubicBezTo>
                  <a:cubicBezTo>
                    <a:pt x="20" y="12"/>
                    <a:pt x="19" y="12"/>
                    <a:pt x="18" y="12"/>
                  </a:cubicBezTo>
                  <a:close/>
                  <a:moveTo>
                    <a:pt x="4" y="6"/>
                  </a:moveTo>
                  <a:cubicBezTo>
                    <a:pt x="3" y="6"/>
                    <a:pt x="2" y="8"/>
                    <a:pt x="4" y="8"/>
                  </a:cubicBezTo>
                  <a:cubicBezTo>
                    <a:pt x="4" y="7"/>
                    <a:pt x="5" y="6"/>
                    <a:pt x="4" y="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814" name="Group 4813">
            <a:extLst>
              <a:ext uri="{FF2B5EF4-FFF2-40B4-BE49-F238E27FC236}">
                <a16:creationId xmlns:a16="http://schemas.microsoft.com/office/drawing/2014/main" id="{3390D34A-6E15-BE3E-9CCE-8500EC82B860}"/>
              </a:ext>
            </a:extLst>
          </p:cNvPr>
          <p:cNvGrpSpPr/>
          <p:nvPr/>
        </p:nvGrpSpPr>
        <p:grpSpPr>
          <a:xfrm>
            <a:off x="2641149" y="1710116"/>
            <a:ext cx="7926571" cy="3703728"/>
            <a:chOff x="2641149" y="1710116"/>
            <a:chExt cx="7926571" cy="3703728"/>
          </a:xfrm>
          <a:solidFill>
            <a:srgbClr val="FFFFFF">
              <a:lumMod val="85000"/>
            </a:srgbClr>
          </a:solidFill>
        </p:grpSpPr>
        <p:sp>
          <p:nvSpPr>
            <p:cNvPr id="4815" name="Freeform 62">
              <a:extLst>
                <a:ext uri="{FF2B5EF4-FFF2-40B4-BE49-F238E27FC236}">
                  <a16:creationId xmlns:a16="http://schemas.microsoft.com/office/drawing/2014/main" id="{2D17F9C6-26B7-91C3-41C1-CA5290215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3636" y="2386077"/>
              <a:ext cx="192866" cy="248679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4816" name="Group 4815">
              <a:extLst>
                <a:ext uri="{FF2B5EF4-FFF2-40B4-BE49-F238E27FC236}">
                  <a16:creationId xmlns:a16="http://schemas.microsoft.com/office/drawing/2014/main" id="{2D63C590-298F-F2EB-A717-BBC2345C9D6A}"/>
                </a:ext>
              </a:extLst>
            </p:cNvPr>
            <p:cNvGrpSpPr/>
            <p:nvPr/>
          </p:nvGrpSpPr>
          <p:grpSpPr>
            <a:xfrm>
              <a:off x="2641149" y="1710116"/>
              <a:ext cx="7926571" cy="3703728"/>
              <a:chOff x="2641149" y="1710116"/>
              <a:chExt cx="7926571" cy="3703728"/>
            </a:xfrm>
            <a:grpFill/>
          </p:grpSpPr>
          <p:sp>
            <p:nvSpPr>
              <p:cNvPr id="4817" name="Freeform 47">
                <a:extLst>
                  <a:ext uri="{FF2B5EF4-FFF2-40B4-BE49-F238E27FC236}">
                    <a16:creationId xmlns:a16="http://schemas.microsoft.com/office/drawing/2014/main" id="{17451926-5739-B127-1A24-444063C7D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3909" y="4150577"/>
                <a:ext cx="75004" cy="65562"/>
              </a:xfrm>
              <a:custGeom>
                <a:avLst/>
                <a:gdLst>
                  <a:gd name="T0" fmla="*/ 1 w 11"/>
                  <a:gd name="T1" fmla="*/ 4 h 9"/>
                  <a:gd name="T2" fmla="*/ 1 w 11"/>
                  <a:gd name="T3" fmla="*/ 4 h 9"/>
                  <a:gd name="T4" fmla="*/ 0 w 11"/>
                  <a:gd name="T5" fmla="*/ 6 h 9"/>
                  <a:gd name="T6" fmla="*/ 3 w 11"/>
                  <a:gd name="T7" fmla="*/ 7 h 9"/>
                  <a:gd name="T8" fmla="*/ 4 w 11"/>
                  <a:gd name="T9" fmla="*/ 7 h 9"/>
                  <a:gd name="T10" fmla="*/ 6 w 11"/>
                  <a:gd name="T11" fmla="*/ 8 h 9"/>
                  <a:gd name="T12" fmla="*/ 8 w 11"/>
                  <a:gd name="T13" fmla="*/ 6 h 9"/>
                  <a:gd name="T14" fmla="*/ 11 w 11"/>
                  <a:gd name="T15" fmla="*/ 7 h 9"/>
                  <a:gd name="T16" fmla="*/ 11 w 11"/>
                  <a:gd name="T17" fmla="*/ 5 h 9"/>
                  <a:gd name="T18" fmla="*/ 11 w 11"/>
                  <a:gd name="T19" fmla="*/ 3 h 9"/>
                  <a:gd name="T20" fmla="*/ 10 w 11"/>
                  <a:gd name="T21" fmla="*/ 0 h 9"/>
                  <a:gd name="T22" fmla="*/ 8 w 11"/>
                  <a:gd name="T23" fmla="*/ 2 h 9"/>
                  <a:gd name="T24" fmla="*/ 5 w 11"/>
                  <a:gd name="T25" fmla="*/ 1 h 9"/>
                  <a:gd name="T26" fmla="*/ 3 w 11"/>
                  <a:gd name="T27" fmla="*/ 0 h 9"/>
                  <a:gd name="T28" fmla="*/ 3 w 11"/>
                  <a:gd name="T29" fmla="*/ 1 h 9"/>
                  <a:gd name="T30" fmla="*/ 3 w 11"/>
                  <a:gd name="T31" fmla="*/ 4 h 9"/>
                  <a:gd name="T32" fmla="*/ 1 w 11"/>
                  <a:gd name="T3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3" y="7"/>
                      <a:pt x="3" y="7"/>
                    </a:cubicBezTo>
                    <a:cubicBezTo>
                      <a:pt x="3" y="7"/>
                      <a:pt x="3" y="6"/>
                      <a:pt x="4" y="7"/>
                    </a:cubicBezTo>
                    <a:cubicBezTo>
                      <a:pt x="6" y="8"/>
                      <a:pt x="5" y="9"/>
                      <a:pt x="6" y="8"/>
                    </a:cubicBezTo>
                    <a:cubicBezTo>
                      <a:pt x="8" y="7"/>
                      <a:pt x="7" y="5"/>
                      <a:pt x="8" y="6"/>
                    </a:cubicBezTo>
                    <a:cubicBezTo>
                      <a:pt x="9" y="6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4818" name="Group 4817">
                <a:extLst>
                  <a:ext uri="{FF2B5EF4-FFF2-40B4-BE49-F238E27FC236}">
                    <a16:creationId xmlns:a16="http://schemas.microsoft.com/office/drawing/2014/main" id="{E8251FBC-6A67-C4B8-1F15-8E114FCE43FC}"/>
                  </a:ext>
                </a:extLst>
              </p:cNvPr>
              <p:cNvGrpSpPr/>
              <p:nvPr/>
            </p:nvGrpSpPr>
            <p:grpSpPr>
              <a:xfrm>
                <a:off x="2641149" y="1710116"/>
                <a:ext cx="7926571" cy="3703728"/>
                <a:chOff x="2641149" y="1710116"/>
                <a:chExt cx="7926571" cy="3703728"/>
              </a:xfrm>
              <a:grpFill/>
            </p:grpSpPr>
            <p:grpSp>
              <p:nvGrpSpPr>
                <p:cNvPr id="4819" name="Group 4818">
                  <a:extLst>
                    <a:ext uri="{FF2B5EF4-FFF2-40B4-BE49-F238E27FC236}">
                      <a16:creationId xmlns:a16="http://schemas.microsoft.com/office/drawing/2014/main" id="{A86E01EA-209C-E5F3-5A9E-A45C5EDF7739}"/>
                    </a:ext>
                  </a:extLst>
                </p:cNvPr>
                <p:cNvGrpSpPr/>
                <p:nvPr/>
              </p:nvGrpSpPr>
              <p:grpSpPr>
                <a:xfrm>
                  <a:off x="2641149" y="2820847"/>
                  <a:ext cx="1969376" cy="2312729"/>
                  <a:chOff x="2641149" y="2820847"/>
                  <a:chExt cx="1969376" cy="2312729"/>
                </a:xfrm>
                <a:grpFill/>
              </p:grpSpPr>
              <p:grpSp>
                <p:nvGrpSpPr>
                  <p:cNvPr id="4860" name="Group 4859">
                    <a:extLst>
                      <a:ext uri="{FF2B5EF4-FFF2-40B4-BE49-F238E27FC236}">
                        <a16:creationId xmlns:a16="http://schemas.microsoft.com/office/drawing/2014/main" id="{BCF2BA08-C415-5BAC-5BCF-5B322301D00F}"/>
                      </a:ext>
                    </a:extLst>
                  </p:cNvPr>
                  <p:cNvGrpSpPr/>
                  <p:nvPr/>
                </p:nvGrpSpPr>
                <p:grpSpPr>
                  <a:xfrm>
                    <a:off x="2641149" y="2820847"/>
                    <a:ext cx="1969376" cy="2312729"/>
                    <a:chOff x="2641149" y="2820847"/>
                    <a:chExt cx="1969376" cy="2312729"/>
                  </a:xfrm>
                  <a:grpFill/>
                </p:grpSpPr>
                <p:sp>
                  <p:nvSpPr>
                    <p:cNvPr id="4862" name="Freeform 136">
                      <a:extLst>
                        <a:ext uri="{FF2B5EF4-FFF2-40B4-BE49-F238E27FC236}">
                          <a16:creationId xmlns:a16="http://schemas.microsoft.com/office/drawing/2014/main" id="{A79226F9-E2D2-82C3-B9EA-4E34B3AE8D9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70491" y="4032103"/>
                      <a:ext cx="171436" cy="253203"/>
                    </a:xfrm>
                    <a:custGeom>
                      <a:avLst/>
                      <a:gdLst>
                        <a:gd name="T0" fmla="*/ 9 w 25"/>
                        <a:gd name="T1" fmla="*/ 0 h 35"/>
                        <a:gd name="T2" fmla="*/ 5 w 25"/>
                        <a:gd name="T3" fmla="*/ 3 h 35"/>
                        <a:gd name="T4" fmla="*/ 5 w 25"/>
                        <a:gd name="T5" fmla="*/ 4 h 35"/>
                        <a:gd name="T6" fmla="*/ 6 w 25"/>
                        <a:gd name="T7" fmla="*/ 7 h 35"/>
                        <a:gd name="T8" fmla="*/ 4 w 25"/>
                        <a:gd name="T9" fmla="*/ 13 h 35"/>
                        <a:gd name="T10" fmla="*/ 3 w 25"/>
                        <a:gd name="T11" fmla="*/ 13 h 35"/>
                        <a:gd name="T12" fmla="*/ 3 w 25"/>
                        <a:gd name="T13" fmla="*/ 13 h 35"/>
                        <a:gd name="T14" fmla="*/ 1 w 25"/>
                        <a:gd name="T15" fmla="*/ 14 h 35"/>
                        <a:gd name="T16" fmla="*/ 1 w 25"/>
                        <a:gd name="T17" fmla="*/ 15 h 35"/>
                        <a:gd name="T18" fmla="*/ 2 w 25"/>
                        <a:gd name="T19" fmla="*/ 16 h 35"/>
                        <a:gd name="T20" fmla="*/ 2 w 25"/>
                        <a:gd name="T21" fmla="*/ 17 h 35"/>
                        <a:gd name="T22" fmla="*/ 1 w 25"/>
                        <a:gd name="T23" fmla="*/ 18 h 35"/>
                        <a:gd name="T24" fmla="*/ 2 w 25"/>
                        <a:gd name="T25" fmla="*/ 20 h 35"/>
                        <a:gd name="T26" fmla="*/ 2 w 25"/>
                        <a:gd name="T27" fmla="*/ 20 h 35"/>
                        <a:gd name="T28" fmla="*/ 2 w 25"/>
                        <a:gd name="T29" fmla="*/ 21 h 35"/>
                        <a:gd name="T30" fmla="*/ 1 w 25"/>
                        <a:gd name="T31" fmla="*/ 21 h 35"/>
                        <a:gd name="T32" fmla="*/ 0 w 25"/>
                        <a:gd name="T33" fmla="*/ 22 h 35"/>
                        <a:gd name="T34" fmla="*/ 3 w 25"/>
                        <a:gd name="T35" fmla="*/ 23 h 35"/>
                        <a:gd name="T36" fmla="*/ 5 w 25"/>
                        <a:gd name="T37" fmla="*/ 23 h 35"/>
                        <a:gd name="T38" fmla="*/ 5 w 25"/>
                        <a:gd name="T39" fmla="*/ 22 h 35"/>
                        <a:gd name="T40" fmla="*/ 6 w 25"/>
                        <a:gd name="T41" fmla="*/ 22 h 35"/>
                        <a:gd name="T42" fmla="*/ 6 w 25"/>
                        <a:gd name="T43" fmla="*/ 24 h 35"/>
                        <a:gd name="T44" fmla="*/ 5 w 25"/>
                        <a:gd name="T45" fmla="*/ 24 h 35"/>
                        <a:gd name="T46" fmla="*/ 4 w 25"/>
                        <a:gd name="T47" fmla="*/ 25 h 35"/>
                        <a:gd name="T48" fmla="*/ 5 w 25"/>
                        <a:gd name="T49" fmla="*/ 26 h 35"/>
                        <a:gd name="T50" fmla="*/ 2 w 25"/>
                        <a:gd name="T51" fmla="*/ 28 h 35"/>
                        <a:gd name="T52" fmla="*/ 3 w 25"/>
                        <a:gd name="T53" fmla="*/ 29 h 35"/>
                        <a:gd name="T54" fmla="*/ 3 w 25"/>
                        <a:gd name="T55" fmla="*/ 30 h 35"/>
                        <a:gd name="T56" fmla="*/ 1 w 25"/>
                        <a:gd name="T57" fmla="*/ 31 h 35"/>
                        <a:gd name="T58" fmla="*/ 3 w 25"/>
                        <a:gd name="T59" fmla="*/ 33 h 35"/>
                        <a:gd name="T60" fmla="*/ 5 w 25"/>
                        <a:gd name="T61" fmla="*/ 31 h 35"/>
                        <a:gd name="T62" fmla="*/ 7 w 25"/>
                        <a:gd name="T63" fmla="*/ 34 h 35"/>
                        <a:gd name="T64" fmla="*/ 8 w 25"/>
                        <a:gd name="T65" fmla="*/ 35 h 35"/>
                        <a:gd name="T66" fmla="*/ 10 w 25"/>
                        <a:gd name="T67" fmla="*/ 33 h 35"/>
                        <a:gd name="T68" fmla="*/ 13 w 25"/>
                        <a:gd name="T69" fmla="*/ 28 h 35"/>
                        <a:gd name="T70" fmla="*/ 15 w 25"/>
                        <a:gd name="T71" fmla="*/ 26 h 35"/>
                        <a:gd name="T72" fmla="*/ 21 w 25"/>
                        <a:gd name="T73" fmla="*/ 22 h 35"/>
                        <a:gd name="T74" fmla="*/ 24 w 25"/>
                        <a:gd name="T75" fmla="*/ 17 h 35"/>
                        <a:gd name="T76" fmla="*/ 25 w 25"/>
                        <a:gd name="T77" fmla="*/ 17 h 35"/>
                        <a:gd name="T78" fmla="*/ 25 w 25"/>
                        <a:gd name="T79" fmla="*/ 14 h 35"/>
                        <a:gd name="T80" fmla="*/ 25 w 25"/>
                        <a:gd name="T81" fmla="*/ 11 h 35"/>
                        <a:gd name="T82" fmla="*/ 23 w 25"/>
                        <a:gd name="T83" fmla="*/ 10 h 35"/>
                        <a:gd name="T84" fmla="*/ 25 w 25"/>
                        <a:gd name="T85" fmla="*/ 9 h 35"/>
                        <a:gd name="T86" fmla="*/ 22 w 25"/>
                        <a:gd name="T87" fmla="*/ 7 h 35"/>
                        <a:gd name="T88" fmla="*/ 20 w 25"/>
                        <a:gd name="T89" fmla="*/ 8 h 35"/>
                        <a:gd name="T90" fmla="*/ 16 w 25"/>
                        <a:gd name="T91" fmla="*/ 7 h 35"/>
                        <a:gd name="T92" fmla="*/ 15 w 25"/>
                        <a:gd name="T93" fmla="*/ 5 h 35"/>
                        <a:gd name="T94" fmla="*/ 14 w 25"/>
                        <a:gd name="T95" fmla="*/ 4 h 35"/>
                        <a:gd name="T96" fmla="*/ 11 w 25"/>
                        <a:gd name="T97" fmla="*/ 3 h 35"/>
                        <a:gd name="T98" fmla="*/ 10 w 25"/>
                        <a:gd name="T99" fmla="*/ 1 h 35"/>
                        <a:gd name="T100" fmla="*/ 9 w 25"/>
                        <a:gd name="T101" fmla="*/ 0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25" h="35">
                          <a:moveTo>
                            <a:pt x="9" y="0"/>
                          </a:moveTo>
                          <a:cubicBezTo>
                            <a:pt x="8" y="1"/>
                            <a:pt x="7" y="2"/>
                            <a:pt x="5" y="3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5" y="4"/>
                            <a:pt x="6" y="6"/>
                            <a:pt x="6" y="7"/>
                          </a:cubicBezTo>
                          <a:cubicBezTo>
                            <a:pt x="3" y="9"/>
                            <a:pt x="2" y="10"/>
                            <a:pt x="4" y="13"/>
                          </a:cubicBezTo>
                          <a:cubicBezTo>
                            <a:pt x="4" y="13"/>
                            <a:pt x="3" y="13"/>
                            <a:pt x="3" y="13"/>
                          </a:cubicBezTo>
                          <a:cubicBezTo>
                            <a:pt x="3" y="13"/>
                            <a:pt x="3" y="13"/>
                            <a:pt x="3" y="13"/>
                          </a:cubicBezTo>
                          <a:cubicBezTo>
                            <a:pt x="3" y="14"/>
                            <a:pt x="2" y="14"/>
                            <a:pt x="1" y="14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1" y="15"/>
                            <a:pt x="2" y="16"/>
                            <a:pt x="2" y="16"/>
                          </a:cubicBezTo>
                          <a:cubicBezTo>
                            <a:pt x="2" y="16"/>
                            <a:pt x="2" y="17"/>
                            <a:pt x="2" y="17"/>
                          </a:cubicBezTo>
                          <a:cubicBezTo>
                            <a:pt x="2" y="17"/>
                            <a:pt x="1" y="18"/>
                            <a:pt x="1" y="18"/>
                          </a:cubicBez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2" y="20"/>
                            <a:pt x="2" y="21"/>
                            <a:pt x="2" y="21"/>
                          </a:cubicBezTo>
                          <a:cubicBezTo>
                            <a:pt x="2" y="21"/>
                            <a:pt x="1" y="21"/>
                            <a:pt x="1" y="21"/>
                          </a:cubicBezTo>
                          <a:cubicBezTo>
                            <a:pt x="1" y="21"/>
                            <a:pt x="1" y="22"/>
                            <a:pt x="0" y="22"/>
                          </a:cubicBezTo>
                          <a:cubicBezTo>
                            <a:pt x="1" y="22"/>
                            <a:pt x="2" y="23"/>
                            <a:pt x="3" y="23"/>
                          </a:cubicBezTo>
                          <a:cubicBezTo>
                            <a:pt x="4" y="24"/>
                            <a:pt x="3" y="24"/>
                            <a:pt x="5" y="23"/>
                          </a:cubicBezTo>
                          <a:cubicBezTo>
                            <a:pt x="6" y="23"/>
                            <a:pt x="5" y="23"/>
                            <a:pt x="5" y="22"/>
                          </a:cubicBezTo>
                          <a:cubicBezTo>
                            <a:pt x="5" y="22"/>
                            <a:pt x="6" y="22"/>
                            <a:pt x="6" y="22"/>
                          </a:cubicBezTo>
                          <a:cubicBezTo>
                            <a:pt x="6" y="22"/>
                            <a:pt x="6" y="24"/>
                            <a:pt x="6" y="24"/>
                          </a:cubicBezTo>
                          <a:cubicBezTo>
                            <a:pt x="6" y="24"/>
                            <a:pt x="5" y="24"/>
                            <a:pt x="5" y="24"/>
                          </a:cubicBezTo>
                          <a:cubicBezTo>
                            <a:pt x="4" y="24"/>
                            <a:pt x="5" y="25"/>
                            <a:pt x="4" y="25"/>
                          </a:cubicBezTo>
                          <a:cubicBezTo>
                            <a:pt x="5" y="24"/>
                            <a:pt x="5" y="26"/>
                            <a:pt x="5" y="26"/>
                          </a:cubicBezTo>
                          <a:cubicBezTo>
                            <a:pt x="4" y="26"/>
                            <a:pt x="3" y="27"/>
                            <a:pt x="2" y="28"/>
                          </a:cubicBezTo>
                          <a:cubicBezTo>
                            <a:pt x="3" y="29"/>
                            <a:pt x="3" y="29"/>
                            <a:pt x="3" y="29"/>
                          </a:cubicBezTo>
                          <a:cubicBezTo>
                            <a:pt x="3" y="30"/>
                            <a:pt x="3" y="30"/>
                            <a:pt x="3" y="30"/>
                          </a:cubicBezTo>
                          <a:cubicBezTo>
                            <a:pt x="1" y="31"/>
                            <a:pt x="1" y="31"/>
                            <a:pt x="1" y="31"/>
                          </a:cubicBezTo>
                          <a:cubicBezTo>
                            <a:pt x="1" y="31"/>
                            <a:pt x="3" y="33"/>
                            <a:pt x="3" y="33"/>
                          </a:cubicBezTo>
                          <a:cubicBezTo>
                            <a:pt x="4" y="33"/>
                            <a:pt x="5" y="31"/>
                            <a:pt x="5" y="31"/>
                          </a:cubicBezTo>
                          <a:cubicBezTo>
                            <a:pt x="5" y="31"/>
                            <a:pt x="6" y="33"/>
                            <a:pt x="7" y="34"/>
                          </a:cubicBezTo>
                          <a:cubicBezTo>
                            <a:pt x="7" y="35"/>
                            <a:pt x="8" y="35"/>
                            <a:pt x="8" y="35"/>
                          </a:cubicBezTo>
                          <a:cubicBezTo>
                            <a:pt x="8" y="35"/>
                            <a:pt x="10" y="34"/>
                            <a:pt x="10" y="33"/>
                          </a:cubicBezTo>
                          <a:cubicBezTo>
                            <a:pt x="11" y="30"/>
                            <a:pt x="12" y="29"/>
                            <a:pt x="13" y="28"/>
                          </a:cubicBezTo>
                          <a:cubicBezTo>
                            <a:pt x="14" y="27"/>
                            <a:pt x="14" y="26"/>
                            <a:pt x="15" y="26"/>
                          </a:cubicBezTo>
                          <a:cubicBezTo>
                            <a:pt x="16" y="25"/>
                            <a:pt x="17" y="24"/>
                            <a:pt x="21" y="22"/>
                          </a:cubicBezTo>
                          <a:cubicBezTo>
                            <a:pt x="25" y="20"/>
                            <a:pt x="24" y="17"/>
                            <a:pt x="24" y="17"/>
                          </a:cubicBezTo>
                          <a:cubicBezTo>
                            <a:pt x="25" y="17"/>
                            <a:pt x="25" y="17"/>
                            <a:pt x="25" y="17"/>
                          </a:cubicBezTo>
                          <a:cubicBezTo>
                            <a:pt x="25" y="17"/>
                            <a:pt x="25" y="15"/>
                            <a:pt x="25" y="14"/>
                          </a:cubicBezTo>
                          <a:cubicBezTo>
                            <a:pt x="25" y="12"/>
                            <a:pt x="25" y="11"/>
                            <a:pt x="25" y="11"/>
                          </a:cubicBezTo>
                          <a:cubicBezTo>
                            <a:pt x="23" y="10"/>
                            <a:pt x="23" y="10"/>
                            <a:pt x="23" y="10"/>
                          </a:cubicBezTo>
                          <a:cubicBezTo>
                            <a:pt x="25" y="9"/>
                            <a:pt x="25" y="9"/>
                            <a:pt x="25" y="9"/>
                          </a:cubicBezTo>
                          <a:cubicBezTo>
                            <a:pt x="25" y="9"/>
                            <a:pt x="22" y="8"/>
                            <a:pt x="22" y="7"/>
                          </a:cubicBezTo>
                          <a:cubicBezTo>
                            <a:pt x="21" y="6"/>
                            <a:pt x="20" y="8"/>
                            <a:pt x="20" y="8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5" y="6"/>
                            <a:pt x="15" y="5"/>
                          </a:cubicBezTo>
                          <a:cubicBezTo>
                            <a:pt x="15" y="5"/>
                            <a:pt x="14" y="4"/>
                            <a:pt x="14" y="4"/>
                          </a:cubicBezTo>
                          <a:cubicBezTo>
                            <a:pt x="14" y="4"/>
                            <a:pt x="12" y="3"/>
                            <a:pt x="11" y="3"/>
                          </a:cubicBezTo>
                          <a:cubicBezTo>
                            <a:pt x="10" y="2"/>
                            <a:pt x="10" y="1"/>
                            <a:pt x="10" y="1"/>
                          </a:cubicBezTo>
                          <a:lnTo>
                            <a:pt x="9" y="0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63" name="Freeform 146">
                      <a:extLst>
                        <a:ext uri="{FF2B5EF4-FFF2-40B4-BE49-F238E27FC236}">
                          <a16:creationId xmlns:a16="http://schemas.microsoft.com/office/drawing/2014/main" id="{F4B443AA-954C-98E2-6A15-6908D362EC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830493" y="3625173"/>
                      <a:ext cx="400733" cy="623963"/>
                    </a:xfrm>
                    <a:custGeom>
                      <a:avLst/>
                      <a:gdLst>
                        <a:gd name="T0" fmla="*/ 36 w 58"/>
                        <a:gd name="T1" fmla="*/ 3 h 86"/>
                        <a:gd name="T2" fmla="*/ 37 w 58"/>
                        <a:gd name="T3" fmla="*/ 2 h 86"/>
                        <a:gd name="T4" fmla="*/ 35 w 58"/>
                        <a:gd name="T5" fmla="*/ 0 h 86"/>
                        <a:gd name="T6" fmla="*/ 32 w 58"/>
                        <a:gd name="T7" fmla="*/ 1 h 86"/>
                        <a:gd name="T8" fmla="*/ 29 w 58"/>
                        <a:gd name="T9" fmla="*/ 4 h 86"/>
                        <a:gd name="T10" fmla="*/ 25 w 58"/>
                        <a:gd name="T11" fmla="*/ 7 h 86"/>
                        <a:gd name="T12" fmla="*/ 21 w 58"/>
                        <a:gd name="T13" fmla="*/ 8 h 86"/>
                        <a:gd name="T14" fmla="*/ 19 w 58"/>
                        <a:gd name="T15" fmla="*/ 8 h 86"/>
                        <a:gd name="T16" fmla="*/ 18 w 58"/>
                        <a:gd name="T17" fmla="*/ 10 h 86"/>
                        <a:gd name="T18" fmla="*/ 16 w 58"/>
                        <a:gd name="T19" fmla="*/ 14 h 86"/>
                        <a:gd name="T20" fmla="*/ 14 w 58"/>
                        <a:gd name="T21" fmla="*/ 16 h 86"/>
                        <a:gd name="T22" fmla="*/ 11 w 58"/>
                        <a:gd name="T23" fmla="*/ 23 h 86"/>
                        <a:gd name="T24" fmla="*/ 9 w 58"/>
                        <a:gd name="T25" fmla="*/ 20 h 86"/>
                        <a:gd name="T26" fmla="*/ 9 w 58"/>
                        <a:gd name="T27" fmla="*/ 24 h 86"/>
                        <a:gd name="T28" fmla="*/ 8 w 58"/>
                        <a:gd name="T29" fmla="*/ 27 h 86"/>
                        <a:gd name="T30" fmla="*/ 9 w 58"/>
                        <a:gd name="T31" fmla="*/ 35 h 86"/>
                        <a:gd name="T32" fmla="*/ 8 w 58"/>
                        <a:gd name="T33" fmla="*/ 36 h 86"/>
                        <a:gd name="T34" fmla="*/ 6 w 58"/>
                        <a:gd name="T35" fmla="*/ 43 h 86"/>
                        <a:gd name="T36" fmla="*/ 7 w 58"/>
                        <a:gd name="T37" fmla="*/ 44 h 86"/>
                        <a:gd name="T38" fmla="*/ 9 w 58"/>
                        <a:gd name="T39" fmla="*/ 45 h 86"/>
                        <a:gd name="T40" fmla="*/ 6 w 58"/>
                        <a:gd name="T41" fmla="*/ 49 h 86"/>
                        <a:gd name="T42" fmla="*/ 2 w 58"/>
                        <a:gd name="T43" fmla="*/ 51 h 86"/>
                        <a:gd name="T44" fmla="*/ 2 w 58"/>
                        <a:gd name="T45" fmla="*/ 52 h 86"/>
                        <a:gd name="T46" fmla="*/ 2 w 58"/>
                        <a:gd name="T47" fmla="*/ 54 h 86"/>
                        <a:gd name="T48" fmla="*/ 0 w 58"/>
                        <a:gd name="T49" fmla="*/ 54 h 86"/>
                        <a:gd name="T50" fmla="*/ 1 w 58"/>
                        <a:gd name="T51" fmla="*/ 57 h 86"/>
                        <a:gd name="T52" fmla="*/ 5 w 58"/>
                        <a:gd name="T53" fmla="*/ 60 h 86"/>
                        <a:gd name="T54" fmla="*/ 7 w 58"/>
                        <a:gd name="T55" fmla="*/ 63 h 86"/>
                        <a:gd name="T56" fmla="*/ 13 w 58"/>
                        <a:gd name="T57" fmla="*/ 63 h 86"/>
                        <a:gd name="T58" fmla="*/ 19 w 58"/>
                        <a:gd name="T59" fmla="*/ 65 h 86"/>
                        <a:gd name="T60" fmla="*/ 22 w 58"/>
                        <a:gd name="T61" fmla="*/ 70 h 86"/>
                        <a:gd name="T62" fmla="*/ 26 w 58"/>
                        <a:gd name="T63" fmla="*/ 72 h 86"/>
                        <a:gd name="T64" fmla="*/ 28 w 58"/>
                        <a:gd name="T65" fmla="*/ 75 h 86"/>
                        <a:gd name="T66" fmla="*/ 31 w 58"/>
                        <a:gd name="T67" fmla="*/ 74 h 86"/>
                        <a:gd name="T68" fmla="*/ 38 w 58"/>
                        <a:gd name="T69" fmla="*/ 76 h 86"/>
                        <a:gd name="T70" fmla="*/ 35 w 58"/>
                        <a:gd name="T71" fmla="*/ 85 h 86"/>
                        <a:gd name="T72" fmla="*/ 39 w 58"/>
                        <a:gd name="T73" fmla="*/ 86 h 86"/>
                        <a:gd name="T74" fmla="*/ 45 w 58"/>
                        <a:gd name="T75" fmla="*/ 70 h 86"/>
                        <a:gd name="T76" fmla="*/ 42 w 58"/>
                        <a:gd name="T77" fmla="*/ 65 h 86"/>
                        <a:gd name="T78" fmla="*/ 45 w 58"/>
                        <a:gd name="T79" fmla="*/ 63 h 86"/>
                        <a:gd name="T80" fmla="*/ 43 w 58"/>
                        <a:gd name="T81" fmla="*/ 62 h 86"/>
                        <a:gd name="T82" fmla="*/ 46 w 58"/>
                        <a:gd name="T83" fmla="*/ 61 h 86"/>
                        <a:gd name="T84" fmla="*/ 51 w 58"/>
                        <a:gd name="T85" fmla="*/ 60 h 86"/>
                        <a:gd name="T86" fmla="*/ 54 w 58"/>
                        <a:gd name="T87" fmla="*/ 60 h 86"/>
                        <a:gd name="T88" fmla="*/ 56 w 58"/>
                        <a:gd name="T89" fmla="*/ 58 h 86"/>
                        <a:gd name="T90" fmla="*/ 58 w 58"/>
                        <a:gd name="T91" fmla="*/ 61 h 86"/>
                        <a:gd name="T92" fmla="*/ 57 w 58"/>
                        <a:gd name="T93" fmla="*/ 56 h 86"/>
                        <a:gd name="T94" fmla="*/ 55 w 58"/>
                        <a:gd name="T95" fmla="*/ 53 h 86"/>
                        <a:gd name="T96" fmla="*/ 58 w 58"/>
                        <a:gd name="T97" fmla="*/ 48 h 86"/>
                        <a:gd name="T98" fmla="*/ 51 w 58"/>
                        <a:gd name="T99" fmla="*/ 43 h 86"/>
                        <a:gd name="T100" fmla="*/ 50 w 58"/>
                        <a:gd name="T101" fmla="*/ 37 h 86"/>
                        <a:gd name="T102" fmla="*/ 47 w 58"/>
                        <a:gd name="T103" fmla="*/ 34 h 86"/>
                        <a:gd name="T104" fmla="*/ 42 w 58"/>
                        <a:gd name="T105" fmla="*/ 31 h 86"/>
                        <a:gd name="T106" fmla="*/ 35 w 58"/>
                        <a:gd name="T107" fmla="*/ 30 h 86"/>
                        <a:gd name="T108" fmla="*/ 31 w 58"/>
                        <a:gd name="T109" fmla="*/ 27 h 86"/>
                        <a:gd name="T110" fmla="*/ 30 w 58"/>
                        <a:gd name="T111" fmla="*/ 23 h 86"/>
                        <a:gd name="T112" fmla="*/ 26 w 58"/>
                        <a:gd name="T113" fmla="*/ 20 h 86"/>
                        <a:gd name="T114" fmla="*/ 26 w 58"/>
                        <a:gd name="T115" fmla="*/ 15 h 86"/>
                        <a:gd name="T116" fmla="*/ 28 w 58"/>
                        <a:gd name="T117" fmla="*/ 11 h 86"/>
                        <a:gd name="T118" fmla="*/ 32 w 58"/>
                        <a:gd name="T119" fmla="*/ 4 h 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58" h="86">
                          <a:moveTo>
                            <a:pt x="35" y="3"/>
                          </a:moveTo>
                          <a:cubicBezTo>
                            <a:pt x="35" y="3"/>
                            <a:pt x="36" y="3"/>
                            <a:pt x="36" y="3"/>
                          </a:cubicBezTo>
                          <a:cubicBezTo>
                            <a:pt x="36" y="3"/>
                            <a:pt x="37" y="2"/>
                            <a:pt x="37" y="2"/>
                          </a:cubicBezTo>
                          <a:cubicBezTo>
                            <a:pt x="37" y="2"/>
                            <a:pt x="37" y="2"/>
                            <a:pt x="37" y="2"/>
                          </a:cubicBezTo>
                          <a:cubicBezTo>
                            <a:pt x="36" y="1"/>
                            <a:pt x="36" y="2"/>
                            <a:pt x="36" y="1"/>
                          </a:cubicBezTo>
                          <a:cubicBezTo>
                            <a:pt x="36" y="1"/>
                            <a:pt x="35" y="0"/>
                            <a:pt x="35" y="0"/>
                          </a:cubicBezTo>
                          <a:cubicBezTo>
                            <a:pt x="34" y="0"/>
                            <a:pt x="34" y="1"/>
                            <a:pt x="33" y="1"/>
                          </a:cubicBezTo>
                          <a:cubicBezTo>
                            <a:pt x="33" y="1"/>
                            <a:pt x="32" y="1"/>
                            <a:pt x="32" y="1"/>
                          </a:cubicBezTo>
                          <a:cubicBezTo>
                            <a:pt x="32" y="2"/>
                            <a:pt x="32" y="2"/>
                            <a:pt x="32" y="3"/>
                          </a:cubicBezTo>
                          <a:cubicBezTo>
                            <a:pt x="32" y="3"/>
                            <a:pt x="30" y="4"/>
                            <a:pt x="29" y="4"/>
                          </a:cubicBezTo>
                          <a:cubicBezTo>
                            <a:pt x="29" y="5"/>
                            <a:pt x="28" y="4"/>
                            <a:pt x="28" y="5"/>
                          </a:cubicBezTo>
                          <a:cubicBezTo>
                            <a:pt x="27" y="5"/>
                            <a:pt x="26" y="7"/>
                            <a:pt x="25" y="7"/>
                          </a:cubicBezTo>
                          <a:cubicBezTo>
                            <a:pt x="24" y="7"/>
                            <a:pt x="23" y="7"/>
                            <a:pt x="22" y="7"/>
                          </a:cubicBezTo>
                          <a:cubicBezTo>
                            <a:pt x="22" y="7"/>
                            <a:pt x="22" y="8"/>
                            <a:pt x="21" y="8"/>
                          </a:cubicBezTo>
                          <a:cubicBezTo>
                            <a:pt x="22" y="8"/>
                            <a:pt x="21" y="10"/>
                            <a:pt x="21" y="9"/>
                          </a:cubicBezTo>
                          <a:cubicBezTo>
                            <a:pt x="21" y="9"/>
                            <a:pt x="20" y="8"/>
                            <a:pt x="19" y="8"/>
                          </a:cubicBezTo>
                          <a:cubicBezTo>
                            <a:pt x="19" y="8"/>
                            <a:pt x="19" y="9"/>
                            <a:pt x="18" y="10"/>
                          </a:cubicBezTo>
                          <a:cubicBezTo>
                            <a:pt x="18" y="10"/>
                            <a:pt x="18" y="10"/>
                            <a:pt x="18" y="10"/>
                          </a:cubicBezTo>
                          <a:cubicBezTo>
                            <a:pt x="17" y="11"/>
                            <a:pt x="18" y="13"/>
                            <a:pt x="18" y="14"/>
                          </a:cubicBezTo>
                          <a:cubicBezTo>
                            <a:pt x="17" y="14"/>
                            <a:pt x="16" y="14"/>
                            <a:pt x="16" y="14"/>
                          </a:cubicBezTo>
                          <a:cubicBezTo>
                            <a:pt x="16" y="15"/>
                            <a:pt x="16" y="16"/>
                            <a:pt x="16" y="16"/>
                          </a:cubicBezTo>
                          <a:cubicBezTo>
                            <a:pt x="15" y="16"/>
                            <a:pt x="15" y="16"/>
                            <a:pt x="14" y="16"/>
                          </a:cubicBezTo>
                          <a:cubicBezTo>
                            <a:pt x="13" y="19"/>
                            <a:pt x="13" y="20"/>
                            <a:pt x="12" y="23"/>
                          </a:cubicBezTo>
                          <a:cubicBezTo>
                            <a:pt x="12" y="23"/>
                            <a:pt x="11" y="23"/>
                            <a:pt x="11" y="23"/>
                          </a:cubicBezTo>
                          <a:cubicBezTo>
                            <a:pt x="10" y="23"/>
                            <a:pt x="10" y="21"/>
                            <a:pt x="10" y="21"/>
                          </a:cubicBezTo>
                          <a:cubicBezTo>
                            <a:pt x="10" y="21"/>
                            <a:pt x="9" y="20"/>
                            <a:pt x="9" y="20"/>
                          </a:cubicBezTo>
                          <a:cubicBezTo>
                            <a:pt x="8" y="22"/>
                            <a:pt x="8" y="22"/>
                            <a:pt x="8" y="22"/>
                          </a:cubicBezTo>
                          <a:cubicBezTo>
                            <a:pt x="8" y="22"/>
                            <a:pt x="9" y="23"/>
                            <a:pt x="9" y="24"/>
                          </a:cubicBezTo>
                          <a:cubicBezTo>
                            <a:pt x="9" y="25"/>
                            <a:pt x="8" y="26"/>
                            <a:pt x="8" y="26"/>
                          </a:cubicBezTo>
                          <a:cubicBezTo>
                            <a:pt x="8" y="27"/>
                            <a:pt x="8" y="27"/>
                            <a:pt x="8" y="27"/>
                          </a:cubicBezTo>
                          <a:cubicBezTo>
                            <a:pt x="8" y="27"/>
                            <a:pt x="8" y="27"/>
                            <a:pt x="8" y="28"/>
                          </a:cubicBezTo>
                          <a:cubicBezTo>
                            <a:pt x="9" y="31"/>
                            <a:pt x="8" y="32"/>
                            <a:pt x="9" y="35"/>
                          </a:cubicBezTo>
                          <a:cubicBezTo>
                            <a:pt x="7" y="35"/>
                            <a:pt x="7" y="35"/>
                            <a:pt x="7" y="35"/>
                          </a:cubicBezTo>
                          <a:cubicBezTo>
                            <a:pt x="7" y="36"/>
                            <a:pt x="8" y="36"/>
                            <a:pt x="8" y="36"/>
                          </a:cubicBezTo>
                          <a:cubicBezTo>
                            <a:pt x="7" y="38"/>
                            <a:pt x="8" y="38"/>
                            <a:pt x="8" y="40"/>
                          </a:cubicBezTo>
                          <a:cubicBezTo>
                            <a:pt x="8" y="41"/>
                            <a:pt x="7" y="42"/>
                            <a:pt x="6" y="43"/>
                          </a:cubicBezTo>
                          <a:cubicBezTo>
                            <a:pt x="6" y="42"/>
                            <a:pt x="6" y="43"/>
                            <a:pt x="6" y="43"/>
                          </a:cubicBezTo>
                          <a:cubicBezTo>
                            <a:pt x="7" y="44"/>
                            <a:pt x="6" y="44"/>
                            <a:pt x="7" y="44"/>
                          </a:cubicBezTo>
                          <a:cubicBezTo>
                            <a:pt x="8" y="45"/>
                            <a:pt x="8" y="45"/>
                            <a:pt x="9" y="44"/>
                          </a:cubicBezTo>
                          <a:cubicBezTo>
                            <a:pt x="9" y="45"/>
                            <a:pt x="9" y="45"/>
                            <a:pt x="9" y="45"/>
                          </a:cubicBezTo>
                          <a:cubicBezTo>
                            <a:pt x="8" y="46"/>
                            <a:pt x="7" y="46"/>
                            <a:pt x="7" y="47"/>
                          </a:cubicBezTo>
                          <a:cubicBezTo>
                            <a:pt x="6" y="47"/>
                            <a:pt x="7" y="48"/>
                            <a:pt x="6" y="49"/>
                          </a:cubicBezTo>
                          <a:cubicBezTo>
                            <a:pt x="5" y="49"/>
                            <a:pt x="4" y="49"/>
                            <a:pt x="3" y="50"/>
                          </a:cubicBezTo>
                          <a:cubicBezTo>
                            <a:pt x="3" y="50"/>
                            <a:pt x="2" y="51"/>
                            <a:pt x="2" y="51"/>
                          </a:cubicBezTo>
                          <a:cubicBezTo>
                            <a:pt x="2" y="51"/>
                            <a:pt x="2" y="51"/>
                            <a:pt x="2" y="51"/>
                          </a:cubicBezTo>
                          <a:cubicBezTo>
                            <a:pt x="1" y="51"/>
                            <a:pt x="2" y="52"/>
                            <a:pt x="2" y="52"/>
                          </a:cubicBezTo>
                          <a:cubicBezTo>
                            <a:pt x="1" y="52"/>
                            <a:pt x="2" y="53"/>
                            <a:pt x="1" y="53"/>
                          </a:cubicBezTo>
                          <a:cubicBezTo>
                            <a:pt x="1" y="53"/>
                            <a:pt x="2" y="53"/>
                            <a:pt x="2" y="54"/>
                          </a:cubicBezTo>
                          <a:cubicBezTo>
                            <a:pt x="2" y="54"/>
                            <a:pt x="2" y="54"/>
                            <a:pt x="2" y="54"/>
                          </a:cubicBezTo>
                          <a:cubicBezTo>
                            <a:pt x="2" y="55"/>
                            <a:pt x="1" y="54"/>
                            <a:pt x="0" y="54"/>
                          </a:cubicBezTo>
                          <a:cubicBezTo>
                            <a:pt x="0" y="54"/>
                            <a:pt x="0" y="56"/>
                            <a:pt x="0" y="56"/>
                          </a:cubicBezTo>
                          <a:cubicBezTo>
                            <a:pt x="1" y="57"/>
                            <a:pt x="1" y="57"/>
                            <a:pt x="1" y="57"/>
                          </a:cubicBezTo>
                          <a:cubicBezTo>
                            <a:pt x="1" y="57"/>
                            <a:pt x="1" y="58"/>
                            <a:pt x="2" y="59"/>
                          </a:cubicBezTo>
                          <a:cubicBezTo>
                            <a:pt x="3" y="59"/>
                            <a:pt x="5" y="60"/>
                            <a:pt x="5" y="60"/>
                          </a:cubicBezTo>
                          <a:cubicBezTo>
                            <a:pt x="5" y="60"/>
                            <a:pt x="6" y="61"/>
                            <a:pt x="6" y="61"/>
                          </a:cubicBezTo>
                          <a:cubicBezTo>
                            <a:pt x="6" y="62"/>
                            <a:pt x="7" y="63"/>
                            <a:pt x="7" y="63"/>
                          </a:cubicBezTo>
                          <a:cubicBezTo>
                            <a:pt x="11" y="64"/>
                            <a:pt x="11" y="64"/>
                            <a:pt x="11" y="64"/>
                          </a:cubicBezTo>
                          <a:cubicBezTo>
                            <a:pt x="11" y="64"/>
                            <a:pt x="12" y="62"/>
                            <a:pt x="13" y="63"/>
                          </a:cubicBezTo>
                          <a:cubicBezTo>
                            <a:pt x="13" y="64"/>
                            <a:pt x="16" y="65"/>
                            <a:pt x="16" y="65"/>
                          </a:cubicBezTo>
                          <a:cubicBezTo>
                            <a:pt x="19" y="65"/>
                            <a:pt x="19" y="65"/>
                            <a:pt x="19" y="65"/>
                          </a:cubicBezTo>
                          <a:cubicBezTo>
                            <a:pt x="19" y="65"/>
                            <a:pt x="19" y="67"/>
                            <a:pt x="20" y="67"/>
                          </a:cubicBezTo>
                          <a:cubicBezTo>
                            <a:pt x="20" y="67"/>
                            <a:pt x="22" y="69"/>
                            <a:pt x="22" y="70"/>
                          </a:cubicBezTo>
                          <a:cubicBezTo>
                            <a:pt x="21" y="70"/>
                            <a:pt x="24" y="72"/>
                            <a:pt x="24" y="72"/>
                          </a:cubicBezTo>
                          <a:cubicBezTo>
                            <a:pt x="26" y="72"/>
                            <a:pt x="26" y="72"/>
                            <a:pt x="26" y="72"/>
                          </a:cubicBezTo>
                          <a:cubicBezTo>
                            <a:pt x="27" y="73"/>
                            <a:pt x="27" y="73"/>
                            <a:pt x="27" y="73"/>
                          </a:cubicBezTo>
                          <a:cubicBezTo>
                            <a:pt x="27" y="73"/>
                            <a:pt x="27" y="75"/>
                            <a:pt x="28" y="75"/>
                          </a:cubicBezTo>
                          <a:cubicBezTo>
                            <a:pt x="29" y="75"/>
                            <a:pt x="31" y="75"/>
                            <a:pt x="31" y="75"/>
                          </a:cubicBezTo>
                          <a:cubicBezTo>
                            <a:pt x="31" y="74"/>
                            <a:pt x="31" y="74"/>
                            <a:pt x="31" y="74"/>
                          </a:cubicBezTo>
                          <a:cubicBezTo>
                            <a:pt x="31" y="74"/>
                            <a:pt x="34" y="74"/>
                            <a:pt x="34" y="75"/>
                          </a:cubicBezTo>
                          <a:cubicBezTo>
                            <a:pt x="35" y="75"/>
                            <a:pt x="36" y="76"/>
                            <a:pt x="38" y="76"/>
                          </a:cubicBezTo>
                          <a:cubicBezTo>
                            <a:pt x="39" y="76"/>
                            <a:pt x="40" y="77"/>
                            <a:pt x="40" y="77"/>
                          </a:cubicBezTo>
                          <a:cubicBezTo>
                            <a:pt x="35" y="85"/>
                            <a:pt x="35" y="85"/>
                            <a:pt x="35" y="85"/>
                          </a:cubicBezTo>
                          <a:cubicBezTo>
                            <a:pt x="38" y="85"/>
                            <a:pt x="38" y="85"/>
                            <a:pt x="38" y="85"/>
                          </a:cubicBezTo>
                          <a:cubicBezTo>
                            <a:pt x="39" y="86"/>
                            <a:pt x="39" y="86"/>
                            <a:pt x="39" y="86"/>
                          </a:cubicBezTo>
                          <a:cubicBezTo>
                            <a:pt x="39" y="86"/>
                            <a:pt x="44" y="75"/>
                            <a:pt x="44" y="74"/>
                          </a:cubicBezTo>
                          <a:cubicBezTo>
                            <a:pt x="44" y="73"/>
                            <a:pt x="46" y="71"/>
                            <a:pt x="45" y="70"/>
                          </a:cubicBezTo>
                          <a:cubicBezTo>
                            <a:pt x="45" y="69"/>
                            <a:pt x="43" y="66"/>
                            <a:pt x="43" y="66"/>
                          </a:cubicBezTo>
                          <a:cubicBezTo>
                            <a:pt x="42" y="65"/>
                            <a:pt x="42" y="65"/>
                            <a:pt x="42" y="65"/>
                          </a:cubicBezTo>
                          <a:cubicBezTo>
                            <a:pt x="42" y="63"/>
                            <a:pt x="42" y="63"/>
                            <a:pt x="42" y="63"/>
                          </a:cubicBezTo>
                          <a:cubicBezTo>
                            <a:pt x="45" y="63"/>
                            <a:pt x="45" y="63"/>
                            <a:pt x="45" y="63"/>
                          </a:cubicBezTo>
                          <a:cubicBezTo>
                            <a:pt x="45" y="62"/>
                            <a:pt x="45" y="62"/>
                            <a:pt x="45" y="62"/>
                          </a:cubicBezTo>
                          <a:cubicBezTo>
                            <a:pt x="43" y="62"/>
                            <a:pt x="43" y="62"/>
                            <a:pt x="43" y="62"/>
                          </a:cubicBezTo>
                          <a:cubicBezTo>
                            <a:pt x="43" y="60"/>
                            <a:pt x="43" y="60"/>
                            <a:pt x="43" y="60"/>
                          </a:cubicBezTo>
                          <a:cubicBezTo>
                            <a:pt x="43" y="60"/>
                            <a:pt x="45" y="61"/>
                            <a:pt x="46" y="61"/>
                          </a:cubicBezTo>
                          <a:cubicBezTo>
                            <a:pt x="47" y="61"/>
                            <a:pt x="50" y="61"/>
                            <a:pt x="50" y="61"/>
                          </a:cubicBezTo>
                          <a:cubicBezTo>
                            <a:pt x="51" y="60"/>
                            <a:pt x="51" y="60"/>
                            <a:pt x="51" y="60"/>
                          </a:cubicBezTo>
                          <a:cubicBezTo>
                            <a:pt x="52" y="61"/>
                            <a:pt x="52" y="61"/>
                            <a:pt x="52" y="61"/>
                          </a:cubicBezTo>
                          <a:cubicBezTo>
                            <a:pt x="54" y="60"/>
                            <a:pt x="54" y="60"/>
                            <a:pt x="54" y="60"/>
                          </a:cubicBezTo>
                          <a:cubicBezTo>
                            <a:pt x="54" y="58"/>
                            <a:pt x="54" y="58"/>
                            <a:pt x="54" y="58"/>
                          </a:cubicBezTo>
                          <a:cubicBezTo>
                            <a:pt x="56" y="58"/>
                            <a:pt x="56" y="58"/>
                            <a:pt x="56" y="58"/>
                          </a:cubicBezTo>
                          <a:cubicBezTo>
                            <a:pt x="56" y="60"/>
                            <a:pt x="56" y="60"/>
                            <a:pt x="56" y="60"/>
                          </a:cubicBezTo>
                          <a:cubicBezTo>
                            <a:pt x="58" y="61"/>
                            <a:pt x="58" y="61"/>
                            <a:pt x="58" y="61"/>
                          </a:cubicBezTo>
                          <a:cubicBezTo>
                            <a:pt x="58" y="58"/>
                            <a:pt x="58" y="58"/>
                            <a:pt x="58" y="58"/>
                          </a:cubicBezTo>
                          <a:cubicBezTo>
                            <a:pt x="58" y="58"/>
                            <a:pt x="57" y="57"/>
                            <a:pt x="57" y="56"/>
                          </a:cubicBezTo>
                          <a:cubicBezTo>
                            <a:pt x="57" y="55"/>
                            <a:pt x="57" y="54"/>
                            <a:pt x="56" y="55"/>
                          </a:cubicBezTo>
                          <a:cubicBezTo>
                            <a:pt x="55" y="56"/>
                            <a:pt x="55" y="53"/>
                            <a:pt x="55" y="53"/>
                          </a:cubicBezTo>
                          <a:cubicBezTo>
                            <a:pt x="55" y="53"/>
                            <a:pt x="57" y="52"/>
                            <a:pt x="57" y="51"/>
                          </a:cubicBezTo>
                          <a:cubicBezTo>
                            <a:pt x="57" y="50"/>
                            <a:pt x="58" y="48"/>
                            <a:pt x="58" y="48"/>
                          </a:cubicBezTo>
                          <a:cubicBezTo>
                            <a:pt x="58" y="48"/>
                            <a:pt x="55" y="46"/>
                            <a:pt x="54" y="46"/>
                          </a:cubicBezTo>
                          <a:cubicBezTo>
                            <a:pt x="53" y="45"/>
                            <a:pt x="52" y="44"/>
                            <a:pt x="51" y="43"/>
                          </a:cubicBezTo>
                          <a:cubicBezTo>
                            <a:pt x="51" y="42"/>
                            <a:pt x="49" y="41"/>
                            <a:pt x="49" y="40"/>
                          </a:cubicBezTo>
                          <a:cubicBezTo>
                            <a:pt x="49" y="38"/>
                            <a:pt x="50" y="37"/>
                            <a:pt x="50" y="37"/>
                          </a:cubicBezTo>
                          <a:cubicBezTo>
                            <a:pt x="50" y="35"/>
                            <a:pt x="50" y="35"/>
                            <a:pt x="50" y="35"/>
                          </a:cubicBezTo>
                          <a:cubicBezTo>
                            <a:pt x="50" y="35"/>
                            <a:pt x="49" y="34"/>
                            <a:pt x="47" y="34"/>
                          </a:cubicBezTo>
                          <a:cubicBezTo>
                            <a:pt x="46" y="34"/>
                            <a:pt x="44" y="35"/>
                            <a:pt x="44" y="35"/>
                          </a:cubicBezTo>
                          <a:cubicBezTo>
                            <a:pt x="44" y="35"/>
                            <a:pt x="42" y="32"/>
                            <a:pt x="42" y="31"/>
                          </a:cubicBezTo>
                          <a:cubicBezTo>
                            <a:pt x="41" y="30"/>
                            <a:pt x="40" y="30"/>
                            <a:pt x="39" y="30"/>
                          </a:cubicBezTo>
                          <a:cubicBezTo>
                            <a:pt x="37" y="31"/>
                            <a:pt x="35" y="30"/>
                            <a:pt x="35" y="30"/>
                          </a:cubicBezTo>
                          <a:cubicBezTo>
                            <a:pt x="31" y="30"/>
                            <a:pt x="31" y="30"/>
                            <a:pt x="31" y="30"/>
                          </a:cubicBezTo>
                          <a:cubicBezTo>
                            <a:pt x="31" y="30"/>
                            <a:pt x="32" y="29"/>
                            <a:pt x="31" y="27"/>
                          </a:cubicBezTo>
                          <a:cubicBezTo>
                            <a:pt x="30" y="26"/>
                            <a:pt x="29" y="26"/>
                            <a:pt x="29" y="24"/>
                          </a:cubicBezTo>
                          <a:cubicBezTo>
                            <a:pt x="29" y="23"/>
                            <a:pt x="30" y="23"/>
                            <a:pt x="30" y="23"/>
                          </a:cubicBezTo>
                          <a:cubicBezTo>
                            <a:pt x="28" y="19"/>
                            <a:pt x="28" y="19"/>
                            <a:pt x="28" y="19"/>
                          </a:cubicBezTo>
                          <a:cubicBezTo>
                            <a:pt x="26" y="20"/>
                            <a:pt x="26" y="20"/>
                            <a:pt x="26" y="20"/>
                          </a:cubicBezTo>
                          <a:cubicBezTo>
                            <a:pt x="26" y="20"/>
                            <a:pt x="24" y="20"/>
                            <a:pt x="25" y="18"/>
                          </a:cubicBezTo>
                          <a:cubicBezTo>
                            <a:pt x="27" y="16"/>
                            <a:pt x="25" y="16"/>
                            <a:pt x="26" y="15"/>
                          </a:cubicBezTo>
                          <a:cubicBezTo>
                            <a:pt x="27" y="13"/>
                            <a:pt x="26" y="12"/>
                            <a:pt x="26" y="12"/>
                          </a:cubicBezTo>
                          <a:cubicBezTo>
                            <a:pt x="28" y="11"/>
                            <a:pt x="28" y="11"/>
                            <a:pt x="28" y="11"/>
                          </a:cubicBezTo>
                          <a:cubicBezTo>
                            <a:pt x="30" y="7"/>
                            <a:pt x="30" y="7"/>
                            <a:pt x="30" y="7"/>
                          </a:cubicBezTo>
                          <a:cubicBezTo>
                            <a:pt x="32" y="4"/>
                            <a:pt x="32" y="4"/>
                            <a:pt x="32" y="4"/>
                          </a:cubicBezTo>
                          <a:cubicBezTo>
                            <a:pt x="32" y="4"/>
                            <a:pt x="34" y="3"/>
                            <a:pt x="35" y="3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64" name="Freeform 56">
                      <a:extLst>
                        <a:ext uri="{FF2B5EF4-FFF2-40B4-BE49-F238E27FC236}">
                          <a16:creationId xmlns:a16="http://schemas.microsoft.com/office/drawing/2014/main" id="{8769004A-15DA-0766-FAC5-4862F9C5BB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355513" y="4805769"/>
                      <a:ext cx="255012" cy="327807"/>
                    </a:xfrm>
                    <a:custGeom>
                      <a:avLst/>
                      <a:gdLst>
                        <a:gd name="T0" fmla="*/ 19 w 37"/>
                        <a:gd name="T1" fmla="*/ 3 h 45"/>
                        <a:gd name="T2" fmla="*/ 17 w 37"/>
                        <a:gd name="T3" fmla="*/ 1 h 45"/>
                        <a:gd name="T4" fmla="*/ 13 w 37"/>
                        <a:gd name="T5" fmla="*/ 0 h 45"/>
                        <a:gd name="T6" fmla="*/ 7 w 37"/>
                        <a:gd name="T7" fmla="*/ 1 h 45"/>
                        <a:gd name="T8" fmla="*/ 5 w 37"/>
                        <a:gd name="T9" fmla="*/ 4 h 45"/>
                        <a:gd name="T10" fmla="*/ 3 w 37"/>
                        <a:gd name="T11" fmla="*/ 7 h 45"/>
                        <a:gd name="T12" fmla="*/ 3 w 37"/>
                        <a:gd name="T13" fmla="*/ 9 h 45"/>
                        <a:gd name="T14" fmla="*/ 0 w 37"/>
                        <a:gd name="T15" fmla="*/ 15 h 45"/>
                        <a:gd name="T16" fmla="*/ 3 w 37"/>
                        <a:gd name="T17" fmla="*/ 16 h 45"/>
                        <a:gd name="T18" fmla="*/ 4 w 37"/>
                        <a:gd name="T19" fmla="*/ 18 h 45"/>
                        <a:gd name="T20" fmla="*/ 6 w 37"/>
                        <a:gd name="T21" fmla="*/ 20 h 45"/>
                        <a:gd name="T22" fmla="*/ 8 w 37"/>
                        <a:gd name="T23" fmla="*/ 22 h 45"/>
                        <a:gd name="T24" fmla="*/ 10 w 37"/>
                        <a:gd name="T25" fmla="*/ 25 h 45"/>
                        <a:gd name="T26" fmla="*/ 12 w 37"/>
                        <a:gd name="T27" fmla="*/ 27 h 45"/>
                        <a:gd name="T28" fmla="*/ 16 w 37"/>
                        <a:gd name="T29" fmla="*/ 28 h 45"/>
                        <a:gd name="T30" fmla="*/ 17 w 37"/>
                        <a:gd name="T31" fmla="*/ 30 h 45"/>
                        <a:gd name="T32" fmla="*/ 20 w 37"/>
                        <a:gd name="T33" fmla="*/ 33 h 45"/>
                        <a:gd name="T34" fmla="*/ 21 w 37"/>
                        <a:gd name="T35" fmla="*/ 36 h 45"/>
                        <a:gd name="T36" fmla="*/ 19 w 37"/>
                        <a:gd name="T37" fmla="*/ 40 h 45"/>
                        <a:gd name="T38" fmla="*/ 17 w 37"/>
                        <a:gd name="T39" fmla="*/ 43 h 45"/>
                        <a:gd name="T40" fmla="*/ 18 w 37"/>
                        <a:gd name="T41" fmla="*/ 43 h 45"/>
                        <a:gd name="T42" fmla="*/ 22 w 37"/>
                        <a:gd name="T43" fmla="*/ 44 h 45"/>
                        <a:gd name="T44" fmla="*/ 25 w 37"/>
                        <a:gd name="T45" fmla="*/ 44 h 45"/>
                        <a:gd name="T46" fmla="*/ 29 w 37"/>
                        <a:gd name="T47" fmla="*/ 44 h 45"/>
                        <a:gd name="T48" fmla="*/ 31 w 37"/>
                        <a:gd name="T49" fmla="*/ 44 h 45"/>
                        <a:gd name="T50" fmla="*/ 32 w 37"/>
                        <a:gd name="T51" fmla="*/ 43 h 45"/>
                        <a:gd name="T52" fmla="*/ 34 w 37"/>
                        <a:gd name="T53" fmla="*/ 41 h 45"/>
                        <a:gd name="T54" fmla="*/ 34 w 37"/>
                        <a:gd name="T55" fmla="*/ 37 h 45"/>
                        <a:gd name="T56" fmla="*/ 35 w 37"/>
                        <a:gd name="T57" fmla="*/ 34 h 45"/>
                        <a:gd name="T58" fmla="*/ 36 w 37"/>
                        <a:gd name="T59" fmla="*/ 30 h 45"/>
                        <a:gd name="T60" fmla="*/ 37 w 37"/>
                        <a:gd name="T61" fmla="*/ 25 h 45"/>
                        <a:gd name="T62" fmla="*/ 34 w 37"/>
                        <a:gd name="T63" fmla="*/ 26 h 45"/>
                        <a:gd name="T64" fmla="*/ 33 w 37"/>
                        <a:gd name="T65" fmla="*/ 23 h 45"/>
                        <a:gd name="T66" fmla="*/ 33 w 37"/>
                        <a:gd name="T67" fmla="*/ 19 h 45"/>
                        <a:gd name="T68" fmla="*/ 30 w 37"/>
                        <a:gd name="T69" fmla="*/ 17 h 45"/>
                        <a:gd name="T70" fmla="*/ 29 w 37"/>
                        <a:gd name="T71" fmla="*/ 15 h 45"/>
                        <a:gd name="T72" fmla="*/ 28 w 37"/>
                        <a:gd name="T73" fmla="*/ 14 h 45"/>
                        <a:gd name="T74" fmla="*/ 27 w 37"/>
                        <a:gd name="T75" fmla="*/ 15 h 45"/>
                        <a:gd name="T76" fmla="*/ 22 w 37"/>
                        <a:gd name="T77" fmla="*/ 14 h 45"/>
                        <a:gd name="T78" fmla="*/ 21 w 37"/>
                        <a:gd name="T79" fmla="*/ 10 h 45"/>
                        <a:gd name="T80" fmla="*/ 21 w 37"/>
                        <a:gd name="T81" fmla="*/ 6 h 45"/>
                        <a:gd name="T82" fmla="*/ 20 w 37"/>
                        <a:gd name="T83" fmla="*/ 4 h 45"/>
                        <a:gd name="T84" fmla="*/ 19 w 37"/>
                        <a:gd name="T85" fmla="*/ 3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</a:cxnLst>
                      <a:rect l="0" t="0" r="r" b="b"/>
                      <a:pathLst>
                        <a:path w="37" h="45">
                          <a:moveTo>
                            <a:pt x="19" y="3"/>
                          </a:moveTo>
                          <a:cubicBezTo>
                            <a:pt x="17" y="1"/>
                            <a:pt x="17" y="1"/>
                            <a:pt x="17" y="1"/>
                          </a:cubicBezTo>
                          <a:cubicBezTo>
                            <a:pt x="13" y="0"/>
                            <a:pt x="13" y="0"/>
                            <a:pt x="13" y="0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7" y="1"/>
                            <a:pt x="5" y="4"/>
                            <a:pt x="5" y="4"/>
                          </a:cubicBezTo>
                          <a:cubicBezTo>
                            <a:pt x="5" y="5"/>
                            <a:pt x="3" y="7"/>
                            <a:pt x="3" y="7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ubicBezTo>
                            <a:pt x="0" y="15"/>
                            <a:pt x="0" y="15"/>
                            <a:pt x="0" y="15"/>
                          </a:cubicBezTo>
                          <a:cubicBezTo>
                            <a:pt x="3" y="16"/>
                            <a:pt x="3" y="16"/>
                            <a:pt x="3" y="16"/>
                          </a:cubicBezTo>
                          <a:cubicBezTo>
                            <a:pt x="3" y="16"/>
                            <a:pt x="4" y="17"/>
                            <a:pt x="4" y="18"/>
                          </a:cubicBezTo>
                          <a:cubicBezTo>
                            <a:pt x="5" y="19"/>
                            <a:pt x="5" y="20"/>
                            <a:pt x="6" y="20"/>
                          </a:cubicBezTo>
                          <a:cubicBezTo>
                            <a:pt x="7" y="20"/>
                            <a:pt x="7" y="21"/>
                            <a:pt x="8" y="22"/>
                          </a:cubicBezTo>
                          <a:cubicBezTo>
                            <a:pt x="8" y="23"/>
                            <a:pt x="8" y="25"/>
                            <a:pt x="10" y="25"/>
                          </a:cubicBezTo>
                          <a:cubicBezTo>
                            <a:pt x="11" y="25"/>
                            <a:pt x="11" y="26"/>
                            <a:pt x="12" y="27"/>
                          </a:cubicBezTo>
                          <a:cubicBezTo>
                            <a:pt x="14" y="29"/>
                            <a:pt x="15" y="27"/>
                            <a:pt x="16" y="28"/>
                          </a:cubicBezTo>
                          <a:cubicBezTo>
                            <a:pt x="17" y="29"/>
                            <a:pt x="17" y="29"/>
                            <a:pt x="17" y="30"/>
                          </a:cubicBezTo>
                          <a:cubicBezTo>
                            <a:pt x="18" y="30"/>
                            <a:pt x="19" y="32"/>
                            <a:pt x="20" y="33"/>
                          </a:cubicBezTo>
                          <a:cubicBezTo>
                            <a:pt x="22" y="34"/>
                            <a:pt x="21" y="35"/>
                            <a:pt x="21" y="36"/>
                          </a:cubicBezTo>
                          <a:cubicBezTo>
                            <a:pt x="21" y="37"/>
                            <a:pt x="19" y="39"/>
                            <a:pt x="19" y="40"/>
                          </a:cubicBezTo>
                          <a:cubicBezTo>
                            <a:pt x="18" y="41"/>
                            <a:pt x="17" y="43"/>
                            <a:pt x="17" y="43"/>
                          </a:cubicBezTo>
                          <a:cubicBezTo>
                            <a:pt x="17" y="43"/>
                            <a:pt x="17" y="44"/>
                            <a:pt x="18" y="43"/>
                          </a:cubicBezTo>
                          <a:cubicBezTo>
                            <a:pt x="19" y="43"/>
                            <a:pt x="21" y="43"/>
                            <a:pt x="22" y="44"/>
                          </a:cubicBezTo>
                          <a:cubicBezTo>
                            <a:pt x="23" y="44"/>
                            <a:pt x="24" y="44"/>
                            <a:pt x="25" y="44"/>
                          </a:cubicBezTo>
                          <a:cubicBezTo>
                            <a:pt x="26" y="44"/>
                            <a:pt x="27" y="44"/>
                            <a:pt x="29" y="44"/>
                          </a:cubicBezTo>
                          <a:cubicBezTo>
                            <a:pt x="30" y="45"/>
                            <a:pt x="31" y="44"/>
                            <a:pt x="31" y="44"/>
                          </a:cubicBezTo>
                          <a:cubicBezTo>
                            <a:pt x="31" y="44"/>
                            <a:pt x="31" y="44"/>
                            <a:pt x="32" y="43"/>
                          </a:cubicBezTo>
                          <a:cubicBezTo>
                            <a:pt x="32" y="42"/>
                            <a:pt x="33" y="41"/>
                            <a:pt x="34" y="41"/>
                          </a:cubicBezTo>
                          <a:cubicBezTo>
                            <a:pt x="35" y="40"/>
                            <a:pt x="35" y="37"/>
                            <a:pt x="34" y="37"/>
                          </a:cubicBezTo>
                          <a:cubicBezTo>
                            <a:pt x="34" y="36"/>
                            <a:pt x="35" y="34"/>
                            <a:pt x="35" y="34"/>
                          </a:cubicBezTo>
                          <a:cubicBezTo>
                            <a:pt x="35" y="34"/>
                            <a:pt x="35" y="31"/>
                            <a:pt x="36" y="30"/>
                          </a:cubicBezTo>
                          <a:cubicBezTo>
                            <a:pt x="37" y="29"/>
                            <a:pt x="37" y="26"/>
                            <a:pt x="37" y="25"/>
                          </a:cubicBezTo>
                          <a:cubicBezTo>
                            <a:pt x="37" y="25"/>
                            <a:pt x="35" y="25"/>
                            <a:pt x="34" y="26"/>
                          </a:cubicBezTo>
                          <a:cubicBezTo>
                            <a:pt x="33" y="26"/>
                            <a:pt x="33" y="25"/>
                            <a:pt x="33" y="23"/>
                          </a:cubicBezTo>
                          <a:cubicBezTo>
                            <a:pt x="32" y="22"/>
                            <a:pt x="33" y="20"/>
                            <a:pt x="33" y="19"/>
                          </a:cubicBezTo>
                          <a:cubicBezTo>
                            <a:pt x="33" y="17"/>
                            <a:pt x="32" y="17"/>
                            <a:pt x="30" y="17"/>
                          </a:cubicBezTo>
                          <a:cubicBezTo>
                            <a:pt x="29" y="16"/>
                            <a:pt x="29" y="15"/>
                            <a:pt x="29" y="15"/>
                          </a:cubicBezTo>
                          <a:cubicBezTo>
                            <a:pt x="28" y="14"/>
                            <a:pt x="28" y="14"/>
                            <a:pt x="28" y="14"/>
                          </a:cubicBezTo>
                          <a:cubicBezTo>
                            <a:pt x="27" y="15"/>
                            <a:pt x="27" y="15"/>
                            <a:pt x="27" y="15"/>
                          </a:cubicBezTo>
                          <a:cubicBezTo>
                            <a:pt x="27" y="15"/>
                            <a:pt x="22" y="15"/>
                            <a:pt x="22" y="14"/>
                          </a:cubicBezTo>
                          <a:cubicBezTo>
                            <a:pt x="22" y="12"/>
                            <a:pt x="21" y="12"/>
                            <a:pt x="21" y="10"/>
                          </a:cubicBezTo>
                          <a:cubicBezTo>
                            <a:pt x="22" y="8"/>
                            <a:pt x="22" y="7"/>
                            <a:pt x="21" y="6"/>
                          </a:cubicBezTo>
                          <a:cubicBezTo>
                            <a:pt x="20" y="5"/>
                            <a:pt x="20" y="4"/>
                            <a:pt x="20" y="4"/>
                          </a:cubicBezTo>
                          <a:lnTo>
                            <a:pt x="19" y="3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65" name="Freeform 76">
                      <a:extLst>
                        <a:ext uri="{FF2B5EF4-FFF2-40B4-BE49-F238E27FC236}">
                          <a16:creationId xmlns:a16="http://schemas.microsoft.com/office/drawing/2014/main" id="{9EBC3CE7-37BF-8390-B9F9-B6E9DA9B10E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641149" y="2820847"/>
                      <a:ext cx="962187" cy="691784"/>
                    </a:xfrm>
                    <a:custGeom>
                      <a:avLst/>
                      <a:gdLst>
                        <a:gd name="T0" fmla="*/ 2 w 140"/>
                        <a:gd name="T1" fmla="*/ 5 h 95"/>
                        <a:gd name="T2" fmla="*/ 6 w 140"/>
                        <a:gd name="T3" fmla="*/ 12 h 95"/>
                        <a:gd name="T4" fmla="*/ 10 w 140"/>
                        <a:gd name="T5" fmla="*/ 15 h 95"/>
                        <a:gd name="T6" fmla="*/ 12 w 140"/>
                        <a:gd name="T7" fmla="*/ 26 h 95"/>
                        <a:gd name="T8" fmla="*/ 13 w 140"/>
                        <a:gd name="T9" fmla="*/ 30 h 95"/>
                        <a:gd name="T10" fmla="*/ 22 w 140"/>
                        <a:gd name="T11" fmla="*/ 35 h 95"/>
                        <a:gd name="T12" fmla="*/ 24 w 140"/>
                        <a:gd name="T13" fmla="*/ 43 h 95"/>
                        <a:gd name="T14" fmla="*/ 31 w 140"/>
                        <a:gd name="T15" fmla="*/ 52 h 95"/>
                        <a:gd name="T16" fmla="*/ 34 w 140"/>
                        <a:gd name="T17" fmla="*/ 50 h 95"/>
                        <a:gd name="T18" fmla="*/ 30 w 140"/>
                        <a:gd name="T19" fmla="*/ 45 h 95"/>
                        <a:gd name="T20" fmla="*/ 27 w 140"/>
                        <a:gd name="T21" fmla="*/ 41 h 95"/>
                        <a:gd name="T22" fmla="*/ 22 w 140"/>
                        <a:gd name="T23" fmla="*/ 30 h 95"/>
                        <a:gd name="T24" fmla="*/ 19 w 140"/>
                        <a:gd name="T25" fmla="*/ 25 h 95"/>
                        <a:gd name="T26" fmla="*/ 17 w 140"/>
                        <a:gd name="T27" fmla="*/ 20 h 95"/>
                        <a:gd name="T28" fmla="*/ 16 w 140"/>
                        <a:gd name="T29" fmla="*/ 17 h 95"/>
                        <a:gd name="T30" fmla="*/ 12 w 140"/>
                        <a:gd name="T31" fmla="*/ 12 h 95"/>
                        <a:gd name="T32" fmla="*/ 9 w 140"/>
                        <a:gd name="T33" fmla="*/ 4 h 95"/>
                        <a:gd name="T34" fmla="*/ 14 w 140"/>
                        <a:gd name="T35" fmla="*/ 5 h 95"/>
                        <a:gd name="T36" fmla="*/ 20 w 140"/>
                        <a:gd name="T37" fmla="*/ 12 h 95"/>
                        <a:gd name="T38" fmla="*/ 24 w 140"/>
                        <a:gd name="T39" fmla="*/ 21 h 95"/>
                        <a:gd name="T40" fmla="*/ 30 w 140"/>
                        <a:gd name="T41" fmla="*/ 26 h 95"/>
                        <a:gd name="T42" fmla="*/ 35 w 140"/>
                        <a:gd name="T43" fmla="*/ 31 h 95"/>
                        <a:gd name="T44" fmla="*/ 35 w 140"/>
                        <a:gd name="T45" fmla="*/ 34 h 95"/>
                        <a:gd name="T46" fmla="*/ 39 w 140"/>
                        <a:gd name="T47" fmla="*/ 39 h 95"/>
                        <a:gd name="T48" fmla="*/ 46 w 140"/>
                        <a:gd name="T49" fmla="*/ 46 h 95"/>
                        <a:gd name="T50" fmla="*/ 49 w 140"/>
                        <a:gd name="T51" fmla="*/ 50 h 95"/>
                        <a:gd name="T52" fmla="*/ 53 w 140"/>
                        <a:gd name="T53" fmla="*/ 59 h 95"/>
                        <a:gd name="T54" fmla="*/ 52 w 140"/>
                        <a:gd name="T55" fmla="*/ 68 h 95"/>
                        <a:gd name="T56" fmla="*/ 57 w 140"/>
                        <a:gd name="T57" fmla="*/ 74 h 95"/>
                        <a:gd name="T58" fmla="*/ 63 w 140"/>
                        <a:gd name="T59" fmla="*/ 79 h 95"/>
                        <a:gd name="T60" fmla="*/ 75 w 140"/>
                        <a:gd name="T61" fmla="*/ 85 h 95"/>
                        <a:gd name="T62" fmla="*/ 84 w 140"/>
                        <a:gd name="T63" fmla="*/ 87 h 95"/>
                        <a:gd name="T64" fmla="*/ 87 w 140"/>
                        <a:gd name="T65" fmla="*/ 90 h 95"/>
                        <a:gd name="T66" fmla="*/ 93 w 140"/>
                        <a:gd name="T67" fmla="*/ 91 h 95"/>
                        <a:gd name="T68" fmla="*/ 102 w 140"/>
                        <a:gd name="T69" fmla="*/ 89 h 95"/>
                        <a:gd name="T70" fmla="*/ 110 w 140"/>
                        <a:gd name="T71" fmla="*/ 91 h 95"/>
                        <a:gd name="T72" fmla="*/ 116 w 140"/>
                        <a:gd name="T73" fmla="*/ 88 h 95"/>
                        <a:gd name="T74" fmla="*/ 117 w 140"/>
                        <a:gd name="T75" fmla="*/ 82 h 95"/>
                        <a:gd name="T76" fmla="*/ 129 w 140"/>
                        <a:gd name="T77" fmla="*/ 79 h 95"/>
                        <a:gd name="T78" fmla="*/ 135 w 140"/>
                        <a:gd name="T79" fmla="*/ 79 h 95"/>
                        <a:gd name="T80" fmla="*/ 137 w 140"/>
                        <a:gd name="T81" fmla="*/ 60 h 95"/>
                        <a:gd name="T82" fmla="*/ 130 w 140"/>
                        <a:gd name="T83" fmla="*/ 62 h 95"/>
                        <a:gd name="T84" fmla="*/ 122 w 140"/>
                        <a:gd name="T85" fmla="*/ 70 h 95"/>
                        <a:gd name="T86" fmla="*/ 118 w 140"/>
                        <a:gd name="T87" fmla="*/ 77 h 95"/>
                        <a:gd name="T88" fmla="*/ 110 w 140"/>
                        <a:gd name="T89" fmla="*/ 79 h 95"/>
                        <a:gd name="T90" fmla="*/ 97 w 140"/>
                        <a:gd name="T91" fmla="*/ 76 h 95"/>
                        <a:gd name="T92" fmla="*/ 94 w 140"/>
                        <a:gd name="T93" fmla="*/ 70 h 95"/>
                        <a:gd name="T94" fmla="*/ 89 w 140"/>
                        <a:gd name="T95" fmla="*/ 63 h 95"/>
                        <a:gd name="T96" fmla="*/ 89 w 140"/>
                        <a:gd name="T97" fmla="*/ 54 h 95"/>
                        <a:gd name="T98" fmla="*/ 88 w 140"/>
                        <a:gd name="T99" fmla="*/ 47 h 95"/>
                        <a:gd name="T100" fmla="*/ 89 w 140"/>
                        <a:gd name="T101" fmla="*/ 41 h 95"/>
                        <a:gd name="T102" fmla="*/ 89 w 140"/>
                        <a:gd name="T103" fmla="*/ 38 h 95"/>
                        <a:gd name="T104" fmla="*/ 82 w 140"/>
                        <a:gd name="T105" fmla="*/ 35 h 95"/>
                        <a:gd name="T106" fmla="*/ 79 w 140"/>
                        <a:gd name="T107" fmla="*/ 28 h 95"/>
                        <a:gd name="T108" fmla="*/ 75 w 140"/>
                        <a:gd name="T109" fmla="*/ 21 h 95"/>
                        <a:gd name="T110" fmla="*/ 71 w 140"/>
                        <a:gd name="T111" fmla="*/ 16 h 95"/>
                        <a:gd name="T112" fmla="*/ 64 w 140"/>
                        <a:gd name="T113" fmla="*/ 20 h 95"/>
                        <a:gd name="T114" fmla="*/ 59 w 140"/>
                        <a:gd name="T115" fmla="*/ 17 h 95"/>
                        <a:gd name="T116" fmla="*/ 55 w 140"/>
                        <a:gd name="T117" fmla="*/ 11 h 95"/>
                        <a:gd name="T118" fmla="*/ 49 w 140"/>
                        <a:gd name="T119" fmla="*/ 5 h 95"/>
                        <a:gd name="T120" fmla="*/ 13 w 140"/>
                        <a:gd name="T121" fmla="*/ 1 h 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140" h="95">
                          <a:moveTo>
                            <a:pt x="0" y="1"/>
                          </a:moveTo>
                          <a:cubicBezTo>
                            <a:pt x="0" y="1"/>
                            <a:pt x="0" y="2"/>
                            <a:pt x="0" y="3"/>
                          </a:cubicBezTo>
                          <a:cubicBezTo>
                            <a:pt x="1" y="3"/>
                            <a:pt x="2" y="3"/>
                            <a:pt x="2" y="4"/>
                          </a:cubicBezTo>
                          <a:cubicBezTo>
                            <a:pt x="2" y="4"/>
                            <a:pt x="2" y="5"/>
                            <a:pt x="2" y="5"/>
                          </a:cubicBezTo>
                          <a:cubicBezTo>
                            <a:pt x="2" y="6"/>
                            <a:pt x="3" y="6"/>
                            <a:pt x="4" y="7"/>
                          </a:cubicBezTo>
                          <a:cubicBezTo>
                            <a:pt x="4" y="8"/>
                            <a:pt x="3" y="9"/>
                            <a:pt x="4" y="10"/>
                          </a:cubicBezTo>
                          <a:cubicBezTo>
                            <a:pt x="4" y="11"/>
                            <a:pt x="5" y="11"/>
                            <a:pt x="5" y="11"/>
                          </a:cubicBezTo>
                          <a:cubicBezTo>
                            <a:pt x="6" y="11"/>
                            <a:pt x="5" y="12"/>
                            <a:pt x="6" y="12"/>
                          </a:cubicBezTo>
                          <a:cubicBezTo>
                            <a:pt x="6" y="12"/>
                            <a:pt x="7" y="12"/>
                            <a:pt x="7" y="13"/>
                          </a:cubicBezTo>
                          <a:cubicBezTo>
                            <a:pt x="7" y="13"/>
                            <a:pt x="7" y="13"/>
                            <a:pt x="8" y="14"/>
                          </a:cubicBezTo>
                          <a:cubicBezTo>
                            <a:pt x="8" y="14"/>
                            <a:pt x="9" y="13"/>
                            <a:pt x="9" y="14"/>
                          </a:cubicBezTo>
                          <a:cubicBezTo>
                            <a:pt x="10" y="14"/>
                            <a:pt x="10" y="15"/>
                            <a:pt x="10" y="15"/>
                          </a:cubicBezTo>
                          <a:cubicBezTo>
                            <a:pt x="10" y="15"/>
                            <a:pt x="11" y="15"/>
                            <a:pt x="11" y="16"/>
                          </a:cubicBezTo>
                          <a:cubicBezTo>
                            <a:pt x="13" y="17"/>
                            <a:pt x="12" y="18"/>
                            <a:pt x="12" y="19"/>
                          </a:cubicBezTo>
                          <a:cubicBezTo>
                            <a:pt x="12" y="19"/>
                            <a:pt x="13" y="20"/>
                            <a:pt x="13" y="21"/>
                          </a:cubicBezTo>
                          <a:cubicBezTo>
                            <a:pt x="13" y="22"/>
                            <a:pt x="13" y="24"/>
                            <a:pt x="12" y="26"/>
                          </a:cubicBezTo>
                          <a:cubicBezTo>
                            <a:pt x="12" y="26"/>
                            <a:pt x="10" y="25"/>
                            <a:pt x="9" y="26"/>
                          </a:cubicBezTo>
                          <a:cubicBezTo>
                            <a:pt x="9" y="26"/>
                            <a:pt x="9" y="26"/>
                            <a:pt x="9" y="26"/>
                          </a:cubicBezTo>
                          <a:cubicBezTo>
                            <a:pt x="10" y="27"/>
                            <a:pt x="11" y="27"/>
                            <a:pt x="12" y="28"/>
                          </a:cubicBezTo>
                          <a:cubicBezTo>
                            <a:pt x="12" y="28"/>
                            <a:pt x="12" y="29"/>
                            <a:pt x="13" y="30"/>
                          </a:cubicBezTo>
                          <a:cubicBezTo>
                            <a:pt x="13" y="30"/>
                            <a:pt x="14" y="29"/>
                            <a:pt x="14" y="30"/>
                          </a:cubicBezTo>
                          <a:cubicBezTo>
                            <a:pt x="15" y="30"/>
                            <a:pt x="14" y="31"/>
                            <a:pt x="15" y="31"/>
                          </a:cubicBezTo>
                          <a:cubicBezTo>
                            <a:pt x="15" y="31"/>
                            <a:pt x="16" y="31"/>
                            <a:pt x="16" y="31"/>
                          </a:cubicBezTo>
                          <a:cubicBezTo>
                            <a:pt x="17" y="31"/>
                            <a:pt x="21" y="35"/>
                            <a:pt x="22" y="35"/>
                          </a:cubicBezTo>
                          <a:cubicBezTo>
                            <a:pt x="22" y="36"/>
                            <a:pt x="21" y="36"/>
                            <a:pt x="21" y="36"/>
                          </a:cubicBezTo>
                          <a:cubicBezTo>
                            <a:pt x="21" y="37"/>
                            <a:pt x="22" y="38"/>
                            <a:pt x="22" y="38"/>
                          </a:cubicBezTo>
                          <a:cubicBezTo>
                            <a:pt x="22" y="39"/>
                            <a:pt x="22" y="41"/>
                            <a:pt x="22" y="42"/>
                          </a:cubicBezTo>
                          <a:cubicBezTo>
                            <a:pt x="23" y="43"/>
                            <a:pt x="24" y="43"/>
                            <a:pt x="24" y="43"/>
                          </a:cubicBezTo>
                          <a:cubicBezTo>
                            <a:pt x="25" y="43"/>
                            <a:pt x="24" y="44"/>
                            <a:pt x="25" y="44"/>
                          </a:cubicBezTo>
                          <a:cubicBezTo>
                            <a:pt x="25" y="45"/>
                            <a:pt x="26" y="45"/>
                            <a:pt x="27" y="45"/>
                          </a:cubicBezTo>
                          <a:cubicBezTo>
                            <a:pt x="27" y="46"/>
                            <a:pt x="31" y="50"/>
                            <a:pt x="31" y="50"/>
                          </a:cubicBezTo>
                          <a:cubicBezTo>
                            <a:pt x="31" y="51"/>
                            <a:pt x="31" y="51"/>
                            <a:pt x="31" y="52"/>
                          </a:cubicBezTo>
                          <a:cubicBezTo>
                            <a:pt x="32" y="52"/>
                            <a:pt x="32" y="52"/>
                            <a:pt x="32" y="52"/>
                          </a:cubicBezTo>
                          <a:cubicBezTo>
                            <a:pt x="32" y="52"/>
                            <a:pt x="32" y="52"/>
                            <a:pt x="32" y="51"/>
                          </a:cubicBezTo>
                          <a:cubicBezTo>
                            <a:pt x="32" y="51"/>
                            <a:pt x="32" y="51"/>
                            <a:pt x="32" y="51"/>
                          </a:cubicBezTo>
                          <a:cubicBezTo>
                            <a:pt x="33" y="51"/>
                            <a:pt x="33" y="51"/>
                            <a:pt x="34" y="50"/>
                          </a:cubicBezTo>
                          <a:cubicBezTo>
                            <a:pt x="33" y="50"/>
                            <a:pt x="34" y="49"/>
                            <a:pt x="33" y="49"/>
                          </a:cubicBezTo>
                          <a:cubicBezTo>
                            <a:pt x="33" y="48"/>
                            <a:pt x="31" y="47"/>
                            <a:pt x="31" y="47"/>
                          </a:cubicBezTo>
                          <a:cubicBezTo>
                            <a:pt x="31" y="47"/>
                            <a:pt x="31" y="46"/>
                            <a:pt x="31" y="46"/>
                          </a:cubicBezTo>
                          <a:cubicBezTo>
                            <a:pt x="30" y="46"/>
                            <a:pt x="30" y="45"/>
                            <a:pt x="30" y="45"/>
                          </a:cubicBezTo>
                          <a:cubicBezTo>
                            <a:pt x="30" y="45"/>
                            <a:pt x="29" y="45"/>
                            <a:pt x="29" y="45"/>
                          </a:cubicBezTo>
                          <a:cubicBezTo>
                            <a:pt x="28" y="45"/>
                            <a:pt x="28" y="44"/>
                            <a:pt x="28" y="44"/>
                          </a:cubicBezTo>
                          <a:cubicBezTo>
                            <a:pt x="28" y="43"/>
                            <a:pt x="29" y="43"/>
                            <a:pt x="29" y="42"/>
                          </a:cubicBezTo>
                          <a:cubicBezTo>
                            <a:pt x="29" y="42"/>
                            <a:pt x="27" y="42"/>
                            <a:pt x="27" y="41"/>
                          </a:cubicBezTo>
                          <a:cubicBezTo>
                            <a:pt x="27" y="40"/>
                            <a:pt x="28" y="40"/>
                            <a:pt x="28" y="39"/>
                          </a:cubicBezTo>
                          <a:cubicBezTo>
                            <a:pt x="27" y="39"/>
                            <a:pt x="26" y="37"/>
                            <a:pt x="25" y="36"/>
                          </a:cubicBezTo>
                          <a:cubicBezTo>
                            <a:pt x="25" y="36"/>
                            <a:pt x="26" y="35"/>
                            <a:pt x="25" y="35"/>
                          </a:cubicBezTo>
                          <a:cubicBezTo>
                            <a:pt x="25" y="33"/>
                            <a:pt x="24" y="31"/>
                            <a:pt x="22" y="30"/>
                          </a:cubicBezTo>
                          <a:cubicBezTo>
                            <a:pt x="22" y="30"/>
                            <a:pt x="22" y="29"/>
                            <a:pt x="22" y="28"/>
                          </a:cubicBezTo>
                          <a:cubicBezTo>
                            <a:pt x="22" y="28"/>
                            <a:pt x="21" y="28"/>
                            <a:pt x="21" y="27"/>
                          </a:cubicBezTo>
                          <a:cubicBezTo>
                            <a:pt x="21" y="27"/>
                            <a:pt x="21" y="26"/>
                            <a:pt x="21" y="26"/>
                          </a:cubicBezTo>
                          <a:cubicBezTo>
                            <a:pt x="21" y="26"/>
                            <a:pt x="19" y="25"/>
                            <a:pt x="19" y="25"/>
                          </a:cubicBezTo>
                          <a:cubicBezTo>
                            <a:pt x="19" y="24"/>
                            <a:pt x="19" y="23"/>
                            <a:pt x="19" y="21"/>
                          </a:cubicBezTo>
                          <a:cubicBezTo>
                            <a:pt x="18" y="21"/>
                            <a:pt x="18" y="21"/>
                            <a:pt x="18" y="21"/>
                          </a:cubicBezTo>
                          <a:cubicBezTo>
                            <a:pt x="18" y="21"/>
                            <a:pt x="18" y="20"/>
                            <a:pt x="18" y="20"/>
                          </a:cubicBezTo>
                          <a:cubicBezTo>
                            <a:pt x="18" y="20"/>
                            <a:pt x="17" y="20"/>
                            <a:pt x="17" y="20"/>
                          </a:cubicBezTo>
                          <a:cubicBezTo>
                            <a:pt x="17" y="20"/>
                            <a:pt x="17" y="20"/>
                            <a:pt x="17" y="20"/>
                          </a:cubicBezTo>
                          <a:cubicBezTo>
                            <a:pt x="17" y="19"/>
                            <a:pt x="16" y="20"/>
                            <a:pt x="16" y="19"/>
                          </a:cubicBezTo>
                          <a:cubicBezTo>
                            <a:pt x="16" y="19"/>
                            <a:pt x="16" y="17"/>
                            <a:pt x="16" y="18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5" y="15"/>
                            <a:pt x="15" y="15"/>
                            <a:pt x="15" y="15"/>
                          </a:cubicBezTo>
                          <a:cubicBezTo>
                            <a:pt x="15" y="15"/>
                            <a:pt x="14" y="15"/>
                            <a:pt x="13" y="15"/>
                          </a:cubicBezTo>
                          <a:cubicBezTo>
                            <a:pt x="13" y="15"/>
                            <a:pt x="13" y="14"/>
                            <a:pt x="13" y="14"/>
                          </a:cubicBezTo>
                          <a:cubicBezTo>
                            <a:pt x="13" y="13"/>
                            <a:pt x="12" y="13"/>
                            <a:pt x="12" y="12"/>
                          </a:cubicBezTo>
                          <a:cubicBezTo>
                            <a:pt x="11" y="11"/>
                            <a:pt x="11" y="10"/>
                            <a:pt x="11" y="9"/>
                          </a:cubicBezTo>
                          <a:cubicBezTo>
                            <a:pt x="10" y="8"/>
                            <a:pt x="9" y="8"/>
                            <a:pt x="9" y="7"/>
                          </a:cubicBezTo>
                          <a:cubicBezTo>
                            <a:pt x="9" y="6"/>
                            <a:pt x="9" y="5"/>
                            <a:pt x="10" y="4"/>
                          </a:cubicBezTo>
                          <a:cubicBezTo>
                            <a:pt x="9" y="4"/>
                            <a:pt x="9" y="5"/>
                            <a:pt x="9" y="4"/>
                          </a:cubicBezTo>
                          <a:cubicBezTo>
                            <a:pt x="10" y="4"/>
                            <a:pt x="11" y="4"/>
                            <a:pt x="11" y="4"/>
                          </a:cubicBezTo>
                          <a:cubicBezTo>
                            <a:pt x="12" y="4"/>
                            <a:pt x="12" y="5"/>
                            <a:pt x="12" y="5"/>
                          </a:cubicBezTo>
                          <a:cubicBezTo>
                            <a:pt x="13" y="5"/>
                            <a:pt x="13" y="5"/>
                            <a:pt x="14" y="6"/>
                          </a:cubicBezTo>
                          <a:cubicBezTo>
                            <a:pt x="14" y="6"/>
                            <a:pt x="14" y="5"/>
                            <a:pt x="14" y="5"/>
                          </a:cubicBezTo>
                          <a:cubicBezTo>
                            <a:pt x="15" y="4"/>
                            <a:pt x="15" y="5"/>
                            <a:pt x="16" y="4"/>
                          </a:cubicBezTo>
                          <a:cubicBezTo>
                            <a:pt x="17" y="7"/>
                            <a:pt x="16" y="5"/>
                            <a:pt x="18" y="7"/>
                          </a:cubicBezTo>
                          <a:cubicBezTo>
                            <a:pt x="18" y="9"/>
                            <a:pt x="18" y="10"/>
                            <a:pt x="19" y="12"/>
                          </a:cubicBezTo>
                          <a:cubicBezTo>
                            <a:pt x="20" y="12"/>
                            <a:pt x="20" y="12"/>
                            <a:pt x="20" y="12"/>
                          </a:cubicBezTo>
                          <a:cubicBezTo>
                            <a:pt x="20" y="13"/>
                            <a:pt x="20" y="14"/>
                            <a:pt x="21" y="16"/>
                          </a:cubicBezTo>
                          <a:cubicBezTo>
                            <a:pt x="22" y="17"/>
                            <a:pt x="23" y="18"/>
                            <a:pt x="23" y="19"/>
                          </a:cubicBezTo>
                          <a:cubicBezTo>
                            <a:pt x="23" y="19"/>
                            <a:pt x="24" y="19"/>
                            <a:pt x="24" y="19"/>
                          </a:cubicBezTo>
                          <a:cubicBezTo>
                            <a:pt x="25" y="19"/>
                            <a:pt x="24" y="20"/>
                            <a:pt x="24" y="21"/>
                          </a:cubicBezTo>
                          <a:cubicBezTo>
                            <a:pt x="24" y="21"/>
                            <a:pt x="24" y="21"/>
                            <a:pt x="24" y="21"/>
                          </a:cubicBezTo>
                          <a:cubicBezTo>
                            <a:pt x="25" y="21"/>
                            <a:pt x="26" y="22"/>
                            <a:pt x="27" y="22"/>
                          </a:cubicBezTo>
                          <a:cubicBezTo>
                            <a:pt x="27" y="22"/>
                            <a:pt x="27" y="25"/>
                            <a:pt x="29" y="26"/>
                          </a:cubicBezTo>
                          <a:cubicBezTo>
                            <a:pt x="29" y="26"/>
                            <a:pt x="30" y="25"/>
                            <a:pt x="30" y="26"/>
                          </a:cubicBezTo>
                          <a:cubicBezTo>
                            <a:pt x="31" y="26"/>
                            <a:pt x="30" y="27"/>
                            <a:pt x="30" y="28"/>
                          </a:cubicBezTo>
                          <a:cubicBezTo>
                            <a:pt x="31" y="29"/>
                            <a:pt x="32" y="29"/>
                            <a:pt x="33" y="29"/>
                          </a:cubicBezTo>
                          <a:cubicBezTo>
                            <a:pt x="33" y="30"/>
                            <a:pt x="33" y="31"/>
                            <a:pt x="33" y="31"/>
                          </a:cubicBezTo>
                          <a:cubicBezTo>
                            <a:pt x="34" y="32"/>
                            <a:pt x="35" y="31"/>
                            <a:pt x="35" y="31"/>
                          </a:cubicBezTo>
                          <a:cubicBezTo>
                            <a:pt x="36" y="31"/>
                            <a:pt x="36" y="32"/>
                            <a:pt x="36" y="33"/>
                          </a:cubicBezTo>
                          <a:cubicBezTo>
                            <a:pt x="37" y="33"/>
                            <a:pt x="37" y="33"/>
                            <a:pt x="37" y="33"/>
                          </a:cubicBezTo>
                          <a:cubicBezTo>
                            <a:pt x="36" y="33"/>
                            <a:pt x="37" y="33"/>
                            <a:pt x="36" y="34"/>
                          </a:cubicBezTo>
                          <a:cubicBezTo>
                            <a:pt x="36" y="34"/>
                            <a:pt x="35" y="34"/>
                            <a:pt x="35" y="34"/>
                          </a:cubicBezTo>
                          <a:cubicBezTo>
                            <a:pt x="35" y="35"/>
                            <a:pt x="35" y="36"/>
                            <a:pt x="35" y="36"/>
                          </a:cubicBezTo>
                          <a:cubicBezTo>
                            <a:pt x="35" y="37"/>
                            <a:pt x="36" y="36"/>
                            <a:pt x="37" y="37"/>
                          </a:cubicBezTo>
                          <a:cubicBezTo>
                            <a:pt x="37" y="37"/>
                            <a:pt x="37" y="38"/>
                            <a:pt x="37" y="38"/>
                          </a:cubicBezTo>
                          <a:cubicBezTo>
                            <a:pt x="37" y="38"/>
                            <a:pt x="39" y="39"/>
                            <a:pt x="39" y="39"/>
                          </a:cubicBezTo>
                          <a:cubicBezTo>
                            <a:pt x="39" y="39"/>
                            <a:pt x="42" y="42"/>
                            <a:pt x="42" y="42"/>
                          </a:cubicBezTo>
                          <a:cubicBezTo>
                            <a:pt x="42" y="43"/>
                            <a:pt x="42" y="43"/>
                            <a:pt x="42" y="44"/>
                          </a:cubicBezTo>
                          <a:cubicBezTo>
                            <a:pt x="43" y="44"/>
                            <a:pt x="44" y="44"/>
                            <a:pt x="44" y="45"/>
                          </a:cubicBezTo>
                          <a:cubicBezTo>
                            <a:pt x="44" y="45"/>
                            <a:pt x="45" y="46"/>
                            <a:pt x="46" y="46"/>
                          </a:cubicBezTo>
                          <a:cubicBezTo>
                            <a:pt x="46" y="46"/>
                            <a:pt x="45" y="47"/>
                            <a:pt x="46" y="47"/>
                          </a:cubicBezTo>
                          <a:cubicBezTo>
                            <a:pt x="46" y="48"/>
                            <a:pt x="47" y="48"/>
                            <a:pt x="48" y="49"/>
                          </a:cubicBezTo>
                          <a:cubicBezTo>
                            <a:pt x="48" y="49"/>
                            <a:pt x="47" y="49"/>
                            <a:pt x="48" y="50"/>
                          </a:cubicBezTo>
                          <a:cubicBezTo>
                            <a:pt x="48" y="50"/>
                            <a:pt x="49" y="50"/>
                            <a:pt x="49" y="50"/>
                          </a:cubicBezTo>
                          <a:cubicBezTo>
                            <a:pt x="49" y="51"/>
                            <a:pt x="49" y="52"/>
                            <a:pt x="49" y="53"/>
                          </a:cubicBezTo>
                          <a:cubicBezTo>
                            <a:pt x="50" y="54"/>
                            <a:pt x="51" y="55"/>
                            <a:pt x="52" y="57"/>
                          </a:cubicBezTo>
                          <a:cubicBezTo>
                            <a:pt x="53" y="57"/>
                            <a:pt x="53" y="57"/>
                            <a:pt x="53" y="57"/>
                          </a:cubicBezTo>
                          <a:cubicBezTo>
                            <a:pt x="53" y="58"/>
                            <a:pt x="53" y="59"/>
                            <a:pt x="53" y="59"/>
                          </a:cubicBezTo>
                          <a:cubicBezTo>
                            <a:pt x="53" y="60"/>
                            <a:pt x="54" y="60"/>
                            <a:pt x="54" y="63"/>
                          </a:cubicBezTo>
                          <a:cubicBezTo>
                            <a:pt x="54" y="63"/>
                            <a:pt x="53" y="64"/>
                            <a:pt x="53" y="65"/>
                          </a:cubicBezTo>
                          <a:cubicBezTo>
                            <a:pt x="52" y="65"/>
                            <a:pt x="53" y="66"/>
                            <a:pt x="53" y="66"/>
                          </a:cubicBezTo>
                          <a:cubicBezTo>
                            <a:pt x="53" y="67"/>
                            <a:pt x="52" y="67"/>
                            <a:pt x="52" y="68"/>
                          </a:cubicBezTo>
                          <a:cubicBezTo>
                            <a:pt x="52" y="68"/>
                            <a:pt x="53" y="70"/>
                            <a:pt x="53" y="70"/>
                          </a:cubicBezTo>
                          <a:cubicBezTo>
                            <a:pt x="54" y="70"/>
                            <a:pt x="54" y="70"/>
                            <a:pt x="54" y="70"/>
                          </a:cubicBezTo>
                          <a:cubicBezTo>
                            <a:pt x="54" y="71"/>
                            <a:pt x="54" y="71"/>
                            <a:pt x="54" y="72"/>
                          </a:cubicBezTo>
                          <a:cubicBezTo>
                            <a:pt x="55" y="72"/>
                            <a:pt x="57" y="74"/>
                            <a:pt x="57" y="74"/>
                          </a:cubicBezTo>
                          <a:cubicBezTo>
                            <a:pt x="58" y="74"/>
                            <a:pt x="58" y="74"/>
                            <a:pt x="59" y="74"/>
                          </a:cubicBezTo>
                          <a:cubicBezTo>
                            <a:pt x="59" y="74"/>
                            <a:pt x="59" y="75"/>
                            <a:pt x="59" y="75"/>
                          </a:cubicBezTo>
                          <a:cubicBezTo>
                            <a:pt x="60" y="76"/>
                            <a:pt x="61" y="76"/>
                            <a:pt x="62" y="77"/>
                          </a:cubicBezTo>
                          <a:cubicBezTo>
                            <a:pt x="62" y="77"/>
                            <a:pt x="63" y="78"/>
                            <a:pt x="63" y="79"/>
                          </a:cubicBezTo>
                          <a:cubicBezTo>
                            <a:pt x="63" y="79"/>
                            <a:pt x="64" y="80"/>
                            <a:pt x="64" y="80"/>
                          </a:cubicBezTo>
                          <a:cubicBezTo>
                            <a:pt x="66" y="81"/>
                            <a:pt x="68" y="80"/>
                            <a:pt x="69" y="81"/>
                          </a:cubicBezTo>
                          <a:cubicBezTo>
                            <a:pt x="70" y="81"/>
                            <a:pt x="70" y="82"/>
                            <a:pt x="71" y="83"/>
                          </a:cubicBezTo>
                          <a:cubicBezTo>
                            <a:pt x="72" y="84"/>
                            <a:pt x="74" y="84"/>
                            <a:pt x="75" y="85"/>
                          </a:cubicBezTo>
                          <a:cubicBezTo>
                            <a:pt x="76" y="85"/>
                            <a:pt x="76" y="86"/>
                            <a:pt x="76" y="86"/>
                          </a:cubicBezTo>
                          <a:cubicBezTo>
                            <a:pt x="78" y="86"/>
                            <a:pt x="79" y="86"/>
                            <a:pt x="81" y="87"/>
                          </a:cubicBezTo>
                          <a:cubicBezTo>
                            <a:pt x="82" y="87"/>
                            <a:pt x="82" y="87"/>
                            <a:pt x="82" y="87"/>
                          </a:cubicBezTo>
                          <a:cubicBezTo>
                            <a:pt x="83" y="87"/>
                            <a:pt x="83" y="87"/>
                            <a:pt x="84" y="87"/>
                          </a:cubicBezTo>
                          <a:cubicBezTo>
                            <a:pt x="84" y="87"/>
                            <a:pt x="84" y="88"/>
                            <a:pt x="84" y="88"/>
                          </a:cubicBezTo>
                          <a:cubicBezTo>
                            <a:pt x="84" y="88"/>
                            <a:pt x="85" y="88"/>
                            <a:pt x="85" y="88"/>
                          </a:cubicBezTo>
                          <a:cubicBezTo>
                            <a:pt x="86" y="88"/>
                            <a:pt x="86" y="89"/>
                            <a:pt x="87" y="89"/>
                          </a:cubicBezTo>
                          <a:cubicBezTo>
                            <a:pt x="87" y="90"/>
                            <a:pt x="87" y="90"/>
                            <a:pt x="87" y="90"/>
                          </a:cubicBezTo>
                          <a:cubicBezTo>
                            <a:pt x="87" y="90"/>
                            <a:pt x="88" y="90"/>
                            <a:pt x="88" y="90"/>
                          </a:cubicBezTo>
                          <a:cubicBezTo>
                            <a:pt x="89" y="89"/>
                            <a:pt x="89" y="90"/>
                            <a:pt x="90" y="90"/>
                          </a:cubicBezTo>
                          <a:cubicBezTo>
                            <a:pt x="91" y="90"/>
                            <a:pt x="92" y="90"/>
                            <a:pt x="92" y="90"/>
                          </a:cubicBezTo>
                          <a:cubicBezTo>
                            <a:pt x="93" y="90"/>
                            <a:pt x="93" y="90"/>
                            <a:pt x="93" y="91"/>
                          </a:cubicBezTo>
                          <a:cubicBezTo>
                            <a:pt x="93" y="91"/>
                            <a:pt x="94" y="91"/>
                            <a:pt x="94" y="91"/>
                          </a:cubicBezTo>
                          <a:cubicBezTo>
                            <a:pt x="96" y="91"/>
                            <a:pt x="96" y="90"/>
                            <a:pt x="97" y="90"/>
                          </a:cubicBezTo>
                          <a:cubicBezTo>
                            <a:pt x="98" y="90"/>
                            <a:pt x="100" y="90"/>
                            <a:pt x="101" y="90"/>
                          </a:cubicBezTo>
                          <a:cubicBezTo>
                            <a:pt x="101" y="90"/>
                            <a:pt x="102" y="89"/>
                            <a:pt x="102" y="89"/>
                          </a:cubicBezTo>
                          <a:cubicBezTo>
                            <a:pt x="103" y="89"/>
                            <a:pt x="103" y="89"/>
                            <a:pt x="103" y="90"/>
                          </a:cubicBezTo>
                          <a:cubicBezTo>
                            <a:pt x="105" y="90"/>
                            <a:pt x="106" y="89"/>
                            <a:pt x="107" y="90"/>
                          </a:cubicBezTo>
                          <a:cubicBezTo>
                            <a:pt x="108" y="90"/>
                            <a:pt x="108" y="91"/>
                            <a:pt x="109" y="91"/>
                          </a:cubicBezTo>
                          <a:cubicBezTo>
                            <a:pt x="109" y="92"/>
                            <a:pt x="110" y="91"/>
                            <a:pt x="110" y="91"/>
                          </a:cubicBezTo>
                          <a:cubicBezTo>
                            <a:pt x="111" y="92"/>
                            <a:pt x="112" y="93"/>
                            <a:pt x="112" y="95"/>
                          </a:cubicBezTo>
                          <a:cubicBezTo>
                            <a:pt x="112" y="95"/>
                            <a:pt x="112" y="95"/>
                            <a:pt x="112" y="95"/>
                          </a:cubicBezTo>
                          <a:cubicBezTo>
                            <a:pt x="112" y="95"/>
                            <a:pt x="114" y="93"/>
                            <a:pt x="113" y="92"/>
                          </a:cubicBezTo>
                          <a:cubicBezTo>
                            <a:pt x="112" y="92"/>
                            <a:pt x="116" y="88"/>
                            <a:pt x="116" y="88"/>
                          </a:cubicBezTo>
                          <a:cubicBezTo>
                            <a:pt x="121" y="89"/>
                            <a:pt x="121" y="89"/>
                            <a:pt x="121" y="89"/>
                          </a:cubicBezTo>
                          <a:cubicBezTo>
                            <a:pt x="121" y="89"/>
                            <a:pt x="121" y="87"/>
                            <a:pt x="120" y="86"/>
                          </a:cubicBezTo>
                          <a:cubicBezTo>
                            <a:pt x="119" y="85"/>
                            <a:pt x="118" y="83"/>
                            <a:pt x="118" y="83"/>
                          </a:cubicBezTo>
                          <a:cubicBezTo>
                            <a:pt x="117" y="82"/>
                            <a:pt x="117" y="82"/>
                            <a:pt x="117" y="82"/>
                          </a:cubicBezTo>
                          <a:cubicBezTo>
                            <a:pt x="119" y="82"/>
                            <a:pt x="119" y="82"/>
                            <a:pt x="119" y="82"/>
                          </a:cubicBezTo>
                          <a:cubicBezTo>
                            <a:pt x="120" y="80"/>
                            <a:pt x="120" y="80"/>
                            <a:pt x="120" y="80"/>
                          </a:cubicBezTo>
                          <a:cubicBezTo>
                            <a:pt x="127" y="80"/>
                            <a:pt x="127" y="80"/>
                            <a:pt x="127" y="80"/>
                          </a:cubicBezTo>
                          <a:cubicBezTo>
                            <a:pt x="129" y="79"/>
                            <a:pt x="129" y="79"/>
                            <a:pt x="129" y="79"/>
                          </a:cubicBezTo>
                          <a:cubicBezTo>
                            <a:pt x="129" y="79"/>
                            <a:pt x="130" y="78"/>
                            <a:pt x="131" y="78"/>
                          </a:cubicBezTo>
                          <a:cubicBezTo>
                            <a:pt x="132" y="77"/>
                            <a:pt x="132" y="77"/>
                            <a:pt x="133" y="76"/>
                          </a:cubicBezTo>
                          <a:cubicBezTo>
                            <a:pt x="133" y="77"/>
                            <a:pt x="133" y="78"/>
                            <a:pt x="132" y="78"/>
                          </a:cubicBezTo>
                          <a:cubicBezTo>
                            <a:pt x="133" y="78"/>
                            <a:pt x="134" y="79"/>
                            <a:pt x="135" y="79"/>
                          </a:cubicBezTo>
                          <a:cubicBezTo>
                            <a:pt x="134" y="76"/>
                            <a:pt x="135" y="74"/>
                            <a:pt x="136" y="71"/>
                          </a:cubicBezTo>
                          <a:cubicBezTo>
                            <a:pt x="136" y="71"/>
                            <a:pt x="136" y="71"/>
                            <a:pt x="136" y="71"/>
                          </a:cubicBezTo>
                          <a:cubicBezTo>
                            <a:pt x="136" y="70"/>
                            <a:pt x="135" y="70"/>
                            <a:pt x="136" y="69"/>
                          </a:cubicBezTo>
                          <a:cubicBezTo>
                            <a:pt x="136" y="67"/>
                            <a:pt x="140" y="62"/>
                            <a:pt x="137" y="60"/>
                          </a:cubicBezTo>
                          <a:cubicBezTo>
                            <a:pt x="137" y="60"/>
                            <a:pt x="136" y="60"/>
                            <a:pt x="136" y="60"/>
                          </a:cubicBezTo>
                          <a:cubicBezTo>
                            <a:pt x="135" y="60"/>
                            <a:pt x="135" y="60"/>
                            <a:pt x="135" y="60"/>
                          </a:cubicBezTo>
                          <a:cubicBezTo>
                            <a:pt x="134" y="59"/>
                            <a:pt x="132" y="60"/>
                            <a:pt x="131" y="60"/>
                          </a:cubicBezTo>
                          <a:cubicBezTo>
                            <a:pt x="131" y="61"/>
                            <a:pt x="130" y="61"/>
                            <a:pt x="130" y="62"/>
                          </a:cubicBezTo>
                          <a:cubicBezTo>
                            <a:pt x="129" y="62"/>
                            <a:pt x="129" y="62"/>
                            <a:pt x="128" y="62"/>
                          </a:cubicBezTo>
                          <a:cubicBezTo>
                            <a:pt x="128" y="62"/>
                            <a:pt x="127" y="63"/>
                            <a:pt x="127" y="63"/>
                          </a:cubicBezTo>
                          <a:cubicBezTo>
                            <a:pt x="125" y="64"/>
                            <a:pt x="125" y="63"/>
                            <a:pt x="124" y="64"/>
                          </a:cubicBezTo>
                          <a:cubicBezTo>
                            <a:pt x="123" y="66"/>
                            <a:pt x="123" y="68"/>
                            <a:pt x="122" y="70"/>
                          </a:cubicBezTo>
                          <a:cubicBezTo>
                            <a:pt x="122" y="70"/>
                            <a:pt x="121" y="71"/>
                            <a:pt x="121" y="71"/>
                          </a:cubicBezTo>
                          <a:cubicBezTo>
                            <a:pt x="121" y="72"/>
                            <a:pt x="121" y="73"/>
                            <a:pt x="121" y="74"/>
                          </a:cubicBezTo>
                          <a:cubicBezTo>
                            <a:pt x="121" y="74"/>
                            <a:pt x="121" y="74"/>
                            <a:pt x="120" y="74"/>
                          </a:cubicBezTo>
                          <a:cubicBezTo>
                            <a:pt x="119" y="74"/>
                            <a:pt x="118" y="76"/>
                            <a:pt x="118" y="77"/>
                          </a:cubicBezTo>
                          <a:cubicBezTo>
                            <a:pt x="117" y="77"/>
                            <a:pt x="116" y="77"/>
                            <a:pt x="116" y="77"/>
                          </a:cubicBezTo>
                          <a:cubicBezTo>
                            <a:pt x="116" y="77"/>
                            <a:pt x="115" y="76"/>
                            <a:pt x="115" y="76"/>
                          </a:cubicBezTo>
                          <a:cubicBezTo>
                            <a:pt x="113" y="76"/>
                            <a:pt x="112" y="77"/>
                            <a:pt x="111" y="78"/>
                          </a:cubicBezTo>
                          <a:cubicBezTo>
                            <a:pt x="111" y="78"/>
                            <a:pt x="110" y="79"/>
                            <a:pt x="110" y="79"/>
                          </a:cubicBezTo>
                          <a:cubicBezTo>
                            <a:pt x="110" y="79"/>
                            <a:pt x="109" y="79"/>
                            <a:pt x="107" y="79"/>
                          </a:cubicBezTo>
                          <a:cubicBezTo>
                            <a:pt x="107" y="79"/>
                            <a:pt x="107" y="79"/>
                            <a:pt x="107" y="79"/>
                          </a:cubicBezTo>
                          <a:cubicBezTo>
                            <a:pt x="106" y="79"/>
                            <a:pt x="105" y="79"/>
                            <a:pt x="103" y="79"/>
                          </a:cubicBezTo>
                          <a:cubicBezTo>
                            <a:pt x="102" y="76"/>
                            <a:pt x="101" y="76"/>
                            <a:pt x="97" y="76"/>
                          </a:cubicBezTo>
                          <a:cubicBezTo>
                            <a:pt x="97" y="76"/>
                            <a:pt x="97" y="75"/>
                            <a:pt x="97" y="75"/>
                          </a:cubicBezTo>
                          <a:cubicBezTo>
                            <a:pt x="97" y="74"/>
                            <a:pt x="95" y="73"/>
                            <a:pt x="95" y="72"/>
                          </a:cubicBezTo>
                          <a:cubicBezTo>
                            <a:pt x="95" y="71"/>
                            <a:pt x="95" y="71"/>
                            <a:pt x="95" y="70"/>
                          </a:cubicBezTo>
                          <a:cubicBezTo>
                            <a:pt x="95" y="70"/>
                            <a:pt x="94" y="70"/>
                            <a:pt x="94" y="70"/>
                          </a:cubicBezTo>
                          <a:cubicBezTo>
                            <a:pt x="93" y="70"/>
                            <a:pt x="93" y="69"/>
                            <a:pt x="93" y="68"/>
                          </a:cubicBezTo>
                          <a:cubicBezTo>
                            <a:pt x="92" y="68"/>
                            <a:pt x="91" y="68"/>
                            <a:pt x="91" y="67"/>
                          </a:cubicBezTo>
                          <a:cubicBezTo>
                            <a:pt x="90" y="66"/>
                            <a:pt x="91" y="65"/>
                            <a:pt x="91" y="65"/>
                          </a:cubicBezTo>
                          <a:cubicBezTo>
                            <a:pt x="90" y="64"/>
                            <a:pt x="89" y="64"/>
                            <a:pt x="89" y="63"/>
                          </a:cubicBezTo>
                          <a:cubicBezTo>
                            <a:pt x="89" y="63"/>
                            <a:pt x="89" y="62"/>
                            <a:pt x="89" y="62"/>
                          </a:cubicBezTo>
                          <a:cubicBezTo>
                            <a:pt x="89" y="62"/>
                            <a:pt x="88" y="62"/>
                            <a:pt x="88" y="62"/>
                          </a:cubicBezTo>
                          <a:cubicBezTo>
                            <a:pt x="88" y="60"/>
                            <a:pt x="88" y="60"/>
                            <a:pt x="88" y="57"/>
                          </a:cubicBezTo>
                          <a:cubicBezTo>
                            <a:pt x="88" y="57"/>
                            <a:pt x="89" y="55"/>
                            <a:pt x="89" y="54"/>
                          </a:cubicBezTo>
                          <a:cubicBezTo>
                            <a:pt x="88" y="53"/>
                            <a:pt x="88" y="53"/>
                            <a:pt x="88" y="53"/>
                          </a:cubicBezTo>
                          <a:cubicBezTo>
                            <a:pt x="88" y="52"/>
                            <a:pt x="89" y="51"/>
                            <a:pt x="88" y="51"/>
                          </a:cubicBezTo>
                          <a:cubicBezTo>
                            <a:pt x="88" y="50"/>
                            <a:pt x="88" y="50"/>
                            <a:pt x="88" y="50"/>
                          </a:cubicBezTo>
                          <a:cubicBezTo>
                            <a:pt x="88" y="49"/>
                            <a:pt x="88" y="48"/>
                            <a:pt x="88" y="47"/>
                          </a:cubicBezTo>
                          <a:cubicBezTo>
                            <a:pt x="87" y="45"/>
                            <a:pt x="87" y="45"/>
                            <a:pt x="87" y="45"/>
                          </a:cubicBezTo>
                          <a:cubicBezTo>
                            <a:pt x="87" y="45"/>
                            <a:pt x="88" y="43"/>
                            <a:pt x="87" y="43"/>
                          </a:cubicBezTo>
                          <a:cubicBezTo>
                            <a:pt x="88" y="42"/>
                            <a:pt x="89" y="42"/>
                            <a:pt x="89" y="42"/>
                          </a:cubicBezTo>
                          <a:cubicBezTo>
                            <a:pt x="89" y="41"/>
                            <a:pt x="89" y="41"/>
                            <a:pt x="89" y="41"/>
                          </a:cubicBezTo>
                          <a:cubicBezTo>
                            <a:pt x="89" y="41"/>
                            <a:pt x="90" y="41"/>
                            <a:pt x="90" y="41"/>
                          </a:cubicBezTo>
                          <a:cubicBezTo>
                            <a:pt x="91" y="40"/>
                            <a:pt x="91" y="39"/>
                            <a:pt x="91" y="39"/>
                          </a:cubicBezTo>
                          <a:cubicBezTo>
                            <a:pt x="92" y="38"/>
                            <a:pt x="91" y="38"/>
                            <a:pt x="91" y="38"/>
                          </a:cubicBezTo>
                          <a:cubicBezTo>
                            <a:pt x="89" y="38"/>
                            <a:pt x="89" y="38"/>
                            <a:pt x="89" y="38"/>
                          </a:cubicBezTo>
                          <a:cubicBezTo>
                            <a:pt x="88" y="36"/>
                            <a:pt x="88" y="36"/>
                            <a:pt x="88" y="36"/>
                          </a:cubicBezTo>
                          <a:cubicBezTo>
                            <a:pt x="86" y="36"/>
                            <a:pt x="86" y="36"/>
                            <a:pt x="86" y="36"/>
                          </a:cubicBezTo>
                          <a:cubicBezTo>
                            <a:pt x="84" y="36"/>
                            <a:pt x="84" y="36"/>
                            <a:pt x="84" y="36"/>
                          </a:cubicBezTo>
                          <a:cubicBezTo>
                            <a:pt x="82" y="35"/>
                            <a:pt x="82" y="35"/>
                            <a:pt x="82" y="35"/>
                          </a:cubicBezTo>
                          <a:cubicBezTo>
                            <a:pt x="82" y="33"/>
                            <a:pt x="82" y="33"/>
                            <a:pt x="82" y="33"/>
                          </a:cubicBezTo>
                          <a:cubicBezTo>
                            <a:pt x="81" y="30"/>
                            <a:pt x="81" y="30"/>
                            <a:pt x="81" y="30"/>
                          </a:cubicBezTo>
                          <a:cubicBezTo>
                            <a:pt x="80" y="29"/>
                            <a:pt x="80" y="29"/>
                            <a:pt x="80" y="29"/>
                          </a:cubicBezTo>
                          <a:cubicBezTo>
                            <a:pt x="79" y="28"/>
                            <a:pt x="79" y="28"/>
                            <a:pt x="79" y="28"/>
                          </a:cubicBezTo>
                          <a:cubicBezTo>
                            <a:pt x="78" y="26"/>
                            <a:pt x="78" y="26"/>
                            <a:pt x="78" y="26"/>
                          </a:cubicBezTo>
                          <a:cubicBezTo>
                            <a:pt x="77" y="24"/>
                            <a:pt x="77" y="24"/>
                            <a:pt x="77" y="24"/>
                          </a:cubicBezTo>
                          <a:cubicBezTo>
                            <a:pt x="76" y="22"/>
                            <a:pt x="76" y="22"/>
                            <a:pt x="76" y="22"/>
                          </a:cubicBezTo>
                          <a:cubicBezTo>
                            <a:pt x="75" y="21"/>
                            <a:pt x="75" y="21"/>
                            <a:pt x="75" y="21"/>
                          </a:cubicBezTo>
                          <a:cubicBezTo>
                            <a:pt x="75" y="19"/>
                            <a:pt x="75" y="19"/>
                            <a:pt x="75" y="19"/>
                          </a:cubicBezTo>
                          <a:cubicBezTo>
                            <a:pt x="73" y="18"/>
                            <a:pt x="73" y="18"/>
                            <a:pt x="73" y="18"/>
                          </a:cubicBezTo>
                          <a:cubicBezTo>
                            <a:pt x="72" y="17"/>
                            <a:pt x="72" y="17"/>
                            <a:pt x="72" y="17"/>
                          </a:cubicBezTo>
                          <a:cubicBezTo>
                            <a:pt x="71" y="16"/>
                            <a:pt x="71" y="16"/>
                            <a:pt x="71" y="16"/>
                          </a:cubicBezTo>
                          <a:cubicBezTo>
                            <a:pt x="69" y="16"/>
                            <a:pt x="69" y="16"/>
                            <a:pt x="69" y="16"/>
                          </a:cubicBezTo>
                          <a:cubicBezTo>
                            <a:pt x="67" y="17"/>
                            <a:pt x="67" y="17"/>
                            <a:pt x="67" y="17"/>
                          </a:cubicBezTo>
                          <a:cubicBezTo>
                            <a:pt x="66" y="19"/>
                            <a:pt x="66" y="19"/>
                            <a:pt x="66" y="19"/>
                          </a:cubicBezTo>
                          <a:cubicBezTo>
                            <a:pt x="64" y="20"/>
                            <a:pt x="64" y="20"/>
                            <a:pt x="64" y="20"/>
                          </a:cubicBezTo>
                          <a:cubicBezTo>
                            <a:pt x="63" y="20"/>
                            <a:pt x="63" y="20"/>
                            <a:pt x="63" y="20"/>
                          </a:cubicBezTo>
                          <a:cubicBezTo>
                            <a:pt x="61" y="20"/>
                            <a:pt x="61" y="20"/>
                            <a:pt x="61" y="20"/>
                          </a:cubicBezTo>
                          <a:cubicBezTo>
                            <a:pt x="60" y="19"/>
                            <a:pt x="60" y="19"/>
                            <a:pt x="60" y="19"/>
                          </a:cubicBezTo>
                          <a:cubicBezTo>
                            <a:pt x="59" y="17"/>
                            <a:pt x="59" y="17"/>
                            <a:pt x="59" y="17"/>
                          </a:cubicBezTo>
                          <a:cubicBezTo>
                            <a:pt x="58" y="15"/>
                            <a:pt x="58" y="15"/>
                            <a:pt x="58" y="15"/>
                          </a:cubicBezTo>
                          <a:cubicBezTo>
                            <a:pt x="57" y="14"/>
                            <a:pt x="57" y="14"/>
                            <a:pt x="57" y="14"/>
                          </a:cubicBezTo>
                          <a:cubicBezTo>
                            <a:pt x="56" y="12"/>
                            <a:pt x="56" y="12"/>
                            <a:pt x="56" y="12"/>
                          </a:cubicBezTo>
                          <a:cubicBezTo>
                            <a:pt x="55" y="11"/>
                            <a:pt x="55" y="11"/>
                            <a:pt x="55" y="11"/>
                          </a:cubicBezTo>
                          <a:cubicBezTo>
                            <a:pt x="53" y="10"/>
                            <a:pt x="53" y="10"/>
                            <a:pt x="53" y="10"/>
                          </a:cubicBezTo>
                          <a:cubicBezTo>
                            <a:pt x="53" y="8"/>
                            <a:pt x="53" y="8"/>
                            <a:pt x="53" y="8"/>
                          </a:cubicBezTo>
                          <a:cubicBezTo>
                            <a:pt x="51" y="7"/>
                            <a:pt x="51" y="7"/>
                            <a:pt x="51" y="7"/>
                          </a:cubicBezTo>
                          <a:cubicBezTo>
                            <a:pt x="49" y="5"/>
                            <a:pt x="49" y="5"/>
                            <a:pt x="49" y="5"/>
                          </a:cubicBezTo>
                          <a:cubicBezTo>
                            <a:pt x="40" y="5"/>
                            <a:pt x="40" y="5"/>
                            <a:pt x="40" y="5"/>
                          </a:cubicBezTo>
                          <a:cubicBezTo>
                            <a:pt x="40" y="8"/>
                            <a:pt x="40" y="8"/>
                            <a:pt x="40" y="8"/>
                          </a:cubicBezTo>
                          <a:cubicBezTo>
                            <a:pt x="25" y="7"/>
                            <a:pt x="25" y="7"/>
                            <a:pt x="25" y="7"/>
                          </a:cubicBezTo>
                          <a:cubicBezTo>
                            <a:pt x="13" y="1"/>
                            <a:pt x="13" y="1"/>
                            <a:pt x="13" y="1"/>
                          </a:cubicBezTo>
                          <a:cubicBezTo>
                            <a:pt x="13" y="0"/>
                            <a:pt x="13" y="0"/>
                            <a:pt x="13" y="0"/>
                          </a:cubicBezTo>
                          <a:lnTo>
                            <a:pt x="0" y="1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4861" name="Freeform 58">
                    <a:extLst>
                      <a:ext uri="{FF2B5EF4-FFF2-40B4-BE49-F238E27FC236}">
                        <a16:creationId xmlns:a16="http://schemas.microsoft.com/office/drawing/2014/main" id="{EE0A4C8C-DAE8-3C46-2BF2-106FBFB03DE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708467" y="3712717"/>
                    <a:ext cx="184295" cy="101734"/>
                  </a:xfrm>
                  <a:custGeom>
                    <a:avLst/>
                    <a:gdLst>
                      <a:gd name="T0" fmla="*/ 27 w 27"/>
                      <a:gd name="T1" fmla="*/ 7 h 14"/>
                      <a:gd name="T2" fmla="*/ 25 w 27"/>
                      <a:gd name="T3" fmla="*/ 6 h 14"/>
                      <a:gd name="T4" fmla="*/ 25 w 27"/>
                      <a:gd name="T5" fmla="*/ 5 h 14"/>
                      <a:gd name="T6" fmla="*/ 22 w 27"/>
                      <a:gd name="T7" fmla="*/ 4 h 14"/>
                      <a:gd name="T8" fmla="*/ 22 w 27"/>
                      <a:gd name="T9" fmla="*/ 2 h 14"/>
                      <a:gd name="T10" fmla="*/ 22 w 27"/>
                      <a:gd name="T11" fmla="*/ 2 h 14"/>
                      <a:gd name="T12" fmla="*/ 22 w 27"/>
                      <a:gd name="T13" fmla="*/ 1 h 14"/>
                      <a:gd name="T14" fmla="*/ 17 w 27"/>
                      <a:gd name="T15" fmla="*/ 0 h 14"/>
                      <a:gd name="T16" fmla="*/ 16 w 27"/>
                      <a:gd name="T17" fmla="*/ 2 h 14"/>
                      <a:gd name="T18" fmla="*/ 12 w 27"/>
                      <a:gd name="T19" fmla="*/ 3 h 14"/>
                      <a:gd name="T20" fmla="*/ 9 w 27"/>
                      <a:gd name="T21" fmla="*/ 5 h 14"/>
                      <a:gd name="T22" fmla="*/ 5 w 27"/>
                      <a:gd name="T23" fmla="*/ 4 h 14"/>
                      <a:gd name="T24" fmla="*/ 3 w 27"/>
                      <a:gd name="T25" fmla="*/ 3 h 14"/>
                      <a:gd name="T26" fmla="*/ 3 w 27"/>
                      <a:gd name="T27" fmla="*/ 0 h 14"/>
                      <a:gd name="T28" fmla="*/ 2 w 27"/>
                      <a:gd name="T29" fmla="*/ 1 h 14"/>
                      <a:gd name="T30" fmla="*/ 1 w 27"/>
                      <a:gd name="T31" fmla="*/ 1 h 14"/>
                      <a:gd name="T32" fmla="*/ 1 w 27"/>
                      <a:gd name="T33" fmla="*/ 3 h 14"/>
                      <a:gd name="T34" fmla="*/ 2 w 27"/>
                      <a:gd name="T35" fmla="*/ 6 h 14"/>
                      <a:gd name="T36" fmla="*/ 1 w 27"/>
                      <a:gd name="T37" fmla="*/ 8 h 14"/>
                      <a:gd name="T38" fmla="*/ 2 w 27"/>
                      <a:gd name="T39" fmla="*/ 7 h 14"/>
                      <a:gd name="T40" fmla="*/ 2 w 27"/>
                      <a:gd name="T41" fmla="*/ 7 h 14"/>
                      <a:gd name="T42" fmla="*/ 3 w 27"/>
                      <a:gd name="T43" fmla="*/ 7 h 14"/>
                      <a:gd name="T44" fmla="*/ 4 w 27"/>
                      <a:gd name="T45" fmla="*/ 8 h 14"/>
                      <a:gd name="T46" fmla="*/ 7 w 27"/>
                      <a:gd name="T47" fmla="*/ 7 h 14"/>
                      <a:gd name="T48" fmla="*/ 8 w 27"/>
                      <a:gd name="T49" fmla="*/ 10 h 14"/>
                      <a:gd name="T50" fmla="*/ 11 w 27"/>
                      <a:gd name="T51" fmla="*/ 12 h 14"/>
                      <a:gd name="T52" fmla="*/ 13 w 27"/>
                      <a:gd name="T53" fmla="*/ 12 h 14"/>
                      <a:gd name="T54" fmla="*/ 13 w 27"/>
                      <a:gd name="T55" fmla="*/ 11 h 14"/>
                      <a:gd name="T56" fmla="*/ 14 w 27"/>
                      <a:gd name="T57" fmla="*/ 11 h 14"/>
                      <a:gd name="T58" fmla="*/ 14 w 27"/>
                      <a:gd name="T59" fmla="*/ 9 h 14"/>
                      <a:gd name="T60" fmla="*/ 13 w 27"/>
                      <a:gd name="T61" fmla="*/ 8 h 14"/>
                      <a:gd name="T62" fmla="*/ 12 w 27"/>
                      <a:gd name="T63" fmla="*/ 8 h 14"/>
                      <a:gd name="T64" fmla="*/ 12 w 27"/>
                      <a:gd name="T65" fmla="*/ 7 h 14"/>
                      <a:gd name="T66" fmla="*/ 14 w 27"/>
                      <a:gd name="T67" fmla="*/ 7 h 14"/>
                      <a:gd name="T68" fmla="*/ 17 w 27"/>
                      <a:gd name="T69" fmla="*/ 4 h 14"/>
                      <a:gd name="T70" fmla="*/ 19 w 27"/>
                      <a:gd name="T71" fmla="*/ 4 h 14"/>
                      <a:gd name="T72" fmla="*/ 21 w 27"/>
                      <a:gd name="T73" fmla="*/ 8 h 14"/>
                      <a:gd name="T74" fmla="*/ 24 w 27"/>
                      <a:gd name="T75" fmla="*/ 7 h 14"/>
                      <a:gd name="T76" fmla="*/ 24 w 27"/>
                      <a:gd name="T77" fmla="*/ 9 h 14"/>
                      <a:gd name="T78" fmla="*/ 22 w 27"/>
                      <a:gd name="T79" fmla="*/ 10 h 14"/>
                      <a:gd name="T80" fmla="*/ 26 w 27"/>
                      <a:gd name="T81" fmla="*/ 14 h 14"/>
                      <a:gd name="T82" fmla="*/ 26 w 27"/>
                      <a:gd name="T83" fmla="*/ 14 h 14"/>
                      <a:gd name="T84" fmla="*/ 26 w 27"/>
                      <a:gd name="T85" fmla="*/ 13 h 14"/>
                      <a:gd name="T86" fmla="*/ 27 w 27"/>
                      <a:gd name="T87" fmla="*/ 11 h 14"/>
                      <a:gd name="T88" fmla="*/ 26 w 27"/>
                      <a:gd name="T89" fmla="*/ 9 h 14"/>
                      <a:gd name="T90" fmla="*/ 27 w 27"/>
                      <a:gd name="T91" fmla="*/ 7 h 14"/>
                      <a:gd name="T92" fmla="*/ 14 w 27"/>
                      <a:gd name="T93" fmla="*/ 11 h 14"/>
                      <a:gd name="T94" fmla="*/ 13 w 27"/>
                      <a:gd name="T95" fmla="*/ 13 h 14"/>
                      <a:gd name="T96" fmla="*/ 14 w 27"/>
                      <a:gd name="T97" fmla="*/ 12 h 14"/>
                      <a:gd name="T98" fmla="*/ 14 w 27"/>
                      <a:gd name="T99" fmla="*/ 12 h 14"/>
                      <a:gd name="T100" fmla="*/ 14 w 27"/>
                      <a:gd name="T101" fmla="*/ 11 h 14"/>
                      <a:gd name="T102" fmla="*/ 14 w 27"/>
                      <a:gd name="T103" fmla="*/ 12 h 14"/>
                      <a:gd name="T104" fmla="*/ 14 w 27"/>
                      <a:gd name="T105" fmla="*/ 11 h 14"/>
                      <a:gd name="T106" fmla="*/ 7 w 27"/>
                      <a:gd name="T107" fmla="*/ 11 h 14"/>
                      <a:gd name="T108" fmla="*/ 7 w 27"/>
                      <a:gd name="T109" fmla="*/ 12 h 14"/>
                      <a:gd name="T110" fmla="*/ 7 w 27"/>
                      <a:gd name="T111" fmla="*/ 1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7" h="14">
                        <a:moveTo>
                          <a:pt x="27" y="7"/>
                        </a:moveTo>
                        <a:cubicBezTo>
                          <a:pt x="26" y="7"/>
                          <a:pt x="25" y="6"/>
                          <a:pt x="25" y="6"/>
                        </a:cubicBezTo>
                        <a:cubicBezTo>
                          <a:pt x="24" y="6"/>
                          <a:pt x="25" y="5"/>
                          <a:pt x="25" y="5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3"/>
                          <a:pt x="23" y="2"/>
                          <a:pt x="22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2" y="2"/>
                          <a:pt x="22" y="1"/>
                          <a:pt x="22" y="1"/>
                        </a:cubicBezTo>
                        <a:cubicBezTo>
                          <a:pt x="20" y="1"/>
                          <a:pt x="18" y="1"/>
                          <a:pt x="17" y="0"/>
                        </a:cubicBezTo>
                        <a:cubicBezTo>
                          <a:pt x="16" y="1"/>
                          <a:pt x="16" y="2"/>
                          <a:pt x="16" y="2"/>
                        </a:cubicBezTo>
                        <a:cubicBezTo>
                          <a:pt x="15" y="2"/>
                          <a:pt x="13" y="2"/>
                          <a:pt x="12" y="3"/>
                        </a:cubicBezTo>
                        <a:cubicBezTo>
                          <a:pt x="11" y="3"/>
                          <a:pt x="10" y="5"/>
                          <a:pt x="9" y="5"/>
                        </a:cubicBezTo>
                        <a:cubicBezTo>
                          <a:pt x="7" y="5"/>
                          <a:pt x="9" y="3"/>
                          <a:pt x="5" y="4"/>
                        </a:cubicBezTo>
                        <a:cubicBezTo>
                          <a:pt x="4" y="3"/>
                          <a:pt x="4" y="3"/>
                          <a:pt x="3" y="3"/>
                        </a:cubicBezTo>
                        <a:cubicBezTo>
                          <a:pt x="3" y="2"/>
                          <a:pt x="4" y="1"/>
                          <a:pt x="3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3"/>
                        </a:cubicBezTo>
                        <a:cubicBezTo>
                          <a:pt x="0" y="4"/>
                          <a:pt x="2" y="5"/>
                          <a:pt x="2" y="6"/>
                        </a:cubicBezTo>
                        <a:cubicBezTo>
                          <a:pt x="1" y="6"/>
                          <a:pt x="1" y="8"/>
                          <a:pt x="1" y="8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4" y="7"/>
                          <a:pt x="4" y="8"/>
                          <a:pt x="4" y="8"/>
                        </a:cubicBezTo>
                        <a:cubicBezTo>
                          <a:pt x="5" y="8"/>
                          <a:pt x="6" y="7"/>
                          <a:pt x="7" y="7"/>
                        </a:cubicBezTo>
                        <a:cubicBezTo>
                          <a:pt x="7" y="8"/>
                          <a:pt x="7" y="9"/>
                          <a:pt x="8" y="10"/>
                        </a:cubicBezTo>
                        <a:cubicBezTo>
                          <a:pt x="11" y="10"/>
                          <a:pt x="10" y="9"/>
                          <a:pt x="11" y="12"/>
                        </a:cubicBezTo>
                        <a:cubicBezTo>
                          <a:pt x="12" y="12"/>
                          <a:pt x="12" y="12"/>
                          <a:pt x="13" y="12"/>
                        </a:cubicBezTo>
                        <a:cubicBezTo>
                          <a:pt x="13" y="12"/>
                          <a:pt x="13" y="11"/>
                          <a:pt x="13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5" y="10"/>
                          <a:pt x="14" y="10"/>
                          <a:pt x="14" y="9"/>
                        </a:cubicBezTo>
                        <a:cubicBezTo>
                          <a:pt x="14" y="9"/>
                          <a:pt x="14" y="9"/>
                          <a:pt x="13" y="8"/>
                        </a:cubicBezTo>
                        <a:cubicBezTo>
                          <a:pt x="13" y="8"/>
                          <a:pt x="12" y="9"/>
                          <a:pt x="12" y="8"/>
                        </a:cubicBezTo>
                        <a:cubicBezTo>
                          <a:pt x="12" y="8"/>
                          <a:pt x="12" y="8"/>
                          <a:pt x="12" y="7"/>
                        </a:cubicBezTo>
                        <a:cubicBezTo>
                          <a:pt x="12" y="7"/>
                          <a:pt x="14" y="7"/>
                          <a:pt x="14" y="7"/>
                        </a:cubicBezTo>
                        <a:cubicBezTo>
                          <a:pt x="15" y="6"/>
                          <a:pt x="16" y="4"/>
                          <a:pt x="17" y="4"/>
                        </a:cubicBezTo>
                        <a:cubicBezTo>
                          <a:pt x="18" y="4"/>
                          <a:pt x="18" y="4"/>
                          <a:pt x="19" y="4"/>
                        </a:cubicBezTo>
                        <a:cubicBezTo>
                          <a:pt x="19" y="5"/>
                          <a:pt x="20" y="7"/>
                          <a:pt x="21" y="8"/>
                        </a:cubicBezTo>
                        <a:cubicBezTo>
                          <a:pt x="22" y="8"/>
                          <a:pt x="22" y="8"/>
                          <a:pt x="24" y="7"/>
                        </a:cubicBezTo>
                        <a:cubicBezTo>
                          <a:pt x="23" y="8"/>
                          <a:pt x="24" y="9"/>
                          <a:pt x="24" y="9"/>
                        </a:cubicBezTo>
                        <a:cubicBezTo>
                          <a:pt x="23" y="9"/>
                          <a:pt x="22" y="9"/>
                          <a:pt x="22" y="10"/>
                        </a:cubicBezTo>
                        <a:cubicBezTo>
                          <a:pt x="21" y="13"/>
                          <a:pt x="23" y="14"/>
                          <a:pt x="26" y="14"/>
                        </a:cubicBezTo>
                        <a:cubicBezTo>
                          <a:pt x="26" y="14"/>
                          <a:pt x="26" y="14"/>
                          <a:pt x="26" y="14"/>
                        </a:cubicBezTo>
                        <a:cubicBezTo>
                          <a:pt x="26" y="13"/>
                          <a:pt x="26" y="13"/>
                          <a:pt x="26" y="13"/>
                        </a:cubicBezTo>
                        <a:cubicBezTo>
                          <a:pt x="26" y="13"/>
                          <a:pt x="27" y="12"/>
                          <a:pt x="27" y="11"/>
                        </a:cubicBezTo>
                        <a:cubicBezTo>
                          <a:pt x="27" y="10"/>
                          <a:pt x="26" y="9"/>
                          <a:pt x="26" y="9"/>
                        </a:cubicBezTo>
                        <a:lnTo>
                          <a:pt x="27" y="7"/>
                        </a:lnTo>
                        <a:close/>
                        <a:moveTo>
                          <a:pt x="14" y="11"/>
                        </a:moveTo>
                        <a:cubicBezTo>
                          <a:pt x="13" y="12"/>
                          <a:pt x="13" y="12"/>
                          <a:pt x="13" y="13"/>
                        </a:cubicBezTo>
                        <a:cubicBezTo>
                          <a:pt x="13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5" y="11"/>
                          <a:pt x="14" y="11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1"/>
                          <a:pt x="14" y="11"/>
                        </a:cubicBezTo>
                        <a:close/>
                        <a:moveTo>
                          <a:pt x="7" y="11"/>
                        </a:moveTo>
                        <a:cubicBezTo>
                          <a:pt x="7" y="11"/>
                          <a:pt x="7" y="12"/>
                          <a:pt x="7" y="12"/>
                        </a:cubicBezTo>
                        <a:cubicBezTo>
                          <a:pt x="8" y="13"/>
                          <a:pt x="7" y="11"/>
                          <a:pt x="7" y="1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20" name="Group 4819">
                  <a:extLst>
                    <a:ext uri="{FF2B5EF4-FFF2-40B4-BE49-F238E27FC236}">
                      <a16:creationId xmlns:a16="http://schemas.microsoft.com/office/drawing/2014/main" id="{82AACD13-6886-FD5F-DC0F-B8155F988F99}"/>
                    </a:ext>
                  </a:extLst>
                </p:cNvPr>
                <p:cNvGrpSpPr/>
                <p:nvPr/>
              </p:nvGrpSpPr>
              <p:grpSpPr>
                <a:xfrm>
                  <a:off x="5776343" y="1710116"/>
                  <a:ext cx="4791377" cy="3703728"/>
                  <a:chOff x="5776343" y="1710116"/>
                  <a:chExt cx="4791377" cy="3703728"/>
                </a:xfrm>
                <a:grpFill/>
              </p:grpSpPr>
              <p:grpSp>
                <p:nvGrpSpPr>
                  <p:cNvPr id="4821" name="Group 4820">
                    <a:extLst>
                      <a:ext uri="{FF2B5EF4-FFF2-40B4-BE49-F238E27FC236}">
                        <a16:creationId xmlns:a16="http://schemas.microsoft.com/office/drawing/2014/main" id="{4FB2687E-8049-D298-CCAD-26139F10EAF7}"/>
                      </a:ext>
                    </a:extLst>
                  </p:cNvPr>
                  <p:cNvGrpSpPr/>
                  <p:nvPr/>
                </p:nvGrpSpPr>
                <p:grpSpPr>
                  <a:xfrm>
                    <a:off x="5776343" y="1710116"/>
                    <a:ext cx="4791377" cy="3703728"/>
                    <a:chOff x="5776343" y="1710116"/>
                    <a:chExt cx="4791377" cy="3703728"/>
                  </a:xfrm>
                  <a:grpFill/>
                </p:grpSpPr>
                <p:sp>
                  <p:nvSpPr>
                    <p:cNvPr id="4828" name="Freeform 22">
                      <a:extLst>
                        <a:ext uri="{FF2B5EF4-FFF2-40B4-BE49-F238E27FC236}">
                          <a16:creationId xmlns:a16="http://schemas.microsoft.com/office/drawing/2014/main" id="{620FA790-07CF-A9BE-E8B2-F0FC405F4F60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153996" y="2450361"/>
                      <a:ext cx="591455" cy="269028"/>
                    </a:xfrm>
                    <a:custGeom>
                      <a:avLst/>
                      <a:gdLst>
                        <a:gd name="T0" fmla="*/ 3 w 86"/>
                        <a:gd name="T1" fmla="*/ 2 h 37"/>
                        <a:gd name="T2" fmla="*/ 4 w 86"/>
                        <a:gd name="T3" fmla="*/ 5 h 37"/>
                        <a:gd name="T4" fmla="*/ 1 w 86"/>
                        <a:gd name="T5" fmla="*/ 8 h 37"/>
                        <a:gd name="T6" fmla="*/ 1 w 86"/>
                        <a:gd name="T7" fmla="*/ 11 h 37"/>
                        <a:gd name="T8" fmla="*/ 7 w 86"/>
                        <a:gd name="T9" fmla="*/ 7 h 37"/>
                        <a:gd name="T10" fmla="*/ 8 w 86"/>
                        <a:gd name="T11" fmla="*/ 2 h 37"/>
                        <a:gd name="T12" fmla="*/ 45 w 86"/>
                        <a:gd name="T13" fmla="*/ 37 h 37"/>
                        <a:gd name="T14" fmla="*/ 48 w 86"/>
                        <a:gd name="T15" fmla="*/ 32 h 37"/>
                        <a:gd name="T16" fmla="*/ 56 w 86"/>
                        <a:gd name="T17" fmla="*/ 31 h 37"/>
                        <a:gd name="T18" fmla="*/ 72 w 86"/>
                        <a:gd name="T19" fmla="*/ 27 h 37"/>
                        <a:gd name="T20" fmla="*/ 74 w 86"/>
                        <a:gd name="T21" fmla="*/ 28 h 37"/>
                        <a:gd name="T22" fmla="*/ 79 w 86"/>
                        <a:gd name="T23" fmla="*/ 28 h 37"/>
                        <a:gd name="T24" fmla="*/ 83 w 86"/>
                        <a:gd name="T25" fmla="*/ 28 h 37"/>
                        <a:gd name="T26" fmla="*/ 81 w 86"/>
                        <a:gd name="T27" fmla="*/ 21 h 37"/>
                        <a:gd name="T28" fmla="*/ 82 w 86"/>
                        <a:gd name="T29" fmla="*/ 16 h 37"/>
                        <a:gd name="T30" fmla="*/ 86 w 86"/>
                        <a:gd name="T31" fmla="*/ 14 h 37"/>
                        <a:gd name="T32" fmla="*/ 81 w 86"/>
                        <a:gd name="T33" fmla="*/ 7 h 37"/>
                        <a:gd name="T34" fmla="*/ 79 w 86"/>
                        <a:gd name="T35" fmla="*/ 3 h 37"/>
                        <a:gd name="T36" fmla="*/ 72 w 86"/>
                        <a:gd name="T37" fmla="*/ 3 h 37"/>
                        <a:gd name="T38" fmla="*/ 68 w 86"/>
                        <a:gd name="T39" fmla="*/ 3 h 37"/>
                        <a:gd name="T40" fmla="*/ 62 w 86"/>
                        <a:gd name="T41" fmla="*/ 6 h 37"/>
                        <a:gd name="T42" fmla="*/ 54 w 86"/>
                        <a:gd name="T43" fmla="*/ 6 h 37"/>
                        <a:gd name="T44" fmla="*/ 51 w 86"/>
                        <a:gd name="T45" fmla="*/ 4 h 37"/>
                        <a:gd name="T46" fmla="*/ 46 w 86"/>
                        <a:gd name="T47" fmla="*/ 5 h 37"/>
                        <a:gd name="T48" fmla="*/ 41 w 86"/>
                        <a:gd name="T49" fmla="*/ 0 h 37"/>
                        <a:gd name="T50" fmla="*/ 32 w 86"/>
                        <a:gd name="T51" fmla="*/ 0 h 37"/>
                        <a:gd name="T52" fmla="*/ 25 w 86"/>
                        <a:gd name="T53" fmla="*/ 3 h 37"/>
                        <a:gd name="T54" fmla="*/ 19 w 86"/>
                        <a:gd name="T55" fmla="*/ 5 h 37"/>
                        <a:gd name="T56" fmla="*/ 14 w 86"/>
                        <a:gd name="T57" fmla="*/ 5 h 37"/>
                        <a:gd name="T58" fmla="*/ 14 w 86"/>
                        <a:gd name="T59" fmla="*/ 7 h 37"/>
                        <a:gd name="T60" fmla="*/ 11 w 86"/>
                        <a:gd name="T61" fmla="*/ 9 h 37"/>
                        <a:gd name="T62" fmla="*/ 1 w 86"/>
                        <a:gd name="T63" fmla="*/ 12 h 37"/>
                        <a:gd name="T64" fmla="*/ 3 w 86"/>
                        <a:gd name="T65" fmla="*/ 20 h 37"/>
                        <a:gd name="T66" fmla="*/ 3 w 86"/>
                        <a:gd name="T67" fmla="*/ 22 h 37"/>
                        <a:gd name="T68" fmla="*/ 1 w 86"/>
                        <a:gd name="T69" fmla="*/ 22 h 37"/>
                        <a:gd name="T70" fmla="*/ 5 w 86"/>
                        <a:gd name="T71" fmla="*/ 24 h 37"/>
                        <a:gd name="T72" fmla="*/ 9 w 86"/>
                        <a:gd name="T73" fmla="*/ 31 h 37"/>
                        <a:gd name="T74" fmla="*/ 13 w 86"/>
                        <a:gd name="T75" fmla="*/ 32 h 37"/>
                        <a:gd name="T76" fmla="*/ 21 w 86"/>
                        <a:gd name="T77" fmla="*/ 31 h 37"/>
                        <a:gd name="T78" fmla="*/ 37 w 86"/>
                        <a:gd name="T79" fmla="*/ 34 h 37"/>
                        <a:gd name="T80" fmla="*/ 43 w 86"/>
                        <a:gd name="T81" fmla="*/ 30 h 37"/>
                        <a:gd name="T82" fmla="*/ 43 w 86"/>
                        <a:gd name="T83" fmla="*/ 34 h 37"/>
                        <a:gd name="T84" fmla="*/ 44 w 86"/>
                        <a:gd name="T85" fmla="*/ 37 h 37"/>
                        <a:gd name="T86" fmla="*/ 77 w 86"/>
                        <a:gd name="T87" fmla="*/ 21 h 37"/>
                        <a:gd name="T88" fmla="*/ 71 w 86"/>
                        <a:gd name="T89" fmla="*/ 21 h 37"/>
                        <a:gd name="T90" fmla="*/ 77 w 86"/>
                        <a:gd name="T91" fmla="*/ 18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86" h="37">
                          <a:moveTo>
                            <a:pt x="8" y="2"/>
                          </a:moveTo>
                          <a:cubicBezTo>
                            <a:pt x="8" y="2"/>
                            <a:pt x="6" y="2"/>
                            <a:pt x="5" y="2"/>
                          </a:cubicBezTo>
                          <a:cubicBezTo>
                            <a:pt x="5" y="1"/>
                            <a:pt x="4" y="1"/>
                            <a:pt x="3" y="2"/>
                          </a:cubicBezTo>
                          <a:cubicBezTo>
                            <a:pt x="3" y="2"/>
                            <a:pt x="3" y="3"/>
                            <a:pt x="3" y="3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3"/>
                            <a:pt x="5" y="5"/>
                            <a:pt x="4" y="5"/>
                          </a:cubicBezTo>
                          <a:cubicBezTo>
                            <a:pt x="3" y="6"/>
                            <a:pt x="2" y="4"/>
                            <a:pt x="2" y="6"/>
                          </a:cubicBezTo>
                          <a:cubicBezTo>
                            <a:pt x="2" y="7"/>
                            <a:pt x="0" y="8"/>
                            <a:pt x="0" y="8"/>
                          </a:cubicBezTo>
                          <a:cubicBezTo>
                            <a:pt x="1" y="8"/>
                            <a:pt x="1" y="8"/>
                            <a:pt x="1" y="8"/>
                          </a:cubicBezTo>
                          <a:cubicBezTo>
                            <a:pt x="2" y="8"/>
                            <a:pt x="2" y="8"/>
                            <a:pt x="2" y="8"/>
                          </a:cubicBezTo>
                          <a:cubicBezTo>
                            <a:pt x="0" y="9"/>
                            <a:pt x="0" y="9"/>
                            <a:pt x="0" y="9"/>
                          </a:cubicBezTo>
                          <a:cubicBezTo>
                            <a:pt x="0" y="10"/>
                            <a:pt x="0" y="11"/>
                            <a:pt x="1" y="11"/>
                          </a:cubicBezTo>
                          <a:cubicBezTo>
                            <a:pt x="1" y="11"/>
                            <a:pt x="3" y="9"/>
                            <a:pt x="4" y="9"/>
                          </a:cubicBezTo>
                          <a:cubicBezTo>
                            <a:pt x="4" y="8"/>
                            <a:pt x="5" y="8"/>
                            <a:pt x="6" y="8"/>
                          </a:cubicBezTo>
                          <a:cubicBezTo>
                            <a:pt x="7" y="8"/>
                            <a:pt x="7" y="7"/>
                            <a:pt x="7" y="7"/>
                          </a:cubicBezTo>
                          <a:cubicBezTo>
                            <a:pt x="9" y="6"/>
                            <a:pt x="11" y="7"/>
                            <a:pt x="12" y="6"/>
                          </a:cubicBezTo>
                          <a:cubicBezTo>
                            <a:pt x="12" y="6"/>
                            <a:pt x="13" y="5"/>
                            <a:pt x="13" y="5"/>
                          </a:cubicBezTo>
                          <a:cubicBezTo>
                            <a:pt x="11" y="4"/>
                            <a:pt x="9" y="4"/>
                            <a:pt x="8" y="2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lose/>
                          <a:moveTo>
                            <a:pt x="44" y="37"/>
                          </a:moveTo>
                          <a:cubicBezTo>
                            <a:pt x="44" y="37"/>
                            <a:pt x="44" y="37"/>
                            <a:pt x="45" y="37"/>
                          </a:cubicBezTo>
                          <a:cubicBezTo>
                            <a:pt x="47" y="36"/>
                            <a:pt x="46" y="35"/>
                            <a:pt x="47" y="35"/>
                          </a:cubicBezTo>
                          <a:cubicBezTo>
                            <a:pt x="48" y="35"/>
                            <a:pt x="48" y="34"/>
                            <a:pt x="48" y="34"/>
                          </a:cubicBezTo>
                          <a:cubicBezTo>
                            <a:pt x="48" y="33"/>
                            <a:pt x="47" y="32"/>
                            <a:pt x="48" y="32"/>
                          </a:cubicBezTo>
                          <a:cubicBezTo>
                            <a:pt x="49" y="31"/>
                            <a:pt x="50" y="32"/>
                            <a:pt x="51" y="32"/>
                          </a:cubicBezTo>
                          <a:cubicBezTo>
                            <a:pt x="51" y="31"/>
                            <a:pt x="52" y="31"/>
                            <a:pt x="53" y="31"/>
                          </a:cubicBezTo>
                          <a:cubicBezTo>
                            <a:pt x="53" y="31"/>
                            <a:pt x="54" y="32"/>
                            <a:pt x="56" y="31"/>
                          </a:cubicBezTo>
                          <a:cubicBezTo>
                            <a:pt x="57" y="30"/>
                            <a:pt x="59" y="31"/>
                            <a:pt x="62" y="29"/>
                          </a:cubicBezTo>
                          <a:cubicBezTo>
                            <a:pt x="62" y="29"/>
                            <a:pt x="67" y="29"/>
                            <a:pt x="68" y="28"/>
                          </a:cubicBezTo>
                          <a:cubicBezTo>
                            <a:pt x="69" y="28"/>
                            <a:pt x="71" y="27"/>
                            <a:pt x="72" y="27"/>
                          </a:cubicBezTo>
                          <a:cubicBezTo>
                            <a:pt x="72" y="28"/>
                            <a:pt x="72" y="28"/>
                            <a:pt x="72" y="28"/>
                          </a:cubicBezTo>
                          <a:cubicBezTo>
                            <a:pt x="72" y="28"/>
                            <a:pt x="73" y="28"/>
                            <a:pt x="73" y="28"/>
                          </a:cubicBezTo>
                          <a:cubicBezTo>
                            <a:pt x="74" y="28"/>
                            <a:pt x="74" y="28"/>
                            <a:pt x="74" y="28"/>
                          </a:cubicBezTo>
                          <a:cubicBezTo>
                            <a:pt x="75" y="27"/>
                            <a:pt x="77" y="29"/>
                            <a:pt x="77" y="28"/>
                          </a:cubicBezTo>
                          <a:cubicBezTo>
                            <a:pt x="78" y="28"/>
                            <a:pt x="78" y="27"/>
                            <a:pt x="78" y="27"/>
                          </a:cubicBezTo>
                          <a:cubicBezTo>
                            <a:pt x="79" y="28"/>
                            <a:pt x="79" y="28"/>
                            <a:pt x="79" y="28"/>
                          </a:cubicBezTo>
                          <a:cubicBezTo>
                            <a:pt x="80" y="29"/>
                            <a:pt x="80" y="29"/>
                            <a:pt x="80" y="29"/>
                          </a:cubicBezTo>
                          <a:cubicBezTo>
                            <a:pt x="82" y="28"/>
                            <a:pt x="82" y="28"/>
                            <a:pt x="82" y="28"/>
                          </a:cubicBezTo>
                          <a:cubicBezTo>
                            <a:pt x="83" y="28"/>
                            <a:pt x="83" y="28"/>
                            <a:pt x="83" y="28"/>
                          </a:cubicBezTo>
                          <a:cubicBezTo>
                            <a:pt x="83" y="28"/>
                            <a:pt x="84" y="27"/>
                            <a:pt x="84" y="27"/>
                          </a:cubicBezTo>
                          <a:cubicBezTo>
                            <a:pt x="83" y="26"/>
                            <a:pt x="83" y="25"/>
                            <a:pt x="83" y="24"/>
                          </a:cubicBezTo>
                          <a:cubicBezTo>
                            <a:pt x="82" y="23"/>
                            <a:pt x="81" y="22"/>
                            <a:pt x="81" y="21"/>
                          </a:cubicBezTo>
                          <a:cubicBezTo>
                            <a:pt x="82" y="20"/>
                            <a:pt x="83" y="20"/>
                            <a:pt x="82" y="19"/>
                          </a:cubicBezTo>
                          <a:cubicBezTo>
                            <a:pt x="82" y="18"/>
                            <a:pt x="83" y="19"/>
                            <a:pt x="82" y="18"/>
                          </a:cubicBezTo>
                          <a:cubicBezTo>
                            <a:pt x="82" y="17"/>
                            <a:pt x="81" y="17"/>
                            <a:pt x="82" y="16"/>
                          </a:cubicBezTo>
                          <a:cubicBezTo>
                            <a:pt x="83" y="15"/>
                            <a:pt x="83" y="14"/>
                            <a:pt x="84" y="15"/>
                          </a:cubicBezTo>
                          <a:cubicBezTo>
                            <a:pt x="84" y="16"/>
                            <a:pt x="85" y="16"/>
                            <a:pt x="85" y="16"/>
                          </a:cubicBezTo>
                          <a:cubicBezTo>
                            <a:pt x="86" y="14"/>
                            <a:pt x="86" y="14"/>
                            <a:pt x="86" y="14"/>
                          </a:cubicBezTo>
                          <a:cubicBezTo>
                            <a:pt x="86" y="14"/>
                            <a:pt x="86" y="13"/>
                            <a:pt x="85" y="12"/>
                          </a:cubicBezTo>
                          <a:cubicBezTo>
                            <a:pt x="83" y="11"/>
                            <a:pt x="79" y="11"/>
                            <a:pt x="80" y="9"/>
                          </a:cubicBezTo>
                          <a:cubicBezTo>
                            <a:pt x="80" y="8"/>
                            <a:pt x="79" y="8"/>
                            <a:pt x="81" y="7"/>
                          </a:cubicBezTo>
                          <a:cubicBezTo>
                            <a:pt x="82" y="6"/>
                            <a:pt x="80" y="4"/>
                            <a:pt x="80" y="4"/>
                          </a:cubicBezTo>
                          <a:cubicBezTo>
                            <a:pt x="80" y="4"/>
                            <a:pt x="80" y="4"/>
                            <a:pt x="80" y="4"/>
                          </a:cubicBezTo>
                          <a:cubicBezTo>
                            <a:pt x="80" y="4"/>
                            <a:pt x="80" y="3"/>
                            <a:pt x="79" y="3"/>
                          </a:cubicBezTo>
                          <a:cubicBezTo>
                            <a:pt x="78" y="3"/>
                            <a:pt x="76" y="3"/>
                            <a:pt x="76" y="3"/>
                          </a:cubicBezTo>
                          <a:cubicBezTo>
                            <a:pt x="76" y="3"/>
                            <a:pt x="75" y="3"/>
                            <a:pt x="74" y="3"/>
                          </a:cubicBezTo>
                          <a:cubicBezTo>
                            <a:pt x="73" y="3"/>
                            <a:pt x="73" y="2"/>
                            <a:pt x="72" y="3"/>
                          </a:cubicBezTo>
                          <a:cubicBezTo>
                            <a:pt x="70" y="3"/>
                            <a:pt x="70" y="2"/>
                            <a:pt x="70" y="2"/>
                          </a:cubicBezTo>
                          <a:cubicBezTo>
                            <a:pt x="70" y="2"/>
                            <a:pt x="70" y="2"/>
                            <a:pt x="69" y="3"/>
                          </a:cubicBezTo>
                          <a:cubicBezTo>
                            <a:pt x="69" y="3"/>
                            <a:pt x="69" y="3"/>
                            <a:pt x="68" y="3"/>
                          </a:cubicBezTo>
                          <a:cubicBezTo>
                            <a:pt x="68" y="3"/>
                            <a:pt x="68" y="4"/>
                            <a:pt x="68" y="4"/>
                          </a:cubicBezTo>
                          <a:cubicBezTo>
                            <a:pt x="67" y="5"/>
                            <a:pt x="66" y="4"/>
                            <a:pt x="65" y="5"/>
                          </a:cubicBezTo>
                          <a:cubicBezTo>
                            <a:pt x="64" y="5"/>
                            <a:pt x="64" y="6"/>
                            <a:pt x="62" y="6"/>
                          </a:cubicBezTo>
                          <a:cubicBezTo>
                            <a:pt x="62" y="6"/>
                            <a:pt x="61" y="5"/>
                            <a:pt x="60" y="5"/>
                          </a:cubicBezTo>
                          <a:cubicBezTo>
                            <a:pt x="60" y="5"/>
                            <a:pt x="59" y="6"/>
                            <a:pt x="59" y="6"/>
                          </a:cubicBezTo>
                          <a:cubicBezTo>
                            <a:pt x="58" y="6"/>
                            <a:pt x="56" y="6"/>
                            <a:pt x="54" y="6"/>
                          </a:cubicBezTo>
                          <a:cubicBezTo>
                            <a:pt x="54" y="6"/>
                            <a:pt x="53" y="5"/>
                            <a:pt x="53" y="5"/>
                          </a:cubicBezTo>
                          <a:cubicBezTo>
                            <a:pt x="53" y="5"/>
                            <a:pt x="52" y="5"/>
                            <a:pt x="52" y="5"/>
                          </a:cubicBezTo>
                          <a:cubicBezTo>
                            <a:pt x="51" y="5"/>
                            <a:pt x="51" y="4"/>
                            <a:pt x="51" y="4"/>
                          </a:cubicBezTo>
                          <a:cubicBezTo>
                            <a:pt x="50" y="4"/>
                            <a:pt x="49" y="4"/>
                            <a:pt x="48" y="4"/>
                          </a:cubicBezTo>
                          <a:cubicBezTo>
                            <a:pt x="47" y="5"/>
                            <a:pt x="47" y="5"/>
                            <a:pt x="47" y="5"/>
                          </a:cubicBezTo>
                          <a:cubicBezTo>
                            <a:pt x="47" y="5"/>
                            <a:pt x="47" y="4"/>
                            <a:pt x="46" y="5"/>
                          </a:cubicBezTo>
                          <a:cubicBezTo>
                            <a:pt x="46" y="4"/>
                            <a:pt x="45" y="3"/>
                            <a:pt x="44" y="2"/>
                          </a:cubicBezTo>
                          <a:cubicBezTo>
                            <a:pt x="42" y="2"/>
                            <a:pt x="43" y="2"/>
                            <a:pt x="41" y="1"/>
                          </a:cubicBezTo>
                          <a:cubicBezTo>
                            <a:pt x="41" y="1"/>
                            <a:pt x="41" y="0"/>
                            <a:pt x="41" y="0"/>
                          </a:cubicBezTo>
                          <a:cubicBezTo>
                            <a:pt x="40" y="0"/>
                            <a:pt x="39" y="1"/>
                            <a:pt x="37" y="1"/>
                          </a:cubicBezTo>
                          <a:cubicBezTo>
                            <a:pt x="36" y="1"/>
                            <a:pt x="35" y="0"/>
                            <a:pt x="32" y="0"/>
                          </a:cubicBezTo>
                          <a:cubicBezTo>
                            <a:pt x="32" y="0"/>
                            <a:pt x="32" y="0"/>
                            <a:pt x="32" y="0"/>
                          </a:cubicBezTo>
                          <a:cubicBezTo>
                            <a:pt x="31" y="1"/>
                            <a:pt x="29" y="1"/>
                            <a:pt x="28" y="1"/>
                          </a:cubicBezTo>
                          <a:cubicBezTo>
                            <a:pt x="28" y="2"/>
                            <a:pt x="28" y="2"/>
                            <a:pt x="28" y="3"/>
                          </a:cubicBezTo>
                          <a:cubicBezTo>
                            <a:pt x="27" y="3"/>
                            <a:pt x="26" y="3"/>
                            <a:pt x="25" y="3"/>
                          </a:cubicBezTo>
                          <a:cubicBezTo>
                            <a:pt x="25" y="4"/>
                            <a:pt x="25" y="4"/>
                            <a:pt x="25" y="4"/>
                          </a:cubicBezTo>
                          <a:cubicBezTo>
                            <a:pt x="24" y="4"/>
                            <a:pt x="23" y="5"/>
                            <a:pt x="23" y="5"/>
                          </a:cubicBezTo>
                          <a:cubicBezTo>
                            <a:pt x="21" y="5"/>
                            <a:pt x="20" y="5"/>
                            <a:pt x="19" y="5"/>
                          </a:cubicBezTo>
                          <a:cubicBezTo>
                            <a:pt x="19" y="5"/>
                            <a:pt x="19" y="5"/>
                            <a:pt x="19" y="5"/>
                          </a:cubicBezTo>
                          <a:cubicBezTo>
                            <a:pt x="18" y="5"/>
                            <a:pt x="18" y="5"/>
                            <a:pt x="18" y="5"/>
                          </a:cubicBezTo>
                          <a:cubicBezTo>
                            <a:pt x="17" y="5"/>
                            <a:pt x="15" y="5"/>
                            <a:pt x="14" y="5"/>
                          </a:cubicBezTo>
                          <a:cubicBezTo>
                            <a:pt x="13" y="6"/>
                            <a:pt x="13" y="6"/>
                            <a:pt x="13" y="6"/>
                          </a:cubicBezTo>
                          <a:cubicBezTo>
                            <a:pt x="14" y="6"/>
                            <a:pt x="16" y="7"/>
                            <a:pt x="17" y="7"/>
                          </a:cubicBezTo>
                          <a:cubicBezTo>
                            <a:pt x="16" y="7"/>
                            <a:pt x="14" y="7"/>
                            <a:pt x="14" y="7"/>
                          </a:cubicBezTo>
                          <a:cubicBezTo>
                            <a:pt x="13" y="7"/>
                            <a:pt x="13" y="7"/>
                            <a:pt x="13" y="7"/>
                          </a:cubicBezTo>
                          <a:cubicBezTo>
                            <a:pt x="13" y="7"/>
                            <a:pt x="13" y="8"/>
                            <a:pt x="14" y="8"/>
                          </a:cubicBezTo>
                          <a:cubicBezTo>
                            <a:pt x="13" y="8"/>
                            <a:pt x="11" y="9"/>
                            <a:pt x="11" y="9"/>
                          </a:cubicBezTo>
                          <a:cubicBezTo>
                            <a:pt x="9" y="9"/>
                            <a:pt x="9" y="8"/>
                            <a:pt x="8" y="8"/>
                          </a:cubicBezTo>
                          <a:cubicBezTo>
                            <a:pt x="7" y="8"/>
                            <a:pt x="8" y="10"/>
                            <a:pt x="8" y="10"/>
                          </a:cubicBezTo>
                          <a:cubicBezTo>
                            <a:pt x="3" y="9"/>
                            <a:pt x="3" y="10"/>
                            <a:pt x="1" y="12"/>
                          </a:cubicBezTo>
                          <a:cubicBezTo>
                            <a:pt x="2" y="13"/>
                            <a:pt x="0" y="15"/>
                            <a:pt x="0" y="15"/>
                          </a:cubicBezTo>
                          <a:cubicBezTo>
                            <a:pt x="1" y="15"/>
                            <a:pt x="2" y="15"/>
                            <a:pt x="3" y="15"/>
                          </a:cubicBezTo>
                          <a:cubicBezTo>
                            <a:pt x="4" y="18"/>
                            <a:pt x="4" y="18"/>
                            <a:pt x="3" y="20"/>
                          </a:cubicBezTo>
                          <a:cubicBezTo>
                            <a:pt x="3" y="20"/>
                            <a:pt x="4" y="20"/>
                            <a:pt x="4" y="20"/>
                          </a:cubicBezTo>
                          <a:cubicBezTo>
                            <a:pt x="4" y="21"/>
                            <a:pt x="4" y="21"/>
                            <a:pt x="4" y="21"/>
                          </a:cubicBezTo>
                          <a:cubicBezTo>
                            <a:pt x="4" y="21"/>
                            <a:pt x="4" y="21"/>
                            <a:pt x="3" y="22"/>
                          </a:cubicBezTo>
                          <a:cubicBezTo>
                            <a:pt x="3" y="22"/>
                            <a:pt x="2" y="21"/>
                            <a:pt x="2" y="21"/>
                          </a:cubicBezTo>
                          <a:cubicBezTo>
                            <a:pt x="2" y="21"/>
                            <a:pt x="2" y="21"/>
                            <a:pt x="1" y="21"/>
                          </a:cubicBezTo>
                          <a:cubicBezTo>
                            <a:pt x="1" y="22"/>
                            <a:pt x="1" y="22"/>
                            <a:pt x="1" y="22"/>
                          </a:cubicBezTo>
                          <a:cubicBezTo>
                            <a:pt x="2" y="22"/>
                            <a:pt x="1" y="23"/>
                            <a:pt x="2" y="23"/>
                          </a:cubicBezTo>
                          <a:cubicBezTo>
                            <a:pt x="3" y="23"/>
                            <a:pt x="3" y="23"/>
                            <a:pt x="4" y="23"/>
                          </a:cubicBezTo>
                          <a:cubicBezTo>
                            <a:pt x="4" y="23"/>
                            <a:pt x="5" y="24"/>
                            <a:pt x="5" y="24"/>
                          </a:cubicBezTo>
                          <a:cubicBezTo>
                            <a:pt x="5" y="26"/>
                            <a:pt x="5" y="27"/>
                            <a:pt x="5" y="29"/>
                          </a:cubicBezTo>
                          <a:cubicBezTo>
                            <a:pt x="6" y="29"/>
                            <a:pt x="7" y="29"/>
                            <a:pt x="9" y="29"/>
                          </a:cubicBezTo>
                          <a:cubicBezTo>
                            <a:pt x="8" y="29"/>
                            <a:pt x="8" y="31"/>
                            <a:pt x="9" y="31"/>
                          </a:cubicBezTo>
                          <a:cubicBezTo>
                            <a:pt x="9" y="31"/>
                            <a:pt x="10" y="30"/>
                            <a:pt x="11" y="30"/>
                          </a:cubicBezTo>
                          <a:cubicBezTo>
                            <a:pt x="11" y="30"/>
                            <a:pt x="11" y="31"/>
                            <a:pt x="11" y="31"/>
                          </a:cubicBezTo>
                          <a:cubicBezTo>
                            <a:pt x="12" y="32"/>
                            <a:pt x="12" y="32"/>
                            <a:pt x="13" y="32"/>
                          </a:cubicBezTo>
                          <a:cubicBezTo>
                            <a:pt x="13" y="32"/>
                            <a:pt x="14" y="33"/>
                            <a:pt x="13" y="33"/>
                          </a:cubicBezTo>
                          <a:cubicBezTo>
                            <a:pt x="14" y="34"/>
                            <a:pt x="15" y="35"/>
                            <a:pt x="16" y="36"/>
                          </a:cubicBezTo>
                          <a:cubicBezTo>
                            <a:pt x="19" y="34"/>
                            <a:pt x="19" y="34"/>
                            <a:pt x="21" y="31"/>
                          </a:cubicBezTo>
                          <a:cubicBezTo>
                            <a:pt x="23" y="31"/>
                            <a:pt x="25" y="32"/>
                            <a:pt x="27" y="33"/>
                          </a:cubicBezTo>
                          <a:cubicBezTo>
                            <a:pt x="27" y="33"/>
                            <a:pt x="29" y="35"/>
                            <a:pt x="30" y="35"/>
                          </a:cubicBezTo>
                          <a:cubicBezTo>
                            <a:pt x="32" y="35"/>
                            <a:pt x="36" y="34"/>
                            <a:pt x="37" y="34"/>
                          </a:cubicBezTo>
                          <a:cubicBezTo>
                            <a:pt x="37" y="33"/>
                            <a:pt x="38" y="32"/>
                            <a:pt x="39" y="32"/>
                          </a:cubicBezTo>
                          <a:cubicBezTo>
                            <a:pt x="40" y="31"/>
                            <a:pt x="40" y="32"/>
                            <a:pt x="41" y="32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3" y="30"/>
                            <a:pt x="44" y="30"/>
                            <a:pt x="44" y="30"/>
                          </a:cubicBezTo>
                          <a:cubicBezTo>
                            <a:pt x="44" y="31"/>
                            <a:pt x="45" y="32"/>
                            <a:pt x="44" y="33"/>
                          </a:cubicBezTo>
                          <a:cubicBezTo>
                            <a:pt x="44" y="33"/>
                            <a:pt x="43" y="34"/>
                            <a:pt x="43" y="34"/>
                          </a:cubicBezTo>
                          <a:cubicBezTo>
                            <a:pt x="43" y="34"/>
                            <a:pt x="43" y="35"/>
                            <a:pt x="43" y="35"/>
                          </a:cubicBezTo>
                          <a:cubicBezTo>
                            <a:pt x="43" y="35"/>
                            <a:pt x="43" y="36"/>
                            <a:pt x="43" y="36"/>
                          </a:cubicBezTo>
                          <a:cubicBezTo>
                            <a:pt x="43" y="36"/>
                            <a:pt x="44" y="36"/>
                            <a:pt x="44" y="37"/>
                          </a:cubicBezTo>
                          <a:close/>
                          <a:moveTo>
                            <a:pt x="77" y="18"/>
                          </a:moveTo>
                          <a:cubicBezTo>
                            <a:pt x="79" y="18"/>
                            <a:pt x="77" y="20"/>
                            <a:pt x="77" y="20"/>
                          </a:cubicBezTo>
                          <a:cubicBezTo>
                            <a:pt x="76" y="21"/>
                            <a:pt x="77" y="21"/>
                            <a:pt x="77" y="21"/>
                          </a:cubicBezTo>
                          <a:cubicBezTo>
                            <a:pt x="77" y="22"/>
                            <a:pt x="77" y="21"/>
                            <a:pt x="77" y="22"/>
                          </a:cubicBezTo>
                          <a:cubicBezTo>
                            <a:pt x="74" y="21"/>
                            <a:pt x="74" y="22"/>
                            <a:pt x="71" y="22"/>
                          </a:cubicBezTo>
                          <a:cubicBezTo>
                            <a:pt x="71" y="22"/>
                            <a:pt x="71" y="21"/>
                            <a:pt x="71" y="21"/>
                          </a:cubicBezTo>
                          <a:cubicBezTo>
                            <a:pt x="71" y="21"/>
                            <a:pt x="72" y="20"/>
                            <a:pt x="72" y="20"/>
                          </a:cubicBezTo>
                          <a:cubicBezTo>
                            <a:pt x="73" y="19"/>
                            <a:pt x="75" y="20"/>
                            <a:pt x="76" y="20"/>
                          </a:cubicBezTo>
                          <a:cubicBezTo>
                            <a:pt x="76" y="19"/>
                            <a:pt x="77" y="18"/>
                            <a:pt x="77" y="1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29" name="Freeform 59">
                      <a:extLst>
                        <a:ext uri="{FF2B5EF4-FFF2-40B4-BE49-F238E27FC236}">
                          <a16:creationId xmlns:a16="http://schemas.microsoft.com/office/drawing/2014/main" id="{13B435EA-B9E1-2B89-A64E-F16CD633AC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249044" y="2676435"/>
                      <a:ext cx="488594" cy="515446"/>
                    </a:xfrm>
                    <a:custGeom>
                      <a:avLst/>
                      <a:gdLst>
                        <a:gd name="T0" fmla="*/ 69 w 71"/>
                        <a:gd name="T1" fmla="*/ 8 h 71"/>
                        <a:gd name="T2" fmla="*/ 67 w 71"/>
                        <a:gd name="T3" fmla="*/ 11 h 71"/>
                        <a:gd name="T4" fmla="*/ 62 w 71"/>
                        <a:gd name="T5" fmla="*/ 13 h 71"/>
                        <a:gd name="T6" fmla="*/ 59 w 71"/>
                        <a:gd name="T7" fmla="*/ 15 h 71"/>
                        <a:gd name="T8" fmla="*/ 56 w 71"/>
                        <a:gd name="T9" fmla="*/ 15 h 71"/>
                        <a:gd name="T10" fmla="*/ 53 w 71"/>
                        <a:gd name="T11" fmla="*/ 17 h 71"/>
                        <a:gd name="T12" fmla="*/ 54 w 71"/>
                        <a:gd name="T13" fmla="*/ 20 h 71"/>
                        <a:gd name="T14" fmla="*/ 56 w 71"/>
                        <a:gd name="T15" fmla="*/ 25 h 71"/>
                        <a:gd name="T16" fmla="*/ 59 w 71"/>
                        <a:gd name="T17" fmla="*/ 28 h 71"/>
                        <a:gd name="T18" fmla="*/ 58 w 71"/>
                        <a:gd name="T19" fmla="*/ 32 h 71"/>
                        <a:gd name="T20" fmla="*/ 56 w 71"/>
                        <a:gd name="T21" fmla="*/ 37 h 71"/>
                        <a:gd name="T22" fmla="*/ 54 w 71"/>
                        <a:gd name="T23" fmla="*/ 41 h 71"/>
                        <a:gd name="T24" fmla="*/ 51 w 71"/>
                        <a:gd name="T25" fmla="*/ 44 h 71"/>
                        <a:gd name="T26" fmla="*/ 46 w 71"/>
                        <a:gd name="T27" fmla="*/ 48 h 71"/>
                        <a:gd name="T28" fmla="*/ 42 w 71"/>
                        <a:gd name="T29" fmla="*/ 51 h 71"/>
                        <a:gd name="T30" fmla="*/ 40 w 71"/>
                        <a:gd name="T31" fmla="*/ 52 h 71"/>
                        <a:gd name="T32" fmla="*/ 37 w 71"/>
                        <a:gd name="T33" fmla="*/ 56 h 71"/>
                        <a:gd name="T34" fmla="*/ 39 w 71"/>
                        <a:gd name="T35" fmla="*/ 58 h 71"/>
                        <a:gd name="T36" fmla="*/ 39 w 71"/>
                        <a:gd name="T37" fmla="*/ 61 h 71"/>
                        <a:gd name="T38" fmla="*/ 41 w 71"/>
                        <a:gd name="T39" fmla="*/ 64 h 71"/>
                        <a:gd name="T40" fmla="*/ 40 w 71"/>
                        <a:gd name="T41" fmla="*/ 68 h 71"/>
                        <a:gd name="T42" fmla="*/ 36 w 71"/>
                        <a:gd name="T43" fmla="*/ 68 h 71"/>
                        <a:gd name="T44" fmla="*/ 33 w 71"/>
                        <a:gd name="T45" fmla="*/ 71 h 71"/>
                        <a:gd name="T46" fmla="*/ 31 w 71"/>
                        <a:gd name="T47" fmla="*/ 70 h 71"/>
                        <a:gd name="T48" fmla="*/ 29 w 71"/>
                        <a:gd name="T49" fmla="*/ 70 h 71"/>
                        <a:gd name="T50" fmla="*/ 28 w 71"/>
                        <a:gd name="T51" fmla="*/ 67 h 71"/>
                        <a:gd name="T52" fmla="*/ 24 w 71"/>
                        <a:gd name="T53" fmla="*/ 63 h 71"/>
                        <a:gd name="T54" fmla="*/ 23 w 71"/>
                        <a:gd name="T55" fmla="*/ 62 h 71"/>
                        <a:gd name="T56" fmla="*/ 18 w 71"/>
                        <a:gd name="T57" fmla="*/ 62 h 71"/>
                        <a:gd name="T58" fmla="*/ 10 w 71"/>
                        <a:gd name="T59" fmla="*/ 63 h 71"/>
                        <a:gd name="T60" fmla="*/ 5 w 71"/>
                        <a:gd name="T61" fmla="*/ 63 h 71"/>
                        <a:gd name="T62" fmla="*/ 3 w 71"/>
                        <a:gd name="T63" fmla="*/ 64 h 71"/>
                        <a:gd name="T64" fmla="*/ 0 w 71"/>
                        <a:gd name="T65" fmla="*/ 64 h 71"/>
                        <a:gd name="T66" fmla="*/ 4 w 71"/>
                        <a:gd name="T67" fmla="*/ 56 h 71"/>
                        <a:gd name="T68" fmla="*/ 10 w 71"/>
                        <a:gd name="T69" fmla="*/ 55 h 71"/>
                        <a:gd name="T70" fmla="*/ 11 w 71"/>
                        <a:gd name="T71" fmla="*/ 52 h 71"/>
                        <a:gd name="T72" fmla="*/ 9 w 71"/>
                        <a:gd name="T73" fmla="*/ 48 h 71"/>
                        <a:gd name="T74" fmla="*/ 6 w 71"/>
                        <a:gd name="T75" fmla="*/ 46 h 71"/>
                        <a:gd name="T76" fmla="*/ 3 w 71"/>
                        <a:gd name="T77" fmla="*/ 42 h 71"/>
                        <a:gd name="T78" fmla="*/ 2 w 71"/>
                        <a:gd name="T79" fmla="*/ 36 h 71"/>
                        <a:gd name="T80" fmla="*/ 8 w 71"/>
                        <a:gd name="T81" fmla="*/ 38 h 71"/>
                        <a:gd name="T82" fmla="*/ 14 w 71"/>
                        <a:gd name="T83" fmla="*/ 38 h 71"/>
                        <a:gd name="T84" fmla="*/ 17 w 71"/>
                        <a:gd name="T85" fmla="*/ 37 h 71"/>
                        <a:gd name="T86" fmla="*/ 20 w 71"/>
                        <a:gd name="T87" fmla="*/ 35 h 71"/>
                        <a:gd name="T88" fmla="*/ 23 w 71"/>
                        <a:gd name="T89" fmla="*/ 32 h 71"/>
                        <a:gd name="T90" fmla="*/ 27 w 71"/>
                        <a:gd name="T91" fmla="*/ 28 h 71"/>
                        <a:gd name="T92" fmla="*/ 29 w 71"/>
                        <a:gd name="T93" fmla="*/ 27 h 71"/>
                        <a:gd name="T94" fmla="*/ 30 w 71"/>
                        <a:gd name="T95" fmla="*/ 24 h 71"/>
                        <a:gd name="T96" fmla="*/ 32 w 71"/>
                        <a:gd name="T97" fmla="*/ 23 h 71"/>
                        <a:gd name="T98" fmla="*/ 35 w 71"/>
                        <a:gd name="T99" fmla="*/ 24 h 71"/>
                        <a:gd name="T100" fmla="*/ 36 w 71"/>
                        <a:gd name="T101" fmla="*/ 20 h 71"/>
                        <a:gd name="T102" fmla="*/ 38 w 71"/>
                        <a:gd name="T103" fmla="*/ 16 h 71"/>
                        <a:gd name="T104" fmla="*/ 37 w 71"/>
                        <a:gd name="T105" fmla="*/ 13 h 71"/>
                        <a:gd name="T106" fmla="*/ 42 w 71"/>
                        <a:gd name="T107" fmla="*/ 13 h 71"/>
                        <a:gd name="T108" fmla="*/ 41 w 71"/>
                        <a:gd name="T109" fmla="*/ 9 h 71"/>
                        <a:gd name="T110" fmla="*/ 43 w 71"/>
                        <a:gd name="T111" fmla="*/ 5 h 71"/>
                        <a:gd name="T112" fmla="*/ 51 w 71"/>
                        <a:gd name="T113" fmla="*/ 2 h 71"/>
                        <a:gd name="T114" fmla="*/ 57 w 71"/>
                        <a:gd name="T115" fmla="*/ 1 h 71"/>
                        <a:gd name="T116" fmla="*/ 59 w 71"/>
                        <a:gd name="T117" fmla="*/ 0 h 71"/>
                        <a:gd name="T118" fmla="*/ 68 w 71"/>
                        <a:gd name="T119" fmla="*/ 3 h 71"/>
                        <a:gd name="T120" fmla="*/ 71 w 71"/>
                        <a:gd name="T121" fmla="*/ 6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</a:cxnLst>
                      <a:rect l="0" t="0" r="r" b="b"/>
                      <a:pathLst>
                        <a:path w="71" h="71">
                          <a:moveTo>
                            <a:pt x="71" y="6"/>
                          </a:moveTo>
                          <a:cubicBezTo>
                            <a:pt x="69" y="8"/>
                            <a:pt x="69" y="8"/>
                            <a:pt x="69" y="8"/>
                          </a:cubicBezTo>
                          <a:cubicBezTo>
                            <a:pt x="68" y="10"/>
                            <a:pt x="68" y="10"/>
                            <a:pt x="68" y="10"/>
                          </a:cubicBezTo>
                          <a:cubicBezTo>
                            <a:pt x="67" y="11"/>
                            <a:pt x="67" y="11"/>
                            <a:pt x="67" y="11"/>
                          </a:cubicBezTo>
                          <a:cubicBezTo>
                            <a:pt x="65" y="12"/>
                            <a:pt x="65" y="12"/>
                            <a:pt x="65" y="12"/>
                          </a:cubicBezTo>
                          <a:cubicBezTo>
                            <a:pt x="62" y="13"/>
                            <a:pt x="62" y="13"/>
                            <a:pt x="62" y="13"/>
                          </a:cubicBezTo>
                          <a:cubicBezTo>
                            <a:pt x="59" y="14"/>
                            <a:pt x="59" y="14"/>
                            <a:pt x="59" y="14"/>
                          </a:cubicBezTo>
                          <a:cubicBezTo>
                            <a:pt x="59" y="15"/>
                            <a:pt x="59" y="15"/>
                            <a:pt x="59" y="15"/>
                          </a:cubicBezTo>
                          <a:cubicBezTo>
                            <a:pt x="58" y="16"/>
                            <a:pt x="58" y="16"/>
                            <a:pt x="58" y="16"/>
                          </a:cubicBezTo>
                          <a:cubicBezTo>
                            <a:pt x="56" y="15"/>
                            <a:pt x="56" y="15"/>
                            <a:pt x="56" y="15"/>
                          </a:cubicBezTo>
                          <a:cubicBezTo>
                            <a:pt x="55" y="16"/>
                            <a:pt x="55" y="16"/>
                            <a:pt x="55" y="16"/>
                          </a:cubicBezTo>
                          <a:cubicBezTo>
                            <a:pt x="53" y="17"/>
                            <a:pt x="53" y="17"/>
                            <a:pt x="53" y="17"/>
                          </a:cubicBezTo>
                          <a:cubicBezTo>
                            <a:pt x="52" y="18"/>
                            <a:pt x="52" y="18"/>
                            <a:pt x="52" y="18"/>
                          </a:cubicBezTo>
                          <a:cubicBezTo>
                            <a:pt x="54" y="20"/>
                            <a:pt x="54" y="20"/>
                            <a:pt x="54" y="20"/>
                          </a:cubicBezTo>
                          <a:cubicBezTo>
                            <a:pt x="55" y="24"/>
                            <a:pt x="55" y="24"/>
                            <a:pt x="55" y="24"/>
                          </a:cubicBezTo>
                          <a:cubicBezTo>
                            <a:pt x="56" y="25"/>
                            <a:pt x="56" y="25"/>
                            <a:pt x="56" y="25"/>
                          </a:cubicBezTo>
                          <a:cubicBezTo>
                            <a:pt x="57" y="26"/>
                            <a:pt x="57" y="26"/>
                            <a:pt x="57" y="26"/>
                          </a:cubicBezTo>
                          <a:cubicBezTo>
                            <a:pt x="59" y="28"/>
                            <a:pt x="59" y="28"/>
                            <a:pt x="59" y="28"/>
                          </a:cubicBezTo>
                          <a:cubicBezTo>
                            <a:pt x="59" y="30"/>
                            <a:pt x="59" y="30"/>
                            <a:pt x="59" y="30"/>
                          </a:cubicBezTo>
                          <a:cubicBezTo>
                            <a:pt x="58" y="32"/>
                            <a:pt x="58" y="32"/>
                            <a:pt x="58" y="32"/>
                          </a:cubicBezTo>
                          <a:cubicBezTo>
                            <a:pt x="56" y="34"/>
                            <a:pt x="56" y="34"/>
                            <a:pt x="56" y="34"/>
                          </a:cubicBezTo>
                          <a:cubicBezTo>
                            <a:pt x="56" y="37"/>
                            <a:pt x="56" y="37"/>
                            <a:pt x="56" y="37"/>
                          </a:cubicBezTo>
                          <a:cubicBezTo>
                            <a:pt x="56" y="39"/>
                            <a:pt x="56" y="39"/>
                            <a:pt x="56" y="39"/>
                          </a:cubicBezTo>
                          <a:cubicBezTo>
                            <a:pt x="54" y="41"/>
                            <a:pt x="54" y="41"/>
                            <a:pt x="54" y="41"/>
                          </a:cubicBezTo>
                          <a:cubicBezTo>
                            <a:pt x="52" y="42"/>
                            <a:pt x="52" y="42"/>
                            <a:pt x="52" y="42"/>
                          </a:cubicBezTo>
                          <a:cubicBezTo>
                            <a:pt x="51" y="44"/>
                            <a:pt x="51" y="44"/>
                            <a:pt x="51" y="44"/>
                          </a:cubicBezTo>
                          <a:cubicBezTo>
                            <a:pt x="48" y="45"/>
                            <a:pt x="48" y="45"/>
                            <a:pt x="48" y="45"/>
                          </a:cubicBezTo>
                          <a:cubicBezTo>
                            <a:pt x="46" y="48"/>
                            <a:pt x="46" y="48"/>
                            <a:pt x="46" y="48"/>
                          </a:cubicBezTo>
                          <a:cubicBezTo>
                            <a:pt x="44" y="50"/>
                            <a:pt x="44" y="50"/>
                            <a:pt x="44" y="50"/>
                          </a:cubicBezTo>
                          <a:cubicBezTo>
                            <a:pt x="42" y="51"/>
                            <a:pt x="42" y="51"/>
                            <a:pt x="42" y="51"/>
                          </a:cubicBezTo>
                          <a:cubicBezTo>
                            <a:pt x="41" y="50"/>
                            <a:pt x="41" y="50"/>
                            <a:pt x="41" y="50"/>
                          </a:cubicBezTo>
                          <a:cubicBezTo>
                            <a:pt x="40" y="52"/>
                            <a:pt x="40" y="52"/>
                            <a:pt x="40" y="52"/>
                          </a:cubicBezTo>
                          <a:cubicBezTo>
                            <a:pt x="39" y="53"/>
                            <a:pt x="39" y="53"/>
                            <a:pt x="39" y="53"/>
                          </a:cubicBezTo>
                          <a:cubicBezTo>
                            <a:pt x="37" y="56"/>
                            <a:pt x="37" y="56"/>
                            <a:pt x="37" y="56"/>
                          </a:cubicBezTo>
                          <a:cubicBezTo>
                            <a:pt x="38" y="57"/>
                            <a:pt x="38" y="57"/>
                            <a:pt x="38" y="57"/>
                          </a:cubicBezTo>
                          <a:cubicBezTo>
                            <a:pt x="39" y="58"/>
                            <a:pt x="39" y="58"/>
                            <a:pt x="39" y="58"/>
                          </a:cubicBezTo>
                          <a:cubicBezTo>
                            <a:pt x="39" y="59"/>
                            <a:pt x="39" y="59"/>
                            <a:pt x="39" y="59"/>
                          </a:cubicBezTo>
                          <a:cubicBezTo>
                            <a:pt x="39" y="61"/>
                            <a:pt x="39" y="61"/>
                            <a:pt x="39" y="61"/>
                          </a:cubicBezTo>
                          <a:cubicBezTo>
                            <a:pt x="41" y="62"/>
                            <a:pt x="41" y="62"/>
                            <a:pt x="41" y="62"/>
                          </a:cubicBezTo>
                          <a:cubicBezTo>
                            <a:pt x="41" y="64"/>
                            <a:pt x="41" y="64"/>
                            <a:pt x="41" y="64"/>
                          </a:cubicBezTo>
                          <a:cubicBezTo>
                            <a:pt x="41" y="69"/>
                            <a:pt x="41" y="69"/>
                            <a:pt x="41" y="69"/>
                          </a:cubicBezTo>
                          <a:cubicBezTo>
                            <a:pt x="40" y="68"/>
                            <a:pt x="40" y="68"/>
                            <a:pt x="40" y="68"/>
                          </a:cubicBezTo>
                          <a:cubicBezTo>
                            <a:pt x="37" y="68"/>
                            <a:pt x="37" y="68"/>
                            <a:pt x="37" y="68"/>
                          </a:cubicBezTo>
                          <a:cubicBezTo>
                            <a:pt x="36" y="68"/>
                            <a:pt x="36" y="68"/>
                            <a:pt x="36" y="68"/>
                          </a:cubicBezTo>
                          <a:cubicBezTo>
                            <a:pt x="34" y="69"/>
                            <a:pt x="34" y="69"/>
                            <a:pt x="34" y="69"/>
                          </a:cubicBezTo>
                          <a:cubicBezTo>
                            <a:pt x="33" y="71"/>
                            <a:pt x="33" y="71"/>
                            <a:pt x="33" y="71"/>
                          </a:cubicBezTo>
                          <a:cubicBezTo>
                            <a:pt x="31" y="71"/>
                            <a:pt x="31" y="71"/>
                            <a:pt x="31" y="71"/>
                          </a:cubicBezTo>
                          <a:cubicBezTo>
                            <a:pt x="31" y="70"/>
                            <a:pt x="31" y="70"/>
                            <a:pt x="31" y="70"/>
                          </a:cubicBezTo>
                          <a:cubicBezTo>
                            <a:pt x="31" y="70"/>
                            <a:pt x="31" y="70"/>
                            <a:pt x="31" y="70"/>
                          </a:cubicBezTo>
                          <a:cubicBezTo>
                            <a:pt x="30" y="70"/>
                            <a:pt x="29" y="70"/>
                            <a:pt x="29" y="70"/>
                          </a:cubicBezTo>
                          <a:cubicBezTo>
                            <a:pt x="29" y="70"/>
                            <a:pt x="29" y="69"/>
                            <a:pt x="29" y="69"/>
                          </a:cubicBezTo>
                          <a:cubicBezTo>
                            <a:pt x="28" y="68"/>
                            <a:pt x="28" y="68"/>
                            <a:pt x="28" y="67"/>
                          </a:cubicBezTo>
                          <a:cubicBezTo>
                            <a:pt x="27" y="67"/>
                            <a:pt x="26" y="66"/>
                            <a:pt x="24" y="66"/>
                          </a:cubicBezTo>
                          <a:cubicBezTo>
                            <a:pt x="25" y="66"/>
                            <a:pt x="25" y="63"/>
                            <a:pt x="24" y="63"/>
                          </a:cubicBezTo>
                          <a:cubicBezTo>
                            <a:pt x="23" y="63"/>
                            <a:pt x="23" y="63"/>
                            <a:pt x="23" y="63"/>
                          </a:cubicBezTo>
                          <a:cubicBezTo>
                            <a:pt x="23" y="63"/>
                            <a:pt x="24" y="62"/>
                            <a:pt x="23" y="62"/>
                          </a:cubicBezTo>
                          <a:cubicBezTo>
                            <a:pt x="22" y="62"/>
                            <a:pt x="21" y="62"/>
                            <a:pt x="20" y="62"/>
                          </a:cubicBezTo>
                          <a:cubicBezTo>
                            <a:pt x="19" y="62"/>
                            <a:pt x="19" y="62"/>
                            <a:pt x="18" y="62"/>
                          </a:cubicBezTo>
                          <a:cubicBezTo>
                            <a:pt x="17" y="62"/>
                            <a:pt x="16" y="63"/>
                            <a:pt x="16" y="63"/>
                          </a:cubicBezTo>
                          <a:cubicBezTo>
                            <a:pt x="14" y="64"/>
                            <a:pt x="12" y="63"/>
                            <a:pt x="10" y="63"/>
                          </a:cubicBezTo>
                          <a:cubicBezTo>
                            <a:pt x="9" y="64"/>
                            <a:pt x="9" y="64"/>
                            <a:pt x="9" y="64"/>
                          </a:cubicBezTo>
                          <a:cubicBezTo>
                            <a:pt x="8" y="64"/>
                            <a:pt x="6" y="63"/>
                            <a:pt x="5" y="63"/>
                          </a:cubicBezTo>
                          <a:cubicBezTo>
                            <a:pt x="4" y="64"/>
                            <a:pt x="4" y="64"/>
                            <a:pt x="4" y="64"/>
                          </a:cubicBezTo>
                          <a:cubicBezTo>
                            <a:pt x="4" y="64"/>
                            <a:pt x="4" y="64"/>
                            <a:pt x="3" y="64"/>
                          </a:cubicBezTo>
                          <a:cubicBezTo>
                            <a:pt x="3" y="64"/>
                            <a:pt x="2" y="64"/>
                            <a:pt x="2" y="64"/>
                          </a:cubicBezTo>
                          <a:cubicBezTo>
                            <a:pt x="2" y="64"/>
                            <a:pt x="1" y="64"/>
                            <a:pt x="0" y="64"/>
                          </a:cubicBezTo>
                          <a:cubicBezTo>
                            <a:pt x="1" y="60"/>
                            <a:pt x="1" y="60"/>
                            <a:pt x="1" y="60"/>
                          </a:cubicBezTo>
                          <a:cubicBezTo>
                            <a:pt x="4" y="56"/>
                            <a:pt x="4" y="56"/>
                            <a:pt x="4" y="56"/>
                          </a:cubicBezTo>
                          <a:cubicBezTo>
                            <a:pt x="7" y="55"/>
                            <a:pt x="7" y="55"/>
                            <a:pt x="7" y="55"/>
                          </a:cubicBezTo>
                          <a:cubicBezTo>
                            <a:pt x="10" y="55"/>
                            <a:pt x="10" y="55"/>
                            <a:pt x="10" y="55"/>
                          </a:cubicBezTo>
                          <a:cubicBezTo>
                            <a:pt x="11" y="53"/>
                            <a:pt x="11" y="53"/>
                            <a:pt x="11" y="53"/>
                          </a:cubicBezTo>
                          <a:cubicBezTo>
                            <a:pt x="11" y="52"/>
                            <a:pt x="11" y="52"/>
                            <a:pt x="11" y="52"/>
                          </a:cubicBezTo>
                          <a:cubicBezTo>
                            <a:pt x="9" y="51"/>
                            <a:pt x="9" y="51"/>
                            <a:pt x="9" y="51"/>
                          </a:cubicBezTo>
                          <a:cubicBezTo>
                            <a:pt x="9" y="48"/>
                            <a:pt x="9" y="48"/>
                            <a:pt x="9" y="48"/>
                          </a:cubicBezTo>
                          <a:cubicBezTo>
                            <a:pt x="8" y="46"/>
                            <a:pt x="8" y="46"/>
                            <a:pt x="8" y="46"/>
                          </a:cubicBezTo>
                          <a:cubicBezTo>
                            <a:pt x="6" y="46"/>
                            <a:pt x="6" y="46"/>
                            <a:pt x="6" y="46"/>
                          </a:cubicBezTo>
                          <a:cubicBezTo>
                            <a:pt x="4" y="43"/>
                            <a:pt x="4" y="43"/>
                            <a:pt x="4" y="43"/>
                          </a:cubicBezTo>
                          <a:cubicBezTo>
                            <a:pt x="3" y="42"/>
                            <a:pt x="3" y="42"/>
                            <a:pt x="3" y="42"/>
                          </a:cubicBezTo>
                          <a:cubicBezTo>
                            <a:pt x="4" y="41"/>
                            <a:pt x="4" y="41"/>
                            <a:pt x="4" y="41"/>
                          </a:cubicBezTo>
                          <a:cubicBezTo>
                            <a:pt x="2" y="36"/>
                            <a:pt x="2" y="36"/>
                            <a:pt x="2" y="36"/>
                          </a:cubicBezTo>
                          <a:cubicBezTo>
                            <a:pt x="7" y="39"/>
                            <a:pt x="7" y="39"/>
                            <a:pt x="7" y="39"/>
                          </a:cubicBezTo>
                          <a:cubicBezTo>
                            <a:pt x="8" y="38"/>
                            <a:pt x="8" y="38"/>
                            <a:pt x="8" y="38"/>
                          </a:cubicBezTo>
                          <a:cubicBezTo>
                            <a:pt x="10" y="38"/>
                            <a:pt x="10" y="38"/>
                            <a:pt x="10" y="38"/>
                          </a:cubicBezTo>
                          <a:cubicBezTo>
                            <a:pt x="14" y="38"/>
                            <a:pt x="14" y="38"/>
                            <a:pt x="14" y="38"/>
                          </a:cubicBezTo>
                          <a:cubicBezTo>
                            <a:pt x="16" y="39"/>
                            <a:pt x="16" y="39"/>
                            <a:pt x="16" y="39"/>
                          </a:cubicBezTo>
                          <a:cubicBezTo>
                            <a:pt x="17" y="37"/>
                            <a:pt x="17" y="37"/>
                            <a:pt x="17" y="37"/>
                          </a:cubicBezTo>
                          <a:cubicBezTo>
                            <a:pt x="20" y="36"/>
                            <a:pt x="20" y="36"/>
                            <a:pt x="20" y="36"/>
                          </a:cubicBezTo>
                          <a:cubicBezTo>
                            <a:pt x="20" y="35"/>
                            <a:pt x="20" y="35"/>
                            <a:pt x="20" y="35"/>
                          </a:cubicBezTo>
                          <a:cubicBezTo>
                            <a:pt x="20" y="33"/>
                            <a:pt x="20" y="33"/>
                            <a:pt x="20" y="33"/>
                          </a:cubicBezTo>
                          <a:cubicBezTo>
                            <a:pt x="23" y="32"/>
                            <a:pt x="23" y="32"/>
                            <a:pt x="23" y="32"/>
                          </a:cubicBezTo>
                          <a:cubicBezTo>
                            <a:pt x="26" y="28"/>
                            <a:pt x="26" y="28"/>
                            <a:pt x="26" y="28"/>
                          </a:cubicBezTo>
                          <a:cubicBezTo>
                            <a:pt x="27" y="28"/>
                            <a:pt x="27" y="28"/>
                            <a:pt x="27" y="28"/>
                          </a:cubicBezTo>
                          <a:cubicBezTo>
                            <a:pt x="28" y="28"/>
                            <a:pt x="28" y="28"/>
                            <a:pt x="28" y="28"/>
                          </a:cubicBezTo>
                          <a:cubicBezTo>
                            <a:pt x="29" y="27"/>
                            <a:pt x="29" y="27"/>
                            <a:pt x="29" y="27"/>
                          </a:cubicBezTo>
                          <a:cubicBezTo>
                            <a:pt x="27" y="25"/>
                            <a:pt x="27" y="25"/>
                            <a:pt x="27" y="25"/>
                          </a:cubicBezTo>
                          <a:cubicBezTo>
                            <a:pt x="30" y="24"/>
                            <a:pt x="30" y="24"/>
                            <a:pt x="30" y="24"/>
                          </a:cubicBezTo>
                          <a:cubicBezTo>
                            <a:pt x="31" y="22"/>
                            <a:pt x="31" y="22"/>
                            <a:pt x="31" y="22"/>
                          </a:cubicBezTo>
                          <a:cubicBezTo>
                            <a:pt x="32" y="23"/>
                            <a:pt x="32" y="23"/>
                            <a:pt x="32" y="23"/>
                          </a:cubicBezTo>
                          <a:cubicBezTo>
                            <a:pt x="34" y="24"/>
                            <a:pt x="34" y="24"/>
                            <a:pt x="34" y="24"/>
                          </a:cubicBezTo>
                          <a:cubicBezTo>
                            <a:pt x="35" y="24"/>
                            <a:pt x="35" y="24"/>
                            <a:pt x="35" y="24"/>
                          </a:cubicBezTo>
                          <a:cubicBezTo>
                            <a:pt x="36" y="22"/>
                            <a:pt x="36" y="22"/>
                            <a:pt x="36" y="22"/>
                          </a:cubicBezTo>
                          <a:cubicBezTo>
                            <a:pt x="36" y="20"/>
                            <a:pt x="36" y="20"/>
                            <a:pt x="36" y="20"/>
                          </a:cubicBezTo>
                          <a:cubicBezTo>
                            <a:pt x="38" y="19"/>
                            <a:pt x="38" y="19"/>
                            <a:pt x="38" y="19"/>
                          </a:cubicBezTo>
                          <a:cubicBezTo>
                            <a:pt x="38" y="16"/>
                            <a:pt x="38" y="16"/>
                            <a:pt x="38" y="16"/>
                          </a:cubicBezTo>
                          <a:cubicBezTo>
                            <a:pt x="36" y="15"/>
                            <a:pt x="36" y="15"/>
                            <a:pt x="36" y="15"/>
                          </a:cubicBezTo>
                          <a:cubicBezTo>
                            <a:pt x="37" y="13"/>
                            <a:pt x="37" y="13"/>
                            <a:pt x="37" y="13"/>
                          </a:cubicBezTo>
                          <a:cubicBezTo>
                            <a:pt x="39" y="13"/>
                            <a:pt x="39" y="13"/>
                            <a:pt x="39" y="13"/>
                          </a:cubicBezTo>
                          <a:cubicBezTo>
                            <a:pt x="42" y="13"/>
                            <a:pt x="42" y="13"/>
                            <a:pt x="42" y="13"/>
                          </a:cubicBezTo>
                          <a:cubicBezTo>
                            <a:pt x="42" y="10"/>
                            <a:pt x="42" y="10"/>
                            <a:pt x="42" y="10"/>
                          </a:cubicBezTo>
                          <a:cubicBezTo>
                            <a:pt x="41" y="9"/>
                            <a:pt x="41" y="9"/>
                            <a:pt x="41" y="9"/>
                          </a:cubicBezTo>
                          <a:cubicBezTo>
                            <a:pt x="43" y="8"/>
                            <a:pt x="43" y="8"/>
                            <a:pt x="43" y="8"/>
                          </a:cubicBezTo>
                          <a:cubicBezTo>
                            <a:pt x="43" y="5"/>
                            <a:pt x="43" y="5"/>
                            <a:pt x="43" y="5"/>
                          </a:cubicBezTo>
                          <a:cubicBezTo>
                            <a:pt x="48" y="3"/>
                            <a:pt x="48" y="3"/>
                            <a:pt x="48" y="3"/>
                          </a:cubicBezTo>
                          <a:cubicBezTo>
                            <a:pt x="51" y="2"/>
                            <a:pt x="51" y="2"/>
                            <a:pt x="51" y="2"/>
                          </a:cubicBezTo>
                          <a:cubicBezTo>
                            <a:pt x="54" y="1"/>
                            <a:pt x="54" y="1"/>
                            <a:pt x="54" y="1"/>
                          </a:cubicBezTo>
                          <a:cubicBezTo>
                            <a:pt x="57" y="1"/>
                            <a:pt x="57" y="1"/>
                            <a:pt x="57" y="1"/>
                          </a:cubicBezTo>
                          <a:cubicBezTo>
                            <a:pt x="58" y="1"/>
                            <a:pt x="58" y="1"/>
                            <a:pt x="58" y="1"/>
                          </a:cubicBezTo>
                          <a:cubicBezTo>
                            <a:pt x="59" y="0"/>
                            <a:pt x="59" y="0"/>
                            <a:pt x="59" y="0"/>
                          </a:cubicBezTo>
                          <a:cubicBezTo>
                            <a:pt x="62" y="0"/>
                            <a:pt x="62" y="0"/>
                            <a:pt x="62" y="0"/>
                          </a:cubicBezTo>
                          <a:cubicBezTo>
                            <a:pt x="68" y="3"/>
                            <a:pt x="68" y="3"/>
                            <a:pt x="68" y="3"/>
                          </a:cubicBezTo>
                          <a:cubicBezTo>
                            <a:pt x="69" y="4"/>
                            <a:pt x="69" y="4"/>
                            <a:pt x="69" y="4"/>
                          </a:cubicBezTo>
                          <a:lnTo>
                            <a:pt x="71" y="6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30" name="Freeform 104">
                      <a:extLst>
                        <a:ext uri="{FF2B5EF4-FFF2-40B4-BE49-F238E27FC236}">
                          <a16:creationId xmlns:a16="http://schemas.microsoft.com/office/drawing/2014/main" id="{DB39053A-B055-C9A4-11F4-66B3C1B5B6D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11164" y="2545311"/>
                      <a:ext cx="612885" cy="603616"/>
                    </a:xfrm>
                    <a:custGeom>
                      <a:avLst/>
                      <a:gdLst>
                        <a:gd name="T0" fmla="*/ 82 w 89"/>
                        <a:gd name="T1" fmla="*/ 74 h 83"/>
                        <a:gd name="T2" fmla="*/ 89 w 89"/>
                        <a:gd name="T3" fmla="*/ 71 h 83"/>
                        <a:gd name="T4" fmla="*/ 87 w 89"/>
                        <a:gd name="T5" fmla="*/ 66 h 83"/>
                        <a:gd name="T6" fmla="*/ 82 w 89"/>
                        <a:gd name="T7" fmla="*/ 61 h 83"/>
                        <a:gd name="T8" fmla="*/ 80 w 89"/>
                        <a:gd name="T9" fmla="*/ 54 h 83"/>
                        <a:gd name="T10" fmla="*/ 84 w 89"/>
                        <a:gd name="T11" fmla="*/ 47 h 83"/>
                        <a:gd name="T12" fmla="*/ 79 w 89"/>
                        <a:gd name="T13" fmla="*/ 43 h 83"/>
                        <a:gd name="T14" fmla="*/ 76 w 89"/>
                        <a:gd name="T15" fmla="*/ 36 h 83"/>
                        <a:gd name="T16" fmla="*/ 76 w 89"/>
                        <a:gd name="T17" fmla="*/ 33 h 83"/>
                        <a:gd name="T18" fmla="*/ 79 w 89"/>
                        <a:gd name="T19" fmla="*/ 28 h 83"/>
                        <a:gd name="T20" fmla="*/ 82 w 89"/>
                        <a:gd name="T21" fmla="*/ 24 h 83"/>
                        <a:gd name="T22" fmla="*/ 82 w 89"/>
                        <a:gd name="T23" fmla="*/ 19 h 83"/>
                        <a:gd name="T24" fmla="*/ 78 w 89"/>
                        <a:gd name="T25" fmla="*/ 15 h 83"/>
                        <a:gd name="T26" fmla="*/ 71 w 89"/>
                        <a:gd name="T27" fmla="*/ 11 h 83"/>
                        <a:gd name="T28" fmla="*/ 63 w 89"/>
                        <a:gd name="T29" fmla="*/ 9 h 83"/>
                        <a:gd name="T30" fmla="*/ 54 w 89"/>
                        <a:gd name="T31" fmla="*/ 9 h 83"/>
                        <a:gd name="T32" fmla="*/ 49 w 89"/>
                        <a:gd name="T33" fmla="*/ 11 h 83"/>
                        <a:gd name="T34" fmla="*/ 45 w 89"/>
                        <a:gd name="T35" fmla="*/ 13 h 83"/>
                        <a:gd name="T36" fmla="*/ 42 w 89"/>
                        <a:gd name="T37" fmla="*/ 17 h 83"/>
                        <a:gd name="T38" fmla="*/ 29 w 89"/>
                        <a:gd name="T39" fmla="*/ 15 h 83"/>
                        <a:gd name="T40" fmla="*/ 26 w 89"/>
                        <a:gd name="T41" fmla="*/ 13 h 83"/>
                        <a:gd name="T42" fmla="*/ 21 w 89"/>
                        <a:gd name="T43" fmla="*/ 7 h 83"/>
                        <a:gd name="T44" fmla="*/ 19 w 89"/>
                        <a:gd name="T45" fmla="*/ 3 h 83"/>
                        <a:gd name="T46" fmla="*/ 14 w 89"/>
                        <a:gd name="T47" fmla="*/ 3 h 83"/>
                        <a:gd name="T48" fmla="*/ 9 w 89"/>
                        <a:gd name="T49" fmla="*/ 5 h 83"/>
                        <a:gd name="T50" fmla="*/ 5 w 89"/>
                        <a:gd name="T51" fmla="*/ 1 h 83"/>
                        <a:gd name="T52" fmla="*/ 3 w 89"/>
                        <a:gd name="T53" fmla="*/ 2 h 83"/>
                        <a:gd name="T54" fmla="*/ 1 w 89"/>
                        <a:gd name="T55" fmla="*/ 6 h 83"/>
                        <a:gd name="T56" fmla="*/ 3 w 89"/>
                        <a:gd name="T57" fmla="*/ 14 h 83"/>
                        <a:gd name="T58" fmla="*/ 3 w 89"/>
                        <a:gd name="T59" fmla="*/ 19 h 83"/>
                        <a:gd name="T60" fmla="*/ 7 w 89"/>
                        <a:gd name="T61" fmla="*/ 23 h 83"/>
                        <a:gd name="T62" fmla="*/ 11 w 89"/>
                        <a:gd name="T63" fmla="*/ 25 h 83"/>
                        <a:gd name="T64" fmla="*/ 7 w 89"/>
                        <a:gd name="T65" fmla="*/ 28 h 83"/>
                        <a:gd name="T66" fmla="*/ 10 w 89"/>
                        <a:gd name="T67" fmla="*/ 36 h 83"/>
                        <a:gd name="T68" fmla="*/ 16 w 89"/>
                        <a:gd name="T69" fmla="*/ 41 h 83"/>
                        <a:gd name="T70" fmla="*/ 20 w 89"/>
                        <a:gd name="T71" fmla="*/ 49 h 83"/>
                        <a:gd name="T72" fmla="*/ 23 w 89"/>
                        <a:gd name="T73" fmla="*/ 53 h 83"/>
                        <a:gd name="T74" fmla="*/ 28 w 89"/>
                        <a:gd name="T75" fmla="*/ 54 h 83"/>
                        <a:gd name="T76" fmla="*/ 31 w 89"/>
                        <a:gd name="T77" fmla="*/ 60 h 83"/>
                        <a:gd name="T78" fmla="*/ 33 w 89"/>
                        <a:gd name="T79" fmla="*/ 65 h 83"/>
                        <a:gd name="T80" fmla="*/ 37 w 89"/>
                        <a:gd name="T81" fmla="*/ 70 h 83"/>
                        <a:gd name="T82" fmla="*/ 41 w 89"/>
                        <a:gd name="T83" fmla="*/ 73 h 83"/>
                        <a:gd name="T84" fmla="*/ 45 w 89"/>
                        <a:gd name="T85" fmla="*/ 74 h 83"/>
                        <a:gd name="T86" fmla="*/ 57 w 89"/>
                        <a:gd name="T87" fmla="*/ 71 h 83"/>
                        <a:gd name="T88" fmla="*/ 69 w 89"/>
                        <a:gd name="T89" fmla="*/ 81 h 83"/>
                        <a:gd name="T90" fmla="*/ 77 w 89"/>
                        <a:gd name="T91" fmla="*/ 82 h 83"/>
                        <a:gd name="T92" fmla="*/ 3 w 89"/>
                        <a:gd name="T93" fmla="*/ 9 h 83"/>
                        <a:gd name="T94" fmla="*/ 8 w 89"/>
                        <a:gd name="T95" fmla="*/ 15 h 83"/>
                        <a:gd name="T96" fmla="*/ 5 w 89"/>
                        <a:gd name="T97" fmla="*/ 15 h 83"/>
                        <a:gd name="T98" fmla="*/ 4 w 89"/>
                        <a:gd name="T99" fmla="*/ 11 h 8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</a:cxnLst>
                      <a:rect l="0" t="0" r="r" b="b"/>
                      <a:pathLst>
                        <a:path w="89" h="83">
                          <a:moveTo>
                            <a:pt x="78" y="82"/>
                          </a:moveTo>
                          <a:cubicBezTo>
                            <a:pt x="79" y="78"/>
                            <a:pt x="79" y="78"/>
                            <a:pt x="79" y="78"/>
                          </a:cubicBezTo>
                          <a:cubicBezTo>
                            <a:pt x="82" y="74"/>
                            <a:pt x="82" y="74"/>
                            <a:pt x="82" y="74"/>
                          </a:cubicBezTo>
                          <a:cubicBezTo>
                            <a:pt x="85" y="73"/>
                            <a:pt x="85" y="73"/>
                            <a:pt x="85" y="73"/>
                          </a:cubicBezTo>
                          <a:cubicBezTo>
                            <a:pt x="88" y="73"/>
                            <a:pt x="88" y="73"/>
                            <a:pt x="88" y="73"/>
                          </a:cubicBezTo>
                          <a:cubicBezTo>
                            <a:pt x="89" y="71"/>
                            <a:pt x="89" y="71"/>
                            <a:pt x="89" y="71"/>
                          </a:cubicBezTo>
                          <a:cubicBezTo>
                            <a:pt x="89" y="70"/>
                            <a:pt x="89" y="70"/>
                            <a:pt x="89" y="70"/>
                          </a:cubicBezTo>
                          <a:cubicBezTo>
                            <a:pt x="87" y="69"/>
                            <a:pt x="87" y="69"/>
                            <a:pt x="87" y="69"/>
                          </a:cubicBezTo>
                          <a:cubicBezTo>
                            <a:pt x="87" y="66"/>
                            <a:pt x="87" y="66"/>
                            <a:pt x="87" y="66"/>
                          </a:cubicBezTo>
                          <a:cubicBezTo>
                            <a:pt x="86" y="64"/>
                            <a:pt x="86" y="64"/>
                            <a:pt x="86" y="64"/>
                          </a:cubicBezTo>
                          <a:cubicBezTo>
                            <a:pt x="84" y="64"/>
                            <a:pt x="84" y="64"/>
                            <a:pt x="84" y="64"/>
                          </a:cubicBezTo>
                          <a:cubicBezTo>
                            <a:pt x="82" y="61"/>
                            <a:pt x="82" y="61"/>
                            <a:pt x="82" y="61"/>
                          </a:cubicBezTo>
                          <a:cubicBezTo>
                            <a:pt x="81" y="60"/>
                            <a:pt x="81" y="60"/>
                            <a:pt x="81" y="60"/>
                          </a:cubicBezTo>
                          <a:cubicBezTo>
                            <a:pt x="82" y="59"/>
                            <a:pt x="82" y="59"/>
                            <a:pt x="82" y="59"/>
                          </a:cubicBezTo>
                          <a:cubicBezTo>
                            <a:pt x="80" y="54"/>
                            <a:pt x="80" y="54"/>
                            <a:pt x="80" y="54"/>
                          </a:cubicBezTo>
                          <a:cubicBezTo>
                            <a:pt x="85" y="49"/>
                            <a:pt x="85" y="49"/>
                            <a:pt x="85" y="49"/>
                          </a:cubicBezTo>
                          <a:cubicBezTo>
                            <a:pt x="85" y="48"/>
                            <a:pt x="85" y="48"/>
                            <a:pt x="85" y="48"/>
                          </a:cubicBezTo>
                          <a:cubicBezTo>
                            <a:pt x="84" y="47"/>
                            <a:pt x="84" y="47"/>
                            <a:pt x="84" y="47"/>
                          </a:cubicBezTo>
                          <a:cubicBezTo>
                            <a:pt x="80" y="46"/>
                            <a:pt x="80" y="46"/>
                            <a:pt x="80" y="46"/>
                          </a:cubicBezTo>
                          <a:cubicBezTo>
                            <a:pt x="79" y="45"/>
                            <a:pt x="79" y="45"/>
                            <a:pt x="79" y="45"/>
                          </a:cubicBezTo>
                          <a:cubicBezTo>
                            <a:pt x="79" y="43"/>
                            <a:pt x="79" y="43"/>
                            <a:pt x="79" y="43"/>
                          </a:cubicBezTo>
                          <a:cubicBezTo>
                            <a:pt x="78" y="40"/>
                            <a:pt x="78" y="40"/>
                            <a:pt x="78" y="40"/>
                          </a:cubicBezTo>
                          <a:cubicBezTo>
                            <a:pt x="76" y="38"/>
                            <a:pt x="76" y="38"/>
                            <a:pt x="76" y="38"/>
                          </a:cubicBezTo>
                          <a:cubicBezTo>
                            <a:pt x="76" y="36"/>
                            <a:pt x="76" y="36"/>
                            <a:pt x="76" y="36"/>
                          </a:cubicBezTo>
                          <a:cubicBezTo>
                            <a:pt x="78" y="35"/>
                            <a:pt x="78" y="35"/>
                            <a:pt x="78" y="35"/>
                          </a:cubicBezTo>
                          <a:cubicBezTo>
                            <a:pt x="76" y="34"/>
                            <a:pt x="76" y="34"/>
                            <a:pt x="76" y="34"/>
                          </a:cubicBezTo>
                          <a:cubicBezTo>
                            <a:pt x="76" y="33"/>
                            <a:pt x="76" y="33"/>
                            <a:pt x="76" y="33"/>
                          </a:cubicBezTo>
                          <a:cubicBezTo>
                            <a:pt x="77" y="30"/>
                            <a:pt x="77" y="30"/>
                            <a:pt x="77" y="30"/>
                          </a:cubicBezTo>
                          <a:cubicBezTo>
                            <a:pt x="78" y="28"/>
                            <a:pt x="78" y="28"/>
                            <a:pt x="78" y="28"/>
                          </a:cubicBezTo>
                          <a:cubicBezTo>
                            <a:pt x="79" y="28"/>
                            <a:pt x="79" y="28"/>
                            <a:pt x="79" y="28"/>
                          </a:cubicBezTo>
                          <a:cubicBezTo>
                            <a:pt x="81" y="28"/>
                            <a:pt x="81" y="28"/>
                            <a:pt x="81" y="28"/>
                          </a:cubicBezTo>
                          <a:cubicBezTo>
                            <a:pt x="81" y="26"/>
                            <a:pt x="81" y="26"/>
                            <a:pt x="81" y="26"/>
                          </a:cubicBezTo>
                          <a:cubicBezTo>
                            <a:pt x="82" y="24"/>
                            <a:pt x="82" y="24"/>
                            <a:pt x="82" y="24"/>
                          </a:cubicBezTo>
                          <a:cubicBezTo>
                            <a:pt x="83" y="22"/>
                            <a:pt x="83" y="22"/>
                            <a:pt x="83" y="22"/>
                          </a:cubicBezTo>
                          <a:cubicBezTo>
                            <a:pt x="82" y="21"/>
                            <a:pt x="82" y="21"/>
                            <a:pt x="82" y="21"/>
                          </a:cubicBezTo>
                          <a:cubicBezTo>
                            <a:pt x="82" y="19"/>
                            <a:pt x="82" y="19"/>
                            <a:pt x="82" y="19"/>
                          </a:cubicBezTo>
                          <a:cubicBezTo>
                            <a:pt x="80" y="18"/>
                            <a:pt x="80" y="18"/>
                            <a:pt x="80" y="18"/>
                          </a:cubicBezTo>
                          <a:cubicBezTo>
                            <a:pt x="79" y="16"/>
                            <a:pt x="79" y="16"/>
                            <a:pt x="79" y="16"/>
                          </a:cubicBezTo>
                          <a:cubicBezTo>
                            <a:pt x="78" y="15"/>
                            <a:pt x="78" y="15"/>
                            <a:pt x="78" y="15"/>
                          </a:cubicBezTo>
                          <a:cubicBezTo>
                            <a:pt x="76" y="14"/>
                            <a:pt x="76" y="14"/>
                            <a:pt x="76" y="14"/>
                          </a:cubicBezTo>
                          <a:cubicBezTo>
                            <a:pt x="74" y="12"/>
                            <a:pt x="74" y="12"/>
                            <a:pt x="74" y="12"/>
                          </a:cubicBezTo>
                          <a:cubicBezTo>
                            <a:pt x="71" y="11"/>
                            <a:pt x="71" y="11"/>
                            <a:pt x="71" y="11"/>
                          </a:cubicBezTo>
                          <a:cubicBezTo>
                            <a:pt x="67" y="10"/>
                            <a:pt x="67" y="10"/>
                            <a:pt x="67" y="10"/>
                          </a:cubicBezTo>
                          <a:cubicBezTo>
                            <a:pt x="66" y="9"/>
                            <a:pt x="66" y="9"/>
                            <a:pt x="66" y="9"/>
                          </a:cubicBez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58" y="8"/>
                            <a:pt x="58" y="8"/>
                            <a:pt x="58" y="8"/>
                          </a:cubicBezTo>
                          <a:cubicBezTo>
                            <a:pt x="56" y="9"/>
                            <a:pt x="56" y="9"/>
                            <a:pt x="56" y="9"/>
                          </a:cubicBezTo>
                          <a:cubicBezTo>
                            <a:pt x="54" y="9"/>
                            <a:pt x="54" y="9"/>
                            <a:pt x="54" y="9"/>
                          </a:cubicBezTo>
                          <a:cubicBezTo>
                            <a:pt x="51" y="9"/>
                            <a:pt x="51" y="9"/>
                            <a:pt x="51" y="9"/>
                          </a:cubicBezTo>
                          <a:cubicBezTo>
                            <a:pt x="50" y="10"/>
                            <a:pt x="50" y="10"/>
                            <a:pt x="50" y="10"/>
                          </a:cubicBezTo>
                          <a:cubicBezTo>
                            <a:pt x="49" y="11"/>
                            <a:pt x="49" y="11"/>
                            <a:pt x="49" y="11"/>
                          </a:cubicBezTo>
                          <a:cubicBezTo>
                            <a:pt x="49" y="12"/>
                            <a:pt x="49" y="12"/>
                            <a:pt x="49" y="12"/>
                          </a:cubicBezTo>
                          <a:cubicBezTo>
                            <a:pt x="48" y="14"/>
                            <a:pt x="48" y="14"/>
                            <a:pt x="48" y="14"/>
                          </a:cubicBezTo>
                          <a:cubicBezTo>
                            <a:pt x="45" y="13"/>
                            <a:pt x="45" y="13"/>
                            <a:pt x="45" y="13"/>
                          </a:cubicBezTo>
                          <a:cubicBezTo>
                            <a:pt x="45" y="14"/>
                            <a:pt x="45" y="15"/>
                            <a:pt x="45" y="17"/>
                          </a:cubicBezTo>
                          <a:cubicBezTo>
                            <a:pt x="44" y="17"/>
                            <a:pt x="44" y="17"/>
                            <a:pt x="44" y="17"/>
                          </a:cubicBezTo>
                          <a:cubicBezTo>
                            <a:pt x="43" y="17"/>
                            <a:pt x="42" y="17"/>
                            <a:pt x="42" y="17"/>
                          </a:cubicBezTo>
                          <a:cubicBezTo>
                            <a:pt x="43" y="17"/>
                            <a:pt x="43" y="16"/>
                            <a:pt x="41" y="16"/>
                          </a:cubicBezTo>
                          <a:cubicBezTo>
                            <a:pt x="40" y="16"/>
                            <a:pt x="37" y="18"/>
                            <a:pt x="36" y="18"/>
                          </a:cubicBezTo>
                          <a:cubicBezTo>
                            <a:pt x="35" y="18"/>
                            <a:pt x="30" y="16"/>
                            <a:pt x="29" y="15"/>
                          </a:cubicBezTo>
                          <a:cubicBezTo>
                            <a:pt x="29" y="15"/>
                            <a:pt x="28" y="14"/>
                            <a:pt x="28" y="14"/>
                          </a:cubicBezTo>
                          <a:cubicBezTo>
                            <a:pt x="28" y="13"/>
                            <a:pt x="27" y="14"/>
                            <a:pt x="26" y="14"/>
                          </a:cubicBezTo>
                          <a:cubicBezTo>
                            <a:pt x="26" y="13"/>
                            <a:pt x="26" y="13"/>
                            <a:pt x="26" y="13"/>
                          </a:cubicBezTo>
                          <a:cubicBezTo>
                            <a:pt x="25" y="13"/>
                            <a:pt x="25" y="15"/>
                            <a:pt x="23" y="13"/>
                          </a:cubicBezTo>
                          <a:cubicBezTo>
                            <a:pt x="23" y="12"/>
                            <a:pt x="23" y="12"/>
                            <a:pt x="23" y="12"/>
                          </a:cubicBezTo>
                          <a:cubicBezTo>
                            <a:pt x="22" y="11"/>
                            <a:pt x="21" y="9"/>
                            <a:pt x="21" y="7"/>
                          </a:cubicBezTo>
                          <a:cubicBezTo>
                            <a:pt x="21" y="7"/>
                            <a:pt x="20" y="6"/>
                            <a:pt x="20" y="6"/>
                          </a:cubicBezTo>
                          <a:cubicBezTo>
                            <a:pt x="19" y="5"/>
                            <a:pt x="19" y="5"/>
                            <a:pt x="18" y="4"/>
                          </a:cubicBezTo>
                          <a:cubicBezTo>
                            <a:pt x="19" y="3"/>
                            <a:pt x="17" y="3"/>
                            <a:pt x="19" y="3"/>
                          </a:cubicBezTo>
                          <a:cubicBezTo>
                            <a:pt x="19" y="3"/>
                            <a:pt x="18" y="2"/>
                            <a:pt x="18" y="1"/>
                          </a:cubicBezTo>
                          <a:cubicBezTo>
                            <a:pt x="17" y="0"/>
                            <a:pt x="18" y="1"/>
                            <a:pt x="16" y="1"/>
                          </a:cubicBezTo>
                          <a:cubicBezTo>
                            <a:pt x="15" y="2"/>
                            <a:pt x="14" y="3"/>
                            <a:pt x="14" y="3"/>
                          </a:cubicBezTo>
                          <a:cubicBezTo>
                            <a:pt x="14" y="3"/>
                            <a:pt x="14" y="4"/>
                            <a:pt x="13" y="4"/>
                          </a:cubicBezTo>
                          <a:cubicBezTo>
                            <a:pt x="12" y="5"/>
                            <a:pt x="12" y="5"/>
                            <a:pt x="12" y="5"/>
                          </a:cubicBezTo>
                          <a:cubicBezTo>
                            <a:pt x="12" y="5"/>
                            <a:pt x="10" y="5"/>
                            <a:pt x="9" y="5"/>
                          </a:cubicBezTo>
                          <a:cubicBezTo>
                            <a:pt x="9" y="5"/>
                            <a:pt x="9" y="5"/>
                            <a:pt x="8" y="4"/>
                          </a:cubicBezTo>
                          <a:cubicBezTo>
                            <a:pt x="7" y="4"/>
                            <a:pt x="7" y="3"/>
                            <a:pt x="6" y="3"/>
                          </a:cubicBezTo>
                          <a:cubicBezTo>
                            <a:pt x="5" y="2"/>
                            <a:pt x="5" y="1"/>
                            <a:pt x="5" y="1"/>
                          </a:cubicBez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4" y="3"/>
                            <a:pt x="4" y="3"/>
                            <a:pt x="4" y="3"/>
                          </a:cubicBezTo>
                          <a:cubicBezTo>
                            <a:pt x="4" y="3"/>
                            <a:pt x="3" y="3"/>
                            <a:pt x="3" y="2"/>
                          </a:cubicBezTo>
                          <a:cubicBezTo>
                            <a:pt x="2" y="1"/>
                            <a:pt x="2" y="2"/>
                            <a:pt x="1" y="3"/>
                          </a:cubicBezTo>
                          <a:cubicBezTo>
                            <a:pt x="0" y="4"/>
                            <a:pt x="1" y="4"/>
                            <a:pt x="1" y="5"/>
                          </a:cubicBezTo>
                          <a:cubicBezTo>
                            <a:pt x="2" y="6"/>
                            <a:pt x="1" y="5"/>
                            <a:pt x="1" y="6"/>
                          </a:cubicBezTo>
                          <a:cubicBezTo>
                            <a:pt x="2" y="7"/>
                            <a:pt x="1" y="7"/>
                            <a:pt x="0" y="8"/>
                          </a:cubicBezTo>
                          <a:cubicBezTo>
                            <a:pt x="0" y="9"/>
                            <a:pt x="1" y="10"/>
                            <a:pt x="2" y="11"/>
                          </a:cubicBezTo>
                          <a:cubicBezTo>
                            <a:pt x="2" y="12"/>
                            <a:pt x="2" y="13"/>
                            <a:pt x="3" y="14"/>
                          </a:cubicBezTo>
                          <a:cubicBezTo>
                            <a:pt x="3" y="14"/>
                            <a:pt x="2" y="15"/>
                            <a:pt x="2" y="15"/>
                          </a:cubicBezTo>
                          <a:cubicBezTo>
                            <a:pt x="2" y="15"/>
                            <a:pt x="3" y="17"/>
                            <a:pt x="3" y="17"/>
                          </a:cubicBezTo>
                          <a:cubicBezTo>
                            <a:pt x="4" y="18"/>
                            <a:pt x="2" y="19"/>
                            <a:pt x="3" y="19"/>
                          </a:cubicBezTo>
                          <a:cubicBezTo>
                            <a:pt x="4" y="19"/>
                            <a:pt x="3" y="20"/>
                            <a:pt x="4" y="21"/>
                          </a:cubicBezTo>
                          <a:cubicBezTo>
                            <a:pt x="5" y="21"/>
                            <a:pt x="4" y="22"/>
                            <a:pt x="5" y="22"/>
                          </a:cubicBezTo>
                          <a:cubicBezTo>
                            <a:pt x="6" y="22"/>
                            <a:pt x="6" y="23"/>
                            <a:pt x="7" y="23"/>
                          </a:cubicBezTo>
                          <a:cubicBezTo>
                            <a:pt x="7" y="23"/>
                            <a:pt x="8" y="23"/>
                            <a:pt x="8" y="23"/>
                          </a:cubicBezTo>
                          <a:cubicBezTo>
                            <a:pt x="10" y="24"/>
                            <a:pt x="11" y="23"/>
                            <a:pt x="11" y="23"/>
                          </a:cubicBezTo>
                          <a:cubicBezTo>
                            <a:pt x="11" y="23"/>
                            <a:pt x="12" y="24"/>
                            <a:pt x="11" y="25"/>
                          </a:cubicBezTo>
                          <a:cubicBezTo>
                            <a:pt x="10" y="25"/>
                            <a:pt x="8" y="24"/>
                            <a:pt x="9" y="25"/>
                          </a:cubicBezTo>
                          <a:cubicBezTo>
                            <a:pt x="10" y="27"/>
                            <a:pt x="10" y="27"/>
                            <a:pt x="9" y="28"/>
                          </a:cubicBezTo>
                          <a:cubicBezTo>
                            <a:pt x="9" y="29"/>
                            <a:pt x="7" y="27"/>
                            <a:pt x="7" y="28"/>
                          </a:cubicBezTo>
                          <a:cubicBezTo>
                            <a:pt x="8" y="30"/>
                            <a:pt x="6" y="30"/>
                            <a:pt x="7" y="30"/>
                          </a:cubicBezTo>
                          <a:cubicBezTo>
                            <a:pt x="8" y="31"/>
                            <a:pt x="7" y="32"/>
                            <a:pt x="8" y="32"/>
                          </a:cubicBezTo>
                          <a:cubicBezTo>
                            <a:pt x="9" y="33"/>
                            <a:pt x="9" y="36"/>
                            <a:pt x="10" y="36"/>
                          </a:cubicBezTo>
                          <a:cubicBezTo>
                            <a:pt x="12" y="36"/>
                            <a:pt x="14" y="38"/>
                            <a:pt x="14" y="39"/>
                          </a:cubicBezTo>
                          <a:cubicBezTo>
                            <a:pt x="14" y="40"/>
                            <a:pt x="12" y="40"/>
                            <a:pt x="14" y="40"/>
                          </a:cubicBezTo>
                          <a:cubicBezTo>
                            <a:pt x="15" y="40"/>
                            <a:pt x="16" y="40"/>
                            <a:pt x="16" y="41"/>
                          </a:cubicBezTo>
                          <a:cubicBezTo>
                            <a:pt x="17" y="42"/>
                            <a:pt x="17" y="42"/>
                            <a:pt x="18" y="43"/>
                          </a:cubicBezTo>
                          <a:cubicBezTo>
                            <a:pt x="19" y="45"/>
                            <a:pt x="19" y="45"/>
                            <a:pt x="19" y="46"/>
                          </a:cubicBezTo>
                          <a:cubicBezTo>
                            <a:pt x="19" y="47"/>
                            <a:pt x="19" y="48"/>
                            <a:pt x="20" y="49"/>
                          </a:cubicBezTo>
                          <a:cubicBezTo>
                            <a:pt x="21" y="49"/>
                            <a:pt x="21" y="49"/>
                            <a:pt x="21" y="49"/>
                          </a:cubicBezTo>
                          <a:cubicBezTo>
                            <a:pt x="21" y="52"/>
                            <a:pt x="21" y="52"/>
                            <a:pt x="21" y="52"/>
                          </a:cubicBezTo>
                          <a:cubicBezTo>
                            <a:pt x="21" y="52"/>
                            <a:pt x="22" y="52"/>
                            <a:pt x="23" y="53"/>
                          </a:cubicBezTo>
                          <a:cubicBezTo>
                            <a:pt x="23" y="53"/>
                            <a:pt x="23" y="54"/>
                            <a:pt x="23" y="54"/>
                          </a:cubicBezTo>
                          <a:cubicBezTo>
                            <a:pt x="23" y="54"/>
                            <a:pt x="23" y="54"/>
                            <a:pt x="23" y="54"/>
                          </a:cubicBezTo>
                          <a:cubicBezTo>
                            <a:pt x="25" y="55"/>
                            <a:pt x="26" y="55"/>
                            <a:pt x="28" y="54"/>
                          </a:cubicBezTo>
                          <a:cubicBezTo>
                            <a:pt x="28" y="55"/>
                            <a:pt x="29" y="57"/>
                            <a:pt x="30" y="57"/>
                          </a:cubicBezTo>
                          <a:cubicBezTo>
                            <a:pt x="30" y="58"/>
                            <a:pt x="30" y="59"/>
                            <a:pt x="30" y="60"/>
                          </a:cubicBezTo>
                          <a:cubicBezTo>
                            <a:pt x="30" y="60"/>
                            <a:pt x="31" y="60"/>
                            <a:pt x="31" y="60"/>
                          </a:cubicBezTo>
                          <a:cubicBezTo>
                            <a:pt x="31" y="62"/>
                            <a:pt x="31" y="62"/>
                            <a:pt x="31" y="62"/>
                          </a:cubicBezTo>
                          <a:cubicBezTo>
                            <a:pt x="31" y="62"/>
                            <a:pt x="33" y="63"/>
                            <a:pt x="33" y="63"/>
                          </a:cubicBezTo>
                          <a:cubicBezTo>
                            <a:pt x="33" y="64"/>
                            <a:pt x="33" y="64"/>
                            <a:pt x="33" y="65"/>
                          </a:cubicBezTo>
                          <a:cubicBezTo>
                            <a:pt x="33" y="65"/>
                            <a:pt x="34" y="65"/>
                            <a:pt x="35" y="65"/>
                          </a:cubicBezTo>
                          <a:cubicBezTo>
                            <a:pt x="35" y="66"/>
                            <a:pt x="35" y="67"/>
                            <a:pt x="35" y="67"/>
                          </a:cubicBezTo>
                          <a:cubicBezTo>
                            <a:pt x="35" y="68"/>
                            <a:pt x="37" y="70"/>
                            <a:pt x="37" y="70"/>
                          </a:cubicBezTo>
                          <a:cubicBezTo>
                            <a:pt x="38" y="70"/>
                            <a:pt x="38" y="70"/>
                            <a:pt x="38" y="70"/>
                          </a:cubicBezTo>
                          <a:cubicBezTo>
                            <a:pt x="38" y="70"/>
                            <a:pt x="38" y="71"/>
                            <a:pt x="38" y="71"/>
                          </a:cubicBezTo>
                          <a:cubicBezTo>
                            <a:pt x="41" y="73"/>
                            <a:pt x="41" y="73"/>
                            <a:pt x="41" y="73"/>
                          </a:cubicBezTo>
                          <a:cubicBezTo>
                            <a:pt x="41" y="74"/>
                            <a:pt x="42" y="73"/>
                            <a:pt x="42" y="73"/>
                          </a:cubicBezTo>
                          <a:cubicBezTo>
                            <a:pt x="43" y="74"/>
                            <a:pt x="43" y="74"/>
                            <a:pt x="43" y="74"/>
                          </a:cubicBezTo>
                          <a:cubicBezTo>
                            <a:pt x="44" y="75"/>
                            <a:pt x="44" y="74"/>
                            <a:pt x="45" y="74"/>
                          </a:cubicBezTo>
                          <a:cubicBezTo>
                            <a:pt x="46" y="75"/>
                            <a:pt x="47" y="76"/>
                            <a:pt x="49" y="75"/>
                          </a:cubicBezTo>
                          <a:cubicBezTo>
                            <a:pt x="49" y="75"/>
                            <a:pt x="49" y="75"/>
                            <a:pt x="49" y="75"/>
                          </a:cubicBezTo>
                          <a:cubicBezTo>
                            <a:pt x="51" y="73"/>
                            <a:pt x="54" y="72"/>
                            <a:pt x="57" y="71"/>
                          </a:cubicBezTo>
                          <a:cubicBezTo>
                            <a:pt x="58" y="72"/>
                            <a:pt x="59" y="73"/>
                            <a:pt x="60" y="74"/>
                          </a:cubicBezTo>
                          <a:cubicBezTo>
                            <a:pt x="61" y="77"/>
                            <a:pt x="60" y="79"/>
                            <a:pt x="63" y="80"/>
                          </a:cubicBezTo>
                          <a:cubicBezTo>
                            <a:pt x="64" y="81"/>
                            <a:pt x="66" y="81"/>
                            <a:pt x="69" y="81"/>
                          </a:cubicBezTo>
                          <a:cubicBezTo>
                            <a:pt x="69" y="81"/>
                            <a:pt x="69" y="81"/>
                            <a:pt x="69" y="81"/>
                          </a:cubicBezTo>
                          <a:cubicBezTo>
                            <a:pt x="71" y="81"/>
                            <a:pt x="73" y="81"/>
                            <a:pt x="75" y="81"/>
                          </a:cubicBezTo>
                          <a:cubicBezTo>
                            <a:pt x="75" y="81"/>
                            <a:pt x="76" y="82"/>
                            <a:pt x="77" y="82"/>
                          </a:cubicBezTo>
                          <a:cubicBezTo>
                            <a:pt x="77" y="82"/>
                            <a:pt x="77" y="82"/>
                            <a:pt x="77" y="82"/>
                          </a:cubicBezTo>
                          <a:cubicBezTo>
                            <a:pt x="77" y="83"/>
                            <a:pt x="78" y="83"/>
                            <a:pt x="78" y="82"/>
                          </a:cubicBezTo>
                          <a:close/>
                          <a:moveTo>
                            <a:pt x="3" y="9"/>
                          </a:moveTo>
                          <a:cubicBezTo>
                            <a:pt x="5" y="9"/>
                            <a:pt x="5" y="10"/>
                            <a:pt x="6" y="12"/>
                          </a:cubicBezTo>
                          <a:cubicBezTo>
                            <a:pt x="7" y="12"/>
                            <a:pt x="8" y="12"/>
                            <a:pt x="8" y="13"/>
                          </a:cubicBezTo>
                          <a:cubicBezTo>
                            <a:pt x="8" y="13"/>
                            <a:pt x="8" y="14"/>
                            <a:pt x="8" y="15"/>
                          </a:cubicBezTo>
                          <a:cubicBezTo>
                            <a:pt x="8" y="15"/>
                            <a:pt x="12" y="15"/>
                            <a:pt x="9" y="17"/>
                          </a:cubicBezTo>
                          <a:cubicBezTo>
                            <a:pt x="8" y="18"/>
                            <a:pt x="9" y="17"/>
                            <a:pt x="6" y="18"/>
                          </a:cubicBezTo>
                          <a:cubicBezTo>
                            <a:pt x="6" y="17"/>
                            <a:pt x="5" y="16"/>
                            <a:pt x="5" y="15"/>
                          </a:cubicBezTo>
                          <a:cubicBezTo>
                            <a:pt x="5" y="15"/>
                            <a:pt x="5" y="14"/>
                            <a:pt x="5" y="14"/>
                          </a:cubicBezTo>
                          <a:cubicBezTo>
                            <a:pt x="5" y="14"/>
                            <a:pt x="4" y="13"/>
                            <a:pt x="4" y="13"/>
                          </a:cubicBezTo>
                          <a:cubicBezTo>
                            <a:pt x="3" y="12"/>
                            <a:pt x="4" y="11"/>
                            <a:pt x="4" y="11"/>
                          </a:cubicBezTo>
                          <a:cubicBezTo>
                            <a:pt x="4" y="10"/>
                            <a:pt x="3" y="10"/>
                            <a:pt x="3" y="9"/>
                          </a:cubicBezTo>
                          <a:cubicBezTo>
                            <a:pt x="3" y="9"/>
                            <a:pt x="2" y="8"/>
                            <a:pt x="3" y="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31" name="Freeform 147">
                      <a:extLst>
                        <a:ext uri="{FF2B5EF4-FFF2-40B4-BE49-F238E27FC236}">
                          <a16:creationId xmlns:a16="http://schemas.microsoft.com/office/drawing/2014/main" id="{902BF41E-32FF-7934-C586-7FFE970756E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632633" y="1936026"/>
                      <a:ext cx="1935087" cy="1483039"/>
                    </a:xfrm>
                    <a:custGeom>
                      <a:avLst/>
                      <a:gdLst>
                        <a:gd name="T0" fmla="*/ 166 w 281"/>
                        <a:gd name="T1" fmla="*/ 204 h 204"/>
                        <a:gd name="T2" fmla="*/ 173 w 281"/>
                        <a:gd name="T3" fmla="*/ 193 h 204"/>
                        <a:gd name="T4" fmla="*/ 180 w 281"/>
                        <a:gd name="T5" fmla="*/ 146 h 204"/>
                        <a:gd name="T6" fmla="*/ 215 w 281"/>
                        <a:gd name="T7" fmla="*/ 133 h 204"/>
                        <a:gd name="T8" fmla="*/ 202 w 281"/>
                        <a:gd name="T9" fmla="*/ 112 h 204"/>
                        <a:gd name="T10" fmla="*/ 280 w 281"/>
                        <a:gd name="T11" fmla="*/ 39 h 204"/>
                        <a:gd name="T12" fmla="*/ 274 w 281"/>
                        <a:gd name="T13" fmla="*/ 33 h 204"/>
                        <a:gd name="T14" fmla="*/ 262 w 281"/>
                        <a:gd name="T15" fmla="*/ 30 h 204"/>
                        <a:gd name="T16" fmla="*/ 248 w 281"/>
                        <a:gd name="T17" fmla="*/ 18 h 204"/>
                        <a:gd name="T18" fmla="*/ 233 w 281"/>
                        <a:gd name="T19" fmla="*/ 1 h 204"/>
                        <a:gd name="T20" fmla="*/ 216 w 281"/>
                        <a:gd name="T21" fmla="*/ 6 h 204"/>
                        <a:gd name="T22" fmla="*/ 211 w 281"/>
                        <a:gd name="T23" fmla="*/ 22 h 204"/>
                        <a:gd name="T24" fmla="*/ 195 w 281"/>
                        <a:gd name="T25" fmla="*/ 36 h 204"/>
                        <a:gd name="T26" fmla="*/ 213 w 281"/>
                        <a:gd name="T27" fmla="*/ 42 h 204"/>
                        <a:gd name="T28" fmla="*/ 188 w 281"/>
                        <a:gd name="T29" fmla="*/ 51 h 204"/>
                        <a:gd name="T30" fmla="*/ 174 w 281"/>
                        <a:gd name="T31" fmla="*/ 60 h 204"/>
                        <a:gd name="T32" fmla="*/ 152 w 281"/>
                        <a:gd name="T33" fmla="*/ 70 h 204"/>
                        <a:gd name="T34" fmla="*/ 121 w 281"/>
                        <a:gd name="T35" fmla="*/ 68 h 204"/>
                        <a:gd name="T36" fmla="*/ 99 w 281"/>
                        <a:gd name="T37" fmla="*/ 56 h 204"/>
                        <a:gd name="T38" fmla="*/ 86 w 281"/>
                        <a:gd name="T39" fmla="*/ 43 h 204"/>
                        <a:gd name="T40" fmla="*/ 70 w 281"/>
                        <a:gd name="T41" fmla="*/ 30 h 204"/>
                        <a:gd name="T42" fmla="*/ 51 w 281"/>
                        <a:gd name="T43" fmla="*/ 38 h 204"/>
                        <a:gd name="T44" fmla="*/ 39 w 281"/>
                        <a:gd name="T45" fmla="*/ 52 h 204"/>
                        <a:gd name="T46" fmla="*/ 33 w 281"/>
                        <a:gd name="T47" fmla="*/ 67 h 204"/>
                        <a:gd name="T48" fmla="*/ 7 w 281"/>
                        <a:gd name="T49" fmla="*/ 80 h 204"/>
                        <a:gd name="T50" fmla="*/ 5 w 281"/>
                        <a:gd name="T51" fmla="*/ 89 h 204"/>
                        <a:gd name="T52" fmla="*/ 5 w 281"/>
                        <a:gd name="T53" fmla="*/ 101 h 204"/>
                        <a:gd name="T54" fmla="*/ 26 w 281"/>
                        <a:gd name="T55" fmla="*/ 105 h 204"/>
                        <a:gd name="T56" fmla="*/ 23 w 281"/>
                        <a:gd name="T57" fmla="*/ 118 h 204"/>
                        <a:gd name="T58" fmla="*/ 27 w 281"/>
                        <a:gd name="T59" fmla="*/ 131 h 204"/>
                        <a:gd name="T60" fmla="*/ 40 w 281"/>
                        <a:gd name="T61" fmla="*/ 139 h 204"/>
                        <a:gd name="T62" fmla="*/ 57 w 281"/>
                        <a:gd name="T63" fmla="*/ 148 h 204"/>
                        <a:gd name="T64" fmla="*/ 76 w 281"/>
                        <a:gd name="T65" fmla="*/ 150 h 204"/>
                        <a:gd name="T66" fmla="*/ 97 w 281"/>
                        <a:gd name="T67" fmla="*/ 147 h 204"/>
                        <a:gd name="T68" fmla="*/ 110 w 281"/>
                        <a:gd name="T69" fmla="*/ 151 h 204"/>
                        <a:gd name="T70" fmla="*/ 117 w 281"/>
                        <a:gd name="T71" fmla="*/ 161 h 204"/>
                        <a:gd name="T72" fmla="*/ 115 w 281"/>
                        <a:gd name="T73" fmla="*/ 174 h 204"/>
                        <a:gd name="T74" fmla="*/ 121 w 281"/>
                        <a:gd name="T75" fmla="*/ 180 h 204"/>
                        <a:gd name="T76" fmla="*/ 132 w 281"/>
                        <a:gd name="T77" fmla="*/ 186 h 204"/>
                        <a:gd name="T78" fmla="*/ 147 w 281"/>
                        <a:gd name="T79" fmla="*/ 177 h 204"/>
                        <a:gd name="T80" fmla="*/ 160 w 281"/>
                        <a:gd name="T81" fmla="*/ 186 h 204"/>
                        <a:gd name="T82" fmla="*/ 170 w 281"/>
                        <a:gd name="T83" fmla="*/ 192 h 204"/>
                        <a:gd name="T84" fmla="*/ 177 w 281"/>
                        <a:gd name="T85" fmla="*/ 183 h 204"/>
                        <a:gd name="T86" fmla="*/ 188 w 281"/>
                        <a:gd name="T87" fmla="*/ 179 h 204"/>
                        <a:gd name="T88" fmla="*/ 198 w 281"/>
                        <a:gd name="T89" fmla="*/ 176 h 204"/>
                        <a:gd name="T90" fmla="*/ 205 w 281"/>
                        <a:gd name="T91" fmla="*/ 168 h 204"/>
                        <a:gd name="T92" fmla="*/ 211 w 281"/>
                        <a:gd name="T93" fmla="*/ 160 h 204"/>
                        <a:gd name="T94" fmla="*/ 218 w 281"/>
                        <a:gd name="T95" fmla="*/ 150 h 204"/>
                        <a:gd name="T96" fmla="*/ 223 w 281"/>
                        <a:gd name="T97" fmla="*/ 140 h 204"/>
                        <a:gd name="T98" fmla="*/ 216 w 281"/>
                        <a:gd name="T99" fmla="*/ 130 h 204"/>
                        <a:gd name="T100" fmla="*/ 214 w 281"/>
                        <a:gd name="T101" fmla="*/ 106 h 204"/>
                        <a:gd name="T102" fmla="*/ 226 w 281"/>
                        <a:gd name="T103" fmla="*/ 100 h 204"/>
                        <a:gd name="T104" fmla="*/ 212 w 281"/>
                        <a:gd name="T105" fmla="*/ 99 h 204"/>
                        <a:gd name="T106" fmla="*/ 204 w 281"/>
                        <a:gd name="T107" fmla="*/ 88 h 204"/>
                        <a:gd name="T108" fmla="*/ 226 w 281"/>
                        <a:gd name="T109" fmla="*/ 78 h 204"/>
                        <a:gd name="T110" fmla="*/ 233 w 281"/>
                        <a:gd name="T111" fmla="*/ 83 h 204"/>
                        <a:gd name="T112" fmla="*/ 246 w 281"/>
                        <a:gd name="T113" fmla="*/ 69 h 204"/>
                        <a:gd name="T114" fmla="*/ 258 w 281"/>
                        <a:gd name="T115" fmla="*/ 67 h 204"/>
                        <a:gd name="T116" fmla="*/ 265 w 281"/>
                        <a:gd name="T117" fmla="*/ 57 h 204"/>
                        <a:gd name="T118" fmla="*/ 126 w 281"/>
                        <a:gd name="T119" fmla="*/ 101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</a:cxnLst>
                      <a:rect l="0" t="0" r="r" b="b"/>
                      <a:pathLst>
                        <a:path w="281" h="204">
                          <a:moveTo>
                            <a:pt x="173" y="193"/>
                          </a:moveTo>
                          <a:cubicBezTo>
                            <a:pt x="171" y="194"/>
                            <a:pt x="169" y="195"/>
                            <a:pt x="168" y="195"/>
                          </a:cubicBezTo>
                          <a:cubicBezTo>
                            <a:pt x="167" y="195"/>
                            <a:pt x="166" y="195"/>
                            <a:pt x="165" y="195"/>
                          </a:cubicBezTo>
                          <a:cubicBezTo>
                            <a:pt x="165" y="195"/>
                            <a:pt x="165" y="196"/>
                            <a:pt x="165" y="196"/>
                          </a:cubicBezTo>
                          <a:cubicBezTo>
                            <a:pt x="165" y="197"/>
                            <a:pt x="164" y="197"/>
                            <a:pt x="164" y="197"/>
                          </a:cubicBezTo>
                          <a:cubicBezTo>
                            <a:pt x="163" y="197"/>
                            <a:pt x="163" y="198"/>
                            <a:pt x="162" y="198"/>
                          </a:cubicBezTo>
                          <a:cubicBezTo>
                            <a:pt x="162" y="200"/>
                            <a:pt x="162" y="201"/>
                            <a:pt x="162" y="202"/>
                          </a:cubicBezTo>
                          <a:cubicBezTo>
                            <a:pt x="163" y="203"/>
                            <a:pt x="164" y="203"/>
                            <a:pt x="164" y="203"/>
                          </a:cubicBezTo>
                          <a:cubicBezTo>
                            <a:pt x="165" y="203"/>
                            <a:pt x="166" y="204"/>
                            <a:pt x="166" y="204"/>
                          </a:cubicBezTo>
                          <a:cubicBezTo>
                            <a:pt x="167" y="204"/>
                            <a:pt x="169" y="203"/>
                            <a:pt x="170" y="203"/>
                          </a:cubicBezTo>
                          <a:cubicBezTo>
                            <a:pt x="170" y="202"/>
                            <a:pt x="170" y="202"/>
                            <a:pt x="170" y="202"/>
                          </a:cubicBezTo>
                          <a:cubicBezTo>
                            <a:pt x="171" y="201"/>
                            <a:pt x="171" y="202"/>
                            <a:pt x="172" y="201"/>
                          </a:cubicBezTo>
                          <a:cubicBezTo>
                            <a:pt x="172" y="200"/>
                            <a:pt x="172" y="200"/>
                            <a:pt x="172" y="199"/>
                          </a:cubicBezTo>
                          <a:cubicBezTo>
                            <a:pt x="173" y="198"/>
                            <a:pt x="173" y="198"/>
                            <a:pt x="173" y="198"/>
                          </a:cubicBezTo>
                          <a:cubicBezTo>
                            <a:pt x="174" y="196"/>
                            <a:pt x="172" y="197"/>
                            <a:pt x="174" y="196"/>
                          </a:cubicBezTo>
                          <a:cubicBezTo>
                            <a:pt x="174" y="196"/>
                            <a:pt x="174" y="195"/>
                            <a:pt x="174" y="195"/>
                          </a:cubicBezTo>
                          <a:cubicBezTo>
                            <a:pt x="174" y="195"/>
                            <a:pt x="174" y="194"/>
                            <a:pt x="174" y="194"/>
                          </a:cubicBezTo>
                          <a:cubicBezTo>
                            <a:pt x="174" y="194"/>
                            <a:pt x="173" y="194"/>
                            <a:pt x="173" y="193"/>
                          </a:cubicBezTo>
                          <a:close/>
                          <a:moveTo>
                            <a:pt x="182" y="144"/>
                          </a:moveTo>
                          <a:cubicBezTo>
                            <a:pt x="182" y="144"/>
                            <a:pt x="182" y="145"/>
                            <a:pt x="182" y="145"/>
                          </a:cubicBezTo>
                          <a:cubicBezTo>
                            <a:pt x="182" y="146"/>
                            <a:pt x="182" y="146"/>
                            <a:pt x="182" y="146"/>
                          </a:cubicBezTo>
                          <a:cubicBezTo>
                            <a:pt x="182" y="146"/>
                            <a:pt x="181" y="147"/>
                            <a:pt x="181" y="147"/>
                          </a:cubicBezTo>
                          <a:cubicBezTo>
                            <a:pt x="180" y="147"/>
                            <a:pt x="179" y="146"/>
                            <a:pt x="178" y="146"/>
                          </a:cubicBezTo>
                          <a:cubicBezTo>
                            <a:pt x="178" y="145"/>
                            <a:pt x="178" y="145"/>
                            <a:pt x="178" y="145"/>
                          </a:cubicBezTo>
                          <a:cubicBezTo>
                            <a:pt x="179" y="145"/>
                            <a:pt x="178" y="145"/>
                            <a:pt x="179" y="145"/>
                          </a:cubicBezTo>
                          <a:cubicBezTo>
                            <a:pt x="179" y="145"/>
                            <a:pt x="179" y="146"/>
                            <a:pt x="179" y="146"/>
                          </a:cubicBezTo>
                          <a:cubicBezTo>
                            <a:pt x="180" y="145"/>
                            <a:pt x="180" y="146"/>
                            <a:pt x="180" y="146"/>
                          </a:cubicBezTo>
                          <a:cubicBezTo>
                            <a:pt x="181" y="145"/>
                            <a:pt x="180" y="145"/>
                            <a:pt x="181" y="145"/>
                          </a:cubicBezTo>
                          <a:cubicBezTo>
                            <a:pt x="181" y="144"/>
                            <a:pt x="181" y="144"/>
                            <a:pt x="182" y="144"/>
                          </a:cubicBezTo>
                          <a:close/>
                          <a:moveTo>
                            <a:pt x="200" y="142"/>
                          </a:moveTo>
                          <a:cubicBezTo>
                            <a:pt x="203" y="142"/>
                            <a:pt x="200" y="144"/>
                            <a:pt x="200" y="144"/>
                          </a:cubicBezTo>
                          <a:cubicBezTo>
                            <a:pt x="199" y="143"/>
                            <a:pt x="198" y="142"/>
                            <a:pt x="200" y="142"/>
                          </a:cubicBezTo>
                          <a:close/>
                          <a:moveTo>
                            <a:pt x="215" y="131"/>
                          </a:moveTo>
                          <a:cubicBezTo>
                            <a:pt x="217" y="131"/>
                            <a:pt x="217" y="131"/>
                            <a:pt x="217" y="131"/>
                          </a:cubicBezTo>
                          <a:cubicBezTo>
                            <a:pt x="216" y="131"/>
                            <a:pt x="216" y="132"/>
                            <a:pt x="217" y="133"/>
                          </a:cubicBezTo>
                          <a:cubicBezTo>
                            <a:pt x="216" y="133"/>
                            <a:pt x="215" y="133"/>
                            <a:pt x="215" y="133"/>
                          </a:cubicBezTo>
                          <a:cubicBezTo>
                            <a:pt x="215" y="132"/>
                            <a:pt x="214" y="133"/>
                            <a:pt x="214" y="132"/>
                          </a:cubicBezTo>
                          <a:cubicBezTo>
                            <a:pt x="214" y="132"/>
                            <a:pt x="214" y="131"/>
                            <a:pt x="214" y="131"/>
                          </a:cubicBezTo>
                          <a:cubicBezTo>
                            <a:pt x="214" y="131"/>
                            <a:pt x="215" y="131"/>
                            <a:pt x="215" y="131"/>
                          </a:cubicBezTo>
                          <a:close/>
                          <a:moveTo>
                            <a:pt x="221" y="130"/>
                          </a:moveTo>
                          <a:cubicBezTo>
                            <a:pt x="221" y="130"/>
                            <a:pt x="222" y="131"/>
                            <a:pt x="222" y="131"/>
                          </a:cubicBezTo>
                          <a:cubicBezTo>
                            <a:pt x="223" y="131"/>
                            <a:pt x="222" y="130"/>
                            <a:pt x="221" y="130"/>
                          </a:cubicBezTo>
                          <a:close/>
                          <a:moveTo>
                            <a:pt x="202" y="112"/>
                          </a:moveTo>
                          <a:cubicBezTo>
                            <a:pt x="203" y="112"/>
                            <a:pt x="203" y="113"/>
                            <a:pt x="202" y="113"/>
                          </a:cubicBezTo>
                          <a:cubicBezTo>
                            <a:pt x="202" y="113"/>
                            <a:pt x="202" y="111"/>
                            <a:pt x="202" y="112"/>
                          </a:cubicBezTo>
                          <a:close/>
                          <a:moveTo>
                            <a:pt x="271" y="52"/>
                          </a:moveTo>
                          <a:cubicBezTo>
                            <a:pt x="272" y="51"/>
                            <a:pt x="272" y="51"/>
                            <a:pt x="272" y="51"/>
                          </a:cubicBezTo>
                          <a:cubicBezTo>
                            <a:pt x="274" y="50"/>
                            <a:pt x="274" y="50"/>
                            <a:pt x="274" y="50"/>
                          </a:cubicBezTo>
                          <a:cubicBezTo>
                            <a:pt x="275" y="48"/>
                            <a:pt x="275" y="48"/>
                            <a:pt x="275" y="48"/>
                          </a:cubicBezTo>
                          <a:cubicBezTo>
                            <a:pt x="276" y="47"/>
                            <a:pt x="276" y="47"/>
                            <a:pt x="276" y="47"/>
                          </a:cubicBezTo>
                          <a:cubicBezTo>
                            <a:pt x="278" y="46"/>
                            <a:pt x="278" y="46"/>
                            <a:pt x="278" y="46"/>
                          </a:cubicBezTo>
                          <a:cubicBezTo>
                            <a:pt x="279" y="44"/>
                            <a:pt x="279" y="44"/>
                            <a:pt x="279" y="44"/>
                          </a:cubicBezTo>
                          <a:cubicBezTo>
                            <a:pt x="280" y="41"/>
                            <a:pt x="280" y="41"/>
                            <a:pt x="280" y="41"/>
                          </a:cubicBezTo>
                          <a:cubicBezTo>
                            <a:pt x="280" y="39"/>
                            <a:pt x="280" y="39"/>
                            <a:pt x="280" y="39"/>
                          </a:cubicBezTo>
                          <a:cubicBezTo>
                            <a:pt x="281" y="38"/>
                            <a:pt x="281" y="38"/>
                            <a:pt x="281" y="38"/>
                          </a:cubicBezTo>
                          <a:cubicBezTo>
                            <a:pt x="281" y="36"/>
                            <a:pt x="281" y="36"/>
                            <a:pt x="281" y="36"/>
                          </a:cubicBezTo>
                          <a:cubicBezTo>
                            <a:pt x="280" y="35"/>
                            <a:pt x="280" y="35"/>
                            <a:pt x="280" y="35"/>
                          </a:cubicBezTo>
                          <a:cubicBezTo>
                            <a:pt x="280" y="33"/>
                            <a:pt x="280" y="33"/>
                            <a:pt x="280" y="33"/>
                          </a:cubicBezTo>
                          <a:cubicBezTo>
                            <a:pt x="281" y="31"/>
                            <a:pt x="281" y="31"/>
                            <a:pt x="281" y="31"/>
                          </a:cubicBezTo>
                          <a:cubicBezTo>
                            <a:pt x="279" y="31"/>
                            <a:pt x="279" y="31"/>
                            <a:pt x="279" y="31"/>
                          </a:cubicBezTo>
                          <a:cubicBezTo>
                            <a:pt x="278" y="33"/>
                            <a:pt x="278" y="33"/>
                            <a:pt x="278" y="33"/>
                          </a:cubicBezTo>
                          <a:cubicBezTo>
                            <a:pt x="276" y="33"/>
                            <a:pt x="276" y="33"/>
                            <a:pt x="276" y="33"/>
                          </a:cubicBezTo>
                          <a:cubicBezTo>
                            <a:pt x="274" y="33"/>
                            <a:pt x="274" y="33"/>
                            <a:pt x="274" y="33"/>
                          </a:cubicBezTo>
                          <a:cubicBezTo>
                            <a:pt x="272" y="34"/>
                            <a:pt x="272" y="34"/>
                            <a:pt x="272" y="34"/>
                          </a:cubicBezTo>
                          <a:cubicBezTo>
                            <a:pt x="271" y="36"/>
                            <a:pt x="271" y="36"/>
                            <a:pt x="271" y="36"/>
                          </a:cubicBezTo>
                          <a:cubicBezTo>
                            <a:pt x="269" y="37"/>
                            <a:pt x="269" y="37"/>
                            <a:pt x="269" y="37"/>
                          </a:cubicBezTo>
                          <a:cubicBezTo>
                            <a:pt x="268" y="37"/>
                            <a:pt x="268" y="37"/>
                            <a:pt x="268" y="37"/>
                          </a:cubicBezTo>
                          <a:cubicBezTo>
                            <a:pt x="266" y="36"/>
                            <a:pt x="266" y="36"/>
                            <a:pt x="266" y="36"/>
                          </a:cubicBezTo>
                          <a:cubicBezTo>
                            <a:pt x="264" y="35"/>
                            <a:pt x="264" y="35"/>
                            <a:pt x="264" y="35"/>
                          </a:cubicBezTo>
                          <a:cubicBezTo>
                            <a:pt x="263" y="33"/>
                            <a:pt x="263" y="33"/>
                            <a:pt x="263" y="33"/>
                          </a:cubicBezTo>
                          <a:cubicBezTo>
                            <a:pt x="263" y="31"/>
                            <a:pt x="263" y="31"/>
                            <a:pt x="263" y="31"/>
                          </a:cubicBezTo>
                          <a:cubicBezTo>
                            <a:pt x="262" y="30"/>
                            <a:pt x="262" y="30"/>
                            <a:pt x="262" y="30"/>
                          </a:cubicBezTo>
                          <a:cubicBezTo>
                            <a:pt x="260" y="28"/>
                            <a:pt x="260" y="28"/>
                            <a:pt x="260" y="28"/>
                          </a:cubicBezTo>
                          <a:cubicBezTo>
                            <a:pt x="259" y="26"/>
                            <a:pt x="259" y="26"/>
                            <a:pt x="259" y="26"/>
                          </a:cubicBezTo>
                          <a:cubicBezTo>
                            <a:pt x="259" y="24"/>
                            <a:pt x="259" y="24"/>
                            <a:pt x="259" y="24"/>
                          </a:cubicBezTo>
                          <a:cubicBezTo>
                            <a:pt x="257" y="23"/>
                            <a:pt x="257" y="23"/>
                            <a:pt x="257" y="23"/>
                          </a:cubicBezTo>
                          <a:cubicBezTo>
                            <a:pt x="255" y="22"/>
                            <a:pt x="255" y="22"/>
                            <a:pt x="255" y="22"/>
                          </a:cubicBezTo>
                          <a:cubicBezTo>
                            <a:pt x="253" y="22"/>
                            <a:pt x="253" y="22"/>
                            <a:pt x="253" y="22"/>
                          </a:cubicBezTo>
                          <a:cubicBezTo>
                            <a:pt x="251" y="22"/>
                            <a:pt x="251" y="22"/>
                            <a:pt x="251" y="22"/>
                          </a:cubicBezTo>
                          <a:cubicBezTo>
                            <a:pt x="249" y="20"/>
                            <a:pt x="249" y="20"/>
                            <a:pt x="249" y="20"/>
                          </a:cubicBezTo>
                          <a:cubicBezTo>
                            <a:pt x="248" y="18"/>
                            <a:pt x="248" y="18"/>
                            <a:pt x="248" y="18"/>
                          </a:cubicBezTo>
                          <a:cubicBezTo>
                            <a:pt x="246" y="15"/>
                            <a:pt x="246" y="15"/>
                            <a:pt x="246" y="15"/>
                          </a:cubicBezTo>
                          <a:cubicBezTo>
                            <a:pt x="245" y="12"/>
                            <a:pt x="245" y="12"/>
                            <a:pt x="245" y="12"/>
                          </a:cubicBezTo>
                          <a:cubicBezTo>
                            <a:pt x="245" y="10"/>
                            <a:pt x="245" y="10"/>
                            <a:pt x="245" y="10"/>
                          </a:cubicBezTo>
                          <a:cubicBezTo>
                            <a:pt x="243" y="8"/>
                            <a:pt x="243" y="8"/>
                            <a:pt x="243" y="8"/>
                          </a:cubicBezTo>
                          <a:cubicBezTo>
                            <a:pt x="242" y="7"/>
                            <a:pt x="242" y="7"/>
                            <a:pt x="242" y="7"/>
                          </a:cubicBezTo>
                          <a:cubicBezTo>
                            <a:pt x="240" y="5"/>
                            <a:pt x="240" y="5"/>
                            <a:pt x="240" y="5"/>
                          </a:cubicBezTo>
                          <a:cubicBezTo>
                            <a:pt x="236" y="4"/>
                            <a:pt x="236" y="4"/>
                            <a:pt x="236" y="4"/>
                          </a:cubicBezTo>
                          <a:cubicBezTo>
                            <a:pt x="235" y="3"/>
                            <a:pt x="235" y="3"/>
                            <a:pt x="235" y="3"/>
                          </a:cubicBezTo>
                          <a:cubicBezTo>
                            <a:pt x="233" y="1"/>
                            <a:pt x="233" y="1"/>
                            <a:pt x="233" y="1"/>
                          </a:cubicBezTo>
                          <a:cubicBezTo>
                            <a:pt x="231" y="0"/>
                            <a:pt x="231" y="0"/>
                            <a:pt x="231" y="0"/>
                          </a:cubicBezTo>
                          <a:cubicBezTo>
                            <a:pt x="228" y="0"/>
                            <a:pt x="228" y="0"/>
                            <a:pt x="228" y="0"/>
                          </a:cubicBezTo>
                          <a:cubicBezTo>
                            <a:pt x="227" y="0"/>
                            <a:pt x="227" y="0"/>
                            <a:pt x="227" y="0"/>
                          </a:cubicBezTo>
                          <a:cubicBezTo>
                            <a:pt x="224" y="1"/>
                            <a:pt x="224" y="1"/>
                            <a:pt x="224" y="1"/>
                          </a:cubicBezTo>
                          <a:cubicBezTo>
                            <a:pt x="222" y="1"/>
                            <a:pt x="222" y="1"/>
                            <a:pt x="222" y="1"/>
                          </a:cubicBezTo>
                          <a:cubicBezTo>
                            <a:pt x="220" y="2"/>
                            <a:pt x="220" y="2"/>
                            <a:pt x="220" y="2"/>
                          </a:cubicBezTo>
                          <a:cubicBezTo>
                            <a:pt x="218" y="4"/>
                            <a:pt x="218" y="4"/>
                            <a:pt x="218" y="4"/>
                          </a:cubicBezTo>
                          <a:cubicBezTo>
                            <a:pt x="216" y="6"/>
                            <a:pt x="216" y="6"/>
                            <a:pt x="216" y="6"/>
                          </a:cubicBezTo>
                          <a:cubicBezTo>
                            <a:pt x="216" y="6"/>
                            <a:pt x="216" y="6"/>
                            <a:pt x="216" y="6"/>
                          </a:cubicBezTo>
                          <a:cubicBezTo>
                            <a:pt x="215" y="8"/>
                            <a:pt x="215" y="8"/>
                            <a:pt x="215" y="8"/>
                          </a:cubicBezTo>
                          <a:cubicBezTo>
                            <a:pt x="217" y="7"/>
                            <a:pt x="217" y="7"/>
                            <a:pt x="217" y="7"/>
                          </a:cubicBezTo>
                          <a:cubicBezTo>
                            <a:pt x="217" y="10"/>
                            <a:pt x="217" y="10"/>
                            <a:pt x="217" y="10"/>
                          </a:cubicBezTo>
                          <a:cubicBezTo>
                            <a:pt x="217" y="12"/>
                            <a:pt x="217" y="12"/>
                            <a:pt x="217" y="12"/>
                          </a:cubicBezTo>
                          <a:cubicBezTo>
                            <a:pt x="216" y="13"/>
                            <a:pt x="216" y="13"/>
                            <a:pt x="216" y="13"/>
                          </a:cubicBezTo>
                          <a:cubicBezTo>
                            <a:pt x="216" y="15"/>
                            <a:pt x="216" y="15"/>
                            <a:pt x="216" y="15"/>
                          </a:cubicBezTo>
                          <a:cubicBezTo>
                            <a:pt x="215" y="17"/>
                            <a:pt x="215" y="17"/>
                            <a:pt x="215" y="17"/>
                          </a:cubicBezTo>
                          <a:cubicBezTo>
                            <a:pt x="213" y="19"/>
                            <a:pt x="213" y="19"/>
                            <a:pt x="213" y="19"/>
                          </a:cubicBezTo>
                          <a:cubicBezTo>
                            <a:pt x="213" y="19"/>
                            <a:pt x="209" y="21"/>
                            <a:pt x="211" y="22"/>
                          </a:cubicBezTo>
                          <a:cubicBezTo>
                            <a:pt x="211" y="23"/>
                            <a:pt x="208" y="24"/>
                            <a:pt x="208" y="24"/>
                          </a:cubicBezTo>
                          <a:cubicBezTo>
                            <a:pt x="205" y="26"/>
                            <a:pt x="205" y="26"/>
                            <a:pt x="205" y="26"/>
                          </a:cubicBezTo>
                          <a:cubicBezTo>
                            <a:pt x="203" y="25"/>
                            <a:pt x="203" y="25"/>
                            <a:pt x="203" y="25"/>
                          </a:cubicBezTo>
                          <a:cubicBezTo>
                            <a:pt x="200" y="23"/>
                            <a:pt x="200" y="23"/>
                            <a:pt x="200" y="23"/>
                          </a:cubicBezTo>
                          <a:cubicBezTo>
                            <a:pt x="198" y="24"/>
                            <a:pt x="198" y="24"/>
                            <a:pt x="198" y="24"/>
                          </a:cubicBezTo>
                          <a:cubicBezTo>
                            <a:pt x="196" y="29"/>
                            <a:pt x="196" y="29"/>
                            <a:pt x="196" y="29"/>
                          </a:cubicBezTo>
                          <a:cubicBezTo>
                            <a:pt x="196" y="29"/>
                            <a:pt x="196" y="30"/>
                            <a:pt x="197" y="31"/>
                          </a:cubicBezTo>
                          <a:cubicBezTo>
                            <a:pt x="197" y="32"/>
                            <a:pt x="195" y="34"/>
                            <a:pt x="195" y="34"/>
                          </a:cubicBezTo>
                          <a:cubicBezTo>
                            <a:pt x="195" y="36"/>
                            <a:pt x="195" y="36"/>
                            <a:pt x="195" y="36"/>
                          </a:cubicBezTo>
                          <a:cubicBezTo>
                            <a:pt x="199" y="37"/>
                            <a:pt x="199" y="37"/>
                            <a:pt x="199" y="37"/>
                          </a:cubicBezTo>
                          <a:cubicBezTo>
                            <a:pt x="202" y="37"/>
                            <a:pt x="202" y="37"/>
                            <a:pt x="202" y="37"/>
                          </a:cubicBezTo>
                          <a:cubicBezTo>
                            <a:pt x="204" y="34"/>
                            <a:pt x="204" y="34"/>
                            <a:pt x="204" y="34"/>
                          </a:cubicBezTo>
                          <a:cubicBezTo>
                            <a:pt x="206" y="35"/>
                            <a:pt x="206" y="35"/>
                            <a:pt x="206" y="35"/>
                          </a:cubicBezTo>
                          <a:cubicBezTo>
                            <a:pt x="207" y="36"/>
                            <a:pt x="207" y="36"/>
                            <a:pt x="207" y="36"/>
                          </a:cubicBezTo>
                          <a:cubicBezTo>
                            <a:pt x="209" y="38"/>
                            <a:pt x="209" y="38"/>
                            <a:pt x="209" y="38"/>
                          </a:cubicBezTo>
                          <a:cubicBezTo>
                            <a:pt x="212" y="39"/>
                            <a:pt x="212" y="39"/>
                            <a:pt x="212" y="39"/>
                          </a:cubicBezTo>
                          <a:cubicBezTo>
                            <a:pt x="214" y="40"/>
                            <a:pt x="214" y="40"/>
                            <a:pt x="214" y="40"/>
                          </a:cubicBezTo>
                          <a:cubicBezTo>
                            <a:pt x="213" y="42"/>
                            <a:pt x="213" y="42"/>
                            <a:pt x="213" y="42"/>
                          </a:cubicBezTo>
                          <a:cubicBezTo>
                            <a:pt x="213" y="42"/>
                            <a:pt x="211" y="42"/>
                            <a:pt x="209" y="43"/>
                          </a:cubicBezTo>
                          <a:cubicBezTo>
                            <a:pt x="208" y="43"/>
                            <a:pt x="206" y="45"/>
                            <a:pt x="206" y="45"/>
                          </a:cubicBezTo>
                          <a:cubicBezTo>
                            <a:pt x="203" y="44"/>
                            <a:pt x="203" y="44"/>
                            <a:pt x="203" y="44"/>
                          </a:cubicBezTo>
                          <a:cubicBezTo>
                            <a:pt x="200" y="47"/>
                            <a:pt x="200" y="47"/>
                            <a:pt x="200" y="47"/>
                          </a:cubicBezTo>
                          <a:cubicBezTo>
                            <a:pt x="198" y="46"/>
                            <a:pt x="198" y="46"/>
                            <a:pt x="198" y="46"/>
                          </a:cubicBezTo>
                          <a:cubicBezTo>
                            <a:pt x="197" y="46"/>
                            <a:pt x="197" y="46"/>
                            <a:pt x="197" y="46"/>
                          </a:cubicBezTo>
                          <a:cubicBezTo>
                            <a:pt x="196" y="48"/>
                            <a:pt x="196" y="48"/>
                            <a:pt x="196" y="48"/>
                          </a:cubicBezTo>
                          <a:cubicBezTo>
                            <a:pt x="194" y="49"/>
                            <a:pt x="194" y="49"/>
                            <a:pt x="194" y="49"/>
                          </a:cubicBezTo>
                          <a:cubicBezTo>
                            <a:pt x="188" y="51"/>
                            <a:pt x="188" y="51"/>
                            <a:pt x="188" y="51"/>
                          </a:cubicBezTo>
                          <a:cubicBezTo>
                            <a:pt x="187" y="54"/>
                            <a:pt x="187" y="54"/>
                            <a:pt x="187" y="54"/>
                          </a:cubicBezTo>
                          <a:cubicBezTo>
                            <a:pt x="184" y="55"/>
                            <a:pt x="184" y="55"/>
                            <a:pt x="184" y="55"/>
                          </a:cubicBezTo>
                          <a:cubicBezTo>
                            <a:pt x="181" y="55"/>
                            <a:pt x="181" y="55"/>
                            <a:pt x="181" y="55"/>
                          </a:cubicBezTo>
                          <a:cubicBezTo>
                            <a:pt x="179" y="52"/>
                            <a:pt x="179" y="52"/>
                            <a:pt x="179" y="52"/>
                          </a:cubicBezTo>
                          <a:cubicBezTo>
                            <a:pt x="177" y="52"/>
                            <a:pt x="177" y="52"/>
                            <a:pt x="177" y="52"/>
                          </a:cubicBezTo>
                          <a:cubicBezTo>
                            <a:pt x="175" y="53"/>
                            <a:pt x="175" y="53"/>
                            <a:pt x="175" y="53"/>
                          </a:cubicBezTo>
                          <a:cubicBezTo>
                            <a:pt x="174" y="55"/>
                            <a:pt x="174" y="55"/>
                            <a:pt x="174" y="55"/>
                          </a:cubicBezTo>
                          <a:cubicBezTo>
                            <a:pt x="173" y="58"/>
                            <a:pt x="173" y="58"/>
                            <a:pt x="173" y="58"/>
                          </a:cubicBezTo>
                          <a:cubicBezTo>
                            <a:pt x="174" y="60"/>
                            <a:pt x="174" y="60"/>
                            <a:pt x="174" y="60"/>
                          </a:cubicBezTo>
                          <a:cubicBezTo>
                            <a:pt x="175" y="62"/>
                            <a:pt x="175" y="62"/>
                            <a:pt x="175" y="62"/>
                          </a:cubicBezTo>
                          <a:cubicBezTo>
                            <a:pt x="173" y="64"/>
                            <a:pt x="173" y="64"/>
                            <a:pt x="173" y="64"/>
                          </a:cubicBezTo>
                          <a:cubicBezTo>
                            <a:pt x="171" y="65"/>
                            <a:pt x="171" y="65"/>
                            <a:pt x="171" y="65"/>
                          </a:cubicBezTo>
                          <a:cubicBezTo>
                            <a:pt x="168" y="66"/>
                            <a:pt x="168" y="66"/>
                            <a:pt x="168" y="66"/>
                          </a:cubicBezTo>
                          <a:cubicBezTo>
                            <a:pt x="163" y="67"/>
                            <a:pt x="163" y="67"/>
                            <a:pt x="163" y="67"/>
                          </a:cubicBezTo>
                          <a:cubicBezTo>
                            <a:pt x="159" y="67"/>
                            <a:pt x="159" y="67"/>
                            <a:pt x="159" y="67"/>
                          </a:cubicBezTo>
                          <a:cubicBezTo>
                            <a:pt x="156" y="68"/>
                            <a:pt x="156" y="68"/>
                            <a:pt x="156" y="68"/>
                          </a:cubicBezTo>
                          <a:cubicBezTo>
                            <a:pt x="155" y="68"/>
                            <a:pt x="155" y="68"/>
                            <a:pt x="155" y="68"/>
                          </a:cubicBezTo>
                          <a:cubicBezTo>
                            <a:pt x="152" y="70"/>
                            <a:pt x="152" y="70"/>
                            <a:pt x="152" y="70"/>
                          </a:cubicBezTo>
                          <a:cubicBezTo>
                            <a:pt x="149" y="71"/>
                            <a:pt x="149" y="71"/>
                            <a:pt x="149" y="71"/>
                          </a:cubicBezTo>
                          <a:cubicBezTo>
                            <a:pt x="146" y="71"/>
                            <a:pt x="146" y="71"/>
                            <a:pt x="146" y="71"/>
                          </a:cubicBezTo>
                          <a:cubicBezTo>
                            <a:pt x="143" y="73"/>
                            <a:pt x="143" y="73"/>
                            <a:pt x="143" y="73"/>
                          </a:cubicBezTo>
                          <a:cubicBezTo>
                            <a:pt x="138" y="73"/>
                            <a:pt x="138" y="73"/>
                            <a:pt x="138" y="73"/>
                          </a:cubicBezTo>
                          <a:cubicBezTo>
                            <a:pt x="136" y="71"/>
                            <a:pt x="136" y="71"/>
                            <a:pt x="136" y="71"/>
                          </a:cubicBezTo>
                          <a:cubicBezTo>
                            <a:pt x="133" y="69"/>
                            <a:pt x="133" y="69"/>
                            <a:pt x="133" y="69"/>
                          </a:cubicBezTo>
                          <a:cubicBezTo>
                            <a:pt x="132" y="68"/>
                            <a:pt x="132" y="68"/>
                            <a:pt x="132" y="68"/>
                          </a:cubicBezTo>
                          <a:cubicBezTo>
                            <a:pt x="125" y="68"/>
                            <a:pt x="125" y="68"/>
                            <a:pt x="125" y="68"/>
                          </a:cubicBezTo>
                          <a:cubicBezTo>
                            <a:pt x="121" y="68"/>
                            <a:pt x="121" y="68"/>
                            <a:pt x="121" y="68"/>
                          </a:cubicBezTo>
                          <a:cubicBezTo>
                            <a:pt x="118" y="67"/>
                            <a:pt x="118" y="67"/>
                            <a:pt x="118" y="67"/>
                          </a:cubicBezTo>
                          <a:cubicBezTo>
                            <a:pt x="114" y="68"/>
                            <a:pt x="114" y="68"/>
                            <a:pt x="114" y="68"/>
                          </a:cubicBezTo>
                          <a:cubicBezTo>
                            <a:pt x="111" y="67"/>
                            <a:pt x="111" y="67"/>
                            <a:pt x="111" y="67"/>
                          </a:cubicBezTo>
                          <a:cubicBezTo>
                            <a:pt x="109" y="66"/>
                            <a:pt x="109" y="66"/>
                            <a:pt x="109" y="66"/>
                          </a:cubicBezTo>
                          <a:cubicBezTo>
                            <a:pt x="107" y="63"/>
                            <a:pt x="107" y="63"/>
                            <a:pt x="107" y="63"/>
                          </a:cubicBezTo>
                          <a:cubicBezTo>
                            <a:pt x="104" y="62"/>
                            <a:pt x="104" y="62"/>
                            <a:pt x="104" y="62"/>
                          </a:cubicBezTo>
                          <a:cubicBezTo>
                            <a:pt x="102" y="60"/>
                            <a:pt x="102" y="60"/>
                            <a:pt x="102" y="60"/>
                          </a:cubicBezTo>
                          <a:cubicBezTo>
                            <a:pt x="101" y="58"/>
                            <a:pt x="101" y="58"/>
                            <a:pt x="101" y="58"/>
                          </a:cubicBezTo>
                          <a:cubicBezTo>
                            <a:pt x="99" y="56"/>
                            <a:pt x="99" y="56"/>
                            <a:pt x="99" y="56"/>
                          </a:cubicBezTo>
                          <a:cubicBezTo>
                            <a:pt x="97" y="55"/>
                            <a:pt x="97" y="55"/>
                            <a:pt x="97" y="55"/>
                          </a:cubicBezTo>
                          <a:cubicBezTo>
                            <a:pt x="95" y="54"/>
                            <a:pt x="95" y="54"/>
                            <a:pt x="95" y="54"/>
                          </a:cubicBezTo>
                          <a:cubicBezTo>
                            <a:pt x="93" y="53"/>
                            <a:pt x="93" y="53"/>
                            <a:pt x="93" y="53"/>
                          </a:cubicBezTo>
                          <a:cubicBezTo>
                            <a:pt x="90" y="53"/>
                            <a:pt x="90" y="53"/>
                            <a:pt x="90" y="53"/>
                          </a:cubicBezTo>
                          <a:cubicBezTo>
                            <a:pt x="87" y="52"/>
                            <a:pt x="87" y="52"/>
                            <a:pt x="87" y="52"/>
                          </a:cubicBezTo>
                          <a:cubicBezTo>
                            <a:pt x="87" y="50"/>
                            <a:pt x="87" y="50"/>
                            <a:pt x="87" y="50"/>
                          </a:cubicBezTo>
                          <a:cubicBezTo>
                            <a:pt x="87" y="48"/>
                            <a:pt x="87" y="48"/>
                            <a:pt x="87" y="48"/>
                          </a:cubicBezTo>
                          <a:cubicBezTo>
                            <a:pt x="88" y="46"/>
                            <a:pt x="88" y="46"/>
                            <a:pt x="88" y="46"/>
                          </a:cubicBezTo>
                          <a:cubicBezTo>
                            <a:pt x="86" y="43"/>
                            <a:pt x="86" y="43"/>
                            <a:pt x="86" y="43"/>
                          </a:cubicBezTo>
                          <a:cubicBezTo>
                            <a:pt x="84" y="42"/>
                            <a:pt x="84" y="42"/>
                            <a:pt x="84" y="42"/>
                          </a:cubicBezTo>
                          <a:cubicBezTo>
                            <a:pt x="84" y="41"/>
                            <a:pt x="84" y="41"/>
                            <a:pt x="84" y="41"/>
                          </a:cubicBezTo>
                          <a:cubicBezTo>
                            <a:pt x="81" y="38"/>
                            <a:pt x="81" y="38"/>
                            <a:pt x="81" y="38"/>
                          </a:cubicBezTo>
                          <a:cubicBezTo>
                            <a:pt x="78" y="37"/>
                            <a:pt x="78" y="37"/>
                            <a:pt x="78" y="37"/>
                          </a:cubicBezTo>
                          <a:cubicBezTo>
                            <a:pt x="75" y="37"/>
                            <a:pt x="75" y="37"/>
                            <a:pt x="75" y="37"/>
                          </a:cubicBezTo>
                          <a:cubicBezTo>
                            <a:pt x="73" y="37"/>
                            <a:pt x="73" y="37"/>
                            <a:pt x="73" y="37"/>
                          </a:cubicBezTo>
                          <a:cubicBezTo>
                            <a:pt x="71" y="35"/>
                            <a:pt x="71" y="35"/>
                            <a:pt x="71" y="35"/>
                          </a:cubicBezTo>
                          <a:cubicBezTo>
                            <a:pt x="71" y="34"/>
                            <a:pt x="71" y="34"/>
                            <a:pt x="71" y="34"/>
                          </a:cubicBezTo>
                          <a:cubicBezTo>
                            <a:pt x="70" y="30"/>
                            <a:pt x="70" y="30"/>
                            <a:pt x="70" y="30"/>
                          </a:cubicBezTo>
                          <a:cubicBezTo>
                            <a:pt x="71" y="26"/>
                            <a:pt x="71" y="26"/>
                            <a:pt x="71" y="26"/>
                          </a:cubicBezTo>
                          <a:cubicBezTo>
                            <a:pt x="68" y="28"/>
                            <a:pt x="68" y="28"/>
                            <a:pt x="68" y="28"/>
                          </a:cubicBezTo>
                          <a:cubicBezTo>
                            <a:pt x="62" y="29"/>
                            <a:pt x="62" y="29"/>
                            <a:pt x="62" y="29"/>
                          </a:cubicBezTo>
                          <a:cubicBezTo>
                            <a:pt x="60" y="31"/>
                            <a:pt x="60" y="31"/>
                            <a:pt x="60" y="31"/>
                          </a:cubicBezTo>
                          <a:cubicBezTo>
                            <a:pt x="58" y="32"/>
                            <a:pt x="58" y="32"/>
                            <a:pt x="58" y="32"/>
                          </a:cubicBezTo>
                          <a:cubicBezTo>
                            <a:pt x="56" y="33"/>
                            <a:pt x="56" y="33"/>
                            <a:pt x="56" y="33"/>
                          </a:cubicBezTo>
                          <a:cubicBezTo>
                            <a:pt x="55" y="35"/>
                            <a:pt x="55" y="35"/>
                            <a:pt x="55" y="35"/>
                          </a:cubicBezTo>
                          <a:cubicBezTo>
                            <a:pt x="55" y="37"/>
                            <a:pt x="55" y="37"/>
                            <a:pt x="55" y="37"/>
                          </a:cubicBezTo>
                          <a:cubicBezTo>
                            <a:pt x="51" y="38"/>
                            <a:pt x="51" y="38"/>
                            <a:pt x="51" y="38"/>
                          </a:cubicBezTo>
                          <a:cubicBezTo>
                            <a:pt x="48" y="38"/>
                            <a:pt x="48" y="38"/>
                            <a:pt x="48" y="38"/>
                          </a:cubicBezTo>
                          <a:cubicBezTo>
                            <a:pt x="46" y="39"/>
                            <a:pt x="46" y="39"/>
                            <a:pt x="46" y="39"/>
                          </a:cubicBezTo>
                          <a:cubicBezTo>
                            <a:pt x="45" y="42"/>
                            <a:pt x="45" y="42"/>
                            <a:pt x="45" y="42"/>
                          </a:cubicBezTo>
                          <a:cubicBezTo>
                            <a:pt x="43" y="43"/>
                            <a:pt x="43" y="43"/>
                            <a:pt x="43" y="43"/>
                          </a:cubicBezTo>
                          <a:cubicBezTo>
                            <a:pt x="42" y="46"/>
                            <a:pt x="42" y="46"/>
                            <a:pt x="42" y="46"/>
                          </a:cubicBezTo>
                          <a:cubicBezTo>
                            <a:pt x="43" y="49"/>
                            <a:pt x="43" y="49"/>
                            <a:pt x="43" y="49"/>
                          </a:cubicBezTo>
                          <a:cubicBezTo>
                            <a:pt x="44" y="50"/>
                            <a:pt x="44" y="50"/>
                            <a:pt x="44" y="50"/>
                          </a:cubicBezTo>
                          <a:cubicBezTo>
                            <a:pt x="43" y="52"/>
                            <a:pt x="43" y="52"/>
                            <a:pt x="43" y="52"/>
                          </a:cubicBezTo>
                          <a:cubicBezTo>
                            <a:pt x="39" y="52"/>
                            <a:pt x="39" y="52"/>
                            <a:pt x="39" y="52"/>
                          </a:cubicBezTo>
                          <a:cubicBezTo>
                            <a:pt x="35" y="53"/>
                            <a:pt x="35" y="53"/>
                            <a:pt x="35" y="53"/>
                          </a:cubicBezTo>
                          <a:cubicBezTo>
                            <a:pt x="32" y="54"/>
                            <a:pt x="32" y="54"/>
                            <a:pt x="32" y="54"/>
                          </a:cubicBezTo>
                          <a:cubicBezTo>
                            <a:pt x="31" y="55"/>
                            <a:pt x="31" y="55"/>
                            <a:pt x="31" y="55"/>
                          </a:cubicBezTo>
                          <a:cubicBezTo>
                            <a:pt x="31" y="57"/>
                            <a:pt x="31" y="57"/>
                            <a:pt x="31" y="57"/>
                          </a:cubicBezTo>
                          <a:cubicBezTo>
                            <a:pt x="34" y="59"/>
                            <a:pt x="34" y="59"/>
                            <a:pt x="34" y="59"/>
                          </a:cubicBezTo>
                          <a:cubicBezTo>
                            <a:pt x="35" y="60"/>
                            <a:pt x="35" y="60"/>
                            <a:pt x="35" y="60"/>
                          </a:cubicBezTo>
                          <a:cubicBezTo>
                            <a:pt x="34" y="62"/>
                            <a:pt x="34" y="62"/>
                            <a:pt x="34" y="62"/>
                          </a:cubicBezTo>
                          <a:cubicBezTo>
                            <a:pt x="33" y="64"/>
                            <a:pt x="33" y="64"/>
                            <a:pt x="33" y="64"/>
                          </a:cubicBezTo>
                          <a:cubicBezTo>
                            <a:pt x="33" y="67"/>
                            <a:pt x="33" y="67"/>
                            <a:pt x="33" y="67"/>
                          </a:cubicBezTo>
                          <a:cubicBezTo>
                            <a:pt x="31" y="68"/>
                            <a:pt x="30" y="68"/>
                            <a:pt x="29" y="69"/>
                          </a:cubicBezTo>
                          <a:cubicBezTo>
                            <a:pt x="28" y="70"/>
                            <a:pt x="28" y="70"/>
                            <a:pt x="27" y="71"/>
                          </a:cubicBezTo>
                          <a:cubicBezTo>
                            <a:pt x="26" y="71"/>
                            <a:pt x="25" y="71"/>
                            <a:pt x="25" y="72"/>
                          </a:cubicBezTo>
                          <a:cubicBezTo>
                            <a:pt x="24" y="72"/>
                            <a:pt x="24" y="73"/>
                            <a:pt x="24" y="74"/>
                          </a:cubicBezTo>
                          <a:cubicBezTo>
                            <a:pt x="24" y="75"/>
                            <a:pt x="18" y="74"/>
                            <a:pt x="16" y="76"/>
                          </a:cubicBezTo>
                          <a:cubicBezTo>
                            <a:pt x="15" y="77"/>
                            <a:pt x="16" y="79"/>
                            <a:pt x="15" y="80"/>
                          </a:cubicBezTo>
                          <a:cubicBezTo>
                            <a:pt x="14" y="81"/>
                            <a:pt x="13" y="80"/>
                            <a:pt x="11" y="81"/>
                          </a:cubicBezTo>
                          <a:cubicBezTo>
                            <a:pt x="10" y="81"/>
                            <a:pt x="10" y="82"/>
                            <a:pt x="9" y="82"/>
                          </a:cubicBezTo>
                          <a:cubicBezTo>
                            <a:pt x="8" y="82"/>
                            <a:pt x="8" y="80"/>
                            <a:pt x="7" y="80"/>
                          </a:cubicBezTo>
                          <a:cubicBezTo>
                            <a:pt x="6" y="80"/>
                            <a:pt x="6" y="80"/>
                            <a:pt x="5" y="81"/>
                          </a:cubicBezTo>
                          <a:cubicBezTo>
                            <a:pt x="4" y="82"/>
                            <a:pt x="4" y="82"/>
                            <a:pt x="3" y="83"/>
                          </a:cubicBezTo>
                          <a:cubicBezTo>
                            <a:pt x="2" y="83"/>
                            <a:pt x="2" y="83"/>
                            <a:pt x="1" y="84"/>
                          </a:cubicBezTo>
                          <a:cubicBezTo>
                            <a:pt x="1" y="84"/>
                            <a:pt x="1" y="84"/>
                            <a:pt x="0" y="85"/>
                          </a:cubicBezTo>
                          <a:cubicBezTo>
                            <a:pt x="0" y="85"/>
                            <a:pt x="0" y="85"/>
                            <a:pt x="0" y="85"/>
                          </a:cubicBezTo>
                          <a:cubicBezTo>
                            <a:pt x="0" y="86"/>
                            <a:pt x="0" y="87"/>
                            <a:pt x="0" y="87"/>
                          </a:cubicBezTo>
                          <a:cubicBezTo>
                            <a:pt x="0" y="89"/>
                            <a:pt x="0" y="89"/>
                            <a:pt x="0" y="89"/>
                          </a:cubicBezTo>
                          <a:cubicBezTo>
                            <a:pt x="1" y="90"/>
                            <a:pt x="1" y="90"/>
                            <a:pt x="1" y="90"/>
                          </a:cubicBezTo>
                          <a:cubicBezTo>
                            <a:pt x="5" y="89"/>
                            <a:pt x="5" y="89"/>
                            <a:pt x="5" y="89"/>
                          </a:cubicBezTo>
                          <a:cubicBezTo>
                            <a:pt x="5" y="89"/>
                            <a:pt x="5" y="89"/>
                            <a:pt x="5" y="89"/>
                          </a:cubicBezTo>
                          <a:cubicBezTo>
                            <a:pt x="5" y="90"/>
                            <a:pt x="5" y="90"/>
                            <a:pt x="5" y="90"/>
                          </a:cubicBezTo>
                          <a:cubicBezTo>
                            <a:pt x="4" y="92"/>
                            <a:pt x="4" y="92"/>
                            <a:pt x="4" y="92"/>
                          </a:cubicBezTo>
                          <a:cubicBezTo>
                            <a:pt x="5" y="95"/>
                            <a:pt x="5" y="95"/>
                            <a:pt x="5" y="95"/>
                          </a:cubicBezTo>
                          <a:cubicBezTo>
                            <a:pt x="6" y="97"/>
                            <a:pt x="6" y="97"/>
                            <a:pt x="6" y="97"/>
                          </a:cubicBezTo>
                          <a:cubicBezTo>
                            <a:pt x="7" y="98"/>
                            <a:pt x="7" y="98"/>
                            <a:pt x="7" y="98"/>
                          </a:cubicBezTo>
                          <a:cubicBezTo>
                            <a:pt x="7" y="99"/>
                            <a:pt x="7" y="99"/>
                            <a:pt x="7" y="99"/>
                          </a:cubicBezTo>
                          <a:cubicBezTo>
                            <a:pt x="5" y="99"/>
                            <a:pt x="5" y="99"/>
                            <a:pt x="5" y="99"/>
                          </a:cubicBezTo>
                          <a:cubicBezTo>
                            <a:pt x="5" y="101"/>
                            <a:pt x="5" y="101"/>
                            <a:pt x="5" y="101"/>
                          </a:cubicBezTo>
                          <a:cubicBezTo>
                            <a:pt x="8" y="101"/>
                            <a:pt x="8" y="101"/>
                            <a:pt x="8" y="101"/>
                          </a:cubicBezTo>
                          <a:cubicBezTo>
                            <a:pt x="14" y="104"/>
                            <a:pt x="14" y="104"/>
                            <a:pt x="14" y="104"/>
                          </a:cubicBezTo>
                          <a:cubicBezTo>
                            <a:pt x="15" y="105"/>
                            <a:pt x="15" y="105"/>
                            <a:pt x="15" y="105"/>
                          </a:cubicBezTo>
                          <a:cubicBezTo>
                            <a:pt x="17" y="107"/>
                            <a:pt x="17" y="107"/>
                            <a:pt x="17" y="107"/>
                          </a:cubicBezTo>
                          <a:cubicBezTo>
                            <a:pt x="19" y="105"/>
                            <a:pt x="19" y="105"/>
                            <a:pt x="19" y="105"/>
                          </a:cubicBezTo>
                          <a:cubicBezTo>
                            <a:pt x="20" y="105"/>
                            <a:pt x="20" y="105"/>
                            <a:pt x="20" y="105"/>
                          </a:cubicBezTo>
                          <a:cubicBezTo>
                            <a:pt x="22" y="105"/>
                            <a:pt x="22" y="105"/>
                            <a:pt x="22" y="105"/>
                          </a:cubicBezTo>
                          <a:cubicBezTo>
                            <a:pt x="24" y="105"/>
                            <a:pt x="24" y="105"/>
                            <a:pt x="24" y="105"/>
                          </a:cubicBezTo>
                          <a:cubicBezTo>
                            <a:pt x="26" y="105"/>
                            <a:pt x="26" y="105"/>
                            <a:pt x="26" y="105"/>
                          </a:cubicBezTo>
                          <a:cubicBezTo>
                            <a:pt x="27" y="107"/>
                            <a:pt x="27" y="107"/>
                            <a:pt x="27" y="107"/>
                          </a:cubicBezTo>
                          <a:cubicBezTo>
                            <a:pt x="28" y="108"/>
                            <a:pt x="28" y="108"/>
                            <a:pt x="28" y="108"/>
                          </a:cubicBezTo>
                          <a:cubicBezTo>
                            <a:pt x="29" y="110"/>
                            <a:pt x="29" y="110"/>
                            <a:pt x="29" y="110"/>
                          </a:cubicBezTo>
                          <a:cubicBezTo>
                            <a:pt x="28" y="111"/>
                            <a:pt x="28" y="111"/>
                            <a:pt x="28" y="111"/>
                          </a:cubicBezTo>
                          <a:cubicBezTo>
                            <a:pt x="27" y="113"/>
                            <a:pt x="27" y="113"/>
                            <a:pt x="27" y="113"/>
                          </a:cubicBezTo>
                          <a:cubicBezTo>
                            <a:pt x="26" y="114"/>
                            <a:pt x="26" y="114"/>
                            <a:pt x="26" y="114"/>
                          </a:cubicBezTo>
                          <a:cubicBezTo>
                            <a:pt x="25" y="115"/>
                            <a:pt x="25" y="115"/>
                            <a:pt x="25" y="115"/>
                          </a:cubicBezTo>
                          <a:cubicBezTo>
                            <a:pt x="24" y="117"/>
                            <a:pt x="24" y="117"/>
                            <a:pt x="24" y="117"/>
                          </a:cubicBezTo>
                          <a:cubicBezTo>
                            <a:pt x="23" y="118"/>
                            <a:pt x="23" y="118"/>
                            <a:pt x="23" y="118"/>
                          </a:cubicBezTo>
                          <a:cubicBezTo>
                            <a:pt x="22" y="120"/>
                            <a:pt x="22" y="120"/>
                            <a:pt x="22" y="120"/>
                          </a:cubicBezTo>
                          <a:cubicBezTo>
                            <a:pt x="24" y="121"/>
                            <a:pt x="24" y="121"/>
                            <a:pt x="24" y="121"/>
                          </a:cubicBezTo>
                          <a:cubicBezTo>
                            <a:pt x="25" y="123"/>
                            <a:pt x="25" y="123"/>
                            <a:pt x="25" y="123"/>
                          </a:cubicBezTo>
                          <a:cubicBezTo>
                            <a:pt x="25" y="125"/>
                            <a:pt x="25" y="125"/>
                            <a:pt x="25" y="125"/>
                          </a:cubicBezTo>
                          <a:cubicBezTo>
                            <a:pt x="27" y="126"/>
                            <a:pt x="27" y="126"/>
                            <a:pt x="27" y="126"/>
                          </a:cubicBezTo>
                          <a:cubicBezTo>
                            <a:pt x="28" y="126"/>
                            <a:pt x="28" y="126"/>
                            <a:pt x="28" y="126"/>
                          </a:cubicBezTo>
                          <a:cubicBezTo>
                            <a:pt x="28" y="128"/>
                            <a:pt x="28" y="128"/>
                            <a:pt x="28" y="128"/>
                          </a:cubicBezTo>
                          <a:cubicBezTo>
                            <a:pt x="27" y="130"/>
                            <a:pt x="27" y="130"/>
                            <a:pt x="27" y="130"/>
                          </a:cubicBezTo>
                          <a:cubicBezTo>
                            <a:pt x="27" y="131"/>
                            <a:pt x="27" y="131"/>
                            <a:pt x="27" y="131"/>
                          </a:cubicBezTo>
                          <a:cubicBezTo>
                            <a:pt x="26" y="132"/>
                            <a:pt x="26" y="132"/>
                            <a:pt x="26" y="132"/>
                          </a:cubicBezTo>
                          <a:cubicBezTo>
                            <a:pt x="27" y="134"/>
                            <a:pt x="27" y="134"/>
                            <a:pt x="27" y="134"/>
                          </a:cubicBezTo>
                          <a:cubicBezTo>
                            <a:pt x="29" y="135"/>
                            <a:pt x="29" y="135"/>
                            <a:pt x="29" y="135"/>
                          </a:cubicBezTo>
                          <a:cubicBezTo>
                            <a:pt x="31" y="136"/>
                            <a:pt x="31" y="136"/>
                            <a:pt x="31" y="136"/>
                          </a:cubicBezTo>
                          <a:cubicBezTo>
                            <a:pt x="34" y="136"/>
                            <a:pt x="34" y="136"/>
                            <a:pt x="34" y="136"/>
                          </a:cubicBezTo>
                          <a:cubicBezTo>
                            <a:pt x="35" y="138"/>
                            <a:pt x="35" y="138"/>
                            <a:pt x="35" y="138"/>
                          </a:cubicBezTo>
                          <a:cubicBezTo>
                            <a:pt x="37" y="139"/>
                            <a:pt x="37" y="139"/>
                            <a:pt x="37" y="139"/>
                          </a:cubicBezTo>
                          <a:cubicBezTo>
                            <a:pt x="38" y="139"/>
                            <a:pt x="38" y="139"/>
                            <a:pt x="38" y="139"/>
                          </a:cubicBezTo>
                          <a:cubicBezTo>
                            <a:pt x="40" y="139"/>
                            <a:pt x="40" y="139"/>
                            <a:pt x="40" y="139"/>
                          </a:cubicBezTo>
                          <a:cubicBezTo>
                            <a:pt x="42" y="139"/>
                            <a:pt x="42" y="139"/>
                            <a:pt x="42" y="139"/>
                          </a:cubicBezTo>
                          <a:cubicBezTo>
                            <a:pt x="44" y="139"/>
                            <a:pt x="44" y="139"/>
                            <a:pt x="44" y="139"/>
                          </a:cubicBezTo>
                          <a:cubicBezTo>
                            <a:pt x="46" y="142"/>
                            <a:pt x="46" y="142"/>
                            <a:pt x="46" y="142"/>
                          </a:cubicBezTo>
                          <a:cubicBezTo>
                            <a:pt x="48" y="142"/>
                            <a:pt x="48" y="142"/>
                            <a:pt x="48" y="142"/>
                          </a:cubicBezTo>
                          <a:cubicBezTo>
                            <a:pt x="51" y="142"/>
                            <a:pt x="51" y="142"/>
                            <a:pt x="51" y="142"/>
                          </a:cubicBezTo>
                          <a:cubicBezTo>
                            <a:pt x="52" y="143"/>
                            <a:pt x="52" y="143"/>
                            <a:pt x="52" y="143"/>
                          </a:cubicBezTo>
                          <a:cubicBezTo>
                            <a:pt x="52" y="145"/>
                            <a:pt x="52" y="145"/>
                            <a:pt x="52" y="145"/>
                          </a:cubicBezTo>
                          <a:cubicBezTo>
                            <a:pt x="55" y="146"/>
                            <a:pt x="55" y="146"/>
                            <a:pt x="55" y="146"/>
                          </a:cubicBezTo>
                          <a:cubicBezTo>
                            <a:pt x="57" y="148"/>
                            <a:pt x="57" y="148"/>
                            <a:pt x="57" y="148"/>
                          </a:cubicBezTo>
                          <a:cubicBezTo>
                            <a:pt x="58" y="149"/>
                            <a:pt x="58" y="149"/>
                            <a:pt x="58" y="149"/>
                          </a:cubicBezTo>
                          <a:cubicBezTo>
                            <a:pt x="60" y="150"/>
                            <a:pt x="60" y="150"/>
                            <a:pt x="60" y="150"/>
                          </a:cubicBezTo>
                          <a:cubicBezTo>
                            <a:pt x="62" y="151"/>
                            <a:pt x="62" y="151"/>
                            <a:pt x="62" y="151"/>
                          </a:cubicBezTo>
                          <a:cubicBezTo>
                            <a:pt x="66" y="151"/>
                            <a:pt x="66" y="151"/>
                            <a:pt x="66" y="151"/>
                          </a:cubicBezTo>
                          <a:cubicBezTo>
                            <a:pt x="69" y="152"/>
                            <a:pt x="69" y="152"/>
                            <a:pt x="69" y="152"/>
                          </a:cubicBezTo>
                          <a:cubicBezTo>
                            <a:pt x="71" y="151"/>
                            <a:pt x="71" y="151"/>
                            <a:pt x="71" y="151"/>
                          </a:cubicBezTo>
                          <a:cubicBezTo>
                            <a:pt x="73" y="151"/>
                            <a:pt x="73" y="151"/>
                            <a:pt x="73" y="151"/>
                          </a:cubicBezTo>
                          <a:cubicBezTo>
                            <a:pt x="74" y="153"/>
                            <a:pt x="74" y="153"/>
                            <a:pt x="74" y="153"/>
                          </a:cubicBezTo>
                          <a:cubicBezTo>
                            <a:pt x="76" y="150"/>
                            <a:pt x="76" y="150"/>
                            <a:pt x="76" y="150"/>
                          </a:cubicBezTo>
                          <a:cubicBezTo>
                            <a:pt x="78" y="149"/>
                            <a:pt x="78" y="149"/>
                            <a:pt x="78" y="149"/>
                          </a:cubicBezTo>
                          <a:cubicBezTo>
                            <a:pt x="80" y="149"/>
                            <a:pt x="80" y="149"/>
                            <a:pt x="80" y="149"/>
                          </a:cubicBezTo>
                          <a:cubicBezTo>
                            <a:pt x="83" y="150"/>
                            <a:pt x="83" y="150"/>
                            <a:pt x="83" y="150"/>
                          </a:cubicBezTo>
                          <a:cubicBezTo>
                            <a:pt x="85" y="150"/>
                            <a:pt x="85" y="150"/>
                            <a:pt x="85" y="150"/>
                          </a:cubicBezTo>
                          <a:cubicBezTo>
                            <a:pt x="88" y="150"/>
                            <a:pt x="88" y="150"/>
                            <a:pt x="88" y="150"/>
                          </a:cubicBezTo>
                          <a:cubicBezTo>
                            <a:pt x="90" y="150"/>
                            <a:pt x="90" y="150"/>
                            <a:pt x="90" y="150"/>
                          </a:cubicBezTo>
                          <a:cubicBezTo>
                            <a:pt x="93" y="148"/>
                            <a:pt x="93" y="148"/>
                            <a:pt x="93" y="148"/>
                          </a:cubicBezTo>
                          <a:cubicBezTo>
                            <a:pt x="94" y="147"/>
                            <a:pt x="94" y="147"/>
                            <a:pt x="94" y="147"/>
                          </a:cubicBezTo>
                          <a:cubicBezTo>
                            <a:pt x="97" y="147"/>
                            <a:pt x="97" y="147"/>
                            <a:pt x="97" y="147"/>
                          </a:cubicBezTo>
                          <a:cubicBezTo>
                            <a:pt x="98" y="148"/>
                            <a:pt x="98" y="148"/>
                            <a:pt x="98" y="148"/>
                          </a:cubicBezTo>
                          <a:cubicBezTo>
                            <a:pt x="100" y="146"/>
                            <a:pt x="100" y="146"/>
                            <a:pt x="100" y="146"/>
                          </a:cubicBezTo>
                          <a:cubicBezTo>
                            <a:pt x="102" y="147"/>
                            <a:pt x="102" y="147"/>
                            <a:pt x="102" y="147"/>
                          </a:cubicBezTo>
                          <a:cubicBezTo>
                            <a:pt x="104" y="147"/>
                            <a:pt x="104" y="147"/>
                            <a:pt x="104" y="147"/>
                          </a:cubicBezTo>
                          <a:cubicBezTo>
                            <a:pt x="104" y="150"/>
                            <a:pt x="104" y="150"/>
                            <a:pt x="104" y="150"/>
                          </a:cubicBezTo>
                          <a:cubicBezTo>
                            <a:pt x="105" y="151"/>
                            <a:pt x="105" y="151"/>
                            <a:pt x="105" y="151"/>
                          </a:cubicBezTo>
                          <a:cubicBezTo>
                            <a:pt x="107" y="150"/>
                            <a:pt x="107" y="150"/>
                            <a:pt x="107" y="150"/>
                          </a:cubicBezTo>
                          <a:cubicBezTo>
                            <a:pt x="108" y="151"/>
                            <a:pt x="108" y="151"/>
                            <a:pt x="108" y="151"/>
                          </a:cubicBezTo>
                          <a:cubicBezTo>
                            <a:pt x="110" y="151"/>
                            <a:pt x="110" y="151"/>
                            <a:pt x="110" y="151"/>
                          </a:cubicBezTo>
                          <a:cubicBezTo>
                            <a:pt x="111" y="152"/>
                            <a:pt x="111" y="152"/>
                            <a:pt x="111" y="152"/>
                          </a:cubicBezTo>
                          <a:cubicBezTo>
                            <a:pt x="112" y="153"/>
                            <a:pt x="112" y="153"/>
                            <a:pt x="112" y="153"/>
                          </a:cubicBezTo>
                          <a:cubicBezTo>
                            <a:pt x="112" y="155"/>
                            <a:pt x="112" y="155"/>
                            <a:pt x="112" y="155"/>
                          </a:cubicBezTo>
                          <a:cubicBezTo>
                            <a:pt x="114" y="154"/>
                            <a:pt x="114" y="154"/>
                            <a:pt x="114" y="154"/>
                          </a:cubicBezTo>
                          <a:cubicBezTo>
                            <a:pt x="115" y="154"/>
                            <a:pt x="115" y="154"/>
                            <a:pt x="115" y="154"/>
                          </a:cubicBezTo>
                          <a:cubicBezTo>
                            <a:pt x="116" y="156"/>
                            <a:pt x="116" y="156"/>
                            <a:pt x="116" y="156"/>
                          </a:cubicBezTo>
                          <a:cubicBezTo>
                            <a:pt x="117" y="157"/>
                            <a:pt x="117" y="157"/>
                            <a:pt x="117" y="157"/>
                          </a:cubicBezTo>
                          <a:cubicBezTo>
                            <a:pt x="116" y="160"/>
                            <a:pt x="116" y="160"/>
                            <a:pt x="116" y="160"/>
                          </a:cubicBezTo>
                          <a:cubicBezTo>
                            <a:pt x="117" y="161"/>
                            <a:pt x="117" y="161"/>
                            <a:pt x="117" y="161"/>
                          </a:cubicBezTo>
                          <a:cubicBezTo>
                            <a:pt x="116" y="163"/>
                            <a:pt x="116" y="163"/>
                            <a:pt x="116" y="163"/>
                          </a:cubicBezTo>
                          <a:cubicBezTo>
                            <a:pt x="116" y="165"/>
                            <a:pt x="116" y="165"/>
                            <a:pt x="116" y="165"/>
                          </a:cubicBezTo>
                          <a:cubicBezTo>
                            <a:pt x="115" y="167"/>
                            <a:pt x="115" y="167"/>
                            <a:pt x="115" y="167"/>
                          </a:cubicBezTo>
                          <a:cubicBezTo>
                            <a:pt x="113" y="169"/>
                            <a:pt x="113" y="169"/>
                            <a:pt x="113" y="169"/>
                          </a:cubicBezTo>
                          <a:cubicBezTo>
                            <a:pt x="113" y="171"/>
                            <a:pt x="113" y="171"/>
                            <a:pt x="113" y="171"/>
                          </a:cubicBezTo>
                          <a:cubicBezTo>
                            <a:pt x="114" y="172"/>
                            <a:pt x="114" y="172"/>
                            <a:pt x="114" y="172"/>
                          </a:cubicBezTo>
                          <a:cubicBezTo>
                            <a:pt x="114" y="173"/>
                            <a:pt x="114" y="173"/>
                            <a:pt x="114" y="173"/>
                          </a:cubicBezTo>
                          <a:cubicBezTo>
                            <a:pt x="114" y="174"/>
                            <a:pt x="114" y="174"/>
                            <a:pt x="114" y="174"/>
                          </a:cubicBezTo>
                          <a:cubicBezTo>
                            <a:pt x="115" y="174"/>
                            <a:pt x="115" y="174"/>
                            <a:pt x="115" y="174"/>
                          </a:cubicBezTo>
                          <a:cubicBezTo>
                            <a:pt x="116" y="173"/>
                            <a:pt x="116" y="173"/>
                            <a:pt x="116" y="173"/>
                          </a:cubicBezTo>
                          <a:cubicBezTo>
                            <a:pt x="118" y="172"/>
                            <a:pt x="118" y="172"/>
                            <a:pt x="118" y="172"/>
                          </a:cubicBezTo>
                          <a:cubicBezTo>
                            <a:pt x="119" y="173"/>
                            <a:pt x="119" y="173"/>
                            <a:pt x="119" y="173"/>
                          </a:cubicBezTo>
                          <a:cubicBezTo>
                            <a:pt x="120" y="174"/>
                            <a:pt x="120" y="174"/>
                            <a:pt x="120" y="174"/>
                          </a:cubicBezTo>
                          <a:cubicBezTo>
                            <a:pt x="120" y="175"/>
                            <a:pt x="120" y="175"/>
                            <a:pt x="120" y="175"/>
                          </a:cubicBezTo>
                          <a:cubicBezTo>
                            <a:pt x="120" y="177"/>
                            <a:pt x="120" y="177"/>
                            <a:pt x="120" y="177"/>
                          </a:cubicBezTo>
                          <a:cubicBezTo>
                            <a:pt x="122" y="177"/>
                            <a:pt x="122" y="177"/>
                            <a:pt x="122" y="177"/>
                          </a:cubicBezTo>
                          <a:cubicBezTo>
                            <a:pt x="122" y="178"/>
                            <a:pt x="122" y="178"/>
                            <a:pt x="122" y="178"/>
                          </a:cubicBezTo>
                          <a:cubicBezTo>
                            <a:pt x="121" y="180"/>
                            <a:pt x="121" y="180"/>
                            <a:pt x="121" y="180"/>
                          </a:cubicBezTo>
                          <a:cubicBezTo>
                            <a:pt x="121" y="181"/>
                            <a:pt x="121" y="181"/>
                            <a:pt x="121" y="181"/>
                          </a:cubicBezTo>
                          <a:cubicBezTo>
                            <a:pt x="123" y="181"/>
                            <a:pt x="123" y="181"/>
                            <a:pt x="123" y="181"/>
                          </a:cubicBezTo>
                          <a:cubicBezTo>
                            <a:pt x="124" y="182"/>
                            <a:pt x="124" y="182"/>
                            <a:pt x="124" y="182"/>
                          </a:cubicBezTo>
                          <a:cubicBezTo>
                            <a:pt x="125" y="184"/>
                            <a:pt x="125" y="184"/>
                            <a:pt x="125" y="184"/>
                          </a:cubicBezTo>
                          <a:cubicBezTo>
                            <a:pt x="125" y="186"/>
                            <a:pt x="125" y="186"/>
                            <a:pt x="125" y="186"/>
                          </a:cubicBezTo>
                          <a:cubicBezTo>
                            <a:pt x="129" y="187"/>
                            <a:pt x="129" y="187"/>
                            <a:pt x="129" y="187"/>
                          </a:cubicBezTo>
                          <a:cubicBezTo>
                            <a:pt x="128" y="188"/>
                            <a:pt x="128" y="188"/>
                            <a:pt x="128" y="188"/>
                          </a:cubicBezTo>
                          <a:cubicBezTo>
                            <a:pt x="131" y="188"/>
                            <a:pt x="131" y="188"/>
                            <a:pt x="131" y="188"/>
                          </a:cubicBezTo>
                          <a:cubicBezTo>
                            <a:pt x="132" y="186"/>
                            <a:pt x="132" y="186"/>
                            <a:pt x="132" y="186"/>
                          </a:cubicBezTo>
                          <a:cubicBezTo>
                            <a:pt x="132" y="183"/>
                            <a:pt x="132" y="183"/>
                            <a:pt x="132" y="183"/>
                          </a:cubicBezTo>
                          <a:cubicBezTo>
                            <a:pt x="131" y="181"/>
                            <a:pt x="131" y="181"/>
                            <a:pt x="131" y="181"/>
                          </a:cubicBezTo>
                          <a:cubicBezTo>
                            <a:pt x="132" y="179"/>
                            <a:pt x="132" y="179"/>
                            <a:pt x="132" y="179"/>
                          </a:cubicBezTo>
                          <a:cubicBezTo>
                            <a:pt x="134" y="180"/>
                            <a:pt x="134" y="180"/>
                            <a:pt x="134" y="180"/>
                          </a:cubicBezTo>
                          <a:cubicBezTo>
                            <a:pt x="136" y="178"/>
                            <a:pt x="136" y="178"/>
                            <a:pt x="136" y="178"/>
                          </a:cubicBezTo>
                          <a:cubicBezTo>
                            <a:pt x="139" y="179"/>
                            <a:pt x="139" y="179"/>
                            <a:pt x="139" y="179"/>
                          </a:cubicBezTo>
                          <a:cubicBezTo>
                            <a:pt x="142" y="179"/>
                            <a:pt x="142" y="179"/>
                            <a:pt x="142" y="179"/>
                          </a:cubicBezTo>
                          <a:cubicBezTo>
                            <a:pt x="145" y="178"/>
                            <a:pt x="145" y="178"/>
                            <a:pt x="145" y="178"/>
                          </a:cubicBezTo>
                          <a:cubicBezTo>
                            <a:pt x="147" y="177"/>
                            <a:pt x="147" y="177"/>
                            <a:pt x="147" y="177"/>
                          </a:cubicBezTo>
                          <a:cubicBezTo>
                            <a:pt x="149" y="177"/>
                            <a:pt x="149" y="177"/>
                            <a:pt x="149" y="177"/>
                          </a:cubicBezTo>
                          <a:cubicBezTo>
                            <a:pt x="151" y="178"/>
                            <a:pt x="151" y="178"/>
                            <a:pt x="151" y="178"/>
                          </a:cubicBezTo>
                          <a:cubicBezTo>
                            <a:pt x="153" y="178"/>
                            <a:pt x="153" y="178"/>
                            <a:pt x="153" y="178"/>
                          </a:cubicBezTo>
                          <a:cubicBezTo>
                            <a:pt x="152" y="181"/>
                            <a:pt x="152" y="181"/>
                            <a:pt x="152" y="181"/>
                          </a:cubicBezTo>
                          <a:cubicBezTo>
                            <a:pt x="153" y="183"/>
                            <a:pt x="153" y="183"/>
                            <a:pt x="153" y="183"/>
                          </a:cubicBezTo>
                          <a:cubicBezTo>
                            <a:pt x="155" y="184"/>
                            <a:pt x="155" y="184"/>
                            <a:pt x="155" y="184"/>
                          </a:cubicBezTo>
                          <a:cubicBezTo>
                            <a:pt x="157" y="185"/>
                            <a:pt x="157" y="185"/>
                            <a:pt x="157" y="185"/>
                          </a:cubicBezTo>
                          <a:cubicBezTo>
                            <a:pt x="158" y="185"/>
                            <a:pt x="158" y="185"/>
                            <a:pt x="158" y="185"/>
                          </a:cubicBezTo>
                          <a:cubicBezTo>
                            <a:pt x="160" y="186"/>
                            <a:pt x="160" y="186"/>
                            <a:pt x="160" y="186"/>
                          </a:cubicBezTo>
                          <a:cubicBezTo>
                            <a:pt x="161" y="185"/>
                            <a:pt x="161" y="185"/>
                            <a:pt x="161" y="184"/>
                          </a:cubicBezTo>
                          <a:cubicBezTo>
                            <a:pt x="163" y="184"/>
                            <a:pt x="163" y="185"/>
                            <a:pt x="164" y="184"/>
                          </a:cubicBezTo>
                          <a:cubicBezTo>
                            <a:pt x="165" y="185"/>
                            <a:pt x="165" y="185"/>
                            <a:pt x="165" y="185"/>
                          </a:cubicBezTo>
                          <a:cubicBezTo>
                            <a:pt x="166" y="185"/>
                            <a:pt x="166" y="184"/>
                            <a:pt x="167" y="185"/>
                          </a:cubicBezTo>
                          <a:cubicBezTo>
                            <a:pt x="166" y="185"/>
                            <a:pt x="167" y="185"/>
                            <a:pt x="167" y="186"/>
                          </a:cubicBezTo>
                          <a:cubicBezTo>
                            <a:pt x="167" y="187"/>
                            <a:pt x="166" y="188"/>
                            <a:pt x="166" y="189"/>
                          </a:cubicBezTo>
                          <a:cubicBezTo>
                            <a:pt x="167" y="189"/>
                            <a:pt x="167" y="189"/>
                            <a:pt x="167" y="189"/>
                          </a:cubicBezTo>
                          <a:cubicBezTo>
                            <a:pt x="167" y="190"/>
                            <a:pt x="168" y="191"/>
                            <a:pt x="168" y="192"/>
                          </a:cubicBezTo>
                          <a:cubicBezTo>
                            <a:pt x="169" y="192"/>
                            <a:pt x="169" y="192"/>
                            <a:pt x="170" y="192"/>
                          </a:cubicBezTo>
                          <a:cubicBezTo>
                            <a:pt x="170" y="190"/>
                            <a:pt x="171" y="190"/>
                            <a:pt x="169" y="189"/>
                          </a:cubicBezTo>
                          <a:cubicBezTo>
                            <a:pt x="169" y="189"/>
                            <a:pt x="170" y="189"/>
                            <a:pt x="170" y="189"/>
                          </a:cubicBezTo>
                          <a:cubicBezTo>
                            <a:pt x="171" y="189"/>
                            <a:pt x="170" y="188"/>
                            <a:pt x="170" y="188"/>
                          </a:cubicBezTo>
                          <a:cubicBezTo>
                            <a:pt x="171" y="187"/>
                            <a:pt x="173" y="187"/>
                            <a:pt x="173" y="187"/>
                          </a:cubicBezTo>
                          <a:cubicBezTo>
                            <a:pt x="173" y="186"/>
                            <a:pt x="175" y="185"/>
                            <a:pt x="175" y="185"/>
                          </a:cubicBezTo>
                          <a:cubicBezTo>
                            <a:pt x="175" y="184"/>
                            <a:pt x="175" y="185"/>
                            <a:pt x="176" y="185"/>
                          </a:cubicBezTo>
                          <a:cubicBezTo>
                            <a:pt x="176" y="184"/>
                            <a:pt x="176" y="184"/>
                            <a:pt x="176" y="184"/>
                          </a:cubicBezTo>
                          <a:cubicBezTo>
                            <a:pt x="177" y="184"/>
                            <a:pt x="176" y="185"/>
                            <a:pt x="177" y="184"/>
                          </a:cubicBezTo>
                          <a:cubicBezTo>
                            <a:pt x="177" y="184"/>
                            <a:pt x="177" y="183"/>
                            <a:pt x="177" y="183"/>
                          </a:cubicBezTo>
                          <a:cubicBezTo>
                            <a:pt x="178" y="183"/>
                            <a:pt x="178" y="183"/>
                            <a:pt x="179" y="183"/>
                          </a:cubicBezTo>
                          <a:cubicBezTo>
                            <a:pt x="179" y="183"/>
                            <a:pt x="179" y="183"/>
                            <a:pt x="179" y="183"/>
                          </a:cubicBezTo>
                          <a:cubicBezTo>
                            <a:pt x="181" y="182"/>
                            <a:pt x="183" y="183"/>
                            <a:pt x="183" y="183"/>
                          </a:cubicBezTo>
                          <a:cubicBezTo>
                            <a:pt x="184" y="183"/>
                            <a:pt x="186" y="180"/>
                            <a:pt x="186" y="180"/>
                          </a:cubicBezTo>
                          <a:cubicBezTo>
                            <a:pt x="186" y="180"/>
                            <a:pt x="186" y="180"/>
                            <a:pt x="186" y="180"/>
                          </a:cubicBezTo>
                          <a:cubicBezTo>
                            <a:pt x="186" y="179"/>
                            <a:pt x="188" y="177"/>
                            <a:pt x="186" y="178"/>
                          </a:cubicBezTo>
                          <a:cubicBezTo>
                            <a:pt x="186" y="177"/>
                            <a:pt x="186" y="177"/>
                            <a:pt x="186" y="177"/>
                          </a:cubicBezTo>
                          <a:cubicBezTo>
                            <a:pt x="186" y="177"/>
                            <a:pt x="187" y="177"/>
                            <a:pt x="187" y="178"/>
                          </a:cubicBezTo>
                          <a:cubicBezTo>
                            <a:pt x="188" y="178"/>
                            <a:pt x="188" y="178"/>
                            <a:pt x="188" y="179"/>
                          </a:cubicBezTo>
                          <a:cubicBezTo>
                            <a:pt x="189" y="179"/>
                            <a:pt x="190" y="179"/>
                            <a:pt x="191" y="179"/>
                          </a:cubicBezTo>
                          <a:cubicBezTo>
                            <a:pt x="191" y="180"/>
                            <a:pt x="191" y="180"/>
                            <a:pt x="191" y="180"/>
                          </a:cubicBezTo>
                          <a:cubicBezTo>
                            <a:pt x="191" y="180"/>
                            <a:pt x="191" y="180"/>
                            <a:pt x="192" y="180"/>
                          </a:cubicBezTo>
                          <a:cubicBezTo>
                            <a:pt x="192" y="179"/>
                            <a:pt x="192" y="179"/>
                            <a:pt x="192" y="179"/>
                          </a:cubicBezTo>
                          <a:cubicBezTo>
                            <a:pt x="192" y="179"/>
                            <a:pt x="194" y="178"/>
                            <a:pt x="194" y="178"/>
                          </a:cubicBezTo>
                          <a:cubicBezTo>
                            <a:pt x="195" y="178"/>
                            <a:pt x="196" y="179"/>
                            <a:pt x="197" y="179"/>
                          </a:cubicBezTo>
                          <a:cubicBezTo>
                            <a:pt x="197" y="178"/>
                            <a:pt x="197" y="178"/>
                            <a:pt x="197" y="178"/>
                          </a:cubicBezTo>
                          <a:cubicBezTo>
                            <a:pt x="197" y="178"/>
                            <a:pt x="198" y="178"/>
                            <a:pt x="198" y="177"/>
                          </a:cubicBezTo>
                          <a:cubicBezTo>
                            <a:pt x="199" y="177"/>
                            <a:pt x="198" y="176"/>
                            <a:pt x="198" y="176"/>
                          </a:cubicBezTo>
                          <a:cubicBezTo>
                            <a:pt x="198" y="175"/>
                            <a:pt x="198" y="175"/>
                            <a:pt x="198" y="175"/>
                          </a:cubicBezTo>
                          <a:cubicBezTo>
                            <a:pt x="199" y="174"/>
                            <a:pt x="200" y="174"/>
                            <a:pt x="200" y="174"/>
                          </a:cubicBezTo>
                          <a:cubicBezTo>
                            <a:pt x="201" y="174"/>
                            <a:pt x="200" y="173"/>
                            <a:pt x="201" y="173"/>
                          </a:cubicBezTo>
                          <a:cubicBezTo>
                            <a:pt x="201" y="173"/>
                            <a:pt x="201" y="173"/>
                            <a:pt x="202" y="173"/>
                          </a:cubicBezTo>
                          <a:cubicBezTo>
                            <a:pt x="202" y="173"/>
                            <a:pt x="202" y="172"/>
                            <a:pt x="203" y="172"/>
                          </a:cubicBezTo>
                          <a:cubicBezTo>
                            <a:pt x="203" y="172"/>
                            <a:pt x="203" y="171"/>
                            <a:pt x="203" y="171"/>
                          </a:cubicBezTo>
                          <a:cubicBezTo>
                            <a:pt x="203" y="171"/>
                            <a:pt x="204" y="171"/>
                            <a:pt x="205" y="171"/>
                          </a:cubicBezTo>
                          <a:cubicBezTo>
                            <a:pt x="205" y="171"/>
                            <a:pt x="205" y="170"/>
                            <a:pt x="205" y="170"/>
                          </a:cubicBezTo>
                          <a:cubicBezTo>
                            <a:pt x="205" y="171"/>
                            <a:pt x="205" y="168"/>
                            <a:pt x="205" y="168"/>
                          </a:cubicBezTo>
                          <a:cubicBezTo>
                            <a:pt x="206" y="168"/>
                            <a:pt x="210" y="167"/>
                            <a:pt x="210" y="167"/>
                          </a:cubicBezTo>
                          <a:cubicBezTo>
                            <a:pt x="211" y="167"/>
                            <a:pt x="210" y="167"/>
                            <a:pt x="210" y="167"/>
                          </a:cubicBezTo>
                          <a:cubicBezTo>
                            <a:pt x="209" y="165"/>
                            <a:pt x="210" y="166"/>
                            <a:pt x="211" y="165"/>
                          </a:cubicBezTo>
                          <a:cubicBezTo>
                            <a:pt x="211" y="165"/>
                            <a:pt x="211" y="165"/>
                            <a:pt x="211" y="165"/>
                          </a:cubicBezTo>
                          <a:cubicBezTo>
                            <a:pt x="210" y="165"/>
                            <a:pt x="211" y="164"/>
                            <a:pt x="211" y="164"/>
                          </a:cubicBezTo>
                          <a:cubicBezTo>
                            <a:pt x="211" y="164"/>
                            <a:pt x="212" y="164"/>
                            <a:pt x="213" y="164"/>
                          </a:cubicBezTo>
                          <a:cubicBezTo>
                            <a:pt x="213" y="163"/>
                            <a:pt x="213" y="163"/>
                            <a:pt x="213" y="163"/>
                          </a:cubicBezTo>
                          <a:cubicBezTo>
                            <a:pt x="213" y="162"/>
                            <a:pt x="213" y="161"/>
                            <a:pt x="213" y="160"/>
                          </a:cubicBezTo>
                          <a:cubicBezTo>
                            <a:pt x="213" y="160"/>
                            <a:pt x="212" y="160"/>
                            <a:pt x="211" y="160"/>
                          </a:cubicBezTo>
                          <a:cubicBezTo>
                            <a:pt x="212" y="159"/>
                            <a:pt x="212" y="159"/>
                            <a:pt x="212" y="159"/>
                          </a:cubicBezTo>
                          <a:cubicBezTo>
                            <a:pt x="212" y="159"/>
                            <a:pt x="212" y="159"/>
                            <a:pt x="213" y="159"/>
                          </a:cubicBezTo>
                          <a:cubicBezTo>
                            <a:pt x="213" y="158"/>
                            <a:pt x="212" y="157"/>
                            <a:pt x="213" y="156"/>
                          </a:cubicBezTo>
                          <a:cubicBezTo>
                            <a:pt x="213" y="156"/>
                            <a:pt x="215" y="156"/>
                            <a:pt x="216" y="155"/>
                          </a:cubicBezTo>
                          <a:cubicBezTo>
                            <a:pt x="216" y="155"/>
                            <a:pt x="216" y="154"/>
                            <a:pt x="216" y="154"/>
                          </a:cubicBezTo>
                          <a:cubicBezTo>
                            <a:pt x="216" y="154"/>
                            <a:pt x="218" y="153"/>
                            <a:pt x="218" y="153"/>
                          </a:cubicBezTo>
                          <a:cubicBezTo>
                            <a:pt x="218" y="153"/>
                            <a:pt x="218" y="152"/>
                            <a:pt x="218" y="151"/>
                          </a:cubicBezTo>
                          <a:cubicBezTo>
                            <a:pt x="218" y="151"/>
                            <a:pt x="218" y="151"/>
                            <a:pt x="219" y="150"/>
                          </a:cubicBezTo>
                          <a:cubicBezTo>
                            <a:pt x="219" y="150"/>
                            <a:pt x="219" y="150"/>
                            <a:pt x="218" y="150"/>
                          </a:cubicBezTo>
                          <a:cubicBezTo>
                            <a:pt x="217" y="149"/>
                            <a:pt x="219" y="150"/>
                            <a:pt x="220" y="150"/>
                          </a:cubicBezTo>
                          <a:cubicBezTo>
                            <a:pt x="220" y="150"/>
                            <a:pt x="220" y="148"/>
                            <a:pt x="220" y="148"/>
                          </a:cubicBezTo>
                          <a:cubicBezTo>
                            <a:pt x="220" y="148"/>
                            <a:pt x="222" y="148"/>
                            <a:pt x="222" y="148"/>
                          </a:cubicBezTo>
                          <a:cubicBezTo>
                            <a:pt x="222" y="148"/>
                            <a:pt x="222" y="147"/>
                            <a:pt x="222" y="147"/>
                          </a:cubicBezTo>
                          <a:cubicBezTo>
                            <a:pt x="222" y="147"/>
                            <a:pt x="221" y="147"/>
                            <a:pt x="221" y="146"/>
                          </a:cubicBezTo>
                          <a:cubicBezTo>
                            <a:pt x="221" y="145"/>
                            <a:pt x="221" y="146"/>
                            <a:pt x="221" y="145"/>
                          </a:cubicBezTo>
                          <a:cubicBezTo>
                            <a:pt x="221" y="143"/>
                            <a:pt x="221" y="143"/>
                            <a:pt x="221" y="143"/>
                          </a:cubicBezTo>
                          <a:cubicBezTo>
                            <a:pt x="222" y="143"/>
                            <a:pt x="223" y="143"/>
                            <a:pt x="224" y="143"/>
                          </a:cubicBezTo>
                          <a:cubicBezTo>
                            <a:pt x="222" y="142"/>
                            <a:pt x="225" y="140"/>
                            <a:pt x="223" y="140"/>
                          </a:cubicBezTo>
                          <a:cubicBezTo>
                            <a:pt x="224" y="140"/>
                            <a:pt x="224" y="140"/>
                            <a:pt x="224" y="140"/>
                          </a:cubicBezTo>
                          <a:cubicBezTo>
                            <a:pt x="225" y="139"/>
                            <a:pt x="225" y="139"/>
                            <a:pt x="225" y="139"/>
                          </a:cubicBezTo>
                          <a:cubicBezTo>
                            <a:pt x="225" y="139"/>
                            <a:pt x="225" y="138"/>
                            <a:pt x="225" y="138"/>
                          </a:cubicBezTo>
                          <a:cubicBezTo>
                            <a:pt x="224" y="138"/>
                            <a:pt x="223" y="138"/>
                            <a:pt x="223" y="138"/>
                          </a:cubicBezTo>
                          <a:cubicBezTo>
                            <a:pt x="223" y="137"/>
                            <a:pt x="223" y="137"/>
                            <a:pt x="223" y="137"/>
                          </a:cubicBezTo>
                          <a:cubicBezTo>
                            <a:pt x="221" y="137"/>
                            <a:pt x="220" y="138"/>
                            <a:pt x="219" y="138"/>
                          </a:cubicBezTo>
                          <a:cubicBezTo>
                            <a:pt x="218" y="137"/>
                            <a:pt x="218" y="137"/>
                            <a:pt x="219" y="137"/>
                          </a:cubicBezTo>
                          <a:cubicBezTo>
                            <a:pt x="220" y="136"/>
                            <a:pt x="221" y="135"/>
                            <a:pt x="223" y="134"/>
                          </a:cubicBezTo>
                          <a:cubicBezTo>
                            <a:pt x="221" y="131"/>
                            <a:pt x="220" y="128"/>
                            <a:pt x="216" y="130"/>
                          </a:cubicBezTo>
                          <a:cubicBezTo>
                            <a:pt x="216" y="130"/>
                            <a:pt x="216" y="129"/>
                            <a:pt x="215" y="129"/>
                          </a:cubicBezTo>
                          <a:cubicBezTo>
                            <a:pt x="217" y="128"/>
                            <a:pt x="218" y="128"/>
                            <a:pt x="220" y="129"/>
                          </a:cubicBezTo>
                          <a:cubicBezTo>
                            <a:pt x="220" y="129"/>
                            <a:pt x="220" y="127"/>
                            <a:pt x="220" y="127"/>
                          </a:cubicBezTo>
                          <a:cubicBezTo>
                            <a:pt x="218" y="125"/>
                            <a:pt x="216" y="123"/>
                            <a:pt x="215" y="119"/>
                          </a:cubicBezTo>
                          <a:cubicBezTo>
                            <a:pt x="214" y="119"/>
                            <a:pt x="214" y="119"/>
                            <a:pt x="213" y="119"/>
                          </a:cubicBezTo>
                          <a:cubicBezTo>
                            <a:pt x="213" y="119"/>
                            <a:pt x="213" y="119"/>
                            <a:pt x="214" y="118"/>
                          </a:cubicBezTo>
                          <a:cubicBezTo>
                            <a:pt x="213" y="116"/>
                            <a:pt x="210" y="113"/>
                            <a:pt x="212" y="110"/>
                          </a:cubicBezTo>
                          <a:cubicBezTo>
                            <a:pt x="212" y="109"/>
                            <a:pt x="214" y="108"/>
                            <a:pt x="214" y="108"/>
                          </a:cubicBezTo>
                          <a:cubicBezTo>
                            <a:pt x="215" y="107"/>
                            <a:pt x="214" y="106"/>
                            <a:pt x="214" y="106"/>
                          </a:cubicBezTo>
                          <a:cubicBezTo>
                            <a:pt x="215" y="105"/>
                            <a:pt x="216" y="105"/>
                            <a:pt x="217" y="104"/>
                          </a:cubicBezTo>
                          <a:cubicBezTo>
                            <a:pt x="217" y="103"/>
                            <a:pt x="217" y="103"/>
                            <a:pt x="218" y="103"/>
                          </a:cubicBezTo>
                          <a:cubicBezTo>
                            <a:pt x="218" y="102"/>
                            <a:pt x="219" y="102"/>
                            <a:pt x="220" y="102"/>
                          </a:cubicBezTo>
                          <a:cubicBezTo>
                            <a:pt x="220" y="102"/>
                            <a:pt x="220" y="101"/>
                            <a:pt x="220" y="101"/>
                          </a:cubicBezTo>
                          <a:cubicBezTo>
                            <a:pt x="221" y="101"/>
                            <a:pt x="222" y="101"/>
                            <a:pt x="222" y="101"/>
                          </a:cubicBezTo>
                          <a:cubicBezTo>
                            <a:pt x="223" y="101"/>
                            <a:pt x="222" y="101"/>
                            <a:pt x="223" y="100"/>
                          </a:cubicBezTo>
                          <a:cubicBezTo>
                            <a:pt x="223" y="100"/>
                            <a:pt x="223" y="100"/>
                            <a:pt x="223" y="100"/>
                          </a:cubicBezTo>
                          <a:cubicBezTo>
                            <a:pt x="224" y="99"/>
                            <a:pt x="224" y="100"/>
                            <a:pt x="224" y="100"/>
                          </a:cubicBezTo>
                          <a:cubicBezTo>
                            <a:pt x="225" y="100"/>
                            <a:pt x="225" y="100"/>
                            <a:pt x="226" y="100"/>
                          </a:cubicBezTo>
                          <a:cubicBezTo>
                            <a:pt x="226" y="99"/>
                            <a:pt x="227" y="98"/>
                            <a:pt x="227" y="97"/>
                          </a:cubicBezTo>
                          <a:cubicBezTo>
                            <a:pt x="227" y="97"/>
                            <a:pt x="227" y="97"/>
                            <a:pt x="227" y="97"/>
                          </a:cubicBezTo>
                          <a:cubicBezTo>
                            <a:pt x="226" y="96"/>
                            <a:pt x="225" y="96"/>
                            <a:pt x="225" y="96"/>
                          </a:cubicBezTo>
                          <a:cubicBezTo>
                            <a:pt x="223" y="96"/>
                            <a:pt x="223" y="97"/>
                            <a:pt x="221" y="97"/>
                          </a:cubicBezTo>
                          <a:cubicBezTo>
                            <a:pt x="220" y="97"/>
                            <a:pt x="220" y="95"/>
                            <a:pt x="220" y="95"/>
                          </a:cubicBezTo>
                          <a:cubicBezTo>
                            <a:pt x="219" y="95"/>
                            <a:pt x="216" y="95"/>
                            <a:pt x="215" y="95"/>
                          </a:cubicBezTo>
                          <a:cubicBezTo>
                            <a:pt x="215" y="95"/>
                            <a:pt x="215" y="96"/>
                            <a:pt x="215" y="96"/>
                          </a:cubicBezTo>
                          <a:cubicBezTo>
                            <a:pt x="214" y="97"/>
                            <a:pt x="213" y="97"/>
                            <a:pt x="213" y="97"/>
                          </a:cubicBezTo>
                          <a:cubicBezTo>
                            <a:pt x="212" y="97"/>
                            <a:pt x="212" y="98"/>
                            <a:pt x="212" y="99"/>
                          </a:cubicBezTo>
                          <a:cubicBezTo>
                            <a:pt x="212" y="99"/>
                            <a:pt x="211" y="99"/>
                            <a:pt x="210" y="99"/>
                          </a:cubicBezTo>
                          <a:cubicBezTo>
                            <a:pt x="210" y="99"/>
                            <a:pt x="209" y="99"/>
                            <a:pt x="209" y="99"/>
                          </a:cubicBezTo>
                          <a:cubicBezTo>
                            <a:pt x="209" y="99"/>
                            <a:pt x="209" y="99"/>
                            <a:pt x="208" y="99"/>
                          </a:cubicBezTo>
                          <a:cubicBezTo>
                            <a:pt x="208" y="98"/>
                            <a:pt x="208" y="97"/>
                            <a:pt x="207" y="96"/>
                          </a:cubicBezTo>
                          <a:cubicBezTo>
                            <a:pt x="207" y="96"/>
                            <a:pt x="206" y="95"/>
                            <a:pt x="206" y="94"/>
                          </a:cubicBezTo>
                          <a:cubicBezTo>
                            <a:pt x="205" y="94"/>
                            <a:pt x="205" y="94"/>
                            <a:pt x="205" y="94"/>
                          </a:cubicBezTo>
                          <a:cubicBezTo>
                            <a:pt x="204" y="93"/>
                            <a:pt x="204" y="91"/>
                            <a:pt x="204" y="90"/>
                          </a:cubicBezTo>
                          <a:cubicBezTo>
                            <a:pt x="203" y="91"/>
                            <a:pt x="204" y="88"/>
                            <a:pt x="204" y="88"/>
                          </a:cubicBezTo>
                          <a:cubicBezTo>
                            <a:pt x="204" y="88"/>
                            <a:pt x="204" y="88"/>
                            <a:pt x="204" y="88"/>
                          </a:cubicBezTo>
                          <a:cubicBezTo>
                            <a:pt x="206" y="87"/>
                            <a:pt x="207" y="88"/>
                            <a:pt x="209" y="88"/>
                          </a:cubicBezTo>
                          <a:cubicBezTo>
                            <a:pt x="209" y="88"/>
                            <a:pt x="210" y="85"/>
                            <a:pt x="211" y="85"/>
                          </a:cubicBezTo>
                          <a:cubicBezTo>
                            <a:pt x="211" y="84"/>
                            <a:pt x="213" y="83"/>
                            <a:pt x="213" y="83"/>
                          </a:cubicBezTo>
                          <a:cubicBezTo>
                            <a:pt x="214" y="83"/>
                            <a:pt x="214" y="83"/>
                            <a:pt x="214" y="83"/>
                          </a:cubicBezTo>
                          <a:cubicBezTo>
                            <a:pt x="215" y="83"/>
                            <a:pt x="215" y="81"/>
                            <a:pt x="216" y="81"/>
                          </a:cubicBezTo>
                          <a:cubicBezTo>
                            <a:pt x="217" y="81"/>
                            <a:pt x="217" y="81"/>
                            <a:pt x="217" y="81"/>
                          </a:cubicBezTo>
                          <a:cubicBezTo>
                            <a:pt x="217" y="81"/>
                            <a:pt x="217" y="80"/>
                            <a:pt x="217" y="79"/>
                          </a:cubicBezTo>
                          <a:cubicBezTo>
                            <a:pt x="218" y="78"/>
                            <a:pt x="219" y="77"/>
                            <a:pt x="220" y="76"/>
                          </a:cubicBezTo>
                          <a:cubicBezTo>
                            <a:pt x="222" y="77"/>
                            <a:pt x="224" y="77"/>
                            <a:pt x="226" y="78"/>
                          </a:cubicBezTo>
                          <a:cubicBezTo>
                            <a:pt x="224" y="79"/>
                            <a:pt x="223" y="81"/>
                            <a:pt x="222" y="83"/>
                          </a:cubicBezTo>
                          <a:cubicBezTo>
                            <a:pt x="222" y="83"/>
                            <a:pt x="221" y="84"/>
                            <a:pt x="221" y="84"/>
                          </a:cubicBezTo>
                          <a:cubicBezTo>
                            <a:pt x="221" y="84"/>
                            <a:pt x="221" y="86"/>
                            <a:pt x="221" y="86"/>
                          </a:cubicBezTo>
                          <a:cubicBezTo>
                            <a:pt x="221" y="86"/>
                            <a:pt x="223" y="86"/>
                            <a:pt x="223" y="86"/>
                          </a:cubicBezTo>
                          <a:cubicBezTo>
                            <a:pt x="222" y="86"/>
                            <a:pt x="220" y="89"/>
                            <a:pt x="221" y="89"/>
                          </a:cubicBezTo>
                          <a:cubicBezTo>
                            <a:pt x="221" y="89"/>
                            <a:pt x="222" y="89"/>
                            <a:pt x="222" y="89"/>
                          </a:cubicBezTo>
                          <a:cubicBezTo>
                            <a:pt x="222" y="89"/>
                            <a:pt x="223" y="89"/>
                            <a:pt x="223" y="89"/>
                          </a:cubicBezTo>
                          <a:cubicBezTo>
                            <a:pt x="223" y="89"/>
                            <a:pt x="223" y="88"/>
                            <a:pt x="223" y="88"/>
                          </a:cubicBezTo>
                          <a:cubicBezTo>
                            <a:pt x="225" y="87"/>
                            <a:pt x="230" y="82"/>
                            <a:pt x="233" y="83"/>
                          </a:cubicBezTo>
                          <a:cubicBezTo>
                            <a:pt x="234" y="83"/>
                            <a:pt x="234" y="84"/>
                            <a:pt x="234" y="84"/>
                          </a:cubicBezTo>
                          <a:cubicBezTo>
                            <a:pt x="236" y="84"/>
                            <a:pt x="235" y="83"/>
                            <a:pt x="236" y="83"/>
                          </a:cubicBezTo>
                          <a:cubicBezTo>
                            <a:pt x="236" y="83"/>
                            <a:pt x="236" y="83"/>
                            <a:pt x="236" y="83"/>
                          </a:cubicBezTo>
                          <a:cubicBezTo>
                            <a:pt x="238" y="80"/>
                            <a:pt x="238" y="80"/>
                            <a:pt x="238" y="80"/>
                          </a:cubicBezTo>
                          <a:cubicBezTo>
                            <a:pt x="240" y="79"/>
                            <a:pt x="240" y="79"/>
                            <a:pt x="240" y="79"/>
                          </a:cubicBezTo>
                          <a:cubicBezTo>
                            <a:pt x="242" y="76"/>
                            <a:pt x="242" y="76"/>
                            <a:pt x="242" y="76"/>
                          </a:cubicBezTo>
                          <a:cubicBezTo>
                            <a:pt x="243" y="74"/>
                            <a:pt x="243" y="74"/>
                            <a:pt x="243" y="74"/>
                          </a:cubicBezTo>
                          <a:cubicBezTo>
                            <a:pt x="246" y="72"/>
                            <a:pt x="246" y="72"/>
                            <a:pt x="246" y="72"/>
                          </a:cubicBezTo>
                          <a:cubicBezTo>
                            <a:pt x="246" y="69"/>
                            <a:pt x="246" y="69"/>
                            <a:pt x="246" y="69"/>
                          </a:cubicBezTo>
                          <a:cubicBezTo>
                            <a:pt x="248" y="69"/>
                            <a:pt x="248" y="69"/>
                            <a:pt x="248" y="69"/>
                          </a:cubicBezTo>
                          <a:cubicBezTo>
                            <a:pt x="249" y="70"/>
                            <a:pt x="249" y="70"/>
                            <a:pt x="249" y="70"/>
                          </a:cubicBezTo>
                          <a:cubicBezTo>
                            <a:pt x="251" y="71"/>
                            <a:pt x="251" y="71"/>
                            <a:pt x="251" y="71"/>
                          </a:cubicBezTo>
                          <a:cubicBezTo>
                            <a:pt x="253" y="71"/>
                            <a:pt x="253" y="71"/>
                            <a:pt x="253" y="71"/>
                          </a:cubicBezTo>
                          <a:cubicBezTo>
                            <a:pt x="253" y="70"/>
                            <a:pt x="253" y="70"/>
                            <a:pt x="253" y="70"/>
                          </a:cubicBezTo>
                          <a:cubicBezTo>
                            <a:pt x="253" y="68"/>
                            <a:pt x="253" y="68"/>
                            <a:pt x="253" y="68"/>
                          </a:cubicBezTo>
                          <a:cubicBezTo>
                            <a:pt x="255" y="67"/>
                            <a:pt x="255" y="67"/>
                            <a:pt x="255" y="67"/>
                          </a:cubicBezTo>
                          <a:cubicBezTo>
                            <a:pt x="257" y="67"/>
                            <a:pt x="257" y="67"/>
                            <a:pt x="257" y="67"/>
                          </a:cubicBezTo>
                          <a:cubicBezTo>
                            <a:pt x="258" y="67"/>
                            <a:pt x="258" y="67"/>
                            <a:pt x="258" y="67"/>
                          </a:cubicBezTo>
                          <a:cubicBezTo>
                            <a:pt x="258" y="66"/>
                            <a:pt x="258" y="66"/>
                            <a:pt x="258" y="66"/>
                          </a:cubicBezTo>
                          <a:cubicBezTo>
                            <a:pt x="260" y="65"/>
                            <a:pt x="260" y="65"/>
                            <a:pt x="260" y="65"/>
                          </a:cubicBezTo>
                          <a:cubicBezTo>
                            <a:pt x="260" y="62"/>
                            <a:pt x="260" y="62"/>
                            <a:pt x="260" y="62"/>
                          </a:cubicBezTo>
                          <a:cubicBezTo>
                            <a:pt x="263" y="66"/>
                            <a:pt x="263" y="66"/>
                            <a:pt x="263" y="66"/>
                          </a:cubicBezTo>
                          <a:cubicBezTo>
                            <a:pt x="264" y="64"/>
                            <a:pt x="264" y="64"/>
                            <a:pt x="264" y="64"/>
                          </a:cubicBezTo>
                          <a:cubicBezTo>
                            <a:pt x="264" y="63"/>
                            <a:pt x="264" y="63"/>
                            <a:pt x="264" y="63"/>
                          </a:cubicBezTo>
                          <a:cubicBezTo>
                            <a:pt x="265" y="62"/>
                            <a:pt x="265" y="62"/>
                            <a:pt x="265" y="62"/>
                          </a:cubicBezTo>
                          <a:cubicBezTo>
                            <a:pt x="265" y="60"/>
                            <a:pt x="265" y="60"/>
                            <a:pt x="265" y="60"/>
                          </a:cubicBezTo>
                          <a:cubicBezTo>
                            <a:pt x="265" y="57"/>
                            <a:pt x="265" y="57"/>
                            <a:pt x="265" y="57"/>
                          </a:cubicBezTo>
                          <a:cubicBezTo>
                            <a:pt x="266" y="55"/>
                            <a:pt x="266" y="55"/>
                            <a:pt x="266" y="55"/>
                          </a:cubicBezTo>
                          <a:cubicBezTo>
                            <a:pt x="266" y="53"/>
                            <a:pt x="266" y="53"/>
                            <a:pt x="266" y="53"/>
                          </a:cubicBezTo>
                          <a:cubicBezTo>
                            <a:pt x="267" y="52"/>
                            <a:pt x="267" y="52"/>
                            <a:pt x="267" y="52"/>
                          </a:cubicBezTo>
                          <a:cubicBezTo>
                            <a:pt x="268" y="51"/>
                            <a:pt x="268" y="51"/>
                            <a:pt x="268" y="51"/>
                          </a:cubicBezTo>
                          <a:cubicBezTo>
                            <a:pt x="268" y="51"/>
                            <a:pt x="268" y="51"/>
                            <a:pt x="268" y="51"/>
                          </a:cubicBezTo>
                          <a:cubicBezTo>
                            <a:pt x="268" y="50"/>
                            <a:pt x="268" y="50"/>
                            <a:pt x="269" y="50"/>
                          </a:cubicBezTo>
                          <a:cubicBezTo>
                            <a:pt x="270" y="50"/>
                            <a:pt x="271" y="51"/>
                            <a:pt x="271" y="52"/>
                          </a:cubicBezTo>
                          <a:close/>
                          <a:moveTo>
                            <a:pt x="125" y="100"/>
                          </a:moveTo>
                          <a:cubicBezTo>
                            <a:pt x="127" y="100"/>
                            <a:pt x="128" y="102"/>
                            <a:pt x="126" y="101"/>
                          </a:cubicBezTo>
                          <a:cubicBezTo>
                            <a:pt x="126" y="101"/>
                            <a:pt x="125" y="101"/>
                            <a:pt x="125" y="101"/>
                          </a:cubicBezTo>
                          <a:cubicBezTo>
                            <a:pt x="125" y="101"/>
                            <a:pt x="125" y="100"/>
                            <a:pt x="125" y="100"/>
                          </a:cubicBezTo>
                          <a:cubicBezTo>
                            <a:pt x="125" y="100"/>
                            <a:pt x="125" y="100"/>
                            <a:pt x="125" y="100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32" name="Freeform 46">
                      <a:extLst>
                        <a:ext uri="{FF2B5EF4-FFF2-40B4-BE49-F238E27FC236}">
                          <a16:creationId xmlns:a16="http://schemas.microsoft.com/office/drawing/2014/main" id="{1A609793-E305-7247-9931-6FF6ECC3B81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19939" y="2862838"/>
                      <a:ext cx="666460" cy="610398"/>
                    </a:xfrm>
                    <a:custGeom>
                      <a:avLst/>
                      <a:gdLst>
                        <a:gd name="T0" fmla="*/ 38 w 97"/>
                        <a:gd name="T1" fmla="*/ 79 h 84"/>
                        <a:gd name="T2" fmla="*/ 40 w 97"/>
                        <a:gd name="T3" fmla="*/ 77 h 84"/>
                        <a:gd name="T4" fmla="*/ 42 w 97"/>
                        <a:gd name="T5" fmla="*/ 77 h 84"/>
                        <a:gd name="T6" fmla="*/ 53 w 97"/>
                        <a:gd name="T7" fmla="*/ 79 h 84"/>
                        <a:gd name="T8" fmla="*/ 57 w 97"/>
                        <a:gd name="T9" fmla="*/ 82 h 84"/>
                        <a:gd name="T10" fmla="*/ 78 w 97"/>
                        <a:gd name="T11" fmla="*/ 70 h 84"/>
                        <a:gd name="T12" fmla="*/ 97 w 97"/>
                        <a:gd name="T13" fmla="*/ 51 h 84"/>
                        <a:gd name="T14" fmla="*/ 92 w 97"/>
                        <a:gd name="T15" fmla="*/ 48 h 84"/>
                        <a:gd name="T16" fmla="*/ 77 w 97"/>
                        <a:gd name="T17" fmla="*/ 41 h 84"/>
                        <a:gd name="T18" fmla="*/ 75 w 97"/>
                        <a:gd name="T19" fmla="*/ 37 h 84"/>
                        <a:gd name="T20" fmla="*/ 72 w 97"/>
                        <a:gd name="T21" fmla="*/ 36 h 84"/>
                        <a:gd name="T22" fmla="*/ 71 w 97"/>
                        <a:gd name="T23" fmla="*/ 35 h 84"/>
                        <a:gd name="T24" fmla="*/ 71 w 97"/>
                        <a:gd name="T25" fmla="*/ 31 h 84"/>
                        <a:gd name="T26" fmla="*/ 70 w 97"/>
                        <a:gd name="T27" fmla="*/ 28 h 84"/>
                        <a:gd name="T28" fmla="*/ 67 w 97"/>
                        <a:gd name="T29" fmla="*/ 26 h 84"/>
                        <a:gd name="T30" fmla="*/ 66 w 97"/>
                        <a:gd name="T31" fmla="*/ 23 h 84"/>
                        <a:gd name="T32" fmla="*/ 64 w 97"/>
                        <a:gd name="T33" fmla="*/ 22 h 84"/>
                        <a:gd name="T34" fmla="*/ 62 w 97"/>
                        <a:gd name="T35" fmla="*/ 18 h 84"/>
                        <a:gd name="T36" fmla="*/ 62 w 97"/>
                        <a:gd name="T37" fmla="*/ 16 h 84"/>
                        <a:gd name="T38" fmla="*/ 57 w 97"/>
                        <a:gd name="T39" fmla="*/ 15 h 84"/>
                        <a:gd name="T40" fmla="*/ 43 w 97"/>
                        <a:gd name="T41" fmla="*/ 13 h 84"/>
                        <a:gd name="T42" fmla="*/ 39 w 97"/>
                        <a:gd name="T43" fmla="*/ 8 h 84"/>
                        <a:gd name="T44" fmla="*/ 35 w 97"/>
                        <a:gd name="T45" fmla="*/ 7 h 84"/>
                        <a:gd name="T46" fmla="*/ 22 w 97"/>
                        <a:gd name="T47" fmla="*/ 1 h 84"/>
                        <a:gd name="T48" fmla="*/ 16 w 97"/>
                        <a:gd name="T49" fmla="*/ 7 h 84"/>
                        <a:gd name="T50" fmla="*/ 12 w 97"/>
                        <a:gd name="T51" fmla="*/ 11 h 84"/>
                        <a:gd name="T52" fmla="*/ 7 w 97"/>
                        <a:gd name="T53" fmla="*/ 15 h 84"/>
                        <a:gd name="T54" fmla="*/ 1 w 97"/>
                        <a:gd name="T55" fmla="*/ 18 h 84"/>
                        <a:gd name="T56" fmla="*/ 1 w 97"/>
                        <a:gd name="T57" fmla="*/ 19 h 84"/>
                        <a:gd name="T58" fmla="*/ 2 w 97"/>
                        <a:gd name="T59" fmla="*/ 20 h 84"/>
                        <a:gd name="T60" fmla="*/ 6 w 97"/>
                        <a:gd name="T61" fmla="*/ 26 h 84"/>
                        <a:gd name="T62" fmla="*/ 8 w 97"/>
                        <a:gd name="T63" fmla="*/ 29 h 84"/>
                        <a:gd name="T64" fmla="*/ 9 w 97"/>
                        <a:gd name="T65" fmla="*/ 31 h 84"/>
                        <a:gd name="T66" fmla="*/ 11 w 97"/>
                        <a:gd name="T67" fmla="*/ 33 h 84"/>
                        <a:gd name="T68" fmla="*/ 14 w 97"/>
                        <a:gd name="T69" fmla="*/ 39 h 84"/>
                        <a:gd name="T70" fmla="*/ 19 w 97"/>
                        <a:gd name="T71" fmla="*/ 44 h 84"/>
                        <a:gd name="T72" fmla="*/ 19 w 97"/>
                        <a:gd name="T73" fmla="*/ 52 h 84"/>
                        <a:gd name="T74" fmla="*/ 20 w 97"/>
                        <a:gd name="T75" fmla="*/ 54 h 84"/>
                        <a:gd name="T76" fmla="*/ 22 w 97"/>
                        <a:gd name="T77" fmla="*/ 61 h 84"/>
                        <a:gd name="T78" fmla="*/ 23 w 97"/>
                        <a:gd name="T79" fmla="*/ 63 h 84"/>
                        <a:gd name="T80" fmla="*/ 26 w 97"/>
                        <a:gd name="T81" fmla="*/ 64 h 84"/>
                        <a:gd name="T82" fmla="*/ 30 w 97"/>
                        <a:gd name="T83" fmla="*/ 68 h 84"/>
                        <a:gd name="T84" fmla="*/ 31 w 97"/>
                        <a:gd name="T85" fmla="*/ 72 h 84"/>
                        <a:gd name="T86" fmla="*/ 34 w 97"/>
                        <a:gd name="T87" fmla="*/ 76 h 84"/>
                        <a:gd name="T88" fmla="*/ 37 w 97"/>
                        <a:gd name="T89" fmla="*/ 81 h 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97" h="84">
                          <a:moveTo>
                            <a:pt x="37" y="81"/>
                          </a:moveTo>
                          <a:cubicBezTo>
                            <a:pt x="37" y="81"/>
                            <a:pt x="38" y="80"/>
                            <a:pt x="38" y="79"/>
                          </a:cubicBezTo>
                          <a:cubicBezTo>
                            <a:pt x="38" y="78"/>
                            <a:pt x="39" y="79"/>
                            <a:pt x="39" y="78"/>
                          </a:cubicBezTo>
                          <a:cubicBezTo>
                            <a:pt x="39" y="77"/>
                            <a:pt x="39" y="77"/>
                            <a:pt x="40" y="77"/>
                          </a:cubicBezTo>
                          <a:cubicBezTo>
                            <a:pt x="40" y="76"/>
                            <a:pt x="40" y="76"/>
                            <a:pt x="41" y="76"/>
                          </a:cubicBezTo>
                          <a:cubicBezTo>
                            <a:pt x="43" y="75"/>
                            <a:pt x="41" y="77"/>
                            <a:pt x="42" y="77"/>
                          </a:cubicBezTo>
                          <a:cubicBezTo>
                            <a:pt x="43" y="78"/>
                            <a:pt x="44" y="77"/>
                            <a:pt x="45" y="77"/>
                          </a:cubicBezTo>
                          <a:cubicBezTo>
                            <a:pt x="47" y="77"/>
                            <a:pt x="53" y="79"/>
                            <a:pt x="53" y="79"/>
                          </a:cubicBezTo>
                          <a:cubicBezTo>
                            <a:pt x="54" y="84"/>
                            <a:pt x="54" y="84"/>
                            <a:pt x="54" y="84"/>
                          </a:cubicBezTo>
                          <a:cubicBezTo>
                            <a:pt x="54" y="84"/>
                            <a:pt x="57" y="82"/>
                            <a:pt x="57" y="82"/>
                          </a:cubicBezTo>
                          <a:cubicBezTo>
                            <a:pt x="63" y="75"/>
                            <a:pt x="63" y="75"/>
                            <a:pt x="63" y="75"/>
                          </a:cubicBezTo>
                          <a:cubicBezTo>
                            <a:pt x="78" y="70"/>
                            <a:pt x="78" y="70"/>
                            <a:pt x="78" y="70"/>
                          </a:cubicBezTo>
                          <a:cubicBezTo>
                            <a:pt x="78" y="70"/>
                            <a:pt x="91" y="65"/>
                            <a:pt x="94" y="64"/>
                          </a:cubicBezTo>
                          <a:cubicBezTo>
                            <a:pt x="95" y="63"/>
                            <a:pt x="96" y="52"/>
                            <a:pt x="97" y="51"/>
                          </a:cubicBezTo>
                          <a:cubicBezTo>
                            <a:pt x="94" y="48"/>
                            <a:pt x="94" y="48"/>
                            <a:pt x="94" y="48"/>
                          </a:cubicBezTo>
                          <a:cubicBezTo>
                            <a:pt x="94" y="48"/>
                            <a:pt x="93" y="48"/>
                            <a:pt x="92" y="48"/>
                          </a:cubicBezTo>
                          <a:cubicBezTo>
                            <a:pt x="91" y="48"/>
                            <a:pt x="77" y="46"/>
                            <a:pt x="77" y="46"/>
                          </a:cubicBezTo>
                          <a:cubicBezTo>
                            <a:pt x="77" y="41"/>
                            <a:pt x="77" y="41"/>
                            <a:pt x="77" y="41"/>
                          </a:cubicBezTo>
                          <a:cubicBezTo>
                            <a:pt x="74" y="39"/>
                            <a:pt x="74" y="39"/>
                            <a:pt x="74" y="39"/>
                          </a:cubicBezTo>
                          <a:cubicBezTo>
                            <a:pt x="75" y="37"/>
                            <a:pt x="75" y="37"/>
                            <a:pt x="75" y="37"/>
                          </a:cubicBezTo>
                          <a:cubicBezTo>
                            <a:pt x="72" y="36"/>
                            <a:pt x="72" y="36"/>
                            <a:pt x="72" y="36"/>
                          </a:cubicBezTo>
                          <a:cubicBezTo>
                            <a:pt x="72" y="36"/>
                            <a:pt x="72" y="36"/>
                            <a:pt x="72" y="36"/>
                          </a:cubicBezTo>
                          <a:cubicBezTo>
                            <a:pt x="72" y="36"/>
                            <a:pt x="72" y="36"/>
                            <a:pt x="72" y="36"/>
                          </a:cubicBezTo>
                          <a:cubicBezTo>
                            <a:pt x="71" y="35"/>
                            <a:pt x="71" y="35"/>
                            <a:pt x="71" y="35"/>
                          </a:cubicBezTo>
                          <a:cubicBezTo>
                            <a:pt x="71" y="34"/>
                            <a:pt x="71" y="34"/>
                            <a:pt x="71" y="34"/>
                          </a:cubicBezTo>
                          <a:cubicBezTo>
                            <a:pt x="71" y="35"/>
                            <a:pt x="71" y="32"/>
                            <a:pt x="71" y="31"/>
                          </a:cubicBezTo>
                          <a:cubicBezTo>
                            <a:pt x="71" y="31"/>
                            <a:pt x="71" y="29"/>
                            <a:pt x="71" y="28"/>
                          </a:cubicBezTo>
                          <a:cubicBezTo>
                            <a:pt x="70" y="28"/>
                            <a:pt x="70" y="28"/>
                            <a:pt x="70" y="28"/>
                          </a:cubicBezTo>
                          <a:cubicBezTo>
                            <a:pt x="69" y="28"/>
                            <a:pt x="69" y="27"/>
                            <a:pt x="68" y="27"/>
                          </a:cubicBezTo>
                          <a:cubicBezTo>
                            <a:pt x="68" y="26"/>
                            <a:pt x="67" y="26"/>
                            <a:pt x="67" y="26"/>
                          </a:cubicBezTo>
                          <a:cubicBezTo>
                            <a:pt x="67" y="25"/>
                            <a:pt x="66" y="23"/>
                            <a:pt x="67" y="23"/>
                          </a:cubicBezTo>
                          <a:cubicBezTo>
                            <a:pt x="67" y="23"/>
                            <a:pt x="66" y="23"/>
                            <a:pt x="66" y="23"/>
                          </a:cubicBezTo>
                          <a:cubicBezTo>
                            <a:pt x="65" y="23"/>
                            <a:pt x="65" y="22"/>
                            <a:pt x="65" y="22"/>
                          </a:cubicBezTo>
                          <a:cubicBezTo>
                            <a:pt x="65" y="22"/>
                            <a:pt x="64" y="22"/>
                            <a:pt x="64" y="22"/>
                          </a:cubicBezTo>
                          <a:cubicBezTo>
                            <a:pt x="64" y="22"/>
                            <a:pt x="64" y="21"/>
                            <a:pt x="64" y="21"/>
                          </a:cubicBezTo>
                          <a:cubicBezTo>
                            <a:pt x="64" y="20"/>
                            <a:pt x="63" y="19"/>
                            <a:pt x="62" y="18"/>
                          </a:cubicBezTo>
                          <a:cubicBezTo>
                            <a:pt x="62" y="18"/>
                            <a:pt x="63" y="17"/>
                            <a:pt x="62" y="17"/>
                          </a:cubicBezTo>
                          <a:cubicBezTo>
                            <a:pt x="62" y="16"/>
                            <a:pt x="62" y="16"/>
                            <a:pt x="62" y="16"/>
                          </a:cubicBezTo>
                          <a:cubicBezTo>
                            <a:pt x="58" y="16"/>
                            <a:pt x="58" y="16"/>
                            <a:pt x="58" y="16"/>
                          </a:cubicBezTo>
                          <a:cubicBezTo>
                            <a:pt x="57" y="15"/>
                            <a:pt x="57" y="15"/>
                            <a:pt x="57" y="15"/>
                          </a:cubicBezTo>
                          <a:cubicBezTo>
                            <a:pt x="51" y="14"/>
                            <a:pt x="51" y="14"/>
                            <a:pt x="51" y="14"/>
                          </a:cubicBezTo>
                          <a:cubicBezTo>
                            <a:pt x="43" y="13"/>
                            <a:pt x="43" y="13"/>
                            <a:pt x="43" y="13"/>
                          </a:cubicBezTo>
                          <a:cubicBezTo>
                            <a:pt x="39" y="11"/>
                            <a:pt x="39" y="11"/>
                            <a:pt x="39" y="11"/>
                          </a:cubicBezTo>
                          <a:cubicBezTo>
                            <a:pt x="39" y="8"/>
                            <a:pt x="39" y="8"/>
                            <a:pt x="39" y="8"/>
                          </a:cubicBezTo>
                          <a:cubicBezTo>
                            <a:pt x="35" y="8"/>
                            <a:pt x="35" y="8"/>
                            <a:pt x="35" y="8"/>
                          </a:cubicBezTo>
                          <a:cubicBezTo>
                            <a:pt x="35" y="7"/>
                            <a:pt x="35" y="7"/>
                            <a:pt x="35" y="7"/>
                          </a:cubicBezTo>
                          <a:cubicBezTo>
                            <a:pt x="22" y="0"/>
                            <a:pt x="22" y="0"/>
                            <a:pt x="22" y="0"/>
                          </a:cubicBezTo>
                          <a:cubicBezTo>
                            <a:pt x="22" y="1"/>
                            <a:pt x="22" y="1"/>
                            <a:pt x="22" y="1"/>
                          </a:cubicBezTo>
                          <a:cubicBezTo>
                            <a:pt x="13" y="3"/>
                            <a:pt x="13" y="3"/>
                            <a:pt x="13" y="3"/>
                          </a:cubicBezTo>
                          <a:cubicBezTo>
                            <a:pt x="16" y="7"/>
                            <a:pt x="16" y="7"/>
                            <a:pt x="16" y="7"/>
                          </a:cubicBezTo>
                          <a:cubicBezTo>
                            <a:pt x="16" y="7"/>
                            <a:pt x="14" y="8"/>
                            <a:pt x="14" y="9"/>
                          </a:cubicBezTo>
                          <a:cubicBezTo>
                            <a:pt x="13" y="10"/>
                            <a:pt x="12" y="10"/>
                            <a:pt x="12" y="11"/>
                          </a:cubicBezTo>
                          <a:cubicBezTo>
                            <a:pt x="11" y="12"/>
                            <a:pt x="10" y="13"/>
                            <a:pt x="10" y="13"/>
                          </a:cubicBezTo>
                          <a:cubicBezTo>
                            <a:pt x="7" y="15"/>
                            <a:pt x="7" y="15"/>
                            <a:pt x="7" y="15"/>
                          </a:cubicBezTo>
                          <a:cubicBezTo>
                            <a:pt x="2" y="15"/>
                            <a:pt x="2" y="15"/>
                            <a:pt x="2" y="15"/>
                          </a:cubicBezTo>
                          <a:cubicBezTo>
                            <a:pt x="2" y="15"/>
                            <a:pt x="1" y="15"/>
                            <a:pt x="1" y="18"/>
                          </a:cubicBezTo>
                          <a:cubicBezTo>
                            <a:pt x="1" y="18"/>
                            <a:pt x="1" y="18"/>
                            <a:pt x="1" y="18"/>
                          </a:cubicBezTo>
                          <a:cubicBezTo>
                            <a:pt x="1" y="18"/>
                            <a:pt x="1" y="19"/>
                            <a:pt x="1" y="19"/>
                          </a:cubicBezTo>
                          <a:cubicBezTo>
                            <a:pt x="0" y="19"/>
                            <a:pt x="1" y="20"/>
                            <a:pt x="1" y="20"/>
                          </a:cubicBezTo>
                          <a:cubicBezTo>
                            <a:pt x="1" y="20"/>
                            <a:pt x="2" y="20"/>
                            <a:pt x="2" y="20"/>
                          </a:cubicBezTo>
                          <a:cubicBezTo>
                            <a:pt x="2" y="20"/>
                            <a:pt x="4" y="20"/>
                            <a:pt x="5" y="22"/>
                          </a:cubicBezTo>
                          <a:cubicBezTo>
                            <a:pt x="5" y="23"/>
                            <a:pt x="6" y="25"/>
                            <a:pt x="6" y="26"/>
                          </a:cubicBezTo>
                          <a:cubicBezTo>
                            <a:pt x="6" y="27"/>
                            <a:pt x="8" y="27"/>
                            <a:pt x="8" y="28"/>
                          </a:cubicBezTo>
                          <a:cubicBezTo>
                            <a:pt x="8" y="28"/>
                            <a:pt x="8" y="28"/>
                            <a:pt x="8" y="29"/>
                          </a:cubicBezTo>
                          <a:cubicBezTo>
                            <a:pt x="8" y="29"/>
                            <a:pt x="9" y="29"/>
                            <a:pt x="9" y="29"/>
                          </a:cubicBezTo>
                          <a:cubicBezTo>
                            <a:pt x="9" y="30"/>
                            <a:pt x="9" y="30"/>
                            <a:pt x="9" y="31"/>
                          </a:cubicBezTo>
                          <a:cubicBezTo>
                            <a:pt x="10" y="31"/>
                            <a:pt x="11" y="31"/>
                            <a:pt x="11" y="32"/>
                          </a:cubicBezTo>
                          <a:cubicBezTo>
                            <a:pt x="11" y="33"/>
                            <a:pt x="11" y="33"/>
                            <a:pt x="11" y="33"/>
                          </a:cubicBezTo>
                          <a:cubicBezTo>
                            <a:pt x="12" y="33"/>
                            <a:pt x="12" y="33"/>
                            <a:pt x="12" y="33"/>
                          </a:cubicBezTo>
                          <a:cubicBezTo>
                            <a:pt x="13" y="34"/>
                            <a:pt x="13" y="37"/>
                            <a:pt x="14" y="39"/>
                          </a:cubicBezTo>
                          <a:cubicBezTo>
                            <a:pt x="15" y="39"/>
                            <a:pt x="15" y="39"/>
                            <a:pt x="15" y="39"/>
                          </a:cubicBezTo>
                          <a:cubicBezTo>
                            <a:pt x="15" y="39"/>
                            <a:pt x="18" y="43"/>
                            <a:pt x="19" y="44"/>
                          </a:cubicBezTo>
                          <a:cubicBezTo>
                            <a:pt x="19" y="44"/>
                            <a:pt x="20" y="50"/>
                            <a:pt x="20" y="51"/>
                          </a:cubicBezTo>
                          <a:cubicBezTo>
                            <a:pt x="20" y="51"/>
                            <a:pt x="19" y="52"/>
                            <a:pt x="19" y="52"/>
                          </a:cubicBezTo>
                          <a:cubicBezTo>
                            <a:pt x="19" y="53"/>
                            <a:pt x="18" y="54"/>
                            <a:pt x="19" y="54"/>
                          </a:cubicBezTo>
                          <a:cubicBezTo>
                            <a:pt x="19" y="54"/>
                            <a:pt x="20" y="54"/>
                            <a:pt x="20" y="54"/>
                          </a:cubicBezTo>
                          <a:cubicBezTo>
                            <a:pt x="20" y="56"/>
                            <a:pt x="20" y="58"/>
                            <a:pt x="21" y="60"/>
                          </a:cubicBezTo>
                          <a:cubicBezTo>
                            <a:pt x="21" y="60"/>
                            <a:pt x="22" y="61"/>
                            <a:pt x="22" y="61"/>
                          </a:cubicBezTo>
                          <a:cubicBezTo>
                            <a:pt x="22" y="62"/>
                            <a:pt x="22" y="62"/>
                            <a:pt x="22" y="62"/>
                          </a:cubicBezTo>
                          <a:cubicBezTo>
                            <a:pt x="22" y="62"/>
                            <a:pt x="23" y="63"/>
                            <a:pt x="23" y="63"/>
                          </a:cubicBezTo>
                          <a:cubicBezTo>
                            <a:pt x="24" y="63"/>
                            <a:pt x="24" y="64"/>
                            <a:pt x="24" y="65"/>
                          </a:cubicBezTo>
                          <a:cubicBezTo>
                            <a:pt x="25" y="65"/>
                            <a:pt x="25" y="64"/>
                            <a:pt x="26" y="64"/>
                          </a:cubicBezTo>
                          <a:cubicBezTo>
                            <a:pt x="26" y="65"/>
                            <a:pt x="28" y="66"/>
                            <a:pt x="28" y="67"/>
                          </a:cubicBezTo>
                          <a:cubicBezTo>
                            <a:pt x="29" y="67"/>
                            <a:pt x="30" y="68"/>
                            <a:pt x="30" y="68"/>
                          </a:cubicBezTo>
                          <a:cubicBezTo>
                            <a:pt x="30" y="69"/>
                            <a:pt x="29" y="70"/>
                            <a:pt x="30" y="70"/>
                          </a:cubicBezTo>
                          <a:cubicBezTo>
                            <a:pt x="30" y="71"/>
                            <a:pt x="31" y="71"/>
                            <a:pt x="31" y="72"/>
                          </a:cubicBezTo>
                          <a:cubicBezTo>
                            <a:pt x="32" y="74"/>
                            <a:pt x="31" y="74"/>
                            <a:pt x="31" y="75"/>
                          </a:cubicBezTo>
                          <a:cubicBezTo>
                            <a:pt x="32" y="75"/>
                            <a:pt x="33" y="76"/>
                            <a:pt x="34" y="76"/>
                          </a:cubicBezTo>
                          <a:cubicBezTo>
                            <a:pt x="34" y="77"/>
                            <a:pt x="34" y="78"/>
                            <a:pt x="35" y="79"/>
                          </a:cubicBezTo>
                          <a:cubicBezTo>
                            <a:pt x="35" y="79"/>
                            <a:pt x="36" y="80"/>
                            <a:pt x="37" y="81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33" name="Freeform 19">
                      <a:extLst>
                        <a:ext uri="{FF2B5EF4-FFF2-40B4-BE49-F238E27FC236}">
                          <a16:creationId xmlns:a16="http://schemas.microsoft.com/office/drawing/2014/main" id="{66C2C6BE-B00E-DA28-FD72-25D293994C79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063493" y="1979144"/>
                      <a:ext cx="535738" cy="370761"/>
                    </a:xfrm>
                    <a:custGeom>
                      <a:avLst/>
                      <a:gdLst>
                        <a:gd name="T0" fmla="*/ 68 w 78"/>
                        <a:gd name="T1" fmla="*/ 34 h 51"/>
                        <a:gd name="T2" fmla="*/ 64 w 78"/>
                        <a:gd name="T3" fmla="*/ 36 h 51"/>
                        <a:gd name="T4" fmla="*/ 60 w 78"/>
                        <a:gd name="T5" fmla="*/ 38 h 51"/>
                        <a:gd name="T6" fmla="*/ 55 w 78"/>
                        <a:gd name="T7" fmla="*/ 39 h 51"/>
                        <a:gd name="T8" fmla="*/ 51 w 78"/>
                        <a:gd name="T9" fmla="*/ 39 h 51"/>
                        <a:gd name="T10" fmla="*/ 50 w 78"/>
                        <a:gd name="T11" fmla="*/ 42 h 51"/>
                        <a:gd name="T12" fmla="*/ 53 w 78"/>
                        <a:gd name="T13" fmla="*/ 43 h 51"/>
                        <a:gd name="T14" fmla="*/ 56 w 78"/>
                        <a:gd name="T15" fmla="*/ 45 h 51"/>
                        <a:gd name="T16" fmla="*/ 60 w 78"/>
                        <a:gd name="T17" fmla="*/ 45 h 51"/>
                        <a:gd name="T18" fmla="*/ 54 w 78"/>
                        <a:gd name="T19" fmla="*/ 49 h 51"/>
                        <a:gd name="T20" fmla="*/ 44 w 78"/>
                        <a:gd name="T21" fmla="*/ 46 h 51"/>
                        <a:gd name="T22" fmla="*/ 43 w 78"/>
                        <a:gd name="T23" fmla="*/ 44 h 51"/>
                        <a:gd name="T24" fmla="*/ 48 w 78"/>
                        <a:gd name="T25" fmla="*/ 42 h 51"/>
                        <a:gd name="T26" fmla="*/ 46 w 78"/>
                        <a:gd name="T27" fmla="*/ 40 h 51"/>
                        <a:gd name="T28" fmla="*/ 42 w 78"/>
                        <a:gd name="T29" fmla="*/ 42 h 51"/>
                        <a:gd name="T30" fmla="*/ 40 w 78"/>
                        <a:gd name="T31" fmla="*/ 40 h 51"/>
                        <a:gd name="T32" fmla="*/ 41 w 78"/>
                        <a:gd name="T33" fmla="*/ 39 h 51"/>
                        <a:gd name="T34" fmla="*/ 38 w 78"/>
                        <a:gd name="T35" fmla="*/ 38 h 51"/>
                        <a:gd name="T36" fmla="*/ 34 w 78"/>
                        <a:gd name="T37" fmla="*/ 38 h 51"/>
                        <a:gd name="T38" fmla="*/ 28 w 78"/>
                        <a:gd name="T39" fmla="*/ 34 h 51"/>
                        <a:gd name="T40" fmla="*/ 25 w 78"/>
                        <a:gd name="T41" fmla="*/ 27 h 51"/>
                        <a:gd name="T42" fmla="*/ 18 w 78"/>
                        <a:gd name="T43" fmla="*/ 24 h 51"/>
                        <a:gd name="T44" fmla="*/ 11 w 78"/>
                        <a:gd name="T45" fmla="*/ 28 h 51"/>
                        <a:gd name="T46" fmla="*/ 4 w 78"/>
                        <a:gd name="T47" fmla="*/ 28 h 51"/>
                        <a:gd name="T48" fmla="*/ 0 w 78"/>
                        <a:gd name="T49" fmla="*/ 24 h 51"/>
                        <a:gd name="T50" fmla="*/ 4 w 78"/>
                        <a:gd name="T51" fmla="*/ 19 h 51"/>
                        <a:gd name="T52" fmla="*/ 5 w 78"/>
                        <a:gd name="T53" fmla="*/ 10 h 51"/>
                        <a:gd name="T54" fmla="*/ 5 w 78"/>
                        <a:gd name="T55" fmla="*/ 3 h 51"/>
                        <a:gd name="T56" fmla="*/ 13 w 78"/>
                        <a:gd name="T57" fmla="*/ 2 h 51"/>
                        <a:gd name="T58" fmla="*/ 24 w 78"/>
                        <a:gd name="T59" fmla="*/ 3 h 51"/>
                        <a:gd name="T60" fmla="*/ 27 w 78"/>
                        <a:gd name="T61" fmla="*/ 3 h 51"/>
                        <a:gd name="T62" fmla="*/ 34 w 78"/>
                        <a:gd name="T63" fmla="*/ 2 h 51"/>
                        <a:gd name="T64" fmla="*/ 40 w 78"/>
                        <a:gd name="T65" fmla="*/ 1 h 51"/>
                        <a:gd name="T66" fmla="*/ 45 w 78"/>
                        <a:gd name="T67" fmla="*/ 4 h 51"/>
                        <a:gd name="T68" fmla="*/ 50 w 78"/>
                        <a:gd name="T69" fmla="*/ 8 h 51"/>
                        <a:gd name="T70" fmla="*/ 57 w 78"/>
                        <a:gd name="T71" fmla="*/ 11 h 51"/>
                        <a:gd name="T72" fmla="*/ 63 w 78"/>
                        <a:gd name="T73" fmla="*/ 12 h 51"/>
                        <a:gd name="T74" fmla="*/ 68 w 78"/>
                        <a:gd name="T75" fmla="*/ 15 h 51"/>
                        <a:gd name="T76" fmla="*/ 77 w 78"/>
                        <a:gd name="T77" fmla="*/ 20 h 51"/>
                        <a:gd name="T78" fmla="*/ 77 w 78"/>
                        <a:gd name="T79" fmla="*/ 27 h 51"/>
                        <a:gd name="T80" fmla="*/ 72 w 78"/>
                        <a:gd name="T81" fmla="*/ 33 h 51"/>
                        <a:gd name="T82" fmla="*/ 29 w 78"/>
                        <a:gd name="T83" fmla="*/ 39 h 51"/>
                        <a:gd name="T84" fmla="*/ 24 w 78"/>
                        <a:gd name="T85" fmla="*/ 44 h 51"/>
                        <a:gd name="T86" fmla="*/ 29 w 78"/>
                        <a:gd name="T87" fmla="*/ 44 h 51"/>
                        <a:gd name="T88" fmla="*/ 33 w 78"/>
                        <a:gd name="T89" fmla="*/ 40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78" h="51">
                          <a:moveTo>
                            <a:pt x="71" y="34"/>
                          </a:moveTo>
                          <a:cubicBezTo>
                            <a:pt x="70" y="34"/>
                            <a:pt x="70" y="34"/>
                            <a:pt x="69" y="34"/>
                          </a:cubicBezTo>
                          <a:cubicBezTo>
                            <a:pt x="69" y="34"/>
                            <a:pt x="69" y="34"/>
                            <a:pt x="68" y="34"/>
                          </a:cubicBezTo>
                          <a:cubicBezTo>
                            <a:pt x="68" y="34"/>
                            <a:pt x="67" y="35"/>
                            <a:pt x="67" y="35"/>
                          </a:cubicBezTo>
                          <a:cubicBezTo>
                            <a:pt x="67" y="35"/>
                            <a:pt x="66" y="35"/>
                            <a:pt x="66" y="35"/>
                          </a:cubicBezTo>
                          <a:cubicBezTo>
                            <a:pt x="65" y="35"/>
                            <a:pt x="64" y="36"/>
                            <a:pt x="64" y="36"/>
                          </a:cubicBezTo>
                          <a:cubicBezTo>
                            <a:pt x="64" y="36"/>
                            <a:pt x="63" y="37"/>
                            <a:pt x="63" y="37"/>
                          </a:cubicBezTo>
                          <a:cubicBezTo>
                            <a:pt x="62" y="37"/>
                            <a:pt x="62" y="37"/>
                            <a:pt x="61" y="37"/>
                          </a:cubicBezTo>
                          <a:cubicBezTo>
                            <a:pt x="60" y="37"/>
                            <a:pt x="60" y="38"/>
                            <a:pt x="60" y="38"/>
                          </a:cubicBezTo>
                          <a:cubicBezTo>
                            <a:pt x="58" y="38"/>
                            <a:pt x="59" y="37"/>
                            <a:pt x="58" y="38"/>
                          </a:cubicBezTo>
                          <a:cubicBezTo>
                            <a:pt x="58" y="38"/>
                            <a:pt x="58" y="38"/>
                            <a:pt x="58" y="38"/>
                          </a:cubicBezTo>
                          <a:cubicBezTo>
                            <a:pt x="57" y="38"/>
                            <a:pt x="56" y="39"/>
                            <a:pt x="55" y="39"/>
                          </a:cubicBezTo>
                          <a:cubicBezTo>
                            <a:pt x="55" y="40"/>
                            <a:pt x="55" y="40"/>
                            <a:pt x="55" y="40"/>
                          </a:cubicBezTo>
                          <a:cubicBezTo>
                            <a:pt x="54" y="40"/>
                            <a:pt x="52" y="40"/>
                            <a:pt x="51" y="40"/>
                          </a:cubicBezTo>
                          <a:cubicBezTo>
                            <a:pt x="51" y="39"/>
                            <a:pt x="51" y="39"/>
                            <a:pt x="51" y="39"/>
                          </a:cubicBezTo>
                          <a:cubicBezTo>
                            <a:pt x="50" y="39"/>
                            <a:pt x="50" y="39"/>
                            <a:pt x="49" y="39"/>
                          </a:cubicBezTo>
                          <a:cubicBezTo>
                            <a:pt x="49" y="40"/>
                            <a:pt x="49" y="40"/>
                            <a:pt x="49" y="41"/>
                          </a:cubicBezTo>
                          <a:cubicBezTo>
                            <a:pt x="49" y="41"/>
                            <a:pt x="50" y="41"/>
                            <a:pt x="50" y="42"/>
                          </a:cubicBezTo>
                          <a:cubicBezTo>
                            <a:pt x="50" y="42"/>
                            <a:pt x="51" y="42"/>
                            <a:pt x="51" y="42"/>
                          </a:cubicBezTo>
                          <a:cubicBezTo>
                            <a:pt x="51" y="42"/>
                            <a:pt x="51" y="43"/>
                            <a:pt x="51" y="43"/>
                          </a:cubicBezTo>
                          <a:cubicBezTo>
                            <a:pt x="52" y="43"/>
                            <a:pt x="53" y="43"/>
                            <a:pt x="53" y="43"/>
                          </a:cubicBezTo>
                          <a:cubicBezTo>
                            <a:pt x="53" y="44"/>
                            <a:pt x="52" y="44"/>
                            <a:pt x="53" y="45"/>
                          </a:cubicBezTo>
                          <a:cubicBezTo>
                            <a:pt x="53" y="46"/>
                            <a:pt x="53" y="46"/>
                            <a:pt x="53" y="46"/>
                          </a:cubicBezTo>
                          <a:cubicBezTo>
                            <a:pt x="54" y="45"/>
                            <a:pt x="55" y="45"/>
                            <a:pt x="56" y="45"/>
                          </a:cubicBezTo>
                          <a:cubicBezTo>
                            <a:pt x="56" y="45"/>
                            <a:pt x="57" y="46"/>
                            <a:pt x="58" y="46"/>
                          </a:cubicBezTo>
                          <a:cubicBezTo>
                            <a:pt x="59" y="45"/>
                            <a:pt x="59" y="45"/>
                            <a:pt x="60" y="45"/>
                          </a:cubicBezTo>
                          <a:cubicBezTo>
                            <a:pt x="60" y="45"/>
                            <a:pt x="61" y="45"/>
                            <a:pt x="60" y="45"/>
                          </a:cubicBezTo>
                          <a:cubicBezTo>
                            <a:pt x="60" y="45"/>
                            <a:pt x="61" y="47"/>
                            <a:pt x="60" y="47"/>
                          </a:cubicBezTo>
                          <a:cubicBezTo>
                            <a:pt x="59" y="48"/>
                            <a:pt x="57" y="47"/>
                            <a:pt x="56" y="47"/>
                          </a:cubicBezTo>
                          <a:cubicBezTo>
                            <a:pt x="55" y="48"/>
                            <a:pt x="54" y="48"/>
                            <a:pt x="54" y="49"/>
                          </a:cubicBezTo>
                          <a:cubicBezTo>
                            <a:pt x="51" y="50"/>
                            <a:pt x="49" y="50"/>
                            <a:pt x="46" y="51"/>
                          </a:cubicBezTo>
                          <a:cubicBezTo>
                            <a:pt x="47" y="49"/>
                            <a:pt x="47" y="49"/>
                            <a:pt x="47" y="46"/>
                          </a:cubicBezTo>
                          <a:cubicBezTo>
                            <a:pt x="46" y="46"/>
                            <a:pt x="45" y="46"/>
                            <a:pt x="44" y="46"/>
                          </a:cubicBezTo>
                          <a:cubicBezTo>
                            <a:pt x="42" y="46"/>
                            <a:pt x="42" y="46"/>
                            <a:pt x="42" y="46"/>
                          </a:cubicBezTo>
                          <a:cubicBezTo>
                            <a:pt x="42" y="45"/>
                            <a:pt x="42" y="45"/>
                            <a:pt x="42" y="45"/>
                          </a:cubicBezTo>
                          <a:cubicBezTo>
                            <a:pt x="43" y="45"/>
                            <a:pt x="43" y="44"/>
                            <a:pt x="43" y="44"/>
                          </a:cubicBezTo>
                          <a:cubicBezTo>
                            <a:pt x="47" y="43"/>
                            <a:pt x="47" y="43"/>
                            <a:pt x="47" y="43"/>
                          </a:cubicBezTo>
                          <a:cubicBezTo>
                            <a:pt x="47" y="42"/>
                            <a:pt x="47" y="43"/>
                            <a:pt x="48" y="43"/>
                          </a:cubicBezTo>
                          <a:cubicBezTo>
                            <a:pt x="48" y="42"/>
                            <a:pt x="49" y="42"/>
                            <a:pt x="48" y="42"/>
                          </a:cubicBezTo>
                          <a:cubicBezTo>
                            <a:pt x="48" y="41"/>
                            <a:pt x="48" y="41"/>
                            <a:pt x="48" y="41"/>
                          </a:cubicBezTo>
                          <a:cubicBezTo>
                            <a:pt x="47" y="41"/>
                            <a:pt x="47" y="41"/>
                            <a:pt x="46" y="41"/>
                          </a:cubicBezTo>
                          <a:cubicBezTo>
                            <a:pt x="46" y="40"/>
                            <a:pt x="46" y="40"/>
                            <a:pt x="46" y="40"/>
                          </a:cubicBezTo>
                          <a:cubicBezTo>
                            <a:pt x="45" y="40"/>
                            <a:pt x="44" y="40"/>
                            <a:pt x="43" y="40"/>
                          </a:cubicBezTo>
                          <a:cubicBezTo>
                            <a:pt x="43" y="41"/>
                            <a:pt x="43" y="42"/>
                            <a:pt x="43" y="42"/>
                          </a:cubicBezTo>
                          <a:cubicBezTo>
                            <a:pt x="42" y="42"/>
                            <a:pt x="42" y="42"/>
                            <a:pt x="42" y="42"/>
                          </a:cubicBezTo>
                          <a:cubicBezTo>
                            <a:pt x="42" y="41"/>
                            <a:pt x="41" y="41"/>
                            <a:pt x="41" y="40"/>
                          </a:cubicBezTo>
                          <a:cubicBezTo>
                            <a:pt x="41" y="40"/>
                            <a:pt x="40" y="41"/>
                            <a:pt x="40" y="40"/>
                          </a:cubicBezTo>
                          <a:cubicBezTo>
                            <a:pt x="40" y="40"/>
                            <a:pt x="40" y="40"/>
                            <a:pt x="40" y="40"/>
                          </a:cubicBezTo>
                          <a:cubicBezTo>
                            <a:pt x="39" y="40"/>
                            <a:pt x="38" y="40"/>
                            <a:pt x="38" y="39"/>
                          </a:cubicBezTo>
                          <a:cubicBezTo>
                            <a:pt x="38" y="39"/>
                            <a:pt x="38" y="39"/>
                            <a:pt x="38" y="39"/>
                          </a:cubicBezTo>
                          <a:cubicBezTo>
                            <a:pt x="39" y="39"/>
                            <a:pt x="40" y="39"/>
                            <a:pt x="41" y="39"/>
                          </a:cubicBezTo>
                          <a:cubicBezTo>
                            <a:pt x="41" y="39"/>
                            <a:pt x="41" y="38"/>
                            <a:pt x="40" y="38"/>
                          </a:cubicBezTo>
                          <a:cubicBezTo>
                            <a:pt x="39" y="38"/>
                            <a:pt x="39" y="37"/>
                            <a:pt x="39" y="37"/>
                          </a:cubicBezTo>
                          <a:cubicBezTo>
                            <a:pt x="38" y="37"/>
                            <a:pt x="39" y="37"/>
                            <a:pt x="38" y="38"/>
                          </a:cubicBezTo>
                          <a:cubicBezTo>
                            <a:pt x="37" y="38"/>
                            <a:pt x="36" y="38"/>
                            <a:pt x="35" y="38"/>
                          </a:cubicBezTo>
                          <a:cubicBezTo>
                            <a:pt x="34" y="38"/>
                            <a:pt x="34" y="38"/>
                            <a:pt x="34" y="38"/>
                          </a:cubicBezTo>
                          <a:cubicBezTo>
                            <a:pt x="34" y="38"/>
                            <a:pt x="34" y="38"/>
                            <a:pt x="34" y="38"/>
                          </a:cubicBezTo>
                          <a:cubicBezTo>
                            <a:pt x="33" y="39"/>
                            <a:pt x="33" y="39"/>
                            <a:pt x="33" y="40"/>
                          </a:cubicBezTo>
                          <a:cubicBezTo>
                            <a:pt x="30" y="37"/>
                            <a:pt x="30" y="37"/>
                            <a:pt x="30" y="37"/>
                          </a:cubicBezTo>
                          <a:cubicBezTo>
                            <a:pt x="30" y="37"/>
                            <a:pt x="28" y="36"/>
                            <a:pt x="28" y="34"/>
                          </a:cubicBezTo>
                          <a:cubicBezTo>
                            <a:pt x="28" y="33"/>
                            <a:pt x="28" y="33"/>
                            <a:pt x="28" y="32"/>
                          </a:cubicBezTo>
                          <a:cubicBezTo>
                            <a:pt x="27" y="31"/>
                            <a:pt x="26" y="31"/>
                            <a:pt x="27" y="29"/>
                          </a:cubicBezTo>
                          <a:cubicBezTo>
                            <a:pt x="27" y="28"/>
                            <a:pt x="26" y="27"/>
                            <a:pt x="25" y="27"/>
                          </a:cubicBezTo>
                          <a:cubicBezTo>
                            <a:pt x="24" y="26"/>
                            <a:pt x="24" y="26"/>
                            <a:pt x="23" y="25"/>
                          </a:cubicBezTo>
                          <a:cubicBezTo>
                            <a:pt x="22" y="25"/>
                            <a:pt x="22" y="24"/>
                            <a:pt x="21" y="24"/>
                          </a:cubicBezTo>
                          <a:cubicBezTo>
                            <a:pt x="20" y="24"/>
                            <a:pt x="18" y="23"/>
                            <a:pt x="18" y="24"/>
                          </a:cubicBezTo>
                          <a:cubicBezTo>
                            <a:pt x="17" y="24"/>
                            <a:pt x="15" y="24"/>
                            <a:pt x="15" y="25"/>
                          </a:cubicBezTo>
                          <a:cubicBezTo>
                            <a:pt x="15" y="25"/>
                            <a:pt x="14" y="26"/>
                            <a:pt x="13" y="27"/>
                          </a:cubicBezTo>
                          <a:cubicBezTo>
                            <a:pt x="13" y="28"/>
                            <a:pt x="13" y="28"/>
                            <a:pt x="11" y="28"/>
                          </a:cubicBezTo>
                          <a:cubicBezTo>
                            <a:pt x="10" y="28"/>
                            <a:pt x="10" y="29"/>
                            <a:pt x="9" y="29"/>
                          </a:cubicBezTo>
                          <a:cubicBezTo>
                            <a:pt x="8" y="30"/>
                            <a:pt x="8" y="30"/>
                            <a:pt x="7" y="29"/>
                          </a:cubicBezTo>
                          <a:cubicBezTo>
                            <a:pt x="6" y="28"/>
                            <a:pt x="6" y="28"/>
                            <a:pt x="4" y="28"/>
                          </a:cubicBezTo>
                          <a:cubicBezTo>
                            <a:pt x="3" y="28"/>
                            <a:pt x="2" y="28"/>
                            <a:pt x="1" y="27"/>
                          </a:cubicBezTo>
                          <a:cubicBezTo>
                            <a:pt x="1" y="26"/>
                            <a:pt x="0" y="26"/>
                            <a:pt x="0" y="26"/>
                          </a:cubicBezTo>
                          <a:cubicBezTo>
                            <a:pt x="0" y="24"/>
                            <a:pt x="0" y="24"/>
                            <a:pt x="0" y="24"/>
                          </a:cubicBezTo>
                          <a:cubicBezTo>
                            <a:pt x="2" y="23"/>
                            <a:pt x="2" y="23"/>
                            <a:pt x="2" y="23"/>
                          </a:cubicBezTo>
                          <a:cubicBezTo>
                            <a:pt x="2" y="23"/>
                            <a:pt x="5" y="23"/>
                            <a:pt x="4" y="22"/>
                          </a:cubicBezTo>
                          <a:cubicBezTo>
                            <a:pt x="4" y="21"/>
                            <a:pt x="3" y="20"/>
                            <a:pt x="4" y="19"/>
                          </a:cubicBezTo>
                          <a:cubicBezTo>
                            <a:pt x="5" y="18"/>
                            <a:pt x="5" y="17"/>
                            <a:pt x="5" y="16"/>
                          </a:cubicBezTo>
                          <a:cubicBezTo>
                            <a:pt x="5" y="15"/>
                            <a:pt x="6" y="14"/>
                            <a:pt x="6" y="14"/>
                          </a:cubicBezTo>
                          <a:cubicBezTo>
                            <a:pt x="6" y="14"/>
                            <a:pt x="4" y="11"/>
                            <a:pt x="5" y="10"/>
                          </a:cubicBezTo>
                          <a:cubicBezTo>
                            <a:pt x="5" y="9"/>
                            <a:pt x="6" y="9"/>
                            <a:pt x="5" y="7"/>
                          </a:cubicBezTo>
                          <a:cubicBezTo>
                            <a:pt x="5" y="6"/>
                            <a:pt x="6" y="7"/>
                            <a:pt x="6" y="6"/>
                          </a:cubicBezTo>
                          <a:cubicBezTo>
                            <a:pt x="5" y="5"/>
                            <a:pt x="4" y="4"/>
                            <a:pt x="5" y="3"/>
                          </a:cubicBezTo>
                          <a:cubicBezTo>
                            <a:pt x="5" y="3"/>
                            <a:pt x="7" y="2"/>
                            <a:pt x="8" y="3"/>
                          </a:cubicBezTo>
                          <a:cubicBezTo>
                            <a:pt x="9" y="5"/>
                            <a:pt x="10" y="3"/>
                            <a:pt x="10" y="3"/>
                          </a:cubicBezTo>
                          <a:cubicBezTo>
                            <a:pt x="10" y="3"/>
                            <a:pt x="12" y="2"/>
                            <a:pt x="13" y="2"/>
                          </a:cubicBezTo>
                          <a:cubicBezTo>
                            <a:pt x="14" y="3"/>
                            <a:pt x="17" y="3"/>
                            <a:pt x="18" y="3"/>
                          </a:cubicBezTo>
                          <a:cubicBezTo>
                            <a:pt x="19" y="3"/>
                            <a:pt x="21" y="3"/>
                            <a:pt x="22" y="3"/>
                          </a:cubicBezTo>
                          <a:cubicBezTo>
                            <a:pt x="23" y="3"/>
                            <a:pt x="24" y="3"/>
                            <a:pt x="24" y="3"/>
                          </a:cubicBezTo>
                          <a:cubicBezTo>
                            <a:pt x="24" y="4"/>
                            <a:pt x="24" y="4"/>
                            <a:pt x="24" y="4"/>
                          </a:cubicBezTo>
                          <a:cubicBezTo>
                            <a:pt x="24" y="4"/>
                            <a:pt x="24" y="3"/>
                            <a:pt x="25" y="3"/>
                          </a:cubicBezTo>
                          <a:cubicBezTo>
                            <a:pt x="25" y="3"/>
                            <a:pt x="26" y="4"/>
                            <a:pt x="27" y="3"/>
                          </a:cubicBezTo>
                          <a:cubicBezTo>
                            <a:pt x="28" y="3"/>
                            <a:pt x="28" y="4"/>
                            <a:pt x="29" y="3"/>
                          </a:cubicBezTo>
                          <a:cubicBezTo>
                            <a:pt x="30" y="3"/>
                            <a:pt x="31" y="3"/>
                            <a:pt x="33" y="4"/>
                          </a:cubicBezTo>
                          <a:cubicBezTo>
                            <a:pt x="34" y="4"/>
                            <a:pt x="34" y="4"/>
                            <a:pt x="34" y="2"/>
                          </a:cubicBezTo>
                          <a:cubicBezTo>
                            <a:pt x="34" y="1"/>
                            <a:pt x="34" y="1"/>
                            <a:pt x="35" y="1"/>
                          </a:cubicBezTo>
                          <a:cubicBezTo>
                            <a:pt x="36" y="1"/>
                            <a:pt x="37" y="1"/>
                            <a:pt x="37" y="1"/>
                          </a:cubicBezTo>
                          <a:cubicBezTo>
                            <a:pt x="37" y="1"/>
                            <a:pt x="38" y="3"/>
                            <a:pt x="40" y="1"/>
                          </a:cubicBezTo>
                          <a:cubicBezTo>
                            <a:pt x="41" y="0"/>
                            <a:pt x="41" y="1"/>
                            <a:pt x="42" y="1"/>
                          </a:cubicBezTo>
                          <a:cubicBezTo>
                            <a:pt x="43" y="2"/>
                            <a:pt x="44" y="1"/>
                            <a:pt x="44" y="2"/>
                          </a:cubicBezTo>
                          <a:cubicBezTo>
                            <a:pt x="44" y="3"/>
                            <a:pt x="45" y="4"/>
                            <a:pt x="45" y="4"/>
                          </a:cubicBezTo>
                          <a:cubicBezTo>
                            <a:pt x="45" y="4"/>
                            <a:pt x="45" y="6"/>
                            <a:pt x="46" y="6"/>
                          </a:cubicBezTo>
                          <a:cubicBezTo>
                            <a:pt x="46" y="6"/>
                            <a:pt x="46" y="7"/>
                            <a:pt x="47" y="7"/>
                          </a:cubicBezTo>
                          <a:cubicBezTo>
                            <a:pt x="48" y="7"/>
                            <a:pt x="49" y="7"/>
                            <a:pt x="50" y="8"/>
                          </a:cubicBezTo>
                          <a:cubicBezTo>
                            <a:pt x="52" y="9"/>
                            <a:pt x="52" y="8"/>
                            <a:pt x="53" y="8"/>
                          </a:cubicBezTo>
                          <a:cubicBezTo>
                            <a:pt x="54" y="8"/>
                            <a:pt x="54" y="9"/>
                            <a:pt x="55" y="10"/>
                          </a:cubicBezTo>
                          <a:cubicBezTo>
                            <a:pt x="56" y="11"/>
                            <a:pt x="56" y="10"/>
                            <a:pt x="57" y="11"/>
                          </a:cubicBezTo>
                          <a:cubicBezTo>
                            <a:pt x="58" y="11"/>
                            <a:pt x="58" y="13"/>
                            <a:pt x="58" y="13"/>
                          </a:cubicBezTo>
                          <a:cubicBezTo>
                            <a:pt x="58" y="13"/>
                            <a:pt x="60" y="13"/>
                            <a:pt x="61" y="13"/>
                          </a:cubicBezTo>
                          <a:cubicBezTo>
                            <a:pt x="62" y="12"/>
                            <a:pt x="63" y="12"/>
                            <a:pt x="63" y="12"/>
                          </a:cubicBezTo>
                          <a:cubicBezTo>
                            <a:pt x="63" y="12"/>
                            <a:pt x="65" y="12"/>
                            <a:pt x="65" y="12"/>
                          </a:cubicBezTo>
                          <a:cubicBezTo>
                            <a:pt x="65" y="13"/>
                            <a:pt x="65" y="13"/>
                            <a:pt x="66" y="13"/>
                          </a:cubicBezTo>
                          <a:cubicBezTo>
                            <a:pt x="67" y="13"/>
                            <a:pt x="67" y="14"/>
                            <a:pt x="68" y="15"/>
                          </a:cubicBezTo>
                          <a:cubicBezTo>
                            <a:pt x="69" y="15"/>
                            <a:pt x="73" y="16"/>
                            <a:pt x="74" y="17"/>
                          </a:cubicBezTo>
                          <a:cubicBezTo>
                            <a:pt x="76" y="18"/>
                            <a:pt x="74" y="19"/>
                            <a:pt x="75" y="19"/>
                          </a:cubicBezTo>
                          <a:cubicBezTo>
                            <a:pt x="76" y="20"/>
                            <a:pt x="77" y="19"/>
                            <a:pt x="77" y="20"/>
                          </a:cubicBezTo>
                          <a:cubicBezTo>
                            <a:pt x="76" y="21"/>
                            <a:pt x="75" y="22"/>
                            <a:pt x="76" y="22"/>
                          </a:cubicBezTo>
                          <a:cubicBezTo>
                            <a:pt x="78" y="22"/>
                            <a:pt x="76" y="24"/>
                            <a:pt x="77" y="25"/>
                          </a:cubicBezTo>
                          <a:cubicBezTo>
                            <a:pt x="77" y="26"/>
                            <a:pt x="77" y="26"/>
                            <a:pt x="77" y="27"/>
                          </a:cubicBezTo>
                          <a:cubicBezTo>
                            <a:pt x="77" y="28"/>
                            <a:pt x="77" y="29"/>
                            <a:pt x="76" y="30"/>
                          </a:cubicBezTo>
                          <a:cubicBezTo>
                            <a:pt x="76" y="31"/>
                            <a:pt x="74" y="31"/>
                            <a:pt x="73" y="31"/>
                          </a:cubicBezTo>
                          <a:cubicBezTo>
                            <a:pt x="72" y="33"/>
                            <a:pt x="72" y="33"/>
                            <a:pt x="72" y="33"/>
                          </a:cubicBezTo>
                          <a:lnTo>
                            <a:pt x="71" y="34"/>
                          </a:lnTo>
                          <a:close/>
                          <a:moveTo>
                            <a:pt x="33" y="40"/>
                          </a:moveTo>
                          <a:cubicBezTo>
                            <a:pt x="33" y="40"/>
                            <a:pt x="30" y="39"/>
                            <a:pt x="29" y="39"/>
                          </a:cubicBezTo>
                          <a:cubicBezTo>
                            <a:pt x="29" y="39"/>
                            <a:pt x="27" y="37"/>
                            <a:pt x="27" y="38"/>
                          </a:cubicBezTo>
                          <a:cubicBezTo>
                            <a:pt x="28" y="39"/>
                            <a:pt x="25" y="40"/>
                            <a:pt x="25" y="41"/>
                          </a:cubicBezTo>
                          <a:cubicBezTo>
                            <a:pt x="25" y="42"/>
                            <a:pt x="24" y="44"/>
                            <a:pt x="24" y="44"/>
                          </a:cubicBezTo>
                          <a:cubicBezTo>
                            <a:pt x="25" y="44"/>
                            <a:pt x="25" y="44"/>
                            <a:pt x="25" y="44"/>
                          </a:cubicBezTo>
                          <a:cubicBezTo>
                            <a:pt x="25" y="44"/>
                            <a:pt x="26" y="45"/>
                            <a:pt x="26" y="44"/>
                          </a:cubicBezTo>
                          <a:cubicBezTo>
                            <a:pt x="27" y="44"/>
                            <a:pt x="29" y="44"/>
                            <a:pt x="29" y="44"/>
                          </a:cubicBezTo>
                          <a:cubicBezTo>
                            <a:pt x="29" y="44"/>
                            <a:pt x="29" y="43"/>
                            <a:pt x="29" y="43"/>
                          </a:cubicBezTo>
                          <a:cubicBezTo>
                            <a:pt x="30" y="43"/>
                            <a:pt x="31" y="42"/>
                            <a:pt x="32" y="42"/>
                          </a:cubicBezTo>
                          <a:cubicBezTo>
                            <a:pt x="32" y="41"/>
                            <a:pt x="32" y="41"/>
                            <a:pt x="33" y="40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34" name="Freeform 53">
                      <a:extLst>
                        <a:ext uri="{FF2B5EF4-FFF2-40B4-BE49-F238E27FC236}">
                          <a16:creationId xmlns:a16="http://schemas.microsoft.com/office/drawing/2014/main" id="{DB01F220-648E-9F39-467A-976D3A385A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67764" y="1877411"/>
                      <a:ext cx="342873" cy="269028"/>
                    </a:xfrm>
                    <a:custGeom>
                      <a:avLst/>
                      <a:gdLst>
                        <a:gd name="T0" fmla="*/ 25 w 50"/>
                        <a:gd name="T1" fmla="*/ 3 h 37"/>
                        <a:gd name="T2" fmla="*/ 25 w 50"/>
                        <a:gd name="T3" fmla="*/ 1 h 37"/>
                        <a:gd name="T4" fmla="*/ 23 w 50"/>
                        <a:gd name="T5" fmla="*/ 2 h 37"/>
                        <a:gd name="T6" fmla="*/ 22 w 50"/>
                        <a:gd name="T7" fmla="*/ 3 h 37"/>
                        <a:gd name="T8" fmla="*/ 20 w 50"/>
                        <a:gd name="T9" fmla="*/ 2 h 37"/>
                        <a:gd name="T10" fmla="*/ 20 w 50"/>
                        <a:gd name="T11" fmla="*/ 1 h 37"/>
                        <a:gd name="T12" fmla="*/ 21 w 50"/>
                        <a:gd name="T13" fmla="*/ 1 h 37"/>
                        <a:gd name="T14" fmla="*/ 21 w 50"/>
                        <a:gd name="T15" fmla="*/ 1 h 37"/>
                        <a:gd name="T16" fmla="*/ 20 w 50"/>
                        <a:gd name="T17" fmla="*/ 0 h 37"/>
                        <a:gd name="T18" fmla="*/ 15 w 50"/>
                        <a:gd name="T19" fmla="*/ 1 h 37"/>
                        <a:gd name="T20" fmla="*/ 14 w 50"/>
                        <a:gd name="T21" fmla="*/ 2 h 37"/>
                        <a:gd name="T22" fmla="*/ 12 w 50"/>
                        <a:gd name="T23" fmla="*/ 2 h 37"/>
                        <a:gd name="T24" fmla="*/ 10 w 50"/>
                        <a:gd name="T25" fmla="*/ 4 h 37"/>
                        <a:gd name="T26" fmla="*/ 8 w 50"/>
                        <a:gd name="T27" fmla="*/ 3 h 37"/>
                        <a:gd name="T28" fmla="*/ 8 w 50"/>
                        <a:gd name="T29" fmla="*/ 4 h 37"/>
                        <a:gd name="T30" fmla="*/ 3 w 50"/>
                        <a:gd name="T31" fmla="*/ 5 h 37"/>
                        <a:gd name="T32" fmla="*/ 1 w 50"/>
                        <a:gd name="T33" fmla="*/ 5 h 37"/>
                        <a:gd name="T34" fmla="*/ 0 w 50"/>
                        <a:gd name="T35" fmla="*/ 9 h 37"/>
                        <a:gd name="T36" fmla="*/ 1 w 50"/>
                        <a:gd name="T37" fmla="*/ 12 h 37"/>
                        <a:gd name="T38" fmla="*/ 1 w 50"/>
                        <a:gd name="T39" fmla="*/ 15 h 37"/>
                        <a:gd name="T40" fmla="*/ 2 w 50"/>
                        <a:gd name="T41" fmla="*/ 18 h 37"/>
                        <a:gd name="T42" fmla="*/ 2 w 50"/>
                        <a:gd name="T43" fmla="*/ 23 h 37"/>
                        <a:gd name="T44" fmla="*/ 4 w 50"/>
                        <a:gd name="T45" fmla="*/ 24 h 37"/>
                        <a:gd name="T46" fmla="*/ 6 w 50"/>
                        <a:gd name="T47" fmla="*/ 24 h 37"/>
                        <a:gd name="T48" fmla="*/ 8 w 50"/>
                        <a:gd name="T49" fmla="*/ 25 h 37"/>
                        <a:gd name="T50" fmla="*/ 11 w 50"/>
                        <a:gd name="T51" fmla="*/ 27 h 37"/>
                        <a:gd name="T52" fmla="*/ 14 w 50"/>
                        <a:gd name="T53" fmla="*/ 27 h 37"/>
                        <a:gd name="T54" fmla="*/ 17 w 50"/>
                        <a:gd name="T55" fmla="*/ 29 h 37"/>
                        <a:gd name="T56" fmla="*/ 19 w 50"/>
                        <a:gd name="T57" fmla="*/ 32 h 37"/>
                        <a:gd name="T58" fmla="*/ 20 w 50"/>
                        <a:gd name="T59" fmla="*/ 32 h 37"/>
                        <a:gd name="T60" fmla="*/ 23 w 50"/>
                        <a:gd name="T61" fmla="*/ 32 h 37"/>
                        <a:gd name="T62" fmla="*/ 26 w 50"/>
                        <a:gd name="T63" fmla="*/ 33 h 37"/>
                        <a:gd name="T64" fmla="*/ 29 w 50"/>
                        <a:gd name="T65" fmla="*/ 33 h 37"/>
                        <a:gd name="T66" fmla="*/ 32 w 50"/>
                        <a:gd name="T67" fmla="*/ 32 h 37"/>
                        <a:gd name="T68" fmla="*/ 36 w 50"/>
                        <a:gd name="T69" fmla="*/ 30 h 37"/>
                        <a:gd name="T70" fmla="*/ 39 w 50"/>
                        <a:gd name="T71" fmla="*/ 32 h 37"/>
                        <a:gd name="T72" fmla="*/ 41 w 50"/>
                        <a:gd name="T73" fmla="*/ 34 h 37"/>
                        <a:gd name="T74" fmla="*/ 43 w 50"/>
                        <a:gd name="T75" fmla="*/ 35 h 37"/>
                        <a:gd name="T76" fmla="*/ 45 w 50"/>
                        <a:gd name="T77" fmla="*/ 37 h 37"/>
                        <a:gd name="T78" fmla="*/ 47 w 50"/>
                        <a:gd name="T79" fmla="*/ 36 h 37"/>
                        <a:gd name="T80" fmla="*/ 47 w 50"/>
                        <a:gd name="T81" fmla="*/ 33 h 37"/>
                        <a:gd name="T82" fmla="*/ 48 w 50"/>
                        <a:gd name="T83" fmla="*/ 30 h 37"/>
                        <a:gd name="T84" fmla="*/ 49 w 50"/>
                        <a:gd name="T85" fmla="*/ 28 h 37"/>
                        <a:gd name="T86" fmla="*/ 48 w 50"/>
                        <a:gd name="T87" fmla="*/ 24 h 37"/>
                        <a:gd name="T88" fmla="*/ 48 w 50"/>
                        <a:gd name="T89" fmla="*/ 21 h 37"/>
                        <a:gd name="T90" fmla="*/ 49 w 50"/>
                        <a:gd name="T91" fmla="*/ 20 h 37"/>
                        <a:gd name="T92" fmla="*/ 48 w 50"/>
                        <a:gd name="T93" fmla="*/ 17 h 37"/>
                        <a:gd name="T94" fmla="*/ 48 w 50"/>
                        <a:gd name="T95" fmla="*/ 14 h 37"/>
                        <a:gd name="T96" fmla="*/ 49 w 50"/>
                        <a:gd name="T97" fmla="*/ 10 h 37"/>
                        <a:gd name="T98" fmla="*/ 48 w 50"/>
                        <a:gd name="T99" fmla="*/ 7 h 37"/>
                        <a:gd name="T100" fmla="*/ 47 w 50"/>
                        <a:gd name="T101" fmla="*/ 5 h 37"/>
                        <a:gd name="T102" fmla="*/ 41 w 50"/>
                        <a:gd name="T103" fmla="*/ 5 h 37"/>
                        <a:gd name="T104" fmla="*/ 39 w 50"/>
                        <a:gd name="T105" fmla="*/ 5 h 37"/>
                        <a:gd name="T106" fmla="*/ 37 w 50"/>
                        <a:gd name="T107" fmla="*/ 5 h 37"/>
                        <a:gd name="T108" fmla="*/ 30 w 50"/>
                        <a:gd name="T109" fmla="*/ 5 h 37"/>
                        <a:gd name="T110" fmla="*/ 25 w 50"/>
                        <a:gd name="T111" fmla="*/ 2 h 37"/>
                        <a:gd name="T112" fmla="*/ 25 w 50"/>
                        <a:gd name="T113" fmla="*/ 3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50" h="37">
                          <a:moveTo>
                            <a:pt x="25" y="3"/>
                          </a:moveTo>
                          <a:cubicBezTo>
                            <a:pt x="24" y="2"/>
                            <a:pt x="25" y="1"/>
                            <a:pt x="25" y="1"/>
                          </a:cubicBezTo>
                          <a:cubicBezTo>
                            <a:pt x="24" y="1"/>
                            <a:pt x="24" y="1"/>
                            <a:pt x="23" y="2"/>
                          </a:cubicBezTo>
                          <a:cubicBezTo>
                            <a:pt x="23" y="2"/>
                            <a:pt x="22" y="2"/>
                            <a:pt x="22" y="3"/>
                          </a:cubicBezTo>
                          <a:cubicBezTo>
                            <a:pt x="20" y="3"/>
                            <a:pt x="20" y="2"/>
                            <a:pt x="20" y="2"/>
                          </a:cubicBezTo>
                          <a:cubicBezTo>
                            <a:pt x="20" y="2"/>
                            <a:pt x="20" y="1"/>
                            <a:pt x="20" y="1"/>
                          </a:cubicBezTo>
                          <a:cubicBezTo>
                            <a:pt x="20" y="1"/>
                            <a:pt x="21" y="1"/>
                            <a:pt x="21" y="1"/>
                          </a:cubicBezTo>
                          <a:cubicBezTo>
                            <a:pt x="21" y="1"/>
                            <a:pt x="21" y="1"/>
                            <a:pt x="21" y="1"/>
                          </a:cubicBezTo>
                          <a:cubicBezTo>
                            <a:pt x="22" y="0"/>
                            <a:pt x="20" y="0"/>
                            <a:pt x="20" y="0"/>
                          </a:cubicBezTo>
                          <a:cubicBezTo>
                            <a:pt x="20" y="0"/>
                            <a:pt x="16" y="0"/>
                            <a:pt x="15" y="1"/>
                          </a:cubicBezTo>
                          <a:cubicBezTo>
                            <a:pt x="15" y="1"/>
                            <a:pt x="14" y="2"/>
                            <a:pt x="14" y="2"/>
                          </a:cubicBezTo>
                          <a:cubicBezTo>
                            <a:pt x="13" y="2"/>
                            <a:pt x="12" y="2"/>
                            <a:pt x="12" y="2"/>
                          </a:cubicBezTo>
                          <a:cubicBezTo>
                            <a:pt x="11" y="2"/>
                            <a:pt x="11" y="3"/>
                            <a:pt x="10" y="4"/>
                          </a:cubicBezTo>
                          <a:cubicBezTo>
                            <a:pt x="9" y="4"/>
                            <a:pt x="9" y="3"/>
                            <a:pt x="8" y="3"/>
                          </a:cubicBezTo>
                          <a:cubicBezTo>
                            <a:pt x="8" y="4"/>
                            <a:pt x="8" y="4"/>
                            <a:pt x="8" y="4"/>
                          </a:cubicBezTo>
                          <a:cubicBezTo>
                            <a:pt x="6" y="4"/>
                            <a:pt x="4" y="5"/>
                            <a:pt x="3" y="5"/>
                          </a:cubicBezTo>
                          <a:cubicBezTo>
                            <a:pt x="2" y="5"/>
                            <a:pt x="1" y="5"/>
                            <a:pt x="1" y="5"/>
                          </a:cubicBezTo>
                          <a:cubicBezTo>
                            <a:pt x="1" y="5"/>
                            <a:pt x="1" y="9"/>
                            <a:pt x="0" y="9"/>
                          </a:cubicBezTo>
                          <a:cubicBezTo>
                            <a:pt x="0" y="10"/>
                            <a:pt x="1" y="12"/>
                            <a:pt x="1" y="12"/>
                          </a:cubicBezTo>
                          <a:cubicBezTo>
                            <a:pt x="1" y="12"/>
                            <a:pt x="1" y="14"/>
                            <a:pt x="1" y="15"/>
                          </a:cubicBezTo>
                          <a:cubicBezTo>
                            <a:pt x="1" y="17"/>
                            <a:pt x="2" y="17"/>
                            <a:pt x="2" y="18"/>
                          </a:cubicBezTo>
                          <a:cubicBezTo>
                            <a:pt x="2" y="19"/>
                            <a:pt x="2" y="23"/>
                            <a:pt x="2" y="23"/>
                          </a:cubicBezTo>
                          <a:cubicBezTo>
                            <a:pt x="4" y="24"/>
                            <a:pt x="4" y="24"/>
                            <a:pt x="4" y="24"/>
                          </a:cubicBezTo>
                          <a:cubicBezTo>
                            <a:pt x="4" y="24"/>
                            <a:pt x="5" y="24"/>
                            <a:pt x="6" y="24"/>
                          </a:cubicBezTo>
                          <a:cubicBezTo>
                            <a:pt x="7" y="24"/>
                            <a:pt x="7" y="26"/>
                            <a:pt x="8" y="25"/>
                          </a:cubicBezTo>
                          <a:cubicBezTo>
                            <a:pt x="9" y="25"/>
                            <a:pt x="10" y="26"/>
                            <a:pt x="11" y="27"/>
                          </a:cubicBezTo>
                          <a:cubicBezTo>
                            <a:pt x="13" y="28"/>
                            <a:pt x="13" y="28"/>
                            <a:pt x="14" y="27"/>
                          </a:cubicBezTo>
                          <a:cubicBezTo>
                            <a:pt x="15" y="27"/>
                            <a:pt x="16" y="30"/>
                            <a:pt x="17" y="29"/>
                          </a:cubicBezTo>
                          <a:cubicBezTo>
                            <a:pt x="18" y="29"/>
                            <a:pt x="19" y="32"/>
                            <a:pt x="19" y="32"/>
                          </a:cubicBezTo>
                          <a:cubicBezTo>
                            <a:pt x="19" y="32"/>
                            <a:pt x="18" y="32"/>
                            <a:pt x="20" y="32"/>
                          </a:cubicBezTo>
                          <a:cubicBezTo>
                            <a:pt x="22" y="32"/>
                            <a:pt x="21" y="31"/>
                            <a:pt x="23" y="32"/>
                          </a:cubicBezTo>
                          <a:cubicBezTo>
                            <a:pt x="24" y="32"/>
                            <a:pt x="25" y="33"/>
                            <a:pt x="26" y="33"/>
                          </a:cubicBezTo>
                          <a:cubicBezTo>
                            <a:pt x="27" y="34"/>
                            <a:pt x="28" y="34"/>
                            <a:pt x="29" y="33"/>
                          </a:cubicBezTo>
                          <a:cubicBezTo>
                            <a:pt x="30" y="32"/>
                            <a:pt x="30" y="32"/>
                            <a:pt x="32" y="32"/>
                          </a:cubicBezTo>
                          <a:cubicBezTo>
                            <a:pt x="34" y="32"/>
                            <a:pt x="35" y="29"/>
                            <a:pt x="36" y="30"/>
                          </a:cubicBezTo>
                          <a:cubicBezTo>
                            <a:pt x="37" y="31"/>
                            <a:pt x="38" y="32"/>
                            <a:pt x="39" y="32"/>
                          </a:cubicBezTo>
                          <a:cubicBezTo>
                            <a:pt x="40" y="32"/>
                            <a:pt x="40" y="33"/>
                            <a:pt x="41" y="34"/>
                          </a:cubicBezTo>
                          <a:cubicBezTo>
                            <a:pt x="43" y="34"/>
                            <a:pt x="42" y="34"/>
                            <a:pt x="43" y="35"/>
                          </a:cubicBezTo>
                          <a:cubicBezTo>
                            <a:pt x="43" y="37"/>
                            <a:pt x="45" y="37"/>
                            <a:pt x="45" y="37"/>
                          </a:cubicBezTo>
                          <a:cubicBezTo>
                            <a:pt x="45" y="37"/>
                            <a:pt x="48" y="37"/>
                            <a:pt x="47" y="36"/>
                          </a:cubicBezTo>
                          <a:cubicBezTo>
                            <a:pt x="47" y="35"/>
                            <a:pt x="46" y="34"/>
                            <a:pt x="47" y="33"/>
                          </a:cubicBezTo>
                          <a:cubicBezTo>
                            <a:pt x="48" y="32"/>
                            <a:pt x="48" y="31"/>
                            <a:pt x="48" y="30"/>
                          </a:cubicBezTo>
                          <a:cubicBezTo>
                            <a:pt x="48" y="29"/>
                            <a:pt x="49" y="28"/>
                            <a:pt x="49" y="28"/>
                          </a:cubicBezTo>
                          <a:cubicBezTo>
                            <a:pt x="49" y="28"/>
                            <a:pt x="47" y="25"/>
                            <a:pt x="48" y="24"/>
                          </a:cubicBezTo>
                          <a:cubicBezTo>
                            <a:pt x="48" y="23"/>
                            <a:pt x="49" y="23"/>
                            <a:pt x="48" y="21"/>
                          </a:cubicBezTo>
                          <a:cubicBezTo>
                            <a:pt x="48" y="20"/>
                            <a:pt x="49" y="21"/>
                            <a:pt x="49" y="20"/>
                          </a:cubicBezTo>
                          <a:cubicBezTo>
                            <a:pt x="48" y="19"/>
                            <a:pt x="47" y="18"/>
                            <a:pt x="48" y="17"/>
                          </a:cubicBezTo>
                          <a:cubicBezTo>
                            <a:pt x="48" y="17"/>
                            <a:pt x="48" y="15"/>
                            <a:pt x="48" y="14"/>
                          </a:cubicBezTo>
                          <a:cubicBezTo>
                            <a:pt x="48" y="13"/>
                            <a:pt x="50" y="11"/>
                            <a:pt x="49" y="10"/>
                          </a:cubicBezTo>
                          <a:cubicBezTo>
                            <a:pt x="48" y="9"/>
                            <a:pt x="48" y="7"/>
                            <a:pt x="48" y="7"/>
                          </a:cubicBezTo>
                          <a:cubicBezTo>
                            <a:pt x="48" y="7"/>
                            <a:pt x="49" y="6"/>
                            <a:pt x="47" y="5"/>
                          </a:cubicBezTo>
                          <a:cubicBezTo>
                            <a:pt x="46" y="5"/>
                            <a:pt x="41" y="5"/>
                            <a:pt x="41" y="5"/>
                          </a:cubicBezTo>
                          <a:cubicBezTo>
                            <a:pt x="39" y="5"/>
                            <a:pt x="39" y="5"/>
                            <a:pt x="39" y="5"/>
                          </a:cubicBezTo>
                          <a:cubicBezTo>
                            <a:pt x="39" y="5"/>
                            <a:pt x="38" y="5"/>
                            <a:pt x="37" y="5"/>
                          </a:cubicBezTo>
                          <a:cubicBezTo>
                            <a:pt x="35" y="5"/>
                            <a:pt x="34" y="5"/>
                            <a:pt x="30" y="5"/>
                          </a:cubicBezTo>
                          <a:cubicBezTo>
                            <a:pt x="27" y="4"/>
                            <a:pt x="25" y="2"/>
                            <a:pt x="25" y="2"/>
                          </a:cubicBezTo>
                          <a:cubicBezTo>
                            <a:pt x="25" y="2"/>
                            <a:pt x="25" y="3"/>
                            <a:pt x="25" y="3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4835" name="Group 4834">
                      <a:extLst>
                        <a:ext uri="{FF2B5EF4-FFF2-40B4-BE49-F238E27FC236}">
                          <a16:creationId xmlns:a16="http://schemas.microsoft.com/office/drawing/2014/main" id="{526DE1FF-6C18-39B8-D76B-8429A34AD9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76343" y="2647476"/>
                      <a:ext cx="2059379" cy="2766368"/>
                      <a:chOff x="5780577" y="2653827"/>
                      <a:chExt cx="2059379" cy="2766368"/>
                    </a:xfrm>
                    <a:grpFill/>
                  </p:grpSpPr>
                  <p:grpSp>
                    <p:nvGrpSpPr>
                      <p:cNvPr id="4840" name="Group 4839">
                        <a:extLst>
                          <a:ext uri="{FF2B5EF4-FFF2-40B4-BE49-F238E27FC236}">
                            <a16:creationId xmlns:a16="http://schemas.microsoft.com/office/drawing/2014/main" id="{488D303C-2057-C981-A310-75BA934C3B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841341" y="4668141"/>
                        <a:ext cx="523952" cy="752054"/>
                        <a:chOff x="6841341" y="4668141"/>
                        <a:chExt cx="523952" cy="752054"/>
                      </a:xfrm>
                      <a:grpFill/>
                    </p:grpSpPr>
                    <p:sp>
                      <p:nvSpPr>
                        <p:cNvPr id="4857" name="Freeform 5">
                          <a:extLst>
                            <a:ext uri="{FF2B5EF4-FFF2-40B4-BE49-F238E27FC236}">
                              <a16:creationId xmlns:a16="http://schemas.microsoft.com/office/drawing/2014/main" id="{802094CA-9AE6-1A73-2527-17A6154A0F51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7116711" y="4668141"/>
                          <a:ext cx="248582" cy="269028"/>
                        </a:xfrm>
                        <a:custGeom>
                          <a:avLst/>
                          <a:gdLst>
                            <a:gd name="T0" fmla="*/ 25 w 36"/>
                            <a:gd name="T1" fmla="*/ 0 h 37"/>
                            <a:gd name="T2" fmla="*/ 24 w 36"/>
                            <a:gd name="T3" fmla="*/ 3 h 37"/>
                            <a:gd name="T4" fmla="*/ 26 w 36"/>
                            <a:gd name="T5" fmla="*/ 3 h 37"/>
                            <a:gd name="T6" fmla="*/ 28 w 36"/>
                            <a:gd name="T7" fmla="*/ 4 h 37"/>
                            <a:gd name="T8" fmla="*/ 31 w 36"/>
                            <a:gd name="T9" fmla="*/ 5 h 37"/>
                            <a:gd name="T10" fmla="*/ 34 w 36"/>
                            <a:gd name="T11" fmla="*/ 7 h 37"/>
                            <a:gd name="T12" fmla="*/ 35 w 36"/>
                            <a:gd name="T13" fmla="*/ 9 h 37"/>
                            <a:gd name="T14" fmla="*/ 34 w 36"/>
                            <a:gd name="T15" fmla="*/ 11 h 37"/>
                            <a:gd name="T16" fmla="*/ 34 w 36"/>
                            <a:gd name="T17" fmla="*/ 14 h 37"/>
                            <a:gd name="T18" fmla="*/ 36 w 36"/>
                            <a:gd name="T19" fmla="*/ 16 h 37"/>
                            <a:gd name="T20" fmla="*/ 34 w 36"/>
                            <a:gd name="T21" fmla="*/ 18 h 37"/>
                            <a:gd name="T22" fmla="*/ 33 w 36"/>
                            <a:gd name="T23" fmla="*/ 20 h 37"/>
                            <a:gd name="T24" fmla="*/ 34 w 36"/>
                            <a:gd name="T25" fmla="*/ 22 h 37"/>
                            <a:gd name="T26" fmla="*/ 34 w 36"/>
                            <a:gd name="T27" fmla="*/ 24 h 37"/>
                            <a:gd name="T28" fmla="*/ 34 w 36"/>
                            <a:gd name="T29" fmla="*/ 27 h 37"/>
                            <a:gd name="T30" fmla="*/ 33 w 36"/>
                            <a:gd name="T31" fmla="*/ 29 h 37"/>
                            <a:gd name="T32" fmla="*/ 35 w 36"/>
                            <a:gd name="T33" fmla="*/ 30 h 37"/>
                            <a:gd name="T34" fmla="*/ 33 w 36"/>
                            <a:gd name="T35" fmla="*/ 33 h 37"/>
                            <a:gd name="T36" fmla="*/ 29 w 36"/>
                            <a:gd name="T37" fmla="*/ 37 h 37"/>
                            <a:gd name="T38" fmla="*/ 27 w 36"/>
                            <a:gd name="T39" fmla="*/ 36 h 37"/>
                            <a:gd name="T40" fmla="*/ 25 w 36"/>
                            <a:gd name="T41" fmla="*/ 35 h 37"/>
                            <a:gd name="T42" fmla="*/ 22 w 36"/>
                            <a:gd name="T43" fmla="*/ 36 h 37"/>
                            <a:gd name="T44" fmla="*/ 20 w 36"/>
                            <a:gd name="T45" fmla="*/ 35 h 37"/>
                            <a:gd name="T46" fmla="*/ 18 w 36"/>
                            <a:gd name="T47" fmla="*/ 34 h 37"/>
                            <a:gd name="T48" fmla="*/ 16 w 36"/>
                            <a:gd name="T49" fmla="*/ 34 h 37"/>
                            <a:gd name="T50" fmla="*/ 14 w 36"/>
                            <a:gd name="T51" fmla="*/ 32 h 37"/>
                            <a:gd name="T52" fmla="*/ 14 w 36"/>
                            <a:gd name="T53" fmla="*/ 29 h 37"/>
                            <a:gd name="T54" fmla="*/ 13 w 36"/>
                            <a:gd name="T55" fmla="*/ 28 h 37"/>
                            <a:gd name="T56" fmla="*/ 11 w 36"/>
                            <a:gd name="T57" fmla="*/ 26 h 37"/>
                            <a:gd name="T58" fmla="*/ 11 w 36"/>
                            <a:gd name="T59" fmla="*/ 24 h 37"/>
                            <a:gd name="T60" fmla="*/ 8 w 36"/>
                            <a:gd name="T61" fmla="*/ 22 h 37"/>
                            <a:gd name="T62" fmla="*/ 7 w 36"/>
                            <a:gd name="T63" fmla="*/ 23 h 37"/>
                            <a:gd name="T64" fmla="*/ 5 w 36"/>
                            <a:gd name="T65" fmla="*/ 21 h 37"/>
                            <a:gd name="T66" fmla="*/ 3 w 36"/>
                            <a:gd name="T67" fmla="*/ 18 h 37"/>
                            <a:gd name="T68" fmla="*/ 2 w 36"/>
                            <a:gd name="T69" fmla="*/ 16 h 37"/>
                            <a:gd name="T70" fmla="*/ 0 w 36"/>
                            <a:gd name="T71" fmla="*/ 13 h 37"/>
                            <a:gd name="T72" fmla="*/ 2 w 36"/>
                            <a:gd name="T73" fmla="*/ 13 h 37"/>
                            <a:gd name="T74" fmla="*/ 5 w 36"/>
                            <a:gd name="T75" fmla="*/ 13 h 37"/>
                            <a:gd name="T76" fmla="*/ 8 w 36"/>
                            <a:gd name="T77" fmla="*/ 13 h 37"/>
                            <a:gd name="T78" fmla="*/ 11 w 36"/>
                            <a:gd name="T79" fmla="*/ 12 h 37"/>
                            <a:gd name="T80" fmla="*/ 14 w 36"/>
                            <a:gd name="T81" fmla="*/ 11 h 37"/>
                            <a:gd name="T82" fmla="*/ 15 w 36"/>
                            <a:gd name="T83" fmla="*/ 7 h 37"/>
                            <a:gd name="T84" fmla="*/ 16 w 36"/>
                            <a:gd name="T85" fmla="*/ 6 h 37"/>
                            <a:gd name="T86" fmla="*/ 17 w 36"/>
                            <a:gd name="T87" fmla="*/ 4 h 37"/>
                            <a:gd name="T88" fmla="*/ 19 w 36"/>
                            <a:gd name="T89" fmla="*/ 3 h 37"/>
                            <a:gd name="T90" fmla="*/ 21 w 36"/>
                            <a:gd name="T91" fmla="*/ 1 h 37"/>
                            <a:gd name="T92" fmla="*/ 25 w 36"/>
                            <a:gd name="T93" fmla="*/ 0 h 3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</a:cxnLst>
                          <a:rect l="0" t="0" r="r" b="b"/>
                          <a:pathLst>
                            <a:path w="36" h="37">
                              <a:moveTo>
                                <a:pt x="25" y="0"/>
                              </a:moveTo>
                              <a:cubicBezTo>
                                <a:pt x="24" y="3"/>
                                <a:pt x="24" y="3"/>
                                <a:pt x="24" y="3"/>
                              </a:cubicBezTo>
                              <a:cubicBezTo>
                                <a:pt x="24" y="3"/>
                                <a:pt x="25" y="3"/>
                                <a:pt x="26" y="3"/>
                              </a:cubicBezTo>
                              <a:cubicBezTo>
                                <a:pt x="27" y="3"/>
                                <a:pt x="28" y="3"/>
                                <a:pt x="28" y="4"/>
                              </a:cubicBezTo>
                              <a:cubicBezTo>
                                <a:pt x="29" y="4"/>
                                <a:pt x="30" y="5"/>
                                <a:pt x="31" y="5"/>
                              </a:cubicBezTo>
                              <a:cubicBezTo>
                                <a:pt x="32" y="6"/>
                                <a:pt x="33" y="6"/>
                                <a:pt x="34" y="7"/>
                              </a:cubicBezTo>
                              <a:cubicBezTo>
                                <a:pt x="35" y="7"/>
                                <a:pt x="35" y="9"/>
                                <a:pt x="35" y="9"/>
                              </a:cubicBezTo>
                              <a:cubicBezTo>
                                <a:pt x="35" y="9"/>
                                <a:pt x="33" y="10"/>
                                <a:pt x="34" y="11"/>
                              </a:cubicBezTo>
                              <a:cubicBezTo>
                                <a:pt x="34" y="12"/>
                                <a:pt x="33" y="13"/>
                                <a:pt x="34" y="14"/>
                              </a:cubicBezTo>
                              <a:cubicBezTo>
                                <a:pt x="34" y="15"/>
                                <a:pt x="36" y="16"/>
                                <a:pt x="36" y="16"/>
                              </a:cubicBezTo>
                              <a:cubicBezTo>
                                <a:pt x="36" y="16"/>
                                <a:pt x="35" y="17"/>
                                <a:pt x="34" y="18"/>
                              </a:cubicBezTo>
                              <a:cubicBezTo>
                                <a:pt x="34" y="19"/>
                                <a:pt x="33" y="19"/>
                                <a:pt x="33" y="20"/>
                              </a:cubicBezTo>
                              <a:cubicBezTo>
                                <a:pt x="34" y="21"/>
                                <a:pt x="35" y="21"/>
                                <a:pt x="34" y="22"/>
                              </a:cubicBezTo>
                              <a:cubicBezTo>
                                <a:pt x="33" y="23"/>
                                <a:pt x="34" y="23"/>
                                <a:pt x="34" y="24"/>
                              </a:cubicBezTo>
                              <a:cubicBezTo>
                                <a:pt x="33" y="26"/>
                                <a:pt x="34" y="26"/>
                                <a:pt x="34" y="27"/>
                              </a:cubicBezTo>
                              <a:cubicBezTo>
                                <a:pt x="34" y="30"/>
                                <a:pt x="33" y="28"/>
                                <a:pt x="33" y="29"/>
                              </a:cubicBezTo>
                              <a:cubicBezTo>
                                <a:pt x="34" y="30"/>
                                <a:pt x="36" y="29"/>
                                <a:pt x="35" y="30"/>
                              </a:cubicBezTo>
                              <a:cubicBezTo>
                                <a:pt x="34" y="31"/>
                                <a:pt x="33" y="33"/>
                                <a:pt x="33" y="33"/>
                              </a:cubicBezTo>
                              <a:cubicBezTo>
                                <a:pt x="29" y="37"/>
                                <a:pt x="29" y="37"/>
                                <a:pt x="29" y="37"/>
                              </a:cubicBezTo>
                              <a:cubicBezTo>
                                <a:pt x="29" y="37"/>
                                <a:pt x="28" y="36"/>
                                <a:pt x="27" y="36"/>
                              </a:cubicBezTo>
                              <a:cubicBezTo>
                                <a:pt x="25" y="36"/>
                                <a:pt x="25" y="35"/>
                                <a:pt x="25" y="35"/>
                              </a:cubicBezTo>
                              <a:cubicBezTo>
                                <a:pt x="25" y="35"/>
                                <a:pt x="23" y="35"/>
                                <a:pt x="22" y="36"/>
                              </a:cubicBezTo>
                              <a:cubicBezTo>
                                <a:pt x="21" y="36"/>
                                <a:pt x="20" y="35"/>
                                <a:pt x="20" y="35"/>
                              </a:cubicBezTo>
                              <a:cubicBezTo>
                                <a:pt x="20" y="35"/>
                                <a:pt x="19" y="35"/>
                                <a:pt x="18" y="34"/>
                              </a:cubicBezTo>
                              <a:cubicBezTo>
                                <a:pt x="17" y="33"/>
                                <a:pt x="17" y="35"/>
                                <a:pt x="16" y="34"/>
                              </a:cubicBezTo>
                              <a:cubicBezTo>
                                <a:pt x="15" y="33"/>
                                <a:pt x="14" y="34"/>
                                <a:pt x="14" y="32"/>
                              </a:cubicBezTo>
                              <a:cubicBezTo>
                                <a:pt x="14" y="31"/>
                                <a:pt x="14" y="30"/>
                                <a:pt x="14" y="29"/>
                              </a:cubicBezTo>
                              <a:cubicBezTo>
                                <a:pt x="15" y="28"/>
                                <a:pt x="13" y="29"/>
                                <a:pt x="13" y="28"/>
                              </a:cubicBezTo>
                              <a:cubicBezTo>
                                <a:pt x="13" y="27"/>
                                <a:pt x="12" y="27"/>
                                <a:pt x="11" y="26"/>
                              </a:cubicBezTo>
                              <a:cubicBezTo>
                                <a:pt x="11" y="26"/>
                                <a:pt x="11" y="24"/>
                                <a:pt x="11" y="24"/>
                              </a:cubicBezTo>
                              <a:cubicBezTo>
                                <a:pt x="11" y="24"/>
                                <a:pt x="9" y="23"/>
                                <a:pt x="8" y="22"/>
                              </a:cubicBezTo>
                              <a:cubicBezTo>
                                <a:pt x="8" y="21"/>
                                <a:pt x="8" y="23"/>
                                <a:pt x="7" y="23"/>
                              </a:cubicBezTo>
                              <a:cubicBezTo>
                                <a:pt x="5" y="22"/>
                                <a:pt x="6" y="21"/>
                                <a:pt x="5" y="21"/>
                              </a:cubicBezTo>
                              <a:cubicBezTo>
                                <a:pt x="4" y="21"/>
                                <a:pt x="3" y="18"/>
                                <a:pt x="3" y="18"/>
                              </a:cubicBezTo>
                              <a:cubicBezTo>
                                <a:pt x="3" y="18"/>
                                <a:pt x="3" y="16"/>
                                <a:pt x="2" y="16"/>
                              </a:cubicBezTo>
                              <a:cubicBezTo>
                                <a:pt x="0" y="16"/>
                                <a:pt x="0" y="13"/>
                                <a:pt x="0" y="13"/>
                              </a:cubicBezTo>
                              <a:cubicBezTo>
                                <a:pt x="0" y="13"/>
                                <a:pt x="2" y="13"/>
                                <a:pt x="2" y="13"/>
                              </a:cubicBezTo>
                              <a:cubicBezTo>
                                <a:pt x="3" y="13"/>
                                <a:pt x="4" y="14"/>
                                <a:pt x="5" y="13"/>
                              </a:cubicBezTo>
                              <a:cubicBezTo>
                                <a:pt x="5" y="12"/>
                                <a:pt x="7" y="13"/>
                                <a:pt x="8" y="13"/>
                              </a:cubicBezTo>
                              <a:cubicBezTo>
                                <a:pt x="8" y="13"/>
                                <a:pt x="10" y="12"/>
                                <a:pt x="11" y="12"/>
                              </a:cubicBezTo>
                              <a:cubicBezTo>
                                <a:pt x="12" y="11"/>
                                <a:pt x="13" y="12"/>
                                <a:pt x="14" y="11"/>
                              </a:cubicBezTo>
                              <a:cubicBezTo>
                                <a:pt x="14" y="10"/>
                                <a:pt x="14" y="7"/>
                                <a:pt x="15" y="7"/>
                              </a:cubicBezTo>
                              <a:cubicBezTo>
                                <a:pt x="16" y="7"/>
                                <a:pt x="15" y="6"/>
                                <a:pt x="16" y="6"/>
                              </a:cubicBezTo>
                              <a:cubicBezTo>
                                <a:pt x="17" y="5"/>
                                <a:pt x="17" y="5"/>
                                <a:pt x="17" y="4"/>
                              </a:cubicBezTo>
                              <a:cubicBezTo>
                                <a:pt x="17" y="3"/>
                                <a:pt x="18" y="3"/>
                                <a:pt x="19" y="3"/>
                              </a:cubicBezTo>
                              <a:cubicBezTo>
                                <a:pt x="20" y="3"/>
                                <a:pt x="21" y="1"/>
                                <a:pt x="21" y="1"/>
                              </a:cubicBezTo>
                              <a:lnTo>
                                <a:pt x="25" y="0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8" name="Freeform 160">
                          <a:extLst>
                            <a:ext uri="{FF2B5EF4-FFF2-40B4-BE49-F238E27FC236}">
                              <a16:creationId xmlns:a16="http://schemas.microsoft.com/office/drawing/2014/main" id="{45965882-3366-6465-5014-37EC1C9EE97A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944204" y="4766843"/>
                          <a:ext cx="310730" cy="348153"/>
                        </a:xfrm>
                        <a:custGeom>
                          <a:avLst/>
                          <a:gdLst>
                            <a:gd name="T0" fmla="*/ 0 w 45"/>
                            <a:gd name="T1" fmla="*/ 39 h 48"/>
                            <a:gd name="T2" fmla="*/ 3 w 45"/>
                            <a:gd name="T3" fmla="*/ 42 h 48"/>
                            <a:gd name="T4" fmla="*/ 3 w 45"/>
                            <a:gd name="T5" fmla="*/ 46 h 48"/>
                            <a:gd name="T6" fmla="*/ 4 w 45"/>
                            <a:gd name="T7" fmla="*/ 48 h 48"/>
                            <a:gd name="T8" fmla="*/ 7 w 45"/>
                            <a:gd name="T9" fmla="*/ 47 h 48"/>
                            <a:gd name="T10" fmla="*/ 11 w 45"/>
                            <a:gd name="T11" fmla="*/ 46 h 48"/>
                            <a:gd name="T12" fmla="*/ 16 w 45"/>
                            <a:gd name="T13" fmla="*/ 42 h 48"/>
                            <a:gd name="T14" fmla="*/ 17 w 45"/>
                            <a:gd name="T15" fmla="*/ 40 h 48"/>
                            <a:gd name="T16" fmla="*/ 19 w 45"/>
                            <a:gd name="T17" fmla="*/ 41 h 48"/>
                            <a:gd name="T18" fmla="*/ 22 w 45"/>
                            <a:gd name="T19" fmla="*/ 41 h 48"/>
                            <a:gd name="T20" fmla="*/ 25 w 45"/>
                            <a:gd name="T21" fmla="*/ 41 h 48"/>
                            <a:gd name="T22" fmla="*/ 27 w 45"/>
                            <a:gd name="T23" fmla="*/ 41 h 48"/>
                            <a:gd name="T24" fmla="*/ 28 w 45"/>
                            <a:gd name="T25" fmla="*/ 35 h 48"/>
                            <a:gd name="T26" fmla="*/ 30 w 45"/>
                            <a:gd name="T27" fmla="*/ 34 h 48"/>
                            <a:gd name="T28" fmla="*/ 32 w 45"/>
                            <a:gd name="T29" fmla="*/ 30 h 48"/>
                            <a:gd name="T30" fmla="*/ 36 w 45"/>
                            <a:gd name="T31" fmla="*/ 27 h 48"/>
                            <a:gd name="T32" fmla="*/ 40 w 45"/>
                            <a:gd name="T33" fmla="*/ 25 h 48"/>
                            <a:gd name="T34" fmla="*/ 42 w 45"/>
                            <a:gd name="T35" fmla="*/ 24 h 48"/>
                            <a:gd name="T36" fmla="*/ 45 w 45"/>
                            <a:gd name="T37" fmla="*/ 22 h 48"/>
                            <a:gd name="T38" fmla="*/ 43 w 45"/>
                            <a:gd name="T39" fmla="*/ 21 h 48"/>
                            <a:gd name="T40" fmla="*/ 41 w 45"/>
                            <a:gd name="T41" fmla="*/ 21 h 48"/>
                            <a:gd name="T42" fmla="*/ 39 w 45"/>
                            <a:gd name="T43" fmla="*/ 19 h 48"/>
                            <a:gd name="T44" fmla="*/ 39 w 45"/>
                            <a:gd name="T45" fmla="*/ 16 h 48"/>
                            <a:gd name="T46" fmla="*/ 38 w 45"/>
                            <a:gd name="T47" fmla="*/ 15 h 48"/>
                            <a:gd name="T48" fmla="*/ 36 w 45"/>
                            <a:gd name="T49" fmla="*/ 13 h 48"/>
                            <a:gd name="T50" fmla="*/ 36 w 45"/>
                            <a:gd name="T51" fmla="*/ 11 h 48"/>
                            <a:gd name="T52" fmla="*/ 33 w 45"/>
                            <a:gd name="T53" fmla="*/ 9 h 48"/>
                            <a:gd name="T54" fmla="*/ 32 w 45"/>
                            <a:gd name="T55" fmla="*/ 10 h 48"/>
                            <a:gd name="T56" fmla="*/ 30 w 45"/>
                            <a:gd name="T57" fmla="*/ 8 h 48"/>
                            <a:gd name="T58" fmla="*/ 28 w 45"/>
                            <a:gd name="T59" fmla="*/ 5 h 48"/>
                            <a:gd name="T60" fmla="*/ 27 w 45"/>
                            <a:gd name="T61" fmla="*/ 3 h 48"/>
                            <a:gd name="T62" fmla="*/ 25 w 45"/>
                            <a:gd name="T63" fmla="*/ 0 h 48"/>
                            <a:gd name="T64" fmla="*/ 23 w 45"/>
                            <a:gd name="T65" fmla="*/ 1 h 48"/>
                            <a:gd name="T66" fmla="*/ 20 w 45"/>
                            <a:gd name="T67" fmla="*/ 1 h 48"/>
                            <a:gd name="T68" fmla="*/ 19 w 45"/>
                            <a:gd name="T69" fmla="*/ 2 h 48"/>
                            <a:gd name="T70" fmla="*/ 9 w 45"/>
                            <a:gd name="T71" fmla="*/ 3 h 48"/>
                            <a:gd name="T72" fmla="*/ 5 w 45"/>
                            <a:gd name="T73" fmla="*/ 3 h 48"/>
                            <a:gd name="T74" fmla="*/ 5 w 45"/>
                            <a:gd name="T75" fmla="*/ 20 h 48"/>
                            <a:gd name="T76" fmla="*/ 0 w 45"/>
                            <a:gd name="T77" fmla="*/ 20 h 48"/>
                            <a:gd name="T78" fmla="*/ 0 w 45"/>
                            <a:gd name="T79" fmla="*/ 39 h 4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</a:cxnLst>
                          <a:rect l="0" t="0" r="r" b="b"/>
                          <a:pathLst>
                            <a:path w="45" h="48">
                              <a:moveTo>
                                <a:pt x="0" y="39"/>
                              </a:moveTo>
                              <a:cubicBezTo>
                                <a:pt x="0" y="39"/>
                                <a:pt x="2" y="40"/>
                                <a:pt x="3" y="42"/>
                              </a:cubicBezTo>
                              <a:cubicBezTo>
                                <a:pt x="4" y="44"/>
                                <a:pt x="4" y="44"/>
                                <a:pt x="3" y="46"/>
                              </a:cubicBezTo>
                              <a:cubicBezTo>
                                <a:pt x="3" y="47"/>
                                <a:pt x="3" y="48"/>
                                <a:pt x="4" y="48"/>
                              </a:cubicBezTo>
                              <a:cubicBezTo>
                                <a:pt x="6" y="48"/>
                                <a:pt x="5" y="47"/>
                                <a:pt x="7" y="47"/>
                              </a:cubicBezTo>
                              <a:cubicBezTo>
                                <a:pt x="8" y="47"/>
                                <a:pt x="11" y="46"/>
                                <a:pt x="11" y="46"/>
                              </a:cubicBezTo>
                              <a:cubicBezTo>
                                <a:pt x="11" y="46"/>
                                <a:pt x="16" y="43"/>
                                <a:pt x="16" y="42"/>
                              </a:cubicBezTo>
                              <a:cubicBezTo>
                                <a:pt x="16" y="41"/>
                                <a:pt x="15" y="41"/>
                                <a:pt x="17" y="40"/>
                              </a:cubicBezTo>
                              <a:cubicBezTo>
                                <a:pt x="18" y="40"/>
                                <a:pt x="18" y="40"/>
                                <a:pt x="19" y="41"/>
                              </a:cubicBezTo>
                              <a:cubicBezTo>
                                <a:pt x="20" y="41"/>
                                <a:pt x="20" y="40"/>
                                <a:pt x="22" y="41"/>
                              </a:cubicBezTo>
                              <a:cubicBezTo>
                                <a:pt x="23" y="42"/>
                                <a:pt x="24" y="41"/>
                                <a:pt x="25" y="41"/>
                              </a:cubicBezTo>
                              <a:cubicBezTo>
                                <a:pt x="26" y="42"/>
                                <a:pt x="27" y="42"/>
                                <a:pt x="27" y="41"/>
                              </a:cubicBezTo>
                              <a:cubicBezTo>
                                <a:pt x="27" y="40"/>
                                <a:pt x="28" y="35"/>
                                <a:pt x="28" y="35"/>
                              </a:cubicBezTo>
                              <a:cubicBezTo>
                                <a:pt x="28" y="35"/>
                                <a:pt x="29" y="34"/>
                                <a:pt x="30" y="34"/>
                              </a:cubicBezTo>
                              <a:cubicBezTo>
                                <a:pt x="31" y="34"/>
                                <a:pt x="31" y="31"/>
                                <a:pt x="32" y="30"/>
                              </a:cubicBezTo>
                              <a:cubicBezTo>
                                <a:pt x="34" y="30"/>
                                <a:pt x="34" y="27"/>
                                <a:pt x="36" y="27"/>
                              </a:cubicBezTo>
                              <a:cubicBezTo>
                                <a:pt x="37" y="27"/>
                                <a:pt x="39" y="25"/>
                                <a:pt x="40" y="25"/>
                              </a:cubicBezTo>
                              <a:cubicBezTo>
                                <a:pt x="41" y="25"/>
                                <a:pt x="40" y="24"/>
                                <a:pt x="42" y="24"/>
                              </a:cubicBezTo>
                              <a:cubicBezTo>
                                <a:pt x="44" y="25"/>
                                <a:pt x="45" y="22"/>
                                <a:pt x="45" y="22"/>
                              </a:cubicBezTo>
                              <a:cubicBezTo>
                                <a:pt x="45" y="22"/>
                                <a:pt x="44" y="22"/>
                                <a:pt x="43" y="21"/>
                              </a:cubicBezTo>
                              <a:cubicBezTo>
                                <a:pt x="42" y="20"/>
                                <a:pt x="42" y="22"/>
                                <a:pt x="41" y="21"/>
                              </a:cubicBezTo>
                              <a:cubicBezTo>
                                <a:pt x="40" y="20"/>
                                <a:pt x="39" y="21"/>
                                <a:pt x="39" y="19"/>
                              </a:cubicBezTo>
                              <a:cubicBezTo>
                                <a:pt x="39" y="18"/>
                                <a:pt x="39" y="17"/>
                                <a:pt x="39" y="16"/>
                              </a:cubicBezTo>
                              <a:cubicBezTo>
                                <a:pt x="40" y="15"/>
                                <a:pt x="38" y="16"/>
                                <a:pt x="38" y="15"/>
                              </a:cubicBezTo>
                              <a:cubicBezTo>
                                <a:pt x="38" y="14"/>
                                <a:pt x="37" y="14"/>
                                <a:pt x="36" y="13"/>
                              </a:cubicBezTo>
                              <a:cubicBezTo>
                                <a:pt x="36" y="13"/>
                                <a:pt x="36" y="11"/>
                                <a:pt x="36" y="11"/>
                              </a:cubicBezTo>
                              <a:cubicBezTo>
                                <a:pt x="36" y="11"/>
                                <a:pt x="34" y="10"/>
                                <a:pt x="33" y="9"/>
                              </a:cubicBezTo>
                              <a:cubicBezTo>
                                <a:pt x="33" y="8"/>
                                <a:pt x="33" y="10"/>
                                <a:pt x="32" y="10"/>
                              </a:cubicBezTo>
                              <a:cubicBezTo>
                                <a:pt x="30" y="9"/>
                                <a:pt x="31" y="8"/>
                                <a:pt x="30" y="8"/>
                              </a:cubicBezTo>
                              <a:cubicBezTo>
                                <a:pt x="29" y="8"/>
                                <a:pt x="28" y="5"/>
                                <a:pt x="28" y="5"/>
                              </a:cubicBezTo>
                              <a:cubicBezTo>
                                <a:pt x="28" y="5"/>
                                <a:pt x="28" y="3"/>
                                <a:pt x="27" y="3"/>
                              </a:cubicBezTo>
                              <a:cubicBezTo>
                                <a:pt x="25" y="3"/>
                                <a:pt x="25" y="0"/>
                                <a:pt x="25" y="0"/>
                              </a:cubicBezTo>
                              <a:cubicBezTo>
                                <a:pt x="25" y="0"/>
                                <a:pt x="23" y="0"/>
                                <a:pt x="23" y="1"/>
                              </a:cubicBezTo>
                              <a:cubicBezTo>
                                <a:pt x="23" y="3"/>
                                <a:pt x="21" y="0"/>
                                <a:pt x="20" y="1"/>
                              </a:cubicBezTo>
                              <a:cubicBezTo>
                                <a:pt x="20" y="3"/>
                                <a:pt x="19" y="2"/>
                                <a:pt x="19" y="2"/>
                              </a:cubicBezTo>
                              <a:cubicBezTo>
                                <a:pt x="9" y="3"/>
                                <a:pt x="9" y="3"/>
                                <a:pt x="9" y="3"/>
                              </a:cubicBezTo>
                              <a:cubicBezTo>
                                <a:pt x="5" y="3"/>
                                <a:pt x="5" y="3"/>
                                <a:pt x="5" y="3"/>
                              </a:cubicBezTo>
                              <a:cubicBezTo>
                                <a:pt x="5" y="20"/>
                                <a:pt x="5" y="20"/>
                                <a:pt x="5" y="20"/>
                              </a:cubicBezTo>
                              <a:cubicBezTo>
                                <a:pt x="0" y="20"/>
                                <a:pt x="0" y="20"/>
                                <a:pt x="0" y="20"/>
                              </a:cubicBezTo>
                              <a:lnTo>
                                <a:pt x="0" y="39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9" name="Freeform 39">
                          <a:extLst>
                            <a:ext uri="{FF2B5EF4-FFF2-40B4-BE49-F238E27FC236}">
                              <a16:creationId xmlns:a16="http://schemas.microsoft.com/office/drawing/2014/main" id="{17A5384C-3910-6B66-2ADB-108093FA94F6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6841341" y="4925094"/>
                          <a:ext cx="510023" cy="495101"/>
                        </a:xfrm>
                        <a:custGeom>
                          <a:avLst/>
                          <a:gdLst>
                            <a:gd name="T0" fmla="*/ 14 w 74"/>
                            <a:gd name="T1" fmla="*/ 33 h 68"/>
                            <a:gd name="T2" fmla="*/ 10 w 74"/>
                            <a:gd name="T3" fmla="*/ 36 h 68"/>
                            <a:gd name="T4" fmla="*/ 5 w 74"/>
                            <a:gd name="T5" fmla="*/ 35 h 68"/>
                            <a:gd name="T6" fmla="*/ 3 w 74"/>
                            <a:gd name="T7" fmla="*/ 34 h 68"/>
                            <a:gd name="T8" fmla="*/ 2 w 74"/>
                            <a:gd name="T9" fmla="*/ 38 h 68"/>
                            <a:gd name="T10" fmla="*/ 3 w 74"/>
                            <a:gd name="T11" fmla="*/ 40 h 68"/>
                            <a:gd name="T12" fmla="*/ 4 w 74"/>
                            <a:gd name="T13" fmla="*/ 45 h 68"/>
                            <a:gd name="T14" fmla="*/ 7 w 74"/>
                            <a:gd name="T15" fmla="*/ 50 h 68"/>
                            <a:gd name="T16" fmla="*/ 7 w 74"/>
                            <a:gd name="T17" fmla="*/ 57 h 68"/>
                            <a:gd name="T18" fmla="*/ 5 w 74"/>
                            <a:gd name="T19" fmla="*/ 57 h 68"/>
                            <a:gd name="T20" fmla="*/ 6 w 74"/>
                            <a:gd name="T21" fmla="*/ 59 h 68"/>
                            <a:gd name="T22" fmla="*/ 6 w 74"/>
                            <a:gd name="T23" fmla="*/ 60 h 68"/>
                            <a:gd name="T24" fmla="*/ 6 w 74"/>
                            <a:gd name="T25" fmla="*/ 61 h 68"/>
                            <a:gd name="T26" fmla="*/ 7 w 74"/>
                            <a:gd name="T27" fmla="*/ 65 h 68"/>
                            <a:gd name="T28" fmla="*/ 9 w 74"/>
                            <a:gd name="T29" fmla="*/ 66 h 68"/>
                            <a:gd name="T30" fmla="*/ 10 w 74"/>
                            <a:gd name="T31" fmla="*/ 66 h 68"/>
                            <a:gd name="T32" fmla="*/ 16 w 74"/>
                            <a:gd name="T33" fmla="*/ 68 h 68"/>
                            <a:gd name="T34" fmla="*/ 20 w 74"/>
                            <a:gd name="T35" fmla="*/ 66 h 68"/>
                            <a:gd name="T36" fmla="*/ 25 w 74"/>
                            <a:gd name="T37" fmla="*/ 66 h 68"/>
                            <a:gd name="T38" fmla="*/ 26 w 74"/>
                            <a:gd name="T39" fmla="*/ 65 h 68"/>
                            <a:gd name="T40" fmla="*/ 29 w 74"/>
                            <a:gd name="T41" fmla="*/ 64 h 68"/>
                            <a:gd name="T42" fmla="*/ 31 w 74"/>
                            <a:gd name="T43" fmla="*/ 65 h 68"/>
                            <a:gd name="T44" fmla="*/ 38 w 74"/>
                            <a:gd name="T45" fmla="*/ 65 h 68"/>
                            <a:gd name="T46" fmla="*/ 43 w 74"/>
                            <a:gd name="T47" fmla="*/ 64 h 68"/>
                            <a:gd name="T48" fmla="*/ 45 w 74"/>
                            <a:gd name="T49" fmla="*/ 63 h 68"/>
                            <a:gd name="T50" fmla="*/ 49 w 74"/>
                            <a:gd name="T51" fmla="*/ 61 h 68"/>
                            <a:gd name="T52" fmla="*/ 53 w 74"/>
                            <a:gd name="T53" fmla="*/ 57 h 68"/>
                            <a:gd name="T54" fmla="*/ 55 w 74"/>
                            <a:gd name="T55" fmla="*/ 55 h 68"/>
                            <a:gd name="T56" fmla="*/ 58 w 74"/>
                            <a:gd name="T57" fmla="*/ 52 h 68"/>
                            <a:gd name="T58" fmla="*/ 61 w 74"/>
                            <a:gd name="T59" fmla="*/ 50 h 68"/>
                            <a:gd name="T60" fmla="*/ 64 w 74"/>
                            <a:gd name="T61" fmla="*/ 45 h 68"/>
                            <a:gd name="T62" fmla="*/ 67 w 74"/>
                            <a:gd name="T63" fmla="*/ 41 h 68"/>
                            <a:gd name="T64" fmla="*/ 72 w 74"/>
                            <a:gd name="T65" fmla="*/ 32 h 68"/>
                            <a:gd name="T66" fmla="*/ 74 w 74"/>
                            <a:gd name="T67" fmla="*/ 24 h 68"/>
                            <a:gd name="T68" fmla="*/ 71 w 74"/>
                            <a:gd name="T69" fmla="*/ 26 h 68"/>
                            <a:gd name="T70" fmla="*/ 66 w 74"/>
                            <a:gd name="T71" fmla="*/ 24 h 68"/>
                            <a:gd name="T72" fmla="*/ 67 w 74"/>
                            <a:gd name="T73" fmla="*/ 19 h 68"/>
                            <a:gd name="T74" fmla="*/ 69 w 74"/>
                            <a:gd name="T75" fmla="*/ 17 h 68"/>
                            <a:gd name="T76" fmla="*/ 69 w 74"/>
                            <a:gd name="T77" fmla="*/ 11 h 68"/>
                            <a:gd name="T78" fmla="*/ 69 w 74"/>
                            <a:gd name="T79" fmla="*/ 2 h 68"/>
                            <a:gd name="T80" fmla="*/ 65 w 74"/>
                            <a:gd name="T81" fmla="*/ 0 h 68"/>
                            <a:gd name="T82" fmla="*/ 60 w 74"/>
                            <a:gd name="T83" fmla="*/ 0 h 68"/>
                            <a:gd name="T84" fmla="*/ 55 w 74"/>
                            <a:gd name="T85" fmla="*/ 3 h 68"/>
                            <a:gd name="T86" fmla="*/ 47 w 74"/>
                            <a:gd name="T87" fmla="*/ 8 h 68"/>
                            <a:gd name="T88" fmla="*/ 43 w 74"/>
                            <a:gd name="T89" fmla="*/ 13 h 68"/>
                            <a:gd name="T90" fmla="*/ 40 w 74"/>
                            <a:gd name="T91" fmla="*/ 19 h 68"/>
                            <a:gd name="T92" fmla="*/ 34 w 74"/>
                            <a:gd name="T93" fmla="*/ 19 h 68"/>
                            <a:gd name="T94" fmla="*/ 31 w 74"/>
                            <a:gd name="T95" fmla="*/ 20 h 68"/>
                            <a:gd name="T96" fmla="*/ 22 w 74"/>
                            <a:gd name="T97" fmla="*/ 25 h 68"/>
                            <a:gd name="T98" fmla="*/ 18 w 74"/>
                            <a:gd name="T99" fmla="*/ 24 h 68"/>
                            <a:gd name="T100" fmla="*/ 15 w 74"/>
                            <a:gd name="T101" fmla="*/ 17 h 68"/>
                            <a:gd name="T102" fmla="*/ 53 w 74"/>
                            <a:gd name="T103" fmla="*/ 43 h 68"/>
                            <a:gd name="T104" fmla="*/ 56 w 74"/>
                            <a:gd name="T105" fmla="*/ 42 h 68"/>
                            <a:gd name="T106" fmla="*/ 54 w 74"/>
                            <a:gd name="T107" fmla="*/ 38 h 68"/>
                            <a:gd name="T108" fmla="*/ 51 w 74"/>
                            <a:gd name="T109" fmla="*/ 39 h 68"/>
                            <a:gd name="T110" fmla="*/ 48 w 74"/>
                            <a:gd name="T111" fmla="*/ 42 h 68"/>
                            <a:gd name="T112" fmla="*/ 50 w 74"/>
                            <a:gd name="T113" fmla="*/ 45 h 6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  <a:cxn ang="0">
                              <a:pos x="T112" y="T113"/>
                            </a:cxn>
                          </a:cxnLst>
                          <a:rect l="0" t="0" r="r" b="b"/>
                          <a:pathLst>
                            <a:path w="74" h="68">
                              <a:moveTo>
                                <a:pt x="15" y="17"/>
                              </a:moveTo>
                              <a:cubicBezTo>
                                <a:pt x="14" y="33"/>
                                <a:pt x="14" y="33"/>
                                <a:pt x="14" y="33"/>
                              </a:cubicBezTo>
                              <a:cubicBezTo>
                                <a:pt x="14" y="33"/>
                                <a:pt x="12" y="33"/>
                                <a:pt x="12" y="34"/>
                              </a:cubicBezTo>
                              <a:cubicBezTo>
                                <a:pt x="11" y="35"/>
                                <a:pt x="11" y="35"/>
                                <a:pt x="10" y="36"/>
                              </a:cubicBezTo>
                              <a:cubicBezTo>
                                <a:pt x="9" y="37"/>
                                <a:pt x="9" y="36"/>
                                <a:pt x="7" y="36"/>
                              </a:cubicBezTo>
                              <a:cubicBezTo>
                                <a:pt x="5" y="36"/>
                                <a:pt x="5" y="36"/>
                                <a:pt x="5" y="35"/>
                              </a:cubicBezTo>
                              <a:cubicBezTo>
                                <a:pt x="4" y="34"/>
                                <a:pt x="5" y="33"/>
                                <a:pt x="4" y="33"/>
                              </a:cubicBezTo>
                              <a:cubicBezTo>
                                <a:pt x="3" y="33"/>
                                <a:pt x="3" y="33"/>
                                <a:pt x="3" y="34"/>
                              </a:cubicBezTo>
                              <a:cubicBezTo>
                                <a:pt x="2" y="34"/>
                                <a:pt x="0" y="35"/>
                                <a:pt x="0" y="35"/>
                              </a:cubicBezTo>
                              <a:cubicBezTo>
                                <a:pt x="1" y="36"/>
                                <a:pt x="1" y="37"/>
                                <a:pt x="2" y="38"/>
                              </a:cubicBezTo>
                              <a:cubicBezTo>
                                <a:pt x="2" y="38"/>
                                <a:pt x="3" y="38"/>
                                <a:pt x="3" y="39"/>
                              </a:cubicBezTo>
                              <a:cubicBezTo>
                                <a:pt x="3" y="39"/>
                                <a:pt x="2" y="39"/>
                                <a:pt x="3" y="40"/>
                              </a:cubicBezTo>
                              <a:cubicBezTo>
                                <a:pt x="3" y="40"/>
                                <a:pt x="3" y="40"/>
                                <a:pt x="3" y="40"/>
                              </a:cubicBezTo>
                              <a:cubicBezTo>
                                <a:pt x="4" y="42"/>
                                <a:pt x="3" y="44"/>
                                <a:pt x="4" y="45"/>
                              </a:cubicBezTo>
                              <a:cubicBezTo>
                                <a:pt x="4" y="46"/>
                                <a:pt x="5" y="46"/>
                                <a:pt x="6" y="46"/>
                              </a:cubicBezTo>
                              <a:cubicBezTo>
                                <a:pt x="6" y="47"/>
                                <a:pt x="7" y="49"/>
                                <a:pt x="7" y="50"/>
                              </a:cubicBezTo>
                              <a:cubicBezTo>
                                <a:pt x="7" y="50"/>
                                <a:pt x="8" y="51"/>
                                <a:pt x="8" y="51"/>
                              </a:cubicBezTo>
                              <a:cubicBezTo>
                                <a:pt x="8" y="53"/>
                                <a:pt x="7" y="57"/>
                                <a:pt x="7" y="57"/>
                              </a:cubicBezTo>
                              <a:cubicBezTo>
                                <a:pt x="6" y="57"/>
                                <a:pt x="6" y="57"/>
                                <a:pt x="6" y="57"/>
                              </a:cubicBezTo>
                              <a:cubicBezTo>
                                <a:pt x="6" y="57"/>
                                <a:pt x="6" y="57"/>
                                <a:pt x="5" y="57"/>
                              </a:cubicBezTo>
                              <a:cubicBezTo>
                                <a:pt x="6" y="58"/>
                                <a:pt x="6" y="58"/>
                                <a:pt x="6" y="59"/>
                              </a:cubicBezTo>
                              <a:cubicBezTo>
                                <a:pt x="6" y="59"/>
                                <a:pt x="6" y="59"/>
                                <a:pt x="6" y="59"/>
                              </a:cubicBezTo>
                              <a:cubicBezTo>
                                <a:pt x="6" y="59"/>
                                <a:pt x="6" y="60"/>
                                <a:pt x="6" y="60"/>
                              </a:cubicBezTo>
                              <a:cubicBezTo>
                                <a:pt x="6" y="60"/>
                                <a:pt x="6" y="60"/>
                                <a:pt x="6" y="60"/>
                              </a:cubicBezTo>
                              <a:cubicBezTo>
                                <a:pt x="6" y="60"/>
                                <a:pt x="6" y="60"/>
                                <a:pt x="6" y="61"/>
                              </a:cubicBezTo>
                              <a:cubicBezTo>
                                <a:pt x="6" y="61"/>
                                <a:pt x="6" y="61"/>
                                <a:pt x="6" y="61"/>
                              </a:cubicBezTo>
                              <a:cubicBezTo>
                                <a:pt x="7" y="62"/>
                                <a:pt x="7" y="62"/>
                                <a:pt x="7" y="64"/>
                              </a:cubicBezTo>
                              <a:cubicBezTo>
                                <a:pt x="7" y="64"/>
                                <a:pt x="7" y="65"/>
                                <a:pt x="7" y="65"/>
                              </a:cubicBezTo>
                              <a:cubicBezTo>
                                <a:pt x="7" y="65"/>
                                <a:pt x="8" y="66"/>
                                <a:pt x="8" y="66"/>
                              </a:cubicBezTo>
                              <a:cubicBezTo>
                                <a:pt x="8" y="66"/>
                                <a:pt x="9" y="66"/>
                                <a:pt x="9" y="66"/>
                              </a:cubicBezTo>
                              <a:cubicBezTo>
                                <a:pt x="9" y="66"/>
                                <a:pt x="9" y="65"/>
                                <a:pt x="9" y="65"/>
                              </a:cubicBezTo>
                              <a:cubicBezTo>
                                <a:pt x="10" y="65"/>
                                <a:pt x="10" y="66"/>
                                <a:pt x="10" y="66"/>
                              </a:cubicBezTo>
                              <a:cubicBezTo>
                                <a:pt x="11" y="67"/>
                                <a:pt x="10" y="66"/>
                                <a:pt x="11" y="66"/>
                              </a:cubicBezTo>
                              <a:cubicBezTo>
                                <a:pt x="12" y="66"/>
                                <a:pt x="13" y="68"/>
                                <a:pt x="16" y="68"/>
                              </a:cubicBezTo>
                              <a:cubicBezTo>
                                <a:pt x="16" y="68"/>
                                <a:pt x="16" y="67"/>
                                <a:pt x="16" y="67"/>
                              </a:cubicBezTo>
                              <a:cubicBezTo>
                                <a:pt x="17" y="67"/>
                                <a:pt x="18" y="67"/>
                                <a:pt x="20" y="66"/>
                              </a:cubicBezTo>
                              <a:cubicBezTo>
                                <a:pt x="20" y="66"/>
                                <a:pt x="20" y="65"/>
                                <a:pt x="20" y="65"/>
                              </a:cubicBezTo>
                              <a:cubicBezTo>
                                <a:pt x="21" y="65"/>
                                <a:pt x="24" y="66"/>
                                <a:pt x="25" y="66"/>
                              </a:cubicBezTo>
                              <a:cubicBezTo>
                                <a:pt x="25" y="66"/>
                                <a:pt x="26" y="65"/>
                                <a:pt x="26" y="65"/>
                              </a:cubicBezTo>
                              <a:cubicBezTo>
                                <a:pt x="26" y="65"/>
                                <a:pt x="26" y="65"/>
                                <a:pt x="26" y="65"/>
                              </a:cubicBezTo>
                              <a:cubicBezTo>
                                <a:pt x="27" y="64"/>
                                <a:pt x="27" y="65"/>
                                <a:pt x="27" y="65"/>
                              </a:cubicBezTo>
                              <a:cubicBezTo>
                                <a:pt x="28" y="65"/>
                                <a:pt x="28" y="64"/>
                                <a:pt x="29" y="64"/>
                              </a:cubicBezTo>
                              <a:cubicBezTo>
                                <a:pt x="29" y="64"/>
                                <a:pt x="29" y="64"/>
                                <a:pt x="29" y="64"/>
                              </a:cubicBezTo>
                              <a:cubicBezTo>
                                <a:pt x="29" y="64"/>
                                <a:pt x="30" y="65"/>
                                <a:pt x="31" y="65"/>
                              </a:cubicBezTo>
                              <a:cubicBezTo>
                                <a:pt x="32" y="64"/>
                                <a:pt x="32" y="63"/>
                                <a:pt x="33" y="64"/>
                              </a:cubicBezTo>
                              <a:cubicBezTo>
                                <a:pt x="35" y="64"/>
                                <a:pt x="36" y="65"/>
                                <a:pt x="38" y="65"/>
                              </a:cubicBezTo>
                              <a:cubicBezTo>
                                <a:pt x="39" y="65"/>
                                <a:pt x="39" y="64"/>
                                <a:pt x="39" y="64"/>
                              </a:cubicBezTo>
                              <a:cubicBezTo>
                                <a:pt x="41" y="63"/>
                                <a:pt x="41" y="64"/>
                                <a:pt x="43" y="64"/>
                              </a:cubicBezTo>
                              <a:cubicBezTo>
                                <a:pt x="43" y="63"/>
                                <a:pt x="43" y="62"/>
                                <a:pt x="43" y="62"/>
                              </a:cubicBezTo>
                              <a:cubicBezTo>
                                <a:pt x="44" y="62"/>
                                <a:pt x="45" y="63"/>
                                <a:pt x="45" y="63"/>
                              </a:cubicBezTo>
                              <a:cubicBezTo>
                                <a:pt x="47" y="63"/>
                                <a:pt x="47" y="62"/>
                                <a:pt x="48" y="61"/>
                              </a:cubicBezTo>
                              <a:cubicBezTo>
                                <a:pt x="49" y="61"/>
                                <a:pt x="49" y="61"/>
                                <a:pt x="49" y="61"/>
                              </a:cubicBezTo>
                              <a:cubicBezTo>
                                <a:pt x="50" y="61"/>
                                <a:pt x="52" y="59"/>
                                <a:pt x="52" y="59"/>
                              </a:cubicBezTo>
                              <a:cubicBezTo>
                                <a:pt x="52" y="59"/>
                                <a:pt x="52" y="58"/>
                                <a:pt x="53" y="57"/>
                              </a:cubicBezTo>
                              <a:cubicBezTo>
                                <a:pt x="54" y="57"/>
                                <a:pt x="54" y="57"/>
                                <a:pt x="54" y="57"/>
                              </a:cubicBezTo>
                              <a:cubicBezTo>
                                <a:pt x="54" y="57"/>
                                <a:pt x="55" y="56"/>
                                <a:pt x="55" y="55"/>
                              </a:cubicBezTo>
                              <a:cubicBezTo>
                                <a:pt x="56" y="55"/>
                                <a:pt x="56" y="55"/>
                                <a:pt x="57" y="55"/>
                              </a:cubicBezTo>
                              <a:cubicBezTo>
                                <a:pt x="57" y="54"/>
                                <a:pt x="58" y="53"/>
                                <a:pt x="58" y="52"/>
                              </a:cubicBezTo>
                              <a:cubicBezTo>
                                <a:pt x="59" y="52"/>
                                <a:pt x="60" y="52"/>
                                <a:pt x="60" y="51"/>
                              </a:cubicBezTo>
                              <a:cubicBezTo>
                                <a:pt x="61" y="51"/>
                                <a:pt x="60" y="50"/>
                                <a:pt x="61" y="50"/>
                              </a:cubicBezTo>
                              <a:cubicBezTo>
                                <a:pt x="61" y="49"/>
                                <a:pt x="63" y="49"/>
                                <a:pt x="63" y="48"/>
                              </a:cubicBezTo>
                              <a:cubicBezTo>
                                <a:pt x="64" y="47"/>
                                <a:pt x="63" y="46"/>
                                <a:pt x="64" y="45"/>
                              </a:cubicBezTo>
                              <a:cubicBezTo>
                                <a:pt x="64" y="45"/>
                                <a:pt x="65" y="45"/>
                                <a:pt x="66" y="45"/>
                              </a:cubicBezTo>
                              <a:cubicBezTo>
                                <a:pt x="66" y="44"/>
                                <a:pt x="66" y="43"/>
                                <a:pt x="67" y="41"/>
                              </a:cubicBezTo>
                              <a:cubicBezTo>
                                <a:pt x="68" y="39"/>
                                <a:pt x="70" y="38"/>
                                <a:pt x="73" y="36"/>
                              </a:cubicBezTo>
                              <a:cubicBezTo>
                                <a:pt x="73" y="34"/>
                                <a:pt x="72" y="34"/>
                                <a:pt x="72" y="32"/>
                              </a:cubicBezTo>
                              <a:cubicBezTo>
                                <a:pt x="72" y="32"/>
                                <a:pt x="73" y="32"/>
                                <a:pt x="74" y="32"/>
                              </a:cubicBezTo>
                              <a:cubicBezTo>
                                <a:pt x="74" y="29"/>
                                <a:pt x="74" y="26"/>
                                <a:pt x="74" y="24"/>
                              </a:cubicBezTo>
                              <a:cubicBezTo>
                                <a:pt x="71" y="24"/>
                                <a:pt x="71" y="24"/>
                                <a:pt x="71" y="24"/>
                              </a:cubicBezTo>
                              <a:cubicBezTo>
                                <a:pt x="71" y="26"/>
                                <a:pt x="71" y="26"/>
                                <a:pt x="71" y="26"/>
                              </a:cubicBezTo>
                              <a:cubicBezTo>
                                <a:pt x="71" y="26"/>
                                <a:pt x="69" y="26"/>
                                <a:pt x="68" y="25"/>
                              </a:cubicBezTo>
                              <a:cubicBezTo>
                                <a:pt x="67" y="25"/>
                                <a:pt x="67" y="25"/>
                                <a:pt x="66" y="24"/>
                              </a:cubicBezTo>
                              <a:cubicBezTo>
                                <a:pt x="66" y="23"/>
                                <a:pt x="66" y="23"/>
                                <a:pt x="66" y="21"/>
                              </a:cubicBezTo>
                              <a:cubicBezTo>
                                <a:pt x="66" y="20"/>
                                <a:pt x="67" y="19"/>
                                <a:pt x="67" y="19"/>
                              </a:cubicBezTo>
                              <a:cubicBezTo>
                                <a:pt x="68" y="20"/>
                                <a:pt x="70" y="19"/>
                                <a:pt x="70" y="19"/>
                              </a:cubicBezTo>
                              <a:cubicBezTo>
                                <a:pt x="70" y="19"/>
                                <a:pt x="70" y="18"/>
                                <a:pt x="69" y="17"/>
                              </a:cubicBezTo>
                              <a:cubicBezTo>
                                <a:pt x="68" y="17"/>
                                <a:pt x="69" y="16"/>
                                <a:pt x="69" y="15"/>
                              </a:cubicBezTo>
                              <a:cubicBezTo>
                                <a:pt x="69" y="14"/>
                                <a:pt x="70" y="13"/>
                                <a:pt x="69" y="11"/>
                              </a:cubicBezTo>
                              <a:cubicBezTo>
                                <a:pt x="69" y="9"/>
                                <a:pt x="68" y="7"/>
                                <a:pt x="69" y="6"/>
                              </a:cubicBezTo>
                              <a:cubicBezTo>
                                <a:pt x="70" y="5"/>
                                <a:pt x="69" y="2"/>
                                <a:pt x="69" y="2"/>
                              </a:cubicBezTo>
                              <a:cubicBezTo>
                                <a:pt x="69" y="2"/>
                                <a:pt x="68" y="1"/>
                                <a:pt x="67" y="1"/>
                              </a:cubicBezTo>
                              <a:cubicBezTo>
                                <a:pt x="65" y="1"/>
                                <a:pt x="65" y="0"/>
                                <a:pt x="65" y="0"/>
                              </a:cubicBezTo>
                              <a:cubicBezTo>
                                <a:pt x="65" y="0"/>
                                <a:pt x="63" y="0"/>
                                <a:pt x="62" y="1"/>
                              </a:cubicBezTo>
                              <a:cubicBezTo>
                                <a:pt x="61" y="1"/>
                                <a:pt x="60" y="0"/>
                                <a:pt x="60" y="0"/>
                              </a:cubicBezTo>
                              <a:cubicBezTo>
                                <a:pt x="60" y="0"/>
                                <a:pt x="59" y="3"/>
                                <a:pt x="57" y="2"/>
                              </a:cubicBezTo>
                              <a:cubicBezTo>
                                <a:pt x="55" y="2"/>
                                <a:pt x="56" y="3"/>
                                <a:pt x="55" y="3"/>
                              </a:cubicBezTo>
                              <a:cubicBezTo>
                                <a:pt x="54" y="3"/>
                                <a:pt x="52" y="5"/>
                                <a:pt x="51" y="5"/>
                              </a:cubicBezTo>
                              <a:cubicBezTo>
                                <a:pt x="49" y="5"/>
                                <a:pt x="49" y="8"/>
                                <a:pt x="47" y="8"/>
                              </a:cubicBezTo>
                              <a:cubicBezTo>
                                <a:pt x="46" y="9"/>
                                <a:pt x="46" y="12"/>
                                <a:pt x="45" y="12"/>
                              </a:cubicBezTo>
                              <a:cubicBezTo>
                                <a:pt x="44" y="12"/>
                                <a:pt x="43" y="13"/>
                                <a:pt x="43" y="13"/>
                              </a:cubicBezTo>
                              <a:cubicBezTo>
                                <a:pt x="43" y="13"/>
                                <a:pt x="42" y="18"/>
                                <a:pt x="42" y="19"/>
                              </a:cubicBezTo>
                              <a:cubicBezTo>
                                <a:pt x="42" y="20"/>
                                <a:pt x="41" y="20"/>
                                <a:pt x="40" y="19"/>
                              </a:cubicBezTo>
                              <a:cubicBezTo>
                                <a:pt x="39" y="19"/>
                                <a:pt x="38" y="20"/>
                                <a:pt x="37" y="19"/>
                              </a:cubicBezTo>
                              <a:cubicBezTo>
                                <a:pt x="35" y="18"/>
                                <a:pt x="35" y="19"/>
                                <a:pt x="34" y="19"/>
                              </a:cubicBezTo>
                              <a:cubicBezTo>
                                <a:pt x="33" y="18"/>
                                <a:pt x="33" y="18"/>
                                <a:pt x="32" y="18"/>
                              </a:cubicBezTo>
                              <a:cubicBezTo>
                                <a:pt x="30" y="19"/>
                                <a:pt x="31" y="19"/>
                                <a:pt x="31" y="20"/>
                              </a:cubicBezTo>
                              <a:cubicBezTo>
                                <a:pt x="31" y="21"/>
                                <a:pt x="26" y="24"/>
                                <a:pt x="26" y="24"/>
                              </a:cubicBezTo>
                              <a:cubicBezTo>
                                <a:pt x="26" y="24"/>
                                <a:pt x="23" y="25"/>
                                <a:pt x="22" y="25"/>
                              </a:cubicBezTo>
                              <a:cubicBezTo>
                                <a:pt x="20" y="25"/>
                                <a:pt x="21" y="26"/>
                                <a:pt x="19" y="26"/>
                              </a:cubicBezTo>
                              <a:cubicBezTo>
                                <a:pt x="18" y="26"/>
                                <a:pt x="18" y="25"/>
                                <a:pt x="18" y="24"/>
                              </a:cubicBezTo>
                              <a:cubicBezTo>
                                <a:pt x="19" y="22"/>
                                <a:pt x="19" y="22"/>
                                <a:pt x="18" y="20"/>
                              </a:cubicBezTo>
                              <a:cubicBezTo>
                                <a:pt x="17" y="18"/>
                                <a:pt x="15" y="17"/>
                                <a:pt x="15" y="17"/>
                              </a:cubicBezTo>
                              <a:close/>
                              <a:moveTo>
                                <a:pt x="52" y="44"/>
                              </a:moveTo>
                              <a:cubicBezTo>
                                <a:pt x="52" y="44"/>
                                <a:pt x="53" y="44"/>
                                <a:pt x="53" y="43"/>
                              </a:cubicBezTo>
                              <a:cubicBezTo>
                                <a:pt x="53" y="43"/>
                                <a:pt x="54" y="43"/>
                                <a:pt x="54" y="42"/>
                              </a:cubicBezTo>
                              <a:cubicBezTo>
                                <a:pt x="55" y="42"/>
                                <a:pt x="56" y="42"/>
                                <a:pt x="56" y="42"/>
                              </a:cubicBezTo>
                              <a:cubicBezTo>
                                <a:pt x="57" y="41"/>
                                <a:pt x="56" y="41"/>
                                <a:pt x="56" y="40"/>
                              </a:cubicBezTo>
                              <a:cubicBezTo>
                                <a:pt x="56" y="39"/>
                                <a:pt x="55" y="39"/>
                                <a:pt x="54" y="38"/>
                              </a:cubicBezTo>
                              <a:cubicBezTo>
                                <a:pt x="54" y="37"/>
                                <a:pt x="54" y="37"/>
                                <a:pt x="54" y="37"/>
                              </a:cubicBezTo>
                              <a:cubicBezTo>
                                <a:pt x="54" y="37"/>
                                <a:pt x="51" y="38"/>
                                <a:pt x="51" y="39"/>
                              </a:cubicBezTo>
                              <a:cubicBezTo>
                                <a:pt x="50" y="40"/>
                                <a:pt x="49" y="40"/>
                                <a:pt x="49" y="40"/>
                              </a:cubicBezTo>
                              <a:cubicBezTo>
                                <a:pt x="48" y="40"/>
                                <a:pt x="47" y="42"/>
                                <a:pt x="48" y="42"/>
                              </a:cubicBezTo>
                              <a:cubicBezTo>
                                <a:pt x="48" y="42"/>
                                <a:pt x="48" y="42"/>
                                <a:pt x="49" y="43"/>
                              </a:cubicBezTo>
                              <a:cubicBezTo>
                                <a:pt x="49" y="44"/>
                                <a:pt x="49" y="45"/>
                                <a:pt x="50" y="45"/>
                              </a:cubicBezTo>
                              <a:cubicBezTo>
                                <a:pt x="52" y="45"/>
                                <a:pt x="51" y="44"/>
                                <a:pt x="52" y="4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</p:grpSp>
                  <p:grpSp>
                    <p:nvGrpSpPr>
                      <p:cNvPr id="4841" name="Group 4840">
                        <a:extLst>
                          <a:ext uri="{FF2B5EF4-FFF2-40B4-BE49-F238E27FC236}">
                            <a16:creationId xmlns:a16="http://schemas.microsoft.com/office/drawing/2014/main" id="{4D60F2A3-5BBD-7514-1959-B2DD8E5CBE5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780577" y="2653827"/>
                        <a:ext cx="2059379" cy="2538532"/>
                        <a:chOff x="5780577" y="2653827"/>
                        <a:chExt cx="2059379" cy="2538532"/>
                      </a:xfrm>
                      <a:grpFill/>
                    </p:grpSpPr>
                    <p:sp>
                      <p:nvSpPr>
                        <p:cNvPr id="4842" name="Freeform 35">
                          <a:extLst>
                            <a:ext uri="{FF2B5EF4-FFF2-40B4-BE49-F238E27FC236}">
                              <a16:creationId xmlns:a16="http://schemas.microsoft.com/office/drawing/2014/main" id="{EE8E0621-18CB-7608-5C41-3AEE1B0471B5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7000844" y="3200653"/>
                          <a:ext cx="537882" cy="741519"/>
                        </a:xfrm>
                        <a:custGeom>
                          <a:avLst/>
                          <a:gdLst>
                            <a:gd name="T0" fmla="*/ 76 w 78"/>
                            <a:gd name="T1" fmla="*/ 25 h 102"/>
                            <a:gd name="T2" fmla="*/ 73 w 78"/>
                            <a:gd name="T3" fmla="*/ 21 h 102"/>
                            <a:gd name="T4" fmla="*/ 72 w 78"/>
                            <a:gd name="T5" fmla="*/ 17 h 102"/>
                            <a:gd name="T6" fmla="*/ 73 w 78"/>
                            <a:gd name="T7" fmla="*/ 16 h 102"/>
                            <a:gd name="T8" fmla="*/ 72 w 78"/>
                            <a:gd name="T9" fmla="*/ 12 h 102"/>
                            <a:gd name="T10" fmla="*/ 71 w 78"/>
                            <a:gd name="T11" fmla="*/ 9 h 102"/>
                            <a:gd name="T12" fmla="*/ 69 w 78"/>
                            <a:gd name="T13" fmla="*/ 5 h 102"/>
                            <a:gd name="T14" fmla="*/ 65 w 78"/>
                            <a:gd name="T15" fmla="*/ 1 h 102"/>
                            <a:gd name="T16" fmla="*/ 65 w 78"/>
                            <a:gd name="T17" fmla="*/ 0 h 102"/>
                            <a:gd name="T18" fmla="*/ 61 w 78"/>
                            <a:gd name="T19" fmla="*/ 1 h 102"/>
                            <a:gd name="T20" fmla="*/ 58 w 78"/>
                            <a:gd name="T21" fmla="*/ 4 h 102"/>
                            <a:gd name="T22" fmla="*/ 56 w 78"/>
                            <a:gd name="T23" fmla="*/ 7 h 102"/>
                            <a:gd name="T24" fmla="*/ 51 w 78"/>
                            <a:gd name="T25" fmla="*/ 6 h 102"/>
                            <a:gd name="T26" fmla="*/ 49 w 78"/>
                            <a:gd name="T27" fmla="*/ 6 h 102"/>
                            <a:gd name="T28" fmla="*/ 17 w 78"/>
                            <a:gd name="T29" fmla="*/ 16 h 102"/>
                            <a:gd name="T30" fmla="*/ 12 w 78"/>
                            <a:gd name="T31" fmla="*/ 19 h 102"/>
                            <a:gd name="T32" fmla="*/ 9 w 78"/>
                            <a:gd name="T33" fmla="*/ 39 h 102"/>
                            <a:gd name="T34" fmla="*/ 6 w 78"/>
                            <a:gd name="T35" fmla="*/ 42 h 102"/>
                            <a:gd name="T36" fmla="*/ 4 w 78"/>
                            <a:gd name="T37" fmla="*/ 46 h 102"/>
                            <a:gd name="T38" fmla="*/ 2 w 78"/>
                            <a:gd name="T39" fmla="*/ 51 h 102"/>
                            <a:gd name="T40" fmla="*/ 0 w 78"/>
                            <a:gd name="T41" fmla="*/ 54 h 102"/>
                            <a:gd name="T42" fmla="*/ 4 w 78"/>
                            <a:gd name="T43" fmla="*/ 56 h 102"/>
                            <a:gd name="T44" fmla="*/ 3 w 78"/>
                            <a:gd name="T45" fmla="*/ 59 h 102"/>
                            <a:gd name="T46" fmla="*/ 4 w 78"/>
                            <a:gd name="T47" fmla="*/ 63 h 102"/>
                            <a:gd name="T48" fmla="*/ 7 w 78"/>
                            <a:gd name="T49" fmla="*/ 67 h 102"/>
                            <a:gd name="T50" fmla="*/ 8 w 78"/>
                            <a:gd name="T51" fmla="*/ 72 h 102"/>
                            <a:gd name="T52" fmla="*/ 11 w 78"/>
                            <a:gd name="T53" fmla="*/ 78 h 102"/>
                            <a:gd name="T54" fmla="*/ 15 w 78"/>
                            <a:gd name="T55" fmla="*/ 81 h 102"/>
                            <a:gd name="T56" fmla="*/ 19 w 78"/>
                            <a:gd name="T57" fmla="*/ 83 h 102"/>
                            <a:gd name="T58" fmla="*/ 24 w 78"/>
                            <a:gd name="T59" fmla="*/ 88 h 102"/>
                            <a:gd name="T60" fmla="*/ 26 w 78"/>
                            <a:gd name="T61" fmla="*/ 93 h 102"/>
                            <a:gd name="T62" fmla="*/ 28 w 78"/>
                            <a:gd name="T63" fmla="*/ 97 h 102"/>
                            <a:gd name="T64" fmla="*/ 33 w 78"/>
                            <a:gd name="T65" fmla="*/ 97 h 102"/>
                            <a:gd name="T66" fmla="*/ 37 w 78"/>
                            <a:gd name="T67" fmla="*/ 97 h 102"/>
                            <a:gd name="T68" fmla="*/ 42 w 78"/>
                            <a:gd name="T69" fmla="*/ 101 h 102"/>
                            <a:gd name="T70" fmla="*/ 46 w 78"/>
                            <a:gd name="T71" fmla="*/ 102 h 102"/>
                            <a:gd name="T72" fmla="*/ 51 w 78"/>
                            <a:gd name="T73" fmla="*/ 100 h 102"/>
                            <a:gd name="T74" fmla="*/ 56 w 78"/>
                            <a:gd name="T75" fmla="*/ 100 h 102"/>
                            <a:gd name="T76" fmla="*/ 60 w 78"/>
                            <a:gd name="T77" fmla="*/ 98 h 102"/>
                            <a:gd name="T78" fmla="*/ 64 w 78"/>
                            <a:gd name="T79" fmla="*/ 98 h 102"/>
                            <a:gd name="T80" fmla="*/ 66 w 78"/>
                            <a:gd name="T81" fmla="*/ 98 h 102"/>
                            <a:gd name="T82" fmla="*/ 64 w 78"/>
                            <a:gd name="T83" fmla="*/ 96 h 102"/>
                            <a:gd name="T84" fmla="*/ 59 w 78"/>
                            <a:gd name="T85" fmla="*/ 90 h 102"/>
                            <a:gd name="T86" fmla="*/ 56 w 78"/>
                            <a:gd name="T87" fmla="*/ 85 h 102"/>
                            <a:gd name="T88" fmla="*/ 50 w 78"/>
                            <a:gd name="T89" fmla="*/ 83 h 102"/>
                            <a:gd name="T90" fmla="*/ 53 w 78"/>
                            <a:gd name="T91" fmla="*/ 80 h 102"/>
                            <a:gd name="T92" fmla="*/ 56 w 78"/>
                            <a:gd name="T93" fmla="*/ 77 h 102"/>
                            <a:gd name="T94" fmla="*/ 58 w 78"/>
                            <a:gd name="T95" fmla="*/ 67 h 102"/>
                            <a:gd name="T96" fmla="*/ 60 w 78"/>
                            <a:gd name="T97" fmla="*/ 63 h 102"/>
                            <a:gd name="T98" fmla="*/ 63 w 78"/>
                            <a:gd name="T99" fmla="*/ 59 h 102"/>
                            <a:gd name="T100" fmla="*/ 67 w 78"/>
                            <a:gd name="T101" fmla="*/ 52 h 102"/>
                            <a:gd name="T102" fmla="*/ 69 w 78"/>
                            <a:gd name="T103" fmla="*/ 43 h 102"/>
                            <a:gd name="T104" fmla="*/ 71 w 78"/>
                            <a:gd name="T105" fmla="*/ 36 h 102"/>
                            <a:gd name="T106" fmla="*/ 72 w 78"/>
                            <a:gd name="T107" fmla="*/ 31 h 102"/>
                            <a:gd name="T108" fmla="*/ 74 w 78"/>
                            <a:gd name="T109" fmla="*/ 28 h 102"/>
                            <a:gd name="T110" fmla="*/ 78 w 78"/>
                            <a:gd name="T111" fmla="*/ 27 h 102"/>
                            <a:gd name="T112" fmla="*/ 50 w 78"/>
                            <a:gd name="T113" fmla="*/ 64 h 10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  <a:cxn ang="0">
                              <a:pos x="T112" y="T113"/>
                            </a:cxn>
                          </a:cxnLst>
                          <a:rect l="0" t="0" r="r" b="b"/>
                          <a:pathLst>
                            <a:path w="78" h="102">
                              <a:moveTo>
                                <a:pt x="78" y="27"/>
                              </a:moveTo>
                              <a:cubicBezTo>
                                <a:pt x="77" y="26"/>
                                <a:pt x="77" y="25"/>
                                <a:pt x="76" y="25"/>
                              </a:cubicBezTo>
                              <a:cubicBezTo>
                                <a:pt x="76" y="24"/>
                                <a:pt x="74" y="24"/>
                                <a:pt x="74" y="24"/>
                              </a:cubicBezTo>
                              <a:cubicBezTo>
                                <a:pt x="73" y="23"/>
                                <a:pt x="73" y="22"/>
                                <a:pt x="73" y="21"/>
                              </a:cubicBezTo>
                              <a:cubicBezTo>
                                <a:pt x="72" y="21"/>
                                <a:pt x="72" y="21"/>
                                <a:pt x="72" y="21"/>
                              </a:cubicBezTo>
                              <a:cubicBezTo>
                                <a:pt x="72" y="20"/>
                                <a:pt x="72" y="17"/>
                                <a:pt x="72" y="17"/>
                              </a:cubicBezTo>
                              <a:cubicBezTo>
                                <a:pt x="72" y="16"/>
                                <a:pt x="72" y="16"/>
                                <a:pt x="72" y="16"/>
                              </a:cubicBezTo>
                              <a:cubicBezTo>
                                <a:pt x="72" y="16"/>
                                <a:pt x="73" y="16"/>
                                <a:pt x="73" y="16"/>
                              </a:cubicBezTo>
                              <a:cubicBezTo>
                                <a:pt x="73" y="16"/>
                                <a:pt x="73" y="13"/>
                                <a:pt x="73" y="13"/>
                              </a:cubicBezTo>
                              <a:cubicBezTo>
                                <a:pt x="72" y="12"/>
                                <a:pt x="72" y="12"/>
                                <a:pt x="72" y="12"/>
                              </a:cubicBezTo>
                              <a:cubicBezTo>
                                <a:pt x="72" y="12"/>
                                <a:pt x="73" y="10"/>
                                <a:pt x="72" y="10"/>
                              </a:cubicBezTo>
                              <a:cubicBezTo>
                                <a:pt x="72" y="10"/>
                                <a:pt x="72" y="10"/>
                                <a:pt x="71" y="9"/>
                              </a:cubicBezTo>
                              <a:cubicBezTo>
                                <a:pt x="71" y="8"/>
                                <a:pt x="71" y="7"/>
                                <a:pt x="70" y="6"/>
                              </a:cubicBezTo>
                              <a:cubicBezTo>
                                <a:pt x="70" y="5"/>
                                <a:pt x="69" y="5"/>
                                <a:pt x="69" y="5"/>
                              </a:cubicBezTo>
                              <a:cubicBezTo>
                                <a:pt x="68" y="4"/>
                                <a:pt x="67" y="3"/>
                                <a:pt x="66" y="2"/>
                              </a:cubicBezTo>
                              <a:cubicBezTo>
                                <a:pt x="65" y="1"/>
                                <a:pt x="65" y="1"/>
                                <a:pt x="65" y="1"/>
                              </a:cubicBezTo>
                              <a:cubicBezTo>
                                <a:pt x="65" y="1"/>
                                <a:pt x="66" y="0"/>
                                <a:pt x="65" y="0"/>
                              </a:cubicBezTo>
                              <a:cubicBezTo>
                                <a:pt x="65" y="0"/>
                                <a:pt x="65" y="0"/>
                                <a:pt x="65" y="0"/>
                              </a:cubicBezTo>
                              <a:cubicBezTo>
                                <a:pt x="62" y="1"/>
                                <a:pt x="62" y="1"/>
                                <a:pt x="62" y="1"/>
                              </a:cubicBezTo>
                              <a:cubicBezTo>
                                <a:pt x="61" y="1"/>
                                <a:pt x="61" y="1"/>
                                <a:pt x="61" y="1"/>
                              </a:cubicBezTo>
                              <a:cubicBezTo>
                                <a:pt x="60" y="4"/>
                                <a:pt x="60" y="4"/>
                                <a:pt x="60" y="4"/>
                              </a:cubicBezTo>
                              <a:cubicBezTo>
                                <a:pt x="58" y="4"/>
                                <a:pt x="58" y="4"/>
                                <a:pt x="58" y="4"/>
                              </a:cubicBezTo>
                              <a:cubicBezTo>
                                <a:pt x="57" y="7"/>
                                <a:pt x="57" y="7"/>
                                <a:pt x="57" y="7"/>
                              </a:cubicBezTo>
                              <a:cubicBezTo>
                                <a:pt x="56" y="7"/>
                                <a:pt x="56" y="7"/>
                                <a:pt x="56" y="7"/>
                              </a:cubicBezTo>
                              <a:cubicBezTo>
                                <a:pt x="55" y="6"/>
                                <a:pt x="55" y="6"/>
                                <a:pt x="55" y="6"/>
                              </a:cubicBezTo>
                              <a:cubicBezTo>
                                <a:pt x="51" y="6"/>
                                <a:pt x="51" y="6"/>
                                <a:pt x="51" y="6"/>
                              </a:cubicBezTo>
                              <a:cubicBezTo>
                                <a:pt x="51" y="5"/>
                                <a:pt x="51" y="5"/>
                                <a:pt x="51" y="5"/>
                              </a:cubicBezTo>
                              <a:cubicBezTo>
                                <a:pt x="49" y="6"/>
                                <a:pt x="49" y="6"/>
                                <a:pt x="49" y="6"/>
                              </a:cubicBezTo>
                              <a:cubicBezTo>
                                <a:pt x="17" y="6"/>
                                <a:pt x="17" y="6"/>
                                <a:pt x="17" y="6"/>
                              </a:cubicBezTo>
                              <a:cubicBezTo>
                                <a:pt x="17" y="16"/>
                                <a:pt x="17" y="16"/>
                                <a:pt x="17" y="16"/>
                              </a:cubicBezTo>
                              <a:cubicBezTo>
                                <a:pt x="12" y="16"/>
                                <a:pt x="12" y="16"/>
                                <a:pt x="12" y="16"/>
                              </a:cubicBezTo>
                              <a:cubicBezTo>
                                <a:pt x="12" y="19"/>
                                <a:pt x="12" y="19"/>
                                <a:pt x="12" y="19"/>
                              </a:cubicBezTo>
                              <a:cubicBezTo>
                                <a:pt x="12" y="39"/>
                                <a:pt x="12" y="39"/>
                                <a:pt x="12" y="39"/>
                              </a:cubicBezTo>
                              <a:cubicBezTo>
                                <a:pt x="12" y="39"/>
                                <a:pt x="10" y="39"/>
                                <a:pt x="9" y="39"/>
                              </a:cubicBezTo>
                              <a:cubicBezTo>
                                <a:pt x="8" y="38"/>
                                <a:pt x="7" y="38"/>
                                <a:pt x="7" y="39"/>
                              </a:cubicBezTo>
                              <a:cubicBezTo>
                                <a:pt x="6" y="40"/>
                                <a:pt x="5" y="41"/>
                                <a:pt x="6" y="42"/>
                              </a:cubicBezTo>
                              <a:cubicBezTo>
                                <a:pt x="7" y="43"/>
                                <a:pt x="6" y="43"/>
                                <a:pt x="5" y="44"/>
                              </a:cubicBezTo>
                              <a:cubicBezTo>
                                <a:pt x="4" y="45"/>
                                <a:pt x="4" y="45"/>
                                <a:pt x="4" y="46"/>
                              </a:cubicBezTo>
                              <a:cubicBezTo>
                                <a:pt x="4" y="47"/>
                                <a:pt x="4" y="48"/>
                                <a:pt x="3" y="49"/>
                              </a:cubicBezTo>
                              <a:cubicBezTo>
                                <a:pt x="2" y="50"/>
                                <a:pt x="2" y="49"/>
                                <a:pt x="2" y="51"/>
                              </a:cubicBezTo>
                              <a:cubicBezTo>
                                <a:pt x="2" y="52"/>
                                <a:pt x="2" y="52"/>
                                <a:pt x="1" y="53"/>
                              </a:cubicBezTo>
                              <a:cubicBezTo>
                                <a:pt x="0" y="53"/>
                                <a:pt x="0" y="53"/>
                                <a:pt x="0" y="54"/>
                              </a:cubicBezTo>
                              <a:cubicBezTo>
                                <a:pt x="0" y="55"/>
                                <a:pt x="1" y="54"/>
                                <a:pt x="2" y="54"/>
                              </a:cubicBezTo>
                              <a:cubicBezTo>
                                <a:pt x="3" y="54"/>
                                <a:pt x="4" y="55"/>
                                <a:pt x="4" y="56"/>
                              </a:cubicBezTo>
                              <a:cubicBezTo>
                                <a:pt x="5" y="56"/>
                                <a:pt x="3" y="57"/>
                                <a:pt x="3" y="58"/>
                              </a:cubicBezTo>
                              <a:cubicBezTo>
                                <a:pt x="3" y="59"/>
                                <a:pt x="3" y="59"/>
                                <a:pt x="3" y="59"/>
                              </a:cubicBezTo>
                              <a:cubicBezTo>
                                <a:pt x="3" y="59"/>
                                <a:pt x="4" y="60"/>
                                <a:pt x="3" y="61"/>
                              </a:cubicBezTo>
                              <a:cubicBezTo>
                                <a:pt x="3" y="62"/>
                                <a:pt x="3" y="62"/>
                                <a:pt x="4" y="63"/>
                              </a:cubicBezTo>
                              <a:cubicBezTo>
                                <a:pt x="5" y="64"/>
                                <a:pt x="4" y="65"/>
                                <a:pt x="4" y="65"/>
                              </a:cubicBezTo>
                              <a:cubicBezTo>
                                <a:pt x="7" y="67"/>
                                <a:pt x="7" y="67"/>
                                <a:pt x="7" y="67"/>
                              </a:cubicBezTo>
                              <a:cubicBezTo>
                                <a:pt x="7" y="67"/>
                                <a:pt x="8" y="69"/>
                                <a:pt x="7" y="70"/>
                              </a:cubicBezTo>
                              <a:cubicBezTo>
                                <a:pt x="7" y="71"/>
                                <a:pt x="6" y="71"/>
                                <a:pt x="8" y="72"/>
                              </a:cubicBezTo>
                              <a:cubicBezTo>
                                <a:pt x="9" y="73"/>
                                <a:pt x="9" y="73"/>
                                <a:pt x="9" y="75"/>
                              </a:cubicBezTo>
                              <a:cubicBezTo>
                                <a:pt x="8" y="76"/>
                                <a:pt x="10" y="78"/>
                                <a:pt x="11" y="78"/>
                              </a:cubicBezTo>
                              <a:cubicBezTo>
                                <a:pt x="12" y="79"/>
                                <a:pt x="12" y="80"/>
                                <a:pt x="13" y="80"/>
                              </a:cubicBezTo>
                              <a:cubicBezTo>
                                <a:pt x="14" y="80"/>
                                <a:pt x="15" y="80"/>
                                <a:pt x="15" y="81"/>
                              </a:cubicBezTo>
                              <a:cubicBezTo>
                                <a:pt x="16" y="82"/>
                                <a:pt x="16" y="82"/>
                                <a:pt x="17" y="82"/>
                              </a:cubicBezTo>
                              <a:cubicBezTo>
                                <a:pt x="18" y="82"/>
                                <a:pt x="19" y="82"/>
                                <a:pt x="19" y="83"/>
                              </a:cubicBezTo>
                              <a:cubicBezTo>
                                <a:pt x="20" y="84"/>
                                <a:pt x="20" y="86"/>
                                <a:pt x="21" y="86"/>
                              </a:cubicBezTo>
                              <a:cubicBezTo>
                                <a:pt x="23" y="86"/>
                                <a:pt x="24" y="87"/>
                                <a:pt x="24" y="88"/>
                              </a:cubicBezTo>
                              <a:cubicBezTo>
                                <a:pt x="25" y="90"/>
                                <a:pt x="24" y="91"/>
                                <a:pt x="25" y="91"/>
                              </a:cubicBezTo>
                              <a:cubicBezTo>
                                <a:pt x="26" y="91"/>
                                <a:pt x="26" y="93"/>
                                <a:pt x="26" y="93"/>
                              </a:cubicBezTo>
                              <a:cubicBezTo>
                                <a:pt x="27" y="95"/>
                                <a:pt x="27" y="95"/>
                                <a:pt x="27" y="95"/>
                              </a:cubicBezTo>
                              <a:cubicBezTo>
                                <a:pt x="27" y="95"/>
                                <a:pt x="28" y="96"/>
                                <a:pt x="28" y="97"/>
                              </a:cubicBezTo>
                              <a:cubicBezTo>
                                <a:pt x="29" y="97"/>
                                <a:pt x="30" y="97"/>
                                <a:pt x="30" y="96"/>
                              </a:cubicBezTo>
                              <a:cubicBezTo>
                                <a:pt x="30" y="95"/>
                                <a:pt x="32" y="96"/>
                                <a:pt x="33" y="97"/>
                              </a:cubicBezTo>
                              <a:cubicBezTo>
                                <a:pt x="34" y="97"/>
                                <a:pt x="34" y="97"/>
                                <a:pt x="35" y="96"/>
                              </a:cubicBezTo>
                              <a:cubicBezTo>
                                <a:pt x="35" y="95"/>
                                <a:pt x="37" y="96"/>
                                <a:pt x="37" y="97"/>
                              </a:cubicBezTo>
                              <a:cubicBezTo>
                                <a:pt x="38" y="98"/>
                                <a:pt x="38" y="99"/>
                                <a:pt x="39" y="100"/>
                              </a:cubicBezTo>
                              <a:cubicBezTo>
                                <a:pt x="40" y="100"/>
                                <a:pt x="41" y="100"/>
                                <a:pt x="42" y="101"/>
                              </a:cubicBezTo>
                              <a:cubicBezTo>
                                <a:pt x="43" y="102"/>
                                <a:pt x="44" y="101"/>
                                <a:pt x="44" y="101"/>
                              </a:cubicBezTo>
                              <a:cubicBezTo>
                                <a:pt x="46" y="102"/>
                                <a:pt x="46" y="102"/>
                                <a:pt x="46" y="102"/>
                              </a:cubicBezTo>
                              <a:cubicBezTo>
                                <a:pt x="46" y="102"/>
                                <a:pt x="48" y="100"/>
                                <a:pt x="49" y="100"/>
                              </a:cubicBezTo>
                              <a:cubicBezTo>
                                <a:pt x="51" y="101"/>
                                <a:pt x="50" y="101"/>
                                <a:pt x="51" y="100"/>
                              </a:cubicBezTo>
                              <a:cubicBezTo>
                                <a:pt x="52" y="99"/>
                                <a:pt x="54" y="101"/>
                                <a:pt x="54" y="101"/>
                              </a:cubicBezTo>
                              <a:cubicBezTo>
                                <a:pt x="56" y="100"/>
                                <a:pt x="56" y="100"/>
                                <a:pt x="56" y="100"/>
                              </a:cubicBezTo>
                              <a:cubicBezTo>
                                <a:pt x="58" y="99"/>
                                <a:pt x="58" y="99"/>
                                <a:pt x="58" y="99"/>
                              </a:cubicBezTo>
                              <a:cubicBezTo>
                                <a:pt x="60" y="98"/>
                                <a:pt x="60" y="98"/>
                                <a:pt x="60" y="98"/>
                              </a:cubicBezTo>
                              <a:cubicBezTo>
                                <a:pt x="61" y="98"/>
                                <a:pt x="62" y="98"/>
                                <a:pt x="62" y="98"/>
                              </a:cubicBezTo>
                              <a:cubicBezTo>
                                <a:pt x="64" y="98"/>
                                <a:pt x="64" y="98"/>
                                <a:pt x="64" y="98"/>
                              </a:cubicBezTo>
                              <a:cubicBezTo>
                                <a:pt x="66" y="100"/>
                                <a:pt x="66" y="100"/>
                                <a:pt x="66" y="100"/>
                              </a:cubicBezTo>
                              <a:cubicBezTo>
                                <a:pt x="66" y="98"/>
                                <a:pt x="66" y="98"/>
                                <a:pt x="66" y="98"/>
                              </a:cubicBezTo>
                              <a:cubicBezTo>
                                <a:pt x="66" y="98"/>
                                <a:pt x="66" y="96"/>
                                <a:pt x="65" y="96"/>
                              </a:cubicBezTo>
                              <a:cubicBezTo>
                                <a:pt x="65" y="96"/>
                                <a:pt x="64" y="96"/>
                                <a:pt x="64" y="96"/>
                              </a:cubicBezTo>
                              <a:cubicBezTo>
                                <a:pt x="63" y="96"/>
                                <a:pt x="61" y="96"/>
                                <a:pt x="61" y="94"/>
                              </a:cubicBezTo>
                              <a:cubicBezTo>
                                <a:pt x="61" y="93"/>
                                <a:pt x="59" y="91"/>
                                <a:pt x="59" y="90"/>
                              </a:cubicBezTo>
                              <a:cubicBezTo>
                                <a:pt x="59" y="89"/>
                                <a:pt x="59" y="88"/>
                                <a:pt x="58" y="88"/>
                              </a:cubicBezTo>
                              <a:cubicBezTo>
                                <a:pt x="57" y="87"/>
                                <a:pt x="57" y="86"/>
                                <a:pt x="56" y="85"/>
                              </a:cubicBezTo>
                              <a:cubicBezTo>
                                <a:pt x="55" y="84"/>
                                <a:pt x="54" y="84"/>
                                <a:pt x="53" y="84"/>
                              </a:cubicBezTo>
                              <a:cubicBezTo>
                                <a:pt x="53" y="83"/>
                                <a:pt x="50" y="84"/>
                                <a:pt x="50" y="83"/>
                              </a:cubicBezTo>
                              <a:cubicBezTo>
                                <a:pt x="51" y="82"/>
                                <a:pt x="51" y="81"/>
                                <a:pt x="51" y="81"/>
                              </a:cubicBezTo>
                              <a:cubicBezTo>
                                <a:pt x="51" y="81"/>
                                <a:pt x="51" y="80"/>
                                <a:pt x="53" y="80"/>
                              </a:cubicBezTo>
                              <a:cubicBezTo>
                                <a:pt x="54" y="80"/>
                                <a:pt x="55" y="80"/>
                                <a:pt x="55" y="80"/>
                              </a:cubicBezTo>
                              <a:cubicBezTo>
                                <a:pt x="55" y="80"/>
                                <a:pt x="56" y="78"/>
                                <a:pt x="56" y="77"/>
                              </a:cubicBezTo>
                              <a:cubicBezTo>
                                <a:pt x="56" y="76"/>
                                <a:pt x="56" y="73"/>
                                <a:pt x="56" y="72"/>
                              </a:cubicBezTo>
                              <a:cubicBezTo>
                                <a:pt x="56" y="71"/>
                                <a:pt x="58" y="69"/>
                                <a:pt x="58" y="67"/>
                              </a:cubicBezTo>
                              <a:cubicBezTo>
                                <a:pt x="58" y="66"/>
                                <a:pt x="58" y="65"/>
                                <a:pt x="58" y="65"/>
                              </a:cubicBezTo>
                              <a:cubicBezTo>
                                <a:pt x="58" y="65"/>
                                <a:pt x="59" y="64"/>
                                <a:pt x="60" y="63"/>
                              </a:cubicBezTo>
                              <a:cubicBezTo>
                                <a:pt x="61" y="63"/>
                                <a:pt x="62" y="63"/>
                                <a:pt x="62" y="62"/>
                              </a:cubicBezTo>
                              <a:cubicBezTo>
                                <a:pt x="62" y="61"/>
                                <a:pt x="63" y="60"/>
                                <a:pt x="63" y="59"/>
                              </a:cubicBezTo>
                              <a:cubicBezTo>
                                <a:pt x="64" y="58"/>
                                <a:pt x="65" y="57"/>
                                <a:pt x="65" y="55"/>
                              </a:cubicBezTo>
                              <a:cubicBezTo>
                                <a:pt x="65" y="54"/>
                                <a:pt x="66" y="53"/>
                                <a:pt x="67" y="52"/>
                              </a:cubicBezTo>
                              <a:cubicBezTo>
                                <a:pt x="68" y="50"/>
                                <a:pt x="69" y="48"/>
                                <a:pt x="69" y="48"/>
                              </a:cubicBezTo>
                              <a:cubicBezTo>
                                <a:pt x="69" y="48"/>
                                <a:pt x="70" y="44"/>
                                <a:pt x="69" y="43"/>
                              </a:cubicBezTo>
                              <a:cubicBezTo>
                                <a:pt x="69" y="43"/>
                                <a:pt x="69" y="41"/>
                                <a:pt x="70" y="40"/>
                              </a:cubicBezTo>
                              <a:cubicBezTo>
                                <a:pt x="70" y="38"/>
                                <a:pt x="71" y="38"/>
                                <a:pt x="71" y="36"/>
                              </a:cubicBezTo>
                              <a:cubicBezTo>
                                <a:pt x="71" y="35"/>
                                <a:pt x="71" y="34"/>
                                <a:pt x="71" y="33"/>
                              </a:cubicBezTo>
                              <a:cubicBezTo>
                                <a:pt x="71" y="31"/>
                                <a:pt x="71" y="31"/>
                                <a:pt x="72" y="31"/>
                              </a:cubicBezTo>
                              <a:cubicBezTo>
                                <a:pt x="73" y="31"/>
                                <a:pt x="72" y="30"/>
                                <a:pt x="73" y="29"/>
                              </a:cubicBezTo>
                              <a:cubicBezTo>
                                <a:pt x="73" y="28"/>
                                <a:pt x="74" y="28"/>
                                <a:pt x="74" y="28"/>
                              </a:cubicBezTo>
                              <a:cubicBezTo>
                                <a:pt x="76" y="29"/>
                                <a:pt x="76" y="29"/>
                                <a:pt x="76" y="29"/>
                              </a:cubicBezTo>
                              <a:lnTo>
                                <a:pt x="78" y="27"/>
                              </a:lnTo>
                              <a:close/>
                              <a:moveTo>
                                <a:pt x="50" y="63"/>
                              </a:moveTo>
                              <a:cubicBezTo>
                                <a:pt x="50" y="63"/>
                                <a:pt x="51" y="64"/>
                                <a:pt x="50" y="64"/>
                              </a:cubicBezTo>
                              <a:cubicBezTo>
                                <a:pt x="50" y="64"/>
                                <a:pt x="49" y="63"/>
                                <a:pt x="50" y="63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3" name="Freeform 20">
                          <a:extLst>
                            <a:ext uri="{FF2B5EF4-FFF2-40B4-BE49-F238E27FC236}">
                              <a16:creationId xmlns:a16="http://schemas.microsoft.com/office/drawing/2014/main" id="{A894A521-07D9-AD34-E36E-9EB6DB5897C4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7233500" y="3919838"/>
                          <a:ext cx="186437" cy="246420"/>
                        </a:xfrm>
                        <a:custGeom>
                          <a:avLst/>
                          <a:gdLst>
                            <a:gd name="T0" fmla="*/ 24 w 27"/>
                            <a:gd name="T1" fmla="*/ 25 h 34"/>
                            <a:gd name="T2" fmla="*/ 24 w 27"/>
                            <a:gd name="T3" fmla="*/ 23 h 34"/>
                            <a:gd name="T4" fmla="*/ 24 w 27"/>
                            <a:gd name="T5" fmla="*/ 20 h 34"/>
                            <a:gd name="T6" fmla="*/ 25 w 27"/>
                            <a:gd name="T7" fmla="*/ 16 h 34"/>
                            <a:gd name="T8" fmla="*/ 26 w 27"/>
                            <a:gd name="T9" fmla="*/ 15 h 34"/>
                            <a:gd name="T10" fmla="*/ 27 w 27"/>
                            <a:gd name="T11" fmla="*/ 12 h 34"/>
                            <a:gd name="T12" fmla="*/ 26 w 27"/>
                            <a:gd name="T13" fmla="*/ 9 h 34"/>
                            <a:gd name="T14" fmla="*/ 25 w 27"/>
                            <a:gd name="T15" fmla="*/ 6 h 34"/>
                            <a:gd name="T16" fmla="*/ 25 w 27"/>
                            <a:gd name="T17" fmla="*/ 4 h 34"/>
                            <a:gd name="T18" fmla="*/ 24 w 27"/>
                            <a:gd name="T19" fmla="*/ 3 h 34"/>
                            <a:gd name="T20" fmla="*/ 23 w 27"/>
                            <a:gd name="T21" fmla="*/ 2 h 34"/>
                            <a:gd name="T22" fmla="*/ 23 w 27"/>
                            <a:gd name="T23" fmla="*/ 1 h 34"/>
                            <a:gd name="T24" fmla="*/ 21 w 27"/>
                            <a:gd name="T25" fmla="*/ 2 h 34"/>
                            <a:gd name="T26" fmla="*/ 18 w 27"/>
                            <a:gd name="T27" fmla="*/ 1 h 34"/>
                            <a:gd name="T28" fmla="*/ 16 w 27"/>
                            <a:gd name="T29" fmla="*/ 1 h 34"/>
                            <a:gd name="T30" fmla="*/ 13 w 27"/>
                            <a:gd name="T31" fmla="*/ 3 h 34"/>
                            <a:gd name="T32" fmla="*/ 13 w 27"/>
                            <a:gd name="T33" fmla="*/ 5 h 34"/>
                            <a:gd name="T34" fmla="*/ 12 w 27"/>
                            <a:gd name="T35" fmla="*/ 8 h 34"/>
                            <a:gd name="T36" fmla="*/ 11 w 27"/>
                            <a:gd name="T37" fmla="*/ 10 h 34"/>
                            <a:gd name="T38" fmla="*/ 11 w 27"/>
                            <a:gd name="T39" fmla="*/ 13 h 34"/>
                            <a:gd name="T40" fmla="*/ 12 w 27"/>
                            <a:gd name="T41" fmla="*/ 14 h 34"/>
                            <a:gd name="T42" fmla="*/ 12 w 27"/>
                            <a:gd name="T43" fmla="*/ 15 h 34"/>
                            <a:gd name="T44" fmla="*/ 10 w 27"/>
                            <a:gd name="T45" fmla="*/ 18 h 34"/>
                            <a:gd name="T46" fmla="*/ 10 w 27"/>
                            <a:gd name="T47" fmla="*/ 18 h 34"/>
                            <a:gd name="T48" fmla="*/ 9 w 27"/>
                            <a:gd name="T49" fmla="*/ 18 h 34"/>
                            <a:gd name="T50" fmla="*/ 8 w 27"/>
                            <a:gd name="T51" fmla="*/ 18 h 34"/>
                            <a:gd name="T52" fmla="*/ 7 w 27"/>
                            <a:gd name="T53" fmla="*/ 19 h 34"/>
                            <a:gd name="T54" fmla="*/ 5 w 27"/>
                            <a:gd name="T55" fmla="*/ 20 h 34"/>
                            <a:gd name="T56" fmla="*/ 4 w 27"/>
                            <a:gd name="T57" fmla="*/ 22 h 34"/>
                            <a:gd name="T58" fmla="*/ 3 w 27"/>
                            <a:gd name="T59" fmla="*/ 25 h 34"/>
                            <a:gd name="T60" fmla="*/ 4 w 27"/>
                            <a:gd name="T61" fmla="*/ 25 h 34"/>
                            <a:gd name="T62" fmla="*/ 3 w 27"/>
                            <a:gd name="T63" fmla="*/ 28 h 34"/>
                            <a:gd name="T64" fmla="*/ 2 w 27"/>
                            <a:gd name="T65" fmla="*/ 29 h 34"/>
                            <a:gd name="T66" fmla="*/ 2 w 27"/>
                            <a:gd name="T67" fmla="*/ 29 h 34"/>
                            <a:gd name="T68" fmla="*/ 2 w 27"/>
                            <a:gd name="T69" fmla="*/ 32 h 34"/>
                            <a:gd name="T70" fmla="*/ 2 w 27"/>
                            <a:gd name="T71" fmla="*/ 32 h 34"/>
                            <a:gd name="T72" fmla="*/ 4 w 27"/>
                            <a:gd name="T73" fmla="*/ 33 h 34"/>
                            <a:gd name="T74" fmla="*/ 7 w 27"/>
                            <a:gd name="T75" fmla="*/ 34 h 34"/>
                            <a:gd name="T76" fmla="*/ 9 w 27"/>
                            <a:gd name="T77" fmla="*/ 32 h 34"/>
                            <a:gd name="T78" fmla="*/ 15 w 27"/>
                            <a:gd name="T79" fmla="*/ 32 h 34"/>
                            <a:gd name="T80" fmla="*/ 15 w 27"/>
                            <a:gd name="T81" fmla="*/ 31 h 34"/>
                            <a:gd name="T82" fmla="*/ 13 w 27"/>
                            <a:gd name="T83" fmla="*/ 30 h 34"/>
                            <a:gd name="T84" fmla="*/ 14 w 27"/>
                            <a:gd name="T85" fmla="*/ 28 h 34"/>
                            <a:gd name="T86" fmla="*/ 14 w 27"/>
                            <a:gd name="T87" fmla="*/ 25 h 34"/>
                            <a:gd name="T88" fmla="*/ 14 w 27"/>
                            <a:gd name="T89" fmla="*/ 24 h 34"/>
                            <a:gd name="T90" fmla="*/ 21 w 27"/>
                            <a:gd name="T91" fmla="*/ 24 h 34"/>
                            <a:gd name="T92" fmla="*/ 22 w 27"/>
                            <a:gd name="T93" fmla="*/ 22 h 34"/>
                            <a:gd name="T94" fmla="*/ 23 w 27"/>
                            <a:gd name="T95" fmla="*/ 22 h 34"/>
                            <a:gd name="T96" fmla="*/ 23 w 27"/>
                            <a:gd name="T97" fmla="*/ 23 h 34"/>
                            <a:gd name="T98" fmla="*/ 24 w 27"/>
                            <a:gd name="T99" fmla="*/ 23 h 34"/>
                            <a:gd name="T100" fmla="*/ 24 w 27"/>
                            <a:gd name="T101" fmla="*/ 25 h 34"/>
                            <a:gd name="T102" fmla="*/ 24 w 27"/>
                            <a:gd name="T103" fmla="*/ 25 h 34"/>
                            <a:gd name="T104" fmla="*/ 11 w 27"/>
                            <a:gd name="T105" fmla="*/ 15 h 34"/>
                            <a:gd name="T106" fmla="*/ 10 w 27"/>
                            <a:gd name="T107" fmla="*/ 16 h 34"/>
                            <a:gd name="T108" fmla="*/ 10 w 27"/>
                            <a:gd name="T109" fmla="*/ 16 h 34"/>
                            <a:gd name="T110" fmla="*/ 11 w 27"/>
                            <a:gd name="T111" fmla="*/ 15 h 34"/>
                            <a:gd name="T112" fmla="*/ 17 w 27"/>
                            <a:gd name="T113" fmla="*/ 15 h 34"/>
                            <a:gd name="T114" fmla="*/ 18 w 27"/>
                            <a:gd name="T115" fmla="*/ 15 h 34"/>
                            <a:gd name="T116" fmla="*/ 18 w 27"/>
                            <a:gd name="T117" fmla="*/ 17 h 34"/>
                            <a:gd name="T118" fmla="*/ 18 w 27"/>
                            <a:gd name="T119" fmla="*/ 17 h 34"/>
                            <a:gd name="T120" fmla="*/ 16 w 27"/>
                            <a:gd name="T121" fmla="*/ 17 h 34"/>
                            <a:gd name="T122" fmla="*/ 16 w 27"/>
                            <a:gd name="T123" fmla="*/ 16 h 34"/>
                            <a:gd name="T124" fmla="*/ 17 w 27"/>
                            <a:gd name="T125" fmla="*/ 15 h 3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  <a:cxn ang="0">
                              <a:pos x="T112" y="T113"/>
                            </a:cxn>
                            <a:cxn ang="0">
                              <a:pos x="T114" y="T115"/>
                            </a:cxn>
                            <a:cxn ang="0">
                              <a:pos x="T116" y="T117"/>
                            </a:cxn>
                            <a:cxn ang="0">
                              <a:pos x="T118" y="T119"/>
                            </a:cxn>
                            <a:cxn ang="0">
                              <a:pos x="T120" y="T121"/>
                            </a:cxn>
                            <a:cxn ang="0">
                              <a:pos x="T122" y="T123"/>
                            </a:cxn>
                            <a:cxn ang="0">
                              <a:pos x="T124" y="T125"/>
                            </a:cxn>
                          </a:cxnLst>
                          <a:rect l="0" t="0" r="r" b="b"/>
                          <a:pathLst>
                            <a:path w="27" h="34">
                              <a:moveTo>
                                <a:pt x="24" y="25"/>
                              </a:moveTo>
                              <a:cubicBezTo>
                                <a:pt x="24" y="25"/>
                                <a:pt x="24" y="24"/>
                                <a:pt x="24" y="23"/>
                              </a:cubicBezTo>
                              <a:cubicBezTo>
                                <a:pt x="25" y="23"/>
                                <a:pt x="23" y="20"/>
                                <a:pt x="24" y="20"/>
                              </a:cubicBezTo>
                              <a:cubicBezTo>
                                <a:pt x="25" y="19"/>
                                <a:pt x="24" y="18"/>
                                <a:pt x="25" y="16"/>
                              </a:cubicBezTo>
                              <a:cubicBezTo>
                                <a:pt x="25" y="14"/>
                                <a:pt x="26" y="15"/>
                                <a:pt x="26" y="15"/>
                              </a:cubicBezTo>
                              <a:cubicBezTo>
                                <a:pt x="27" y="14"/>
                                <a:pt x="27" y="13"/>
                                <a:pt x="27" y="12"/>
                              </a:cubicBezTo>
                              <a:cubicBezTo>
                                <a:pt x="27" y="11"/>
                                <a:pt x="27" y="10"/>
                                <a:pt x="26" y="9"/>
                              </a:cubicBezTo>
                              <a:cubicBezTo>
                                <a:pt x="25" y="9"/>
                                <a:pt x="25" y="8"/>
                                <a:pt x="25" y="6"/>
                              </a:cubicBezTo>
                              <a:cubicBezTo>
                                <a:pt x="26" y="5"/>
                                <a:pt x="26" y="5"/>
                                <a:pt x="25" y="4"/>
                              </a:cubicBezTo>
                              <a:cubicBezTo>
                                <a:pt x="25" y="3"/>
                                <a:pt x="26" y="4"/>
                                <a:pt x="24" y="3"/>
                              </a:cubicBezTo>
                              <a:cubicBezTo>
                                <a:pt x="24" y="2"/>
                                <a:pt x="23" y="2"/>
                                <a:pt x="23" y="2"/>
                              </a:cubicBezTo>
                              <a:cubicBezTo>
                                <a:pt x="23" y="1"/>
                                <a:pt x="23" y="1"/>
                                <a:pt x="23" y="1"/>
                              </a:cubicBezTo>
                              <a:cubicBezTo>
                                <a:pt x="21" y="2"/>
                                <a:pt x="21" y="2"/>
                                <a:pt x="21" y="2"/>
                              </a:cubicBezTo>
                              <a:cubicBezTo>
                                <a:pt x="21" y="2"/>
                                <a:pt x="19" y="0"/>
                                <a:pt x="18" y="1"/>
                              </a:cubicBezTo>
                              <a:cubicBezTo>
                                <a:pt x="17" y="2"/>
                                <a:pt x="18" y="2"/>
                                <a:pt x="16" y="1"/>
                              </a:cubicBezTo>
                              <a:cubicBezTo>
                                <a:pt x="15" y="1"/>
                                <a:pt x="13" y="3"/>
                                <a:pt x="13" y="3"/>
                              </a:cubicBezTo>
                              <a:cubicBezTo>
                                <a:pt x="13" y="4"/>
                                <a:pt x="14" y="4"/>
                                <a:pt x="13" y="5"/>
                              </a:cubicBezTo>
                              <a:cubicBezTo>
                                <a:pt x="13" y="6"/>
                                <a:pt x="10" y="8"/>
                                <a:pt x="12" y="8"/>
                              </a:cubicBezTo>
                              <a:cubicBezTo>
                                <a:pt x="13" y="8"/>
                                <a:pt x="11" y="9"/>
                                <a:pt x="11" y="10"/>
                              </a:cubicBezTo>
                              <a:cubicBezTo>
                                <a:pt x="11" y="10"/>
                                <a:pt x="10" y="13"/>
                                <a:pt x="11" y="13"/>
                              </a:cubicBezTo>
                              <a:cubicBezTo>
                                <a:pt x="11" y="13"/>
                                <a:pt x="12" y="13"/>
                                <a:pt x="12" y="14"/>
                              </a:cubicBezTo>
                              <a:cubicBezTo>
                                <a:pt x="12" y="13"/>
                                <a:pt x="12" y="14"/>
                                <a:pt x="12" y="15"/>
                              </a:cubicBezTo>
                              <a:cubicBezTo>
                                <a:pt x="12" y="16"/>
                                <a:pt x="10" y="17"/>
                                <a:pt x="10" y="18"/>
                              </a:cubicBezTo>
                              <a:cubicBezTo>
                                <a:pt x="10" y="18"/>
                                <a:pt x="10" y="18"/>
                                <a:pt x="10" y="18"/>
                              </a:cubicBezTo>
                              <a:cubicBezTo>
                                <a:pt x="9" y="18"/>
                                <a:pt x="9" y="18"/>
                                <a:pt x="9" y="18"/>
                              </a:cubicBezTo>
                              <a:cubicBezTo>
                                <a:pt x="9" y="18"/>
                                <a:pt x="8" y="18"/>
                                <a:pt x="8" y="18"/>
                              </a:cubicBezTo>
                              <a:cubicBezTo>
                                <a:pt x="8" y="18"/>
                                <a:pt x="7" y="19"/>
                                <a:pt x="7" y="19"/>
                              </a:cubicBezTo>
                              <a:cubicBezTo>
                                <a:pt x="5" y="20"/>
                                <a:pt x="5" y="20"/>
                                <a:pt x="5" y="20"/>
                              </a:cubicBezTo>
                              <a:cubicBezTo>
                                <a:pt x="5" y="20"/>
                                <a:pt x="4" y="21"/>
                                <a:pt x="4" y="22"/>
                              </a:cubicBezTo>
                              <a:cubicBezTo>
                                <a:pt x="4" y="23"/>
                                <a:pt x="4" y="24"/>
                                <a:pt x="3" y="25"/>
                              </a:cubicBezTo>
                              <a:cubicBezTo>
                                <a:pt x="3" y="25"/>
                                <a:pt x="4" y="25"/>
                                <a:pt x="4" y="25"/>
                              </a:cubicBezTo>
                              <a:cubicBezTo>
                                <a:pt x="4" y="26"/>
                                <a:pt x="4" y="27"/>
                                <a:pt x="3" y="28"/>
                              </a:cubicBezTo>
                              <a:cubicBezTo>
                                <a:pt x="3" y="28"/>
                                <a:pt x="2" y="28"/>
                                <a:pt x="2" y="29"/>
                              </a:cubicBezTo>
                              <a:cubicBezTo>
                                <a:pt x="2" y="29"/>
                                <a:pt x="2" y="29"/>
                                <a:pt x="2" y="29"/>
                              </a:cubicBezTo>
                              <a:cubicBezTo>
                                <a:pt x="0" y="31"/>
                                <a:pt x="2" y="32"/>
                                <a:pt x="2" y="32"/>
                              </a:cubicBezTo>
                              <a:cubicBezTo>
                                <a:pt x="2" y="32"/>
                                <a:pt x="2" y="32"/>
                                <a:pt x="2" y="32"/>
                              </a:cubicBezTo>
                              <a:cubicBezTo>
                                <a:pt x="2" y="32"/>
                                <a:pt x="3" y="33"/>
                                <a:pt x="4" y="33"/>
                              </a:cubicBezTo>
                              <a:cubicBezTo>
                                <a:pt x="5" y="34"/>
                                <a:pt x="6" y="34"/>
                                <a:pt x="7" y="34"/>
                              </a:cubicBezTo>
                              <a:cubicBezTo>
                                <a:pt x="7" y="33"/>
                                <a:pt x="9" y="32"/>
                                <a:pt x="9" y="32"/>
                              </a:cubicBezTo>
                              <a:cubicBezTo>
                                <a:pt x="15" y="32"/>
                                <a:pt x="15" y="32"/>
                                <a:pt x="15" y="32"/>
                              </a:cubicBezTo>
                              <a:cubicBezTo>
                                <a:pt x="15" y="33"/>
                                <a:pt x="15" y="31"/>
                                <a:pt x="15" y="31"/>
                              </a:cubicBezTo>
                              <a:cubicBezTo>
                                <a:pt x="14" y="31"/>
                                <a:pt x="14" y="30"/>
                                <a:pt x="13" y="30"/>
                              </a:cubicBezTo>
                              <a:cubicBezTo>
                                <a:pt x="13" y="29"/>
                                <a:pt x="14" y="28"/>
                                <a:pt x="14" y="28"/>
                              </a:cubicBezTo>
                              <a:cubicBezTo>
                                <a:pt x="14" y="28"/>
                                <a:pt x="13" y="25"/>
                                <a:pt x="14" y="25"/>
                              </a:cubicBezTo>
                              <a:cubicBezTo>
                                <a:pt x="14" y="25"/>
                                <a:pt x="14" y="24"/>
                                <a:pt x="14" y="24"/>
                              </a:cubicBezTo>
                              <a:cubicBezTo>
                                <a:pt x="16" y="23"/>
                                <a:pt x="19" y="23"/>
                                <a:pt x="21" y="24"/>
                              </a:cubicBezTo>
                              <a:cubicBezTo>
                                <a:pt x="21" y="23"/>
                                <a:pt x="22" y="22"/>
                                <a:pt x="22" y="22"/>
                              </a:cubicBezTo>
                              <a:cubicBezTo>
                                <a:pt x="23" y="22"/>
                                <a:pt x="23" y="22"/>
                                <a:pt x="23" y="22"/>
                              </a:cubicBezTo>
                              <a:cubicBezTo>
                                <a:pt x="23" y="22"/>
                                <a:pt x="23" y="23"/>
                                <a:pt x="23" y="23"/>
                              </a:cubicBezTo>
                              <a:cubicBezTo>
                                <a:pt x="23" y="23"/>
                                <a:pt x="24" y="23"/>
                                <a:pt x="24" y="23"/>
                              </a:cubicBezTo>
                              <a:cubicBezTo>
                                <a:pt x="24" y="24"/>
                                <a:pt x="24" y="24"/>
                                <a:pt x="24" y="25"/>
                              </a:cubicBezTo>
                              <a:cubicBezTo>
                                <a:pt x="24" y="25"/>
                                <a:pt x="24" y="25"/>
                                <a:pt x="24" y="25"/>
                              </a:cubicBezTo>
                              <a:close/>
                              <a:moveTo>
                                <a:pt x="11" y="15"/>
                              </a:moveTo>
                              <a:cubicBezTo>
                                <a:pt x="10" y="15"/>
                                <a:pt x="10" y="16"/>
                                <a:pt x="10" y="16"/>
                              </a:cubicBezTo>
                              <a:cubicBezTo>
                                <a:pt x="10" y="16"/>
                                <a:pt x="10" y="16"/>
                                <a:pt x="10" y="16"/>
                              </a:cubicBezTo>
                              <a:cubicBezTo>
                                <a:pt x="10" y="15"/>
                                <a:pt x="11" y="15"/>
                                <a:pt x="11" y="15"/>
                              </a:cubicBezTo>
                              <a:close/>
                              <a:moveTo>
                                <a:pt x="17" y="15"/>
                              </a:moveTo>
                              <a:cubicBezTo>
                                <a:pt x="17" y="15"/>
                                <a:pt x="18" y="15"/>
                                <a:pt x="18" y="15"/>
                              </a:cubicBezTo>
                              <a:cubicBezTo>
                                <a:pt x="18" y="16"/>
                                <a:pt x="18" y="16"/>
                                <a:pt x="18" y="17"/>
                              </a:cubicBezTo>
                              <a:cubicBezTo>
                                <a:pt x="18" y="17"/>
                                <a:pt x="18" y="17"/>
                                <a:pt x="18" y="17"/>
                              </a:cubicBezTo>
                              <a:cubicBezTo>
                                <a:pt x="19" y="17"/>
                                <a:pt x="16" y="17"/>
                                <a:pt x="16" y="17"/>
                              </a:cubicBezTo>
                              <a:cubicBezTo>
                                <a:pt x="16" y="16"/>
                                <a:pt x="15" y="16"/>
                                <a:pt x="16" y="16"/>
                              </a:cubicBezTo>
                              <a:cubicBezTo>
                                <a:pt x="16" y="16"/>
                                <a:pt x="16" y="16"/>
                                <a:pt x="17" y="15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4" name="Freeform 45">
                          <a:extLst>
                            <a:ext uri="{FF2B5EF4-FFF2-40B4-BE49-F238E27FC236}">
                              <a16:creationId xmlns:a16="http://schemas.microsoft.com/office/drawing/2014/main" id="{846B61E6-6EC0-8CBF-6205-C9F707CF06F6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780577" y="3440563"/>
                          <a:ext cx="177866" cy="174078"/>
                        </a:xfrm>
                        <a:custGeom>
                          <a:avLst/>
                          <a:gdLst>
                            <a:gd name="T0" fmla="*/ 4 w 26"/>
                            <a:gd name="T1" fmla="*/ 3 h 24"/>
                            <a:gd name="T2" fmla="*/ 3 w 26"/>
                            <a:gd name="T3" fmla="*/ 5 h 24"/>
                            <a:gd name="T4" fmla="*/ 3 w 26"/>
                            <a:gd name="T5" fmla="*/ 8 h 24"/>
                            <a:gd name="T6" fmla="*/ 2 w 26"/>
                            <a:gd name="T7" fmla="*/ 11 h 24"/>
                            <a:gd name="T8" fmla="*/ 1 w 26"/>
                            <a:gd name="T9" fmla="*/ 11 h 24"/>
                            <a:gd name="T10" fmla="*/ 1 w 26"/>
                            <a:gd name="T11" fmla="*/ 13 h 24"/>
                            <a:gd name="T12" fmla="*/ 0 w 26"/>
                            <a:gd name="T13" fmla="*/ 13 h 24"/>
                            <a:gd name="T14" fmla="*/ 1 w 26"/>
                            <a:gd name="T15" fmla="*/ 14 h 24"/>
                            <a:gd name="T16" fmla="*/ 2 w 26"/>
                            <a:gd name="T17" fmla="*/ 18 h 24"/>
                            <a:gd name="T18" fmla="*/ 2 w 26"/>
                            <a:gd name="T19" fmla="*/ 18 h 24"/>
                            <a:gd name="T20" fmla="*/ 5 w 26"/>
                            <a:gd name="T21" fmla="*/ 18 h 24"/>
                            <a:gd name="T22" fmla="*/ 7 w 26"/>
                            <a:gd name="T23" fmla="*/ 17 h 24"/>
                            <a:gd name="T24" fmla="*/ 8 w 26"/>
                            <a:gd name="T25" fmla="*/ 17 h 24"/>
                            <a:gd name="T26" fmla="*/ 13 w 26"/>
                            <a:gd name="T27" fmla="*/ 17 h 24"/>
                            <a:gd name="T28" fmla="*/ 16 w 26"/>
                            <a:gd name="T29" fmla="*/ 17 h 24"/>
                            <a:gd name="T30" fmla="*/ 17 w 26"/>
                            <a:gd name="T31" fmla="*/ 18 h 24"/>
                            <a:gd name="T32" fmla="*/ 15 w 26"/>
                            <a:gd name="T33" fmla="*/ 20 h 24"/>
                            <a:gd name="T34" fmla="*/ 8 w 26"/>
                            <a:gd name="T35" fmla="*/ 20 h 24"/>
                            <a:gd name="T36" fmla="*/ 6 w 26"/>
                            <a:gd name="T37" fmla="*/ 21 h 24"/>
                            <a:gd name="T38" fmla="*/ 3 w 26"/>
                            <a:gd name="T39" fmla="*/ 21 h 24"/>
                            <a:gd name="T40" fmla="*/ 3 w 26"/>
                            <a:gd name="T41" fmla="*/ 22 h 24"/>
                            <a:gd name="T42" fmla="*/ 3 w 26"/>
                            <a:gd name="T43" fmla="*/ 22 h 24"/>
                            <a:gd name="T44" fmla="*/ 4 w 26"/>
                            <a:gd name="T45" fmla="*/ 24 h 24"/>
                            <a:gd name="T46" fmla="*/ 6 w 26"/>
                            <a:gd name="T47" fmla="*/ 24 h 24"/>
                            <a:gd name="T48" fmla="*/ 8 w 26"/>
                            <a:gd name="T49" fmla="*/ 22 h 24"/>
                            <a:gd name="T50" fmla="*/ 16 w 26"/>
                            <a:gd name="T51" fmla="*/ 23 h 24"/>
                            <a:gd name="T52" fmla="*/ 19 w 26"/>
                            <a:gd name="T53" fmla="*/ 23 h 24"/>
                            <a:gd name="T54" fmla="*/ 22 w 26"/>
                            <a:gd name="T55" fmla="*/ 24 h 24"/>
                            <a:gd name="T56" fmla="*/ 26 w 26"/>
                            <a:gd name="T57" fmla="*/ 23 h 24"/>
                            <a:gd name="T58" fmla="*/ 26 w 26"/>
                            <a:gd name="T59" fmla="*/ 20 h 24"/>
                            <a:gd name="T60" fmla="*/ 24 w 26"/>
                            <a:gd name="T61" fmla="*/ 18 h 24"/>
                            <a:gd name="T62" fmla="*/ 23 w 26"/>
                            <a:gd name="T63" fmla="*/ 17 h 24"/>
                            <a:gd name="T64" fmla="*/ 24 w 26"/>
                            <a:gd name="T65" fmla="*/ 13 h 24"/>
                            <a:gd name="T66" fmla="*/ 24 w 26"/>
                            <a:gd name="T67" fmla="*/ 11 h 24"/>
                            <a:gd name="T68" fmla="*/ 23 w 26"/>
                            <a:gd name="T69" fmla="*/ 9 h 24"/>
                            <a:gd name="T70" fmla="*/ 20 w 26"/>
                            <a:gd name="T71" fmla="*/ 8 h 24"/>
                            <a:gd name="T72" fmla="*/ 19 w 26"/>
                            <a:gd name="T73" fmla="*/ 5 h 24"/>
                            <a:gd name="T74" fmla="*/ 17 w 26"/>
                            <a:gd name="T75" fmla="*/ 4 h 24"/>
                            <a:gd name="T76" fmla="*/ 16 w 26"/>
                            <a:gd name="T77" fmla="*/ 2 h 24"/>
                            <a:gd name="T78" fmla="*/ 13 w 26"/>
                            <a:gd name="T79" fmla="*/ 1 h 24"/>
                            <a:gd name="T80" fmla="*/ 10 w 26"/>
                            <a:gd name="T81" fmla="*/ 1 h 24"/>
                            <a:gd name="T82" fmla="*/ 7 w 26"/>
                            <a:gd name="T83" fmla="*/ 1 h 24"/>
                            <a:gd name="T84" fmla="*/ 5 w 26"/>
                            <a:gd name="T85" fmla="*/ 2 h 24"/>
                            <a:gd name="T86" fmla="*/ 4 w 26"/>
                            <a:gd name="T87" fmla="*/ 3 h 2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</a:cxnLst>
                          <a:rect l="0" t="0" r="r" b="b"/>
                          <a:pathLst>
                            <a:path w="26" h="24">
                              <a:moveTo>
                                <a:pt x="4" y="3"/>
                              </a:moveTo>
                              <a:cubicBezTo>
                                <a:pt x="3" y="4"/>
                                <a:pt x="3" y="4"/>
                                <a:pt x="3" y="5"/>
                              </a:cubicBezTo>
                              <a:cubicBezTo>
                                <a:pt x="3" y="6"/>
                                <a:pt x="4" y="7"/>
                                <a:pt x="3" y="8"/>
                              </a:cubicBezTo>
                              <a:cubicBezTo>
                                <a:pt x="2" y="11"/>
                                <a:pt x="2" y="11"/>
                                <a:pt x="2" y="11"/>
                              </a:cubicBezTo>
                              <a:cubicBezTo>
                                <a:pt x="2" y="11"/>
                                <a:pt x="1" y="11"/>
                                <a:pt x="1" y="11"/>
                              </a:cubicBezTo>
                              <a:cubicBezTo>
                                <a:pt x="1" y="11"/>
                                <a:pt x="1" y="12"/>
                                <a:pt x="1" y="13"/>
                              </a:cubicBezTo>
                              <a:cubicBezTo>
                                <a:pt x="0" y="13"/>
                                <a:pt x="0" y="12"/>
                                <a:pt x="0" y="13"/>
                              </a:cubicBezTo>
                              <a:cubicBezTo>
                                <a:pt x="1" y="14"/>
                                <a:pt x="1" y="14"/>
                                <a:pt x="1" y="14"/>
                              </a:cubicBezTo>
                              <a:cubicBezTo>
                                <a:pt x="2" y="15"/>
                                <a:pt x="1" y="17"/>
                                <a:pt x="2" y="18"/>
                              </a:cubicBezTo>
                              <a:cubicBezTo>
                                <a:pt x="2" y="18"/>
                                <a:pt x="2" y="18"/>
                                <a:pt x="2" y="18"/>
                              </a:cubicBezTo>
                              <a:cubicBezTo>
                                <a:pt x="2" y="18"/>
                                <a:pt x="3" y="18"/>
                                <a:pt x="5" y="18"/>
                              </a:cubicBezTo>
                              <a:cubicBezTo>
                                <a:pt x="6" y="18"/>
                                <a:pt x="6" y="18"/>
                                <a:pt x="7" y="17"/>
                              </a:cubicBezTo>
                              <a:cubicBezTo>
                                <a:pt x="8" y="17"/>
                                <a:pt x="7" y="16"/>
                                <a:pt x="8" y="17"/>
                              </a:cubicBezTo>
                              <a:cubicBezTo>
                                <a:pt x="9" y="18"/>
                                <a:pt x="11" y="17"/>
                                <a:pt x="13" y="17"/>
                              </a:cubicBezTo>
                              <a:cubicBezTo>
                                <a:pt x="14" y="17"/>
                                <a:pt x="15" y="17"/>
                                <a:pt x="16" y="17"/>
                              </a:cubicBezTo>
                              <a:cubicBezTo>
                                <a:pt x="17" y="17"/>
                                <a:pt x="17" y="16"/>
                                <a:pt x="17" y="18"/>
                              </a:cubicBezTo>
                              <a:cubicBezTo>
                                <a:pt x="17" y="19"/>
                                <a:pt x="17" y="20"/>
                                <a:pt x="15" y="20"/>
                              </a:cubicBezTo>
                              <a:cubicBezTo>
                                <a:pt x="14" y="20"/>
                                <a:pt x="10" y="20"/>
                                <a:pt x="8" y="20"/>
                              </a:cubicBezTo>
                              <a:cubicBezTo>
                                <a:pt x="7" y="20"/>
                                <a:pt x="6" y="21"/>
                                <a:pt x="6" y="21"/>
                              </a:cubicBezTo>
                              <a:cubicBezTo>
                                <a:pt x="3" y="21"/>
                                <a:pt x="3" y="21"/>
                                <a:pt x="3" y="21"/>
                              </a:cubicBezTo>
                              <a:cubicBezTo>
                                <a:pt x="3" y="21"/>
                                <a:pt x="3" y="22"/>
                                <a:pt x="3" y="22"/>
                              </a:cubicBezTo>
                              <a:cubicBezTo>
                                <a:pt x="3" y="22"/>
                                <a:pt x="3" y="22"/>
                                <a:pt x="3" y="22"/>
                              </a:cubicBezTo>
                              <a:cubicBezTo>
                                <a:pt x="2" y="23"/>
                                <a:pt x="4" y="24"/>
                                <a:pt x="4" y="24"/>
                              </a:cubicBezTo>
                              <a:cubicBezTo>
                                <a:pt x="6" y="24"/>
                                <a:pt x="6" y="24"/>
                                <a:pt x="6" y="24"/>
                              </a:cubicBezTo>
                              <a:cubicBezTo>
                                <a:pt x="8" y="22"/>
                                <a:pt x="8" y="22"/>
                                <a:pt x="8" y="22"/>
                              </a:cubicBezTo>
                              <a:cubicBezTo>
                                <a:pt x="8" y="22"/>
                                <a:pt x="14" y="22"/>
                                <a:pt x="16" y="23"/>
                              </a:cubicBezTo>
                              <a:cubicBezTo>
                                <a:pt x="17" y="23"/>
                                <a:pt x="18" y="24"/>
                                <a:pt x="19" y="23"/>
                              </a:cubicBezTo>
                              <a:cubicBezTo>
                                <a:pt x="20" y="23"/>
                                <a:pt x="21" y="23"/>
                                <a:pt x="22" y="24"/>
                              </a:cubicBezTo>
                              <a:cubicBezTo>
                                <a:pt x="22" y="24"/>
                                <a:pt x="26" y="23"/>
                                <a:pt x="26" y="23"/>
                              </a:cubicBezTo>
                              <a:cubicBezTo>
                                <a:pt x="26" y="23"/>
                                <a:pt x="26" y="21"/>
                                <a:pt x="26" y="20"/>
                              </a:cubicBezTo>
                              <a:cubicBezTo>
                                <a:pt x="26" y="19"/>
                                <a:pt x="25" y="19"/>
                                <a:pt x="24" y="18"/>
                              </a:cubicBezTo>
                              <a:cubicBezTo>
                                <a:pt x="23" y="18"/>
                                <a:pt x="23" y="17"/>
                                <a:pt x="23" y="17"/>
                              </a:cubicBezTo>
                              <a:cubicBezTo>
                                <a:pt x="23" y="17"/>
                                <a:pt x="25" y="13"/>
                                <a:pt x="24" y="13"/>
                              </a:cubicBezTo>
                              <a:cubicBezTo>
                                <a:pt x="23" y="13"/>
                                <a:pt x="24" y="11"/>
                                <a:pt x="24" y="11"/>
                              </a:cubicBezTo>
                              <a:cubicBezTo>
                                <a:pt x="24" y="11"/>
                                <a:pt x="23" y="10"/>
                                <a:pt x="23" y="9"/>
                              </a:cubicBezTo>
                              <a:cubicBezTo>
                                <a:pt x="22" y="8"/>
                                <a:pt x="20" y="9"/>
                                <a:pt x="20" y="8"/>
                              </a:cubicBezTo>
                              <a:cubicBezTo>
                                <a:pt x="20" y="7"/>
                                <a:pt x="20" y="6"/>
                                <a:pt x="19" y="5"/>
                              </a:cubicBezTo>
                              <a:cubicBezTo>
                                <a:pt x="18" y="5"/>
                                <a:pt x="17" y="6"/>
                                <a:pt x="17" y="4"/>
                              </a:cubicBezTo>
                              <a:cubicBezTo>
                                <a:pt x="17" y="3"/>
                                <a:pt x="17" y="2"/>
                                <a:pt x="16" y="2"/>
                              </a:cubicBezTo>
                              <a:cubicBezTo>
                                <a:pt x="15" y="1"/>
                                <a:pt x="15" y="0"/>
                                <a:pt x="13" y="1"/>
                              </a:cubicBezTo>
                              <a:cubicBezTo>
                                <a:pt x="11" y="1"/>
                                <a:pt x="11" y="1"/>
                                <a:pt x="10" y="1"/>
                              </a:cubicBezTo>
                              <a:cubicBezTo>
                                <a:pt x="8" y="1"/>
                                <a:pt x="8" y="0"/>
                                <a:pt x="7" y="1"/>
                              </a:cubicBezTo>
                              <a:cubicBezTo>
                                <a:pt x="7" y="2"/>
                                <a:pt x="5" y="2"/>
                                <a:pt x="5" y="2"/>
                              </a:cubicBezTo>
                              <a:lnTo>
                                <a:pt x="4" y="3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5" name="Freeform 63">
                          <a:extLst>
                            <a:ext uri="{FF2B5EF4-FFF2-40B4-BE49-F238E27FC236}">
                              <a16:creationId xmlns:a16="http://schemas.microsoft.com/office/drawing/2014/main" id="{84C85969-814D-589F-13F1-BCF9C13E1D8F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399891" y="3549079"/>
                          <a:ext cx="385732" cy="377543"/>
                        </a:xfrm>
                        <a:custGeom>
                          <a:avLst/>
                          <a:gdLst>
                            <a:gd name="T0" fmla="*/ 27 w 56"/>
                            <a:gd name="T1" fmla="*/ 48 h 52"/>
                            <a:gd name="T2" fmla="*/ 27 w 56"/>
                            <a:gd name="T3" fmla="*/ 45 h 52"/>
                            <a:gd name="T4" fmla="*/ 29 w 56"/>
                            <a:gd name="T5" fmla="*/ 41 h 52"/>
                            <a:gd name="T6" fmla="*/ 34 w 56"/>
                            <a:gd name="T7" fmla="*/ 38 h 52"/>
                            <a:gd name="T8" fmla="*/ 36 w 56"/>
                            <a:gd name="T9" fmla="*/ 42 h 52"/>
                            <a:gd name="T10" fmla="*/ 39 w 56"/>
                            <a:gd name="T11" fmla="*/ 37 h 52"/>
                            <a:gd name="T12" fmla="*/ 42 w 56"/>
                            <a:gd name="T13" fmla="*/ 32 h 52"/>
                            <a:gd name="T14" fmla="*/ 44 w 56"/>
                            <a:gd name="T15" fmla="*/ 27 h 52"/>
                            <a:gd name="T16" fmla="*/ 49 w 56"/>
                            <a:gd name="T17" fmla="*/ 24 h 52"/>
                            <a:gd name="T18" fmla="*/ 50 w 56"/>
                            <a:gd name="T19" fmla="*/ 20 h 52"/>
                            <a:gd name="T20" fmla="*/ 51 w 56"/>
                            <a:gd name="T21" fmla="*/ 16 h 52"/>
                            <a:gd name="T22" fmla="*/ 54 w 56"/>
                            <a:gd name="T23" fmla="*/ 13 h 52"/>
                            <a:gd name="T24" fmla="*/ 55 w 56"/>
                            <a:gd name="T25" fmla="*/ 8 h 52"/>
                            <a:gd name="T26" fmla="*/ 53 w 56"/>
                            <a:gd name="T27" fmla="*/ 0 h 52"/>
                            <a:gd name="T28" fmla="*/ 47 w 56"/>
                            <a:gd name="T29" fmla="*/ 2 h 52"/>
                            <a:gd name="T30" fmla="*/ 37 w 56"/>
                            <a:gd name="T31" fmla="*/ 2 h 52"/>
                            <a:gd name="T32" fmla="*/ 30 w 56"/>
                            <a:gd name="T33" fmla="*/ 4 h 52"/>
                            <a:gd name="T34" fmla="*/ 24 w 56"/>
                            <a:gd name="T35" fmla="*/ 3 h 52"/>
                            <a:gd name="T36" fmla="*/ 18 w 56"/>
                            <a:gd name="T37" fmla="*/ 1 h 52"/>
                            <a:gd name="T38" fmla="*/ 13 w 56"/>
                            <a:gd name="T39" fmla="*/ 0 h 52"/>
                            <a:gd name="T40" fmla="*/ 8 w 56"/>
                            <a:gd name="T41" fmla="*/ 5 h 52"/>
                            <a:gd name="T42" fmla="*/ 4 w 56"/>
                            <a:gd name="T43" fmla="*/ 10 h 52"/>
                            <a:gd name="T44" fmla="*/ 5 w 56"/>
                            <a:gd name="T45" fmla="*/ 14 h 52"/>
                            <a:gd name="T46" fmla="*/ 5 w 56"/>
                            <a:gd name="T47" fmla="*/ 19 h 52"/>
                            <a:gd name="T48" fmla="*/ 4 w 56"/>
                            <a:gd name="T49" fmla="*/ 24 h 52"/>
                            <a:gd name="T50" fmla="*/ 2 w 56"/>
                            <a:gd name="T51" fmla="*/ 27 h 52"/>
                            <a:gd name="T52" fmla="*/ 1 w 56"/>
                            <a:gd name="T53" fmla="*/ 34 h 52"/>
                            <a:gd name="T54" fmla="*/ 1 w 56"/>
                            <a:gd name="T55" fmla="*/ 41 h 52"/>
                            <a:gd name="T56" fmla="*/ 5 w 56"/>
                            <a:gd name="T57" fmla="*/ 41 h 52"/>
                            <a:gd name="T58" fmla="*/ 12 w 56"/>
                            <a:gd name="T59" fmla="*/ 43 h 52"/>
                            <a:gd name="T60" fmla="*/ 14 w 56"/>
                            <a:gd name="T61" fmla="*/ 45 h 52"/>
                            <a:gd name="T62" fmla="*/ 15 w 56"/>
                            <a:gd name="T63" fmla="*/ 46 h 52"/>
                            <a:gd name="T64" fmla="*/ 14 w 56"/>
                            <a:gd name="T65" fmla="*/ 47 h 52"/>
                            <a:gd name="T66" fmla="*/ 20 w 56"/>
                            <a:gd name="T67" fmla="*/ 52 h 52"/>
                            <a:gd name="T68" fmla="*/ 22 w 56"/>
                            <a:gd name="T69" fmla="*/ 51 h 52"/>
                            <a:gd name="T70" fmla="*/ 24 w 56"/>
                            <a:gd name="T71" fmla="*/ 51 h 52"/>
                            <a:gd name="T72" fmla="*/ 26 w 56"/>
                            <a:gd name="T73" fmla="*/ 49 h 52"/>
                            <a:gd name="T74" fmla="*/ 27 w 56"/>
                            <a:gd name="T75" fmla="*/ 49 h 52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</a:cxnLst>
                          <a:rect l="0" t="0" r="r" b="b"/>
                          <a:pathLst>
                            <a:path w="56" h="52">
                              <a:moveTo>
                                <a:pt x="27" y="49"/>
                              </a:moveTo>
                              <a:cubicBezTo>
                                <a:pt x="27" y="48"/>
                                <a:pt x="27" y="48"/>
                                <a:pt x="27" y="48"/>
                              </a:cubicBezTo>
                              <a:cubicBezTo>
                                <a:pt x="28" y="46"/>
                                <a:pt x="28" y="46"/>
                                <a:pt x="28" y="46"/>
                              </a:cubicBezTo>
                              <a:cubicBezTo>
                                <a:pt x="28" y="46"/>
                                <a:pt x="27" y="46"/>
                                <a:pt x="27" y="45"/>
                              </a:cubicBezTo>
                              <a:cubicBezTo>
                                <a:pt x="27" y="44"/>
                                <a:pt x="27" y="44"/>
                                <a:pt x="28" y="43"/>
                              </a:cubicBezTo>
                              <a:cubicBezTo>
                                <a:pt x="29" y="43"/>
                                <a:pt x="29" y="42"/>
                                <a:pt x="29" y="41"/>
                              </a:cubicBezTo>
                              <a:cubicBezTo>
                                <a:pt x="29" y="40"/>
                                <a:pt x="31" y="40"/>
                                <a:pt x="32" y="39"/>
                              </a:cubicBezTo>
                              <a:cubicBezTo>
                                <a:pt x="33" y="38"/>
                                <a:pt x="34" y="38"/>
                                <a:pt x="34" y="38"/>
                              </a:cubicBezTo>
                              <a:cubicBezTo>
                                <a:pt x="34" y="38"/>
                                <a:pt x="34" y="38"/>
                                <a:pt x="35" y="39"/>
                              </a:cubicBezTo>
                              <a:cubicBezTo>
                                <a:pt x="37" y="39"/>
                                <a:pt x="36" y="41"/>
                                <a:pt x="36" y="42"/>
                              </a:cubicBezTo>
                              <a:cubicBezTo>
                                <a:pt x="38" y="42"/>
                                <a:pt x="38" y="40"/>
                                <a:pt x="39" y="39"/>
                              </a:cubicBezTo>
                              <a:cubicBezTo>
                                <a:pt x="40" y="39"/>
                                <a:pt x="39" y="38"/>
                                <a:pt x="39" y="37"/>
                              </a:cubicBezTo>
                              <a:cubicBezTo>
                                <a:pt x="39" y="36"/>
                                <a:pt x="40" y="35"/>
                                <a:pt x="40" y="34"/>
                              </a:cubicBezTo>
                              <a:cubicBezTo>
                                <a:pt x="41" y="33"/>
                                <a:pt x="42" y="34"/>
                                <a:pt x="42" y="32"/>
                              </a:cubicBezTo>
                              <a:cubicBezTo>
                                <a:pt x="43" y="31"/>
                                <a:pt x="42" y="31"/>
                                <a:pt x="43" y="30"/>
                              </a:cubicBezTo>
                              <a:cubicBezTo>
                                <a:pt x="44" y="29"/>
                                <a:pt x="44" y="29"/>
                                <a:pt x="44" y="27"/>
                              </a:cubicBezTo>
                              <a:cubicBezTo>
                                <a:pt x="44" y="26"/>
                                <a:pt x="44" y="26"/>
                                <a:pt x="46" y="26"/>
                              </a:cubicBezTo>
                              <a:cubicBezTo>
                                <a:pt x="47" y="25"/>
                                <a:pt x="48" y="24"/>
                                <a:pt x="49" y="24"/>
                              </a:cubicBezTo>
                              <a:cubicBezTo>
                                <a:pt x="50" y="24"/>
                                <a:pt x="49" y="22"/>
                                <a:pt x="49" y="22"/>
                              </a:cubicBezTo>
                              <a:cubicBezTo>
                                <a:pt x="49" y="22"/>
                                <a:pt x="49" y="20"/>
                                <a:pt x="50" y="20"/>
                              </a:cubicBezTo>
                              <a:cubicBezTo>
                                <a:pt x="50" y="20"/>
                                <a:pt x="50" y="19"/>
                                <a:pt x="51" y="18"/>
                              </a:cubicBezTo>
                              <a:cubicBezTo>
                                <a:pt x="51" y="17"/>
                                <a:pt x="50" y="17"/>
                                <a:pt x="51" y="16"/>
                              </a:cubicBezTo>
                              <a:cubicBezTo>
                                <a:pt x="52" y="15"/>
                                <a:pt x="53" y="15"/>
                                <a:pt x="53" y="14"/>
                              </a:cubicBezTo>
                              <a:cubicBezTo>
                                <a:pt x="53" y="13"/>
                                <a:pt x="53" y="13"/>
                                <a:pt x="54" y="13"/>
                              </a:cubicBezTo>
                              <a:cubicBezTo>
                                <a:pt x="55" y="13"/>
                                <a:pt x="56" y="10"/>
                                <a:pt x="56" y="9"/>
                              </a:cubicBezTo>
                              <a:cubicBezTo>
                                <a:pt x="56" y="8"/>
                                <a:pt x="55" y="8"/>
                                <a:pt x="55" y="8"/>
                              </a:cubicBezTo>
                              <a:cubicBezTo>
                                <a:pt x="55" y="4"/>
                                <a:pt x="55" y="4"/>
                                <a:pt x="55" y="4"/>
                              </a:cubicBezTo>
                              <a:cubicBezTo>
                                <a:pt x="53" y="0"/>
                                <a:pt x="53" y="0"/>
                                <a:pt x="53" y="0"/>
                              </a:cubicBezTo>
                              <a:cubicBezTo>
                                <a:pt x="49" y="1"/>
                                <a:pt x="49" y="1"/>
                                <a:pt x="49" y="1"/>
                              </a:cubicBezTo>
                              <a:cubicBezTo>
                                <a:pt x="49" y="1"/>
                                <a:pt x="49" y="2"/>
                                <a:pt x="47" y="2"/>
                              </a:cubicBezTo>
                              <a:cubicBezTo>
                                <a:pt x="46" y="2"/>
                                <a:pt x="44" y="3"/>
                                <a:pt x="42" y="2"/>
                              </a:cubicBezTo>
                              <a:cubicBezTo>
                                <a:pt x="40" y="2"/>
                                <a:pt x="38" y="2"/>
                                <a:pt x="37" y="2"/>
                              </a:cubicBezTo>
                              <a:cubicBezTo>
                                <a:pt x="36" y="2"/>
                                <a:pt x="34" y="3"/>
                                <a:pt x="34" y="4"/>
                              </a:cubicBezTo>
                              <a:cubicBezTo>
                                <a:pt x="34" y="4"/>
                                <a:pt x="32" y="4"/>
                                <a:pt x="30" y="4"/>
                              </a:cubicBezTo>
                              <a:cubicBezTo>
                                <a:pt x="27" y="4"/>
                                <a:pt x="28" y="3"/>
                                <a:pt x="27" y="3"/>
                              </a:cubicBezTo>
                              <a:cubicBezTo>
                                <a:pt x="26" y="2"/>
                                <a:pt x="25" y="2"/>
                                <a:pt x="24" y="3"/>
                              </a:cubicBezTo>
                              <a:cubicBezTo>
                                <a:pt x="22" y="4"/>
                                <a:pt x="21" y="3"/>
                                <a:pt x="21" y="3"/>
                              </a:cubicBezTo>
                              <a:cubicBezTo>
                                <a:pt x="21" y="3"/>
                                <a:pt x="19" y="1"/>
                                <a:pt x="18" y="1"/>
                              </a:cubicBezTo>
                              <a:cubicBezTo>
                                <a:pt x="18" y="1"/>
                                <a:pt x="18" y="0"/>
                                <a:pt x="16" y="0"/>
                              </a:cubicBezTo>
                              <a:cubicBezTo>
                                <a:pt x="15" y="0"/>
                                <a:pt x="14" y="0"/>
                                <a:pt x="13" y="0"/>
                              </a:cubicBezTo>
                              <a:cubicBezTo>
                                <a:pt x="11" y="1"/>
                                <a:pt x="8" y="2"/>
                                <a:pt x="8" y="2"/>
                              </a:cubicBezTo>
                              <a:cubicBezTo>
                                <a:pt x="8" y="2"/>
                                <a:pt x="8" y="4"/>
                                <a:pt x="8" y="5"/>
                              </a:cubicBezTo>
                              <a:cubicBezTo>
                                <a:pt x="8" y="6"/>
                                <a:pt x="6" y="7"/>
                                <a:pt x="6" y="7"/>
                              </a:cubicBezTo>
                              <a:cubicBezTo>
                                <a:pt x="4" y="10"/>
                                <a:pt x="4" y="10"/>
                                <a:pt x="4" y="10"/>
                              </a:cubicBezTo>
                              <a:cubicBezTo>
                                <a:pt x="4" y="10"/>
                                <a:pt x="5" y="12"/>
                                <a:pt x="4" y="13"/>
                              </a:cubicBezTo>
                              <a:cubicBezTo>
                                <a:pt x="3" y="14"/>
                                <a:pt x="4" y="14"/>
                                <a:pt x="5" y="14"/>
                              </a:cubicBezTo>
                              <a:cubicBezTo>
                                <a:pt x="6" y="15"/>
                                <a:pt x="6" y="15"/>
                                <a:pt x="5" y="17"/>
                              </a:cubicBezTo>
                              <a:cubicBezTo>
                                <a:pt x="4" y="18"/>
                                <a:pt x="6" y="19"/>
                                <a:pt x="5" y="19"/>
                              </a:cubicBezTo>
                              <a:cubicBezTo>
                                <a:pt x="4" y="19"/>
                                <a:pt x="4" y="20"/>
                                <a:pt x="4" y="21"/>
                              </a:cubicBezTo>
                              <a:cubicBezTo>
                                <a:pt x="4" y="22"/>
                                <a:pt x="4" y="23"/>
                                <a:pt x="4" y="24"/>
                              </a:cubicBezTo>
                              <a:cubicBezTo>
                                <a:pt x="3" y="25"/>
                                <a:pt x="2" y="25"/>
                                <a:pt x="3" y="25"/>
                              </a:cubicBezTo>
                              <a:cubicBezTo>
                                <a:pt x="3" y="26"/>
                                <a:pt x="3" y="27"/>
                                <a:pt x="2" y="27"/>
                              </a:cubicBezTo>
                              <a:cubicBezTo>
                                <a:pt x="1" y="26"/>
                                <a:pt x="1" y="27"/>
                                <a:pt x="2" y="28"/>
                              </a:cubicBezTo>
                              <a:cubicBezTo>
                                <a:pt x="2" y="29"/>
                                <a:pt x="0" y="33"/>
                                <a:pt x="1" y="34"/>
                              </a:cubicBezTo>
                              <a:cubicBezTo>
                                <a:pt x="2" y="35"/>
                                <a:pt x="2" y="36"/>
                                <a:pt x="2" y="37"/>
                              </a:cubicBezTo>
                              <a:cubicBezTo>
                                <a:pt x="2" y="38"/>
                                <a:pt x="1" y="41"/>
                                <a:pt x="1" y="41"/>
                              </a:cubicBezTo>
                              <a:cubicBezTo>
                                <a:pt x="3" y="40"/>
                                <a:pt x="5" y="40"/>
                                <a:pt x="5" y="40"/>
                              </a:cubicBezTo>
                              <a:cubicBezTo>
                                <a:pt x="5" y="40"/>
                                <a:pt x="5" y="41"/>
                                <a:pt x="5" y="41"/>
                              </a:cubicBezTo>
                              <a:cubicBezTo>
                                <a:pt x="6" y="41"/>
                                <a:pt x="8" y="40"/>
                                <a:pt x="9" y="41"/>
                              </a:cubicBezTo>
                              <a:cubicBezTo>
                                <a:pt x="11" y="41"/>
                                <a:pt x="11" y="43"/>
                                <a:pt x="12" y="43"/>
                              </a:cubicBezTo>
                              <a:cubicBezTo>
                                <a:pt x="13" y="43"/>
                                <a:pt x="13" y="43"/>
                                <a:pt x="14" y="43"/>
                              </a:cubicBezTo>
                              <a:cubicBezTo>
                                <a:pt x="14" y="43"/>
                                <a:pt x="14" y="44"/>
                                <a:pt x="14" y="45"/>
                              </a:cubicBezTo>
                              <a:cubicBezTo>
                                <a:pt x="14" y="45"/>
                                <a:pt x="14" y="45"/>
                                <a:pt x="14" y="45"/>
                              </a:cubicBezTo>
                              <a:cubicBezTo>
                                <a:pt x="15" y="45"/>
                                <a:pt x="15" y="46"/>
                                <a:pt x="15" y="46"/>
                              </a:cubicBezTo>
                              <a:cubicBezTo>
                                <a:pt x="15" y="46"/>
                                <a:pt x="15" y="46"/>
                                <a:pt x="15" y="46"/>
                              </a:cubicBezTo>
                              <a:cubicBezTo>
                                <a:pt x="15" y="47"/>
                                <a:pt x="15" y="47"/>
                                <a:pt x="14" y="47"/>
                              </a:cubicBezTo>
                              <a:cubicBezTo>
                                <a:pt x="15" y="49"/>
                                <a:pt x="16" y="51"/>
                                <a:pt x="17" y="52"/>
                              </a:cubicBezTo>
                              <a:cubicBezTo>
                                <a:pt x="18" y="52"/>
                                <a:pt x="19" y="52"/>
                                <a:pt x="20" y="52"/>
                              </a:cubicBezTo>
                              <a:cubicBezTo>
                                <a:pt x="20" y="51"/>
                                <a:pt x="20" y="51"/>
                                <a:pt x="20" y="51"/>
                              </a:cubicBezTo>
                              <a:cubicBezTo>
                                <a:pt x="21" y="51"/>
                                <a:pt x="21" y="52"/>
                                <a:pt x="22" y="51"/>
                              </a:cubicBezTo>
                              <a:cubicBezTo>
                                <a:pt x="23" y="51"/>
                                <a:pt x="23" y="51"/>
                                <a:pt x="23" y="51"/>
                              </a:cubicBezTo>
                              <a:cubicBezTo>
                                <a:pt x="23" y="51"/>
                                <a:pt x="23" y="51"/>
                                <a:pt x="24" y="51"/>
                              </a:cubicBezTo>
                              <a:cubicBezTo>
                                <a:pt x="24" y="51"/>
                                <a:pt x="24" y="50"/>
                                <a:pt x="25" y="49"/>
                              </a:cubicBezTo>
                              <a:cubicBezTo>
                                <a:pt x="25" y="49"/>
                                <a:pt x="26" y="50"/>
                                <a:pt x="26" y="49"/>
                              </a:cubicBezTo>
                              <a:cubicBezTo>
                                <a:pt x="26" y="50"/>
                                <a:pt x="26" y="50"/>
                                <a:pt x="27" y="51"/>
                              </a:cubicBezTo>
                              <a:cubicBezTo>
                                <a:pt x="27" y="50"/>
                                <a:pt x="27" y="49"/>
                                <a:pt x="27" y="49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6" name="Freeform 77">
                          <a:extLst>
                            <a:ext uri="{FF2B5EF4-FFF2-40B4-BE49-F238E27FC236}">
                              <a16:creationId xmlns:a16="http://schemas.microsoft.com/office/drawing/2014/main" id="{063DE9AA-90F0-D592-5E3E-5DD5D4A4D9C7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787006" y="3053978"/>
                          <a:ext cx="392162" cy="465711"/>
                        </a:xfrm>
                        <a:custGeom>
                          <a:avLst/>
                          <a:gdLst>
                            <a:gd name="T0" fmla="*/ 3 w 57"/>
                            <a:gd name="T1" fmla="*/ 56 h 64"/>
                            <a:gd name="T2" fmla="*/ 4 w 57"/>
                            <a:gd name="T3" fmla="*/ 55 h 64"/>
                            <a:gd name="T4" fmla="*/ 6 w 57"/>
                            <a:gd name="T5" fmla="*/ 54 h 64"/>
                            <a:gd name="T6" fmla="*/ 9 w 57"/>
                            <a:gd name="T7" fmla="*/ 54 h 64"/>
                            <a:gd name="T8" fmla="*/ 12 w 57"/>
                            <a:gd name="T9" fmla="*/ 54 h 64"/>
                            <a:gd name="T10" fmla="*/ 15 w 57"/>
                            <a:gd name="T11" fmla="*/ 55 h 64"/>
                            <a:gd name="T12" fmla="*/ 16 w 57"/>
                            <a:gd name="T13" fmla="*/ 57 h 64"/>
                            <a:gd name="T14" fmla="*/ 18 w 57"/>
                            <a:gd name="T15" fmla="*/ 58 h 64"/>
                            <a:gd name="T16" fmla="*/ 19 w 57"/>
                            <a:gd name="T17" fmla="*/ 61 h 64"/>
                            <a:gd name="T18" fmla="*/ 22 w 57"/>
                            <a:gd name="T19" fmla="*/ 62 h 64"/>
                            <a:gd name="T20" fmla="*/ 23 w 57"/>
                            <a:gd name="T21" fmla="*/ 64 h 64"/>
                            <a:gd name="T22" fmla="*/ 25 w 57"/>
                            <a:gd name="T23" fmla="*/ 63 h 64"/>
                            <a:gd name="T24" fmla="*/ 25 w 57"/>
                            <a:gd name="T25" fmla="*/ 60 h 64"/>
                            <a:gd name="T26" fmla="*/ 26 w 57"/>
                            <a:gd name="T27" fmla="*/ 59 h 64"/>
                            <a:gd name="T28" fmla="*/ 29 w 57"/>
                            <a:gd name="T29" fmla="*/ 59 h 64"/>
                            <a:gd name="T30" fmla="*/ 32 w 57"/>
                            <a:gd name="T31" fmla="*/ 59 h 64"/>
                            <a:gd name="T32" fmla="*/ 33 w 57"/>
                            <a:gd name="T33" fmla="*/ 59 h 64"/>
                            <a:gd name="T34" fmla="*/ 33 w 57"/>
                            <a:gd name="T35" fmla="*/ 57 h 64"/>
                            <a:gd name="T36" fmla="*/ 35 w 57"/>
                            <a:gd name="T37" fmla="*/ 58 h 64"/>
                            <a:gd name="T38" fmla="*/ 52 w 57"/>
                            <a:gd name="T39" fmla="*/ 57 h 64"/>
                            <a:gd name="T40" fmla="*/ 53 w 57"/>
                            <a:gd name="T41" fmla="*/ 55 h 64"/>
                            <a:gd name="T42" fmla="*/ 51 w 57"/>
                            <a:gd name="T43" fmla="*/ 53 h 64"/>
                            <a:gd name="T44" fmla="*/ 49 w 57"/>
                            <a:gd name="T45" fmla="*/ 11 h 64"/>
                            <a:gd name="T46" fmla="*/ 57 w 57"/>
                            <a:gd name="T47" fmla="*/ 11 h 64"/>
                            <a:gd name="T48" fmla="*/ 41 w 57"/>
                            <a:gd name="T49" fmla="*/ 0 h 64"/>
                            <a:gd name="T50" fmla="*/ 42 w 57"/>
                            <a:gd name="T51" fmla="*/ 8 h 64"/>
                            <a:gd name="T52" fmla="*/ 24 w 57"/>
                            <a:gd name="T53" fmla="*/ 8 h 64"/>
                            <a:gd name="T54" fmla="*/ 24 w 57"/>
                            <a:gd name="T55" fmla="*/ 19 h 64"/>
                            <a:gd name="T56" fmla="*/ 18 w 57"/>
                            <a:gd name="T57" fmla="*/ 22 h 64"/>
                            <a:gd name="T58" fmla="*/ 19 w 57"/>
                            <a:gd name="T59" fmla="*/ 30 h 64"/>
                            <a:gd name="T60" fmla="*/ 2 w 57"/>
                            <a:gd name="T61" fmla="*/ 31 h 64"/>
                            <a:gd name="T62" fmla="*/ 0 w 57"/>
                            <a:gd name="T63" fmla="*/ 32 h 64"/>
                            <a:gd name="T64" fmla="*/ 2 w 57"/>
                            <a:gd name="T65" fmla="*/ 34 h 64"/>
                            <a:gd name="T66" fmla="*/ 3 w 57"/>
                            <a:gd name="T67" fmla="*/ 36 h 64"/>
                            <a:gd name="T68" fmla="*/ 2 w 57"/>
                            <a:gd name="T69" fmla="*/ 38 h 64"/>
                            <a:gd name="T70" fmla="*/ 3 w 57"/>
                            <a:gd name="T71" fmla="*/ 40 h 64"/>
                            <a:gd name="T72" fmla="*/ 3 w 57"/>
                            <a:gd name="T73" fmla="*/ 40 h 64"/>
                            <a:gd name="T74" fmla="*/ 2 w 57"/>
                            <a:gd name="T75" fmla="*/ 42 h 64"/>
                            <a:gd name="T76" fmla="*/ 4 w 57"/>
                            <a:gd name="T77" fmla="*/ 45 h 64"/>
                            <a:gd name="T78" fmla="*/ 3 w 57"/>
                            <a:gd name="T79" fmla="*/ 48 h 64"/>
                            <a:gd name="T80" fmla="*/ 4 w 57"/>
                            <a:gd name="T81" fmla="*/ 49 h 64"/>
                            <a:gd name="T82" fmla="*/ 4 w 57"/>
                            <a:gd name="T83" fmla="*/ 49 h 64"/>
                            <a:gd name="T84" fmla="*/ 3 w 57"/>
                            <a:gd name="T85" fmla="*/ 50 h 64"/>
                            <a:gd name="T86" fmla="*/ 4 w 57"/>
                            <a:gd name="T87" fmla="*/ 53 h 64"/>
                            <a:gd name="T88" fmla="*/ 3 w 57"/>
                            <a:gd name="T89" fmla="*/ 56 h 6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</a:cxnLst>
                          <a:rect l="0" t="0" r="r" b="b"/>
                          <a:pathLst>
                            <a:path w="57" h="64">
                              <a:moveTo>
                                <a:pt x="3" y="56"/>
                              </a:moveTo>
                              <a:cubicBezTo>
                                <a:pt x="4" y="55"/>
                                <a:pt x="4" y="55"/>
                                <a:pt x="4" y="55"/>
                              </a:cubicBezTo>
                              <a:cubicBezTo>
                                <a:pt x="4" y="55"/>
                                <a:pt x="6" y="55"/>
                                <a:pt x="6" y="54"/>
                              </a:cubicBezTo>
                              <a:cubicBezTo>
                                <a:pt x="7" y="53"/>
                                <a:pt x="7" y="54"/>
                                <a:pt x="9" y="54"/>
                              </a:cubicBezTo>
                              <a:cubicBezTo>
                                <a:pt x="10" y="54"/>
                                <a:pt x="10" y="54"/>
                                <a:pt x="12" y="54"/>
                              </a:cubicBezTo>
                              <a:cubicBezTo>
                                <a:pt x="14" y="53"/>
                                <a:pt x="14" y="54"/>
                                <a:pt x="15" y="55"/>
                              </a:cubicBezTo>
                              <a:cubicBezTo>
                                <a:pt x="16" y="55"/>
                                <a:pt x="16" y="56"/>
                                <a:pt x="16" y="57"/>
                              </a:cubicBezTo>
                              <a:cubicBezTo>
                                <a:pt x="16" y="59"/>
                                <a:pt x="17" y="58"/>
                                <a:pt x="18" y="58"/>
                              </a:cubicBezTo>
                              <a:cubicBezTo>
                                <a:pt x="19" y="59"/>
                                <a:pt x="19" y="60"/>
                                <a:pt x="19" y="61"/>
                              </a:cubicBezTo>
                              <a:cubicBezTo>
                                <a:pt x="19" y="62"/>
                                <a:pt x="21" y="61"/>
                                <a:pt x="22" y="62"/>
                              </a:cubicBezTo>
                              <a:cubicBezTo>
                                <a:pt x="22" y="63"/>
                                <a:pt x="23" y="64"/>
                                <a:pt x="23" y="64"/>
                              </a:cubicBezTo>
                              <a:cubicBezTo>
                                <a:pt x="23" y="64"/>
                                <a:pt x="24" y="64"/>
                                <a:pt x="25" y="63"/>
                              </a:cubicBezTo>
                              <a:cubicBezTo>
                                <a:pt x="25" y="63"/>
                                <a:pt x="25" y="62"/>
                                <a:pt x="25" y="60"/>
                              </a:cubicBezTo>
                              <a:cubicBezTo>
                                <a:pt x="26" y="59"/>
                                <a:pt x="25" y="59"/>
                                <a:pt x="26" y="59"/>
                              </a:cubicBezTo>
                              <a:cubicBezTo>
                                <a:pt x="27" y="59"/>
                                <a:pt x="27" y="59"/>
                                <a:pt x="29" y="59"/>
                              </a:cubicBezTo>
                              <a:cubicBezTo>
                                <a:pt x="31" y="60"/>
                                <a:pt x="32" y="59"/>
                                <a:pt x="32" y="59"/>
                              </a:cubicBezTo>
                              <a:cubicBezTo>
                                <a:pt x="32" y="59"/>
                                <a:pt x="34" y="60"/>
                                <a:pt x="33" y="59"/>
                              </a:cubicBezTo>
                              <a:cubicBezTo>
                                <a:pt x="32" y="58"/>
                                <a:pt x="32" y="57"/>
                                <a:pt x="33" y="57"/>
                              </a:cubicBezTo>
                              <a:cubicBezTo>
                                <a:pt x="34" y="56"/>
                                <a:pt x="35" y="58"/>
                                <a:pt x="35" y="58"/>
                              </a:cubicBezTo>
                              <a:cubicBezTo>
                                <a:pt x="52" y="57"/>
                                <a:pt x="52" y="57"/>
                                <a:pt x="52" y="57"/>
                              </a:cubicBezTo>
                              <a:cubicBezTo>
                                <a:pt x="52" y="57"/>
                                <a:pt x="52" y="57"/>
                                <a:pt x="53" y="55"/>
                              </a:cubicBezTo>
                              <a:cubicBezTo>
                                <a:pt x="54" y="53"/>
                                <a:pt x="51" y="53"/>
                                <a:pt x="51" y="53"/>
                              </a:cubicBezTo>
                              <a:cubicBezTo>
                                <a:pt x="49" y="11"/>
                                <a:pt x="49" y="11"/>
                                <a:pt x="49" y="11"/>
                              </a:cubicBezTo>
                              <a:cubicBezTo>
                                <a:pt x="57" y="11"/>
                                <a:pt x="57" y="11"/>
                                <a:pt x="57" y="11"/>
                              </a:cubicBezTo>
                              <a:cubicBezTo>
                                <a:pt x="41" y="0"/>
                                <a:pt x="41" y="0"/>
                                <a:pt x="41" y="0"/>
                              </a:cubicBezTo>
                              <a:cubicBezTo>
                                <a:pt x="42" y="8"/>
                                <a:pt x="42" y="8"/>
                                <a:pt x="42" y="8"/>
                              </a:cubicBezTo>
                              <a:cubicBezTo>
                                <a:pt x="24" y="8"/>
                                <a:pt x="24" y="8"/>
                                <a:pt x="24" y="8"/>
                              </a:cubicBezTo>
                              <a:cubicBezTo>
                                <a:pt x="24" y="19"/>
                                <a:pt x="24" y="19"/>
                                <a:pt x="24" y="19"/>
                              </a:cubicBezTo>
                              <a:cubicBezTo>
                                <a:pt x="24" y="19"/>
                                <a:pt x="18" y="19"/>
                                <a:pt x="18" y="22"/>
                              </a:cubicBezTo>
                              <a:cubicBezTo>
                                <a:pt x="18" y="25"/>
                                <a:pt x="19" y="30"/>
                                <a:pt x="19" y="30"/>
                              </a:cubicBezTo>
                              <a:cubicBezTo>
                                <a:pt x="2" y="31"/>
                                <a:pt x="2" y="31"/>
                                <a:pt x="2" y="31"/>
                              </a:cubicBezTo>
                              <a:cubicBezTo>
                                <a:pt x="2" y="31"/>
                                <a:pt x="2" y="30"/>
                                <a:pt x="0" y="32"/>
                              </a:cubicBezTo>
                              <a:cubicBezTo>
                                <a:pt x="1" y="33"/>
                                <a:pt x="1" y="33"/>
                                <a:pt x="2" y="34"/>
                              </a:cubicBezTo>
                              <a:cubicBezTo>
                                <a:pt x="2" y="34"/>
                                <a:pt x="3" y="35"/>
                                <a:pt x="3" y="36"/>
                              </a:cubicBezTo>
                              <a:cubicBezTo>
                                <a:pt x="3" y="37"/>
                                <a:pt x="2" y="37"/>
                                <a:pt x="2" y="38"/>
                              </a:cubicBezTo>
                              <a:cubicBezTo>
                                <a:pt x="2" y="38"/>
                                <a:pt x="3" y="39"/>
                                <a:pt x="3" y="40"/>
                              </a:cubicBezTo>
                              <a:cubicBezTo>
                                <a:pt x="3" y="40"/>
                                <a:pt x="3" y="40"/>
                                <a:pt x="3" y="40"/>
                              </a:cubicBezTo>
                              <a:cubicBezTo>
                                <a:pt x="3" y="40"/>
                                <a:pt x="2" y="41"/>
                                <a:pt x="2" y="42"/>
                              </a:cubicBezTo>
                              <a:cubicBezTo>
                                <a:pt x="3" y="43"/>
                                <a:pt x="4" y="44"/>
                                <a:pt x="4" y="45"/>
                              </a:cubicBezTo>
                              <a:cubicBezTo>
                                <a:pt x="4" y="46"/>
                                <a:pt x="4" y="47"/>
                                <a:pt x="3" y="48"/>
                              </a:cubicBezTo>
                              <a:cubicBezTo>
                                <a:pt x="4" y="48"/>
                                <a:pt x="4" y="48"/>
                                <a:pt x="4" y="49"/>
                              </a:cubicBezTo>
                              <a:cubicBezTo>
                                <a:pt x="4" y="49"/>
                                <a:pt x="4" y="49"/>
                                <a:pt x="4" y="49"/>
                              </a:cubicBezTo>
                              <a:cubicBezTo>
                                <a:pt x="4" y="50"/>
                                <a:pt x="3" y="49"/>
                                <a:pt x="3" y="50"/>
                              </a:cubicBezTo>
                              <a:cubicBezTo>
                                <a:pt x="3" y="51"/>
                                <a:pt x="4" y="52"/>
                                <a:pt x="4" y="53"/>
                              </a:cubicBezTo>
                              <a:cubicBezTo>
                                <a:pt x="4" y="54"/>
                                <a:pt x="3" y="55"/>
                                <a:pt x="3" y="56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7" name="Freeform 130">
                          <a:extLst>
                            <a:ext uri="{FF2B5EF4-FFF2-40B4-BE49-F238E27FC236}">
                              <a16:creationId xmlns:a16="http://schemas.microsoft.com/office/drawing/2014/main" id="{94FE8A2C-F613-F0D7-D591-3777B5072D05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7351362" y="3519689"/>
                          <a:ext cx="488594" cy="413714"/>
                        </a:xfrm>
                        <a:custGeom>
                          <a:avLst/>
                          <a:gdLst>
                            <a:gd name="T0" fmla="*/ 47 w 71"/>
                            <a:gd name="T1" fmla="*/ 22 h 57"/>
                            <a:gd name="T2" fmla="*/ 46 w 71"/>
                            <a:gd name="T3" fmla="*/ 24 h 57"/>
                            <a:gd name="T4" fmla="*/ 48 w 71"/>
                            <a:gd name="T5" fmla="*/ 26 h 57"/>
                            <a:gd name="T6" fmla="*/ 49 w 71"/>
                            <a:gd name="T7" fmla="*/ 28 h 57"/>
                            <a:gd name="T8" fmla="*/ 53 w 71"/>
                            <a:gd name="T9" fmla="*/ 31 h 57"/>
                            <a:gd name="T10" fmla="*/ 65 w 71"/>
                            <a:gd name="T11" fmla="*/ 36 h 57"/>
                            <a:gd name="T12" fmla="*/ 71 w 71"/>
                            <a:gd name="T13" fmla="*/ 36 h 57"/>
                            <a:gd name="T14" fmla="*/ 59 w 71"/>
                            <a:gd name="T15" fmla="*/ 52 h 57"/>
                            <a:gd name="T16" fmla="*/ 54 w 71"/>
                            <a:gd name="T17" fmla="*/ 52 h 57"/>
                            <a:gd name="T18" fmla="*/ 52 w 71"/>
                            <a:gd name="T19" fmla="*/ 54 h 57"/>
                            <a:gd name="T20" fmla="*/ 47 w 71"/>
                            <a:gd name="T21" fmla="*/ 54 h 57"/>
                            <a:gd name="T22" fmla="*/ 46 w 71"/>
                            <a:gd name="T23" fmla="*/ 55 h 57"/>
                            <a:gd name="T24" fmla="*/ 41 w 71"/>
                            <a:gd name="T25" fmla="*/ 55 h 57"/>
                            <a:gd name="T26" fmla="*/ 40 w 71"/>
                            <a:gd name="T27" fmla="*/ 54 h 57"/>
                            <a:gd name="T28" fmla="*/ 37 w 71"/>
                            <a:gd name="T29" fmla="*/ 55 h 57"/>
                            <a:gd name="T30" fmla="*/ 35 w 71"/>
                            <a:gd name="T31" fmla="*/ 56 h 57"/>
                            <a:gd name="T32" fmla="*/ 32 w 71"/>
                            <a:gd name="T33" fmla="*/ 56 h 57"/>
                            <a:gd name="T34" fmla="*/ 30 w 71"/>
                            <a:gd name="T35" fmla="*/ 56 h 57"/>
                            <a:gd name="T36" fmla="*/ 26 w 71"/>
                            <a:gd name="T37" fmla="*/ 55 h 57"/>
                            <a:gd name="T38" fmla="*/ 23 w 71"/>
                            <a:gd name="T39" fmla="*/ 56 h 57"/>
                            <a:gd name="T40" fmla="*/ 20 w 71"/>
                            <a:gd name="T41" fmla="*/ 56 h 57"/>
                            <a:gd name="T42" fmla="*/ 16 w 71"/>
                            <a:gd name="T43" fmla="*/ 56 h 57"/>
                            <a:gd name="T44" fmla="*/ 16 w 71"/>
                            <a:gd name="T45" fmla="*/ 54 h 57"/>
                            <a:gd name="T46" fmla="*/ 15 w 71"/>
                            <a:gd name="T47" fmla="*/ 52 h 57"/>
                            <a:gd name="T48" fmla="*/ 14 w 71"/>
                            <a:gd name="T49" fmla="*/ 52 h 57"/>
                            <a:gd name="T50" fmla="*/ 11 w 71"/>
                            <a:gd name="T51" fmla="*/ 50 h 57"/>
                            <a:gd name="T52" fmla="*/ 9 w 71"/>
                            <a:gd name="T53" fmla="*/ 46 h 57"/>
                            <a:gd name="T54" fmla="*/ 8 w 71"/>
                            <a:gd name="T55" fmla="*/ 44 h 57"/>
                            <a:gd name="T56" fmla="*/ 6 w 71"/>
                            <a:gd name="T57" fmla="*/ 41 h 57"/>
                            <a:gd name="T58" fmla="*/ 3 w 71"/>
                            <a:gd name="T59" fmla="*/ 40 h 57"/>
                            <a:gd name="T60" fmla="*/ 0 w 71"/>
                            <a:gd name="T61" fmla="*/ 39 h 57"/>
                            <a:gd name="T62" fmla="*/ 1 w 71"/>
                            <a:gd name="T63" fmla="*/ 37 h 57"/>
                            <a:gd name="T64" fmla="*/ 3 w 71"/>
                            <a:gd name="T65" fmla="*/ 36 h 57"/>
                            <a:gd name="T66" fmla="*/ 5 w 71"/>
                            <a:gd name="T67" fmla="*/ 36 h 57"/>
                            <a:gd name="T68" fmla="*/ 6 w 71"/>
                            <a:gd name="T69" fmla="*/ 33 h 57"/>
                            <a:gd name="T70" fmla="*/ 6 w 71"/>
                            <a:gd name="T71" fmla="*/ 28 h 57"/>
                            <a:gd name="T72" fmla="*/ 8 w 71"/>
                            <a:gd name="T73" fmla="*/ 23 h 57"/>
                            <a:gd name="T74" fmla="*/ 8 w 71"/>
                            <a:gd name="T75" fmla="*/ 21 h 57"/>
                            <a:gd name="T76" fmla="*/ 10 w 71"/>
                            <a:gd name="T77" fmla="*/ 19 h 57"/>
                            <a:gd name="T78" fmla="*/ 12 w 71"/>
                            <a:gd name="T79" fmla="*/ 18 h 57"/>
                            <a:gd name="T80" fmla="*/ 13 w 71"/>
                            <a:gd name="T81" fmla="*/ 15 h 57"/>
                            <a:gd name="T82" fmla="*/ 15 w 71"/>
                            <a:gd name="T83" fmla="*/ 11 h 57"/>
                            <a:gd name="T84" fmla="*/ 17 w 71"/>
                            <a:gd name="T85" fmla="*/ 8 h 57"/>
                            <a:gd name="T86" fmla="*/ 19 w 71"/>
                            <a:gd name="T87" fmla="*/ 4 h 57"/>
                            <a:gd name="T88" fmla="*/ 22 w 71"/>
                            <a:gd name="T89" fmla="*/ 3 h 57"/>
                            <a:gd name="T90" fmla="*/ 24 w 71"/>
                            <a:gd name="T91" fmla="*/ 4 h 57"/>
                            <a:gd name="T92" fmla="*/ 25 w 71"/>
                            <a:gd name="T93" fmla="*/ 5 h 57"/>
                            <a:gd name="T94" fmla="*/ 26 w 71"/>
                            <a:gd name="T95" fmla="*/ 1 h 57"/>
                            <a:gd name="T96" fmla="*/ 28 w 71"/>
                            <a:gd name="T97" fmla="*/ 1 h 57"/>
                            <a:gd name="T98" fmla="*/ 30 w 71"/>
                            <a:gd name="T99" fmla="*/ 3 h 57"/>
                            <a:gd name="T100" fmla="*/ 33 w 71"/>
                            <a:gd name="T101" fmla="*/ 4 h 57"/>
                            <a:gd name="T102" fmla="*/ 38 w 71"/>
                            <a:gd name="T103" fmla="*/ 5 h 57"/>
                            <a:gd name="T104" fmla="*/ 41 w 71"/>
                            <a:gd name="T105" fmla="*/ 8 h 57"/>
                            <a:gd name="T106" fmla="*/ 43 w 71"/>
                            <a:gd name="T107" fmla="*/ 11 h 57"/>
                            <a:gd name="T108" fmla="*/ 45 w 71"/>
                            <a:gd name="T109" fmla="*/ 13 h 57"/>
                            <a:gd name="T110" fmla="*/ 42 w 71"/>
                            <a:gd name="T111" fmla="*/ 17 h 57"/>
                            <a:gd name="T112" fmla="*/ 41 w 71"/>
                            <a:gd name="T113" fmla="*/ 21 h 57"/>
                            <a:gd name="T114" fmla="*/ 44 w 71"/>
                            <a:gd name="T115" fmla="*/ 22 h 57"/>
                            <a:gd name="T116" fmla="*/ 46 w 71"/>
                            <a:gd name="T117" fmla="*/ 22 h 57"/>
                            <a:gd name="T118" fmla="*/ 47 w 71"/>
                            <a:gd name="T119" fmla="*/ 22 h 5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  <a:cxn ang="0">
                              <a:pos x="T112" y="T113"/>
                            </a:cxn>
                            <a:cxn ang="0">
                              <a:pos x="T114" y="T115"/>
                            </a:cxn>
                            <a:cxn ang="0">
                              <a:pos x="T116" y="T117"/>
                            </a:cxn>
                            <a:cxn ang="0">
                              <a:pos x="T118" y="T119"/>
                            </a:cxn>
                          </a:cxnLst>
                          <a:rect l="0" t="0" r="r" b="b"/>
                          <a:pathLst>
                            <a:path w="71" h="57">
                              <a:moveTo>
                                <a:pt x="47" y="22"/>
                              </a:moveTo>
                              <a:cubicBezTo>
                                <a:pt x="46" y="24"/>
                                <a:pt x="46" y="24"/>
                                <a:pt x="46" y="24"/>
                              </a:cubicBezTo>
                              <a:cubicBezTo>
                                <a:pt x="46" y="24"/>
                                <a:pt x="47" y="25"/>
                                <a:pt x="48" y="26"/>
                              </a:cubicBezTo>
                              <a:cubicBezTo>
                                <a:pt x="49" y="27"/>
                                <a:pt x="48" y="28"/>
                                <a:pt x="49" y="28"/>
                              </a:cubicBezTo>
                              <a:cubicBezTo>
                                <a:pt x="51" y="29"/>
                                <a:pt x="51" y="30"/>
                                <a:pt x="53" y="31"/>
                              </a:cubicBezTo>
                              <a:cubicBezTo>
                                <a:pt x="54" y="31"/>
                                <a:pt x="65" y="36"/>
                                <a:pt x="65" y="36"/>
                              </a:cubicBezTo>
                              <a:cubicBezTo>
                                <a:pt x="71" y="36"/>
                                <a:pt x="71" y="36"/>
                                <a:pt x="71" y="36"/>
                              </a:cubicBezTo>
                              <a:cubicBezTo>
                                <a:pt x="59" y="52"/>
                                <a:pt x="59" y="52"/>
                                <a:pt x="59" y="52"/>
                              </a:cubicBezTo>
                              <a:cubicBezTo>
                                <a:pt x="54" y="52"/>
                                <a:pt x="54" y="52"/>
                                <a:pt x="54" y="52"/>
                              </a:cubicBezTo>
                              <a:cubicBezTo>
                                <a:pt x="52" y="54"/>
                                <a:pt x="52" y="54"/>
                                <a:pt x="52" y="54"/>
                              </a:cubicBezTo>
                              <a:cubicBezTo>
                                <a:pt x="47" y="54"/>
                                <a:pt x="47" y="54"/>
                                <a:pt x="47" y="54"/>
                              </a:cubicBezTo>
                              <a:cubicBezTo>
                                <a:pt x="46" y="55"/>
                                <a:pt x="46" y="55"/>
                                <a:pt x="46" y="55"/>
                              </a:cubicBezTo>
                              <a:cubicBezTo>
                                <a:pt x="46" y="55"/>
                                <a:pt x="42" y="56"/>
                                <a:pt x="41" y="55"/>
                              </a:cubicBezTo>
                              <a:cubicBezTo>
                                <a:pt x="40" y="55"/>
                                <a:pt x="40" y="54"/>
                                <a:pt x="40" y="54"/>
                              </a:cubicBezTo>
                              <a:cubicBezTo>
                                <a:pt x="40" y="54"/>
                                <a:pt x="38" y="55"/>
                                <a:pt x="37" y="55"/>
                              </a:cubicBezTo>
                              <a:cubicBezTo>
                                <a:pt x="35" y="54"/>
                                <a:pt x="35" y="56"/>
                                <a:pt x="35" y="56"/>
                              </a:cubicBezTo>
                              <a:cubicBezTo>
                                <a:pt x="35" y="56"/>
                                <a:pt x="34" y="56"/>
                                <a:pt x="32" y="56"/>
                              </a:cubicBezTo>
                              <a:cubicBezTo>
                                <a:pt x="31" y="56"/>
                                <a:pt x="30" y="57"/>
                                <a:pt x="30" y="56"/>
                              </a:cubicBezTo>
                              <a:cubicBezTo>
                                <a:pt x="29" y="55"/>
                                <a:pt x="26" y="55"/>
                                <a:pt x="26" y="55"/>
                              </a:cubicBezTo>
                              <a:cubicBezTo>
                                <a:pt x="26" y="55"/>
                                <a:pt x="24" y="56"/>
                                <a:pt x="23" y="56"/>
                              </a:cubicBezTo>
                              <a:cubicBezTo>
                                <a:pt x="22" y="55"/>
                                <a:pt x="20" y="56"/>
                                <a:pt x="20" y="56"/>
                              </a:cubicBezTo>
                              <a:cubicBezTo>
                                <a:pt x="19" y="56"/>
                                <a:pt x="16" y="56"/>
                                <a:pt x="16" y="56"/>
                              </a:cubicBezTo>
                              <a:cubicBezTo>
                                <a:pt x="16" y="54"/>
                                <a:pt x="16" y="54"/>
                                <a:pt x="16" y="54"/>
                              </a:cubicBezTo>
                              <a:cubicBezTo>
                                <a:pt x="16" y="54"/>
                                <a:pt x="16" y="52"/>
                                <a:pt x="15" y="52"/>
                              </a:cubicBezTo>
                              <a:cubicBezTo>
                                <a:pt x="15" y="52"/>
                                <a:pt x="14" y="52"/>
                                <a:pt x="14" y="52"/>
                              </a:cubicBezTo>
                              <a:cubicBezTo>
                                <a:pt x="13" y="52"/>
                                <a:pt x="11" y="52"/>
                                <a:pt x="11" y="50"/>
                              </a:cubicBezTo>
                              <a:cubicBezTo>
                                <a:pt x="11" y="49"/>
                                <a:pt x="9" y="47"/>
                                <a:pt x="9" y="46"/>
                              </a:cubicBezTo>
                              <a:cubicBezTo>
                                <a:pt x="9" y="45"/>
                                <a:pt x="9" y="44"/>
                                <a:pt x="8" y="44"/>
                              </a:cubicBezTo>
                              <a:cubicBezTo>
                                <a:pt x="7" y="43"/>
                                <a:pt x="7" y="42"/>
                                <a:pt x="6" y="41"/>
                              </a:cubicBezTo>
                              <a:cubicBezTo>
                                <a:pt x="5" y="40"/>
                                <a:pt x="4" y="40"/>
                                <a:pt x="3" y="40"/>
                              </a:cubicBezTo>
                              <a:cubicBezTo>
                                <a:pt x="3" y="39"/>
                                <a:pt x="0" y="40"/>
                                <a:pt x="0" y="39"/>
                              </a:cubicBezTo>
                              <a:cubicBezTo>
                                <a:pt x="1" y="38"/>
                                <a:pt x="1" y="37"/>
                                <a:pt x="1" y="37"/>
                              </a:cubicBezTo>
                              <a:cubicBezTo>
                                <a:pt x="1" y="37"/>
                                <a:pt x="1" y="36"/>
                                <a:pt x="3" y="36"/>
                              </a:cubicBezTo>
                              <a:cubicBezTo>
                                <a:pt x="4" y="36"/>
                                <a:pt x="5" y="36"/>
                                <a:pt x="5" y="36"/>
                              </a:cubicBezTo>
                              <a:cubicBezTo>
                                <a:pt x="5" y="36"/>
                                <a:pt x="6" y="34"/>
                                <a:pt x="6" y="33"/>
                              </a:cubicBezTo>
                              <a:cubicBezTo>
                                <a:pt x="6" y="32"/>
                                <a:pt x="6" y="29"/>
                                <a:pt x="6" y="28"/>
                              </a:cubicBezTo>
                              <a:cubicBezTo>
                                <a:pt x="6" y="27"/>
                                <a:pt x="8" y="25"/>
                                <a:pt x="8" y="23"/>
                              </a:cubicBezTo>
                              <a:cubicBezTo>
                                <a:pt x="8" y="22"/>
                                <a:pt x="8" y="21"/>
                                <a:pt x="8" y="21"/>
                              </a:cubicBezTo>
                              <a:cubicBezTo>
                                <a:pt x="8" y="21"/>
                                <a:pt x="9" y="20"/>
                                <a:pt x="10" y="19"/>
                              </a:cubicBezTo>
                              <a:cubicBezTo>
                                <a:pt x="11" y="19"/>
                                <a:pt x="12" y="19"/>
                                <a:pt x="12" y="18"/>
                              </a:cubicBezTo>
                              <a:cubicBezTo>
                                <a:pt x="12" y="17"/>
                                <a:pt x="13" y="16"/>
                                <a:pt x="13" y="15"/>
                              </a:cubicBezTo>
                              <a:cubicBezTo>
                                <a:pt x="14" y="14"/>
                                <a:pt x="15" y="13"/>
                                <a:pt x="15" y="11"/>
                              </a:cubicBezTo>
                              <a:cubicBezTo>
                                <a:pt x="15" y="10"/>
                                <a:pt x="16" y="9"/>
                                <a:pt x="17" y="8"/>
                              </a:cubicBezTo>
                              <a:cubicBezTo>
                                <a:pt x="18" y="6"/>
                                <a:pt x="19" y="4"/>
                                <a:pt x="19" y="4"/>
                              </a:cubicBezTo>
                              <a:cubicBezTo>
                                <a:pt x="22" y="3"/>
                                <a:pt x="22" y="3"/>
                                <a:pt x="22" y="3"/>
                              </a:cubicBezTo>
                              <a:cubicBezTo>
                                <a:pt x="22" y="3"/>
                                <a:pt x="24" y="3"/>
                                <a:pt x="24" y="4"/>
                              </a:cubicBezTo>
                              <a:cubicBezTo>
                                <a:pt x="25" y="4"/>
                                <a:pt x="25" y="5"/>
                                <a:pt x="25" y="5"/>
                              </a:cubicBezTo>
                              <a:cubicBezTo>
                                <a:pt x="26" y="1"/>
                                <a:pt x="26" y="1"/>
                                <a:pt x="26" y="1"/>
                              </a:cubicBezTo>
                              <a:cubicBezTo>
                                <a:pt x="26" y="1"/>
                                <a:pt x="27" y="0"/>
                                <a:pt x="28" y="1"/>
                              </a:cubicBezTo>
                              <a:cubicBezTo>
                                <a:pt x="29" y="2"/>
                                <a:pt x="29" y="3"/>
                                <a:pt x="30" y="3"/>
                              </a:cubicBezTo>
                              <a:cubicBezTo>
                                <a:pt x="31" y="3"/>
                                <a:pt x="32" y="3"/>
                                <a:pt x="33" y="4"/>
                              </a:cubicBezTo>
                              <a:cubicBezTo>
                                <a:pt x="33" y="5"/>
                                <a:pt x="36" y="5"/>
                                <a:pt x="38" y="5"/>
                              </a:cubicBezTo>
                              <a:cubicBezTo>
                                <a:pt x="39" y="6"/>
                                <a:pt x="39" y="7"/>
                                <a:pt x="41" y="8"/>
                              </a:cubicBezTo>
                              <a:cubicBezTo>
                                <a:pt x="42" y="9"/>
                                <a:pt x="42" y="11"/>
                                <a:pt x="43" y="11"/>
                              </a:cubicBezTo>
                              <a:cubicBezTo>
                                <a:pt x="43" y="12"/>
                                <a:pt x="45" y="13"/>
                                <a:pt x="45" y="13"/>
                              </a:cubicBezTo>
                              <a:cubicBezTo>
                                <a:pt x="45" y="13"/>
                                <a:pt x="42" y="16"/>
                                <a:pt x="42" y="17"/>
                              </a:cubicBezTo>
                              <a:cubicBezTo>
                                <a:pt x="43" y="18"/>
                                <a:pt x="41" y="20"/>
                                <a:pt x="41" y="21"/>
                              </a:cubicBezTo>
                              <a:cubicBezTo>
                                <a:pt x="42" y="22"/>
                                <a:pt x="43" y="22"/>
                                <a:pt x="44" y="22"/>
                              </a:cubicBezTo>
                              <a:cubicBezTo>
                                <a:pt x="45" y="22"/>
                                <a:pt x="46" y="22"/>
                                <a:pt x="46" y="22"/>
                              </a:cubicBezTo>
                              <a:lnTo>
                                <a:pt x="47" y="22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8" name="Freeform 145">
                          <a:extLst>
                            <a:ext uri="{FF2B5EF4-FFF2-40B4-BE49-F238E27FC236}">
                              <a16:creationId xmlns:a16="http://schemas.microsoft.com/office/drawing/2014/main" id="{060100ED-A64B-E857-15B9-031D28B0F807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676332" y="3940185"/>
                          <a:ext cx="233583" cy="314243"/>
                        </a:xfrm>
                        <a:custGeom>
                          <a:avLst/>
                          <a:gdLst>
                            <a:gd name="T0" fmla="*/ 5 w 34"/>
                            <a:gd name="T1" fmla="*/ 42 h 43"/>
                            <a:gd name="T2" fmla="*/ 9 w 34"/>
                            <a:gd name="T3" fmla="*/ 41 h 43"/>
                            <a:gd name="T4" fmla="*/ 13 w 34"/>
                            <a:gd name="T5" fmla="*/ 41 h 43"/>
                            <a:gd name="T6" fmla="*/ 15 w 34"/>
                            <a:gd name="T7" fmla="*/ 39 h 43"/>
                            <a:gd name="T8" fmla="*/ 17 w 34"/>
                            <a:gd name="T9" fmla="*/ 42 h 43"/>
                            <a:gd name="T10" fmla="*/ 19 w 34"/>
                            <a:gd name="T11" fmla="*/ 42 h 43"/>
                            <a:gd name="T12" fmla="*/ 23 w 34"/>
                            <a:gd name="T13" fmla="*/ 40 h 43"/>
                            <a:gd name="T14" fmla="*/ 25 w 34"/>
                            <a:gd name="T15" fmla="*/ 37 h 43"/>
                            <a:gd name="T16" fmla="*/ 26 w 34"/>
                            <a:gd name="T17" fmla="*/ 34 h 43"/>
                            <a:gd name="T18" fmla="*/ 26 w 34"/>
                            <a:gd name="T19" fmla="*/ 31 h 43"/>
                            <a:gd name="T20" fmla="*/ 27 w 34"/>
                            <a:gd name="T21" fmla="*/ 28 h 43"/>
                            <a:gd name="T22" fmla="*/ 29 w 34"/>
                            <a:gd name="T23" fmla="*/ 24 h 43"/>
                            <a:gd name="T24" fmla="*/ 29 w 34"/>
                            <a:gd name="T25" fmla="*/ 22 h 43"/>
                            <a:gd name="T26" fmla="*/ 31 w 34"/>
                            <a:gd name="T27" fmla="*/ 19 h 43"/>
                            <a:gd name="T28" fmla="*/ 31 w 34"/>
                            <a:gd name="T29" fmla="*/ 15 h 43"/>
                            <a:gd name="T30" fmla="*/ 31 w 34"/>
                            <a:gd name="T31" fmla="*/ 11 h 43"/>
                            <a:gd name="T32" fmla="*/ 32 w 34"/>
                            <a:gd name="T33" fmla="*/ 7 h 43"/>
                            <a:gd name="T34" fmla="*/ 33 w 34"/>
                            <a:gd name="T35" fmla="*/ 4 h 43"/>
                            <a:gd name="T36" fmla="*/ 34 w 34"/>
                            <a:gd name="T37" fmla="*/ 0 h 43"/>
                            <a:gd name="T38" fmla="*/ 28 w 34"/>
                            <a:gd name="T39" fmla="*/ 0 h 43"/>
                            <a:gd name="T40" fmla="*/ 25 w 34"/>
                            <a:gd name="T41" fmla="*/ 3 h 43"/>
                            <a:gd name="T42" fmla="*/ 25 w 34"/>
                            <a:gd name="T43" fmla="*/ 7 h 43"/>
                            <a:gd name="T44" fmla="*/ 19 w 34"/>
                            <a:gd name="T45" fmla="*/ 7 h 43"/>
                            <a:gd name="T46" fmla="*/ 14 w 34"/>
                            <a:gd name="T47" fmla="*/ 6 h 43"/>
                            <a:gd name="T48" fmla="*/ 11 w 34"/>
                            <a:gd name="T49" fmla="*/ 9 h 43"/>
                            <a:gd name="T50" fmla="*/ 14 w 34"/>
                            <a:gd name="T51" fmla="*/ 10 h 43"/>
                            <a:gd name="T52" fmla="*/ 16 w 34"/>
                            <a:gd name="T53" fmla="*/ 14 h 43"/>
                            <a:gd name="T54" fmla="*/ 12 w 34"/>
                            <a:gd name="T55" fmla="*/ 15 h 43"/>
                            <a:gd name="T56" fmla="*/ 12 w 34"/>
                            <a:gd name="T57" fmla="*/ 18 h 43"/>
                            <a:gd name="T58" fmla="*/ 14 w 34"/>
                            <a:gd name="T59" fmla="*/ 22 h 43"/>
                            <a:gd name="T60" fmla="*/ 14 w 34"/>
                            <a:gd name="T61" fmla="*/ 27 h 43"/>
                            <a:gd name="T62" fmla="*/ 14 w 34"/>
                            <a:gd name="T63" fmla="*/ 31 h 43"/>
                            <a:gd name="T64" fmla="*/ 9 w 34"/>
                            <a:gd name="T65" fmla="*/ 30 h 43"/>
                            <a:gd name="T66" fmla="*/ 7 w 34"/>
                            <a:gd name="T67" fmla="*/ 30 h 43"/>
                            <a:gd name="T68" fmla="*/ 4 w 34"/>
                            <a:gd name="T69" fmla="*/ 32 h 43"/>
                            <a:gd name="T70" fmla="*/ 4 w 34"/>
                            <a:gd name="T71" fmla="*/ 37 h 43"/>
                            <a:gd name="T72" fmla="*/ 0 w 34"/>
                            <a:gd name="T73" fmla="*/ 39 h 43"/>
                            <a:gd name="T74" fmla="*/ 2 w 34"/>
                            <a:gd name="T75" fmla="*/ 41 h 43"/>
                            <a:gd name="T76" fmla="*/ 3 w 34"/>
                            <a:gd name="T77" fmla="*/ 42 h 4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</a:cxnLst>
                          <a:rect l="0" t="0" r="r" b="b"/>
                          <a:pathLst>
                            <a:path w="34" h="43">
                              <a:moveTo>
                                <a:pt x="4" y="42"/>
                              </a:moveTo>
                              <a:cubicBezTo>
                                <a:pt x="4" y="42"/>
                                <a:pt x="4" y="42"/>
                                <a:pt x="5" y="42"/>
                              </a:cubicBezTo>
                              <a:cubicBezTo>
                                <a:pt x="7" y="42"/>
                                <a:pt x="5" y="42"/>
                                <a:pt x="7" y="41"/>
                              </a:cubicBezTo>
                              <a:cubicBezTo>
                                <a:pt x="8" y="40"/>
                                <a:pt x="9" y="41"/>
                                <a:pt x="9" y="41"/>
                              </a:cubicBezTo>
                              <a:cubicBezTo>
                                <a:pt x="9" y="41"/>
                                <a:pt x="9" y="42"/>
                                <a:pt x="10" y="41"/>
                              </a:cubicBezTo>
                              <a:cubicBezTo>
                                <a:pt x="11" y="40"/>
                                <a:pt x="12" y="41"/>
                                <a:pt x="13" y="41"/>
                              </a:cubicBezTo>
                              <a:cubicBezTo>
                                <a:pt x="14" y="41"/>
                                <a:pt x="13" y="39"/>
                                <a:pt x="13" y="39"/>
                              </a:cubicBezTo>
                              <a:cubicBezTo>
                                <a:pt x="13" y="39"/>
                                <a:pt x="14" y="39"/>
                                <a:pt x="15" y="39"/>
                              </a:cubicBezTo>
                              <a:cubicBezTo>
                                <a:pt x="16" y="39"/>
                                <a:pt x="17" y="39"/>
                                <a:pt x="17" y="39"/>
                              </a:cubicBezTo>
                              <a:cubicBezTo>
                                <a:pt x="17" y="42"/>
                                <a:pt x="17" y="42"/>
                                <a:pt x="17" y="42"/>
                              </a:cubicBezTo>
                              <a:cubicBezTo>
                                <a:pt x="17" y="43"/>
                                <a:pt x="17" y="43"/>
                                <a:pt x="17" y="43"/>
                              </a:cubicBezTo>
                              <a:cubicBezTo>
                                <a:pt x="19" y="42"/>
                                <a:pt x="19" y="42"/>
                                <a:pt x="19" y="42"/>
                              </a:cubicBezTo>
                              <a:cubicBezTo>
                                <a:pt x="22" y="42"/>
                                <a:pt x="22" y="42"/>
                                <a:pt x="22" y="42"/>
                              </a:cubicBezTo>
                              <a:cubicBezTo>
                                <a:pt x="23" y="40"/>
                                <a:pt x="23" y="40"/>
                                <a:pt x="23" y="40"/>
                              </a:cubicBezTo>
                              <a:cubicBezTo>
                                <a:pt x="24" y="38"/>
                                <a:pt x="24" y="38"/>
                                <a:pt x="24" y="38"/>
                              </a:cubicBezTo>
                              <a:cubicBezTo>
                                <a:pt x="25" y="37"/>
                                <a:pt x="25" y="37"/>
                                <a:pt x="25" y="37"/>
                              </a:cubicBezTo>
                              <a:cubicBezTo>
                                <a:pt x="25" y="35"/>
                                <a:pt x="25" y="35"/>
                                <a:pt x="25" y="35"/>
                              </a:cubicBezTo>
                              <a:cubicBezTo>
                                <a:pt x="26" y="34"/>
                                <a:pt x="26" y="34"/>
                                <a:pt x="26" y="34"/>
                              </a:cubicBezTo>
                              <a:cubicBezTo>
                                <a:pt x="26" y="32"/>
                                <a:pt x="26" y="32"/>
                                <a:pt x="26" y="32"/>
                              </a:cubicBezTo>
                              <a:cubicBezTo>
                                <a:pt x="26" y="31"/>
                                <a:pt x="26" y="31"/>
                                <a:pt x="26" y="31"/>
                              </a:cubicBezTo>
                              <a:cubicBezTo>
                                <a:pt x="26" y="29"/>
                                <a:pt x="26" y="29"/>
                                <a:pt x="26" y="29"/>
                              </a:cubicBezTo>
                              <a:cubicBezTo>
                                <a:pt x="27" y="28"/>
                                <a:pt x="27" y="28"/>
                                <a:pt x="27" y="28"/>
                              </a:cubicBezTo>
                              <a:cubicBezTo>
                                <a:pt x="27" y="26"/>
                                <a:pt x="27" y="26"/>
                                <a:pt x="27" y="26"/>
                              </a:cubicBezTo>
                              <a:cubicBezTo>
                                <a:pt x="29" y="24"/>
                                <a:pt x="29" y="24"/>
                                <a:pt x="29" y="24"/>
                              </a:cubicBezTo>
                              <a:cubicBezTo>
                                <a:pt x="29" y="25"/>
                                <a:pt x="29" y="25"/>
                                <a:pt x="29" y="25"/>
                              </a:cubicBezTo>
                              <a:cubicBezTo>
                                <a:pt x="29" y="22"/>
                                <a:pt x="29" y="22"/>
                                <a:pt x="29" y="22"/>
                              </a:cubicBezTo>
                              <a:cubicBezTo>
                                <a:pt x="29" y="21"/>
                                <a:pt x="29" y="21"/>
                                <a:pt x="29" y="21"/>
                              </a:cubicBezTo>
                              <a:cubicBezTo>
                                <a:pt x="31" y="19"/>
                                <a:pt x="31" y="19"/>
                                <a:pt x="31" y="19"/>
                              </a:cubicBezTo>
                              <a:cubicBezTo>
                                <a:pt x="31" y="17"/>
                                <a:pt x="31" y="17"/>
                                <a:pt x="31" y="17"/>
                              </a:cubicBezTo>
                              <a:cubicBezTo>
                                <a:pt x="31" y="15"/>
                                <a:pt x="31" y="15"/>
                                <a:pt x="31" y="15"/>
                              </a:cubicBezTo>
                              <a:cubicBezTo>
                                <a:pt x="31" y="12"/>
                                <a:pt x="31" y="12"/>
                                <a:pt x="31" y="12"/>
                              </a:cubicBezTo>
                              <a:cubicBezTo>
                                <a:pt x="31" y="11"/>
                                <a:pt x="31" y="11"/>
                                <a:pt x="31" y="11"/>
                              </a:cubicBezTo>
                              <a:cubicBezTo>
                                <a:pt x="31" y="9"/>
                                <a:pt x="31" y="9"/>
                                <a:pt x="31" y="9"/>
                              </a:cubicBezTo>
                              <a:cubicBezTo>
                                <a:pt x="32" y="7"/>
                                <a:pt x="32" y="7"/>
                                <a:pt x="32" y="7"/>
                              </a:cubicBezTo>
                              <a:cubicBezTo>
                                <a:pt x="32" y="5"/>
                                <a:pt x="32" y="5"/>
                                <a:pt x="32" y="5"/>
                              </a:cubicBezTo>
                              <a:cubicBezTo>
                                <a:pt x="33" y="4"/>
                                <a:pt x="33" y="4"/>
                                <a:pt x="33" y="4"/>
                              </a:cubicBezTo>
                              <a:cubicBezTo>
                                <a:pt x="34" y="2"/>
                                <a:pt x="34" y="2"/>
                                <a:pt x="34" y="2"/>
                              </a:cubicBezTo>
                              <a:cubicBezTo>
                                <a:pt x="34" y="0"/>
                                <a:pt x="34" y="0"/>
                                <a:pt x="34" y="0"/>
                              </a:cubicBezTo>
                              <a:cubicBezTo>
                                <a:pt x="34" y="0"/>
                                <a:pt x="32" y="0"/>
                                <a:pt x="31" y="1"/>
                              </a:cubicBezTo>
                              <a:cubicBezTo>
                                <a:pt x="30" y="1"/>
                                <a:pt x="30" y="0"/>
                                <a:pt x="28" y="0"/>
                              </a:cubicBezTo>
                              <a:cubicBezTo>
                                <a:pt x="27" y="1"/>
                                <a:pt x="28" y="1"/>
                                <a:pt x="27" y="2"/>
                              </a:cubicBezTo>
                              <a:cubicBezTo>
                                <a:pt x="26" y="3"/>
                                <a:pt x="25" y="3"/>
                                <a:pt x="25" y="3"/>
                              </a:cubicBezTo>
                              <a:cubicBezTo>
                                <a:pt x="25" y="3"/>
                                <a:pt x="24" y="5"/>
                                <a:pt x="24" y="5"/>
                              </a:cubicBezTo>
                              <a:cubicBezTo>
                                <a:pt x="24" y="6"/>
                                <a:pt x="25" y="7"/>
                                <a:pt x="25" y="7"/>
                              </a:cubicBezTo>
                              <a:cubicBezTo>
                                <a:pt x="25" y="7"/>
                                <a:pt x="23" y="7"/>
                                <a:pt x="22" y="7"/>
                              </a:cubicBezTo>
                              <a:cubicBezTo>
                                <a:pt x="21" y="7"/>
                                <a:pt x="20" y="7"/>
                                <a:pt x="19" y="7"/>
                              </a:cubicBezTo>
                              <a:cubicBezTo>
                                <a:pt x="18" y="7"/>
                                <a:pt x="18" y="7"/>
                                <a:pt x="18" y="6"/>
                              </a:cubicBezTo>
                              <a:cubicBezTo>
                                <a:pt x="17" y="6"/>
                                <a:pt x="16" y="5"/>
                                <a:pt x="14" y="6"/>
                              </a:cubicBezTo>
                              <a:cubicBezTo>
                                <a:pt x="11" y="6"/>
                                <a:pt x="11" y="6"/>
                                <a:pt x="11" y="6"/>
                              </a:cubicBezTo>
                              <a:cubicBezTo>
                                <a:pt x="11" y="6"/>
                                <a:pt x="11" y="8"/>
                                <a:pt x="11" y="9"/>
                              </a:cubicBezTo>
                              <a:cubicBezTo>
                                <a:pt x="11" y="10"/>
                                <a:pt x="10" y="11"/>
                                <a:pt x="11" y="10"/>
                              </a:cubicBezTo>
                              <a:cubicBezTo>
                                <a:pt x="13" y="10"/>
                                <a:pt x="13" y="10"/>
                                <a:pt x="14" y="10"/>
                              </a:cubicBezTo>
                              <a:cubicBezTo>
                                <a:pt x="15" y="10"/>
                                <a:pt x="17" y="11"/>
                                <a:pt x="17" y="11"/>
                              </a:cubicBezTo>
                              <a:cubicBezTo>
                                <a:pt x="16" y="14"/>
                                <a:pt x="16" y="14"/>
                                <a:pt x="16" y="14"/>
                              </a:cubicBezTo>
                              <a:cubicBezTo>
                                <a:pt x="16" y="14"/>
                                <a:pt x="15" y="14"/>
                                <a:pt x="14" y="14"/>
                              </a:cubicBezTo>
                              <a:cubicBezTo>
                                <a:pt x="13" y="14"/>
                                <a:pt x="12" y="14"/>
                                <a:pt x="12" y="15"/>
                              </a:cubicBezTo>
                              <a:cubicBezTo>
                                <a:pt x="12" y="16"/>
                                <a:pt x="13" y="18"/>
                                <a:pt x="13" y="18"/>
                              </a:cubicBezTo>
                              <a:cubicBezTo>
                                <a:pt x="13" y="18"/>
                                <a:pt x="11" y="18"/>
                                <a:pt x="12" y="18"/>
                              </a:cubicBezTo>
                              <a:cubicBezTo>
                                <a:pt x="13" y="18"/>
                                <a:pt x="14" y="19"/>
                                <a:pt x="14" y="20"/>
                              </a:cubicBezTo>
                              <a:cubicBezTo>
                                <a:pt x="14" y="21"/>
                                <a:pt x="14" y="21"/>
                                <a:pt x="14" y="22"/>
                              </a:cubicBezTo>
                              <a:cubicBezTo>
                                <a:pt x="14" y="24"/>
                                <a:pt x="14" y="24"/>
                                <a:pt x="15" y="25"/>
                              </a:cubicBezTo>
                              <a:cubicBezTo>
                                <a:pt x="15" y="26"/>
                                <a:pt x="13" y="26"/>
                                <a:pt x="14" y="27"/>
                              </a:cubicBezTo>
                              <a:cubicBezTo>
                                <a:pt x="15" y="27"/>
                                <a:pt x="16" y="27"/>
                                <a:pt x="15" y="29"/>
                              </a:cubicBezTo>
                              <a:cubicBezTo>
                                <a:pt x="15" y="31"/>
                                <a:pt x="15" y="32"/>
                                <a:pt x="14" y="31"/>
                              </a:cubicBezTo>
                              <a:cubicBezTo>
                                <a:pt x="13" y="31"/>
                                <a:pt x="13" y="29"/>
                                <a:pt x="12" y="29"/>
                              </a:cubicBezTo>
                              <a:cubicBezTo>
                                <a:pt x="11" y="29"/>
                                <a:pt x="9" y="30"/>
                                <a:pt x="9" y="30"/>
                              </a:cubicBezTo>
                              <a:cubicBezTo>
                                <a:pt x="9" y="30"/>
                                <a:pt x="8" y="29"/>
                                <a:pt x="7" y="28"/>
                              </a:cubicBezTo>
                              <a:cubicBezTo>
                                <a:pt x="6" y="28"/>
                                <a:pt x="8" y="30"/>
                                <a:pt x="7" y="30"/>
                              </a:cubicBezTo>
                              <a:cubicBezTo>
                                <a:pt x="6" y="30"/>
                                <a:pt x="3" y="29"/>
                                <a:pt x="4" y="31"/>
                              </a:cubicBezTo>
                              <a:cubicBezTo>
                                <a:pt x="5" y="32"/>
                                <a:pt x="4" y="31"/>
                                <a:pt x="4" y="32"/>
                              </a:cubicBezTo>
                              <a:cubicBezTo>
                                <a:pt x="3" y="33"/>
                                <a:pt x="5" y="34"/>
                                <a:pt x="5" y="35"/>
                              </a:cubicBezTo>
                              <a:cubicBezTo>
                                <a:pt x="5" y="37"/>
                                <a:pt x="6" y="38"/>
                                <a:pt x="4" y="37"/>
                              </a:cubicBezTo>
                              <a:cubicBezTo>
                                <a:pt x="2" y="37"/>
                                <a:pt x="2" y="36"/>
                                <a:pt x="1" y="36"/>
                              </a:cubicBezTo>
                              <a:cubicBezTo>
                                <a:pt x="0" y="36"/>
                                <a:pt x="0" y="39"/>
                                <a:pt x="0" y="39"/>
                              </a:cubicBezTo>
                              <a:cubicBezTo>
                                <a:pt x="0" y="39"/>
                                <a:pt x="1" y="40"/>
                                <a:pt x="2" y="41"/>
                              </a:cubicBezTo>
                              <a:cubicBezTo>
                                <a:pt x="2" y="41"/>
                                <a:pt x="2" y="41"/>
                                <a:pt x="2" y="41"/>
                              </a:cubicBezTo>
                              <a:cubicBezTo>
                                <a:pt x="3" y="41"/>
                                <a:pt x="3" y="41"/>
                                <a:pt x="3" y="41"/>
                              </a:cubicBezTo>
                              <a:cubicBezTo>
                                <a:pt x="3" y="41"/>
                                <a:pt x="2" y="42"/>
                                <a:pt x="3" y="42"/>
                              </a:cubicBezTo>
                              <a:lnTo>
                                <a:pt x="4" y="42"/>
                              </a:ln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49" name="Freeform 150">
                          <a:extLst>
                            <a:ext uri="{FF2B5EF4-FFF2-40B4-BE49-F238E27FC236}">
                              <a16:creationId xmlns:a16="http://schemas.microsoft.com/office/drawing/2014/main" id="{1A35D01D-D95F-AD6D-B049-EB083A71A8A0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757766" y="3671156"/>
                          <a:ext cx="426449" cy="291635"/>
                        </a:xfrm>
                        <a:custGeom>
                          <a:avLst/>
                          <a:gdLst>
                            <a:gd name="T0" fmla="*/ 22 w 62"/>
                            <a:gd name="T1" fmla="*/ 37 h 40"/>
                            <a:gd name="T2" fmla="*/ 22 w 62"/>
                            <a:gd name="T3" fmla="*/ 33 h 40"/>
                            <a:gd name="T4" fmla="*/ 25 w 62"/>
                            <a:gd name="T5" fmla="*/ 30 h 40"/>
                            <a:gd name="T6" fmla="*/ 27 w 62"/>
                            <a:gd name="T7" fmla="*/ 28 h 40"/>
                            <a:gd name="T8" fmla="*/ 30 w 62"/>
                            <a:gd name="T9" fmla="*/ 28 h 40"/>
                            <a:gd name="T10" fmla="*/ 33 w 62"/>
                            <a:gd name="T11" fmla="*/ 31 h 40"/>
                            <a:gd name="T12" fmla="*/ 37 w 62"/>
                            <a:gd name="T13" fmla="*/ 31 h 40"/>
                            <a:gd name="T14" fmla="*/ 40 w 62"/>
                            <a:gd name="T15" fmla="*/ 32 h 40"/>
                            <a:gd name="T16" fmla="*/ 43 w 62"/>
                            <a:gd name="T17" fmla="*/ 32 h 40"/>
                            <a:gd name="T18" fmla="*/ 44 w 62"/>
                            <a:gd name="T19" fmla="*/ 30 h 40"/>
                            <a:gd name="T20" fmla="*/ 47 w 62"/>
                            <a:gd name="T21" fmla="*/ 31 h 40"/>
                            <a:gd name="T22" fmla="*/ 49 w 62"/>
                            <a:gd name="T23" fmla="*/ 30 h 40"/>
                            <a:gd name="T24" fmla="*/ 50 w 62"/>
                            <a:gd name="T25" fmla="*/ 29 h 40"/>
                            <a:gd name="T26" fmla="*/ 52 w 62"/>
                            <a:gd name="T27" fmla="*/ 29 h 40"/>
                            <a:gd name="T28" fmla="*/ 54 w 62"/>
                            <a:gd name="T29" fmla="*/ 27 h 40"/>
                            <a:gd name="T30" fmla="*/ 58 w 62"/>
                            <a:gd name="T31" fmla="*/ 27 h 40"/>
                            <a:gd name="T32" fmla="*/ 59 w 62"/>
                            <a:gd name="T33" fmla="*/ 28 h 40"/>
                            <a:gd name="T34" fmla="*/ 62 w 62"/>
                            <a:gd name="T35" fmla="*/ 28 h 40"/>
                            <a:gd name="T36" fmla="*/ 61 w 62"/>
                            <a:gd name="T37" fmla="*/ 26 h 40"/>
                            <a:gd name="T38" fmla="*/ 60 w 62"/>
                            <a:gd name="T39" fmla="*/ 23 h 40"/>
                            <a:gd name="T40" fmla="*/ 57 w 62"/>
                            <a:gd name="T41" fmla="*/ 21 h 40"/>
                            <a:gd name="T42" fmla="*/ 55 w 62"/>
                            <a:gd name="T43" fmla="*/ 18 h 40"/>
                            <a:gd name="T44" fmla="*/ 53 w 62"/>
                            <a:gd name="T45" fmla="*/ 17 h 40"/>
                            <a:gd name="T46" fmla="*/ 51 w 62"/>
                            <a:gd name="T47" fmla="*/ 16 h 40"/>
                            <a:gd name="T48" fmla="*/ 49 w 62"/>
                            <a:gd name="T49" fmla="*/ 15 h 40"/>
                            <a:gd name="T50" fmla="*/ 47 w 62"/>
                            <a:gd name="T51" fmla="*/ 13 h 40"/>
                            <a:gd name="T52" fmla="*/ 45 w 62"/>
                            <a:gd name="T53" fmla="*/ 10 h 40"/>
                            <a:gd name="T54" fmla="*/ 44 w 62"/>
                            <a:gd name="T55" fmla="*/ 7 h 40"/>
                            <a:gd name="T56" fmla="*/ 43 w 62"/>
                            <a:gd name="T57" fmla="*/ 5 h 40"/>
                            <a:gd name="T58" fmla="*/ 43 w 62"/>
                            <a:gd name="T59" fmla="*/ 2 h 40"/>
                            <a:gd name="T60" fmla="*/ 40 w 62"/>
                            <a:gd name="T61" fmla="*/ 0 h 40"/>
                            <a:gd name="T62" fmla="*/ 38 w 62"/>
                            <a:gd name="T63" fmla="*/ 1 h 40"/>
                            <a:gd name="T64" fmla="*/ 37 w 62"/>
                            <a:gd name="T65" fmla="*/ 3 h 40"/>
                            <a:gd name="T66" fmla="*/ 34 w 62"/>
                            <a:gd name="T67" fmla="*/ 4 h 40"/>
                            <a:gd name="T68" fmla="*/ 32 w 62"/>
                            <a:gd name="T69" fmla="*/ 6 h 40"/>
                            <a:gd name="T70" fmla="*/ 30 w 62"/>
                            <a:gd name="T71" fmla="*/ 7 h 40"/>
                            <a:gd name="T72" fmla="*/ 24 w 62"/>
                            <a:gd name="T73" fmla="*/ 9 h 40"/>
                            <a:gd name="T74" fmla="*/ 25 w 62"/>
                            <a:gd name="T75" fmla="*/ 12 h 40"/>
                            <a:gd name="T76" fmla="*/ 22 w 62"/>
                            <a:gd name="T77" fmla="*/ 14 h 40"/>
                            <a:gd name="T78" fmla="*/ 18 w 62"/>
                            <a:gd name="T79" fmla="*/ 16 h 40"/>
                            <a:gd name="T80" fmla="*/ 13 w 62"/>
                            <a:gd name="T81" fmla="*/ 17 h 40"/>
                            <a:gd name="T82" fmla="*/ 11 w 62"/>
                            <a:gd name="T83" fmla="*/ 16 h 40"/>
                            <a:gd name="T84" fmla="*/ 10 w 62"/>
                            <a:gd name="T85" fmla="*/ 18 h 40"/>
                            <a:gd name="T86" fmla="*/ 7 w 62"/>
                            <a:gd name="T87" fmla="*/ 18 h 40"/>
                            <a:gd name="T88" fmla="*/ 5 w 62"/>
                            <a:gd name="T89" fmla="*/ 18 h 40"/>
                            <a:gd name="T90" fmla="*/ 2 w 62"/>
                            <a:gd name="T91" fmla="*/ 23 h 40"/>
                            <a:gd name="T92" fmla="*/ 1 w 62"/>
                            <a:gd name="T93" fmla="*/ 25 h 40"/>
                            <a:gd name="T94" fmla="*/ 3 w 62"/>
                            <a:gd name="T95" fmla="*/ 27 h 40"/>
                            <a:gd name="T96" fmla="*/ 5 w 62"/>
                            <a:gd name="T97" fmla="*/ 31 h 40"/>
                            <a:gd name="T98" fmla="*/ 7 w 62"/>
                            <a:gd name="T99" fmla="*/ 34 h 40"/>
                            <a:gd name="T100" fmla="*/ 10 w 62"/>
                            <a:gd name="T101" fmla="*/ 37 h 40"/>
                            <a:gd name="T102" fmla="*/ 13 w 62"/>
                            <a:gd name="T103" fmla="*/ 40 h 40"/>
                            <a:gd name="T104" fmla="*/ 15 w 62"/>
                            <a:gd name="T105" fmla="*/ 39 h 40"/>
                            <a:gd name="T106" fmla="*/ 16 w 62"/>
                            <a:gd name="T107" fmla="*/ 37 h 40"/>
                            <a:gd name="T108" fmla="*/ 19 w 62"/>
                            <a:gd name="T109" fmla="*/ 38 h 40"/>
                            <a:gd name="T110" fmla="*/ 22 w 62"/>
                            <a:gd name="T111" fmla="*/ 37 h 40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  <a:cxn ang="0">
                              <a:pos x="T104" y="T105"/>
                            </a:cxn>
                            <a:cxn ang="0">
                              <a:pos x="T106" y="T107"/>
                            </a:cxn>
                            <a:cxn ang="0">
                              <a:pos x="T108" y="T109"/>
                            </a:cxn>
                            <a:cxn ang="0">
                              <a:pos x="T110" y="T111"/>
                            </a:cxn>
                          </a:cxnLst>
                          <a:rect l="0" t="0" r="r" b="b"/>
                          <a:pathLst>
                            <a:path w="62" h="40">
                              <a:moveTo>
                                <a:pt x="22" y="37"/>
                              </a:moveTo>
                              <a:cubicBezTo>
                                <a:pt x="22" y="33"/>
                                <a:pt x="22" y="33"/>
                                <a:pt x="22" y="33"/>
                              </a:cubicBezTo>
                              <a:cubicBezTo>
                                <a:pt x="22" y="33"/>
                                <a:pt x="25" y="32"/>
                                <a:pt x="25" y="30"/>
                              </a:cubicBezTo>
                              <a:cubicBezTo>
                                <a:pt x="25" y="29"/>
                                <a:pt x="26" y="28"/>
                                <a:pt x="27" y="28"/>
                              </a:cubicBezTo>
                              <a:cubicBezTo>
                                <a:pt x="27" y="28"/>
                                <a:pt x="29" y="28"/>
                                <a:pt x="30" y="28"/>
                              </a:cubicBezTo>
                              <a:cubicBezTo>
                                <a:pt x="32" y="29"/>
                                <a:pt x="32" y="30"/>
                                <a:pt x="33" y="31"/>
                              </a:cubicBezTo>
                              <a:cubicBezTo>
                                <a:pt x="34" y="31"/>
                                <a:pt x="36" y="31"/>
                                <a:pt x="37" y="31"/>
                              </a:cubicBezTo>
                              <a:cubicBezTo>
                                <a:pt x="38" y="31"/>
                                <a:pt x="38" y="31"/>
                                <a:pt x="40" y="32"/>
                              </a:cubicBezTo>
                              <a:cubicBezTo>
                                <a:pt x="41" y="32"/>
                                <a:pt x="43" y="32"/>
                                <a:pt x="43" y="32"/>
                              </a:cubicBezTo>
                              <a:cubicBezTo>
                                <a:pt x="43" y="32"/>
                                <a:pt x="42" y="30"/>
                                <a:pt x="44" y="30"/>
                              </a:cubicBezTo>
                              <a:cubicBezTo>
                                <a:pt x="45" y="30"/>
                                <a:pt x="45" y="31"/>
                                <a:pt x="47" y="31"/>
                              </a:cubicBezTo>
                              <a:cubicBezTo>
                                <a:pt x="48" y="30"/>
                                <a:pt x="49" y="30"/>
                                <a:pt x="49" y="30"/>
                              </a:cubicBezTo>
                              <a:cubicBezTo>
                                <a:pt x="49" y="30"/>
                                <a:pt x="49" y="29"/>
                                <a:pt x="50" y="29"/>
                              </a:cubicBezTo>
                              <a:cubicBezTo>
                                <a:pt x="51" y="28"/>
                                <a:pt x="50" y="30"/>
                                <a:pt x="52" y="29"/>
                              </a:cubicBezTo>
                              <a:cubicBezTo>
                                <a:pt x="53" y="28"/>
                                <a:pt x="53" y="27"/>
                                <a:pt x="54" y="27"/>
                              </a:cubicBezTo>
                              <a:cubicBezTo>
                                <a:pt x="55" y="27"/>
                                <a:pt x="56" y="27"/>
                                <a:pt x="58" y="27"/>
                              </a:cubicBezTo>
                              <a:cubicBezTo>
                                <a:pt x="59" y="27"/>
                                <a:pt x="58" y="28"/>
                                <a:pt x="59" y="28"/>
                              </a:cubicBezTo>
                              <a:cubicBezTo>
                                <a:pt x="60" y="28"/>
                                <a:pt x="62" y="28"/>
                                <a:pt x="62" y="28"/>
                              </a:cubicBezTo>
                              <a:cubicBezTo>
                                <a:pt x="62" y="28"/>
                                <a:pt x="62" y="26"/>
                                <a:pt x="61" y="26"/>
                              </a:cubicBezTo>
                              <a:cubicBezTo>
                                <a:pt x="60" y="26"/>
                                <a:pt x="61" y="25"/>
                                <a:pt x="60" y="23"/>
                              </a:cubicBezTo>
                              <a:cubicBezTo>
                                <a:pt x="60" y="22"/>
                                <a:pt x="59" y="21"/>
                                <a:pt x="57" y="21"/>
                              </a:cubicBezTo>
                              <a:cubicBezTo>
                                <a:pt x="56" y="21"/>
                                <a:pt x="56" y="19"/>
                                <a:pt x="55" y="18"/>
                              </a:cubicBezTo>
                              <a:cubicBezTo>
                                <a:pt x="55" y="17"/>
                                <a:pt x="54" y="17"/>
                                <a:pt x="53" y="17"/>
                              </a:cubicBezTo>
                              <a:cubicBezTo>
                                <a:pt x="52" y="17"/>
                                <a:pt x="52" y="17"/>
                                <a:pt x="51" y="16"/>
                              </a:cubicBezTo>
                              <a:cubicBezTo>
                                <a:pt x="51" y="15"/>
                                <a:pt x="50" y="15"/>
                                <a:pt x="49" y="15"/>
                              </a:cubicBezTo>
                              <a:cubicBezTo>
                                <a:pt x="48" y="15"/>
                                <a:pt x="48" y="14"/>
                                <a:pt x="47" y="13"/>
                              </a:cubicBezTo>
                              <a:cubicBezTo>
                                <a:pt x="46" y="13"/>
                                <a:pt x="44" y="11"/>
                                <a:pt x="45" y="10"/>
                              </a:cubicBezTo>
                              <a:cubicBezTo>
                                <a:pt x="45" y="8"/>
                                <a:pt x="45" y="8"/>
                                <a:pt x="44" y="7"/>
                              </a:cubicBezTo>
                              <a:cubicBezTo>
                                <a:pt x="42" y="6"/>
                                <a:pt x="43" y="6"/>
                                <a:pt x="43" y="5"/>
                              </a:cubicBezTo>
                              <a:cubicBezTo>
                                <a:pt x="44" y="4"/>
                                <a:pt x="43" y="2"/>
                                <a:pt x="43" y="2"/>
                              </a:cubicBezTo>
                              <a:cubicBezTo>
                                <a:pt x="40" y="0"/>
                                <a:pt x="40" y="0"/>
                                <a:pt x="40" y="0"/>
                              </a:cubicBezTo>
                              <a:cubicBezTo>
                                <a:pt x="40" y="0"/>
                                <a:pt x="39" y="0"/>
                                <a:pt x="38" y="1"/>
                              </a:cubicBezTo>
                              <a:cubicBezTo>
                                <a:pt x="38" y="3"/>
                                <a:pt x="38" y="3"/>
                                <a:pt x="37" y="3"/>
                              </a:cubicBezTo>
                              <a:cubicBezTo>
                                <a:pt x="36" y="3"/>
                                <a:pt x="35" y="4"/>
                                <a:pt x="34" y="4"/>
                              </a:cubicBezTo>
                              <a:cubicBezTo>
                                <a:pt x="33" y="5"/>
                                <a:pt x="34" y="6"/>
                                <a:pt x="32" y="6"/>
                              </a:cubicBezTo>
                              <a:cubicBezTo>
                                <a:pt x="31" y="6"/>
                                <a:pt x="31" y="6"/>
                                <a:pt x="30" y="7"/>
                              </a:cubicBezTo>
                              <a:cubicBezTo>
                                <a:pt x="28" y="8"/>
                                <a:pt x="25" y="8"/>
                                <a:pt x="24" y="9"/>
                              </a:cubicBezTo>
                              <a:cubicBezTo>
                                <a:pt x="23" y="11"/>
                                <a:pt x="27" y="11"/>
                                <a:pt x="25" y="12"/>
                              </a:cubicBezTo>
                              <a:cubicBezTo>
                                <a:pt x="24" y="13"/>
                                <a:pt x="23" y="12"/>
                                <a:pt x="22" y="14"/>
                              </a:cubicBezTo>
                              <a:cubicBezTo>
                                <a:pt x="21" y="15"/>
                                <a:pt x="20" y="16"/>
                                <a:pt x="18" y="16"/>
                              </a:cubicBezTo>
                              <a:cubicBezTo>
                                <a:pt x="17" y="16"/>
                                <a:pt x="14" y="17"/>
                                <a:pt x="13" y="17"/>
                              </a:cubicBezTo>
                              <a:cubicBezTo>
                                <a:pt x="12" y="17"/>
                                <a:pt x="11" y="16"/>
                                <a:pt x="11" y="16"/>
                              </a:cubicBezTo>
                              <a:cubicBezTo>
                                <a:pt x="10" y="18"/>
                                <a:pt x="10" y="18"/>
                                <a:pt x="10" y="18"/>
                              </a:cubicBezTo>
                              <a:cubicBezTo>
                                <a:pt x="7" y="18"/>
                                <a:pt x="7" y="18"/>
                                <a:pt x="7" y="18"/>
                              </a:cubicBezTo>
                              <a:cubicBezTo>
                                <a:pt x="5" y="18"/>
                                <a:pt x="5" y="18"/>
                                <a:pt x="5" y="18"/>
                              </a:cubicBezTo>
                              <a:cubicBezTo>
                                <a:pt x="5" y="18"/>
                                <a:pt x="4" y="23"/>
                                <a:pt x="2" y="23"/>
                              </a:cubicBezTo>
                              <a:cubicBezTo>
                                <a:pt x="1" y="24"/>
                                <a:pt x="0" y="25"/>
                                <a:pt x="1" y="25"/>
                              </a:cubicBezTo>
                              <a:cubicBezTo>
                                <a:pt x="2" y="26"/>
                                <a:pt x="3" y="26"/>
                                <a:pt x="3" y="27"/>
                              </a:cubicBezTo>
                              <a:cubicBezTo>
                                <a:pt x="3" y="28"/>
                                <a:pt x="4" y="30"/>
                                <a:pt x="5" y="31"/>
                              </a:cubicBezTo>
                              <a:cubicBezTo>
                                <a:pt x="6" y="33"/>
                                <a:pt x="6" y="33"/>
                                <a:pt x="7" y="34"/>
                              </a:cubicBezTo>
                              <a:cubicBezTo>
                                <a:pt x="9" y="36"/>
                                <a:pt x="9" y="35"/>
                                <a:pt x="10" y="37"/>
                              </a:cubicBezTo>
                              <a:cubicBezTo>
                                <a:pt x="11" y="39"/>
                                <a:pt x="13" y="40"/>
                                <a:pt x="13" y="40"/>
                              </a:cubicBezTo>
                              <a:cubicBezTo>
                                <a:pt x="13" y="40"/>
                                <a:pt x="14" y="40"/>
                                <a:pt x="15" y="39"/>
                              </a:cubicBezTo>
                              <a:cubicBezTo>
                                <a:pt x="16" y="38"/>
                                <a:pt x="15" y="38"/>
                                <a:pt x="16" y="37"/>
                              </a:cubicBezTo>
                              <a:cubicBezTo>
                                <a:pt x="18" y="37"/>
                                <a:pt x="18" y="38"/>
                                <a:pt x="19" y="38"/>
                              </a:cubicBezTo>
                              <a:cubicBezTo>
                                <a:pt x="20" y="37"/>
                                <a:pt x="22" y="37"/>
                                <a:pt x="22" y="37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0" name="Freeform 72">
                          <a:extLst>
                            <a:ext uri="{FF2B5EF4-FFF2-40B4-BE49-F238E27FC236}">
                              <a16:creationId xmlns:a16="http://schemas.microsoft.com/office/drawing/2014/main" id="{1F277138-83DF-2BD2-205B-3482E48B6482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939157" y="2702796"/>
                          <a:ext cx="351445" cy="332328"/>
                        </a:xfrm>
                        <a:custGeom>
                          <a:avLst/>
                          <a:gdLst>
                            <a:gd name="T0" fmla="*/ 46 w 51"/>
                            <a:gd name="T1" fmla="*/ 4 h 46"/>
                            <a:gd name="T2" fmla="*/ 46 w 51"/>
                            <a:gd name="T3" fmla="*/ 4 h 46"/>
                            <a:gd name="T4" fmla="*/ 44 w 51"/>
                            <a:gd name="T5" fmla="*/ 3 h 46"/>
                            <a:gd name="T6" fmla="*/ 44 w 51"/>
                            <a:gd name="T7" fmla="*/ 2 h 46"/>
                            <a:gd name="T8" fmla="*/ 43 w 51"/>
                            <a:gd name="T9" fmla="*/ 2 h 46"/>
                            <a:gd name="T10" fmla="*/ 42 w 51"/>
                            <a:gd name="T11" fmla="*/ 3 h 46"/>
                            <a:gd name="T12" fmla="*/ 38 w 51"/>
                            <a:gd name="T13" fmla="*/ 3 h 46"/>
                            <a:gd name="T14" fmla="*/ 35 w 51"/>
                            <a:gd name="T15" fmla="*/ 4 h 46"/>
                            <a:gd name="T16" fmla="*/ 32 w 51"/>
                            <a:gd name="T17" fmla="*/ 0 h 46"/>
                            <a:gd name="T18" fmla="*/ 31 w 51"/>
                            <a:gd name="T19" fmla="*/ 0 h 46"/>
                            <a:gd name="T20" fmla="*/ 29 w 51"/>
                            <a:gd name="T21" fmla="*/ 2 h 46"/>
                            <a:gd name="T22" fmla="*/ 28 w 51"/>
                            <a:gd name="T23" fmla="*/ 4 h 46"/>
                            <a:gd name="T24" fmla="*/ 28 w 51"/>
                            <a:gd name="T25" fmla="*/ 4 h 46"/>
                            <a:gd name="T26" fmla="*/ 28 w 51"/>
                            <a:gd name="T27" fmla="*/ 7 h 46"/>
                            <a:gd name="T28" fmla="*/ 25 w 51"/>
                            <a:gd name="T29" fmla="*/ 9 h 46"/>
                            <a:gd name="T30" fmla="*/ 25 w 51"/>
                            <a:gd name="T31" fmla="*/ 11 h 46"/>
                            <a:gd name="T32" fmla="*/ 19 w 51"/>
                            <a:gd name="T33" fmla="*/ 14 h 46"/>
                            <a:gd name="T34" fmla="*/ 18 w 51"/>
                            <a:gd name="T35" fmla="*/ 14 h 46"/>
                            <a:gd name="T36" fmla="*/ 13 w 51"/>
                            <a:gd name="T37" fmla="*/ 19 h 46"/>
                            <a:gd name="T38" fmla="*/ 13 w 51"/>
                            <a:gd name="T39" fmla="*/ 21 h 46"/>
                            <a:gd name="T40" fmla="*/ 11 w 51"/>
                            <a:gd name="T41" fmla="*/ 23 h 46"/>
                            <a:gd name="T42" fmla="*/ 11 w 51"/>
                            <a:gd name="T43" fmla="*/ 36 h 46"/>
                            <a:gd name="T44" fmla="*/ 10 w 51"/>
                            <a:gd name="T45" fmla="*/ 36 h 46"/>
                            <a:gd name="T46" fmla="*/ 7 w 51"/>
                            <a:gd name="T47" fmla="*/ 41 h 46"/>
                            <a:gd name="T48" fmla="*/ 5 w 51"/>
                            <a:gd name="T49" fmla="*/ 42 h 46"/>
                            <a:gd name="T50" fmla="*/ 3 w 51"/>
                            <a:gd name="T51" fmla="*/ 44 h 46"/>
                            <a:gd name="T52" fmla="*/ 1 w 51"/>
                            <a:gd name="T53" fmla="*/ 45 h 46"/>
                            <a:gd name="T54" fmla="*/ 0 w 51"/>
                            <a:gd name="T55" fmla="*/ 46 h 46"/>
                            <a:gd name="T56" fmla="*/ 19 w 51"/>
                            <a:gd name="T57" fmla="*/ 46 h 46"/>
                            <a:gd name="T58" fmla="*/ 19 w 51"/>
                            <a:gd name="T59" fmla="*/ 41 h 46"/>
                            <a:gd name="T60" fmla="*/ 21 w 51"/>
                            <a:gd name="T61" fmla="*/ 40 h 46"/>
                            <a:gd name="T62" fmla="*/ 23 w 51"/>
                            <a:gd name="T63" fmla="*/ 38 h 46"/>
                            <a:gd name="T64" fmla="*/ 26 w 51"/>
                            <a:gd name="T65" fmla="*/ 36 h 46"/>
                            <a:gd name="T66" fmla="*/ 31 w 51"/>
                            <a:gd name="T67" fmla="*/ 34 h 46"/>
                            <a:gd name="T68" fmla="*/ 34 w 51"/>
                            <a:gd name="T69" fmla="*/ 33 h 46"/>
                            <a:gd name="T70" fmla="*/ 37 w 51"/>
                            <a:gd name="T71" fmla="*/ 32 h 46"/>
                            <a:gd name="T72" fmla="*/ 41 w 51"/>
                            <a:gd name="T73" fmla="*/ 27 h 46"/>
                            <a:gd name="T74" fmla="*/ 43 w 51"/>
                            <a:gd name="T75" fmla="*/ 26 h 46"/>
                            <a:gd name="T76" fmla="*/ 44 w 51"/>
                            <a:gd name="T77" fmla="*/ 23 h 46"/>
                            <a:gd name="T78" fmla="*/ 47 w 51"/>
                            <a:gd name="T79" fmla="*/ 21 h 46"/>
                            <a:gd name="T80" fmla="*/ 50 w 51"/>
                            <a:gd name="T81" fmla="*/ 18 h 46"/>
                            <a:gd name="T82" fmla="*/ 49 w 51"/>
                            <a:gd name="T83" fmla="*/ 16 h 46"/>
                            <a:gd name="T84" fmla="*/ 48 w 51"/>
                            <a:gd name="T85" fmla="*/ 13 h 46"/>
                            <a:gd name="T86" fmla="*/ 47 w 51"/>
                            <a:gd name="T87" fmla="*/ 10 h 46"/>
                            <a:gd name="T88" fmla="*/ 48 w 51"/>
                            <a:gd name="T89" fmla="*/ 7 h 46"/>
                            <a:gd name="T90" fmla="*/ 46 w 51"/>
                            <a:gd name="T91" fmla="*/ 4 h 46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</a:cxnLst>
                          <a:rect l="0" t="0" r="r" b="b"/>
                          <a:pathLst>
                            <a:path w="51" h="46">
                              <a:moveTo>
                                <a:pt x="46" y="4"/>
                              </a:moveTo>
                              <a:cubicBezTo>
                                <a:pt x="46" y="4"/>
                                <a:pt x="46" y="4"/>
                                <a:pt x="46" y="4"/>
                              </a:cubicBezTo>
                              <a:cubicBezTo>
                                <a:pt x="45" y="3"/>
                                <a:pt x="45" y="3"/>
                                <a:pt x="44" y="3"/>
                              </a:cubicBezTo>
                              <a:cubicBezTo>
                                <a:pt x="44" y="3"/>
                                <a:pt x="44" y="2"/>
                                <a:pt x="44" y="2"/>
                              </a:cubicBezTo>
                              <a:cubicBezTo>
                                <a:pt x="43" y="2"/>
                                <a:pt x="43" y="2"/>
                                <a:pt x="43" y="2"/>
                              </a:cubicBezTo>
                              <a:cubicBezTo>
                                <a:pt x="43" y="2"/>
                                <a:pt x="43" y="3"/>
                                <a:pt x="42" y="3"/>
                              </a:cubicBezTo>
                              <a:cubicBezTo>
                                <a:pt x="40" y="4"/>
                                <a:pt x="40" y="3"/>
                                <a:pt x="38" y="3"/>
                              </a:cubicBezTo>
                              <a:cubicBezTo>
                                <a:pt x="37" y="3"/>
                                <a:pt x="36" y="4"/>
                                <a:pt x="35" y="4"/>
                              </a:cubicBezTo>
                              <a:cubicBezTo>
                                <a:pt x="33" y="3"/>
                                <a:pt x="33" y="1"/>
                                <a:pt x="32" y="0"/>
                              </a:cubicBezTo>
                              <a:cubicBezTo>
                                <a:pt x="32" y="0"/>
                                <a:pt x="31" y="0"/>
                                <a:pt x="31" y="0"/>
                              </a:cubicBezTo>
                              <a:cubicBezTo>
                                <a:pt x="30" y="0"/>
                                <a:pt x="29" y="1"/>
                                <a:pt x="29" y="2"/>
                              </a:cubicBezTo>
                              <a:cubicBezTo>
                                <a:pt x="28" y="2"/>
                                <a:pt x="29" y="3"/>
                                <a:pt x="28" y="4"/>
                              </a:cubicBezTo>
                              <a:cubicBezTo>
                                <a:pt x="28" y="4"/>
                                <a:pt x="28" y="4"/>
                                <a:pt x="28" y="4"/>
                              </a:cubicBezTo>
                              <a:cubicBezTo>
                                <a:pt x="27" y="5"/>
                                <a:pt x="28" y="6"/>
                                <a:pt x="28" y="7"/>
                              </a:cubicBezTo>
                              <a:cubicBezTo>
                                <a:pt x="27" y="8"/>
                                <a:pt x="26" y="8"/>
                                <a:pt x="25" y="9"/>
                              </a:cubicBezTo>
                              <a:cubicBezTo>
                                <a:pt x="25" y="10"/>
                                <a:pt x="25" y="10"/>
                                <a:pt x="25" y="11"/>
                              </a:cubicBezTo>
                              <a:cubicBezTo>
                                <a:pt x="25" y="11"/>
                                <a:pt x="20" y="14"/>
                                <a:pt x="19" y="14"/>
                              </a:cubicBezTo>
                              <a:cubicBezTo>
                                <a:pt x="19" y="14"/>
                                <a:pt x="18" y="14"/>
                                <a:pt x="18" y="14"/>
                              </a:cubicBezTo>
                              <a:cubicBezTo>
                                <a:pt x="17" y="15"/>
                                <a:pt x="13" y="18"/>
                                <a:pt x="13" y="19"/>
                              </a:cubicBezTo>
                              <a:cubicBezTo>
                                <a:pt x="13" y="19"/>
                                <a:pt x="13" y="20"/>
                                <a:pt x="13" y="21"/>
                              </a:cubicBezTo>
                              <a:cubicBezTo>
                                <a:pt x="13" y="22"/>
                                <a:pt x="12" y="22"/>
                                <a:pt x="11" y="23"/>
                              </a:cubicBezTo>
                              <a:cubicBezTo>
                                <a:pt x="10" y="28"/>
                                <a:pt x="14" y="31"/>
                                <a:pt x="11" y="36"/>
                              </a:cubicBezTo>
                              <a:cubicBezTo>
                                <a:pt x="11" y="36"/>
                                <a:pt x="10" y="36"/>
                                <a:pt x="10" y="36"/>
                              </a:cubicBezTo>
                              <a:cubicBezTo>
                                <a:pt x="9" y="37"/>
                                <a:pt x="8" y="40"/>
                                <a:pt x="7" y="41"/>
                              </a:cubicBezTo>
                              <a:cubicBezTo>
                                <a:pt x="6" y="41"/>
                                <a:pt x="6" y="41"/>
                                <a:pt x="5" y="42"/>
                              </a:cubicBezTo>
                              <a:cubicBezTo>
                                <a:pt x="4" y="42"/>
                                <a:pt x="4" y="44"/>
                                <a:pt x="3" y="44"/>
                              </a:cubicBezTo>
                              <a:cubicBezTo>
                                <a:pt x="2" y="45"/>
                                <a:pt x="2" y="44"/>
                                <a:pt x="1" y="45"/>
                              </a:cubicBezTo>
                              <a:cubicBezTo>
                                <a:pt x="1" y="45"/>
                                <a:pt x="0" y="46"/>
                                <a:pt x="0" y="46"/>
                              </a:cubicBezTo>
                              <a:cubicBezTo>
                                <a:pt x="19" y="46"/>
                                <a:pt x="19" y="46"/>
                                <a:pt x="19" y="46"/>
                              </a:cubicBezTo>
                              <a:cubicBezTo>
                                <a:pt x="19" y="41"/>
                                <a:pt x="19" y="41"/>
                                <a:pt x="19" y="41"/>
                              </a:cubicBezTo>
                              <a:cubicBezTo>
                                <a:pt x="19" y="41"/>
                                <a:pt x="20" y="41"/>
                                <a:pt x="21" y="40"/>
                              </a:cubicBezTo>
                              <a:cubicBezTo>
                                <a:pt x="21" y="39"/>
                                <a:pt x="22" y="38"/>
                                <a:pt x="23" y="38"/>
                              </a:cubicBezTo>
                              <a:cubicBezTo>
                                <a:pt x="24" y="37"/>
                                <a:pt x="25" y="37"/>
                                <a:pt x="26" y="36"/>
                              </a:cubicBezTo>
                              <a:cubicBezTo>
                                <a:pt x="28" y="36"/>
                                <a:pt x="30" y="36"/>
                                <a:pt x="31" y="34"/>
                              </a:cubicBezTo>
                              <a:cubicBezTo>
                                <a:pt x="32" y="33"/>
                                <a:pt x="32" y="34"/>
                                <a:pt x="34" y="33"/>
                              </a:cubicBezTo>
                              <a:cubicBezTo>
                                <a:pt x="35" y="33"/>
                                <a:pt x="35" y="33"/>
                                <a:pt x="37" y="32"/>
                              </a:cubicBezTo>
                              <a:cubicBezTo>
                                <a:pt x="39" y="31"/>
                                <a:pt x="41" y="27"/>
                                <a:pt x="41" y="27"/>
                              </a:cubicBezTo>
                              <a:cubicBezTo>
                                <a:pt x="41" y="27"/>
                                <a:pt x="42" y="27"/>
                                <a:pt x="43" y="26"/>
                              </a:cubicBezTo>
                              <a:cubicBezTo>
                                <a:pt x="45" y="25"/>
                                <a:pt x="44" y="25"/>
                                <a:pt x="44" y="23"/>
                              </a:cubicBezTo>
                              <a:cubicBezTo>
                                <a:pt x="44" y="22"/>
                                <a:pt x="47" y="22"/>
                                <a:pt x="47" y="21"/>
                              </a:cubicBezTo>
                              <a:cubicBezTo>
                                <a:pt x="47" y="20"/>
                                <a:pt x="49" y="19"/>
                                <a:pt x="50" y="18"/>
                              </a:cubicBezTo>
                              <a:cubicBezTo>
                                <a:pt x="51" y="18"/>
                                <a:pt x="50" y="17"/>
                                <a:pt x="49" y="16"/>
                              </a:cubicBezTo>
                              <a:cubicBezTo>
                                <a:pt x="48" y="15"/>
                                <a:pt x="48" y="14"/>
                                <a:pt x="48" y="13"/>
                              </a:cubicBezTo>
                              <a:cubicBezTo>
                                <a:pt x="48" y="12"/>
                                <a:pt x="47" y="12"/>
                                <a:pt x="47" y="10"/>
                              </a:cubicBezTo>
                              <a:cubicBezTo>
                                <a:pt x="47" y="9"/>
                                <a:pt x="47" y="8"/>
                                <a:pt x="48" y="7"/>
                              </a:cubicBezTo>
                              <a:cubicBezTo>
                                <a:pt x="48" y="6"/>
                                <a:pt x="46" y="4"/>
                                <a:pt x="46" y="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1" name="Freeform 135">
                          <a:extLst>
                            <a:ext uri="{FF2B5EF4-FFF2-40B4-BE49-F238E27FC236}">
                              <a16:creationId xmlns:a16="http://schemas.microsoft.com/office/drawing/2014/main" id="{BE14CD8F-EC1F-8D6B-8CB9-9594A1277CED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7102783" y="2870089"/>
                          <a:ext cx="351445" cy="384323"/>
                        </a:xfrm>
                        <a:custGeom>
                          <a:avLst/>
                          <a:gdLst>
                            <a:gd name="T0" fmla="*/ 50 w 51"/>
                            <a:gd name="T1" fmla="*/ 45 h 53"/>
                            <a:gd name="T2" fmla="*/ 51 w 51"/>
                            <a:gd name="T3" fmla="*/ 41 h 53"/>
                            <a:gd name="T4" fmla="*/ 50 w 51"/>
                            <a:gd name="T5" fmla="*/ 39 h 53"/>
                            <a:gd name="T6" fmla="*/ 46 w 51"/>
                            <a:gd name="T7" fmla="*/ 33 h 53"/>
                            <a:gd name="T8" fmla="*/ 43 w 51"/>
                            <a:gd name="T9" fmla="*/ 27 h 53"/>
                            <a:gd name="T10" fmla="*/ 42 w 51"/>
                            <a:gd name="T11" fmla="*/ 24 h 53"/>
                            <a:gd name="T12" fmla="*/ 41 w 51"/>
                            <a:gd name="T13" fmla="*/ 20 h 53"/>
                            <a:gd name="T14" fmla="*/ 37 w 51"/>
                            <a:gd name="T15" fmla="*/ 15 h 53"/>
                            <a:gd name="T16" fmla="*/ 40 w 51"/>
                            <a:gd name="T17" fmla="*/ 16 h 53"/>
                            <a:gd name="T18" fmla="*/ 43 w 51"/>
                            <a:gd name="T19" fmla="*/ 21 h 53"/>
                            <a:gd name="T20" fmla="*/ 47 w 51"/>
                            <a:gd name="T21" fmla="*/ 18 h 53"/>
                            <a:gd name="T22" fmla="*/ 47 w 51"/>
                            <a:gd name="T23" fmla="*/ 13 h 53"/>
                            <a:gd name="T24" fmla="*/ 46 w 51"/>
                            <a:gd name="T25" fmla="*/ 4 h 53"/>
                            <a:gd name="T26" fmla="*/ 43 w 51"/>
                            <a:gd name="T27" fmla="*/ 4 h 53"/>
                            <a:gd name="T28" fmla="*/ 38 w 51"/>
                            <a:gd name="T29" fmla="*/ 4 h 53"/>
                            <a:gd name="T30" fmla="*/ 35 w 51"/>
                            <a:gd name="T31" fmla="*/ 4 h 53"/>
                            <a:gd name="T32" fmla="*/ 33 w 51"/>
                            <a:gd name="T33" fmla="*/ 4 h 53"/>
                            <a:gd name="T34" fmla="*/ 32 w 51"/>
                            <a:gd name="T35" fmla="*/ 3 h 53"/>
                            <a:gd name="T36" fmla="*/ 31 w 51"/>
                            <a:gd name="T37" fmla="*/ 5 h 53"/>
                            <a:gd name="T38" fmla="*/ 31 w 51"/>
                            <a:gd name="T39" fmla="*/ 4 h 53"/>
                            <a:gd name="T40" fmla="*/ 26 w 51"/>
                            <a:gd name="T41" fmla="*/ 5 h 53"/>
                            <a:gd name="T42" fmla="*/ 21 w 51"/>
                            <a:gd name="T43" fmla="*/ 5 h 53"/>
                            <a:gd name="T44" fmla="*/ 14 w 51"/>
                            <a:gd name="T45" fmla="*/ 4 h 53"/>
                            <a:gd name="T46" fmla="*/ 11 w 51"/>
                            <a:gd name="T47" fmla="*/ 3 h 53"/>
                            <a:gd name="T48" fmla="*/ 4 w 51"/>
                            <a:gd name="T49" fmla="*/ 2 h 53"/>
                            <a:gd name="T50" fmla="*/ 0 w 51"/>
                            <a:gd name="T51" fmla="*/ 0 h 53"/>
                            <a:gd name="T52" fmla="*/ 2 w 51"/>
                            <a:gd name="T53" fmla="*/ 7 h 53"/>
                            <a:gd name="T54" fmla="*/ 2 w 51"/>
                            <a:gd name="T55" fmla="*/ 13 h 53"/>
                            <a:gd name="T56" fmla="*/ 3 w 51"/>
                            <a:gd name="T57" fmla="*/ 52 h 53"/>
                            <a:gd name="T58" fmla="*/ 37 w 51"/>
                            <a:gd name="T59" fmla="*/ 51 h 53"/>
                            <a:gd name="T60" fmla="*/ 41 w 51"/>
                            <a:gd name="T61" fmla="*/ 52 h 53"/>
                            <a:gd name="T62" fmla="*/ 43 w 51"/>
                            <a:gd name="T63" fmla="*/ 53 h 53"/>
                            <a:gd name="T64" fmla="*/ 46 w 51"/>
                            <a:gd name="T65" fmla="*/ 50 h 53"/>
                            <a:gd name="T66" fmla="*/ 48 w 51"/>
                            <a:gd name="T67" fmla="*/ 47 h 53"/>
                            <a:gd name="T68" fmla="*/ 37 w 51"/>
                            <a:gd name="T69" fmla="*/ 11 h 53"/>
                            <a:gd name="T70" fmla="*/ 37 w 51"/>
                            <a:gd name="T71" fmla="*/ 11 h 53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</a:cxnLst>
                          <a:rect l="0" t="0" r="r" b="b"/>
                          <a:pathLst>
                            <a:path w="51" h="53">
                              <a:moveTo>
                                <a:pt x="51" y="46"/>
                              </a:moveTo>
                              <a:cubicBezTo>
                                <a:pt x="51" y="46"/>
                                <a:pt x="50" y="45"/>
                                <a:pt x="50" y="45"/>
                              </a:cubicBezTo>
                              <a:cubicBezTo>
                                <a:pt x="50" y="44"/>
                                <a:pt x="50" y="43"/>
                                <a:pt x="50" y="42"/>
                              </a:cubicBezTo>
                              <a:cubicBezTo>
                                <a:pt x="51" y="41"/>
                                <a:pt x="51" y="42"/>
                                <a:pt x="51" y="41"/>
                              </a:cubicBezTo>
                              <a:cubicBezTo>
                                <a:pt x="51" y="41"/>
                                <a:pt x="50" y="41"/>
                                <a:pt x="50" y="40"/>
                              </a:cubicBezTo>
                              <a:cubicBezTo>
                                <a:pt x="50" y="40"/>
                                <a:pt x="50" y="39"/>
                                <a:pt x="50" y="39"/>
                              </a:cubicBezTo>
                              <a:cubicBezTo>
                                <a:pt x="50" y="38"/>
                                <a:pt x="48" y="35"/>
                                <a:pt x="47" y="34"/>
                              </a:cubicBezTo>
                              <a:cubicBezTo>
                                <a:pt x="47" y="34"/>
                                <a:pt x="46" y="34"/>
                                <a:pt x="46" y="33"/>
                              </a:cubicBezTo>
                              <a:cubicBezTo>
                                <a:pt x="46" y="33"/>
                                <a:pt x="44" y="31"/>
                                <a:pt x="44" y="31"/>
                              </a:cubicBezTo>
                              <a:cubicBezTo>
                                <a:pt x="44" y="30"/>
                                <a:pt x="44" y="28"/>
                                <a:pt x="43" y="27"/>
                              </a:cubicBezTo>
                              <a:cubicBezTo>
                                <a:pt x="43" y="27"/>
                                <a:pt x="42" y="26"/>
                                <a:pt x="42" y="25"/>
                              </a:cubicBezTo>
                              <a:cubicBezTo>
                                <a:pt x="42" y="25"/>
                                <a:pt x="42" y="25"/>
                                <a:pt x="42" y="24"/>
                              </a:cubicBezTo>
                              <a:cubicBezTo>
                                <a:pt x="42" y="24"/>
                                <a:pt x="41" y="24"/>
                                <a:pt x="41" y="24"/>
                              </a:cubicBezTo>
                              <a:cubicBezTo>
                                <a:pt x="41" y="23"/>
                                <a:pt x="41" y="21"/>
                                <a:pt x="41" y="20"/>
                              </a:cubicBezTo>
                              <a:cubicBezTo>
                                <a:pt x="41" y="20"/>
                                <a:pt x="40" y="20"/>
                                <a:pt x="40" y="20"/>
                              </a:cubicBezTo>
                              <a:cubicBezTo>
                                <a:pt x="39" y="19"/>
                                <a:pt x="37" y="16"/>
                                <a:pt x="37" y="15"/>
                              </a:cubicBezTo>
                              <a:cubicBezTo>
                                <a:pt x="37" y="15"/>
                                <a:pt x="38" y="14"/>
                                <a:pt x="37" y="14"/>
                              </a:cubicBezTo>
                              <a:cubicBezTo>
                                <a:pt x="38" y="14"/>
                                <a:pt x="39" y="15"/>
                                <a:pt x="40" y="16"/>
                              </a:cubicBezTo>
                              <a:cubicBezTo>
                                <a:pt x="40" y="17"/>
                                <a:pt x="40" y="18"/>
                                <a:pt x="41" y="19"/>
                              </a:cubicBezTo>
                              <a:cubicBezTo>
                                <a:pt x="41" y="19"/>
                                <a:pt x="43" y="21"/>
                                <a:pt x="43" y="21"/>
                              </a:cubicBezTo>
                              <a:cubicBezTo>
                                <a:pt x="44" y="22"/>
                                <a:pt x="45" y="21"/>
                                <a:pt x="45" y="21"/>
                              </a:cubicBezTo>
                              <a:cubicBezTo>
                                <a:pt x="46" y="20"/>
                                <a:pt x="46" y="19"/>
                                <a:pt x="47" y="18"/>
                              </a:cubicBezTo>
                              <a:cubicBezTo>
                                <a:pt x="47" y="16"/>
                                <a:pt x="47" y="16"/>
                                <a:pt x="48" y="15"/>
                              </a:cubicBezTo>
                              <a:cubicBezTo>
                                <a:pt x="47" y="14"/>
                                <a:pt x="47" y="13"/>
                                <a:pt x="47" y="13"/>
                              </a:cubicBezTo>
                              <a:cubicBezTo>
                                <a:pt x="46" y="6"/>
                                <a:pt x="46" y="6"/>
                                <a:pt x="46" y="6"/>
                              </a:cubicBezTo>
                              <a:cubicBezTo>
                                <a:pt x="46" y="4"/>
                                <a:pt x="46" y="4"/>
                                <a:pt x="46" y="4"/>
                              </a:cubicBezTo>
                              <a:cubicBezTo>
                                <a:pt x="45" y="4"/>
                                <a:pt x="45" y="4"/>
                                <a:pt x="45" y="4"/>
                              </a:cubicBezTo>
                              <a:cubicBezTo>
                                <a:pt x="44" y="4"/>
                                <a:pt x="43" y="3"/>
                                <a:pt x="43" y="4"/>
                              </a:cubicBezTo>
                              <a:cubicBezTo>
                                <a:pt x="42" y="4"/>
                                <a:pt x="40" y="5"/>
                                <a:pt x="39" y="4"/>
                              </a:cubicBezTo>
                              <a:cubicBezTo>
                                <a:pt x="39" y="4"/>
                                <a:pt x="40" y="3"/>
                                <a:pt x="38" y="4"/>
                              </a:cubicBezTo>
                              <a:cubicBezTo>
                                <a:pt x="37" y="4"/>
                                <a:pt x="36" y="5"/>
                                <a:pt x="35" y="5"/>
                              </a:cubicBezTo>
                              <a:cubicBezTo>
                                <a:pt x="35" y="4"/>
                                <a:pt x="35" y="4"/>
                                <a:pt x="35" y="4"/>
                              </a:cubicBezTo>
                              <a:cubicBezTo>
                                <a:pt x="34" y="4"/>
                                <a:pt x="34" y="4"/>
                                <a:pt x="33" y="4"/>
                              </a:cubicBezTo>
                              <a:cubicBezTo>
                                <a:pt x="33" y="4"/>
                                <a:pt x="33" y="3"/>
                                <a:pt x="33" y="4"/>
                              </a:cubicBezTo>
                              <a:cubicBezTo>
                                <a:pt x="33" y="3"/>
                                <a:pt x="33" y="3"/>
                                <a:pt x="33" y="3"/>
                              </a:cubicBezTo>
                              <a:cubicBezTo>
                                <a:pt x="33" y="3"/>
                                <a:pt x="32" y="3"/>
                                <a:pt x="32" y="3"/>
                              </a:cubicBezTo>
                              <a:cubicBezTo>
                                <a:pt x="31" y="2"/>
                                <a:pt x="30" y="3"/>
                                <a:pt x="31" y="4"/>
                              </a:cubicBezTo>
                              <a:cubicBezTo>
                                <a:pt x="32" y="4"/>
                                <a:pt x="31" y="5"/>
                                <a:pt x="31" y="5"/>
                              </a:cubicBezTo>
                              <a:cubicBezTo>
                                <a:pt x="30" y="5"/>
                                <a:pt x="30" y="5"/>
                                <a:pt x="30" y="5"/>
                              </a:cubicBezTo>
                              <a:cubicBezTo>
                                <a:pt x="30" y="4"/>
                                <a:pt x="31" y="4"/>
                                <a:pt x="31" y="4"/>
                              </a:cubicBezTo>
                              <a:cubicBezTo>
                                <a:pt x="29" y="4"/>
                                <a:pt x="29" y="4"/>
                                <a:pt x="27" y="4"/>
                              </a:cubicBezTo>
                              <a:cubicBezTo>
                                <a:pt x="27" y="4"/>
                                <a:pt x="26" y="5"/>
                                <a:pt x="26" y="5"/>
                              </a:cubicBezTo>
                              <a:cubicBezTo>
                                <a:pt x="25" y="5"/>
                                <a:pt x="25" y="5"/>
                                <a:pt x="24" y="5"/>
                              </a:cubicBezTo>
                              <a:cubicBezTo>
                                <a:pt x="23" y="5"/>
                                <a:pt x="22" y="6"/>
                                <a:pt x="21" y="5"/>
                              </a:cubicBezTo>
                              <a:cubicBezTo>
                                <a:pt x="21" y="5"/>
                                <a:pt x="20" y="4"/>
                                <a:pt x="19" y="4"/>
                              </a:cubicBezTo>
                              <a:cubicBezTo>
                                <a:pt x="18" y="4"/>
                                <a:pt x="16" y="5"/>
                                <a:pt x="14" y="4"/>
                              </a:cubicBezTo>
                              <a:cubicBezTo>
                                <a:pt x="13" y="4"/>
                                <a:pt x="13" y="4"/>
                                <a:pt x="13" y="4"/>
                              </a:cubicBezTo>
                              <a:cubicBezTo>
                                <a:pt x="12" y="3"/>
                                <a:pt x="12" y="4"/>
                                <a:pt x="11" y="3"/>
                              </a:cubicBezTo>
                              <a:cubicBezTo>
                                <a:pt x="10" y="3"/>
                                <a:pt x="10" y="2"/>
                                <a:pt x="10" y="2"/>
                              </a:cubicBezTo>
                              <a:cubicBezTo>
                                <a:pt x="8" y="1"/>
                                <a:pt x="6" y="2"/>
                                <a:pt x="4" y="2"/>
                              </a:cubicBezTo>
                              <a:cubicBezTo>
                                <a:pt x="3" y="0"/>
                                <a:pt x="3" y="0"/>
                                <a:pt x="3" y="0"/>
                              </a:cubicBezTo>
                              <a:cubicBezTo>
                                <a:pt x="2" y="0"/>
                                <a:pt x="1" y="0"/>
                                <a:pt x="0" y="0"/>
                              </a:cubicBezTo>
                              <a:cubicBezTo>
                                <a:pt x="0" y="0"/>
                                <a:pt x="0" y="2"/>
                                <a:pt x="1" y="3"/>
                              </a:cubicBezTo>
                              <a:cubicBezTo>
                                <a:pt x="1" y="4"/>
                                <a:pt x="3" y="6"/>
                                <a:pt x="2" y="7"/>
                              </a:cubicBezTo>
                              <a:cubicBezTo>
                                <a:pt x="1" y="8"/>
                                <a:pt x="1" y="9"/>
                                <a:pt x="1" y="10"/>
                              </a:cubicBezTo>
                              <a:cubicBezTo>
                                <a:pt x="1" y="12"/>
                                <a:pt x="1" y="12"/>
                                <a:pt x="2" y="13"/>
                              </a:cubicBezTo>
                              <a:cubicBezTo>
                                <a:pt x="2" y="14"/>
                                <a:pt x="2" y="14"/>
                                <a:pt x="2" y="14"/>
                              </a:cubicBezTo>
                              <a:cubicBezTo>
                                <a:pt x="3" y="52"/>
                                <a:pt x="3" y="52"/>
                                <a:pt x="3" y="52"/>
                              </a:cubicBezTo>
                              <a:cubicBezTo>
                                <a:pt x="35" y="52"/>
                                <a:pt x="35" y="52"/>
                                <a:pt x="35" y="52"/>
                              </a:cubicBezTo>
                              <a:cubicBezTo>
                                <a:pt x="37" y="51"/>
                                <a:pt x="37" y="51"/>
                                <a:pt x="37" y="51"/>
                              </a:cubicBezTo>
                              <a:cubicBezTo>
                                <a:pt x="37" y="52"/>
                                <a:pt x="37" y="52"/>
                                <a:pt x="37" y="52"/>
                              </a:cubicBezTo>
                              <a:cubicBezTo>
                                <a:pt x="41" y="52"/>
                                <a:pt x="41" y="52"/>
                                <a:pt x="41" y="52"/>
                              </a:cubicBezTo>
                              <a:cubicBezTo>
                                <a:pt x="42" y="53"/>
                                <a:pt x="42" y="53"/>
                                <a:pt x="42" y="53"/>
                              </a:cubicBezTo>
                              <a:cubicBezTo>
                                <a:pt x="43" y="53"/>
                                <a:pt x="43" y="53"/>
                                <a:pt x="43" y="53"/>
                              </a:cubicBezTo>
                              <a:cubicBezTo>
                                <a:pt x="44" y="50"/>
                                <a:pt x="44" y="50"/>
                                <a:pt x="44" y="50"/>
                              </a:cubicBezTo>
                              <a:cubicBezTo>
                                <a:pt x="46" y="50"/>
                                <a:pt x="46" y="50"/>
                                <a:pt x="46" y="50"/>
                              </a:cubicBezTo>
                              <a:cubicBezTo>
                                <a:pt x="47" y="47"/>
                                <a:pt x="47" y="47"/>
                                <a:pt x="47" y="47"/>
                              </a:cubicBezTo>
                              <a:cubicBezTo>
                                <a:pt x="48" y="47"/>
                                <a:pt x="48" y="47"/>
                                <a:pt x="48" y="47"/>
                              </a:cubicBezTo>
                              <a:lnTo>
                                <a:pt x="51" y="46"/>
                              </a:lnTo>
                              <a:close/>
                              <a:moveTo>
                                <a:pt x="37" y="11"/>
                              </a:moveTo>
                              <a:cubicBezTo>
                                <a:pt x="37" y="11"/>
                                <a:pt x="37" y="13"/>
                                <a:pt x="37" y="13"/>
                              </a:cubicBezTo>
                              <a:cubicBezTo>
                                <a:pt x="36" y="13"/>
                                <a:pt x="36" y="11"/>
                                <a:pt x="37" y="11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2" name="Freeform 69">
                          <a:extLst>
                            <a:ext uri="{FF2B5EF4-FFF2-40B4-BE49-F238E27FC236}">
                              <a16:creationId xmlns:a16="http://schemas.microsoft.com/office/drawing/2014/main" id="{9667A93D-1EC9-EF1A-7BF9-ECA271AB143A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6690117" y="4728908"/>
                          <a:ext cx="420019" cy="463451"/>
                        </a:xfrm>
                        <a:custGeom>
                          <a:avLst/>
                          <a:gdLst>
                            <a:gd name="T0" fmla="*/ 1 w 61"/>
                            <a:gd name="T1" fmla="*/ 2 h 64"/>
                            <a:gd name="T2" fmla="*/ 0 w 61"/>
                            <a:gd name="T3" fmla="*/ 7 h 64"/>
                            <a:gd name="T4" fmla="*/ 4 w 61"/>
                            <a:gd name="T5" fmla="*/ 11 h 64"/>
                            <a:gd name="T6" fmla="*/ 5 w 61"/>
                            <a:gd name="T7" fmla="*/ 14 h 64"/>
                            <a:gd name="T8" fmla="*/ 6 w 61"/>
                            <a:gd name="T9" fmla="*/ 18 h 64"/>
                            <a:gd name="T10" fmla="*/ 9 w 61"/>
                            <a:gd name="T11" fmla="*/ 21 h 64"/>
                            <a:gd name="T12" fmla="*/ 10 w 61"/>
                            <a:gd name="T13" fmla="*/ 25 h 64"/>
                            <a:gd name="T14" fmla="*/ 12 w 61"/>
                            <a:gd name="T15" fmla="*/ 28 h 64"/>
                            <a:gd name="T16" fmla="*/ 13 w 61"/>
                            <a:gd name="T17" fmla="*/ 28 h 64"/>
                            <a:gd name="T18" fmla="*/ 12 w 61"/>
                            <a:gd name="T19" fmla="*/ 30 h 64"/>
                            <a:gd name="T20" fmla="*/ 12 w 61"/>
                            <a:gd name="T21" fmla="*/ 34 h 64"/>
                            <a:gd name="T22" fmla="*/ 12 w 61"/>
                            <a:gd name="T23" fmla="*/ 35 h 64"/>
                            <a:gd name="T24" fmla="*/ 13 w 61"/>
                            <a:gd name="T25" fmla="*/ 39 h 64"/>
                            <a:gd name="T26" fmla="*/ 14 w 61"/>
                            <a:gd name="T27" fmla="*/ 46 h 64"/>
                            <a:gd name="T28" fmla="*/ 15 w 61"/>
                            <a:gd name="T29" fmla="*/ 48 h 64"/>
                            <a:gd name="T30" fmla="*/ 15 w 61"/>
                            <a:gd name="T31" fmla="*/ 52 h 64"/>
                            <a:gd name="T32" fmla="*/ 19 w 61"/>
                            <a:gd name="T33" fmla="*/ 60 h 64"/>
                            <a:gd name="T34" fmla="*/ 21 w 61"/>
                            <a:gd name="T35" fmla="*/ 61 h 64"/>
                            <a:gd name="T36" fmla="*/ 24 w 61"/>
                            <a:gd name="T37" fmla="*/ 61 h 64"/>
                            <a:gd name="T38" fmla="*/ 26 w 61"/>
                            <a:gd name="T39" fmla="*/ 62 h 64"/>
                            <a:gd name="T40" fmla="*/ 31 w 61"/>
                            <a:gd name="T41" fmla="*/ 63 h 64"/>
                            <a:gd name="T42" fmla="*/ 35 w 61"/>
                            <a:gd name="T43" fmla="*/ 60 h 64"/>
                            <a:gd name="T44" fmla="*/ 36 w 61"/>
                            <a:gd name="T45" fmla="*/ 25 h 64"/>
                            <a:gd name="T46" fmla="*/ 41 w 61"/>
                            <a:gd name="T47" fmla="*/ 8 h 64"/>
                            <a:gd name="T48" fmla="*/ 55 w 61"/>
                            <a:gd name="T49" fmla="*/ 7 h 64"/>
                            <a:gd name="T50" fmla="*/ 59 w 61"/>
                            <a:gd name="T51" fmla="*/ 6 h 64"/>
                            <a:gd name="T52" fmla="*/ 60 w 61"/>
                            <a:gd name="T53" fmla="*/ 4 h 64"/>
                            <a:gd name="T54" fmla="*/ 52 w 61"/>
                            <a:gd name="T55" fmla="*/ 4 h 64"/>
                            <a:gd name="T56" fmla="*/ 38 w 61"/>
                            <a:gd name="T57" fmla="*/ 5 h 64"/>
                            <a:gd name="T58" fmla="*/ 33 w 61"/>
                            <a:gd name="T59" fmla="*/ 4 h 64"/>
                            <a:gd name="T60" fmla="*/ 29 w 61"/>
                            <a:gd name="T61" fmla="*/ 1 h 64"/>
                            <a:gd name="T62" fmla="*/ 6 w 61"/>
                            <a:gd name="T63" fmla="*/ 0 h 64"/>
                            <a:gd name="T64" fmla="*/ 0 w 61"/>
                            <a:gd name="T65" fmla="*/ 1 h 64"/>
                            <a:gd name="T66" fmla="*/ 13 w 61"/>
                            <a:gd name="T67" fmla="*/ 15 h 6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</a:cxnLst>
                          <a:rect l="0" t="0" r="r" b="b"/>
                          <a:pathLst>
                            <a:path w="61" h="64">
                              <a:moveTo>
                                <a:pt x="0" y="1"/>
                              </a:moveTo>
                              <a:cubicBezTo>
                                <a:pt x="1" y="1"/>
                                <a:pt x="1" y="2"/>
                                <a:pt x="1" y="2"/>
                              </a:cubicBezTo>
                              <a:cubicBezTo>
                                <a:pt x="1" y="3"/>
                                <a:pt x="0" y="4"/>
                                <a:pt x="0" y="6"/>
                              </a:cubicBezTo>
                              <a:cubicBezTo>
                                <a:pt x="0" y="7"/>
                                <a:pt x="0" y="7"/>
                                <a:pt x="0" y="7"/>
                              </a:cubicBezTo>
                              <a:cubicBezTo>
                                <a:pt x="0" y="7"/>
                                <a:pt x="2" y="7"/>
                                <a:pt x="2" y="8"/>
                              </a:cubicBezTo>
                              <a:cubicBezTo>
                                <a:pt x="3" y="8"/>
                                <a:pt x="3" y="10"/>
                                <a:pt x="4" y="11"/>
                              </a:cubicBezTo>
                              <a:cubicBezTo>
                                <a:pt x="4" y="11"/>
                                <a:pt x="5" y="11"/>
                                <a:pt x="6" y="12"/>
                              </a:cubicBezTo>
                              <a:cubicBezTo>
                                <a:pt x="6" y="12"/>
                                <a:pt x="5" y="14"/>
                                <a:pt x="5" y="14"/>
                              </a:cubicBezTo>
                              <a:cubicBezTo>
                                <a:pt x="5" y="15"/>
                                <a:pt x="6" y="16"/>
                                <a:pt x="6" y="16"/>
                              </a:cubicBezTo>
                              <a:cubicBezTo>
                                <a:pt x="6" y="17"/>
                                <a:pt x="6" y="18"/>
                                <a:pt x="6" y="18"/>
                              </a:cubicBezTo>
                              <a:cubicBezTo>
                                <a:pt x="8" y="21"/>
                                <a:pt x="8" y="21"/>
                                <a:pt x="8" y="21"/>
                              </a:cubicBezTo>
                              <a:cubicBezTo>
                                <a:pt x="8" y="21"/>
                                <a:pt x="9" y="21"/>
                                <a:pt x="9" y="21"/>
                              </a:cubicBezTo>
                              <a:cubicBezTo>
                                <a:pt x="10" y="23"/>
                                <a:pt x="9" y="24"/>
                                <a:pt x="10" y="25"/>
                              </a:cubicBezTo>
                              <a:cubicBezTo>
                                <a:pt x="10" y="25"/>
                                <a:pt x="10" y="25"/>
                                <a:pt x="10" y="25"/>
                              </a:cubicBezTo>
                              <a:cubicBezTo>
                                <a:pt x="11" y="25"/>
                                <a:pt x="11" y="26"/>
                                <a:pt x="11" y="27"/>
                              </a:cubicBezTo>
                              <a:cubicBezTo>
                                <a:pt x="11" y="27"/>
                                <a:pt x="12" y="27"/>
                                <a:pt x="12" y="28"/>
                              </a:cubicBezTo>
                              <a:cubicBezTo>
                                <a:pt x="12" y="28"/>
                                <a:pt x="12" y="28"/>
                                <a:pt x="12" y="28"/>
                              </a:cubicBezTo>
                              <a:cubicBezTo>
                                <a:pt x="13" y="28"/>
                                <a:pt x="13" y="28"/>
                                <a:pt x="13" y="28"/>
                              </a:cubicBezTo>
                              <a:cubicBezTo>
                                <a:pt x="13" y="29"/>
                                <a:pt x="12" y="29"/>
                                <a:pt x="13" y="29"/>
                              </a:cubicBezTo>
                              <a:cubicBezTo>
                                <a:pt x="13" y="29"/>
                                <a:pt x="12" y="30"/>
                                <a:pt x="12" y="30"/>
                              </a:cubicBezTo>
                              <a:cubicBezTo>
                                <a:pt x="12" y="30"/>
                                <a:pt x="13" y="31"/>
                                <a:pt x="13" y="31"/>
                              </a:cubicBezTo>
                              <a:cubicBezTo>
                                <a:pt x="13" y="31"/>
                                <a:pt x="12" y="33"/>
                                <a:pt x="12" y="34"/>
                              </a:cubicBezTo>
                              <a:cubicBezTo>
                                <a:pt x="12" y="34"/>
                                <a:pt x="13" y="34"/>
                                <a:pt x="13" y="35"/>
                              </a:cubicBezTo>
                              <a:cubicBezTo>
                                <a:pt x="12" y="35"/>
                                <a:pt x="12" y="35"/>
                                <a:pt x="12" y="35"/>
                              </a:cubicBezTo>
                              <a:cubicBezTo>
                                <a:pt x="12" y="35"/>
                                <a:pt x="13" y="37"/>
                                <a:pt x="13" y="37"/>
                              </a:cubicBezTo>
                              <a:cubicBezTo>
                                <a:pt x="13" y="38"/>
                                <a:pt x="12" y="38"/>
                                <a:pt x="13" y="39"/>
                              </a:cubicBezTo>
                              <a:cubicBezTo>
                                <a:pt x="13" y="40"/>
                                <a:pt x="14" y="41"/>
                                <a:pt x="14" y="42"/>
                              </a:cubicBezTo>
                              <a:cubicBezTo>
                                <a:pt x="14" y="43"/>
                                <a:pt x="14" y="44"/>
                                <a:pt x="14" y="46"/>
                              </a:cubicBezTo>
                              <a:cubicBezTo>
                                <a:pt x="14" y="46"/>
                                <a:pt x="14" y="46"/>
                                <a:pt x="14" y="46"/>
                              </a:cubicBezTo>
                              <a:cubicBezTo>
                                <a:pt x="14" y="47"/>
                                <a:pt x="14" y="47"/>
                                <a:pt x="15" y="48"/>
                              </a:cubicBezTo>
                              <a:cubicBezTo>
                                <a:pt x="14" y="48"/>
                                <a:pt x="14" y="51"/>
                                <a:pt x="15" y="52"/>
                              </a:cubicBezTo>
                              <a:cubicBezTo>
                                <a:pt x="15" y="52"/>
                                <a:pt x="15" y="52"/>
                                <a:pt x="15" y="52"/>
                              </a:cubicBezTo>
                              <a:cubicBezTo>
                                <a:pt x="16" y="53"/>
                                <a:pt x="15" y="54"/>
                                <a:pt x="16" y="55"/>
                              </a:cubicBezTo>
                              <a:cubicBezTo>
                                <a:pt x="16" y="56"/>
                                <a:pt x="18" y="59"/>
                                <a:pt x="19" y="60"/>
                              </a:cubicBezTo>
                              <a:cubicBezTo>
                                <a:pt x="19" y="60"/>
                                <a:pt x="20" y="59"/>
                                <a:pt x="20" y="60"/>
                              </a:cubicBezTo>
                              <a:cubicBezTo>
                                <a:pt x="21" y="60"/>
                                <a:pt x="20" y="61"/>
                                <a:pt x="21" y="61"/>
                              </a:cubicBezTo>
                              <a:cubicBezTo>
                                <a:pt x="21" y="62"/>
                                <a:pt x="21" y="62"/>
                                <a:pt x="21" y="62"/>
                              </a:cubicBezTo>
                              <a:cubicBezTo>
                                <a:pt x="21" y="62"/>
                                <a:pt x="23" y="61"/>
                                <a:pt x="24" y="61"/>
                              </a:cubicBezTo>
                              <a:cubicBezTo>
                                <a:pt x="24" y="60"/>
                                <a:pt x="24" y="60"/>
                                <a:pt x="25" y="60"/>
                              </a:cubicBezTo>
                              <a:cubicBezTo>
                                <a:pt x="26" y="60"/>
                                <a:pt x="25" y="61"/>
                                <a:pt x="26" y="62"/>
                              </a:cubicBezTo>
                              <a:cubicBezTo>
                                <a:pt x="26" y="63"/>
                                <a:pt x="26" y="63"/>
                                <a:pt x="28" y="63"/>
                              </a:cubicBezTo>
                              <a:cubicBezTo>
                                <a:pt x="30" y="63"/>
                                <a:pt x="30" y="64"/>
                                <a:pt x="31" y="63"/>
                              </a:cubicBezTo>
                              <a:cubicBezTo>
                                <a:pt x="32" y="62"/>
                                <a:pt x="32" y="62"/>
                                <a:pt x="33" y="61"/>
                              </a:cubicBezTo>
                              <a:cubicBezTo>
                                <a:pt x="33" y="60"/>
                                <a:pt x="35" y="60"/>
                                <a:pt x="35" y="60"/>
                              </a:cubicBezTo>
                              <a:cubicBezTo>
                                <a:pt x="36" y="44"/>
                                <a:pt x="36" y="44"/>
                                <a:pt x="36" y="44"/>
                              </a:cubicBezTo>
                              <a:cubicBezTo>
                                <a:pt x="36" y="25"/>
                                <a:pt x="36" y="25"/>
                                <a:pt x="36" y="25"/>
                              </a:cubicBezTo>
                              <a:cubicBezTo>
                                <a:pt x="41" y="25"/>
                                <a:pt x="41" y="25"/>
                                <a:pt x="41" y="25"/>
                              </a:cubicBezTo>
                              <a:cubicBezTo>
                                <a:pt x="41" y="8"/>
                                <a:pt x="41" y="8"/>
                                <a:pt x="41" y="8"/>
                              </a:cubicBezTo>
                              <a:cubicBezTo>
                                <a:pt x="45" y="8"/>
                                <a:pt x="45" y="8"/>
                                <a:pt x="45" y="8"/>
                              </a:cubicBezTo>
                              <a:cubicBezTo>
                                <a:pt x="55" y="7"/>
                                <a:pt x="55" y="7"/>
                                <a:pt x="55" y="7"/>
                              </a:cubicBezTo>
                              <a:cubicBezTo>
                                <a:pt x="55" y="7"/>
                                <a:pt x="56" y="8"/>
                                <a:pt x="56" y="6"/>
                              </a:cubicBezTo>
                              <a:cubicBezTo>
                                <a:pt x="57" y="5"/>
                                <a:pt x="59" y="8"/>
                                <a:pt x="59" y="6"/>
                              </a:cubicBezTo>
                              <a:cubicBezTo>
                                <a:pt x="59" y="5"/>
                                <a:pt x="61" y="5"/>
                                <a:pt x="61" y="5"/>
                              </a:cubicBezTo>
                              <a:cubicBezTo>
                                <a:pt x="61" y="5"/>
                                <a:pt x="60" y="5"/>
                                <a:pt x="60" y="4"/>
                              </a:cubicBezTo>
                              <a:cubicBezTo>
                                <a:pt x="59" y="3"/>
                                <a:pt x="58" y="3"/>
                                <a:pt x="58" y="3"/>
                              </a:cubicBezTo>
                              <a:cubicBezTo>
                                <a:pt x="52" y="4"/>
                                <a:pt x="52" y="4"/>
                                <a:pt x="52" y="4"/>
                              </a:cubicBezTo>
                              <a:cubicBezTo>
                                <a:pt x="42" y="6"/>
                                <a:pt x="42" y="6"/>
                                <a:pt x="42" y="6"/>
                              </a:cubicBezTo>
                              <a:cubicBezTo>
                                <a:pt x="42" y="6"/>
                                <a:pt x="40" y="4"/>
                                <a:pt x="38" y="5"/>
                              </a:cubicBezTo>
                              <a:cubicBezTo>
                                <a:pt x="37" y="5"/>
                                <a:pt x="38" y="4"/>
                                <a:pt x="37" y="5"/>
                              </a:cubicBezTo>
                              <a:cubicBezTo>
                                <a:pt x="35" y="5"/>
                                <a:pt x="35" y="3"/>
                                <a:pt x="33" y="4"/>
                              </a:cubicBezTo>
                              <a:cubicBezTo>
                                <a:pt x="32" y="4"/>
                                <a:pt x="32" y="3"/>
                                <a:pt x="31" y="3"/>
                              </a:cubicBezTo>
                              <a:cubicBezTo>
                                <a:pt x="30" y="3"/>
                                <a:pt x="29" y="1"/>
                                <a:pt x="29" y="1"/>
                              </a:cubicBezTo>
                              <a:cubicBezTo>
                                <a:pt x="9" y="1"/>
                                <a:pt x="9" y="1"/>
                                <a:pt x="9" y="1"/>
                              </a:cubicBezTo>
                              <a:cubicBezTo>
                                <a:pt x="9" y="1"/>
                                <a:pt x="7" y="0"/>
                                <a:pt x="6" y="0"/>
                              </a:cubicBezTo>
                              <a:cubicBezTo>
                                <a:pt x="5" y="0"/>
                                <a:pt x="5" y="1"/>
                                <a:pt x="4" y="1"/>
                              </a:cubicBezTo>
                              <a:cubicBezTo>
                                <a:pt x="2" y="1"/>
                                <a:pt x="0" y="1"/>
                                <a:pt x="0" y="1"/>
                              </a:cubicBezTo>
                              <a:close/>
                              <a:moveTo>
                                <a:pt x="13" y="14"/>
                              </a:moveTo>
                              <a:cubicBezTo>
                                <a:pt x="14" y="15"/>
                                <a:pt x="13" y="15"/>
                                <a:pt x="13" y="15"/>
                              </a:cubicBezTo>
                              <a:cubicBezTo>
                                <a:pt x="13" y="15"/>
                                <a:pt x="12" y="14"/>
                                <a:pt x="13" y="1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3" name="Freeform 94">
                          <a:extLst>
                            <a:ext uri="{FF2B5EF4-FFF2-40B4-BE49-F238E27FC236}">
                              <a16:creationId xmlns:a16="http://schemas.microsoft.com/office/drawing/2014/main" id="{2353B743-0F6B-1719-B76B-155FD4E41BE5}"/>
                            </a:ext>
                          </a:extLst>
                        </p:cNvPr>
                        <p:cNvSpPr>
                          <a:spLocks noEditPoints="1"/>
                        </p:cNvSpPr>
                        <p:nvPr/>
                      </p:nvSpPr>
                      <p:spPr bwMode="auto">
                        <a:xfrm>
                          <a:off x="7386576" y="3915043"/>
                          <a:ext cx="274298" cy="348153"/>
                        </a:xfrm>
                        <a:custGeom>
                          <a:avLst/>
                          <a:gdLst>
                            <a:gd name="T0" fmla="*/ 3 w 40"/>
                            <a:gd name="T1" fmla="*/ 28 h 48"/>
                            <a:gd name="T2" fmla="*/ 4 w 40"/>
                            <a:gd name="T3" fmla="*/ 27 h 48"/>
                            <a:gd name="T4" fmla="*/ 5 w 40"/>
                            <a:gd name="T5" fmla="*/ 28 h 48"/>
                            <a:gd name="T6" fmla="*/ 3 w 40"/>
                            <a:gd name="T7" fmla="*/ 31 h 48"/>
                            <a:gd name="T8" fmla="*/ 17 w 40"/>
                            <a:gd name="T9" fmla="*/ 39 h 48"/>
                            <a:gd name="T10" fmla="*/ 19 w 40"/>
                            <a:gd name="T11" fmla="*/ 44 h 48"/>
                            <a:gd name="T12" fmla="*/ 26 w 40"/>
                            <a:gd name="T13" fmla="*/ 48 h 48"/>
                            <a:gd name="T14" fmla="*/ 27 w 40"/>
                            <a:gd name="T15" fmla="*/ 43 h 48"/>
                            <a:gd name="T16" fmla="*/ 30 w 40"/>
                            <a:gd name="T17" fmla="*/ 39 h 48"/>
                            <a:gd name="T18" fmla="*/ 34 w 40"/>
                            <a:gd name="T19" fmla="*/ 35 h 48"/>
                            <a:gd name="T20" fmla="*/ 37 w 40"/>
                            <a:gd name="T21" fmla="*/ 31 h 48"/>
                            <a:gd name="T22" fmla="*/ 38 w 40"/>
                            <a:gd name="T23" fmla="*/ 29 h 48"/>
                            <a:gd name="T24" fmla="*/ 35 w 40"/>
                            <a:gd name="T25" fmla="*/ 25 h 48"/>
                            <a:gd name="T26" fmla="*/ 37 w 40"/>
                            <a:gd name="T27" fmla="*/ 6 h 48"/>
                            <a:gd name="T28" fmla="*/ 35 w 40"/>
                            <a:gd name="T29" fmla="*/ 1 h 48"/>
                            <a:gd name="T30" fmla="*/ 31 w 40"/>
                            <a:gd name="T31" fmla="*/ 1 h 48"/>
                            <a:gd name="T32" fmla="*/ 26 w 40"/>
                            <a:gd name="T33" fmla="*/ 2 h 48"/>
                            <a:gd name="T34" fmla="*/ 20 w 40"/>
                            <a:gd name="T35" fmla="*/ 1 h 48"/>
                            <a:gd name="T36" fmla="*/ 14 w 40"/>
                            <a:gd name="T37" fmla="*/ 2 h 48"/>
                            <a:gd name="T38" fmla="*/ 8 w 40"/>
                            <a:gd name="T39" fmla="*/ 0 h 48"/>
                            <a:gd name="T40" fmla="*/ 4 w 40"/>
                            <a:gd name="T41" fmla="*/ 0 h 48"/>
                            <a:gd name="T42" fmla="*/ 0 w 40"/>
                            <a:gd name="T43" fmla="*/ 2 h 48"/>
                            <a:gd name="T44" fmla="*/ 1 w 40"/>
                            <a:gd name="T45" fmla="*/ 4 h 48"/>
                            <a:gd name="T46" fmla="*/ 2 w 40"/>
                            <a:gd name="T47" fmla="*/ 7 h 48"/>
                            <a:gd name="T48" fmla="*/ 4 w 40"/>
                            <a:gd name="T49" fmla="*/ 13 h 48"/>
                            <a:gd name="T50" fmla="*/ 2 w 40"/>
                            <a:gd name="T51" fmla="*/ 17 h 48"/>
                            <a:gd name="T52" fmla="*/ 1 w 40"/>
                            <a:gd name="T53" fmla="*/ 24 h 48"/>
                            <a:gd name="T54" fmla="*/ 2 w 40"/>
                            <a:gd name="T55" fmla="*/ 26 h 48"/>
                            <a:gd name="T56" fmla="*/ 12 w 40"/>
                            <a:gd name="T57" fmla="*/ 3 h 48"/>
                            <a:gd name="T58" fmla="*/ 14 w 40"/>
                            <a:gd name="T59" fmla="*/ 10 h 48"/>
                            <a:gd name="T60" fmla="*/ 14 w 40"/>
                            <a:gd name="T61" fmla="*/ 12 h 48"/>
                            <a:gd name="T62" fmla="*/ 10 w 40"/>
                            <a:gd name="T63" fmla="*/ 8 h 48"/>
                            <a:gd name="T64" fmla="*/ 10 w 40"/>
                            <a:gd name="T65" fmla="*/ 7 h 4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</a:cxnLst>
                          <a:rect l="0" t="0" r="r" b="b"/>
                          <a:pathLst>
                            <a:path w="40" h="48">
                              <a:moveTo>
                                <a:pt x="2" y="26"/>
                              </a:moveTo>
                              <a:cubicBezTo>
                                <a:pt x="2" y="26"/>
                                <a:pt x="2" y="28"/>
                                <a:pt x="3" y="28"/>
                              </a:cubicBezTo>
                              <a:cubicBezTo>
                                <a:pt x="3" y="28"/>
                                <a:pt x="3" y="28"/>
                                <a:pt x="3" y="28"/>
                              </a:cubicBezTo>
                              <a:cubicBezTo>
                                <a:pt x="4" y="28"/>
                                <a:pt x="4" y="27"/>
                                <a:pt x="4" y="27"/>
                              </a:cubicBezTo>
                              <a:cubicBezTo>
                                <a:pt x="5" y="27"/>
                                <a:pt x="5" y="27"/>
                                <a:pt x="6" y="27"/>
                              </a:cubicBezTo>
                              <a:cubicBezTo>
                                <a:pt x="5" y="28"/>
                                <a:pt x="5" y="27"/>
                                <a:pt x="5" y="28"/>
                              </a:cubicBezTo>
                              <a:cubicBezTo>
                                <a:pt x="4" y="28"/>
                                <a:pt x="5" y="29"/>
                                <a:pt x="4" y="30"/>
                              </a:cubicBezTo>
                              <a:cubicBezTo>
                                <a:pt x="4" y="30"/>
                                <a:pt x="3" y="30"/>
                                <a:pt x="3" y="31"/>
                              </a:cubicBezTo>
                              <a:cubicBezTo>
                                <a:pt x="3" y="32"/>
                                <a:pt x="3" y="33"/>
                                <a:pt x="3" y="33"/>
                              </a:cubicBezTo>
                              <a:cubicBezTo>
                                <a:pt x="17" y="39"/>
                                <a:pt x="17" y="39"/>
                                <a:pt x="17" y="39"/>
                              </a:cubicBezTo>
                              <a:cubicBezTo>
                                <a:pt x="17" y="39"/>
                                <a:pt x="18" y="40"/>
                                <a:pt x="18" y="42"/>
                              </a:cubicBezTo>
                              <a:cubicBezTo>
                                <a:pt x="18" y="43"/>
                                <a:pt x="18" y="44"/>
                                <a:pt x="19" y="44"/>
                              </a:cubicBezTo>
                              <a:cubicBezTo>
                                <a:pt x="20" y="44"/>
                                <a:pt x="20" y="45"/>
                                <a:pt x="20" y="45"/>
                              </a:cubicBezTo>
                              <a:cubicBezTo>
                                <a:pt x="26" y="48"/>
                                <a:pt x="26" y="48"/>
                                <a:pt x="26" y="48"/>
                              </a:cubicBezTo>
                              <a:cubicBezTo>
                                <a:pt x="26" y="47"/>
                                <a:pt x="27" y="47"/>
                                <a:pt x="27" y="47"/>
                              </a:cubicBezTo>
                              <a:cubicBezTo>
                                <a:pt x="27" y="45"/>
                                <a:pt x="26" y="44"/>
                                <a:pt x="27" y="43"/>
                              </a:cubicBezTo>
                              <a:cubicBezTo>
                                <a:pt x="27" y="43"/>
                                <a:pt x="27" y="43"/>
                                <a:pt x="27" y="43"/>
                              </a:cubicBezTo>
                              <a:cubicBezTo>
                                <a:pt x="28" y="41"/>
                                <a:pt x="28" y="40"/>
                                <a:pt x="30" y="39"/>
                              </a:cubicBezTo>
                              <a:cubicBezTo>
                                <a:pt x="30" y="39"/>
                                <a:pt x="31" y="39"/>
                                <a:pt x="32" y="38"/>
                              </a:cubicBezTo>
                              <a:cubicBezTo>
                                <a:pt x="32" y="38"/>
                                <a:pt x="33" y="36"/>
                                <a:pt x="34" y="35"/>
                              </a:cubicBezTo>
                              <a:cubicBezTo>
                                <a:pt x="34" y="35"/>
                                <a:pt x="35" y="35"/>
                                <a:pt x="36" y="35"/>
                              </a:cubicBezTo>
                              <a:cubicBezTo>
                                <a:pt x="36" y="34"/>
                                <a:pt x="36" y="32"/>
                                <a:pt x="37" y="31"/>
                              </a:cubicBezTo>
                              <a:cubicBezTo>
                                <a:pt x="37" y="31"/>
                                <a:pt x="38" y="30"/>
                                <a:pt x="38" y="30"/>
                              </a:cubicBezTo>
                              <a:cubicBezTo>
                                <a:pt x="39" y="29"/>
                                <a:pt x="38" y="30"/>
                                <a:pt x="38" y="29"/>
                              </a:cubicBezTo>
                              <a:cubicBezTo>
                                <a:pt x="38" y="29"/>
                                <a:pt x="38" y="29"/>
                                <a:pt x="39" y="28"/>
                              </a:cubicBezTo>
                              <a:cubicBezTo>
                                <a:pt x="35" y="25"/>
                                <a:pt x="35" y="25"/>
                                <a:pt x="35" y="25"/>
                              </a:cubicBezTo>
                              <a:cubicBezTo>
                                <a:pt x="35" y="8"/>
                                <a:pt x="35" y="8"/>
                                <a:pt x="35" y="8"/>
                              </a:cubicBezTo>
                              <a:cubicBezTo>
                                <a:pt x="37" y="6"/>
                                <a:pt x="37" y="6"/>
                                <a:pt x="37" y="6"/>
                              </a:cubicBezTo>
                              <a:cubicBezTo>
                                <a:pt x="40" y="1"/>
                                <a:pt x="40" y="1"/>
                                <a:pt x="40" y="1"/>
                              </a:cubicBezTo>
                              <a:cubicBezTo>
                                <a:pt x="40" y="1"/>
                                <a:pt x="36" y="2"/>
                                <a:pt x="35" y="1"/>
                              </a:cubicBezTo>
                              <a:cubicBezTo>
                                <a:pt x="34" y="1"/>
                                <a:pt x="34" y="0"/>
                                <a:pt x="34" y="0"/>
                              </a:cubicBezTo>
                              <a:cubicBezTo>
                                <a:pt x="34" y="0"/>
                                <a:pt x="32" y="1"/>
                                <a:pt x="31" y="1"/>
                              </a:cubicBezTo>
                              <a:cubicBezTo>
                                <a:pt x="29" y="0"/>
                                <a:pt x="29" y="2"/>
                                <a:pt x="29" y="2"/>
                              </a:cubicBezTo>
                              <a:cubicBezTo>
                                <a:pt x="29" y="2"/>
                                <a:pt x="28" y="2"/>
                                <a:pt x="26" y="2"/>
                              </a:cubicBezTo>
                              <a:cubicBezTo>
                                <a:pt x="25" y="2"/>
                                <a:pt x="24" y="3"/>
                                <a:pt x="24" y="2"/>
                              </a:cubicBezTo>
                              <a:cubicBezTo>
                                <a:pt x="23" y="1"/>
                                <a:pt x="20" y="1"/>
                                <a:pt x="20" y="1"/>
                              </a:cubicBezTo>
                              <a:cubicBezTo>
                                <a:pt x="20" y="1"/>
                                <a:pt x="18" y="2"/>
                                <a:pt x="17" y="2"/>
                              </a:cubicBezTo>
                              <a:cubicBezTo>
                                <a:pt x="16" y="1"/>
                                <a:pt x="14" y="2"/>
                                <a:pt x="14" y="2"/>
                              </a:cubicBezTo>
                              <a:cubicBezTo>
                                <a:pt x="13" y="2"/>
                                <a:pt x="10" y="2"/>
                                <a:pt x="10" y="2"/>
                              </a:cubicBezTo>
                              <a:cubicBezTo>
                                <a:pt x="8" y="0"/>
                                <a:pt x="8" y="0"/>
                                <a:pt x="8" y="0"/>
                              </a:cubicBezTo>
                              <a:cubicBezTo>
                                <a:pt x="6" y="0"/>
                                <a:pt x="6" y="0"/>
                                <a:pt x="6" y="0"/>
                              </a:cubicBezTo>
                              <a:cubicBezTo>
                                <a:pt x="6" y="0"/>
                                <a:pt x="5" y="0"/>
                                <a:pt x="4" y="0"/>
                              </a:cubicBezTo>
                              <a:cubicBezTo>
                                <a:pt x="2" y="1"/>
                                <a:pt x="2" y="1"/>
                                <a:pt x="2" y="1"/>
                              </a:cubicBezTo>
                              <a:cubicBezTo>
                                <a:pt x="0" y="2"/>
                                <a:pt x="0" y="2"/>
                                <a:pt x="0" y="2"/>
                              </a:cubicBezTo>
                              <a:cubicBezTo>
                                <a:pt x="0" y="3"/>
                                <a:pt x="0" y="3"/>
                                <a:pt x="0" y="3"/>
                              </a:cubicBezTo>
                              <a:cubicBezTo>
                                <a:pt x="0" y="3"/>
                                <a:pt x="1" y="3"/>
                                <a:pt x="1" y="4"/>
                              </a:cubicBezTo>
                              <a:cubicBezTo>
                                <a:pt x="3" y="5"/>
                                <a:pt x="2" y="4"/>
                                <a:pt x="2" y="5"/>
                              </a:cubicBezTo>
                              <a:cubicBezTo>
                                <a:pt x="3" y="6"/>
                                <a:pt x="3" y="6"/>
                                <a:pt x="2" y="7"/>
                              </a:cubicBezTo>
                              <a:cubicBezTo>
                                <a:pt x="2" y="9"/>
                                <a:pt x="2" y="10"/>
                                <a:pt x="3" y="10"/>
                              </a:cubicBezTo>
                              <a:cubicBezTo>
                                <a:pt x="4" y="11"/>
                                <a:pt x="4" y="12"/>
                                <a:pt x="4" y="13"/>
                              </a:cubicBezTo>
                              <a:cubicBezTo>
                                <a:pt x="4" y="14"/>
                                <a:pt x="4" y="15"/>
                                <a:pt x="3" y="16"/>
                              </a:cubicBezTo>
                              <a:cubicBezTo>
                                <a:pt x="3" y="16"/>
                                <a:pt x="2" y="15"/>
                                <a:pt x="2" y="17"/>
                              </a:cubicBezTo>
                              <a:cubicBezTo>
                                <a:pt x="1" y="19"/>
                                <a:pt x="2" y="20"/>
                                <a:pt x="1" y="21"/>
                              </a:cubicBezTo>
                              <a:cubicBezTo>
                                <a:pt x="0" y="21"/>
                                <a:pt x="2" y="24"/>
                                <a:pt x="1" y="24"/>
                              </a:cubicBezTo>
                              <a:cubicBezTo>
                                <a:pt x="1" y="25"/>
                                <a:pt x="1" y="26"/>
                                <a:pt x="1" y="26"/>
                              </a:cubicBezTo>
                              <a:cubicBezTo>
                                <a:pt x="2" y="26"/>
                                <a:pt x="2" y="26"/>
                                <a:pt x="2" y="26"/>
                              </a:cubicBezTo>
                              <a:close/>
                              <a:moveTo>
                                <a:pt x="11" y="2"/>
                              </a:moveTo>
                              <a:cubicBezTo>
                                <a:pt x="11" y="2"/>
                                <a:pt x="12" y="2"/>
                                <a:pt x="12" y="3"/>
                              </a:cubicBezTo>
                              <a:cubicBezTo>
                                <a:pt x="13" y="5"/>
                                <a:pt x="12" y="6"/>
                                <a:pt x="12" y="7"/>
                              </a:cubicBezTo>
                              <a:cubicBezTo>
                                <a:pt x="12" y="8"/>
                                <a:pt x="14" y="9"/>
                                <a:pt x="14" y="10"/>
                              </a:cubicBezTo>
                              <a:cubicBezTo>
                                <a:pt x="14" y="10"/>
                                <a:pt x="14" y="12"/>
                                <a:pt x="14" y="12"/>
                              </a:cubicBezTo>
                              <a:cubicBezTo>
                                <a:pt x="14" y="12"/>
                                <a:pt x="14" y="12"/>
                                <a:pt x="14" y="12"/>
                              </a:cubicBezTo>
                              <a:cubicBezTo>
                                <a:pt x="13" y="12"/>
                                <a:pt x="13" y="10"/>
                                <a:pt x="13" y="10"/>
                              </a:cubicBezTo>
                              <a:cubicBezTo>
                                <a:pt x="12" y="9"/>
                                <a:pt x="11" y="9"/>
                                <a:pt x="10" y="8"/>
                              </a:cubicBezTo>
                              <a:cubicBezTo>
                                <a:pt x="10" y="8"/>
                                <a:pt x="11" y="7"/>
                                <a:pt x="10" y="7"/>
                              </a:cubicBezTo>
                              <a:cubicBezTo>
                                <a:pt x="10" y="7"/>
                                <a:pt x="10" y="7"/>
                                <a:pt x="10" y="7"/>
                              </a:cubicBezTo>
                              <a:cubicBezTo>
                                <a:pt x="9" y="6"/>
                                <a:pt x="11" y="3"/>
                                <a:pt x="11" y="2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4" name="Freeform 123">
                          <a:extLst>
                            <a:ext uri="{FF2B5EF4-FFF2-40B4-BE49-F238E27FC236}">
                              <a16:creationId xmlns:a16="http://schemas.microsoft.com/office/drawing/2014/main" id="{17912CA3-E44D-6585-2782-C80C1B520A2B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593682" y="3978345"/>
                          <a:ext cx="192866" cy="248679"/>
                        </a:xfrm>
                        <a:custGeom>
                          <a:avLst/>
                          <a:gdLst>
                            <a:gd name="T0" fmla="*/ 11 w 28"/>
                            <a:gd name="T1" fmla="*/ 34 h 34"/>
                            <a:gd name="T2" fmla="*/ 12 w 28"/>
                            <a:gd name="T3" fmla="*/ 31 h 34"/>
                            <a:gd name="T4" fmla="*/ 15 w 28"/>
                            <a:gd name="T5" fmla="*/ 32 h 34"/>
                            <a:gd name="T6" fmla="*/ 16 w 28"/>
                            <a:gd name="T7" fmla="*/ 30 h 34"/>
                            <a:gd name="T8" fmla="*/ 15 w 28"/>
                            <a:gd name="T9" fmla="*/ 27 h 34"/>
                            <a:gd name="T10" fmla="*/ 15 w 28"/>
                            <a:gd name="T11" fmla="*/ 26 h 34"/>
                            <a:gd name="T12" fmla="*/ 18 w 28"/>
                            <a:gd name="T13" fmla="*/ 25 h 34"/>
                            <a:gd name="T14" fmla="*/ 18 w 28"/>
                            <a:gd name="T15" fmla="*/ 23 h 34"/>
                            <a:gd name="T16" fmla="*/ 20 w 28"/>
                            <a:gd name="T17" fmla="*/ 25 h 34"/>
                            <a:gd name="T18" fmla="*/ 23 w 28"/>
                            <a:gd name="T19" fmla="*/ 24 h 34"/>
                            <a:gd name="T20" fmla="*/ 25 w 28"/>
                            <a:gd name="T21" fmla="*/ 26 h 34"/>
                            <a:gd name="T22" fmla="*/ 26 w 28"/>
                            <a:gd name="T23" fmla="*/ 24 h 34"/>
                            <a:gd name="T24" fmla="*/ 25 w 28"/>
                            <a:gd name="T25" fmla="*/ 22 h 34"/>
                            <a:gd name="T26" fmla="*/ 26 w 28"/>
                            <a:gd name="T27" fmla="*/ 20 h 34"/>
                            <a:gd name="T28" fmla="*/ 25 w 28"/>
                            <a:gd name="T29" fmla="*/ 17 h 34"/>
                            <a:gd name="T30" fmla="*/ 25 w 28"/>
                            <a:gd name="T31" fmla="*/ 15 h 34"/>
                            <a:gd name="T32" fmla="*/ 23 w 28"/>
                            <a:gd name="T33" fmla="*/ 13 h 34"/>
                            <a:gd name="T34" fmla="*/ 24 w 28"/>
                            <a:gd name="T35" fmla="*/ 13 h 34"/>
                            <a:gd name="T36" fmla="*/ 23 w 28"/>
                            <a:gd name="T37" fmla="*/ 10 h 34"/>
                            <a:gd name="T38" fmla="*/ 25 w 28"/>
                            <a:gd name="T39" fmla="*/ 9 h 34"/>
                            <a:gd name="T40" fmla="*/ 27 w 28"/>
                            <a:gd name="T41" fmla="*/ 9 h 34"/>
                            <a:gd name="T42" fmla="*/ 28 w 28"/>
                            <a:gd name="T43" fmla="*/ 6 h 34"/>
                            <a:gd name="T44" fmla="*/ 25 w 28"/>
                            <a:gd name="T45" fmla="*/ 5 h 34"/>
                            <a:gd name="T46" fmla="*/ 22 w 28"/>
                            <a:gd name="T47" fmla="*/ 5 h 34"/>
                            <a:gd name="T48" fmla="*/ 22 w 28"/>
                            <a:gd name="T49" fmla="*/ 4 h 34"/>
                            <a:gd name="T50" fmla="*/ 22 w 28"/>
                            <a:gd name="T51" fmla="*/ 1 h 34"/>
                            <a:gd name="T52" fmla="*/ 19 w 28"/>
                            <a:gd name="T53" fmla="*/ 1 h 34"/>
                            <a:gd name="T54" fmla="*/ 16 w 28"/>
                            <a:gd name="T55" fmla="*/ 1 h 34"/>
                            <a:gd name="T56" fmla="*/ 13 w 28"/>
                            <a:gd name="T57" fmla="*/ 2 h 34"/>
                            <a:gd name="T58" fmla="*/ 13 w 28"/>
                            <a:gd name="T59" fmla="*/ 7 h 34"/>
                            <a:gd name="T60" fmla="*/ 4 w 28"/>
                            <a:gd name="T61" fmla="*/ 7 h 34"/>
                            <a:gd name="T62" fmla="*/ 3 w 28"/>
                            <a:gd name="T63" fmla="*/ 8 h 34"/>
                            <a:gd name="T64" fmla="*/ 3 w 28"/>
                            <a:gd name="T65" fmla="*/ 9 h 34"/>
                            <a:gd name="T66" fmla="*/ 4 w 28"/>
                            <a:gd name="T67" fmla="*/ 10 h 34"/>
                            <a:gd name="T68" fmla="*/ 4 w 28"/>
                            <a:gd name="T69" fmla="*/ 12 h 34"/>
                            <a:gd name="T70" fmla="*/ 2 w 28"/>
                            <a:gd name="T71" fmla="*/ 12 h 34"/>
                            <a:gd name="T72" fmla="*/ 3 w 28"/>
                            <a:gd name="T73" fmla="*/ 13 h 34"/>
                            <a:gd name="T74" fmla="*/ 2 w 28"/>
                            <a:gd name="T75" fmla="*/ 14 h 34"/>
                            <a:gd name="T76" fmla="*/ 3 w 28"/>
                            <a:gd name="T77" fmla="*/ 15 h 34"/>
                            <a:gd name="T78" fmla="*/ 2 w 28"/>
                            <a:gd name="T79" fmla="*/ 19 h 34"/>
                            <a:gd name="T80" fmla="*/ 0 w 28"/>
                            <a:gd name="T81" fmla="*/ 19 h 34"/>
                            <a:gd name="T82" fmla="*/ 0 w 28"/>
                            <a:gd name="T83" fmla="*/ 21 h 34"/>
                            <a:gd name="T84" fmla="*/ 2 w 28"/>
                            <a:gd name="T85" fmla="*/ 21 h 34"/>
                            <a:gd name="T86" fmla="*/ 2 w 28"/>
                            <a:gd name="T87" fmla="*/ 23 h 34"/>
                            <a:gd name="T88" fmla="*/ 3 w 28"/>
                            <a:gd name="T89" fmla="*/ 23 h 34"/>
                            <a:gd name="T90" fmla="*/ 3 w 28"/>
                            <a:gd name="T91" fmla="*/ 24 h 34"/>
                            <a:gd name="T92" fmla="*/ 4 w 28"/>
                            <a:gd name="T93" fmla="*/ 24 h 34"/>
                            <a:gd name="T94" fmla="*/ 2 w 28"/>
                            <a:gd name="T95" fmla="*/ 24 h 34"/>
                            <a:gd name="T96" fmla="*/ 2 w 28"/>
                            <a:gd name="T97" fmla="*/ 25 h 34"/>
                            <a:gd name="T98" fmla="*/ 10 w 28"/>
                            <a:gd name="T99" fmla="*/ 31 h 34"/>
                            <a:gd name="T100" fmla="*/ 10 w 28"/>
                            <a:gd name="T101" fmla="*/ 33 h 34"/>
                            <a:gd name="T102" fmla="*/ 11 w 28"/>
                            <a:gd name="T103" fmla="*/ 34 h 3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  <a:cxn ang="0">
                              <a:pos x="T100" y="T101"/>
                            </a:cxn>
                            <a:cxn ang="0">
                              <a:pos x="T102" y="T103"/>
                            </a:cxn>
                          </a:cxnLst>
                          <a:rect l="0" t="0" r="r" b="b"/>
                          <a:pathLst>
                            <a:path w="28" h="34">
                              <a:moveTo>
                                <a:pt x="11" y="34"/>
                              </a:moveTo>
                              <a:cubicBezTo>
                                <a:pt x="11" y="34"/>
                                <a:pt x="11" y="31"/>
                                <a:pt x="12" y="31"/>
                              </a:cubicBezTo>
                              <a:cubicBezTo>
                                <a:pt x="13" y="31"/>
                                <a:pt x="13" y="32"/>
                                <a:pt x="15" y="32"/>
                              </a:cubicBezTo>
                              <a:cubicBezTo>
                                <a:pt x="17" y="33"/>
                                <a:pt x="16" y="32"/>
                                <a:pt x="16" y="30"/>
                              </a:cubicBezTo>
                              <a:cubicBezTo>
                                <a:pt x="16" y="29"/>
                                <a:pt x="14" y="28"/>
                                <a:pt x="15" y="27"/>
                              </a:cubicBezTo>
                              <a:cubicBezTo>
                                <a:pt x="15" y="26"/>
                                <a:pt x="16" y="27"/>
                                <a:pt x="15" y="26"/>
                              </a:cubicBezTo>
                              <a:cubicBezTo>
                                <a:pt x="14" y="24"/>
                                <a:pt x="17" y="25"/>
                                <a:pt x="18" y="25"/>
                              </a:cubicBezTo>
                              <a:cubicBezTo>
                                <a:pt x="19" y="25"/>
                                <a:pt x="17" y="23"/>
                                <a:pt x="18" y="23"/>
                              </a:cubicBezTo>
                              <a:cubicBezTo>
                                <a:pt x="19" y="24"/>
                                <a:pt x="20" y="25"/>
                                <a:pt x="20" y="25"/>
                              </a:cubicBezTo>
                              <a:cubicBezTo>
                                <a:pt x="20" y="25"/>
                                <a:pt x="22" y="24"/>
                                <a:pt x="23" y="24"/>
                              </a:cubicBezTo>
                              <a:cubicBezTo>
                                <a:pt x="24" y="24"/>
                                <a:pt x="24" y="26"/>
                                <a:pt x="25" y="26"/>
                              </a:cubicBezTo>
                              <a:cubicBezTo>
                                <a:pt x="26" y="27"/>
                                <a:pt x="26" y="26"/>
                                <a:pt x="26" y="24"/>
                              </a:cubicBezTo>
                              <a:cubicBezTo>
                                <a:pt x="27" y="22"/>
                                <a:pt x="26" y="22"/>
                                <a:pt x="25" y="22"/>
                              </a:cubicBezTo>
                              <a:cubicBezTo>
                                <a:pt x="24" y="21"/>
                                <a:pt x="26" y="21"/>
                                <a:pt x="26" y="20"/>
                              </a:cubicBezTo>
                              <a:cubicBezTo>
                                <a:pt x="25" y="19"/>
                                <a:pt x="25" y="19"/>
                                <a:pt x="25" y="17"/>
                              </a:cubicBezTo>
                              <a:cubicBezTo>
                                <a:pt x="25" y="16"/>
                                <a:pt x="25" y="16"/>
                                <a:pt x="25" y="15"/>
                              </a:cubicBezTo>
                              <a:cubicBezTo>
                                <a:pt x="25" y="14"/>
                                <a:pt x="24" y="13"/>
                                <a:pt x="23" y="13"/>
                              </a:cubicBezTo>
                              <a:cubicBezTo>
                                <a:pt x="22" y="13"/>
                                <a:pt x="24" y="13"/>
                                <a:pt x="24" y="13"/>
                              </a:cubicBezTo>
                              <a:cubicBezTo>
                                <a:pt x="24" y="13"/>
                                <a:pt x="23" y="11"/>
                                <a:pt x="23" y="10"/>
                              </a:cubicBezTo>
                              <a:cubicBezTo>
                                <a:pt x="23" y="9"/>
                                <a:pt x="24" y="9"/>
                                <a:pt x="25" y="9"/>
                              </a:cubicBezTo>
                              <a:cubicBezTo>
                                <a:pt x="26" y="9"/>
                                <a:pt x="27" y="9"/>
                                <a:pt x="27" y="9"/>
                              </a:cubicBezTo>
                              <a:cubicBezTo>
                                <a:pt x="28" y="6"/>
                                <a:pt x="28" y="6"/>
                                <a:pt x="28" y="6"/>
                              </a:cubicBezTo>
                              <a:cubicBezTo>
                                <a:pt x="28" y="6"/>
                                <a:pt x="26" y="5"/>
                                <a:pt x="25" y="5"/>
                              </a:cubicBezTo>
                              <a:cubicBezTo>
                                <a:pt x="24" y="5"/>
                                <a:pt x="24" y="5"/>
                                <a:pt x="22" y="5"/>
                              </a:cubicBezTo>
                              <a:cubicBezTo>
                                <a:pt x="21" y="6"/>
                                <a:pt x="22" y="5"/>
                                <a:pt x="22" y="4"/>
                              </a:cubicBezTo>
                              <a:cubicBezTo>
                                <a:pt x="22" y="3"/>
                                <a:pt x="22" y="1"/>
                                <a:pt x="22" y="1"/>
                              </a:cubicBezTo>
                              <a:cubicBezTo>
                                <a:pt x="22" y="1"/>
                                <a:pt x="20" y="0"/>
                                <a:pt x="19" y="1"/>
                              </a:cubicBezTo>
                              <a:cubicBezTo>
                                <a:pt x="17" y="1"/>
                                <a:pt x="17" y="0"/>
                                <a:pt x="16" y="1"/>
                              </a:cubicBezTo>
                              <a:cubicBezTo>
                                <a:pt x="15" y="1"/>
                                <a:pt x="13" y="2"/>
                                <a:pt x="13" y="2"/>
                              </a:cubicBezTo>
                              <a:cubicBezTo>
                                <a:pt x="13" y="7"/>
                                <a:pt x="13" y="7"/>
                                <a:pt x="13" y="7"/>
                              </a:cubicBezTo>
                              <a:cubicBezTo>
                                <a:pt x="4" y="7"/>
                                <a:pt x="4" y="7"/>
                                <a:pt x="4" y="7"/>
                              </a:cubicBezTo>
                              <a:cubicBezTo>
                                <a:pt x="4" y="7"/>
                                <a:pt x="3" y="7"/>
                                <a:pt x="3" y="8"/>
                              </a:cubicBezTo>
                              <a:cubicBezTo>
                                <a:pt x="4" y="8"/>
                                <a:pt x="3" y="9"/>
                                <a:pt x="3" y="9"/>
                              </a:cubicBezTo>
                              <a:cubicBezTo>
                                <a:pt x="3" y="9"/>
                                <a:pt x="4" y="10"/>
                                <a:pt x="4" y="10"/>
                              </a:cubicBezTo>
                              <a:cubicBezTo>
                                <a:pt x="4" y="11"/>
                                <a:pt x="4" y="12"/>
                                <a:pt x="4" y="12"/>
                              </a:cubicBezTo>
                              <a:cubicBezTo>
                                <a:pt x="4" y="12"/>
                                <a:pt x="3" y="12"/>
                                <a:pt x="2" y="12"/>
                              </a:cubicBezTo>
                              <a:cubicBezTo>
                                <a:pt x="2" y="12"/>
                                <a:pt x="3" y="13"/>
                                <a:pt x="3" y="13"/>
                              </a:cubicBezTo>
                              <a:cubicBezTo>
                                <a:pt x="4" y="13"/>
                                <a:pt x="4" y="14"/>
                                <a:pt x="2" y="14"/>
                              </a:cubicBezTo>
                              <a:cubicBezTo>
                                <a:pt x="2" y="15"/>
                                <a:pt x="3" y="15"/>
                                <a:pt x="3" y="15"/>
                              </a:cubicBezTo>
                              <a:cubicBezTo>
                                <a:pt x="3" y="16"/>
                                <a:pt x="2" y="18"/>
                                <a:pt x="2" y="19"/>
                              </a:cubicBezTo>
                              <a:cubicBezTo>
                                <a:pt x="1" y="19"/>
                                <a:pt x="0" y="19"/>
                                <a:pt x="0" y="19"/>
                              </a:cubicBezTo>
                              <a:cubicBezTo>
                                <a:pt x="0" y="20"/>
                                <a:pt x="0" y="21"/>
                                <a:pt x="0" y="21"/>
                              </a:cubicBezTo>
                              <a:cubicBezTo>
                                <a:pt x="1" y="21"/>
                                <a:pt x="1" y="21"/>
                                <a:pt x="2" y="21"/>
                              </a:cubicBezTo>
                              <a:cubicBezTo>
                                <a:pt x="2" y="22"/>
                                <a:pt x="1" y="22"/>
                                <a:pt x="2" y="23"/>
                              </a:cubicBezTo>
                              <a:cubicBezTo>
                                <a:pt x="2" y="23"/>
                                <a:pt x="3" y="23"/>
                                <a:pt x="3" y="23"/>
                              </a:cubicBezTo>
                              <a:cubicBezTo>
                                <a:pt x="3" y="23"/>
                                <a:pt x="3" y="23"/>
                                <a:pt x="3" y="24"/>
                              </a:cubicBezTo>
                              <a:cubicBezTo>
                                <a:pt x="4" y="23"/>
                                <a:pt x="4" y="24"/>
                                <a:pt x="4" y="24"/>
                              </a:cubicBezTo>
                              <a:cubicBezTo>
                                <a:pt x="4" y="24"/>
                                <a:pt x="3" y="24"/>
                                <a:pt x="2" y="24"/>
                              </a:cubicBezTo>
                              <a:cubicBezTo>
                                <a:pt x="2" y="24"/>
                                <a:pt x="2" y="25"/>
                                <a:pt x="2" y="25"/>
                              </a:cubicBezTo>
                              <a:cubicBezTo>
                                <a:pt x="3" y="26"/>
                                <a:pt x="10" y="31"/>
                                <a:pt x="10" y="31"/>
                              </a:cubicBezTo>
                              <a:cubicBezTo>
                                <a:pt x="10" y="32"/>
                                <a:pt x="9" y="32"/>
                                <a:pt x="10" y="33"/>
                              </a:cubicBezTo>
                              <a:cubicBezTo>
                                <a:pt x="10" y="34"/>
                                <a:pt x="10" y="34"/>
                                <a:pt x="11" y="3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5" name="Freeform 179">
                          <a:extLst>
                            <a:ext uri="{FF2B5EF4-FFF2-40B4-BE49-F238E27FC236}">
                              <a16:creationId xmlns:a16="http://schemas.microsoft.com/office/drawing/2014/main" id="{1B1B9861-9C50-CF0C-7E6E-D4918BA0A1B5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6065374" y="2653827"/>
                          <a:ext cx="619315" cy="712130"/>
                        </a:xfrm>
                        <a:custGeom>
                          <a:avLst/>
                          <a:gdLst>
                            <a:gd name="T0" fmla="*/ 65 w 90"/>
                            <a:gd name="T1" fmla="*/ 91 h 98"/>
                            <a:gd name="T2" fmla="*/ 56 w 90"/>
                            <a:gd name="T3" fmla="*/ 97 h 98"/>
                            <a:gd name="T4" fmla="*/ 51 w 90"/>
                            <a:gd name="T5" fmla="*/ 95 h 98"/>
                            <a:gd name="T6" fmla="*/ 50 w 90"/>
                            <a:gd name="T7" fmla="*/ 90 h 98"/>
                            <a:gd name="T8" fmla="*/ 45 w 90"/>
                            <a:gd name="T9" fmla="*/ 87 h 98"/>
                            <a:gd name="T10" fmla="*/ 0 w 90"/>
                            <a:gd name="T11" fmla="*/ 56 h 98"/>
                            <a:gd name="T12" fmla="*/ 0 w 90"/>
                            <a:gd name="T13" fmla="*/ 48 h 98"/>
                            <a:gd name="T14" fmla="*/ 4 w 90"/>
                            <a:gd name="T15" fmla="*/ 45 h 98"/>
                            <a:gd name="T16" fmla="*/ 12 w 90"/>
                            <a:gd name="T17" fmla="*/ 41 h 98"/>
                            <a:gd name="T18" fmla="*/ 18 w 90"/>
                            <a:gd name="T19" fmla="*/ 39 h 98"/>
                            <a:gd name="T20" fmla="*/ 24 w 90"/>
                            <a:gd name="T21" fmla="*/ 33 h 98"/>
                            <a:gd name="T22" fmla="*/ 28 w 90"/>
                            <a:gd name="T23" fmla="*/ 28 h 98"/>
                            <a:gd name="T24" fmla="*/ 30 w 90"/>
                            <a:gd name="T25" fmla="*/ 23 h 98"/>
                            <a:gd name="T26" fmla="*/ 28 w 90"/>
                            <a:gd name="T27" fmla="*/ 17 h 98"/>
                            <a:gd name="T28" fmla="*/ 27 w 90"/>
                            <a:gd name="T29" fmla="*/ 11 h 98"/>
                            <a:gd name="T30" fmla="*/ 30 w 90"/>
                            <a:gd name="T31" fmla="*/ 10 h 98"/>
                            <a:gd name="T32" fmla="*/ 37 w 90"/>
                            <a:gd name="T33" fmla="*/ 7 h 98"/>
                            <a:gd name="T34" fmla="*/ 42 w 90"/>
                            <a:gd name="T35" fmla="*/ 5 h 98"/>
                            <a:gd name="T36" fmla="*/ 45 w 90"/>
                            <a:gd name="T37" fmla="*/ 3 h 98"/>
                            <a:gd name="T38" fmla="*/ 50 w 90"/>
                            <a:gd name="T39" fmla="*/ 2 h 98"/>
                            <a:gd name="T40" fmla="*/ 61 w 90"/>
                            <a:gd name="T41" fmla="*/ 1 h 98"/>
                            <a:gd name="T42" fmla="*/ 63 w 90"/>
                            <a:gd name="T43" fmla="*/ 1 h 98"/>
                            <a:gd name="T44" fmla="*/ 66 w 90"/>
                            <a:gd name="T45" fmla="*/ 1 h 98"/>
                            <a:gd name="T46" fmla="*/ 70 w 90"/>
                            <a:gd name="T47" fmla="*/ 2 h 98"/>
                            <a:gd name="T48" fmla="*/ 72 w 90"/>
                            <a:gd name="T49" fmla="*/ 1 h 98"/>
                            <a:gd name="T50" fmla="*/ 74 w 90"/>
                            <a:gd name="T51" fmla="*/ 5 h 98"/>
                            <a:gd name="T52" fmla="*/ 76 w 90"/>
                            <a:gd name="T53" fmla="*/ 12 h 98"/>
                            <a:gd name="T54" fmla="*/ 72 w 90"/>
                            <a:gd name="T55" fmla="*/ 16 h 98"/>
                            <a:gd name="T56" fmla="*/ 71 w 90"/>
                            <a:gd name="T57" fmla="*/ 22 h 98"/>
                            <a:gd name="T58" fmla="*/ 74 w 90"/>
                            <a:gd name="T59" fmla="*/ 27 h 98"/>
                            <a:gd name="T60" fmla="*/ 79 w 90"/>
                            <a:gd name="T61" fmla="*/ 37 h 98"/>
                            <a:gd name="T62" fmla="*/ 79 w 90"/>
                            <a:gd name="T63" fmla="*/ 39 h 98"/>
                            <a:gd name="T64" fmla="*/ 80 w 90"/>
                            <a:gd name="T65" fmla="*/ 49 h 98"/>
                            <a:gd name="T66" fmla="*/ 79 w 90"/>
                            <a:gd name="T67" fmla="*/ 52 h 98"/>
                            <a:gd name="T68" fmla="*/ 75 w 90"/>
                            <a:gd name="T69" fmla="*/ 60 h 98"/>
                            <a:gd name="T70" fmla="*/ 79 w 90"/>
                            <a:gd name="T71" fmla="*/ 65 h 98"/>
                            <a:gd name="T72" fmla="*/ 82 w 90"/>
                            <a:gd name="T73" fmla="*/ 70 h 98"/>
                            <a:gd name="T74" fmla="*/ 87 w 90"/>
                            <a:gd name="T75" fmla="*/ 72 h 98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</a:cxnLst>
                          <a:rect l="0" t="0" r="r" b="b"/>
                          <a:pathLst>
                            <a:path w="90" h="98">
                              <a:moveTo>
                                <a:pt x="90" y="74"/>
                              </a:moveTo>
                              <a:cubicBezTo>
                                <a:pt x="65" y="91"/>
                                <a:pt x="65" y="91"/>
                                <a:pt x="65" y="91"/>
                              </a:cubicBezTo>
                              <a:cubicBezTo>
                                <a:pt x="62" y="95"/>
                                <a:pt x="62" y="95"/>
                                <a:pt x="62" y="95"/>
                              </a:cubicBezTo>
                              <a:cubicBezTo>
                                <a:pt x="56" y="97"/>
                                <a:pt x="56" y="97"/>
                                <a:pt x="56" y="97"/>
                              </a:cubicBezTo>
                              <a:cubicBezTo>
                                <a:pt x="56" y="97"/>
                                <a:pt x="51" y="98"/>
                                <a:pt x="51" y="97"/>
                              </a:cubicBezTo>
                              <a:cubicBezTo>
                                <a:pt x="51" y="97"/>
                                <a:pt x="52" y="96"/>
                                <a:pt x="51" y="95"/>
                              </a:cubicBezTo>
                              <a:cubicBezTo>
                                <a:pt x="51" y="94"/>
                                <a:pt x="51" y="95"/>
                                <a:pt x="51" y="93"/>
                              </a:cubicBezTo>
                              <a:cubicBezTo>
                                <a:pt x="51" y="91"/>
                                <a:pt x="50" y="91"/>
                                <a:pt x="50" y="90"/>
                              </a:cubicBezTo>
                              <a:cubicBezTo>
                                <a:pt x="49" y="90"/>
                                <a:pt x="47" y="90"/>
                                <a:pt x="46" y="89"/>
                              </a:cubicBezTo>
                              <a:cubicBezTo>
                                <a:pt x="45" y="88"/>
                                <a:pt x="45" y="87"/>
                                <a:pt x="45" y="87"/>
                              </a:cubicBezTo>
                              <a:cubicBezTo>
                                <a:pt x="16" y="67"/>
                                <a:pt x="16" y="67"/>
                                <a:pt x="16" y="67"/>
                              </a:cubicBezTo>
                              <a:cubicBezTo>
                                <a:pt x="0" y="56"/>
                                <a:pt x="0" y="56"/>
                                <a:pt x="0" y="56"/>
                              </a:cubicBezTo>
                              <a:cubicBezTo>
                                <a:pt x="0" y="53"/>
                                <a:pt x="0" y="53"/>
                                <a:pt x="0" y="53"/>
                              </a:cubicBezTo>
                              <a:cubicBezTo>
                                <a:pt x="0" y="48"/>
                                <a:pt x="0" y="48"/>
                                <a:pt x="0" y="48"/>
                              </a:cubicBezTo>
                              <a:cubicBezTo>
                                <a:pt x="0" y="48"/>
                                <a:pt x="1" y="48"/>
                                <a:pt x="2" y="47"/>
                              </a:cubicBezTo>
                              <a:cubicBezTo>
                                <a:pt x="2" y="46"/>
                                <a:pt x="3" y="45"/>
                                <a:pt x="4" y="45"/>
                              </a:cubicBezTo>
                              <a:cubicBezTo>
                                <a:pt x="5" y="44"/>
                                <a:pt x="6" y="44"/>
                                <a:pt x="7" y="43"/>
                              </a:cubicBezTo>
                              <a:cubicBezTo>
                                <a:pt x="9" y="43"/>
                                <a:pt x="11" y="43"/>
                                <a:pt x="12" y="41"/>
                              </a:cubicBezTo>
                              <a:cubicBezTo>
                                <a:pt x="13" y="40"/>
                                <a:pt x="13" y="41"/>
                                <a:pt x="15" y="40"/>
                              </a:cubicBezTo>
                              <a:cubicBezTo>
                                <a:pt x="16" y="40"/>
                                <a:pt x="16" y="40"/>
                                <a:pt x="18" y="39"/>
                              </a:cubicBezTo>
                              <a:cubicBezTo>
                                <a:pt x="20" y="38"/>
                                <a:pt x="22" y="34"/>
                                <a:pt x="22" y="34"/>
                              </a:cubicBezTo>
                              <a:cubicBezTo>
                                <a:pt x="22" y="34"/>
                                <a:pt x="23" y="34"/>
                                <a:pt x="24" y="33"/>
                              </a:cubicBezTo>
                              <a:cubicBezTo>
                                <a:pt x="26" y="32"/>
                                <a:pt x="25" y="32"/>
                                <a:pt x="25" y="30"/>
                              </a:cubicBezTo>
                              <a:cubicBezTo>
                                <a:pt x="25" y="29"/>
                                <a:pt x="28" y="29"/>
                                <a:pt x="28" y="28"/>
                              </a:cubicBezTo>
                              <a:cubicBezTo>
                                <a:pt x="28" y="27"/>
                                <a:pt x="30" y="26"/>
                                <a:pt x="31" y="25"/>
                              </a:cubicBezTo>
                              <a:cubicBezTo>
                                <a:pt x="32" y="25"/>
                                <a:pt x="31" y="24"/>
                                <a:pt x="30" y="23"/>
                              </a:cubicBezTo>
                              <a:cubicBezTo>
                                <a:pt x="29" y="22"/>
                                <a:pt x="29" y="21"/>
                                <a:pt x="29" y="20"/>
                              </a:cubicBezTo>
                              <a:cubicBezTo>
                                <a:pt x="29" y="19"/>
                                <a:pt x="28" y="19"/>
                                <a:pt x="28" y="17"/>
                              </a:cubicBezTo>
                              <a:cubicBezTo>
                                <a:pt x="28" y="16"/>
                                <a:pt x="28" y="15"/>
                                <a:pt x="29" y="14"/>
                              </a:cubicBezTo>
                              <a:cubicBezTo>
                                <a:pt x="29" y="13"/>
                                <a:pt x="27" y="11"/>
                                <a:pt x="27" y="11"/>
                              </a:cubicBezTo>
                              <a:cubicBezTo>
                                <a:pt x="28" y="11"/>
                                <a:pt x="28" y="10"/>
                                <a:pt x="29" y="10"/>
                              </a:cubicBezTo>
                              <a:cubicBezTo>
                                <a:pt x="29" y="10"/>
                                <a:pt x="30" y="10"/>
                                <a:pt x="30" y="10"/>
                              </a:cubicBezTo>
                              <a:cubicBezTo>
                                <a:pt x="32" y="10"/>
                                <a:pt x="32" y="8"/>
                                <a:pt x="34" y="7"/>
                              </a:cubicBezTo>
                              <a:cubicBezTo>
                                <a:pt x="35" y="6"/>
                                <a:pt x="36" y="7"/>
                                <a:pt x="37" y="7"/>
                              </a:cubicBezTo>
                              <a:cubicBezTo>
                                <a:pt x="38" y="6"/>
                                <a:pt x="39" y="5"/>
                                <a:pt x="40" y="5"/>
                              </a:cubicBezTo>
                              <a:cubicBezTo>
                                <a:pt x="40" y="4"/>
                                <a:pt x="41" y="5"/>
                                <a:pt x="42" y="5"/>
                              </a:cubicBezTo>
                              <a:cubicBezTo>
                                <a:pt x="42" y="5"/>
                                <a:pt x="42" y="4"/>
                                <a:pt x="42" y="4"/>
                              </a:cubicBezTo>
                              <a:cubicBezTo>
                                <a:pt x="43" y="3"/>
                                <a:pt x="44" y="3"/>
                                <a:pt x="45" y="3"/>
                              </a:cubicBezTo>
                              <a:cubicBezTo>
                                <a:pt x="45" y="3"/>
                                <a:pt x="46" y="2"/>
                                <a:pt x="46" y="2"/>
                              </a:cubicBezTo>
                              <a:cubicBezTo>
                                <a:pt x="47" y="2"/>
                                <a:pt x="49" y="2"/>
                                <a:pt x="50" y="2"/>
                              </a:cubicBezTo>
                              <a:cubicBezTo>
                                <a:pt x="53" y="3"/>
                                <a:pt x="54" y="1"/>
                                <a:pt x="56" y="1"/>
                              </a:cubicBezTo>
                              <a:cubicBezTo>
                                <a:pt x="58" y="1"/>
                                <a:pt x="59" y="1"/>
                                <a:pt x="61" y="1"/>
                              </a:cubicBezTo>
                              <a:cubicBezTo>
                                <a:pt x="61" y="1"/>
                                <a:pt x="61" y="2"/>
                                <a:pt x="61" y="2"/>
                              </a:cubicBezTo>
                              <a:cubicBezTo>
                                <a:pt x="62" y="2"/>
                                <a:pt x="63" y="1"/>
                                <a:pt x="63" y="1"/>
                              </a:cubicBezTo>
                              <a:cubicBezTo>
                                <a:pt x="65" y="1"/>
                                <a:pt x="65" y="2"/>
                                <a:pt x="66" y="2"/>
                              </a:cubicBezTo>
                              <a:cubicBezTo>
                                <a:pt x="66" y="1"/>
                                <a:pt x="66" y="1"/>
                                <a:pt x="66" y="1"/>
                              </a:cubicBezTo>
                              <a:cubicBezTo>
                                <a:pt x="67" y="1"/>
                                <a:pt x="67" y="1"/>
                                <a:pt x="68" y="0"/>
                              </a:cubicBezTo>
                              <a:cubicBezTo>
                                <a:pt x="69" y="1"/>
                                <a:pt x="69" y="1"/>
                                <a:pt x="70" y="2"/>
                              </a:cubicBezTo>
                              <a:cubicBezTo>
                                <a:pt x="71" y="2"/>
                                <a:pt x="71" y="2"/>
                                <a:pt x="71" y="2"/>
                              </a:cubicBezTo>
                              <a:cubicBezTo>
                                <a:pt x="71" y="2"/>
                                <a:pt x="71" y="1"/>
                                <a:pt x="72" y="1"/>
                              </a:cubicBezTo>
                              <a:cubicBezTo>
                                <a:pt x="72" y="1"/>
                                <a:pt x="73" y="1"/>
                                <a:pt x="74" y="1"/>
                              </a:cubicBezTo>
                              <a:cubicBezTo>
                                <a:pt x="74" y="1"/>
                                <a:pt x="73" y="4"/>
                                <a:pt x="74" y="5"/>
                              </a:cubicBezTo>
                              <a:cubicBezTo>
                                <a:pt x="75" y="5"/>
                                <a:pt x="74" y="6"/>
                                <a:pt x="74" y="7"/>
                              </a:cubicBezTo>
                              <a:cubicBezTo>
                                <a:pt x="74" y="9"/>
                                <a:pt x="75" y="10"/>
                                <a:pt x="76" y="12"/>
                              </a:cubicBezTo>
                              <a:cubicBezTo>
                                <a:pt x="76" y="13"/>
                                <a:pt x="74" y="13"/>
                                <a:pt x="74" y="14"/>
                              </a:cubicBezTo>
                              <a:cubicBezTo>
                                <a:pt x="74" y="15"/>
                                <a:pt x="73" y="16"/>
                                <a:pt x="72" y="16"/>
                              </a:cubicBezTo>
                              <a:cubicBezTo>
                                <a:pt x="71" y="17"/>
                                <a:pt x="70" y="16"/>
                                <a:pt x="70" y="18"/>
                              </a:cubicBezTo>
                              <a:cubicBezTo>
                                <a:pt x="70" y="19"/>
                                <a:pt x="71" y="22"/>
                                <a:pt x="71" y="22"/>
                              </a:cubicBezTo>
                              <a:cubicBezTo>
                                <a:pt x="71" y="22"/>
                                <a:pt x="73" y="22"/>
                                <a:pt x="73" y="23"/>
                              </a:cubicBezTo>
                              <a:cubicBezTo>
                                <a:pt x="74" y="24"/>
                                <a:pt x="74" y="27"/>
                                <a:pt x="74" y="27"/>
                              </a:cubicBezTo>
                              <a:cubicBezTo>
                                <a:pt x="77" y="27"/>
                                <a:pt x="77" y="27"/>
                                <a:pt x="77" y="27"/>
                              </a:cubicBezTo>
                              <a:cubicBezTo>
                                <a:pt x="79" y="37"/>
                                <a:pt x="79" y="37"/>
                                <a:pt x="79" y="37"/>
                              </a:cubicBezTo>
                              <a:cubicBezTo>
                                <a:pt x="78" y="37"/>
                                <a:pt x="78" y="37"/>
                                <a:pt x="78" y="37"/>
                              </a:cubicBezTo>
                              <a:cubicBezTo>
                                <a:pt x="77" y="38"/>
                                <a:pt x="79" y="39"/>
                                <a:pt x="79" y="39"/>
                              </a:cubicBezTo>
                              <a:cubicBezTo>
                                <a:pt x="78" y="48"/>
                                <a:pt x="78" y="48"/>
                                <a:pt x="78" y="48"/>
                              </a:cubicBezTo>
                              <a:cubicBezTo>
                                <a:pt x="80" y="49"/>
                                <a:pt x="80" y="49"/>
                                <a:pt x="80" y="49"/>
                              </a:cubicBezTo>
                              <a:cubicBezTo>
                                <a:pt x="80" y="49"/>
                                <a:pt x="77" y="51"/>
                                <a:pt x="78" y="51"/>
                              </a:cubicBezTo>
                              <a:cubicBezTo>
                                <a:pt x="79" y="51"/>
                                <a:pt x="79" y="52"/>
                                <a:pt x="79" y="52"/>
                              </a:cubicBezTo>
                              <a:cubicBezTo>
                                <a:pt x="79" y="52"/>
                                <a:pt x="79" y="56"/>
                                <a:pt x="78" y="58"/>
                              </a:cubicBezTo>
                              <a:cubicBezTo>
                                <a:pt x="78" y="60"/>
                                <a:pt x="75" y="60"/>
                                <a:pt x="75" y="60"/>
                              </a:cubicBezTo>
                              <a:cubicBezTo>
                                <a:pt x="75" y="60"/>
                                <a:pt x="76" y="61"/>
                                <a:pt x="77" y="62"/>
                              </a:cubicBezTo>
                              <a:cubicBezTo>
                                <a:pt x="78" y="63"/>
                                <a:pt x="78" y="64"/>
                                <a:pt x="79" y="65"/>
                              </a:cubicBezTo>
                              <a:cubicBezTo>
                                <a:pt x="80" y="66"/>
                                <a:pt x="80" y="66"/>
                                <a:pt x="80" y="67"/>
                              </a:cubicBezTo>
                              <a:cubicBezTo>
                                <a:pt x="80" y="69"/>
                                <a:pt x="81" y="70"/>
                                <a:pt x="82" y="70"/>
                              </a:cubicBezTo>
                              <a:cubicBezTo>
                                <a:pt x="83" y="70"/>
                                <a:pt x="84" y="70"/>
                                <a:pt x="85" y="71"/>
                              </a:cubicBezTo>
                              <a:cubicBezTo>
                                <a:pt x="86" y="71"/>
                                <a:pt x="86" y="72"/>
                                <a:pt x="87" y="72"/>
                              </a:cubicBezTo>
                              <a:cubicBezTo>
                                <a:pt x="88" y="72"/>
                                <a:pt x="90" y="74"/>
                                <a:pt x="90" y="74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  <p:sp>
                      <p:nvSpPr>
                        <p:cNvPr id="4856" name="Freeform 87">
                          <a:extLst>
                            <a:ext uri="{FF2B5EF4-FFF2-40B4-BE49-F238E27FC236}">
                              <a16:creationId xmlns:a16="http://schemas.microsoft.com/office/drawing/2014/main" id="{70D74C90-191A-7B1C-AD24-229D68375162}"/>
                            </a:ext>
                          </a:extLst>
                        </p:cNvPr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5953442" y="3753818"/>
                          <a:ext cx="139292" cy="174078"/>
                        </a:xfrm>
                        <a:custGeom>
                          <a:avLst/>
                          <a:gdLst>
                            <a:gd name="T0" fmla="*/ 0 w 20"/>
                            <a:gd name="T1" fmla="*/ 11 h 24"/>
                            <a:gd name="T2" fmla="*/ 3 w 20"/>
                            <a:gd name="T3" fmla="*/ 15 h 24"/>
                            <a:gd name="T4" fmla="*/ 4 w 20"/>
                            <a:gd name="T5" fmla="*/ 15 h 24"/>
                            <a:gd name="T6" fmla="*/ 4 w 20"/>
                            <a:gd name="T7" fmla="*/ 15 h 24"/>
                            <a:gd name="T8" fmla="*/ 8 w 20"/>
                            <a:gd name="T9" fmla="*/ 18 h 24"/>
                            <a:gd name="T10" fmla="*/ 8 w 20"/>
                            <a:gd name="T11" fmla="*/ 18 h 24"/>
                            <a:gd name="T12" fmla="*/ 9 w 20"/>
                            <a:gd name="T13" fmla="*/ 19 h 24"/>
                            <a:gd name="T14" fmla="*/ 13 w 20"/>
                            <a:gd name="T15" fmla="*/ 22 h 24"/>
                            <a:gd name="T16" fmla="*/ 15 w 20"/>
                            <a:gd name="T17" fmla="*/ 22 h 24"/>
                            <a:gd name="T18" fmla="*/ 16 w 20"/>
                            <a:gd name="T19" fmla="*/ 24 h 24"/>
                            <a:gd name="T20" fmla="*/ 18 w 20"/>
                            <a:gd name="T21" fmla="*/ 24 h 24"/>
                            <a:gd name="T22" fmla="*/ 18 w 20"/>
                            <a:gd name="T23" fmla="*/ 22 h 24"/>
                            <a:gd name="T24" fmla="*/ 18 w 20"/>
                            <a:gd name="T25" fmla="*/ 20 h 24"/>
                            <a:gd name="T26" fmla="*/ 19 w 20"/>
                            <a:gd name="T27" fmla="*/ 18 h 24"/>
                            <a:gd name="T28" fmla="*/ 19 w 20"/>
                            <a:gd name="T29" fmla="*/ 17 h 24"/>
                            <a:gd name="T30" fmla="*/ 17 w 20"/>
                            <a:gd name="T31" fmla="*/ 14 h 24"/>
                            <a:gd name="T32" fmla="*/ 15 w 20"/>
                            <a:gd name="T33" fmla="*/ 12 h 24"/>
                            <a:gd name="T34" fmla="*/ 13 w 20"/>
                            <a:gd name="T35" fmla="*/ 11 h 24"/>
                            <a:gd name="T36" fmla="*/ 15 w 20"/>
                            <a:gd name="T37" fmla="*/ 8 h 24"/>
                            <a:gd name="T38" fmla="*/ 14 w 20"/>
                            <a:gd name="T39" fmla="*/ 5 h 24"/>
                            <a:gd name="T40" fmla="*/ 13 w 20"/>
                            <a:gd name="T41" fmla="*/ 5 h 24"/>
                            <a:gd name="T42" fmla="*/ 11 w 20"/>
                            <a:gd name="T43" fmla="*/ 7 h 24"/>
                            <a:gd name="T44" fmla="*/ 10 w 20"/>
                            <a:gd name="T45" fmla="*/ 6 h 24"/>
                            <a:gd name="T46" fmla="*/ 11 w 20"/>
                            <a:gd name="T47" fmla="*/ 3 h 24"/>
                            <a:gd name="T48" fmla="*/ 9 w 20"/>
                            <a:gd name="T49" fmla="*/ 0 h 24"/>
                            <a:gd name="T50" fmla="*/ 9 w 20"/>
                            <a:gd name="T51" fmla="*/ 2 h 24"/>
                            <a:gd name="T52" fmla="*/ 7 w 20"/>
                            <a:gd name="T53" fmla="*/ 2 h 24"/>
                            <a:gd name="T54" fmla="*/ 6 w 20"/>
                            <a:gd name="T55" fmla="*/ 3 h 24"/>
                            <a:gd name="T56" fmla="*/ 4 w 20"/>
                            <a:gd name="T57" fmla="*/ 5 h 24"/>
                            <a:gd name="T58" fmla="*/ 2 w 20"/>
                            <a:gd name="T59" fmla="*/ 8 h 24"/>
                            <a:gd name="T60" fmla="*/ 0 w 20"/>
                            <a:gd name="T61" fmla="*/ 11 h 24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</a:cxnLst>
                          <a:rect l="0" t="0" r="r" b="b"/>
                          <a:pathLst>
                            <a:path w="20" h="24">
                              <a:moveTo>
                                <a:pt x="0" y="11"/>
                              </a:moveTo>
                              <a:cubicBezTo>
                                <a:pt x="2" y="12"/>
                                <a:pt x="2" y="14"/>
                                <a:pt x="3" y="15"/>
                              </a:cubicBezTo>
                              <a:cubicBezTo>
                                <a:pt x="3" y="15"/>
                                <a:pt x="4" y="15"/>
                                <a:pt x="4" y="15"/>
                              </a:cubicBezTo>
                              <a:cubicBezTo>
                                <a:pt x="4" y="15"/>
                                <a:pt x="4" y="15"/>
                                <a:pt x="4" y="15"/>
                              </a:cubicBezTo>
                              <a:cubicBezTo>
                                <a:pt x="5" y="15"/>
                                <a:pt x="8" y="17"/>
                                <a:pt x="8" y="18"/>
                              </a:cubicBezTo>
                              <a:cubicBezTo>
                                <a:pt x="8" y="18"/>
                                <a:pt x="8" y="18"/>
                                <a:pt x="8" y="18"/>
                              </a:cubicBezTo>
                              <a:cubicBezTo>
                                <a:pt x="9" y="18"/>
                                <a:pt x="9" y="19"/>
                                <a:pt x="9" y="19"/>
                              </a:cubicBezTo>
                              <a:cubicBezTo>
                                <a:pt x="13" y="22"/>
                                <a:pt x="13" y="22"/>
                                <a:pt x="13" y="22"/>
                              </a:cubicBezTo>
                              <a:cubicBezTo>
                                <a:pt x="13" y="23"/>
                                <a:pt x="14" y="22"/>
                                <a:pt x="15" y="22"/>
                              </a:cubicBezTo>
                              <a:cubicBezTo>
                                <a:pt x="15" y="22"/>
                                <a:pt x="16" y="24"/>
                                <a:pt x="16" y="24"/>
                              </a:cubicBezTo>
                              <a:cubicBezTo>
                                <a:pt x="17" y="24"/>
                                <a:pt x="17" y="24"/>
                                <a:pt x="18" y="24"/>
                              </a:cubicBezTo>
                              <a:cubicBezTo>
                                <a:pt x="18" y="24"/>
                                <a:pt x="18" y="23"/>
                                <a:pt x="18" y="22"/>
                              </a:cubicBezTo>
                              <a:cubicBezTo>
                                <a:pt x="18" y="22"/>
                                <a:pt x="17" y="21"/>
                                <a:pt x="18" y="20"/>
                              </a:cubicBezTo>
                              <a:cubicBezTo>
                                <a:pt x="19" y="20"/>
                                <a:pt x="19" y="19"/>
                                <a:pt x="19" y="18"/>
                              </a:cubicBezTo>
                              <a:cubicBezTo>
                                <a:pt x="20" y="17"/>
                                <a:pt x="20" y="17"/>
                                <a:pt x="19" y="17"/>
                              </a:cubicBezTo>
                              <a:cubicBezTo>
                                <a:pt x="18" y="17"/>
                                <a:pt x="18" y="15"/>
                                <a:pt x="17" y="14"/>
                              </a:cubicBezTo>
                              <a:cubicBezTo>
                                <a:pt x="17" y="13"/>
                                <a:pt x="16" y="12"/>
                                <a:pt x="15" y="12"/>
                              </a:cubicBezTo>
                              <a:cubicBezTo>
                                <a:pt x="15" y="12"/>
                                <a:pt x="13" y="11"/>
                                <a:pt x="13" y="11"/>
                              </a:cubicBezTo>
                              <a:cubicBezTo>
                                <a:pt x="13" y="11"/>
                                <a:pt x="14" y="9"/>
                                <a:pt x="15" y="8"/>
                              </a:cubicBezTo>
                              <a:cubicBezTo>
                                <a:pt x="16" y="7"/>
                                <a:pt x="14" y="5"/>
                                <a:pt x="14" y="5"/>
                              </a:cubicBezTo>
                              <a:cubicBezTo>
                                <a:pt x="14" y="5"/>
                                <a:pt x="14" y="3"/>
                                <a:pt x="13" y="5"/>
                              </a:cubicBezTo>
                              <a:cubicBezTo>
                                <a:pt x="12" y="6"/>
                                <a:pt x="11" y="7"/>
                                <a:pt x="11" y="7"/>
                              </a:cubicBezTo>
                              <a:cubicBezTo>
                                <a:pt x="10" y="6"/>
                                <a:pt x="10" y="6"/>
                                <a:pt x="10" y="6"/>
                              </a:cubicBezTo>
                              <a:cubicBezTo>
                                <a:pt x="10" y="6"/>
                                <a:pt x="11" y="4"/>
                                <a:pt x="11" y="3"/>
                              </a:cubicBezTo>
                              <a:cubicBezTo>
                                <a:pt x="10" y="2"/>
                                <a:pt x="9" y="0"/>
                                <a:pt x="9" y="0"/>
                              </a:cubicBezTo>
                              <a:cubicBezTo>
                                <a:pt x="9" y="0"/>
                                <a:pt x="9" y="1"/>
                                <a:pt x="9" y="2"/>
                              </a:cubicBezTo>
                              <a:cubicBezTo>
                                <a:pt x="8" y="2"/>
                                <a:pt x="7" y="2"/>
                                <a:pt x="7" y="2"/>
                              </a:cubicBezTo>
                              <a:cubicBezTo>
                                <a:pt x="7" y="2"/>
                                <a:pt x="7" y="3"/>
                                <a:pt x="6" y="3"/>
                              </a:cubicBezTo>
                              <a:cubicBezTo>
                                <a:pt x="5" y="3"/>
                                <a:pt x="4" y="5"/>
                                <a:pt x="4" y="5"/>
                              </a:cubicBezTo>
                              <a:cubicBezTo>
                                <a:pt x="4" y="5"/>
                                <a:pt x="3" y="6"/>
                                <a:pt x="2" y="8"/>
                              </a:cubicBezTo>
                              <a:cubicBezTo>
                                <a:pt x="0" y="9"/>
                                <a:pt x="0" y="11"/>
                                <a:pt x="0" y="11"/>
                              </a:cubicBezTo>
                              <a:close/>
                            </a:path>
                          </a:pathLst>
                        </a:custGeom>
                        <a:grpFill/>
                        <a:ln w="0">
                          <a:noFill/>
                        </a:ln>
                      </p:spPr>
                      <p:txBody>
                        <a:bodyPr vert="horz" wrap="square" lIns="91440" tIns="45720" rIns="91440" bIns="45720" numCol="1" anchor="t" anchorCtr="0" compatLnSpc="1">
                          <a:prstTxWarp prst="textNoShape">
                            <a:avLst/>
                          </a:prstTxWarp>
                        </a:bodyPr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GB" sz="1200" b="1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20272A"/>
                            </a:solidFill>
                            <a:effectLst/>
                            <a:uLnTx/>
                            <a:uFillTx/>
                            <a:latin typeface="Arial" panose="020B0604020202020204" pitchFamily="34" charset="0"/>
                          </a:endParaRPr>
                        </a:p>
                      </p:txBody>
                    </p:sp>
                  </p:grpSp>
                </p:grpSp>
                <p:sp>
                  <p:nvSpPr>
                    <p:cNvPr id="4836" name="Freeform 90">
                      <a:extLst>
                        <a:ext uri="{FF2B5EF4-FFF2-40B4-BE49-F238E27FC236}">
                          <a16:creationId xmlns:a16="http://schemas.microsoft.com/office/drawing/2014/main" id="{2A6FEC8B-75B1-AB67-AFE2-362AF7653C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86346" y="1710116"/>
                      <a:ext cx="242155" cy="131122"/>
                    </a:xfrm>
                    <a:custGeom>
                      <a:avLst/>
                      <a:gdLst>
                        <a:gd name="T0" fmla="*/ 0 w 35"/>
                        <a:gd name="T1" fmla="*/ 12 h 18"/>
                        <a:gd name="T2" fmla="*/ 4 w 35"/>
                        <a:gd name="T3" fmla="*/ 11 h 18"/>
                        <a:gd name="T4" fmla="*/ 9 w 35"/>
                        <a:gd name="T5" fmla="*/ 12 h 18"/>
                        <a:gd name="T6" fmla="*/ 13 w 35"/>
                        <a:gd name="T7" fmla="*/ 13 h 18"/>
                        <a:gd name="T8" fmla="*/ 15 w 35"/>
                        <a:gd name="T9" fmla="*/ 14 h 18"/>
                        <a:gd name="T10" fmla="*/ 18 w 35"/>
                        <a:gd name="T11" fmla="*/ 14 h 18"/>
                        <a:gd name="T12" fmla="*/ 19 w 35"/>
                        <a:gd name="T13" fmla="*/ 16 h 18"/>
                        <a:gd name="T14" fmla="*/ 22 w 35"/>
                        <a:gd name="T15" fmla="*/ 16 h 18"/>
                        <a:gd name="T16" fmla="*/ 24 w 35"/>
                        <a:gd name="T17" fmla="*/ 18 h 18"/>
                        <a:gd name="T18" fmla="*/ 26 w 35"/>
                        <a:gd name="T19" fmla="*/ 18 h 18"/>
                        <a:gd name="T20" fmla="*/ 29 w 35"/>
                        <a:gd name="T21" fmla="*/ 17 h 18"/>
                        <a:gd name="T22" fmla="*/ 31 w 35"/>
                        <a:gd name="T23" fmla="*/ 15 h 18"/>
                        <a:gd name="T24" fmla="*/ 32 w 35"/>
                        <a:gd name="T25" fmla="*/ 13 h 18"/>
                        <a:gd name="T26" fmla="*/ 35 w 35"/>
                        <a:gd name="T27" fmla="*/ 13 h 18"/>
                        <a:gd name="T28" fmla="*/ 35 w 35"/>
                        <a:gd name="T29" fmla="*/ 11 h 18"/>
                        <a:gd name="T30" fmla="*/ 33 w 35"/>
                        <a:gd name="T31" fmla="*/ 9 h 18"/>
                        <a:gd name="T32" fmla="*/ 31 w 35"/>
                        <a:gd name="T33" fmla="*/ 8 h 18"/>
                        <a:gd name="T34" fmla="*/ 31 w 35"/>
                        <a:gd name="T35" fmla="*/ 5 h 18"/>
                        <a:gd name="T36" fmla="*/ 29 w 35"/>
                        <a:gd name="T37" fmla="*/ 5 h 18"/>
                        <a:gd name="T38" fmla="*/ 28 w 35"/>
                        <a:gd name="T39" fmla="*/ 3 h 18"/>
                        <a:gd name="T40" fmla="*/ 25 w 35"/>
                        <a:gd name="T41" fmla="*/ 4 h 18"/>
                        <a:gd name="T42" fmla="*/ 24 w 35"/>
                        <a:gd name="T43" fmla="*/ 2 h 18"/>
                        <a:gd name="T44" fmla="*/ 23 w 35"/>
                        <a:gd name="T45" fmla="*/ 2 h 18"/>
                        <a:gd name="T46" fmla="*/ 21 w 35"/>
                        <a:gd name="T47" fmla="*/ 0 h 18"/>
                        <a:gd name="T48" fmla="*/ 18 w 35"/>
                        <a:gd name="T49" fmla="*/ 0 h 18"/>
                        <a:gd name="T50" fmla="*/ 17 w 35"/>
                        <a:gd name="T51" fmla="*/ 0 h 18"/>
                        <a:gd name="T52" fmla="*/ 14 w 35"/>
                        <a:gd name="T53" fmla="*/ 0 h 18"/>
                        <a:gd name="T54" fmla="*/ 14 w 35"/>
                        <a:gd name="T55" fmla="*/ 6 h 18"/>
                        <a:gd name="T56" fmla="*/ 9 w 35"/>
                        <a:gd name="T57" fmla="*/ 7 h 18"/>
                        <a:gd name="T58" fmla="*/ 9 w 35"/>
                        <a:gd name="T59" fmla="*/ 6 h 18"/>
                        <a:gd name="T60" fmla="*/ 7 w 35"/>
                        <a:gd name="T61" fmla="*/ 4 h 18"/>
                        <a:gd name="T62" fmla="*/ 7 w 35"/>
                        <a:gd name="T63" fmla="*/ 3 h 18"/>
                        <a:gd name="T64" fmla="*/ 7 w 35"/>
                        <a:gd name="T65" fmla="*/ 2 h 18"/>
                        <a:gd name="T66" fmla="*/ 6 w 35"/>
                        <a:gd name="T67" fmla="*/ 2 h 18"/>
                        <a:gd name="T68" fmla="*/ 5 w 35"/>
                        <a:gd name="T69" fmla="*/ 3 h 18"/>
                        <a:gd name="T70" fmla="*/ 3 w 35"/>
                        <a:gd name="T71" fmla="*/ 5 h 18"/>
                        <a:gd name="T72" fmla="*/ 0 w 35"/>
                        <a:gd name="T73" fmla="*/ 12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35" h="18">
                          <a:moveTo>
                            <a:pt x="0" y="12"/>
                          </a:moveTo>
                          <a:cubicBezTo>
                            <a:pt x="0" y="12"/>
                            <a:pt x="3" y="11"/>
                            <a:pt x="4" y="11"/>
                          </a:cubicBezTo>
                          <a:cubicBezTo>
                            <a:pt x="5" y="11"/>
                            <a:pt x="6" y="12"/>
                            <a:pt x="9" y="12"/>
                          </a:cubicBezTo>
                          <a:cubicBezTo>
                            <a:pt x="11" y="13"/>
                            <a:pt x="11" y="13"/>
                            <a:pt x="13" y="13"/>
                          </a:cubicBezTo>
                          <a:cubicBezTo>
                            <a:pt x="14" y="13"/>
                            <a:pt x="14" y="14"/>
                            <a:pt x="15" y="14"/>
                          </a:cubicBezTo>
                          <a:cubicBezTo>
                            <a:pt x="16" y="14"/>
                            <a:pt x="18" y="14"/>
                            <a:pt x="18" y="14"/>
                          </a:cubicBezTo>
                          <a:cubicBezTo>
                            <a:pt x="18" y="14"/>
                            <a:pt x="18" y="15"/>
                            <a:pt x="19" y="16"/>
                          </a:cubicBezTo>
                          <a:cubicBezTo>
                            <a:pt x="20" y="16"/>
                            <a:pt x="21" y="16"/>
                            <a:pt x="22" y="16"/>
                          </a:cubicBezTo>
                          <a:cubicBezTo>
                            <a:pt x="22" y="17"/>
                            <a:pt x="23" y="17"/>
                            <a:pt x="24" y="18"/>
                          </a:cubicBezTo>
                          <a:cubicBezTo>
                            <a:pt x="25" y="18"/>
                            <a:pt x="26" y="18"/>
                            <a:pt x="26" y="18"/>
                          </a:cubicBezTo>
                          <a:cubicBezTo>
                            <a:pt x="26" y="18"/>
                            <a:pt x="27" y="16"/>
                            <a:pt x="29" y="17"/>
                          </a:cubicBezTo>
                          <a:cubicBezTo>
                            <a:pt x="31" y="17"/>
                            <a:pt x="31" y="17"/>
                            <a:pt x="31" y="15"/>
                          </a:cubicBezTo>
                          <a:cubicBezTo>
                            <a:pt x="31" y="13"/>
                            <a:pt x="32" y="13"/>
                            <a:pt x="32" y="13"/>
                          </a:cubicBezTo>
                          <a:cubicBezTo>
                            <a:pt x="32" y="13"/>
                            <a:pt x="34" y="14"/>
                            <a:pt x="35" y="13"/>
                          </a:cubicBezTo>
                          <a:cubicBezTo>
                            <a:pt x="35" y="11"/>
                            <a:pt x="35" y="11"/>
                            <a:pt x="35" y="11"/>
                          </a:cubicBezTo>
                          <a:cubicBezTo>
                            <a:pt x="35" y="11"/>
                            <a:pt x="34" y="10"/>
                            <a:pt x="33" y="9"/>
                          </a:cubicBezTo>
                          <a:cubicBezTo>
                            <a:pt x="32" y="8"/>
                            <a:pt x="31" y="9"/>
                            <a:pt x="31" y="8"/>
                          </a:cubicBezTo>
                          <a:cubicBezTo>
                            <a:pt x="31" y="7"/>
                            <a:pt x="31" y="5"/>
                            <a:pt x="31" y="5"/>
                          </a:cubicBezTo>
                          <a:cubicBezTo>
                            <a:pt x="31" y="5"/>
                            <a:pt x="29" y="6"/>
                            <a:pt x="29" y="5"/>
                          </a:cubicBezTo>
                          <a:cubicBezTo>
                            <a:pt x="28" y="4"/>
                            <a:pt x="28" y="3"/>
                            <a:pt x="28" y="3"/>
                          </a:cubicBezTo>
                          <a:cubicBezTo>
                            <a:pt x="25" y="4"/>
                            <a:pt x="25" y="4"/>
                            <a:pt x="25" y="4"/>
                          </a:cubicBezTo>
                          <a:cubicBezTo>
                            <a:pt x="24" y="2"/>
                            <a:pt x="24" y="2"/>
                            <a:pt x="24" y="2"/>
                          </a:cubicBezTo>
                          <a:cubicBezTo>
                            <a:pt x="23" y="2"/>
                            <a:pt x="23" y="2"/>
                            <a:pt x="23" y="2"/>
                          </a:cubicBezTo>
                          <a:cubicBezTo>
                            <a:pt x="23" y="2"/>
                            <a:pt x="23" y="1"/>
                            <a:pt x="21" y="0"/>
                          </a:cubicBezTo>
                          <a:cubicBezTo>
                            <a:pt x="20" y="0"/>
                            <a:pt x="18" y="0"/>
                            <a:pt x="18" y="0"/>
                          </a:cubicBezTo>
                          <a:cubicBezTo>
                            <a:pt x="18" y="0"/>
                            <a:pt x="18" y="0"/>
                            <a:pt x="17" y="0"/>
                          </a:cubicBezTo>
                          <a:cubicBezTo>
                            <a:pt x="16" y="0"/>
                            <a:pt x="14" y="0"/>
                            <a:pt x="14" y="0"/>
                          </a:cubicBezTo>
                          <a:cubicBezTo>
                            <a:pt x="14" y="2"/>
                            <a:pt x="14" y="4"/>
                            <a:pt x="14" y="6"/>
                          </a:cubicBezTo>
                          <a:cubicBezTo>
                            <a:pt x="13" y="6"/>
                            <a:pt x="11" y="8"/>
                            <a:pt x="9" y="7"/>
                          </a:cubicBezTo>
                          <a:cubicBezTo>
                            <a:pt x="9" y="7"/>
                            <a:pt x="9" y="6"/>
                            <a:pt x="9" y="6"/>
                          </a:cubicBezTo>
                          <a:cubicBezTo>
                            <a:pt x="9" y="6"/>
                            <a:pt x="7" y="4"/>
                            <a:pt x="7" y="4"/>
                          </a:cubicBezTo>
                          <a:cubicBezTo>
                            <a:pt x="7" y="4"/>
                            <a:pt x="6" y="3"/>
                            <a:pt x="7" y="3"/>
                          </a:cubicBezTo>
                          <a:cubicBezTo>
                            <a:pt x="7" y="3"/>
                            <a:pt x="7" y="2"/>
                            <a:pt x="7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3" y="3"/>
                            <a:pt x="4" y="3"/>
                            <a:pt x="3" y="5"/>
                          </a:cubicBezTo>
                          <a:cubicBezTo>
                            <a:pt x="1" y="8"/>
                            <a:pt x="0" y="10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37" name="Freeform 95">
                      <a:extLst>
                        <a:ext uri="{FF2B5EF4-FFF2-40B4-BE49-F238E27FC236}">
                          <a16:creationId xmlns:a16="http://schemas.microsoft.com/office/drawing/2014/main" id="{675A0BD4-7FB0-DE90-9D79-00BCFD2531DA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800668" y="1857064"/>
                      <a:ext cx="1294343" cy="630744"/>
                    </a:xfrm>
                    <a:custGeom>
                      <a:avLst/>
                      <a:gdLst>
                        <a:gd name="T0" fmla="*/ 175 w 188"/>
                        <a:gd name="T1" fmla="*/ 44 h 87"/>
                        <a:gd name="T2" fmla="*/ 165 w 188"/>
                        <a:gd name="T3" fmla="*/ 50 h 87"/>
                        <a:gd name="T4" fmla="*/ 163 w 188"/>
                        <a:gd name="T5" fmla="*/ 61 h 87"/>
                        <a:gd name="T6" fmla="*/ 150 w 188"/>
                        <a:gd name="T7" fmla="*/ 66 h 87"/>
                        <a:gd name="T8" fmla="*/ 152 w 188"/>
                        <a:gd name="T9" fmla="*/ 78 h 87"/>
                        <a:gd name="T10" fmla="*/ 134 w 188"/>
                        <a:gd name="T11" fmla="*/ 75 h 87"/>
                        <a:gd name="T12" fmla="*/ 121 w 188"/>
                        <a:gd name="T13" fmla="*/ 77 h 87"/>
                        <a:gd name="T14" fmla="*/ 105 w 188"/>
                        <a:gd name="T15" fmla="*/ 80 h 87"/>
                        <a:gd name="T16" fmla="*/ 95 w 188"/>
                        <a:gd name="T17" fmla="*/ 87 h 87"/>
                        <a:gd name="T18" fmla="*/ 86 w 188"/>
                        <a:gd name="T19" fmla="*/ 82 h 87"/>
                        <a:gd name="T20" fmla="*/ 78 w 188"/>
                        <a:gd name="T21" fmla="*/ 78 h 87"/>
                        <a:gd name="T22" fmla="*/ 66 w 188"/>
                        <a:gd name="T23" fmla="*/ 69 h 87"/>
                        <a:gd name="T24" fmla="*/ 65 w 188"/>
                        <a:gd name="T25" fmla="*/ 60 h 87"/>
                        <a:gd name="T26" fmla="*/ 65 w 188"/>
                        <a:gd name="T27" fmla="*/ 54 h 87"/>
                        <a:gd name="T28" fmla="*/ 59 w 188"/>
                        <a:gd name="T29" fmla="*/ 57 h 87"/>
                        <a:gd name="T30" fmla="*/ 55 w 188"/>
                        <a:gd name="T31" fmla="*/ 59 h 87"/>
                        <a:gd name="T32" fmla="*/ 47 w 188"/>
                        <a:gd name="T33" fmla="*/ 61 h 87"/>
                        <a:gd name="T34" fmla="*/ 26 w 188"/>
                        <a:gd name="T35" fmla="*/ 81 h 87"/>
                        <a:gd name="T36" fmla="*/ 20 w 188"/>
                        <a:gd name="T37" fmla="*/ 74 h 87"/>
                        <a:gd name="T38" fmla="*/ 21 w 188"/>
                        <a:gd name="T39" fmla="*/ 68 h 87"/>
                        <a:gd name="T40" fmla="*/ 20 w 188"/>
                        <a:gd name="T41" fmla="*/ 64 h 87"/>
                        <a:gd name="T42" fmla="*/ 27 w 188"/>
                        <a:gd name="T43" fmla="*/ 63 h 87"/>
                        <a:gd name="T44" fmla="*/ 34 w 188"/>
                        <a:gd name="T45" fmla="*/ 64 h 87"/>
                        <a:gd name="T46" fmla="*/ 31 w 188"/>
                        <a:gd name="T47" fmla="*/ 55 h 87"/>
                        <a:gd name="T48" fmla="*/ 24 w 188"/>
                        <a:gd name="T49" fmla="*/ 52 h 87"/>
                        <a:gd name="T50" fmla="*/ 18 w 188"/>
                        <a:gd name="T51" fmla="*/ 49 h 87"/>
                        <a:gd name="T52" fmla="*/ 11 w 188"/>
                        <a:gd name="T53" fmla="*/ 53 h 87"/>
                        <a:gd name="T54" fmla="*/ 6 w 188"/>
                        <a:gd name="T55" fmla="*/ 46 h 87"/>
                        <a:gd name="T56" fmla="*/ 4 w 188"/>
                        <a:gd name="T57" fmla="*/ 36 h 87"/>
                        <a:gd name="T58" fmla="*/ 10 w 188"/>
                        <a:gd name="T59" fmla="*/ 32 h 87"/>
                        <a:gd name="T60" fmla="*/ 17 w 188"/>
                        <a:gd name="T61" fmla="*/ 24 h 87"/>
                        <a:gd name="T62" fmla="*/ 27 w 188"/>
                        <a:gd name="T63" fmla="*/ 19 h 87"/>
                        <a:gd name="T64" fmla="*/ 34 w 188"/>
                        <a:gd name="T65" fmla="*/ 24 h 87"/>
                        <a:gd name="T66" fmla="*/ 41 w 188"/>
                        <a:gd name="T67" fmla="*/ 26 h 87"/>
                        <a:gd name="T68" fmla="*/ 56 w 188"/>
                        <a:gd name="T69" fmla="*/ 25 h 87"/>
                        <a:gd name="T70" fmla="*/ 62 w 188"/>
                        <a:gd name="T71" fmla="*/ 25 h 87"/>
                        <a:gd name="T72" fmla="*/ 60 w 188"/>
                        <a:gd name="T73" fmla="*/ 15 h 87"/>
                        <a:gd name="T74" fmla="*/ 62 w 188"/>
                        <a:gd name="T75" fmla="*/ 5 h 87"/>
                        <a:gd name="T76" fmla="*/ 76 w 188"/>
                        <a:gd name="T77" fmla="*/ 6 h 87"/>
                        <a:gd name="T78" fmla="*/ 94 w 188"/>
                        <a:gd name="T79" fmla="*/ 2 h 87"/>
                        <a:gd name="T80" fmla="*/ 102 w 188"/>
                        <a:gd name="T81" fmla="*/ 3 h 87"/>
                        <a:gd name="T82" fmla="*/ 108 w 188"/>
                        <a:gd name="T83" fmla="*/ 5 h 87"/>
                        <a:gd name="T84" fmla="*/ 115 w 188"/>
                        <a:gd name="T85" fmla="*/ 9 h 87"/>
                        <a:gd name="T86" fmla="*/ 135 w 188"/>
                        <a:gd name="T87" fmla="*/ 4 h 87"/>
                        <a:gd name="T88" fmla="*/ 144 w 188"/>
                        <a:gd name="T89" fmla="*/ 23 h 87"/>
                        <a:gd name="T90" fmla="*/ 162 w 188"/>
                        <a:gd name="T91" fmla="*/ 31 h 87"/>
                        <a:gd name="T92" fmla="*/ 175 w 188"/>
                        <a:gd name="T93" fmla="*/ 34 h 87"/>
                        <a:gd name="T94" fmla="*/ 185 w 188"/>
                        <a:gd name="T95" fmla="*/ 38 h 87"/>
                        <a:gd name="T96" fmla="*/ 29 w 188"/>
                        <a:gd name="T97" fmla="*/ 65 h 87"/>
                        <a:gd name="T98" fmla="*/ 151 w 188"/>
                        <a:gd name="T99" fmla="*/ 49 h 87"/>
                        <a:gd name="T100" fmla="*/ 144 w 188"/>
                        <a:gd name="T101" fmla="*/ 52 h 87"/>
                        <a:gd name="T102" fmla="*/ 134 w 188"/>
                        <a:gd name="T103" fmla="*/ 51 h 87"/>
                        <a:gd name="T104" fmla="*/ 125 w 188"/>
                        <a:gd name="T105" fmla="*/ 57 h 87"/>
                        <a:gd name="T106" fmla="*/ 122 w 188"/>
                        <a:gd name="T107" fmla="*/ 63 h 87"/>
                        <a:gd name="T108" fmla="*/ 120 w 188"/>
                        <a:gd name="T109" fmla="*/ 60 h 87"/>
                        <a:gd name="T110" fmla="*/ 123 w 188"/>
                        <a:gd name="T111" fmla="*/ 54 h 87"/>
                        <a:gd name="T112" fmla="*/ 133 w 188"/>
                        <a:gd name="T113" fmla="*/ 51 h 87"/>
                        <a:gd name="T114" fmla="*/ 140 w 188"/>
                        <a:gd name="T115" fmla="*/ 51 h 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</a:cxnLst>
                      <a:rect l="0" t="0" r="r" b="b"/>
                      <a:pathLst>
                        <a:path w="188" h="87">
                          <a:moveTo>
                            <a:pt x="188" y="39"/>
                          </a:moveTo>
                          <a:cubicBezTo>
                            <a:pt x="181" y="40"/>
                            <a:pt x="181" y="40"/>
                            <a:pt x="181" y="40"/>
                          </a:cubicBezTo>
                          <a:cubicBezTo>
                            <a:pt x="179" y="42"/>
                            <a:pt x="179" y="42"/>
                            <a:pt x="179" y="42"/>
                          </a:cubicBezTo>
                          <a:cubicBezTo>
                            <a:pt x="177" y="43"/>
                            <a:pt x="177" y="43"/>
                            <a:pt x="177" y="43"/>
                          </a:cubicBezTo>
                          <a:cubicBezTo>
                            <a:pt x="175" y="44"/>
                            <a:pt x="175" y="44"/>
                            <a:pt x="175" y="44"/>
                          </a:cubicBezTo>
                          <a:cubicBezTo>
                            <a:pt x="174" y="46"/>
                            <a:pt x="174" y="46"/>
                            <a:pt x="174" y="46"/>
                          </a:cubicBezTo>
                          <a:cubicBezTo>
                            <a:pt x="174" y="48"/>
                            <a:pt x="174" y="48"/>
                            <a:pt x="174" y="48"/>
                          </a:cubicBezTo>
                          <a:cubicBezTo>
                            <a:pt x="170" y="49"/>
                            <a:pt x="170" y="49"/>
                            <a:pt x="170" y="49"/>
                          </a:cubicBezTo>
                          <a:cubicBezTo>
                            <a:pt x="167" y="49"/>
                            <a:pt x="167" y="49"/>
                            <a:pt x="167" y="49"/>
                          </a:cubicBezTo>
                          <a:cubicBezTo>
                            <a:pt x="165" y="50"/>
                            <a:pt x="165" y="50"/>
                            <a:pt x="165" y="50"/>
                          </a:cubicBezTo>
                          <a:cubicBezTo>
                            <a:pt x="164" y="53"/>
                            <a:pt x="164" y="53"/>
                            <a:pt x="164" y="53"/>
                          </a:cubicBezTo>
                          <a:cubicBezTo>
                            <a:pt x="162" y="54"/>
                            <a:pt x="162" y="54"/>
                            <a:pt x="162" y="54"/>
                          </a:cubicBezTo>
                          <a:cubicBezTo>
                            <a:pt x="161" y="57"/>
                            <a:pt x="161" y="57"/>
                            <a:pt x="161" y="57"/>
                          </a:cubicBezTo>
                          <a:cubicBezTo>
                            <a:pt x="162" y="60"/>
                            <a:pt x="162" y="60"/>
                            <a:pt x="162" y="60"/>
                          </a:cubicBezTo>
                          <a:cubicBezTo>
                            <a:pt x="163" y="61"/>
                            <a:pt x="163" y="61"/>
                            <a:pt x="163" y="61"/>
                          </a:cubicBezTo>
                          <a:cubicBezTo>
                            <a:pt x="162" y="63"/>
                            <a:pt x="162" y="63"/>
                            <a:pt x="162" y="63"/>
                          </a:cubicBezTo>
                          <a:cubicBezTo>
                            <a:pt x="158" y="63"/>
                            <a:pt x="158" y="63"/>
                            <a:pt x="158" y="63"/>
                          </a:cubicBezTo>
                          <a:cubicBezTo>
                            <a:pt x="154" y="64"/>
                            <a:pt x="154" y="64"/>
                            <a:pt x="154" y="64"/>
                          </a:cubicBezTo>
                          <a:cubicBezTo>
                            <a:pt x="151" y="65"/>
                            <a:pt x="151" y="65"/>
                            <a:pt x="151" y="65"/>
                          </a:cubicBezTo>
                          <a:cubicBezTo>
                            <a:pt x="150" y="66"/>
                            <a:pt x="150" y="66"/>
                            <a:pt x="150" y="66"/>
                          </a:cubicBezTo>
                          <a:cubicBezTo>
                            <a:pt x="150" y="68"/>
                            <a:pt x="150" y="68"/>
                            <a:pt x="150" y="68"/>
                          </a:cubicBezTo>
                          <a:cubicBezTo>
                            <a:pt x="153" y="70"/>
                            <a:pt x="153" y="70"/>
                            <a:pt x="153" y="70"/>
                          </a:cubicBezTo>
                          <a:cubicBezTo>
                            <a:pt x="154" y="71"/>
                            <a:pt x="154" y="71"/>
                            <a:pt x="154" y="71"/>
                          </a:cubicBezTo>
                          <a:cubicBezTo>
                            <a:pt x="152" y="75"/>
                            <a:pt x="152" y="75"/>
                            <a:pt x="152" y="75"/>
                          </a:cubicBezTo>
                          <a:cubicBezTo>
                            <a:pt x="152" y="78"/>
                            <a:pt x="152" y="78"/>
                            <a:pt x="152" y="78"/>
                          </a:cubicBezTo>
                          <a:cubicBezTo>
                            <a:pt x="150" y="77"/>
                            <a:pt x="150" y="77"/>
                            <a:pt x="150" y="77"/>
                          </a:cubicBezTo>
                          <a:cubicBezTo>
                            <a:pt x="150" y="77"/>
                            <a:pt x="147" y="77"/>
                            <a:pt x="147" y="76"/>
                          </a:cubicBezTo>
                          <a:cubicBezTo>
                            <a:pt x="147" y="76"/>
                            <a:pt x="145" y="75"/>
                            <a:pt x="144" y="75"/>
                          </a:cubicBezTo>
                          <a:cubicBezTo>
                            <a:pt x="143" y="75"/>
                            <a:pt x="142" y="74"/>
                            <a:pt x="140" y="74"/>
                          </a:cubicBezTo>
                          <a:cubicBezTo>
                            <a:pt x="138" y="75"/>
                            <a:pt x="135" y="75"/>
                            <a:pt x="134" y="75"/>
                          </a:cubicBezTo>
                          <a:cubicBezTo>
                            <a:pt x="133" y="75"/>
                            <a:pt x="131" y="77"/>
                            <a:pt x="129" y="77"/>
                          </a:cubicBezTo>
                          <a:cubicBezTo>
                            <a:pt x="128" y="77"/>
                            <a:pt x="129" y="76"/>
                            <a:pt x="127" y="76"/>
                          </a:cubicBezTo>
                          <a:cubicBezTo>
                            <a:pt x="126" y="76"/>
                            <a:pt x="126" y="74"/>
                            <a:pt x="125" y="75"/>
                          </a:cubicBezTo>
                          <a:cubicBezTo>
                            <a:pt x="123" y="76"/>
                            <a:pt x="124" y="76"/>
                            <a:pt x="123" y="76"/>
                          </a:cubicBezTo>
                          <a:cubicBezTo>
                            <a:pt x="122" y="76"/>
                            <a:pt x="121" y="77"/>
                            <a:pt x="121" y="77"/>
                          </a:cubicBezTo>
                          <a:cubicBezTo>
                            <a:pt x="121" y="77"/>
                            <a:pt x="120" y="78"/>
                            <a:pt x="120" y="79"/>
                          </a:cubicBezTo>
                          <a:cubicBezTo>
                            <a:pt x="120" y="80"/>
                            <a:pt x="116" y="76"/>
                            <a:pt x="115" y="76"/>
                          </a:cubicBezTo>
                          <a:cubicBezTo>
                            <a:pt x="111" y="76"/>
                            <a:pt x="111" y="76"/>
                            <a:pt x="111" y="76"/>
                          </a:cubicBezTo>
                          <a:cubicBezTo>
                            <a:pt x="110" y="76"/>
                            <a:pt x="107" y="79"/>
                            <a:pt x="107" y="79"/>
                          </a:cubicBezTo>
                          <a:cubicBezTo>
                            <a:pt x="106" y="80"/>
                            <a:pt x="106" y="80"/>
                            <a:pt x="105" y="80"/>
                          </a:cubicBezTo>
                          <a:cubicBezTo>
                            <a:pt x="104" y="80"/>
                            <a:pt x="102" y="80"/>
                            <a:pt x="102" y="81"/>
                          </a:cubicBezTo>
                          <a:cubicBezTo>
                            <a:pt x="102" y="82"/>
                            <a:pt x="100" y="82"/>
                            <a:pt x="100" y="82"/>
                          </a:cubicBezTo>
                          <a:cubicBezTo>
                            <a:pt x="99" y="82"/>
                            <a:pt x="98" y="85"/>
                            <a:pt x="98" y="85"/>
                          </a:cubicBezTo>
                          <a:cubicBezTo>
                            <a:pt x="98" y="85"/>
                            <a:pt x="96" y="85"/>
                            <a:pt x="95" y="85"/>
                          </a:cubicBezTo>
                          <a:cubicBezTo>
                            <a:pt x="95" y="87"/>
                            <a:pt x="95" y="87"/>
                            <a:pt x="95" y="87"/>
                          </a:cubicBezTo>
                          <a:cubicBezTo>
                            <a:pt x="95" y="87"/>
                            <a:pt x="94" y="87"/>
                            <a:pt x="94" y="87"/>
                          </a:cubicBezTo>
                          <a:cubicBezTo>
                            <a:pt x="93" y="87"/>
                            <a:pt x="94" y="86"/>
                            <a:pt x="93" y="85"/>
                          </a:cubicBezTo>
                          <a:cubicBezTo>
                            <a:pt x="93" y="84"/>
                            <a:pt x="91" y="84"/>
                            <a:pt x="90" y="84"/>
                          </a:cubicBezTo>
                          <a:cubicBezTo>
                            <a:pt x="89" y="85"/>
                            <a:pt x="87" y="84"/>
                            <a:pt x="86" y="83"/>
                          </a:cubicBezTo>
                          <a:cubicBezTo>
                            <a:pt x="85" y="83"/>
                            <a:pt x="86" y="82"/>
                            <a:pt x="86" y="82"/>
                          </a:cubicBezTo>
                          <a:cubicBezTo>
                            <a:pt x="86" y="81"/>
                            <a:pt x="85" y="82"/>
                            <a:pt x="85" y="81"/>
                          </a:cubicBezTo>
                          <a:cubicBezTo>
                            <a:pt x="85" y="80"/>
                            <a:pt x="84" y="80"/>
                            <a:pt x="83" y="80"/>
                          </a:cubicBezTo>
                          <a:cubicBezTo>
                            <a:pt x="82" y="80"/>
                            <a:pt x="81" y="80"/>
                            <a:pt x="81" y="79"/>
                          </a:cubicBezTo>
                          <a:cubicBezTo>
                            <a:pt x="80" y="78"/>
                            <a:pt x="79" y="77"/>
                            <a:pt x="79" y="77"/>
                          </a:cubicBezTo>
                          <a:cubicBezTo>
                            <a:pt x="78" y="78"/>
                            <a:pt x="78" y="78"/>
                            <a:pt x="78" y="78"/>
                          </a:cubicBezTo>
                          <a:cubicBezTo>
                            <a:pt x="78" y="78"/>
                            <a:pt x="74" y="77"/>
                            <a:pt x="73" y="77"/>
                          </a:cubicBezTo>
                          <a:cubicBezTo>
                            <a:pt x="71" y="76"/>
                            <a:pt x="68" y="76"/>
                            <a:pt x="68" y="76"/>
                          </a:cubicBezTo>
                          <a:cubicBezTo>
                            <a:pt x="68" y="76"/>
                            <a:pt x="67" y="73"/>
                            <a:pt x="67" y="72"/>
                          </a:cubicBezTo>
                          <a:cubicBezTo>
                            <a:pt x="67" y="71"/>
                            <a:pt x="67" y="69"/>
                            <a:pt x="67" y="69"/>
                          </a:cubicBezTo>
                          <a:cubicBezTo>
                            <a:pt x="66" y="69"/>
                            <a:pt x="66" y="69"/>
                            <a:pt x="66" y="69"/>
                          </a:cubicBezTo>
                          <a:cubicBezTo>
                            <a:pt x="66" y="68"/>
                            <a:pt x="67" y="68"/>
                            <a:pt x="68" y="68"/>
                          </a:cubicBezTo>
                          <a:cubicBezTo>
                            <a:pt x="67" y="66"/>
                            <a:pt x="67" y="67"/>
                            <a:pt x="69" y="66"/>
                          </a:cubicBezTo>
                          <a:cubicBezTo>
                            <a:pt x="69" y="65"/>
                            <a:pt x="69" y="65"/>
                            <a:pt x="69" y="65"/>
                          </a:cubicBezTo>
                          <a:cubicBezTo>
                            <a:pt x="67" y="65"/>
                            <a:pt x="65" y="64"/>
                            <a:pt x="65" y="63"/>
                          </a:cubicBezTo>
                          <a:cubicBezTo>
                            <a:pt x="64" y="62"/>
                            <a:pt x="65" y="60"/>
                            <a:pt x="65" y="60"/>
                          </a:cubicBezTo>
                          <a:cubicBezTo>
                            <a:pt x="65" y="60"/>
                            <a:pt x="64" y="58"/>
                            <a:pt x="65" y="58"/>
                          </a:cubicBezTo>
                          <a:cubicBezTo>
                            <a:pt x="65" y="57"/>
                            <a:pt x="67" y="54"/>
                            <a:pt x="67" y="54"/>
                          </a:cubicBezTo>
                          <a:cubicBezTo>
                            <a:pt x="67" y="53"/>
                            <a:pt x="66" y="54"/>
                            <a:pt x="66" y="54"/>
                          </a:cubicBezTo>
                          <a:cubicBezTo>
                            <a:pt x="66" y="54"/>
                            <a:pt x="65" y="53"/>
                            <a:pt x="65" y="53"/>
                          </a:cubicBezTo>
                          <a:cubicBezTo>
                            <a:pt x="64" y="53"/>
                            <a:pt x="65" y="54"/>
                            <a:pt x="65" y="54"/>
                          </a:cubicBezTo>
                          <a:cubicBezTo>
                            <a:pt x="63" y="54"/>
                            <a:pt x="63" y="54"/>
                            <a:pt x="61" y="54"/>
                          </a:cubicBezTo>
                          <a:cubicBezTo>
                            <a:pt x="61" y="54"/>
                            <a:pt x="61" y="55"/>
                            <a:pt x="62" y="55"/>
                          </a:cubicBezTo>
                          <a:cubicBezTo>
                            <a:pt x="62" y="56"/>
                            <a:pt x="61" y="56"/>
                            <a:pt x="61" y="56"/>
                          </a:cubicBezTo>
                          <a:cubicBezTo>
                            <a:pt x="60" y="56"/>
                            <a:pt x="60" y="56"/>
                            <a:pt x="59" y="56"/>
                          </a:cubicBezTo>
                          <a:cubicBezTo>
                            <a:pt x="59" y="57"/>
                            <a:pt x="59" y="57"/>
                            <a:pt x="59" y="57"/>
                          </a:cubicBezTo>
                          <a:cubicBezTo>
                            <a:pt x="59" y="57"/>
                            <a:pt x="58" y="57"/>
                            <a:pt x="57" y="57"/>
                          </a:cubicBezTo>
                          <a:cubicBezTo>
                            <a:pt x="57" y="58"/>
                            <a:pt x="57" y="58"/>
                            <a:pt x="57" y="59"/>
                          </a:cubicBezTo>
                          <a:cubicBezTo>
                            <a:pt x="57" y="60"/>
                            <a:pt x="57" y="60"/>
                            <a:pt x="56" y="60"/>
                          </a:cubicBezTo>
                          <a:cubicBezTo>
                            <a:pt x="55" y="61"/>
                            <a:pt x="56" y="59"/>
                            <a:pt x="56" y="58"/>
                          </a:cubicBezTo>
                          <a:cubicBezTo>
                            <a:pt x="56" y="58"/>
                            <a:pt x="54" y="59"/>
                            <a:pt x="55" y="59"/>
                          </a:cubicBezTo>
                          <a:cubicBezTo>
                            <a:pt x="55" y="59"/>
                            <a:pt x="54" y="59"/>
                            <a:pt x="54" y="59"/>
                          </a:cubicBezTo>
                          <a:cubicBezTo>
                            <a:pt x="53" y="59"/>
                            <a:pt x="54" y="60"/>
                            <a:pt x="53" y="61"/>
                          </a:cubicBezTo>
                          <a:cubicBezTo>
                            <a:pt x="53" y="61"/>
                            <a:pt x="53" y="61"/>
                            <a:pt x="53" y="61"/>
                          </a:cubicBezTo>
                          <a:cubicBezTo>
                            <a:pt x="52" y="61"/>
                            <a:pt x="51" y="61"/>
                            <a:pt x="51" y="61"/>
                          </a:cubicBezTo>
                          <a:cubicBezTo>
                            <a:pt x="50" y="60"/>
                            <a:pt x="48" y="61"/>
                            <a:pt x="47" y="61"/>
                          </a:cubicBezTo>
                          <a:cubicBezTo>
                            <a:pt x="46" y="61"/>
                            <a:pt x="42" y="63"/>
                            <a:pt x="42" y="63"/>
                          </a:cubicBezTo>
                          <a:cubicBezTo>
                            <a:pt x="42" y="83"/>
                            <a:pt x="42" y="83"/>
                            <a:pt x="42" y="83"/>
                          </a:cubicBezTo>
                          <a:cubicBezTo>
                            <a:pt x="42" y="83"/>
                            <a:pt x="38" y="83"/>
                            <a:pt x="38" y="83"/>
                          </a:cubicBezTo>
                          <a:cubicBezTo>
                            <a:pt x="37" y="82"/>
                            <a:pt x="36" y="78"/>
                            <a:pt x="31" y="78"/>
                          </a:cubicBezTo>
                          <a:cubicBezTo>
                            <a:pt x="29" y="79"/>
                            <a:pt x="26" y="78"/>
                            <a:pt x="26" y="81"/>
                          </a:cubicBezTo>
                          <a:cubicBezTo>
                            <a:pt x="26" y="82"/>
                            <a:pt x="25" y="82"/>
                            <a:pt x="25" y="82"/>
                          </a:cubicBezTo>
                          <a:cubicBezTo>
                            <a:pt x="25" y="82"/>
                            <a:pt x="25" y="82"/>
                            <a:pt x="25" y="82"/>
                          </a:cubicBezTo>
                          <a:cubicBezTo>
                            <a:pt x="25" y="80"/>
                            <a:pt x="26" y="78"/>
                            <a:pt x="27" y="77"/>
                          </a:cubicBezTo>
                          <a:cubicBezTo>
                            <a:pt x="26" y="76"/>
                            <a:pt x="24" y="76"/>
                            <a:pt x="23" y="76"/>
                          </a:cubicBezTo>
                          <a:cubicBezTo>
                            <a:pt x="21" y="75"/>
                            <a:pt x="24" y="74"/>
                            <a:pt x="20" y="74"/>
                          </a:cubicBezTo>
                          <a:cubicBezTo>
                            <a:pt x="20" y="74"/>
                            <a:pt x="21" y="73"/>
                            <a:pt x="21" y="73"/>
                          </a:cubicBezTo>
                          <a:cubicBezTo>
                            <a:pt x="20" y="73"/>
                            <a:pt x="20" y="73"/>
                            <a:pt x="20" y="73"/>
                          </a:cubicBezTo>
                          <a:cubicBezTo>
                            <a:pt x="19" y="71"/>
                            <a:pt x="18" y="69"/>
                            <a:pt x="15" y="69"/>
                          </a:cubicBezTo>
                          <a:cubicBezTo>
                            <a:pt x="15" y="69"/>
                            <a:pt x="16" y="67"/>
                            <a:pt x="16" y="67"/>
                          </a:cubicBezTo>
                          <a:cubicBezTo>
                            <a:pt x="18" y="68"/>
                            <a:pt x="19" y="68"/>
                            <a:pt x="21" y="68"/>
                          </a:cubicBezTo>
                          <a:cubicBezTo>
                            <a:pt x="22" y="67"/>
                            <a:pt x="22" y="67"/>
                            <a:pt x="22" y="67"/>
                          </a:cubicBezTo>
                          <a:cubicBezTo>
                            <a:pt x="21" y="67"/>
                            <a:pt x="20" y="67"/>
                            <a:pt x="19" y="67"/>
                          </a:cubicBezTo>
                          <a:cubicBezTo>
                            <a:pt x="19" y="66"/>
                            <a:pt x="18" y="65"/>
                            <a:pt x="18" y="65"/>
                          </a:cubicBezTo>
                          <a:cubicBezTo>
                            <a:pt x="18" y="64"/>
                            <a:pt x="19" y="64"/>
                            <a:pt x="19" y="64"/>
                          </a:cubicBezTo>
                          <a:cubicBezTo>
                            <a:pt x="19" y="64"/>
                            <a:pt x="20" y="64"/>
                            <a:pt x="20" y="64"/>
                          </a:cubicBezTo>
                          <a:cubicBezTo>
                            <a:pt x="21" y="65"/>
                            <a:pt x="21" y="64"/>
                            <a:pt x="22" y="64"/>
                          </a:cubicBezTo>
                          <a:cubicBezTo>
                            <a:pt x="22" y="64"/>
                            <a:pt x="23" y="64"/>
                            <a:pt x="23" y="64"/>
                          </a:cubicBezTo>
                          <a:cubicBezTo>
                            <a:pt x="23" y="63"/>
                            <a:pt x="23" y="62"/>
                            <a:pt x="23" y="62"/>
                          </a:cubicBezTo>
                          <a:cubicBezTo>
                            <a:pt x="24" y="62"/>
                            <a:pt x="24" y="61"/>
                            <a:pt x="25" y="62"/>
                          </a:cubicBezTo>
                          <a:cubicBezTo>
                            <a:pt x="26" y="62"/>
                            <a:pt x="26" y="63"/>
                            <a:pt x="27" y="63"/>
                          </a:cubicBezTo>
                          <a:cubicBezTo>
                            <a:pt x="28" y="63"/>
                            <a:pt x="30" y="63"/>
                            <a:pt x="30" y="63"/>
                          </a:cubicBezTo>
                          <a:cubicBezTo>
                            <a:pt x="30" y="64"/>
                            <a:pt x="30" y="65"/>
                            <a:pt x="29" y="65"/>
                          </a:cubicBezTo>
                          <a:cubicBezTo>
                            <a:pt x="30" y="65"/>
                            <a:pt x="31" y="64"/>
                            <a:pt x="32" y="64"/>
                          </a:cubicBezTo>
                          <a:cubicBezTo>
                            <a:pt x="32" y="64"/>
                            <a:pt x="32" y="65"/>
                            <a:pt x="33" y="64"/>
                          </a:cubicBezTo>
                          <a:cubicBezTo>
                            <a:pt x="33" y="64"/>
                            <a:pt x="33" y="64"/>
                            <a:pt x="34" y="64"/>
                          </a:cubicBezTo>
                          <a:cubicBezTo>
                            <a:pt x="34" y="62"/>
                            <a:pt x="34" y="62"/>
                            <a:pt x="34" y="61"/>
                          </a:cubicBezTo>
                          <a:cubicBezTo>
                            <a:pt x="34" y="61"/>
                            <a:pt x="33" y="60"/>
                            <a:pt x="33" y="60"/>
                          </a:cubicBezTo>
                          <a:cubicBezTo>
                            <a:pt x="33" y="60"/>
                            <a:pt x="33" y="59"/>
                            <a:pt x="33" y="59"/>
                          </a:cubicBezTo>
                          <a:cubicBezTo>
                            <a:pt x="32" y="59"/>
                            <a:pt x="32" y="59"/>
                            <a:pt x="32" y="59"/>
                          </a:cubicBezTo>
                          <a:cubicBezTo>
                            <a:pt x="31" y="58"/>
                            <a:pt x="32" y="56"/>
                            <a:pt x="31" y="55"/>
                          </a:cubicBezTo>
                          <a:cubicBezTo>
                            <a:pt x="31" y="55"/>
                            <a:pt x="30" y="56"/>
                            <a:pt x="29" y="55"/>
                          </a:cubicBezTo>
                          <a:cubicBezTo>
                            <a:pt x="29" y="55"/>
                            <a:pt x="29" y="54"/>
                            <a:pt x="28" y="54"/>
                          </a:cubicBezTo>
                          <a:cubicBezTo>
                            <a:pt x="28" y="53"/>
                            <a:pt x="28" y="53"/>
                            <a:pt x="27" y="53"/>
                          </a:cubicBezTo>
                          <a:cubicBezTo>
                            <a:pt x="27" y="53"/>
                            <a:pt x="26" y="52"/>
                            <a:pt x="26" y="52"/>
                          </a:cubicBezTo>
                          <a:cubicBezTo>
                            <a:pt x="25" y="51"/>
                            <a:pt x="25" y="52"/>
                            <a:pt x="24" y="52"/>
                          </a:cubicBezTo>
                          <a:cubicBezTo>
                            <a:pt x="24" y="51"/>
                            <a:pt x="24" y="51"/>
                            <a:pt x="24" y="51"/>
                          </a:cubicBezTo>
                          <a:cubicBezTo>
                            <a:pt x="23" y="51"/>
                            <a:pt x="22" y="51"/>
                            <a:pt x="21" y="51"/>
                          </a:cubicBezTo>
                          <a:cubicBezTo>
                            <a:pt x="21" y="51"/>
                            <a:pt x="21" y="50"/>
                            <a:pt x="21" y="50"/>
                          </a:cubicBezTo>
                          <a:cubicBezTo>
                            <a:pt x="21" y="50"/>
                            <a:pt x="20" y="49"/>
                            <a:pt x="19" y="49"/>
                          </a:cubicBezTo>
                          <a:cubicBezTo>
                            <a:pt x="19" y="49"/>
                            <a:pt x="18" y="49"/>
                            <a:pt x="18" y="49"/>
                          </a:cubicBezTo>
                          <a:cubicBezTo>
                            <a:pt x="18" y="49"/>
                            <a:pt x="17" y="49"/>
                            <a:pt x="17" y="49"/>
                          </a:cubicBezTo>
                          <a:cubicBezTo>
                            <a:pt x="17" y="49"/>
                            <a:pt x="18" y="50"/>
                            <a:pt x="17" y="51"/>
                          </a:cubicBezTo>
                          <a:cubicBezTo>
                            <a:pt x="17" y="51"/>
                            <a:pt x="16" y="51"/>
                            <a:pt x="15" y="52"/>
                          </a:cubicBezTo>
                          <a:cubicBezTo>
                            <a:pt x="15" y="52"/>
                            <a:pt x="14" y="53"/>
                            <a:pt x="14" y="53"/>
                          </a:cubicBezTo>
                          <a:cubicBezTo>
                            <a:pt x="13" y="53"/>
                            <a:pt x="12" y="53"/>
                            <a:pt x="11" y="53"/>
                          </a:cubicBezTo>
                          <a:cubicBezTo>
                            <a:pt x="11" y="53"/>
                            <a:pt x="11" y="54"/>
                            <a:pt x="10" y="54"/>
                          </a:cubicBezTo>
                          <a:cubicBezTo>
                            <a:pt x="9" y="55"/>
                            <a:pt x="9" y="54"/>
                            <a:pt x="8" y="54"/>
                          </a:cubicBezTo>
                          <a:cubicBezTo>
                            <a:pt x="8" y="54"/>
                            <a:pt x="7" y="53"/>
                            <a:pt x="8" y="52"/>
                          </a:cubicBezTo>
                          <a:cubicBezTo>
                            <a:pt x="8" y="51"/>
                            <a:pt x="8" y="50"/>
                            <a:pt x="8" y="50"/>
                          </a:cubicBezTo>
                          <a:cubicBezTo>
                            <a:pt x="6" y="46"/>
                            <a:pt x="6" y="46"/>
                            <a:pt x="6" y="46"/>
                          </a:cubicBezTo>
                          <a:cubicBezTo>
                            <a:pt x="6" y="46"/>
                            <a:pt x="3" y="47"/>
                            <a:pt x="3" y="46"/>
                          </a:cubicBezTo>
                          <a:cubicBezTo>
                            <a:pt x="3" y="45"/>
                            <a:pt x="4" y="43"/>
                            <a:pt x="3" y="43"/>
                          </a:cubicBezTo>
                          <a:cubicBezTo>
                            <a:pt x="1" y="42"/>
                            <a:pt x="0" y="42"/>
                            <a:pt x="1" y="41"/>
                          </a:cubicBezTo>
                          <a:cubicBezTo>
                            <a:pt x="2" y="40"/>
                            <a:pt x="3" y="38"/>
                            <a:pt x="3" y="38"/>
                          </a:cubicBezTo>
                          <a:cubicBezTo>
                            <a:pt x="3" y="38"/>
                            <a:pt x="4" y="37"/>
                            <a:pt x="4" y="36"/>
                          </a:cubicBezTo>
                          <a:cubicBezTo>
                            <a:pt x="3" y="35"/>
                            <a:pt x="2" y="35"/>
                            <a:pt x="2" y="35"/>
                          </a:cubicBezTo>
                          <a:cubicBezTo>
                            <a:pt x="2" y="35"/>
                            <a:pt x="5" y="33"/>
                            <a:pt x="4" y="31"/>
                          </a:cubicBezTo>
                          <a:cubicBezTo>
                            <a:pt x="3" y="31"/>
                            <a:pt x="6" y="31"/>
                            <a:pt x="6" y="30"/>
                          </a:cubicBezTo>
                          <a:cubicBezTo>
                            <a:pt x="6" y="29"/>
                            <a:pt x="8" y="28"/>
                            <a:pt x="8" y="29"/>
                          </a:cubicBezTo>
                          <a:cubicBezTo>
                            <a:pt x="9" y="30"/>
                            <a:pt x="10" y="32"/>
                            <a:pt x="10" y="32"/>
                          </a:cubicBezTo>
                          <a:cubicBezTo>
                            <a:pt x="13" y="30"/>
                            <a:pt x="13" y="30"/>
                            <a:pt x="13" y="30"/>
                          </a:cubicBezTo>
                          <a:cubicBezTo>
                            <a:pt x="13" y="30"/>
                            <a:pt x="10" y="29"/>
                            <a:pt x="11" y="28"/>
                          </a:cubicBezTo>
                          <a:cubicBezTo>
                            <a:pt x="11" y="27"/>
                            <a:pt x="11" y="25"/>
                            <a:pt x="12" y="25"/>
                          </a:cubicBezTo>
                          <a:cubicBezTo>
                            <a:pt x="13" y="25"/>
                            <a:pt x="13" y="23"/>
                            <a:pt x="14" y="23"/>
                          </a:cubicBezTo>
                          <a:cubicBezTo>
                            <a:pt x="15" y="24"/>
                            <a:pt x="17" y="24"/>
                            <a:pt x="17" y="24"/>
                          </a:cubicBezTo>
                          <a:cubicBezTo>
                            <a:pt x="17" y="24"/>
                            <a:pt x="21" y="21"/>
                            <a:pt x="21" y="20"/>
                          </a:cubicBezTo>
                          <a:cubicBezTo>
                            <a:pt x="22" y="19"/>
                            <a:pt x="20" y="19"/>
                            <a:pt x="20" y="19"/>
                          </a:cubicBezTo>
                          <a:cubicBezTo>
                            <a:pt x="24" y="18"/>
                            <a:pt x="24" y="18"/>
                            <a:pt x="24" y="18"/>
                          </a:cubicBezTo>
                          <a:cubicBezTo>
                            <a:pt x="24" y="19"/>
                            <a:pt x="24" y="19"/>
                            <a:pt x="24" y="19"/>
                          </a:cubicBezTo>
                          <a:cubicBezTo>
                            <a:pt x="27" y="19"/>
                            <a:pt x="27" y="19"/>
                            <a:pt x="27" y="19"/>
                          </a:cubicBezTo>
                          <a:cubicBezTo>
                            <a:pt x="27" y="19"/>
                            <a:pt x="26" y="18"/>
                            <a:pt x="27" y="18"/>
                          </a:cubicBezTo>
                          <a:cubicBezTo>
                            <a:pt x="27" y="18"/>
                            <a:pt x="28" y="18"/>
                            <a:pt x="29" y="19"/>
                          </a:cubicBezTo>
                          <a:cubicBezTo>
                            <a:pt x="30" y="20"/>
                            <a:pt x="29" y="21"/>
                            <a:pt x="29" y="21"/>
                          </a:cubicBezTo>
                          <a:cubicBezTo>
                            <a:pt x="29" y="21"/>
                            <a:pt x="31" y="21"/>
                            <a:pt x="32" y="22"/>
                          </a:cubicBezTo>
                          <a:cubicBezTo>
                            <a:pt x="33" y="22"/>
                            <a:pt x="34" y="23"/>
                            <a:pt x="34" y="24"/>
                          </a:cubicBezTo>
                          <a:cubicBezTo>
                            <a:pt x="35" y="25"/>
                            <a:pt x="35" y="25"/>
                            <a:pt x="36" y="25"/>
                          </a:cubicBezTo>
                          <a:cubicBezTo>
                            <a:pt x="37" y="25"/>
                            <a:pt x="38" y="25"/>
                            <a:pt x="39" y="26"/>
                          </a:cubicBezTo>
                          <a:cubicBezTo>
                            <a:pt x="40" y="27"/>
                            <a:pt x="38" y="28"/>
                            <a:pt x="38" y="28"/>
                          </a:cubicBezTo>
                          <a:cubicBezTo>
                            <a:pt x="41" y="29"/>
                            <a:pt x="41" y="29"/>
                            <a:pt x="41" y="29"/>
                          </a:cubicBezTo>
                          <a:cubicBezTo>
                            <a:pt x="41" y="29"/>
                            <a:pt x="40" y="26"/>
                            <a:pt x="41" y="26"/>
                          </a:cubicBezTo>
                          <a:cubicBezTo>
                            <a:pt x="42" y="26"/>
                            <a:pt x="41" y="25"/>
                            <a:pt x="43" y="26"/>
                          </a:cubicBezTo>
                          <a:cubicBezTo>
                            <a:pt x="45" y="26"/>
                            <a:pt x="47" y="27"/>
                            <a:pt x="47" y="27"/>
                          </a:cubicBezTo>
                          <a:cubicBezTo>
                            <a:pt x="48" y="26"/>
                            <a:pt x="49" y="25"/>
                            <a:pt x="51" y="25"/>
                          </a:cubicBezTo>
                          <a:cubicBezTo>
                            <a:pt x="53" y="24"/>
                            <a:pt x="53" y="26"/>
                            <a:pt x="54" y="26"/>
                          </a:cubicBezTo>
                          <a:cubicBezTo>
                            <a:pt x="55" y="25"/>
                            <a:pt x="54" y="25"/>
                            <a:pt x="56" y="25"/>
                          </a:cubicBezTo>
                          <a:cubicBezTo>
                            <a:pt x="57" y="26"/>
                            <a:pt x="58" y="29"/>
                            <a:pt x="58" y="29"/>
                          </a:cubicBezTo>
                          <a:cubicBezTo>
                            <a:pt x="61" y="29"/>
                            <a:pt x="61" y="29"/>
                            <a:pt x="61" y="29"/>
                          </a:cubicBezTo>
                          <a:cubicBezTo>
                            <a:pt x="63" y="29"/>
                            <a:pt x="63" y="29"/>
                            <a:pt x="63" y="29"/>
                          </a:cubicBezTo>
                          <a:cubicBezTo>
                            <a:pt x="63" y="29"/>
                            <a:pt x="65" y="29"/>
                            <a:pt x="65" y="27"/>
                          </a:cubicBezTo>
                          <a:cubicBezTo>
                            <a:pt x="64" y="25"/>
                            <a:pt x="62" y="25"/>
                            <a:pt x="62" y="25"/>
                          </a:cubicBezTo>
                          <a:cubicBezTo>
                            <a:pt x="60" y="23"/>
                            <a:pt x="60" y="23"/>
                            <a:pt x="60" y="23"/>
                          </a:cubicBezTo>
                          <a:cubicBezTo>
                            <a:pt x="62" y="21"/>
                            <a:pt x="62" y="21"/>
                            <a:pt x="62" y="21"/>
                          </a:cubicBezTo>
                          <a:cubicBezTo>
                            <a:pt x="62" y="19"/>
                            <a:pt x="62" y="19"/>
                            <a:pt x="62" y="19"/>
                          </a:cubicBezTo>
                          <a:cubicBezTo>
                            <a:pt x="60" y="17"/>
                            <a:pt x="60" y="17"/>
                            <a:pt x="60" y="17"/>
                          </a:cubicBezTo>
                          <a:cubicBezTo>
                            <a:pt x="60" y="15"/>
                            <a:pt x="60" y="15"/>
                            <a:pt x="60" y="15"/>
                          </a:cubicBezTo>
                          <a:cubicBezTo>
                            <a:pt x="60" y="13"/>
                            <a:pt x="60" y="13"/>
                            <a:pt x="60" y="13"/>
                          </a:cubicBezTo>
                          <a:cubicBezTo>
                            <a:pt x="60" y="11"/>
                            <a:pt x="60" y="11"/>
                            <a:pt x="60" y="11"/>
                          </a:cubicBezTo>
                          <a:cubicBezTo>
                            <a:pt x="63" y="9"/>
                            <a:pt x="63" y="9"/>
                            <a:pt x="63" y="9"/>
                          </a:cubicBezTo>
                          <a:cubicBezTo>
                            <a:pt x="63" y="7"/>
                            <a:pt x="63" y="7"/>
                            <a:pt x="63" y="7"/>
                          </a:cubicBezTo>
                          <a:cubicBezTo>
                            <a:pt x="62" y="5"/>
                            <a:pt x="62" y="5"/>
                            <a:pt x="62" y="5"/>
                          </a:cubicBezTo>
                          <a:cubicBezTo>
                            <a:pt x="64" y="4"/>
                            <a:pt x="64" y="4"/>
                            <a:pt x="64" y="4"/>
                          </a:cubicBezTo>
                          <a:cubicBezTo>
                            <a:pt x="67" y="5"/>
                            <a:pt x="67" y="5"/>
                            <a:pt x="67" y="5"/>
                          </a:cubicBezTo>
                          <a:cubicBezTo>
                            <a:pt x="69" y="5"/>
                            <a:pt x="69" y="5"/>
                            <a:pt x="69" y="5"/>
                          </a:cubicBezTo>
                          <a:cubicBezTo>
                            <a:pt x="72" y="6"/>
                            <a:pt x="72" y="6"/>
                            <a:pt x="72" y="6"/>
                          </a:cubicBezTo>
                          <a:cubicBezTo>
                            <a:pt x="76" y="6"/>
                            <a:pt x="76" y="6"/>
                            <a:pt x="76" y="6"/>
                          </a:cubicBezTo>
                          <a:cubicBezTo>
                            <a:pt x="79" y="5"/>
                            <a:pt x="79" y="5"/>
                            <a:pt x="79" y="5"/>
                          </a:cubicBezTo>
                          <a:cubicBezTo>
                            <a:pt x="83" y="5"/>
                            <a:pt x="83" y="5"/>
                            <a:pt x="83" y="5"/>
                          </a:cubicBezTo>
                          <a:cubicBezTo>
                            <a:pt x="88" y="4"/>
                            <a:pt x="88" y="4"/>
                            <a:pt x="88" y="4"/>
                          </a:cubicBezTo>
                          <a:cubicBezTo>
                            <a:pt x="89" y="4"/>
                            <a:pt x="89" y="4"/>
                            <a:pt x="89" y="4"/>
                          </a:cubicBezTo>
                          <a:cubicBezTo>
                            <a:pt x="94" y="2"/>
                            <a:pt x="94" y="2"/>
                            <a:pt x="94" y="2"/>
                          </a:cubicBezTo>
                          <a:cubicBezTo>
                            <a:pt x="97" y="1"/>
                            <a:pt x="97" y="1"/>
                            <a:pt x="97" y="1"/>
                          </a:cubicBezTo>
                          <a:cubicBezTo>
                            <a:pt x="99" y="0"/>
                            <a:pt x="99" y="0"/>
                            <a:pt x="99" y="0"/>
                          </a:cubicBezTo>
                          <a:cubicBezTo>
                            <a:pt x="100" y="1"/>
                            <a:pt x="100" y="1"/>
                            <a:pt x="100" y="1"/>
                          </a:cubicBezTo>
                          <a:cubicBezTo>
                            <a:pt x="102" y="2"/>
                            <a:pt x="102" y="2"/>
                            <a:pt x="102" y="2"/>
                          </a:cubicBezTo>
                          <a:cubicBezTo>
                            <a:pt x="102" y="3"/>
                            <a:pt x="102" y="3"/>
                            <a:pt x="102" y="3"/>
                          </a:cubicBezTo>
                          <a:cubicBezTo>
                            <a:pt x="101" y="5"/>
                            <a:pt x="101" y="5"/>
                            <a:pt x="101" y="5"/>
                          </a:cubicBezTo>
                          <a:cubicBezTo>
                            <a:pt x="102" y="5"/>
                            <a:pt x="102" y="5"/>
                            <a:pt x="102" y="5"/>
                          </a:cubicBezTo>
                          <a:cubicBezTo>
                            <a:pt x="105" y="8"/>
                            <a:pt x="105" y="8"/>
                            <a:pt x="105" y="8"/>
                          </a:cubicBezTo>
                          <a:cubicBezTo>
                            <a:pt x="106" y="7"/>
                            <a:pt x="106" y="7"/>
                            <a:pt x="106" y="7"/>
                          </a:cubicBezTo>
                          <a:cubicBezTo>
                            <a:pt x="108" y="5"/>
                            <a:pt x="108" y="5"/>
                            <a:pt x="108" y="5"/>
                          </a:cubicBezTo>
                          <a:cubicBezTo>
                            <a:pt x="111" y="6"/>
                            <a:pt x="111" y="6"/>
                            <a:pt x="111" y="6"/>
                          </a:cubicBezTo>
                          <a:cubicBezTo>
                            <a:pt x="112" y="7"/>
                            <a:pt x="112" y="7"/>
                            <a:pt x="112" y="7"/>
                          </a:cubicBezTo>
                          <a:cubicBezTo>
                            <a:pt x="114" y="6"/>
                            <a:pt x="114" y="6"/>
                            <a:pt x="114" y="6"/>
                          </a:cubicBezTo>
                          <a:cubicBezTo>
                            <a:pt x="114" y="6"/>
                            <a:pt x="115" y="6"/>
                            <a:pt x="115" y="7"/>
                          </a:cubicBezTo>
                          <a:cubicBezTo>
                            <a:pt x="116" y="8"/>
                            <a:pt x="115" y="9"/>
                            <a:pt x="115" y="9"/>
                          </a:cubicBezTo>
                          <a:cubicBezTo>
                            <a:pt x="119" y="9"/>
                            <a:pt x="119" y="9"/>
                            <a:pt x="119" y="9"/>
                          </a:cubicBezTo>
                          <a:cubicBezTo>
                            <a:pt x="123" y="7"/>
                            <a:pt x="123" y="7"/>
                            <a:pt x="123" y="7"/>
                          </a:cubicBezTo>
                          <a:cubicBezTo>
                            <a:pt x="128" y="6"/>
                            <a:pt x="128" y="6"/>
                            <a:pt x="128" y="6"/>
                          </a:cubicBezTo>
                          <a:cubicBezTo>
                            <a:pt x="131" y="4"/>
                            <a:pt x="131" y="4"/>
                            <a:pt x="131" y="4"/>
                          </a:cubicBezTo>
                          <a:cubicBezTo>
                            <a:pt x="135" y="4"/>
                            <a:pt x="135" y="4"/>
                            <a:pt x="135" y="4"/>
                          </a:cubicBezTo>
                          <a:cubicBezTo>
                            <a:pt x="135" y="4"/>
                            <a:pt x="135" y="4"/>
                            <a:pt x="135" y="4"/>
                          </a:cubicBezTo>
                          <a:cubicBezTo>
                            <a:pt x="135" y="7"/>
                            <a:pt x="135" y="7"/>
                            <a:pt x="135" y="7"/>
                          </a:cubicBezTo>
                          <a:cubicBezTo>
                            <a:pt x="138" y="11"/>
                            <a:pt x="138" y="11"/>
                            <a:pt x="138" y="11"/>
                          </a:cubicBezTo>
                          <a:cubicBezTo>
                            <a:pt x="142" y="18"/>
                            <a:pt x="142" y="18"/>
                            <a:pt x="142" y="18"/>
                          </a:cubicBezTo>
                          <a:cubicBezTo>
                            <a:pt x="144" y="23"/>
                            <a:pt x="144" y="23"/>
                            <a:pt x="144" y="23"/>
                          </a:cubicBezTo>
                          <a:cubicBezTo>
                            <a:pt x="144" y="23"/>
                            <a:pt x="146" y="26"/>
                            <a:pt x="147" y="26"/>
                          </a:cubicBezTo>
                          <a:cubicBezTo>
                            <a:pt x="148" y="26"/>
                            <a:pt x="152" y="25"/>
                            <a:pt x="152" y="25"/>
                          </a:cubicBezTo>
                          <a:cubicBezTo>
                            <a:pt x="157" y="25"/>
                            <a:pt x="157" y="25"/>
                            <a:pt x="157" y="25"/>
                          </a:cubicBezTo>
                          <a:cubicBezTo>
                            <a:pt x="158" y="25"/>
                            <a:pt x="161" y="29"/>
                            <a:pt x="161" y="29"/>
                          </a:cubicBezTo>
                          <a:cubicBezTo>
                            <a:pt x="162" y="31"/>
                            <a:pt x="162" y="31"/>
                            <a:pt x="162" y="31"/>
                          </a:cubicBezTo>
                          <a:cubicBezTo>
                            <a:pt x="163" y="34"/>
                            <a:pt x="163" y="34"/>
                            <a:pt x="163" y="34"/>
                          </a:cubicBezTo>
                          <a:cubicBezTo>
                            <a:pt x="164" y="35"/>
                            <a:pt x="164" y="35"/>
                            <a:pt x="164" y="35"/>
                          </a:cubicBezTo>
                          <a:cubicBezTo>
                            <a:pt x="166" y="37"/>
                            <a:pt x="166" y="37"/>
                            <a:pt x="166" y="37"/>
                          </a:cubicBezTo>
                          <a:cubicBezTo>
                            <a:pt x="169" y="36"/>
                            <a:pt x="169" y="36"/>
                            <a:pt x="169" y="36"/>
                          </a:cubicBezTo>
                          <a:cubicBezTo>
                            <a:pt x="175" y="34"/>
                            <a:pt x="175" y="34"/>
                            <a:pt x="175" y="34"/>
                          </a:cubicBezTo>
                          <a:cubicBezTo>
                            <a:pt x="178" y="33"/>
                            <a:pt x="178" y="33"/>
                            <a:pt x="178" y="33"/>
                          </a:cubicBezTo>
                          <a:cubicBezTo>
                            <a:pt x="181" y="33"/>
                            <a:pt x="181" y="33"/>
                            <a:pt x="181" y="33"/>
                          </a:cubicBezTo>
                          <a:cubicBezTo>
                            <a:pt x="182" y="35"/>
                            <a:pt x="182" y="35"/>
                            <a:pt x="182" y="35"/>
                          </a:cubicBezTo>
                          <a:cubicBezTo>
                            <a:pt x="183" y="37"/>
                            <a:pt x="183" y="37"/>
                            <a:pt x="183" y="37"/>
                          </a:cubicBezTo>
                          <a:cubicBezTo>
                            <a:pt x="185" y="38"/>
                            <a:pt x="185" y="38"/>
                            <a:pt x="185" y="38"/>
                          </a:cubicBezTo>
                          <a:cubicBezTo>
                            <a:pt x="188" y="39"/>
                            <a:pt x="188" y="39"/>
                            <a:pt x="188" y="39"/>
                          </a:cubicBezTo>
                          <a:close/>
                          <a:moveTo>
                            <a:pt x="29" y="65"/>
                          </a:moveTo>
                          <a:cubicBezTo>
                            <a:pt x="29" y="65"/>
                            <a:pt x="28" y="67"/>
                            <a:pt x="28" y="67"/>
                          </a:cubicBezTo>
                          <a:cubicBezTo>
                            <a:pt x="26" y="69"/>
                            <a:pt x="26" y="68"/>
                            <a:pt x="24" y="67"/>
                          </a:cubicBezTo>
                          <a:cubicBezTo>
                            <a:pt x="27" y="67"/>
                            <a:pt x="27" y="66"/>
                            <a:pt x="29" y="65"/>
                          </a:cubicBezTo>
                          <a:close/>
                          <a:moveTo>
                            <a:pt x="63" y="56"/>
                          </a:moveTo>
                          <a:cubicBezTo>
                            <a:pt x="63" y="57"/>
                            <a:pt x="63" y="57"/>
                            <a:pt x="63" y="57"/>
                          </a:cubicBezTo>
                          <a:cubicBezTo>
                            <a:pt x="64" y="57"/>
                            <a:pt x="64" y="56"/>
                            <a:pt x="63" y="56"/>
                          </a:cubicBezTo>
                          <a:close/>
                          <a:moveTo>
                            <a:pt x="150" y="48"/>
                          </a:moveTo>
                          <a:cubicBezTo>
                            <a:pt x="150" y="48"/>
                            <a:pt x="151" y="49"/>
                            <a:pt x="151" y="49"/>
                          </a:cubicBezTo>
                          <a:cubicBezTo>
                            <a:pt x="151" y="49"/>
                            <a:pt x="150" y="49"/>
                            <a:pt x="149" y="50"/>
                          </a:cubicBezTo>
                          <a:cubicBezTo>
                            <a:pt x="149" y="50"/>
                            <a:pt x="149" y="51"/>
                            <a:pt x="149" y="51"/>
                          </a:cubicBezTo>
                          <a:cubicBezTo>
                            <a:pt x="148" y="51"/>
                            <a:pt x="147" y="52"/>
                            <a:pt x="146" y="52"/>
                          </a:cubicBezTo>
                          <a:cubicBezTo>
                            <a:pt x="146" y="52"/>
                            <a:pt x="146" y="53"/>
                            <a:pt x="146" y="53"/>
                          </a:cubicBezTo>
                          <a:cubicBezTo>
                            <a:pt x="145" y="53"/>
                            <a:pt x="144" y="52"/>
                            <a:pt x="144" y="52"/>
                          </a:cubicBezTo>
                          <a:cubicBezTo>
                            <a:pt x="143" y="52"/>
                            <a:pt x="140" y="53"/>
                            <a:pt x="139" y="53"/>
                          </a:cubicBezTo>
                          <a:cubicBezTo>
                            <a:pt x="138" y="53"/>
                            <a:pt x="136" y="51"/>
                            <a:pt x="135" y="52"/>
                          </a:cubicBezTo>
                          <a:cubicBezTo>
                            <a:pt x="135" y="52"/>
                            <a:pt x="136" y="52"/>
                            <a:pt x="135" y="52"/>
                          </a:cubicBezTo>
                          <a:cubicBezTo>
                            <a:pt x="135" y="52"/>
                            <a:pt x="135" y="51"/>
                            <a:pt x="135" y="51"/>
                          </a:cubicBezTo>
                          <a:cubicBezTo>
                            <a:pt x="135" y="51"/>
                            <a:pt x="134" y="51"/>
                            <a:pt x="134" y="51"/>
                          </a:cubicBezTo>
                          <a:cubicBezTo>
                            <a:pt x="133" y="52"/>
                            <a:pt x="134" y="52"/>
                            <a:pt x="134" y="53"/>
                          </a:cubicBezTo>
                          <a:cubicBezTo>
                            <a:pt x="133" y="53"/>
                            <a:pt x="132" y="54"/>
                            <a:pt x="132" y="54"/>
                          </a:cubicBezTo>
                          <a:cubicBezTo>
                            <a:pt x="131" y="54"/>
                            <a:pt x="131" y="53"/>
                            <a:pt x="130" y="54"/>
                          </a:cubicBezTo>
                          <a:cubicBezTo>
                            <a:pt x="130" y="54"/>
                            <a:pt x="128" y="56"/>
                            <a:pt x="128" y="56"/>
                          </a:cubicBezTo>
                          <a:cubicBezTo>
                            <a:pt x="127" y="57"/>
                            <a:pt x="126" y="56"/>
                            <a:pt x="125" y="57"/>
                          </a:cubicBezTo>
                          <a:cubicBezTo>
                            <a:pt x="125" y="57"/>
                            <a:pt x="124" y="59"/>
                            <a:pt x="123" y="59"/>
                          </a:cubicBezTo>
                          <a:cubicBezTo>
                            <a:pt x="123" y="59"/>
                            <a:pt x="123" y="59"/>
                            <a:pt x="123" y="59"/>
                          </a:cubicBezTo>
                          <a:cubicBezTo>
                            <a:pt x="122" y="60"/>
                            <a:pt x="122" y="60"/>
                            <a:pt x="122" y="61"/>
                          </a:cubicBezTo>
                          <a:cubicBezTo>
                            <a:pt x="122" y="61"/>
                            <a:pt x="122" y="61"/>
                            <a:pt x="122" y="61"/>
                          </a:cubicBezTo>
                          <a:cubicBezTo>
                            <a:pt x="121" y="62"/>
                            <a:pt x="122" y="62"/>
                            <a:pt x="122" y="63"/>
                          </a:cubicBezTo>
                          <a:cubicBezTo>
                            <a:pt x="122" y="63"/>
                            <a:pt x="123" y="63"/>
                            <a:pt x="123" y="63"/>
                          </a:cubicBezTo>
                          <a:cubicBezTo>
                            <a:pt x="123" y="63"/>
                            <a:pt x="123" y="64"/>
                            <a:pt x="123" y="64"/>
                          </a:cubicBezTo>
                          <a:cubicBezTo>
                            <a:pt x="122" y="63"/>
                            <a:pt x="121" y="63"/>
                            <a:pt x="120" y="63"/>
                          </a:cubicBezTo>
                          <a:cubicBezTo>
                            <a:pt x="120" y="63"/>
                            <a:pt x="121" y="60"/>
                            <a:pt x="120" y="60"/>
                          </a:cubicBezTo>
                          <a:cubicBezTo>
                            <a:pt x="120" y="60"/>
                            <a:pt x="120" y="60"/>
                            <a:pt x="120" y="60"/>
                          </a:cubicBezTo>
                          <a:cubicBezTo>
                            <a:pt x="120" y="59"/>
                            <a:pt x="119" y="60"/>
                            <a:pt x="119" y="60"/>
                          </a:cubicBezTo>
                          <a:cubicBezTo>
                            <a:pt x="119" y="59"/>
                            <a:pt x="118" y="59"/>
                            <a:pt x="118" y="58"/>
                          </a:cubicBezTo>
                          <a:cubicBezTo>
                            <a:pt x="119" y="57"/>
                            <a:pt x="120" y="57"/>
                            <a:pt x="121" y="57"/>
                          </a:cubicBezTo>
                          <a:cubicBezTo>
                            <a:pt x="121" y="56"/>
                            <a:pt x="121" y="56"/>
                            <a:pt x="121" y="56"/>
                          </a:cubicBezTo>
                          <a:cubicBezTo>
                            <a:pt x="122" y="55"/>
                            <a:pt x="122" y="55"/>
                            <a:pt x="123" y="54"/>
                          </a:cubicBezTo>
                          <a:cubicBezTo>
                            <a:pt x="123" y="54"/>
                            <a:pt x="124" y="54"/>
                            <a:pt x="124" y="54"/>
                          </a:cubicBezTo>
                          <a:cubicBezTo>
                            <a:pt x="124" y="54"/>
                            <a:pt x="124" y="53"/>
                            <a:pt x="125" y="53"/>
                          </a:cubicBezTo>
                          <a:cubicBezTo>
                            <a:pt x="125" y="52"/>
                            <a:pt x="126" y="52"/>
                            <a:pt x="127" y="52"/>
                          </a:cubicBezTo>
                          <a:cubicBezTo>
                            <a:pt x="127" y="52"/>
                            <a:pt x="127" y="51"/>
                            <a:pt x="128" y="51"/>
                          </a:cubicBezTo>
                          <a:cubicBezTo>
                            <a:pt x="129" y="50"/>
                            <a:pt x="131" y="51"/>
                            <a:pt x="133" y="51"/>
                          </a:cubicBezTo>
                          <a:cubicBezTo>
                            <a:pt x="134" y="50"/>
                            <a:pt x="134" y="50"/>
                            <a:pt x="134" y="50"/>
                          </a:cubicBezTo>
                          <a:cubicBezTo>
                            <a:pt x="134" y="50"/>
                            <a:pt x="137" y="50"/>
                            <a:pt x="137" y="50"/>
                          </a:cubicBezTo>
                          <a:cubicBezTo>
                            <a:pt x="137" y="51"/>
                            <a:pt x="137" y="51"/>
                            <a:pt x="137" y="51"/>
                          </a:cubicBezTo>
                          <a:cubicBezTo>
                            <a:pt x="138" y="51"/>
                            <a:pt x="138" y="50"/>
                            <a:pt x="139" y="50"/>
                          </a:cubicBezTo>
                          <a:cubicBezTo>
                            <a:pt x="139" y="50"/>
                            <a:pt x="140" y="51"/>
                            <a:pt x="140" y="51"/>
                          </a:cubicBezTo>
                          <a:cubicBezTo>
                            <a:pt x="141" y="51"/>
                            <a:pt x="143" y="51"/>
                            <a:pt x="143" y="51"/>
                          </a:cubicBezTo>
                          <a:cubicBezTo>
                            <a:pt x="146" y="51"/>
                            <a:pt x="146" y="51"/>
                            <a:pt x="146" y="51"/>
                          </a:cubicBezTo>
                          <a:cubicBezTo>
                            <a:pt x="147" y="49"/>
                            <a:pt x="147" y="49"/>
                            <a:pt x="150" y="4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38" name="Freeform 118">
                      <a:extLst>
                        <a:ext uri="{FF2B5EF4-FFF2-40B4-BE49-F238E27FC236}">
                          <a16:creationId xmlns:a16="http://schemas.microsoft.com/office/drawing/2014/main" id="{1C060A7A-28A2-B8C0-EF29-259688DDE10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952059" y="2458419"/>
                      <a:ext cx="248582" cy="291635"/>
                    </a:xfrm>
                    <a:custGeom>
                      <a:avLst/>
                      <a:gdLst>
                        <a:gd name="T0" fmla="*/ 3 w 36"/>
                        <a:gd name="T1" fmla="*/ 14 h 40"/>
                        <a:gd name="T2" fmla="*/ 7 w 36"/>
                        <a:gd name="T3" fmla="*/ 16 h 40"/>
                        <a:gd name="T4" fmla="*/ 14 w 36"/>
                        <a:gd name="T5" fmla="*/ 22 h 40"/>
                        <a:gd name="T6" fmla="*/ 6 w 36"/>
                        <a:gd name="T7" fmla="*/ 23 h 40"/>
                        <a:gd name="T8" fmla="*/ 9 w 36"/>
                        <a:gd name="T9" fmla="*/ 27 h 40"/>
                        <a:gd name="T10" fmla="*/ 13 w 36"/>
                        <a:gd name="T11" fmla="*/ 28 h 40"/>
                        <a:gd name="T12" fmla="*/ 16 w 36"/>
                        <a:gd name="T13" fmla="*/ 26 h 40"/>
                        <a:gd name="T14" fmla="*/ 15 w 36"/>
                        <a:gd name="T15" fmla="*/ 23 h 40"/>
                        <a:gd name="T16" fmla="*/ 19 w 36"/>
                        <a:gd name="T17" fmla="*/ 21 h 40"/>
                        <a:gd name="T18" fmla="*/ 15 w 36"/>
                        <a:gd name="T19" fmla="*/ 18 h 40"/>
                        <a:gd name="T20" fmla="*/ 18 w 36"/>
                        <a:gd name="T21" fmla="*/ 21 h 40"/>
                        <a:gd name="T22" fmla="*/ 22 w 36"/>
                        <a:gd name="T23" fmla="*/ 23 h 40"/>
                        <a:gd name="T24" fmla="*/ 18 w 36"/>
                        <a:gd name="T25" fmla="*/ 17 h 40"/>
                        <a:gd name="T26" fmla="*/ 14 w 36"/>
                        <a:gd name="T27" fmla="*/ 14 h 40"/>
                        <a:gd name="T28" fmla="*/ 14 w 36"/>
                        <a:gd name="T29" fmla="*/ 11 h 40"/>
                        <a:gd name="T30" fmla="*/ 16 w 36"/>
                        <a:gd name="T31" fmla="*/ 10 h 40"/>
                        <a:gd name="T32" fmla="*/ 17 w 36"/>
                        <a:gd name="T33" fmla="*/ 9 h 40"/>
                        <a:gd name="T34" fmla="*/ 20 w 36"/>
                        <a:gd name="T35" fmla="*/ 7 h 40"/>
                        <a:gd name="T36" fmla="*/ 28 w 36"/>
                        <a:gd name="T37" fmla="*/ 4 h 40"/>
                        <a:gd name="T38" fmla="*/ 31 w 36"/>
                        <a:gd name="T39" fmla="*/ 4 h 40"/>
                        <a:gd name="T40" fmla="*/ 32 w 36"/>
                        <a:gd name="T41" fmla="*/ 1 h 40"/>
                        <a:gd name="T42" fmla="*/ 26 w 36"/>
                        <a:gd name="T43" fmla="*/ 2 h 40"/>
                        <a:gd name="T44" fmla="*/ 19 w 36"/>
                        <a:gd name="T45" fmla="*/ 3 h 40"/>
                        <a:gd name="T46" fmla="*/ 15 w 36"/>
                        <a:gd name="T47" fmla="*/ 4 h 40"/>
                        <a:gd name="T48" fmla="*/ 9 w 36"/>
                        <a:gd name="T49" fmla="*/ 7 h 40"/>
                        <a:gd name="T50" fmla="*/ 4 w 36"/>
                        <a:gd name="T51" fmla="*/ 10 h 40"/>
                        <a:gd name="T52" fmla="*/ 1 w 36"/>
                        <a:gd name="T53" fmla="*/ 12 h 40"/>
                        <a:gd name="T54" fmla="*/ 33 w 36"/>
                        <a:gd name="T55" fmla="*/ 36 h 40"/>
                        <a:gd name="T56" fmla="*/ 16 w 36"/>
                        <a:gd name="T57" fmla="*/ 38 h 40"/>
                        <a:gd name="T58" fmla="*/ 25 w 36"/>
                        <a:gd name="T59" fmla="*/ 40 h 40"/>
                        <a:gd name="T60" fmla="*/ 30 w 36"/>
                        <a:gd name="T61" fmla="*/ 39 h 40"/>
                        <a:gd name="T62" fmla="*/ 28 w 36"/>
                        <a:gd name="T63" fmla="*/ 37 h 40"/>
                        <a:gd name="T64" fmla="*/ 18 w 36"/>
                        <a:gd name="T65" fmla="*/ 36 h 40"/>
                        <a:gd name="T66" fmla="*/ 14 w 36"/>
                        <a:gd name="T67" fmla="*/ 17 h 40"/>
                        <a:gd name="T68" fmla="*/ 11 w 36"/>
                        <a:gd name="T69" fmla="*/ 30 h 40"/>
                        <a:gd name="T70" fmla="*/ 35 w 36"/>
                        <a:gd name="T71" fmla="*/ 28 h 40"/>
                        <a:gd name="T72" fmla="*/ 29 w 36"/>
                        <a:gd name="T73" fmla="*/ 24 h 40"/>
                        <a:gd name="T74" fmla="*/ 4 w 36"/>
                        <a:gd name="T75" fmla="*/ 21 h 40"/>
                        <a:gd name="T76" fmla="*/ 28 w 36"/>
                        <a:gd name="T77" fmla="*/ 21 h 40"/>
                        <a:gd name="T78" fmla="*/ 28 w 36"/>
                        <a:gd name="T79" fmla="*/ 15 h 40"/>
                        <a:gd name="T80" fmla="*/ 31 w 36"/>
                        <a:gd name="T81" fmla="*/ 16 h 40"/>
                        <a:gd name="T82" fmla="*/ 0 w 36"/>
                        <a:gd name="T83" fmla="*/ 12 h 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</a:cxnLst>
                      <a:rect l="0" t="0" r="r" b="b"/>
                      <a:pathLst>
                        <a:path w="36" h="40">
                          <a:moveTo>
                            <a:pt x="1" y="12"/>
                          </a:moveTo>
                          <a:cubicBezTo>
                            <a:pt x="2" y="12"/>
                            <a:pt x="2" y="13"/>
                            <a:pt x="2" y="14"/>
                          </a:cubicBezTo>
                          <a:cubicBezTo>
                            <a:pt x="2" y="14"/>
                            <a:pt x="3" y="14"/>
                            <a:pt x="3" y="14"/>
                          </a:cubicBezTo>
                          <a:cubicBezTo>
                            <a:pt x="4" y="15"/>
                            <a:pt x="3" y="15"/>
                            <a:pt x="3" y="15"/>
                          </a:cubicBezTo>
                          <a:cubicBezTo>
                            <a:pt x="4" y="16"/>
                            <a:pt x="5" y="16"/>
                            <a:pt x="5" y="17"/>
                          </a:cubicBezTo>
                          <a:cubicBezTo>
                            <a:pt x="5" y="17"/>
                            <a:pt x="6" y="16"/>
                            <a:pt x="7" y="16"/>
                          </a:cubicBezTo>
                          <a:cubicBezTo>
                            <a:pt x="6" y="17"/>
                            <a:pt x="6" y="17"/>
                            <a:pt x="6" y="17"/>
                          </a:cubicBezTo>
                          <a:cubicBezTo>
                            <a:pt x="5" y="18"/>
                            <a:pt x="6" y="20"/>
                            <a:pt x="6" y="20"/>
                          </a:cubicBezTo>
                          <a:cubicBezTo>
                            <a:pt x="9" y="20"/>
                            <a:pt x="11" y="21"/>
                            <a:pt x="14" y="22"/>
                          </a:cubicBezTo>
                          <a:cubicBezTo>
                            <a:pt x="13" y="22"/>
                            <a:pt x="13" y="23"/>
                            <a:pt x="12" y="23"/>
                          </a:cubicBezTo>
                          <a:cubicBezTo>
                            <a:pt x="11" y="23"/>
                            <a:pt x="11" y="22"/>
                            <a:pt x="10" y="21"/>
                          </a:cubicBezTo>
                          <a:cubicBezTo>
                            <a:pt x="8" y="21"/>
                            <a:pt x="7" y="21"/>
                            <a:pt x="6" y="23"/>
                          </a:cubicBezTo>
                          <a:cubicBezTo>
                            <a:pt x="8" y="25"/>
                            <a:pt x="8" y="24"/>
                            <a:pt x="7" y="27"/>
                          </a:cubicBezTo>
                          <a:cubicBezTo>
                            <a:pt x="8" y="27"/>
                            <a:pt x="8" y="27"/>
                            <a:pt x="8" y="28"/>
                          </a:cubicBezTo>
                          <a:cubicBezTo>
                            <a:pt x="9" y="28"/>
                            <a:pt x="8" y="27"/>
                            <a:pt x="9" y="27"/>
                          </a:cubicBezTo>
                          <a:cubicBezTo>
                            <a:pt x="9" y="27"/>
                            <a:pt x="10" y="27"/>
                            <a:pt x="10" y="28"/>
                          </a:cubicBezTo>
                          <a:cubicBezTo>
                            <a:pt x="11" y="28"/>
                            <a:pt x="11" y="28"/>
                            <a:pt x="12" y="28"/>
                          </a:cubicBezTo>
                          <a:cubicBezTo>
                            <a:pt x="11" y="28"/>
                            <a:pt x="13" y="28"/>
                            <a:pt x="13" y="28"/>
                          </a:cubicBezTo>
                          <a:cubicBezTo>
                            <a:pt x="13" y="27"/>
                            <a:pt x="13" y="27"/>
                            <a:pt x="13" y="27"/>
                          </a:cubicBezTo>
                          <a:cubicBezTo>
                            <a:pt x="13" y="27"/>
                            <a:pt x="12" y="26"/>
                            <a:pt x="13" y="26"/>
                          </a:cubicBezTo>
                          <a:cubicBezTo>
                            <a:pt x="14" y="26"/>
                            <a:pt x="16" y="26"/>
                            <a:pt x="16" y="26"/>
                          </a:cubicBezTo>
                          <a:cubicBezTo>
                            <a:pt x="16" y="26"/>
                            <a:pt x="17" y="25"/>
                            <a:pt x="17" y="25"/>
                          </a:cubicBezTo>
                          <a:cubicBezTo>
                            <a:pt x="15" y="24"/>
                            <a:pt x="15" y="24"/>
                            <a:pt x="15" y="24"/>
                          </a:cubicBezTo>
                          <a:cubicBezTo>
                            <a:pt x="15" y="24"/>
                            <a:pt x="15" y="23"/>
                            <a:pt x="15" y="23"/>
                          </a:cubicBezTo>
                          <a:cubicBezTo>
                            <a:pt x="16" y="23"/>
                            <a:pt x="17" y="23"/>
                            <a:pt x="17" y="23"/>
                          </a:cubicBezTo>
                          <a:cubicBezTo>
                            <a:pt x="18" y="23"/>
                            <a:pt x="18" y="24"/>
                            <a:pt x="19" y="24"/>
                          </a:cubicBezTo>
                          <a:cubicBezTo>
                            <a:pt x="19" y="23"/>
                            <a:pt x="19" y="22"/>
                            <a:pt x="19" y="21"/>
                          </a:cubicBezTo>
                          <a:cubicBezTo>
                            <a:pt x="18" y="21"/>
                            <a:pt x="16" y="20"/>
                            <a:pt x="15" y="20"/>
                          </a:cubicBezTo>
                          <a:cubicBezTo>
                            <a:pt x="15" y="19"/>
                            <a:pt x="15" y="19"/>
                            <a:pt x="15" y="19"/>
                          </a:cubicBezTo>
                          <a:cubicBezTo>
                            <a:pt x="15" y="18"/>
                            <a:pt x="15" y="18"/>
                            <a:pt x="15" y="18"/>
                          </a:cubicBezTo>
                          <a:cubicBezTo>
                            <a:pt x="16" y="18"/>
                            <a:pt x="16" y="19"/>
                            <a:pt x="16" y="19"/>
                          </a:cubicBezTo>
                          <a:cubicBezTo>
                            <a:pt x="17" y="19"/>
                            <a:pt x="17" y="20"/>
                            <a:pt x="18" y="20"/>
                          </a:cubicBezTo>
                          <a:cubicBezTo>
                            <a:pt x="18" y="20"/>
                            <a:pt x="18" y="21"/>
                            <a:pt x="18" y="21"/>
                          </a:cubicBezTo>
                          <a:cubicBezTo>
                            <a:pt x="19" y="21"/>
                            <a:pt x="20" y="21"/>
                            <a:pt x="20" y="21"/>
                          </a:cubicBezTo>
                          <a:cubicBezTo>
                            <a:pt x="21" y="21"/>
                            <a:pt x="21" y="22"/>
                            <a:pt x="21" y="22"/>
                          </a:cubicBezTo>
                          <a:cubicBezTo>
                            <a:pt x="22" y="22"/>
                            <a:pt x="22" y="23"/>
                            <a:pt x="22" y="23"/>
                          </a:cubicBezTo>
                          <a:cubicBezTo>
                            <a:pt x="24" y="23"/>
                            <a:pt x="21" y="19"/>
                            <a:pt x="20" y="19"/>
                          </a:cubicBezTo>
                          <a:cubicBezTo>
                            <a:pt x="20" y="19"/>
                            <a:pt x="19" y="19"/>
                            <a:pt x="18" y="18"/>
                          </a:cubicBezTo>
                          <a:cubicBezTo>
                            <a:pt x="18" y="18"/>
                            <a:pt x="18" y="17"/>
                            <a:pt x="18" y="17"/>
                          </a:cubicBezTo>
                          <a:cubicBezTo>
                            <a:pt x="16" y="16"/>
                            <a:pt x="16" y="17"/>
                            <a:pt x="14" y="17"/>
                          </a:cubicBezTo>
                          <a:cubicBezTo>
                            <a:pt x="14" y="17"/>
                            <a:pt x="15" y="16"/>
                            <a:pt x="15" y="16"/>
                          </a:cubicBezTo>
                          <a:cubicBezTo>
                            <a:pt x="14" y="16"/>
                            <a:pt x="14" y="15"/>
                            <a:pt x="14" y="14"/>
                          </a:cubicBezTo>
                          <a:cubicBezTo>
                            <a:pt x="14" y="14"/>
                            <a:pt x="15" y="15"/>
                            <a:pt x="15" y="15"/>
                          </a:cubicBezTo>
                          <a:cubicBezTo>
                            <a:pt x="18" y="16"/>
                            <a:pt x="14" y="12"/>
                            <a:pt x="14" y="12"/>
                          </a:cubicBezTo>
                          <a:cubicBezTo>
                            <a:pt x="14" y="12"/>
                            <a:pt x="14" y="11"/>
                            <a:pt x="14" y="11"/>
                          </a:cubicBezTo>
                          <a:cubicBezTo>
                            <a:pt x="14" y="10"/>
                            <a:pt x="12" y="10"/>
                            <a:pt x="12" y="10"/>
                          </a:cubicBezTo>
                          <a:cubicBezTo>
                            <a:pt x="12" y="9"/>
                            <a:pt x="14" y="7"/>
                            <a:pt x="14" y="6"/>
                          </a:cubicBezTo>
                          <a:cubicBezTo>
                            <a:pt x="14" y="7"/>
                            <a:pt x="16" y="10"/>
                            <a:pt x="16" y="10"/>
                          </a:cubicBezTo>
                          <a:cubicBezTo>
                            <a:pt x="17" y="10"/>
                            <a:pt x="17" y="10"/>
                            <a:pt x="18" y="11"/>
                          </a:cubicBezTo>
                          <a:cubicBezTo>
                            <a:pt x="17" y="10"/>
                            <a:pt x="17" y="10"/>
                            <a:pt x="16" y="9"/>
                          </a:cubicBezTo>
                          <a:cubicBezTo>
                            <a:pt x="17" y="9"/>
                            <a:pt x="17" y="9"/>
                            <a:pt x="17" y="9"/>
                          </a:cubicBezTo>
                          <a:cubicBezTo>
                            <a:pt x="17" y="9"/>
                            <a:pt x="18" y="9"/>
                            <a:pt x="19" y="9"/>
                          </a:cubicBezTo>
                          <a:cubicBezTo>
                            <a:pt x="19" y="9"/>
                            <a:pt x="19" y="8"/>
                            <a:pt x="19" y="8"/>
                          </a:cubicBezTo>
                          <a:cubicBezTo>
                            <a:pt x="20" y="8"/>
                            <a:pt x="21" y="8"/>
                            <a:pt x="20" y="7"/>
                          </a:cubicBezTo>
                          <a:cubicBezTo>
                            <a:pt x="16" y="4"/>
                            <a:pt x="19" y="5"/>
                            <a:pt x="22" y="5"/>
                          </a:cubicBezTo>
                          <a:cubicBezTo>
                            <a:pt x="22" y="5"/>
                            <a:pt x="23" y="5"/>
                            <a:pt x="24" y="5"/>
                          </a:cubicBezTo>
                          <a:cubicBezTo>
                            <a:pt x="25" y="5"/>
                            <a:pt x="27" y="5"/>
                            <a:pt x="28" y="4"/>
                          </a:cubicBezTo>
                          <a:cubicBezTo>
                            <a:pt x="29" y="5"/>
                            <a:pt x="28" y="5"/>
                            <a:pt x="28" y="5"/>
                          </a:cubicBezTo>
                          <a:cubicBezTo>
                            <a:pt x="29" y="6"/>
                            <a:pt x="29" y="6"/>
                            <a:pt x="29" y="6"/>
                          </a:cubicBezTo>
                          <a:cubicBezTo>
                            <a:pt x="29" y="6"/>
                            <a:pt x="31" y="5"/>
                            <a:pt x="31" y="4"/>
                          </a:cubicBezTo>
                          <a:cubicBezTo>
                            <a:pt x="31" y="2"/>
                            <a:pt x="32" y="4"/>
                            <a:pt x="33" y="3"/>
                          </a:cubicBezTo>
                          <a:cubicBezTo>
                            <a:pt x="34" y="3"/>
                            <a:pt x="34" y="1"/>
                            <a:pt x="34" y="1"/>
                          </a:cubicBezTo>
                          <a:cubicBezTo>
                            <a:pt x="32" y="1"/>
                            <a:pt x="32" y="1"/>
                            <a:pt x="32" y="1"/>
                          </a:cubicBezTo>
                          <a:cubicBezTo>
                            <a:pt x="32" y="1"/>
                            <a:pt x="29" y="0"/>
                            <a:pt x="30" y="1"/>
                          </a:cubicBezTo>
                          <a:cubicBezTo>
                            <a:pt x="31" y="3"/>
                            <a:pt x="30" y="2"/>
                            <a:pt x="29" y="2"/>
                          </a:cubicBezTo>
                          <a:cubicBezTo>
                            <a:pt x="27" y="2"/>
                            <a:pt x="26" y="2"/>
                            <a:pt x="26" y="2"/>
                          </a:cubicBezTo>
                          <a:cubicBezTo>
                            <a:pt x="26" y="2"/>
                            <a:pt x="27" y="1"/>
                            <a:pt x="25" y="1"/>
                          </a:cubicBezTo>
                          <a:cubicBezTo>
                            <a:pt x="23" y="1"/>
                            <a:pt x="23" y="0"/>
                            <a:pt x="22" y="1"/>
                          </a:cubicBezTo>
                          <a:cubicBezTo>
                            <a:pt x="21" y="3"/>
                            <a:pt x="21" y="3"/>
                            <a:pt x="19" y="3"/>
                          </a:cubicBezTo>
                          <a:cubicBezTo>
                            <a:pt x="18" y="3"/>
                            <a:pt x="16" y="2"/>
                            <a:pt x="16" y="2"/>
                          </a:cubicBezTo>
                          <a:cubicBezTo>
                            <a:pt x="16" y="2"/>
                            <a:pt x="15" y="2"/>
                            <a:pt x="16" y="3"/>
                          </a:cubicBezTo>
                          <a:cubicBezTo>
                            <a:pt x="16" y="4"/>
                            <a:pt x="15" y="4"/>
                            <a:pt x="15" y="4"/>
                          </a:cubicBezTo>
                          <a:cubicBezTo>
                            <a:pt x="15" y="4"/>
                            <a:pt x="12" y="4"/>
                            <a:pt x="12" y="5"/>
                          </a:cubicBezTo>
                          <a:cubicBezTo>
                            <a:pt x="12" y="6"/>
                            <a:pt x="11" y="5"/>
                            <a:pt x="11" y="6"/>
                          </a:cubicBezTo>
                          <a:cubicBezTo>
                            <a:pt x="10" y="7"/>
                            <a:pt x="10" y="7"/>
                            <a:pt x="9" y="7"/>
                          </a:cubicBezTo>
                          <a:cubicBezTo>
                            <a:pt x="8" y="7"/>
                            <a:pt x="5" y="7"/>
                            <a:pt x="5" y="7"/>
                          </a:cubicBezTo>
                          <a:cubicBezTo>
                            <a:pt x="5" y="8"/>
                            <a:pt x="5" y="8"/>
                            <a:pt x="5" y="8"/>
                          </a:cubicBezTo>
                          <a:cubicBezTo>
                            <a:pt x="5" y="8"/>
                            <a:pt x="5" y="10"/>
                            <a:pt x="4" y="10"/>
                          </a:cubicBezTo>
                          <a:cubicBezTo>
                            <a:pt x="4" y="11"/>
                            <a:pt x="3" y="11"/>
                            <a:pt x="3" y="11"/>
                          </a:cubicBezTo>
                          <a:cubicBezTo>
                            <a:pt x="3" y="11"/>
                            <a:pt x="4" y="12"/>
                            <a:pt x="3" y="12"/>
                          </a:cubicBezTo>
                          <a:lnTo>
                            <a:pt x="1" y="12"/>
                          </a:lnTo>
                          <a:close/>
                          <a:moveTo>
                            <a:pt x="33" y="36"/>
                          </a:moveTo>
                          <a:cubicBezTo>
                            <a:pt x="34" y="37"/>
                            <a:pt x="34" y="37"/>
                            <a:pt x="34" y="37"/>
                          </a:cubicBezTo>
                          <a:cubicBezTo>
                            <a:pt x="34" y="36"/>
                            <a:pt x="34" y="36"/>
                            <a:pt x="33" y="36"/>
                          </a:cubicBezTo>
                          <a:close/>
                          <a:moveTo>
                            <a:pt x="18" y="36"/>
                          </a:moveTo>
                          <a:cubicBezTo>
                            <a:pt x="17" y="36"/>
                            <a:pt x="17" y="36"/>
                            <a:pt x="16" y="37"/>
                          </a:cubicBezTo>
                          <a:cubicBezTo>
                            <a:pt x="16" y="37"/>
                            <a:pt x="17" y="38"/>
                            <a:pt x="16" y="38"/>
                          </a:cubicBezTo>
                          <a:cubicBezTo>
                            <a:pt x="17" y="38"/>
                            <a:pt x="19" y="39"/>
                            <a:pt x="19" y="39"/>
                          </a:cubicBezTo>
                          <a:cubicBezTo>
                            <a:pt x="20" y="39"/>
                            <a:pt x="21" y="38"/>
                            <a:pt x="21" y="39"/>
                          </a:cubicBezTo>
                          <a:cubicBezTo>
                            <a:pt x="23" y="39"/>
                            <a:pt x="23" y="40"/>
                            <a:pt x="25" y="40"/>
                          </a:cubicBezTo>
                          <a:cubicBezTo>
                            <a:pt x="26" y="39"/>
                            <a:pt x="26" y="39"/>
                            <a:pt x="26" y="39"/>
                          </a:cubicBezTo>
                          <a:cubicBezTo>
                            <a:pt x="27" y="39"/>
                            <a:pt x="27" y="40"/>
                            <a:pt x="28" y="40"/>
                          </a:cubicBezTo>
                          <a:cubicBezTo>
                            <a:pt x="28" y="40"/>
                            <a:pt x="29" y="39"/>
                            <a:pt x="30" y="39"/>
                          </a:cubicBezTo>
                          <a:cubicBezTo>
                            <a:pt x="30" y="39"/>
                            <a:pt x="30" y="39"/>
                            <a:pt x="30" y="38"/>
                          </a:cubicBezTo>
                          <a:cubicBezTo>
                            <a:pt x="29" y="38"/>
                            <a:pt x="28" y="39"/>
                            <a:pt x="28" y="38"/>
                          </a:cubicBezTo>
                          <a:cubicBezTo>
                            <a:pt x="28" y="38"/>
                            <a:pt x="28" y="37"/>
                            <a:pt x="28" y="37"/>
                          </a:cubicBezTo>
                          <a:cubicBezTo>
                            <a:pt x="28" y="37"/>
                            <a:pt x="26" y="37"/>
                            <a:pt x="27" y="37"/>
                          </a:cubicBezTo>
                          <a:cubicBezTo>
                            <a:pt x="26" y="38"/>
                            <a:pt x="23" y="38"/>
                            <a:pt x="24" y="37"/>
                          </a:cubicBezTo>
                          <a:cubicBezTo>
                            <a:pt x="21" y="38"/>
                            <a:pt x="20" y="37"/>
                            <a:pt x="18" y="36"/>
                          </a:cubicBezTo>
                          <a:close/>
                          <a:moveTo>
                            <a:pt x="14" y="17"/>
                          </a:moveTo>
                          <a:cubicBezTo>
                            <a:pt x="14" y="17"/>
                            <a:pt x="15" y="18"/>
                            <a:pt x="15" y="18"/>
                          </a:cubicBezTo>
                          <a:cubicBezTo>
                            <a:pt x="13" y="17"/>
                            <a:pt x="12" y="17"/>
                            <a:pt x="14" y="17"/>
                          </a:cubicBezTo>
                          <a:close/>
                          <a:moveTo>
                            <a:pt x="11" y="30"/>
                          </a:moveTo>
                          <a:cubicBezTo>
                            <a:pt x="11" y="30"/>
                            <a:pt x="11" y="31"/>
                            <a:pt x="11" y="31"/>
                          </a:cubicBezTo>
                          <a:cubicBezTo>
                            <a:pt x="12" y="32"/>
                            <a:pt x="12" y="30"/>
                            <a:pt x="11" y="30"/>
                          </a:cubicBezTo>
                          <a:close/>
                          <a:moveTo>
                            <a:pt x="35" y="28"/>
                          </a:moveTo>
                          <a:cubicBezTo>
                            <a:pt x="35" y="28"/>
                            <a:pt x="33" y="30"/>
                            <a:pt x="34" y="29"/>
                          </a:cubicBezTo>
                          <a:cubicBezTo>
                            <a:pt x="34" y="29"/>
                            <a:pt x="36" y="28"/>
                            <a:pt x="35" y="28"/>
                          </a:cubicBezTo>
                          <a:close/>
                          <a:moveTo>
                            <a:pt x="29" y="24"/>
                          </a:moveTo>
                          <a:cubicBezTo>
                            <a:pt x="29" y="25"/>
                            <a:pt x="29" y="25"/>
                            <a:pt x="29" y="25"/>
                          </a:cubicBezTo>
                          <a:cubicBezTo>
                            <a:pt x="31" y="25"/>
                            <a:pt x="31" y="24"/>
                            <a:pt x="29" y="24"/>
                          </a:cubicBezTo>
                          <a:close/>
                          <a:moveTo>
                            <a:pt x="2" y="20"/>
                          </a:moveTo>
                          <a:cubicBezTo>
                            <a:pt x="2" y="20"/>
                            <a:pt x="2" y="21"/>
                            <a:pt x="2" y="21"/>
                          </a:cubicBezTo>
                          <a:cubicBezTo>
                            <a:pt x="2" y="21"/>
                            <a:pt x="5" y="22"/>
                            <a:pt x="4" y="21"/>
                          </a:cubicBezTo>
                          <a:cubicBezTo>
                            <a:pt x="4" y="21"/>
                            <a:pt x="3" y="21"/>
                            <a:pt x="2" y="20"/>
                          </a:cubicBezTo>
                          <a:close/>
                          <a:moveTo>
                            <a:pt x="28" y="20"/>
                          </a:moveTo>
                          <a:cubicBezTo>
                            <a:pt x="28" y="20"/>
                            <a:pt x="28" y="21"/>
                            <a:pt x="28" y="21"/>
                          </a:cubicBezTo>
                          <a:cubicBezTo>
                            <a:pt x="29" y="21"/>
                            <a:pt x="29" y="20"/>
                            <a:pt x="28" y="20"/>
                          </a:cubicBezTo>
                          <a:close/>
                          <a:moveTo>
                            <a:pt x="29" y="14"/>
                          </a:moveTo>
                          <a:cubicBezTo>
                            <a:pt x="29" y="14"/>
                            <a:pt x="28" y="15"/>
                            <a:pt x="28" y="15"/>
                          </a:cubicBezTo>
                          <a:cubicBezTo>
                            <a:pt x="29" y="15"/>
                            <a:pt x="29" y="15"/>
                            <a:pt x="29" y="15"/>
                          </a:cubicBezTo>
                          <a:cubicBezTo>
                            <a:pt x="29" y="16"/>
                            <a:pt x="29" y="16"/>
                            <a:pt x="30" y="17"/>
                          </a:cubicBezTo>
                          <a:cubicBezTo>
                            <a:pt x="30" y="17"/>
                            <a:pt x="31" y="16"/>
                            <a:pt x="31" y="16"/>
                          </a:cubicBezTo>
                          <a:cubicBezTo>
                            <a:pt x="31" y="16"/>
                            <a:pt x="30" y="15"/>
                            <a:pt x="30" y="14"/>
                          </a:cubicBezTo>
                          <a:cubicBezTo>
                            <a:pt x="30" y="14"/>
                            <a:pt x="29" y="14"/>
                            <a:pt x="29" y="14"/>
                          </a:cubicBezTo>
                          <a:close/>
                          <a:moveTo>
                            <a:pt x="0" y="12"/>
                          </a:moveTo>
                          <a:cubicBezTo>
                            <a:pt x="0" y="12"/>
                            <a:pt x="0" y="13"/>
                            <a:pt x="0" y="13"/>
                          </a:cubicBezTo>
                          <a:cubicBezTo>
                            <a:pt x="1" y="13"/>
                            <a:pt x="1" y="12"/>
                            <a:pt x="0" y="1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39" name="Freeform 157">
                      <a:extLst>
                        <a:ext uri="{FF2B5EF4-FFF2-40B4-BE49-F238E27FC236}">
                          <a16:creationId xmlns:a16="http://schemas.microsoft.com/office/drawing/2014/main" id="{6F7A1E21-B0CE-40CC-9F19-7B1456DCF8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035634" y="2343123"/>
                      <a:ext cx="199296" cy="137905"/>
                    </a:xfrm>
                    <a:custGeom>
                      <a:avLst/>
                      <a:gdLst>
                        <a:gd name="T0" fmla="*/ 28 w 29"/>
                        <a:gd name="T1" fmla="*/ 2 h 19"/>
                        <a:gd name="T2" fmla="*/ 26 w 29"/>
                        <a:gd name="T3" fmla="*/ 1 h 19"/>
                        <a:gd name="T4" fmla="*/ 23 w 29"/>
                        <a:gd name="T5" fmla="*/ 2 h 19"/>
                        <a:gd name="T6" fmla="*/ 20 w 29"/>
                        <a:gd name="T7" fmla="*/ 1 h 19"/>
                        <a:gd name="T8" fmla="*/ 17 w 29"/>
                        <a:gd name="T9" fmla="*/ 2 h 19"/>
                        <a:gd name="T10" fmla="*/ 14 w 29"/>
                        <a:gd name="T11" fmla="*/ 3 h 19"/>
                        <a:gd name="T12" fmla="*/ 10 w 29"/>
                        <a:gd name="T13" fmla="*/ 3 h 19"/>
                        <a:gd name="T14" fmla="*/ 8 w 29"/>
                        <a:gd name="T15" fmla="*/ 4 h 19"/>
                        <a:gd name="T16" fmla="*/ 6 w 29"/>
                        <a:gd name="T17" fmla="*/ 2 h 19"/>
                        <a:gd name="T18" fmla="*/ 4 w 29"/>
                        <a:gd name="T19" fmla="*/ 1 h 19"/>
                        <a:gd name="T20" fmla="*/ 3 w 29"/>
                        <a:gd name="T21" fmla="*/ 3 h 19"/>
                        <a:gd name="T22" fmla="*/ 1 w 29"/>
                        <a:gd name="T23" fmla="*/ 5 h 19"/>
                        <a:gd name="T24" fmla="*/ 1 w 29"/>
                        <a:gd name="T25" fmla="*/ 7 h 19"/>
                        <a:gd name="T26" fmla="*/ 4 w 29"/>
                        <a:gd name="T27" fmla="*/ 8 h 19"/>
                        <a:gd name="T28" fmla="*/ 3 w 29"/>
                        <a:gd name="T29" fmla="*/ 11 h 19"/>
                        <a:gd name="T30" fmla="*/ 2 w 29"/>
                        <a:gd name="T31" fmla="*/ 12 h 19"/>
                        <a:gd name="T32" fmla="*/ 4 w 29"/>
                        <a:gd name="T33" fmla="*/ 13 h 19"/>
                        <a:gd name="T34" fmla="*/ 4 w 29"/>
                        <a:gd name="T35" fmla="*/ 15 h 19"/>
                        <a:gd name="T36" fmla="*/ 5 w 29"/>
                        <a:gd name="T37" fmla="*/ 17 h 19"/>
                        <a:gd name="T38" fmla="*/ 4 w 29"/>
                        <a:gd name="T39" fmla="*/ 18 h 19"/>
                        <a:gd name="T40" fmla="*/ 7 w 29"/>
                        <a:gd name="T41" fmla="*/ 19 h 19"/>
                        <a:gd name="T42" fmla="*/ 10 w 29"/>
                        <a:gd name="T43" fmla="*/ 17 h 19"/>
                        <a:gd name="T44" fmla="*/ 13 w 29"/>
                        <a:gd name="T45" fmla="*/ 17 h 19"/>
                        <a:gd name="T46" fmla="*/ 14 w 29"/>
                        <a:gd name="T47" fmla="*/ 18 h 19"/>
                        <a:gd name="T48" fmla="*/ 17 w 29"/>
                        <a:gd name="T49" fmla="*/ 18 h 19"/>
                        <a:gd name="T50" fmla="*/ 18 w 29"/>
                        <a:gd name="T51" fmla="*/ 17 h 19"/>
                        <a:gd name="T52" fmla="*/ 20 w 29"/>
                        <a:gd name="T53" fmla="*/ 17 h 19"/>
                        <a:gd name="T54" fmla="*/ 20 w 29"/>
                        <a:gd name="T55" fmla="*/ 16 h 19"/>
                        <a:gd name="T56" fmla="*/ 22 w 29"/>
                        <a:gd name="T57" fmla="*/ 16 h 19"/>
                        <a:gd name="T58" fmla="*/ 25 w 29"/>
                        <a:gd name="T59" fmla="*/ 16 h 19"/>
                        <a:gd name="T60" fmla="*/ 25 w 29"/>
                        <a:gd name="T61" fmla="*/ 14 h 19"/>
                        <a:gd name="T62" fmla="*/ 23 w 29"/>
                        <a:gd name="T63" fmla="*/ 13 h 19"/>
                        <a:gd name="T64" fmla="*/ 25 w 29"/>
                        <a:gd name="T65" fmla="*/ 11 h 19"/>
                        <a:gd name="T66" fmla="*/ 25 w 29"/>
                        <a:gd name="T67" fmla="*/ 11 h 19"/>
                        <a:gd name="T68" fmla="*/ 25 w 29"/>
                        <a:gd name="T69" fmla="*/ 10 h 19"/>
                        <a:gd name="T70" fmla="*/ 28 w 29"/>
                        <a:gd name="T71" fmla="*/ 7 h 19"/>
                        <a:gd name="T72" fmla="*/ 28 w 29"/>
                        <a:gd name="T73" fmla="*/ 2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29" h="19">
                          <a:moveTo>
                            <a:pt x="28" y="2"/>
                          </a:moveTo>
                          <a:cubicBezTo>
                            <a:pt x="28" y="2"/>
                            <a:pt x="27" y="1"/>
                            <a:pt x="26" y="1"/>
                          </a:cubicBezTo>
                          <a:cubicBezTo>
                            <a:pt x="25" y="1"/>
                            <a:pt x="25" y="1"/>
                            <a:pt x="23" y="2"/>
                          </a:cubicBezTo>
                          <a:cubicBezTo>
                            <a:pt x="21" y="2"/>
                            <a:pt x="21" y="1"/>
                            <a:pt x="20" y="1"/>
                          </a:cubicBezTo>
                          <a:cubicBezTo>
                            <a:pt x="19" y="0"/>
                            <a:pt x="18" y="1"/>
                            <a:pt x="17" y="2"/>
                          </a:cubicBezTo>
                          <a:cubicBezTo>
                            <a:pt x="16" y="3"/>
                            <a:pt x="16" y="3"/>
                            <a:pt x="14" y="3"/>
                          </a:cubicBezTo>
                          <a:cubicBezTo>
                            <a:pt x="12" y="4"/>
                            <a:pt x="12" y="4"/>
                            <a:pt x="10" y="3"/>
                          </a:cubicBezTo>
                          <a:cubicBezTo>
                            <a:pt x="8" y="3"/>
                            <a:pt x="10" y="4"/>
                            <a:pt x="8" y="4"/>
                          </a:cubicBezTo>
                          <a:cubicBezTo>
                            <a:pt x="6" y="4"/>
                            <a:pt x="5" y="3"/>
                            <a:pt x="6" y="2"/>
                          </a:cubicBezTo>
                          <a:cubicBezTo>
                            <a:pt x="7" y="1"/>
                            <a:pt x="4" y="1"/>
                            <a:pt x="4" y="1"/>
                          </a:cubicBezTo>
                          <a:cubicBezTo>
                            <a:pt x="4" y="1"/>
                            <a:pt x="4" y="2"/>
                            <a:pt x="3" y="3"/>
                          </a:cubicBezTo>
                          <a:cubicBezTo>
                            <a:pt x="2" y="4"/>
                            <a:pt x="2" y="4"/>
                            <a:pt x="1" y="5"/>
                          </a:cubicBezTo>
                          <a:cubicBezTo>
                            <a:pt x="0" y="5"/>
                            <a:pt x="1" y="6"/>
                            <a:pt x="1" y="7"/>
                          </a:cubicBezTo>
                          <a:cubicBezTo>
                            <a:pt x="2" y="8"/>
                            <a:pt x="3" y="8"/>
                            <a:pt x="4" y="8"/>
                          </a:cubicBezTo>
                          <a:cubicBezTo>
                            <a:pt x="5" y="8"/>
                            <a:pt x="3" y="10"/>
                            <a:pt x="3" y="11"/>
                          </a:cubicBezTo>
                          <a:cubicBezTo>
                            <a:pt x="3" y="12"/>
                            <a:pt x="2" y="12"/>
                            <a:pt x="2" y="12"/>
                          </a:cubicBezTo>
                          <a:cubicBezTo>
                            <a:pt x="2" y="12"/>
                            <a:pt x="3" y="13"/>
                            <a:pt x="4" y="13"/>
                          </a:cubicBezTo>
                          <a:cubicBezTo>
                            <a:pt x="4" y="14"/>
                            <a:pt x="3" y="14"/>
                            <a:pt x="4" y="15"/>
                          </a:cubicBezTo>
                          <a:cubicBezTo>
                            <a:pt x="5" y="16"/>
                            <a:pt x="5" y="17"/>
                            <a:pt x="5" y="17"/>
                          </a:cubicBezTo>
                          <a:cubicBezTo>
                            <a:pt x="4" y="18"/>
                            <a:pt x="4" y="18"/>
                            <a:pt x="4" y="18"/>
                          </a:cubicBezTo>
                          <a:cubicBezTo>
                            <a:pt x="4" y="18"/>
                            <a:pt x="6" y="19"/>
                            <a:pt x="7" y="19"/>
                          </a:cubicBezTo>
                          <a:cubicBezTo>
                            <a:pt x="9" y="19"/>
                            <a:pt x="9" y="19"/>
                            <a:pt x="10" y="17"/>
                          </a:cubicBezTo>
                          <a:cubicBezTo>
                            <a:pt x="11" y="16"/>
                            <a:pt x="11" y="17"/>
                            <a:pt x="13" y="17"/>
                          </a:cubicBezTo>
                          <a:cubicBezTo>
                            <a:pt x="15" y="17"/>
                            <a:pt x="14" y="18"/>
                            <a:pt x="14" y="18"/>
                          </a:cubicBezTo>
                          <a:cubicBezTo>
                            <a:pt x="14" y="18"/>
                            <a:pt x="15" y="18"/>
                            <a:pt x="17" y="18"/>
                          </a:cubicBezTo>
                          <a:cubicBezTo>
                            <a:pt x="18" y="18"/>
                            <a:pt x="19" y="19"/>
                            <a:pt x="18" y="17"/>
                          </a:cubicBezTo>
                          <a:cubicBezTo>
                            <a:pt x="17" y="16"/>
                            <a:pt x="20" y="17"/>
                            <a:pt x="20" y="17"/>
                          </a:cubicBezTo>
                          <a:cubicBezTo>
                            <a:pt x="20" y="17"/>
                            <a:pt x="20" y="16"/>
                            <a:pt x="20" y="16"/>
                          </a:cubicBezTo>
                          <a:cubicBezTo>
                            <a:pt x="21" y="15"/>
                            <a:pt x="22" y="15"/>
                            <a:pt x="22" y="16"/>
                          </a:cubicBezTo>
                          <a:cubicBezTo>
                            <a:pt x="23" y="16"/>
                            <a:pt x="25" y="16"/>
                            <a:pt x="25" y="16"/>
                          </a:cubicBezTo>
                          <a:cubicBezTo>
                            <a:pt x="25" y="15"/>
                            <a:pt x="25" y="14"/>
                            <a:pt x="25" y="14"/>
                          </a:cubicBezTo>
                          <a:cubicBezTo>
                            <a:pt x="24" y="13"/>
                            <a:pt x="23" y="13"/>
                            <a:pt x="23" y="13"/>
                          </a:cubicBezTo>
                          <a:cubicBezTo>
                            <a:pt x="23" y="13"/>
                            <a:pt x="25" y="11"/>
                            <a:pt x="25" y="11"/>
                          </a:cubicBezTo>
                          <a:cubicBezTo>
                            <a:pt x="25" y="11"/>
                            <a:pt x="25" y="11"/>
                            <a:pt x="25" y="11"/>
                          </a:cubicBezTo>
                          <a:cubicBezTo>
                            <a:pt x="25" y="11"/>
                            <a:pt x="25" y="10"/>
                            <a:pt x="25" y="10"/>
                          </a:cubicBezTo>
                          <a:cubicBezTo>
                            <a:pt x="25" y="9"/>
                            <a:pt x="28" y="7"/>
                            <a:pt x="28" y="7"/>
                          </a:cubicBezTo>
                          <a:cubicBezTo>
                            <a:pt x="29" y="6"/>
                            <a:pt x="28" y="3"/>
                            <a:pt x="28" y="2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822" name="Group 4821">
                    <a:extLst>
                      <a:ext uri="{FF2B5EF4-FFF2-40B4-BE49-F238E27FC236}">
                        <a16:creationId xmlns:a16="http://schemas.microsoft.com/office/drawing/2014/main" id="{1FCE65F4-D1DD-CC0F-D177-3B0B2B384BF7}"/>
                      </a:ext>
                    </a:extLst>
                  </p:cNvPr>
                  <p:cNvGrpSpPr/>
                  <p:nvPr/>
                </p:nvGrpSpPr>
                <p:grpSpPr>
                  <a:xfrm>
                    <a:off x="9080013" y="3060758"/>
                    <a:ext cx="695033" cy="833441"/>
                    <a:chOff x="9080013" y="3060758"/>
                    <a:chExt cx="695033" cy="833441"/>
                  </a:xfrm>
                  <a:grpFill/>
                </p:grpSpPr>
                <p:sp>
                  <p:nvSpPr>
                    <p:cNvPr id="4823" name="50 FILL 2">
                      <a:extLst>
                        <a:ext uri="{FF2B5EF4-FFF2-40B4-BE49-F238E27FC236}">
                          <a16:creationId xmlns:a16="http://schemas.microsoft.com/office/drawing/2014/main" id="{FFB4C4E7-04FD-8829-4B0B-639C1F9C34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492175" y="3236806"/>
                      <a:ext cx="214296" cy="321023"/>
                    </a:xfrm>
                    <a:custGeom>
                      <a:avLst/>
                      <a:gdLst>
                        <a:gd name="T0" fmla="*/ 0 w 31"/>
                        <a:gd name="T1" fmla="*/ 11 h 44"/>
                        <a:gd name="T2" fmla="*/ 0 w 31"/>
                        <a:gd name="T3" fmla="*/ 14 h 44"/>
                        <a:gd name="T4" fmla="*/ 1 w 31"/>
                        <a:gd name="T5" fmla="*/ 15 h 44"/>
                        <a:gd name="T6" fmla="*/ 3 w 31"/>
                        <a:gd name="T7" fmla="*/ 17 h 44"/>
                        <a:gd name="T8" fmla="*/ 2 w 31"/>
                        <a:gd name="T9" fmla="*/ 20 h 44"/>
                        <a:gd name="T10" fmla="*/ 3 w 31"/>
                        <a:gd name="T11" fmla="*/ 22 h 44"/>
                        <a:gd name="T12" fmla="*/ 3 w 31"/>
                        <a:gd name="T13" fmla="*/ 24 h 44"/>
                        <a:gd name="T14" fmla="*/ 5 w 31"/>
                        <a:gd name="T15" fmla="*/ 24 h 44"/>
                        <a:gd name="T16" fmla="*/ 9 w 31"/>
                        <a:gd name="T17" fmla="*/ 21 h 44"/>
                        <a:gd name="T18" fmla="*/ 11 w 31"/>
                        <a:gd name="T19" fmla="*/ 22 h 44"/>
                        <a:gd name="T20" fmla="*/ 13 w 31"/>
                        <a:gd name="T21" fmla="*/ 24 h 44"/>
                        <a:gd name="T22" fmla="*/ 17 w 31"/>
                        <a:gd name="T23" fmla="*/ 27 h 44"/>
                        <a:gd name="T24" fmla="*/ 17 w 31"/>
                        <a:gd name="T25" fmla="*/ 31 h 44"/>
                        <a:gd name="T26" fmla="*/ 20 w 31"/>
                        <a:gd name="T27" fmla="*/ 34 h 44"/>
                        <a:gd name="T28" fmla="*/ 21 w 31"/>
                        <a:gd name="T29" fmla="*/ 37 h 44"/>
                        <a:gd name="T30" fmla="*/ 20 w 31"/>
                        <a:gd name="T31" fmla="*/ 39 h 44"/>
                        <a:gd name="T32" fmla="*/ 19 w 31"/>
                        <a:gd name="T33" fmla="*/ 42 h 44"/>
                        <a:gd name="T34" fmla="*/ 22 w 31"/>
                        <a:gd name="T35" fmla="*/ 43 h 44"/>
                        <a:gd name="T36" fmla="*/ 25 w 31"/>
                        <a:gd name="T37" fmla="*/ 44 h 44"/>
                        <a:gd name="T38" fmla="*/ 26 w 31"/>
                        <a:gd name="T39" fmla="*/ 40 h 44"/>
                        <a:gd name="T40" fmla="*/ 29 w 31"/>
                        <a:gd name="T41" fmla="*/ 42 h 44"/>
                        <a:gd name="T42" fmla="*/ 31 w 31"/>
                        <a:gd name="T43" fmla="*/ 40 h 44"/>
                        <a:gd name="T44" fmla="*/ 30 w 31"/>
                        <a:gd name="T45" fmla="*/ 35 h 44"/>
                        <a:gd name="T46" fmla="*/ 28 w 31"/>
                        <a:gd name="T47" fmla="*/ 32 h 44"/>
                        <a:gd name="T48" fmla="*/ 25 w 31"/>
                        <a:gd name="T49" fmla="*/ 29 h 44"/>
                        <a:gd name="T50" fmla="*/ 23 w 31"/>
                        <a:gd name="T51" fmla="*/ 26 h 44"/>
                        <a:gd name="T52" fmla="*/ 20 w 31"/>
                        <a:gd name="T53" fmla="*/ 22 h 44"/>
                        <a:gd name="T54" fmla="*/ 16 w 31"/>
                        <a:gd name="T55" fmla="*/ 17 h 44"/>
                        <a:gd name="T56" fmla="*/ 17 w 31"/>
                        <a:gd name="T57" fmla="*/ 14 h 44"/>
                        <a:gd name="T58" fmla="*/ 20 w 31"/>
                        <a:gd name="T59" fmla="*/ 13 h 44"/>
                        <a:gd name="T60" fmla="*/ 19 w 31"/>
                        <a:gd name="T61" fmla="*/ 9 h 44"/>
                        <a:gd name="T62" fmla="*/ 15 w 31"/>
                        <a:gd name="T63" fmla="*/ 9 h 44"/>
                        <a:gd name="T64" fmla="*/ 13 w 31"/>
                        <a:gd name="T65" fmla="*/ 8 h 44"/>
                        <a:gd name="T66" fmla="*/ 10 w 31"/>
                        <a:gd name="T67" fmla="*/ 5 h 44"/>
                        <a:gd name="T68" fmla="*/ 8 w 31"/>
                        <a:gd name="T69" fmla="*/ 1 h 44"/>
                        <a:gd name="T70" fmla="*/ 5 w 31"/>
                        <a:gd name="T71" fmla="*/ 2 h 44"/>
                        <a:gd name="T72" fmla="*/ 6 w 31"/>
                        <a:gd name="T73" fmla="*/ 7 h 44"/>
                        <a:gd name="T74" fmla="*/ 2 w 31"/>
                        <a:gd name="T75" fmla="*/ 9 h 4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31" h="44">
                          <a:moveTo>
                            <a:pt x="2" y="9"/>
                          </a:move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0" y="13"/>
                            <a:pt x="0" y="13"/>
                            <a:pt x="0" y="13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5"/>
                            <a:pt x="0" y="15"/>
                            <a:pt x="0" y="15"/>
                          </a:cubicBezTo>
                          <a:cubicBezTo>
                            <a:pt x="1" y="15"/>
                            <a:pt x="1" y="15"/>
                            <a:pt x="1" y="15"/>
                          </a:cubicBezTo>
                          <a:cubicBezTo>
                            <a:pt x="2" y="15"/>
                            <a:pt x="2" y="15"/>
                            <a:pt x="2" y="15"/>
                          </a:cubicBezTo>
                          <a:cubicBezTo>
                            <a:pt x="3" y="17"/>
                            <a:pt x="3" y="17"/>
                            <a:pt x="3" y="17"/>
                          </a:cubicBezTo>
                          <a:cubicBezTo>
                            <a:pt x="2" y="19"/>
                            <a:pt x="2" y="19"/>
                            <a:pt x="2" y="19"/>
                          </a:cubicBezTo>
                          <a:cubicBezTo>
                            <a:pt x="2" y="20"/>
                            <a:pt x="2" y="20"/>
                            <a:pt x="2" y="20"/>
                          </a:cubicBezTo>
                          <a:cubicBezTo>
                            <a:pt x="2" y="21"/>
                            <a:pt x="2" y="21"/>
                            <a:pt x="2" y="21"/>
                          </a:cubicBezTo>
                          <a:cubicBezTo>
                            <a:pt x="3" y="22"/>
                            <a:pt x="3" y="22"/>
                            <a:pt x="3" y="22"/>
                          </a:cubicBezTo>
                          <a:cubicBezTo>
                            <a:pt x="4" y="23"/>
                            <a:pt x="4" y="23"/>
                            <a:pt x="4" y="23"/>
                          </a:cubicBezTo>
                          <a:cubicBezTo>
                            <a:pt x="3" y="24"/>
                            <a:pt x="3" y="24"/>
                            <a:pt x="3" y="24"/>
                          </a:cubicBezTo>
                          <a:cubicBezTo>
                            <a:pt x="4" y="25"/>
                            <a:pt x="4" y="25"/>
                            <a:pt x="4" y="25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ubicBezTo>
                            <a:pt x="6" y="23"/>
                            <a:pt x="6" y="23"/>
                            <a:pt x="6" y="23"/>
                          </a:cubicBezTo>
                          <a:cubicBezTo>
                            <a:pt x="9" y="21"/>
                            <a:pt x="9" y="21"/>
                            <a:pt x="9" y="21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2"/>
                            <a:pt x="11" y="22"/>
                            <a:pt x="11" y="22"/>
                          </a:cubicBezTo>
                          <a:cubicBezTo>
                            <a:pt x="11" y="23"/>
                            <a:pt x="11" y="23"/>
                            <a:pt x="11" y="23"/>
                          </a:cubicBezTo>
                          <a:cubicBezTo>
                            <a:pt x="13" y="24"/>
                            <a:pt x="13" y="24"/>
                            <a:pt x="13" y="24"/>
                          </a:cubicBezTo>
                          <a:cubicBezTo>
                            <a:pt x="15" y="24"/>
                            <a:pt x="15" y="24"/>
                            <a:pt x="15" y="24"/>
                          </a:cubicBezTo>
                          <a:cubicBezTo>
                            <a:pt x="17" y="27"/>
                            <a:pt x="17" y="27"/>
                            <a:pt x="17" y="27"/>
                          </a:cubicBezTo>
                          <a:cubicBezTo>
                            <a:pt x="17" y="29"/>
                            <a:pt x="17" y="29"/>
                            <a:pt x="17" y="29"/>
                          </a:cubicBezTo>
                          <a:cubicBezTo>
                            <a:pt x="17" y="31"/>
                            <a:pt x="17" y="31"/>
                            <a:pt x="17" y="31"/>
                          </a:cubicBezTo>
                          <a:cubicBezTo>
                            <a:pt x="18" y="33"/>
                            <a:pt x="18" y="33"/>
                            <a:pt x="18" y="33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0" y="35"/>
                            <a:pt x="20" y="35"/>
                            <a:pt x="20" y="35"/>
                          </a:cubicBezTo>
                          <a:cubicBezTo>
                            <a:pt x="21" y="37"/>
                            <a:pt x="21" y="37"/>
                            <a:pt x="21" y="37"/>
                          </a:cubicBezTo>
                          <a:cubicBezTo>
                            <a:pt x="21" y="37"/>
                            <a:pt x="21" y="37"/>
                            <a:pt x="21" y="37"/>
                          </a:cubicBezTo>
                          <a:cubicBezTo>
                            <a:pt x="20" y="39"/>
                            <a:pt x="20" y="39"/>
                            <a:pt x="20" y="39"/>
                          </a:cubicBezTo>
                          <a:cubicBezTo>
                            <a:pt x="20" y="41"/>
                            <a:pt x="20" y="41"/>
                            <a:pt x="20" y="41"/>
                          </a:cubicBezTo>
                          <a:cubicBezTo>
                            <a:pt x="19" y="42"/>
                            <a:pt x="19" y="42"/>
                            <a:pt x="19" y="42"/>
                          </a:cubicBezTo>
                          <a:cubicBezTo>
                            <a:pt x="21" y="42"/>
                            <a:pt x="21" y="42"/>
                            <a:pt x="21" y="42"/>
                          </a:cubicBezTo>
                          <a:cubicBezTo>
                            <a:pt x="22" y="43"/>
                            <a:pt x="22" y="43"/>
                            <a:pt x="22" y="43"/>
                          </a:cubicBezTo>
                          <a:cubicBezTo>
                            <a:pt x="23" y="44"/>
                            <a:pt x="23" y="44"/>
                            <a:pt x="23" y="44"/>
                          </a:cubicBezTo>
                          <a:cubicBezTo>
                            <a:pt x="25" y="44"/>
                            <a:pt x="25" y="44"/>
                            <a:pt x="25" y="44"/>
                          </a:cubicBezTo>
                          <a:cubicBezTo>
                            <a:pt x="25" y="42"/>
                            <a:pt x="25" y="42"/>
                            <a:pt x="25" y="42"/>
                          </a:cubicBezTo>
                          <a:cubicBezTo>
                            <a:pt x="26" y="40"/>
                            <a:pt x="26" y="40"/>
                            <a:pt x="26" y="40"/>
                          </a:cubicBezTo>
                          <a:cubicBezTo>
                            <a:pt x="27" y="41"/>
                            <a:pt x="27" y="41"/>
                            <a:pt x="27" y="41"/>
                          </a:cubicBezTo>
                          <a:cubicBezTo>
                            <a:pt x="29" y="42"/>
                            <a:pt x="29" y="42"/>
                            <a:pt x="29" y="42"/>
                          </a:cubicBezTo>
                          <a:cubicBezTo>
                            <a:pt x="31" y="41"/>
                            <a:pt x="31" y="41"/>
                            <a:pt x="31" y="41"/>
                          </a:cubicBezTo>
                          <a:cubicBezTo>
                            <a:pt x="31" y="40"/>
                            <a:pt x="31" y="40"/>
                            <a:pt x="31" y="40"/>
                          </a:cubicBezTo>
                          <a:cubicBezTo>
                            <a:pt x="31" y="37"/>
                            <a:pt x="31" y="37"/>
                            <a:pt x="31" y="37"/>
                          </a:cubicBezTo>
                          <a:cubicBezTo>
                            <a:pt x="30" y="35"/>
                            <a:pt x="30" y="35"/>
                            <a:pt x="30" y="35"/>
                          </a:cubicBezTo>
                          <a:cubicBezTo>
                            <a:pt x="29" y="34"/>
                            <a:pt x="29" y="34"/>
                            <a:pt x="29" y="34"/>
                          </a:cubicBezTo>
                          <a:cubicBezTo>
                            <a:pt x="28" y="32"/>
                            <a:pt x="28" y="32"/>
                            <a:pt x="28" y="32"/>
                          </a:cubicBezTo>
                          <a:cubicBezTo>
                            <a:pt x="27" y="30"/>
                            <a:pt x="27" y="30"/>
                            <a:pt x="27" y="30"/>
                          </a:cubicBezTo>
                          <a:cubicBezTo>
                            <a:pt x="25" y="29"/>
                            <a:pt x="25" y="29"/>
                            <a:pt x="25" y="29"/>
                          </a:cubicBezTo>
                          <a:cubicBezTo>
                            <a:pt x="23" y="27"/>
                            <a:pt x="23" y="27"/>
                            <a:pt x="23" y="27"/>
                          </a:cubicBezTo>
                          <a:cubicBezTo>
                            <a:pt x="23" y="26"/>
                            <a:pt x="23" y="26"/>
                            <a:pt x="23" y="26"/>
                          </a:cubicBezTo>
                          <a:cubicBezTo>
                            <a:pt x="21" y="25"/>
                            <a:pt x="21" y="25"/>
                            <a:pt x="21" y="25"/>
                          </a:cubicBezTo>
                          <a:cubicBezTo>
                            <a:pt x="20" y="22"/>
                            <a:pt x="20" y="22"/>
                            <a:pt x="20" y="22"/>
                          </a:cubicBezTo>
                          <a:cubicBezTo>
                            <a:pt x="18" y="19"/>
                            <a:pt x="18" y="19"/>
                            <a:pt x="18" y="19"/>
                          </a:cubicBezTo>
                          <a:cubicBezTo>
                            <a:pt x="16" y="17"/>
                            <a:pt x="16" y="17"/>
                            <a:pt x="16" y="17"/>
                          </a:cubicBezTo>
                          <a:cubicBezTo>
                            <a:pt x="16" y="15"/>
                            <a:pt x="16" y="15"/>
                            <a:pt x="16" y="15"/>
                          </a:cubicBezTo>
                          <a:cubicBezTo>
                            <a:pt x="17" y="14"/>
                            <a:pt x="17" y="14"/>
                            <a:pt x="17" y="14"/>
                          </a:cubicBezTo>
                          <a:cubicBezTo>
                            <a:pt x="19" y="13"/>
                            <a:pt x="19" y="13"/>
                            <a:pt x="19" y="13"/>
                          </a:cubicBezTo>
                          <a:cubicBezTo>
                            <a:pt x="20" y="13"/>
                            <a:pt x="20" y="13"/>
                            <a:pt x="20" y="13"/>
                          </a:cubicBezTo>
                          <a:cubicBezTo>
                            <a:pt x="20" y="10"/>
                            <a:pt x="20" y="10"/>
                            <a:pt x="20" y="10"/>
                          </a:cubicBezTo>
                          <a:cubicBezTo>
                            <a:pt x="19" y="9"/>
                            <a:pt x="19" y="9"/>
                            <a:pt x="19" y="9"/>
                          </a:cubicBezTo>
                          <a:cubicBezTo>
                            <a:pt x="17" y="8"/>
                            <a:pt x="17" y="8"/>
                            <a:pt x="17" y="8"/>
                          </a:cubicBezTo>
                          <a:cubicBezTo>
                            <a:pt x="15" y="9"/>
                            <a:pt x="15" y="9"/>
                            <a:pt x="15" y="9"/>
                          </a:cubicBezTo>
                          <a:cubicBezTo>
                            <a:pt x="13" y="9"/>
                            <a:pt x="13" y="9"/>
                            <a:pt x="13" y="9"/>
                          </a:cubicBezTo>
                          <a:cubicBezTo>
                            <a:pt x="13" y="8"/>
                            <a:pt x="13" y="8"/>
                            <a:pt x="13" y="8"/>
                          </a:cubicBezTo>
                          <a:cubicBezTo>
                            <a:pt x="11" y="7"/>
                            <a:pt x="11" y="7"/>
                            <a:pt x="11" y="7"/>
                          </a:cubicBez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10" y="4"/>
                            <a:pt x="10" y="4"/>
                            <a:pt x="10" y="4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cubicBezTo>
                            <a:pt x="6" y="0"/>
                            <a:pt x="6" y="0"/>
                            <a:pt x="6" y="0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6" y="4"/>
                            <a:pt x="6" y="4"/>
                            <a:pt x="6" y="4"/>
                          </a:cubicBezTo>
                          <a:cubicBezTo>
                            <a:pt x="6" y="7"/>
                            <a:pt x="6" y="7"/>
                            <a:pt x="6" y="7"/>
                          </a:cubicBezTo>
                          <a:cubicBezTo>
                            <a:pt x="5" y="9"/>
                            <a:pt x="5" y="9"/>
                            <a:pt x="5" y="9"/>
                          </a:cubicBezTo>
                          <a:cubicBezTo>
                            <a:pt x="5" y="9"/>
                            <a:pt x="3" y="9"/>
                            <a:pt x="2" y="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24" name="Freeform 11">
                      <a:extLst>
                        <a:ext uri="{FF2B5EF4-FFF2-40B4-BE49-F238E27FC236}">
                          <a16:creationId xmlns:a16="http://schemas.microsoft.com/office/drawing/2014/main" id="{DB283BAE-47FC-F71B-B4C3-58A3E92779B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547893" y="3225023"/>
                      <a:ext cx="227153" cy="560660"/>
                    </a:xfrm>
                    <a:custGeom>
                      <a:avLst/>
                      <a:gdLst>
                        <a:gd name="T0" fmla="*/ 24 w 33"/>
                        <a:gd name="T1" fmla="*/ 8 h 77"/>
                        <a:gd name="T2" fmla="*/ 21 w 33"/>
                        <a:gd name="T3" fmla="*/ 7 h 77"/>
                        <a:gd name="T4" fmla="*/ 18 w 33"/>
                        <a:gd name="T5" fmla="*/ 4 h 77"/>
                        <a:gd name="T6" fmla="*/ 17 w 33"/>
                        <a:gd name="T7" fmla="*/ 1 h 77"/>
                        <a:gd name="T8" fmla="*/ 13 w 33"/>
                        <a:gd name="T9" fmla="*/ 0 h 77"/>
                        <a:gd name="T10" fmla="*/ 8 w 33"/>
                        <a:gd name="T11" fmla="*/ 2 h 77"/>
                        <a:gd name="T12" fmla="*/ 2 w 33"/>
                        <a:gd name="T13" fmla="*/ 1 h 77"/>
                        <a:gd name="T14" fmla="*/ 2 w 33"/>
                        <a:gd name="T15" fmla="*/ 6 h 77"/>
                        <a:gd name="T16" fmla="*/ 3 w 33"/>
                        <a:gd name="T17" fmla="*/ 9 h 77"/>
                        <a:gd name="T18" fmla="*/ 5 w 33"/>
                        <a:gd name="T19" fmla="*/ 11 h 77"/>
                        <a:gd name="T20" fmla="*/ 9 w 33"/>
                        <a:gd name="T21" fmla="*/ 10 h 77"/>
                        <a:gd name="T22" fmla="*/ 12 w 33"/>
                        <a:gd name="T23" fmla="*/ 12 h 77"/>
                        <a:gd name="T24" fmla="*/ 11 w 33"/>
                        <a:gd name="T25" fmla="*/ 15 h 77"/>
                        <a:gd name="T26" fmla="*/ 8 w 33"/>
                        <a:gd name="T27" fmla="*/ 17 h 77"/>
                        <a:gd name="T28" fmla="*/ 10 w 33"/>
                        <a:gd name="T29" fmla="*/ 21 h 77"/>
                        <a:gd name="T30" fmla="*/ 13 w 33"/>
                        <a:gd name="T31" fmla="*/ 27 h 77"/>
                        <a:gd name="T32" fmla="*/ 15 w 33"/>
                        <a:gd name="T33" fmla="*/ 29 h 77"/>
                        <a:gd name="T34" fmla="*/ 19 w 33"/>
                        <a:gd name="T35" fmla="*/ 32 h 77"/>
                        <a:gd name="T36" fmla="*/ 21 w 33"/>
                        <a:gd name="T37" fmla="*/ 36 h 77"/>
                        <a:gd name="T38" fmla="*/ 23 w 33"/>
                        <a:gd name="T39" fmla="*/ 39 h 77"/>
                        <a:gd name="T40" fmla="*/ 23 w 33"/>
                        <a:gd name="T41" fmla="*/ 43 h 77"/>
                        <a:gd name="T42" fmla="*/ 24 w 33"/>
                        <a:gd name="T43" fmla="*/ 48 h 77"/>
                        <a:gd name="T44" fmla="*/ 25 w 33"/>
                        <a:gd name="T45" fmla="*/ 52 h 77"/>
                        <a:gd name="T46" fmla="*/ 23 w 33"/>
                        <a:gd name="T47" fmla="*/ 57 h 77"/>
                        <a:gd name="T48" fmla="*/ 22 w 33"/>
                        <a:gd name="T49" fmla="*/ 60 h 77"/>
                        <a:gd name="T50" fmla="*/ 18 w 33"/>
                        <a:gd name="T51" fmla="*/ 61 h 77"/>
                        <a:gd name="T52" fmla="*/ 16 w 33"/>
                        <a:gd name="T53" fmla="*/ 62 h 77"/>
                        <a:gd name="T54" fmla="*/ 13 w 33"/>
                        <a:gd name="T55" fmla="*/ 64 h 77"/>
                        <a:gd name="T56" fmla="*/ 9 w 33"/>
                        <a:gd name="T57" fmla="*/ 67 h 77"/>
                        <a:gd name="T58" fmla="*/ 11 w 33"/>
                        <a:gd name="T59" fmla="*/ 73 h 77"/>
                        <a:gd name="T60" fmla="*/ 12 w 33"/>
                        <a:gd name="T61" fmla="*/ 75 h 77"/>
                        <a:gd name="T62" fmla="*/ 14 w 33"/>
                        <a:gd name="T63" fmla="*/ 74 h 77"/>
                        <a:gd name="T64" fmla="*/ 15 w 33"/>
                        <a:gd name="T65" fmla="*/ 71 h 77"/>
                        <a:gd name="T66" fmla="*/ 17 w 33"/>
                        <a:gd name="T67" fmla="*/ 71 h 77"/>
                        <a:gd name="T68" fmla="*/ 18 w 33"/>
                        <a:gd name="T69" fmla="*/ 71 h 77"/>
                        <a:gd name="T70" fmla="*/ 18 w 33"/>
                        <a:gd name="T71" fmla="*/ 70 h 77"/>
                        <a:gd name="T72" fmla="*/ 16 w 33"/>
                        <a:gd name="T73" fmla="*/ 68 h 77"/>
                        <a:gd name="T74" fmla="*/ 20 w 33"/>
                        <a:gd name="T75" fmla="*/ 68 h 77"/>
                        <a:gd name="T76" fmla="*/ 22 w 33"/>
                        <a:gd name="T77" fmla="*/ 67 h 77"/>
                        <a:gd name="T78" fmla="*/ 23 w 33"/>
                        <a:gd name="T79" fmla="*/ 67 h 77"/>
                        <a:gd name="T80" fmla="*/ 27 w 33"/>
                        <a:gd name="T81" fmla="*/ 65 h 77"/>
                        <a:gd name="T82" fmla="*/ 31 w 33"/>
                        <a:gd name="T83" fmla="*/ 60 h 77"/>
                        <a:gd name="T84" fmla="*/ 31 w 33"/>
                        <a:gd name="T85" fmla="*/ 56 h 77"/>
                        <a:gd name="T86" fmla="*/ 33 w 33"/>
                        <a:gd name="T87" fmla="*/ 54 h 77"/>
                        <a:gd name="T88" fmla="*/ 31 w 33"/>
                        <a:gd name="T89" fmla="*/ 51 h 77"/>
                        <a:gd name="T90" fmla="*/ 30 w 33"/>
                        <a:gd name="T91" fmla="*/ 47 h 77"/>
                        <a:gd name="T92" fmla="*/ 29 w 33"/>
                        <a:gd name="T93" fmla="*/ 45 h 77"/>
                        <a:gd name="T94" fmla="*/ 27 w 33"/>
                        <a:gd name="T95" fmla="*/ 40 h 77"/>
                        <a:gd name="T96" fmla="*/ 24 w 33"/>
                        <a:gd name="T97" fmla="*/ 36 h 77"/>
                        <a:gd name="T98" fmla="*/ 22 w 33"/>
                        <a:gd name="T99" fmla="*/ 32 h 77"/>
                        <a:gd name="T100" fmla="*/ 17 w 33"/>
                        <a:gd name="T101" fmla="*/ 27 h 77"/>
                        <a:gd name="T102" fmla="*/ 15 w 33"/>
                        <a:gd name="T103" fmla="*/ 21 h 77"/>
                        <a:gd name="T104" fmla="*/ 17 w 33"/>
                        <a:gd name="T105" fmla="*/ 17 h 77"/>
                        <a:gd name="T106" fmla="*/ 21 w 33"/>
                        <a:gd name="T107" fmla="*/ 12 h 77"/>
                        <a:gd name="T108" fmla="*/ 24 w 33"/>
                        <a:gd name="T109" fmla="*/ 10 h 77"/>
                        <a:gd name="T110" fmla="*/ 26 w 33"/>
                        <a:gd name="T111" fmla="*/ 8 h 77"/>
                        <a:gd name="T112" fmla="*/ 13 w 33"/>
                        <a:gd name="T113" fmla="*/ 67 h 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33" h="77">
                          <a:moveTo>
                            <a:pt x="26" y="8"/>
                          </a:moveTo>
                          <a:cubicBezTo>
                            <a:pt x="24" y="8"/>
                            <a:pt x="24" y="8"/>
                            <a:pt x="24" y="8"/>
                          </a:cubicBezTo>
                          <a:cubicBezTo>
                            <a:pt x="23" y="8"/>
                            <a:pt x="23" y="8"/>
                            <a:pt x="23" y="8"/>
                          </a:cubicBezTo>
                          <a:cubicBezTo>
                            <a:pt x="21" y="7"/>
                            <a:pt x="21" y="7"/>
                            <a:pt x="21" y="7"/>
                          </a:cubicBezTo>
                          <a:cubicBezTo>
                            <a:pt x="19" y="6"/>
                            <a:pt x="19" y="6"/>
                            <a:pt x="19" y="6"/>
                          </a:cubicBezTo>
                          <a:cubicBezTo>
                            <a:pt x="18" y="4"/>
                            <a:pt x="18" y="4"/>
                            <a:pt x="18" y="4"/>
                          </a:cubicBezTo>
                          <a:cubicBezTo>
                            <a:pt x="19" y="1"/>
                            <a:pt x="19" y="1"/>
                            <a:pt x="19" y="1"/>
                          </a:cubicBezTo>
                          <a:cubicBezTo>
                            <a:pt x="17" y="1"/>
                            <a:pt x="17" y="1"/>
                            <a:pt x="17" y="1"/>
                          </a:cubicBezTo>
                          <a:cubicBezTo>
                            <a:pt x="15" y="0"/>
                            <a:pt x="15" y="0"/>
                            <a:pt x="15" y="0"/>
                          </a:cubicBezTo>
                          <a:cubicBezTo>
                            <a:pt x="13" y="0"/>
                            <a:pt x="13" y="0"/>
                            <a:pt x="13" y="0"/>
                          </a:cubicBezTo>
                          <a:cubicBezTo>
                            <a:pt x="11" y="1"/>
                            <a:pt x="11" y="1"/>
                            <a:pt x="11" y="1"/>
                          </a:cubicBezTo>
                          <a:cubicBezTo>
                            <a:pt x="8" y="2"/>
                            <a:pt x="8" y="2"/>
                            <a:pt x="8" y="2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2" y="1"/>
                            <a:pt x="2" y="1"/>
                            <a:pt x="2" y="1"/>
                          </a:cubicBezTo>
                          <a:cubicBezTo>
                            <a:pt x="0" y="3"/>
                            <a:pt x="0" y="3"/>
                            <a:pt x="0" y="3"/>
                          </a:cubicBezTo>
                          <a:cubicBezTo>
                            <a:pt x="2" y="6"/>
                            <a:pt x="2" y="6"/>
                            <a:pt x="2" y="6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3" y="9"/>
                            <a:pt x="3" y="9"/>
                            <a:pt x="3" y="9"/>
                          </a:cubicBezTo>
                          <a:cubicBezTo>
                            <a:pt x="5" y="10"/>
                            <a:pt x="5" y="10"/>
                            <a:pt x="5" y="10"/>
                          </a:cubicBezTo>
                          <a:cubicBezTo>
                            <a:pt x="5" y="11"/>
                            <a:pt x="5" y="11"/>
                            <a:pt x="5" y="11"/>
                          </a:cubicBezTo>
                          <a:cubicBezTo>
                            <a:pt x="7" y="11"/>
                            <a:pt x="7" y="11"/>
                            <a:pt x="7" y="11"/>
                          </a:cubicBezTo>
                          <a:cubicBezTo>
                            <a:pt x="9" y="10"/>
                            <a:pt x="9" y="10"/>
                            <a:pt x="9" y="10"/>
                          </a:cubicBezTo>
                          <a:cubicBezTo>
                            <a:pt x="11" y="11"/>
                            <a:pt x="11" y="11"/>
                            <a:pt x="11" y="11"/>
                          </a:cubicBezTo>
                          <a:cubicBezTo>
                            <a:pt x="12" y="12"/>
                            <a:pt x="12" y="12"/>
                            <a:pt x="12" y="12"/>
                          </a:cubicBezTo>
                          <a:cubicBezTo>
                            <a:pt x="12" y="15"/>
                            <a:pt x="12" y="15"/>
                            <a:pt x="12" y="15"/>
                          </a:cubicBezTo>
                          <a:cubicBezTo>
                            <a:pt x="11" y="15"/>
                            <a:pt x="11" y="15"/>
                            <a:pt x="11" y="15"/>
                          </a:cubicBezTo>
                          <a:cubicBezTo>
                            <a:pt x="9" y="16"/>
                            <a:pt x="9" y="16"/>
                            <a:pt x="9" y="16"/>
                          </a:cubicBezTo>
                          <a:cubicBezTo>
                            <a:pt x="8" y="17"/>
                            <a:pt x="8" y="17"/>
                            <a:pt x="8" y="17"/>
                          </a:cubicBezTo>
                          <a:cubicBezTo>
                            <a:pt x="8" y="19"/>
                            <a:pt x="8" y="19"/>
                            <a:pt x="8" y="19"/>
                          </a:cubicBezTo>
                          <a:cubicBezTo>
                            <a:pt x="10" y="21"/>
                            <a:pt x="10" y="21"/>
                            <a:pt x="10" y="21"/>
                          </a:cubicBezTo>
                          <a:cubicBezTo>
                            <a:pt x="12" y="24"/>
                            <a:pt x="12" y="24"/>
                            <a:pt x="12" y="24"/>
                          </a:cubicBezTo>
                          <a:cubicBezTo>
                            <a:pt x="13" y="27"/>
                            <a:pt x="13" y="27"/>
                            <a:pt x="13" y="27"/>
                          </a:cubicBezTo>
                          <a:cubicBezTo>
                            <a:pt x="15" y="28"/>
                            <a:pt x="15" y="28"/>
                            <a:pt x="15" y="28"/>
                          </a:cubicBezTo>
                          <a:cubicBezTo>
                            <a:pt x="15" y="29"/>
                            <a:pt x="15" y="29"/>
                            <a:pt x="15" y="29"/>
                          </a:cubicBezTo>
                          <a:cubicBezTo>
                            <a:pt x="17" y="31"/>
                            <a:pt x="17" y="31"/>
                            <a:pt x="17" y="31"/>
                          </a:cubicBezTo>
                          <a:cubicBezTo>
                            <a:pt x="19" y="32"/>
                            <a:pt x="19" y="32"/>
                            <a:pt x="19" y="32"/>
                          </a:cubicBezTo>
                          <a:cubicBezTo>
                            <a:pt x="20" y="34"/>
                            <a:pt x="20" y="34"/>
                            <a:pt x="20" y="34"/>
                          </a:cubicBezTo>
                          <a:cubicBezTo>
                            <a:pt x="21" y="36"/>
                            <a:pt x="21" y="36"/>
                            <a:pt x="21" y="36"/>
                          </a:cubicBezTo>
                          <a:cubicBezTo>
                            <a:pt x="22" y="37"/>
                            <a:pt x="22" y="37"/>
                            <a:pt x="22" y="37"/>
                          </a:cubicBezTo>
                          <a:cubicBezTo>
                            <a:pt x="23" y="39"/>
                            <a:pt x="23" y="39"/>
                            <a:pt x="23" y="39"/>
                          </a:cubicBezTo>
                          <a:cubicBezTo>
                            <a:pt x="23" y="42"/>
                            <a:pt x="23" y="42"/>
                            <a:pt x="23" y="42"/>
                          </a:cubicBezTo>
                          <a:cubicBezTo>
                            <a:pt x="23" y="43"/>
                            <a:pt x="23" y="43"/>
                            <a:pt x="23" y="43"/>
                          </a:cubicBezTo>
                          <a:cubicBezTo>
                            <a:pt x="23" y="46"/>
                            <a:pt x="23" y="46"/>
                            <a:pt x="23" y="46"/>
                          </a:cubicBezTo>
                          <a:cubicBezTo>
                            <a:pt x="24" y="48"/>
                            <a:pt x="24" y="48"/>
                            <a:pt x="24" y="48"/>
                          </a:cubicBezTo>
                          <a:cubicBezTo>
                            <a:pt x="24" y="50"/>
                            <a:pt x="24" y="50"/>
                            <a:pt x="24" y="50"/>
                          </a:cubicBezTo>
                          <a:cubicBezTo>
                            <a:pt x="25" y="52"/>
                            <a:pt x="25" y="52"/>
                            <a:pt x="25" y="52"/>
                          </a:cubicBezTo>
                          <a:cubicBezTo>
                            <a:pt x="24" y="54"/>
                            <a:pt x="24" y="54"/>
                            <a:pt x="24" y="54"/>
                          </a:cubicBezTo>
                          <a:cubicBezTo>
                            <a:pt x="23" y="57"/>
                            <a:pt x="23" y="57"/>
                            <a:pt x="23" y="57"/>
                          </a:cubicBezTo>
                          <a:cubicBezTo>
                            <a:pt x="23" y="59"/>
                            <a:pt x="23" y="59"/>
                            <a:pt x="23" y="59"/>
                          </a:cubicBezTo>
                          <a:cubicBezTo>
                            <a:pt x="22" y="60"/>
                            <a:pt x="22" y="60"/>
                            <a:pt x="22" y="60"/>
                          </a:cubicBezTo>
                          <a:cubicBezTo>
                            <a:pt x="19" y="61"/>
                            <a:pt x="19" y="61"/>
                            <a:pt x="19" y="61"/>
                          </a:cubicBezTo>
                          <a:cubicBezTo>
                            <a:pt x="18" y="61"/>
                            <a:pt x="18" y="61"/>
                            <a:pt x="18" y="61"/>
                          </a:cubicBezTo>
                          <a:cubicBezTo>
                            <a:pt x="18" y="63"/>
                            <a:pt x="18" y="63"/>
                            <a:pt x="18" y="63"/>
                          </a:cubicBezTo>
                          <a:cubicBezTo>
                            <a:pt x="16" y="62"/>
                            <a:pt x="16" y="62"/>
                            <a:pt x="16" y="62"/>
                          </a:cubicBezTo>
                          <a:cubicBezTo>
                            <a:pt x="13" y="63"/>
                            <a:pt x="13" y="63"/>
                            <a:pt x="13" y="63"/>
                          </a:cubicBezTo>
                          <a:cubicBezTo>
                            <a:pt x="13" y="64"/>
                            <a:pt x="13" y="64"/>
                            <a:pt x="13" y="64"/>
                          </a:cubicBezTo>
                          <a:cubicBezTo>
                            <a:pt x="11" y="64"/>
                            <a:pt x="11" y="64"/>
                            <a:pt x="11" y="64"/>
                          </a:cubicBezTo>
                          <a:cubicBezTo>
                            <a:pt x="9" y="67"/>
                            <a:pt x="9" y="67"/>
                            <a:pt x="9" y="67"/>
                          </a:cubicBezTo>
                          <a:cubicBezTo>
                            <a:pt x="10" y="67"/>
                            <a:pt x="10" y="67"/>
                            <a:pt x="11" y="69"/>
                          </a:cubicBezTo>
                          <a:cubicBezTo>
                            <a:pt x="11" y="68"/>
                            <a:pt x="11" y="74"/>
                            <a:pt x="11" y="73"/>
                          </a:cubicBezTo>
                          <a:cubicBezTo>
                            <a:pt x="11" y="73"/>
                            <a:pt x="11" y="74"/>
                            <a:pt x="11" y="75"/>
                          </a:cubicBezTo>
                          <a:cubicBezTo>
                            <a:pt x="12" y="75"/>
                            <a:pt x="12" y="75"/>
                            <a:pt x="12" y="75"/>
                          </a:cubicBezTo>
                          <a:cubicBezTo>
                            <a:pt x="12" y="75"/>
                            <a:pt x="10" y="77"/>
                            <a:pt x="12" y="76"/>
                          </a:cubicBezTo>
                          <a:cubicBezTo>
                            <a:pt x="13" y="76"/>
                            <a:pt x="14" y="74"/>
                            <a:pt x="14" y="74"/>
                          </a:cubicBezTo>
                          <a:cubicBezTo>
                            <a:pt x="15" y="74"/>
                            <a:pt x="16" y="74"/>
                            <a:pt x="16" y="74"/>
                          </a:cubicBezTo>
                          <a:cubicBezTo>
                            <a:pt x="16" y="73"/>
                            <a:pt x="16" y="72"/>
                            <a:pt x="15" y="71"/>
                          </a:cubicBezTo>
                          <a:cubicBezTo>
                            <a:pt x="15" y="70"/>
                            <a:pt x="14" y="68"/>
                            <a:pt x="15" y="68"/>
                          </a:cubicBezTo>
                          <a:cubicBezTo>
                            <a:pt x="16" y="69"/>
                            <a:pt x="16" y="70"/>
                            <a:pt x="17" y="71"/>
                          </a:cubicBezTo>
                          <a:cubicBezTo>
                            <a:pt x="17" y="71"/>
                            <a:pt x="18" y="71"/>
                            <a:pt x="18" y="71"/>
                          </a:cubicBezTo>
                          <a:cubicBezTo>
                            <a:pt x="18" y="71"/>
                            <a:pt x="18" y="71"/>
                            <a:pt x="18" y="71"/>
                          </a:cubicBezTo>
                          <a:cubicBezTo>
                            <a:pt x="18" y="71"/>
                            <a:pt x="18" y="71"/>
                            <a:pt x="18" y="71"/>
                          </a:cubicBezTo>
                          <a:cubicBezTo>
                            <a:pt x="18" y="70"/>
                            <a:pt x="18" y="70"/>
                            <a:pt x="18" y="70"/>
                          </a:cubicBezTo>
                          <a:cubicBezTo>
                            <a:pt x="18" y="69"/>
                            <a:pt x="16" y="69"/>
                            <a:pt x="16" y="68"/>
                          </a:cubicBezTo>
                          <a:cubicBezTo>
                            <a:pt x="16" y="68"/>
                            <a:pt x="16" y="68"/>
                            <a:pt x="16" y="68"/>
                          </a:cubicBezTo>
                          <a:cubicBezTo>
                            <a:pt x="16" y="67"/>
                            <a:pt x="15" y="67"/>
                            <a:pt x="15" y="67"/>
                          </a:cubicBezTo>
                          <a:cubicBezTo>
                            <a:pt x="17" y="67"/>
                            <a:pt x="18" y="68"/>
                            <a:pt x="20" y="68"/>
                          </a:cubicBezTo>
                          <a:cubicBezTo>
                            <a:pt x="20" y="67"/>
                            <a:pt x="20" y="67"/>
                            <a:pt x="20" y="67"/>
                          </a:cubicBezTo>
                          <a:cubicBezTo>
                            <a:pt x="21" y="67"/>
                            <a:pt x="21" y="68"/>
                            <a:pt x="22" y="67"/>
                          </a:cubicBezTo>
                          <a:cubicBezTo>
                            <a:pt x="22" y="67"/>
                            <a:pt x="21" y="67"/>
                            <a:pt x="21" y="67"/>
                          </a:cubicBezTo>
                          <a:cubicBezTo>
                            <a:pt x="22" y="66"/>
                            <a:pt x="23" y="67"/>
                            <a:pt x="23" y="67"/>
                          </a:cubicBezTo>
                          <a:cubicBezTo>
                            <a:pt x="24" y="67"/>
                            <a:pt x="24" y="66"/>
                            <a:pt x="25" y="65"/>
                          </a:cubicBezTo>
                          <a:cubicBezTo>
                            <a:pt x="25" y="65"/>
                            <a:pt x="26" y="65"/>
                            <a:pt x="27" y="65"/>
                          </a:cubicBezTo>
                          <a:cubicBezTo>
                            <a:pt x="27" y="65"/>
                            <a:pt x="30" y="62"/>
                            <a:pt x="31" y="61"/>
                          </a:cubicBezTo>
                          <a:cubicBezTo>
                            <a:pt x="31" y="61"/>
                            <a:pt x="31" y="60"/>
                            <a:pt x="31" y="60"/>
                          </a:cubicBezTo>
                          <a:cubicBezTo>
                            <a:pt x="31" y="60"/>
                            <a:pt x="32" y="59"/>
                            <a:pt x="32" y="59"/>
                          </a:cubicBezTo>
                          <a:cubicBezTo>
                            <a:pt x="33" y="57"/>
                            <a:pt x="31" y="57"/>
                            <a:pt x="31" y="56"/>
                          </a:cubicBezTo>
                          <a:cubicBezTo>
                            <a:pt x="32" y="55"/>
                            <a:pt x="33" y="55"/>
                            <a:pt x="33" y="55"/>
                          </a:cubicBezTo>
                          <a:cubicBezTo>
                            <a:pt x="33" y="55"/>
                            <a:pt x="33" y="54"/>
                            <a:pt x="33" y="54"/>
                          </a:cubicBezTo>
                          <a:cubicBezTo>
                            <a:pt x="32" y="53"/>
                            <a:pt x="32" y="53"/>
                            <a:pt x="32" y="53"/>
                          </a:cubicBezTo>
                          <a:cubicBezTo>
                            <a:pt x="32" y="52"/>
                            <a:pt x="31" y="51"/>
                            <a:pt x="31" y="51"/>
                          </a:cubicBezTo>
                          <a:cubicBezTo>
                            <a:pt x="31" y="50"/>
                            <a:pt x="31" y="49"/>
                            <a:pt x="31" y="48"/>
                          </a:cubicBezTo>
                          <a:cubicBezTo>
                            <a:pt x="31" y="48"/>
                            <a:pt x="30" y="47"/>
                            <a:pt x="30" y="47"/>
                          </a:cubicBezTo>
                          <a:cubicBezTo>
                            <a:pt x="30" y="46"/>
                            <a:pt x="30" y="46"/>
                            <a:pt x="30" y="45"/>
                          </a:cubicBezTo>
                          <a:cubicBezTo>
                            <a:pt x="30" y="45"/>
                            <a:pt x="29" y="45"/>
                            <a:pt x="29" y="45"/>
                          </a:cubicBezTo>
                          <a:cubicBezTo>
                            <a:pt x="29" y="44"/>
                            <a:pt x="30" y="43"/>
                            <a:pt x="29" y="42"/>
                          </a:cubicBezTo>
                          <a:cubicBezTo>
                            <a:pt x="29" y="42"/>
                            <a:pt x="27" y="40"/>
                            <a:pt x="27" y="40"/>
                          </a:cubicBezTo>
                          <a:cubicBezTo>
                            <a:pt x="26" y="39"/>
                            <a:pt x="27" y="38"/>
                            <a:pt x="26" y="37"/>
                          </a:cubicBezTo>
                          <a:cubicBezTo>
                            <a:pt x="26" y="37"/>
                            <a:pt x="24" y="36"/>
                            <a:pt x="24" y="36"/>
                          </a:cubicBezTo>
                          <a:cubicBezTo>
                            <a:pt x="24" y="36"/>
                            <a:pt x="22" y="33"/>
                            <a:pt x="22" y="33"/>
                          </a:cubicBezTo>
                          <a:cubicBezTo>
                            <a:pt x="22" y="33"/>
                            <a:pt x="22" y="32"/>
                            <a:pt x="22" y="32"/>
                          </a:cubicBezTo>
                          <a:cubicBezTo>
                            <a:pt x="21" y="31"/>
                            <a:pt x="19" y="30"/>
                            <a:pt x="18" y="29"/>
                          </a:cubicBezTo>
                          <a:cubicBezTo>
                            <a:pt x="17" y="28"/>
                            <a:pt x="18" y="28"/>
                            <a:pt x="17" y="27"/>
                          </a:cubicBezTo>
                          <a:cubicBezTo>
                            <a:pt x="16" y="26"/>
                            <a:pt x="14" y="24"/>
                            <a:pt x="14" y="22"/>
                          </a:cubicBezTo>
                          <a:cubicBezTo>
                            <a:pt x="15" y="21"/>
                            <a:pt x="15" y="21"/>
                            <a:pt x="15" y="21"/>
                          </a:cubicBezTo>
                          <a:cubicBezTo>
                            <a:pt x="15" y="20"/>
                            <a:pt x="15" y="19"/>
                            <a:pt x="15" y="18"/>
                          </a:cubicBezTo>
                          <a:cubicBezTo>
                            <a:pt x="15" y="17"/>
                            <a:pt x="17" y="17"/>
                            <a:pt x="17" y="17"/>
                          </a:cubicBezTo>
                          <a:cubicBezTo>
                            <a:pt x="21" y="13"/>
                            <a:pt x="21" y="13"/>
                            <a:pt x="21" y="13"/>
                          </a:cubicBezTo>
                          <a:cubicBezTo>
                            <a:pt x="21" y="13"/>
                            <a:pt x="20" y="12"/>
                            <a:pt x="21" y="12"/>
                          </a:cubicBezTo>
                          <a:cubicBezTo>
                            <a:pt x="21" y="11"/>
                            <a:pt x="22" y="12"/>
                            <a:pt x="23" y="11"/>
                          </a:cubicBezTo>
                          <a:cubicBezTo>
                            <a:pt x="24" y="11"/>
                            <a:pt x="24" y="10"/>
                            <a:pt x="24" y="10"/>
                          </a:cubicBezTo>
                          <a:cubicBezTo>
                            <a:pt x="25" y="9"/>
                            <a:pt x="26" y="9"/>
                            <a:pt x="26" y="9"/>
                          </a:cubicBezTo>
                          <a:cubicBezTo>
                            <a:pt x="26" y="9"/>
                            <a:pt x="27" y="9"/>
                            <a:pt x="26" y="8"/>
                          </a:cubicBezTo>
                          <a:close/>
                          <a:moveTo>
                            <a:pt x="13" y="65"/>
                          </a:moveTo>
                          <a:cubicBezTo>
                            <a:pt x="14" y="65"/>
                            <a:pt x="15" y="67"/>
                            <a:pt x="13" y="67"/>
                          </a:cubicBezTo>
                          <a:cubicBezTo>
                            <a:pt x="13" y="67"/>
                            <a:pt x="12" y="65"/>
                            <a:pt x="13" y="65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25" name="Freeform 26">
                      <a:extLst>
                        <a:ext uri="{FF2B5EF4-FFF2-40B4-BE49-F238E27FC236}">
                          <a16:creationId xmlns:a16="http://schemas.microsoft.com/office/drawing/2014/main" id="{B4E58667-DDC3-3824-D8ED-4BC2481FC5BF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408600" y="3333539"/>
                      <a:ext cx="227153" cy="560660"/>
                    </a:xfrm>
                    <a:custGeom>
                      <a:avLst/>
                      <a:gdLst>
                        <a:gd name="T0" fmla="*/ 12 w 33"/>
                        <a:gd name="T1" fmla="*/ 2 h 77"/>
                        <a:gd name="T2" fmla="*/ 14 w 33"/>
                        <a:gd name="T3" fmla="*/ 2 h 77"/>
                        <a:gd name="T4" fmla="*/ 14 w 33"/>
                        <a:gd name="T5" fmla="*/ 6 h 77"/>
                        <a:gd name="T6" fmla="*/ 14 w 33"/>
                        <a:gd name="T7" fmla="*/ 8 h 77"/>
                        <a:gd name="T8" fmla="*/ 16 w 33"/>
                        <a:gd name="T9" fmla="*/ 10 h 77"/>
                        <a:gd name="T10" fmla="*/ 16 w 33"/>
                        <a:gd name="T11" fmla="*/ 12 h 77"/>
                        <a:gd name="T12" fmla="*/ 18 w 33"/>
                        <a:gd name="T13" fmla="*/ 10 h 77"/>
                        <a:gd name="T14" fmla="*/ 23 w 33"/>
                        <a:gd name="T15" fmla="*/ 9 h 77"/>
                        <a:gd name="T16" fmla="*/ 23 w 33"/>
                        <a:gd name="T17" fmla="*/ 10 h 77"/>
                        <a:gd name="T18" fmla="*/ 27 w 33"/>
                        <a:gd name="T19" fmla="*/ 11 h 77"/>
                        <a:gd name="T20" fmla="*/ 29 w 33"/>
                        <a:gd name="T21" fmla="*/ 16 h 77"/>
                        <a:gd name="T22" fmla="*/ 30 w 33"/>
                        <a:gd name="T23" fmla="*/ 20 h 77"/>
                        <a:gd name="T24" fmla="*/ 32 w 33"/>
                        <a:gd name="T25" fmla="*/ 22 h 77"/>
                        <a:gd name="T26" fmla="*/ 33 w 33"/>
                        <a:gd name="T27" fmla="*/ 24 h 77"/>
                        <a:gd name="T28" fmla="*/ 32 w 33"/>
                        <a:gd name="T29" fmla="*/ 28 h 77"/>
                        <a:gd name="T30" fmla="*/ 29 w 33"/>
                        <a:gd name="T31" fmla="*/ 30 h 77"/>
                        <a:gd name="T32" fmla="*/ 26 w 33"/>
                        <a:gd name="T33" fmla="*/ 31 h 77"/>
                        <a:gd name="T34" fmla="*/ 22 w 33"/>
                        <a:gd name="T35" fmla="*/ 32 h 77"/>
                        <a:gd name="T36" fmla="*/ 20 w 33"/>
                        <a:gd name="T37" fmla="*/ 35 h 77"/>
                        <a:gd name="T38" fmla="*/ 22 w 33"/>
                        <a:gd name="T39" fmla="*/ 41 h 77"/>
                        <a:gd name="T40" fmla="*/ 22 w 33"/>
                        <a:gd name="T41" fmla="*/ 46 h 77"/>
                        <a:gd name="T42" fmla="*/ 21 w 33"/>
                        <a:gd name="T43" fmla="*/ 44 h 77"/>
                        <a:gd name="T44" fmla="*/ 18 w 33"/>
                        <a:gd name="T45" fmla="*/ 39 h 77"/>
                        <a:gd name="T46" fmla="*/ 11 w 33"/>
                        <a:gd name="T47" fmla="*/ 36 h 77"/>
                        <a:gd name="T48" fmla="*/ 10 w 33"/>
                        <a:gd name="T49" fmla="*/ 43 h 77"/>
                        <a:gd name="T50" fmla="*/ 9 w 33"/>
                        <a:gd name="T51" fmla="*/ 45 h 77"/>
                        <a:gd name="T52" fmla="*/ 8 w 33"/>
                        <a:gd name="T53" fmla="*/ 51 h 77"/>
                        <a:gd name="T54" fmla="*/ 9 w 33"/>
                        <a:gd name="T55" fmla="*/ 59 h 77"/>
                        <a:gd name="T56" fmla="*/ 11 w 33"/>
                        <a:gd name="T57" fmla="*/ 61 h 77"/>
                        <a:gd name="T58" fmla="*/ 16 w 33"/>
                        <a:gd name="T59" fmla="*/ 68 h 77"/>
                        <a:gd name="T60" fmla="*/ 18 w 33"/>
                        <a:gd name="T61" fmla="*/ 71 h 77"/>
                        <a:gd name="T62" fmla="*/ 18 w 33"/>
                        <a:gd name="T63" fmla="*/ 74 h 77"/>
                        <a:gd name="T64" fmla="*/ 17 w 33"/>
                        <a:gd name="T65" fmla="*/ 76 h 77"/>
                        <a:gd name="T66" fmla="*/ 15 w 33"/>
                        <a:gd name="T67" fmla="*/ 77 h 77"/>
                        <a:gd name="T68" fmla="*/ 13 w 33"/>
                        <a:gd name="T69" fmla="*/ 73 h 77"/>
                        <a:gd name="T70" fmla="*/ 10 w 33"/>
                        <a:gd name="T71" fmla="*/ 69 h 77"/>
                        <a:gd name="T72" fmla="*/ 9 w 33"/>
                        <a:gd name="T73" fmla="*/ 67 h 77"/>
                        <a:gd name="T74" fmla="*/ 3 w 33"/>
                        <a:gd name="T75" fmla="*/ 59 h 77"/>
                        <a:gd name="T76" fmla="*/ 5 w 33"/>
                        <a:gd name="T77" fmla="*/ 54 h 77"/>
                        <a:gd name="T78" fmla="*/ 5 w 33"/>
                        <a:gd name="T79" fmla="*/ 49 h 77"/>
                        <a:gd name="T80" fmla="*/ 6 w 33"/>
                        <a:gd name="T81" fmla="*/ 47 h 77"/>
                        <a:gd name="T82" fmla="*/ 7 w 33"/>
                        <a:gd name="T83" fmla="*/ 43 h 77"/>
                        <a:gd name="T84" fmla="*/ 9 w 33"/>
                        <a:gd name="T85" fmla="*/ 38 h 77"/>
                        <a:gd name="T86" fmla="*/ 4 w 33"/>
                        <a:gd name="T87" fmla="*/ 33 h 77"/>
                        <a:gd name="T88" fmla="*/ 2 w 33"/>
                        <a:gd name="T89" fmla="*/ 25 h 77"/>
                        <a:gd name="T90" fmla="*/ 5 w 33"/>
                        <a:gd name="T91" fmla="*/ 22 h 77"/>
                        <a:gd name="T92" fmla="*/ 0 w 33"/>
                        <a:gd name="T93" fmla="*/ 18 h 77"/>
                        <a:gd name="T94" fmla="*/ 0 w 33"/>
                        <a:gd name="T95" fmla="*/ 11 h 77"/>
                        <a:gd name="T96" fmla="*/ 0 w 33"/>
                        <a:gd name="T97" fmla="*/ 7 h 77"/>
                        <a:gd name="T98" fmla="*/ 2 w 33"/>
                        <a:gd name="T99" fmla="*/ 5 h 77"/>
                        <a:gd name="T100" fmla="*/ 5 w 33"/>
                        <a:gd name="T101" fmla="*/ 3 h 77"/>
                        <a:gd name="T102" fmla="*/ 5 w 33"/>
                        <a:gd name="T103" fmla="*/ 0 h 77"/>
                        <a:gd name="T104" fmla="*/ 8 w 33"/>
                        <a:gd name="T105" fmla="*/ 1 h 77"/>
                        <a:gd name="T106" fmla="*/ 8 w 33"/>
                        <a:gd name="T107" fmla="*/ 7 h 77"/>
                        <a:gd name="T108" fmla="*/ 8 w 33"/>
                        <a:gd name="T109" fmla="*/ 7 h 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</a:cxnLst>
                      <a:rect l="0" t="0" r="r" b="b"/>
                      <a:pathLst>
                        <a:path w="33" h="77">
                          <a:moveTo>
                            <a:pt x="12" y="1"/>
                          </a:moveTo>
                          <a:cubicBezTo>
                            <a:pt x="12" y="2"/>
                            <a:pt x="12" y="2"/>
                            <a:pt x="12" y="2"/>
                          </a:cubicBezTo>
                          <a:cubicBezTo>
                            <a:pt x="13" y="2"/>
                            <a:pt x="13" y="2"/>
                            <a:pt x="13" y="2"/>
                          </a:cubicBezTo>
                          <a:cubicBezTo>
                            <a:pt x="14" y="2"/>
                            <a:pt x="14" y="2"/>
                            <a:pt x="14" y="2"/>
                          </a:cubicBezTo>
                          <a:cubicBezTo>
                            <a:pt x="15" y="4"/>
                            <a:pt x="15" y="4"/>
                            <a:pt x="15" y="4"/>
                          </a:cubicBezTo>
                          <a:cubicBezTo>
                            <a:pt x="14" y="6"/>
                            <a:pt x="14" y="6"/>
                            <a:pt x="14" y="6"/>
                          </a:cubicBezTo>
                          <a:cubicBezTo>
                            <a:pt x="14" y="7"/>
                            <a:pt x="14" y="7"/>
                            <a:pt x="14" y="7"/>
                          </a:cubicBezTo>
                          <a:cubicBezTo>
                            <a:pt x="14" y="8"/>
                            <a:pt x="14" y="8"/>
                            <a:pt x="14" y="8"/>
                          </a:cubicBezTo>
                          <a:cubicBezTo>
                            <a:pt x="15" y="9"/>
                            <a:pt x="15" y="9"/>
                            <a:pt x="15" y="9"/>
                          </a:cubicBezTo>
                          <a:cubicBezTo>
                            <a:pt x="16" y="10"/>
                            <a:pt x="16" y="10"/>
                            <a:pt x="16" y="10"/>
                          </a:cubicBezTo>
                          <a:cubicBezTo>
                            <a:pt x="15" y="11"/>
                            <a:pt x="15" y="11"/>
                            <a:pt x="15" y="11"/>
                          </a:cubicBezTo>
                          <a:cubicBezTo>
                            <a:pt x="16" y="12"/>
                            <a:pt x="16" y="12"/>
                            <a:pt x="16" y="12"/>
                          </a:cubicBezTo>
                          <a:cubicBezTo>
                            <a:pt x="17" y="11"/>
                            <a:pt x="17" y="11"/>
                            <a:pt x="17" y="11"/>
                          </a:cubicBezTo>
                          <a:cubicBezTo>
                            <a:pt x="18" y="10"/>
                            <a:pt x="18" y="10"/>
                            <a:pt x="18" y="10"/>
                          </a:cubicBezTo>
                          <a:cubicBezTo>
                            <a:pt x="21" y="8"/>
                            <a:pt x="21" y="8"/>
                            <a:pt x="21" y="8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9"/>
                            <a:pt x="23" y="9"/>
                            <a:pt x="23" y="9"/>
                          </a:cubicBezTo>
                          <a:cubicBezTo>
                            <a:pt x="23" y="10"/>
                            <a:pt x="23" y="10"/>
                            <a:pt x="23" y="10"/>
                          </a:cubicBezTo>
                          <a:cubicBezTo>
                            <a:pt x="25" y="11"/>
                            <a:pt x="25" y="11"/>
                            <a:pt x="25" y="11"/>
                          </a:cubicBezTo>
                          <a:cubicBezTo>
                            <a:pt x="27" y="11"/>
                            <a:pt x="27" y="11"/>
                            <a:pt x="27" y="11"/>
                          </a:cubicBezTo>
                          <a:cubicBezTo>
                            <a:pt x="29" y="14"/>
                            <a:pt x="29" y="14"/>
                            <a:pt x="29" y="14"/>
                          </a:cubicBezTo>
                          <a:cubicBezTo>
                            <a:pt x="29" y="16"/>
                            <a:pt x="29" y="16"/>
                            <a:pt x="29" y="16"/>
                          </a:cubicBezTo>
                          <a:cubicBezTo>
                            <a:pt x="29" y="18"/>
                            <a:pt x="29" y="18"/>
                            <a:pt x="29" y="18"/>
                          </a:cubicBezTo>
                          <a:cubicBezTo>
                            <a:pt x="30" y="20"/>
                            <a:pt x="30" y="20"/>
                            <a:pt x="30" y="20"/>
                          </a:cubicBezTo>
                          <a:cubicBezTo>
                            <a:pt x="32" y="21"/>
                            <a:pt x="32" y="21"/>
                            <a:pt x="32" y="21"/>
                          </a:cubicBezTo>
                          <a:cubicBezTo>
                            <a:pt x="32" y="22"/>
                            <a:pt x="32" y="22"/>
                            <a:pt x="32" y="22"/>
                          </a:cubicBezTo>
                          <a:cubicBezTo>
                            <a:pt x="33" y="24"/>
                            <a:pt x="33" y="24"/>
                            <a:pt x="33" y="24"/>
                          </a:cubicBezTo>
                          <a:cubicBezTo>
                            <a:pt x="33" y="24"/>
                            <a:pt x="33" y="24"/>
                            <a:pt x="33" y="24"/>
                          </a:cubicBezTo>
                          <a:cubicBezTo>
                            <a:pt x="32" y="26"/>
                            <a:pt x="32" y="26"/>
                            <a:pt x="32" y="26"/>
                          </a:cubicBezTo>
                          <a:cubicBezTo>
                            <a:pt x="32" y="28"/>
                            <a:pt x="32" y="28"/>
                            <a:pt x="32" y="28"/>
                          </a:cubicBezTo>
                          <a:cubicBezTo>
                            <a:pt x="31" y="29"/>
                            <a:pt x="31" y="29"/>
                            <a:pt x="31" y="29"/>
                          </a:cubicBezTo>
                          <a:cubicBezTo>
                            <a:pt x="29" y="30"/>
                            <a:pt x="29" y="30"/>
                            <a:pt x="29" y="30"/>
                          </a:cubicBezTo>
                          <a:cubicBezTo>
                            <a:pt x="27" y="31"/>
                            <a:pt x="27" y="31"/>
                            <a:pt x="27" y="31"/>
                          </a:cubicBezTo>
                          <a:cubicBezTo>
                            <a:pt x="26" y="31"/>
                            <a:pt x="26" y="31"/>
                            <a:pt x="26" y="31"/>
                          </a:cubicBezTo>
                          <a:cubicBezTo>
                            <a:pt x="24" y="31"/>
                            <a:pt x="24" y="31"/>
                            <a:pt x="24" y="31"/>
                          </a:cubicBezTo>
                          <a:cubicBezTo>
                            <a:pt x="22" y="32"/>
                            <a:pt x="22" y="32"/>
                            <a:pt x="22" y="32"/>
                          </a:cubicBezTo>
                          <a:cubicBezTo>
                            <a:pt x="21" y="33"/>
                            <a:pt x="21" y="33"/>
                            <a:pt x="21" y="33"/>
                          </a:cubicBezTo>
                          <a:cubicBezTo>
                            <a:pt x="20" y="35"/>
                            <a:pt x="20" y="35"/>
                            <a:pt x="20" y="35"/>
                          </a:cubicBezTo>
                          <a:cubicBezTo>
                            <a:pt x="20" y="39"/>
                            <a:pt x="20" y="39"/>
                            <a:pt x="20" y="39"/>
                          </a:cubicBezTo>
                          <a:cubicBezTo>
                            <a:pt x="22" y="41"/>
                            <a:pt x="22" y="41"/>
                            <a:pt x="22" y="41"/>
                          </a:cubicBezTo>
                          <a:cubicBezTo>
                            <a:pt x="22" y="43"/>
                            <a:pt x="22" y="43"/>
                            <a:pt x="22" y="43"/>
                          </a:cubicBezTo>
                          <a:cubicBezTo>
                            <a:pt x="22" y="46"/>
                            <a:pt x="22" y="46"/>
                            <a:pt x="22" y="46"/>
                          </a:cubicBezTo>
                          <a:cubicBezTo>
                            <a:pt x="22" y="45"/>
                            <a:pt x="22" y="46"/>
                            <a:pt x="22" y="45"/>
                          </a:cubicBezTo>
                          <a:cubicBezTo>
                            <a:pt x="21" y="45"/>
                            <a:pt x="21" y="44"/>
                            <a:pt x="21" y="44"/>
                          </a:cubicBezTo>
                          <a:cubicBezTo>
                            <a:pt x="21" y="43"/>
                            <a:pt x="20" y="44"/>
                            <a:pt x="20" y="43"/>
                          </a:cubicBezTo>
                          <a:cubicBezTo>
                            <a:pt x="19" y="42"/>
                            <a:pt x="19" y="41"/>
                            <a:pt x="18" y="39"/>
                          </a:cubicBezTo>
                          <a:cubicBezTo>
                            <a:pt x="17" y="39"/>
                            <a:pt x="16" y="40"/>
                            <a:pt x="15" y="40"/>
                          </a:cubicBezTo>
                          <a:cubicBezTo>
                            <a:pt x="14" y="36"/>
                            <a:pt x="15" y="36"/>
                            <a:pt x="11" y="36"/>
                          </a:cubicBezTo>
                          <a:cubicBezTo>
                            <a:pt x="11" y="37"/>
                            <a:pt x="11" y="36"/>
                            <a:pt x="10" y="36"/>
                          </a:cubicBezTo>
                          <a:cubicBezTo>
                            <a:pt x="11" y="39"/>
                            <a:pt x="9" y="40"/>
                            <a:pt x="10" y="43"/>
                          </a:cubicBezTo>
                          <a:cubicBezTo>
                            <a:pt x="10" y="43"/>
                            <a:pt x="10" y="43"/>
                            <a:pt x="10" y="44"/>
                          </a:cubicBezTo>
                          <a:cubicBezTo>
                            <a:pt x="10" y="44"/>
                            <a:pt x="9" y="44"/>
                            <a:pt x="9" y="45"/>
                          </a:cubicBezTo>
                          <a:cubicBezTo>
                            <a:pt x="9" y="47"/>
                            <a:pt x="9" y="48"/>
                            <a:pt x="9" y="50"/>
                          </a:cubicBezTo>
                          <a:cubicBezTo>
                            <a:pt x="8" y="51"/>
                            <a:pt x="8" y="51"/>
                            <a:pt x="8" y="51"/>
                          </a:cubicBezTo>
                          <a:cubicBezTo>
                            <a:pt x="8" y="52"/>
                            <a:pt x="7" y="56"/>
                            <a:pt x="7" y="58"/>
                          </a:cubicBezTo>
                          <a:cubicBezTo>
                            <a:pt x="7" y="58"/>
                            <a:pt x="9" y="58"/>
                            <a:pt x="9" y="59"/>
                          </a:cubicBezTo>
                          <a:cubicBezTo>
                            <a:pt x="9" y="59"/>
                            <a:pt x="10" y="61"/>
                            <a:pt x="10" y="62"/>
                          </a:cubicBezTo>
                          <a:cubicBezTo>
                            <a:pt x="10" y="62"/>
                            <a:pt x="10" y="61"/>
                            <a:pt x="11" y="61"/>
                          </a:cubicBezTo>
                          <a:cubicBezTo>
                            <a:pt x="11" y="64"/>
                            <a:pt x="12" y="67"/>
                            <a:pt x="13" y="68"/>
                          </a:cubicBezTo>
                          <a:cubicBezTo>
                            <a:pt x="14" y="68"/>
                            <a:pt x="15" y="67"/>
                            <a:pt x="16" y="68"/>
                          </a:cubicBezTo>
                          <a:cubicBezTo>
                            <a:pt x="16" y="68"/>
                            <a:pt x="16" y="69"/>
                            <a:pt x="16" y="69"/>
                          </a:cubicBezTo>
                          <a:cubicBezTo>
                            <a:pt x="17" y="70"/>
                            <a:pt x="18" y="70"/>
                            <a:pt x="18" y="71"/>
                          </a:cubicBezTo>
                          <a:cubicBezTo>
                            <a:pt x="19" y="72"/>
                            <a:pt x="19" y="72"/>
                            <a:pt x="19" y="73"/>
                          </a:cubicBezTo>
                          <a:cubicBezTo>
                            <a:pt x="18" y="74"/>
                            <a:pt x="18" y="74"/>
                            <a:pt x="18" y="74"/>
                          </a:cubicBezTo>
                          <a:cubicBezTo>
                            <a:pt x="18" y="76"/>
                            <a:pt x="18" y="76"/>
                            <a:pt x="18" y="76"/>
                          </a:cubicBezTo>
                          <a:cubicBezTo>
                            <a:pt x="17" y="76"/>
                            <a:pt x="17" y="76"/>
                            <a:pt x="17" y="76"/>
                          </a:cubicBezTo>
                          <a:cubicBezTo>
                            <a:pt x="16" y="77"/>
                            <a:pt x="16" y="77"/>
                            <a:pt x="16" y="77"/>
                          </a:cubicBezTo>
                          <a:cubicBezTo>
                            <a:pt x="15" y="77"/>
                            <a:pt x="15" y="77"/>
                            <a:pt x="15" y="77"/>
                          </a:cubicBezTo>
                          <a:cubicBezTo>
                            <a:pt x="15" y="75"/>
                            <a:pt x="15" y="75"/>
                            <a:pt x="15" y="75"/>
                          </a:cubicBezTo>
                          <a:cubicBezTo>
                            <a:pt x="13" y="73"/>
                            <a:pt x="13" y="73"/>
                            <a:pt x="13" y="73"/>
                          </a:cubicBezTo>
                          <a:cubicBezTo>
                            <a:pt x="11" y="74"/>
                            <a:pt x="11" y="74"/>
                            <a:pt x="11" y="74"/>
                          </a:cubicBezTo>
                          <a:cubicBezTo>
                            <a:pt x="10" y="72"/>
                            <a:pt x="11" y="71"/>
                            <a:pt x="10" y="69"/>
                          </a:cubicBezTo>
                          <a:cubicBezTo>
                            <a:pt x="10" y="69"/>
                            <a:pt x="9" y="69"/>
                            <a:pt x="9" y="69"/>
                          </a:cubicBezTo>
                          <a:cubicBezTo>
                            <a:pt x="9" y="68"/>
                            <a:pt x="9" y="68"/>
                            <a:pt x="9" y="67"/>
                          </a:cubicBezTo>
                          <a:cubicBezTo>
                            <a:pt x="9" y="67"/>
                            <a:pt x="8" y="66"/>
                            <a:pt x="8" y="66"/>
                          </a:cubicBezTo>
                          <a:cubicBezTo>
                            <a:pt x="6" y="64"/>
                            <a:pt x="3" y="62"/>
                            <a:pt x="3" y="59"/>
                          </a:cubicBezTo>
                          <a:cubicBezTo>
                            <a:pt x="3" y="58"/>
                            <a:pt x="3" y="56"/>
                            <a:pt x="4" y="55"/>
                          </a:cubicBezTo>
                          <a:cubicBezTo>
                            <a:pt x="4" y="55"/>
                            <a:pt x="5" y="54"/>
                            <a:pt x="5" y="54"/>
                          </a:cubicBezTo>
                          <a:cubicBezTo>
                            <a:pt x="5" y="53"/>
                            <a:pt x="4" y="53"/>
                            <a:pt x="4" y="51"/>
                          </a:cubicBezTo>
                          <a:cubicBezTo>
                            <a:pt x="4" y="51"/>
                            <a:pt x="5" y="49"/>
                            <a:pt x="5" y="49"/>
                          </a:cubicBezTo>
                          <a:cubicBezTo>
                            <a:pt x="5" y="49"/>
                            <a:pt x="5" y="48"/>
                            <a:pt x="5" y="47"/>
                          </a:cubicBezTo>
                          <a:cubicBezTo>
                            <a:pt x="6" y="47"/>
                            <a:pt x="6" y="47"/>
                            <a:pt x="6" y="47"/>
                          </a:cubicBezTo>
                          <a:cubicBezTo>
                            <a:pt x="6" y="46"/>
                            <a:pt x="6" y="46"/>
                            <a:pt x="6" y="46"/>
                          </a:cubicBezTo>
                          <a:cubicBezTo>
                            <a:pt x="7" y="43"/>
                            <a:pt x="7" y="43"/>
                            <a:pt x="7" y="43"/>
                          </a:cubicBezTo>
                          <a:cubicBezTo>
                            <a:pt x="9" y="41"/>
                            <a:pt x="9" y="41"/>
                            <a:pt x="9" y="41"/>
                          </a:cubicBezTo>
                          <a:cubicBezTo>
                            <a:pt x="9" y="38"/>
                            <a:pt x="9" y="38"/>
                            <a:pt x="9" y="38"/>
                          </a:cubicBezTo>
                          <a:cubicBezTo>
                            <a:pt x="7" y="35"/>
                            <a:pt x="7" y="35"/>
                            <a:pt x="7" y="35"/>
                          </a:cubicBezTo>
                          <a:cubicBezTo>
                            <a:pt x="4" y="33"/>
                            <a:pt x="4" y="33"/>
                            <a:pt x="4" y="33"/>
                          </a:cubicBezTo>
                          <a:cubicBezTo>
                            <a:pt x="3" y="29"/>
                            <a:pt x="3" y="29"/>
                            <a:pt x="3" y="29"/>
                          </a:cubicBezTo>
                          <a:cubicBezTo>
                            <a:pt x="2" y="25"/>
                            <a:pt x="2" y="25"/>
                            <a:pt x="2" y="25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ubicBezTo>
                            <a:pt x="5" y="22"/>
                            <a:pt x="5" y="22"/>
                            <a:pt x="5" y="22"/>
                          </a:cubicBezTo>
                          <a:cubicBezTo>
                            <a:pt x="3" y="20"/>
                            <a:pt x="3" y="20"/>
                            <a:pt x="3" y="20"/>
                          </a:cubicBezTo>
                          <a:cubicBezTo>
                            <a:pt x="0" y="18"/>
                            <a:pt x="0" y="18"/>
                            <a:pt x="0" y="18"/>
                          </a:cubicBezTo>
                          <a:cubicBezTo>
                            <a:pt x="0" y="14"/>
                            <a:pt x="0" y="14"/>
                            <a:pt x="0" y="14"/>
                          </a:cubicBez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1" y="9"/>
                            <a:pt x="1" y="9"/>
                            <a:pt x="1" y="9"/>
                          </a:cubicBezTo>
                          <a:cubicBezTo>
                            <a:pt x="0" y="7"/>
                            <a:pt x="0" y="7"/>
                            <a:pt x="0" y="7"/>
                          </a:cubicBezTo>
                          <a:cubicBezTo>
                            <a:pt x="0" y="5"/>
                            <a:pt x="0" y="5"/>
                            <a:pt x="0" y="5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4" y="4"/>
                            <a:pt x="4" y="4"/>
                            <a:pt x="4" y="4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5" y="2"/>
                            <a:pt x="5" y="2"/>
                            <a:pt x="5" y="2"/>
                          </a:cubicBezTo>
                          <a:cubicBezTo>
                            <a:pt x="5" y="0"/>
                            <a:pt x="5" y="0"/>
                            <a:pt x="5" y="0"/>
                          </a:cubicBezTo>
                          <a:cubicBezTo>
                            <a:pt x="7" y="0"/>
                            <a:pt x="7" y="0"/>
                            <a:pt x="7" y="0"/>
                          </a:cubicBezTo>
                          <a:cubicBezTo>
                            <a:pt x="8" y="1"/>
                            <a:pt x="8" y="1"/>
                            <a:pt x="8" y="1"/>
                          </a:cubicBezTo>
                          <a:lnTo>
                            <a:pt x="12" y="1"/>
                          </a:lnTo>
                          <a:close/>
                          <a:moveTo>
                            <a:pt x="8" y="7"/>
                          </a:moveTo>
                          <a:cubicBezTo>
                            <a:pt x="9" y="7"/>
                            <a:pt x="8" y="9"/>
                            <a:pt x="8" y="9"/>
                          </a:cubicBezTo>
                          <a:cubicBezTo>
                            <a:pt x="7" y="9"/>
                            <a:pt x="7" y="7"/>
                            <a:pt x="8" y="7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26" name="Freeform 155">
                      <a:extLst>
                        <a:ext uri="{FF2B5EF4-FFF2-40B4-BE49-F238E27FC236}">
                          <a16:creationId xmlns:a16="http://schemas.microsoft.com/office/drawing/2014/main" id="{9A885FE2-C060-5AC7-F914-F79579B7D37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239090" y="3060758"/>
                      <a:ext cx="270013" cy="617180"/>
                    </a:xfrm>
                    <a:custGeom>
                      <a:avLst/>
                      <a:gdLst>
                        <a:gd name="T0" fmla="*/ 30 w 39"/>
                        <a:gd name="T1" fmla="*/ 84 h 85"/>
                        <a:gd name="T2" fmla="*/ 33 w 39"/>
                        <a:gd name="T3" fmla="*/ 79 h 85"/>
                        <a:gd name="T4" fmla="*/ 31 w 39"/>
                        <a:gd name="T5" fmla="*/ 73 h 85"/>
                        <a:gd name="T6" fmla="*/ 27 w 39"/>
                        <a:gd name="T7" fmla="*/ 67 h 85"/>
                        <a:gd name="T8" fmla="*/ 29 w 39"/>
                        <a:gd name="T9" fmla="*/ 62 h 85"/>
                        <a:gd name="T10" fmla="*/ 27 w 39"/>
                        <a:gd name="T11" fmla="*/ 58 h 85"/>
                        <a:gd name="T12" fmla="*/ 24 w 39"/>
                        <a:gd name="T13" fmla="*/ 52 h 85"/>
                        <a:gd name="T14" fmla="*/ 25 w 39"/>
                        <a:gd name="T15" fmla="*/ 47 h 85"/>
                        <a:gd name="T16" fmla="*/ 24 w 39"/>
                        <a:gd name="T17" fmla="*/ 43 h 85"/>
                        <a:gd name="T18" fmla="*/ 28 w 39"/>
                        <a:gd name="T19" fmla="*/ 42 h 85"/>
                        <a:gd name="T20" fmla="*/ 29 w 39"/>
                        <a:gd name="T21" fmla="*/ 40 h 85"/>
                        <a:gd name="T22" fmla="*/ 31 w 39"/>
                        <a:gd name="T23" fmla="*/ 38 h 85"/>
                        <a:gd name="T24" fmla="*/ 36 w 39"/>
                        <a:gd name="T25" fmla="*/ 39 h 85"/>
                        <a:gd name="T26" fmla="*/ 36 w 39"/>
                        <a:gd name="T27" fmla="*/ 36 h 85"/>
                        <a:gd name="T28" fmla="*/ 39 w 39"/>
                        <a:gd name="T29" fmla="*/ 33 h 85"/>
                        <a:gd name="T30" fmla="*/ 35 w 39"/>
                        <a:gd name="T31" fmla="*/ 30 h 85"/>
                        <a:gd name="T32" fmla="*/ 33 w 39"/>
                        <a:gd name="T33" fmla="*/ 27 h 85"/>
                        <a:gd name="T34" fmla="*/ 31 w 39"/>
                        <a:gd name="T35" fmla="*/ 26 h 85"/>
                        <a:gd name="T36" fmla="*/ 32 w 39"/>
                        <a:gd name="T37" fmla="*/ 23 h 85"/>
                        <a:gd name="T38" fmla="*/ 30 w 39"/>
                        <a:gd name="T39" fmla="*/ 21 h 85"/>
                        <a:gd name="T40" fmla="*/ 29 w 39"/>
                        <a:gd name="T41" fmla="*/ 19 h 85"/>
                        <a:gd name="T42" fmla="*/ 26 w 39"/>
                        <a:gd name="T43" fmla="*/ 19 h 85"/>
                        <a:gd name="T44" fmla="*/ 24 w 39"/>
                        <a:gd name="T45" fmla="*/ 20 h 85"/>
                        <a:gd name="T46" fmla="*/ 24 w 39"/>
                        <a:gd name="T47" fmla="*/ 18 h 85"/>
                        <a:gd name="T48" fmla="*/ 23 w 39"/>
                        <a:gd name="T49" fmla="*/ 15 h 85"/>
                        <a:gd name="T50" fmla="*/ 26 w 39"/>
                        <a:gd name="T51" fmla="*/ 11 h 85"/>
                        <a:gd name="T52" fmla="*/ 27 w 39"/>
                        <a:gd name="T53" fmla="*/ 7 h 85"/>
                        <a:gd name="T54" fmla="*/ 27 w 39"/>
                        <a:gd name="T55" fmla="*/ 3 h 85"/>
                        <a:gd name="T56" fmla="*/ 25 w 39"/>
                        <a:gd name="T57" fmla="*/ 0 h 85"/>
                        <a:gd name="T58" fmla="*/ 22 w 39"/>
                        <a:gd name="T59" fmla="*/ 1 h 85"/>
                        <a:gd name="T60" fmla="*/ 21 w 39"/>
                        <a:gd name="T61" fmla="*/ 6 h 85"/>
                        <a:gd name="T62" fmla="*/ 16 w 39"/>
                        <a:gd name="T63" fmla="*/ 6 h 85"/>
                        <a:gd name="T64" fmla="*/ 15 w 39"/>
                        <a:gd name="T65" fmla="*/ 10 h 85"/>
                        <a:gd name="T66" fmla="*/ 11 w 39"/>
                        <a:gd name="T67" fmla="*/ 13 h 85"/>
                        <a:gd name="T68" fmla="*/ 9 w 39"/>
                        <a:gd name="T69" fmla="*/ 15 h 85"/>
                        <a:gd name="T70" fmla="*/ 10 w 39"/>
                        <a:gd name="T71" fmla="*/ 17 h 85"/>
                        <a:gd name="T72" fmla="*/ 7 w 39"/>
                        <a:gd name="T73" fmla="*/ 22 h 85"/>
                        <a:gd name="T74" fmla="*/ 5 w 39"/>
                        <a:gd name="T75" fmla="*/ 24 h 85"/>
                        <a:gd name="T76" fmla="*/ 6 w 39"/>
                        <a:gd name="T77" fmla="*/ 28 h 85"/>
                        <a:gd name="T78" fmla="*/ 5 w 39"/>
                        <a:gd name="T79" fmla="*/ 30 h 85"/>
                        <a:gd name="T80" fmla="*/ 2 w 39"/>
                        <a:gd name="T81" fmla="*/ 30 h 85"/>
                        <a:gd name="T82" fmla="*/ 1 w 39"/>
                        <a:gd name="T83" fmla="*/ 32 h 85"/>
                        <a:gd name="T84" fmla="*/ 2 w 39"/>
                        <a:gd name="T85" fmla="*/ 36 h 85"/>
                        <a:gd name="T86" fmla="*/ 0 w 39"/>
                        <a:gd name="T87" fmla="*/ 35 h 85"/>
                        <a:gd name="T88" fmla="*/ 0 w 39"/>
                        <a:gd name="T89" fmla="*/ 38 h 85"/>
                        <a:gd name="T90" fmla="*/ 2 w 39"/>
                        <a:gd name="T91" fmla="*/ 40 h 85"/>
                        <a:gd name="T92" fmla="*/ 3 w 39"/>
                        <a:gd name="T93" fmla="*/ 39 h 85"/>
                        <a:gd name="T94" fmla="*/ 4 w 39"/>
                        <a:gd name="T95" fmla="*/ 38 h 85"/>
                        <a:gd name="T96" fmla="*/ 5 w 39"/>
                        <a:gd name="T97" fmla="*/ 41 h 85"/>
                        <a:gd name="T98" fmla="*/ 7 w 39"/>
                        <a:gd name="T99" fmla="*/ 44 h 85"/>
                        <a:gd name="T100" fmla="*/ 8 w 39"/>
                        <a:gd name="T101" fmla="*/ 48 h 85"/>
                        <a:gd name="T102" fmla="*/ 7 w 39"/>
                        <a:gd name="T103" fmla="*/ 59 h 85"/>
                        <a:gd name="T104" fmla="*/ 9 w 39"/>
                        <a:gd name="T105" fmla="*/ 60 h 85"/>
                        <a:gd name="T106" fmla="*/ 13 w 39"/>
                        <a:gd name="T107" fmla="*/ 60 h 85"/>
                        <a:gd name="T108" fmla="*/ 15 w 39"/>
                        <a:gd name="T109" fmla="*/ 59 h 85"/>
                        <a:gd name="T110" fmla="*/ 18 w 39"/>
                        <a:gd name="T111" fmla="*/ 54 h 85"/>
                        <a:gd name="T112" fmla="*/ 21 w 39"/>
                        <a:gd name="T113" fmla="*/ 58 h 85"/>
                        <a:gd name="T114" fmla="*/ 22 w 39"/>
                        <a:gd name="T115" fmla="*/ 61 h 85"/>
                        <a:gd name="T116" fmla="*/ 25 w 39"/>
                        <a:gd name="T117" fmla="*/ 70 h 85"/>
                        <a:gd name="T118" fmla="*/ 27 w 39"/>
                        <a:gd name="T119" fmla="*/ 72 h 85"/>
                        <a:gd name="T120" fmla="*/ 27 w 39"/>
                        <a:gd name="T121" fmla="*/ 81 h 85"/>
                        <a:gd name="T122" fmla="*/ 29 w 39"/>
                        <a:gd name="T123" fmla="*/ 85 h 8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  <a:cxn ang="0">
                          <a:pos x="T118" y="T119"/>
                        </a:cxn>
                        <a:cxn ang="0">
                          <a:pos x="T120" y="T121"/>
                        </a:cxn>
                        <a:cxn ang="0">
                          <a:pos x="T122" y="T123"/>
                        </a:cxn>
                      </a:cxnLst>
                      <a:rect l="0" t="0" r="r" b="b"/>
                      <a:pathLst>
                        <a:path w="39" h="85">
                          <a:moveTo>
                            <a:pt x="30" y="85"/>
                          </a:moveTo>
                          <a:cubicBezTo>
                            <a:pt x="30" y="84"/>
                            <a:pt x="30" y="84"/>
                            <a:pt x="30" y="84"/>
                          </a:cubicBezTo>
                          <a:cubicBezTo>
                            <a:pt x="31" y="81"/>
                            <a:pt x="31" y="81"/>
                            <a:pt x="31" y="81"/>
                          </a:cubicBezTo>
                          <a:cubicBezTo>
                            <a:pt x="33" y="79"/>
                            <a:pt x="33" y="79"/>
                            <a:pt x="33" y="79"/>
                          </a:cubicBezTo>
                          <a:cubicBezTo>
                            <a:pt x="33" y="76"/>
                            <a:pt x="33" y="76"/>
                            <a:pt x="33" y="76"/>
                          </a:cubicBezTo>
                          <a:cubicBezTo>
                            <a:pt x="31" y="73"/>
                            <a:pt x="31" y="73"/>
                            <a:pt x="31" y="73"/>
                          </a:cubicBezTo>
                          <a:cubicBezTo>
                            <a:pt x="28" y="71"/>
                            <a:pt x="28" y="71"/>
                            <a:pt x="28" y="71"/>
                          </a:cubicBezTo>
                          <a:cubicBezTo>
                            <a:pt x="27" y="67"/>
                            <a:pt x="27" y="67"/>
                            <a:pt x="27" y="67"/>
                          </a:cubicBezTo>
                          <a:cubicBezTo>
                            <a:pt x="26" y="63"/>
                            <a:pt x="26" y="63"/>
                            <a:pt x="26" y="63"/>
                          </a:cubicBezTo>
                          <a:cubicBezTo>
                            <a:pt x="29" y="62"/>
                            <a:pt x="29" y="62"/>
                            <a:pt x="29" y="62"/>
                          </a:cubicBezTo>
                          <a:cubicBezTo>
                            <a:pt x="29" y="60"/>
                            <a:pt x="29" y="60"/>
                            <a:pt x="29" y="60"/>
                          </a:cubicBezTo>
                          <a:cubicBezTo>
                            <a:pt x="27" y="58"/>
                            <a:pt x="27" y="58"/>
                            <a:pt x="27" y="58"/>
                          </a:cubicBezTo>
                          <a:cubicBezTo>
                            <a:pt x="24" y="56"/>
                            <a:pt x="24" y="56"/>
                            <a:pt x="24" y="56"/>
                          </a:cubicBezTo>
                          <a:cubicBezTo>
                            <a:pt x="24" y="52"/>
                            <a:pt x="24" y="52"/>
                            <a:pt x="24" y="52"/>
                          </a:cubicBezTo>
                          <a:cubicBezTo>
                            <a:pt x="24" y="49"/>
                            <a:pt x="24" y="49"/>
                            <a:pt x="24" y="49"/>
                          </a:cubicBezTo>
                          <a:cubicBezTo>
                            <a:pt x="25" y="47"/>
                            <a:pt x="25" y="47"/>
                            <a:pt x="25" y="47"/>
                          </a:cubicBezTo>
                          <a:cubicBezTo>
                            <a:pt x="24" y="45"/>
                            <a:pt x="24" y="45"/>
                            <a:pt x="24" y="45"/>
                          </a:cubicBezTo>
                          <a:cubicBezTo>
                            <a:pt x="24" y="43"/>
                            <a:pt x="24" y="43"/>
                            <a:pt x="24" y="43"/>
                          </a:cubicBezTo>
                          <a:cubicBezTo>
                            <a:pt x="26" y="43"/>
                            <a:pt x="26" y="43"/>
                            <a:pt x="26" y="43"/>
                          </a:cubicBezTo>
                          <a:cubicBezTo>
                            <a:pt x="28" y="42"/>
                            <a:pt x="28" y="42"/>
                            <a:pt x="28" y="42"/>
                          </a:cubicBezTo>
                          <a:cubicBezTo>
                            <a:pt x="29" y="41"/>
                            <a:pt x="29" y="41"/>
                            <a:pt x="29" y="41"/>
                          </a:cubicBezTo>
                          <a:cubicBezTo>
                            <a:pt x="29" y="40"/>
                            <a:pt x="29" y="40"/>
                            <a:pt x="29" y="40"/>
                          </a:cubicBezTo>
                          <a:cubicBezTo>
                            <a:pt x="29" y="38"/>
                            <a:pt x="29" y="38"/>
                            <a:pt x="29" y="38"/>
                          </a:cubicBezTo>
                          <a:cubicBezTo>
                            <a:pt x="31" y="38"/>
                            <a:pt x="31" y="38"/>
                            <a:pt x="31" y="38"/>
                          </a:cubicBezTo>
                          <a:cubicBezTo>
                            <a:pt x="32" y="39"/>
                            <a:pt x="32" y="39"/>
                            <a:pt x="32" y="39"/>
                          </a:cubicBezTo>
                          <a:cubicBezTo>
                            <a:pt x="36" y="39"/>
                            <a:pt x="36" y="39"/>
                            <a:pt x="36" y="39"/>
                          </a:cubicBezTo>
                          <a:cubicBezTo>
                            <a:pt x="36" y="38"/>
                            <a:pt x="36" y="38"/>
                            <a:pt x="36" y="38"/>
                          </a:cubicBezTo>
                          <a:cubicBezTo>
                            <a:pt x="36" y="36"/>
                            <a:pt x="36" y="36"/>
                            <a:pt x="36" y="36"/>
                          </a:cubicBezTo>
                          <a:cubicBezTo>
                            <a:pt x="38" y="34"/>
                            <a:pt x="38" y="34"/>
                            <a:pt x="38" y="34"/>
                          </a:cubicBezTo>
                          <a:cubicBezTo>
                            <a:pt x="39" y="33"/>
                            <a:pt x="39" y="33"/>
                            <a:pt x="39" y="33"/>
                          </a:cubicBezTo>
                          <a:cubicBezTo>
                            <a:pt x="35" y="32"/>
                            <a:pt x="35" y="32"/>
                            <a:pt x="35" y="32"/>
                          </a:cubicBezTo>
                          <a:cubicBezTo>
                            <a:pt x="35" y="30"/>
                            <a:pt x="35" y="30"/>
                            <a:pt x="35" y="30"/>
                          </a:cubicBezTo>
                          <a:cubicBezTo>
                            <a:pt x="34" y="28"/>
                            <a:pt x="34" y="28"/>
                            <a:pt x="34" y="28"/>
                          </a:cubicBezTo>
                          <a:cubicBezTo>
                            <a:pt x="33" y="27"/>
                            <a:pt x="33" y="27"/>
                            <a:pt x="33" y="27"/>
                          </a:cubicBezTo>
                          <a:cubicBezTo>
                            <a:pt x="31" y="27"/>
                            <a:pt x="31" y="27"/>
                            <a:pt x="31" y="27"/>
                          </a:cubicBezTo>
                          <a:cubicBezTo>
                            <a:pt x="31" y="26"/>
                            <a:pt x="31" y="26"/>
                            <a:pt x="31" y="26"/>
                          </a:cubicBezTo>
                          <a:cubicBezTo>
                            <a:pt x="32" y="24"/>
                            <a:pt x="32" y="24"/>
                            <a:pt x="32" y="24"/>
                          </a:cubicBezTo>
                          <a:cubicBezTo>
                            <a:pt x="32" y="23"/>
                            <a:pt x="32" y="23"/>
                            <a:pt x="32" y="23"/>
                          </a:cubicBezTo>
                          <a:cubicBezTo>
                            <a:pt x="30" y="23"/>
                            <a:pt x="30" y="23"/>
                            <a:pt x="30" y="23"/>
                          </a:cubicBezTo>
                          <a:cubicBezTo>
                            <a:pt x="30" y="21"/>
                            <a:pt x="30" y="21"/>
                            <a:pt x="30" y="21"/>
                          </a:cubicBezTo>
                          <a:cubicBezTo>
                            <a:pt x="30" y="20"/>
                            <a:pt x="30" y="20"/>
                            <a:pt x="30" y="20"/>
                          </a:cubicBezTo>
                          <a:cubicBezTo>
                            <a:pt x="29" y="19"/>
                            <a:pt x="29" y="19"/>
                            <a:pt x="29" y="19"/>
                          </a:cubicBezTo>
                          <a:cubicBezTo>
                            <a:pt x="28" y="18"/>
                            <a:pt x="28" y="18"/>
                            <a:pt x="28" y="18"/>
                          </a:cubicBezTo>
                          <a:cubicBezTo>
                            <a:pt x="26" y="19"/>
                            <a:pt x="26" y="19"/>
                            <a:pt x="26" y="19"/>
                          </a:cubicBezTo>
                          <a:cubicBezTo>
                            <a:pt x="25" y="20"/>
                            <a:pt x="25" y="20"/>
                            <a:pt x="25" y="20"/>
                          </a:cubicBezTo>
                          <a:cubicBezTo>
                            <a:pt x="24" y="20"/>
                            <a:pt x="24" y="20"/>
                            <a:pt x="24" y="20"/>
                          </a:cubicBezTo>
                          <a:cubicBezTo>
                            <a:pt x="24" y="19"/>
                            <a:pt x="24" y="19"/>
                            <a:pt x="24" y="19"/>
                          </a:cubicBezTo>
                          <a:cubicBezTo>
                            <a:pt x="24" y="18"/>
                            <a:pt x="24" y="18"/>
                            <a:pt x="24" y="18"/>
                          </a:cubicBezTo>
                          <a:cubicBezTo>
                            <a:pt x="23" y="17"/>
                            <a:pt x="23" y="17"/>
                            <a:pt x="23" y="17"/>
                          </a:cubicBezTo>
                          <a:cubicBezTo>
                            <a:pt x="23" y="15"/>
                            <a:pt x="23" y="15"/>
                            <a:pt x="23" y="15"/>
                          </a:cubicBezTo>
                          <a:cubicBezTo>
                            <a:pt x="25" y="13"/>
                            <a:pt x="25" y="13"/>
                            <a:pt x="25" y="13"/>
                          </a:cubicBezTo>
                          <a:cubicBezTo>
                            <a:pt x="26" y="11"/>
                            <a:pt x="26" y="11"/>
                            <a:pt x="26" y="11"/>
                          </a:cubicBezTo>
                          <a:cubicBezTo>
                            <a:pt x="26" y="9"/>
                            <a:pt x="26" y="9"/>
                            <a:pt x="26" y="9"/>
                          </a:cubicBezTo>
                          <a:cubicBezTo>
                            <a:pt x="27" y="7"/>
                            <a:pt x="27" y="7"/>
                            <a:pt x="27" y="7"/>
                          </a:cubicBezTo>
                          <a:cubicBezTo>
                            <a:pt x="26" y="6"/>
                            <a:pt x="26" y="6"/>
                            <a:pt x="26" y="6"/>
                          </a:cubicBezTo>
                          <a:cubicBezTo>
                            <a:pt x="27" y="3"/>
                            <a:pt x="27" y="3"/>
                            <a:pt x="27" y="3"/>
                          </a:cubicBezTo>
                          <a:cubicBezTo>
                            <a:pt x="26" y="2"/>
                            <a:pt x="26" y="2"/>
                            <a:pt x="26" y="2"/>
                          </a:cubicBezTo>
                          <a:cubicBezTo>
                            <a:pt x="25" y="0"/>
                            <a:pt x="25" y="0"/>
                            <a:pt x="25" y="0"/>
                          </a:cubicBezTo>
                          <a:cubicBezTo>
                            <a:pt x="24" y="0"/>
                            <a:pt x="24" y="0"/>
                            <a:pt x="24" y="0"/>
                          </a:cubicBezTo>
                          <a:cubicBezTo>
                            <a:pt x="22" y="1"/>
                            <a:pt x="22" y="1"/>
                            <a:pt x="22" y="1"/>
                          </a:cubicBezTo>
                          <a:cubicBezTo>
                            <a:pt x="22" y="3"/>
                            <a:pt x="22" y="3"/>
                            <a:pt x="22" y="3"/>
                          </a:cubicBezTo>
                          <a:cubicBezTo>
                            <a:pt x="21" y="6"/>
                            <a:pt x="21" y="6"/>
                            <a:pt x="21" y="6"/>
                          </a:cubicBezTo>
                          <a:cubicBezTo>
                            <a:pt x="19" y="5"/>
                            <a:pt x="19" y="5"/>
                            <a:pt x="19" y="5"/>
                          </a:cubicBezTo>
                          <a:cubicBezTo>
                            <a:pt x="16" y="6"/>
                            <a:pt x="16" y="6"/>
                            <a:pt x="16" y="6"/>
                          </a:cubicBezTo>
                          <a:cubicBezTo>
                            <a:pt x="15" y="8"/>
                            <a:pt x="15" y="8"/>
                            <a:pt x="15" y="8"/>
                          </a:cubicBezTo>
                          <a:cubicBezTo>
                            <a:pt x="15" y="10"/>
                            <a:pt x="15" y="10"/>
                            <a:pt x="15" y="10"/>
                          </a:cubicBezTo>
                          <a:cubicBezTo>
                            <a:pt x="13" y="11"/>
                            <a:pt x="13" y="11"/>
                            <a:pt x="13" y="11"/>
                          </a:cubicBezTo>
                          <a:cubicBezTo>
                            <a:pt x="11" y="13"/>
                            <a:pt x="11" y="13"/>
                            <a:pt x="11" y="13"/>
                          </a:cubicBezTo>
                          <a:cubicBezTo>
                            <a:pt x="10" y="14"/>
                            <a:pt x="10" y="14"/>
                            <a:pt x="10" y="14"/>
                          </a:cubicBezTo>
                          <a:cubicBezTo>
                            <a:pt x="9" y="15"/>
                            <a:pt x="9" y="15"/>
                            <a:pt x="9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7"/>
                            <a:pt x="10" y="17"/>
                            <a:pt x="10" y="17"/>
                          </a:cubicBezTo>
                          <a:cubicBezTo>
                            <a:pt x="8" y="19"/>
                            <a:pt x="8" y="19"/>
                            <a:pt x="8" y="19"/>
                          </a:cubicBezTo>
                          <a:cubicBezTo>
                            <a:pt x="7" y="22"/>
                            <a:pt x="7" y="22"/>
                            <a:pt x="7" y="22"/>
                          </a:cubicBezTo>
                          <a:cubicBezTo>
                            <a:pt x="5" y="20"/>
                            <a:pt x="5" y="20"/>
                            <a:pt x="5" y="20"/>
                          </a:cubicBezTo>
                          <a:cubicBezTo>
                            <a:pt x="5" y="24"/>
                            <a:pt x="5" y="24"/>
                            <a:pt x="5" y="24"/>
                          </a:cubicBezTo>
                          <a:cubicBezTo>
                            <a:pt x="5" y="26"/>
                            <a:pt x="5" y="26"/>
                            <a:pt x="5" y="26"/>
                          </a:cubicBezTo>
                          <a:cubicBezTo>
                            <a:pt x="6" y="28"/>
                            <a:pt x="6" y="28"/>
                            <a:pt x="6" y="28"/>
                          </a:cubicBezTo>
                          <a:cubicBezTo>
                            <a:pt x="5" y="29"/>
                            <a:pt x="5" y="29"/>
                            <a:pt x="5" y="29"/>
                          </a:cubicBezTo>
                          <a:cubicBezTo>
                            <a:pt x="5" y="30"/>
                            <a:pt x="5" y="30"/>
                            <a:pt x="5" y="30"/>
                          </a:cubicBezTo>
                          <a:cubicBezTo>
                            <a:pt x="3" y="31"/>
                            <a:pt x="3" y="31"/>
                            <a:pt x="3" y="31"/>
                          </a:cubicBezTo>
                          <a:cubicBezTo>
                            <a:pt x="2" y="30"/>
                            <a:pt x="2" y="30"/>
                            <a:pt x="2" y="30"/>
                          </a:cubicBezTo>
                          <a:cubicBezTo>
                            <a:pt x="1" y="30"/>
                            <a:pt x="1" y="30"/>
                            <a:pt x="1" y="30"/>
                          </a:cubicBezTo>
                          <a:cubicBezTo>
                            <a:pt x="1" y="32"/>
                            <a:pt x="1" y="32"/>
                            <a:pt x="1" y="32"/>
                          </a:cubicBezTo>
                          <a:cubicBezTo>
                            <a:pt x="2" y="34"/>
                            <a:pt x="2" y="34"/>
                            <a:pt x="2" y="34"/>
                          </a:cubicBezTo>
                          <a:cubicBezTo>
                            <a:pt x="2" y="36"/>
                            <a:pt x="2" y="36"/>
                            <a:pt x="2" y="36"/>
                          </a:cubicBezTo>
                          <a:cubicBezTo>
                            <a:pt x="2" y="36"/>
                            <a:pt x="2" y="36"/>
                            <a:pt x="2" y="36"/>
                          </a:cubicBezTo>
                          <a:cubicBezTo>
                            <a:pt x="0" y="35"/>
                            <a:pt x="0" y="35"/>
                            <a:pt x="0" y="35"/>
                          </a:cubicBezTo>
                          <a:cubicBezTo>
                            <a:pt x="0" y="36"/>
                            <a:pt x="0" y="36"/>
                            <a:pt x="0" y="36"/>
                          </a:cubicBezTo>
                          <a:cubicBezTo>
                            <a:pt x="0" y="38"/>
                            <a:pt x="0" y="38"/>
                            <a:pt x="0" y="38"/>
                          </a:cubicBezTo>
                          <a:cubicBezTo>
                            <a:pt x="0" y="39"/>
                            <a:pt x="1" y="39"/>
                            <a:pt x="1" y="40"/>
                          </a:cubicBezTo>
                          <a:cubicBezTo>
                            <a:pt x="2" y="40"/>
                            <a:pt x="2" y="40"/>
                            <a:pt x="2" y="40"/>
                          </a:cubicBezTo>
                          <a:cubicBezTo>
                            <a:pt x="2" y="40"/>
                            <a:pt x="2" y="39"/>
                            <a:pt x="2" y="39"/>
                          </a:cubicBezTo>
                          <a:cubicBezTo>
                            <a:pt x="2" y="39"/>
                            <a:pt x="3" y="39"/>
                            <a:pt x="3" y="39"/>
                          </a:cubicBezTo>
                          <a:cubicBezTo>
                            <a:pt x="3" y="38"/>
                            <a:pt x="3" y="38"/>
                            <a:pt x="3" y="38"/>
                          </a:cubicBezTo>
                          <a:cubicBezTo>
                            <a:pt x="3" y="38"/>
                            <a:pt x="4" y="38"/>
                            <a:pt x="4" y="38"/>
                          </a:cubicBezTo>
                          <a:cubicBezTo>
                            <a:pt x="4" y="39"/>
                            <a:pt x="4" y="40"/>
                            <a:pt x="4" y="41"/>
                          </a:cubicBezTo>
                          <a:cubicBezTo>
                            <a:pt x="5" y="41"/>
                            <a:pt x="5" y="41"/>
                            <a:pt x="5" y="41"/>
                          </a:cubicBezTo>
                          <a:cubicBezTo>
                            <a:pt x="6" y="42"/>
                            <a:pt x="5" y="43"/>
                            <a:pt x="5" y="43"/>
                          </a:cubicBezTo>
                          <a:cubicBezTo>
                            <a:pt x="6" y="43"/>
                            <a:pt x="6" y="44"/>
                            <a:pt x="7" y="44"/>
                          </a:cubicBezTo>
                          <a:cubicBezTo>
                            <a:pt x="7" y="45"/>
                            <a:pt x="6" y="46"/>
                            <a:pt x="7" y="48"/>
                          </a:cubicBezTo>
                          <a:cubicBezTo>
                            <a:pt x="7" y="48"/>
                            <a:pt x="8" y="48"/>
                            <a:pt x="8" y="48"/>
                          </a:cubicBezTo>
                          <a:cubicBezTo>
                            <a:pt x="8" y="49"/>
                            <a:pt x="9" y="50"/>
                            <a:pt x="9" y="50"/>
                          </a:cubicBezTo>
                          <a:cubicBezTo>
                            <a:pt x="9" y="53"/>
                            <a:pt x="7" y="56"/>
                            <a:pt x="7" y="59"/>
                          </a:cubicBezTo>
                          <a:cubicBezTo>
                            <a:pt x="7" y="59"/>
                            <a:pt x="7" y="60"/>
                            <a:pt x="8" y="60"/>
                          </a:cubicBezTo>
                          <a:cubicBezTo>
                            <a:pt x="8" y="60"/>
                            <a:pt x="9" y="60"/>
                            <a:pt x="9" y="60"/>
                          </a:cubicBezTo>
                          <a:cubicBezTo>
                            <a:pt x="9" y="60"/>
                            <a:pt x="9" y="60"/>
                            <a:pt x="9" y="60"/>
                          </a:cubicBezTo>
                          <a:cubicBezTo>
                            <a:pt x="11" y="60"/>
                            <a:pt x="11" y="60"/>
                            <a:pt x="13" y="60"/>
                          </a:cubicBezTo>
                          <a:cubicBezTo>
                            <a:pt x="13" y="60"/>
                            <a:pt x="13" y="59"/>
                            <a:pt x="14" y="59"/>
                          </a:cubicBezTo>
                          <a:cubicBezTo>
                            <a:pt x="14" y="59"/>
                            <a:pt x="14" y="59"/>
                            <a:pt x="15" y="59"/>
                          </a:cubicBezTo>
                          <a:cubicBezTo>
                            <a:pt x="16" y="58"/>
                            <a:pt x="16" y="57"/>
                            <a:pt x="17" y="55"/>
                          </a:cubicBezTo>
                          <a:cubicBezTo>
                            <a:pt x="18" y="54"/>
                            <a:pt x="18" y="54"/>
                            <a:pt x="18" y="54"/>
                          </a:cubicBezTo>
                          <a:cubicBezTo>
                            <a:pt x="18" y="55"/>
                            <a:pt x="20" y="56"/>
                            <a:pt x="20" y="56"/>
                          </a:cubicBezTo>
                          <a:cubicBezTo>
                            <a:pt x="21" y="57"/>
                            <a:pt x="20" y="57"/>
                            <a:pt x="21" y="58"/>
                          </a:cubicBezTo>
                          <a:cubicBezTo>
                            <a:pt x="21" y="58"/>
                            <a:pt x="22" y="58"/>
                            <a:pt x="22" y="58"/>
                          </a:cubicBezTo>
                          <a:cubicBezTo>
                            <a:pt x="22" y="59"/>
                            <a:pt x="22" y="60"/>
                            <a:pt x="22" y="61"/>
                          </a:cubicBezTo>
                          <a:cubicBezTo>
                            <a:pt x="22" y="62"/>
                            <a:pt x="23" y="62"/>
                            <a:pt x="23" y="62"/>
                          </a:cubicBezTo>
                          <a:cubicBezTo>
                            <a:pt x="24" y="63"/>
                            <a:pt x="25" y="69"/>
                            <a:pt x="25" y="70"/>
                          </a:cubicBezTo>
                          <a:cubicBezTo>
                            <a:pt x="25" y="70"/>
                            <a:pt x="25" y="71"/>
                            <a:pt x="25" y="71"/>
                          </a:cubicBezTo>
                          <a:cubicBezTo>
                            <a:pt x="25" y="72"/>
                            <a:pt x="26" y="72"/>
                            <a:pt x="27" y="72"/>
                          </a:cubicBezTo>
                          <a:cubicBezTo>
                            <a:pt x="27" y="72"/>
                            <a:pt x="28" y="80"/>
                            <a:pt x="28" y="80"/>
                          </a:cubicBezTo>
                          <a:cubicBezTo>
                            <a:pt x="28" y="80"/>
                            <a:pt x="27" y="81"/>
                            <a:pt x="27" y="81"/>
                          </a:cubicBezTo>
                          <a:cubicBezTo>
                            <a:pt x="27" y="81"/>
                            <a:pt x="28" y="81"/>
                            <a:pt x="28" y="82"/>
                          </a:cubicBezTo>
                          <a:cubicBezTo>
                            <a:pt x="28" y="82"/>
                            <a:pt x="29" y="84"/>
                            <a:pt x="29" y="85"/>
                          </a:cubicBezTo>
                          <a:lnTo>
                            <a:pt x="30" y="85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27" name="Freeform 171">
                      <a:extLst>
                        <a:ext uri="{FF2B5EF4-FFF2-40B4-BE49-F238E27FC236}">
                          <a16:creationId xmlns:a16="http://schemas.microsoft.com/office/drawing/2014/main" id="{2F7586A0-8BA1-E5DB-23F8-189D0F0A17E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80013" y="3091425"/>
                      <a:ext cx="173580" cy="239637"/>
                    </a:xfrm>
                    <a:custGeom>
                      <a:avLst/>
                      <a:gdLst>
                        <a:gd name="T0" fmla="*/ 5 w 25"/>
                        <a:gd name="T1" fmla="*/ 27 h 33"/>
                        <a:gd name="T2" fmla="*/ 9 w 25"/>
                        <a:gd name="T3" fmla="*/ 26 h 33"/>
                        <a:gd name="T4" fmla="*/ 10 w 25"/>
                        <a:gd name="T5" fmla="*/ 25 h 33"/>
                        <a:gd name="T6" fmla="*/ 11 w 25"/>
                        <a:gd name="T7" fmla="*/ 25 h 33"/>
                        <a:gd name="T8" fmla="*/ 13 w 25"/>
                        <a:gd name="T9" fmla="*/ 23 h 33"/>
                        <a:gd name="T10" fmla="*/ 13 w 25"/>
                        <a:gd name="T11" fmla="*/ 21 h 33"/>
                        <a:gd name="T12" fmla="*/ 14 w 25"/>
                        <a:gd name="T13" fmla="*/ 20 h 33"/>
                        <a:gd name="T14" fmla="*/ 13 w 25"/>
                        <a:gd name="T15" fmla="*/ 17 h 33"/>
                        <a:gd name="T16" fmla="*/ 17 w 25"/>
                        <a:gd name="T17" fmla="*/ 20 h 33"/>
                        <a:gd name="T18" fmla="*/ 20 w 25"/>
                        <a:gd name="T19" fmla="*/ 23 h 33"/>
                        <a:gd name="T20" fmla="*/ 20 w 25"/>
                        <a:gd name="T21" fmla="*/ 24 h 33"/>
                        <a:gd name="T22" fmla="*/ 22 w 25"/>
                        <a:gd name="T23" fmla="*/ 30 h 33"/>
                        <a:gd name="T24" fmla="*/ 23 w 25"/>
                        <a:gd name="T25" fmla="*/ 31 h 33"/>
                        <a:gd name="T26" fmla="*/ 25 w 25"/>
                        <a:gd name="T27" fmla="*/ 31 h 33"/>
                        <a:gd name="T28" fmla="*/ 25 w 25"/>
                        <a:gd name="T29" fmla="*/ 29 h 33"/>
                        <a:gd name="T30" fmla="*/ 24 w 25"/>
                        <a:gd name="T31" fmla="*/ 25 h 33"/>
                        <a:gd name="T32" fmla="*/ 24 w 25"/>
                        <a:gd name="T33" fmla="*/ 21 h 33"/>
                        <a:gd name="T34" fmla="*/ 21 w 25"/>
                        <a:gd name="T35" fmla="*/ 20 h 33"/>
                        <a:gd name="T36" fmla="*/ 18 w 25"/>
                        <a:gd name="T37" fmla="*/ 19 h 33"/>
                        <a:gd name="T38" fmla="*/ 20 w 25"/>
                        <a:gd name="T39" fmla="*/ 14 h 33"/>
                        <a:gd name="T40" fmla="*/ 21 w 25"/>
                        <a:gd name="T41" fmla="*/ 10 h 33"/>
                        <a:gd name="T42" fmla="*/ 20 w 25"/>
                        <a:gd name="T43" fmla="*/ 8 h 33"/>
                        <a:gd name="T44" fmla="*/ 15 w 25"/>
                        <a:gd name="T45" fmla="*/ 9 h 33"/>
                        <a:gd name="T46" fmla="*/ 10 w 25"/>
                        <a:gd name="T47" fmla="*/ 9 h 33"/>
                        <a:gd name="T48" fmla="*/ 11 w 25"/>
                        <a:gd name="T49" fmla="*/ 3 h 33"/>
                        <a:gd name="T50" fmla="*/ 6 w 25"/>
                        <a:gd name="T51" fmla="*/ 2 h 33"/>
                        <a:gd name="T52" fmla="*/ 3 w 25"/>
                        <a:gd name="T53" fmla="*/ 2 h 33"/>
                        <a:gd name="T54" fmla="*/ 4 w 25"/>
                        <a:gd name="T55" fmla="*/ 6 h 33"/>
                        <a:gd name="T56" fmla="*/ 0 w 25"/>
                        <a:gd name="T57" fmla="*/ 8 h 33"/>
                        <a:gd name="T58" fmla="*/ 1 w 25"/>
                        <a:gd name="T59" fmla="*/ 12 h 33"/>
                        <a:gd name="T60" fmla="*/ 5 w 25"/>
                        <a:gd name="T61" fmla="*/ 15 h 33"/>
                        <a:gd name="T62" fmla="*/ 5 w 25"/>
                        <a:gd name="T63" fmla="*/ 20 h 33"/>
                        <a:gd name="T64" fmla="*/ 4 w 25"/>
                        <a:gd name="T65" fmla="*/ 24 h 33"/>
                        <a:gd name="T66" fmla="*/ 5 w 25"/>
                        <a:gd name="T67" fmla="*/ 26 h 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25" h="33">
                          <a:moveTo>
                            <a:pt x="5" y="26"/>
                          </a:moveTo>
                          <a:cubicBezTo>
                            <a:pt x="5" y="26"/>
                            <a:pt x="4" y="27"/>
                            <a:pt x="5" y="27"/>
                          </a:cubicBezTo>
                          <a:cubicBezTo>
                            <a:pt x="7" y="27"/>
                            <a:pt x="7" y="26"/>
                            <a:pt x="7" y="26"/>
                          </a:cubicBezTo>
                          <a:cubicBezTo>
                            <a:pt x="8" y="25"/>
                            <a:pt x="8" y="26"/>
                            <a:pt x="9" y="26"/>
                          </a:cubicBezTo>
                          <a:cubicBezTo>
                            <a:pt x="9" y="25"/>
                            <a:pt x="9" y="25"/>
                            <a:pt x="9" y="25"/>
                          </a:cubicBezTo>
                          <a:cubicBezTo>
                            <a:pt x="9" y="25"/>
                            <a:pt x="9" y="25"/>
                            <a:pt x="10" y="25"/>
                          </a:cubicBezTo>
                          <a:cubicBezTo>
                            <a:pt x="10" y="24"/>
                            <a:pt x="10" y="24"/>
                            <a:pt x="10" y="24"/>
                          </a:cubicBezTo>
                          <a:cubicBezTo>
                            <a:pt x="11" y="24"/>
                            <a:pt x="11" y="25"/>
                            <a:pt x="11" y="25"/>
                          </a:cubicBezTo>
                          <a:cubicBezTo>
                            <a:pt x="12" y="25"/>
                            <a:pt x="13" y="25"/>
                            <a:pt x="13" y="25"/>
                          </a:cubicBezTo>
                          <a:cubicBezTo>
                            <a:pt x="13" y="24"/>
                            <a:pt x="14" y="23"/>
                            <a:pt x="13" y="23"/>
                          </a:cubicBezTo>
                          <a:cubicBezTo>
                            <a:pt x="13" y="23"/>
                            <a:pt x="13" y="23"/>
                            <a:pt x="13" y="22"/>
                          </a:cubicBezTo>
                          <a:cubicBezTo>
                            <a:pt x="12" y="22"/>
                            <a:pt x="13" y="22"/>
                            <a:pt x="13" y="21"/>
                          </a:cubicBezTo>
                          <a:cubicBezTo>
                            <a:pt x="12" y="22"/>
                            <a:pt x="12" y="21"/>
                            <a:pt x="12" y="21"/>
                          </a:cubicBezTo>
                          <a:cubicBezTo>
                            <a:pt x="13" y="21"/>
                            <a:pt x="14" y="20"/>
                            <a:pt x="14" y="20"/>
                          </a:cubicBezTo>
                          <a:cubicBezTo>
                            <a:pt x="13" y="19"/>
                            <a:pt x="13" y="19"/>
                            <a:pt x="13" y="18"/>
                          </a:cubicBezTo>
                          <a:cubicBezTo>
                            <a:pt x="12" y="18"/>
                            <a:pt x="13" y="17"/>
                            <a:pt x="13" y="17"/>
                          </a:cubicBezTo>
                          <a:cubicBezTo>
                            <a:pt x="14" y="18"/>
                            <a:pt x="15" y="19"/>
                            <a:pt x="15" y="20"/>
                          </a:cubicBezTo>
                          <a:cubicBezTo>
                            <a:pt x="16" y="20"/>
                            <a:pt x="17" y="20"/>
                            <a:pt x="17" y="20"/>
                          </a:cubicBezTo>
                          <a:cubicBezTo>
                            <a:pt x="18" y="20"/>
                            <a:pt x="17" y="21"/>
                            <a:pt x="18" y="21"/>
                          </a:cubicBezTo>
                          <a:cubicBezTo>
                            <a:pt x="18" y="21"/>
                            <a:pt x="19" y="22"/>
                            <a:pt x="20" y="23"/>
                          </a:cubicBezTo>
                          <a:cubicBezTo>
                            <a:pt x="20" y="23"/>
                            <a:pt x="20" y="24"/>
                            <a:pt x="20" y="24"/>
                          </a:cubicBezTo>
                          <a:cubicBezTo>
                            <a:pt x="20" y="24"/>
                            <a:pt x="20" y="24"/>
                            <a:pt x="20" y="24"/>
                          </a:cubicBezTo>
                          <a:cubicBezTo>
                            <a:pt x="21" y="26"/>
                            <a:pt x="20" y="28"/>
                            <a:pt x="21" y="29"/>
                          </a:cubicBezTo>
                          <a:cubicBezTo>
                            <a:pt x="21" y="30"/>
                            <a:pt x="22" y="30"/>
                            <a:pt x="22" y="30"/>
                          </a:cubicBezTo>
                          <a:cubicBezTo>
                            <a:pt x="22" y="31"/>
                            <a:pt x="23" y="32"/>
                            <a:pt x="23" y="33"/>
                          </a:cubicBezTo>
                          <a:cubicBezTo>
                            <a:pt x="23" y="31"/>
                            <a:pt x="23" y="31"/>
                            <a:pt x="23" y="31"/>
                          </a:cubicBezTo>
                          <a:cubicBezTo>
                            <a:pt x="23" y="30"/>
                            <a:pt x="23" y="30"/>
                            <a:pt x="23" y="30"/>
                          </a:cubicBezTo>
                          <a:cubicBezTo>
                            <a:pt x="25" y="31"/>
                            <a:pt x="25" y="31"/>
                            <a:pt x="25" y="31"/>
                          </a:cubicBezTo>
                          <a:cubicBezTo>
                            <a:pt x="25" y="31"/>
                            <a:pt x="25" y="31"/>
                            <a:pt x="25" y="31"/>
                          </a:cubicBezTo>
                          <a:cubicBezTo>
                            <a:pt x="25" y="29"/>
                            <a:pt x="25" y="29"/>
                            <a:pt x="25" y="29"/>
                          </a:cubicBezTo>
                          <a:cubicBezTo>
                            <a:pt x="24" y="27"/>
                            <a:pt x="24" y="27"/>
                            <a:pt x="24" y="27"/>
                          </a:cubicBezTo>
                          <a:cubicBezTo>
                            <a:pt x="24" y="25"/>
                            <a:pt x="24" y="25"/>
                            <a:pt x="24" y="25"/>
                          </a:cubicBezTo>
                          <a:cubicBezTo>
                            <a:pt x="24" y="24"/>
                            <a:pt x="24" y="24"/>
                            <a:pt x="24" y="24"/>
                          </a:cubicBezTo>
                          <a:cubicBezTo>
                            <a:pt x="24" y="21"/>
                            <a:pt x="24" y="21"/>
                            <a:pt x="24" y="21"/>
                          </a:cubicBezTo>
                          <a:cubicBezTo>
                            <a:pt x="22" y="18"/>
                            <a:pt x="22" y="18"/>
                            <a:pt x="22" y="18"/>
                          </a:cubicBezTo>
                          <a:cubicBezTo>
                            <a:pt x="21" y="20"/>
                            <a:pt x="21" y="20"/>
                            <a:pt x="21" y="20"/>
                          </a:cubicBezTo>
                          <a:cubicBezTo>
                            <a:pt x="19" y="20"/>
                            <a:pt x="19" y="20"/>
                            <a:pt x="19" y="20"/>
                          </a:cubicBezTo>
                          <a:cubicBezTo>
                            <a:pt x="18" y="19"/>
                            <a:pt x="18" y="19"/>
                            <a:pt x="18" y="19"/>
                          </a:cubicBezTo>
                          <a:cubicBezTo>
                            <a:pt x="19" y="16"/>
                            <a:pt x="19" y="16"/>
                            <a:pt x="19" y="16"/>
                          </a:cubicBezTo>
                          <a:cubicBezTo>
                            <a:pt x="20" y="14"/>
                            <a:pt x="20" y="14"/>
                            <a:pt x="20" y="14"/>
                          </a:cubicBezTo>
                          <a:cubicBezTo>
                            <a:pt x="20" y="14"/>
                            <a:pt x="21" y="12"/>
                            <a:pt x="22" y="11"/>
                          </a:cubicBezTo>
                          <a:cubicBezTo>
                            <a:pt x="21" y="10"/>
                            <a:pt x="21" y="10"/>
                            <a:pt x="21" y="10"/>
                          </a:cubicBezTo>
                          <a:cubicBezTo>
                            <a:pt x="23" y="8"/>
                            <a:pt x="23" y="8"/>
                            <a:pt x="23" y="8"/>
                          </a:cubicBezTo>
                          <a:cubicBezTo>
                            <a:pt x="20" y="8"/>
                            <a:pt x="20" y="8"/>
                            <a:pt x="20" y="8"/>
                          </a:cubicBezTo>
                          <a:cubicBezTo>
                            <a:pt x="18" y="9"/>
                            <a:pt x="18" y="9"/>
                            <a:pt x="18" y="9"/>
                          </a:cubicBezTo>
                          <a:cubicBezTo>
                            <a:pt x="15" y="9"/>
                            <a:pt x="15" y="9"/>
                            <a:pt x="15" y="9"/>
                          </a:cubicBezTo>
                          <a:cubicBezTo>
                            <a:pt x="12" y="9"/>
                            <a:pt x="12" y="9"/>
                            <a:pt x="12" y="9"/>
                          </a:cubicBezTo>
                          <a:cubicBezTo>
                            <a:pt x="10" y="9"/>
                            <a:pt x="10" y="9"/>
                            <a:pt x="10" y="9"/>
                          </a:cubicBezTo>
                          <a:cubicBezTo>
                            <a:pt x="10" y="5"/>
                            <a:pt x="10" y="5"/>
                            <a:pt x="10" y="5"/>
                          </a:cubicBezTo>
                          <a:cubicBezTo>
                            <a:pt x="11" y="3"/>
                            <a:pt x="11" y="3"/>
                            <a:pt x="11" y="3"/>
                          </a:cubicBezTo>
                          <a:cubicBezTo>
                            <a:pt x="9" y="2"/>
                            <a:pt x="9" y="2"/>
                            <a:pt x="9" y="2"/>
                          </a:cubicBezTo>
                          <a:cubicBezTo>
                            <a:pt x="6" y="2"/>
                            <a:pt x="6" y="2"/>
                            <a:pt x="6" y="2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3" y="2"/>
                            <a:pt x="3" y="2"/>
                            <a:pt x="3" y="2"/>
                          </a:cubicBezTo>
                          <a:cubicBezTo>
                            <a:pt x="5" y="4"/>
                            <a:pt x="5" y="4"/>
                            <a:pt x="5" y="4"/>
                          </a:cubicBezTo>
                          <a:cubicBezTo>
                            <a:pt x="4" y="6"/>
                            <a:pt x="4" y="6"/>
                            <a:pt x="4" y="6"/>
                          </a:cubicBezTo>
                          <a:cubicBezTo>
                            <a:pt x="2" y="7"/>
                            <a:pt x="2" y="7"/>
                            <a:pt x="2" y="7"/>
                          </a:cubicBezTo>
                          <a:cubicBezTo>
                            <a:pt x="0" y="8"/>
                            <a:pt x="0" y="8"/>
                            <a:pt x="0" y="8"/>
                          </a:cubicBezTo>
                          <a:cubicBezTo>
                            <a:pt x="0" y="11"/>
                            <a:pt x="0" y="11"/>
                            <a:pt x="0" y="11"/>
                          </a:cubicBezTo>
                          <a:cubicBezTo>
                            <a:pt x="1" y="12"/>
                            <a:pt x="1" y="12"/>
                            <a:pt x="1" y="12"/>
                          </a:cubicBezTo>
                          <a:cubicBezTo>
                            <a:pt x="4" y="14"/>
                            <a:pt x="4" y="14"/>
                            <a:pt x="4" y="14"/>
                          </a:cubicBezTo>
                          <a:cubicBezTo>
                            <a:pt x="5" y="15"/>
                            <a:pt x="5" y="15"/>
                            <a:pt x="5" y="15"/>
                          </a:cubicBezTo>
                          <a:cubicBezTo>
                            <a:pt x="4" y="18"/>
                            <a:pt x="4" y="18"/>
                            <a:pt x="4" y="18"/>
                          </a:cubicBezTo>
                          <a:cubicBezTo>
                            <a:pt x="5" y="20"/>
                            <a:pt x="5" y="20"/>
                            <a:pt x="5" y="20"/>
                          </a:cubicBezTo>
                          <a:cubicBezTo>
                            <a:pt x="5" y="23"/>
                            <a:pt x="5" y="23"/>
                            <a:pt x="5" y="23"/>
                          </a:cubicBezTo>
                          <a:cubicBezTo>
                            <a:pt x="4" y="24"/>
                            <a:pt x="4" y="24"/>
                            <a:pt x="4" y="24"/>
                          </a:cubicBezTo>
                          <a:cubicBezTo>
                            <a:pt x="4" y="26"/>
                            <a:pt x="4" y="26"/>
                            <a:pt x="4" y="26"/>
                          </a:cubicBezTo>
                          <a:lnTo>
                            <a:pt x="5" y="26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866" name="Group 4865">
            <a:extLst>
              <a:ext uri="{FF2B5EF4-FFF2-40B4-BE49-F238E27FC236}">
                <a16:creationId xmlns:a16="http://schemas.microsoft.com/office/drawing/2014/main" id="{AA01EC91-0204-63EA-7C46-299CCD5D0049}"/>
              </a:ext>
            </a:extLst>
          </p:cNvPr>
          <p:cNvGrpSpPr/>
          <p:nvPr/>
        </p:nvGrpSpPr>
        <p:grpSpPr>
          <a:xfrm>
            <a:off x="4010498" y="302499"/>
            <a:ext cx="8293207" cy="6008918"/>
            <a:chOff x="4010498" y="302499"/>
            <a:chExt cx="8293207" cy="6008918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4867" name="Freeform 83">
              <a:extLst>
                <a:ext uri="{FF2B5EF4-FFF2-40B4-BE49-F238E27FC236}">
                  <a16:creationId xmlns:a16="http://schemas.microsoft.com/office/drawing/2014/main" id="{6C09CF3F-9652-3D29-CD0E-CEAB4C290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7755" y="2087660"/>
              <a:ext cx="27859" cy="3843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2 h 5"/>
                <a:gd name="T4" fmla="*/ 2 w 4"/>
                <a:gd name="T5" fmla="*/ 0 h 5"/>
                <a:gd name="T6" fmla="*/ 3 w 4"/>
                <a:gd name="T7" fmla="*/ 1 h 5"/>
                <a:gd name="T8" fmla="*/ 3 w 4"/>
                <a:gd name="T9" fmla="*/ 3 h 5"/>
                <a:gd name="T10" fmla="*/ 3 w 4"/>
                <a:gd name="T11" fmla="*/ 5 h 5"/>
                <a:gd name="T12" fmla="*/ 2 w 4"/>
                <a:gd name="T13" fmla="*/ 5 h 5"/>
                <a:gd name="T14" fmla="*/ 1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0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3"/>
                    <a:pt x="4" y="1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4868" name="Group 4867">
              <a:extLst>
                <a:ext uri="{FF2B5EF4-FFF2-40B4-BE49-F238E27FC236}">
                  <a16:creationId xmlns:a16="http://schemas.microsoft.com/office/drawing/2014/main" id="{2E3D9E6E-5E12-CB5C-5219-8CFC613735DA}"/>
                </a:ext>
              </a:extLst>
            </p:cNvPr>
            <p:cNvGrpSpPr/>
            <p:nvPr/>
          </p:nvGrpSpPr>
          <p:grpSpPr>
            <a:xfrm>
              <a:off x="4010498" y="302499"/>
              <a:ext cx="8293207" cy="6008918"/>
              <a:chOff x="4010498" y="302499"/>
              <a:chExt cx="8293207" cy="6008918"/>
            </a:xfrm>
            <a:grpFill/>
          </p:grpSpPr>
          <p:grpSp>
            <p:nvGrpSpPr>
              <p:cNvPr id="4869" name="Group 4868">
                <a:extLst>
                  <a:ext uri="{FF2B5EF4-FFF2-40B4-BE49-F238E27FC236}">
                    <a16:creationId xmlns:a16="http://schemas.microsoft.com/office/drawing/2014/main" id="{807FABA4-4831-BE3C-3F91-F14B6DD73C04}"/>
                  </a:ext>
                </a:extLst>
              </p:cNvPr>
              <p:cNvGrpSpPr/>
              <p:nvPr/>
            </p:nvGrpSpPr>
            <p:grpSpPr>
              <a:xfrm>
                <a:off x="4010498" y="4900720"/>
                <a:ext cx="640742" cy="1410697"/>
                <a:chOff x="4010498" y="4900720"/>
                <a:chExt cx="640742" cy="1410697"/>
              </a:xfrm>
              <a:grpFill/>
            </p:grpSpPr>
            <p:sp>
              <p:nvSpPr>
                <p:cNvPr id="4895" name="Freeform 16">
                  <a:extLst>
                    <a:ext uri="{FF2B5EF4-FFF2-40B4-BE49-F238E27FC236}">
                      <a16:creationId xmlns:a16="http://schemas.microsoft.com/office/drawing/2014/main" id="{17E8DECE-6735-0489-10C9-8199AF49D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9804" y="5242091"/>
                  <a:ext cx="171436" cy="187641"/>
                </a:xfrm>
                <a:custGeom>
                  <a:avLst/>
                  <a:gdLst>
                    <a:gd name="T0" fmla="*/ 24 w 25"/>
                    <a:gd name="T1" fmla="*/ 18 h 26"/>
                    <a:gd name="T2" fmla="*/ 23 w 25"/>
                    <a:gd name="T3" fmla="*/ 17 h 26"/>
                    <a:gd name="T4" fmla="*/ 25 w 25"/>
                    <a:gd name="T5" fmla="*/ 14 h 26"/>
                    <a:gd name="T6" fmla="*/ 23 w 25"/>
                    <a:gd name="T7" fmla="*/ 13 h 26"/>
                    <a:gd name="T8" fmla="*/ 21 w 25"/>
                    <a:gd name="T9" fmla="*/ 10 h 26"/>
                    <a:gd name="T10" fmla="*/ 18 w 25"/>
                    <a:gd name="T11" fmla="*/ 9 h 26"/>
                    <a:gd name="T12" fmla="*/ 16 w 25"/>
                    <a:gd name="T13" fmla="*/ 6 h 26"/>
                    <a:gd name="T14" fmla="*/ 12 w 25"/>
                    <a:gd name="T15" fmla="*/ 5 h 26"/>
                    <a:gd name="T16" fmla="*/ 12 w 25"/>
                    <a:gd name="T17" fmla="*/ 3 h 26"/>
                    <a:gd name="T18" fmla="*/ 8 w 25"/>
                    <a:gd name="T19" fmla="*/ 0 h 26"/>
                    <a:gd name="T20" fmla="*/ 4 w 25"/>
                    <a:gd name="T21" fmla="*/ 1 h 26"/>
                    <a:gd name="T22" fmla="*/ 3 w 25"/>
                    <a:gd name="T23" fmla="*/ 4 h 26"/>
                    <a:gd name="T24" fmla="*/ 2 w 25"/>
                    <a:gd name="T25" fmla="*/ 8 h 26"/>
                    <a:gd name="T26" fmla="*/ 1 w 25"/>
                    <a:gd name="T27" fmla="*/ 11 h 26"/>
                    <a:gd name="T28" fmla="*/ 1 w 25"/>
                    <a:gd name="T29" fmla="*/ 15 h 26"/>
                    <a:gd name="T30" fmla="*/ 1 w 25"/>
                    <a:gd name="T31" fmla="*/ 15 h 26"/>
                    <a:gd name="T32" fmla="*/ 2 w 25"/>
                    <a:gd name="T33" fmla="*/ 22 h 26"/>
                    <a:gd name="T34" fmla="*/ 2 w 25"/>
                    <a:gd name="T35" fmla="*/ 22 h 26"/>
                    <a:gd name="T36" fmla="*/ 4 w 25"/>
                    <a:gd name="T37" fmla="*/ 23 h 26"/>
                    <a:gd name="T38" fmla="*/ 5 w 25"/>
                    <a:gd name="T39" fmla="*/ 23 h 26"/>
                    <a:gd name="T40" fmla="*/ 7 w 25"/>
                    <a:gd name="T41" fmla="*/ 25 h 26"/>
                    <a:gd name="T42" fmla="*/ 7 w 25"/>
                    <a:gd name="T43" fmla="*/ 25 h 26"/>
                    <a:gd name="T44" fmla="*/ 9 w 25"/>
                    <a:gd name="T45" fmla="*/ 25 h 26"/>
                    <a:gd name="T46" fmla="*/ 9 w 25"/>
                    <a:gd name="T47" fmla="*/ 26 h 26"/>
                    <a:gd name="T48" fmla="*/ 12 w 25"/>
                    <a:gd name="T49" fmla="*/ 25 h 26"/>
                    <a:gd name="T50" fmla="*/ 15 w 25"/>
                    <a:gd name="T51" fmla="*/ 26 h 26"/>
                    <a:gd name="T52" fmla="*/ 21 w 25"/>
                    <a:gd name="T53" fmla="*/ 24 h 26"/>
                    <a:gd name="T54" fmla="*/ 21 w 25"/>
                    <a:gd name="T55" fmla="*/ 24 h 26"/>
                    <a:gd name="T56" fmla="*/ 22 w 25"/>
                    <a:gd name="T57" fmla="*/ 22 h 26"/>
                    <a:gd name="T58" fmla="*/ 23 w 25"/>
                    <a:gd name="T59" fmla="*/ 20 h 26"/>
                    <a:gd name="T60" fmla="*/ 24 w 25"/>
                    <a:gd name="T61" fmla="*/ 19 h 26"/>
                    <a:gd name="T62" fmla="*/ 24 w 25"/>
                    <a:gd name="T63" fmla="*/ 1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5" h="26">
                      <a:moveTo>
                        <a:pt x="24" y="18"/>
                      </a:move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3" y="13"/>
                      </a:cubicBezTo>
                      <a:cubicBezTo>
                        <a:pt x="22" y="13"/>
                        <a:pt x="22" y="12"/>
                        <a:pt x="21" y="10"/>
                      </a:cubicBezTo>
                      <a:cubicBezTo>
                        <a:pt x="21" y="9"/>
                        <a:pt x="20" y="9"/>
                        <a:pt x="18" y="9"/>
                      </a:cubicBezTo>
                      <a:cubicBezTo>
                        <a:pt x="17" y="8"/>
                        <a:pt x="16" y="7"/>
                        <a:pt x="16" y="6"/>
                      </a:cubicBezTo>
                      <a:cubicBezTo>
                        <a:pt x="15" y="5"/>
                        <a:pt x="13" y="6"/>
                        <a:pt x="12" y="5"/>
                      </a:cubicBezTo>
                      <a:cubicBezTo>
                        <a:pt x="12" y="4"/>
                        <a:pt x="12" y="3"/>
                        <a:pt x="12" y="3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3"/>
                        <a:pt x="3" y="4"/>
                      </a:cubicBezTo>
                      <a:cubicBezTo>
                        <a:pt x="4" y="6"/>
                        <a:pt x="2" y="6"/>
                        <a:pt x="2" y="8"/>
                      </a:cubicBezTo>
                      <a:cubicBezTo>
                        <a:pt x="2" y="10"/>
                        <a:pt x="1" y="10"/>
                        <a:pt x="1" y="11"/>
                      </a:cubicBezTo>
                      <a:cubicBezTo>
                        <a:pt x="2" y="12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7"/>
                        <a:pt x="0" y="20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2"/>
                        <a:pt x="4" y="23"/>
                        <a:pt x="4" y="23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6" y="23"/>
                        <a:pt x="6" y="24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1" y="26"/>
                        <a:pt x="12" y="25"/>
                        <a:pt x="12" y="25"/>
                      </a:cubicBezTo>
                      <a:cubicBezTo>
                        <a:pt x="13" y="25"/>
                        <a:pt x="15" y="26"/>
                        <a:pt x="15" y="26"/>
                      </a:cubicBezTo>
                      <a:cubicBezTo>
                        <a:pt x="16" y="26"/>
                        <a:pt x="20" y="25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3"/>
                        <a:pt x="22" y="22"/>
                        <a:pt x="22" y="22"/>
                      </a:cubicBezTo>
                      <a:cubicBezTo>
                        <a:pt x="23" y="21"/>
                        <a:pt x="22" y="21"/>
                        <a:pt x="23" y="20"/>
                      </a:cubicBezTo>
                      <a:cubicBezTo>
                        <a:pt x="23" y="19"/>
                        <a:pt x="23" y="19"/>
                        <a:pt x="24" y="19"/>
                      </a:cubicBezTo>
                      <a:lnTo>
                        <a:pt x="24" y="18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96" name="Freeform 176">
                  <a:extLst>
                    <a:ext uri="{FF2B5EF4-FFF2-40B4-BE49-F238E27FC236}">
                      <a16:creationId xmlns:a16="http://schemas.microsoft.com/office/drawing/2014/main" id="{F4828858-C9FC-F576-799E-BAD825C1FF3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10498" y="4900720"/>
                  <a:ext cx="619315" cy="1410697"/>
                </a:xfrm>
                <a:custGeom>
                  <a:avLst/>
                  <a:gdLst>
                    <a:gd name="T0" fmla="*/ 40 w 90"/>
                    <a:gd name="T1" fmla="*/ 4 h 194"/>
                    <a:gd name="T2" fmla="*/ 28 w 90"/>
                    <a:gd name="T3" fmla="*/ 3 h 194"/>
                    <a:gd name="T4" fmla="*/ 23 w 90"/>
                    <a:gd name="T5" fmla="*/ 16 h 194"/>
                    <a:gd name="T6" fmla="*/ 23 w 90"/>
                    <a:gd name="T7" fmla="*/ 31 h 194"/>
                    <a:gd name="T8" fmla="*/ 18 w 90"/>
                    <a:gd name="T9" fmla="*/ 49 h 194"/>
                    <a:gd name="T10" fmla="*/ 16 w 90"/>
                    <a:gd name="T11" fmla="*/ 64 h 194"/>
                    <a:gd name="T12" fmla="*/ 14 w 90"/>
                    <a:gd name="T13" fmla="*/ 81 h 194"/>
                    <a:gd name="T14" fmla="*/ 11 w 90"/>
                    <a:gd name="T15" fmla="*/ 92 h 194"/>
                    <a:gd name="T16" fmla="*/ 7 w 90"/>
                    <a:gd name="T17" fmla="*/ 106 h 194"/>
                    <a:gd name="T18" fmla="*/ 7 w 90"/>
                    <a:gd name="T19" fmla="*/ 120 h 194"/>
                    <a:gd name="T20" fmla="*/ 8 w 90"/>
                    <a:gd name="T21" fmla="*/ 132 h 194"/>
                    <a:gd name="T22" fmla="*/ 7 w 90"/>
                    <a:gd name="T23" fmla="*/ 141 h 194"/>
                    <a:gd name="T24" fmla="*/ 5 w 90"/>
                    <a:gd name="T25" fmla="*/ 151 h 194"/>
                    <a:gd name="T26" fmla="*/ 1 w 90"/>
                    <a:gd name="T27" fmla="*/ 164 h 194"/>
                    <a:gd name="T28" fmla="*/ 4 w 90"/>
                    <a:gd name="T29" fmla="*/ 172 h 194"/>
                    <a:gd name="T30" fmla="*/ 21 w 90"/>
                    <a:gd name="T31" fmla="*/ 174 h 194"/>
                    <a:gd name="T32" fmla="*/ 18 w 90"/>
                    <a:gd name="T33" fmla="*/ 170 h 194"/>
                    <a:gd name="T34" fmla="*/ 22 w 90"/>
                    <a:gd name="T35" fmla="*/ 166 h 194"/>
                    <a:gd name="T36" fmla="*/ 21 w 90"/>
                    <a:gd name="T37" fmla="*/ 162 h 194"/>
                    <a:gd name="T38" fmla="*/ 26 w 90"/>
                    <a:gd name="T39" fmla="*/ 160 h 194"/>
                    <a:gd name="T40" fmla="*/ 29 w 90"/>
                    <a:gd name="T41" fmla="*/ 155 h 194"/>
                    <a:gd name="T42" fmla="*/ 36 w 90"/>
                    <a:gd name="T43" fmla="*/ 151 h 194"/>
                    <a:gd name="T44" fmla="*/ 29 w 90"/>
                    <a:gd name="T45" fmla="*/ 143 h 194"/>
                    <a:gd name="T46" fmla="*/ 28 w 90"/>
                    <a:gd name="T47" fmla="*/ 138 h 194"/>
                    <a:gd name="T48" fmla="*/ 36 w 90"/>
                    <a:gd name="T49" fmla="*/ 131 h 194"/>
                    <a:gd name="T50" fmla="*/ 41 w 90"/>
                    <a:gd name="T51" fmla="*/ 120 h 194"/>
                    <a:gd name="T52" fmla="*/ 42 w 90"/>
                    <a:gd name="T53" fmla="*/ 118 h 194"/>
                    <a:gd name="T54" fmla="*/ 46 w 90"/>
                    <a:gd name="T55" fmla="*/ 116 h 194"/>
                    <a:gd name="T56" fmla="*/ 42 w 90"/>
                    <a:gd name="T57" fmla="*/ 117 h 194"/>
                    <a:gd name="T58" fmla="*/ 38 w 90"/>
                    <a:gd name="T59" fmla="*/ 112 h 194"/>
                    <a:gd name="T60" fmla="*/ 40 w 90"/>
                    <a:gd name="T61" fmla="*/ 108 h 194"/>
                    <a:gd name="T62" fmla="*/ 49 w 90"/>
                    <a:gd name="T63" fmla="*/ 108 h 194"/>
                    <a:gd name="T64" fmla="*/ 52 w 90"/>
                    <a:gd name="T65" fmla="*/ 99 h 194"/>
                    <a:gd name="T66" fmla="*/ 51 w 90"/>
                    <a:gd name="T67" fmla="*/ 95 h 194"/>
                    <a:gd name="T68" fmla="*/ 57 w 90"/>
                    <a:gd name="T69" fmla="*/ 95 h 194"/>
                    <a:gd name="T70" fmla="*/ 70 w 90"/>
                    <a:gd name="T71" fmla="*/ 93 h 194"/>
                    <a:gd name="T72" fmla="*/ 74 w 90"/>
                    <a:gd name="T73" fmla="*/ 80 h 194"/>
                    <a:gd name="T74" fmla="*/ 74 w 90"/>
                    <a:gd name="T75" fmla="*/ 77 h 194"/>
                    <a:gd name="T76" fmla="*/ 69 w 90"/>
                    <a:gd name="T77" fmla="*/ 70 h 194"/>
                    <a:gd name="T78" fmla="*/ 68 w 90"/>
                    <a:gd name="T79" fmla="*/ 67 h 194"/>
                    <a:gd name="T80" fmla="*/ 70 w 90"/>
                    <a:gd name="T81" fmla="*/ 55 h 194"/>
                    <a:gd name="T82" fmla="*/ 75 w 90"/>
                    <a:gd name="T83" fmla="*/ 43 h 194"/>
                    <a:gd name="T84" fmla="*/ 84 w 90"/>
                    <a:gd name="T85" fmla="*/ 33 h 194"/>
                    <a:gd name="T86" fmla="*/ 89 w 90"/>
                    <a:gd name="T87" fmla="*/ 22 h 194"/>
                    <a:gd name="T88" fmla="*/ 84 w 90"/>
                    <a:gd name="T89" fmla="*/ 28 h 194"/>
                    <a:gd name="T90" fmla="*/ 75 w 90"/>
                    <a:gd name="T91" fmla="*/ 31 h 194"/>
                    <a:gd name="T92" fmla="*/ 69 w 90"/>
                    <a:gd name="T93" fmla="*/ 27 h 194"/>
                    <a:gd name="T94" fmla="*/ 66 w 90"/>
                    <a:gd name="T95" fmla="*/ 15 h 194"/>
                    <a:gd name="T96" fmla="*/ 56 w 90"/>
                    <a:gd name="T97" fmla="*/ 7 h 194"/>
                    <a:gd name="T98" fmla="*/ 25 w 90"/>
                    <a:gd name="T99" fmla="*/ 193 h 194"/>
                    <a:gd name="T100" fmla="*/ 28 w 90"/>
                    <a:gd name="T101" fmla="*/ 193 h 194"/>
                    <a:gd name="T102" fmla="*/ 36 w 90"/>
                    <a:gd name="T103" fmla="*/ 193 h 194"/>
                    <a:gd name="T104" fmla="*/ 30 w 90"/>
                    <a:gd name="T105" fmla="*/ 191 h 194"/>
                    <a:gd name="T106" fmla="*/ 24 w 90"/>
                    <a:gd name="T107" fmla="*/ 186 h 194"/>
                    <a:gd name="T108" fmla="*/ 21 w 90"/>
                    <a:gd name="T109" fmla="*/ 180 h 194"/>
                    <a:gd name="T110" fmla="*/ 41 w 90"/>
                    <a:gd name="T111" fmla="*/ 191 h 194"/>
                    <a:gd name="T112" fmla="*/ 44 w 90"/>
                    <a:gd name="T113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0" h="194">
                      <a:moveTo>
                        <a:pt x="50" y="2"/>
                      </a:moveTo>
                      <a:cubicBezTo>
                        <a:pt x="43" y="2"/>
                        <a:pt x="43" y="2"/>
                        <a:pt x="43" y="2"/>
                      </a:cubicBezTo>
                      <a:cubicBezTo>
                        <a:pt x="43" y="2"/>
                        <a:pt x="43" y="0"/>
                        <a:pt x="42" y="3"/>
                      </a:cubicBezTo>
                      <a:cubicBezTo>
                        <a:pt x="40" y="5"/>
                        <a:pt x="40" y="5"/>
                        <a:pt x="40" y="4"/>
                      </a:cubicBezTo>
                      <a:cubicBezTo>
                        <a:pt x="40" y="4"/>
                        <a:pt x="38" y="2"/>
                        <a:pt x="38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4" y="2"/>
                        <a:pt x="31" y="1"/>
                        <a:pt x="31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7" y="6"/>
                        <a:pt x="29" y="7"/>
                      </a:cubicBezTo>
                      <a:cubicBezTo>
                        <a:pt x="31" y="8"/>
                        <a:pt x="30" y="10"/>
                        <a:pt x="30" y="11"/>
                      </a:cubicBezTo>
                      <a:cubicBezTo>
                        <a:pt x="29" y="13"/>
                        <a:pt x="27" y="12"/>
                        <a:pt x="27" y="14"/>
                      </a:cubicBezTo>
                      <a:cubicBezTo>
                        <a:pt x="26" y="15"/>
                        <a:pt x="24" y="15"/>
                        <a:pt x="23" y="16"/>
                      </a:cubicBezTo>
                      <a:cubicBezTo>
                        <a:pt x="23" y="17"/>
                        <a:pt x="23" y="20"/>
                        <a:pt x="23" y="21"/>
                      </a:cubicBezTo>
                      <a:cubicBezTo>
                        <a:pt x="24" y="23"/>
                        <a:pt x="25" y="24"/>
                        <a:pt x="24" y="25"/>
                      </a:cubicBezTo>
                      <a:cubicBezTo>
                        <a:pt x="23" y="25"/>
                        <a:pt x="23" y="26"/>
                        <a:pt x="24" y="27"/>
                      </a:cubicBezTo>
                      <a:cubicBezTo>
                        <a:pt x="24" y="29"/>
                        <a:pt x="24" y="30"/>
                        <a:pt x="23" y="31"/>
                      </a:cubicBezTo>
                      <a:cubicBezTo>
                        <a:pt x="23" y="33"/>
                        <a:pt x="22" y="33"/>
                        <a:pt x="21" y="35"/>
                      </a:cubicBezTo>
                      <a:cubicBezTo>
                        <a:pt x="20" y="37"/>
                        <a:pt x="19" y="36"/>
                        <a:pt x="18" y="39"/>
                      </a:cubicBezTo>
                      <a:cubicBezTo>
                        <a:pt x="18" y="41"/>
                        <a:pt x="18" y="43"/>
                        <a:pt x="18" y="45"/>
                      </a:cubicBezTo>
                      <a:cubicBezTo>
                        <a:pt x="18" y="47"/>
                        <a:pt x="18" y="47"/>
                        <a:pt x="18" y="49"/>
                      </a:cubicBezTo>
                      <a:cubicBezTo>
                        <a:pt x="17" y="50"/>
                        <a:pt x="17" y="50"/>
                        <a:pt x="17" y="52"/>
                      </a:cubicBezTo>
                      <a:cubicBezTo>
                        <a:pt x="17" y="55"/>
                        <a:pt x="16" y="55"/>
                        <a:pt x="16" y="57"/>
                      </a:cubicBezTo>
                      <a:cubicBezTo>
                        <a:pt x="16" y="59"/>
                        <a:pt x="17" y="60"/>
                        <a:pt x="16" y="61"/>
                      </a:cubicBezTo>
                      <a:cubicBezTo>
                        <a:pt x="15" y="62"/>
                        <a:pt x="15" y="63"/>
                        <a:pt x="16" y="64"/>
                      </a:cubicBezTo>
                      <a:cubicBezTo>
                        <a:pt x="16" y="66"/>
                        <a:pt x="16" y="66"/>
                        <a:pt x="16" y="68"/>
                      </a:cubicBezTo>
                      <a:cubicBezTo>
                        <a:pt x="16" y="70"/>
                        <a:pt x="14" y="73"/>
                        <a:pt x="14" y="74"/>
                      </a:cubicBezTo>
                      <a:cubicBezTo>
                        <a:pt x="13" y="76"/>
                        <a:pt x="13" y="76"/>
                        <a:pt x="14" y="78"/>
                      </a:cubicBezTo>
                      <a:cubicBezTo>
                        <a:pt x="14" y="79"/>
                        <a:pt x="14" y="79"/>
                        <a:pt x="14" y="81"/>
                      </a:cubicBezTo>
                      <a:cubicBezTo>
                        <a:pt x="13" y="82"/>
                        <a:pt x="12" y="81"/>
                        <a:pt x="12" y="81"/>
                      </a:cubicBezTo>
                      <a:cubicBezTo>
                        <a:pt x="12" y="81"/>
                        <a:pt x="10" y="83"/>
                        <a:pt x="10" y="84"/>
                      </a:cubicBezTo>
                      <a:cubicBezTo>
                        <a:pt x="10" y="86"/>
                        <a:pt x="10" y="87"/>
                        <a:pt x="9" y="88"/>
                      </a:cubicBezTo>
                      <a:cubicBezTo>
                        <a:pt x="9" y="90"/>
                        <a:pt x="11" y="90"/>
                        <a:pt x="11" y="92"/>
                      </a:cubicBezTo>
                      <a:cubicBezTo>
                        <a:pt x="11" y="93"/>
                        <a:pt x="10" y="92"/>
                        <a:pt x="9" y="93"/>
                      </a:cubicBezTo>
                      <a:cubicBezTo>
                        <a:pt x="8" y="95"/>
                        <a:pt x="8" y="98"/>
                        <a:pt x="8" y="99"/>
                      </a:cubicBezTo>
                      <a:cubicBezTo>
                        <a:pt x="7" y="101"/>
                        <a:pt x="8" y="101"/>
                        <a:pt x="6" y="102"/>
                      </a:cubicBezTo>
                      <a:cubicBezTo>
                        <a:pt x="5" y="104"/>
                        <a:pt x="7" y="105"/>
                        <a:pt x="7" y="106"/>
                      </a:cubicBezTo>
                      <a:cubicBezTo>
                        <a:pt x="7" y="108"/>
                        <a:pt x="6" y="110"/>
                        <a:pt x="7" y="110"/>
                      </a:cubicBezTo>
                      <a:cubicBezTo>
                        <a:pt x="8" y="111"/>
                        <a:pt x="8" y="110"/>
                        <a:pt x="8" y="112"/>
                      </a:cubicBezTo>
                      <a:cubicBezTo>
                        <a:pt x="8" y="113"/>
                        <a:pt x="8" y="114"/>
                        <a:pt x="8" y="115"/>
                      </a:cubicBezTo>
                      <a:cubicBezTo>
                        <a:pt x="8" y="117"/>
                        <a:pt x="6" y="119"/>
                        <a:pt x="7" y="120"/>
                      </a:cubicBezTo>
                      <a:cubicBezTo>
                        <a:pt x="7" y="121"/>
                        <a:pt x="9" y="122"/>
                        <a:pt x="8" y="123"/>
                      </a:cubicBezTo>
                      <a:cubicBezTo>
                        <a:pt x="8" y="124"/>
                        <a:pt x="8" y="124"/>
                        <a:pt x="8" y="126"/>
                      </a:cubicBezTo>
                      <a:cubicBezTo>
                        <a:pt x="8" y="127"/>
                        <a:pt x="10" y="128"/>
                        <a:pt x="9" y="129"/>
                      </a:cubicBezTo>
                      <a:cubicBezTo>
                        <a:pt x="8" y="130"/>
                        <a:pt x="8" y="131"/>
                        <a:pt x="8" y="132"/>
                      </a:cubicBezTo>
                      <a:cubicBezTo>
                        <a:pt x="8" y="132"/>
                        <a:pt x="9" y="133"/>
                        <a:pt x="8" y="133"/>
                      </a:cubicBezTo>
                      <a:cubicBezTo>
                        <a:pt x="7" y="133"/>
                        <a:pt x="8" y="135"/>
                        <a:pt x="7" y="135"/>
                      </a:cubicBezTo>
                      <a:cubicBezTo>
                        <a:pt x="6" y="135"/>
                        <a:pt x="7" y="136"/>
                        <a:pt x="7" y="138"/>
                      </a:cubicBezTo>
                      <a:cubicBezTo>
                        <a:pt x="8" y="139"/>
                        <a:pt x="8" y="139"/>
                        <a:pt x="7" y="141"/>
                      </a:cubicBezTo>
                      <a:cubicBezTo>
                        <a:pt x="7" y="142"/>
                        <a:pt x="7" y="144"/>
                        <a:pt x="7" y="145"/>
                      </a:cubicBezTo>
                      <a:cubicBezTo>
                        <a:pt x="7" y="146"/>
                        <a:pt x="7" y="146"/>
                        <a:pt x="7" y="146"/>
                      </a:cubicBezTo>
                      <a:cubicBezTo>
                        <a:pt x="7" y="146"/>
                        <a:pt x="6" y="147"/>
                        <a:pt x="5" y="148"/>
                      </a:cubicBezTo>
                      <a:cubicBezTo>
                        <a:pt x="4" y="149"/>
                        <a:pt x="5" y="150"/>
                        <a:pt x="5" y="151"/>
                      </a:cubicBezTo>
                      <a:cubicBezTo>
                        <a:pt x="5" y="152"/>
                        <a:pt x="5" y="153"/>
                        <a:pt x="4" y="154"/>
                      </a:cubicBezTo>
                      <a:cubicBezTo>
                        <a:pt x="3" y="155"/>
                        <a:pt x="0" y="155"/>
                        <a:pt x="1" y="157"/>
                      </a:cubicBezTo>
                      <a:cubicBezTo>
                        <a:pt x="2" y="158"/>
                        <a:pt x="2" y="159"/>
                        <a:pt x="2" y="160"/>
                      </a:cubicBezTo>
                      <a:cubicBezTo>
                        <a:pt x="1" y="162"/>
                        <a:pt x="1" y="162"/>
                        <a:pt x="1" y="164"/>
                      </a:cubicBezTo>
                      <a:cubicBezTo>
                        <a:pt x="1" y="165"/>
                        <a:pt x="0" y="166"/>
                        <a:pt x="2" y="166"/>
                      </a:cubicBezTo>
                      <a:cubicBezTo>
                        <a:pt x="3" y="166"/>
                        <a:pt x="3" y="165"/>
                        <a:pt x="4" y="166"/>
                      </a:cubicBezTo>
                      <a:cubicBezTo>
                        <a:pt x="5" y="167"/>
                        <a:pt x="5" y="168"/>
                        <a:pt x="4" y="169"/>
                      </a:cubicBezTo>
                      <a:cubicBezTo>
                        <a:pt x="3" y="170"/>
                        <a:pt x="4" y="170"/>
                        <a:pt x="4" y="172"/>
                      </a:cubicBezTo>
                      <a:cubicBezTo>
                        <a:pt x="5" y="173"/>
                        <a:pt x="8" y="176"/>
                        <a:pt x="8" y="176"/>
                      </a:cubicBezTo>
                      <a:cubicBezTo>
                        <a:pt x="8" y="176"/>
                        <a:pt x="13" y="176"/>
                        <a:pt x="14" y="176"/>
                      </a:cubicBezTo>
                      <a:cubicBezTo>
                        <a:pt x="16" y="176"/>
                        <a:pt x="22" y="177"/>
                        <a:pt x="22" y="177"/>
                      </a:cubicBezTo>
                      <a:cubicBezTo>
                        <a:pt x="22" y="176"/>
                        <a:pt x="22" y="175"/>
                        <a:pt x="21" y="174"/>
                      </a:cubicBezTo>
                      <a:cubicBezTo>
                        <a:pt x="20" y="174"/>
                        <a:pt x="20" y="174"/>
                        <a:pt x="19" y="174"/>
                      </a:cubicBezTo>
                      <a:cubicBezTo>
                        <a:pt x="20" y="172"/>
                        <a:pt x="20" y="173"/>
                        <a:pt x="19" y="170"/>
                      </a:cubicBezTo>
                      <a:cubicBezTo>
                        <a:pt x="19" y="170"/>
                        <a:pt x="18" y="171"/>
                        <a:pt x="18" y="171"/>
                      </a:cubicBezTo>
                      <a:cubicBezTo>
                        <a:pt x="18" y="170"/>
                        <a:pt x="18" y="170"/>
                        <a:pt x="18" y="170"/>
                      </a:cubicBezTo>
                      <a:cubicBezTo>
                        <a:pt x="18" y="170"/>
                        <a:pt x="19" y="170"/>
                        <a:pt x="20" y="169"/>
                      </a:cubicBezTo>
                      <a:cubicBezTo>
                        <a:pt x="20" y="168"/>
                        <a:pt x="20" y="167"/>
                        <a:pt x="21" y="167"/>
                      </a:cubicBezTo>
                      <a:cubicBezTo>
                        <a:pt x="21" y="166"/>
                        <a:pt x="21" y="166"/>
                        <a:pt x="21" y="166"/>
                      </a:cubicBezTo>
                      <a:cubicBezTo>
                        <a:pt x="21" y="166"/>
                        <a:pt x="22" y="166"/>
                        <a:pt x="22" y="166"/>
                      </a:cubicBezTo>
                      <a:cubicBezTo>
                        <a:pt x="22" y="166"/>
                        <a:pt x="23" y="165"/>
                        <a:pt x="22" y="165"/>
                      </a:cubicBezTo>
                      <a:cubicBezTo>
                        <a:pt x="22" y="165"/>
                        <a:pt x="21" y="164"/>
                        <a:pt x="21" y="164"/>
                      </a:cubicBezTo>
                      <a:cubicBezTo>
                        <a:pt x="21" y="164"/>
                        <a:pt x="21" y="163"/>
                        <a:pt x="21" y="163"/>
                      </a:cubicBezTo>
                      <a:cubicBezTo>
                        <a:pt x="21" y="163"/>
                        <a:pt x="21" y="162"/>
                        <a:pt x="21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3" y="163"/>
                        <a:pt x="23" y="164"/>
                        <a:pt x="23" y="164"/>
                      </a:cubicBezTo>
                      <a:cubicBezTo>
                        <a:pt x="24" y="164"/>
                        <a:pt x="26" y="164"/>
                        <a:pt x="26" y="163"/>
                      </a:cubicBezTo>
                      <a:cubicBezTo>
                        <a:pt x="27" y="162"/>
                        <a:pt x="27" y="160"/>
                        <a:pt x="26" y="160"/>
                      </a:cubicBezTo>
                      <a:cubicBezTo>
                        <a:pt x="26" y="160"/>
                        <a:pt x="26" y="161"/>
                        <a:pt x="25" y="160"/>
                      </a:cubicBezTo>
                      <a:cubicBezTo>
                        <a:pt x="25" y="160"/>
                        <a:pt x="25" y="160"/>
                        <a:pt x="25" y="160"/>
                      </a:cubicBezTo>
                      <a:cubicBezTo>
                        <a:pt x="26" y="159"/>
                        <a:pt x="28" y="158"/>
                        <a:pt x="28" y="156"/>
                      </a:cubicBezTo>
                      <a:cubicBezTo>
                        <a:pt x="29" y="156"/>
                        <a:pt x="28" y="155"/>
                        <a:pt x="29" y="155"/>
                      </a:cubicBezTo>
                      <a:cubicBezTo>
                        <a:pt x="29" y="155"/>
                        <a:pt x="30" y="155"/>
                        <a:pt x="30" y="155"/>
                      </a:cubicBezTo>
                      <a:cubicBezTo>
                        <a:pt x="30" y="155"/>
                        <a:pt x="31" y="154"/>
                        <a:pt x="31" y="153"/>
                      </a:cubicBezTo>
                      <a:cubicBezTo>
                        <a:pt x="32" y="153"/>
                        <a:pt x="32" y="153"/>
                        <a:pt x="32" y="153"/>
                      </a:cubicBezTo>
                      <a:cubicBezTo>
                        <a:pt x="33" y="153"/>
                        <a:pt x="35" y="151"/>
                        <a:pt x="36" y="151"/>
                      </a:cubicBezTo>
                      <a:cubicBezTo>
                        <a:pt x="35" y="150"/>
                        <a:pt x="34" y="150"/>
                        <a:pt x="34" y="149"/>
                      </a:cubicBezTo>
                      <a:cubicBezTo>
                        <a:pt x="33" y="150"/>
                        <a:pt x="35" y="148"/>
                        <a:pt x="34" y="146"/>
                      </a:cubicBezTo>
                      <a:cubicBezTo>
                        <a:pt x="33" y="145"/>
                        <a:pt x="32" y="146"/>
                        <a:pt x="30" y="145"/>
                      </a:cubicBezTo>
                      <a:cubicBezTo>
                        <a:pt x="30" y="145"/>
                        <a:pt x="30" y="144"/>
                        <a:pt x="29" y="143"/>
                      </a:cubicBezTo>
                      <a:cubicBezTo>
                        <a:pt x="29" y="143"/>
                        <a:pt x="28" y="143"/>
                        <a:pt x="28" y="143"/>
                      </a:cubicBezTo>
                      <a:cubicBezTo>
                        <a:pt x="27" y="143"/>
                        <a:pt x="27" y="141"/>
                        <a:pt x="27" y="141"/>
                      </a:cubicBezTo>
                      <a:cubicBezTo>
                        <a:pt x="26" y="139"/>
                        <a:pt x="26" y="139"/>
                        <a:pt x="27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7"/>
                        <a:pt x="28" y="137"/>
                        <a:pt x="28" y="136"/>
                      </a:cubicBezTo>
                      <a:cubicBezTo>
                        <a:pt x="28" y="136"/>
                        <a:pt x="30" y="135"/>
                        <a:pt x="30" y="135"/>
                      </a:cubicBezTo>
                      <a:cubicBezTo>
                        <a:pt x="32" y="133"/>
                        <a:pt x="32" y="132"/>
                        <a:pt x="36" y="133"/>
                      </a:cubicBezTo>
                      <a:cubicBezTo>
                        <a:pt x="36" y="132"/>
                        <a:pt x="36" y="132"/>
                        <a:pt x="36" y="131"/>
                      </a:cubicBezTo>
                      <a:cubicBezTo>
                        <a:pt x="33" y="131"/>
                        <a:pt x="37" y="129"/>
                        <a:pt x="38" y="128"/>
                      </a:cubicBezTo>
                      <a:cubicBezTo>
                        <a:pt x="38" y="128"/>
                        <a:pt x="37" y="126"/>
                        <a:pt x="37" y="126"/>
                      </a:cubicBezTo>
                      <a:cubicBezTo>
                        <a:pt x="37" y="124"/>
                        <a:pt x="38" y="121"/>
                        <a:pt x="40" y="120"/>
                      </a:cubicBezTo>
                      <a:cubicBezTo>
                        <a:pt x="40" y="120"/>
                        <a:pt x="41" y="120"/>
                        <a:pt x="41" y="120"/>
                      </a:cubicBezTo>
                      <a:cubicBezTo>
                        <a:pt x="41" y="120"/>
                        <a:pt x="41" y="119"/>
                        <a:pt x="41" y="119"/>
                      </a:cubicBezTo>
                      <a:cubicBezTo>
                        <a:pt x="40" y="119"/>
                        <a:pt x="39" y="119"/>
                        <a:pt x="39" y="119"/>
                      </a:cubicBezTo>
                      <a:cubicBezTo>
                        <a:pt x="38" y="119"/>
                        <a:pt x="39" y="118"/>
                        <a:pt x="39" y="118"/>
                      </a:cubicBezTo>
                      <a:cubicBezTo>
                        <a:pt x="40" y="118"/>
                        <a:pt x="41" y="117"/>
                        <a:pt x="42" y="118"/>
                      </a:cubicBezTo>
                      <a:cubicBezTo>
                        <a:pt x="42" y="118"/>
                        <a:pt x="43" y="118"/>
                        <a:pt x="43" y="118"/>
                      </a:cubicBezTo>
                      <a:cubicBezTo>
                        <a:pt x="43" y="119"/>
                        <a:pt x="43" y="119"/>
                        <a:pt x="43" y="120"/>
                      </a:cubicBezTo>
                      <a:cubicBezTo>
                        <a:pt x="44" y="119"/>
                        <a:pt x="45" y="120"/>
                        <a:pt x="46" y="118"/>
                      </a:cubicBezTo>
                      <a:cubicBezTo>
                        <a:pt x="46" y="117"/>
                        <a:pt x="46" y="117"/>
                        <a:pt x="46" y="116"/>
                      </a:cubicBezTo>
                      <a:cubicBezTo>
                        <a:pt x="45" y="116"/>
                        <a:pt x="45" y="116"/>
                        <a:pt x="45" y="116"/>
                      </a:cubicBezTo>
                      <a:cubicBezTo>
                        <a:pt x="45" y="116"/>
                        <a:pt x="44" y="115"/>
                        <a:pt x="43" y="116"/>
                      </a:cubicBezTo>
                      <a:cubicBezTo>
                        <a:pt x="43" y="116"/>
                        <a:pt x="43" y="117"/>
                        <a:pt x="43" y="117"/>
                      </a:cubicBezTo>
                      <a:cubicBezTo>
                        <a:pt x="43" y="117"/>
                        <a:pt x="42" y="117"/>
                        <a:pt x="42" y="117"/>
                      </a:cubicBezTo>
                      <a:cubicBezTo>
                        <a:pt x="42" y="116"/>
                        <a:pt x="41" y="116"/>
                        <a:pt x="40" y="116"/>
                      </a:cubicBezTo>
                      <a:cubicBezTo>
                        <a:pt x="40" y="115"/>
                        <a:pt x="40" y="116"/>
                        <a:pt x="39" y="116"/>
                      </a:cubicBezTo>
                      <a:cubicBezTo>
                        <a:pt x="39" y="115"/>
                        <a:pt x="39" y="113"/>
                        <a:pt x="39" y="112"/>
                      </a:cubicBezTo>
                      <a:cubicBezTo>
                        <a:pt x="39" y="112"/>
                        <a:pt x="38" y="112"/>
                        <a:pt x="38" y="112"/>
                      </a:cubicBezTo>
                      <a:cubicBezTo>
                        <a:pt x="38" y="112"/>
                        <a:pt x="37" y="112"/>
                        <a:pt x="37" y="111"/>
                      </a:cubicBezTo>
                      <a:cubicBezTo>
                        <a:pt x="39" y="111"/>
                        <a:pt x="39" y="109"/>
                        <a:pt x="39" y="108"/>
                      </a:cubicBezTo>
                      <a:cubicBezTo>
                        <a:pt x="39" y="108"/>
                        <a:pt x="39" y="107"/>
                        <a:pt x="40" y="107"/>
                      </a:cubicBezTo>
                      <a:cubicBezTo>
                        <a:pt x="40" y="107"/>
                        <a:pt x="40" y="108"/>
                        <a:pt x="40" y="108"/>
                      </a:cubicBezTo>
                      <a:cubicBezTo>
                        <a:pt x="41" y="108"/>
                        <a:pt x="42" y="108"/>
                        <a:pt x="42" y="108"/>
                      </a:cubicBezTo>
                      <a:cubicBezTo>
                        <a:pt x="43" y="110"/>
                        <a:pt x="43" y="111"/>
                        <a:pt x="46" y="110"/>
                      </a:cubicBezTo>
                      <a:cubicBezTo>
                        <a:pt x="47" y="110"/>
                        <a:pt x="48" y="110"/>
                        <a:pt x="49" y="109"/>
                      </a:cubicBezTo>
                      <a:cubicBezTo>
                        <a:pt x="49" y="109"/>
                        <a:pt x="48" y="109"/>
                        <a:pt x="49" y="108"/>
                      </a:cubicBezTo>
                      <a:cubicBezTo>
                        <a:pt x="49" y="108"/>
                        <a:pt x="50" y="108"/>
                        <a:pt x="51" y="107"/>
                      </a:cubicBezTo>
                      <a:cubicBezTo>
                        <a:pt x="52" y="105"/>
                        <a:pt x="50" y="103"/>
                        <a:pt x="51" y="101"/>
                      </a:cubicBezTo>
                      <a:cubicBezTo>
                        <a:pt x="51" y="101"/>
                        <a:pt x="51" y="101"/>
                        <a:pt x="51" y="101"/>
                      </a:cubicBezTo>
                      <a:cubicBezTo>
                        <a:pt x="51" y="100"/>
                        <a:pt x="51" y="100"/>
                        <a:pt x="52" y="99"/>
                      </a:cubicBezTo>
                      <a:cubicBezTo>
                        <a:pt x="51" y="98"/>
                        <a:pt x="50" y="98"/>
                        <a:pt x="50" y="98"/>
                      </a:cubicBezTo>
                      <a:cubicBezTo>
                        <a:pt x="49" y="97"/>
                        <a:pt x="50" y="96"/>
                        <a:pt x="50" y="96"/>
                      </a:cubicBezTo>
                      <a:cubicBezTo>
                        <a:pt x="50" y="96"/>
                        <a:pt x="50" y="96"/>
                        <a:pt x="50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4" y="97"/>
                        <a:pt x="53" y="96"/>
                        <a:pt x="53" y="96"/>
                      </a:cubicBezTo>
                      <a:cubicBezTo>
                        <a:pt x="53" y="96"/>
                        <a:pt x="54" y="96"/>
                        <a:pt x="54" y="96"/>
                      </a:cubicBezTo>
                      <a:cubicBezTo>
                        <a:pt x="55" y="96"/>
                        <a:pt x="57" y="95"/>
                        <a:pt x="57" y="95"/>
                      </a:cubicBezTo>
                      <a:cubicBezTo>
                        <a:pt x="59" y="95"/>
                        <a:pt x="60" y="96"/>
                        <a:pt x="62" y="95"/>
                      </a:cubicBezTo>
                      <a:cubicBezTo>
                        <a:pt x="62" y="95"/>
                        <a:pt x="64" y="95"/>
                        <a:pt x="65" y="95"/>
                      </a:cubicBezTo>
                      <a:cubicBezTo>
                        <a:pt x="65" y="95"/>
                        <a:pt x="65" y="94"/>
                        <a:pt x="65" y="94"/>
                      </a:cubicBezTo>
                      <a:cubicBezTo>
                        <a:pt x="67" y="94"/>
                        <a:pt x="68" y="94"/>
                        <a:pt x="70" y="93"/>
                      </a:cubicBezTo>
                      <a:cubicBezTo>
                        <a:pt x="73" y="92"/>
                        <a:pt x="76" y="85"/>
                        <a:pt x="77" y="82"/>
                      </a:cubicBezTo>
                      <a:cubicBezTo>
                        <a:pt x="76" y="82"/>
                        <a:pt x="76" y="81"/>
                        <a:pt x="76" y="81"/>
                      </a:cubicBezTo>
                      <a:cubicBezTo>
                        <a:pt x="75" y="81"/>
                        <a:pt x="75" y="81"/>
                        <a:pt x="74" y="81"/>
                      </a:cubicBezTo>
                      <a:cubicBezTo>
                        <a:pt x="73" y="80"/>
                        <a:pt x="74" y="80"/>
                        <a:pt x="74" y="80"/>
                      </a:cubicBezTo>
                      <a:cubicBezTo>
                        <a:pt x="74" y="80"/>
                        <a:pt x="74" y="80"/>
                        <a:pt x="74" y="80"/>
                      </a:cubicBezTo>
                      <a:cubicBezTo>
                        <a:pt x="73" y="80"/>
                        <a:pt x="73" y="80"/>
                        <a:pt x="73" y="80"/>
                      </a:cubicBezTo>
                      <a:cubicBezTo>
                        <a:pt x="72" y="79"/>
                        <a:pt x="73" y="78"/>
                        <a:pt x="72" y="78"/>
                      </a:cubicBezTo>
                      <a:cubicBezTo>
                        <a:pt x="73" y="78"/>
                        <a:pt x="73" y="77"/>
                        <a:pt x="74" y="77"/>
                      </a:cubicBezTo>
                      <a:cubicBezTo>
                        <a:pt x="74" y="77"/>
                        <a:pt x="73" y="76"/>
                        <a:pt x="74" y="76"/>
                      </a:cubicBezTo>
                      <a:cubicBezTo>
                        <a:pt x="73" y="75"/>
                        <a:pt x="72" y="75"/>
                        <a:pt x="71" y="74"/>
                      </a:cubicBezTo>
                      <a:cubicBezTo>
                        <a:pt x="71" y="73"/>
                        <a:pt x="70" y="73"/>
                        <a:pt x="69" y="73"/>
                      </a:cubicBezTo>
                      <a:cubicBezTo>
                        <a:pt x="69" y="72"/>
                        <a:pt x="69" y="71"/>
                        <a:pt x="69" y="70"/>
                      </a:cubicBezTo>
                      <a:cubicBezTo>
                        <a:pt x="68" y="70"/>
                        <a:pt x="68" y="70"/>
                        <a:pt x="68" y="70"/>
                      </a:cubicBezTo>
                      <a:cubicBezTo>
                        <a:pt x="67" y="69"/>
                        <a:pt x="68" y="70"/>
                        <a:pt x="68" y="69"/>
                      </a:cubicBezTo>
                      <a:cubicBezTo>
                        <a:pt x="68" y="68"/>
                        <a:pt x="67" y="68"/>
                        <a:pt x="67" y="67"/>
                      </a:cubicBezTo>
                      <a:cubicBezTo>
                        <a:pt x="68" y="67"/>
                        <a:pt x="68" y="67"/>
                        <a:pt x="68" y="67"/>
                      </a:cubicBezTo>
                      <a:cubicBezTo>
                        <a:pt x="68" y="65"/>
                        <a:pt x="69" y="64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2"/>
                        <a:pt x="70" y="59"/>
                        <a:pt x="69" y="58"/>
                      </a:cubicBezTo>
                      <a:cubicBezTo>
                        <a:pt x="69" y="57"/>
                        <a:pt x="70" y="57"/>
                        <a:pt x="70" y="55"/>
                      </a:cubicBezTo>
                      <a:cubicBezTo>
                        <a:pt x="70" y="53"/>
                        <a:pt x="72" y="53"/>
                        <a:pt x="71" y="51"/>
                      </a:cubicBezTo>
                      <a:cubicBezTo>
                        <a:pt x="71" y="50"/>
                        <a:pt x="72" y="48"/>
                        <a:pt x="72" y="48"/>
                      </a:cubicBezTo>
                      <a:cubicBezTo>
                        <a:pt x="72" y="48"/>
                        <a:pt x="73" y="46"/>
                        <a:pt x="73" y="45"/>
                      </a:cubicBezTo>
                      <a:cubicBezTo>
                        <a:pt x="73" y="44"/>
                        <a:pt x="74" y="44"/>
                        <a:pt x="75" y="43"/>
                      </a:cubicBezTo>
                      <a:cubicBezTo>
                        <a:pt x="76" y="42"/>
                        <a:pt x="77" y="41"/>
                        <a:pt x="77" y="40"/>
                      </a:cubicBezTo>
                      <a:cubicBezTo>
                        <a:pt x="77" y="38"/>
                        <a:pt x="80" y="39"/>
                        <a:pt x="80" y="38"/>
                      </a:cubicBezTo>
                      <a:cubicBezTo>
                        <a:pt x="80" y="37"/>
                        <a:pt x="81" y="37"/>
                        <a:pt x="82" y="36"/>
                      </a:cubicBezTo>
                      <a:cubicBezTo>
                        <a:pt x="83" y="35"/>
                        <a:pt x="84" y="34"/>
                        <a:pt x="84" y="33"/>
                      </a:cubicBezTo>
                      <a:cubicBezTo>
                        <a:pt x="85" y="32"/>
                        <a:pt x="88" y="32"/>
                        <a:pt x="88" y="31"/>
                      </a:cubicBezTo>
                      <a:cubicBezTo>
                        <a:pt x="89" y="30"/>
                        <a:pt x="90" y="30"/>
                        <a:pt x="90" y="30"/>
                      </a:cubicBezTo>
                      <a:cubicBezTo>
                        <a:pt x="90" y="29"/>
                        <a:pt x="90" y="27"/>
                        <a:pt x="89" y="25"/>
                      </a:cubicBezTo>
                      <a:cubicBezTo>
                        <a:pt x="89" y="24"/>
                        <a:pt x="89" y="22"/>
                        <a:pt x="89" y="22"/>
                      </a:cubicBezTo>
                      <a:cubicBezTo>
                        <a:pt x="89" y="22"/>
                        <a:pt x="87" y="21"/>
                        <a:pt x="88" y="22"/>
                      </a:cubicBezTo>
                      <a:cubicBezTo>
                        <a:pt x="88" y="23"/>
                        <a:pt x="85" y="21"/>
                        <a:pt x="85" y="21"/>
                      </a:cubicBezTo>
                      <a:cubicBezTo>
                        <a:pt x="85" y="21"/>
                        <a:pt x="84" y="23"/>
                        <a:pt x="84" y="24"/>
                      </a:cubicBezTo>
                      <a:cubicBezTo>
                        <a:pt x="85" y="24"/>
                        <a:pt x="85" y="27"/>
                        <a:pt x="84" y="28"/>
                      </a:cubicBezTo>
                      <a:cubicBezTo>
                        <a:pt x="83" y="28"/>
                        <a:pt x="82" y="29"/>
                        <a:pt x="82" y="30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1"/>
                        <a:pt x="80" y="32"/>
                        <a:pt x="79" y="31"/>
                      </a:cubicBezTo>
                      <a:cubicBezTo>
                        <a:pt x="77" y="31"/>
                        <a:pt x="76" y="31"/>
                        <a:pt x="75" y="31"/>
                      </a:cubicBezTo>
                      <a:cubicBezTo>
                        <a:pt x="74" y="31"/>
                        <a:pt x="73" y="31"/>
                        <a:pt x="72" y="31"/>
                      </a:cubicBezTo>
                      <a:cubicBezTo>
                        <a:pt x="71" y="30"/>
                        <a:pt x="69" y="30"/>
                        <a:pt x="68" y="30"/>
                      </a:cubicBezTo>
                      <a:cubicBezTo>
                        <a:pt x="67" y="31"/>
                        <a:pt x="67" y="30"/>
                        <a:pt x="67" y="30"/>
                      </a:cubicBezTo>
                      <a:cubicBezTo>
                        <a:pt x="67" y="30"/>
                        <a:pt x="68" y="28"/>
                        <a:pt x="69" y="27"/>
                      </a:cubicBezTo>
                      <a:cubicBezTo>
                        <a:pt x="69" y="26"/>
                        <a:pt x="71" y="24"/>
                        <a:pt x="71" y="23"/>
                      </a:cubicBezTo>
                      <a:cubicBezTo>
                        <a:pt x="71" y="22"/>
                        <a:pt x="72" y="21"/>
                        <a:pt x="70" y="20"/>
                      </a:cubicBezTo>
                      <a:cubicBezTo>
                        <a:pt x="69" y="19"/>
                        <a:pt x="68" y="17"/>
                        <a:pt x="67" y="17"/>
                      </a:cubicBezTo>
                      <a:cubicBezTo>
                        <a:pt x="67" y="16"/>
                        <a:pt x="67" y="16"/>
                        <a:pt x="66" y="15"/>
                      </a:cubicBezTo>
                      <a:cubicBezTo>
                        <a:pt x="65" y="14"/>
                        <a:pt x="64" y="16"/>
                        <a:pt x="62" y="14"/>
                      </a:cubicBezTo>
                      <a:cubicBezTo>
                        <a:pt x="61" y="13"/>
                        <a:pt x="61" y="12"/>
                        <a:pt x="60" y="12"/>
                      </a:cubicBezTo>
                      <a:cubicBezTo>
                        <a:pt x="58" y="12"/>
                        <a:pt x="58" y="10"/>
                        <a:pt x="58" y="9"/>
                      </a:cubicBezTo>
                      <a:cubicBezTo>
                        <a:pt x="57" y="8"/>
                        <a:pt x="57" y="7"/>
                        <a:pt x="56" y="7"/>
                      </a:cubicBezTo>
                      <a:cubicBezTo>
                        <a:pt x="55" y="7"/>
                        <a:pt x="55" y="6"/>
                        <a:pt x="54" y="5"/>
                      </a:cubicBezTo>
                      <a:cubicBezTo>
                        <a:pt x="54" y="4"/>
                        <a:pt x="53" y="3"/>
                        <a:pt x="53" y="3"/>
                      </a:cubicBezTo>
                      <a:lnTo>
                        <a:pt x="50" y="2"/>
                      </a:lnTo>
                      <a:close/>
                      <a:moveTo>
                        <a:pt x="25" y="193"/>
                      </a:moveTo>
                      <a:cubicBezTo>
                        <a:pt x="26" y="193"/>
                        <a:pt x="26" y="193"/>
                        <a:pt x="26" y="193"/>
                      </a:cubicBezTo>
                      <a:cubicBezTo>
                        <a:pt x="26" y="193"/>
                        <a:pt x="27" y="193"/>
                        <a:pt x="27" y="193"/>
                      </a:cubicBezTo>
                      <a:cubicBezTo>
                        <a:pt x="28" y="194"/>
                        <a:pt x="28" y="194"/>
                        <a:pt x="28" y="194"/>
                      </a:cubicBezTo>
                      <a:cubicBezTo>
                        <a:pt x="28" y="193"/>
                        <a:pt x="28" y="193"/>
                        <a:pt x="28" y="193"/>
                      </a:cubicBezTo>
                      <a:cubicBezTo>
                        <a:pt x="28" y="193"/>
                        <a:pt x="30" y="194"/>
                        <a:pt x="30" y="194"/>
                      </a:cubicBezTo>
                      <a:cubicBezTo>
                        <a:pt x="30" y="194"/>
                        <a:pt x="32" y="194"/>
                        <a:pt x="32" y="194"/>
                      </a:cubicBezTo>
                      <a:cubicBezTo>
                        <a:pt x="32" y="193"/>
                        <a:pt x="32" y="193"/>
                        <a:pt x="32" y="193"/>
                      </a:cubicBezTo>
                      <a:cubicBezTo>
                        <a:pt x="33" y="193"/>
                        <a:pt x="35" y="193"/>
                        <a:pt x="36" y="193"/>
                      </a:cubicBezTo>
                      <a:cubicBezTo>
                        <a:pt x="35" y="194"/>
                        <a:pt x="36" y="194"/>
                        <a:pt x="36" y="194"/>
                      </a:cubicBezTo>
                      <a:cubicBezTo>
                        <a:pt x="36" y="193"/>
                        <a:pt x="36" y="193"/>
                        <a:pt x="37" y="192"/>
                      </a:cubicBezTo>
                      <a:cubicBezTo>
                        <a:pt x="35" y="192"/>
                        <a:pt x="33" y="191"/>
                        <a:pt x="32" y="191"/>
                      </a:cubicBezTo>
                      <a:cubicBezTo>
                        <a:pt x="31" y="191"/>
                        <a:pt x="30" y="191"/>
                        <a:pt x="30" y="191"/>
                      </a:cubicBezTo>
                      <a:cubicBezTo>
                        <a:pt x="29" y="191"/>
                        <a:pt x="29" y="189"/>
                        <a:pt x="28" y="189"/>
                      </a:cubicBezTo>
                      <a:cubicBezTo>
                        <a:pt x="28" y="189"/>
                        <a:pt x="27" y="189"/>
                        <a:pt x="26" y="188"/>
                      </a:cubicBezTo>
                      <a:cubicBezTo>
                        <a:pt x="26" y="188"/>
                        <a:pt x="26" y="187"/>
                        <a:pt x="26" y="187"/>
                      </a:cubicBezTo>
                      <a:cubicBezTo>
                        <a:pt x="25" y="186"/>
                        <a:pt x="25" y="187"/>
                        <a:pt x="24" y="186"/>
                      </a:cubicBezTo>
                      <a:cubicBezTo>
                        <a:pt x="23" y="186"/>
                        <a:pt x="23" y="184"/>
                        <a:pt x="22" y="183"/>
                      </a:cubicBezTo>
                      <a:cubicBezTo>
                        <a:pt x="22" y="183"/>
                        <a:pt x="22" y="183"/>
                        <a:pt x="22" y="183"/>
                      </a:cubicBezTo>
                      <a:cubicBezTo>
                        <a:pt x="22" y="183"/>
                        <a:pt x="23" y="182"/>
                        <a:pt x="23" y="182"/>
                      </a:cubicBezTo>
                      <a:cubicBezTo>
                        <a:pt x="22" y="181"/>
                        <a:pt x="22" y="180"/>
                        <a:pt x="21" y="180"/>
                      </a:cubicBezTo>
                      <a:cubicBezTo>
                        <a:pt x="21" y="180"/>
                        <a:pt x="22" y="179"/>
                        <a:pt x="21" y="179"/>
                      </a:cubicBezTo>
                      <a:cubicBezTo>
                        <a:pt x="22" y="193"/>
                        <a:pt x="22" y="193"/>
                        <a:pt x="22" y="193"/>
                      </a:cubicBezTo>
                      <a:cubicBezTo>
                        <a:pt x="22" y="193"/>
                        <a:pt x="23" y="193"/>
                        <a:pt x="25" y="193"/>
                      </a:cubicBezTo>
                      <a:close/>
                      <a:moveTo>
                        <a:pt x="41" y="191"/>
                      </a:moveTo>
                      <a:cubicBezTo>
                        <a:pt x="41" y="192"/>
                        <a:pt x="41" y="192"/>
                        <a:pt x="41" y="192"/>
                      </a:cubicBezTo>
                      <a:cubicBezTo>
                        <a:pt x="38" y="192"/>
                        <a:pt x="42" y="193"/>
                        <a:pt x="42" y="193"/>
                      </a:cubicBezTo>
                      <a:cubicBezTo>
                        <a:pt x="43" y="193"/>
                        <a:pt x="43" y="193"/>
                        <a:pt x="43" y="193"/>
                      </a:cubicBezTo>
                      <a:cubicBezTo>
                        <a:pt x="44" y="192"/>
                        <a:pt x="44" y="192"/>
                        <a:pt x="44" y="192"/>
                      </a:cubicBezTo>
                      <a:cubicBezTo>
                        <a:pt x="45" y="192"/>
                        <a:pt x="43" y="192"/>
                        <a:pt x="42" y="192"/>
                      </a:cubicBezTo>
                      <a:cubicBezTo>
                        <a:pt x="42" y="192"/>
                        <a:pt x="42" y="191"/>
                        <a:pt x="41" y="191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4870" name="Group 4869">
                <a:extLst>
                  <a:ext uri="{FF2B5EF4-FFF2-40B4-BE49-F238E27FC236}">
                    <a16:creationId xmlns:a16="http://schemas.microsoft.com/office/drawing/2014/main" id="{3D195A9A-2861-540D-7319-6C5034437EB2}"/>
                  </a:ext>
                </a:extLst>
              </p:cNvPr>
              <p:cNvGrpSpPr/>
              <p:nvPr/>
            </p:nvGrpSpPr>
            <p:grpSpPr>
              <a:xfrm>
                <a:off x="6026279" y="302499"/>
                <a:ext cx="6277426" cy="4654626"/>
                <a:chOff x="6026279" y="302499"/>
                <a:chExt cx="6277426" cy="4654626"/>
              </a:xfrm>
              <a:grpFill/>
            </p:grpSpPr>
            <p:grpSp>
              <p:nvGrpSpPr>
                <p:cNvPr id="4871" name="Group 4870">
                  <a:extLst>
                    <a:ext uri="{FF2B5EF4-FFF2-40B4-BE49-F238E27FC236}">
                      <a16:creationId xmlns:a16="http://schemas.microsoft.com/office/drawing/2014/main" id="{4705AD51-868D-E4D8-8ECC-E77490F4C8B6}"/>
                    </a:ext>
                  </a:extLst>
                </p:cNvPr>
                <p:cNvGrpSpPr/>
                <p:nvPr/>
              </p:nvGrpSpPr>
              <p:grpSpPr>
                <a:xfrm>
                  <a:off x="6388463" y="2007257"/>
                  <a:ext cx="4517847" cy="1237896"/>
                  <a:chOff x="6388463" y="2007257"/>
                  <a:chExt cx="4517847" cy="1237896"/>
                </a:xfrm>
                <a:grpFill/>
              </p:grpSpPr>
              <p:sp>
                <p:nvSpPr>
                  <p:cNvPr id="4887" name="Freeform 73">
                    <a:extLst>
                      <a:ext uri="{FF2B5EF4-FFF2-40B4-BE49-F238E27FC236}">
                        <a16:creationId xmlns:a16="http://schemas.microsoft.com/office/drawing/2014/main" id="{1D888271-D123-865A-61BD-88774DD762C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101939" y="2007257"/>
                    <a:ext cx="992188" cy="465711"/>
                  </a:xfrm>
                  <a:custGeom>
                    <a:avLst/>
                    <a:gdLst>
                      <a:gd name="T0" fmla="*/ 5 w 144"/>
                      <a:gd name="T1" fmla="*/ 16 h 64"/>
                      <a:gd name="T2" fmla="*/ 7 w 144"/>
                      <a:gd name="T3" fmla="*/ 12 h 64"/>
                      <a:gd name="T4" fmla="*/ 14 w 144"/>
                      <a:gd name="T5" fmla="*/ 9 h 64"/>
                      <a:gd name="T6" fmla="*/ 21 w 144"/>
                      <a:gd name="T7" fmla="*/ 8 h 64"/>
                      <a:gd name="T8" fmla="*/ 28 w 144"/>
                      <a:gd name="T9" fmla="*/ 10 h 64"/>
                      <a:gd name="T10" fmla="*/ 37 w 144"/>
                      <a:gd name="T11" fmla="*/ 12 h 64"/>
                      <a:gd name="T12" fmla="*/ 46 w 144"/>
                      <a:gd name="T13" fmla="*/ 11 h 64"/>
                      <a:gd name="T14" fmla="*/ 42 w 144"/>
                      <a:gd name="T15" fmla="*/ 5 h 64"/>
                      <a:gd name="T16" fmla="*/ 45 w 144"/>
                      <a:gd name="T17" fmla="*/ 0 h 64"/>
                      <a:gd name="T18" fmla="*/ 53 w 144"/>
                      <a:gd name="T19" fmla="*/ 1 h 64"/>
                      <a:gd name="T20" fmla="*/ 62 w 144"/>
                      <a:gd name="T21" fmla="*/ 5 h 64"/>
                      <a:gd name="T22" fmla="*/ 68 w 144"/>
                      <a:gd name="T23" fmla="*/ 11 h 64"/>
                      <a:gd name="T24" fmla="*/ 75 w 144"/>
                      <a:gd name="T25" fmla="*/ 13 h 64"/>
                      <a:gd name="T26" fmla="*/ 82 w 144"/>
                      <a:gd name="T27" fmla="*/ 12 h 64"/>
                      <a:gd name="T28" fmla="*/ 88 w 144"/>
                      <a:gd name="T29" fmla="*/ 15 h 64"/>
                      <a:gd name="T30" fmla="*/ 94 w 144"/>
                      <a:gd name="T31" fmla="*/ 17 h 64"/>
                      <a:gd name="T32" fmla="*/ 101 w 144"/>
                      <a:gd name="T33" fmla="*/ 17 h 64"/>
                      <a:gd name="T34" fmla="*/ 109 w 144"/>
                      <a:gd name="T35" fmla="*/ 16 h 64"/>
                      <a:gd name="T36" fmla="*/ 119 w 144"/>
                      <a:gd name="T37" fmla="*/ 12 h 64"/>
                      <a:gd name="T38" fmla="*/ 128 w 144"/>
                      <a:gd name="T39" fmla="*/ 15 h 64"/>
                      <a:gd name="T40" fmla="*/ 125 w 144"/>
                      <a:gd name="T41" fmla="*/ 25 h 64"/>
                      <a:gd name="T42" fmla="*/ 132 w 144"/>
                      <a:gd name="T43" fmla="*/ 28 h 64"/>
                      <a:gd name="T44" fmla="*/ 137 w 144"/>
                      <a:gd name="T45" fmla="*/ 27 h 64"/>
                      <a:gd name="T46" fmla="*/ 144 w 144"/>
                      <a:gd name="T47" fmla="*/ 31 h 64"/>
                      <a:gd name="T48" fmla="*/ 136 w 144"/>
                      <a:gd name="T49" fmla="*/ 36 h 64"/>
                      <a:gd name="T50" fmla="*/ 128 w 144"/>
                      <a:gd name="T51" fmla="*/ 37 h 64"/>
                      <a:gd name="T52" fmla="*/ 124 w 144"/>
                      <a:gd name="T53" fmla="*/ 40 h 64"/>
                      <a:gd name="T54" fmla="*/ 114 w 144"/>
                      <a:gd name="T55" fmla="*/ 46 h 64"/>
                      <a:gd name="T56" fmla="*/ 107 w 144"/>
                      <a:gd name="T57" fmla="*/ 43 h 64"/>
                      <a:gd name="T58" fmla="*/ 103 w 144"/>
                      <a:gd name="T59" fmla="*/ 49 h 64"/>
                      <a:gd name="T60" fmla="*/ 103 w 144"/>
                      <a:gd name="T61" fmla="*/ 55 h 64"/>
                      <a:gd name="T62" fmla="*/ 93 w 144"/>
                      <a:gd name="T63" fmla="*/ 58 h 64"/>
                      <a:gd name="T64" fmla="*/ 85 w 144"/>
                      <a:gd name="T65" fmla="*/ 59 h 64"/>
                      <a:gd name="T66" fmla="*/ 76 w 144"/>
                      <a:gd name="T67" fmla="*/ 62 h 64"/>
                      <a:gd name="T68" fmla="*/ 66 w 144"/>
                      <a:gd name="T69" fmla="*/ 62 h 64"/>
                      <a:gd name="T70" fmla="*/ 55 w 144"/>
                      <a:gd name="T71" fmla="*/ 59 h 64"/>
                      <a:gd name="T72" fmla="*/ 44 w 144"/>
                      <a:gd name="T73" fmla="*/ 59 h 64"/>
                      <a:gd name="T74" fmla="*/ 37 w 144"/>
                      <a:gd name="T75" fmla="*/ 54 h 64"/>
                      <a:gd name="T76" fmla="*/ 31 w 144"/>
                      <a:gd name="T77" fmla="*/ 49 h 64"/>
                      <a:gd name="T78" fmla="*/ 25 w 144"/>
                      <a:gd name="T79" fmla="*/ 45 h 64"/>
                      <a:gd name="T80" fmla="*/ 17 w 144"/>
                      <a:gd name="T81" fmla="*/ 43 h 64"/>
                      <a:gd name="T82" fmla="*/ 18 w 144"/>
                      <a:gd name="T83" fmla="*/ 37 h 64"/>
                      <a:gd name="T84" fmla="*/ 14 w 144"/>
                      <a:gd name="T85" fmla="*/ 32 h 64"/>
                      <a:gd name="T86" fmla="*/ 5 w 144"/>
                      <a:gd name="T87" fmla="*/ 28 h 64"/>
                      <a:gd name="T88" fmla="*/ 1 w 144"/>
                      <a:gd name="T89" fmla="*/ 25 h 64"/>
                      <a:gd name="T90" fmla="*/ 21 w 144"/>
                      <a:gd name="T91" fmla="*/ 9 h 64"/>
                      <a:gd name="T92" fmla="*/ 20 w 144"/>
                      <a:gd name="T93" fmla="*/ 11 h 64"/>
                      <a:gd name="T94" fmla="*/ 56 w 144"/>
                      <a:gd name="T95" fmla="*/ 5 h 64"/>
                      <a:gd name="T96" fmla="*/ 56 w 144"/>
                      <a:gd name="T97" fmla="*/ 5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44" h="64">
                        <a:moveTo>
                          <a:pt x="1" y="18"/>
                        </a:move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5" y="16"/>
                          <a:pt x="5" y="16"/>
                          <a:pt x="5" y="16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4"/>
                          <a:pt x="6" y="14"/>
                          <a:pt x="6" y="14"/>
                        </a:cubicBez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9" y="11"/>
                          <a:pt x="9" y="11"/>
                          <a:pt x="9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4" y="9"/>
                          <a:pt x="14" y="9"/>
                          <a:pt x="14" y="9"/>
                        </a:cubicBezTo>
                        <a:cubicBezTo>
                          <a:pt x="15" y="8"/>
                          <a:pt x="15" y="8"/>
                          <a:pt x="15" y="8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8" y="10"/>
                          <a:pt x="28" y="10"/>
                          <a:pt x="28" y="10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4" y="12"/>
                          <a:pt x="34" y="12"/>
                          <a:pt x="34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5" y="12"/>
                          <a:pt x="45" y="12"/>
                          <a:pt x="45" y="12"/>
                        </a:cubicBezTo>
                        <a:cubicBezTo>
                          <a:pt x="46" y="11"/>
                          <a:pt x="46" y="11"/>
                          <a:pt x="46" y="11"/>
                        </a:cubicBezTo>
                        <a:cubicBezTo>
                          <a:pt x="45" y="8"/>
                          <a:pt x="45" y="8"/>
                          <a:pt x="45" y="8"/>
                        </a:cubicBezTo>
                        <a:cubicBezTo>
                          <a:pt x="44" y="6"/>
                          <a:pt x="44" y="6"/>
                          <a:pt x="44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3" y="3"/>
                          <a:pt x="43" y="3"/>
                          <a:pt x="43" y="3"/>
                        </a:cubicBezTo>
                        <a:cubicBezTo>
                          <a:pt x="44" y="1"/>
                          <a:pt x="44" y="1"/>
                          <a:pt x="44" y="1"/>
                        </a:cubicBezTo>
                        <a:cubicBezTo>
                          <a:pt x="45" y="0"/>
                          <a:pt x="45" y="0"/>
                          <a:pt x="45" y="0"/>
                        </a:cubicBezTo>
                        <a:cubicBezTo>
                          <a:pt x="48" y="0"/>
                          <a:pt x="48" y="0"/>
                          <a:pt x="48" y="0"/>
                        </a:cubicBezTo>
                        <a:cubicBezTo>
                          <a:pt x="50" y="1"/>
                          <a:pt x="50" y="1"/>
                          <a:pt x="50" y="1"/>
                        </a:cubicBezTo>
                        <a:cubicBezTo>
                          <a:pt x="53" y="1"/>
                          <a:pt x="53" y="1"/>
                          <a:pt x="53" y="1"/>
                        </a:cubicBezTo>
                        <a:cubicBezTo>
                          <a:pt x="55" y="2"/>
                          <a:pt x="55" y="2"/>
                          <a:pt x="55" y="2"/>
                        </a:cubicBezTo>
                        <a:cubicBezTo>
                          <a:pt x="58" y="2"/>
                          <a:pt x="58" y="2"/>
                          <a:pt x="58" y="2"/>
                        </a:cubicBezTo>
                        <a:cubicBezTo>
                          <a:pt x="62" y="5"/>
                          <a:pt x="62" y="5"/>
                          <a:pt x="62" y="5"/>
                        </a:cubicBezTo>
                        <a:cubicBezTo>
                          <a:pt x="65" y="8"/>
                          <a:pt x="65" y="8"/>
                          <a:pt x="65" y="8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8" y="11"/>
                          <a:pt x="68" y="11"/>
                          <a:pt x="68" y="11"/>
                        </a:cubicBezTo>
                        <a:cubicBezTo>
                          <a:pt x="71" y="13"/>
                          <a:pt x="71" y="13"/>
                          <a:pt x="71" y="13"/>
                        </a:cubicBezTo>
                        <a:cubicBezTo>
                          <a:pt x="73" y="13"/>
                          <a:pt x="73" y="13"/>
                          <a:pt x="73" y="13"/>
                        </a:cubicBezTo>
                        <a:cubicBezTo>
                          <a:pt x="75" y="13"/>
                          <a:pt x="75" y="13"/>
                          <a:pt x="75" y="13"/>
                        </a:cubicBezTo>
                        <a:cubicBezTo>
                          <a:pt x="78" y="12"/>
                          <a:pt x="78" y="12"/>
                          <a:pt x="78" y="12"/>
                        </a:cubicBezTo>
                        <a:cubicBezTo>
                          <a:pt x="79" y="11"/>
                          <a:pt x="79" y="11"/>
                          <a:pt x="79" y="11"/>
                        </a:cubicBezTo>
                        <a:cubicBezTo>
                          <a:pt x="82" y="12"/>
                          <a:pt x="82" y="12"/>
                          <a:pt x="82" y="12"/>
                        </a:cubicBezTo>
                        <a:cubicBezTo>
                          <a:pt x="86" y="13"/>
                          <a:pt x="86" y="13"/>
                          <a:pt x="86" y="13"/>
                        </a:cubicBezTo>
                        <a:cubicBezTo>
                          <a:pt x="88" y="13"/>
                          <a:pt x="88" y="13"/>
                          <a:pt x="88" y="13"/>
                        </a:cubicBezTo>
                        <a:cubicBezTo>
                          <a:pt x="88" y="15"/>
                          <a:pt x="88" y="15"/>
                          <a:pt x="88" y="15"/>
                        </a:cubicBezTo>
                        <a:cubicBezTo>
                          <a:pt x="90" y="16"/>
                          <a:pt x="90" y="16"/>
                          <a:pt x="90" y="16"/>
                        </a:cubicBezTo>
                        <a:cubicBezTo>
                          <a:pt x="92" y="16"/>
                          <a:pt x="92" y="16"/>
                          <a:pt x="92" y="16"/>
                        </a:cubicBezTo>
                        <a:cubicBezTo>
                          <a:pt x="94" y="17"/>
                          <a:pt x="94" y="17"/>
                          <a:pt x="94" y="17"/>
                        </a:cubicBezTo>
                        <a:cubicBezTo>
                          <a:pt x="96" y="17"/>
                          <a:pt x="96" y="17"/>
                          <a:pt x="96" y="17"/>
                        </a:cubicBezTo>
                        <a:cubicBezTo>
                          <a:pt x="99" y="17"/>
                          <a:pt x="99" y="17"/>
                          <a:pt x="99" y="17"/>
                        </a:cubicBezTo>
                        <a:cubicBezTo>
                          <a:pt x="101" y="17"/>
                          <a:pt x="101" y="17"/>
                          <a:pt x="101" y="17"/>
                        </a:cubicBezTo>
                        <a:cubicBezTo>
                          <a:pt x="104" y="18"/>
                          <a:pt x="104" y="18"/>
                          <a:pt x="104" y="18"/>
                        </a:cubicBezTo>
                        <a:cubicBezTo>
                          <a:pt x="107" y="17"/>
                          <a:pt x="107" y="17"/>
                          <a:pt x="107" y="17"/>
                        </a:cubicBezTo>
                        <a:cubicBezTo>
                          <a:pt x="109" y="16"/>
                          <a:pt x="109" y="16"/>
                          <a:pt x="109" y="16"/>
                        </a:cubicBezTo>
                        <a:cubicBezTo>
                          <a:pt x="114" y="15"/>
                          <a:pt x="114" y="15"/>
                          <a:pt x="114" y="15"/>
                        </a:cubicBezTo>
                        <a:cubicBezTo>
                          <a:pt x="118" y="13"/>
                          <a:pt x="118" y="13"/>
                          <a:pt x="118" y="13"/>
                        </a:cubicBezTo>
                        <a:cubicBezTo>
                          <a:pt x="119" y="12"/>
                          <a:pt x="119" y="12"/>
                          <a:pt x="119" y="12"/>
                        </a:cubicBezTo>
                        <a:cubicBezTo>
                          <a:pt x="122" y="14"/>
                          <a:pt x="122" y="14"/>
                          <a:pt x="122" y="14"/>
                        </a:cubicBezTo>
                        <a:cubicBezTo>
                          <a:pt x="125" y="14"/>
                          <a:pt x="125" y="14"/>
                          <a:pt x="125" y="14"/>
                        </a:cubicBezTo>
                        <a:cubicBezTo>
                          <a:pt x="128" y="15"/>
                          <a:pt x="128" y="15"/>
                          <a:pt x="128" y="15"/>
                        </a:cubicBezTo>
                        <a:cubicBezTo>
                          <a:pt x="126" y="20"/>
                          <a:pt x="126" y="20"/>
                          <a:pt x="126" y="20"/>
                        </a:cubicBezTo>
                        <a:cubicBezTo>
                          <a:pt x="126" y="20"/>
                          <a:pt x="126" y="21"/>
                          <a:pt x="127" y="22"/>
                        </a:cubicBezTo>
                        <a:cubicBezTo>
                          <a:pt x="127" y="23"/>
                          <a:pt x="125" y="25"/>
                          <a:pt x="125" y="25"/>
                        </a:cubicBezTo>
                        <a:cubicBezTo>
                          <a:pt x="125" y="27"/>
                          <a:pt x="125" y="27"/>
                          <a:pt x="125" y="27"/>
                        </a:cubicBezTo>
                        <a:cubicBezTo>
                          <a:pt x="129" y="28"/>
                          <a:pt x="129" y="28"/>
                          <a:pt x="129" y="28"/>
                        </a:cubicBezTo>
                        <a:cubicBezTo>
                          <a:pt x="132" y="28"/>
                          <a:pt x="132" y="28"/>
                          <a:pt x="132" y="28"/>
                        </a:cubicBezTo>
                        <a:cubicBezTo>
                          <a:pt x="134" y="25"/>
                          <a:pt x="134" y="25"/>
                          <a:pt x="134" y="25"/>
                        </a:cubicBezTo>
                        <a:cubicBezTo>
                          <a:pt x="136" y="26"/>
                          <a:pt x="136" y="26"/>
                          <a:pt x="136" y="26"/>
                        </a:cubicBezTo>
                        <a:cubicBezTo>
                          <a:pt x="137" y="27"/>
                          <a:pt x="137" y="27"/>
                          <a:pt x="137" y="27"/>
                        </a:cubicBezTo>
                        <a:cubicBezTo>
                          <a:pt x="139" y="29"/>
                          <a:pt x="139" y="29"/>
                          <a:pt x="139" y="29"/>
                        </a:cubicBezTo>
                        <a:cubicBezTo>
                          <a:pt x="142" y="30"/>
                          <a:pt x="142" y="30"/>
                          <a:pt x="142" y="30"/>
                        </a:cubicBezTo>
                        <a:cubicBezTo>
                          <a:pt x="144" y="31"/>
                          <a:pt x="144" y="31"/>
                          <a:pt x="144" y="31"/>
                        </a:cubicBezTo>
                        <a:cubicBezTo>
                          <a:pt x="143" y="33"/>
                          <a:pt x="143" y="33"/>
                          <a:pt x="143" y="33"/>
                        </a:cubicBezTo>
                        <a:cubicBezTo>
                          <a:pt x="143" y="33"/>
                          <a:pt x="141" y="33"/>
                          <a:pt x="139" y="34"/>
                        </a:cubicBezTo>
                        <a:cubicBezTo>
                          <a:pt x="138" y="34"/>
                          <a:pt x="136" y="36"/>
                          <a:pt x="136" y="36"/>
                        </a:cubicBezTo>
                        <a:cubicBezTo>
                          <a:pt x="133" y="35"/>
                          <a:pt x="133" y="35"/>
                          <a:pt x="133" y="35"/>
                        </a:cubicBezTo>
                        <a:cubicBezTo>
                          <a:pt x="130" y="38"/>
                          <a:pt x="130" y="38"/>
                          <a:pt x="130" y="38"/>
                        </a:cubicBezTo>
                        <a:cubicBezTo>
                          <a:pt x="128" y="37"/>
                          <a:pt x="128" y="37"/>
                          <a:pt x="128" y="37"/>
                        </a:cubicBezTo>
                        <a:cubicBezTo>
                          <a:pt x="127" y="37"/>
                          <a:pt x="127" y="37"/>
                          <a:pt x="127" y="37"/>
                        </a:cubicBezTo>
                        <a:cubicBezTo>
                          <a:pt x="126" y="39"/>
                          <a:pt x="126" y="39"/>
                          <a:pt x="126" y="39"/>
                        </a:cubicBezTo>
                        <a:cubicBezTo>
                          <a:pt x="124" y="40"/>
                          <a:pt x="124" y="40"/>
                          <a:pt x="124" y="40"/>
                        </a:cubicBezTo>
                        <a:cubicBezTo>
                          <a:pt x="118" y="42"/>
                          <a:pt x="118" y="42"/>
                          <a:pt x="118" y="42"/>
                        </a:cubicBezTo>
                        <a:cubicBezTo>
                          <a:pt x="117" y="45"/>
                          <a:pt x="117" y="45"/>
                          <a:pt x="117" y="45"/>
                        </a:cubicBezTo>
                        <a:cubicBezTo>
                          <a:pt x="114" y="46"/>
                          <a:pt x="114" y="46"/>
                          <a:pt x="114" y="46"/>
                        </a:cubicBezTo>
                        <a:cubicBezTo>
                          <a:pt x="111" y="46"/>
                          <a:pt x="111" y="46"/>
                          <a:pt x="111" y="46"/>
                        </a:cubicBezTo>
                        <a:cubicBezTo>
                          <a:pt x="109" y="43"/>
                          <a:pt x="109" y="43"/>
                          <a:pt x="109" y="43"/>
                        </a:cubicBezTo>
                        <a:cubicBezTo>
                          <a:pt x="107" y="43"/>
                          <a:pt x="107" y="43"/>
                          <a:pt x="107" y="43"/>
                        </a:cubicBezTo>
                        <a:cubicBezTo>
                          <a:pt x="105" y="44"/>
                          <a:pt x="105" y="44"/>
                          <a:pt x="105" y="44"/>
                        </a:cubicBezTo>
                        <a:cubicBezTo>
                          <a:pt x="104" y="46"/>
                          <a:pt x="104" y="46"/>
                          <a:pt x="104" y="46"/>
                        </a:cubicBezTo>
                        <a:cubicBezTo>
                          <a:pt x="103" y="49"/>
                          <a:pt x="103" y="49"/>
                          <a:pt x="103" y="49"/>
                        </a:cubicBezTo>
                        <a:cubicBezTo>
                          <a:pt x="104" y="51"/>
                          <a:pt x="104" y="51"/>
                          <a:pt x="104" y="51"/>
                        </a:cubicBezTo>
                        <a:cubicBezTo>
                          <a:pt x="105" y="53"/>
                          <a:pt x="105" y="53"/>
                          <a:pt x="105" y="53"/>
                        </a:cubicBezTo>
                        <a:cubicBezTo>
                          <a:pt x="103" y="55"/>
                          <a:pt x="103" y="55"/>
                          <a:pt x="103" y="55"/>
                        </a:cubicBezTo>
                        <a:cubicBezTo>
                          <a:pt x="101" y="56"/>
                          <a:pt x="101" y="56"/>
                          <a:pt x="101" y="56"/>
                        </a:cubicBezTo>
                        <a:cubicBezTo>
                          <a:pt x="98" y="57"/>
                          <a:pt x="98" y="57"/>
                          <a:pt x="98" y="57"/>
                        </a:cubicBezTo>
                        <a:cubicBezTo>
                          <a:pt x="93" y="58"/>
                          <a:pt x="93" y="58"/>
                          <a:pt x="93" y="58"/>
                        </a:cubicBezTo>
                        <a:cubicBezTo>
                          <a:pt x="89" y="58"/>
                          <a:pt x="89" y="58"/>
                          <a:pt x="89" y="58"/>
                        </a:cubicBezTo>
                        <a:cubicBezTo>
                          <a:pt x="86" y="59"/>
                          <a:pt x="86" y="59"/>
                          <a:pt x="86" y="59"/>
                        </a:cubicBezTo>
                        <a:cubicBezTo>
                          <a:pt x="85" y="59"/>
                          <a:pt x="85" y="59"/>
                          <a:pt x="85" y="59"/>
                        </a:cubicBezTo>
                        <a:cubicBezTo>
                          <a:pt x="82" y="61"/>
                          <a:pt x="82" y="61"/>
                          <a:pt x="82" y="61"/>
                        </a:cubicBezTo>
                        <a:cubicBezTo>
                          <a:pt x="79" y="62"/>
                          <a:pt x="79" y="62"/>
                          <a:pt x="79" y="62"/>
                        </a:cubicBezTo>
                        <a:cubicBezTo>
                          <a:pt x="76" y="62"/>
                          <a:pt x="76" y="62"/>
                          <a:pt x="76" y="62"/>
                        </a:cubicBezTo>
                        <a:cubicBezTo>
                          <a:pt x="73" y="64"/>
                          <a:pt x="73" y="64"/>
                          <a:pt x="73" y="64"/>
                        </a:cubicBezTo>
                        <a:cubicBezTo>
                          <a:pt x="68" y="64"/>
                          <a:pt x="68" y="64"/>
                          <a:pt x="68" y="64"/>
                        </a:cubicBezTo>
                        <a:cubicBezTo>
                          <a:pt x="66" y="62"/>
                          <a:pt x="66" y="62"/>
                          <a:pt x="66" y="62"/>
                        </a:cubicBezTo>
                        <a:cubicBezTo>
                          <a:pt x="63" y="60"/>
                          <a:pt x="63" y="60"/>
                          <a:pt x="63" y="60"/>
                        </a:cubicBezTo>
                        <a:cubicBezTo>
                          <a:pt x="62" y="59"/>
                          <a:pt x="62" y="59"/>
                          <a:pt x="62" y="59"/>
                        </a:cubicBezTo>
                        <a:cubicBezTo>
                          <a:pt x="55" y="59"/>
                          <a:pt x="55" y="59"/>
                          <a:pt x="55" y="59"/>
                        </a:cubicBezTo>
                        <a:cubicBezTo>
                          <a:pt x="51" y="59"/>
                          <a:pt x="51" y="59"/>
                          <a:pt x="51" y="59"/>
                        </a:cubicBezTo>
                        <a:cubicBezTo>
                          <a:pt x="48" y="58"/>
                          <a:pt x="48" y="58"/>
                          <a:pt x="48" y="58"/>
                        </a:cubicBezTo>
                        <a:cubicBezTo>
                          <a:pt x="44" y="59"/>
                          <a:pt x="44" y="59"/>
                          <a:pt x="44" y="59"/>
                        </a:cubicBezTo>
                        <a:cubicBezTo>
                          <a:pt x="41" y="58"/>
                          <a:pt x="41" y="58"/>
                          <a:pt x="41" y="58"/>
                        </a:cubicBezTo>
                        <a:cubicBezTo>
                          <a:pt x="39" y="57"/>
                          <a:pt x="39" y="57"/>
                          <a:pt x="39" y="57"/>
                        </a:cubicBezTo>
                        <a:cubicBezTo>
                          <a:pt x="37" y="54"/>
                          <a:pt x="37" y="54"/>
                          <a:pt x="37" y="54"/>
                        </a:cubicBezTo>
                        <a:cubicBezTo>
                          <a:pt x="34" y="53"/>
                          <a:pt x="34" y="53"/>
                          <a:pt x="34" y="53"/>
                        </a:cubicBezTo>
                        <a:cubicBezTo>
                          <a:pt x="32" y="51"/>
                          <a:pt x="32" y="51"/>
                          <a:pt x="32" y="51"/>
                        </a:cubicBezTo>
                        <a:cubicBezTo>
                          <a:pt x="31" y="49"/>
                          <a:pt x="31" y="49"/>
                          <a:pt x="31" y="49"/>
                        </a:cubicBezTo>
                        <a:cubicBezTo>
                          <a:pt x="29" y="47"/>
                          <a:pt x="29" y="47"/>
                          <a:pt x="29" y="47"/>
                        </a:cubicBezTo>
                        <a:cubicBezTo>
                          <a:pt x="27" y="46"/>
                          <a:pt x="27" y="46"/>
                          <a:pt x="27" y="46"/>
                        </a:cubicBezTo>
                        <a:cubicBezTo>
                          <a:pt x="25" y="45"/>
                          <a:pt x="25" y="45"/>
                          <a:pt x="25" y="45"/>
                        </a:cubicBezTo>
                        <a:cubicBezTo>
                          <a:pt x="23" y="44"/>
                          <a:pt x="23" y="44"/>
                          <a:pt x="23" y="44"/>
                        </a:cubicBezTo>
                        <a:cubicBezTo>
                          <a:pt x="20" y="44"/>
                          <a:pt x="20" y="44"/>
                          <a:pt x="20" y="44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7" y="41"/>
                          <a:pt x="17" y="41"/>
                          <a:pt x="17" y="41"/>
                        </a:cubicBezTo>
                        <a:cubicBezTo>
                          <a:pt x="17" y="39"/>
                          <a:pt x="17" y="39"/>
                          <a:pt x="17" y="39"/>
                        </a:cubicBezTo>
                        <a:cubicBezTo>
                          <a:pt x="18" y="37"/>
                          <a:pt x="18" y="37"/>
                          <a:pt x="18" y="37"/>
                        </a:cubicBezTo>
                        <a:cubicBezTo>
                          <a:pt x="16" y="34"/>
                          <a:pt x="16" y="34"/>
                          <a:pt x="16" y="34"/>
                        </a:cubicBezTo>
                        <a:cubicBezTo>
                          <a:pt x="14" y="33"/>
                          <a:pt x="14" y="33"/>
                          <a:pt x="14" y="33"/>
                        </a:cubicBezTo>
                        <a:cubicBezTo>
                          <a:pt x="14" y="32"/>
                          <a:pt x="14" y="32"/>
                          <a:pt x="14" y="32"/>
                        </a:cubicBezTo>
                        <a:cubicBezTo>
                          <a:pt x="11" y="29"/>
                          <a:pt x="11" y="29"/>
                          <a:pt x="11" y="29"/>
                        </a:cubicBezTo>
                        <a:cubicBezTo>
                          <a:pt x="8" y="28"/>
                          <a:pt x="8" y="28"/>
                          <a:pt x="8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3" y="28"/>
                          <a:pt x="3" y="28"/>
                          <a:pt x="3" y="28"/>
                        </a:cubicBezTo>
                        <a:cubicBezTo>
                          <a:pt x="1" y="26"/>
                          <a:pt x="1" y="26"/>
                          <a:pt x="1" y="26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lnTo>
                          <a:pt x="1" y="18"/>
                        </a:lnTo>
                        <a:close/>
                        <a:moveTo>
                          <a:pt x="21" y="9"/>
                        </a:moveTo>
                        <a:cubicBezTo>
                          <a:pt x="21" y="9"/>
                          <a:pt x="22" y="10"/>
                          <a:pt x="22" y="10"/>
                        </a:cubicBezTo>
                        <a:cubicBezTo>
                          <a:pt x="22" y="10"/>
                          <a:pt x="22" y="11"/>
                          <a:pt x="22" y="11"/>
                        </a:cubicBezTo>
                        <a:cubicBezTo>
                          <a:pt x="21" y="11"/>
                          <a:pt x="21" y="11"/>
                          <a:pt x="20" y="11"/>
                        </a:cubicBezTo>
                        <a:cubicBezTo>
                          <a:pt x="20" y="11"/>
                          <a:pt x="20" y="10"/>
                          <a:pt x="19" y="10"/>
                        </a:cubicBezTo>
                        <a:cubicBezTo>
                          <a:pt x="20" y="10"/>
                          <a:pt x="21" y="10"/>
                          <a:pt x="21" y="9"/>
                        </a:cubicBezTo>
                        <a:close/>
                        <a:moveTo>
                          <a:pt x="56" y="5"/>
                        </a:moveTo>
                        <a:cubicBezTo>
                          <a:pt x="56" y="6"/>
                          <a:pt x="56" y="6"/>
                          <a:pt x="56" y="6"/>
                        </a:cubicBezTo>
                        <a:cubicBezTo>
                          <a:pt x="57" y="7"/>
                          <a:pt x="55" y="10"/>
                          <a:pt x="55" y="6"/>
                        </a:cubicBezTo>
                        <a:lnTo>
                          <a:pt x="56" y="5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888" name="Freeform 97">
                    <a:extLst>
                      <a:ext uri="{FF2B5EF4-FFF2-40B4-BE49-F238E27FC236}">
                        <a16:creationId xmlns:a16="http://schemas.microsoft.com/office/drawing/2014/main" id="{2B6FFAD9-571D-0172-D432-9AE03C6C4E8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0314855" y="2298890"/>
                    <a:ext cx="591455" cy="784473"/>
                  </a:xfrm>
                  <a:custGeom>
                    <a:avLst/>
                    <a:gdLst>
                      <a:gd name="T0" fmla="*/ 5 w 86"/>
                      <a:gd name="T1" fmla="*/ 106 h 108"/>
                      <a:gd name="T2" fmla="*/ 0 w 86"/>
                      <a:gd name="T3" fmla="*/ 105 h 108"/>
                      <a:gd name="T4" fmla="*/ 16 w 86"/>
                      <a:gd name="T5" fmla="*/ 67 h 108"/>
                      <a:gd name="T6" fmla="*/ 13 w 86"/>
                      <a:gd name="T7" fmla="*/ 70 h 108"/>
                      <a:gd name="T8" fmla="*/ 13 w 86"/>
                      <a:gd name="T9" fmla="*/ 75 h 108"/>
                      <a:gd name="T10" fmla="*/ 13 w 86"/>
                      <a:gd name="T11" fmla="*/ 76 h 108"/>
                      <a:gd name="T12" fmla="*/ 15 w 86"/>
                      <a:gd name="T13" fmla="*/ 73 h 108"/>
                      <a:gd name="T14" fmla="*/ 14 w 86"/>
                      <a:gd name="T15" fmla="*/ 78 h 108"/>
                      <a:gd name="T16" fmla="*/ 13 w 86"/>
                      <a:gd name="T17" fmla="*/ 82 h 108"/>
                      <a:gd name="T18" fmla="*/ 16 w 86"/>
                      <a:gd name="T19" fmla="*/ 84 h 108"/>
                      <a:gd name="T20" fmla="*/ 19 w 86"/>
                      <a:gd name="T21" fmla="*/ 81 h 108"/>
                      <a:gd name="T22" fmla="*/ 21 w 86"/>
                      <a:gd name="T23" fmla="*/ 72 h 108"/>
                      <a:gd name="T24" fmla="*/ 16 w 86"/>
                      <a:gd name="T25" fmla="*/ 67 h 108"/>
                      <a:gd name="T26" fmla="*/ 34 w 86"/>
                      <a:gd name="T27" fmla="*/ 66 h 108"/>
                      <a:gd name="T28" fmla="*/ 26 w 86"/>
                      <a:gd name="T29" fmla="*/ 67 h 108"/>
                      <a:gd name="T30" fmla="*/ 25 w 86"/>
                      <a:gd name="T31" fmla="*/ 72 h 108"/>
                      <a:gd name="T32" fmla="*/ 27 w 86"/>
                      <a:gd name="T33" fmla="*/ 75 h 108"/>
                      <a:gd name="T34" fmla="*/ 31 w 86"/>
                      <a:gd name="T35" fmla="*/ 71 h 108"/>
                      <a:gd name="T36" fmla="*/ 34 w 86"/>
                      <a:gd name="T37" fmla="*/ 69 h 108"/>
                      <a:gd name="T38" fmla="*/ 28 w 86"/>
                      <a:gd name="T39" fmla="*/ 62 h 108"/>
                      <a:gd name="T40" fmla="*/ 61 w 86"/>
                      <a:gd name="T41" fmla="*/ 26 h 108"/>
                      <a:gd name="T42" fmla="*/ 57 w 86"/>
                      <a:gd name="T43" fmla="*/ 35 h 108"/>
                      <a:gd name="T44" fmla="*/ 57 w 86"/>
                      <a:gd name="T45" fmla="*/ 38 h 108"/>
                      <a:gd name="T46" fmla="*/ 53 w 86"/>
                      <a:gd name="T47" fmla="*/ 46 h 108"/>
                      <a:gd name="T48" fmla="*/ 48 w 86"/>
                      <a:gd name="T49" fmla="*/ 51 h 108"/>
                      <a:gd name="T50" fmla="*/ 43 w 86"/>
                      <a:gd name="T51" fmla="*/ 50 h 108"/>
                      <a:gd name="T52" fmla="*/ 42 w 86"/>
                      <a:gd name="T53" fmla="*/ 50 h 108"/>
                      <a:gd name="T54" fmla="*/ 40 w 86"/>
                      <a:gd name="T55" fmla="*/ 59 h 108"/>
                      <a:gd name="T56" fmla="*/ 29 w 86"/>
                      <a:gd name="T57" fmla="*/ 59 h 108"/>
                      <a:gd name="T58" fmla="*/ 27 w 86"/>
                      <a:gd name="T59" fmla="*/ 60 h 108"/>
                      <a:gd name="T60" fmla="*/ 23 w 86"/>
                      <a:gd name="T61" fmla="*/ 65 h 108"/>
                      <a:gd name="T62" fmla="*/ 23 w 86"/>
                      <a:gd name="T63" fmla="*/ 67 h 108"/>
                      <a:gd name="T64" fmla="*/ 32 w 86"/>
                      <a:gd name="T65" fmla="*/ 65 h 108"/>
                      <a:gd name="T66" fmla="*/ 36 w 86"/>
                      <a:gd name="T67" fmla="*/ 68 h 108"/>
                      <a:gd name="T68" fmla="*/ 44 w 86"/>
                      <a:gd name="T69" fmla="*/ 67 h 108"/>
                      <a:gd name="T70" fmla="*/ 47 w 86"/>
                      <a:gd name="T71" fmla="*/ 64 h 108"/>
                      <a:gd name="T72" fmla="*/ 48 w 86"/>
                      <a:gd name="T73" fmla="*/ 65 h 108"/>
                      <a:gd name="T74" fmla="*/ 54 w 86"/>
                      <a:gd name="T75" fmla="*/ 63 h 108"/>
                      <a:gd name="T76" fmla="*/ 57 w 86"/>
                      <a:gd name="T77" fmla="*/ 62 h 108"/>
                      <a:gd name="T78" fmla="*/ 60 w 86"/>
                      <a:gd name="T79" fmla="*/ 58 h 108"/>
                      <a:gd name="T80" fmla="*/ 60 w 86"/>
                      <a:gd name="T81" fmla="*/ 63 h 108"/>
                      <a:gd name="T82" fmla="*/ 62 w 86"/>
                      <a:gd name="T83" fmla="*/ 57 h 108"/>
                      <a:gd name="T84" fmla="*/ 65 w 86"/>
                      <a:gd name="T85" fmla="*/ 42 h 108"/>
                      <a:gd name="T86" fmla="*/ 66 w 86"/>
                      <a:gd name="T87" fmla="*/ 39 h 108"/>
                      <a:gd name="T88" fmla="*/ 65 w 86"/>
                      <a:gd name="T89" fmla="*/ 28 h 108"/>
                      <a:gd name="T90" fmla="*/ 64 w 86"/>
                      <a:gd name="T91" fmla="*/ 24 h 108"/>
                      <a:gd name="T92" fmla="*/ 64 w 86"/>
                      <a:gd name="T93" fmla="*/ 24 h 108"/>
                      <a:gd name="T94" fmla="*/ 66 w 86"/>
                      <a:gd name="T95" fmla="*/ 7 h 108"/>
                      <a:gd name="T96" fmla="*/ 60 w 86"/>
                      <a:gd name="T97" fmla="*/ 14 h 108"/>
                      <a:gd name="T98" fmla="*/ 59 w 86"/>
                      <a:gd name="T99" fmla="*/ 20 h 108"/>
                      <a:gd name="T100" fmla="*/ 65 w 86"/>
                      <a:gd name="T101" fmla="*/ 22 h 108"/>
                      <a:gd name="T102" fmla="*/ 65 w 86"/>
                      <a:gd name="T103" fmla="*/ 19 h 108"/>
                      <a:gd name="T104" fmla="*/ 68 w 86"/>
                      <a:gd name="T105" fmla="*/ 19 h 108"/>
                      <a:gd name="T106" fmla="*/ 80 w 86"/>
                      <a:gd name="T107" fmla="*/ 16 h 108"/>
                      <a:gd name="T108" fmla="*/ 84 w 86"/>
                      <a:gd name="T109" fmla="*/ 13 h 108"/>
                      <a:gd name="T110" fmla="*/ 73 w 86"/>
                      <a:gd name="T111" fmla="*/ 9 h 108"/>
                      <a:gd name="T112" fmla="*/ 67 w 86"/>
                      <a:gd name="T113" fmla="*/ 0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6" h="108">
                        <a:moveTo>
                          <a:pt x="5" y="106"/>
                        </a:moveTo>
                        <a:cubicBezTo>
                          <a:pt x="3" y="107"/>
                          <a:pt x="4" y="107"/>
                          <a:pt x="3" y="108"/>
                        </a:cubicBezTo>
                        <a:cubicBezTo>
                          <a:pt x="4" y="108"/>
                          <a:pt x="3" y="108"/>
                          <a:pt x="4" y="108"/>
                        </a:cubicBezTo>
                        <a:cubicBezTo>
                          <a:pt x="4" y="108"/>
                          <a:pt x="5" y="107"/>
                          <a:pt x="5" y="106"/>
                        </a:cubicBezTo>
                        <a:close/>
                        <a:moveTo>
                          <a:pt x="0" y="105"/>
                        </a:moveTo>
                        <a:cubicBezTo>
                          <a:pt x="0" y="105"/>
                          <a:pt x="0" y="106"/>
                          <a:pt x="0" y="106"/>
                        </a:cubicBezTo>
                        <a:cubicBezTo>
                          <a:pt x="0" y="106"/>
                          <a:pt x="1" y="106"/>
                          <a:pt x="1" y="107"/>
                        </a:cubicBezTo>
                        <a:cubicBezTo>
                          <a:pt x="1" y="106"/>
                          <a:pt x="1" y="105"/>
                          <a:pt x="0" y="105"/>
                        </a:cubicBezTo>
                        <a:close/>
                        <a:moveTo>
                          <a:pt x="18" y="86"/>
                        </a:moveTo>
                        <a:cubicBezTo>
                          <a:pt x="17" y="86"/>
                          <a:pt x="16" y="88"/>
                          <a:pt x="18" y="88"/>
                        </a:cubicBezTo>
                        <a:cubicBezTo>
                          <a:pt x="18" y="88"/>
                          <a:pt x="19" y="86"/>
                          <a:pt x="18" y="86"/>
                        </a:cubicBezTo>
                        <a:close/>
                        <a:moveTo>
                          <a:pt x="16" y="67"/>
                        </a:moveTo>
                        <a:cubicBezTo>
                          <a:pt x="15" y="68"/>
                          <a:pt x="16" y="69"/>
                          <a:pt x="16" y="69"/>
                        </a:cubicBezTo>
                        <a:cubicBezTo>
                          <a:pt x="15" y="69"/>
                          <a:pt x="15" y="68"/>
                          <a:pt x="14" y="69"/>
                        </a:cubicBezTo>
                        <a:cubicBezTo>
                          <a:pt x="14" y="69"/>
                          <a:pt x="14" y="70"/>
                          <a:pt x="14" y="70"/>
                        </a:cubicBezTo>
                        <a:cubicBezTo>
                          <a:pt x="13" y="70"/>
                          <a:pt x="13" y="70"/>
                          <a:pt x="13" y="70"/>
                        </a:cubicBezTo>
                        <a:cubicBezTo>
                          <a:pt x="12" y="70"/>
                          <a:pt x="13" y="69"/>
                          <a:pt x="12" y="70"/>
                        </a:cubicBezTo>
                        <a:cubicBezTo>
                          <a:pt x="12" y="70"/>
                          <a:pt x="11" y="71"/>
                          <a:pt x="12" y="72"/>
                        </a:cubicBezTo>
                        <a:cubicBezTo>
                          <a:pt x="12" y="73"/>
                          <a:pt x="13" y="73"/>
                          <a:pt x="13" y="74"/>
                        </a:cubicBezTo>
                        <a:cubicBezTo>
                          <a:pt x="14" y="74"/>
                          <a:pt x="13" y="75"/>
                          <a:pt x="13" y="75"/>
                        </a:cubicBezTo>
                        <a:cubicBezTo>
                          <a:pt x="13" y="74"/>
                          <a:pt x="13" y="74"/>
                          <a:pt x="13" y="74"/>
                        </a:cubicBezTo>
                        <a:cubicBezTo>
                          <a:pt x="12" y="74"/>
                          <a:pt x="11" y="74"/>
                          <a:pt x="12" y="75"/>
                        </a:cubicBezTo>
                        <a:cubicBezTo>
                          <a:pt x="13" y="75"/>
                          <a:pt x="13" y="75"/>
                          <a:pt x="13" y="75"/>
                        </a:cubicBezTo>
                        <a:cubicBezTo>
                          <a:pt x="13" y="75"/>
                          <a:pt x="13" y="76"/>
                          <a:pt x="13" y="76"/>
                        </a:cubicBezTo>
                        <a:cubicBezTo>
                          <a:pt x="14" y="76"/>
                          <a:pt x="14" y="76"/>
                          <a:pt x="14" y="76"/>
                        </a:cubicBezTo>
                        <a:cubicBezTo>
                          <a:pt x="15" y="76"/>
                          <a:pt x="14" y="77"/>
                          <a:pt x="15" y="76"/>
                        </a:cubicBezTo>
                        <a:cubicBezTo>
                          <a:pt x="15" y="76"/>
                          <a:pt x="15" y="76"/>
                          <a:pt x="16" y="76"/>
                        </a:cubicBezTo>
                        <a:cubicBezTo>
                          <a:pt x="16" y="75"/>
                          <a:pt x="15" y="74"/>
                          <a:pt x="15" y="73"/>
                        </a:cubicBezTo>
                        <a:cubicBezTo>
                          <a:pt x="15" y="73"/>
                          <a:pt x="16" y="73"/>
                          <a:pt x="16" y="73"/>
                        </a:cubicBezTo>
                        <a:cubicBezTo>
                          <a:pt x="16" y="74"/>
                          <a:pt x="16" y="74"/>
                          <a:pt x="17" y="75"/>
                        </a:cubicBezTo>
                        <a:cubicBezTo>
                          <a:pt x="17" y="75"/>
                          <a:pt x="16" y="76"/>
                          <a:pt x="16" y="76"/>
                        </a:cubicBezTo>
                        <a:cubicBezTo>
                          <a:pt x="16" y="77"/>
                          <a:pt x="15" y="77"/>
                          <a:pt x="14" y="78"/>
                        </a:cubicBezTo>
                        <a:cubicBezTo>
                          <a:pt x="14" y="78"/>
                          <a:pt x="14" y="80"/>
                          <a:pt x="13" y="80"/>
                        </a:cubicBezTo>
                        <a:cubicBezTo>
                          <a:pt x="13" y="80"/>
                          <a:pt x="14" y="81"/>
                          <a:pt x="14" y="81"/>
                        </a:cubicBezTo>
                        <a:cubicBezTo>
                          <a:pt x="14" y="81"/>
                          <a:pt x="14" y="81"/>
                          <a:pt x="13" y="81"/>
                        </a:cubicBezTo>
                        <a:cubicBezTo>
                          <a:pt x="13" y="82"/>
                          <a:pt x="13" y="82"/>
                          <a:pt x="13" y="82"/>
                        </a:cubicBezTo>
                        <a:cubicBezTo>
                          <a:pt x="15" y="82"/>
                          <a:pt x="15" y="82"/>
                          <a:pt x="15" y="82"/>
                        </a:cubicBezTo>
                        <a:cubicBezTo>
                          <a:pt x="15" y="82"/>
                          <a:pt x="15" y="82"/>
                          <a:pt x="15" y="81"/>
                        </a:cubicBezTo>
                        <a:cubicBezTo>
                          <a:pt x="16" y="80"/>
                          <a:pt x="16" y="81"/>
                          <a:pt x="16" y="81"/>
                        </a:cubicBezTo>
                        <a:cubicBezTo>
                          <a:pt x="16" y="81"/>
                          <a:pt x="16" y="83"/>
                          <a:pt x="16" y="84"/>
                        </a:cubicBezTo>
                        <a:cubicBezTo>
                          <a:pt x="16" y="84"/>
                          <a:pt x="17" y="84"/>
                          <a:pt x="17" y="84"/>
                        </a:cubicBezTo>
                        <a:cubicBezTo>
                          <a:pt x="17" y="83"/>
                          <a:pt x="18" y="82"/>
                          <a:pt x="18" y="82"/>
                        </a:cubicBezTo>
                        <a:cubicBezTo>
                          <a:pt x="18" y="82"/>
                          <a:pt x="18" y="82"/>
                          <a:pt x="18" y="82"/>
                        </a:cubicBezTo>
                        <a:cubicBezTo>
                          <a:pt x="18" y="82"/>
                          <a:pt x="19" y="81"/>
                          <a:pt x="19" y="81"/>
                        </a:cubicBezTo>
                        <a:cubicBezTo>
                          <a:pt x="20" y="80"/>
                          <a:pt x="19" y="79"/>
                          <a:pt x="20" y="77"/>
                        </a:cubicBezTo>
                        <a:cubicBezTo>
                          <a:pt x="20" y="76"/>
                          <a:pt x="21" y="75"/>
                          <a:pt x="22" y="74"/>
                        </a:cubicBezTo>
                        <a:cubicBezTo>
                          <a:pt x="22" y="73"/>
                          <a:pt x="21" y="73"/>
                          <a:pt x="21" y="73"/>
                        </a:cubicBezTo>
                        <a:cubicBezTo>
                          <a:pt x="21" y="73"/>
                          <a:pt x="21" y="72"/>
                          <a:pt x="21" y="72"/>
                        </a:cubicBezTo>
                        <a:cubicBezTo>
                          <a:pt x="20" y="72"/>
                          <a:pt x="20" y="71"/>
                          <a:pt x="21" y="69"/>
                        </a:cubicBezTo>
                        <a:cubicBezTo>
                          <a:pt x="20" y="69"/>
                          <a:pt x="18" y="70"/>
                          <a:pt x="18" y="69"/>
                        </a:cubicBezTo>
                        <a:cubicBezTo>
                          <a:pt x="18" y="69"/>
                          <a:pt x="18" y="68"/>
                          <a:pt x="18" y="68"/>
                        </a:cubicBezTo>
                        <a:cubicBezTo>
                          <a:pt x="18" y="68"/>
                          <a:pt x="16" y="67"/>
                          <a:pt x="16" y="67"/>
                        </a:cubicBezTo>
                        <a:close/>
                        <a:moveTo>
                          <a:pt x="34" y="66"/>
                        </a:moveTo>
                        <a:cubicBezTo>
                          <a:pt x="34" y="67"/>
                          <a:pt x="34" y="67"/>
                          <a:pt x="34" y="67"/>
                        </a:cubicBezTo>
                        <a:cubicBezTo>
                          <a:pt x="34" y="67"/>
                          <a:pt x="34" y="67"/>
                          <a:pt x="34" y="67"/>
                        </a:cubicBezTo>
                        <a:cubicBezTo>
                          <a:pt x="34" y="66"/>
                          <a:pt x="35" y="66"/>
                          <a:pt x="34" y="66"/>
                        </a:cubicBezTo>
                        <a:close/>
                        <a:moveTo>
                          <a:pt x="31" y="66"/>
                        </a:moveTo>
                        <a:cubicBezTo>
                          <a:pt x="31" y="66"/>
                          <a:pt x="31" y="66"/>
                          <a:pt x="30" y="66"/>
                        </a:cubicBezTo>
                        <a:cubicBezTo>
                          <a:pt x="30" y="66"/>
                          <a:pt x="30" y="67"/>
                          <a:pt x="29" y="67"/>
                        </a:cubicBezTo>
                        <a:cubicBezTo>
                          <a:pt x="29" y="67"/>
                          <a:pt x="26" y="67"/>
                          <a:pt x="26" y="67"/>
                        </a:cubicBezTo>
                        <a:cubicBezTo>
                          <a:pt x="26" y="67"/>
                          <a:pt x="26" y="68"/>
                          <a:pt x="25" y="69"/>
                        </a:cubicBezTo>
                        <a:cubicBezTo>
                          <a:pt x="25" y="69"/>
                          <a:pt x="24" y="70"/>
                          <a:pt x="24" y="70"/>
                        </a:cubicBezTo>
                        <a:cubicBezTo>
                          <a:pt x="23" y="70"/>
                          <a:pt x="24" y="71"/>
                          <a:pt x="24" y="71"/>
                        </a:cubicBezTo>
                        <a:cubicBezTo>
                          <a:pt x="22" y="70"/>
                          <a:pt x="25" y="72"/>
                          <a:pt x="25" y="72"/>
                        </a:cubicBezTo>
                        <a:cubicBezTo>
                          <a:pt x="25" y="72"/>
                          <a:pt x="25" y="72"/>
                          <a:pt x="25" y="72"/>
                        </a:cubicBezTo>
                        <a:cubicBezTo>
                          <a:pt x="25" y="72"/>
                          <a:pt x="25" y="73"/>
                          <a:pt x="25" y="74"/>
                        </a:cubicBezTo>
                        <a:cubicBezTo>
                          <a:pt x="26" y="74"/>
                          <a:pt x="26" y="75"/>
                          <a:pt x="26" y="75"/>
                        </a:cubicBezTo>
                        <a:cubicBezTo>
                          <a:pt x="26" y="75"/>
                          <a:pt x="26" y="76"/>
                          <a:pt x="27" y="75"/>
                        </a:cubicBezTo>
                        <a:cubicBezTo>
                          <a:pt x="27" y="75"/>
                          <a:pt x="28" y="74"/>
                          <a:pt x="28" y="74"/>
                        </a:cubicBezTo>
                        <a:cubicBezTo>
                          <a:pt x="28" y="74"/>
                          <a:pt x="28" y="72"/>
                          <a:pt x="28" y="72"/>
                        </a:cubicBezTo>
                        <a:cubicBezTo>
                          <a:pt x="28" y="71"/>
                          <a:pt x="30" y="72"/>
                          <a:pt x="30" y="72"/>
                        </a:cubicBezTo>
                        <a:cubicBezTo>
                          <a:pt x="30" y="72"/>
                          <a:pt x="31" y="71"/>
                          <a:pt x="31" y="71"/>
                        </a:cubicBezTo>
                        <a:cubicBezTo>
                          <a:pt x="31" y="71"/>
                          <a:pt x="31" y="71"/>
                          <a:pt x="31" y="72"/>
                        </a:cubicBezTo>
                        <a:cubicBezTo>
                          <a:pt x="32" y="72"/>
                          <a:pt x="33" y="71"/>
                          <a:pt x="33" y="71"/>
                        </a:cubicBezTo>
                        <a:cubicBezTo>
                          <a:pt x="33" y="71"/>
                          <a:pt x="33" y="71"/>
                          <a:pt x="33" y="70"/>
                        </a:cubicBezTo>
                        <a:cubicBezTo>
                          <a:pt x="33" y="70"/>
                          <a:pt x="34" y="70"/>
                          <a:pt x="34" y="69"/>
                        </a:cubicBezTo>
                        <a:cubicBezTo>
                          <a:pt x="35" y="67"/>
                          <a:pt x="33" y="68"/>
                          <a:pt x="33" y="67"/>
                        </a:cubicBezTo>
                        <a:cubicBezTo>
                          <a:pt x="32" y="67"/>
                          <a:pt x="33" y="66"/>
                          <a:pt x="32" y="66"/>
                        </a:cubicBezTo>
                        <a:cubicBezTo>
                          <a:pt x="32" y="66"/>
                          <a:pt x="31" y="66"/>
                          <a:pt x="31" y="66"/>
                        </a:cubicBezTo>
                        <a:close/>
                        <a:moveTo>
                          <a:pt x="28" y="62"/>
                        </a:moveTo>
                        <a:cubicBezTo>
                          <a:pt x="28" y="62"/>
                          <a:pt x="30" y="62"/>
                          <a:pt x="29" y="63"/>
                        </a:cubicBezTo>
                        <a:cubicBezTo>
                          <a:pt x="29" y="63"/>
                          <a:pt x="28" y="63"/>
                          <a:pt x="28" y="63"/>
                        </a:cubicBezTo>
                        <a:cubicBezTo>
                          <a:pt x="28" y="63"/>
                          <a:pt x="27" y="62"/>
                          <a:pt x="28" y="62"/>
                        </a:cubicBezTo>
                        <a:close/>
                        <a:moveTo>
                          <a:pt x="61" y="26"/>
                        </a:moveTo>
                        <a:cubicBezTo>
                          <a:pt x="61" y="26"/>
                          <a:pt x="61" y="26"/>
                          <a:pt x="60" y="26"/>
                        </a:cubicBezTo>
                        <a:cubicBezTo>
                          <a:pt x="60" y="28"/>
                          <a:pt x="60" y="28"/>
                          <a:pt x="58" y="30"/>
                        </a:cubicBezTo>
                        <a:cubicBezTo>
                          <a:pt x="58" y="31"/>
                          <a:pt x="58" y="30"/>
                          <a:pt x="59" y="30"/>
                        </a:cubicBezTo>
                        <a:cubicBezTo>
                          <a:pt x="58" y="33"/>
                          <a:pt x="58" y="33"/>
                          <a:pt x="57" y="35"/>
                        </a:cubicBezTo>
                        <a:cubicBezTo>
                          <a:pt x="57" y="34"/>
                          <a:pt x="57" y="35"/>
                          <a:pt x="57" y="35"/>
                        </a:cubicBezTo>
                        <a:cubicBezTo>
                          <a:pt x="57" y="35"/>
                          <a:pt x="59" y="34"/>
                          <a:pt x="59" y="34"/>
                        </a:cubicBezTo>
                        <a:cubicBezTo>
                          <a:pt x="59" y="35"/>
                          <a:pt x="59" y="36"/>
                          <a:pt x="59" y="37"/>
                        </a:cubicBezTo>
                        <a:cubicBezTo>
                          <a:pt x="58" y="37"/>
                          <a:pt x="58" y="38"/>
                          <a:pt x="57" y="38"/>
                        </a:cubicBezTo>
                        <a:cubicBezTo>
                          <a:pt x="57" y="39"/>
                          <a:pt x="58" y="40"/>
                          <a:pt x="57" y="41"/>
                        </a:cubicBezTo>
                        <a:cubicBezTo>
                          <a:pt x="57" y="41"/>
                          <a:pt x="56" y="41"/>
                          <a:pt x="56" y="41"/>
                        </a:cubicBezTo>
                        <a:cubicBezTo>
                          <a:pt x="56" y="42"/>
                          <a:pt x="56" y="43"/>
                          <a:pt x="55" y="43"/>
                        </a:cubicBezTo>
                        <a:cubicBezTo>
                          <a:pt x="55" y="44"/>
                          <a:pt x="53" y="46"/>
                          <a:pt x="53" y="46"/>
                        </a:cubicBezTo>
                        <a:cubicBezTo>
                          <a:pt x="52" y="47"/>
                          <a:pt x="51" y="47"/>
                          <a:pt x="51" y="47"/>
                        </a:cubicBezTo>
                        <a:cubicBezTo>
                          <a:pt x="50" y="48"/>
                          <a:pt x="51" y="50"/>
                          <a:pt x="49" y="50"/>
                        </a:cubicBezTo>
                        <a:cubicBezTo>
                          <a:pt x="49" y="51"/>
                          <a:pt x="49" y="51"/>
                          <a:pt x="49" y="51"/>
                        </a:cubicBezTo>
                        <a:cubicBezTo>
                          <a:pt x="49" y="51"/>
                          <a:pt x="48" y="50"/>
                          <a:pt x="48" y="51"/>
                        </a:cubicBezTo>
                        <a:cubicBezTo>
                          <a:pt x="47" y="51"/>
                          <a:pt x="46" y="52"/>
                          <a:pt x="45" y="53"/>
                        </a:cubicBezTo>
                        <a:cubicBezTo>
                          <a:pt x="45" y="53"/>
                          <a:pt x="44" y="52"/>
                          <a:pt x="43" y="52"/>
                        </a:cubicBezTo>
                        <a:cubicBezTo>
                          <a:pt x="43" y="52"/>
                          <a:pt x="43" y="51"/>
                          <a:pt x="43" y="51"/>
                        </a:cubicBezTo>
                        <a:cubicBezTo>
                          <a:pt x="43" y="52"/>
                          <a:pt x="43" y="50"/>
                          <a:pt x="43" y="50"/>
                        </a:cubicBezTo>
                        <a:cubicBezTo>
                          <a:pt x="44" y="50"/>
                          <a:pt x="44" y="50"/>
                          <a:pt x="45" y="49"/>
                        </a:cubicBezTo>
                        <a:cubicBezTo>
                          <a:pt x="45" y="49"/>
                          <a:pt x="45" y="48"/>
                          <a:pt x="45" y="48"/>
                        </a:cubicBezTo>
                        <a:cubicBezTo>
                          <a:pt x="46" y="47"/>
                          <a:pt x="45" y="48"/>
                          <a:pt x="44" y="48"/>
                        </a:cubicBezTo>
                        <a:cubicBezTo>
                          <a:pt x="44" y="49"/>
                          <a:pt x="42" y="49"/>
                          <a:pt x="42" y="50"/>
                        </a:cubicBezTo>
                        <a:cubicBezTo>
                          <a:pt x="42" y="51"/>
                          <a:pt x="42" y="52"/>
                          <a:pt x="42" y="53"/>
                        </a:cubicBezTo>
                        <a:cubicBezTo>
                          <a:pt x="42" y="53"/>
                          <a:pt x="40" y="56"/>
                          <a:pt x="40" y="56"/>
                        </a:cubicBezTo>
                        <a:cubicBezTo>
                          <a:pt x="40" y="57"/>
                          <a:pt x="40" y="57"/>
                          <a:pt x="40" y="58"/>
                        </a:cubicBezTo>
                        <a:cubicBezTo>
                          <a:pt x="40" y="58"/>
                          <a:pt x="40" y="58"/>
                          <a:pt x="40" y="59"/>
                        </a:cubicBezTo>
                        <a:cubicBezTo>
                          <a:pt x="39" y="60"/>
                          <a:pt x="38" y="60"/>
                          <a:pt x="36" y="59"/>
                        </a:cubicBezTo>
                        <a:cubicBezTo>
                          <a:pt x="36" y="59"/>
                          <a:pt x="36" y="59"/>
                          <a:pt x="36" y="59"/>
                        </a:cubicBezTo>
                        <a:cubicBezTo>
                          <a:pt x="33" y="58"/>
                          <a:pt x="33" y="60"/>
                          <a:pt x="32" y="60"/>
                        </a:cubicBezTo>
                        <a:cubicBezTo>
                          <a:pt x="30" y="60"/>
                          <a:pt x="30" y="60"/>
                          <a:pt x="29" y="59"/>
                        </a:cubicBezTo>
                        <a:cubicBezTo>
                          <a:pt x="29" y="59"/>
                          <a:pt x="28" y="61"/>
                          <a:pt x="29" y="60"/>
                        </a:cubicBezTo>
                        <a:cubicBezTo>
                          <a:pt x="29" y="61"/>
                          <a:pt x="29" y="62"/>
                          <a:pt x="28" y="61"/>
                        </a:cubicBezTo>
                        <a:cubicBezTo>
                          <a:pt x="28" y="61"/>
                          <a:pt x="28" y="60"/>
                          <a:pt x="28" y="60"/>
                        </a:cubicBezTo>
                        <a:cubicBezTo>
                          <a:pt x="27" y="60"/>
                          <a:pt x="27" y="60"/>
                          <a:pt x="27" y="60"/>
                        </a:cubicBezTo>
                        <a:cubicBezTo>
                          <a:pt x="27" y="60"/>
                          <a:pt x="26" y="60"/>
                          <a:pt x="26" y="60"/>
                        </a:cubicBezTo>
                        <a:cubicBezTo>
                          <a:pt x="26" y="61"/>
                          <a:pt x="26" y="62"/>
                          <a:pt x="25" y="62"/>
                        </a:cubicBezTo>
                        <a:cubicBezTo>
                          <a:pt x="25" y="62"/>
                          <a:pt x="24" y="62"/>
                          <a:pt x="24" y="63"/>
                        </a:cubicBezTo>
                        <a:cubicBezTo>
                          <a:pt x="23" y="63"/>
                          <a:pt x="23" y="64"/>
                          <a:pt x="23" y="65"/>
                        </a:cubicBezTo>
                        <a:cubicBezTo>
                          <a:pt x="22" y="65"/>
                          <a:pt x="20" y="65"/>
                          <a:pt x="19" y="66"/>
                        </a:cubicBezTo>
                        <a:cubicBezTo>
                          <a:pt x="19" y="65"/>
                          <a:pt x="19" y="65"/>
                          <a:pt x="18" y="65"/>
                        </a:cubicBezTo>
                        <a:cubicBezTo>
                          <a:pt x="18" y="65"/>
                          <a:pt x="17" y="66"/>
                          <a:pt x="17" y="67"/>
                        </a:cubicBezTo>
                        <a:cubicBezTo>
                          <a:pt x="18" y="67"/>
                          <a:pt x="22" y="68"/>
                          <a:pt x="23" y="67"/>
                        </a:cubicBezTo>
                        <a:cubicBezTo>
                          <a:pt x="24" y="67"/>
                          <a:pt x="24" y="66"/>
                          <a:pt x="24" y="66"/>
                        </a:cubicBezTo>
                        <a:cubicBezTo>
                          <a:pt x="26" y="66"/>
                          <a:pt x="27" y="66"/>
                          <a:pt x="29" y="66"/>
                        </a:cubicBezTo>
                        <a:cubicBezTo>
                          <a:pt x="29" y="66"/>
                          <a:pt x="30" y="65"/>
                          <a:pt x="30" y="65"/>
                        </a:cubicBezTo>
                        <a:cubicBezTo>
                          <a:pt x="31" y="65"/>
                          <a:pt x="31" y="65"/>
                          <a:pt x="32" y="65"/>
                        </a:cubicBezTo>
                        <a:cubicBezTo>
                          <a:pt x="32" y="65"/>
                          <a:pt x="33" y="64"/>
                          <a:pt x="33" y="64"/>
                        </a:cubicBezTo>
                        <a:cubicBezTo>
                          <a:pt x="34" y="64"/>
                          <a:pt x="36" y="64"/>
                          <a:pt x="37" y="65"/>
                        </a:cubicBezTo>
                        <a:cubicBezTo>
                          <a:pt x="37" y="65"/>
                          <a:pt x="37" y="65"/>
                          <a:pt x="37" y="66"/>
                        </a:cubicBezTo>
                        <a:cubicBezTo>
                          <a:pt x="35" y="67"/>
                          <a:pt x="36" y="66"/>
                          <a:pt x="36" y="68"/>
                        </a:cubicBezTo>
                        <a:cubicBezTo>
                          <a:pt x="35" y="67"/>
                          <a:pt x="35" y="68"/>
                          <a:pt x="35" y="68"/>
                        </a:cubicBezTo>
                        <a:cubicBezTo>
                          <a:pt x="36" y="69"/>
                          <a:pt x="36" y="71"/>
                          <a:pt x="38" y="71"/>
                        </a:cubicBezTo>
                        <a:cubicBezTo>
                          <a:pt x="40" y="71"/>
                          <a:pt x="40" y="69"/>
                          <a:pt x="41" y="68"/>
                        </a:cubicBezTo>
                        <a:cubicBezTo>
                          <a:pt x="42" y="67"/>
                          <a:pt x="43" y="67"/>
                          <a:pt x="44" y="67"/>
                        </a:cubicBezTo>
                        <a:cubicBezTo>
                          <a:pt x="44" y="67"/>
                          <a:pt x="43" y="65"/>
                          <a:pt x="43" y="65"/>
                        </a:cubicBezTo>
                        <a:cubicBezTo>
                          <a:pt x="43" y="65"/>
                          <a:pt x="43" y="65"/>
                          <a:pt x="43" y="64"/>
                        </a:cubicBezTo>
                        <a:cubicBezTo>
                          <a:pt x="43" y="64"/>
                          <a:pt x="44" y="64"/>
                          <a:pt x="44" y="64"/>
                        </a:cubicBezTo>
                        <a:cubicBezTo>
                          <a:pt x="44" y="64"/>
                          <a:pt x="46" y="64"/>
                          <a:pt x="47" y="64"/>
                        </a:cubicBezTo>
                        <a:cubicBezTo>
                          <a:pt x="47" y="65"/>
                          <a:pt x="47" y="65"/>
                          <a:pt x="47" y="65"/>
                        </a:cubicBezTo>
                        <a:cubicBezTo>
                          <a:pt x="46" y="65"/>
                          <a:pt x="46" y="66"/>
                          <a:pt x="46" y="66"/>
                        </a:cubicBezTo>
                        <a:cubicBezTo>
                          <a:pt x="46" y="66"/>
                          <a:pt x="47" y="66"/>
                          <a:pt x="47" y="66"/>
                        </a:cubicBezTo>
                        <a:cubicBezTo>
                          <a:pt x="47" y="66"/>
                          <a:pt x="48" y="65"/>
                          <a:pt x="48" y="65"/>
                        </a:cubicBezTo>
                        <a:cubicBezTo>
                          <a:pt x="49" y="65"/>
                          <a:pt x="49" y="66"/>
                          <a:pt x="51" y="65"/>
                        </a:cubicBezTo>
                        <a:cubicBezTo>
                          <a:pt x="51" y="65"/>
                          <a:pt x="51" y="64"/>
                          <a:pt x="51" y="64"/>
                        </a:cubicBezTo>
                        <a:cubicBezTo>
                          <a:pt x="51" y="64"/>
                          <a:pt x="52" y="64"/>
                          <a:pt x="52" y="64"/>
                        </a:cubicBezTo>
                        <a:cubicBezTo>
                          <a:pt x="52" y="64"/>
                          <a:pt x="53" y="64"/>
                          <a:pt x="54" y="63"/>
                        </a:cubicBezTo>
                        <a:cubicBezTo>
                          <a:pt x="54" y="64"/>
                          <a:pt x="54" y="65"/>
                          <a:pt x="54" y="66"/>
                        </a:cubicBezTo>
                        <a:cubicBezTo>
                          <a:pt x="55" y="66"/>
                          <a:pt x="55" y="66"/>
                          <a:pt x="55" y="66"/>
                        </a:cubicBezTo>
                        <a:cubicBezTo>
                          <a:pt x="55" y="65"/>
                          <a:pt x="55" y="64"/>
                          <a:pt x="55" y="62"/>
                        </a:cubicBezTo>
                        <a:cubicBezTo>
                          <a:pt x="57" y="62"/>
                          <a:pt x="57" y="62"/>
                          <a:pt x="57" y="62"/>
                        </a:cubicBezTo>
                        <a:cubicBezTo>
                          <a:pt x="57" y="62"/>
                          <a:pt x="57" y="63"/>
                          <a:pt x="57" y="63"/>
                        </a:cubicBezTo>
                        <a:cubicBezTo>
                          <a:pt x="58" y="62"/>
                          <a:pt x="58" y="62"/>
                          <a:pt x="57" y="62"/>
                        </a:cubicBezTo>
                        <a:cubicBezTo>
                          <a:pt x="58" y="61"/>
                          <a:pt x="58" y="59"/>
                          <a:pt x="58" y="59"/>
                        </a:cubicBezTo>
                        <a:cubicBezTo>
                          <a:pt x="58" y="58"/>
                          <a:pt x="59" y="58"/>
                          <a:pt x="60" y="58"/>
                        </a:cubicBezTo>
                        <a:cubicBezTo>
                          <a:pt x="59" y="59"/>
                          <a:pt x="60" y="59"/>
                          <a:pt x="60" y="59"/>
                        </a:cubicBezTo>
                        <a:cubicBezTo>
                          <a:pt x="60" y="60"/>
                          <a:pt x="59" y="60"/>
                          <a:pt x="59" y="60"/>
                        </a:cubicBezTo>
                        <a:cubicBezTo>
                          <a:pt x="58" y="61"/>
                          <a:pt x="59" y="62"/>
                          <a:pt x="59" y="63"/>
                        </a:cubicBezTo>
                        <a:cubicBezTo>
                          <a:pt x="60" y="63"/>
                          <a:pt x="60" y="63"/>
                          <a:pt x="60" y="63"/>
                        </a:cubicBezTo>
                        <a:cubicBezTo>
                          <a:pt x="61" y="62"/>
                          <a:pt x="62" y="60"/>
                          <a:pt x="63" y="59"/>
                        </a:cubicBezTo>
                        <a:cubicBezTo>
                          <a:pt x="63" y="59"/>
                          <a:pt x="63" y="58"/>
                          <a:pt x="62" y="58"/>
                        </a:cubicBezTo>
                        <a:cubicBezTo>
                          <a:pt x="62" y="57"/>
                          <a:pt x="61" y="58"/>
                          <a:pt x="60" y="57"/>
                        </a:cubicBezTo>
                        <a:cubicBezTo>
                          <a:pt x="61" y="57"/>
                          <a:pt x="61" y="57"/>
                          <a:pt x="62" y="57"/>
                        </a:cubicBezTo>
                        <a:cubicBezTo>
                          <a:pt x="61" y="55"/>
                          <a:pt x="61" y="54"/>
                          <a:pt x="61" y="53"/>
                        </a:cubicBezTo>
                        <a:cubicBezTo>
                          <a:pt x="61" y="52"/>
                          <a:pt x="63" y="50"/>
                          <a:pt x="63" y="49"/>
                        </a:cubicBezTo>
                        <a:cubicBezTo>
                          <a:pt x="63" y="47"/>
                          <a:pt x="62" y="44"/>
                          <a:pt x="63" y="42"/>
                        </a:cubicBezTo>
                        <a:cubicBezTo>
                          <a:pt x="63" y="42"/>
                          <a:pt x="64" y="42"/>
                          <a:pt x="65" y="42"/>
                        </a:cubicBezTo>
                        <a:cubicBezTo>
                          <a:pt x="65" y="42"/>
                          <a:pt x="65" y="41"/>
                          <a:pt x="65" y="41"/>
                        </a:cubicBezTo>
                        <a:cubicBezTo>
                          <a:pt x="65" y="40"/>
                          <a:pt x="65" y="40"/>
                          <a:pt x="65" y="40"/>
                        </a:cubicBezTo>
                        <a:cubicBezTo>
                          <a:pt x="65" y="40"/>
                          <a:pt x="66" y="40"/>
                          <a:pt x="66" y="40"/>
                        </a:cubicBezTo>
                        <a:cubicBezTo>
                          <a:pt x="66" y="40"/>
                          <a:pt x="66" y="39"/>
                          <a:pt x="66" y="39"/>
                        </a:cubicBezTo>
                        <a:cubicBezTo>
                          <a:pt x="66" y="38"/>
                          <a:pt x="67" y="38"/>
                          <a:pt x="67" y="37"/>
                        </a:cubicBezTo>
                        <a:cubicBezTo>
                          <a:pt x="67" y="36"/>
                          <a:pt x="67" y="33"/>
                          <a:pt x="67" y="32"/>
                        </a:cubicBezTo>
                        <a:cubicBezTo>
                          <a:pt x="66" y="32"/>
                          <a:pt x="66" y="32"/>
                          <a:pt x="66" y="32"/>
                        </a:cubicBezTo>
                        <a:cubicBezTo>
                          <a:pt x="66" y="31"/>
                          <a:pt x="66" y="28"/>
                          <a:pt x="65" y="28"/>
                        </a:cubicBezTo>
                        <a:cubicBezTo>
                          <a:pt x="64" y="27"/>
                          <a:pt x="62" y="27"/>
                          <a:pt x="62" y="27"/>
                        </a:cubicBezTo>
                        <a:cubicBezTo>
                          <a:pt x="62" y="27"/>
                          <a:pt x="62" y="27"/>
                          <a:pt x="62" y="26"/>
                        </a:cubicBezTo>
                        <a:cubicBezTo>
                          <a:pt x="62" y="26"/>
                          <a:pt x="61" y="26"/>
                          <a:pt x="61" y="26"/>
                        </a:cubicBezTo>
                        <a:close/>
                        <a:moveTo>
                          <a:pt x="64" y="24"/>
                        </a:moveTo>
                        <a:cubicBezTo>
                          <a:pt x="63" y="25"/>
                          <a:pt x="63" y="25"/>
                          <a:pt x="63" y="25"/>
                        </a:cubicBezTo>
                        <a:cubicBezTo>
                          <a:pt x="64" y="25"/>
                          <a:pt x="65" y="25"/>
                          <a:pt x="65" y="26"/>
                        </a:cubicBezTo>
                        <a:cubicBezTo>
                          <a:pt x="65" y="25"/>
                          <a:pt x="65" y="24"/>
                          <a:pt x="65" y="24"/>
                        </a:cubicBezTo>
                        <a:cubicBezTo>
                          <a:pt x="65" y="24"/>
                          <a:pt x="64" y="24"/>
                          <a:pt x="64" y="24"/>
                        </a:cubicBezTo>
                        <a:close/>
                        <a:moveTo>
                          <a:pt x="67" y="0"/>
                        </a:moveTo>
                        <a:cubicBezTo>
                          <a:pt x="65" y="1"/>
                          <a:pt x="65" y="2"/>
                          <a:pt x="66" y="4"/>
                        </a:cubicBezTo>
                        <a:cubicBezTo>
                          <a:pt x="66" y="4"/>
                          <a:pt x="67" y="5"/>
                          <a:pt x="67" y="5"/>
                        </a:cubicBezTo>
                        <a:cubicBezTo>
                          <a:pt x="68" y="6"/>
                          <a:pt x="66" y="7"/>
                          <a:pt x="66" y="7"/>
                        </a:cubicBezTo>
                        <a:cubicBezTo>
                          <a:pt x="66" y="8"/>
                          <a:pt x="67" y="9"/>
                          <a:pt x="66" y="10"/>
                        </a:cubicBezTo>
                        <a:cubicBezTo>
                          <a:pt x="66" y="10"/>
                          <a:pt x="65" y="10"/>
                          <a:pt x="65" y="11"/>
                        </a:cubicBezTo>
                        <a:cubicBezTo>
                          <a:pt x="64" y="13"/>
                          <a:pt x="67" y="16"/>
                          <a:pt x="63" y="15"/>
                        </a:cubicBezTo>
                        <a:cubicBezTo>
                          <a:pt x="62" y="14"/>
                          <a:pt x="62" y="14"/>
                          <a:pt x="60" y="14"/>
                        </a:cubicBezTo>
                        <a:cubicBezTo>
                          <a:pt x="60" y="14"/>
                          <a:pt x="59" y="14"/>
                          <a:pt x="61" y="14"/>
                        </a:cubicBezTo>
                        <a:cubicBezTo>
                          <a:pt x="60" y="16"/>
                          <a:pt x="60" y="16"/>
                          <a:pt x="58" y="17"/>
                        </a:cubicBezTo>
                        <a:cubicBezTo>
                          <a:pt x="58" y="18"/>
                          <a:pt x="58" y="18"/>
                          <a:pt x="58" y="19"/>
                        </a:cubicBezTo>
                        <a:cubicBezTo>
                          <a:pt x="58" y="19"/>
                          <a:pt x="59" y="20"/>
                          <a:pt x="59" y="20"/>
                        </a:cubicBezTo>
                        <a:cubicBezTo>
                          <a:pt x="59" y="21"/>
                          <a:pt x="59" y="22"/>
                          <a:pt x="59" y="23"/>
                        </a:cubicBezTo>
                        <a:cubicBezTo>
                          <a:pt x="60" y="23"/>
                          <a:pt x="60" y="24"/>
                          <a:pt x="60" y="24"/>
                        </a:cubicBezTo>
                        <a:cubicBezTo>
                          <a:pt x="61" y="24"/>
                          <a:pt x="62" y="22"/>
                          <a:pt x="62" y="22"/>
                        </a:cubicBezTo>
                        <a:cubicBezTo>
                          <a:pt x="63" y="22"/>
                          <a:pt x="64" y="22"/>
                          <a:pt x="65" y="22"/>
                        </a:cubicBezTo>
                        <a:cubicBezTo>
                          <a:pt x="63" y="21"/>
                          <a:pt x="63" y="21"/>
                          <a:pt x="61" y="20"/>
                        </a:cubicBezTo>
                        <a:cubicBezTo>
                          <a:pt x="61" y="20"/>
                          <a:pt x="61" y="19"/>
                          <a:pt x="61" y="19"/>
                        </a:cubicBezTo>
                        <a:cubicBezTo>
                          <a:pt x="62" y="18"/>
                          <a:pt x="62" y="18"/>
                          <a:pt x="63" y="18"/>
                        </a:cubicBezTo>
                        <a:cubicBezTo>
                          <a:pt x="64" y="18"/>
                          <a:pt x="64" y="19"/>
                          <a:pt x="65" y="19"/>
                        </a:cubicBezTo>
                        <a:cubicBezTo>
                          <a:pt x="65" y="18"/>
                          <a:pt x="65" y="18"/>
                          <a:pt x="66" y="18"/>
                        </a:cubicBezTo>
                        <a:cubicBezTo>
                          <a:pt x="66" y="18"/>
                          <a:pt x="67" y="18"/>
                          <a:pt x="67" y="18"/>
                        </a:cubicBezTo>
                        <a:cubicBezTo>
                          <a:pt x="67" y="18"/>
                          <a:pt x="67" y="18"/>
                          <a:pt x="67" y="18"/>
                        </a:cubicBezTo>
                        <a:cubicBezTo>
                          <a:pt x="68" y="19"/>
                          <a:pt x="68" y="19"/>
                          <a:pt x="68" y="19"/>
                        </a:cubicBezTo>
                        <a:cubicBezTo>
                          <a:pt x="68" y="19"/>
                          <a:pt x="68" y="20"/>
                          <a:pt x="68" y="20"/>
                        </a:cubicBezTo>
                        <a:cubicBezTo>
                          <a:pt x="70" y="20"/>
                          <a:pt x="72" y="20"/>
                          <a:pt x="74" y="20"/>
                        </a:cubicBezTo>
                        <a:cubicBezTo>
                          <a:pt x="75" y="18"/>
                          <a:pt x="75" y="15"/>
                          <a:pt x="79" y="15"/>
                        </a:cubicBezTo>
                        <a:cubicBezTo>
                          <a:pt x="79" y="15"/>
                          <a:pt x="80" y="16"/>
                          <a:pt x="80" y="16"/>
                        </a:cubicBezTo>
                        <a:cubicBezTo>
                          <a:pt x="81" y="16"/>
                          <a:pt x="80" y="16"/>
                          <a:pt x="81" y="15"/>
                        </a:cubicBezTo>
                        <a:cubicBezTo>
                          <a:pt x="81" y="15"/>
                          <a:pt x="82" y="15"/>
                          <a:pt x="83" y="15"/>
                        </a:cubicBezTo>
                        <a:cubicBezTo>
                          <a:pt x="83" y="15"/>
                          <a:pt x="86" y="13"/>
                          <a:pt x="84" y="14"/>
                        </a:cubicBezTo>
                        <a:cubicBezTo>
                          <a:pt x="84" y="14"/>
                          <a:pt x="84" y="13"/>
                          <a:pt x="84" y="13"/>
                        </a:cubicBezTo>
                        <a:cubicBezTo>
                          <a:pt x="82" y="13"/>
                          <a:pt x="83" y="12"/>
                          <a:pt x="83" y="11"/>
                        </a:cubicBezTo>
                        <a:cubicBezTo>
                          <a:pt x="80" y="11"/>
                          <a:pt x="80" y="11"/>
                          <a:pt x="79" y="9"/>
                        </a:cubicBezTo>
                        <a:cubicBezTo>
                          <a:pt x="77" y="9"/>
                          <a:pt x="76" y="10"/>
                          <a:pt x="74" y="9"/>
                        </a:cubicBezTo>
                        <a:cubicBezTo>
                          <a:pt x="73" y="9"/>
                          <a:pt x="73" y="9"/>
                          <a:pt x="73" y="9"/>
                        </a:cubicBezTo>
                        <a:cubicBezTo>
                          <a:pt x="73" y="8"/>
                          <a:pt x="71" y="4"/>
                          <a:pt x="70" y="3"/>
                        </a:cubicBezTo>
                        <a:cubicBezTo>
                          <a:pt x="70" y="3"/>
                          <a:pt x="69" y="3"/>
                          <a:pt x="69" y="3"/>
                        </a:cubicBezTo>
                        <a:cubicBezTo>
                          <a:pt x="69" y="2"/>
                          <a:pt x="69" y="1"/>
                          <a:pt x="68" y="1"/>
                        </a:cubicBezTo>
                        <a:cubicBezTo>
                          <a:pt x="68" y="1"/>
                          <a:pt x="67" y="0"/>
                          <a:pt x="67" y="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889" name="Freeform 38">
                    <a:extLst>
                      <a:ext uri="{FF2B5EF4-FFF2-40B4-BE49-F238E27FC236}">
                        <a16:creationId xmlns:a16="http://schemas.microsoft.com/office/drawing/2014/main" id="{1F511E4E-6899-3F78-A1B7-8803890C265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0291497" y="2600593"/>
                    <a:ext cx="102861" cy="210249"/>
                  </a:xfrm>
                  <a:custGeom>
                    <a:avLst/>
                    <a:gdLst>
                      <a:gd name="T0" fmla="*/ 3 w 15"/>
                      <a:gd name="T1" fmla="*/ 3 h 29"/>
                      <a:gd name="T2" fmla="*/ 4 w 15"/>
                      <a:gd name="T3" fmla="*/ 7 h 29"/>
                      <a:gd name="T4" fmla="*/ 4 w 15"/>
                      <a:gd name="T5" fmla="*/ 7 h 29"/>
                      <a:gd name="T6" fmla="*/ 4 w 15"/>
                      <a:gd name="T7" fmla="*/ 8 h 29"/>
                      <a:gd name="T8" fmla="*/ 3 w 15"/>
                      <a:gd name="T9" fmla="*/ 8 h 29"/>
                      <a:gd name="T10" fmla="*/ 3 w 15"/>
                      <a:gd name="T11" fmla="*/ 9 h 29"/>
                      <a:gd name="T12" fmla="*/ 4 w 15"/>
                      <a:gd name="T13" fmla="*/ 10 h 29"/>
                      <a:gd name="T14" fmla="*/ 3 w 15"/>
                      <a:gd name="T15" fmla="*/ 12 h 29"/>
                      <a:gd name="T16" fmla="*/ 4 w 15"/>
                      <a:gd name="T17" fmla="*/ 14 h 29"/>
                      <a:gd name="T18" fmla="*/ 2 w 15"/>
                      <a:gd name="T19" fmla="*/ 16 h 29"/>
                      <a:gd name="T20" fmla="*/ 3 w 15"/>
                      <a:gd name="T21" fmla="*/ 19 h 29"/>
                      <a:gd name="T22" fmla="*/ 2 w 15"/>
                      <a:gd name="T23" fmla="*/ 20 h 29"/>
                      <a:gd name="T24" fmla="*/ 2 w 15"/>
                      <a:gd name="T25" fmla="*/ 22 h 29"/>
                      <a:gd name="T26" fmla="*/ 1 w 15"/>
                      <a:gd name="T27" fmla="*/ 23 h 29"/>
                      <a:gd name="T28" fmla="*/ 3 w 15"/>
                      <a:gd name="T29" fmla="*/ 24 h 29"/>
                      <a:gd name="T30" fmla="*/ 3 w 15"/>
                      <a:gd name="T31" fmla="*/ 23 h 29"/>
                      <a:gd name="T32" fmla="*/ 6 w 15"/>
                      <a:gd name="T33" fmla="*/ 22 h 29"/>
                      <a:gd name="T34" fmla="*/ 6 w 15"/>
                      <a:gd name="T35" fmla="*/ 21 h 29"/>
                      <a:gd name="T36" fmla="*/ 11 w 15"/>
                      <a:gd name="T37" fmla="*/ 20 h 29"/>
                      <a:gd name="T38" fmla="*/ 11 w 15"/>
                      <a:gd name="T39" fmla="*/ 18 h 29"/>
                      <a:gd name="T40" fmla="*/ 14 w 15"/>
                      <a:gd name="T41" fmla="*/ 18 h 29"/>
                      <a:gd name="T42" fmla="*/ 15 w 15"/>
                      <a:gd name="T43" fmla="*/ 8 h 29"/>
                      <a:gd name="T44" fmla="*/ 13 w 15"/>
                      <a:gd name="T45" fmla="*/ 5 h 29"/>
                      <a:gd name="T46" fmla="*/ 13 w 15"/>
                      <a:gd name="T47" fmla="*/ 4 h 29"/>
                      <a:gd name="T48" fmla="*/ 11 w 15"/>
                      <a:gd name="T49" fmla="*/ 3 h 29"/>
                      <a:gd name="T50" fmla="*/ 11 w 15"/>
                      <a:gd name="T51" fmla="*/ 1 h 29"/>
                      <a:gd name="T52" fmla="*/ 11 w 15"/>
                      <a:gd name="T53" fmla="*/ 1 h 29"/>
                      <a:gd name="T54" fmla="*/ 9 w 15"/>
                      <a:gd name="T55" fmla="*/ 2 h 29"/>
                      <a:gd name="T56" fmla="*/ 6 w 15"/>
                      <a:gd name="T57" fmla="*/ 0 h 29"/>
                      <a:gd name="T58" fmla="*/ 5 w 15"/>
                      <a:gd name="T59" fmla="*/ 1 h 29"/>
                      <a:gd name="T60" fmla="*/ 2 w 15"/>
                      <a:gd name="T61" fmla="*/ 3 h 29"/>
                      <a:gd name="T62" fmla="*/ 3 w 15"/>
                      <a:gd name="T63" fmla="*/ 3 h 29"/>
                      <a:gd name="T64" fmla="*/ 2 w 15"/>
                      <a:gd name="T65" fmla="*/ 28 h 29"/>
                      <a:gd name="T66" fmla="*/ 0 w 15"/>
                      <a:gd name="T67" fmla="*/ 29 h 29"/>
                      <a:gd name="T68" fmla="*/ 0 w 15"/>
                      <a:gd name="T69" fmla="*/ 29 h 29"/>
                      <a:gd name="T70" fmla="*/ 2 w 15"/>
                      <a:gd name="T71" fmla="*/ 29 h 29"/>
                      <a:gd name="T72" fmla="*/ 2 w 15"/>
                      <a:gd name="T73" fmla="*/ 28 h 29"/>
                      <a:gd name="T74" fmla="*/ 1 w 15"/>
                      <a:gd name="T75" fmla="*/ 8 h 29"/>
                      <a:gd name="T76" fmla="*/ 1 w 15"/>
                      <a:gd name="T77" fmla="*/ 9 h 29"/>
                      <a:gd name="T78" fmla="*/ 1 w 15"/>
                      <a:gd name="T79" fmla="*/ 8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5" h="29">
                        <a:moveTo>
                          <a:pt x="3" y="3"/>
                        </a:moveTo>
                        <a:cubicBezTo>
                          <a:pt x="3" y="4"/>
                          <a:pt x="4" y="5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5" y="7"/>
                          <a:pt x="4" y="7"/>
                          <a:pt x="4" y="8"/>
                        </a:cubicBezTo>
                        <a:cubicBezTo>
                          <a:pt x="4" y="8"/>
                          <a:pt x="3" y="8"/>
                          <a:pt x="3" y="8"/>
                        </a:cubicBezTo>
                        <a:cubicBezTo>
                          <a:pt x="3" y="8"/>
                          <a:pt x="3" y="9"/>
                          <a:pt x="3" y="9"/>
                        </a:cubicBezTo>
                        <a:cubicBezTo>
                          <a:pt x="3" y="9"/>
                          <a:pt x="4" y="10"/>
                          <a:pt x="4" y="10"/>
                        </a:cubicBezTo>
                        <a:cubicBezTo>
                          <a:pt x="4" y="10"/>
                          <a:pt x="2" y="11"/>
                          <a:pt x="3" y="12"/>
                        </a:cubicBezTo>
                        <a:cubicBezTo>
                          <a:pt x="3" y="12"/>
                          <a:pt x="4" y="14"/>
                          <a:pt x="4" y="14"/>
                        </a:cubicBezTo>
                        <a:cubicBezTo>
                          <a:pt x="4" y="14"/>
                          <a:pt x="2" y="16"/>
                          <a:pt x="2" y="16"/>
                        </a:cubicBezTo>
                        <a:cubicBezTo>
                          <a:pt x="2" y="17"/>
                          <a:pt x="3" y="18"/>
                          <a:pt x="3" y="19"/>
                        </a:cubicBezTo>
                        <a:cubicBezTo>
                          <a:pt x="3" y="19"/>
                          <a:pt x="2" y="20"/>
                          <a:pt x="2" y="20"/>
                        </a:cubicBezTo>
                        <a:cubicBezTo>
                          <a:pt x="1" y="21"/>
                          <a:pt x="2" y="22"/>
                          <a:pt x="2" y="22"/>
                        </a:cubicBezTo>
                        <a:cubicBezTo>
                          <a:pt x="2" y="22"/>
                          <a:pt x="1" y="22"/>
                          <a:pt x="1" y="23"/>
                        </a:cubicBezTo>
                        <a:cubicBezTo>
                          <a:pt x="2" y="23"/>
                          <a:pt x="2" y="24"/>
                          <a:pt x="3" y="24"/>
                        </a:cubicBezTo>
                        <a:cubicBezTo>
                          <a:pt x="3" y="23"/>
                          <a:pt x="3" y="23"/>
                          <a:pt x="3" y="23"/>
                        </a:cubicBezTo>
                        <a:cubicBezTo>
                          <a:pt x="4" y="23"/>
                          <a:pt x="5" y="23"/>
                          <a:pt x="6" y="22"/>
                        </a:cubicBezTo>
                        <a:cubicBezTo>
                          <a:pt x="6" y="22"/>
                          <a:pt x="6" y="21"/>
                          <a:pt x="6" y="21"/>
                        </a:cubicBezTo>
                        <a:cubicBezTo>
                          <a:pt x="7" y="20"/>
                          <a:pt x="9" y="20"/>
                          <a:pt x="11" y="20"/>
                        </a:cubicBezTo>
                        <a:cubicBezTo>
                          <a:pt x="11" y="19"/>
                          <a:pt x="11" y="19"/>
                          <a:pt x="11" y="18"/>
                        </a:cubicBezTo>
                        <a:cubicBezTo>
                          <a:pt x="12" y="18"/>
                          <a:pt x="14" y="18"/>
                          <a:pt x="14" y="18"/>
                        </a:cubicBezTo>
                        <a:cubicBezTo>
                          <a:pt x="15" y="17"/>
                          <a:pt x="15" y="9"/>
                          <a:pt x="15" y="8"/>
                        </a:cubicBezTo>
                        <a:cubicBezTo>
                          <a:pt x="15" y="7"/>
                          <a:pt x="13" y="6"/>
                          <a:pt x="13" y="5"/>
                        </a:cubicBezTo>
                        <a:cubicBezTo>
                          <a:pt x="13" y="5"/>
                          <a:pt x="13" y="4"/>
                          <a:pt x="13" y="4"/>
                        </a:cubicBezTo>
                        <a:cubicBezTo>
                          <a:pt x="13" y="3"/>
                          <a:pt x="11" y="4"/>
                          <a:pt x="11" y="3"/>
                        </a:cubicBezTo>
                        <a:cubicBezTo>
                          <a:pt x="11" y="2"/>
                          <a:pt x="12" y="2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0" y="1"/>
                          <a:pt x="9" y="2"/>
                        </a:cubicBezTo>
                        <a:cubicBezTo>
                          <a:pt x="8" y="1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lnTo>
                          <a:pt x="3" y="3"/>
                        </a:lnTo>
                        <a:close/>
                        <a:moveTo>
                          <a:pt x="2" y="28"/>
                        </a:moveTo>
                        <a:cubicBezTo>
                          <a:pt x="1" y="28"/>
                          <a:pt x="0" y="28"/>
                          <a:pt x="0" y="29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1" y="29"/>
                          <a:pt x="1" y="29"/>
                          <a:pt x="2" y="29"/>
                        </a:cubicBezTo>
                        <a:cubicBezTo>
                          <a:pt x="2" y="29"/>
                          <a:pt x="3" y="27"/>
                          <a:pt x="2" y="28"/>
                        </a:cubicBezTo>
                        <a:close/>
                        <a:moveTo>
                          <a:pt x="1" y="8"/>
                        </a:moveTo>
                        <a:cubicBezTo>
                          <a:pt x="1" y="8"/>
                          <a:pt x="1" y="9"/>
                          <a:pt x="1" y="9"/>
                        </a:cubicBezTo>
                        <a:cubicBezTo>
                          <a:pt x="2" y="10"/>
                          <a:pt x="1" y="8"/>
                          <a:pt x="1" y="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890" name="Freeform 29">
                    <a:extLst>
                      <a:ext uri="{FF2B5EF4-FFF2-40B4-BE49-F238E27FC236}">
                        <a16:creationId xmlns:a16="http://schemas.microsoft.com/office/drawing/2014/main" id="{28E63239-C9E0-B0DA-5A77-E4E061F8E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93629" y="3127596"/>
                    <a:ext cx="68575" cy="117557"/>
                  </a:xfrm>
                  <a:custGeom>
                    <a:avLst/>
                    <a:gdLst>
                      <a:gd name="T0" fmla="*/ 7 w 10"/>
                      <a:gd name="T1" fmla="*/ 0 h 16"/>
                      <a:gd name="T2" fmla="*/ 6 w 10"/>
                      <a:gd name="T3" fmla="*/ 1 h 16"/>
                      <a:gd name="T4" fmla="*/ 5 w 10"/>
                      <a:gd name="T5" fmla="*/ 3 h 16"/>
                      <a:gd name="T6" fmla="*/ 3 w 10"/>
                      <a:gd name="T7" fmla="*/ 5 h 16"/>
                      <a:gd name="T8" fmla="*/ 3 w 10"/>
                      <a:gd name="T9" fmla="*/ 7 h 16"/>
                      <a:gd name="T10" fmla="*/ 1 w 10"/>
                      <a:gd name="T11" fmla="*/ 8 h 16"/>
                      <a:gd name="T12" fmla="*/ 1 w 10"/>
                      <a:gd name="T13" fmla="*/ 13 h 16"/>
                      <a:gd name="T14" fmla="*/ 3 w 10"/>
                      <a:gd name="T15" fmla="*/ 15 h 16"/>
                      <a:gd name="T16" fmla="*/ 4 w 10"/>
                      <a:gd name="T17" fmla="*/ 16 h 16"/>
                      <a:gd name="T18" fmla="*/ 5 w 10"/>
                      <a:gd name="T19" fmla="*/ 15 h 16"/>
                      <a:gd name="T20" fmla="*/ 6 w 10"/>
                      <a:gd name="T21" fmla="*/ 14 h 16"/>
                      <a:gd name="T22" fmla="*/ 6 w 10"/>
                      <a:gd name="T23" fmla="*/ 12 h 16"/>
                      <a:gd name="T24" fmla="*/ 7 w 10"/>
                      <a:gd name="T25" fmla="*/ 11 h 16"/>
                      <a:gd name="T26" fmla="*/ 7 w 10"/>
                      <a:gd name="T27" fmla="*/ 7 h 16"/>
                      <a:gd name="T28" fmla="*/ 10 w 10"/>
                      <a:gd name="T29" fmla="*/ 1 h 16"/>
                      <a:gd name="T30" fmla="*/ 7 w 10"/>
                      <a:gd name="T31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0" h="16">
                        <a:moveTo>
                          <a:pt x="7" y="0"/>
                        </a:moveTo>
                        <a:cubicBezTo>
                          <a:pt x="7" y="0"/>
                          <a:pt x="6" y="0"/>
                          <a:pt x="6" y="1"/>
                        </a:cubicBezTo>
                        <a:cubicBezTo>
                          <a:pt x="5" y="2"/>
                          <a:pt x="5" y="2"/>
                          <a:pt x="5" y="3"/>
                        </a:cubicBezTo>
                        <a:cubicBezTo>
                          <a:pt x="4" y="4"/>
                          <a:pt x="3" y="4"/>
                          <a:pt x="3" y="5"/>
                        </a:cubicBezTo>
                        <a:cubicBezTo>
                          <a:pt x="3" y="6"/>
                          <a:pt x="3" y="7"/>
                          <a:pt x="3" y="7"/>
                        </a:cubicBezTo>
                        <a:cubicBezTo>
                          <a:pt x="3" y="8"/>
                          <a:pt x="2" y="8"/>
                          <a:pt x="1" y="8"/>
                        </a:cubicBezTo>
                        <a:cubicBezTo>
                          <a:pt x="1" y="9"/>
                          <a:pt x="0" y="12"/>
                          <a:pt x="1" y="13"/>
                        </a:cubicBezTo>
                        <a:cubicBezTo>
                          <a:pt x="1" y="14"/>
                          <a:pt x="2" y="15"/>
                          <a:pt x="3" y="15"/>
                        </a:cubicBezTo>
                        <a:cubicBezTo>
                          <a:pt x="3" y="16"/>
                          <a:pt x="3" y="16"/>
                          <a:pt x="4" y="16"/>
                        </a:cubicBezTo>
                        <a:cubicBezTo>
                          <a:pt x="4" y="16"/>
                          <a:pt x="4" y="15"/>
                          <a:pt x="5" y="15"/>
                        </a:cubicBezTo>
                        <a:cubicBezTo>
                          <a:pt x="5" y="14"/>
                          <a:pt x="6" y="14"/>
                          <a:pt x="6" y="14"/>
                        </a:cubicBezTo>
                        <a:cubicBezTo>
                          <a:pt x="7" y="13"/>
                          <a:pt x="6" y="12"/>
                          <a:pt x="6" y="12"/>
                        </a:cubicBezTo>
                        <a:cubicBezTo>
                          <a:pt x="7" y="11"/>
                          <a:pt x="7" y="11"/>
                          <a:pt x="7" y="11"/>
                        </a:cubicBezTo>
                        <a:cubicBezTo>
                          <a:pt x="7" y="9"/>
                          <a:pt x="7" y="9"/>
                          <a:pt x="7" y="7"/>
                        </a:cubicBezTo>
                        <a:cubicBezTo>
                          <a:pt x="8" y="6"/>
                          <a:pt x="10" y="2"/>
                          <a:pt x="10" y="1"/>
                        </a:cubicBezTo>
                        <a:cubicBezTo>
                          <a:pt x="9" y="0"/>
                          <a:pt x="8" y="0"/>
                          <a:pt x="7" y="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891" name="Freeform 31">
                    <a:extLst>
                      <a:ext uri="{FF2B5EF4-FFF2-40B4-BE49-F238E27FC236}">
                        <a16:creationId xmlns:a16="http://schemas.microsoft.com/office/drawing/2014/main" id="{79856D62-2DC4-0F4A-F8BD-137726BB68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506325" y="2182611"/>
                    <a:ext cx="150007" cy="110776"/>
                  </a:xfrm>
                  <a:custGeom>
                    <a:avLst/>
                    <a:gdLst>
                      <a:gd name="T0" fmla="*/ 21 w 22"/>
                      <a:gd name="T1" fmla="*/ 8 h 15"/>
                      <a:gd name="T2" fmla="*/ 21 w 22"/>
                      <a:gd name="T3" fmla="*/ 7 h 15"/>
                      <a:gd name="T4" fmla="*/ 21 w 22"/>
                      <a:gd name="T5" fmla="*/ 6 h 15"/>
                      <a:gd name="T6" fmla="*/ 21 w 22"/>
                      <a:gd name="T7" fmla="*/ 6 h 15"/>
                      <a:gd name="T8" fmla="*/ 20 w 22"/>
                      <a:gd name="T9" fmla="*/ 4 h 15"/>
                      <a:gd name="T10" fmla="*/ 17 w 22"/>
                      <a:gd name="T11" fmla="*/ 2 h 15"/>
                      <a:gd name="T12" fmla="*/ 15 w 22"/>
                      <a:gd name="T13" fmla="*/ 1 h 15"/>
                      <a:gd name="T14" fmla="*/ 13 w 22"/>
                      <a:gd name="T15" fmla="*/ 2 h 15"/>
                      <a:gd name="T16" fmla="*/ 11 w 22"/>
                      <a:gd name="T17" fmla="*/ 3 h 15"/>
                      <a:gd name="T18" fmla="*/ 9 w 22"/>
                      <a:gd name="T19" fmla="*/ 3 h 15"/>
                      <a:gd name="T20" fmla="*/ 8 w 22"/>
                      <a:gd name="T21" fmla="*/ 4 h 15"/>
                      <a:gd name="T22" fmla="*/ 7 w 22"/>
                      <a:gd name="T23" fmla="*/ 5 h 15"/>
                      <a:gd name="T24" fmla="*/ 4 w 22"/>
                      <a:gd name="T25" fmla="*/ 8 h 15"/>
                      <a:gd name="T26" fmla="*/ 1 w 22"/>
                      <a:gd name="T27" fmla="*/ 11 h 15"/>
                      <a:gd name="T28" fmla="*/ 2 w 22"/>
                      <a:gd name="T29" fmla="*/ 13 h 15"/>
                      <a:gd name="T30" fmla="*/ 4 w 22"/>
                      <a:gd name="T31" fmla="*/ 13 h 15"/>
                      <a:gd name="T32" fmla="*/ 6 w 22"/>
                      <a:gd name="T33" fmla="*/ 14 h 15"/>
                      <a:gd name="T34" fmla="*/ 8 w 22"/>
                      <a:gd name="T35" fmla="*/ 15 h 15"/>
                      <a:gd name="T36" fmla="*/ 11 w 22"/>
                      <a:gd name="T37" fmla="*/ 13 h 15"/>
                      <a:gd name="T38" fmla="*/ 12 w 22"/>
                      <a:gd name="T39" fmla="*/ 12 h 15"/>
                      <a:gd name="T40" fmla="*/ 13 w 22"/>
                      <a:gd name="T41" fmla="*/ 13 h 15"/>
                      <a:gd name="T42" fmla="*/ 16 w 22"/>
                      <a:gd name="T43" fmla="*/ 14 h 15"/>
                      <a:gd name="T44" fmla="*/ 16 w 22"/>
                      <a:gd name="T45" fmla="*/ 12 h 15"/>
                      <a:gd name="T46" fmla="*/ 18 w 22"/>
                      <a:gd name="T47" fmla="*/ 11 h 15"/>
                      <a:gd name="T48" fmla="*/ 20 w 22"/>
                      <a:gd name="T49" fmla="*/ 10 h 15"/>
                      <a:gd name="T50" fmla="*/ 21 w 22"/>
                      <a:gd name="T51" fmla="*/ 9 h 15"/>
                      <a:gd name="T52" fmla="*/ 21 w 22"/>
                      <a:gd name="T53" fmla="*/ 8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2" h="15">
                        <a:moveTo>
                          <a:pt x="21" y="8"/>
                        </a:moveTo>
                        <a:cubicBezTo>
                          <a:pt x="22" y="7"/>
                          <a:pt x="22" y="7"/>
                          <a:pt x="21" y="7"/>
                        </a:cubicBezTo>
                        <a:cubicBezTo>
                          <a:pt x="21" y="7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19" y="6"/>
                          <a:pt x="20" y="4"/>
                          <a:pt x="20" y="4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6" y="2"/>
                          <a:pt x="15" y="1"/>
                        </a:cubicBezTo>
                        <a:cubicBezTo>
                          <a:pt x="13" y="0"/>
                          <a:pt x="13" y="1"/>
                          <a:pt x="13" y="2"/>
                        </a:cubicBezTo>
                        <a:cubicBezTo>
                          <a:pt x="12" y="2"/>
                          <a:pt x="11" y="3"/>
                          <a:pt x="11" y="3"/>
                        </a:cubicBezTo>
                        <a:cubicBezTo>
                          <a:pt x="11" y="3"/>
                          <a:pt x="10" y="4"/>
                          <a:pt x="9" y="3"/>
                        </a:cubicBezTo>
                        <a:cubicBezTo>
                          <a:pt x="8" y="2"/>
                          <a:pt x="8" y="4"/>
                          <a:pt x="8" y="4"/>
                        </a:cubicBezTo>
                        <a:cubicBezTo>
                          <a:pt x="8" y="4"/>
                          <a:pt x="9" y="4"/>
                          <a:pt x="7" y="5"/>
                        </a:cubicBezTo>
                        <a:cubicBezTo>
                          <a:pt x="5" y="5"/>
                          <a:pt x="4" y="7"/>
                          <a:pt x="4" y="8"/>
                        </a:cubicBezTo>
                        <a:cubicBezTo>
                          <a:pt x="3" y="9"/>
                          <a:pt x="2" y="10"/>
                          <a:pt x="1" y="11"/>
                        </a:cubicBezTo>
                        <a:cubicBezTo>
                          <a:pt x="1" y="12"/>
                          <a:pt x="0" y="14"/>
                          <a:pt x="2" y="13"/>
                        </a:cubicBezTo>
                        <a:cubicBezTo>
                          <a:pt x="4" y="11"/>
                          <a:pt x="4" y="13"/>
                          <a:pt x="4" y="13"/>
                        </a:cubicBezTo>
                        <a:cubicBezTo>
                          <a:pt x="4" y="14"/>
                          <a:pt x="6" y="13"/>
                          <a:pt x="6" y="14"/>
                        </a:cubicBezTo>
                        <a:cubicBezTo>
                          <a:pt x="7" y="15"/>
                          <a:pt x="8" y="15"/>
                          <a:pt x="8" y="15"/>
                        </a:cubicBezTo>
                        <a:cubicBezTo>
                          <a:pt x="9" y="14"/>
                          <a:pt x="11" y="14"/>
                          <a:pt x="11" y="13"/>
                        </a:cubicBezTo>
                        <a:cubicBezTo>
                          <a:pt x="11" y="12"/>
                          <a:pt x="11" y="11"/>
                          <a:pt x="12" y="12"/>
                        </a:cubicBezTo>
                        <a:cubicBezTo>
                          <a:pt x="13" y="13"/>
                          <a:pt x="12" y="13"/>
                          <a:pt x="13" y="13"/>
                        </a:cubicBezTo>
                        <a:cubicBezTo>
                          <a:pt x="15" y="13"/>
                          <a:pt x="15" y="14"/>
                          <a:pt x="16" y="14"/>
                        </a:cubicBezTo>
                        <a:cubicBezTo>
                          <a:pt x="16" y="13"/>
                          <a:pt x="16" y="14"/>
                          <a:pt x="16" y="12"/>
                        </a:cubicBezTo>
                        <a:cubicBezTo>
                          <a:pt x="16" y="11"/>
                          <a:pt x="17" y="12"/>
                          <a:pt x="18" y="11"/>
                        </a:cubicBezTo>
                        <a:cubicBezTo>
                          <a:pt x="18" y="10"/>
                          <a:pt x="19" y="9"/>
                          <a:pt x="20" y="10"/>
                        </a:cubicBezTo>
                        <a:cubicBezTo>
                          <a:pt x="21" y="10"/>
                          <a:pt x="20" y="10"/>
                          <a:pt x="21" y="9"/>
                        </a:cubicBezTo>
                        <a:cubicBezTo>
                          <a:pt x="22" y="8"/>
                          <a:pt x="20" y="9"/>
                          <a:pt x="21" y="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892" name="Freeform 43">
                    <a:extLst>
                      <a:ext uri="{FF2B5EF4-FFF2-40B4-BE49-F238E27FC236}">
                        <a16:creationId xmlns:a16="http://schemas.microsoft.com/office/drawing/2014/main" id="{7AC69D17-4376-7F9A-F712-91BAFFE4FF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42769" y="2087660"/>
                    <a:ext cx="233583" cy="103993"/>
                  </a:xfrm>
                  <a:custGeom>
                    <a:avLst/>
                    <a:gdLst>
                      <a:gd name="T0" fmla="*/ 34 w 34"/>
                      <a:gd name="T1" fmla="*/ 8 h 14"/>
                      <a:gd name="T2" fmla="*/ 32 w 34"/>
                      <a:gd name="T3" fmla="*/ 9 h 14"/>
                      <a:gd name="T4" fmla="*/ 32 w 34"/>
                      <a:gd name="T5" fmla="*/ 11 h 14"/>
                      <a:gd name="T6" fmla="*/ 29 w 34"/>
                      <a:gd name="T7" fmla="*/ 10 h 14"/>
                      <a:gd name="T8" fmla="*/ 26 w 34"/>
                      <a:gd name="T9" fmla="*/ 10 h 14"/>
                      <a:gd name="T10" fmla="*/ 22 w 34"/>
                      <a:gd name="T11" fmla="*/ 11 h 14"/>
                      <a:gd name="T12" fmla="*/ 20 w 34"/>
                      <a:gd name="T13" fmla="*/ 12 h 14"/>
                      <a:gd name="T14" fmla="*/ 18 w 34"/>
                      <a:gd name="T15" fmla="*/ 11 h 14"/>
                      <a:gd name="T16" fmla="*/ 15 w 34"/>
                      <a:gd name="T17" fmla="*/ 12 h 14"/>
                      <a:gd name="T18" fmla="*/ 12 w 34"/>
                      <a:gd name="T19" fmla="*/ 12 h 14"/>
                      <a:gd name="T20" fmla="*/ 13 w 34"/>
                      <a:gd name="T21" fmla="*/ 14 h 14"/>
                      <a:gd name="T22" fmla="*/ 10 w 34"/>
                      <a:gd name="T23" fmla="*/ 13 h 14"/>
                      <a:gd name="T24" fmla="*/ 6 w 34"/>
                      <a:gd name="T25" fmla="*/ 13 h 14"/>
                      <a:gd name="T26" fmla="*/ 3 w 34"/>
                      <a:gd name="T27" fmla="*/ 12 h 14"/>
                      <a:gd name="T28" fmla="*/ 2 w 34"/>
                      <a:gd name="T29" fmla="*/ 10 h 14"/>
                      <a:gd name="T30" fmla="*/ 2 w 34"/>
                      <a:gd name="T31" fmla="*/ 7 h 14"/>
                      <a:gd name="T32" fmla="*/ 4 w 34"/>
                      <a:gd name="T33" fmla="*/ 5 h 14"/>
                      <a:gd name="T34" fmla="*/ 5 w 34"/>
                      <a:gd name="T35" fmla="*/ 4 h 14"/>
                      <a:gd name="T36" fmla="*/ 8 w 34"/>
                      <a:gd name="T37" fmla="*/ 3 h 14"/>
                      <a:gd name="T38" fmla="*/ 9 w 34"/>
                      <a:gd name="T39" fmla="*/ 3 h 14"/>
                      <a:gd name="T40" fmla="*/ 12 w 34"/>
                      <a:gd name="T41" fmla="*/ 3 h 14"/>
                      <a:gd name="T42" fmla="*/ 15 w 34"/>
                      <a:gd name="T43" fmla="*/ 4 h 14"/>
                      <a:gd name="T44" fmla="*/ 18 w 34"/>
                      <a:gd name="T45" fmla="*/ 4 h 14"/>
                      <a:gd name="T46" fmla="*/ 21 w 34"/>
                      <a:gd name="T47" fmla="*/ 3 h 14"/>
                      <a:gd name="T48" fmla="*/ 25 w 34"/>
                      <a:gd name="T49" fmla="*/ 1 h 14"/>
                      <a:gd name="T50" fmla="*/ 28 w 34"/>
                      <a:gd name="T51" fmla="*/ 3 h 14"/>
                      <a:gd name="T52" fmla="*/ 30 w 34"/>
                      <a:gd name="T53" fmla="*/ 5 h 14"/>
                      <a:gd name="T54" fmla="*/ 32 w 34"/>
                      <a:gd name="T55" fmla="*/ 6 h 14"/>
                      <a:gd name="T56" fmla="*/ 34 w 34"/>
                      <a:gd name="T57" fmla="*/ 8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4" h="14">
                        <a:moveTo>
                          <a:pt x="34" y="8"/>
                        </a:move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0" y="11"/>
                          <a:pt x="29" y="10"/>
                        </a:cubicBezTo>
                        <a:cubicBezTo>
                          <a:pt x="28" y="9"/>
                          <a:pt x="28" y="10"/>
                          <a:pt x="26" y="10"/>
                        </a:cubicBezTo>
                        <a:cubicBezTo>
                          <a:pt x="24" y="10"/>
                          <a:pt x="24" y="10"/>
                          <a:pt x="22" y="11"/>
                        </a:cubicBezTo>
                        <a:cubicBezTo>
                          <a:pt x="20" y="11"/>
                          <a:pt x="20" y="12"/>
                          <a:pt x="20" y="12"/>
                        </a:cubicBezTo>
                        <a:cubicBezTo>
                          <a:pt x="20" y="12"/>
                          <a:pt x="19" y="12"/>
                          <a:pt x="18" y="11"/>
                        </a:cubicBezTo>
                        <a:cubicBezTo>
                          <a:pt x="17" y="10"/>
                          <a:pt x="17" y="11"/>
                          <a:pt x="15" y="12"/>
                        </a:cubicBezTo>
                        <a:cubicBezTo>
                          <a:pt x="12" y="12"/>
                          <a:pt x="12" y="12"/>
                          <a:pt x="12" y="12"/>
                        </a:cubicBezTo>
                        <a:cubicBezTo>
                          <a:pt x="13" y="14"/>
                          <a:pt x="13" y="14"/>
                          <a:pt x="13" y="14"/>
                        </a:cubicBezTo>
                        <a:cubicBezTo>
                          <a:pt x="13" y="14"/>
                          <a:pt x="13" y="14"/>
                          <a:pt x="10" y="13"/>
                        </a:cubicBezTo>
                        <a:cubicBezTo>
                          <a:pt x="7" y="13"/>
                          <a:pt x="7" y="13"/>
                          <a:pt x="6" y="13"/>
                        </a:cubicBezTo>
                        <a:cubicBezTo>
                          <a:pt x="5" y="13"/>
                          <a:pt x="3" y="12"/>
                          <a:pt x="3" y="12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0" y="9"/>
                          <a:pt x="2" y="7"/>
                          <a:pt x="2" y="7"/>
                        </a:cubicBezTo>
                        <a:cubicBezTo>
                          <a:pt x="2" y="7"/>
                          <a:pt x="3" y="5"/>
                          <a:pt x="4" y="5"/>
                        </a:cubicBezTo>
                        <a:cubicBezTo>
                          <a:pt x="5" y="5"/>
                          <a:pt x="4" y="4"/>
                          <a:pt x="5" y="4"/>
                        </a:cubicBezTo>
                        <a:cubicBezTo>
                          <a:pt x="6" y="3"/>
                          <a:pt x="8" y="3"/>
                          <a:pt x="8" y="3"/>
                        </a:cubicBezTo>
                        <a:cubicBezTo>
                          <a:pt x="8" y="3"/>
                          <a:pt x="7" y="3"/>
                          <a:pt x="9" y="3"/>
                        </a:cubicBezTo>
                        <a:cubicBezTo>
                          <a:pt x="11" y="3"/>
                          <a:pt x="10" y="2"/>
                          <a:pt x="12" y="3"/>
                        </a:cubicBezTo>
                        <a:cubicBezTo>
                          <a:pt x="13" y="3"/>
                          <a:pt x="14" y="4"/>
                          <a:pt x="15" y="4"/>
                        </a:cubicBezTo>
                        <a:cubicBezTo>
                          <a:pt x="16" y="5"/>
                          <a:pt x="17" y="5"/>
                          <a:pt x="18" y="4"/>
                        </a:cubicBezTo>
                        <a:cubicBezTo>
                          <a:pt x="19" y="3"/>
                          <a:pt x="19" y="3"/>
                          <a:pt x="21" y="3"/>
                        </a:cubicBezTo>
                        <a:cubicBezTo>
                          <a:pt x="23" y="3"/>
                          <a:pt x="24" y="0"/>
                          <a:pt x="25" y="1"/>
                        </a:cubicBezTo>
                        <a:cubicBezTo>
                          <a:pt x="26" y="2"/>
                          <a:pt x="27" y="3"/>
                          <a:pt x="28" y="3"/>
                        </a:cubicBezTo>
                        <a:cubicBezTo>
                          <a:pt x="29" y="3"/>
                          <a:pt x="29" y="4"/>
                          <a:pt x="30" y="5"/>
                        </a:cubicBezTo>
                        <a:cubicBezTo>
                          <a:pt x="32" y="5"/>
                          <a:pt x="31" y="5"/>
                          <a:pt x="32" y="6"/>
                        </a:cubicBezTo>
                        <a:cubicBezTo>
                          <a:pt x="32" y="8"/>
                          <a:pt x="34" y="8"/>
                          <a:pt x="34" y="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893" name="Freeform 75">
                    <a:extLst>
                      <a:ext uri="{FF2B5EF4-FFF2-40B4-BE49-F238E27FC236}">
                        <a16:creationId xmlns:a16="http://schemas.microsoft.com/office/drawing/2014/main" id="{FB386704-D14B-549A-AED8-5D7F23367E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166355" y="2146440"/>
                    <a:ext cx="124292" cy="153730"/>
                  </a:xfrm>
                  <a:custGeom>
                    <a:avLst/>
                    <a:gdLst>
                      <a:gd name="T0" fmla="*/ 9 w 18"/>
                      <a:gd name="T1" fmla="*/ 21 h 21"/>
                      <a:gd name="T2" fmla="*/ 10 w 18"/>
                      <a:gd name="T3" fmla="*/ 18 h 21"/>
                      <a:gd name="T4" fmla="*/ 12 w 18"/>
                      <a:gd name="T5" fmla="*/ 15 h 21"/>
                      <a:gd name="T6" fmla="*/ 14 w 18"/>
                      <a:gd name="T7" fmla="*/ 16 h 21"/>
                      <a:gd name="T8" fmla="*/ 18 w 18"/>
                      <a:gd name="T9" fmla="*/ 17 h 21"/>
                      <a:gd name="T10" fmla="*/ 15 w 18"/>
                      <a:gd name="T11" fmla="*/ 14 h 21"/>
                      <a:gd name="T12" fmla="*/ 13 w 18"/>
                      <a:gd name="T13" fmla="*/ 11 h 21"/>
                      <a:gd name="T14" fmla="*/ 13 w 18"/>
                      <a:gd name="T15" fmla="*/ 9 h 21"/>
                      <a:gd name="T16" fmla="*/ 12 w 18"/>
                      <a:gd name="T17" fmla="*/ 6 h 21"/>
                      <a:gd name="T18" fmla="*/ 10 w 18"/>
                      <a:gd name="T19" fmla="*/ 4 h 21"/>
                      <a:gd name="T20" fmla="*/ 8 w 18"/>
                      <a:gd name="T21" fmla="*/ 2 h 21"/>
                      <a:gd name="T22" fmla="*/ 6 w 18"/>
                      <a:gd name="T23" fmla="*/ 1 h 21"/>
                      <a:gd name="T24" fmla="*/ 3 w 18"/>
                      <a:gd name="T25" fmla="*/ 1 h 21"/>
                      <a:gd name="T26" fmla="*/ 0 w 18"/>
                      <a:gd name="T27" fmla="*/ 2 h 21"/>
                      <a:gd name="T28" fmla="*/ 3 w 18"/>
                      <a:gd name="T29" fmla="*/ 5 h 21"/>
                      <a:gd name="T30" fmla="*/ 5 w 18"/>
                      <a:gd name="T31" fmla="*/ 8 h 21"/>
                      <a:gd name="T32" fmla="*/ 7 w 18"/>
                      <a:gd name="T33" fmla="*/ 11 h 21"/>
                      <a:gd name="T34" fmla="*/ 7 w 18"/>
                      <a:gd name="T35" fmla="*/ 14 h 21"/>
                      <a:gd name="T36" fmla="*/ 7 w 18"/>
                      <a:gd name="T37" fmla="*/ 15 h 21"/>
                      <a:gd name="T38" fmla="*/ 7 w 18"/>
                      <a:gd name="T39" fmla="*/ 18 h 21"/>
                      <a:gd name="T40" fmla="*/ 8 w 18"/>
                      <a:gd name="T41" fmla="*/ 20 h 21"/>
                      <a:gd name="T42" fmla="*/ 9 w 18"/>
                      <a:gd name="T4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8" h="21">
                        <a:moveTo>
                          <a:pt x="9" y="21"/>
                        </a:moveTo>
                        <a:cubicBezTo>
                          <a:pt x="9" y="21"/>
                          <a:pt x="10" y="19"/>
                          <a:pt x="10" y="18"/>
                        </a:cubicBezTo>
                        <a:cubicBezTo>
                          <a:pt x="10" y="17"/>
                          <a:pt x="13" y="16"/>
                          <a:pt x="12" y="15"/>
                        </a:cubicBezTo>
                        <a:cubicBezTo>
                          <a:pt x="12" y="14"/>
                          <a:pt x="14" y="16"/>
                          <a:pt x="14" y="16"/>
                        </a:cubicBezTo>
                        <a:cubicBezTo>
                          <a:pt x="15" y="16"/>
                          <a:pt x="18" y="17"/>
                          <a:pt x="18" y="17"/>
                        </a:cubicBezTo>
                        <a:cubicBezTo>
                          <a:pt x="15" y="14"/>
                          <a:pt x="15" y="14"/>
                          <a:pt x="15" y="14"/>
                        </a:cubicBezTo>
                        <a:cubicBezTo>
                          <a:pt x="15" y="14"/>
                          <a:pt x="13" y="13"/>
                          <a:pt x="13" y="11"/>
                        </a:cubicBezTo>
                        <a:cubicBezTo>
                          <a:pt x="13" y="10"/>
                          <a:pt x="13" y="10"/>
                          <a:pt x="13" y="9"/>
                        </a:cubicBezTo>
                        <a:cubicBezTo>
                          <a:pt x="12" y="8"/>
                          <a:pt x="11" y="8"/>
                          <a:pt x="12" y="6"/>
                        </a:cubicBezTo>
                        <a:cubicBezTo>
                          <a:pt x="12" y="5"/>
                          <a:pt x="11" y="4"/>
                          <a:pt x="10" y="4"/>
                        </a:cubicBezTo>
                        <a:cubicBezTo>
                          <a:pt x="9" y="3"/>
                          <a:pt x="9" y="3"/>
                          <a:pt x="8" y="2"/>
                        </a:cubicBezTo>
                        <a:cubicBezTo>
                          <a:pt x="7" y="2"/>
                          <a:pt x="7" y="1"/>
                          <a:pt x="6" y="1"/>
                        </a:cubicBezTo>
                        <a:cubicBezTo>
                          <a:pt x="5" y="1"/>
                          <a:pt x="3" y="0"/>
                          <a:pt x="3" y="1"/>
                        </a:cubicBezTo>
                        <a:cubicBezTo>
                          <a:pt x="2" y="1"/>
                          <a:pt x="0" y="1"/>
                          <a:pt x="0" y="2"/>
                        </a:cubicBezTo>
                        <a:cubicBezTo>
                          <a:pt x="0" y="2"/>
                          <a:pt x="3" y="4"/>
                          <a:pt x="3" y="5"/>
                        </a:cubicBezTo>
                        <a:cubicBezTo>
                          <a:pt x="4" y="7"/>
                          <a:pt x="4" y="7"/>
                          <a:pt x="5" y="8"/>
                        </a:cubicBezTo>
                        <a:cubicBezTo>
                          <a:pt x="7" y="10"/>
                          <a:pt x="7" y="10"/>
                          <a:pt x="7" y="11"/>
                        </a:cubicBezTo>
                        <a:cubicBezTo>
                          <a:pt x="8" y="12"/>
                          <a:pt x="6" y="13"/>
                          <a:pt x="7" y="14"/>
                        </a:cubicBezTo>
                        <a:cubicBezTo>
                          <a:pt x="8" y="14"/>
                          <a:pt x="7" y="14"/>
                          <a:pt x="7" y="15"/>
                        </a:cubicBezTo>
                        <a:cubicBezTo>
                          <a:pt x="8" y="16"/>
                          <a:pt x="7" y="18"/>
                          <a:pt x="7" y="18"/>
                        </a:cubicBezTo>
                        <a:cubicBezTo>
                          <a:pt x="8" y="18"/>
                          <a:pt x="7" y="19"/>
                          <a:pt x="8" y="20"/>
                        </a:cubicBezTo>
                        <a:cubicBezTo>
                          <a:pt x="8" y="20"/>
                          <a:pt x="8" y="21"/>
                          <a:pt x="9" y="2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894" name="Freeform 166">
                    <a:extLst>
                      <a:ext uri="{FF2B5EF4-FFF2-40B4-BE49-F238E27FC236}">
                        <a16:creationId xmlns:a16="http://schemas.microsoft.com/office/drawing/2014/main" id="{AEC68AAE-B866-F13D-3CA6-674DAB3E23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88463" y="2024362"/>
                    <a:ext cx="130721" cy="85907"/>
                  </a:xfrm>
                  <a:custGeom>
                    <a:avLst/>
                    <a:gdLst>
                      <a:gd name="T0" fmla="*/ 6 w 19"/>
                      <a:gd name="T1" fmla="*/ 0 h 12"/>
                      <a:gd name="T2" fmla="*/ 4 w 19"/>
                      <a:gd name="T3" fmla="*/ 1 h 12"/>
                      <a:gd name="T4" fmla="*/ 0 w 19"/>
                      <a:gd name="T5" fmla="*/ 2 h 12"/>
                      <a:gd name="T6" fmla="*/ 2 w 19"/>
                      <a:gd name="T7" fmla="*/ 3 h 12"/>
                      <a:gd name="T8" fmla="*/ 3 w 19"/>
                      <a:gd name="T9" fmla="*/ 4 h 12"/>
                      <a:gd name="T10" fmla="*/ 3 w 19"/>
                      <a:gd name="T11" fmla="*/ 6 h 12"/>
                      <a:gd name="T12" fmla="*/ 5 w 19"/>
                      <a:gd name="T13" fmla="*/ 7 h 12"/>
                      <a:gd name="T14" fmla="*/ 7 w 19"/>
                      <a:gd name="T15" fmla="*/ 7 h 12"/>
                      <a:gd name="T16" fmla="*/ 8 w 19"/>
                      <a:gd name="T17" fmla="*/ 9 h 12"/>
                      <a:gd name="T18" fmla="*/ 11 w 19"/>
                      <a:gd name="T19" fmla="*/ 10 h 12"/>
                      <a:gd name="T20" fmla="*/ 13 w 19"/>
                      <a:gd name="T21" fmla="*/ 10 h 12"/>
                      <a:gd name="T22" fmla="*/ 14 w 19"/>
                      <a:gd name="T23" fmla="*/ 12 h 12"/>
                      <a:gd name="T24" fmla="*/ 15 w 19"/>
                      <a:gd name="T25" fmla="*/ 12 h 12"/>
                      <a:gd name="T26" fmla="*/ 17 w 19"/>
                      <a:gd name="T27" fmla="*/ 12 h 12"/>
                      <a:gd name="T28" fmla="*/ 17 w 19"/>
                      <a:gd name="T29" fmla="*/ 11 h 12"/>
                      <a:gd name="T30" fmla="*/ 18 w 19"/>
                      <a:gd name="T31" fmla="*/ 9 h 12"/>
                      <a:gd name="T32" fmla="*/ 18 w 19"/>
                      <a:gd name="T33" fmla="*/ 6 h 12"/>
                      <a:gd name="T34" fmla="*/ 18 w 19"/>
                      <a:gd name="T35" fmla="*/ 5 h 12"/>
                      <a:gd name="T36" fmla="*/ 16 w 19"/>
                      <a:gd name="T37" fmla="*/ 4 h 12"/>
                      <a:gd name="T38" fmla="*/ 14 w 19"/>
                      <a:gd name="T39" fmla="*/ 3 h 12"/>
                      <a:gd name="T40" fmla="*/ 12 w 19"/>
                      <a:gd name="T41" fmla="*/ 2 h 12"/>
                      <a:gd name="T42" fmla="*/ 9 w 19"/>
                      <a:gd name="T43" fmla="*/ 3 h 12"/>
                      <a:gd name="T44" fmla="*/ 6 w 19"/>
                      <a:gd name="T4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9" h="12">
                        <a:moveTo>
                          <a:pt x="6" y="0"/>
                        </a:moveTo>
                        <a:cubicBezTo>
                          <a:pt x="5" y="0"/>
                          <a:pt x="4" y="1"/>
                          <a:pt x="4" y="1"/>
                        </a:cubicBezTo>
                        <a:cubicBezTo>
                          <a:pt x="2" y="1"/>
                          <a:pt x="1" y="2"/>
                          <a:pt x="0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3" y="6"/>
                          <a:pt x="4" y="6"/>
                          <a:pt x="5" y="7"/>
                        </a:cubicBezTo>
                        <a:cubicBezTo>
                          <a:pt x="7" y="8"/>
                          <a:pt x="7" y="7"/>
                          <a:pt x="7" y="7"/>
                        </a:cubicBezTo>
                        <a:cubicBezTo>
                          <a:pt x="7" y="7"/>
                          <a:pt x="7" y="8"/>
                          <a:pt x="8" y="9"/>
                        </a:cubicBezTo>
                        <a:cubicBezTo>
                          <a:pt x="9" y="10"/>
                          <a:pt x="10" y="10"/>
                          <a:pt x="11" y="10"/>
                        </a:cubicBezTo>
                        <a:cubicBezTo>
                          <a:pt x="12" y="11"/>
                          <a:pt x="13" y="9"/>
                          <a:pt x="13" y="10"/>
                        </a:cubicBezTo>
                        <a:cubicBezTo>
                          <a:pt x="13" y="11"/>
                          <a:pt x="12" y="12"/>
                          <a:pt x="14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cubicBezTo>
                          <a:pt x="17" y="10"/>
                          <a:pt x="16" y="9"/>
                          <a:pt x="18" y="9"/>
                        </a:cubicBezTo>
                        <a:cubicBezTo>
                          <a:pt x="18" y="9"/>
                          <a:pt x="19" y="7"/>
                          <a:pt x="18" y="6"/>
                        </a:cubicBezTo>
                        <a:cubicBezTo>
                          <a:pt x="16" y="5"/>
                          <a:pt x="19" y="5"/>
                          <a:pt x="18" y="5"/>
                        </a:cubicBezTo>
                        <a:cubicBezTo>
                          <a:pt x="17" y="5"/>
                          <a:pt x="16" y="4"/>
                          <a:pt x="16" y="4"/>
                        </a:cubicBezTo>
                        <a:cubicBezTo>
                          <a:pt x="16" y="4"/>
                          <a:pt x="14" y="4"/>
                          <a:pt x="14" y="3"/>
                        </a:cubicBezTo>
                        <a:cubicBezTo>
                          <a:pt x="14" y="2"/>
                          <a:pt x="13" y="2"/>
                          <a:pt x="12" y="2"/>
                        </a:cubicBezTo>
                        <a:cubicBezTo>
                          <a:pt x="11" y="2"/>
                          <a:pt x="11" y="3"/>
                          <a:pt x="9" y="3"/>
                        </a:cubicBezTo>
                        <a:cubicBezTo>
                          <a:pt x="7" y="3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872" name="Group 4871">
                  <a:extLst>
                    <a:ext uri="{FF2B5EF4-FFF2-40B4-BE49-F238E27FC236}">
                      <a16:creationId xmlns:a16="http://schemas.microsoft.com/office/drawing/2014/main" id="{AFEC6B83-5CD5-C78B-5468-64CD56538041}"/>
                    </a:ext>
                  </a:extLst>
                </p:cNvPr>
                <p:cNvGrpSpPr/>
                <p:nvPr/>
              </p:nvGrpSpPr>
              <p:grpSpPr>
                <a:xfrm>
                  <a:off x="6026279" y="302499"/>
                  <a:ext cx="6277426" cy="4654626"/>
                  <a:chOff x="6024162" y="304161"/>
                  <a:chExt cx="6277426" cy="4654626"/>
                </a:xfrm>
                <a:grpFill/>
              </p:grpSpPr>
              <p:sp>
                <p:nvSpPr>
                  <p:cNvPr id="4873" name="Freeform 48">
                    <a:extLst>
                      <a:ext uri="{FF2B5EF4-FFF2-40B4-BE49-F238E27FC236}">
                        <a16:creationId xmlns:a16="http://schemas.microsoft.com/office/drawing/2014/main" id="{92BDD52B-7FE3-86CA-EA9E-621E991BED8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944204" y="304161"/>
                    <a:ext cx="5357384" cy="2186126"/>
                  </a:xfrm>
                  <a:custGeom>
                    <a:avLst/>
                    <a:gdLst>
                      <a:gd name="T0" fmla="*/ 739 w 778"/>
                      <a:gd name="T1" fmla="*/ 144 h 301"/>
                      <a:gd name="T2" fmla="*/ 771 w 778"/>
                      <a:gd name="T3" fmla="*/ 138 h 301"/>
                      <a:gd name="T4" fmla="*/ 690 w 778"/>
                      <a:gd name="T5" fmla="*/ 105 h 301"/>
                      <a:gd name="T6" fmla="*/ 634 w 778"/>
                      <a:gd name="T7" fmla="*/ 101 h 301"/>
                      <a:gd name="T8" fmla="*/ 574 w 778"/>
                      <a:gd name="T9" fmla="*/ 90 h 301"/>
                      <a:gd name="T10" fmla="*/ 521 w 778"/>
                      <a:gd name="T11" fmla="*/ 97 h 301"/>
                      <a:gd name="T12" fmla="*/ 479 w 778"/>
                      <a:gd name="T13" fmla="*/ 89 h 301"/>
                      <a:gd name="T14" fmla="*/ 450 w 778"/>
                      <a:gd name="T15" fmla="*/ 78 h 301"/>
                      <a:gd name="T16" fmla="*/ 406 w 778"/>
                      <a:gd name="T17" fmla="*/ 82 h 301"/>
                      <a:gd name="T18" fmla="*/ 381 w 778"/>
                      <a:gd name="T19" fmla="*/ 45 h 301"/>
                      <a:gd name="T20" fmla="*/ 326 w 778"/>
                      <a:gd name="T21" fmla="*/ 61 h 301"/>
                      <a:gd name="T22" fmla="*/ 293 w 778"/>
                      <a:gd name="T23" fmla="*/ 94 h 301"/>
                      <a:gd name="T24" fmla="*/ 263 w 778"/>
                      <a:gd name="T25" fmla="*/ 98 h 301"/>
                      <a:gd name="T26" fmla="*/ 269 w 778"/>
                      <a:gd name="T27" fmla="*/ 121 h 301"/>
                      <a:gd name="T28" fmla="*/ 238 w 778"/>
                      <a:gd name="T29" fmla="*/ 133 h 301"/>
                      <a:gd name="T30" fmla="*/ 221 w 778"/>
                      <a:gd name="T31" fmla="*/ 112 h 301"/>
                      <a:gd name="T32" fmla="*/ 174 w 778"/>
                      <a:gd name="T33" fmla="*/ 118 h 301"/>
                      <a:gd name="T34" fmla="*/ 118 w 778"/>
                      <a:gd name="T35" fmla="*/ 129 h 301"/>
                      <a:gd name="T36" fmla="*/ 84 w 778"/>
                      <a:gd name="T37" fmla="*/ 143 h 301"/>
                      <a:gd name="T38" fmla="*/ 69 w 778"/>
                      <a:gd name="T39" fmla="*/ 133 h 301"/>
                      <a:gd name="T40" fmla="*/ 55 w 778"/>
                      <a:gd name="T41" fmla="*/ 107 h 301"/>
                      <a:gd name="T42" fmla="*/ 41 w 778"/>
                      <a:gd name="T43" fmla="*/ 181 h 301"/>
                      <a:gd name="T44" fmla="*/ 86 w 778"/>
                      <a:gd name="T45" fmla="*/ 246 h 301"/>
                      <a:gd name="T46" fmla="*/ 105 w 778"/>
                      <a:gd name="T47" fmla="*/ 286 h 301"/>
                      <a:gd name="T48" fmla="*/ 131 w 778"/>
                      <a:gd name="T49" fmla="*/ 269 h 301"/>
                      <a:gd name="T50" fmla="*/ 181 w 778"/>
                      <a:gd name="T51" fmla="*/ 239 h 301"/>
                      <a:gd name="T52" fmla="*/ 248 w 778"/>
                      <a:gd name="T53" fmla="*/ 221 h 301"/>
                      <a:gd name="T54" fmla="*/ 351 w 778"/>
                      <a:gd name="T55" fmla="*/ 246 h 301"/>
                      <a:gd name="T56" fmla="*/ 442 w 778"/>
                      <a:gd name="T57" fmla="*/ 249 h 301"/>
                      <a:gd name="T58" fmla="*/ 507 w 778"/>
                      <a:gd name="T59" fmla="*/ 256 h 301"/>
                      <a:gd name="T60" fmla="*/ 509 w 778"/>
                      <a:gd name="T61" fmla="*/ 289 h 301"/>
                      <a:gd name="T62" fmla="*/ 554 w 778"/>
                      <a:gd name="T63" fmla="*/ 236 h 301"/>
                      <a:gd name="T64" fmla="*/ 549 w 778"/>
                      <a:gd name="T65" fmla="*/ 198 h 301"/>
                      <a:gd name="T66" fmla="*/ 614 w 778"/>
                      <a:gd name="T67" fmla="*/ 186 h 301"/>
                      <a:gd name="T68" fmla="*/ 654 w 778"/>
                      <a:gd name="T69" fmla="*/ 168 h 301"/>
                      <a:gd name="T70" fmla="*/ 622 w 778"/>
                      <a:gd name="T71" fmla="*/ 217 h 301"/>
                      <a:gd name="T72" fmla="*/ 656 w 778"/>
                      <a:gd name="T73" fmla="*/ 186 h 301"/>
                      <a:gd name="T74" fmla="*/ 181 w 778"/>
                      <a:gd name="T75" fmla="*/ 0 h 301"/>
                      <a:gd name="T76" fmla="*/ 168 w 778"/>
                      <a:gd name="T77" fmla="*/ 13 h 301"/>
                      <a:gd name="T78" fmla="*/ 169 w 778"/>
                      <a:gd name="T79" fmla="*/ 13 h 301"/>
                      <a:gd name="T80" fmla="*/ 363 w 778"/>
                      <a:gd name="T81" fmla="*/ 29 h 301"/>
                      <a:gd name="T82" fmla="*/ 140 w 778"/>
                      <a:gd name="T83" fmla="*/ 19 h 301"/>
                      <a:gd name="T84" fmla="*/ 153 w 778"/>
                      <a:gd name="T85" fmla="*/ 21 h 301"/>
                      <a:gd name="T86" fmla="*/ 371 w 778"/>
                      <a:gd name="T87" fmla="*/ 35 h 301"/>
                      <a:gd name="T88" fmla="*/ 169 w 778"/>
                      <a:gd name="T89" fmla="*/ 64 h 301"/>
                      <a:gd name="T90" fmla="*/ 154 w 778"/>
                      <a:gd name="T91" fmla="*/ 95 h 301"/>
                      <a:gd name="T92" fmla="*/ 160 w 778"/>
                      <a:gd name="T93" fmla="*/ 78 h 301"/>
                      <a:gd name="T94" fmla="*/ 219 w 778"/>
                      <a:gd name="T95" fmla="*/ 57 h 301"/>
                      <a:gd name="T96" fmla="*/ 378 w 778"/>
                      <a:gd name="T97" fmla="*/ 66 h 301"/>
                      <a:gd name="T98" fmla="*/ 552 w 778"/>
                      <a:gd name="T99" fmla="*/ 73 h 301"/>
                      <a:gd name="T100" fmla="*/ 78 w 778"/>
                      <a:gd name="T101" fmla="*/ 168 h 301"/>
                      <a:gd name="T102" fmla="*/ 53 w 778"/>
                      <a:gd name="T103" fmla="*/ 167 h 301"/>
                      <a:gd name="T104" fmla="*/ 398 w 778"/>
                      <a:gd name="T105" fmla="*/ 227 h 301"/>
                      <a:gd name="T106" fmla="*/ 564 w 778"/>
                      <a:gd name="T107" fmla="*/ 273 h 301"/>
                      <a:gd name="T108" fmla="*/ 596 w 778"/>
                      <a:gd name="T109" fmla="*/ 271 h 301"/>
                      <a:gd name="T110" fmla="*/ 72 w 778"/>
                      <a:gd name="T111" fmla="*/ 156 h 301"/>
                      <a:gd name="T112" fmla="*/ 606 w 778"/>
                      <a:gd name="T113" fmla="*/ 101 h 301"/>
                      <a:gd name="T114" fmla="*/ 427 w 778"/>
                      <a:gd name="T115" fmla="*/ 87 h 301"/>
                      <a:gd name="T116" fmla="*/ 487 w 778"/>
                      <a:gd name="T117" fmla="*/ 87 h 301"/>
                      <a:gd name="T118" fmla="*/ 337 w 778"/>
                      <a:gd name="T119" fmla="*/ 26 h 301"/>
                      <a:gd name="T120" fmla="*/ 250 w 778"/>
                      <a:gd name="T121" fmla="*/ 83 h 301"/>
                      <a:gd name="T122" fmla="*/ 10 w 778"/>
                      <a:gd name="T123" fmla="*/ 217 h 3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778" h="301">
                        <a:moveTo>
                          <a:pt x="706" y="168"/>
                        </a:moveTo>
                        <a:cubicBezTo>
                          <a:pt x="708" y="167"/>
                          <a:pt x="709" y="167"/>
                          <a:pt x="711" y="166"/>
                        </a:cubicBezTo>
                        <a:cubicBezTo>
                          <a:pt x="711" y="166"/>
                          <a:pt x="711" y="166"/>
                          <a:pt x="711" y="166"/>
                        </a:cubicBezTo>
                        <a:cubicBezTo>
                          <a:pt x="713" y="165"/>
                          <a:pt x="715" y="164"/>
                          <a:pt x="717" y="164"/>
                        </a:cubicBezTo>
                        <a:cubicBezTo>
                          <a:pt x="718" y="163"/>
                          <a:pt x="718" y="163"/>
                          <a:pt x="718" y="163"/>
                        </a:cubicBezTo>
                        <a:cubicBezTo>
                          <a:pt x="719" y="163"/>
                          <a:pt x="719" y="164"/>
                          <a:pt x="720" y="164"/>
                        </a:cubicBezTo>
                        <a:cubicBezTo>
                          <a:pt x="720" y="164"/>
                          <a:pt x="722" y="163"/>
                          <a:pt x="723" y="163"/>
                        </a:cubicBezTo>
                        <a:cubicBezTo>
                          <a:pt x="723" y="163"/>
                          <a:pt x="724" y="164"/>
                          <a:pt x="724" y="165"/>
                        </a:cubicBezTo>
                        <a:cubicBezTo>
                          <a:pt x="727" y="165"/>
                          <a:pt x="728" y="164"/>
                          <a:pt x="730" y="163"/>
                        </a:cubicBezTo>
                        <a:cubicBezTo>
                          <a:pt x="730" y="162"/>
                          <a:pt x="729" y="162"/>
                          <a:pt x="729" y="162"/>
                        </a:cubicBezTo>
                        <a:cubicBezTo>
                          <a:pt x="729" y="161"/>
                          <a:pt x="730" y="161"/>
                          <a:pt x="729" y="160"/>
                        </a:cubicBezTo>
                        <a:cubicBezTo>
                          <a:pt x="728" y="160"/>
                          <a:pt x="727" y="160"/>
                          <a:pt x="727" y="160"/>
                        </a:cubicBezTo>
                        <a:cubicBezTo>
                          <a:pt x="727" y="159"/>
                          <a:pt x="727" y="159"/>
                          <a:pt x="727" y="158"/>
                        </a:cubicBezTo>
                        <a:cubicBezTo>
                          <a:pt x="727" y="158"/>
                          <a:pt x="727" y="158"/>
                          <a:pt x="727" y="158"/>
                        </a:cubicBezTo>
                        <a:cubicBezTo>
                          <a:pt x="726" y="157"/>
                          <a:pt x="727" y="157"/>
                          <a:pt x="726" y="156"/>
                        </a:cubicBezTo>
                        <a:cubicBezTo>
                          <a:pt x="726" y="156"/>
                          <a:pt x="726" y="156"/>
                          <a:pt x="726" y="156"/>
                        </a:cubicBezTo>
                        <a:cubicBezTo>
                          <a:pt x="725" y="154"/>
                          <a:pt x="724" y="153"/>
                          <a:pt x="724" y="152"/>
                        </a:cubicBezTo>
                        <a:cubicBezTo>
                          <a:pt x="722" y="153"/>
                          <a:pt x="722" y="152"/>
                          <a:pt x="720" y="152"/>
                        </a:cubicBezTo>
                        <a:cubicBezTo>
                          <a:pt x="721" y="152"/>
                          <a:pt x="721" y="151"/>
                          <a:pt x="721" y="151"/>
                        </a:cubicBezTo>
                        <a:cubicBezTo>
                          <a:pt x="721" y="151"/>
                          <a:pt x="722" y="151"/>
                          <a:pt x="722" y="150"/>
                        </a:cubicBezTo>
                        <a:cubicBezTo>
                          <a:pt x="722" y="150"/>
                          <a:pt x="722" y="149"/>
                          <a:pt x="722" y="149"/>
                        </a:cubicBezTo>
                        <a:cubicBezTo>
                          <a:pt x="719" y="150"/>
                          <a:pt x="720" y="150"/>
                          <a:pt x="718" y="149"/>
                        </a:cubicBezTo>
                        <a:cubicBezTo>
                          <a:pt x="715" y="149"/>
                          <a:pt x="715" y="149"/>
                          <a:pt x="715" y="149"/>
                        </a:cubicBezTo>
                        <a:cubicBezTo>
                          <a:pt x="715" y="149"/>
                          <a:pt x="716" y="148"/>
                          <a:pt x="716" y="148"/>
                        </a:cubicBezTo>
                        <a:cubicBezTo>
                          <a:pt x="717" y="148"/>
                          <a:pt x="719" y="148"/>
                          <a:pt x="720" y="149"/>
                        </a:cubicBezTo>
                        <a:cubicBezTo>
                          <a:pt x="720" y="148"/>
                          <a:pt x="721" y="148"/>
                          <a:pt x="721" y="148"/>
                        </a:cubicBezTo>
                        <a:cubicBezTo>
                          <a:pt x="723" y="149"/>
                          <a:pt x="726" y="150"/>
                          <a:pt x="729" y="149"/>
                        </a:cubicBezTo>
                        <a:cubicBezTo>
                          <a:pt x="730" y="149"/>
                          <a:pt x="733" y="148"/>
                          <a:pt x="734" y="148"/>
                        </a:cubicBezTo>
                        <a:cubicBezTo>
                          <a:pt x="735" y="147"/>
                          <a:pt x="734" y="146"/>
                          <a:pt x="734" y="146"/>
                        </a:cubicBezTo>
                        <a:cubicBezTo>
                          <a:pt x="734" y="145"/>
                          <a:pt x="736" y="145"/>
                          <a:pt x="736" y="144"/>
                        </a:cubicBezTo>
                        <a:cubicBezTo>
                          <a:pt x="736" y="144"/>
                          <a:pt x="736" y="143"/>
                          <a:pt x="736" y="143"/>
                        </a:cubicBezTo>
                        <a:cubicBezTo>
                          <a:pt x="735" y="143"/>
                          <a:pt x="734" y="142"/>
                          <a:pt x="733" y="142"/>
                        </a:cubicBezTo>
                        <a:cubicBezTo>
                          <a:pt x="734" y="141"/>
                          <a:pt x="733" y="141"/>
                          <a:pt x="734" y="141"/>
                        </a:cubicBezTo>
                        <a:cubicBezTo>
                          <a:pt x="734" y="141"/>
                          <a:pt x="734" y="141"/>
                          <a:pt x="734" y="141"/>
                        </a:cubicBezTo>
                        <a:cubicBezTo>
                          <a:pt x="735" y="140"/>
                          <a:pt x="734" y="139"/>
                          <a:pt x="734" y="139"/>
                        </a:cubicBezTo>
                        <a:cubicBezTo>
                          <a:pt x="734" y="138"/>
                          <a:pt x="734" y="138"/>
                          <a:pt x="734" y="138"/>
                        </a:cubicBezTo>
                        <a:cubicBezTo>
                          <a:pt x="735" y="138"/>
                          <a:pt x="735" y="138"/>
                          <a:pt x="735" y="137"/>
                        </a:cubicBezTo>
                        <a:cubicBezTo>
                          <a:pt x="736" y="138"/>
                          <a:pt x="736" y="137"/>
                          <a:pt x="737" y="138"/>
                        </a:cubicBezTo>
                        <a:cubicBezTo>
                          <a:pt x="735" y="139"/>
                          <a:pt x="738" y="139"/>
                          <a:pt x="738" y="140"/>
                        </a:cubicBezTo>
                        <a:cubicBezTo>
                          <a:pt x="738" y="141"/>
                          <a:pt x="738" y="141"/>
                          <a:pt x="738" y="141"/>
                        </a:cubicBezTo>
                        <a:cubicBezTo>
                          <a:pt x="736" y="142"/>
                          <a:pt x="737" y="142"/>
                          <a:pt x="736" y="143"/>
                        </a:cubicBezTo>
                        <a:cubicBezTo>
                          <a:pt x="737" y="143"/>
                          <a:pt x="738" y="143"/>
                          <a:pt x="739" y="144"/>
                        </a:cubicBezTo>
                        <a:cubicBezTo>
                          <a:pt x="739" y="144"/>
                          <a:pt x="739" y="145"/>
                          <a:pt x="740" y="145"/>
                        </a:cubicBezTo>
                        <a:cubicBezTo>
                          <a:pt x="740" y="145"/>
                          <a:pt x="743" y="144"/>
                          <a:pt x="744" y="144"/>
                        </a:cubicBezTo>
                        <a:cubicBezTo>
                          <a:pt x="744" y="143"/>
                          <a:pt x="744" y="143"/>
                          <a:pt x="745" y="142"/>
                        </a:cubicBezTo>
                        <a:cubicBezTo>
                          <a:pt x="745" y="142"/>
                          <a:pt x="745" y="142"/>
                          <a:pt x="745" y="142"/>
                        </a:cubicBezTo>
                        <a:cubicBezTo>
                          <a:pt x="745" y="142"/>
                          <a:pt x="746" y="143"/>
                          <a:pt x="746" y="143"/>
                        </a:cubicBezTo>
                        <a:cubicBezTo>
                          <a:pt x="746" y="143"/>
                          <a:pt x="748" y="143"/>
                          <a:pt x="749" y="143"/>
                        </a:cubicBezTo>
                        <a:cubicBezTo>
                          <a:pt x="749" y="143"/>
                          <a:pt x="749" y="143"/>
                          <a:pt x="749" y="143"/>
                        </a:cubicBezTo>
                        <a:cubicBezTo>
                          <a:pt x="750" y="145"/>
                          <a:pt x="752" y="146"/>
                          <a:pt x="751" y="147"/>
                        </a:cubicBezTo>
                        <a:cubicBezTo>
                          <a:pt x="751" y="147"/>
                          <a:pt x="751" y="148"/>
                          <a:pt x="751" y="148"/>
                        </a:cubicBezTo>
                        <a:cubicBezTo>
                          <a:pt x="751" y="149"/>
                          <a:pt x="753" y="150"/>
                          <a:pt x="753" y="150"/>
                        </a:cubicBezTo>
                        <a:cubicBezTo>
                          <a:pt x="754" y="150"/>
                          <a:pt x="755" y="150"/>
                          <a:pt x="755" y="149"/>
                        </a:cubicBezTo>
                        <a:cubicBezTo>
                          <a:pt x="756" y="149"/>
                          <a:pt x="760" y="151"/>
                          <a:pt x="760" y="152"/>
                        </a:cubicBezTo>
                        <a:cubicBezTo>
                          <a:pt x="760" y="152"/>
                          <a:pt x="760" y="153"/>
                          <a:pt x="760" y="153"/>
                        </a:cubicBezTo>
                        <a:cubicBezTo>
                          <a:pt x="761" y="153"/>
                          <a:pt x="762" y="153"/>
                          <a:pt x="762" y="153"/>
                        </a:cubicBezTo>
                        <a:cubicBezTo>
                          <a:pt x="762" y="153"/>
                          <a:pt x="762" y="152"/>
                          <a:pt x="763" y="152"/>
                        </a:cubicBezTo>
                        <a:cubicBezTo>
                          <a:pt x="763" y="152"/>
                          <a:pt x="763" y="152"/>
                          <a:pt x="763" y="152"/>
                        </a:cubicBezTo>
                        <a:cubicBezTo>
                          <a:pt x="763" y="151"/>
                          <a:pt x="764" y="151"/>
                          <a:pt x="764" y="151"/>
                        </a:cubicBezTo>
                        <a:cubicBezTo>
                          <a:pt x="764" y="151"/>
                          <a:pt x="764" y="153"/>
                          <a:pt x="764" y="153"/>
                        </a:cubicBezTo>
                        <a:cubicBezTo>
                          <a:pt x="764" y="153"/>
                          <a:pt x="764" y="153"/>
                          <a:pt x="764" y="153"/>
                        </a:cubicBezTo>
                        <a:cubicBezTo>
                          <a:pt x="766" y="154"/>
                          <a:pt x="765" y="153"/>
                          <a:pt x="766" y="153"/>
                        </a:cubicBezTo>
                        <a:cubicBezTo>
                          <a:pt x="766" y="153"/>
                          <a:pt x="766" y="153"/>
                          <a:pt x="766" y="153"/>
                        </a:cubicBezTo>
                        <a:cubicBezTo>
                          <a:pt x="767" y="153"/>
                          <a:pt x="767" y="153"/>
                          <a:pt x="768" y="153"/>
                        </a:cubicBezTo>
                        <a:cubicBezTo>
                          <a:pt x="768" y="153"/>
                          <a:pt x="768" y="152"/>
                          <a:pt x="767" y="152"/>
                        </a:cubicBezTo>
                        <a:cubicBezTo>
                          <a:pt x="767" y="151"/>
                          <a:pt x="767" y="151"/>
                          <a:pt x="766" y="151"/>
                        </a:cubicBezTo>
                        <a:cubicBezTo>
                          <a:pt x="767" y="150"/>
                          <a:pt x="767" y="150"/>
                          <a:pt x="767" y="149"/>
                        </a:cubicBezTo>
                        <a:cubicBezTo>
                          <a:pt x="767" y="149"/>
                          <a:pt x="766" y="149"/>
                          <a:pt x="766" y="149"/>
                        </a:cubicBezTo>
                        <a:cubicBezTo>
                          <a:pt x="767" y="149"/>
                          <a:pt x="768" y="148"/>
                          <a:pt x="769" y="148"/>
                        </a:cubicBezTo>
                        <a:cubicBezTo>
                          <a:pt x="769" y="148"/>
                          <a:pt x="768" y="146"/>
                          <a:pt x="768" y="146"/>
                        </a:cubicBezTo>
                        <a:cubicBezTo>
                          <a:pt x="768" y="146"/>
                          <a:pt x="767" y="146"/>
                          <a:pt x="767" y="146"/>
                        </a:cubicBezTo>
                        <a:cubicBezTo>
                          <a:pt x="767" y="145"/>
                          <a:pt x="767" y="145"/>
                          <a:pt x="767" y="145"/>
                        </a:cubicBezTo>
                        <a:cubicBezTo>
                          <a:pt x="769" y="145"/>
                          <a:pt x="770" y="144"/>
                          <a:pt x="771" y="145"/>
                        </a:cubicBezTo>
                        <a:cubicBezTo>
                          <a:pt x="771" y="145"/>
                          <a:pt x="772" y="145"/>
                          <a:pt x="772" y="145"/>
                        </a:cubicBezTo>
                        <a:cubicBezTo>
                          <a:pt x="772" y="146"/>
                          <a:pt x="772" y="146"/>
                          <a:pt x="772" y="146"/>
                        </a:cubicBezTo>
                        <a:cubicBezTo>
                          <a:pt x="773" y="146"/>
                          <a:pt x="773" y="145"/>
                          <a:pt x="774" y="146"/>
                        </a:cubicBezTo>
                        <a:cubicBezTo>
                          <a:pt x="774" y="145"/>
                          <a:pt x="774" y="145"/>
                          <a:pt x="774" y="144"/>
                        </a:cubicBezTo>
                        <a:cubicBezTo>
                          <a:pt x="775" y="144"/>
                          <a:pt x="776" y="144"/>
                          <a:pt x="776" y="144"/>
                        </a:cubicBezTo>
                        <a:cubicBezTo>
                          <a:pt x="776" y="143"/>
                          <a:pt x="775" y="142"/>
                          <a:pt x="776" y="142"/>
                        </a:cubicBezTo>
                        <a:cubicBezTo>
                          <a:pt x="777" y="141"/>
                          <a:pt x="777" y="142"/>
                          <a:pt x="778" y="141"/>
                        </a:cubicBezTo>
                        <a:cubicBezTo>
                          <a:pt x="778" y="141"/>
                          <a:pt x="778" y="141"/>
                          <a:pt x="778" y="141"/>
                        </a:cubicBezTo>
                        <a:cubicBezTo>
                          <a:pt x="777" y="141"/>
                          <a:pt x="777" y="141"/>
                          <a:pt x="776" y="141"/>
                        </a:cubicBezTo>
                        <a:cubicBezTo>
                          <a:pt x="776" y="141"/>
                          <a:pt x="776" y="140"/>
                          <a:pt x="776" y="140"/>
                        </a:cubicBezTo>
                        <a:cubicBezTo>
                          <a:pt x="774" y="139"/>
                          <a:pt x="772" y="139"/>
                          <a:pt x="771" y="138"/>
                        </a:cubicBezTo>
                        <a:cubicBezTo>
                          <a:pt x="771" y="137"/>
                          <a:pt x="771" y="137"/>
                          <a:pt x="771" y="137"/>
                        </a:cubicBezTo>
                        <a:cubicBezTo>
                          <a:pt x="770" y="136"/>
                          <a:pt x="769" y="136"/>
                          <a:pt x="769" y="136"/>
                        </a:cubicBezTo>
                        <a:cubicBezTo>
                          <a:pt x="768" y="135"/>
                          <a:pt x="769" y="134"/>
                          <a:pt x="768" y="134"/>
                        </a:cubicBezTo>
                        <a:cubicBezTo>
                          <a:pt x="767" y="134"/>
                          <a:pt x="767" y="134"/>
                          <a:pt x="766" y="133"/>
                        </a:cubicBezTo>
                        <a:cubicBezTo>
                          <a:pt x="765" y="133"/>
                          <a:pt x="765" y="133"/>
                          <a:pt x="765" y="133"/>
                        </a:cubicBezTo>
                        <a:cubicBezTo>
                          <a:pt x="763" y="133"/>
                          <a:pt x="759" y="133"/>
                          <a:pt x="757" y="133"/>
                        </a:cubicBezTo>
                        <a:cubicBezTo>
                          <a:pt x="758" y="135"/>
                          <a:pt x="757" y="136"/>
                          <a:pt x="758" y="137"/>
                        </a:cubicBezTo>
                        <a:cubicBezTo>
                          <a:pt x="757" y="137"/>
                          <a:pt x="757" y="137"/>
                          <a:pt x="756" y="136"/>
                        </a:cubicBezTo>
                        <a:cubicBezTo>
                          <a:pt x="756" y="135"/>
                          <a:pt x="756" y="133"/>
                          <a:pt x="756" y="132"/>
                        </a:cubicBezTo>
                        <a:cubicBezTo>
                          <a:pt x="756" y="131"/>
                          <a:pt x="754" y="131"/>
                          <a:pt x="754" y="131"/>
                        </a:cubicBezTo>
                        <a:cubicBezTo>
                          <a:pt x="754" y="130"/>
                          <a:pt x="754" y="129"/>
                          <a:pt x="754" y="129"/>
                        </a:cubicBezTo>
                        <a:cubicBezTo>
                          <a:pt x="753" y="129"/>
                          <a:pt x="752" y="129"/>
                          <a:pt x="751" y="129"/>
                        </a:cubicBezTo>
                        <a:cubicBezTo>
                          <a:pt x="751" y="129"/>
                          <a:pt x="751" y="128"/>
                          <a:pt x="750" y="127"/>
                        </a:cubicBezTo>
                        <a:cubicBezTo>
                          <a:pt x="749" y="127"/>
                          <a:pt x="748" y="127"/>
                          <a:pt x="748" y="127"/>
                        </a:cubicBezTo>
                        <a:cubicBezTo>
                          <a:pt x="747" y="127"/>
                          <a:pt x="747" y="126"/>
                          <a:pt x="747" y="125"/>
                        </a:cubicBezTo>
                        <a:cubicBezTo>
                          <a:pt x="746" y="125"/>
                          <a:pt x="746" y="125"/>
                          <a:pt x="745" y="125"/>
                        </a:cubicBezTo>
                        <a:cubicBezTo>
                          <a:pt x="744" y="125"/>
                          <a:pt x="743" y="123"/>
                          <a:pt x="741" y="123"/>
                        </a:cubicBezTo>
                        <a:cubicBezTo>
                          <a:pt x="741" y="123"/>
                          <a:pt x="741" y="123"/>
                          <a:pt x="741" y="123"/>
                        </a:cubicBezTo>
                        <a:cubicBezTo>
                          <a:pt x="740" y="122"/>
                          <a:pt x="741" y="122"/>
                          <a:pt x="741" y="121"/>
                        </a:cubicBezTo>
                        <a:cubicBezTo>
                          <a:pt x="741" y="121"/>
                          <a:pt x="740" y="120"/>
                          <a:pt x="740" y="120"/>
                        </a:cubicBezTo>
                        <a:cubicBezTo>
                          <a:pt x="739" y="120"/>
                          <a:pt x="739" y="121"/>
                          <a:pt x="738" y="120"/>
                        </a:cubicBezTo>
                        <a:cubicBezTo>
                          <a:pt x="738" y="119"/>
                          <a:pt x="738" y="119"/>
                          <a:pt x="738" y="119"/>
                        </a:cubicBezTo>
                        <a:cubicBezTo>
                          <a:pt x="736" y="119"/>
                          <a:pt x="736" y="119"/>
                          <a:pt x="734" y="119"/>
                        </a:cubicBezTo>
                        <a:cubicBezTo>
                          <a:pt x="734" y="117"/>
                          <a:pt x="733" y="116"/>
                          <a:pt x="732" y="115"/>
                        </a:cubicBezTo>
                        <a:cubicBezTo>
                          <a:pt x="731" y="115"/>
                          <a:pt x="730" y="115"/>
                          <a:pt x="730" y="115"/>
                        </a:cubicBezTo>
                        <a:cubicBezTo>
                          <a:pt x="730" y="114"/>
                          <a:pt x="730" y="114"/>
                          <a:pt x="730" y="113"/>
                        </a:cubicBezTo>
                        <a:cubicBezTo>
                          <a:pt x="730" y="113"/>
                          <a:pt x="729" y="112"/>
                          <a:pt x="729" y="112"/>
                        </a:cubicBezTo>
                        <a:cubicBezTo>
                          <a:pt x="728" y="112"/>
                          <a:pt x="726" y="112"/>
                          <a:pt x="725" y="112"/>
                        </a:cubicBezTo>
                        <a:cubicBezTo>
                          <a:pt x="725" y="112"/>
                          <a:pt x="724" y="111"/>
                          <a:pt x="723" y="111"/>
                        </a:cubicBezTo>
                        <a:cubicBezTo>
                          <a:pt x="721" y="110"/>
                          <a:pt x="721" y="112"/>
                          <a:pt x="719" y="111"/>
                        </a:cubicBezTo>
                        <a:cubicBezTo>
                          <a:pt x="718" y="111"/>
                          <a:pt x="718" y="109"/>
                          <a:pt x="717" y="109"/>
                        </a:cubicBezTo>
                        <a:cubicBezTo>
                          <a:pt x="716" y="108"/>
                          <a:pt x="714" y="109"/>
                          <a:pt x="713" y="108"/>
                        </a:cubicBezTo>
                        <a:cubicBezTo>
                          <a:pt x="711" y="107"/>
                          <a:pt x="711" y="107"/>
                          <a:pt x="711" y="107"/>
                        </a:cubicBezTo>
                        <a:cubicBezTo>
                          <a:pt x="711" y="106"/>
                          <a:pt x="711" y="106"/>
                          <a:pt x="711" y="106"/>
                        </a:cubicBezTo>
                        <a:cubicBezTo>
                          <a:pt x="710" y="106"/>
                          <a:pt x="710" y="107"/>
                          <a:pt x="710" y="107"/>
                        </a:cubicBezTo>
                        <a:cubicBezTo>
                          <a:pt x="709" y="107"/>
                          <a:pt x="706" y="107"/>
                          <a:pt x="705" y="107"/>
                        </a:cubicBezTo>
                        <a:cubicBezTo>
                          <a:pt x="704" y="107"/>
                          <a:pt x="703" y="106"/>
                          <a:pt x="701" y="106"/>
                        </a:cubicBezTo>
                        <a:cubicBezTo>
                          <a:pt x="701" y="106"/>
                          <a:pt x="701" y="107"/>
                          <a:pt x="700" y="107"/>
                        </a:cubicBezTo>
                        <a:cubicBezTo>
                          <a:pt x="699" y="107"/>
                          <a:pt x="699" y="106"/>
                          <a:pt x="698" y="106"/>
                        </a:cubicBezTo>
                        <a:cubicBezTo>
                          <a:pt x="697" y="106"/>
                          <a:pt x="695" y="107"/>
                          <a:pt x="692" y="106"/>
                        </a:cubicBezTo>
                        <a:cubicBezTo>
                          <a:pt x="692" y="106"/>
                          <a:pt x="691" y="105"/>
                          <a:pt x="691" y="105"/>
                        </a:cubicBezTo>
                        <a:cubicBezTo>
                          <a:pt x="691" y="105"/>
                          <a:pt x="690" y="105"/>
                          <a:pt x="690" y="105"/>
                        </a:cubicBezTo>
                        <a:cubicBezTo>
                          <a:pt x="690" y="107"/>
                          <a:pt x="690" y="108"/>
                          <a:pt x="690" y="109"/>
                        </a:cubicBezTo>
                        <a:cubicBezTo>
                          <a:pt x="690" y="110"/>
                          <a:pt x="691" y="109"/>
                          <a:pt x="691" y="109"/>
                        </a:cubicBezTo>
                        <a:cubicBezTo>
                          <a:pt x="691" y="110"/>
                          <a:pt x="692" y="110"/>
                          <a:pt x="692" y="110"/>
                        </a:cubicBezTo>
                        <a:cubicBezTo>
                          <a:pt x="692" y="112"/>
                          <a:pt x="692" y="113"/>
                          <a:pt x="692" y="114"/>
                        </a:cubicBezTo>
                        <a:cubicBezTo>
                          <a:pt x="692" y="114"/>
                          <a:pt x="691" y="114"/>
                          <a:pt x="691" y="114"/>
                        </a:cubicBezTo>
                        <a:cubicBezTo>
                          <a:pt x="691" y="114"/>
                          <a:pt x="690" y="115"/>
                          <a:pt x="690" y="116"/>
                        </a:cubicBezTo>
                        <a:cubicBezTo>
                          <a:pt x="689" y="116"/>
                          <a:pt x="689" y="115"/>
                          <a:pt x="689" y="116"/>
                        </a:cubicBezTo>
                        <a:cubicBezTo>
                          <a:pt x="688" y="116"/>
                          <a:pt x="689" y="117"/>
                          <a:pt x="689" y="117"/>
                        </a:cubicBezTo>
                        <a:cubicBezTo>
                          <a:pt x="688" y="117"/>
                          <a:pt x="687" y="117"/>
                          <a:pt x="686" y="117"/>
                        </a:cubicBezTo>
                        <a:cubicBezTo>
                          <a:pt x="686" y="117"/>
                          <a:pt x="686" y="117"/>
                          <a:pt x="686" y="117"/>
                        </a:cubicBezTo>
                        <a:cubicBezTo>
                          <a:pt x="685" y="118"/>
                          <a:pt x="684" y="118"/>
                          <a:pt x="683" y="118"/>
                        </a:cubicBezTo>
                        <a:cubicBezTo>
                          <a:pt x="682" y="117"/>
                          <a:pt x="682" y="115"/>
                          <a:pt x="682" y="113"/>
                        </a:cubicBezTo>
                        <a:cubicBezTo>
                          <a:pt x="681" y="113"/>
                          <a:pt x="680" y="113"/>
                          <a:pt x="680" y="113"/>
                        </a:cubicBezTo>
                        <a:cubicBezTo>
                          <a:pt x="679" y="112"/>
                          <a:pt x="680" y="109"/>
                          <a:pt x="679" y="109"/>
                        </a:cubicBezTo>
                        <a:cubicBezTo>
                          <a:pt x="679" y="110"/>
                          <a:pt x="678" y="111"/>
                          <a:pt x="677" y="111"/>
                        </a:cubicBezTo>
                        <a:cubicBezTo>
                          <a:pt x="677" y="111"/>
                          <a:pt x="677" y="110"/>
                          <a:pt x="677" y="110"/>
                        </a:cubicBezTo>
                        <a:cubicBezTo>
                          <a:pt x="675" y="110"/>
                          <a:pt x="674" y="112"/>
                          <a:pt x="672" y="112"/>
                        </a:cubicBezTo>
                        <a:cubicBezTo>
                          <a:pt x="672" y="112"/>
                          <a:pt x="672" y="111"/>
                          <a:pt x="672" y="110"/>
                        </a:cubicBezTo>
                        <a:cubicBezTo>
                          <a:pt x="671" y="110"/>
                          <a:pt x="669" y="110"/>
                          <a:pt x="669" y="109"/>
                        </a:cubicBezTo>
                        <a:cubicBezTo>
                          <a:pt x="668" y="109"/>
                          <a:pt x="666" y="110"/>
                          <a:pt x="665" y="110"/>
                        </a:cubicBezTo>
                        <a:cubicBezTo>
                          <a:pt x="665" y="110"/>
                          <a:pt x="664" y="111"/>
                          <a:pt x="664" y="111"/>
                        </a:cubicBezTo>
                        <a:cubicBezTo>
                          <a:pt x="663" y="111"/>
                          <a:pt x="663" y="110"/>
                          <a:pt x="662" y="110"/>
                        </a:cubicBezTo>
                        <a:cubicBezTo>
                          <a:pt x="662" y="110"/>
                          <a:pt x="662" y="109"/>
                          <a:pt x="662" y="109"/>
                        </a:cubicBezTo>
                        <a:cubicBezTo>
                          <a:pt x="660" y="109"/>
                          <a:pt x="657" y="109"/>
                          <a:pt x="654" y="109"/>
                        </a:cubicBezTo>
                        <a:cubicBezTo>
                          <a:pt x="654" y="109"/>
                          <a:pt x="654" y="109"/>
                          <a:pt x="653" y="109"/>
                        </a:cubicBezTo>
                        <a:cubicBezTo>
                          <a:pt x="653" y="109"/>
                          <a:pt x="651" y="110"/>
                          <a:pt x="651" y="110"/>
                        </a:cubicBezTo>
                        <a:cubicBezTo>
                          <a:pt x="650" y="111"/>
                          <a:pt x="649" y="111"/>
                          <a:pt x="648" y="111"/>
                        </a:cubicBezTo>
                        <a:cubicBezTo>
                          <a:pt x="648" y="112"/>
                          <a:pt x="648" y="114"/>
                          <a:pt x="647" y="115"/>
                        </a:cubicBezTo>
                        <a:cubicBezTo>
                          <a:pt x="647" y="115"/>
                          <a:pt x="646" y="116"/>
                          <a:pt x="646" y="116"/>
                        </a:cubicBezTo>
                        <a:cubicBezTo>
                          <a:pt x="646" y="116"/>
                          <a:pt x="646" y="115"/>
                          <a:pt x="646" y="115"/>
                        </a:cubicBezTo>
                        <a:cubicBezTo>
                          <a:pt x="645" y="114"/>
                          <a:pt x="645" y="114"/>
                          <a:pt x="645" y="114"/>
                        </a:cubicBezTo>
                        <a:cubicBezTo>
                          <a:pt x="645" y="114"/>
                          <a:pt x="645" y="113"/>
                          <a:pt x="645" y="113"/>
                        </a:cubicBezTo>
                        <a:cubicBezTo>
                          <a:pt x="645" y="112"/>
                          <a:pt x="644" y="112"/>
                          <a:pt x="644" y="112"/>
                        </a:cubicBezTo>
                        <a:cubicBezTo>
                          <a:pt x="644" y="111"/>
                          <a:pt x="644" y="111"/>
                          <a:pt x="644" y="110"/>
                        </a:cubicBezTo>
                        <a:cubicBezTo>
                          <a:pt x="643" y="110"/>
                          <a:pt x="642" y="110"/>
                          <a:pt x="642" y="110"/>
                        </a:cubicBezTo>
                        <a:cubicBezTo>
                          <a:pt x="642" y="110"/>
                          <a:pt x="642" y="108"/>
                          <a:pt x="642" y="108"/>
                        </a:cubicBezTo>
                        <a:cubicBezTo>
                          <a:pt x="641" y="107"/>
                          <a:pt x="642" y="108"/>
                          <a:pt x="641" y="107"/>
                        </a:cubicBezTo>
                        <a:cubicBezTo>
                          <a:pt x="642" y="107"/>
                          <a:pt x="642" y="106"/>
                          <a:pt x="643" y="106"/>
                        </a:cubicBezTo>
                        <a:cubicBezTo>
                          <a:pt x="642" y="105"/>
                          <a:pt x="641" y="104"/>
                          <a:pt x="640" y="103"/>
                        </a:cubicBezTo>
                        <a:cubicBezTo>
                          <a:pt x="640" y="103"/>
                          <a:pt x="639" y="104"/>
                          <a:pt x="639" y="103"/>
                        </a:cubicBezTo>
                        <a:cubicBezTo>
                          <a:pt x="638" y="103"/>
                          <a:pt x="638" y="102"/>
                          <a:pt x="638" y="101"/>
                        </a:cubicBezTo>
                        <a:cubicBezTo>
                          <a:pt x="637" y="101"/>
                          <a:pt x="636" y="101"/>
                          <a:pt x="634" y="101"/>
                        </a:cubicBezTo>
                        <a:cubicBezTo>
                          <a:pt x="634" y="101"/>
                          <a:pt x="633" y="100"/>
                          <a:pt x="632" y="100"/>
                        </a:cubicBezTo>
                        <a:cubicBezTo>
                          <a:pt x="632" y="100"/>
                          <a:pt x="631" y="100"/>
                          <a:pt x="631" y="101"/>
                        </a:cubicBezTo>
                        <a:cubicBezTo>
                          <a:pt x="631" y="101"/>
                          <a:pt x="631" y="101"/>
                          <a:pt x="631" y="101"/>
                        </a:cubicBezTo>
                        <a:cubicBezTo>
                          <a:pt x="630" y="101"/>
                          <a:pt x="630" y="100"/>
                          <a:pt x="629" y="100"/>
                        </a:cubicBezTo>
                        <a:cubicBezTo>
                          <a:pt x="628" y="100"/>
                          <a:pt x="627" y="101"/>
                          <a:pt x="626" y="101"/>
                        </a:cubicBezTo>
                        <a:cubicBezTo>
                          <a:pt x="625" y="100"/>
                          <a:pt x="625" y="100"/>
                          <a:pt x="625" y="100"/>
                        </a:cubicBezTo>
                        <a:cubicBezTo>
                          <a:pt x="625" y="100"/>
                          <a:pt x="623" y="101"/>
                          <a:pt x="622" y="101"/>
                        </a:cubicBezTo>
                        <a:cubicBezTo>
                          <a:pt x="621" y="100"/>
                          <a:pt x="621" y="100"/>
                          <a:pt x="619" y="100"/>
                        </a:cubicBezTo>
                        <a:cubicBezTo>
                          <a:pt x="618" y="100"/>
                          <a:pt x="617" y="102"/>
                          <a:pt x="614" y="101"/>
                        </a:cubicBezTo>
                        <a:cubicBezTo>
                          <a:pt x="613" y="101"/>
                          <a:pt x="613" y="100"/>
                          <a:pt x="611" y="101"/>
                        </a:cubicBezTo>
                        <a:cubicBezTo>
                          <a:pt x="609" y="101"/>
                          <a:pt x="607" y="102"/>
                          <a:pt x="605" y="102"/>
                        </a:cubicBezTo>
                        <a:cubicBezTo>
                          <a:pt x="603" y="102"/>
                          <a:pt x="602" y="102"/>
                          <a:pt x="600" y="102"/>
                        </a:cubicBezTo>
                        <a:cubicBezTo>
                          <a:pt x="598" y="102"/>
                          <a:pt x="597" y="103"/>
                          <a:pt x="595" y="102"/>
                        </a:cubicBezTo>
                        <a:cubicBezTo>
                          <a:pt x="595" y="102"/>
                          <a:pt x="594" y="103"/>
                          <a:pt x="595" y="103"/>
                        </a:cubicBezTo>
                        <a:cubicBezTo>
                          <a:pt x="592" y="102"/>
                          <a:pt x="592" y="102"/>
                          <a:pt x="590" y="103"/>
                        </a:cubicBezTo>
                        <a:cubicBezTo>
                          <a:pt x="591" y="101"/>
                          <a:pt x="592" y="100"/>
                          <a:pt x="594" y="99"/>
                        </a:cubicBezTo>
                        <a:cubicBezTo>
                          <a:pt x="594" y="97"/>
                          <a:pt x="594" y="97"/>
                          <a:pt x="594" y="97"/>
                        </a:cubicBezTo>
                        <a:cubicBezTo>
                          <a:pt x="593" y="97"/>
                          <a:pt x="592" y="97"/>
                          <a:pt x="591" y="97"/>
                        </a:cubicBezTo>
                        <a:cubicBezTo>
                          <a:pt x="592" y="97"/>
                          <a:pt x="591" y="96"/>
                          <a:pt x="591" y="95"/>
                        </a:cubicBezTo>
                        <a:cubicBezTo>
                          <a:pt x="592" y="95"/>
                          <a:pt x="592" y="95"/>
                          <a:pt x="592" y="95"/>
                        </a:cubicBezTo>
                        <a:cubicBezTo>
                          <a:pt x="591" y="95"/>
                          <a:pt x="593" y="95"/>
                          <a:pt x="593" y="95"/>
                        </a:cubicBezTo>
                        <a:cubicBezTo>
                          <a:pt x="593" y="95"/>
                          <a:pt x="593" y="96"/>
                          <a:pt x="594" y="96"/>
                        </a:cubicBezTo>
                        <a:cubicBezTo>
                          <a:pt x="594" y="96"/>
                          <a:pt x="595" y="96"/>
                          <a:pt x="595" y="96"/>
                        </a:cubicBezTo>
                        <a:cubicBezTo>
                          <a:pt x="595" y="95"/>
                          <a:pt x="596" y="94"/>
                          <a:pt x="596" y="93"/>
                        </a:cubicBezTo>
                        <a:cubicBezTo>
                          <a:pt x="595" y="93"/>
                          <a:pt x="594" y="91"/>
                          <a:pt x="593" y="91"/>
                        </a:cubicBezTo>
                        <a:cubicBezTo>
                          <a:pt x="591" y="91"/>
                          <a:pt x="591" y="92"/>
                          <a:pt x="590" y="92"/>
                        </a:cubicBezTo>
                        <a:cubicBezTo>
                          <a:pt x="590" y="91"/>
                          <a:pt x="589" y="90"/>
                          <a:pt x="589" y="90"/>
                        </a:cubicBezTo>
                        <a:cubicBezTo>
                          <a:pt x="586" y="90"/>
                          <a:pt x="584" y="90"/>
                          <a:pt x="582" y="91"/>
                        </a:cubicBezTo>
                        <a:cubicBezTo>
                          <a:pt x="581" y="93"/>
                          <a:pt x="580" y="94"/>
                          <a:pt x="579" y="97"/>
                        </a:cubicBezTo>
                        <a:cubicBezTo>
                          <a:pt x="579" y="97"/>
                          <a:pt x="578" y="98"/>
                          <a:pt x="578" y="98"/>
                        </a:cubicBezTo>
                        <a:cubicBezTo>
                          <a:pt x="578" y="98"/>
                          <a:pt x="574" y="99"/>
                          <a:pt x="574" y="99"/>
                        </a:cubicBezTo>
                        <a:cubicBezTo>
                          <a:pt x="573" y="98"/>
                          <a:pt x="573" y="98"/>
                          <a:pt x="573" y="98"/>
                        </a:cubicBezTo>
                        <a:cubicBezTo>
                          <a:pt x="572" y="97"/>
                          <a:pt x="574" y="97"/>
                          <a:pt x="575" y="97"/>
                        </a:cubicBezTo>
                        <a:cubicBezTo>
                          <a:pt x="575" y="96"/>
                          <a:pt x="574" y="96"/>
                          <a:pt x="574" y="96"/>
                        </a:cubicBezTo>
                        <a:cubicBezTo>
                          <a:pt x="574" y="95"/>
                          <a:pt x="574" y="95"/>
                          <a:pt x="574" y="95"/>
                        </a:cubicBezTo>
                        <a:cubicBezTo>
                          <a:pt x="577" y="94"/>
                          <a:pt x="576" y="94"/>
                          <a:pt x="577" y="92"/>
                        </a:cubicBezTo>
                        <a:cubicBezTo>
                          <a:pt x="577" y="92"/>
                          <a:pt x="578" y="92"/>
                          <a:pt x="578" y="92"/>
                        </a:cubicBezTo>
                        <a:cubicBezTo>
                          <a:pt x="578" y="93"/>
                          <a:pt x="578" y="93"/>
                          <a:pt x="578" y="93"/>
                        </a:cubicBezTo>
                        <a:cubicBezTo>
                          <a:pt x="578" y="93"/>
                          <a:pt x="577" y="94"/>
                          <a:pt x="578" y="94"/>
                        </a:cubicBezTo>
                        <a:cubicBezTo>
                          <a:pt x="579" y="93"/>
                          <a:pt x="579" y="92"/>
                          <a:pt x="579" y="91"/>
                        </a:cubicBezTo>
                        <a:cubicBezTo>
                          <a:pt x="577" y="91"/>
                          <a:pt x="573" y="92"/>
                          <a:pt x="570" y="92"/>
                        </a:cubicBezTo>
                        <a:cubicBezTo>
                          <a:pt x="569" y="88"/>
                          <a:pt x="570" y="89"/>
                          <a:pt x="574" y="90"/>
                        </a:cubicBezTo>
                        <a:cubicBezTo>
                          <a:pt x="574" y="89"/>
                          <a:pt x="574" y="89"/>
                          <a:pt x="574" y="89"/>
                        </a:cubicBezTo>
                        <a:cubicBezTo>
                          <a:pt x="573" y="89"/>
                          <a:pt x="571" y="88"/>
                          <a:pt x="569" y="88"/>
                        </a:cubicBezTo>
                        <a:cubicBezTo>
                          <a:pt x="568" y="87"/>
                          <a:pt x="568" y="87"/>
                          <a:pt x="568" y="87"/>
                        </a:cubicBezTo>
                        <a:cubicBezTo>
                          <a:pt x="567" y="87"/>
                          <a:pt x="566" y="88"/>
                          <a:pt x="565" y="88"/>
                        </a:cubicBezTo>
                        <a:cubicBezTo>
                          <a:pt x="564" y="88"/>
                          <a:pt x="562" y="87"/>
                          <a:pt x="562" y="87"/>
                        </a:cubicBezTo>
                        <a:cubicBezTo>
                          <a:pt x="561" y="87"/>
                          <a:pt x="560" y="87"/>
                          <a:pt x="559" y="87"/>
                        </a:cubicBezTo>
                        <a:cubicBezTo>
                          <a:pt x="559" y="87"/>
                          <a:pt x="556" y="86"/>
                          <a:pt x="556" y="86"/>
                        </a:cubicBezTo>
                        <a:cubicBezTo>
                          <a:pt x="556" y="86"/>
                          <a:pt x="555" y="85"/>
                          <a:pt x="555" y="85"/>
                        </a:cubicBezTo>
                        <a:cubicBezTo>
                          <a:pt x="554" y="84"/>
                          <a:pt x="553" y="85"/>
                          <a:pt x="552" y="85"/>
                        </a:cubicBezTo>
                        <a:cubicBezTo>
                          <a:pt x="552" y="85"/>
                          <a:pt x="552" y="85"/>
                          <a:pt x="552" y="85"/>
                        </a:cubicBezTo>
                        <a:cubicBezTo>
                          <a:pt x="552" y="86"/>
                          <a:pt x="553" y="85"/>
                          <a:pt x="553" y="85"/>
                        </a:cubicBezTo>
                        <a:cubicBezTo>
                          <a:pt x="553" y="85"/>
                          <a:pt x="553" y="86"/>
                          <a:pt x="553" y="86"/>
                        </a:cubicBezTo>
                        <a:cubicBezTo>
                          <a:pt x="554" y="86"/>
                          <a:pt x="554" y="86"/>
                          <a:pt x="554" y="86"/>
                        </a:cubicBezTo>
                        <a:cubicBezTo>
                          <a:pt x="553" y="87"/>
                          <a:pt x="553" y="87"/>
                          <a:pt x="553" y="87"/>
                        </a:cubicBezTo>
                        <a:cubicBezTo>
                          <a:pt x="552" y="88"/>
                          <a:pt x="550" y="88"/>
                          <a:pt x="549" y="87"/>
                        </a:cubicBezTo>
                        <a:cubicBezTo>
                          <a:pt x="549" y="88"/>
                          <a:pt x="549" y="89"/>
                          <a:pt x="549" y="89"/>
                        </a:cubicBezTo>
                        <a:cubicBezTo>
                          <a:pt x="549" y="89"/>
                          <a:pt x="552" y="90"/>
                          <a:pt x="551" y="90"/>
                        </a:cubicBezTo>
                        <a:cubicBezTo>
                          <a:pt x="551" y="90"/>
                          <a:pt x="552" y="90"/>
                          <a:pt x="553" y="90"/>
                        </a:cubicBezTo>
                        <a:cubicBezTo>
                          <a:pt x="553" y="91"/>
                          <a:pt x="553" y="91"/>
                          <a:pt x="553" y="91"/>
                        </a:cubicBezTo>
                        <a:cubicBezTo>
                          <a:pt x="549" y="90"/>
                          <a:pt x="547" y="90"/>
                          <a:pt x="548" y="95"/>
                        </a:cubicBezTo>
                        <a:cubicBezTo>
                          <a:pt x="548" y="95"/>
                          <a:pt x="549" y="95"/>
                          <a:pt x="549" y="95"/>
                        </a:cubicBezTo>
                        <a:cubicBezTo>
                          <a:pt x="549" y="96"/>
                          <a:pt x="549" y="97"/>
                          <a:pt x="549" y="97"/>
                        </a:cubicBezTo>
                        <a:cubicBezTo>
                          <a:pt x="549" y="97"/>
                          <a:pt x="548" y="98"/>
                          <a:pt x="547" y="98"/>
                        </a:cubicBezTo>
                        <a:cubicBezTo>
                          <a:pt x="547" y="98"/>
                          <a:pt x="547" y="97"/>
                          <a:pt x="546" y="97"/>
                        </a:cubicBezTo>
                        <a:cubicBezTo>
                          <a:pt x="546" y="97"/>
                          <a:pt x="545" y="98"/>
                          <a:pt x="545" y="98"/>
                        </a:cubicBezTo>
                        <a:cubicBezTo>
                          <a:pt x="545" y="97"/>
                          <a:pt x="545" y="97"/>
                          <a:pt x="545" y="96"/>
                        </a:cubicBezTo>
                        <a:cubicBezTo>
                          <a:pt x="545" y="96"/>
                          <a:pt x="544" y="95"/>
                          <a:pt x="544" y="95"/>
                        </a:cubicBezTo>
                        <a:cubicBezTo>
                          <a:pt x="544" y="95"/>
                          <a:pt x="543" y="96"/>
                          <a:pt x="543" y="96"/>
                        </a:cubicBezTo>
                        <a:cubicBezTo>
                          <a:pt x="543" y="96"/>
                          <a:pt x="543" y="95"/>
                          <a:pt x="542" y="95"/>
                        </a:cubicBezTo>
                        <a:cubicBezTo>
                          <a:pt x="542" y="96"/>
                          <a:pt x="542" y="96"/>
                          <a:pt x="542" y="96"/>
                        </a:cubicBezTo>
                        <a:cubicBezTo>
                          <a:pt x="542" y="96"/>
                          <a:pt x="542" y="97"/>
                          <a:pt x="541" y="97"/>
                        </a:cubicBezTo>
                        <a:cubicBezTo>
                          <a:pt x="542" y="98"/>
                          <a:pt x="542" y="98"/>
                          <a:pt x="543" y="98"/>
                        </a:cubicBezTo>
                        <a:cubicBezTo>
                          <a:pt x="541" y="99"/>
                          <a:pt x="540" y="99"/>
                          <a:pt x="538" y="99"/>
                        </a:cubicBezTo>
                        <a:cubicBezTo>
                          <a:pt x="538" y="99"/>
                          <a:pt x="538" y="99"/>
                          <a:pt x="538" y="99"/>
                        </a:cubicBezTo>
                        <a:cubicBezTo>
                          <a:pt x="537" y="98"/>
                          <a:pt x="536" y="99"/>
                          <a:pt x="536" y="99"/>
                        </a:cubicBezTo>
                        <a:cubicBezTo>
                          <a:pt x="536" y="99"/>
                          <a:pt x="536" y="98"/>
                          <a:pt x="535" y="98"/>
                        </a:cubicBezTo>
                        <a:cubicBezTo>
                          <a:pt x="534" y="97"/>
                          <a:pt x="532" y="96"/>
                          <a:pt x="531" y="95"/>
                        </a:cubicBezTo>
                        <a:cubicBezTo>
                          <a:pt x="531" y="95"/>
                          <a:pt x="531" y="95"/>
                          <a:pt x="531" y="95"/>
                        </a:cubicBezTo>
                        <a:cubicBezTo>
                          <a:pt x="530" y="95"/>
                          <a:pt x="530" y="95"/>
                          <a:pt x="529" y="95"/>
                        </a:cubicBezTo>
                        <a:cubicBezTo>
                          <a:pt x="529" y="95"/>
                          <a:pt x="528" y="94"/>
                          <a:pt x="528" y="94"/>
                        </a:cubicBezTo>
                        <a:cubicBezTo>
                          <a:pt x="525" y="93"/>
                          <a:pt x="524" y="96"/>
                          <a:pt x="522" y="97"/>
                        </a:cubicBezTo>
                        <a:cubicBezTo>
                          <a:pt x="522" y="97"/>
                          <a:pt x="521" y="97"/>
                          <a:pt x="521" y="97"/>
                        </a:cubicBezTo>
                        <a:cubicBezTo>
                          <a:pt x="521" y="97"/>
                          <a:pt x="519" y="97"/>
                          <a:pt x="519" y="98"/>
                        </a:cubicBezTo>
                        <a:cubicBezTo>
                          <a:pt x="519" y="97"/>
                          <a:pt x="520" y="95"/>
                          <a:pt x="519" y="95"/>
                        </a:cubicBezTo>
                        <a:cubicBezTo>
                          <a:pt x="519" y="95"/>
                          <a:pt x="519" y="95"/>
                          <a:pt x="519" y="94"/>
                        </a:cubicBezTo>
                        <a:cubicBezTo>
                          <a:pt x="518" y="94"/>
                          <a:pt x="518" y="94"/>
                          <a:pt x="518" y="94"/>
                        </a:cubicBezTo>
                        <a:cubicBezTo>
                          <a:pt x="517" y="93"/>
                          <a:pt x="518" y="93"/>
                          <a:pt x="518" y="92"/>
                        </a:cubicBezTo>
                        <a:cubicBezTo>
                          <a:pt x="518" y="92"/>
                          <a:pt x="517" y="92"/>
                          <a:pt x="517" y="92"/>
                        </a:cubicBezTo>
                        <a:cubicBezTo>
                          <a:pt x="515" y="94"/>
                          <a:pt x="515" y="94"/>
                          <a:pt x="515" y="94"/>
                        </a:cubicBezTo>
                        <a:cubicBezTo>
                          <a:pt x="515" y="95"/>
                          <a:pt x="516" y="96"/>
                          <a:pt x="515" y="97"/>
                        </a:cubicBezTo>
                        <a:cubicBezTo>
                          <a:pt x="515" y="97"/>
                          <a:pt x="514" y="98"/>
                          <a:pt x="514" y="98"/>
                        </a:cubicBezTo>
                        <a:cubicBezTo>
                          <a:pt x="514" y="101"/>
                          <a:pt x="513" y="101"/>
                          <a:pt x="512" y="103"/>
                        </a:cubicBezTo>
                        <a:cubicBezTo>
                          <a:pt x="512" y="104"/>
                          <a:pt x="512" y="105"/>
                          <a:pt x="511" y="105"/>
                        </a:cubicBezTo>
                        <a:cubicBezTo>
                          <a:pt x="511" y="105"/>
                          <a:pt x="510" y="105"/>
                          <a:pt x="510" y="105"/>
                        </a:cubicBezTo>
                        <a:cubicBezTo>
                          <a:pt x="510" y="105"/>
                          <a:pt x="509" y="105"/>
                          <a:pt x="509" y="105"/>
                        </a:cubicBezTo>
                        <a:cubicBezTo>
                          <a:pt x="510" y="103"/>
                          <a:pt x="509" y="103"/>
                          <a:pt x="510" y="101"/>
                        </a:cubicBezTo>
                        <a:cubicBezTo>
                          <a:pt x="510" y="101"/>
                          <a:pt x="509" y="101"/>
                          <a:pt x="509" y="101"/>
                        </a:cubicBezTo>
                        <a:cubicBezTo>
                          <a:pt x="509" y="102"/>
                          <a:pt x="509" y="102"/>
                          <a:pt x="509" y="102"/>
                        </a:cubicBezTo>
                        <a:cubicBezTo>
                          <a:pt x="507" y="102"/>
                          <a:pt x="506" y="101"/>
                          <a:pt x="506" y="100"/>
                        </a:cubicBezTo>
                        <a:cubicBezTo>
                          <a:pt x="504" y="100"/>
                          <a:pt x="504" y="100"/>
                          <a:pt x="502" y="101"/>
                        </a:cubicBezTo>
                        <a:cubicBezTo>
                          <a:pt x="501" y="100"/>
                          <a:pt x="501" y="99"/>
                          <a:pt x="500" y="98"/>
                        </a:cubicBezTo>
                        <a:cubicBezTo>
                          <a:pt x="499" y="98"/>
                          <a:pt x="499" y="98"/>
                          <a:pt x="498" y="98"/>
                        </a:cubicBezTo>
                        <a:cubicBezTo>
                          <a:pt x="498" y="98"/>
                          <a:pt x="498" y="98"/>
                          <a:pt x="498" y="98"/>
                        </a:cubicBezTo>
                        <a:cubicBezTo>
                          <a:pt x="498" y="97"/>
                          <a:pt x="498" y="97"/>
                          <a:pt x="499" y="96"/>
                        </a:cubicBezTo>
                        <a:cubicBezTo>
                          <a:pt x="501" y="95"/>
                          <a:pt x="501" y="97"/>
                          <a:pt x="500" y="94"/>
                        </a:cubicBezTo>
                        <a:cubicBezTo>
                          <a:pt x="499" y="94"/>
                          <a:pt x="499" y="94"/>
                          <a:pt x="499" y="94"/>
                        </a:cubicBezTo>
                        <a:cubicBezTo>
                          <a:pt x="498" y="94"/>
                          <a:pt x="499" y="95"/>
                          <a:pt x="499" y="95"/>
                        </a:cubicBezTo>
                        <a:cubicBezTo>
                          <a:pt x="499" y="95"/>
                          <a:pt x="499" y="96"/>
                          <a:pt x="499" y="96"/>
                        </a:cubicBezTo>
                        <a:cubicBezTo>
                          <a:pt x="498" y="96"/>
                          <a:pt x="498" y="96"/>
                          <a:pt x="497" y="96"/>
                        </a:cubicBezTo>
                        <a:cubicBezTo>
                          <a:pt x="496" y="93"/>
                          <a:pt x="494" y="92"/>
                          <a:pt x="492" y="91"/>
                        </a:cubicBezTo>
                        <a:cubicBezTo>
                          <a:pt x="491" y="91"/>
                          <a:pt x="491" y="91"/>
                          <a:pt x="490" y="91"/>
                        </a:cubicBezTo>
                        <a:cubicBezTo>
                          <a:pt x="489" y="92"/>
                          <a:pt x="491" y="94"/>
                          <a:pt x="491" y="94"/>
                        </a:cubicBezTo>
                        <a:cubicBezTo>
                          <a:pt x="491" y="95"/>
                          <a:pt x="491" y="96"/>
                          <a:pt x="490" y="95"/>
                        </a:cubicBezTo>
                        <a:cubicBezTo>
                          <a:pt x="490" y="95"/>
                          <a:pt x="491" y="96"/>
                          <a:pt x="490" y="95"/>
                        </a:cubicBezTo>
                        <a:cubicBezTo>
                          <a:pt x="489" y="95"/>
                          <a:pt x="489" y="92"/>
                          <a:pt x="488" y="91"/>
                        </a:cubicBezTo>
                        <a:cubicBezTo>
                          <a:pt x="487" y="91"/>
                          <a:pt x="486" y="91"/>
                          <a:pt x="486" y="91"/>
                        </a:cubicBezTo>
                        <a:cubicBezTo>
                          <a:pt x="485" y="91"/>
                          <a:pt x="482" y="90"/>
                          <a:pt x="483" y="90"/>
                        </a:cubicBezTo>
                        <a:cubicBezTo>
                          <a:pt x="484" y="90"/>
                          <a:pt x="485" y="90"/>
                          <a:pt x="486" y="90"/>
                        </a:cubicBezTo>
                        <a:cubicBezTo>
                          <a:pt x="486" y="89"/>
                          <a:pt x="486" y="89"/>
                          <a:pt x="486" y="88"/>
                        </a:cubicBezTo>
                        <a:cubicBezTo>
                          <a:pt x="485" y="88"/>
                          <a:pt x="484" y="88"/>
                          <a:pt x="483" y="88"/>
                        </a:cubicBezTo>
                        <a:cubicBezTo>
                          <a:pt x="483" y="90"/>
                          <a:pt x="483" y="90"/>
                          <a:pt x="483" y="90"/>
                        </a:cubicBezTo>
                        <a:cubicBezTo>
                          <a:pt x="482" y="90"/>
                          <a:pt x="482" y="90"/>
                          <a:pt x="482" y="90"/>
                        </a:cubicBezTo>
                        <a:cubicBezTo>
                          <a:pt x="482" y="90"/>
                          <a:pt x="481" y="89"/>
                          <a:pt x="481" y="89"/>
                        </a:cubicBezTo>
                        <a:cubicBezTo>
                          <a:pt x="480" y="88"/>
                          <a:pt x="479" y="89"/>
                          <a:pt x="479" y="89"/>
                        </a:cubicBezTo>
                        <a:cubicBezTo>
                          <a:pt x="479" y="89"/>
                          <a:pt x="479" y="89"/>
                          <a:pt x="480" y="88"/>
                        </a:cubicBezTo>
                        <a:cubicBezTo>
                          <a:pt x="480" y="88"/>
                          <a:pt x="480" y="88"/>
                          <a:pt x="481" y="87"/>
                        </a:cubicBezTo>
                        <a:cubicBezTo>
                          <a:pt x="481" y="87"/>
                          <a:pt x="480" y="86"/>
                          <a:pt x="480" y="86"/>
                        </a:cubicBezTo>
                        <a:cubicBezTo>
                          <a:pt x="480" y="86"/>
                          <a:pt x="479" y="87"/>
                          <a:pt x="479" y="87"/>
                        </a:cubicBezTo>
                        <a:cubicBezTo>
                          <a:pt x="476" y="87"/>
                          <a:pt x="479" y="86"/>
                          <a:pt x="479" y="86"/>
                        </a:cubicBezTo>
                        <a:cubicBezTo>
                          <a:pt x="480" y="85"/>
                          <a:pt x="479" y="85"/>
                          <a:pt x="480" y="85"/>
                        </a:cubicBezTo>
                        <a:cubicBezTo>
                          <a:pt x="480" y="84"/>
                          <a:pt x="481" y="85"/>
                          <a:pt x="481" y="85"/>
                        </a:cubicBezTo>
                        <a:cubicBezTo>
                          <a:pt x="482" y="84"/>
                          <a:pt x="482" y="84"/>
                          <a:pt x="483" y="84"/>
                        </a:cubicBezTo>
                        <a:cubicBezTo>
                          <a:pt x="483" y="83"/>
                          <a:pt x="484" y="84"/>
                          <a:pt x="484" y="84"/>
                        </a:cubicBezTo>
                        <a:cubicBezTo>
                          <a:pt x="485" y="83"/>
                          <a:pt x="486" y="82"/>
                          <a:pt x="487" y="81"/>
                        </a:cubicBezTo>
                        <a:cubicBezTo>
                          <a:pt x="487" y="81"/>
                          <a:pt x="487" y="81"/>
                          <a:pt x="487" y="81"/>
                        </a:cubicBezTo>
                        <a:cubicBezTo>
                          <a:pt x="487" y="81"/>
                          <a:pt x="487" y="80"/>
                          <a:pt x="487" y="79"/>
                        </a:cubicBezTo>
                        <a:cubicBezTo>
                          <a:pt x="487" y="79"/>
                          <a:pt x="485" y="80"/>
                          <a:pt x="484" y="79"/>
                        </a:cubicBezTo>
                        <a:cubicBezTo>
                          <a:pt x="484" y="79"/>
                          <a:pt x="483" y="78"/>
                          <a:pt x="483" y="77"/>
                        </a:cubicBezTo>
                        <a:cubicBezTo>
                          <a:pt x="482" y="77"/>
                          <a:pt x="481" y="78"/>
                          <a:pt x="481" y="77"/>
                        </a:cubicBezTo>
                        <a:cubicBezTo>
                          <a:pt x="481" y="77"/>
                          <a:pt x="481" y="77"/>
                          <a:pt x="481" y="77"/>
                        </a:cubicBezTo>
                        <a:cubicBezTo>
                          <a:pt x="479" y="76"/>
                          <a:pt x="477" y="76"/>
                          <a:pt x="476" y="76"/>
                        </a:cubicBezTo>
                        <a:cubicBezTo>
                          <a:pt x="471" y="77"/>
                          <a:pt x="471" y="78"/>
                          <a:pt x="471" y="81"/>
                        </a:cubicBezTo>
                        <a:cubicBezTo>
                          <a:pt x="472" y="81"/>
                          <a:pt x="472" y="81"/>
                          <a:pt x="473" y="82"/>
                        </a:cubicBezTo>
                        <a:cubicBezTo>
                          <a:pt x="473" y="82"/>
                          <a:pt x="473" y="83"/>
                          <a:pt x="473" y="83"/>
                        </a:cubicBezTo>
                        <a:cubicBezTo>
                          <a:pt x="474" y="83"/>
                          <a:pt x="475" y="83"/>
                          <a:pt x="476" y="83"/>
                        </a:cubicBezTo>
                        <a:cubicBezTo>
                          <a:pt x="477" y="83"/>
                          <a:pt x="478" y="84"/>
                          <a:pt x="478" y="84"/>
                        </a:cubicBezTo>
                        <a:cubicBezTo>
                          <a:pt x="479" y="85"/>
                          <a:pt x="478" y="85"/>
                          <a:pt x="477" y="85"/>
                        </a:cubicBezTo>
                        <a:cubicBezTo>
                          <a:pt x="477" y="85"/>
                          <a:pt x="477" y="86"/>
                          <a:pt x="477" y="86"/>
                        </a:cubicBezTo>
                        <a:cubicBezTo>
                          <a:pt x="475" y="86"/>
                          <a:pt x="475" y="86"/>
                          <a:pt x="475" y="86"/>
                        </a:cubicBezTo>
                        <a:cubicBezTo>
                          <a:pt x="474" y="87"/>
                          <a:pt x="474" y="87"/>
                          <a:pt x="475" y="88"/>
                        </a:cubicBezTo>
                        <a:cubicBezTo>
                          <a:pt x="473" y="88"/>
                          <a:pt x="471" y="88"/>
                          <a:pt x="470" y="87"/>
                        </a:cubicBezTo>
                        <a:cubicBezTo>
                          <a:pt x="469" y="87"/>
                          <a:pt x="468" y="86"/>
                          <a:pt x="468" y="86"/>
                        </a:cubicBezTo>
                        <a:cubicBezTo>
                          <a:pt x="467" y="86"/>
                          <a:pt x="467" y="86"/>
                          <a:pt x="466" y="86"/>
                        </a:cubicBezTo>
                        <a:cubicBezTo>
                          <a:pt x="466" y="86"/>
                          <a:pt x="464" y="85"/>
                          <a:pt x="464" y="85"/>
                        </a:cubicBezTo>
                        <a:cubicBezTo>
                          <a:pt x="463" y="85"/>
                          <a:pt x="463" y="85"/>
                          <a:pt x="463" y="85"/>
                        </a:cubicBezTo>
                        <a:cubicBezTo>
                          <a:pt x="461" y="86"/>
                          <a:pt x="460" y="84"/>
                          <a:pt x="458" y="85"/>
                        </a:cubicBezTo>
                        <a:cubicBezTo>
                          <a:pt x="458" y="85"/>
                          <a:pt x="458" y="86"/>
                          <a:pt x="458" y="86"/>
                        </a:cubicBezTo>
                        <a:cubicBezTo>
                          <a:pt x="458" y="86"/>
                          <a:pt x="458" y="86"/>
                          <a:pt x="457" y="86"/>
                        </a:cubicBezTo>
                        <a:cubicBezTo>
                          <a:pt x="457" y="85"/>
                          <a:pt x="456" y="84"/>
                          <a:pt x="456" y="84"/>
                        </a:cubicBezTo>
                        <a:cubicBezTo>
                          <a:pt x="455" y="84"/>
                          <a:pt x="455" y="84"/>
                          <a:pt x="454" y="84"/>
                        </a:cubicBezTo>
                        <a:cubicBezTo>
                          <a:pt x="454" y="84"/>
                          <a:pt x="454" y="84"/>
                          <a:pt x="454" y="84"/>
                        </a:cubicBezTo>
                        <a:cubicBezTo>
                          <a:pt x="453" y="83"/>
                          <a:pt x="453" y="84"/>
                          <a:pt x="452" y="83"/>
                        </a:cubicBezTo>
                        <a:cubicBezTo>
                          <a:pt x="451" y="83"/>
                          <a:pt x="450" y="82"/>
                          <a:pt x="450" y="82"/>
                        </a:cubicBezTo>
                        <a:cubicBezTo>
                          <a:pt x="450" y="82"/>
                          <a:pt x="449" y="81"/>
                          <a:pt x="450" y="81"/>
                        </a:cubicBezTo>
                        <a:cubicBezTo>
                          <a:pt x="450" y="81"/>
                          <a:pt x="450" y="81"/>
                          <a:pt x="450" y="81"/>
                        </a:cubicBezTo>
                        <a:cubicBezTo>
                          <a:pt x="450" y="80"/>
                          <a:pt x="450" y="79"/>
                          <a:pt x="450" y="78"/>
                        </a:cubicBezTo>
                        <a:cubicBezTo>
                          <a:pt x="449" y="78"/>
                          <a:pt x="447" y="77"/>
                          <a:pt x="445" y="77"/>
                        </a:cubicBezTo>
                        <a:cubicBezTo>
                          <a:pt x="444" y="77"/>
                          <a:pt x="443" y="78"/>
                          <a:pt x="443" y="78"/>
                        </a:cubicBezTo>
                        <a:cubicBezTo>
                          <a:pt x="442" y="77"/>
                          <a:pt x="442" y="77"/>
                          <a:pt x="442" y="77"/>
                        </a:cubicBezTo>
                        <a:cubicBezTo>
                          <a:pt x="441" y="77"/>
                          <a:pt x="441" y="77"/>
                          <a:pt x="439" y="77"/>
                        </a:cubicBezTo>
                        <a:cubicBezTo>
                          <a:pt x="438" y="77"/>
                          <a:pt x="437" y="76"/>
                          <a:pt x="435" y="76"/>
                        </a:cubicBezTo>
                        <a:cubicBezTo>
                          <a:pt x="435" y="76"/>
                          <a:pt x="434" y="77"/>
                          <a:pt x="434" y="77"/>
                        </a:cubicBezTo>
                        <a:cubicBezTo>
                          <a:pt x="431" y="79"/>
                          <a:pt x="429" y="79"/>
                          <a:pt x="428" y="82"/>
                        </a:cubicBezTo>
                        <a:cubicBezTo>
                          <a:pt x="428" y="82"/>
                          <a:pt x="428" y="83"/>
                          <a:pt x="428" y="83"/>
                        </a:cubicBezTo>
                        <a:cubicBezTo>
                          <a:pt x="428" y="83"/>
                          <a:pt x="427" y="83"/>
                          <a:pt x="427" y="83"/>
                        </a:cubicBezTo>
                        <a:cubicBezTo>
                          <a:pt x="427" y="82"/>
                          <a:pt x="427" y="81"/>
                          <a:pt x="427" y="81"/>
                        </a:cubicBezTo>
                        <a:cubicBezTo>
                          <a:pt x="427" y="81"/>
                          <a:pt x="428" y="80"/>
                          <a:pt x="427" y="79"/>
                        </a:cubicBezTo>
                        <a:cubicBezTo>
                          <a:pt x="427" y="79"/>
                          <a:pt x="426" y="78"/>
                          <a:pt x="426" y="78"/>
                        </a:cubicBezTo>
                        <a:cubicBezTo>
                          <a:pt x="426" y="78"/>
                          <a:pt x="425" y="77"/>
                          <a:pt x="425" y="77"/>
                        </a:cubicBezTo>
                        <a:cubicBezTo>
                          <a:pt x="425" y="78"/>
                          <a:pt x="425" y="79"/>
                          <a:pt x="425" y="80"/>
                        </a:cubicBezTo>
                        <a:cubicBezTo>
                          <a:pt x="419" y="80"/>
                          <a:pt x="420" y="81"/>
                          <a:pt x="418" y="76"/>
                        </a:cubicBezTo>
                        <a:cubicBezTo>
                          <a:pt x="417" y="76"/>
                          <a:pt x="417" y="76"/>
                          <a:pt x="417" y="76"/>
                        </a:cubicBezTo>
                        <a:cubicBezTo>
                          <a:pt x="417" y="77"/>
                          <a:pt x="417" y="77"/>
                          <a:pt x="417" y="77"/>
                        </a:cubicBezTo>
                        <a:cubicBezTo>
                          <a:pt x="416" y="77"/>
                          <a:pt x="417" y="78"/>
                          <a:pt x="416" y="78"/>
                        </a:cubicBezTo>
                        <a:cubicBezTo>
                          <a:pt x="415" y="78"/>
                          <a:pt x="415" y="76"/>
                          <a:pt x="413" y="77"/>
                        </a:cubicBezTo>
                        <a:cubicBezTo>
                          <a:pt x="413" y="77"/>
                          <a:pt x="413" y="78"/>
                          <a:pt x="413" y="78"/>
                        </a:cubicBezTo>
                        <a:cubicBezTo>
                          <a:pt x="413" y="79"/>
                          <a:pt x="412" y="79"/>
                          <a:pt x="412" y="79"/>
                        </a:cubicBezTo>
                        <a:cubicBezTo>
                          <a:pt x="412" y="80"/>
                          <a:pt x="412" y="80"/>
                          <a:pt x="412" y="80"/>
                        </a:cubicBezTo>
                        <a:cubicBezTo>
                          <a:pt x="411" y="79"/>
                          <a:pt x="411" y="81"/>
                          <a:pt x="411" y="81"/>
                        </a:cubicBezTo>
                        <a:cubicBezTo>
                          <a:pt x="411" y="81"/>
                          <a:pt x="412" y="82"/>
                          <a:pt x="412" y="82"/>
                        </a:cubicBezTo>
                        <a:cubicBezTo>
                          <a:pt x="412" y="82"/>
                          <a:pt x="414" y="82"/>
                          <a:pt x="414" y="82"/>
                        </a:cubicBezTo>
                        <a:cubicBezTo>
                          <a:pt x="414" y="82"/>
                          <a:pt x="413" y="83"/>
                          <a:pt x="413" y="83"/>
                        </a:cubicBezTo>
                        <a:cubicBezTo>
                          <a:pt x="411" y="83"/>
                          <a:pt x="411" y="82"/>
                          <a:pt x="410" y="82"/>
                        </a:cubicBezTo>
                        <a:cubicBezTo>
                          <a:pt x="410" y="83"/>
                          <a:pt x="410" y="83"/>
                          <a:pt x="410" y="83"/>
                        </a:cubicBezTo>
                        <a:cubicBezTo>
                          <a:pt x="410" y="83"/>
                          <a:pt x="409" y="84"/>
                          <a:pt x="408" y="85"/>
                        </a:cubicBezTo>
                        <a:cubicBezTo>
                          <a:pt x="408" y="85"/>
                          <a:pt x="406" y="85"/>
                          <a:pt x="406" y="85"/>
                        </a:cubicBezTo>
                        <a:cubicBezTo>
                          <a:pt x="405" y="85"/>
                          <a:pt x="406" y="86"/>
                          <a:pt x="405" y="86"/>
                        </a:cubicBezTo>
                        <a:cubicBezTo>
                          <a:pt x="403" y="86"/>
                          <a:pt x="401" y="85"/>
                          <a:pt x="399" y="85"/>
                        </a:cubicBezTo>
                        <a:cubicBezTo>
                          <a:pt x="399" y="86"/>
                          <a:pt x="399" y="86"/>
                          <a:pt x="399" y="86"/>
                        </a:cubicBezTo>
                        <a:cubicBezTo>
                          <a:pt x="399" y="86"/>
                          <a:pt x="399" y="86"/>
                          <a:pt x="399" y="87"/>
                        </a:cubicBezTo>
                        <a:cubicBezTo>
                          <a:pt x="397" y="88"/>
                          <a:pt x="397" y="88"/>
                          <a:pt x="397" y="88"/>
                        </a:cubicBezTo>
                        <a:cubicBezTo>
                          <a:pt x="395" y="88"/>
                          <a:pt x="391" y="88"/>
                          <a:pt x="388" y="88"/>
                        </a:cubicBezTo>
                        <a:cubicBezTo>
                          <a:pt x="389" y="88"/>
                          <a:pt x="389" y="88"/>
                          <a:pt x="389" y="88"/>
                        </a:cubicBezTo>
                        <a:cubicBezTo>
                          <a:pt x="392" y="87"/>
                          <a:pt x="395" y="88"/>
                          <a:pt x="397" y="86"/>
                        </a:cubicBezTo>
                        <a:cubicBezTo>
                          <a:pt x="398" y="85"/>
                          <a:pt x="398" y="84"/>
                          <a:pt x="399" y="84"/>
                        </a:cubicBezTo>
                        <a:cubicBezTo>
                          <a:pt x="400" y="83"/>
                          <a:pt x="401" y="84"/>
                          <a:pt x="402" y="83"/>
                        </a:cubicBezTo>
                        <a:cubicBezTo>
                          <a:pt x="402" y="83"/>
                          <a:pt x="403" y="82"/>
                          <a:pt x="403" y="82"/>
                        </a:cubicBezTo>
                        <a:cubicBezTo>
                          <a:pt x="404" y="82"/>
                          <a:pt x="405" y="82"/>
                          <a:pt x="406" y="82"/>
                        </a:cubicBezTo>
                        <a:cubicBezTo>
                          <a:pt x="407" y="81"/>
                          <a:pt x="407" y="79"/>
                          <a:pt x="408" y="79"/>
                        </a:cubicBezTo>
                        <a:cubicBezTo>
                          <a:pt x="408" y="78"/>
                          <a:pt x="409" y="79"/>
                          <a:pt x="409" y="78"/>
                        </a:cubicBezTo>
                        <a:cubicBezTo>
                          <a:pt x="409" y="77"/>
                          <a:pt x="409" y="77"/>
                          <a:pt x="409" y="76"/>
                        </a:cubicBezTo>
                        <a:cubicBezTo>
                          <a:pt x="410" y="75"/>
                          <a:pt x="410" y="75"/>
                          <a:pt x="411" y="75"/>
                        </a:cubicBezTo>
                        <a:cubicBezTo>
                          <a:pt x="411" y="74"/>
                          <a:pt x="411" y="73"/>
                          <a:pt x="411" y="73"/>
                        </a:cubicBezTo>
                        <a:cubicBezTo>
                          <a:pt x="412" y="73"/>
                          <a:pt x="413" y="73"/>
                          <a:pt x="413" y="73"/>
                        </a:cubicBezTo>
                        <a:cubicBezTo>
                          <a:pt x="414" y="73"/>
                          <a:pt x="417" y="73"/>
                          <a:pt x="418" y="72"/>
                        </a:cubicBezTo>
                        <a:cubicBezTo>
                          <a:pt x="418" y="72"/>
                          <a:pt x="418" y="71"/>
                          <a:pt x="419" y="71"/>
                        </a:cubicBezTo>
                        <a:cubicBezTo>
                          <a:pt x="419" y="71"/>
                          <a:pt x="420" y="71"/>
                          <a:pt x="421" y="71"/>
                        </a:cubicBezTo>
                        <a:cubicBezTo>
                          <a:pt x="422" y="71"/>
                          <a:pt x="430" y="69"/>
                          <a:pt x="431" y="69"/>
                        </a:cubicBezTo>
                        <a:cubicBezTo>
                          <a:pt x="433" y="67"/>
                          <a:pt x="429" y="64"/>
                          <a:pt x="428" y="64"/>
                        </a:cubicBezTo>
                        <a:cubicBezTo>
                          <a:pt x="428" y="64"/>
                          <a:pt x="427" y="63"/>
                          <a:pt x="428" y="63"/>
                        </a:cubicBezTo>
                        <a:cubicBezTo>
                          <a:pt x="428" y="63"/>
                          <a:pt x="428" y="63"/>
                          <a:pt x="429" y="63"/>
                        </a:cubicBezTo>
                        <a:cubicBezTo>
                          <a:pt x="429" y="64"/>
                          <a:pt x="430" y="63"/>
                          <a:pt x="431" y="64"/>
                        </a:cubicBezTo>
                        <a:cubicBezTo>
                          <a:pt x="431" y="62"/>
                          <a:pt x="432" y="61"/>
                          <a:pt x="431" y="60"/>
                        </a:cubicBezTo>
                        <a:cubicBezTo>
                          <a:pt x="431" y="59"/>
                          <a:pt x="429" y="60"/>
                          <a:pt x="429" y="60"/>
                        </a:cubicBezTo>
                        <a:cubicBezTo>
                          <a:pt x="429" y="58"/>
                          <a:pt x="428" y="57"/>
                          <a:pt x="428" y="56"/>
                        </a:cubicBezTo>
                        <a:cubicBezTo>
                          <a:pt x="427" y="56"/>
                          <a:pt x="424" y="56"/>
                          <a:pt x="423" y="54"/>
                        </a:cubicBezTo>
                        <a:cubicBezTo>
                          <a:pt x="422" y="53"/>
                          <a:pt x="423" y="52"/>
                          <a:pt x="421" y="51"/>
                        </a:cubicBezTo>
                        <a:cubicBezTo>
                          <a:pt x="421" y="51"/>
                          <a:pt x="421" y="51"/>
                          <a:pt x="421" y="51"/>
                        </a:cubicBezTo>
                        <a:cubicBezTo>
                          <a:pt x="420" y="51"/>
                          <a:pt x="420" y="51"/>
                          <a:pt x="420" y="51"/>
                        </a:cubicBezTo>
                        <a:cubicBezTo>
                          <a:pt x="419" y="51"/>
                          <a:pt x="418" y="51"/>
                          <a:pt x="417" y="51"/>
                        </a:cubicBezTo>
                        <a:cubicBezTo>
                          <a:pt x="417" y="51"/>
                          <a:pt x="416" y="52"/>
                          <a:pt x="416" y="52"/>
                        </a:cubicBezTo>
                        <a:cubicBezTo>
                          <a:pt x="415" y="52"/>
                          <a:pt x="415" y="51"/>
                          <a:pt x="414" y="51"/>
                        </a:cubicBezTo>
                        <a:cubicBezTo>
                          <a:pt x="414" y="51"/>
                          <a:pt x="407" y="52"/>
                          <a:pt x="406" y="53"/>
                        </a:cubicBezTo>
                        <a:cubicBezTo>
                          <a:pt x="406" y="53"/>
                          <a:pt x="406" y="54"/>
                          <a:pt x="405" y="54"/>
                        </a:cubicBezTo>
                        <a:cubicBezTo>
                          <a:pt x="404" y="55"/>
                          <a:pt x="402" y="55"/>
                          <a:pt x="401" y="56"/>
                        </a:cubicBezTo>
                        <a:cubicBezTo>
                          <a:pt x="401" y="54"/>
                          <a:pt x="402" y="53"/>
                          <a:pt x="402" y="51"/>
                        </a:cubicBezTo>
                        <a:cubicBezTo>
                          <a:pt x="402" y="51"/>
                          <a:pt x="400" y="51"/>
                          <a:pt x="399" y="51"/>
                        </a:cubicBezTo>
                        <a:cubicBezTo>
                          <a:pt x="399" y="50"/>
                          <a:pt x="399" y="50"/>
                          <a:pt x="399" y="50"/>
                        </a:cubicBezTo>
                        <a:cubicBezTo>
                          <a:pt x="397" y="50"/>
                          <a:pt x="397" y="51"/>
                          <a:pt x="395" y="51"/>
                        </a:cubicBezTo>
                        <a:cubicBezTo>
                          <a:pt x="394" y="50"/>
                          <a:pt x="395" y="50"/>
                          <a:pt x="395" y="50"/>
                        </a:cubicBezTo>
                        <a:cubicBezTo>
                          <a:pt x="396" y="49"/>
                          <a:pt x="393" y="50"/>
                          <a:pt x="393" y="50"/>
                        </a:cubicBezTo>
                        <a:cubicBezTo>
                          <a:pt x="393" y="50"/>
                          <a:pt x="394" y="48"/>
                          <a:pt x="394" y="48"/>
                        </a:cubicBezTo>
                        <a:cubicBezTo>
                          <a:pt x="395" y="48"/>
                          <a:pt x="395" y="48"/>
                          <a:pt x="395" y="48"/>
                        </a:cubicBezTo>
                        <a:cubicBezTo>
                          <a:pt x="395" y="47"/>
                          <a:pt x="395" y="46"/>
                          <a:pt x="395" y="46"/>
                        </a:cubicBezTo>
                        <a:cubicBezTo>
                          <a:pt x="394" y="46"/>
                          <a:pt x="393" y="46"/>
                          <a:pt x="392" y="46"/>
                        </a:cubicBezTo>
                        <a:cubicBezTo>
                          <a:pt x="392" y="46"/>
                          <a:pt x="392" y="45"/>
                          <a:pt x="392" y="45"/>
                        </a:cubicBezTo>
                        <a:cubicBezTo>
                          <a:pt x="391" y="45"/>
                          <a:pt x="390" y="45"/>
                          <a:pt x="389" y="45"/>
                        </a:cubicBezTo>
                        <a:cubicBezTo>
                          <a:pt x="389" y="45"/>
                          <a:pt x="388" y="44"/>
                          <a:pt x="387" y="44"/>
                        </a:cubicBezTo>
                        <a:cubicBezTo>
                          <a:pt x="386" y="44"/>
                          <a:pt x="386" y="46"/>
                          <a:pt x="385" y="46"/>
                        </a:cubicBezTo>
                        <a:cubicBezTo>
                          <a:pt x="383" y="46"/>
                          <a:pt x="383" y="45"/>
                          <a:pt x="381" y="45"/>
                        </a:cubicBezTo>
                        <a:cubicBezTo>
                          <a:pt x="381" y="46"/>
                          <a:pt x="381" y="46"/>
                          <a:pt x="381" y="46"/>
                        </a:cubicBezTo>
                        <a:cubicBezTo>
                          <a:pt x="379" y="46"/>
                          <a:pt x="379" y="46"/>
                          <a:pt x="378" y="46"/>
                        </a:cubicBezTo>
                        <a:cubicBezTo>
                          <a:pt x="377" y="47"/>
                          <a:pt x="378" y="47"/>
                          <a:pt x="377" y="48"/>
                        </a:cubicBezTo>
                        <a:cubicBezTo>
                          <a:pt x="377" y="48"/>
                          <a:pt x="374" y="50"/>
                          <a:pt x="373" y="51"/>
                        </a:cubicBezTo>
                        <a:cubicBezTo>
                          <a:pt x="373" y="51"/>
                          <a:pt x="373" y="51"/>
                          <a:pt x="373" y="51"/>
                        </a:cubicBezTo>
                        <a:cubicBezTo>
                          <a:pt x="373" y="51"/>
                          <a:pt x="373" y="52"/>
                          <a:pt x="373" y="53"/>
                        </a:cubicBezTo>
                        <a:cubicBezTo>
                          <a:pt x="374" y="54"/>
                          <a:pt x="375" y="54"/>
                          <a:pt x="376" y="55"/>
                        </a:cubicBezTo>
                        <a:cubicBezTo>
                          <a:pt x="375" y="55"/>
                          <a:pt x="375" y="55"/>
                          <a:pt x="374" y="55"/>
                        </a:cubicBezTo>
                        <a:cubicBezTo>
                          <a:pt x="374" y="55"/>
                          <a:pt x="373" y="54"/>
                          <a:pt x="373" y="54"/>
                        </a:cubicBezTo>
                        <a:cubicBezTo>
                          <a:pt x="371" y="54"/>
                          <a:pt x="371" y="55"/>
                          <a:pt x="371" y="55"/>
                        </a:cubicBezTo>
                        <a:cubicBezTo>
                          <a:pt x="369" y="55"/>
                          <a:pt x="366" y="55"/>
                          <a:pt x="364" y="55"/>
                        </a:cubicBezTo>
                        <a:cubicBezTo>
                          <a:pt x="364" y="55"/>
                          <a:pt x="364" y="56"/>
                          <a:pt x="364" y="56"/>
                        </a:cubicBezTo>
                        <a:cubicBezTo>
                          <a:pt x="365" y="56"/>
                          <a:pt x="365" y="56"/>
                          <a:pt x="366" y="56"/>
                        </a:cubicBezTo>
                        <a:cubicBezTo>
                          <a:pt x="367" y="57"/>
                          <a:pt x="367" y="58"/>
                          <a:pt x="367" y="60"/>
                        </a:cubicBezTo>
                        <a:cubicBezTo>
                          <a:pt x="367" y="60"/>
                          <a:pt x="366" y="60"/>
                          <a:pt x="366" y="60"/>
                        </a:cubicBezTo>
                        <a:cubicBezTo>
                          <a:pt x="366" y="61"/>
                          <a:pt x="366" y="61"/>
                          <a:pt x="366" y="61"/>
                        </a:cubicBezTo>
                        <a:cubicBezTo>
                          <a:pt x="365" y="61"/>
                          <a:pt x="367" y="58"/>
                          <a:pt x="366" y="57"/>
                        </a:cubicBezTo>
                        <a:cubicBezTo>
                          <a:pt x="363" y="56"/>
                          <a:pt x="363" y="57"/>
                          <a:pt x="361" y="58"/>
                        </a:cubicBezTo>
                        <a:cubicBezTo>
                          <a:pt x="360" y="59"/>
                          <a:pt x="360" y="60"/>
                          <a:pt x="359" y="60"/>
                        </a:cubicBezTo>
                        <a:cubicBezTo>
                          <a:pt x="359" y="60"/>
                          <a:pt x="358" y="59"/>
                          <a:pt x="357" y="60"/>
                        </a:cubicBezTo>
                        <a:cubicBezTo>
                          <a:pt x="357" y="60"/>
                          <a:pt x="357" y="61"/>
                          <a:pt x="357" y="61"/>
                        </a:cubicBezTo>
                        <a:cubicBezTo>
                          <a:pt x="356" y="61"/>
                          <a:pt x="356" y="61"/>
                          <a:pt x="356" y="61"/>
                        </a:cubicBezTo>
                        <a:cubicBezTo>
                          <a:pt x="356" y="61"/>
                          <a:pt x="356" y="60"/>
                          <a:pt x="356" y="60"/>
                        </a:cubicBezTo>
                        <a:cubicBezTo>
                          <a:pt x="355" y="59"/>
                          <a:pt x="355" y="59"/>
                          <a:pt x="355" y="59"/>
                        </a:cubicBezTo>
                        <a:cubicBezTo>
                          <a:pt x="355" y="59"/>
                          <a:pt x="355" y="60"/>
                          <a:pt x="355" y="61"/>
                        </a:cubicBezTo>
                        <a:cubicBezTo>
                          <a:pt x="354" y="61"/>
                          <a:pt x="353" y="61"/>
                          <a:pt x="352" y="61"/>
                        </a:cubicBezTo>
                        <a:cubicBezTo>
                          <a:pt x="352" y="61"/>
                          <a:pt x="352" y="61"/>
                          <a:pt x="352" y="61"/>
                        </a:cubicBezTo>
                        <a:cubicBezTo>
                          <a:pt x="353" y="60"/>
                          <a:pt x="353" y="59"/>
                          <a:pt x="354" y="58"/>
                        </a:cubicBezTo>
                        <a:cubicBezTo>
                          <a:pt x="355" y="59"/>
                          <a:pt x="355" y="57"/>
                          <a:pt x="354" y="57"/>
                        </a:cubicBezTo>
                        <a:cubicBezTo>
                          <a:pt x="352" y="56"/>
                          <a:pt x="351" y="57"/>
                          <a:pt x="350" y="57"/>
                        </a:cubicBezTo>
                        <a:cubicBezTo>
                          <a:pt x="350" y="57"/>
                          <a:pt x="349" y="57"/>
                          <a:pt x="348" y="56"/>
                        </a:cubicBezTo>
                        <a:cubicBezTo>
                          <a:pt x="347" y="58"/>
                          <a:pt x="347" y="58"/>
                          <a:pt x="347" y="58"/>
                        </a:cubicBezTo>
                        <a:cubicBezTo>
                          <a:pt x="346" y="58"/>
                          <a:pt x="346" y="57"/>
                          <a:pt x="346" y="57"/>
                        </a:cubicBezTo>
                        <a:cubicBezTo>
                          <a:pt x="345" y="56"/>
                          <a:pt x="343" y="57"/>
                          <a:pt x="343" y="57"/>
                        </a:cubicBezTo>
                        <a:cubicBezTo>
                          <a:pt x="343" y="57"/>
                          <a:pt x="343" y="57"/>
                          <a:pt x="343" y="57"/>
                        </a:cubicBezTo>
                        <a:cubicBezTo>
                          <a:pt x="343" y="57"/>
                          <a:pt x="343" y="57"/>
                          <a:pt x="342" y="58"/>
                        </a:cubicBezTo>
                        <a:cubicBezTo>
                          <a:pt x="342" y="57"/>
                          <a:pt x="341" y="57"/>
                          <a:pt x="341" y="57"/>
                        </a:cubicBezTo>
                        <a:cubicBezTo>
                          <a:pt x="337" y="57"/>
                          <a:pt x="341" y="58"/>
                          <a:pt x="338" y="59"/>
                        </a:cubicBezTo>
                        <a:cubicBezTo>
                          <a:pt x="337" y="59"/>
                          <a:pt x="335" y="59"/>
                          <a:pt x="334" y="59"/>
                        </a:cubicBezTo>
                        <a:cubicBezTo>
                          <a:pt x="333" y="59"/>
                          <a:pt x="332" y="60"/>
                          <a:pt x="332" y="60"/>
                        </a:cubicBezTo>
                        <a:cubicBezTo>
                          <a:pt x="330" y="60"/>
                          <a:pt x="330" y="60"/>
                          <a:pt x="328" y="60"/>
                        </a:cubicBezTo>
                        <a:cubicBezTo>
                          <a:pt x="328" y="60"/>
                          <a:pt x="326" y="61"/>
                          <a:pt x="326" y="61"/>
                        </a:cubicBezTo>
                        <a:cubicBezTo>
                          <a:pt x="325" y="61"/>
                          <a:pt x="325" y="60"/>
                          <a:pt x="324" y="60"/>
                        </a:cubicBezTo>
                        <a:cubicBezTo>
                          <a:pt x="322" y="60"/>
                          <a:pt x="322" y="61"/>
                          <a:pt x="321" y="62"/>
                        </a:cubicBezTo>
                        <a:cubicBezTo>
                          <a:pt x="320" y="62"/>
                          <a:pt x="320" y="62"/>
                          <a:pt x="319" y="62"/>
                        </a:cubicBezTo>
                        <a:cubicBezTo>
                          <a:pt x="319" y="63"/>
                          <a:pt x="319" y="63"/>
                          <a:pt x="319" y="63"/>
                        </a:cubicBezTo>
                        <a:cubicBezTo>
                          <a:pt x="318" y="63"/>
                          <a:pt x="317" y="63"/>
                          <a:pt x="316" y="63"/>
                        </a:cubicBezTo>
                        <a:cubicBezTo>
                          <a:pt x="315" y="63"/>
                          <a:pt x="315" y="63"/>
                          <a:pt x="315" y="63"/>
                        </a:cubicBezTo>
                        <a:cubicBezTo>
                          <a:pt x="314" y="64"/>
                          <a:pt x="313" y="63"/>
                          <a:pt x="311" y="63"/>
                        </a:cubicBezTo>
                        <a:cubicBezTo>
                          <a:pt x="311" y="63"/>
                          <a:pt x="311" y="64"/>
                          <a:pt x="312" y="64"/>
                        </a:cubicBezTo>
                        <a:cubicBezTo>
                          <a:pt x="312" y="64"/>
                          <a:pt x="313" y="64"/>
                          <a:pt x="313" y="64"/>
                        </a:cubicBezTo>
                        <a:cubicBezTo>
                          <a:pt x="313" y="64"/>
                          <a:pt x="313" y="65"/>
                          <a:pt x="314" y="65"/>
                        </a:cubicBezTo>
                        <a:cubicBezTo>
                          <a:pt x="313" y="65"/>
                          <a:pt x="314" y="65"/>
                          <a:pt x="313" y="66"/>
                        </a:cubicBezTo>
                        <a:cubicBezTo>
                          <a:pt x="313" y="66"/>
                          <a:pt x="312" y="66"/>
                          <a:pt x="312" y="66"/>
                        </a:cubicBezTo>
                        <a:cubicBezTo>
                          <a:pt x="311" y="67"/>
                          <a:pt x="311" y="67"/>
                          <a:pt x="311" y="69"/>
                        </a:cubicBezTo>
                        <a:cubicBezTo>
                          <a:pt x="310" y="68"/>
                          <a:pt x="309" y="68"/>
                          <a:pt x="307" y="67"/>
                        </a:cubicBezTo>
                        <a:cubicBezTo>
                          <a:pt x="307" y="67"/>
                          <a:pt x="307" y="69"/>
                          <a:pt x="306" y="69"/>
                        </a:cubicBezTo>
                        <a:cubicBezTo>
                          <a:pt x="307" y="69"/>
                          <a:pt x="308" y="69"/>
                          <a:pt x="309" y="69"/>
                        </a:cubicBezTo>
                        <a:cubicBezTo>
                          <a:pt x="309" y="69"/>
                          <a:pt x="309" y="70"/>
                          <a:pt x="310" y="71"/>
                        </a:cubicBezTo>
                        <a:cubicBezTo>
                          <a:pt x="310" y="71"/>
                          <a:pt x="310" y="71"/>
                          <a:pt x="310" y="71"/>
                        </a:cubicBezTo>
                        <a:cubicBezTo>
                          <a:pt x="308" y="71"/>
                          <a:pt x="308" y="71"/>
                          <a:pt x="306" y="71"/>
                        </a:cubicBezTo>
                        <a:cubicBezTo>
                          <a:pt x="306" y="71"/>
                          <a:pt x="306" y="72"/>
                          <a:pt x="306" y="72"/>
                        </a:cubicBezTo>
                        <a:cubicBezTo>
                          <a:pt x="307" y="73"/>
                          <a:pt x="308" y="73"/>
                          <a:pt x="308" y="74"/>
                        </a:cubicBezTo>
                        <a:cubicBezTo>
                          <a:pt x="309" y="74"/>
                          <a:pt x="312" y="79"/>
                          <a:pt x="311" y="79"/>
                        </a:cubicBezTo>
                        <a:cubicBezTo>
                          <a:pt x="310" y="80"/>
                          <a:pt x="306" y="79"/>
                          <a:pt x="308" y="78"/>
                        </a:cubicBezTo>
                        <a:cubicBezTo>
                          <a:pt x="310" y="78"/>
                          <a:pt x="308" y="76"/>
                          <a:pt x="307" y="76"/>
                        </a:cubicBezTo>
                        <a:cubicBezTo>
                          <a:pt x="305" y="76"/>
                          <a:pt x="304" y="77"/>
                          <a:pt x="303" y="77"/>
                        </a:cubicBezTo>
                        <a:cubicBezTo>
                          <a:pt x="302" y="77"/>
                          <a:pt x="302" y="76"/>
                          <a:pt x="301" y="77"/>
                        </a:cubicBezTo>
                        <a:cubicBezTo>
                          <a:pt x="300" y="77"/>
                          <a:pt x="300" y="77"/>
                          <a:pt x="300" y="77"/>
                        </a:cubicBezTo>
                        <a:cubicBezTo>
                          <a:pt x="299" y="77"/>
                          <a:pt x="299" y="76"/>
                          <a:pt x="298" y="76"/>
                        </a:cubicBezTo>
                        <a:cubicBezTo>
                          <a:pt x="296" y="76"/>
                          <a:pt x="294" y="77"/>
                          <a:pt x="293" y="77"/>
                        </a:cubicBezTo>
                        <a:cubicBezTo>
                          <a:pt x="292" y="77"/>
                          <a:pt x="291" y="77"/>
                          <a:pt x="290" y="77"/>
                        </a:cubicBezTo>
                        <a:cubicBezTo>
                          <a:pt x="289" y="77"/>
                          <a:pt x="289" y="77"/>
                          <a:pt x="289" y="77"/>
                        </a:cubicBezTo>
                        <a:cubicBezTo>
                          <a:pt x="288" y="78"/>
                          <a:pt x="287" y="77"/>
                          <a:pt x="286" y="77"/>
                        </a:cubicBezTo>
                        <a:cubicBezTo>
                          <a:pt x="285" y="78"/>
                          <a:pt x="285" y="78"/>
                          <a:pt x="285" y="78"/>
                        </a:cubicBezTo>
                        <a:cubicBezTo>
                          <a:pt x="284" y="78"/>
                          <a:pt x="284" y="78"/>
                          <a:pt x="283" y="78"/>
                        </a:cubicBezTo>
                        <a:cubicBezTo>
                          <a:pt x="283" y="78"/>
                          <a:pt x="282" y="80"/>
                          <a:pt x="282" y="80"/>
                        </a:cubicBezTo>
                        <a:cubicBezTo>
                          <a:pt x="282" y="81"/>
                          <a:pt x="282" y="81"/>
                          <a:pt x="282" y="82"/>
                        </a:cubicBezTo>
                        <a:cubicBezTo>
                          <a:pt x="282" y="82"/>
                          <a:pt x="281" y="84"/>
                          <a:pt x="281" y="85"/>
                        </a:cubicBezTo>
                        <a:cubicBezTo>
                          <a:pt x="280" y="88"/>
                          <a:pt x="282" y="89"/>
                          <a:pt x="285" y="90"/>
                        </a:cubicBezTo>
                        <a:cubicBezTo>
                          <a:pt x="285" y="91"/>
                          <a:pt x="285" y="91"/>
                          <a:pt x="285" y="91"/>
                        </a:cubicBezTo>
                        <a:cubicBezTo>
                          <a:pt x="286" y="91"/>
                          <a:pt x="288" y="91"/>
                          <a:pt x="288" y="91"/>
                        </a:cubicBezTo>
                        <a:cubicBezTo>
                          <a:pt x="289" y="91"/>
                          <a:pt x="289" y="92"/>
                          <a:pt x="290" y="93"/>
                        </a:cubicBezTo>
                        <a:cubicBezTo>
                          <a:pt x="291" y="93"/>
                          <a:pt x="293" y="94"/>
                          <a:pt x="293" y="94"/>
                        </a:cubicBezTo>
                        <a:cubicBezTo>
                          <a:pt x="293" y="95"/>
                          <a:pt x="294" y="95"/>
                          <a:pt x="294" y="96"/>
                        </a:cubicBezTo>
                        <a:cubicBezTo>
                          <a:pt x="294" y="97"/>
                          <a:pt x="292" y="98"/>
                          <a:pt x="292" y="99"/>
                        </a:cubicBezTo>
                        <a:cubicBezTo>
                          <a:pt x="292" y="101"/>
                          <a:pt x="293" y="102"/>
                          <a:pt x="293" y="103"/>
                        </a:cubicBezTo>
                        <a:cubicBezTo>
                          <a:pt x="293" y="104"/>
                          <a:pt x="293" y="105"/>
                          <a:pt x="293" y="105"/>
                        </a:cubicBezTo>
                        <a:cubicBezTo>
                          <a:pt x="292" y="105"/>
                          <a:pt x="292" y="106"/>
                          <a:pt x="290" y="106"/>
                        </a:cubicBezTo>
                        <a:cubicBezTo>
                          <a:pt x="291" y="108"/>
                          <a:pt x="291" y="108"/>
                          <a:pt x="291" y="108"/>
                        </a:cubicBezTo>
                        <a:cubicBezTo>
                          <a:pt x="291" y="108"/>
                          <a:pt x="295" y="110"/>
                          <a:pt x="295" y="110"/>
                        </a:cubicBezTo>
                        <a:cubicBezTo>
                          <a:pt x="296" y="110"/>
                          <a:pt x="298" y="109"/>
                          <a:pt x="298" y="109"/>
                        </a:cubicBezTo>
                        <a:cubicBezTo>
                          <a:pt x="298" y="109"/>
                          <a:pt x="299" y="109"/>
                          <a:pt x="299" y="109"/>
                        </a:cubicBezTo>
                        <a:cubicBezTo>
                          <a:pt x="300" y="109"/>
                          <a:pt x="300" y="110"/>
                          <a:pt x="300" y="110"/>
                        </a:cubicBezTo>
                        <a:cubicBezTo>
                          <a:pt x="301" y="110"/>
                          <a:pt x="301" y="110"/>
                          <a:pt x="301" y="110"/>
                        </a:cubicBezTo>
                        <a:cubicBezTo>
                          <a:pt x="303" y="111"/>
                          <a:pt x="303" y="113"/>
                          <a:pt x="303" y="114"/>
                        </a:cubicBezTo>
                        <a:cubicBezTo>
                          <a:pt x="303" y="114"/>
                          <a:pt x="302" y="114"/>
                          <a:pt x="301" y="113"/>
                        </a:cubicBezTo>
                        <a:cubicBezTo>
                          <a:pt x="301" y="113"/>
                          <a:pt x="301" y="111"/>
                          <a:pt x="301" y="111"/>
                        </a:cubicBezTo>
                        <a:cubicBezTo>
                          <a:pt x="301" y="111"/>
                          <a:pt x="300" y="111"/>
                          <a:pt x="300" y="111"/>
                        </a:cubicBezTo>
                        <a:cubicBezTo>
                          <a:pt x="300" y="111"/>
                          <a:pt x="299" y="110"/>
                          <a:pt x="299" y="110"/>
                        </a:cubicBezTo>
                        <a:cubicBezTo>
                          <a:pt x="298" y="110"/>
                          <a:pt x="298" y="111"/>
                          <a:pt x="297" y="111"/>
                        </a:cubicBezTo>
                        <a:cubicBezTo>
                          <a:pt x="296" y="112"/>
                          <a:pt x="291" y="111"/>
                          <a:pt x="290" y="110"/>
                        </a:cubicBezTo>
                        <a:cubicBezTo>
                          <a:pt x="290" y="110"/>
                          <a:pt x="290" y="109"/>
                          <a:pt x="290" y="109"/>
                        </a:cubicBezTo>
                        <a:cubicBezTo>
                          <a:pt x="288" y="108"/>
                          <a:pt x="288" y="108"/>
                          <a:pt x="288" y="108"/>
                        </a:cubicBezTo>
                        <a:cubicBezTo>
                          <a:pt x="288" y="108"/>
                          <a:pt x="288" y="107"/>
                          <a:pt x="288" y="107"/>
                        </a:cubicBezTo>
                        <a:cubicBezTo>
                          <a:pt x="288" y="107"/>
                          <a:pt x="288" y="107"/>
                          <a:pt x="287" y="107"/>
                        </a:cubicBezTo>
                        <a:cubicBezTo>
                          <a:pt x="287" y="107"/>
                          <a:pt x="286" y="108"/>
                          <a:pt x="286" y="108"/>
                        </a:cubicBezTo>
                        <a:cubicBezTo>
                          <a:pt x="285" y="109"/>
                          <a:pt x="285" y="109"/>
                          <a:pt x="284" y="109"/>
                        </a:cubicBezTo>
                        <a:cubicBezTo>
                          <a:pt x="286" y="107"/>
                          <a:pt x="286" y="107"/>
                          <a:pt x="287" y="104"/>
                        </a:cubicBezTo>
                        <a:cubicBezTo>
                          <a:pt x="287" y="103"/>
                          <a:pt x="287" y="103"/>
                          <a:pt x="287" y="103"/>
                        </a:cubicBezTo>
                        <a:cubicBezTo>
                          <a:pt x="288" y="100"/>
                          <a:pt x="287" y="100"/>
                          <a:pt x="289" y="98"/>
                        </a:cubicBezTo>
                        <a:cubicBezTo>
                          <a:pt x="289" y="97"/>
                          <a:pt x="293" y="95"/>
                          <a:pt x="290" y="94"/>
                        </a:cubicBezTo>
                        <a:cubicBezTo>
                          <a:pt x="288" y="94"/>
                          <a:pt x="285" y="95"/>
                          <a:pt x="283" y="94"/>
                        </a:cubicBezTo>
                        <a:cubicBezTo>
                          <a:pt x="282" y="94"/>
                          <a:pt x="281" y="92"/>
                          <a:pt x="280" y="92"/>
                        </a:cubicBezTo>
                        <a:cubicBezTo>
                          <a:pt x="280" y="91"/>
                          <a:pt x="280" y="92"/>
                          <a:pt x="279" y="92"/>
                        </a:cubicBezTo>
                        <a:cubicBezTo>
                          <a:pt x="279" y="91"/>
                          <a:pt x="279" y="90"/>
                          <a:pt x="278" y="90"/>
                        </a:cubicBezTo>
                        <a:cubicBezTo>
                          <a:pt x="278" y="90"/>
                          <a:pt x="274" y="89"/>
                          <a:pt x="274" y="89"/>
                        </a:cubicBezTo>
                        <a:cubicBezTo>
                          <a:pt x="271" y="89"/>
                          <a:pt x="269" y="91"/>
                          <a:pt x="267" y="92"/>
                        </a:cubicBezTo>
                        <a:cubicBezTo>
                          <a:pt x="268" y="92"/>
                          <a:pt x="268" y="92"/>
                          <a:pt x="269" y="92"/>
                        </a:cubicBezTo>
                        <a:cubicBezTo>
                          <a:pt x="269" y="92"/>
                          <a:pt x="270" y="92"/>
                          <a:pt x="270" y="93"/>
                        </a:cubicBezTo>
                        <a:cubicBezTo>
                          <a:pt x="270" y="93"/>
                          <a:pt x="269" y="95"/>
                          <a:pt x="268" y="95"/>
                        </a:cubicBezTo>
                        <a:cubicBezTo>
                          <a:pt x="268" y="95"/>
                          <a:pt x="267" y="95"/>
                          <a:pt x="267" y="95"/>
                        </a:cubicBezTo>
                        <a:cubicBezTo>
                          <a:pt x="265" y="94"/>
                          <a:pt x="264" y="93"/>
                          <a:pt x="261" y="93"/>
                        </a:cubicBezTo>
                        <a:cubicBezTo>
                          <a:pt x="261" y="94"/>
                          <a:pt x="261" y="95"/>
                          <a:pt x="260" y="96"/>
                        </a:cubicBezTo>
                        <a:cubicBezTo>
                          <a:pt x="261" y="97"/>
                          <a:pt x="262" y="96"/>
                          <a:pt x="262" y="97"/>
                        </a:cubicBezTo>
                        <a:cubicBezTo>
                          <a:pt x="263" y="97"/>
                          <a:pt x="263" y="98"/>
                          <a:pt x="263" y="98"/>
                        </a:cubicBezTo>
                        <a:cubicBezTo>
                          <a:pt x="264" y="98"/>
                          <a:pt x="264" y="98"/>
                          <a:pt x="265" y="98"/>
                        </a:cubicBezTo>
                        <a:cubicBezTo>
                          <a:pt x="265" y="98"/>
                          <a:pt x="265" y="99"/>
                          <a:pt x="266" y="99"/>
                        </a:cubicBezTo>
                        <a:cubicBezTo>
                          <a:pt x="266" y="99"/>
                          <a:pt x="267" y="99"/>
                          <a:pt x="267" y="99"/>
                        </a:cubicBezTo>
                        <a:cubicBezTo>
                          <a:pt x="267" y="99"/>
                          <a:pt x="267" y="100"/>
                          <a:pt x="268" y="101"/>
                        </a:cubicBezTo>
                        <a:cubicBezTo>
                          <a:pt x="267" y="100"/>
                          <a:pt x="267" y="101"/>
                          <a:pt x="267" y="101"/>
                        </a:cubicBezTo>
                        <a:cubicBezTo>
                          <a:pt x="267" y="101"/>
                          <a:pt x="267" y="101"/>
                          <a:pt x="267" y="101"/>
                        </a:cubicBezTo>
                        <a:cubicBezTo>
                          <a:pt x="265" y="101"/>
                          <a:pt x="263" y="101"/>
                          <a:pt x="262" y="101"/>
                        </a:cubicBezTo>
                        <a:cubicBezTo>
                          <a:pt x="262" y="101"/>
                          <a:pt x="262" y="101"/>
                          <a:pt x="262" y="101"/>
                        </a:cubicBezTo>
                        <a:cubicBezTo>
                          <a:pt x="261" y="101"/>
                          <a:pt x="259" y="100"/>
                          <a:pt x="259" y="101"/>
                        </a:cubicBezTo>
                        <a:cubicBezTo>
                          <a:pt x="258" y="101"/>
                          <a:pt x="259" y="102"/>
                          <a:pt x="257" y="101"/>
                        </a:cubicBezTo>
                        <a:cubicBezTo>
                          <a:pt x="257" y="101"/>
                          <a:pt x="256" y="100"/>
                          <a:pt x="255" y="100"/>
                        </a:cubicBezTo>
                        <a:cubicBezTo>
                          <a:pt x="255" y="100"/>
                          <a:pt x="255" y="100"/>
                          <a:pt x="255" y="100"/>
                        </a:cubicBezTo>
                        <a:cubicBezTo>
                          <a:pt x="257" y="99"/>
                          <a:pt x="254" y="96"/>
                          <a:pt x="254" y="95"/>
                        </a:cubicBezTo>
                        <a:cubicBezTo>
                          <a:pt x="254" y="95"/>
                          <a:pt x="254" y="94"/>
                          <a:pt x="254" y="93"/>
                        </a:cubicBezTo>
                        <a:cubicBezTo>
                          <a:pt x="254" y="93"/>
                          <a:pt x="254" y="93"/>
                          <a:pt x="254" y="93"/>
                        </a:cubicBezTo>
                        <a:cubicBezTo>
                          <a:pt x="253" y="93"/>
                          <a:pt x="254" y="92"/>
                          <a:pt x="254" y="92"/>
                        </a:cubicBezTo>
                        <a:cubicBezTo>
                          <a:pt x="254" y="92"/>
                          <a:pt x="255" y="91"/>
                          <a:pt x="255" y="91"/>
                        </a:cubicBezTo>
                        <a:cubicBezTo>
                          <a:pt x="254" y="90"/>
                          <a:pt x="253" y="89"/>
                          <a:pt x="254" y="88"/>
                        </a:cubicBezTo>
                        <a:cubicBezTo>
                          <a:pt x="254" y="87"/>
                          <a:pt x="254" y="88"/>
                          <a:pt x="254" y="87"/>
                        </a:cubicBezTo>
                        <a:cubicBezTo>
                          <a:pt x="254" y="87"/>
                          <a:pt x="253" y="85"/>
                          <a:pt x="253" y="85"/>
                        </a:cubicBezTo>
                        <a:cubicBezTo>
                          <a:pt x="252" y="85"/>
                          <a:pt x="252" y="85"/>
                          <a:pt x="251" y="85"/>
                        </a:cubicBezTo>
                        <a:cubicBezTo>
                          <a:pt x="252" y="87"/>
                          <a:pt x="253" y="90"/>
                          <a:pt x="252" y="93"/>
                        </a:cubicBezTo>
                        <a:cubicBezTo>
                          <a:pt x="252" y="94"/>
                          <a:pt x="250" y="96"/>
                          <a:pt x="250" y="96"/>
                        </a:cubicBezTo>
                        <a:cubicBezTo>
                          <a:pt x="249" y="96"/>
                          <a:pt x="248" y="96"/>
                          <a:pt x="248" y="97"/>
                        </a:cubicBezTo>
                        <a:cubicBezTo>
                          <a:pt x="248" y="97"/>
                          <a:pt x="248" y="98"/>
                          <a:pt x="248" y="99"/>
                        </a:cubicBezTo>
                        <a:cubicBezTo>
                          <a:pt x="248" y="99"/>
                          <a:pt x="247" y="100"/>
                          <a:pt x="247" y="101"/>
                        </a:cubicBezTo>
                        <a:cubicBezTo>
                          <a:pt x="247" y="101"/>
                          <a:pt x="247" y="101"/>
                          <a:pt x="247" y="101"/>
                        </a:cubicBezTo>
                        <a:cubicBezTo>
                          <a:pt x="247" y="102"/>
                          <a:pt x="248" y="102"/>
                          <a:pt x="249" y="103"/>
                        </a:cubicBezTo>
                        <a:cubicBezTo>
                          <a:pt x="249" y="104"/>
                          <a:pt x="250" y="106"/>
                          <a:pt x="250" y="107"/>
                        </a:cubicBezTo>
                        <a:cubicBezTo>
                          <a:pt x="250" y="107"/>
                          <a:pt x="249" y="108"/>
                          <a:pt x="249" y="109"/>
                        </a:cubicBezTo>
                        <a:cubicBezTo>
                          <a:pt x="249" y="109"/>
                          <a:pt x="249" y="111"/>
                          <a:pt x="249" y="112"/>
                        </a:cubicBezTo>
                        <a:cubicBezTo>
                          <a:pt x="250" y="112"/>
                          <a:pt x="250" y="112"/>
                          <a:pt x="250" y="112"/>
                        </a:cubicBezTo>
                        <a:cubicBezTo>
                          <a:pt x="250" y="113"/>
                          <a:pt x="250" y="114"/>
                          <a:pt x="250" y="115"/>
                        </a:cubicBezTo>
                        <a:cubicBezTo>
                          <a:pt x="250" y="114"/>
                          <a:pt x="250" y="115"/>
                          <a:pt x="251" y="115"/>
                        </a:cubicBezTo>
                        <a:cubicBezTo>
                          <a:pt x="251" y="114"/>
                          <a:pt x="251" y="114"/>
                          <a:pt x="251" y="114"/>
                        </a:cubicBezTo>
                        <a:cubicBezTo>
                          <a:pt x="252" y="114"/>
                          <a:pt x="252" y="114"/>
                          <a:pt x="252" y="114"/>
                        </a:cubicBezTo>
                        <a:cubicBezTo>
                          <a:pt x="253" y="114"/>
                          <a:pt x="254" y="114"/>
                          <a:pt x="255" y="114"/>
                        </a:cubicBezTo>
                        <a:cubicBezTo>
                          <a:pt x="256" y="114"/>
                          <a:pt x="257" y="113"/>
                          <a:pt x="257" y="113"/>
                        </a:cubicBezTo>
                        <a:cubicBezTo>
                          <a:pt x="259" y="112"/>
                          <a:pt x="265" y="114"/>
                          <a:pt x="266" y="115"/>
                        </a:cubicBezTo>
                        <a:cubicBezTo>
                          <a:pt x="267" y="115"/>
                          <a:pt x="266" y="117"/>
                          <a:pt x="267" y="118"/>
                        </a:cubicBezTo>
                        <a:cubicBezTo>
                          <a:pt x="267" y="118"/>
                          <a:pt x="268" y="118"/>
                          <a:pt x="268" y="119"/>
                        </a:cubicBezTo>
                        <a:cubicBezTo>
                          <a:pt x="269" y="119"/>
                          <a:pt x="268" y="120"/>
                          <a:pt x="269" y="121"/>
                        </a:cubicBezTo>
                        <a:cubicBezTo>
                          <a:pt x="269" y="121"/>
                          <a:pt x="269" y="121"/>
                          <a:pt x="270" y="122"/>
                        </a:cubicBezTo>
                        <a:cubicBezTo>
                          <a:pt x="268" y="123"/>
                          <a:pt x="266" y="123"/>
                          <a:pt x="267" y="126"/>
                        </a:cubicBezTo>
                        <a:cubicBezTo>
                          <a:pt x="267" y="126"/>
                          <a:pt x="268" y="126"/>
                          <a:pt x="268" y="126"/>
                        </a:cubicBezTo>
                        <a:cubicBezTo>
                          <a:pt x="268" y="126"/>
                          <a:pt x="269" y="127"/>
                          <a:pt x="269" y="127"/>
                        </a:cubicBezTo>
                        <a:cubicBezTo>
                          <a:pt x="271" y="128"/>
                          <a:pt x="274" y="128"/>
                          <a:pt x="275" y="129"/>
                        </a:cubicBezTo>
                        <a:cubicBezTo>
                          <a:pt x="276" y="129"/>
                          <a:pt x="276" y="129"/>
                          <a:pt x="276" y="130"/>
                        </a:cubicBezTo>
                        <a:cubicBezTo>
                          <a:pt x="274" y="130"/>
                          <a:pt x="272" y="130"/>
                          <a:pt x="270" y="129"/>
                        </a:cubicBezTo>
                        <a:cubicBezTo>
                          <a:pt x="270" y="129"/>
                          <a:pt x="270" y="128"/>
                          <a:pt x="270" y="128"/>
                        </a:cubicBezTo>
                        <a:cubicBezTo>
                          <a:pt x="269" y="128"/>
                          <a:pt x="268" y="128"/>
                          <a:pt x="268" y="129"/>
                        </a:cubicBezTo>
                        <a:cubicBezTo>
                          <a:pt x="268" y="129"/>
                          <a:pt x="268" y="130"/>
                          <a:pt x="268" y="130"/>
                        </a:cubicBezTo>
                        <a:cubicBezTo>
                          <a:pt x="268" y="130"/>
                          <a:pt x="268" y="131"/>
                          <a:pt x="268" y="131"/>
                        </a:cubicBezTo>
                        <a:cubicBezTo>
                          <a:pt x="268" y="131"/>
                          <a:pt x="266" y="130"/>
                          <a:pt x="266" y="129"/>
                        </a:cubicBezTo>
                        <a:cubicBezTo>
                          <a:pt x="265" y="129"/>
                          <a:pt x="265" y="128"/>
                          <a:pt x="264" y="128"/>
                        </a:cubicBezTo>
                        <a:cubicBezTo>
                          <a:pt x="264" y="125"/>
                          <a:pt x="265" y="123"/>
                          <a:pt x="264" y="119"/>
                        </a:cubicBezTo>
                        <a:cubicBezTo>
                          <a:pt x="264" y="119"/>
                          <a:pt x="264" y="119"/>
                          <a:pt x="263" y="118"/>
                        </a:cubicBezTo>
                        <a:cubicBezTo>
                          <a:pt x="263" y="118"/>
                          <a:pt x="262" y="116"/>
                          <a:pt x="262" y="115"/>
                        </a:cubicBezTo>
                        <a:cubicBezTo>
                          <a:pt x="261" y="115"/>
                          <a:pt x="260" y="115"/>
                          <a:pt x="259" y="115"/>
                        </a:cubicBezTo>
                        <a:cubicBezTo>
                          <a:pt x="259" y="115"/>
                          <a:pt x="259" y="116"/>
                          <a:pt x="259" y="116"/>
                        </a:cubicBezTo>
                        <a:cubicBezTo>
                          <a:pt x="257" y="117"/>
                          <a:pt x="254" y="116"/>
                          <a:pt x="253" y="117"/>
                        </a:cubicBezTo>
                        <a:cubicBezTo>
                          <a:pt x="252" y="118"/>
                          <a:pt x="252" y="119"/>
                          <a:pt x="252" y="120"/>
                        </a:cubicBezTo>
                        <a:cubicBezTo>
                          <a:pt x="252" y="120"/>
                          <a:pt x="251" y="121"/>
                          <a:pt x="251" y="121"/>
                        </a:cubicBezTo>
                        <a:cubicBezTo>
                          <a:pt x="252" y="121"/>
                          <a:pt x="253" y="122"/>
                          <a:pt x="253" y="122"/>
                        </a:cubicBezTo>
                        <a:cubicBezTo>
                          <a:pt x="253" y="123"/>
                          <a:pt x="252" y="125"/>
                          <a:pt x="252" y="125"/>
                        </a:cubicBezTo>
                        <a:cubicBezTo>
                          <a:pt x="252" y="126"/>
                          <a:pt x="251" y="127"/>
                          <a:pt x="251" y="127"/>
                        </a:cubicBezTo>
                        <a:cubicBezTo>
                          <a:pt x="251" y="127"/>
                          <a:pt x="251" y="128"/>
                          <a:pt x="251" y="128"/>
                        </a:cubicBezTo>
                        <a:cubicBezTo>
                          <a:pt x="251" y="128"/>
                          <a:pt x="252" y="129"/>
                          <a:pt x="251" y="129"/>
                        </a:cubicBezTo>
                        <a:cubicBezTo>
                          <a:pt x="249" y="133"/>
                          <a:pt x="249" y="133"/>
                          <a:pt x="249" y="133"/>
                        </a:cubicBezTo>
                        <a:cubicBezTo>
                          <a:pt x="248" y="133"/>
                          <a:pt x="246" y="133"/>
                          <a:pt x="245" y="133"/>
                        </a:cubicBezTo>
                        <a:cubicBezTo>
                          <a:pt x="245" y="133"/>
                          <a:pt x="242" y="134"/>
                          <a:pt x="242" y="134"/>
                        </a:cubicBezTo>
                        <a:cubicBezTo>
                          <a:pt x="242" y="134"/>
                          <a:pt x="241" y="135"/>
                          <a:pt x="241" y="135"/>
                        </a:cubicBezTo>
                        <a:cubicBezTo>
                          <a:pt x="242" y="136"/>
                          <a:pt x="242" y="136"/>
                          <a:pt x="243" y="136"/>
                        </a:cubicBezTo>
                        <a:cubicBezTo>
                          <a:pt x="244" y="138"/>
                          <a:pt x="244" y="140"/>
                          <a:pt x="245" y="141"/>
                        </a:cubicBezTo>
                        <a:cubicBezTo>
                          <a:pt x="244" y="141"/>
                          <a:pt x="244" y="141"/>
                          <a:pt x="244" y="141"/>
                        </a:cubicBezTo>
                        <a:cubicBezTo>
                          <a:pt x="244" y="140"/>
                          <a:pt x="243" y="141"/>
                          <a:pt x="243" y="141"/>
                        </a:cubicBezTo>
                        <a:cubicBezTo>
                          <a:pt x="242" y="140"/>
                          <a:pt x="242" y="139"/>
                          <a:pt x="242" y="139"/>
                        </a:cubicBezTo>
                        <a:cubicBezTo>
                          <a:pt x="242" y="138"/>
                          <a:pt x="241" y="138"/>
                          <a:pt x="241" y="138"/>
                        </a:cubicBezTo>
                        <a:cubicBezTo>
                          <a:pt x="240" y="138"/>
                          <a:pt x="240" y="137"/>
                          <a:pt x="240" y="137"/>
                        </a:cubicBezTo>
                        <a:cubicBezTo>
                          <a:pt x="239" y="136"/>
                          <a:pt x="237" y="136"/>
                          <a:pt x="236" y="136"/>
                        </a:cubicBezTo>
                        <a:cubicBezTo>
                          <a:pt x="235" y="137"/>
                          <a:pt x="235" y="137"/>
                          <a:pt x="235" y="137"/>
                        </a:cubicBezTo>
                        <a:cubicBezTo>
                          <a:pt x="233" y="137"/>
                          <a:pt x="231" y="135"/>
                          <a:pt x="229" y="134"/>
                        </a:cubicBezTo>
                        <a:cubicBezTo>
                          <a:pt x="229" y="134"/>
                          <a:pt x="229" y="133"/>
                          <a:pt x="229" y="133"/>
                        </a:cubicBezTo>
                        <a:cubicBezTo>
                          <a:pt x="232" y="133"/>
                          <a:pt x="237" y="134"/>
                          <a:pt x="238" y="133"/>
                        </a:cubicBezTo>
                        <a:cubicBezTo>
                          <a:pt x="239" y="133"/>
                          <a:pt x="239" y="131"/>
                          <a:pt x="240" y="131"/>
                        </a:cubicBezTo>
                        <a:cubicBezTo>
                          <a:pt x="241" y="131"/>
                          <a:pt x="242" y="131"/>
                          <a:pt x="243" y="132"/>
                        </a:cubicBezTo>
                        <a:cubicBezTo>
                          <a:pt x="243" y="131"/>
                          <a:pt x="243" y="131"/>
                          <a:pt x="244" y="131"/>
                        </a:cubicBezTo>
                        <a:cubicBezTo>
                          <a:pt x="243" y="130"/>
                          <a:pt x="243" y="130"/>
                          <a:pt x="243" y="130"/>
                        </a:cubicBezTo>
                        <a:cubicBezTo>
                          <a:pt x="243" y="129"/>
                          <a:pt x="245" y="129"/>
                          <a:pt x="245" y="129"/>
                        </a:cubicBezTo>
                        <a:cubicBezTo>
                          <a:pt x="245" y="129"/>
                          <a:pt x="245" y="127"/>
                          <a:pt x="245" y="127"/>
                        </a:cubicBezTo>
                        <a:cubicBezTo>
                          <a:pt x="246" y="127"/>
                          <a:pt x="246" y="127"/>
                          <a:pt x="247" y="127"/>
                        </a:cubicBezTo>
                        <a:cubicBezTo>
                          <a:pt x="245" y="123"/>
                          <a:pt x="246" y="123"/>
                          <a:pt x="247" y="119"/>
                        </a:cubicBezTo>
                        <a:cubicBezTo>
                          <a:pt x="245" y="118"/>
                          <a:pt x="244" y="117"/>
                          <a:pt x="243" y="115"/>
                        </a:cubicBezTo>
                        <a:cubicBezTo>
                          <a:pt x="243" y="114"/>
                          <a:pt x="243" y="114"/>
                          <a:pt x="243" y="114"/>
                        </a:cubicBezTo>
                        <a:cubicBezTo>
                          <a:pt x="242" y="114"/>
                          <a:pt x="243" y="113"/>
                          <a:pt x="243" y="113"/>
                        </a:cubicBezTo>
                        <a:cubicBezTo>
                          <a:pt x="243" y="112"/>
                          <a:pt x="243" y="112"/>
                          <a:pt x="243" y="112"/>
                        </a:cubicBezTo>
                        <a:cubicBezTo>
                          <a:pt x="242" y="112"/>
                          <a:pt x="243" y="110"/>
                          <a:pt x="243" y="110"/>
                        </a:cubicBezTo>
                        <a:cubicBezTo>
                          <a:pt x="243" y="109"/>
                          <a:pt x="244" y="108"/>
                          <a:pt x="244" y="108"/>
                        </a:cubicBezTo>
                        <a:cubicBezTo>
                          <a:pt x="244" y="108"/>
                          <a:pt x="244" y="106"/>
                          <a:pt x="244" y="105"/>
                        </a:cubicBezTo>
                        <a:cubicBezTo>
                          <a:pt x="244" y="105"/>
                          <a:pt x="243" y="105"/>
                          <a:pt x="243" y="105"/>
                        </a:cubicBezTo>
                        <a:cubicBezTo>
                          <a:pt x="243" y="104"/>
                          <a:pt x="243" y="103"/>
                          <a:pt x="243" y="102"/>
                        </a:cubicBezTo>
                        <a:cubicBezTo>
                          <a:pt x="242" y="102"/>
                          <a:pt x="240" y="101"/>
                          <a:pt x="240" y="100"/>
                        </a:cubicBezTo>
                        <a:cubicBezTo>
                          <a:pt x="240" y="97"/>
                          <a:pt x="242" y="97"/>
                          <a:pt x="243" y="95"/>
                        </a:cubicBezTo>
                        <a:cubicBezTo>
                          <a:pt x="244" y="93"/>
                          <a:pt x="243" y="93"/>
                          <a:pt x="243" y="91"/>
                        </a:cubicBezTo>
                        <a:cubicBezTo>
                          <a:pt x="243" y="90"/>
                          <a:pt x="244" y="90"/>
                          <a:pt x="244" y="89"/>
                        </a:cubicBezTo>
                        <a:cubicBezTo>
                          <a:pt x="244" y="89"/>
                          <a:pt x="243" y="88"/>
                          <a:pt x="244" y="87"/>
                        </a:cubicBezTo>
                        <a:cubicBezTo>
                          <a:pt x="244" y="87"/>
                          <a:pt x="245" y="87"/>
                          <a:pt x="244" y="87"/>
                        </a:cubicBezTo>
                        <a:cubicBezTo>
                          <a:pt x="244" y="87"/>
                          <a:pt x="243" y="86"/>
                          <a:pt x="243" y="85"/>
                        </a:cubicBezTo>
                        <a:cubicBezTo>
                          <a:pt x="243" y="85"/>
                          <a:pt x="243" y="84"/>
                          <a:pt x="243" y="84"/>
                        </a:cubicBezTo>
                        <a:cubicBezTo>
                          <a:pt x="243" y="84"/>
                          <a:pt x="242" y="84"/>
                          <a:pt x="242" y="84"/>
                        </a:cubicBezTo>
                        <a:cubicBezTo>
                          <a:pt x="242" y="84"/>
                          <a:pt x="240" y="83"/>
                          <a:pt x="240" y="83"/>
                        </a:cubicBezTo>
                        <a:cubicBezTo>
                          <a:pt x="239" y="82"/>
                          <a:pt x="238" y="83"/>
                          <a:pt x="238" y="83"/>
                        </a:cubicBezTo>
                        <a:cubicBezTo>
                          <a:pt x="236" y="83"/>
                          <a:pt x="234" y="83"/>
                          <a:pt x="232" y="83"/>
                        </a:cubicBezTo>
                        <a:cubicBezTo>
                          <a:pt x="232" y="83"/>
                          <a:pt x="232" y="82"/>
                          <a:pt x="231" y="83"/>
                        </a:cubicBezTo>
                        <a:cubicBezTo>
                          <a:pt x="231" y="84"/>
                          <a:pt x="231" y="84"/>
                          <a:pt x="231" y="84"/>
                        </a:cubicBezTo>
                        <a:cubicBezTo>
                          <a:pt x="230" y="84"/>
                          <a:pt x="229" y="84"/>
                          <a:pt x="229" y="85"/>
                        </a:cubicBezTo>
                        <a:cubicBezTo>
                          <a:pt x="228" y="86"/>
                          <a:pt x="228" y="88"/>
                          <a:pt x="227" y="89"/>
                        </a:cubicBezTo>
                        <a:cubicBezTo>
                          <a:pt x="226" y="91"/>
                          <a:pt x="224" y="92"/>
                          <a:pt x="223" y="93"/>
                        </a:cubicBezTo>
                        <a:cubicBezTo>
                          <a:pt x="222" y="94"/>
                          <a:pt x="222" y="95"/>
                          <a:pt x="221" y="96"/>
                        </a:cubicBezTo>
                        <a:cubicBezTo>
                          <a:pt x="220" y="96"/>
                          <a:pt x="219" y="97"/>
                          <a:pt x="218" y="97"/>
                        </a:cubicBezTo>
                        <a:cubicBezTo>
                          <a:pt x="218" y="98"/>
                          <a:pt x="218" y="99"/>
                          <a:pt x="218" y="101"/>
                        </a:cubicBezTo>
                        <a:cubicBezTo>
                          <a:pt x="218" y="101"/>
                          <a:pt x="219" y="102"/>
                          <a:pt x="219" y="103"/>
                        </a:cubicBezTo>
                        <a:cubicBezTo>
                          <a:pt x="220" y="104"/>
                          <a:pt x="219" y="105"/>
                          <a:pt x="220" y="106"/>
                        </a:cubicBezTo>
                        <a:cubicBezTo>
                          <a:pt x="217" y="107"/>
                          <a:pt x="217" y="107"/>
                          <a:pt x="217" y="111"/>
                        </a:cubicBezTo>
                        <a:cubicBezTo>
                          <a:pt x="218" y="111"/>
                          <a:pt x="218" y="110"/>
                          <a:pt x="219" y="110"/>
                        </a:cubicBezTo>
                        <a:cubicBezTo>
                          <a:pt x="219" y="111"/>
                          <a:pt x="221" y="112"/>
                          <a:pt x="221" y="112"/>
                        </a:cubicBezTo>
                        <a:cubicBezTo>
                          <a:pt x="222" y="112"/>
                          <a:pt x="221" y="111"/>
                          <a:pt x="222" y="112"/>
                        </a:cubicBezTo>
                        <a:cubicBezTo>
                          <a:pt x="221" y="111"/>
                          <a:pt x="223" y="112"/>
                          <a:pt x="223" y="112"/>
                        </a:cubicBezTo>
                        <a:cubicBezTo>
                          <a:pt x="223" y="112"/>
                          <a:pt x="223" y="113"/>
                          <a:pt x="223" y="113"/>
                        </a:cubicBezTo>
                        <a:cubicBezTo>
                          <a:pt x="222" y="113"/>
                          <a:pt x="221" y="113"/>
                          <a:pt x="222" y="115"/>
                        </a:cubicBezTo>
                        <a:cubicBezTo>
                          <a:pt x="222" y="115"/>
                          <a:pt x="222" y="115"/>
                          <a:pt x="222" y="116"/>
                        </a:cubicBezTo>
                        <a:cubicBezTo>
                          <a:pt x="222" y="116"/>
                          <a:pt x="223" y="117"/>
                          <a:pt x="223" y="118"/>
                        </a:cubicBezTo>
                        <a:cubicBezTo>
                          <a:pt x="223" y="118"/>
                          <a:pt x="224" y="117"/>
                          <a:pt x="224" y="117"/>
                        </a:cubicBezTo>
                        <a:cubicBezTo>
                          <a:pt x="225" y="117"/>
                          <a:pt x="225" y="117"/>
                          <a:pt x="225" y="117"/>
                        </a:cubicBezTo>
                        <a:cubicBezTo>
                          <a:pt x="224" y="119"/>
                          <a:pt x="224" y="121"/>
                          <a:pt x="223" y="122"/>
                        </a:cubicBezTo>
                        <a:cubicBezTo>
                          <a:pt x="222" y="123"/>
                          <a:pt x="222" y="122"/>
                          <a:pt x="221" y="123"/>
                        </a:cubicBezTo>
                        <a:cubicBezTo>
                          <a:pt x="221" y="122"/>
                          <a:pt x="221" y="121"/>
                          <a:pt x="220" y="121"/>
                        </a:cubicBezTo>
                        <a:cubicBezTo>
                          <a:pt x="220" y="121"/>
                          <a:pt x="220" y="121"/>
                          <a:pt x="219" y="121"/>
                        </a:cubicBezTo>
                        <a:cubicBezTo>
                          <a:pt x="219" y="121"/>
                          <a:pt x="219" y="120"/>
                          <a:pt x="219" y="120"/>
                        </a:cubicBezTo>
                        <a:cubicBezTo>
                          <a:pt x="217" y="118"/>
                          <a:pt x="216" y="117"/>
                          <a:pt x="212" y="116"/>
                        </a:cubicBezTo>
                        <a:cubicBezTo>
                          <a:pt x="212" y="115"/>
                          <a:pt x="212" y="115"/>
                          <a:pt x="212" y="115"/>
                        </a:cubicBezTo>
                        <a:cubicBezTo>
                          <a:pt x="213" y="115"/>
                          <a:pt x="213" y="115"/>
                          <a:pt x="213" y="115"/>
                        </a:cubicBezTo>
                        <a:cubicBezTo>
                          <a:pt x="211" y="114"/>
                          <a:pt x="210" y="114"/>
                          <a:pt x="209" y="113"/>
                        </a:cubicBezTo>
                        <a:cubicBezTo>
                          <a:pt x="208" y="116"/>
                          <a:pt x="208" y="116"/>
                          <a:pt x="208" y="116"/>
                        </a:cubicBezTo>
                        <a:cubicBezTo>
                          <a:pt x="207" y="116"/>
                          <a:pt x="207" y="116"/>
                          <a:pt x="207" y="116"/>
                        </a:cubicBezTo>
                        <a:cubicBezTo>
                          <a:pt x="207" y="115"/>
                          <a:pt x="207" y="114"/>
                          <a:pt x="207" y="112"/>
                        </a:cubicBezTo>
                        <a:cubicBezTo>
                          <a:pt x="206" y="112"/>
                          <a:pt x="204" y="112"/>
                          <a:pt x="203" y="111"/>
                        </a:cubicBezTo>
                        <a:cubicBezTo>
                          <a:pt x="202" y="111"/>
                          <a:pt x="202" y="110"/>
                          <a:pt x="202" y="110"/>
                        </a:cubicBezTo>
                        <a:cubicBezTo>
                          <a:pt x="202" y="110"/>
                          <a:pt x="201" y="111"/>
                          <a:pt x="200" y="110"/>
                        </a:cubicBezTo>
                        <a:cubicBezTo>
                          <a:pt x="200" y="110"/>
                          <a:pt x="200" y="108"/>
                          <a:pt x="198" y="109"/>
                        </a:cubicBezTo>
                        <a:cubicBezTo>
                          <a:pt x="197" y="109"/>
                          <a:pt x="198" y="111"/>
                          <a:pt x="194" y="110"/>
                        </a:cubicBezTo>
                        <a:cubicBezTo>
                          <a:pt x="193" y="110"/>
                          <a:pt x="191" y="109"/>
                          <a:pt x="191" y="109"/>
                        </a:cubicBezTo>
                        <a:cubicBezTo>
                          <a:pt x="190" y="110"/>
                          <a:pt x="190" y="111"/>
                          <a:pt x="190" y="111"/>
                        </a:cubicBezTo>
                        <a:cubicBezTo>
                          <a:pt x="189" y="111"/>
                          <a:pt x="188" y="111"/>
                          <a:pt x="187" y="111"/>
                        </a:cubicBezTo>
                        <a:cubicBezTo>
                          <a:pt x="188" y="112"/>
                          <a:pt x="187" y="112"/>
                          <a:pt x="187" y="112"/>
                        </a:cubicBezTo>
                        <a:cubicBezTo>
                          <a:pt x="187" y="113"/>
                          <a:pt x="188" y="113"/>
                          <a:pt x="188" y="113"/>
                        </a:cubicBezTo>
                        <a:cubicBezTo>
                          <a:pt x="190" y="115"/>
                          <a:pt x="189" y="117"/>
                          <a:pt x="189" y="119"/>
                        </a:cubicBezTo>
                        <a:cubicBezTo>
                          <a:pt x="189" y="119"/>
                          <a:pt x="189" y="120"/>
                          <a:pt x="188" y="120"/>
                        </a:cubicBezTo>
                        <a:cubicBezTo>
                          <a:pt x="187" y="120"/>
                          <a:pt x="186" y="119"/>
                          <a:pt x="185" y="119"/>
                        </a:cubicBezTo>
                        <a:cubicBezTo>
                          <a:pt x="185" y="119"/>
                          <a:pt x="184" y="119"/>
                          <a:pt x="184" y="119"/>
                        </a:cubicBezTo>
                        <a:cubicBezTo>
                          <a:pt x="184" y="120"/>
                          <a:pt x="184" y="122"/>
                          <a:pt x="184" y="123"/>
                        </a:cubicBezTo>
                        <a:cubicBezTo>
                          <a:pt x="183" y="122"/>
                          <a:pt x="181" y="121"/>
                          <a:pt x="181" y="121"/>
                        </a:cubicBezTo>
                        <a:cubicBezTo>
                          <a:pt x="181" y="120"/>
                          <a:pt x="181" y="117"/>
                          <a:pt x="181" y="117"/>
                        </a:cubicBezTo>
                        <a:cubicBezTo>
                          <a:pt x="181" y="117"/>
                          <a:pt x="180" y="117"/>
                          <a:pt x="180" y="117"/>
                        </a:cubicBezTo>
                        <a:cubicBezTo>
                          <a:pt x="178" y="117"/>
                          <a:pt x="177" y="119"/>
                          <a:pt x="175" y="118"/>
                        </a:cubicBezTo>
                        <a:cubicBezTo>
                          <a:pt x="175" y="118"/>
                          <a:pt x="175" y="118"/>
                          <a:pt x="175" y="118"/>
                        </a:cubicBezTo>
                        <a:cubicBezTo>
                          <a:pt x="175" y="118"/>
                          <a:pt x="175" y="118"/>
                          <a:pt x="174" y="118"/>
                        </a:cubicBezTo>
                        <a:cubicBezTo>
                          <a:pt x="174" y="118"/>
                          <a:pt x="174" y="118"/>
                          <a:pt x="174" y="118"/>
                        </a:cubicBezTo>
                        <a:cubicBezTo>
                          <a:pt x="175" y="118"/>
                          <a:pt x="175" y="119"/>
                          <a:pt x="175" y="119"/>
                        </a:cubicBezTo>
                        <a:cubicBezTo>
                          <a:pt x="175" y="119"/>
                          <a:pt x="174" y="120"/>
                          <a:pt x="174" y="120"/>
                        </a:cubicBezTo>
                        <a:cubicBezTo>
                          <a:pt x="174" y="120"/>
                          <a:pt x="173" y="120"/>
                          <a:pt x="173" y="120"/>
                        </a:cubicBezTo>
                        <a:cubicBezTo>
                          <a:pt x="172" y="119"/>
                          <a:pt x="170" y="118"/>
                          <a:pt x="168" y="118"/>
                        </a:cubicBezTo>
                        <a:cubicBezTo>
                          <a:pt x="166" y="118"/>
                          <a:pt x="164" y="119"/>
                          <a:pt x="162" y="120"/>
                        </a:cubicBezTo>
                        <a:cubicBezTo>
                          <a:pt x="162" y="121"/>
                          <a:pt x="163" y="121"/>
                          <a:pt x="163" y="121"/>
                        </a:cubicBezTo>
                        <a:cubicBezTo>
                          <a:pt x="163" y="122"/>
                          <a:pt x="162" y="122"/>
                          <a:pt x="162" y="122"/>
                        </a:cubicBezTo>
                        <a:cubicBezTo>
                          <a:pt x="162" y="122"/>
                          <a:pt x="161" y="122"/>
                          <a:pt x="161" y="122"/>
                        </a:cubicBezTo>
                        <a:cubicBezTo>
                          <a:pt x="162" y="122"/>
                          <a:pt x="160" y="121"/>
                          <a:pt x="160" y="121"/>
                        </a:cubicBezTo>
                        <a:cubicBezTo>
                          <a:pt x="160" y="121"/>
                          <a:pt x="159" y="122"/>
                          <a:pt x="159" y="122"/>
                        </a:cubicBezTo>
                        <a:cubicBezTo>
                          <a:pt x="158" y="122"/>
                          <a:pt x="155" y="122"/>
                          <a:pt x="154" y="122"/>
                        </a:cubicBezTo>
                        <a:cubicBezTo>
                          <a:pt x="154" y="122"/>
                          <a:pt x="154" y="121"/>
                          <a:pt x="154" y="121"/>
                        </a:cubicBezTo>
                        <a:cubicBezTo>
                          <a:pt x="154" y="121"/>
                          <a:pt x="155" y="121"/>
                          <a:pt x="155" y="121"/>
                        </a:cubicBezTo>
                        <a:cubicBezTo>
                          <a:pt x="155" y="121"/>
                          <a:pt x="157" y="121"/>
                          <a:pt x="157" y="121"/>
                        </a:cubicBezTo>
                        <a:cubicBezTo>
                          <a:pt x="157" y="121"/>
                          <a:pt x="157" y="120"/>
                          <a:pt x="157" y="120"/>
                        </a:cubicBezTo>
                        <a:cubicBezTo>
                          <a:pt x="157" y="120"/>
                          <a:pt x="156" y="119"/>
                          <a:pt x="156" y="119"/>
                        </a:cubicBezTo>
                        <a:cubicBezTo>
                          <a:pt x="156" y="119"/>
                          <a:pt x="156" y="118"/>
                          <a:pt x="156" y="118"/>
                        </a:cubicBezTo>
                        <a:cubicBezTo>
                          <a:pt x="156" y="117"/>
                          <a:pt x="153" y="118"/>
                          <a:pt x="155" y="117"/>
                        </a:cubicBezTo>
                        <a:cubicBezTo>
                          <a:pt x="155" y="117"/>
                          <a:pt x="154" y="117"/>
                          <a:pt x="155" y="117"/>
                        </a:cubicBezTo>
                        <a:cubicBezTo>
                          <a:pt x="155" y="117"/>
                          <a:pt x="156" y="115"/>
                          <a:pt x="154" y="116"/>
                        </a:cubicBezTo>
                        <a:cubicBezTo>
                          <a:pt x="154" y="116"/>
                          <a:pt x="153" y="117"/>
                          <a:pt x="153" y="117"/>
                        </a:cubicBezTo>
                        <a:cubicBezTo>
                          <a:pt x="153" y="118"/>
                          <a:pt x="150" y="118"/>
                          <a:pt x="150" y="118"/>
                        </a:cubicBezTo>
                        <a:cubicBezTo>
                          <a:pt x="149" y="119"/>
                          <a:pt x="151" y="120"/>
                          <a:pt x="150" y="120"/>
                        </a:cubicBezTo>
                        <a:cubicBezTo>
                          <a:pt x="150" y="121"/>
                          <a:pt x="150" y="121"/>
                          <a:pt x="150" y="121"/>
                        </a:cubicBezTo>
                        <a:cubicBezTo>
                          <a:pt x="149" y="120"/>
                          <a:pt x="149" y="120"/>
                          <a:pt x="149" y="119"/>
                        </a:cubicBezTo>
                        <a:cubicBezTo>
                          <a:pt x="148" y="120"/>
                          <a:pt x="147" y="119"/>
                          <a:pt x="146" y="120"/>
                        </a:cubicBezTo>
                        <a:cubicBezTo>
                          <a:pt x="146" y="120"/>
                          <a:pt x="145" y="121"/>
                          <a:pt x="145" y="121"/>
                        </a:cubicBezTo>
                        <a:cubicBezTo>
                          <a:pt x="145" y="121"/>
                          <a:pt x="144" y="120"/>
                          <a:pt x="143" y="121"/>
                        </a:cubicBezTo>
                        <a:cubicBezTo>
                          <a:pt x="142" y="121"/>
                          <a:pt x="142" y="122"/>
                          <a:pt x="142" y="122"/>
                        </a:cubicBezTo>
                        <a:cubicBezTo>
                          <a:pt x="141" y="122"/>
                          <a:pt x="141" y="122"/>
                          <a:pt x="140" y="122"/>
                        </a:cubicBezTo>
                        <a:cubicBezTo>
                          <a:pt x="140" y="122"/>
                          <a:pt x="139" y="123"/>
                          <a:pt x="139" y="123"/>
                        </a:cubicBezTo>
                        <a:cubicBezTo>
                          <a:pt x="137" y="124"/>
                          <a:pt x="135" y="124"/>
                          <a:pt x="133" y="124"/>
                        </a:cubicBezTo>
                        <a:cubicBezTo>
                          <a:pt x="133" y="124"/>
                          <a:pt x="133" y="125"/>
                          <a:pt x="133" y="125"/>
                        </a:cubicBezTo>
                        <a:cubicBezTo>
                          <a:pt x="132" y="126"/>
                          <a:pt x="132" y="126"/>
                          <a:pt x="131" y="126"/>
                        </a:cubicBezTo>
                        <a:cubicBezTo>
                          <a:pt x="130" y="127"/>
                          <a:pt x="130" y="126"/>
                          <a:pt x="129" y="126"/>
                        </a:cubicBezTo>
                        <a:cubicBezTo>
                          <a:pt x="129" y="128"/>
                          <a:pt x="129" y="130"/>
                          <a:pt x="129" y="133"/>
                        </a:cubicBezTo>
                        <a:cubicBezTo>
                          <a:pt x="128" y="133"/>
                          <a:pt x="127" y="132"/>
                          <a:pt x="127" y="133"/>
                        </a:cubicBezTo>
                        <a:cubicBezTo>
                          <a:pt x="127" y="133"/>
                          <a:pt x="127" y="133"/>
                          <a:pt x="127" y="133"/>
                        </a:cubicBezTo>
                        <a:cubicBezTo>
                          <a:pt x="126" y="134"/>
                          <a:pt x="125" y="134"/>
                          <a:pt x="124" y="134"/>
                        </a:cubicBezTo>
                        <a:cubicBezTo>
                          <a:pt x="122" y="135"/>
                          <a:pt x="122" y="134"/>
                          <a:pt x="120" y="135"/>
                        </a:cubicBezTo>
                        <a:cubicBezTo>
                          <a:pt x="120" y="134"/>
                          <a:pt x="120" y="132"/>
                          <a:pt x="119" y="131"/>
                        </a:cubicBezTo>
                        <a:cubicBezTo>
                          <a:pt x="119" y="131"/>
                          <a:pt x="118" y="131"/>
                          <a:pt x="118" y="129"/>
                        </a:cubicBezTo>
                        <a:cubicBezTo>
                          <a:pt x="118" y="129"/>
                          <a:pt x="119" y="128"/>
                          <a:pt x="119" y="128"/>
                        </a:cubicBezTo>
                        <a:cubicBezTo>
                          <a:pt x="120" y="128"/>
                          <a:pt x="120" y="127"/>
                          <a:pt x="120" y="127"/>
                        </a:cubicBezTo>
                        <a:cubicBezTo>
                          <a:pt x="122" y="127"/>
                          <a:pt x="123" y="127"/>
                          <a:pt x="125" y="126"/>
                        </a:cubicBezTo>
                        <a:cubicBezTo>
                          <a:pt x="125" y="125"/>
                          <a:pt x="125" y="125"/>
                          <a:pt x="125" y="125"/>
                        </a:cubicBezTo>
                        <a:cubicBezTo>
                          <a:pt x="125" y="125"/>
                          <a:pt x="125" y="125"/>
                          <a:pt x="124" y="125"/>
                        </a:cubicBezTo>
                        <a:cubicBezTo>
                          <a:pt x="124" y="124"/>
                          <a:pt x="125" y="124"/>
                          <a:pt x="124" y="124"/>
                        </a:cubicBezTo>
                        <a:cubicBezTo>
                          <a:pt x="124" y="123"/>
                          <a:pt x="124" y="123"/>
                          <a:pt x="123" y="123"/>
                        </a:cubicBezTo>
                        <a:cubicBezTo>
                          <a:pt x="123" y="122"/>
                          <a:pt x="122" y="119"/>
                          <a:pt x="120" y="119"/>
                        </a:cubicBezTo>
                        <a:cubicBezTo>
                          <a:pt x="119" y="118"/>
                          <a:pt x="118" y="119"/>
                          <a:pt x="116" y="118"/>
                        </a:cubicBezTo>
                        <a:cubicBezTo>
                          <a:pt x="115" y="118"/>
                          <a:pt x="115" y="118"/>
                          <a:pt x="115" y="118"/>
                        </a:cubicBezTo>
                        <a:cubicBezTo>
                          <a:pt x="113" y="117"/>
                          <a:pt x="112" y="117"/>
                          <a:pt x="111" y="116"/>
                        </a:cubicBezTo>
                        <a:cubicBezTo>
                          <a:pt x="111" y="117"/>
                          <a:pt x="111" y="117"/>
                          <a:pt x="111" y="117"/>
                        </a:cubicBezTo>
                        <a:cubicBezTo>
                          <a:pt x="111" y="118"/>
                          <a:pt x="113" y="119"/>
                          <a:pt x="114" y="120"/>
                        </a:cubicBezTo>
                        <a:cubicBezTo>
                          <a:pt x="114" y="122"/>
                          <a:pt x="114" y="122"/>
                          <a:pt x="114" y="123"/>
                        </a:cubicBezTo>
                        <a:cubicBezTo>
                          <a:pt x="113" y="123"/>
                          <a:pt x="113" y="123"/>
                          <a:pt x="113" y="124"/>
                        </a:cubicBezTo>
                        <a:cubicBezTo>
                          <a:pt x="113" y="124"/>
                          <a:pt x="113" y="124"/>
                          <a:pt x="113" y="125"/>
                        </a:cubicBezTo>
                        <a:cubicBezTo>
                          <a:pt x="113" y="125"/>
                          <a:pt x="112" y="125"/>
                          <a:pt x="112" y="125"/>
                        </a:cubicBezTo>
                        <a:cubicBezTo>
                          <a:pt x="111" y="126"/>
                          <a:pt x="112" y="126"/>
                          <a:pt x="111" y="127"/>
                        </a:cubicBezTo>
                        <a:cubicBezTo>
                          <a:pt x="110" y="127"/>
                          <a:pt x="113" y="130"/>
                          <a:pt x="113" y="130"/>
                        </a:cubicBezTo>
                        <a:cubicBezTo>
                          <a:pt x="113" y="130"/>
                          <a:pt x="112" y="131"/>
                          <a:pt x="112" y="131"/>
                        </a:cubicBezTo>
                        <a:cubicBezTo>
                          <a:pt x="113" y="131"/>
                          <a:pt x="113" y="131"/>
                          <a:pt x="113" y="131"/>
                        </a:cubicBezTo>
                        <a:cubicBezTo>
                          <a:pt x="113" y="132"/>
                          <a:pt x="111" y="132"/>
                          <a:pt x="111" y="133"/>
                        </a:cubicBezTo>
                        <a:cubicBezTo>
                          <a:pt x="110" y="134"/>
                          <a:pt x="110" y="136"/>
                          <a:pt x="110" y="138"/>
                        </a:cubicBezTo>
                        <a:cubicBezTo>
                          <a:pt x="109" y="138"/>
                          <a:pt x="108" y="138"/>
                          <a:pt x="108" y="138"/>
                        </a:cubicBezTo>
                        <a:cubicBezTo>
                          <a:pt x="108" y="137"/>
                          <a:pt x="108" y="137"/>
                          <a:pt x="108" y="137"/>
                        </a:cubicBezTo>
                        <a:cubicBezTo>
                          <a:pt x="108" y="137"/>
                          <a:pt x="106" y="135"/>
                          <a:pt x="106" y="135"/>
                        </a:cubicBezTo>
                        <a:cubicBezTo>
                          <a:pt x="106" y="135"/>
                          <a:pt x="105" y="135"/>
                          <a:pt x="105" y="135"/>
                        </a:cubicBezTo>
                        <a:cubicBezTo>
                          <a:pt x="104" y="135"/>
                          <a:pt x="104" y="134"/>
                          <a:pt x="104" y="134"/>
                        </a:cubicBezTo>
                        <a:cubicBezTo>
                          <a:pt x="102" y="133"/>
                          <a:pt x="101" y="135"/>
                          <a:pt x="100" y="136"/>
                        </a:cubicBezTo>
                        <a:cubicBezTo>
                          <a:pt x="99" y="136"/>
                          <a:pt x="99" y="136"/>
                          <a:pt x="98" y="136"/>
                        </a:cubicBezTo>
                        <a:cubicBezTo>
                          <a:pt x="98" y="136"/>
                          <a:pt x="98" y="137"/>
                          <a:pt x="97" y="138"/>
                        </a:cubicBezTo>
                        <a:cubicBezTo>
                          <a:pt x="97" y="138"/>
                          <a:pt x="94" y="140"/>
                          <a:pt x="93" y="140"/>
                        </a:cubicBezTo>
                        <a:cubicBezTo>
                          <a:pt x="93" y="140"/>
                          <a:pt x="93" y="141"/>
                          <a:pt x="93" y="141"/>
                        </a:cubicBezTo>
                        <a:cubicBezTo>
                          <a:pt x="94" y="143"/>
                          <a:pt x="95" y="143"/>
                          <a:pt x="96" y="144"/>
                        </a:cubicBezTo>
                        <a:cubicBezTo>
                          <a:pt x="97" y="145"/>
                          <a:pt x="97" y="146"/>
                          <a:pt x="98" y="147"/>
                        </a:cubicBezTo>
                        <a:cubicBezTo>
                          <a:pt x="96" y="147"/>
                          <a:pt x="95" y="147"/>
                          <a:pt x="93" y="147"/>
                        </a:cubicBezTo>
                        <a:cubicBezTo>
                          <a:pt x="93" y="147"/>
                          <a:pt x="92" y="146"/>
                          <a:pt x="92" y="146"/>
                        </a:cubicBezTo>
                        <a:cubicBezTo>
                          <a:pt x="91" y="145"/>
                          <a:pt x="90" y="146"/>
                          <a:pt x="89" y="145"/>
                        </a:cubicBezTo>
                        <a:cubicBezTo>
                          <a:pt x="89" y="145"/>
                          <a:pt x="89" y="145"/>
                          <a:pt x="90" y="144"/>
                        </a:cubicBezTo>
                        <a:cubicBezTo>
                          <a:pt x="89" y="144"/>
                          <a:pt x="88" y="144"/>
                          <a:pt x="87" y="143"/>
                        </a:cubicBezTo>
                        <a:cubicBezTo>
                          <a:pt x="86" y="143"/>
                          <a:pt x="86" y="142"/>
                          <a:pt x="85" y="142"/>
                        </a:cubicBezTo>
                        <a:cubicBezTo>
                          <a:pt x="83" y="141"/>
                          <a:pt x="83" y="143"/>
                          <a:pt x="84" y="143"/>
                        </a:cubicBezTo>
                        <a:cubicBezTo>
                          <a:pt x="83" y="143"/>
                          <a:pt x="84" y="144"/>
                          <a:pt x="84" y="144"/>
                        </a:cubicBezTo>
                        <a:cubicBezTo>
                          <a:pt x="83" y="144"/>
                          <a:pt x="82" y="145"/>
                          <a:pt x="82" y="145"/>
                        </a:cubicBezTo>
                        <a:cubicBezTo>
                          <a:pt x="83" y="146"/>
                          <a:pt x="83" y="148"/>
                          <a:pt x="84" y="148"/>
                        </a:cubicBezTo>
                        <a:cubicBezTo>
                          <a:pt x="85" y="148"/>
                          <a:pt x="86" y="149"/>
                          <a:pt x="87" y="149"/>
                        </a:cubicBezTo>
                        <a:cubicBezTo>
                          <a:pt x="87" y="152"/>
                          <a:pt x="87" y="152"/>
                          <a:pt x="87" y="152"/>
                        </a:cubicBezTo>
                        <a:cubicBezTo>
                          <a:pt x="87" y="152"/>
                          <a:pt x="87" y="153"/>
                          <a:pt x="87" y="153"/>
                        </a:cubicBezTo>
                        <a:cubicBezTo>
                          <a:pt x="86" y="153"/>
                          <a:pt x="85" y="153"/>
                          <a:pt x="85" y="153"/>
                        </a:cubicBezTo>
                        <a:cubicBezTo>
                          <a:pt x="84" y="154"/>
                          <a:pt x="86" y="154"/>
                          <a:pt x="84" y="154"/>
                        </a:cubicBezTo>
                        <a:cubicBezTo>
                          <a:pt x="84" y="154"/>
                          <a:pt x="84" y="154"/>
                          <a:pt x="84" y="154"/>
                        </a:cubicBezTo>
                        <a:cubicBezTo>
                          <a:pt x="83" y="153"/>
                          <a:pt x="83" y="153"/>
                          <a:pt x="83" y="153"/>
                        </a:cubicBezTo>
                        <a:cubicBezTo>
                          <a:pt x="81" y="152"/>
                          <a:pt x="79" y="153"/>
                          <a:pt x="78" y="153"/>
                        </a:cubicBezTo>
                        <a:cubicBezTo>
                          <a:pt x="78" y="153"/>
                          <a:pt x="78" y="151"/>
                          <a:pt x="78" y="151"/>
                        </a:cubicBezTo>
                        <a:cubicBezTo>
                          <a:pt x="78" y="151"/>
                          <a:pt x="77" y="150"/>
                          <a:pt x="77" y="150"/>
                        </a:cubicBezTo>
                        <a:cubicBezTo>
                          <a:pt x="77" y="150"/>
                          <a:pt x="75" y="150"/>
                          <a:pt x="75" y="150"/>
                        </a:cubicBezTo>
                        <a:cubicBezTo>
                          <a:pt x="75" y="150"/>
                          <a:pt x="75" y="150"/>
                          <a:pt x="75" y="150"/>
                        </a:cubicBezTo>
                        <a:cubicBezTo>
                          <a:pt x="75" y="150"/>
                          <a:pt x="75" y="150"/>
                          <a:pt x="74" y="150"/>
                        </a:cubicBezTo>
                        <a:cubicBezTo>
                          <a:pt x="73" y="148"/>
                          <a:pt x="74" y="147"/>
                          <a:pt x="73" y="144"/>
                        </a:cubicBezTo>
                        <a:cubicBezTo>
                          <a:pt x="73" y="144"/>
                          <a:pt x="72" y="143"/>
                          <a:pt x="72" y="142"/>
                        </a:cubicBezTo>
                        <a:cubicBezTo>
                          <a:pt x="72" y="142"/>
                          <a:pt x="73" y="140"/>
                          <a:pt x="73" y="140"/>
                        </a:cubicBezTo>
                        <a:cubicBezTo>
                          <a:pt x="73" y="139"/>
                          <a:pt x="73" y="140"/>
                          <a:pt x="73" y="139"/>
                        </a:cubicBezTo>
                        <a:cubicBezTo>
                          <a:pt x="72" y="139"/>
                          <a:pt x="72" y="139"/>
                          <a:pt x="72" y="139"/>
                        </a:cubicBezTo>
                        <a:cubicBezTo>
                          <a:pt x="71" y="139"/>
                          <a:pt x="71" y="137"/>
                          <a:pt x="71" y="137"/>
                        </a:cubicBezTo>
                        <a:cubicBezTo>
                          <a:pt x="70" y="137"/>
                          <a:pt x="69" y="137"/>
                          <a:pt x="68" y="137"/>
                        </a:cubicBezTo>
                        <a:cubicBezTo>
                          <a:pt x="67" y="137"/>
                          <a:pt x="67" y="137"/>
                          <a:pt x="67" y="137"/>
                        </a:cubicBezTo>
                        <a:cubicBezTo>
                          <a:pt x="66" y="136"/>
                          <a:pt x="65" y="136"/>
                          <a:pt x="64" y="136"/>
                        </a:cubicBezTo>
                        <a:cubicBezTo>
                          <a:pt x="64" y="136"/>
                          <a:pt x="63" y="135"/>
                          <a:pt x="63" y="135"/>
                        </a:cubicBezTo>
                        <a:cubicBezTo>
                          <a:pt x="63" y="135"/>
                          <a:pt x="64" y="135"/>
                          <a:pt x="65" y="135"/>
                        </a:cubicBezTo>
                        <a:cubicBezTo>
                          <a:pt x="65" y="134"/>
                          <a:pt x="65" y="134"/>
                          <a:pt x="65" y="134"/>
                        </a:cubicBezTo>
                        <a:cubicBezTo>
                          <a:pt x="65" y="134"/>
                          <a:pt x="64" y="135"/>
                          <a:pt x="63" y="134"/>
                        </a:cubicBezTo>
                        <a:cubicBezTo>
                          <a:pt x="62" y="134"/>
                          <a:pt x="63" y="134"/>
                          <a:pt x="62" y="133"/>
                        </a:cubicBezTo>
                        <a:cubicBezTo>
                          <a:pt x="62" y="133"/>
                          <a:pt x="62" y="133"/>
                          <a:pt x="62" y="133"/>
                        </a:cubicBezTo>
                        <a:cubicBezTo>
                          <a:pt x="65" y="131"/>
                          <a:pt x="62" y="131"/>
                          <a:pt x="60" y="132"/>
                        </a:cubicBezTo>
                        <a:cubicBezTo>
                          <a:pt x="62" y="131"/>
                          <a:pt x="60" y="129"/>
                          <a:pt x="59" y="128"/>
                        </a:cubicBezTo>
                        <a:cubicBezTo>
                          <a:pt x="59" y="128"/>
                          <a:pt x="59" y="128"/>
                          <a:pt x="59" y="128"/>
                        </a:cubicBezTo>
                        <a:cubicBezTo>
                          <a:pt x="59" y="128"/>
                          <a:pt x="59" y="127"/>
                          <a:pt x="59" y="127"/>
                        </a:cubicBezTo>
                        <a:cubicBezTo>
                          <a:pt x="60" y="127"/>
                          <a:pt x="61" y="128"/>
                          <a:pt x="61" y="128"/>
                        </a:cubicBezTo>
                        <a:cubicBezTo>
                          <a:pt x="62" y="128"/>
                          <a:pt x="62" y="129"/>
                          <a:pt x="63" y="130"/>
                        </a:cubicBezTo>
                        <a:cubicBezTo>
                          <a:pt x="64" y="131"/>
                          <a:pt x="65" y="130"/>
                          <a:pt x="66" y="130"/>
                        </a:cubicBezTo>
                        <a:cubicBezTo>
                          <a:pt x="66" y="130"/>
                          <a:pt x="67" y="131"/>
                          <a:pt x="67" y="132"/>
                        </a:cubicBezTo>
                        <a:cubicBezTo>
                          <a:pt x="68" y="132"/>
                          <a:pt x="68" y="132"/>
                          <a:pt x="68" y="132"/>
                        </a:cubicBezTo>
                        <a:cubicBezTo>
                          <a:pt x="69" y="132"/>
                          <a:pt x="68" y="133"/>
                          <a:pt x="68" y="133"/>
                        </a:cubicBezTo>
                        <a:cubicBezTo>
                          <a:pt x="69" y="133"/>
                          <a:pt x="69" y="133"/>
                          <a:pt x="69" y="133"/>
                        </a:cubicBezTo>
                        <a:cubicBezTo>
                          <a:pt x="69" y="132"/>
                          <a:pt x="69" y="132"/>
                          <a:pt x="69" y="131"/>
                        </a:cubicBezTo>
                        <a:cubicBezTo>
                          <a:pt x="70" y="131"/>
                          <a:pt x="70" y="131"/>
                          <a:pt x="70" y="131"/>
                        </a:cubicBezTo>
                        <a:cubicBezTo>
                          <a:pt x="70" y="132"/>
                          <a:pt x="71" y="133"/>
                          <a:pt x="71" y="133"/>
                        </a:cubicBezTo>
                        <a:cubicBezTo>
                          <a:pt x="73" y="134"/>
                          <a:pt x="73" y="133"/>
                          <a:pt x="74" y="134"/>
                        </a:cubicBezTo>
                        <a:cubicBezTo>
                          <a:pt x="75" y="134"/>
                          <a:pt x="75" y="134"/>
                          <a:pt x="75" y="134"/>
                        </a:cubicBezTo>
                        <a:cubicBezTo>
                          <a:pt x="76" y="135"/>
                          <a:pt x="77" y="134"/>
                          <a:pt x="78" y="134"/>
                        </a:cubicBezTo>
                        <a:cubicBezTo>
                          <a:pt x="78" y="135"/>
                          <a:pt x="79" y="136"/>
                          <a:pt x="80" y="136"/>
                        </a:cubicBezTo>
                        <a:cubicBezTo>
                          <a:pt x="83" y="136"/>
                          <a:pt x="85" y="136"/>
                          <a:pt x="88" y="136"/>
                        </a:cubicBezTo>
                        <a:cubicBezTo>
                          <a:pt x="88" y="136"/>
                          <a:pt x="89" y="137"/>
                          <a:pt x="90" y="137"/>
                        </a:cubicBezTo>
                        <a:cubicBezTo>
                          <a:pt x="90" y="137"/>
                          <a:pt x="91" y="136"/>
                          <a:pt x="91" y="136"/>
                        </a:cubicBezTo>
                        <a:cubicBezTo>
                          <a:pt x="92" y="135"/>
                          <a:pt x="93" y="135"/>
                          <a:pt x="93" y="135"/>
                        </a:cubicBezTo>
                        <a:cubicBezTo>
                          <a:pt x="94" y="135"/>
                          <a:pt x="94" y="134"/>
                          <a:pt x="95" y="133"/>
                        </a:cubicBezTo>
                        <a:cubicBezTo>
                          <a:pt x="96" y="133"/>
                          <a:pt x="96" y="133"/>
                          <a:pt x="96" y="133"/>
                        </a:cubicBezTo>
                        <a:cubicBezTo>
                          <a:pt x="96" y="133"/>
                          <a:pt x="96" y="133"/>
                          <a:pt x="96" y="133"/>
                        </a:cubicBezTo>
                        <a:cubicBezTo>
                          <a:pt x="96" y="132"/>
                          <a:pt x="97" y="132"/>
                          <a:pt x="98" y="132"/>
                        </a:cubicBezTo>
                        <a:cubicBezTo>
                          <a:pt x="99" y="131"/>
                          <a:pt x="99" y="128"/>
                          <a:pt x="98" y="126"/>
                        </a:cubicBezTo>
                        <a:cubicBezTo>
                          <a:pt x="95" y="123"/>
                          <a:pt x="95" y="123"/>
                          <a:pt x="95" y="123"/>
                        </a:cubicBezTo>
                        <a:cubicBezTo>
                          <a:pt x="94" y="123"/>
                          <a:pt x="93" y="123"/>
                          <a:pt x="93" y="123"/>
                        </a:cubicBezTo>
                        <a:cubicBezTo>
                          <a:pt x="92" y="123"/>
                          <a:pt x="92" y="121"/>
                          <a:pt x="91" y="121"/>
                        </a:cubicBezTo>
                        <a:cubicBezTo>
                          <a:pt x="91" y="121"/>
                          <a:pt x="90" y="121"/>
                          <a:pt x="90" y="121"/>
                        </a:cubicBezTo>
                        <a:cubicBezTo>
                          <a:pt x="89" y="120"/>
                          <a:pt x="87" y="118"/>
                          <a:pt x="85" y="117"/>
                        </a:cubicBezTo>
                        <a:cubicBezTo>
                          <a:pt x="84" y="117"/>
                          <a:pt x="84" y="118"/>
                          <a:pt x="83" y="117"/>
                        </a:cubicBezTo>
                        <a:cubicBezTo>
                          <a:pt x="83" y="117"/>
                          <a:pt x="82" y="116"/>
                          <a:pt x="82" y="116"/>
                        </a:cubicBezTo>
                        <a:cubicBezTo>
                          <a:pt x="81" y="116"/>
                          <a:pt x="80" y="116"/>
                          <a:pt x="79" y="116"/>
                        </a:cubicBezTo>
                        <a:cubicBezTo>
                          <a:pt x="79" y="115"/>
                          <a:pt x="77" y="114"/>
                          <a:pt x="76" y="114"/>
                        </a:cubicBezTo>
                        <a:cubicBezTo>
                          <a:pt x="75" y="114"/>
                          <a:pt x="76" y="114"/>
                          <a:pt x="75" y="114"/>
                        </a:cubicBezTo>
                        <a:cubicBezTo>
                          <a:pt x="74" y="114"/>
                          <a:pt x="74" y="113"/>
                          <a:pt x="73" y="113"/>
                        </a:cubicBezTo>
                        <a:cubicBezTo>
                          <a:pt x="73" y="112"/>
                          <a:pt x="72" y="113"/>
                          <a:pt x="72" y="113"/>
                        </a:cubicBezTo>
                        <a:cubicBezTo>
                          <a:pt x="71" y="113"/>
                          <a:pt x="70" y="112"/>
                          <a:pt x="70" y="112"/>
                        </a:cubicBezTo>
                        <a:cubicBezTo>
                          <a:pt x="68" y="111"/>
                          <a:pt x="67" y="111"/>
                          <a:pt x="65" y="111"/>
                        </a:cubicBezTo>
                        <a:cubicBezTo>
                          <a:pt x="65" y="111"/>
                          <a:pt x="65" y="110"/>
                          <a:pt x="65" y="110"/>
                        </a:cubicBezTo>
                        <a:cubicBezTo>
                          <a:pt x="65" y="110"/>
                          <a:pt x="64" y="110"/>
                          <a:pt x="64" y="110"/>
                        </a:cubicBezTo>
                        <a:cubicBezTo>
                          <a:pt x="64" y="110"/>
                          <a:pt x="63" y="110"/>
                          <a:pt x="63" y="110"/>
                        </a:cubicBezTo>
                        <a:cubicBezTo>
                          <a:pt x="61" y="110"/>
                          <a:pt x="61" y="110"/>
                          <a:pt x="59" y="110"/>
                        </a:cubicBezTo>
                        <a:cubicBezTo>
                          <a:pt x="59" y="110"/>
                          <a:pt x="59" y="109"/>
                          <a:pt x="59" y="109"/>
                        </a:cubicBezTo>
                        <a:cubicBezTo>
                          <a:pt x="61" y="108"/>
                          <a:pt x="61" y="108"/>
                          <a:pt x="62" y="108"/>
                        </a:cubicBezTo>
                        <a:cubicBezTo>
                          <a:pt x="62" y="108"/>
                          <a:pt x="58" y="106"/>
                          <a:pt x="58" y="106"/>
                        </a:cubicBezTo>
                        <a:cubicBezTo>
                          <a:pt x="58" y="106"/>
                          <a:pt x="58" y="106"/>
                          <a:pt x="58" y="106"/>
                        </a:cubicBezTo>
                        <a:cubicBezTo>
                          <a:pt x="57" y="106"/>
                          <a:pt x="58" y="107"/>
                          <a:pt x="58" y="107"/>
                        </a:cubicBezTo>
                        <a:cubicBezTo>
                          <a:pt x="58" y="107"/>
                          <a:pt x="57" y="107"/>
                          <a:pt x="56" y="107"/>
                        </a:cubicBezTo>
                        <a:cubicBezTo>
                          <a:pt x="56" y="108"/>
                          <a:pt x="56" y="108"/>
                          <a:pt x="56" y="108"/>
                        </a:cubicBezTo>
                        <a:cubicBezTo>
                          <a:pt x="55" y="108"/>
                          <a:pt x="55" y="107"/>
                          <a:pt x="55" y="107"/>
                        </a:cubicBezTo>
                        <a:cubicBezTo>
                          <a:pt x="55" y="107"/>
                          <a:pt x="54" y="107"/>
                          <a:pt x="54" y="107"/>
                        </a:cubicBezTo>
                        <a:cubicBezTo>
                          <a:pt x="54" y="107"/>
                          <a:pt x="51" y="108"/>
                          <a:pt x="50" y="108"/>
                        </a:cubicBezTo>
                        <a:cubicBezTo>
                          <a:pt x="50" y="109"/>
                          <a:pt x="49" y="109"/>
                          <a:pt x="49" y="109"/>
                        </a:cubicBezTo>
                        <a:cubicBezTo>
                          <a:pt x="49" y="109"/>
                          <a:pt x="50" y="110"/>
                          <a:pt x="50" y="111"/>
                        </a:cubicBezTo>
                        <a:cubicBezTo>
                          <a:pt x="50" y="112"/>
                          <a:pt x="50" y="113"/>
                          <a:pt x="49" y="114"/>
                        </a:cubicBezTo>
                        <a:cubicBezTo>
                          <a:pt x="48" y="115"/>
                          <a:pt x="48" y="114"/>
                          <a:pt x="48" y="114"/>
                        </a:cubicBezTo>
                        <a:cubicBezTo>
                          <a:pt x="48" y="113"/>
                          <a:pt x="48" y="113"/>
                          <a:pt x="48" y="113"/>
                        </a:cubicBezTo>
                        <a:cubicBezTo>
                          <a:pt x="46" y="114"/>
                          <a:pt x="46" y="114"/>
                          <a:pt x="46" y="114"/>
                        </a:cubicBezTo>
                        <a:cubicBezTo>
                          <a:pt x="46" y="114"/>
                          <a:pt x="45" y="118"/>
                          <a:pt x="46" y="119"/>
                        </a:cubicBezTo>
                        <a:cubicBezTo>
                          <a:pt x="47" y="120"/>
                          <a:pt x="48" y="120"/>
                          <a:pt x="48" y="120"/>
                        </a:cubicBezTo>
                        <a:cubicBezTo>
                          <a:pt x="48" y="120"/>
                          <a:pt x="49" y="122"/>
                          <a:pt x="49" y="123"/>
                        </a:cubicBezTo>
                        <a:cubicBezTo>
                          <a:pt x="48" y="124"/>
                          <a:pt x="46" y="126"/>
                          <a:pt x="46" y="127"/>
                        </a:cubicBezTo>
                        <a:cubicBezTo>
                          <a:pt x="46" y="128"/>
                          <a:pt x="49" y="135"/>
                          <a:pt x="49" y="135"/>
                        </a:cubicBezTo>
                        <a:cubicBezTo>
                          <a:pt x="49" y="135"/>
                          <a:pt x="49" y="137"/>
                          <a:pt x="49" y="138"/>
                        </a:cubicBezTo>
                        <a:cubicBezTo>
                          <a:pt x="49" y="139"/>
                          <a:pt x="50" y="139"/>
                          <a:pt x="49" y="140"/>
                        </a:cubicBezTo>
                        <a:cubicBezTo>
                          <a:pt x="49" y="141"/>
                          <a:pt x="48" y="142"/>
                          <a:pt x="49" y="143"/>
                        </a:cubicBezTo>
                        <a:cubicBezTo>
                          <a:pt x="49" y="143"/>
                          <a:pt x="49" y="145"/>
                          <a:pt x="49" y="145"/>
                        </a:cubicBezTo>
                        <a:cubicBezTo>
                          <a:pt x="49" y="145"/>
                          <a:pt x="50" y="147"/>
                          <a:pt x="51" y="148"/>
                        </a:cubicBezTo>
                        <a:cubicBezTo>
                          <a:pt x="52" y="149"/>
                          <a:pt x="52" y="148"/>
                          <a:pt x="52" y="150"/>
                        </a:cubicBezTo>
                        <a:cubicBezTo>
                          <a:pt x="52" y="151"/>
                          <a:pt x="54" y="152"/>
                          <a:pt x="53" y="153"/>
                        </a:cubicBezTo>
                        <a:cubicBezTo>
                          <a:pt x="52" y="154"/>
                          <a:pt x="52" y="154"/>
                          <a:pt x="52" y="155"/>
                        </a:cubicBezTo>
                        <a:cubicBezTo>
                          <a:pt x="52" y="156"/>
                          <a:pt x="51" y="157"/>
                          <a:pt x="52" y="158"/>
                        </a:cubicBezTo>
                        <a:cubicBezTo>
                          <a:pt x="53" y="159"/>
                          <a:pt x="55" y="158"/>
                          <a:pt x="55" y="160"/>
                        </a:cubicBezTo>
                        <a:cubicBezTo>
                          <a:pt x="55" y="161"/>
                          <a:pt x="56" y="162"/>
                          <a:pt x="56" y="163"/>
                        </a:cubicBezTo>
                        <a:cubicBezTo>
                          <a:pt x="56" y="164"/>
                          <a:pt x="40" y="172"/>
                          <a:pt x="40" y="172"/>
                        </a:cubicBezTo>
                        <a:cubicBezTo>
                          <a:pt x="37" y="174"/>
                          <a:pt x="37" y="174"/>
                          <a:pt x="37" y="174"/>
                        </a:cubicBezTo>
                        <a:cubicBezTo>
                          <a:pt x="38" y="174"/>
                          <a:pt x="38" y="174"/>
                          <a:pt x="38" y="174"/>
                        </a:cubicBezTo>
                        <a:cubicBezTo>
                          <a:pt x="38" y="174"/>
                          <a:pt x="38" y="175"/>
                          <a:pt x="38" y="174"/>
                        </a:cubicBezTo>
                        <a:cubicBezTo>
                          <a:pt x="38" y="174"/>
                          <a:pt x="38" y="174"/>
                          <a:pt x="38" y="174"/>
                        </a:cubicBezTo>
                        <a:cubicBezTo>
                          <a:pt x="39" y="174"/>
                          <a:pt x="40" y="173"/>
                          <a:pt x="41" y="173"/>
                        </a:cubicBezTo>
                        <a:cubicBezTo>
                          <a:pt x="40" y="174"/>
                          <a:pt x="41" y="174"/>
                          <a:pt x="41" y="174"/>
                        </a:cubicBezTo>
                        <a:cubicBezTo>
                          <a:pt x="41" y="174"/>
                          <a:pt x="41" y="174"/>
                          <a:pt x="40" y="174"/>
                        </a:cubicBezTo>
                        <a:cubicBezTo>
                          <a:pt x="41" y="176"/>
                          <a:pt x="43" y="176"/>
                          <a:pt x="44" y="178"/>
                        </a:cubicBezTo>
                        <a:cubicBezTo>
                          <a:pt x="45" y="177"/>
                          <a:pt x="47" y="177"/>
                          <a:pt x="47" y="177"/>
                        </a:cubicBezTo>
                        <a:cubicBezTo>
                          <a:pt x="48" y="177"/>
                          <a:pt x="49" y="179"/>
                          <a:pt x="50" y="179"/>
                        </a:cubicBezTo>
                        <a:cubicBezTo>
                          <a:pt x="50" y="179"/>
                          <a:pt x="51" y="179"/>
                          <a:pt x="51" y="180"/>
                        </a:cubicBezTo>
                        <a:cubicBezTo>
                          <a:pt x="51" y="180"/>
                          <a:pt x="50" y="180"/>
                          <a:pt x="49" y="180"/>
                        </a:cubicBezTo>
                        <a:cubicBezTo>
                          <a:pt x="48" y="180"/>
                          <a:pt x="48" y="179"/>
                          <a:pt x="47" y="180"/>
                        </a:cubicBezTo>
                        <a:cubicBezTo>
                          <a:pt x="46" y="180"/>
                          <a:pt x="45" y="181"/>
                          <a:pt x="45" y="181"/>
                        </a:cubicBezTo>
                        <a:cubicBezTo>
                          <a:pt x="43" y="181"/>
                          <a:pt x="43" y="181"/>
                          <a:pt x="42" y="181"/>
                        </a:cubicBezTo>
                        <a:cubicBezTo>
                          <a:pt x="42" y="181"/>
                          <a:pt x="42" y="181"/>
                          <a:pt x="41" y="181"/>
                        </a:cubicBezTo>
                        <a:cubicBezTo>
                          <a:pt x="41" y="181"/>
                          <a:pt x="41" y="181"/>
                          <a:pt x="41" y="181"/>
                        </a:cubicBezTo>
                        <a:cubicBezTo>
                          <a:pt x="40" y="181"/>
                          <a:pt x="40" y="183"/>
                          <a:pt x="40" y="183"/>
                        </a:cubicBezTo>
                        <a:cubicBezTo>
                          <a:pt x="40" y="183"/>
                          <a:pt x="41" y="184"/>
                          <a:pt x="41" y="185"/>
                        </a:cubicBezTo>
                        <a:cubicBezTo>
                          <a:pt x="41" y="186"/>
                          <a:pt x="40" y="187"/>
                          <a:pt x="40" y="187"/>
                        </a:cubicBezTo>
                        <a:cubicBezTo>
                          <a:pt x="39" y="188"/>
                          <a:pt x="39" y="188"/>
                          <a:pt x="39" y="188"/>
                        </a:cubicBezTo>
                        <a:cubicBezTo>
                          <a:pt x="39" y="189"/>
                          <a:pt x="39" y="191"/>
                          <a:pt x="39" y="193"/>
                        </a:cubicBezTo>
                        <a:cubicBezTo>
                          <a:pt x="39" y="193"/>
                          <a:pt x="38" y="193"/>
                          <a:pt x="38" y="193"/>
                        </a:cubicBezTo>
                        <a:cubicBezTo>
                          <a:pt x="38" y="193"/>
                          <a:pt x="37" y="194"/>
                          <a:pt x="36" y="195"/>
                        </a:cubicBezTo>
                        <a:cubicBezTo>
                          <a:pt x="35" y="195"/>
                          <a:pt x="35" y="197"/>
                          <a:pt x="35" y="197"/>
                        </a:cubicBezTo>
                        <a:cubicBezTo>
                          <a:pt x="35" y="197"/>
                          <a:pt x="35" y="198"/>
                          <a:pt x="36" y="199"/>
                        </a:cubicBezTo>
                        <a:cubicBezTo>
                          <a:pt x="36" y="200"/>
                          <a:pt x="38" y="199"/>
                          <a:pt x="38" y="199"/>
                        </a:cubicBezTo>
                        <a:cubicBezTo>
                          <a:pt x="38" y="199"/>
                          <a:pt x="38" y="201"/>
                          <a:pt x="38" y="202"/>
                        </a:cubicBezTo>
                        <a:cubicBezTo>
                          <a:pt x="38" y="203"/>
                          <a:pt x="39" y="202"/>
                          <a:pt x="40" y="203"/>
                        </a:cubicBezTo>
                        <a:cubicBezTo>
                          <a:pt x="41" y="204"/>
                          <a:pt x="42" y="205"/>
                          <a:pt x="42" y="205"/>
                        </a:cubicBezTo>
                        <a:cubicBezTo>
                          <a:pt x="42" y="207"/>
                          <a:pt x="42" y="207"/>
                          <a:pt x="42" y="207"/>
                        </a:cubicBezTo>
                        <a:cubicBezTo>
                          <a:pt x="43" y="205"/>
                          <a:pt x="42" y="209"/>
                          <a:pt x="43" y="208"/>
                        </a:cubicBezTo>
                        <a:cubicBezTo>
                          <a:pt x="44" y="207"/>
                          <a:pt x="45" y="207"/>
                          <a:pt x="45" y="207"/>
                        </a:cubicBezTo>
                        <a:cubicBezTo>
                          <a:pt x="45" y="207"/>
                          <a:pt x="47" y="207"/>
                          <a:pt x="48" y="208"/>
                        </a:cubicBezTo>
                        <a:cubicBezTo>
                          <a:pt x="49" y="208"/>
                          <a:pt x="50" y="208"/>
                          <a:pt x="50" y="209"/>
                        </a:cubicBezTo>
                        <a:cubicBezTo>
                          <a:pt x="50" y="211"/>
                          <a:pt x="52" y="210"/>
                          <a:pt x="52" y="211"/>
                        </a:cubicBezTo>
                        <a:cubicBezTo>
                          <a:pt x="52" y="213"/>
                          <a:pt x="53" y="213"/>
                          <a:pt x="53" y="215"/>
                        </a:cubicBezTo>
                        <a:cubicBezTo>
                          <a:pt x="53" y="217"/>
                          <a:pt x="52" y="218"/>
                          <a:pt x="53" y="218"/>
                        </a:cubicBezTo>
                        <a:cubicBezTo>
                          <a:pt x="55" y="219"/>
                          <a:pt x="56" y="219"/>
                          <a:pt x="56" y="221"/>
                        </a:cubicBezTo>
                        <a:cubicBezTo>
                          <a:pt x="57" y="222"/>
                          <a:pt x="58" y="224"/>
                          <a:pt x="56" y="224"/>
                        </a:cubicBezTo>
                        <a:cubicBezTo>
                          <a:pt x="55" y="224"/>
                          <a:pt x="54" y="222"/>
                          <a:pt x="53" y="224"/>
                        </a:cubicBezTo>
                        <a:cubicBezTo>
                          <a:pt x="53" y="226"/>
                          <a:pt x="55" y="226"/>
                          <a:pt x="55" y="227"/>
                        </a:cubicBezTo>
                        <a:cubicBezTo>
                          <a:pt x="55" y="232"/>
                          <a:pt x="55" y="232"/>
                          <a:pt x="55" y="232"/>
                        </a:cubicBezTo>
                        <a:cubicBezTo>
                          <a:pt x="55" y="232"/>
                          <a:pt x="56" y="234"/>
                          <a:pt x="58" y="232"/>
                        </a:cubicBezTo>
                        <a:cubicBezTo>
                          <a:pt x="59" y="231"/>
                          <a:pt x="59" y="232"/>
                          <a:pt x="60" y="232"/>
                        </a:cubicBezTo>
                        <a:cubicBezTo>
                          <a:pt x="61" y="233"/>
                          <a:pt x="62" y="232"/>
                          <a:pt x="62" y="233"/>
                        </a:cubicBezTo>
                        <a:cubicBezTo>
                          <a:pt x="62" y="234"/>
                          <a:pt x="63" y="235"/>
                          <a:pt x="63" y="235"/>
                        </a:cubicBezTo>
                        <a:cubicBezTo>
                          <a:pt x="63" y="235"/>
                          <a:pt x="63" y="237"/>
                          <a:pt x="64" y="237"/>
                        </a:cubicBezTo>
                        <a:cubicBezTo>
                          <a:pt x="64" y="237"/>
                          <a:pt x="64" y="238"/>
                          <a:pt x="65" y="238"/>
                        </a:cubicBezTo>
                        <a:cubicBezTo>
                          <a:pt x="66" y="238"/>
                          <a:pt x="67" y="238"/>
                          <a:pt x="68" y="239"/>
                        </a:cubicBezTo>
                        <a:cubicBezTo>
                          <a:pt x="70" y="240"/>
                          <a:pt x="70" y="239"/>
                          <a:pt x="71" y="239"/>
                        </a:cubicBezTo>
                        <a:cubicBezTo>
                          <a:pt x="72" y="239"/>
                          <a:pt x="72" y="240"/>
                          <a:pt x="73" y="241"/>
                        </a:cubicBezTo>
                        <a:cubicBezTo>
                          <a:pt x="74" y="242"/>
                          <a:pt x="74" y="241"/>
                          <a:pt x="75" y="242"/>
                        </a:cubicBezTo>
                        <a:cubicBezTo>
                          <a:pt x="76" y="242"/>
                          <a:pt x="76" y="244"/>
                          <a:pt x="76" y="244"/>
                        </a:cubicBezTo>
                        <a:cubicBezTo>
                          <a:pt x="76" y="244"/>
                          <a:pt x="78" y="244"/>
                          <a:pt x="79" y="244"/>
                        </a:cubicBezTo>
                        <a:cubicBezTo>
                          <a:pt x="80" y="243"/>
                          <a:pt x="81" y="243"/>
                          <a:pt x="81" y="243"/>
                        </a:cubicBezTo>
                        <a:cubicBezTo>
                          <a:pt x="81" y="243"/>
                          <a:pt x="83" y="243"/>
                          <a:pt x="83" y="243"/>
                        </a:cubicBezTo>
                        <a:cubicBezTo>
                          <a:pt x="83" y="244"/>
                          <a:pt x="83" y="244"/>
                          <a:pt x="84" y="244"/>
                        </a:cubicBezTo>
                        <a:cubicBezTo>
                          <a:pt x="85" y="244"/>
                          <a:pt x="85" y="245"/>
                          <a:pt x="86" y="246"/>
                        </a:cubicBezTo>
                        <a:cubicBezTo>
                          <a:pt x="87" y="246"/>
                          <a:pt x="91" y="247"/>
                          <a:pt x="92" y="248"/>
                        </a:cubicBezTo>
                        <a:cubicBezTo>
                          <a:pt x="94" y="249"/>
                          <a:pt x="92" y="250"/>
                          <a:pt x="93" y="250"/>
                        </a:cubicBezTo>
                        <a:cubicBezTo>
                          <a:pt x="94" y="251"/>
                          <a:pt x="95" y="250"/>
                          <a:pt x="95" y="251"/>
                        </a:cubicBezTo>
                        <a:cubicBezTo>
                          <a:pt x="94" y="252"/>
                          <a:pt x="93" y="253"/>
                          <a:pt x="94" y="253"/>
                        </a:cubicBezTo>
                        <a:cubicBezTo>
                          <a:pt x="96" y="253"/>
                          <a:pt x="94" y="255"/>
                          <a:pt x="95" y="256"/>
                        </a:cubicBezTo>
                        <a:cubicBezTo>
                          <a:pt x="95" y="257"/>
                          <a:pt x="95" y="257"/>
                          <a:pt x="95" y="258"/>
                        </a:cubicBezTo>
                        <a:cubicBezTo>
                          <a:pt x="95" y="259"/>
                          <a:pt x="95" y="260"/>
                          <a:pt x="94" y="261"/>
                        </a:cubicBezTo>
                        <a:cubicBezTo>
                          <a:pt x="94" y="262"/>
                          <a:pt x="92" y="262"/>
                          <a:pt x="91" y="262"/>
                        </a:cubicBezTo>
                        <a:cubicBezTo>
                          <a:pt x="90" y="264"/>
                          <a:pt x="90" y="264"/>
                          <a:pt x="90" y="264"/>
                        </a:cubicBezTo>
                        <a:cubicBezTo>
                          <a:pt x="89" y="265"/>
                          <a:pt x="89" y="265"/>
                          <a:pt x="89" y="265"/>
                        </a:cubicBezTo>
                        <a:cubicBezTo>
                          <a:pt x="90" y="265"/>
                          <a:pt x="90" y="265"/>
                          <a:pt x="91" y="265"/>
                        </a:cubicBezTo>
                        <a:cubicBezTo>
                          <a:pt x="91" y="264"/>
                          <a:pt x="91" y="264"/>
                          <a:pt x="91" y="264"/>
                        </a:cubicBezTo>
                        <a:cubicBezTo>
                          <a:pt x="92" y="264"/>
                          <a:pt x="91" y="265"/>
                          <a:pt x="92" y="265"/>
                        </a:cubicBezTo>
                        <a:cubicBezTo>
                          <a:pt x="92" y="265"/>
                          <a:pt x="92" y="265"/>
                          <a:pt x="92" y="265"/>
                        </a:cubicBezTo>
                        <a:cubicBezTo>
                          <a:pt x="91" y="266"/>
                          <a:pt x="90" y="266"/>
                          <a:pt x="89" y="266"/>
                        </a:cubicBezTo>
                        <a:cubicBezTo>
                          <a:pt x="89" y="266"/>
                          <a:pt x="88" y="267"/>
                          <a:pt x="88" y="268"/>
                        </a:cubicBezTo>
                        <a:cubicBezTo>
                          <a:pt x="87" y="268"/>
                          <a:pt x="88" y="267"/>
                          <a:pt x="87" y="267"/>
                        </a:cubicBezTo>
                        <a:cubicBezTo>
                          <a:pt x="87" y="268"/>
                          <a:pt x="87" y="269"/>
                          <a:pt x="87" y="269"/>
                        </a:cubicBezTo>
                        <a:cubicBezTo>
                          <a:pt x="86" y="269"/>
                          <a:pt x="83" y="269"/>
                          <a:pt x="83" y="269"/>
                        </a:cubicBezTo>
                        <a:cubicBezTo>
                          <a:pt x="83" y="270"/>
                          <a:pt x="84" y="271"/>
                          <a:pt x="84" y="271"/>
                        </a:cubicBezTo>
                        <a:cubicBezTo>
                          <a:pt x="84" y="271"/>
                          <a:pt x="85" y="271"/>
                          <a:pt x="86" y="271"/>
                        </a:cubicBezTo>
                        <a:cubicBezTo>
                          <a:pt x="86" y="272"/>
                          <a:pt x="86" y="272"/>
                          <a:pt x="85" y="273"/>
                        </a:cubicBezTo>
                        <a:cubicBezTo>
                          <a:pt x="85" y="273"/>
                          <a:pt x="84" y="273"/>
                          <a:pt x="84" y="274"/>
                        </a:cubicBezTo>
                        <a:cubicBezTo>
                          <a:pt x="84" y="274"/>
                          <a:pt x="84" y="275"/>
                          <a:pt x="84" y="275"/>
                        </a:cubicBezTo>
                        <a:cubicBezTo>
                          <a:pt x="83" y="275"/>
                          <a:pt x="82" y="275"/>
                          <a:pt x="81" y="275"/>
                        </a:cubicBezTo>
                        <a:cubicBezTo>
                          <a:pt x="81" y="275"/>
                          <a:pt x="81" y="276"/>
                          <a:pt x="81" y="277"/>
                        </a:cubicBezTo>
                        <a:cubicBezTo>
                          <a:pt x="80" y="277"/>
                          <a:pt x="80" y="277"/>
                          <a:pt x="79" y="277"/>
                        </a:cubicBezTo>
                        <a:cubicBezTo>
                          <a:pt x="79" y="277"/>
                          <a:pt x="79" y="278"/>
                          <a:pt x="79" y="278"/>
                        </a:cubicBezTo>
                        <a:cubicBezTo>
                          <a:pt x="80" y="277"/>
                          <a:pt x="81" y="277"/>
                          <a:pt x="82" y="277"/>
                        </a:cubicBezTo>
                        <a:cubicBezTo>
                          <a:pt x="82" y="277"/>
                          <a:pt x="82" y="278"/>
                          <a:pt x="82" y="278"/>
                        </a:cubicBezTo>
                        <a:cubicBezTo>
                          <a:pt x="82" y="278"/>
                          <a:pt x="83" y="280"/>
                          <a:pt x="84" y="280"/>
                        </a:cubicBezTo>
                        <a:cubicBezTo>
                          <a:pt x="84" y="280"/>
                          <a:pt x="85" y="280"/>
                          <a:pt x="85" y="280"/>
                        </a:cubicBezTo>
                        <a:cubicBezTo>
                          <a:pt x="85" y="280"/>
                          <a:pt x="85" y="281"/>
                          <a:pt x="86" y="281"/>
                        </a:cubicBezTo>
                        <a:cubicBezTo>
                          <a:pt x="86" y="282"/>
                          <a:pt x="87" y="282"/>
                          <a:pt x="87" y="282"/>
                        </a:cubicBezTo>
                        <a:cubicBezTo>
                          <a:pt x="88" y="282"/>
                          <a:pt x="88" y="283"/>
                          <a:pt x="88" y="284"/>
                        </a:cubicBezTo>
                        <a:cubicBezTo>
                          <a:pt x="89" y="284"/>
                          <a:pt x="89" y="284"/>
                          <a:pt x="90" y="284"/>
                        </a:cubicBezTo>
                        <a:cubicBezTo>
                          <a:pt x="91" y="285"/>
                          <a:pt x="91" y="286"/>
                          <a:pt x="92" y="287"/>
                        </a:cubicBezTo>
                        <a:cubicBezTo>
                          <a:pt x="93" y="287"/>
                          <a:pt x="93" y="287"/>
                          <a:pt x="93" y="287"/>
                        </a:cubicBezTo>
                        <a:cubicBezTo>
                          <a:pt x="93" y="287"/>
                          <a:pt x="94" y="285"/>
                          <a:pt x="95" y="285"/>
                        </a:cubicBezTo>
                        <a:cubicBezTo>
                          <a:pt x="95" y="284"/>
                          <a:pt x="97" y="284"/>
                          <a:pt x="98" y="285"/>
                        </a:cubicBezTo>
                        <a:cubicBezTo>
                          <a:pt x="98" y="285"/>
                          <a:pt x="99" y="285"/>
                          <a:pt x="101" y="286"/>
                        </a:cubicBezTo>
                        <a:cubicBezTo>
                          <a:pt x="103" y="286"/>
                          <a:pt x="103" y="286"/>
                          <a:pt x="105" y="286"/>
                        </a:cubicBezTo>
                        <a:cubicBezTo>
                          <a:pt x="106" y="286"/>
                          <a:pt x="106" y="286"/>
                          <a:pt x="107" y="287"/>
                        </a:cubicBezTo>
                        <a:cubicBezTo>
                          <a:pt x="108" y="288"/>
                          <a:pt x="109" y="289"/>
                          <a:pt x="111" y="289"/>
                        </a:cubicBezTo>
                        <a:cubicBezTo>
                          <a:pt x="112" y="289"/>
                          <a:pt x="113" y="288"/>
                          <a:pt x="114" y="289"/>
                        </a:cubicBezTo>
                        <a:cubicBezTo>
                          <a:pt x="115" y="290"/>
                          <a:pt x="115" y="289"/>
                          <a:pt x="116" y="288"/>
                        </a:cubicBezTo>
                        <a:cubicBezTo>
                          <a:pt x="117" y="288"/>
                          <a:pt x="118" y="288"/>
                          <a:pt x="118" y="289"/>
                        </a:cubicBezTo>
                        <a:cubicBezTo>
                          <a:pt x="119" y="290"/>
                          <a:pt x="119" y="290"/>
                          <a:pt x="120" y="291"/>
                        </a:cubicBezTo>
                        <a:cubicBezTo>
                          <a:pt x="121" y="291"/>
                          <a:pt x="121" y="292"/>
                          <a:pt x="122" y="292"/>
                        </a:cubicBezTo>
                        <a:cubicBezTo>
                          <a:pt x="123" y="292"/>
                          <a:pt x="121" y="293"/>
                          <a:pt x="122" y="294"/>
                        </a:cubicBezTo>
                        <a:cubicBezTo>
                          <a:pt x="123" y="294"/>
                          <a:pt x="124" y="293"/>
                          <a:pt x="125" y="294"/>
                        </a:cubicBezTo>
                        <a:cubicBezTo>
                          <a:pt x="126" y="295"/>
                          <a:pt x="126" y="296"/>
                          <a:pt x="126" y="296"/>
                        </a:cubicBezTo>
                        <a:cubicBezTo>
                          <a:pt x="126" y="296"/>
                          <a:pt x="127" y="296"/>
                          <a:pt x="128" y="297"/>
                        </a:cubicBezTo>
                        <a:cubicBezTo>
                          <a:pt x="129" y="298"/>
                          <a:pt x="130" y="298"/>
                          <a:pt x="130" y="299"/>
                        </a:cubicBezTo>
                        <a:cubicBezTo>
                          <a:pt x="130" y="300"/>
                          <a:pt x="131" y="301"/>
                          <a:pt x="132" y="301"/>
                        </a:cubicBezTo>
                        <a:cubicBezTo>
                          <a:pt x="133" y="301"/>
                          <a:pt x="134" y="298"/>
                          <a:pt x="134" y="298"/>
                        </a:cubicBezTo>
                        <a:cubicBezTo>
                          <a:pt x="134" y="298"/>
                          <a:pt x="134" y="297"/>
                          <a:pt x="134" y="297"/>
                        </a:cubicBezTo>
                        <a:cubicBezTo>
                          <a:pt x="133" y="296"/>
                          <a:pt x="131" y="295"/>
                          <a:pt x="131" y="295"/>
                        </a:cubicBezTo>
                        <a:cubicBezTo>
                          <a:pt x="130" y="294"/>
                          <a:pt x="130" y="293"/>
                          <a:pt x="130" y="293"/>
                        </a:cubicBezTo>
                        <a:cubicBezTo>
                          <a:pt x="129" y="292"/>
                          <a:pt x="128" y="291"/>
                          <a:pt x="128" y="290"/>
                        </a:cubicBezTo>
                        <a:cubicBezTo>
                          <a:pt x="127" y="289"/>
                          <a:pt x="127" y="286"/>
                          <a:pt x="128" y="286"/>
                        </a:cubicBezTo>
                        <a:cubicBezTo>
                          <a:pt x="127" y="285"/>
                          <a:pt x="127" y="285"/>
                          <a:pt x="127" y="285"/>
                        </a:cubicBezTo>
                        <a:cubicBezTo>
                          <a:pt x="127" y="284"/>
                          <a:pt x="127" y="283"/>
                          <a:pt x="127" y="282"/>
                        </a:cubicBezTo>
                        <a:cubicBezTo>
                          <a:pt x="126" y="282"/>
                          <a:pt x="124" y="282"/>
                          <a:pt x="123" y="282"/>
                        </a:cubicBezTo>
                        <a:cubicBezTo>
                          <a:pt x="124" y="281"/>
                          <a:pt x="123" y="281"/>
                          <a:pt x="123" y="279"/>
                        </a:cubicBezTo>
                        <a:cubicBezTo>
                          <a:pt x="123" y="279"/>
                          <a:pt x="124" y="279"/>
                          <a:pt x="124" y="279"/>
                        </a:cubicBezTo>
                        <a:cubicBezTo>
                          <a:pt x="125" y="278"/>
                          <a:pt x="124" y="278"/>
                          <a:pt x="124" y="277"/>
                        </a:cubicBezTo>
                        <a:cubicBezTo>
                          <a:pt x="125" y="276"/>
                          <a:pt x="125" y="275"/>
                          <a:pt x="126" y="274"/>
                        </a:cubicBezTo>
                        <a:cubicBezTo>
                          <a:pt x="126" y="274"/>
                          <a:pt x="127" y="273"/>
                          <a:pt x="127" y="272"/>
                        </a:cubicBezTo>
                        <a:cubicBezTo>
                          <a:pt x="127" y="272"/>
                          <a:pt x="126" y="272"/>
                          <a:pt x="126" y="272"/>
                        </a:cubicBezTo>
                        <a:cubicBezTo>
                          <a:pt x="126" y="271"/>
                          <a:pt x="126" y="271"/>
                          <a:pt x="126" y="271"/>
                        </a:cubicBezTo>
                        <a:cubicBezTo>
                          <a:pt x="127" y="271"/>
                          <a:pt x="127" y="271"/>
                          <a:pt x="127" y="271"/>
                        </a:cubicBezTo>
                        <a:cubicBezTo>
                          <a:pt x="126" y="271"/>
                          <a:pt x="127" y="270"/>
                          <a:pt x="127" y="270"/>
                        </a:cubicBezTo>
                        <a:cubicBezTo>
                          <a:pt x="127" y="270"/>
                          <a:pt x="127" y="270"/>
                          <a:pt x="127" y="271"/>
                        </a:cubicBezTo>
                        <a:cubicBezTo>
                          <a:pt x="128" y="271"/>
                          <a:pt x="128" y="270"/>
                          <a:pt x="129" y="270"/>
                        </a:cubicBezTo>
                        <a:cubicBezTo>
                          <a:pt x="129" y="270"/>
                          <a:pt x="129" y="269"/>
                          <a:pt x="129" y="269"/>
                        </a:cubicBezTo>
                        <a:cubicBezTo>
                          <a:pt x="129" y="269"/>
                          <a:pt x="129" y="269"/>
                          <a:pt x="129" y="269"/>
                        </a:cubicBezTo>
                        <a:cubicBezTo>
                          <a:pt x="130" y="269"/>
                          <a:pt x="129" y="270"/>
                          <a:pt x="129" y="271"/>
                        </a:cubicBezTo>
                        <a:cubicBezTo>
                          <a:pt x="130" y="271"/>
                          <a:pt x="131" y="271"/>
                          <a:pt x="131" y="271"/>
                        </a:cubicBezTo>
                        <a:cubicBezTo>
                          <a:pt x="130" y="271"/>
                          <a:pt x="130" y="271"/>
                          <a:pt x="131" y="272"/>
                        </a:cubicBezTo>
                        <a:cubicBezTo>
                          <a:pt x="131" y="272"/>
                          <a:pt x="132" y="271"/>
                          <a:pt x="133" y="270"/>
                        </a:cubicBezTo>
                        <a:cubicBezTo>
                          <a:pt x="133" y="270"/>
                          <a:pt x="132" y="270"/>
                          <a:pt x="133" y="269"/>
                        </a:cubicBezTo>
                        <a:cubicBezTo>
                          <a:pt x="132" y="269"/>
                          <a:pt x="131" y="269"/>
                          <a:pt x="131" y="269"/>
                        </a:cubicBezTo>
                        <a:cubicBezTo>
                          <a:pt x="131" y="269"/>
                          <a:pt x="131" y="269"/>
                          <a:pt x="131" y="269"/>
                        </a:cubicBezTo>
                        <a:cubicBezTo>
                          <a:pt x="131" y="269"/>
                          <a:pt x="131" y="268"/>
                          <a:pt x="131" y="268"/>
                        </a:cubicBezTo>
                        <a:cubicBezTo>
                          <a:pt x="132" y="268"/>
                          <a:pt x="131" y="268"/>
                          <a:pt x="132" y="269"/>
                        </a:cubicBezTo>
                        <a:cubicBezTo>
                          <a:pt x="132" y="269"/>
                          <a:pt x="133" y="269"/>
                          <a:pt x="133" y="269"/>
                        </a:cubicBezTo>
                        <a:cubicBezTo>
                          <a:pt x="133" y="269"/>
                          <a:pt x="133" y="268"/>
                          <a:pt x="133" y="268"/>
                        </a:cubicBezTo>
                        <a:cubicBezTo>
                          <a:pt x="133" y="268"/>
                          <a:pt x="132" y="267"/>
                          <a:pt x="133" y="266"/>
                        </a:cubicBezTo>
                        <a:cubicBezTo>
                          <a:pt x="133" y="265"/>
                          <a:pt x="133" y="264"/>
                          <a:pt x="133" y="264"/>
                        </a:cubicBezTo>
                        <a:cubicBezTo>
                          <a:pt x="131" y="260"/>
                          <a:pt x="131" y="260"/>
                          <a:pt x="131" y="260"/>
                        </a:cubicBezTo>
                        <a:cubicBezTo>
                          <a:pt x="131" y="260"/>
                          <a:pt x="128" y="261"/>
                          <a:pt x="128" y="260"/>
                        </a:cubicBezTo>
                        <a:cubicBezTo>
                          <a:pt x="128" y="259"/>
                          <a:pt x="129" y="257"/>
                          <a:pt x="128" y="257"/>
                        </a:cubicBezTo>
                        <a:cubicBezTo>
                          <a:pt x="126" y="256"/>
                          <a:pt x="125" y="256"/>
                          <a:pt x="126" y="255"/>
                        </a:cubicBezTo>
                        <a:cubicBezTo>
                          <a:pt x="127" y="254"/>
                          <a:pt x="128" y="252"/>
                          <a:pt x="128" y="252"/>
                        </a:cubicBezTo>
                        <a:cubicBezTo>
                          <a:pt x="128" y="252"/>
                          <a:pt x="129" y="251"/>
                          <a:pt x="129" y="250"/>
                        </a:cubicBezTo>
                        <a:cubicBezTo>
                          <a:pt x="128" y="249"/>
                          <a:pt x="127" y="249"/>
                          <a:pt x="127" y="249"/>
                        </a:cubicBezTo>
                        <a:cubicBezTo>
                          <a:pt x="127" y="249"/>
                          <a:pt x="130" y="247"/>
                          <a:pt x="129" y="245"/>
                        </a:cubicBezTo>
                        <a:cubicBezTo>
                          <a:pt x="128" y="245"/>
                          <a:pt x="131" y="245"/>
                          <a:pt x="131" y="244"/>
                        </a:cubicBezTo>
                        <a:cubicBezTo>
                          <a:pt x="131" y="243"/>
                          <a:pt x="133" y="242"/>
                          <a:pt x="133" y="243"/>
                        </a:cubicBezTo>
                        <a:cubicBezTo>
                          <a:pt x="134" y="244"/>
                          <a:pt x="135" y="246"/>
                          <a:pt x="135" y="246"/>
                        </a:cubicBezTo>
                        <a:cubicBezTo>
                          <a:pt x="138" y="244"/>
                          <a:pt x="138" y="244"/>
                          <a:pt x="138" y="244"/>
                        </a:cubicBezTo>
                        <a:cubicBezTo>
                          <a:pt x="138" y="244"/>
                          <a:pt x="135" y="243"/>
                          <a:pt x="136" y="242"/>
                        </a:cubicBezTo>
                        <a:cubicBezTo>
                          <a:pt x="136" y="241"/>
                          <a:pt x="136" y="239"/>
                          <a:pt x="137" y="239"/>
                        </a:cubicBezTo>
                        <a:cubicBezTo>
                          <a:pt x="138" y="239"/>
                          <a:pt x="138" y="237"/>
                          <a:pt x="139" y="237"/>
                        </a:cubicBezTo>
                        <a:cubicBezTo>
                          <a:pt x="140" y="238"/>
                          <a:pt x="142" y="238"/>
                          <a:pt x="142" y="238"/>
                        </a:cubicBezTo>
                        <a:cubicBezTo>
                          <a:pt x="142" y="238"/>
                          <a:pt x="146" y="235"/>
                          <a:pt x="146" y="234"/>
                        </a:cubicBezTo>
                        <a:cubicBezTo>
                          <a:pt x="147" y="233"/>
                          <a:pt x="145" y="233"/>
                          <a:pt x="145" y="233"/>
                        </a:cubicBezTo>
                        <a:cubicBezTo>
                          <a:pt x="149" y="232"/>
                          <a:pt x="149" y="232"/>
                          <a:pt x="149" y="232"/>
                        </a:cubicBezTo>
                        <a:cubicBezTo>
                          <a:pt x="149" y="233"/>
                          <a:pt x="149" y="233"/>
                          <a:pt x="149" y="233"/>
                        </a:cubicBezTo>
                        <a:cubicBezTo>
                          <a:pt x="152" y="233"/>
                          <a:pt x="152" y="233"/>
                          <a:pt x="152" y="233"/>
                        </a:cubicBezTo>
                        <a:cubicBezTo>
                          <a:pt x="152" y="233"/>
                          <a:pt x="151" y="232"/>
                          <a:pt x="152" y="232"/>
                        </a:cubicBezTo>
                        <a:cubicBezTo>
                          <a:pt x="152" y="232"/>
                          <a:pt x="153" y="232"/>
                          <a:pt x="154" y="233"/>
                        </a:cubicBezTo>
                        <a:cubicBezTo>
                          <a:pt x="155" y="234"/>
                          <a:pt x="154" y="235"/>
                          <a:pt x="154" y="235"/>
                        </a:cubicBezTo>
                        <a:cubicBezTo>
                          <a:pt x="154" y="235"/>
                          <a:pt x="156" y="235"/>
                          <a:pt x="157" y="236"/>
                        </a:cubicBezTo>
                        <a:cubicBezTo>
                          <a:pt x="158" y="236"/>
                          <a:pt x="159" y="237"/>
                          <a:pt x="159" y="238"/>
                        </a:cubicBezTo>
                        <a:cubicBezTo>
                          <a:pt x="160" y="239"/>
                          <a:pt x="160" y="239"/>
                          <a:pt x="161" y="239"/>
                        </a:cubicBezTo>
                        <a:cubicBezTo>
                          <a:pt x="162" y="239"/>
                          <a:pt x="163" y="239"/>
                          <a:pt x="164" y="240"/>
                        </a:cubicBezTo>
                        <a:cubicBezTo>
                          <a:pt x="165" y="241"/>
                          <a:pt x="163" y="242"/>
                          <a:pt x="163" y="242"/>
                        </a:cubicBezTo>
                        <a:cubicBezTo>
                          <a:pt x="166" y="243"/>
                          <a:pt x="166" y="243"/>
                          <a:pt x="166" y="243"/>
                        </a:cubicBezTo>
                        <a:cubicBezTo>
                          <a:pt x="166" y="243"/>
                          <a:pt x="165" y="240"/>
                          <a:pt x="166" y="240"/>
                        </a:cubicBezTo>
                        <a:cubicBezTo>
                          <a:pt x="167" y="240"/>
                          <a:pt x="166" y="239"/>
                          <a:pt x="168" y="240"/>
                        </a:cubicBezTo>
                        <a:cubicBezTo>
                          <a:pt x="170" y="240"/>
                          <a:pt x="172" y="241"/>
                          <a:pt x="172" y="241"/>
                        </a:cubicBezTo>
                        <a:cubicBezTo>
                          <a:pt x="173" y="240"/>
                          <a:pt x="174" y="239"/>
                          <a:pt x="176" y="239"/>
                        </a:cubicBezTo>
                        <a:cubicBezTo>
                          <a:pt x="178" y="238"/>
                          <a:pt x="178" y="240"/>
                          <a:pt x="179" y="240"/>
                        </a:cubicBezTo>
                        <a:cubicBezTo>
                          <a:pt x="180" y="239"/>
                          <a:pt x="179" y="239"/>
                          <a:pt x="181" y="239"/>
                        </a:cubicBezTo>
                        <a:cubicBezTo>
                          <a:pt x="182" y="240"/>
                          <a:pt x="183" y="243"/>
                          <a:pt x="183" y="243"/>
                        </a:cubicBezTo>
                        <a:cubicBezTo>
                          <a:pt x="186" y="243"/>
                          <a:pt x="186" y="243"/>
                          <a:pt x="186" y="243"/>
                        </a:cubicBezTo>
                        <a:cubicBezTo>
                          <a:pt x="188" y="243"/>
                          <a:pt x="188" y="243"/>
                          <a:pt x="188" y="243"/>
                        </a:cubicBezTo>
                        <a:cubicBezTo>
                          <a:pt x="188" y="243"/>
                          <a:pt x="190" y="243"/>
                          <a:pt x="190" y="241"/>
                        </a:cubicBezTo>
                        <a:cubicBezTo>
                          <a:pt x="189" y="239"/>
                          <a:pt x="187" y="239"/>
                          <a:pt x="187" y="239"/>
                        </a:cubicBezTo>
                        <a:cubicBezTo>
                          <a:pt x="185" y="237"/>
                          <a:pt x="185" y="237"/>
                          <a:pt x="185" y="237"/>
                        </a:cubicBezTo>
                        <a:cubicBezTo>
                          <a:pt x="187" y="235"/>
                          <a:pt x="187" y="235"/>
                          <a:pt x="187" y="235"/>
                        </a:cubicBezTo>
                        <a:cubicBezTo>
                          <a:pt x="187" y="233"/>
                          <a:pt x="187" y="233"/>
                          <a:pt x="187" y="233"/>
                        </a:cubicBezTo>
                        <a:cubicBezTo>
                          <a:pt x="185" y="231"/>
                          <a:pt x="185" y="231"/>
                          <a:pt x="185" y="231"/>
                        </a:cubicBezTo>
                        <a:cubicBezTo>
                          <a:pt x="185" y="229"/>
                          <a:pt x="185" y="229"/>
                          <a:pt x="185" y="229"/>
                        </a:cubicBezTo>
                        <a:cubicBezTo>
                          <a:pt x="185" y="227"/>
                          <a:pt x="185" y="227"/>
                          <a:pt x="185" y="227"/>
                        </a:cubicBezTo>
                        <a:cubicBezTo>
                          <a:pt x="185" y="225"/>
                          <a:pt x="185" y="225"/>
                          <a:pt x="185" y="225"/>
                        </a:cubicBezTo>
                        <a:cubicBezTo>
                          <a:pt x="188" y="223"/>
                          <a:pt x="188" y="223"/>
                          <a:pt x="188" y="223"/>
                        </a:cubicBezTo>
                        <a:cubicBezTo>
                          <a:pt x="188" y="221"/>
                          <a:pt x="188" y="221"/>
                          <a:pt x="188" y="221"/>
                        </a:cubicBezTo>
                        <a:cubicBezTo>
                          <a:pt x="187" y="219"/>
                          <a:pt x="187" y="219"/>
                          <a:pt x="187" y="219"/>
                        </a:cubicBezTo>
                        <a:cubicBezTo>
                          <a:pt x="189" y="218"/>
                          <a:pt x="189" y="218"/>
                          <a:pt x="189" y="218"/>
                        </a:cubicBezTo>
                        <a:cubicBezTo>
                          <a:pt x="192" y="219"/>
                          <a:pt x="192" y="219"/>
                          <a:pt x="192" y="219"/>
                        </a:cubicBezTo>
                        <a:cubicBezTo>
                          <a:pt x="194" y="219"/>
                          <a:pt x="194" y="219"/>
                          <a:pt x="194" y="219"/>
                        </a:cubicBezTo>
                        <a:cubicBezTo>
                          <a:pt x="197" y="220"/>
                          <a:pt x="197" y="220"/>
                          <a:pt x="197" y="220"/>
                        </a:cubicBezTo>
                        <a:cubicBezTo>
                          <a:pt x="201" y="220"/>
                          <a:pt x="201" y="220"/>
                          <a:pt x="201" y="220"/>
                        </a:cubicBezTo>
                        <a:cubicBezTo>
                          <a:pt x="204" y="219"/>
                          <a:pt x="204" y="219"/>
                          <a:pt x="204" y="219"/>
                        </a:cubicBezTo>
                        <a:cubicBezTo>
                          <a:pt x="208" y="219"/>
                          <a:pt x="208" y="219"/>
                          <a:pt x="208" y="219"/>
                        </a:cubicBezTo>
                        <a:cubicBezTo>
                          <a:pt x="213" y="218"/>
                          <a:pt x="213" y="218"/>
                          <a:pt x="213" y="218"/>
                        </a:cubicBezTo>
                        <a:cubicBezTo>
                          <a:pt x="214" y="218"/>
                          <a:pt x="214" y="218"/>
                          <a:pt x="214" y="218"/>
                        </a:cubicBezTo>
                        <a:cubicBezTo>
                          <a:pt x="219" y="216"/>
                          <a:pt x="219" y="216"/>
                          <a:pt x="219" y="216"/>
                        </a:cubicBezTo>
                        <a:cubicBezTo>
                          <a:pt x="222" y="215"/>
                          <a:pt x="222" y="215"/>
                          <a:pt x="222" y="215"/>
                        </a:cubicBezTo>
                        <a:cubicBezTo>
                          <a:pt x="224" y="214"/>
                          <a:pt x="224" y="214"/>
                          <a:pt x="224" y="214"/>
                        </a:cubicBezTo>
                        <a:cubicBezTo>
                          <a:pt x="225" y="215"/>
                          <a:pt x="225" y="215"/>
                          <a:pt x="225" y="215"/>
                        </a:cubicBezTo>
                        <a:cubicBezTo>
                          <a:pt x="227" y="216"/>
                          <a:pt x="227" y="216"/>
                          <a:pt x="227" y="216"/>
                        </a:cubicBezTo>
                        <a:cubicBezTo>
                          <a:pt x="227" y="217"/>
                          <a:pt x="227" y="217"/>
                          <a:pt x="227" y="217"/>
                        </a:cubicBezTo>
                        <a:cubicBezTo>
                          <a:pt x="226" y="219"/>
                          <a:pt x="226" y="219"/>
                          <a:pt x="226" y="219"/>
                        </a:cubicBezTo>
                        <a:cubicBezTo>
                          <a:pt x="227" y="219"/>
                          <a:pt x="227" y="219"/>
                          <a:pt x="227" y="219"/>
                        </a:cubicBezTo>
                        <a:cubicBezTo>
                          <a:pt x="230" y="222"/>
                          <a:pt x="230" y="222"/>
                          <a:pt x="230" y="222"/>
                        </a:cubicBezTo>
                        <a:cubicBezTo>
                          <a:pt x="231" y="221"/>
                          <a:pt x="231" y="221"/>
                          <a:pt x="231" y="221"/>
                        </a:cubicBezTo>
                        <a:cubicBezTo>
                          <a:pt x="233" y="219"/>
                          <a:pt x="233" y="219"/>
                          <a:pt x="233" y="219"/>
                        </a:cubicBezTo>
                        <a:cubicBezTo>
                          <a:pt x="236" y="220"/>
                          <a:pt x="236" y="220"/>
                          <a:pt x="236" y="220"/>
                        </a:cubicBezTo>
                        <a:cubicBezTo>
                          <a:pt x="237" y="221"/>
                          <a:pt x="237" y="221"/>
                          <a:pt x="237" y="221"/>
                        </a:cubicBezTo>
                        <a:cubicBezTo>
                          <a:pt x="239" y="220"/>
                          <a:pt x="239" y="220"/>
                          <a:pt x="239" y="220"/>
                        </a:cubicBezTo>
                        <a:cubicBezTo>
                          <a:pt x="239" y="220"/>
                          <a:pt x="240" y="220"/>
                          <a:pt x="240" y="221"/>
                        </a:cubicBezTo>
                        <a:cubicBezTo>
                          <a:pt x="241" y="222"/>
                          <a:pt x="240" y="223"/>
                          <a:pt x="240" y="223"/>
                        </a:cubicBezTo>
                        <a:cubicBezTo>
                          <a:pt x="244" y="223"/>
                          <a:pt x="244" y="223"/>
                          <a:pt x="244" y="223"/>
                        </a:cubicBezTo>
                        <a:cubicBezTo>
                          <a:pt x="248" y="221"/>
                          <a:pt x="248" y="221"/>
                          <a:pt x="248" y="221"/>
                        </a:cubicBezTo>
                        <a:cubicBezTo>
                          <a:pt x="253" y="220"/>
                          <a:pt x="253" y="220"/>
                          <a:pt x="253" y="220"/>
                        </a:cubicBezTo>
                        <a:cubicBezTo>
                          <a:pt x="256" y="218"/>
                          <a:pt x="256" y="218"/>
                          <a:pt x="256" y="218"/>
                        </a:cubicBezTo>
                        <a:cubicBezTo>
                          <a:pt x="260" y="218"/>
                          <a:pt x="260" y="218"/>
                          <a:pt x="260" y="218"/>
                        </a:cubicBezTo>
                        <a:cubicBezTo>
                          <a:pt x="260" y="218"/>
                          <a:pt x="260" y="218"/>
                          <a:pt x="260" y="218"/>
                        </a:cubicBezTo>
                        <a:cubicBezTo>
                          <a:pt x="260" y="221"/>
                          <a:pt x="260" y="221"/>
                          <a:pt x="260" y="221"/>
                        </a:cubicBezTo>
                        <a:cubicBezTo>
                          <a:pt x="263" y="225"/>
                          <a:pt x="263" y="225"/>
                          <a:pt x="263" y="225"/>
                        </a:cubicBezTo>
                        <a:cubicBezTo>
                          <a:pt x="267" y="232"/>
                          <a:pt x="267" y="232"/>
                          <a:pt x="267" y="232"/>
                        </a:cubicBezTo>
                        <a:cubicBezTo>
                          <a:pt x="269" y="237"/>
                          <a:pt x="269" y="237"/>
                          <a:pt x="269" y="237"/>
                        </a:cubicBezTo>
                        <a:cubicBezTo>
                          <a:pt x="269" y="237"/>
                          <a:pt x="271" y="240"/>
                          <a:pt x="272" y="240"/>
                        </a:cubicBezTo>
                        <a:cubicBezTo>
                          <a:pt x="273" y="240"/>
                          <a:pt x="277" y="239"/>
                          <a:pt x="277" y="239"/>
                        </a:cubicBezTo>
                        <a:cubicBezTo>
                          <a:pt x="282" y="239"/>
                          <a:pt x="282" y="239"/>
                          <a:pt x="282" y="239"/>
                        </a:cubicBezTo>
                        <a:cubicBezTo>
                          <a:pt x="283" y="239"/>
                          <a:pt x="286" y="243"/>
                          <a:pt x="286" y="243"/>
                        </a:cubicBezTo>
                        <a:cubicBezTo>
                          <a:pt x="287" y="245"/>
                          <a:pt x="287" y="245"/>
                          <a:pt x="287" y="245"/>
                        </a:cubicBezTo>
                        <a:cubicBezTo>
                          <a:pt x="288" y="248"/>
                          <a:pt x="288" y="248"/>
                          <a:pt x="288" y="248"/>
                        </a:cubicBezTo>
                        <a:cubicBezTo>
                          <a:pt x="289" y="249"/>
                          <a:pt x="289" y="249"/>
                          <a:pt x="289" y="249"/>
                        </a:cubicBezTo>
                        <a:cubicBezTo>
                          <a:pt x="291" y="251"/>
                          <a:pt x="291" y="251"/>
                          <a:pt x="291" y="251"/>
                        </a:cubicBezTo>
                        <a:cubicBezTo>
                          <a:pt x="294" y="250"/>
                          <a:pt x="294" y="250"/>
                          <a:pt x="294" y="250"/>
                        </a:cubicBezTo>
                        <a:cubicBezTo>
                          <a:pt x="300" y="248"/>
                          <a:pt x="300" y="248"/>
                          <a:pt x="300" y="248"/>
                        </a:cubicBezTo>
                        <a:cubicBezTo>
                          <a:pt x="303" y="247"/>
                          <a:pt x="303" y="247"/>
                          <a:pt x="303" y="247"/>
                        </a:cubicBezTo>
                        <a:cubicBezTo>
                          <a:pt x="306" y="247"/>
                          <a:pt x="306" y="247"/>
                          <a:pt x="306" y="247"/>
                        </a:cubicBezTo>
                        <a:cubicBezTo>
                          <a:pt x="307" y="249"/>
                          <a:pt x="307" y="249"/>
                          <a:pt x="307" y="249"/>
                        </a:cubicBezTo>
                        <a:cubicBezTo>
                          <a:pt x="308" y="251"/>
                          <a:pt x="308" y="251"/>
                          <a:pt x="308" y="251"/>
                        </a:cubicBezTo>
                        <a:cubicBezTo>
                          <a:pt x="310" y="252"/>
                          <a:pt x="310" y="252"/>
                          <a:pt x="310" y="252"/>
                        </a:cubicBezTo>
                        <a:cubicBezTo>
                          <a:pt x="313" y="253"/>
                          <a:pt x="313" y="253"/>
                          <a:pt x="313" y="253"/>
                        </a:cubicBezTo>
                        <a:cubicBezTo>
                          <a:pt x="315" y="252"/>
                          <a:pt x="315" y="252"/>
                          <a:pt x="315" y="252"/>
                        </a:cubicBezTo>
                        <a:cubicBezTo>
                          <a:pt x="317" y="251"/>
                          <a:pt x="317" y="251"/>
                          <a:pt x="317" y="251"/>
                        </a:cubicBezTo>
                        <a:cubicBezTo>
                          <a:pt x="319" y="250"/>
                          <a:pt x="319" y="250"/>
                          <a:pt x="319" y="250"/>
                        </a:cubicBezTo>
                        <a:cubicBezTo>
                          <a:pt x="320" y="249"/>
                          <a:pt x="320" y="249"/>
                          <a:pt x="320" y="249"/>
                        </a:cubicBezTo>
                        <a:cubicBezTo>
                          <a:pt x="320" y="248"/>
                          <a:pt x="320" y="248"/>
                          <a:pt x="320" y="248"/>
                        </a:cubicBezTo>
                        <a:cubicBezTo>
                          <a:pt x="321" y="246"/>
                          <a:pt x="321" y="246"/>
                          <a:pt x="321" y="246"/>
                        </a:cubicBezTo>
                        <a:cubicBezTo>
                          <a:pt x="323" y="245"/>
                          <a:pt x="323" y="245"/>
                          <a:pt x="323" y="245"/>
                        </a:cubicBezTo>
                        <a:cubicBezTo>
                          <a:pt x="325" y="244"/>
                          <a:pt x="325" y="244"/>
                          <a:pt x="325" y="244"/>
                        </a:cubicBezTo>
                        <a:cubicBezTo>
                          <a:pt x="328" y="243"/>
                          <a:pt x="328" y="243"/>
                          <a:pt x="328" y="243"/>
                        </a:cubicBezTo>
                        <a:cubicBezTo>
                          <a:pt x="329" y="242"/>
                          <a:pt x="329" y="242"/>
                          <a:pt x="329" y="242"/>
                        </a:cubicBezTo>
                        <a:cubicBezTo>
                          <a:pt x="332" y="242"/>
                          <a:pt x="332" y="242"/>
                          <a:pt x="332" y="242"/>
                        </a:cubicBezTo>
                        <a:cubicBezTo>
                          <a:pt x="335" y="242"/>
                          <a:pt x="335" y="242"/>
                          <a:pt x="335" y="242"/>
                        </a:cubicBezTo>
                        <a:cubicBezTo>
                          <a:pt x="336" y="244"/>
                          <a:pt x="336" y="244"/>
                          <a:pt x="336" y="244"/>
                        </a:cubicBezTo>
                        <a:cubicBezTo>
                          <a:pt x="339" y="243"/>
                          <a:pt x="339" y="243"/>
                          <a:pt x="339" y="243"/>
                        </a:cubicBezTo>
                        <a:cubicBezTo>
                          <a:pt x="342" y="244"/>
                          <a:pt x="342" y="244"/>
                          <a:pt x="342" y="244"/>
                        </a:cubicBezTo>
                        <a:cubicBezTo>
                          <a:pt x="345" y="245"/>
                          <a:pt x="345" y="245"/>
                          <a:pt x="345" y="245"/>
                        </a:cubicBezTo>
                        <a:cubicBezTo>
                          <a:pt x="348" y="246"/>
                          <a:pt x="348" y="246"/>
                          <a:pt x="348" y="246"/>
                        </a:cubicBezTo>
                        <a:cubicBezTo>
                          <a:pt x="351" y="246"/>
                          <a:pt x="351" y="246"/>
                          <a:pt x="351" y="246"/>
                        </a:cubicBezTo>
                        <a:cubicBezTo>
                          <a:pt x="355" y="246"/>
                          <a:pt x="355" y="246"/>
                          <a:pt x="355" y="246"/>
                        </a:cubicBezTo>
                        <a:cubicBezTo>
                          <a:pt x="359" y="246"/>
                          <a:pt x="359" y="246"/>
                          <a:pt x="359" y="246"/>
                        </a:cubicBezTo>
                        <a:cubicBezTo>
                          <a:pt x="360" y="245"/>
                          <a:pt x="360" y="245"/>
                          <a:pt x="360" y="245"/>
                        </a:cubicBezTo>
                        <a:cubicBezTo>
                          <a:pt x="359" y="242"/>
                          <a:pt x="359" y="242"/>
                          <a:pt x="359" y="242"/>
                        </a:cubicBezTo>
                        <a:cubicBezTo>
                          <a:pt x="358" y="240"/>
                          <a:pt x="358" y="240"/>
                          <a:pt x="358" y="240"/>
                        </a:cubicBezTo>
                        <a:cubicBezTo>
                          <a:pt x="356" y="239"/>
                          <a:pt x="356" y="239"/>
                          <a:pt x="356" y="239"/>
                        </a:cubicBezTo>
                        <a:cubicBezTo>
                          <a:pt x="357" y="237"/>
                          <a:pt x="357" y="237"/>
                          <a:pt x="357" y="237"/>
                        </a:cubicBezTo>
                        <a:cubicBezTo>
                          <a:pt x="358" y="235"/>
                          <a:pt x="358" y="235"/>
                          <a:pt x="358" y="235"/>
                        </a:cubicBezTo>
                        <a:cubicBezTo>
                          <a:pt x="359" y="234"/>
                          <a:pt x="359" y="234"/>
                          <a:pt x="359" y="234"/>
                        </a:cubicBezTo>
                        <a:cubicBezTo>
                          <a:pt x="362" y="234"/>
                          <a:pt x="362" y="234"/>
                          <a:pt x="362" y="234"/>
                        </a:cubicBezTo>
                        <a:cubicBezTo>
                          <a:pt x="364" y="235"/>
                          <a:pt x="364" y="235"/>
                          <a:pt x="364" y="235"/>
                        </a:cubicBezTo>
                        <a:cubicBezTo>
                          <a:pt x="367" y="235"/>
                          <a:pt x="367" y="235"/>
                          <a:pt x="367" y="235"/>
                        </a:cubicBezTo>
                        <a:cubicBezTo>
                          <a:pt x="369" y="236"/>
                          <a:pt x="369" y="236"/>
                          <a:pt x="369" y="236"/>
                        </a:cubicBezTo>
                        <a:cubicBezTo>
                          <a:pt x="372" y="236"/>
                          <a:pt x="372" y="236"/>
                          <a:pt x="372" y="236"/>
                        </a:cubicBezTo>
                        <a:cubicBezTo>
                          <a:pt x="376" y="239"/>
                          <a:pt x="376" y="239"/>
                          <a:pt x="376" y="239"/>
                        </a:cubicBezTo>
                        <a:cubicBezTo>
                          <a:pt x="379" y="242"/>
                          <a:pt x="379" y="242"/>
                          <a:pt x="379" y="242"/>
                        </a:cubicBezTo>
                        <a:cubicBezTo>
                          <a:pt x="380" y="244"/>
                          <a:pt x="380" y="244"/>
                          <a:pt x="380" y="244"/>
                        </a:cubicBezTo>
                        <a:cubicBezTo>
                          <a:pt x="382" y="245"/>
                          <a:pt x="382" y="245"/>
                          <a:pt x="382" y="245"/>
                        </a:cubicBezTo>
                        <a:cubicBezTo>
                          <a:pt x="385" y="247"/>
                          <a:pt x="385" y="247"/>
                          <a:pt x="385" y="247"/>
                        </a:cubicBezTo>
                        <a:cubicBezTo>
                          <a:pt x="387" y="247"/>
                          <a:pt x="387" y="247"/>
                          <a:pt x="387" y="247"/>
                        </a:cubicBezTo>
                        <a:cubicBezTo>
                          <a:pt x="389" y="247"/>
                          <a:pt x="389" y="247"/>
                          <a:pt x="389" y="247"/>
                        </a:cubicBezTo>
                        <a:cubicBezTo>
                          <a:pt x="392" y="246"/>
                          <a:pt x="392" y="246"/>
                          <a:pt x="392" y="246"/>
                        </a:cubicBezTo>
                        <a:cubicBezTo>
                          <a:pt x="393" y="245"/>
                          <a:pt x="393" y="245"/>
                          <a:pt x="393" y="245"/>
                        </a:cubicBezTo>
                        <a:cubicBezTo>
                          <a:pt x="396" y="246"/>
                          <a:pt x="396" y="246"/>
                          <a:pt x="396" y="246"/>
                        </a:cubicBezTo>
                        <a:cubicBezTo>
                          <a:pt x="400" y="247"/>
                          <a:pt x="400" y="247"/>
                          <a:pt x="400" y="247"/>
                        </a:cubicBezTo>
                        <a:cubicBezTo>
                          <a:pt x="402" y="247"/>
                          <a:pt x="402" y="247"/>
                          <a:pt x="402" y="247"/>
                        </a:cubicBezTo>
                        <a:cubicBezTo>
                          <a:pt x="402" y="249"/>
                          <a:pt x="402" y="249"/>
                          <a:pt x="402" y="249"/>
                        </a:cubicBezTo>
                        <a:cubicBezTo>
                          <a:pt x="404" y="250"/>
                          <a:pt x="404" y="250"/>
                          <a:pt x="404" y="250"/>
                        </a:cubicBezTo>
                        <a:cubicBezTo>
                          <a:pt x="406" y="250"/>
                          <a:pt x="406" y="250"/>
                          <a:pt x="406" y="250"/>
                        </a:cubicBezTo>
                        <a:cubicBezTo>
                          <a:pt x="408" y="251"/>
                          <a:pt x="408" y="251"/>
                          <a:pt x="408" y="251"/>
                        </a:cubicBezTo>
                        <a:cubicBezTo>
                          <a:pt x="410" y="251"/>
                          <a:pt x="410" y="251"/>
                          <a:pt x="410" y="251"/>
                        </a:cubicBezTo>
                        <a:cubicBezTo>
                          <a:pt x="413" y="251"/>
                          <a:pt x="413" y="251"/>
                          <a:pt x="413" y="251"/>
                        </a:cubicBezTo>
                        <a:cubicBezTo>
                          <a:pt x="415" y="251"/>
                          <a:pt x="415" y="251"/>
                          <a:pt x="415" y="251"/>
                        </a:cubicBezTo>
                        <a:cubicBezTo>
                          <a:pt x="418" y="252"/>
                          <a:pt x="418" y="252"/>
                          <a:pt x="418" y="252"/>
                        </a:cubicBezTo>
                        <a:cubicBezTo>
                          <a:pt x="421" y="251"/>
                          <a:pt x="421" y="251"/>
                          <a:pt x="421" y="251"/>
                        </a:cubicBezTo>
                        <a:cubicBezTo>
                          <a:pt x="423" y="250"/>
                          <a:pt x="423" y="250"/>
                          <a:pt x="423" y="250"/>
                        </a:cubicBezTo>
                        <a:cubicBezTo>
                          <a:pt x="428" y="249"/>
                          <a:pt x="428" y="249"/>
                          <a:pt x="428" y="249"/>
                        </a:cubicBezTo>
                        <a:cubicBezTo>
                          <a:pt x="432" y="247"/>
                          <a:pt x="432" y="247"/>
                          <a:pt x="432" y="247"/>
                        </a:cubicBezTo>
                        <a:cubicBezTo>
                          <a:pt x="433" y="246"/>
                          <a:pt x="433" y="246"/>
                          <a:pt x="433" y="246"/>
                        </a:cubicBezTo>
                        <a:cubicBezTo>
                          <a:pt x="436" y="248"/>
                          <a:pt x="436" y="248"/>
                          <a:pt x="436" y="248"/>
                        </a:cubicBezTo>
                        <a:cubicBezTo>
                          <a:pt x="439" y="248"/>
                          <a:pt x="439" y="248"/>
                          <a:pt x="439" y="248"/>
                        </a:cubicBezTo>
                        <a:cubicBezTo>
                          <a:pt x="442" y="249"/>
                          <a:pt x="442" y="249"/>
                          <a:pt x="442" y="249"/>
                        </a:cubicBezTo>
                        <a:cubicBezTo>
                          <a:pt x="444" y="248"/>
                          <a:pt x="444" y="248"/>
                          <a:pt x="444" y="248"/>
                        </a:cubicBezTo>
                        <a:cubicBezTo>
                          <a:pt x="447" y="250"/>
                          <a:pt x="447" y="250"/>
                          <a:pt x="447" y="250"/>
                        </a:cubicBezTo>
                        <a:cubicBezTo>
                          <a:pt x="449" y="251"/>
                          <a:pt x="449" y="251"/>
                          <a:pt x="449" y="251"/>
                        </a:cubicBezTo>
                        <a:cubicBezTo>
                          <a:pt x="452" y="249"/>
                          <a:pt x="452" y="249"/>
                          <a:pt x="452" y="249"/>
                        </a:cubicBezTo>
                        <a:cubicBezTo>
                          <a:pt x="452" y="249"/>
                          <a:pt x="455" y="248"/>
                          <a:pt x="455" y="247"/>
                        </a:cubicBezTo>
                        <a:cubicBezTo>
                          <a:pt x="453" y="246"/>
                          <a:pt x="457" y="244"/>
                          <a:pt x="457" y="244"/>
                        </a:cubicBezTo>
                        <a:cubicBezTo>
                          <a:pt x="459" y="242"/>
                          <a:pt x="459" y="242"/>
                          <a:pt x="459" y="242"/>
                        </a:cubicBezTo>
                        <a:cubicBezTo>
                          <a:pt x="460" y="240"/>
                          <a:pt x="460" y="240"/>
                          <a:pt x="460" y="240"/>
                        </a:cubicBezTo>
                        <a:cubicBezTo>
                          <a:pt x="460" y="238"/>
                          <a:pt x="460" y="238"/>
                          <a:pt x="460" y="238"/>
                        </a:cubicBezTo>
                        <a:cubicBezTo>
                          <a:pt x="461" y="237"/>
                          <a:pt x="461" y="237"/>
                          <a:pt x="461" y="237"/>
                        </a:cubicBezTo>
                        <a:cubicBezTo>
                          <a:pt x="461" y="235"/>
                          <a:pt x="461" y="235"/>
                          <a:pt x="461" y="235"/>
                        </a:cubicBezTo>
                        <a:cubicBezTo>
                          <a:pt x="461" y="232"/>
                          <a:pt x="461" y="232"/>
                          <a:pt x="461" y="232"/>
                        </a:cubicBezTo>
                        <a:cubicBezTo>
                          <a:pt x="459" y="233"/>
                          <a:pt x="459" y="233"/>
                          <a:pt x="459" y="233"/>
                        </a:cubicBezTo>
                        <a:cubicBezTo>
                          <a:pt x="460" y="231"/>
                          <a:pt x="460" y="231"/>
                          <a:pt x="460" y="231"/>
                        </a:cubicBezTo>
                        <a:cubicBezTo>
                          <a:pt x="460" y="231"/>
                          <a:pt x="460" y="231"/>
                          <a:pt x="460" y="231"/>
                        </a:cubicBezTo>
                        <a:cubicBezTo>
                          <a:pt x="462" y="229"/>
                          <a:pt x="462" y="229"/>
                          <a:pt x="462" y="229"/>
                        </a:cubicBezTo>
                        <a:cubicBezTo>
                          <a:pt x="464" y="227"/>
                          <a:pt x="464" y="227"/>
                          <a:pt x="464" y="227"/>
                        </a:cubicBezTo>
                        <a:cubicBezTo>
                          <a:pt x="466" y="226"/>
                          <a:pt x="466" y="226"/>
                          <a:pt x="466" y="226"/>
                        </a:cubicBezTo>
                        <a:cubicBezTo>
                          <a:pt x="468" y="226"/>
                          <a:pt x="468" y="226"/>
                          <a:pt x="468" y="226"/>
                        </a:cubicBezTo>
                        <a:cubicBezTo>
                          <a:pt x="471" y="225"/>
                          <a:pt x="471" y="225"/>
                          <a:pt x="471" y="225"/>
                        </a:cubicBezTo>
                        <a:cubicBezTo>
                          <a:pt x="472" y="225"/>
                          <a:pt x="472" y="225"/>
                          <a:pt x="472" y="225"/>
                        </a:cubicBezTo>
                        <a:cubicBezTo>
                          <a:pt x="475" y="225"/>
                          <a:pt x="475" y="225"/>
                          <a:pt x="475" y="225"/>
                        </a:cubicBezTo>
                        <a:cubicBezTo>
                          <a:pt x="477" y="226"/>
                          <a:pt x="477" y="226"/>
                          <a:pt x="477" y="226"/>
                        </a:cubicBezTo>
                        <a:cubicBezTo>
                          <a:pt x="479" y="228"/>
                          <a:pt x="479" y="228"/>
                          <a:pt x="479" y="228"/>
                        </a:cubicBezTo>
                        <a:cubicBezTo>
                          <a:pt x="480" y="229"/>
                          <a:pt x="480" y="229"/>
                          <a:pt x="480" y="229"/>
                        </a:cubicBezTo>
                        <a:cubicBezTo>
                          <a:pt x="484" y="230"/>
                          <a:pt x="484" y="230"/>
                          <a:pt x="484" y="230"/>
                        </a:cubicBezTo>
                        <a:cubicBezTo>
                          <a:pt x="486" y="232"/>
                          <a:pt x="486" y="232"/>
                          <a:pt x="486" y="232"/>
                        </a:cubicBezTo>
                        <a:cubicBezTo>
                          <a:pt x="487" y="233"/>
                          <a:pt x="487" y="233"/>
                          <a:pt x="487" y="233"/>
                        </a:cubicBezTo>
                        <a:cubicBezTo>
                          <a:pt x="489" y="235"/>
                          <a:pt x="489" y="235"/>
                          <a:pt x="489" y="235"/>
                        </a:cubicBezTo>
                        <a:cubicBezTo>
                          <a:pt x="489" y="237"/>
                          <a:pt x="489" y="237"/>
                          <a:pt x="489" y="237"/>
                        </a:cubicBezTo>
                        <a:cubicBezTo>
                          <a:pt x="490" y="240"/>
                          <a:pt x="490" y="240"/>
                          <a:pt x="490" y="240"/>
                        </a:cubicBezTo>
                        <a:cubicBezTo>
                          <a:pt x="492" y="243"/>
                          <a:pt x="492" y="243"/>
                          <a:pt x="492" y="243"/>
                        </a:cubicBezTo>
                        <a:cubicBezTo>
                          <a:pt x="493" y="245"/>
                          <a:pt x="493" y="245"/>
                          <a:pt x="493" y="245"/>
                        </a:cubicBezTo>
                        <a:cubicBezTo>
                          <a:pt x="495" y="247"/>
                          <a:pt x="495" y="247"/>
                          <a:pt x="495" y="247"/>
                        </a:cubicBezTo>
                        <a:cubicBezTo>
                          <a:pt x="497" y="247"/>
                          <a:pt x="497" y="247"/>
                          <a:pt x="497" y="247"/>
                        </a:cubicBezTo>
                        <a:cubicBezTo>
                          <a:pt x="499" y="247"/>
                          <a:pt x="499" y="247"/>
                          <a:pt x="499" y="247"/>
                        </a:cubicBezTo>
                        <a:cubicBezTo>
                          <a:pt x="501" y="248"/>
                          <a:pt x="501" y="248"/>
                          <a:pt x="501" y="248"/>
                        </a:cubicBezTo>
                        <a:cubicBezTo>
                          <a:pt x="503" y="249"/>
                          <a:pt x="503" y="249"/>
                          <a:pt x="503" y="249"/>
                        </a:cubicBezTo>
                        <a:cubicBezTo>
                          <a:pt x="503" y="251"/>
                          <a:pt x="503" y="251"/>
                          <a:pt x="503" y="251"/>
                        </a:cubicBezTo>
                        <a:cubicBezTo>
                          <a:pt x="504" y="253"/>
                          <a:pt x="504" y="253"/>
                          <a:pt x="504" y="253"/>
                        </a:cubicBezTo>
                        <a:cubicBezTo>
                          <a:pt x="506" y="255"/>
                          <a:pt x="506" y="255"/>
                          <a:pt x="506" y="255"/>
                        </a:cubicBezTo>
                        <a:cubicBezTo>
                          <a:pt x="507" y="256"/>
                          <a:pt x="507" y="256"/>
                          <a:pt x="507" y="256"/>
                        </a:cubicBezTo>
                        <a:cubicBezTo>
                          <a:pt x="507" y="258"/>
                          <a:pt x="507" y="258"/>
                          <a:pt x="507" y="258"/>
                        </a:cubicBezTo>
                        <a:cubicBezTo>
                          <a:pt x="508" y="260"/>
                          <a:pt x="508" y="260"/>
                          <a:pt x="508" y="260"/>
                        </a:cubicBezTo>
                        <a:cubicBezTo>
                          <a:pt x="510" y="261"/>
                          <a:pt x="510" y="261"/>
                          <a:pt x="510" y="261"/>
                        </a:cubicBezTo>
                        <a:cubicBezTo>
                          <a:pt x="512" y="262"/>
                          <a:pt x="512" y="262"/>
                          <a:pt x="512" y="262"/>
                        </a:cubicBezTo>
                        <a:cubicBezTo>
                          <a:pt x="513" y="262"/>
                          <a:pt x="513" y="262"/>
                          <a:pt x="513" y="262"/>
                        </a:cubicBezTo>
                        <a:cubicBezTo>
                          <a:pt x="515" y="261"/>
                          <a:pt x="515" y="261"/>
                          <a:pt x="515" y="261"/>
                        </a:cubicBezTo>
                        <a:cubicBezTo>
                          <a:pt x="516" y="259"/>
                          <a:pt x="516" y="259"/>
                          <a:pt x="516" y="259"/>
                        </a:cubicBezTo>
                        <a:cubicBezTo>
                          <a:pt x="518" y="258"/>
                          <a:pt x="518" y="258"/>
                          <a:pt x="518" y="258"/>
                        </a:cubicBezTo>
                        <a:cubicBezTo>
                          <a:pt x="520" y="258"/>
                          <a:pt x="520" y="258"/>
                          <a:pt x="520" y="258"/>
                        </a:cubicBezTo>
                        <a:cubicBezTo>
                          <a:pt x="522" y="258"/>
                          <a:pt x="522" y="258"/>
                          <a:pt x="522" y="258"/>
                        </a:cubicBezTo>
                        <a:cubicBezTo>
                          <a:pt x="523" y="256"/>
                          <a:pt x="523" y="256"/>
                          <a:pt x="523" y="256"/>
                        </a:cubicBezTo>
                        <a:cubicBezTo>
                          <a:pt x="525" y="256"/>
                          <a:pt x="525" y="256"/>
                          <a:pt x="525" y="256"/>
                        </a:cubicBezTo>
                        <a:cubicBezTo>
                          <a:pt x="524" y="258"/>
                          <a:pt x="524" y="258"/>
                          <a:pt x="524" y="258"/>
                        </a:cubicBezTo>
                        <a:cubicBezTo>
                          <a:pt x="524" y="260"/>
                          <a:pt x="524" y="260"/>
                          <a:pt x="524" y="260"/>
                        </a:cubicBezTo>
                        <a:cubicBezTo>
                          <a:pt x="525" y="261"/>
                          <a:pt x="525" y="261"/>
                          <a:pt x="525" y="261"/>
                        </a:cubicBezTo>
                        <a:cubicBezTo>
                          <a:pt x="525" y="263"/>
                          <a:pt x="525" y="263"/>
                          <a:pt x="525" y="263"/>
                        </a:cubicBezTo>
                        <a:cubicBezTo>
                          <a:pt x="524" y="264"/>
                          <a:pt x="524" y="264"/>
                          <a:pt x="524" y="264"/>
                        </a:cubicBezTo>
                        <a:cubicBezTo>
                          <a:pt x="524" y="266"/>
                          <a:pt x="524" y="266"/>
                          <a:pt x="524" y="266"/>
                        </a:cubicBezTo>
                        <a:cubicBezTo>
                          <a:pt x="523" y="269"/>
                          <a:pt x="523" y="269"/>
                          <a:pt x="523" y="269"/>
                        </a:cubicBezTo>
                        <a:cubicBezTo>
                          <a:pt x="522" y="271"/>
                          <a:pt x="522" y="271"/>
                          <a:pt x="522" y="271"/>
                        </a:cubicBezTo>
                        <a:cubicBezTo>
                          <a:pt x="520" y="272"/>
                          <a:pt x="520" y="272"/>
                          <a:pt x="520" y="272"/>
                        </a:cubicBezTo>
                        <a:cubicBezTo>
                          <a:pt x="519" y="273"/>
                          <a:pt x="519" y="273"/>
                          <a:pt x="519" y="273"/>
                        </a:cubicBezTo>
                        <a:cubicBezTo>
                          <a:pt x="518" y="275"/>
                          <a:pt x="518" y="275"/>
                          <a:pt x="518" y="275"/>
                        </a:cubicBezTo>
                        <a:cubicBezTo>
                          <a:pt x="516" y="276"/>
                          <a:pt x="516" y="276"/>
                          <a:pt x="516" y="276"/>
                        </a:cubicBezTo>
                        <a:cubicBezTo>
                          <a:pt x="516" y="276"/>
                          <a:pt x="515" y="277"/>
                          <a:pt x="515" y="277"/>
                        </a:cubicBezTo>
                        <a:cubicBezTo>
                          <a:pt x="515" y="278"/>
                          <a:pt x="515" y="280"/>
                          <a:pt x="515" y="281"/>
                        </a:cubicBezTo>
                        <a:cubicBezTo>
                          <a:pt x="514" y="281"/>
                          <a:pt x="514" y="281"/>
                          <a:pt x="513" y="281"/>
                        </a:cubicBezTo>
                        <a:cubicBezTo>
                          <a:pt x="513" y="280"/>
                          <a:pt x="512" y="280"/>
                          <a:pt x="513" y="279"/>
                        </a:cubicBezTo>
                        <a:cubicBezTo>
                          <a:pt x="513" y="278"/>
                          <a:pt x="513" y="278"/>
                          <a:pt x="513" y="277"/>
                        </a:cubicBezTo>
                        <a:cubicBezTo>
                          <a:pt x="513" y="277"/>
                          <a:pt x="513" y="276"/>
                          <a:pt x="513" y="276"/>
                        </a:cubicBezTo>
                        <a:cubicBezTo>
                          <a:pt x="511" y="277"/>
                          <a:pt x="511" y="277"/>
                          <a:pt x="511" y="277"/>
                        </a:cubicBezTo>
                        <a:cubicBezTo>
                          <a:pt x="510" y="278"/>
                          <a:pt x="510" y="278"/>
                          <a:pt x="510" y="278"/>
                        </a:cubicBezTo>
                        <a:cubicBezTo>
                          <a:pt x="510" y="280"/>
                          <a:pt x="510" y="280"/>
                          <a:pt x="510" y="280"/>
                        </a:cubicBezTo>
                        <a:cubicBezTo>
                          <a:pt x="509" y="282"/>
                          <a:pt x="509" y="282"/>
                          <a:pt x="509" y="282"/>
                        </a:cubicBezTo>
                        <a:cubicBezTo>
                          <a:pt x="509" y="285"/>
                          <a:pt x="509" y="285"/>
                          <a:pt x="509" y="285"/>
                        </a:cubicBezTo>
                        <a:cubicBezTo>
                          <a:pt x="509" y="287"/>
                          <a:pt x="509" y="287"/>
                          <a:pt x="509" y="287"/>
                        </a:cubicBezTo>
                        <a:cubicBezTo>
                          <a:pt x="508" y="288"/>
                          <a:pt x="508" y="288"/>
                          <a:pt x="508" y="288"/>
                        </a:cubicBezTo>
                        <a:cubicBezTo>
                          <a:pt x="508" y="289"/>
                          <a:pt x="508" y="289"/>
                          <a:pt x="508" y="289"/>
                        </a:cubicBezTo>
                        <a:cubicBezTo>
                          <a:pt x="507" y="291"/>
                          <a:pt x="507" y="291"/>
                          <a:pt x="507" y="291"/>
                        </a:cubicBezTo>
                        <a:cubicBezTo>
                          <a:pt x="507" y="291"/>
                          <a:pt x="507" y="291"/>
                          <a:pt x="507" y="291"/>
                        </a:cubicBezTo>
                        <a:cubicBezTo>
                          <a:pt x="508" y="291"/>
                          <a:pt x="509" y="291"/>
                          <a:pt x="509" y="291"/>
                        </a:cubicBezTo>
                        <a:cubicBezTo>
                          <a:pt x="509" y="291"/>
                          <a:pt x="509" y="290"/>
                          <a:pt x="509" y="289"/>
                        </a:cubicBezTo>
                        <a:cubicBezTo>
                          <a:pt x="510" y="289"/>
                          <a:pt x="510" y="289"/>
                          <a:pt x="511" y="289"/>
                        </a:cubicBezTo>
                        <a:cubicBezTo>
                          <a:pt x="512" y="289"/>
                          <a:pt x="512" y="287"/>
                          <a:pt x="513" y="286"/>
                        </a:cubicBezTo>
                        <a:cubicBezTo>
                          <a:pt x="513" y="287"/>
                          <a:pt x="513" y="286"/>
                          <a:pt x="514" y="286"/>
                        </a:cubicBezTo>
                        <a:cubicBezTo>
                          <a:pt x="514" y="287"/>
                          <a:pt x="513" y="288"/>
                          <a:pt x="515" y="287"/>
                        </a:cubicBezTo>
                        <a:cubicBezTo>
                          <a:pt x="515" y="287"/>
                          <a:pt x="516" y="287"/>
                          <a:pt x="516" y="287"/>
                        </a:cubicBezTo>
                        <a:cubicBezTo>
                          <a:pt x="516" y="289"/>
                          <a:pt x="516" y="288"/>
                          <a:pt x="516" y="290"/>
                        </a:cubicBezTo>
                        <a:cubicBezTo>
                          <a:pt x="517" y="290"/>
                          <a:pt x="517" y="290"/>
                          <a:pt x="517" y="290"/>
                        </a:cubicBezTo>
                        <a:cubicBezTo>
                          <a:pt x="518" y="290"/>
                          <a:pt x="517" y="291"/>
                          <a:pt x="518" y="291"/>
                        </a:cubicBezTo>
                        <a:cubicBezTo>
                          <a:pt x="519" y="291"/>
                          <a:pt x="519" y="291"/>
                          <a:pt x="519" y="291"/>
                        </a:cubicBezTo>
                        <a:cubicBezTo>
                          <a:pt x="520" y="291"/>
                          <a:pt x="520" y="293"/>
                          <a:pt x="522" y="292"/>
                        </a:cubicBezTo>
                        <a:cubicBezTo>
                          <a:pt x="523" y="291"/>
                          <a:pt x="525" y="288"/>
                          <a:pt x="526" y="287"/>
                        </a:cubicBezTo>
                        <a:cubicBezTo>
                          <a:pt x="527" y="287"/>
                          <a:pt x="527" y="287"/>
                          <a:pt x="527" y="287"/>
                        </a:cubicBezTo>
                        <a:cubicBezTo>
                          <a:pt x="527" y="287"/>
                          <a:pt x="527" y="286"/>
                          <a:pt x="527" y="285"/>
                        </a:cubicBezTo>
                        <a:cubicBezTo>
                          <a:pt x="527" y="285"/>
                          <a:pt x="529" y="285"/>
                          <a:pt x="529" y="285"/>
                        </a:cubicBezTo>
                        <a:cubicBezTo>
                          <a:pt x="529" y="284"/>
                          <a:pt x="529" y="283"/>
                          <a:pt x="530" y="282"/>
                        </a:cubicBezTo>
                        <a:cubicBezTo>
                          <a:pt x="530" y="282"/>
                          <a:pt x="530" y="282"/>
                          <a:pt x="531" y="282"/>
                        </a:cubicBezTo>
                        <a:cubicBezTo>
                          <a:pt x="531" y="281"/>
                          <a:pt x="531" y="281"/>
                          <a:pt x="531" y="280"/>
                        </a:cubicBezTo>
                        <a:cubicBezTo>
                          <a:pt x="531" y="280"/>
                          <a:pt x="532" y="281"/>
                          <a:pt x="532" y="280"/>
                        </a:cubicBezTo>
                        <a:cubicBezTo>
                          <a:pt x="532" y="280"/>
                          <a:pt x="533" y="278"/>
                          <a:pt x="533" y="278"/>
                        </a:cubicBezTo>
                        <a:cubicBezTo>
                          <a:pt x="536" y="275"/>
                          <a:pt x="536" y="275"/>
                          <a:pt x="536" y="275"/>
                        </a:cubicBezTo>
                        <a:cubicBezTo>
                          <a:pt x="536" y="275"/>
                          <a:pt x="537" y="275"/>
                          <a:pt x="537" y="275"/>
                        </a:cubicBezTo>
                        <a:cubicBezTo>
                          <a:pt x="538" y="275"/>
                          <a:pt x="538" y="274"/>
                          <a:pt x="538" y="273"/>
                        </a:cubicBezTo>
                        <a:cubicBezTo>
                          <a:pt x="538" y="273"/>
                          <a:pt x="540" y="272"/>
                          <a:pt x="540" y="272"/>
                        </a:cubicBezTo>
                        <a:cubicBezTo>
                          <a:pt x="542" y="268"/>
                          <a:pt x="542" y="268"/>
                          <a:pt x="542" y="268"/>
                        </a:cubicBezTo>
                        <a:cubicBezTo>
                          <a:pt x="542" y="268"/>
                          <a:pt x="542" y="268"/>
                          <a:pt x="542" y="267"/>
                        </a:cubicBezTo>
                        <a:cubicBezTo>
                          <a:pt x="542" y="266"/>
                          <a:pt x="543" y="264"/>
                          <a:pt x="544" y="263"/>
                        </a:cubicBezTo>
                        <a:cubicBezTo>
                          <a:pt x="545" y="263"/>
                          <a:pt x="545" y="263"/>
                          <a:pt x="545" y="263"/>
                        </a:cubicBezTo>
                        <a:cubicBezTo>
                          <a:pt x="546" y="262"/>
                          <a:pt x="546" y="261"/>
                          <a:pt x="546" y="260"/>
                        </a:cubicBezTo>
                        <a:cubicBezTo>
                          <a:pt x="547" y="259"/>
                          <a:pt x="549" y="258"/>
                          <a:pt x="550" y="257"/>
                        </a:cubicBezTo>
                        <a:cubicBezTo>
                          <a:pt x="550" y="256"/>
                          <a:pt x="550" y="255"/>
                          <a:pt x="550" y="254"/>
                        </a:cubicBezTo>
                        <a:cubicBezTo>
                          <a:pt x="550" y="254"/>
                          <a:pt x="551" y="254"/>
                          <a:pt x="551" y="254"/>
                        </a:cubicBezTo>
                        <a:cubicBezTo>
                          <a:pt x="551" y="254"/>
                          <a:pt x="550" y="253"/>
                          <a:pt x="550" y="253"/>
                        </a:cubicBezTo>
                        <a:cubicBezTo>
                          <a:pt x="551" y="252"/>
                          <a:pt x="552" y="251"/>
                          <a:pt x="552" y="250"/>
                        </a:cubicBezTo>
                        <a:cubicBezTo>
                          <a:pt x="552" y="249"/>
                          <a:pt x="551" y="248"/>
                          <a:pt x="551" y="247"/>
                        </a:cubicBezTo>
                        <a:cubicBezTo>
                          <a:pt x="551" y="247"/>
                          <a:pt x="552" y="246"/>
                          <a:pt x="552" y="245"/>
                        </a:cubicBezTo>
                        <a:cubicBezTo>
                          <a:pt x="551" y="245"/>
                          <a:pt x="551" y="245"/>
                          <a:pt x="551" y="245"/>
                        </a:cubicBezTo>
                        <a:cubicBezTo>
                          <a:pt x="551" y="245"/>
                          <a:pt x="551" y="244"/>
                          <a:pt x="551" y="244"/>
                        </a:cubicBezTo>
                        <a:cubicBezTo>
                          <a:pt x="552" y="242"/>
                          <a:pt x="552" y="243"/>
                          <a:pt x="551" y="241"/>
                        </a:cubicBezTo>
                        <a:cubicBezTo>
                          <a:pt x="552" y="240"/>
                          <a:pt x="554" y="239"/>
                          <a:pt x="554" y="238"/>
                        </a:cubicBezTo>
                        <a:cubicBezTo>
                          <a:pt x="554" y="238"/>
                          <a:pt x="554" y="237"/>
                          <a:pt x="554" y="237"/>
                        </a:cubicBezTo>
                        <a:cubicBezTo>
                          <a:pt x="554" y="237"/>
                          <a:pt x="555" y="237"/>
                          <a:pt x="555" y="237"/>
                        </a:cubicBezTo>
                        <a:cubicBezTo>
                          <a:pt x="555" y="236"/>
                          <a:pt x="554" y="236"/>
                          <a:pt x="554" y="236"/>
                        </a:cubicBezTo>
                        <a:cubicBezTo>
                          <a:pt x="554" y="236"/>
                          <a:pt x="554" y="234"/>
                          <a:pt x="554" y="235"/>
                        </a:cubicBezTo>
                        <a:cubicBezTo>
                          <a:pt x="554" y="234"/>
                          <a:pt x="554" y="234"/>
                          <a:pt x="554" y="234"/>
                        </a:cubicBezTo>
                        <a:cubicBezTo>
                          <a:pt x="554" y="234"/>
                          <a:pt x="554" y="234"/>
                          <a:pt x="553" y="233"/>
                        </a:cubicBezTo>
                        <a:cubicBezTo>
                          <a:pt x="553" y="233"/>
                          <a:pt x="554" y="231"/>
                          <a:pt x="554" y="231"/>
                        </a:cubicBezTo>
                        <a:cubicBezTo>
                          <a:pt x="555" y="230"/>
                          <a:pt x="556" y="231"/>
                          <a:pt x="557" y="232"/>
                        </a:cubicBezTo>
                        <a:cubicBezTo>
                          <a:pt x="557" y="230"/>
                          <a:pt x="557" y="230"/>
                          <a:pt x="557" y="230"/>
                        </a:cubicBezTo>
                        <a:cubicBezTo>
                          <a:pt x="557" y="230"/>
                          <a:pt x="557" y="230"/>
                          <a:pt x="557" y="230"/>
                        </a:cubicBezTo>
                        <a:cubicBezTo>
                          <a:pt x="556" y="230"/>
                          <a:pt x="555" y="230"/>
                          <a:pt x="554" y="229"/>
                        </a:cubicBezTo>
                        <a:cubicBezTo>
                          <a:pt x="554" y="229"/>
                          <a:pt x="554" y="229"/>
                          <a:pt x="554" y="229"/>
                        </a:cubicBezTo>
                        <a:cubicBezTo>
                          <a:pt x="554" y="228"/>
                          <a:pt x="553" y="229"/>
                          <a:pt x="553" y="229"/>
                        </a:cubicBezTo>
                        <a:cubicBezTo>
                          <a:pt x="551" y="227"/>
                          <a:pt x="551" y="227"/>
                          <a:pt x="551" y="227"/>
                        </a:cubicBezTo>
                        <a:cubicBezTo>
                          <a:pt x="550" y="226"/>
                          <a:pt x="551" y="225"/>
                          <a:pt x="550" y="225"/>
                        </a:cubicBezTo>
                        <a:cubicBezTo>
                          <a:pt x="550" y="225"/>
                          <a:pt x="548" y="225"/>
                          <a:pt x="548" y="224"/>
                        </a:cubicBezTo>
                        <a:cubicBezTo>
                          <a:pt x="548" y="224"/>
                          <a:pt x="547" y="223"/>
                          <a:pt x="547" y="223"/>
                        </a:cubicBezTo>
                        <a:cubicBezTo>
                          <a:pt x="546" y="223"/>
                          <a:pt x="544" y="223"/>
                          <a:pt x="543" y="223"/>
                        </a:cubicBezTo>
                        <a:cubicBezTo>
                          <a:pt x="543" y="224"/>
                          <a:pt x="543" y="225"/>
                          <a:pt x="543" y="226"/>
                        </a:cubicBezTo>
                        <a:cubicBezTo>
                          <a:pt x="543" y="226"/>
                          <a:pt x="542" y="226"/>
                          <a:pt x="541" y="225"/>
                        </a:cubicBezTo>
                        <a:cubicBezTo>
                          <a:pt x="541" y="226"/>
                          <a:pt x="540" y="228"/>
                          <a:pt x="539" y="228"/>
                        </a:cubicBezTo>
                        <a:cubicBezTo>
                          <a:pt x="539" y="228"/>
                          <a:pt x="538" y="228"/>
                          <a:pt x="538" y="228"/>
                        </a:cubicBezTo>
                        <a:cubicBezTo>
                          <a:pt x="539" y="225"/>
                          <a:pt x="540" y="225"/>
                          <a:pt x="537" y="223"/>
                        </a:cubicBezTo>
                        <a:cubicBezTo>
                          <a:pt x="537" y="224"/>
                          <a:pt x="536" y="225"/>
                          <a:pt x="536" y="226"/>
                        </a:cubicBezTo>
                        <a:cubicBezTo>
                          <a:pt x="536" y="226"/>
                          <a:pt x="535" y="226"/>
                          <a:pt x="535" y="226"/>
                        </a:cubicBezTo>
                        <a:cubicBezTo>
                          <a:pt x="535" y="223"/>
                          <a:pt x="535" y="222"/>
                          <a:pt x="535" y="220"/>
                        </a:cubicBezTo>
                        <a:cubicBezTo>
                          <a:pt x="532" y="220"/>
                          <a:pt x="531" y="220"/>
                          <a:pt x="528" y="220"/>
                        </a:cubicBezTo>
                        <a:cubicBezTo>
                          <a:pt x="528" y="218"/>
                          <a:pt x="529" y="216"/>
                          <a:pt x="530" y="216"/>
                        </a:cubicBezTo>
                        <a:cubicBezTo>
                          <a:pt x="531" y="215"/>
                          <a:pt x="531" y="216"/>
                          <a:pt x="531" y="215"/>
                        </a:cubicBezTo>
                        <a:cubicBezTo>
                          <a:pt x="532" y="215"/>
                          <a:pt x="532" y="213"/>
                          <a:pt x="533" y="213"/>
                        </a:cubicBezTo>
                        <a:cubicBezTo>
                          <a:pt x="534" y="213"/>
                          <a:pt x="534" y="213"/>
                          <a:pt x="535" y="213"/>
                        </a:cubicBezTo>
                        <a:cubicBezTo>
                          <a:pt x="536" y="212"/>
                          <a:pt x="536" y="211"/>
                          <a:pt x="537" y="210"/>
                        </a:cubicBezTo>
                        <a:cubicBezTo>
                          <a:pt x="538" y="210"/>
                          <a:pt x="539" y="210"/>
                          <a:pt x="539" y="209"/>
                        </a:cubicBezTo>
                        <a:cubicBezTo>
                          <a:pt x="539" y="209"/>
                          <a:pt x="539" y="208"/>
                          <a:pt x="539" y="208"/>
                        </a:cubicBezTo>
                        <a:cubicBezTo>
                          <a:pt x="539" y="207"/>
                          <a:pt x="541" y="207"/>
                          <a:pt x="541" y="206"/>
                        </a:cubicBezTo>
                        <a:cubicBezTo>
                          <a:pt x="542" y="206"/>
                          <a:pt x="541" y="205"/>
                          <a:pt x="541" y="205"/>
                        </a:cubicBezTo>
                        <a:cubicBezTo>
                          <a:pt x="542" y="205"/>
                          <a:pt x="543" y="204"/>
                          <a:pt x="543" y="204"/>
                        </a:cubicBezTo>
                        <a:cubicBezTo>
                          <a:pt x="543" y="203"/>
                          <a:pt x="542" y="203"/>
                          <a:pt x="542" y="202"/>
                        </a:cubicBezTo>
                        <a:cubicBezTo>
                          <a:pt x="542" y="202"/>
                          <a:pt x="543" y="202"/>
                          <a:pt x="543" y="202"/>
                        </a:cubicBezTo>
                        <a:cubicBezTo>
                          <a:pt x="543" y="202"/>
                          <a:pt x="543" y="202"/>
                          <a:pt x="544" y="203"/>
                        </a:cubicBezTo>
                        <a:cubicBezTo>
                          <a:pt x="544" y="202"/>
                          <a:pt x="544" y="201"/>
                          <a:pt x="545" y="201"/>
                        </a:cubicBezTo>
                        <a:cubicBezTo>
                          <a:pt x="546" y="201"/>
                          <a:pt x="546" y="201"/>
                          <a:pt x="546" y="201"/>
                        </a:cubicBezTo>
                        <a:cubicBezTo>
                          <a:pt x="546" y="200"/>
                          <a:pt x="546" y="200"/>
                          <a:pt x="546" y="200"/>
                        </a:cubicBezTo>
                        <a:cubicBezTo>
                          <a:pt x="547" y="199"/>
                          <a:pt x="547" y="199"/>
                          <a:pt x="548" y="199"/>
                        </a:cubicBezTo>
                        <a:cubicBezTo>
                          <a:pt x="548" y="199"/>
                          <a:pt x="548" y="198"/>
                          <a:pt x="549" y="198"/>
                        </a:cubicBezTo>
                        <a:cubicBezTo>
                          <a:pt x="549" y="198"/>
                          <a:pt x="550" y="198"/>
                          <a:pt x="550" y="198"/>
                        </a:cubicBezTo>
                        <a:cubicBezTo>
                          <a:pt x="550" y="197"/>
                          <a:pt x="550" y="197"/>
                          <a:pt x="550" y="196"/>
                        </a:cubicBezTo>
                        <a:cubicBezTo>
                          <a:pt x="552" y="196"/>
                          <a:pt x="552" y="196"/>
                          <a:pt x="553" y="196"/>
                        </a:cubicBezTo>
                        <a:cubicBezTo>
                          <a:pt x="554" y="193"/>
                          <a:pt x="555" y="191"/>
                          <a:pt x="556" y="189"/>
                        </a:cubicBezTo>
                        <a:cubicBezTo>
                          <a:pt x="557" y="188"/>
                          <a:pt x="558" y="188"/>
                          <a:pt x="558" y="187"/>
                        </a:cubicBezTo>
                        <a:cubicBezTo>
                          <a:pt x="559" y="186"/>
                          <a:pt x="558" y="186"/>
                          <a:pt x="558" y="186"/>
                        </a:cubicBezTo>
                        <a:cubicBezTo>
                          <a:pt x="559" y="186"/>
                          <a:pt x="559" y="186"/>
                          <a:pt x="560" y="186"/>
                        </a:cubicBezTo>
                        <a:cubicBezTo>
                          <a:pt x="561" y="186"/>
                          <a:pt x="561" y="184"/>
                          <a:pt x="562" y="184"/>
                        </a:cubicBezTo>
                        <a:cubicBezTo>
                          <a:pt x="562" y="184"/>
                          <a:pt x="563" y="184"/>
                          <a:pt x="564" y="183"/>
                        </a:cubicBezTo>
                        <a:cubicBezTo>
                          <a:pt x="564" y="183"/>
                          <a:pt x="564" y="182"/>
                          <a:pt x="564" y="182"/>
                        </a:cubicBezTo>
                        <a:cubicBezTo>
                          <a:pt x="565" y="182"/>
                          <a:pt x="565" y="182"/>
                          <a:pt x="566" y="182"/>
                        </a:cubicBezTo>
                        <a:cubicBezTo>
                          <a:pt x="566" y="182"/>
                          <a:pt x="566" y="182"/>
                          <a:pt x="566" y="182"/>
                        </a:cubicBezTo>
                        <a:cubicBezTo>
                          <a:pt x="567" y="182"/>
                          <a:pt x="567" y="183"/>
                          <a:pt x="566" y="183"/>
                        </a:cubicBezTo>
                        <a:cubicBezTo>
                          <a:pt x="571" y="182"/>
                          <a:pt x="575" y="182"/>
                          <a:pt x="578" y="183"/>
                        </a:cubicBezTo>
                        <a:cubicBezTo>
                          <a:pt x="578" y="184"/>
                          <a:pt x="578" y="185"/>
                          <a:pt x="578" y="186"/>
                        </a:cubicBezTo>
                        <a:cubicBezTo>
                          <a:pt x="579" y="186"/>
                          <a:pt x="579" y="186"/>
                          <a:pt x="579" y="186"/>
                        </a:cubicBezTo>
                        <a:cubicBezTo>
                          <a:pt x="580" y="186"/>
                          <a:pt x="580" y="186"/>
                          <a:pt x="581" y="186"/>
                        </a:cubicBezTo>
                        <a:cubicBezTo>
                          <a:pt x="582" y="183"/>
                          <a:pt x="582" y="183"/>
                          <a:pt x="582" y="183"/>
                        </a:cubicBezTo>
                        <a:cubicBezTo>
                          <a:pt x="582" y="184"/>
                          <a:pt x="582" y="183"/>
                          <a:pt x="583" y="184"/>
                        </a:cubicBezTo>
                        <a:cubicBezTo>
                          <a:pt x="583" y="184"/>
                          <a:pt x="583" y="184"/>
                          <a:pt x="583" y="184"/>
                        </a:cubicBezTo>
                        <a:cubicBezTo>
                          <a:pt x="583" y="185"/>
                          <a:pt x="586" y="186"/>
                          <a:pt x="587" y="186"/>
                        </a:cubicBezTo>
                        <a:cubicBezTo>
                          <a:pt x="588" y="186"/>
                          <a:pt x="589" y="185"/>
                          <a:pt x="590" y="185"/>
                        </a:cubicBezTo>
                        <a:cubicBezTo>
                          <a:pt x="591" y="185"/>
                          <a:pt x="590" y="186"/>
                          <a:pt x="592" y="186"/>
                        </a:cubicBezTo>
                        <a:cubicBezTo>
                          <a:pt x="593" y="186"/>
                          <a:pt x="593" y="185"/>
                          <a:pt x="592" y="185"/>
                        </a:cubicBezTo>
                        <a:cubicBezTo>
                          <a:pt x="593" y="184"/>
                          <a:pt x="592" y="185"/>
                          <a:pt x="593" y="184"/>
                        </a:cubicBezTo>
                        <a:cubicBezTo>
                          <a:pt x="593" y="184"/>
                          <a:pt x="592" y="183"/>
                          <a:pt x="593" y="182"/>
                        </a:cubicBezTo>
                        <a:cubicBezTo>
                          <a:pt x="594" y="181"/>
                          <a:pt x="595" y="183"/>
                          <a:pt x="597" y="183"/>
                        </a:cubicBezTo>
                        <a:cubicBezTo>
                          <a:pt x="599" y="183"/>
                          <a:pt x="599" y="183"/>
                          <a:pt x="601" y="182"/>
                        </a:cubicBezTo>
                        <a:cubicBezTo>
                          <a:pt x="601" y="183"/>
                          <a:pt x="600" y="183"/>
                          <a:pt x="601" y="183"/>
                        </a:cubicBezTo>
                        <a:cubicBezTo>
                          <a:pt x="600" y="183"/>
                          <a:pt x="602" y="183"/>
                          <a:pt x="602" y="183"/>
                        </a:cubicBezTo>
                        <a:cubicBezTo>
                          <a:pt x="602" y="183"/>
                          <a:pt x="602" y="183"/>
                          <a:pt x="603" y="182"/>
                        </a:cubicBezTo>
                        <a:cubicBezTo>
                          <a:pt x="603" y="182"/>
                          <a:pt x="604" y="182"/>
                          <a:pt x="605" y="182"/>
                        </a:cubicBezTo>
                        <a:cubicBezTo>
                          <a:pt x="605" y="182"/>
                          <a:pt x="605" y="183"/>
                          <a:pt x="605" y="183"/>
                        </a:cubicBezTo>
                        <a:cubicBezTo>
                          <a:pt x="606" y="184"/>
                          <a:pt x="607" y="184"/>
                          <a:pt x="608" y="185"/>
                        </a:cubicBezTo>
                        <a:cubicBezTo>
                          <a:pt x="607" y="186"/>
                          <a:pt x="607" y="186"/>
                          <a:pt x="607" y="186"/>
                        </a:cubicBezTo>
                        <a:cubicBezTo>
                          <a:pt x="605" y="186"/>
                          <a:pt x="605" y="186"/>
                          <a:pt x="603" y="186"/>
                        </a:cubicBezTo>
                        <a:cubicBezTo>
                          <a:pt x="604" y="190"/>
                          <a:pt x="603" y="189"/>
                          <a:pt x="608" y="189"/>
                        </a:cubicBezTo>
                        <a:cubicBezTo>
                          <a:pt x="608" y="188"/>
                          <a:pt x="608" y="188"/>
                          <a:pt x="608" y="188"/>
                        </a:cubicBezTo>
                        <a:cubicBezTo>
                          <a:pt x="610" y="188"/>
                          <a:pt x="610" y="188"/>
                          <a:pt x="612" y="189"/>
                        </a:cubicBezTo>
                        <a:cubicBezTo>
                          <a:pt x="612" y="188"/>
                          <a:pt x="612" y="187"/>
                          <a:pt x="612" y="187"/>
                        </a:cubicBezTo>
                        <a:cubicBezTo>
                          <a:pt x="612" y="187"/>
                          <a:pt x="613" y="187"/>
                          <a:pt x="613" y="187"/>
                        </a:cubicBezTo>
                        <a:cubicBezTo>
                          <a:pt x="614" y="187"/>
                          <a:pt x="614" y="186"/>
                          <a:pt x="614" y="186"/>
                        </a:cubicBezTo>
                        <a:cubicBezTo>
                          <a:pt x="614" y="186"/>
                          <a:pt x="615" y="186"/>
                          <a:pt x="615" y="186"/>
                        </a:cubicBezTo>
                        <a:cubicBezTo>
                          <a:pt x="615" y="186"/>
                          <a:pt x="615" y="187"/>
                          <a:pt x="615" y="187"/>
                        </a:cubicBezTo>
                        <a:cubicBezTo>
                          <a:pt x="618" y="186"/>
                          <a:pt x="618" y="186"/>
                          <a:pt x="620" y="186"/>
                        </a:cubicBezTo>
                        <a:cubicBezTo>
                          <a:pt x="620" y="185"/>
                          <a:pt x="620" y="185"/>
                          <a:pt x="620" y="184"/>
                        </a:cubicBezTo>
                        <a:cubicBezTo>
                          <a:pt x="619" y="184"/>
                          <a:pt x="619" y="184"/>
                          <a:pt x="619" y="184"/>
                        </a:cubicBezTo>
                        <a:cubicBezTo>
                          <a:pt x="620" y="184"/>
                          <a:pt x="618" y="184"/>
                          <a:pt x="618" y="184"/>
                        </a:cubicBezTo>
                        <a:cubicBezTo>
                          <a:pt x="618" y="184"/>
                          <a:pt x="617" y="185"/>
                          <a:pt x="616" y="185"/>
                        </a:cubicBezTo>
                        <a:cubicBezTo>
                          <a:pt x="616" y="185"/>
                          <a:pt x="616" y="184"/>
                          <a:pt x="615" y="184"/>
                        </a:cubicBezTo>
                        <a:cubicBezTo>
                          <a:pt x="615" y="183"/>
                          <a:pt x="616" y="181"/>
                          <a:pt x="615" y="181"/>
                        </a:cubicBezTo>
                        <a:cubicBezTo>
                          <a:pt x="616" y="180"/>
                          <a:pt x="616" y="181"/>
                          <a:pt x="617" y="181"/>
                        </a:cubicBezTo>
                        <a:cubicBezTo>
                          <a:pt x="617" y="180"/>
                          <a:pt x="617" y="178"/>
                          <a:pt x="619" y="177"/>
                        </a:cubicBezTo>
                        <a:cubicBezTo>
                          <a:pt x="619" y="177"/>
                          <a:pt x="620" y="177"/>
                          <a:pt x="620" y="177"/>
                        </a:cubicBezTo>
                        <a:cubicBezTo>
                          <a:pt x="621" y="177"/>
                          <a:pt x="621" y="176"/>
                          <a:pt x="621" y="176"/>
                        </a:cubicBezTo>
                        <a:cubicBezTo>
                          <a:pt x="622" y="176"/>
                          <a:pt x="623" y="176"/>
                          <a:pt x="623" y="176"/>
                        </a:cubicBezTo>
                        <a:cubicBezTo>
                          <a:pt x="624" y="176"/>
                          <a:pt x="624" y="175"/>
                          <a:pt x="624" y="174"/>
                        </a:cubicBezTo>
                        <a:cubicBezTo>
                          <a:pt x="625" y="174"/>
                          <a:pt x="625" y="174"/>
                          <a:pt x="625" y="174"/>
                        </a:cubicBezTo>
                        <a:cubicBezTo>
                          <a:pt x="625" y="173"/>
                          <a:pt x="624" y="173"/>
                          <a:pt x="625" y="172"/>
                        </a:cubicBezTo>
                        <a:cubicBezTo>
                          <a:pt x="625" y="172"/>
                          <a:pt x="625" y="172"/>
                          <a:pt x="625" y="172"/>
                        </a:cubicBezTo>
                        <a:cubicBezTo>
                          <a:pt x="627" y="172"/>
                          <a:pt x="627" y="170"/>
                          <a:pt x="627" y="170"/>
                        </a:cubicBezTo>
                        <a:cubicBezTo>
                          <a:pt x="628" y="169"/>
                          <a:pt x="628" y="170"/>
                          <a:pt x="628" y="170"/>
                        </a:cubicBezTo>
                        <a:cubicBezTo>
                          <a:pt x="629" y="170"/>
                          <a:pt x="630" y="169"/>
                          <a:pt x="630" y="169"/>
                        </a:cubicBezTo>
                        <a:cubicBezTo>
                          <a:pt x="631" y="168"/>
                          <a:pt x="633" y="169"/>
                          <a:pt x="634" y="168"/>
                        </a:cubicBezTo>
                        <a:cubicBezTo>
                          <a:pt x="635" y="168"/>
                          <a:pt x="637" y="167"/>
                          <a:pt x="638" y="167"/>
                        </a:cubicBezTo>
                        <a:cubicBezTo>
                          <a:pt x="639" y="168"/>
                          <a:pt x="640" y="169"/>
                          <a:pt x="640" y="170"/>
                        </a:cubicBezTo>
                        <a:cubicBezTo>
                          <a:pt x="641" y="170"/>
                          <a:pt x="642" y="169"/>
                          <a:pt x="641" y="169"/>
                        </a:cubicBezTo>
                        <a:cubicBezTo>
                          <a:pt x="642" y="169"/>
                          <a:pt x="643" y="168"/>
                          <a:pt x="644" y="168"/>
                        </a:cubicBezTo>
                        <a:cubicBezTo>
                          <a:pt x="644" y="168"/>
                          <a:pt x="644" y="170"/>
                          <a:pt x="644" y="171"/>
                        </a:cubicBezTo>
                        <a:cubicBezTo>
                          <a:pt x="644" y="171"/>
                          <a:pt x="643" y="171"/>
                          <a:pt x="643" y="171"/>
                        </a:cubicBezTo>
                        <a:cubicBezTo>
                          <a:pt x="642" y="172"/>
                          <a:pt x="642" y="173"/>
                          <a:pt x="642" y="174"/>
                        </a:cubicBezTo>
                        <a:cubicBezTo>
                          <a:pt x="642" y="174"/>
                          <a:pt x="643" y="174"/>
                          <a:pt x="644" y="174"/>
                        </a:cubicBezTo>
                        <a:cubicBezTo>
                          <a:pt x="644" y="174"/>
                          <a:pt x="645" y="172"/>
                          <a:pt x="645" y="173"/>
                        </a:cubicBezTo>
                        <a:cubicBezTo>
                          <a:pt x="644" y="174"/>
                          <a:pt x="644" y="174"/>
                          <a:pt x="644" y="174"/>
                        </a:cubicBezTo>
                        <a:cubicBezTo>
                          <a:pt x="644" y="174"/>
                          <a:pt x="644" y="175"/>
                          <a:pt x="644" y="175"/>
                        </a:cubicBezTo>
                        <a:cubicBezTo>
                          <a:pt x="644" y="175"/>
                          <a:pt x="643" y="175"/>
                          <a:pt x="643" y="175"/>
                        </a:cubicBezTo>
                        <a:cubicBezTo>
                          <a:pt x="643" y="175"/>
                          <a:pt x="643" y="176"/>
                          <a:pt x="643" y="176"/>
                        </a:cubicBezTo>
                        <a:cubicBezTo>
                          <a:pt x="644" y="177"/>
                          <a:pt x="644" y="177"/>
                          <a:pt x="644" y="177"/>
                        </a:cubicBezTo>
                        <a:cubicBezTo>
                          <a:pt x="645" y="176"/>
                          <a:pt x="646" y="175"/>
                          <a:pt x="646" y="174"/>
                        </a:cubicBezTo>
                        <a:cubicBezTo>
                          <a:pt x="647" y="174"/>
                          <a:pt x="648" y="174"/>
                          <a:pt x="648" y="173"/>
                        </a:cubicBezTo>
                        <a:cubicBezTo>
                          <a:pt x="648" y="173"/>
                          <a:pt x="648" y="173"/>
                          <a:pt x="648" y="173"/>
                        </a:cubicBezTo>
                        <a:cubicBezTo>
                          <a:pt x="648" y="172"/>
                          <a:pt x="649" y="172"/>
                          <a:pt x="649" y="172"/>
                        </a:cubicBezTo>
                        <a:cubicBezTo>
                          <a:pt x="650" y="172"/>
                          <a:pt x="650" y="171"/>
                          <a:pt x="650" y="171"/>
                        </a:cubicBezTo>
                        <a:cubicBezTo>
                          <a:pt x="651" y="170"/>
                          <a:pt x="653" y="168"/>
                          <a:pt x="654" y="168"/>
                        </a:cubicBezTo>
                        <a:cubicBezTo>
                          <a:pt x="657" y="168"/>
                          <a:pt x="655" y="171"/>
                          <a:pt x="658" y="169"/>
                        </a:cubicBezTo>
                        <a:cubicBezTo>
                          <a:pt x="658" y="169"/>
                          <a:pt x="659" y="167"/>
                          <a:pt x="658" y="168"/>
                        </a:cubicBezTo>
                        <a:cubicBezTo>
                          <a:pt x="657" y="167"/>
                          <a:pt x="657" y="166"/>
                          <a:pt x="657" y="165"/>
                        </a:cubicBezTo>
                        <a:cubicBezTo>
                          <a:pt x="658" y="165"/>
                          <a:pt x="658" y="165"/>
                          <a:pt x="658" y="165"/>
                        </a:cubicBezTo>
                        <a:cubicBezTo>
                          <a:pt x="659" y="164"/>
                          <a:pt x="658" y="163"/>
                          <a:pt x="658" y="163"/>
                        </a:cubicBezTo>
                        <a:cubicBezTo>
                          <a:pt x="658" y="163"/>
                          <a:pt x="660" y="163"/>
                          <a:pt x="660" y="163"/>
                        </a:cubicBezTo>
                        <a:cubicBezTo>
                          <a:pt x="660" y="163"/>
                          <a:pt x="662" y="162"/>
                          <a:pt x="662" y="162"/>
                        </a:cubicBezTo>
                        <a:cubicBezTo>
                          <a:pt x="664" y="162"/>
                          <a:pt x="665" y="164"/>
                          <a:pt x="667" y="164"/>
                        </a:cubicBezTo>
                        <a:cubicBezTo>
                          <a:pt x="667" y="164"/>
                          <a:pt x="666" y="164"/>
                          <a:pt x="665" y="164"/>
                        </a:cubicBezTo>
                        <a:cubicBezTo>
                          <a:pt x="663" y="164"/>
                          <a:pt x="664" y="163"/>
                          <a:pt x="662" y="165"/>
                        </a:cubicBezTo>
                        <a:cubicBezTo>
                          <a:pt x="662" y="165"/>
                          <a:pt x="661" y="165"/>
                          <a:pt x="661" y="165"/>
                        </a:cubicBezTo>
                        <a:cubicBezTo>
                          <a:pt x="660" y="167"/>
                          <a:pt x="662" y="168"/>
                          <a:pt x="661" y="169"/>
                        </a:cubicBezTo>
                        <a:cubicBezTo>
                          <a:pt x="661" y="169"/>
                          <a:pt x="661" y="170"/>
                          <a:pt x="660" y="170"/>
                        </a:cubicBezTo>
                        <a:cubicBezTo>
                          <a:pt x="660" y="172"/>
                          <a:pt x="660" y="172"/>
                          <a:pt x="660" y="173"/>
                        </a:cubicBezTo>
                        <a:cubicBezTo>
                          <a:pt x="659" y="174"/>
                          <a:pt x="659" y="174"/>
                          <a:pt x="659" y="174"/>
                        </a:cubicBezTo>
                        <a:cubicBezTo>
                          <a:pt x="659" y="174"/>
                          <a:pt x="659" y="175"/>
                          <a:pt x="659" y="175"/>
                        </a:cubicBezTo>
                        <a:cubicBezTo>
                          <a:pt x="658" y="175"/>
                          <a:pt x="656" y="175"/>
                          <a:pt x="654" y="175"/>
                        </a:cubicBezTo>
                        <a:cubicBezTo>
                          <a:pt x="654" y="175"/>
                          <a:pt x="654" y="176"/>
                          <a:pt x="653" y="176"/>
                        </a:cubicBezTo>
                        <a:cubicBezTo>
                          <a:pt x="653" y="176"/>
                          <a:pt x="652" y="176"/>
                          <a:pt x="651" y="176"/>
                        </a:cubicBezTo>
                        <a:cubicBezTo>
                          <a:pt x="651" y="176"/>
                          <a:pt x="651" y="177"/>
                          <a:pt x="650" y="177"/>
                        </a:cubicBezTo>
                        <a:cubicBezTo>
                          <a:pt x="650" y="180"/>
                          <a:pt x="650" y="180"/>
                          <a:pt x="650" y="180"/>
                        </a:cubicBezTo>
                        <a:cubicBezTo>
                          <a:pt x="650" y="180"/>
                          <a:pt x="649" y="180"/>
                          <a:pt x="648" y="180"/>
                        </a:cubicBezTo>
                        <a:cubicBezTo>
                          <a:pt x="648" y="180"/>
                          <a:pt x="649" y="181"/>
                          <a:pt x="648" y="181"/>
                        </a:cubicBezTo>
                        <a:cubicBezTo>
                          <a:pt x="647" y="183"/>
                          <a:pt x="647" y="183"/>
                          <a:pt x="647" y="183"/>
                        </a:cubicBezTo>
                        <a:cubicBezTo>
                          <a:pt x="647" y="184"/>
                          <a:pt x="646" y="184"/>
                          <a:pt x="645" y="184"/>
                        </a:cubicBezTo>
                        <a:cubicBezTo>
                          <a:pt x="644" y="184"/>
                          <a:pt x="645" y="185"/>
                          <a:pt x="644" y="186"/>
                        </a:cubicBezTo>
                        <a:cubicBezTo>
                          <a:pt x="644" y="186"/>
                          <a:pt x="643" y="187"/>
                          <a:pt x="642" y="187"/>
                        </a:cubicBezTo>
                        <a:cubicBezTo>
                          <a:pt x="642" y="187"/>
                          <a:pt x="641" y="188"/>
                          <a:pt x="641" y="189"/>
                        </a:cubicBezTo>
                        <a:cubicBezTo>
                          <a:pt x="641" y="189"/>
                          <a:pt x="641" y="189"/>
                          <a:pt x="641" y="189"/>
                        </a:cubicBezTo>
                        <a:cubicBezTo>
                          <a:pt x="640" y="191"/>
                          <a:pt x="638" y="192"/>
                          <a:pt x="637" y="193"/>
                        </a:cubicBezTo>
                        <a:cubicBezTo>
                          <a:pt x="636" y="193"/>
                          <a:pt x="636" y="194"/>
                          <a:pt x="635" y="195"/>
                        </a:cubicBezTo>
                        <a:cubicBezTo>
                          <a:pt x="634" y="195"/>
                          <a:pt x="634" y="194"/>
                          <a:pt x="633" y="194"/>
                        </a:cubicBezTo>
                        <a:cubicBezTo>
                          <a:pt x="632" y="194"/>
                          <a:pt x="632" y="196"/>
                          <a:pt x="631" y="196"/>
                        </a:cubicBezTo>
                        <a:cubicBezTo>
                          <a:pt x="631" y="196"/>
                          <a:pt x="628" y="196"/>
                          <a:pt x="627" y="196"/>
                        </a:cubicBezTo>
                        <a:cubicBezTo>
                          <a:pt x="627" y="197"/>
                          <a:pt x="627" y="197"/>
                          <a:pt x="627" y="197"/>
                        </a:cubicBezTo>
                        <a:cubicBezTo>
                          <a:pt x="627" y="197"/>
                          <a:pt x="629" y="197"/>
                          <a:pt x="629" y="197"/>
                        </a:cubicBezTo>
                        <a:cubicBezTo>
                          <a:pt x="628" y="199"/>
                          <a:pt x="628" y="201"/>
                          <a:pt x="628" y="203"/>
                        </a:cubicBezTo>
                        <a:cubicBezTo>
                          <a:pt x="625" y="203"/>
                          <a:pt x="626" y="203"/>
                          <a:pt x="625" y="204"/>
                        </a:cubicBezTo>
                        <a:cubicBezTo>
                          <a:pt x="624" y="204"/>
                          <a:pt x="624" y="204"/>
                          <a:pt x="623" y="205"/>
                        </a:cubicBezTo>
                        <a:cubicBezTo>
                          <a:pt x="623" y="206"/>
                          <a:pt x="623" y="207"/>
                          <a:pt x="623" y="208"/>
                        </a:cubicBezTo>
                        <a:cubicBezTo>
                          <a:pt x="623" y="209"/>
                          <a:pt x="622" y="210"/>
                          <a:pt x="622" y="211"/>
                        </a:cubicBezTo>
                        <a:cubicBezTo>
                          <a:pt x="621" y="213"/>
                          <a:pt x="622" y="215"/>
                          <a:pt x="622" y="217"/>
                        </a:cubicBezTo>
                        <a:cubicBezTo>
                          <a:pt x="622" y="219"/>
                          <a:pt x="624" y="220"/>
                          <a:pt x="624" y="221"/>
                        </a:cubicBezTo>
                        <a:cubicBezTo>
                          <a:pt x="624" y="224"/>
                          <a:pt x="623" y="227"/>
                          <a:pt x="624" y="229"/>
                        </a:cubicBezTo>
                        <a:cubicBezTo>
                          <a:pt x="624" y="229"/>
                          <a:pt x="624" y="233"/>
                          <a:pt x="625" y="233"/>
                        </a:cubicBezTo>
                        <a:cubicBezTo>
                          <a:pt x="625" y="234"/>
                          <a:pt x="626" y="234"/>
                          <a:pt x="626" y="235"/>
                        </a:cubicBezTo>
                        <a:cubicBezTo>
                          <a:pt x="627" y="237"/>
                          <a:pt x="626" y="238"/>
                          <a:pt x="626" y="240"/>
                        </a:cubicBezTo>
                        <a:cubicBezTo>
                          <a:pt x="626" y="240"/>
                          <a:pt x="627" y="241"/>
                          <a:pt x="627" y="241"/>
                        </a:cubicBezTo>
                        <a:cubicBezTo>
                          <a:pt x="627" y="241"/>
                          <a:pt x="627" y="242"/>
                          <a:pt x="627" y="242"/>
                        </a:cubicBezTo>
                        <a:cubicBezTo>
                          <a:pt x="627" y="242"/>
                          <a:pt x="628" y="242"/>
                          <a:pt x="628" y="242"/>
                        </a:cubicBezTo>
                        <a:cubicBezTo>
                          <a:pt x="628" y="242"/>
                          <a:pt x="634" y="237"/>
                          <a:pt x="634" y="237"/>
                        </a:cubicBezTo>
                        <a:cubicBezTo>
                          <a:pt x="635" y="235"/>
                          <a:pt x="634" y="233"/>
                          <a:pt x="635" y="231"/>
                        </a:cubicBezTo>
                        <a:cubicBezTo>
                          <a:pt x="635" y="231"/>
                          <a:pt x="636" y="231"/>
                          <a:pt x="636" y="231"/>
                        </a:cubicBezTo>
                        <a:cubicBezTo>
                          <a:pt x="636" y="231"/>
                          <a:pt x="637" y="230"/>
                          <a:pt x="638" y="230"/>
                        </a:cubicBezTo>
                        <a:cubicBezTo>
                          <a:pt x="638" y="230"/>
                          <a:pt x="640" y="230"/>
                          <a:pt x="640" y="230"/>
                        </a:cubicBezTo>
                        <a:cubicBezTo>
                          <a:pt x="640" y="229"/>
                          <a:pt x="640" y="229"/>
                          <a:pt x="640" y="229"/>
                        </a:cubicBezTo>
                        <a:cubicBezTo>
                          <a:pt x="640" y="229"/>
                          <a:pt x="640" y="227"/>
                          <a:pt x="640" y="225"/>
                        </a:cubicBezTo>
                        <a:cubicBezTo>
                          <a:pt x="640" y="225"/>
                          <a:pt x="643" y="222"/>
                          <a:pt x="643" y="221"/>
                        </a:cubicBezTo>
                        <a:cubicBezTo>
                          <a:pt x="645" y="220"/>
                          <a:pt x="647" y="220"/>
                          <a:pt x="649" y="221"/>
                        </a:cubicBezTo>
                        <a:cubicBezTo>
                          <a:pt x="650" y="220"/>
                          <a:pt x="650" y="219"/>
                          <a:pt x="651" y="219"/>
                        </a:cubicBezTo>
                        <a:cubicBezTo>
                          <a:pt x="651" y="219"/>
                          <a:pt x="651" y="219"/>
                          <a:pt x="651" y="219"/>
                        </a:cubicBezTo>
                        <a:cubicBezTo>
                          <a:pt x="651" y="218"/>
                          <a:pt x="651" y="218"/>
                          <a:pt x="651" y="217"/>
                        </a:cubicBezTo>
                        <a:cubicBezTo>
                          <a:pt x="651" y="217"/>
                          <a:pt x="649" y="216"/>
                          <a:pt x="648" y="215"/>
                        </a:cubicBezTo>
                        <a:cubicBezTo>
                          <a:pt x="649" y="214"/>
                          <a:pt x="649" y="211"/>
                          <a:pt x="650" y="210"/>
                        </a:cubicBezTo>
                        <a:cubicBezTo>
                          <a:pt x="650" y="209"/>
                          <a:pt x="651" y="209"/>
                          <a:pt x="652" y="209"/>
                        </a:cubicBezTo>
                        <a:cubicBezTo>
                          <a:pt x="652" y="209"/>
                          <a:pt x="653" y="208"/>
                          <a:pt x="653" y="208"/>
                        </a:cubicBezTo>
                        <a:cubicBezTo>
                          <a:pt x="654" y="208"/>
                          <a:pt x="655" y="209"/>
                          <a:pt x="656" y="209"/>
                        </a:cubicBezTo>
                        <a:cubicBezTo>
                          <a:pt x="656" y="209"/>
                          <a:pt x="656" y="208"/>
                          <a:pt x="657" y="208"/>
                        </a:cubicBezTo>
                        <a:cubicBezTo>
                          <a:pt x="656" y="207"/>
                          <a:pt x="657" y="206"/>
                          <a:pt x="657" y="206"/>
                        </a:cubicBezTo>
                        <a:cubicBezTo>
                          <a:pt x="655" y="206"/>
                          <a:pt x="655" y="206"/>
                          <a:pt x="654" y="206"/>
                        </a:cubicBezTo>
                        <a:cubicBezTo>
                          <a:pt x="654" y="206"/>
                          <a:pt x="654" y="205"/>
                          <a:pt x="654" y="205"/>
                        </a:cubicBezTo>
                        <a:cubicBezTo>
                          <a:pt x="654" y="204"/>
                          <a:pt x="652" y="204"/>
                          <a:pt x="652" y="203"/>
                        </a:cubicBezTo>
                        <a:cubicBezTo>
                          <a:pt x="652" y="202"/>
                          <a:pt x="653" y="202"/>
                          <a:pt x="653" y="202"/>
                        </a:cubicBezTo>
                        <a:cubicBezTo>
                          <a:pt x="653" y="201"/>
                          <a:pt x="653" y="200"/>
                          <a:pt x="653" y="199"/>
                        </a:cubicBezTo>
                        <a:cubicBezTo>
                          <a:pt x="654" y="199"/>
                          <a:pt x="654" y="199"/>
                          <a:pt x="655" y="199"/>
                        </a:cubicBezTo>
                        <a:cubicBezTo>
                          <a:pt x="655" y="198"/>
                          <a:pt x="656" y="197"/>
                          <a:pt x="656" y="197"/>
                        </a:cubicBezTo>
                        <a:cubicBezTo>
                          <a:pt x="656" y="196"/>
                          <a:pt x="656" y="196"/>
                          <a:pt x="656" y="196"/>
                        </a:cubicBezTo>
                        <a:cubicBezTo>
                          <a:pt x="655" y="195"/>
                          <a:pt x="654" y="195"/>
                          <a:pt x="653" y="195"/>
                        </a:cubicBezTo>
                        <a:cubicBezTo>
                          <a:pt x="653" y="195"/>
                          <a:pt x="653" y="195"/>
                          <a:pt x="653" y="195"/>
                        </a:cubicBezTo>
                        <a:cubicBezTo>
                          <a:pt x="652" y="195"/>
                          <a:pt x="652" y="195"/>
                          <a:pt x="652" y="195"/>
                        </a:cubicBezTo>
                        <a:cubicBezTo>
                          <a:pt x="650" y="191"/>
                          <a:pt x="651" y="190"/>
                          <a:pt x="654" y="188"/>
                        </a:cubicBezTo>
                        <a:cubicBezTo>
                          <a:pt x="654" y="188"/>
                          <a:pt x="655" y="187"/>
                          <a:pt x="655" y="187"/>
                        </a:cubicBezTo>
                        <a:cubicBezTo>
                          <a:pt x="655" y="187"/>
                          <a:pt x="655" y="186"/>
                          <a:pt x="655" y="186"/>
                        </a:cubicBezTo>
                        <a:cubicBezTo>
                          <a:pt x="655" y="186"/>
                          <a:pt x="656" y="187"/>
                          <a:pt x="656" y="186"/>
                        </a:cubicBezTo>
                        <a:cubicBezTo>
                          <a:pt x="656" y="186"/>
                          <a:pt x="656" y="185"/>
                          <a:pt x="656" y="185"/>
                        </a:cubicBezTo>
                        <a:cubicBezTo>
                          <a:pt x="656" y="185"/>
                          <a:pt x="657" y="185"/>
                          <a:pt x="657" y="185"/>
                        </a:cubicBezTo>
                        <a:cubicBezTo>
                          <a:pt x="658" y="184"/>
                          <a:pt x="657" y="184"/>
                          <a:pt x="657" y="183"/>
                        </a:cubicBezTo>
                        <a:cubicBezTo>
                          <a:pt x="657" y="183"/>
                          <a:pt x="657" y="183"/>
                          <a:pt x="657" y="183"/>
                        </a:cubicBezTo>
                        <a:cubicBezTo>
                          <a:pt x="658" y="182"/>
                          <a:pt x="658" y="181"/>
                          <a:pt x="659" y="180"/>
                        </a:cubicBezTo>
                        <a:cubicBezTo>
                          <a:pt x="659" y="180"/>
                          <a:pt x="660" y="180"/>
                          <a:pt x="660" y="180"/>
                        </a:cubicBezTo>
                        <a:cubicBezTo>
                          <a:pt x="660" y="180"/>
                          <a:pt x="661" y="181"/>
                          <a:pt x="661" y="181"/>
                        </a:cubicBezTo>
                        <a:cubicBezTo>
                          <a:pt x="662" y="181"/>
                          <a:pt x="662" y="180"/>
                          <a:pt x="663" y="181"/>
                        </a:cubicBezTo>
                        <a:cubicBezTo>
                          <a:pt x="663" y="181"/>
                          <a:pt x="664" y="181"/>
                          <a:pt x="664" y="181"/>
                        </a:cubicBezTo>
                        <a:cubicBezTo>
                          <a:pt x="664" y="182"/>
                          <a:pt x="664" y="181"/>
                          <a:pt x="665" y="181"/>
                        </a:cubicBezTo>
                        <a:cubicBezTo>
                          <a:pt x="665" y="181"/>
                          <a:pt x="665" y="180"/>
                          <a:pt x="665" y="180"/>
                        </a:cubicBezTo>
                        <a:cubicBezTo>
                          <a:pt x="665" y="180"/>
                          <a:pt x="669" y="178"/>
                          <a:pt x="669" y="178"/>
                        </a:cubicBezTo>
                        <a:cubicBezTo>
                          <a:pt x="669" y="178"/>
                          <a:pt x="670" y="176"/>
                          <a:pt x="670" y="176"/>
                        </a:cubicBezTo>
                        <a:cubicBezTo>
                          <a:pt x="672" y="175"/>
                          <a:pt x="670" y="179"/>
                          <a:pt x="670" y="180"/>
                        </a:cubicBezTo>
                        <a:cubicBezTo>
                          <a:pt x="669" y="182"/>
                          <a:pt x="670" y="183"/>
                          <a:pt x="672" y="181"/>
                        </a:cubicBezTo>
                        <a:cubicBezTo>
                          <a:pt x="675" y="178"/>
                          <a:pt x="675" y="178"/>
                          <a:pt x="675" y="178"/>
                        </a:cubicBezTo>
                        <a:cubicBezTo>
                          <a:pt x="675" y="178"/>
                          <a:pt x="675" y="177"/>
                          <a:pt x="675" y="177"/>
                        </a:cubicBezTo>
                        <a:cubicBezTo>
                          <a:pt x="676" y="176"/>
                          <a:pt x="675" y="177"/>
                          <a:pt x="676" y="177"/>
                        </a:cubicBezTo>
                        <a:cubicBezTo>
                          <a:pt x="676" y="177"/>
                          <a:pt x="676" y="176"/>
                          <a:pt x="676" y="176"/>
                        </a:cubicBezTo>
                        <a:cubicBezTo>
                          <a:pt x="677" y="176"/>
                          <a:pt x="677" y="176"/>
                          <a:pt x="677" y="176"/>
                        </a:cubicBezTo>
                        <a:cubicBezTo>
                          <a:pt x="678" y="176"/>
                          <a:pt x="678" y="175"/>
                          <a:pt x="680" y="175"/>
                        </a:cubicBezTo>
                        <a:cubicBezTo>
                          <a:pt x="681" y="175"/>
                          <a:pt x="683" y="177"/>
                          <a:pt x="683" y="177"/>
                        </a:cubicBezTo>
                        <a:cubicBezTo>
                          <a:pt x="684" y="178"/>
                          <a:pt x="685" y="177"/>
                          <a:pt x="685" y="178"/>
                        </a:cubicBezTo>
                        <a:cubicBezTo>
                          <a:pt x="686" y="178"/>
                          <a:pt x="685" y="179"/>
                          <a:pt x="685" y="180"/>
                        </a:cubicBezTo>
                        <a:cubicBezTo>
                          <a:pt x="685" y="180"/>
                          <a:pt x="689" y="181"/>
                          <a:pt x="689" y="181"/>
                        </a:cubicBezTo>
                        <a:cubicBezTo>
                          <a:pt x="690" y="181"/>
                          <a:pt x="690" y="179"/>
                          <a:pt x="690" y="178"/>
                        </a:cubicBezTo>
                        <a:cubicBezTo>
                          <a:pt x="691" y="178"/>
                          <a:pt x="692" y="177"/>
                          <a:pt x="692" y="177"/>
                        </a:cubicBezTo>
                        <a:cubicBezTo>
                          <a:pt x="692" y="176"/>
                          <a:pt x="692" y="176"/>
                          <a:pt x="692" y="176"/>
                        </a:cubicBezTo>
                        <a:cubicBezTo>
                          <a:pt x="693" y="176"/>
                          <a:pt x="694" y="176"/>
                          <a:pt x="695" y="175"/>
                        </a:cubicBezTo>
                        <a:cubicBezTo>
                          <a:pt x="695" y="175"/>
                          <a:pt x="695" y="174"/>
                          <a:pt x="695" y="174"/>
                        </a:cubicBezTo>
                        <a:cubicBezTo>
                          <a:pt x="695" y="173"/>
                          <a:pt x="695" y="173"/>
                          <a:pt x="695" y="173"/>
                        </a:cubicBezTo>
                        <a:cubicBezTo>
                          <a:pt x="695" y="173"/>
                          <a:pt x="696" y="173"/>
                          <a:pt x="697" y="173"/>
                        </a:cubicBezTo>
                        <a:cubicBezTo>
                          <a:pt x="697" y="173"/>
                          <a:pt x="698" y="173"/>
                          <a:pt x="698" y="173"/>
                        </a:cubicBezTo>
                        <a:cubicBezTo>
                          <a:pt x="698" y="173"/>
                          <a:pt x="699" y="172"/>
                          <a:pt x="700" y="172"/>
                        </a:cubicBezTo>
                        <a:cubicBezTo>
                          <a:pt x="699" y="171"/>
                          <a:pt x="699" y="171"/>
                          <a:pt x="698" y="170"/>
                        </a:cubicBezTo>
                        <a:cubicBezTo>
                          <a:pt x="702" y="172"/>
                          <a:pt x="703" y="172"/>
                          <a:pt x="702" y="168"/>
                        </a:cubicBezTo>
                        <a:cubicBezTo>
                          <a:pt x="703" y="169"/>
                          <a:pt x="704" y="169"/>
                          <a:pt x="704" y="169"/>
                        </a:cubicBezTo>
                        <a:cubicBezTo>
                          <a:pt x="705" y="169"/>
                          <a:pt x="706" y="168"/>
                          <a:pt x="706" y="168"/>
                        </a:cubicBezTo>
                        <a:close/>
                        <a:moveTo>
                          <a:pt x="178" y="0"/>
                        </a:moveTo>
                        <a:cubicBezTo>
                          <a:pt x="178" y="1"/>
                          <a:pt x="178" y="1"/>
                          <a:pt x="178" y="1"/>
                        </a:cubicBezTo>
                        <a:cubicBezTo>
                          <a:pt x="179" y="1"/>
                          <a:pt x="181" y="1"/>
                          <a:pt x="181" y="1"/>
                        </a:cubicBezTo>
                        <a:cubicBezTo>
                          <a:pt x="182" y="1"/>
                          <a:pt x="181" y="0"/>
                          <a:pt x="181" y="0"/>
                        </a:cubicBezTo>
                        <a:cubicBezTo>
                          <a:pt x="181" y="0"/>
                          <a:pt x="179" y="0"/>
                          <a:pt x="178" y="0"/>
                        </a:cubicBezTo>
                        <a:close/>
                        <a:moveTo>
                          <a:pt x="174" y="2"/>
                        </a:moveTo>
                        <a:cubicBezTo>
                          <a:pt x="174" y="2"/>
                          <a:pt x="173" y="3"/>
                          <a:pt x="173" y="4"/>
                        </a:cubicBezTo>
                        <a:cubicBezTo>
                          <a:pt x="174" y="4"/>
                          <a:pt x="174" y="4"/>
                          <a:pt x="174" y="5"/>
                        </a:cubicBezTo>
                        <a:cubicBezTo>
                          <a:pt x="175" y="4"/>
                          <a:pt x="177" y="4"/>
                          <a:pt x="176" y="3"/>
                        </a:cubicBezTo>
                        <a:cubicBezTo>
                          <a:pt x="175" y="3"/>
                          <a:pt x="174" y="2"/>
                          <a:pt x="174" y="2"/>
                        </a:cubicBezTo>
                        <a:close/>
                        <a:moveTo>
                          <a:pt x="169" y="4"/>
                        </a:moveTo>
                        <a:cubicBezTo>
                          <a:pt x="169" y="4"/>
                          <a:pt x="168" y="6"/>
                          <a:pt x="168" y="6"/>
                        </a:cubicBezTo>
                        <a:cubicBezTo>
                          <a:pt x="162" y="6"/>
                          <a:pt x="167" y="8"/>
                          <a:pt x="169" y="7"/>
                        </a:cubicBezTo>
                        <a:cubicBezTo>
                          <a:pt x="170" y="7"/>
                          <a:pt x="171" y="6"/>
                          <a:pt x="172" y="5"/>
                        </a:cubicBezTo>
                        <a:cubicBezTo>
                          <a:pt x="172" y="5"/>
                          <a:pt x="172" y="5"/>
                          <a:pt x="172" y="5"/>
                        </a:cubicBezTo>
                        <a:cubicBezTo>
                          <a:pt x="171" y="5"/>
                          <a:pt x="170" y="5"/>
                          <a:pt x="170" y="5"/>
                        </a:cubicBezTo>
                        <a:cubicBezTo>
                          <a:pt x="169" y="5"/>
                          <a:pt x="170" y="4"/>
                          <a:pt x="169" y="4"/>
                        </a:cubicBezTo>
                        <a:close/>
                        <a:moveTo>
                          <a:pt x="177" y="5"/>
                        </a:moveTo>
                        <a:cubicBezTo>
                          <a:pt x="177" y="5"/>
                          <a:pt x="176" y="6"/>
                          <a:pt x="177" y="6"/>
                        </a:cubicBezTo>
                        <a:cubicBezTo>
                          <a:pt x="178" y="6"/>
                          <a:pt x="179" y="5"/>
                          <a:pt x="177" y="5"/>
                        </a:cubicBezTo>
                        <a:close/>
                        <a:moveTo>
                          <a:pt x="172" y="6"/>
                        </a:moveTo>
                        <a:cubicBezTo>
                          <a:pt x="172" y="6"/>
                          <a:pt x="172" y="7"/>
                          <a:pt x="172" y="7"/>
                        </a:cubicBezTo>
                        <a:cubicBezTo>
                          <a:pt x="172" y="7"/>
                          <a:pt x="172" y="8"/>
                          <a:pt x="173" y="8"/>
                        </a:cubicBezTo>
                        <a:cubicBezTo>
                          <a:pt x="173" y="7"/>
                          <a:pt x="173" y="7"/>
                          <a:pt x="173" y="6"/>
                        </a:cubicBezTo>
                        <a:cubicBezTo>
                          <a:pt x="173" y="6"/>
                          <a:pt x="172" y="6"/>
                          <a:pt x="172" y="6"/>
                        </a:cubicBezTo>
                        <a:close/>
                        <a:moveTo>
                          <a:pt x="176" y="9"/>
                        </a:moveTo>
                        <a:cubicBezTo>
                          <a:pt x="176" y="9"/>
                          <a:pt x="176" y="10"/>
                          <a:pt x="177" y="10"/>
                        </a:cubicBezTo>
                        <a:cubicBezTo>
                          <a:pt x="177" y="10"/>
                          <a:pt x="177" y="9"/>
                          <a:pt x="177" y="9"/>
                        </a:cubicBezTo>
                        <a:cubicBezTo>
                          <a:pt x="177" y="9"/>
                          <a:pt x="176" y="9"/>
                          <a:pt x="176" y="9"/>
                        </a:cubicBezTo>
                        <a:close/>
                        <a:moveTo>
                          <a:pt x="162" y="9"/>
                        </a:moveTo>
                        <a:cubicBezTo>
                          <a:pt x="163" y="9"/>
                          <a:pt x="162" y="9"/>
                          <a:pt x="163" y="10"/>
                        </a:cubicBezTo>
                        <a:cubicBezTo>
                          <a:pt x="163" y="11"/>
                          <a:pt x="163" y="11"/>
                          <a:pt x="163" y="11"/>
                        </a:cubicBezTo>
                        <a:cubicBezTo>
                          <a:pt x="164" y="11"/>
                          <a:pt x="166" y="10"/>
                          <a:pt x="165" y="10"/>
                        </a:cubicBezTo>
                        <a:cubicBezTo>
                          <a:pt x="166" y="11"/>
                          <a:pt x="165" y="9"/>
                          <a:pt x="165" y="9"/>
                        </a:cubicBezTo>
                        <a:cubicBezTo>
                          <a:pt x="164" y="9"/>
                          <a:pt x="163" y="9"/>
                          <a:pt x="162" y="9"/>
                        </a:cubicBezTo>
                        <a:close/>
                        <a:moveTo>
                          <a:pt x="169" y="9"/>
                        </a:moveTo>
                        <a:cubicBezTo>
                          <a:pt x="170" y="9"/>
                          <a:pt x="170" y="10"/>
                          <a:pt x="170" y="10"/>
                        </a:cubicBezTo>
                        <a:cubicBezTo>
                          <a:pt x="171" y="11"/>
                          <a:pt x="172" y="11"/>
                          <a:pt x="173" y="11"/>
                        </a:cubicBezTo>
                        <a:cubicBezTo>
                          <a:pt x="173" y="11"/>
                          <a:pt x="173" y="12"/>
                          <a:pt x="173" y="12"/>
                        </a:cubicBezTo>
                        <a:cubicBezTo>
                          <a:pt x="174" y="12"/>
                          <a:pt x="174" y="12"/>
                          <a:pt x="175" y="12"/>
                        </a:cubicBezTo>
                        <a:cubicBezTo>
                          <a:pt x="178" y="10"/>
                          <a:pt x="171" y="9"/>
                          <a:pt x="169" y="9"/>
                        </a:cubicBezTo>
                        <a:close/>
                        <a:moveTo>
                          <a:pt x="167" y="9"/>
                        </a:moveTo>
                        <a:cubicBezTo>
                          <a:pt x="166" y="11"/>
                          <a:pt x="166" y="11"/>
                          <a:pt x="166" y="11"/>
                        </a:cubicBezTo>
                        <a:cubicBezTo>
                          <a:pt x="166" y="11"/>
                          <a:pt x="166" y="11"/>
                          <a:pt x="167" y="12"/>
                        </a:cubicBezTo>
                        <a:cubicBezTo>
                          <a:pt x="167" y="11"/>
                          <a:pt x="168" y="11"/>
                          <a:pt x="168" y="11"/>
                        </a:cubicBezTo>
                        <a:cubicBezTo>
                          <a:pt x="168" y="11"/>
                          <a:pt x="168" y="12"/>
                          <a:pt x="168" y="13"/>
                        </a:cubicBezTo>
                        <a:cubicBezTo>
                          <a:pt x="169" y="13"/>
                          <a:pt x="169" y="12"/>
                          <a:pt x="170" y="12"/>
                        </a:cubicBezTo>
                        <a:cubicBezTo>
                          <a:pt x="171" y="12"/>
                          <a:pt x="172" y="13"/>
                          <a:pt x="172" y="13"/>
                        </a:cubicBezTo>
                        <a:cubicBezTo>
                          <a:pt x="173" y="14"/>
                          <a:pt x="174" y="13"/>
                          <a:pt x="174" y="13"/>
                        </a:cubicBezTo>
                        <a:cubicBezTo>
                          <a:pt x="173" y="12"/>
                          <a:pt x="172" y="12"/>
                          <a:pt x="171" y="11"/>
                        </a:cubicBezTo>
                        <a:cubicBezTo>
                          <a:pt x="170" y="11"/>
                          <a:pt x="169" y="10"/>
                          <a:pt x="168" y="9"/>
                        </a:cubicBezTo>
                        <a:cubicBezTo>
                          <a:pt x="168" y="9"/>
                          <a:pt x="167" y="9"/>
                          <a:pt x="167" y="9"/>
                        </a:cubicBezTo>
                        <a:close/>
                        <a:moveTo>
                          <a:pt x="177" y="11"/>
                        </a:moveTo>
                        <a:cubicBezTo>
                          <a:pt x="177" y="11"/>
                          <a:pt x="176" y="11"/>
                          <a:pt x="176" y="11"/>
                        </a:cubicBezTo>
                        <a:cubicBezTo>
                          <a:pt x="176" y="11"/>
                          <a:pt x="175" y="12"/>
                          <a:pt x="175" y="12"/>
                        </a:cubicBezTo>
                        <a:cubicBezTo>
                          <a:pt x="176" y="12"/>
                          <a:pt x="177" y="13"/>
                          <a:pt x="177" y="13"/>
                        </a:cubicBezTo>
                        <a:cubicBezTo>
                          <a:pt x="177" y="13"/>
                          <a:pt x="179" y="10"/>
                          <a:pt x="177" y="11"/>
                        </a:cubicBezTo>
                        <a:close/>
                        <a:moveTo>
                          <a:pt x="162" y="12"/>
                        </a:moveTo>
                        <a:cubicBezTo>
                          <a:pt x="162" y="12"/>
                          <a:pt x="162" y="13"/>
                          <a:pt x="162" y="13"/>
                        </a:cubicBezTo>
                        <a:cubicBezTo>
                          <a:pt x="161" y="14"/>
                          <a:pt x="162" y="13"/>
                          <a:pt x="163" y="13"/>
                        </a:cubicBezTo>
                        <a:cubicBezTo>
                          <a:pt x="164" y="13"/>
                          <a:pt x="163" y="14"/>
                          <a:pt x="164" y="14"/>
                        </a:cubicBezTo>
                        <a:cubicBezTo>
                          <a:pt x="165" y="13"/>
                          <a:pt x="165" y="13"/>
                          <a:pt x="165" y="13"/>
                        </a:cubicBezTo>
                        <a:cubicBezTo>
                          <a:pt x="165" y="13"/>
                          <a:pt x="166" y="13"/>
                          <a:pt x="166" y="13"/>
                        </a:cubicBezTo>
                        <a:cubicBezTo>
                          <a:pt x="166" y="13"/>
                          <a:pt x="166" y="13"/>
                          <a:pt x="166" y="13"/>
                        </a:cubicBezTo>
                        <a:cubicBezTo>
                          <a:pt x="166" y="13"/>
                          <a:pt x="163" y="12"/>
                          <a:pt x="162" y="12"/>
                        </a:cubicBezTo>
                        <a:close/>
                        <a:moveTo>
                          <a:pt x="207" y="12"/>
                        </a:moveTo>
                        <a:cubicBezTo>
                          <a:pt x="206" y="12"/>
                          <a:pt x="205" y="14"/>
                          <a:pt x="204" y="14"/>
                        </a:cubicBezTo>
                        <a:cubicBezTo>
                          <a:pt x="203" y="15"/>
                          <a:pt x="202" y="14"/>
                          <a:pt x="201" y="14"/>
                        </a:cubicBezTo>
                        <a:cubicBezTo>
                          <a:pt x="201" y="15"/>
                          <a:pt x="202" y="16"/>
                          <a:pt x="202" y="16"/>
                        </a:cubicBezTo>
                        <a:cubicBezTo>
                          <a:pt x="202" y="16"/>
                          <a:pt x="201" y="16"/>
                          <a:pt x="200" y="16"/>
                        </a:cubicBezTo>
                        <a:cubicBezTo>
                          <a:pt x="201" y="16"/>
                          <a:pt x="200" y="16"/>
                          <a:pt x="200" y="17"/>
                        </a:cubicBezTo>
                        <a:cubicBezTo>
                          <a:pt x="201" y="17"/>
                          <a:pt x="201" y="17"/>
                          <a:pt x="201" y="17"/>
                        </a:cubicBezTo>
                        <a:cubicBezTo>
                          <a:pt x="202" y="17"/>
                          <a:pt x="202" y="18"/>
                          <a:pt x="203" y="19"/>
                        </a:cubicBezTo>
                        <a:cubicBezTo>
                          <a:pt x="203" y="19"/>
                          <a:pt x="204" y="19"/>
                          <a:pt x="204" y="19"/>
                        </a:cubicBezTo>
                        <a:cubicBezTo>
                          <a:pt x="205" y="18"/>
                          <a:pt x="206" y="17"/>
                          <a:pt x="207" y="16"/>
                        </a:cubicBezTo>
                        <a:cubicBezTo>
                          <a:pt x="207" y="16"/>
                          <a:pt x="208" y="17"/>
                          <a:pt x="209" y="16"/>
                        </a:cubicBezTo>
                        <a:cubicBezTo>
                          <a:pt x="209" y="16"/>
                          <a:pt x="210" y="15"/>
                          <a:pt x="210" y="14"/>
                        </a:cubicBezTo>
                        <a:cubicBezTo>
                          <a:pt x="211" y="14"/>
                          <a:pt x="211" y="15"/>
                          <a:pt x="212" y="14"/>
                        </a:cubicBezTo>
                        <a:cubicBezTo>
                          <a:pt x="212" y="14"/>
                          <a:pt x="212" y="13"/>
                          <a:pt x="212" y="13"/>
                        </a:cubicBezTo>
                        <a:cubicBezTo>
                          <a:pt x="210" y="13"/>
                          <a:pt x="209" y="12"/>
                          <a:pt x="207" y="12"/>
                        </a:cubicBezTo>
                        <a:close/>
                        <a:moveTo>
                          <a:pt x="169" y="13"/>
                        </a:moveTo>
                        <a:cubicBezTo>
                          <a:pt x="169" y="13"/>
                          <a:pt x="168" y="14"/>
                          <a:pt x="167" y="14"/>
                        </a:cubicBezTo>
                        <a:cubicBezTo>
                          <a:pt x="167" y="14"/>
                          <a:pt x="167" y="15"/>
                          <a:pt x="167" y="15"/>
                        </a:cubicBezTo>
                        <a:cubicBezTo>
                          <a:pt x="168" y="15"/>
                          <a:pt x="169" y="14"/>
                          <a:pt x="170" y="14"/>
                        </a:cubicBezTo>
                        <a:cubicBezTo>
                          <a:pt x="170" y="14"/>
                          <a:pt x="171" y="15"/>
                          <a:pt x="172" y="15"/>
                        </a:cubicBezTo>
                        <a:cubicBezTo>
                          <a:pt x="173" y="15"/>
                          <a:pt x="172" y="14"/>
                          <a:pt x="172" y="14"/>
                        </a:cubicBezTo>
                        <a:cubicBezTo>
                          <a:pt x="172" y="13"/>
                          <a:pt x="172" y="13"/>
                          <a:pt x="172" y="13"/>
                        </a:cubicBezTo>
                        <a:cubicBezTo>
                          <a:pt x="171" y="13"/>
                          <a:pt x="170" y="13"/>
                          <a:pt x="169" y="13"/>
                        </a:cubicBezTo>
                        <a:close/>
                        <a:moveTo>
                          <a:pt x="350" y="14"/>
                        </a:moveTo>
                        <a:cubicBezTo>
                          <a:pt x="349" y="16"/>
                          <a:pt x="349" y="16"/>
                          <a:pt x="346" y="17"/>
                        </a:cubicBezTo>
                        <a:cubicBezTo>
                          <a:pt x="346" y="17"/>
                          <a:pt x="346" y="17"/>
                          <a:pt x="346" y="17"/>
                        </a:cubicBezTo>
                        <a:cubicBezTo>
                          <a:pt x="345" y="17"/>
                          <a:pt x="345" y="17"/>
                          <a:pt x="344" y="17"/>
                        </a:cubicBezTo>
                        <a:cubicBezTo>
                          <a:pt x="344" y="17"/>
                          <a:pt x="344" y="18"/>
                          <a:pt x="344" y="18"/>
                        </a:cubicBezTo>
                        <a:cubicBezTo>
                          <a:pt x="343" y="19"/>
                          <a:pt x="343" y="19"/>
                          <a:pt x="343" y="19"/>
                        </a:cubicBezTo>
                        <a:cubicBezTo>
                          <a:pt x="343" y="19"/>
                          <a:pt x="343" y="21"/>
                          <a:pt x="343" y="20"/>
                        </a:cubicBezTo>
                        <a:cubicBezTo>
                          <a:pt x="343" y="20"/>
                          <a:pt x="343" y="21"/>
                          <a:pt x="343" y="21"/>
                        </a:cubicBezTo>
                        <a:cubicBezTo>
                          <a:pt x="342" y="22"/>
                          <a:pt x="340" y="21"/>
                          <a:pt x="339" y="22"/>
                        </a:cubicBezTo>
                        <a:cubicBezTo>
                          <a:pt x="338" y="22"/>
                          <a:pt x="337" y="23"/>
                          <a:pt x="337" y="23"/>
                        </a:cubicBezTo>
                        <a:cubicBezTo>
                          <a:pt x="338" y="23"/>
                          <a:pt x="339" y="23"/>
                          <a:pt x="340" y="23"/>
                        </a:cubicBezTo>
                        <a:cubicBezTo>
                          <a:pt x="340" y="23"/>
                          <a:pt x="340" y="24"/>
                          <a:pt x="341" y="24"/>
                        </a:cubicBezTo>
                        <a:cubicBezTo>
                          <a:pt x="345" y="26"/>
                          <a:pt x="345" y="26"/>
                          <a:pt x="345" y="26"/>
                        </a:cubicBezTo>
                        <a:cubicBezTo>
                          <a:pt x="347" y="26"/>
                          <a:pt x="348" y="24"/>
                          <a:pt x="350" y="24"/>
                        </a:cubicBezTo>
                        <a:cubicBezTo>
                          <a:pt x="350" y="24"/>
                          <a:pt x="351" y="24"/>
                          <a:pt x="350" y="24"/>
                        </a:cubicBezTo>
                        <a:cubicBezTo>
                          <a:pt x="352" y="25"/>
                          <a:pt x="353" y="24"/>
                          <a:pt x="354" y="25"/>
                        </a:cubicBezTo>
                        <a:cubicBezTo>
                          <a:pt x="353" y="25"/>
                          <a:pt x="351" y="26"/>
                          <a:pt x="351" y="26"/>
                        </a:cubicBezTo>
                        <a:cubicBezTo>
                          <a:pt x="350" y="26"/>
                          <a:pt x="350" y="25"/>
                          <a:pt x="349" y="26"/>
                        </a:cubicBezTo>
                        <a:cubicBezTo>
                          <a:pt x="349" y="26"/>
                          <a:pt x="348" y="26"/>
                          <a:pt x="348" y="27"/>
                        </a:cubicBezTo>
                        <a:cubicBezTo>
                          <a:pt x="347" y="27"/>
                          <a:pt x="347" y="27"/>
                          <a:pt x="346" y="28"/>
                        </a:cubicBezTo>
                        <a:cubicBezTo>
                          <a:pt x="346" y="28"/>
                          <a:pt x="346" y="29"/>
                          <a:pt x="346" y="29"/>
                        </a:cubicBezTo>
                        <a:cubicBezTo>
                          <a:pt x="342" y="29"/>
                          <a:pt x="345" y="29"/>
                          <a:pt x="343" y="30"/>
                        </a:cubicBezTo>
                        <a:cubicBezTo>
                          <a:pt x="342" y="30"/>
                          <a:pt x="342" y="30"/>
                          <a:pt x="342" y="30"/>
                        </a:cubicBezTo>
                        <a:cubicBezTo>
                          <a:pt x="341" y="31"/>
                          <a:pt x="342" y="31"/>
                          <a:pt x="342" y="31"/>
                        </a:cubicBezTo>
                        <a:cubicBezTo>
                          <a:pt x="343" y="31"/>
                          <a:pt x="344" y="31"/>
                          <a:pt x="346" y="31"/>
                        </a:cubicBezTo>
                        <a:cubicBezTo>
                          <a:pt x="346" y="31"/>
                          <a:pt x="346" y="32"/>
                          <a:pt x="345" y="32"/>
                        </a:cubicBezTo>
                        <a:cubicBezTo>
                          <a:pt x="346" y="32"/>
                          <a:pt x="346" y="32"/>
                          <a:pt x="346" y="33"/>
                        </a:cubicBezTo>
                        <a:cubicBezTo>
                          <a:pt x="347" y="33"/>
                          <a:pt x="349" y="32"/>
                          <a:pt x="350" y="32"/>
                        </a:cubicBezTo>
                        <a:cubicBezTo>
                          <a:pt x="350" y="33"/>
                          <a:pt x="350" y="33"/>
                          <a:pt x="350" y="33"/>
                        </a:cubicBezTo>
                        <a:cubicBezTo>
                          <a:pt x="351" y="33"/>
                          <a:pt x="351" y="33"/>
                          <a:pt x="352" y="33"/>
                        </a:cubicBezTo>
                        <a:cubicBezTo>
                          <a:pt x="354" y="33"/>
                          <a:pt x="358" y="35"/>
                          <a:pt x="359" y="34"/>
                        </a:cubicBezTo>
                        <a:cubicBezTo>
                          <a:pt x="360" y="33"/>
                          <a:pt x="360" y="33"/>
                          <a:pt x="360" y="33"/>
                        </a:cubicBezTo>
                        <a:cubicBezTo>
                          <a:pt x="360" y="33"/>
                          <a:pt x="360" y="33"/>
                          <a:pt x="360" y="33"/>
                        </a:cubicBezTo>
                        <a:cubicBezTo>
                          <a:pt x="361" y="34"/>
                          <a:pt x="361" y="34"/>
                          <a:pt x="362" y="35"/>
                        </a:cubicBezTo>
                        <a:cubicBezTo>
                          <a:pt x="362" y="34"/>
                          <a:pt x="362" y="34"/>
                          <a:pt x="363" y="34"/>
                        </a:cubicBezTo>
                        <a:cubicBezTo>
                          <a:pt x="364" y="33"/>
                          <a:pt x="366" y="33"/>
                          <a:pt x="367" y="33"/>
                        </a:cubicBezTo>
                        <a:cubicBezTo>
                          <a:pt x="367" y="33"/>
                          <a:pt x="367" y="32"/>
                          <a:pt x="367" y="32"/>
                        </a:cubicBezTo>
                        <a:cubicBezTo>
                          <a:pt x="367" y="32"/>
                          <a:pt x="367" y="31"/>
                          <a:pt x="367" y="31"/>
                        </a:cubicBezTo>
                        <a:cubicBezTo>
                          <a:pt x="367" y="31"/>
                          <a:pt x="368" y="31"/>
                          <a:pt x="368" y="31"/>
                        </a:cubicBezTo>
                        <a:cubicBezTo>
                          <a:pt x="369" y="29"/>
                          <a:pt x="370" y="30"/>
                          <a:pt x="368" y="28"/>
                        </a:cubicBezTo>
                        <a:cubicBezTo>
                          <a:pt x="366" y="25"/>
                          <a:pt x="366" y="27"/>
                          <a:pt x="365" y="29"/>
                        </a:cubicBezTo>
                        <a:cubicBezTo>
                          <a:pt x="364" y="29"/>
                          <a:pt x="364" y="29"/>
                          <a:pt x="363" y="29"/>
                        </a:cubicBezTo>
                        <a:cubicBezTo>
                          <a:pt x="363" y="28"/>
                          <a:pt x="364" y="28"/>
                          <a:pt x="364" y="28"/>
                        </a:cubicBezTo>
                        <a:cubicBezTo>
                          <a:pt x="364" y="28"/>
                          <a:pt x="364" y="26"/>
                          <a:pt x="364" y="26"/>
                        </a:cubicBezTo>
                        <a:cubicBezTo>
                          <a:pt x="364" y="26"/>
                          <a:pt x="364" y="25"/>
                          <a:pt x="364" y="25"/>
                        </a:cubicBezTo>
                        <a:cubicBezTo>
                          <a:pt x="363" y="25"/>
                          <a:pt x="362" y="25"/>
                          <a:pt x="361" y="24"/>
                        </a:cubicBezTo>
                        <a:cubicBezTo>
                          <a:pt x="360" y="24"/>
                          <a:pt x="360" y="25"/>
                          <a:pt x="360" y="25"/>
                        </a:cubicBezTo>
                        <a:cubicBezTo>
                          <a:pt x="359" y="26"/>
                          <a:pt x="357" y="25"/>
                          <a:pt x="356" y="25"/>
                        </a:cubicBezTo>
                        <a:cubicBezTo>
                          <a:pt x="357" y="25"/>
                          <a:pt x="357" y="25"/>
                          <a:pt x="357" y="25"/>
                        </a:cubicBezTo>
                        <a:cubicBezTo>
                          <a:pt x="360" y="24"/>
                          <a:pt x="360" y="24"/>
                          <a:pt x="361" y="21"/>
                        </a:cubicBezTo>
                        <a:cubicBezTo>
                          <a:pt x="359" y="20"/>
                          <a:pt x="357" y="19"/>
                          <a:pt x="356" y="18"/>
                        </a:cubicBezTo>
                        <a:cubicBezTo>
                          <a:pt x="356" y="18"/>
                          <a:pt x="356" y="18"/>
                          <a:pt x="356" y="17"/>
                        </a:cubicBezTo>
                        <a:cubicBezTo>
                          <a:pt x="355" y="17"/>
                          <a:pt x="354" y="17"/>
                          <a:pt x="353" y="16"/>
                        </a:cubicBezTo>
                        <a:cubicBezTo>
                          <a:pt x="353" y="16"/>
                          <a:pt x="353" y="15"/>
                          <a:pt x="353" y="15"/>
                        </a:cubicBezTo>
                        <a:cubicBezTo>
                          <a:pt x="352" y="15"/>
                          <a:pt x="352" y="15"/>
                          <a:pt x="351" y="14"/>
                        </a:cubicBezTo>
                        <a:lnTo>
                          <a:pt x="350" y="14"/>
                        </a:lnTo>
                        <a:close/>
                        <a:moveTo>
                          <a:pt x="118" y="16"/>
                        </a:moveTo>
                        <a:cubicBezTo>
                          <a:pt x="117" y="16"/>
                          <a:pt x="116" y="17"/>
                          <a:pt x="116" y="17"/>
                        </a:cubicBezTo>
                        <a:cubicBezTo>
                          <a:pt x="115" y="18"/>
                          <a:pt x="114" y="17"/>
                          <a:pt x="112" y="18"/>
                        </a:cubicBezTo>
                        <a:cubicBezTo>
                          <a:pt x="112" y="18"/>
                          <a:pt x="111" y="19"/>
                          <a:pt x="111" y="19"/>
                        </a:cubicBezTo>
                        <a:cubicBezTo>
                          <a:pt x="110" y="19"/>
                          <a:pt x="109" y="18"/>
                          <a:pt x="108" y="19"/>
                        </a:cubicBezTo>
                        <a:cubicBezTo>
                          <a:pt x="107" y="19"/>
                          <a:pt x="107" y="20"/>
                          <a:pt x="106" y="20"/>
                        </a:cubicBezTo>
                        <a:cubicBezTo>
                          <a:pt x="106" y="20"/>
                          <a:pt x="106" y="21"/>
                          <a:pt x="106" y="21"/>
                        </a:cubicBezTo>
                        <a:cubicBezTo>
                          <a:pt x="106" y="21"/>
                          <a:pt x="108" y="21"/>
                          <a:pt x="108" y="21"/>
                        </a:cubicBezTo>
                        <a:cubicBezTo>
                          <a:pt x="109" y="21"/>
                          <a:pt x="112" y="22"/>
                          <a:pt x="112" y="22"/>
                        </a:cubicBezTo>
                        <a:cubicBezTo>
                          <a:pt x="112" y="22"/>
                          <a:pt x="115" y="21"/>
                          <a:pt x="116" y="21"/>
                        </a:cubicBezTo>
                        <a:cubicBezTo>
                          <a:pt x="118" y="20"/>
                          <a:pt x="118" y="21"/>
                          <a:pt x="118" y="22"/>
                        </a:cubicBezTo>
                        <a:cubicBezTo>
                          <a:pt x="119" y="22"/>
                          <a:pt x="119" y="22"/>
                          <a:pt x="120" y="22"/>
                        </a:cubicBezTo>
                        <a:cubicBezTo>
                          <a:pt x="120" y="21"/>
                          <a:pt x="120" y="21"/>
                          <a:pt x="120" y="21"/>
                        </a:cubicBezTo>
                        <a:cubicBezTo>
                          <a:pt x="122" y="21"/>
                          <a:pt x="122" y="21"/>
                          <a:pt x="123" y="19"/>
                        </a:cubicBezTo>
                        <a:cubicBezTo>
                          <a:pt x="124" y="19"/>
                          <a:pt x="125" y="20"/>
                          <a:pt x="127" y="20"/>
                        </a:cubicBezTo>
                        <a:cubicBezTo>
                          <a:pt x="127" y="20"/>
                          <a:pt x="127" y="19"/>
                          <a:pt x="128" y="19"/>
                        </a:cubicBezTo>
                        <a:cubicBezTo>
                          <a:pt x="129" y="18"/>
                          <a:pt x="132" y="19"/>
                          <a:pt x="133" y="20"/>
                        </a:cubicBezTo>
                        <a:cubicBezTo>
                          <a:pt x="133" y="20"/>
                          <a:pt x="135" y="19"/>
                          <a:pt x="136" y="19"/>
                        </a:cubicBezTo>
                        <a:cubicBezTo>
                          <a:pt x="135" y="19"/>
                          <a:pt x="133" y="18"/>
                          <a:pt x="132" y="18"/>
                        </a:cubicBezTo>
                        <a:cubicBezTo>
                          <a:pt x="132" y="17"/>
                          <a:pt x="132" y="17"/>
                          <a:pt x="132" y="17"/>
                        </a:cubicBezTo>
                        <a:cubicBezTo>
                          <a:pt x="131" y="17"/>
                          <a:pt x="130" y="17"/>
                          <a:pt x="129" y="17"/>
                        </a:cubicBezTo>
                        <a:cubicBezTo>
                          <a:pt x="129" y="16"/>
                          <a:pt x="129" y="16"/>
                          <a:pt x="129" y="16"/>
                        </a:cubicBezTo>
                        <a:cubicBezTo>
                          <a:pt x="128" y="16"/>
                          <a:pt x="124" y="16"/>
                          <a:pt x="123" y="16"/>
                        </a:cubicBezTo>
                        <a:cubicBezTo>
                          <a:pt x="123" y="16"/>
                          <a:pt x="122" y="17"/>
                          <a:pt x="122" y="17"/>
                        </a:cubicBezTo>
                        <a:cubicBezTo>
                          <a:pt x="120" y="17"/>
                          <a:pt x="119" y="16"/>
                          <a:pt x="118" y="16"/>
                        </a:cubicBezTo>
                        <a:close/>
                        <a:moveTo>
                          <a:pt x="140" y="17"/>
                        </a:moveTo>
                        <a:cubicBezTo>
                          <a:pt x="140" y="18"/>
                          <a:pt x="139" y="18"/>
                          <a:pt x="139" y="18"/>
                        </a:cubicBezTo>
                        <a:cubicBezTo>
                          <a:pt x="140" y="18"/>
                          <a:pt x="141" y="20"/>
                          <a:pt x="140" y="19"/>
                        </a:cubicBezTo>
                        <a:cubicBezTo>
                          <a:pt x="138" y="20"/>
                          <a:pt x="137" y="21"/>
                          <a:pt x="135" y="21"/>
                        </a:cubicBezTo>
                        <a:cubicBezTo>
                          <a:pt x="133" y="21"/>
                          <a:pt x="131" y="20"/>
                          <a:pt x="130" y="20"/>
                        </a:cubicBezTo>
                        <a:cubicBezTo>
                          <a:pt x="128" y="20"/>
                          <a:pt x="127" y="20"/>
                          <a:pt x="125" y="20"/>
                        </a:cubicBezTo>
                        <a:cubicBezTo>
                          <a:pt x="125" y="21"/>
                          <a:pt x="125" y="21"/>
                          <a:pt x="125" y="21"/>
                        </a:cubicBezTo>
                        <a:cubicBezTo>
                          <a:pt x="126" y="21"/>
                          <a:pt x="127" y="21"/>
                          <a:pt x="127" y="21"/>
                        </a:cubicBezTo>
                        <a:cubicBezTo>
                          <a:pt x="127" y="21"/>
                          <a:pt x="128" y="22"/>
                          <a:pt x="128" y="22"/>
                        </a:cubicBezTo>
                        <a:cubicBezTo>
                          <a:pt x="125" y="23"/>
                          <a:pt x="129" y="24"/>
                          <a:pt x="130" y="24"/>
                        </a:cubicBezTo>
                        <a:cubicBezTo>
                          <a:pt x="130" y="24"/>
                          <a:pt x="130" y="25"/>
                          <a:pt x="130" y="25"/>
                        </a:cubicBezTo>
                        <a:cubicBezTo>
                          <a:pt x="131" y="25"/>
                          <a:pt x="131" y="24"/>
                          <a:pt x="132" y="24"/>
                        </a:cubicBezTo>
                        <a:cubicBezTo>
                          <a:pt x="132" y="24"/>
                          <a:pt x="133" y="24"/>
                          <a:pt x="133" y="24"/>
                        </a:cubicBezTo>
                        <a:cubicBezTo>
                          <a:pt x="133" y="24"/>
                          <a:pt x="134" y="24"/>
                          <a:pt x="135" y="24"/>
                        </a:cubicBezTo>
                        <a:cubicBezTo>
                          <a:pt x="135" y="24"/>
                          <a:pt x="135" y="22"/>
                          <a:pt x="135" y="22"/>
                        </a:cubicBezTo>
                        <a:cubicBezTo>
                          <a:pt x="136" y="22"/>
                          <a:pt x="139" y="23"/>
                          <a:pt x="140" y="23"/>
                        </a:cubicBezTo>
                        <a:cubicBezTo>
                          <a:pt x="140" y="23"/>
                          <a:pt x="140" y="23"/>
                          <a:pt x="141" y="23"/>
                        </a:cubicBezTo>
                        <a:cubicBezTo>
                          <a:pt x="141" y="22"/>
                          <a:pt x="141" y="21"/>
                          <a:pt x="140" y="21"/>
                        </a:cubicBezTo>
                        <a:cubicBezTo>
                          <a:pt x="142" y="21"/>
                          <a:pt x="143" y="21"/>
                          <a:pt x="144" y="21"/>
                        </a:cubicBezTo>
                        <a:cubicBezTo>
                          <a:pt x="146" y="21"/>
                          <a:pt x="146" y="21"/>
                          <a:pt x="146" y="21"/>
                        </a:cubicBezTo>
                        <a:cubicBezTo>
                          <a:pt x="147" y="20"/>
                          <a:pt x="147" y="20"/>
                          <a:pt x="147" y="20"/>
                        </a:cubicBezTo>
                        <a:cubicBezTo>
                          <a:pt x="146" y="20"/>
                          <a:pt x="147" y="19"/>
                          <a:pt x="147" y="19"/>
                        </a:cubicBezTo>
                        <a:cubicBezTo>
                          <a:pt x="146" y="19"/>
                          <a:pt x="146" y="19"/>
                          <a:pt x="146" y="18"/>
                        </a:cubicBezTo>
                        <a:cubicBezTo>
                          <a:pt x="145" y="19"/>
                          <a:pt x="144" y="19"/>
                          <a:pt x="143" y="19"/>
                        </a:cubicBezTo>
                        <a:cubicBezTo>
                          <a:pt x="143" y="18"/>
                          <a:pt x="143" y="18"/>
                          <a:pt x="143" y="18"/>
                        </a:cubicBezTo>
                        <a:cubicBezTo>
                          <a:pt x="144" y="18"/>
                          <a:pt x="144" y="18"/>
                          <a:pt x="144" y="18"/>
                        </a:cubicBezTo>
                        <a:cubicBezTo>
                          <a:pt x="142" y="18"/>
                          <a:pt x="142" y="18"/>
                          <a:pt x="140" y="17"/>
                        </a:cubicBezTo>
                        <a:close/>
                        <a:moveTo>
                          <a:pt x="156" y="18"/>
                        </a:moveTo>
                        <a:cubicBezTo>
                          <a:pt x="155" y="18"/>
                          <a:pt x="156" y="19"/>
                          <a:pt x="156" y="19"/>
                        </a:cubicBezTo>
                        <a:cubicBezTo>
                          <a:pt x="156" y="19"/>
                          <a:pt x="157" y="18"/>
                          <a:pt x="156" y="18"/>
                        </a:cubicBezTo>
                        <a:close/>
                        <a:moveTo>
                          <a:pt x="157" y="19"/>
                        </a:moveTo>
                        <a:cubicBezTo>
                          <a:pt x="157" y="19"/>
                          <a:pt x="157" y="20"/>
                          <a:pt x="157" y="20"/>
                        </a:cubicBezTo>
                        <a:cubicBezTo>
                          <a:pt x="158" y="20"/>
                          <a:pt x="159" y="20"/>
                          <a:pt x="159" y="20"/>
                        </a:cubicBezTo>
                        <a:cubicBezTo>
                          <a:pt x="159" y="20"/>
                          <a:pt x="159" y="19"/>
                          <a:pt x="159" y="19"/>
                        </a:cubicBezTo>
                        <a:cubicBezTo>
                          <a:pt x="158" y="19"/>
                          <a:pt x="158" y="19"/>
                          <a:pt x="157" y="19"/>
                        </a:cubicBezTo>
                        <a:close/>
                        <a:moveTo>
                          <a:pt x="175" y="19"/>
                        </a:moveTo>
                        <a:cubicBezTo>
                          <a:pt x="174" y="19"/>
                          <a:pt x="175" y="22"/>
                          <a:pt x="175" y="23"/>
                        </a:cubicBezTo>
                        <a:cubicBezTo>
                          <a:pt x="176" y="23"/>
                          <a:pt x="176" y="23"/>
                          <a:pt x="177" y="23"/>
                        </a:cubicBezTo>
                        <a:cubicBezTo>
                          <a:pt x="177" y="23"/>
                          <a:pt x="177" y="24"/>
                          <a:pt x="178" y="24"/>
                        </a:cubicBezTo>
                        <a:cubicBezTo>
                          <a:pt x="179" y="22"/>
                          <a:pt x="179" y="22"/>
                          <a:pt x="181" y="21"/>
                        </a:cubicBezTo>
                        <a:cubicBezTo>
                          <a:pt x="181" y="21"/>
                          <a:pt x="181" y="20"/>
                          <a:pt x="181" y="20"/>
                        </a:cubicBezTo>
                        <a:cubicBezTo>
                          <a:pt x="180" y="20"/>
                          <a:pt x="179" y="20"/>
                          <a:pt x="178" y="20"/>
                        </a:cubicBezTo>
                        <a:cubicBezTo>
                          <a:pt x="178" y="20"/>
                          <a:pt x="176" y="19"/>
                          <a:pt x="175" y="19"/>
                        </a:cubicBezTo>
                        <a:close/>
                        <a:moveTo>
                          <a:pt x="153" y="20"/>
                        </a:moveTo>
                        <a:cubicBezTo>
                          <a:pt x="153" y="20"/>
                          <a:pt x="153" y="21"/>
                          <a:pt x="153" y="21"/>
                        </a:cubicBezTo>
                        <a:cubicBezTo>
                          <a:pt x="152" y="21"/>
                          <a:pt x="151" y="21"/>
                          <a:pt x="151" y="21"/>
                        </a:cubicBezTo>
                        <a:cubicBezTo>
                          <a:pt x="151" y="21"/>
                          <a:pt x="151" y="22"/>
                          <a:pt x="151" y="22"/>
                        </a:cubicBezTo>
                        <a:cubicBezTo>
                          <a:pt x="152" y="23"/>
                          <a:pt x="155" y="23"/>
                          <a:pt x="156" y="23"/>
                        </a:cubicBezTo>
                        <a:cubicBezTo>
                          <a:pt x="156" y="23"/>
                          <a:pt x="157" y="22"/>
                          <a:pt x="157" y="21"/>
                        </a:cubicBezTo>
                        <a:cubicBezTo>
                          <a:pt x="156" y="21"/>
                          <a:pt x="154" y="20"/>
                          <a:pt x="153" y="20"/>
                        </a:cubicBezTo>
                        <a:close/>
                        <a:moveTo>
                          <a:pt x="172" y="21"/>
                        </a:moveTo>
                        <a:cubicBezTo>
                          <a:pt x="171" y="21"/>
                          <a:pt x="170" y="22"/>
                          <a:pt x="169" y="22"/>
                        </a:cubicBezTo>
                        <a:cubicBezTo>
                          <a:pt x="166" y="24"/>
                          <a:pt x="172" y="24"/>
                          <a:pt x="173" y="24"/>
                        </a:cubicBezTo>
                        <a:cubicBezTo>
                          <a:pt x="173" y="24"/>
                          <a:pt x="174" y="24"/>
                          <a:pt x="174" y="24"/>
                        </a:cubicBezTo>
                        <a:cubicBezTo>
                          <a:pt x="173" y="23"/>
                          <a:pt x="173" y="23"/>
                          <a:pt x="173" y="23"/>
                        </a:cubicBezTo>
                        <a:cubicBezTo>
                          <a:pt x="174" y="22"/>
                          <a:pt x="176" y="20"/>
                          <a:pt x="172" y="21"/>
                        </a:cubicBezTo>
                        <a:close/>
                        <a:moveTo>
                          <a:pt x="162" y="21"/>
                        </a:moveTo>
                        <a:cubicBezTo>
                          <a:pt x="163" y="22"/>
                          <a:pt x="163" y="23"/>
                          <a:pt x="163" y="23"/>
                        </a:cubicBezTo>
                        <a:cubicBezTo>
                          <a:pt x="164" y="23"/>
                          <a:pt x="164" y="22"/>
                          <a:pt x="164" y="21"/>
                        </a:cubicBezTo>
                        <a:cubicBezTo>
                          <a:pt x="163" y="21"/>
                          <a:pt x="163" y="22"/>
                          <a:pt x="162" y="21"/>
                        </a:cubicBezTo>
                        <a:close/>
                        <a:moveTo>
                          <a:pt x="158" y="22"/>
                        </a:moveTo>
                        <a:cubicBezTo>
                          <a:pt x="158" y="23"/>
                          <a:pt x="158" y="23"/>
                          <a:pt x="158" y="23"/>
                        </a:cubicBezTo>
                        <a:cubicBezTo>
                          <a:pt x="158" y="22"/>
                          <a:pt x="159" y="22"/>
                          <a:pt x="158" y="22"/>
                        </a:cubicBezTo>
                        <a:close/>
                        <a:moveTo>
                          <a:pt x="141" y="23"/>
                        </a:moveTo>
                        <a:cubicBezTo>
                          <a:pt x="138" y="25"/>
                          <a:pt x="139" y="25"/>
                          <a:pt x="142" y="25"/>
                        </a:cubicBezTo>
                        <a:cubicBezTo>
                          <a:pt x="142" y="23"/>
                          <a:pt x="142" y="23"/>
                          <a:pt x="142" y="23"/>
                        </a:cubicBezTo>
                        <a:cubicBezTo>
                          <a:pt x="142" y="23"/>
                          <a:pt x="141" y="23"/>
                          <a:pt x="141" y="23"/>
                        </a:cubicBezTo>
                        <a:close/>
                        <a:moveTo>
                          <a:pt x="182" y="24"/>
                        </a:moveTo>
                        <a:cubicBezTo>
                          <a:pt x="181" y="24"/>
                          <a:pt x="181" y="25"/>
                          <a:pt x="180" y="26"/>
                        </a:cubicBezTo>
                        <a:cubicBezTo>
                          <a:pt x="181" y="26"/>
                          <a:pt x="182" y="28"/>
                          <a:pt x="184" y="27"/>
                        </a:cubicBezTo>
                        <a:cubicBezTo>
                          <a:pt x="185" y="27"/>
                          <a:pt x="184" y="25"/>
                          <a:pt x="184" y="25"/>
                        </a:cubicBezTo>
                        <a:cubicBezTo>
                          <a:pt x="184" y="25"/>
                          <a:pt x="184" y="25"/>
                          <a:pt x="184" y="24"/>
                        </a:cubicBezTo>
                        <a:cubicBezTo>
                          <a:pt x="183" y="24"/>
                          <a:pt x="182" y="24"/>
                          <a:pt x="182" y="24"/>
                        </a:cubicBezTo>
                        <a:close/>
                        <a:moveTo>
                          <a:pt x="146" y="25"/>
                        </a:moveTo>
                        <a:cubicBezTo>
                          <a:pt x="145" y="25"/>
                          <a:pt x="145" y="26"/>
                          <a:pt x="144" y="27"/>
                        </a:cubicBezTo>
                        <a:cubicBezTo>
                          <a:pt x="142" y="28"/>
                          <a:pt x="146" y="27"/>
                          <a:pt x="148" y="27"/>
                        </a:cubicBezTo>
                        <a:cubicBezTo>
                          <a:pt x="147" y="26"/>
                          <a:pt x="147" y="26"/>
                          <a:pt x="147" y="25"/>
                        </a:cubicBezTo>
                        <a:cubicBezTo>
                          <a:pt x="147" y="25"/>
                          <a:pt x="146" y="25"/>
                          <a:pt x="146" y="25"/>
                        </a:cubicBezTo>
                        <a:close/>
                        <a:moveTo>
                          <a:pt x="376" y="28"/>
                        </a:moveTo>
                        <a:cubicBezTo>
                          <a:pt x="376" y="29"/>
                          <a:pt x="376" y="29"/>
                          <a:pt x="376" y="29"/>
                        </a:cubicBezTo>
                        <a:cubicBezTo>
                          <a:pt x="376" y="29"/>
                          <a:pt x="376" y="29"/>
                          <a:pt x="376" y="29"/>
                        </a:cubicBezTo>
                        <a:cubicBezTo>
                          <a:pt x="375" y="29"/>
                          <a:pt x="375" y="29"/>
                          <a:pt x="375" y="29"/>
                        </a:cubicBezTo>
                        <a:cubicBezTo>
                          <a:pt x="375" y="29"/>
                          <a:pt x="375" y="29"/>
                          <a:pt x="374" y="29"/>
                        </a:cubicBezTo>
                        <a:cubicBezTo>
                          <a:pt x="374" y="30"/>
                          <a:pt x="375" y="31"/>
                          <a:pt x="374" y="32"/>
                        </a:cubicBezTo>
                        <a:cubicBezTo>
                          <a:pt x="374" y="33"/>
                          <a:pt x="372" y="33"/>
                          <a:pt x="372" y="34"/>
                        </a:cubicBezTo>
                        <a:cubicBezTo>
                          <a:pt x="372" y="35"/>
                          <a:pt x="373" y="35"/>
                          <a:pt x="373" y="36"/>
                        </a:cubicBezTo>
                        <a:cubicBezTo>
                          <a:pt x="372" y="36"/>
                          <a:pt x="371" y="35"/>
                          <a:pt x="371" y="35"/>
                        </a:cubicBezTo>
                        <a:cubicBezTo>
                          <a:pt x="370" y="38"/>
                          <a:pt x="369" y="39"/>
                          <a:pt x="367" y="41"/>
                        </a:cubicBezTo>
                        <a:cubicBezTo>
                          <a:pt x="367" y="41"/>
                          <a:pt x="367" y="41"/>
                          <a:pt x="367" y="42"/>
                        </a:cubicBezTo>
                        <a:cubicBezTo>
                          <a:pt x="370" y="42"/>
                          <a:pt x="372" y="41"/>
                          <a:pt x="374" y="39"/>
                        </a:cubicBezTo>
                        <a:cubicBezTo>
                          <a:pt x="374" y="39"/>
                          <a:pt x="374" y="38"/>
                          <a:pt x="374" y="38"/>
                        </a:cubicBezTo>
                        <a:cubicBezTo>
                          <a:pt x="375" y="38"/>
                          <a:pt x="380" y="40"/>
                          <a:pt x="380" y="40"/>
                        </a:cubicBezTo>
                        <a:cubicBezTo>
                          <a:pt x="381" y="40"/>
                          <a:pt x="382" y="39"/>
                          <a:pt x="382" y="39"/>
                        </a:cubicBezTo>
                        <a:cubicBezTo>
                          <a:pt x="383" y="39"/>
                          <a:pt x="383" y="39"/>
                          <a:pt x="384" y="39"/>
                        </a:cubicBezTo>
                        <a:cubicBezTo>
                          <a:pt x="386" y="38"/>
                          <a:pt x="385" y="38"/>
                          <a:pt x="388" y="38"/>
                        </a:cubicBezTo>
                        <a:cubicBezTo>
                          <a:pt x="389" y="37"/>
                          <a:pt x="389" y="36"/>
                          <a:pt x="389" y="36"/>
                        </a:cubicBezTo>
                        <a:cubicBezTo>
                          <a:pt x="389" y="33"/>
                          <a:pt x="386" y="33"/>
                          <a:pt x="383" y="32"/>
                        </a:cubicBezTo>
                        <a:cubicBezTo>
                          <a:pt x="383" y="32"/>
                          <a:pt x="382" y="32"/>
                          <a:pt x="382" y="31"/>
                        </a:cubicBezTo>
                        <a:cubicBezTo>
                          <a:pt x="382" y="30"/>
                          <a:pt x="382" y="30"/>
                          <a:pt x="382" y="30"/>
                        </a:cubicBezTo>
                        <a:cubicBezTo>
                          <a:pt x="381" y="30"/>
                          <a:pt x="381" y="31"/>
                          <a:pt x="381" y="31"/>
                        </a:cubicBezTo>
                        <a:cubicBezTo>
                          <a:pt x="379" y="31"/>
                          <a:pt x="381" y="29"/>
                          <a:pt x="378" y="31"/>
                        </a:cubicBezTo>
                        <a:cubicBezTo>
                          <a:pt x="378" y="31"/>
                          <a:pt x="378" y="31"/>
                          <a:pt x="377" y="30"/>
                        </a:cubicBezTo>
                        <a:cubicBezTo>
                          <a:pt x="379" y="30"/>
                          <a:pt x="377" y="28"/>
                          <a:pt x="376" y="28"/>
                        </a:cubicBezTo>
                        <a:close/>
                        <a:moveTo>
                          <a:pt x="218" y="50"/>
                        </a:moveTo>
                        <a:cubicBezTo>
                          <a:pt x="217" y="50"/>
                          <a:pt x="216" y="51"/>
                          <a:pt x="216" y="51"/>
                        </a:cubicBezTo>
                        <a:cubicBezTo>
                          <a:pt x="216" y="51"/>
                          <a:pt x="215" y="51"/>
                          <a:pt x="215" y="51"/>
                        </a:cubicBezTo>
                        <a:cubicBezTo>
                          <a:pt x="214" y="51"/>
                          <a:pt x="213" y="53"/>
                          <a:pt x="213" y="53"/>
                        </a:cubicBezTo>
                        <a:cubicBezTo>
                          <a:pt x="212" y="53"/>
                          <a:pt x="212" y="53"/>
                          <a:pt x="212" y="53"/>
                        </a:cubicBezTo>
                        <a:cubicBezTo>
                          <a:pt x="210" y="53"/>
                          <a:pt x="209" y="54"/>
                          <a:pt x="208" y="54"/>
                        </a:cubicBezTo>
                        <a:cubicBezTo>
                          <a:pt x="208" y="54"/>
                          <a:pt x="208" y="54"/>
                          <a:pt x="207" y="54"/>
                        </a:cubicBezTo>
                        <a:cubicBezTo>
                          <a:pt x="206" y="54"/>
                          <a:pt x="205" y="56"/>
                          <a:pt x="204" y="56"/>
                        </a:cubicBezTo>
                        <a:cubicBezTo>
                          <a:pt x="202" y="56"/>
                          <a:pt x="202" y="56"/>
                          <a:pt x="201" y="56"/>
                        </a:cubicBezTo>
                        <a:cubicBezTo>
                          <a:pt x="201" y="56"/>
                          <a:pt x="200" y="57"/>
                          <a:pt x="200" y="57"/>
                        </a:cubicBezTo>
                        <a:cubicBezTo>
                          <a:pt x="200" y="57"/>
                          <a:pt x="196" y="57"/>
                          <a:pt x="196" y="57"/>
                        </a:cubicBezTo>
                        <a:cubicBezTo>
                          <a:pt x="196" y="56"/>
                          <a:pt x="196" y="56"/>
                          <a:pt x="196" y="56"/>
                        </a:cubicBezTo>
                        <a:cubicBezTo>
                          <a:pt x="194" y="55"/>
                          <a:pt x="194" y="55"/>
                          <a:pt x="191" y="55"/>
                        </a:cubicBezTo>
                        <a:cubicBezTo>
                          <a:pt x="191" y="56"/>
                          <a:pt x="191" y="57"/>
                          <a:pt x="191" y="58"/>
                        </a:cubicBezTo>
                        <a:cubicBezTo>
                          <a:pt x="190" y="58"/>
                          <a:pt x="188" y="58"/>
                          <a:pt x="188" y="58"/>
                        </a:cubicBezTo>
                        <a:cubicBezTo>
                          <a:pt x="188" y="58"/>
                          <a:pt x="186" y="58"/>
                          <a:pt x="187" y="58"/>
                        </a:cubicBezTo>
                        <a:cubicBezTo>
                          <a:pt x="187" y="58"/>
                          <a:pt x="186" y="58"/>
                          <a:pt x="186" y="58"/>
                        </a:cubicBezTo>
                        <a:cubicBezTo>
                          <a:pt x="185" y="58"/>
                          <a:pt x="184" y="59"/>
                          <a:pt x="184" y="59"/>
                        </a:cubicBezTo>
                        <a:cubicBezTo>
                          <a:pt x="183" y="60"/>
                          <a:pt x="182" y="59"/>
                          <a:pt x="181" y="60"/>
                        </a:cubicBezTo>
                        <a:cubicBezTo>
                          <a:pt x="181" y="60"/>
                          <a:pt x="180" y="61"/>
                          <a:pt x="180" y="61"/>
                        </a:cubicBezTo>
                        <a:cubicBezTo>
                          <a:pt x="179" y="61"/>
                          <a:pt x="178" y="61"/>
                          <a:pt x="177" y="61"/>
                        </a:cubicBezTo>
                        <a:cubicBezTo>
                          <a:pt x="177" y="62"/>
                          <a:pt x="177" y="62"/>
                          <a:pt x="177" y="62"/>
                        </a:cubicBezTo>
                        <a:cubicBezTo>
                          <a:pt x="176" y="63"/>
                          <a:pt x="175" y="63"/>
                          <a:pt x="175" y="63"/>
                        </a:cubicBezTo>
                        <a:cubicBezTo>
                          <a:pt x="175" y="63"/>
                          <a:pt x="175" y="63"/>
                          <a:pt x="175" y="63"/>
                        </a:cubicBezTo>
                        <a:cubicBezTo>
                          <a:pt x="174" y="64"/>
                          <a:pt x="172" y="62"/>
                          <a:pt x="169" y="63"/>
                        </a:cubicBezTo>
                        <a:cubicBezTo>
                          <a:pt x="169" y="63"/>
                          <a:pt x="169" y="64"/>
                          <a:pt x="169" y="64"/>
                        </a:cubicBezTo>
                        <a:cubicBezTo>
                          <a:pt x="167" y="65"/>
                          <a:pt x="166" y="65"/>
                          <a:pt x="165" y="64"/>
                        </a:cubicBezTo>
                        <a:cubicBezTo>
                          <a:pt x="164" y="66"/>
                          <a:pt x="164" y="66"/>
                          <a:pt x="164" y="66"/>
                        </a:cubicBezTo>
                        <a:cubicBezTo>
                          <a:pt x="164" y="66"/>
                          <a:pt x="164" y="66"/>
                          <a:pt x="165" y="66"/>
                        </a:cubicBezTo>
                        <a:cubicBezTo>
                          <a:pt x="164" y="67"/>
                          <a:pt x="163" y="67"/>
                          <a:pt x="165" y="68"/>
                        </a:cubicBezTo>
                        <a:cubicBezTo>
                          <a:pt x="164" y="68"/>
                          <a:pt x="163" y="68"/>
                          <a:pt x="162" y="68"/>
                        </a:cubicBezTo>
                        <a:cubicBezTo>
                          <a:pt x="163" y="67"/>
                          <a:pt x="161" y="68"/>
                          <a:pt x="161" y="68"/>
                        </a:cubicBezTo>
                        <a:cubicBezTo>
                          <a:pt x="161" y="69"/>
                          <a:pt x="162" y="70"/>
                          <a:pt x="161" y="70"/>
                        </a:cubicBezTo>
                        <a:cubicBezTo>
                          <a:pt x="161" y="70"/>
                          <a:pt x="160" y="69"/>
                          <a:pt x="160" y="69"/>
                        </a:cubicBezTo>
                        <a:cubicBezTo>
                          <a:pt x="160" y="70"/>
                          <a:pt x="159" y="72"/>
                          <a:pt x="160" y="71"/>
                        </a:cubicBezTo>
                        <a:cubicBezTo>
                          <a:pt x="159" y="71"/>
                          <a:pt x="159" y="71"/>
                          <a:pt x="159" y="70"/>
                        </a:cubicBezTo>
                        <a:cubicBezTo>
                          <a:pt x="158" y="70"/>
                          <a:pt x="158" y="71"/>
                          <a:pt x="160" y="71"/>
                        </a:cubicBezTo>
                        <a:cubicBezTo>
                          <a:pt x="160" y="72"/>
                          <a:pt x="160" y="72"/>
                          <a:pt x="160" y="72"/>
                        </a:cubicBezTo>
                        <a:cubicBezTo>
                          <a:pt x="159" y="72"/>
                          <a:pt x="159" y="71"/>
                          <a:pt x="158" y="71"/>
                        </a:cubicBezTo>
                        <a:cubicBezTo>
                          <a:pt x="157" y="72"/>
                          <a:pt x="156" y="74"/>
                          <a:pt x="155" y="74"/>
                        </a:cubicBezTo>
                        <a:cubicBezTo>
                          <a:pt x="154" y="74"/>
                          <a:pt x="153" y="74"/>
                          <a:pt x="153" y="74"/>
                        </a:cubicBezTo>
                        <a:cubicBezTo>
                          <a:pt x="153" y="74"/>
                          <a:pt x="153" y="75"/>
                          <a:pt x="153" y="75"/>
                        </a:cubicBezTo>
                        <a:cubicBezTo>
                          <a:pt x="155" y="76"/>
                          <a:pt x="156" y="75"/>
                          <a:pt x="159" y="76"/>
                        </a:cubicBezTo>
                        <a:cubicBezTo>
                          <a:pt x="156" y="76"/>
                          <a:pt x="156" y="76"/>
                          <a:pt x="155" y="79"/>
                        </a:cubicBezTo>
                        <a:cubicBezTo>
                          <a:pt x="155" y="79"/>
                          <a:pt x="155" y="79"/>
                          <a:pt x="155" y="79"/>
                        </a:cubicBezTo>
                        <a:cubicBezTo>
                          <a:pt x="156" y="79"/>
                          <a:pt x="156" y="79"/>
                          <a:pt x="157" y="79"/>
                        </a:cubicBezTo>
                        <a:cubicBezTo>
                          <a:pt x="157" y="79"/>
                          <a:pt x="156" y="81"/>
                          <a:pt x="155" y="81"/>
                        </a:cubicBezTo>
                        <a:cubicBezTo>
                          <a:pt x="155" y="81"/>
                          <a:pt x="154" y="81"/>
                          <a:pt x="154" y="81"/>
                        </a:cubicBezTo>
                        <a:cubicBezTo>
                          <a:pt x="153" y="81"/>
                          <a:pt x="152" y="81"/>
                          <a:pt x="151" y="82"/>
                        </a:cubicBezTo>
                        <a:cubicBezTo>
                          <a:pt x="151" y="84"/>
                          <a:pt x="151" y="84"/>
                          <a:pt x="152" y="85"/>
                        </a:cubicBezTo>
                        <a:cubicBezTo>
                          <a:pt x="151" y="85"/>
                          <a:pt x="151" y="85"/>
                          <a:pt x="150" y="85"/>
                        </a:cubicBezTo>
                        <a:cubicBezTo>
                          <a:pt x="150" y="86"/>
                          <a:pt x="150" y="87"/>
                          <a:pt x="150" y="87"/>
                        </a:cubicBezTo>
                        <a:cubicBezTo>
                          <a:pt x="150" y="88"/>
                          <a:pt x="149" y="87"/>
                          <a:pt x="149" y="88"/>
                        </a:cubicBezTo>
                        <a:cubicBezTo>
                          <a:pt x="149" y="88"/>
                          <a:pt x="149" y="88"/>
                          <a:pt x="149" y="88"/>
                        </a:cubicBezTo>
                        <a:cubicBezTo>
                          <a:pt x="150" y="88"/>
                          <a:pt x="150" y="89"/>
                          <a:pt x="150" y="89"/>
                        </a:cubicBezTo>
                        <a:cubicBezTo>
                          <a:pt x="150" y="89"/>
                          <a:pt x="150" y="90"/>
                          <a:pt x="150" y="90"/>
                        </a:cubicBezTo>
                        <a:cubicBezTo>
                          <a:pt x="149" y="90"/>
                          <a:pt x="148" y="90"/>
                          <a:pt x="146" y="90"/>
                        </a:cubicBezTo>
                        <a:cubicBezTo>
                          <a:pt x="145" y="92"/>
                          <a:pt x="145" y="93"/>
                          <a:pt x="147" y="96"/>
                        </a:cubicBezTo>
                        <a:cubicBezTo>
                          <a:pt x="147" y="96"/>
                          <a:pt x="148" y="96"/>
                          <a:pt x="148" y="96"/>
                        </a:cubicBezTo>
                        <a:cubicBezTo>
                          <a:pt x="148" y="96"/>
                          <a:pt x="148" y="95"/>
                          <a:pt x="148" y="95"/>
                        </a:cubicBezTo>
                        <a:cubicBezTo>
                          <a:pt x="148" y="95"/>
                          <a:pt x="149" y="95"/>
                          <a:pt x="149" y="95"/>
                        </a:cubicBezTo>
                        <a:cubicBezTo>
                          <a:pt x="149" y="95"/>
                          <a:pt x="149" y="94"/>
                          <a:pt x="149" y="94"/>
                        </a:cubicBezTo>
                        <a:cubicBezTo>
                          <a:pt x="150" y="94"/>
                          <a:pt x="150" y="94"/>
                          <a:pt x="151" y="94"/>
                        </a:cubicBezTo>
                        <a:cubicBezTo>
                          <a:pt x="151" y="95"/>
                          <a:pt x="151" y="95"/>
                          <a:pt x="151" y="95"/>
                        </a:cubicBezTo>
                        <a:cubicBezTo>
                          <a:pt x="152" y="95"/>
                          <a:pt x="152" y="94"/>
                          <a:pt x="152" y="94"/>
                        </a:cubicBezTo>
                        <a:cubicBezTo>
                          <a:pt x="153" y="94"/>
                          <a:pt x="154" y="94"/>
                          <a:pt x="155" y="94"/>
                        </a:cubicBezTo>
                        <a:cubicBezTo>
                          <a:pt x="155" y="94"/>
                          <a:pt x="154" y="95"/>
                          <a:pt x="154" y="95"/>
                        </a:cubicBezTo>
                        <a:cubicBezTo>
                          <a:pt x="154" y="95"/>
                          <a:pt x="153" y="95"/>
                          <a:pt x="154" y="95"/>
                        </a:cubicBezTo>
                        <a:cubicBezTo>
                          <a:pt x="154" y="95"/>
                          <a:pt x="155" y="97"/>
                          <a:pt x="155" y="97"/>
                        </a:cubicBezTo>
                        <a:cubicBezTo>
                          <a:pt x="157" y="97"/>
                          <a:pt x="157" y="97"/>
                          <a:pt x="158" y="97"/>
                        </a:cubicBezTo>
                        <a:cubicBezTo>
                          <a:pt x="158" y="97"/>
                          <a:pt x="158" y="98"/>
                          <a:pt x="158" y="99"/>
                        </a:cubicBezTo>
                        <a:cubicBezTo>
                          <a:pt x="157" y="99"/>
                          <a:pt x="158" y="98"/>
                          <a:pt x="157" y="98"/>
                        </a:cubicBezTo>
                        <a:cubicBezTo>
                          <a:pt x="156" y="99"/>
                          <a:pt x="156" y="99"/>
                          <a:pt x="156" y="99"/>
                        </a:cubicBezTo>
                        <a:cubicBezTo>
                          <a:pt x="155" y="99"/>
                          <a:pt x="156" y="99"/>
                          <a:pt x="155" y="99"/>
                        </a:cubicBezTo>
                        <a:cubicBezTo>
                          <a:pt x="153" y="100"/>
                          <a:pt x="156" y="100"/>
                          <a:pt x="156" y="101"/>
                        </a:cubicBezTo>
                        <a:cubicBezTo>
                          <a:pt x="156" y="101"/>
                          <a:pt x="156" y="102"/>
                          <a:pt x="156" y="101"/>
                        </a:cubicBezTo>
                        <a:cubicBezTo>
                          <a:pt x="155" y="102"/>
                          <a:pt x="155" y="102"/>
                          <a:pt x="154" y="102"/>
                        </a:cubicBezTo>
                        <a:cubicBezTo>
                          <a:pt x="155" y="103"/>
                          <a:pt x="155" y="103"/>
                          <a:pt x="155" y="103"/>
                        </a:cubicBezTo>
                        <a:cubicBezTo>
                          <a:pt x="156" y="103"/>
                          <a:pt x="158" y="102"/>
                          <a:pt x="159" y="102"/>
                        </a:cubicBezTo>
                        <a:cubicBezTo>
                          <a:pt x="160" y="102"/>
                          <a:pt x="161" y="104"/>
                          <a:pt x="161" y="104"/>
                        </a:cubicBezTo>
                        <a:cubicBezTo>
                          <a:pt x="162" y="104"/>
                          <a:pt x="162" y="104"/>
                          <a:pt x="162" y="104"/>
                        </a:cubicBezTo>
                        <a:cubicBezTo>
                          <a:pt x="162" y="104"/>
                          <a:pt x="162" y="103"/>
                          <a:pt x="162" y="103"/>
                        </a:cubicBezTo>
                        <a:cubicBezTo>
                          <a:pt x="162" y="103"/>
                          <a:pt x="163" y="102"/>
                          <a:pt x="163" y="102"/>
                        </a:cubicBezTo>
                        <a:cubicBezTo>
                          <a:pt x="165" y="103"/>
                          <a:pt x="166" y="103"/>
                          <a:pt x="169" y="102"/>
                        </a:cubicBezTo>
                        <a:cubicBezTo>
                          <a:pt x="169" y="103"/>
                          <a:pt x="169" y="103"/>
                          <a:pt x="169" y="103"/>
                        </a:cubicBezTo>
                        <a:cubicBezTo>
                          <a:pt x="169" y="103"/>
                          <a:pt x="170" y="103"/>
                          <a:pt x="169" y="102"/>
                        </a:cubicBezTo>
                        <a:cubicBezTo>
                          <a:pt x="169" y="102"/>
                          <a:pt x="169" y="102"/>
                          <a:pt x="168" y="102"/>
                        </a:cubicBezTo>
                        <a:cubicBezTo>
                          <a:pt x="168" y="102"/>
                          <a:pt x="168" y="101"/>
                          <a:pt x="168" y="101"/>
                        </a:cubicBezTo>
                        <a:cubicBezTo>
                          <a:pt x="170" y="101"/>
                          <a:pt x="170" y="100"/>
                          <a:pt x="171" y="101"/>
                        </a:cubicBezTo>
                        <a:cubicBezTo>
                          <a:pt x="172" y="101"/>
                          <a:pt x="172" y="102"/>
                          <a:pt x="173" y="102"/>
                        </a:cubicBezTo>
                        <a:cubicBezTo>
                          <a:pt x="174" y="102"/>
                          <a:pt x="175" y="101"/>
                          <a:pt x="175" y="101"/>
                        </a:cubicBezTo>
                        <a:cubicBezTo>
                          <a:pt x="171" y="99"/>
                          <a:pt x="168" y="98"/>
                          <a:pt x="166" y="95"/>
                        </a:cubicBezTo>
                        <a:cubicBezTo>
                          <a:pt x="166" y="94"/>
                          <a:pt x="166" y="94"/>
                          <a:pt x="166" y="93"/>
                        </a:cubicBezTo>
                        <a:cubicBezTo>
                          <a:pt x="165" y="93"/>
                          <a:pt x="165" y="93"/>
                          <a:pt x="165" y="93"/>
                        </a:cubicBezTo>
                        <a:cubicBezTo>
                          <a:pt x="164" y="92"/>
                          <a:pt x="166" y="91"/>
                          <a:pt x="164" y="90"/>
                        </a:cubicBezTo>
                        <a:cubicBezTo>
                          <a:pt x="164" y="90"/>
                          <a:pt x="164" y="90"/>
                          <a:pt x="164" y="90"/>
                        </a:cubicBezTo>
                        <a:cubicBezTo>
                          <a:pt x="164" y="89"/>
                          <a:pt x="165" y="89"/>
                          <a:pt x="165" y="89"/>
                        </a:cubicBezTo>
                        <a:cubicBezTo>
                          <a:pt x="165" y="89"/>
                          <a:pt x="165" y="89"/>
                          <a:pt x="165" y="89"/>
                        </a:cubicBezTo>
                        <a:cubicBezTo>
                          <a:pt x="165" y="89"/>
                          <a:pt x="166" y="87"/>
                          <a:pt x="166" y="87"/>
                        </a:cubicBezTo>
                        <a:cubicBezTo>
                          <a:pt x="165" y="87"/>
                          <a:pt x="165" y="87"/>
                          <a:pt x="165" y="87"/>
                        </a:cubicBezTo>
                        <a:cubicBezTo>
                          <a:pt x="165" y="86"/>
                          <a:pt x="165" y="86"/>
                          <a:pt x="165" y="86"/>
                        </a:cubicBezTo>
                        <a:cubicBezTo>
                          <a:pt x="165" y="86"/>
                          <a:pt x="166" y="86"/>
                          <a:pt x="166" y="86"/>
                        </a:cubicBezTo>
                        <a:cubicBezTo>
                          <a:pt x="167" y="85"/>
                          <a:pt x="166" y="83"/>
                          <a:pt x="166" y="83"/>
                        </a:cubicBezTo>
                        <a:cubicBezTo>
                          <a:pt x="166" y="83"/>
                          <a:pt x="168" y="83"/>
                          <a:pt x="168" y="82"/>
                        </a:cubicBezTo>
                        <a:cubicBezTo>
                          <a:pt x="168" y="82"/>
                          <a:pt x="168" y="81"/>
                          <a:pt x="168" y="81"/>
                        </a:cubicBezTo>
                        <a:cubicBezTo>
                          <a:pt x="168" y="81"/>
                          <a:pt x="167" y="81"/>
                          <a:pt x="167" y="81"/>
                        </a:cubicBezTo>
                        <a:cubicBezTo>
                          <a:pt x="166" y="80"/>
                          <a:pt x="166" y="81"/>
                          <a:pt x="165" y="81"/>
                        </a:cubicBezTo>
                        <a:cubicBezTo>
                          <a:pt x="165" y="81"/>
                          <a:pt x="164" y="80"/>
                          <a:pt x="164" y="80"/>
                        </a:cubicBezTo>
                        <a:cubicBezTo>
                          <a:pt x="163" y="79"/>
                          <a:pt x="161" y="80"/>
                          <a:pt x="160" y="80"/>
                        </a:cubicBezTo>
                        <a:cubicBezTo>
                          <a:pt x="160" y="78"/>
                          <a:pt x="160" y="78"/>
                          <a:pt x="160" y="78"/>
                        </a:cubicBezTo>
                        <a:cubicBezTo>
                          <a:pt x="160" y="79"/>
                          <a:pt x="162" y="80"/>
                          <a:pt x="164" y="79"/>
                        </a:cubicBezTo>
                        <a:cubicBezTo>
                          <a:pt x="164" y="79"/>
                          <a:pt x="163" y="79"/>
                          <a:pt x="165" y="79"/>
                        </a:cubicBezTo>
                        <a:cubicBezTo>
                          <a:pt x="165" y="79"/>
                          <a:pt x="165" y="80"/>
                          <a:pt x="165" y="80"/>
                        </a:cubicBezTo>
                        <a:cubicBezTo>
                          <a:pt x="166" y="80"/>
                          <a:pt x="168" y="80"/>
                          <a:pt x="168" y="80"/>
                        </a:cubicBezTo>
                        <a:cubicBezTo>
                          <a:pt x="168" y="79"/>
                          <a:pt x="169" y="79"/>
                          <a:pt x="169" y="78"/>
                        </a:cubicBezTo>
                        <a:cubicBezTo>
                          <a:pt x="170" y="78"/>
                          <a:pt x="169" y="78"/>
                          <a:pt x="169" y="77"/>
                        </a:cubicBezTo>
                        <a:cubicBezTo>
                          <a:pt x="169" y="78"/>
                          <a:pt x="169" y="77"/>
                          <a:pt x="169" y="76"/>
                        </a:cubicBezTo>
                        <a:cubicBezTo>
                          <a:pt x="169" y="76"/>
                          <a:pt x="170" y="77"/>
                          <a:pt x="170" y="77"/>
                        </a:cubicBezTo>
                        <a:cubicBezTo>
                          <a:pt x="171" y="77"/>
                          <a:pt x="171" y="77"/>
                          <a:pt x="171" y="77"/>
                        </a:cubicBezTo>
                        <a:cubicBezTo>
                          <a:pt x="173" y="76"/>
                          <a:pt x="171" y="76"/>
                          <a:pt x="172" y="75"/>
                        </a:cubicBezTo>
                        <a:cubicBezTo>
                          <a:pt x="172" y="75"/>
                          <a:pt x="173" y="75"/>
                          <a:pt x="173" y="75"/>
                        </a:cubicBezTo>
                        <a:cubicBezTo>
                          <a:pt x="173" y="75"/>
                          <a:pt x="173" y="75"/>
                          <a:pt x="173" y="75"/>
                        </a:cubicBezTo>
                        <a:cubicBezTo>
                          <a:pt x="173" y="74"/>
                          <a:pt x="173" y="73"/>
                          <a:pt x="173" y="72"/>
                        </a:cubicBezTo>
                        <a:cubicBezTo>
                          <a:pt x="173" y="73"/>
                          <a:pt x="174" y="72"/>
                          <a:pt x="174" y="72"/>
                        </a:cubicBezTo>
                        <a:cubicBezTo>
                          <a:pt x="174" y="74"/>
                          <a:pt x="174" y="74"/>
                          <a:pt x="174" y="74"/>
                        </a:cubicBezTo>
                        <a:cubicBezTo>
                          <a:pt x="176" y="73"/>
                          <a:pt x="176" y="73"/>
                          <a:pt x="176" y="73"/>
                        </a:cubicBezTo>
                        <a:cubicBezTo>
                          <a:pt x="177" y="72"/>
                          <a:pt x="176" y="71"/>
                          <a:pt x="177" y="71"/>
                        </a:cubicBezTo>
                        <a:cubicBezTo>
                          <a:pt x="177" y="71"/>
                          <a:pt x="177" y="71"/>
                          <a:pt x="178" y="71"/>
                        </a:cubicBezTo>
                        <a:cubicBezTo>
                          <a:pt x="178" y="71"/>
                          <a:pt x="178" y="70"/>
                          <a:pt x="178" y="70"/>
                        </a:cubicBezTo>
                        <a:cubicBezTo>
                          <a:pt x="177" y="70"/>
                          <a:pt x="178" y="69"/>
                          <a:pt x="177" y="69"/>
                        </a:cubicBezTo>
                        <a:cubicBezTo>
                          <a:pt x="178" y="69"/>
                          <a:pt x="179" y="69"/>
                          <a:pt x="180" y="69"/>
                        </a:cubicBezTo>
                        <a:cubicBezTo>
                          <a:pt x="180" y="68"/>
                          <a:pt x="180" y="68"/>
                          <a:pt x="180" y="68"/>
                        </a:cubicBezTo>
                        <a:cubicBezTo>
                          <a:pt x="180" y="67"/>
                          <a:pt x="182" y="68"/>
                          <a:pt x="183" y="68"/>
                        </a:cubicBezTo>
                        <a:cubicBezTo>
                          <a:pt x="183" y="67"/>
                          <a:pt x="183" y="67"/>
                          <a:pt x="184" y="67"/>
                        </a:cubicBezTo>
                        <a:cubicBezTo>
                          <a:pt x="184" y="67"/>
                          <a:pt x="185" y="68"/>
                          <a:pt x="186" y="67"/>
                        </a:cubicBezTo>
                        <a:cubicBezTo>
                          <a:pt x="187" y="67"/>
                          <a:pt x="186" y="66"/>
                          <a:pt x="186" y="66"/>
                        </a:cubicBezTo>
                        <a:cubicBezTo>
                          <a:pt x="187" y="65"/>
                          <a:pt x="187" y="66"/>
                          <a:pt x="188" y="66"/>
                        </a:cubicBezTo>
                        <a:cubicBezTo>
                          <a:pt x="188" y="65"/>
                          <a:pt x="188" y="64"/>
                          <a:pt x="189" y="64"/>
                        </a:cubicBezTo>
                        <a:cubicBezTo>
                          <a:pt x="189" y="64"/>
                          <a:pt x="190" y="64"/>
                          <a:pt x="191" y="64"/>
                        </a:cubicBezTo>
                        <a:cubicBezTo>
                          <a:pt x="191" y="63"/>
                          <a:pt x="191" y="63"/>
                          <a:pt x="191" y="63"/>
                        </a:cubicBezTo>
                        <a:cubicBezTo>
                          <a:pt x="191" y="63"/>
                          <a:pt x="194" y="62"/>
                          <a:pt x="194" y="62"/>
                        </a:cubicBezTo>
                        <a:cubicBezTo>
                          <a:pt x="196" y="62"/>
                          <a:pt x="196" y="63"/>
                          <a:pt x="197" y="62"/>
                        </a:cubicBezTo>
                        <a:cubicBezTo>
                          <a:pt x="198" y="62"/>
                          <a:pt x="200" y="61"/>
                          <a:pt x="201" y="61"/>
                        </a:cubicBezTo>
                        <a:cubicBezTo>
                          <a:pt x="202" y="60"/>
                          <a:pt x="203" y="61"/>
                          <a:pt x="203" y="61"/>
                        </a:cubicBezTo>
                        <a:cubicBezTo>
                          <a:pt x="203" y="61"/>
                          <a:pt x="203" y="61"/>
                          <a:pt x="204" y="61"/>
                        </a:cubicBezTo>
                        <a:cubicBezTo>
                          <a:pt x="204" y="60"/>
                          <a:pt x="205" y="61"/>
                          <a:pt x="205" y="61"/>
                        </a:cubicBezTo>
                        <a:cubicBezTo>
                          <a:pt x="205" y="60"/>
                          <a:pt x="206" y="60"/>
                          <a:pt x="206" y="60"/>
                        </a:cubicBezTo>
                        <a:cubicBezTo>
                          <a:pt x="208" y="59"/>
                          <a:pt x="210" y="59"/>
                          <a:pt x="212" y="59"/>
                        </a:cubicBezTo>
                        <a:cubicBezTo>
                          <a:pt x="213" y="59"/>
                          <a:pt x="214" y="58"/>
                          <a:pt x="214" y="58"/>
                        </a:cubicBezTo>
                        <a:cubicBezTo>
                          <a:pt x="215" y="58"/>
                          <a:pt x="216" y="58"/>
                          <a:pt x="216" y="58"/>
                        </a:cubicBezTo>
                        <a:cubicBezTo>
                          <a:pt x="216" y="58"/>
                          <a:pt x="217" y="57"/>
                          <a:pt x="217" y="57"/>
                        </a:cubicBezTo>
                        <a:cubicBezTo>
                          <a:pt x="218" y="57"/>
                          <a:pt x="218" y="57"/>
                          <a:pt x="219" y="57"/>
                        </a:cubicBezTo>
                        <a:cubicBezTo>
                          <a:pt x="219" y="57"/>
                          <a:pt x="219" y="56"/>
                          <a:pt x="219" y="56"/>
                        </a:cubicBezTo>
                        <a:cubicBezTo>
                          <a:pt x="220" y="56"/>
                          <a:pt x="220" y="56"/>
                          <a:pt x="221" y="55"/>
                        </a:cubicBezTo>
                        <a:cubicBezTo>
                          <a:pt x="221" y="55"/>
                          <a:pt x="222" y="53"/>
                          <a:pt x="222" y="52"/>
                        </a:cubicBezTo>
                        <a:cubicBezTo>
                          <a:pt x="221" y="52"/>
                          <a:pt x="220" y="52"/>
                          <a:pt x="220" y="52"/>
                        </a:cubicBezTo>
                        <a:cubicBezTo>
                          <a:pt x="220" y="51"/>
                          <a:pt x="220" y="50"/>
                          <a:pt x="220" y="50"/>
                        </a:cubicBezTo>
                        <a:cubicBezTo>
                          <a:pt x="219" y="50"/>
                          <a:pt x="218" y="50"/>
                          <a:pt x="218" y="50"/>
                        </a:cubicBezTo>
                        <a:close/>
                        <a:moveTo>
                          <a:pt x="544" y="57"/>
                        </a:moveTo>
                        <a:cubicBezTo>
                          <a:pt x="543" y="58"/>
                          <a:pt x="541" y="61"/>
                          <a:pt x="540" y="61"/>
                        </a:cubicBezTo>
                        <a:cubicBezTo>
                          <a:pt x="540" y="61"/>
                          <a:pt x="540" y="61"/>
                          <a:pt x="540" y="61"/>
                        </a:cubicBezTo>
                        <a:cubicBezTo>
                          <a:pt x="539" y="62"/>
                          <a:pt x="540" y="63"/>
                          <a:pt x="540" y="63"/>
                        </a:cubicBezTo>
                        <a:cubicBezTo>
                          <a:pt x="540" y="63"/>
                          <a:pt x="538" y="64"/>
                          <a:pt x="538" y="64"/>
                        </a:cubicBezTo>
                        <a:cubicBezTo>
                          <a:pt x="538" y="65"/>
                          <a:pt x="539" y="66"/>
                          <a:pt x="539" y="67"/>
                        </a:cubicBezTo>
                        <a:cubicBezTo>
                          <a:pt x="539" y="67"/>
                          <a:pt x="538" y="67"/>
                          <a:pt x="538" y="67"/>
                        </a:cubicBezTo>
                        <a:cubicBezTo>
                          <a:pt x="538" y="67"/>
                          <a:pt x="539" y="68"/>
                          <a:pt x="539" y="68"/>
                        </a:cubicBezTo>
                        <a:cubicBezTo>
                          <a:pt x="540" y="68"/>
                          <a:pt x="539" y="68"/>
                          <a:pt x="539" y="69"/>
                        </a:cubicBezTo>
                        <a:cubicBezTo>
                          <a:pt x="540" y="69"/>
                          <a:pt x="540" y="69"/>
                          <a:pt x="540" y="69"/>
                        </a:cubicBezTo>
                        <a:cubicBezTo>
                          <a:pt x="539" y="69"/>
                          <a:pt x="540" y="70"/>
                          <a:pt x="539" y="70"/>
                        </a:cubicBezTo>
                        <a:cubicBezTo>
                          <a:pt x="539" y="70"/>
                          <a:pt x="539" y="70"/>
                          <a:pt x="539" y="70"/>
                        </a:cubicBezTo>
                        <a:cubicBezTo>
                          <a:pt x="540" y="70"/>
                          <a:pt x="540" y="70"/>
                          <a:pt x="540" y="70"/>
                        </a:cubicBezTo>
                        <a:cubicBezTo>
                          <a:pt x="541" y="71"/>
                          <a:pt x="541" y="72"/>
                          <a:pt x="541" y="72"/>
                        </a:cubicBezTo>
                        <a:cubicBezTo>
                          <a:pt x="542" y="73"/>
                          <a:pt x="543" y="73"/>
                          <a:pt x="545" y="73"/>
                        </a:cubicBezTo>
                        <a:cubicBezTo>
                          <a:pt x="546" y="73"/>
                          <a:pt x="548" y="71"/>
                          <a:pt x="548" y="70"/>
                        </a:cubicBezTo>
                        <a:cubicBezTo>
                          <a:pt x="548" y="70"/>
                          <a:pt x="548" y="69"/>
                          <a:pt x="548" y="69"/>
                        </a:cubicBezTo>
                        <a:cubicBezTo>
                          <a:pt x="549" y="69"/>
                          <a:pt x="549" y="69"/>
                          <a:pt x="549" y="69"/>
                        </a:cubicBezTo>
                        <a:cubicBezTo>
                          <a:pt x="551" y="66"/>
                          <a:pt x="551" y="66"/>
                          <a:pt x="551" y="66"/>
                        </a:cubicBezTo>
                        <a:cubicBezTo>
                          <a:pt x="551" y="66"/>
                          <a:pt x="551" y="63"/>
                          <a:pt x="550" y="63"/>
                        </a:cubicBezTo>
                        <a:cubicBezTo>
                          <a:pt x="550" y="63"/>
                          <a:pt x="549" y="63"/>
                          <a:pt x="549" y="62"/>
                        </a:cubicBezTo>
                        <a:cubicBezTo>
                          <a:pt x="548" y="62"/>
                          <a:pt x="548" y="61"/>
                          <a:pt x="548" y="61"/>
                        </a:cubicBezTo>
                        <a:cubicBezTo>
                          <a:pt x="548" y="60"/>
                          <a:pt x="547" y="61"/>
                          <a:pt x="547" y="61"/>
                        </a:cubicBezTo>
                        <a:cubicBezTo>
                          <a:pt x="546" y="60"/>
                          <a:pt x="546" y="59"/>
                          <a:pt x="545" y="59"/>
                        </a:cubicBezTo>
                        <a:cubicBezTo>
                          <a:pt x="545" y="59"/>
                          <a:pt x="544" y="59"/>
                          <a:pt x="544" y="59"/>
                        </a:cubicBezTo>
                        <a:cubicBezTo>
                          <a:pt x="544" y="58"/>
                          <a:pt x="545" y="57"/>
                          <a:pt x="544" y="57"/>
                        </a:cubicBezTo>
                        <a:close/>
                        <a:moveTo>
                          <a:pt x="385" y="59"/>
                        </a:moveTo>
                        <a:cubicBezTo>
                          <a:pt x="388" y="59"/>
                          <a:pt x="386" y="60"/>
                          <a:pt x="387" y="60"/>
                        </a:cubicBezTo>
                        <a:cubicBezTo>
                          <a:pt x="387" y="60"/>
                          <a:pt x="388" y="60"/>
                          <a:pt x="388" y="60"/>
                        </a:cubicBezTo>
                        <a:cubicBezTo>
                          <a:pt x="388" y="61"/>
                          <a:pt x="388" y="61"/>
                          <a:pt x="388" y="61"/>
                        </a:cubicBezTo>
                        <a:cubicBezTo>
                          <a:pt x="387" y="61"/>
                          <a:pt x="386" y="62"/>
                          <a:pt x="386" y="62"/>
                        </a:cubicBezTo>
                        <a:cubicBezTo>
                          <a:pt x="386" y="62"/>
                          <a:pt x="385" y="62"/>
                          <a:pt x="385" y="62"/>
                        </a:cubicBezTo>
                        <a:cubicBezTo>
                          <a:pt x="384" y="62"/>
                          <a:pt x="384" y="63"/>
                          <a:pt x="383" y="63"/>
                        </a:cubicBezTo>
                        <a:cubicBezTo>
                          <a:pt x="383" y="63"/>
                          <a:pt x="381" y="63"/>
                          <a:pt x="381" y="64"/>
                        </a:cubicBezTo>
                        <a:cubicBezTo>
                          <a:pt x="380" y="64"/>
                          <a:pt x="381" y="65"/>
                          <a:pt x="380" y="65"/>
                        </a:cubicBezTo>
                        <a:cubicBezTo>
                          <a:pt x="380" y="65"/>
                          <a:pt x="378" y="65"/>
                          <a:pt x="378" y="66"/>
                        </a:cubicBezTo>
                        <a:cubicBezTo>
                          <a:pt x="378" y="66"/>
                          <a:pt x="378" y="67"/>
                          <a:pt x="378" y="67"/>
                        </a:cubicBezTo>
                        <a:cubicBezTo>
                          <a:pt x="378" y="67"/>
                          <a:pt x="377" y="67"/>
                          <a:pt x="377" y="67"/>
                        </a:cubicBezTo>
                        <a:cubicBezTo>
                          <a:pt x="377" y="66"/>
                          <a:pt x="377" y="66"/>
                          <a:pt x="374" y="65"/>
                        </a:cubicBezTo>
                        <a:cubicBezTo>
                          <a:pt x="375" y="64"/>
                          <a:pt x="375" y="63"/>
                          <a:pt x="375" y="62"/>
                        </a:cubicBezTo>
                        <a:cubicBezTo>
                          <a:pt x="375" y="62"/>
                          <a:pt x="376" y="61"/>
                          <a:pt x="376" y="61"/>
                        </a:cubicBezTo>
                        <a:cubicBezTo>
                          <a:pt x="376" y="62"/>
                          <a:pt x="377" y="62"/>
                          <a:pt x="377" y="63"/>
                        </a:cubicBezTo>
                        <a:cubicBezTo>
                          <a:pt x="379" y="62"/>
                          <a:pt x="381" y="62"/>
                          <a:pt x="383" y="62"/>
                        </a:cubicBezTo>
                        <a:cubicBezTo>
                          <a:pt x="384" y="61"/>
                          <a:pt x="385" y="61"/>
                          <a:pt x="386" y="61"/>
                        </a:cubicBezTo>
                        <a:cubicBezTo>
                          <a:pt x="385" y="60"/>
                          <a:pt x="386" y="59"/>
                          <a:pt x="385" y="60"/>
                        </a:cubicBezTo>
                        <a:cubicBezTo>
                          <a:pt x="385" y="59"/>
                          <a:pt x="385" y="59"/>
                          <a:pt x="385" y="59"/>
                        </a:cubicBezTo>
                        <a:close/>
                        <a:moveTo>
                          <a:pt x="563" y="61"/>
                        </a:moveTo>
                        <a:cubicBezTo>
                          <a:pt x="563" y="61"/>
                          <a:pt x="564" y="62"/>
                          <a:pt x="564" y="62"/>
                        </a:cubicBezTo>
                        <a:cubicBezTo>
                          <a:pt x="565" y="63"/>
                          <a:pt x="564" y="65"/>
                          <a:pt x="564" y="66"/>
                        </a:cubicBezTo>
                        <a:cubicBezTo>
                          <a:pt x="564" y="66"/>
                          <a:pt x="565" y="68"/>
                          <a:pt x="565" y="68"/>
                        </a:cubicBezTo>
                        <a:cubicBezTo>
                          <a:pt x="566" y="68"/>
                          <a:pt x="567" y="68"/>
                          <a:pt x="567" y="68"/>
                        </a:cubicBezTo>
                        <a:cubicBezTo>
                          <a:pt x="567" y="68"/>
                          <a:pt x="568" y="67"/>
                          <a:pt x="569" y="67"/>
                        </a:cubicBezTo>
                        <a:cubicBezTo>
                          <a:pt x="569" y="66"/>
                          <a:pt x="570" y="66"/>
                          <a:pt x="571" y="66"/>
                        </a:cubicBezTo>
                        <a:cubicBezTo>
                          <a:pt x="571" y="64"/>
                          <a:pt x="571" y="62"/>
                          <a:pt x="568" y="62"/>
                        </a:cubicBezTo>
                        <a:cubicBezTo>
                          <a:pt x="568" y="62"/>
                          <a:pt x="567" y="63"/>
                          <a:pt x="566" y="63"/>
                        </a:cubicBezTo>
                        <a:cubicBezTo>
                          <a:pt x="566" y="63"/>
                          <a:pt x="565" y="61"/>
                          <a:pt x="565" y="61"/>
                        </a:cubicBezTo>
                        <a:cubicBezTo>
                          <a:pt x="564" y="61"/>
                          <a:pt x="564" y="61"/>
                          <a:pt x="563" y="61"/>
                        </a:cubicBezTo>
                        <a:close/>
                        <a:moveTo>
                          <a:pt x="583" y="61"/>
                        </a:moveTo>
                        <a:cubicBezTo>
                          <a:pt x="583" y="62"/>
                          <a:pt x="583" y="64"/>
                          <a:pt x="583" y="65"/>
                        </a:cubicBezTo>
                        <a:cubicBezTo>
                          <a:pt x="583" y="65"/>
                          <a:pt x="586" y="67"/>
                          <a:pt x="586" y="67"/>
                        </a:cubicBezTo>
                        <a:cubicBezTo>
                          <a:pt x="587" y="67"/>
                          <a:pt x="588" y="67"/>
                          <a:pt x="589" y="67"/>
                        </a:cubicBezTo>
                        <a:cubicBezTo>
                          <a:pt x="590" y="67"/>
                          <a:pt x="590" y="68"/>
                          <a:pt x="590" y="68"/>
                        </a:cubicBezTo>
                        <a:cubicBezTo>
                          <a:pt x="591" y="68"/>
                          <a:pt x="594" y="68"/>
                          <a:pt x="595" y="67"/>
                        </a:cubicBezTo>
                        <a:cubicBezTo>
                          <a:pt x="595" y="67"/>
                          <a:pt x="595" y="66"/>
                          <a:pt x="595" y="66"/>
                        </a:cubicBezTo>
                        <a:cubicBezTo>
                          <a:pt x="596" y="65"/>
                          <a:pt x="598" y="65"/>
                          <a:pt x="599" y="65"/>
                        </a:cubicBezTo>
                        <a:cubicBezTo>
                          <a:pt x="598" y="64"/>
                          <a:pt x="598" y="64"/>
                          <a:pt x="598" y="64"/>
                        </a:cubicBezTo>
                        <a:cubicBezTo>
                          <a:pt x="598" y="64"/>
                          <a:pt x="598" y="63"/>
                          <a:pt x="598" y="63"/>
                        </a:cubicBezTo>
                        <a:cubicBezTo>
                          <a:pt x="596" y="62"/>
                          <a:pt x="594" y="63"/>
                          <a:pt x="593" y="62"/>
                        </a:cubicBezTo>
                        <a:cubicBezTo>
                          <a:pt x="592" y="62"/>
                          <a:pt x="591" y="61"/>
                          <a:pt x="591" y="61"/>
                        </a:cubicBezTo>
                        <a:cubicBezTo>
                          <a:pt x="590" y="61"/>
                          <a:pt x="589" y="62"/>
                          <a:pt x="588" y="62"/>
                        </a:cubicBezTo>
                        <a:cubicBezTo>
                          <a:pt x="586" y="62"/>
                          <a:pt x="585" y="62"/>
                          <a:pt x="583" y="61"/>
                        </a:cubicBezTo>
                        <a:close/>
                        <a:moveTo>
                          <a:pt x="551" y="73"/>
                        </a:moveTo>
                        <a:cubicBezTo>
                          <a:pt x="551" y="73"/>
                          <a:pt x="550" y="73"/>
                          <a:pt x="550" y="74"/>
                        </a:cubicBezTo>
                        <a:cubicBezTo>
                          <a:pt x="550" y="75"/>
                          <a:pt x="551" y="74"/>
                          <a:pt x="551" y="75"/>
                        </a:cubicBezTo>
                        <a:cubicBezTo>
                          <a:pt x="551" y="75"/>
                          <a:pt x="552" y="76"/>
                          <a:pt x="552" y="76"/>
                        </a:cubicBezTo>
                        <a:cubicBezTo>
                          <a:pt x="552" y="75"/>
                          <a:pt x="552" y="75"/>
                          <a:pt x="553" y="75"/>
                        </a:cubicBezTo>
                        <a:cubicBezTo>
                          <a:pt x="553" y="75"/>
                          <a:pt x="553" y="74"/>
                          <a:pt x="552" y="74"/>
                        </a:cubicBezTo>
                        <a:cubicBezTo>
                          <a:pt x="552" y="74"/>
                          <a:pt x="552" y="73"/>
                          <a:pt x="552" y="73"/>
                        </a:cubicBezTo>
                        <a:cubicBezTo>
                          <a:pt x="552" y="73"/>
                          <a:pt x="551" y="73"/>
                          <a:pt x="551" y="73"/>
                        </a:cubicBezTo>
                        <a:close/>
                        <a:moveTo>
                          <a:pt x="558" y="74"/>
                        </a:moveTo>
                        <a:cubicBezTo>
                          <a:pt x="558" y="74"/>
                          <a:pt x="557" y="75"/>
                          <a:pt x="557" y="75"/>
                        </a:cubicBezTo>
                        <a:cubicBezTo>
                          <a:pt x="556" y="76"/>
                          <a:pt x="554" y="76"/>
                          <a:pt x="553" y="77"/>
                        </a:cubicBezTo>
                        <a:cubicBezTo>
                          <a:pt x="553" y="77"/>
                          <a:pt x="553" y="78"/>
                          <a:pt x="552" y="79"/>
                        </a:cubicBezTo>
                        <a:cubicBezTo>
                          <a:pt x="551" y="79"/>
                          <a:pt x="550" y="79"/>
                          <a:pt x="550" y="79"/>
                        </a:cubicBezTo>
                        <a:cubicBezTo>
                          <a:pt x="550" y="80"/>
                          <a:pt x="550" y="80"/>
                          <a:pt x="550" y="80"/>
                        </a:cubicBezTo>
                        <a:cubicBezTo>
                          <a:pt x="551" y="80"/>
                          <a:pt x="552" y="80"/>
                          <a:pt x="552" y="80"/>
                        </a:cubicBezTo>
                        <a:cubicBezTo>
                          <a:pt x="553" y="80"/>
                          <a:pt x="554" y="81"/>
                          <a:pt x="554" y="81"/>
                        </a:cubicBezTo>
                        <a:cubicBezTo>
                          <a:pt x="556" y="81"/>
                          <a:pt x="556" y="81"/>
                          <a:pt x="557" y="81"/>
                        </a:cubicBezTo>
                        <a:cubicBezTo>
                          <a:pt x="558" y="81"/>
                          <a:pt x="558" y="82"/>
                          <a:pt x="559" y="82"/>
                        </a:cubicBezTo>
                        <a:cubicBezTo>
                          <a:pt x="561" y="82"/>
                          <a:pt x="564" y="82"/>
                          <a:pt x="566" y="82"/>
                        </a:cubicBezTo>
                        <a:cubicBezTo>
                          <a:pt x="566" y="81"/>
                          <a:pt x="567" y="80"/>
                          <a:pt x="566" y="78"/>
                        </a:cubicBezTo>
                        <a:cubicBezTo>
                          <a:pt x="565" y="78"/>
                          <a:pt x="564" y="78"/>
                          <a:pt x="564" y="77"/>
                        </a:cubicBezTo>
                        <a:cubicBezTo>
                          <a:pt x="563" y="77"/>
                          <a:pt x="563" y="77"/>
                          <a:pt x="563" y="76"/>
                        </a:cubicBezTo>
                        <a:cubicBezTo>
                          <a:pt x="562" y="75"/>
                          <a:pt x="561" y="75"/>
                          <a:pt x="559" y="75"/>
                        </a:cubicBezTo>
                        <a:cubicBezTo>
                          <a:pt x="559" y="75"/>
                          <a:pt x="558" y="74"/>
                          <a:pt x="558" y="74"/>
                        </a:cubicBezTo>
                        <a:close/>
                        <a:moveTo>
                          <a:pt x="735" y="97"/>
                        </a:moveTo>
                        <a:cubicBezTo>
                          <a:pt x="734" y="98"/>
                          <a:pt x="734" y="99"/>
                          <a:pt x="732" y="99"/>
                        </a:cubicBezTo>
                        <a:cubicBezTo>
                          <a:pt x="732" y="99"/>
                          <a:pt x="731" y="99"/>
                          <a:pt x="731" y="99"/>
                        </a:cubicBezTo>
                        <a:cubicBezTo>
                          <a:pt x="729" y="101"/>
                          <a:pt x="729" y="101"/>
                          <a:pt x="729" y="101"/>
                        </a:cubicBezTo>
                        <a:cubicBezTo>
                          <a:pt x="729" y="102"/>
                          <a:pt x="729" y="102"/>
                          <a:pt x="729" y="102"/>
                        </a:cubicBezTo>
                        <a:cubicBezTo>
                          <a:pt x="731" y="103"/>
                          <a:pt x="733" y="103"/>
                          <a:pt x="735" y="103"/>
                        </a:cubicBezTo>
                        <a:cubicBezTo>
                          <a:pt x="735" y="103"/>
                          <a:pt x="736" y="102"/>
                          <a:pt x="737" y="102"/>
                        </a:cubicBezTo>
                        <a:cubicBezTo>
                          <a:pt x="738" y="102"/>
                          <a:pt x="738" y="102"/>
                          <a:pt x="738" y="102"/>
                        </a:cubicBezTo>
                        <a:cubicBezTo>
                          <a:pt x="739" y="103"/>
                          <a:pt x="743" y="103"/>
                          <a:pt x="744" y="103"/>
                        </a:cubicBezTo>
                        <a:cubicBezTo>
                          <a:pt x="744" y="102"/>
                          <a:pt x="745" y="102"/>
                          <a:pt x="744" y="101"/>
                        </a:cubicBezTo>
                        <a:cubicBezTo>
                          <a:pt x="744" y="100"/>
                          <a:pt x="743" y="99"/>
                          <a:pt x="743" y="99"/>
                        </a:cubicBezTo>
                        <a:cubicBezTo>
                          <a:pt x="742" y="99"/>
                          <a:pt x="740" y="99"/>
                          <a:pt x="738" y="99"/>
                        </a:cubicBezTo>
                        <a:cubicBezTo>
                          <a:pt x="737" y="98"/>
                          <a:pt x="736" y="97"/>
                          <a:pt x="735" y="97"/>
                        </a:cubicBezTo>
                        <a:close/>
                        <a:moveTo>
                          <a:pt x="681" y="105"/>
                        </a:moveTo>
                        <a:cubicBezTo>
                          <a:pt x="680" y="105"/>
                          <a:pt x="680" y="105"/>
                          <a:pt x="680" y="106"/>
                        </a:cubicBezTo>
                        <a:cubicBezTo>
                          <a:pt x="679" y="106"/>
                          <a:pt x="680" y="107"/>
                          <a:pt x="679" y="107"/>
                        </a:cubicBezTo>
                        <a:cubicBezTo>
                          <a:pt x="681" y="108"/>
                          <a:pt x="682" y="109"/>
                          <a:pt x="684" y="108"/>
                        </a:cubicBezTo>
                        <a:cubicBezTo>
                          <a:pt x="684" y="108"/>
                          <a:pt x="684" y="107"/>
                          <a:pt x="684" y="107"/>
                        </a:cubicBezTo>
                        <a:lnTo>
                          <a:pt x="681" y="105"/>
                        </a:lnTo>
                        <a:close/>
                        <a:moveTo>
                          <a:pt x="71" y="161"/>
                        </a:moveTo>
                        <a:cubicBezTo>
                          <a:pt x="71" y="161"/>
                          <a:pt x="72" y="162"/>
                          <a:pt x="72" y="162"/>
                        </a:cubicBezTo>
                        <a:cubicBezTo>
                          <a:pt x="73" y="162"/>
                          <a:pt x="74" y="162"/>
                          <a:pt x="75" y="162"/>
                        </a:cubicBezTo>
                        <a:cubicBezTo>
                          <a:pt x="75" y="162"/>
                          <a:pt x="76" y="162"/>
                          <a:pt x="76" y="163"/>
                        </a:cubicBezTo>
                        <a:cubicBezTo>
                          <a:pt x="76" y="164"/>
                          <a:pt x="75" y="165"/>
                          <a:pt x="76" y="167"/>
                        </a:cubicBezTo>
                        <a:cubicBezTo>
                          <a:pt x="76" y="167"/>
                          <a:pt x="77" y="168"/>
                          <a:pt x="78" y="168"/>
                        </a:cubicBezTo>
                        <a:cubicBezTo>
                          <a:pt x="78" y="168"/>
                          <a:pt x="79" y="170"/>
                          <a:pt x="79" y="170"/>
                        </a:cubicBezTo>
                        <a:cubicBezTo>
                          <a:pt x="78" y="171"/>
                          <a:pt x="78" y="171"/>
                          <a:pt x="78" y="172"/>
                        </a:cubicBezTo>
                        <a:cubicBezTo>
                          <a:pt x="78" y="172"/>
                          <a:pt x="77" y="173"/>
                          <a:pt x="77" y="173"/>
                        </a:cubicBezTo>
                        <a:cubicBezTo>
                          <a:pt x="77" y="173"/>
                          <a:pt x="77" y="173"/>
                          <a:pt x="77" y="173"/>
                        </a:cubicBezTo>
                        <a:cubicBezTo>
                          <a:pt x="76" y="173"/>
                          <a:pt x="75" y="172"/>
                          <a:pt x="75" y="172"/>
                        </a:cubicBezTo>
                        <a:cubicBezTo>
                          <a:pt x="75" y="171"/>
                          <a:pt x="74" y="170"/>
                          <a:pt x="73" y="170"/>
                        </a:cubicBezTo>
                        <a:cubicBezTo>
                          <a:pt x="73" y="170"/>
                          <a:pt x="73" y="170"/>
                          <a:pt x="72" y="170"/>
                        </a:cubicBezTo>
                        <a:cubicBezTo>
                          <a:pt x="72" y="169"/>
                          <a:pt x="72" y="169"/>
                          <a:pt x="72" y="168"/>
                        </a:cubicBezTo>
                        <a:cubicBezTo>
                          <a:pt x="72" y="168"/>
                          <a:pt x="70" y="168"/>
                          <a:pt x="70" y="167"/>
                        </a:cubicBezTo>
                        <a:cubicBezTo>
                          <a:pt x="70" y="167"/>
                          <a:pt x="70" y="166"/>
                          <a:pt x="70" y="166"/>
                        </a:cubicBezTo>
                        <a:cubicBezTo>
                          <a:pt x="70" y="167"/>
                          <a:pt x="71" y="166"/>
                          <a:pt x="71" y="166"/>
                        </a:cubicBezTo>
                        <a:cubicBezTo>
                          <a:pt x="71" y="167"/>
                          <a:pt x="71" y="167"/>
                          <a:pt x="72" y="167"/>
                        </a:cubicBezTo>
                        <a:cubicBezTo>
                          <a:pt x="72" y="170"/>
                          <a:pt x="72" y="167"/>
                          <a:pt x="71" y="166"/>
                        </a:cubicBezTo>
                        <a:cubicBezTo>
                          <a:pt x="72" y="166"/>
                          <a:pt x="72" y="166"/>
                          <a:pt x="72" y="166"/>
                        </a:cubicBezTo>
                        <a:cubicBezTo>
                          <a:pt x="72" y="166"/>
                          <a:pt x="72" y="166"/>
                          <a:pt x="72" y="166"/>
                        </a:cubicBezTo>
                        <a:cubicBezTo>
                          <a:pt x="75" y="165"/>
                          <a:pt x="73" y="168"/>
                          <a:pt x="74" y="163"/>
                        </a:cubicBezTo>
                        <a:cubicBezTo>
                          <a:pt x="74" y="163"/>
                          <a:pt x="73" y="163"/>
                          <a:pt x="72" y="163"/>
                        </a:cubicBezTo>
                        <a:cubicBezTo>
                          <a:pt x="72" y="163"/>
                          <a:pt x="72" y="163"/>
                          <a:pt x="72" y="163"/>
                        </a:cubicBezTo>
                        <a:cubicBezTo>
                          <a:pt x="71" y="163"/>
                          <a:pt x="71" y="163"/>
                          <a:pt x="71" y="163"/>
                        </a:cubicBezTo>
                        <a:cubicBezTo>
                          <a:pt x="71" y="162"/>
                          <a:pt x="71" y="162"/>
                          <a:pt x="71" y="161"/>
                        </a:cubicBezTo>
                        <a:cubicBezTo>
                          <a:pt x="70" y="161"/>
                          <a:pt x="70" y="161"/>
                          <a:pt x="71" y="161"/>
                        </a:cubicBezTo>
                        <a:close/>
                        <a:moveTo>
                          <a:pt x="53" y="167"/>
                        </a:moveTo>
                        <a:cubicBezTo>
                          <a:pt x="54" y="167"/>
                          <a:pt x="53" y="167"/>
                          <a:pt x="53" y="167"/>
                        </a:cubicBezTo>
                        <a:cubicBezTo>
                          <a:pt x="54" y="168"/>
                          <a:pt x="55" y="167"/>
                          <a:pt x="55" y="167"/>
                        </a:cubicBezTo>
                        <a:cubicBezTo>
                          <a:pt x="56" y="168"/>
                          <a:pt x="56" y="169"/>
                          <a:pt x="56" y="169"/>
                        </a:cubicBezTo>
                        <a:cubicBezTo>
                          <a:pt x="57" y="169"/>
                          <a:pt x="57" y="169"/>
                          <a:pt x="58" y="169"/>
                        </a:cubicBezTo>
                        <a:cubicBezTo>
                          <a:pt x="60" y="171"/>
                          <a:pt x="61" y="173"/>
                          <a:pt x="62" y="176"/>
                        </a:cubicBezTo>
                        <a:cubicBezTo>
                          <a:pt x="61" y="176"/>
                          <a:pt x="61" y="175"/>
                          <a:pt x="60" y="175"/>
                        </a:cubicBezTo>
                        <a:cubicBezTo>
                          <a:pt x="60" y="176"/>
                          <a:pt x="61" y="177"/>
                          <a:pt x="60" y="177"/>
                        </a:cubicBezTo>
                        <a:cubicBezTo>
                          <a:pt x="60" y="178"/>
                          <a:pt x="59" y="177"/>
                          <a:pt x="59" y="177"/>
                        </a:cubicBezTo>
                        <a:cubicBezTo>
                          <a:pt x="57" y="177"/>
                          <a:pt x="57" y="178"/>
                          <a:pt x="56" y="179"/>
                        </a:cubicBezTo>
                        <a:cubicBezTo>
                          <a:pt x="55" y="178"/>
                          <a:pt x="55" y="178"/>
                          <a:pt x="54" y="178"/>
                        </a:cubicBezTo>
                        <a:cubicBezTo>
                          <a:pt x="54" y="178"/>
                          <a:pt x="54" y="177"/>
                          <a:pt x="54" y="176"/>
                        </a:cubicBezTo>
                        <a:cubicBezTo>
                          <a:pt x="54" y="176"/>
                          <a:pt x="52" y="175"/>
                          <a:pt x="52" y="174"/>
                        </a:cubicBezTo>
                        <a:cubicBezTo>
                          <a:pt x="51" y="173"/>
                          <a:pt x="52" y="172"/>
                          <a:pt x="51" y="172"/>
                        </a:cubicBezTo>
                        <a:cubicBezTo>
                          <a:pt x="51" y="171"/>
                          <a:pt x="50" y="171"/>
                          <a:pt x="49" y="171"/>
                        </a:cubicBezTo>
                        <a:cubicBezTo>
                          <a:pt x="49" y="170"/>
                          <a:pt x="49" y="169"/>
                          <a:pt x="49" y="169"/>
                        </a:cubicBezTo>
                        <a:cubicBezTo>
                          <a:pt x="49" y="169"/>
                          <a:pt x="49" y="169"/>
                          <a:pt x="49" y="169"/>
                        </a:cubicBezTo>
                        <a:cubicBezTo>
                          <a:pt x="50" y="169"/>
                          <a:pt x="50" y="168"/>
                          <a:pt x="50" y="168"/>
                        </a:cubicBezTo>
                        <a:cubicBezTo>
                          <a:pt x="50" y="168"/>
                          <a:pt x="51" y="168"/>
                          <a:pt x="51" y="168"/>
                        </a:cubicBezTo>
                        <a:cubicBezTo>
                          <a:pt x="51" y="168"/>
                          <a:pt x="52" y="168"/>
                          <a:pt x="52" y="168"/>
                        </a:cubicBezTo>
                        <a:cubicBezTo>
                          <a:pt x="52" y="167"/>
                          <a:pt x="52" y="167"/>
                          <a:pt x="53" y="167"/>
                        </a:cubicBezTo>
                        <a:close/>
                        <a:moveTo>
                          <a:pt x="660" y="186"/>
                        </a:moveTo>
                        <a:cubicBezTo>
                          <a:pt x="659" y="186"/>
                          <a:pt x="659" y="187"/>
                          <a:pt x="659" y="187"/>
                        </a:cubicBezTo>
                        <a:cubicBezTo>
                          <a:pt x="658" y="187"/>
                          <a:pt x="657" y="187"/>
                          <a:pt x="657" y="188"/>
                        </a:cubicBezTo>
                        <a:cubicBezTo>
                          <a:pt x="656" y="189"/>
                          <a:pt x="657" y="190"/>
                          <a:pt x="657" y="191"/>
                        </a:cubicBezTo>
                        <a:cubicBezTo>
                          <a:pt x="655" y="190"/>
                          <a:pt x="657" y="192"/>
                          <a:pt x="657" y="192"/>
                        </a:cubicBezTo>
                        <a:cubicBezTo>
                          <a:pt x="658" y="190"/>
                          <a:pt x="659" y="189"/>
                          <a:pt x="661" y="188"/>
                        </a:cubicBezTo>
                        <a:cubicBezTo>
                          <a:pt x="661" y="187"/>
                          <a:pt x="661" y="187"/>
                          <a:pt x="660" y="186"/>
                        </a:cubicBezTo>
                        <a:close/>
                        <a:moveTo>
                          <a:pt x="40" y="194"/>
                        </a:moveTo>
                        <a:cubicBezTo>
                          <a:pt x="40" y="194"/>
                          <a:pt x="41" y="195"/>
                          <a:pt x="40" y="195"/>
                        </a:cubicBezTo>
                        <a:cubicBezTo>
                          <a:pt x="40" y="195"/>
                          <a:pt x="39" y="194"/>
                          <a:pt x="40" y="194"/>
                        </a:cubicBezTo>
                        <a:close/>
                        <a:moveTo>
                          <a:pt x="411" y="211"/>
                        </a:moveTo>
                        <a:cubicBezTo>
                          <a:pt x="411" y="211"/>
                          <a:pt x="411" y="211"/>
                          <a:pt x="411" y="211"/>
                        </a:cubicBezTo>
                        <a:cubicBezTo>
                          <a:pt x="411" y="211"/>
                          <a:pt x="412" y="212"/>
                          <a:pt x="412" y="212"/>
                        </a:cubicBezTo>
                        <a:cubicBezTo>
                          <a:pt x="412" y="213"/>
                          <a:pt x="411" y="213"/>
                          <a:pt x="411" y="213"/>
                        </a:cubicBezTo>
                        <a:cubicBezTo>
                          <a:pt x="410" y="214"/>
                          <a:pt x="410" y="218"/>
                          <a:pt x="411" y="218"/>
                        </a:cubicBezTo>
                        <a:cubicBezTo>
                          <a:pt x="411" y="218"/>
                          <a:pt x="411" y="219"/>
                          <a:pt x="411" y="220"/>
                        </a:cubicBezTo>
                        <a:cubicBezTo>
                          <a:pt x="411" y="220"/>
                          <a:pt x="410" y="221"/>
                          <a:pt x="410" y="221"/>
                        </a:cubicBezTo>
                        <a:cubicBezTo>
                          <a:pt x="409" y="222"/>
                          <a:pt x="409" y="223"/>
                          <a:pt x="409" y="223"/>
                        </a:cubicBezTo>
                        <a:cubicBezTo>
                          <a:pt x="409" y="223"/>
                          <a:pt x="409" y="223"/>
                          <a:pt x="408" y="222"/>
                        </a:cubicBezTo>
                        <a:cubicBezTo>
                          <a:pt x="408" y="223"/>
                          <a:pt x="407" y="223"/>
                          <a:pt x="407" y="223"/>
                        </a:cubicBezTo>
                        <a:cubicBezTo>
                          <a:pt x="407" y="223"/>
                          <a:pt x="407" y="224"/>
                          <a:pt x="407" y="224"/>
                        </a:cubicBezTo>
                        <a:cubicBezTo>
                          <a:pt x="407" y="224"/>
                          <a:pt x="405" y="225"/>
                          <a:pt x="407" y="225"/>
                        </a:cubicBezTo>
                        <a:cubicBezTo>
                          <a:pt x="407" y="225"/>
                          <a:pt x="407" y="225"/>
                          <a:pt x="408" y="225"/>
                        </a:cubicBezTo>
                        <a:cubicBezTo>
                          <a:pt x="408" y="225"/>
                          <a:pt x="408" y="226"/>
                          <a:pt x="408" y="226"/>
                        </a:cubicBezTo>
                        <a:cubicBezTo>
                          <a:pt x="407" y="226"/>
                          <a:pt x="406" y="226"/>
                          <a:pt x="406" y="227"/>
                        </a:cubicBezTo>
                        <a:cubicBezTo>
                          <a:pt x="405" y="227"/>
                          <a:pt x="405" y="229"/>
                          <a:pt x="405" y="229"/>
                        </a:cubicBezTo>
                        <a:cubicBezTo>
                          <a:pt x="404" y="230"/>
                          <a:pt x="402" y="229"/>
                          <a:pt x="402" y="229"/>
                        </a:cubicBezTo>
                        <a:cubicBezTo>
                          <a:pt x="402" y="230"/>
                          <a:pt x="402" y="230"/>
                          <a:pt x="402" y="230"/>
                        </a:cubicBezTo>
                        <a:cubicBezTo>
                          <a:pt x="402" y="231"/>
                          <a:pt x="399" y="233"/>
                          <a:pt x="399" y="233"/>
                        </a:cubicBezTo>
                        <a:cubicBezTo>
                          <a:pt x="398" y="233"/>
                          <a:pt x="398" y="232"/>
                          <a:pt x="397" y="232"/>
                        </a:cubicBezTo>
                        <a:cubicBezTo>
                          <a:pt x="396" y="233"/>
                          <a:pt x="395" y="234"/>
                          <a:pt x="394" y="235"/>
                        </a:cubicBezTo>
                        <a:cubicBezTo>
                          <a:pt x="394" y="236"/>
                          <a:pt x="394" y="237"/>
                          <a:pt x="394" y="237"/>
                        </a:cubicBezTo>
                        <a:cubicBezTo>
                          <a:pt x="393" y="237"/>
                          <a:pt x="393" y="237"/>
                          <a:pt x="393" y="237"/>
                        </a:cubicBezTo>
                        <a:cubicBezTo>
                          <a:pt x="393" y="237"/>
                          <a:pt x="392" y="238"/>
                          <a:pt x="392" y="238"/>
                        </a:cubicBezTo>
                        <a:cubicBezTo>
                          <a:pt x="391" y="239"/>
                          <a:pt x="389" y="241"/>
                          <a:pt x="386" y="240"/>
                        </a:cubicBezTo>
                        <a:cubicBezTo>
                          <a:pt x="385" y="240"/>
                          <a:pt x="384" y="239"/>
                          <a:pt x="383" y="239"/>
                        </a:cubicBezTo>
                        <a:cubicBezTo>
                          <a:pt x="383" y="238"/>
                          <a:pt x="383" y="238"/>
                          <a:pt x="383" y="238"/>
                        </a:cubicBezTo>
                        <a:cubicBezTo>
                          <a:pt x="387" y="238"/>
                          <a:pt x="388" y="237"/>
                          <a:pt x="390" y="235"/>
                        </a:cubicBezTo>
                        <a:cubicBezTo>
                          <a:pt x="391" y="234"/>
                          <a:pt x="392" y="233"/>
                          <a:pt x="392" y="233"/>
                        </a:cubicBezTo>
                        <a:cubicBezTo>
                          <a:pt x="393" y="232"/>
                          <a:pt x="393" y="231"/>
                          <a:pt x="394" y="230"/>
                        </a:cubicBezTo>
                        <a:cubicBezTo>
                          <a:pt x="395" y="229"/>
                          <a:pt x="396" y="230"/>
                          <a:pt x="397" y="229"/>
                        </a:cubicBezTo>
                        <a:cubicBezTo>
                          <a:pt x="398" y="228"/>
                          <a:pt x="397" y="227"/>
                          <a:pt x="398" y="227"/>
                        </a:cubicBezTo>
                        <a:cubicBezTo>
                          <a:pt x="398" y="226"/>
                          <a:pt x="399" y="226"/>
                          <a:pt x="400" y="226"/>
                        </a:cubicBezTo>
                        <a:cubicBezTo>
                          <a:pt x="401" y="225"/>
                          <a:pt x="402" y="224"/>
                          <a:pt x="402" y="223"/>
                        </a:cubicBezTo>
                        <a:cubicBezTo>
                          <a:pt x="403" y="222"/>
                          <a:pt x="404" y="222"/>
                          <a:pt x="405" y="221"/>
                        </a:cubicBezTo>
                        <a:cubicBezTo>
                          <a:pt x="405" y="221"/>
                          <a:pt x="405" y="220"/>
                          <a:pt x="405" y="219"/>
                        </a:cubicBezTo>
                        <a:cubicBezTo>
                          <a:pt x="405" y="219"/>
                          <a:pt x="406" y="219"/>
                          <a:pt x="407" y="218"/>
                        </a:cubicBezTo>
                        <a:cubicBezTo>
                          <a:pt x="407" y="218"/>
                          <a:pt x="407" y="217"/>
                          <a:pt x="407" y="216"/>
                        </a:cubicBezTo>
                        <a:cubicBezTo>
                          <a:pt x="407" y="216"/>
                          <a:pt x="408" y="216"/>
                          <a:pt x="408" y="215"/>
                        </a:cubicBezTo>
                        <a:cubicBezTo>
                          <a:pt x="409" y="214"/>
                          <a:pt x="409" y="213"/>
                          <a:pt x="409" y="212"/>
                        </a:cubicBezTo>
                        <a:cubicBezTo>
                          <a:pt x="409" y="212"/>
                          <a:pt x="410" y="211"/>
                          <a:pt x="411" y="211"/>
                        </a:cubicBezTo>
                        <a:close/>
                        <a:moveTo>
                          <a:pt x="538" y="216"/>
                        </a:moveTo>
                        <a:cubicBezTo>
                          <a:pt x="536" y="218"/>
                          <a:pt x="537" y="218"/>
                          <a:pt x="539" y="219"/>
                        </a:cubicBezTo>
                        <a:cubicBezTo>
                          <a:pt x="540" y="219"/>
                          <a:pt x="540" y="218"/>
                          <a:pt x="541" y="217"/>
                        </a:cubicBezTo>
                        <a:cubicBezTo>
                          <a:pt x="540" y="217"/>
                          <a:pt x="539" y="216"/>
                          <a:pt x="538" y="216"/>
                        </a:cubicBezTo>
                        <a:close/>
                        <a:moveTo>
                          <a:pt x="563" y="221"/>
                        </a:moveTo>
                        <a:cubicBezTo>
                          <a:pt x="563" y="221"/>
                          <a:pt x="563" y="222"/>
                          <a:pt x="563" y="222"/>
                        </a:cubicBezTo>
                        <a:cubicBezTo>
                          <a:pt x="562" y="222"/>
                          <a:pt x="561" y="222"/>
                          <a:pt x="561" y="222"/>
                        </a:cubicBezTo>
                        <a:cubicBezTo>
                          <a:pt x="562" y="225"/>
                          <a:pt x="562" y="226"/>
                          <a:pt x="562" y="228"/>
                        </a:cubicBezTo>
                        <a:cubicBezTo>
                          <a:pt x="561" y="228"/>
                          <a:pt x="560" y="229"/>
                          <a:pt x="559" y="229"/>
                        </a:cubicBezTo>
                        <a:cubicBezTo>
                          <a:pt x="559" y="230"/>
                          <a:pt x="560" y="230"/>
                          <a:pt x="559" y="231"/>
                        </a:cubicBezTo>
                        <a:cubicBezTo>
                          <a:pt x="559" y="231"/>
                          <a:pt x="558" y="231"/>
                          <a:pt x="558" y="231"/>
                        </a:cubicBezTo>
                        <a:cubicBezTo>
                          <a:pt x="558" y="233"/>
                          <a:pt x="559" y="233"/>
                          <a:pt x="559" y="234"/>
                        </a:cubicBezTo>
                        <a:cubicBezTo>
                          <a:pt x="559" y="235"/>
                          <a:pt x="558" y="236"/>
                          <a:pt x="558" y="237"/>
                        </a:cubicBezTo>
                        <a:cubicBezTo>
                          <a:pt x="558" y="237"/>
                          <a:pt x="559" y="239"/>
                          <a:pt x="559" y="239"/>
                        </a:cubicBezTo>
                        <a:cubicBezTo>
                          <a:pt x="560" y="241"/>
                          <a:pt x="559" y="242"/>
                          <a:pt x="559" y="244"/>
                        </a:cubicBezTo>
                        <a:cubicBezTo>
                          <a:pt x="559" y="244"/>
                          <a:pt x="560" y="246"/>
                          <a:pt x="560" y="246"/>
                        </a:cubicBezTo>
                        <a:cubicBezTo>
                          <a:pt x="560" y="248"/>
                          <a:pt x="559" y="250"/>
                          <a:pt x="559" y="252"/>
                        </a:cubicBezTo>
                        <a:cubicBezTo>
                          <a:pt x="559" y="253"/>
                          <a:pt x="560" y="255"/>
                          <a:pt x="559" y="255"/>
                        </a:cubicBezTo>
                        <a:cubicBezTo>
                          <a:pt x="559" y="255"/>
                          <a:pt x="559" y="256"/>
                          <a:pt x="559" y="256"/>
                        </a:cubicBezTo>
                        <a:cubicBezTo>
                          <a:pt x="559" y="257"/>
                          <a:pt x="560" y="259"/>
                          <a:pt x="560" y="260"/>
                        </a:cubicBezTo>
                        <a:cubicBezTo>
                          <a:pt x="560" y="261"/>
                          <a:pt x="560" y="263"/>
                          <a:pt x="559" y="264"/>
                        </a:cubicBezTo>
                        <a:cubicBezTo>
                          <a:pt x="559" y="264"/>
                          <a:pt x="559" y="264"/>
                          <a:pt x="559" y="264"/>
                        </a:cubicBezTo>
                        <a:cubicBezTo>
                          <a:pt x="559" y="266"/>
                          <a:pt x="559" y="266"/>
                          <a:pt x="559" y="268"/>
                        </a:cubicBezTo>
                        <a:cubicBezTo>
                          <a:pt x="558" y="268"/>
                          <a:pt x="558" y="268"/>
                          <a:pt x="558" y="268"/>
                        </a:cubicBezTo>
                        <a:cubicBezTo>
                          <a:pt x="558" y="270"/>
                          <a:pt x="558" y="271"/>
                          <a:pt x="558" y="272"/>
                        </a:cubicBezTo>
                        <a:cubicBezTo>
                          <a:pt x="558" y="272"/>
                          <a:pt x="559" y="272"/>
                          <a:pt x="559" y="272"/>
                        </a:cubicBezTo>
                        <a:cubicBezTo>
                          <a:pt x="559" y="272"/>
                          <a:pt x="559" y="272"/>
                          <a:pt x="559" y="271"/>
                        </a:cubicBezTo>
                        <a:cubicBezTo>
                          <a:pt x="560" y="270"/>
                          <a:pt x="560" y="269"/>
                          <a:pt x="560" y="268"/>
                        </a:cubicBezTo>
                        <a:cubicBezTo>
                          <a:pt x="561" y="268"/>
                          <a:pt x="561" y="268"/>
                          <a:pt x="562" y="268"/>
                        </a:cubicBezTo>
                        <a:cubicBezTo>
                          <a:pt x="562" y="269"/>
                          <a:pt x="562" y="269"/>
                          <a:pt x="562" y="269"/>
                        </a:cubicBezTo>
                        <a:cubicBezTo>
                          <a:pt x="562" y="270"/>
                          <a:pt x="563" y="270"/>
                          <a:pt x="563" y="270"/>
                        </a:cubicBezTo>
                        <a:cubicBezTo>
                          <a:pt x="563" y="270"/>
                          <a:pt x="563" y="271"/>
                          <a:pt x="564" y="271"/>
                        </a:cubicBezTo>
                        <a:cubicBezTo>
                          <a:pt x="564" y="271"/>
                          <a:pt x="564" y="272"/>
                          <a:pt x="564" y="273"/>
                        </a:cubicBezTo>
                        <a:cubicBezTo>
                          <a:pt x="565" y="272"/>
                          <a:pt x="565" y="272"/>
                          <a:pt x="565" y="272"/>
                        </a:cubicBezTo>
                        <a:cubicBezTo>
                          <a:pt x="565" y="271"/>
                          <a:pt x="565" y="269"/>
                          <a:pt x="565" y="268"/>
                        </a:cubicBezTo>
                        <a:cubicBezTo>
                          <a:pt x="563" y="268"/>
                          <a:pt x="563" y="268"/>
                          <a:pt x="563" y="268"/>
                        </a:cubicBezTo>
                        <a:cubicBezTo>
                          <a:pt x="563" y="266"/>
                          <a:pt x="561" y="264"/>
                          <a:pt x="562" y="262"/>
                        </a:cubicBezTo>
                        <a:cubicBezTo>
                          <a:pt x="562" y="260"/>
                          <a:pt x="563" y="258"/>
                          <a:pt x="563" y="256"/>
                        </a:cubicBezTo>
                        <a:cubicBezTo>
                          <a:pt x="564" y="255"/>
                          <a:pt x="563" y="254"/>
                          <a:pt x="564" y="253"/>
                        </a:cubicBezTo>
                        <a:cubicBezTo>
                          <a:pt x="565" y="248"/>
                          <a:pt x="569" y="252"/>
                          <a:pt x="570" y="253"/>
                        </a:cubicBezTo>
                        <a:cubicBezTo>
                          <a:pt x="570" y="252"/>
                          <a:pt x="570" y="252"/>
                          <a:pt x="570" y="251"/>
                        </a:cubicBezTo>
                        <a:cubicBezTo>
                          <a:pt x="569" y="251"/>
                          <a:pt x="569" y="251"/>
                          <a:pt x="569" y="251"/>
                        </a:cubicBezTo>
                        <a:cubicBezTo>
                          <a:pt x="568" y="250"/>
                          <a:pt x="569" y="249"/>
                          <a:pt x="568" y="249"/>
                        </a:cubicBezTo>
                        <a:cubicBezTo>
                          <a:pt x="568" y="249"/>
                          <a:pt x="567" y="249"/>
                          <a:pt x="567" y="249"/>
                        </a:cubicBezTo>
                        <a:cubicBezTo>
                          <a:pt x="565" y="247"/>
                          <a:pt x="565" y="247"/>
                          <a:pt x="565" y="247"/>
                        </a:cubicBezTo>
                        <a:cubicBezTo>
                          <a:pt x="565" y="245"/>
                          <a:pt x="566" y="245"/>
                          <a:pt x="566" y="244"/>
                        </a:cubicBezTo>
                        <a:cubicBezTo>
                          <a:pt x="567" y="243"/>
                          <a:pt x="565" y="241"/>
                          <a:pt x="565" y="241"/>
                        </a:cubicBezTo>
                        <a:cubicBezTo>
                          <a:pt x="565" y="240"/>
                          <a:pt x="566" y="238"/>
                          <a:pt x="566" y="236"/>
                        </a:cubicBezTo>
                        <a:cubicBezTo>
                          <a:pt x="566" y="236"/>
                          <a:pt x="564" y="236"/>
                          <a:pt x="565" y="236"/>
                        </a:cubicBezTo>
                        <a:cubicBezTo>
                          <a:pt x="565" y="235"/>
                          <a:pt x="566" y="233"/>
                          <a:pt x="566" y="233"/>
                        </a:cubicBezTo>
                        <a:cubicBezTo>
                          <a:pt x="566" y="230"/>
                          <a:pt x="564" y="230"/>
                          <a:pt x="564" y="228"/>
                        </a:cubicBezTo>
                        <a:cubicBezTo>
                          <a:pt x="563" y="226"/>
                          <a:pt x="565" y="226"/>
                          <a:pt x="565" y="223"/>
                        </a:cubicBezTo>
                        <a:cubicBezTo>
                          <a:pt x="565" y="223"/>
                          <a:pt x="564" y="221"/>
                          <a:pt x="563" y="221"/>
                        </a:cubicBezTo>
                        <a:close/>
                        <a:moveTo>
                          <a:pt x="623" y="243"/>
                        </a:moveTo>
                        <a:cubicBezTo>
                          <a:pt x="623" y="243"/>
                          <a:pt x="622" y="244"/>
                          <a:pt x="622" y="244"/>
                        </a:cubicBezTo>
                        <a:cubicBezTo>
                          <a:pt x="620" y="244"/>
                          <a:pt x="619" y="244"/>
                          <a:pt x="620" y="245"/>
                        </a:cubicBezTo>
                        <a:cubicBezTo>
                          <a:pt x="620" y="245"/>
                          <a:pt x="620" y="246"/>
                          <a:pt x="621" y="245"/>
                        </a:cubicBezTo>
                        <a:cubicBezTo>
                          <a:pt x="621" y="245"/>
                          <a:pt x="625" y="242"/>
                          <a:pt x="623" y="243"/>
                        </a:cubicBezTo>
                        <a:close/>
                        <a:moveTo>
                          <a:pt x="617" y="249"/>
                        </a:moveTo>
                        <a:cubicBezTo>
                          <a:pt x="616" y="250"/>
                          <a:pt x="616" y="250"/>
                          <a:pt x="616" y="250"/>
                        </a:cubicBezTo>
                        <a:cubicBezTo>
                          <a:pt x="617" y="250"/>
                          <a:pt x="617" y="250"/>
                          <a:pt x="617" y="251"/>
                        </a:cubicBezTo>
                        <a:cubicBezTo>
                          <a:pt x="617" y="251"/>
                          <a:pt x="618" y="249"/>
                          <a:pt x="617" y="249"/>
                        </a:cubicBezTo>
                        <a:close/>
                        <a:moveTo>
                          <a:pt x="614" y="254"/>
                        </a:moveTo>
                        <a:cubicBezTo>
                          <a:pt x="614" y="254"/>
                          <a:pt x="614" y="254"/>
                          <a:pt x="614" y="254"/>
                        </a:cubicBezTo>
                        <a:cubicBezTo>
                          <a:pt x="614" y="254"/>
                          <a:pt x="614" y="254"/>
                          <a:pt x="614" y="254"/>
                        </a:cubicBezTo>
                        <a:close/>
                        <a:moveTo>
                          <a:pt x="604" y="265"/>
                        </a:moveTo>
                        <a:cubicBezTo>
                          <a:pt x="603" y="265"/>
                          <a:pt x="603" y="266"/>
                          <a:pt x="603" y="266"/>
                        </a:cubicBezTo>
                        <a:cubicBezTo>
                          <a:pt x="600" y="270"/>
                          <a:pt x="604" y="266"/>
                          <a:pt x="604" y="266"/>
                        </a:cubicBezTo>
                        <a:cubicBezTo>
                          <a:pt x="605" y="265"/>
                          <a:pt x="604" y="265"/>
                          <a:pt x="604" y="265"/>
                        </a:cubicBezTo>
                        <a:close/>
                        <a:moveTo>
                          <a:pt x="596" y="270"/>
                        </a:moveTo>
                        <a:cubicBezTo>
                          <a:pt x="595" y="270"/>
                          <a:pt x="595" y="271"/>
                          <a:pt x="594" y="272"/>
                        </a:cubicBezTo>
                        <a:cubicBezTo>
                          <a:pt x="594" y="272"/>
                          <a:pt x="594" y="272"/>
                          <a:pt x="594" y="272"/>
                        </a:cubicBezTo>
                        <a:cubicBezTo>
                          <a:pt x="593" y="272"/>
                          <a:pt x="594" y="273"/>
                          <a:pt x="594" y="273"/>
                        </a:cubicBezTo>
                        <a:cubicBezTo>
                          <a:pt x="594" y="273"/>
                          <a:pt x="592" y="275"/>
                          <a:pt x="593" y="275"/>
                        </a:cubicBezTo>
                        <a:cubicBezTo>
                          <a:pt x="594" y="274"/>
                          <a:pt x="596" y="272"/>
                          <a:pt x="596" y="271"/>
                        </a:cubicBezTo>
                        <a:cubicBezTo>
                          <a:pt x="596" y="271"/>
                          <a:pt x="597" y="270"/>
                          <a:pt x="596" y="270"/>
                        </a:cubicBezTo>
                        <a:close/>
                        <a:moveTo>
                          <a:pt x="589" y="274"/>
                        </a:moveTo>
                        <a:cubicBezTo>
                          <a:pt x="588" y="275"/>
                          <a:pt x="588" y="276"/>
                          <a:pt x="588" y="277"/>
                        </a:cubicBezTo>
                        <a:cubicBezTo>
                          <a:pt x="587" y="277"/>
                          <a:pt x="587" y="277"/>
                          <a:pt x="587" y="277"/>
                        </a:cubicBezTo>
                        <a:cubicBezTo>
                          <a:pt x="586" y="277"/>
                          <a:pt x="586" y="277"/>
                          <a:pt x="585" y="277"/>
                        </a:cubicBezTo>
                        <a:cubicBezTo>
                          <a:pt x="585" y="277"/>
                          <a:pt x="585" y="278"/>
                          <a:pt x="585" y="278"/>
                        </a:cubicBezTo>
                        <a:cubicBezTo>
                          <a:pt x="584" y="278"/>
                          <a:pt x="583" y="278"/>
                          <a:pt x="583" y="278"/>
                        </a:cubicBezTo>
                        <a:cubicBezTo>
                          <a:pt x="583" y="279"/>
                          <a:pt x="583" y="279"/>
                          <a:pt x="583" y="279"/>
                        </a:cubicBezTo>
                        <a:cubicBezTo>
                          <a:pt x="583" y="279"/>
                          <a:pt x="582" y="280"/>
                          <a:pt x="581" y="280"/>
                        </a:cubicBezTo>
                        <a:cubicBezTo>
                          <a:pt x="580" y="281"/>
                          <a:pt x="581" y="281"/>
                          <a:pt x="582" y="281"/>
                        </a:cubicBezTo>
                        <a:cubicBezTo>
                          <a:pt x="582" y="281"/>
                          <a:pt x="583" y="280"/>
                          <a:pt x="583" y="280"/>
                        </a:cubicBezTo>
                        <a:cubicBezTo>
                          <a:pt x="584" y="279"/>
                          <a:pt x="585" y="279"/>
                          <a:pt x="585" y="279"/>
                        </a:cubicBezTo>
                        <a:cubicBezTo>
                          <a:pt x="586" y="279"/>
                          <a:pt x="586" y="278"/>
                          <a:pt x="586" y="278"/>
                        </a:cubicBezTo>
                        <a:cubicBezTo>
                          <a:pt x="587" y="278"/>
                          <a:pt x="588" y="278"/>
                          <a:pt x="589" y="277"/>
                        </a:cubicBezTo>
                        <a:cubicBezTo>
                          <a:pt x="589" y="277"/>
                          <a:pt x="589" y="276"/>
                          <a:pt x="589" y="274"/>
                        </a:cubicBezTo>
                        <a:close/>
                        <a:moveTo>
                          <a:pt x="578" y="282"/>
                        </a:moveTo>
                        <a:cubicBezTo>
                          <a:pt x="577" y="283"/>
                          <a:pt x="576" y="283"/>
                          <a:pt x="576" y="284"/>
                        </a:cubicBezTo>
                        <a:cubicBezTo>
                          <a:pt x="576" y="284"/>
                          <a:pt x="574" y="287"/>
                          <a:pt x="576" y="286"/>
                        </a:cubicBezTo>
                        <a:cubicBezTo>
                          <a:pt x="576" y="286"/>
                          <a:pt x="576" y="285"/>
                          <a:pt x="577" y="284"/>
                        </a:cubicBezTo>
                        <a:cubicBezTo>
                          <a:pt x="577" y="284"/>
                          <a:pt x="578" y="283"/>
                          <a:pt x="579" y="283"/>
                        </a:cubicBezTo>
                        <a:cubicBezTo>
                          <a:pt x="579" y="283"/>
                          <a:pt x="579" y="283"/>
                          <a:pt x="579" y="283"/>
                        </a:cubicBezTo>
                        <a:cubicBezTo>
                          <a:pt x="579" y="282"/>
                          <a:pt x="579" y="282"/>
                          <a:pt x="579" y="282"/>
                        </a:cubicBezTo>
                        <a:cubicBezTo>
                          <a:pt x="579" y="282"/>
                          <a:pt x="578" y="282"/>
                          <a:pt x="578" y="282"/>
                        </a:cubicBezTo>
                        <a:close/>
                        <a:moveTo>
                          <a:pt x="580" y="285"/>
                        </a:moveTo>
                        <a:cubicBezTo>
                          <a:pt x="580" y="285"/>
                          <a:pt x="580" y="286"/>
                          <a:pt x="580" y="286"/>
                        </a:cubicBezTo>
                        <a:cubicBezTo>
                          <a:pt x="581" y="287"/>
                          <a:pt x="581" y="286"/>
                          <a:pt x="581" y="286"/>
                        </a:cubicBezTo>
                        <a:cubicBezTo>
                          <a:pt x="582" y="286"/>
                          <a:pt x="580" y="286"/>
                          <a:pt x="580" y="285"/>
                        </a:cubicBezTo>
                        <a:close/>
                        <a:moveTo>
                          <a:pt x="136" y="110"/>
                        </a:moveTo>
                        <a:cubicBezTo>
                          <a:pt x="135" y="110"/>
                          <a:pt x="134" y="111"/>
                          <a:pt x="134" y="111"/>
                        </a:cubicBezTo>
                        <a:cubicBezTo>
                          <a:pt x="134" y="111"/>
                          <a:pt x="134" y="112"/>
                          <a:pt x="134" y="112"/>
                        </a:cubicBezTo>
                        <a:cubicBezTo>
                          <a:pt x="133" y="112"/>
                          <a:pt x="134" y="113"/>
                          <a:pt x="134" y="113"/>
                        </a:cubicBezTo>
                        <a:cubicBezTo>
                          <a:pt x="134" y="114"/>
                          <a:pt x="134" y="114"/>
                          <a:pt x="134" y="115"/>
                        </a:cubicBezTo>
                        <a:cubicBezTo>
                          <a:pt x="134" y="115"/>
                          <a:pt x="135" y="115"/>
                          <a:pt x="136" y="115"/>
                        </a:cubicBezTo>
                        <a:cubicBezTo>
                          <a:pt x="136" y="115"/>
                          <a:pt x="137" y="116"/>
                          <a:pt x="137" y="116"/>
                        </a:cubicBezTo>
                        <a:cubicBezTo>
                          <a:pt x="138" y="115"/>
                          <a:pt x="141" y="112"/>
                          <a:pt x="139" y="111"/>
                        </a:cubicBezTo>
                        <a:cubicBezTo>
                          <a:pt x="139" y="110"/>
                          <a:pt x="137" y="110"/>
                          <a:pt x="136" y="110"/>
                        </a:cubicBezTo>
                        <a:close/>
                        <a:moveTo>
                          <a:pt x="89" y="145"/>
                        </a:moveTo>
                        <a:cubicBezTo>
                          <a:pt x="89" y="145"/>
                          <a:pt x="89" y="146"/>
                          <a:pt x="89" y="146"/>
                        </a:cubicBezTo>
                        <a:cubicBezTo>
                          <a:pt x="88" y="147"/>
                          <a:pt x="88" y="145"/>
                          <a:pt x="89" y="145"/>
                        </a:cubicBezTo>
                        <a:close/>
                        <a:moveTo>
                          <a:pt x="68" y="153"/>
                        </a:moveTo>
                        <a:cubicBezTo>
                          <a:pt x="69" y="153"/>
                          <a:pt x="70" y="154"/>
                          <a:pt x="71" y="155"/>
                        </a:cubicBezTo>
                        <a:cubicBezTo>
                          <a:pt x="72" y="155"/>
                          <a:pt x="72" y="155"/>
                          <a:pt x="72" y="156"/>
                        </a:cubicBezTo>
                        <a:cubicBezTo>
                          <a:pt x="74" y="155"/>
                          <a:pt x="73" y="157"/>
                          <a:pt x="73" y="157"/>
                        </a:cubicBezTo>
                        <a:cubicBezTo>
                          <a:pt x="70" y="157"/>
                          <a:pt x="70" y="157"/>
                          <a:pt x="70" y="157"/>
                        </a:cubicBezTo>
                        <a:cubicBezTo>
                          <a:pt x="69" y="156"/>
                          <a:pt x="69" y="155"/>
                          <a:pt x="69" y="155"/>
                        </a:cubicBezTo>
                        <a:cubicBezTo>
                          <a:pt x="69" y="155"/>
                          <a:pt x="67" y="153"/>
                          <a:pt x="68" y="153"/>
                        </a:cubicBezTo>
                        <a:close/>
                        <a:moveTo>
                          <a:pt x="82" y="176"/>
                        </a:moveTo>
                        <a:cubicBezTo>
                          <a:pt x="85" y="176"/>
                          <a:pt x="85" y="178"/>
                          <a:pt x="82" y="178"/>
                        </a:cubicBezTo>
                        <a:cubicBezTo>
                          <a:pt x="80" y="177"/>
                          <a:pt x="80" y="176"/>
                          <a:pt x="82" y="176"/>
                        </a:cubicBezTo>
                        <a:close/>
                        <a:moveTo>
                          <a:pt x="84" y="184"/>
                        </a:moveTo>
                        <a:cubicBezTo>
                          <a:pt x="84" y="184"/>
                          <a:pt x="86" y="186"/>
                          <a:pt x="84" y="186"/>
                        </a:cubicBezTo>
                        <a:cubicBezTo>
                          <a:pt x="84" y="186"/>
                          <a:pt x="84" y="185"/>
                          <a:pt x="84" y="185"/>
                        </a:cubicBezTo>
                        <a:cubicBezTo>
                          <a:pt x="83" y="185"/>
                          <a:pt x="82" y="185"/>
                          <a:pt x="82" y="185"/>
                        </a:cubicBezTo>
                        <a:cubicBezTo>
                          <a:pt x="82" y="185"/>
                          <a:pt x="82" y="185"/>
                          <a:pt x="82" y="185"/>
                        </a:cubicBezTo>
                        <a:cubicBezTo>
                          <a:pt x="82" y="185"/>
                          <a:pt x="83" y="185"/>
                          <a:pt x="83" y="185"/>
                        </a:cubicBezTo>
                        <a:cubicBezTo>
                          <a:pt x="83" y="185"/>
                          <a:pt x="83" y="184"/>
                          <a:pt x="84" y="184"/>
                        </a:cubicBezTo>
                        <a:close/>
                        <a:moveTo>
                          <a:pt x="85" y="186"/>
                        </a:moveTo>
                        <a:cubicBezTo>
                          <a:pt x="87" y="187"/>
                          <a:pt x="87" y="187"/>
                          <a:pt x="90" y="188"/>
                        </a:cubicBezTo>
                        <a:cubicBezTo>
                          <a:pt x="90" y="189"/>
                          <a:pt x="90" y="189"/>
                          <a:pt x="89" y="189"/>
                        </a:cubicBezTo>
                        <a:cubicBezTo>
                          <a:pt x="89" y="190"/>
                          <a:pt x="89" y="191"/>
                          <a:pt x="89" y="191"/>
                        </a:cubicBezTo>
                        <a:cubicBezTo>
                          <a:pt x="89" y="191"/>
                          <a:pt x="88" y="191"/>
                          <a:pt x="88" y="191"/>
                        </a:cubicBezTo>
                        <a:cubicBezTo>
                          <a:pt x="88" y="191"/>
                          <a:pt x="88" y="192"/>
                          <a:pt x="88" y="192"/>
                        </a:cubicBezTo>
                        <a:cubicBezTo>
                          <a:pt x="87" y="192"/>
                          <a:pt x="86" y="192"/>
                          <a:pt x="86" y="192"/>
                        </a:cubicBezTo>
                        <a:cubicBezTo>
                          <a:pt x="85" y="192"/>
                          <a:pt x="83" y="190"/>
                          <a:pt x="83" y="190"/>
                        </a:cubicBezTo>
                        <a:cubicBezTo>
                          <a:pt x="82" y="189"/>
                          <a:pt x="82" y="189"/>
                          <a:pt x="81" y="188"/>
                        </a:cubicBezTo>
                        <a:cubicBezTo>
                          <a:pt x="79" y="186"/>
                          <a:pt x="83" y="189"/>
                          <a:pt x="83" y="189"/>
                        </a:cubicBezTo>
                        <a:cubicBezTo>
                          <a:pt x="84" y="189"/>
                          <a:pt x="84" y="188"/>
                          <a:pt x="85" y="188"/>
                        </a:cubicBezTo>
                        <a:cubicBezTo>
                          <a:pt x="85" y="187"/>
                          <a:pt x="85" y="186"/>
                          <a:pt x="85" y="186"/>
                        </a:cubicBezTo>
                        <a:close/>
                        <a:moveTo>
                          <a:pt x="400" y="227"/>
                        </a:moveTo>
                        <a:cubicBezTo>
                          <a:pt x="399" y="227"/>
                          <a:pt x="399" y="228"/>
                          <a:pt x="400" y="228"/>
                        </a:cubicBezTo>
                        <a:cubicBezTo>
                          <a:pt x="400" y="228"/>
                          <a:pt x="401" y="227"/>
                          <a:pt x="400" y="227"/>
                        </a:cubicBezTo>
                        <a:close/>
                        <a:moveTo>
                          <a:pt x="597" y="95"/>
                        </a:moveTo>
                        <a:cubicBezTo>
                          <a:pt x="597" y="95"/>
                          <a:pt x="596" y="97"/>
                          <a:pt x="597" y="97"/>
                        </a:cubicBezTo>
                        <a:cubicBezTo>
                          <a:pt x="597" y="97"/>
                          <a:pt x="597" y="95"/>
                          <a:pt x="597" y="95"/>
                        </a:cubicBezTo>
                        <a:close/>
                        <a:moveTo>
                          <a:pt x="598" y="95"/>
                        </a:moveTo>
                        <a:cubicBezTo>
                          <a:pt x="598" y="95"/>
                          <a:pt x="598" y="96"/>
                          <a:pt x="598" y="97"/>
                        </a:cubicBezTo>
                        <a:cubicBezTo>
                          <a:pt x="597" y="97"/>
                          <a:pt x="596" y="98"/>
                          <a:pt x="595" y="99"/>
                        </a:cubicBezTo>
                        <a:cubicBezTo>
                          <a:pt x="592" y="100"/>
                          <a:pt x="593" y="101"/>
                          <a:pt x="593" y="101"/>
                        </a:cubicBezTo>
                        <a:cubicBezTo>
                          <a:pt x="592" y="102"/>
                          <a:pt x="593" y="102"/>
                          <a:pt x="594" y="102"/>
                        </a:cubicBezTo>
                        <a:cubicBezTo>
                          <a:pt x="594" y="102"/>
                          <a:pt x="597" y="98"/>
                          <a:pt x="598" y="97"/>
                        </a:cubicBezTo>
                        <a:cubicBezTo>
                          <a:pt x="598" y="97"/>
                          <a:pt x="599" y="95"/>
                          <a:pt x="598" y="95"/>
                        </a:cubicBezTo>
                        <a:close/>
                        <a:moveTo>
                          <a:pt x="602" y="97"/>
                        </a:moveTo>
                        <a:cubicBezTo>
                          <a:pt x="602" y="99"/>
                          <a:pt x="601" y="100"/>
                          <a:pt x="600" y="101"/>
                        </a:cubicBezTo>
                        <a:cubicBezTo>
                          <a:pt x="601" y="101"/>
                          <a:pt x="604" y="102"/>
                          <a:pt x="606" y="101"/>
                        </a:cubicBezTo>
                        <a:cubicBezTo>
                          <a:pt x="607" y="101"/>
                          <a:pt x="607" y="100"/>
                          <a:pt x="606" y="100"/>
                        </a:cubicBezTo>
                        <a:cubicBezTo>
                          <a:pt x="604" y="98"/>
                          <a:pt x="605" y="98"/>
                          <a:pt x="602" y="97"/>
                        </a:cubicBezTo>
                        <a:close/>
                        <a:moveTo>
                          <a:pt x="599" y="98"/>
                        </a:moveTo>
                        <a:cubicBezTo>
                          <a:pt x="598" y="99"/>
                          <a:pt x="598" y="99"/>
                          <a:pt x="598" y="99"/>
                        </a:cubicBezTo>
                        <a:cubicBezTo>
                          <a:pt x="597" y="101"/>
                          <a:pt x="597" y="101"/>
                          <a:pt x="597" y="101"/>
                        </a:cubicBezTo>
                        <a:cubicBezTo>
                          <a:pt x="598" y="100"/>
                          <a:pt x="599" y="100"/>
                          <a:pt x="600" y="100"/>
                        </a:cubicBezTo>
                        <a:cubicBezTo>
                          <a:pt x="599" y="100"/>
                          <a:pt x="600" y="98"/>
                          <a:pt x="600" y="98"/>
                        </a:cubicBezTo>
                        <a:cubicBezTo>
                          <a:pt x="600" y="98"/>
                          <a:pt x="599" y="98"/>
                          <a:pt x="599" y="98"/>
                        </a:cubicBezTo>
                        <a:close/>
                        <a:moveTo>
                          <a:pt x="596" y="101"/>
                        </a:moveTo>
                        <a:cubicBezTo>
                          <a:pt x="596" y="101"/>
                          <a:pt x="595" y="102"/>
                          <a:pt x="596" y="101"/>
                        </a:cubicBezTo>
                        <a:cubicBezTo>
                          <a:pt x="596" y="101"/>
                          <a:pt x="597" y="100"/>
                          <a:pt x="596" y="101"/>
                        </a:cubicBezTo>
                        <a:close/>
                        <a:moveTo>
                          <a:pt x="645" y="109"/>
                        </a:moveTo>
                        <a:cubicBezTo>
                          <a:pt x="645" y="109"/>
                          <a:pt x="645" y="109"/>
                          <a:pt x="645" y="109"/>
                        </a:cubicBezTo>
                        <a:cubicBezTo>
                          <a:pt x="645" y="109"/>
                          <a:pt x="646" y="109"/>
                          <a:pt x="645" y="109"/>
                        </a:cubicBezTo>
                        <a:close/>
                        <a:moveTo>
                          <a:pt x="646" y="111"/>
                        </a:moveTo>
                        <a:cubicBezTo>
                          <a:pt x="646" y="111"/>
                          <a:pt x="646" y="112"/>
                          <a:pt x="646" y="112"/>
                        </a:cubicBezTo>
                        <a:cubicBezTo>
                          <a:pt x="647" y="113"/>
                          <a:pt x="646" y="112"/>
                          <a:pt x="646" y="111"/>
                        </a:cubicBezTo>
                        <a:close/>
                        <a:moveTo>
                          <a:pt x="426" y="72"/>
                        </a:moveTo>
                        <a:cubicBezTo>
                          <a:pt x="425" y="73"/>
                          <a:pt x="425" y="73"/>
                          <a:pt x="425" y="73"/>
                        </a:cubicBezTo>
                        <a:cubicBezTo>
                          <a:pt x="425" y="73"/>
                          <a:pt x="424" y="73"/>
                          <a:pt x="424" y="73"/>
                        </a:cubicBezTo>
                        <a:cubicBezTo>
                          <a:pt x="424" y="74"/>
                          <a:pt x="424" y="74"/>
                          <a:pt x="424" y="74"/>
                        </a:cubicBezTo>
                        <a:cubicBezTo>
                          <a:pt x="423" y="74"/>
                          <a:pt x="423" y="74"/>
                          <a:pt x="423" y="75"/>
                        </a:cubicBezTo>
                        <a:cubicBezTo>
                          <a:pt x="424" y="75"/>
                          <a:pt x="424" y="75"/>
                          <a:pt x="425" y="75"/>
                        </a:cubicBezTo>
                        <a:cubicBezTo>
                          <a:pt x="425" y="75"/>
                          <a:pt x="426" y="74"/>
                          <a:pt x="426" y="74"/>
                        </a:cubicBezTo>
                        <a:cubicBezTo>
                          <a:pt x="426" y="74"/>
                          <a:pt x="426" y="73"/>
                          <a:pt x="426" y="73"/>
                        </a:cubicBezTo>
                        <a:cubicBezTo>
                          <a:pt x="426" y="73"/>
                          <a:pt x="427" y="73"/>
                          <a:pt x="426" y="72"/>
                        </a:cubicBezTo>
                        <a:close/>
                        <a:moveTo>
                          <a:pt x="416" y="80"/>
                        </a:moveTo>
                        <a:cubicBezTo>
                          <a:pt x="416" y="80"/>
                          <a:pt x="416" y="81"/>
                          <a:pt x="415" y="81"/>
                        </a:cubicBezTo>
                        <a:cubicBezTo>
                          <a:pt x="415" y="81"/>
                          <a:pt x="416" y="80"/>
                          <a:pt x="416" y="80"/>
                        </a:cubicBezTo>
                        <a:close/>
                        <a:moveTo>
                          <a:pt x="490" y="81"/>
                        </a:moveTo>
                        <a:cubicBezTo>
                          <a:pt x="490" y="83"/>
                          <a:pt x="490" y="83"/>
                          <a:pt x="490" y="83"/>
                        </a:cubicBezTo>
                        <a:cubicBezTo>
                          <a:pt x="490" y="82"/>
                          <a:pt x="491" y="83"/>
                          <a:pt x="492" y="83"/>
                        </a:cubicBezTo>
                        <a:cubicBezTo>
                          <a:pt x="491" y="81"/>
                          <a:pt x="491" y="81"/>
                          <a:pt x="491" y="81"/>
                        </a:cubicBezTo>
                        <a:cubicBezTo>
                          <a:pt x="491" y="81"/>
                          <a:pt x="490" y="81"/>
                          <a:pt x="490" y="81"/>
                        </a:cubicBezTo>
                        <a:close/>
                        <a:moveTo>
                          <a:pt x="428" y="83"/>
                        </a:moveTo>
                        <a:cubicBezTo>
                          <a:pt x="428" y="83"/>
                          <a:pt x="429" y="83"/>
                          <a:pt x="429" y="84"/>
                        </a:cubicBezTo>
                        <a:cubicBezTo>
                          <a:pt x="429" y="84"/>
                          <a:pt x="429" y="85"/>
                          <a:pt x="430" y="85"/>
                        </a:cubicBezTo>
                        <a:cubicBezTo>
                          <a:pt x="429" y="86"/>
                          <a:pt x="428" y="87"/>
                          <a:pt x="426" y="88"/>
                        </a:cubicBezTo>
                        <a:cubicBezTo>
                          <a:pt x="426" y="89"/>
                          <a:pt x="427" y="89"/>
                          <a:pt x="427" y="89"/>
                        </a:cubicBezTo>
                        <a:cubicBezTo>
                          <a:pt x="426" y="89"/>
                          <a:pt x="426" y="89"/>
                          <a:pt x="426" y="89"/>
                        </a:cubicBezTo>
                        <a:cubicBezTo>
                          <a:pt x="426" y="89"/>
                          <a:pt x="426" y="88"/>
                          <a:pt x="426" y="88"/>
                        </a:cubicBezTo>
                        <a:cubicBezTo>
                          <a:pt x="426" y="88"/>
                          <a:pt x="427" y="87"/>
                          <a:pt x="427" y="87"/>
                        </a:cubicBezTo>
                        <a:cubicBezTo>
                          <a:pt x="427" y="84"/>
                          <a:pt x="424" y="85"/>
                          <a:pt x="428" y="84"/>
                        </a:cubicBezTo>
                        <a:cubicBezTo>
                          <a:pt x="428" y="83"/>
                          <a:pt x="428" y="83"/>
                          <a:pt x="428" y="83"/>
                        </a:cubicBezTo>
                        <a:close/>
                        <a:moveTo>
                          <a:pt x="487" y="83"/>
                        </a:moveTo>
                        <a:cubicBezTo>
                          <a:pt x="486" y="83"/>
                          <a:pt x="485" y="84"/>
                          <a:pt x="487" y="84"/>
                        </a:cubicBezTo>
                        <a:cubicBezTo>
                          <a:pt x="487" y="84"/>
                          <a:pt x="488" y="82"/>
                          <a:pt x="487" y="83"/>
                        </a:cubicBezTo>
                        <a:close/>
                        <a:moveTo>
                          <a:pt x="488" y="83"/>
                        </a:moveTo>
                        <a:cubicBezTo>
                          <a:pt x="487" y="83"/>
                          <a:pt x="488" y="84"/>
                          <a:pt x="488" y="84"/>
                        </a:cubicBezTo>
                        <a:cubicBezTo>
                          <a:pt x="488" y="84"/>
                          <a:pt x="489" y="83"/>
                          <a:pt x="488" y="83"/>
                        </a:cubicBezTo>
                        <a:close/>
                        <a:moveTo>
                          <a:pt x="492" y="83"/>
                        </a:moveTo>
                        <a:cubicBezTo>
                          <a:pt x="492" y="83"/>
                          <a:pt x="491" y="84"/>
                          <a:pt x="492" y="84"/>
                        </a:cubicBezTo>
                        <a:cubicBezTo>
                          <a:pt x="492" y="84"/>
                          <a:pt x="493" y="83"/>
                          <a:pt x="492" y="83"/>
                        </a:cubicBezTo>
                        <a:close/>
                        <a:moveTo>
                          <a:pt x="474" y="84"/>
                        </a:moveTo>
                        <a:cubicBezTo>
                          <a:pt x="474" y="85"/>
                          <a:pt x="474" y="85"/>
                          <a:pt x="474" y="85"/>
                        </a:cubicBezTo>
                        <a:cubicBezTo>
                          <a:pt x="476" y="84"/>
                          <a:pt x="476" y="83"/>
                          <a:pt x="474" y="84"/>
                        </a:cubicBezTo>
                        <a:close/>
                        <a:moveTo>
                          <a:pt x="493" y="84"/>
                        </a:moveTo>
                        <a:cubicBezTo>
                          <a:pt x="493" y="84"/>
                          <a:pt x="494" y="85"/>
                          <a:pt x="494" y="85"/>
                        </a:cubicBezTo>
                        <a:cubicBezTo>
                          <a:pt x="496" y="84"/>
                          <a:pt x="496" y="84"/>
                          <a:pt x="493" y="84"/>
                        </a:cubicBezTo>
                        <a:close/>
                        <a:moveTo>
                          <a:pt x="483" y="84"/>
                        </a:moveTo>
                        <a:cubicBezTo>
                          <a:pt x="483" y="85"/>
                          <a:pt x="482" y="87"/>
                          <a:pt x="483" y="87"/>
                        </a:cubicBezTo>
                        <a:cubicBezTo>
                          <a:pt x="483" y="87"/>
                          <a:pt x="484" y="86"/>
                          <a:pt x="484" y="86"/>
                        </a:cubicBezTo>
                        <a:cubicBezTo>
                          <a:pt x="484" y="86"/>
                          <a:pt x="485" y="86"/>
                          <a:pt x="486" y="86"/>
                        </a:cubicBezTo>
                        <a:cubicBezTo>
                          <a:pt x="485" y="85"/>
                          <a:pt x="485" y="85"/>
                          <a:pt x="484" y="84"/>
                        </a:cubicBezTo>
                        <a:cubicBezTo>
                          <a:pt x="484" y="84"/>
                          <a:pt x="483" y="84"/>
                          <a:pt x="483" y="84"/>
                        </a:cubicBezTo>
                        <a:close/>
                        <a:moveTo>
                          <a:pt x="497" y="85"/>
                        </a:moveTo>
                        <a:cubicBezTo>
                          <a:pt x="497" y="85"/>
                          <a:pt x="496" y="85"/>
                          <a:pt x="496" y="85"/>
                        </a:cubicBezTo>
                        <a:cubicBezTo>
                          <a:pt x="496" y="85"/>
                          <a:pt x="496" y="85"/>
                          <a:pt x="496" y="85"/>
                        </a:cubicBezTo>
                        <a:cubicBezTo>
                          <a:pt x="497" y="86"/>
                          <a:pt x="498" y="86"/>
                          <a:pt x="499" y="86"/>
                        </a:cubicBezTo>
                        <a:cubicBezTo>
                          <a:pt x="499" y="86"/>
                          <a:pt x="499" y="85"/>
                          <a:pt x="499" y="85"/>
                        </a:cubicBezTo>
                        <a:cubicBezTo>
                          <a:pt x="500" y="85"/>
                          <a:pt x="499" y="85"/>
                          <a:pt x="500" y="85"/>
                        </a:cubicBezTo>
                        <a:cubicBezTo>
                          <a:pt x="498" y="85"/>
                          <a:pt x="497" y="84"/>
                          <a:pt x="497" y="85"/>
                        </a:cubicBezTo>
                        <a:close/>
                        <a:moveTo>
                          <a:pt x="491" y="85"/>
                        </a:moveTo>
                        <a:cubicBezTo>
                          <a:pt x="491" y="86"/>
                          <a:pt x="487" y="89"/>
                          <a:pt x="490" y="88"/>
                        </a:cubicBezTo>
                        <a:cubicBezTo>
                          <a:pt x="490" y="87"/>
                          <a:pt x="490" y="87"/>
                          <a:pt x="490" y="87"/>
                        </a:cubicBezTo>
                        <a:cubicBezTo>
                          <a:pt x="491" y="87"/>
                          <a:pt x="493" y="85"/>
                          <a:pt x="491" y="85"/>
                        </a:cubicBezTo>
                        <a:close/>
                        <a:moveTo>
                          <a:pt x="471" y="86"/>
                        </a:moveTo>
                        <a:cubicBezTo>
                          <a:pt x="472" y="86"/>
                          <a:pt x="472" y="86"/>
                          <a:pt x="472" y="86"/>
                        </a:cubicBezTo>
                        <a:cubicBezTo>
                          <a:pt x="473" y="87"/>
                          <a:pt x="473" y="86"/>
                          <a:pt x="473" y="86"/>
                        </a:cubicBezTo>
                        <a:cubicBezTo>
                          <a:pt x="473" y="86"/>
                          <a:pt x="472" y="86"/>
                          <a:pt x="471" y="86"/>
                        </a:cubicBezTo>
                        <a:close/>
                        <a:moveTo>
                          <a:pt x="487" y="87"/>
                        </a:moveTo>
                        <a:cubicBezTo>
                          <a:pt x="487" y="87"/>
                          <a:pt x="487" y="88"/>
                          <a:pt x="487" y="88"/>
                        </a:cubicBezTo>
                        <a:cubicBezTo>
                          <a:pt x="487" y="88"/>
                          <a:pt x="487" y="89"/>
                          <a:pt x="487" y="89"/>
                        </a:cubicBezTo>
                        <a:cubicBezTo>
                          <a:pt x="489" y="89"/>
                          <a:pt x="487" y="87"/>
                          <a:pt x="487" y="87"/>
                        </a:cubicBezTo>
                        <a:close/>
                        <a:moveTo>
                          <a:pt x="494" y="87"/>
                        </a:moveTo>
                        <a:cubicBezTo>
                          <a:pt x="495" y="88"/>
                          <a:pt x="495" y="88"/>
                          <a:pt x="495" y="88"/>
                        </a:cubicBezTo>
                        <a:cubicBezTo>
                          <a:pt x="495" y="88"/>
                          <a:pt x="496" y="87"/>
                          <a:pt x="494" y="87"/>
                        </a:cubicBezTo>
                        <a:close/>
                        <a:moveTo>
                          <a:pt x="497" y="87"/>
                        </a:moveTo>
                        <a:cubicBezTo>
                          <a:pt x="498" y="88"/>
                          <a:pt x="497" y="89"/>
                          <a:pt x="497" y="89"/>
                        </a:cubicBezTo>
                        <a:cubicBezTo>
                          <a:pt x="498" y="90"/>
                          <a:pt x="498" y="90"/>
                          <a:pt x="498" y="90"/>
                        </a:cubicBezTo>
                        <a:cubicBezTo>
                          <a:pt x="500" y="90"/>
                          <a:pt x="500" y="90"/>
                          <a:pt x="500" y="90"/>
                        </a:cubicBezTo>
                        <a:cubicBezTo>
                          <a:pt x="500" y="90"/>
                          <a:pt x="499" y="89"/>
                          <a:pt x="500" y="89"/>
                        </a:cubicBezTo>
                        <a:cubicBezTo>
                          <a:pt x="499" y="88"/>
                          <a:pt x="499" y="88"/>
                          <a:pt x="499" y="87"/>
                        </a:cubicBezTo>
                        <a:cubicBezTo>
                          <a:pt x="498" y="87"/>
                          <a:pt x="498" y="88"/>
                          <a:pt x="497" y="87"/>
                        </a:cubicBezTo>
                        <a:close/>
                        <a:moveTo>
                          <a:pt x="493" y="88"/>
                        </a:moveTo>
                        <a:cubicBezTo>
                          <a:pt x="493" y="89"/>
                          <a:pt x="492" y="89"/>
                          <a:pt x="492" y="90"/>
                        </a:cubicBezTo>
                        <a:cubicBezTo>
                          <a:pt x="496" y="91"/>
                          <a:pt x="498" y="90"/>
                          <a:pt x="493" y="88"/>
                        </a:cubicBezTo>
                        <a:close/>
                        <a:moveTo>
                          <a:pt x="488" y="89"/>
                        </a:moveTo>
                        <a:cubicBezTo>
                          <a:pt x="488" y="89"/>
                          <a:pt x="487" y="91"/>
                          <a:pt x="487" y="91"/>
                        </a:cubicBezTo>
                        <a:cubicBezTo>
                          <a:pt x="488" y="91"/>
                          <a:pt x="488" y="91"/>
                          <a:pt x="488" y="92"/>
                        </a:cubicBezTo>
                        <a:cubicBezTo>
                          <a:pt x="489" y="91"/>
                          <a:pt x="489" y="91"/>
                          <a:pt x="489" y="91"/>
                        </a:cubicBezTo>
                        <a:cubicBezTo>
                          <a:pt x="489" y="91"/>
                          <a:pt x="489" y="91"/>
                          <a:pt x="489" y="91"/>
                        </a:cubicBezTo>
                        <a:cubicBezTo>
                          <a:pt x="489" y="90"/>
                          <a:pt x="488" y="89"/>
                          <a:pt x="488" y="89"/>
                        </a:cubicBezTo>
                        <a:close/>
                        <a:moveTo>
                          <a:pt x="494" y="91"/>
                        </a:moveTo>
                        <a:cubicBezTo>
                          <a:pt x="494" y="92"/>
                          <a:pt x="494" y="92"/>
                          <a:pt x="494" y="92"/>
                        </a:cubicBezTo>
                        <a:cubicBezTo>
                          <a:pt x="495" y="92"/>
                          <a:pt x="496" y="92"/>
                          <a:pt x="496" y="92"/>
                        </a:cubicBezTo>
                        <a:cubicBezTo>
                          <a:pt x="496" y="91"/>
                          <a:pt x="496" y="91"/>
                          <a:pt x="496" y="91"/>
                        </a:cubicBezTo>
                        <a:cubicBezTo>
                          <a:pt x="495" y="91"/>
                          <a:pt x="495" y="91"/>
                          <a:pt x="494" y="91"/>
                        </a:cubicBezTo>
                        <a:close/>
                        <a:moveTo>
                          <a:pt x="497" y="92"/>
                        </a:moveTo>
                        <a:cubicBezTo>
                          <a:pt x="497" y="92"/>
                          <a:pt x="495" y="93"/>
                          <a:pt x="497" y="93"/>
                        </a:cubicBezTo>
                        <a:cubicBezTo>
                          <a:pt x="497" y="92"/>
                          <a:pt x="498" y="91"/>
                          <a:pt x="497" y="92"/>
                        </a:cubicBezTo>
                        <a:close/>
                        <a:moveTo>
                          <a:pt x="328" y="13"/>
                        </a:moveTo>
                        <a:cubicBezTo>
                          <a:pt x="327" y="14"/>
                          <a:pt x="327" y="14"/>
                          <a:pt x="327" y="14"/>
                        </a:cubicBezTo>
                        <a:cubicBezTo>
                          <a:pt x="325" y="15"/>
                          <a:pt x="326" y="16"/>
                          <a:pt x="329" y="16"/>
                        </a:cubicBezTo>
                        <a:cubicBezTo>
                          <a:pt x="330" y="16"/>
                          <a:pt x="331" y="14"/>
                          <a:pt x="332" y="14"/>
                        </a:cubicBezTo>
                        <a:cubicBezTo>
                          <a:pt x="332" y="14"/>
                          <a:pt x="331" y="14"/>
                          <a:pt x="331" y="14"/>
                        </a:cubicBezTo>
                        <a:cubicBezTo>
                          <a:pt x="331" y="14"/>
                          <a:pt x="330" y="14"/>
                          <a:pt x="329" y="14"/>
                        </a:cubicBezTo>
                        <a:cubicBezTo>
                          <a:pt x="329" y="14"/>
                          <a:pt x="329" y="13"/>
                          <a:pt x="328" y="13"/>
                        </a:cubicBezTo>
                        <a:close/>
                        <a:moveTo>
                          <a:pt x="332" y="25"/>
                        </a:moveTo>
                        <a:cubicBezTo>
                          <a:pt x="331" y="25"/>
                          <a:pt x="332" y="26"/>
                          <a:pt x="332" y="27"/>
                        </a:cubicBezTo>
                        <a:cubicBezTo>
                          <a:pt x="332" y="27"/>
                          <a:pt x="331" y="27"/>
                          <a:pt x="331" y="27"/>
                        </a:cubicBezTo>
                        <a:cubicBezTo>
                          <a:pt x="331" y="28"/>
                          <a:pt x="331" y="28"/>
                          <a:pt x="331" y="29"/>
                        </a:cubicBezTo>
                        <a:cubicBezTo>
                          <a:pt x="332" y="29"/>
                          <a:pt x="332" y="29"/>
                          <a:pt x="332" y="29"/>
                        </a:cubicBezTo>
                        <a:cubicBezTo>
                          <a:pt x="332" y="30"/>
                          <a:pt x="331" y="30"/>
                          <a:pt x="331" y="30"/>
                        </a:cubicBezTo>
                        <a:cubicBezTo>
                          <a:pt x="333" y="30"/>
                          <a:pt x="338" y="31"/>
                          <a:pt x="340" y="30"/>
                        </a:cubicBezTo>
                        <a:cubicBezTo>
                          <a:pt x="344" y="28"/>
                          <a:pt x="337" y="27"/>
                          <a:pt x="337" y="26"/>
                        </a:cubicBezTo>
                        <a:cubicBezTo>
                          <a:pt x="336" y="26"/>
                          <a:pt x="336" y="25"/>
                          <a:pt x="336" y="25"/>
                        </a:cubicBezTo>
                        <a:cubicBezTo>
                          <a:pt x="335" y="25"/>
                          <a:pt x="332" y="25"/>
                          <a:pt x="332" y="25"/>
                        </a:cubicBezTo>
                        <a:close/>
                        <a:moveTo>
                          <a:pt x="354" y="54"/>
                        </a:moveTo>
                        <a:cubicBezTo>
                          <a:pt x="354" y="54"/>
                          <a:pt x="354" y="55"/>
                          <a:pt x="354" y="55"/>
                        </a:cubicBezTo>
                        <a:cubicBezTo>
                          <a:pt x="353" y="55"/>
                          <a:pt x="352" y="55"/>
                          <a:pt x="352" y="55"/>
                        </a:cubicBezTo>
                        <a:cubicBezTo>
                          <a:pt x="352" y="55"/>
                          <a:pt x="350" y="54"/>
                          <a:pt x="350" y="54"/>
                        </a:cubicBezTo>
                        <a:cubicBezTo>
                          <a:pt x="349" y="55"/>
                          <a:pt x="349" y="55"/>
                          <a:pt x="349" y="55"/>
                        </a:cubicBezTo>
                        <a:cubicBezTo>
                          <a:pt x="350" y="56"/>
                          <a:pt x="352" y="57"/>
                          <a:pt x="354" y="56"/>
                        </a:cubicBezTo>
                        <a:cubicBezTo>
                          <a:pt x="354" y="56"/>
                          <a:pt x="358" y="54"/>
                          <a:pt x="354" y="54"/>
                        </a:cubicBezTo>
                        <a:close/>
                        <a:moveTo>
                          <a:pt x="337" y="57"/>
                        </a:moveTo>
                        <a:cubicBezTo>
                          <a:pt x="337" y="58"/>
                          <a:pt x="337" y="58"/>
                          <a:pt x="337" y="58"/>
                        </a:cubicBezTo>
                        <a:cubicBezTo>
                          <a:pt x="339" y="58"/>
                          <a:pt x="339" y="57"/>
                          <a:pt x="337" y="57"/>
                        </a:cubicBezTo>
                        <a:close/>
                        <a:moveTo>
                          <a:pt x="305" y="79"/>
                        </a:moveTo>
                        <a:cubicBezTo>
                          <a:pt x="306" y="78"/>
                          <a:pt x="306" y="80"/>
                          <a:pt x="306" y="80"/>
                        </a:cubicBezTo>
                        <a:cubicBezTo>
                          <a:pt x="305" y="80"/>
                          <a:pt x="305" y="80"/>
                          <a:pt x="305" y="80"/>
                        </a:cubicBezTo>
                        <a:cubicBezTo>
                          <a:pt x="304" y="80"/>
                          <a:pt x="304" y="81"/>
                          <a:pt x="304" y="81"/>
                        </a:cubicBezTo>
                        <a:cubicBezTo>
                          <a:pt x="303" y="82"/>
                          <a:pt x="304" y="79"/>
                          <a:pt x="305" y="79"/>
                        </a:cubicBezTo>
                        <a:close/>
                        <a:moveTo>
                          <a:pt x="384" y="88"/>
                        </a:moveTo>
                        <a:cubicBezTo>
                          <a:pt x="386" y="88"/>
                          <a:pt x="389" y="89"/>
                          <a:pt x="385" y="90"/>
                        </a:cubicBezTo>
                        <a:cubicBezTo>
                          <a:pt x="383" y="90"/>
                          <a:pt x="382" y="89"/>
                          <a:pt x="384" y="88"/>
                        </a:cubicBezTo>
                        <a:close/>
                        <a:moveTo>
                          <a:pt x="377" y="92"/>
                        </a:moveTo>
                        <a:cubicBezTo>
                          <a:pt x="377" y="92"/>
                          <a:pt x="378" y="93"/>
                          <a:pt x="378" y="93"/>
                        </a:cubicBezTo>
                        <a:cubicBezTo>
                          <a:pt x="377" y="93"/>
                          <a:pt x="376" y="92"/>
                          <a:pt x="377" y="92"/>
                        </a:cubicBezTo>
                        <a:close/>
                        <a:moveTo>
                          <a:pt x="234" y="77"/>
                        </a:moveTo>
                        <a:cubicBezTo>
                          <a:pt x="234" y="77"/>
                          <a:pt x="234" y="77"/>
                          <a:pt x="234" y="77"/>
                        </a:cubicBezTo>
                        <a:cubicBezTo>
                          <a:pt x="233" y="78"/>
                          <a:pt x="234" y="79"/>
                          <a:pt x="234" y="79"/>
                        </a:cubicBezTo>
                        <a:cubicBezTo>
                          <a:pt x="233" y="79"/>
                          <a:pt x="232" y="80"/>
                          <a:pt x="232" y="80"/>
                        </a:cubicBezTo>
                        <a:cubicBezTo>
                          <a:pt x="232" y="80"/>
                          <a:pt x="233" y="81"/>
                          <a:pt x="232" y="81"/>
                        </a:cubicBezTo>
                        <a:cubicBezTo>
                          <a:pt x="233" y="81"/>
                          <a:pt x="234" y="81"/>
                          <a:pt x="234" y="81"/>
                        </a:cubicBezTo>
                        <a:cubicBezTo>
                          <a:pt x="237" y="80"/>
                          <a:pt x="236" y="80"/>
                          <a:pt x="237" y="77"/>
                        </a:cubicBezTo>
                        <a:cubicBezTo>
                          <a:pt x="236" y="77"/>
                          <a:pt x="235" y="77"/>
                          <a:pt x="234" y="77"/>
                        </a:cubicBezTo>
                        <a:close/>
                        <a:moveTo>
                          <a:pt x="273" y="80"/>
                        </a:moveTo>
                        <a:cubicBezTo>
                          <a:pt x="273" y="80"/>
                          <a:pt x="272" y="81"/>
                          <a:pt x="271" y="81"/>
                        </a:cubicBezTo>
                        <a:cubicBezTo>
                          <a:pt x="271" y="82"/>
                          <a:pt x="271" y="82"/>
                          <a:pt x="271" y="82"/>
                        </a:cubicBezTo>
                        <a:cubicBezTo>
                          <a:pt x="271" y="83"/>
                          <a:pt x="272" y="83"/>
                          <a:pt x="273" y="83"/>
                        </a:cubicBezTo>
                        <a:cubicBezTo>
                          <a:pt x="273" y="83"/>
                          <a:pt x="273" y="83"/>
                          <a:pt x="273" y="84"/>
                        </a:cubicBezTo>
                        <a:cubicBezTo>
                          <a:pt x="273" y="83"/>
                          <a:pt x="274" y="84"/>
                          <a:pt x="275" y="84"/>
                        </a:cubicBezTo>
                        <a:cubicBezTo>
                          <a:pt x="275" y="83"/>
                          <a:pt x="276" y="81"/>
                          <a:pt x="275" y="80"/>
                        </a:cubicBezTo>
                        <a:cubicBezTo>
                          <a:pt x="274" y="80"/>
                          <a:pt x="274" y="80"/>
                          <a:pt x="273" y="80"/>
                        </a:cubicBezTo>
                        <a:close/>
                        <a:moveTo>
                          <a:pt x="249" y="82"/>
                        </a:moveTo>
                        <a:cubicBezTo>
                          <a:pt x="249" y="82"/>
                          <a:pt x="249" y="83"/>
                          <a:pt x="250" y="84"/>
                        </a:cubicBezTo>
                        <a:cubicBezTo>
                          <a:pt x="250" y="84"/>
                          <a:pt x="250" y="83"/>
                          <a:pt x="250" y="83"/>
                        </a:cubicBezTo>
                        <a:cubicBezTo>
                          <a:pt x="251" y="83"/>
                          <a:pt x="250" y="82"/>
                          <a:pt x="250" y="82"/>
                        </a:cubicBezTo>
                        <a:cubicBezTo>
                          <a:pt x="250" y="82"/>
                          <a:pt x="249" y="82"/>
                          <a:pt x="249" y="82"/>
                        </a:cubicBezTo>
                        <a:close/>
                        <a:moveTo>
                          <a:pt x="268" y="85"/>
                        </a:moveTo>
                        <a:cubicBezTo>
                          <a:pt x="268" y="85"/>
                          <a:pt x="267" y="87"/>
                          <a:pt x="266" y="87"/>
                        </a:cubicBezTo>
                        <a:cubicBezTo>
                          <a:pt x="266" y="87"/>
                          <a:pt x="265" y="87"/>
                          <a:pt x="265" y="87"/>
                        </a:cubicBezTo>
                        <a:cubicBezTo>
                          <a:pt x="265" y="88"/>
                          <a:pt x="265" y="88"/>
                          <a:pt x="265" y="89"/>
                        </a:cubicBezTo>
                        <a:cubicBezTo>
                          <a:pt x="266" y="89"/>
                          <a:pt x="266" y="89"/>
                          <a:pt x="266" y="89"/>
                        </a:cubicBezTo>
                        <a:cubicBezTo>
                          <a:pt x="267" y="89"/>
                          <a:pt x="267" y="88"/>
                          <a:pt x="268" y="88"/>
                        </a:cubicBezTo>
                        <a:cubicBezTo>
                          <a:pt x="269" y="87"/>
                          <a:pt x="269" y="88"/>
                          <a:pt x="270" y="88"/>
                        </a:cubicBezTo>
                        <a:cubicBezTo>
                          <a:pt x="270" y="88"/>
                          <a:pt x="271" y="87"/>
                          <a:pt x="272" y="87"/>
                        </a:cubicBezTo>
                        <a:cubicBezTo>
                          <a:pt x="271" y="87"/>
                          <a:pt x="271" y="86"/>
                          <a:pt x="271" y="86"/>
                        </a:cubicBezTo>
                        <a:cubicBezTo>
                          <a:pt x="270" y="85"/>
                          <a:pt x="269" y="85"/>
                          <a:pt x="268" y="85"/>
                        </a:cubicBezTo>
                        <a:close/>
                        <a:moveTo>
                          <a:pt x="268" y="101"/>
                        </a:moveTo>
                        <a:cubicBezTo>
                          <a:pt x="268" y="102"/>
                          <a:pt x="268" y="102"/>
                          <a:pt x="268" y="102"/>
                        </a:cubicBezTo>
                        <a:cubicBezTo>
                          <a:pt x="270" y="102"/>
                          <a:pt x="269" y="102"/>
                          <a:pt x="268" y="103"/>
                        </a:cubicBezTo>
                        <a:cubicBezTo>
                          <a:pt x="268" y="103"/>
                          <a:pt x="267" y="101"/>
                          <a:pt x="268" y="101"/>
                        </a:cubicBezTo>
                        <a:close/>
                        <a:moveTo>
                          <a:pt x="171" y="101"/>
                        </a:moveTo>
                        <a:cubicBezTo>
                          <a:pt x="171" y="102"/>
                          <a:pt x="171" y="102"/>
                          <a:pt x="171" y="102"/>
                        </a:cubicBezTo>
                        <a:cubicBezTo>
                          <a:pt x="171" y="103"/>
                          <a:pt x="173" y="103"/>
                          <a:pt x="172" y="102"/>
                        </a:cubicBezTo>
                        <a:cubicBezTo>
                          <a:pt x="171" y="102"/>
                          <a:pt x="171" y="102"/>
                          <a:pt x="171" y="101"/>
                        </a:cubicBezTo>
                        <a:close/>
                        <a:moveTo>
                          <a:pt x="179" y="104"/>
                        </a:moveTo>
                        <a:cubicBezTo>
                          <a:pt x="179" y="104"/>
                          <a:pt x="179" y="105"/>
                          <a:pt x="179" y="105"/>
                        </a:cubicBezTo>
                        <a:cubicBezTo>
                          <a:pt x="179" y="105"/>
                          <a:pt x="179" y="105"/>
                          <a:pt x="179" y="105"/>
                        </a:cubicBezTo>
                        <a:cubicBezTo>
                          <a:pt x="179" y="105"/>
                          <a:pt x="179" y="107"/>
                          <a:pt x="179" y="106"/>
                        </a:cubicBezTo>
                        <a:cubicBezTo>
                          <a:pt x="179" y="106"/>
                          <a:pt x="179" y="107"/>
                          <a:pt x="179" y="107"/>
                        </a:cubicBezTo>
                        <a:cubicBezTo>
                          <a:pt x="179" y="107"/>
                          <a:pt x="180" y="108"/>
                          <a:pt x="180" y="108"/>
                        </a:cubicBezTo>
                        <a:cubicBezTo>
                          <a:pt x="181" y="108"/>
                          <a:pt x="182" y="108"/>
                          <a:pt x="183" y="108"/>
                        </a:cubicBezTo>
                        <a:cubicBezTo>
                          <a:pt x="183" y="108"/>
                          <a:pt x="184" y="110"/>
                          <a:pt x="184" y="110"/>
                        </a:cubicBezTo>
                        <a:cubicBezTo>
                          <a:pt x="184" y="110"/>
                          <a:pt x="186" y="110"/>
                          <a:pt x="186" y="110"/>
                        </a:cubicBezTo>
                        <a:cubicBezTo>
                          <a:pt x="186" y="110"/>
                          <a:pt x="187" y="110"/>
                          <a:pt x="188" y="110"/>
                        </a:cubicBezTo>
                        <a:cubicBezTo>
                          <a:pt x="188" y="110"/>
                          <a:pt x="188" y="110"/>
                          <a:pt x="188" y="109"/>
                        </a:cubicBezTo>
                        <a:cubicBezTo>
                          <a:pt x="188" y="108"/>
                          <a:pt x="187" y="107"/>
                          <a:pt x="185" y="107"/>
                        </a:cubicBezTo>
                        <a:cubicBezTo>
                          <a:pt x="185" y="106"/>
                          <a:pt x="184" y="106"/>
                          <a:pt x="183" y="106"/>
                        </a:cubicBezTo>
                        <a:cubicBezTo>
                          <a:pt x="182" y="105"/>
                          <a:pt x="182" y="104"/>
                          <a:pt x="181" y="104"/>
                        </a:cubicBezTo>
                        <a:cubicBezTo>
                          <a:pt x="181" y="104"/>
                          <a:pt x="180" y="104"/>
                          <a:pt x="179" y="104"/>
                        </a:cubicBezTo>
                        <a:close/>
                        <a:moveTo>
                          <a:pt x="0" y="219"/>
                        </a:moveTo>
                        <a:cubicBezTo>
                          <a:pt x="0" y="219"/>
                          <a:pt x="2" y="221"/>
                          <a:pt x="5" y="222"/>
                        </a:cubicBezTo>
                        <a:cubicBezTo>
                          <a:pt x="9" y="222"/>
                          <a:pt x="10" y="222"/>
                          <a:pt x="12" y="222"/>
                        </a:cubicBezTo>
                        <a:cubicBezTo>
                          <a:pt x="13" y="222"/>
                          <a:pt x="14" y="222"/>
                          <a:pt x="14" y="222"/>
                        </a:cubicBezTo>
                        <a:cubicBezTo>
                          <a:pt x="16" y="222"/>
                          <a:pt x="16" y="222"/>
                          <a:pt x="16" y="222"/>
                        </a:cubicBezTo>
                        <a:cubicBezTo>
                          <a:pt x="15" y="218"/>
                          <a:pt x="15" y="218"/>
                          <a:pt x="15" y="218"/>
                        </a:cubicBezTo>
                        <a:cubicBezTo>
                          <a:pt x="15" y="218"/>
                          <a:pt x="11" y="218"/>
                          <a:pt x="10" y="217"/>
                        </a:cubicBezTo>
                        <a:cubicBezTo>
                          <a:pt x="9" y="216"/>
                          <a:pt x="6" y="213"/>
                          <a:pt x="6" y="213"/>
                        </a:cubicBezTo>
                        <a:cubicBezTo>
                          <a:pt x="6" y="213"/>
                          <a:pt x="5" y="214"/>
                          <a:pt x="4" y="214"/>
                        </a:cubicBezTo>
                        <a:cubicBezTo>
                          <a:pt x="4" y="214"/>
                          <a:pt x="6" y="211"/>
                          <a:pt x="5" y="212"/>
                        </a:cubicBezTo>
                        <a:cubicBezTo>
                          <a:pt x="5" y="212"/>
                          <a:pt x="3" y="212"/>
                          <a:pt x="4" y="213"/>
                        </a:cubicBezTo>
                        <a:cubicBezTo>
                          <a:pt x="4" y="213"/>
                          <a:pt x="3" y="213"/>
                          <a:pt x="3" y="213"/>
                        </a:cubicBezTo>
                        <a:cubicBezTo>
                          <a:pt x="2" y="213"/>
                          <a:pt x="2" y="213"/>
                          <a:pt x="2" y="213"/>
                        </a:cubicBezTo>
                        <a:cubicBezTo>
                          <a:pt x="2" y="214"/>
                          <a:pt x="2" y="215"/>
                          <a:pt x="2" y="216"/>
                        </a:cubicBezTo>
                        <a:cubicBezTo>
                          <a:pt x="2" y="216"/>
                          <a:pt x="2" y="216"/>
                          <a:pt x="3" y="216"/>
                        </a:cubicBezTo>
                        <a:cubicBezTo>
                          <a:pt x="2" y="216"/>
                          <a:pt x="2" y="216"/>
                          <a:pt x="2" y="216"/>
                        </a:cubicBezTo>
                        <a:cubicBezTo>
                          <a:pt x="1" y="217"/>
                          <a:pt x="2" y="217"/>
                          <a:pt x="2" y="218"/>
                        </a:cubicBezTo>
                        <a:cubicBezTo>
                          <a:pt x="1" y="218"/>
                          <a:pt x="1" y="218"/>
                          <a:pt x="1" y="218"/>
                        </a:cubicBezTo>
                        <a:cubicBezTo>
                          <a:pt x="0" y="219"/>
                          <a:pt x="0" y="219"/>
                          <a:pt x="0" y="219"/>
                        </a:cubicBezTo>
                        <a:close/>
                        <a:moveTo>
                          <a:pt x="188" y="22"/>
                        </a:moveTo>
                        <a:cubicBezTo>
                          <a:pt x="189" y="22"/>
                          <a:pt x="190" y="23"/>
                          <a:pt x="191" y="23"/>
                        </a:cubicBezTo>
                        <a:cubicBezTo>
                          <a:pt x="192" y="22"/>
                          <a:pt x="191" y="19"/>
                          <a:pt x="191" y="19"/>
                        </a:cubicBezTo>
                        <a:cubicBezTo>
                          <a:pt x="191" y="19"/>
                          <a:pt x="192" y="19"/>
                          <a:pt x="193" y="19"/>
                        </a:cubicBezTo>
                        <a:cubicBezTo>
                          <a:pt x="194" y="19"/>
                          <a:pt x="194" y="19"/>
                          <a:pt x="194" y="19"/>
                        </a:cubicBezTo>
                        <a:cubicBezTo>
                          <a:pt x="195" y="18"/>
                          <a:pt x="195" y="19"/>
                          <a:pt x="196" y="19"/>
                        </a:cubicBezTo>
                        <a:cubicBezTo>
                          <a:pt x="196" y="19"/>
                          <a:pt x="196" y="18"/>
                          <a:pt x="196" y="18"/>
                        </a:cubicBezTo>
                        <a:cubicBezTo>
                          <a:pt x="196" y="17"/>
                          <a:pt x="195" y="16"/>
                          <a:pt x="194" y="16"/>
                        </a:cubicBezTo>
                        <a:cubicBezTo>
                          <a:pt x="194" y="16"/>
                          <a:pt x="193" y="16"/>
                          <a:pt x="193" y="16"/>
                        </a:cubicBezTo>
                        <a:cubicBezTo>
                          <a:pt x="192" y="15"/>
                          <a:pt x="194" y="14"/>
                          <a:pt x="191" y="14"/>
                        </a:cubicBezTo>
                        <a:cubicBezTo>
                          <a:pt x="190" y="15"/>
                          <a:pt x="190" y="15"/>
                          <a:pt x="190" y="15"/>
                        </a:cubicBezTo>
                        <a:cubicBezTo>
                          <a:pt x="188" y="15"/>
                          <a:pt x="188" y="15"/>
                          <a:pt x="187" y="15"/>
                        </a:cubicBezTo>
                        <a:cubicBezTo>
                          <a:pt x="187" y="15"/>
                          <a:pt x="187" y="16"/>
                          <a:pt x="186" y="17"/>
                        </a:cubicBezTo>
                        <a:cubicBezTo>
                          <a:pt x="186" y="18"/>
                          <a:pt x="184" y="18"/>
                          <a:pt x="184" y="20"/>
                        </a:cubicBezTo>
                        <a:cubicBezTo>
                          <a:pt x="184" y="22"/>
                          <a:pt x="185" y="23"/>
                          <a:pt x="187" y="22"/>
                        </a:cubicBezTo>
                        <a:lnTo>
                          <a:pt x="188" y="22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874" name="Freeform 52">
                    <a:extLst>
                      <a:ext uri="{FF2B5EF4-FFF2-40B4-BE49-F238E27FC236}">
                        <a16:creationId xmlns:a16="http://schemas.microsoft.com/office/drawing/2014/main" id="{D4DAF19F-2885-5240-2099-C4EE7FE54F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4162" y="2438072"/>
                    <a:ext cx="96433" cy="217030"/>
                  </a:xfrm>
                  <a:custGeom>
                    <a:avLst/>
                    <a:gdLst>
                      <a:gd name="T0" fmla="*/ 11 w 14"/>
                      <a:gd name="T1" fmla="*/ 28 h 30"/>
                      <a:gd name="T2" fmla="*/ 11 w 14"/>
                      <a:gd name="T3" fmla="*/ 26 h 30"/>
                      <a:gd name="T4" fmla="*/ 10 w 14"/>
                      <a:gd name="T5" fmla="*/ 24 h 30"/>
                      <a:gd name="T6" fmla="*/ 10 w 14"/>
                      <a:gd name="T7" fmla="*/ 21 h 30"/>
                      <a:gd name="T8" fmla="*/ 10 w 14"/>
                      <a:gd name="T9" fmla="*/ 20 h 30"/>
                      <a:gd name="T10" fmla="*/ 11 w 14"/>
                      <a:gd name="T11" fmla="*/ 16 h 30"/>
                      <a:gd name="T12" fmla="*/ 11 w 14"/>
                      <a:gd name="T13" fmla="*/ 13 h 30"/>
                      <a:gd name="T14" fmla="*/ 12 w 14"/>
                      <a:gd name="T15" fmla="*/ 11 h 30"/>
                      <a:gd name="T16" fmla="*/ 11 w 14"/>
                      <a:gd name="T17" fmla="*/ 7 h 30"/>
                      <a:gd name="T18" fmla="*/ 12 w 14"/>
                      <a:gd name="T19" fmla="*/ 4 h 30"/>
                      <a:gd name="T20" fmla="*/ 12 w 14"/>
                      <a:gd name="T21" fmla="*/ 2 h 30"/>
                      <a:gd name="T22" fmla="*/ 11 w 14"/>
                      <a:gd name="T23" fmla="*/ 1 h 30"/>
                      <a:gd name="T24" fmla="*/ 7 w 14"/>
                      <a:gd name="T25" fmla="*/ 2 h 30"/>
                      <a:gd name="T26" fmla="*/ 6 w 14"/>
                      <a:gd name="T27" fmla="*/ 1 h 30"/>
                      <a:gd name="T28" fmla="*/ 3 w 14"/>
                      <a:gd name="T29" fmla="*/ 1 h 30"/>
                      <a:gd name="T30" fmla="*/ 4 w 14"/>
                      <a:gd name="T31" fmla="*/ 9 h 30"/>
                      <a:gd name="T32" fmla="*/ 3 w 14"/>
                      <a:gd name="T33" fmla="*/ 11 h 30"/>
                      <a:gd name="T34" fmla="*/ 3 w 14"/>
                      <a:gd name="T35" fmla="*/ 12 h 30"/>
                      <a:gd name="T36" fmla="*/ 2 w 14"/>
                      <a:gd name="T37" fmla="*/ 14 h 30"/>
                      <a:gd name="T38" fmla="*/ 2 w 14"/>
                      <a:gd name="T39" fmla="*/ 15 h 30"/>
                      <a:gd name="T40" fmla="*/ 1 w 14"/>
                      <a:gd name="T41" fmla="*/ 15 h 30"/>
                      <a:gd name="T42" fmla="*/ 0 w 14"/>
                      <a:gd name="T43" fmla="*/ 17 h 30"/>
                      <a:gd name="T44" fmla="*/ 1 w 14"/>
                      <a:gd name="T45" fmla="*/ 19 h 30"/>
                      <a:gd name="T46" fmla="*/ 2 w 14"/>
                      <a:gd name="T47" fmla="*/ 18 h 30"/>
                      <a:gd name="T48" fmla="*/ 2 w 14"/>
                      <a:gd name="T49" fmla="*/ 20 h 30"/>
                      <a:gd name="T50" fmla="*/ 1 w 14"/>
                      <a:gd name="T51" fmla="*/ 20 h 30"/>
                      <a:gd name="T52" fmla="*/ 1 w 14"/>
                      <a:gd name="T53" fmla="*/ 21 h 30"/>
                      <a:gd name="T54" fmla="*/ 2 w 14"/>
                      <a:gd name="T55" fmla="*/ 21 h 30"/>
                      <a:gd name="T56" fmla="*/ 3 w 14"/>
                      <a:gd name="T57" fmla="*/ 24 h 30"/>
                      <a:gd name="T58" fmla="*/ 3 w 14"/>
                      <a:gd name="T59" fmla="*/ 24 h 30"/>
                      <a:gd name="T60" fmla="*/ 2 w 14"/>
                      <a:gd name="T61" fmla="*/ 29 h 30"/>
                      <a:gd name="T62" fmla="*/ 6 w 14"/>
                      <a:gd name="T63" fmla="*/ 29 h 30"/>
                      <a:gd name="T64" fmla="*/ 8 w 14"/>
                      <a:gd name="T65" fmla="*/ 30 h 30"/>
                      <a:gd name="T66" fmla="*/ 11 w 14"/>
                      <a:gd name="T67" fmla="*/ 28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4" h="30">
                        <a:moveTo>
                          <a:pt x="11" y="28"/>
                        </a:moveTo>
                        <a:cubicBezTo>
                          <a:pt x="11" y="28"/>
                          <a:pt x="11" y="27"/>
                          <a:pt x="11" y="26"/>
                        </a:cubicBezTo>
                        <a:cubicBezTo>
                          <a:pt x="12" y="24"/>
                          <a:pt x="11" y="26"/>
                          <a:pt x="10" y="24"/>
                        </a:cubicBezTo>
                        <a:cubicBezTo>
                          <a:pt x="9" y="23"/>
                          <a:pt x="10" y="23"/>
                          <a:pt x="10" y="21"/>
                        </a:cubicBezTo>
                        <a:cubicBezTo>
                          <a:pt x="11" y="20"/>
                          <a:pt x="11" y="21"/>
                          <a:pt x="10" y="20"/>
                        </a:cubicBezTo>
                        <a:cubicBezTo>
                          <a:pt x="8" y="17"/>
                          <a:pt x="10" y="18"/>
                          <a:pt x="11" y="16"/>
                        </a:cubicBezTo>
                        <a:cubicBezTo>
                          <a:pt x="12" y="15"/>
                          <a:pt x="11" y="15"/>
                          <a:pt x="11" y="13"/>
                        </a:cubicBezTo>
                        <a:cubicBezTo>
                          <a:pt x="11" y="12"/>
                          <a:pt x="10" y="12"/>
                          <a:pt x="12" y="11"/>
                        </a:cubicBezTo>
                        <a:cubicBezTo>
                          <a:pt x="13" y="10"/>
                          <a:pt x="12" y="8"/>
                          <a:pt x="11" y="7"/>
                        </a:cubicBezTo>
                        <a:cubicBezTo>
                          <a:pt x="10" y="5"/>
                          <a:pt x="11" y="6"/>
                          <a:pt x="12" y="4"/>
                        </a:cubicBezTo>
                        <a:cubicBezTo>
                          <a:pt x="14" y="2"/>
                          <a:pt x="13" y="2"/>
                          <a:pt x="12" y="2"/>
                        </a:cubicBezTo>
                        <a:cubicBezTo>
                          <a:pt x="11" y="2"/>
                          <a:pt x="12" y="1"/>
                          <a:pt x="11" y="1"/>
                        </a:cubicBezTo>
                        <a:cubicBezTo>
                          <a:pt x="9" y="1"/>
                          <a:pt x="9" y="1"/>
                          <a:pt x="7" y="2"/>
                        </a:cubicBezTo>
                        <a:cubicBezTo>
                          <a:pt x="5" y="2"/>
                          <a:pt x="7" y="2"/>
                          <a:pt x="6" y="1"/>
                        </a:cubicBezTo>
                        <a:cubicBezTo>
                          <a:pt x="5" y="0"/>
                          <a:pt x="3" y="1"/>
                          <a:pt x="3" y="1"/>
                        </a:cubicBezTo>
                        <a:cubicBezTo>
                          <a:pt x="4" y="3"/>
                          <a:pt x="5" y="8"/>
                          <a:pt x="4" y="9"/>
                        </a:cubicBezTo>
                        <a:cubicBezTo>
                          <a:pt x="4" y="10"/>
                          <a:pt x="3" y="10"/>
                          <a:pt x="3" y="11"/>
                        </a:cubicBezTo>
                        <a:cubicBezTo>
                          <a:pt x="3" y="11"/>
                          <a:pt x="3" y="12"/>
                          <a:pt x="3" y="12"/>
                        </a:cubicBezTo>
                        <a:cubicBezTo>
                          <a:pt x="3" y="12"/>
                          <a:pt x="2" y="13"/>
                          <a:pt x="2" y="14"/>
                        </a:cubicBezTo>
                        <a:cubicBezTo>
                          <a:pt x="2" y="14"/>
                          <a:pt x="2" y="14"/>
                          <a:pt x="2" y="15"/>
                        </a:cubicBezTo>
                        <a:cubicBezTo>
                          <a:pt x="2" y="15"/>
                          <a:pt x="1" y="15"/>
                          <a:pt x="1" y="15"/>
                        </a:cubicBezTo>
                        <a:cubicBezTo>
                          <a:pt x="1" y="16"/>
                          <a:pt x="2" y="17"/>
                          <a:pt x="0" y="17"/>
                        </a:cubicBezTo>
                        <a:cubicBezTo>
                          <a:pt x="0" y="18"/>
                          <a:pt x="1" y="19"/>
                          <a:pt x="1" y="19"/>
                        </a:cubicBezTo>
                        <a:cubicBezTo>
                          <a:pt x="1" y="19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20"/>
                        </a:cubicBezTo>
                        <a:cubicBezTo>
                          <a:pt x="2" y="20"/>
                          <a:pt x="1" y="20"/>
                          <a:pt x="1" y="20"/>
                        </a:cubicBezTo>
                        <a:cubicBezTo>
                          <a:pt x="1" y="20"/>
                          <a:pt x="1" y="21"/>
                          <a:pt x="1" y="21"/>
                        </a:cubicBezTo>
                        <a:cubicBezTo>
                          <a:pt x="1" y="21"/>
                          <a:pt x="2" y="21"/>
                          <a:pt x="2" y="21"/>
                        </a:cubicBezTo>
                        <a:cubicBezTo>
                          <a:pt x="3" y="21"/>
                          <a:pt x="2" y="24"/>
                          <a:pt x="3" y="24"/>
                        </a:cubicBezTo>
                        <a:cubicBezTo>
                          <a:pt x="3" y="24"/>
                          <a:pt x="3" y="24"/>
                          <a:pt x="3" y="24"/>
                        </a:cubicBezTo>
                        <a:cubicBezTo>
                          <a:pt x="2" y="26"/>
                          <a:pt x="2" y="27"/>
                          <a:pt x="2" y="29"/>
                        </a:cubicBezTo>
                        <a:cubicBezTo>
                          <a:pt x="3" y="29"/>
                          <a:pt x="5" y="28"/>
                          <a:pt x="6" y="29"/>
                        </a:cubicBezTo>
                        <a:cubicBezTo>
                          <a:pt x="7" y="29"/>
                          <a:pt x="6" y="30"/>
                          <a:pt x="8" y="30"/>
                        </a:cubicBezTo>
                        <a:cubicBezTo>
                          <a:pt x="8" y="30"/>
                          <a:pt x="10" y="28"/>
                          <a:pt x="11" y="28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875" name="Freeform 125">
                    <a:extLst>
                      <a:ext uri="{FF2B5EF4-FFF2-40B4-BE49-F238E27FC236}">
                        <a16:creationId xmlns:a16="http://schemas.microsoft.com/office/drawing/2014/main" id="{2355D432-BEC0-E963-C0D1-6FCAE59C62A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167738" y="2037924"/>
                    <a:ext cx="5440962" cy="2920863"/>
                  </a:xfrm>
                  <a:custGeom>
                    <a:avLst/>
                    <a:gdLst>
                      <a:gd name="T0" fmla="*/ 772 w 790"/>
                      <a:gd name="T1" fmla="*/ 392 h 402"/>
                      <a:gd name="T2" fmla="*/ 779 w 790"/>
                      <a:gd name="T3" fmla="*/ 400 h 402"/>
                      <a:gd name="T4" fmla="*/ 785 w 790"/>
                      <a:gd name="T5" fmla="*/ 401 h 402"/>
                      <a:gd name="T6" fmla="*/ 782 w 790"/>
                      <a:gd name="T7" fmla="*/ 398 h 402"/>
                      <a:gd name="T8" fmla="*/ 778 w 790"/>
                      <a:gd name="T9" fmla="*/ 396 h 402"/>
                      <a:gd name="T10" fmla="*/ 772 w 790"/>
                      <a:gd name="T11" fmla="*/ 389 h 402"/>
                      <a:gd name="T12" fmla="*/ 785 w 790"/>
                      <a:gd name="T13" fmla="*/ 395 h 402"/>
                      <a:gd name="T14" fmla="*/ 788 w 790"/>
                      <a:gd name="T15" fmla="*/ 398 h 402"/>
                      <a:gd name="T16" fmla="*/ 37 w 790"/>
                      <a:gd name="T17" fmla="*/ 53 h 402"/>
                      <a:gd name="T18" fmla="*/ 30 w 790"/>
                      <a:gd name="T19" fmla="*/ 54 h 402"/>
                      <a:gd name="T20" fmla="*/ 21 w 790"/>
                      <a:gd name="T21" fmla="*/ 52 h 402"/>
                      <a:gd name="T22" fmla="*/ 15 w 790"/>
                      <a:gd name="T23" fmla="*/ 48 h 402"/>
                      <a:gd name="T24" fmla="*/ 19 w 790"/>
                      <a:gd name="T25" fmla="*/ 42 h 402"/>
                      <a:gd name="T26" fmla="*/ 18 w 790"/>
                      <a:gd name="T27" fmla="*/ 38 h 402"/>
                      <a:gd name="T28" fmla="*/ 18 w 790"/>
                      <a:gd name="T29" fmla="*/ 32 h 402"/>
                      <a:gd name="T30" fmla="*/ 12 w 790"/>
                      <a:gd name="T31" fmla="*/ 29 h 402"/>
                      <a:gd name="T32" fmla="*/ 10 w 790"/>
                      <a:gd name="T33" fmla="*/ 26 h 402"/>
                      <a:gd name="T34" fmla="*/ 9 w 790"/>
                      <a:gd name="T35" fmla="*/ 24 h 402"/>
                      <a:gd name="T36" fmla="*/ 9 w 790"/>
                      <a:gd name="T37" fmla="*/ 22 h 402"/>
                      <a:gd name="T38" fmla="*/ 4 w 790"/>
                      <a:gd name="T39" fmla="*/ 22 h 402"/>
                      <a:gd name="T40" fmla="*/ 0 w 790"/>
                      <a:gd name="T41" fmla="*/ 20 h 402"/>
                      <a:gd name="T42" fmla="*/ 2 w 790"/>
                      <a:gd name="T43" fmla="*/ 19 h 402"/>
                      <a:gd name="T44" fmla="*/ 1 w 790"/>
                      <a:gd name="T45" fmla="*/ 17 h 402"/>
                      <a:gd name="T46" fmla="*/ 6 w 790"/>
                      <a:gd name="T47" fmla="*/ 15 h 402"/>
                      <a:gd name="T48" fmla="*/ 10 w 790"/>
                      <a:gd name="T49" fmla="*/ 16 h 402"/>
                      <a:gd name="T50" fmla="*/ 16 w 790"/>
                      <a:gd name="T51" fmla="*/ 16 h 402"/>
                      <a:gd name="T52" fmla="*/ 15 w 790"/>
                      <a:gd name="T53" fmla="*/ 12 h 402"/>
                      <a:gd name="T54" fmla="*/ 24 w 790"/>
                      <a:gd name="T55" fmla="*/ 10 h 402"/>
                      <a:gd name="T56" fmla="*/ 29 w 790"/>
                      <a:gd name="T57" fmla="*/ 6 h 402"/>
                      <a:gd name="T58" fmla="*/ 32 w 790"/>
                      <a:gd name="T59" fmla="*/ 0 h 402"/>
                      <a:gd name="T60" fmla="*/ 35 w 790"/>
                      <a:gd name="T61" fmla="*/ 4 h 402"/>
                      <a:gd name="T62" fmla="*/ 40 w 790"/>
                      <a:gd name="T63" fmla="*/ 7 h 402"/>
                      <a:gd name="T64" fmla="*/ 46 w 790"/>
                      <a:gd name="T65" fmla="*/ 10 h 402"/>
                      <a:gd name="T66" fmla="*/ 49 w 790"/>
                      <a:gd name="T67" fmla="*/ 10 h 402"/>
                      <a:gd name="T68" fmla="*/ 55 w 790"/>
                      <a:gd name="T69" fmla="*/ 13 h 402"/>
                      <a:gd name="T70" fmla="*/ 59 w 790"/>
                      <a:gd name="T71" fmla="*/ 16 h 402"/>
                      <a:gd name="T72" fmla="*/ 58 w 790"/>
                      <a:gd name="T73" fmla="*/ 23 h 402"/>
                      <a:gd name="T74" fmla="*/ 53 w 790"/>
                      <a:gd name="T75" fmla="*/ 28 h 402"/>
                      <a:gd name="T76" fmla="*/ 53 w 790"/>
                      <a:gd name="T77" fmla="*/ 33 h 402"/>
                      <a:gd name="T78" fmla="*/ 55 w 790"/>
                      <a:gd name="T79" fmla="*/ 36 h 402"/>
                      <a:gd name="T80" fmla="*/ 54 w 790"/>
                      <a:gd name="T81" fmla="*/ 44 h 402"/>
                      <a:gd name="T82" fmla="*/ 56 w 790"/>
                      <a:gd name="T83" fmla="*/ 46 h 402"/>
                      <a:gd name="T84" fmla="*/ 53 w 790"/>
                      <a:gd name="T85" fmla="*/ 46 h 402"/>
                      <a:gd name="T86" fmla="*/ 52 w 790"/>
                      <a:gd name="T87" fmla="*/ 49 h 402"/>
                      <a:gd name="T88" fmla="*/ 47 w 790"/>
                      <a:gd name="T89" fmla="*/ 48 h 402"/>
                      <a:gd name="T90" fmla="*/ 42 w 790"/>
                      <a:gd name="T91" fmla="*/ 47 h 402"/>
                      <a:gd name="T92" fmla="*/ 37 w 790"/>
                      <a:gd name="T93" fmla="*/ 53 h 402"/>
                      <a:gd name="T94" fmla="*/ 61 w 790"/>
                      <a:gd name="T95" fmla="*/ 53 h 402"/>
                      <a:gd name="T96" fmla="*/ 65 w 790"/>
                      <a:gd name="T97" fmla="*/ 60 h 4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790" h="402">
                        <a:moveTo>
                          <a:pt x="772" y="389"/>
                        </a:moveTo>
                        <a:cubicBezTo>
                          <a:pt x="772" y="389"/>
                          <a:pt x="771" y="391"/>
                          <a:pt x="771" y="391"/>
                        </a:cubicBezTo>
                        <a:cubicBezTo>
                          <a:pt x="772" y="392"/>
                          <a:pt x="772" y="392"/>
                          <a:pt x="772" y="392"/>
                        </a:cubicBezTo>
                        <a:cubicBezTo>
                          <a:pt x="773" y="393"/>
                          <a:pt x="774" y="396"/>
                          <a:pt x="775" y="397"/>
                        </a:cubicBezTo>
                        <a:cubicBezTo>
                          <a:pt x="776" y="397"/>
                          <a:pt x="776" y="397"/>
                          <a:pt x="777" y="397"/>
                        </a:cubicBezTo>
                        <a:cubicBezTo>
                          <a:pt x="778" y="398"/>
                          <a:pt x="778" y="399"/>
                          <a:pt x="779" y="400"/>
                        </a:cubicBezTo>
                        <a:cubicBezTo>
                          <a:pt x="779" y="400"/>
                          <a:pt x="781" y="400"/>
                          <a:pt x="781" y="401"/>
                        </a:cubicBezTo>
                        <a:cubicBezTo>
                          <a:pt x="782" y="401"/>
                          <a:pt x="782" y="402"/>
                          <a:pt x="783" y="402"/>
                        </a:cubicBezTo>
                        <a:cubicBezTo>
                          <a:pt x="785" y="402"/>
                          <a:pt x="784" y="402"/>
                          <a:pt x="785" y="401"/>
                        </a:cubicBezTo>
                        <a:cubicBezTo>
                          <a:pt x="785" y="402"/>
                          <a:pt x="785" y="401"/>
                          <a:pt x="785" y="401"/>
                        </a:cubicBezTo>
                        <a:cubicBezTo>
                          <a:pt x="784" y="400"/>
                          <a:pt x="783" y="399"/>
                          <a:pt x="782" y="398"/>
                        </a:cubicBezTo>
                        <a:cubicBezTo>
                          <a:pt x="782" y="398"/>
                          <a:pt x="782" y="398"/>
                          <a:pt x="782" y="398"/>
                        </a:cubicBezTo>
                        <a:cubicBezTo>
                          <a:pt x="781" y="397"/>
                          <a:pt x="780" y="397"/>
                          <a:pt x="779" y="397"/>
                        </a:cubicBezTo>
                        <a:cubicBezTo>
                          <a:pt x="779" y="397"/>
                          <a:pt x="779" y="396"/>
                          <a:pt x="779" y="396"/>
                        </a:cubicBezTo>
                        <a:cubicBezTo>
                          <a:pt x="778" y="396"/>
                          <a:pt x="778" y="396"/>
                          <a:pt x="778" y="396"/>
                        </a:cubicBezTo>
                        <a:cubicBezTo>
                          <a:pt x="778" y="396"/>
                          <a:pt x="774" y="392"/>
                          <a:pt x="774" y="391"/>
                        </a:cubicBezTo>
                        <a:cubicBezTo>
                          <a:pt x="774" y="391"/>
                          <a:pt x="774" y="390"/>
                          <a:pt x="774" y="390"/>
                        </a:cubicBezTo>
                        <a:cubicBezTo>
                          <a:pt x="773" y="389"/>
                          <a:pt x="772" y="389"/>
                          <a:pt x="772" y="389"/>
                        </a:cubicBezTo>
                        <a:close/>
                        <a:moveTo>
                          <a:pt x="784" y="393"/>
                        </a:moveTo>
                        <a:cubicBezTo>
                          <a:pt x="784" y="393"/>
                          <a:pt x="784" y="395"/>
                          <a:pt x="784" y="395"/>
                        </a:cubicBezTo>
                        <a:cubicBezTo>
                          <a:pt x="784" y="395"/>
                          <a:pt x="785" y="395"/>
                          <a:pt x="785" y="395"/>
                        </a:cubicBezTo>
                        <a:cubicBezTo>
                          <a:pt x="785" y="394"/>
                          <a:pt x="785" y="394"/>
                          <a:pt x="785" y="394"/>
                        </a:cubicBezTo>
                        <a:cubicBezTo>
                          <a:pt x="785" y="394"/>
                          <a:pt x="784" y="393"/>
                          <a:pt x="784" y="393"/>
                        </a:cubicBezTo>
                        <a:close/>
                        <a:moveTo>
                          <a:pt x="788" y="398"/>
                        </a:moveTo>
                        <a:cubicBezTo>
                          <a:pt x="788" y="398"/>
                          <a:pt x="788" y="398"/>
                          <a:pt x="788" y="398"/>
                        </a:cubicBezTo>
                        <a:cubicBezTo>
                          <a:pt x="789" y="399"/>
                          <a:pt x="790" y="398"/>
                          <a:pt x="788" y="398"/>
                        </a:cubicBezTo>
                        <a:close/>
                        <a:moveTo>
                          <a:pt x="37" y="53"/>
                        </a:moveTo>
                        <a:cubicBezTo>
                          <a:pt x="35" y="53"/>
                          <a:pt x="36" y="54"/>
                          <a:pt x="34" y="54"/>
                        </a:cubicBezTo>
                        <a:cubicBezTo>
                          <a:pt x="33" y="54"/>
                          <a:pt x="32" y="55"/>
                          <a:pt x="31" y="54"/>
                        </a:cubicBezTo>
                        <a:cubicBezTo>
                          <a:pt x="31" y="53"/>
                          <a:pt x="30" y="54"/>
                          <a:pt x="30" y="54"/>
                        </a:cubicBezTo>
                        <a:cubicBezTo>
                          <a:pt x="30" y="54"/>
                          <a:pt x="28" y="53"/>
                          <a:pt x="26" y="53"/>
                        </a:cubicBezTo>
                        <a:cubicBezTo>
                          <a:pt x="25" y="52"/>
                          <a:pt x="25" y="53"/>
                          <a:pt x="24" y="53"/>
                        </a:cubicBezTo>
                        <a:cubicBezTo>
                          <a:pt x="22" y="53"/>
                          <a:pt x="22" y="52"/>
                          <a:pt x="21" y="52"/>
                        </a:cubicBezTo>
                        <a:cubicBezTo>
                          <a:pt x="19" y="52"/>
                          <a:pt x="20" y="51"/>
                          <a:pt x="18" y="51"/>
                        </a:cubicBezTo>
                        <a:cubicBezTo>
                          <a:pt x="17" y="50"/>
                          <a:pt x="16" y="51"/>
                          <a:pt x="16" y="50"/>
                        </a:cubicBezTo>
                        <a:cubicBezTo>
                          <a:pt x="16" y="49"/>
                          <a:pt x="15" y="48"/>
                          <a:pt x="15" y="48"/>
                        </a:cubicBezTo>
                        <a:cubicBezTo>
                          <a:pt x="16" y="48"/>
                          <a:pt x="17" y="47"/>
                          <a:pt x="18" y="47"/>
                        </a:cubicBezTo>
                        <a:cubicBezTo>
                          <a:pt x="18" y="46"/>
                          <a:pt x="18" y="44"/>
                          <a:pt x="18" y="43"/>
                        </a:cubicBezTo>
                        <a:cubicBezTo>
                          <a:pt x="18" y="43"/>
                          <a:pt x="19" y="42"/>
                          <a:pt x="19" y="42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19" y="41"/>
                          <a:pt x="18" y="40"/>
                          <a:pt x="18" y="40"/>
                        </a:cubicBezTo>
                        <a:cubicBezTo>
                          <a:pt x="18" y="39"/>
                          <a:pt x="18" y="38"/>
                          <a:pt x="18" y="38"/>
                        </a:cubicBezTo>
                        <a:cubicBezTo>
                          <a:pt x="18" y="38"/>
                          <a:pt x="19" y="37"/>
                          <a:pt x="19" y="37"/>
                        </a:cubicBezTo>
                        <a:cubicBezTo>
                          <a:pt x="19" y="37"/>
                          <a:pt x="18" y="37"/>
                          <a:pt x="18" y="36"/>
                        </a:cubicBezTo>
                        <a:cubicBezTo>
                          <a:pt x="19" y="36"/>
                          <a:pt x="19" y="33"/>
                          <a:pt x="18" y="32"/>
                        </a:cubicBezTo>
                        <a:cubicBezTo>
                          <a:pt x="18" y="32"/>
                          <a:pt x="18" y="33"/>
                          <a:pt x="18" y="33"/>
                        </a:cubicBezTo>
                        <a:cubicBezTo>
                          <a:pt x="17" y="33"/>
                          <a:pt x="17" y="32"/>
                          <a:pt x="17" y="32"/>
                        </a:cubicBezTo>
                        <a:cubicBezTo>
                          <a:pt x="16" y="31"/>
                          <a:pt x="13" y="30"/>
                          <a:pt x="12" y="29"/>
                        </a:cubicBezTo>
                        <a:cubicBezTo>
                          <a:pt x="12" y="28"/>
                          <a:pt x="12" y="28"/>
                          <a:pt x="12" y="27"/>
                        </a:cubicBezTo>
                        <a:cubicBezTo>
                          <a:pt x="11" y="28"/>
                          <a:pt x="12" y="26"/>
                          <a:pt x="12" y="26"/>
                        </a:cubicBezTo>
                        <a:cubicBezTo>
                          <a:pt x="12" y="26"/>
                          <a:pt x="11" y="26"/>
                          <a:pt x="10" y="26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1" y="24"/>
                          <a:pt x="10" y="24"/>
                        </a:cubicBezTo>
                        <a:cubicBezTo>
                          <a:pt x="10" y="24"/>
                          <a:pt x="9" y="24"/>
                          <a:pt x="9" y="24"/>
                        </a:cubicBezTo>
                        <a:cubicBezTo>
                          <a:pt x="9" y="24"/>
                          <a:pt x="8" y="23"/>
                          <a:pt x="9" y="23"/>
                        </a:cubicBezTo>
                        <a:cubicBezTo>
                          <a:pt x="10" y="23"/>
                          <a:pt x="10" y="23"/>
                          <a:pt x="10" y="22"/>
                        </a:cubicBezTo>
                        <a:cubicBezTo>
                          <a:pt x="9" y="23"/>
                          <a:pt x="9" y="22"/>
                          <a:pt x="9" y="22"/>
                        </a:cubicBezTo>
                        <a:cubicBezTo>
                          <a:pt x="9" y="23"/>
                          <a:pt x="8" y="23"/>
                          <a:pt x="7" y="24"/>
                        </a:cubicBezTo>
                        <a:cubicBezTo>
                          <a:pt x="6" y="23"/>
                          <a:pt x="7" y="22"/>
                          <a:pt x="5" y="21"/>
                        </a:cubicBezTo>
                        <a:cubicBezTo>
                          <a:pt x="5" y="21"/>
                          <a:pt x="5" y="22"/>
                          <a:pt x="4" y="22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3" y="21"/>
                          <a:pt x="2" y="21"/>
                          <a:pt x="1" y="21"/>
                        </a:cubicBezTo>
                        <a:cubicBezTo>
                          <a:pt x="0" y="20"/>
                          <a:pt x="0" y="20"/>
                          <a:pt x="0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2" y="19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2" y="18"/>
                          <a:pt x="1" y="18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6"/>
                          <a:pt x="2" y="16"/>
                          <a:pt x="2" y="16"/>
                        </a:cubicBezTo>
                        <a:cubicBezTo>
                          <a:pt x="4" y="16"/>
                          <a:pt x="4" y="16"/>
                          <a:pt x="5" y="16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8" y="14"/>
                          <a:pt x="8" y="16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9" y="17"/>
                          <a:pt x="10" y="16"/>
                          <a:pt x="10" y="16"/>
                        </a:cubicBezTo>
                        <a:cubicBezTo>
                          <a:pt x="11" y="15"/>
                          <a:pt x="11" y="16"/>
                          <a:pt x="12" y="16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4" y="16"/>
                          <a:pt x="14" y="15"/>
                          <a:pt x="16" y="16"/>
                        </a:cubicBezTo>
                        <a:cubicBezTo>
                          <a:pt x="16" y="15"/>
                          <a:pt x="17" y="15"/>
                          <a:pt x="16" y="15"/>
                        </a:cubicBezTo>
                        <a:cubicBezTo>
                          <a:pt x="16" y="15"/>
                          <a:pt x="15" y="15"/>
                          <a:pt x="15" y="14"/>
                        </a:cubicBezTo>
                        <a:cubicBezTo>
                          <a:pt x="15" y="14"/>
                          <a:pt x="16" y="12"/>
                          <a:pt x="15" y="12"/>
                        </a:cubicBezTo>
                        <a:cubicBezTo>
                          <a:pt x="15" y="11"/>
                          <a:pt x="14" y="10"/>
                          <a:pt x="14" y="9"/>
                        </a:cubicBezTo>
                        <a:cubicBezTo>
                          <a:pt x="17" y="8"/>
                          <a:pt x="17" y="8"/>
                          <a:pt x="17" y="11"/>
                        </a:cubicBezTo>
                        <a:cubicBezTo>
                          <a:pt x="19" y="11"/>
                          <a:pt x="22" y="11"/>
                          <a:pt x="24" y="10"/>
                        </a:cubicBezTo>
                        <a:cubicBezTo>
                          <a:pt x="24" y="9"/>
                          <a:pt x="24" y="9"/>
                          <a:pt x="24" y="8"/>
                        </a:cubicBezTo>
                        <a:cubicBezTo>
                          <a:pt x="25" y="8"/>
                          <a:pt x="27" y="6"/>
                          <a:pt x="28" y="6"/>
                        </a:cubicBezTo>
                        <a:cubicBezTo>
                          <a:pt x="29" y="6"/>
                          <a:pt x="29" y="7"/>
                          <a:pt x="29" y="6"/>
                        </a:cubicBezTo>
                        <a:cubicBezTo>
                          <a:pt x="29" y="6"/>
                          <a:pt x="29" y="3"/>
                          <a:pt x="29" y="2"/>
                        </a:cubicBezTo>
                        <a:cubicBezTo>
                          <a:pt x="29" y="3"/>
                          <a:pt x="29" y="1"/>
                          <a:pt x="29" y="1"/>
                        </a:cubicBezTo>
                        <a:cubicBezTo>
                          <a:pt x="31" y="0"/>
                          <a:pt x="31" y="0"/>
                          <a:pt x="32" y="0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5" y="2"/>
                        </a:cubicBezTo>
                        <a:cubicBezTo>
                          <a:pt x="35" y="3"/>
                          <a:pt x="35" y="4"/>
                          <a:pt x="35" y="4"/>
                        </a:cubicBezTo>
                        <a:cubicBezTo>
                          <a:pt x="35" y="4"/>
                          <a:pt x="36" y="4"/>
                          <a:pt x="37" y="5"/>
                        </a:cubicBezTo>
                        <a:cubicBezTo>
                          <a:pt x="39" y="6"/>
                          <a:pt x="39" y="5"/>
                          <a:pt x="39" y="5"/>
                        </a:cubicBezTo>
                        <a:cubicBezTo>
                          <a:pt x="39" y="5"/>
                          <a:pt x="39" y="6"/>
                          <a:pt x="40" y="7"/>
                        </a:cubicBezTo>
                        <a:cubicBezTo>
                          <a:pt x="41" y="8"/>
                          <a:pt x="42" y="8"/>
                          <a:pt x="43" y="8"/>
                        </a:cubicBezTo>
                        <a:cubicBezTo>
                          <a:pt x="44" y="9"/>
                          <a:pt x="45" y="7"/>
                          <a:pt x="45" y="8"/>
                        </a:cubicBezTo>
                        <a:cubicBezTo>
                          <a:pt x="45" y="9"/>
                          <a:pt x="44" y="10"/>
                          <a:pt x="46" y="10"/>
                        </a:cubicBezTo>
                        <a:cubicBezTo>
                          <a:pt x="47" y="10"/>
                          <a:pt x="47" y="10"/>
                          <a:pt x="47" y="10"/>
                        </a:cubicBezTo>
                        <a:cubicBezTo>
                          <a:pt x="49" y="10"/>
                          <a:pt x="49" y="10"/>
                          <a:pt x="49" y="10"/>
                        </a:cubicBezTo>
                        <a:cubicBezTo>
                          <a:pt x="49" y="10"/>
                          <a:pt x="49" y="10"/>
                          <a:pt x="49" y="10"/>
                        </a:cubicBezTo>
                        <a:cubicBezTo>
                          <a:pt x="49" y="10"/>
                          <a:pt x="49" y="11"/>
                          <a:pt x="50" y="12"/>
                        </a:cubicBezTo>
                        <a:cubicBezTo>
                          <a:pt x="51" y="12"/>
                          <a:pt x="51" y="12"/>
                          <a:pt x="51" y="12"/>
                        </a:cubicBezTo>
                        <a:cubicBezTo>
                          <a:pt x="51" y="12"/>
                          <a:pt x="54" y="11"/>
                          <a:pt x="55" y="13"/>
                        </a:cubicBezTo>
                        <a:cubicBezTo>
                          <a:pt x="56" y="14"/>
                          <a:pt x="56" y="13"/>
                          <a:pt x="58" y="13"/>
                        </a:cubicBezTo>
                        <a:cubicBezTo>
                          <a:pt x="59" y="14"/>
                          <a:pt x="60" y="14"/>
                          <a:pt x="60" y="14"/>
                        </a:cubicBezTo>
                        <a:cubicBezTo>
                          <a:pt x="60" y="14"/>
                          <a:pt x="60" y="15"/>
                          <a:pt x="59" y="16"/>
                        </a:cubicBezTo>
                        <a:cubicBezTo>
                          <a:pt x="59" y="17"/>
                          <a:pt x="59" y="18"/>
                          <a:pt x="59" y="19"/>
                        </a:cubicBezTo>
                        <a:cubicBezTo>
                          <a:pt x="59" y="20"/>
                          <a:pt x="58" y="21"/>
                          <a:pt x="60" y="23"/>
                        </a:cubicBezTo>
                        <a:cubicBezTo>
                          <a:pt x="60" y="23"/>
                          <a:pt x="59" y="24"/>
                          <a:pt x="58" y="23"/>
                        </a:cubicBezTo>
                        <a:cubicBezTo>
                          <a:pt x="57" y="22"/>
                          <a:pt x="57" y="24"/>
                          <a:pt x="57" y="24"/>
                        </a:cubicBezTo>
                        <a:cubicBezTo>
                          <a:pt x="57" y="24"/>
                          <a:pt x="58" y="24"/>
                          <a:pt x="56" y="25"/>
                        </a:cubicBezTo>
                        <a:cubicBezTo>
                          <a:pt x="54" y="25"/>
                          <a:pt x="53" y="27"/>
                          <a:pt x="53" y="28"/>
                        </a:cubicBezTo>
                        <a:cubicBezTo>
                          <a:pt x="52" y="29"/>
                          <a:pt x="51" y="30"/>
                          <a:pt x="50" y="31"/>
                        </a:cubicBezTo>
                        <a:cubicBezTo>
                          <a:pt x="50" y="32"/>
                          <a:pt x="49" y="34"/>
                          <a:pt x="51" y="33"/>
                        </a:cubicBezTo>
                        <a:cubicBezTo>
                          <a:pt x="53" y="31"/>
                          <a:pt x="53" y="33"/>
                          <a:pt x="53" y="33"/>
                        </a:cubicBezTo>
                        <a:cubicBezTo>
                          <a:pt x="53" y="34"/>
                          <a:pt x="55" y="33"/>
                          <a:pt x="55" y="34"/>
                        </a:cubicBezTo>
                        <a:cubicBezTo>
                          <a:pt x="56" y="35"/>
                          <a:pt x="57" y="35"/>
                          <a:pt x="57" y="35"/>
                        </a:cubicBezTo>
                        <a:cubicBezTo>
                          <a:pt x="55" y="36"/>
                          <a:pt x="55" y="36"/>
                          <a:pt x="55" y="36"/>
                        </a:cubicBezTo>
                        <a:cubicBezTo>
                          <a:pt x="55" y="36"/>
                          <a:pt x="55" y="38"/>
                          <a:pt x="54" y="38"/>
                        </a:cubicBezTo>
                        <a:cubicBezTo>
                          <a:pt x="53" y="38"/>
                          <a:pt x="53" y="40"/>
                          <a:pt x="54" y="40"/>
                        </a:cubicBezTo>
                        <a:cubicBezTo>
                          <a:pt x="55" y="40"/>
                          <a:pt x="53" y="43"/>
                          <a:pt x="54" y="44"/>
                        </a:cubicBezTo>
                        <a:cubicBezTo>
                          <a:pt x="55" y="44"/>
                          <a:pt x="57" y="43"/>
                          <a:pt x="56" y="44"/>
                        </a:cubicBezTo>
                        <a:cubicBezTo>
                          <a:pt x="55" y="45"/>
                          <a:pt x="56" y="44"/>
                          <a:pt x="55" y="45"/>
                        </a:cubicBezTo>
                        <a:cubicBezTo>
                          <a:pt x="54" y="46"/>
                          <a:pt x="56" y="46"/>
                          <a:pt x="56" y="46"/>
                        </a:cubicBezTo>
                        <a:cubicBezTo>
                          <a:pt x="55" y="47"/>
                          <a:pt x="55" y="47"/>
                          <a:pt x="55" y="47"/>
                        </a:cubicBezTo>
                        <a:cubicBezTo>
                          <a:pt x="54" y="46"/>
                          <a:pt x="54" y="46"/>
                          <a:pt x="54" y="46"/>
                        </a:cubicBezTo>
                        <a:cubicBezTo>
                          <a:pt x="53" y="46"/>
                          <a:pt x="53" y="46"/>
                          <a:pt x="53" y="46"/>
                        </a:cubicBezTo>
                        <a:cubicBezTo>
                          <a:pt x="54" y="47"/>
                          <a:pt x="54" y="47"/>
                          <a:pt x="54" y="47"/>
                        </a:cubicBezTo>
                        <a:cubicBezTo>
                          <a:pt x="54" y="47"/>
                          <a:pt x="53" y="49"/>
                          <a:pt x="53" y="49"/>
                        </a:cubicBezTo>
                        <a:cubicBezTo>
                          <a:pt x="53" y="49"/>
                          <a:pt x="52" y="49"/>
                          <a:pt x="52" y="49"/>
                        </a:cubicBezTo>
                        <a:cubicBezTo>
                          <a:pt x="50" y="50"/>
                          <a:pt x="50" y="50"/>
                          <a:pt x="50" y="50"/>
                        </a:cubicBezTo>
                        <a:cubicBezTo>
                          <a:pt x="49" y="50"/>
                          <a:pt x="49" y="49"/>
                          <a:pt x="48" y="48"/>
                        </a:cubicBezTo>
                        <a:cubicBezTo>
                          <a:pt x="48" y="48"/>
                          <a:pt x="47" y="49"/>
                          <a:pt x="47" y="48"/>
                        </a:cubicBezTo>
                        <a:cubicBezTo>
                          <a:pt x="47" y="48"/>
                          <a:pt x="47" y="47"/>
                          <a:pt x="46" y="47"/>
                        </a:cubicBezTo>
                        <a:cubicBezTo>
                          <a:pt x="46" y="47"/>
                          <a:pt x="46" y="48"/>
                          <a:pt x="45" y="48"/>
                        </a:cubicBezTo>
                        <a:cubicBezTo>
                          <a:pt x="44" y="48"/>
                          <a:pt x="43" y="47"/>
                          <a:pt x="42" y="47"/>
                        </a:cubicBezTo>
                        <a:cubicBezTo>
                          <a:pt x="41" y="47"/>
                          <a:pt x="40" y="49"/>
                          <a:pt x="39" y="49"/>
                        </a:cubicBezTo>
                        <a:cubicBezTo>
                          <a:pt x="39" y="50"/>
                          <a:pt x="38" y="50"/>
                          <a:pt x="38" y="50"/>
                        </a:cubicBezTo>
                        <a:cubicBezTo>
                          <a:pt x="37" y="51"/>
                          <a:pt x="37" y="52"/>
                          <a:pt x="37" y="53"/>
                        </a:cubicBezTo>
                        <a:close/>
                        <a:moveTo>
                          <a:pt x="65" y="50"/>
                        </a:moveTo>
                        <a:cubicBezTo>
                          <a:pt x="64" y="51"/>
                          <a:pt x="64" y="51"/>
                          <a:pt x="64" y="52"/>
                        </a:cubicBezTo>
                        <a:cubicBezTo>
                          <a:pt x="63" y="52"/>
                          <a:pt x="62" y="52"/>
                          <a:pt x="61" y="53"/>
                        </a:cubicBezTo>
                        <a:cubicBezTo>
                          <a:pt x="61" y="54"/>
                          <a:pt x="62" y="56"/>
                          <a:pt x="62" y="57"/>
                        </a:cubicBezTo>
                        <a:cubicBezTo>
                          <a:pt x="62" y="57"/>
                          <a:pt x="61" y="57"/>
                          <a:pt x="61" y="58"/>
                        </a:cubicBezTo>
                        <a:cubicBezTo>
                          <a:pt x="62" y="59"/>
                          <a:pt x="64" y="59"/>
                          <a:pt x="65" y="60"/>
                        </a:cubicBezTo>
                        <a:cubicBezTo>
                          <a:pt x="66" y="57"/>
                          <a:pt x="67" y="54"/>
                          <a:pt x="66" y="50"/>
                        </a:cubicBezTo>
                        <a:cubicBezTo>
                          <a:pt x="66" y="50"/>
                          <a:pt x="65" y="50"/>
                          <a:pt x="65" y="5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4876" name="Group 4875">
                    <a:extLst>
                      <a:ext uri="{FF2B5EF4-FFF2-40B4-BE49-F238E27FC236}">
                        <a16:creationId xmlns:a16="http://schemas.microsoft.com/office/drawing/2014/main" id="{53284094-A446-766A-DED2-48FC10B70FD6}"/>
                      </a:ext>
                    </a:extLst>
                  </p:cNvPr>
                  <p:cNvGrpSpPr/>
                  <p:nvPr/>
                </p:nvGrpSpPr>
                <p:grpSpPr>
                  <a:xfrm>
                    <a:off x="6497755" y="1070332"/>
                    <a:ext cx="827180" cy="1476257"/>
                    <a:chOff x="6497755" y="1070332"/>
                    <a:chExt cx="827180" cy="1476257"/>
                  </a:xfrm>
                  <a:grpFill/>
                </p:grpSpPr>
                <p:sp>
                  <p:nvSpPr>
                    <p:cNvPr id="4877" name="Freeform 8">
                      <a:extLst>
                        <a:ext uri="{FF2B5EF4-FFF2-40B4-BE49-F238E27FC236}">
                          <a16:creationId xmlns:a16="http://schemas.microsoft.com/office/drawing/2014/main" id="{515EAE85-DA70-4D97-C6B0-1181A925DC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04914" y="2284342"/>
                      <a:ext cx="165009" cy="174078"/>
                    </a:xfrm>
                    <a:custGeom>
                      <a:avLst/>
                      <a:gdLst>
                        <a:gd name="T0" fmla="*/ 23 w 24"/>
                        <a:gd name="T1" fmla="*/ 9 h 24"/>
                        <a:gd name="T2" fmla="*/ 21 w 24"/>
                        <a:gd name="T3" fmla="*/ 8 h 24"/>
                        <a:gd name="T4" fmla="*/ 22 w 24"/>
                        <a:gd name="T5" fmla="*/ 6 h 24"/>
                        <a:gd name="T6" fmla="*/ 22 w 24"/>
                        <a:gd name="T7" fmla="*/ 6 h 24"/>
                        <a:gd name="T8" fmla="*/ 19 w 24"/>
                        <a:gd name="T9" fmla="*/ 5 h 24"/>
                        <a:gd name="T10" fmla="*/ 17 w 24"/>
                        <a:gd name="T11" fmla="*/ 6 h 24"/>
                        <a:gd name="T12" fmla="*/ 15 w 24"/>
                        <a:gd name="T13" fmla="*/ 5 h 24"/>
                        <a:gd name="T14" fmla="*/ 15 w 24"/>
                        <a:gd name="T15" fmla="*/ 3 h 24"/>
                        <a:gd name="T16" fmla="*/ 12 w 24"/>
                        <a:gd name="T17" fmla="*/ 0 h 24"/>
                        <a:gd name="T18" fmla="*/ 10 w 24"/>
                        <a:gd name="T19" fmla="*/ 0 h 24"/>
                        <a:gd name="T20" fmla="*/ 7 w 24"/>
                        <a:gd name="T21" fmla="*/ 1 h 24"/>
                        <a:gd name="T22" fmla="*/ 5 w 24"/>
                        <a:gd name="T23" fmla="*/ 2 h 24"/>
                        <a:gd name="T24" fmla="*/ 4 w 24"/>
                        <a:gd name="T25" fmla="*/ 5 h 24"/>
                        <a:gd name="T26" fmla="*/ 4 w 24"/>
                        <a:gd name="T27" fmla="*/ 7 h 24"/>
                        <a:gd name="T28" fmla="*/ 4 w 24"/>
                        <a:gd name="T29" fmla="*/ 8 h 24"/>
                        <a:gd name="T30" fmla="*/ 5 w 24"/>
                        <a:gd name="T31" fmla="*/ 10 h 24"/>
                        <a:gd name="T32" fmla="*/ 4 w 24"/>
                        <a:gd name="T33" fmla="*/ 11 h 24"/>
                        <a:gd name="T34" fmla="*/ 6 w 24"/>
                        <a:gd name="T35" fmla="*/ 13 h 24"/>
                        <a:gd name="T36" fmla="*/ 4 w 24"/>
                        <a:gd name="T37" fmla="*/ 14 h 24"/>
                        <a:gd name="T38" fmla="*/ 3 w 24"/>
                        <a:gd name="T39" fmla="*/ 15 h 24"/>
                        <a:gd name="T40" fmla="*/ 1 w 24"/>
                        <a:gd name="T41" fmla="*/ 16 h 24"/>
                        <a:gd name="T42" fmla="*/ 0 w 24"/>
                        <a:gd name="T43" fmla="*/ 18 h 24"/>
                        <a:gd name="T44" fmla="*/ 0 w 24"/>
                        <a:gd name="T45" fmla="*/ 21 h 24"/>
                        <a:gd name="T46" fmla="*/ 2 w 24"/>
                        <a:gd name="T47" fmla="*/ 21 h 24"/>
                        <a:gd name="T48" fmla="*/ 3 w 24"/>
                        <a:gd name="T49" fmla="*/ 22 h 24"/>
                        <a:gd name="T50" fmla="*/ 3 w 24"/>
                        <a:gd name="T51" fmla="*/ 23 h 24"/>
                        <a:gd name="T52" fmla="*/ 4 w 24"/>
                        <a:gd name="T53" fmla="*/ 21 h 24"/>
                        <a:gd name="T54" fmla="*/ 7 w 24"/>
                        <a:gd name="T55" fmla="*/ 19 h 24"/>
                        <a:gd name="T56" fmla="*/ 7 w 24"/>
                        <a:gd name="T57" fmla="*/ 21 h 24"/>
                        <a:gd name="T58" fmla="*/ 8 w 24"/>
                        <a:gd name="T59" fmla="*/ 20 h 24"/>
                        <a:gd name="T60" fmla="*/ 10 w 24"/>
                        <a:gd name="T61" fmla="*/ 22 h 24"/>
                        <a:gd name="T62" fmla="*/ 11 w 24"/>
                        <a:gd name="T63" fmla="*/ 24 h 24"/>
                        <a:gd name="T64" fmla="*/ 11 w 24"/>
                        <a:gd name="T65" fmla="*/ 24 h 24"/>
                        <a:gd name="T66" fmla="*/ 13 w 24"/>
                        <a:gd name="T67" fmla="*/ 23 h 24"/>
                        <a:gd name="T68" fmla="*/ 14 w 24"/>
                        <a:gd name="T69" fmla="*/ 22 h 24"/>
                        <a:gd name="T70" fmla="*/ 15 w 24"/>
                        <a:gd name="T71" fmla="*/ 23 h 24"/>
                        <a:gd name="T72" fmla="*/ 16 w 24"/>
                        <a:gd name="T73" fmla="*/ 21 h 24"/>
                        <a:gd name="T74" fmla="*/ 17 w 24"/>
                        <a:gd name="T75" fmla="*/ 21 h 24"/>
                        <a:gd name="T76" fmla="*/ 19 w 24"/>
                        <a:gd name="T77" fmla="*/ 21 h 24"/>
                        <a:gd name="T78" fmla="*/ 20 w 24"/>
                        <a:gd name="T79" fmla="*/ 21 h 24"/>
                        <a:gd name="T80" fmla="*/ 21 w 24"/>
                        <a:gd name="T81" fmla="*/ 20 h 24"/>
                        <a:gd name="T82" fmla="*/ 22 w 24"/>
                        <a:gd name="T83" fmla="*/ 19 h 24"/>
                        <a:gd name="T84" fmla="*/ 23 w 24"/>
                        <a:gd name="T85" fmla="*/ 16 h 24"/>
                        <a:gd name="T86" fmla="*/ 20 w 24"/>
                        <a:gd name="T87" fmla="*/ 15 h 24"/>
                        <a:gd name="T88" fmla="*/ 20 w 24"/>
                        <a:gd name="T89" fmla="*/ 13 h 24"/>
                        <a:gd name="T90" fmla="*/ 22 w 24"/>
                        <a:gd name="T91" fmla="*/ 11 h 24"/>
                        <a:gd name="T92" fmla="*/ 23 w 24"/>
                        <a:gd name="T93" fmla="*/ 9 h 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24" h="24">
                          <a:moveTo>
                            <a:pt x="23" y="9"/>
                          </a:moveTo>
                          <a:cubicBezTo>
                            <a:pt x="23" y="9"/>
                            <a:pt x="22" y="9"/>
                            <a:pt x="21" y="8"/>
                          </a:cubicBezTo>
                          <a:cubicBezTo>
                            <a:pt x="20" y="7"/>
                            <a:pt x="20" y="6"/>
                            <a:pt x="22" y="6"/>
                          </a:cubicBezTo>
                          <a:cubicBezTo>
                            <a:pt x="23" y="6"/>
                            <a:pt x="23" y="6"/>
                            <a:pt x="22" y="6"/>
                          </a:cubicBezTo>
                          <a:cubicBezTo>
                            <a:pt x="21" y="5"/>
                            <a:pt x="19" y="4"/>
                            <a:pt x="19" y="5"/>
                          </a:cubicBezTo>
                          <a:cubicBezTo>
                            <a:pt x="18" y="6"/>
                            <a:pt x="18" y="7"/>
                            <a:pt x="17" y="6"/>
                          </a:cubicBezTo>
                          <a:cubicBezTo>
                            <a:pt x="16" y="4"/>
                            <a:pt x="16" y="5"/>
                            <a:pt x="15" y="5"/>
                          </a:cubicBezTo>
                          <a:cubicBezTo>
                            <a:pt x="14" y="5"/>
                            <a:pt x="15" y="4"/>
                            <a:pt x="15" y="3"/>
                          </a:cubicBezTo>
                          <a:cubicBezTo>
                            <a:pt x="15" y="2"/>
                            <a:pt x="12" y="0"/>
                            <a:pt x="12" y="0"/>
                          </a:cubicBezTo>
                          <a:cubicBezTo>
                            <a:pt x="12" y="0"/>
                            <a:pt x="11" y="0"/>
                            <a:pt x="10" y="0"/>
                          </a:cubicBezTo>
                          <a:cubicBezTo>
                            <a:pt x="9" y="0"/>
                            <a:pt x="7" y="0"/>
                            <a:pt x="7" y="1"/>
                          </a:cubicBezTo>
                          <a:cubicBezTo>
                            <a:pt x="7" y="2"/>
                            <a:pt x="6" y="2"/>
                            <a:pt x="5" y="2"/>
                          </a:cubicBezTo>
                          <a:cubicBezTo>
                            <a:pt x="5" y="2"/>
                            <a:pt x="3" y="4"/>
                            <a:pt x="4" y="5"/>
                          </a:cubicBezTo>
                          <a:cubicBezTo>
                            <a:pt x="6" y="6"/>
                            <a:pt x="5" y="6"/>
                            <a:pt x="4" y="7"/>
                          </a:cubicBezTo>
                          <a:cubicBezTo>
                            <a:pt x="4" y="7"/>
                            <a:pt x="4" y="8"/>
                            <a:pt x="4" y="8"/>
                          </a:cubicBezTo>
                          <a:cubicBezTo>
                            <a:pt x="4" y="9"/>
                            <a:pt x="6" y="9"/>
                            <a:pt x="5" y="10"/>
                          </a:cubicBezTo>
                          <a:cubicBezTo>
                            <a:pt x="5" y="11"/>
                            <a:pt x="4" y="10"/>
                            <a:pt x="4" y="11"/>
                          </a:cubicBezTo>
                          <a:cubicBezTo>
                            <a:pt x="3" y="12"/>
                            <a:pt x="6" y="12"/>
                            <a:pt x="6" y="13"/>
                          </a:cubicBezTo>
                          <a:cubicBezTo>
                            <a:pt x="5" y="13"/>
                            <a:pt x="4" y="13"/>
                            <a:pt x="4" y="14"/>
                          </a:cubicBezTo>
                          <a:cubicBezTo>
                            <a:pt x="3" y="14"/>
                            <a:pt x="3" y="15"/>
                            <a:pt x="3" y="15"/>
                          </a:cubicBezTo>
                          <a:cubicBezTo>
                            <a:pt x="2" y="15"/>
                            <a:pt x="1" y="15"/>
                            <a:pt x="1" y="16"/>
                          </a:cubicBezTo>
                          <a:cubicBezTo>
                            <a:pt x="0" y="16"/>
                            <a:pt x="0" y="17"/>
                            <a:pt x="0" y="18"/>
                          </a:cubicBezTo>
                          <a:cubicBezTo>
                            <a:pt x="0" y="19"/>
                            <a:pt x="0" y="20"/>
                            <a:pt x="0" y="21"/>
                          </a:cubicBezTo>
                          <a:cubicBezTo>
                            <a:pt x="1" y="21"/>
                            <a:pt x="1" y="21"/>
                            <a:pt x="2" y="21"/>
                          </a:cubicBezTo>
                          <a:cubicBezTo>
                            <a:pt x="2" y="21"/>
                            <a:pt x="3" y="22"/>
                            <a:pt x="3" y="22"/>
                          </a:cubicBezTo>
                          <a:cubicBezTo>
                            <a:pt x="3" y="23"/>
                            <a:pt x="3" y="23"/>
                            <a:pt x="3" y="23"/>
                          </a:cubicBezTo>
                          <a:cubicBezTo>
                            <a:pt x="4" y="21"/>
                            <a:pt x="4" y="21"/>
                            <a:pt x="4" y="21"/>
                          </a:cubicBezTo>
                          <a:cubicBezTo>
                            <a:pt x="7" y="19"/>
                            <a:pt x="7" y="19"/>
                            <a:pt x="7" y="19"/>
                          </a:cubicBezTo>
                          <a:cubicBezTo>
                            <a:pt x="7" y="21"/>
                            <a:pt x="7" y="21"/>
                            <a:pt x="7" y="21"/>
                          </a:cubicBezTo>
                          <a:cubicBezTo>
                            <a:pt x="8" y="20"/>
                            <a:pt x="8" y="20"/>
                            <a:pt x="8" y="20"/>
                          </a:cubicBezTo>
                          <a:cubicBezTo>
                            <a:pt x="10" y="22"/>
                            <a:pt x="10" y="22"/>
                            <a:pt x="10" y="22"/>
                          </a:cubicBezTo>
                          <a:cubicBezTo>
                            <a:pt x="11" y="24"/>
                            <a:pt x="11" y="24"/>
                            <a:pt x="11" y="24"/>
                          </a:cubicBezTo>
                          <a:cubicBezTo>
                            <a:pt x="11" y="24"/>
                            <a:pt x="11" y="24"/>
                            <a:pt x="11" y="24"/>
                          </a:cubicBezTo>
                          <a:cubicBezTo>
                            <a:pt x="13" y="23"/>
                            <a:pt x="13" y="23"/>
                            <a:pt x="13" y="23"/>
                          </a:cubicBezTo>
                          <a:cubicBezTo>
                            <a:pt x="14" y="22"/>
                            <a:pt x="14" y="22"/>
                            <a:pt x="14" y="22"/>
                          </a:cubicBezTo>
                          <a:cubicBezTo>
                            <a:pt x="15" y="23"/>
                            <a:pt x="15" y="23"/>
                            <a:pt x="15" y="23"/>
                          </a:cubicBezTo>
                          <a:cubicBezTo>
                            <a:pt x="16" y="21"/>
                            <a:pt x="16" y="21"/>
                            <a:pt x="16" y="21"/>
                          </a:cubicBezTo>
                          <a:cubicBezTo>
                            <a:pt x="17" y="21"/>
                            <a:pt x="17" y="21"/>
                            <a:pt x="17" y="21"/>
                          </a:cubicBezTo>
                          <a:cubicBezTo>
                            <a:pt x="19" y="21"/>
                            <a:pt x="19" y="21"/>
                            <a:pt x="19" y="21"/>
                          </a:cubicBezTo>
                          <a:cubicBezTo>
                            <a:pt x="20" y="21"/>
                            <a:pt x="20" y="21"/>
                            <a:pt x="20" y="21"/>
                          </a:cubicBezTo>
                          <a:cubicBezTo>
                            <a:pt x="21" y="20"/>
                            <a:pt x="21" y="20"/>
                            <a:pt x="21" y="20"/>
                          </a:cubicBezTo>
                          <a:cubicBezTo>
                            <a:pt x="21" y="20"/>
                            <a:pt x="22" y="20"/>
                            <a:pt x="22" y="19"/>
                          </a:cubicBezTo>
                          <a:cubicBezTo>
                            <a:pt x="22" y="18"/>
                            <a:pt x="24" y="16"/>
                            <a:pt x="23" y="16"/>
                          </a:cubicBezTo>
                          <a:cubicBezTo>
                            <a:pt x="22" y="16"/>
                            <a:pt x="21" y="16"/>
                            <a:pt x="20" y="15"/>
                          </a:cubicBezTo>
                          <a:cubicBezTo>
                            <a:pt x="20" y="14"/>
                            <a:pt x="19" y="13"/>
                            <a:pt x="20" y="13"/>
                          </a:cubicBezTo>
                          <a:cubicBezTo>
                            <a:pt x="21" y="12"/>
                            <a:pt x="21" y="12"/>
                            <a:pt x="22" y="11"/>
                          </a:cubicBezTo>
                          <a:cubicBezTo>
                            <a:pt x="23" y="10"/>
                            <a:pt x="23" y="9"/>
                            <a:pt x="23" y="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78" name="Freeform 32">
                      <a:extLst>
                        <a:ext uri="{FF2B5EF4-FFF2-40B4-BE49-F238E27FC236}">
                          <a16:creationId xmlns:a16="http://schemas.microsoft.com/office/drawing/2014/main" id="{080CBDAA-E3A8-4666-E5FE-C69CF234E0E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684191" y="1135893"/>
                      <a:ext cx="392162" cy="734738"/>
                    </a:xfrm>
                    <a:custGeom>
                      <a:avLst/>
                      <a:gdLst>
                        <a:gd name="T0" fmla="*/ 55 w 57"/>
                        <a:gd name="T1" fmla="*/ 18 h 101"/>
                        <a:gd name="T2" fmla="*/ 55 w 57"/>
                        <a:gd name="T3" fmla="*/ 10 h 101"/>
                        <a:gd name="T4" fmla="*/ 49 w 57"/>
                        <a:gd name="T5" fmla="*/ 4 h 101"/>
                        <a:gd name="T6" fmla="*/ 41 w 57"/>
                        <a:gd name="T7" fmla="*/ 0 h 101"/>
                        <a:gd name="T8" fmla="*/ 39 w 57"/>
                        <a:gd name="T9" fmla="*/ 6 h 101"/>
                        <a:gd name="T10" fmla="*/ 34 w 57"/>
                        <a:gd name="T11" fmla="*/ 9 h 101"/>
                        <a:gd name="T12" fmla="*/ 28 w 57"/>
                        <a:gd name="T13" fmla="*/ 12 h 101"/>
                        <a:gd name="T14" fmla="*/ 23 w 57"/>
                        <a:gd name="T15" fmla="*/ 16 h 101"/>
                        <a:gd name="T16" fmla="*/ 16 w 57"/>
                        <a:gd name="T17" fmla="*/ 27 h 101"/>
                        <a:gd name="T18" fmla="*/ 12 w 57"/>
                        <a:gd name="T19" fmla="*/ 32 h 101"/>
                        <a:gd name="T20" fmla="*/ 4 w 57"/>
                        <a:gd name="T21" fmla="*/ 41 h 101"/>
                        <a:gd name="T22" fmla="*/ 4 w 57"/>
                        <a:gd name="T23" fmla="*/ 51 h 101"/>
                        <a:gd name="T24" fmla="*/ 5 w 57"/>
                        <a:gd name="T25" fmla="*/ 58 h 101"/>
                        <a:gd name="T26" fmla="*/ 3 w 57"/>
                        <a:gd name="T27" fmla="*/ 64 h 101"/>
                        <a:gd name="T28" fmla="*/ 1 w 57"/>
                        <a:gd name="T29" fmla="*/ 69 h 101"/>
                        <a:gd name="T30" fmla="*/ 0 w 57"/>
                        <a:gd name="T31" fmla="*/ 74 h 101"/>
                        <a:gd name="T32" fmla="*/ 2 w 57"/>
                        <a:gd name="T33" fmla="*/ 78 h 101"/>
                        <a:gd name="T34" fmla="*/ 2 w 57"/>
                        <a:gd name="T35" fmla="*/ 82 h 101"/>
                        <a:gd name="T36" fmla="*/ 4 w 57"/>
                        <a:gd name="T37" fmla="*/ 84 h 101"/>
                        <a:gd name="T38" fmla="*/ 8 w 57"/>
                        <a:gd name="T39" fmla="*/ 88 h 101"/>
                        <a:gd name="T40" fmla="*/ 7 w 57"/>
                        <a:gd name="T41" fmla="*/ 91 h 101"/>
                        <a:gd name="T42" fmla="*/ 8 w 57"/>
                        <a:gd name="T43" fmla="*/ 97 h 101"/>
                        <a:gd name="T44" fmla="*/ 15 w 57"/>
                        <a:gd name="T45" fmla="*/ 92 h 101"/>
                        <a:gd name="T46" fmla="*/ 22 w 57"/>
                        <a:gd name="T47" fmla="*/ 90 h 101"/>
                        <a:gd name="T48" fmla="*/ 25 w 57"/>
                        <a:gd name="T49" fmla="*/ 87 h 101"/>
                        <a:gd name="T50" fmla="*/ 23 w 57"/>
                        <a:gd name="T51" fmla="*/ 88 h 101"/>
                        <a:gd name="T52" fmla="*/ 25 w 57"/>
                        <a:gd name="T53" fmla="*/ 81 h 101"/>
                        <a:gd name="T54" fmla="*/ 26 w 57"/>
                        <a:gd name="T55" fmla="*/ 75 h 101"/>
                        <a:gd name="T56" fmla="*/ 30 w 57"/>
                        <a:gd name="T57" fmla="*/ 74 h 101"/>
                        <a:gd name="T58" fmla="*/ 33 w 57"/>
                        <a:gd name="T59" fmla="*/ 72 h 101"/>
                        <a:gd name="T60" fmla="*/ 35 w 57"/>
                        <a:gd name="T61" fmla="*/ 70 h 101"/>
                        <a:gd name="T62" fmla="*/ 35 w 57"/>
                        <a:gd name="T63" fmla="*/ 65 h 101"/>
                        <a:gd name="T64" fmla="*/ 31 w 57"/>
                        <a:gd name="T65" fmla="*/ 61 h 101"/>
                        <a:gd name="T66" fmla="*/ 28 w 57"/>
                        <a:gd name="T67" fmla="*/ 60 h 101"/>
                        <a:gd name="T68" fmla="*/ 28 w 57"/>
                        <a:gd name="T69" fmla="*/ 53 h 101"/>
                        <a:gd name="T70" fmla="*/ 28 w 57"/>
                        <a:gd name="T71" fmla="*/ 46 h 101"/>
                        <a:gd name="T72" fmla="*/ 31 w 57"/>
                        <a:gd name="T73" fmla="*/ 46 h 101"/>
                        <a:gd name="T74" fmla="*/ 31 w 57"/>
                        <a:gd name="T75" fmla="*/ 43 h 101"/>
                        <a:gd name="T76" fmla="*/ 35 w 57"/>
                        <a:gd name="T77" fmla="*/ 40 h 101"/>
                        <a:gd name="T78" fmla="*/ 42 w 57"/>
                        <a:gd name="T79" fmla="*/ 38 h 101"/>
                        <a:gd name="T80" fmla="*/ 46 w 57"/>
                        <a:gd name="T81" fmla="*/ 33 h 101"/>
                        <a:gd name="T82" fmla="*/ 45 w 57"/>
                        <a:gd name="T83" fmla="*/ 29 h 101"/>
                        <a:gd name="T84" fmla="*/ 47 w 57"/>
                        <a:gd name="T85" fmla="*/ 26 h 101"/>
                        <a:gd name="T86" fmla="*/ 51 w 57"/>
                        <a:gd name="T87" fmla="*/ 21 h 101"/>
                        <a:gd name="T88" fmla="*/ 54 w 57"/>
                        <a:gd name="T89" fmla="*/ 23 h 101"/>
                        <a:gd name="T90" fmla="*/ 15 w 57"/>
                        <a:gd name="T91" fmla="*/ 97 h 101"/>
                        <a:gd name="T92" fmla="*/ 35 w 57"/>
                        <a:gd name="T93" fmla="*/ 80 h 101"/>
                        <a:gd name="T94" fmla="*/ 33 w 57"/>
                        <a:gd name="T95" fmla="*/ 88 h 101"/>
                        <a:gd name="T96" fmla="*/ 36 w 57"/>
                        <a:gd name="T97" fmla="*/ 80 h 101"/>
                        <a:gd name="T98" fmla="*/ 17 w 57"/>
                        <a:gd name="T99" fmla="*/ 74 h 101"/>
                        <a:gd name="T100" fmla="*/ 15 w 57"/>
                        <a:gd name="T101" fmla="*/ 74 h 101"/>
                        <a:gd name="T102" fmla="*/ 10 w 57"/>
                        <a:gd name="T103" fmla="*/ 68 h 101"/>
                        <a:gd name="T104" fmla="*/ 10 w 57"/>
                        <a:gd name="T105" fmla="*/ 74 h 101"/>
                        <a:gd name="T106" fmla="*/ 8 w 57"/>
                        <a:gd name="T107" fmla="*/ 75 h 101"/>
                        <a:gd name="T108" fmla="*/ 7 w 57"/>
                        <a:gd name="T109" fmla="*/ 72 h 101"/>
                        <a:gd name="T110" fmla="*/ 10 w 57"/>
                        <a:gd name="T111" fmla="*/ 68 h 101"/>
                        <a:gd name="T112" fmla="*/ 30 w 57"/>
                        <a:gd name="T113" fmla="*/ 68 h 101"/>
                        <a:gd name="T114" fmla="*/ 27 w 57"/>
                        <a:gd name="T115" fmla="*/ 68 h 101"/>
                        <a:gd name="T116" fmla="*/ 26 w 57"/>
                        <a:gd name="T117" fmla="*/ 68 h 10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7" h="101">
                          <a:moveTo>
                            <a:pt x="57" y="22"/>
                          </a:moveTo>
                          <a:cubicBezTo>
                            <a:pt x="56" y="19"/>
                            <a:pt x="56" y="19"/>
                            <a:pt x="56" y="19"/>
                          </a:cubicBezTo>
                          <a:cubicBezTo>
                            <a:pt x="56" y="19"/>
                            <a:pt x="55" y="18"/>
                            <a:pt x="55" y="18"/>
                          </a:cubicBezTo>
                          <a:cubicBezTo>
                            <a:pt x="55" y="17"/>
                            <a:pt x="56" y="16"/>
                            <a:pt x="56" y="14"/>
                          </a:cubicBezTo>
                          <a:cubicBezTo>
                            <a:pt x="56" y="13"/>
                            <a:pt x="56" y="13"/>
                            <a:pt x="55" y="12"/>
                          </a:cubicBezTo>
                          <a:cubicBezTo>
                            <a:pt x="54" y="11"/>
                            <a:pt x="56" y="11"/>
                            <a:pt x="55" y="10"/>
                          </a:cubicBezTo>
                          <a:cubicBezTo>
                            <a:pt x="54" y="9"/>
                            <a:pt x="55" y="8"/>
                            <a:pt x="54" y="8"/>
                          </a:cubicBezTo>
                          <a:cubicBezTo>
                            <a:pt x="54" y="7"/>
                            <a:pt x="53" y="7"/>
                            <a:pt x="52" y="5"/>
                          </a:cubicBezTo>
                          <a:cubicBezTo>
                            <a:pt x="52" y="4"/>
                            <a:pt x="50" y="4"/>
                            <a:pt x="49" y="4"/>
                          </a:cubicBezTo>
                          <a:cubicBezTo>
                            <a:pt x="48" y="4"/>
                            <a:pt x="46" y="3"/>
                            <a:pt x="46" y="2"/>
                          </a:cubicBezTo>
                          <a:cubicBezTo>
                            <a:pt x="46" y="1"/>
                            <a:pt x="43" y="0"/>
                            <a:pt x="43" y="0"/>
                          </a:cubicBezTo>
                          <a:cubicBezTo>
                            <a:pt x="41" y="0"/>
                            <a:pt x="41" y="0"/>
                            <a:pt x="41" y="0"/>
                          </a:cubicBezTo>
                          <a:cubicBezTo>
                            <a:pt x="42" y="2"/>
                            <a:pt x="42" y="2"/>
                            <a:pt x="42" y="2"/>
                          </a:cubicBezTo>
                          <a:cubicBezTo>
                            <a:pt x="41" y="4"/>
                            <a:pt x="41" y="4"/>
                            <a:pt x="41" y="4"/>
                          </a:cubicBezTo>
                          <a:cubicBezTo>
                            <a:pt x="41" y="4"/>
                            <a:pt x="40" y="6"/>
                            <a:pt x="39" y="6"/>
                          </a:cubicBezTo>
                          <a:cubicBezTo>
                            <a:pt x="38" y="6"/>
                            <a:pt x="36" y="5"/>
                            <a:pt x="36" y="6"/>
                          </a:cubicBezTo>
                          <a:cubicBezTo>
                            <a:pt x="36" y="6"/>
                            <a:pt x="34" y="6"/>
                            <a:pt x="35" y="7"/>
                          </a:cubicBezTo>
                          <a:cubicBezTo>
                            <a:pt x="35" y="8"/>
                            <a:pt x="34" y="8"/>
                            <a:pt x="34" y="9"/>
                          </a:cubicBezTo>
                          <a:cubicBezTo>
                            <a:pt x="36" y="10"/>
                            <a:pt x="31" y="7"/>
                            <a:pt x="31" y="7"/>
                          </a:cubicBezTo>
                          <a:cubicBezTo>
                            <a:pt x="31" y="7"/>
                            <a:pt x="30" y="7"/>
                            <a:pt x="29" y="8"/>
                          </a:cubicBezTo>
                          <a:cubicBezTo>
                            <a:pt x="29" y="9"/>
                            <a:pt x="28" y="11"/>
                            <a:pt x="28" y="12"/>
                          </a:cubicBezTo>
                          <a:cubicBezTo>
                            <a:pt x="28" y="13"/>
                            <a:pt x="28" y="13"/>
                            <a:pt x="27" y="14"/>
                          </a:cubicBezTo>
                          <a:cubicBezTo>
                            <a:pt x="26" y="14"/>
                            <a:pt x="25" y="15"/>
                            <a:pt x="25" y="16"/>
                          </a:cubicBezTo>
                          <a:cubicBezTo>
                            <a:pt x="25" y="17"/>
                            <a:pt x="24" y="16"/>
                            <a:pt x="23" y="16"/>
                          </a:cubicBezTo>
                          <a:cubicBezTo>
                            <a:pt x="22" y="16"/>
                            <a:pt x="22" y="19"/>
                            <a:pt x="22" y="20"/>
                          </a:cubicBezTo>
                          <a:cubicBezTo>
                            <a:pt x="22" y="20"/>
                            <a:pt x="20" y="24"/>
                            <a:pt x="19" y="25"/>
                          </a:cubicBezTo>
                          <a:cubicBezTo>
                            <a:pt x="18" y="26"/>
                            <a:pt x="16" y="26"/>
                            <a:pt x="16" y="27"/>
                          </a:cubicBezTo>
                          <a:cubicBezTo>
                            <a:pt x="16" y="28"/>
                            <a:pt x="17" y="30"/>
                            <a:pt x="17" y="31"/>
                          </a:cubicBezTo>
                          <a:cubicBezTo>
                            <a:pt x="16" y="33"/>
                            <a:pt x="16" y="34"/>
                            <a:pt x="15" y="34"/>
                          </a:cubicBezTo>
                          <a:cubicBezTo>
                            <a:pt x="14" y="33"/>
                            <a:pt x="13" y="31"/>
                            <a:pt x="12" y="32"/>
                          </a:cubicBezTo>
                          <a:cubicBezTo>
                            <a:pt x="11" y="32"/>
                            <a:pt x="8" y="33"/>
                            <a:pt x="8" y="34"/>
                          </a:cubicBezTo>
                          <a:cubicBezTo>
                            <a:pt x="8" y="35"/>
                            <a:pt x="6" y="37"/>
                            <a:pt x="6" y="38"/>
                          </a:cubicBezTo>
                          <a:cubicBezTo>
                            <a:pt x="6" y="39"/>
                            <a:pt x="3" y="40"/>
                            <a:pt x="4" y="41"/>
                          </a:cubicBezTo>
                          <a:cubicBezTo>
                            <a:pt x="4" y="42"/>
                            <a:pt x="4" y="43"/>
                            <a:pt x="4" y="44"/>
                          </a:cubicBezTo>
                          <a:cubicBezTo>
                            <a:pt x="4" y="45"/>
                            <a:pt x="4" y="46"/>
                            <a:pt x="4" y="47"/>
                          </a:cubicBezTo>
                          <a:cubicBezTo>
                            <a:pt x="4" y="49"/>
                            <a:pt x="4" y="50"/>
                            <a:pt x="4" y="51"/>
                          </a:cubicBezTo>
                          <a:cubicBezTo>
                            <a:pt x="3" y="52"/>
                            <a:pt x="3" y="53"/>
                            <a:pt x="4" y="53"/>
                          </a:cubicBezTo>
                          <a:cubicBezTo>
                            <a:pt x="5" y="53"/>
                            <a:pt x="5" y="54"/>
                            <a:pt x="5" y="55"/>
                          </a:cubicBezTo>
                          <a:cubicBezTo>
                            <a:pt x="5" y="57"/>
                            <a:pt x="6" y="58"/>
                            <a:pt x="5" y="58"/>
                          </a:cubicBezTo>
                          <a:cubicBezTo>
                            <a:pt x="4" y="59"/>
                            <a:pt x="3" y="59"/>
                            <a:pt x="3" y="59"/>
                          </a:cubicBezTo>
                          <a:cubicBezTo>
                            <a:pt x="3" y="59"/>
                            <a:pt x="3" y="60"/>
                            <a:pt x="3" y="61"/>
                          </a:cubicBezTo>
                          <a:cubicBezTo>
                            <a:pt x="3" y="62"/>
                            <a:pt x="2" y="63"/>
                            <a:pt x="3" y="64"/>
                          </a:cubicBezTo>
                          <a:cubicBezTo>
                            <a:pt x="4" y="65"/>
                            <a:pt x="4" y="65"/>
                            <a:pt x="3" y="66"/>
                          </a:cubicBezTo>
                          <a:cubicBezTo>
                            <a:pt x="2" y="66"/>
                            <a:pt x="3" y="67"/>
                            <a:pt x="2" y="68"/>
                          </a:cubicBezTo>
                          <a:cubicBezTo>
                            <a:pt x="0" y="68"/>
                            <a:pt x="1" y="68"/>
                            <a:pt x="1" y="69"/>
                          </a:cubicBezTo>
                          <a:cubicBezTo>
                            <a:pt x="1" y="70"/>
                            <a:pt x="2" y="70"/>
                            <a:pt x="2" y="71"/>
                          </a:cubicBezTo>
                          <a:cubicBezTo>
                            <a:pt x="2" y="72"/>
                            <a:pt x="2" y="74"/>
                            <a:pt x="1" y="74"/>
                          </a:cubicBezTo>
                          <a:cubicBezTo>
                            <a:pt x="0" y="74"/>
                            <a:pt x="0" y="74"/>
                            <a:pt x="0" y="74"/>
                          </a:cubicBezTo>
                          <a:cubicBezTo>
                            <a:pt x="0" y="74"/>
                            <a:pt x="0" y="75"/>
                            <a:pt x="0" y="76"/>
                          </a:cubicBezTo>
                          <a:cubicBezTo>
                            <a:pt x="0" y="76"/>
                            <a:pt x="1" y="76"/>
                            <a:pt x="1" y="76"/>
                          </a:cubicBezTo>
                          <a:cubicBezTo>
                            <a:pt x="1" y="76"/>
                            <a:pt x="2" y="78"/>
                            <a:pt x="2" y="78"/>
                          </a:cubicBezTo>
                          <a:cubicBezTo>
                            <a:pt x="3" y="78"/>
                            <a:pt x="3" y="78"/>
                            <a:pt x="3" y="78"/>
                          </a:cubicBezTo>
                          <a:cubicBezTo>
                            <a:pt x="3" y="79"/>
                            <a:pt x="1" y="80"/>
                            <a:pt x="1" y="81"/>
                          </a:cubicBezTo>
                          <a:cubicBezTo>
                            <a:pt x="1" y="81"/>
                            <a:pt x="2" y="81"/>
                            <a:pt x="2" y="82"/>
                          </a:cubicBezTo>
                          <a:cubicBezTo>
                            <a:pt x="2" y="82"/>
                            <a:pt x="2" y="82"/>
                            <a:pt x="2" y="83"/>
                          </a:cubicBezTo>
                          <a:cubicBezTo>
                            <a:pt x="2" y="83"/>
                            <a:pt x="4" y="83"/>
                            <a:pt x="4" y="83"/>
                          </a:cubicBezTo>
                          <a:cubicBezTo>
                            <a:pt x="4" y="83"/>
                            <a:pt x="4" y="84"/>
                            <a:pt x="4" y="84"/>
                          </a:cubicBezTo>
                          <a:cubicBezTo>
                            <a:pt x="5" y="85"/>
                            <a:pt x="6" y="86"/>
                            <a:pt x="7" y="87"/>
                          </a:cubicBezTo>
                          <a:cubicBezTo>
                            <a:pt x="7" y="87"/>
                            <a:pt x="7" y="88"/>
                            <a:pt x="7" y="88"/>
                          </a:cubicBezTo>
                          <a:cubicBezTo>
                            <a:pt x="7" y="88"/>
                            <a:pt x="8" y="88"/>
                            <a:pt x="8" y="88"/>
                          </a:cubicBezTo>
                          <a:cubicBezTo>
                            <a:pt x="8" y="89"/>
                            <a:pt x="8" y="89"/>
                            <a:pt x="8" y="89"/>
                          </a:cubicBezTo>
                          <a:cubicBezTo>
                            <a:pt x="8" y="89"/>
                            <a:pt x="7" y="89"/>
                            <a:pt x="7" y="89"/>
                          </a:cubicBezTo>
                          <a:cubicBezTo>
                            <a:pt x="7" y="90"/>
                            <a:pt x="7" y="90"/>
                            <a:pt x="7" y="91"/>
                          </a:cubicBezTo>
                          <a:cubicBezTo>
                            <a:pt x="7" y="91"/>
                            <a:pt x="6" y="91"/>
                            <a:pt x="6" y="91"/>
                          </a:cubicBezTo>
                          <a:cubicBezTo>
                            <a:pt x="6" y="92"/>
                            <a:pt x="7" y="94"/>
                            <a:pt x="7" y="94"/>
                          </a:cubicBezTo>
                          <a:cubicBezTo>
                            <a:pt x="6" y="95"/>
                            <a:pt x="6" y="97"/>
                            <a:pt x="8" y="97"/>
                          </a:cubicBezTo>
                          <a:cubicBezTo>
                            <a:pt x="10" y="97"/>
                            <a:pt x="13" y="96"/>
                            <a:pt x="14" y="96"/>
                          </a:cubicBezTo>
                          <a:cubicBezTo>
                            <a:pt x="13" y="94"/>
                            <a:pt x="14" y="94"/>
                            <a:pt x="14" y="92"/>
                          </a:cubicBezTo>
                          <a:cubicBezTo>
                            <a:pt x="14" y="92"/>
                            <a:pt x="15" y="92"/>
                            <a:pt x="15" y="92"/>
                          </a:cubicBezTo>
                          <a:cubicBezTo>
                            <a:pt x="16" y="92"/>
                            <a:pt x="15" y="91"/>
                            <a:pt x="15" y="91"/>
                          </a:cubicBezTo>
                          <a:cubicBezTo>
                            <a:pt x="17" y="90"/>
                            <a:pt x="19" y="91"/>
                            <a:pt x="22" y="91"/>
                          </a:cubicBezTo>
                          <a:cubicBezTo>
                            <a:pt x="22" y="91"/>
                            <a:pt x="22" y="90"/>
                            <a:pt x="22" y="90"/>
                          </a:cubicBezTo>
                          <a:cubicBezTo>
                            <a:pt x="22" y="90"/>
                            <a:pt x="23" y="90"/>
                            <a:pt x="23" y="90"/>
                          </a:cubicBezTo>
                          <a:cubicBezTo>
                            <a:pt x="23" y="90"/>
                            <a:pt x="23" y="90"/>
                            <a:pt x="24" y="90"/>
                          </a:cubicBezTo>
                          <a:cubicBezTo>
                            <a:pt x="24" y="89"/>
                            <a:pt x="25" y="88"/>
                            <a:pt x="25" y="87"/>
                          </a:cubicBezTo>
                          <a:cubicBezTo>
                            <a:pt x="25" y="87"/>
                            <a:pt x="26" y="86"/>
                            <a:pt x="25" y="87"/>
                          </a:cubicBezTo>
                          <a:cubicBezTo>
                            <a:pt x="24" y="87"/>
                            <a:pt x="24" y="88"/>
                            <a:pt x="23" y="89"/>
                          </a:cubicBezTo>
                          <a:cubicBezTo>
                            <a:pt x="23" y="89"/>
                            <a:pt x="23" y="88"/>
                            <a:pt x="23" y="88"/>
                          </a:cubicBezTo>
                          <a:cubicBezTo>
                            <a:pt x="23" y="87"/>
                            <a:pt x="24" y="85"/>
                            <a:pt x="24" y="84"/>
                          </a:cubicBezTo>
                          <a:cubicBezTo>
                            <a:pt x="24" y="84"/>
                            <a:pt x="25" y="83"/>
                            <a:pt x="25" y="83"/>
                          </a:cubicBezTo>
                          <a:cubicBezTo>
                            <a:pt x="25" y="82"/>
                            <a:pt x="24" y="82"/>
                            <a:pt x="25" y="81"/>
                          </a:cubicBezTo>
                          <a:cubicBezTo>
                            <a:pt x="25" y="81"/>
                            <a:pt x="25" y="81"/>
                            <a:pt x="25" y="81"/>
                          </a:cubicBezTo>
                          <a:cubicBezTo>
                            <a:pt x="26" y="79"/>
                            <a:pt x="25" y="77"/>
                            <a:pt x="25" y="76"/>
                          </a:cubicBezTo>
                          <a:cubicBezTo>
                            <a:pt x="25" y="76"/>
                            <a:pt x="26" y="75"/>
                            <a:pt x="26" y="75"/>
                          </a:cubicBezTo>
                          <a:cubicBezTo>
                            <a:pt x="26" y="75"/>
                            <a:pt x="24" y="74"/>
                            <a:pt x="23" y="74"/>
                          </a:cubicBezTo>
                          <a:cubicBezTo>
                            <a:pt x="26" y="74"/>
                            <a:pt x="27" y="73"/>
                            <a:pt x="30" y="73"/>
                          </a:cubicBezTo>
                          <a:cubicBezTo>
                            <a:pt x="30" y="74"/>
                            <a:pt x="30" y="74"/>
                            <a:pt x="30" y="74"/>
                          </a:cubicBezTo>
                          <a:cubicBezTo>
                            <a:pt x="30" y="74"/>
                            <a:pt x="30" y="74"/>
                            <a:pt x="30" y="74"/>
                          </a:cubicBezTo>
                          <a:cubicBezTo>
                            <a:pt x="31" y="74"/>
                            <a:pt x="31" y="73"/>
                            <a:pt x="31" y="73"/>
                          </a:cubicBezTo>
                          <a:cubicBezTo>
                            <a:pt x="32" y="72"/>
                            <a:pt x="33" y="73"/>
                            <a:pt x="33" y="72"/>
                          </a:cubicBezTo>
                          <a:cubicBezTo>
                            <a:pt x="34" y="72"/>
                            <a:pt x="33" y="71"/>
                            <a:pt x="34" y="71"/>
                          </a:cubicBezTo>
                          <a:cubicBezTo>
                            <a:pt x="34" y="71"/>
                            <a:pt x="34" y="71"/>
                            <a:pt x="35" y="71"/>
                          </a:cubicBezTo>
                          <a:cubicBezTo>
                            <a:pt x="35" y="70"/>
                            <a:pt x="35" y="70"/>
                            <a:pt x="35" y="70"/>
                          </a:cubicBezTo>
                          <a:cubicBezTo>
                            <a:pt x="34" y="70"/>
                            <a:pt x="33" y="69"/>
                            <a:pt x="33" y="69"/>
                          </a:cubicBezTo>
                          <a:cubicBezTo>
                            <a:pt x="34" y="69"/>
                            <a:pt x="35" y="68"/>
                            <a:pt x="36" y="68"/>
                          </a:cubicBezTo>
                          <a:cubicBezTo>
                            <a:pt x="36" y="67"/>
                            <a:pt x="36" y="66"/>
                            <a:pt x="35" y="65"/>
                          </a:cubicBezTo>
                          <a:cubicBezTo>
                            <a:pt x="35" y="64"/>
                            <a:pt x="35" y="65"/>
                            <a:pt x="34" y="64"/>
                          </a:cubicBezTo>
                          <a:cubicBezTo>
                            <a:pt x="33" y="64"/>
                            <a:pt x="34" y="63"/>
                            <a:pt x="34" y="63"/>
                          </a:cubicBezTo>
                          <a:cubicBezTo>
                            <a:pt x="32" y="62"/>
                            <a:pt x="32" y="62"/>
                            <a:pt x="31" y="61"/>
                          </a:cubicBezTo>
                          <a:cubicBezTo>
                            <a:pt x="31" y="61"/>
                            <a:pt x="30" y="62"/>
                            <a:pt x="30" y="62"/>
                          </a:cubicBezTo>
                          <a:cubicBezTo>
                            <a:pt x="29" y="62"/>
                            <a:pt x="29" y="61"/>
                            <a:pt x="28" y="61"/>
                          </a:cubicBezTo>
                          <a:cubicBezTo>
                            <a:pt x="28" y="61"/>
                            <a:pt x="28" y="61"/>
                            <a:pt x="28" y="60"/>
                          </a:cubicBezTo>
                          <a:cubicBezTo>
                            <a:pt x="28" y="58"/>
                            <a:pt x="27" y="56"/>
                            <a:pt x="27" y="55"/>
                          </a:cubicBezTo>
                          <a:cubicBezTo>
                            <a:pt x="27" y="55"/>
                            <a:pt x="27" y="53"/>
                            <a:pt x="27" y="53"/>
                          </a:cubicBezTo>
                          <a:cubicBezTo>
                            <a:pt x="28" y="53"/>
                            <a:pt x="28" y="53"/>
                            <a:pt x="28" y="53"/>
                          </a:cubicBezTo>
                          <a:cubicBezTo>
                            <a:pt x="27" y="52"/>
                            <a:pt x="29" y="50"/>
                            <a:pt x="29" y="48"/>
                          </a:cubicBezTo>
                          <a:cubicBezTo>
                            <a:pt x="29" y="48"/>
                            <a:pt x="28" y="47"/>
                            <a:pt x="28" y="47"/>
                          </a:cubicBezTo>
                          <a:cubicBezTo>
                            <a:pt x="28" y="47"/>
                            <a:pt x="28" y="47"/>
                            <a:pt x="28" y="46"/>
                          </a:cubicBezTo>
                          <a:cubicBezTo>
                            <a:pt x="28" y="46"/>
                            <a:pt x="29" y="47"/>
                            <a:pt x="29" y="47"/>
                          </a:cubicBezTo>
                          <a:cubicBezTo>
                            <a:pt x="29" y="47"/>
                            <a:pt x="30" y="46"/>
                            <a:pt x="30" y="46"/>
                          </a:cubicBezTo>
                          <a:cubicBezTo>
                            <a:pt x="30" y="46"/>
                            <a:pt x="31" y="46"/>
                            <a:pt x="31" y="46"/>
                          </a:cubicBezTo>
                          <a:cubicBezTo>
                            <a:pt x="32" y="45"/>
                            <a:pt x="32" y="44"/>
                            <a:pt x="32" y="44"/>
                          </a:cubicBezTo>
                          <a:cubicBezTo>
                            <a:pt x="31" y="44"/>
                            <a:pt x="31" y="44"/>
                            <a:pt x="31" y="44"/>
                          </a:cubicBezTo>
                          <a:cubicBezTo>
                            <a:pt x="31" y="43"/>
                            <a:pt x="31" y="43"/>
                            <a:pt x="31" y="43"/>
                          </a:cubicBezTo>
                          <a:cubicBezTo>
                            <a:pt x="33" y="43"/>
                            <a:pt x="34" y="43"/>
                            <a:pt x="34" y="42"/>
                          </a:cubicBezTo>
                          <a:cubicBezTo>
                            <a:pt x="35" y="42"/>
                            <a:pt x="34" y="42"/>
                            <a:pt x="34" y="42"/>
                          </a:cubicBezTo>
                          <a:cubicBezTo>
                            <a:pt x="35" y="40"/>
                            <a:pt x="35" y="40"/>
                            <a:pt x="35" y="40"/>
                          </a:cubicBezTo>
                          <a:cubicBezTo>
                            <a:pt x="36" y="39"/>
                            <a:pt x="36" y="40"/>
                            <a:pt x="36" y="40"/>
                          </a:cubicBezTo>
                          <a:cubicBezTo>
                            <a:pt x="38" y="40"/>
                            <a:pt x="39" y="38"/>
                            <a:pt x="40" y="38"/>
                          </a:cubicBezTo>
                          <a:cubicBezTo>
                            <a:pt x="41" y="38"/>
                            <a:pt x="41" y="38"/>
                            <a:pt x="42" y="38"/>
                          </a:cubicBezTo>
                          <a:cubicBezTo>
                            <a:pt x="43" y="37"/>
                            <a:pt x="43" y="36"/>
                            <a:pt x="44" y="35"/>
                          </a:cubicBezTo>
                          <a:cubicBezTo>
                            <a:pt x="45" y="34"/>
                            <a:pt x="45" y="34"/>
                            <a:pt x="46" y="34"/>
                          </a:cubicBezTo>
                          <a:cubicBezTo>
                            <a:pt x="46" y="34"/>
                            <a:pt x="46" y="33"/>
                            <a:pt x="46" y="33"/>
                          </a:cubicBezTo>
                          <a:cubicBezTo>
                            <a:pt x="46" y="33"/>
                            <a:pt x="45" y="33"/>
                            <a:pt x="45" y="33"/>
                          </a:cubicBezTo>
                          <a:cubicBezTo>
                            <a:pt x="45" y="32"/>
                            <a:pt x="45" y="32"/>
                            <a:pt x="46" y="31"/>
                          </a:cubicBezTo>
                          <a:cubicBezTo>
                            <a:pt x="45" y="31"/>
                            <a:pt x="45" y="30"/>
                            <a:pt x="45" y="29"/>
                          </a:cubicBezTo>
                          <a:cubicBezTo>
                            <a:pt x="47" y="27"/>
                            <a:pt x="47" y="27"/>
                            <a:pt x="47" y="27"/>
                          </a:cubicBezTo>
                          <a:cubicBezTo>
                            <a:pt x="47" y="26"/>
                            <a:pt x="45" y="27"/>
                            <a:pt x="47" y="26"/>
                          </a:cubicBezTo>
                          <a:cubicBezTo>
                            <a:pt x="47" y="26"/>
                            <a:pt x="47" y="26"/>
                            <a:pt x="47" y="26"/>
                          </a:cubicBezTo>
                          <a:cubicBezTo>
                            <a:pt x="48" y="26"/>
                            <a:pt x="46" y="25"/>
                            <a:pt x="47" y="25"/>
                          </a:cubicBezTo>
                          <a:cubicBezTo>
                            <a:pt x="48" y="24"/>
                            <a:pt x="48" y="25"/>
                            <a:pt x="49" y="25"/>
                          </a:cubicBezTo>
                          <a:cubicBezTo>
                            <a:pt x="50" y="24"/>
                            <a:pt x="50" y="22"/>
                            <a:pt x="51" y="21"/>
                          </a:cubicBezTo>
                          <a:cubicBezTo>
                            <a:pt x="51" y="21"/>
                            <a:pt x="51" y="22"/>
                            <a:pt x="52" y="22"/>
                          </a:cubicBezTo>
                          <a:cubicBezTo>
                            <a:pt x="52" y="22"/>
                            <a:pt x="53" y="21"/>
                            <a:pt x="53" y="21"/>
                          </a:cubicBezTo>
                          <a:cubicBezTo>
                            <a:pt x="53" y="21"/>
                            <a:pt x="54" y="23"/>
                            <a:pt x="54" y="23"/>
                          </a:cubicBezTo>
                          <a:cubicBezTo>
                            <a:pt x="54" y="23"/>
                            <a:pt x="54" y="22"/>
                            <a:pt x="54" y="22"/>
                          </a:cubicBezTo>
                          <a:cubicBezTo>
                            <a:pt x="55" y="22"/>
                            <a:pt x="56" y="22"/>
                            <a:pt x="57" y="22"/>
                          </a:cubicBezTo>
                          <a:close/>
                          <a:moveTo>
                            <a:pt x="15" y="97"/>
                          </a:moveTo>
                          <a:cubicBezTo>
                            <a:pt x="16" y="98"/>
                            <a:pt x="15" y="98"/>
                            <a:pt x="15" y="99"/>
                          </a:cubicBezTo>
                          <a:cubicBezTo>
                            <a:pt x="20" y="101"/>
                            <a:pt x="19" y="98"/>
                            <a:pt x="15" y="97"/>
                          </a:cubicBezTo>
                          <a:close/>
                          <a:moveTo>
                            <a:pt x="35" y="80"/>
                          </a:moveTo>
                          <a:cubicBezTo>
                            <a:pt x="35" y="80"/>
                            <a:pt x="35" y="81"/>
                            <a:pt x="35" y="82"/>
                          </a:cubicBezTo>
                          <a:cubicBezTo>
                            <a:pt x="35" y="82"/>
                            <a:pt x="34" y="81"/>
                            <a:pt x="34" y="81"/>
                          </a:cubicBezTo>
                          <a:cubicBezTo>
                            <a:pt x="31" y="85"/>
                            <a:pt x="30" y="84"/>
                            <a:pt x="33" y="88"/>
                          </a:cubicBezTo>
                          <a:cubicBezTo>
                            <a:pt x="33" y="87"/>
                            <a:pt x="35" y="86"/>
                            <a:pt x="35" y="85"/>
                          </a:cubicBezTo>
                          <a:cubicBezTo>
                            <a:pt x="35" y="84"/>
                            <a:pt x="34" y="85"/>
                            <a:pt x="34" y="84"/>
                          </a:cubicBezTo>
                          <a:cubicBezTo>
                            <a:pt x="34" y="83"/>
                            <a:pt x="36" y="81"/>
                            <a:pt x="36" y="80"/>
                          </a:cubicBezTo>
                          <a:cubicBezTo>
                            <a:pt x="36" y="80"/>
                            <a:pt x="36" y="80"/>
                            <a:pt x="35" y="80"/>
                          </a:cubicBezTo>
                          <a:close/>
                          <a:moveTo>
                            <a:pt x="16" y="73"/>
                          </a:moveTo>
                          <a:cubicBezTo>
                            <a:pt x="16" y="73"/>
                            <a:pt x="17" y="73"/>
                            <a:pt x="17" y="74"/>
                          </a:cubicBezTo>
                          <a:cubicBezTo>
                            <a:pt x="17" y="75"/>
                            <a:pt x="15" y="75"/>
                            <a:pt x="15" y="75"/>
                          </a:cubicBezTo>
                          <a:cubicBezTo>
                            <a:pt x="15" y="75"/>
                            <a:pt x="14" y="80"/>
                            <a:pt x="14" y="77"/>
                          </a:cubicBezTo>
                          <a:cubicBezTo>
                            <a:pt x="14" y="76"/>
                            <a:pt x="15" y="74"/>
                            <a:pt x="15" y="74"/>
                          </a:cubicBezTo>
                          <a:cubicBezTo>
                            <a:pt x="16" y="73"/>
                            <a:pt x="16" y="73"/>
                            <a:pt x="16" y="73"/>
                          </a:cubicBezTo>
                          <a:close/>
                          <a:moveTo>
                            <a:pt x="10" y="68"/>
                          </a:moveTo>
                          <a:cubicBezTo>
                            <a:pt x="10" y="68"/>
                            <a:pt x="10" y="68"/>
                            <a:pt x="10" y="68"/>
                          </a:cubicBezTo>
                          <a:cubicBezTo>
                            <a:pt x="10" y="68"/>
                            <a:pt x="10" y="69"/>
                            <a:pt x="10" y="69"/>
                          </a:cubicBezTo>
                          <a:cubicBezTo>
                            <a:pt x="11" y="69"/>
                            <a:pt x="12" y="69"/>
                            <a:pt x="12" y="69"/>
                          </a:cubicBezTo>
                          <a:cubicBezTo>
                            <a:pt x="14" y="72"/>
                            <a:pt x="12" y="73"/>
                            <a:pt x="10" y="74"/>
                          </a:cubicBezTo>
                          <a:cubicBezTo>
                            <a:pt x="10" y="74"/>
                            <a:pt x="10" y="75"/>
                            <a:pt x="10" y="75"/>
                          </a:cubicBezTo>
                          <a:cubicBezTo>
                            <a:pt x="9" y="75"/>
                            <a:pt x="9" y="75"/>
                            <a:pt x="8" y="75"/>
                          </a:cubicBezTo>
                          <a:cubicBezTo>
                            <a:pt x="8" y="75"/>
                            <a:pt x="8" y="75"/>
                            <a:pt x="8" y="75"/>
                          </a:cubicBezTo>
                          <a:cubicBezTo>
                            <a:pt x="7" y="75"/>
                            <a:pt x="6" y="75"/>
                            <a:pt x="6" y="75"/>
                          </a:cubicBezTo>
                          <a:cubicBezTo>
                            <a:pt x="6" y="75"/>
                            <a:pt x="5" y="73"/>
                            <a:pt x="6" y="73"/>
                          </a:cubicBezTo>
                          <a:cubicBezTo>
                            <a:pt x="6" y="72"/>
                            <a:pt x="6" y="72"/>
                            <a:pt x="7" y="72"/>
                          </a:cubicBezTo>
                          <a:cubicBezTo>
                            <a:pt x="8" y="72"/>
                            <a:pt x="8" y="72"/>
                            <a:pt x="9" y="71"/>
                          </a:cubicBezTo>
                          <a:cubicBezTo>
                            <a:pt x="9" y="71"/>
                            <a:pt x="9" y="69"/>
                            <a:pt x="9" y="69"/>
                          </a:cubicBezTo>
                          <a:lnTo>
                            <a:pt x="10" y="68"/>
                          </a:lnTo>
                          <a:close/>
                          <a:moveTo>
                            <a:pt x="28" y="68"/>
                          </a:moveTo>
                          <a:cubicBezTo>
                            <a:pt x="28" y="68"/>
                            <a:pt x="29" y="68"/>
                            <a:pt x="29" y="68"/>
                          </a:cubicBezTo>
                          <a:cubicBezTo>
                            <a:pt x="29" y="68"/>
                            <a:pt x="29" y="68"/>
                            <a:pt x="30" y="68"/>
                          </a:cubicBezTo>
                          <a:cubicBezTo>
                            <a:pt x="30" y="68"/>
                            <a:pt x="31" y="69"/>
                            <a:pt x="31" y="69"/>
                          </a:cubicBezTo>
                          <a:cubicBezTo>
                            <a:pt x="30" y="69"/>
                            <a:pt x="29" y="69"/>
                            <a:pt x="28" y="69"/>
                          </a:cubicBezTo>
                          <a:cubicBezTo>
                            <a:pt x="28" y="68"/>
                            <a:pt x="28" y="69"/>
                            <a:pt x="27" y="68"/>
                          </a:cubicBezTo>
                          <a:cubicBezTo>
                            <a:pt x="27" y="68"/>
                            <a:pt x="27" y="68"/>
                            <a:pt x="28" y="68"/>
                          </a:cubicBezTo>
                          <a:close/>
                          <a:moveTo>
                            <a:pt x="26" y="68"/>
                          </a:moveTo>
                          <a:cubicBezTo>
                            <a:pt x="27" y="67"/>
                            <a:pt x="26" y="68"/>
                            <a:pt x="26" y="68"/>
                          </a:cubicBezTo>
                          <a:cubicBezTo>
                            <a:pt x="25" y="68"/>
                            <a:pt x="25" y="68"/>
                            <a:pt x="26" y="6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79" name="Freeform 42">
                      <a:extLst>
                        <a:ext uri="{FF2B5EF4-FFF2-40B4-BE49-F238E27FC236}">
                          <a16:creationId xmlns:a16="http://schemas.microsoft.com/office/drawing/2014/main" id="{CE6D770C-F8E9-D5FC-1DF5-BAE57FE5CB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24906" y="2211999"/>
                      <a:ext cx="117864" cy="101734"/>
                    </a:xfrm>
                    <a:custGeom>
                      <a:avLst/>
                      <a:gdLst>
                        <a:gd name="T0" fmla="*/ 3 w 17"/>
                        <a:gd name="T1" fmla="*/ 11 h 14"/>
                        <a:gd name="T2" fmla="*/ 3 w 17"/>
                        <a:gd name="T3" fmla="*/ 12 h 14"/>
                        <a:gd name="T4" fmla="*/ 2 w 17"/>
                        <a:gd name="T5" fmla="*/ 14 h 14"/>
                        <a:gd name="T6" fmla="*/ 3 w 17"/>
                        <a:gd name="T7" fmla="*/ 14 h 14"/>
                        <a:gd name="T8" fmla="*/ 8 w 17"/>
                        <a:gd name="T9" fmla="*/ 12 h 14"/>
                        <a:gd name="T10" fmla="*/ 8 w 17"/>
                        <a:gd name="T11" fmla="*/ 10 h 14"/>
                        <a:gd name="T12" fmla="*/ 10 w 17"/>
                        <a:gd name="T13" fmla="*/ 10 h 14"/>
                        <a:gd name="T14" fmla="*/ 12 w 17"/>
                        <a:gd name="T15" fmla="*/ 7 h 14"/>
                        <a:gd name="T16" fmla="*/ 14 w 17"/>
                        <a:gd name="T17" fmla="*/ 6 h 14"/>
                        <a:gd name="T18" fmla="*/ 16 w 17"/>
                        <a:gd name="T19" fmla="*/ 5 h 14"/>
                        <a:gd name="T20" fmla="*/ 17 w 17"/>
                        <a:gd name="T21" fmla="*/ 4 h 14"/>
                        <a:gd name="T22" fmla="*/ 17 w 17"/>
                        <a:gd name="T23" fmla="*/ 2 h 14"/>
                        <a:gd name="T24" fmla="*/ 16 w 17"/>
                        <a:gd name="T25" fmla="*/ 0 h 14"/>
                        <a:gd name="T26" fmla="*/ 14 w 17"/>
                        <a:gd name="T27" fmla="*/ 1 h 14"/>
                        <a:gd name="T28" fmla="*/ 11 w 17"/>
                        <a:gd name="T29" fmla="*/ 1 h 14"/>
                        <a:gd name="T30" fmla="*/ 9 w 17"/>
                        <a:gd name="T31" fmla="*/ 2 h 14"/>
                        <a:gd name="T32" fmla="*/ 6 w 17"/>
                        <a:gd name="T33" fmla="*/ 3 h 14"/>
                        <a:gd name="T34" fmla="*/ 4 w 17"/>
                        <a:gd name="T35" fmla="*/ 3 h 14"/>
                        <a:gd name="T36" fmla="*/ 2 w 17"/>
                        <a:gd name="T37" fmla="*/ 4 h 14"/>
                        <a:gd name="T38" fmla="*/ 2 w 17"/>
                        <a:gd name="T39" fmla="*/ 7 h 14"/>
                        <a:gd name="T40" fmla="*/ 3 w 17"/>
                        <a:gd name="T41" fmla="*/ 8 h 14"/>
                        <a:gd name="T42" fmla="*/ 3 w 17"/>
                        <a:gd name="T43" fmla="*/ 10 h 14"/>
                        <a:gd name="T44" fmla="*/ 3 w 17"/>
                        <a:gd name="T45" fmla="*/ 11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7" h="14">
                          <a:moveTo>
                            <a:pt x="3" y="11"/>
                          </a:moveTo>
                          <a:cubicBezTo>
                            <a:pt x="3" y="11"/>
                            <a:pt x="4" y="12"/>
                            <a:pt x="3" y="12"/>
                          </a:cubicBezTo>
                          <a:cubicBezTo>
                            <a:pt x="3" y="12"/>
                            <a:pt x="2" y="14"/>
                            <a:pt x="2" y="14"/>
                          </a:cubicBezTo>
                          <a:cubicBezTo>
                            <a:pt x="3" y="14"/>
                            <a:pt x="3" y="14"/>
                            <a:pt x="3" y="14"/>
                          </a:cubicBezTo>
                          <a:cubicBezTo>
                            <a:pt x="3" y="14"/>
                            <a:pt x="8" y="13"/>
                            <a:pt x="8" y="12"/>
                          </a:cubicBezTo>
                          <a:cubicBezTo>
                            <a:pt x="9" y="11"/>
                            <a:pt x="8" y="11"/>
                            <a:pt x="8" y="10"/>
                          </a:cubicBezTo>
                          <a:cubicBezTo>
                            <a:pt x="8" y="8"/>
                            <a:pt x="9" y="11"/>
                            <a:pt x="10" y="10"/>
                          </a:cubicBezTo>
                          <a:cubicBezTo>
                            <a:pt x="12" y="10"/>
                            <a:pt x="12" y="8"/>
                            <a:pt x="12" y="7"/>
                          </a:cubicBezTo>
                          <a:cubicBezTo>
                            <a:pt x="13" y="5"/>
                            <a:pt x="13" y="6"/>
                            <a:pt x="14" y="6"/>
                          </a:cubicBezTo>
                          <a:cubicBezTo>
                            <a:pt x="15" y="6"/>
                            <a:pt x="16" y="6"/>
                            <a:pt x="16" y="5"/>
                          </a:cubicBezTo>
                          <a:cubicBezTo>
                            <a:pt x="16" y="4"/>
                            <a:pt x="17" y="4"/>
                            <a:pt x="17" y="4"/>
                          </a:cubicBezTo>
                          <a:cubicBezTo>
                            <a:pt x="17" y="4"/>
                            <a:pt x="17" y="3"/>
                            <a:pt x="17" y="2"/>
                          </a:cubicBezTo>
                          <a:cubicBezTo>
                            <a:pt x="17" y="1"/>
                            <a:pt x="16" y="0"/>
                            <a:pt x="16" y="0"/>
                          </a:cubicBezTo>
                          <a:cubicBezTo>
                            <a:pt x="16" y="0"/>
                            <a:pt x="16" y="1"/>
                            <a:pt x="14" y="1"/>
                          </a:cubicBezTo>
                          <a:cubicBezTo>
                            <a:pt x="13" y="2"/>
                            <a:pt x="12" y="1"/>
                            <a:pt x="11" y="1"/>
                          </a:cubicBezTo>
                          <a:cubicBezTo>
                            <a:pt x="10" y="1"/>
                            <a:pt x="10" y="1"/>
                            <a:pt x="9" y="2"/>
                          </a:cubicBezTo>
                          <a:cubicBezTo>
                            <a:pt x="9" y="3"/>
                            <a:pt x="7" y="3"/>
                            <a:pt x="6" y="3"/>
                          </a:cubicBezTo>
                          <a:cubicBezTo>
                            <a:pt x="4" y="3"/>
                            <a:pt x="4" y="2"/>
                            <a:pt x="4" y="3"/>
                          </a:cubicBezTo>
                          <a:cubicBezTo>
                            <a:pt x="4" y="4"/>
                            <a:pt x="2" y="4"/>
                            <a:pt x="2" y="4"/>
                          </a:cubicBezTo>
                          <a:cubicBezTo>
                            <a:pt x="2" y="4"/>
                            <a:pt x="0" y="7"/>
                            <a:pt x="2" y="7"/>
                          </a:cubicBezTo>
                          <a:cubicBezTo>
                            <a:pt x="3" y="7"/>
                            <a:pt x="3" y="7"/>
                            <a:pt x="3" y="8"/>
                          </a:cubicBezTo>
                          <a:cubicBezTo>
                            <a:pt x="3" y="9"/>
                            <a:pt x="2" y="10"/>
                            <a:pt x="3" y="10"/>
                          </a:cubicBezTo>
                          <a:lnTo>
                            <a:pt x="3" y="11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80" name="Freeform 49">
                      <a:extLst>
                        <a:ext uri="{FF2B5EF4-FFF2-40B4-BE49-F238E27FC236}">
                          <a16:creationId xmlns:a16="http://schemas.microsoft.com/office/drawing/2014/main" id="{839FA173-C574-CA3B-DA63-6D558D7B6B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94917" y="2162264"/>
                      <a:ext cx="267869" cy="210249"/>
                    </a:xfrm>
                    <a:custGeom>
                      <a:avLst/>
                      <a:gdLst>
                        <a:gd name="T0" fmla="*/ 39 w 39"/>
                        <a:gd name="T1" fmla="*/ 19 h 29"/>
                        <a:gd name="T2" fmla="*/ 36 w 39"/>
                        <a:gd name="T3" fmla="*/ 19 h 29"/>
                        <a:gd name="T4" fmla="*/ 35 w 39"/>
                        <a:gd name="T5" fmla="*/ 19 h 29"/>
                        <a:gd name="T6" fmla="*/ 34 w 39"/>
                        <a:gd name="T7" fmla="*/ 19 h 29"/>
                        <a:gd name="T8" fmla="*/ 33 w 39"/>
                        <a:gd name="T9" fmla="*/ 18 h 29"/>
                        <a:gd name="T10" fmla="*/ 32 w 39"/>
                        <a:gd name="T11" fmla="*/ 16 h 29"/>
                        <a:gd name="T12" fmla="*/ 32 w 39"/>
                        <a:gd name="T13" fmla="*/ 13 h 29"/>
                        <a:gd name="T14" fmla="*/ 32 w 39"/>
                        <a:gd name="T15" fmla="*/ 12 h 29"/>
                        <a:gd name="T16" fmla="*/ 32 w 39"/>
                        <a:gd name="T17" fmla="*/ 9 h 29"/>
                        <a:gd name="T18" fmla="*/ 30 w 39"/>
                        <a:gd name="T19" fmla="*/ 6 h 29"/>
                        <a:gd name="T20" fmla="*/ 28 w 39"/>
                        <a:gd name="T21" fmla="*/ 3 h 29"/>
                        <a:gd name="T22" fmla="*/ 25 w 39"/>
                        <a:gd name="T23" fmla="*/ 0 h 29"/>
                        <a:gd name="T24" fmla="*/ 23 w 39"/>
                        <a:gd name="T25" fmla="*/ 2 h 29"/>
                        <a:gd name="T26" fmla="*/ 21 w 39"/>
                        <a:gd name="T27" fmla="*/ 3 h 29"/>
                        <a:gd name="T28" fmla="*/ 19 w 39"/>
                        <a:gd name="T29" fmla="*/ 4 h 29"/>
                        <a:gd name="T30" fmla="*/ 17 w 39"/>
                        <a:gd name="T31" fmla="*/ 4 h 29"/>
                        <a:gd name="T32" fmla="*/ 14 w 39"/>
                        <a:gd name="T33" fmla="*/ 3 h 29"/>
                        <a:gd name="T34" fmla="*/ 11 w 39"/>
                        <a:gd name="T35" fmla="*/ 2 h 29"/>
                        <a:gd name="T36" fmla="*/ 10 w 39"/>
                        <a:gd name="T37" fmla="*/ 1 h 29"/>
                        <a:gd name="T38" fmla="*/ 9 w 39"/>
                        <a:gd name="T39" fmla="*/ 5 h 29"/>
                        <a:gd name="T40" fmla="*/ 6 w 39"/>
                        <a:gd name="T41" fmla="*/ 7 h 29"/>
                        <a:gd name="T42" fmla="*/ 4 w 39"/>
                        <a:gd name="T43" fmla="*/ 15 h 29"/>
                        <a:gd name="T44" fmla="*/ 1 w 39"/>
                        <a:gd name="T45" fmla="*/ 17 h 29"/>
                        <a:gd name="T46" fmla="*/ 0 w 39"/>
                        <a:gd name="T47" fmla="*/ 17 h 29"/>
                        <a:gd name="T48" fmla="*/ 2 w 39"/>
                        <a:gd name="T49" fmla="*/ 20 h 29"/>
                        <a:gd name="T50" fmla="*/ 2 w 39"/>
                        <a:gd name="T51" fmla="*/ 22 h 29"/>
                        <a:gd name="T52" fmla="*/ 4 w 39"/>
                        <a:gd name="T53" fmla="*/ 23 h 29"/>
                        <a:gd name="T54" fmla="*/ 6 w 39"/>
                        <a:gd name="T55" fmla="*/ 22 h 29"/>
                        <a:gd name="T56" fmla="*/ 9 w 39"/>
                        <a:gd name="T57" fmla="*/ 23 h 29"/>
                        <a:gd name="T58" fmla="*/ 9 w 39"/>
                        <a:gd name="T59" fmla="*/ 23 h 29"/>
                        <a:gd name="T60" fmla="*/ 8 w 39"/>
                        <a:gd name="T61" fmla="*/ 25 h 29"/>
                        <a:gd name="T62" fmla="*/ 10 w 39"/>
                        <a:gd name="T63" fmla="*/ 26 h 29"/>
                        <a:gd name="T64" fmla="*/ 12 w 39"/>
                        <a:gd name="T65" fmla="*/ 27 h 29"/>
                        <a:gd name="T66" fmla="*/ 14 w 39"/>
                        <a:gd name="T67" fmla="*/ 29 h 29"/>
                        <a:gd name="T68" fmla="*/ 16 w 39"/>
                        <a:gd name="T69" fmla="*/ 28 h 29"/>
                        <a:gd name="T70" fmla="*/ 20 w 39"/>
                        <a:gd name="T71" fmla="*/ 28 h 29"/>
                        <a:gd name="T72" fmla="*/ 23 w 39"/>
                        <a:gd name="T73" fmla="*/ 27 h 29"/>
                        <a:gd name="T74" fmla="*/ 26 w 39"/>
                        <a:gd name="T75" fmla="*/ 26 h 29"/>
                        <a:gd name="T76" fmla="*/ 29 w 39"/>
                        <a:gd name="T77" fmla="*/ 27 h 29"/>
                        <a:gd name="T78" fmla="*/ 32 w 39"/>
                        <a:gd name="T79" fmla="*/ 26 h 29"/>
                        <a:gd name="T80" fmla="*/ 34 w 39"/>
                        <a:gd name="T81" fmla="*/ 27 h 29"/>
                        <a:gd name="T82" fmla="*/ 36 w 39"/>
                        <a:gd name="T83" fmla="*/ 26 h 29"/>
                        <a:gd name="T84" fmla="*/ 35 w 39"/>
                        <a:gd name="T85" fmla="*/ 25 h 29"/>
                        <a:gd name="T86" fmla="*/ 36 w 39"/>
                        <a:gd name="T87" fmla="*/ 24 h 29"/>
                        <a:gd name="T88" fmla="*/ 37 w 39"/>
                        <a:gd name="T89" fmla="*/ 25 h 29"/>
                        <a:gd name="T90" fmla="*/ 38 w 39"/>
                        <a:gd name="T91" fmla="*/ 24 h 29"/>
                        <a:gd name="T92" fmla="*/ 38 w 39"/>
                        <a:gd name="T93" fmla="*/ 21 h 29"/>
                        <a:gd name="T94" fmla="*/ 39 w 39"/>
                        <a:gd name="T95" fmla="*/ 21 h 29"/>
                        <a:gd name="T96" fmla="*/ 38 w 39"/>
                        <a:gd name="T97" fmla="*/ 21 h 29"/>
                        <a:gd name="T98" fmla="*/ 38 w 39"/>
                        <a:gd name="T99" fmla="*/ 20 h 29"/>
                        <a:gd name="T100" fmla="*/ 39 w 39"/>
                        <a:gd name="T101" fmla="*/ 20 h 29"/>
                        <a:gd name="T102" fmla="*/ 39 w 39"/>
                        <a:gd name="T103" fmla="*/ 19 h 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</a:cxnLst>
                      <a:rect l="0" t="0" r="r" b="b"/>
                      <a:pathLst>
                        <a:path w="39" h="29">
                          <a:moveTo>
                            <a:pt x="39" y="19"/>
                          </a:moveTo>
                          <a:cubicBezTo>
                            <a:pt x="39" y="19"/>
                            <a:pt x="37" y="19"/>
                            <a:pt x="36" y="19"/>
                          </a:cubicBezTo>
                          <a:cubicBezTo>
                            <a:pt x="36" y="20"/>
                            <a:pt x="35" y="19"/>
                            <a:pt x="35" y="19"/>
                          </a:cubicBezTo>
                          <a:cubicBezTo>
                            <a:pt x="35" y="19"/>
                            <a:pt x="34" y="19"/>
                            <a:pt x="34" y="19"/>
                          </a:cubicBezTo>
                          <a:cubicBezTo>
                            <a:pt x="34" y="19"/>
                            <a:pt x="33" y="18"/>
                            <a:pt x="33" y="18"/>
                          </a:cubicBezTo>
                          <a:cubicBezTo>
                            <a:pt x="32" y="17"/>
                            <a:pt x="33" y="16"/>
                            <a:pt x="32" y="16"/>
                          </a:cubicBezTo>
                          <a:cubicBezTo>
                            <a:pt x="32" y="16"/>
                            <a:pt x="33" y="14"/>
                            <a:pt x="32" y="13"/>
                          </a:cubicBezTo>
                          <a:cubicBezTo>
                            <a:pt x="32" y="12"/>
                            <a:pt x="33" y="12"/>
                            <a:pt x="32" y="12"/>
                          </a:cubicBezTo>
                          <a:cubicBezTo>
                            <a:pt x="31" y="11"/>
                            <a:pt x="33" y="10"/>
                            <a:pt x="32" y="9"/>
                          </a:cubicBezTo>
                          <a:cubicBezTo>
                            <a:pt x="32" y="8"/>
                            <a:pt x="32" y="8"/>
                            <a:pt x="30" y="6"/>
                          </a:cubicBezTo>
                          <a:cubicBezTo>
                            <a:pt x="29" y="5"/>
                            <a:pt x="29" y="5"/>
                            <a:pt x="28" y="3"/>
                          </a:cubicBezTo>
                          <a:cubicBezTo>
                            <a:pt x="28" y="2"/>
                            <a:pt x="25" y="0"/>
                            <a:pt x="25" y="0"/>
                          </a:cubicBezTo>
                          <a:cubicBezTo>
                            <a:pt x="25" y="0"/>
                            <a:pt x="24" y="1"/>
                            <a:pt x="23" y="2"/>
                          </a:cubicBezTo>
                          <a:cubicBezTo>
                            <a:pt x="23" y="3"/>
                            <a:pt x="23" y="3"/>
                            <a:pt x="21" y="3"/>
                          </a:cubicBezTo>
                          <a:cubicBezTo>
                            <a:pt x="20" y="3"/>
                            <a:pt x="20" y="4"/>
                            <a:pt x="19" y="4"/>
                          </a:cubicBezTo>
                          <a:cubicBezTo>
                            <a:pt x="18" y="5"/>
                            <a:pt x="18" y="5"/>
                            <a:pt x="17" y="4"/>
                          </a:cubicBezTo>
                          <a:cubicBezTo>
                            <a:pt x="16" y="3"/>
                            <a:pt x="16" y="3"/>
                            <a:pt x="14" y="3"/>
                          </a:cubicBezTo>
                          <a:cubicBezTo>
                            <a:pt x="13" y="3"/>
                            <a:pt x="12" y="3"/>
                            <a:pt x="11" y="2"/>
                          </a:cubicBezTo>
                          <a:cubicBezTo>
                            <a:pt x="11" y="1"/>
                            <a:pt x="10" y="1"/>
                            <a:pt x="10" y="1"/>
                          </a:cubicBezTo>
                          <a:cubicBezTo>
                            <a:pt x="10" y="1"/>
                            <a:pt x="9" y="4"/>
                            <a:pt x="9" y="5"/>
                          </a:cubicBezTo>
                          <a:cubicBezTo>
                            <a:pt x="9" y="6"/>
                            <a:pt x="8" y="6"/>
                            <a:pt x="6" y="7"/>
                          </a:cubicBezTo>
                          <a:cubicBezTo>
                            <a:pt x="4" y="9"/>
                            <a:pt x="6" y="12"/>
                            <a:pt x="4" y="15"/>
                          </a:cubicBezTo>
                          <a:cubicBezTo>
                            <a:pt x="2" y="17"/>
                            <a:pt x="1" y="17"/>
                            <a:pt x="1" y="17"/>
                          </a:cubicBezTo>
                          <a:cubicBezTo>
                            <a:pt x="1" y="17"/>
                            <a:pt x="0" y="17"/>
                            <a:pt x="0" y="17"/>
                          </a:cubicBezTo>
                          <a:cubicBezTo>
                            <a:pt x="0" y="17"/>
                            <a:pt x="2" y="19"/>
                            <a:pt x="2" y="20"/>
                          </a:cubicBezTo>
                          <a:cubicBezTo>
                            <a:pt x="2" y="21"/>
                            <a:pt x="1" y="22"/>
                            <a:pt x="2" y="22"/>
                          </a:cubicBezTo>
                          <a:cubicBezTo>
                            <a:pt x="3" y="22"/>
                            <a:pt x="3" y="21"/>
                            <a:pt x="4" y="23"/>
                          </a:cubicBezTo>
                          <a:cubicBezTo>
                            <a:pt x="5" y="24"/>
                            <a:pt x="5" y="23"/>
                            <a:pt x="6" y="22"/>
                          </a:cubicBezTo>
                          <a:cubicBezTo>
                            <a:pt x="6" y="21"/>
                            <a:pt x="8" y="22"/>
                            <a:pt x="9" y="23"/>
                          </a:cubicBezTo>
                          <a:cubicBezTo>
                            <a:pt x="10" y="23"/>
                            <a:pt x="10" y="23"/>
                            <a:pt x="9" y="23"/>
                          </a:cubicBezTo>
                          <a:cubicBezTo>
                            <a:pt x="7" y="23"/>
                            <a:pt x="7" y="24"/>
                            <a:pt x="8" y="25"/>
                          </a:cubicBezTo>
                          <a:cubicBezTo>
                            <a:pt x="9" y="26"/>
                            <a:pt x="10" y="26"/>
                            <a:pt x="10" y="26"/>
                          </a:cubicBezTo>
                          <a:cubicBezTo>
                            <a:pt x="10" y="26"/>
                            <a:pt x="13" y="26"/>
                            <a:pt x="12" y="27"/>
                          </a:cubicBezTo>
                          <a:cubicBezTo>
                            <a:pt x="11" y="28"/>
                            <a:pt x="12" y="29"/>
                            <a:pt x="14" y="29"/>
                          </a:cubicBezTo>
                          <a:cubicBezTo>
                            <a:pt x="16" y="29"/>
                            <a:pt x="14" y="28"/>
                            <a:pt x="16" y="28"/>
                          </a:cubicBezTo>
                          <a:cubicBezTo>
                            <a:pt x="18" y="29"/>
                            <a:pt x="18" y="29"/>
                            <a:pt x="20" y="28"/>
                          </a:cubicBezTo>
                          <a:cubicBezTo>
                            <a:pt x="22" y="28"/>
                            <a:pt x="22" y="28"/>
                            <a:pt x="23" y="27"/>
                          </a:cubicBezTo>
                          <a:cubicBezTo>
                            <a:pt x="24" y="26"/>
                            <a:pt x="25" y="25"/>
                            <a:pt x="26" y="26"/>
                          </a:cubicBezTo>
                          <a:cubicBezTo>
                            <a:pt x="27" y="26"/>
                            <a:pt x="27" y="27"/>
                            <a:pt x="29" y="27"/>
                          </a:cubicBezTo>
                          <a:cubicBezTo>
                            <a:pt x="31" y="26"/>
                            <a:pt x="31" y="26"/>
                            <a:pt x="32" y="26"/>
                          </a:cubicBezTo>
                          <a:cubicBezTo>
                            <a:pt x="33" y="26"/>
                            <a:pt x="34" y="27"/>
                            <a:pt x="34" y="27"/>
                          </a:cubicBezTo>
                          <a:cubicBezTo>
                            <a:pt x="36" y="26"/>
                            <a:pt x="36" y="26"/>
                            <a:pt x="36" y="26"/>
                          </a:cubicBezTo>
                          <a:cubicBezTo>
                            <a:pt x="36" y="26"/>
                            <a:pt x="35" y="26"/>
                            <a:pt x="35" y="25"/>
                          </a:cubicBezTo>
                          <a:cubicBezTo>
                            <a:pt x="36" y="25"/>
                            <a:pt x="36" y="25"/>
                            <a:pt x="36" y="24"/>
                          </a:cubicBezTo>
                          <a:cubicBezTo>
                            <a:pt x="37" y="24"/>
                            <a:pt x="37" y="24"/>
                            <a:pt x="37" y="25"/>
                          </a:cubicBezTo>
                          <a:cubicBezTo>
                            <a:pt x="38" y="24"/>
                            <a:pt x="37" y="24"/>
                            <a:pt x="38" y="24"/>
                          </a:cubicBezTo>
                          <a:cubicBezTo>
                            <a:pt x="38" y="23"/>
                            <a:pt x="38" y="22"/>
                            <a:pt x="38" y="21"/>
                          </a:cubicBezTo>
                          <a:cubicBezTo>
                            <a:pt x="38" y="21"/>
                            <a:pt x="39" y="21"/>
                            <a:pt x="39" y="21"/>
                          </a:cubicBezTo>
                          <a:cubicBezTo>
                            <a:pt x="38" y="21"/>
                            <a:pt x="38" y="21"/>
                            <a:pt x="38" y="21"/>
                          </a:cubicBezTo>
                          <a:cubicBezTo>
                            <a:pt x="38" y="20"/>
                            <a:pt x="38" y="20"/>
                            <a:pt x="38" y="20"/>
                          </a:cubicBezTo>
                          <a:cubicBezTo>
                            <a:pt x="38" y="20"/>
                            <a:pt x="38" y="20"/>
                            <a:pt x="39" y="20"/>
                          </a:cubicBezTo>
                          <a:cubicBezTo>
                            <a:pt x="39" y="20"/>
                            <a:pt x="39" y="20"/>
                            <a:pt x="39" y="19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81" name="Freeform 82">
                      <a:extLst>
                        <a:ext uri="{FF2B5EF4-FFF2-40B4-BE49-F238E27FC236}">
                          <a16:creationId xmlns:a16="http://schemas.microsoft.com/office/drawing/2014/main" id="{E7256870-C246-803D-2B65-46C2A4B53A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73489" y="2431291"/>
                      <a:ext cx="96433" cy="79126"/>
                    </a:xfrm>
                    <a:custGeom>
                      <a:avLst/>
                      <a:gdLst>
                        <a:gd name="T0" fmla="*/ 2 w 14"/>
                        <a:gd name="T1" fmla="*/ 4 h 11"/>
                        <a:gd name="T2" fmla="*/ 3 w 14"/>
                        <a:gd name="T3" fmla="*/ 3 h 11"/>
                        <a:gd name="T4" fmla="*/ 4 w 14"/>
                        <a:gd name="T5" fmla="*/ 2 h 11"/>
                        <a:gd name="T6" fmla="*/ 5 w 14"/>
                        <a:gd name="T7" fmla="*/ 3 h 11"/>
                        <a:gd name="T8" fmla="*/ 6 w 14"/>
                        <a:gd name="T9" fmla="*/ 1 h 11"/>
                        <a:gd name="T10" fmla="*/ 7 w 14"/>
                        <a:gd name="T11" fmla="*/ 1 h 11"/>
                        <a:gd name="T12" fmla="*/ 9 w 14"/>
                        <a:gd name="T13" fmla="*/ 1 h 11"/>
                        <a:gd name="T14" fmla="*/ 10 w 14"/>
                        <a:gd name="T15" fmla="*/ 1 h 11"/>
                        <a:gd name="T16" fmla="*/ 11 w 14"/>
                        <a:gd name="T17" fmla="*/ 0 h 11"/>
                        <a:gd name="T18" fmla="*/ 13 w 14"/>
                        <a:gd name="T19" fmla="*/ 1 h 11"/>
                        <a:gd name="T20" fmla="*/ 13 w 14"/>
                        <a:gd name="T21" fmla="*/ 3 h 11"/>
                        <a:gd name="T22" fmla="*/ 14 w 14"/>
                        <a:gd name="T23" fmla="*/ 5 h 11"/>
                        <a:gd name="T24" fmla="*/ 13 w 14"/>
                        <a:gd name="T25" fmla="*/ 6 h 11"/>
                        <a:gd name="T26" fmla="*/ 13 w 14"/>
                        <a:gd name="T27" fmla="*/ 7 h 11"/>
                        <a:gd name="T28" fmla="*/ 12 w 14"/>
                        <a:gd name="T29" fmla="*/ 8 h 11"/>
                        <a:gd name="T30" fmla="*/ 9 w 14"/>
                        <a:gd name="T31" fmla="*/ 9 h 11"/>
                        <a:gd name="T32" fmla="*/ 8 w 14"/>
                        <a:gd name="T33" fmla="*/ 10 h 11"/>
                        <a:gd name="T34" fmla="*/ 6 w 14"/>
                        <a:gd name="T35" fmla="*/ 11 h 11"/>
                        <a:gd name="T36" fmla="*/ 2 w 14"/>
                        <a:gd name="T37" fmla="*/ 11 h 11"/>
                        <a:gd name="T38" fmla="*/ 1 w 14"/>
                        <a:gd name="T39" fmla="*/ 9 h 11"/>
                        <a:gd name="T40" fmla="*/ 1 w 14"/>
                        <a:gd name="T41" fmla="*/ 7 h 11"/>
                        <a:gd name="T42" fmla="*/ 1 w 14"/>
                        <a:gd name="T43" fmla="*/ 4 h 11"/>
                        <a:gd name="T44" fmla="*/ 2 w 14"/>
                        <a:gd name="T45" fmla="*/ 4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14" h="11">
                          <a:moveTo>
                            <a:pt x="2" y="4"/>
                          </a:moveTo>
                          <a:cubicBezTo>
                            <a:pt x="3" y="3"/>
                            <a:pt x="3" y="3"/>
                            <a:pt x="3" y="3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5" y="3"/>
                            <a:pt x="5" y="3"/>
                            <a:pt x="5" y="3"/>
                          </a:cubicBezTo>
                          <a:cubicBezTo>
                            <a:pt x="6" y="1"/>
                            <a:pt x="6" y="1"/>
                            <a:pt x="6" y="1"/>
                          </a:cubicBezTo>
                          <a:cubicBezTo>
                            <a:pt x="7" y="1"/>
                            <a:pt x="7" y="1"/>
                            <a:pt x="7" y="1"/>
                          </a:cubicBezTo>
                          <a:cubicBezTo>
                            <a:pt x="9" y="1"/>
                            <a:pt x="9" y="1"/>
                            <a:pt x="9" y="1"/>
                          </a:cubicBezTo>
                          <a:cubicBezTo>
                            <a:pt x="10" y="1"/>
                            <a:pt x="10" y="1"/>
                            <a:pt x="10" y="1"/>
                          </a:cubicBezTo>
                          <a:cubicBezTo>
                            <a:pt x="11" y="0"/>
                            <a:pt x="11" y="0"/>
                            <a:pt x="11" y="0"/>
                          </a:cubicBezTo>
                          <a:cubicBezTo>
                            <a:pt x="11" y="0"/>
                            <a:pt x="12" y="1"/>
                            <a:pt x="13" y="1"/>
                          </a:cubicBezTo>
                          <a:cubicBezTo>
                            <a:pt x="13" y="2"/>
                            <a:pt x="12" y="2"/>
                            <a:pt x="13" y="3"/>
                          </a:cubicBezTo>
                          <a:cubicBezTo>
                            <a:pt x="14" y="4"/>
                            <a:pt x="14" y="5"/>
                            <a:pt x="14" y="5"/>
                          </a:cubicBezTo>
                          <a:cubicBezTo>
                            <a:pt x="13" y="6"/>
                            <a:pt x="13" y="6"/>
                            <a:pt x="13" y="6"/>
                          </a:cubicBezTo>
                          <a:cubicBezTo>
                            <a:pt x="13" y="6"/>
                            <a:pt x="12" y="6"/>
                            <a:pt x="13" y="7"/>
                          </a:cubicBezTo>
                          <a:cubicBezTo>
                            <a:pt x="13" y="8"/>
                            <a:pt x="12" y="8"/>
                            <a:pt x="12" y="8"/>
                          </a:cubicBezTo>
                          <a:cubicBezTo>
                            <a:pt x="12" y="8"/>
                            <a:pt x="9" y="8"/>
                            <a:pt x="9" y="9"/>
                          </a:cubicBezTo>
                          <a:cubicBezTo>
                            <a:pt x="9" y="10"/>
                            <a:pt x="8" y="9"/>
                            <a:pt x="8" y="10"/>
                          </a:cubicBezTo>
                          <a:cubicBezTo>
                            <a:pt x="7" y="11"/>
                            <a:pt x="7" y="11"/>
                            <a:pt x="6" y="11"/>
                          </a:cubicBezTo>
                          <a:cubicBezTo>
                            <a:pt x="5" y="11"/>
                            <a:pt x="2" y="11"/>
                            <a:pt x="2" y="11"/>
                          </a:cubicBezTo>
                          <a:cubicBezTo>
                            <a:pt x="2" y="11"/>
                            <a:pt x="2" y="10"/>
                            <a:pt x="1" y="9"/>
                          </a:cubicBezTo>
                          <a:cubicBezTo>
                            <a:pt x="0" y="8"/>
                            <a:pt x="0" y="8"/>
                            <a:pt x="1" y="7"/>
                          </a:cubicBezTo>
                          <a:cubicBezTo>
                            <a:pt x="1" y="6"/>
                            <a:pt x="1" y="4"/>
                            <a:pt x="1" y="4"/>
                          </a:cubicBezTo>
                          <a:lnTo>
                            <a:pt x="2" y="4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82" name="Freeform 108">
                      <a:extLst>
                        <a:ext uri="{FF2B5EF4-FFF2-40B4-BE49-F238E27FC236}">
                          <a16:creationId xmlns:a16="http://schemas.microsoft.com/office/drawing/2014/main" id="{5CEE742C-8357-8787-CD5B-47D55C4F66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36339" y="2153221"/>
                      <a:ext cx="227153" cy="153730"/>
                    </a:xfrm>
                    <a:custGeom>
                      <a:avLst/>
                      <a:gdLst>
                        <a:gd name="T0" fmla="*/ 14 w 33"/>
                        <a:gd name="T1" fmla="*/ 21 h 21"/>
                        <a:gd name="T2" fmla="*/ 11 w 33"/>
                        <a:gd name="T3" fmla="*/ 20 h 21"/>
                        <a:gd name="T4" fmla="*/ 7 w 33"/>
                        <a:gd name="T5" fmla="*/ 18 h 21"/>
                        <a:gd name="T6" fmla="*/ 4 w 33"/>
                        <a:gd name="T7" fmla="*/ 14 h 21"/>
                        <a:gd name="T8" fmla="*/ 1 w 33"/>
                        <a:gd name="T9" fmla="*/ 12 h 21"/>
                        <a:gd name="T10" fmla="*/ 1 w 33"/>
                        <a:gd name="T11" fmla="*/ 10 h 21"/>
                        <a:gd name="T12" fmla="*/ 0 w 33"/>
                        <a:gd name="T13" fmla="*/ 8 h 21"/>
                        <a:gd name="T14" fmla="*/ 2 w 33"/>
                        <a:gd name="T15" fmla="*/ 7 h 21"/>
                        <a:gd name="T16" fmla="*/ 3 w 33"/>
                        <a:gd name="T17" fmla="*/ 4 h 21"/>
                        <a:gd name="T18" fmla="*/ 4 w 33"/>
                        <a:gd name="T19" fmla="*/ 3 h 21"/>
                        <a:gd name="T20" fmla="*/ 7 w 33"/>
                        <a:gd name="T21" fmla="*/ 4 h 21"/>
                        <a:gd name="T22" fmla="*/ 11 w 33"/>
                        <a:gd name="T23" fmla="*/ 4 h 21"/>
                        <a:gd name="T24" fmla="*/ 14 w 33"/>
                        <a:gd name="T25" fmla="*/ 5 h 21"/>
                        <a:gd name="T26" fmla="*/ 13 w 33"/>
                        <a:gd name="T27" fmla="*/ 3 h 21"/>
                        <a:gd name="T28" fmla="*/ 16 w 33"/>
                        <a:gd name="T29" fmla="*/ 3 h 21"/>
                        <a:gd name="T30" fmla="*/ 19 w 33"/>
                        <a:gd name="T31" fmla="*/ 2 h 21"/>
                        <a:gd name="T32" fmla="*/ 21 w 33"/>
                        <a:gd name="T33" fmla="*/ 3 h 21"/>
                        <a:gd name="T34" fmla="*/ 23 w 33"/>
                        <a:gd name="T35" fmla="*/ 2 h 21"/>
                        <a:gd name="T36" fmla="*/ 27 w 33"/>
                        <a:gd name="T37" fmla="*/ 1 h 21"/>
                        <a:gd name="T38" fmla="*/ 30 w 33"/>
                        <a:gd name="T39" fmla="*/ 1 h 21"/>
                        <a:gd name="T40" fmla="*/ 33 w 33"/>
                        <a:gd name="T41" fmla="*/ 2 h 21"/>
                        <a:gd name="T42" fmla="*/ 32 w 33"/>
                        <a:gd name="T43" fmla="*/ 6 h 21"/>
                        <a:gd name="T44" fmla="*/ 29 w 33"/>
                        <a:gd name="T45" fmla="*/ 8 h 21"/>
                        <a:gd name="T46" fmla="*/ 27 w 33"/>
                        <a:gd name="T47" fmla="*/ 16 h 21"/>
                        <a:gd name="T48" fmla="*/ 24 w 33"/>
                        <a:gd name="T49" fmla="*/ 18 h 21"/>
                        <a:gd name="T50" fmla="*/ 23 w 33"/>
                        <a:gd name="T51" fmla="*/ 18 h 21"/>
                        <a:gd name="T52" fmla="*/ 20 w 33"/>
                        <a:gd name="T53" fmla="*/ 18 h 21"/>
                        <a:gd name="T54" fmla="*/ 17 w 33"/>
                        <a:gd name="T55" fmla="*/ 19 h 21"/>
                        <a:gd name="T56" fmla="*/ 15 w 33"/>
                        <a:gd name="T57" fmla="*/ 21 h 21"/>
                        <a:gd name="T58" fmla="*/ 14 w 33"/>
                        <a:gd name="T59" fmla="*/ 21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</a:cxnLst>
                      <a:rect l="0" t="0" r="r" b="b"/>
                      <a:pathLst>
                        <a:path w="33" h="21">
                          <a:moveTo>
                            <a:pt x="14" y="21"/>
                          </a:moveTo>
                          <a:cubicBezTo>
                            <a:pt x="14" y="21"/>
                            <a:pt x="12" y="21"/>
                            <a:pt x="11" y="20"/>
                          </a:cubicBezTo>
                          <a:cubicBezTo>
                            <a:pt x="10" y="19"/>
                            <a:pt x="9" y="19"/>
                            <a:pt x="7" y="18"/>
                          </a:cubicBezTo>
                          <a:cubicBezTo>
                            <a:pt x="5" y="17"/>
                            <a:pt x="4" y="16"/>
                            <a:pt x="4" y="14"/>
                          </a:cubicBezTo>
                          <a:cubicBezTo>
                            <a:pt x="4" y="13"/>
                            <a:pt x="1" y="12"/>
                            <a:pt x="1" y="12"/>
                          </a:cubicBezTo>
                          <a:cubicBezTo>
                            <a:pt x="1" y="12"/>
                            <a:pt x="1" y="11"/>
                            <a:pt x="1" y="10"/>
                          </a:cubicBezTo>
                          <a:cubicBezTo>
                            <a:pt x="1" y="9"/>
                            <a:pt x="0" y="8"/>
                            <a:pt x="0" y="8"/>
                          </a:cubicBezTo>
                          <a:cubicBezTo>
                            <a:pt x="0" y="8"/>
                            <a:pt x="1" y="7"/>
                            <a:pt x="2" y="7"/>
                          </a:cubicBezTo>
                          <a:cubicBezTo>
                            <a:pt x="3" y="8"/>
                            <a:pt x="3" y="4"/>
                            <a:pt x="3" y="4"/>
                          </a:cubicBezTo>
                          <a:cubicBezTo>
                            <a:pt x="3" y="4"/>
                            <a:pt x="2" y="2"/>
                            <a:pt x="4" y="3"/>
                          </a:cubicBezTo>
                          <a:cubicBezTo>
                            <a:pt x="4" y="3"/>
                            <a:pt x="6" y="4"/>
                            <a:pt x="7" y="4"/>
                          </a:cubicBezTo>
                          <a:cubicBezTo>
                            <a:pt x="8" y="4"/>
                            <a:pt x="8" y="4"/>
                            <a:pt x="11" y="4"/>
                          </a:cubicBezTo>
                          <a:cubicBezTo>
                            <a:pt x="14" y="5"/>
                            <a:pt x="14" y="5"/>
                            <a:pt x="14" y="5"/>
                          </a:cubicBezTo>
                          <a:cubicBezTo>
                            <a:pt x="13" y="3"/>
                            <a:pt x="13" y="3"/>
                            <a:pt x="13" y="3"/>
                          </a:cubicBezTo>
                          <a:cubicBezTo>
                            <a:pt x="13" y="3"/>
                            <a:pt x="13" y="3"/>
                            <a:pt x="16" y="3"/>
                          </a:cubicBezTo>
                          <a:cubicBezTo>
                            <a:pt x="18" y="2"/>
                            <a:pt x="18" y="1"/>
                            <a:pt x="19" y="2"/>
                          </a:cubicBezTo>
                          <a:cubicBezTo>
                            <a:pt x="20" y="3"/>
                            <a:pt x="21" y="3"/>
                            <a:pt x="21" y="3"/>
                          </a:cubicBezTo>
                          <a:cubicBezTo>
                            <a:pt x="21" y="3"/>
                            <a:pt x="21" y="2"/>
                            <a:pt x="23" y="2"/>
                          </a:cubicBezTo>
                          <a:cubicBezTo>
                            <a:pt x="25" y="1"/>
                            <a:pt x="25" y="1"/>
                            <a:pt x="27" y="1"/>
                          </a:cubicBezTo>
                          <a:cubicBezTo>
                            <a:pt x="29" y="1"/>
                            <a:pt x="29" y="0"/>
                            <a:pt x="30" y="1"/>
                          </a:cubicBezTo>
                          <a:cubicBezTo>
                            <a:pt x="31" y="2"/>
                            <a:pt x="33" y="2"/>
                            <a:pt x="33" y="2"/>
                          </a:cubicBezTo>
                          <a:cubicBezTo>
                            <a:pt x="33" y="2"/>
                            <a:pt x="32" y="5"/>
                            <a:pt x="32" y="6"/>
                          </a:cubicBezTo>
                          <a:cubicBezTo>
                            <a:pt x="32" y="7"/>
                            <a:pt x="31" y="7"/>
                            <a:pt x="29" y="8"/>
                          </a:cubicBezTo>
                          <a:cubicBezTo>
                            <a:pt x="27" y="10"/>
                            <a:pt x="29" y="13"/>
                            <a:pt x="27" y="16"/>
                          </a:cubicBezTo>
                          <a:cubicBezTo>
                            <a:pt x="25" y="18"/>
                            <a:pt x="24" y="18"/>
                            <a:pt x="24" y="18"/>
                          </a:cubicBezTo>
                          <a:cubicBezTo>
                            <a:pt x="24" y="18"/>
                            <a:pt x="23" y="18"/>
                            <a:pt x="23" y="18"/>
                          </a:cubicBezTo>
                          <a:cubicBezTo>
                            <a:pt x="22" y="18"/>
                            <a:pt x="21" y="18"/>
                            <a:pt x="20" y="18"/>
                          </a:cubicBezTo>
                          <a:cubicBezTo>
                            <a:pt x="19" y="18"/>
                            <a:pt x="17" y="18"/>
                            <a:pt x="17" y="19"/>
                          </a:cubicBezTo>
                          <a:cubicBezTo>
                            <a:pt x="16" y="20"/>
                            <a:pt x="15" y="21"/>
                            <a:pt x="15" y="21"/>
                          </a:cubicBezTo>
                          <a:lnTo>
                            <a:pt x="14" y="21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83" name="Freeform 120">
                      <a:extLst>
                        <a:ext uri="{FF2B5EF4-FFF2-40B4-BE49-F238E27FC236}">
                          <a16:creationId xmlns:a16="http://schemas.microsoft.com/office/drawing/2014/main" id="{5E909F98-9E30-3F79-E012-A352757543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497755" y="1857064"/>
                      <a:ext cx="282869" cy="354936"/>
                    </a:xfrm>
                    <a:custGeom>
                      <a:avLst/>
                      <a:gdLst>
                        <a:gd name="T0" fmla="*/ 38 w 41"/>
                        <a:gd name="T1" fmla="*/ 7 h 49"/>
                        <a:gd name="T2" fmla="*/ 36 w 41"/>
                        <a:gd name="T3" fmla="*/ 7 h 49"/>
                        <a:gd name="T4" fmla="*/ 31 w 41"/>
                        <a:gd name="T5" fmla="*/ 5 h 49"/>
                        <a:gd name="T6" fmla="*/ 28 w 41"/>
                        <a:gd name="T7" fmla="*/ 7 h 49"/>
                        <a:gd name="T8" fmla="*/ 28 w 41"/>
                        <a:gd name="T9" fmla="*/ 9 h 49"/>
                        <a:gd name="T10" fmla="*/ 25 w 41"/>
                        <a:gd name="T11" fmla="*/ 7 h 49"/>
                        <a:gd name="T12" fmla="*/ 23 w 41"/>
                        <a:gd name="T13" fmla="*/ 7 h 49"/>
                        <a:gd name="T14" fmla="*/ 21 w 41"/>
                        <a:gd name="T15" fmla="*/ 3 h 49"/>
                        <a:gd name="T16" fmla="*/ 21 w 41"/>
                        <a:gd name="T17" fmla="*/ 2 h 49"/>
                        <a:gd name="T18" fmla="*/ 22 w 41"/>
                        <a:gd name="T19" fmla="*/ 1 h 49"/>
                        <a:gd name="T20" fmla="*/ 19 w 41"/>
                        <a:gd name="T21" fmla="*/ 1 h 49"/>
                        <a:gd name="T22" fmla="*/ 15 w 41"/>
                        <a:gd name="T23" fmla="*/ 1 h 49"/>
                        <a:gd name="T24" fmla="*/ 15 w 41"/>
                        <a:gd name="T25" fmla="*/ 3 h 49"/>
                        <a:gd name="T26" fmla="*/ 16 w 41"/>
                        <a:gd name="T27" fmla="*/ 4 h 49"/>
                        <a:gd name="T28" fmla="*/ 15 w 41"/>
                        <a:gd name="T29" fmla="*/ 9 h 49"/>
                        <a:gd name="T30" fmla="*/ 13 w 41"/>
                        <a:gd name="T31" fmla="*/ 11 h 49"/>
                        <a:gd name="T32" fmla="*/ 10 w 41"/>
                        <a:gd name="T33" fmla="*/ 15 h 49"/>
                        <a:gd name="T34" fmla="*/ 8 w 41"/>
                        <a:gd name="T35" fmla="*/ 19 h 49"/>
                        <a:gd name="T36" fmla="*/ 4 w 41"/>
                        <a:gd name="T37" fmla="*/ 21 h 49"/>
                        <a:gd name="T38" fmla="*/ 0 w 41"/>
                        <a:gd name="T39" fmla="*/ 27 h 49"/>
                        <a:gd name="T40" fmla="*/ 2 w 41"/>
                        <a:gd name="T41" fmla="*/ 29 h 49"/>
                        <a:gd name="T42" fmla="*/ 3 w 41"/>
                        <a:gd name="T43" fmla="*/ 33 h 49"/>
                        <a:gd name="T44" fmla="*/ 3 w 41"/>
                        <a:gd name="T45" fmla="*/ 37 h 49"/>
                        <a:gd name="T46" fmla="*/ 10 w 41"/>
                        <a:gd name="T47" fmla="*/ 38 h 49"/>
                        <a:gd name="T48" fmla="*/ 11 w 41"/>
                        <a:gd name="T49" fmla="*/ 41 h 49"/>
                        <a:gd name="T50" fmla="*/ 12 w 41"/>
                        <a:gd name="T51" fmla="*/ 48 h 49"/>
                        <a:gd name="T52" fmla="*/ 16 w 41"/>
                        <a:gd name="T53" fmla="*/ 46 h 49"/>
                        <a:gd name="T54" fmla="*/ 21 w 41"/>
                        <a:gd name="T55" fmla="*/ 49 h 49"/>
                        <a:gd name="T56" fmla="*/ 26 w 41"/>
                        <a:gd name="T57" fmla="*/ 47 h 49"/>
                        <a:gd name="T58" fmla="*/ 30 w 41"/>
                        <a:gd name="T59" fmla="*/ 46 h 49"/>
                        <a:gd name="T60" fmla="*/ 33 w 41"/>
                        <a:gd name="T61" fmla="*/ 46 h 49"/>
                        <a:gd name="T62" fmla="*/ 34 w 41"/>
                        <a:gd name="T63" fmla="*/ 43 h 49"/>
                        <a:gd name="T64" fmla="*/ 37 w 41"/>
                        <a:gd name="T65" fmla="*/ 39 h 49"/>
                        <a:gd name="T66" fmla="*/ 33 w 41"/>
                        <a:gd name="T67" fmla="*/ 36 h 49"/>
                        <a:gd name="T68" fmla="*/ 31 w 41"/>
                        <a:gd name="T69" fmla="*/ 31 h 49"/>
                        <a:gd name="T70" fmla="*/ 33 w 41"/>
                        <a:gd name="T71" fmla="*/ 29 h 49"/>
                        <a:gd name="T72" fmla="*/ 39 w 41"/>
                        <a:gd name="T73" fmla="*/ 25 h 49"/>
                        <a:gd name="T74" fmla="*/ 41 w 41"/>
                        <a:gd name="T75" fmla="*/ 21 h 49"/>
                        <a:gd name="T76" fmla="*/ 40 w 41"/>
                        <a:gd name="T77" fmla="*/ 15 h 49"/>
                        <a:gd name="T78" fmla="*/ 40 w 41"/>
                        <a:gd name="T79" fmla="*/ 8 h 4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41" h="49">
                          <a:moveTo>
                            <a:pt x="40" y="8"/>
                          </a:moveTo>
                          <a:cubicBezTo>
                            <a:pt x="39" y="7"/>
                            <a:pt x="39" y="7"/>
                            <a:pt x="38" y="7"/>
                          </a:cubicBezTo>
                          <a:cubicBezTo>
                            <a:pt x="38" y="7"/>
                            <a:pt x="38" y="7"/>
                            <a:pt x="38" y="7"/>
                          </a:cubicBezTo>
                          <a:cubicBezTo>
                            <a:pt x="37" y="6"/>
                            <a:pt x="37" y="7"/>
                            <a:pt x="36" y="7"/>
                          </a:cubicBezTo>
                          <a:cubicBezTo>
                            <a:pt x="36" y="6"/>
                            <a:pt x="35" y="6"/>
                            <a:pt x="35" y="6"/>
                          </a:cubicBezTo>
                          <a:cubicBezTo>
                            <a:pt x="33" y="5"/>
                            <a:pt x="33" y="5"/>
                            <a:pt x="31" y="5"/>
                          </a:cubicBezTo>
                          <a:cubicBezTo>
                            <a:pt x="31" y="6"/>
                            <a:pt x="31" y="7"/>
                            <a:pt x="30" y="7"/>
                          </a:cubicBezTo>
                          <a:cubicBezTo>
                            <a:pt x="30" y="8"/>
                            <a:pt x="29" y="7"/>
                            <a:pt x="28" y="7"/>
                          </a:cubicBezTo>
                          <a:cubicBezTo>
                            <a:pt x="28" y="8"/>
                            <a:pt x="28" y="8"/>
                            <a:pt x="28" y="8"/>
                          </a:cubicBezTo>
                          <a:cubicBezTo>
                            <a:pt x="28" y="8"/>
                            <a:pt x="29" y="9"/>
                            <a:pt x="28" y="9"/>
                          </a:cubicBezTo>
                          <a:cubicBezTo>
                            <a:pt x="28" y="9"/>
                            <a:pt x="26" y="8"/>
                            <a:pt x="25" y="8"/>
                          </a:cubicBezTo>
                          <a:cubicBezTo>
                            <a:pt x="25" y="8"/>
                            <a:pt x="25" y="7"/>
                            <a:pt x="25" y="7"/>
                          </a:cubicBezTo>
                          <a:cubicBezTo>
                            <a:pt x="24" y="7"/>
                            <a:pt x="24" y="7"/>
                            <a:pt x="24" y="7"/>
                          </a:cubicBezTo>
                          <a:cubicBezTo>
                            <a:pt x="24" y="7"/>
                            <a:pt x="23" y="7"/>
                            <a:pt x="23" y="7"/>
                          </a:cubicBezTo>
                          <a:cubicBezTo>
                            <a:pt x="22" y="7"/>
                            <a:pt x="21" y="5"/>
                            <a:pt x="21" y="5"/>
                          </a:cubicBezTo>
                          <a:cubicBezTo>
                            <a:pt x="21" y="4"/>
                            <a:pt x="21" y="4"/>
                            <a:pt x="21" y="3"/>
                          </a:cubicBezTo>
                          <a:cubicBezTo>
                            <a:pt x="21" y="3"/>
                            <a:pt x="20" y="3"/>
                            <a:pt x="20" y="3"/>
                          </a:cubicBezTo>
                          <a:cubicBezTo>
                            <a:pt x="20" y="3"/>
                            <a:pt x="21" y="2"/>
                            <a:pt x="21" y="2"/>
                          </a:cubicBezTo>
                          <a:cubicBezTo>
                            <a:pt x="21" y="2"/>
                            <a:pt x="22" y="1"/>
                            <a:pt x="22" y="1"/>
                          </a:cubicBezTo>
                          <a:cubicBezTo>
                            <a:pt x="22" y="1"/>
                            <a:pt x="22" y="0"/>
                            <a:pt x="22" y="1"/>
                          </a:cubicBezTo>
                          <a:cubicBezTo>
                            <a:pt x="22" y="1"/>
                            <a:pt x="21" y="1"/>
                            <a:pt x="21" y="1"/>
                          </a:cubicBezTo>
                          <a:cubicBezTo>
                            <a:pt x="21" y="1"/>
                            <a:pt x="20" y="1"/>
                            <a:pt x="19" y="1"/>
                          </a:cubicBezTo>
                          <a:cubicBezTo>
                            <a:pt x="20" y="1"/>
                            <a:pt x="20" y="1"/>
                            <a:pt x="20" y="1"/>
                          </a:cubicBezTo>
                          <a:cubicBezTo>
                            <a:pt x="15" y="1"/>
                            <a:pt x="15" y="1"/>
                            <a:pt x="15" y="1"/>
                          </a:cubicBezTo>
                          <a:cubicBezTo>
                            <a:pt x="15" y="2"/>
                            <a:pt x="15" y="3"/>
                            <a:pt x="15" y="3"/>
                          </a:cubicBezTo>
                          <a:cubicBezTo>
                            <a:pt x="15" y="3"/>
                            <a:pt x="15" y="3"/>
                            <a:pt x="15" y="3"/>
                          </a:cubicBezTo>
                          <a:cubicBezTo>
                            <a:pt x="15" y="3"/>
                            <a:pt x="15" y="4"/>
                            <a:pt x="16" y="4"/>
                          </a:cubicBezTo>
                          <a:cubicBezTo>
                            <a:pt x="16" y="4"/>
                            <a:pt x="16" y="4"/>
                            <a:pt x="16" y="4"/>
                          </a:cubicBezTo>
                          <a:cubicBezTo>
                            <a:pt x="17" y="7"/>
                            <a:pt x="15" y="7"/>
                            <a:pt x="17" y="10"/>
                          </a:cubicBezTo>
                          <a:cubicBezTo>
                            <a:pt x="16" y="10"/>
                            <a:pt x="16" y="10"/>
                            <a:pt x="15" y="9"/>
                          </a:cubicBezTo>
                          <a:cubicBezTo>
                            <a:pt x="14" y="11"/>
                            <a:pt x="15" y="11"/>
                            <a:pt x="14" y="13"/>
                          </a:cubicBezTo>
                          <a:cubicBezTo>
                            <a:pt x="14" y="12"/>
                            <a:pt x="13" y="11"/>
                            <a:pt x="13" y="11"/>
                          </a:cubicBezTo>
                          <a:cubicBezTo>
                            <a:pt x="10" y="12"/>
                            <a:pt x="8" y="12"/>
                            <a:pt x="10" y="15"/>
                          </a:cubicBezTo>
                          <a:cubicBezTo>
                            <a:pt x="10" y="15"/>
                            <a:pt x="10" y="15"/>
                            <a:pt x="10" y="15"/>
                          </a:cubicBezTo>
                          <a:cubicBezTo>
                            <a:pt x="10" y="15"/>
                            <a:pt x="10" y="18"/>
                            <a:pt x="9" y="18"/>
                          </a:cubicBezTo>
                          <a:cubicBezTo>
                            <a:pt x="7" y="18"/>
                            <a:pt x="7" y="19"/>
                            <a:pt x="8" y="19"/>
                          </a:cubicBezTo>
                          <a:cubicBezTo>
                            <a:pt x="9" y="20"/>
                            <a:pt x="7" y="21"/>
                            <a:pt x="7" y="21"/>
                          </a:cubicBezTo>
                          <a:cubicBezTo>
                            <a:pt x="7" y="21"/>
                            <a:pt x="6" y="22"/>
                            <a:pt x="4" y="21"/>
                          </a:cubicBezTo>
                          <a:cubicBezTo>
                            <a:pt x="2" y="21"/>
                            <a:pt x="2" y="22"/>
                            <a:pt x="2" y="23"/>
                          </a:cubicBezTo>
                          <a:cubicBezTo>
                            <a:pt x="1" y="24"/>
                            <a:pt x="0" y="27"/>
                            <a:pt x="0" y="27"/>
                          </a:cubicBezTo>
                          <a:cubicBezTo>
                            <a:pt x="0" y="27"/>
                            <a:pt x="1" y="28"/>
                            <a:pt x="2" y="28"/>
                          </a:cubicBezTo>
                          <a:cubicBezTo>
                            <a:pt x="3" y="28"/>
                            <a:pt x="0" y="28"/>
                            <a:pt x="2" y="29"/>
                          </a:cubicBezTo>
                          <a:cubicBezTo>
                            <a:pt x="3" y="30"/>
                            <a:pt x="2" y="32"/>
                            <a:pt x="2" y="32"/>
                          </a:cubicBezTo>
                          <a:cubicBezTo>
                            <a:pt x="2" y="32"/>
                            <a:pt x="2" y="32"/>
                            <a:pt x="3" y="33"/>
                          </a:cubicBezTo>
                          <a:cubicBezTo>
                            <a:pt x="4" y="35"/>
                            <a:pt x="4" y="33"/>
                            <a:pt x="3" y="35"/>
                          </a:cubicBezTo>
                          <a:cubicBezTo>
                            <a:pt x="3" y="36"/>
                            <a:pt x="3" y="37"/>
                            <a:pt x="3" y="37"/>
                          </a:cubicBezTo>
                          <a:cubicBezTo>
                            <a:pt x="3" y="37"/>
                            <a:pt x="6" y="36"/>
                            <a:pt x="7" y="38"/>
                          </a:cubicBezTo>
                          <a:cubicBezTo>
                            <a:pt x="8" y="39"/>
                            <a:pt x="8" y="38"/>
                            <a:pt x="10" y="38"/>
                          </a:cubicBezTo>
                          <a:cubicBezTo>
                            <a:pt x="11" y="39"/>
                            <a:pt x="12" y="39"/>
                            <a:pt x="12" y="39"/>
                          </a:cubicBezTo>
                          <a:cubicBezTo>
                            <a:pt x="12" y="39"/>
                            <a:pt x="12" y="40"/>
                            <a:pt x="11" y="41"/>
                          </a:cubicBezTo>
                          <a:cubicBezTo>
                            <a:pt x="11" y="42"/>
                            <a:pt x="11" y="43"/>
                            <a:pt x="11" y="44"/>
                          </a:cubicBezTo>
                          <a:cubicBezTo>
                            <a:pt x="11" y="45"/>
                            <a:pt x="10" y="46"/>
                            <a:pt x="12" y="48"/>
                          </a:cubicBezTo>
                          <a:cubicBezTo>
                            <a:pt x="12" y="48"/>
                            <a:pt x="13" y="47"/>
                            <a:pt x="14" y="47"/>
                          </a:cubicBezTo>
                          <a:cubicBezTo>
                            <a:pt x="14" y="46"/>
                            <a:pt x="14" y="45"/>
                            <a:pt x="16" y="46"/>
                          </a:cubicBezTo>
                          <a:cubicBezTo>
                            <a:pt x="17" y="47"/>
                            <a:pt x="18" y="47"/>
                            <a:pt x="18" y="47"/>
                          </a:cubicBezTo>
                          <a:cubicBezTo>
                            <a:pt x="21" y="49"/>
                            <a:pt x="21" y="49"/>
                            <a:pt x="21" y="49"/>
                          </a:cubicBezTo>
                          <a:cubicBezTo>
                            <a:pt x="21" y="49"/>
                            <a:pt x="22" y="48"/>
                            <a:pt x="23" y="48"/>
                          </a:cubicBezTo>
                          <a:cubicBezTo>
                            <a:pt x="24" y="48"/>
                            <a:pt x="25" y="47"/>
                            <a:pt x="26" y="47"/>
                          </a:cubicBezTo>
                          <a:cubicBezTo>
                            <a:pt x="27" y="47"/>
                            <a:pt x="27" y="46"/>
                            <a:pt x="27" y="46"/>
                          </a:cubicBezTo>
                          <a:cubicBezTo>
                            <a:pt x="28" y="45"/>
                            <a:pt x="29" y="46"/>
                            <a:pt x="30" y="46"/>
                          </a:cubicBezTo>
                          <a:cubicBezTo>
                            <a:pt x="31" y="46"/>
                            <a:pt x="31" y="47"/>
                            <a:pt x="32" y="47"/>
                          </a:cubicBezTo>
                          <a:cubicBezTo>
                            <a:pt x="34" y="48"/>
                            <a:pt x="33" y="47"/>
                            <a:pt x="33" y="46"/>
                          </a:cubicBezTo>
                          <a:cubicBezTo>
                            <a:pt x="33" y="44"/>
                            <a:pt x="32" y="44"/>
                            <a:pt x="32" y="44"/>
                          </a:cubicBezTo>
                          <a:cubicBezTo>
                            <a:pt x="32" y="44"/>
                            <a:pt x="32" y="43"/>
                            <a:pt x="34" y="43"/>
                          </a:cubicBezTo>
                          <a:cubicBezTo>
                            <a:pt x="35" y="43"/>
                            <a:pt x="36" y="43"/>
                            <a:pt x="35" y="41"/>
                          </a:cubicBezTo>
                          <a:cubicBezTo>
                            <a:pt x="35" y="40"/>
                            <a:pt x="37" y="39"/>
                            <a:pt x="37" y="39"/>
                          </a:cubicBezTo>
                          <a:cubicBezTo>
                            <a:pt x="37" y="39"/>
                            <a:pt x="37" y="39"/>
                            <a:pt x="36" y="38"/>
                          </a:cubicBezTo>
                          <a:cubicBezTo>
                            <a:pt x="35" y="37"/>
                            <a:pt x="33" y="38"/>
                            <a:pt x="33" y="36"/>
                          </a:cubicBezTo>
                          <a:cubicBezTo>
                            <a:pt x="33" y="35"/>
                            <a:pt x="33" y="35"/>
                            <a:pt x="32" y="34"/>
                          </a:cubicBezTo>
                          <a:cubicBezTo>
                            <a:pt x="31" y="33"/>
                            <a:pt x="31" y="33"/>
                            <a:pt x="31" y="31"/>
                          </a:cubicBezTo>
                          <a:cubicBezTo>
                            <a:pt x="30" y="30"/>
                            <a:pt x="30" y="30"/>
                            <a:pt x="31" y="30"/>
                          </a:cubicBezTo>
                          <a:cubicBezTo>
                            <a:pt x="32" y="29"/>
                            <a:pt x="33" y="30"/>
                            <a:pt x="33" y="29"/>
                          </a:cubicBezTo>
                          <a:cubicBezTo>
                            <a:pt x="34" y="28"/>
                            <a:pt x="35" y="28"/>
                            <a:pt x="36" y="27"/>
                          </a:cubicBezTo>
                          <a:cubicBezTo>
                            <a:pt x="38" y="26"/>
                            <a:pt x="39" y="25"/>
                            <a:pt x="39" y="25"/>
                          </a:cubicBezTo>
                          <a:cubicBezTo>
                            <a:pt x="41" y="26"/>
                            <a:pt x="41" y="26"/>
                            <a:pt x="41" y="26"/>
                          </a:cubicBezTo>
                          <a:cubicBezTo>
                            <a:pt x="41" y="26"/>
                            <a:pt x="41" y="22"/>
                            <a:pt x="41" y="21"/>
                          </a:cubicBezTo>
                          <a:cubicBezTo>
                            <a:pt x="41" y="20"/>
                            <a:pt x="40" y="20"/>
                            <a:pt x="40" y="18"/>
                          </a:cubicBezTo>
                          <a:cubicBezTo>
                            <a:pt x="40" y="17"/>
                            <a:pt x="40" y="15"/>
                            <a:pt x="40" y="15"/>
                          </a:cubicBezTo>
                          <a:cubicBezTo>
                            <a:pt x="40" y="15"/>
                            <a:pt x="39" y="13"/>
                            <a:pt x="39" y="12"/>
                          </a:cubicBezTo>
                          <a:cubicBezTo>
                            <a:pt x="40" y="12"/>
                            <a:pt x="40" y="8"/>
                            <a:pt x="40" y="8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84" name="Freeform 126">
                      <a:extLst>
                        <a:ext uri="{FF2B5EF4-FFF2-40B4-BE49-F238E27FC236}">
                          <a16:creationId xmlns:a16="http://schemas.microsoft.com/office/drawing/2014/main" id="{BCF4A61D-AB2C-8D07-29EF-4BF4C82D4249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932773" y="1070332"/>
                      <a:ext cx="392162" cy="538054"/>
                    </a:xfrm>
                    <a:custGeom>
                      <a:avLst/>
                      <a:gdLst>
                        <a:gd name="T0" fmla="*/ 24 w 57"/>
                        <a:gd name="T1" fmla="*/ 31 h 74"/>
                        <a:gd name="T2" fmla="*/ 27 w 57"/>
                        <a:gd name="T3" fmla="*/ 32 h 74"/>
                        <a:gd name="T4" fmla="*/ 27 w 57"/>
                        <a:gd name="T5" fmla="*/ 36 h 74"/>
                        <a:gd name="T6" fmla="*/ 27 w 57"/>
                        <a:gd name="T7" fmla="*/ 39 h 74"/>
                        <a:gd name="T8" fmla="*/ 24 w 57"/>
                        <a:gd name="T9" fmla="*/ 39 h 74"/>
                        <a:gd name="T10" fmla="*/ 22 w 57"/>
                        <a:gd name="T11" fmla="*/ 43 h 74"/>
                        <a:gd name="T12" fmla="*/ 21 w 57"/>
                        <a:gd name="T13" fmla="*/ 46 h 74"/>
                        <a:gd name="T14" fmla="*/ 16 w 57"/>
                        <a:gd name="T15" fmla="*/ 49 h 74"/>
                        <a:gd name="T16" fmla="*/ 16 w 57"/>
                        <a:gd name="T17" fmla="*/ 50 h 74"/>
                        <a:gd name="T18" fmla="*/ 13 w 57"/>
                        <a:gd name="T19" fmla="*/ 52 h 74"/>
                        <a:gd name="T20" fmla="*/ 11 w 57"/>
                        <a:gd name="T21" fmla="*/ 55 h 74"/>
                        <a:gd name="T22" fmla="*/ 12 w 57"/>
                        <a:gd name="T23" fmla="*/ 57 h 74"/>
                        <a:gd name="T24" fmla="*/ 13 w 57"/>
                        <a:gd name="T25" fmla="*/ 60 h 74"/>
                        <a:gd name="T26" fmla="*/ 12 w 57"/>
                        <a:gd name="T27" fmla="*/ 62 h 74"/>
                        <a:gd name="T28" fmla="*/ 13 w 57"/>
                        <a:gd name="T29" fmla="*/ 66 h 74"/>
                        <a:gd name="T30" fmla="*/ 14 w 57"/>
                        <a:gd name="T31" fmla="*/ 66 h 74"/>
                        <a:gd name="T32" fmla="*/ 16 w 57"/>
                        <a:gd name="T33" fmla="*/ 69 h 74"/>
                        <a:gd name="T34" fmla="*/ 16 w 57"/>
                        <a:gd name="T35" fmla="*/ 67 h 74"/>
                        <a:gd name="T36" fmla="*/ 18 w 57"/>
                        <a:gd name="T37" fmla="*/ 69 h 74"/>
                        <a:gd name="T38" fmla="*/ 20 w 57"/>
                        <a:gd name="T39" fmla="*/ 70 h 74"/>
                        <a:gd name="T40" fmla="*/ 17 w 57"/>
                        <a:gd name="T41" fmla="*/ 73 h 74"/>
                        <a:gd name="T42" fmla="*/ 21 w 57"/>
                        <a:gd name="T43" fmla="*/ 72 h 74"/>
                        <a:gd name="T44" fmla="*/ 21 w 57"/>
                        <a:gd name="T45" fmla="*/ 73 h 74"/>
                        <a:gd name="T46" fmla="*/ 25 w 57"/>
                        <a:gd name="T47" fmla="*/ 74 h 74"/>
                        <a:gd name="T48" fmla="*/ 31 w 57"/>
                        <a:gd name="T49" fmla="*/ 70 h 74"/>
                        <a:gd name="T50" fmla="*/ 32 w 57"/>
                        <a:gd name="T51" fmla="*/ 69 h 74"/>
                        <a:gd name="T52" fmla="*/ 35 w 57"/>
                        <a:gd name="T53" fmla="*/ 69 h 74"/>
                        <a:gd name="T54" fmla="*/ 36 w 57"/>
                        <a:gd name="T55" fmla="*/ 68 h 74"/>
                        <a:gd name="T56" fmla="*/ 37 w 57"/>
                        <a:gd name="T57" fmla="*/ 68 h 74"/>
                        <a:gd name="T58" fmla="*/ 41 w 57"/>
                        <a:gd name="T59" fmla="*/ 66 h 74"/>
                        <a:gd name="T60" fmla="*/ 56 w 57"/>
                        <a:gd name="T61" fmla="*/ 54 h 74"/>
                        <a:gd name="T62" fmla="*/ 53 w 57"/>
                        <a:gd name="T63" fmla="*/ 49 h 74"/>
                        <a:gd name="T64" fmla="*/ 53 w 57"/>
                        <a:gd name="T65" fmla="*/ 44 h 74"/>
                        <a:gd name="T66" fmla="*/ 50 w 57"/>
                        <a:gd name="T67" fmla="*/ 39 h 74"/>
                        <a:gd name="T68" fmla="*/ 50 w 57"/>
                        <a:gd name="T69" fmla="*/ 34 h 74"/>
                        <a:gd name="T70" fmla="*/ 50 w 57"/>
                        <a:gd name="T71" fmla="*/ 29 h 74"/>
                        <a:gd name="T72" fmla="*/ 50 w 57"/>
                        <a:gd name="T73" fmla="*/ 17 h 74"/>
                        <a:gd name="T74" fmla="*/ 47 w 57"/>
                        <a:gd name="T75" fmla="*/ 13 h 74"/>
                        <a:gd name="T76" fmla="*/ 49 w 57"/>
                        <a:gd name="T77" fmla="*/ 7 h 74"/>
                        <a:gd name="T78" fmla="*/ 47 w 57"/>
                        <a:gd name="T79" fmla="*/ 6 h 74"/>
                        <a:gd name="T80" fmla="*/ 41 w 57"/>
                        <a:gd name="T81" fmla="*/ 0 h 74"/>
                        <a:gd name="T82" fmla="*/ 35 w 57"/>
                        <a:gd name="T83" fmla="*/ 2 h 74"/>
                        <a:gd name="T84" fmla="*/ 31 w 57"/>
                        <a:gd name="T85" fmla="*/ 5 h 74"/>
                        <a:gd name="T86" fmla="*/ 31 w 57"/>
                        <a:gd name="T87" fmla="*/ 9 h 74"/>
                        <a:gd name="T88" fmla="*/ 28 w 57"/>
                        <a:gd name="T89" fmla="*/ 13 h 74"/>
                        <a:gd name="T90" fmla="*/ 23 w 57"/>
                        <a:gd name="T91" fmla="*/ 11 h 74"/>
                        <a:gd name="T92" fmla="*/ 17 w 57"/>
                        <a:gd name="T93" fmla="*/ 12 h 74"/>
                        <a:gd name="T94" fmla="*/ 9 w 57"/>
                        <a:gd name="T95" fmla="*/ 7 h 74"/>
                        <a:gd name="T96" fmla="*/ 7 w 57"/>
                        <a:gd name="T97" fmla="*/ 9 h 74"/>
                        <a:gd name="T98" fmla="*/ 13 w 57"/>
                        <a:gd name="T99" fmla="*/ 13 h 74"/>
                        <a:gd name="T100" fmla="*/ 19 w 57"/>
                        <a:gd name="T101" fmla="*/ 17 h 74"/>
                        <a:gd name="T102" fmla="*/ 20 w 57"/>
                        <a:gd name="T103" fmla="*/ 21 h 74"/>
                        <a:gd name="T104" fmla="*/ 19 w 57"/>
                        <a:gd name="T105" fmla="*/ 27 h 74"/>
                        <a:gd name="T106" fmla="*/ 21 w 57"/>
                        <a:gd name="T107" fmla="*/ 31 h 74"/>
                        <a:gd name="T108" fmla="*/ 2 w 57"/>
                        <a:gd name="T109" fmla="*/ 72 h 74"/>
                        <a:gd name="T110" fmla="*/ 4 w 57"/>
                        <a:gd name="T111" fmla="*/ 74 h 74"/>
                        <a:gd name="T112" fmla="*/ 3 w 57"/>
                        <a:gd name="T113" fmla="*/ 71 h 74"/>
                        <a:gd name="T114" fmla="*/ 24 w 57"/>
                        <a:gd name="T115" fmla="*/ 36 h 74"/>
                        <a:gd name="T116" fmla="*/ 24 w 57"/>
                        <a:gd name="T117" fmla="*/ 36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57" h="74">
                          <a:moveTo>
                            <a:pt x="21" y="31"/>
                          </a:moveTo>
                          <a:cubicBezTo>
                            <a:pt x="22" y="31"/>
                            <a:pt x="23" y="31"/>
                            <a:pt x="24" y="31"/>
                          </a:cubicBezTo>
                          <a:cubicBezTo>
                            <a:pt x="25" y="32"/>
                            <a:pt x="25" y="32"/>
                            <a:pt x="25" y="32"/>
                          </a:cubicBezTo>
                          <a:cubicBezTo>
                            <a:pt x="26" y="33"/>
                            <a:pt x="26" y="31"/>
                            <a:pt x="27" y="32"/>
                          </a:cubicBezTo>
                          <a:cubicBezTo>
                            <a:pt x="28" y="33"/>
                            <a:pt x="27" y="34"/>
                            <a:pt x="27" y="35"/>
                          </a:cubicBezTo>
                          <a:cubicBezTo>
                            <a:pt x="27" y="36"/>
                            <a:pt x="27" y="36"/>
                            <a:pt x="27" y="36"/>
                          </a:cubicBezTo>
                          <a:cubicBezTo>
                            <a:pt x="27" y="37"/>
                            <a:pt x="27" y="37"/>
                            <a:pt x="27" y="37"/>
                          </a:cubicBezTo>
                          <a:cubicBezTo>
                            <a:pt x="27" y="38"/>
                            <a:pt x="27" y="38"/>
                            <a:pt x="27" y="39"/>
                          </a:cubicBezTo>
                          <a:cubicBezTo>
                            <a:pt x="26" y="39"/>
                            <a:pt x="26" y="39"/>
                            <a:pt x="27" y="38"/>
                          </a:cubicBezTo>
                          <a:cubicBezTo>
                            <a:pt x="26" y="39"/>
                            <a:pt x="25" y="38"/>
                            <a:pt x="24" y="39"/>
                          </a:cubicBezTo>
                          <a:cubicBezTo>
                            <a:pt x="23" y="40"/>
                            <a:pt x="24" y="42"/>
                            <a:pt x="23" y="43"/>
                          </a:cubicBezTo>
                          <a:cubicBezTo>
                            <a:pt x="22" y="43"/>
                            <a:pt x="22" y="43"/>
                            <a:pt x="22" y="43"/>
                          </a:cubicBezTo>
                          <a:cubicBezTo>
                            <a:pt x="22" y="43"/>
                            <a:pt x="21" y="44"/>
                            <a:pt x="21" y="45"/>
                          </a:cubicBezTo>
                          <a:cubicBezTo>
                            <a:pt x="21" y="45"/>
                            <a:pt x="21" y="46"/>
                            <a:pt x="21" y="46"/>
                          </a:cubicBezTo>
                          <a:cubicBezTo>
                            <a:pt x="20" y="47"/>
                            <a:pt x="19" y="46"/>
                            <a:pt x="18" y="47"/>
                          </a:cubicBezTo>
                          <a:cubicBezTo>
                            <a:pt x="17" y="47"/>
                            <a:pt x="17" y="49"/>
                            <a:pt x="16" y="49"/>
                          </a:cubicBezTo>
                          <a:cubicBezTo>
                            <a:pt x="16" y="49"/>
                            <a:pt x="16" y="49"/>
                            <a:pt x="16" y="49"/>
                          </a:cubicBezTo>
                          <a:cubicBezTo>
                            <a:pt x="15" y="49"/>
                            <a:pt x="16" y="50"/>
                            <a:pt x="16" y="50"/>
                          </a:cubicBezTo>
                          <a:cubicBezTo>
                            <a:pt x="15" y="50"/>
                            <a:pt x="14" y="50"/>
                            <a:pt x="14" y="50"/>
                          </a:cubicBezTo>
                          <a:cubicBezTo>
                            <a:pt x="13" y="51"/>
                            <a:pt x="14" y="51"/>
                            <a:pt x="13" y="52"/>
                          </a:cubicBezTo>
                          <a:cubicBezTo>
                            <a:pt x="13" y="52"/>
                            <a:pt x="11" y="53"/>
                            <a:pt x="11" y="53"/>
                          </a:cubicBezTo>
                          <a:cubicBezTo>
                            <a:pt x="11" y="54"/>
                            <a:pt x="11" y="55"/>
                            <a:pt x="11" y="55"/>
                          </a:cubicBezTo>
                          <a:cubicBezTo>
                            <a:pt x="11" y="55"/>
                            <a:pt x="12" y="55"/>
                            <a:pt x="12" y="56"/>
                          </a:cubicBezTo>
                          <a:cubicBezTo>
                            <a:pt x="13" y="56"/>
                            <a:pt x="12" y="56"/>
                            <a:pt x="12" y="57"/>
                          </a:cubicBezTo>
                          <a:cubicBezTo>
                            <a:pt x="13" y="59"/>
                            <a:pt x="13" y="59"/>
                            <a:pt x="13" y="59"/>
                          </a:cubicBezTo>
                          <a:cubicBezTo>
                            <a:pt x="14" y="59"/>
                            <a:pt x="14" y="60"/>
                            <a:pt x="13" y="60"/>
                          </a:cubicBezTo>
                          <a:cubicBezTo>
                            <a:pt x="13" y="61"/>
                            <a:pt x="13" y="61"/>
                            <a:pt x="12" y="61"/>
                          </a:cubicBezTo>
                          <a:cubicBezTo>
                            <a:pt x="12" y="62"/>
                            <a:pt x="12" y="62"/>
                            <a:pt x="12" y="62"/>
                          </a:cubicBezTo>
                          <a:cubicBezTo>
                            <a:pt x="12" y="62"/>
                            <a:pt x="12" y="64"/>
                            <a:pt x="12" y="65"/>
                          </a:cubicBezTo>
                          <a:cubicBezTo>
                            <a:pt x="12" y="65"/>
                            <a:pt x="13" y="66"/>
                            <a:pt x="13" y="66"/>
                          </a:cubicBezTo>
                          <a:cubicBezTo>
                            <a:pt x="13" y="66"/>
                            <a:pt x="13" y="66"/>
                            <a:pt x="13" y="66"/>
                          </a:cubicBezTo>
                          <a:cubicBezTo>
                            <a:pt x="14" y="66"/>
                            <a:pt x="14" y="66"/>
                            <a:pt x="14" y="66"/>
                          </a:cubicBezTo>
                          <a:cubicBezTo>
                            <a:pt x="14" y="67"/>
                            <a:pt x="14" y="68"/>
                            <a:pt x="15" y="69"/>
                          </a:cubicBezTo>
                          <a:cubicBezTo>
                            <a:pt x="15" y="69"/>
                            <a:pt x="16" y="69"/>
                            <a:pt x="16" y="69"/>
                          </a:cubicBezTo>
                          <a:cubicBezTo>
                            <a:pt x="15" y="68"/>
                            <a:pt x="14" y="67"/>
                            <a:pt x="15" y="67"/>
                          </a:cubicBezTo>
                          <a:cubicBezTo>
                            <a:pt x="15" y="67"/>
                            <a:pt x="16" y="67"/>
                            <a:pt x="16" y="67"/>
                          </a:cubicBezTo>
                          <a:cubicBezTo>
                            <a:pt x="17" y="68"/>
                            <a:pt x="17" y="68"/>
                            <a:pt x="18" y="68"/>
                          </a:cubicBezTo>
                          <a:cubicBezTo>
                            <a:pt x="18" y="68"/>
                            <a:pt x="18" y="69"/>
                            <a:pt x="18" y="69"/>
                          </a:cubicBezTo>
                          <a:cubicBezTo>
                            <a:pt x="19" y="70"/>
                            <a:pt x="19" y="69"/>
                            <a:pt x="20" y="69"/>
                          </a:cubicBezTo>
                          <a:cubicBezTo>
                            <a:pt x="20" y="69"/>
                            <a:pt x="20" y="70"/>
                            <a:pt x="20" y="70"/>
                          </a:cubicBezTo>
                          <a:cubicBezTo>
                            <a:pt x="18" y="71"/>
                            <a:pt x="17" y="71"/>
                            <a:pt x="16" y="71"/>
                          </a:cubicBezTo>
                          <a:cubicBezTo>
                            <a:pt x="16" y="72"/>
                            <a:pt x="17" y="72"/>
                            <a:pt x="17" y="73"/>
                          </a:cubicBezTo>
                          <a:cubicBezTo>
                            <a:pt x="19" y="72"/>
                            <a:pt x="18" y="73"/>
                            <a:pt x="19" y="71"/>
                          </a:cubicBezTo>
                          <a:cubicBezTo>
                            <a:pt x="19" y="71"/>
                            <a:pt x="20" y="72"/>
                            <a:pt x="21" y="72"/>
                          </a:cubicBezTo>
                          <a:cubicBezTo>
                            <a:pt x="21" y="72"/>
                            <a:pt x="20" y="73"/>
                            <a:pt x="20" y="73"/>
                          </a:cubicBezTo>
                          <a:cubicBezTo>
                            <a:pt x="20" y="73"/>
                            <a:pt x="21" y="73"/>
                            <a:pt x="21" y="73"/>
                          </a:cubicBezTo>
                          <a:cubicBezTo>
                            <a:pt x="21" y="73"/>
                            <a:pt x="21" y="74"/>
                            <a:pt x="21" y="74"/>
                          </a:cubicBezTo>
                          <a:cubicBezTo>
                            <a:pt x="21" y="74"/>
                            <a:pt x="25" y="74"/>
                            <a:pt x="25" y="74"/>
                          </a:cubicBezTo>
                          <a:cubicBezTo>
                            <a:pt x="25" y="73"/>
                            <a:pt x="25" y="73"/>
                            <a:pt x="25" y="73"/>
                          </a:cubicBezTo>
                          <a:cubicBezTo>
                            <a:pt x="27" y="71"/>
                            <a:pt x="28" y="71"/>
                            <a:pt x="31" y="70"/>
                          </a:cubicBezTo>
                          <a:cubicBezTo>
                            <a:pt x="31" y="70"/>
                            <a:pt x="31" y="69"/>
                            <a:pt x="31" y="69"/>
                          </a:cubicBezTo>
                          <a:cubicBezTo>
                            <a:pt x="31" y="69"/>
                            <a:pt x="31" y="69"/>
                            <a:pt x="32" y="69"/>
                          </a:cubicBezTo>
                          <a:cubicBezTo>
                            <a:pt x="33" y="69"/>
                            <a:pt x="33" y="69"/>
                            <a:pt x="34" y="69"/>
                          </a:cubicBezTo>
                          <a:cubicBezTo>
                            <a:pt x="34" y="69"/>
                            <a:pt x="35" y="70"/>
                            <a:pt x="35" y="69"/>
                          </a:cubicBezTo>
                          <a:cubicBezTo>
                            <a:pt x="35" y="69"/>
                            <a:pt x="35" y="68"/>
                            <a:pt x="35" y="68"/>
                          </a:cubicBezTo>
                          <a:cubicBezTo>
                            <a:pt x="36" y="68"/>
                            <a:pt x="36" y="68"/>
                            <a:pt x="36" y="68"/>
                          </a:cubicBezTo>
                          <a:cubicBezTo>
                            <a:pt x="36" y="68"/>
                            <a:pt x="36" y="68"/>
                            <a:pt x="36" y="68"/>
                          </a:cubicBezTo>
                          <a:cubicBezTo>
                            <a:pt x="37" y="68"/>
                            <a:pt x="37" y="68"/>
                            <a:pt x="37" y="68"/>
                          </a:cubicBezTo>
                          <a:cubicBezTo>
                            <a:pt x="37" y="68"/>
                            <a:pt x="38" y="68"/>
                            <a:pt x="38" y="68"/>
                          </a:cubicBezTo>
                          <a:cubicBezTo>
                            <a:pt x="39" y="68"/>
                            <a:pt x="41" y="66"/>
                            <a:pt x="41" y="66"/>
                          </a:cubicBezTo>
                          <a:cubicBezTo>
                            <a:pt x="41" y="66"/>
                            <a:pt x="57" y="58"/>
                            <a:pt x="57" y="57"/>
                          </a:cubicBezTo>
                          <a:cubicBezTo>
                            <a:pt x="57" y="56"/>
                            <a:pt x="56" y="55"/>
                            <a:pt x="56" y="54"/>
                          </a:cubicBezTo>
                          <a:cubicBezTo>
                            <a:pt x="56" y="52"/>
                            <a:pt x="54" y="53"/>
                            <a:pt x="53" y="52"/>
                          </a:cubicBezTo>
                          <a:cubicBezTo>
                            <a:pt x="52" y="51"/>
                            <a:pt x="53" y="50"/>
                            <a:pt x="53" y="49"/>
                          </a:cubicBezTo>
                          <a:cubicBezTo>
                            <a:pt x="53" y="48"/>
                            <a:pt x="53" y="48"/>
                            <a:pt x="54" y="47"/>
                          </a:cubicBezTo>
                          <a:cubicBezTo>
                            <a:pt x="55" y="46"/>
                            <a:pt x="53" y="45"/>
                            <a:pt x="53" y="44"/>
                          </a:cubicBezTo>
                          <a:cubicBezTo>
                            <a:pt x="53" y="42"/>
                            <a:pt x="53" y="43"/>
                            <a:pt x="52" y="42"/>
                          </a:cubicBezTo>
                          <a:cubicBezTo>
                            <a:pt x="51" y="41"/>
                            <a:pt x="50" y="39"/>
                            <a:pt x="50" y="39"/>
                          </a:cubicBezTo>
                          <a:cubicBezTo>
                            <a:pt x="50" y="39"/>
                            <a:pt x="50" y="37"/>
                            <a:pt x="50" y="37"/>
                          </a:cubicBezTo>
                          <a:cubicBezTo>
                            <a:pt x="49" y="36"/>
                            <a:pt x="50" y="35"/>
                            <a:pt x="50" y="34"/>
                          </a:cubicBezTo>
                          <a:cubicBezTo>
                            <a:pt x="51" y="33"/>
                            <a:pt x="50" y="33"/>
                            <a:pt x="50" y="32"/>
                          </a:cubicBezTo>
                          <a:cubicBezTo>
                            <a:pt x="50" y="31"/>
                            <a:pt x="50" y="29"/>
                            <a:pt x="50" y="29"/>
                          </a:cubicBezTo>
                          <a:cubicBezTo>
                            <a:pt x="50" y="29"/>
                            <a:pt x="47" y="22"/>
                            <a:pt x="47" y="21"/>
                          </a:cubicBezTo>
                          <a:cubicBezTo>
                            <a:pt x="47" y="20"/>
                            <a:pt x="49" y="18"/>
                            <a:pt x="50" y="17"/>
                          </a:cubicBezTo>
                          <a:cubicBezTo>
                            <a:pt x="50" y="16"/>
                            <a:pt x="49" y="14"/>
                            <a:pt x="49" y="14"/>
                          </a:cubicBezTo>
                          <a:cubicBezTo>
                            <a:pt x="49" y="14"/>
                            <a:pt x="48" y="14"/>
                            <a:pt x="47" y="13"/>
                          </a:cubicBezTo>
                          <a:cubicBezTo>
                            <a:pt x="46" y="12"/>
                            <a:pt x="47" y="8"/>
                            <a:pt x="47" y="8"/>
                          </a:cubicBezTo>
                          <a:cubicBezTo>
                            <a:pt x="49" y="7"/>
                            <a:pt x="49" y="7"/>
                            <a:pt x="49" y="7"/>
                          </a:cubicBezTo>
                          <a:cubicBezTo>
                            <a:pt x="49" y="6"/>
                            <a:pt x="49" y="6"/>
                            <a:pt x="49" y="6"/>
                          </a:cubicBezTo>
                          <a:cubicBezTo>
                            <a:pt x="49" y="6"/>
                            <a:pt x="48" y="7"/>
                            <a:pt x="47" y="6"/>
                          </a:cubicBezTo>
                          <a:cubicBezTo>
                            <a:pt x="46" y="5"/>
                            <a:pt x="45" y="5"/>
                            <a:pt x="44" y="4"/>
                          </a:cubicBezTo>
                          <a:cubicBezTo>
                            <a:pt x="43" y="4"/>
                            <a:pt x="41" y="0"/>
                            <a:pt x="41" y="0"/>
                          </a:cubicBezTo>
                          <a:cubicBezTo>
                            <a:pt x="41" y="0"/>
                            <a:pt x="39" y="3"/>
                            <a:pt x="38" y="2"/>
                          </a:cubicBezTo>
                          <a:cubicBezTo>
                            <a:pt x="37" y="2"/>
                            <a:pt x="35" y="2"/>
                            <a:pt x="35" y="2"/>
                          </a:cubicBezTo>
                          <a:cubicBezTo>
                            <a:pt x="35" y="2"/>
                            <a:pt x="34" y="3"/>
                            <a:pt x="33" y="4"/>
                          </a:cubicBezTo>
                          <a:cubicBezTo>
                            <a:pt x="32" y="4"/>
                            <a:pt x="31" y="4"/>
                            <a:pt x="31" y="5"/>
                          </a:cubicBezTo>
                          <a:cubicBezTo>
                            <a:pt x="31" y="6"/>
                            <a:pt x="30" y="6"/>
                            <a:pt x="30" y="7"/>
                          </a:cubicBezTo>
                          <a:cubicBezTo>
                            <a:pt x="30" y="8"/>
                            <a:pt x="31" y="8"/>
                            <a:pt x="31" y="9"/>
                          </a:cubicBezTo>
                          <a:cubicBezTo>
                            <a:pt x="30" y="11"/>
                            <a:pt x="29" y="11"/>
                            <a:pt x="28" y="12"/>
                          </a:cubicBezTo>
                          <a:cubicBezTo>
                            <a:pt x="27" y="13"/>
                            <a:pt x="28" y="13"/>
                            <a:pt x="28" y="13"/>
                          </a:cubicBezTo>
                          <a:cubicBezTo>
                            <a:pt x="25" y="12"/>
                            <a:pt x="25" y="12"/>
                            <a:pt x="25" y="12"/>
                          </a:cubicBezTo>
                          <a:cubicBezTo>
                            <a:pt x="25" y="12"/>
                            <a:pt x="25" y="11"/>
                            <a:pt x="23" y="11"/>
                          </a:cubicBezTo>
                          <a:cubicBezTo>
                            <a:pt x="22" y="11"/>
                            <a:pt x="24" y="12"/>
                            <a:pt x="21" y="11"/>
                          </a:cubicBezTo>
                          <a:cubicBezTo>
                            <a:pt x="20" y="11"/>
                            <a:pt x="17" y="12"/>
                            <a:pt x="17" y="12"/>
                          </a:cubicBezTo>
                          <a:cubicBezTo>
                            <a:pt x="11" y="7"/>
                            <a:pt x="11" y="7"/>
                            <a:pt x="11" y="7"/>
                          </a:cubicBezTo>
                          <a:cubicBezTo>
                            <a:pt x="11" y="7"/>
                            <a:pt x="9" y="6"/>
                            <a:pt x="9" y="7"/>
                          </a:cubicBezTo>
                          <a:cubicBezTo>
                            <a:pt x="9" y="8"/>
                            <a:pt x="9" y="8"/>
                            <a:pt x="9" y="8"/>
                          </a:cubicBezTo>
                          <a:cubicBezTo>
                            <a:pt x="7" y="9"/>
                            <a:pt x="7" y="9"/>
                            <a:pt x="7" y="9"/>
                          </a:cubicBezTo>
                          <a:cubicBezTo>
                            <a:pt x="7" y="9"/>
                            <a:pt x="10" y="10"/>
                            <a:pt x="10" y="11"/>
                          </a:cubicBezTo>
                          <a:cubicBezTo>
                            <a:pt x="10" y="12"/>
                            <a:pt x="12" y="13"/>
                            <a:pt x="13" y="13"/>
                          </a:cubicBezTo>
                          <a:cubicBezTo>
                            <a:pt x="14" y="13"/>
                            <a:pt x="16" y="13"/>
                            <a:pt x="16" y="14"/>
                          </a:cubicBezTo>
                          <a:cubicBezTo>
                            <a:pt x="17" y="16"/>
                            <a:pt x="18" y="16"/>
                            <a:pt x="19" y="17"/>
                          </a:cubicBezTo>
                          <a:cubicBezTo>
                            <a:pt x="19" y="17"/>
                            <a:pt x="19" y="18"/>
                            <a:pt x="19" y="19"/>
                          </a:cubicBezTo>
                          <a:cubicBezTo>
                            <a:pt x="20" y="20"/>
                            <a:pt x="19" y="20"/>
                            <a:pt x="20" y="21"/>
                          </a:cubicBezTo>
                          <a:cubicBezTo>
                            <a:pt x="21" y="22"/>
                            <a:pt x="20" y="22"/>
                            <a:pt x="20" y="23"/>
                          </a:cubicBezTo>
                          <a:cubicBezTo>
                            <a:pt x="20" y="25"/>
                            <a:pt x="19" y="26"/>
                            <a:pt x="19" y="27"/>
                          </a:cubicBezTo>
                          <a:cubicBezTo>
                            <a:pt x="19" y="27"/>
                            <a:pt x="20" y="28"/>
                            <a:pt x="20" y="28"/>
                          </a:cubicBezTo>
                          <a:lnTo>
                            <a:pt x="21" y="31"/>
                          </a:lnTo>
                          <a:close/>
                          <a:moveTo>
                            <a:pt x="2" y="71"/>
                          </a:moveTo>
                          <a:cubicBezTo>
                            <a:pt x="1" y="71"/>
                            <a:pt x="2" y="72"/>
                            <a:pt x="2" y="72"/>
                          </a:cubicBezTo>
                          <a:cubicBezTo>
                            <a:pt x="0" y="73"/>
                            <a:pt x="1" y="73"/>
                            <a:pt x="3" y="74"/>
                          </a:cubicBezTo>
                          <a:cubicBezTo>
                            <a:pt x="3" y="74"/>
                            <a:pt x="3" y="74"/>
                            <a:pt x="4" y="74"/>
                          </a:cubicBezTo>
                          <a:cubicBezTo>
                            <a:pt x="4" y="74"/>
                            <a:pt x="4" y="74"/>
                            <a:pt x="4" y="74"/>
                          </a:cubicBezTo>
                          <a:cubicBezTo>
                            <a:pt x="4" y="72"/>
                            <a:pt x="5" y="72"/>
                            <a:pt x="3" y="71"/>
                          </a:cubicBezTo>
                          <a:cubicBezTo>
                            <a:pt x="2" y="71"/>
                            <a:pt x="2" y="71"/>
                            <a:pt x="2" y="71"/>
                          </a:cubicBezTo>
                          <a:close/>
                          <a:moveTo>
                            <a:pt x="24" y="36"/>
                          </a:moveTo>
                          <a:cubicBezTo>
                            <a:pt x="24" y="37"/>
                            <a:pt x="24" y="37"/>
                            <a:pt x="25" y="37"/>
                          </a:cubicBezTo>
                          <a:cubicBezTo>
                            <a:pt x="25" y="37"/>
                            <a:pt x="25" y="36"/>
                            <a:pt x="24" y="36"/>
                          </a:cubicBez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85" name="Freeform 143">
                      <a:extLst>
                        <a:ext uri="{FF2B5EF4-FFF2-40B4-BE49-F238E27FC236}">
                          <a16:creationId xmlns:a16="http://schemas.microsoft.com/office/drawing/2014/main" id="{13091214-5801-5B12-C6D4-DA346F61A3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746336" y="2241390"/>
                      <a:ext cx="199296" cy="196684"/>
                    </a:xfrm>
                    <a:custGeom>
                      <a:avLst/>
                      <a:gdLst>
                        <a:gd name="T0" fmla="*/ 24 w 29"/>
                        <a:gd name="T1" fmla="*/ 27 h 27"/>
                        <a:gd name="T2" fmla="*/ 22 w 29"/>
                        <a:gd name="T3" fmla="*/ 25 h 27"/>
                        <a:gd name="T4" fmla="*/ 21 w 29"/>
                        <a:gd name="T5" fmla="*/ 24 h 27"/>
                        <a:gd name="T6" fmla="*/ 19 w 29"/>
                        <a:gd name="T7" fmla="*/ 23 h 27"/>
                        <a:gd name="T8" fmla="*/ 17 w 29"/>
                        <a:gd name="T9" fmla="*/ 21 h 27"/>
                        <a:gd name="T10" fmla="*/ 13 w 29"/>
                        <a:gd name="T11" fmla="*/ 17 h 27"/>
                        <a:gd name="T12" fmla="*/ 13 w 29"/>
                        <a:gd name="T13" fmla="*/ 15 h 27"/>
                        <a:gd name="T14" fmla="*/ 11 w 29"/>
                        <a:gd name="T15" fmla="*/ 12 h 27"/>
                        <a:gd name="T16" fmla="*/ 11 w 29"/>
                        <a:gd name="T17" fmla="*/ 10 h 27"/>
                        <a:gd name="T18" fmla="*/ 12 w 29"/>
                        <a:gd name="T19" fmla="*/ 10 h 27"/>
                        <a:gd name="T20" fmla="*/ 14 w 29"/>
                        <a:gd name="T21" fmla="*/ 11 h 27"/>
                        <a:gd name="T22" fmla="*/ 16 w 29"/>
                        <a:gd name="T23" fmla="*/ 12 h 27"/>
                        <a:gd name="T24" fmla="*/ 20 w 29"/>
                        <a:gd name="T25" fmla="*/ 11 h 27"/>
                        <a:gd name="T26" fmla="*/ 22 w 29"/>
                        <a:gd name="T27" fmla="*/ 12 h 27"/>
                        <a:gd name="T28" fmla="*/ 23 w 29"/>
                        <a:gd name="T29" fmla="*/ 13 h 27"/>
                        <a:gd name="T30" fmla="*/ 27 w 29"/>
                        <a:gd name="T31" fmla="*/ 13 h 27"/>
                        <a:gd name="T32" fmla="*/ 27 w 29"/>
                        <a:gd name="T33" fmla="*/ 11 h 27"/>
                        <a:gd name="T34" fmla="*/ 28 w 29"/>
                        <a:gd name="T35" fmla="*/ 9 h 27"/>
                        <a:gd name="T36" fmla="*/ 27 w 29"/>
                        <a:gd name="T37" fmla="*/ 9 h 27"/>
                        <a:gd name="T38" fmla="*/ 24 w 29"/>
                        <a:gd name="T39" fmla="*/ 8 h 27"/>
                        <a:gd name="T40" fmla="*/ 20 w 29"/>
                        <a:gd name="T41" fmla="*/ 6 h 27"/>
                        <a:gd name="T42" fmla="*/ 17 w 29"/>
                        <a:gd name="T43" fmla="*/ 2 h 27"/>
                        <a:gd name="T44" fmla="*/ 14 w 29"/>
                        <a:gd name="T45" fmla="*/ 0 h 27"/>
                        <a:gd name="T46" fmla="*/ 13 w 29"/>
                        <a:gd name="T47" fmla="*/ 1 h 27"/>
                        <a:gd name="T48" fmla="*/ 11 w 29"/>
                        <a:gd name="T49" fmla="*/ 2 h 27"/>
                        <a:gd name="T50" fmla="*/ 9 w 29"/>
                        <a:gd name="T51" fmla="*/ 3 h 27"/>
                        <a:gd name="T52" fmla="*/ 7 w 29"/>
                        <a:gd name="T53" fmla="*/ 6 h 27"/>
                        <a:gd name="T54" fmla="*/ 5 w 29"/>
                        <a:gd name="T55" fmla="*/ 6 h 27"/>
                        <a:gd name="T56" fmla="*/ 5 w 29"/>
                        <a:gd name="T57" fmla="*/ 8 h 27"/>
                        <a:gd name="T58" fmla="*/ 0 w 29"/>
                        <a:gd name="T59" fmla="*/ 10 h 27"/>
                        <a:gd name="T60" fmla="*/ 0 w 29"/>
                        <a:gd name="T61" fmla="*/ 10 h 27"/>
                        <a:gd name="T62" fmla="*/ 1 w 29"/>
                        <a:gd name="T63" fmla="*/ 13 h 27"/>
                        <a:gd name="T64" fmla="*/ 2 w 29"/>
                        <a:gd name="T65" fmla="*/ 13 h 27"/>
                        <a:gd name="T66" fmla="*/ 2 w 29"/>
                        <a:gd name="T67" fmla="*/ 12 h 27"/>
                        <a:gd name="T68" fmla="*/ 3 w 29"/>
                        <a:gd name="T69" fmla="*/ 12 h 27"/>
                        <a:gd name="T70" fmla="*/ 4 w 29"/>
                        <a:gd name="T71" fmla="*/ 9 h 27"/>
                        <a:gd name="T72" fmla="*/ 5 w 29"/>
                        <a:gd name="T73" fmla="*/ 14 h 27"/>
                        <a:gd name="T74" fmla="*/ 7 w 29"/>
                        <a:gd name="T75" fmla="*/ 17 h 27"/>
                        <a:gd name="T76" fmla="*/ 7 w 29"/>
                        <a:gd name="T77" fmla="*/ 18 h 27"/>
                        <a:gd name="T78" fmla="*/ 10 w 29"/>
                        <a:gd name="T79" fmla="*/ 19 h 27"/>
                        <a:gd name="T80" fmla="*/ 11 w 29"/>
                        <a:gd name="T81" fmla="*/ 19 h 27"/>
                        <a:gd name="T82" fmla="*/ 12 w 29"/>
                        <a:gd name="T83" fmla="*/ 20 h 27"/>
                        <a:gd name="T84" fmla="*/ 14 w 29"/>
                        <a:gd name="T85" fmla="*/ 20 h 27"/>
                        <a:gd name="T86" fmla="*/ 18 w 29"/>
                        <a:gd name="T87" fmla="*/ 24 h 27"/>
                        <a:gd name="T88" fmla="*/ 20 w 29"/>
                        <a:gd name="T89" fmla="*/ 24 h 27"/>
                        <a:gd name="T90" fmla="*/ 22 w 29"/>
                        <a:gd name="T91" fmla="*/ 26 h 27"/>
                        <a:gd name="T92" fmla="*/ 23 w 29"/>
                        <a:gd name="T93" fmla="*/ 27 h 27"/>
                        <a:gd name="T94" fmla="*/ 24 w 29"/>
                        <a:gd name="T95" fmla="*/ 27 h 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</a:cxnLst>
                      <a:rect l="0" t="0" r="r" b="b"/>
                      <a:pathLst>
                        <a:path w="29" h="27">
                          <a:moveTo>
                            <a:pt x="24" y="27"/>
                          </a:moveTo>
                          <a:cubicBezTo>
                            <a:pt x="24" y="27"/>
                            <a:pt x="23" y="26"/>
                            <a:pt x="22" y="25"/>
                          </a:cubicBezTo>
                          <a:cubicBezTo>
                            <a:pt x="22" y="25"/>
                            <a:pt x="21" y="24"/>
                            <a:pt x="21" y="24"/>
                          </a:cubicBezTo>
                          <a:cubicBezTo>
                            <a:pt x="21" y="24"/>
                            <a:pt x="20" y="23"/>
                            <a:pt x="19" y="23"/>
                          </a:cubicBezTo>
                          <a:cubicBezTo>
                            <a:pt x="18" y="22"/>
                            <a:pt x="18" y="22"/>
                            <a:pt x="17" y="21"/>
                          </a:cubicBezTo>
                          <a:cubicBezTo>
                            <a:pt x="16" y="20"/>
                            <a:pt x="14" y="18"/>
                            <a:pt x="13" y="17"/>
                          </a:cubicBezTo>
                          <a:cubicBezTo>
                            <a:pt x="12" y="15"/>
                            <a:pt x="13" y="17"/>
                            <a:pt x="13" y="15"/>
                          </a:cubicBezTo>
                          <a:cubicBezTo>
                            <a:pt x="13" y="14"/>
                            <a:pt x="11" y="12"/>
                            <a:pt x="11" y="12"/>
                          </a:cubicBezTo>
                          <a:cubicBezTo>
                            <a:pt x="11" y="12"/>
                            <a:pt x="11" y="11"/>
                            <a:pt x="11" y="10"/>
                          </a:cubicBezTo>
                          <a:cubicBezTo>
                            <a:pt x="11" y="9"/>
                            <a:pt x="12" y="9"/>
                            <a:pt x="12" y="10"/>
                          </a:cubicBezTo>
                          <a:cubicBezTo>
                            <a:pt x="13" y="11"/>
                            <a:pt x="13" y="12"/>
                            <a:pt x="14" y="11"/>
                          </a:cubicBezTo>
                          <a:cubicBezTo>
                            <a:pt x="15" y="10"/>
                            <a:pt x="15" y="11"/>
                            <a:pt x="16" y="12"/>
                          </a:cubicBezTo>
                          <a:cubicBezTo>
                            <a:pt x="16" y="12"/>
                            <a:pt x="19" y="10"/>
                            <a:pt x="20" y="11"/>
                          </a:cubicBezTo>
                          <a:cubicBezTo>
                            <a:pt x="21" y="11"/>
                            <a:pt x="22" y="12"/>
                            <a:pt x="22" y="12"/>
                          </a:cubicBezTo>
                          <a:cubicBezTo>
                            <a:pt x="22" y="12"/>
                            <a:pt x="23" y="11"/>
                            <a:pt x="23" y="13"/>
                          </a:cubicBezTo>
                          <a:cubicBezTo>
                            <a:pt x="24" y="14"/>
                            <a:pt x="27" y="13"/>
                            <a:pt x="27" y="13"/>
                          </a:cubicBezTo>
                          <a:cubicBezTo>
                            <a:pt x="27" y="13"/>
                            <a:pt x="29" y="12"/>
                            <a:pt x="27" y="11"/>
                          </a:cubicBezTo>
                          <a:cubicBezTo>
                            <a:pt x="26" y="10"/>
                            <a:pt x="28" y="9"/>
                            <a:pt x="28" y="9"/>
                          </a:cubicBezTo>
                          <a:cubicBezTo>
                            <a:pt x="27" y="9"/>
                            <a:pt x="27" y="9"/>
                            <a:pt x="27" y="9"/>
                          </a:cubicBezTo>
                          <a:cubicBezTo>
                            <a:pt x="27" y="9"/>
                            <a:pt x="25" y="9"/>
                            <a:pt x="24" y="8"/>
                          </a:cubicBezTo>
                          <a:cubicBezTo>
                            <a:pt x="23" y="7"/>
                            <a:pt x="22" y="7"/>
                            <a:pt x="20" y="6"/>
                          </a:cubicBezTo>
                          <a:cubicBezTo>
                            <a:pt x="18" y="5"/>
                            <a:pt x="17" y="4"/>
                            <a:pt x="17" y="2"/>
                          </a:cubicBezTo>
                          <a:cubicBezTo>
                            <a:pt x="17" y="1"/>
                            <a:pt x="14" y="0"/>
                            <a:pt x="14" y="0"/>
                          </a:cubicBezTo>
                          <a:cubicBezTo>
                            <a:pt x="14" y="0"/>
                            <a:pt x="13" y="0"/>
                            <a:pt x="13" y="1"/>
                          </a:cubicBezTo>
                          <a:cubicBezTo>
                            <a:pt x="13" y="2"/>
                            <a:pt x="12" y="2"/>
                            <a:pt x="11" y="2"/>
                          </a:cubicBezTo>
                          <a:cubicBezTo>
                            <a:pt x="10" y="2"/>
                            <a:pt x="10" y="1"/>
                            <a:pt x="9" y="3"/>
                          </a:cubicBezTo>
                          <a:cubicBezTo>
                            <a:pt x="9" y="4"/>
                            <a:pt x="9" y="6"/>
                            <a:pt x="7" y="6"/>
                          </a:cubicBezTo>
                          <a:cubicBezTo>
                            <a:pt x="6" y="7"/>
                            <a:pt x="5" y="4"/>
                            <a:pt x="5" y="6"/>
                          </a:cubicBezTo>
                          <a:cubicBezTo>
                            <a:pt x="5" y="7"/>
                            <a:pt x="6" y="7"/>
                            <a:pt x="5" y="8"/>
                          </a:cubicBezTo>
                          <a:cubicBezTo>
                            <a:pt x="5" y="9"/>
                            <a:pt x="0" y="10"/>
                            <a:pt x="0" y="10"/>
                          </a:cubicBezTo>
                          <a:cubicBezTo>
                            <a:pt x="0" y="10"/>
                            <a:pt x="0" y="10"/>
                            <a:pt x="0" y="10"/>
                          </a:cubicBezTo>
                          <a:cubicBezTo>
                            <a:pt x="0" y="10"/>
                            <a:pt x="1" y="13"/>
                            <a:pt x="1" y="13"/>
                          </a:cubicBezTo>
                          <a:cubicBezTo>
                            <a:pt x="1" y="13"/>
                            <a:pt x="2" y="13"/>
                            <a:pt x="2" y="13"/>
                          </a:cubicBezTo>
                          <a:cubicBezTo>
                            <a:pt x="2" y="13"/>
                            <a:pt x="2" y="12"/>
                            <a:pt x="2" y="12"/>
                          </a:cubicBezTo>
                          <a:cubicBezTo>
                            <a:pt x="2" y="12"/>
                            <a:pt x="3" y="12"/>
                            <a:pt x="3" y="12"/>
                          </a:cubicBezTo>
                          <a:cubicBezTo>
                            <a:pt x="3" y="11"/>
                            <a:pt x="4" y="9"/>
                            <a:pt x="4" y="9"/>
                          </a:cubicBezTo>
                          <a:cubicBezTo>
                            <a:pt x="6" y="10"/>
                            <a:pt x="6" y="11"/>
                            <a:pt x="5" y="14"/>
                          </a:cubicBezTo>
                          <a:cubicBezTo>
                            <a:pt x="6" y="14"/>
                            <a:pt x="10" y="17"/>
                            <a:pt x="7" y="17"/>
                          </a:cubicBezTo>
                          <a:cubicBezTo>
                            <a:pt x="7" y="17"/>
                            <a:pt x="7" y="18"/>
                            <a:pt x="7" y="18"/>
                          </a:cubicBezTo>
                          <a:cubicBezTo>
                            <a:pt x="8" y="18"/>
                            <a:pt x="9" y="19"/>
                            <a:pt x="10" y="19"/>
                          </a:cubicBezTo>
                          <a:cubicBezTo>
                            <a:pt x="10" y="19"/>
                            <a:pt x="10" y="19"/>
                            <a:pt x="11" y="19"/>
                          </a:cubicBezTo>
                          <a:cubicBezTo>
                            <a:pt x="11" y="19"/>
                            <a:pt x="11" y="20"/>
                            <a:pt x="12" y="20"/>
                          </a:cubicBezTo>
                          <a:cubicBezTo>
                            <a:pt x="12" y="21"/>
                            <a:pt x="14" y="20"/>
                            <a:pt x="14" y="20"/>
                          </a:cubicBezTo>
                          <a:cubicBezTo>
                            <a:pt x="15" y="20"/>
                            <a:pt x="17" y="23"/>
                            <a:pt x="18" y="24"/>
                          </a:cubicBezTo>
                          <a:cubicBezTo>
                            <a:pt x="19" y="24"/>
                            <a:pt x="20" y="24"/>
                            <a:pt x="20" y="24"/>
                          </a:cubicBezTo>
                          <a:cubicBezTo>
                            <a:pt x="21" y="25"/>
                            <a:pt x="21" y="26"/>
                            <a:pt x="22" y="26"/>
                          </a:cubicBezTo>
                          <a:cubicBezTo>
                            <a:pt x="23" y="27"/>
                            <a:pt x="23" y="27"/>
                            <a:pt x="23" y="27"/>
                          </a:cubicBezTo>
                          <a:lnTo>
                            <a:pt x="24" y="27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886" name="Freeform 180">
                      <a:extLst>
                        <a:ext uri="{FF2B5EF4-FFF2-40B4-BE49-F238E27FC236}">
                          <a16:creationId xmlns:a16="http://schemas.microsoft.com/office/drawing/2014/main" id="{40B76708-7D04-B9C1-DE18-6B137101D22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926344" y="2422248"/>
                      <a:ext cx="60003" cy="124341"/>
                    </a:xfrm>
                    <a:custGeom>
                      <a:avLst/>
                      <a:gdLst>
                        <a:gd name="T0" fmla="*/ 0 w 9"/>
                        <a:gd name="T1" fmla="*/ 4 h 17"/>
                        <a:gd name="T2" fmla="*/ 1 w 9"/>
                        <a:gd name="T3" fmla="*/ 4 h 17"/>
                        <a:gd name="T4" fmla="*/ 3 w 9"/>
                        <a:gd name="T5" fmla="*/ 4 h 17"/>
                        <a:gd name="T6" fmla="*/ 3 w 9"/>
                        <a:gd name="T7" fmla="*/ 8 h 17"/>
                        <a:gd name="T8" fmla="*/ 1 w 9"/>
                        <a:gd name="T9" fmla="*/ 12 h 17"/>
                        <a:gd name="T10" fmla="*/ 5 w 9"/>
                        <a:gd name="T11" fmla="*/ 16 h 17"/>
                        <a:gd name="T12" fmla="*/ 5 w 9"/>
                        <a:gd name="T13" fmla="*/ 17 h 17"/>
                        <a:gd name="T14" fmla="*/ 7 w 9"/>
                        <a:gd name="T15" fmla="*/ 17 h 17"/>
                        <a:gd name="T16" fmla="*/ 7 w 9"/>
                        <a:gd name="T17" fmla="*/ 16 h 17"/>
                        <a:gd name="T18" fmla="*/ 8 w 9"/>
                        <a:gd name="T19" fmla="*/ 15 h 17"/>
                        <a:gd name="T20" fmla="*/ 9 w 9"/>
                        <a:gd name="T21" fmla="*/ 13 h 17"/>
                        <a:gd name="T22" fmla="*/ 9 w 9"/>
                        <a:gd name="T23" fmla="*/ 12 h 17"/>
                        <a:gd name="T24" fmla="*/ 8 w 9"/>
                        <a:gd name="T25" fmla="*/ 10 h 17"/>
                        <a:gd name="T26" fmla="*/ 8 w 9"/>
                        <a:gd name="T27" fmla="*/ 8 h 17"/>
                        <a:gd name="T28" fmla="*/ 8 w 9"/>
                        <a:gd name="T29" fmla="*/ 5 h 17"/>
                        <a:gd name="T30" fmla="*/ 7 w 9"/>
                        <a:gd name="T31" fmla="*/ 3 h 17"/>
                        <a:gd name="T32" fmla="*/ 5 w 9"/>
                        <a:gd name="T33" fmla="*/ 1 h 17"/>
                        <a:gd name="T34" fmla="*/ 4 w 9"/>
                        <a:gd name="T35" fmla="*/ 2 h 17"/>
                        <a:gd name="T36" fmla="*/ 4 w 9"/>
                        <a:gd name="T37" fmla="*/ 0 h 17"/>
                        <a:gd name="T38" fmla="*/ 1 w 9"/>
                        <a:gd name="T39" fmla="*/ 2 h 17"/>
                        <a:gd name="T40" fmla="*/ 0 w 9"/>
                        <a:gd name="T41" fmla="*/ 4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9" h="17">
                          <a:moveTo>
                            <a:pt x="0" y="4"/>
                          </a:moveTo>
                          <a:cubicBezTo>
                            <a:pt x="0" y="4"/>
                            <a:pt x="1" y="4"/>
                            <a:pt x="1" y="4"/>
                          </a:cubicBezTo>
                          <a:cubicBezTo>
                            <a:pt x="1" y="4"/>
                            <a:pt x="2" y="4"/>
                            <a:pt x="3" y="4"/>
                          </a:cubicBezTo>
                          <a:cubicBezTo>
                            <a:pt x="2" y="6"/>
                            <a:pt x="2" y="8"/>
                            <a:pt x="3" y="8"/>
                          </a:cubicBezTo>
                          <a:cubicBezTo>
                            <a:pt x="2" y="9"/>
                            <a:pt x="1" y="10"/>
                            <a:pt x="1" y="12"/>
                          </a:cubicBezTo>
                          <a:cubicBezTo>
                            <a:pt x="2" y="14"/>
                            <a:pt x="4" y="14"/>
                            <a:pt x="5" y="16"/>
                          </a:cubicBezTo>
                          <a:cubicBezTo>
                            <a:pt x="5" y="16"/>
                            <a:pt x="5" y="16"/>
                            <a:pt x="5" y="17"/>
                          </a:cubicBezTo>
                          <a:cubicBezTo>
                            <a:pt x="5" y="17"/>
                            <a:pt x="6" y="17"/>
                            <a:pt x="7" y="17"/>
                          </a:cubicBezTo>
                          <a:cubicBezTo>
                            <a:pt x="8" y="17"/>
                            <a:pt x="7" y="16"/>
                            <a:pt x="7" y="16"/>
                          </a:cubicBezTo>
                          <a:cubicBezTo>
                            <a:pt x="7" y="16"/>
                            <a:pt x="8" y="16"/>
                            <a:pt x="8" y="15"/>
                          </a:cubicBezTo>
                          <a:cubicBezTo>
                            <a:pt x="9" y="15"/>
                            <a:pt x="9" y="13"/>
                            <a:pt x="9" y="13"/>
                          </a:cubicBezTo>
                          <a:cubicBezTo>
                            <a:pt x="9" y="12"/>
                            <a:pt x="9" y="12"/>
                            <a:pt x="9" y="12"/>
                          </a:cubicBezTo>
                          <a:cubicBezTo>
                            <a:pt x="9" y="12"/>
                            <a:pt x="9" y="11"/>
                            <a:pt x="8" y="10"/>
                          </a:cubicBezTo>
                          <a:cubicBezTo>
                            <a:pt x="7" y="9"/>
                            <a:pt x="7" y="9"/>
                            <a:pt x="8" y="8"/>
                          </a:cubicBezTo>
                          <a:cubicBezTo>
                            <a:pt x="8" y="7"/>
                            <a:pt x="8" y="5"/>
                            <a:pt x="8" y="5"/>
                          </a:cubicBezTo>
                          <a:cubicBezTo>
                            <a:pt x="7" y="3"/>
                            <a:pt x="7" y="3"/>
                            <a:pt x="7" y="3"/>
                          </a:cubicBezTo>
                          <a:cubicBezTo>
                            <a:pt x="5" y="1"/>
                            <a:pt x="5" y="1"/>
                            <a:pt x="5" y="1"/>
                          </a:cubicBezTo>
                          <a:cubicBezTo>
                            <a:pt x="4" y="2"/>
                            <a:pt x="4" y="2"/>
                            <a:pt x="4" y="2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1" y="2"/>
                            <a:pt x="1" y="2"/>
                            <a:pt x="1" y="2"/>
                          </a:cubicBezTo>
                          <a:lnTo>
                            <a:pt x="0" y="4"/>
                          </a:lnTo>
                          <a:close/>
                        </a:path>
                      </a:pathLst>
                    </a:custGeom>
                    <a:grpFill/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4897" name="&gt; 5.0">
            <a:extLst>
              <a:ext uri="{FF2B5EF4-FFF2-40B4-BE49-F238E27FC236}">
                <a16:creationId xmlns:a16="http://schemas.microsoft.com/office/drawing/2014/main" id="{0F85441B-3E2C-74A3-7FF4-D4D086E7F99D}"/>
              </a:ext>
            </a:extLst>
          </p:cNvPr>
          <p:cNvGrpSpPr/>
          <p:nvPr/>
        </p:nvGrpSpPr>
        <p:grpSpPr>
          <a:xfrm>
            <a:off x="462090" y="4259915"/>
            <a:ext cx="1150395" cy="169192"/>
            <a:chOff x="-2860668" y="-2333862"/>
            <a:chExt cx="1150395" cy="169192"/>
          </a:xfrm>
        </p:grpSpPr>
        <p:sp>
          <p:nvSpPr>
            <p:cNvPr id="4898" name="Rectangle 4897">
              <a:extLst>
                <a:ext uri="{FF2B5EF4-FFF2-40B4-BE49-F238E27FC236}">
                  <a16:creationId xmlns:a16="http://schemas.microsoft.com/office/drawing/2014/main" id="{74C66315-E32E-0427-88D5-D05959090802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accent2">
                <a:lumMod val="2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4899" name="TextBox 4898">
              <a:extLst>
                <a:ext uri="{FF2B5EF4-FFF2-40B4-BE49-F238E27FC236}">
                  <a16:creationId xmlns:a16="http://schemas.microsoft.com/office/drawing/2014/main" id="{C46B39CE-8C5E-E001-0C73-DE937EC5ED6E}"/>
                </a:ext>
              </a:extLst>
            </p:cNvPr>
            <p:cNvSpPr txBox="1"/>
            <p:nvPr/>
          </p:nvSpPr>
          <p:spPr>
            <a:xfrm>
              <a:off x="-2598320" y="-2326351"/>
              <a:ext cx="888047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&gt;40</a:t>
              </a:r>
            </a:p>
          </p:txBody>
        </p:sp>
      </p:grpSp>
      <p:grpSp>
        <p:nvGrpSpPr>
          <p:cNvPr id="4900" name="1.0">
            <a:extLst>
              <a:ext uri="{FF2B5EF4-FFF2-40B4-BE49-F238E27FC236}">
                <a16:creationId xmlns:a16="http://schemas.microsoft.com/office/drawing/2014/main" id="{42EDE3A4-2C5E-73F2-3E9B-395516E0196C}"/>
              </a:ext>
            </a:extLst>
          </p:cNvPr>
          <p:cNvGrpSpPr/>
          <p:nvPr/>
        </p:nvGrpSpPr>
        <p:grpSpPr>
          <a:xfrm>
            <a:off x="462090" y="4860449"/>
            <a:ext cx="1289737" cy="169192"/>
            <a:chOff x="-2860668" y="-2333862"/>
            <a:chExt cx="1289737" cy="169192"/>
          </a:xfrm>
        </p:grpSpPr>
        <p:sp>
          <p:nvSpPr>
            <p:cNvPr id="4901" name="Rectangle 4900">
              <a:extLst>
                <a:ext uri="{FF2B5EF4-FFF2-40B4-BE49-F238E27FC236}">
                  <a16:creationId xmlns:a16="http://schemas.microsoft.com/office/drawing/2014/main" id="{77403F2C-1E3B-1D73-29F1-55FCB62660A7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4902" name="TextBox 4901">
              <a:extLst>
                <a:ext uri="{FF2B5EF4-FFF2-40B4-BE49-F238E27FC236}">
                  <a16:creationId xmlns:a16="http://schemas.microsoft.com/office/drawing/2014/main" id="{F9C728A1-7E43-35B8-12EA-DFC3909D56D9}"/>
                </a:ext>
              </a:extLst>
            </p:cNvPr>
            <p:cNvSpPr txBox="1"/>
            <p:nvPr/>
          </p:nvSpPr>
          <p:spPr>
            <a:xfrm>
              <a:off x="-2598319" y="-2326351"/>
              <a:ext cx="1027388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20-29</a:t>
              </a:r>
            </a:p>
          </p:txBody>
        </p:sp>
      </p:grpSp>
      <p:grpSp>
        <p:nvGrpSpPr>
          <p:cNvPr id="4903" name="500k">
            <a:extLst>
              <a:ext uri="{FF2B5EF4-FFF2-40B4-BE49-F238E27FC236}">
                <a16:creationId xmlns:a16="http://schemas.microsoft.com/office/drawing/2014/main" id="{A7F7D1BE-7003-0430-109C-D7898AC3D991}"/>
              </a:ext>
            </a:extLst>
          </p:cNvPr>
          <p:cNvGrpSpPr/>
          <p:nvPr/>
        </p:nvGrpSpPr>
        <p:grpSpPr>
          <a:xfrm>
            <a:off x="462090" y="5160716"/>
            <a:ext cx="1646109" cy="169192"/>
            <a:chOff x="-2860668" y="-2333862"/>
            <a:chExt cx="1646109" cy="169192"/>
          </a:xfrm>
        </p:grpSpPr>
        <p:sp>
          <p:nvSpPr>
            <p:cNvPr id="4904" name="Rectangle 4903">
              <a:extLst>
                <a:ext uri="{FF2B5EF4-FFF2-40B4-BE49-F238E27FC236}">
                  <a16:creationId xmlns:a16="http://schemas.microsoft.com/office/drawing/2014/main" id="{3C383C58-3D32-0B7B-63CC-CAA96017CC58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4905" name="TextBox 4904">
              <a:extLst>
                <a:ext uri="{FF2B5EF4-FFF2-40B4-BE49-F238E27FC236}">
                  <a16:creationId xmlns:a16="http://schemas.microsoft.com/office/drawing/2014/main" id="{833C484C-67B6-E91E-051F-B74C4A9899B6}"/>
                </a:ext>
              </a:extLst>
            </p:cNvPr>
            <p:cNvSpPr txBox="1"/>
            <p:nvPr/>
          </p:nvSpPr>
          <p:spPr>
            <a:xfrm>
              <a:off x="-2598320" y="-2326351"/>
              <a:ext cx="1383761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10-19</a:t>
              </a:r>
            </a:p>
          </p:txBody>
        </p:sp>
      </p:grpSp>
      <p:grpSp>
        <p:nvGrpSpPr>
          <p:cNvPr id="4906" name="200k">
            <a:extLst>
              <a:ext uri="{FF2B5EF4-FFF2-40B4-BE49-F238E27FC236}">
                <a16:creationId xmlns:a16="http://schemas.microsoft.com/office/drawing/2014/main" id="{C08534AF-1EC2-06DF-414D-9D26FFB41C1C}"/>
              </a:ext>
            </a:extLst>
          </p:cNvPr>
          <p:cNvGrpSpPr/>
          <p:nvPr/>
        </p:nvGrpSpPr>
        <p:grpSpPr>
          <a:xfrm>
            <a:off x="462090" y="5460983"/>
            <a:ext cx="972579" cy="169192"/>
            <a:chOff x="-2860668" y="-2333862"/>
            <a:chExt cx="972579" cy="169192"/>
          </a:xfrm>
        </p:grpSpPr>
        <p:sp>
          <p:nvSpPr>
            <p:cNvPr id="4907" name="Rectangle 4906">
              <a:extLst>
                <a:ext uri="{FF2B5EF4-FFF2-40B4-BE49-F238E27FC236}">
                  <a16:creationId xmlns:a16="http://schemas.microsoft.com/office/drawing/2014/main" id="{19157112-9B7E-8171-6245-37F415FC5915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4908" name="TextBox 4907">
              <a:extLst>
                <a:ext uri="{FF2B5EF4-FFF2-40B4-BE49-F238E27FC236}">
                  <a16:creationId xmlns:a16="http://schemas.microsoft.com/office/drawing/2014/main" id="{86673BFC-5E17-53A9-C33A-2F2D7411DEF5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1-10</a:t>
              </a:r>
            </a:p>
          </p:txBody>
        </p:sp>
      </p:grpSp>
      <p:grpSp>
        <p:nvGrpSpPr>
          <p:cNvPr id="4909" name="Data not available">
            <a:extLst>
              <a:ext uri="{FF2B5EF4-FFF2-40B4-BE49-F238E27FC236}">
                <a16:creationId xmlns:a16="http://schemas.microsoft.com/office/drawing/2014/main" id="{8288284E-3FCD-12EC-5D97-0F7781DB9BBC}"/>
              </a:ext>
            </a:extLst>
          </p:cNvPr>
          <p:cNvGrpSpPr/>
          <p:nvPr/>
        </p:nvGrpSpPr>
        <p:grpSpPr>
          <a:xfrm>
            <a:off x="462090" y="6061518"/>
            <a:ext cx="1512759" cy="169192"/>
            <a:chOff x="-2860668" y="-2333862"/>
            <a:chExt cx="1512759" cy="169192"/>
          </a:xfrm>
        </p:grpSpPr>
        <p:sp>
          <p:nvSpPr>
            <p:cNvPr id="4910" name="Rectangle 4909">
              <a:extLst>
                <a:ext uri="{FF2B5EF4-FFF2-40B4-BE49-F238E27FC236}">
                  <a16:creationId xmlns:a16="http://schemas.microsoft.com/office/drawing/2014/main" id="{07AB43CE-7C73-8CC2-A6BE-707ABAC20BB3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A6A6A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4911" name="TextBox 4910">
              <a:extLst>
                <a:ext uri="{FF2B5EF4-FFF2-40B4-BE49-F238E27FC236}">
                  <a16:creationId xmlns:a16="http://schemas.microsoft.com/office/drawing/2014/main" id="{455DBEB9-3925-E9FE-4E8E-A0C3F742A1E8}"/>
                </a:ext>
              </a:extLst>
            </p:cNvPr>
            <p:cNvSpPr txBox="1"/>
            <p:nvPr/>
          </p:nvSpPr>
          <p:spPr>
            <a:xfrm>
              <a:off x="-2598320" y="-2326351"/>
              <a:ext cx="1250411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Data not available</a:t>
              </a:r>
            </a:p>
          </p:txBody>
        </p:sp>
      </p:grpSp>
      <p:grpSp>
        <p:nvGrpSpPr>
          <p:cNvPr id="4912" name="2.5">
            <a:extLst>
              <a:ext uri="{FF2B5EF4-FFF2-40B4-BE49-F238E27FC236}">
                <a16:creationId xmlns:a16="http://schemas.microsoft.com/office/drawing/2014/main" id="{843D3068-B2CE-7748-BE78-3AC84303A7D3}"/>
              </a:ext>
            </a:extLst>
          </p:cNvPr>
          <p:cNvGrpSpPr/>
          <p:nvPr/>
        </p:nvGrpSpPr>
        <p:grpSpPr>
          <a:xfrm>
            <a:off x="462090" y="4560182"/>
            <a:ext cx="1512759" cy="169192"/>
            <a:chOff x="-2860668" y="-2333862"/>
            <a:chExt cx="1512759" cy="169192"/>
          </a:xfrm>
        </p:grpSpPr>
        <p:sp>
          <p:nvSpPr>
            <p:cNvPr id="4913" name="Rectangle 4912">
              <a:extLst>
                <a:ext uri="{FF2B5EF4-FFF2-40B4-BE49-F238E27FC236}">
                  <a16:creationId xmlns:a16="http://schemas.microsoft.com/office/drawing/2014/main" id="{15D18D3D-363C-1A15-F55D-00A716092E38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4914" name="TextBox 4913">
              <a:extLst>
                <a:ext uri="{FF2B5EF4-FFF2-40B4-BE49-F238E27FC236}">
                  <a16:creationId xmlns:a16="http://schemas.microsoft.com/office/drawing/2014/main" id="{6F5CC88F-F5A0-DB85-F427-32B866CC77C6}"/>
                </a:ext>
              </a:extLst>
            </p:cNvPr>
            <p:cNvSpPr txBox="1"/>
            <p:nvPr/>
          </p:nvSpPr>
          <p:spPr>
            <a:xfrm>
              <a:off x="-2598320" y="-2326351"/>
              <a:ext cx="1250411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30-39</a:t>
              </a:r>
            </a:p>
          </p:txBody>
        </p:sp>
      </p:grpSp>
      <p:grpSp>
        <p:nvGrpSpPr>
          <p:cNvPr id="4915" name="50k">
            <a:extLst>
              <a:ext uri="{FF2B5EF4-FFF2-40B4-BE49-F238E27FC236}">
                <a16:creationId xmlns:a16="http://schemas.microsoft.com/office/drawing/2014/main" id="{4EAD1CC7-31CA-CA12-5498-1ACA181D9280}"/>
              </a:ext>
            </a:extLst>
          </p:cNvPr>
          <p:cNvGrpSpPr/>
          <p:nvPr/>
        </p:nvGrpSpPr>
        <p:grpSpPr>
          <a:xfrm>
            <a:off x="462090" y="5761250"/>
            <a:ext cx="972579" cy="169192"/>
            <a:chOff x="-2860668" y="-2333862"/>
            <a:chExt cx="972579" cy="169192"/>
          </a:xfrm>
        </p:grpSpPr>
        <p:sp>
          <p:nvSpPr>
            <p:cNvPr id="4916" name="Rectangle 4915">
              <a:extLst>
                <a:ext uri="{FF2B5EF4-FFF2-40B4-BE49-F238E27FC236}">
                  <a16:creationId xmlns:a16="http://schemas.microsoft.com/office/drawing/2014/main" id="{584D68D8-4125-7FA7-EB78-5BB5D16BCA85}"/>
                </a:ext>
              </a:extLst>
            </p:cNvPr>
            <p:cNvSpPr/>
            <p:nvPr/>
          </p:nvSpPr>
          <p:spPr>
            <a:xfrm>
              <a:off x="-2860668" y="-2333862"/>
              <a:ext cx="154546" cy="169192"/>
            </a:xfrm>
            <a:prstGeom prst="rect">
              <a:avLst/>
            </a:prstGeom>
            <a:solidFill>
              <a:srgbClr val="0000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  <p:sp>
          <p:nvSpPr>
            <p:cNvPr id="4917" name="TextBox 4916">
              <a:extLst>
                <a:ext uri="{FF2B5EF4-FFF2-40B4-BE49-F238E27FC236}">
                  <a16:creationId xmlns:a16="http://schemas.microsoft.com/office/drawing/2014/main" id="{298C23F7-D871-2B1B-3177-E9A6643AF44F}"/>
                </a:ext>
              </a:extLst>
            </p:cNvPr>
            <p:cNvSpPr txBox="1"/>
            <p:nvPr/>
          </p:nvSpPr>
          <p:spPr>
            <a:xfrm>
              <a:off x="-2598319" y="-2326351"/>
              <a:ext cx="710230" cy="1615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05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ea typeface="Inter Light" panose="02000403000000020004" pitchFamily="50" charset="0"/>
                  <a:cs typeface="Inter Light" panose="02000403000000020004" pitchFamily="50" charset="0"/>
                </a:rPr>
                <a:t>&lt;1</a:t>
              </a:r>
            </a:p>
          </p:txBody>
        </p:sp>
      </p:grpSp>
      <p:grpSp>
        <p:nvGrpSpPr>
          <p:cNvPr id="4918" name="Group 4917">
            <a:extLst>
              <a:ext uri="{FF2B5EF4-FFF2-40B4-BE49-F238E27FC236}">
                <a16:creationId xmlns:a16="http://schemas.microsoft.com/office/drawing/2014/main" id="{61FB8518-0B25-AE21-B5F4-D930DC4292A1}"/>
              </a:ext>
            </a:extLst>
          </p:cNvPr>
          <p:cNvGrpSpPr/>
          <p:nvPr/>
        </p:nvGrpSpPr>
        <p:grpSpPr>
          <a:xfrm>
            <a:off x="5885761" y="2625721"/>
            <a:ext cx="5322208" cy="2469841"/>
            <a:chOff x="5885761" y="2625721"/>
            <a:chExt cx="5322208" cy="2469841"/>
          </a:xfrm>
          <a:solidFill>
            <a:srgbClr val="CCCCCC"/>
          </a:solidFill>
        </p:grpSpPr>
        <p:sp>
          <p:nvSpPr>
            <p:cNvPr id="4919" name="Freeform 153">
              <a:extLst>
                <a:ext uri="{FF2B5EF4-FFF2-40B4-BE49-F238E27FC236}">
                  <a16:creationId xmlns:a16="http://schemas.microsoft.com/office/drawing/2014/main" id="{93FC0A5E-8CB0-8D10-873C-9E776B9EF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892" y="3526471"/>
              <a:ext cx="171436" cy="180860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20" name="Freeform 105">
              <a:extLst>
                <a:ext uri="{FF2B5EF4-FFF2-40B4-BE49-F238E27FC236}">
                  <a16:creationId xmlns:a16="http://schemas.microsoft.com/office/drawing/2014/main" id="{3F2A5BF6-30FA-A439-3439-091571F294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2167" y="3871594"/>
              <a:ext cx="1433636" cy="646569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4921" name="Group 4920">
              <a:extLst>
                <a:ext uri="{FF2B5EF4-FFF2-40B4-BE49-F238E27FC236}">
                  <a16:creationId xmlns:a16="http://schemas.microsoft.com/office/drawing/2014/main" id="{D5D8B96D-0724-8428-5668-891B29B86307}"/>
                </a:ext>
              </a:extLst>
            </p:cNvPr>
            <p:cNvGrpSpPr/>
            <p:nvPr/>
          </p:nvGrpSpPr>
          <p:grpSpPr>
            <a:xfrm>
              <a:off x="5885761" y="3130986"/>
              <a:ext cx="1723881" cy="1964576"/>
              <a:chOff x="5885761" y="3130986"/>
              <a:chExt cx="1723881" cy="1964576"/>
            </a:xfrm>
            <a:grpFill/>
          </p:grpSpPr>
          <p:sp>
            <p:nvSpPr>
              <p:cNvPr id="4925" name="Freeform 80">
                <a:extLst>
                  <a:ext uri="{FF2B5EF4-FFF2-40B4-BE49-F238E27FC236}">
                    <a16:creationId xmlns:a16="http://schemas.microsoft.com/office/drawing/2014/main" id="{C5830C70-C39C-2B0B-ABA9-05EFC4002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8557" y="4439950"/>
                <a:ext cx="111433" cy="284852"/>
              </a:xfrm>
              <a:custGeom>
                <a:avLst/>
                <a:gdLst>
                  <a:gd name="T0" fmla="*/ 8 w 16"/>
                  <a:gd name="T1" fmla="*/ 1 h 39"/>
                  <a:gd name="T2" fmla="*/ 7 w 16"/>
                  <a:gd name="T3" fmla="*/ 1 h 39"/>
                  <a:gd name="T4" fmla="*/ 3 w 16"/>
                  <a:gd name="T5" fmla="*/ 0 h 39"/>
                  <a:gd name="T6" fmla="*/ 4 w 16"/>
                  <a:gd name="T7" fmla="*/ 2 h 39"/>
                  <a:gd name="T8" fmla="*/ 5 w 16"/>
                  <a:gd name="T9" fmla="*/ 5 h 39"/>
                  <a:gd name="T10" fmla="*/ 4 w 16"/>
                  <a:gd name="T11" fmla="*/ 8 h 39"/>
                  <a:gd name="T12" fmla="*/ 2 w 16"/>
                  <a:gd name="T13" fmla="*/ 9 h 39"/>
                  <a:gd name="T14" fmla="*/ 3 w 16"/>
                  <a:gd name="T15" fmla="*/ 13 h 39"/>
                  <a:gd name="T16" fmla="*/ 4 w 16"/>
                  <a:gd name="T17" fmla="*/ 14 h 39"/>
                  <a:gd name="T18" fmla="*/ 1 w 16"/>
                  <a:gd name="T19" fmla="*/ 16 h 39"/>
                  <a:gd name="T20" fmla="*/ 1 w 16"/>
                  <a:gd name="T21" fmla="*/ 20 h 39"/>
                  <a:gd name="T22" fmla="*/ 0 w 16"/>
                  <a:gd name="T23" fmla="*/ 22 h 39"/>
                  <a:gd name="T24" fmla="*/ 1 w 16"/>
                  <a:gd name="T25" fmla="*/ 25 h 39"/>
                  <a:gd name="T26" fmla="*/ 3 w 16"/>
                  <a:gd name="T27" fmla="*/ 27 h 39"/>
                  <a:gd name="T28" fmla="*/ 3 w 16"/>
                  <a:gd name="T29" fmla="*/ 28 h 39"/>
                  <a:gd name="T30" fmla="*/ 6 w 16"/>
                  <a:gd name="T31" fmla="*/ 27 h 39"/>
                  <a:gd name="T32" fmla="*/ 7 w 16"/>
                  <a:gd name="T33" fmla="*/ 29 h 39"/>
                  <a:gd name="T34" fmla="*/ 7 w 16"/>
                  <a:gd name="T35" fmla="*/ 32 h 39"/>
                  <a:gd name="T36" fmla="*/ 7 w 16"/>
                  <a:gd name="T37" fmla="*/ 34 h 39"/>
                  <a:gd name="T38" fmla="*/ 9 w 16"/>
                  <a:gd name="T39" fmla="*/ 37 h 39"/>
                  <a:gd name="T40" fmla="*/ 11 w 16"/>
                  <a:gd name="T41" fmla="*/ 37 h 39"/>
                  <a:gd name="T42" fmla="*/ 12 w 16"/>
                  <a:gd name="T43" fmla="*/ 39 h 39"/>
                  <a:gd name="T44" fmla="*/ 13 w 16"/>
                  <a:gd name="T45" fmla="*/ 37 h 39"/>
                  <a:gd name="T46" fmla="*/ 13 w 16"/>
                  <a:gd name="T47" fmla="*/ 33 h 39"/>
                  <a:gd name="T48" fmla="*/ 15 w 16"/>
                  <a:gd name="T49" fmla="*/ 32 h 39"/>
                  <a:gd name="T50" fmla="*/ 15 w 16"/>
                  <a:gd name="T51" fmla="*/ 30 h 39"/>
                  <a:gd name="T52" fmla="*/ 15 w 16"/>
                  <a:gd name="T53" fmla="*/ 27 h 39"/>
                  <a:gd name="T54" fmla="*/ 13 w 16"/>
                  <a:gd name="T55" fmla="*/ 25 h 39"/>
                  <a:gd name="T56" fmla="*/ 12 w 16"/>
                  <a:gd name="T57" fmla="*/ 22 h 39"/>
                  <a:gd name="T58" fmla="*/ 11 w 16"/>
                  <a:gd name="T59" fmla="*/ 21 h 39"/>
                  <a:gd name="T60" fmla="*/ 12 w 16"/>
                  <a:gd name="T61" fmla="*/ 22 h 39"/>
                  <a:gd name="T62" fmla="*/ 12 w 16"/>
                  <a:gd name="T63" fmla="*/ 22 h 39"/>
                  <a:gd name="T64" fmla="*/ 12 w 16"/>
                  <a:gd name="T65" fmla="*/ 24 h 39"/>
                  <a:gd name="T66" fmla="*/ 11 w 16"/>
                  <a:gd name="T67" fmla="*/ 23 h 39"/>
                  <a:gd name="T68" fmla="*/ 10 w 16"/>
                  <a:gd name="T69" fmla="*/ 23 h 39"/>
                  <a:gd name="T70" fmla="*/ 10 w 16"/>
                  <a:gd name="T71" fmla="*/ 21 h 39"/>
                  <a:gd name="T72" fmla="*/ 9 w 16"/>
                  <a:gd name="T73" fmla="*/ 20 h 39"/>
                  <a:gd name="T74" fmla="*/ 9 w 16"/>
                  <a:gd name="T75" fmla="*/ 18 h 39"/>
                  <a:gd name="T76" fmla="*/ 8 w 16"/>
                  <a:gd name="T77" fmla="*/ 16 h 39"/>
                  <a:gd name="T78" fmla="*/ 9 w 16"/>
                  <a:gd name="T79" fmla="*/ 13 h 39"/>
                  <a:gd name="T80" fmla="*/ 7 w 16"/>
                  <a:gd name="T81" fmla="*/ 13 h 39"/>
                  <a:gd name="T82" fmla="*/ 7 w 16"/>
                  <a:gd name="T83" fmla="*/ 12 h 39"/>
                  <a:gd name="T84" fmla="*/ 9 w 16"/>
                  <a:gd name="T85" fmla="*/ 10 h 39"/>
                  <a:gd name="T86" fmla="*/ 8 w 16"/>
                  <a:gd name="T87" fmla="*/ 3 h 39"/>
                  <a:gd name="T88" fmla="*/ 8 w 16"/>
                  <a:gd name="T8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" h="39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2"/>
                      <a:pt x="4" y="2"/>
                    </a:cubicBezTo>
                    <a:cubicBezTo>
                      <a:pt x="5" y="3"/>
                      <a:pt x="4" y="5"/>
                      <a:pt x="5" y="5"/>
                    </a:cubicBezTo>
                    <a:cubicBezTo>
                      <a:pt x="6" y="6"/>
                      <a:pt x="4" y="7"/>
                      <a:pt x="4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3" y="10"/>
                      <a:pt x="3" y="11"/>
                      <a:pt x="3" y="13"/>
                    </a:cubicBezTo>
                    <a:cubicBezTo>
                      <a:pt x="2" y="14"/>
                      <a:pt x="4" y="12"/>
                      <a:pt x="4" y="14"/>
                    </a:cubicBezTo>
                    <a:cubicBezTo>
                      <a:pt x="4" y="15"/>
                      <a:pt x="2" y="16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1" y="21"/>
                      <a:pt x="0" y="22"/>
                      <a:pt x="0" y="22"/>
                    </a:cubicBezTo>
                    <a:cubicBezTo>
                      <a:pt x="0" y="23"/>
                      <a:pt x="1" y="25"/>
                      <a:pt x="1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3" y="28"/>
                      <a:pt x="2" y="29"/>
                      <a:pt x="3" y="28"/>
                    </a:cubicBezTo>
                    <a:cubicBezTo>
                      <a:pt x="4" y="28"/>
                      <a:pt x="6" y="27"/>
                      <a:pt x="6" y="27"/>
                    </a:cubicBezTo>
                    <a:cubicBezTo>
                      <a:pt x="6" y="27"/>
                      <a:pt x="7" y="28"/>
                      <a:pt x="7" y="29"/>
                    </a:cubicBezTo>
                    <a:cubicBezTo>
                      <a:pt x="7" y="30"/>
                      <a:pt x="7" y="31"/>
                      <a:pt x="7" y="32"/>
                    </a:cubicBezTo>
                    <a:cubicBezTo>
                      <a:pt x="6" y="33"/>
                      <a:pt x="6" y="34"/>
                      <a:pt x="7" y="34"/>
                    </a:cubicBezTo>
                    <a:cubicBezTo>
                      <a:pt x="7" y="35"/>
                      <a:pt x="8" y="36"/>
                      <a:pt x="9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9"/>
                      <a:pt x="12" y="39"/>
                    </a:cubicBezTo>
                    <a:cubicBezTo>
                      <a:pt x="13" y="39"/>
                      <a:pt x="14" y="38"/>
                      <a:pt x="13" y="37"/>
                    </a:cubicBezTo>
                    <a:cubicBezTo>
                      <a:pt x="12" y="36"/>
                      <a:pt x="12" y="33"/>
                      <a:pt x="13" y="33"/>
                    </a:cubicBezTo>
                    <a:cubicBezTo>
                      <a:pt x="13" y="34"/>
                      <a:pt x="15" y="34"/>
                      <a:pt x="15" y="32"/>
                    </a:cubicBezTo>
                    <a:cubicBezTo>
                      <a:pt x="15" y="31"/>
                      <a:pt x="15" y="32"/>
                      <a:pt x="15" y="30"/>
                    </a:cubicBezTo>
                    <a:cubicBezTo>
                      <a:pt x="16" y="28"/>
                      <a:pt x="16" y="27"/>
                      <a:pt x="15" y="27"/>
                    </a:cubicBezTo>
                    <a:cubicBezTo>
                      <a:pt x="14" y="26"/>
                      <a:pt x="14" y="26"/>
                      <a:pt x="13" y="25"/>
                    </a:cubicBezTo>
                    <a:cubicBezTo>
                      <a:pt x="13" y="23"/>
                      <a:pt x="13" y="23"/>
                      <a:pt x="12" y="22"/>
                    </a:cubicBezTo>
                    <a:cubicBezTo>
                      <a:pt x="12" y="22"/>
                      <a:pt x="11" y="21"/>
                      <a:pt x="11" y="21"/>
                    </a:cubicBezTo>
                    <a:cubicBezTo>
                      <a:pt x="11" y="21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3"/>
                      <a:pt x="12" y="24"/>
                    </a:cubicBezTo>
                    <a:cubicBezTo>
                      <a:pt x="12" y="24"/>
                      <a:pt x="11" y="23"/>
                      <a:pt x="11" y="23"/>
                    </a:cubicBezTo>
                    <a:cubicBezTo>
                      <a:pt x="10" y="23"/>
                      <a:pt x="11" y="24"/>
                      <a:pt x="10" y="23"/>
                    </a:cubicBezTo>
                    <a:cubicBezTo>
                      <a:pt x="10" y="23"/>
                      <a:pt x="10" y="21"/>
                      <a:pt x="10" y="21"/>
                    </a:cubicBezTo>
                    <a:cubicBezTo>
                      <a:pt x="10" y="21"/>
                      <a:pt x="9" y="20"/>
                      <a:pt x="9" y="20"/>
                    </a:cubicBezTo>
                    <a:cubicBezTo>
                      <a:pt x="9" y="20"/>
                      <a:pt x="8" y="18"/>
                      <a:pt x="9" y="18"/>
                    </a:cubicBezTo>
                    <a:cubicBezTo>
                      <a:pt x="10" y="18"/>
                      <a:pt x="8" y="16"/>
                      <a:pt x="8" y="16"/>
                    </a:cubicBezTo>
                    <a:cubicBezTo>
                      <a:pt x="8" y="15"/>
                      <a:pt x="9" y="14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8"/>
                      <a:pt x="9" y="5"/>
                      <a:pt x="8" y="3"/>
                    </a:cubicBezTo>
                    <a:cubicBezTo>
                      <a:pt x="8" y="3"/>
                      <a:pt x="7" y="0"/>
                      <a:pt x="8" y="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en-GB" sz="1200" b="1">
                  <a:solidFill>
                    <a:srgbClr val="20272A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4926" name="Group 4925">
                <a:extLst>
                  <a:ext uri="{FF2B5EF4-FFF2-40B4-BE49-F238E27FC236}">
                    <a16:creationId xmlns:a16="http://schemas.microsoft.com/office/drawing/2014/main" id="{CCBC0687-8FC3-6892-D808-7D669EA0F22B}"/>
                  </a:ext>
                </a:extLst>
              </p:cNvPr>
              <p:cNvGrpSpPr/>
              <p:nvPr/>
            </p:nvGrpSpPr>
            <p:grpSpPr>
              <a:xfrm>
                <a:off x="5885761" y="3130986"/>
                <a:ext cx="1723881" cy="1964576"/>
                <a:chOff x="5885761" y="3130986"/>
                <a:chExt cx="1723881" cy="1964576"/>
              </a:xfrm>
              <a:grpFill/>
            </p:grpSpPr>
            <p:grpSp>
              <p:nvGrpSpPr>
                <p:cNvPr id="4927" name="50 FILL 1">
                  <a:extLst>
                    <a:ext uri="{FF2B5EF4-FFF2-40B4-BE49-F238E27FC236}">
                      <a16:creationId xmlns:a16="http://schemas.microsoft.com/office/drawing/2014/main" id="{11547860-64D8-520A-52B2-4040C66FB5CB}"/>
                    </a:ext>
                  </a:extLst>
                </p:cNvPr>
                <p:cNvGrpSpPr/>
                <p:nvPr/>
              </p:nvGrpSpPr>
              <p:grpSpPr>
                <a:xfrm>
                  <a:off x="6314226" y="3184952"/>
                  <a:ext cx="1126122" cy="748302"/>
                  <a:chOff x="6318461" y="3186375"/>
                  <a:chExt cx="1126122" cy="748302"/>
                </a:xfrm>
                <a:grpFill/>
              </p:grpSpPr>
              <p:sp>
                <p:nvSpPr>
                  <p:cNvPr id="4937" name="Freeform 64">
                    <a:extLst>
                      <a:ext uri="{FF2B5EF4-FFF2-40B4-BE49-F238E27FC236}">
                        <a16:creationId xmlns:a16="http://schemas.microsoft.com/office/drawing/2014/main" id="{F9F9EDF2-746B-C980-8C65-7EE7A22638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18461" y="3186375"/>
                    <a:ext cx="507880" cy="436321"/>
                  </a:xfrm>
                  <a:custGeom>
                    <a:avLst/>
                    <a:gdLst>
                      <a:gd name="T0" fmla="*/ 68 w 74"/>
                      <a:gd name="T1" fmla="*/ 3 h 60"/>
                      <a:gd name="T2" fmla="*/ 65 w 74"/>
                      <a:gd name="T3" fmla="*/ 5 h 60"/>
                      <a:gd name="T4" fmla="*/ 65 w 74"/>
                      <a:gd name="T5" fmla="*/ 6 h 60"/>
                      <a:gd name="T6" fmla="*/ 54 w 74"/>
                      <a:gd name="T7" fmla="*/ 0 h 60"/>
                      <a:gd name="T8" fmla="*/ 29 w 74"/>
                      <a:gd name="T9" fmla="*/ 17 h 60"/>
                      <a:gd name="T10" fmla="*/ 26 w 74"/>
                      <a:gd name="T11" fmla="*/ 21 h 60"/>
                      <a:gd name="T12" fmla="*/ 20 w 74"/>
                      <a:gd name="T13" fmla="*/ 23 h 60"/>
                      <a:gd name="T14" fmla="*/ 21 w 74"/>
                      <a:gd name="T15" fmla="*/ 35 h 60"/>
                      <a:gd name="T16" fmla="*/ 19 w 74"/>
                      <a:gd name="T17" fmla="*/ 36 h 60"/>
                      <a:gd name="T18" fmla="*/ 19 w 74"/>
                      <a:gd name="T19" fmla="*/ 38 h 60"/>
                      <a:gd name="T20" fmla="*/ 18 w 74"/>
                      <a:gd name="T21" fmla="*/ 39 h 60"/>
                      <a:gd name="T22" fmla="*/ 16 w 74"/>
                      <a:gd name="T23" fmla="*/ 39 h 60"/>
                      <a:gd name="T24" fmla="*/ 10 w 74"/>
                      <a:gd name="T25" fmla="*/ 41 h 60"/>
                      <a:gd name="T26" fmla="*/ 5 w 74"/>
                      <a:gd name="T27" fmla="*/ 42 h 60"/>
                      <a:gd name="T28" fmla="*/ 2 w 74"/>
                      <a:gd name="T29" fmla="*/ 42 h 60"/>
                      <a:gd name="T30" fmla="*/ 1 w 74"/>
                      <a:gd name="T31" fmla="*/ 43 h 60"/>
                      <a:gd name="T32" fmla="*/ 1 w 74"/>
                      <a:gd name="T33" fmla="*/ 43 h 60"/>
                      <a:gd name="T34" fmla="*/ 0 w 74"/>
                      <a:gd name="T35" fmla="*/ 44 h 60"/>
                      <a:gd name="T36" fmla="*/ 1 w 74"/>
                      <a:gd name="T37" fmla="*/ 46 h 60"/>
                      <a:gd name="T38" fmla="*/ 5 w 74"/>
                      <a:gd name="T39" fmla="*/ 48 h 60"/>
                      <a:gd name="T40" fmla="*/ 4 w 74"/>
                      <a:gd name="T41" fmla="*/ 50 h 60"/>
                      <a:gd name="T42" fmla="*/ 6 w 74"/>
                      <a:gd name="T43" fmla="*/ 54 h 60"/>
                      <a:gd name="T44" fmla="*/ 8 w 74"/>
                      <a:gd name="T45" fmla="*/ 54 h 60"/>
                      <a:gd name="T46" fmla="*/ 8 w 74"/>
                      <a:gd name="T47" fmla="*/ 56 h 60"/>
                      <a:gd name="T48" fmla="*/ 9 w 74"/>
                      <a:gd name="T49" fmla="*/ 60 h 60"/>
                      <a:gd name="T50" fmla="*/ 11 w 74"/>
                      <a:gd name="T51" fmla="*/ 58 h 60"/>
                      <a:gd name="T52" fmla="*/ 13 w 74"/>
                      <a:gd name="T53" fmla="*/ 58 h 60"/>
                      <a:gd name="T54" fmla="*/ 13 w 74"/>
                      <a:gd name="T55" fmla="*/ 59 h 60"/>
                      <a:gd name="T56" fmla="*/ 16 w 74"/>
                      <a:gd name="T57" fmla="*/ 60 h 60"/>
                      <a:gd name="T58" fmla="*/ 18 w 74"/>
                      <a:gd name="T59" fmla="*/ 57 h 60"/>
                      <a:gd name="T60" fmla="*/ 20 w 74"/>
                      <a:gd name="T61" fmla="*/ 55 h 60"/>
                      <a:gd name="T62" fmla="*/ 20 w 74"/>
                      <a:gd name="T63" fmla="*/ 52 h 60"/>
                      <a:gd name="T64" fmla="*/ 25 w 74"/>
                      <a:gd name="T65" fmla="*/ 50 h 60"/>
                      <a:gd name="T66" fmla="*/ 28 w 74"/>
                      <a:gd name="T67" fmla="*/ 50 h 60"/>
                      <a:gd name="T68" fmla="*/ 30 w 74"/>
                      <a:gd name="T69" fmla="*/ 51 h 60"/>
                      <a:gd name="T70" fmla="*/ 33 w 74"/>
                      <a:gd name="T71" fmla="*/ 53 h 60"/>
                      <a:gd name="T72" fmla="*/ 36 w 74"/>
                      <a:gd name="T73" fmla="*/ 53 h 60"/>
                      <a:gd name="T74" fmla="*/ 39 w 74"/>
                      <a:gd name="T75" fmla="*/ 53 h 60"/>
                      <a:gd name="T76" fmla="*/ 42 w 74"/>
                      <a:gd name="T77" fmla="*/ 54 h 60"/>
                      <a:gd name="T78" fmla="*/ 46 w 74"/>
                      <a:gd name="T79" fmla="*/ 54 h 60"/>
                      <a:gd name="T80" fmla="*/ 49 w 74"/>
                      <a:gd name="T81" fmla="*/ 52 h 60"/>
                      <a:gd name="T82" fmla="*/ 54 w 74"/>
                      <a:gd name="T83" fmla="*/ 52 h 60"/>
                      <a:gd name="T84" fmla="*/ 59 w 74"/>
                      <a:gd name="T85" fmla="*/ 52 h 60"/>
                      <a:gd name="T86" fmla="*/ 61 w 74"/>
                      <a:gd name="T87" fmla="*/ 51 h 60"/>
                      <a:gd name="T88" fmla="*/ 64 w 74"/>
                      <a:gd name="T89" fmla="*/ 50 h 60"/>
                      <a:gd name="T90" fmla="*/ 64 w 74"/>
                      <a:gd name="T91" fmla="*/ 45 h 60"/>
                      <a:gd name="T92" fmla="*/ 71 w 74"/>
                      <a:gd name="T93" fmla="*/ 39 h 60"/>
                      <a:gd name="T94" fmla="*/ 71 w 74"/>
                      <a:gd name="T95" fmla="*/ 22 h 60"/>
                      <a:gd name="T96" fmla="*/ 73 w 74"/>
                      <a:gd name="T97" fmla="*/ 18 h 60"/>
                      <a:gd name="T98" fmla="*/ 71 w 74"/>
                      <a:gd name="T99" fmla="*/ 13 h 60"/>
                      <a:gd name="T100" fmla="*/ 68 w 74"/>
                      <a:gd name="T101" fmla="*/ 3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74" h="60">
                        <a:moveTo>
                          <a:pt x="68" y="3"/>
                        </a:moveTo>
                        <a:cubicBezTo>
                          <a:pt x="65" y="5"/>
                          <a:pt x="65" y="5"/>
                          <a:pt x="65" y="5"/>
                        </a:cubicBezTo>
                        <a:cubicBezTo>
                          <a:pt x="65" y="6"/>
                          <a:pt x="65" y="6"/>
                          <a:pt x="65" y="6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6" y="21"/>
                          <a:pt x="26" y="21"/>
                          <a:pt x="26" y="21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1" y="35"/>
                          <a:pt x="21" y="35"/>
                          <a:pt x="21" y="35"/>
                        </a:cubicBezTo>
                        <a:cubicBezTo>
                          <a:pt x="19" y="36"/>
                          <a:pt x="19" y="36"/>
                          <a:pt x="19" y="36"/>
                        </a:cubicBezTo>
                        <a:cubicBezTo>
                          <a:pt x="19" y="36"/>
                          <a:pt x="19" y="37"/>
                          <a:pt x="19" y="38"/>
                        </a:cubicBezTo>
                        <a:cubicBezTo>
                          <a:pt x="19" y="39"/>
                          <a:pt x="18" y="39"/>
                          <a:pt x="18" y="39"/>
                        </a:cubicBezTo>
                        <a:cubicBezTo>
                          <a:pt x="16" y="39"/>
                          <a:pt x="16" y="39"/>
                          <a:pt x="16" y="39"/>
                        </a:cubicBezTo>
                        <a:cubicBezTo>
                          <a:pt x="16" y="39"/>
                          <a:pt x="11" y="41"/>
                          <a:pt x="10" y="41"/>
                        </a:cubicBezTo>
                        <a:cubicBezTo>
                          <a:pt x="8" y="41"/>
                          <a:pt x="6" y="41"/>
                          <a:pt x="5" y="42"/>
                        </a:cubicBezTo>
                        <a:cubicBezTo>
                          <a:pt x="4" y="42"/>
                          <a:pt x="2" y="42"/>
                          <a:pt x="2" y="42"/>
                        </a:cubicBezTo>
                        <a:cubicBezTo>
                          <a:pt x="1" y="43"/>
                          <a:pt x="1" y="43"/>
                          <a:pt x="1" y="43"/>
                        </a:cubicBezTo>
                        <a:cubicBezTo>
                          <a:pt x="1" y="43"/>
                          <a:pt x="1" y="43"/>
                          <a:pt x="1" y="43"/>
                        </a:cubicBezTo>
                        <a:cubicBezTo>
                          <a:pt x="0" y="44"/>
                          <a:pt x="0" y="44"/>
                          <a:pt x="0" y="44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5" y="48"/>
                          <a:pt x="5" y="48"/>
                          <a:pt x="5" y="48"/>
                        </a:cubicBezTo>
                        <a:cubicBezTo>
                          <a:pt x="4" y="50"/>
                          <a:pt x="4" y="50"/>
                          <a:pt x="4" y="50"/>
                        </a:cubicBezTo>
                        <a:cubicBezTo>
                          <a:pt x="6" y="54"/>
                          <a:pt x="6" y="54"/>
                          <a:pt x="6" y="54"/>
                        </a:cubicBezTo>
                        <a:cubicBezTo>
                          <a:pt x="6" y="54"/>
                          <a:pt x="8" y="53"/>
                          <a:pt x="8" y="54"/>
                        </a:cubicBezTo>
                        <a:cubicBezTo>
                          <a:pt x="8" y="55"/>
                          <a:pt x="8" y="56"/>
                          <a:pt x="8" y="56"/>
                        </a:cubicBezTo>
                        <a:cubicBezTo>
                          <a:pt x="9" y="60"/>
                          <a:pt x="9" y="60"/>
                          <a:pt x="9" y="60"/>
                        </a:cubicBezTo>
                        <a:cubicBezTo>
                          <a:pt x="11" y="58"/>
                          <a:pt x="11" y="58"/>
                          <a:pt x="11" y="58"/>
                        </a:cubicBezTo>
                        <a:cubicBezTo>
                          <a:pt x="11" y="58"/>
                          <a:pt x="12" y="57"/>
                          <a:pt x="13" y="58"/>
                        </a:cubicBezTo>
                        <a:cubicBezTo>
                          <a:pt x="14" y="59"/>
                          <a:pt x="13" y="59"/>
                          <a:pt x="13" y="59"/>
                        </a:cubicBezTo>
                        <a:cubicBezTo>
                          <a:pt x="16" y="60"/>
                          <a:pt x="16" y="60"/>
                          <a:pt x="16" y="60"/>
                        </a:cubicBezTo>
                        <a:cubicBezTo>
                          <a:pt x="18" y="57"/>
                          <a:pt x="18" y="57"/>
                          <a:pt x="18" y="57"/>
                        </a:cubicBezTo>
                        <a:cubicBezTo>
                          <a:pt x="18" y="57"/>
                          <a:pt x="20" y="56"/>
                          <a:pt x="20" y="55"/>
                        </a:cubicBezTo>
                        <a:cubicBezTo>
                          <a:pt x="20" y="54"/>
                          <a:pt x="20" y="52"/>
                          <a:pt x="20" y="52"/>
                        </a:cubicBezTo>
                        <a:cubicBezTo>
                          <a:pt x="20" y="52"/>
                          <a:pt x="23" y="51"/>
                          <a:pt x="25" y="50"/>
                        </a:cubicBezTo>
                        <a:cubicBezTo>
                          <a:pt x="26" y="50"/>
                          <a:pt x="27" y="50"/>
                          <a:pt x="28" y="50"/>
                        </a:cubicBezTo>
                        <a:cubicBezTo>
                          <a:pt x="30" y="50"/>
                          <a:pt x="30" y="51"/>
                          <a:pt x="30" y="51"/>
                        </a:cubicBezTo>
                        <a:cubicBezTo>
                          <a:pt x="31" y="51"/>
                          <a:pt x="33" y="53"/>
                          <a:pt x="33" y="53"/>
                        </a:cubicBezTo>
                        <a:cubicBezTo>
                          <a:pt x="33" y="53"/>
                          <a:pt x="34" y="54"/>
                          <a:pt x="36" y="53"/>
                        </a:cubicBezTo>
                        <a:cubicBezTo>
                          <a:pt x="37" y="52"/>
                          <a:pt x="38" y="52"/>
                          <a:pt x="39" y="53"/>
                        </a:cubicBezTo>
                        <a:cubicBezTo>
                          <a:pt x="40" y="53"/>
                          <a:pt x="39" y="54"/>
                          <a:pt x="42" y="54"/>
                        </a:cubicBezTo>
                        <a:cubicBezTo>
                          <a:pt x="44" y="54"/>
                          <a:pt x="46" y="54"/>
                          <a:pt x="46" y="54"/>
                        </a:cubicBezTo>
                        <a:cubicBezTo>
                          <a:pt x="46" y="53"/>
                          <a:pt x="48" y="52"/>
                          <a:pt x="49" y="52"/>
                        </a:cubicBezTo>
                        <a:cubicBezTo>
                          <a:pt x="50" y="52"/>
                          <a:pt x="52" y="52"/>
                          <a:pt x="54" y="52"/>
                        </a:cubicBezTo>
                        <a:cubicBezTo>
                          <a:pt x="56" y="53"/>
                          <a:pt x="58" y="52"/>
                          <a:pt x="59" y="52"/>
                        </a:cubicBezTo>
                        <a:cubicBezTo>
                          <a:pt x="61" y="52"/>
                          <a:pt x="61" y="51"/>
                          <a:pt x="61" y="51"/>
                        </a:cubicBezTo>
                        <a:cubicBezTo>
                          <a:pt x="64" y="50"/>
                          <a:pt x="64" y="50"/>
                          <a:pt x="64" y="50"/>
                        </a:cubicBezTo>
                        <a:cubicBezTo>
                          <a:pt x="64" y="45"/>
                          <a:pt x="64" y="45"/>
                          <a:pt x="64" y="45"/>
                        </a:cubicBezTo>
                        <a:cubicBezTo>
                          <a:pt x="71" y="39"/>
                          <a:pt x="71" y="39"/>
                          <a:pt x="71" y="39"/>
                        </a:cubicBezTo>
                        <a:cubicBezTo>
                          <a:pt x="71" y="39"/>
                          <a:pt x="71" y="24"/>
                          <a:pt x="71" y="22"/>
                        </a:cubicBezTo>
                        <a:cubicBezTo>
                          <a:pt x="72" y="20"/>
                          <a:pt x="72" y="19"/>
                          <a:pt x="73" y="18"/>
                        </a:cubicBezTo>
                        <a:cubicBezTo>
                          <a:pt x="74" y="17"/>
                          <a:pt x="71" y="13"/>
                          <a:pt x="71" y="13"/>
                        </a:cubicBezTo>
                        <a:lnTo>
                          <a:pt x="68" y="3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938" name="Freeform 149">
                    <a:extLst>
                      <a:ext uri="{FF2B5EF4-FFF2-40B4-BE49-F238E27FC236}">
                        <a16:creationId xmlns:a16="http://schemas.microsoft.com/office/drawing/2014/main" id="{BB66F960-EB74-10AF-4B93-C4EDFCC05D7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757768" y="3186375"/>
                    <a:ext cx="330016" cy="617180"/>
                  </a:xfrm>
                  <a:custGeom>
                    <a:avLst/>
                    <a:gdLst>
                      <a:gd name="T0" fmla="*/ 6 w 48"/>
                      <a:gd name="T1" fmla="*/ 57 h 85"/>
                      <a:gd name="T2" fmla="*/ 7 w 48"/>
                      <a:gd name="T3" fmla="*/ 61 h 85"/>
                      <a:gd name="T4" fmla="*/ 7 w 48"/>
                      <a:gd name="T5" fmla="*/ 64 h 85"/>
                      <a:gd name="T6" fmla="*/ 8 w 48"/>
                      <a:gd name="T7" fmla="*/ 70 h 85"/>
                      <a:gd name="T8" fmla="*/ 3 w 48"/>
                      <a:gd name="T9" fmla="*/ 72 h 85"/>
                      <a:gd name="T10" fmla="*/ 5 w 48"/>
                      <a:gd name="T11" fmla="*/ 78 h 85"/>
                      <a:gd name="T12" fmla="*/ 5 w 48"/>
                      <a:gd name="T13" fmla="*/ 85 h 85"/>
                      <a:gd name="T14" fmla="*/ 10 w 48"/>
                      <a:gd name="T15" fmla="*/ 85 h 85"/>
                      <a:gd name="T16" fmla="*/ 13 w 48"/>
                      <a:gd name="T17" fmla="*/ 84 h 85"/>
                      <a:gd name="T18" fmla="*/ 22 w 48"/>
                      <a:gd name="T19" fmla="*/ 81 h 85"/>
                      <a:gd name="T20" fmla="*/ 24 w 48"/>
                      <a:gd name="T21" fmla="*/ 76 h 85"/>
                      <a:gd name="T22" fmla="*/ 32 w 48"/>
                      <a:gd name="T23" fmla="*/ 73 h 85"/>
                      <a:gd name="T24" fmla="*/ 37 w 48"/>
                      <a:gd name="T25" fmla="*/ 70 h 85"/>
                      <a:gd name="T26" fmla="*/ 40 w 48"/>
                      <a:gd name="T27" fmla="*/ 67 h 85"/>
                      <a:gd name="T28" fmla="*/ 39 w 48"/>
                      <a:gd name="T29" fmla="*/ 63 h 85"/>
                      <a:gd name="T30" fmla="*/ 39 w 48"/>
                      <a:gd name="T31" fmla="*/ 60 h 85"/>
                      <a:gd name="T32" fmla="*/ 38 w 48"/>
                      <a:gd name="T33" fmla="*/ 56 h 85"/>
                      <a:gd name="T34" fmla="*/ 37 w 48"/>
                      <a:gd name="T35" fmla="*/ 55 h 85"/>
                      <a:gd name="T36" fmla="*/ 39 w 48"/>
                      <a:gd name="T37" fmla="*/ 51 h 85"/>
                      <a:gd name="T38" fmla="*/ 41 w 48"/>
                      <a:gd name="T39" fmla="*/ 46 h 85"/>
                      <a:gd name="T40" fmla="*/ 43 w 48"/>
                      <a:gd name="T41" fmla="*/ 41 h 85"/>
                      <a:gd name="T42" fmla="*/ 48 w 48"/>
                      <a:gd name="T43" fmla="*/ 41 h 85"/>
                      <a:gd name="T44" fmla="*/ 9 w 48"/>
                      <a:gd name="T45" fmla="*/ 0 h 85"/>
                      <a:gd name="T46" fmla="*/ 7 w 48"/>
                      <a:gd name="T47" fmla="*/ 13 h 85"/>
                      <a:gd name="T48" fmla="*/ 7 w 48"/>
                      <a:gd name="T49" fmla="*/ 22 h 85"/>
                      <a:gd name="T50" fmla="*/ 0 w 48"/>
                      <a:gd name="T51" fmla="*/ 45 h 85"/>
                      <a:gd name="T52" fmla="*/ 3 w 48"/>
                      <a:gd name="T53" fmla="*/ 54 h 85"/>
                      <a:gd name="T54" fmla="*/ 2 w 48"/>
                      <a:gd name="T55" fmla="*/ 49 h 85"/>
                      <a:gd name="T56" fmla="*/ 5 w 48"/>
                      <a:gd name="T57" fmla="*/ 52 h 85"/>
                      <a:gd name="T58" fmla="*/ 9 w 48"/>
                      <a:gd name="T59" fmla="*/ 54 h 85"/>
                      <a:gd name="T60" fmla="*/ 7 w 48"/>
                      <a:gd name="T61" fmla="*/ 53 h 85"/>
                      <a:gd name="T62" fmla="*/ 1 w 48"/>
                      <a:gd name="T63" fmla="*/ 49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8" h="85">
                        <a:moveTo>
                          <a:pt x="3" y="54"/>
                        </a:moveTo>
                        <a:cubicBezTo>
                          <a:pt x="3" y="54"/>
                          <a:pt x="5" y="56"/>
                          <a:pt x="6" y="57"/>
                        </a:cubicBezTo>
                        <a:cubicBezTo>
                          <a:pt x="7" y="57"/>
                          <a:pt x="6" y="58"/>
                          <a:pt x="7" y="59"/>
                        </a:cubicBezTo>
                        <a:cubicBezTo>
                          <a:pt x="7" y="60"/>
                          <a:pt x="7" y="60"/>
                          <a:pt x="7" y="61"/>
                        </a:cubicBezTo>
                        <a:cubicBezTo>
                          <a:pt x="7" y="62"/>
                          <a:pt x="7" y="63"/>
                          <a:pt x="7" y="63"/>
                        </a:cubicBezTo>
                        <a:cubicBezTo>
                          <a:pt x="7" y="63"/>
                          <a:pt x="7" y="63"/>
                          <a:pt x="7" y="64"/>
                        </a:cubicBezTo>
                        <a:cubicBezTo>
                          <a:pt x="7" y="65"/>
                          <a:pt x="7" y="67"/>
                          <a:pt x="8" y="68"/>
                        </a:cubicBezTo>
                        <a:cubicBezTo>
                          <a:pt x="8" y="68"/>
                          <a:pt x="7" y="69"/>
                          <a:pt x="8" y="70"/>
                        </a:cubicBezTo>
                        <a:cubicBezTo>
                          <a:pt x="9" y="71"/>
                          <a:pt x="9" y="72"/>
                          <a:pt x="9" y="72"/>
                        </a:cubicBezTo>
                        <a:cubicBezTo>
                          <a:pt x="9" y="72"/>
                          <a:pt x="4" y="72"/>
                          <a:pt x="3" y="72"/>
                        </a:cubicBezTo>
                        <a:cubicBezTo>
                          <a:pt x="2" y="73"/>
                          <a:pt x="1" y="74"/>
                          <a:pt x="2" y="75"/>
                        </a:cubicBezTo>
                        <a:cubicBezTo>
                          <a:pt x="3" y="75"/>
                          <a:pt x="5" y="78"/>
                          <a:pt x="5" y="78"/>
                        </a:cubicBezTo>
                        <a:cubicBezTo>
                          <a:pt x="6" y="79"/>
                          <a:pt x="7" y="82"/>
                          <a:pt x="7" y="82"/>
                        </a:cubicBezTo>
                        <a:cubicBezTo>
                          <a:pt x="5" y="85"/>
                          <a:pt x="5" y="85"/>
                          <a:pt x="5" y="85"/>
                        </a:cubicBezTo>
                        <a:cubicBezTo>
                          <a:pt x="7" y="85"/>
                          <a:pt x="7" y="85"/>
                          <a:pt x="7" y="85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11" y="83"/>
                          <a:pt x="11" y="83"/>
                          <a:pt x="11" y="83"/>
                        </a:cubicBezTo>
                        <a:cubicBezTo>
                          <a:pt x="11" y="83"/>
                          <a:pt x="12" y="84"/>
                          <a:pt x="13" y="84"/>
                        </a:cubicBezTo>
                        <a:cubicBezTo>
                          <a:pt x="14" y="84"/>
                          <a:pt x="17" y="83"/>
                          <a:pt x="18" y="83"/>
                        </a:cubicBezTo>
                        <a:cubicBezTo>
                          <a:pt x="20" y="83"/>
                          <a:pt x="21" y="82"/>
                          <a:pt x="22" y="81"/>
                        </a:cubicBezTo>
                        <a:cubicBezTo>
                          <a:pt x="23" y="79"/>
                          <a:pt x="24" y="80"/>
                          <a:pt x="25" y="79"/>
                        </a:cubicBezTo>
                        <a:cubicBezTo>
                          <a:pt x="27" y="78"/>
                          <a:pt x="23" y="78"/>
                          <a:pt x="24" y="76"/>
                        </a:cubicBezTo>
                        <a:cubicBezTo>
                          <a:pt x="25" y="75"/>
                          <a:pt x="28" y="75"/>
                          <a:pt x="30" y="74"/>
                        </a:cubicBezTo>
                        <a:cubicBezTo>
                          <a:pt x="31" y="73"/>
                          <a:pt x="31" y="73"/>
                          <a:pt x="32" y="73"/>
                        </a:cubicBezTo>
                        <a:cubicBezTo>
                          <a:pt x="34" y="73"/>
                          <a:pt x="33" y="72"/>
                          <a:pt x="34" y="71"/>
                        </a:cubicBezTo>
                        <a:cubicBezTo>
                          <a:pt x="35" y="71"/>
                          <a:pt x="36" y="70"/>
                          <a:pt x="37" y="70"/>
                        </a:cubicBezTo>
                        <a:cubicBezTo>
                          <a:pt x="38" y="70"/>
                          <a:pt x="38" y="70"/>
                          <a:pt x="38" y="68"/>
                        </a:cubicBezTo>
                        <a:cubicBezTo>
                          <a:pt x="39" y="67"/>
                          <a:pt x="40" y="67"/>
                          <a:pt x="40" y="67"/>
                        </a:cubicBezTo>
                        <a:cubicBezTo>
                          <a:pt x="40" y="67"/>
                          <a:pt x="41" y="66"/>
                          <a:pt x="40" y="65"/>
                        </a:cubicBezTo>
                        <a:cubicBezTo>
                          <a:pt x="39" y="64"/>
                          <a:pt x="39" y="64"/>
                          <a:pt x="39" y="63"/>
                        </a:cubicBezTo>
                        <a:cubicBezTo>
                          <a:pt x="40" y="62"/>
                          <a:pt x="39" y="61"/>
                          <a:pt x="39" y="61"/>
                        </a:cubicBezTo>
                        <a:cubicBezTo>
                          <a:pt x="39" y="60"/>
                          <a:pt x="39" y="60"/>
                          <a:pt x="39" y="60"/>
                        </a:cubicBezTo>
                        <a:cubicBezTo>
                          <a:pt x="39" y="59"/>
                          <a:pt x="41" y="58"/>
                          <a:pt x="40" y="58"/>
                        </a:cubicBezTo>
                        <a:cubicBezTo>
                          <a:pt x="40" y="57"/>
                          <a:pt x="39" y="56"/>
                          <a:pt x="38" y="56"/>
                        </a:cubicBezTo>
                        <a:cubicBezTo>
                          <a:pt x="37" y="56"/>
                          <a:pt x="36" y="57"/>
                          <a:pt x="36" y="56"/>
                        </a:cubicBezTo>
                        <a:cubicBezTo>
                          <a:pt x="36" y="55"/>
                          <a:pt x="36" y="55"/>
                          <a:pt x="37" y="55"/>
                        </a:cubicBezTo>
                        <a:cubicBezTo>
                          <a:pt x="38" y="54"/>
                          <a:pt x="38" y="54"/>
                          <a:pt x="38" y="53"/>
                        </a:cubicBezTo>
                        <a:cubicBezTo>
                          <a:pt x="38" y="51"/>
                          <a:pt x="38" y="52"/>
                          <a:pt x="39" y="51"/>
                        </a:cubicBezTo>
                        <a:cubicBezTo>
                          <a:pt x="40" y="50"/>
                          <a:pt x="40" y="49"/>
                          <a:pt x="40" y="48"/>
                        </a:cubicBezTo>
                        <a:cubicBezTo>
                          <a:pt x="40" y="47"/>
                          <a:pt x="40" y="47"/>
                          <a:pt x="41" y="46"/>
                        </a:cubicBezTo>
                        <a:cubicBezTo>
                          <a:pt x="42" y="45"/>
                          <a:pt x="43" y="45"/>
                          <a:pt x="42" y="44"/>
                        </a:cubicBezTo>
                        <a:cubicBezTo>
                          <a:pt x="41" y="43"/>
                          <a:pt x="42" y="42"/>
                          <a:pt x="43" y="41"/>
                        </a:cubicBezTo>
                        <a:cubicBezTo>
                          <a:pt x="43" y="40"/>
                          <a:pt x="44" y="40"/>
                          <a:pt x="45" y="41"/>
                        </a:cubicBezTo>
                        <a:cubicBezTo>
                          <a:pt x="46" y="41"/>
                          <a:pt x="48" y="41"/>
                          <a:pt x="48" y="4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7" y="13"/>
                          <a:pt x="10" y="17"/>
                          <a:pt x="9" y="18"/>
                        </a:cubicBezTo>
                        <a:cubicBezTo>
                          <a:pt x="8" y="19"/>
                          <a:pt x="8" y="20"/>
                          <a:pt x="7" y="22"/>
                        </a:cubicBezTo>
                        <a:cubicBezTo>
                          <a:pt x="7" y="24"/>
                          <a:pt x="7" y="39"/>
                          <a:pt x="7" y="39"/>
                        </a:cubicBezTo>
                        <a:cubicBezTo>
                          <a:pt x="0" y="45"/>
                          <a:pt x="0" y="45"/>
                          <a:pt x="0" y="45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lnTo>
                          <a:pt x="3" y="54"/>
                        </a:lnTo>
                        <a:close/>
                        <a:moveTo>
                          <a:pt x="1" y="49"/>
                        </a:moveTo>
                        <a:cubicBezTo>
                          <a:pt x="1" y="50"/>
                          <a:pt x="2" y="49"/>
                          <a:pt x="2" y="49"/>
                        </a:cubicBezTo>
                        <a:cubicBezTo>
                          <a:pt x="2" y="49"/>
                          <a:pt x="2" y="51"/>
                          <a:pt x="2" y="51"/>
                        </a:cubicBezTo>
                        <a:cubicBezTo>
                          <a:pt x="3" y="51"/>
                          <a:pt x="4" y="52"/>
                          <a:pt x="5" y="52"/>
                        </a:cubicBezTo>
                        <a:cubicBezTo>
                          <a:pt x="5" y="52"/>
                          <a:pt x="7" y="52"/>
                          <a:pt x="8" y="52"/>
                        </a:cubicBezTo>
                        <a:cubicBezTo>
                          <a:pt x="8" y="52"/>
                          <a:pt x="8" y="53"/>
                          <a:pt x="9" y="54"/>
                        </a:cubicBezTo>
                        <a:cubicBezTo>
                          <a:pt x="8" y="53"/>
                          <a:pt x="8" y="54"/>
                          <a:pt x="8" y="54"/>
                        </a:cubicBezTo>
                        <a:cubicBezTo>
                          <a:pt x="8" y="54"/>
                          <a:pt x="7" y="53"/>
                          <a:pt x="7" y="53"/>
                        </a:cubicBezTo>
                        <a:cubicBezTo>
                          <a:pt x="5" y="53"/>
                          <a:pt x="4" y="53"/>
                          <a:pt x="3" y="54"/>
                        </a:cubicBezTo>
                        <a:cubicBezTo>
                          <a:pt x="3" y="53"/>
                          <a:pt x="0" y="49"/>
                          <a:pt x="1" y="49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en-GB" sz="1200" b="1">
                      <a:solidFill>
                        <a:srgbClr val="20272A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939" name="Graphic 474">
                    <a:extLst>
                      <a:ext uri="{FF2B5EF4-FFF2-40B4-BE49-F238E27FC236}">
                        <a16:creationId xmlns:a16="http://schemas.microsoft.com/office/drawing/2014/main" id="{9A59B9A0-F861-5A14-73AF-E7425CECDACF}"/>
                      </a:ext>
                    </a:extLst>
                  </p:cNvPr>
                  <p:cNvSpPr/>
                  <p:nvPr/>
                </p:nvSpPr>
                <p:spPr>
                  <a:xfrm>
                    <a:off x="7096355" y="3672429"/>
                    <a:ext cx="348228" cy="262248"/>
                  </a:xfrm>
                  <a:custGeom>
                    <a:avLst/>
                    <a:gdLst>
                      <a:gd name="connsiteX0" fmla="*/ 9136756 w 9155999"/>
                      <a:gd name="connsiteY0" fmla="*/ 5942898 h 6854130"/>
                      <a:gd name="connsiteX1" fmla="*/ 9090184 w 9155999"/>
                      <a:gd name="connsiteY1" fmla="*/ 5880433 h 6854130"/>
                      <a:gd name="connsiteX2" fmla="*/ 9108011 w 9155999"/>
                      <a:gd name="connsiteY2" fmla="*/ 5676041 h 6854130"/>
                      <a:gd name="connsiteX3" fmla="*/ 9106975 w 9155999"/>
                      <a:gd name="connsiteY3" fmla="*/ 5603833 h 6854130"/>
                      <a:gd name="connsiteX4" fmla="*/ 9111984 w 9155999"/>
                      <a:gd name="connsiteY4" fmla="*/ 5590428 h 6854130"/>
                      <a:gd name="connsiteX5" fmla="*/ 9126392 w 9155999"/>
                      <a:gd name="connsiteY5" fmla="*/ 5578025 h 6854130"/>
                      <a:gd name="connsiteX6" fmla="*/ 9143597 w 9155999"/>
                      <a:gd name="connsiteY6" fmla="*/ 5555222 h 6854130"/>
                      <a:gd name="connsiteX7" fmla="*/ 9146154 w 9155999"/>
                      <a:gd name="connsiteY7" fmla="*/ 5543061 h 6854130"/>
                      <a:gd name="connsiteX8" fmla="*/ 9142077 w 9155999"/>
                      <a:gd name="connsiteY8" fmla="*/ 5523990 h 6854130"/>
                      <a:gd name="connsiteX9" fmla="*/ 9129121 w 9155999"/>
                      <a:gd name="connsiteY9" fmla="*/ 5513418 h 6854130"/>
                      <a:gd name="connsiteX10" fmla="*/ 9119585 w 9155999"/>
                      <a:gd name="connsiteY10" fmla="*/ 5493759 h 6854130"/>
                      <a:gd name="connsiteX11" fmla="*/ 9118307 w 9155999"/>
                      <a:gd name="connsiteY11" fmla="*/ 5477970 h 6854130"/>
                      <a:gd name="connsiteX12" fmla="*/ 9122142 w 9155999"/>
                      <a:gd name="connsiteY12" fmla="*/ 5467882 h 6854130"/>
                      <a:gd name="connsiteX13" fmla="*/ 9142214 w 9155999"/>
                      <a:gd name="connsiteY13" fmla="*/ 5450020 h 6854130"/>
                      <a:gd name="connsiteX14" fmla="*/ 9147259 w 9155999"/>
                      <a:gd name="connsiteY14" fmla="*/ 5435751 h 6854130"/>
                      <a:gd name="connsiteX15" fmla="*/ 9143320 w 9155999"/>
                      <a:gd name="connsiteY15" fmla="*/ 5426112 h 6854130"/>
                      <a:gd name="connsiteX16" fmla="*/ 9131228 w 9155999"/>
                      <a:gd name="connsiteY16" fmla="*/ 5421379 h 6854130"/>
                      <a:gd name="connsiteX17" fmla="*/ 9123385 w 9155999"/>
                      <a:gd name="connsiteY17" fmla="*/ 5412776 h 6854130"/>
                      <a:gd name="connsiteX18" fmla="*/ 9115854 w 9155999"/>
                      <a:gd name="connsiteY18" fmla="*/ 5413087 h 6854130"/>
                      <a:gd name="connsiteX19" fmla="*/ 9107113 w 9155999"/>
                      <a:gd name="connsiteY19" fmla="*/ 5406419 h 6854130"/>
                      <a:gd name="connsiteX20" fmla="*/ 9089390 w 9155999"/>
                      <a:gd name="connsiteY20" fmla="*/ 5404139 h 6854130"/>
                      <a:gd name="connsiteX21" fmla="*/ 9071665 w 9155999"/>
                      <a:gd name="connsiteY21" fmla="*/ 5397022 h 6854130"/>
                      <a:gd name="connsiteX22" fmla="*/ 9054391 w 9155999"/>
                      <a:gd name="connsiteY22" fmla="*/ 5383133 h 6854130"/>
                      <a:gd name="connsiteX23" fmla="*/ 8988195 w 9155999"/>
                      <a:gd name="connsiteY23" fmla="*/ 5374357 h 6854130"/>
                      <a:gd name="connsiteX24" fmla="*/ 8928010 w 9155999"/>
                      <a:gd name="connsiteY24" fmla="*/ 5348273 h 6854130"/>
                      <a:gd name="connsiteX25" fmla="*/ 8892597 w 9155999"/>
                      <a:gd name="connsiteY25" fmla="*/ 5345924 h 6854130"/>
                      <a:gd name="connsiteX26" fmla="*/ 8878881 w 9155999"/>
                      <a:gd name="connsiteY26" fmla="*/ 5348826 h 6854130"/>
                      <a:gd name="connsiteX27" fmla="*/ 8870451 w 9155999"/>
                      <a:gd name="connsiteY27" fmla="*/ 5345751 h 6854130"/>
                      <a:gd name="connsiteX28" fmla="*/ 8850655 w 9155999"/>
                      <a:gd name="connsiteY28" fmla="*/ 5350933 h 6854130"/>
                      <a:gd name="connsiteX29" fmla="*/ 8793510 w 9155999"/>
                      <a:gd name="connsiteY29" fmla="*/ 5390941 h 6854130"/>
                      <a:gd name="connsiteX30" fmla="*/ 8756647 w 9155999"/>
                      <a:gd name="connsiteY30" fmla="*/ 5400615 h 6854130"/>
                      <a:gd name="connsiteX31" fmla="*/ 8737368 w 9155999"/>
                      <a:gd name="connsiteY31" fmla="*/ 5411947 h 6854130"/>
                      <a:gd name="connsiteX32" fmla="*/ 8722650 w 9155999"/>
                      <a:gd name="connsiteY32" fmla="*/ 5414883 h 6854130"/>
                      <a:gd name="connsiteX33" fmla="*/ 8710350 w 9155999"/>
                      <a:gd name="connsiteY33" fmla="*/ 5412154 h 6854130"/>
                      <a:gd name="connsiteX34" fmla="*/ 8698604 w 9155999"/>
                      <a:gd name="connsiteY34" fmla="*/ 5372975 h 6854130"/>
                      <a:gd name="connsiteX35" fmla="*/ 8702888 w 9155999"/>
                      <a:gd name="connsiteY35" fmla="*/ 5339808 h 6854130"/>
                      <a:gd name="connsiteX36" fmla="*/ 8709625 w 9155999"/>
                      <a:gd name="connsiteY36" fmla="*/ 5330307 h 6854130"/>
                      <a:gd name="connsiteX37" fmla="*/ 8713599 w 9155999"/>
                      <a:gd name="connsiteY37" fmla="*/ 5314553 h 6854130"/>
                      <a:gd name="connsiteX38" fmla="*/ 8710454 w 9155999"/>
                      <a:gd name="connsiteY38" fmla="*/ 5284426 h 6854130"/>
                      <a:gd name="connsiteX39" fmla="*/ 8570634 w 9155999"/>
                      <a:gd name="connsiteY39" fmla="*/ 5187723 h 6854130"/>
                      <a:gd name="connsiteX40" fmla="*/ 8573467 w 9155999"/>
                      <a:gd name="connsiteY40" fmla="*/ 5139043 h 6854130"/>
                      <a:gd name="connsiteX41" fmla="*/ 8550595 w 9155999"/>
                      <a:gd name="connsiteY41" fmla="*/ 5102041 h 6854130"/>
                      <a:gd name="connsiteX42" fmla="*/ 8512039 w 9155999"/>
                      <a:gd name="connsiteY42" fmla="*/ 5033876 h 6854130"/>
                      <a:gd name="connsiteX43" fmla="*/ 8468783 w 9155999"/>
                      <a:gd name="connsiteY43" fmla="*/ 4973138 h 6854130"/>
                      <a:gd name="connsiteX44" fmla="*/ 8473758 w 9155999"/>
                      <a:gd name="connsiteY44" fmla="*/ 4950405 h 6854130"/>
                      <a:gd name="connsiteX45" fmla="*/ 8465570 w 9155999"/>
                      <a:gd name="connsiteY45" fmla="*/ 4934202 h 6854130"/>
                      <a:gd name="connsiteX46" fmla="*/ 8466158 w 9155999"/>
                      <a:gd name="connsiteY46" fmla="*/ 4927154 h 6854130"/>
                      <a:gd name="connsiteX47" fmla="*/ 8475728 w 9155999"/>
                      <a:gd name="connsiteY47" fmla="*/ 4896474 h 6854130"/>
                      <a:gd name="connsiteX48" fmla="*/ 8477386 w 9155999"/>
                      <a:gd name="connsiteY48" fmla="*/ 4889461 h 6854130"/>
                      <a:gd name="connsiteX49" fmla="*/ 8470097 w 9155999"/>
                      <a:gd name="connsiteY49" fmla="*/ 4877092 h 6854130"/>
                      <a:gd name="connsiteX50" fmla="*/ 8469612 w 9155999"/>
                      <a:gd name="connsiteY50" fmla="*/ 4849556 h 6854130"/>
                      <a:gd name="connsiteX51" fmla="*/ 8465915 w 9155999"/>
                      <a:gd name="connsiteY51" fmla="*/ 4838811 h 6854130"/>
                      <a:gd name="connsiteX52" fmla="*/ 8448814 w 9155999"/>
                      <a:gd name="connsiteY52" fmla="*/ 4821157 h 6854130"/>
                      <a:gd name="connsiteX53" fmla="*/ 8443010 w 9155999"/>
                      <a:gd name="connsiteY53" fmla="*/ 4797905 h 6854130"/>
                      <a:gd name="connsiteX54" fmla="*/ 8444530 w 9155999"/>
                      <a:gd name="connsiteY54" fmla="*/ 4785917 h 6854130"/>
                      <a:gd name="connsiteX55" fmla="*/ 8451613 w 9155999"/>
                      <a:gd name="connsiteY55" fmla="*/ 4771026 h 6854130"/>
                      <a:gd name="connsiteX56" fmla="*/ 8449333 w 9155999"/>
                      <a:gd name="connsiteY56" fmla="*/ 4734680 h 6854130"/>
                      <a:gd name="connsiteX57" fmla="*/ 8435996 w 9155999"/>
                      <a:gd name="connsiteY57" fmla="*/ 4694811 h 6854130"/>
                      <a:gd name="connsiteX58" fmla="*/ 8437689 w 9155999"/>
                      <a:gd name="connsiteY58" fmla="*/ 4682442 h 6854130"/>
                      <a:gd name="connsiteX59" fmla="*/ 8464119 w 9155999"/>
                      <a:gd name="connsiteY59" fmla="*/ 4658258 h 6854130"/>
                      <a:gd name="connsiteX60" fmla="*/ 8465328 w 9155999"/>
                      <a:gd name="connsiteY60" fmla="*/ 4589851 h 6854130"/>
                      <a:gd name="connsiteX61" fmla="*/ 8478181 w 9155999"/>
                      <a:gd name="connsiteY61" fmla="*/ 4577379 h 6854130"/>
                      <a:gd name="connsiteX62" fmla="*/ 8486645 w 9155999"/>
                      <a:gd name="connsiteY62" fmla="*/ 4544108 h 6854130"/>
                      <a:gd name="connsiteX63" fmla="*/ 8481014 w 9155999"/>
                      <a:gd name="connsiteY63" fmla="*/ 4529010 h 6854130"/>
                      <a:gd name="connsiteX64" fmla="*/ 8463566 w 9155999"/>
                      <a:gd name="connsiteY64" fmla="*/ 4509559 h 6854130"/>
                      <a:gd name="connsiteX65" fmla="*/ 8441524 w 9155999"/>
                      <a:gd name="connsiteY65" fmla="*/ 4498192 h 6854130"/>
                      <a:gd name="connsiteX66" fmla="*/ 8440280 w 9155999"/>
                      <a:gd name="connsiteY66" fmla="*/ 4486653 h 6854130"/>
                      <a:gd name="connsiteX67" fmla="*/ 8428569 w 9155999"/>
                      <a:gd name="connsiteY67" fmla="*/ 4464817 h 6854130"/>
                      <a:gd name="connsiteX68" fmla="*/ 8413505 w 9155999"/>
                      <a:gd name="connsiteY68" fmla="*/ 4456871 h 6854130"/>
                      <a:gd name="connsiteX69" fmla="*/ 8401862 w 9155999"/>
                      <a:gd name="connsiteY69" fmla="*/ 4445435 h 6854130"/>
                      <a:gd name="connsiteX70" fmla="*/ 8385658 w 9155999"/>
                      <a:gd name="connsiteY70" fmla="*/ 4440944 h 6854130"/>
                      <a:gd name="connsiteX71" fmla="*/ 8389009 w 9155999"/>
                      <a:gd name="connsiteY71" fmla="*/ 4425915 h 6854130"/>
                      <a:gd name="connsiteX72" fmla="*/ 8363547 w 9155999"/>
                      <a:gd name="connsiteY72" fmla="*/ 4416898 h 6854130"/>
                      <a:gd name="connsiteX73" fmla="*/ 8354357 w 9155999"/>
                      <a:gd name="connsiteY73" fmla="*/ 4423911 h 6854130"/>
                      <a:gd name="connsiteX74" fmla="*/ 8324334 w 9155999"/>
                      <a:gd name="connsiteY74" fmla="*/ 4423013 h 6854130"/>
                      <a:gd name="connsiteX75" fmla="*/ 8310583 w 9155999"/>
                      <a:gd name="connsiteY75" fmla="*/ 4435831 h 6854130"/>
                      <a:gd name="connsiteX76" fmla="*/ 8278003 w 9155999"/>
                      <a:gd name="connsiteY76" fmla="*/ 4403769 h 6854130"/>
                      <a:gd name="connsiteX77" fmla="*/ 8253508 w 9155999"/>
                      <a:gd name="connsiteY77" fmla="*/ 4372848 h 6854130"/>
                      <a:gd name="connsiteX78" fmla="*/ 8247531 w 9155999"/>
                      <a:gd name="connsiteY78" fmla="*/ 4347523 h 6854130"/>
                      <a:gd name="connsiteX79" fmla="*/ 8226698 w 9155999"/>
                      <a:gd name="connsiteY79" fmla="*/ 4343101 h 6854130"/>
                      <a:gd name="connsiteX80" fmla="*/ 8185999 w 9155999"/>
                      <a:gd name="connsiteY80" fmla="*/ 4306513 h 6854130"/>
                      <a:gd name="connsiteX81" fmla="*/ 8173423 w 9155999"/>
                      <a:gd name="connsiteY81" fmla="*/ 4319331 h 6854130"/>
                      <a:gd name="connsiteX82" fmla="*/ 8133001 w 9155999"/>
                      <a:gd name="connsiteY82" fmla="*/ 4313942 h 6854130"/>
                      <a:gd name="connsiteX83" fmla="*/ 8113273 w 9155999"/>
                      <a:gd name="connsiteY83" fmla="*/ 4303749 h 6854130"/>
                      <a:gd name="connsiteX84" fmla="*/ 8109127 w 9155999"/>
                      <a:gd name="connsiteY84" fmla="*/ 4233407 h 6854130"/>
                      <a:gd name="connsiteX85" fmla="*/ 8100905 w 9155999"/>
                      <a:gd name="connsiteY85" fmla="*/ 4217307 h 6854130"/>
                      <a:gd name="connsiteX86" fmla="*/ 8072920 w 9155999"/>
                      <a:gd name="connsiteY86" fmla="*/ 4185246 h 6854130"/>
                      <a:gd name="connsiteX87" fmla="*/ 8014843 w 9155999"/>
                      <a:gd name="connsiteY87" fmla="*/ 4147691 h 6854130"/>
                      <a:gd name="connsiteX88" fmla="*/ 7993975 w 9155999"/>
                      <a:gd name="connsiteY88" fmla="*/ 4138673 h 6854130"/>
                      <a:gd name="connsiteX89" fmla="*/ 7975491 w 9155999"/>
                      <a:gd name="connsiteY89" fmla="*/ 4138846 h 6854130"/>
                      <a:gd name="connsiteX90" fmla="*/ 7946574 w 9155999"/>
                      <a:gd name="connsiteY90" fmla="*/ 4131038 h 6854130"/>
                      <a:gd name="connsiteX91" fmla="*/ 7894266 w 9155999"/>
                      <a:gd name="connsiteY91" fmla="*/ 4093483 h 6854130"/>
                      <a:gd name="connsiteX92" fmla="*/ 7875852 w 9155999"/>
                      <a:gd name="connsiteY92" fmla="*/ 4098286 h 6854130"/>
                      <a:gd name="connsiteX93" fmla="*/ 7862896 w 9155999"/>
                      <a:gd name="connsiteY93" fmla="*/ 4074170 h 6854130"/>
                      <a:gd name="connsiteX94" fmla="*/ 7845518 w 9155999"/>
                      <a:gd name="connsiteY94" fmla="*/ 4067433 h 6854130"/>
                      <a:gd name="connsiteX95" fmla="*/ 7844861 w 9155999"/>
                      <a:gd name="connsiteY95" fmla="*/ 4002792 h 6854130"/>
                      <a:gd name="connsiteX96" fmla="*/ 7823925 w 9155999"/>
                      <a:gd name="connsiteY96" fmla="*/ 3988005 h 6854130"/>
                      <a:gd name="connsiteX97" fmla="*/ 7807755 w 9155999"/>
                      <a:gd name="connsiteY97" fmla="*/ 3988178 h 6854130"/>
                      <a:gd name="connsiteX98" fmla="*/ 7794903 w 9155999"/>
                      <a:gd name="connsiteY98" fmla="*/ 3973321 h 6854130"/>
                      <a:gd name="connsiteX99" fmla="*/ 7771928 w 9155999"/>
                      <a:gd name="connsiteY99" fmla="*/ 3970039 h 6854130"/>
                      <a:gd name="connsiteX100" fmla="*/ 7766434 w 9155999"/>
                      <a:gd name="connsiteY100" fmla="*/ 3956703 h 6854130"/>
                      <a:gd name="connsiteX101" fmla="*/ 7754308 w 9155999"/>
                      <a:gd name="connsiteY101" fmla="*/ 3945993 h 6854130"/>
                      <a:gd name="connsiteX102" fmla="*/ 7728880 w 9155999"/>
                      <a:gd name="connsiteY102" fmla="*/ 3937321 h 6854130"/>
                      <a:gd name="connsiteX103" fmla="*/ 7703728 w 9155999"/>
                      <a:gd name="connsiteY103" fmla="*/ 3907194 h 6854130"/>
                      <a:gd name="connsiteX104" fmla="*/ 7702553 w 9155999"/>
                      <a:gd name="connsiteY104" fmla="*/ 3899386 h 6854130"/>
                      <a:gd name="connsiteX105" fmla="*/ 7715544 w 9155999"/>
                      <a:gd name="connsiteY105" fmla="*/ 3902289 h 6854130"/>
                      <a:gd name="connsiteX106" fmla="*/ 7720174 w 9155999"/>
                      <a:gd name="connsiteY106" fmla="*/ 3895033 h 6854130"/>
                      <a:gd name="connsiteX107" fmla="*/ 7720449 w 9155999"/>
                      <a:gd name="connsiteY107" fmla="*/ 3833363 h 6854130"/>
                      <a:gd name="connsiteX108" fmla="*/ 7716994 w 9155999"/>
                      <a:gd name="connsiteY108" fmla="*/ 3821202 h 6854130"/>
                      <a:gd name="connsiteX109" fmla="*/ 7682584 w 9155999"/>
                      <a:gd name="connsiteY109" fmla="*/ 3769067 h 6854130"/>
                      <a:gd name="connsiteX110" fmla="*/ 7661475 w 9155999"/>
                      <a:gd name="connsiteY110" fmla="*/ 3760361 h 6854130"/>
                      <a:gd name="connsiteX111" fmla="*/ 7660611 w 9155999"/>
                      <a:gd name="connsiteY111" fmla="*/ 3747923 h 6854130"/>
                      <a:gd name="connsiteX112" fmla="*/ 7651662 w 9155999"/>
                      <a:gd name="connsiteY112" fmla="*/ 3744157 h 6854130"/>
                      <a:gd name="connsiteX113" fmla="*/ 7650384 w 9155999"/>
                      <a:gd name="connsiteY113" fmla="*/ 3725017 h 6854130"/>
                      <a:gd name="connsiteX114" fmla="*/ 7653597 w 9155999"/>
                      <a:gd name="connsiteY114" fmla="*/ 3717312 h 6854130"/>
                      <a:gd name="connsiteX115" fmla="*/ 7619152 w 9155999"/>
                      <a:gd name="connsiteY115" fmla="*/ 3705047 h 6854130"/>
                      <a:gd name="connsiteX116" fmla="*/ 7606541 w 9155999"/>
                      <a:gd name="connsiteY116" fmla="*/ 3709712 h 6854130"/>
                      <a:gd name="connsiteX117" fmla="*/ 7593931 w 9155999"/>
                      <a:gd name="connsiteY117" fmla="*/ 3705047 h 6854130"/>
                      <a:gd name="connsiteX118" fmla="*/ 7564703 w 9155999"/>
                      <a:gd name="connsiteY118" fmla="*/ 3665765 h 6854130"/>
                      <a:gd name="connsiteX119" fmla="*/ 7532814 w 9155999"/>
                      <a:gd name="connsiteY119" fmla="*/ 3637159 h 6854130"/>
                      <a:gd name="connsiteX120" fmla="*/ 7520860 w 9155999"/>
                      <a:gd name="connsiteY120" fmla="*/ 3637815 h 6854130"/>
                      <a:gd name="connsiteX121" fmla="*/ 7488970 w 9155999"/>
                      <a:gd name="connsiteY121" fmla="*/ 3619158 h 6854130"/>
                      <a:gd name="connsiteX122" fmla="*/ 7485861 w 9155999"/>
                      <a:gd name="connsiteY122" fmla="*/ 3609554 h 6854130"/>
                      <a:gd name="connsiteX123" fmla="*/ 7475669 w 9155999"/>
                      <a:gd name="connsiteY123" fmla="*/ 3600502 h 6854130"/>
                      <a:gd name="connsiteX124" fmla="*/ 7455631 w 9155999"/>
                      <a:gd name="connsiteY124" fmla="*/ 3593730 h 6854130"/>
                      <a:gd name="connsiteX125" fmla="*/ 7452418 w 9155999"/>
                      <a:gd name="connsiteY125" fmla="*/ 3586510 h 6854130"/>
                      <a:gd name="connsiteX126" fmla="*/ 7445784 w 9155999"/>
                      <a:gd name="connsiteY126" fmla="*/ 3583193 h 6854130"/>
                      <a:gd name="connsiteX127" fmla="*/ 7447305 w 9155999"/>
                      <a:gd name="connsiteY127" fmla="*/ 3576525 h 6854130"/>
                      <a:gd name="connsiteX128" fmla="*/ 7438460 w 9155999"/>
                      <a:gd name="connsiteY128" fmla="*/ 3568544 h 6854130"/>
                      <a:gd name="connsiteX129" fmla="*/ 7410268 w 9155999"/>
                      <a:gd name="connsiteY129" fmla="*/ 3568924 h 6854130"/>
                      <a:gd name="connsiteX130" fmla="*/ 7399730 w 9155999"/>
                      <a:gd name="connsiteY130" fmla="*/ 3556348 h 6854130"/>
                      <a:gd name="connsiteX131" fmla="*/ 7391715 w 9155999"/>
                      <a:gd name="connsiteY131" fmla="*/ 3561081 h 6854130"/>
                      <a:gd name="connsiteX132" fmla="*/ 7381316 w 9155999"/>
                      <a:gd name="connsiteY132" fmla="*/ 3558110 h 6854130"/>
                      <a:gd name="connsiteX133" fmla="*/ 7370985 w 9155999"/>
                      <a:gd name="connsiteY133" fmla="*/ 3564813 h 6854130"/>
                      <a:gd name="connsiteX134" fmla="*/ 7366494 w 9155999"/>
                      <a:gd name="connsiteY134" fmla="*/ 3572966 h 6854130"/>
                      <a:gd name="connsiteX135" fmla="*/ 7335469 w 9155999"/>
                      <a:gd name="connsiteY135" fmla="*/ 3559630 h 6854130"/>
                      <a:gd name="connsiteX136" fmla="*/ 7315499 w 9155999"/>
                      <a:gd name="connsiteY136" fmla="*/ 3537622 h 6854130"/>
                      <a:gd name="connsiteX137" fmla="*/ 7306033 w 9155999"/>
                      <a:gd name="connsiteY137" fmla="*/ 3541112 h 6854130"/>
                      <a:gd name="connsiteX138" fmla="*/ 7296566 w 9155999"/>
                      <a:gd name="connsiteY138" fmla="*/ 3538625 h 6854130"/>
                      <a:gd name="connsiteX139" fmla="*/ 7276010 w 9155999"/>
                      <a:gd name="connsiteY139" fmla="*/ 3525738 h 6854130"/>
                      <a:gd name="connsiteX140" fmla="*/ 7273592 w 9155999"/>
                      <a:gd name="connsiteY140" fmla="*/ 3530298 h 6854130"/>
                      <a:gd name="connsiteX141" fmla="*/ 7263123 w 9155999"/>
                      <a:gd name="connsiteY141" fmla="*/ 3531266 h 6854130"/>
                      <a:gd name="connsiteX142" fmla="*/ 7250444 w 9155999"/>
                      <a:gd name="connsiteY142" fmla="*/ 3522214 h 6854130"/>
                      <a:gd name="connsiteX143" fmla="*/ 7218313 w 9155999"/>
                      <a:gd name="connsiteY143" fmla="*/ 3540801 h 6854130"/>
                      <a:gd name="connsiteX144" fmla="*/ 7205633 w 9155999"/>
                      <a:gd name="connsiteY144" fmla="*/ 3538970 h 6854130"/>
                      <a:gd name="connsiteX145" fmla="*/ 7194267 w 9155999"/>
                      <a:gd name="connsiteY145" fmla="*/ 3547123 h 6854130"/>
                      <a:gd name="connsiteX146" fmla="*/ 7187771 w 9155999"/>
                      <a:gd name="connsiteY146" fmla="*/ 3544118 h 6854130"/>
                      <a:gd name="connsiteX147" fmla="*/ 7180792 w 9155999"/>
                      <a:gd name="connsiteY147" fmla="*/ 3553619 h 6854130"/>
                      <a:gd name="connsiteX148" fmla="*/ 7163345 w 9155999"/>
                      <a:gd name="connsiteY148" fmla="*/ 3557627 h 6854130"/>
                      <a:gd name="connsiteX149" fmla="*/ 7159510 w 9155999"/>
                      <a:gd name="connsiteY149" fmla="*/ 3545776 h 6854130"/>
                      <a:gd name="connsiteX150" fmla="*/ 7150217 w 9155999"/>
                      <a:gd name="connsiteY150" fmla="*/ 3542632 h 6854130"/>
                      <a:gd name="connsiteX151" fmla="*/ 7147211 w 9155999"/>
                      <a:gd name="connsiteY151" fmla="*/ 3531335 h 6854130"/>
                      <a:gd name="connsiteX152" fmla="*/ 7143687 w 9155999"/>
                      <a:gd name="connsiteY152" fmla="*/ 3526740 h 6854130"/>
                      <a:gd name="connsiteX153" fmla="*/ 7132942 w 9155999"/>
                      <a:gd name="connsiteY153" fmla="*/ 3529987 h 6854130"/>
                      <a:gd name="connsiteX154" fmla="*/ 7099361 w 9155999"/>
                      <a:gd name="connsiteY154" fmla="*/ 3504974 h 6854130"/>
                      <a:gd name="connsiteX155" fmla="*/ 7082604 w 9155999"/>
                      <a:gd name="connsiteY155" fmla="*/ 3506805 h 6854130"/>
                      <a:gd name="connsiteX156" fmla="*/ 7042354 w 9155999"/>
                      <a:gd name="connsiteY156" fmla="*/ 3487768 h 6854130"/>
                      <a:gd name="connsiteX157" fmla="*/ 7036032 w 9155999"/>
                      <a:gd name="connsiteY157" fmla="*/ 3486386 h 6854130"/>
                      <a:gd name="connsiteX158" fmla="*/ 7035134 w 9155999"/>
                      <a:gd name="connsiteY158" fmla="*/ 3490601 h 6854130"/>
                      <a:gd name="connsiteX159" fmla="*/ 7020657 w 9155999"/>
                      <a:gd name="connsiteY159" fmla="*/ 3496613 h 6854130"/>
                      <a:gd name="connsiteX160" fmla="*/ 7017479 w 9155999"/>
                      <a:gd name="connsiteY160" fmla="*/ 3493642 h 6854130"/>
                      <a:gd name="connsiteX161" fmla="*/ 7003003 w 9155999"/>
                      <a:gd name="connsiteY161" fmla="*/ 3496371 h 6854130"/>
                      <a:gd name="connsiteX162" fmla="*/ 6998200 w 9155999"/>
                      <a:gd name="connsiteY162" fmla="*/ 3500621 h 6854130"/>
                      <a:gd name="connsiteX163" fmla="*/ 6992707 w 9155999"/>
                      <a:gd name="connsiteY163" fmla="*/ 3499653 h 6854130"/>
                      <a:gd name="connsiteX164" fmla="*/ 6995195 w 9155999"/>
                      <a:gd name="connsiteY164" fmla="*/ 3494160 h 6854130"/>
                      <a:gd name="connsiteX165" fmla="*/ 6982204 w 9155999"/>
                      <a:gd name="connsiteY165" fmla="*/ 3484175 h 6854130"/>
                      <a:gd name="connsiteX166" fmla="*/ 6979233 w 9155999"/>
                      <a:gd name="connsiteY166" fmla="*/ 3490187 h 6854130"/>
                      <a:gd name="connsiteX167" fmla="*/ 6961786 w 9155999"/>
                      <a:gd name="connsiteY167" fmla="*/ 3495196 h 6854130"/>
                      <a:gd name="connsiteX168" fmla="*/ 6957294 w 9155999"/>
                      <a:gd name="connsiteY168" fmla="*/ 3491188 h 6854130"/>
                      <a:gd name="connsiteX169" fmla="*/ 6952319 w 9155999"/>
                      <a:gd name="connsiteY169" fmla="*/ 3494194 h 6854130"/>
                      <a:gd name="connsiteX170" fmla="*/ 6947793 w 9155999"/>
                      <a:gd name="connsiteY170" fmla="*/ 3475054 h 6854130"/>
                      <a:gd name="connsiteX171" fmla="*/ 6921156 w 9155999"/>
                      <a:gd name="connsiteY171" fmla="*/ 3438847 h 6854130"/>
                      <a:gd name="connsiteX172" fmla="*/ 6914384 w 9155999"/>
                      <a:gd name="connsiteY172" fmla="*/ 3422056 h 6854130"/>
                      <a:gd name="connsiteX173" fmla="*/ 6916181 w 9155999"/>
                      <a:gd name="connsiteY173" fmla="*/ 3417530 h 6854130"/>
                      <a:gd name="connsiteX174" fmla="*/ 6923851 w 9155999"/>
                      <a:gd name="connsiteY174" fmla="*/ 3414800 h 6854130"/>
                      <a:gd name="connsiteX175" fmla="*/ 6914799 w 9155999"/>
                      <a:gd name="connsiteY175" fmla="*/ 3393484 h 6854130"/>
                      <a:gd name="connsiteX176" fmla="*/ 6917079 w 9155999"/>
                      <a:gd name="connsiteY176" fmla="*/ 3385192 h 6854130"/>
                      <a:gd name="connsiteX177" fmla="*/ 6914799 w 9155999"/>
                      <a:gd name="connsiteY177" fmla="*/ 3374447 h 6854130"/>
                      <a:gd name="connsiteX178" fmla="*/ 6935321 w 9155999"/>
                      <a:gd name="connsiteY178" fmla="*/ 3358105 h 6854130"/>
                      <a:gd name="connsiteX179" fmla="*/ 6941471 w 9155999"/>
                      <a:gd name="connsiteY179" fmla="*/ 3347672 h 6854130"/>
                      <a:gd name="connsiteX180" fmla="*/ 6938741 w 9155999"/>
                      <a:gd name="connsiteY180" fmla="*/ 3340002 h 6854130"/>
                      <a:gd name="connsiteX181" fmla="*/ 6936945 w 9155999"/>
                      <a:gd name="connsiteY181" fmla="*/ 3334957 h 6854130"/>
                      <a:gd name="connsiteX182" fmla="*/ 6941574 w 9155999"/>
                      <a:gd name="connsiteY182" fmla="*/ 3323625 h 6854130"/>
                      <a:gd name="connsiteX183" fmla="*/ 6949279 w 9155999"/>
                      <a:gd name="connsiteY183" fmla="*/ 3316059 h 6854130"/>
                      <a:gd name="connsiteX184" fmla="*/ 6959125 w 9155999"/>
                      <a:gd name="connsiteY184" fmla="*/ 3316370 h 6854130"/>
                      <a:gd name="connsiteX185" fmla="*/ 6973705 w 9155999"/>
                      <a:gd name="connsiteY185" fmla="*/ 3308182 h 6854130"/>
                      <a:gd name="connsiteX186" fmla="*/ 6974742 w 9155999"/>
                      <a:gd name="connsiteY186" fmla="*/ 3285345 h 6854130"/>
                      <a:gd name="connsiteX187" fmla="*/ 6980891 w 9155999"/>
                      <a:gd name="connsiteY187" fmla="*/ 3279610 h 6854130"/>
                      <a:gd name="connsiteX188" fmla="*/ 6980131 w 9155999"/>
                      <a:gd name="connsiteY188" fmla="*/ 3268658 h 6854130"/>
                      <a:gd name="connsiteX189" fmla="*/ 6994815 w 9155999"/>
                      <a:gd name="connsiteY189" fmla="*/ 3268347 h 6854130"/>
                      <a:gd name="connsiteX190" fmla="*/ 7005836 w 9155999"/>
                      <a:gd name="connsiteY190" fmla="*/ 3278297 h 6854130"/>
                      <a:gd name="connsiteX191" fmla="*/ 7004419 w 9155999"/>
                      <a:gd name="connsiteY191" fmla="*/ 3248827 h 6854130"/>
                      <a:gd name="connsiteX192" fmla="*/ 7006941 w 9155999"/>
                      <a:gd name="connsiteY192" fmla="*/ 3243817 h 6854130"/>
                      <a:gd name="connsiteX193" fmla="*/ 7019794 w 9155999"/>
                      <a:gd name="connsiteY193" fmla="*/ 3239498 h 6854130"/>
                      <a:gd name="connsiteX194" fmla="*/ 7037172 w 9155999"/>
                      <a:gd name="connsiteY194" fmla="*/ 3240811 h 6854130"/>
                      <a:gd name="connsiteX195" fmla="*/ 7048193 w 9155999"/>
                      <a:gd name="connsiteY195" fmla="*/ 3227821 h 6854130"/>
                      <a:gd name="connsiteX196" fmla="*/ 7058661 w 9155999"/>
                      <a:gd name="connsiteY196" fmla="*/ 3230654 h 6854130"/>
                      <a:gd name="connsiteX197" fmla="*/ 7061115 w 9155999"/>
                      <a:gd name="connsiteY197" fmla="*/ 3222051 h 6854130"/>
                      <a:gd name="connsiteX198" fmla="*/ 7056899 w 9155999"/>
                      <a:gd name="connsiteY198" fmla="*/ 3213897 h 6854130"/>
                      <a:gd name="connsiteX199" fmla="*/ 7057038 w 9155999"/>
                      <a:gd name="connsiteY199" fmla="*/ 3201874 h 6854130"/>
                      <a:gd name="connsiteX200" fmla="*/ 7051406 w 9155999"/>
                      <a:gd name="connsiteY200" fmla="*/ 3197141 h 6854130"/>
                      <a:gd name="connsiteX201" fmla="*/ 7048055 w 9155999"/>
                      <a:gd name="connsiteY201" fmla="*/ 3180039 h 6854130"/>
                      <a:gd name="connsiteX202" fmla="*/ 7043736 w 9155999"/>
                      <a:gd name="connsiteY202" fmla="*/ 3180316 h 6854130"/>
                      <a:gd name="connsiteX203" fmla="*/ 7042700 w 9155999"/>
                      <a:gd name="connsiteY203" fmla="*/ 3174926 h 6854130"/>
                      <a:gd name="connsiteX204" fmla="*/ 7062082 w 9155999"/>
                      <a:gd name="connsiteY204" fmla="*/ 3162350 h 6854130"/>
                      <a:gd name="connsiteX205" fmla="*/ 7071445 w 9155999"/>
                      <a:gd name="connsiteY205" fmla="*/ 3144177 h 6854130"/>
                      <a:gd name="connsiteX206" fmla="*/ 7068024 w 9155999"/>
                      <a:gd name="connsiteY206" fmla="*/ 3133398 h 6854130"/>
                      <a:gd name="connsiteX207" fmla="*/ 7053963 w 9155999"/>
                      <a:gd name="connsiteY207" fmla="*/ 3133018 h 6854130"/>
                      <a:gd name="connsiteX208" fmla="*/ 7050335 w 9155999"/>
                      <a:gd name="connsiteY208" fmla="*/ 3127974 h 6854130"/>
                      <a:gd name="connsiteX209" fmla="*/ 7050508 w 9155999"/>
                      <a:gd name="connsiteY209" fmla="*/ 3104964 h 6854130"/>
                      <a:gd name="connsiteX210" fmla="*/ 7045947 w 9155999"/>
                      <a:gd name="connsiteY210" fmla="*/ 3095463 h 6854130"/>
                      <a:gd name="connsiteX211" fmla="*/ 7065537 w 9155999"/>
                      <a:gd name="connsiteY211" fmla="*/ 3093943 h 6854130"/>
                      <a:gd name="connsiteX212" fmla="*/ 7070719 w 9155999"/>
                      <a:gd name="connsiteY212" fmla="*/ 3087551 h 6854130"/>
                      <a:gd name="connsiteX213" fmla="*/ 7063153 w 9155999"/>
                      <a:gd name="connsiteY213" fmla="*/ 3066476 h 6854130"/>
                      <a:gd name="connsiteX214" fmla="*/ 7077664 w 9155999"/>
                      <a:gd name="connsiteY214" fmla="*/ 3064921 h 6854130"/>
                      <a:gd name="connsiteX215" fmla="*/ 7080946 w 9155999"/>
                      <a:gd name="connsiteY215" fmla="*/ 3059359 h 6854130"/>
                      <a:gd name="connsiteX216" fmla="*/ 7082293 w 9155999"/>
                      <a:gd name="connsiteY216" fmla="*/ 3048925 h 6854130"/>
                      <a:gd name="connsiteX217" fmla="*/ 7069579 w 9155999"/>
                      <a:gd name="connsiteY217" fmla="*/ 3053348 h 6854130"/>
                      <a:gd name="connsiteX218" fmla="*/ 7064224 w 9155999"/>
                      <a:gd name="connsiteY218" fmla="*/ 3052104 h 6854130"/>
                      <a:gd name="connsiteX219" fmla="*/ 7060907 w 9155999"/>
                      <a:gd name="connsiteY219" fmla="*/ 3029578 h 6854130"/>
                      <a:gd name="connsiteX220" fmla="*/ 7065537 w 9155999"/>
                      <a:gd name="connsiteY220" fmla="*/ 3020284 h 6854130"/>
                      <a:gd name="connsiteX221" fmla="*/ 7061425 w 9155999"/>
                      <a:gd name="connsiteY221" fmla="*/ 3012441 h 6854130"/>
                      <a:gd name="connsiteX222" fmla="*/ 7063671 w 9155999"/>
                      <a:gd name="connsiteY222" fmla="*/ 3008434 h 6854130"/>
                      <a:gd name="connsiteX223" fmla="*/ 7082293 w 9155999"/>
                      <a:gd name="connsiteY223" fmla="*/ 3007535 h 6854130"/>
                      <a:gd name="connsiteX224" fmla="*/ 7082881 w 9155999"/>
                      <a:gd name="connsiteY224" fmla="*/ 2988395 h 6854130"/>
                      <a:gd name="connsiteX225" fmla="*/ 7096043 w 9155999"/>
                      <a:gd name="connsiteY225" fmla="*/ 2995927 h 6854130"/>
                      <a:gd name="connsiteX226" fmla="*/ 7105994 w 9155999"/>
                      <a:gd name="connsiteY226" fmla="*/ 2986046 h 6854130"/>
                      <a:gd name="connsiteX227" fmla="*/ 7107375 w 9155999"/>
                      <a:gd name="connsiteY227" fmla="*/ 2979274 h 6854130"/>
                      <a:gd name="connsiteX228" fmla="*/ 7127656 w 9155999"/>
                      <a:gd name="connsiteY228" fmla="*/ 2972503 h 6854130"/>
                      <a:gd name="connsiteX229" fmla="*/ 7138885 w 9155999"/>
                      <a:gd name="connsiteY229" fmla="*/ 2985182 h 6854130"/>
                      <a:gd name="connsiteX230" fmla="*/ 7144171 w 9155999"/>
                      <a:gd name="connsiteY230" fmla="*/ 2985010 h 6854130"/>
                      <a:gd name="connsiteX231" fmla="*/ 7151633 w 9155999"/>
                      <a:gd name="connsiteY231" fmla="*/ 2970361 h 6854130"/>
                      <a:gd name="connsiteX232" fmla="*/ 7158405 w 9155999"/>
                      <a:gd name="connsiteY232" fmla="*/ 2967147 h 6854130"/>
                      <a:gd name="connsiteX233" fmla="*/ 7163552 w 9155999"/>
                      <a:gd name="connsiteY233" fmla="*/ 2975336 h 6854130"/>
                      <a:gd name="connsiteX234" fmla="*/ 7174781 w 9155999"/>
                      <a:gd name="connsiteY234" fmla="*/ 2979793 h 6854130"/>
                      <a:gd name="connsiteX235" fmla="*/ 7186286 w 9155999"/>
                      <a:gd name="connsiteY235" fmla="*/ 2978514 h 6854130"/>
                      <a:gd name="connsiteX236" fmla="*/ 7199863 w 9155999"/>
                      <a:gd name="connsiteY236" fmla="*/ 2981624 h 6854130"/>
                      <a:gd name="connsiteX237" fmla="*/ 7204217 w 9155999"/>
                      <a:gd name="connsiteY237" fmla="*/ 2989535 h 6854130"/>
                      <a:gd name="connsiteX238" fmla="*/ 7210539 w 9155999"/>
                      <a:gd name="connsiteY238" fmla="*/ 2988948 h 6854130"/>
                      <a:gd name="connsiteX239" fmla="*/ 7222113 w 9155999"/>
                      <a:gd name="connsiteY239" fmla="*/ 2995340 h 6854130"/>
                      <a:gd name="connsiteX240" fmla="*/ 7244329 w 9155999"/>
                      <a:gd name="connsiteY240" fmla="*/ 2977374 h 6854130"/>
                      <a:gd name="connsiteX241" fmla="*/ 7263123 w 9155999"/>
                      <a:gd name="connsiteY241" fmla="*/ 2984318 h 6854130"/>
                      <a:gd name="connsiteX242" fmla="*/ 7273107 w 9155999"/>
                      <a:gd name="connsiteY242" fmla="*/ 2975094 h 6854130"/>
                      <a:gd name="connsiteX243" fmla="*/ 7290382 w 9155999"/>
                      <a:gd name="connsiteY243" fmla="*/ 2969359 h 6854130"/>
                      <a:gd name="connsiteX244" fmla="*/ 7295358 w 9155999"/>
                      <a:gd name="connsiteY244" fmla="*/ 2959720 h 6854130"/>
                      <a:gd name="connsiteX245" fmla="*/ 7302405 w 9155999"/>
                      <a:gd name="connsiteY245" fmla="*/ 2958165 h 6854130"/>
                      <a:gd name="connsiteX246" fmla="*/ 7352260 w 9155999"/>
                      <a:gd name="connsiteY246" fmla="*/ 2960272 h 6854130"/>
                      <a:gd name="connsiteX247" fmla="*/ 7363177 w 9155999"/>
                      <a:gd name="connsiteY247" fmla="*/ 2976718 h 6854130"/>
                      <a:gd name="connsiteX248" fmla="*/ 7380003 w 9155999"/>
                      <a:gd name="connsiteY248" fmla="*/ 2977409 h 6854130"/>
                      <a:gd name="connsiteX249" fmla="*/ 7397657 w 9155999"/>
                      <a:gd name="connsiteY249" fmla="*/ 2960030 h 6854130"/>
                      <a:gd name="connsiteX250" fmla="*/ 7444610 w 9155999"/>
                      <a:gd name="connsiteY250" fmla="*/ 2981935 h 6854130"/>
                      <a:gd name="connsiteX251" fmla="*/ 7442848 w 9155999"/>
                      <a:gd name="connsiteY251" fmla="*/ 2990434 h 6854130"/>
                      <a:gd name="connsiteX252" fmla="*/ 7446821 w 9155999"/>
                      <a:gd name="connsiteY252" fmla="*/ 3009159 h 6854130"/>
                      <a:gd name="connsiteX253" fmla="*/ 7460536 w 9155999"/>
                      <a:gd name="connsiteY253" fmla="*/ 3035451 h 6854130"/>
                      <a:gd name="connsiteX254" fmla="*/ 7480023 w 9155999"/>
                      <a:gd name="connsiteY254" fmla="*/ 3042188 h 6854130"/>
                      <a:gd name="connsiteX255" fmla="*/ 7489593 w 9155999"/>
                      <a:gd name="connsiteY255" fmla="*/ 3040910 h 6854130"/>
                      <a:gd name="connsiteX256" fmla="*/ 7498679 w 9155999"/>
                      <a:gd name="connsiteY256" fmla="*/ 3033551 h 6854130"/>
                      <a:gd name="connsiteX257" fmla="*/ 7516713 w 9155999"/>
                      <a:gd name="connsiteY257" fmla="*/ 3037731 h 6854130"/>
                      <a:gd name="connsiteX258" fmla="*/ 7537789 w 9155999"/>
                      <a:gd name="connsiteY258" fmla="*/ 3018487 h 6854130"/>
                      <a:gd name="connsiteX259" fmla="*/ 7548948 w 9155999"/>
                      <a:gd name="connsiteY259" fmla="*/ 3013996 h 6854130"/>
                      <a:gd name="connsiteX260" fmla="*/ 7559486 w 9155999"/>
                      <a:gd name="connsiteY260" fmla="*/ 2997965 h 6854130"/>
                      <a:gd name="connsiteX261" fmla="*/ 7569677 w 9155999"/>
                      <a:gd name="connsiteY261" fmla="*/ 2989639 h 6854130"/>
                      <a:gd name="connsiteX262" fmla="*/ 7598561 w 9155999"/>
                      <a:gd name="connsiteY262" fmla="*/ 2985320 h 6854130"/>
                      <a:gd name="connsiteX263" fmla="*/ 7596833 w 9155999"/>
                      <a:gd name="connsiteY263" fmla="*/ 2978100 h 6854130"/>
                      <a:gd name="connsiteX264" fmla="*/ 7601947 w 9155999"/>
                      <a:gd name="connsiteY264" fmla="*/ 2972019 h 6854130"/>
                      <a:gd name="connsiteX265" fmla="*/ 7601947 w 9155999"/>
                      <a:gd name="connsiteY265" fmla="*/ 2966560 h 6854130"/>
                      <a:gd name="connsiteX266" fmla="*/ 7607716 w 9155999"/>
                      <a:gd name="connsiteY266" fmla="*/ 2964971 h 6854130"/>
                      <a:gd name="connsiteX267" fmla="*/ 7615075 w 9155999"/>
                      <a:gd name="connsiteY267" fmla="*/ 2950633 h 6854130"/>
                      <a:gd name="connsiteX268" fmla="*/ 7636150 w 9155999"/>
                      <a:gd name="connsiteY268" fmla="*/ 2945693 h 6854130"/>
                      <a:gd name="connsiteX269" fmla="*/ 7652388 w 9155999"/>
                      <a:gd name="connsiteY269" fmla="*/ 2937159 h 6854130"/>
                      <a:gd name="connsiteX270" fmla="*/ 7660369 w 9155999"/>
                      <a:gd name="connsiteY270" fmla="*/ 2941339 h 6854130"/>
                      <a:gd name="connsiteX271" fmla="*/ 7672807 w 9155999"/>
                      <a:gd name="connsiteY271" fmla="*/ 2936675 h 6854130"/>
                      <a:gd name="connsiteX272" fmla="*/ 7687835 w 9155999"/>
                      <a:gd name="connsiteY272" fmla="*/ 2944863 h 6854130"/>
                      <a:gd name="connsiteX273" fmla="*/ 7694918 w 9155999"/>
                      <a:gd name="connsiteY273" fmla="*/ 2940959 h 6854130"/>
                      <a:gd name="connsiteX274" fmla="*/ 7706250 w 9155999"/>
                      <a:gd name="connsiteY274" fmla="*/ 2945693 h 6854130"/>
                      <a:gd name="connsiteX275" fmla="*/ 7710465 w 9155999"/>
                      <a:gd name="connsiteY275" fmla="*/ 2944207 h 6854130"/>
                      <a:gd name="connsiteX276" fmla="*/ 7720381 w 9155999"/>
                      <a:gd name="connsiteY276" fmla="*/ 2927243 h 6854130"/>
                      <a:gd name="connsiteX277" fmla="*/ 7749575 w 9155999"/>
                      <a:gd name="connsiteY277" fmla="*/ 2902333 h 6854130"/>
                      <a:gd name="connsiteX278" fmla="*/ 7758005 w 9155999"/>
                      <a:gd name="connsiteY278" fmla="*/ 2897117 h 6854130"/>
                      <a:gd name="connsiteX279" fmla="*/ 7769820 w 9155999"/>
                      <a:gd name="connsiteY279" fmla="*/ 2896149 h 6854130"/>
                      <a:gd name="connsiteX280" fmla="*/ 7789168 w 9155999"/>
                      <a:gd name="connsiteY280" fmla="*/ 2876456 h 6854130"/>
                      <a:gd name="connsiteX281" fmla="*/ 7805510 w 9155999"/>
                      <a:gd name="connsiteY281" fmla="*/ 2848299 h 6854130"/>
                      <a:gd name="connsiteX282" fmla="*/ 7807375 w 9155999"/>
                      <a:gd name="connsiteY282" fmla="*/ 2802106 h 6854130"/>
                      <a:gd name="connsiteX283" fmla="*/ 7803471 w 9155999"/>
                      <a:gd name="connsiteY283" fmla="*/ 2722540 h 6854130"/>
                      <a:gd name="connsiteX284" fmla="*/ 7804335 w 9155999"/>
                      <a:gd name="connsiteY284" fmla="*/ 2612674 h 6854130"/>
                      <a:gd name="connsiteX285" fmla="*/ 7807548 w 9155999"/>
                      <a:gd name="connsiteY285" fmla="*/ 2572389 h 6854130"/>
                      <a:gd name="connsiteX286" fmla="*/ 7799706 w 9155999"/>
                      <a:gd name="connsiteY286" fmla="*/ 2407694 h 6854130"/>
                      <a:gd name="connsiteX287" fmla="*/ 7789859 w 9155999"/>
                      <a:gd name="connsiteY287" fmla="*/ 2340703 h 6854130"/>
                      <a:gd name="connsiteX288" fmla="*/ 7775866 w 9155999"/>
                      <a:gd name="connsiteY288" fmla="*/ 2159113 h 6854130"/>
                      <a:gd name="connsiteX289" fmla="*/ 7609892 w 9155999"/>
                      <a:gd name="connsiteY289" fmla="*/ 2161428 h 6854130"/>
                      <a:gd name="connsiteX290" fmla="*/ 7609409 w 9155999"/>
                      <a:gd name="connsiteY290" fmla="*/ 2120867 h 6854130"/>
                      <a:gd name="connsiteX291" fmla="*/ 7600599 w 9155999"/>
                      <a:gd name="connsiteY291" fmla="*/ 2080030 h 6854130"/>
                      <a:gd name="connsiteX292" fmla="*/ 7602982 w 9155999"/>
                      <a:gd name="connsiteY292" fmla="*/ 2038674 h 6854130"/>
                      <a:gd name="connsiteX293" fmla="*/ 7629448 w 9155999"/>
                      <a:gd name="connsiteY293" fmla="*/ 1960386 h 6854130"/>
                      <a:gd name="connsiteX294" fmla="*/ 7657466 w 9155999"/>
                      <a:gd name="connsiteY294" fmla="*/ 1920136 h 6854130"/>
                      <a:gd name="connsiteX295" fmla="*/ 7685037 w 9155999"/>
                      <a:gd name="connsiteY295" fmla="*/ 1811238 h 6854130"/>
                      <a:gd name="connsiteX296" fmla="*/ 7680752 w 9155999"/>
                      <a:gd name="connsiteY296" fmla="*/ 1786846 h 6854130"/>
                      <a:gd name="connsiteX297" fmla="*/ 7683102 w 9155999"/>
                      <a:gd name="connsiteY297" fmla="*/ 1742934 h 6854130"/>
                      <a:gd name="connsiteX298" fmla="*/ 7678300 w 9155999"/>
                      <a:gd name="connsiteY298" fmla="*/ 1735091 h 6854130"/>
                      <a:gd name="connsiteX299" fmla="*/ 7665793 w 9155999"/>
                      <a:gd name="connsiteY299" fmla="*/ 1683786 h 6854130"/>
                      <a:gd name="connsiteX300" fmla="*/ 7669455 w 9155999"/>
                      <a:gd name="connsiteY300" fmla="*/ 1657840 h 6854130"/>
                      <a:gd name="connsiteX301" fmla="*/ 7656776 w 9155999"/>
                      <a:gd name="connsiteY301" fmla="*/ 1624534 h 6854130"/>
                      <a:gd name="connsiteX302" fmla="*/ 7600841 w 9155999"/>
                      <a:gd name="connsiteY302" fmla="*/ 1624120 h 6854130"/>
                      <a:gd name="connsiteX303" fmla="*/ 7526387 w 9155999"/>
                      <a:gd name="connsiteY303" fmla="*/ 1493282 h 6854130"/>
                      <a:gd name="connsiteX304" fmla="*/ 7432137 w 9155999"/>
                      <a:gd name="connsiteY304" fmla="*/ 1427086 h 6854130"/>
                      <a:gd name="connsiteX305" fmla="*/ 7287169 w 9155999"/>
                      <a:gd name="connsiteY305" fmla="*/ 1254479 h 6854130"/>
                      <a:gd name="connsiteX306" fmla="*/ 7106063 w 9155999"/>
                      <a:gd name="connsiteY306" fmla="*/ 1195019 h 6854130"/>
                      <a:gd name="connsiteX307" fmla="*/ 7152324 w 9155999"/>
                      <a:gd name="connsiteY307" fmla="*/ 1111894 h 6854130"/>
                      <a:gd name="connsiteX308" fmla="*/ 7021279 w 9155999"/>
                      <a:gd name="connsiteY308" fmla="*/ 504348 h 6854130"/>
                      <a:gd name="connsiteX309" fmla="*/ 7067402 w 9155999"/>
                      <a:gd name="connsiteY309" fmla="*/ 378278 h 6854130"/>
                      <a:gd name="connsiteX310" fmla="*/ 7093729 w 9155999"/>
                      <a:gd name="connsiteY310" fmla="*/ 186703 h 6854130"/>
                      <a:gd name="connsiteX311" fmla="*/ 7116428 w 9155999"/>
                      <a:gd name="connsiteY311" fmla="*/ 56799 h 6854130"/>
                      <a:gd name="connsiteX312" fmla="*/ 7152255 w 9155999"/>
                      <a:gd name="connsiteY312" fmla="*/ 12852 h 6854130"/>
                      <a:gd name="connsiteX313" fmla="*/ 7112592 w 9155999"/>
                      <a:gd name="connsiteY313" fmla="*/ 14131 h 6854130"/>
                      <a:gd name="connsiteX314" fmla="*/ 6697520 w 9155999"/>
                      <a:gd name="connsiteY314" fmla="*/ 0 h 6854130"/>
                      <a:gd name="connsiteX315" fmla="*/ 6702218 w 9155999"/>
                      <a:gd name="connsiteY315" fmla="*/ 13509 h 6854130"/>
                      <a:gd name="connsiteX316" fmla="*/ 6698314 w 9155999"/>
                      <a:gd name="connsiteY316" fmla="*/ 53206 h 6854130"/>
                      <a:gd name="connsiteX317" fmla="*/ 6700698 w 9155999"/>
                      <a:gd name="connsiteY317" fmla="*/ 88169 h 6854130"/>
                      <a:gd name="connsiteX318" fmla="*/ 6717627 w 9155999"/>
                      <a:gd name="connsiteY318" fmla="*/ 146799 h 6854130"/>
                      <a:gd name="connsiteX319" fmla="*/ 6714760 w 9155999"/>
                      <a:gd name="connsiteY319" fmla="*/ 177859 h 6854130"/>
                      <a:gd name="connsiteX320" fmla="*/ 6695999 w 9155999"/>
                      <a:gd name="connsiteY320" fmla="*/ 215172 h 6854130"/>
                      <a:gd name="connsiteX321" fmla="*/ 6697554 w 9155999"/>
                      <a:gd name="connsiteY321" fmla="*/ 248477 h 6854130"/>
                      <a:gd name="connsiteX322" fmla="*/ 6268109 w 9155999"/>
                      <a:gd name="connsiteY322" fmla="*/ 248961 h 6854130"/>
                      <a:gd name="connsiteX323" fmla="*/ 6438988 w 9155999"/>
                      <a:gd name="connsiteY323" fmla="*/ 416973 h 6854130"/>
                      <a:gd name="connsiteX324" fmla="*/ 6441545 w 9155999"/>
                      <a:gd name="connsiteY324" fmla="*/ 810488 h 6854130"/>
                      <a:gd name="connsiteX325" fmla="*/ 6456297 w 9155999"/>
                      <a:gd name="connsiteY325" fmla="*/ 868427 h 6854130"/>
                      <a:gd name="connsiteX326" fmla="*/ 6501246 w 9155999"/>
                      <a:gd name="connsiteY326" fmla="*/ 944055 h 6854130"/>
                      <a:gd name="connsiteX327" fmla="*/ 6257605 w 9155999"/>
                      <a:gd name="connsiteY327" fmla="*/ 1178540 h 6854130"/>
                      <a:gd name="connsiteX328" fmla="*/ 6129394 w 9155999"/>
                      <a:gd name="connsiteY328" fmla="*/ 1258659 h 6854130"/>
                      <a:gd name="connsiteX329" fmla="*/ 6010683 w 9155999"/>
                      <a:gd name="connsiteY329" fmla="*/ 1467923 h 6854130"/>
                      <a:gd name="connsiteX330" fmla="*/ 5977688 w 9155999"/>
                      <a:gd name="connsiteY330" fmla="*/ 1513321 h 6854130"/>
                      <a:gd name="connsiteX331" fmla="*/ 5778686 w 9155999"/>
                      <a:gd name="connsiteY331" fmla="*/ 1737372 h 6854130"/>
                      <a:gd name="connsiteX332" fmla="*/ 5623008 w 9155999"/>
                      <a:gd name="connsiteY332" fmla="*/ 1934474 h 6854130"/>
                      <a:gd name="connsiteX333" fmla="*/ 5602209 w 9155999"/>
                      <a:gd name="connsiteY333" fmla="*/ 1944770 h 6854130"/>
                      <a:gd name="connsiteX334" fmla="*/ 5560508 w 9155999"/>
                      <a:gd name="connsiteY334" fmla="*/ 1957864 h 6854130"/>
                      <a:gd name="connsiteX335" fmla="*/ 5275823 w 9155999"/>
                      <a:gd name="connsiteY335" fmla="*/ 1957657 h 6854130"/>
                      <a:gd name="connsiteX336" fmla="*/ 5218748 w 9155999"/>
                      <a:gd name="connsiteY336" fmla="*/ 1983119 h 6854130"/>
                      <a:gd name="connsiteX337" fmla="*/ 5185892 w 9155999"/>
                      <a:gd name="connsiteY337" fmla="*/ 1953753 h 6854130"/>
                      <a:gd name="connsiteX338" fmla="*/ 5188759 w 9155999"/>
                      <a:gd name="connsiteY338" fmla="*/ 1953753 h 6854130"/>
                      <a:gd name="connsiteX339" fmla="*/ 5039922 w 9155999"/>
                      <a:gd name="connsiteY339" fmla="*/ 1815591 h 6854130"/>
                      <a:gd name="connsiteX340" fmla="*/ 4909706 w 9155999"/>
                      <a:gd name="connsiteY340" fmla="*/ 1740792 h 6854130"/>
                      <a:gd name="connsiteX341" fmla="*/ 4566737 w 9155999"/>
                      <a:gd name="connsiteY341" fmla="*/ 1527900 h 6854130"/>
                      <a:gd name="connsiteX342" fmla="*/ 4523862 w 9155999"/>
                      <a:gd name="connsiteY342" fmla="*/ 1528833 h 6854130"/>
                      <a:gd name="connsiteX343" fmla="*/ 4501889 w 9155999"/>
                      <a:gd name="connsiteY343" fmla="*/ 1523513 h 6854130"/>
                      <a:gd name="connsiteX344" fmla="*/ 4474180 w 9155999"/>
                      <a:gd name="connsiteY344" fmla="*/ 1554814 h 6854130"/>
                      <a:gd name="connsiteX345" fmla="*/ 4194505 w 9155999"/>
                      <a:gd name="connsiteY345" fmla="*/ 1700750 h 6854130"/>
                      <a:gd name="connsiteX346" fmla="*/ 4195818 w 9155999"/>
                      <a:gd name="connsiteY346" fmla="*/ 1961975 h 6854130"/>
                      <a:gd name="connsiteX347" fmla="*/ 3840895 w 9155999"/>
                      <a:gd name="connsiteY347" fmla="*/ 1969023 h 6854130"/>
                      <a:gd name="connsiteX348" fmla="*/ 3805136 w 9155999"/>
                      <a:gd name="connsiteY348" fmla="*/ 1981219 h 6854130"/>
                      <a:gd name="connsiteX349" fmla="*/ 3795601 w 9155999"/>
                      <a:gd name="connsiteY349" fmla="*/ 1999703 h 6854130"/>
                      <a:gd name="connsiteX350" fmla="*/ 3730683 w 9155999"/>
                      <a:gd name="connsiteY350" fmla="*/ 2080341 h 6854130"/>
                      <a:gd name="connsiteX351" fmla="*/ 3626414 w 9155999"/>
                      <a:gd name="connsiteY351" fmla="*/ 2173554 h 6854130"/>
                      <a:gd name="connsiteX352" fmla="*/ 3591105 w 9155999"/>
                      <a:gd name="connsiteY352" fmla="*/ 2236226 h 6854130"/>
                      <a:gd name="connsiteX353" fmla="*/ 3599707 w 9155999"/>
                      <a:gd name="connsiteY353" fmla="*/ 2277582 h 6854130"/>
                      <a:gd name="connsiteX354" fmla="*/ 3033171 w 9155999"/>
                      <a:gd name="connsiteY354" fmla="*/ 2279585 h 6854130"/>
                      <a:gd name="connsiteX355" fmla="*/ 2928452 w 9155999"/>
                      <a:gd name="connsiteY355" fmla="*/ 2068145 h 6854130"/>
                      <a:gd name="connsiteX356" fmla="*/ 2841769 w 9155999"/>
                      <a:gd name="connsiteY356" fmla="*/ 2076817 h 6854130"/>
                      <a:gd name="connsiteX357" fmla="*/ 2735150 w 9155999"/>
                      <a:gd name="connsiteY357" fmla="*/ 2064379 h 6854130"/>
                      <a:gd name="connsiteX358" fmla="*/ 2537909 w 9155999"/>
                      <a:gd name="connsiteY358" fmla="*/ 2062133 h 6854130"/>
                      <a:gd name="connsiteX359" fmla="*/ 2450742 w 9155999"/>
                      <a:gd name="connsiteY359" fmla="*/ 2056744 h 6854130"/>
                      <a:gd name="connsiteX360" fmla="*/ 2321701 w 9155999"/>
                      <a:gd name="connsiteY360" fmla="*/ 2063619 h 6854130"/>
                      <a:gd name="connsiteX361" fmla="*/ 2245796 w 9155999"/>
                      <a:gd name="connsiteY361" fmla="*/ 2078717 h 6854130"/>
                      <a:gd name="connsiteX362" fmla="*/ 2006267 w 9155999"/>
                      <a:gd name="connsiteY362" fmla="*/ 2163362 h 6854130"/>
                      <a:gd name="connsiteX363" fmla="*/ 1945634 w 9155999"/>
                      <a:gd name="connsiteY363" fmla="*/ 2158836 h 6854130"/>
                      <a:gd name="connsiteX364" fmla="*/ 1732431 w 9155999"/>
                      <a:gd name="connsiteY364" fmla="*/ 2093608 h 6854130"/>
                      <a:gd name="connsiteX365" fmla="*/ 1672281 w 9155999"/>
                      <a:gd name="connsiteY365" fmla="*/ 2021262 h 6854130"/>
                      <a:gd name="connsiteX366" fmla="*/ 1611475 w 9155999"/>
                      <a:gd name="connsiteY366" fmla="*/ 1826577 h 6854130"/>
                      <a:gd name="connsiteX367" fmla="*/ 1512768 w 9155999"/>
                      <a:gd name="connsiteY367" fmla="*/ 1728873 h 6854130"/>
                      <a:gd name="connsiteX368" fmla="*/ 1499570 w 9155999"/>
                      <a:gd name="connsiteY368" fmla="*/ 1696465 h 6854130"/>
                      <a:gd name="connsiteX369" fmla="*/ 1477804 w 9155999"/>
                      <a:gd name="connsiteY369" fmla="*/ 1664162 h 6854130"/>
                      <a:gd name="connsiteX370" fmla="*/ 1424806 w 9155999"/>
                      <a:gd name="connsiteY370" fmla="*/ 1630304 h 6854130"/>
                      <a:gd name="connsiteX371" fmla="*/ 1387769 w 9155999"/>
                      <a:gd name="connsiteY371" fmla="*/ 1619766 h 6854130"/>
                      <a:gd name="connsiteX372" fmla="*/ 1390015 w 9155999"/>
                      <a:gd name="connsiteY372" fmla="*/ 1461428 h 6854130"/>
                      <a:gd name="connsiteX373" fmla="*/ 1383761 w 9155999"/>
                      <a:gd name="connsiteY373" fmla="*/ 1457489 h 6854130"/>
                      <a:gd name="connsiteX374" fmla="*/ 1375159 w 9155999"/>
                      <a:gd name="connsiteY374" fmla="*/ 1444050 h 6854130"/>
                      <a:gd name="connsiteX375" fmla="*/ 1362652 w 9155999"/>
                      <a:gd name="connsiteY375" fmla="*/ 1433789 h 6854130"/>
                      <a:gd name="connsiteX376" fmla="*/ 1325961 w 9155999"/>
                      <a:gd name="connsiteY376" fmla="*/ 1421938 h 6854130"/>
                      <a:gd name="connsiteX377" fmla="*/ 1271269 w 9155999"/>
                      <a:gd name="connsiteY377" fmla="*/ 1434549 h 6854130"/>
                      <a:gd name="connsiteX378" fmla="*/ 1259557 w 9155999"/>
                      <a:gd name="connsiteY378" fmla="*/ 1444015 h 6854130"/>
                      <a:gd name="connsiteX379" fmla="*/ 1213469 w 9155999"/>
                      <a:gd name="connsiteY379" fmla="*/ 1443220 h 6854130"/>
                      <a:gd name="connsiteX380" fmla="*/ 1179092 w 9155999"/>
                      <a:gd name="connsiteY380" fmla="*/ 1450337 h 6854130"/>
                      <a:gd name="connsiteX381" fmla="*/ 1153319 w 9155999"/>
                      <a:gd name="connsiteY381" fmla="*/ 1450337 h 6854130"/>
                      <a:gd name="connsiteX382" fmla="*/ 1041587 w 9155999"/>
                      <a:gd name="connsiteY382" fmla="*/ 1484265 h 6854130"/>
                      <a:gd name="connsiteX383" fmla="*/ 1000162 w 9155999"/>
                      <a:gd name="connsiteY383" fmla="*/ 1483470 h 6854130"/>
                      <a:gd name="connsiteX384" fmla="*/ 975149 w 9155999"/>
                      <a:gd name="connsiteY384" fmla="*/ 1488963 h 6854130"/>
                      <a:gd name="connsiteX385" fmla="*/ 960293 w 9155999"/>
                      <a:gd name="connsiteY385" fmla="*/ 1496081 h 6854130"/>
                      <a:gd name="connsiteX386" fmla="*/ 932170 w 9155999"/>
                      <a:gd name="connsiteY386" fmla="*/ 1498464 h 6854130"/>
                      <a:gd name="connsiteX387" fmla="*/ 918108 w 9155999"/>
                      <a:gd name="connsiteY387" fmla="*/ 1506342 h 6854130"/>
                      <a:gd name="connsiteX388" fmla="*/ 875129 w 9155999"/>
                      <a:gd name="connsiteY388" fmla="*/ 1509520 h 6854130"/>
                      <a:gd name="connsiteX389" fmla="*/ 848561 w 9155999"/>
                      <a:gd name="connsiteY389" fmla="*/ 1500054 h 6854130"/>
                      <a:gd name="connsiteX390" fmla="*/ 839164 w 9155999"/>
                      <a:gd name="connsiteY390" fmla="*/ 1501643 h 6854130"/>
                      <a:gd name="connsiteX391" fmla="*/ 833705 w 9155999"/>
                      <a:gd name="connsiteY391" fmla="*/ 1506376 h 6854130"/>
                      <a:gd name="connsiteX392" fmla="*/ 825862 w 9155999"/>
                      <a:gd name="connsiteY392" fmla="*/ 1507965 h 6854130"/>
                      <a:gd name="connsiteX393" fmla="*/ 817294 w 9155999"/>
                      <a:gd name="connsiteY393" fmla="*/ 1504821 h 6854130"/>
                      <a:gd name="connsiteX394" fmla="*/ 785267 w 9155999"/>
                      <a:gd name="connsiteY394" fmla="*/ 1514288 h 6854130"/>
                      <a:gd name="connsiteX395" fmla="*/ 764157 w 9155999"/>
                      <a:gd name="connsiteY395" fmla="*/ 1511939 h 6854130"/>
                      <a:gd name="connsiteX396" fmla="*/ 724322 w 9155999"/>
                      <a:gd name="connsiteY396" fmla="*/ 1525344 h 6854130"/>
                      <a:gd name="connsiteX397" fmla="*/ 718000 w 9155999"/>
                      <a:gd name="connsiteY397" fmla="*/ 1530595 h 6854130"/>
                      <a:gd name="connsiteX398" fmla="*/ 704802 w 9155999"/>
                      <a:gd name="connsiteY398" fmla="*/ 1560065 h 6854130"/>
                      <a:gd name="connsiteX399" fmla="*/ 690741 w 9155999"/>
                      <a:gd name="connsiteY399" fmla="*/ 1579793 h 6854130"/>
                      <a:gd name="connsiteX400" fmla="*/ 686076 w 9155999"/>
                      <a:gd name="connsiteY400" fmla="*/ 1598726 h 6854130"/>
                      <a:gd name="connsiteX401" fmla="*/ 673570 w 9155999"/>
                      <a:gd name="connsiteY401" fmla="*/ 1619248 h 6854130"/>
                      <a:gd name="connsiteX402" fmla="*/ 673570 w 9155999"/>
                      <a:gd name="connsiteY402" fmla="*/ 1647648 h 6854130"/>
                      <a:gd name="connsiteX403" fmla="*/ 683727 w 9155999"/>
                      <a:gd name="connsiteY403" fmla="*/ 1669724 h 6854130"/>
                      <a:gd name="connsiteX404" fmla="*/ 683727 w 9155999"/>
                      <a:gd name="connsiteY404" fmla="*/ 1688657 h 6854130"/>
                      <a:gd name="connsiteX405" fmla="*/ 675124 w 9155999"/>
                      <a:gd name="connsiteY405" fmla="*/ 1711529 h 6854130"/>
                      <a:gd name="connsiteX406" fmla="*/ 661063 w 9155999"/>
                      <a:gd name="connsiteY406" fmla="*/ 1731222 h 6854130"/>
                      <a:gd name="connsiteX407" fmla="*/ 641543 w 9155999"/>
                      <a:gd name="connsiteY407" fmla="*/ 1784808 h 6854130"/>
                      <a:gd name="connsiteX408" fmla="*/ 625132 w 9155999"/>
                      <a:gd name="connsiteY408" fmla="*/ 1802151 h 6854130"/>
                      <a:gd name="connsiteX409" fmla="*/ 614180 w 9155999"/>
                      <a:gd name="connsiteY409" fmla="*/ 1823433 h 6854130"/>
                      <a:gd name="connsiteX410" fmla="*/ 604022 w 9155999"/>
                      <a:gd name="connsiteY410" fmla="*/ 1835249 h 6854130"/>
                      <a:gd name="connsiteX411" fmla="*/ 564187 w 9155999"/>
                      <a:gd name="connsiteY411" fmla="*/ 1860470 h 6854130"/>
                      <a:gd name="connsiteX412" fmla="*/ 540728 w 9155999"/>
                      <a:gd name="connsiteY412" fmla="*/ 1880958 h 6854130"/>
                      <a:gd name="connsiteX413" fmla="*/ 527461 w 9155999"/>
                      <a:gd name="connsiteY413" fmla="*/ 1888040 h 6854130"/>
                      <a:gd name="connsiteX414" fmla="*/ 509496 w 9155999"/>
                      <a:gd name="connsiteY414" fmla="*/ 1889629 h 6854130"/>
                      <a:gd name="connsiteX415" fmla="*/ 502448 w 9155999"/>
                      <a:gd name="connsiteY415" fmla="*/ 1894328 h 6854130"/>
                      <a:gd name="connsiteX416" fmla="*/ 482133 w 9155999"/>
                      <a:gd name="connsiteY416" fmla="*/ 1943941 h 6854130"/>
                      <a:gd name="connsiteX417" fmla="*/ 471181 w 9155999"/>
                      <a:gd name="connsiteY417" fmla="*/ 1961284 h 6854130"/>
                      <a:gd name="connsiteX418" fmla="*/ 461991 w 9155999"/>
                      <a:gd name="connsiteY418" fmla="*/ 1966225 h 6854130"/>
                      <a:gd name="connsiteX419" fmla="*/ 471215 w 9155999"/>
                      <a:gd name="connsiteY419" fmla="*/ 1993415 h 6854130"/>
                      <a:gd name="connsiteX420" fmla="*/ 471457 w 9155999"/>
                      <a:gd name="connsiteY420" fmla="*/ 2062686 h 6854130"/>
                      <a:gd name="connsiteX421" fmla="*/ 479576 w 9155999"/>
                      <a:gd name="connsiteY421" fmla="*/ 2091466 h 6854130"/>
                      <a:gd name="connsiteX422" fmla="*/ 479887 w 9155999"/>
                      <a:gd name="connsiteY422" fmla="*/ 2127880 h 6854130"/>
                      <a:gd name="connsiteX423" fmla="*/ 462647 w 9155999"/>
                      <a:gd name="connsiteY423" fmla="*/ 2166264 h 6854130"/>
                      <a:gd name="connsiteX424" fmla="*/ 430206 w 9155999"/>
                      <a:gd name="connsiteY424" fmla="*/ 2187823 h 6854130"/>
                      <a:gd name="connsiteX425" fmla="*/ 362558 w 9155999"/>
                      <a:gd name="connsiteY425" fmla="*/ 2241029 h 6854130"/>
                      <a:gd name="connsiteX426" fmla="*/ 363802 w 9155999"/>
                      <a:gd name="connsiteY426" fmla="*/ 2260480 h 6854130"/>
                      <a:gd name="connsiteX427" fmla="*/ 375203 w 9155999"/>
                      <a:gd name="connsiteY427" fmla="*/ 2293198 h 6854130"/>
                      <a:gd name="connsiteX428" fmla="*/ 352954 w 9155999"/>
                      <a:gd name="connsiteY428" fmla="*/ 2333759 h 6854130"/>
                      <a:gd name="connsiteX429" fmla="*/ 333814 w 9155999"/>
                      <a:gd name="connsiteY429" fmla="*/ 2400577 h 6854130"/>
                      <a:gd name="connsiteX430" fmla="*/ 314881 w 9155999"/>
                      <a:gd name="connsiteY430" fmla="*/ 2491510 h 6854130"/>
                      <a:gd name="connsiteX431" fmla="*/ 338132 w 9155999"/>
                      <a:gd name="connsiteY431" fmla="*/ 2569798 h 6854130"/>
                      <a:gd name="connsiteX432" fmla="*/ 334401 w 9155999"/>
                      <a:gd name="connsiteY432" fmla="*/ 2593568 h 6854130"/>
                      <a:gd name="connsiteX433" fmla="*/ 319130 w 9155999"/>
                      <a:gd name="connsiteY433" fmla="*/ 2611706 h 6854130"/>
                      <a:gd name="connsiteX434" fmla="*/ 305207 w 9155999"/>
                      <a:gd name="connsiteY434" fmla="*/ 2620102 h 6854130"/>
                      <a:gd name="connsiteX435" fmla="*/ 283994 w 9155999"/>
                      <a:gd name="connsiteY435" fmla="*/ 2655929 h 6854130"/>
                      <a:gd name="connsiteX436" fmla="*/ 270485 w 9155999"/>
                      <a:gd name="connsiteY436" fmla="*/ 2670094 h 6854130"/>
                      <a:gd name="connsiteX437" fmla="*/ 165179 w 9155999"/>
                      <a:gd name="connsiteY437" fmla="*/ 2723507 h 6854130"/>
                      <a:gd name="connsiteX438" fmla="*/ 82711 w 9155999"/>
                      <a:gd name="connsiteY438" fmla="*/ 2794851 h 6854130"/>
                      <a:gd name="connsiteX439" fmla="*/ 66956 w 9155999"/>
                      <a:gd name="connsiteY439" fmla="*/ 2819174 h 6854130"/>
                      <a:gd name="connsiteX440" fmla="*/ 62672 w 9155999"/>
                      <a:gd name="connsiteY440" fmla="*/ 2831957 h 6854130"/>
                      <a:gd name="connsiteX441" fmla="*/ 72104 w 9155999"/>
                      <a:gd name="connsiteY441" fmla="*/ 2848886 h 6854130"/>
                      <a:gd name="connsiteX442" fmla="*/ 92073 w 9155999"/>
                      <a:gd name="connsiteY442" fmla="*/ 2865780 h 6854130"/>
                      <a:gd name="connsiteX443" fmla="*/ 63570 w 9155999"/>
                      <a:gd name="connsiteY443" fmla="*/ 2891589 h 6854130"/>
                      <a:gd name="connsiteX444" fmla="*/ 31267 w 9155999"/>
                      <a:gd name="connsiteY444" fmla="*/ 2935259 h 6854130"/>
                      <a:gd name="connsiteX445" fmla="*/ 15098 w 9155999"/>
                      <a:gd name="connsiteY445" fmla="*/ 2949907 h 6854130"/>
                      <a:gd name="connsiteX446" fmla="*/ 9017 w 9155999"/>
                      <a:gd name="connsiteY446" fmla="*/ 2964695 h 6854130"/>
                      <a:gd name="connsiteX447" fmla="*/ 7152 w 9155999"/>
                      <a:gd name="connsiteY447" fmla="*/ 3001247 h 6854130"/>
                      <a:gd name="connsiteX448" fmla="*/ 0 w 9155999"/>
                      <a:gd name="connsiteY448" fmla="*/ 3023601 h 6854130"/>
                      <a:gd name="connsiteX449" fmla="*/ 1140 w 9155999"/>
                      <a:gd name="connsiteY449" fmla="*/ 3037455 h 6854130"/>
                      <a:gd name="connsiteX450" fmla="*/ 40353 w 9155999"/>
                      <a:gd name="connsiteY450" fmla="*/ 3089175 h 6854130"/>
                      <a:gd name="connsiteX451" fmla="*/ 65782 w 9155999"/>
                      <a:gd name="connsiteY451" fmla="*/ 3103686 h 6854130"/>
                      <a:gd name="connsiteX452" fmla="*/ 115843 w 9155999"/>
                      <a:gd name="connsiteY452" fmla="*/ 3119405 h 6854130"/>
                      <a:gd name="connsiteX453" fmla="*/ 145728 w 9155999"/>
                      <a:gd name="connsiteY453" fmla="*/ 3115018 h 6854130"/>
                      <a:gd name="connsiteX454" fmla="*/ 154400 w 9155999"/>
                      <a:gd name="connsiteY454" fmla="*/ 3126523 h 6854130"/>
                      <a:gd name="connsiteX455" fmla="*/ 171536 w 9155999"/>
                      <a:gd name="connsiteY455" fmla="*/ 3130461 h 6854130"/>
                      <a:gd name="connsiteX456" fmla="*/ 204945 w 9155999"/>
                      <a:gd name="connsiteY456" fmla="*/ 3107521 h 6854130"/>
                      <a:gd name="connsiteX457" fmla="*/ 217901 w 9155999"/>
                      <a:gd name="connsiteY457" fmla="*/ 3106761 h 6854130"/>
                      <a:gd name="connsiteX458" fmla="*/ 224569 w 9155999"/>
                      <a:gd name="connsiteY458" fmla="*/ 3111252 h 6854130"/>
                      <a:gd name="connsiteX459" fmla="*/ 242017 w 9155999"/>
                      <a:gd name="connsiteY459" fmla="*/ 3113739 h 6854130"/>
                      <a:gd name="connsiteX460" fmla="*/ 252830 w 9155999"/>
                      <a:gd name="connsiteY460" fmla="*/ 3111736 h 6854130"/>
                      <a:gd name="connsiteX461" fmla="*/ 266754 w 9155999"/>
                      <a:gd name="connsiteY461" fmla="*/ 3141206 h 6854130"/>
                      <a:gd name="connsiteX462" fmla="*/ 274493 w 9155999"/>
                      <a:gd name="connsiteY462" fmla="*/ 3140308 h 6854130"/>
                      <a:gd name="connsiteX463" fmla="*/ 284408 w 9155999"/>
                      <a:gd name="connsiteY463" fmla="*/ 3152711 h 6854130"/>
                      <a:gd name="connsiteX464" fmla="*/ 314121 w 9155999"/>
                      <a:gd name="connsiteY464" fmla="*/ 3167429 h 6854130"/>
                      <a:gd name="connsiteX465" fmla="*/ 325487 w 9155999"/>
                      <a:gd name="connsiteY465" fmla="*/ 3167947 h 6854130"/>
                      <a:gd name="connsiteX466" fmla="*/ 367223 w 9155999"/>
                      <a:gd name="connsiteY466" fmla="*/ 3152780 h 6854130"/>
                      <a:gd name="connsiteX467" fmla="*/ 386812 w 9155999"/>
                      <a:gd name="connsiteY467" fmla="*/ 3150223 h 6854130"/>
                      <a:gd name="connsiteX468" fmla="*/ 414002 w 9155999"/>
                      <a:gd name="connsiteY468" fmla="*/ 3155406 h 6854130"/>
                      <a:gd name="connsiteX469" fmla="*/ 430033 w 9155999"/>
                      <a:gd name="connsiteY469" fmla="*/ 3165459 h 6854130"/>
                      <a:gd name="connsiteX470" fmla="*/ 459192 w 9155999"/>
                      <a:gd name="connsiteY470" fmla="*/ 3163801 h 6854130"/>
                      <a:gd name="connsiteX471" fmla="*/ 466379 w 9155999"/>
                      <a:gd name="connsiteY471" fmla="*/ 3168638 h 6854130"/>
                      <a:gd name="connsiteX472" fmla="*/ 476121 w 9155999"/>
                      <a:gd name="connsiteY472" fmla="*/ 3183563 h 6854130"/>
                      <a:gd name="connsiteX473" fmla="*/ 490183 w 9155999"/>
                      <a:gd name="connsiteY473" fmla="*/ 3184980 h 6854130"/>
                      <a:gd name="connsiteX474" fmla="*/ 510325 w 9155999"/>
                      <a:gd name="connsiteY474" fmla="*/ 3177586 h 6854130"/>
                      <a:gd name="connsiteX475" fmla="*/ 531193 w 9155999"/>
                      <a:gd name="connsiteY475" fmla="*/ 3177932 h 6854130"/>
                      <a:gd name="connsiteX476" fmla="*/ 542179 w 9155999"/>
                      <a:gd name="connsiteY476" fmla="*/ 3188711 h 6854130"/>
                      <a:gd name="connsiteX477" fmla="*/ 547915 w 9155999"/>
                      <a:gd name="connsiteY477" fmla="*/ 3183494 h 6854130"/>
                      <a:gd name="connsiteX478" fmla="*/ 556932 w 9155999"/>
                      <a:gd name="connsiteY478" fmla="*/ 3186016 h 6854130"/>
                      <a:gd name="connsiteX479" fmla="*/ 567400 w 9155999"/>
                      <a:gd name="connsiteY479" fmla="*/ 3211928 h 6854130"/>
                      <a:gd name="connsiteX480" fmla="*/ 575692 w 9155999"/>
                      <a:gd name="connsiteY480" fmla="*/ 3219667 h 6854130"/>
                      <a:gd name="connsiteX481" fmla="*/ 589062 w 9155999"/>
                      <a:gd name="connsiteY481" fmla="*/ 3287107 h 6854130"/>
                      <a:gd name="connsiteX482" fmla="*/ 617462 w 9155999"/>
                      <a:gd name="connsiteY482" fmla="*/ 3302723 h 6854130"/>
                      <a:gd name="connsiteX483" fmla="*/ 628414 w 9155999"/>
                      <a:gd name="connsiteY483" fmla="*/ 3314055 h 6854130"/>
                      <a:gd name="connsiteX484" fmla="*/ 640506 w 9155999"/>
                      <a:gd name="connsiteY484" fmla="*/ 3340313 h 6854130"/>
                      <a:gd name="connsiteX485" fmla="*/ 708499 w 9155999"/>
                      <a:gd name="connsiteY485" fmla="*/ 3384466 h 6854130"/>
                      <a:gd name="connsiteX486" fmla="*/ 722180 w 9155999"/>
                      <a:gd name="connsiteY486" fmla="*/ 3397802 h 6854130"/>
                      <a:gd name="connsiteX487" fmla="*/ 735482 w 9155999"/>
                      <a:gd name="connsiteY487" fmla="*/ 3418704 h 6854130"/>
                      <a:gd name="connsiteX488" fmla="*/ 777977 w 9155999"/>
                      <a:gd name="connsiteY488" fmla="*/ 3406509 h 6854130"/>
                      <a:gd name="connsiteX489" fmla="*/ 803371 w 9155999"/>
                      <a:gd name="connsiteY489" fmla="*/ 3403641 h 6854130"/>
                      <a:gd name="connsiteX490" fmla="*/ 829421 w 9155999"/>
                      <a:gd name="connsiteY490" fmla="*/ 3431730 h 6854130"/>
                      <a:gd name="connsiteX491" fmla="*/ 843102 w 9155999"/>
                      <a:gd name="connsiteY491" fmla="*/ 3431211 h 6854130"/>
                      <a:gd name="connsiteX492" fmla="*/ 842204 w 9155999"/>
                      <a:gd name="connsiteY492" fmla="*/ 3439849 h 6854130"/>
                      <a:gd name="connsiteX493" fmla="*/ 870949 w 9155999"/>
                      <a:gd name="connsiteY493" fmla="*/ 3474432 h 6854130"/>
                      <a:gd name="connsiteX494" fmla="*/ 871294 w 9155999"/>
                      <a:gd name="connsiteY494" fmla="*/ 3484693 h 6854130"/>
                      <a:gd name="connsiteX495" fmla="*/ 880104 w 9155999"/>
                      <a:gd name="connsiteY495" fmla="*/ 3486697 h 6854130"/>
                      <a:gd name="connsiteX496" fmla="*/ 884976 w 9155999"/>
                      <a:gd name="connsiteY496" fmla="*/ 3481480 h 6854130"/>
                      <a:gd name="connsiteX497" fmla="*/ 888949 w 9155999"/>
                      <a:gd name="connsiteY497" fmla="*/ 3484555 h 6854130"/>
                      <a:gd name="connsiteX498" fmla="*/ 891125 w 9155999"/>
                      <a:gd name="connsiteY498" fmla="*/ 3490325 h 6854130"/>
                      <a:gd name="connsiteX499" fmla="*/ 886807 w 9155999"/>
                      <a:gd name="connsiteY499" fmla="*/ 3498789 h 6854130"/>
                      <a:gd name="connsiteX500" fmla="*/ 891816 w 9155999"/>
                      <a:gd name="connsiteY500" fmla="*/ 3526843 h 6854130"/>
                      <a:gd name="connsiteX501" fmla="*/ 888016 w 9155999"/>
                      <a:gd name="connsiteY501" fmla="*/ 3538175 h 6854130"/>
                      <a:gd name="connsiteX502" fmla="*/ 882419 w 9155999"/>
                      <a:gd name="connsiteY502" fmla="*/ 3543392 h 6854130"/>
                      <a:gd name="connsiteX503" fmla="*/ 886738 w 9155999"/>
                      <a:gd name="connsiteY503" fmla="*/ 3552030 h 6854130"/>
                      <a:gd name="connsiteX504" fmla="*/ 881694 w 9155999"/>
                      <a:gd name="connsiteY504" fmla="*/ 3564260 h 6854130"/>
                      <a:gd name="connsiteX505" fmla="*/ 887429 w 9155999"/>
                      <a:gd name="connsiteY505" fmla="*/ 3568959 h 6854130"/>
                      <a:gd name="connsiteX506" fmla="*/ 888672 w 9155999"/>
                      <a:gd name="connsiteY506" fmla="*/ 3575972 h 6854130"/>
                      <a:gd name="connsiteX507" fmla="*/ 901248 w 9155999"/>
                      <a:gd name="connsiteY507" fmla="*/ 3584264 h 6854130"/>
                      <a:gd name="connsiteX508" fmla="*/ 900868 w 9155999"/>
                      <a:gd name="connsiteY508" fmla="*/ 3589861 h 6854130"/>
                      <a:gd name="connsiteX509" fmla="*/ 897448 w 9155999"/>
                      <a:gd name="connsiteY509" fmla="*/ 3592729 h 6854130"/>
                      <a:gd name="connsiteX510" fmla="*/ 888465 w 9155999"/>
                      <a:gd name="connsiteY510" fmla="*/ 3592003 h 6854130"/>
                      <a:gd name="connsiteX511" fmla="*/ 886669 w 9155999"/>
                      <a:gd name="connsiteY511" fmla="*/ 3596321 h 6854130"/>
                      <a:gd name="connsiteX512" fmla="*/ 890987 w 9155999"/>
                      <a:gd name="connsiteY512" fmla="*/ 3601193 h 6854130"/>
                      <a:gd name="connsiteX513" fmla="*/ 890815 w 9155999"/>
                      <a:gd name="connsiteY513" fmla="*/ 3606582 h 6854130"/>
                      <a:gd name="connsiteX514" fmla="*/ 887567 w 9155999"/>
                      <a:gd name="connsiteY514" fmla="*/ 3610521 h 6854130"/>
                      <a:gd name="connsiteX515" fmla="*/ 863072 w 9155999"/>
                      <a:gd name="connsiteY515" fmla="*/ 3624341 h 6854130"/>
                      <a:gd name="connsiteX516" fmla="*/ 854262 w 9155999"/>
                      <a:gd name="connsiteY516" fmla="*/ 3621992 h 6854130"/>
                      <a:gd name="connsiteX517" fmla="*/ 847801 w 9155999"/>
                      <a:gd name="connsiteY517" fmla="*/ 3624687 h 6854130"/>
                      <a:gd name="connsiteX518" fmla="*/ 843828 w 9155999"/>
                      <a:gd name="connsiteY518" fmla="*/ 3632771 h 6854130"/>
                      <a:gd name="connsiteX519" fmla="*/ 830181 w 9155999"/>
                      <a:gd name="connsiteY519" fmla="*/ 3633496 h 6854130"/>
                      <a:gd name="connsiteX520" fmla="*/ 827279 w 9155999"/>
                      <a:gd name="connsiteY520" fmla="*/ 3642859 h 6854130"/>
                      <a:gd name="connsiteX521" fmla="*/ 810350 w 9155999"/>
                      <a:gd name="connsiteY521" fmla="*/ 3647869 h 6854130"/>
                      <a:gd name="connsiteX522" fmla="*/ 806929 w 9155999"/>
                      <a:gd name="connsiteY522" fmla="*/ 3654502 h 6854130"/>
                      <a:gd name="connsiteX523" fmla="*/ 799743 w 9155999"/>
                      <a:gd name="connsiteY523" fmla="*/ 3657197 h 6854130"/>
                      <a:gd name="connsiteX524" fmla="*/ 798672 w 9155999"/>
                      <a:gd name="connsiteY524" fmla="*/ 3664763 h 6854130"/>
                      <a:gd name="connsiteX525" fmla="*/ 808899 w 9155999"/>
                      <a:gd name="connsiteY525" fmla="*/ 3671431 h 6854130"/>
                      <a:gd name="connsiteX526" fmla="*/ 816983 w 9155999"/>
                      <a:gd name="connsiteY526" fmla="*/ 3691055 h 6854130"/>
                      <a:gd name="connsiteX527" fmla="*/ 818952 w 9155999"/>
                      <a:gd name="connsiteY527" fmla="*/ 3714272 h 6854130"/>
                      <a:gd name="connsiteX528" fmla="*/ 815705 w 9155999"/>
                      <a:gd name="connsiteY528" fmla="*/ 3722011 h 6854130"/>
                      <a:gd name="connsiteX529" fmla="*/ 819298 w 9155999"/>
                      <a:gd name="connsiteY529" fmla="*/ 3727953 h 6854130"/>
                      <a:gd name="connsiteX530" fmla="*/ 823996 w 9155999"/>
                      <a:gd name="connsiteY530" fmla="*/ 3731028 h 6854130"/>
                      <a:gd name="connsiteX531" fmla="*/ 839647 w 9155999"/>
                      <a:gd name="connsiteY531" fmla="*/ 3731754 h 6854130"/>
                      <a:gd name="connsiteX532" fmla="*/ 849356 w 9155999"/>
                      <a:gd name="connsiteY532" fmla="*/ 3741117 h 6854130"/>
                      <a:gd name="connsiteX533" fmla="*/ 873989 w 9155999"/>
                      <a:gd name="connsiteY533" fmla="*/ 3744745 h 6854130"/>
                      <a:gd name="connsiteX534" fmla="*/ 878135 w 9155999"/>
                      <a:gd name="connsiteY534" fmla="*/ 3738629 h 6854130"/>
                      <a:gd name="connsiteX535" fmla="*/ 881175 w 9155999"/>
                      <a:gd name="connsiteY535" fmla="*/ 3746541 h 6854130"/>
                      <a:gd name="connsiteX536" fmla="*/ 887290 w 9155999"/>
                      <a:gd name="connsiteY536" fmla="*/ 3749961 h 6854130"/>
                      <a:gd name="connsiteX537" fmla="*/ 884216 w 9155999"/>
                      <a:gd name="connsiteY537" fmla="*/ 3756422 h 6854130"/>
                      <a:gd name="connsiteX538" fmla="*/ 890504 w 9155999"/>
                      <a:gd name="connsiteY538" fmla="*/ 3757148 h 6854130"/>
                      <a:gd name="connsiteX539" fmla="*/ 894788 w 9155999"/>
                      <a:gd name="connsiteY539" fmla="*/ 3764887 h 6854130"/>
                      <a:gd name="connsiteX540" fmla="*/ 902527 w 9155999"/>
                      <a:gd name="connsiteY540" fmla="*/ 3770104 h 6854130"/>
                      <a:gd name="connsiteX541" fmla="*/ 905049 w 9155999"/>
                      <a:gd name="connsiteY541" fmla="*/ 3779812 h 6854130"/>
                      <a:gd name="connsiteX542" fmla="*/ 915655 w 9155999"/>
                      <a:gd name="connsiteY542" fmla="*/ 3776391 h 6854130"/>
                      <a:gd name="connsiteX543" fmla="*/ 925709 w 9155999"/>
                      <a:gd name="connsiteY543" fmla="*/ 3780538 h 6854130"/>
                      <a:gd name="connsiteX544" fmla="*/ 925329 w 9155999"/>
                      <a:gd name="connsiteY544" fmla="*/ 3789520 h 6854130"/>
                      <a:gd name="connsiteX545" fmla="*/ 935728 w 9155999"/>
                      <a:gd name="connsiteY545" fmla="*/ 3804825 h 6854130"/>
                      <a:gd name="connsiteX546" fmla="*/ 934105 w 9155999"/>
                      <a:gd name="connsiteY546" fmla="*/ 3815985 h 6854130"/>
                      <a:gd name="connsiteX547" fmla="*/ 944884 w 9155999"/>
                      <a:gd name="connsiteY547" fmla="*/ 3840998 h 6854130"/>
                      <a:gd name="connsiteX548" fmla="*/ 958012 w 9155999"/>
                      <a:gd name="connsiteY548" fmla="*/ 3844073 h 6854130"/>
                      <a:gd name="connsiteX549" fmla="*/ 966995 w 9155999"/>
                      <a:gd name="connsiteY549" fmla="*/ 3857029 h 6854130"/>
                      <a:gd name="connsiteX550" fmla="*/ 978500 w 9155999"/>
                      <a:gd name="connsiteY550" fmla="*/ 3850223 h 6854130"/>
                      <a:gd name="connsiteX551" fmla="*/ 995049 w 9155999"/>
                      <a:gd name="connsiteY551" fmla="*/ 3861417 h 6854130"/>
                      <a:gd name="connsiteX552" fmla="*/ 1004930 w 9155999"/>
                      <a:gd name="connsiteY552" fmla="*/ 3873647 h 6854130"/>
                      <a:gd name="connsiteX553" fmla="*/ 1015744 w 9155999"/>
                      <a:gd name="connsiteY553" fmla="*/ 3870952 h 6854130"/>
                      <a:gd name="connsiteX554" fmla="*/ 1018266 w 9155999"/>
                      <a:gd name="connsiteY554" fmla="*/ 3874200 h 6854130"/>
                      <a:gd name="connsiteX555" fmla="*/ 1016642 w 9155999"/>
                      <a:gd name="connsiteY555" fmla="*/ 3889125 h 6854130"/>
                      <a:gd name="connsiteX556" fmla="*/ 1025211 w 9155999"/>
                      <a:gd name="connsiteY556" fmla="*/ 3885532 h 6854130"/>
                      <a:gd name="connsiteX557" fmla="*/ 1032984 w 9155999"/>
                      <a:gd name="connsiteY557" fmla="*/ 3892408 h 6854130"/>
                      <a:gd name="connsiteX558" fmla="*/ 1035852 w 9155999"/>
                      <a:gd name="connsiteY558" fmla="*/ 3899939 h 6854130"/>
                      <a:gd name="connsiteX559" fmla="*/ 1040550 w 9155999"/>
                      <a:gd name="connsiteY559" fmla="*/ 3900112 h 6854130"/>
                      <a:gd name="connsiteX560" fmla="*/ 1047737 w 9155999"/>
                      <a:gd name="connsiteY560" fmla="*/ 3894377 h 6854130"/>
                      <a:gd name="connsiteX561" fmla="*/ 1052746 w 9155999"/>
                      <a:gd name="connsiteY561" fmla="*/ 3901390 h 6854130"/>
                      <a:gd name="connsiteX562" fmla="*/ 1058689 w 9155999"/>
                      <a:gd name="connsiteY562" fmla="*/ 3901045 h 6854130"/>
                      <a:gd name="connsiteX563" fmla="*/ 1061591 w 9155999"/>
                      <a:gd name="connsiteY563" fmla="*/ 3892408 h 6854130"/>
                      <a:gd name="connsiteX564" fmla="*/ 1070574 w 9155999"/>
                      <a:gd name="connsiteY564" fmla="*/ 3895828 h 6854130"/>
                      <a:gd name="connsiteX565" fmla="*/ 1074201 w 9155999"/>
                      <a:gd name="connsiteY565" fmla="*/ 3893858 h 6854130"/>
                      <a:gd name="connsiteX566" fmla="*/ 1080489 w 9155999"/>
                      <a:gd name="connsiteY566" fmla="*/ 3896380 h 6854130"/>
                      <a:gd name="connsiteX567" fmla="*/ 1092132 w 9155999"/>
                      <a:gd name="connsiteY567" fmla="*/ 3913482 h 6854130"/>
                      <a:gd name="connsiteX568" fmla="*/ 1099180 w 9155999"/>
                      <a:gd name="connsiteY568" fmla="*/ 3908266 h 6854130"/>
                      <a:gd name="connsiteX569" fmla="*/ 1108889 w 9155999"/>
                      <a:gd name="connsiteY569" fmla="*/ 3914933 h 6854130"/>
                      <a:gd name="connsiteX570" fmla="*/ 1107437 w 9155999"/>
                      <a:gd name="connsiteY570" fmla="*/ 3928235 h 6854130"/>
                      <a:gd name="connsiteX571" fmla="*/ 1115177 w 9155999"/>
                      <a:gd name="connsiteY571" fmla="*/ 3932035 h 6854130"/>
                      <a:gd name="connsiteX572" fmla="*/ 1122570 w 9155999"/>
                      <a:gd name="connsiteY572" fmla="*/ 3922327 h 6854130"/>
                      <a:gd name="connsiteX573" fmla="*/ 1128512 w 9155999"/>
                      <a:gd name="connsiteY573" fmla="*/ 3926300 h 6854130"/>
                      <a:gd name="connsiteX574" fmla="*/ 1130102 w 9155999"/>
                      <a:gd name="connsiteY574" fmla="*/ 3939429 h 6854130"/>
                      <a:gd name="connsiteX575" fmla="*/ 1135146 w 9155999"/>
                      <a:gd name="connsiteY575" fmla="*/ 3941606 h 6854130"/>
                      <a:gd name="connsiteX576" fmla="*/ 1145200 w 9155999"/>
                      <a:gd name="connsiteY576" fmla="*/ 3939291 h 6854130"/>
                      <a:gd name="connsiteX577" fmla="*/ 1156532 w 9155999"/>
                      <a:gd name="connsiteY577" fmla="*/ 3945233 h 6854130"/>
                      <a:gd name="connsiteX578" fmla="*/ 1169108 w 9155999"/>
                      <a:gd name="connsiteY578" fmla="*/ 3945060 h 6854130"/>
                      <a:gd name="connsiteX579" fmla="*/ 1174670 w 9155999"/>
                      <a:gd name="connsiteY579" fmla="*/ 3954043 h 6854130"/>
                      <a:gd name="connsiteX580" fmla="*/ 1182755 w 9155999"/>
                      <a:gd name="connsiteY580" fmla="*/ 3958742 h 6854130"/>
                      <a:gd name="connsiteX581" fmla="*/ 1196436 w 9155999"/>
                      <a:gd name="connsiteY581" fmla="*/ 3960020 h 6854130"/>
                      <a:gd name="connsiteX582" fmla="*/ 1201998 w 9155999"/>
                      <a:gd name="connsiteY582" fmla="*/ 3956634 h 6854130"/>
                      <a:gd name="connsiteX583" fmla="*/ 1210256 w 9155999"/>
                      <a:gd name="connsiteY583" fmla="*/ 3959364 h 6854130"/>
                      <a:gd name="connsiteX584" fmla="*/ 1225319 w 9155999"/>
                      <a:gd name="connsiteY584" fmla="*/ 3977882 h 6854130"/>
                      <a:gd name="connsiteX585" fmla="*/ 1232333 w 9155999"/>
                      <a:gd name="connsiteY585" fmla="*/ 3972147 h 6854130"/>
                      <a:gd name="connsiteX586" fmla="*/ 1249607 w 9155999"/>
                      <a:gd name="connsiteY586" fmla="*/ 3974323 h 6854130"/>
                      <a:gd name="connsiteX587" fmla="*/ 1249780 w 9155999"/>
                      <a:gd name="connsiteY587" fmla="*/ 3986208 h 6854130"/>
                      <a:gd name="connsiteX588" fmla="*/ 1302087 w 9155999"/>
                      <a:gd name="connsiteY588" fmla="*/ 3993844 h 6854130"/>
                      <a:gd name="connsiteX589" fmla="*/ 1307304 w 9155999"/>
                      <a:gd name="connsiteY589" fmla="*/ 3999406 h 6854130"/>
                      <a:gd name="connsiteX590" fmla="*/ 1305680 w 9155999"/>
                      <a:gd name="connsiteY590" fmla="*/ 4010738 h 6854130"/>
                      <a:gd name="connsiteX591" fmla="*/ 1297043 w 9155999"/>
                      <a:gd name="connsiteY591" fmla="*/ 4020792 h 6854130"/>
                      <a:gd name="connsiteX592" fmla="*/ 1301189 w 9155999"/>
                      <a:gd name="connsiteY592" fmla="*/ 4023867 h 6854130"/>
                      <a:gd name="connsiteX593" fmla="*/ 1337155 w 9155999"/>
                      <a:gd name="connsiteY593" fmla="*/ 4026803 h 6854130"/>
                      <a:gd name="connsiteX594" fmla="*/ 1346828 w 9155999"/>
                      <a:gd name="connsiteY594" fmla="*/ 4034715 h 6854130"/>
                      <a:gd name="connsiteX595" fmla="*/ 1357608 w 9155999"/>
                      <a:gd name="connsiteY595" fmla="*/ 4034715 h 6854130"/>
                      <a:gd name="connsiteX596" fmla="*/ 1371255 w 9155999"/>
                      <a:gd name="connsiteY596" fmla="*/ 4045564 h 6854130"/>
                      <a:gd name="connsiteX597" fmla="*/ 1361512 w 9155999"/>
                      <a:gd name="connsiteY597" fmla="*/ 4059210 h 6854130"/>
                      <a:gd name="connsiteX598" fmla="*/ 1383969 w 9155999"/>
                      <a:gd name="connsiteY598" fmla="*/ 4064635 h 6854130"/>
                      <a:gd name="connsiteX599" fmla="*/ 1384660 w 9155999"/>
                      <a:gd name="connsiteY599" fmla="*/ 4073998 h 6854130"/>
                      <a:gd name="connsiteX600" fmla="*/ 1388944 w 9155999"/>
                      <a:gd name="connsiteY600" fmla="*/ 4077591 h 6854130"/>
                      <a:gd name="connsiteX601" fmla="*/ 1426879 w 9155999"/>
                      <a:gd name="connsiteY601" fmla="*/ 4081599 h 6854130"/>
                      <a:gd name="connsiteX602" fmla="*/ 1431370 w 9155999"/>
                      <a:gd name="connsiteY602" fmla="*/ 4088439 h 6854130"/>
                      <a:gd name="connsiteX603" fmla="*/ 1428468 w 9155999"/>
                      <a:gd name="connsiteY603" fmla="*/ 4101188 h 6854130"/>
                      <a:gd name="connsiteX604" fmla="*/ 1432959 w 9155999"/>
                      <a:gd name="connsiteY604" fmla="*/ 4105161 h 6854130"/>
                      <a:gd name="connsiteX605" fmla="*/ 1468165 w 9155999"/>
                      <a:gd name="connsiteY605" fmla="*/ 4104712 h 6854130"/>
                      <a:gd name="connsiteX606" fmla="*/ 1482192 w 9155999"/>
                      <a:gd name="connsiteY606" fmla="*/ 4110136 h 6854130"/>
                      <a:gd name="connsiteX607" fmla="*/ 1486510 w 9155999"/>
                      <a:gd name="connsiteY607" fmla="*/ 4115007 h 6854130"/>
                      <a:gd name="connsiteX608" fmla="*/ 1486510 w 9155999"/>
                      <a:gd name="connsiteY608" fmla="*/ 4122021 h 6854130"/>
                      <a:gd name="connsiteX609" fmla="*/ 1479462 w 9155999"/>
                      <a:gd name="connsiteY609" fmla="*/ 4137637 h 6854130"/>
                      <a:gd name="connsiteX610" fmla="*/ 1487167 w 9155999"/>
                      <a:gd name="connsiteY610" fmla="*/ 4153668 h 6854130"/>
                      <a:gd name="connsiteX611" fmla="*/ 1476353 w 9155999"/>
                      <a:gd name="connsiteY611" fmla="*/ 4163894 h 6854130"/>
                      <a:gd name="connsiteX612" fmla="*/ 1476180 w 9155999"/>
                      <a:gd name="connsiteY612" fmla="*/ 4169111 h 6854130"/>
                      <a:gd name="connsiteX613" fmla="*/ 1493247 w 9155999"/>
                      <a:gd name="connsiteY613" fmla="*/ 4170217 h 6854130"/>
                      <a:gd name="connsiteX614" fmla="*/ 1491589 w 9155999"/>
                      <a:gd name="connsiteY614" fmla="*/ 4180651 h 6854130"/>
                      <a:gd name="connsiteX615" fmla="*/ 1497324 w 9155999"/>
                      <a:gd name="connsiteY615" fmla="*/ 4188217 h 6854130"/>
                      <a:gd name="connsiteX616" fmla="*/ 1504718 w 9155999"/>
                      <a:gd name="connsiteY616" fmla="*/ 4187526 h 6854130"/>
                      <a:gd name="connsiteX617" fmla="*/ 1511006 w 9155999"/>
                      <a:gd name="connsiteY617" fmla="*/ 4182344 h 6854130"/>
                      <a:gd name="connsiteX618" fmla="*/ 1513873 w 9155999"/>
                      <a:gd name="connsiteY618" fmla="*/ 4185591 h 6854130"/>
                      <a:gd name="connsiteX619" fmla="*/ 1511075 w 9155999"/>
                      <a:gd name="connsiteY619" fmla="*/ 4224597 h 6854130"/>
                      <a:gd name="connsiteX620" fmla="*/ 1525965 w 9155999"/>
                      <a:gd name="connsiteY620" fmla="*/ 4248367 h 6854130"/>
                      <a:gd name="connsiteX621" fmla="*/ 1533877 w 9155999"/>
                      <a:gd name="connsiteY621" fmla="*/ 4255035 h 6854130"/>
                      <a:gd name="connsiteX622" fmla="*/ 1575198 w 9155999"/>
                      <a:gd name="connsiteY622" fmla="*/ 4256728 h 6854130"/>
                      <a:gd name="connsiteX623" fmla="*/ 1584526 w 9155999"/>
                      <a:gd name="connsiteY623" fmla="*/ 4266437 h 6854130"/>
                      <a:gd name="connsiteX624" fmla="*/ 1580000 w 9155999"/>
                      <a:gd name="connsiteY624" fmla="*/ 4274866 h 6854130"/>
                      <a:gd name="connsiteX625" fmla="*/ 1582350 w 9155999"/>
                      <a:gd name="connsiteY625" fmla="*/ 4277907 h 6854130"/>
                      <a:gd name="connsiteX626" fmla="*/ 1607121 w 9155999"/>
                      <a:gd name="connsiteY626" fmla="*/ 4295941 h 6854130"/>
                      <a:gd name="connsiteX627" fmla="*/ 1606189 w 9155999"/>
                      <a:gd name="connsiteY627" fmla="*/ 4308172 h 6854130"/>
                      <a:gd name="connsiteX628" fmla="*/ 1613202 w 9155999"/>
                      <a:gd name="connsiteY628" fmla="*/ 4313043 h 6854130"/>
                      <a:gd name="connsiteX629" fmla="*/ 1645505 w 9155999"/>
                      <a:gd name="connsiteY629" fmla="*/ 4318502 h 6854130"/>
                      <a:gd name="connsiteX630" fmla="*/ 1649582 w 9155999"/>
                      <a:gd name="connsiteY630" fmla="*/ 4338091 h 6854130"/>
                      <a:gd name="connsiteX631" fmla="*/ 1666304 w 9155999"/>
                      <a:gd name="connsiteY631" fmla="*/ 4343170 h 6854130"/>
                      <a:gd name="connsiteX632" fmla="*/ 1689486 w 9155999"/>
                      <a:gd name="connsiteY632" fmla="*/ 4342686 h 6854130"/>
                      <a:gd name="connsiteX633" fmla="*/ 1702581 w 9155999"/>
                      <a:gd name="connsiteY633" fmla="*/ 4352429 h 6854130"/>
                      <a:gd name="connsiteX634" fmla="*/ 1723586 w 9155999"/>
                      <a:gd name="connsiteY634" fmla="*/ 4353742 h 6854130"/>
                      <a:gd name="connsiteX635" fmla="*/ 1750120 w 9155999"/>
                      <a:gd name="connsiteY635" fmla="*/ 4379688 h 6854130"/>
                      <a:gd name="connsiteX636" fmla="*/ 1762316 w 9155999"/>
                      <a:gd name="connsiteY636" fmla="*/ 4382763 h 6854130"/>
                      <a:gd name="connsiteX637" fmla="*/ 1766358 w 9155999"/>
                      <a:gd name="connsiteY637" fmla="*/ 4387186 h 6854130"/>
                      <a:gd name="connsiteX638" fmla="*/ 1768569 w 9155999"/>
                      <a:gd name="connsiteY638" fmla="*/ 4394095 h 6854130"/>
                      <a:gd name="connsiteX639" fmla="*/ 1764769 w 9155999"/>
                      <a:gd name="connsiteY639" fmla="*/ 4404667 h 6854130"/>
                      <a:gd name="connsiteX640" fmla="*/ 1759725 w 9155999"/>
                      <a:gd name="connsiteY640" fmla="*/ 4414168 h 6854130"/>
                      <a:gd name="connsiteX641" fmla="*/ 1742450 w 9155999"/>
                      <a:gd name="connsiteY641" fmla="*/ 4427262 h 6854130"/>
                      <a:gd name="connsiteX642" fmla="*/ 1742589 w 9155999"/>
                      <a:gd name="connsiteY642" fmla="*/ 4439838 h 6854130"/>
                      <a:gd name="connsiteX643" fmla="*/ 1723725 w 9155999"/>
                      <a:gd name="connsiteY643" fmla="*/ 4439424 h 6854130"/>
                      <a:gd name="connsiteX644" fmla="*/ 1719959 w 9155999"/>
                      <a:gd name="connsiteY644" fmla="*/ 4442637 h 6854130"/>
                      <a:gd name="connsiteX645" fmla="*/ 1717575 w 9155999"/>
                      <a:gd name="connsiteY645" fmla="*/ 4462226 h 6854130"/>
                      <a:gd name="connsiteX646" fmla="*/ 1706796 w 9155999"/>
                      <a:gd name="connsiteY646" fmla="*/ 4470103 h 6854130"/>
                      <a:gd name="connsiteX647" fmla="*/ 1694703 w 9155999"/>
                      <a:gd name="connsiteY647" fmla="*/ 4491800 h 6854130"/>
                      <a:gd name="connsiteX648" fmla="*/ 1699713 w 9155999"/>
                      <a:gd name="connsiteY648" fmla="*/ 4502960 h 6854130"/>
                      <a:gd name="connsiteX649" fmla="*/ 1696811 w 9155999"/>
                      <a:gd name="connsiteY649" fmla="*/ 4506345 h 6854130"/>
                      <a:gd name="connsiteX650" fmla="*/ 1676531 w 9155999"/>
                      <a:gd name="connsiteY650" fmla="*/ 4506104 h 6854130"/>
                      <a:gd name="connsiteX651" fmla="*/ 1668204 w 9155999"/>
                      <a:gd name="connsiteY651" fmla="*/ 4530703 h 6854130"/>
                      <a:gd name="connsiteX652" fmla="*/ 1674872 w 9155999"/>
                      <a:gd name="connsiteY652" fmla="*/ 4532153 h 6854130"/>
                      <a:gd name="connsiteX653" fmla="*/ 1681506 w 9155999"/>
                      <a:gd name="connsiteY653" fmla="*/ 4528422 h 6854130"/>
                      <a:gd name="connsiteX654" fmla="*/ 1685271 w 9155999"/>
                      <a:gd name="connsiteY654" fmla="*/ 4532914 h 6854130"/>
                      <a:gd name="connsiteX655" fmla="*/ 1679122 w 9155999"/>
                      <a:gd name="connsiteY655" fmla="*/ 4547459 h 6854130"/>
                      <a:gd name="connsiteX656" fmla="*/ 1690972 w 9155999"/>
                      <a:gd name="connsiteY656" fmla="*/ 4556269 h 6854130"/>
                      <a:gd name="connsiteX657" fmla="*/ 1689521 w 9155999"/>
                      <a:gd name="connsiteY657" fmla="*/ 4561659 h 6854130"/>
                      <a:gd name="connsiteX658" fmla="*/ 1674043 w 9155999"/>
                      <a:gd name="connsiteY658" fmla="*/ 4577966 h 6854130"/>
                      <a:gd name="connsiteX659" fmla="*/ 1673663 w 9155999"/>
                      <a:gd name="connsiteY659" fmla="*/ 4584979 h 6854130"/>
                      <a:gd name="connsiteX660" fmla="*/ 1677049 w 9155999"/>
                      <a:gd name="connsiteY660" fmla="*/ 4589125 h 6854130"/>
                      <a:gd name="connsiteX661" fmla="*/ 1712738 w 9155999"/>
                      <a:gd name="connsiteY661" fmla="*/ 4613102 h 6854130"/>
                      <a:gd name="connsiteX662" fmla="*/ 1744800 w 9155999"/>
                      <a:gd name="connsiteY662" fmla="*/ 4648031 h 6854130"/>
                      <a:gd name="connsiteX663" fmla="*/ 1754128 w 9155999"/>
                      <a:gd name="connsiteY663" fmla="*/ 4653075 h 6854130"/>
                      <a:gd name="connsiteX664" fmla="*/ 1785913 w 9155999"/>
                      <a:gd name="connsiteY664" fmla="*/ 4658016 h 6854130"/>
                      <a:gd name="connsiteX665" fmla="*/ 1793825 w 9155999"/>
                      <a:gd name="connsiteY665" fmla="*/ 4665928 h 6854130"/>
                      <a:gd name="connsiteX666" fmla="*/ 1815867 w 9155999"/>
                      <a:gd name="connsiteY666" fmla="*/ 4675325 h 6854130"/>
                      <a:gd name="connsiteX667" fmla="*/ 1813449 w 9155999"/>
                      <a:gd name="connsiteY667" fmla="*/ 4706765 h 6854130"/>
                      <a:gd name="connsiteX668" fmla="*/ 1819875 w 9155999"/>
                      <a:gd name="connsiteY668" fmla="*/ 4719721 h 6854130"/>
                      <a:gd name="connsiteX669" fmla="*/ 1826163 w 9155999"/>
                      <a:gd name="connsiteY669" fmla="*/ 4724385 h 6854130"/>
                      <a:gd name="connsiteX670" fmla="*/ 1848792 w 9155999"/>
                      <a:gd name="connsiteY670" fmla="*/ 4715126 h 6854130"/>
                      <a:gd name="connsiteX671" fmla="*/ 1856151 w 9155999"/>
                      <a:gd name="connsiteY671" fmla="*/ 4716404 h 6854130"/>
                      <a:gd name="connsiteX672" fmla="*/ 1862612 w 9155999"/>
                      <a:gd name="connsiteY672" fmla="*/ 4723970 h 6854130"/>
                      <a:gd name="connsiteX673" fmla="*/ 1861299 w 9155999"/>
                      <a:gd name="connsiteY673" fmla="*/ 4739967 h 6854130"/>
                      <a:gd name="connsiteX674" fmla="*/ 1842539 w 9155999"/>
                      <a:gd name="connsiteY674" fmla="*/ 4768642 h 6854130"/>
                      <a:gd name="connsiteX675" fmla="*/ 1802980 w 9155999"/>
                      <a:gd name="connsiteY675" fmla="*/ 4795280 h 6854130"/>
                      <a:gd name="connsiteX676" fmla="*/ 1796278 w 9155999"/>
                      <a:gd name="connsiteY676" fmla="*/ 4811587 h 6854130"/>
                      <a:gd name="connsiteX677" fmla="*/ 1796762 w 9155999"/>
                      <a:gd name="connsiteY677" fmla="*/ 4824888 h 6854130"/>
                      <a:gd name="connsiteX678" fmla="*/ 1800355 w 9155999"/>
                      <a:gd name="connsiteY678" fmla="*/ 4829933 h 6854130"/>
                      <a:gd name="connsiteX679" fmla="*/ 1808439 w 9155999"/>
                      <a:gd name="connsiteY679" fmla="*/ 4828516 h 6854130"/>
                      <a:gd name="connsiteX680" fmla="*/ 1824470 w 9155999"/>
                      <a:gd name="connsiteY680" fmla="*/ 4811691 h 6854130"/>
                      <a:gd name="connsiteX681" fmla="*/ 1849829 w 9155999"/>
                      <a:gd name="connsiteY681" fmla="*/ 4801706 h 6854130"/>
                      <a:gd name="connsiteX682" fmla="*/ 1853940 w 9155999"/>
                      <a:gd name="connsiteY682" fmla="*/ 4809790 h 6854130"/>
                      <a:gd name="connsiteX683" fmla="*/ 1859676 w 9155999"/>
                      <a:gd name="connsiteY683" fmla="*/ 4812658 h 6854130"/>
                      <a:gd name="connsiteX684" fmla="*/ 1865514 w 9155999"/>
                      <a:gd name="connsiteY684" fmla="*/ 4841956 h 6854130"/>
                      <a:gd name="connsiteX685" fmla="*/ 1875741 w 9155999"/>
                      <a:gd name="connsiteY685" fmla="*/ 4847553 h 6854130"/>
                      <a:gd name="connsiteX686" fmla="*/ 1881994 w 9155999"/>
                      <a:gd name="connsiteY686" fmla="*/ 4865864 h 6854130"/>
                      <a:gd name="connsiteX687" fmla="*/ 1897576 w 9155999"/>
                      <a:gd name="connsiteY687" fmla="*/ 4871115 h 6854130"/>
                      <a:gd name="connsiteX688" fmla="*/ 1917338 w 9155999"/>
                      <a:gd name="connsiteY688" fmla="*/ 4868489 h 6854130"/>
                      <a:gd name="connsiteX689" fmla="*/ 1928808 w 9155999"/>
                      <a:gd name="connsiteY689" fmla="*/ 4878750 h 6854130"/>
                      <a:gd name="connsiteX690" fmla="*/ 1940486 w 9155999"/>
                      <a:gd name="connsiteY690" fmla="*/ 4879130 h 6854130"/>
                      <a:gd name="connsiteX691" fmla="*/ 1956067 w 9155999"/>
                      <a:gd name="connsiteY691" fmla="*/ 4887975 h 6854130"/>
                      <a:gd name="connsiteX692" fmla="*/ 1965568 w 9155999"/>
                      <a:gd name="connsiteY692" fmla="*/ 4886731 h 6854130"/>
                      <a:gd name="connsiteX693" fmla="*/ 1978352 w 9155999"/>
                      <a:gd name="connsiteY693" fmla="*/ 4877058 h 6854130"/>
                      <a:gd name="connsiteX694" fmla="*/ 1994521 w 9155999"/>
                      <a:gd name="connsiteY694" fmla="*/ 4878543 h 6854130"/>
                      <a:gd name="connsiteX695" fmla="*/ 2006717 w 9155999"/>
                      <a:gd name="connsiteY695" fmla="*/ 4887180 h 6854130"/>
                      <a:gd name="connsiteX696" fmla="*/ 2015699 w 9155999"/>
                      <a:gd name="connsiteY696" fmla="*/ 4886662 h 6854130"/>
                      <a:gd name="connsiteX697" fmla="*/ 2025062 w 9155999"/>
                      <a:gd name="connsiteY697" fmla="*/ 4880581 h 6854130"/>
                      <a:gd name="connsiteX698" fmla="*/ 2031696 w 9155999"/>
                      <a:gd name="connsiteY698" fmla="*/ 4881514 h 6854130"/>
                      <a:gd name="connsiteX699" fmla="*/ 2045481 w 9155999"/>
                      <a:gd name="connsiteY699" fmla="*/ 4892881 h 6854130"/>
                      <a:gd name="connsiteX700" fmla="*/ 2063619 w 9155999"/>
                      <a:gd name="connsiteY700" fmla="*/ 4896854 h 6854130"/>
                      <a:gd name="connsiteX701" fmla="*/ 2068801 w 9155999"/>
                      <a:gd name="connsiteY701" fmla="*/ 4904593 h 6854130"/>
                      <a:gd name="connsiteX702" fmla="*/ 2077611 w 9155999"/>
                      <a:gd name="connsiteY702" fmla="*/ 4901587 h 6854130"/>
                      <a:gd name="connsiteX703" fmla="*/ 2084417 w 9155999"/>
                      <a:gd name="connsiteY703" fmla="*/ 4906804 h 6854130"/>
                      <a:gd name="connsiteX704" fmla="*/ 2091569 w 9155999"/>
                      <a:gd name="connsiteY704" fmla="*/ 4921384 h 6854130"/>
                      <a:gd name="connsiteX705" fmla="*/ 2095197 w 9155999"/>
                      <a:gd name="connsiteY705" fmla="*/ 4966816 h 6854130"/>
                      <a:gd name="connsiteX706" fmla="*/ 2102349 w 9155999"/>
                      <a:gd name="connsiteY706" fmla="*/ 4975453 h 6854130"/>
                      <a:gd name="connsiteX707" fmla="*/ 2126568 w 9155999"/>
                      <a:gd name="connsiteY707" fmla="*/ 4983607 h 6854130"/>
                      <a:gd name="connsiteX708" fmla="*/ 2140767 w 9155999"/>
                      <a:gd name="connsiteY708" fmla="*/ 4975937 h 6854130"/>
                      <a:gd name="connsiteX709" fmla="*/ 2159976 w 9155999"/>
                      <a:gd name="connsiteY709" fmla="*/ 4974935 h 6854130"/>
                      <a:gd name="connsiteX710" fmla="*/ 2168579 w 9155999"/>
                      <a:gd name="connsiteY710" fmla="*/ 4984125 h 6854130"/>
                      <a:gd name="connsiteX711" fmla="*/ 2169823 w 9155999"/>
                      <a:gd name="connsiteY711" fmla="*/ 4993281 h 6854130"/>
                      <a:gd name="connsiteX712" fmla="*/ 2193455 w 9155999"/>
                      <a:gd name="connsiteY712" fmla="*/ 5010590 h 6854130"/>
                      <a:gd name="connsiteX713" fmla="*/ 2223305 w 9155999"/>
                      <a:gd name="connsiteY713" fmla="*/ 5002436 h 6854130"/>
                      <a:gd name="connsiteX714" fmla="*/ 2238161 w 9155999"/>
                      <a:gd name="connsiteY714" fmla="*/ 5010210 h 6854130"/>
                      <a:gd name="connsiteX715" fmla="*/ 2245693 w 9155999"/>
                      <a:gd name="connsiteY715" fmla="*/ 5018674 h 6854130"/>
                      <a:gd name="connsiteX716" fmla="*/ 2243482 w 9155999"/>
                      <a:gd name="connsiteY716" fmla="*/ 5031941 h 6854130"/>
                      <a:gd name="connsiteX717" fmla="*/ 2247420 w 9155999"/>
                      <a:gd name="connsiteY717" fmla="*/ 5037711 h 6854130"/>
                      <a:gd name="connsiteX718" fmla="*/ 2263037 w 9155999"/>
                      <a:gd name="connsiteY718" fmla="*/ 5041373 h 6854130"/>
                      <a:gd name="connsiteX719" fmla="*/ 2262104 w 9155999"/>
                      <a:gd name="connsiteY719" fmla="*/ 5051945 h 6854130"/>
                      <a:gd name="connsiteX720" fmla="*/ 2265489 w 9155999"/>
                      <a:gd name="connsiteY720" fmla="*/ 5055538 h 6854130"/>
                      <a:gd name="connsiteX721" fmla="*/ 2273954 w 9155999"/>
                      <a:gd name="connsiteY721" fmla="*/ 5052325 h 6854130"/>
                      <a:gd name="connsiteX722" fmla="*/ 2282004 w 9155999"/>
                      <a:gd name="connsiteY722" fmla="*/ 5058648 h 6854130"/>
                      <a:gd name="connsiteX723" fmla="*/ 2288326 w 9155999"/>
                      <a:gd name="connsiteY723" fmla="*/ 5050218 h 6854130"/>
                      <a:gd name="connsiteX724" fmla="*/ 2306810 w 9155999"/>
                      <a:gd name="connsiteY724" fmla="*/ 5047419 h 6854130"/>
                      <a:gd name="connsiteX725" fmla="*/ 2309816 w 9155999"/>
                      <a:gd name="connsiteY725" fmla="*/ 5058371 h 6854130"/>
                      <a:gd name="connsiteX726" fmla="*/ 2318799 w 9155999"/>
                      <a:gd name="connsiteY726" fmla="*/ 5053569 h 6854130"/>
                      <a:gd name="connsiteX727" fmla="*/ 2319455 w 9155999"/>
                      <a:gd name="connsiteY727" fmla="*/ 5067216 h 6854130"/>
                      <a:gd name="connsiteX728" fmla="*/ 2327540 w 9155999"/>
                      <a:gd name="connsiteY728" fmla="*/ 5065454 h 6854130"/>
                      <a:gd name="connsiteX729" fmla="*/ 2330753 w 9155999"/>
                      <a:gd name="connsiteY729" fmla="*/ 5070671 h 6854130"/>
                      <a:gd name="connsiteX730" fmla="*/ 2340634 w 9155999"/>
                      <a:gd name="connsiteY730" fmla="*/ 5069254 h 6854130"/>
                      <a:gd name="connsiteX731" fmla="*/ 2351033 w 9155999"/>
                      <a:gd name="connsiteY731" fmla="*/ 5073435 h 6854130"/>
                      <a:gd name="connsiteX732" fmla="*/ 2353728 w 9155999"/>
                      <a:gd name="connsiteY732" fmla="*/ 5077926 h 6854130"/>
                      <a:gd name="connsiteX733" fmla="*/ 2348684 w 9155999"/>
                      <a:gd name="connsiteY733" fmla="*/ 5082556 h 6854130"/>
                      <a:gd name="connsiteX734" fmla="*/ 2337904 w 9155999"/>
                      <a:gd name="connsiteY734" fmla="*/ 5084836 h 6854130"/>
                      <a:gd name="connsiteX735" fmla="*/ 2338975 w 9155999"/>
                      <a:gd name="connsiteY735" fmla="*/ 5087531 h 6854130"/>
                      <a:gd name="connsiteX736" fmla="*/ 2372834 w 9155999"/>
                      <a:gd name="connsiteY736" fmla="*/ 5104529 h 6854130"/>
                      <a:gd name="connsiteX737" fmla="*/ 2395705 w 9155999"/>
                      <a:gd name="connsiteY737" fmla="*/ 5135485 h 6854130"/>
                      <a:gd name="connsiteX738" fmla="*/ 2391905 w 9155999"/>
                      <a:gd name="connsiteY738" fmla="*/ 5149304 h 6854130"/>
                      <a:gd name="connsiteX739" fmla="*/ 2411010 w 9155999"/>
                      <a:gd name="connsiteY739" fmla="*/ 5170172 h 6854130"/>
                      <a:gd name="connsiteX740" fmla="*/ 2411321 w 9155999"/>
                      <a:gd name="connsiteY740" fmla="*/ 5182748 h 6854130"/>
                      <a:gd name="connsiteX741" fmla="*/ 2405724 w 9155999"/>
                      <a:gd name="connsiteY741" fmla="*/ 5195635 h 6854130"/>
                      <a:gd name="connsiteX742" fmla="*/ 2410388 w 9155999"/>
                      <a:gd name="connsiteY742" fmla="*/ 5200506 h 6854130"/>
                      <a:gd name="connsiteX743" fmla="*/ 2411598 w 9155999"/>
                      <a:gd name="connsiteY743" fmla="*/ 5212702 h 6854130"/>
                      <a:gd name="connsiteX744" fmla="*/ 2414465 w 9155999"/>
                      <a:gd name="connsiteY744" fmla="*/ 5214706 h 6854130"/>
                      <a:gd name="connsiteX745" fmla="*/ 2428492 w 9155999"/>
                      <a:gd name="connsiteY745" fmla="*/ 5203616 h 6854130"/>
                      <a:gd name="connsiteX746" fmla="*/ 2447114 w 9155999"/>
                      <a:gd name="connsiteY746" fmla="*/ 5214084 h 6854130"/>
                      <a:gd name="connsiteX747" fmla="*/ 2447460 w 9155999"/>
                      <a:gd name="connsiteY747" fmla="*/ 5218748 h 6854130"/>
                      <a:gd name="connsiteX748" fmla="*/ 2438097 w 9155999"/>
                      <a:gd name="connsiteY748" fmla="*/ 5230184 h 6854130"/>
                      <a:gd name="connsiteX749" fmla="*/ 2442346 w 9155999"/>
                      <a:gd name="connsiteY749" fmla="*/ 5242760 h 6854130"/>
                      <a:gd name="connsiteX750" fmla="*/ 2441759 w 9155999"/>
                      <a:gd name="connsiteY750" fmla="*/ 5258376 h 6854130"/>
                      <a:gd name="connsiteX751" fmla="*/ 2427698 w 9155999"/>
                      <a:gd name="connsiteY751" fmla="*/ 5276618 h 6854130"/>
                      <a:gd name="connsiteX752" fmla="*/ 2407901 w 9155999"/>
                      <a:gd name="connsiteY752" fmla="*/ 5338979 h 6854130"/>
                      <a:gd name="connsiteX753" fmla="*/ 2413152 w 9155999"/>
                      <a:gd name="connsiteY753" fmla="*/ 5374703 h 6854130"/>
                      <a:gd name="connsiteX754" fmla="*/ 2426730 w 9155999"/>
                      <a:gd name="connsiteY754" fmla="*/ 5390008 h 6854130"/>
                      <a:gd name="connsiteX755" fmla="*/ 2417713 w 9155999"/>
                      <a:gd name="connsiteY755" fmla="*/ 5401098 h 6854130"/>
                      <a:gd name="connsiteX756" fmla="*/ 2420166 w 9155999"/>
                      <a:gd name="connsiteY756" fmla="*/ 5416888 h 6854130"/>
                      <a:gd name="connsiteX757" fmla="*/ 2440653 w 9155999"/>
                      <a:gd name="connsiteY757" fmla="*/ 5454650 h 6854130"/>
                      <a:gd name="connsiteX758" fmla="*/ 2454439 w 9155999"/>
                      <a:gd name="connsiteY758" fmla="*/ 5466189 h 6854130"/>
                      <a:gd name="connsiteX759" fmla="*/ 2460796 w 9155999"/>
                      <a:gd name="connsiteY759" fmla="*/ 5493828 h 6854130"/>
                      <a:gd name="connsiteX760" fmla="*/ 2478657 w 9155999"/>
                      <a:gd name="connsiteY760" fmla="*/ 5516285 h 6854130"/>
                      <a:gd name="connsiteX761" fmla="*/ 2499283 w 9155999"/>
                      <a:gd name="connsiteY761" fmla="*/ 5520846 h 6854130"/>
                      <a:gd name="connsiteX762" fmla="*/ 2506953 w 9155999"/>
                      <a:gd name="connsiteY762" fmla="*/ 5533802 h 6854130"/>
                      <a:gd name="connsiteX763" fmla="*/ 2535594 w 9155999"/>
                      <a:gd name="connsiteY763" fmla="*/ 5552735 h 6854130"/>
                      <a:gd name="connsiteX764" fmla="*/ 2542850 w 9155999"/>
                      <a:gd name="connsiteY764" fmla="*/ 5578923 h 6854130"/>
                      <a:gd name="connsiteX765" fmla="*/ 2563925 w 9155999"/>
                      <a:gd name="connsiteY765" fmla="*/ 5602485 h 6854130"/>
                      <a:gd name="connsiteX766" fmla="*/ 2575740 w 9155999"/>
                      <a:gd name="connsiteY766" fmla="*/ 5608117 h 6854130"/>
                      <a:gd name="connsiteX767" fmla="*/ 2581441 w 9155999"/>
                      <a:gd name="connsiteY767" fmla="*/ 5615648 h 6854130"/>
                      <a:gd name="connsiteX768" fmla="*/ 2580992 w 9155999"/>
                      <a:gd name="connsiteY768" fmla="*/ 5643633 h 6854130"/>
                      <a:gd name="connsiteX769" fmla="*/ 2586312 w 9155999"/>
                      <a:gd name="connsiteY769" fmla="*/ 5657280 h 6854130"/>
                      <a:gd name="connsiteX770" fmla="*/ 2609564 w 9155999"/>
                      <a:gd name="connsiteY770" fmla="*/ 5675660 h 6854130"/>
                      <a:gd name="connsiteX771" fmla="*/ 2617407 w 9155999"/>
                      <a:gd name="connsiteY771" fmla="*/ 5686439 h 6854130"/>
                      <a:gd name="connsiteX772" fmla="*/ 2631365 w 9155999"/>
                      <a:gd name="connsiteY772" fmla="*/ 5691346 h 6854130"/>
                      <a:gd name="connsiteX773" fmla="*/ 2636720 w 9155999"/>
                      <a:gd name="connsiteY773" fmla="*/ 5703749 h 6854130"/>
                      <a:gd name="connsiteX774" fmla="*/ 2636478 w 9155999"/>
                      <a:gd name="connsiteY774" fmla="*/ 5716843 h 6854130"/>
                      <a:gd name="connsiteX775" fmla="*/ 2646635 w 9155999"/>
                      <a:gd name="connsiteY775" fmla="*/ 5734808 h 6854130"/>
                      <a:gd name="connsiteX776" fmla="*/ 2662044 w 9155999"/>
                      <a:gd name="connsiteY776" fmla="*/ 5741303 h 6854130"/>
                      <a:gd name="connsiteX777" fmla="*/ 2669507 w 9155999"/>
                      <a:gd name="connsiteY777" fmla="*/ 5753361 h 6854130"/>
                      <a:gd name="connsiteX778" fmla="*/ 2679146 w 9155999"/>
                      <a:gd name="connsiteY778" fmla="*/ 5760928 h 6854130"/>
                      <a:gd name="connsiteX779" fmla="*/ 2695660 w 9155999"/>
                      <a:gd name="connsiteY779" fmla="*/ 5754709 h 6854130"/>
                      <a:gd name="connsiteX780" fmla="*/ 2739400 w 9155999"/>
                      <a:gd name="connsiteY780" fmla="*/ 5756333 h 6854130"/>
                      <a:gd name="connsiteX781" fmla="*/ 2764931 w 9155999"/>
                      <a:gd name="connsiteY781" fmla="*/ 5779757 h 6854130"/>
                      <a:gd name="connsiteX782" fmla="*/ 2780029 w 9155999"/>
                      <a:gd name="connsiteY782" fmla="*/ 5818003 h 6854130"/>
                      <a:gd name="connsiteX783" fmla="*/ 2774087 w 9155999"/>
                      <a:gd name="connsiteY783" fmla="*/ 5825673 h 6854130"/>
                      <a:gd name="connsiteX784" fmla="*/ 2783346 w 9155999"/>
                      <a:gd name="connsiteY784" fmla="*/ 5838456 h 6854130"/>
                      <a:gd name="connsiteX785" fmla="*/ 2816721 w 9155999"/>
                      <a:gd name="connsiteY785" fmla="*/ 5834483 h 6854130"/>
                      <a:gd name="connsiteX786" fmla="*/ 2824218 w 9155999"/>
                      <a:gd name="connsiteY786" fmla="*/ 5838836 h 6854130"/>
                      <a:gd name="connsiteX787" fmla="*/ 2840905 w 9155999"/>
                      <a:gd name="connsiteY787" fmla="*/ 5877082 h 6854130"/>
                      <a:gd name="connsiteX788" fmla="*/ 2841700 w 9155999"/>
                      <a:gd name="connsiteY788" fmla="*/ 5901093 h 6854130"/>
                      <a:gd name="connsiteX789" fmla="*/ 2839523 w 9155999"/>
                      <a:gd name="connsiteY789" fmla="*/ 5906103 h 6854130"/>
                      <a:gd name="connsiteX790" fmla="*/ 2829815 w 9155999"/>
                      <a:gd name="connsiteY790" fmla="*/ 5911078 h 6854130"/>
                      <a:gd name="connsiteX791" fmla="*/ 2829607 w 9155999"/>
                      <a:gd name="connsiteY791" fmla="*/ 5917539 h 6854130"/>
                      <a:gd name="connsiteX792" fmla="*/ 2833512 w 9155999"/>
                      <a:gd name="connsiteY792" fmla="*/ 5929389 h 6854130"/>
                      <a:gd name="connsiteX793" fmla="*/ 2831991 w 9155999"/>
                      <a:gd name="connsiteY793" fmla="*/ 5942103 h 6854130"/>
                      <a:gd name="connsiteX794" fmla="*/ 2839799 w 9155999"/>
                      <a:gd name="connsiteY794" fmla="*/ 5960967 h 6854130"/>
                      <a:gd name="connsiteX795" fmla="*/ 2840663 w 9155999"/>
                      <a:gd name="connsiteY795" fmla="*/ 5970295 h 6854130"/>
                      <a:gd name="connsiteX796" fmla="*/ 2835792 w 9155999"/>
                      <a:gd name="connsiteY796" fmla="*/ 5982284 h 6854130"/>
                      <a:gd name="connsiteX797" fmla="*/ 2838106 w 9155999"/>
                      <a:gd name="connsiteY797" fmla="*/ 5985497 h 6854130"/>
                      <a:gd name="connsiteX798" fmla="*/ 2845604 w 9155999"/>
                      <a:gd name="connsiteY798" fmla="*/ 5988572 h 6854130"/>
                      <a:gd name="connsiteX799" fmla="*/ 2859250 w 9155999"/>
                      <a:gd name="connsiteY799" fmla="*/ 5983251 h 6854130"/>
                      <a:gd name="connsiteX800" fmla="*/ 2864226 w 9155999"/>
                      <a:gd name="connsiteY800" fmla="*/ 5993132 h 6854130"/>
                      <a:gd name="connsiteX801" fmla="*/ 2875938 w 9155999"/>
                      <a:gd name="connsiteY801" fmla="*/ 5994963 h 6854130"/>
                      <a:gd name="connsiteX802" fmla="*/ 2876594 w 9155999"/>
                      <a:gd name="connsiteY802" fmla="*/ 6002806 h 6854130"/>
                      <a:gd name="connsiteX803" fmla="*/ 2885093 w 9155999"/>
                      <a:gd name="connsiteY803" fmla="*/ 6004119 h 6854130"/>
                      <a:gd name="connsiteX804" fmla="*/ 2893350 w 9155999"/>
                      <a:gd name="connsiteY804" fmla="*/ 6016176 h 6854130"/>
                      <a:gd name="connsiteX805" fmla="*/ 2904095 w 9155999"/>
                      <a:gd name="connsiteY805" fmla="*/ 6023743 h 6854130"/>
                      <a:gd name="connsiteX806" fmla="*/ 2944069 w 9155999"/>
                      <a:gd name="connsiteY806" fmla="*/ 6023915 h 6854130"/>
                      <a:gd name="connsiteX807" fmla="*/ 2952464 w 9155999"/>
                      <a:gd name="connsiteY807" fmla="*/ 6026817 h 6854130"/>
                      <a:gd name="connsiteX808" fmla="*/ 2959547 w 9155999"/>
                      <a:gd name="connsiteY808" fmla="*/ 6008023 h 6854130"/>
                      <a:gd name="connsiteX809" fmla="*/ 2983144 w 9155999"/>
                      <a:gd name="connsiteY809" fmla="*/ 6022119 h 6854130"/>
                      <a:gd name="connsiteX810" fmla="*/ 2987808 w 9155999"/>
                      <a:gd name="connsiteY810" fmla="*/ 6017835 h 6854130"/>
                      <a:gd name="connsiteX811" fmla="*/ 3008779 w 9155999"/>
                      <a:gd name="connsiteY811" fmla="*/ 6020253 h 6854130"/>
                      <a:gd name="connsiteX812" fmla="*/ 3022564 w 9155999"/>
                      <a:gd name="connsiteY812" fmla="*/ 6025677 h 6854130"/>
                      <a:gd name="connsiteX813" fmla="*/ 3034415 w 9155999"/>
                      <a:gd name="connsiteY813" fmla="*/ 6021773 h 6854130"/>
                      <a:gd name="connsiteX814" fmla="*/ 3039770 w 9155999"/>
                      <a:gd name="connsiteY814" fmla="*/ 6023777 h 6854130"/>
                      <a:gd name="connsiteX815" fmla="*/ 3040841 w 9155999"/>
                      <a:gd name="connsiteY815" fmla="*/ 6028061 h 6854130"/>
                      <a:gd name="connsiteX816" fmla="*/ 3033965 w 9155999"/>
                      <a:gd name="connsiteY816" fmla="*/ 6043090 h 6854130"/>
                      <a:gd name="connsiteX817" fmla="*/ 3031996 w 9155999"/>
                      <a:gd name="connsiteY817" fmla="*/ 6078399 h 6854130"/>
                      <a:gd name="connsiteX818" fmla="*/ 3038768 w 9155999"/>
                      <a:gd name="connsiteY818" fmla="*/ 6096952 h 6854130"/>
                      <a:gd name="connsiteX819" fmla="*/ 3053140 w 9155999"/>
                      <a:gd name="connsiteY819" fmla="*/ 6102825 h 6854130"/>
                      <a:gd name="connsiteX820" fmla="*/ 3065785 w 9155999"/>
                      <a:gd name="connsiteY820" fmla="*/ 6130534 h 6854130"/>
                      <a:gd name="connsiteX821" fmla="*/ 3072799 w 9155999"/>
                      <a:gd name="connsiteY821" fmla="*/ 6125006 h 6854130"/>
                      <a:gd name="connsiteX822" fmla="*/ 3073939 w 9155999"/>
                      <a:gd name="connsiteY822" fmla="*/ 6114814 h 6854130"/>
                      <a:gd name="connsiteX823" fmla="*/ 3085754 w 9155999"/>
                      <a:gd name="connsiteY823" fmla="*/ 6113432 h 6854130"/>
                      <a:gd name="connsiteX824" fmla="*/ 3091524 w 9155999"/>
                      <a:gd name="connsiteY824" fmla="*/ 6107006 h 6854130"/>
                      <a:gd name="connsiteX825" fmla="*/ 3102407 w 9155999"/>
                      <a:gd name="connsiteY825" fmla="*/ 6114400 h 6854130"/>
                      <a:gd name="connsiteX826" fmla="*/ 3110319 w 9155999"/>
                      <a:gd name="connsiteY826" fmla="*/ 6110841 h 6854130"/>
                      <a:gd name="connsiteX827" fmla="*/ 3116400 w 9155999"/>
                      <a:gd name="connsiteY827" fmla="*/ 6115160 h 6854130"/>
                      <a:gd name="connsiteX828" fmla="*/ 3118507 w 9155999"/>
                      <a:gd name="connsiteY828" fmla="*/ 6122691 h 6854130"/>
                      <a:gd name="connsiteX829" fmla="*/ 3109282 w 9155999"/>
                      <a:gd name="connsiteY829" fmla="*/ 6138618 h 6854130"/>
                      <a:gd name="connsiteX830" fmla="*/ 3110146 w 9155999"/>
                      <a:gd name="connsiteY830" fmla="*/ 6143628 h 6854130"/>
                      <a:gd name="connsiteX831" fmla="*/ 3143935 w 9155999"/>
                      <a:gd name="connsiteY831" fmla="*/ 6158104 h 6854130"/>
                      <a:gd name="connsiteX832" fmla="*/ 3164077 w 9155999"/>
                      <a:gd name="connsiteY832" fmla="*/ 6179697 h 6854130"/>
                      <a:gd name="connsiteX833" fmla="*/ 3204915 w 9155999"/>
                      <a:gd name="connsiteY833" fmla="*/ 6184362 h 6854130"/>
                      <a:gd name="connsiteX834" fmla="*/ 3216972 w 9155999"/>
                      <a:gd name="connsiteY834" fmla="*/ 6174929 h 6854130"/>
                      <a:gd name="connsiteX835" fmla="*/ 3223951 w 9155999"/>
                      <a:gd name="connsiteY835" fmla="*/ 6178177 h 6854130"/>
                      <a:gd name="connsiteX836" fmla="*/ 3255667 w 9155999"/>
                      <a:gd name="connsiteY836" fmla="*/ 6175482 h 6854130"/>
                      <a:gd name="connsiteX837" fmla="*/ 3269072 w 9155999"/>
                      <a:gd name="connsiteY837" fmla="*/ 6181805 h 6854130"/>
                      <a:gd name="connsiteX838" fmla="*/ 3281268 w 9155999"/>
                      <a:gd name="connsiteY838" fmla="*/ 6178108 h 6854130"/>
                      <a:gd name="connsiteX839" fmla="*/ 3283375 w 9155999"/>
                      <a:gd name="connsiteY839" fmla="*/ 6188335 h 6854130"/>
                      <a:gd name="connsiteX840" fmla="*/ 3293015 w 9155999"/>
                      <a:gd name="connsiteY840" fmla="*/ 6197698 h 6854130"/>
                      <a:gd name="connsiteX841" fmla="*/ 3296677 w 9155999"/>
                      <a:gd name="connsiteY841" fmla="*/ 6216700 h 6854130"/>
                      <a:gd name="connsiteX842" fmla="*/ 3293913 w 9155999"/>
                      <a:gd name="connsiteY842" fmla="*/ 6229932 h 6854130"/>
                      <a:gd name="connsiteX843" fmla="*/ 3299614 w 9155999"/>
                      <a:gd name="connsiteY843" fmla="*/ 6235702 h 6854130"/>
                      <a:gd name="connsiteX844" fmla="*/ 3313261 w 9155999"/>
                      <a:gd name="connsiteY844" fmla="*/ 6232350 h 6854130"/>
                      <a:gd name="connsiteX845" fmla="*/ 3328808 w 9155999"/>
                      <a:gd name="connsiteY845" fmla="*/ 6238707 h 6854130"/>
                      <a:gd name="connsiteX846" fmla="*/ 3348915 w 9155999"/>
                      <a:gd name="connsiteY846" fmla="*/ 6229656 h 6854130"/>
                      <a:gd name="connsiteX847" fmla="*/ 3364704 w 9155999"/>
                      <a:gd name="connsiteY847" fmla="*/ 6228101 h 6854130"/>
                      <a:gd name="connsiteX848" fmla="*/ 3372305 w 9155999"/>
                      <a:gd name="connsiteY848" fmla="*/ 6214350 h 6854130"/>
                      <a:gd name="connsiteX849" fmla="*/ 3384881 w 9155999"/>
                      <a:gd name="connsiteY849" fmla="*/ 6208339 h 6854130"/>
                      <a:gd name="connsiteX850" fmla="*/ 3386401 w 9155999"/>
                      <a:gd name="connsiteY850" fmla="*/ 6191306 h 6854130"/>
                      <a:gd name="connsiteX851" fmla="*/ 3393933 w 9155999"/>
                      <a:gd name="connsiteY851" fmla="*/ 6186158 h 6854130"/>
                      <a:gd name="connsiteX852" fmla="*/ 3393795 w 9155999"/>
                      <a:gd name="connsiteY852" fmla="*/ 6177003 h 6854130"/>
                      <a:gd name="connsiteX853" fmla="*/ 3404401 w 9155999"/>
                      <a:gd name="connsiteY853" fmla="*/ 6170265 h 6854130"/>
                      <a:gd name="connsiteX854" fmla="*/ 3405507 w 9155999"/>
                      <a:gd name="connsiteY854" fmla="*/ 6162906 h 6854130"/>
                      <a:gd name="connsiteX855" fmla="*/ 3437603 w 9155999"/>
                      <a:gd name="connsiteY855" fmla="*/ 6155547 h 6854130"/>
                      <a:gd name="connsiteX856" fmla="*/ 3457849 w 9155999"/>
                      <a:gd name="connsiteY856" fmla="*/ 6158726 h 6854130"/>
                      <a:gd name="connsiteX857" fmla="*/ 3467384 w 9155999"/>
                      <a:gd name="connsiteY857" fmla="*/ 6149260 h 6854130"/>
                      <a:gd name="connsiteX858" fmla="*/ 3469595 w 9155999"/>
                      <a:gd name="connsiteY858" fmla="*/ 6135855 h 6854130"/>
                      <a:gd name="connsiteX859" fmla="*/ 3477334 w 9155999"/>
                      <a:gd name="connsiteY859" fmla="*/ 6127632 h 6854130"/>
                      <a:gd name="connsiteX860" fmla="*/ 3489703 w 9155999"/>
                      <a:gd name="connsiteY860" fmla="*/ 6126077 h 6854130"/>
                      <a:gd name="connsiteX861" fmla="*/ 3496302 w 9155999"/>
                      <a:gd name="connsiteY861" fmla="*/ 6130258 h 6854130"/>
                      <a:gd name="connsiteX862" fmla="*/ 3524287 w 9155999"/>
                      <a:gd name="connsiteY862" fmla="*/ 6123624 h 6854130"/>
                      <a:gd name="connsiteX863" fmla="*/ 3530471 w 9155999"/>
                      <a:gd name="connsiteY863" fmla="*/ 6106384 h 6854130"/>
                      <a:gd name="connsiteX864" fmla="*/ 3551097 w 9155999"/>
                      <a:gd name="connsiteY864" fmla="*/ 6073942 h 6854130"/>
                      <a:gd name="connsiteX865" fmla="*/ 3544913 w 9155999"/>
                      <a:gd name="connsiteY865" fmla="*/ 6058119 h 6854130"/>
                      <a:gd name="connsiteX866" fmla="*/ 3561600 w 9155999"/>
                      <a:gd name="connsiteY866" fmla="*/ 6053386 h 6854130"/>
                      <a:gd name="connsiteX867" fmla="*/ 3567197 w 9155999"/>
                      <a:gd name="connsiteY867" fmla="*/ 6045336 h 6854130"/>
                      <a:gd name="connsiteX868" fmla="*/ 3562394 w 9155999"/>
                      <a:gd name="connsiteY868" fmla="*/ 6042088 h 6854130"/>
                      <a:gd name="connsiteX869" fmla="*/ 3563672 w 9155999"/>
                      <a:gd name="connsiteY869" fmla="*/ 6036008 h 6854130"/>
                      <a:gd name="connsiteX870" fmla="*/ 3570513 w 9155999"/>
                      <a:gd name="connsiteY870" fmla="*/ 6032829 h 6854130"/>
                      <a:gd name="connsiteX871" fmla="*/ 3594179 w 9155999"/>
                      <a:gd name="connsiteY871" fmla="*/ 6032242 h 6854130"/>
                      <a:gd name="connsiteX872" fmla="*/ 3614875 w 9155999"/>
                      <a:gd name="connsiteY872" fmla="*/ 6015866 h 6854130"/>
                      <a:gd name="connsiteX873" fmla="*/ 3621508 w 9155999"/>
                      <a:gd name="connsiteY873" fmla="*/ 6015727 h 6854130"/>
                      <a:gd name="connsiteX874" fmla="*/ 3636260 w 9155999"/>
                      <a:gd name="connsiteY874" fmla="*/ 6036422 h 6854130"/>
                      <a:gd name="connsiteX875" fmla="*/ 3639404 w 9155999"/>
                      <a:gd name="connsiteY875" fmla="*/ 6054353 h 6854130"/>
                      <a:gd name="connsiteX876" fmla="*/ 3634671 w 9155999"/>
                      <a:gd name="connsiteY876" fmla="*/ 6063647 h 6854130"/>
                      <a:gd name="connsiteX877" fmla="*/ 3636986 w 9155999"/>
                      <a:gd name="connsiteY877" fmla="*/ 6068484 h 6854130"/>
                      <a:gd name="connsiteX878" fmla="*/ 3655366 w 9155999"/>
                      <a:gd name="connsiteY878" fmla="*/ 6081474 h 6854130"/>
                      <a:gd name="connsiteX879" fmla="*/ 3676717 w 9155999"/>
                      <a:gd name="connsiteY879" fmla="*/ 6079090 h 6854130"/>
                      <a:gd name="connsiteX880" fmla="*/ 3685734 w 9155999"/>
                      <a:gd name="connsiteY880" fmla="*/ 6070557 h 6854130"/>
                      <a:gd name="connsiteX881" fmla="*/ 3712199 w 9155999"/>
                      <a:gd name="connsiteY881" fmla="*/ 6083582 h 6854130"/>
                      <a:gd name="connsiteX882" fmla="*/ 3719766 w 9155999"/>
                      <a:gd name="connsiteY882" fmla="*/ 6078607 h 6854130"/>
                      <a:gd name="connsiteX883" fmla="*/ 3729612 w 9155999"/>
                      <a:gd name="connsiteY883" fmla="*/ 6082061 h 6854130"/>
                      <a:gd name="connsiteX884" fmla="*/ 3746852 w 9155999"/>
                      <a:gd name="connsiteY884" fmla="*/ 6077501 h 6854130"/>
                      <a:gd name="connsiteX885" fmla="*/ 3769067 w 9155999"/>
                      <a:gd name="connsiteY885" fmla="*/ 6080334 h 6854130"/>
                      <a:gd name="connsiteX886" fmla="*/ 3779466 w 9155999"/>
                      <a:gd name="connsiteY886" fmla="*/ 6078054 h 6854130"/>
                      <a:gd name="connsiteX887" fmla="*/ 3795670 w 9155999"/>
                      <a:gd name="connsiteY887" fmla="*/ 6066860 h 6854130"/>
                      <a:gd name="connsiteX888" fmla="*/ 3815156 w 9155999"/>
                      <a:gd name="connsiteY888" fmla="*/ 6074875 h 6854130"/>
                      <a:gd name="connsiteX889" fmla="*/ 3818887 w 9155999"/>
                      <a:gd name="connsiteY889" fmla="*/ 6079021 h 6854130"/>
                      <a:gd name="connsiteX890" fmla="*/ 3819163 w 9155999"/>
                      <a:gd name="connsiteY890" fmla="*/ 6090146 h 6854130"/>
                      <a:gd name="connsiteX891" fmla="*/ 3825417 w 9155999"/>
                      <a:gd name="connsiteY891" fmla="*/ 6095190 h 6854130"/>
                      <a:gd name="connsiteX892" fmla="*/ 3851052 w 9155999"/>
                      <a:gd name="connsiteY892" fmla="*/ 6098023 h 6854130"/>
                      <a:gd name="connsiteX893" fmla="*/ 3848772 w 9155999"/>
                      <a:gd name="connsiteY893" fmla="*/ 6116645 h 6854130"/>
                      <a:gd name="connsiteX894" fmla="*/ 3874580 w 9155999"/>
                      <a:gd name="connsiteY894" fmla="*/ 6115885 h 6854130"/>
                      <a:gd name="connsiteX895" fmla="*/ 3892822 w 9155999"/>
                      <a:gd name="connsiteY895" fmla="*/ 6120100 h 6854130"/>
                      <a:gd name="connsiteX896" fmla="*/ 3892373 w 9155999"/>
                      <a:gd name="connsiteY896" fmla="*/ 6134266 h 6854130"/>
                      <a:gd name="connsiteX897" fmla="*/ 3901666 w 9155999"/>
                      <a:gd name="connsiteY897" fmla="*/ 6138238 h 6854130"/>
                      <a:gd name="connsiteX898" fmla="*/ 3923571 w 9155999"/>
                      <a:gd name="connsiteY898" fmla="*/ 6162906 h 6854130"/>
                      <a:gd name="connsiteX899" fmla="*/ 3936423 w 9155999"/>
                      <a:gd name="connsiteY899" fmla="*/ 6170680 h 6854130"/>
                      <a:gd name="connsiteX900" fmla="*/ 3948135 w 9155999"/>
                      <a:gd name="connsiteY900" fmla="*/ 6186884 h 6854130"/>
                      <a:gd name="connsiteX901" fmla="*/ 3957083 w 9155999"/>
                      <a:gd name="connsiteY901" fmla="*/ 6188369 h 6854130"/>
                      <a:gd name="connsiteX902" fmla="*/ 3980059 w 9155999"/>
                      <a:gd name="connsiteY902" fmla="*/ 6181874 h 6854130"/>
                      <a:gd name="connsiteX903" fmla="*/ 3985725 w 9155999"/>
                      <a:gd name="connsiteY903" fmla="*/ 6165394 h 6854130"/>
                      <a:gd name="connsiteX904" fmla="*/ 3980818 w 9155999"/>
                      <a:gd name="connsiteY904" fmla="*/ 6149432 h 6854130"/>
                      <a:gd name="connsiteX905" fmla="*/ 3994120 w 9155999"/>
                      <a:gd name="connsiteY905" fmla="*/ 6144319 h 6854130"/>
                      <a:gd name="connsiteX906" fmla="*/ 4005210 w 9155999"/>
                      <a:gd name="connsiteY906" fmla="*/ 6149743 h 6854130"/>
                      <a:gd name="connsiteX907" fmla="*/ 4012016 w 9155999"/>
                      <a:gd name="connsiteY907" fmla="*/ 6149225 h 6854130"/>
                      <a:gd name="connsiteX908" fmla="*/ 4019306 w 9155999"/>
                      <a:gd name="connsiteY908" fmla="*/ 6155202 h 6854130"/>
                      <a:gd name="connsiteX909" fmla="*/ 4027356 w 9155999"/>
                      <a:gd name="connsiteY909" fmla="*/ 6155790 h 6854130"/>
                      <a:gd name="connsiteX910" fmla="*/ 4039379 w 9155999"/>
                      <a:gd name="connsiteY910" fmla="*/ 6150849 h 6854130"/>
                      <a:gd name="connsiteX911" fmla="*/ 4052542 w 9155999"/>
                      <a:gd name="connsiteY911" fmla="*/ 6137858 h 6854130"/>
                      <a:gd name="connsiteX912" fmla="*/ 4061733 w 9155999"/>
                      <a:gd name="connsiteY912" fmla="*/ 6102618 h 6854130"/>
                      <a:gd name="connsiteX913" fmla="*/ 4068055 w 9155999"/>
                      <a:gd name="connsiteY913" fmla="*/ 6091010 h 6854130"/>
                      <a:gd name="connsiteX914" fmla="*/ 4074896 w 9155999"/>
                      <a:gd name="connsiteY914" fmla="*/ 6086035 h 6854130"/>
                      <a:gd name="connsiteX915" fmla="*/ 4090857 w 9155999"/>
                      <a:gd name="connsiteY915" fmla="*/ 6083789 h 6854130"/>
                      <a:gd name="connsiteX916" fmla="*/ 4107579 w 9155999"/>
                      <a:gd name="connsiteY916" fmla="*/ 6074046 h 6854130"/>
                      <a:gd name="connsiteX917" fmla="*/ 4130347 w 9155999"/>
                      <a:gd name="connsiteY917" fmla="*/ 6042468 h 6854130"/>
                      <a:gd name="connsiteX918" fmla="*/ 4131591 w 9155999"/>
                      <a:gd name="connsiteY918" fmla="*/ 6015036 h 6854130"/>
                      <a:gd name="connsiteX919" fmla="*/ 4140988 w 9155999"/>
                      <a:gd name="connsiteY919" fmla="*/ 6002357 h 6854130"/>
                      <a:gd name="connsiteX920" fmla="*/ 4156846 w 9155999"/>
                      <a:gd name="connsiteY920" fmla="*/ 5989193 h 6854130"/>
                      <a:gd name="connsiteX921" fmla="*/ 4151940 w 9155999"/>
                      <a:gd name="connsiteY921" fmla="*/ 5970883 h 6854130"/>
                      <a:gd name="connsiteX922" fmla="*/ 4153288 w 9155999"/>
                      <a:gd name="connsiteY922" fmla="*/ 5955474 h 6854130"/>
                      <a:gd name="connsiteX923" fmla="*/ 4148935 w 9155999"/>
                      <a:gd name="connsiteY923" fmla="*/ 5934295 h 6854130"/>
                      <a:gd name="connsiteX924" fmla="*/ 4152182 w 9155999"/>
                      <a:gd name="connsiteY924" fmla="*/ 5930011 h 6854130"/>
                      <a:gd name="connsiteX925" fmla="*/ 4161476 w 9155999"/>
                      <a:gd name="connsiteY925" fmla="*/ 5930598 h 6854130"/>
                      <a:gd name="connsiteX926" fmla="*/ 4166693 w 9155999"/>
                      <a:gd name="connsiteY926" fmla="*/ 5927592 h 6854130"/>
                      <a:gd name="connsiteX927" fmla="*/ 4177714 w 9155999"/>
                      <a:gd name="connsiteY927" fmla="*/ 5913497 h 6854130"/>
                      <a:gd name="connsiteX928" fmla="*/ 4195161 w 9155999"/>
                      <a:gd name="connsiteY928" fmla="*/ 5931358 h 6854130"/>
                      <a:gd name="connsiteX929" fmla="*/ 4197960 w 9155999"/>
                      <a:gd name="connsiteY929" fmla="*/ 5940687 h 6854130"/>
                      <a:gd name="connsiteX930" fmla="*/ 4202970 w 9155999"/>
                      <a:gd name="connsiteY930" fmla="*/ 5941792 h 6854130"/>
                      <a:gd name="connsiteX931" fmla="*/ 4220417 w 9155999"/>
                      <a:gd name="connsiteY931" fmla="*/ 5931704 h 6854130"/>
                      <a:gd name="connsiteX932" fmla="*/ 4222524 w 9155999"/>
                      <a:gd name="connsiteY932" fmla="*/ 5936748 h 6854130"/>
                      <a:gd name="connsiteX933" fmla="*/ 4236344 w 9155999"/>
                      <a:gd name="connsiteY933" fmla="*/ 5934675 h 6854130"/>
                      <a:gd name="connsiteX934" fmla="*/ 4253307 w 9155999"/>
                      <a:gd name="connsiteY934" fmla="*/ 5945731 h 6854130"/>
                      <a:gd name="connsiteX935" fmla="*/ 4268440 w 9155999"/>
                      <a:gd name="connsiteY935" fmla="*/ 5935781 h 6854130"/>
                      <a:gd name="connsiteX936" fmla="*/ 4275039 w 9155999"/>
                      <a:gd name="connsiteY936" fmla="*/ 5942103 h 6854130"/>
                      <a:gd name="connsiteX937" fmla="*/ 4294352 w 9155999"/>
                      <a:gd name="connsiteY937" fmla="*/ 5946698 h 6854130"/>
                      <a:gd name="connsiteX938" fmla="*/ 4303957 w 9155999"/>
                      <a:gd name="connsiteY938" fmla="*/ 5956095 h 6854130"/>
                      <a:gd name="connsiteX939" fmla="*/ 4313631 w 9155999"/>
                      <a:gd name="connsiteY939" fmla="*/ 5958480 h 6854130"/>
                      <a:gd name="connsiteX940" fmla="*/ 4319711 w 9155999"/>
                      <a:gd name="connsiteY940" fmla="*/ 5963904 h 6854130"/>
                      <a:gd name="connsiteX941" fmla="*/ 4341339 w 9155999"/>
                      <a:gd name="connsiteY941" fmla="*/ 5970503 h 6854130"/>
                      <a:gd name="connsiteX942" fmla="*/ 4360997 w 9155999"/>
                      <a:gd name="connsiteY942" fmla="*/ 6003082 h 6854130"/>
                      <a:gd name="connsiteX943" fmla="*/ 4365661 w 9155999"/>
                      <a:gd name="connsiteY943" fmla="*/ 6005985 h 6854130"/>
                      <a:gd name="connsiteX944" fmla="*/ 4388498 w 9155999"/>
                      <a:gd name="connsiteY944" fmla="*/ 5996622 h 6854130"/>
                      <a:gd name="connsiteX945" fmla="*/ 4400763 w 9155999"/>
                      <a:gd name="connsiteY945" fmla="*/ 6011754 h 6854130"/>
                      <a:gd name="connsiteX946" fmla="*/ 4422218 w 9155999"/>
                      <a:gd name="connsiteY946" fmla="*/ 6012618 h 6854130"/>
                      <a:gd name="connsiteX947" fmla="*/ 4432238 w 9155999"/>
                      <a:gd name="connsiteY947" fmla="*/ 6020391 h 6854130"/>
                      <a:gd name="connsiteX948" fmla="*/ 4429473 w 9155999"/>
                      <a:gd name="connsiteY948" fmla="*/ 6032000 h 6854130"/>
                      <a:gd name="connsiteX949" fmla="*/ 4410886 w 9155999"/>
                      <a:gd name="connsiteY949" fmla="*/ 6047305 h 6854130"/>
                      <a:gd name="connsiteX950" fmla="*/ 4407811 w 9155999"/>
                      <a:gd name="connsiteY950" fmla="*/ 6054077 h 6854130"/>
                      <a:gd name="connsiteX951" fmla="*/ 4417761 w 9155999"/>
                      <a:gd name="connsiteY951" fmla="*/ 6067931 h 6854130"/>
                      <a:gd name="connsiteX952" fmla="*/ 4409781 w 9155999"/>
                      <a:gd name="connsiteY952" fmla="*/ 6109977 h 6854130"/>
                      <a:gd name="connsiteX953" fmla="*/ 4411923 w 9155999"/>
                      <a:gd name="connsiteY953" fmla="*/ 6163563 h 6854130"/>
                      <a:gd name="connsiteX954" fmla="*/ 4431028 w 9155999"/>
                      <a:gd name="connsiteY954" fmla="*/ 6174619 h 6854130"/>
                      <a:gd name="connsiteX955" fmla="*/ 4444191 w 9155999"/>
                      <a:gd name="connsiteY955" fmla="*/ 6188162 h 6854130"/>
                      <a:gd name="connsiteX956" fmla="*/ 4473247 w 9155999"/>
                      <a:gd name="connsiteY956" fmla="*/ 6186365 h 6854130"/>
                      <a:gd name="connsiteX957" fmla="*/ 4485996 w 9155999"/>
                      <a:gd name="connsiteY957" fmla="*/ 6180734 h 6854130"/>
                      <a:gd name="connsiteX958" fmla="*/ 4493148 w 9155999"/>
                      <a:gd name="connsiteY958" fmla="*/ 6182738 h 6854130"/>
                      <a:gd name="connsiteX959" fmla="*/ 4524000 w 9155999"/>
                      <a:gd name="connsiteY959" fmla="*/ 6205160 h 6854130"/>
                      <a:gd name="connsiteX960" fmla="*/ 4539098 w 9155999"/>
                      <a:gd name="connsiteY960" fmla="*/ 6224784 h 6854130"/>
                      <a:gd name="connsiteX961" fmla="*/ 4540998 w 9155999"/>
                      <a:gd name="connsiteY961" fmla="*/ 6234285 h 6854130"/>
                      <a:gd name="connsiteX962" fmla="*/ 4525762 w 9155999"/>
                      <a:gd name="connsiteY962" fmla="*/ 6262131 h 6854130"/>
                      <a:gd name="connsiteX963" fmla="*/ 4528768 w 9155999"/>
                      <a:gd name="connsiteY963" fmla="*/ 6267521 h 6854130"/>
                      <a:gd name="connsiteX964" fmla="*/ 4559551 w 9155999"/>
                      <a:gd name="connsiteY964" fmla="*/ 6273844 h 6854130"/>
                      <a:gd name="connsiteX965" fmla="*/ 4599282 w 9155999"/>
                      <a:gd name="connsiteY965" fmla="*/ 6303245 h 6854130"/>
                      <a:gd name="connsiteX966" fmla="*/ 4608058 w 9155999"/>
                      <a:gd name="connsiteY966" fmla="*/ 6336240 h 6854130"/>
                      <a:gd name="connsiteX967" fmla="*/ 4631137 w 9155999"/>
                      <a:gd name="connsiteY967" fmla="*/ 6362428 h 6854130"/>
                      <a:gd name="connsiteX968" fmla="*/ 4668174 w 9155999"/>
                      <a:gd name="connsiteY968" fmla="*/ 6361909 h 6854130"/>
                      <a:gd name="connsiteX969" fmla="*/ 4691148 w 9155999"/>
                      <a:gd name="connsiteY969" fmla="*/ 6374693 h 6854130"/>
                      <a:gd name="connsiteX970" fmla="*/ 4693394 w 9155999"/>
                      <a:gd name="connsiteY970" fmla="*/ 6407376 h 6854130"/>
                      <a:gd name="connsiteX971" fmla="*/ 4705659 w 9155999"/>
                      <a:gd name="connsiteY971" fmla="*/ 6416912 h 6854130"/>
                      <a:gd name="connsiteX972" fmla="*/ 4726596 w 9155999"/>
                      <a:gd name="connsiteY972" fmla="*/ 6444482 h 6854130"/>
                      <a:gd name="connsiteX973" fmla="*/ 4729394 w 9155999"/>
                      <a:gd name="connsiteY973" fmla="*/ 6450770 h 6854130"/>
                      <a:gd name="connsiteX974" fmla="*/ 4727287 w 9155999"/>
                      <a:gd name="connsiteY974" fmla="*/ 6478340 h 6854130"/>
                      <a:gd name="connsiteX975" fmla="*/ 4732919 w 9155999"/>
                      <a:gd name="connsiteY975" fmla="*/ 6489499 h 6854130"/>
                      <a:gd name="connsiteX976" fmla="*/ 4743421 w 9155999"/>
                      <a:gd name="connsiteY976" fmla="*/ 6498862 h 6854130"/>
                      <a:gd name="connsiteX977" fmla="*/ 4775794 w 9155999"/>
                      <a:gd name="connsiteY977" fmla="*/ 6484213 h 6854130"/>
                      <a:gd name="connsiteX978" fmla="*/ 4783291 w 9155999"/>
                      <a:gd name="connsiteY978" fmla="*/ 6484144 h 6854130"/>
                      <a:gd name="connsiteX979" fmla="*/ 4791997 w 9155999"/>
                      <a:gd name="connsiteY979" fmla="*/ 6488981 h 6854130"/>
                      <a:gd name="connsiteX980" fmla="*/ 4803364 w 9155999"/>
                      <a:gd name="connsiteY980" fmla="*/ 6503837 h 6854130"/>
                      <a:gd name="connsiteX981" fmla="*/ 4824819 w 9155999"/>
                      <a:gd name="connsiteY981" fmla="*/ 6503837 h 6854130"/>
                      <a:gd name="connsiteX982" fmla="*/ 4845203 w 9155999"/>
                      <a:gd name="connsiteY982" fmla="*/ 6516482 h 6854130"/>
                      <a:gd name="connsiteX983" fmla="*/ 4871840 w 9155999"/>
                      <a:gd name="connsiteY983" fmla="*/ 6521354 h 6854130"/>
                      <a:gd name="connsiteX984" fmla="*/ 4890739 w 9155999"/>
                      <a:gd name="connsiteY984" fmla="*/ 6542048 h 6854130"/>
                      <a:gd name="connsiteX985" fmla="*/ 4897269 w 9155999"/>
                      <a:gd name="connsiteY985" fmla="*/ 6544743 h 6854130"/>
                      <a:gd name="connsiteX986" fmla="*/ 4909222 w 9155999"/>
                      <a:gd name="connsiteY986" fmla="*/ 6538732 h 6854130"/>
                      <a:gd name="connsiteX987" fmla="*/ 4916927 w 9155999"/>
                      <a:gd name="connsiteY987" fmla="*/ 6540252 h 6854130"/>
                      <a:gd name="connsiteX988" fmla="*/ 4938970 w 9155999"/>
                      <a:gd name="connsiteY988" fmla="*/ 6559565 h 6854130"/>
                      <a:gd name="connsiteX989" fmla="*/ 4954724 w 9155999"/>
                      <a:gd name="connsiteY989" fmla="*/ 6561569 h 6854130"/>
                      <a:gd name="connsiteX990" fmla="*/ 4976110 w 9155999"/>
                      <a:gd name="connsiteY990" fmla="*/ 6551964 h 6854130"/>
                      <a:gd name="connsiteX991" fmla="*/ 4996597 w 9155999"/>
                      <a:gd name="connsiteY991" fmla="*/ 6552759 h 6854130"/>
                      <a:gd name="connsiteX992" fmla="*/ 5002194 w 9155999"/>
                      <a:gd name="connsiteY992" fmla="*/ 6560187 h 6854130"/>
                      <a:gd name="connsiteX993" fmla="*/ 5001227 w 9155999"/>
                      <a:gd name="connsiteY993" fmla="*/ 6589104 h 6854130"/>
                      <a:gd name="connsiteX994" fmla="*/ 5014528 w 9155999"/>
                      <a:gd name="connsiteY994" fmla="*/ 6627178 h 6854130"/>
                      <a:gd name="connsiteX995" fmla="*/ 5026517 w 9155999"/>
                      <a:gd name="connsiteY995" fmla="*/ 6698902 h 6854130"/>
                      <a:gd name="connsiteX996" fmla="*/ 5018709 w 9155999"/>
                      <a:gd name="connsiteY996" fmla="*/ 6729270 h 6854130"/>
                      <a:gd name="connsiteX997" fmla="*/ 5004164 w 9155999"/>
                      <a:gd name="connsiteY997" fmla="*/ 6756357 h 6854130"/>
                      <a:gd name="connsiteX998" fmla="*/ 5005995 w 9155999"/>
                      <a:gd name="connsiteY998" fmla="*/ 6764407 h 6854130"/>
                      <a:gd name="connsiteX999" fmla="*/ 5017430 w 9155999"/>
                      <a:gd name="connsiteY999" fmla="*/ 6767447 h 6854130"/>
                      <a:gd name="connsiteX1000" fmla="*/ 5032010 w 9155999"/>
                      <a:gd name="connsiteY1000" fmla="*/ 6765754 h 6854130"/>
                      <a:gd name="connsiteX1001" fmla="*/ 5055953 w 9155999"/>
                      <a:gd name="connsiteY1001" fmla="*/ 6755908 h 6854130"/>
                      <a:gd name="connsiteX1002" fmla="*/ 5091020 w 9155999"/>
                      <a:gd name="connsiteY1002" fmla="*/ 6733001 h 6854130"/>
                      <a:gd name="connsiteX1003" fmla="*/ 5106187 w 9155999"/>
                      <a:gd name="connsiteY1003" fmla="*/ 6734867 h 6854130"/>
                      <a:gd name="connsiteX1004" fmla="*/ 5131270 w 9155999"/>
                      <a:gd name="connsiteY1004" fmla="*/ 6745267 h 6854130"/>
                      <a:gd name="connsiteX1005" fmla="*/ 5143466 w 9155999"/>
                      <a:gd name="connsiteY1005" fmla="*/ 6742399 h 6854130"/>
                      <a:gd name="connsiteX1006" fmla="*/ 5152448 w 9155999"/>
                      <a:gd name="connsiteY1006" fmla="*/ 6731896 h 6854130"/>
                      <a:gd name="connsiteX1007" fmla="*/ 5159531 w 9155999"/>
                      <a:gd name="connsiteY1007" fmla="*/ 6709612 h 6854130"/>
                      <a:gd name="connsiteX1008" fmla="*/ 5172279 w 9155999"/>
                      <a:gd name="connsiteY1008" fmla="*/ 6703220 h 6854130"/>
                      <a:gd name="connsiteX1009" fmla="*/ 5182023 w 9155999"/>
                      <a:gd name="connsiteY1009" fmla="*/ 6717316 h 6854130"/>
                      <a:gd name="connsiteX1010" fmla="*/ 5183439 w 9155999"/>
                      <a:gd name="connsiteY1010" fmla="*/ 6745232 h 6854130"/>
                      <a:gd name="connsiteX1011" fmla="*/ 5194046 w 9155999"/>
                      <a:gd name="connsiteY1011" fmla="*/ 6768760 h 6854130"/>
                      <a:gd name="connsiteX1012" fmla="*/ 5205723 w 9155999"/>
                      <a:gd name="connsiteY1012" fmla="*/ 6776948 h 6854130"/>
                      <a:gd name="connsiteX1013" fmla="*/ 5239063 w 9155999"/>
                      <a:gd name="connsiteY1013" fmla="*/ 6785516 h 6854130"/>
                      <a:gd name="connsiteX1014" fmla="*/ 5243036 w 9155999"/>
                      <a:gd name="connsiteY1014" fmla="*/ 6790008 h 6854130"/>
                      <a:gd name="connsiteX1015" fmla="*/ 5241551 w 9155999"/>
                      <a:gd name="connsiteY1015" fmla="*/ 6802825 h 6854130"/>
                      <a:gd name="connsiteX1016" fmla="*/ 5230564 w 9155999"/>
                      <a:gd name="connsiteY1016" fmla="*/ 6832606 h 6854130"/>
                      <a:gd name="connsiteX1017" fmla="*/ 5236403 w 9155999"/>
                      <a:gd name="connsiteY1017" fmla="*/ 6849674 h 6854130"/>
                      <a:gd name="connsiteX1018" fmla="*/ 5243313 w 9155999"/>
                      <a:gd name="connsiteY1018" fmla="*/ 6854131 h 6854130"/>
                      <a:gd name="connsiteX1019" fmla="*/ 5249393 w 9155999"/>
                      <a:gd name="connsiteY1019" fmla="*/ 6852541 h 6854130"/>
                      <a:gd name="connsiteX1020" fmla="*/ 5242587 w 9155999"/>
                      <a:gd name="connsiteY1020" fmla="*/ 6849086 h 6854130"/>
                      <a:gd name="connsiteX1021" fmla="*/ 5262902 w 9155999"/>
                      <a:gd name="connsiteY1021" fmla="*/ 6794015 h 6854130"/>
                      <a:gd name="connsiteX1022" fmla="*/ 5274787 w 9155999"/>
                      <a:gd name="connsiteY1022" fmla="*/ 6778641 h 6854130"/>
                      <a:gd name="connsiteX1023" fmla="*/ 5279520 w 9155999"/>
                      <a:gd name="connsiteY1023" fmla="*/ 6763163 h 6854130"/>
                      <a:gd name="connsiteX1024" fmla="*/ 5288572 w 9155999"/>
                      <a:gd name="connsiteY1024" fmla="*/ 6759466 h 6854130"/>
                      <a:gd name="connsiteX1025" fmla="*/ 5292960 w 9155999"/>
                      <a:gd name="connsiteY1025" fmla="*/ 6746683 h 6854130"/>
                      <a:gd name="connsiteX1026" fmla="*/ 5302737 w 9155999"/>
                      <a:gd name="connsiteY1026" fmla="*/ 6744161 h 6854130"/>
                      <a:gd name="connsiteX1027" fmla="*/ 5303532 w 9155999"/>
                      <a:gd name="connsiteY1027" fmla="*/ 6738598 h 6854130"/>
                      <a:gd name="connsiteX1028" fmla="*/ 5310476 w 9155999"/>
                      <a:gd name="connsiteY1028" fmla="*/ 6733278 h 6854130"/>
                      <a:gd name="connsiteX1029" fmla="*/ 5309543 w 9155999"/>
                      <a:gd name="connsiteY1029" fmla="*/ 6717524 h 6854130"/>
                      <a:gd name="connsiteX1030" fmla="*/ 5315693 w 9155999"/>
                      <a:gd name="connsiteY1030" fmla="*/ 6705708 h 6854130"/>
                      <a:gd name="connsiteX1031" fmla="*/ 5324745 w 9155999"/>
                      <a:gd name="connsiteY1031" fmla="*/ 6702218 h 6854130"/>
                      <a:gd name="connsiteX1032" fmla="*/ 5332587 w 9155999"/>
                      <a:gd name="connsiteY1032" fmla="*/ 6682940 h 6854130"/>
                      <a:gd name="connsiteX1033" fmla="*/ 5350829 w 9155999"/>
                      <a:gd name="connsiteY1033" fmla="*/ 6674475 h 6854130"/>
                      <a:gd name="connsiteX1034" fmla="*/ 5363371 w 9155999"/>
                      <a:gd name="connsiteY1034" fmla="*/ 6681178 h 6854130"/>
                      <a:gd name="connsiteX1035" fmla="*/ 5365962 w 9155999"/>
                      <a:gd name="connsiteY1035" fmla="*/ 6686636 h 6854130"/>
                      <a:gd name="connsiteX1036" fmla="*/ 5374081 w 9155999"/>
                      <a:gd name="connsiteY1036" fmla="*/ 6683873 h 6854130"/>
                      <a:gd name="connsiteX1037" fmla="*/ 5397678 w 9155999"/>
                      <a:gd name="connsiteY1037" fmla="*/ 6666322 h 6854130"/>
                      <a:gd name="connsiteX1038" fmla="*/ 5400027 w 9155999"/>
                      <a:gd name="connsiteY1038" fmla="*/ 6658203 h 6854130"/>
                      <a:gd name="connsiteX1039" fmla="*/ 5396262 w 9155999"/>
                      <a:gd name="connsiteY1039" fmla="*/ 6655439 h 6854130"/>
                      <a:gd name="connsiteX1040" fmla="*/ 5401789 w 9155999"/>
                      <a:gd name="connsiteY1040" fmla="*/ 6650049 h 6854130"/>
                      <a:gd name="connsiteX1041" fmla="*/ 5409770 w 9155999"/>
                      <a:gd name="connsiteY1041" fmla="*/ 6647458 h 6854130"/>
                      <a:gd name="connsiteX1042" fmla="*/ 5419686 w 9155999"/>
                      <a:gd name="connsiteY1042" fmla="*/ 6648944 h 6854130"/>
                      <a:gd name="connsiteX1043" fmla="*/ 5421828 w 9155999"/>
                      <a:gd name="connsiteY1043" fmla="*/ 6654471 h 6854130"/>
                      <a:gd name="connsiteX1044" fmla="*/ 5424039 w 9155999"/>
                      <a:gd name="connsiteY1044" fmla="*/ 6650671 h 6854130"/>
                      <a:gd name="connsiteX1045" fmla="*/ 5428945 w 9155999"/>
                      <a:gd name="connsiteY1045" fmla="*/ 6653331 h 6854130"/>
                      <a:gd name="connsiteX1046" fmla="*/ 5432642 w 9155999"/>
                      <a:gd name="connsiteY1046" fmla="*/ 6649980 h 6854130"/>
                      <a:gd name="connsiteX1047" fmla="*/ 5428737 w 9155999"/>
                      <a:gd name="connsiteY1047" fmla="*/ 6646836 h 6854130"/>
                      <a:gd name="connsiteX1048" fmla="*/ 5432365 w 9155999"/>
                      <a:gd name="connsiteY1048" fmla="*/ 6642379 h 6854130"/>
                      <a:gd name="connsiteX1049" fmla="*/ 5442523 w 9155999"/>
                      <a:gd name="connsiteY1049" fmla="*/ 6639788 h 6854130"/>
                      <a:gd name="connsiteX1050" fmla="*/ 5451678 w 9155999"/>
                      <a:gd name="connsiteY1050" fmla="*/ 6630322 h 6854130"/>
                      <a:gd name="connsiteX1051" fmla="*/ 5469816 w 9155999"/>
                      <a:gd name="connsiteY1051" fmla="*/ 6621062 h 6854130"/>
                      <a:gd name="connsiteX1052" fmla="*/ 5479905 w 9155999"/>
                      <a:gd name="connsiteY1052" fmla="*/ 6608106 h 6854130"/>
                      <a:gd name="connsiteX1053" fmla="*/ 5577541 w 9155999"/>
                      <a:gd name="connsiteY1053" fmla="*/ 6608521 h 6854130"/>
                      <a:gd name="connsiteX1054" fmla="*/ 5626255 w 9155999"/>
                      <a:gd name="connsiteY1054" fmla="*/ 6642275 h 6854130"/>
                      <a:gd name="connsiteX1055" fmla="*/ 5706478 w 9155999"/>
                      <a:gd name="connsiteY1055" fmla="*/ 6684149 h 6854130"/>
                      <a:gd name="connsiteX1056" fmla="*/ 5747730 w 9155999"/>
                      <a:gd name="connsiteY1056" fmla="*/ 6701769 h 6854130"/>
                      <a:gd name="connsiteX1057" fmla="*/ 5742927 w 9155999"/>
                      <a:gd name="connsiteY1057" fmla="*/ 6726921 h 6854130"/>
                      <a:gd name="connsiteX1058" fmla="*/ 5755434 w 9155999"/>
                      <a:gd name="connsiteY1058" fmla="*/ 6731447 h 6854130"/>
                      <a:gd name="connsiteX1059" fmla="*/ 5758405 w 9155999"/>
                      <a:gd name="connsiteY1059" fmla="*/ 6725504 h 6854130"/>
                      <a:gd name="connsiteX1060" fmla="*/ 5777269 w 9155999"/>
                      <a:gd name="connsiteY1060" fmla="*/ 6717282 h 6854130"/>
                      <a:gd name="connsiteX1061" fmla="*/ 5800832 w 9155999"/>
                      <a:gd name="connsiteY1061" fmla="*/ 6697105 h 6854130"/>
                      <a:gd name="connsiteX1062" fmla="*/ 5903615 w 9155999"/>
                      <a:gd name="connsiteY1062" fmla="*/ 6664663 h 6854130"/>
                      <a:gd name="connsiteX1063" fmla="*/ 5917988 w 9155999"/>
                      <a:gd name="connsiteY1063" fmla="*/ 6643519 h 6854130"/>
                      <a:gd name="connsiteX1064" fmla="*/ 5931151 w 9155999"/>
                      <a:gd name="connsiteY1064" fmla="*/ 6640030 h 6854130"/>
                      <a:gd name="connsiteX1065" fmla="*/ 5976307 w 9155999"/>
                      <a:gd name="connsiteY1065" fmla="*/ 6604997 h 6854130"/>
                      <a:gd name="connsiteX1066" fmla="*/ 5977551 w 9155999"/>
                      <a:gd name="connsiteY1066" fmla="*/ 6599262 h 6854130"/>
                      <a:gd name="connsiteX1067" fmla="*/ 5972126 w 9155999"/>
                      <a:gd name="connsiteY1067" fmla="*/ 6592870 h 6854130"/>
                      <a:gd name="connsiteX1068" fmla="*/ 5972679 w 9155999"/>
                      <a:gd name="connsiteY1068" fmla="*/ 6588414 h 6854130"/>
                      <a:gd name="connsiteX1069" fmla="*/ 5977965 w 9155999"/>
                      <a:gd name="connsiteY1069" fmla="*/ 6586444 h 6854130"/>
                      <a:gd name="connsiteX1070" fmla="*/ 5995101 w 9155999"/>
                      <a:gd name="connsiteY1070" fmla="*/ 6589726 h 6854130"/>
                      <a:gd name="connsiteX1071" fmla="*/ 6030549 w 9155999"/>
                      <a:gd name="connsiteY1071" fmla="*/ 6617400 h 6854130"/>
                      <a:gd name="connsiteX1072" fmla="*/ 6099025 w 9155999"/>
                      <a:gd name="connsiteY1072" fmla="*/ 6714518 h 6854130"/>
                      <a:gd name="connsiteX1073" fmla="*/ 6101305 w 9155999"/>
                      <a:gd name="connsiteY1073" fmla="*/ 6723604 h 6854130"/>
                      <a:gd name="connsiteX1074" fmla="*/ 6094534 w 9155999"/>
                      <a:gd name="connsiteY1074" fmla="*/ 6738322 h 6854130"/>
                      <a:gd name="connsiteX1075" fmla="*/ 6101098 w 9155999"/>
                      <a:gd name="connsiteY1075" fmla="*/ 6777605 h 6854130"/>
                      <a:gd name="connsiteX1076" fmla="*/ 6099578 w 9155999"/>
                      <a:gd name="connsiteY1076" fmla="*/ 6782925 h 6854130"/>
                      <a:gd name="connsiteX1077" fmla="*/ 6117060 w 9155999"/>
                      <a:gd name="connsiteY1077" fmla="*/ 6776706 h 6854130"/>
                      <a:gd name="connsiteX1078" fmla="*/ 6128288 w 9155999"/>
                      <a:gd name="connsiteY1078" fmla="*/ 6777915 h 6854130"/>
                      <a:gd name="connsiteX1079" fmla="*/ 6158415 w 9155999"/>
                      <a:gd name="connsiteY1079" fmla="*/ 6772249 h 6854130"/>
                      <a:gd name="connsiteX1080" fmla="*/ 6166603 w 9155999"/>
                      <a:gd name="connsiteY1080" fmla="*/ 6764994 h 6854130"/>
                      <a:gd name="connsiteX1081" fmla="*/ 6168296 w 9155999"/>
                      <a:gd name="connsiteY1081" fmla="*/ 6769382 h 6854130"/>
                      <a:gd name="connsiteX1082" fmla="*/ 6173617 w 9155999"/>
                      <a:gd name="connsiteY1082" fmla="*/ 6766203 h 6854130"/>
                      <a:gd name="connsiteX1083" fmla="*/ 6173617 w 9155999"/>
                      <a:gd name="connsiteY1083" fmla="*/ 6769589 h 6854130"/>
                      <a:gd name="connsiteX1084" fmla="*/ 6179421 w 9155999"/>
                      <a:gd name="connsiteY1084" fmla="*/ 6771109 h 6854130"/>
                      <a:gd name="connsiteX1085" fmla="*/ 6176692 w 9155999"/>
                      <a:gd name="connsiteY1085" fmla="*/ 6773631 h 6854130"/>
                      <a:gd name="connsiteX1086" fmla="*/ 6180837 w 9155999"/>
                      <a:gd name="connsiteY1086" fmla="*/ 6774840 h 6854130"/>
                      <a:gd name="connsiteX1087" fmla="*/ 6180527 w 9155999"/>
                      <a:gd name="connsiteY1087" fmla="*/ 6777674 h 6854130"/>
                      <a:gd name="connsiteX1088" fmla="*/ 6186814 w 9155999"/>
                      <a:gd name="connsiteY1088" fmla="*/ 6777881 h 6854130"/>
                      <a:gd name="connsiteX1089" fmla="*/ 6188715 w 9155999"/>
                      <a:gd name="connsiteY1089" fmla="*/ 6785240 h 6854130"/>
                      <a:gd name="connsiteX1090" fmla="*/ 6195348 w 9155999"/>
                      <a:gd name="connsiteY1090" fmla="*/ 6786346 h 6854130"/>
                      <a:gd name="connsiteX1091" fmla="*/ 6195452 w 9155999"/>
                      <a:gd name="connsiteY1091" fmla="*/ 6790975 h 6854130"/>
                      <a:gd name="connsiteX1092" fmla="*/ 6199390 w 9155999"/>
                      <a:gd name="connsiteY1092" fmla="*/ 6790422 h 6854130"/>
                      <a:gd name="connsiteX1093" fmla="*/ 6195659 w 9155999"/>
                      <a:gd name="connsiteY1093" fmla="*/ 6793186 h 6854130"/>
                      <a:gd name="connsiteX1094" fmla="*/ 6196419 w 9155999"/>
                      <a:gd name="connsiteY1094" fmla="*/ 6801305 h 6854130"/>
                      <a:gd name="connsiteX1095" fmla="*/ 6201394 w 9155999"/>
                      <a:gd name="connsiteY1095" fmla="*/ 6800925 h 6854130"/>
                      <a:gd name="connsiteX1096" fmla="*/ 6201843 w 9155999"/>
                      <a:gd name="connsiteY1096" fmla="*/ 6809562 h 6854130"/>
                      <a:gd name="connsiteX1097" fmla="*/ 6197387 w 9155999"/>
                      <a:gd name="connsiteY1097" fmla="*/ 6808664 h 6854130"/>
                      <a:gd name="connsiteX1098" fmla="*/ 6198216 w 9155999"/>
                      <a:gd name="connsiteY1098" fmla="*/ 6813397 h 6854130"/>
                      <a:gd name="connsiteX1099" fmla="*/ 6212381 w 9155999"/>
                      <a:gd name="connsiteY1099" fmla="*/ 6813985 h 6854130"/>
                      <a:gd name="connsiteX1100" fmla="*/ 6288700 w 9155999"/>
                      <a:gd name="connsiteY1100" fmla="*/ 6833470 h 6854130"/>
                      <a:gd name="connsiteX1101" fmla="*/ 6295091 w 9155999"/>
                      <a:gd name="connsiteY1101" fmla="*/ 6800061 h 6854130"/>
                      <a:gd name="connsiteX1102" fmla="*/ 6302588 w 9155999"/>
                      <a:gd name="connsiteY1102" fmla="*/ 6788971 h 6854130"/>
                      <a:gd name="connsiteX1103" fmla="*/ 6295679 w 9155999"/>
                      <a:gd name="connsiteY1103" fmla="*/ 6767378 h 6854130"/>
                      <a:gd name="connsiteX1104" fmla="*/ 6284554 w 9155999"/>
                      <a:gd name="connsiteY1104" fmla="*/ 6763197 h 6854130"/>
                      <a:gd name="connsiteX1105" fmla="*/ 6286385 w 9155999"/>
                      <a:gd name="connsiteY1105" fmla="*/ 6760779 h 6854130"/>
                      <a:gd name="connsiteX1106" fmla="*/ 6456781 w 9155999"/>
                      <a:gd name="connsiteY1106" fmla="*/ 6647907 h 6854130"/>
                      <a:gd name="connsiteX1107" fmla="*/ 6695032 w 9155999"/>
                      <a:gd name="connsiteY1107" fmla="*/ 6630632 h 6854130"/>
                      <a:gd name="connsiteX1108" fmla="*/ 6836407 w 9155999"/>
                      <a:gd name="connsiteY1108" fmla="*/ 6593458 h 6854130"/>
                      <a:gd name="connsiteX1109" fmla="*/ 6935321 w 9155999"/>
                      <a:gd name="connsiteY1109" fmla="*/ 6532755 h 6854130"/>
                      <a:gd name="connsiteX1110" fmla="*/ 7053341 w 9155999"/>
                      <a:gd name="connsiteY1110" fmla="*/ 6622133 h 6854130"/>
                      <a:gd name="connsiteX1111" fmla="*/ 7294252 w 9155999"/>
                      <a:gd name="connsiteY1111" fmla="*/ 6641377 h 6854130"/>
                      <a:gd name="connsiteX1112" fmla="*/ 7315603 w 9155999"/>
                      <a:gd name="connsiteY1112" fmla="*/ 6640652 h 6854130"/>
                      <a:gd name="connsiteX1113" fmla="*/ 7685348 w 9155999"/>
                      <a:gd name="connsiteY1113" fmla="*/ 6267832 h 6854130"/>
                      <a:gd name="connsiteX1114" fmla="*/ 7696472 w 9155999"/>
                      <a:gd name="connsiteY1114" fmla="*/ 6278024 h 6854130"/>
                      <a:gd name="connsiteX1115" fmla="*/ 7708807 w 9155999"/>
                      <a:gd name="connsiteY1115" fmla="*/ 6266623 h 6854130"/>
                      <a:gd name="connsiteX1116" fmla="*/ 7688768 w 9155999"/>
                      <a:gd name="connsiteY1116" fmla="*/ 6251110 h 6854130"/>
                      <a:gd name="connsiteX1117" fmla="*/ 7985165 w 9155999"/>
                      <a:gd name="connsiteY1117" fmla="*/ 5964353 h 6854130"/>
                      <a:gd name="connsiteX1118" fmla="*/ 8219857 w 9155999"/>
                      <a:gd name="connsiteY1118" fmla="*/ 5862606 h 6854130"/>
                      <a:gd name="connsiteX1119" fmla="*/ 8420553 w 9155999"/>
                      <a:gd name="connsiteY1119" fmla="*/ 5781761 h 6854130"/>
                      <a:gd name="connsiteX1120" fmla="*/ 8681295 w 9155999"/>
                      <a:gd name="connsiteY1120" fmla="*/ 5686992 h 6854130"/>
                      <a:gd name="connsiteX1121" fmla="*/ 8683679 w 9155999"/>
                      <a:gd name="connsiteY1121" fmla="*/ 5689549 h 6854130"/>
                      <a:gd name="connsiteX1122" fmla="*/ 8710350 w 9155999"/>
                      <a:gd name="connsiteY1122" fmla="*/ 5685092 h 6854130"/>
                      <a:gd name="connsiteX1123" fmla="*/ 8750324 w 9155999"/>
                      <a:gd name="connsiteY1123" fmla="*/ 5663983 h 6854130"/>
                      <a:gd name="connsiteX1124" fmla="*/ 8794996 w 9155999"/>
                      <a:gd name="connsiteY1124" fmla="*/ 5624113 h 6854130"/>
                      <a:gd name="connsiteX1125" fmla="*/ 8820873 w 9155999"/>
                      <a:gd name="connsiteY1125" fmla="*/ 5626462 h 6854130"/>
                      <a:gd name="connsiteX1126" fmla="*/ 8804393 w 9155999"/>
                      <a:gd name="connsiteY1126" fmla="*/ 5715565 h 6854130"/>
                      <a:gd name="connsiteX1127" fmla="*/ 8896121 w 9155999"/>
                      <a:gd name="connsiteY1127" fmla="*/ 5703818 h 6854130"/>
                      <a:gd name="connsiteX1128" fmla="*/ 8885687 w 9155999"/>
                      <a:gd name="connsiteY1128" fmla="*/ 5736951 h 6854130"/>
                      <a:gd name="connsiteX1129" fmla="*/ 8882060 w 9155999"/>
                      <a:gd name="connsiteY1129" fmla="*/ 5735534 h 6854130"/>
                      <a:gd name="connsiteX1130" fmla="*/ 8869207 w 9155999"/>
                      <a:gd name="connsiteY1130" fmla="*/ 5820214 h 6854130"/>
                      <a:gd name="connsiteX1131" fmla="*/ 8856770 w 9155999"/>
                      <a:gd name="connsiteY1131" fmla="*/ 5845124 h 6854130"/>
                      <a:gd name="connsiteX1132" fmla="*/ 8871315 w 9155999"/>
                      <a:gd name="connsiteY1132" fmla="*/ 5855903 h 6854130"/>
                      <a:gd name="connsiteX1133" fmla="*/ 8874943 w 9155999"/>
                      <a:gd name="connsiteY1133" fmla="*/ 5867926 h 6854130"/>
                      <a:gd name="connsiteX1134" fmla="*/ 8932259 w 9155999"/>
                      <a:gd name="connsiteY1134" fmla="*/ 5964664 h 6854130"/>
                      <a:gd name="connsiteX1135" fmla="*/ 9026924 w 9155999"/>
                      <a:gd name="connsiteY1135" fmla="*/ 5965355 h 6854130"/>
                      <a:gd name="connsiteX1136" fmla="*/ 9051351 w 9155999"/>
                      <a:gd name="connsiteY1136" fmla="*/ 5931186 h 6854130"/>
                      <a:gd name="connsiteX1137" fmla="*/ 9074878 w 9155999"/>
                      <a:gd name="connsiteY1137" fmla="*/ 5919473 h 6854130"/>
                      <a:gd name="connsiteX1138" fmla="*/ 9088975 w 9155999"/>
                      <a:gd name="connsiteY1138" fmla="*/ 5926487 h 6854130"/>
                      <a:gd name="connsiteX1139" fmla="*/ 9095573 w 9155999"/>
                      <a:gd name="connsiteY1139" fmla="*/ 5962729 h 6854130"/>
                      <a:gd name="connsiteX1140" fmla="*/ 9156000 w 9155999"/>
                      <a:gd name="connsiteY1140" fmla="*/ 5962003 h 6854130"/>
                      <a:gd name="connsiteX1141" fmla="*/ 9137205 w 9155999"/>
                      <a:gd name="connsiteY1141" fmla="*/ 5943382 h 685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</a:cxnLst>
                    <a:rect l="l" t="t" r="r" b="b"/>
                    <a:pathLst>
                      <a:path w="9155999" h="6854130">
                        <a:moveTo>
                          <a:pt x="9136756" y="5942898"/>
                        </a:moveTo>
                        <a:lnTo>
                          <a:pt x="9090184" y="5880433"/>
                        </a:lnTo>
                        <a:lnTo>
                          <a:pt x="9108011" y="5676041"/>
                        </a:lnTo>
                        <a:lnTo>
                          <a:pt x="9106975" y="5603833"/>
                        </a:lnTo>
                        <a:lnTo>
                          <a:pt x="9111984" y="5590428"/>
                        </a:lnTo>
                        <a:lnTo>
                          <a:pt x="9126392" y="5578025"/>
                        </a:lnTo>
                        <a:lnTo>
                          <a:pt x="9143597" y="5555222"/>
                        </a:lnTo>
                        <a:lnTo>
                          <a:pt x="9146154" y="5543061"/>
                        </a:lnTo>
                        <a:lnTo>
                          <a:pt x="9142077" y="5523990"/>
                        </a:lnTo>
                        <a:lnTo>
                          <a:pt x="9129121" y="5513418"/>
                        </a:lnTo>
                        <a:lnTo>
                          <a:pt x="9119585" y="5493759"/>
                        </a:lnTo>
                        <a:lnTo>
                          <a:pt x="9118307" y="5477970"/>
                        </a:lnTo>
                        <a:lnTo>
                          <a:pt x="9122142" y="5467882"/>
                        </a:lnTo>
                        <a:lnTo>
                          <a:pt x="9142214" y="5450020"/>
                        </a:lnTo>
                        <a:lnTo>
                          <a:pt x="9147259" y="5435751"/>
                        </a:lnTo>
                        <a:lnTo>
                          <a:pt x="9143320" y="5426112"/>
                        </a:lnTo>
                        <a:lnTo>
                          <a:pt x="9131228" y="5421379"/>
                        </a:lnTo>
                        <a:lnTo>
                          <a:pt x="9123385" y="5412776"/>
                        </a:lnTo>
                        <a:lnTo>
                          <a:pt x="9115854" y="5413087"/>
                        </a:lnTo>
                        <a:lnTo>
                          <a:pt x="9107113" y="5406419"/>
                        </a:lnTo>
                        <a:lnTo>
                          <a:pt x="9089390" y="5404139"/>
                        </a:lnTo>
                        <a:lnTo>
                          <a:pt x="9071665" y="5397022"/>
                        </a:lnTo>
                        <a:lnTo>
                          <a:pt x="9054391" y="5383133"/>
                        </a:lnTo>
                        <a:lnTo>
                          <a:pt x="8988195" y="5374357"/>
                        </a:lnTo>
                        <a:lnTo>
                          <a:pt x="8928010" y="5348273"/>
                        </a:lnTo>
                        <a:lnTo>
                          <a:pt x="8892597" y="5345924"/>
                        </a:lnTo>
                        <a:lnTo>
                          <a:pt x="8878881" y="5348826"/>
                        </a:lnTo>
                        <a:lnTo>
                          <a:pt x="8870451" y="5345751"/>
                        </a:lnTo>
                        <a:lnTo>
                          <a:pt x="8850655" y="5350933"/>
                        </a:lnTo>
                        <a:lnTo>
                          <a:pt x="8793510" y="5390941"/>
                        </a:lnTo>
                        <a:lnTo>
                          <a:pt x="8756647" y="5400615"/>
                        </a:lnTo>
                        <a:lnTo>
                          <a:pt x="8737368" y="5411947"/>
                        </a:lnTo>
                        <a:lnTo>
                          <a:pt x="8722650" y="5414883"/>
                        </a:lnTo>
                        <a:lnTo>
                          <a:pt x="8710350" y="5412154"/>
                        </a:lnTo>
                        <a:lnTo>
                          <a:pt x="8698604" y="5372975"/>
                        </a:lnTo>
                        <a:lnTo>
                          <a:pt x="8702888" y="5339808"/>
                        </a:lnTo>
                        <a:lnTo>
                          <a:pt x="8709625" y="5330307"/>
                        </a:lnTo>
                        <a:lnTo>
                          <a:pt x="8713599" y="5314553"/>
                        </a:lnTo>
                        <a:lnTo>
                          <a:pt x="8710454" y="5284426"/>
                        </a:lnTo>
                        <a:lnTo>
                          <a:pt x="8570634" y="5187723"/>
                        </a:lnTo>
                        <a:lnTo>
                          <a:pt x="8573467" y="5139043"/>
                        </a:lnTo>
                        <a:lnTo>
                          <a:pt x="8550595" y="5102041"/>
                        </a:lnTo>
                        <a:lnTo>
                          <a:pt x="8512039" y="5033876"/>
                        </a:lnTo>
                        <a:lnTo>
                          <a:pt x="8468783" y="4973138"/>
                        </a:lnTo>
                        <a:lnTo>
                          <a:pt x="8473758" y="4950405"/>
                        </a:lnTo>
                        <a:lnTo>
                          <a:pt x="8465570" y="4934202"/>
                        </a:lnTo>
                        <a:lnTo>
                          <a:pt x="8466158" y="4927154"/>
                        </a:lnTo>
                        <a:lnTo>
                          <a:pt x="8475728" y="4896474"/>
                        </a:lnTo>
                        <a:lnTo>
                          <a:pt x="8477386" y="4889461"/>
                        </a:lnTo>
                        <a:lnTo>
                          <a:pt x="8470097" y="4877092"/>
                        </a:lnTo>
                        <a:lnTo>
                          <a:pt x="8469612" y="4849556"/>
                        </a:lnTo>
                        <a:lnTo>
                          <a:pt x="8465915" y="4838811"/>
                        </a:lnTo>
                        <a:lnTo>
                          <a:pt x="8448814" y="4821157"/>
                        </a:lnTo>
                        <a:lnTo>
                          <a:pt x="8443010" y="4797905"/>
                        </a:lnTo>
                        <a:lnTo>
                          <a:pt x="8444530" y="4785917"/>
                        </a:lnTo>
                        <a:lnTo>
                          <a:pt x="8451613" y="4771026"/>
                        </a:lnTo>
                        <a:lnTo>
                          <a:pt x="8449333" y="4734680"/>
                        </a:lnTo>
                        <a:lnTo>
                          <a:pt x="8435996" y="4694811"/>
                        </a:lnTo>
                        <a:lnTo>
                          <a:pt x="8437689" y="4682442"/>
                        </a:lnTo>
                        <a:lnTo>
                          <a:pt x="8464119" y="4658258"/>
                        </a:lnTo>
                        <a:lnTo>
                          <a:pt x="8465328" y="4589851"/>
                        </a:lnTo>
                        <a:lnTo>
                          <a:pt x="8478181" y="4577379"/>
                        </a:lnTo>
                        <a:lnTo>
                          <a:pt x="8486645" y="4544108"/>
                        </a:lnTo>
                        <a:lnTo>
                          <a:pt x="8481014" y="4529010"/>
                        </a:lnTo>
                        <a:lnTo>
                          <a:pt x="8463566" y="4509559"/>
                        </a:lnTo>
                        <a:lnTo>
                          <a:pt x="8441524" y="4498192"/>
                        </a:lnTo>
                        <a:lnTo>
                          <a:pt x="8440280" y="4486653"/>
                        </a:lnTo>
                        <a:lnTo>
                          <a:pt x="8428569" y="4464817"/>
                        </a:lnTo>
                        <a:lnTo>
                          <a:pt x="8413505" y="4456871"/>
                        </a:lnTo>
                        <a:lnTo>
                          <a:pt x="8401862" y="4445435"/>
                        </a:lnTo>
                        <a:lnTo>
                          <a:pt x="8385658" y="4440944"/>
                        </a:lnTo>
                        <a:lnTo>
                          <a:pt x="8389009" y="4425915"/>
                        </a:lnTo>
                        <a:lnTo>
                          <a:pt x="8363547" y="4416898"/>
                        </a:lnTo>
                        <a:lnTo>
                          <a:pt x="8354357" y="4423911"/>
                        </a:lnTo>
                        <a:lnTo>
                          <a:pt x="8324334" y="4423013"/>
                        </a:lnTo>
                        <a:lnTo>
                          <a:pt x="8310583" y="4435831"/>
                        </a:lnTo>
                        <a:lnTo>
                          <a:pt x="8278003" y="4403769"/>
                        </a:lnTo>
                        <a:lnTo>
                          <a:pt x="8253508" y="4372848"/>
                        </a:lnTo>
                        <a:lnTo>
                          <a:pt x="8247531" y="4347523"/>
                        </a:lnTo>
                        <a:lnTo>
                          <a:pt x="8226698" y="4343101"/>
                        </a:lnTo>
                        <a:lnTo>
                          <a:pt x="8185999" y="4306513"/>
                        </a:lnTo>
                        <a:lnTo>
                          <a:pt x="8173423" y="4319331"/>
                        </a:lnTo>
                        <a:lnTo>
                          <a:pt x="8133001" y="4313942"/>
                        </a:lnTo>
                        <a:lnTo>
                          <a:pt x="8113273" y="4303749"/>
                        </a:lnTo>
                        <a:lnTo>
                          <a:pt x="8109127" y="4233407"/>
                        </a:lnTo>
                        <a:lnTo>
                          <a:pt x="8100905" y="4217307"/>
                        </a:lnTo>
                        <a:lnTo>
                          <a:pt x="8072920" y="4185246"/>
                        </a:lnTo>
                        <a:lnTo>
                          <a:pt x="8014843" y="4147691"/>
                        </a:lnTo>
                        <a:lnTo>
                          <a:pt x="7993975" y="4138673"/>
                        </a:lnTo>
                        <a:lnTo>
                          <a:pt x="7975491" y="4138846"/>
                        </a:lnTo>
                        <a:lnTo>
                          <a:pt x="7946574" y="4131038"/>
                        </a:lnTo>
                        <a:lnTo>
                          <a:pt x="7894266" y="4093483"/>
                        </a:lnTo>
                        <a:lnTo>
                          <a:pt x="7875852" y="4098286"/>
                        </a:lnTo>
                        <a:lnTo>
                          <a:pt x="7862896" y="4074170"/>
                        </a:lnTo>
                        <a:lnTo>
                          <a:pt x="7845518" y="4067433"/>
                        </a:lnTo>
                        <a:lnTo>
                          <a:pt x="7844861" y="4002792"/>
                        </a:lnTo>
                        <a:lnTo>
                          <a:pt x="7823925" y="3988005"/>
                        </a:lnTo>
                        <a:lnTo>
                          <a:pt x="7807755" y="3988178"/>
                        </a:lnTo>
                        <a:lnTo>
                          <a:pt x="7794903" y="3973321"/>
                        </a:lnTo>
                        <a:lnTo>
                          <a:pt x="7771928" y="3970039"/>
                        </a:lnTo>
                        <a:lnTo>
                          <a:pt x="7766434" y="3956703"/>
                        </a:lnTo>
                        <a:lnTo>
                          <a:pt x="7754308" y="3945993"/>
                        </a:lnTo>
                        <a:lnTo>
                          <a:pt x="7728880" y="3937321"/>
                        </a:lnTo>
                        <a:lnTo>
                          <a:pt x="7703728" y="3907194"/>
                        </a:lnTo>
                        <a:lnTo>
                          <a:pt x="7702553" y="3899386"/>
                        </a:lnTo>
                        <a:lnTo>
                          <a:pt x="7715544" y="3902289"/>
                        </a:lnTo>
                        <a:lnTo>
                          <a:pt x="7720174" y="3895033"/>
                        </a:lnTo>
                        <a:lnTo>
                          <a:pt x="7720449" y="3833363"/>
                        </a:lnTo>
                        <a:lnTo>
                          <a:pt x="7716994" y="3821202"/>
                        </a:lnTo>
                        <a:lnTo>
                          <a:pt x="7682584" y="3769067"/>
                        </a:lnTo>
                        <a:lnTo>
                          <a:pt x="7661475" y="3760361"/>
                        </a:lnTo>
                        <a:lnTo>
                          <a:pt x="7660611" y="3747923"/>
                        </a:lnTo>
                        <a:lnTo>
                          <a:pt x="7651662" y="3744157"/>
                        </a:lnTo>
                        <a:lnTo>
                          <a:pt x="7650384" y="3725017"/>
                        </a:lnTo>
                        <a:lnTo>
                          <a:pt x="7653597" y="3717312"/>
                        </a:lnTo>
                        <a:lnTo>
                          <a:pt x="7619152" y="3705047"/>
                        </a:lnTo>
                        <a:lnTo>
                          <a:pt x="7606541" y="3709712"/>
                        </a:lnTo>
                        <a:lnTo>
                          <a:pt x="7593931" y="3705047"/>
                        </a:lnTo>
                        <a:lnTo>
                          <a:pt x="7564703" y="3665765"/>
                        </a:lnTo>
                        <a:lnTo>
                          <a:pt x="7532814" y="3637159"/>
                        </a:lnTo>
                        <a:lnTo>
                          <a:pt x="7520860" y="3637815"/>
                        </a:lnTo>
                        <a:lnTo>
                          <a:pt x="7488970" y="3619158"/>
                        </a:lnTo>
                        <a:lnTo>
                          <a:pt x="7485861" y="3609554"/>
                        </a:lnTo>
                        <a:lnTo>
                          <a:pt x="7475669" y="3600502"/>
                        </a:lnTo>
                        <a:lnTo>
                          <a:pt x="7455631" y="3593730"/>
                        </a:lnTo>
                        <a:lnTo>
                          <a:pt x="7452418" y="3586510"/>
                        </a:lnTo>
                        <a:lnTo>
                          <a:pt x="7445784" y="3583193"/>
                        </a:lnTo>
                        <a:lnTo>
                          <a:pt x="7447305" y="3576525"/>
                        </a:lnTo>
                        <a:lnTo>
                          <a:pt x="7438460" y="3568544"/>
                        </a:lnTo>
                        <a:lnTo>
                          <a:pt x="7410268" y="3568924"/>
                        </a:lnTo>
                        <a:lnTo>
                          <a:pt x="7399730" y="3556348"/>
                        </a:lnTo>
                        <a:lnTo>
                          <a:pt x="7391715" y="3561081"/>
                        </a:lnTo>
                        <a:lnTo>
                          <a:pt x="7381316" y="3558110"/>
                        </a:lnTo>
                        <a:lnTo>
                          <a:pt x="7370985" y="3564813"/>
                        </a:lnTo>
                        <a:lnTo>
                          <a:pt x="7366494" y="3572966"/>
                        </a:lnTo>
                        <a:lnTo>
                          <a:pt x="7335469" y="3559630"/>
                        </a:lnTo>
                        <a:lnTo>
                          <a:pt x="7315499" y="3537622"/>
                        </a:lnTo>
                        <a:lnTo>
                          <a:pt x="7306033" y="3541112"/>
                        </a:lnTo>
                        <a:lnTo>
                          <a:pt x="7296566" y="3538625"/>
                        </a:lnTo>
                        <a:lnTo>
                          <a:pt x="7276010" y="3525738"/>
                        </a:lnTo>
                        <a:lnTo>
                          <a:pt x="7273592" y="3530298"/>
                        </a:lnTo>
                        <a:lnTo>
                          <a:pt x="7263123" y="3531266"/>
                        </a:lnTo>
                        <a:lnTo>
                          <a:pt x="7250444" y="3522214"/>
                        </a:lnTo>
                        <a:lnTo>
                          <a:pt x="7218313" y="3540801"/>
                        </a:lnTo>
                        <a:lnTo>
                          <a:pt x="7205633" y="3538970"/>
                        </a:lnTo>
                        <a:lnTo>
                          <a:pt x="7194267" y="3547123"/>
                        </a:lnTo>
                        <a:lnTo>
                          <a:pt x="7187771" y="3544118"/>
                        </a:lnTo>
                        <a:lnTo>
                          <a:pt x="7180792" y="3553619"/>
                        </a:lnTo>
                        <a:lnTo>
                          <a:pt x="7163345" y="3557627"/>
                        </a:lnTo>
                        <a:lnTo>
                          <a:pt x="7159510" y="3545776"/>
                        </a:lnTo>
                        <a:lnTo>
                          <a:pt x="7150217" y="3542632"/>
                        </a:lnTo>
                        <a:lnTo>
                          <a:pt x="7147211" y="3531335"/>
                        </a:lnTo>
                        <a:lnTo>
                          <a:pt x="7143687" y="3526740"/>
                        </a:lnTo>
                        <a:lnTo>
                          <a:pt x="7132942" y="3529987"/>
                        </a:lnTo>
                        <a:lnTo>
                          <a:pt x="7099361" y="3504974"/>
                        </a:lnTo>
                        <a:lnTo>
                          <a:pt x="7082604" y="3506805"/>
                        </a:lnTo>
                        <a:lnTo>
                          <a:pt x="7042354" y="3487768"/>
                        </a:lnTo>
                        <a:lnTo>
                          <a:pt x="7036032" y="3486386"/>
                        </a:lnTo>
                        <a:lnTo>
                          <a:pt x="7035134" y="3490601"/>
                        </a:lnTo>
                        <a:lnTo>
                          <a:pt x="7020657" y="3496613"/>
                        </a:lnTo>
                        <a:lnTo>
                          <a:pt x="7017479" y="3493642"/>
                        </a:lnTo>
                        <a:lnTo>
                          <a:pt x="7003003" y="3496371"/>
                        </a:lnTo>
                        <a:lnTo>
                          <a:pt x="6998200" y="3500621"/>
                        </a:lnTo>
                        <a:lnTo>
                          <a:pt x="6992707" y="3499653"/>
                        </a:lnTo>
                        <a:lnTo>
                          <a:pt x="6995195" y="3494160"/>
                        </a:lnTo>
                        <a:lnTo>
                          <a:pt x="6982204" y="3484175"/>
                        </a:lnTo>
                        <a:lnTo>
                          <a:pt x="6979233" y="3490187"/>
                        </a:lnTo>
                        <a:lnTo>
                          <a:pt x="6961786" y="3495196"/>
                        </a:lnTo>
                        <a:lnTo>
                          <a:pt x="6957294" y="3491188"/>
                        </a:lnTo>
                        <a:lnTo>
                          <a:pt x="6952319" y="3494194"/>
                        </a:lnTo>
                        <a:lnTo>
                          <a:pt x="6947793" y="3475054"/>
                        </a:lnTo>
                        <a:lnTo>
                          <a:pt x="6921156" y="3438847"/>
                        </a:lnTo>
                        <a:lnTo>
                          <a:pt x="6914384" y="3422056"/>
                        </a:lnTo>
                        <a:lnTo>
                          <a:pt x="6916181" y="3417530"/>
                        </a:lnTo>
                        <a:lnTo>
                          <a:pt x="6923851" y="3414800"/>
                        </a:lnTo>
                        <a:lnTo>
                          <a:pt x="6914799" y="3393484"/>
                        </a:lnTo>
                        <a:lnTo>
                          <a:pt x="6917079" y="3385192"/>
                        </a:lnTo>
                        <a:lnTo>
                          <a:pt x="6914799" y="3374447"/>
                        </a:lnTo>
                        <a:lnTo>
                          <a:pt x="6935321" y="3358105"/>
                        </a:lnTo>
                        <a:lnTo>
                          <a:pt x="6941471" y="3347672"/>
                        </a:lnTo>
                        <a:lnTo>
                          <a:pt x="6938741" y="3340002"/>
                        </a:lnTo>
                        <a:lnTo>
                          <a:pt x="6936945" y="3334957"/>
                        </a:lnTo>
                        <a:lnTo>
                          <a:pt x="6941574" y="3323625"/>
                        </a:lnTo>
                        <a:lnTo>
                          <a:pt x="6949279" y="3316059"/>
                        </a:lnTo>
                        <a:lnTo>
                          <a:pt x="6959125" y="3316370"/>
                        </a:lnTo>
                        <a:lnTo>
                          <a:pt x="6973705" y="3308182"/>
                        </a:lnTo>
                        <a:lnTo>
                          <a:pt x="6974742" y="3285345"/>
                        </a:lnTo>
                        <a:lnTo>
                          <a:pt x="6980891" y="3279610"/>
                        </a:lnTo>
                        <a:lnTo>
                          <a:pt x="6980131" y="3268658"/>
                        </a:lnTo>
                        <a:lnTo>
                          <a:pt x="6994815" y="3268347"/>
                        </a:lnTo>
                        <a:lnTo>
                          <a:pt x="7005836" y="3278297"/>
                        </a:lnTo>
                        <a:lnTo>
                          <a:pt x="7004419" y="3248827"/>
                        </a:lnTo>
                        <a:lnTo>
                          <a:pt x="7006941" y="3243817"/>
                        </a:lnTo>
                        <a:lnTo>
                          <a:pt x="7019794" y="3239498"/>
                        </a:lnTo>
                        <a:lnTo>
                          <a:pt x="7037172" y="3240811"/>
                        </a:lnTo>
                        <a:lnTo>
                          <a:pt x="7048193" y="3227821"/>
                        </a:lnTo>
                        <a:lnTo>
                          <a:pt x="7058661" y="3230654"/>
                        </a:lnTo>
                        <a:lnTo>
                          <a:pt x="7061115" y="3222051"/>
                        </a:lnTo>
                        <a:lnTo>
                          <a:pt x="7056899" y="3213897"/>
                        </a:lnTo>
                        <a:lnTo>
                          <a:pt x="7057038" y="3201874"/>
                        </a:lnTo>
                        <a:lnTo>
                          <a:pt x="7051406" y="3197141"/>
                        </a:lnTo>
                        <a:lnTo>
                          <a:pt x="7048055" y="3180039"/>
                        </a:lnTo>
                        <a:lnTo>
                          <a:pt x="7043736" y="3180316"/>
                        </a:lnTo>
                        <a:lnTo>
                          <a:pt x="7042700" y="3174926"/>
                        </a:lnTo>
                        <a:lnTo>
                          <a:pt x="7062082" y="3162350"/>
                        </a:lnTo>
                        <a:lnTo>
                          <a:pt x="7071445" y="3144177"/>
                        </a:lnTo>
                        <a:lnTo>
                          <a:pt x="7068024" y="3133398"/>
                        </a:lnTo>
                        <a:lnTo>
                          <a:pt x="7053963" y="3133018"/>
                        </a:lnTo>
                        <a:lnTo>
                          <a:pt x="7050335" y="3127974"/>
                        </a:lnTo>
                        <a:lnTo>
                          <a:pt x="7050508" y="3104964"/>
                        </a:lnTo>
                        <a:lnTo>
                          <a:pt x="7045947" y="3095463"/>
                        </a:lnTo>
                        <a:lnTo>
                          <a:pt x="7065537" y="3093943"/>
                        </a:lnTo>
                        <a:lnTo>
                          <a:pt x="7070719" y="3087551"/>
                        </a:lnTo>
                        <a:lnTo>
                          <a:pt x="7063153" y="3066476"/>
                        </a:lnTo>
                        <a:lnTo>
                          <a:pt x="7077664" y="3064921"/>
                        </a:lnTo>
                        <a:lnTo>
                          <a:pt x="7080946" y="3059359"/>
                        </a:lnTo>
                        <a:lnTo>
                          <a:pt x="7082293" y="3048925"/>
                        </a:lnTo>
                        <a:lnTo>
                          <a:pt x="7069579" y="3053348"/>
                        </a:lnTo>
                        <a:lnTo>
                          <a:pt x="7064224" y="3052104"/>
                        </a:lnTo>
                        <a:lnTo>
                          <a:pt x="7060907" y="3029578"/>
                        </a:lnTo>
                        <a:lnTo>
                          <a:pt x="7065537" y="3020284"/>
                        </a:lnTo>
                        <a:lnTo>
                          <a:pt x="7061425" y="3012441"/>
                        </a:lnTo>
                        <a:lnTo>
                          <a:pt x="7063671" y="3008434"/>
                        </a:lnTo>
                        <a:lnTo>
                          <a:pt x="7082293" y="3007535"/>
                        </a:lnTo>
                        <a:lnTo>
                          <a:pt x="7082881" y="2988395"/>
                        </a:lnTo>
                        <a:lnTo>
                          <a:pt x="7096043" y="2995927"/>
                        </a:lnTo>
                        <a:lnTo>
                          <a:pt x="7105994" y="2986046"/>
                        </a:lnTo>
                        <a:lnTo>
                          <a:pt x="7107375" y="2979274"/>
                        </a:lnTo>
                        <a:lnTo>
                          <a:pt x="7127656" y="2972503"/>
                        </a:lnTo>
                        <a:lnTo>
                          <a:pt x="7138885" y="2985182"/>
                        </a:lnTo>
                        <a:lnTo>
                          <a:pt x="7144171" y="2985010"/>
                        </a:lnTo>
                        <a:lnTo>
                          <a:pt x="7151633" y="2970361"/>
                        </a:lnTo>
                        <a:lnTo>
                          <a:pt x="7158405" y="2967147"/>
                        </a:lnTo>
                        <a:lnTo>
                          <a:pt x="7163552" y="2975336"/>
                        </a:lnTo>
                        <a:lnTo>
                          <a:pt x="7174781" y="2979793"/>
                        </a:lnTo>
                        <a:lnTo>
                          <a:pt x="7186286" y="2978514"/>
                        </a:lnTo>
                        <a:lnTo>
                          <a:pt x="7199863" y="2981624"/>
                        </a:lnTo>
                        <a:lnTo>
                          <a:pt x="7204217" y="2989535"/>
                        </a:lnTo>
                        <a:lnTo>
                          <a:pt x="7210539" y="2988948"/>
                        </a:lnTo>
                        <a:lnTo>
                          <a:pt x="7222113" y="2995340"/>
                        </a:lnTo>
                        <a:lnTo>
                          <a:pt x="7244329" y="2977374"/>
                        </a:lnTo>
                        <a:lnTo>
                          <a:pt x="7263123" y="2984318"/>
                        </a:lnTo>
                        <a:lnTo>
                          <a:pt x="7273107" y="2975094"/>
                        </a:lnTo>
                        <a:lnTo>
                          <a:pt x="7290382" y="2969359"/>
                        </a:lnTo>
                        <a:lnTo>
                          <a:pt x="7295358" y="2959720"/>
                        </a:lnTo>
                        <a:lnTo>
                          <a:pt x="7302405" y="2958165"/>
                        </a:lnTo>
                        <a:lnTo>
                          <a:pt x="7352260" y="2960272"/>
                        </a:lnTo>
                        <a:lnTo>
                          <a:pt x="7363177" y="2976718"/>
                        </a:lnTo>
                        <a:lnTo>
                          <a:pt x="7380003" y="2977409"/>
                        </a:lnTo>
                        <a:lnTo>
                          <a:pt x="7397657" y="2960030"/>
                        </a:lnTo>
                        <a:lnTo>
                          <a:pt x="7444610" y="2981935"/>
                        </a:lnTo>
                        <a:lnTo>
                          <a:pt x="7442848" y="2990434"/>
                        </a:lnTo>
                        <a:lnTo>
                          <a:pt x="7446821" y="3009159"/>
                        </a:lnTo>
                        <a:lnTo>
                          <a:pt x="7460536" y="3035451"/>
                        </a:lnTo>
                        <a:lnTo>
                          <a:pt x="7480023" y="3042188"/>
                        </a:lnTo>
                        <a:lnTo>
                          <a:pt x="7489593" y="3040910"/>
                        </a:lnTo>
                        <a:lnTo>
                          <a:pt x="7498679" y="3033551"/>
                        </a:lnTo>
                        <a:lnTo>
                          <a:pt x="7516713" y="3037731"/>
                        </a:lnTo>
                        <a:lnTo>
                          <a:pt x="7537789" y="3018487"/>
                        </a:lnTo>
                        <a:lnTo>
                          <a:pt x="7548948" y="3013996"/>
                        </a:lnTo>
                        <a:lnTo>
                          <a:pt x="7559486" y="2997965"/>
                        </a:lnTo>
                        <a:lnTo>
                          <a:pt x="7569677" y="2989639"/>
                        </a:lnTo>
                        <a:lnTo>
                          <a:pt x="7598561" y="2985320"/>
                        </a:lnTo>
                        <a:lnTo>
                          <a:pt x="7596833" y="2978100"/>
                        </a:lnTo>
                        <a:lnTo>
                          <a:pt x="7601947" y="2972019"/>
                        </a:lnTo>
                        <a:lnTo>
                          <a:pt x="7601947" y="2966560"/>
                        </a:lnTo>
                        <a:lnTo>
                          <a:pt x="7607716" y="2964971"/>
                        </a:lnTo>
                        <a:lnTo>
                          <a:pt x="7615075" y="2950633"/>
                        </a:lnTo>
                        <a:lnTo>
                          <a:pt x="7636150" y="2945693"/>
                        </a:lnTo>
                        <a:lnTo>
                          <a:pt x="7652388" y="2937159"/>
                        </a:lnTo>
                        <a:lnTo>
                          <a:pt x="7660369" y="2941339"/>
                        </a:lnTo>
                        <a:lnTo>
                          <a:pt x="7672807" y="2936675"/>
                        </a:lnTo>
                        <a:lnTo>
                          <a:pt x="7687835" y="2944863"/>
                        </a:lnTo>
                        <a:lnTo>
                          <a:pt x="7694918" y="2940959"/>
                        </a:lnTo>
                        <a:lnTo>
                          <a:pt x="7706250" y="2945693"/>
                        </a:lnTo>
                        <a:lnTo>
                          <a:pt x="7710465" y="2944207"/>
                        </a:lnTo>
                        <a:lnTo>
                          <a:pt x="7720381" y="2927243"/>
                        </a:lnTo>
                        <a:lnTo>
                          <a:pt x="7749575" y="2902333"/>
                        </a:lnTo>
                        <a:lnTo>
                          <a:pt x="7758005" y="2897117"/>
                        </a:lnTo>
                        <a:lnTo>
                          <a:pt x="7769820" y="2896149"/>
                        </a:lnTo>
                        <a:lnTo>
                          <a:pt x="7789168" y="2876456"/>
                        </a:lnTo>
                        <a:lnTo>
                          <a:pt x="7805510" y="2848299"/>
                        </a:lnTo>
                        <a:lnTo>
                          <a:pt x="7807375" y="2802106"/>
                        </a:lnTo>
                        <a:lnTo>
                          <a:pt x="7803471" y="2722540"/>
                        </a:lnTo>
                        <a:lnTo>
                          <a:pt x="7804335" y="2612674"/>
                        </a:lnTo>
                        <a:lnTo>
                          <a:pt x="7807548" y="2572389"/>
                        </a:lnTo>
                        <a:lnTo>
                          <a:pt x="7799706" y="2407694"/>
                        </a:lnTo>
                        <a:lnTo>
                          <a:pt x="7789859" y="2340703"/>
                        </a:lnTo>
                        <a:lnTo>
                          <a:pt x="7775866" y="2159113"/>
                        </a:lnTo>
                        <a:lnTo>
                          <a:pt x="7609892" y="2161428"/>
                        </a:lnTo>
                        <a:lnTo>
                          <a:pt x="7609409" y="2120867"/>
                        </a:lnTo>
                        <a:lnTo>
                          <a:pt x="7600599" y="2080030"/>
                        </a:lnTo>
                        <a:lnTo>
                          <a:pt x="7602982" y="2038674"/>
                        </a:lnTo>
                        <a:lnTo>
                          <a:pt x="7629448" y="1960386"/>
                        </a:lnTo>
                        <a:lnTo>
                          <a:pt x="7657466" y="1920136"/>
                        </a:lnTo>
                        <a:lnTo>
                          <a:pt x="7685037" y="1811238"/>
                        </a:lnTo>
                        <a:lnTo>
                          <a:pt x="7680752" y="1786846"/>
                        </a:lnTo>
                        <a:lnTo>
                          <a:pt x="7683102" y="1742934"/>
                        </a:lnTo>
                        <a:lnTo>
                          <a:pt x="7678300" y="1735091"/>
                        </a:lnTo>
                        <a:lnTo>
                          <a:pt x="7665793" y="1683786"/>
                        </a:lnTo>
                        <a:lnTo>
                          <a:pt x="7669455" y="1657840"/>
                        </a:lnTo>
                        <a:lnTo>
                          <a:pt x="7656776" y="1624534"/>
                        </a:lnTo>
                        <a:lnTo>
                          <a:pt x="7600841" y="1624120"/>
                        </a:lnTo>
                        <a:lnTo>
                          <a:pt x="7526387" y="1493282"/>
                        </a:lnTo>
                        <a:lnTo>
                          <a:pt x="7432137" y="1427086"/>
                        </a:lnTo>
                        <a:lnTo>
                          <a:pt x="7287169" y="1254479"/>
                        </a:lnTo>
                        <a:lnTo>
                          <a:pt x="7106063" y="1195019"/>
                        </a:lnTo>
                        <a:lnTo>
                          <a:pt x="7152324" y="1111894"/>
                        </a:lnTo>
                        <a:lnTo>
                          <a:pt x="7021279" y="504348"/>
                        </a:lnTo>
                        <a:lnTo>
                          <a:pt x="7067402" y="378278"/>
                        </a:lnTo>
                        <a:lnTo>
                          <a:pt x="7093729" y="186703"/>
                        </a:lnTo>
                        <a:lnTo>
                          <a:pt x="7116428" y="56799"/>
                        </a:lnTo>
                        <a:lnTo>
                          <a:pt x="7152255" y="12852"/>
                        </a:lnTo>
                        <a:lnTo>
                          <a:pt x="7112592" y="14131"/>
                        </a:lnTo>
                        <a:lnTo>
                          <a:pt x="6697520" y="0"/>
                        </a:lnTo>
                        <a:lnTo>
                          <a:pt x="6702218" y="13509"/>
                        </a:lnTo>
                        <a:lnTo>
                          <a:pt x="6698314" y="53206"/>
                        </a:lnTo>
                        <a:lnTo>
                          <a:pt x="6700698" y="88169"/>
                        </a:lnTo>
                        <a:lnTo>
                          <a:pt x="6717627" y="146799"/>
                        </a:lnTo>
                        <a:lnTo>
                          <a:pt x="6714760" y="177859"/>
                        </a:lnTo>
                        <a:lnTo>
                          <a:pt x="6695999" y="215172"/>
                        </a:lnTo>
                        <a:lnTo>
                          <a:pt x="6697554" y="248477"/>
                        </a:lnTo>
                        <a:lnTo>
                          <a:pt x="6268109" y="248961"/>
                        </a:lnTo>
                        <a:lnTo>
                          <a:pt x="6438988" y="416973"/>
                        </a:lnTo>
                        <a:lnTo>
                          <a:pt x="6441545" y="810488"/>
                        </a:lnTo>
                        <a:lnTo>
                          <a:pt x="6456297" y="868427"/>
                        </a:lnTo>
                        <a:lnTo>
                          <a:pt x="6501246" y="944055"/>
                        </a:lnTo>
                        <a:lnTo>
                          <a:pt x="6257605" y="1178540"/>
                        </a:lnTo>
                        <a:lnTo>
                          <a:pt x="6129394" y="1258659"/>
                        </a:lnTo>
                        <a:lnTo>
                          <a:pt x="6010683" y="1467923"/>
                        </a:lnTo>
                        <a:lnTo>
                          <a:pt x="5977688" y="1513321"/>
                        </a:lnTo>
                        <a:lnTo>
                          <a:pt x="5778686" y="1737372"/>
                        </a:lnTo>
                        <a:lnTo>
                          <a:pt x="5623008" y="1934474"/>
                        </a:lnTo>
                        <a:lnTo>
                          <a:pt x="5602209" y="1944770"/>
                        </a:lnTo>
                        <a:lnTo>
                          <a:pt x="5560508" y="1957864"/>
                        </a:lnTo>
                        <a:lnTo>
                          <a:pt x="5275823" y="1957657"/>
                        </a:lnTo>
                        <a:lnTo>
                          <a:pt x="5218748" y="1983119"/>
                        </a:lnTo>
                        <a:lnTo>
                          <a:pt x="5185892" y="1953753"/>
                        </a:lnTo>
                        <a:lnTo>
                          <a:pt x="5188759" y="1953753"/>
                        </a:lnTo>
                        <a:cubicBezTo>
                          <a:pt x="5188759" y="1953753"/>
                          <a:pt x="5039922" y="1815591"/>
                          <a:pt x="5039922" y="1815591"/>
                        </a:cubicBezTo>
                        <a:lnTo>
                          <a:pt x="4909706" y="1740792"/>
                        </a:lnTo>
                        <a:lnTo>
                          <a:pt x="4566737" y="1527900"/>
                        </a:lnTo>
                        <a:lnTo>
                          <a:pt x="4523862" y="1528833"/>
                        </a:lnTo>
                        <a:lnTo>
                          <a:pt x="4501889" y="1523513"/>
                        </a:lnTo>
                        <a:lnTo>
                          <a:pt x="4474180" y="1554814"/>
                        </a:lnTo>
                        <a:lnTo>
                          <a:pt x="4194505" y="1700750"/>
                        </a:lnTo>
                        <a:lnTo>
                          <a:pt x="4195818" y="1961975"/>
                        </a:lnTo>
                        <a:lnTo>
                          <a:pt x="3840895" y="1969023"/>
                        </a:lnTo>
                        <a:lnTo>
                          <a:pt x="3805136" y="1981219"/>
                        </a:lnTo>
                        <a:lnTo>
                          <a:pt x="3795601" y="1999703"/>
                        </a:lnTo>
                        <a:lnTo>
                          <a:pt x="3730683" y="2080341"/>
                        </a:lnTo>
                        <a:lnTo>
                          <a:pt x="3626414" y="2173554"/>
                        </a:lnTo>
                        <a:lnTo>
                          <a:pt x="3591105" y="2236226"/>
                        </a:lnTo>
                        <a:lnTo>
                          <a:pt x="3599707" y="2277582"/>
                        </a:lnTo>
                        <a:lnTo>
                          <a:pt x="3033171" y="2279585"/>
                        </a:lnTo>
                        <a:lnTo>
                          <a:pt x="2928452" y="2068145"/>
                        </a:lnTo>
                        <a:lnTo>
                          <a:pt x="2841769" y="2076817"/>
                        </a:lnTo>
                        <a:lnTo>
                          <a:pt x="2735150" y="2064379"/>
                        </a:lnTo>
                        <a:lnTo>
                          <a:pt x="2537909" y="2062133"/>
                        </a:lnTo>
                        <a:lnTo>
                          <a:pt x="2450742" y="2056744"/>
                        </a:lnTo>
                        <a:lnTo>
                          <a:pt x="2321701" y="2063619"/>
                        </a:lnTo>
                        <a:lnTo>
                          <a:pt x="2245796" y="2078717"/>
                        </a:lnTo>
                        <a:lnTo>
                          <a:pt x="2006267" y="2163362"/>
                        </a:lnTo>
                        <a:lnTo>
                          <a:pt x="1945634" y="2158836"/>
                        </a:lnTo>
                        <a:lnTo>
                          <a:pt x="1732431" y="2093608"/>
                        </a:lnTo>
                        <a:lnTo>
                          <a:pt x="1672281" y="2021262"/>
                        </a:lnTo>
                        <a:lnTo>
                          <a:pt x="1611475" y="1826577"/>
                        </a:lnTo>
                        <a:lnTo>
                          <a:pt x="1512768" y="1728873"/>
                        </a:lnTo>
                        <a:lnTo>
                          <a:pt x="1499570" y="1696465"/>
                        </a:lnTo>
                        <a:lnTo>
                          <a:pt x="1477804" y="1664162"/>
                        </a:lnTo>
                        <a:lnTo>
                          <a:pt x="1424806" y="1630304"/>
                        </a:lnTo>
                        <a:lnTo>
                          <a:pt x="1387769" y="1619766"/>
                        </a:lnTo>
                        <a:lnTo>
                          <a:pt x="1390015" y="1461428"/>
                        </a:lnTo>
                        <a:lnTo>
                          <a:pt x="1383761" y="1457489"/>
                        </a:lnTo>
                        <a:lnTo>
                          <a:pt x="1375159" y="1444050"/>
                        </a:lnTo>
                        <a:lnTo>
                          <a:pt x="1362652" y="1433789"/>
                        </a:lnTo>
                        <a:lnTo>
                          <a:pt x="1325961" y="1421938"/>
                        </a:lnTo>
                        <a:lnTo>
                          <a:pt x="1271269" y="1434549"/>
                        </a:lnTo>
                        <a:lnTo>
                          <a:pt x="1259557" y="1444015"/>
                        </a:lnTo>
                        <a:lnTo>
                          <a:pt x="1213469" y="1443220"/>
                        </a:lnTo>
                        <a:lnTo>
                          <a:pt x="1179092" y="1450337"/>
                        </a:lnTo>
                        <a:lnTo>
                          <a:pt x="1153319" y="1450337"/>
                        </a:lnTo>
                        <a:lnTo>
                          <a:pt x="1041587" y="1484265"/>
                        </a:lnTo>
                        <a:lnTo>
                          <a:pt x="1000162" y="1483470"/>
                        </a:lnTo>
                        <a:lnTo>
                          <a:pt x="975149" y="1488963"/>
                        </a:lnTo>
                        <a:lnTo>
                          <a:pt x="960293" y="1496081"/>
                        </a:lnTo>
                        <a:lnTo>
                          <a:pt x="932170" y="1498464"/>
                        </a:lnTo>
                        <a:lnTo>
                          <a:pt x="918108" y="1506342"/>
                        </a:lnTo>
                        <a:lnTo>
                          <a:pt x="875129" y="1509520"/>
                        </a:lnTo>
                        <a:lnTo>
                          <a:pt x="848561" y="1500054"/>
                        </a:lnTo>
                        <a:lnTo>
                          <a:pt x="839164" y="1501643"/>
                        </a:lnTo>
                        <a:lnTo>
                          <a:pt x="833705" y="1506376"/>
                        </a:lnTo>
                        <a:lnTo>
                          <a:pt x="825862" y="1507965"/>
                        </a:lnTo>
                        <a:lnTo>
                          <a:pt x="817294" y="1504821"/>
                        </a:lnTo>
                        <a:lnTo>
                          <a:pt x="785267" y="1514288"/>
                        </a:lnTo>
                        <a:lnTo>
                          <a:pt x="764157" y="1511939"/>
                        </a:lnTo>
                        <a:lnTo>
                          <a:pt x="724322" y="1525344"/>
                        </a:lnTo>
                        <a:lnTo>
                          <a:pt x="718000" y="1530595"/>
                        </a:lnTo>
                        <a:lnTo>
                          <a:pt x="704802" y="1560065"/>
                        </a:lnTo>
                        <a:lnTo>
                          <a:pt x="690741" y="1579793"/>
                        </a:lnTo>
                        <a:lnTo>
                          <a:pt x="686076" y="1598726"/>
                        </a:lnTo>
                        <a:lnTo>
                          <a:pt x="673570" y="1619248"/>
                        </a:lnTo>
                        <a:lnTo>
                          <a:pt x="673570" y="1647648"/>
                        </a:lnTo>
                        <a:lnTo>
                          <a:pt x="683727" y="1669724"/>
                        </a:lnTo>
                        <a:lnTo>
                          <a:pt x="683727" y="1688657"/>
                        </a:lnTo>
                        <a:lnTo>
                          <a:pt x="675124" y="1711529"/>
                        </a:lnTo>
                        <a:lnTo>
                          <a:pt x="661063" y="1731222"/>
                        </a:lnTo>
                        <a:lnTo>
                          <a:pt x="641543" y="1784808"/>
                        </a:lnTo>
                        <a:lnTo>
                          <a:pt x="625132" y="1802151"/>
                        </a:lnTo>
                        <a:lnTo>
                          <a:pt x="614180" y="1823433"/>
                        </a:lnTo>
                        <a:lnTo>
                          <a:pt x="604022" y="1835249"/>
                        </a:lnTo>
                        <a:lnTo>
                          <a:pt x="564187" y="1860470"/>
                        </a:lnTo>
                        <a:lnTo>
                          <a:pt x="540728" y="1880958"/>
                        </a:lnTo>
                        <a:lnTo>
                          <a:pt x="527461" y="1888040"/>
                        </a:lnTo>
                        <a:lnTo>
                          <a:pt x="509496" y="1889629"/>
                        </a:lnTo>
                        <a:lnTo>
                          <a:pt x="502448" y="1894328"/>
                        </a:lnTo>
                        <a:lnTo>
                          <a:pt x="482133" y="1943941"/>
                        </a:lnTo>
                        <a:lnTo>
                          <a:pt x="471181" y="1961284"/>
                        </a:lnTo>
                        <a:lnTo>
                          <a:pt x="461991" y="1966225"/>
                        </a:lnTo>
                        <a:lnTo>
                          <a:pt x="471215" y="1993415"/>
                        </a:lnTo>
                        <a:lnTo>
                          <a:pt x="471457" y="2062686"/>
                        </a:lnTo>
                        <a:lnTo>
                          <a:pt x="479576" y="2091466"/>
                        </a:lnTo>
                        <a:lnTo>
                          <a:pt x="479887" y="2127880"/>
                        </a:lnTo>
                        <a:lnTo>
                          <a:pt x="462647" y="2166264"/>
                        </a:lnTo>
                        <a:lnTo>
                          <a:pt x="430206" y="2187823"/>
                        </a:lnTo>
                        <a:lnTo>
                          <a:pt x="362558" y="2241029"/>
                        </a:lnTo>
                        <a:lnTo>
                          <a:pt x="363802" y="2260480"/>
                        </a:lnTo>
                        <a:lnTo>
                          <a:pt x="375203" y="2293198"/>
                        </a:lnTo>
                        <a:lnTo>
                          <a:pt x="352954" y="2333759"/>
                        </a:lnTo>
                        <a:lnTo>
                          <a:pt x="333814" y="2400577"/>
                        </a:lnTo>
                        <a:lnTo>
                          <a:pt x="314881" y="2491510"/>
                        </a:lnTo>
                        <a:lnTo>
                          <a:pt x="338132" y="2569798"/>
                        </a:lnTo>
                        <a:lnTo>
                          <a:pt x="334401" y="2593568"/>
                        </a:lnTo>
                        <a:lnTo>
                          <a:pt x="319130" y="2611706"/>
                        </a:lnTo>
                        <a:lnTo>
                          <a:pt x="305207" y="2620102"/>
                        </a:lnTo>
                        <a:lnTo>
                          <a:pt x="283994" y="2655929"/>
                        </a:lnTo>
                        <a:lnTo>
                          <a:pt x="270485" y="2670094"/>
                        </a:lnTo>
                        <a:lnTo>
                          <a:pt x="165179" y="2723507"/>
                        </a:lnTo>
                        <a:lnTo>
                          <a:pt x="82711" y="2794851"/>
                        </a:lnTo>
                        <a:lnTo>
                          <a:pt x="66956" y="2819174"/>
                        </a:lnTo>
                        <a:lnTo>
                          <a:pt x="62672" y="2831957"/>
                        </a:lnTo>
                        <a:lnTo>
                          <a:pt x="72104" y="2848886"/>
                        </a:lnTo>
                        <a:lnTo>
                          <a:pt x="92073" y="2865780"/>
                        </a:lnTo>
                        <a:lnTo>
                          <a:pt x="63570" y="2891589"/>
                        </a:lnTo>
                        <a:lnTo>
                          <a:pt x="31267" y="2935259"/>
                        </a:lnTo>
                        <a:lnTo>
                          <a:pt x="15098" y="2949907"/>
                        </a:lnTo>
                        <a:lnTo>
                          <a:pt x="9017" y="2964695"/>
                        </a:lnTo>
                        <a:lnTo>
                          <a:pt x="7152" y="3001247"/>
                        </a:lnTo>
                        <a:lnTo>
                          <a:pt x="0" y="3023601"/>
                        </a:lnTo>
                        <a:lnTo>
                          <a:pt x="1140" y="3037455"/>
                        </a:lnTo>
                        <a:lnTo>
                          <a:pt x="40353" y="3089175"/>
                        </a:lnTo>
                        <a:lnTo>
                          <a:pt x="65782" y="3103686"/>
                        </a:lnTo>
                        <a:lnTo>
                          <a:pt x="115843" y="3119405"/>
                        </a:lnTo>
                        <a:lnTo>
                          <a:pt x="145728" y="3115018"/>
                        </a:lnTo>
                        <a:lnTo>
                          <a:pt x="154400" y="3126523"/>
                        </a:lnTo>
                        <a:lnTo>
                          <a:pt x="171536" y="3130461"/>
                        </a:lnTo>
                        <a:lnTo>
                          <a:pt x="204945" y="3107521"/>
                        </a:lnTo>
                        <a:lnTo>
                          <a:pt x="217901" y="3106761"/>
                        </a:lnTo>
                        <a:lnTo>
                          <a:pt x="224569" y="3111252"/>
                        </a:lnTo>
                        <a:lnTo>
                          <a:pt x="242017" y="3113739"/>
                        </a:lnTo>
                        <a:lnTo>
                          <a:pt x="252830" y="3111736"/>
                        </a:lnTo>
                        <a:lnTo>
                          <a:pt x="266754" y="3141206"/>
                        </a:lnTo>
                        <a:lnTo>
                          <a:pt x="274493" y="3140308"/>
                        </a:lnTo>
                        <a:lnTo>
                          <a:pt x="284408" y="3152711"/>
                        </a:lnTo>
                        <a:lnTo>
                          <a:pt x="314121" y="3167429"/>
                        </a:lnTo>
                        <a:lnTo>
                          <a:pt x="325487" y="3167947"/>
                        </a:lnTo>
                        <a:lnTo>
                          <a:pt x="367223" y="3152780"/>
                        </a:lnTo>
                        <a:lnTo>
                          <a:pt x="386812" y="3150223"/>
                        </a:lnTo>
                        <a:lnTo>
                          <a:pt x="414002" y="3155406"/>
                        </a:lnTo>
                        <a:lnTo>
                          <a:pt x="430033" y="3165459"/>
                        </a:lnTo>
                        <a:lnTo>
                          <a:pt x="459192" y="3163801"/>
                        </a:lnTo>
                        <a:lnTo>
                          <a:pt x="466379" y="3168638"/>
                        </a:lnTo>
                        <a:lnTo>
                          <a:pt x="476121" y="3183563"/>
                        </a:lnTo>
                        <a:lnTo>
                          <a:pt x="490183" y="3184980"/>
                        </a:lnTo>
                        <a:lnTo>
                          <a:pt x="510325" y="3177586"/>
                        </a:lnTo>
                        <a:lnTo>
                          <a:pt x="531193" y="3177932"/>
                        </a:lnTo>
                        <a:lnTo>
                          <a:pt x="542179" y="3188711"/>
                        </a:lnTo>
                        <a:lnTo>
                          <a:pt x="547915" y="3183494"/>
                        </a:lnTo>
                        <a:lnTo>
                          <a:pt x="556932" y="3186016"/>
                        </a:lnTo>
                        <a:lnTo>
                          <a:pt x="567400" y="3211928"/>
                        </a:lnTo>
                        <a:lnTo>
                          <a:pt x="575692" y="3219667"/>
                        </a:lnTo>
                        <a:lnTo>
                          <a:pt x="589062" y="3287107"/>
                        </a:lnTo>
                        <a:lnTo>
                          <a:pt x="617462" y="3302723"/>
                        </a:lnTo>
                        <a:lnTo>
                          <a:pt x="628414" y="3314055"/>
                        </a:lnTo>
                        <a:lnTo>
                          <a:pt x="640506" y="3340313"/>
                        </a:lnTo>
                        <a:lnTo>
                          <a:pt x="708499" y="3384466"/>
                        </a:lnTo>
                        <a:lnTo>
                          <a:pt x="722180" y="3397802"/>
                        </a:lnTo>
                        <a:lnTo>
                          <a:pt x="735482" y="3418704"/>
                        </a:lnTo>
                        <a:lnTo>
                          <a:pt x="777977" y="3406509"/>
                        </a:lnTo>
                        <a:lnTo>
                          <a:pt x="803371" y="3403641"/>
                        </a:lnTo>
                        <a:lnTo>
                          <a:pt x="829421" y="3431730"/>
                        </a:lnTo>
                        <a:lnTo>
                          <a:pt x="843102" y="3431211"/>
                        </a:lnTo>
                        <a:lnTo>
                          <a:pt x="842204" y="3439849"/>
                        </a:lnTo>
                        <a:lnTo>
                          <a:pt x="870949" y="3474432"/>
                        </a:lnTo>
                        <a:lnTo>
                          <a:pt x="871294" y="3484693"/>
                        </a:lnTo>
                        <a:lnTo>
                          <a:pt x="880104" y="3486697"/>
                        </a:lnTo>
                        <a:lnTo>
                          <a:pt x="884976" y="3481480"/>
                        </a:lnTo>
                        <a:lnTo>
                          <a:pt x="888949" y="3484555"/>
                        </a:lnTo>
                        <a:lnTo>
                          <a:pt x="891125" y="3490325"/>
                        </a:lnTo>
                        <a:lnTo>
                          <a:pt x="886807" y="3498789"/>
                        </a:lnTo>
                        <a:lnTo>
                          <a:pt x="891816" y="3526843"/>
                        </a:lnTo>
                        <a:lnTo>
                          <a:pt x="888016" y="3538175"/>
                        </a:lnTo>
                        <a:lnTo>
                          <a:pt x="882419" y="3543392"/>
                        </a:lnTo>
                        <a:lnTo>
                          <a:pt x="886738" y="3552030"/>
                        </a:lnTo>
                        <a:lnTo>
                          <a:pt x="881694" y="3564260"/>
                        </a:lnTo>
                        <a:lnTo>
                          <a:pt x="887429" y="3568959"/>
                        </a:lnTo>
                        <a:lnTo>
                          <a:pt x="888672" y="3575972"/>
                        </a:lnTo>
                        <a:lnTo>
                          <a:pt x="901248" y="3584264"/>
                        </a:lnTo>
                        <a:lnTo>
                          <a:pt x="900868" y="3589861"/>
                        </a:lnTo>
                        <a:lnTo>
                          <a:pt x="897448" y="3592729"/>
                        </a:lnTo>
                        <a:lnTo>
                          <a:pt x="888465" y="3592003"/>
                        </a:lnTo>
                        <a:lnTo>
                          <a:pt x="886669" y="3596321"/>
                        </a:lnTo>
                        <a:lnTo>
                          <a:pt x="890987" y="3601193"/>
                        </a:lnTo>
                        <a:lnTo>
                          <a:pt x="890815" y="3606582"/>
                        </a:lnTo>
                        <a:lnTo>
                          <a:pt x="887567" y="3610521"/>
                        </a:lnTo>
                        <a:lnTo>
                          <a:pt x="863072" y="3624341"/>
                        </a:lnTo>
                        <a:lnTo>
                          <a:pt x="854262" y="3621992"/>
                        </a:lnTo>
                        <a:lnTo>
                          <a:pt x="847801" y="3624687"/>
                        </a:lnTo>
                        <a:lnTo>
                          <a:pt x="843828" y="3632771"/>
                        </a:lnTo>
                        <a:lnTo>
                          <a:pt x="830181" y="3633496"/>
                        </a:lnTo>
                        <a:lnTo>
                          <a:pt x="827279" y="3642859"/>
                        </a:lnTo>
                        <a:lnTo>
                          <a:pt x="810350" y="3647869"/>
                        </a:lnTo>
                        <a:lnTo>
                          <a:pt x="806929" y="3654502"/>
                        </a:lnTo>
                        <a:lnTo>
                          <a:pt x="799743" y="3657197"/>
                        </a:lnTo>
                        <a:lnTo>
                          <a:pt x="798672" y="3664763"/>
                        </a:lnTo>
                        <a:lnTo>
                          <a:pt x="808899" y="3671431"/>
                        </a:lnTo>
                        <a:lnTo>
                          <a:pt x="816983" y="3691055"/>
                        </a:lnTo>
                        <a:lnTo>
                          <a:pt x="818952" y="3714272"/>
                        </a:lnTo>
                        <a:lnTo>
                          <a:pt x="815705" y="3722011"/>
                        </a:lnTo>
                        <a:lnTo>
                          <a:pt x="819298" y="3727953"/>
                        </a:lnTo>
                        <a:lnTo>
                          <a:pt x="823996" y="3731028"/>
                        </a:lnTo>
                        <a:lnTo>
                          <a:pt x="839647" y="3731754"/>
                        </a:lnTo>
                        <a:lnTo>
                          <a:pt x="849356" y="3741117"/>
                        </a:lnTo>
                        <a:lnTo>
                          <a:pt x="873989" y="3744745"/>
                        </a:lnTo>
                        <a:lnTo>
                          <a:pt x="878135" y="3738629"/>
                        </a:lnTo>
                        <a:lnTo>
                          <a:pt x="881175" y="3746541"/>
                        </a:lnTo>
                        <a:lnTo>
                          <a:pt x="887290" y="3749961"/>
                        </a:lnTo>
                        <a:lnTo>
                          <a:pt x="884216" y="3756422"/>
                        </a:lnTo>
                        <a:lnTo>
                          <a:pt x="890504" y="3757148"/>
                        </a:lnTo>
                        <a:lnTo>
                          <a:pt x="894788" y="3764887"/>
                        </a:lnTo>
                        <a:lnTo>
                          <a:pt x="902527" y="3770104"/>
                        </a:lnTo>
                        <a:lnTo>
                          <a:pt x="905049" y="3779812"/>
                        </a:lnTo>
                        <a:lnTo>
                          <a:pt x="915655" y="3776391"/>
                        </a:lnTo>
                        <a:lnTo>
                          <a:pt x="925709" y="3780538"/>
                        </a:lnTo>
                        <a:lnTo>
                          <a:pt x="925329" y="3789520"/>
                        </a:lnTo>
                        <a:lnTo>
                          <a:pt x="935728" y="3804825"/>
                        </a:lnTo>
                        <a:lnTo>
                          <a:pt x="934105" y="3815985"/>
                        </a:lnTo>
                        <a:lnTo>
                          <a:pt x="944884" y="3840998"/>
                        </a:lnTo>
                        <a:lnTo>
                          <a:pt x="958012" y="3844073"/>
                        </a:lnTo>
                        <a:lnTo>
                          <a:pt x="966995" y="3857029"/>
                        </a:lnTo>
                        <a:lnTo>
                          <a:pt x="978500" y="3850223"/>
                        </a:lnTo>
                        <a:lnTo>
                          <a:pt x="995049" y="3861417"/>
                        </a:lnTo>
                        <a:lnTo>
                          <a:pt x="1004930" y="3873647"/>
                        </a:lnTo>
                        <a:lnTo>
                          <a:pt x="1015744" y="3870952"/>
                        </a:lnTo>
                        <a:lnTo>
                          <a:pt x="1018266" y="3874200"/>
                        </a:lnTo>
                        <a:lnTo>
                          <a:pt x="1016642" y="3889125"/>
                        </a:lnTo>
                        <a:lnTo>
                          <a:pt x="1025211" y="3885532"/>
                        </a:lnTo>
                        <a:lnTo>
                          <a:pt x="1032984" y="3892408"/>
                        </a:lnTo>
                        <a:lnTo>
                          <a:pt x="1035852" y="3899939"/>
                        </a:lnTo>
                        <a:lnTo>
                          <a:pt x="1040550" y="3900112"/>
                        </a:lnTo>
                        <a:lnTo>
                          <a:pt x="1047737" y="3894377"/>
                        </a:lnTo>
                        <a:lnTo>
                          <a:pt x="1052746" y="3901390"/>
                        </a:lnTo>
                        <a:lnTo>
                          <a:pt x="1058689" y="3901045"/>
                        </a:lnTo>
                        <a:lnTo>
                          <a:pt x="1061591" y="3892408"/>
                        </a:lnTo>
                        <a:lnTo>
                          <a:pt x="1070574" y="3895828"/>
                        </a:lnTo>
                        <a:lnTo>
                          <a:pt x="1074201" y="3893858"/>
                        </a:lnTo>
                        <a:lnTo>
                          <a:pt x="1080489" y="3896380"/>
                        </a:lnTo>
                        <a:lnTo>
                          <a:pt x="1092132" y="3913482"/>
                        </a:lnTo>
                        <a:lnTo>
                          <a:pt x="1099180" y="3908266"/>
                        </a:lnTo>
                        <a:lnTo>
                          <a:pt x="1108889" y="3914933"/>
                        </a:lnTo>
                        <a:lnTo>
                          <a:pt x="1107437" y="3928235"/>
                        </a:lnTo>
                        <a:lnTo>
                          <a:pt x="1115177" y="3932035"/>
                        </a:lnTo>
                        <a:lnTo>
                          <a:pt x="1122570" y="3922327"/>
                        </a:lnTo>
                        <a:lnTo>
                          <a:pt x="1128512" y="3926300"/>
                        </a:lnTo>
                        <a:lnTo>
                          <a:pt x="1130102" y="3939429"/>
                        </a:lnTo>
                        <a:lnTo>
                          <a:pt x="1135146" y="3941606"/>
                        </a:lnTo>
                        <a:lnTo>
                          <a:pt x="1145200" y="3939291"/>
                        </a:lnTo>
                        <a:lnTo>
                          <a:pt x="1156532" y="3945233"/>
                        </a:lnTo>
                        <a:lnTo>
                          <a:pt x="1169108" y="3945060"/>
                        </a:lnTo>
                        <a:lnTo>
                          <a:pt x="1174670" y="3954043"/>
                        </a:lnTo>
                        <a:lnTo>
                          <a:pt x="1182755" y="3958742"/>
                        </a:lnTo>
                        <a:lnTo>
                          <a:pt x="1196436" y="3960020"/>
                        </a:lnTo>
                        <a:lnTo>
                          <a:pt x="1201998" y="3956634"/>
                        </a:lnTo>
                        <a:lnTo>
                          <a:pt x="1210256" y="3959364"/>
                        </a:lnTo>
                        <a:lnTo>
                          <a:pt x="1225319" y="3977882"/>
                        </a:lnTo>
                        <a:lnTo>
                          <a:pt x="1232333" y="3972147"/>
                        </a:lnTo>
                        <a:lnTo>
                          <a:pt x="1249607" y="3974323"/>
                        </a:lnTo>
                        <a:lnTo>
                          <a:pt x="1249780" y="3986208"/>
                        </a:lnTo>
                        <a:lnTo>
                          <a:pt x="1302087" y="3993844"/>
                        </a:lnTo>
                        <a:lnTo>
                          <a:pt x="1307304" y="3999406"/>
                        </a:lnTo>
                        <a:lnTo>
                          <a:pt x="1305680" y="4010738"/>
                        </a:lnTo>
                        <a:lnTo>
                          <a:pt x="1297043" y="4020792"/>
                        </a:lnTo>
                        <a:lnTo>
                          <a:pt x="1301189" y="4023867"/>
                        </a:lnTo>
                        <a:lnTo>
                          <a:pt x="1337155" y="4026803"/>
                        </a:lnTo>
                        <a:lnTo>
                          <a:pt x="1346828" y="4034715"/>
                        </a:lnTo>
                        <a:lnTo>
                          <a:pt x="1357608" y="4034715"/>
                        </a:lnTo>
                        <a:cubicBezTo>
                          <a:pt x="1357608" y="4034715"/>
                          <a:pt x="1371255" y="4045564"/>
                          <a:pt x="1371255" y="4045564"/>
                        </a:cubicBezTo>
                        <a:lnTo>
                          <a:pt x="1361512" y="4059210"/>
                        </a:lnTo>
                        <a:lnTo>
                          <a:pt x="1383969" y="4064635"/>
                        </a:lnTo>
                        <a:lnTo>
                          <a:pt x="1384660" y="4073998"/>
                        </a:lnTo>
                        <a:lnTo>
                          <a:pt x="1388944" y="4077591"/>
                        </a:lnTo>
                        <a:lnTo>
                          <a:pt x="1426879" y="4081599"/>
                        </a:lnTo>
                        <a:lnTo>
                          <a:pt x="1431370" y="4088439"/>
                        </a:lnTo>
                        <a:lnTo>
                          <a:pt x="1428468" y="4101188"/>
                        </a:lnTo>
                        <a:lnTo>
                          <a:pt x="1432959" y="4105161"/>
                        </a:lnTo>
                        <a:lnTo>
                          <a:pt x="1468165" y="4104712"/>
                        </a:lnTo>
                        <a:lnTo>
                          <a:pt x="1482192" y="4110136"/>
                        </a:lnTo>
                        <a:lnTo>
                          <a:pt x="1486510" y="4115007"/>
                        </a:lnTo>
                        <a:lnTo>
                          <a:pt x="1486510" y="4122021"/>
                        </a:lnTo>
                        <a:cubicBezTo>
                          <a:pt x="1486510" y="4122021"/>
                          <a:pt x="1479462" y="4137637"/>
                          <a:pt x="1479462" y="4137637"/>
                        </a:cubicBezTo>
                        <a:lnTo>
                          <a:pt x="1487167" y="4153668"/>
                        </a:lnTo>
                        <a:lnTo>
                          <a:pt x="1476353" y="4163894"/>
                        </a:lnTo>
                        <a:lnTo>
                          <a:pt x="1476180" y="4169111"/>
                        </a:lnTo>
                        <a:lnTo>
                          <a:pt x="1493247" y="4170217"/>
                        </a:lnTo>
                        <a:lnTo>
                          <a:pt x="1491589" y="4180651"/>
                        </a:lnTo>
                        <a:lnTo>
                          <a:pt x="1497324" y="4188217"/>
                        </a:lnTo>
                        <a:lnTo>
                          <a:pt x="1504718" y="4187526"/>
                        </a:lnTo>
                        <a:lnTo>
                          <a:pt x="1511006" y="4182344"/>
                        </a:lnTo>
                        <a:lnTo>
                          <a:pt x="1513873" y="4185591"/>
                        </a:lnTo>
                        <a:lnTo>
                          <a:pt x="1511075" y="4224597"/>
                        </a:lnTo>
                        <a:lnTo>
                          <a:pt x="1525965" y="4248367"/>
                        </a:lnTo>
                        <a:lnTo>
                          <a:pt x="1533877" y="4255035"/>
                        </a:lnTo>
                        <a:lnTo>
                          <a:pt x="1575198" y="4256728"/>
                        </a:lnTo>
                        <a:lnTo>
                          <a:pt x="1584526" y="4266437"/>
                        </a:lnTo>
                        <a:lnTo>
                          <a:pt x="1580000" y="4274866"/>
                        </a:lnTo>
                        <a:lnTo>
                          <a:pt x="1582350" y="4277907"/>
                        </a:lnTo>
                        <a:lnTo>
                          <a:pt x="1607121" y="4295941"/>
                        </a:lnTo>
                        <a:lnTo>
                          <a:pt x="1606189" y="4308172"/>
                        </a:lnTo>
                        <a:lnTo>
                          <a:pt x="1613202" y="4313043"/>
                        </a:lnTo>
                        <a:lnTo>
                          <a:pt x="1645505" y="4318502"/>
                        </a:lnTo>
                        <a:lnTo>
                          <a:pt x="1649582" y="4338091"/>
                        </a:lnTo>
                        <a:lnTo>
                          <a:pt x="1666304" y="4343170"/>
                        </a:lnTo>
                        <a:lnTo>
                          <a:pt x="1689486" y="4342686"/>
                        </a:lnTo>
                        <a:lnTo>
                          <a:pt x="1702581" y="4352429"/>
                        </a:lnTo>
                        <a:lnTo>
                          <a:pt x="1723586" y="4353742"/>
                        </a:lnTo>
                        <a:lnTo>
                          <a:pt x="1750120" y="4379688"/>
                        </a:lnTo>
                        <a:lnTo>
                          <a:pt x="1762316" y="4382763"/>
                        </a:lnTo>
                        <a:lnTo>
                          <a:pt x="1766358" y="4387186"/>
                        </a:lnTo>
                        <a:lnTo>
                          <a:pt x="1768569" y="4394095"/>
                        </a:lnTo>
                        <a:lnTo>
                          <a:pt x="1764769" y="4404667"/>
                        </a:lnTo>
                        <a:lnTo>
                          <a:pt x="1759725" y="4414168"/>
                        </a:lnTo>
                        <a:lnTo>
                          <a:pt x="1742450" y="4427262"/>
                        </a:lnTo>
                        <a:lnTo>
                          <a:pt x="1742589" y="4439838"/>
                        </a:lnTo>
                        <a:lnTo>
                          <a:pt x="1723725" y="4439424"/>
                        </a:lnTo>
                        <a:lnTo>
                          <a:pt x="1719959" y="4442637"/>
                        </a:lnTo>
                        <a:lnTo>
                          <a:pt x="1717575" y="4462226"/>
                        </a:lnTo>
                        <a:lnTo>
                          <a:pt x="1706796" y="4470103"/>
                        </a:lnTo>
                        <a:lnTo>
                          <a:pt x="1694703" y="4491800"/>
                        </a:lnTo>
                        <a:lnTo>
                          <a:pt x="1699713" y="4502960"/>
                        </a:lnTo>
                        <a:lnTo>
                          <a:pt x="1696811" y="4506345"/>
                        </a:lnTo>
                        <a:lnTo>
                          <a:pt x="1676531" y="4506104"/>
                        </a:lnTo>
                        <a:lnTo>
                          <a:pt x="1668204" y="4530703"/>
                        </a:lnTo>
                        <a:lnTo>
                          <a:pt x="1674872" y="4532153"/>
                        </a:lnTo>
                        <a:lnTo>
                          <a:pt x="1681506" y="4528422"/>
                        </a:lnTo>
                        <a:lnTo>
                          <a:pt x="1685271" y="4532914"/>
                        </a:lnTo>
                        <a:lnTo>
                          <a:pt x="1679122" y="4547459"/>
                        </a:lnTo>
                        <a:lnTo>
                          <a:pt x="1690972" y="4556269"/>
                        </a:lnTo>
                        <a:lnTo>
                          <a:pt x="1689521" y="4561659"/>
                        </a:lnTo>
                        <a:lnTo>
                          <a:pt x="1674043" y="4577966"/>
                        </a:lnTo>
                        <a:lnTo>
                          <a:pt x="1673663" y="4584979"/>
                        </a:lnTo>
                        <a:lnTo>
                          <a:pt x="1677049" y="4589125"/>
                        </a:lnTo>
                        <a:lnTo>
                          <a:pt x="1712738" y="4613102"/>
                        </a:lnTo>
                        <a:lnTo>
                          <a:pt x="1744800" y="4648031"/>
                        </a:lnTo>
                        <a:lnTo>
                          <a:pt x="1754128" y="4653075"/>
                        </a:lnTo>
                        <a:lnTo>
                          <a:pt x="1785913" y="4658016"/>
                        </a:lnTo>
                        <a:lnTo>
                          <a:pt x="1793825" y="4665928"/>
                        </a:lnTo>
                        <a:lnTo>
                          <a:pt x="1815867" y="4675325"/>
                        </a:lnTo>
                        <a:lnTo>
                          <a:pt x="1813449" y="4706765"/>
                        </a:lnTo>
                        <a:lnTo>
                          <a:pt x="1819875" y="4719721"/>
                        </a:lnTo>
                        <a:lnTo>
                          <a:pt x="1826163" y="4724385"/>
                        </a:lnTo>
                        <a:lnTo>
                          <a:pt x="1848792" y="4715126"/>
                        </a:lnTo>
                        <a:lnTo>
                          <a:pt x="1856151" y="4716404"/>
                        </a:lnTo>
                        <a:lnTo>
                          <a:pt x="1862612" y="4723970"/>
                        </a:lnTo>
                        <a:lnTo>
                          <a:pt x="1861299" y="4739967"/>
                        </a:lnTo>
                        <a:lnTo>
                          <a:pt x="1842539" y="4768642"/>
                        </a:lnTo>
                        <a:lnTo>
                          <a:pt x="1802980" y="4795280"/>
                        </a:lnTo>
                        <a:lnTo>
                          <a:pt x="1796278" y="4811587"/>
                        </a:lnTo>
                        <a:lnTo>
                          <a:pt x="1796762" y="4824888"/>
                        </a:lnTo>
                        <a:lnTo>
                          <a:pt x="1800355" y="4829933"/>
                        </a:lnTo>
                        <a:lnTo>
                          <a:pt x="1808439" y="4828516"/>
                        </a:lnTo>
                        <a:lnTo>
                          <a:pt x="1824470" y="4811691"/>
                        </a:lnTo>
                        <a:lnTo>
                          <a:pt x="1849829" y="4801706"/>
                        </a:lnTo>
                        <a:lnTo>
                          <a:pt x="1853940" y="4809790"/>
                        </a:lnTo>
                        <a:lnTo>
                          <a:pt x="1859676" y="4812658"/>
                        </a:lnTo>
                        <a:lnTo>
                          <a:pt x="1865514" y="4841956"/>
                        </a:lnTo>
                        <a:lnTo>
                          <a:pt x="1875741" y="4847553"/>
                        </a:lnTo>
                        <a:lnTo>
                          <a:pt x="1881994" y="4865864"/>
                        </a:lnTo>
                        <a:lnTo>
                          <a:pt x="1897576" y="4871115"/>
                        </a:lnTo>
                        <a:lnTo>
                          <a:pt x="1917338" y="4868489"/>
                        </a:lnTo>
                        <a:lnTo>
                          <a:pt x="1928808" y="4878750"/>
                        </a:lnTo>
                        <a:lnTo>
                          <a:pt x="1940486" y="4879130"/>
                        </a:lnTo>
                        <a:lnTo>
                          <a:pt x="1956067" y="4887975"/>
                        </a:lnTo>
                        <a:lnTo>
                          <a:pt x="1965568" y="4886731"/>
                        </a:lnTo>
                        <a:lnTo>
                          <a:pt x="1978352" y="4877058"/>
                        </a:lnTo>
                        <a:lnTo>
                          <a:pt x="1994521" y="4878543"/>
                        </a:lnTo>
                        <a:lnTo>
                          <a:pt x="2006717" y="4887180"/>
                        </a:lnTo>
                        <a:lnTo>
                          <a:pt x="2015699" y="4886662"/>
                        </a:lnTo>
                        <a:lnTo>
                          <a:pt x="2025062" y="4880581"/>
                        </a:lnTo>
                        <a:lnTo>
                          <a:pt x="2031696" y="4881514"/>
                        </a:lnTo>
                        <a:lnTo>
                          <a:pt x="2045481" y="4892881"/>
                        </a:lnTo>
                        <a:lnTo>
                          <a:pt x="2063619" y="4896854"/>
                        </a:lnTo>
                        <a:lnTo>
                          <a:pt x="2068801" y="4904593"/>
                        </a:lnTo>
                        <a:lnTo>
                          <a:pt x="2077611" y="4901587"/>
                        </a:lnTo>
                        <a:lnTo>
                          <a:pt x="2084417" y="4906804"/>
                        </a:lnTo>
                        <a:lnTo>
                          <a:pt x="2091569" y="4921384"/>
                        </a:lnTo>
                        <a:lnTo>
                          <a:pt x="2095197" y="4966816"/>
                        </a:lnTo>
                        <a:lnTo>
                          <a:pt x="2102349" y="4975453"/>
                        </a:lnTo>
                        <a:lnTo>
                          <a:pt x="2126568" y="4983607"/>
                        </a:lnTo>
                        <a:lnTo>
                          <a:pt x="2140767" y="4975937"/>
                        </a:lnTo>
                        <a:lnTo>
                          <a:pt x="2159976" y="4974935"/>
                        </a:lnTo>
                        <a:lnTo>
                          <a:pt x="2168579" y="4984125"/>
                        </a:lnTo>
                        <a:lnTo>
                          <a:pt x="2169823" y="4993281"/>
                        </a:lnTo>
                        <a:lnTo>
                          <a:pt x="2193455" y="5010590"/>
                        </a:lnTo>
                        <a:lnTo>
                          <a:pt x="2223305" y="5002436"/>
                        </a:lnTo>
                        <a:lnTo>
                          <a:pt x="2238161" y="5010210"/>
                        </a:lnTo>
                        <a:lnTo>
                          <a:pt x="2245693" y="5018674"/>
                        </a:lnTo>
                        <a:lnTo>
                          <a:pt x="2243482" y="5031941"/>
                        </a:lnTo>
                        <a:lnTo>
                          <a:pt x="2247420" y="5037711"/>
                        </a:lnTo>
                        <a:lnTo>
                          <a:pt x="2263037" y="5041373"/>
                        </a:lnTo>
                        <a:lnTo>
                          <a:pt x="2262104" y="5051945"/>
                        </a:lnTo>
                        <a:lnTo>
                          <a:pt x="2265489" y="5055538"/>
                        </a:lnTo>
                        <a:lnTo>
                          <a:pt x="2273954" y="5052325"/>
                        </a:lnTo>
                        <a:lnTo>
                          <a:pt x="2282004" y="5058648"/>
                        </a:lnTo>
                        <a:lnTo>
                          <a:pt x="2288326" y="5050218"/>
                        </a:lnTo>
                        <a:lnTo>
                          <a:pt x="2306810" y="5047419"/>
                        </a:lnTo>
                        <a:lnTo>
                          <a:pt x="2309816" y="5058371"/>
                        </a:lnTo>
                        <a:lnTo>
                          <a:pt x="2318799" y="5053569"/>
                        </a:lnTo>
                        <a:lnTo>
                          <a:pt x="2319455" y="5067216"/>
                        </a:lnTo>
                        <a:lnTo>
                          <a:pt x="2327540" y="5065454"/>
                        </a:lnTo>
                        <a:lnTo>
                          <a:pt x="2330753" y="5070671"/>
                        </a:lnTo>
                        <a:lnTo>
                          <a:pt x="2340634" y="5069254"/>
                        </a:lnTo>
                        <a:lnTo>
                          <a:pt x="2351033" y="5073435"/>
                        </a:lnTo>
                        <a:lnTo>
                          <a:pt x="2353728" y="5077926"/>
                        </a:lnTo>
                        <a:lnTo>
                          <a:pt x="2348684" y="5082556"/>
                        </a:lnTo>
                        <a:lnTo>
                          <a:pt x="2337904" y="5084836"/>
                        </a:lnTo>
                        <a:lnTo>
                          <a:pt x="2338975" y="5087531"/>
                        </a:lnTo>
                        <a:lnTo>
                          <a:pt x="2372834" y="5104529"/>
                        </a:lnTo>
                        <a:lnTo>
                          <a:pt x="2395705" y="5135485"/>
                        </a:lnTo>
                        <a:lnTo>
                          <a:pt x="2391905" y="5149304"/>
                        </a:lnTo>
                        <a:lnTo>
                          <a:pt x="2411010" y="5170172"/>
                        </a:lnTo>
                        <a:lnTo>
                          <a:pt x="2411321" y="5182748"/>
                        </a:lnTo>
                        <a:lnTo>
                          <a:pt x="2405724" y="5195635"/>
                        </a:lnTo>
                        <a:lnTo>
                          <a:pt x="2410388" y="5200506"/>
                        </a:lnTo>
                        <a:lnTo>
                          <a:pt x="2411598" y="5212702"/>
                        </a:lnTo>
                        <a:lnTo>
                          <a:pt x="2414465" y="5214706"/>
                        </a:lnTo>
                        <a:lnTo>
                          <a:pt x="2428492" y="5203616"/>
                        </a:lnTo>
                        <a:lnTo>
                          <a:pt x="2447114" y="5214084"/>
                        </a:lnTo>
                        <a:lnTo>
                          <a:pt x="2447460" y="5218748"/>
                        </a:lnTo>
                        <a:lnTo>
                          <a:pt x="2438097" y="5230184"/>
                        </a:lnTo>
                        <a:lnTo>
                          <a:pt x="2442346" y="5242760"/>
                        </a:lnTo>
                        <a:lnTo>
                          <a:pt x="2441759" y="5258376"/>
                        </a:lnTo>
                        <a:lnTo>
                          <a:pt x="2427698" y="5276618"/>
                        </a:lnTo>
                        <a:lnTo>
                          <a:pt x="2407901" y="5338979"/>
                        </a:lnTo>
                        <a:lnTo>
                          <a:pt x="2413152" y="5374703"/>
                        </a:lnTo>
                        <a:lnTo>
                          <a:pt x="2426730" y="5390008"/>
                        </a:lnTo>
                        <a:lnTo>
                          <a:pt x="2417713" y="5401098"/>
                        </a:lnTo>
                        <a:lnTo>
                          <a:pt x="2420166" y="5416888"/>
                        </a:lnTo>
                        <a:lnTo>
                          <a:pt x="2440653" y="5454650"/>
                        </a:lnTo>
                        <a:lnTo>
                          <a:pt x="2454439" y="5466189"/>
                        </a:lnTo>
                        <a:lnTo>
                          <a:pt x="2460796" y="5493828"/>
                        </a:lnTo>
                        <a:lnTo>
                          <a:pt x="2478657" y="5516285"/>
                        </a:lnTo>
                        <a:lnTo>
                          <a:pt x="2499283" y="5520846"/>
                        </a:lnTo>
                        <a:lnTo>
                          <a:pt x="2506953" y="5533802"/>
                        </a:lnTo>
                        <a:lnTo>
                          <a:pt x="2535594" y="5552735"/>
                        </a:lnTo>
                        <a:lnTo>
                          <a:pt x="2542850" y="5578923"/>
                        </a:lnTo>
                        <a:lnTo>
                          <a:pt x="2563925" y="5602485"/>
                        </a:lnTo>
                        <a:lnTo>
                          <a:pt x="2575740" y="5608117"/>
                        </a:lnTo>
                        <a:lnTo>
                          <a:pt x="2581441" y="5615648"/>
                        </a:lnTo>
                        <a:lnTo>
                          <a:pt x="2580992" y="5643633"/>
                        </a:lnTo>
                        <a:lnTo>
                          <a:pt x="2586312" y="5657280"/>
                        </a:lnTo>
                        <a:lnTo>
                          <a:pt x="2609564" y="5675660"/>
                        </a:lnTo>
                        <a:lnTo>
                          <a:pt x="2617407" y="5686439"/>
                        </a:lnTo>
                        <a:lnTo>
                          <a:pt x="2631365" y="5691346"/>
                        </a:lnTo>
                        <a:lnTo>
                          <a:pt x="2636720" y="5703749"/>
                        </a:lnTo>
                        <a:lnTo>
                          <a:pt x="2636478" y="5716843"/>
                        </a:lnTo>
                        <a:lnTo>
                          <a:pt x="2646635" y="5734808"/>
                        </a:lnTo>
                        <a:lnTo>
                          <a:pt x="2662044" y="5741303"/>
                        </a:lnTo>
                        <a:lnTo>
                          <a:pt x="2669507" y="5753361"/>
                        </a:lnTo>
                        <a:lnTo>
                          <a:pt x="2679146" y="5760928"/>
                        </a:lnTo>
                        <a:lnTo>
                          <a:pt x="2695660" y="5754709"/>
                        </a:lnTo>
                        <a:lnTo>
                          <a:pt x="2739400" y="5756333"/>
                        </a:lnTo>
                        <a:lnTo>
                          <a:pt x="2764931" y="5779757"/>
                        </a:lnTo>
                        <a:lnTo>
                          <a:pt x="2780029" y="5818003"/>
                        </a:lnTo>
                        <a:lnTo>
                          <a:pt x="2774087" y="5825673"/>
                        </a:lnTo>
                        <a:lnTo>
                          <a:pt x="2783346" y="5838456"/>
                        </a:lnTo>
                        <a:lnTo>
                          <a:pt x="2816721" y="5834483"/>
                        </a:lnTo>
                        <a:lnTo>
                          <a:pt x="2824218" y="5838836"/>
                        </a:lnTo>
                        <a:lnTo>
                          <a:pt x="2840905" y="5877082"/>
                        </a:lnTo>
                        <a:lnTo>
                          <a:pt x="2841700" y="5901093"/>
                        </a:lnTo>
                        <a:lnTo>
                          <a:pt x="2839523" y="5906103"/>
                        </a:lnTo>
                        <a:lnTo>
                          <a:pt x="2829815" y="5911078"/>
                        </a:lnTo>
                        <a:lnTo>
                          <a:pt x="2829607" y="5917539"/>
                        </a:lnTo>
                        <a:lnTo>
                          <a:pt x="2833512" y="5929389"/>
                        </a:lnTo>
                        <a:lnTo>
                          <a:pt x="2831991" y="5942103"/>
                        </a:lnTo>
                        <a:lnTo>
                          <a:pt x="2839799" y="5960967"/>
                        </a:lnTo>
                        <a:lnTo>
                          <a:pt x="2840663" y="5970295"/>
                        </a:lnTo>
                        <a:lnTo>
                          <a:pt x="2835792" y="5982284"/>
                        </a:lnTo>
                        <a:lnTo>
                          <a:pt x="2838106" y="5985497"/>
                        </a:lnTo>
                        <a:lnTo>
                          <a:pt x="2845604" y="5988572"/>
                        </a:lnTo>
                        <a:lnTo>
                          <a:pt x="2859250" y="5983251"/>
                        </a:lnTo>
                        <a:lnTo>
                          <a:pt x="2864226" y="5993132"/>
                        </a:lnTo>
                        <a:lnTo>
                          <a:pt x="2875938" y="5994963"/>
                        </a:lnTo>
                        <a:lnTo>
                          <a:pt x="2876594" y="6002806"/>
                        </a:lnTo>
                        <a:lnTo>
                          <a:pt x="2885093" y="6004119"/>
                        </a:lnTo>
                        <a:lnTo>
                          <a:pt x="2893350" y="6016176"/>
                        </a:lnTo>
                        <a:lnTo>
                          <a:pt x="2904095" y="6023743"/>
                        </a:lnTo>
                        <a:lnTo>
                          <a:pt x="2944069" y="6023915"/>
                        </a:lnTo>
                        <a:lnTo>
                          <a:pt x="2952464" y="6026817"/>
                        </a:lnTo>
                        <a:lnTo>
                          <a:pt x="2959547" y="6008023"/>
                        </a:lnTo>
                        <a:lnTo>
                          <a:pt x="2983144" y="6022119"/>
                        </a:lnTo>
                        <a:lnTo>
                          <a:pt x="2987808" y="6017835"/>
                        </a:lnTo>
                        <a:lnTo>
                          <a:pt x="3008779" y="6020253"/>
                        </a:lnTo>
                        <a:lnTo>
                          <a:pt x="3022564" y="6025677"/>
                        </a:lnTo>
                        <a:lnTo>
                          <a:pt x="3034415" y="6021773"/>
                        </a:lnTo>
                        <a:lnTo>
                          <a:pt x="3039770" y="6023777"/>
                        </a:lnTo>
                        <a:lnTo>
                          <a:pt x="3040841" y="6028061"/>
                        </a:lnTo>
                        <a:lnTo>
                          <a:pt x="3033965" y="6043090"/>
                        </a:lnTo>
                        <a:lnTo>
                          <a:pt x="3031996" y="6078399"/>
                        </a:lnTo>
                        <a:lnTo>
                          <a:pt x="3038768" y="6096952"/>
                        </a:lnTo>
                        <a:lnTo>
                          <a:pt x="3053140" y="6102825"/>
                        </a:lnTo>
                        <a:lnTo>
                          <a:pt x="3065785" y="6130534"/>
                        </a:lnTo>
                        <a:lnTo>
                          <a:pt x="3072799" y="6125006"/>
                        </a:lnTo>
                        <a:lnTo>
                          <a:pt x="3073939" y="6114814"/>
                        </a:lnTo>
                        <a:lnTo>
                          <a:pt x="3085754" y="6113432"/>
                        </a:lnTo>
                        <a:lnTo>
                          <a:pt x="3091524" y="6107006"/>
                        </a:lnTo>
                        <a:lnTo>
                          <a:pt x="3102407" y="6114400"/>
                        </a:lnTo>
                        <a:lnTo>
                          <a:pt x="3110319" y="6110841"/>
                        </a:lnTo>
                        <a:lnTo>
                          <a:pt x="3116400" y="6115160"/>
                        </a:lnTo>
                        <a:lnTo>
                          <a:pt x="3118507" y="6122691"/>
                        </a:lnTo>
                        <a:lnTo>
                          <a:pt x="3109282" y="6138618"/>
                        </a:lnTo>
                        <a:lnTo>
                          <a:pt x="3110146" y="6143628"/>
                        </a:lnTo>
                        <a:lnTo>
                          <a:pt x="3143935" y="6158104"/>
                        </a:lnTo>
                        <a:lnTo>
                          <a:pt x="3164077" y="6179697"/>
                        </a:lnTo>
                        <a:lnTo>
                          <a:pt x="3204915" y="6184362"/>
                        </a:lnTo>
                        <a:lnTo>
                          <a:pt x="3216972" y="6174929"/>
                        </a:lnTo>
                        <a:lnTo>
                          <a:pt x="3223951" y="6178177"/>
                        </a:lnTo>
                        <a:lnTo>
                          <a:pt x="3255667" y="6175482"/>
                        </a:lnTo>
                        <a:lnTo>
                          <a:pt x="3269072" y="6181805"/>
                        </a:lnTo>
                        <a:lnTo>
                          <a:pt x="3281268" y="6178108"/>
                        </a:lnTo>
                        <a:lnTo>
                          <a:pt x="3283375" y="6188335"/>
                        </a:lnTo>
                        <a:lnTo>
                          <a:pt x="3293015" y="6197698"/>
                        </a:lnTo>
                        <a:lnTo>
                          <a:pt x="3296677" y="6216700"/>
                        </a:lnTo>
                        <a:lnTo>
                          <a:pt x="3293913" y="6229932"/>
                        </a:lnTo>
                        <a:lnTo>
                          <a:pt x="3299614" y="6235702"/>
                        </a:lnTo>
                        <a:lnTo>
                          <a:pt x="3313261" y="6232350"/>
                        </a:lnTo>
                        <a:lnTo>
                          <a:pt x="3328808" y="6238707"/>
                        </a:lnTo>
                        <a:lnTo>
                          <a:pt x="3348915" y="6229656"/>
                        </a:lnTo>
                        <a:lnTo>
                          <a:pt x="3364704" y="6228101"/>
                        </a:lnTo>
                        <a:lnTo>
                          <a:pt x="3372305" y="6214350"/>
                        </a:lnTo>
                        <a:lnTo>
                          <a:pt x="3384881" y="6208339"/>
                        </a:lnTo>
                        <a:lnTo>
                          <a:pt x="3386401" y="6191306"/>
                        </a:lnTo>
                        <a:lnTo>
                          <a:pt x="3393933" y="6186158"/>
                        </a:lnTo>
                        <a:lnTo>
                          <a:pt x="3393795" y="6177003"/>
                        </a:lnTo>
                        <a:lnTo>
                          <a:pt x="3404401" y="6170265"/>
                        </a:lnTo>
                        <a:lnTo>
                          <a:pt x="3405507" y="6162906"/>
                        </a:lnTo>
                        <a:lnTo>
                          <a:pt x="3437603" y="6155547"/>
                        </a:lnTo>
                        <a:lnTo>
                          <a:pt x="3457849" y="6158726"/>
                        </a:lnTo>
                        <a:lnTo>
                          <a:pt x="3467384" y="6149260"/>
                        </a:lnTo>
                        <a:lnTo>
                          <a:pt x="3469595" y="6135855"/>
                        </a:lnTo>
                        <a:lnTo>
                          <a:pt x="3477334" y="6127632"/>
                        </a:lnTo>
                        <a:lnTo>
                          <a:pt x="3489703" y="6126077"/>
                        </a:lnTo>
                        <a:lnTo>
                          <a:pt x="3496302" y="6130258"/>
                        </a:lnTo>
                        <a:lnTo>
                          <a:pt x="3524287" y="6123624"/>
                        </a:lnTo>
                        <a:lnTo>
                          <a:pt x="3530471" y="6106384"/>
                        </a:lnTo>
                        <a:lnTo>
                          <a:pt x="3551097" y="6073942"/>
                        </a:lnTo>
                        <a:lnTo>
                          <a:pt x="3544913" y="6058119"/>
                        </a:lnTo>
                        <a:lnTo>
                          <a:pt x="3561600" y="6053386"/>
                        </a:lnTo>
                        <a:lnTo>
                          <a:pt x="3567197" y="6045336"/>
                        </a:lnTo>
                        <a:lnTo>
                          <a:pt x="3562394" y="6042088"/>
                        </a:lnTo>
                        <a:lnTo>
                          <a:pt x="3563672" y="6036008"/>
                        </a:lnTo>
                        <a:lnTo>
                          <a:pt x="3570513" y="6032829"/>
                        </a:lnTo>
                        <a:lnTo>
                          <a:pt x="3594179" y="6032242"/>
                        </a:lnTo>
                        <a:lnTo>
                          <a:pt x="3614875" y="6015866"/>
                        </a:lnTo>
                        <a:lnTo>
                          <a:pt x="3621508" y="6015727"/>
                        </a:lnTo>
                        <a:lnTo>
                          <a:pt x="3636260" y="6036422"/>
                        </a:lnTo>
                        <a:lnTo>
                          <a:pt x="3639404" y="6054353"/>
                        </a:lnTo>
                        <a:lnTo>
                          <a:pt x="3634671" y="6063647"/>
                        </a:lnTo>
                        <a:lnTo>
                          <a:pt x="3636986" y="6068484"/>
                        </a:lnTo>
                        <a:lnTo>
                          <a:pt x="3655366" y="6081474"/>
                        </a:lnTo>
                        <a:lnTo>
                          <a:pt x="3676717" y="6079090"/>
                        </a:lnTo>
                        <a:lnTo>
                          <a:pt x="3685734" y="6070557"/>
                        </a:lnTo>
                        <a:lnTo>
                          <a:pt x="3712199" y="6083582"/>
                        </a:lnTo>
                        <a:lnTo>
                          <a:pt x="3719766" y="6078607"/>
                        </a:lnTo>
                        <a:lnTo>
                          <a:pt x="3729612" y="6082061"/>
                        </a:lnTo>
                        <a:lnTo>
                          <a:pt x="3746852" y="6077501"/>
                        </a:lnTo>
                        <a:lnTo>
                          <a:pt x="3769067" y="6080334"/>
                        </a:lnTo>
                        <a:lnTo>
                          <a:pt x="3779466" y="6078054"/>
                        </a:lnTo>
                        <a:lnTo>
                          <a:pt x="3795670" y="6066860"/>
                        </a:lnTo>
                        <a:lnTo>
                          <a:pt x="3815156" y="6074875"/>
                        </a:lnTo>
                        <a:lnTo>
                          <a:pt x="3818887" y="6079021"/>
                        </a:lnTo>
                        <a:lnTo>
                          <a:pt x="3819163" y="6090146"/>
                        </a:lnTo>
                        <a:lnTo>
                          <a:pt x="3825417" y="6095190"/>
                        </a:lnTo>
                        <a:lnTo>
                          <a:pt x="3851052" y="6098023"/>
                        </a:lnTo>
                        <a:lnTo>
                          <a:pt x="3848772" y="6116645"/>
                        </a:lnTo>
                        <a:lnTo>
                          <a:pt x="3874580" y="6115885"/>
                        </a:lnTo>
                        <a:lnTo>
                          <a:pt x="3892822" y="6120100"/>
                        </a:lnTo>
                        <a:lnTo>
                          <a:pt x="3892373" y="6134266"/>
                        </a:lnTo>
                        <a:lnTo>
                          <a:pt x="3901666" y="6138238"/>
                        </a:lnTo>
                        <a:lnTo>
                          <a:pt x="3923571" y="6162906"/>
                        </a:lnTo>
                        <a:lnTo>
                          <a:pt x="3936423" y="6170680"/>
                        </a:lnTo>
                        <a:lnTo>
                          <a:pt x="3948135" y="6186884"/>
                        </a:lnTo>
                        <a:lnTo>
                          <a:pt x="3957083" y="6188369"/>
                        </a:lnTo>
                        <a:lnTo>
                          <a:pt x="3980059" y="6181874"/>
                        </a:lnTo>
                        <a:lnTo>
                          <a:pt x="3985725" y="6165394"/>
                        </a:lnTo>
                        <a:lnTo>
                          <a:pt x="3980818" y="6149432"/>
                        </a:lnTo>
                        <a:lnTo>
                          <a:pt x="3994120" y="6144319"/>
                        </a:lnTo>
                        <a:lnTo>
                          <a:pt x="4005210" y="6149743"/>
                        </a:lnTo>
                        <a:lnTo>
                          <a:pt x="4012016" y="6149225"/>
                        </a:lnTo>
                        <a:lnTo>
                          <a:pt x="4019306" y="6155202"/>
                        </a:lnTo>
                        <a:lnTo>
                          <a:pt x="4027356" y="6155790"/>
                        </a:lnTo>
                        <a:lnTo>
                          <a:pt x="4039379" y="6150849"/>
                        </a:lnTo>
                        <a:lnTo>
                          <a:pt x="4052542" y="6137858"/>
                        </a:lnTo>
                        <a:lnTo>
                          <a:pt x="4061733" y="6102618"/>
                        </a:lnTo>
                        <a:lnTo>
                          <a:pt x="4068055" y="6091010"/>
                        </a:lnTo>
                        <a:lnTo>
                          <a:pt x="4074896" y="6086035"/>
                        </a:lnTo>
                        <a:lnTo>
                          <a:pt x="4090857" y="6083789"/>
                        </a:lnTo>
                        <a:lnTo>
                          <a:pt x="4107579" y="6074046"/>
                        </a:lnTo>
                        <a:lnTo>
                          <a:pt x="4130347" y="6042468"/>
                        </a:lnTo>
                        <a:lnTo>
                          <a:pt x="4131591" y="6015036"/>
                        </a:lnTo>
                        <a:lnTo>
                          <a:pt x="4140988" y="6002357"/>
                        </a:lnTo>
                        <a:lnTo>
                          <a:pt x="4156846" y="5989193"/>
                        </a:lnTo>
                        <a:lnTo>
                          <a:pt x="4151940" y="5970883"/>
                        </a:lnTo>
                        <a:lnTo>
                          <a:pt x="4153288" y="5955474"/>
                        </a:lnTo>
                        <a:lnTo>
                          <a:pt x="4148935" y="5934295"/>
                        </a:lnTo>
                        <a:lnTo>
                          <a:pt x="4152182" y="5930011"/>
                        </a:lnTo>
                        <a:lnTo>
                          <a:pt x="4161476" y="5930598"/>
                        </a:lnTo>
                        <a:lnTo>
                          <a:pt x="4166693" y="5927592"/>
                        </a:lnTo>
                        <a:lnTo>
                          <a:pt x="4177714" y="5913497"/>
                        </a:lnTo>
                        <a:lnTo>
                          <a:pt x="4195161" y="5931358"/>
                        </a:lnTo>
                        <a:lnTo>
                          <a:pt x="4197960" y="5940687"/>
                        </a:lnTo>
                        <a:lnTo>
                          <a:pt x="4202970" y="5941792"/>
                        </a:lnTo>
                        <a:lnTo>
                          <a:pt x="4220417" y="5931704"/>
                        </a:lnTo>
                        <a:lnTo>
                          <a:pt x="4222524" y="5936748"/>
                        </a:lnTo>
                        <a:lnTo>
                          <a:pt x="4236344" y="5934675"/>
                        </a:lnTo>
                        <a:lnTo>
                          <a:pt x="4253307" y="5945731"/>
                        </a:lnTo>
                        <a:lnTo>
                          <a:pt x="4268440" y="5935781"/>
                        </a:lnTo>
                        <a:lnTo>
                          <a:pt x="4275039" y="5942103"/>
                        </a:lnTo>
                        <a:lnTo>
                          <a:pt x="4294352" y="5946698"/>
                        </a:lnTo>
                        <a:lnTo>
                          <a:pt x="4303957" y="5956095"/>
                        </a:lnTo>
                        <a:lnTo>
                          <a:pt x="4313631" y="5958480"/>
                        </a:lnTo>
                        <a:lnTo>
                          <a:pt x="4319711" y="5963904"/>
                        </a:lnTo>
                        <a:lnTo>
                          <a:pt x="4341339" y="5970503"/>
                        </a:lnTo>
                        <a:lnTo>
                          <a:pt x="4360997" y="6003082"/>
                        </a:lnTo>
                        <a:lnTo>
                          <a:pt x="4365661" y="6005985"/>
                        </a:lnTo>
                        <a:lnTo>
                          <a:pt x="4388498" y="5996622"/>
                        </a:lnTo>
                        <a:lnTo>
                          <a:pt x="4400763" y="6011754"/>
                        </a:lnTo>
                        <a:lnTo>
                          <a:pt x="4422218" y="6012618"/>
                        </a:lnTo>
                        <a:lnTo>
                          <a:pt x="4432238" y="6020391"/>
                        </a:lnTo>
                        <a:lnTo>
                          <a:pt x="4429473" y="6032000"/>
                        </a:lnTo>
                        <a:lnTo>
                          <a:pt x="4410886" y="6047305"/>
                        </a:lnTo>
                        <a:lnTo>
                          <a:pt x="4407811" y="6054077"/>
                        </a:lnTo>
                        <a:lnTo>
                          <a:pt x="4417761" y="6067931"/>
                        </a:lnTo>
                        <a:lnTo>
                          <a:pt x="4409781" y="6109977"/>
                        </a:lnTo>
                        <a:lnTo>
                          <a:pt x="4411923" y="6163563"/>
                        </a:lnTo>
                        <a:lnTo>
                          <a:pt x="4431028" y="6174619"/>
                        </a:lnTo>
                        <a:lnTo>
                          <a:pt x="4444191" y="6188162"/>
                        </a:lnTo>
                        <a:lnTo>
                          <a:pt x="4473247" y="6186365"/>
                        </a:lnTo>
                        <a:lnTo>
                          <a:pt x="4485996" y="6180734"/>
                        </a:lnTo>
                        <a:lnTo>
                          <a:pt x="4493148" y="6182738"/>
                        </a:lnTo>
                        <a:lnTo>
                          <a:pt x="4524000" y="6205160"/>
                        </a:lnTo>
                        <a:lnTo>
                          <a:pt x="4539098" y="6224784"/>
                        </a:lnTo>
                        <a:lnTo>
                          <a:pt x="4540998" y="6234285"/>
                        </a:lnTo>
                        <a:lnTo>
                          <a:pt x="4525762" y="6262131"/>
                        </a:lnTo>
                        <a:lnTo>
                          <a:pt x="4528768" y="6267521"/>
                        </a:lnTo>
                        <a:lnTo>
                          <a:pt x="4559551" y="6273844"/>
                        </a:lnTo>
                        <a:lnTo>
                          <a:pt x="4599282" y="6303245"/>
                        </a:lnTo>
                        <a:lnTo>
                          <a:pt x="4608058" y="6336240"/>
                        </a:lnTo>
                        <a:lnTo>
                          <a:pt x="4631137" y="6362428"/>
                        </a:lnTo>
                        <a:lnTo>
                          <a:pt x="4668174" y="6361909"/>
                        </a:lnTo>
                        <a:lnTo>
                          <a:pt x="4691148" y="6374693"/>
                        </a:lnTo>
                        <a:lnTo>
                          <a:pt x="4693394" y="6407376"/>
                        </a:lnTo>
                        <a:lnTo>
                          <a:pt x="4705659" y="6416912"/>
                        </a:lnTo>
                        <a:lnTo>
                          <a:pt x="4726596" y="6444482"/>
                        </a:lnTo>
                        <a:lnTo>
                          <a:pt x="4729394" y="6450770"/>
                        </a:lnTo>
                        <a:lnTo>
                          <a:pt x="4727287" y="6478340"/>
                        </a:lnTo>
                        <a:lnTo>
                          <a:pt x="4732919" y="6489499"/>
                        </a:lnTo>
                        <a:lnTo>
                          <a:pt x="4743421" y="6498862"/>
                        </a:lnTo>
                        <a:lnTo>
                          <a:pt x="4775794" y="6484213"/>
                        </a:lnTo>
                        <a:lnTo>
                          <a:pt x="4783291" y="6484144"/>
                        </a:lnTo>
                        <a:lnTo>
                          <a:pt x="4791997" y="6488981"/>
                        </a:lnTo>
                        <a:lnTo>
                          <a:pt x="4803364" y="6503837"/>
                        </a:lnTo>
                        <a:lnTo>
                          <a:pt x="4824819" y="6503837"/>
                        </a:lnTo>
                        <a:cubicBezTo>
                          <a:pt x="4824819" y="6503837"/>
                          <a:pt x="4845203" y="6516482"/>
                          <a:pt x="4845203" y="6516482"/>
                        </a:cubicBezTo>
                        <a:lnTo>
                          <a:pt x="4871840" y="6521354"/>
                        </a:lnTo>
                        <a:lnTo>
                          <a:pt x="4890739" y="6542048"/>
                        </a:lnTo>
                        <a:lnTo>
                          <a:pt x="4897269" y="6544743"/>
                        </a:lnTo>
                        <a:lnTo>
                          <a:pt x="4909222" y="6538732"/>
                        </a:lnTo>
                        <a:lnTo>
                          <a:pt x="4916927" y="6540252"/>
                        </a:lnTo>
                        <a:lnTo>
                          <a:pt x="4938970" y="6559565"/>
                        </a:lnTo>
                        <a:lnTo>
                          <a:pt x="4954724" y="6561569"/>
                        </a:lnTo>
                        <a:lnTo>
                          <a:pt x="4976110" y="6551964"/>
                        </a:lnTo>
                        <a:lnTo>
                          <a:pt x="4996597" y="6552759"/>
                        </a:lnTo>
                        <a:lnTo>
                          <a:pt x="5002194" y="6560187"/>
                        </a:lnTo>
                        <a:lnTo>
                          <a:pt x="5001227" y="6589104"/>
                        </a:lnTo>
                        <a:lnTo>
                          <a:pt x="5014528" y="6627178"/>
                        </a:lnTo>
                        <a:lnTo>
                          <a:pt x="5026517" y="6698902"/>
                        </a:lnTo>
                        <a:lnTo>
                          <a:pt x="5018709" y="6729270"/>
                        </a:lnTo>
                        <a:lnTo>
                          <a:pt x="5004164" y="6756357"/>
                        </a:lnTo>
                        <a:lnTo>
                          <a:pt x="5005995" y="6764407"/>
                        </a:lnTo>
                        <a:lnTo>
                          <a:pt x="5017430" y="6767447"/>
                        </a:lnTo>
                        <a:lnTo>
                          <a:pt x="5032010" y="6765754"/>
                        </a:lnTo>
                        <a:lnTo>
                          <a:pt x="5055953" y="6755908"/>
                        </a:lnTo>
                        <a:lnTo>
                          <a:pt x="5091020" y="6733001"/>
                        </a:lnTo>
                        <a:lnTo>
                          <a:pt x="5106187" y="6734867"/>
                        </a:lnTo>
                        <a:lnTo>
                          <a:pt x="5131270" y="6745267"/>
                        </a:lnTo>
                        <a:lnTo>
                          <a:pt x="5143466" y="6742399"/>
                        </a:lnTo>
                        <a:lnTo>
                          <a:pt x="5152448" y="6731896"/>
                        </a:lnTo>
                        <a:lnTo>
                          <a:pt x="5159531" y="6709612"/>
                        </a:lnTo>
                        <a:lnTo>
                          <a:pt x="5172279" y="6703220"/>
                        </a:lnTo>
                        <a:lnTo>
                          <a:pt x="5182023" y="6717316"/>
                        </a:lnTo>
                        <a:lnTo>
                          <a:pt x="5183439" y="6745232"/>
                        </a:lnTo>
                        <a:lnTo>
                          <a:pt x="5194046" y="6768760"/>
                        </a:lnTo>
                        <a:lnTo>
                          <a:pt x="5205723" y="6776948"/>
                        </a:lnTo>
                        <a:lnTo>
                          <a:pt x="5239063" y="6785516"/>
                        </a:lnTo>
                        <a:lnTo>
                          <a:pt x="5243036" y="6790008"/>
                        </a:lnTo>
                        <a:lnTo>
                          <a:pt x="5241551" y="6802825"/>
                        </a:lnTo>
                        <a:lnTo>
                          <a:pt x="5230564" y="6832606"/>
                        </a:lnTo>
                        <a:lnTo>
                          <a:pt x="5236403" y="6849674"/>
                        </a:lnTo>
                        <a:lnTo>
                          <a:pt x="5243313" y="6854131"/>
                        </a:lnTo>
                        <a:lnTo>
                          <a:pt x="5249393" y="6852541"/>
                        </a:lnTo>
                        <a:lnTo>
                          <a:pt x="5242587" y="6849086"/>
                        </a:lnTo>
                        <a:lnTo>
                          <a:pt x="5262902" y="6794015"/>
                        </a:lnTo>
                        <a:lnTo>
                          <a:pt x="5274787" y="6778641"/>
                        </a:lnTo>
                        <a:lnTo>
                          <a:pt x="5279520" y="6763163"/>
                        </a:lnTo>
                        <a:lnTo>
                          <a:pt x="5288572" y="6759466"/>
                        </a:lnTo>
                        <a:lnTo>
                          <a:pt x="5292960" y="6746683"/>
                        </a:lnTo>
                        <a:lnTo>
                          <a:pt x="5302737" y="6744161"/>
                        </a:lnTo>
                        <a:lnTo>
                          <a:pt x="5303532" y="6738598"/>
                        </a:lnTo>
                        <a:lnTo>
                          <a:pt x="5310476" y="6733278"/>
                        </a:lnTo>
                        <a:lnTo>
                          <a:pt x="5309543" y="6717524"/>
                        </a:lnTo>
                        <a:lnTo>
                          <a:pt x="5315693" y="6705708"/>
                        </a:lnTo>
                        <a:lnTo>
                          <a:pt x="5324745" y="6702218"/>
                        </a:lnTo>
                        <a:lnTo>
                          <a:pt x="5332587" y="6682940"/>
                        </a:lnTo>
                        <a:lnTo>
                          <a:pt x="5350829" y="6674475"/>
                        </a:lnTo>
                        <a:lnTo>
                          <a:pt x="5363371" y="6681178"/>
                        </a:lnTo>
                        <a:lnTo>
                          <a:pt x="5365962" y="6686636"/>
                        </a:lnTo>
                        <a:lnTo>
                          <a:pt x="5374081" y="6683873"/>
                        </a:lnTo>
                        <a:lnTo>
                          <a:pt x="5397678" y="6666322"/>
                        </a:lnTo>
                        <a:lnTo>
                          <a:pt x="5400027" y="6658203"/>
                        </a:lnTo>
                        <a:lnTo>
                          <a:pt x="5396262" y="6655439"/>
                        </a:lnTo>
                        <a:lnTo>
                          <a:pt x="5401789" y="6650049"/>
                        </a:lnTo>
                        <a:lnTo>
                          <a:pt x="5409770" y="6647458"/>
                        </a:lnTo>
                        <a:lnTo>
                          <a:pt x="5419686" y="6648944"/>
                        </a:lnTo>
                        <a:lnTo>
                          <a:pt x="5421828" y="6654471"/>
                        </a:lnTo>
                        <a:lnTo>
                          <a:pt x="5424039" y="6650671"/>
                        </a:lnTo>
                        <a:lnTo>
                          <a:pt x="5428945" y="6653331"/>
                        </a:lnTo>
                        <a:lnTo>
                          <a:pt x="5432642" y="6649980"/>
                        </a:lnTo>
                        <a:lnTo>
                          <a:pt x="5428737" y="6646836"/>
                        </a:lnTo>
                        <a:lnTo>
                          <a:pt x="5432365" y="6642379"/>
                        </a:lnTo>
                        <a:lnTo>
                          <a:pt x="5442523" y="6639788"/>
                        </a:lnTo>
                        <a:lnTo>
                          <a:pt x="5451678" y="6630322"/>
                        </a:lnTo>
                        <a:lnTo>
                          <a:pt x="5469816" y="6621062"/>
                        </a:lnTo>
                        <a:lnTo>
                          <a:pt x="5479905" y="6608106"/>
                        </a:lnTo>
                        <a:lnTo>
                          <a:pt x="5577541" y="6608521"/>
                        </a:lnTo>
                        <a:lnTo>
                          <a:pt x="5626255" y="6642275"/>
                        </a:lnTo>
                        <a:lnTo>
                          <a:pt x="5706478" y="6684149"/>
                        </a:lnTo>
                        <a:lnTo>
                          <a:pt x="5747730" y="6701769"/>
                        </a:lnTo>
                        <a:lnTo>
                          <a:pt x="5742927" y="6726921"/>
                        </a:lnTo>
                        <a:lnTo>
                          <a:pt x="5755434" y="6731447"/>
                        </a:lnTo>
                        <a:lnTo>
                          <a:pt x="5758405" y="6725504"/>
                        </a:lnTo>
                        <a:lnTo>
                          <a:pt x="5777269" y="6717282"/>
                        </a:lnTo>
                        <a:lnTo>
                          <a:pt x="5800832" y="6697105"/>
                        </a:lnTo>
                        <a:lnTo>
                          <a:pt x="5903615" y="6664663"/>
                        </a:lnTo>
                        <a:lnTo>
                          <a:pt x="5917988" y="6643519"/>
                        </a:lnTo>
                        <a:lnTo>
                          <a:pt x="5931151" y="6640030"/>
                        </a:lnTo>
                        <a:lnTo>
                          <a:pt x="5976307" y="6604997"/>
                        </a:lnTo>
                        <a:lnTo>
                          <a:pt x="5977551" y="6599262"/>
                        </a:lnTo>
                        <a:lnTo>
                          <a:pt x="5972126" y="6592870"/>
                        </a:lnTo>
                        <a:lnTo>
                          <a:pt x="5972679" y="6588414"/>
                        </a:lnTo>
                        <a:lnTo>
                          <a:pt x="5977965" y="6586444"/>
                        </a:lnTo>
                        <a:lnTo>
                          <a:pt x="5995101" y="6589726"/>
                        </a:lnTo>
                        <a:lnTo>
                          <a:pt x="6030549" y="6617400"/>
                        </a:lnTo>
                        <a:lnTo>
                          <a:pt x="6099025" y="6714518"/>
                        </a:lnTo>
                        <a:lnTo>
                          <a:pt x="6101305" y="6723604"/>
                        </a:lnTo>
                        <a:lnTo>
                          <a:pt x="6094534" y="6738322"/>
                        </a:lnTo>
                        <a:lnTo>
                          <a:pt x="6101098" y="6777605"/>
                        </a:lnTo>
                        <a:lnTo>
                          <a:pt x="6099578" y="6782925"/>
                        </a:lnTo>
                        <a:lnTo>
                          <a:pt x="6117060" y="6776706"/>
                        </a:lnTo>
                        <a:lnTo>
                          <a:pt x="6128288" y="6777915"/>
                        </a:lnTo>
                        <a:lnTo>
                          <a:pt x="6158415" y="6772249"/>
                        </a:lnTo>
                        <a:lnTo>
                          <a:pt x="6166603" y="6764994"/>
                        </a:lnTo>
                        <a:lnTo>
                          <a:pt x="6168296" y="6769382"/>
                        </a:lnTo>
                        <a:lnTo>
                          <a:pt x="6173617" y="6766203"/>
                        </a:lnTo>
                        <a:lnTo>
                          <a:pt x="6173617" y="6769589"/>
                        </a:lnTo>
                        <a:lnTo>
                          <a:pt x="6179421" y="6771109"/>
                        </a:lnTo>
                        <a:lnTo>
                          <a:pt x="6176692" y="6773631"/>
                        </a:lnTo>
                        <a:lnTo>
                          <a:pt x="6180837" y="6774840"/>
                        </a:lnTo>
                        <a:lnTo>
                          <a:pt x="6180527" y="6777674"/>
                        </a:lnTo>
                        <a:lnTo>
                          <a:pt x="6186814" y="6777881"/>
                        </a:lnTo>
                        <a:lnTo>
                          <a:pt x="6188715" y="6785240"/>
                        </a:lnTo>
                        <a:lnTo>
                          <a:pt x="6195348" y="6786346"/>
                        </a:lnTo>
                        <a:lnTo>
                          <a:pt x="6195452" y="6790975"/>
                        </a:lnTo>
                        <a:lnTo>
                          <a:pt x="6199390" y="6790422"/>
                        </a:lnTo>
                        <a:lnTo>
                          <a:pt x="6195659" y="6793186"/>
                        </a:lnTo>
                        <a:lnTo>
                          <a:pt x="6196419" y="6801305"/>
                        </a:lnTo>
                        <a:lnTo>
                          <a:pt x="6201394" y="6800925"/>
                        </a:lnTo>
                        <a:lnTo>
                          <a:pt x="6201843" y="6809562"/>
                        </a:lnTo>
                        <a:lnTo>
                          <a:pt x="6197387" y="6808664"/>
                        </a:lnTo>
                        <a:lnTo>
                          <a:pt x="6198216" y="6813397"/>
                        </a:lnTo>
                        <a:lnTo>
                          <a:pt x="6212381" y="6813985"/>
                        </a:lnTo>
                        <a:lnTo>
                          <a:pt x="6288700" y="6833470"/>
                        </a:lnTo>
                        <a:lnTo>
                          <a:pt x="6295091" y="6800061"/>
                        </a:lnTo>
                        <a:lnTo>
                          <a:pt x="6302588" y="6788971"/>
                        </a:lnTo>
                        <a:lnTo>
                          <a:pt x="6295679" y="6767378"/>
                        </a:lnTo>
                        <a:lnTo>
                          <a:pt x="6284554" y="6763197"/>
                        </a:lnTo>
                        <a:lnTo>
                          <a:pt x="6286385" y="6760779"/>
                        </a:lnTo>
                        <a:lnTo>
                          <a:pt x="6456781" y="6647907"/>
                        </a:lnTo>
                        <a:lnTo>
                          <a:pt x="6695032" y="6630632"/>
                        </a:lnTo>
                        <a:lnTo>
                          <a:pt x="6836407" y="6593458"/>
                        </a:lnTo>
                        <a:lnTo>
                          <a:pt x="6935321" y="6532755"/>
                        </a:lnTo>
                        <a:lnTo>
                          <a:pt x="7053341" y="6622133"/>
                        </a:lnTo>
                        <a:lnTo>
                          <a:pt x="7294252" y="6641377"/>
                        </a:lnTo>
                        <a:lnTo>
                          <a:pt x="7315603" y="6640652"/>
                        </a:lnTo>
                        <a:lnTo>
                          <a:pt x="7685348" y="6267832"/>
                        </a:lnTo>
                        <a:lnTo>
                          <a:pt x="7696472" y="6278024"/>
                        </a:lnTo>
                        <a:lnTo>
                          <a:pt x="7708807" y="6266623"/>
                        </a:lnTo>
                        <a:lnTo>
                          <a:pt x="7688768" y="6251110"/>
                        </a:lnTo>
                        <a:lnTo>
                          <a:pt x="7985165" y="5964353"/>
                        </a:lnTo>
                        <a:lnTo>
                          <a:pt x="8219857" y="5862606"/>
                        </a:lnTo>
                        <a:lnTo>
                          <a:pt x="8420553" y="5781761"/>
                        </a:lnTo>
                        <a:lnTo>
                          <a:pt x="8681295" y="5686992"/>
                        </a:lnTo>
                        <a:lnTo>
                          <a:pt x="8683679" y="5689549"/>
                        </a:lnTo>
                        <a:lnTo>
                          <a:pt x="8710350" y="5685092"/>
                        </a:lnTo>
                        <a:lnTo>
                          <a:pt x="8750324" y="5663983"/>
                        </a:lnTo>
                        <a:lnTo>
                          <a:pt x="8794996" y="5624113"/>
                        </a:lnTo>
                        <a:lnTo>
                          <a:pt x="8820873" y="5626462"/>
                        </a:lnTo>
                        <a:lnTo>
                          <a:pt x="8804393" y="5715565"/>
                        </a:lnTo>
                        <a:lnTo>
                          <a:pt x="8896121" y="5703818"/>
                        </a:lnTo>
                        <a:lnTo>
                          <a:pt x="8885687" y="5736951"/>
                        </a:lnTo>
                        <a:lnTo>
                          <a:pt x="8882060" y="5735534"/>
                        </a:lnTo>
                        <a:lnTo>
                          <a:pt x="8869207" y="5820214"/>
                        </a:lnTo>
                        <a:lnTo>
                          <a:pt x="8856770" y="5845124"/>
                        </a:lnTo>
                        <a:lnTo>
                          <a:pt x="8871315" y="5855903"/>
                        </a:lnTo>
                        <a:lnTo>
                          <a:pt x="8874943" y="5867926"/>
                        </a:lnTo>
                        <a:lnTo>
                          <a:pt x="8932259" y="5964664"/>
                        </a:lnTo>
                        <a:lnTo>
                          <a:pt x="9026924" y="5965355"/>
                        </a:lnTo>
                        <a:lnTo>
                          <a:pt x="9051351" y="5931186"/>
                        </a:lnTo>
                        <a:lnTo>
                          <a:pt x="9074878" y="5919473"/>
                        </a:lnTo>
                        <a:lnTo>
                          <a:pt x="9088975" y="5926487"/>
                        </a:lnTo>
                        <a:lnTo>
                          <a:pt x="9095573" y="5962729"/>
                        </a:lnTo>
                        <a:lnTo>
                          <a:pt x="9156000" y="5962003"/>
                        </a:lnTo>
                        <a:lnTo>
                          <a:pt x="9137205" y="5943382"/>
                        </a:lnTo>
                        <a:close/>
                      </a:path>
                    </a:pathLst>
                  </a:custGeom>
                  <a:grpFill/>
                  <a:ln w="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>
                      <a:defRPr/>
                    </a:pPr>
                    <a:endParaRPr lang="en-AU">
                      <a:solidFill>
                        <a:prstClr val="black"/>
                      </a:solidFill>
                      <a:latin typeface="Inter Medium"/>
                    </a:endParaRPr>
                  </a:p>
                </p:txBody>
              </p:sp>
            </p:grpSp>
            <p:sp>
              <p:nvSpPr>
                <p:cNvPr id="4928" name="Freeform 27">
                  <a:extLst>
                    <a:ext uri="{FF2B5EF4-FFF2-40B4-BE49-F238E27FC236}">
                      <a16:creationId xmlns:a16="http://schemas.microsoft.com/office/drawing/2014/main" id="{145A6189-5727-910E-5791-A26E4DA6C69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57200" y="4150577"/>
                  <a:ext cx="336445" cy="391107"/>
                </a:xfrm>
                <a:custGeom>
                  <a:avLst/>
                  <a:gdLst>
                    <a:gd name="T0" fmla="*/ 44 w 49"/>
                    <a:gd name="T1" fmla="*/ 17 h 54"/>
                    <a:gd name="T2" fmla="*/ 44 w 49"/>
                    <a:gd name="T3" fmla="*/ 18 h 54"/>
                    <a:gd name="T4" fmla="*/ 41 w 49"/>
                    <a:gd name="T5" fmla="*/ 22 h 54"/>
                    <a:gd name="T6" fmla="*/ 42 w 49"/>
                    <a:gd name="T7" fmla="*/ 25 h 54"/>
                    <a:gd name="T8" fmla="*/ 45 w 49"/>
                    <a:gd name="T9" fmla="*/ 32 h 54"/>
                    <a:gd name="T10" fmla="*/ 46 w 49"/>
                    <a:gd name="T11" fmla="*/ 43 h 54"/>
                    <a:gd name="T12" fmla="*/ 49 w 49"/>
                    <a:gd name="T13" fmla="*/ 45 h 54"/>
                    <a:gd name="T14" fmla="*/ 49 w 49"/>
                    <a:gd name="T15" fmla="*/ 47 h 54"/>
                    <a:gd name="T16" fmla="*/ 41 w 49"/>
                    <a:gd name="T17" fmla="*/ 50 h 54"/>
                    <a:gd name="T18" fmla="*/ 37 w 49"/>
                    <a:gd name="T19" fmla="*/ 52 h 54"/>
                    <a:gd name="T20" fmla="*/ 32 w 49"/>
                    <a:gd name="T21" fmla="*/ 53 h 54"/>
                    <a:gd name="T22" fmla="*/ 26 w 49"/>
                    <a:gd name="T23" fmla="*/ 52 h 54"/>
                    <a:gd name="T24" fmla="*/ 22 w 49"/>
                    <a:gd name="T25" fmla="*/ 53 h 54"/>
                    <a:gd name="T26" fmla="*/ 23 w 49"/>
                    <a:gd name="T27" fmla="*/ 43 h 54"/>
                    <a:gd name="T28" fmla="*/ 20 w 49"/>
                    <a:gd name="T29" fmla="*/ 41 h 54"/>
                    <a:gd name="T30" fmla="*/ 15 w 49"/>
                    <a:gd name="T31" fmla="*/ 40 h 54"/>
                    <a:gd name="T32" fmla="*/ 10 w 49"/>
                    <a:gd name="T33" fmla="*/ 38 h 54"/>
                    <a:gd name="T34" fmla="*/ 9 w 49"/>
                    <a:gd name="T35" fmla="*/ 35 h 54"/>
                    <a:gd name="T36" fmla="*/ 8 w 49"/>
                    <a:gd name="T37" fmla="*/ 33 h 54"/>
                    <a:gd name="T38" fmla="*/ 6 w 49"/>
                    <a:gd name="T39" fmla="*/ 31 h 54"/>
                    <a:gd name="T40" fmla="*/ 6 w 49"/>
                    <a:gd name="T41" fmla="*/ 27 h 54"/>
                    <a:gd name="T42" fmla="*/ 1 w 49"/>
                    <a:gd name="T43" fmla="*/ 19 h 54"/>
                    <a:gd name="T44" fmla="*/ 1 w 49"/>
                    <a:gd name="T45" fmla="*/ 18 h 54"/>
                    <a:gd name="T46" fmla="*/ 0 w 49"/>
                    <a:gd name="T47" fmla="*/ 16 h 54"/>
                    <a:gd name="T48" fmla="*/ 4 w 49"/>
                    <a:gd name="T49" fmla="*/ 16 h 54"/>
                    <a:gd name="T50" fmla="*/ 7 w 49"/>
                    <a:gd name="T51" fmla="*/ 12 h 54"/>
                    <a:gd name="T52" fmla="*/ 6 w 49"/>
                    <a:gd name="T53" fmla="*/ 9 h 54"/>
                    <a:gd name="T54" fmla="*/ 6 w 49"/>
                    <a:gd name="T55" fmla="*/ 5 h 54"/>
                    <a:gd name="T56" fmla="*/ 5 w 49"/>
                    <a:gd name="T57" fmla="*/ 0 h 54"/>
                    <a:gd name="T58" fmla="*/ 10 w 49"/>
                    <a:gd name="T59" fmla="*/ 3 h 54"/>
                    <a:gd name="T60" fmla="*/ 14 w 49"/>
                    <a:gd name="T61" fmla="*/ 8 h 54"/>
                    <a:gd name="T62" fmla="*/ 15 w 49"/>
                    <a:gd name="T63" fmla="*/ 6 h 54"/>
                    <a:gd name="T64" fmla="*/ 15 w 49"/>
                    <a:gd name="T65" fmla="*/ 5 h 54"/>
                    <a:gd name="T66" fmla="*/ 19 w 49"/>
                    <a:gd name="T67" fmla="*/ 8 h 54"/>
                    <a:gd name="T68" fmla="*/ 23 w 49"/>
                    <a:gd name="T69" fmla="*/ 5 h 54"/>
                    <a:gd name="T70" fmla="*/ 23 w 49"/>
                    <a:gd name="T71" fmla="*/ 4 h 54"/>
                    <a:gd name="T72" fmla="*/ 21 w 49"/>
                    <a:gd name="T73" fmla="*/ 3 h 54"/>
                    <a:gd name="T74" fmla="*/ 20 w 49"/>
                    <a:gd name="T75" fmla="*/ 3 h 54"/>
                    <a:gd name="T76" fmla="*/ 36 w 49"/>
                    <a:gd name="T77" fmla="*/ 6 h 54"/>
                    <a:gd name="T78" fmla="*/ 38 w 49"/>
                    <a:gd name="T79" fmla="*/ 11 h 54"/>
                    <a:gd name="T80" fmla="*/ 45 w 49"/>
                    <a:gd name="T81" fmla="*/ 15 h 54"/>
                    <a:gd name="T82" fmla="*/ 17 w 49"/>
                    <a:gd name="T83" fmla="*/ 33 h 54"/>
                    <a:gd name="T84" fmla="*/ 15 w 49"/>
                    <a:gd name="T85" fmla="*/ 31 h 54"/>
                    <a:gd name="T86" fmla="*/ 44 w 49"/>
                    <a:gd name="T87" fmla="*/ 24 h 54"/>
                    <a:gd name="T88" fmla="*/ 44 w 49"/>
                    <a:gd name="T89" fmla="*/ 23 h 54"/>
                    <a:gd name="T90" fmla="*/ 25 w 49"/>
                    <a:gd name="T91" fmla="*/ 13 h 54"/>
                    <a:gd name="T92" fmla="*/ 17 w 49"/>
                    <a:gd name="T93" fmla="*/ 2 h 54"/>
                    <a:gd name="T94" fmla="*/ 19 w 49"/>
                    <a:gd name="T95" fmla="*/ 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" h="54">
                      <a:moveTo>
                        <a:pt x="45" y="15"/>
                      </a:moveTo>
                      <a:cubicBezTo>
                        <a:pt x="44" y="15"/>
                        <a:pt x="44" y="16"/>
                        <a:pt x="44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8"/>
                        <a:pt x="44" y="18"/>
                        <a:pt x="44" y="18"/>
                      </a:cubicBezTo>
                      <a:cubicBezTo>
                        <a:pt x="43" y="19"/>
                        <a:pt x="43" y="20"/>
                        <a:pt x="43" y="21"/>
                      </a:cubicBezTo>
                      <a:cubicBezTo>
                        <a:pt x="42" y="21"/>
                        <a:pt x="41" y="22"/>
                        <a:pt x="41" y="22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2" y="23"/>
                        <a:pt x="42" y="24"/>
                        <a:pt x="42" y="25"/>
                      </a:cubicBezTo>
                      <a:cubicBezTo>
                        <a:pt x="43" y="26"/>
                        <a:pt x="46" y="28"/>
                        <a:pt x="46" y="28"/>
                      </a:cubicBezTo>
                      <a:cubicBezTo>
                        <a:pt x="46" y="30"/>
                        <a:pt x="45" y="31"/>
                        <a:pt x="45" y="32"/>
                      </a:cubicBezTo>
                      <a:cubicBezTo>
                        <a:pt x="44" y="34"/>
                        <a:pt x="44" y="36"/>
                        <a:pt x="45" y="38"/>
                      </a:cubicBezTo>
                      <a:cubicBezTo>
                        <a:pt x="45" y="39"/>
                        <a:pt x="45" y="42"/>
                        <a:pt x="46" y="43"/>
                      </a:cubicBezTo>
                      <a:cubicBezTo>
                        <a:pt x="46" y="43"/>
                        <a:pt x="48" y="44"/>
                        <a:pt x="49" y="44"/>
                      </a:cubicBezTo>
                      <a:cubicBezTo>
                        <a:pt x="49" y="45"/>
                        <a:pt x="48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6"/>
                        <a:pt x="49" y="47"/>
                        <a:pt x="49" y="47"/>
                      </a:cubicBezTo>
                      <a:cubicBezTo>
                        <a:pt x="49" y="47"/>
                        <a:pt x="46" y="49"/>
                        <a:pt x="45" y="49"/>
                      </a:cubicBezTo>
                      <a:cubicBezTo>
                        <a:pt x="44" y="50"/>
                        <a:pt x="43" y="50"/>
                        <a:pt x="41" y="50"/>
                      </a:cubicBezTo>
                      <a:cubicBezTo>
                        <a:pt x="40" y="50"/>
                        <a:pt x="40" y="51"/>
                        <a:pt x="39" y="52"/>
                      </a:cubicBezTo>
                      <a:cubicBezTo>
                        <a:pt x="38" y="52"/>
                        <a:pt x="38" y="52"/>
                        <a:pt x="37" y="52"/>
                      </a:cubicBezTo>
                      <a:cubicBezTo>
                        <a:pt x="36" y="51"/>
                        <a:pt x="36" y="52"/>
                        <a:pt x="35" y="53"/>
                      </a:cubicBezTo>
                      <a:cubicBezTo>
                        <a:pt x="34" y="53"/>
                        <a:pt x="33" y="53"/>
                        <a:pt x="32" y="53"/>
                      </a:cubicBezTo>
                      <a:cubicBezTo>
                        <a:pt x="31" y="53"/>
                        <a:pt x="30" y="54"/>
                        <a:pt x="29" y="54"/>
                      </a:cubicBezTo>
                      <a:cubicBezTo>
                        <a:pt x="27" y="54"/>
                        <a:pt x="28" y="52"/>
                        <a:pt x="26" y="52"/>
                      </a:cubicBezTo>
                      <a:cubicBezTo>
                        <a:pt x="25" y="52"/>
                        <a:pt x="26" y="52"/>
                        <a:pt x="25" y="53"/>
                      </a:cubicBezTo>
                      <a:cubicBezTo>
                        <a:pt x="23" y="53"/>
                        <a:pt x="22" y="53"/>
                        <a:pt x="22" y="53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48"/>
                        <a:pt x="22" y="46"/>
                        <a:pt x="23" y="43"/>
                      </a:cubicBezTo>
                      <a:cubicBezTo>
                        <a:pt x="22" y="43"/>
                        <a:pt x="21" y="42"/>
                        <a:pt x="21" y="42"/>
                      </a:cubicBezTo>
                      <a:cubicBezTo>
                        <a:pt x="21" y="41"/>
                        <a:pt x="21" y="41"/>
                        <a:pt x="20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0"/>
                        <a:pt x="13" y="40"/>
                        <a:pt x="12" y="39"/>
                      </a:cubicBezTo>
                      <a:cubicBezTo>
                        <a:pt x="12" y="39"/>
                        <a:pt x="11" y="38"/>
                        <a:pt x="10" y="38"/>
                      </a:cubicBezTo>
                      <a:cubicBezTo>
                        <a:pt x="10" y="38"/>
                        <a:pt x="10" y="36"/>
                        <a:pt x="10" y="36"/>
                      </a:cubicBezTo>
                      <a:cubicBezTo>
                        <a:pt x="10" y="35"/>
                        <a:pt x="10" y="35"/>
                        <a:pt x="9" y="35"/>
                      </a:cubicBezTo>
                      <a:cubicBezTo>
                        <a:pt x="9" y="34"/>
                        <a:pt x="8" y="34"/>
                        <a:pt x="8" y="34"/>
                      </a:cubicBezTo>
                      <a:cubicBezTo>
                        <a:pt x="8" y="34"/>
                        <a:pt x="8" y="33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2"/>
                        <a:pt x="7" y="31"/>
                        <a:pt x="6" y="31"/>
                      </a:cubicBezTo>
                      <a:cubicBezTo>
                        <a:pt x="6" y="31"/>
                        <a:pt x="5" y="30"/>
                        <a:pt x="5" y="30"/>
                      </a:cubicBezTo>
                      <a:cubicBezTo>
                        <a:pt x="4" y="29"/>
                        <a:pt x="5" y="27"/>
                        <a:pt x="6" y="27"/>
                      </a:cubicBezTo>
                      <a:cubicBezTo>
                        <a:pt x="3" y="25"/>
                        <a:pt x="3" y="24"/>
                        <a:pt x="0" y="23"/>
                      </a:cubicBezTo>
                      <a:cubicBezTo>
                        <a:pt x="1" y="21"/>
                        <a:pt x="1" y="18"/>
                        <a:pt x="1" y="19"/>
                      </a:cubicBezTo>
                      <a:cubicBezTo>
                        <a:pt x="0" y="19"/>
                        <a:pt x="1" y="19"/>
                        <a:pt x="0" y="19"/>
                      </a:cubicBezTo>
                      <a:cubicBezTo>
                        <a:pt x="0" y="19"/>
                        <a:pt x="0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7" y="12"/>
                      </a:cubicBezTo>
                      <a:cubicBezTo>
                        <a:pt x="8" y="11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6" y="9"/>
                      </a:cubicBezTo>
                      <a:cubicBezTo>
                        <a:pt x="5" y="9"/>
                        <a:pt x="6" y="7"/>
                        <a:pt x="6" y="7"/>
                      </a:cubicBezTo>
                      <a:cubicBezTo>
                        <a:pt x="6" y="7"/>
                        <a:pt x="6" y="6"/>
                        <a:pt x="6" y="5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3"/>
                        <a:pt x="10" y="3"/>
                      </a:cubicBezTo>
                      <a:cubicBezTo>
                        <a:pt x="10" y="4"/>
                        <a:pt x="11" y="7"/>
                        <a:pt x="11" y="6"/>
                      </a:cubicBezTo>
                      <a:cubicBezTo>
                        <a:pt x="12" y="7"/>
                        <a:pt x="12" y="9"/>
                        <a:pt x="14" y="8"/>
                      </a:cubicBezTo>
                      <a:cubicBezTo>
                        <a:pt x="14" y="8"/>
                        <a:pt x="13" y="7"/>
                        <a:pt x="13" y="7"/>
                      </a:cubicBezTo>
                      <a:cubicBezTo>
                        <a:pt x="13" y="6"/>
                        <a:pt x="14" y="7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4" y="5"/>
                        <a:pt x="15" y="5"/>
                      </a:cubicBezTo>
                      <a:cubicBezTo>
                        <a:pt x="16" y="5"/>
                        <a:pt x="18" y="6"/>
                        <a:pt x="19" y="6"/>
                      </a:cubicBezTo>
                      <a:cubicBezTo>
                        <a:pt x="19" y="7"/>
                        <a:pt x="19" y="8"/>
                        <a:pt x="19" y="8"/>
                      </a:cubicBezTo>
                      <a:cubicBezTo>
                        <a:pt x="19" y="8"/>
                        <a:pt x="20" y="9"/>
                        <a:pt x="20" y="9"/>
                      </a:cubicBezTo>
                      <a:cubicBezTo>
                        <a:pt x="20" y="6"/>
                        <a:pt x="19" y="5"/>
                        <a:pt x="23" y="5"/>
                      </a:cubicBezTo>
                      <a:cubicBezTo>
                        <a:pt x="23" y="5"/>
                        <a:pt x="22" y="5"/>
                        <a:pt x="23" y="5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2" y="4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2" y="4"/>
                        <a:pt x="22" y="3"/>
                        <a:pt x="22" y="3"/>
                      </a:cubicBezTo>
                      <a:cubicBezTo>
                        <a:pt x="21" y="3"/>
                        <a:pt x="21" y="3"/>
                        <a:pt x="20" y="3"/>
                      </a:cubicBezTo>
                      <a:cubicBezTo>
                        <a:pt x="21" y="2"/>
                        <a:pt x="22" y="1"/>
                        <a:pt x="22" y="0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7" y="7"/>
                        <a:pt x="37" y="9"/>
                      </a:cubicBezTo>
                      <a:cubicBezTo>
                        <a:pt x="37" y="10"/>
                        <a:pt x="37" y="11"/>
                        <a:pt x="38" y="11"/>
                      </a:cubicBezTo>
                      <a:cubicBezTo>
                        <a:pt x="39" y="11"/>
                        <a:pt x="39" y="12"/>
                        <a:pt x="39" y="12"/>
                      </a:cubicBezTo>
                      <a:lnTo>
                        <a:pt x="45" y="15"/>
                      </a:lnTo>
                      <a:close/>
                      <a:moveTo>
                        <a:pt x="15" y="31"/>
                      </a:moveTo>
                      <a:cubicBezTo>
                        <a:pt x="16" y="31"/>
                        <a:pt x="17" y="32"/>
                        <a:pt x="17" y="33"/>
                      </a:cubicBezTo>
                      <a:cubicBezTo>
                        <a:pt x="17" y="33"/>
                        <a:pt x="16" y="33"/>
                        <a:pt x="16" y="33"/>
                      </a:cubicBezTo>
                      <a:cubicBezTo>
                        <a:pt x="16" y="33"/>
                        <a:pt x="14" y="30"/>
                        <a:pt x="15" y="31"/>
                      </a:cubicBezTo>
                      <a:close/>
                      <a:moveTo>
                        <a:pt x="44" y="23"/>
                      </a:moveTo>
                      <a:cubicBezTo>
                        <a:pt x="44" y="24"/>
                        <a:pt x="44" y="23"/>
                        <a:pt x="44" y="24"/>
                      </a:cubicBezTo>
                      <a:cubicBezTo>
                        <a:pt x="45" y="27"/>
                        <a:pt x="46" y="24"/>
                        <a:pt x="46" y="24"/>
                      </a:cubicBezTo>
                      <a:cubicBezTo>
                        <a:pt x="45" y="24"/>
                        <a:pt x="45" y="23"/>
                        <a:pt x="44" y="23"/>
                      </a:cubicBezTo>
                      <a:close/>
                      <a:moveTo>
                        <a:pt x="25" y="12"/>
                      </a:moveTo>
                      <a:cubicBezTo>
                        <a:pt x="26" y="11"/>
                        <a:pt x="25" y="13"/>
                        <a:pt x="25" y="13"/>
                      </a:cubicBezTo>
                      <a:cubicBezTo>
                        <a:pt x="23" y="14"/>
                        <a:pt x="24" y="12"/>
                        <a:pt x="25" y="12"/>
                      </a:cubicBezTo>
                      <a:close/>
                      <a:moveTo>
                        <a:pt x="17" y="2"/>
                      </a:moveTo>
                      <a:cubicBezTo>
                        <a:pt x="17" y="2"/>
                        <a:pt x="18" y="3"/>
                        <a:pt x="18" y="3"/>
                      </a:cubicBezTo>
                      <a:cubicBezTo>
                        <a:pt x="20" y="4"/>
                        <a:pt x="19" y="3"/>
                        <a:pt x="19" y="3"/>
                      </a:cubicBezTo>
                      <a:cubicBezTo>
                        <a:pt x="18" y="2"/>
                        <a:pt x="18" y="2"/>
                        <a:pt x="17" y="2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29" name="Freeform 156">
                  <a:extLst>
                    <a:ext uri="{FF2B5EF4-FFF2-40B4-BE49-F238E27FC236}">
                      <a16:creationId xmlns:a16="http://schemas.microsoft.com/office/drawing/2014/main" id="{46A85A0A-D733-F792-5FB1-1803BE06A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40646" y="3474618"/>
                  <a:ext cx="233583" cy="223812"/>
                </a:xfrm>
                <a:custGeom>
                  <a:avLst/>
                  <a:gdLst>
                    <a:gd name="T0" fmla="*/ 26 w 34"/>
                    <a:gd name="T1" fmla="*/ 23 h 31"/>
                    <a:gd name="T2" fmla="*/ 22 w 34"/>
                    <a:gd name="T3" fmla="*/ 22 h 31"/>
                    <a:gd name="T4" fmla="*/ 22 w 34"/>
                    <a:gd name="T5" fmla="*/ 23 h 31"/>
                    <a:gd name="T6" fmla="*/ 15 w 34"/>
                    <a:gd name="T7" fmla="*/ 23 h 31"/>
                    <a:gd name="T8" fmla="*/ 14 w 34"/>
                    <a:gd name="T9" fmla="*/ 25 h 31"/>
                    <a:gd name="T10" fmla="*/ 14 w 34"/>
                    <a:gd name="T11" fmla="*/ 28 h 31"/>
                    <a:gd name="T12" fmla="*/ 14 w 34"/>
                    <a:gd name="T13" fmla="*/ 31 h 31"/>
                    <a:gd name="T14" fmla="*/ 10 w 34"/>
                    <a:gd name="T15" fmla="*/ 31 h 31"/>
                    <a:gd name="T16" fmla="*/ 10 w 34"/>
                    <a:gd name="T17" fmla="*/ 29 h 31"/>
                    <a:gd name="T18" fmla="*/ 8 w 34"/>
                    <a:gd name="T19" fmla="*/ 29 h 31"/>
                    <a:gd name="T20" fmla="*/ 6 w 34"/>
                    <a:gd name="T21" fmla="*/ 30 h 31"/>
                    <a:gd name="T22" fmla="*/ 5 w 34"/>
                    <a:gd name="T23" fmla="*/ 30 h 31"/>
                    <a:gd name="T24" fmla="*/ 4 w 34"/>
                    <a:gd name="T25" fmla="*/ 28 h 31"/>
                    <a:gd name="T26" fmla="*/ 0 w 34"/>
                    <a:gd name="T27" fmla="*/ 28 h 31"/>
                    <a:gd name="T28" fmla="*/ 1 w 34"/>
                    <a:gd name="T29" fmla="*/ 24 h 31"/>
                    <a:gd name="T30" fmla="*/ 2 w 34"/>
                    <a:gd name="T31" fmla="*/ 22 h 31"/>
                    <a:gd name="T32" fmla="*/ 2 w 34"/>
                    <a:gd name="T33" fmla="*/ 20 h 31"/>
                    <a:gd name="T34" fmla="*/ 3 w 34"/>
                    <a:gd name="T35" fmla="*/ 18 h 31"/>
                    <a:gd name="T36" fmla="*/ 5 w 34"/>
                    <a:gd name="T37" fmla="*/ 19 h 31"/>
                    <a:gd name="T38" fmla="*/ 6 w 34"/>
                    <a:gd name="T39" fmla="*/ 15 h 31"/>
                    <a:gd name="T40" fmla="*/ 7 w 34"/>
                    <a:gd name="T41" fmla="*/ 13 h 31"/>
                    <a:gd name="T42" fmla="*/ 11 w 34"/>
                    <a:gd name="T43" fmla="*/ 12 h 31"/>
                    <a:gd name="T44" fmla="*/ 13 w 34"/>
                    <a:gd name="T45" fmla="*/ 10 h 31"/>
                    <a:gd name="T46" fmla="*/ 14 w 34"/>
                    <a:gd name="T47" fmla="*/ 8 h 31"/>
                    <a:gd name="T48" fmla="*/ 17 w 34"/>
                    <a:gd name="T49" fmla="*/ 6 h 31"/>
                    <a:gd name="T50" fmla="*/ 19 w 34"/>
                    <a:gd name="T51" fmla="*/ 3 h 31"/>
                    <a:gd name="T52" fmla="*/ 21 w 34"/>
                    <a:gd name="T53" fmla="*/ 2 h 31"/>
                    <a:gd name="T54" fmla="*/ 23 w 34"/>
                    <a:gd name="T55" fmla="*/ 1 h 31"/>
                    <a:gd name="T56" fmla="*/ 24 w 34"/>
                    <a:gd name="T57" fmla="*/ 1 h 31"/>
                    <a:gd name="T58" fmla="*/ 26 w 34"/>
                    <a:gd name="T59" fmla="*/ 3 h 31"/>
                    <a:gd name="T60" fmla="*/ 25 w 34"/>
                    <a:gd name="T61" fmla="*/ 4 h 31"/>
                    <a:gd name="T62" fmla="*/ 26 w 34"/>
                    <a:gd name="T63" fmla="*/ 6 h 31"/>
                    <a:gd name="T64" fmla="*/ 30 w 34"/>
                    <a:gd name="T65" fmla="*/ 8 h 31"/>
                    <a:gd name="T66" fmla="*/ 29 w 34"/>
                    <a:gd name="T67" fmla="*/ 10 h 31"/>
                    <a:gd name="T68" fmla="*/ 31 w 34"/>
                    <a:gd name="T69" fmla="*/ 14 h 31"/>
                    <a:gd name="T70" fmla="*/ 33 w 34"/>
                    <a:gd name="T71" fmla="*/ 14 h 31"/>
                    <a:gd name="T72" fmla="*/ 33 w 34"/>
                    <a:gd name="T73" fmla="*/ 16 h 31"/>
                    <a:gd name="T74" fmla="*/ 34 w 34"/>
                    <a:gd name="T75" fmla="*/ 20 h 31"/>
                    <a:gd name="T76" fmla="*/ 33 w 34"/>
                    <a:gd name="T77" fmla="*/ 21 h 31"/>
                    <a:gd name="T78" fmla="*/ 32 w 34"/>
                    <a:gd name="T79" fmla="*/ 22 h 31"/>
                    <a:gd name="T80" fmla="*/ 31 w 34"/>
                    <a:gd name="T81" fmla="*/ 23 h 31"/>
                    <a:gd name="T82" fmla="*/ 30 w 34"/>
                    <a:gd name="T83" fmla="*/ 23 h 31"/>
                    <a:gd name="T84" fmla="*/ 28 w 34"/>
                    <a:gd name="T85" fmla="*/ 23 h 31"/>
                    <a:gd name="T86" fmla="*/ 26 w 34"/>
                    <a:gd name="T87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4" h="31">
                      <a:moveTo>
                        <a:pt x="26" y="23"/>
                      </a:move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16" y="23"/>
                        <a:pt x="15" y="23"/>
                      </a:cubicBezTo>
                      <a:cubicBezTo>
                        <a:pt x="15" y="23"/>
                        <a:pt x="14" y="24"/>
                        <a:pt x="14" y="25"/>
                      </a:cubicBezTo>
                      <a:cubicBezTo>
                        <a:pt x="14" y="26"/>
                        <a:pt x="15" y="27"/>
                        <a:pt x="14" y="28"/>
                      </a:cubicBezTo>
                      <a:cubicBezTo>
                        <a:pt x="14" y="29"/>
                        <a:pt x="14" y="31"/>
                        <a:pt x="14" y="31"/>
                      </a:cubicBezTo>
                      <a:cubicBezTo>
                        <a:pt x="14" y="31"/>
                        <a:pt x="11" y="31"/>
                        <a:pt x="10" y="31"/>
                      </a:cubicBezTo>
                      <a:cubicBezTo>
                        <a:pt x="10" y="31"/>
                        <a:pt x="10" y="29"/>
                        <a:pt x="10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5"/>
                        <a:pt x="1" y="24"/>
                      </a:cubicBezTo>
                      <a:cubicBezTo>
                        <a:pt x="2" y="24"/>
                        <a:pt x="2" y="23"/>
                        <a:pt x="2" y="22"/>
                      </a:cubicBezTo>
                      <a:cubicBezTo>
                        <a:pt x="1" y="21"/>
                        <a:pt x="2" y="20"/>
                        <a:pt x="2" y="20"/>
                      </a:cubicBezTo>
                      <a:cubicBezTo>
                        <a:pt x="2" y="20"/>
                        <a:pt x="2" y="19"/>
                        <a:pt x="3" y="18"/>
                      </a:cubicBezTo>
                      <a:cubicBezTo>
                        <a:pt x="4" y="18"/>
                        <a:pt x="5" y="19"/>
                        <a:pt x="5" y="19"/>
                      </a:cubicBezTo>
                      <a:cubicBezTo>
                        <a:pt x="5" y="19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7" y="13"/>
                      </a:cubicBezTo>
                      <a:cubicBezTo>
                        <a:pt x="8" y="13"/>
                        <a:pt x="10" y="12"/>
                        <a:pt x="11" y="12"/>
                      </a:cubicBezTo>
                      <a:cubicBezTo>
                        <a:pt x="12" y="12"/>
                        <a:pt x="13" y="11"/>
                        <a:pt x="13" y="10"/>
                      </a:cubicBezTo>
                      <a:cubicBezTo>
                        <a:pt x="13" y="9"/>
                        <a:pt x="13" y="9"/>
                        <a:pt x="14" y="8"/>
                      </a:cubicBezTo>
                      <a:cubicBezTo>
                        <a:pt x="16" y="7"/>
                        <a:pt x="17" y="7"/>
                        <a:pt x="17" y="6"/>
                      </a:cubicBezTo>
                      <a:cubicBezTo>
                        <a:pt x="17" y="5"/>
                        <a:pt x="17" y="3"/>
                        <a:pt x="19" y="3"/>
                      </a:cubicBezTo>
                      <a:cubicBezTo>
                        <a:pt x="20" y="3"/>
                        <a:pt x="21" y="3"/>
                        <a:pt x="21" y="2"/>
                      </a:cubicBezTo>
                      <a:cubicBezTo>
                        <a:pt x="21" y="1"/>
                        <a:pt x="22" y="0"/>
                        <a:pt x="23" y="1"/>
                      </a:cubicBezTo>
                      <a:cubicBezTo>
                        <a:pt x="23" y="2"/>
                        <a:pt x="24" y="1"/>
                        <a:pt x="24" y="1"/>
                      </a:cubicBezTo>
                      <a:cubicBezTo>
                        <a:pt x="25" y="2"/>
                        <a:pt x="26" y="3"/>
                        <a:pt x="26" y="3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3" y="13"/>
                        <a:pt x="33" y="14"/>
                      </a:cubicBezTo>
                      <a:cubicBezTo>
                        <a:pt x="33" y="15"/>
                        <a:pt x="33" y="16"/>
                        <a:pt x="33" y="16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3" y="21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3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29" y="23"/>
                        <a:pt x="28" y="23"/>
                      </a:cubicBezTo>
                      <a:cubicBezTo>
                        <a:pt x="27" y="23"/>
                        <a:pt x="26" y="23"/>
                        <a:pt x="26" y="23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30" name="Freeform 177">
                  <a:extLst>
                    <a:ext uri="{FF2B5EF4-FFF2-40B4-BE49-F238E27FC236}">
                      <a16:creationId xmlns:a16="http://schemas.microsoft.com/office/drawing/2014/main" id="{ED59BF74-3595-6C9E-057A-8B2D2F3AAFD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91386" y="4229702"/>
                  <a:ext cx="400733" cy="538054"/>
                </a:xfrm>
                <a:custGeom>
                  <a:avLst/>
                  <a:gdLst>
                    <a:gd name="T0" fmla="*/ 4 w 58"/>
                    <a:gd name="T1" fmla="*/ 5 h 74"/>
                    <a:gd name="T2" fmla="*/ 6 w 58"/>
                    <a:gd name="T3" fmla="*/ 1 h 74"/>
                    <a:gd name="T4" fmla="*/ 3 w 58"/>
                    <a:gd name="T5" fmla="*/ 2 h 74"/>
                    <a:gd name="T6" fmla="*/ 1 w 58"/>
                    <a:gd name="T7" fmla="*/ 2 h 74"/>
                    <a:gd name="T8" fmla="*/ 2 w 58"/>
                    <a:gd name="T9" fmla="*/ 5 h 74"/>
                    <a:gd name="T10" fmla="*/ 4 w 58"/>
                    <a:gd name="T11" fmla="*/ 12 h 74"/>
                    <a:gd name="T12" fmla="*/ 6 w 58"/>
                    <a:gd name="T13" fmla="*/ 16 h 74"/>
                    <a:gd name="T14" fmla="*/ 8 w 58"/>
                    <a:gd name="T15" fmla="*/ 20 h 74"/>
                    <a:gd name="T16" fmla="*/ 8 w 58"/>
                    <a:gd name="T17" fmla="*/ 23 h 74"/>
                    <a:gd name="T18" fmla="*/ 8 w 58"/>
                    <a:gd name="T19" fmla="*/ 25 h 74"/>
                    <a:gd name="T20" fmla="*/ 7 w 58"/>
                    <a:gd name="T21" fmla="*/ 29 h 74"/>
                    <a:gd name="T22" fmla="*/ 7 w 58"/>
                    <a:gd name="T23" fmla="*/ 32 h 74"/>
                    <a:gd name="T24" fmla="*/ 9 w 58"/>
                    <a:gd name="T25" fmla="*/ 44 h 74"/>
                    <a:gd name="T26" fmla="*/ 7 w 58"/>
                    <a:gd name="T27" fmla="*/ 48 h 74"/>
                    <a:gd name="T28" fmla="*/ 4 w 58"/>
                    <a:gd name="T29" fmla="*/ 56 h 74"/>
                    <a:gd name="T30" fmla="*/ 2 w 58"/>
                    <a:gd name="T31" fmla="*/ 58 h 74"/>
                    <a:gd name="T32" fmla="*/ 1 w 58"/>
                    <a:gd name="T33" fmla="*/ 66 h 74"/>
                    <a:gd name="T34" fmla="*/ 0 w 58"/>
                    <a:gd name="T35" fmla="*/ 69 h 74"/>
                    <a:gd name="T36" fmla="*/ 6 w 58"/>
                    <a:gd name="T37" fmla="*/ 68 h 74"/>
                    <a:gd name="T38" fmla="*/ 29 w 58"/>
                    <a:gd name="T39" fmla="*/ 69 h 74"/>
                    <a:gd name="T40" fmla="*/ 33 w 58"/>
                    <a:gd name="T41" fmla="*/ 72 h 74"/>
                    <a:gd name="T42" fmla="*/ 38 w 58"/>
                    <a:gd name="T43" fmla="*/ 73 h 74"/>
                    <a:gd name="T44" fmla="*/ 53 w 58"/>
                    <a:gd name="T45" fmla="*/ 72 h 74"/>
                    <a:gd name="T46" fmla="*/ 48 w 58"/>
                    <a:gd name="T47" fmla="*/ 66 h 74"/>
                    <a:gd name="T48" fmla="*/ 47 w 58"/>
                    <a:gd name="T49" fmla="*/ 45 h 74"/>
                    <a:gd name="T50" fmla="*/ 57 w 58"/>
                    <a:gd name="T51" fmla="*/ 43 h 74"/>
                    <a:gd name="T52" fmla="*/ 58 w 58"/>
                    <a:gd name="T53" fmla="*/ 39 h 74"/>
                    <a:gd name="T54" fmla="*/ 54 w 58"/>
                    <a:gd name="T55" fmla="*/ 35 h 74"/>
                    <a:gd name="T56" fmla="*/ 49 w 58"/>
                    <a:gd name="T57" fmla="*/ 36 h 74"/>
                    <a:gd name="T58" fmla="*/ 49 w 58"/>
                    <a:gd name="T59" fmla="*/ 30 h 74"/>
                    <a:gd name="T60" fmla="*/ 48 w 58"/>
                    <a:gd name="T61" fmla="*/ 25 h 74"/>
                    <a:gd name="T62" fmla="*/ 46 w 58"/>
                    <a:gd name="T63" fmla="*/ 20 h 74"/>
                    <a:gd name="T64" fmla="*/ 42 w 58"/>
                    <a:gd name="T65" fmla="*/ 16 h 74"/>
                    <a:gd name="T66" fmla="*/ 39 w 58"/>
                    <a:gd name="T67" fmla="*/ 15 h 74"/>
                    <a:gd name="T68" fmla="*/ 36 w 58"/>
                    <a:gd name="T69" fmla="*/ 18 h 74"/>
                    <a:gd name="T70" fmla="*/ 32 w 58"/>
                    <a:gd name="T71" fmla="*/ 20 h 74"/>
                    <a:gd name="T72" fmla="*/ 28 w 58"/>
                    <a:gd name="T73" fmla="*/ 17 h 74"/>
                    <a:gd name="T74" fmla="*/ 27 w 58"/>
                    <a:gd name="T75" fmla="*/ 11 h 74"/>
                    <a:gd name="T76" fmla="*/ 17 w 58"/>
                    <a:gd name="T77" fmla="*/ 8 h 74"/>
                    <a:gd name="T78" fmla="*/ 6 w 58"/>
                    <a:gd name="T79" fmla="*/ 9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8" h="74">
                      <a:moveTo>
                        <a:pt x="2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5"/>
                        <a:pt x="4" y="3"/>
                      </a:cubicBezTo>
                      <a:cubicBezTo>
                        <a:pt x="4" y="2"/>
                        <a:pt x="6" y="1"/>
                        <a:pt x="6" y="1"/>
                      </a:cubicBezTo>
                      <a:cubicBezTo>
                        <a:pt x="6" y="1"/>
                        <a:pt x="5" y="0"/>
                        <a:pt x="4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0" y="4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lose/>
                      <a:moveTo>
                        <a:pt x="4" y="11"/>
                      </a:moveTo>
                      <a:cubicBezTo>
                        <a:pt x="4" y="11"/>
                        <a:pt x="4" y="12"/>
                        <a:pt x="4" y="12"/>
                      </a:cubicBezTo>
                      <a:cubicBezTo>
                        <a:pt x="4" y="13"/>
                        <a:pt x="5" y="15"/>
                        <a:pt x="5" y="16"/>
                      </a:cubicBezTo>
                      <a:cubicBezTo>
                        <a:pt x="5" y="16"/>
                        <a:pt x="6" y="16"/>
                        <a:pt x="6" y="16"/>
                      </a:cubicBezTo>
                      <a:cubicBezTo>
                        <a:pt x="7" y="18"/>
                        <a:pt x="6" y="18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8" y="21"/>
                        <a:pt x="7" y="21"/>
                        <a:pt x="7" y="22"/>
                      </a:cubicBezTo>
                      <a:cubicBezTo>
                        <a:pt x="7" y="22"/>
                        <a:pt x="8" y="23"/>
                        <a:pt x="8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7" y="25"/>
                        <a:pt x="8" y="25"/>
                        <a:pt x="8" y="25"/>
                      </a:cubicBezTo>
                      <a:cubicBezTo>
                        <a:pt x="8" y="25"/>
                        <a:pt x="7" y="26"/>
                        <a:pt x="7" y="26"/>
                      </a:cubicBezTo>
                      <a:cubicBezTo>
                        <a:pt x="7" y="26"/>
                        <a:pt x="7" y="28"/>
                        <a:pt x="7" y="29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7" y="31"/>
                        <a:pt x="7" y="32"/>
                      </a:cubicBezTo>
                      <a:cubicBezTo>
                        <a:pt x="7" y="33"/>
                        <a:pt x="9" y="34"/>
                        <a:pt x="9" y="34"/>
                      </a:cubicBezTo>
                      <a:cubicBezTo>
                        <a:pt x="10" y="37"/>
                        <a:pt x="10" y="41"/>
                        <a:pt x="9" y="44"/>
                      </a:cubicBezTo>
                      <a:cubicBezTo>
                        <a:pt x="9" y="45"/>
                        <a:pt x="7" y="45"/>
                        <a:pt x="7" y="46"/>
                      </a:cubicBezTo>
                      <a:cubicBezTo>
                        <a:pt x="6" y="46"/>
                        <a:pt x="7" y="47"/>
                        <a:pt x="7" y="48"/>
                      </a:cubicBezTo>
                      <a:cubicBezTo>
                        <a:pt x="6" y="49"/>
                        <a:pt x="4" y="49"/>
                        <a:pt x="4" y="50"/>
                      </a:cubicBezTo>
                      <a:cubicBezTo>
                        <a:pt x="3" y="52"/>
                        <a:pt x="4" y="54"/>
                        <a:pt x="4" y="56"/>
                      </a:cubicBezTo>
                      <a:cubicBezTo>
                        <a:pt x="4" y="56"/>
                        <a:pt x="3" y="56"/>
                        <a:pt x="3" y="56"/>
                      </a:cubicBezTo>
                      <a:cubicBezTo>
                        <a:pt x="2" y="57"/>
                        <a:pt x="3" y="58"/>
                        <a:pt x="2" y="58"/>
                      </a:cubicBezTo>
                      <a:cubicBezTo>
                        <a:pt x="2" y="59"/>
                        <a:pt x="0" y="61"/>
                        <a:pt x="0" y="62"/>
                      </a:cubicBezTo>
                      <a:cubicBezTo>
                        <a:pt x="0" y="64"/>
                        <a:pt x="1" y="65"/>
                        <a:pt x="1" y="66"/>
                      </a:cubicBezTo>
                      <a:cubicBezTo>
                        <a:pt x="1" y="67"/>
                        <a:pt x="0" y="67"/>
                        <a:pt x="0" y="67"/>
                      </a:cubicBezTo>
                      <a:cubicBezTo>
                        <a:pt x="0" y="67"/>
                        <a:pt x="0" y="68"/>
                        <a:pt x="0" y="69"/>
                      </a:cubicBezTo>
                      <a:cubicBezTo>
                        <a:pt x="0" y="69"/>
                        <a:pt x="2" y="69"/>
                        <a:pt x="4" y="69"/>
                      </a:cubicBezTo>
                      <a:cubicBezTo>
                        <a:pt x="5" y="69"/>
                        <a:pt x="5" y="68"/>
                        <a:pt x="6" y="68"/>
                      </a:cubicBezTo>
                      <a:cubicBezTo>
                        <a:pt x="7" y="68"/>
                        <a:pt x="9" y="69"/>
                        <a:pt x="9" y="69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cubicBezTo>
                        <a:pt x="29" y="69"/>
                        <a:pt x="30" y="71"/>
                        <a:pt x="31" y="71"/>
                      </a:cubicBezTo>
                      <a:cubicBezTo>
                        <a:pt x="32" y="71"/>
                        <a:pt x="32" y="72"/>
                        <a:pt x="33" y="72"/>
                      </a:cubicBezTo>
                      <a:cubicBezTo>
                        <a:pt x="35" y="71"/>
                        <a:pt x="35" y="73"/>
                        <a:pt x="37" y="73"/>
                      </a:cubicBezTo>
                      <a:cubicBezTo>
                        <a:pt x="38" y="72"/>
                        <a:pt x="37" y="73"/>
                        <a:pt x="38" y="73"/>
                      </a:cubicBezTo>
                      <a:cubicBezTo>
                        <a:pt x="40" y="72"/>
                        <a:pt x="42" y="74"/>
                        <a:pt x="42" y="74"/>
                      </a:cubicBezTo>
                      <a:cubicBezTo>
                        <a:pt x="42" y="74"/>
                        <a:pt x="50" y="72"/>
                        <a:pt x="53" y="72"/>
                      </a:cubicBezTo>
                      <a:cubicBezTo>
                        <a:pt x="51" y="72"/>
                        <a:pt x="52" y="70"/>
                        <a:pt x="50" y="69"/>
                      </a:cubicBezTo>
                      <a:cubicBezTo>
                        <a:pt x="48" y="67"/>
                        <a:pt x="48" y="68"/>
                        <a:pt x="48" y="66"/>
                      </a:cubicBezTo>
                      <a:cubicBezTo>
                        <a:pt x="47" y="64"/>
                        <a:pt x="47" y="63"/>
                        <a:pt x="47" y="63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4"/>
                        <a:pt x="57" y="43"/>
                      </a:cubicBezTo>
                      <a:cubicBezTo>
                        <a:pt x="57" y="42"/>
                        <a:pt x="57" y="42"/>
                        <a:pt x="57" y="41"/>
                      </a:cubicBezTo>
                      <a:cubicBezTo>
                        <a:pt x="57" y="40"/>
                        <a:pt x="58" y="40"/>
                        <a:pt x="58" y="39"/>
                      </a:cubicBezTo>
                      <a:cubicBezTo>
                        <a:pt x="58" y="38"/>
                        <a:pt x="57" y="35"/>
                        <a:pt x="57" y="35"/>
                      </a:cubicBezTo>
                      <a:cubicBezTo>
                        <a:pt x="57" y="35"/>
                        <a:pt x="54" y="36"/>
                        <a:pt x="54" y="35"/>
                      </a:cubicBezTo>
                      <a:cubicBezTo>
                        <a:pt x="53" y="35"/>
                        <a:pt x="52" y="35"/>
                        <a:pt x="52" y="36"/>
                      </a:cubicBezTo>
                      <a:cubicBezTo>
                        <a:pt x="51" y="37"/>
                        <a:pt x="50" y="36"/>
                        <a:pt x="49" y="36"/>
                      </a:cubicBezTo>
                      <a:cubicBezTo>
                        <a:pt x="49" y="35"/>
                        <a:pt x="49" y="34"/>
                        <a:pt x="49" y="33"/>
                      </a:cubicBezTo>
                      <a:cubicBezTo>
                        <a:pt x="48" y="31"/>
                        <a:pt x="49" y="31"/>
                        <a:pt x="49" y="30"/>
                      </a:cubicBezTo>
                      <a:cubicBezTo>
                        <a:pt x="49" y="30"/>
                        <a:pt x="49" y="29"/>
                        <a:pt x="48" y="28"/>
                      </a:cubicBezTo>
                      <a:cubicBezTo>
                        <a:pt x="47" y="27"/>
                        <a:pt x="48" y="27"/>
                        <a:pt x="48" y="25"/>
                      </a:cubicBezTo>
                      <a:cubicBezTo>
                        <a:pt x="47" y="24"/>
                        <a:pt x="47" y="24"/>
                        <a:pt x="47" y="23"/>
                      </a:cubicBezTo>
                      <a:cubicBezTo>
                        <a:pt x="47" y="21"/>
                        <a:pt x="47" y="20"/>
                        <a:pt x="46" y="20"/>
                      </a:cubicBezTo>
                      <a:cubicBezTo>
                        <a:pt x="45" y="20"/>
                        <a:pt x="46" y="18"/>
                        <a:pt x="46" y="17"/>
                      </a:cubicBezTo>
                      <a:cubicBezTo>
                        <a:pt x="45" y="15"/>
                        <a:pt x="42" y="16"/>
                        <a:pt x="42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4"/>
                        <a:pt x="41" y="15"/>
                        <a:pt x="39" y="15"/>
                      </a:cubicBezTo>
                      <a:cubicBezTo>
                        <a:pt x="37" y="15"/>
                        <a:pt x="37" y="14"/>
                        <a:pt x="36" y="15"/>
                      </a:cubicBezTo>
                      <a:cubicBezTo>
                        <a:pt x="35" y="16"/>
                        <a:pt x="36" y="17"/>
                        <a:pt x="36" y="18"/>
                      </a:cubicBezTo>
                      <a:cubicBezTo>
                        <a:pt x="37" y="19"/>
                        <a:pt x="35" y="19"/>
                        <a:pt x="35" y="19"/>
                      </a:cubicBezTo>
                      <a:cubicBezTo>
                        <a:pt x="34" y="18"/>
                        <a:pt x="33" y="20"/>
                        <a:pt x="32" y="20"/>
                      </a:cubicBezTo>
                      <a:cubicBezTo>
                        <a:pt x="31" y="20"/>
                        <a:pt x="30" y="20"/>
                        <a:pt x="29" y="19"/>
                      </a:cubicBezTo>
                      <a:cubicBezTo>
                        <a:pt x="28" y="18"/>
                        <a:pt x="28" y="19"/>
                        <a:pt x="28" y="17"/>
                      </a:cubicBezTo>
                      <a:cubicBezTo>
                        <a:pt x="27" y="15"/>
                        <a:pt x="28" y="15"/>
                        <a:pt x="27" y="14"/>
                      </a:cubicBezTo>
                      <a:cubicBezTo>
                        <a:pt x="27" y="12"/>
                        <a:pt x="27" y="12"/>
                        <a:pt x="27" y="11"/>
                      </a:cubicBezTo>
                      <a:cubicBezTo>
                        <a:pt x="27" y="10"/>
                        <a:pt x="26" y="8"/>
                        <a:pt x="26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3" y="8"/>
                        <a:pt x="11" y="8"/>
                      </a:cubicBezTo>
                      <a:cubicBezTo>
                        <a:pt x="9" y="8"/>
                        <a:pt x="7" y="9"/>
                        <a:pt x="6" y="9"/>
                      </a:cubicBezTo>
                      <a:cubicBezTo>
                        <a:pt x="5" y="10"/>
                        <a:pt x="4" y="11"/>
                        <a:pt x="4" y="11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31" name="Freeform 6">
                  <a:extLst>
                    <a:ext uri="{FF2B5EF4-FFF2-40B4-BE49-F238E27FC236}">
                      <a16:creationId xmlns:a16="http://schemas.microsoft.com/office/drawing/2014/main" id="{36F21C51-F985-56C9-6A1B-DB4E068B6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6044" y="4396996"/>
                  <a:ext cx="366445" cy="370761"/>
                </a:xfrm>
                <a:custGeom>
                  <a:avLst/>
                  <a:gdLst>
                    <a:gd name="T0" fmla="*/ 11 w 53"/>
                    <a:gd name="T1" fmla="*/ 48 h 51"/>
                    <a:gd name="T2" fmla="*/ 14 w 53"/>
                    <a:gd name="T3" fmla="*/ 50 h 51"/>
                    <a:gd name="T4" fmla="*/ 19 w 53"/>
                    <a:gd name="T5" fmla="*/ 50 h 51"/>
                    <a:gd name="T6" fmla="*/ 25 w 53"/>
                    <a:gd name="T7" fmla="*/ 49 h 51"/>
                    <a:gd name="T8" fmla="*/ 29 w 53"/>
                    <a:gd name="T9" fmla="*/ 44 h 51"/>
                    <a:gd name="T10" fmla="*/ 31 w 53"/>
                    <a:gd name="T11" fmla="*/ 41 h 51"/>
                    <a:gd name="T12" fmla="*/ 35 w 53"/>
                    <a:gd name="T13" fmla="*/ 38 h 51"/>
                    <a:gd name="T14" fmla="*/ 38 w 53"/>
                    <a:gd name="T15" fmla="*/ 37 h 51"/>
                    <a:gd name="T16" fmla="*/ 48 w 53"/>
                    <a:gd name="T17" fmla="*/ 31 h 51"/>
                    <a:gd name="T18" fmla="*/ 48 w 53"/>
                    <a:gd name="T19" fmla="*/ 26 h 51"/>
                    <a:gd name="T20" fmla="*/ 51 w 53"/>
                    <a:gd name="T21" fmla="*/ 20 h 51"/>
                    <a:gd name="T22" fmla="*/ 49 w 53"/>
                    <a:gd name="T23" fmla="*/ 15 h 51"/>
                    <a:gd name="T24" fmla="*/ 52 w 53"/>
                    <a:gd name="T25" fmla="*/ 11 h 51"/>
                    <a:gd name="T26" fmla="*/ 50 w 53"/>
                    <a:gd name="T27" fmla="*/ 6 h 51"/>
                    <a:gd name="T28" fmla="*/ 45 w 53"/>
                    <a:gd name="T29" fmla="*/ 4 h 51"/>
                    <a:gd name="T30" fmla="*/ 45 w 53"/>
                    <a:gd name="T31" fmla="*/ 2 h 51"/>
                    <a:gd name="T32" fmla="*/ 43 w 53"/>
                    <a:gd name="T33" fmla="*/ 2 h 51"/>
                    <a:gd name="T34" fmla="*/ 40 w 53"/>
                    <a:gd name="T35" fmla="*/ 2 h 51"/>
                    <a:gd name="T36" fmla="*/ 40 w 53"/>
                    <a:gd name="T37" fmla="*/ 0 h 51"/>
                    <a:gd name="T38" fmla="*/ 31 w 53"/>
                    <a:gd name="T39" fmla="*/ 2 h 51"/>
                    <a:gd name="T40" fmla="*/ 29 w 53"/>
                    <a:gd name="T41" fmla="*/ 5 h 51"/>
                    <a:gd name="T42" fmla="*/ 28 w 53"/>
                    <a:gd name="T43" fmla="*/ 6 h 51"/>
                    <a:gd name="T44" fmla="*/ 27 w 53"/>
                    <a:gd name="T45" fmla="*/ 8 h 51"/>
                    <a:gd name="T46" fmla="*/ 29 w 53"/>
                    <a:gd name="T47" fmla="*/ 12 h 51"/>
                    <a:gd name="T48" fmla="*/ 30 w 53"/>
                    <a:gd name="T49" fmla="*/ 16 h 51"/>
                    <a:gd name="T50" fmla="*/ 35 w 53"/>
                    <a:gd name="T51" fmla="*/ 19 h 51"/>
                    <a:gd name="T52" fmla="*/ 37 w 53"/>
                    <a:gd name="T53" fmla="*/ 24 h 51"/>
                    <a:gd name="T54" fmla="*/ 34 w 53"/>
                    <a:gd name="T55" fmla="*/ 24 h 51"/>
                    <a:gd name="T56" fmla="*/ 31 w 53"/>
                    <a:gd name="T57" fmla="*/ 21 h 51"/>
                    <a:gd name="T58" fmla="*/ 26 w 53"/>
                    <a:gd name="T59" fmla="*/ 17 h 51"/>
                    <a:gd name="T60" fmla="*/ 23 w 53"/>
                    <a:gd name="T61" fmla="*/ 16 h 51"/>
                    <a:gd name="T62" fmla="*/ 18 w 53"/>
                    <a:gd name="T63" fmla="*/ 17 h 51"/>
                    <a:gd name="T64" fmla="*/ 17 w 53"/>
                    <a:gd name="T65" fmla="*/ 15 h 51"/>
                    <a:gd name="T66" fmla="*/ 13 w 53"/>
                    <a:gd name="T67" fmla="*/ 14 h 51"/>
                    <a:gd name="T68" fmla="*/ 10 w 53"/>
                    <a:gd name="T69" fmla="*/ 12 h 51"/>
                    <a:gd name="T70" fmla="*/ 10 w 53"/>
                    <a:gd name="T71" fmla="*/ 18 h 51"/>
                    <a:gd name="T72" fmla="*/ 10 w 53"/>
                    <a:gd name="T73" fmla="*/ 22 h 51"/>
                    <a:gd name="T74" fmla="*/ 0 w 53"/>
                    <a:gd name="T75" fmla="*/ 40 h 51"/>
                    <a:gd name="T76" fmla="*/ 3 w 53"/>
                    <a:gd name="T77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3" h="51">
                      <a:moveTo>
                        <a:pt x="6" y="49"/>
                      </a:move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2" y="48"/>
                        <a:pt x="13" y="49"/>
                      </a:cubicBezTo>
                      <a:cubicBezTo>
                        <a:pt x="13" y="50"/>
                        <a:pt x="14" y="50"/>
                        <a:pt x="14" y="50"/>
                      </a:cubicBezTo>
                      <a:cubicBezTo>
                        <a:pt x="14" y="50"/>
                        <a:pt x="16" y="50"/>
                        <a:pt x="16" y="50"/>
                      </a:cubicBezTo>
                      <a:cubicBezTo>
                        <a:pt x="17" y="50"/>
                        <a:pt x="18" y="51"/>
                        <a:pt x="19" y="50"/>
                      </a:cubicBezTo>
                      <a:cubicBezTo>
                        <a:pt x="19" y="49"/>
                        <a:pt x="21" y="50"/>
                        <a:pt x="22" y="50"/>
                      </a:cubicBezTo>
                      <a:cubicBezTo>
                        <a:pt x="22" y="50"/>
                        <a:pt x="24" y="49"/>
                        <a:pt x="25" y="49"/>
                      </a:cubicBezTo>
                      <a:cubicBezTo>
                        <a:pt x="26" y="48"/>
                        <a:pt x="27" y="49"/>
                        <a:pt x="28" y="48"/>
                      </a:cubicBezTo>
                      <a:cubicBezTo>
                        <a:pt x="28" y="47"/>
                        <a:pt x="28" y="44"/>
                        <a:pt x="29" y="44"/>
                      </a:cubicBezTo>
                      <a:cubicBezTo>
                        <a:pt x="30" y="44"/>
                        <a:pt x="29" y="43"/>
                        <a:pt x="30" y="43"/>
                      </a:cubicBezTo>
                      <a:cubicBezTo>
                        <a:pt x="31" y="42"/>
                        <a:pt x="31" y="42"/>
                        <a:pt x="31" y="41"/>
                      </a:cubicBezTo>
                      <a:cubicBezTo>
                        <a:pt x="31" y="40"/>
                        <a:pt x="32" y="40"/>
                        <a:pt x="33" y="40"/>
                      </a:cubicBezTo>
                      <a:cubicBezTo>
                        <a:pt x="34" y="40"/>
                        <a:pt x="35" y="38"/>
                        <a:pt x="35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9" y="36"/>
                        <a:pt x="37" y="34"/>
                        <a:pt x="37" y="34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7" y="29"/>
                        <a:pt x="47" y="28"/>
                      </a:cubicBezTo>
                      <a:cubicBezTo>
                        <a:pt x="47" y="28"/>
                        <a:pt x="48" y="27"/>
                        <a:pt x="48" y="26"/>
                      </a:cubicBezTo>
                      <a:cubicBezTo>
                        <a:pt x="47" y="25"/>
                        <a:pt x="47" y="23"/>
                        <a:pt x="48" y="22"/>
                      </a:cubicBezTo>
                      <a:cubicBezTo>
                        <a:pt x="49" y="22"/>
                        <a:pt x="51" y="21"/>
                        <a:pt x="51" y="20"/>
                      </a:cubicBezTo>
                      <a:cubicBezTo>
                        <a:pt x="51" y="18"/>
                        <a:pt x="49" y="20"/>
                        <a:pt x="50" y="19"/>
                      </a:cubicBezTo>
                      <a:cubicBezTo>
                        <a:pt x="50" y="17"/>
                        <a:pt x="50" y="16"/>
                        <a:pt x="49" y="15"/>
                      </a:cubicBezTo>
                      <a:cubicBezTo>
                        <a:pt x="49" y="14"/>
                        <a:pt x="51" y="14"/>
                        <a:pt x="51" y="14"/>
                      </a:cubicBezTo>
                      <a:cubicBezTo>
                        <a:pt x="51" y="13"/>
                        <a:pt x="53" y="12"/>
                        <a:pt x="52" y="11"/>
                      </a:cubicBezTo>
                      <a:cubicBezTo>
                        <a:pt x="51" y="11"/>
                        <a:pt x="52" y="9"/>
                        <a:pt x="51" y="8"/>
                      </a:cubicBezTo>
                      <a:cubicBezTo>
                        <a:pt x="50" y="8"/>
                        <a:pt x="50" y="6"/>
                        <a:pt x="50" y="6"/>
                      </a:cubicBezTo>
                      <a:cubicBezTo>
                        <a:pt x="50" y="6"/>
                        <a:pt x="48" y="6"/>
                        <a:pt x="47" y="5"/>
                      </a:cubicBezTo>
                      <a:cubicBezTo>
                        <a:pt x="47" y="5"/>
                        <a:pt x="46" y="4"/>
                        <a:pt x="45" y="4"/>
                      </a:cubicBezTo>
                      <a:cubicBezTo>
                        <a:pt x="45" y="4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3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3"/>
                      </a:cubicBezTo>
                      <a:cubicBezTo>
                        <a:pt x="32" y="3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8" y="6"/>
                        <a:pt x="28" y="5"/>
                        <a:pt x="28" y="6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6"/>
                        <a:pt x="27" y="7"/>
                        <a:pt x="27" y="8"/>
                      </a:cubicBezTo>
                      <a:cubicBezTo>
                        <a:pt x="28" y="8"/>
                        <a:pt x="28" y="8"/>
                        <a:pt x="28" y="9"/>
                      </a:cubicBezTo>
                      <a:cubicBezTo>
                        <a:pt x="28" y="10"/>
                        <a:pt x="29" y="11"/>
                        <a:pt x="29" y="12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5"/>
                        <a:pt x="29" y="16"/>
                        <a:pt x="30" y="16"/>
                      </a:cubicBezTo>
                      <a:cubicBezTo>
                        <a:pt x="31" y="17"/>
                        <a:pt x="32" y="17"/>
                        <a:pt x="33" y="18"/>
                      </a:cubicBezTo>
                      <a:cubicBezTo>
                        <a:pt x="34" y="20"/>
                        <a:pt x="34" y="19"/>
                        <a:pt x="35" y="19"/>
                      </a:cubicBezTo>
                      <a:cubicBezTo>
                        <a:pt x="36" y="19"/>
                        <a:pt x="37" y="19"/>
                        <a:pt x="37" y="19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4" y="24"/>
                      </a:cubicBezTo>
                      <a:cubicBezTo>
                        <a:pt x="33" y="24"/>
                        <a:pt x="31" y="24"/>
                        <a:pt x="31" y="23"/>
                      </a:cubicBezTo>
                      <a:cubicBezTo>
                        <a:pt x="31" y="22"/>
                        <a:pt x="32" y="22"/>
                        <a:pt x="31" y="21"/>
                      </a:cubicBezTo>
                      <a:cubicBezTo>
                        <a:pt x="30" y="20"/>
                        <a:pt x="28" y="20"/>
                        <a:pt x="28" y="19"/>
                      </a:cubicBezTo>
                      <a:cubicBezTo>
                        <a:pt x="27" y="18"/>
                        <a:pt x="26" y="18"/>
                        <a:pt x="26" y="17"/>
                      </a:cubicBezTo>
                      <a:cubicBezTo>
                        <a:pt x="26" y="16"/>
                        <a:pt x="26" y="16"/>
                        <a:pt x="25" y="16"/>
                      </a:cubicBezTo>
                      <a:cubicBezTo>
                        <a:pt x="24" y="16"/>
                        <a:pt x="24" y="15"/>
                        <a:pt x="23" y="16"/>
                      </a:cubicBezTo>
                      <a:cubicBezTo>
                        <a:pt x="23" y="17"/>
                        <a:pt x="23" y="17"/>
                        <a:pt x="21" y="17"/>
                      </a:cubicBezTo>
                      <a:cubicBezTo>
                        <a:pt x="20" y="17"/>
                        <a:pt x="19" y="17"/>
                        <a:pt x="18" y="17"/>
                      </a:cubicBezTo>
                      <a:cubicBezTo>
                        <a:pt x="17" y="17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7" y="15"/>
                      </a:cubicBezTo>
                      <a:cubicBezTo>
                        <a:pt x="17" y="14"/>
                        <a:pt x="16" y="14"/>
                        <a:pt x="15" y="14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3" y="13"/>
                        <a:pt x="12" y="12"/>
                        <a:pt x="12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1" y="15"/>
                        <a:pt x="11" y="16"/>
                      </a:cubicBezTo>
                      <a:cubicBezTo>
                        <a:pt x="11" y="17"/>
                        <a:pt x="10" y="17"/>
                        <a:pt x="10" y="18"/>
                      </a:cubicBezTo>
                      <a:cubicBezTo>
                        <a:pt x="10" y="19"/>
                        <a:pt x="10" y="19"/>
                        <a:pt x="10" y="20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1"/>
                        <a:pt x="1" y="43"/>
                      </a:cubicBezTo>
                      <a:cubicBezTo>
                        <a:pt x="1" y="45"/>
                        <a:pt x="1" y="44"/>
                        <a:pt x="3" y="46"/>
                      </a:cubicBezTo>
                      <a:cubicBezTo>
                        <a:pt x="5" y="47"/>
                        <a:pt x="4" y="49"/>
                        <a:pt x="6" y="49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32" name="Freeform 7">
                  <a:extLst>
                    <a:ext uri="{FF2B5EF4-FFF2-40B4-BE49-F238E27FC236}">
                      <a16:creationId xmlns:a16="http://schemas.microsoft.com/office/drawing/2014/main" id="{DEA044E1-F063-7CB0-01FE-D5209B263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98888" y="3865725"/>
                  <a:ext cx="627886" cy="705348"/>
                </a:xfrm>
                <a:custGeom>
                  <a:avLst/>
                  <a:gdLst>
                    <a:gd name="T0" fmla="*/ 2 w 91"/>
                    <a:gd name="T1" fmla="*/ 59 h 97"/>
                    <a:gd name="T2" fmla="*/ 10 w 91"/>
                    <a:gd name="T3" fmla="*/ 58 h 97"/>
                    <a:gd name="T4" fmla="*/ 26 w 91"/>
                    <a:gd name="T5" fmla="*/ 61 h 97"/>
                    <a:gd name="T6" fmla="*/ 28 w 91"/>
                    <a:gd name="T7" fmla="*/ 69 h 97"/>
                    <a:gd name="T8" fmla="*/ 35 w 91"/>
                    <a:gd name="T9" fmla="*/ 68 h 97"/>
                    <a:gd name="T10" fmla="*/ 41 w 91"/>
                    <a:gd name="T11" fmla="*/ 65 h 97"/>
                    <a:gd name="T12" fmla="*/ 45 w 91"/>
                    <a:gd name="T13" fmla="*/ 70 h 97"/>
                    <a:gd name="T14" fmla="*/ 47 w 91"/>
                    <a:gd name="T15" fmla="*/ 78 h 97"/>
                    <a:gd name="T16" fmla="*/ 48 w 91"/>
                    <a:gd name="T17" fmla="*/ 86 h 97"/>
                    <a:gd name="T18" fmla="*/ 56 w 91"/>
                    <a:gd name="T19" fmla="*/ 85 h 97"/>
                    <a:gd name="T20" fmla="*/ 61 w 91"/>
                    <a:gd name="T21" fmla="*/ 87 h 97"/>
                    <a:gd name="T22" fmla="*/ 64 w 91"/>
                    <a:gd name="T23" fmla="*/ 90 h 97"/>
                    <a:gd name="T24" fmla="*/ 71 w 91"/>
                    <a:gd name="T25" fmla="*/ 89 h 97"/>
                    <a:gd name="T26" fmla="*/ 77 w 91"/>
                    <a:gd name="T27" fmla="*/ 94 h 97"/>
                    <a:gd name="T28" fmla="*/ 81 w 91"/>
                    <a:gd name="T29" fmla="*/ 96 h 97"/>
                    <a:gd name="T30" fmla="*/ 81 w 91"/>
                    <a:gd name="T31" fmla="*/ 92 h 97"/>
                    <a:gd name="T32" fmla="*/ 74 w 91"/>
                    <a:gd name="T33" fmla="*/ 87 h 97"/>
                    <a:gd name="T34" fmla="*/ 73 w 91"/>
                    <a:gd name="T35" fmla="*/ 81 h 97"/>
                    <a:gd name="T36" fmla="*/ 76 w 91"/>
                    <a:gd name="T37" fmla="*/ 75 h 97"/>
                    <a:gd name="T38" fmla="*/ 86 w 91"/>
                    <a:gd name="T39" fmla="*/ 73 h 97"/>
                    <a:gd name="T40" fmla="*/ 85 w 91"/>
                    <a:gd name="T41" fmla="*/ 69 h 97"/>
                    <a:gd name="T42" fmla="*/ 81 w 91"/>
                    <a:gd name="T43" fmla="*/ 66 h 97"/>
                    <a:gd name="T44" fmla="*/ 78 w 91"/>
                    <a:gd name="T45" fmla="*/ 55 h 97"/>
                    <a:gd name="T46" fmla="*/ 78 w 91"/>
                    <a:gd name="T47" fmla="*/ 48 h 97"/>
                    <a:gd name="T48" fmla="*/ 76 w 91"/>
                    <a:gd name="T49" fmla="*/ 45 h 97"/>
                    <a:gd name="T50" fmla="*/ 77 w 91"/>
                    <a:gd name="T51" fmla="*/ 43 h 97"/>
                    <a:gd name="T52" fmla="*/ 79 w 91"/>
                    <a:gd name="T53" fmla="*/ 40 h 97"/>
                    <a:gd name="T54" fmla="*/ 79 w 91"/>
                    <a:gd name="T55" fmla="*/ 36 h 97"/>
                    <a:gd name="T56" fmla="*/ 79 w 91"/>
                    <a:gd name="T57" fmla="*/ 34 h 97"/>
                    <a:gd name="T58" fmla="*/ 80 w 91"/>
                    <a:gd name="T59" fmla="*/ 32 h 97"/>
                    <a:gd name="T60" fmla="*/ 84 w 91"/>
                    <a:gd name="T61" fmla="*/ 26 h 97"/>
                    <a:gd name="T62" fmla="*/ 88 w 91"/>
                    <a:gd name="T63" fmla="*/ 22 h 97"/>
                    <a:gd name="T64" fmla="*/ 88 w 91"/>
                    <a:gd name="T65" fmla="*/ 17 h 97"/>
                    <a:gd name="T66" fmla="*/ 90 w 91"/>
                    <a:gd name="T67" fmla="*/ 10 h 97"/>
                    <a:gd name="T68" fmla="*/ 83 w 91"/>
                    <a:gd name="T69" fmla="*/ 8 h 97"/>
                    <a:gd name="T70" fmla="*/ 77 w 91"/>
                    <a:gd name="T71" fmla="*/ 5 h 97"/>
                    <a:gd name="T72" fmla="*/ 71 w 91"/>
                    <a:gd name="T73" fmla="*/ 3 h 97"/>
                    <a:gd name="T74" fmla="*/ 66 w 91"/>
                    <a:gd name="T75" fmla="*/ 0 h 97"/>
                    <a:gd name="T76" fmla="*/ 58 w 91"/>
                    <a:gd name="T77" fmla="*/ 2 h 97"/>
                    <a:gd name="T78" fmla="*/ 52 w 91"/>
                    <a:gd name="T79" fmla="*/ 3 h 97"/>
                    <a:gd name="T80" fmla="*/ 45 w 91"/>
                    <a:gd name="T81" fmla="*/ 4 h 97"/>
                    <a:gd name="T82" fmla="*/ 35 w 91"/>
                    <a:gd name="T83" fmla="*/ 1 h 97"/>
                    <a:gd name="T84" fmla="*/ 30 w 91"/>
                    <a:gd name="T85" fmla="*/ 10 h 97"/>
                    <a:gd name="T86" fmla="*/ 28 w 91"/>
                    <a:gd name="T87" fmla="*/ 15 h 97"/>
                    <a:gd name="T88" fmla="*/ 27 w 91"/>
                    <a:gd name="T89" fmla="*/ 21 h 97"/>
                    <a:gd name="T90" fmla="*/ 27 w 91"/>
                    <a:gd name="T91" fmla="*/ 27 h 97"/>
                    <a:gd name="T92" fmla="*/ 25 w 91"/>
                    <a:gd name="T93" fmla="*/ 32 h 97"/>
                    <a:gd name="T94" fmla="*/ 23 w 91"/>
                    <a:gd name="T95" fmla="*/ 36 h 97"/>
                    <a:gd name="T96" fmla="*/ 22 w 91"/>
                    <a:gd name="T97" fmla="*/ 41 h 97"/>
                    <a:gd name="T98" fmla="*/ 21 w 91"/>
                    <a:gd name="T99" fmla="*/ 45 h 97"/>
                    <a:gd name="T100" fmla="*/ 19 w 91"/>
                    <a:gd name="T101" fmla="*/ 50 h 97"/>
                    <a:gd name="T102" fmla="*/ 13 w 91"/>
                    <a:gd name="T103" fmla="*/ 53 h 97"/>
                    <a:gd name="T104" fmla="*/ 11 w 91"/>
                    <a:gd name="T105" fmla="*/ 49 h 97"/>
                    <a:gd name="T106" fmla="*/ 6 w 91"/>
                    <a:gd name="T107" fmla="*/ 51 h 97"/>
                    <a:gd name="T108" fmla="*/ 3 w 91"/>
                    <a:gd name="T109" fmla="*/ 5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1" h="97">
                      <a:moveTo>
                        <a:pt x="1" y="55"/>
                      </a:moveTo>
                      <a:cubicBezTo>
                        <a:pt x="2" y="56"/>
                        <a:pt x="0" y="56"/>
                        <a:pt x="1" y="58"/>
                      </a:cubicBezTo>
                      <a:cubicBezTo>
                        <a:pt x="1" y="58"/>
                        <a:pt x="2" y="59"/>
                        <a:pt x="2" y="59"/>
                      </a:cubicBezTo>
                      <a:cubicBezTo>
                        <a:pt x="3" y="59"/>
                        <a:pt x="2" y="60"/>
                        <a:pt x="3" y="61"/>
                      </a:cubicBezTo>
                      <a:cubicBezTo>
                        <a:pt x="3" y="61"/>
                        <a:pt x="4" y="60"/>
                        <a:pt x="5" y="59"/>
                      </a:cubicBezTo>
                      <a:cubicBezTo>
                        <a:pt x="6" y="59"/>
                        <a:pt x="8" y="58"/>
                        <a:pt x="10" y="58"/>
                      </a:cubicBezTo>
                      <a:cubicBezTo>
                        <a:pt x="12" y="58"/>
                        <a:pt x="16" y="58"/>
                        <a:pt x="16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6" y="60"/>
                        <a:pt x="26" y="61"/>
                      </a:cubicBezTo>
                      <a:cubicBezTo>
                        <a:pt x="26" y="62"/>
                        <a:pt x="26" y="62"/>
                        <a:pt x="26" y="64"/>
                      </a:cubicBezTo>
                      <a:cubicBezTo>
                        <a:pt x="27" y="65"/>
                        <a:pt x="26" y="65"/>
                        <a:pt x="27" y="67"/>
                      </a:cubicBezTo>
                      <a:cubicBezTo>
                        <a:pt x="27" y="69"/>
                        <a:pt x="27" y="68"/>
                        <a:pt x="28" y="69"/>
                      </a:cubicBezTo>
                      <a:cubicBezTo>
                        <a:pt x="29" y="70"/>
                        <a:pt x="30" y="70"/>
                        <a:pt x="31" y="70"/>
                      </a:cubicBezTo>
                      <a:cubicBezTo>
                        <a:pt x="32" y="70"/>
                        <a:pt x="33" y="68"/>
                        <a:pt x="34" y="69"/>
                      </a:cubicBezTo>
                      <a:cubicBezTo>
                        <a:pt x="34" y="69"/>
                        <a:pt x="36" y="69"/>
                        <a:pt x="35" y="68"/>
                      </a:cubicBezTo>
                      <a:cubicBezTo>
                        <a:pt x="35" y="67"/>
                        <a:pt x="34" y="66"/>
                        <a:pt x="35" y="65"/>
                      </a:cubicBezTo>
                      <a:cubicBezTo>
                        <a:pt x="36" y="64"/>
                        <a:pt x="36" y="65"/>
                        <a:pt x="38" y="65"/>
                      </a:cubicBezTo>
                      <a:cubicBezTo>
                        <a:pt x="40" y="65"/>
                        <a:pt x="41" y="64"/>
                        <a:pt x="41" y="65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4" y="65"/>
                        <a:pt x="45" y="67"/>
                      </a:cubicBezTo>
                      <a:cubicBezTo>
                        <a:pt x="45" y="68"/>
                        <a:pt x="44" y="70"/>
                        <a:pt x="45" y="70"/>
                      </a:cubicBezTo>
                      <a:cubicBezTo>
                        <a:pt x="46" y="70"/>
                        <a:pt x="46" y="71"/>
                        <a:pt x="46" y="73"/>
                      </a:cubicBezTo>
                      <a:cubicBezTo>
                        <a:pt x="46" y="74"/>
                        <a:pt x="46" y="74"/>
                        <a:pt x="47" y="75"/>
                      </a:cubicBezTo>
                      <a:cubicBezTo>
                        <a:pt x="47" y="77"/>
                        <a:pt x="46" y="77"/>
                        <a:pt x="47" y="78"/>
                      </a:cubicBezTo>
                      <a:cubicBezTo>
                        <a:pt x="48" y="79"/>
                        <a:pt x="48" y="80"/>
                        <a:pt x="48" y="80"/>
                      </a:cubicBezTo>
                      <a:cubicBezTo>
                        <a:pt x="48" y="81"/>
                        <a:pt x="47" y="81"/>
                        <a:pt x="48" y="83"/>
                      </a:cubicBezTo>
                      <a:cubicBezTo>
                        <a:pt x="48" y="84"/>
                        <a:pt x="48" y="85"/>
                        <a:pt x="48" y="86"/>
                      </a:cubicBezTo>
                      <a:cubicBezTo>
                        <a:pt x="49" y="86"/>
                        <a:pt x="50" y="87"/>
                        <a:pt x="51" y="86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3" y="86"/>
                        <a:pt x="56" y="85"/>
                        <a:pt x="56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5"/>
                        <a:pt x="59" y="86"/>
                        <a:pt x="59" y="87"/>
                      </a:cubicBezTo>
                      <a:cubicBezTo>
                        <a:pt x="59" y="88"/>
                        <a:pt x="60" y="88"/>
                        <a:pt x="61" y="87"/>
                      </a:cubicBezTo>
                      <a:cubicBezTo>
                        <a:pt x="62" y="87"/>
                        <a:pt x="63" y="87"/>
                        <a:pt x="63" y="88"/>
                      </a:cubicBezTo>
                      <a:cubicBezTo>
                        <a:pt x="63" y="89"/>
                        <a:pt x="62" y="89"/>
                        <a:pt x="62" y="89"/>
                      </a:cubicBezTo>
                      <a:cubicBezTo>
                        <a:pt x="62" y="89"/>
                        <a:pt x="63" y="90"/>
                        <a:pt x="64" y="90"/>
                      </a:cubicBezTo>
                      <a:cubicBezTo>
                        <a:pt x="65" y="90"/>
                        <a:pt x="66" y="90"/>
                        <a:pt x="67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70" y="88"/>
                        <a:pt x="70" y="89"/>
                        <a:pt x="71" y="89"/>
                      </a:cubicBezTo>
                      <a:cubicBezTo>
                        <a:pt x="72" y="89"/>
                        <a:pt x="72" y="89"/>
                        <a:pt x="72" y="90"/>
                      </a:cubicBezTo>
                      <a:cubicBezTo>
                        <a:pt x="72" y="91"/>
                        <a:pt x="73" y="91"/>
                        <a:pt x="74" y="92"/>
                      </a:cubicBezTo>
                      <a:cubicBezTo>
                        <a:pt x="74" y="93"/>
                        <a:pt x="76" y="93"/>
                        <a:pt x="77" y="94"/>
                      </a:cubicBezTo>
                      <a:cubicBezTo>
                        <a:pt x="78" y="95"/>
                        <a:pt x="77" y="95"/>
                        <a:pt x="77" y="96"/>
                      </a:cubicBezTo>
                      <a:cubicBezTo>
                        <a:pt x="77" y="97"/>
                        <a:pt x="79" y="97"/>
                        <a:pt x="80" y="97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83" y="92"/>
                        <a:pt x="83" y="92"/>
                        <a:pt x="83" y="92"/>
                      </a:cubicBezTo>
                      <a:cubicBezTo>
                        <a:pt x="83" y="92"/>
                        <a:pt x="82" y="92"/>
                        <a:pt x="81" y="92"/>
                      </a:cubicBezTo>
                      <a:cubicBezTo>
                        <a:pt x="80" y="92"/>
                        <a:pt x="80" y="93"/>
                        <a:pt x="79" y="91"/>
                      </a:cubicBezTo>
                      <a:cubicBezTo>
                        <a:pt x="78" y="90"/>
                        <a:pt x="77" y="90"/>
                        <a:pt x="76" y="89"/>
                      </a:cubicBezTo>
                      <a:cubicBezTo>
                        <a:pt x="75" y="89"/>
                        <a:pt x="74" y="88"/>
                        <a:pt x="74" y="87"/>
                      </a:cubicBezTo>
                      <a:cubicBezTo>
                        <a:pt x="74" y="87"/>
                        <a:pt x="74" y="86"/>
                        <a:pt x="75" y="85"/>
                      </a:cubicBezTo>
                      <a:cubicBezTo>
                        <a:pt x="75" y="84"/>
                        <a:pt x="74" y="83"/>
                        <a:pt x="74" y="82"/>
                      </a:cubicBezTo>
                      <a:cubicBezTo>
                        <a:pt x="74" y="81"/>
                        <a:pt x="74" y="81"/>
                        <a:pt x="73" y="81"/>
                      </a:cubicBezTo>
                      <a:cubicBezTo>
                        <a:pt x="73" y="80"/>
                        <a:pt x="73" y="79"/>
                        <a:pt x="73" y="78"/>
                      </a:cubicBezTo>
                      <a:cubicBezTo>
                        <a:pt x="73" y="78"/>
                        <a:pt x="73" y="77"/>
                        <a:pt x="73" y="77"/>
                      </a:cubicBezTo>
                      <a:cubicBezTo>
                        <a:pt x="74" y="76"/>
                        <a:pt x="75" y="75"/>
                        <a:pt x="76" y="75"/>
                      </a:cubicBezTo>
                      <a:cubicBezTo>
                        <a:pt x="76" y="75"/>
                        <a:pt x="77" y="75"/>
                        <a:pt x="77" y="76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86" y="73"/>
                        <a:pt x="86" y="73"/>
                        <a:pt x="86" y="73"/>
                      </a:cubicBezTo>
                      <a:cubicBezTo>
                        <a:pt x="86" y="72"/>
                        <a:pt x="86" y="72"/>
                        <a:pt x="86" y="71"/>
                      </a:cubicBezTo>
                      <a:cubicBezTo>
                        <a:pt x="86" y="71"/>
                        <a:pt x="85" y="70"/>
                        <a:pt x="85" y="70"/>
                      </a:cubicBezTo>
                      <a:cubicBezTo>
                        <a:pt x="85" y="69"/>
                        <a:pt x="85" y="69"/>
                        <a:pt x="85" y="69"/>
                      </a:cubicBezTo>
                      <a:cubicBezTo>
                        <a:pt x="84" y="68"/>
                        <a:pt x="83" y="68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2" y="66"/>
                        <a:pt x="81" y="66"/>
                        <a:pt x="81" y="66"/>
                      </a:cubicBezTo>
                      <a:cubicBezTo>
                        <a:pt x="81" y="65"/>
                        <a:pt x="79" y="60"/>
                        <a:pt x="79" y="59"/>
                      </a:cubicBezTo>
                      <a:cubicBezTo>
                        <a:pt x="79" y="59"/>
                        <a:pt x="80" y="58"/>
                        <a:pt x="80" y="57"/>
                      </a:cubicBezTo>
                      <a:cubicBezTo>
                        <a:pt x="79" y="57"/>
                        <a:pt x="79" y="56"/>
                        <a:pt x="78" y="55"/>
                      </a:cubicBezTo>
                      <a:cubicBezTo>
                        <a:pt x="78" y="54"/>
                        <a:pt x="79" y="54"/>
                        <a:pt x="79" y="53"/>
                      </a:cubicBezTo>
                      <a:cubicBezTo>
                        <a:pt x="78" y="52"/>
                        <a:pt x="78" y="53"/>
                        <a:pt x="78" y="52"/>
                      </a:cubicBezTo>
                      <a:cubicBezTo>
                        <a:pt x="78" y="52"/>
                        <a:pt x="78" y="49"/>
                        <a:pt x="78" y="48"/>
                      </a:cubicBezTo>
                      <a:cubicBezTo>
                        <a:pt x="79" y="48"/>
                        <a:pt x="79" y="48"/>
                        <a:pt x="79" y="48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6"/>
                        <a:pt x="76" y="45"/>
                        <a:pt x="76" y="45"/>
                      </a:cubicBezTo>
                      <a:cubicBezTo>
                        <a:pt x="76" y="44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2"/>
                        <a:pt x="77" y="40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8" y="39"/>
                        <a:pt x="78" y="40"/>
                        <a:pt x="79" y="40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7" y="38"/>
                        <a:pt x="79" y="36"/>
                      </a:cubicBezTo>
                      <a:cubicBezTo>
                        <a:pt x="79" y="36"/>
                        <a:pt x="79" y="36"/>
                        <a:pt x="79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4"/>
                        <a:pt x="78" y="34"/>
                      </a:cubicBezTo>
                      <a:cubicBezTo>
                        <a:pt x="78" y="34"/>
                        <a:pt x="79" y="34"/>
                        <a:pt x="79" y="34"/>
                      </a:cubicBezTo>
                      <a:cubicBezTo>
                        <a:pt x="79" y="34"/>
                        <a:pt x="79" y="33"/>
                        <a:pt x="79" y="33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1" y="31"/>
                        <a:pt x="81" y="30"/>
                        <a:pt x="81" y="29"/>
                      </a:cubicBezTo>
                      <a:cubicBezTo>
                        <a:pt x="81" y="28"/>
                        <a:pt x="82" y="27"/>
                        <a:pt x="82" y="27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5" y="25"/>
                        <a:pt x="85" y="25"/>
                      </a:cubicBezTo>
                      <a:cubicBezTo>
                        <a:pt x="85" y="24"/>
                        <a:pt x="86" y="24"/>
                        <a:pt x="87" y="23"/>
                      </a:cubicBezTo>
                      <a:cubicBezTo>
                        <a:pt x="87" y="23"/>
                        <a:pt x="87" y="22"/>
                        <a:pt x="88" y="22"/>
                      </a:cubicBezTo>
                      <a:cubicBezTo>
                        <a:pt x="88" y="22"/>
                        <a:pt x="88" y="21"/>
                        <a:pt x="89" y="21"/>
                      </a:cubicBezTo>
                      <a:cubicBezTo>
                        <a:pt x="89" y="20"/>
                        <a:pt x="88" y="20"/>
                        <a:pt x="88" y="20"/>
                      </a:cubicBezTo>
                      <a:cubicBezTo>
                        <a:pt x="87" y="20"/>
                        <a:pt x="88" y="17"/>
                        <a:pt x="88" y="17"/>
                      </a:cubicBezTo>
                      <a:cubicBezTo>
                        <a:pt x="88" y="16"/>
                        <a:pt x="90" y="15"/>
                        <a:pt x="89" y="15"/>
                      </a:cubicBezTo>
                      <a:cubicBezTo>
                        <a:pt x="87" y="15"/>
                        <a:pt x="90" y="13"/>
                        <a:pt x="90" y="12"/>
                      </a:cubicBezTo>
                      <a:cubicBezTo>
                        <a:pt x="91" y="11"/>
                        <a:pt x="90" y="10"/>
                        <a:pt x="90" y="10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88" y="9"/>
                        <a:pt x="87" y="10"/>
                        <a:pt x="86" y="9"/>
                      </a:cubicBezTo>
                      <a:cubicBezTo>
                        <a:pt x="85" y="8"/>
                        <a:pt x="84" y="8"/>
                        <a:pt x="83" y="8"/>
                      </a:cubicBezTo>
                      <a:cubicBezTo>
                        <a:pt x="82" y="7"/>
                        <a:pt x="82" y="6"/>
                        <a:pt x="81" y="5"/>
                      </a:cubicBezTo>
                      <a:cubicBezTo>
                        <a:pt x="81" y="4"/>
                        <a:pt x="79" y="3"/>
                        <a:pt x="79" y="4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6" y="4"/>
                        <a:pt x="74" y="3"/>
                        <a:pt x="74" y="4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2" y="4"/>
                        <a:pt x="71" y="3"/>
                        <a:pt x="71" y="3"/>
                      </a:cubicBez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70" y="1"/>
                        <a:pt x="68" y="1"/>
                        <a:pt x="67" y="1"/>
                      </a:cubicBezTo>
                      <a:cubicBezTo>
                        <a:pt x="66" y="1"/>
                        <a:pt x="67" y="0"/>
                        <a:pt x="66" y="0"/>
                      </a:cubicBezTo>
                      <a:cubicBezTo>
                        <a:pt x="64" y="0"/>
                        <a:pt x="63" y="0"/>
                        <a:pt x="62" y="0"/>
                      </a:cubicBezTo>
                      <a:cubicBezTo>
                        <a:pt x="61" y="0"/>
                        <a:pt x="61" y="1"/>
                        <a:pt x="60" y="2"/>
                      </a:cubicBezTo>
                      <a:cubicBezTo>
                        <a:pt x="58" y="3"/>
                        <a:pt x="59" y="1"/>
                        <a:pt x="58" y="2"/>
                      </a:cubicBezTo>
                      <a:cubicBezTo>
                        <a:pt x="57" y="2"/>
                        <a:pt x="57" y="3"/>
                        <a:pt x="57" y="3"/>
                      </a:cubicBezTo>
                      <a:cubicBezTo>
                        <a:pt x="57" y="3"/>
                        <a:pt x="56" y="3"/>
                        <a:pt x="55" y="4"/>
                      </a:cubicBezTo>
                      <a:cubicBezTo>
                        <a:pt x="53" y="4"/>
                        <a:pt x="53" y="3"/>
                        <a:pt x="52" y="3"/>
                      </a:cubicBezTo>
                      <a:cubicBezTo>
                        <a:pt x="50" y="3"/>
                        <a:pt x="51" y="5"/>
                        <a:pt x="51" y="5"/>
                      </a:cubicBezTo>
                      <a:cubicBezTo>
                        <a:pt x="51" y="5"/>
                        <a:pt x="49" y="5"/>
                        <a:pt x="48" y="5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4" y="4"/>
                        <a:pt x="42" y="4"/>
                        <a:pt x="41" y="4"/>
                      </a:cubicBezTo>
                      <a:cubicBezTo>
                        <a:pt x="40" y="3"/>
                        <a:pt x="40" y="2"/>
                        <a:pt x="38" y="1"/>
                      </a:cubicBezTo>
                      <a:cubicBezTo>
                        <a:pt x="37" y="1"/>
                        <a:pt x="35" y="1"/>
                        <a:pt x="35" y="1"/>
                      </a:cubicBezTo>
                      <a:cubicBezTo>
                        <a:pt x="34" y="1"/>
                        <a:pt x="33" y="2"/>
                        <a:pt x="33" y="3"/>
                      </a:cubicBezTo>
                      <a:cubicBezTo>
                        <a:pt x="33" y="5"/>
                        <a:pt x="30" y="6"/>
                        <a:pt x="30" y="6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2" y="49"/>
                        <a:pt x="11" y="49"/>
                      </a:cubicBezTo>
                      <a:cubicBezTo>
                        <a:pt x="10" y="49"/>
                        <a:pt x="9" y="49"/>
                        <a:pt x="9" y="49"/>
                      </a:cubicBezTo>
                      <a:cubicBezTo>
                        <a:pt x="9" y="49"/>
                        <a:pt x="10" y="51"/>
                        <a:pt x="9" y="51"/>
                      </a:cubicBezTo>
                      <a:cubicBezTo>
                        <a:pt x="8" y="51"/>
                        <a:pt x="7" y="50"/>
                        <a:pt x="6" y="51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5" y="51"/>
                        <a:pt x="3" y="52"/>
                        <a:pt x="3" y="53"/>
                      </a:cubicBezTo>
                      <a:cubicBezTo>
                        <a:pt x="4" y="55"/>
                        <a:pt x="3" y="55"/>
                        <a:pt x="3" y="55"/>
                      </a:cubicBezTo>
                      <a:lnTo>
                        <a:pt x="1" y="55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 dirty="0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33" name="Freeform 71">
                  <a:extLst>
                    <a:ext uri="{FF2B5EF4-FFF2-40B4-BE49-F238E27FC236}">
                      <a16:creationId xmlns:a16="http://schemas.microsoft.com/office/drawing/2014/main" id="{10C85C5D-5A0F-846B-7AE5-F8682A348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1054" y="4491946"/>
                  <a:ext cx="338588" cy="603616"/>
                </a:xfrm>
                <a:custGeom>
                  <a:avLst/>
                  <a:gdLst>
                    <a:gd name="T0" fmla="*/ 22 w 49"/>
                    <a:gd name="T1" fmla="*/ 15 h 83"/>
                    <a:gd name="T2" fmla="*/ 25 w 49"/>
                    <a:gd name="T3" fmla="*/ 20 h 83"/>
                    <a:gd name="T4" fmla="*/ 25 w 49"/>
                    <a:gd name="T5" fmla="*/ 25 h 83"/>
                    <a:gd name="T6" fmla="*/ 23 w 49"/>
                    <a:gd name="T7" fmla="*/ 30 h 83"/>
                    <a:gd name="T8" fmla="*/ 21 w 49"/>
                    <a:gd name="T9" fmla="*/ 30 h 83"/>
                    <a:gd name="T10" fmla="*/ 17 w 49"/>
                    <a:gd name="T11" fmla="*/ 27 h 83"/>
                    <a:gd name="T12" fmla="*/ 17 w 49"/>
                    <a:gd name="T13" fmla="*/ 22 h 83"/>
                    <a:gd name="T14" fmla="*/ 13 w 49"/>
                    <a:gd name="T15" fmla="*/ 21 h 83"/>
                    <a:gd name="T16" fmla="*/ 11 w 49"/>
                    <a:gd name="T17" fmla="*/ 18 h 83"/>
                    <a:gd name="T18" fmla="*/ 1 w 49"/>
                    <a:gd name="T19" fmla="*/ 24 h 83"/>
                    <a:gd name="T20" fmla="*/ 1 w 49"/>
                    <a:gd name="T21" fmla="*/ 27 h 83"/>
                    <a:gd name="T22" fmla="*/ 5 w 49"/>
                    <a:gd name="T23" fmla="*/ 28 h 83"/>
                    <a:gd name="T24" fmla="*/ 11 w 49"/>
                    <a:gd name="T25" fmla="*/ 31 h 83"/>
                    <a:gd name="T26" fmla="*/ 11 w 49"/>
                    <a:gd name="T27" fmla="*/ 35 h 83"/>
                    <a:gd name="T28" fmla="*/ 13 w 49"/>
                    <a:gd name="T29" fmla="*/ 40 h 83"/>
                    <a:gd name="T30" fmla="*/ 10 w 49"/>
                    <a:gd name="T31" fmla="*/ 44 h 83"/>
                    <a:gd name="T32" fmla="*/ 11 w 49"/>
                    <a:gd name="T33" fmla="*/ 48 h 83"/>
                    <a:gd name="T34" fmla="*/ 10 w 49"/>
                    <a:gd name="T35" fmla="*/ 53 h 83"/>
                    <a:gd name="T36" fmla="*/ 10 w 49"/>
                    <a:gd name="T37" fmla="*/ 57 h 83"/>
                    <a:gd name="T38" fmla="*/ 6 w 49"/>
                    <a:gd name="T39" fmla="*/ 65 h 83"/>
                    <a:gd name="T40" fmla="*/ 6 w 49"/>
                    <a:gd name="T41" fmla="*/ 74 h 83"/>
                    <a:gd name="T42" fmla="*/ 7 w 49"/>
                    <a:gd name="T43" fmla="*/ 78 h 83"/>
                    <a:gd name="T44" fmla="*/ 8 w 49"/>
                    <a:gd name="T45" fmla="*/ 83 h 83"/>
                    <a:gd name="T46" fmla="*/ 12 w 49"/>
                    <a:gd name="T47" fmla="*/ 81 h 83"/>
                    <a:gd name="T48" fmla="*/ 10 w 49"/>
                    <a:gd name="T49" fmla="*/ 79 h 83"/>
                    <a:gd name="T50" fmla="*/ 24 w 49"/>
                    <a:gd name="T51" fmla="*/ 71 h 83"/>
                    <a:gd name="T52" fmla="*/ 23 w 49"/>
                    <a:gd name="T53" fmla="*/ 61 h 83"/>
                    <a:gd name="T54" fmla="*/ 22 w 49"/>
                    <a:gd name="T55" fmla="*/ 53 h 83"/>
                    <a:gd name="T56" fmla="*/ 20 w 49"/>
                    <a:gd name="T57" fmla="*/ 47 h 83"/>
                    <a:gd name="T58" fmla="*/ 24 w 49"/>
                    <a:gd name="T59" fmla="*/ 43 h 83"/>
                    <a:gd name="T60" fmla="*/ 26 w 49"/>
                    <a:gd name="T61" fmla="*/ 38 h 83"/>
                    <a:gd name="T62" fmla="*/ 31 w 49"/>
                    <a:gd name="T63" fmla="*/ 37 h 83"/>
                    <a:gd name="T64" fmla="*/ 33 w 49"/>
                    <a:gd name="T65" fmla="*/ 37 h 83"/>
                    <a:gd name="T66" fmla="*/ 36 w 49"/>
                    <a:gd name="T67" fmla="*/ 35 h 83"/>
                    <a:gd name="T68" fmla="*/ 42 w 49"/>
                    <a:gd name="T69" fmla="*/ 31 h 83"/>
                    <a:gd name="T70" fmla="*/ 45 w 49"/>
                    <a:gd name="T71" fmla="*/ 28 h 83"/>
                    <a:gd name="T72" fmla="*/ 47 w 49"/>
                    <a:gd name="T73" fmla="*/ 25 h 83"/>
                    <a:gd name="T74" fmla="*/ 48 w 49"/>
                    <a:gd name="T75" fmla="*/ 23 h 83"/>
                    <a:gd name="T76" fmla="*/ 47 w 49"/>
                    <a:gd name="T77" fmla="*/ 21 h 83"/>
                    <a:gd name="T78" fmla="*/ 49 w 49"/>
                    <a:gd name="T79" fmla="*/ 14 h 83"/>
                    <a:gd name="T80" fmla="*/ 47 w 49"/>
                    <a:gd name="T81" fmla="*/ 2 h 83"/>
                    <a:gd name="T82" fmla="*/ 43 w 49"/>
                    <a:gd name="T83" fmla="*/ 2 h 83"/>
                    <a:gd name="T84" fmla="*/ 37 w 49"/>
                    <a:gd name="T85" fmla="*/ 5 h 83"/>
                    <a:gd name="T86" fmla="*/ 33 w 49"/>
                    <a:gd name="T87" fmla="*/ 6 h 83"/>
                    <a:gd name="T88" fmla="*/ 27 w 49"/>
                    <a:gd name="T89" fmla="*/ 7 h 83"/>
                    <a:gd name="T90" fmla="*/ 23 w 49"/>
                    <a:gd name="T91" fmla="*/ 6 h 83"/>
                    <a:gd name="T92" fmla="*/ 20 w 49"/>
                    <a:gd name="T93" fmla="*/ 9 h 83"/>
                    <a:gd name="T94" fmla="*/ 21 w 49"/>
                    <a:gd name="T95" fmla="*/ 1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" h="83">
                      <a:moveTo>
                        <a:pt x="21" y="14"/>
                      </a:moveTo>
                      <a:cubicBezTo>
                        <a:pt x="21" y="14"/>
                        <a:pt x="22" y="15"/>
                        <a:pt x="22" y="15"/>
                      </a:cubicBezTo>
                      <a:cubicBezTo>
                        <a:pt x="23" y="16"/>
                        <a:pt x="23" y="16"/>
                        <a:pt x="23" y="18"/>
                      </a:cubicBezTo>
                      <a:cubicBezTo>
                        <a:pt x="24" y="19"/>
                        <a:pt x="24" y="19"/>
                        <a:pt x="25" y="20"/>
                      </a:cubicBezTo>
                      <a:cubicBezTo>
                        <a:pt x="26" y="20"/>
                        <a:pt x="26" y="21"/>
                        <a:pt x="25" y="23"/>
                      </a:cubicBezTo>
                      <a:cubicBezTo>
                        <a:pt x="25" y="25"/>
                        <a:pt x="25" y="24"/>
                        <a:pt x="25" y="25"/>
                      </a:cubicBezTo>
                      <a:cubicBezTo>
                        <a:pt x="25" y="27"/>
                        <a:pt x="23" y="27"/>
                        <a:pt x="23" y="26"/>
                      </a:cubicBezTo>
                      <a:cubicBezTo>
                        <a:pt x="22" y="26"/>
                        <a:pt x="22" y="29"/>
                        <a:pt x="23" y="30"/>
                      </a:cubicBezTo>
                      <a:cubicBezTo>
                        <a:pt x="24" y="31"/>
                        <a:pt x="23" y="32"/>
                        <a:pt x="22" y="32"/>
                      </a:cubicBezTo>
                      <a:cubicBezTo>
                        <a:pt x="21" y="32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19" y="30"/>
                      </a:cubicBezTo>
                      <a:cubicBezTo>
                        <a:pt x="18" y="29"/>
                        <a:pt x="17" y="28"/>
                        <a:pt x="17" y="27"/>
                      </a:cubicBezTo>
                      <a:cubicBezTo>
                        <a:pt x="16" y="27"/>
                        <a:pt x="16" y="26"/>
                        <a:pt x="17" y="25"/>
                      </a:cubicBezTo>
                      <a:cubicBezTo>
                        <a:pt x="17" y="24"/>
                        <a:pt x="17" y="23"/>
                        <a:pt x="17" y="22"/>
                      </a:cubicBezTo>
                      <a:cubicBezTo>
                        <a:pt x="17" y="21"/>
                        <a:pt x="16" y="20"/>
                        <a:pt x="16" y="20"/>
                      </a:cubicBezTo>
                      <a:cubicBezTo>
                        <a:pt x="16" y="20"/>
                        <a:pt x="14" y="21"/>
                        <a:pt x="13" y="21"/>
                      </a:cubicBezTo>
                      <a:cubicBezTo>
                        <a:pt x="12" y="22"/>
                        <a:pt x="13" y="21"/>
                        <a:pt x="13" y="20"/>
                      </a:cubicBezTo>
                      <a:cubicBezTo>
                        <a:pt x="12" y="19"/>
                        <a:pt x="11" y="18"/>
                        <a:pt x="11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2" y="23"/>
                        <a:pt x="1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2" y="27"/>
                        <a:pt x="3" y="27"/>
                      </a:cubicBezTo>
                      <a:cubicBezTo>
                        <a:pt x="4" y="27"/>
                        <a:pt x="5" y="27"/>
                        <a:pt x="5" y="28"/>
                      </a:cubicBezTo>
                      <a:cubicBezTo>
                        <a:pt x="6" y="28"/>
                        <a:pt x="7" y="29"/>
                        <a:pt x="8" y="29"/>
                      </a:cubicBezTo>
                      <a:cubicBezTo>
                        <a:pt x="9" y="30"/>
                        <a:pt x="10" y="30"/>
                        <a:pt x="11" y="31"/>
                      </a:cubicBezTo>
                      <a:cubicBezTo>
                        <a:pt x="12" y="31"/>
                        <a:pt x="12" y="33"/>
                        <a:pt x="12" y="33"/>
                      </a:cubicBezTo>
                      <a:cubicBezTo>
                        <a:pt x="12" y="33"/>
                        <a:pt x="10" y="34"/>
                        <a:pt x="11" y="35"/>
                      </a:cubicBezTo>
                      <a:cubicBezTo>
                        <a:pt x="11" y="36"/>
                        <a:pt x="10" y="37"/>
                        <a:pt x="11" y="38"/>
                      </a:cubicBezTo>
                      <a:cubicBezTo>
                        <a:pt x="11" y="39"/>
                        <a:pt x="13" y="40"/>
                        <a:pt x="13" y="40"/>
                      </a:cubicBezTo>
                      <a:cubicBezTo>
                        <a:pt x="13" y="40"/>
                        <a:pt x="12" y="41"/>
                        <a:pt x="11" y="42"/>
                      </a:cubicBezTo>
                      <a:cubicBezTo>
                        <a:pt x="11" y="43"/>
                        <a:pt x="10" y="43"/>
                        <a:pt x="10" y="44"/>
                      </a:cubicBezTo>
                      <a:cubicBezTo>
                        <a:pt x="11" y="45"/>
                        <a:pt x="12" y="45"/>
                        <a:pt x="11" y="46"/>
                      </a:cubicBezTo>
                      <a:cubicBezTo>
                        <a:pt x="10" y="47"/>
                        <a:pt x="11" y="47"/>
                        <a:pt x="11" y="48"/>
                      </a:cubicBezTo>
                      <a:cubicBezTo>
                        <a:pt x="10" y="50"/>
                        <a:pt x="11" y="50"/>
                        <a:pt x="11" y="51"/>
                      </a:cubicBezTo>
                      <a:cubicBezTo>
                        <a:pt x="11" y="54"/>
                        <a:pt x="10" y="52"/>
                        <a:pt x="10" y="53"/>
                      </a:cubicBezTo>
                      <a:cubicBezTo>
                        <a:pt x="11" y="54"/>
                        <a:pt x="13" y="53"/>
                        <a:pt x="12" y="54"/>
                      </a:cubicBezTo>
                      <a:cubicBezTo>
                        <a:pt x="11" y="55"/>
                        <a:pt x="10" y="57"/>
                        <a:pt x="10" y="57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1"/>
                        <a:pt x="7" y="64"/>
                        <a:pt x="6" y="65"/>
                      </a:cubicBezTo>
                      <a:cubicBezTo>
                        <a:pt x="5" y="66"/>
                        <a:pt x="6" y="68"/>
                        <a:pt x="6" y="70"/>
                      </a:cubicBezTo>
                      <a:cubicBezTo>
                        <a:pt x="7" y="72"/>
                        <a:pt x="6" y="73"/>
                        <a:pt x="6" y="74"/>
                      </a:cubicBezTo>
                      <a:cubicBezTo>
                        <a:pt x="6" y="75"/>
                        <a:pt x="5" y="76"/>
                        <a:pt x="6" y="76"/>
                      </a:cubicBezTo>
                      <a:cubicBezTo>
                        <a:pt x="7" y="77"/>
                        <a:pt x="7" y="78"/>
                        <a:pt x="7" y="78"/>
                      </a:cubicBezTo>
                      <a:cubicBezTo>
                        <a:pt x="7" y="78"/>
                        <a:pt x="9" y="79"/>
                        <a:pt x="9" y="80"/>
                      </a:cubicBezTo>
                      <a:cubicBezTo>
                        <a:pt x="9" y="81"/>
                        <a:pt x="8" y="83"/>
                        <a:pt x="8" y="83"/>
                      </a:cubicBezTo>
                      <a:cubicBezTo>
                        <a:pt x="11" y="83"/>
                        <a:pt x="11" y="83"/>
                        <a:pt x="11" y="83"/>
                      </a:cubicBezTo>
                      <a:cubicBezTo>
                        <a:pt x="11" y="82"/>
                        <a:pt x="11" y="82"/>
                        <a:pt x="12" y="81"/>
                      </a:cubicBezTo>
                      <a:cubicBezTo>
                        <a:pt x="11" y="81"/>
                        <a:pt x="10" y="81"/>
                        <a:pt x="10" y="80"/>
                      </a:cubicBezTo>
                      <a:cubicBezTo>
                        <a:pt x="10" y="80"/>
                        <a:pt x="10" y="79"/>
                        <a:pt x="10" y="79"/>
                      </a:cubicBezTo>
                      <a:cubicBezTo>
                        <a:pt x="13" y="75"/>
                        <a:pt x="20" y="76"/>
                        <a:pt x="23" y="72"/>
                      </a:cubicBezTo>
                      <a:cubicBezTo>
                        <a:pt x="23" y="72"/>
                        <a:pt x="24" y="71"/>
                        <a:pt x="24" y="71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3" y="67"/>
                        <a:pt x="24" y="63"/>
                        <a:pt x="23" y="61"/>
                      </a:cubicBezTo>
                      <a:cubicBezTo>
                        <a:pt x="23" y="60"/>
                        <a:pt x="22" y="58"/>
                        <a:pt x="22" y="57"/>
                      </a:cubicBezTo>
                      <a:cubicBezTo>
                        <a:pt x="21" y="56"/>
                        <a:pt x="22" y="53"/>
                        <a:pt x="22" y="53"/>
                      </a:cubicBezTo>
                      <a:cubicBezTo>
                        <a:pt x="21" y="53"/>
                        <a:pt x="20" y="52"/>
                        <a:pt x="20" y="52"/>
                      </a:cubicBezTo>
                      <a:cubicBezTo>
                        <a:pt x="20" y="52"/>
                        <a:pt x="19" y="47"/>
                        <a:pt x="20" y="47"/>
                      </a:cubicBezTo>
                      <a:cubicBezTo>
                        <a:pt x="20" y="47"/>
                        <a:pt x="22" y="46"/>
                        <a:pt x="22" y="46"/>
                      </a:cubicBezTo>
                      <a:cubicBezTo>
                        <a:pt x="23" y="45"/>
                        <a:pt x="23" y="44"/>
                        <a:pt x="24" y="43"/>
                      </a:cubicBezTo>
                      <a:cubicBezTo>
                        <a:pt x="24" y="43"/>
                        <a:pt x="25" y="43"/>
                        <a:pt x="25" y="43"/>
                      </a:cubicBezTo>
                      <a:cubicBezTo>
                        <a:pt x="27" y="42"/>
                        <a:pt x="26" y="39"/>
                        <a:pt x="26" y="38"/>
                      </a:cubicBezTo>
                      <a:cubicBezTo>
                        <a:pt x="28" y="38"/>
                        <a:pt x="29" y="38"/>
                        <a:pt x="30" y="38"/>
                      </a:cubicBezTo>
                      <a:cubicBezTo>
                        <a:pt x="30" y="38"/>
                        <a:pt x="31" y="37"/>
                        <a:pt x="31" y="37"/>
                      </a:cubicBezTo>
                      <a:cubicBezTo>
                        <a:pt x="31" y="37"/>
                        <a:pt x="32" y="38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6"/>
                        <a:pt x="34" y="37"/>
                        <a:pt x="35" y="36"/>
                      </a:cubicBezTo>
                      <a:cubicBezTo>
                        <a:pt x="35" y="36"/>
                        <a:pt x="36" y="35"/>
                        <a:pt x="36" y="35"/>
                      </a:cubicBezTo>
                      <a:cubicBezTo>
                        <a:pt x="37" y="34"/>
                        <a:pt x="39" y="35"/>
                        <a:pt x="40" y="34"/>
                      </a:cubicBezTo>
                      <a:cubicBezTo>
                        <a:pt x="41" y="33"/>
                        <a:pt x="41" y="32"/>
                        <a:pt x="42" y="31"/>
                      </a:cubicBezTo>
                      <a:cubicBezTo>
                        <a:pt x="43" y="31"/>
                        <a:pt x="44" y="31"/>
                        <a:pt x="44" y="30"/>
                      </a:cubicBezTo>
                      <a:cubicBezTo>
                        <a:pt x="45" y="30"/>
                        <a:pt x="44" y="29"/>
                        <a:pt x="45" y="28"/>
                      </a:cubicBezTo>
                      <a:cubicBezTo>
                        <a:pt x="45" y="28"/>
                        <a:pt x="46" y="28"/>
                        <a:pt x="47" y="28"/>
                      </a:cubicBezTo>
                      <a:cubicBezTo>
                        <a:pt x="47" y="26"/>
                        <a:pt x="46" y="26"/>
                        <a:pt x="47" y="25"/>
                      </a:cubicBezTo>
                      <a:cubicBezTo>
                        <a:pt x="47" y="24"/>
                        <a:pt x="48" y="24"/>
                        <a:pt x="48" y="24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3"/>
                        <a:pt x="46" y="21"/>
                        <a:pt x="47" y="21"/>
                      </a:cubicBezTo>
                      <a:cubicBezTo>
                        <a:pt x="48" y="21"/>
                        <a:pt x="48" y="15"/>
                        <a:pt x="48" y="15"/>
                      </a:cubicBezTo>
                      <a:cubicBezTo>
                        <a:pt x="48" y="15"/>
                        <a:pt x="49" y="15"/>
                        <a:pt x="49" y="14"/>
                      </a:cubicBezTo>
                      <a:cubicBezTo>
                        <a:pt x="47" y="14"/>
                        <a:pt x="48" y="11"/>
                        <a:pt x="48" y="11"/>
                      </a:cubicBezTo>
                      <a:cubicBezTo>
                        <a:pt x="48" y="8"/>
                        <a:pt x="48" y="3"/>
                        <a:pt x="47" y="2"/>
                      </a:cubicBezTo>
                      <a:cubicBezTo>
                        <a:pt x="46" y="2"/>
                        <a:pt x="47" y="1"/>
                        <a:pt x="47" y="0"/>
                      </a:cubicBezTo>
                      <a:cubicBezTo>
                        <a:pt x="47" y="0"/>
                        <a:pt x="44" y="2"/>
                        <a:pt x="43" y="2"/>
                      </a:cubicBezTo>
                      <a:cubicBezTo>
                        <a:pt x="42" y="3"/>
                        <a:pt x="41" y="3"/>
                        <a:pt x="39" y="3"/>
                      </a:cubicBezTo>
                      <a:cubicBezTo>
                        <a:pt x="38" y="3"/>
                        <a:pt x="38" y="4"/>
                        <a:pt x="37" y="5"/>
                      </a:cubicBezTo>
                      <a:cubicBezTo>
                        <a:pt x="36" y="5"/>
                        <a:pt x="36" y="5"/>
                        <a:pt x="35" y="5"/>
                      </a:cubicBezTo>
                      <a:cubicBezTo>
                        <a:pt x="34" y="4"/>
                        <a:pt x="34" y="5"/>
                        <a:pt x="33" y="6"/>
                      </a:cubicBezTo>
                      <a:cubicBezTo>
                        <a:pt x="32" y="6"/>
                        <a:pt x="31" y="6"/>
                        <a:pt x="30" y="6"/>
                      </a:cubicBezTo>
                      <a:cubicBezTo>
                        <a:pt x="29" y="6"/>
                        <a:pt x="28" y="7"/>
                        <a:pt x="27" y="7"/>
                      </a:cubicBezTo>
                      <a:cubicBezTo>
                        <a:pt x="25" y="7"/>
                        <a:pt x="26" y="5"/>
                        <a:pt x="24" y="5"/>
                      </a:cubicBezTo>
                      <a:cubicBezTo>
                        <a:pt x="23" y="5"/>
                        <a:pt x="24" y="5"/>
                        <a:pt x="23" y="6"/>
                      </a:cubicBezTo>
                      <a:cubicBezTo>
                        <a:pt x="22" y="6"/>
                        <a:pt x="21" y="6"/>
                        <a:pt x="20" y="6"/>
                      </a:cubicBezTo>
                      <a:cubicBezTo>
                        <a:pt x="20" y="7"/>
                        <a:pt x="20" y="8"/>
                        <a:pt x="20" y="9"/>
                      </a:cubicBezTo>
                      <a:cubicBezTo>
                        <a:pt x="20" y="9"/>
                        <a:pt x="21" y="9"/>
                        <a:pt x="21" y="10"/>
                      </a:cubicBezTo>
                      <a:cubicBezTo>
                        <a:pt x="21" y="11"/>
                        <a:pt x="21" y="11"/>
                        <a:pt x="21" y="12"/>
                      </a:cubicBezTo>
                      <a:cubicBezTo>
                        <a:pt x="21" y="12"/>
                        <a:pt x="21" y="13"/>
                        <a:pt x="21" y="14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34" name="Freeform 78">
                  <a:extLst>
                    <a:ext uri="{FF2B5EF4-FFF2-40B4-BE49-F238E27FC236}">
                      <a16:creationId xmlns:a16="http://schemas.microsoft.com/office/drawing/2014/main" id="{84E9347A-FF0B-DD3D-A083-7765B0E9D4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35994" y="3130986"/>
                  <a:ext cx="522880" cy="590052"/>
                </a:xfrm>
                <a:custGeom>
                  <a:avLst/>
                  <a:gdLst>
                    <a:gd name="T0" fmla="*/ 31 w 76"/>
                    <a:gd name="T1" fmla="*/ 71 h 81"/>
                    <a:gd name="T2" fmla="*/ 32 w 76"/>
                    <a:gd name="T3" fmla="*/ 67 h 81"/>
                    <a:gd name="T4" fmla="*/ 35 w 76"/>
                    <a:gd name="T5" fmla="*/ 66 h 81"/>
                    <a:gd name="T6" fmla="*/ 37 w 76"/>
                    <a:gd name="T7" fmla="*/ 60 h 81"/>
                    <a:gd name="T8" fmla="*/ 43 w 76"/>
                    <a:gd name="T9" fmla="*/ 57 h 81"/>
                    <a:gd name="T10" fmla="*/ 47 w 76"/>
                    <a:gd name="T11" fmla="*/ 53 h 81"/>
                    <a:gd name="T12" fmla="*/ 51 w 76"/>
                    <a:gd name="T13" fmla="*/ 49 h 81"/>
                    <a:gd name="T14" fmla="*/ 54 w 76"/>
                    <a:gd name="T15" fmla="*/ 48 h 81"/>
                    <a:gd name="T16" fmla="*/ 56 w 76"/>
                    <a:gd name="T17" fmla="*/ 50 h 81"/>
                    <a:gd name="T18" fmla="*/ 60 w 76"/>
                    <a:gd name="T19" fmla="*/ 49 h 81"/>
                    <a:gd name="T20" fmla="*/ 71 w 76"/>
                    <a:gd name="T21" fmla="*/ 46 h 81"/>
                    <a:gd name="T22" fmla="*/ 74 w 76"/>
                    <a:gd name="T23" fmla="*/ 45 h 81"/>
                    <a:gd name="T24" fmla="*/ 76 w 76"/>
                    <a:gd name="T25" fmla="*/ 42 h 81"/>
                    <a:gd name="T26" fmla="*/ 70 w 76"/>
                    <a:gd name="T27" fmla="*/ 30 h 81"/>
                    <a:gd name="T28" fmla="*/ 70 w 76"/>
                    <a:gd name="T29" fmla="*/ 26 h 81"/>
                    <a:gd name="T30" fmla="*/ 65 w 76"/>
                    <a:gd name="T31" fmla="*/ 22 h 81"/>
                    <a:gd name="T32" fmla="*/ 35 w 76"/>
                    <a:gd name="T33" fmla="*/ 0 h 81"/>
                    <a:gd name="T34" fmla="*/ 29 w 76"/>
                    <a:gd name="T35" fmla="*/ 42 h 81"/>
                    <a:gd name="T36" fmla="*/ 30 w 76"/>
                    <a:gd name="T37" fmla="*/ 46 h 81"/>
                    <a:gd name="T38" fmla="*/ 11 w 76"/>
                    <a:gd name="T39" fmla="*/ 46 h 81"/>
                    <a:gd name="T40" fmla="*/ 10 w 76"/>
                    <a:gd name="T41" fmla="*/ 48 h 81"/>
                    <a:gd name="T42" fmla="*/ 4 w 76"/>
                    <a:gd name="T43" fmla="*/ 48 h 81"/>
                    <a:gd name="T44" fmla="*/ 3 w 76"/>
                    <a:gd name="T45" fmla="*/ 52 h 81"/>
                    <a:gd name="T46" fmla="*/ 1 w 76"/>
                    <a:gd name="T47" fmla="*/ 55 h 81"/>
                    <a:gd name="T48" fmla="*/ 1 w 76"/>
                    <a:gd name="T49" fmla="*/ 60 h 81"/>
                    <a:gd name="T50" fmla="*/ 3 w 76"/>
                    <a:gd name="T51" fmla="*/ 65 h 81"/>
                    <a:gd name="T52" fmla="*/ 4 w 76"/>
                    <a:gd name="T53" fmla="*/ 67 h 81"/>
                    <a:gd name="T54" fmla="*/ 8 w 76"/>
                    <a:gd name="T55" fmla="*/ 67 h 81"/>
                    <a:gd name="T56" fmla="*/ 11 w 76"/>
                    <a:gd name="T57" fmla="*/ 66 h 81"/>
                    <a:gd name="T58" fmla="*/ 14 w 76"/>
                    <a:gd name="T59" fmla="*/ 69 h 81"/>
                    <a:gd name="T60" fmla="*/ 14 w 76"/>
                    <a:gd name="T61" fmla="*/ 74 h 81"/>
                    <a:gd name="T62" fmla="*/ 13 w 76"/>
                    <a:gd name="T63" fmla="*/ 76 h 81"/>
                    <a:gd name="T64" fmla="*/ 16 w 76"/>
                    <a:gd name="T65" fmla="*/ 77 h 81"/>
                    <a:gd name="T66" fmla="*/ 20 w 76"/>
                    <a:gd name="T67" fmla="*/ 80 h 81"/>
                    <a:gd name="T68" fmla="*/ 23 w 76"/>
                    <a:gd name="T69" fmla="*/ 79 h 81"/>
                    <a:gd name="T70" fmla="*/ 25 w 76"/>
                    <a:gd name="T71" fmla="*/ 77 h 81"/>
                    <a:gd name="T72" fmla="*/ 28 w 76"/>
                    <a:gd name="T73" fmla="*/ 78 h 81"/>
                    <a:gd name="T74" fmla="*/ 30 w 76"/>
                    <a:gd name="T75" fmla="*/ 7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81">
                      <a:moveTo>
                        <a:pt x="30" y="75"/>
                      </a:moveTo>
                      <a:cubicBezTo>
                        <a:pt x="30" y="75"/>
                        <a:pt x="30" y="72"/>
                        <a:pt x="31" y="71"/>
                      </a:cubicBezTo>
                      <a:cubicBezTo>
                        <a:pt x="32" y="71"/>
                        <a:pt x="32" y="70"/>
                        <a:pt x="32" y="69"/>
                      </a:cubicBezTo>
                      <a:cubicBezTo>
                        <a:pt x="31" y="68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3" y="65"/>
                      </a:cubicBezTo>
                      <a:cubicBezTo>
                        <a:pt x="34" y="65"/>
                        <a:pt x="35" y="66"/>
                        <a:pt x="35" y="66"/>
                      </a:cubicBezTo>
                      <a:cubicBezTo>
                        <a:pt x="35" y="66"/>
                        <a:pt x="35" y="63"/>
                        <a:pt x="36" y="62"/>
                      </a:cubicBezTo>
                      <a:cubicBezTo>
                        <a:pt x="36" y="61"/>
                        <a:pt x="36" y="61"/>
                        <a:pt x="37" y="60"/>
                      </a:cubicBezTo>
                      <a:cubicBezTo>
                        <a:pt x="38" y="60"/>
                        <a:pt x="40" y="59"/>
                        <a:pt x="41" y="59"/>
                      </a:cubicBezTo>
                      <a:cubicBezTo>
                        <a:pt x="42" y="59"/>
                        <a:pt x="43" y="58"/>
                        <a:pt x="43" y="57"/>
                      </a:cubicBezTo>
                      <a:cubicBezTo>
                        <a:pt x="43" y="56"/>
                        <a:pt x="43" y="56"/>
                        <a:pt x="44" y="55"/>
                      </a:cubicBezTo>
                      <a:cubicBezTo>
                        <a:pt x="46" y="54"/>
                        <a:pt x="47" y="54"/>
                        <a:pt x="47" y="53"/>
                      </a:cubicBezTo>
                      <a:cubicBezTo>
                        <a:pt x="47" y="52"/>
                        <a:pt x="47" y="50"/>
                        <a:pt x="49" y="50"/>
                      </a:cubicBezTo>
                      <a:cubicBezTo>
                        <a:pt x="50" y="50"/>
                        <a:pt x="51" y="50"/>
                        <a:pt x="51" y="49"/>
                      </a:cubicBezTo>
                      <a:cubicBezTo>
                        <a:pt x="51" y="48"/>
                        <a:pt x="52" y="47"/>
                        <a:pt x="53" y="48"/>
                      </a:cubicBezTo>
                      <a:cubicBezTo>
                        <a:pt x="53" y="49"/>
                        <a:pt x="54" y="48"/>
                        <a:pt x="54" y="48"/>
                      </a:cubicBezTo>
                      <a:cubicBezTo>
                        <a:pt x="55" y="49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9" y="49"/>
                        <a:pt x="60" y="49"/>
                      </a:cubicBezTo>
                      <a:cubicBezTo>
                        <a:pt x="61" y="48"/>
                        <a:pt x="63" y="48"/>
                        <a:pt x="65" y="48"/>
                      </a:cubicBezTo>
                      <a:cubicBezTo>
                        <a:pt x="66" y="48"/>
                        <a:pt x="71" y="46"/>
                        <a:pt x="71" y="46"/>
                      </a:cubicBezTo>
                      <a:cubicBezTo>
                        <a:pt x="73" y="46"/>
                        <a:pt x="73" y="46"/>
                        <a:pt x="73" y="46"/>
                      </a:cubicBezTo>
                      <a:cubicBezTo>
                        <a:pt x="73" y="46"/>
                        <a:pt x="74" y="46"/>
                        <a:pt x="74" y="45"/>
                      </a:cubicBezTo>
                      <a:cubicBezTo>
                        <a:pt x="74" y="44"/>
                        <a:pt x="74" y="43"/>
                        <a:pt x="74" y="43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0" y="31"/>
                        <a:pt x="70" y="30"/>
                      </a:cubicBezTo>
                      <a:cubicBezTo>
                        <a:pt x="70" y="30"/>
                        <a:pt x="71" y="29"/>
                        <a:pt x="70" y="28"/>
                      </a:cubicBezTo>
                      <a:cubicBezTo>
                        <a:pt x="70" y="27"/>
                        <a:pt x="70" y="28"/>
                        <a:pt x="70" y="26"/>
                      </a:cubicBezTo>
                      <a:cubicBezTo>
                        <a:pt x="70" y="24"/>
                        <a:pt x="69" y="24"/>
                        <a:pt x="69" y="23"/>
                      </a:cubicBezTo>
                      <a:cubicBezTo>
                        <a:pt x="68" y="23"/>
                        <a:pt x="66" y="23"/>
                        <a:pt x="65" y="22"/>
                      </a:cubicBezTo>
                      <a:cubicBezTo>
                        <a:pt x="64" y="21"/>
                        <a:pt x="64" y="20"/>
                        <a:pt x="64" y="2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32" y="42"/>
                        <a:pt x="31" y="44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2" y="45"/>
                        <a:pt x="11" y="46"/>
                      </a:cubicBezTo>
                      <a:cubicBezTo>
                        <a:pt x="10" y="46"/>
                        <a:pt x="10" y="47"/>
                        <a:pt x="11" y="48"/>
                      </a:cubicBezTo>
                      <a:cubicBezTo>
                        <a:pt x="12" y="49"/>
                        <a:pt x="10" y="48"/>
                        <a:pt x="10" y="48"/>
                      </a:cubicBezTo>
                      <a:cubicBezTo>
                        <a:pt x="10" y="48"/>
                        <a:pt x="9" y="49"/>
                        <a:pt x="7" y="48"/>
                      </a:cubicBezTo>
                      <a:cubicBezTo>
                        <a:pt x="5" y="48"/>
                        <a:pt x="5" y="48"/>
                        <a:pt x="4" y="48"/>
                      </a:cubicBezTo>
                      <a:cubicBezTo>
                        <a:pt x="3" y="48"/>
                        <a:pt x="4" y="48"/>
                        <a:pt x="3" y="49"/>
                      </a:cubicBezTo>
                      <a:cubicBezTo>
                        <a:pt x="3" y="51"/>
                        <a:pt x="3" y="52"/>
                        <a:pt x="3" y="52"/>
                      </a:cubicBezTo>
                      <a:cubicBezTo>
                        <a:pt x="2" y="53"/>
                        <a:pt x="1" y="53"/>
                        <a:pt x="1" y="53"/>
                      </a:cubicBezTo>
                      <a:cubicBezTo>
                        <a:pt x="1" y="53"/>
                        <a:pt x="0" y="55"/>
                        <a:pt x="1" y="55"/>
                      </a:cubicBezTo>
                      <a:cubicBezTo>
                        <a:pt x="2" y="55"/>
                        <a:pt x="0" y="59"/>
                        <a:pt x="0" y="59"/>
                      </a:cubicBezTo>
                      <a:cubicBezTo>
                        <a:pt x="0" y="59"/>
                        <a:pt x="0" y="60"/>
                        <a:pt x="1" y="60"/>
                      </a:cubicBezTo>
                      <a:cubicBezTo>
                        <a:pt x="2" y="61"/>
                        <a:pt x="3" y="61"/>
                        <a:pt x="3" y="62"/>
                      </a:cubicBezTo>
                      <a:cubicBezTo>
                        <a:pt x="3" y="63"/>
                        <a:pt x="3" y="65"/>
                        <a:pt x="3" y="65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4" y="67"/>
                        <a:pt x="4" y="67"/>
                        <a:pt x="4" y="67"/>
                      </a:cubicBezTo>
                      <a:cubicBezTo>
                        <a:pt x="4" y="67"/>
                        <a:pt x="5" y="66"/>
                        <a:pt x="6" y="66"/>
                      </a:cubicBezTo>
                      <a:cubicBezTo>
                        <a:pt x="7" y="66"/>
                        <a:pt x="7" y="67"/>
                        <a:pt x="8" y="67"/>
                      </a:cubicBezTo>
                      <a:cubicBezTo>
                        <a:pt x="8" y="67"/>
                        <a:pt x="9" y="66"/>
                        <a:pt x="9" y="66"/>
                      </a:cubicBezTo>
                      <a:cubicBezTo>
                        <a:pt x="9" y="66"/>
                        <a:pt x="10" y="67"/>
                        <a:pt x="11" y="66"/>
                      </a:cubicBezTo>
                      <a:cubicBezTo>
                        <a:pt x="13" y="66"/>
                        <a:pt x="13" y="67"/>
                        <a:pt x="13" y="67"/>
                      </a:cubicBezTo>
                      <a:cubicBezTo>
                        <a:pt x="13" y="67"/>
                        <a:pt x="14" y="68"/>
                        <a:pt x="14" y="69"/>
                      </a:cubicBezTo>
                      <a:cubicBezTo>
                        <a:pt x="14" y="70"/>
                        <a:pt x="12" y="71"/>
                        <a:pt x="13" y="72"/>
                      </a:cubicBezTo>
                      <a:cubicBezTo>
                        <a:pt x="14" y="72"/>
                        <a:pt x="15" y="73"/>
                        <a:pt x="14" y="74"/>
                      </a:cubicBezTo>
                      <a:cubicBezTo>
                        <a:pt x="14" y="75"/>
                        <a:pt x="16" y="74"/>
                        <a:pt x="16" y="74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3" y="76"/>
                        <a:pt x="13" y="77"/>
                        <a:pt x="14" y="77"/>
                      </a:cubicBezTo>
                      <a:cubicBezTo>
                        <a:pt x="15" y="77"/>
                        <a:pt x="15" y="76"/>
                        <a:pt x="16" y="77"/>
                      </a:cubicBezTo>
                      <a:cubicBezTo>
                        <a:pt x="16" y="78"/>
                        <a:pt x="17" y="77"/>
                        <a:pt x="18" y="78"/>
                      </a:cubicBezTo>
                      <a:cubicBezTo>
                        <a:pt x="18" y="79"/>
                        <a:pt x="19" y="80"/>
                        <a:pt x="20" y="80"/>
                      </a:cubicBezTo>
                      <a:cubicBezTo>
                        <a:pt x="21" y="80"/>
                        <a:pt x="21" y="81"/>
                        <a:pt x="21" y="81"/>
                      </a:cubicBezTo>
                      <a:cubicBezTo>
                        <a:pt x="21" y="81"/>
                        <a:pt x="22" y="80"/>
                        <a:pt x="23" y="79"/>
                      </a:cubicBezTo>
                      <a:cubicBezTo>
                        <a:pt x="25" y="79"/>
                        <a:pt x="25" y="80"/>
                        <a:pt x="25" y="80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7" y="78"/>
                        <a:pt x="28" y="78"/>
                      </a:cubicBezTo>
                      <a:cubicBezTo>
                        <a:pt x="30" y="78"/>
                        <a:pt x="29" y="76"/>
                        <a:pt x="29" y="76"/>
                      </a:cubicBezTo>
                      <a:lnTo>
                        <a:pt x="30" y="75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35" name="Freeform 152">
                  <a:extLst>
                    <a:ext uri="{FF2B5EF4-FFF2-40B4-BE49-F238E27FC236}">
                      <a16:creationId xmlns:a16="http://schemas.microsoft.com/office/drawing/2014/main" id="{186756C3-8A07-D2E7-7F0C-84A6B12CA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3167" y="3576353"/>
                  <a:ext cx="261441" cy="413714"/>
                </a:xfrm>
                <a:custGeom>
                  <a:avLst/>
                  <a:gdLst>
                    <a:gd name="T0" fmla="*/ 1 w 38"/>
                    <a:gd name="T1" fmla="*/ 47 h 57"/>
                    <a:gd name="T2" fmla="*/ 3 w 38"/>
                    <a:gd name="T3" fmla="*/ 46 h 57"/>
                    <a:gd name="T4" fmla="*/ 6 w 38"/>
                    <a:gd name="T5" fmla="*/ 49 h 57"/>
                    <a:gd name="T6" fmla="*/ 8 w 38"/>
                    <a:gd name="T7" fmla="*/ 53 h 57"/>
                    <a:gd name="T8" fmla="*/ 15 w 38"/>
                    <a:gd name="T9" fmla="*/ 57 h 57"/>
                    <a:gd name="T10" fmla="*/ 21 w 38"/>
                    <a:gd name="T11" fmla="*/ 56 h 57"/>
                    <a:gd name="T12" fmla="*/ 27 w 38"/>
                    <a:gd name="T13" fmla="*/ 56 h 57"/>
                    <a:gd name="T14" fmla="*/ 32 w 38"/>
                    <a:gd name="T15" fmla="*/ 57 h 57"/>
                    <a:gd name="T16" fmla="*/ 38 w 38"/>
                    <a:gd name="T17" fmla="*/ 57 h 57"/>
                    <a:gd name="T18" fmla="*/ 38 w 38"/>
                    <a:gd name="T19" fmla="*/ 53 h 57"/>
                    <a:gd name="T20" fmla="*/ 32 w 38"/>
                    <a:gd name="T21" fmla="*/ 47 h 57"/>
                    <a:gd name="T22" fmla="*/ 28 w 38"/>
                    <a:gd name="T23" fmla="*/ 40 h 57"/>
                    <a:gd name="T24" fmla="*/ 27 w 38"/>
                    <a:gd name="T25" fmla="*/ 36 h 57"/>
                    <a:gd name="T26" fmla="*/ 32 w 38"/>
                    <a:gd name="T27" fmla="*/ 28 h 57"/>
                    <a:gd name="T28" fmla="*/ 27 w 38"/>
                    <a:gd name="T29" fmla="*/ 21 h 57"/>
                    <a:gd name="T30" fmla="*/ 34 w 38"/>
                    <a:gd name="T31" fmla="*/ 18 h 57"/>
                    <a:gd name="T32" fmla="*/ 33 w 38"/>
                    <a:gd name="T33" fmla="*/ 14 h 57"/>
                    <a:gd name="T34" fmla="*/ 32 w 38"/>
                    <a:gd name="T35" fmla="*/ 9 h 57"/>
                    <a:gd name="T36" fmla="*/ 32 w 38"/>
                    <a:gd name="T37" fmla="*/ 5 h 57"/>
                    <a:gd name="T38" fmla="*/ 28 w 38"/>
                    <a:gd name="T39" fmla="*/ 0 h 57"/>
                    <a:gd name="T40" fmla="*/ 29 w 38"/>
                    <a:gd name="T41" fmla="*/ 5 h 57"/>
                    <a:gd name="T42" fmla="*/ 26 w 38"/>
                    <a:gd name="T43" fmla="*/ 10 h 57"/>
                    <a:gd name="T44" fmla="*/ 24 w 38"/>
                    <a:gd name="T45" fmla="*/ 14 h 57"/>
                    <a:gd name="T46" fmla="*/ 22 w 38"/>
                    <a:gd name="T47" fmla="*/ 18 h 57"/>
                    <a:gd name="T48" fmla="*/ 19 w 38"/>
                    <a:gd name="T49" fmla="*/ 22 h 57"/>
                    <a:gd name="T50" fmla="*/ 16 w 38"/>
                    <a:gd name="T51" fmla="*/ 26 h 57"/>
                    <a:gd name="T52" fmla="*/ 13 w 38"/>
                    <a:gd name="T53" fmla="*/ 30 h 57"/>
                    <a:gd name="T54" fmla="*/ 12 w 38"/>
                    <a:gd name="T55" fmla="*/ 35 h 57"/>
                    <a:gd name="T56" fmla="*/ 8 w 38"/>
                    <a:gd name="T57" fmla="*/ 35 h 57"/>
                    <a:gd name="T58" fmla="*/ 5 w 38"/>
                    <a:gd name="T59" fmla="*/ 35 h 57"/>
                    <a:gd name="T60" fmla="*/ 1 w 38"/>
                    <a:gd name="T61" fmla="*/ 39 h 57"/>
                    <a:gd name="T62" fmla="*/ 1 w 38"/>
                    <a:gd name="T63" fmla="*/ 42 h 57"/>
                    <a:gd name="T64" fmla="*/ 0 w 38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8" h="57">
                      <a:moveTo>
                        <a:pt x="0" y="45"/>
                      </a:moveTo>
                      <a:cubicBezTo>
                        <a:pt x="1" y="45"/>
                        <a:pt x="1" y="46"/>
                        <a:pt x="1" y="47"/>
                      </a:cubicBezTo>
                      <a:cubicBezTo>
                        <a:pt x="2" y="46"/>
                        <a:pt x="3" y="46"/>
                        <a:pt x="3" y="46"/>
                      </a:cubicBezTo>
                      <a:cubicBezTo>
                        <a:pt x="4" y="46"/>
                        <a:pt x="3" y="46"/>
                        <a:pt x="3" y="46"/>
                      </a:cubicBezTo>
                      <a:cubicBezTo>
                        <a:pt x="2" y="49"/>
                        <a:pt x="5" y="48"/>
                        <a:pt x="7" y="48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7" y="52"/>
                        <a:pt x="7" y="52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5"/>
                        <a:pt x="7" y="57"/>
                      </a:cubicBezTo>
                      <a:cubicBezTo>
                        <a:pt x="15" y="57"/>
                        <a:pt x="15" y="57"/>
                        <a:pt x="15" y="57"/>
                      </a:cubicBezTo>
                      <a:cubicBezTo>
                        <a:pt x="15" y="57"/>
                        <a:pt x="17" y="56"/>
                        <a:pt x="18" y="56"/>
                      </a:cubicBezTo>
                      <a:cubicBezTo>
                        <a:pt x="19" y="55"/>
                        <a:pt x="19" y="56"/>
                        <a:pt x="21" y="56"/>
                      </a:cubicBezTo>
                      <a:cubicBezTo>
                        <a:pt x="22" y="55"/>
                        <a:pt x="24" y="56"/>
                        <a:pt x="24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9" y="55"/>
                        <a:pt x="30" y="56"/>
                        <a:pt x="31" y="56"/>
                      </a:cubicBezTo>
                      <a:cubicBezTo>
                        <a:pt x="31" y="57"/>
                        <a:pt x="31" y="57"/>
                        <a:pt x="32" y="57"/>
                      </a:cubicBezTo>
                      <a:cubicBezTo>
                        <a:pt x="33" y="57"/>
                        <a:pt x="34" y="57"/>
                        <a:pt x="35" y="57"/>
                      </a:cubicBezTo>
                      <a:cubicBezTo>
                        <a:pt x="36" y="57"/>
                        <a:pt x="38" y="57"/>
                        <a:pt x="38" y="57"/>
                      </a:cubicBezTo>
                      <a:cubicBezTo>
                        <a:pt x="38" y="57"/>
                        <a:pt x="37" y="56"/>
                        <a:pt x="37" y="55"/>
                      </a:cubicBezTo>
                      <a:cubicBezTo>
                        <a:pt x="37" y="55"/>
                        <a:pt x="38" y="53"/>
                        <a:pt x="38" y="53"/>
                      </a:cubicBezTo>
                      <a:cubicBezTo>
                        <a:pt x="38" y="53"/>
                        <a:pt x="36" y="52"/>
                        <a:pt x="35" y="50"/>
                      </a:cubicBezTo>
                      <a:cubicBezTo>
                        <a:pt x="34" y="48"/>
                        <a:pt x="34" y="49"/>
                        <a:pt x="32" y="47"/>
                      </a:cubicBezTo>
                      <a:cubicBezTo>
                        <a:pt x="31" y="46"/>
                        <a:pt x="31" y="46"/>
                        <a:pt x="30" y="44"/>
                      </a:cubicBezTo>
                      <a:cubicBezTo>
                        <a:pt x="29" y="43"/>
                        <a:pt x="28" y="41"/>
                        <a:pt x="28" y="40"/>
                      </a:cubicBezTo>
                      <a:cubicBezTo>
                        <a:pt x="28" y="39"/>
                        <a:pt x="27" y="39"/>
                        <a:pt x="26" y="38"/>
                      </a:cubicBezTo>
                      <a:cubicBezTo>
                        <a:pt x="25" y="38"/>
                        <a:pt x="26" y="37"/>
                        <a:pt x="27" y="36"/>
                      </a:cubicBezTo>
                      <a:cubicBezTo>
                        <a:pt x="29" y="36"/>
                        <a:pt x="30" y="31"/>
                        <a:pt x="30" y="31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5"/>
                        <a:pt x="30" y="24"/>
                      </a:cubicBezTo>
                      <a:cubicBezTo>
                        <a:pt x="30" y="24"/>
                        <a:pt x="28" y="21"/>
                        <a:pt x="27" y="21"/>
                      </a:cubicBezTo>
                      <a:cubicBezTo>
                        <a:pt x="26" y="20"/>
                        <a:pt x="27" y="19"/>
                        <a:pt x="28" y="18"/>
                      </a:cubicBezTo>
                      <a:cubicBezTo>
                        <a:pt x="29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3" y="16"/>
                      </a:cubicBezTo>
                      <a:cubicBezTo>
                        <a:pt x="32" y="15"/>
                        <a:pt x="33" y="14"/>
                        <a:pt x="33" y="14"/>
                      </a:cubicBezTo>
                      <a:cubicBezTo>
                        <a:pt x="32" y="13"/>
                        <a:pt x="32" y="11"/>
                        <a:pt x="32" y="10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8"/>
                        <a:pt x="32" y="7"/>
                      </a:cubicBezTo>
                      <a:cubicBezTo>
                        <a:pt x="32" y="6"/>
                        <a:pt x="32" y="6"/>
                        <a:pt x="32" y="5"/>
                      </a:cubicBezTo>
                      <a:cubicBezTo>
                        <a:pt x="31" y="4"/>
                        <a:pt x="32" y="3"/>
                        <a:pt x="31" y="3"/>
                      </a:cubicBezTo>
                      <a:cubicBezTo>
                        <a:pt x="30" y="2"/>
                        <a:pt x="28" y="0"/>
                        <a:pt x="28" y="0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9" y="4"/>
                        <a:pt x="29" y="5"/>
                      </a:cubicBezTo>
                      <a:cubicBezTo>
                        <a:pt x="29" y="6"/>
                        <a:pt x="28" y="9"/>
                        <a:pt x="27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ubicBezTo>
                        <a:pt x="26" y="11"/>
                        <a:pt x="25" y="11"/>
                        <a:pt x="24" y="12"/>
                      </a:cubicBezTo>
                      <a:cubicBezTo>
                        <a:pt x="23" y="13"/>
                        <a:pt x="24" y="13"/>
                        <a:pt x="24" y="14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2" y="16"/>
                        <a:pt x="22" y="18"/>
                        <a:pt x="22" y="18"/>
                      </a:cubicBezTo>
                      <a:cubicBezTo>
                        <a:pt x="22" y="18"/>
                        <a:pt x="23" y="20"/>
                        <a:pt x="22" y="20"/>
                      </a:cubicBezTo>
                      <a:cubicBezTo>
                        <a:pt x="21" y="20"/>
                        <a:pt x="20" y="21"/>
                        <a:pt x="19" y="22"/>
                      </a:cubicBezTo>
                      <a:cubicBezTo>
                        <a:pt x="17" y="22"/>
                        <a:pt x="17" y="22"/>
                        <a:pt x="17" y="23"/>
                      </a:cubicBezTo>
                      <a:cubicBezTo>
                        <a:pt x="17" y="25"/>
                        <a:pt x="17" y="25"/>
                        <a:pt x="16" y="26"/>
                      </a:cubicBezTo>
                      <a:cubicBezTo>
                        <a:pt x="15" y="27"/>
                        <a:pt x="16" y="27"/>
                        <a:pt x="15" y="28"/>
                      </a:cubicBezTo>
                      <a:cubicBezTo>
                        <a:pt x="15" y="30"/>
                        <a:pt x="14" y="29"/>
                        <a:pt x="13" y="30"/>
                      </a:cubicBezTo>
                      <a:cubicBezTo>
                        <a:pt x="13" y="31"/>
                        <a:pt x="12" y="32"/>
                        <a:pt x="12" y="33"/>
                      </a:cubicBezTo>
                      <a:cubicBezTo>
                        <a:pt x="12" y="34"/>
                        <a:pt x="13" y="35"/>
                        <a:pt x="12" y="35"/>
                      </a:cubicBezTo>
                      <a:cubicBezTo>
                        <a:pt x="11" y="36"/>
                        <a:pt x="11" y="38"/>
                        <a:pt x="9" y="38"/>
                      </a:cubicBezTo>
                      <a:cubicBezTo>
                        <a:pt x="9" y="37"/>
                        <a:pt x="10" y="35"/>
                        <a:pt x="8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6" y="34"/>
                        <a:pt x="5" y="35"/>
                      </a:cubicBezTo>
                      <a:cubicBezTo>
                        <a:pt x="4" y="36"/>
                        <a:pt x="2" y="36"/>
                        <a:pt x="2" y="37"/>
                      </a:cubicBezTo>
                      <a:cubicBezTo>
                        <a:pt x="2" y="38"/>
                        <a:pt x="2" y="39"/>
                        <a:pt x="1" y="39"/>
                      </a:cubicBezTo>
                      <a:cubicBezTo>
                        <a:pt x="0" y="40"/>
                        <a:pt x="0" y="40"/>
                        <a:pt x="0" y="41"/>
                      </a:cubicBezTo>
                      <a:cubicBezTo>
                        <a:pt x="0" y="42"/>
                        <a:pt x="1" y="42"/>
                        <a:pt x="1" y="42"/>
                      </a:cubicBezTo>
                      <a:cubicBezTo>
                        <a:pt x="0" y="44"/>
                        <a:pt x="0" y="44"/>
                        <a:pt x="0" y="44"/>
                      </a:cubicBezTo>
                      <a:lnTo>
                        <a:pt x="0" y="45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36" name="Freeform 44">
                  <a:extLst>
                    <a:ext uri="{FF2B5EF4-FFF2-40B4-BE49-F238E27FC236}">
                      <a16:creationId xmlns:a16="http://schemas.microsoft.com/office/drawing/2014/main" id="{E7CBCEF8-68B6-04D4-1AB0-D8F43EF57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885761" y="3687994"/>
                  <a:ext cx="117864" cy="137905"/>
                </a:xfrm>
                <a:custGeom>
                  <a:avLst/>
                  <a:gdLst>
                    <a:gd name="T0" fmla="*/ 1 w 17"/>
                    <a:gd name="T1" fmla="*/ 6 h 19"/>
                    <a:gd name="T2" fmla="*/ 3 w 17"/>
                    <a:gd name="T3" fmla="*/ 11 h 19"/>
                    <a:gd name="T4" fmla="*/ 2 w 17"/>
                    <a:gd name="T5" fmla="*/ 12 h 19"/>
                    <a:gd name="T6" fmla="*/ 4 w 17"/>
                    <a:gd name="T7" fmla="*/ 12 h 19"/>
                    <a:gd name="T8" fmla="*/ 4 w 17"/>
                    <a:gd name="T9" fmla="*/ 16 h 19"/>
                    <a:gd name="T10" fmla="*/ 5 w 17"/>
                    <a:gd name="T11" fmla="*/ 15 h 19"/>
                    <a:gd name="T12" fmla="*/ 5 w 17"/>
                    <a:gd name="T13" fmla="*/ 15 h 19"/>
                    <a:gd name="T14" fmla="*/ 7 w 17"/>
                    <a:gd name="T15" fmla="*/ 18 h 19"/>
                    <a:gd name="T16" fmla="*/ 10 w 17"/>
                    <a:gd name="T17" fmla="*/ 19 h 19"/>
                    <a:gd name="T18" fmla="*/ 12 w 17"/>
                    <a:gd name="T19" fmla="*/ 16 h 19"/>
                    <a:gd name="T20" fmla="*/ 14 w 17"/>
                    <a:gd name="T21" fmla="*/ 13 h 19"/>
                    <a:gd name="T22" fmla="*/ 16 w 17"/>
                    <a:gd name="T23" fmla="*/ 11 h 19"/>
                    <a:gd name="T24" fmla="*/ 17 w 17"/>
                    <a:gd name="T25" fmla="*/ 10 h 19"/>
                    <a:gd name="T26" fmla="*/ 14 w 17"/>
                    <a:gd name="T27" fmla="*/ 10 h 19"/>
                    <a:gd name="T28" fmla="*/ 15 w 17"/>
                    <a:gd name="T29" fmla="*/ 7 h 19"/>
                    <a:gd name="T30" fmla="*/ 14 w 17"/>
                    <a:gd name="T31" fmla="*/ 5 h 19"/>
                    <a:gd name="T32" fmla="*/ 13 w 17"/>
                    <a:gd name="T33" fmla="*/ 3 h 19"/>
                    <a:gd name="T34" fmla="*/ 11 w 17"/>
                    <a:gd name="T35" fmla="*/ 1 h 19"/>
                    <a:gd name="T36" fmla="*/ 9 w 17"/>
                    <a:gd name="T37" fmla="*/ 1 h 19"/>
                    <a:gd name="T38" fmla="*/ 5 w 17"/>
                    <a:gd name="T39" fmla="*/ 2 h 19"/>
                    <a:gd name="T40" fmla="*/ 4 w 17"/>
                    <a:gd name="T41" fmla="*/ 5 h 19"/>
                    <a:gd name="T42" fmla="*/ 3 w 17"/>
                    <a:gd name="T43" fmla="*/ 6 h 19"/>
                    <a:gd name="T44" fmla="*/ 1 w 17"/>
                    <a:gd name="T45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" h="19">
                      <a:moveTo>
                        <a:pt x="1" y="6"/>
                      </a:moveTo>
                      <a:cubicBezTo>
                        <a:pt x="0" y="7"/>
                        <a:pt x="2" y="10"/>
                        <a:pt x="3" y="11"/>
                      </a:cubicBezTo>
                      <a:cubicBezTo>
                        <a:pt x="2" y="11"/>
                        <a:pt x="2" y="12"/>
                        <a:pt x="2" y="12"/>
                      </a:cubicBezTo>
                      <a:cubicBezTo>
                        <a:pt x="2" y="12"/>
                        <a:pt x="4" y="12"/>
                        <a:pt x="4" y="12"/>
                      </a:cubicBezTo>
                      <a:cubicBezTo>
                        <a:pt x="4" y="13"/>
                        <a:pt x="4" y="16"/>
                        <a:pt x="4" y="16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4" y="15"/>
                        <a:pt x="4" y="15"/>
                        <a:pt x="5" y="15"/>
                      </a:cubicBezTo>
                      <a:cubicBezTo>
                        <a:pt x="6" y="16"/>
                        <a:pt x="6" y="18"/>
                        <a:pt x="7" y="18"/>
                      </a:cubicBezTo>
                      <a:cubicBezTo>
                        <a:pt x="9" y="19"/>
                        <a:pt x="9" y="18"/>
                        <a:pt x="10" y="19"/>
                      </a:cubicBezTo>
                      <a:cubicBezTo>
                        <a:pt x="10" y="19"/>
                        <a:pt x="10" y="17"/>
                        <a:pt x="12" y="16"/>
                      </a:cubicBezTo>
                      <a:cubicBezTo>
                        <a:pt x="13" y="14"/>
                        <a:pt x="14" y="13"/>
                        <a:pt x="14" y="13"/>
                      </a:cubicBezTo>
                      <a:cubicBezTo>
                        <a:pt x="14" y="13"/>
                        <a:pt x="15" y="11"/>
                        <a:pt x="16" y="11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6" y="8"/>
                        <a:pt x="15" y="7"/>
                      </a:cubicBezTo>
                      <a:cubicBezTo>
                        <a:pt x="15" y="6"/>
                        <a:pt x="15" y="7"/>
                        <a:pt x="14" y="5"/>
                      </a:cubicBezTo>
                      <a:cubicBezTo>
                        <a:pt x="14" y="4"/>
                        <a:pt x="13" y="5"/>
                        <a:pt x="13" y="3"/>
                      </a:cubicBezTo>
                      <a:cubicBezTo>
                        <a:pt x="13" y="2"/>
                        <a:pt x="12" y="1"/>
                        <a:pt x="11" y="1"/>
                      </a:cubicBezTo>
                      <a:cubicBezTo>
                        <a:pt x="10" y="1"/>
                        <a:pt x="10" y="2"/>
                        <a:pt x="9" y="1"/>
                      </a:cubicBezTo>
                      <a:cubicBezTo>
                        <a:pt x="7" y="0"/>
                        <a:pt x="6" y="0"/>
                        <a:pt x="5" y="2"/>
                      </a:cubicBezTo>
                      <a:cubicBezTo>
                        <a:pt x="5" y="3"/>
                        <a:pt x="5" y="4"/>
                        <a:pt x="4" y="5"/>
                      </a:cubicBezTo>
                      <a:cubicBezTo>
                        <a:pt x="3" y="5"/>
                        <a:pt x="4" y="6"/>
                        <a:pt x="3" y="6"/>
                      </a:cubicBezTo>
                      <a:cubicBezTo>
                        <a:pt x="2" y="7"/>
                        <a:pt x="1" y="6"/>
                        <a:pt x="1" y="6"/>
                      </a:cubicBez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en-GB" sz="1200" b="1">
                    <a:solidFill>
                      <a:srgbClr val="20272A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4922" name="Freeform 54">
              <a:extLst>
                <a:ext uri="{FF2B5EF4-FFF2-40B4-BE49-F238E27FC236}">
                  <a16:creationId xmlns:a16="http://schemas.microsoft.com/office/drawing/2014/main" id="{0C163F47-A02C-C1AE-8868-EA5637E438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0768" y="3383057"/>
              <a:ext cx="302157" cy="501882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23" name="Freeform 57">
              <a:extLst>
                <a:ext uri="{FF2B5EF4-FFF2-40B4-BE49-F238E27FC236}">
                  <a16:creationId xmlns:a16="http://schemas.microsoft.com/office/drawing/2014/main" id="{9F01F988-5A4A-0BA0-8731-6656D73723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4375" y="4181096"/>
              <a:ext cx="473594" cy="32102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24" name="Freeform 182">
              <a:extLst>
                <a:ext uri="{FF2B5EF4-FFF2-40B4-BE49-F238E27FC236}">
                  <a16:creationId xmlns:a16="http://schemas.microsoft.com/office/drawing/2014/main" id="{A345A3A4-B2EC-8D50-0769-9A063066F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3545" y="2625721"/>
              <a:ext cx="420019" cy="327807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940" name="Group 4939">
            <a:extLst>
              <a:ext uri="{FF2B5EF4-FFF2-40B4-BE49-F238E27FC236}">
                <a16:creationId xmlns:a16="http://schemas.microsoft.com/office/drawing/2014/main" id="{6E2B5782-D08B-C026-851E-434B2250443F}"/>
              </a:ext>
            </a:extLst>
          </p:cNvPr>
          <p:cNvGrpSpPr/>
          <p:nvPr/>
        </p:nvGrpSpPr>
        <p:grpSpPr>
          <a:xfrm>
            <a:off x="395336" y="213514"/>
            <a:ext cx="11906252" cy="6149186"/>
            <a:chOff x="395336" y="213514"/>
            <a:chExt cx="11906252" cy="6149186"/>
          </a:xfrm>
        </p:grpSpPr>
        <p:sp>
          <p:nvSpPr>
            <p:cNvPr id="4941" name="Freeform 181">
              <a:extLst>
                <a:ext uri="{FF2B5EF4-FFF2-40B4-BE49-F238E27FC236}">
                  <a16:creationId xmlns:a16="http://schemas.microsoft.com/office/drawing/2014/main" id="{C2F16B9F-7529-953B-60B8-E40ECF2D42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336" y="984423"/>
              <a:ext cx="1866514" cy="1024111"/>
            </a:xfrm>
            <a:custGeom>
              <a:avLst/>
              <a:gdLst>
                <a:gd name="T0" fmla="*/ 241 w 271"/>
                <a:gd name="T1" fmla="*/ 94 h 141"/>
                <a:gd name="T2" fmla="*/ 258 w 271"/>
                <a:gd name="T3" fmla="*/ 112 h 141"/>
                <a:gd name="T4" fmla="*/ 250 w 271"/>
                <a:gd name="T5" fmla="*/ 100 h 141"/>
                <a:gd name="T6" fmla="*/ 249 w 271"/>
                <a:gd name="T7" fmla="*/ 99 h 141"/>
                <a:gd name="T8" fmla="*/ 118 w 271"/>
                <a:gd name="T9" fmla="*/ 119 h 141"/>
                <a:gd name="T10" fmla="*/ 161 w 271"/>
                <a:gd name="T11" fmla="*/ 104 h 141"/>
                <a:gd name="T12" fmla="*/ 191 w 271"/>
                <a:gd name="T13" fmla="*/ 80 h 141"/>
                <a:gd name="T14" fmla="*/ 106 w 271"/>
                <a:gd name="T15" fmla="*/ 77 h 141"/>
                <a:gd name="T16" fmla="*/ 48 w 271"/>
                <a:gd name="T17" fmla="*/ 139 h 141"/>
                <a:gd name="T18" fmla="*/ 68 w 271"/>
                <a:gd name="T19" fmla="*/ 137 h 141"/>
                <a:gd name="T20" fmla="*/ 27 w 271"/>
                <a:gd name="T21" fmla="*/ 136 h 141"/>
                <a:gd name="T22" fmla="*/ 83 w 271"/>
                <a:gd name="T23" fmla="*/ 133 h 141"/>
                <a:gd name="T24" fmla="*/ 91 w 271"/>
                <a:gd name="T25" fmla="*/ 128 h 141"/>
                <a:gd name="T26" fmla="*/ 106 w 271"/>
                <a:gd name="T27" fmla="*/ 121 h 141"/>
                <a:gd name="T28" fmla="*/ 255 w 271"/>
                <a:gd name="T29" fmla="*/ 114 h 141"/>
                <a:gd name="T30" fmla="*/ 261 w 271"/>
                <a:gd name="T31" fmla="*/ 115 h 141"/>
                <a:gd name="T32" fmla="*/ 244 w 271"/>
                <a:gd name="T33" fmla="*/ 105 h 141"/>
                <a:gd name="T34" fmla="*/ 253 w 271"/>
                <a:gd name="T35" fmla="*/ 109 h 141"/>
                <a:gd name="T36" fmla="*/ 245 w 271"/>
                <a:gd name="T37" fmla="*/ 103 h 141"/>
                <a:gd name="T38" fmla="*/ 154 w 271"/>
                <a:gd name="T39" fmla="*/ 104 h 141"/>
                <a:gd name="T40" fmla="*/ 162 w 271"/>
                <a:gd name="T41" fmla="*/ 99 h 141"/>
                <a:gd name="T42" fmla="*/ 100 w 271"/>
                <a:gd name="T43" fmla="*/ 82 h 141"/>
                <a:gd name="T44" fmla="*/ 76 w 271"/>
                <a:gd name="T45" fmla="*/ 60 h 141"/>
                <a:gd name="T46" fmla="*/ 118 w 271"/>
                <a:gd name="T47" fmla="*/ 37 h 141"/>
                <a:gd name="T48" fmla="*/ 201 w 271"/>
                <a:gd name="T49" fmla="*/ 10 h 141"/>
                <a:gd name="T50" fmla="*/ 173 w 271"/>
                <a:gd name="T51" fmla="*/ 7 h 141"/>
                <a:gd name="T52" fmla="*/ 150 w 271"/>
                <a:gd name="T53" fmla="*/ 3 h 141"/>
                <a:gd name="T54" fmla="*/ 129 w 271"/>
                <a:gd name="T55" fmla="*/ 6 h 141"/>
                <a:gd name="T56" fmla="*/ 106 w 271"/>
                <a:gd name="T57" fmla="*/ 21 h 141"/>
                <a:gd name="T58" fmla="*/ 115 w 271"/>
                <a:gd name="T59" fmla="*/ 34 h 141"/>
                <a:gd name="T60" fmla="*/ 126 w 271"/>
                <a:gd name="T61" fmla="*/ 38 h 141"/>
                <a:gd name="T62" fmla="*/ 108 w 271"/>
                <a:gd name="T63" fmla="*/ 36 h 141"/>
                <a:gd name="T64" fmla="*/ 98 w 271"/>
                <a:gd name="T65" fmla="*/ 47 h 141"/>
                <a:gd name="T66" fmla="*/ 126 w 271"/>
                <a:gd name="T67" fmla="*/ 52 h 141"/>
                <a:gd name="T68" fmla="*/ 110 w 271"/>
                <a:gd name="T69" fmla="*/ 66 h 141"/>
                <a:gd name="T70" fmla="*/ 105 w 271"/>
                <a:gd name="T71" fmla="*/ 75 h 141"/>
                <a:gd name="T72" fmla="*/ 111 w 271"/>
                <a:gd name="T73" fmla="*/ 82 h 141"/>
                <a:gd name="T74" fmla="*/ 122 w 271"/>
                <a:gd name="T75" fmla="*/ 89 h 141"/>
                <a:gd name="T76" fmla="*/ 134 w 271"/>
                <a:gd name="T77" fmla="*/ 93 h 141"/>
                <a:gd name="T78" fmla="*/ 140 w 271"/>
                <a:gd name="T79" fmla="*/ 96 h 141"/>
                <a:gd name="T80" fmla="*/ 126 w 271"/>
                <a:gd name="T81" fmla="*/ 111 h 141"/>
                <a:gd name="T82" fmla="*/ 122 w 271"/>
                <a:gd name="T83" fmla="*/ 113 h 141"/>
                <a:gd name="T84" fmla="*/ 136 w 271"/>
                <a:gd name="T85" fmla="*/ 109 h 141"/>
                <a:gd name="T86" fmla="*/ 147 w 271"/>
                <a:gd name="T87" fmla="*/ 100 h 141"/>
                <a:gd name="T88" fmla="*/ 156 w 271"/>
                <a:gd name="T89" fmla="*/ 89 h 141"/>
                <a:gd name="T90" fmla="*/ 168 w 271"/>
                <a:gd name="T91" fmla="*/ 75 h 141"/>
                <a:gd name="T92" fmla="*/ 169 w 271"/>
                <a:gd name="T93" fmla="*/ 77 h 141"/>
                <a:gd name="T94" fmla="*/ 174 w 271"/>
                <a:gd name="T95" fmla="*/ 86 h 141"/>
                <a:gd name="T96" fmla="*/ 186 w 271"/>
                <a:gd name="T97" fmla="*/ 78 h 141"/>
                <a:gd name="T98" fmla="*/ 193 w 271"/>
                <a:gd name="T99" fmla="*/ 76 h 141"/>
                <a:gd name="T100" fmla="*/ 201 w 271"/>
                <a:gd name="T101" fmla="*/ 81 h 141"/>
                <a:gd name="T102" fmla="*/ 225 w 271"/>
                <a:gd name="T103" fmla="*/ 87 h 141"/>
                <a:gd name="T104" fmla="*/ 238 w 271"/>
                <a:gd name="T105" fmla="*/ 98 h 141"/>
                <a:gd name="T106" fmla="*/ 239 w 271"/>
                <a:gd name="T107" fmla="*/ 96 h 141"/>
                <a:gd name="T108" fmla="*/ 253 w 271"/>
                <a:gd name="T109" fmla="*/ 103 h 141"/>
                <a:gd name="T110" fmla="*/ 258 w 271"/>
                <a:gd name="T111" fmla="*/ 109 h 141"/>
                <a:gd name="T112" fmla="*/ 261 w 271"/>
                <a:gd name="T113" fmla="*/ 114 h 141"/>
                <a:gd name="T114" fmla="*/ 268 w 271"/>
                <a:gd name="T115" fmla="*/ 118 h 141"/>
                <a:gd name="T116" fmla="*/ 251 w 271"/>
                <a:gd name="T117" fmla="*/ 91 h 141"/>
                <a:gd name="T118" fmla="*/ 216 w 271"/>
                <a:gd name="T119" fmla="*/ 7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141">
                  <a:moveTo>
                    <a:pt x="70" y="78"/>
                  </a:moveTo>
                  <a:cubicBezTo>
                    <a:pt x="70" y="79"/>
                    <a:pt x="70" y="78"/>
                    <a:pt x="71" y="79"/>
                  </a:cubicBezTo>
                  <a:cubicBezTo>
                    <a:pt x="71" y="80"/>
                    <a:pt x="72" y="80"/>
                    <a:pt x="72" y="80"/>
                  </a:cubicBezTo>
                  <a:cubicBezTo>
                    <a:pt x="73" y="81"/>
                    <a:pt x="74" y="80"/>
                    <a:pt x="74" y="80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1" y="79"/>
                    <a:pt x="72" y="78"/>
                    <a:pt x="70" y="78"/>
                  </a:cubicBezTo>
                  <a:close/>
                  <a:moveTo>
                    <a:pt x="0" y="131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1" y="132"/>
                    <a:pt x="2" y="131"/>
                    <a:pt x="0" y="131"/>
                  </a:cubicBezTo>
                  <a:close/>
                  <a:moveTo>
                    <a:pt x="241" y="94"/>
                  </a:moveTo>
                  <a:cubicBezTo>
                    <a:pt x="241" y="94"/>
                    <a:pt x="240" y="95"/>
                    <a:pt x="240" y="95"/>
                  </a:cubicBezTo>
                  <a:cubicBezTo>
                    <a:pt x="240" y="94"/>
                    <a:pt x="240" y="93"/>
                    <a:pt x="241" y="94"/>
                  </a:cubicBezTo>
                  <a:close/>
                  <a:moveTo>
                    <a:pt x="255" y="117"/>
                  </a:moveTo>
                  <a:cubicBezTo>
                    <a:pt x="255" y="117"/>
                    <a:pt x="255" y="118"/>
                    <a:pt x="256" y="118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6" y="118"/>
                    <a:pt x="255" y="117"/>
                    <a:pt x="255" y="117"/>
                  </a:cubicBezTo>
                  <a:close/>
                  <a:moveTo>
                    <a:pt x="248" y="111"/>
                  </a:moveTo>
                  <a:cubicBezTo>
                    <a:pt x="248" y="112"/>
                    <a:pt x="248" y="112"/>
                    <a:pt x="248" y="112"/>
                  </a:cubicBezTo>
                  <a:cubicBezTo>
                    <a:pt x="249" y="112"/>
                    <a:pt x="249" y="111"/>
                    <a:pt x="248" y="111"/>
                  </a:cubicBezTo>
                  <a:close/>
                  <a:moveTo>
                    <a:pt x="255" y="109"/>
                  </a:moveTo>
                  <a:cubicBezTo>
                    <a:pt x="255" y="110"/>
                    <a:pt x="255" y="110"/>
                    <a:pt x="255" y="110"/>
                  </a:cubicBezTo>
                  <a:cubicBezTo>
                    <a:pt x="255" y="110"/>
                    <a:pt x="257" y="111"/>
                    <a:pt x="257" y="111"/>
                  </a:cubicBezTo>
                  <a:cubicBezTo>
                    <a:pt x="258" y="111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2"/>
                    <a:pt x="258" y="111"/>
                    <a:pt x="258" y="111"/>
                  </a:cubicBezTo>
                  <a:cubicBezTo>
                    <a:pt x="258" y="111"/>
                    <a:pt x="258" y="110"/>
                    <a:pt x="257" y="110"/>
                  </a:cubicBezTo>
                  <a:cubicBezTo>
                    <a:pt x="257" y="110"/>
                    <a:pt x="256" y="110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6" y="109"/>
                    <a:pt x="255" y="109"/>
                    <a:pt x="255" y="109"/>
                  </a:cubicBezTo>
                  <a:close/>
                  <a:moveTo>
                    <a:pt x="241" y="103"/>
                  </a:moveTo>
                  <a:cubicBezTo>
                    <a:pt x="241" y="103"/>
                    <a:pt x="241" y="104"/>
                    <a:pt x="241" y="104"/>
                  </a:cubicBezTo>
                  <a:cubicBezTo>
                    <a:pt x="240" y="104"/>
                    <a:pt x="240" y="105"/>
                    <a:pt x="241" y="104"/>
                  </a:cubicBezTo>
                  <a:cubicBezTo>
                    <a:pt x="241" y="104"/>
                    <a:pt x="242" y="102"/>
                    <a:pt x="241" y="103"/>
                  </a:cubicBezTo>
                  <a:close/>
                  <a:moveTo>
                    <a:pt x="250" y="100"/>
                  </a:moveTo>
                  <a:cubicBezTo>
                    <a:pt x="250" y="100"/>
                    <a:pt x="250" y="100"/>
                    <a:pt x="250" y="100"/>
                  </a:cubicBezTo>
                  <a:cubicBezTo>
                    <a:pt x="250" y="100"/>
                    <a:pt x="250" y="100"/>
                    <a:pt x="250" y="100"/>
                  </a:cubicBezTo>
                  <a:close/>
                  <a:moveTo>
                    <a:pt x="237" y="97"/>
                  </a:moveTo>
                  <a:cubicBezTo>
                    <a:pt x="237" y="98"/>
                    <a:pt x="237" y="98"/>
                    <a:pt x="237" y="98"/>
                  </a:cubicBezTo>
                  <a:cubicBezTo>
                    <a:pt x="237" y="98"/>
                    <a:pt x="238" y="97"/>
                    <a:pt x="237" y="97"/>
                  </a:cubicBezTo>
                  <a:close/>
                  <a:moveTo>
                    <a:pt x="245" y="96"/>
                  </a:moveTo>
                  <a:cubicBezTo>
                    <a:pt x="246" y="97"/>
                    <a:pt x="246" y="98"/>
                    <a:pt x="247" y="99"/>
                  </a:cubicBezTo>
                  <a:cubicBezTo>
                    <a:pt x="247" y="99"/>
                    <a:pt x="246" y="100"/>
                    <a:pt x="247" y="101"/>
                  </a:cubicBezTo>
                  <a:cubicBezTo>
                    <a:pt x="247" y="101"/>
                    <a:pt x="248" y="101"/>
                    <a:pt x="248" y="102"/>
                  </a:cubicBezTo>
                  <a:cubicBezTo>
                    <a:pt x="248" y="102"/>
                    <a:pt x="247" y="103"/>
                    <a:pt x="247" y="103"/>
                  </a:cubicBezTo>
                  <a:cubicBezTo>
                    <a:pt x="248" y="104"/>
                    <a:pt x="248" y="104"/>
                    <a:pt x="248" y="104"/>
                  </a:cubicBezTo>
                  <a:cubicBezTo>
                    <a:pt x="249" y="103"/>
                    <a:pt x="251" y="103"/>
                    <a:pt x="250" y="101"/>
                  </a:cubicBezTo>
                  <a:cubicBezTo>
                    <a:pt x="250" y="100"/>
                    <a:pt x="249" y="100"/>
                    <a:pt x="249" y="100"/>
                  </a:cubicBezTo>
                  <a:cubicBezTo>
                    <a:pt x="249" y="99"/>
                    <a:pt x="249" y="99"/>
                    <a:pt x="249" y="99"/>
                  </a:cubicBezTo>
                  <a:cubicBezTo>
                    <a:pt x="249" y="99"/>
                    <a:pt x="249" y="98"/>
                    <a:pt x="249" y="98"/>
                  </a:cubicBezTo>
                  <a:cubicBezTo>
                    <a:pt x="248" y="97"/>
                    <a:pt x="248" y="97"/>
                    <a:pt x="245" y="96"/>
                  </a:cubicBezTo>
                  <a:close/>
                  <a:moveTo>
                    <a:pt x="237" y="91"/>
                  </a:moveTo>
                  <a:cubicBezTo>
                    <a:pt x="238" y="91"/>
                    <a:pt x="238" y="91"/>
                    <a:pt x="238" y="91"/>
                  </a:cubicBezTo>
                  <a:cubicBezTo>
                    <a:pt x="240" y="92"/>
                    <a:pt x="239" y="92"/>
                    <a:pt x="240" y="94"/>
                  </a:cubicBezTo>
                  <a:cubicBezTo>
                    <a:pt x="239" y="93"/>
                    <a:pt x="238" y="93"/>
                    <a:pt x="237" y="93"/>
                  </a:cubicBezTo>
                  <a:cubicBezTo>
                    <a:pt x="237" y="92"/>
                    <a:pt x="237" y="92"/>
                    <a:pt x="237" y="92"/>
                  </a:cubicBezTo>
                  <a:cubicBezTo>
                    <a:pt x="237" y="91"/>
                    <a:pt x="237" y="91"/>
                    <a:pt x="237" y="91"/>
                  </a:cubicBezTo>
                  <a:close/>
                  <a:moveTo>
                    <a:pt x="243" y="88"/>
                  </a:moveTo>
                  <a:cubicBezTo>
                    <a:pt x="243" y="88"/>
                    <a:pt x="243" y="90"/>
                    <a:pt x="243" y="90"/>
                  </a:cubicBezTo>
                  <a:cubicBezTo>
                    <a:pt x="242" y="90"/>
                    <a:pt x="243" y="88"/>
                    <a:pt x="243" y="88"/>
                  </a:cubicBezTo>
                  <a:close/>
                  <a:moveTo>
                    <a:pt x="118" y="119"/>
                  </a:moveTo>
                  <a:cubicBezTo>
                    <a:pt x="117" y="119"/>
                    <a:pt x="116" y="121"/>
                    <a:pt x="118" y="120"/>
                  </a:cubicBezTo>
                  <a:cubicBezTo>
                    <a:pt x="118" y="120"/>
                    <a:pt x="119" y="118"/>
                    <a:pt x="118" y="119"/>
                  </a:cubicBezTo>
                  <a:close/>
                  <a:moveTo>
                    <a:pt x="129" y="117"/>
                  </a:moveTo>
                  <a:cubicBezTo>
                    <a:pt x="129" y="117"/>
                    <a:pt x="127" y="120"/>
                    <a:pt x="129" y="119"/>
                  </a:cubicBezTo>
                  <a:cubicBezTo>
                    <a:pt x="129" y="119"/>
                    <a:pt x="130" y="117"/>
                    <a:pt x="129" y="117"/>
                  </a:cubicBezTo>
                  <a:close/>
                  <a:moveTo>
                    <a:pt x="126" y="116"/>
                  </a:moveTo>
                  <a:cubicBezTo>
                    <a:pt x="126" y="116"/>
                    <a:pt x="126" y="117"/>
                    <a:pt x="126" y="117"/>
                  </a:cubicBezTo>
                  <a:cubicBezTo>
                    <a:pt x="126" y="117"/>
                    <a:pt x="128" y="117"/>
                    <a:pt x="127" y="116"/>
                  </a:cubicBezTo>
                  <a:cubicBezTo>
                    <a:pt x="127" y="116"/>
                    <a:pt x="127" y="116"/>
                    <a:pt x="126" y="116"/>
                  </a:cubicBezTo>
                  <a:close/>
                  <a:moveTo>
                    <a:pt x="161" y="103"/>
                  </a:moveTo>
                  <a:cubicBezTo>
                    <a:pt x="160" y="104"/>
                    <a:pt x="160" y="104"/>
                    <a:pt x="16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4"/>
                    <a:pt x="162" y="103"/>
                    <a:pt x="161" y="103"/>
                  </a:cubicBezTo>
                  <a:close/>
                  <a:moveTo>
                    <a:pt x="161" y="96"/>
                  </a:moveTo>
                  <a:cubicBezTo>
                    <a:pt x="161" y="97"/>
                    <a:pt x="161" y="97"/>
                    <a:pt x="161" y="97"/>
                  </a:cubicBezTo>
                  <a:cubicBezTo>
                    <a:pt x="162" y="97"/>
                    <a:pt x="162" y="96"/>
                    <a:pt x="161" y="96"/>
                  </a:cubicBezTo>
                  <a:close/>
                  <a:moveTo>
                    <a:pt x="139" y="88"/>
                  </a:moveTo>
                  <a:cubicBezTo>
                    <a:pt x="139" y="88"/>
                    <a:pt x="139" y="89"/>
                    <a:pt x="139" y="89"/>
                  </a:cubicBezTo>
                  <a:cubicBezTo>
                    <a:pt x="138" y="89"/>
                    <a:pt x="138" y="88"/>
                    <a:pt x="139" y="88"/>
                  </a:cubicBezTo>
                  <a:close/>
                  <a:moveTo>
                    <a:pt x="188" y="81"/>
                  </a:move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7" y="84"/>
                    <a:pt x="187" y="84"/>
                  </a:cubicBezTo>
                  <a:cubicBezTo>
                    <a:pt x="188" y="83"/>
                    <a:pt x="191" y="82"/>
                    <a:pt x="188" y="81"/>
                  </a:cubicBezTo>
                  <a:close/>
                  <a:moveTo>
                    <a:pt x="191" y="80"/>
                  </a:moveTo>
                  <a:cubicBezTo>
                    <a:pt x="191" y="81"/>
                    <a:pt x="191" y="81"/>
                    <a:pt x="191" y="81"/>
                  </a:cubicBezTo>
                  <a:cubicBezTo>
                    <a:pt x="193" y="81"/>
                    <a:pt x="192" y="80"/>
                    <a:pt x="191" y="80"/>
                  </a:cubicBezTo>
                  <a:close/>
                  <a:moveTo>
                    <a:pt x="187" y="79"/>
                  </a:moveTo>
                  <a:cubicBezTo>
                    <a:pt x="187" y="80"/>
                    <a:pt x="187" y="80"/>
                    <a:pt x="187" y="80"/>
                  </a:cubicBezTo>
                  <a:cubicBezTo>
                    <a:pt x="188" y="80"/>
                    <a:pt x="187" y="80"/>
                    <a:pt x="187" y="79"/>
                  </a:cubicBezTo>
                  <a:close/>
                  <a:moveTo>
                    <a:pt x="106" y="77"/>
                  </a:moveTo>
                  <a:cubicBezTo>
                    <a:pt x="107" y="77"/>
                    <a:pt x="106" y="77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9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79"/>
                    <a:pt x="112" y="79"/>
                    <a:pt x="109" y="77"/>
                  </a:cubicBezTo>
                  <a:cubicBezTo>
                    <a:pt x="108" y="77"/>
                    <a:pt x="108" y="77"/>
                    <a:pt x="106" y="77"/>
                  </a:cubicBezTo>
                  <a:close/>
                  <a:moveTo>
                    <a:pt x="108" y="63"/>
                  </a:moveTo>
                  <a:cubicBezTo>
                    <a:pt x="109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9" y="63"/>
                    <a:pt x="110" y="64"/>
                    <a:pt x="108" y="63"/>
                  </a:cubicBezTo>
                  <a:close/>
                  <a:moveTo>
                    <a:pt x="32" y="139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2" y="140"/>
                    <a:pt x="33" y="141"/>
                    <a:pt x="33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0"/>
                    <a:pt x="34" y="140"/>
                  </a:cubicBezTo>
                  <a:cubicBezTo>
                    <a:pt x="34" y="140"/>
                    <a:pt x="33" y="139"/>
                    <a:pt x="32" y="139"/>
                  </a:cubicBezTo>
                  <a:close/>
                  <a:moveTo>
                    <a:pt x="47" y="137"/>
                  </a:moveTo>
                  <a:cubicBezTo>
                    <a:pt x="47" y="138"/>
                    <a:pt x="47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8"/>
                    <a:pt x="48" y="138"/>
                    <a:pt x="49" y="137"/>
                  </a:cubicBezTo>
                  <a:cubicBezTo>
                    <a:pt x="48" y="137"/>
                    <a:pt x="48" y="137"/>
                    <a:pt x="47" y="137"/>
                  </a:cubicBezTo>
                  <a:close/>
                  <a:moveTo>
                    <a:pt x="53" y="137"/>
                  </a:moveTo>
                  <a:cubicBezTo>
                    <a:pt x="52" y="137"/>
                    <a:pt x="52" y="139"/>
                    <a:pt x="52" y="139"/>
                  </a:cubicBezTo>
                  <a:cubicBezTo>
                    <a:pt x="52" y="139"/>
                    <a:pt x="53" y="138"/>
                    <a:pt x="53" y="138"/>
                  </a:cubicBezTo>
                  <a:cubicBezTo>
                    <a:pt x="53" y="138"/>
                    <a:pt x="53" y="136"/>
                    <a:pt x="53" y="137"/>
                  </a:cubicBezTo>
                  <a:close/>
                  <a:moveTo>
                    <a:pt x="51" y="137"/>
                  </a:moveTo>
                  <a:cubicBezTo>
                    <a:pt x="50" y="137"/>
                    <a:pt x="50" y="139"/>
                    <a:pt x="51" y="139"/>
                  </a:cubicBezTo>
                  <a:cubicBezTo>
                    <a:pt x="51" y="139"/>
                    <a:pt x="52" y="136"/>
                    <a:pt x="51" y="137"/>
                  </a:cubicBezTo>
                  <a:close/>
                  <a:moveTo>
                    <a:pt x="68" y="137"/>
                  </a:moveTo>
                  <a:cubicBezTo>
                    <a:pt x="69" y="137"/>
                    <a:pt x="68" y="137"/>
                    <a:pt x="68" y="137"/>
                  </a:cubicBezTo>
                  <a:cubicBezTo>
                    <a:pt x="69" y="137"/>
                    <a:pt x="69" y="137"/>
                    <a:pt x="70" y="137"/>
                  </a:cubicBezTo>
                  <a:cubicBezTo>
                    <a:pt x="70" y="137"/>
                    <a:pt x="69" y="137"/>
                    <a:pt x="70" y="137"/>
                  </a:cubicBezTo>
                  <a:cubicBezTo>
                    <a:pt x="69" y="137"/>
                    <a:pt x="69" y="137"/>
                    <a:pt x="68" y="137"/>
                  </a:cubicBezTo>
                  <a:close/>
                  <a:moveTo>
                    <a:pt x="35" y="136"/>
                  </a:moveTo>
                  <a:cubicBezTo>
                    <a:pt x="35" y="137"/>
                    <a:pt x="35" y="137"/>
                    <a:pt x="35" y="138"/>
                  </a:cubicBezTo>
                  <a:cubicBezTo>
                    <a:pt x="35" y="138"/>
                    <a:pt x="36" y="138"/>
                    <a:pt x="36" y="138"/>
                  </a:cubicBezTo>
                  <a:cubicBezTo>
                    <a:pt x="36" y="138"/>
                    <a:pt x="36" y="137"/>
                    <a:pt x="36" y="137"/>
                  </a:cubicBezTo>
                  <a:cubicBezTo>
                    <a:pt x="36" y="137"/>
                    <a:pt x="35" y="137"/>
                    <a:pt x="35" y="136"/>
                  </a:cubicBezTo>
                  <a:close/>
                  <a:moveTo>
                    <a:pt x="27" y="136"/>
                  </a:moveTo>
                  <a:cubicBezTo>
                    <a:pt x="26" y="136"/>
                    <a:pt x="24" y="139"/>
                    <a:pt x="27" y="138"/>
                  </a:cubicBezTo>
                  <a:cubicBezTo>
                    <a:pt x="27" y="138"/>
                    <a:pt x="27" y="136"/>
                    <a:pt x="27" y="136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6"/>
                    <a:pt x="62" y="136"/>
                  </a:cubicBezTo>
                  <a:cubicBezTo>
                    <a:pt x="62" y="136"/>
                    <a:pt x="61" y="136"/>
                    <a:pt x="61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36"/>
                    <a:pt x="62" y="137"/>
                    <a:pt x="62" y="137"/>
                  </a:cubicBezTo>
                  <a:cubicBezTo>
                    <a:pt x="62" y="137"/>
                    <a:pt x="66" y="133"/>
                    <a:pt x="62" y="135"/>
                  </a:cubicBezTo>
                  <a:close/>
                  <a:moveTo>
                    <a:pt x="79" y="134"/>
                  </a:moveTo>
                  <a:cubicBezTo>
                    <a:pt x="78" y="134"/>
                    <a:pt x="80" y="134"/>
                    <a:pt x="80" y="135"/>
                  </a:cubicBezTo>
                  <a:cubicBezTo>
                    <a:pt x="80" y="134"/>
                    <a:pt x="80" y="134"/>
                    <a:pt x="79" y="134"/>
                  </a:cubicBezTo>
                  <a:close/>
                  <a:moveTo>
                    <a:pt x="83" y="133"/>
                  </a:moveTo>
                  <a:cubicBezTo>
                    <a:pt x="82" y="133"/>
                    <a:pt x="83" y="134"/>
                    <a:pt x="83" y="134"/>
                  </a:cubicBezTo>
                  <a:cubicBezTo>
                    <a:pt x="83" y="134"/>
                    <a:pt x="84" y="133"/>
                    <a:pt x="83" y="133"/>
                  </a:cubicBezTo>
                  <a:close/>
                  <a:moveTo>
                    <a:pt x="91" y="128"/>
                  </a:moveTo>
                  <a:cubicBezTo>
                    <a:pt x="91" y="129"/>
                    <a:pt x="91" y="129"/>
                    <a:pt x="91" y="129"/>
                  </a:cubicBezTo>
                  <a:cubicBezTo>
                    <a:pt x="90" y="129"/>
                    <a:pt x="91" y="129"/>
                    <a:pt x="91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9" y="132"/>
                    <a:pt x="89" y="132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2"/>
                    <a:pt x="91" y="130"/>
                    <a:pt x="92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3" y="129"/>
                    <a:pt x="92" y="129"/>
                    <a:pt x="92" y="128"/>
                  </a:cubicBezTo>
                  <a:cubicBezTo>
                    <a:pt x="92" y="128"/>
                    <a:pt x="92" y="128"/>
                    <a:pt x="91" y="128"/>
                  </a:cubicBezTo>
                  <a:close/>
                  <a:moveTo>
                    <a:pt x="97" y="127"/>
                  </a:moveTo>
                  <a:cubicBezTo>
                    <a:pt x="96" y="127"/>
                    <a:pt x="95" y="128"/>
                    <a:pt x="97" y="128"/>
                  </a:cubicBezTo>
                  <a:cubicBezTo>
                    <a:pt x="97" y="128"/>
                    <a:pt x="96" y="129"/>
                    <a:pt x="96" y="129"/>
                  </a:cubicBezTo>
                  <a:cubicBezTo>
                    <a:pt x="95" y="130"/>
                    <a:pt x="95" y="129"/>
                    <a:pt x="94" y="129"/>
                  </a:cubicBezTo>
                  <a:cubicBezTo>
                    <a:pt x="95" y="130"/>
                    <a:pt x="95" y="130"/>
                    <a:pt x="95" y="130"/>
                  </a:cubicBezTo>
                  <a:cubicBezTo>
                    <a:pt x="95" y="130"/>
                    <a:pt x="96" y="130"/>
                    <a:pt x="96" y="130"/>
                  </a:cubicBezTo>
                  <a:cubicBezTo>
                    <a:pt x="97" y="129"/>
                    <a:pt x="98" y="128"/>
                    <a:pt x="99" y="127"/>
                  </a:cubicBezTo>
                  <a:cubicBezTo>
                    <a:pt x="98" y="127"/>
                    <a:pt x="98" y="127"/>
                    <a:pt x="97" y="127"/>
                  </a:cubicBezTo>
                  <a:close/>
                  <a:moveTo>
                    <a:pt x="111" y="119"/>
                  </a:moveTo>
                  <a:cubicBezTo>
                    <a:pt x="110" y="119"/>
                    <a:pt x="110" y="119"/>
                    <a:pt x="110" y="119"/>
                  </a:cubicBezTo>
                  <a:cubicBezTo>
                    <a:pt x="109" y="119"/>
                    <a:pt x="109" y="119"/>
                    <a:pt x="108" y="119"/>
                  </a:cubicBezTo>
                  <a:cubicBezTo>
                    <a:pt x="107" y="120"/>
                    <a:pt x="107" y="121"/>
                    <a:pt x="106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2"/>
                    <a:pt x="106" y="122"/>
                    <a:pt x="106" y="122"/>
                  </a:cubicBezTo>
                  <a:cubicBezTo>
                    <a:pt x="107" y="122"/>
                    <a:pt x="107" y="122"/>
                    <a:pt x="108" y="122"/>
                  </a:cubicBezTo>
                  <a:cubicBezTo>
                    <a:pt x="108" y="122"/>
                    <a:pt x="109" y="121"/>
                    <a:pt x="110" y="121"/>
                  </a:cubicBezTo>
                  <a:cubicBezTo>
                    <a:pt x="112" y="120"/>
                    <a:pt x="112" y="121"/>
                    <a:pt x="113" y="120"/>
                  </a:cubicBezTo>
                  <a:cubicBezTo>
                    <a:pt x="113" y="120"/>
                    <a:pt x="114" y="120"/>
                    <a:pt x="113" y="119"/>
                  </a:cubicBezTo>
                  <a:cubicBezTo>
                    <a:pt x="112" y="119"/>
                    <a:pt x="112" y="118"/>
                    <a:pt x="111" y="119"/>
                  </a:cubicBezTo>
                  <a:close/>
                  <a:moveTo>
                    <a:pt x="252" y="110"/>
                  </a:moveTo>
                  <a:cubicBezTo>
                    <a:pt x="252" y="110"/>
                    <a:pt x="252" y="111"/>
                    <a:pt x="251" y="112"/>
                  </a:cubicBezTo>
                  <a:cubicBezTo>
                    <a:pt x="252" y="112"/>
                    <a:pt x="253" y="112"/>
                    <a:pt x="253" y="112"/>
                  </a:cubicBezTo>
                  <a:cubicBezTo>
                    <a:pt x="254" y="113"/>
                    <a:pt x="254" y="113"/>
                    <a:pt x="254" y="114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55" y="114"/>
                    <a:pt x="255" y="113"/>
                    <a:pt x="255" y="113"/>
                  </a:cubicBezTo>
                  <a:cubicBezTo>
                    <a:pt x="255" y="114"/>
                    <a:pt x="255" y="115"/>
                    <a:pt x="255" y="115"/>
                  </a:cubicBezTo>
                  <a:cubicBezTo>
                    <a:pt x="255" y="116"/>
                    <a:pt x="255" y="116"/>
                    <a:pt x="255" y="116"/>
                  </a:cubicBezTo>
                  <a:cubicBezTo>
                    <a:pt x="256" y="116"/>
                    <a:pt x="258" y="116"/>
                    <a:pt x="258" y="117"/>
                  </a:cubicBezTo>
                  <a:cubicBezTo>
                    <a:pt x="258" y="117"/>
                    <a:pt x="258" y="118"/>
                    <a:pt x="258" y="118"/>
                  </a:cubicBezTo>
                  <a:cubicBezTo>
                    <a:pt x="259" y="118"/>
                    <a:pt x="259" y="118"/>
                    <a:pt x="259" y="118"/>
                  </a:cubicBezTo>
                  <a:cubicBezTo>
                    <a:pt x="259" y="118"/>
                    <a:pt x="259" y="119"/>
                    <a:pt x="259" y="120"/>
                  </a:cubicBezTo>
                  <a:cubicBezTo>
                    <a:pt x="259" y="120"/>
                    <a:pt x="260" y="120"/>
                    <a:pt x="260" y="120"/>
                  </a:cubicBezTo>
                  <a:cubicBezTo>
                    <a:pt x="260" y="120"/>
                    <a:pt x="261" y="120"/>
                    <a:pt x="262" y="120"/>
                  </a:cubicBezTo>
                  <a:cubicBezTo>
                    <a:pt x="261" y="117"/>
                    <a:pt x="262" y="118"/>
                    <a:pt x="260" y="118"/>
                  </a:cubicBezTo>
                  <a:cubicBezTo>
                    <a:pt x="261" y="117"/>
                    <a:pt x="261" y="117"/>
                    <a:pt x="261" y="116"/>
                  </a:cubicBezTo>
                  <a:cubicBezTo>
                    <a:pt x="261" y="116"/>
                    <a:pt x="261" y="115"/>
                    <a:pt x="261" y="115"/>
                  </a:cubicBezTo>
                  <a:cubicBezTo>
                    <a:pt x="261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58" y="114"/>
                    <a:pt x="258" y="114"/>
                    <a:pt x="258" y="11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7" y="113"/>
                    <a:pt x="258" y="113"/>
                    <a:pt x="257" y="112"/>
                  </a:cubicBezTo>
                  <a:cubicBezTo>
                    <a:pt x="257" y="112"/>
                    <a:pt x="256" y="112"/>
                    <a:pt x="255" y="111"/>
                  </a:cubicBezTo>
                  <a:cubicBezTo>
                    <a:pt x="255" y="111"/>
                    <a:pt x="255" y="110"/>
                    <a:pt x="255" y="110"/>
                  </a:cubicBezTo>
                  <a:cubicBezTo>
                    <a:pt x="254" y="110"/>
                    <a:pt x="253" y="110"/>
                    <a:pt x="252" y="110"/>
                  </a:cubicBezTo>
                  <a:close/>
                  <a:moveTo>
                    <a:pt x="243" y="102"/>
                  </a:moveTo>
                  <a:cubicBezTo>
                    <a:pt x="243" y="102"/>
                    <a:pt x="242" y="103"/>
                    <a:pt x="242" y="104"/>
                  </a:cubicBezTo>
                  <a:cubicBezTo>
                    <a:pt x="242" y="104"/>
                    <a:pt x="244" y="105"/>
                    <a:pt x="244" y="105"/>
                  </a:cubicBezTo>
                  <a:cubicBezTo>
                    <a:pt x="244" y="106"/>
                    <a:pt x="244" y="106"/>
                    <a:pt x="244" y="106"/>
                  </a:cubicBezTo>
                  <a:cubicBezTo>
                    <a:pt x="244" y="106"/>
                    <a:pt x="245" y="107"/>
                    <a:pt x="246" y="107"/>
                  </a:cubicBezTo>
                  <a:cubicBezTo>
                    <a:pt x="246" y="107"/>
                    <a:pt x="246" y="108"/>
                    <a:pt x="246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47" y="109"/>
                    <a:pt x="247" y="108"/>
                    <a:pt x="248" y="107"/>
                  </a:cubicBezTo>
                  <a:cubicBezTo>
                    <a:pt x="248" y="108"/>
                    <a:pt x="248" y="108"/>
                    <a:pt x="248" y="109"/>
                  </a:cubicBezTo>
                  <a:cubicBezTo>
                    <a:pt x="249" y="109"/>
                    <a:pt x="250" y="109"/>
                    <a:pt x="250" y="109"/>
                  </a:cubicBezTo>
                  <a:cubicBezTo>
                    <a:pt x="249" y="109"/>
                    <a:pt x="249" y="111"/>
                    <a:pt x="250" y="111"/>
                  </a:cubicBezTo>
                  <a:cubicBezTo>
                    <a:pt x="250" y="111"/>
                    <a:pt x="251" y="111"/>
                    <a:pt x="251" y="111"/>
                  </a:cubicBezTo>
                  <a:cubicBezTo>
                    <a:pt x="251" y="110"/>
                    <a:pt x="251" y="108"/>
                    <a:pt x="251" y="108"/>
                  </a:cubicBezTo>
                  <a:cubicBezTo>
                    <a:pt x="251" y="108"/>
                    <a:pt x="251" y="108"/>
                    <a:pt x="251" y="109"/>
                  </a:cubicBezTo>
                  <a:cubicBezTo>
                    <a:pt x="252" y="109"/>
                    <a:pt x="252" y="109"/>
                    <a:pt x="253" y="109"/>
                  </a:cubicBezTo>
                  <a:cubicBezTo>
                    <a:pt x="253" y="109"/>
                    <a:pt x="253" y="108"/>
                    <a:pt x="253" y="108"/>
                  </a:cubicBezTo>
                  <a:cubicBezTo>
                    <a:pt x="253" y="108"/>
                    <a:pt x="252" y="107"/>
                    <a:pt x="252" y="107"/>
                  </a:cubicBezTo>
                  <a:cubicBezTo>
                    <a:pt x="252" y="107"/>
                    <a:pt x="253" y="107"/>
                    <a:pt x="253" y="107"/>
                  </a:cubicBezTo>
                  <a:cubicBezTo>
                    <a:pt x="253" y="107"/>
                    <a:pt x="253" y="106"/>
                    <a:pt x="253" y="106"/>
                  </a:cubicBezTo>
                  <a:cubicBezTo>
                    <a:pt x="253" y="104"/>
                    <a:pt x="251" y="105"/>
                    <a:pt x="249" y="104"/>
                  </a:cubicBezTo>
                  <a:cubicBezTo>
                    <a:pt x="250" y="105"/>
                    <a:pt x="250" y="107"/>
                    <a:pt x="249" y="107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2" y="108"/>
                    <a:pt x="249" y="108"/>
                    <a:pt x="249" y="108"/>
                  </a:cubicBezTo>
                  <a:cubicBezTo>
                    <a:pt x="249" y="107"/>
                    <a:pt x="249" y="107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7" y="106"/>
                    <a:pt x="247" y="104"/>
                    <a:pt x="246" y="103"/>
                  </a:cubicBezTo>
                  <a:cubicBezTo>
                    <a:pt x="246" y="103"/>
                    <a:pt x="245" y="103"/>
                    <a:pt x="245" y="103"/>
                  </a:cubicBezTo>
                  <a:cubicBezTo>
                    <a:pt x="245" y="103"/>
                    <a:pt x="245" y="103"/>
                    <a:pt x="245" y="103"/>
                  </a:cubicBezTo>
                  <a:cubicBezTo>
                    <a:pt x="244" y="102"/>
                    <a:pt x="244" y="102"/>
                    <a:pt x="243" y="102"/>
                  </a:cubicBezTo>
                  <a:close/>
                  <a:moveTo>
                    <a:pt x="161" y="98"/>
                  </a:moveTo>
                  <a:cubicBezTo>
                    <a:pt x="161" y="98"/>
                    <a:pt x="161" y="99"/>
                    <a:pt x="161" y="99"/>
                  </a:cubicBezTo>
                  <a:cubicBezTo>
                    <a:pt x="160" y="99"/>
                    <a:pt x="159" y="99"/>
                    <a:pt x="158" y="99"/>
                  </a:cubicBezTo>
                  <a:cubicBezTo>
                    <a:pt x="158" y="99"/>
                    <a:pt x="158" y="98"/>
                    <a:pt x="158" y="98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6" y="98"/>
                    <a:pt x="157" y="100"/>
                    <a:pt x="157" y="100"/>
                  </a:cubicBezTo>
                  <a:cubicBezTo>
                    <a:pt x="158" y="99"/>
                    <a:pt x="157" y="101"/>
                    <a:pt x="157" y="101"/>
                  </a:cubicBezTo>
                  <a:cubicBezTo>
                    <a:pt x="155" y="100"/>
                    <a:pt x="151" y="100"/>
                    <a:pt x="154" y="102"/>
                  </a:cubicBezTo>
                  <a:cubicBezTo>
                    <a:pt x="154" y="103"/>
                    <a:pt x="154" y="104"/>
                    <a:pt x="154" y="104"/>
                  </a:cubicBezTo>
                  <a:cubicBezTo>
                    <a:pt x="154" y="104"/>
                    <a:pt x="155" y="104"/>
                    <a:pt x="155" y="104"/>
                  </a:cubicBezTo>
                  <a:cubicBezTo>
                    <a:pt x="156" y="104"/>
                    <a:pt x="156" y="103"/>
                    <a:pt x="156" y="103"/>
                  </a:cubicBezTo>
                  <a:cubicBezTo>
                    <a:pt x="157" y="104"/>
                    <a:pt x="157" y="103"/>
                    <a:pt x="158" y="104"/>
                  </a:cubicBezTo>
                  <a:cubicBezTo>
                    <a:pt x="158" y="104"/>
                    <a:pt x="158" y="105"/>
                    <a:pt x="158" y="105"/>
                  </a:cubicBezTo>
                  <a:cubicBezTo>
                    <a:pt x="158" y="105"/>
                    <a:pt x="159" y="105"/>
                    <a:pt x="159" y="105"/>
                  </a:cubicBezTo>
                  <a:cubicBezTo>
                    <a:pt x="159" y="104"/>
                    <a:pt x="159" y="104"/>
                    <a:pt x="159" y="103"/>
                  </a:cubicBezTo>
                  <a:cubicBezTo>
                    <a:pt x="160" y="103"/>
                    <a:pt x="162" y="103"/>
                    <a:pt x="164" y="103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1" y="102"/>
                    <a:pt x="163" y="102"/>
                    <a:pt x="162" y="101"/>
                  </a:cubicBezTo>
                  <a:cubicBezTo>
                    <a:pt x="163" y="101"/>
                    <a:pt x="167" y="102"/>
                    <a:pt x="165" y="101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8"/>
                    <a:pt x="163" y="99"/>
                    <a:pt x="162" y="99"/>
                  </a:cubicBezTo>
                  <a:cubicBezTo>
                    <a:pt x="162" y="99"/>
                    <a:pt x="162" y="98"/>
                    <a:pt x="161" y="98"/>
                  </a:cubicBezTo>
                  <a:close/>
                  <a:moveTo>
                    <a:pt x="162" y="93"/>
                  </a:moveTo>
                  <a:cubicBezTo>
                    <a:pt x="162" y="94"/>
                    <a:pt x="160" y="96"/>
                    <a:pt x="162" y="96"/>
                  </a:cubicBezTo>
                  <a:cubicBezTo>
                    <a:pt x="162" y="96"/>
                    <a:pt x="163" y="95"/>
                    <a:pt x="163" y="95"/>
                  </a:cubicBezTo>
                  <a:cubicBezTo>
                    <a:pt x="163" y="95"/>
                    <a:pt x="163" y="95"/>
                    <a:pt x="164" y="95"/>
                  </a:cubicBezTo>
                  <a:cubicBezTo>
                    <a:pt x="164" y="95"/>
                    <a:pt x="165" y="96"/>
                    <a:pt x="165" y="96"/>
                  </a:cubicBezTo>
                  <a:cubicBezTo>
                    <a:pt x="165" y="96"/>
                    <a:pt x="165" y="95"/>
                    <a:pt x="166" y="9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64" y="94"/>
                    <a:pt x="164" y="93"/>
                    <a:pt x="164" y="93"/>
                  </a:cubicBezTo>
                  <a:cubicBezTo>
                    <a:pt x="163" y="93"/>
                    <a:pt x="163" y="93"/>
                    <a:pt x="162" y="93"/>
                  </a:cubicBezTo>
                  <a:close/>
                  <a:moveTo>
                    <a:pt x="101" y="80"/>
                  </a:moveTo>
                  <a:cubicBezTo>
                    <a:pt x="101" y="80"/>
                    <a:pt x="100" y="82"/>
                    <a:pt x="100" y="82"/>
                  </a:cubicBezTo>
                  <a:cubicBezTo>
                    <a:pt x="99" y="82"/>
                    <a:pt x="97" y="82"/>
                    <a:pt x="96" y="82"/>
                  </a:cubicBezTo>
                  <a:cubicBezTo>
                    <a:pt x="96" y="82"/>
                    <a:pt x="96" y="83"/>
                    <a:pt x="97" y="83"/>
                  </a:cubicBezTo>
                  <a:cubicBezTo>
                    <a:pt x="97" y="83"/>
                    <a:pt x="101" y="85"/>
                    <a:pt x="101" y="85"/>
                  </a:cubicBezTo>
                  <a:cubicBezTo>
                    <a:pt x="102" y="84"/>
                    <a:pt x="102" y="84"/>
                    <a:pt x="102" y="84"/>
                  </a:cubicBezTo>
                  <a:cubicBezTo>
                    <a:pt x="103" y="84"/>
                    <a:pt x="103" y="83"/>
                    <a:pt x="104" y="83"/>
                  </a:cubicBezTo>
                  <a:cubicBezTo>
                    <a:pt x="104" y="82"/>
                    <a:pt x="104" y="80"/>
                    <a:pt x="101" y="80"/>
                  </a:cubicBezTo>
                  <a:close/>
                  <a:moveTo>
                    <a:pt x="81" y="56"/>
                  </a:moveTo>
                  <a:cubicBezTo>
                    <a:pt x="81" y="56"/>
                    <a:pt x="80" y="58"/>
                    <a:pt x="80" y="58"/>
                  </a:cubicBezTo>
                  <a:cubicBezTo>
                    <a:pt x="80" y="58"/>
                    <a:pt x="77" y="57"/>
                    <a:pt x="77" y="57"/>
                  </a:cubicBezTo>
                  <a:cubicBezTo>
                    <a:pt x="77" y="57"/>
                    <a:pt x="77" y="57"/>
                    <a:pt x="76" y="57"/>
                  </a:cubicBezTo>
                  <a:cubicBezTo>
                    <a:pt x="76" y="57"/>
                    <a:pt x="76" y="58"/>
                    <a:pt x="76" y="58"/>
                  </a:cubicBezTo>
                  <a:cubicBezTo>
                    <a:pt x="75" y="58"/>
                    <a:pt x="76" y="60"/>
                    <a:pt x="76" y="60"/>
                  </a:cubicBezTo>
                  <a:cubicBezTo>
                    <a:pt x="78" y="59"/>
                    <a:pt x="81" y="58"/>
                    <a:pt x="84" y="60"/>
                  </a:cubicBezTo>
                  <a:cubicBezTo>
                    <a:pt x="84" y="60"/>
                    <a:pt x="84" y="61"/>
                    <a:pt x="84" y="61"/>
                  </a:cubicBezTo>
                  <a:cubicBezTo>
                    <a:pt x="85" y="61"/>
                    <a:pt x="86" y="61"/>
                    <a:pt x="86" y="62"/>
                  </a:cubicBezTo>
                  <a:cubicBezTo>
                    <a:pt x="86" y="62"/>
                    <a:pt x="86" y="62"/>
                    <a:pt x="86" y="63"/>
                  </a:cubicBezTo>
                  <a:cubicBezTo>
                    <a:pt x="86" y="63"/>
                    <a:pt x="87" y="63"/>
                    <a:pt x="87" y="63"/>
                  </a:cubicBezTo>
                  <a:cubicBezTo>
                    <a:pt x="88" y="63"/>
                    <a:pt x="87" y="61"/>
                    <a:pt x="87" y="61"/>
                  </a:cubicBezTo>
                  <a:cubicBezTo>
                    <a:pt x="88" y="61"/>
                    <a:pt x="88" y="61"/>
                    <a:pt x="89" y="61"/>
                  </a:cubicBezTo>
                  <a:cubicBezTo>
                    <a:pt x="89" y="61"/>
                    <a:pt x="89" y="60"/>
                    <a:pt x="89" y="60"/>
                  </a:cubicBezTo>
                  <a:cubicBezTo>
                    <a:pt x="87" y="60"/>
                    <a:pt x="86" y="60"/>
                    <a:pt x="85" y="59"/>
                  </a:cubicBezTo>
                  <a:cubicBezTo>
                    <a:pt x="84" y="58"/>
                    <a:pt x="83" y="56"/>
                    <a:pt x="81" y="56"/>
                  </a:cubicBezTo>
                  <a:close/>
                  <a:moveTo>
                    <a:pt x="118" y="36"/>
                  </a:moveTo>
                  <a:cubicBezTo>
                    <a:pt x="118" y="36"/>
                    <a:pt x="118" y="37"/>
                    <a:pt x="118" y="37"/>
                  </a:cubicBezTo>
                  <a:cubicBezTo>
                    <a:pt x="119" y="37"/>
                    <a:pt x="118" y="36"/>
                    <a:pt x="118" y="36"/>
                  </a:cubicBezTo>
                  <a:close/>
                  <a:moveTo>
                    <a:pt x="214" y="11"/>
                  </a:moveTo>
                  <a:cubicBezTo>
                    <a:pt x="214" y="11"/>
                    <a:pt x="214" y="10"/>
                    <a:pt x="214" y="10"/>
                  </a:cubicBezTo>
                  <a:cubicBezTo>
                    <a:pt x="212" y="10"/>
                    <a:pt x="212" y="10"/>
                    <a:pt x="211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9"/>
                    <a:pt x="208" y="10"/>
                    <a:pt x="207" y="9"/>
                  </a:cubicBezTo>
                  <a:cubicBezTo>
                    <a:pt x="206" y="9"/>
                    <a:pt x="206" y="8"/>
                    <a:pt x="206" y="8"/>
                  </a:cubicBezTo>
                  <a:cubicBezTo>
                    <a:pt x="206" y="8"/>
                    <a:pt x="205" y="8"/>
                    <a:pt x="205" y="8"/>
                  </a:cubicBezTo>
                  <a:cubicBezTo>
                    <a:pt x="205" y="9"/>
                    <a:pt x="204" y="9"/>
                    <a:pt x="204" y="10"/>
                  </a:cubicBezTo>
                  <a:cubicBezTo>
                    <a:pt x="205" y="10"/>
                    <a:pt x="203" y="10"/>
                    <a:pt x="203" y="10"/>
                  </a:cubicBezTo>
                  <a:cubicBezTo>
                    <a:pt x="203" y="10"/>
                    <a:pt x="203" y="9"/>
                    <a:pt x="202" y="9"/>
                  </a:cubicBezTo>
                  <a:cubicBezTo>
                    <a:pt x="202" y="9"/>
                    <a:pt x="202" y="10"/>
                    <a:pt x="201" y="10"/>
                  </a:cubicBezTo>
                  <a:cubicBezTo>
                    <a:pt x="201" y="10"/>
                    <a:pt x="201" y="9"/>
                    <a:pt x="200" y="9"/>
                  </a:cubicBezTo>
                  <a:cubicBezTo>
                    <a:pt x="198" y="9"/>
                    <a:pt x="197" y="9"/>
                    <a:pt x="194" y="9"/>
                  </a:cubicBezTo>
                  <a:cubicBezTo>
                    <a:pt x="194" y="8"/>
                    <a:pt x="194" y="8"/>
                    <a:pt x="194" y="8"/>
                  </a:cubicBezTo>
                  <a:cubicBezTo>
                    <a:pt x="193" y="7"/>
                    <a:pt x="192" y="8"/>
                    <a:pt x="191" y="8"/>
                  </a:cubicBezTo>
                  <a:cubicBezTo>
                    <a:pt x="189" y="8"/>
                    <a:pt x="187" y="7"/>
                    <a:pt x="184" y="8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7"/>
                    <a:pt x="182" y="8"/>
                    <a:pt x="181" y="7"/>
                  </a:cubicBezTo>
                  <a:cubicBezTo>
                    <a:pt x="181" y="7"/>
                    <a:pt x="180" y="6"/>
                    <a:pt x="179" y="6"/>
                  </a:cubicBezTo>
                  <a:cubicBezTo>
                    <a:pt x="179" y="6"/>
                    <a:pt x="179" y="6"/>
                    <a:pt x="178" y="6"/>
                  </a:cubicBezTo>
                  <a:cubicBezTo>
                    <a:pt x="178" y="6"/>
                    <a:pt x="178" y="6"/>
                    <a:pt x="178" y="6"/>
                  </a:cubicBezTo>
                  <a:cubicBezTo>
                    <a:pt x="176" y="6"/>
                    <a:pt x="176" y="6"/>
                    <a:pt x="175" y="7"/>
                  </a:cubicBezTo>
                  <a:cubicBezTo>
                    <a:pt x="174" y="7"/>
                    <a:pt x="173" y="6"/>
                    <a:pt x="173" y="7"/>
                  </a:cubicBezTo>
                  <a:cubicBezTo>
                    <a:pt x="173" y="7"/>
                    <a:pt x="172" y="7"/>
                    <a:pt x="172" y="7"/>
                  </a:cubicBezTo>
                  <a:cubicBezTo>
                    <a:pt x="171" y="7"/>
                    <a:pt x="169" y="6"/>
                    <a:pt x="168" y="6"/>
                  </a:cubicBezTo>
                  <a:cubicBezTo>
                    <a:pt x="167" y="6"/>
                    <a:pt x="166" y="6"/>
                    <a:pt x="166" y="6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3" y="5"/>
                    <a:pt x="162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3" y="5"/>
                    <a:pt x="162" y="4"/>
                    <a:pt x="162" y="4"/>
                  </a:cubicBezTo>
                  <a:cubicBezTo>
                    <a:pt x="162" y="4"/>
                    <a:pt x="160" y="4"/>
                    <a:pt x="160" y="4"/>
                  </a:cubicBezTo>
                  <a:cubicBezTo>
                    <a:pt x="158" y="4"/>
                    <a:pt x="156" y="5"/>
                    <a:pt x="154" y="5"/>
                  </a:cubicBezTo>
                  <a:cubicBezTo>
                    <a:pt x="153" y="4"/>
                    <a:pt x="153" y="3"/>
                    <a:pt x="153" y="2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3"/>
                    <a:pt x="151" y="3"/>
                    <a:pt x="150" y="3"/>
                  </a:cubicBezTo>
                  <a:cubicBezTo>
                    <a:pt x="150" y="3"/>
                    <a:pt x="149" y="4"/>
                    <a:pt x="148" y="5"/>
                  </a:cubicBezTo>
                  <a:cubicBezTo>
                    <a:pt x="148" y="3"/>
                    <a:pt x="148" y="3"/>
                    <a:pt x="148" y="2"/>
                  </a:cubicBezTo>
                  <a:cubicBezTo>
                    <a:pt x="147" y="2"/>
                    <a:pt x="145" y="0"/>
                    <a:pt x="143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2"/>
                    <a:pt x="139" y="4"/>
                    <a:pt x="137" y="4"/>
                  </a:cubicBezTo>
                  <a:cubicBezTo>
                    <a:pt x="136" y="4"/>
                    <a:pt x="135" y="4"/>
                    <a:pt x="134" y="4"/>
                  </a:cubicBezTo>
                  <a:cubicBezTo>
                    <a:pt x="133" y="4"/>
                    <a:pt x="133" y="5"/>
                    <a:pt x="133" y="5"/>
                  </a:cubicBezTo>
                  <a:cubicBezTo>
                    <a:pt x="132" y="5"/>
                    <a:pt x="132" y="4"/>
                    <a:pt x="131" y="4"/>
                  </a:cubicBezTo>
                  <a:cubicBezTo>
                    <a:pt x="131" y="4"/>
                    <a:pt x="131" y="5"/>
                    <a:pt x="131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9" y="5"/>
                    <a:pt x="129" y="6"/>
                    <a:pt x="129" y="6"/>
                  </a:cubicBezTo>
                  <a:cubicBezTo>
                    <a:pt x="129" y="6"/>
                    <a:pt x="128" y="7"/>
                    <a:pt x="128" y="7"/>
                  </a:cubicBezTo>
                  <a:cubicBezTo>
                    <a:pt x="126" y="7"/>
                    <a:pt x="125" y="7"/>
                    <a:pt x="124" y="7"/>
                  </a:cubicBezTo>
                  <a:cubicBezTo>
                    <a:pt x="123" y="7"/>
                    <a:pt x="123" y="8"/>
                    <a:pt x="122" y="8"/>
                  </a:cubicBezTo>
                  <a:cubicBezTo>
                    <a:pt x="122" y="8"/>
                    <a:pt x="121" y="8"/>
                    <a:pt x="121" y="8"/>
                  </a:cubicBezTo>
                  <a:cubicBezTo>
                    <a:pt x="120" y="9"/>
                    <a:pt x="120" y="10"/>
                    <a:pt x="119" y="11"/>
                  </a:cubicBezTo>
                  <a:cubicBezTo>
                    <a:pt x="119" y="11"/>
                    <a:pt x="117" y="11"/>
                    <a:pt x="117" y="12"/>
                  </a:cubicBezTo>
                  <a:cubicBezTo>
                    <a:pt x="117" y="13"/>
                    <a:pt x="117" y="14"/>
                    <a:pt x="117" y="15"/>
                  </a:cubicBezTo>
                  <a:cubicBezTo>
                    <a:pt x="117" y="15"/>
                    <a:pt x="115" y="15"/>
                    <a:pt x="115" y="16"/>
                  </a:cubicBezTo>
                  <a:cubicBezTo>
                    <a:pt x="115" y="17"/>
                    <a:pt x="115" y="19"/>
                    <a:pt x="115" y="19"/>
                  </a:cubicBezTo>
                  <a:cubicBezTo>
                    <a:pt x="113" y="20"/>
                    <a:pt x="111" y="21"/>
                    <a:pt x="109" y="21"/>
                  </a:cubicBezTo>
                  <a:cubicBezTo>
                    <a:pt x="108" y="21"/>
                    <a:pt x="108" y="20"/>
                    <a:pt x="107" y="20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4" y="21"/>
                    <a:pt x="103" y="21"/>
                    <a:pt x="101" y="21"/>
                  </a:cubicBezTo>
                  <a:cubicBezTo>
                    <a:pt x="101" y="22"/>
                    <a:pt x="101" y="23"/>
                    <a:pt x="102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0" y="25"/>
                    <a:pt x="100" y="25"/>
                    <a:pt x="99" y="25"/>
                  </a:cubicBezTo>
                  <a:cubicBezTo>
                    <a:pt x="100" y="26"/>
                    <a:pt x="102" y="26"/>
                    <a:pt x="102" y="26"/>
                  </a:cubicBezTo>
                  <a:cubicBezTo>
                    <a:pt x="103" y="26"/>
                    <a:pt x="103" y="27"/>
                    <a:pt x="104" y="28"/>
                  </a:cubicBezTo>
                  <a:cubicBezTo>
                    <a:pt x="105" y="28"/>
                    <a:pt x="105" y="28"/>
                    <a:pt x="106" y="28"/>
                  </a:cubicBezTo>
                  <a:cubicBezTo>
                    <a:pt x="107" y="28"/>
                    <a:pt x="109" y="31"/>
                    <a:pt x="110" y="31"/>
                  </a:cubicBezTo>
                  <a:cubicBezTo>
                    <a:pt x="110" y="31"/>
                    <a:pt x="111" y="31"/>
                    <a:pt x="112" y="31"/>
                  </a:cubicBezTo>
                  <a:cubicBezTo>
                    <a:pt x="112" y="31"/>
                    <a:pt x="113" y="32"/>
                    <a:pt x="112" y="31"/>
                  </a:cubicBezTo>
                  <a:cubicBezTo>
                    <a:pt x="112" y="32"/>
                    <a:pt x="112" y="34"/>
                    <a:pt x="112" y="34"/>
                  </a:cubicBezTo>
                  <a:cubicBezTo>
                    <a:pt x="113" y="34"/>
                    <a:pt x="113" y="34"/>
                    <a:pt x="115" y="34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6" y="33"/>
                    <a:pt x="117" y="33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7" y="33"/>
                    <a:pt x="118" y="34"/>
                    <a:pt x="118" y="34"/>
                  </a:cubicBezTo>
                  <a:cubicBezTo>
                    <a:pt x="119" y="34"/>
                    <a:pt x="120" y="34"/>
                    <a:pt x="121" y="33"/>
                  </a:cubicBezTo>
                  <a:cubicBezTo>
                    <a:pt x="121" y="33"/>
                    <a:pt x="122" y="35"/>
                    <a:pt x="121" y="35"/>
                  </a:cubicBezTo>
                  <a:cubicBezTo>
                    <a:pt x="121" y="35"/>
                    <a:pt x="120" y="35"/>
                    <a:pt x="120" y="35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6"/>
                    <a:pt x="121" y="36"/>
                    <a:pt x="122" y="36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5" y="36"/>
                    <a:pt x="126" y="37"/>
                  </a:cubicBezTo>
                  <a:cubicBezTo>
                    <a:pt x="126" y="37"/>
                    <a:pt x="126" y="38"/>
                    <a:pt x="126" y="38"/>
                  </a:cubicBezTo>
                  <a:cubicBezTo>
                    <a:pt x="125" y="38"/>
                    <a:pt x="117" y="38"/>
                    <a:pt x="121" y="39"/>
                  </a:cubicBezTo>
                  <a:cubicBezTo>
                    <a:pt x="121" y="39"/>
                    <a:pt x="122" y="39"/>
                    <a:pt x="122" y="39"/>
                  </a:cubicBezTo>
                  <a:cubicBezTo>
                    <a:pt x="124" y="39"/>
                    <a:pt x="123" y="40"/>
                    <a:pt x="123" y="41"/>
                  </a:cubicBezTo>
                  <a:cubicBezTo>
                    <a:pt x="121" y="41"/>
                    <a:pt x="121" y="40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18" y="41"/>
                    <a:pt x="115" y="42"/>
                    <a:pt x="113" y="41"/>
                  </a:cubicBezTo>
                  <a:cubicBezTo>
                    <a:pt x="113" y="41"/>
                    <a:pt x="112" y="40"/>
                    <a:pt x="112" y="40"/>
                  </a:cubicBezTo>
                  <a:cubicBezTo>
                    <a:pt x="112" y="40"/>
                    <a:pt x="111" y="41"/>
                    <a:pt x="11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39"/>
                    <a:pt x="111" y="38"/>
                    <a:pt x="111" y="37"/>
                  </a:cubicBezTo>
                  <a:cubicBezTo>
                    <a:pt x="111" y="36"/>
                    <a:pt x="110" y="36"/>
                    <a:pt x="110" y="36"/>
                  </a:cubicBezTo>
                  <a:cubicBezTo>
                    <a:pt x="110" y="36"/>
                    <a:pt x="109" y="36"/>
                    <a:pt x="108" y="36"/>
                  </a:cubicBezTo>
                  <a:cubicBezTo>
                    <a:pt x="108" y="36"/>
                    <a:pt x="108" y="37"/>
                    <a:pt x="108" y="37"/>
                  </a:cubicBezTo>
                  <a:cubicBezTo>
                    <a:pt x="106" y="38"/>
                    <a:pt x="104" y="38"/>
                    <a:pt x="102" y="39"/>
                  </a:cubicBezTo>
                  <a:cubicBezTo>
                    <a:pt x="102" y="39"/>
                    <a:pt x="103" y="40"/>
                    <a:pt x="102" y="41"/>
                  </a:cubicBezTo>
                  <a:cubicBezTo>
                    <a:pt x="102" y="41"/>
                    <a:pt x="102" y="40"/>
                    <a:pt x="102" y="41"/>
                  </a:cubicBezTo>
                  <a:cubicBezTo>
                    <a:pt x="99" y="40"/>
                    <a:pt x="98" y="41"/>
                    <a:pt x="96" y="42"/>
                  </a:cubicBezTo>
                  <a:cubicBezTo>
                    <a:pt x="95" y="42"/>
                    <a:pt x="94" y="43"/>
                    <a:pt x="93" y="43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6" y="44"/>
                    <a:pt x="96" y="45"/>
                    <a:pt x="98" y="45"/>
                  </a:cubicBezTo>
                  <a:cubicBezTo>
                    <a:pt x="99" y="45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7"/>
                    <a:pt x="98" y="47"/>
                    <a:pt x="97" y="47"/>
                  </a:cubicBezTo>
                  <a:cubicBezTo>
                    <a:pt x="97" y="47"/>
                    <a:pt x="97" y="48"/>
                    <a:pt x="98" y="47"/>
                  </a:cubicBezTo>
                  <a:cubicBezTo>
                    <a:pt x="98" y="48"/>
                    <a:pt x="99" y="48"/>
                    <a:pt x="99" y="49"/>
                  </a:cubicBezTo>
                  <a:cubicBezTo>
                    <a:pt x="100" y="49"/>
                    <a:pt x="100" y="50"/>
                    <a:pt x="100" y="51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6" y="52"/>
                    <a:pt x="106" y="51"/>
                    <a:pt x="107" y="51"/>
                  </a:cubicBezTo>
                  <a:cubicBezTo>
                    <a:pt x="109" y="50"/>
                    <a:pt x="112" y="50"/>
                    <a:pt x="114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4" y="50"/>
                    <a:pt x="116" y="51"/>
                    <a:pt x="116" y="51"/>
                  </a:cubicBezTo>
                  <a:cubicBezTo>
                    <a:pt x="116" y="52"/>
                    <a:pt x="116" y="52"/>
                    <a:pt x="116" y="52"/>
                  </a:cubicBezTo>
                  <a:cubicBezTo>
                    <a:pt x="116" y="53"/>
                    <a:pt x="117" y="52"/>
                    <a:pt x="117" y="53"/>
                  </a:cubicBezTo>
                  <a:cubicBezTo>
                    <a:pt x="117" y="52"/>
                    <a:pt x="118" y="51"/>
                    <a:pt x="119" y="51"/>
                  </a:cubicBezTo>
                  <a:cubicBezTo>
                    <a:pt x="121" y="50"/>
                    <a:pt x="124" y="50"/>
                    <a:pt x="126" y="50"/>
                  </a:cubicBezTo>
                  <a:cubicBezTo>
                    <a:pt x="126" y="51"/>
                    <a:pt x="126" y="51"/>
                    <a:pt x="126" y="52"/>
                  </a:cubicBezTo>
                  <a:cubicBezTo>
                    <a:pt x="126" y="52"/>
                    <a:pt x="125" y="52"/>
                    <a:pt x="124" y="53"/>
                  </a:cubicBezTo>
                  <a:cubicBezTo>
                    <a:pt x="124" y="53"/>
                    <a:pt x="125" y="55"/>
                    <a:pt x="125" y="56"/>
                  </a:cubicBezTo>
                  <a:cubicBezTo>
                    <a:pt x="126" y="57"/>
                    <a:pt x="125" y="58"/>
                    <a:pt x="125" y="59"/>
                  </a:cubicBezTo>
                  <a:cubicBezTo>
                    <a:pt x="124" y="59"/>
                    <a:pt x="123" y="60"/>
                    <a:pt x="122" y="60"/>
                  </a:cubicBezTo>
                  <a:cubicBezTo>
                    <a:pt x="121" y="60"/>
                    <a:pt x="120" y="59"/>
                    <a:pt x="120" y="60"/>
                  </a:cubicBezTo>
                  <a:cubicBezTo>
                    <a:pt x="119" y="60"/>
                    <a:pt x="119" y="60"/>
                    <a:pt x="119" y="61"/>
                  </a:cubicBezTo>
                  <a:cubicBezTo>
                    <a:pt x="118" y="61"/>
                    <a:pt x="116" y="63"/>
                    <a:pt x="114" y="62"/>
                  </a:cubicBezTo>
                  <a:cubicBezTo>
                    <a:pt x="113" y="62"/>
                    <a:pt x="112" y="60"/>
                    <a:pt x="110" y="60"/>
                  </a:cubicBezTo>
                  <a:cubicBezTo>
                    <a:pt x="110" y="60"/>
                    <a:pt x="109" y="61"/>
                    <a:pt x="108" y="62"/>
                  </a:cubicBezTo>
                  <a:cubicBezTo>
                    <a:pt x="108" y="62"/>
                    <a:pt x="108" y="63"/>
                    <a:pt x="109" y="62"/>
                  </a:cubicBezTo>
                  <a:cubicBezTo>
                    <a:pt x="109" y="62"/>
                    <a:pt x="108" y="63"/>
                    <a:pt x="109" y="63"/>
                  </a:cubicBezTo>
                  <a:cubicBezTo>
                    <a:pt x="110" y="64"/>
                    <a:pt x="110" y="64"/>
                    <a:pt x="110" y="66"/>
                  </a:cubicBezTo>
                  <a:cubicBezTo>
                    <a:pt x="109" y="66"/>
                    <a:pt x="110" y="66"/>
                    <a:pt x="110" y="65"/>
                  </a:cubicBezTo>
                  <a:cubicBezTo>
                    <a:pt x="109" y="65"/>
                    <a:pt x="109" y="65"/>
                    <a:pt x="108" y="65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7" y="67"/>
                    <a:pt x="106" y="67"/>
                    <a:pt x="106" y="67"/>
                  </a:cubicBezTo>
                  <a:cubicBezTo>
                    <a:pt x="106" y="67"/>
                    <a:pt x="104" y="69"/>
                    <a:pt x="104" y="69"/>
                  </a:cubicBezTo>
                  <a:cubicBezTo>
                    <a:pt x="103" y="69"/>
                    <a:pt x="104" y="70"/>
                    <a:pt x="104" y="71"/>
                  </a:cubicBezTo>
                  <a:cubicBezTo>
                    <a:pt x="104" y="71"/>
                    <a:pt x="102" y="71"/>
                    <a:pt x="102" y="71"/>
                  </a:cubicBezTo>
                  <a:cubicBezTo>
                    <a:pt x="102" y="72"/>
                    <a:pt x="102" y="73"/>
                    <a:pt x="102" y="73"/>
                  </a:cubicBezTo>
                  <a:cubicBezTo>
                    <a:pt x="102" y="73"/>
                    <a:pt x="103" y="73"/>
                    <a:pt x="103" y="73"/>
                  </a:cubicBezTo>
                  <a:cubicBezTo>
                    <a:pt x="103" y="73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4"/>
                    <a:pt x="105" y="75"/>
                    <a:pt x="105" y="75"/>
                  </a:cubicBezTo>
                  <a:cubicBezTo>
                    <a:pt x="106" y="75"/>
                    <a:pt x="105" y="75"/>
                    <a:pt x="105" y="76"/>
                  </a:cubicBezTo>
                  <a:cubicBezTo>
                    <a:pt x="108" y="76"/>
                    <a:pt x="109" y="76"/>
                    <a:pt x="110" y="76"/>
                  </a:cubicBezTo>
                  <a:cubicBezTo>
                    <a:pt x="110" y="76"/>
                    <a:pt x="111" y="76"/>
                    <a:pt x="111" y="76"/>
                  </a:cubicBezTo>
                  <a:cubicBezTo>
                    <a:pt x="111" y="76"/>
                    <a:pt x="112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6"/>
                    <a:pt x="111" y="77"/>
                    <a:pt x="111" y="77"/>
                  </a:cubicBezTo>
                  <a:cubicBezTo>
                    <a:pt x="111" y="78"/>
                    <a:pt x="111" y="78"/>
                    <a:pt x="111" y="79"/>
                  </a:cubicBezTo>
                  <a:cubicBezTo>
                    <a:pt x="111" y="79"/>
                    <a:pt x="110" y="79"/>
                    <a:pt x="110" y="7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1"/>
                    <a:pt x="110" y="81"/>
                    <a:pt x="110" y="82"/>
                  </a:cubicBezTo>
                  <a:cubicBezTo>
                    <a:pt x="110" y="82"/>
                    <a:pt x="111" y="82"/>
                    <a:pt x="111" y="82"/>
                  </a:cubicBezTo>
                  <a:cubicBezTo>
                    <a:pt x="111" y="82"/>
                    <a:pt x="111" y="83"/>
                    <a:pt x="111" y="83"/>
                  </a:cubicBezTo>
                  <a:cubicBezTo>
                    <a:pt x="111" y="84"/>
                    <a:pt x="112" y="84"/>
                    <a:pt x="112" y="84"/>
                  </a:cubicBezTo>
                  <a:cubicBezTo>
                    <a:pt x="115" y="84"/>
                    <a:pt x="117" y="84"/>
                    <a:pt x="117" y="82"/>
                  </a:cubicBezTo>
                  <a:cubicBezTo>
                    <a:pt x="118" y="82"/>
                    <a:pt x="117" y="80"/>
                    <a:pt x="117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80"/>
                    <a:pt x="120" y="82"/>
                    <a:pt x="118" y="81"/>
                  </a:cubicBezTo>
                  <a:cubicBezTo>
                    <a:pt x="119" y="82"/>
                    <a:pt x="118" y="82"/>
                    <a:pt x="118" y="83"/>
                  </a:cubicBezTo>
                  <a:cubicBezTo>
                    <a:pt x="119" y="83"/>
                    <a:pt x="120" y="84"/>
                    <a:pt x="120" y="84"/>
                  </a:cubicBezTo>
                  <a:cubicBezTo>
                    <a:pt x="121" y="85"/>
                    <a:pt x="120" y="86"/>
                    <a:pt x="121" y="87"/>
                  </a:cubicBezTo>
                  <a:cubicBezTo>
                    <a:pt x="120" y="88"/>
                    <a:pt x="120" y="88"/>
                    <a:pt x="120" y="89"/>
                  </a:cubicBezTo>
                  <a:cubicBezTo>
                    <a:pt x="121" y="89"/>
                    <a:pt x="121" y="89"/>
                    <a:pt x="122" y="89"/>
                  </a:cubicBezTo>
                  <a:cubicBezTo>
                    <a:pt x="122" y="89"/>
                    <a:pt x="122" y="90"/>
                    <a:pt x="122" y="90"/>
                  </a:cubicBezTo>
                  <a:cubicBezTo>
                    <a:pt x="121" y="90"/>
                    <a:pt x="120" y="91"/>
                    <a:pt x="122" y="91"/>
                  </a:cubicBezTo>
                  <a:cubicBezTo>
                    <a:pt x="122" y="91"/>
                    <a:pt x="122" y="92"/>
                    <a:pt x="121" y="91"/>
                  </a:cubicBezTo>
                  <a:cubicBezTo>
                    <a:pt x="121" y="91"/>
                    <a:pt x="121" y="92"/>
                    <a:pt x="121" y="92"/>
                  </a:cubicBezTo>
                  <a:cubicBezTo>
                    <a:pt x="123" y="93"/>
                    <a:pt x="124" y="91"/>
                    <a:pt x="125" y="90"/>
                  </a:cubicBezTo>
                  <a:cubicBezTo>
                    <a:pt x="126" y="89"/>
                    <a:pt x="127" y="89"/>
                    <a:pt x="128" y="88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29" y="88"/>
                    <a:pt x="129" y="90"/>
                    <a:pt x="130" y="90"/>
                  </a:cubicBezTo>
                  <a:cubicBezTo>
                    <a:pt x="130" y="90"/>
                    <a:pt x="130" y="90"/>
                    <a:pt x="130" y="90"/>
                  </a:cubicBezTo>
                  <a:cubicBezTo>
                    <a:pt x="131" y="90"/>
                    <a:pt x="132" y="90"/>
                    <a:pt x="132" y="89"/>
                  </a:cubicBezTo>
                  <a:cubicBezTo>
                    <a:pt x="133" y="90"/>
                    <a:pt x="133" y="91"/>
                    <a:pt x="134" y="92"/>
                  </a:cubicBezTo>
                  <a:cubicBezTo>
                    <a:pt x="134" y="92"/>
                    <a:pt x="134" y="92"/>
                    <a:pt x="134" y="93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3"/>
                    <a:pt x="134" y="92"/>
                    <a:pt x="135" y="91"/>
                  </a:cubicBezTo>
                  <a:cubicBezTo>
                    <a:pt x="135" y="91"/>
                    <a:pt x="136" y="91"/>
                    <a:pt x="137" y="91"/>
                  </a:cubicBezTo>
                  <a:cubicBezTo>
                    <a:pt x="137" y="91"/>
                    <a:pt x="137" y="90"/>
                    <a:pt x="138" y="90"/>
                  </a:cubicBezTo>
                  <a:cubicBezTo>
                    <a:pt x="138" y="90"/>
                    <a:pt x="138" y="92"/>
                    <a:pt x="138" y="92"/>
                  </a:cubicBezTo>
                  <a:cubicBezTo>
                    <a:pt x="140" y="91"/>
                    <a:pt x="141" y="92"/>
                    <a:pt x="143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9"/>
                    <a:pt x="144" y="90"/>
                    <a:pt x="145" y="89"/>
                  </a:cubicBezTo>
                  <a:cubicBezTo>
                    <a:pt x="144" y="90"/>
                    <a:pt x="144" y="92"/>
                    <a:pt x="143" y="93"/>
                  </a:cubicBezTo>
                  <a:cubicBezTo>
                    <a:pt x="143" y="93"/>
                    <a:pt x="141" y="93"/>
                    <a:pt x="141" y="94"/>
                  </a:cubicBezTo>
                  <a:cubicBezTo>
                    <a:pt x="141" y="95"/>
                    <a:pt x="141" y="96"/>
                    <a:pt x="141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7"/>
                    <a:pt x="140" y="100"/>
                    <a:pt x="140" y="100"/>
                  </a:cubicBezTo>
                  <a:cubicBezTo>
                    <a:pt x="140" y="100"/>
                    <a:pt x="139" y="100"/>
                    <a:pt x="139" y="100"/>
                  </a:cubicBezTo>
                  <a:cubicBezTo>
                    <a:pt x="138" y="101"/>
                    <a:pt x="139" y="101"/>
                    <a:pt x="139" y="102"/>
                  </a:cubicBezTo>
                  <a:cubicBezTo>
                    <a:pt x="138" y="102"/>
                    <a:pt x="137" y="103"/>
                    <a:pt x="137" y="103"/>
                  </a:cubicBezTo>
                  <a:cubicBezTo>
                    <a:pt x="136" y="103"/>
                    <a:pt x="136" y="103"/>
                    <a:pt x="136" y="103"/>
                  </a:cubicBezTo>
                  <a:cubicBezTo>
                    <a:pt x="136" y="104"/>
                    <a:pt x="137" y="105"/>
                    <a:pt x="136" y="105"/>
                  </a:cubicBezTo>
                  <a:cubicBezTo>
                    <a:pt x="136" y="105"/>
                    <a:pt x="135" y="105"/>
                    <a:pt x="135" y="105"/>
                  </a:cubicBezTo>
                  <a:cubicBezTo>
                    <a:pt x="134" y="105"/>
                    <a:pt x="134" y="106"/>
                    <a:pt x="133" y="107"/>
                  </a:cubicBezTo>
                  <a:cubicBezTo>
                    <a:pt x="133" y="107"/>
                    <a:pt x="132" y="107"/>
                    <a:pt x="132" y="107"/>
                  </a:cubicBezTo>
                  <a:cubicBezTo>
                    <a:pt x="129" y="107"/>
                    <a:pt x="128" y="108"/>
                    <a:pt x="128" y="111"/>
                  </a:cubicBezTo>
                  <a:cubicBezTo>
                    <a:pt x="127" y="112"/>
                    <a:pt x="126" y="112"/>
                    <a:pt x="125" y="112"/>
                  </a:cubicBezTo>
                  <a:cubicBezTo>
                    <a:pt x="125" y="112"/>
                    <a:pt x="126" y="111"/>
                    <a:pt x="126" y="111"/>
                  </a:cubicBezTo>
                  <a:cubicBezTo>
                    <a:pt x="124" y="111"/>
                    <a:pt x="121" y="111"/>
                    <a:pt x="120" y="112"/>
                  </a:cubicBezTo>
                  <a:cubicBezTo>
                    <a:pt x="120" y="112"/>
                    <a:pt x="120" y="113"/>
                    <a:pt x="120" y="113"/>
                  </a:cubicBezTo>
                  <a:cubicBezTo>
                    <a:pt x="120" y="114"/>
                    <a:pt x="119" y="114"/>
                    <a:pt x="118" y="114"/>
                  </a:cubicBezTo>
                  <a:cubicBezTo>
                    <a:pt x="118" y="114"/>
                    <a:pt x="118" y="115"/>
                    <a:pt x="118" y="116"/>
                  </a:cubicBezTo>
                  <a:cubicBezTo>
                    <a:pt x="118" y="116"/>
                    <a:pt x="116" y="117"/>
                    <a:pt x="115" y="117"/>
                  </a:cubicBezTo>
                  <a:cubicBezTo>
                    <a:pt x="115" y="117"/>
                    <a:pt x="115" y="118"/>
                    <a:pt x="115" y="118"/>
                  </a:cubicBezTo>
                  <a:cubicBezTo>
                    <a:pt x="115" y="118"/>
                    <a:pt x="116" y="118"/>
                    <a:pt x="116" y="118"/>
                  </a:cubicBezTo>
                  <a:cubicBezTo>
                    <a:pt x="116" y="117"/>
                    <a:pt x="116" y="118"/>
                    <a:pt x="117" y="118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9" y="117"/>
                    <a:pt x="118" y="117"/>
                    <a:pt x="119" y="118"/>
                  </a:cubicBezTo>
                  <a:cubicBezTo>
                    <a:pt x="120" y="116"/>
                    <a:pt x="121" y="114"/>
                    <a:pt x="122" y="113"/>
                  </a:cubicBezTo>
                  <a:cubicBezTo>
                    <a:pt x="122" y="113"/>
                    <a:pt x="123" y="113"/>
                    <a:pt x="124" y="113"/>
                  </a:cubicBezTo>
                  <a:cubicBezTo>
                    <a:pt x="124" y="113"/>
                    <a:pt x="124" y="114"/>
                    <a:pt x="123" y="113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4" y="114"/>
                    <a:pt x="124" y="115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9" y="113"/>
                    <a:pt x="128" y="114"/>
                    <a:pt x="130" y="112"/>
                  </a:cubicBezTo>
                  <a:cubicBezTo>
                    <a:pt x="130" y="112"/>
                    <a:pt x="131" y="112"/>
                    <a:pt x="131" y="112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32" y="112"/>
                    <a:pt x="131" y="112"/>
                    <a:pt x="131" y="111"/>
                  </a:cubicBezTo>
                  <a:cubicBezTo>
                    <a:pt x="132" y="112"/>
                    <a:pt x="133" y="112"/>
                    <a:pt x="133" y="112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6" y="110"/>
                    <a:pt x="135" y="111"/>
                    <a:pt x="136" y="109"/>
                  </a:cubicBezTo>
                  <a:cubicBezTo>
                    <a:pt x="135" y="108"/>
                    <a:pt x="135" y="109"/>
                    <a:pt x="135" y="108"/>
                  </a:cubicBezTo>
                  <a:cubicBezTo>
                    <a:pt x="135" y="108"/>
                    <a:pt x="136" y="108"/>
                    <a:pt x="135" y="108"/>
                  </a:cubicBezTo>
                  <a:cubicBezTo>
                    <a:pt x="136" y="108"/>
                    <a:pt x="137" y="107"/>
                    <a:pt x="138" y="107"/>
                  </a:cubicBezTo>
                  <a:cubicBezTo>
                    <a:pt x="138" y="107"/>
                    <a:pt x="137" y="107"/>
                    <a:pt x="138" y="106"/>
                  </a:cubicBezTo>
                  <a:cubicBezTo>
                    <a:pt x="138" y="106"/>
                    <a:pt x="139" y="106"/>
                    <a:pt x="140" y="106"/>
                  </a:cubicBezTo>
                  <a:cubicBezTo>
                    <a:pt x="140" y="106"/>
                    <a:pt x="140" y="105"/>
                    <a:pt x="140" y="104"/>
                  </a:cubicBezTo>
                  <a:cubicBezTo>
                    <a:pt x="140" y="104"/>
                    <a:pt x="141" y="105"/>
                    <a:pt x="142" y="105"/>
                  </a:cubicBezTo>
                  <a:cubicBezTo>
                    <a:pt x="142" y="105"/>
                    <a:pt x="144" y="103"/>
                    <a:pt x="144" y="103"/>
                  </a:cubicBezTo>
                  <a:cubicBezTo>
                    <a:pt x="144" y="103"/>
                    <a:pt x="144" y="101"/>
                    <a:pt x="144" y="101"/>
                  </a:cubicBezTo>
                  <a:cubicBezTo>
                    <a:pt x="145" y="101"/>
                    <a:pt x="145" y="101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6" y="100"/>
                    <a:pt x="147" y="100"/>
                    <a:pt x="147" y="100"/>
                  </a:cubicBezTo>
                  <a:cubicBezTo>
                    <a:pt x="148" y="99"/>
                    <a:pt x="148" y="98"/>
                    <a:pt x="149" y="97"/>
                  </a:cubicBezTo>
                  <a:cubicBezTo>
                    <a:pt x="150" y="97"/>
                    <a:pt x="150" y="97"/>
                    <a:pt x="150" y="97"/>
                  </a:cubicBezTo>
                  <a:cubicBezTo>
                    <a:pt x="151" y="97"/>
                    <a:pt x="150" y="96"/>
                    <a:pt x="150" y="96"/>
                  </a:cubicBezTo>
                  <a:cubicBezTo>
                    <a:pt x="152" y="95"/>
                    <a:pt x="152" y="95"/>
                    <a:pt x="152" y="95"/>
                  </a:cubicBezTo>
                  <a:cubicBezTo>
                    <a:pt x="153" y="95"/>
                    <a:pt x="154" y="95"/>
                    <a:pt x="155" y="95"/>
                  </a:cubicBezTo>
                  <a:cubicBezTo>
                    <a:pt x="155" y="94"/>
                    <a:pt x="156" y="94"/>
                    <a:pt x="156" y="94"/>
                  </a:cubicBezTo>
                  <a:cubicBezTo>
                    <a:pt x="156" y="93"/>
                    <a:pt x="155" y="92"/>
                    <a:pt x="155" y="92"/>
                  </a:cubicBezTo>
                  <a:cubicBezTo>
                    <a:pt x="156" y="92"/>
                    <a:pt x="157" y="92"/>
                    <a:pt x="157" y="91"/>
                  </a:cubicBezTo>
                  <a:cubicBezTo>
                    <a:pt x="157" y="91"/>
                    <a:pt x="157" y="91"/>
                    <a:pt x="157" y="91"/>
                  </a:cubicBezTo>
                  <a:cubicBezTo>
                    <a:pt x="158" y="90"/>
                    <a:pt x="158" y="91"/>
                    <a:pt x="159" y="90"/>
                  </a:cubicBezTo>
                  <a:cubicBezTo>
                    <a:pt x="159" y="90"/>
                    <a:pt x="159" y="89"/>
                    <a:pt x="159" y="89"/>
                  </a:cubicBezTo>
                  <a:cubicBezTo>
                    <a:pt x="158" y="89"/>
                    <a:pt x="157" y="89"/>
                    <a:pt x="156" y="89"/>
                  </a:cubicBezTo>
                  <a:cubicBezTo>
                    <a:pt x="156" y="88"/>
                    <a:pt x="155" y="87"/>
                    <a:pt x="156" y="86"/>
                  </a:cubicBezTo>
                  <a:cubicBezTo>
                    <a:pt x="156" y="86"/>
                    <a:pt x="157" y="85"/>
                    <a:pt x="157" y="85"/>
                  </a:cubicBezTo>
                  <a:cubicBezTo>
                    <a:pt x="157" y="85"/>
                    <a:pt x="157" y="84"/>
                    <a:pt x="157" y="84"/>
                  </a:cubicBezTo>
                  <a:cubicBezTo>
                    <a:pt x="158" y="84"/>
                    <a:pt x="159" y="84"/>
                    <a:pt x="160" y="84"/>
                  </a:cubicBezTo>
                  <a:cubicBezTo>
                    <a:pt x="160" y="83"/>
                    <a:pt x="160" y="83"/>
                    <a:pt x="160" y="83"/>
                  </a:cubicBezTo>
                  <a:cubicBezTo>
                    <a:pt x="160" y="82"/>
                    <a:pt x="161" y="82"/>
                    <a:pt x="161" y="82"/>
                  </a:cubicBezTo>
                  <a:cubicBezTo>
                    <a:pt x="161" y="81"/>
                    <a:pt x="161" y="81"/>
                    <a:pt x="161" y="80"/>
                  </a:cubicBezTo>
                  <a:cubicBezTo>
                    <a:pt x="162" y="81"/>
                    <a:pt x="162" y="81"/>
                    <a:pt x="162" y="81"/>
                  </a:cubicBezTo>
                  <a:cubicBezTo>
                    <a:pt x="163" y="81"/>
                    <a:pt x="163" y="81"/>
                    <a:pt x="164" y="81"/>
                  </a:cubicBezTo>
                  <a:cubicBezTo>
                    <a:pt x="164" y="79"/>
                    <a:pt x="164" y="78"/>
                    <a:pt x="166" y="77"/>
                  </a:cubicBezTo>
                  <a:cubicBezTo>
                    <a:pt x="166" y="77"/>
                    <a:pt x="167" y="77"/>
                    <a:pt x="167" y="77"/>
                  </a:cubicBezTo>
                  <a:cubicBezTo>
                    <a:pt x="168" y="77"/>
                    <a:pt x="168" y="76"/>
                    <a:pt x="168" y="75"/>
                  </a:cubicBezTo>
                  <a:cubicBezTo>
                    <a:pt x="168" y="75"/>
                    <a:pt x="169" y="75"/>
                    <a:pt x="170" y="74"/>
                  </a:cubicBezTo>
                  <a:cubicBezTo>
                    <a:pt x="171" y="74"/>
                    <a:pt x="171" y="73"/>
                    <a:pt x="172" y="72"/>
                  </a:cubicBezTo>
                  <a:cubicBezTo>
                    <a:pt x="173" y="72"/>
                    <a:pt x="173" y="73"/>
                    <a:pt x="173" y="73"/>
                  </a:cubicBezTo>
                  <a:cubicBezTo>
                    <a:pt x="174" y="73"/>
                    <a:pt x="175" y="73"/>
                    <a:pt x="176" y="73"/>
                  </a:cubicBezTo>
                  <a:cubicBezTo>
                    <a:pt x="176" y="73"/>
                    <a:pt x="176" y="72"/>
                    <a:pt x="177" y="72"/>
                  </a:cubicBezTo>
                  <a:cubicBezTo>
                    <a:pt x="177" y="72"/>
                    <a:pt x="177" y="72"/>
                    <a:pt x="178" y="72"/>
                  </a:cubicBezTo>
                  <a:cubicBezTo>
                    <a:pt x="177" y="73"/>
                    <a:pt x="177" y="73"/>
                    <a:pt x="177" y="73"/>
                  </a:cubicBezTo>
                  <a:cubicBezTo>
                    <a:pt x="176" y="73"/>
                    <a:pt x="176" y="75"/>
                    <a:pt x="176" y="74"/>
                  </a:cubicBezTo>
                  <a:cubicBezTo>
                    <a:pt x="177" y="74"/>
                    <a:pt x="177" y="75"/>
                    <a:pt x="177" y="75"/>
                  </a:cubicBezTo>
                  <a:cubicBezTo>
                    <a:pt x="178" y="77"/>
                    <a:pt x="174" y="75"/>
                    <a:pt x="173" y="75"/>
                  </a:cubicBezTo>
                  <a:cubicBezTo>
                    <a:pt x="172" y="75"/>
                    <a:pt x="172" y="76"/>
                    <a:pt x="172" y="76"/>
                  </a:cubicBezTo>
                  <a:cubicBezTo>
                    <a:pt x="171" y="77"/>
                    <a:pt x="170" y="77"/>
                    <a:pt x="169" y="77"/>
                  </a:cubicBezTo>
                  <a:cubicBezTo>
                    <a:pt x="169" y="78"/>
                    <a:pt x="169" y="81"/>
                    <a:pt x="169" y="82"/>
                  </a:cubicBezTo>
                  <a:cubicBezTo>
                    <a:pt x="169" y="82"/>
                    <a:pt x="168" y="83"/>
                    <a:pt x="167" y="83"/>
                  </a:cubicBezTo>
                  <a:cubicBezTo>
                    <a:pt x="168" y="84"/>
                    <a:pt x="167" y="85"/>
                    <a:pt x="168" y="85"/>
                  </a:cubicBezTo>
                  <a:cubicBezTo>
                    <a:pt x="168" y="85"/>
                    <a:pt x="170" y="85"/>
                    <a:pt x="169" y="85"/>
                  </a:cubicBezTo>
                  <a:cubicBezTo>
                    <a:pt x="170" y="85"/>
                    <a:pt x="170" y="86"/>
                    <a:pt x="169" y="86"/>
                  </a:cubicBezTo>
                  <a:cubicBezTo>
                    <a:pt x="169" y="86"/>
                    <a:pt x="167" y="87"/>
                    <a:pt x="167" y="87"/>
                  </a:cubicBezTo>
                  <a:cubicBezTo>
                    <a:pt x="167" y="87"/>
                    <a:pt x="167" y="88"/>
                    <a:pt x="167" y="88"/>
                  </a:cubicBezTo>
                  <a:cubicBezTo>
                    <a:pt x="168" y="88"/>
                    <a:pt x="168" y="89"/>
                    <a:pt x="169" y="88"/>
                  </a:cubicBezTo>
                  <a:cubicBezTo>
                    <a:pt x="169" y="88"/>
                    <a:pt x="170" y="87"/>
                    <a:pt x="170" y="87"/>
                  </a:cubicBezTo>
                  <a:cubicBezTo>
                    <a:pt x="171" y="87"/>
                    <a:pt x="171" y="88"/>
                    <a:pt x="172" y="88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2" y="87"/>
                    <a:pt x="174" y="87"/>
                    <a:pt x="174" y="86"/>
                  </a:cubicBezTo>
                  <a:cubicBezTo>
                    <a:pt x="174" y="86"/>
                    <a:pt x="174" y="85"/>
                    <a:pt x="174" y="85"/>
                  </a:cubicBezTo>
                  <a:cubicBezTo>
                    <a:pt x="175" y="85"/>
                    <a:pt x="176" y="85"/>
                    <a:pt x="177" y="85"/>
                  </a:cubicBezTo>
                  <a:cubicBezTo>
                    <a:pt x="176" y="84"/>
                    <a:pt x="176" y="83"/>
                    <a:pt x="177" y="83"/>
                  </a:cubicBezTo>
                  <a:cubicBezTo>
                    <a:pt x="177" y="83"/>
                    <a:pt x="178" y="83"/>
                    <a:pt x="178" y="84"/>
                  </a:cubicBezTo>
                  <a:cubicBezTo>
                    <a:pt x="178" y="83"/>
                    <a:pt x="178" y="83"/>
                    <a:pt x="178" y="82"/>
                  </a:cubicBezTo>
                  <a:cubicBezTo>
                    <a:pt x="178" y="82"/>
                    <a:pt x="179" y="82"/>
                    <a:pt x="179" y="81"/>
                  </a:cubicBezTo>
                  <a:cubicBezTo>
                    <a:pt x="180" y="81"/>
                    <a:pt x="179" y="82"/>
                    <a:pt x="179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1" y="82"/>
                    <a:pt x="183" y="82"/>
                    <a:pt x="184" y="82"/>
                  </a:cubicBezTo>
                  <a:cubicBezTo>
                    <a:pt x="184" y="82"/>
                    <a:pt x="184" y="81"/>
                    <a:pt x="184" y="81"/>
                  </a:cubicBezTo>
                  <a:cubicBezTo>
                    <a:pt x="185" y="81"/>
                    <a:pt x="185" y="81"/>
                    <a:pt x="186" y="81"/>
                  </a:cubicBezTo>
                  <a:cubicBezTo>
                    <a:pt x="185" y="79"/>
                    <a:pt x="185" y="80"/>
                    <a:pt x="186" y="78"/>
                  </a:cubicBezTo>
                  <a:cubicBezTo>
                    <a:pt x="185" y="78"/>
                    <a:pt x="185" y="78"/>
                    <a:pt x="184" y="78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4" y="77"/>
                    <a:pt x="183" y="78"/>
                    <a:pt x="183" y="78"/>
                  </a:cubicBezTo>
                  <a:cubicBezTo>
                    <a:pt x="183" y="77"/>
                    <a:pt x="183" y="76"/>
                    <a:pt x="183" y="75"/>
                  </a:cubicBezTo>
                  <a:cubicBezTo>
                    <a:pt x="185" y="75"/>
                    <a:pt x="186" y="75"/>
                    <a:pt x="188" y="76"/>
                  </a:cubicBezTo>
                  <a:cubicBezTo>
                    <a:pt x="188" y="76"/>
                    <a:pt x="188" y="75"/>
                    <a:pt x="188" y="75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9" y="75"/>
                    <a:pt x="190" y="75"/>
                    <a:pt x="190" y="75"/>
                  </a:cubicBezTo>
                  <a:cubicBezTo>
                    <a:pt x="191" y="75"/>
                    <a:pt x="191" y="74"/>
                    <a:pt x="191" y="74"/>
                  </a:cubicBezTo>
                  <a:cubicBezTo>
                    <a:pt x="191" y="74"/>
                    <a:pt x="192" y="75"/>
                    <a:pt x="191" y="75"/>
                  </a:cubicBezTo>
                  <a:cubicBezTo>
                    <a:pt x="191" y="75"/>
                    <a:pt x="191" y="75"/>
                    <a:pt x="191" y="76"/>
                  </a:cubicBezTo>
                  <a:cubicBezTo>
                    <a:pt x="192" y="76"/>
                    <a:pt x="192" y="76"/>
                    <a:pt x="193" y="76"/>
                  </a:cubicBezTo>
                  <a:cubicBezTo>
                    <a:pt x="192" y="76"/>
                    <a:pt x="191" y="77"/>
                    <a:pt x="191" y="77"/>
                  </a:cubicBezTo>
                  <a:cubicBezTo>
                    <a:pt x="192" y="77"/>
                    <a:pt x="193" y="77"/>
                    <a:pt x="193" y="77"/>
                  </a:cubicBezTo>
                  <a:cubicBezTo>
                    <a:pt x="193" y="78"/>
                    <a:pt x="193" y="78"/>
                    <a:pt x="193" y="78"/>
                  </a:cubicBezTo>
                  <a:cubicBezTo>
                    <a:pt x="194" y="78"/>
                    <a:pt x="194" y="78"/>
                    <a:pt x="195" y="78"/>
                  </a:cubicBezTo>
                  <a:cubicBezTo>
                    <a:pt x="195" y="78"/>
                    <a:pt x="194" y="79"/>
                    <a:pt x="194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4" y="79"/>
                    <a:pt x="195" y="80"/>
                    <a:pt x="194" y="80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7" y="79"/>
                    <a:pt x="198" y="79"/>
                  </a:cubicBezTo>
                  <a:cubicBezTo>
                    <a:pt x="198" y="79"/>
                    <a:pt x="198" y="80"/>
                    <a:pt x="198" y="80"/>
                  </a:cubicBezTo>
                  <a:cubicBezTo>
                    <a:pt x="198" y="81"/>
                    <a:pt x="199" y="81"/>
                    <a:pt x="199" y="81"/>
                  </a:cubicBezTo>
                  <a:cubicBezTo>
                    <a:pt x="200" y="82"/>
                    <a:pt x="200" y="81"/>
                    <a:pt x="201" y="81"/>
                  </a:cubicBezTo>
                  <a:cubicBezTo>
                    <a:pt x="201" y="81"/>
                    <a:pt x="202" y="83"/>
                    <a:pt x="202" y="83"/>
                  </a:cubicBezTo>
                  <a:cubicBezTo>
                    <a:pt x="203" y="83"/>
                    <a:pt x="206" y="84"/>
                    <a:pt x="206" y="84"/>
                  </a:cubicBezTo>
                  <a:cubicBezTo>
                    <a:pt x="207" y="84"/>
                    <a:pt x="209" y="82"/>
                    <a:pt x="210" y="82"/>
                  </a:cubicBezTo>
                  <a:cubicBezTo>
                    <a:pt x="211" y="82"/>
                    <a:pt x="212" y="83"/>
                    <a:pt x="213" y="84"/>
                  </a:cubicBezTo>
                  <a:cubicBezTo>
                    <a:pt x="214" y="84"/>
                    <a:pt x="214" y="83"/>
                    <a:pt x="215" y="83"/>
                  </a:cubicBezTo>
                  <a:cubicBezTo>
                    <a:pt x="215" y="83"/>
                    <a:pt x="215" y="84"/>
                    <a:pt x="215" y="84"/>
                  </a:cubicBezTo>
                  <a:cubicBezTo>
                    <a:pt x="216" y="85"/>
                    <a:pt x="221" y="86"/>
                    <a:pt x="222" y="85"/>
                  </a:cubicBezTo>
                  <a:cubicBezTo>
                    <a:pt x="222" y="85"/>
                    <a:pt x="223" y="84"/>
                    <a:pt x="224" y="84"/>
                  </a:cubicBezTo>
                  <a:cubicBezTo>
                    <a:pt x="224" y="85"/>
                    <a:pt x="224" y="86"/>
                    <a:pt x="224" y="86"/>
                  </a:cubicBezTo>
                  <a:cubicBezTo>
                    <a:pt x="224" y="86"/>
                    <a:pt x="223" y="87"/>
                    <a:pt x="223" y="87"/>
                  </a:cubicBezTo>
                  <a:cubicBezTo>
                    <a:pt x="223" y="87"/>
                    <a:pt x="224" y="88"/>
                    <a:pt x="224" y="88"/>
                  </a:cubicBezTo>
                  <a:cubicBezTo>
                    <a:pt x="224" y="88"/>
                    <a:pt x="225" y="87"/>
                    <a:pt x="225" y="87"/>
                  </a:cubicBezTo>
                  <a:cubicBezTo>
                    <a:pt x="226" y="88"/>
                    <a:pt x="226" y="89"/>
                    <a:pt x="226" y="89"/>
                  </a:cubicBezTo>
                  <a:cubicBezTo>
                    <a:pt x="227" y="89"/>
                    <a:pt x="227" y="89"/>
                    <a:pt x="228" y="89"/>
                  </a:cubicBezTo>
                  <a:cubicBezTo>
                    <a:pt x="228" y="88"/>
                    <a:pt x="228" y="89"/>
                    <a:pt x="228" y="89"/>
                  </a:cubicBezTo>
                  <a:cubicBezTo>
                    <a:pt x="229" y="88"/>
                    <a:pt x="228" y="88"/>
                    <a:pt x="228" y="88"/>
                  </a:cubicBezTo>
                  <a:cubicBezTo>
                    <a:pt x="228" y="87"/>
                    <a:pt x="228" y="87"/>
                    <a:pt x="228" y="87"/>
                  </a:cubicBezTo>
                  <a:cubicBezTo>
                    <a:pt x="229" y="87"/>
                    <a:pt x="229" y="88"/>
                    <a:pt x="230" y="87"/>
                  </a:cubicBezTo>
                  <a:cubicBezTo>
                    <a:pt x="230" y="88"/>
                    <a:pt x="229" y="89"/>
                    <a:pt x="229" y="90"/>
                  </a:cubicBezTo>
                  <a:cubicBezTo>
                    <a:pt x="229" y="91"/>
                    <a:pt x="233" y="95"/>
                    <a:pt x="233" y="95"/>
                  </a:cubicBezTo>
                  <a:cubicBezTo>
                    <a:pt x="234" y="95"/>
                    <a:pt x="235" y="94"/>
                    <a:pt x="236" y="95"/>
                  </a:cubicBezTo>
                  <a:cubicBezTo>
                    <a:pt x="236" y="95"/>
                    <a:pt x="236" y="96"/>
                    <a:pt x="236" y="96"/>
                  </a:cubicBezTo>
                  <a:cubicBezTo>
                    <a:pt x="236" y="96"/>
                    <a:pt x="236" y="96"/>
                    <a:pt x="237" y="96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9" y="99"/>
                    <a:pt x="238" y="99"/>
                    <a:pt x="238" y="99"/>
                  </a:cubicBezTo>
                  <a:cubicBezTo>
                    <a:pt x="239" y="100"/>
                    <a:pt x="240" y="100"/>
                    <a:pt x="241" y="100"/>
                  </a:cubicBezTo>
                  <a:cubicBezTo>
                    <a:pt x="241" y="100"/>
                    <a:pt x="241" y="102"/>
                    <a:pt x="241" y="102"/>
                  </a:cubicBezTo>
                  <a:cubicBezTo>
                    <a:pt x="241" y="102"/>
                    <a:pt x="242" y="102"/>
                    <a:pt x="242" y="102"/>
                  </a:cubicBezTo>
                  <a:cubicBezTo>
                    <a:pt x="242" y="101"/>
                    <a:pt x="242" y="101"/>
                    <a:pt x="242" y="100"/>
                  </a:cubicBezTo>
                  <a:cubicBezTo>
                    <a:pt x="243" y="101"/>
                    <a:pt x="244" y="102"/>
                    <a:pt x="244" y="102"/>
                  </a:cubicBezTo>
                  <a:cubicBezTo>
                    <a:pt x="245" y="102"/>
                    <a:pt x="245" y="102"/>
                    <a:pt x="246" y="102"/>
                  </a:cubicBezTo>
                  <a:cubicBezTo>
                    <a:pt x="246" y="101"/>
                    <a:pt x="246" y="100"/>
                    <a:pt x="246" y="99"/>
                  </a:cubicBezTo>
                  <a:cubicBezTo>
                    <a:pt x="245" y="99"/>
                    <a:pt x="244" y="99"/>
                    <a:pt x="244" y="99"/>
                  </a:cubicBezTo>
                  <a:cubicBezTo>
                    <a:pt x="247" y="98"/>
                    <a:pt x="241" y="97"/>
                    <a:pt x="238" y="97"/>
                  </a:cubicBezTo>
                  <a:cubicBezTo>
                    <a:pt x="238" y="97"/>
                    <a:pt x="238" y="96"/>
                    <a:pt x="238" y="95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6"/>
                    <a:pt x="242" y="95"/>
                    <a:pt x="243" y="95"/>
                  </a:cubicBezTo>
                  <a:cubicBezTo>
                    <a:pt x="243" y="95"/>
                    <a:pt x="243" y="95"/>
                    <a:pt x="243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4"/>
                    <a:pt x="244" y="93"/>
                    <a:pt x="244" y="91"/>
                  </a:cubicBezTo>
                  <a:cubicBezTo>
                    <a:pt x="244" y="91"/>
                    <a:pt x="245" y="92"/>
                    <a:pt x="245" y="92"/>
                  </a:cubicBezTo>
                  <a:cubicBezTo>
                    <a:pt x="246" y="93"/>
                    <a:pt x="245" y="95"/>
                    <a:pt x="247" y="95"/>
                  </a:cubicBezTo>
                  <a:cubicBezTo>
                    <a:pt x="248" y="96"/>
                    <a:pt x="249" y="95"/>
                    <a:pt x="249" y="95"/>
                  </a:cubicBezTo>
                  <a:cubicBezTo>
                    <a:pt x="249" y="95"/>
                    <a:pt x="249" y="97"/>
                    <a:pt x="249" y="97"/>
                  </a:cubicBezTo>
                  <a:cubicBezTo>
                    <a:pt x="250" y="97"/>
                    <a:pt x="250" y="97"/>
                    <a:pt x="251" y="97"/>
                  </a:cubicBezTo>
                  <a:cubicBezTo>
                    <a:pt x="251" y="97"/>
                    <a:pt x="250" y="98"/>
                    <a:pt x="250" y="99"/>
                  </a:cubicBezTo>
                  <a:cubicBezTo>
                    <a:pt x="252" y="100"/>
                    <a:pt x="252" y="100"/>
                    <a:pt x="252" y="100"/>
                  </a:cubicBezTo>
                  <a:cubicBezTo>
                    <a:pt x="252" y="100"/>
                    <a:pt x="252" y="103"/>
                    <a:pt x="253" y="103"/>
                  </a:cubicBezTo>
                  <a:cubicBezTo>
                    <a:pt x="253" y="104"/>
                    <a:pt x="255" y="104"/>
                    <a:pt x="255" y="104"/>
                  </a:cubicBezTo>
                  <a:cubicBezTo>
                    <a:pt x="255" y="105"/>
                    <a:pt x="254" y="106"/>
                    <a:pt x="254" y="106"/>
                  </a:cubicBezTo>
                  <a:cubicBezTo>
                    <a:pt x="255" y="106"/>
                    <a:pt x="255" y="106"/>
                    <a:pt x="255" y="107"/>
                  </a:cubicBezTo>
                  <a:cubicBezTo>
                    <a:pt x="254" y="107"/>
                    <a:pt x="254" y="107"/>
                    <a:pt x="254" y="107"/>
                  </a:cubicBezTo>
                  <a:cubicBezTo>
                    <a:pt x="254" y="107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54" y="109"/>
                    <a:pt x="254" y="109"/>
                    <a:pt x="254" y="109"/>
                  </a:cubicBezTo>
                  <a:cubicBezTo>
                    <a:pt x="254" y="108"/>
                    <a:pt x="255" y="108"/>
                    <a:pt x="255" y="108"/>
                  </a:cubicBezTo>
                  <a:cubicBezTo>
                    <a:pt x="255" y="108"/>
                    <a:pt x="256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6" y="107"/>
                    <a:pt x="256" y="107"/>
                  </a:cubicBezTo>
                  <a:cubicBezTo>
                    <a:pt x="256" y="107"/>
                    <a:pt x="258" y="109"/>
                    <a:pt x="258" y="109"/>
                  </a:cubicBezTo>
                  <a:cubicBezTo>
                    <a:pt x="258" y="109"/>
                    <a:pt x="257" y="109"/>
                    <a:pt x="257" y="109"/>
                  </a:cubicBezTo>
                  <a:cubicBezTo>
                    <a:pt x="257" y="110"/>
                    <a:pt x="257" y="110"/>
                    <a:pt x="257" y="110"/>
                  </a:cubicBezTo>
                  <a:cubicBezTo>
                    <a:pt x="257" y="109"/>
                    <a:pt x="258" y="110"/>
                    <a:pt x="258" y="110"/>
                  </a:cubicBezTo>
                  <a:cubicBezTo>
                    <a:pt x="258" y="110"/>
                    <a:pt x="259" y="109"/>
                    <a:pt x="259" y="109"/>
                  </a:cubicBezTo>
                  <a:cubicBezTo>
                    <a:pt x="259" y="109"/>
                    <a:pt x="259" y="109"/>
                    <a:pt x="259" y="110"/>
                  </a:cubicBezTo>
                  <a:cubicBezTo>
                    <a:pt x="259" y="111"/>
                    <a:pt x="259" y="112"/>
                    <a:pt x="259" y="114"/>
                  </a:cubicBezTo>
                  <a:cubicBezTo>
                    <a:pt x="259" y="113"/>
                    <a:pt x="260" y="114"/>
                    <a:pt x="260" y="113"/>
                  </a:cubicBezTo>
                  <a:cubicBezTo>
                    <a:pt x="260" y="113"/>
                    <a:pt x="260" y="112"/>
                    <a:pt x="260" y="112"/>
                  </a:cubicBezTo>
                  <a:cubicBezTo>
                    <a:pt x="261" y="112"/>
                    <a:pt x="262" y="112"/>
                    <a:pt x="262" y="111"/>
                  </a:cubicBezTo>
                  <a:cubicBezTo>
                    <a:pt x="262" y="112"/>
                    <a:pt x="262" y="112"/>
                    <a:pt x="262" y="112"/>
                  </a:cubicBezTo>
                  <a:cubicBezTo>
                    <a:pt x="262" y="112"/>
                    <a:pt x="261" y="112"/>
                    <a:pt x="261" y="112"/>
                  </a:cubicBezTo>
                  <a:cubicBezTo>
                    <a:pt x="261" y="113"/>
                    <a:pt x="261" y="114"/>
                    <a:pt x="261" y="114"/>
                  </a:cubicBezTo>
                  <a:cubicBezTo>
                    <a:pt x="261" y="115"/>
                    <a:pt x="261" y="115"/>
                    <a:pt x="262" y="116"/>
                  </a:cubicBezTo>
                  <a:cubicBezTo>
                    <a:pt x="264" y="116"/>
                    <a:pt x="264" y="117"/>
                    <a:pt x="263" y="114"/>
                  </a:cubicBezTo>
                  <a:cubicBezTo>
                    <a:pt x="264" y="114"/>
                    <a:pt x="264" y="114"/>
                    <a:pt x="264" y="114"/>
                  </a:cubicBezTo>
                  <a:cubicBezTo>
                    <a:pt x="265" y="115"/>
                    <a:pt x="265" y="115"/>
                    <a:pt x="265" y="116"/>
                  </a:cubicBezTo>
                  <a:cubicBezTo>
                    <a:pt x="264" y="116"/>
                    <a:pt x="265" y="117"/>
                    <a:pt x="265" y="117"/>
                  </a:cubicBezTo>
                  <a:cubicBezTo>
                    <a:pt x="264" y="117"/>
                    <a:pt x="262" y="117"/>
                    <a:pt x="263" y="118"/>
                  </a:cubicBezTo>
                  <a:cubicBezTo>
                    <a:pt x="264" y="118"/>
                    <a:pt x="263" y="118"/>
                    <a:pt x="264" y="118"/>
                  </a:cubicBezTo>
                  <a:cubicBezTo>
                    <a:pt x="263" y="118"/>
                    <a:pt x="265" y="119"/>
                    <a:pt x="265" y="119"/>
                  </a:cubicBezTo>
                  <a:cubicBezTo>
                    <a:pt x="264" y="119"/>
                    <a:pt x="264" y="119"/>
                    <a:pt x="264" y="119"/>
                  </a:cubicBezTo>
                  <a:cubicBezTo>
                    <a:pt x="264" y="120"/>
                    <a:pt x="264" y="120"/>
                    <a:pt x="264" y="120"/>
                  </a:cubicBezTo>
                  <a:cubicBezTo>
                    <a:pt x="265" y="120"/>
                    <a:pt x="265" y="120"/>
                    <a:pt x="266" y="120"/>
                  </a:cubicBezTo>
                  <a:cubicBezTo>
                    <a:pt x="266" y="120"/>
                    <a:pt x="267" y="119"/>
                    <a:pt x="268" y="118"/>
                  </a:cubicBezTo>
                  <a:cubicBezTo>
                    <a:pt x="268" y="118"/>
                    <a:pt x="268" y="118"/>
                    <a:pt x="268" y="118"/>
                  </a:cubicBezTo>
                  <a:cubicBezTo>
                    <a:pt x="268" y="118"/>
                    <a:pt x="268" y="117"/>
                    <a:pt x="268" y="117"/>
                  </a:cubicBezTo>
                  <a:cubicBezTo>
                    <a:pt x="268" y="117"/>
                    <a:pt x="269" y="116"/>
                    <a:pt x="269" y="116"/>
                  </a:cubicBezTo>
                  <a:cubicBezTo>
                    <a:pt x="270" y="115"/>
                    <a:pt x="270" y="115"/>
                    <a:pt x="269" y="114"/>
                  </a:cubicBezTo>
                  <a:cubicBezTo>
                    <a:pt x="269" y="113"/>
                    <a:pt x="271" y="112"/>
                    <a:pt x="270" y="112"/>
                  </a:cubicBezTo>
                  <a:cubicBezTo>
                    <a:pt x="269" y="112"/>
                    <a:pt x="270" y="110"/>
                    <a:pt x="268" y="110"/>
                  </a:cubicBezTo>
                  <a:cubicBezTo>
                    <a:pt x="267" y="109"/>
                    <a:pt x="267" y="110"/>
                    <a:pt x="267" y="108"/>
                  </a:cubicBezTo>
                  <a:cubicBezTo>
                    <a:pt x="266" y="107"/>
                    <a:pt x="266" y="106"/>
                    <a:pt x="266" y="105"/>
                  </a:cubicBezTo>
                  <a:cubicBezTo>
                    <a:pt x="266" y="103"/>
                    <a:pt x="264" y="105"/>
                    <a:pt x="262" y="105"/>
                  </a:cubicBezTo>
                  <a:cubicBezTo>
                    <a:pt x="261" y="104"/>
                    <a:pt x="261" y="102"/>
                    <a:pt x="259" y="101"/>
                  </a:cubicBezTo>
                  <a:cubicBezTo>
                    <a:pt x="257" y="100"/>
                    <a:pt x="257" y="98"/>
                    <a:pt x="256" y="97"/>
                  </a:cubicBezTo>
                  <a:cubicBezTo>
                    <a:pt x="255" y="95"/>
                    <a:pt x="252" y="92"/>
                    <a:pt x="251" y="91"/>
                  </a:cubicBezTo>
                  <a:cubicBezTo>
                    <a:pt x="250" y="90"/>
                    <a:pt x="248" y="88"/>
                    <a:pt x="247" y="88"/>
                  </a:cubicBezTo>
                  <a:cubicBezTo>
                    <a:pt x="245" y="88"/>
                    <a:pt x="245" y="87"/>
                    <a:pt x="245" y="86"/>
                  </a:cubicBezTo>
                  <a:cubicBezTo>
                    <a:pt x="245" y="84"/>
                    <a:pt x="242" y="85"/>
                    <a:pt x="242" y="83"/>
                  </a:cubicBezTo>
                  <a:cubicBezTo>
                    <a:pt x="241" y="82"/>
                    <a:pt x="239" y="83"/>
                    <a:pt x="238" y="83"/>
                  </a:cubicBezTo>
                  <a:cubicBezTo>
                    <a:pt x="236" y="83"/>
                    <a:pt x="238" y="84"/>
                    <a:pt x="238" y="86"/>
                  </a:cubicBezTo>
                  <a:cubicBezTo>
                    <a:pt x="237" y="87"/>
                    <a:pt x="235" y="87"/>
                    <a:pt x="234" y="88"/>
                  </a:cubicBezTo>
                  <a:cubicBezTo>
                    <a:pt x="231" y="90"/>
                    <a:pt x="233" y="88"/>
                    <a:pt x="232" y="87"/>
                  </a:cubicBezTo>
                  <a:cubicBezTo>
                    <a:pt x="231" y="85"/>
                    <a:pt x="227" y="84"/>
                    <a:pt x="226" y="82"/>
                  </a:cubicBezTo>
                  <a:cubicBezTo>
                    <a:pt x="226" y="81"/>
                    <a:pt x="226" y="81"/>
                    <a:pt x="225" y="80"/>
                  </a:cubicBezTo>
                  <a:cubicBezTo>
                    <a:pt x="224" y="78"/>
                    <a:pt x="226" y="75"/>
                    <a:pt x="223" y="78"/>
                  </a:cubicBezTo>
                  <a:cubicBezTo>
                    <a:pt x="222" y="79"/>
                    <a:pt x="221" y="78"/>
                    <a:pt x="220" y="77"/>
                  </a:cubicBezTo>
                  <a:cubicBezTo>
                    <a:pt x="219" y="77"/>
                    <a:pt x="216" y="78"/>
                    <a:pt x="216" y="78"/>
                  </a:cubicBezTo>
                  <a:cubicBezTo>
                    <a:pt x="214" y="11"/>
                    <a:pt x="214" y="11"/>
                    <a:pt x="21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42" name="Freeform 5">
              <a:extLst>
                <a:ext uri="{FF2B5EF4-FFF2-40B4-BE49-F238E27FC236}">
                  <a16:creationId xmlns:a16="http://schemas.microsoft.com/office/drawing/2014/main" id="{69AD1821-927D-8565-BF7F-79225E38C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640" y="4669415"/>
              <a:ext cx="248582" cy="269028"/>
            </a:xfrm>
            <a:custGeom>
              <a:avLst/>
              <a:gdLst>
                <a:gd name="T0" fmla="*/ 25 w 36"/>
                <a:gd name="T1" fmla="*/ 0 h 37"/>
                <a:gd name="T2" fmla="*/ 24 w 36"/>
                <a:gd name="T3" fmla="*/ 3 h 37"/>
                <a:gd name="T4" fmla="*/ 26 w 36"/>
                <a:gd name="T5" fmla="*/ 3 h 37"/>
                <a:gd name="T6" fmla="*/ 28 w 36"/>
                <a:gd name="T7" fmla="*/ 4 h 37"/>
                <a:gd name="T8" fmla="*/ 31 w 36"/>
                <a:gd name="T9" fmla="*/ 5 h 37"/>
                <a:gd name="T10" fmla="*/ 34 w 36"/>
                <a:gd name="T11" fmla="*/ 7 h 37"/>
                <a:gd name="T12" fmla="*/ 35 w 36"/>
                <a:gd name="T13" fmla="*/ 9 h 37"/>
                <a:gd name="T14" fmla="*/ 34 w 36"/>
                <a:gd name="T15" fmla="*/ 11 h 37"/>
                <a:gd name="T16" fmla="*/ 34 w 36"/>
                <a:gd name="T17" fmla="*/ 14 h 37"/>
                <a:gd name="T18" fmla="*/ 36 w 36"/>
                <a:gd name="T19" fmla="*/ 16 h 37"/>
                <a:gd name="T20" fmla="*/ 34 w 36"/>
                <a:gd name="T21" fmla="*/ 18 h 37"/>
                <a:gd name="T22" fmla="*/ 33 w 36"/>
                <a:gd name="T23" fmla="*/ 20 h 37"/>
                <a:gd name="T24" fmla="*/ 34 w 36"/>
                <a:gd name="T25" fmla="*/ 22 h 37"/>
                <a:gd name="T26" fmla="*/ 34 w 36"/>
                <a:gd name="T27" fmla="*/ 24 h 37"/>
                <a:gd name="T28" fmla="*/ 34 w 36"/>
                <a:gd name="T29" fmla="*/ 27 h 37"/>
                <a:gd name="T30" fmla="*/ 33 w 36"/>
                <a:gd name="T31" fmla="*/ 29 h 37"/>
                <a:gd name="T32" fmla="*/ 35 w 36"/>
                <a:gd name="T33" fmla="*/ 30 h 37"/>
                <a:gd name="T34" fmla="*/ 33 w 36"/>
                <a:gd name="T35" fmla="*/ 33 h 37"/>
                <a:gd name="T36" fmla="*/ 29 w 36"/>
                <a:gd name="T37" fmla="*/ 37 h 37"/>
                <a:gd name="T38" fmla="*/ 27 w 36"/>
                <a:gd name="T39" fmla="*/ 36 h 37"/>
                <a:gd name="T40" fmla="*/ 25 w 36"/>
                <a:gd name="T41" fmla="*/ 35 h 37"/>
                <a:gd name="T42" fmla="*/ 22 w 36"/>
                <a:gd name="T43" fmla="*/ 36 h 37"/>
                <a:gd name="T44" fmla="*/ 20 w 36"/>
                <a:gd name="T45" fmla="*/ 35 h 37"/>
                <a:gd name="T46" fmla="*/ 18 w 36"/>
                <a:gd name="T47" fmla="*/ 34 h 37"/>
                <a:gd name="T48" fmla="*/ 16 w 36"/>
                <a:gd name="T49" fmla="*/ 34 h 37"/>
                <a:gd name="T50" fmla="*/ 14 w 36"/>
                <a:gd name="T51" fmla="*/ 32 h 37"/>
                <a:gd name="T52" fmla="*/ 14 w 36"/>
                <a:gd name="T53" fmla="*/ 29 h 37"/>
                <a:gd name="T54" fmla="*/ 13 w 36"/>
                <a:gd name="T55" fmla="*/ 28 h 37"/>
                <a:gd name="T56" fmla="*/ 11 w 36"/>
                <a:gd name="T57" fmla="*/ 26 h 37"/>
                <a:gd name="T58" fmla="*/ 11 w 36"/>
                <a:gd name="T59" fmla="*/ 24 h 37"/>
                <a:gd name="T60" fmla="*/ 8 w 36"/>
                <a:gd name="T61" fmla="*/ 22 h 37"/>
                <a:gd name="T62" fmla="*/ 7 w 36"/>
                <a:gd name="T63" fmla="*/ 23 h 37"/>
                <a:gd name="T64" fmla="*/ 5 w 36"/>
                <a:gd name="T65" fmla="*/ 21 h 37"/>
                <a:gd name="T66" fmla="*/ 3 w 36"/>
                <a:gd name="T67" fmla="*/ 18 h 37"/>
                <a:gd name="T68" fmla="*/ 2 w 36"/>
                <a:gd name="T69" fmla="*/ 16 h 37"/>
                <a:gd name="T70" fmla="*/ 0 w 36"/>
                <a:gd name="T71" fmla="*/ 13 h 37"/>
                <a:gd name="T72" fmla="*/ 2 w 36"/>
                <a:gd name="T73" fmla="*/ 13 h 37"/>
                <a:gd name="T74" fmla="*/ 5 w 36"/>
                <a:gd name="T75" fmla="*/ 13 h 37"/>
                <a:gd name="T76" fmla="*/ 8 w 36"/>
                <a:gd name="T77" fmla="*/ 13 h 37"/>
                <a:gd name="T78" fmla="*/ 11 w 36"/>
                <a:gd name="T79" fmla="*/ 12 h 37"/>
                <a:gd name="T80" fmla="*/ 14 w 36"/>
                <a:gd name="T81" fmla="*/ 11 h 37"/>
                <a:gd name="T82" fmla="*/ 15 w 36"/>
                <a:gd name="T83" fmla="*/ 7 h 37"/>
                <a:gd name="T84" fmla="*/ 16 w 36"/>
                <a:gd name="T85" fmla="*/ 6 h 37"/>
                <a:gd name="T86" fmla="*/ 17 w 36"/>
                <a:gd name="T87" fmla="*/ 4 h 37"/>
                <a:gd name="T88" fmla="*/ 19 w 36"/>
                <a:gd name="T89" fmla="*/ 3 h 37"/>
                <a:gd name="T90" fmla="*/ 21 w 36"/>
                <a:gd name="T91" fmla="*/ 1 h 37"/>
                <a:gd name="T92" fmla="*/ 25 w 36"/>
                <a:gd name="T9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37">
                  <a:moveTo>
                    <a:pt x="25" y="0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6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9" y="4"/>
                    <a:pt x="30" y="5"/>
                    <a:pt x="31" y="5"/>
                  </a:cubicBezTo>
                  <a:cubicBezTo>
                    <a:pt x="32" y="6"/>
                    <a:pt x="33" y="6"/>
                    <a:pt x="34" y="7"/>
                  </a:cubicBezTo>
                  <a:cubicBezTo>
                    <a:pt x="35" y="7"/>
                    <a:pt x="35" y="9"/>
                    <a:pt x="35" y="9"/>
                  </a:cubicBezTo>
                  <a:cubicBezTo>
                    <a:pt x="35" y="9"/>
                    <a:pt x="33" y="10"/>
                    <a:pt x="34" y="11"/>
                  </a:cubicBezTo>
                  <a:cubicBezTo>
                    <a:pt x="34" y="12"/>
                    <a:pt x="33" y="13"/>
                    <a:pt x="34" y="14"/>
                  </a:cubicBezTo>
                  <a:cubicBezTo>
                    <a:pt x="34" y="15"/>
                    <a:pt x="36" y="16"/>
                    <a:pt x="36" y="16"/>
                  </a:cubicBezTo>
                  <a:cubicBezTo>
                    <a:pt x="36" y="16"/>
                    <a:pt x="35" y="17"/>
                    <a:pt x="34" y="18"/>
                  </a:cubicBezTo>
                  <a:cubicBezTo>
                    <a:pt x="34" y="19"/>
                    <a:pt x="33" y="19"/>
                    <a:pt x="33" y="20"/>
                  </a:cubicBezTo>
                  <a:cubicBezTo>
                    <a:pt x="34" y="21"/>
                    <a:pt x="35" y="21"/>
                    <a:pt x="34" y="22"/>
                  </a:cubicBezTo>
                  <a:cubicBezTo>
                    <a:pt x="33" y="23"/>
                    <a:pt x="34" y="23"/>
                    <a:pt x="34" y="24"/>
                  </a:cubicBezTo>
                  <a:cubicBezTo>
                    <a:pt x="33" y="26"/>
                    <a:pt x="34" y="26"/>
                    <a:pt x="34" y="27"/>
                  </a:cubicBezTo>
                  <a:cubicBezTo>
                    <a:pt x="34" y="30"/>
                    <a:pt x="33" y="28"/>
                    <a:pt x="33" y="29"/>
                  </a:cubicBezTo>
                  <a:cubicBezTo>
                    <a:pt x="34" y="30"/>
                    <a:pt x="36" y="29"/>
                    <a:pt x="35" y="30"/>
                  </a:cubicBezTo>
                  <a:cubicBezTo>
                    <a:pt x="34" y="31"/>
                    <a:pt x="33" y="33"/>
                    <a:pt x="33" y="3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8" y="36"/>
                    <a:pt x="27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5"/>
                    <a:pt x="23" y="35"/>
                    <a:pt x="22" y="36"/>
                  </a:cubicBezTo>
                  <a:cubicBezTo>
                    <a:pt x="21" y="36"/>
                    <a:pt x="20" y="35"/>
                    <a:pt x="20" y="35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7" y="35"/>
                    <a:pt x="16" y="34"/>
                  </a:cubicBezTo>
                  <a:cubicBezTo>
                    <a:pt x="15" y="33"/>
                    <a:pt x="14" y="34"/>
                    <a:pt x="14" y="32"/>
                  </a:cubicBezTo>
                  <a:cubicBezTo>
                    <a:pt x="14" y="31"/>
                    <a:pt x="14" y="30"/>
                    <a:pt x="14" y="29"/>
                  </a:cubicBezTo>
                  <a:cubicBezTo>
                    <a:pt x="15" y="28"/>
                    <a:pt x="13" y="29"/>
                    <a:pt x="13" y="28"/>
                  </a:cubicBezTo>
                  <a:cubicBezTo>
                    <a:pt x="13" y="27"/>
                    <a:pt x="12" y="27"/>
                    <a:pt x="11" y="26"/>
                  </a:cubicBezTo>
                  <a:cubicBezTo>
                    <a:pt x="11" y="26"/>
                    <a:pt x="11" y="24"/>
                    <a:pt x="11" y="24"/>
                  </a:cubicBezTo>
                  <a:cubicBezTo>
                    <a:pt x="11" y="24"/>
                    <a:pt x="9" y="23"/>
                    <a:pt x="8" y="22"/>
                  </a:cubicBezTo>
                  <a:cubicBezTo>
                    <a:pt x="8" y="21"/>
                    <a:pt x="8" y="23"/>
                    <a:pt x="7" y="23"/>
                  </a:cubicBezTo>
                  <a:cubicBezTo>
                    <a:pt x="5" y="22"/>
                    <a:pt x="6" y="21"/>
                    <a:pt x="5" y="21"/>
                  </a:cubicBezTo>
                  <a:cubicBezTo>
                    <a:pt x="4" y="21"/>
                    <a:pt x="3" y="18"/>
                    <a:pt x="3" y="18"/>
                  </a:cubicBezTo>
                  <a:cubicBezTo>
                    <a:pt x="3" y="18"/>
                    <a:pt x="3" y="16"/>
                    <a:pt x="2" y="16"/>
                  </a:cubicBezTo>
                  <a:cubicBezTo>
                    <a:pt x="0" y="16"/>
                    <a:pt x="0" y="13"/>
                    <a:pt x="0" y="13"/>
                  </a:cubicBezTo>
                  <a:cubicBezTo>
                    <a:pt x="0" y="13"/>
                    <a:pt x="2" y="13"/>
                    <a:pt x="2" y="13"/>
                  </a:cubicBezTo>
                  <a:cubicBezTo>
                    <a:pt x="3" y="13"/>
                    <a:pt x="4" y="14"/>
                    <a:pt x="5" y="13"/>
                  </a:cubicBezTo>
                  <a:cubicBezTo>
                    <a:pt x="5" y="12"/>
                    <a:pt x="7" y="13"/>
                    <a:pt x="8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1"/>
                    <a:pt x="13" y="12"/>
                    <a:pt x="14" y="11"/>
                  </a:cubicBezTo>
                  <a:cubicBezTo>
                    <a:pt x="14" y="10"/>
                    <a:pt x="14" y="7"/>
                    <a:pt x="15" y="7"/>
                  </a:cubicBezTo>
                  <a:cubicBezTo>
                    <a:pt x="16" y="7"/>
                    <a:pt x="15" y="6"/>
                    <a:pt x="16" y="6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0" y="3"/>
                    <a:pt x="21" y="1"/>
                    <a:pt x="21" y="1"/>
                  </a:cubicBezTo>
                  <a:lnTo>
                    <a:pt x="25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43" name="Freeform 6">
              <a:extLst>
                <a:ext uri="{FF2B5EF4-FFF2-40B4-BE49-F238E27FC236}">
                  <a16:creationId xmlns:a16="http://schemas.microsoft.com/office/drawing/2014/main" id="{B196407C-720F-5ED4-5D88-58C2C7B80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207" y="4400387"/>
              <a:ext cx="366445" cy="370761"/>
            </a:xfrm>
            <a:custGeom>
              <a:avLst/>
              <a:gdLst>
                <a:gd name="T0" fmla="*/ 11 w 53"/>
                <a:gd name="T1" fmla="*/ 48 h 51"/>
                <a:gd name="T2" fmla="*/ 14 w 53"/>
                <a:gd name="T3" fmla="*/ 50 h 51"/>
                <a:gd name="T4" fmla="*/ 19 w 53"/>
                <a:gd name="T5" fmla="*/ 50 h 51"/>
                <a:gd name="T6" fmla="*/ 25 w 53"/>
                <a:gd name="T7" fmla="*/ 49 h 51"/>
                <a:gd name="T8" fmla="*/ 29 w 53"/>
                <a:gd name="T9" fmla="*/ 44 h 51"/>
                <a:gd name="T10" fmla="*/ 31 w 53"/>
                <a:gd name="T11" fmla="*/ 41 h 51"/>
                <a:gd name="T12" fmla="*/ 35 w 53"/>
                <a:gd name="T13" fmla="*/ 38 h 51"/>
                <a:gd name="T14" fmla="*/ 38 w 53"/>
                <a:gd name="T15" fmla="*/ 37 h 51"/>
                <a:gd name="T16" fmla="*/ 48 w 53"/>
                <a:gd name="T17" fmla="*/ 31 h 51"/>
                <a:gd name="T18" fmla="*/ 48 w 53"/>
                <a:gd name="T19" fmla="*/ 26 h 51"/>
                <a:gd name="T20" fmla="*/ 51 w 53"/>
                <a:gd name="T21" fmla="*/ 20 h 51"/>
                <a:gd name="T22" fmla="*/ 49 w 53"/>
                <a:gd name="T23" fmla="*/ 15 h 51"/>
                <a:gd name="T24" fmla="*/ 52 w 53"/>
                <a:gd name="T25" fmla="*/ 11 h 51"/>
                <a:gd name="T26" fmla="*/ 50 w 53"/>
                <a:gd name="T27" fmla="*/ 6 h 51"/>
                <a:gd name="T28" fmla="*/ 45 w 53"/>
                <a:gd name="T29" fmla="*/ 4 h 51"/>
                <a:gd name="T30" fmla="*/ 45 w 53"/>
                <a:gd name="T31" fmla="*/ 2 h 51"/>
                <a:gd name="T32" fmla="*/ 43 w 53"/>
                <a:gd name="T33" fmla="*/ 2 h 51"/>
                <a:gd name="T34" fmla="*/ 40 w 53"/>
                <a:gd name="T35" fmla="*/ 2 h 51"/>
                <a:gd name="T36" fmla="*/ 40 w 53"/>
                <a:gd name="T37" fmla="*/ 0 h 51"/>
                <a:gd name="T38" fmla="*/ 31 w 53"/>
                <a:gd name="T39" fmla="*/ 2 h 51"/>
                <a:gd name="T40" fmla="*/ 29 w 53"/>
                <a:gd name="T41" fmla="*/ 5 h 51"/>
                <a:gd name="T42" fmla="*/ 28 w 53"/>
                <a:gd name="T43" fmla="*/ 6 h 51"/>
                <a:gd name="T44" fmla="*/ 27 w 53"/>
                <a:gd name="T45" fmla="*/ 8 h 51"/>
                <a:gd name="T46" fmla="*/ 29 w 53"/>
                <a:gd name="T47" fmla="*/ 12 h 51"/>
                <a:gd name="T48" fmla="*/ 30 w 53"/>
                <a:gd name="T49" fmla="*/ 16 h 51"/>
                <a:gd name="T50" fmla="*/ 35 w 53"/>
                <a:gd name="T51" fmla="*/ 19 h 51"/>
                <a:gd name="T52" fmla="*/ 37 w 53"/>
                <a:gd name="T53" fmla="*/ 24 h 51"/>
                <a:gd name="T54" fmla="*/ 34 w 53"/>
                <a:gd name="T55" fmla="*/ 24 h 51"/>
                <a:gd name="T56" fmla="*/ 31 w 53"/>
                <a:gd name="T57" fmla="*/ 21 h 51"/>
                <a:gd name="T58" fmla="*/ 26 w 53"/>
                <a:gd name="T59" fmla="*/ 17 h 51"/>
                <a:gd name="T60" fmla="*/ 23 w 53"/>
                <a:gd name="T61" fmla="*/ 16 h 51"/>
                <a:gd name="T62" fmla="*/ 18 w 53"/>
                <a:gd name="T63" fmla="*/ 17 h 51"/>
                <a:gd name="T64" fmla="*/ 17 w 53"/>
                <a:gd name="T65" fmla="*/ 15 h 51"/>
                <a:gd name="T66" fmla="*/ 13 w 53"/>
                <a:gd name="T67" fmla="*/ 14 h 51"/>
                <a:gd name="T68" fmla="*/ 10 w 53"/>
                <a:gd name="T69" fmla="*/ 12 h 51"/>
                <a:gd name="T70" fmla="*/ 10 w 53"/>
                <a:gd name="T71" fmla="*/ 18 h 51"/>
                <a:gd name="T72" fmla="*/ 10 w 53"/>
                <a:gd name="T73" fmla="*/ 22 h 51"/>
                <a:gd name="T74" fmla="*/ 0 w 53"/>
                <a:gd name="T75" fmla="*/ 40 h 51"/>
                <a:gd name="T76" fmla="*/ 3 w 53"/>
                <a:gd name="T77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3" h="51">
                  <a:moveTo>
                    <a:pt x="6" y="49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3" y="49"/>
                  </a:cubicBezTo>
                  <a:cubicBezTo>
                    <a:pt x="13" y="50"/>
                    <a:pt x="14" y="50"/>
                    <a:pt x="14" y="50"/>
                  </a:cubicBezTo>
                  <a:cubicBezTo>
                    <a:pt x="14" y="50"/>
                    <a:pt x="16" y="50"/>
                    <a:pt x="16" y="50"/>
                  </a:cubicBezTo>
                  <a:cubicBezTo>
                    <a:pt x="17" y="50"/>
                    <a:pt x="18" y="51"/>
                    <a:pt x="19" y="50"/>
                  </a:cubicBezTo>
                  <a:cubicBezTo>
                    <a:pt x="19" y="49"/>
                    <a:pt x="21" y="50"/>
                    <a:pt x="22" y="50"/>
                  </a:cubicBezTo>
                  <a:cubicBezTo>
                    <a:pt x="22" y="50"/>
                    <a:pt x="24" y="49"/>
                    <a:pt x="25" y="49"/>
                  </a:cubicBezTo>
                  <a:cubicBezTo>
                    <a:pt x="26" y="48"/>
                    <a:pt x="27" y="49"/>
                    <a:pt x="28" y="48"/>
                  </a:cubicBezTo>
                  <a:cubicBezTo>
                    <a:pt x="28" y="47"/>
                    <a:pt x="28" y="44"/>
                    <a:pt x="29" y="44"/>
                  </a:cubicBezTo>
                  <a:cubicBezTo>
                    <a:pt x="30" y="44"/>
                    <a:pt x="29" y="43"/>
                    <a:pt x="30" y="43"/>
                  </a:cubicBezTo>
                  <a:cubicBezTo>
                    <a:pt x="31" y="42"/>
                    <a:pt x="31" y="42"/>
                    <a:pt x="31" y="41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40"/>
                    <a:pt x="35" y="38"/>
                    <a:pt x="35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7" y="34"/>
                    <a:pt x="37" y="34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7" y="29"/>
                    <a:pt x="47" y="28"/>
                  </a:cubicBezTo>
                  <a:cubicBezTo>
                    <a:pt x="47" y="28"/>
                    <a:pt x="48" y="27"/>
                    <a:pt x="48" y="26"/>
                  </a:cubicBezTo>
                  <a:cubicBezTo>
                    <a:pt x="47" y="25"/>
                    <a:pt x="47" y="23"/>
                    <a:pt x="48" y="22"/>
                  </a:cubicBezTo>
                  <a:cubicBezTo>
                    <a:pt x="49" y="22"/>
                    <a:pt x="51" y="21"/>
                    <a:pt x="51" y="20"/>
                  </a:cubicBezTo>
                  <a:cubicBezTo>
                    <a:pt x="51" y="18"/>
                    <a:pt x="49" y="20"/>
                    <a:pt x="50" y="19"/>
                  </a:cubicBezTo>
                  <a:cubicBezTo>
                    <a:pt x="50" y="17"/>
                    <a:pt x="50" y="16"/>
                    <a:pt x="49" y="15"/>
                  </a:cubicBezTo>
                  <a:cubicBezTo>
                    <a:pt x="49" y="14"/>
                    <a:pt x="51" y="14"/>
                    <a:pt x="51" y="14"/>
                  </a:cubicBezTo>
                  <a:cubicBezTo>
                    <a:pt x="51" y="13"/>
                    <a:pt x="53" y="12"/>
                    <a:pt x="52" y="11"/>
                  </a:cubicBezTo>
                  <a:cubicBezTo>
                    <a:pt x="51" y="11"/>
                    <a:pt x="52" y="9"/>
                    <a:pt x="51" y="8"/>
                  </a:cubicBezTo>
                  <a:cubicBezTo>
                    <a:pt x="50" y="8"/>
                    <a:pt x="50" y="6"/>
                    <a:pt x="50" y="6"/>
                  </a:cubicBezTo>
                  <a:cubicBezTo>
                    <a:pt x="50" y="6"/>
                    <a:pt x="48" y="6"/>
                    <a:pt x="47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5" y="4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4" y="2"/>
                    <a:pt x="43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1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2" y="3"/>
                    <a:pt x="29" y="5"/>
                    <a:pt x="29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8" y="5"/>
                    <a:pt x="28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7" y="8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10"/>
                    <a:pt x="29" y="11"/>
                    <a:pt x="29" y="12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5"/>
                    <a:pt x="29" y="16"/>
                    <a:pt x="30" y="16"/>
                  </a:cubicBezTo>
                  <a:cubicBezTo>
                    <a:pt x="31" y="17"/>
                    <a:pt x="32" y="17"/>
                    <a:pt x="33" y="18"/>
                  </a:cubicBezTo>
                  <a:cubicBezTo>
                    <a:pt x="34" y="20"/>
                    <a:pt x="34" y="19"/>
                    <a:pt x="35" y="19"/>
                  </a:cubicBezTo>
                  <a:cubicBezTo>
                    <a:pt x="36" y="19"/>
                    <a:pt x="37" y="19"/>
                    <a:pt x="37" y="1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4" y="24"/>
                  </a:cubicBezTo>
                  <a:cubicBezTo>
                    <a:pt x="33" y="24"/>
                    <a:pt x="31" y="24"/>
                    <a:pt x="31" y="23"/>
                  </a:cubicBezTo>
                  <a:cubicBezTo>
                    <a:pt x="31" y="22"/>
                    <a:pt x="32" y="22"/>
                    <a:pt x="31" y="21"/>
                  </a:cubicBezTo>
                  <a:cubicBezTo>
                    <a:pt x="30" y="20"/>
                    <a:pt x="28" y="20"/>
                    <a:pt x="28" y="19"/>
                  </a:cubicBezTo>
                  <a:cubicBezTo>
                    <a:pt x="27" y="18"/>
                    <a:pt x="26" y="18"/>
                    <a:pt x="26" y="17"/>
                  </a:cubicBezTo>
                  <a:cubicBezTo>
                    <a:pt x="26" y="16"/>
                    <a:pt x="26" y="16"/>
                    <a:pt x="25" y="16"/>
                  </a:cubicBezTo>
                  <a:cubicBezTo>
                    <a:pt x="24" y="16"/>
                    <a:pt x="24" y="15"/>
                    <a:pt x="23" y="16"/>
                  </a:cubicBezTo>
                  <a:cubicBezTo>
                    <a:pt x="23" y="17"/>
                    <a:pt x="23" y="17"/>
                    <a:pt x="21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7" y="16"/>
                    <a:pt x="17" y="15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5"/>
                    <a:pt x="11" y="16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1"/>
                    <a:pt x="1" y="43"/>
                  </a:cubicBezTo>
                  <a:cubicBezTo>
                    <a:pt x="1" y="45"/>
                    <a:pt x="1" y="44"/>
                    <a:pt x="3" y="46"/>
                  </a:cubicBezTo>
                  <a:cubicBezTo>
                    <a:pt x="5" y="47"/>
                    <a:pt x="4" y="49"/>
                    <a:pt x="6" y="4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44" name="Freeform 7">
              <a:extLst>
                <a:ext uri="{FF2B5EF4-FFF2-40B4-BE49-F238E27FC236}">
                  <a16:creationId xmlns:a16="http://schemas.microsoft.com/office/drawing/2014/main" id="{511265EB-0600-FAF3-7356-51CC5B5F7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051" y="3869116"/>
              <a:ext cx="627886" cy="705348"/>
            </a:xfrm>
            <a:custGeom>
              <a:avLst/>
              <a:gdLst>
                <a:gd name="T0" fmla="*/ 2 w 91"/>
                <a:gd name="T1" fmla="*/ 59 h 97"/>
                <a:gd name="T2" fmla="*/ 10 w 91"/>
                <a:gd name="T3" fmla="*/ 58 h 97"/>
                <a:gd name="T4" fmla="*/ 26 w 91"/>
                <a:gd name="T5" fmla="*/ 61 h 97"/>
                <a:gd name="T6" fmla="*/ 28 w 91"/>
                <a:gd name="T7" fmla="*/ 69 h 97"/>
                <a:gd name="T8" fmla="*/ 35 w 91"/>
                <a:gd name="T9" fmla="*/ 68 h 97"/>
                <a:gd name="T10" fmla="*/ 41 w 91"/>
                <a:gd name="T11" fmla="*/ 65 h 97"/>
                <a:gd name="T12" fmla="*/ 45 w 91"/>
                <a:gd name="T13" fmla="*/ 70 h 97"/>
                <a:gd name="T14" fmla="*/ 47 w 91"/>
                <a:gd name="T15" fmla="*/ 78 h 97"/>
                <a:gd name="T16" fmla="*/ 48 w 91"/>
                <a:gd name="T17" fmla="*/ 86 h 97"/>
                <a:gd name="T18" fmla="*/ 56 w 91"/>
                <a:gd name="T19" fmla="*/ 85 h 97"/>
                <a:gd name="T20" fmla="*/ 61 w 91"/>
                <a:gd name="T21" fmla="*/ 87 h 97"/>
                <a:gd name="T22" fmla="*/ 64 w 91"/>
                <a:gd name="T23" fmla="*/ 90 h 97"/>
                <a:gd name="T24" fmla="*/ 71 w 91"/>
                <a:gd name="T25" fmla="*/ 89 h 97"/>
                <a:gd name="T26" fmla="*/ 77 w 91"/>
                <a:gd name="T27" fmla="*/ 94 h 97"/>
                <a:gd name="T28" fmla="*/ 81 w 91"/>
                <a:gd name="T29" fmla="*/ 96 h 97"/>
                <a:gd name="T30" fmla="*/ 81 w 91"/>
                <a:gd name="T31" fmla="*/ 92 h 97"/>
                <a:gd name="T32" fmla="*/ 74 w 91"/>
                <a:gd name="T33" fmla="*/ 87 h 97"/>
                <a:gd name="T34" fmla="*/ 73 w 91"/>
                <a:gd name="T35" fmla="*/ 81 h 97"/>
                <a:gd name="T36" fmla="*/ 76 w 91"/>
                <a:gd name="T37" fmla="*/ 75 h 97"/>
                <a:gd name="T38" fmla="*/ 86 w 91"/>
                <a:gd name="T39" fmla="*/ 73 h 97"/>
                <a:gd name="T40" fmla="*/ 85 w 91"/>
                <a:gd name="T41" fmla="*/ 69 h 97"/>
                <a:gd name="T42" fmla="*/ 81 w 91"/>
                <a:gd name="T43" fmla="*/ 66 h 97"/>
                <a:gd name="T44" fmla="*/ 78 w 91"/>
                <a:gd name="T45" fmla="*/ 55 h 97"/>
                <a:gd name="T46" fmla="*/ 78 w 91"/>
                <a:gd name="T47" fmla="*/ 48 h 97"/>
                <a:gd name="T48" fmla="*/ 76 w 91"/>
                <a:gd name="T49" fmla="*/ 45 h 97"/>
                <a:gd name="T50" fmla="*/ 77 w 91"/>
                <a:gd name="T51" fmla="*/ 43 h 97"/>
                <a:gd name="T52" fmla="*/ 79 w 91"/>
                <a:gd name="T53" fmla="*/ 40 h 97"/>
                <a:gd name="T54" fmla="*/ 79 w 91"/>
                <a:gd name="T55" fmla="*/ 36 h 97"/>
                <a:gd name="T56" fmla="*/ 79 w 91"/>
                <a:gd name="T57" fmla="*/ 34 h 97"/>
                <a:gd name="T58" fmla="*/ 80 w 91"/>
                <a:gd name="T59" fmla="*/ 32 h 97"/>
                <a:gd name="T60" fmla="*/ 84 w 91"/>
                <a:gd name="T61" fmla="*/ 26 h 97"/>
                <a:gd name="T62" fmla="*/ 88 w 91"/>
                <a:gd name="T63" fmla="*/ 22 h 97"/>
                <a:gd name="T64" fmla="*/ 88 w 91"/>
                <a:gd name="T65" fmla="*/ 17 h 97"/>
                <a:gd name="T66" fmla="*/ 90 w 91"/>
                <a:gd name="T67" fmla="*/ 10 h 97"/>
                <a:gd name="T68" fmla="*/ 83 w 91"/>
                <a:gd name="T69" fmla="*/ 8 h 97"/>
                <a:gd name="T70" fmla="*/ 77 w 91"/>
                <a:gd name="T71" fmla="*/ 5 h 97"/>
                <a:gd name="T72" fmla="*/ 71 w 91"/>
                <a:gd name="T73" fmla="*/ 3 h 97"/>
                <a:gd name="T74" fmla="*/ 66 w 91"/>
                <a:gd name="T75" fmla="*/ 0 h 97"/>
                <a:gd name="T76" fmla="*/ 58 w 91"/>
                <a:gd name="T77" fmla="*/ 2 h 97"/>
                <a:gd name="T78" fmla="*/ 52 w 91"/>
                <a:gd name="T79" fmla="*/ 3 h 97"/>
                <a:gd name="T80" fmla="*/ 45 w 91"/>
                <a:gd name="T81" fmla="*/ 4 h 97"/>
                <a:gd name="T82" fmla="*/ 35 w 91"/>
                <a:gd name="T83" fmla="*/ 1 h 97"/>
                <a:gd name="T84" fmla="*/ 30 w 91"/>
                <a:gd name="T85" fmla="*/ 10 h 97"/>
                <a:gd name="T86" fmla="*/ 28 w 91"/>
                <a:gd name="T87" fmla="*/ 15 h 97"/>
                <a:gd name="T88" fmla="*/ 27 w 91"/>
                <a:gd name="T89" fmla="*/ 21 h 97"/>
                <a:gd name="T90" fmla="*/ 27 w 91"/>
                <a:gd name="T91" fmla="*/ 27 h 97"/>
                <a:gd name="T92" fmla="*/ 25 w 91"/>
                <a:gd name="T93" fmla="*/ 32 h 97"/>
                <a:gd name="T94" fmla="*/ 23 w 91"/>
                <a:gd name="T95" fmla="*/ 36 h 97"/>
                <a:gd name="T96" fmla="*/ 22 w 91"/>
                <a:gd name="T97" fmla="*/ 41 h 97"/>
                <a:gd name="T98" fmla="*/ 21 w 91"/>
                <a:gd name="T99" fmla="*/ 45 h 97"/>
                <a:gd name="T100" fmla="*/ 19 w 91"/>
                <a:gd name="T101" fmla="*/ 50 h 97"/>
                <a:gd name="T102" fmla="*/ 13 w 91"/>
                <a:gd name="T103" fmla="*/ 53 h 97"/>
                <a:gd name="T104" fmla="*/ 11 w 91"/>
                <a:gd name="T105" fmla="*/ 49 h 97"/>
                <a:gd name="T106" fmla="*/ 6 w 91"/>
                <a:gd name="T107" fmla="*/ 51 h 97"/>
                <a:gd name="T108" fmla="*/ 3 w 91"/>
                <a:gd name="T109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97">
                  <a:moveTo>
                    <a:pt x="1" y="55"/>
                  </a:moveTo>
                  <a:cubicBezTo>
                    <a:pt x="2" y="56"/>
                    <a:pt x="0" y="56"/>
                    <a:pt x="1" y="58"/>
                  </a:cubicBezTo>
                  <a:cubicBezTo>
                    <a:pt x="1" y="58"/>
                    <a:pt x="2" y="59"/>
                    <a:pt x="2" y="59"/>
                  </a:cubicBezTo>
                  <a:cubicBezTo>
                    <a:pt x="3" y="59"/>
                    <a:pt x="2" y="60"/>
                    <a:pt x="3" y="61"/>
                  </a:cubicBezTo>
                  <a:cubicBezTo>
                    <a:pt x="3" y="61"/>
                    <a:pt x="4" y="60"/>
                    <a:pt x="5" y="59"/>
                  </a:cubicBezTo>
                  <a:cubicBezTo>
                    <a:pt x="6" y="59"/>
                    <a:pt x="8" y="58"/>
                    <a:pt x="10" y="58"/>
                  </a:cubicBezTo>
                  <a:cubicBezTo>
                    <a:pt x="12" y="58"/>
                    <a:pt x="16" y="58"/>
                    <a:pt x="16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6" y="60"/>
                    <a:pt x="26" y="61"/>
                  </a:cubicBezTo>
                  <a:cubicBezTo>
                    <a:pt x="26" y="62"/>
                    <a:pt x="26" y="62"/>
                    <a:pt x="26" y="64"/>
                  </a:cubicBezTo>
                  <a:cubicBezTo>
                    <a:pt x="27" y="65"/>
                    <a:pt x="26" y="65"/>
                    <a:pt x="27" y="67"/>
                  </a:cubicBezTo>
                  <a:cubicBezTo>
                    <a:pt x="27" y="69"/>
                    <a:pt x="27" y="68"/>
                    <a:pt x="28" y="69"/>
                  </a:cubicBezTo>
                  <a:cubicBezTo>
                    <a:pt x="29" y="70"/>
                    <a:pt x="30" y="70"/>
                    <a:pt x="31" y="70"/>
                  </a:cubicBezTo>
                  <a:cubicBezTo>
                    <a:pt x="32" y="70"/>
                    <a:pt x="33" y="68"/>
                    <a:pt x="34" y="69"/>
                  </a:cubicBezTo>
                  <a:cubicBezTo>
                    <a:pt x="34" y="69"/>
                    <a:pt x="36" y="69"/>
                    <a:pt x="35" y="68"/>
                  </a:cubicBezTo>
                  <a:cubicBezTo>
                    <a:pt x="35" y="67"/>
                    <a:pt x="34" y="66"/>
                    <a:pt x="35" y="65"/>
                  </a:cubicBezTo>
                  <a:cubicBezTo>
                    <a:pt x="36" y="64"/>
                    <a:pt x="36" y="65"/>
                    <a:pt x="38" y="65"/>
                  </a:cubicBezTo>
                  <a:cubicBezTo>
                    <a:pt x="40" y="65"/>
                    <a:pt x="41" y="64"/>
                    <a:pt x="41" y="65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4" y="65"/>
                    <a:pt x="45" y="67"/>
                  </a:cubicBezTo>
                  <a:cubicBezTo>
                    <a:pt x="45" y="68"/>
                    <a:pt x="44" y="70"/>
                    <a:pt x="45" y="70"/>
                  </a:cubicBezTo>
                  <a:cubicBezTo>
                    <a:pt x="46" y="70"/>
                    <a:pt x="46" y="71"/>
                    <a:pt x="46" y="73"/>
                  </a:cubicBezTo>
                  <a:cubicBezTo>
                    <a:pt x="46" y="74"/>
                    <a:pt x="46" y="74"/>
                    <a:pt x="47" y="75"/>
                  </a:cubicBezTo>
                  <a:cubicBezTo>
                    <a:pt x="47" y="77"/>
                    <a:pt x="46" y="77"/>
                    <a:pt x="47" y="78"/>
                  </a:cubicBezTo>
                  <a:cubicBezTo>
                    <a:pt x="48" y="79"/>
                    <a:pt x="48" y="80"/>
                    <a:pt x="48" y="80"/>
                  </a:cubicBezTo>
                  <a:cubicBezTo>
                    <a:pt x="48" y="81"/>
                    <a:pt x="47" y="81"/>
                    <a:pt x="48" y="83"/>
                  </a:cubicBezTo>
                  <a:cubicBezTo>
                    <a:pt x="48" y="84"/>
                    <a:pt x="48" y="85"/>
                    <a:pt x="48" y="86"/>
                  </a:cubicBezTo>
                  <a:cubicBezTo>
                    <a:pt x="49" y="86"/>
                    <a:pt x="50" y="87"/>
                    <a:pt x="51" y="86"/>
                  </a:cubicBezTo>
                  <a:cubicBezTo>
                    <a:pt x="51" y="85"/>
                    <a:pt x="52" y="85"/>
                    <a:pt x="53" y="85"/>
                  </a:cubicBezTo>
                  <a:cubicBezTo>
                    <a:pt x="53" y="86"/>
                    <a:pt x="56" y="85"/>
                    <a:pt x="56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5"/>
                    <a:pt x="59" y="86"/>
                    <a:pt x="59" y="87"/>
                  </a:cubicBezTo>
                  <a:cubicBezTo>
                    <a:pt x="59" y="88"/>
                    <a:pt x="60" y="88"/>
                    <a:pt x="61" y="87"/>
                  </a:cubicBezTo>
                  <a:cubicBezTo>
                    <a:pt x="62" y="87"/>
                    <a:pt x="63" y="87"/>
                    <a:pt x="63" y="88"/>
                  </a:cubicBezTo>
                  <a:cubicBezTo>
                    <a:pt x="63" y="89"/>
                    <a:pt x="62" y="89"/>
                    <a:pt x="62" y="89"/>
                  </a:cubicBezTo>
                  <a:cubicBezTo>
                    <a:pt x="62" y="89"/>
                    <a:pt x="63" y="90"/>
                    <a:pt x="64" y="90"/>
                  </a:cubicBezTo>
                  <a:cubicBezTo>
                    <a:pt x="65" y="90"/>
                    <a:pt x="66" y="90"/>
                    <a:pt x="67" y="90"/>
                  </a:cubicBezTo>
                  <a:cubicBezTo>
                    <a:pt x="69" y="90"/>
                    <a:pt x="69" y="90"/>
                    <a:pt x="69" y="89"/>
                  </a:cubicBezTo>
                  <a:cubicBezTo>
                    <a:pt x="70" y="88"/>
                    <a:pt x="70" y="89"/>
                    <a:pt x="71" y="89"/>
                  </a:cubicBezTo>
                  <a:cubicBezTo>
                    <a:pt x="72" y="89"/>
                    <a:pt x="72" y="89"/>
                    <a:pt x="72" y="90"/>
                  </a:cubicBezTo>
                  <a:cubicBezTo>
                    <a:pt x="72" y="91"/>
                    <a:pt x="73" y="91"/>
                    <a:pt x="74" y="92"/>
                  </a:cubicBezTo>
                  <a:cubicBezTo>
                    <a:pt x="74" y="93"/>
                    <a:pt x="76" y="93"/>
                    <a:pt x="77" y="94"/>
                  </a:cubicBezTo>
                  <a:cubicBezTo>
                    <a:pt x="78" y="95"/>
                    <a:pt x="77" y="95"/>
                    <a:pt x="77" y="96"/>
                  </a:cubicBezTo>
                  <a:cubicBezTo>
                    <a:pt x="77" y="97"/>
                    <a:pt x="79" y="97"/>
                    <a:pt x="80" y="97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2" y="92"/>
                    <a:pt x="81" y="92"/>
                  </a:cubicBezTo>
                  <a:cubicBezTo>
                    <a:pt x="80" y="92"/>
                    <a:pt x="80" y="93"/>
                    <a:pt x="79" y="91"/>
                  </a:cubicBezTo>
                  <a:cubicBezTo>
                    <a:pt x="78" y="90"/>
                    <a:pt x="77" y="90"/>
                    <a:pt x="76" y="89"/>
                  </a:cubicBezTo>
                  <a:cubicBezTo>
                    <a:pt x="75" y="89"/>
                    <a:pt x="74" y="88"/>
                    <a:pt x="74" y="87"/>
                  </a:cubicBezTo>
                  <a:cubicBezTo>
                    <a:pt x="74" y="87"/>
                    <a:pt x="74" y="86"/>
                    <a:pt x="75" y="85"/>
                  </a:cubicBezTo>
                  <a:cubicBezTo>
                    <a:pt x="75" y="84"/>
                    <a:pt x="74" y="83"/>
                    <a:pt x="74" y="82"/>
                  </a:cubicBezTo>
                  <a:cubicBezTo>
                    <a:pt x="74" y="81"/>
                    <a:pt x="74" y="81"/>
                    <a:pt x="73" y="81"/>
                  </a:cubicBezTo>
                  <a:cubicBezTo>
                    <a:pt x="73" y="80"/>
                    <a:pt x="73" y="79"/>
                    <a:pt x="73" y="78"/>
                  </a:cubicBezTo>
                  <a:cubicBezTo>
                    <a:pt x="73" y="78"/>
                    <a:pt x="73" y="77"/>
                    <a:pt x="73" y="77"/>
                  </a:cubicBezTo>
                  <a:cubicBezTo>
                    <a:pt x="74" y="76"/>
                    <a:pt x="75" y="75"/>
                    <a:pt x="76" y="75"/>
                  </a:cubicBezTo>
                  <a:cubicBezTo>
                    <a:pt x="76" y="75"/>
                    <a:pt x="77" y="75"/>
                    <a:pt x="77" y="76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2"/>
                    <a:pt x="86" y="72"/>
                    <a:pt x="86" y="71"/>
                  </a:cubicBezTo>
                  <a:cubicBezTo>
                    <a:pt x="86" y="71"/>
                    <a:pt x="85" y="70"/>
                    <a:pt x="85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8"/>
                    <a:pt x="83" y="68"/>
                    <a:pt x="83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2" y="66"/>
                    <a:pt x="81" y="66"/>
                    <a:pt x="81" y="66"/>
                  </a:cubicBezTo>
                  <a:cubicBezTo>
                    <a:pt x="81" y="65"/>
                    <a:pt x="79" y="60"/>
                    <a:pt x="79" y="59"/>
                  </a:cubicBezTo>
                  <a:cubicBezTo>
                    <a:pt x="79" y="59"/>
                    <a:pt x="80" y="58"/>
                    <a:pt x="80" y="57"/>
                  </a:cubicBezTo>
                  <a:cubicBezTo>
                    <a:pt x="79" y="57"/>
                    <a:pt x="79" y="56"/>
                    <a:pt x="78" y="55"/>
                  </a:cubicBezTo>
                  <a:cubicBezTo>
                    <a:pt x="78" y="54"/>
                    <a:pt x="79" y="54"/>
                    <a:pt x="79" y="53"/>
                  </a:cubicBezTo>
                  <a:cubicBezTo>
                    <a:pt x="78" y="52"/>
                    <a:pt x="78" y="53"/>
                    <a:pt x="78" y="52"/>
                  </a:cubicBezTo>
                  <a:cubicBezTo>
                    <a:pt x="78" y="52"/>
                    <a:pt x="78" y="49"/>
                    <a:pt x="78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8" y="46"/>
                    <a:pt x="76" y="45"/>
                    <a:pt x="76" y="45"/>
                  </a:cubicBezTo>
                  <a:cubicBezTo>
                    <a:pt x="76" y="44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7" y="42"/>
                    <a:pt x="77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8" y="39"/>
                    <a:pt x="78" y="40"/>
                    <a:pt x="79" y="40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9" y="39"/>
                    <a:pt x="77" y="38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4"/>
                    <a:pt x="78" y="34"/>
                  </a:cubicBezTo>
                  <a:cubicBezTo>
                    <a:pt x="78" y="34"/>
                    <a:pt x="79" y="34"/>
                    <a:pt x="79" y="34"/>
                  </a:cubicBezTo>
                  <a:cubicBezTo>
                    <a:pt x="79" y="34"/>
                    <a:pt x="79" y="33"/>
                    <a:pt x="79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1" y="31"/>
                    <a:pt x="81" y="30"/>
                    <a:pt x="81" y="29"/>
                  </a:cubicBezTo>
                  <a:cubicBezTo>
                    <a:pt x="81" y="28"/>
                    <a:pt x="82" y="27"/>
                    <a:pt x="82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26"/>
                    <a:pt x="85" y="25"/>
                    <a:pt x="85" y="25"/>
                  </a:cubicBezTo>
                  <a:cubicBezTo>
                    <a:pt x="85" y="24"/>
                    <a:pt x="86" y="24"/>
                    <a:pt x="87" y="23"/>
                  </a:cubicBezTo>
                  <a:cubicBezTo>
                    <a:pt x="87" y="23"/>
                    <a:pt x="87" y="22"/>
                    <a:pt x="88" y="22"/>
                  </a:cubicBezTo>
                  <a:cubicBezTo>
                    <a:pt x="88" y="22"/>
                    <a:pt x="88" y="21"/>
                    <a:pt x="89" y="21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8" y="17"/>
                    <a:pt x="88" y="17"/>
                  </a:cubicBezTo>
                  <a:cubicBezTo>
                    <a:pt x="88" y="16"/>
                    <a:pt x="90" y="15"/>
                    <a:pt x="89" y="15"/>
                  </a:cubicBezTo>
                  <a:cubicBezTo>
                    <a:pt x="87" y="15"/>
                    <a:pt x="90" y="13"/>
                    <a:pt x="90" y="12"/>
                  </a:cubicBezTo>
                  <a:cubicBezTo>
                    <a:pt x="91" y="11"/>
                    <a:pt x="90" y="10"/>
                    <a:pt x="90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7" y="10"/>
                    <a:pt x="86" y="9"/>
                  </a:cubicBezTo>
                  <a:cubicBezTo>
                    <a:pt x="85" y="8"/>
                    <a:pt x="84" y="8"/>
                    <a:pt x="83" y="8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1" y="4"/>
                    <a:pt x="79" y="3"/>
                    <a:pt x="79" y="4"/>
                  </a:cubicBezTo>
                  <a:cubicBezTo>
                    <a:pt x="78" y="5"/>
                    <a:pt x="78" y="5"/>
                    <a:pt x="77" y="5"/>
                  </a:cubicBezTo>
                  <a:cubicBezTo>
                    <a:pt x="76" y="4"/>
                    <a:pt x="74" y="3"/>
                    <a:pt x="74" y="4"/>
                  </a:cubicBezTo>
                  <a:cubicBezTo>
                    <a:pt x="74" y="5"/>
                    <a:pt x="73" y="5"/>
                    <a:pt x="72" y="5"/>
                  </a:cubicBezTo>
                  <a:cubicBezTo>
                    <a:pt x="72" y="4"/>
                    <a:pt x="71" y="3"/>
                    <a:pt x="71" y="3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68" y="1"/>
                    <a:pt x="67" y="1"/>
                  </a:cubicBezTo>
                  <a:cubicBezTo>
                    <a:pt x="66" y="1"/>
                    <a:pt x="67" y="0"/>
                    <a:pt x="66" y="0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61" y="0"/>
                    <a:pt x="61" y="1"/>
                    <a:pt x="60" y="2"/>
                  </a:cubicBezTo>
                  <a:cubicBezTo>
                    <a:pt x="58" y="3"/>
                    <a:pt x="59" y="1"/>
                    <a:pt x="58" y="2"/>
                  </a:cubicBezTo>
                  <a:cubicBezTo>
                    <a:pt x="57" y="2"/>
                    <a:pt x="57" y="3"/>
                    <a:pt x="57" y="3"/>
                  </a:cubicBezTo>
                  <a:cubicBezTo>
                    <a:pt x="57" y="3"/>
                    <a:pt x="56" y="3"/>
                    <a:pt x="55" y="4"/>
                  </a:cubicBezTo>
                  <a:cubicBezTo>
                    <a:pt x="53" y="4"/>
                    <a:pt x="53" y="3"/>
                    <a:pt x="52" y="3"/>
                  </a:cubicBezTo>
                  <a:cubicBezTo>
                    <a:pt x="50" y="3"/>
                    <a:pt x="51" y="5"/>
                    <a:pt x="51" y="5"/>
                  </a:cubicBezTo>
                  <a:cubicBezTo>
                    <a:pt x="51" y="5"/>
                    <a:pt x="49" y="5"/>
                    <a:pt x="48" y="5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4" y="4"/>
                    <a:pt x="42" y="4"/>
                    <a:pt x="41" y="4"/>
                  </a:cubicBezTo>
                  <a:cubicBezTo>
                    <a:pt x="40" y="3"/>
                    <a:pt x="40" y="2"/>
                    <a:pt x="38" y="1"/>
                  </a:cubicBezTo>
                  <a:cubicBezTo>
                    <a:pt x="37" y="1"/>
                    <a:pt x="35" y="1"/>
                    <a:pt x="35" y="1"/>
                  </a:cubicBezTo>
                  <a:cubicBezTo>
                    <a:pt x="34" y="1"/>
                    <a:pt x="33" y="2"/>
                    <a:pt x="33" y="3"/>
                  </a:cubicBezTo>
                  <a:cubicBezTo>
                    <a:pt x="33" y="5"/>
                    <a:pt x="30" y="6"/>
                    <a:pt x="30" y="6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2" y="49"/>
                    <a:pt x="11" y="49"/>
                  </a:cubicBezTo>
                  <a:cubicBezTo>
                    <a:pt x="10" y="49"/>
                    <a:pt x="9" y="49"/>
                    <a:pt x="9" y="49"/>
                  </a:cubicBezTo>
                  <a:cubicBezTo>
                    <a:pt x="9" y="49"/>
                    <a:pt x="10" y="51"/>
                    <a:pt x="9" y="51"/>
                  </a:cubicBezTo>
                  <a:cubicBezTo>
                    <a:pt x="8" y="51"/>
                    <a:pt x="7" y="50"/>
                    <a:pt x="6" y="51"/>
                  </a:cubicBezTo>
                  <a:cubicBezTo>
                    <a:pt x="5" y="52"/>
                    <a:pt x="5" y="51"/>
                    <a:pt x="5" y="51"/>
                  </a:cubicBezTo>
                  <a:cubicBezTo>
                    <a:pt x="5" y="51"/>
                    <a:pt x="3" y="52"/>
                    <a:pt x="3" y="53"/>
                  </a:cubicBezTo>
                  <a:cubicBezTo>
                    <a:pt x="4" y="55"/>
                    <a:pt x="3" y="55"/>
                    <a:pt x="3" y="55"/>
                  </a:cubicBezTo>
                  <a:lnTo>
                    <a:pt x="1" y="5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45" name="Freeform 8">
              <a:extLst>
                <a:ext uri="{FF2B5EF4-FFF2-40B4-BE49-F238E27FC236}">
                  <a16:creationId xmlns:a16="http://schemas.microsoft.com/office/drawing/2014/main" id="{8E82B310-5A41-B95B-4285-09BBF322D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9916" y="2284342"/>
              <a:ext cx="165009" cy="174078"/>
            </a:xfrm>
            <a:custGeom>
              <a:avLst/>
              <a:gdLst>
                <a:gd name="T0" fmla="*/ 23 w 24"/>
                <a:gd name="T1" fmla="*/ 9 h 24"/>
                <a:gd name="T2" fmla="*/ 21 w 24"/>
                <a:gd name="T3" fmla="*/ 8 h 24"/>
                <a:gd name="T4" fmla="*/ 22 w 24"/>
                <a:gd name="T5" fmla="*/ 6 h 24"/>
                <a:gd name="T6" fmla="*/ 22 w 24"/>
                <a:gd name="T7" fmla="*/ 6 h 24"/>
                <a:gd name="T8" fmla="*/ 19 w 24"/>
                <a:gd name="T9" fmla="*/ 5 h 24"/>
                <a:gd name="T10" fmla="*/ 17 w 24"/>
                <a:gd name="T11" fmla="*/ 6 h 24"/>
                <a:gd name="T12" fmla="*/ 15 w 24"/>
                <a:gd name="T13" fmla="*/ 5 h 24"/>
                <a:gd name="T14" fmla="*/ 15 w 24"/>
                <a:gd name="T15" fmla="*/ 3 h 24"/>
                <a:gd name="T16" fmla="*/ 12 w 24"/>
                <a:gd name="T17" fmla="*/ 0 h 24"/>
                <a:gd name="T18" fmla="*/ 10 w 24"/>
                <a:gd name="T19" fmla="*/ 0 h 24"/>
                <a:gd name="T20" fmla="*/ 7 w 24"/>
                <a:gd name="T21" fmla="*/ 1 h 24"/>
                <a:gd name="T22" fmla="*/ 5 w 24"/>
                <a:gd name="T23" fmla="*/ 2 h 24"/>
                <a:gd name="T24" fmla="*/ 4 w 24"/>
                <a:gd name="T25" fmla="*/ 5 h 24"/>
                <a:gd name="T26" fmla="*/ 4 w 24"/>
                <a:gd name="T27" fmla="*/ 7 h 24"/>
                <a:gd name="T28" fmla="*/ 4 w 24"/>
                <a:gd name="T29" fmla="*/ 8 h 24"/>
                <a:gd name="T30" fmla="*/ 5 w 24"/>
                <a:gd name="T31" fmla="*/ 10 h 24"/>
                <a:gd name="T32" fmla="*/ 4 w 24"/>
                <a:gd name="T33" fmla="*/ 11 h 24"/>
                <a:gd name="T34" fmla="*/ 6 w 24"/>
                <a:gd name="T35" fmla="*/ 13 h 24"/>
                <a:gd name="T36" fmla="*/ 4 w 24"/>
                <a:gd name="T37" fmla="*/ 14 h 24"/>
                <a:gd name="T38" fmla="*/ 3 w 24"/>
                <a:gd name="T39" fmla="*/ 15 h 24"/>
                <a:gd name="T40" fmla="*/ 1 w 24"/>
                <a:gd name="T41" fmla="*/ 16 h 24"/>
                <a:gd name="T42" fmla="*/ 0 w 24"/>
                <a:gd name="T43" fmla="*/ 18 h 24"/>
                <a:gd name="T44" fmla="*/ 0 w 24"/>
                <a:gd name="T45" fmla="*/ 21 h 24"/>
                <a:gd name="T46" fmla="*/ 2 w 24"/>
                <a:gd name="T47" fmla="*/ 21 h 24"/>
                <a:gd name="T48" fmla="*/ 3 w 24"/>
                <a:gd name="T49" fmla="*/ 22 h 24"/>
                <a:gd name="T50" fmla="*/ 3 w 24"/>
                <a:gd name="T51" fmla="*/ 23 h 24"/>
                <a:gd name="T52" fmla="*/ 4 w 24"/>
                <a:gd name="T53" fmla="*/ 21 h 24"/>
                <a:gd name="T54" fmla="*/ 7 w 24"/>
                <a:gd name="T55" fmla="*/ 19 h 24"/>
                <a:gd name="T56" fmla="*/ 7 w 24"/>
                <a:gd name="T57" fmla="*/ 21 h 24"/>
                <a:gd name="T58" fmla="*/ 8 w 24"/>
                <a:gd name="T59" fmla="*/ 20 h 24"/>
                <a:gd name="T60" fmla="*/ 10 w 24"/>
                <a:gd name="T61" fmla="*/ 22 h 24"/>
                <a:gd name="T62" fmla="*/ 11 w 24"/>
                <a:gd name="T63" fmla="*/ 24 h 24"/>
                <a:gd name="T64" fmla="*/ 11 w 24"/>
                <a:gd name="T65" fmla="*/ 24 h 24"/>
                <a:gd name="T66" fmla="*/ 13 w 24"/>
                <a:gd name="T67" fmla="*/ 23 h 24"/>
                <a:gd name="T68" fmla="*/ 14 w 24"/>
                <a:gd name="T69" fmla="*/ 22 h 24"/>
                <a:gd name="T70" fmla="*/ 15 w 24"/>
                <a:gd name="T71" fmla="*/ 23 h 24"/>
                <a:gd name="T72" fmla="*/ 16 w 24"/>
                <a:gd name="T73" fmla="*/ 21 h 24"/>
                <a:gd name="T74" fmla="*/ 17 w 24"/>
                <a:gd name="T75" fmla="*/ 21 h 24"/>
                <a:gd name="T76" fmla="*/ 19 w 24"/>
                <a:gd name="T77" fmla="*/ 21 h 24"/>
                <a:gd name="T78" fmla="*/ 20 w 24"/>
                <a:gd name="T79" fmla="*/ 21 h 24"/>
                <a:gd name="T80" fmla="*/ 21 w 24"/>
                <a:gd name="T81" fmla="*/ 20 h 24"/>
                <a:gd name="T82" fmla="*/ 22 w 24"/>
                <a:gd name="T83" fmla="*/ 19 h 24"/>
                <a:gd name="T84" fmla="*/ 23 w 24"/>
                <a:gd name="T85" fmla="*/ 16 h 24"/>
                <a:gd name="T86" fmla="*/ 20 w 24"/>
                <a:gd name="T87" fmla="*/ 15 h 24"/>
                <a:gd name="T88" fmla="*/ 20 w 24"/>
                <a:gd name="T89" fmla="*/ 13 h 24"/>
                <a:gd name="T90" fmla="*/ 22 w 24"/>
                <a:gd name="T91" fmla="*/ 11 h 24"/>
                <a:gd name="T92" fmla="*/ 23 w 24"/>
                <a:gd name="T9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" h="24">
                  <a:moveTo>
                    <a:pt x="23" y="9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0" y="7"/>
                    <a:pt x="20" y="6"/>
                    <a:pt x="22" y="6"/>
                  </a:cubicBezTo>
                  <a:cubicBezTo>
                    <a:pt x="23" y="6"/>
                    <a:pt x="23" y="6"/>
                    <a:pt x="22" y="6"/>
                  </a:cubicBezTo>
                  <a:cubicBezTo>
                    <a:pt x="21" y="5"/>
                    <a:pt x="19" y="4"/>
                    <a:pt x="19" y="5"/>
                  </a:cubicBezTo>
                  <a:cubicBezTo>
                    <a:pt x="18" y="6"/>
                    <a:pt x="18" y="7"/>
                    <a:pt x="17" y="6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2"/>
                    <a:pt x="12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9" y="0"/>
                    <a:pt x="7" y="0"/>
                    <a:pt x="7" y="1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3" y="4"/>
                    <a:pt x="4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6" y="9"/>
                    <a:pt x="5" y="10"/>
                  </a:cubicBezTo>
                  <a:cubicBezTo>
                    <a:pt x="5" y="11"/>
                    <a:pt x="4" y="10"/>
                    <a:pt x="4" y="11"/>
                  </a:cubicBezTo>
                  <a:cubicBezTo>
                    <a:pt x="3" y="12"/>
                    <a:pt x="6" y="12"/>
                    <a:pt x="6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5"/>
                    <a:pt x="1" y="15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2" y="20"/>
                    <a:pt x="22" y="19"/>
                  </a:cubicBezTo>
                  <a:cubicBezTo>
                    <a:pt x="22" y="18"/>
                    <a:pt x="24" y="16"/>
                    <a:pt x="23" y="16"/>
                  </a:cubicBezTo>
                  <a:cubicBezTo>
                    <a:pt x="22" y="16"/>
                    <a:pt x="21" y="16"/>
                    <a:pt x="20" y="15"/>
                  </a:cubicBezTo>
                  <a:cubicBezTo>
                    <a:pt x="20" y="14"/>
                    <a:pt x="19" y="13"/>
                    <a:pt x="20" y="13"/>
                  </a:cubicBezTo>
                  <a:cubicBezTo>
                    <a:pt x="21" y="12"/>
                    <a:pt x="21" y="12"/>
                    <a:pt x="22" y="11"/>
                  </a:cubicBezTo>
                  <a:cubicBezTo>
                    <a:pt x="23" y="10"/>
                    <a:pt x="23" y="9"/>
                    <a:pt x="2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46" name="Freeform 9">
              <a:extLst>
                <a:ext uri="{FF2B5EF4-FFF2-40B4-BE49-F238E27FC236}">
                  <a16:creationId xmlns:a16="http://schemas.microsoft.com/office/drawing/2014/main" id="{E17241D1-1556-F43C-E12C-876D59CDF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6379" y="3376276"/>
              <a:ext cx="379304" cy="259985"/>
            </a:xfrm>
            <a:custGeom>
              <a:avLst/>
              <a:gdLst>
                <a:gd name="T0" fmla="*/ 1 w 55"/>
                <a:gd name="T1" fmla="*/ 11 h 36"/>
                <a:gd name="T2" fmla="*/ 2 w 55"/>
                <a:gd name="T3" fmla="*/ 9 h 36"/>
                <a:gd name="T4" fmla="*/ 3 w 55"/>
                <a:gd name="T5" fmla="*/ 8 h 36"/>
                <a:gd name="T6" fmla="*/ 4 w 55"/>
                <a:gd name="T7" fmla="*/ 7 h 36"/>
                <a:gd name="T8" fmla="*/ 5 w 55"/>
                <a:gd name="T9" fmla="*/ 6 h 36"/>
                <a:gd name="T10" fmla="*/ 6 w 55"/>
                <a:gd name="T11" fmla="*/ 7 h 36"/>
                <a:gd name="T12" fmla="*/ 9 w 55"/>
                <a:gd name="T13" fmla="*/ 7 h 36"/>
                <a:gd name="T14" fmla="*/ 17 w 55"/>
                <a:gd name="T15" fmla="*/ 9 h 36"/>
                <a:gd name="T16" fmla="*/ 18 w 55"/>
                <a:gd name="T17" fmla="*/ 14 h 36"/>
                <a:gd name="T18" fmla="*/ 21 w 55"/>
                <a:gd name="T19" fmla="*/ 12 h 36"/>
                <a:gd name="T20" fmla="*/ 27 w 55"/>
                <a:gd name="T21" fmla="*/ 5 h 36"/>
                <a:gd name="T22" fmla="*/ 43 w 55"/>
                <a:gd name="T23" fmla="*/ 0 h 36"/>
                <a:gd name="T24" fmla="*/ 42 w 55"/>
                <a:gd name="T25" fmla="*/ 1 h 36"/>
                <a:gd name="T26" fmla="*/ 48 w 55"/>
                <a:gd name="T27" fmla="*/ 10 h 36"/>
                <a:gd name="T28" fmla="*/ 50 w 55"/>
                <a:gd name="T29" fmla="*/ 11 h 36"/>
                <a:gd name="T30" fmla="*/ 49 w 55"/>
                <a:gd name="T31" fmla="*/ 11 h 36"/>
                <a:gd name="T32" fmla="*/ 48 w 55"/>
                <a:gd name="T33" fmla="*/ 12 h 36"/>
                <a:gd name="T34" fmla="*/ 46 w 55"/>
                <a:gd name="T35" fmla="*/ 13 h 36"/>
                <a:gd name="T36" fmla="*/ 45 w 55"/>
                <a:gd name="T37" fmla="*/ 16 h 36"/>
                <a:gd name="T38" fmla="*/ 44 w 55"/>
                <a:gd name="T39" fmla="*/ 16 h 36"/>
                <a:gd name="T40" fmla="*/ 42 w 55"/>
                <a:gd name="T41" fmla="*/ 19 h 36"/>
                <a:gd name="T42" fmla="*/ 35 w 55"/>
                <a:gd name="T43" fmla="*/ 22 h 36"/>
                <a:gd name="T44" fmla="*/ 33 w 55"/>
                <a:gd name="T45" fmla="*/ 23 h 36"/>
                <a:gd name="T46" fmla="*/ 32 w 55"/>
                <a:gd name="T47" fmla="*/ 23 h 36"/>
                <a:gd name="T48" fmla="*/ 28 w 55"/>
                <a:gd name="T49" fmla="*/ 25 h 36"/>
                <a:gd name="T50" fmla="*/ 28 w 55"/>
                <a:gd name="T51" fmla="*/ 26 h 36"/>
                <a:gd name="T52" fmla="*/ 24 w 55"/>
                <a:gd name="T53" fmla="*/ 26 h 36"/>
                <a:gd name="T54" fmla="*/ 24 w 55"/>
                <a:gd name="T55" fmla="*/ 27 h 36"/>
                <a:gd name="T56" fmla="*/ 20 w 55"/>
                <a:gd name="T57" fmla="*/ 29 h 36"/>
                <a:gd name="T58" fmla="*/ 14 w 55"/>
                <a:gd name="T59" fmla="*/ 30 h 36"/>
                <a:gd name="T60" fmla="*/ 12 w 55"/>
                <a:gd name="T61" fmla="*/ 32 h 36"/>
                <a:gd name="T62" fmla="*/ 10 w 55"/>
                <a:gd name="T63" fmla="*/ 32 h 36"/>
                <a:gd name="T64" fmla="*/ 9 w 55"/>
                <a:gd name="T65" fmla="*/ 33 h 36"/>
                <a:gd name="T66" fmla="*/ 4 w 55"/>
                <a:gd name="T67" fmla="*/ 32 h 36"/>
                <a:gd name="T68" fmla="*/ 3 w 55"/>
                <a:gd name="T69" fmla="*/ 28 h 36"/>
                <a:gd name="T70" fmla="*/ 4 w 55"/>
                <a:gd name="T71" fmla="*/ 27 h 36"/>
                <a:gd name="T72" fmla="*/ 2 w 55"/>
                <a:gd name="T73" fmla="*/ 25 h 36"/>
                <a:gd name="T74" fmla="*/ 1 w 55"/>
                <a:gd name="T75" fmla="*/ 20 h 36"/>
                <a:gd name="T76" fmla="*/ 1 w 55"/>
                <a:gd name="T77" fmla="*/ 20 h 36"/>
                <a:gd name="T78" fmla="*/ 1 w 55"/>
                <a:gd name="T79" fmla="*/ 17 h 36"/>
                <a:gd name="T80" fmla="*/ 1 w 55"/>
                <a:gd name="T81" fmla="*/ 16 h 36"/>
                <a:gd name="T82" fmla="*/ 1 w 55"/>
                <a:gd name="T83" fmla="*/ 11 h 36"/>
                <a:gd name="T84" fmla="*/ 50 w 55"/>
                <a:gd name="T85" fmla="*/ 34 h 36"/>
                <a:gd name="T86" fmla="*/ 51 w 55"/>
                <a:gd name="T87" fmla="*/ 35 h 36"/>
                <a:gd name="T88" fmla="*/ 53 w 55"/>
                <a:gd name="T89" fmla="*/ 35 h 36"/>
                <a:gd name="T90" fmla="*/ 50 w 55"/>
                <a:gd name="T9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" h="36">
                  <a:moveTo>
                    <a:pt x="1" y="11"/>
                  </a:moveTo>
                  <a:cubicBezTo>
                    <a:pt x="1" y="11"/>
                    <a:pt x="2" y="10"/>
                    <a:pt x="2" y="9"/>
                  </a:cubicBezTo>
                  <a:cubicBezTo>
                    <a:pt x="2" y="8"/>
                    <a:pt x="3" y="9"/>
                    <a:pt x="3" y="8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7" y="5"/>
                    <a:pt x="5" y="7"/>
                    <a:pt x="6" y="7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1" y="7"/>
                    <a:pt x="17" y="9"/>
                    <a:pt x="17" y="9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21" y="12"/>
                    <a:pt x="21" y="12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9" y="11"/>
                    <a:pt x="49" y="12"/>
                    <a:pt x="48" y="12"/>
                  </a:cubicBezTo>
                  <a:cubicBezTo>
                    <a:pt x="47" y="13"/>
                    <a:pt x="47" y="12"/>
                    <a:pt x="46" y="13"/>
                  </a:cubicBezTo>
                  <a:cubicBezTo>
                    <a:pt x="44" y="14"/>
                    <a:pt x="45" y="15"/>
                    <a:pt x="45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2" y="19"/>
                    <a:pt x="42" y="19"/>
                  </a:cubicBezTo>
                  <a:cubicBezTo>
                    <a:pt x="40" y="20"/>
                    <a:pt x="38" y="21"/>
                    <a:pt x="35" y="22"/>
                  </a:cubicBezTo>
                  <a:cubicBezTo>
                    <a:pt x="35" y="22"/>
                    <a:pt x="34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1" y="23"/>
                    <a:pt x="28" y="25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7"/>
                    <a:pt x="26" y="26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3" y="28"/>
                    <a:pt x="21" y="29"/>
                    <a:pt x="20" y="29"/>
                  </a:cubicBezTo>
                  <a:cubicBezTo>
                    <a:pt x="18" y="29"/>
                    <a:pt x="16" y="29"/>
                    <a:pt x="14" y="30"/>
                  </a:cubicBezTo>
                  <a:cubicBezTo>
                    <a:pt x="13" y="30"/>
                    <a:pt x="13" y="31"/>
                    <a:pt x="12" y="32"/>
                  </a:cubicBezTo>
                  <a:cubicBezTo>
                    <a:pt x="12" y="32"/>
                    <a:pt x="11" y="32"/>
                    <a:pt x="10" y="32"/>
                  </a:cubicBezTo>
                  <a:cubicBezTo>
                    <a:pt x="10" y="32"/>
                    <a:pt x="9" y="33"/>
                    <a:pt x="9" y="33"/>
                  </a:cubicBezTo>
                  <a:cubicBezTo>
                    <a:pt x="8" y="33"/>
                    <a:pt x="5" y="32"/>
                    <a:pt x="4" y="32"/>
                  </a:cubicBezTo>
                  <a:cubicBezTo>
                    <a:pt x="3" y="30"/>
                    <a:pt x="3" y="30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3" y="25"/>
                    <a:pt x="1" y="21"/>
                    <a:pt x="1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2" y="13"/>
                    <a:pt x="1" y="11"/>
                  </a:cubicBezTo>
                  <a:close/>
                  <a:moveTo>
                    <a:pt x="50" y="34"/>
                  </a:moveTo>
                  <a:cubicBezTo>
                    <a:pt x="50" y="34"/>
                    <a:pt x="51" y="35"/>
                    <a:pt x="51" y="35"/>
                  </a:cubicBezTo>
                  <a:cubicBezTo>
                    <a:pt x="53" y="36"/>
                    <a:pt x="55" y="35"/>
                    <a:pt x="53" y="35"/>
                  </a:cubicBezTo>
                  <a:cubicBezTo>
                    <a:pt x="52" y="34"/>
                    <a:pt x="51" y="34"/>
                    <a:pt x="50" y="3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47" name="Freeform 10">
              <a:extLst>
                <a:ext uri="{FF2B5EF4-FFF2-40B4-BE49-F238E27FC236}">
                  <a16:creationId xmlns:a16="http://schemas.microsoft.com/office/drawing/2014/main" id="{0203E2F5-5C7F-8FE8-C3AA-F2F70D69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008" y="3032646"/>
              <a:ext cx="289299" cy="255462"/>
            </a:xfrm>
            <a:custGeom>
              <a:avLst/>
              <a:gdLst>
                <a:gd name="T0" fmla="*/ 1 w 42"/>
                <a:gd name="T1" fmla="*/ 35 h 35"/>
                <a:gd name="T2" fmla="*/ 2 w 42"/>
                <a:gd name="T3" fmla="*/ 34 h 35"/>
                <a:gd name="T4" fmla="*/ 19 w 42"/>
                <a:gd name="T5" fmla="*/ 33 h 35"/>
                <a:gd name="T6" fmla="*/ 18 w 42"/>
                <a:gd name="T7" fmla="*/ 25 h 35"/>
                <a:gd name="T8" fmla="*/ 24 w 42"/>
                <a:gd name="T9" fmla="*/ 22 h 35"/>
                <a:gd name="T10" fmla="*/ 24 w 42"/>
                <a:gd name="T11" fmla="*/ 11 h 35"/>
                <a:gd name="T12" fmla="*/ 42 w 42"/>
                <a:gd name="T13" fmla="*/ 11 h 35"/>
                <a:gd name="T14" fmla="*/ 41 w 42"/>
                <a:gd name="T15" fmla="*/ 3 h 35"/>
                <a:gd name="T16" fmla="*/ 41 w 42"/>
                <a:gd name="T17" fmla="*/ 0 h 35"/>
                <a:gd name="T18" fmla="*/ 22 w 42"/>
                <a:gd name="T19" fmla="*/ 0 h 35"/>
                <a:gd name="T20" fmla="*/ 21 w 42"/>
                <a:gd name="T21" fmla="*/ 2 h 35"/>
                <a:gd name="T22" fmla="*/ 18 w 42"/>
                <a:gd name="T23" fmla="*/ 1 h 35"/>
                <a:gd name="T24" fmla="*/ 18 w 42"/>
                <a:gd name="T25" fmla="*/ 2 h 35"/>
                <a:gd name="T26" fmla="*/ 17 w 42"/>
                <a:gd name="T27" fmla="*/ 3 h 35"/>
                <a:gd name="T28" fmla="*/ 17 w 42"/>
                <a:gd name="T29" fmla="*/ 5 h 35"/>
                <a:gd name="T30" fmla="*/ 16 w 42"/>
                <a:gd name="T31" fmla="*/ 5 h 35"/>
                <a:gd name="T32" fmla="*/ 16 w 42"/>
                <a:gd name="T33" fmla="*/ 6 h 35"/>
                <a:gd name="T34" fmla="*/ 15 w 42"/>
                <a:gd name="T35" fmla="*/ 6 h 35"/>
                <a:gd name="T36" fmla="*/ 12 w 42"/>
                <a:gd name="T37" fmla="*/ 10 h 35"/>
                <a:gd name="T38" fmla="*/ 12 w 42"/>
                <a:gd name="T39" fmla="*/ 13 h 35"/>
                <a:gd name="T40" fmla="*/ 10 w 42"/>
                <a:gd name="T41" fmla="*/ 14 h 35"/>
                <a:gd name="T42" fmla="*/ 8 w 42"/>
                <a:gd name="T43" fmla="*/ 20 h 35"/>
                <a:gd name="T44" fmla="*/ 6 w 42"/>
                <a:gd name="T45" fmla="*/ 21 h 35"/>
                <a:gd name="T46" fmla="*/ 6 w 42"/>
                <a:gd name="T47" fmla="*/ 22 h 35"/>
                <a:gd name="T48" fmla="*/ 5 w 42"/>
                <a:gd name="T49" fmla="*/ 23 h 35"/>
                <a:gd name="T50" fmla="*/ 5 w 42"/>
                <a:gd name="T51" fmla="*/ 24 h 35"/>
                <a:gd name="T52" fmla="*/ 4 w 42"/>
                <a:gd name="T53" fmla="*/ 25 h 35"/>
                <a:gd name="T54" fmla="*/ 4 w 42"/>
                <a:gd name="T55" fmla="*/ 27 h 35"/>
                <a:gd name="T56" fmla="*/ 3 w 42"/>
                <a:gd name="T57" fmla="*/ 27 h 35"/>
                <a:gd name="T58" fmla="*/ 3 w 42"/>
                <a:gd name="T59" fmla="*/ 29 h 35"/>
                <a:gd name="T60" fmla="*/ 1 w 42"/>
                <a:gd name="T61" fmla="*/ 30 h 35"/>
                <a:gd name="T62" fmla="*/ 1 w 42"/>
                <a:gd name="T63" fmla="*/ 31 h 35"/>
                <a:gd name="T64" fmla="*/ 1 w 42"/>
                <a:gd name="T65" fmla="*/ 32 h 35"/>
                <a:gd name="T66" fmla="*/ 0 w 42"/>
                <a:gd name="T67" fmla="*/ 33 h 35"/>
                <a:gd name="T68" fmla="*/ 1 w 42"/>
                <a:gd name="T6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" h="35">
                  <a:moveTo>
                    <a:pt x="1" y="35"/>
                  </a:moveTo>
                  <a:cubicBezTo>
                    <a:pt x="2" y="33"/>
                    <a:pt x="2" y="34"/>
                    <a:pt x="2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28"/>
                    <a:pt x="18" y="25"/>
                  </a:cubicBezTo>
                  <a:cubicBezTo>
                    <a:pt x="18" y="22"/>
                    <a:pt x="24" y="22"/>
                    <a:pt x="24" y="2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2" y="10"/>
                    <a:pt x="12" y="10"/>
                  </a:cubicBezTo>
                  <a:cubicBezTo>
                    <a:pt x="11" y="11"/>
                    <a:pt x="12" y="13"/>
                    <a:pt x="12" y="13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6"/>
                    <a:pt x="9" y="18"/>
                    <a:pt x="8" y="20"/>
                  </a:cubicBezTo>
                  <a:cubicBezTo>
                    <a:pt x="8" y="20"/>
                    <a:pt x="7" y="20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3" y="29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1" y="3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48" name="Freeform 11">
              <a:extLst>
                <a:ext uri="{FF2B5EF4-FFF2-40B4-BE49-F238E27FC236}">
                  <a16:creationId xmlns:a16="http://schemas.microsoft.com/office/drawing/2014/main" id="{25B1838E-6E0D-CFFB-CC7A-39A12B55AB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7893" y="3222545"/>
              <a:ext cx="227153" cy="560660"/>
            </a:xfrm>
            <a:custGeom>
              <a:avLst/>
              <a:gdLst>
                <a:gd name="T0" fmla="*/ 24 w 33"/>
                <a:gd name="T1" fmla="*/ 8 h 77"/>
                <a:gd name="T2" fmla="*/ 21 w 33"/>
                <a:gd name="T3" fmla="*/ 7 h 77"/>
                <a:gd name="T4" fmla="*/ 18 w 33"/>
                <a:gd name="T5" fmla="*/ 4 h 77"/>
                <a:gd name="T6" fmla="*/ 17 w 33"/>
                <a:gd name="T7" fmla="*/ 1 h 77"/>
                <a:gd name="T8" fmla="*/ 13 w 33"/>
                <a:gd name="T9" fmla="*/ 0 h 77"/>
                <a:gd name="T10" fmla="*/ 8 w 33"/>
                <a:gd name="T11" fmla="*/ 2 h 77"/>
                <a:gd name="T12" fmla="*/ 2 w 33"/>
                <a:gd name="T13" fmla="*/ 1 h 77"/>
                <a:gd name="T14" fmla="*/ 2 w 33"/>
                <a:gd name="T15" fmla="*/ 6 h 77"/>
                <a:gd name="T16" fmla="*/ 3 w 33"/>
                <a:gd name="T17" fmla="*/ 9 h 77"/>
                <a:gd name="T18" fmla="*/ 5 w 33"/>
                <a:gd name="T19" fmla="*/ 11 h 77"/>
                <a:gd name="T20" fmla="*/ 9 w 33"/>
                <a:gd name="T21" fmla="*/ 10 h 77"/>
                <a:gd name="T22" fmla="*/ 12 w 33"/>
                <a:gd name="T23" fmla="*/ 12 h 77"/>
                <a:gd name="T24" fmla="*/ 11 w 33"/>
                <a:gd name="T25" fmla="*/ 15 h 77"/>
                <a:gd name="T26" fmla="*/ 8 w 33"/>
                <a:gd name="T27" fmla="*/ 17 h 77"/>
                <a:gd name="T28" fmla="*/ 10 w 33"/>
                <a:gd name="T29" fmla="*/ 21 h 77"/>
                <a:gd name="T30" fmla="*/ 13 w 33"/>
                <a:gd name="T31" fmla="*/ 27 h 77"/>
                <a:gd name="T32" fmla="*/ 15 w 33"/>
                <a:gd name="T33" fmla="*/ 29 h 77"/>
                <a:gd name="T34" fmla="*/ 19 w 33"/>
                <a:gd name="T35" fmla="*/ 32 h 77"/>
                <a:gd name="T36" fmla="*/ 21 w 33"/>
                <a:gd name="T37" fmla="*/ 36 h 77"/>
                <a:gd name="T38" fmla="*/ 23 w 33"/>
                <a:gd name="T39" fmla="*/ 39 h 77"/>
                <a:gd name="T40" fmla="*/ 23 w 33"/>
                <a:gd name="T41" fmla="*/ 43 h 77"/>
                <a:gd name="T42" fmla="*/ 24 w 33"/>
                <a:gd name="T43" fmla="*/ 48 h 77"/>
                <a:gd name="T44" fmla="*/ 25 w 33"/>
                <a:gd name="T45" fmla="*/ 52 h 77"/>
                <a:gd name="T46" fmla="*/ 23 w 33"/>
                <a:gd name="T47" fmla="*/ 57 h 77"/>
                <a:gd name="T48" fmla="*/ 22 w 33"/>
                <a:gd name="T49" fmla="*/ 60 h 77"/>
                <a:gd name="T50" fmla="*/ 18 w 33"/>
                <a:gd name="T51" fmla="*/ 61 h 77"/>
                <a:gd name="T52" fmla="*/ 16 w 33"/>
                <a:gd name="T53" fmla="*/ 62 h 77"/>
                <a:gd name="T54" fmla="*/ 13 w 33"/>
                <a:gd name="T55" fmla="*/ 64 h 77"/>
                <a:gd name="T56" fmla="*/ 9 w 33"/>
                <a:gd name="T57" fmla="*/ 67 h 77"/>
                <a:gd name="T58" fmla="*/ 11 w 33"/>
                <a:gd name="T59" fmla="*/ 73 h 77"/>
                <a:gd name="T60" fmla="*/ 12 w 33"/>
                <a:gd name="T61" fmla="*/ 75 h 77"/>
                <a:gd name="T62" fmla="*/ 14 w 33"/>
                <a:gd name="T63" fmla="*/ 74 h 77"/>
                <a:gd name="T64" fmla="*/ 15 w 33"/>
                <a:gd name="T65" fmla="*/ 71 h 77"/>
                <a:gd name="T66" fmla="*/ 17 w 33"/>
                <a:gd name="T67" fmla="*/ 71 h 77"/>
                <a:gd name="T68" fmla="*/ 18 w 33"/>
                <a:gd name="T69" fmla="*/ 71 h 77"/>
                <a:gd name="T70" fmla="*/ 18 w 33"/>
                <a:gd name="T71" fmla="*/ 70 h 77"/>
                <a:gd name="T72" fmla="*/ 16 w 33"/>
                <a:gd name="T73" fmla="*/ 68 h 77"/>
                <a:gd name="T74" fmla="*/ 20 w 33"/>
                <a:gd name="T75" fmla="*/ 68 h 77"/>
                <a:gd name="T76" fmla="*/ 22 w 33"/>
                <a:gd name="T77" fmla="*/ 67 h 77"/>
                <a:gd name="T78" fmla="*/ 23 w 33"/>
                <a:gd name="T79" fmla="*/ 67 h 77"/>
                <a:gd name="T80" fmla="*/ 27 w 33"/>
                <a:gd name="T81" fmla="*/ 65 h 77"/>
                <a:gd name="T82" fmla="*/ 31 w 33"/>
                <a:gd name="T83" fmla="*/ 60 h 77"/>
                <a:gd name="T84" fmla="*/ 31 w 33"/>
                <a:gd name="T85" fmla="*/ 56 h 77"/>
                <a:gd name="T86" fmla="*/ 33 w 33"/>
                <a:gd name="T87" fmla="*/ 54 h 77"/>
                <a:gd name="T88" fmla="*/ 31 w 33"/>
                <a:gd name="T89" fmla="*/ 51 h 77"/>
                <a:gd name="T90" fmla="*/ 30 w 33"/>
                <a:gd name="T91" fmla="*/ 47 h 77"/>
                <a:gd name="T92" fmla="*/ 29 w 33"/>
                <a:gd name="T93" fmla="*/ 45 h 77"/>
                <a:gd name="T94" fmla="*/ 27 w 33"/>
                <a:gd name="T95" fmla="*/ 40 h 77"/>
                <a:gd name="T96" fmla="*/ 24 w 33"/>
                <a:gd name="T97" fmla="*/ 36 h 77"/>
                <a:gd name="T98" fmla="*/ 22 w 33"/>
                <a:gd name="T99" fmla="*/ 32 h 77"/>
                <a:gd name="T100" fmla="*/ 17 w 33"/>
                <a:gd name="T101" fmla="*/ 27 h 77"/>
                <a:gd name="T102" fmla="*/ 15 w 33"/>
                <a:gd name="T103" fmla="*/ 21 h 77"/>
                <a:gd name="T104" fmla="*/ 17 w 33"/>
                <a:gd name="T105" fmla="*/ 17 h 77"/>
                <a:gd name="T106" fmla="*/ 21 w 33"/>
                <a:gd name="T107" fmla="*/ 12 h 77"/>
                <a:gd name="T108" fmla="*/ 24 w 33"/>
                <a:gd name="T109" fmla="*/ 10 h 77"/>
                <a:gd name="T110" fmla="*/ 26 w 33"/>
                <a:gd name="T111" fmla="*/ 8 h 77"/>
                <a:gd name="T112" fmla="*/ 13 w 33"/>
                <a:gd name="T113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77">
                  <a:moveTo>
                    <a:pt x="26" y="8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7"/>
                    <a:pt x="11" y="69"/>
                  </a:cubicBezTo>
                  <a:cubicBezTo>
                    <a:pt x="11" y="68"/>
                    <a:pt x="11" y="74"/>
                    <a:pt x="11" y="73"/>
                  </a:cubicBezTo>
                  <a:cubicBezTo>
                    <a:pt x="11" y="73"/>
                    <a:pt x="11" y="74"/>
                    <a:pt x="11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0" y="77"/>
                    <a:pt x="12" y="76"/>
                  </a:cubicBezTo>
                  <a:cubicBezTo>
                    <a:pt x="13" y="76"/>
                    <a:pt x="14" y="74"/>
                    <a:pt x="14" y="74"/>
                  </a:cubicBezTo>
                  <a:cubicBezTo>
                    <a:pt x="15" y="74"/>
                    <a:pt x="16" y="74"/>
                    <a:pt x="16" y="74"/>
                  </a:cubicBezTo>
                  <a:cubicBezTo>
                    <a:pt x="16" y="73"/>
                    <a:pt x="16" y="72"/>
                    <a:pt x="15" y="71"/>
                  </a:cubicBezTo>
                  <a:cubicBezTo>
                    <a:pt x="15" y="70"/>
                    <a:pt x="14" y="68"/>
                    <a:pt x="15" y="68"/>
                  </a:cubicBezTo>
                  <a:cubicBezTo>
                    <a:pt x="16" y="69"/>
                    <a:pt x="16" y="70"/>
                    <a:pt x="17" y="71"/>
                  </a:cubicBezTo>
                  <a:cubicBezTo>
                    <a:pt x="17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8" y="69"/>
                    <a:pt x="16" y="69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6" y="67"/>
                    <a:pt x="15" y="67"/>
                    <a:pt x="15" y="67"/>
                  </a:cubicBezTo>
                  <a:cubicBezTo>
                    <a:pt x="17" y="67"/>
                    <a:pt x="18" y="68"/>
                    <a:pt x="20" y="68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7"/>
                    <a:pt x="21" y="68"/>
                    <a:pt x="22" y="67"/>
                  </a:cubicBezTo>
                  <a:cubicBezTo>
                    <a:pt x="22" y="67"/>
                    <a:pt x="21" y="67"/>
                    <a:pt x="21" y="67"/>
                  </a:cubicBezTo>
                  <a:cubicBezTo>
                    <a:pt x="22" y="66"/>
                    <a:pt x="23" y="67"/>
                    <a:pt x="23" y="67"/>
                  </a:cubicBezTo>
                  <a:cubicBezTo>
                    <a:pt x="24" y="67"/>
                    <a:pt x="24" y="66"/>
                    <a:pt x="25" y="65"/>
                  </a:cubicBezTo>
                  <a:cubicBezTo>
                    <a:pt x="25" y="65"/>
                    <a:pt x="26" y="65"/>
                    <a:pt x="27" y="65"/>
                  </a:cubicBezTo>
                  <a:cubicBezTo>
                    <a:pt x="27" y="65"/>
                    <a:pt x="30" y="62"/>
                    <a:pt x="31" y="61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3" y="57"/>
                    <a:pt x="31" y="57"/>
                    <a:pt x="31" y="56"/>
                  </a:cubicBezTo>
                  <a:cubicBezTo>
                    <a:pt x="32" y="55"/>
                    <a:pt x="33" y="55"/>
                    <a:pt x="33" y="55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2"/>
                    <a:pt x="31" y="51"/>
                    <a:pt x="31" y="51"/>
                  </a:cubicBezTo>
                  <a:cubicBezTo>
                    <a:pt x="31" y="50"/>
                    <a:pt x="31" y="49"/>
                    <a:pt x="31" y="48"/>
                  </a:cubicBezTo>
                  <a:cubicBezTo>
                    <a:pt x="31" y="48"/>
                    <a:pt x="30" y="47"/>
                    <a:pt x="30" y="47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4"/>
                    <a:pt x="30" y="43"/>
                    <a:pt x="29" y="42"/>
                  </a:cubicBezTo>
                  <a:cubicBezTo>
                    <a:pt x="29" y="42"/>
                    <a:pt x="27" y="40"/>
                    <a:pt x="27" y="40"/>
                  </a:cubicBezTo>
                  <a:cubicBezTo>
                    <a:pt x="26" y="39"/>
                    <a:pt x="27" y="38"/>
                    <a:pt x="26" y="37"/>
                  </a:cubicBezTo>
                  <a:cubicBezTo>
                    <a:pt x="26" y="37"/>
                    <a:pt x="24" y="36"/>
                    <a:pt x="24" y="36"/>
                  </a:cubicBezTo>
                  <a:cubicBezTo>
                    <a:pt x="24" y="36"/>
                    <a:pt x="22" y="33"/>
                    <a:pt x="22" y="33"/>
                  </a:cubicBezTo>
                  <a:cubicBezTo>
                    <a:pt x="22" y="33"/>
                    <a:pt x="22" y="32"/>
                    <a:pt x="22" y="32"/>
                  </a:cubicBezTo>
                  <a:cubicBezTo>
                    <a:pt x="21" y="31"/>
                    <a:pt x="19" y="30"/>
                    <a:pt x="18" y="29"/>
                  </a:cubicBezTo>
                  <a:cubicBezTo>
                    <a:pt x="17" y="28"/>
                    <a:pt x="18" y="28"/>
                    <a:pt x="17" y="27"/>
                  </a:cubicBezTo>
                  <a:cubicBezTo>
                    <a:pt x="16" y="26"/>
                    <a:pt x="14" y="24"/>
                    <a:pt x="14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19"/>
                    <a:pt x="15" y="18"/>
                  </a:cubicBezTo>
                  <a:cubicBezTo>
                    <a:pt x="15" y="17"/>
                    <a:pt x="17" y="17"/>
                    <a:pt x="17" y="17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2"/>
                    <a:pt x="21" y="12"/>
                  </a:cubicBezTo>
                  <a:cubicBezTo>
                    <a:pt x="21" y="11"/>
                    <a:pt x="22" y="12"/>
                    <a:pt x="23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6" y="9"/>
                    <a:pt x="27" y="9"/>
                    <a:pt x="26" y="8"/>
                  </a:cubicBezTo>
                  <a:close/>
                  <a:moveTo>
                    <a:pt x="13" y="65"/>
                  </a:moveTo>
                  <a:cubicBezTo>
                    <a:pt x="14" y="65"/>
                    <a:pt x="15" y="67"/>
                    <a:pt x="13" y="67"/>
                  </a:cubicBezTo>
                  <a:cubicBezTo>
                    <a:pt x="13" y="67"/>
                    <a:pt x="12" y="65"/>
                    <a:pt x="13" y="6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49" name="Freeform 12">
              <a:extLst>
                <a:ext uri="{FF2B5EF4-FFF2-40B4-BE49-F238E27FC236}">
                  <a16:creationId xmlns:a16="http://schemas.microsoft.com/office/drawing/2014/main" id="{1CDF30C3-1F72-9168-36AF-980DD4C467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7642" y="3636260"/>
              <a:ext cx="432877" cy="436321"/>
            </a:xfrm>
            <a:custGeom>
              <a:avLst/>
              <a:gdLst>
                <a:gd name="T0" fmla="*/ 61 w 63"/>
                <a:gd name="T1" fmla="*/ 16 h 60"/>
                <a:gd name="T2" fmla="*/ 6 w 63"/>
                <a:gd name="T3" fmla="*/ 5 h 60"/>
                <a:gd name="T4" fmla="*/ 2 w 63"/>
                <a:gd name="T5" fmla="*/ 13 h 60"/>
                <a:gd name="T6" fmla="*/ 4 w 63"/>
                <a:gd name="T7" fmla="*/ 17 h 60"/>
                <a:gd name="T8" fmla="*/ 7 w 63"/>
                <a:gd name="T9" fmla="*/ 25 h 60"/>
                <a:gd name="T10" fmla="*/ 15 w 63"/>
                <a:gd name="T11" fmla="*/ 28 h 60"/>
                <a:gd name="T12" fmla="*/ 23 w 63"/>
                <a:gd name="T13" fmla="*/ 32 h 60"/>
                <a:gd name="T14" fmla="*/ 25 w 63"/>
                <a:gd name="T15" fmla="*/ 38 h 60"/>
                <a:gd name="T16" fmla="*/ 34 w 63"/>
                <a:gd name="T17" fmla="*/ 46 h 60"/>
                <a:gd name="T18" fmla="*/ 32 w 63"/>
                <a:gd name="T19" fmla="*/ 53 h 60"/>
                <a:gd name="T20" fmla="*/ 34 w 63"/>
                <a:gd name="T21" fmla="*/ 59 h 60"/>
                <a:gd name="T22" fmla="*/ 42 w 63"/>
                <a:gd name="T23" fmla="*/ 57 h 60"/>
                <a:gd name="T24" fmla="*/ 48 w 63"/>
                <a:gd name="T25" fmla="*/ 52 h 60"/>
                <a:gd name="T26" fmla="*/ 41 w 63"/>
                <a:gd name="T27" fmla="*/ 50 h 60"/>
                <a:gd name="T28" fmla="*/ 40 w 63"/>
                <a:gd name="T29" fmla="*/ 42 h 60"/>
                <a:gd name="T30" fmla="*/ 47 w 63"/>
                <a:gd name="T31" fmla="*/ 43 h 60"/>
                <a:gd name="T32" fmla="*/ 50 w 63"/>
                <a:gd name="T33" fmla="*/ 42 h 60"/>
                <a:gd name="T34" fmla="*/ 57 w 63"/>
                <a:gd name="T35" fmla="*/ 39 h 60"/>
                <a:gd name="T36" fmla="*/ 60 w 63"/>
                <a:gd name="T37" fmla="*/ 36 h 60"/>
                <a:gd name="T38" fmla="*/ 58 w 63"/>
                <a:gd name="T39" fmla="*/ 28 h 60"/>
                <a:gd name="T40" fmla="*/ 59 w 63"/>
                <a:gd name="T41" fmla="*/ 23 h 60"/>
                <a:gd name="T42" fmla="*/ 63 w 63"/>
                <a:gd name="T43" fmla="*/ 19 h 60"/>
                <a:gd name="T44" fmla="*/ 60 w 63"/>
                <a:gd name="T45" fmla="*/ 18 h 60"/>
                <a:gd name="T46" fmla="*/ 53 w 63"/>
                <a:gd name="T47" fmla="*/ 19 h 60"/>
                <a:gd name="T48" fmla="*/ 59 w 63"/>
                <a:gd name="T49" fmla="*/ 14 h 60"/>
                <a:gd name="T50" fmla="*/ 59 w 63"/>
                <a:gd name="T51" fmla="*/ 12 h 60"/>
                <a:gd name="T52" fmla="*/ 56 w 63"/>
                <a:gd name="T53" fmla="*/ 11 h 60"/>
                <a:gd name="T54" fmla="*/ 53 w 63"/>
                <a:gd name="T55" fmla="*/ 11 h 60"/>
                <a:gd name="T56" fmla="*/ 54 w 63"/>
                <a:gd name="T57" fmla="*/ 7 h 60"/>
                <a:gd name="T58" fmla="*/ 46 w 63"/>
                <a:gd name="T59" fmla="*/ 8 h 60"/>
                <a:gd name="T60" fmla="*/ 43 w 63"/>
                <a:gd name="T61" fmla="*/ 9 h 60"/>
                <a:gd name="T62" fmla="*/ 34 w 63"/>
                <a:gd name="T63" fmla="*/ 7 h 60"/>
                <a:gd name="T64" fmla="*/ 27 w 63"/>
                <a:gd name="T65" fmla="*/ 6 h 60"/>
                <a:gd name="T66" fmla="*/ 24 w 63"/>
                <a:gd name="T67" fmla="*/ 3 h 60"/>
                <a:gd name="T68" fmla="*/ 17 w 63"/>
                <a:gd name="T69" fmla="*/ 0 h 60"/>
                <a:gd name="T70" fmla="*/ 20 w 63"/>
                <a:gd name="T71" fmla="*/ 3 h 60"/>
                <a:gd name="T72" fmla="*/ 13 w 63"/>
                <a:gd name="T73" fmla="*/ 9 h 60"/>
                <a:gd name="T74" fmla="*/ 15 w 63"/>
                <a:gd name="T75" fmla="*/ 14 h 60"/>
                <a:gd name="T76" fmla="*/ 10 w 63"/>
                <a:gd name="T77" fmla="*/ 14 h 60"/>
                <a:gd name="T78" fmla="*/ 11 w 63"/>
                <a:gd name="T79" fmla="*/ 7 h 60"/>
                <a:gd name="T80" fmla="*/ 10 w 63"/>
                <a:gd name="T81" fmla="*/ 4 h 60"/>
                <a:gd name="T82" fmla="*/ 11 w 63"/>
                <a:gd name="T83" fmla="*/ 2 h 60"/>
                <a:gd name="T84" fmla="*/ 47 w 63"/>
                <a:gd name="T8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" h="60">
                  <a:moveTo>
                    <a:pt x="61" y="16"/>
                  </a:moveTo>
                  <a:cubicBezTo>
                    <a:pt x="61" y="16"/>
                    <a:pt x="61" y="16"/>
                    <a:pt x="61" y="16"/>
                  </a:cubicBezTo>
                  <a:cubicBezTo>
                    <a:pt x="63" y="16"/>
                    <a:pt x="63" y="16"/>
                    <a:pt x="61" y="16"/>
                  </a:cubicBezTo>
                  <a:close/>
                  <a:moveTo>
                    <a:pt x="11" y="1"/>
                  </a:moveTo>
                  <a:cubicBezTo>
                    <a:pt x="10" y="1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2" y="13"/>
                  </a:cubicBezTo>
                  <a:cubicBezTo>
                    <a:pt x="1" y="14"/>
                    <a:pt x="3" y="14"/>
                    <a:pt x="1" y="16"/>
                  </a:cubicBezTo>
                  <a:cubicBezTo>
                    <a:pt x="0" y="18"/>
                    <a:pt x="2" y="18"/>
                    <a:pt x="2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5" y="21"/>
                    <a:pt x="5" y="22"/>
                  </a:cubicBezTo>
                  <a:cubicBezTo>
                    <a:pt x="5" y="24"/>
                    <a:pt x="6" y="24"/>
                    <a:pt x="7" y="25"/>
                  </a:cubicBezTo>
                  <a:cubicBezTo>
                    <a:pt x="8" y="27"/>
                    <a:pt x="7" y="28"/>
                    <a:pt x="7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3" y="29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18" y="30"/>
                    <a:pt x="20" y="33"/>
                    <a:pt x="20" y="33"/>
                  </a:cubicBezTo>
                  <a:cubicBezTo>
                    <a:pt x="20" y="33"/>
                    <a:pt x="22" y="32"/>
                    <a:pt x="23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5" y="36"/>
                    <a:pt x="25" y="38"/>
                  </a:cubicBezTo>
                  <a:cubicBezTo>
                    <a:pt x="25" y="39"/>
                    <a:pt x="27" y="40"/>
                    <a:pt x="27" y="41"/>
                  </a:cubicBezTo>
                  <a:cubicBezTo>
                    <a:pt x="28" y="42"/>
                    <a:pt x="29" y="43"/>
                    <a:pt x="30" y="44"/>
                  </a:cubicBezTo>
                  <a:cubicBezTo>
                    <a:pt x="31" y="44"/>
                    <a:pt x="34" y="46"/>
                    <a:pt x="34" y="46"/>
                  </a:cubicBezTo>
                  <a:cubicBezTo>
                    <a:pt x="34" y="46"/>
                    <a:pt x="33" y="48"/>
                    <a:pt x="33" y="49"/>
                  </a:cubicBezTo>
                  <a:cubicBezTo>
                    <a:pt x="33" y="50"/>
                    <a:pt x="31" y="51"/>
                    <a:pt x="31" y="51"/>
                  </a:cubicBezTo>
                  <a:cubicBezTo>
                    <a:pt x="31" y="51"/>
                    <a:pt x="31" y="54"/>
                    <a:pt x="32" y="53"/>
                  </a:cubicBezTo>
                  <a:cubicBezTo>
                    <a:pt x="33" y="52"/>
                    <a:pt x="33" y="53"/>
                    <a:pt x="33" y="54"/>
                  </a:cubicBezTo>
                  <a:cubicBezTo>
                    <a:pt x="33" y="55"/>
                    <a:pt x="34" y="56"/>
                    <a:pt x="34" y="56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38" y="59"/>
                    <a:pt x="39" y="59"/>
                  </a:cubicBezTo>
                  <a:cubicBezTo>
                    <a:pt x="40" y="59"/>
                    <a:pt x="40" y="57"/>
                    <a:pt x="42" y="57"/>
                  </a:cubicBezTo>
                  <a:cubicBezTo>
                    <a:pt x="43" y="57"/>
                    <a:pt x="43" y="56"/>
                    <a:pt x="44" y="56"/>
                  </a:cubicBezTo>
                  <a:cubicBezTo>
                    <a:pt x="45" y="56"/>
                    <a:pt x="45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7" y="51"/>
                  </a:cubicBezTo>
                  <a:cubicBezTo>
                    <a:pt x="45" y="51"/>
                    <a:pt x="44" y="52"/>
                    <a:pt x="43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49"/>
                    <a:pt x="42" y="47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3"/>
                    <a:pt x="41" y="42"/>
                    <a:pt x="40" y="42"/>
                  </a:cubicBezTo>
                  <a:cubicBezTo>
                    <a:pt x="39" y="42"/>
                    <a:pt x="38" y="41"/>
                    <a:pt x="40" y="41"/>
                  </a:cubicBezTo>
                  <a:cubicBezTo>
                    <a:pt x="42" y="41"/>
                    <a:pt x="44" y="42"/>
                    <a:pt x="44" y="42"/>
                  </a:cubicBezTo>
                  <a:cubicBezTo>
                    <a:pt x="44" y="42"/>
                    <a:pt x="46" y="42"/>
                    <a:pt x="47" y="43"/>
                  </a:cubicBezTo>
                  <a:cubicBezTo>
                    <a:pt x="47" y="44"/>
                    <a:pt x="49" y="44"/>
                    <a:pt x="49" y="44"/>
                  </a:cubicBezTo>
                  <a:cubicBezTo>
                    <a:pt x="49" y="44"/>
                    <a:pt x="48" y="43"/>
                    <a:pt x="49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2" y="42"/>
                    <a:pt x="53" y="42"/>
                  </a:cubicBezTo>
                  <a:cubicBezTo>
                    <a:pt x="54" y="42"/>
                    <a:pt x="54" y="41"/>
                    <a:pt x="55" y="41"/>
                  </a:cubicBezTo>
                  <a:cubicBezTo>
                    <a:pt x="56" y="41"/>
                    <a:pt x="56" y="39"/>
                    <a:pt x="57" y="39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6" y="28"/>
                    <a:pt x="58" y="28"/>
                  </a:cubicBezTo>
                  <a:cubicBezTo>
                    <a:pt x="59" y="28"/>
                    <a:pt x="62" y="27"/>
                    <a:pt x="62" y="26"/>
                  </a:cubicBezTo>
                  <a:cubicBezTo>
                    <a:pt x="62" y="25"/>
                    <a:pt x="60" y="25"/>
                    <a:pt x="60" y="25"/>
                  </a:cubicBezTo>
                  <a:cubicBezTo>
                    <a:pt x="60" y="25"/>
                    <a:pt x="60" y="23"/>
                    <a:pt x="59" y="23"/>
                  </a:cubicBezTo>
                  <a:cubicBezTo>
                    <a:pt x="58" y="23"/>
                    <a:pt x="58" y="22"/>
                    <a:pt x="59" y="22"/>
                  </a:cubicBezTo>
                  <a:cubicBezTo>
                    <a:pt x="60" y="22"/>
                    <a:pt x="61" y="21"/>
                    <a:pt x="62" y="21"/>
                  </a:cubicBezTo>
                  <a:cubicBezTo>
                    <a:pt x="63" y="20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7"/>
                    <a:pt x="63" y="17"/>
                    <a:pt x="62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59" y="18"/>
                    <a:pt x="59" y="17"/>
                    <a:pt x="58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5" y="17"/>
                    <a:pt x="57" y="17"/>
                    <a:pt x="59" y="16"/>
                  </a:cubicBezTo>
                  <a:cubicBezTo>
                    <a:pt x="59" y="16"/>
                    <a:pt x="58" y="15"/>
                    <a:pt x="59" y="14"/>
                  </a:cubicBezTo>
                  <a:cubicBezTo>
                    <a:pt x="59" y="14"/>
                    <a:pt x="60" y="13"/>
                    <a:pt x="60" y="13"/>
                  </a:cubicBezTo>
                  <a:cubicBezTo>
                    <a:pt x="60" y="13"/>
                    <a:pt x="59" y="12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2"/>
                    <a:pt x="58" y="12"/>
                    <a:pt x="57" y="11"/>
                  </a:cubicBezTo>
                  <a:cubicBezTo>
                    <a:pt x="57" y="11"/>
                    <a:pt x="57" y="12"/>
                    <a:pt x="57" y="12"/>
                  </a:cubicBezTo>
                  <a:cubicBezTo>
                    <a:pt x="57" y="12"/>
                    <a:pt x="56" y="12"/>
                    <a:pt x="56" y="11"/>
                  </a:cubicBezTo>
                  <a:cubicBezTo>
                    <a:pt x="56" y="11"/>
                    <a:pt x="55" y="11"/>
                    <a:pt x="55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0"/>
                    <a:pt x="52" y="9"/>
                    <a:pt x="51" y="8"/>
                  </a:cubicBezTo>
                  <a:cubicBezTo>
                    <a:pt x="52" y="8"/>
                    <a:pt x="53" y="8"/>
                    <a:pt x="54" y="8"/>
                  </a:cubicBezTo>
                  <a:cubicBezTo>
                    <a:pt x="54" y="8"/>
                    <a:pt x="54" y="7"/>
                    <a:pt x="54" y="7"/>
                  </a:cubicBezTo>
                  <a:cubicBezTo>
                    <a:pt x="51" y="7"/>
                    <a:pt x="50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7" y="8"/>
                    <a:pt x="46" y="7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4" y="8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9"/>
                    <a:pt x="41" y="10"/>
                  </a:cubicBezTo>
                  <a:cubicBezTo>
                    <a:pt x="40" y="10"/>
                    <a:pt x="37" y="9"/>
                    <a:pt x="36" y="9"/>
                  </a:cubicBezTo>
                  <a:cubicBezTo>
                    <a:pt x="35" y="8"/>
                    <a:pt x="38" y="7"/>
                    <a:pt x="34" y="7"/>
                  </a:cubicBezTo>
                  <a:cubicBezTo>
                    <a:pt x="32" y="7"/>
                    <a:pt x="30" y="7"/>
                    <a:pt x="28" y="7"/>
                  </a:cubicBezTo>
                  <a:cubicBezTo>
                    <a:pt x="28" y="7"/>
                    <a:pt x="28" y="8"/>
                    <a:pt x="27" y="8"/>
                  </a:cubicBezTo>
                  <a:cubicBezTo>
                    <a:pt x="25" y="8"/>
                    <a:pt x="26" y="6"/>
                    <a:pt x="27" y="6"/>
                  </a:cubicBezTo>
                  <a:cubicBezTo>
                    <a:pt x="27" y="5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4" y="3"/>
                    <a:pt x="24" y="3"/>
                  </a:cubicBezTo>
                  <a:cubicBezTo>
                    <a:pt x="22" y="2"/>
                    <a:pt x="21" y="3"/>
                    <a:pt x="20" y="2"/>
                  </a:cubicBezTo>
                  <a:cubicBezTo>
                    <a:pt x="19" y="2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7" y="0"/>
                    <a:pt x="17" y="1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19" y="3"/>
                    <a:pt x="20" y="3"/>
                  </a:cubicBezTo>
                  <a:cubicBezTo>
                    <a:pt x="16" y="4"/>
                    <a:pt x="15" y="4"/>
                    <a:pt x="13" y="5"/>
                  </a:cubicBezTo>
                  <a:cubicBezTo>
                    <a:pt x="12" y="6"/>
                    <a:pt x="12" y="7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5" y="14"/>
                  </a:cubicBezTo>
                  <a:cubicBezTo>
                    <a:pt x="13" y="15"/>
                    <a:pt x="12" y="15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1" y="8"/>
                    <a:pt x="12" y="7"/>
                    <a:pt x="11" y="7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lose/>
                  <a:moveTo>
                    <a:pt x="47" y="5"/>
                  </a:moveTo>
                  <a:cubicBezTo>
                    <a:pt x="46" y="5"/>
                    <a:pt x="48" y="5"/>
                    <a:pt x="48" y="5"/>
                  </a:cubicBezTo>
                  <a:cubicBezTo>
                    <a:pt x="48" y="5"/>
                    <a:pt x="48" y="5"/>
                    <a:pt x="47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0" name="Freeform 13">
              <a:extLst>
                <a:ext uri="{FF2B5EF4-FFF2-40B4-BE49-F238E27FC236}">
                  <a16:creationId xmlns:a16="http://schemas.microsoft.com/office/drawing/2014/main" id="{0E243A11-6E40-A979-4887-902DD8E82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92271" y="4698803"/>
              <a:ext cx="34287" cy="72343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1" name="Freeform 14">
              <a:extLst>
                <a:ext uri="{FF2B5EF4-FFF2-40B4-BE49-F238E27FC236}">
                  <a16:creationId xmlns:a16="http://schemas.microsoft.com/office/drawing/2014/main" id="{B99AB7B3-8ED0-1D3A-ABEE-64AD02C11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971" y="2293385"/>
              <a:ext cx="522880" cy="361715"/>
            </a:xfrm>
            <a:custGeom>
              <a:avLst/>
              <a:gdLst>
                <a:gd name="T0" fmla="*/ 65 w 76"/>
                <a:gd name="T1" fmla="*/ 19 h 50"/>
                <a:gd name="T2" fmla="*/ 60 w 76"/>
                <a:gd name="T3" fmla="*/ 21 h 50"/>
                <a:gd name="T4" fmla="*/ 56 w 76"/>
                <a:gd name="T5" fmla="*/ 25 h 50"/>
                <a:gd name="T6" fmla="*/ 53 w 76"/>
                <a:gd name="T7" fmla="*/ 27 h 50"/>
                <a:gd name="T8" fmla="*/ 51 w 76"/>
                <a:gd name="T9" fmla="*/ 25 h 50"/>
                <a:gd name="T10" fmla="*/ 44 w 76"/>
                <a:gd name="T11" fmla="*/ 23 h 50"/>
                <a:gd name="T12" fmla="*/ 43 w 76"/>
                <a:gd name="T13" fmla="*/ 21 h 50"/>
                <a:gd name="T14" fmla="*/ 39 w 76"/>
                <a:gd name="T15" fmla="*/ 19 h 50"/>
                <a:gd name="T16" fmla="*/ 36 w 76"/>
                <a:gd name="T17" fmla="*/ 18 h 50"/>
                <a:gd name="T18" fmla="*/ 26 w 76"/>
                <a:gd name="T19" fmla="*/ 16 h 50"/>
                <a:gd name="T20" fmla="*/ 25 w 76"/>
                <a:gd name="T21" fmla="*/ 9 h 50"/>
                <a:gd name="T22" fmla="*/ 21 w 76"/>
                <a:gd name="T23" fmla="*/ 13 h 50"/>
                <a:gd name="T24" fmla="*/ 17 w 76"/>
                <a:gd name="T25" fmla="*/ 11 h 50"/>
                <a:gd name="T26" fmla="*/ 13 w 76"/>
                <a:gd name="T27" fmla="*/ 14 h 50"/>
                <a:gd name="T28" fmla="*/ 14 w 76"/>
                <a:gd name="T29" fmla="*/ 13 h 50"/>
                <a:gd name="T30" fmla="*/ 13 w 76"/>
                <a:gd name="T31" fmla="*/ 10 h 50"/>
                <a:gd name="T32" fmla="*/ 10 w 76"/>
                <a:gd name="T33" fmla="*/ 10 h 50"/>
                <a:gd name="T34" fmla="*/ 10 w 76"/>
                <a:gd name="T35" fmla="*/ 8 h 50"/>
                <a:gd name="T36" fmla="*/ 10 w 76"/>
                <a:gd name="T37" fmla="*/ 5 h 50"/>
                <a:gd name="T38" fmla="*/ 11 w 76"/>
                <a:gd name="T39" fmla="*/ 1 h 50"/>
                <a:gd name="T40" fmla="*/ 5 w 76"/>
                <a:gd name="T41" fmla="*/ 1 h 50"/>
                <a:gd name="T42" fmla="*/ 0 w 76"/>
                <a:gd name="T43" fmla="*/ 23 h 50"/>
                <a:gd name="T44" fmla="*/ 5 w 76"/>
                <a:gd name="T45" fmla="*/ 22 h 50"/>
                <a:gd name="T46" fmla="*/ 3 w 76"/>
                <a:gd name="T47" fmla="*/ 20 h 50"/>
                <a:gd name="T48" fmla="*/ 7 w 76"/>
                <a:gd name="T49" fmla="*/ 19 h 50"/>
                <a:gd name="T50" fmla="*/ 9 w 76"/>
                <a:gd name="T51" fmla="*/ 16 h 50"/>
                <a:gd name="T52" fmla="*/ 12 w 76"/>
                <a:gd name="T53" fmla="*/ 17 h 50"/>
                <a:gd name="T54" fmla="*/ 13 w 76"/>
                <a:gd name="T55" fmla="*/ 22 h 50"/>
                <a:gd name="T56" fmla="*/ 16 w 76"/>
                <a:gd name="T57" fmla="*/ 25 h 50"/>
                <a:gd name="T58" fmla="*/ 16 w 76"/>
                <a:gd name="T59" fmla="*/ 27 h 50"/>
                <a:gd name="T60" fmla="*/ 20 w 76"/>
                <a:gd name="T61" fmla="*/ 27 h 50"/>
                <a:gd name="T62" fmla="*/ 24 w 76"/>
                <a:gd name="T63" fmla="*/ 26 h 50"/>
                <a:gd name="T64" fmla="*/ 28 w 76"/>
                <a:gd name="T65" fmla="*/ 28 h 50"/>
                <a:gd name="T66" fmla="*/ 29 w 76"/>
                <a:gd name="T67" fmla="*/ 32 h 50"/>
                <a:gd name="T68" fmla="*/ 31 w 76"/>
                <a:gd name="T69" fmla="*/ 35 h 50"/>
                <a:gd name="T70" fmla="*/ 34 w 76"/>
                <a:gd name="T71" fmla="*/ 37 h 50"/>
                <a:gd name="T72" fmla="*/ 38 w 76"/>
                <a:gd name="T73" fmla="*/ 41 h 50"/>
                <a:gd name="T74" fmla="*/ 42 w 76"/>
                <a:gd name="T75" fmla="*/ 41 h 50"/>
                <a:gd name="T76" fmla="*/ 45 w 76"/>
                <a:gd name="T77" fmla="*/ 42 h 50"/>
                <a:gd name="T78" fmla="*/ 48 w 76"/>
                <a:gd name="T79" fmla="*/ 43 h 50"/>
                <a:gd name="T80" fmla="*/ 45 w 76"/>
                <a:gd name="T81" fmla="*/ 46 h 50"/>
                <a:gd name="T82" fmla="*/ 47 w 76"/>
                <a:gd name="T83" fmla="*/ 48 h 50"/>
                <a:gd name="T84" fmla="*/ 51 w 76"/>
                <a:gd name="T85" fmla="*/ 50 h 50"/>
                <a:gd name="T86" fmla="*/ 53 w 76"/>
                <a:gd name="T87" fmla="*/ 47 h 50"/>
                <a:gd name="T88" fmla="*/ 55 w 76"/>
                <a:gd name="T89" fmla="*/ 44 h 50"/>
                <a:gd name="T90" fmla="*/ 53 w 76"/>
                <a:gd name="T91" fmla="*/ 40 h 50"/>
                <a:gd name="T92" fmla="*/ 51 w 76"/>
                <a:gd name="T93" fmla="*/ 37 h 50"/>
                <a:gd name="T94" fmla="*/ 57 w 76"/>
                <a:gd name="T95" fmla="*/ 35 h 50"/>
                <a:gd name="T96" fmla="*/ 58 w 76"/>
                <a:gd name="T97" fmla="*/ 32 h 50"/>
                <a:gd name="T98" fmla="*/ 58 w 76"/>
                <a:gd name="T99" fmla="*/ 29 h 50"/>
                <a:gd name="T100" fmla="*/ 62 w 76"/>
                <a:gd name="T101" fmla="*/ 29 h 50"/>
                <a:gd name="T102" fmla="*/ 66 w 76"/>
                <a:gd name="T103" fmla="*/ 27 h 50"/>
                <a:gd name="T104" fmla="*/ 64 w 76"/>
                <a:gd name="T105" fmla="*/ 30 h 50"/>
                <a:gd name="T106" fmla="*/ 66 w 76"/>
                <a:gd name="T107" fmla="*/ 33 h 50"/>
                <a:gd name="T108" fmla="*/ 71 w 76"/>
                <a:gd name="T109" fmla="*/ 31 h 50"/>
                <a:gd name="T110" fmla="*/ 73 w 76"/>
                <a:gd name="T111" fmla="*/ 27 h 50"/>
                <a:gd name="T112" fmla="*/ 69 w 76"/>
                <a:gd name="T113" fmla="*/ 24 h 50"/>
                <a:gd name="T114" fmla="*/ 64 w 76"/>
                <a:gd name="T115" fmla="*/ 23 h 50"/>
                <a:gd name="T116" fmla="*/ 68 w 76"/>
                <a:gd name="T117" fmla="*/ 20 h 50"/>
                <a:gd name="T118" fmla="*/ 65 w 76"/>
                <a:gd name="T11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50">
                  <a:moveTo>
                    <a:pt x="68" y="19"/>
                  </a:moveTo>
                  <a:cubicBezTo>
                    <a:pt x="68" y="19"/>
                    <a:pt x="67" y="19"/>
                    <a:pt x="65" y="19"/>
                  </a:cubicBezTo>
                  <a:cubicBezTo>
                    <a:pt x="64" y="20"/>
                    <a:pt x="64" y="20"/>
                    <a:pt x="63" y="20"/>
                  </a:cubicBezTo>
                  <a:cubicBezTo>
                    <a:pt x="62" y="20"/>
                    <a:pt x="60" y="20"/>
                    <a:pt x="60" y="21"/>
                  </a:cubicBezTo>
                  <a:cubicBezTo>
                    <a:pt x="60" y="22"/>
                    <a:pt x="58" y="22"/>
                    <a:pt x="58" y="22"/>
                  </a:cubicBezTo>
                  <a:cubicBezTo>
                    <a:pt x="57" y="22"/>
                    <a:pt x="56" y="25"/>
                    <a:pt x="56" y="25"/>
                  </a:cubicBezTo>
                  <a:cubicBezTo>
                    <a:pt x="56" y="25"/>
                    <a:pt x="54" y="25"/>
                    <a:pt x="53" y="25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1" y="27"/>
                    <a:pt x="52" y="26"/>
                    <a:pt x="51" y="25"/>
                  </a:cubicBezTo>
                  <a:cubicBezTo>
                    <a:pt x="51" y="24"/>
                    <a:pt x="49" y="24"/>
                    <a:pt x="48" y="24"/>
                  </a:cubicBezTo>
                  <a:cubicBezTo>
                    <a:pt x="47" y="25"/>
                    <a:pt x="45" y="24"/>
                    <a:pt x="44" y="23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1"/>
                    <a:pt x="43" y="22"/>
                    <a:pt x="43" y="21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8"/>
                    <a:pt x="37" y="17"/>
                    <a:pt x="37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2" y="17"/>
                    <a:pt x="31" y="17"/>
                  </a:cubicBezTo>
                  <a:cubicBezTo>
                    <a:pt x="29" y="16"/>
                    <a:pt x="26" y="16"/>
                    <a:pt x="26" y="16"/>
                  </a:cubicBezTo>
                  <a:cubicBezTo>
                    <a:pt x="26" y="16"/>
                    <a:pt x="25" y="13"/>
                    <a:pt x="25" y="12"/>
                  </a:cubicBezTo>
                  <a:cubicBezTo>
                    <a:pt x="25" y="11"/>
                    <a:pt x="25" y="9"/>
                    <a:pt x="25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1" y="12"/>
                    <a:pt x="21" y="13"/>
                  </a:cubicBezTo>
                  <a:cubicBezTo>
                    <a:pt x="20" y="13"/>
                    <a:pt x="18" y="13"/>
                    <a:pt x="17" y="13"/>
                  </a:cubicBezTo>
                  <a:cubicBezTo>
                    <a:pt x="17" y="13"/>
                    <a:pt x="18" y="11"/>
                    <a:pt x="17" y="11"/>
                  </a:cubicBezTo>
                  <a:cubicBezTo>
                    <a:pt x="16" y="11"/>
                    <a:pt x="15" y="14"/>
                    <a:pt x="14" y="15"/>
                  </a:cubicBezTo>
                  <a:cubicBezTo>
                    <a:pt x="14" y="15"/>
                    <a:pt x="14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0"/>
                    <a:pt x="13" y="10"/>
                  </a:cubicBezTo>
                  <a:cubicBezTo>
                    <a:pt x="12" y="11"/>
                    <a:pt x="11" y="11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3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4" y="1"/>
                    <a:pt x="0" y="3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8"/>
                    <a:pt x="53" y="47"/>
                  </a:cubicBezTo>
                  <a:cubicBezTo>
                    <a:pt x="53" y="46"/>
                    <a:pt x="54" y="46"/>
                    <a:pt x="55" y="46"/>
                  </a:cubicBezTo>
                  <a:cubicBezTo>
                    <a:pt x="56" y="45"/>
                    <a:pt x="56" y="44"/>
                    <a:pt x="55" y="44"/>
                  </a:cubicBezTo>
                  <a:cubicBezTo>
                    <a:pt x="54" y="43"/>
                    <a:pt x="55" y="42"/>
                    <a:pt x="55" y="41"/>
                  </a:cubicBezTo>
                  <a:cubicBezTo>
                    <a:pt x="56" y="40"/>
                    <a:pt x="54" y="40"/>
                    <a:pt x="53" y="40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2" y="36"/>
                    <a:pt x="54" y="36"/>
                    <a:pt x="54" y="37"/>
                  </a:cubicBezTo>
                  <a:cubicBezTo>
                    <a:pt x="53" y="38"/>
                    <a:pt x="56" y="36"/>
                    <a:pt x="57" y="35"/>
                  </a:cubicBezTo>
                  <a:cubicBezTo>
                    <a:pt x="57" y="35"/>
                    <a:pt x="58" y="33"/>
                    <a:pt x="57" y="34"/>
                  </a:cubicBezTo>
                  <a:cubicBezTo>
                    <a:pt x="57" y="35"/>
                    <a:pt x="57" y="32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58" y="29"/>
                    <a:pt x="58" y="29"/>
                  </a:cubicBezTo>
                  <a:cubicBezTo>
                    <a:pt x="58" y="28"/>
                    <a:pt x="60" y="28"/>
                    <a:pt x="60" y="28"/>
                  </a:cubicBezTo>
                  <a:cubicBezTo>
                    <a:pt x="60" y="28"/>
                    <a:pt x="60" y="29"/>
                    <a:pt x="62" y="29"/>
                  </a:cubicBezTo>
                  <a:cubicBezTo>
                    <a:pt x="63" y="30"/>
                    <a:pt x="63" y="28"/>
                    <a:pt x="63" y="28"/>
                  </a:cubicBezTo>
                  <a:cubicBezTo>
                    <a:pt x="64" y="28"/>
                    <a:pt x="66" y="27"/>
                    <a:pt x="66" y="27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64" y="32"/>
                    <a:pt x="66" y="32"/>
                    <a:pt x="66" y="33"/>
                  </a:cubicBezTo>
                  <a:cubicBezTo>
                    <a:pt x="66" y="34"/>
                    <a:pt x="68" y="32"/>
                    <a:pt x="68" y="32"/>
                  </a:cubicBezTo>
                  <a:cubicBezTo>
                    <a:pt x="68" y="32"/>
                    <a:pt x="69" y="31"/>
                    <a:pt x="71" y="31"/>
                  </a:cubicBezTo>
                  <a:cubicBezTo>
                    <a:pt x="72" y="31"/>
                    <a:pt x="74" y="29"/>
                    <a:pt x="75" y="28"/>
                  </a:cubicBezTo>
                  <a:cubicBezTo>
                    <a:pt x="76" y="27"/>
                    <a:pt x="75" y="28"/>
                    <a:pt x="73" y="27"/>
                  </a:cubicBezTo>
                  <a:cubicBezTo>
                    <a:pt x="71" y="26"/>
                    <a:pt x="71" y="26"/>
                    <a:pt x="70" y="26"/>
                  </a:cubicBezTo>
                  <a:cubicBezTo>
                    <a:pt x="68" y="26"/>
                    <a:pt x="69" y="25"/>
                    <a:pt x="69" y="24"/>
                  </a:cubicBezTo>
                  <a:cubicBezTo>
                    <a:pt x="69" y="23"/>
                    <a:pt x="68" y="24"/>
                    <a:pt x="67" y="24"/>
                  </a:cubicBezTo>
                  <a:cubicBezTo>
                    <a:pt x="66" y="25"/>
                    <a:pt x="66" y="23"/>
                    <a:pt x="64" y="23"/>
                  </a:cubicBezTo>
                  <a:cubicBezTo>
                    <a:pt x="63" y="23"/>
                    <a:pt x="65" y="22"/>
                    <a:pt x="66" y="22"/>
                  </a:cubicBezTo>
                  <a:cubicBezTo>
                    <a:pt x="67" y="21"/>
                    <a:pt x="67" y="21"/>
                    <a:pt x="68" y="20"/>
                  </a:cubicBezTo>
                  <a:cubicBezTo>
                    <a:pt x="69" y="19"/>
                    <a:pt x="67" y="19"/>
                    <a:pt x="67" y="19"/>
                  </a:cubicBezTo>
                  <a:cubicBezTo>
                    <a:pt x="67" y="19"/>
                    <a:pt x="67" y="19"/>
                    <a:pt x="65" y="19"/>
                  </a:cubicBezTo>
                  <a:lnTo>
                    <a:pt x="68" y="1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2" name="Freeform 15">
              <a:extLst>
                <a:ext uri="{FF2B5EF4-FFF2-40B4-BE49-F238E27FC236}">
                  <a16:creationId xmlns:a16="http://schemas.microsoft.com/office/drawing/2014/main" id="{F4DDAAFF-CD18-FA52-C0BC-DEFB547B1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8999" y="2117049"/>
              <a:ext cx="1817226" cy="1003765"/>
            </a:xfrm>
            <a:custGeom>
              <a:avLst/>
              <a:gdLst>
                <a:gd name="T0" fmla="*/ 10 w 264"/>
                <a:gd name="T1" fmla="*/ 7 h 138"/>
                <a:gd name="T2" fmla="*/ 9 w 264"/>
                <a:gd name="T3" fmla="*/ 11 h 138"/>
                <a:gd name="T4" fmla="*/ 58 w 264"/>
                <a:gd name="T5" fmla="*/ 46 h 138"/>
                <a:gd name="T6" fmla="*/ 236 w 264"/>
                <a:gd name="T7" fmla="*/ 50 h 138"/>
                <a:gd name="T8" fmla="*/ 152 w 264"/>
                <a:gd name="T9" fmla="*/ 113 h 138"/>
                <a:gd name="T10" fmla="*/ 176 w 264"/>
                <a:gd name="T11" fmla="*/ 21 h 138"/>
                <a:gd name="T12" fmla="*/ 226 w 264"/>
                <a:gd name="T13" fmla="*/ 70 h 138"/>
                <a:gd name="T14" fmla="*/ 155 w 264"/>
                <a:gd name="T15" fmla="*/ 116 h 138"/>
                <a:gd name="T16" fmla="*/ 164 w 264"/>
                <a:gd name="T17" fmla="*/ 117 h 138"/>
                <a:gd name="T18" fmla="*/ 160 w 264"/>
                <a:gd name="T19" fmla="*/ 111 h 138"/>
                <a:gd name="T20" fmla="*/ 169 w 264"/>
                <a:gd name="T21" fmla="*/ 108 h 138"/>
                <a:gd name="T22" fmla="*/ 177 w 264"/>
                <a:gd name="T23" fmla="*/ 109 h 138"/>
                <a:gd name="T24" fmla="*/ 190 w 264"/>
                <a:gd name="T25" fmla="*/ 115 h 138"/>
                <a:gd name="T26" fmla="*/ 197 w 264"/>
                <a:gd name="T27" fmla="*/ 133 h 138"/>
                <a:gd name="T28" fmla="*/ 204 w 264"/>
                <a:gd name="T29" fmla="*/ 134 h 138"/>
                <a:gd name="T30" fmla="*/ 201 w 264"/>
                <a:gd name="T31" fmla="*/ 118 h 138"/>
                <a:gd name="T32" fmla="*/ 200 w 264"/>
                <a:gd name="T33" fmla="*/ 102 h 138"/>
                <a:gd name="T34" fmla="*/ 209 w 264"/>
                <a:gd name="T35" fmla="*/ 92 h 138"/>
                <a:gd name="T36" fmla="*/ 219 w 264"/>
                <a:gd name="T37" fmla="*/ 84 h 138"/>
                <a:gd name="T38" fmla="*/ 220 w 264"/>
                <a:gd name="T39" fmla="*/ 79 h 138"/>
                <a:gd name="T40" fmla="*/ 219 w 264"/>
                <a:gd name="T41" fmla="*/ 69 h 138"/>
                <a:gd name="T42" fmla="*/ 222 w 264"/>
                <a:gd name="T43" fmla="*/ 58 h 138"/>
                <a:gd name="T44" fmla="*/ 221 w 264"/>
                <a:gd name="T45" fmla="*/ 67 h 138"/>
                <a:gd name="T46" fmla="*/ 227 w 264"/>
                <a:gd name="T47" fmla="*/ 64 h 138"/>
                <a:gd name="T48" fmla="*/ 233 w 264"/>
                <a:gd name="T49" fmla="*/ 57 h 138"/>
                <a:gd name="T50" fmla="*/ 237 w 264"/>
                <a:gd name="T51" fmla="*/ 48 h 138"/>
                <a:gd name="T52" fmla="*/ 247 w 264"/>
                <a:gd name="T53" fmla="*/ 45 h 138"/>
                <a:gd name="T54" fmla="*/ 251 w 264"/>
                <a:gd name="T55" fmla="*/ 35 h 138"/>
                <a:gd name="T56" fmla="*/ 257 w 264"/>
                <a:gd name="T57" fmla="*/ 29 h 138"/>
                <a:gd name="T58" fmla="*/ 263 w 264"/>
                <a:gd name="T59" fmla="*/ 25 h 138"/>
                <a:gd name="T60" fmla="*/ 252 w 264"/>
                <a:gd name="T61" fmla="*/ 16 h 138"/>
                <a:gd name="T62" fmla="*/ 224 w 264"/>
                <a:gd name="T63" fmla="*/ 31 h 138"/>
                <a:gd name="T64" fmla="*/ 209 w 264"/>
                <a:gd name="T65" fmla="*/ 36 h 138"/>
                <a:gd name="T66" fmla="*/ 192 w 264"/>
                <a:gd name="T67" fmla="*/ 47 h 138"/>
                <a:gd name="T68" fmla="*/ 194 w 264"/>
                <a:gd name="T69" fmla="*/ 37 h 138"/>
                <a:gd name="T70" fmla="*/ 188 w 264"/>
                <a:gd name="T71" fmla="*/ 26 h 138"/>
                <a:gd name="T72" fmla="*/ 179 w 264"/>
                <a:gd name="T73" fmla="*/ 26 h 138"/>
                <a:gd name="T74" fmla="*/ 170 w 264"/>
                <a:gd name="T75" fmla="*/ 44 h 138"/>
                <a:gd name="T76" fmla="*/ 168 w 264"/>
                <a:gd name="T77" fmla="*/ 27 h 138"/>
                <a:gd name="T78" fmla="*/ 184 w 264"/>
                <a:gd name="T79" fmla="*/ 19 h 138"/>
                <a:gd name="T80" fmla="*/ 166 w 264"/>
                <a:gd name="T81" fmla="*/ 14 h 138"/>
                <a:gd name="T82" fmla="*/ 160 w 264"/>
                <a:gd name="T83" fmla="*/ 15 h 138"/>
                <a:gd name="T84" fmla="*/ 157 w 264"/>
                <a:gd name="T85" fmla="*/ 9 h 138"/>
                <a:gd name="T86" fmla="*/ 145 w 264"/>
                <a:gd name="T87" fmla="*/ 5 h 138"/>
                <a:gd name="T88" fmla="*/ 11 w 264"/>
                <a:gd name="T89" fmla="*/ 4 h 138"/>
                <a:gd name="T90" fmla="*/ 4 w 264"/>
                <a:gd name="T91" fmla="*/ 13 h 138"/>
                <a:gd name="T92" fmla="*/ 3 w 264"/>
                <a:gd name="T93" fmla="*/ 35 h 138"/>
                <a:gd name="T94" fmla="*/ 4 w 264"/>
                <a:gd name="T95" fmla="*/ 56 h 138"/>
                <a:gd name="T96" fmla="*/ 10 w 264"/>
                <a:gd name="T97" fmla="*/ 67 h 138"/>
                <a:gd name="T98" fmla="*/ 14 w 264"/>
                <a:gd name="T99" fmla="*/ 71 h 138"/>
                <a:gd name="T100" fmla="*/ 18 w 264"/>
                <a:gd name="T101" fmla="*/ 83 h 138"/>
                <a:gd name="T102" fmla="*/ 35 w 264"/>
                <a:gd name="T103" fmla="*/ 96 h 138"/>
                <a:gd name="T104" fmla="*/ 88 w 264"/>
                <a:gd name="T105" fmla="*/ 105 h 138"/>
                <a:gd name="T106" fmla="*/ 98 w 264"/>
                <a:gd name="T107" fmla="*/ 117 h 138"/>
                <a:gd name="T108" fmla="*/ 110 w 264"/>
                <a:gd name="T109" fmla="*/ 118 h 138"/>
                <a:gd name="T110" fmla="*/ 119 w 264"/>
                <a:gd name="T111" fmla="*/ 133 h 138"/>
                <a:gd name="T112" fmla="*/ 125 w 264"/>
                <a:gd name="T113" fmla="*/ 131 h 138"/>
                <a:gd name="T114" fmla="*/ 129 w 264"/>
                <a:gd name="T115" fmla="*/ 119 h 138"/>
                <a:gd name="T116" fmla="*/ 141 w 264"/>
                <a:gd name="T117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138">
                  <a:moveTo>
                    <a:pt x="192" y="39"/>
                  </a:moveTo>
                  <a:cubicBezTo>
                    <a:pt x="194" y="38"/>
                    <a:pt x="192" y="41"/>
                    <a:pt x="192" y="42"/>
                  </a:cubicBezTo>
                  <a:cubicBezTo>
                    <a:pt x="191" y="42"/>
                    <a:pt x="192" y="39"/>
                    <a:pt x="192" y="39"/>
                  </a:cubicBezTo>
                  <a:close/>
                  <a:moveTo>
                    <a:pt x="12" y="4"/>
                  </a:moveTo>
                  <a:cubicBezTo>
                    <a:pt x="12" y="5"/>
                    <a:pt x="12" y="4"/>
                    <a:pt x="12" y="5"/>
                  </a:cubicBezTo>
                  <a:cubicBezTo>
                    <a:pt x="12" y="5"/>
                    <a:pt x="11" y="6"/>
                    <a:pt x="11" y="6"/>
                  </a:cubicBezTo>
                  <a:cubicBezTo>
                    <a:pt x="11" y="7"/>
                    <a:pt x="12" y="9"/>
                    <a:pt x="12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0" y="8"/>
                    <a:pt x="11" y="8"/>
                    <a:pt x="10" y="7"/>
                  </a:cubicBezTo>
                  <a:cubicBezTo>
                    <a:pt x="10" y="7"/>
                    <a:pt x="9" y="5"/>
                    <a:pt x="10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2" y="4"/>
                  </a:cubicBezTo>
                  <a:close/>
                  <a:moveTo>
                    <a:pt x="10" y="10"/>
                  </a:moveTo>
                  <a:cubicBezTo>
                    <a:pt x="10" y="10"/>
                    <a:pt x="11" y="11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10" y="11"/>
                    <a:pt x="10" y="10"/>
                  </a:cubicBezTo>
                  <a:close/>
                  <a:moveTo>
                    <a:pt x="236" y="27"/>
                  </a:moveTo>
                  <a:cubicBezTo>
                    <a:pt x="236" y="28"/>
                    <a:pt x="237" y="29"/>
                    <a:pt x="236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29"/>
                    <a:pt x="236" y="28"/>
                    <a:pt x="236" y="28"/>
                  </a:cubicBezTo>
                  <a:lnTo>
                    <a:pt x="236" y="27"/>
                  </a:lnTo>
                  <a:close/>
                  <a:moveTo>
                    <a:pt x="54" y="43"/>
                  </a:moveTo>
                  <a:cubicBezTo>
                    <a:pt x="55" y="46"/>
                    <a:pt x="55" y="45"/>
                    <a:pt x="58" y="44"/>
                  </a:cubicBezTo>
                  <a:cubicBezTo>
                    <a:pt x="57" y="45"/>
                    <a:pt x="57" y="45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9" y="46"/>
                    <a:pt x="58" y="48"/>
                    <a:pt x="58" y="48"/>
                  </a:cubicBezTo>
                  <a:cubicBezTo>
                    <a:pt x="58" y="48"/>
                    <a:pt x="57" y="48"/>
                    <a:pt x="57" y="48"/>
                  </a:cubicBezTo>
                  <a:cubicBezTo>
                    <a:pt x="56" y="47"/>
                    <a:pt x="53" y="45"/>
                    <a:pt x="54" y="44"/>
                  </a:cubicBezTo>
                  <a:lnTo>
                    <a:pt x="54" y="43"/>
                  </a:lnTo>
                  <a:close/>
                  <a:moveTo>
                    <a:pt x="243" y="49"/>
                  </a:moveTo>
                  <a:cubicBezTo>
                    <a:pt x="241" y="50"/>
                    <a:pt x="241" y="50"/>
                    <a:pt x="241" y="50"/>
                  </a:cubicBezTo>
                  <a:cubicBezTo>
                    <a:pt x="240" y="50"/>
                    <a:pt x="239" y="49"/>
                    <a:pt x="238" y="49"/>
                  </a:cubicBezTo>
                  <a:cubicBezTo>
                    <a:pt x="238" y="49"/>
                    <a:pt x="237" y="50"/>
                    <a:pt x="236" y="50"/>
                  </a:cubicBezTo>
                  <a:cubicBezTo>
                    <a:pt x="236" y="50"/>
                    <a:pt x="235" y="50"/>
                    <a:pt x="235" y="51"/>
                  </a:cubicBezTo>
                  <a:cubicBezTo>
                    <a:pt x="234" y="51"/>
                    <a:pt x="235" y="52"/>
                    <a:pt x="234" y="52"/>
                  </a:cubicBezTo>
                  <a:cubicBezTo>
                    <a:pt x="235" y="52"/>
                    <a:pt x="236" y="52"/>
                    <a:pt x="237" y="52"/>
                  </a:cubicBezTo>
                  <a:cubicBezTo>
                    <a:pt x="237" y="52"/>
                    <a:pt x="238" y="51"/>
                    <a:pt x="239" y="51"/>
                  </a:cubicBezTo>
                  <a:cubicBezTo>
                    <a:pt x="240" y="51"/>
                    <a:pt x="240" y="51"/>
                    <a:pt x="241" y="51"/>
                  </a:cubicBezTo>
                  <a:cubicBezTo>
                    <a:pt x="242" y="51"/>
                    <a:pt x="242" y="50"/>
                    <a:pt x="242" y="50"/>
                  </a:cubicBezTo>
                  <a:cubicBezTo>
                    <a:pt x="242" y="50"/>
                    <a:pt x="244" y="49"/>
                    <a:pt x="243" y="49"/>
                  </a:cubicBezTo>
                  <a:close/>
                  <a:moveTo>
                    <a:pt x="152" y="112"/>
                  </a:moveTo>
                  <a:cubicBezTo>
                    <a:pt x="152" y="112"/>
                    <a:pt x="153" y="113"/>
                    <a:pt x="152" y="113"/>
                  </a:cubicBezTo>
                  <a:cubicBezTo>
                    <a:pt x="152" y="113"/>
                    <a:pt x="151" y="111"/>
                    <a:pt x="152" y="112"/>
                  </a:cubicBezTo>
                  <a:close/>
                  <a:moveTo>
                    <a:pt x="158" y="115"/>
                  </a:moveTo>
                  <a:cubicBezTo>
                    <a:pt x="158" y="115"/>
                    <a:pt x="158" y="115"/>
                    <a:pt x="158" y="115"/>
                  </a:cubicBezTo>
                  <a:cubicBezTo>
                    <a:pt x="158" y="115"/>
                    <a:pt x="158" y="116"/>
                    <a:pt x="158" y="116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9" y="116"/>
                    <a:pt x="159" y="117"/>
                    <a:pt x="159" y="117"/>
                  </a:cubicBezTo>
                  <a:cubicBezTo>
                    <a:pt x="160" y="117"/>
                    <a:pt x="159" y="115"/>
                    <a:pt x="159" y="115"/>
                  </a:cubicBezTo>
                  <a:cubicBezTo>
                    <a:pt x="159" y="115"/>
                    <a:pt x="158" y="115"/>
                    <a:pt x="158" y="115"/>
                  </a:cubicBezTo>
                  <a:close/>
                  <a:moveTo>
                    <a:pt x="176" y="21"/>
                  </a:moveTo>
                  <a:cubicBezTo>
                    <a:pt x="176" y="21"/>
                    <a:pt x="175" y="22"/>
                    <a:pt x="175" y="22"/>
                  </a:cubicBezTo>
                  <a:cubicBezTo>
                    <a:pt x="177" y="22"/>
                    <a:pt x="176" y="21"/>
                    <a:pt x="176" y="21"/>
                  </a:cubicBezTo>
                  <a:cubicBezTo>
                    <a:pt x="176" y="21"/>
                    <a:pt x="176" y="21"/>
                    <a:pt x="176" y="21"/>
                  </a:cubicBezTo>
                  <a:close/>
                  <a:moveTo>
                    <a:pt x="252" y="43"/>
                  </a:moveTo>
                  <a:cubicBezTo>
                    <a:pt x="251" y="44"/>
                    <a:pt x="250" y="45"/>
                    <a:pt x="252" y="44"/>
                  </a:cubicBezTo>
                  <a:cubicBezTo>
                    <a:pt x="252" y="44"/>
                    <a:pt x="253" y="43"/>
                    <a:pt x="252" y="43"/>
                  </a:cubicBezTo>
                  <a:close/>
                  <a:moveTo>
                    <a:pt x="225" y="68"/>
                  </a:moveTo>
                  <a:cubicBezTo>
                    <a:pt x="225" y="68"/>
                    <a:pt x="225" y="70"/>
                    <a:pt x="225" y="70"/>
                  </a:cubicBezTo>
                  <a:cubicBezTo>
                    <a:pt x="226" y="70"/>
                    <a:pt x="226" y="70"/>
                    <a:pt x="226" y="70"/>
                  </a:cubicBezTo>
                  <a:cubicBezTo>
                    <a:pt x="225" y="70"/>
                    <a:pt x="225" y="68"/>
                    <a:pt x="225" y="68"/>
                  </a:cubicBezTo>
                  <a:close/>
                  <a:moveTo>
                    <a:pt x="220" y="86"/>
                  </a:moveTo>
                  <a:cubicBezTo>
                    <a:pt x="218" y="86"/>
                    <a:pt x="220" y="87"/>
                    <a:pt x="220" y="87"/>
                  </a:cubicBezTo>
                  <a:cubicBezTo>
                    <a:pt x="220" y="87"/>
                    <a:pt x="221" y="86"/>
                    <a:pt x="220" y="86"/>
                  </a:cubicBezTo>
                  <a:close/>
                  <a:moveTo>
                    <a:pt x="153" y="114"/>
                  </a:moveTo>
                  <a:cubicBezTo>
                    <a:pt x="153" y="114"/>
                    <a:pt x="153" y="114"/>
                    <a:pt x="153" y="114"/>
                  </a:cubicBezTo>
                  <a:cubicBezTo>
                    <a:pt x="152" y="114"/>
                    <a:pt x="153" y="114"/>
                    <a:pt x="153" y="114"/>
                  </a:cubicBezTo>
                  <a:close/>
                  <a:moveTo>
                    <a:pt x="153" y="116"/>
                  </a:moveTo>
                  <a:cubicBezTo>
                    <a:pt x="153" y="117"/>
                    <a:pt x="154" y="116"/>
                    <a:pt x="155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7" y="116"/>
                    <a:pt x="156" y="116"/>
                    <a:pt x="157" y="116"/>
                  </a:cubicBezTo>
                  <a:cubicBezTo>
                    <a:pt x="157" y="114"/>
                    <a:pt x="157" y="115"/>
                    <a:pt x="158" y="113"/>
                  </a:cubicBezTo>
                  <a:cubicBezTo>
                    <a:pt x="158" y="113"/>
                    <a:pt x="160" y="114"/>
                    <a:pt x="161" y="114"/>
                  </a:cubicBezTo>
                  <a:cubicBezTo>
                    <a:pt x="161" y="115"/>
                    <a:pt x="160" y="115"/>
                    <a:pt x="161" y="115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162" y="116"/>
                    <a:pt x="162" y="115"/>
                    <a:pt x="163" y="115"/>
                  </a:cubicBezTo>
                  <a:cubicBezTo>
                    <a:pt x="163" y="116"/>
                    <a:pt x="163" y="117"/>
                    <a:pt x="163" y="117"/>
                  </a:cubicBezTo>
                  <a:cubicBezTo>
                    <a:pt x="163" y="117"/>
                    <a:pt x="164" y="117"/>
                    <a:pt x="164" y="117"/>
                  </a:cubicBezTo>
                  <a:cubicBezTo>
                    <a:pt x="164" y="115"/>
                    <a:pt x="164" y="115"/>
                    <a:pt x="164" y="115"/>
                  </a:cubicBezTo>
                  <a:cubicBezTo>
                    <a:pt x="164" y="115"/>
                    <a:pt x="163" y="115"/>
                    <a:pt x="163" y="115"/>
                  </a:cubicBezTo>
                  <a:cubicBezTo>
                    <a:pt x="162" y="115"/>
                    <a:pt x="162" y="113"/>
                    <a:pt x="163" y="114"/>
                  </a:cubicBezTo>
                  <a:cubicBezTo>
                    <a:pt x="163" y="113"/>
                    <a:pt x="163" y="113"/>
                    <a:pt x="164" y="113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2" y="112"/>
                    <a:pt x="162" y="112"/>
                  </a:cubicBezTo>
                  <a:cubicBezTo>
                    <a:pt x="161" y="111"/>
                    <a:pt x="161" y="111"/>
                    <a:pt x="161" y="111"/>
                  </a:cubicBezTo>
                  <a:cubicBezTo>
                    <a:pt x="161" y="111"/>
                    <a:pt x="160" y="111"/>
                    <a:pt x="160" y="111"/>
                  </a:cubicBezTo>
                  <a:cubicBezTo>
                    <a:pt x="160" y="111"/>
                    <a:pt x="160" y="111"/>
                    <a:pt x="160" y="111"/>
                  </a:cubicBezTo>
                  <a:cubicBezTo>
                    <a:pt x="159" y="110"/>
                    <a:pt x="159" y="111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60" y="110"/>
                    <a:pt x="161" y="110"/>
                    <a:pt x="162" y="110"/>
                  </a:cubicBezTo>
                  <a:cubicBezTo>
                    <a:pt x="162" y="110"/>
                    <a:pt x="163" y="109"/>
                    <a:pt x="163" y="109"/>
                  </a:cubicBezTo>
                  <a:cubicBezTo>
                    <a:pt x="163" y="109"/>
                    <a:pt x="164" y="108"/>
                    <a:pt x="164" y="108"/>
                  </a:cubicBezTo>
                  <a:cubicBezTo>
                    <a:pt x="166" y="108"/>
                    <a:pt x="166" y="109"/>
                    <a:pt x="167" y="110"/>
                  </a:cubicBezTo>
                  <a:cubicBezTo>
                    <a:pt x="167" y="109"/>
                    <a:pt x="168" y="110"/>
                    <a:pt x="169" y="109"/>
                  </a:cubicBezTo>
                  <a:cubicBezTo>
                    <a:pt x="169" y="109"/>
                    <a:pt x="168" y="108"/>
                    <a:pt x="169" y="108"/>
                  </a:cubicBezTo>
                  <a:cubicBezTo>
                    <a:pt x="169" y="108"/>
                    <a:pt x="169" y="108"/>
                    <a:pt x="169" y="108"/>
                  </a:cubicBezTo>
                  <a:cubicBezTo>
                    <a:pt x="170" y="109"/>
                    <a:pt x="169" y="109"/>
                    <a:pt x="170" y="110"/>
                  </a:cubicBezTo>
                  <a:cubicBezTo>
                    <a:pt x="170" y="110"/>
                    <a:pt x="171" y="110"/>
                    <a:pt x="171" y="110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8"/>
                    <a:pt x="173" y="109"/>
                    <a:pt x="173" y="109"/>
                  </a:cubicBezTo>
                  <a:cubicBezTo>
                    <a:pt x="173" y="109"/>
                    <a:pt x="174" y="109"/>
                    <a:pt x="174" y="109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5" y="108"/>
                    <a:pt x="176" y="109"/>
                    <a:pt x="176" y="108"/>
                  </a:cubicBezTo>
                  <a:cubicBezTo>
                    <a:pt x="176" y="109"/>
                    <a:pt x="176" y="109"/>
                    <a:pt x="177" y="109"/>
                  </a:cubicBezTo>
                  <a:cubicBezTo>
                    <a:pt x="177" y="109"/>
                    <a:pt x="176" y="109"/>
                    <a:pt x="177" y="110"/>
                  </a:cubicBezTo>
                  <a:cubicBezTo>
                    <a:pt x="177" y="110"/>
                    <a:pt x="177" y="110"/>
                    <a:pt x="177" y="111"/>
                  </a:cubicBezTo>
                  <a:cubicBezTo>
                    <a:pt x="178" y="111"/>
                    <a:pt x="179" y="111"/>
                    <a:pt x="180" y="111"/>
                  </a:cubicBezTo>
                  <a:cubicBezTo>
                    <a:pt x="181" y="111"/>
                    <a:pt x="180" y="112"/>
                    <a:pt x="180" y="112"/>
                  </a:cubicBezTo>
                  <a:cubicBezTo>
                    <a:pt x="181" y="113"/>
                    <a:pt x="184" y="114"/>
                    <a:pt x="185" y="114"/>
                  </a:cubicBezTo>
                  <a:cubicBezTo>
                    <a:pt x="185" y="113"/>
                    <a:pt x="186" y="112"/>
                    <a:pt x="186" y="112"/>
                  </a:cubicBezTo>
                  <a:cubicBezTo>
                    <a:pt x="187" y="111"/>
                    <a:pt x="188" y="112"/>
                    <a:pt x="188" y="112"/>
                  </a:cubicBezTo>
                  <a:cubicBezTo>
                    <a:pt x="188" y="112"/>
                    <a:pt x="189" y="112"/>
                    <a:pt x="189" y="113"/>
                  </a:cubicBezTo>
                  <a:cubicBezTo>
                    <a:pt x="190" y="114"/>
                    <a:pt x="189" y="114"/>
                    <a:pt x="190" y="115"/>
                  </a:cubicBezTo>
                  <a:cubicBezTo>
                    <a:pt x="190" y="116"/>
                    <a:pt x="192" y="116"/>
                    <a:pt x="192" y="116"/>
                  </a:cubicBezTo>
                  <a:cubicBezTo>
                    <a:pt x="192" y="116"/>
                    <a:pt x="193" y="120"/>
                    <a:pt x="192" y="121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2" y="123"/>
                    <a:pt x="192" y="124"/>
                    <a:pt x="192" y="124"/>
                  </a:cubicBezTo>
                  <a:cubicBezTo>
                    <a:pt x="193" y="124"/>
                    <a:pt x="193" y="123"/>
                    <a:pt x="193" y="123"/>
                  </a:cubicBezTo>
                  <a:cubicBezTo>
                    <a:pt x="194" y="123"/>
                    <a:pt x="195" y="123"/>
                    <a:pt x="195" y="123"/>
                  </a:cubicBezTo>
                  <a:cubicBezTo>
                    <a:pt x="194" y="125"/>
                    <a:pt x="194" y="125"/>
                    <a:pt x="193" y="128"/>
                  </a:cubicBezTo>
                  <a:cubicBezTo>
                    <a:pt x="194" y="128"/>
                    <a:pt x="196" y="129"/>
                    <a:pt x="196" y="130"/>
                  </a:cubicBezTo>
                  <a:cubicBezTo>
                    <a:pt x="197" y="130"/>
                    <a:pt x="197" y="132"/>
                    <a:pt x="197" y="133"/>
                  </a:cubicBezTo>
                  <a:cubicBezTo>
                    <a:pt x="197" y="134"/>
                    <a:pt x="198" y="134"/>
                    <a:pt x="198" y="134"/>
                  </a:cubicBezTo>
                  <a:cubicBezTo>
                    <a:pt x="199" y="135"/>
                    <a:pt x="199" y="135"/>
                    <a:pt x="199" y="136"/>
                  </a:cubicBezTo>
                  <a:cubicBezTo>
                    <a:pt x="199" y="136"/>
                    <a:pt x="200" y="136"/>
                    <a:pt x="200" y="136"/>
                  </a:cubicBezTo>
                  <a:cubicBezTo>
                    <a:pt x="201" y="137"/>
                    <a:pt x="201" y="138"/>
                    <a:pt x="201" y="138"/>
                  </a:cubicBezTo>
                  <a:cubicBezTo>
                    <a:pt x="202" y="138"/>
                    <a:pt x="202" y="138"/>
                    <a:pt x="202" y="138"/>
                  </a:cubicBezTo>
                  <a:cubicBezTo>
                    <a:pt x="202" y="137"/>
                    <a:pt x="202" y="137"/>
                    <a:pt x="203" y="137"/>
                  </a:cubicBezTo>
                  <a:cubicBezTo>
                    <a:pt x="202" y="137"/>
                    <a:pt x="202" y="136"/>
                    <a:pt x="202" y="136"/>
                  </a:cubicBezTo>
                  <a:cubicBezTo>
                    <a:pt x="203" y="135"/>
                    <a:pt x="203" y="135"/>
                    <a:pt x="203" y="135"/>
                  </a:cubicBezTo>
                  <a:cubicBezTo>
                    <a:pt x="203" y="135"/>
                    <a:pt x="204" y="134"/>
                    <a:pt x="204" y="134"/>
                  </a:cubicBezTo>
                  <a:cubicBezTo>
                    <a:pt x="204" y="133"/>
                    <a:pt x="204" y="132"/>
                    <a:pt x="204" y="131"/>
                  </a:cubicBezTo>
                  <a:cubicBezTo>
                    <a:pt x="204" y="130"/>
                    <a:pt x="204" y="130"/>
                    <a:pt x="204" y="130"/>
                  </a:cubicBezTo>
                  <a:cubicBezTo>
                    <a:pt x="204" y="129"/>
                    <a:pt x="204" y="128"/>
                    <a:pt x="204" y="128"/>
                  </a:cubicBezTo>
                  <a:cubicBezTo>
                    <a:pt x="203" y="127"/>
                    <a:pt x="203" y="127"/>
                    <a:pt x="203" y="127"/>
                  </a:cubicBezTo>
                  <a:cubicBezTo>
                    <a:pt x="203" y="126"/>
                    <a:pt x="203" y="125"/>
                    <a:pt x="203" y="124"/>
                  </a:cubicBezTo>
                  <a:cubicBezTo>
                    <a:pt x="203" y="124"/>
                    <a:pt x="202" y="123"/>
                    <a:pt x="202" y="123"/>
                  </a:cubicBezTo>
                  <a:cubicBezTo>
                    <a:pt x="201" y="122"/>
                    <a:pt x="202" y="122"/>
                    <a:pt x="202" y="121"/>
                  </a:cubicBezTo>
                  <a:cubicBezTo>
                    <a:pt x="202" y="120"/>
                    <a:pt x="201" y="120"/>
                    <a:pt x="201" y="120"/>
                  </a:cubicBezTo>
                  <a:cubicBezTo>
                    <a:pt x="201" y="120"/>
                    <a:pt x="201" y="118"/>
                    <a:pt x="201" y="118"/>
                  </a:cubicBezTo>
                  <a:cubicBezTo>
                    <a:pt x="201" y="117"/>
                    <a:pt x="199" y="116"/>
                    <a:pt x="199" y="115"/>
                  </a:cubicBezTo>
                  <a:cubicBezTo>
                    <a:pt x="199" y="113"/>
                    <a:pt x="199" y="112"/>
                    <a:pt x="199" y="111"/>
                  </a:cubicBezTo>
                  <a:cubicBezTo>
                    <a:pt x="199" y="110"/>
                    <a:pt x="198" y="110"/>
                    <a:pt x="197" y="110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9" y="109"/>
                    <a:pt x="199" y="108"/>
                  </a:cubicBezTo>
                  <a:cubicBezTo>
                    <a:pt x="199" y="107"/>
                    <a:pt x="198" y="107"/>
                    <a:pt x="198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5"/>
                    <a:pt x="200" y="101"/>
                    <a:pt x="200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2" y="99"/>
                    <a:pt x="202" y="99"/>
                    <a:pt x="203" y="99"/>
                  </a:cubicBezTo>
                  <a:cubicBezTo>
                    <a:pt x="204" y="99"/>
                    <a:pt x="203" y="98"/>
                    <a:pt x="204" y="97"/>
                  </a:cubicBezTo>
                  <a:cubicBezTo>
                    <a:pt x="204" y="97"/>
                    <a:pt x="205" y="98"/>
                    <a:pt x="205" y="97"/>
                  </a:cubicBezTo>
                  <a:cubicBezTo>
                    <a:pt x="205" y="97"/>
                    <a:pt x="207" y="96"/>
                    <a:pt x="207" y="96"/>
                  </a:cubicBezTo>
                  <a:cubicBezTo>
                    <a:pt x="207" y="96"/>
                    <a:pt x="207" y="95"/>
                    <a:pt x="207" y="95"/>
                  </a:cubicBezTo>
                  <a:cubicBezTo>
                    <a:pt x="207" y="95"/>
                    <a:pt x="208" y="95"/>
                    <a:pt x="208" y="95"/>
                  </a:cubicBezTo>
                  <a:cubicBezTo>
                    <a:pt x="208" y="95"/>
                    <a:pt x="209" y="93"/>
                    <a:pt x="209" y="92"/>
                  </a:cubicBezTo>
                  <a:cubicBezTo>
                    <a:pt x="210" y="92"/>
                    <a:pt x="209" y="93"/>
                    <a:pt x="210" y="93"/>
                  </a:cubicBezTo>
                  <a:cubicBezTo>
                    <a:pt x="211" y="93"/>
                    <a:pt x="211" y="92"/>
                    <a:pt x="212" y="91"/>
                  </a:cubicBezTo>
                  <a:cubicBezTo>
                    <a:pt x="213" y="91"/>
                    <a:pt x="213" y="92"/>
                    <a:pt x="214" y="91"/>
                  </a:cubicBezTo>
                  <a:cubicBezTo>
                    <a:pt x="216" y="89"/>
                    <a:pt x="216" y="89"/>
                    <a:pt x="216" y="89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8" y="86"/>
                    <a:pt x="218" y="85"/>
                    <a:pt x="217" y="84"/>
                  </a:cubicBezTo>
                  <a:cubicBezTo>
                    <a:pt x="218" y="84"/>
                    <a:pt x="219" y="85"/>
                    <a:pt x="219" y="84"/>
                  </a:cubicBezTo>
                  <a:cubicBezTo>
                    <a:pt x="219" y="84"/>
                    <a:pt x="219" y="84"/>
                    <a:pt x="219" y="84"/>
                  </a:cubicBezTo>
                  <a:cubicBezTo>
                    <a:pt x="220" y="84"/>
                    <a:pt x="220" y="84"/>
                    <a:pt x="220" y="84"/>
                  </a:cubicBezTo>
                  <a:cubicBezTo>
                    <a:pt x="219" y="83"/>
                    <a:pt x="219" y="83"/>
                    <a:pt x="218" y="82"/>
                  </a:cubicBezTo>
                  <a:cubicBezTo>
                    <a:pt x="219" y="82"/>
                    <a:pt x="221" y="82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1" y="83"/>
                    <a:pt x="222" y="82"/>
                    <a:pt x="222" y="83"/>
                  </a:cubicBezTo>
                  <a:cubicBezTo>
                    <a:pt x="222" y="82"/>
                    <a:pt x="225" y="80"/>
                    <a:pt x="223" y="81"/>
                  </a:cubicBezTo>
                  <a:cubicBezTo>
                    <a:pt x="223" y="81"/>
                    <a:pt x="223" y="80"/>
                    <a:pt x="223" y="80"/>
                  </a:cubicBezTo>
                  <a:cubicBezTo>
                    <a:pt x="220" y="80"/>
                    <a:pt x="220" y="80"/>
                    <a:pt x="220" y="80"/>
                  </a:cubicBezTo>
                  <a:cubicBezTo>
                    <a:pt x="220" y="80"/>
                    <a:pt x="220" y="79"/>
                    <a:pt x="220" y="79"/>
                  </a:cubicBezTo>
                  <a:cubicBezTo>
                    <a:pt x="221" y="78"/>
                    <a:pt x="222" y="79"/>
                    <a:pt x="222" y="78"/>
                  </a:cubicBezTo>
                  <a:cubicBezTo>
                    <a:pt x="223" y="78"/>
                    <a:pt x="223" y="77"/>
                    <a:pt x="223" y="77"/>
                  </a:cubicBezTo>
                  <a:cubicBezTo>
                    <a:pt x="222" y="77"/>
                    <a:pt x="222" y="77"/>
                    <a:pt x="222" y="76"/>
                  </a:cubicBezTo>
                  <a:cubicBezTo>
                    <a:pt x="222" y="76"/>
                    <a:pt x="223" y="76"/>
                    <a:pt x="222" y="75"/>
                  </a:cubicBezTo>
                  <a:cubicBezTo>
                    <a:pt x="219" y="74"/>
                    <a:pt x="219" y="74"/>
                    <a:pt x="219" y="74"/>
                  </a:cubicBezTo>
                  <a:cubicBezTo>
                    <a:pt x="219" y="74"/>
                    <a:pt x="219" y="73"/>
                    <a:pt x="219" y="73"/>
                  </a:cubicBezTo>
                  <a:cubicBezTo>
                    <a:pt x="219" y="73"/>
                    <a:pt x="218" y="72"/>
                    <a:pt x="218" y="72"/>
                  </a:cubicBezTo>
                  <a:cubicBezTo>
                    <a:pt x="219" y="72"/>
                    <a:pt x="220" y="72"/>
                    <a:pt x="221" y="72"/>
                  </a:cubicBezTo>
                  <a:cubicBezTo>
                    <a:pt x="220" y="71"/>
                    <a:pt x="220" y="70"/>
                    <a:pt x="219" y="69"/>
                  </a:cubicBezTo>
                  <a:cubicBezTo>
                    <a:pt x="219" y="69"/>
                    <a:pt x="220" y="69"/>
                    <a:pt x="220" y="69"/>
                  </a:cubicBezTo>
                  <a:cubicBezTo>
                    <a:pt x="220" y="68"/>
                    <a:pt x="220" y="68"/>
                    <a:pt x="220" y="68"/>
                  </a:cubicBezTo>
                  <a:cubicBezTo>
                    <a:pt x="219" y="68"/>
                    <a:pt x="218" y="67"/>
                    <a:pt x="217" y="67"/>
                  </a:cubicBezTo>
                  <a:cubicBezTo>
                    <a:pt x="218" y="66"/>
                    <a:pt x="217" y="67"/>
                    <a:pt x="218" y="66"/>
                  </a:cubicBezTo>
                  <a:cubicBezTo>
                    <a:pt x="218" y="66"/>
                    <a:pt x="218" y="64"/>
                    <a:pt x="218" y="64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20" y="62"/>
                    <a:pt x="220" y="61"/>
                    <a:pt x="220" y="59"/>
                  </a:cubicBezTo>
                  <a:cubicBezTo>
                    <a:pt x="220" y="59"/>
                    <a:pt x="220" y="59"/>
                    <a:pt x="221" y="59"/>
                  </a:cubicBezTo>
                  <a:cubicBezTo>
                    <a:pt x="222" y="58"/>
                    <a:pt x="222" y="58"/>
                    <a:pt x="222" y="58"/>
                  </a:cubicBezTo>
                  <a:cubicBezTo>
                    <a:pt x="222" y="58"/>
                    <a:pt x="223" y="58"/>
                    <a:pt x="223" y="58"/>
                  </a:cubicBezTo>
                  <a:cubicBezTo>
                    <a:pt x="224" y="57"/>
                    <a:pt x="223" y="57"/>
                    <a:pt x="224" y="57"/>
                  </a:cubicBezTo>
                  <a:cubicBezTo>
                    <a:pt x="224" y="57"/>
                    <a:pt x="224" y="58"/>
                    <a:pt x="224" y="58"/>
                  </a:cubicBezTo>
                  <a:cubicBezTo>
                    <a:pt x="223" y="59"/>
                    <a:pt x="222" y="60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22" y="62"/>
                    <a:pt x="221" y="62"/>
                    <a:pt x="221" y="63"/>
                  </a:cubicBezTo>
                  <a:cubicBezTo>
                    <a:pt x="220" y="64"/>
                    <a:pt x="221" y="64"/>
                    <a:pt x="221" y="64"/>
                  </a:cubicBezTo>
                  <a:cubicBezTo>
                    <a:pt x="222" y="65"/>
                    <a:pt x="221" y="65"/>
                    <a:pt x="221" y="65"/>
                  </a:cubicBezTo>
                  <a:cubicBezTo>
                    <a:pt x="221" y="65"/>
                    <a:pt x="221" y="67"/>
                    <a:pt x="221" y="67"/>
                  </a:cubicBezTo>
                  <a:cubicBezTo>
                    <a:pt x="221" y="67"/>
                    <a:pt x="221" y="67"/>
                    <a:pt x="221" y="67"/>
                  </a:cubicBezTo>
                  <a:cubicBezTo>
                    <a:pt x="222" y="67"/>
                    <a:pt x="222" y="67"/>
                    <a:pt x="224" y="67"/>
                  </a:cubicBezTo>
                  <a:cubicBezTo>
                    <a:pt x="224" y="67"/>
                    <a:pt x="224" y="69"/>
                    <a:pt x="224" y="69"/>
                  </a:cubicBezTo>
                  <a:cubicBezTo>
                    <a:pt x="224" y="68"/>
                    <a:pt x="226" y="68"/>
                    <a:pt x="227" y="68"/>
                  </a:cubicBezTo>
                  <a:cubicBezTo>
                    <a:pt x="227" y="67"/>
                    <a:pt x="227" y="67"/>
                    <a:pt x="227" y="67"/>
                  </a:cubicBezTo>
                  <a:cubicBezTo>
                    <a:pt x="227" y="67"/>
                    <a:pt x="226" y="67"/>
                    <a:pt x="226" y="66"/>
                  </a:cubicBezTo>
                  <a:cubicBezTo>
                    <a:pt x="226" y="66"/>
                    <a:pt x="226" y="66"/>
                    <a:pt x="227" y="66"/>
                  </a:cubicBezTo>
                  <a:cubicBezTo>
                    <a:pt x="227" y="66"/>
                    <a:pt x="227" y="65"/>
                    <a:pt x="227" y="64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7" y="63"/>
                    <a:pt x="227" y="63"/>
                    <a:pt x="227" y="62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6" y="62"/>
                    <a:pt x="226" y="61"/>
                    <a:pt x="226" y="60"/>
                  </a:cubicBezTo>
                  <a:cubicBezTo>
                    <a:pt x="226" y="60"/>
                    <a:pt x="226" y="60"/>
                    <a:pt x="226" y="60"/>
                  </a:cubicBezTo>
                  <a:cubicBezTo>
                    <a:pt x="226" y="60"/>
                    <a:pt x="226" y="59"/>
                    <a:pt x="226" y="59"/>
                  </a:cubicBezTo>
                  <a:cubicBezTo>
                    <a:pt x="227" y="59"/>
                    <a:pt x="228" y="60"/>
                    <a:pt x="228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59"/>
                    <a:pt x="231" y="58"/>
                    <a:pt x="232" y="57"/>
                  </a:cubicBezTo>
                  <a:cubicBezTo>
                    <a:pt x="233" y="57"/>
                    <a:pt x="233" y="57"/>
                    <a:pt x="233" y="57"/>
                  </a:cubicBezTo>
                  <a:cubicBezTo>
                    <a:pt x="233" y="57"/>
                    <a:pt x="233" y="56"/>
                    <a:pt x="234" y="56"/>
                  </a:cubicBezTo>
                  <a:cubicBezTo>
                    <a:pt x="234" y="55"/>
                    <a:pt x="234" y="52"/>
                    <a:pt x="234" y="52"/>
                  </a:cubicBezTo>
                  <a:cubicBezTo>
                    <a:pt x="233" y="52"/>
                    <a:pt x="233" y="52"/>
                    <a:pt x="233" y="52"/>
                  </a:cubicBezTo>
                  <a:cubicBezTo>
                    <a:pt x="233" y="52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33" y="50"/>
                    <a:pt x="236" y="48"/>
                    <a:pt x="236" y="48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36" y="47"/>
                    <a:pt x="237" y="48"/>
                    <a:pt x="237" y="48"/>
                  </a:cubicBezTo>
                  <a:cubicBezTo>
                    <a:pt x="238" y="48"/>
                    <a:pt x="238" y="47"/>
                    <a:pt x="239" y="47"/>
                  </a:cubicBezTo>
                  <a:cubicBezTo>
                    <a:pt x="239" y="47"/>
                    <a:pt x="240" y="47"/>
                    <a:pt x="240" y="47"/>
                  </a:cubicBezTo>
                  <a:cubicBezTo>
                    <a:pt x="240" y="47"/>
                    <a:pt x="240" y="46"/>
                    <a:pt x="241" y="46"/>
                  </a:cubicBezTo>
                  <a:cubicBezTo>
                    <a:pt x="242" y="45"/>
                    <a:pt x="243" y="46"/>
                    <a:pt x="243" y="46"/>
                  </a:cubicBezTo>
                  <a:cubicBezTo>
                    <a:pt x="243" y="46"/>
                    <a:pt x="243" y="46"/>
                    <a:pt x="243" y="46"/>
                  </a:cubicBezTo>
                  <a:cubicBezTo>
                    <a:pt x="244" y="47"/>
                    <a:pt x="244" y="46"/>
                    <a:pt x="245" y="46"/>
                  </a:cubicBezTo>
                  <a:cubicBezTo>
                    <a:pt x="244" y="46"/>
                    <a:pt x="245" y="44"/>
                    <a:pt x="245" y="43"/>
                  </a:cubicBezTo>
                  <a:cubicBezTo>
                    <a:pt x="245" y="44"/>
                    <a:pt x="246" y="43"/>
                    <a:pt x="247" y="44"/>
                  </a:cubicBezTo>
                  <a:cubicBezTo>
                    <a:pt x="247" y="44"/>
                    <a:pt x="247" y="45"/>
                    <a:pt x="247" y="45"/>
                  </a:cubicBezTo>
                  <a:cubicBezTo>
                    <a:pt x="247" y="45"/>
                    <a:pt x="247" y="45"/>
                    <a:pt x="248" y="45"/>
                  </a:cubicBezTo>
                  <a:cubicBezTo>
                    <a:pt x="248" y="45"/>
                    <a:pt x="249" y="44"/>
                    <a:pt x="249" y="44"/>
                  </a:cubicBezTo>
                  <a:cubicBezTo>
                    <a:pt x="249" y="44"/>
                    <a:pt x="250" y="44"/>
                    <a:pt x="250" y="44"/>
                  </a:cubicBezTo>
                  <a:cubicBezTo>
                    <a:pt x="250" y="44"/>
                    <a:pt x="250" y="43"/>
                    <a:pt x="249" y="43"/>
                  </a:cubicBezTo>
                  <a:cubicBezTo>
                    <a:pt x="249" y="43"/>
                    <a:pt x="247" y="42"/>
                    <a:pt x="247" y="42"/>
                  </a:cubicBezTo>
                  <a:cubicBezTo>
                    <a:pt x="246" y="42"/>
                    <a:pt x="247" y="41"/>
                    <a:pt x="247" y="41"/>
                  </a:cubicBezTo>
                  <a:cubicBezTo>
                    <a:pt x="247" y="41"/>
                    <a:pt x="248" y="41"/>
                    <a:pt x="249" y="40"/>
                  </a:cubicBezTo>
                  <a:cubicBezTo>
                    <a:pt x="247" y="38"/>
                    <a:pt x="249" y="38"/>
                    <a:pt x="251" y="36"/>
                  </a:cubicBezTo>
                  <a:cubicBezTo>
                    <a:pt x="251" y="35"/>
                    <a:pt x="251" y="35"/>
                    <a:pt x="251" y="35"/>
                  </a:cubicBezTo>
                  <a:cubicBezTo>
                    <a:pt x="250" y="35"/>
                    <a:pt x="250" y="35"/>
                    <a:pt x="250" y="35"/>
                  </a:cubicBezTo>
                  <a:cubicBezTo>
                    <a:pt x="250" y="35"/>
                    <a:pt x="250" y="34"/>
                    <a:pt x="251" y="33"/>
                  </a:cubicBezTo>
                  <a:cubicBezTo>
                    <a:pt x="252" y="33"/>
                    <a:pt x="252" y="33"/>
                    <a:pt x="252" y="33"/>
                  </a:cubicBezTo>
                  <a:cubicBezTo>
                    <a:pt x="252" y="34"/>
                    <a:pt x="253" y="33"/>
                    <a:pt x="253" y="33"/>
                  </a:cubicBezTo>
                  <a:cubicBezTo>
                    <a:pt x="254" y="33"/>
                    <a:pt x="253" y="33"/>
                    <a:pt x="254" y="34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54" y="33"/>
                    <a:pt x="254" y="33"/>
                    <a:pt x="254" y="33"/>
                  </a:cubicBezTo>
                  <a:cubicBezTo>
                    <a:pt x="255" y="33"/>
                    <a:pt x="255" y="33"/>
                    <a:pt x="256" y="33"/>
                  </a:cubicBezTo>
                  <a:cubicBezTo>
                    <a:pt x="257" y="31"/>
                    <a:pt x="257" y="31"/>
                    <a:pt x="257" y="29"/>
                  </a:cubicBezTo>
                  <a:cubicBezTo>
                    <a:pt x="257" y="30"/>
                    <a:pt x="258" y="31"/>
                    <a:pt x="258" y="31"/>
                  </a:cubicBezTo>
                  <a:cubicBezTo>
                    <a:pt x="259" y="31"/>
                    <a:pt x="259" y="31"/>
                    <a:pt x="259" y="31"/>
                  </a:cubicBezTo>
                  <a:cubicBezTo>
                    <a:pt x="259" y="31"/>
                    <a:pt x="259" y="30"/>
                    <a:pt x="259" y="30"/>
                  </a:cubicBezTo>
                  <a:cubicBezTo>
                    <a:pt x="259" y="30"/>
                    <a:pt x="260" y="31"/>
                    <a:pt x="260" y="31"/>
                  </a:cubicBezTo>
                  <a:cubicBezTo>
                    <a:pt x="261" y="31"/>
                    <a:pt x="261" y="30"/>
                    <a:pt x="262" y="31"/>
                  </a:cubicBezTo>
                  <a:cubicBezTo>
                    <a:pt x="262" y="30"/>
                    <a:pt x="262" y="30"/>
                    <a:pt x="262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64" y="27"/>
                    <a:pt x="264" y="27"/>
                    <a:pt x="264" y="26"/>
                  </a:cubicBezTo>
                  <a:cubicBezTo>
                    <a:pt x="264" y="26"/>
                    <a:pt x="263" y="26"/>
                    <a:pt x="263" y="25"/>
                  </a:cubicBezTo>
                  <a:cubicBezTo>
                    <a:pt x="263" y="25"/>
                    <a:pt x="263" y="25"/>
                    <a:pt x="264" y="25"/>
                  </a:cubicBezTo>
                  <a:cubicBezTo>
                    <a:pt x="263" y="25"/>
                    <a:pt x="263" y="25"/>
                    <a:pt x="263" y="25"/>
                  </a:cubicBezTo>
                  <a:cubicBezTo>
                    <a:pt x="262" y="25"/>
                    <a:pt x="262" y="23"/>
                    <a:pt x="262" y="22"/>
                  </a:cubicBezTo>
                  <a:cubicBezTo>
                    <a:pt x="262" y="21"/>
                    <a:pt x="261" y="22"/>
                    <a:pt x="261" y="22"/>
                  </a:cubicBezTo>
                  <a:cubicBezTo>
                    <a:pt x="261" y="22"/>
                    <a:pt x="260" y="18"/>
                    <a:pt x="261" y="16"/>
                  </a:cubicBezTo>
                  <a:cubicBezTo>
                    <a:pt x="261" y="14"/>
                    <a:pt x="259" y="13"/>
                    <a:pt x="258" y="13"/>
                  </a:cubicBezTo>
                  <a:cubicBezTo>
                    <a:pt x="256" y="12"/>
                    <a:pt x="255" y="16"/>
                    <a:pt x="255" y="14"/>
                  </a:cubicBezTo>
                  <a:cubicBezTo>
                    <a:pt x="255" y="12"/>
                    <a:pt x="253" y="13"/>
                    <a:pt x="253" y="13"/>
                  </a:cubicBezTo>
                  <a:cubicBezTo>
                    <a:pt x="252" y="16"/>
                    <a:pt x="252" y="16"/>
                    <a:pt x="252" y="16"/>
                  </a:cubicBezTo>
                  <a:cubicBezTo>
                    <a:pt x="252" y="16"/>
                    <a:pt x="251" y="18"/>
                    <a:pt x="251" y="19"/>
                  </a:cubicBezTo>
                  <a:cubicBezTo>
                    <a:pt x="251" y="19"/>
                    <a:pt x="248" y="22"/>
                    <a:pt x="247" y="22"/>
                  </a:cubicBezTo>
                  <a:cubicBezTo>
                    <a:pt x="246" y="23"/>
                    <a:pt x="245" y="24"/>
                    <a:pt x="245" y="24"/>
                  </a:cubicBezTo>
                  <a:cubicBezTo>
                    <a:pt x="245" y="24"/>
                    <a:pt x="233" y="26"/>
                    <a:pt x="232" y="25"/>
                  </a:cubicBezTo>
                  <a:cubicBezTo>
                    <a:pt x="231" y="25"/>
                    <a:pt x="231" y="25"/>
                    <a:pt x="227" y="27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24" y="28"/>
                    <a:pt x="224" y="28"/>
                    <a:pt x="224" y="28"/>
                  </a:cubicBezTo>
                  <a:cubicBezTo>
                    <a:pt x="224" y="29"/>
                    <a:pt x="225" y="30"/>
                    <a:pt x="224" y="31"/>
                  </a:cubicBezTo>
                  <a:cubicBezTo>
                    <a:pt x="224" y="31"/>
                    <a:pt x="223" y="31"/>
                    <a:pt x="223" y="31"/>
                  </a:cubicBezTo>
                  <a:cubicBezTo>
                    <a:pt x="222" y="32"/>
                    <a:pt x="223" y="32"/>
                    <a:pt x="223" y="33"/>
                  </a:cubicBezTo>
                  <a:cubicBezTo>
                    <a:pt x="223" y="33"/>
                    <a:pt x="222" y="33"/>
                    <a:pt x="222" y="34"/>
                  </a:cubicBezTo>
                  <a:cubicBezTo>
                    <a:pt x="222" y="34"/>
                    <a:pt x="222" y="35"/>
                    <a:pt x="222" y="35"/>
                  </a:cubicBezTo>
                  <a:cubicBezTo>
                    <a:pt x="221" y="35"/>
                    <a:pt x="220" y="35"/>
                    <a:pt x="219" y="35"/>
                  </a:cubicBezTo>
                  <a:cubicBezTo>
                    <a:pt x="219" y="36"/>
                    <a:pt x="219" y="36"/>
                    <a:pt x="218" y="36"/>
                  </a:cubicBezTo>
                  <a:cubicBezTo>
                    <a:pt x="217" y="37"/>
                    <a:pt x="217" y="36"/>
                    <a:pt x="216" y="36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3" y="36"/>
                    <a:pt x="211" y="37"/>
                    <a:pt x="209" y="36"/>
                  </a:cubicBezTo>
                  <a:cubicBezTo>
                    <a:pt x="209" y="37"/>
                    <a:pt x="208" y="37"/>
                    <a:pt x="208" y="37"/>
                  </a:cubicBezTo>
                  <a:cubicBezTo>
                    <a:pt x="208" y="37"/>
                    <a:pt x="209" y="38"/>
                    <a:pt x="209" y="38"/>
                  </a:cubicBezTo>
                  <a:cubicBezTo>
                    <a:pt x="208" y="40"/>
                    <a:pt x="207" y="42"/>
                    <a:pt x="205" y="42"/>
                  </a:cubicBezTo>
                  <a:cubicBezTo>
                    <a:pt x="205" y="43"/>
                    <a:pt x="204" y="42"/>
                    <a:pt x="203" y="43"/>
                  </a:cubicBezTo>
                  <a:cubicBezTo>
                    <a:pt x="203" y="43"/>
                    <a:pt x="202" y="44"/>
                    <a:pt x="202" y="44"/>
                  </a:cubicBezTo>
                  <a:cubicBezTo>
                    <a:pt x="200" y="44"/>
                    <a:pt x="199" y="44"/>
                    <a:pt x="198" y="44"/>
                  </a:cubicBezTo>
                  <a:cubicBezTo>
                    <a:pt x="198" y="45"/>
                    <a:pt x="198" y="45"/>
                    <a:pt x="198" y="45"/>
                  </a:cubicBezTo>
                  <a:cubicBezTo>
                    <a:pt x="198" y="46"/>
                    <a:pt x="195" y="47"/>
                    <a:pt x="194" y="47"/>
                  </a:cubicBezTo>
                  <a:cubicBezTo>
                    <a:pt x="191" y="48"/>
                    <a:pt x="190" y="46"/>
                    <a:pt x="192" y="47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92" y="46"/>
                    <a:pt x="191" y="46"/>
                    <a:pt x="191" y="46"/>
                  </a:cubicBezTo>
                  <a:cubicBezTo>
                    <a:pt x="191" y="46"/>
                    <a:pt x="191" y="45"/>
                    <a:pt x="190" y="45"/>
                  </a:cubicBezTo>
                  <a:cubicBezTo>
                    <a:pt x="190" y="45"/>
                    <a:pt x="189" y="45"/>
                    <a:pt x="189" y="45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90" y="43"/>
                    <a:pt x="191" y="43"/>
                  </a:cubicBezTo>
                  <a:cubicBezTo>
                    <a:pt x="191" y="43"/>
                    <a:pt x="191" y="42"/>
                    <a:pt x="191" y="42"/>
                  </a:cubicBezTo>
                  <a:cubicBezTo>
                    <a:pt x="192" y="41"/>
                    <a:pt x="193" y="41"/>
                    <a:pt x="193" y="40"/>
                  </a:cubicBezTo>
                  <a:cubicBezTo>
                    <a:pt x="193" y="39"/>
                    <a:pt x="194" y="38"/>
                    <a:pt x="194" y="37"/>
                  </a:cubicBezTo>
                  <a:cubicBezTo>
                    <a:pt x="193" y="37"/>
                    <a:pt x="193" y="38"/>
                    <a:pt x="193" y="38"/>
                  </a:cubicBezTo>
                  <a:cubicBezTo>
                    <a:pt x="193" y="38"/>
                    <a:pt x="194" y="37"/>
                    <a:pt x="193" y="35"/>
                  </a:cubicBezTo>
                  <a:cubicBezTo>
                    <a:pt x="192" y="32"/>
                    <a:pt x="193" y="33"/>
                    <a:pt x="190" y="32"/>
                  </a:cubicBezTo>
                  <a:cubicBezTo>
                    <a:pt x="189" y="32"/>
                    <a:pt x="189" y="33"/>
                    <a:pt x="189" y="33"/>
                  </a:cubicBezTo>
                  <a:cubicBezTo>
                    <a:pt x="189" y="33"/>
                    <a:pt x="188" y="33"/>
                    <a:pt x="188" y="34"/>
                  </a:cubicBezTo>
                  <a:cubicBezTo>
                    <a:pt x="188" y="34"/>
                    <a:pt x="187" y="34"/>
                    <a:pt x="187" y="33"/>
                  </a:cubicBezTo>
                  <a:cubicBezTo>
                    <a:pt x="188" y="32"/>
                    <a:pt x="188" y="32"/>
                    <a:pt x="188" y="32"/>
                  </a:cubicBezTo>
                  <a:cubicBezTo>
                    <a:pt x="189" y="31"/>
                    <a:pt x="190" y="29"/>
                    <a:pt x="189" y="27"/>
                  </a:cubicBezTo>
                  <a:cubicBezTo>
                    <a:pt x="189" y="27"/>
                    <a:pt x="188" y="26"/>
                    <a:pt x="188" y="26"/>
                  </a:cubicBezTo>
                  <a:cubicBezTo>
                    <a:pt x="188" y="25"/>
                    <a:pt x="189" y="25"/>
                    <a:pt x="189" y="24"/>
                  </a:cubicBezTo>
                  <a:cubicBezTo>
                    <a:pt x="188" y="24"/>
                    <a:pt x="188" y="23"/>
                    <a:pt x="188" y="23"/>
                  </a:cubicBezTo>
                  <a:cubicBezTo>
                    <a:pt x="187" y="23"/>
                    <a:pt x="186" y="23"/>
                    <a:pt x="186" y="23"/>
                  </a:cubicBezTo>
                  <a:cubicBezTo>
                    <a:pt x="185" y="22"/>
                    <a:pt x="185" y="22"/>
                    <a:pt x="184" y="21"/>
                  </a:cubicBezTo>
                  <a:cubicBezTo>
                    <a:pt x="184" y="21"/>
                    <a:pt x="183" y="21"/>
                    <a:pt x="183" y="21"/>
                  </a:cubicBezTo>
                  <a:cubicBezTo>
                    <a:pt x="183" y="21"/>
                    <a:pt x="182" y="22"/>
                    <a:pt x="182" y="22"/>
                  </a:cubicBezTo>
                  <a:cubicBezTo>
                    <a:pt x="182" y="22"/>
                    <a:pt x="182" y="23"/>
                    <a:pt x="182" y="23"/>
                  </a:cubicBezTo>
                  <a:cubicBezTo>
                    <a:pt x="182" y="24"/>
                    <a:pt x="181" y="23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6"/>
                    <a:pt x="178" y="26"/>
                    <a:pt x="177" y="26"/>
                  </a:cubicBezTo>
                  <a:cubicBezTo>
                    <a:pt x="177" y="28"/>
                    <a:pt x="177" y="29"/>
                    <a:pt x="177" y="30"/>
                  </a:cubicBezTo>
                  <a:cubicBezTo>
                    <a:pt x="176" y="31"/>
                    <a:pt x="175" y="31"/>
                    <a:pt x="175" y="31"/>
                  </a:cubicBezTo>
                  <a:cubicBezTo>
                    <a:pt x="175" y="32"/>
                    <a:pt x="175" y="35"/>
                    <a:pt x="176" y="36"/>
                  </a:cubicBezTo>
                  <a:cubicBezTo>
                    <a:pt x="176" y="36"/>
                    <a:pt x="176" y="36"/>
                    <a:pt x="176" y="36"/>
                  </a:cubicBezTo>
                  <a:cubicBezTo>
                    <a:pt x="176" y="37"/>
                    <a:pt x="176" y="39"/>
                    <a:pt x="176" y="39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2" y="45"/>
                    <a:pt x="172" y="45"/>
                    <a:pt x="171" y="45"/>
                  </a:cubicBezTo>
                  <a:cubicBezTo>
                    <a:pt x="171" y="45"/>
                    <a:pt x="170" y="44"/>
                    <a:pt x="170" y="44"/>
                  </a:cubicBezTo>
                  <a:cubicBezTo>
                    <a:pt x="170" y="44"/>
                    <a:pt x="170" y="43"/>
                    <a:pt x="170" y="42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8" y="38"/>
                    <a:pt x="168" y="35"/>
                    <a:pt x="170" y="32"/>
                  </a:cubicBezTo>
                  <a:cubicBezTo>
                    <a:pt x="170" y="31"/>
                    <a:pt x="171" y="30"/>
                    <a:pt x="171" y="29"/>
                  </a:cubicBezTo>
                  <a:cubicBezTo>
                    <a:pt x="172" y="28"/>
                    <a:pt x="172" y="27"/>
                    <a:pt x="172" y="26"/>
                  </a:cubicBezTo>
                  <a:cubicBezTo>
                    <a:pt x="171" y="26"/>
                    <a:pt x="170" y="26"/>
                    <a:pt x="170" y="27"/>
                  </a:cubicBezTo>
                  <a:cubicBezTo>
                    <a:pt x="170" y="27"/>
                    <a:pt x="170" y="28"/>
                    <a:pt x="170" y="28"/>
                  </a:cubicBezTo>
                  <a:cubicBezTo>
                    <a:pt x="170" y="29"/>
                    <a:pt x="169" y="28"/>
                    <a:pt x="168" y="29"/>
                  </a:cubicBezTo>
                  <a:cubicBezTo>
                    <a:pt x="168" y="28"/>
                    <a:pt x="168" y="28"/>
                    <a:pt x="168" y="27"/>
                  </a:cubicBezTo>
                  <a:cubicBezTo>
                    <a:pt x="168" y="27"/>
                    <a:pt x="170" y="26"/>
                    <a:pt x="170" y="26"/>
                  </a:cubicBezTo>
                  <a:cubicBezTo>
                    <a:pt x="171" y="25"/>
                    <a:pt x="170" y="25"/>
                    <a:pt x="171" y="24"/>
                  </a:cubicBezTo>
                  <a:cubicBezTo>
                    <a:pt x="171" y="23"/>
                    <a:pt x="172" y="22"/>
                    <a:pt x="173" y="21"/>
                  </a:cubicBezTo>
                  <a:cubicBezTo>
                    <a:pt x="174" y="21"/>
                    <a:pt x="174" y="22"/>
                    <a:pt x="174" y="21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6" y="20"/>
                    <a:pt x="177" y="21"/>
                    <a:pt x="178" y="20"/>
                  </a:cubicBezTo>
                  <a:cubicBezTo>
                    <a:pt x="178" y="20"/>
                    <a:pt x="179" y="19"/>
                    <a:pt x="179" y="19"/>
                  </a:cubicBezTo>
                  <a:cubicBezTo>
                    <a:pt x="181" y="19"/>
                    <a:pt x="181" y="20"/>
                    <a:pt x="182" y="20"/>
                  </a:cubicBezTo>
                  <a:cubicBezTo>
                    <a:pt x="185" y="20"/>
                    <a:pt x="183" y="20"/>
                    <a:pt x="184" y="19"/>
                  </a:cubicBezTo>
                  <a:cubicBezTo>
                    <a:pt x="184" y="19"/>
                    <a:pt x="184" y="19"/>
                    <a:pt x="185" y="19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5" y="20"/>
                    <a:pt x="186" y="20"/>
                    <a:pt x="186" y="20"/>
                  </a:cubicBezTo>
                  <a:cubicBezTo>
                    <a:pt x="186" y="20"/>
                    <a:pt x="186" y="19"/>
                    <a:pt x="186" y="19"/>
                  </a:cubicBezTo>
                  <a:cubicBezTo>
                    <a:pt x="185" y="18"/>
                    <a:pt x="185" y="17"/>
                    <a:pt x="182" y="18"/>
                  </a:cubicBezTo>
                  <a:cubicBezTo>
                    <a:pt x="182" y="16"/>
                    <a:pt x="182" y="15"/>
                    <a:pt x="182" y="15"/>
                  </a:cubicBezTo>
                  <a:cubicBezTo>
                    <a:pt x="178" y="16"/>
                    <a:pt x="174" y="17"/>
                    <a:pt x="171" y="17"/>
                  </a:cubicBezTo>
                  <a:cubicBezTo>
                    <a:pt x="170" y="15"/>
                    <a:pt x="170" y="15"/>
                    <a:pt x="170" y="14"/>
                  </a:cubicBezTo>
                  <a:cubicBezTo>
                    <a:pt x="168" y="14"/>
                    <a:pt x="167" y="14"/>
                    <a:pt x="166" y="14"/>
                  </a:cubicBezTo>
                  <a:cubicBezTo>
                    <a:pt x="164" y="14"/>
                    <a:pt x="167" y="13"/>
                    <a:pt x="166" y="12"/>
                  </a:cubicBezTo>
                  <a:cubicBezTo>
                    <a:pt x="167" y="12"/>
                    <a:pt x="166" y="13"/>
                    <a:pt x="167" y="13"/>
                  </a:cubicBezTo>
                  <a:cubicBezTo>
                    <a:pt x="168" y="13"/>
                    <a:pt x="169" y="11"/>
                    <a:pt x="169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6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1" y="14"/>
                    <a:pt x="160" y="14"/>
                    <a:pt x="160" y="15"/>
                  </a:cubicBezTo>
                  <a:cubicBezTo>
                    <a:pt x="159" y="15"/>
                    <a:pt x="159" y="16"/>
                    <a:pt x="159" y="16"/>
                  </a:cubicBezTo>
                  <a:cubicBezTo>
                    <a:pt x="157" y="16"/>
                    <a:pt x="156" y="15"/>
                    <a:pt x="155" y="15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4" y="14"/>
                    <a:pt x="153" y="15"/>
                    <a:pt x="152" y="15"/>
                  </a:cubicBezTo>
                  <a:cubicBezTo>
                    <a:pt x="152" y="15"/>
                    <a:pt x="151" y="14"/>
                    <a:pt x="150" y="14"/>
                  </a:cubicBezTo>
                  <a:cubicBezTo>
                    <a:pt x="150" y="14"/>
                    <a:pt x="153" y="13"/>
                    <a:pt x="153" y="12"/>
                  </a:cubicBezTo>
                  <a:cubicBezTo>
                    <a:pt x="153" y="12"/>
                    <a:pt x="153" y="12"/>
                    <a:pt x="153" y="11"/>
                  </a:cubicBezTo>
                  <a:cubicBezTo>
                    <a:pt x="153" y="11"/>
                    <a:pt x="154" y="11"/>
                    <a:pt x="154" y="11"/>
                  </a:cubicBezTo>
                  <a:cubicBezTo>
                    <a:pt x="155" y="11"/>
                    <a:pt x="156" y="10"/>
                    <a:pt x="157" y="9"/>
                  </a:cubicBezTo>
                  <a:cubicBezTo>
                    <a:pt x="157" y="9"/>
                    <a:pt x="158" y="9"/>
                    <a:pt x="158" y="9"/>
                  </a:cubicBezTo>
                  <a:cubicBezTo>
                    <a:pt x="158" y="9"/>
                    <a:pt x="159" y="8"/>
                    <a:pt x="159" y="8"/>
                  </a:cubicBezTo>
                  <a:cubicBezTo>
                    <a:pt x="160" y="8"/>
                    <a:pt x="161" y="7"/>
                    <a:pt x="161" y="7"/>
                  </a:cubicBezTo>
                  <a:cubicBezTo>
                    <a:pt x="160" y="7"/>
                    <a:pt x="160" y="7"/>
                    <a:pt x="159" y="6"/>
                  </a:cubicBezTo>
                  <a:cubicBezTo>
                    <a:pt x="158" y="5"/>
                    <a:pt x="157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2" y="6"/>
                    <a:pt x="152" y="5"/>
                    <a:pt x="151" y="5"/>
                  </a:cubicBezTo>
                  <a:cubicBezTo>
                    <a:pt x="150" y="5"/>
                    <a:pt x="148" y="4"/>
                    <a:pt x="147" y="4"/>
                  </a:cubicBezTo>
                  <a:cubicBezTo>
                    <a:pt x="147" y="3"/>
                    <a:pt x="145" y="4"/>
                    <a:pt x="145" y="5"/>
                  </a:cubicBezTo>
                  <a:cubicBezTo>
                    <a:pt x="145" y="6"/>
                    <a:pt x="143" y="4"/>
                    <a:pt x="142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39" y="0"/>
                    <a:pt x="138" y="0"/>
                  </a:cubicBezTo>
                  <a:cubicBezTo>
                    <a:pt x="136" y="0"/>
                    <a:pt x="137" y="2"/>
                    <a:pt x="137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5"/>
                    <a:pt x="1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1" y="8"/>
                    <a:pt x="2" y="8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5"/>
                    <a:pt x="4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7"/>
                    <a:pt x="4" y="18"/>
                  </a:cubicBezTo>
                  <a:cubicBezTo>
                    <a:pt x="5" y="18"/>
                    <a:pt x="3" y="18"/>
                    <a:pt x="3" y="18"/>
                  </a:cubicBezTo>
                  <a:cubicBezTo>
                    <a:pt x="4" y="21"/>
                    <a:pt x="4" y="23"/>
                    <a:pt x="4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8"/>
                    <a:pt x="4" y="29"/>
                    <a:pt x="3" y="29"/>
                  </a:cubicBezTo>
                  <a:cubicBezTo>
                    <a:pt x="3" y="31"/>
                    <a:pt x="3" y="34"/>
                    <a:pt x="3" y="35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6"/>
                    <a:pt x="2" y="38"/>
                    <a:pt x="2" y="39"/>
                  </a:cubicBezTo>
                  <a:cubicBezTo>
                    <a:pt x="2" y="41"/>
                    <a:pt x="3" y="42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5"/>
                    <a:pt x="4" y="46"/>
                    <a:pt x="4" y="47"/>
                  </a:cubicBezTo>
                  <a:cubicBezTo>
                    <a:pt x="4" y="49"/>
                    <a:pt x="4" y="50"/>
                    <a:pt x="4" y="52"/>
                  </a:cubicBezTo>
                  <a:cubicBezTo>
                    <a:pt x="3" y="52"/>
                    <a:pt x="3" y="52"/>
                    <a:pt x="2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4" y="56"/>
                    <a:pt x="5" y="56"/>
                    <a:pt x="5" y="57"/>
                  </a:cubicBezTo>
                  <a:cubicBezTo>
                    <a:pt x="5" y="57"/>
                    <a:pt x="5" y="58"/>
                    <a:pt x="5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9"/>
                    <a:pt x="5" y="60"/>
                    <a:pt x="6" y="62"/>
                  </a:cubicBezTo>
                  <a:cubicBezTo>
                    <a:pt x="6" y="62"/>
                    <a:pt x="7" y="62"/>
                    <a:pt x="7" y="62"/>
                  </a:cubicBezTo>
                  <a:cubicBezTo>
                    <a:pt x="7" y="62"/>
                    <a:pt x="8" y="63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5"/>
                    <a:pt x="8" y="66"/>
                  </a:cubicBezTo>
                  <a:cubicBezTo>
                    <a:pt x="9" y="66"/>
                    <a:pt x="10" y="67"/>
                    <a:pt x="10" y="67"/>
                  </a:cubicBezTo>
                  <a:cubicBezTo>
                    <a:pt x="11" y="66"/>
                    <a:pt x="10" y="65"/>
                    <a:pt x="10" y="65"/>
                  </a:cubicBezTo>
                  <a:cubicBezTo>
                    <a:pt x="11" y="65"/>
                    <a:pt x="11" y="65"/>
                    <a:pt x="12" y="65"/>
                  </a:cubicBezTo>
                  <a:cubicBezTo>
                    <a:pt x="11" y="65"/>
                    <a:pt x="12" y="65"/>
                    <a:pt x="12" y="65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7"/>
                    <a:pt x="13" y="69"/>
                    <a:pt x="12" y="69"/>
                  </a:cubicBezTo>
                  <a:cubicBezTo>
                    <a:pt x="12" y="69"/>
                    <a:pt x="11" y="68"/>
                    <a:pt x="11" y="68"/>
                  </a:cubicBezTo>
                  <a:cubicBezTo>
                    <a:pt x="11" y="68"/>
                    <a:pt x="11" y="68"/>
                    <a:pt x="10" y="68"/>
                  </a:cubicBezTo>
                  <a:cubicBezTo>
                    <a:pt x="11" y="69"/>
                    <a:pt x="10" y="69"/>
                    <a:pt x="10" y="70"/>
                  </a:cubicBezTo>
                  <a:cubicBezTo>
                    <a:pt x="11" y="70"/>
                    <a:pt x="13" y="71"/>
                    <a:pt x="14" y="71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3" y="73"/>
                    <a:pt x="13" y="73"/>
                  </a:cubicBezTo>
                  <a:cubicBezTo>
                    <a:pt x="13" y="75"/>
                    <a:pt x="12" y="73"/>
                    <a:pt x="14" y="75"/>
                  </a:cubicBezTo>
                  <a:cubicBezTo>
                    <a:pt x="14" y="76"/>
                    <a:pt x="14" y="76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9"/>
                    <a:pt x="16" y="79"/>
                  </a:cubicBezTo>
                  <a:cubicBezTo>
                    <a:pt x="16" y="79"/>
                    <a:pt x="17" y="79"/>
                    <a:pt x="17" y="80"/>
                  </a:cubicBezTo>
                  <a:cubicBezTo>
                    <a:pt x="17" y="80"/>
                    <a:pt x="18" y="81"/>
                    <a:pt x="18" y="81"/>
                  </a:cubicBezTo>
                  <a:cubicBezTo>
                    <a:pt x="18" y="81"/>
                    <a:pt x="18" y="82"/>
                    <a:pt x="18" y="83"/>
                  </a:cubicBezTo>
                  <a:cubicBezTo>
                    <a:pt x="18" y="83"/>
                    <a:pt x="19" y="83"/>
                    <a:pt x="19" y="83"/>
                  </a:cubicBezTo>
                  <a:cubicBezTo>
                    <a:pt x="19" y="84"/>
                    <a:pt x="19" y="85"/>
                    <a:pt x="19" y="86"/>
                  </a:cubicBezTo>
                  <a:cubicBezTo>
                    <a:pt x="22" y="86"/>
                    <a:pt x="24" y="87"/>
                    <a:pt x="27" y="88"/>
                  </a:cubicBezTo>
                  <a:cubicBezTo>
                    <a:pt x="28" y="89"/>
                    <a:pt x="28" y="89"/>
                    <a:pt x="28" y="90"/>
                  </a:cubicBezTo>
                  <a:cubicBezTo>
                    <a:pt x="29" y="90"/>
                    <a:pt x="29" y="90"/>
                    <a:pt x="30" y="90"/>
                  </a:cubicBezTo>
                  <a:cubicBezTo>
                    <a:pt x="31" y="91"/>
                    <a:pt x="31" y="92"/>
                    <a:pt x="32" y="93"/>
                  </a:cubicBezTo>
                  <a:cubicBezTo>
                    <a:pt x="33" y="93"/>
                    <a:pt x="34" y="93"/>
                    <a:pt x="34" y="94"/>
                  </a:cubicBezTo>
                  <a:cubicBezTo>
                    <a:pt x="34" y="94"/>
                    <a:pt x="34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7"/>
                    <a:pt x="35" y="97"/>
                    <a:pt x="35" y="98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7"/>
                    <a:pt x="88" y="107"/>
                    <a:pt x="88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5" y="116"/>
                    <a:pt x="95" y="116"/>
                    <a:pt x="95" y="116"/>
                  </a:cubicBezTo>
                  <a:cubicBezTo>
                    <a:pt x="96" y="117"/>
                    <a:pt x="96" y="117"/>
                    <a:pt x="96" y="117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2" y="114"/>
                    <a:pt x="102" y="114"/>
                    <a:pt x="102" y="114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3"/>
                    <a:pt x="106" y="113"/>
                    <a:pt x="106" y="113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8" y="115"/>
                    <a:pt x="108" y="115"/>
                    <a:pt x="108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34"/>
                    <a:pt x="125" y="133"/>
                    <a:pt x="126" y="133"/>
                  </a:cubicBezTo>
                  <a:cubicBezTo>
                    <a:pt x="126" y="133"/>
                    <a:pt x="126" y="132"/>
                    <a:pt x="126" y="132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1"/>
                    <a:pt x="125" y="131"/>
                    <a:pt x="125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3" y="129"/>
                    <a:pt x="124" y="128"/>
                    <a:pt x="124" y="126"/>
                  </a:cubicBezTo>
                  <a:cubicBezTo>
                    <a:pt x="123" y="126"/>
                    <a:pt x="123" y="126"/>
                    <a:pt x="123" y="125"/>
                  </a:cubicBezTo>
                  <a:cubicBezTo>
                    <a:pt x="124" y="125"/>
                    <a:pt x="124" y="125"/>
                    <a:pt x="125" y="125"/>
                  </a:cubicBezTo>
                  <a:cubicBezTo>
                    <a:pt x="125" y="125"/>
                    <a:pt x="125" y="123"/>
                    <a:pt x="125" y="123"/>
                  </a:cubicBezTo>
                  <a:cubicBezTo>
                    <a:pt x="125" y="122"/>
                    <a:pt x="126" y="123"/>
                    <a:pt x="126" y="123"/>
                  </a:cubicBezTo>
                  <a:cubicBezTo>
                    <a:pt x="126" y="122"/>
                    <a:pt x="126" y="121"/>
                    <a:pt x="127" y="121"/>
                  </a:cubicBezTo>
                  <a:cubicBezTo>
                    <a:pt x="127" y="121"/>
                    <a:pt x="128" y="121"/>
                    <a:pt x="128" y="121"/>
                  </a:cubicBezTo>
                  <a:cubicBezTo>
                    <a:pt x="131" y="120"/>
                    <a:pt x="129" y="120"/>
                    <a:pt x="129" y="119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8"/>
                    <a:pt x="131" y="118"/>
                    <a:pt x="131" y="118"/>
                  </a:cubicBezTo>
                  <a:cubicBezTo>
                    <a:pt x="132" y="118"/>
                    <a:pt x="132" y="118"/>
                    <a:pt x="133" y="118"/>
                  </a:cubicBezTo>
                  <a:cubicBezTo>
                    <a:pt x="133" y="118"/>
                    <a:pt x="134" y="117"/>
                    <a:pt x="134" y="117"/>
                  </a:cubicBezTo>
                  <a:cubicBezTo>
                    <a:pt x="135" y="117"/>
                    <a:pt x="134" y="118"/>
                    <a:pt x="135" y="117"/>
                  </a:cubicBezTo>
                  <a:cubicBezTo>
                    <a:pt x="135" y="117"/>
                    <a:pt x="135" y="116"/>
                    <a:pt x="135" y="116"/>
                  </a:cubicBezTo>
                  <a:cubicBezTo>
                    <a:pt x="135" y="115"/>
                    <a:pt x="136" y="115"/>
                    <a:pt x="136" y="115"/>
                  </a:cubicBezTo>
                  <a:cubicBezTo>
                    <a:pt x="136" y="115"/>
                    <a:pt x="136" y="114"/>
                    <a:pt x="136" y="113"/>
                  </a:cubicBezTo>
                  <a:cubicBezTo>
                    <a:pt x="139" y="114"/>
                    <a:pt x="139" y="114"/>
                    <a:pt x="141" y="113"/>
                  </a:cubicBezTo>
                  <a:cubicBezTo>
                    <a:pt x="141" y="113"/>
                    <a:pt x="141" y="112"/>
                    <a:pt x="141" y="112"/>
                  </a:cubicBezTo>
                  <a:cubicBezTo>
                    <a:pt x="142" y="112"/>
                    <a:pt x="142" y="113"/>
                    <a:pt x="142" y="113"/>
                  </a:cubicBezTo>
                  <a:cubicBezTo>
                    <a:pt x="143" y="113"/>
                    <a:pt x="144" y="112"/>
                    <a:pt x="144" y="112"/>
                  </a:cubicBezTo>
                  <a:cubicBezTo>
                    <a:pt x="145" y="112"/>
                    <a:pt x="144" y="112"/>
                    <a:pt x="145" y="113"/>
                  </a:cubicBezTo>
                  <a:cubicBezTo>
                    <a:pt x="147" y="113"/>
                    <a:pt x="148" y="113"/>
                    <a:pt x="149" y="112"/>
                  </a:cubicBezTo>
                  <a:cubicBezTo>
                    <a:pt x="150" y="112"/>
                    <a:pt x="149" y="113"/>
                    <a:pt x="149" y="114"/>
                  </a:cubicBezTo>
                  <a:cubicBezTo>
                    <a:pt x="151" y="114"/>
                    <a:pt x="151" y="114"/>
                    <a:pt x="153" y="114"/>
                  </a:cubicBezTo>
                  <a:cubicBezTo>
                    <a:pt x="152" y="114"/>
                    <a:pt x="152" y="116"/>
                    <a:pt x="153" y="11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3" name="Freeform 16">
              <a:extLst>
                <a:ext uri="{FF2B5EF4-FFF2-40B4-BE49-F238E27FC236}">
                  <a16:creationId xmlns:a16="http://schemas.microsoft.com/office/drawing/2014/main" id="{7971F39B-262D-9598-8D75-4B264B5DD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806" y="5243640"/>
              <a:ext cx="171436" cy="187641"/>
            </a:xfrm>
            <a:custGeom>
              <a:avLst/>
              <a:gdLst>
                <a:gd name="T0" fmla="*/ 24 w 25"/>
                <a:gd name="T1" fmla="*/ 18 h 26"/>
                <a:gd name="T2" fmla="*/ 23 w 25"/>
                <a:gd name="T3" fmla="*/ 17 h 26"/>
                <a:gd name="T4" fmla="*/ 25 w 25"/>
                <a:gd name="T5" fmla="*/ 14 h 26"/>
                <a:gd name="T6" fmla="*/ 23 w 25"/>
                <a:gd name="T7" fmla="*/ 13 h 26"/>
                <a:gd name="T8" fmla="*/ 21 w 25"/>
                <a:gd name="T9" fmla="*/ 10 h 26"/>
                <a:gd name="T10" fmla="*/ 18 w 25"/>
                <a:gd name="T11" fmla="*/ 9 h 26"/>
                <a:gd name="T12" fmla="*/ 16 w 25"/>
                <a:gd name="T13" fmla="*/ 6 h 26"/>
                <a:gd name="T14" fmla="*/ 12 w 25"/>
                <a:gd name="T15" fmla="*/ 5 h 26"/>
                <a:gd name="T16" fmla="*/ 12 w 25"/>
                <a:gd name="T17" fmla="*/ 3 h 26"/>
                <a:gd name="T18" fmla="*/ 8 w 25"/>
                <a:gd name="T19" fmla="*/ 0 h 26"/>
                <a:gd name="T20" fmla="*/ 4 w 25"/>
                <a:gd name="T21" fmla="*/ 1 h 26"/>
                <a:gd name="T22" fmla="*/ 3 w 25"/>
                <a:gd name="T23" fmla="*/ 4 h 26"/>
                <a:gd name="T24" fmla="*/ 2 w 25"/>
                <a:gd name="T25" fmla="*/ 8 h 26"/>
                <a:gd name="T26" fmla="*/ 1 w 25"/>
                <a:gd name="T27" fmla="*/ 11 h 26"/>
                <a:gd name="T28" fmla="*/ 1 w 25"/>
                <a:gd name="T29" fmla="*/ 15 h 26"/>
                <a:gd name="T30" fmla="*/ 1 w 25"/>
                <a:gd name="T31" fmla="*/ 15 h 26"/>
                <a:gd name="T32" fmla="*/ 2 w 25"/>
                <a:gd name="T33" fmla="*/ 22 h 26"/>
                <a:gd name="T34" fmla="*/ 2 w 25"/>
                <a:gd name="T35" fmla="*/ 22 h 26"/>
                <a:gd name="T36" fmla="*/ 4 w 25"/>
                <a:gd name="T37" fmla="*/ 23 h 26"/>
                <a:gd name="T38" fmla="*/ 5 w 25"/>
                <a:gd name="T39" fmla="*/ 23 h 26"/>
                <a:gd name="T40" fmla="*/ 7 w 25"/>
                <a:gd name="T41" fmla="*/ 25 h 26"/>
                <a:gd name="T42" fmla="*/ 7 w 25"/>
                <a:gd name="T43" fmla="*/ 25 h 26"/>
                <a:gd name="T44" fmla="*/ 9 w 25"/>
                <a:gd name="T45" fmla="*/ 25 h 26"/>
                <a:gd name="T46" fmla="*/ 9 w 25"/>
                <a:gd name="T47" fmla="*/ 26 h 26"/>
                <a:gd name="T48" fmla="*/ 12 w 25"/>
                <a:gd name="T49" fmla="*/ 25 h 26"/>
                <a:gd name="T50" fmla="*/ 15 w 25"/>
                <a:gd name="T51" fmla="*/ 26 h 26"/>
                <a:gd name="T52" fmla="*/ 21 w 25"/>
                <a:gd name="T53" fmla="*/ 24 h 26"/>
                <a:gd name="T54" fmla="*/ 21 w 25"/>
                <a:gd name="T55" fmla="*/ 24 h 26"/>
                <a:gd name="T56" fmla="*/ 22 w 25"/>
                <a:gd name="T57" fmla="*/ 22 h 26"/>
                <a:gd name="T58" fmla="*/ 23 w 25"/>
                <a:gd name="T59" fmla="*/ 20 h 26"/>
                <a:gd name="T60" fmla="*/ 24 w 25"/>
                <a:gd name="T61" fmla="*/ 19 h 26"/>
                <a:gd name="T62" fmla="*/ 24 w 25"/>
                <a:gd name="T6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26">
                  <a:moveTo>
                    <a:pt x="24" y="18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ubicBezTo>
                    <a:pt x="22" y="13"/>
                    <a:pt x="22" y="12"/>
                    <a:pt x="21" y="10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3" y="6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3"/>
                    <a:pt x="3" y="4"/>
                  </a:cubicBezTo>
                  <a:cubicBezTo>
                    <a:pt x="4" y="6"/>
                    <a:pt x="2" y="6"/>
                    <a:pt x="2" y="8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7"/>
                    <a:pt x="0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6"/>
                    <a:pt x="12" y="25"/>
                    <a:pt x="12" y="25"/>
                  </a:cubicBezTo>
                  <a:cubicBezTo>
                    <a:pt x="13" y="25"/>
                    <a:pt x="15" y="26"/>
                    <a:pt x="15" y="26"/>
                  </a:cubicBezTo>
                  <a:cubicBezTo>
                    <a:pt x="16" y="26"/>
                    <a:pt x="20" y="25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2" y="21"/>
                    <a:pt x="23" y="20"/>
                  </a:cubicBezTo>
                  <a:cubicBezTo>
                    <a:pt x="23" y="19"/>
                    <a:pt x="23" y="19"/>
                    <a:pt x="24" y="19"/>
                  </a:cubicBezTo>
                  <a:lnTo>
                    <a:pt x="24" y="18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4" name="Freeform 17">
              <a:extLst>
                <a:ext uri="{FF2B5EF4-FFF2-40B4-BE49-F238E27FC236}">
                  <a16:creationId xmlns:a16="http://schemas.microsoft.com/office/drawing/2014/main" id="{4A56E25A-8339-5921-FE42-312E86F592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6307" y="1558649"/>
              <a:ext cx="317157" cy="529010"/>
            </a:xfrm>
            <a:custGeom>
              <a:avLst/>
              <a:gdLst>
                <a:gd name="T0" fmla="*/ 2 w 46"/>
                <a:gd name="T1" fmla="*/ 46 h 73"/>
                <a:gd name="T2" fmla="*/ 8 w 46"/>
                <a:gd name="T3" fmla="*/ 47 h 73"/>
                <a:gd name="T4" fmla="*/ 9 w 46"/>
                <a:gd name="T5" fmla="*/ 43 h 73"/>
                <a:gd name="T6" fmla="*/ 18 w 46"/>
                <a:gd name="T7" fmla="*/ 24 h 73"/>
                <a:gd name="T8" fmla="*/ 21 w 46"/>
                <a:gd name="T9" fmla="*/ 19 h 73"/>
                <a:gd name="T10" fmla="*/ 17 w 46"/>
                <a:gd name="T11" fmla="*/ 16 h 73"/>
                <a:gd name="T12" fmla="*/ 15 w 46"/>
                <a:gd name="T13" fmla="*/ 16 h 73"/>
                <a:gd name="T14" fmla="*/ 14 w 46"/>
                <a:gd name="T15" fmla="*/ 21 h 73"/>
                <a:gd name="T16" fmla="*/ 11 w 46"/>
                <a:gd name="T17" fmla="*/ 24 h 73"/>
                <a:gd name="T18" fmla="*/ 10 w 46"/>
                <a:gd name="T19" fmla="*/ 31 h 73"/>
                <a:gd name="T20" fmla="*/ 12 w 46"/>
                <a:gd name="T21" fmla="*/ 32 h 73"/>
                <a:gd name="T22" fmla="*/ 12 w 46"/>
                <a:gd name="T23" fmla="*/ 35 h 73"/>
                <a:gd name="T24" fmla="*/ 14 w 46"/>
                <a:gd name="T25" fmla="*/ 36 h 73"/>
                <a:gd name="T26" fmla="*/ 16 w 46"/>
                <a:gd name="T27" fmla="*/ 43 h 73"/>
                <a:gd name="T28" fmla="*/ 24 w 46"/>
                <a:gd name="T29" fmla="*/ 48 h 73"/>
                <a:gd name="T30" fmla="*/ 22 w 46"/>
                <a:gd name="T31" fmla="*/ 52 h 73"/>
                <a:gd name="T32" fmla="*/ 16 w 46"/>
                <a:gd name="T33" fmla="*/ 50 h 73"/>
                <a:gd name="T34" fmla="*/ 14 w 46"/>
                <a:gd name="T35" fmla="*/ 55 h 73"/>
                <a:gd name="T36" fmla="*/ 12 w 46"/>
                <a:gd name="T37" fmla="*/ 60 h 73"/>
                <a:gd name="T38" fmla="*/ 14 w 46"/>
                <a:gd name="T39" fmla="*/ 63 h 73"/>
                <a:gd name="T40" fmla="*/ 17 w 46"/>
                <a:gd name="T41" fmla="*/ 62 h 73"/>
                <a:gd name="T42" fmla="*/ 20 w 46"/>
                <a:gd name="T43" fmla="*/ 63 h 73"/>
                <a:gd name="T44" fmla="*/ 16 w 46"/>
                <a:gd name="T45" fmla="*/ 64 h 73"/>
                <a:gd name="T46" fmla="*/ 12 w 46"/>
                <a:gd name="T47" fmla="*/ 71 h 73"/>
                <a:gd name="T48" fmla="*/ 14 w 46"/>
                <a:gd name="T49" fmla="*/ 71 h 73"/>
                <a:gd name="T50" fmla="*/ 20 w 46"/>
                <a:gd name="T51" fmla="*/ 71 h 73"/>
                <a:gd name="T52" fmla="*/ 29 w 46"/>
                <a:gd name="T53" fmla="*/ 68 h 73"/>
                <a:gd name="T54" fmla="*/ 39 w 46"/>
                <a:gd name="T55" fmla="*/ 68 h 73"/>
                <a:gd name="T56" fmla="*/ 42 w 46"/>
                <a:gd name="T57" fmla="*/ 66 h 73"/>
                <a:gd name="T58" fmla="*/ 39 w 46"/>
                <a:gd name="T59" fmla="*/ 63 h 73"/>
                <a:gd name="T60" fmla="*/ 43 w 46"/>
                <a:gd name="T61" fmla="*/ 61 h 73"/>
                <a:gd name="T62" fmla="*/ 40 w 46"/>
                <a:gd name="T63" fmla="*/ 55 h 73"/>
                <a:gd name="T64" fmla="*/ 39 w 46"/>
                <a:gd name="T65" fmla="*/ 52 h 73"/>
                <a:gd name="T66" fmla="*/ 39 w 46"/>
                <a:gd name="T67" fmla="*/ 49 h 73"/>
                <a:gd name="T68" fmla="*/ 33 w 46"/>
                <a:gd name="T69" fmla="*/ 44 h 73"/>
                <a:gd name="T70" fmla="*/ 29 w 46"/>
                <a:gd name="T71" fmla="*/ 39 h 73"/>
                <a:gd name="T72" fmla="*/ 23 w 46"/>
                <a:gd name="T73" fmla="*/ 35 h 73"/>
                <a:gd name="T74" fmla="*/ 24 w 46"/>
                <a:gd name="T75" fmla="*/ 31 h 73"/>
                <a:gd name="T76" fmla="*/ 28 w 46"/>
                <a:gd name="T77" fmla="*/ 23 h 73"/>
                <a:gd name="T78" fmla="*/ 22 w 46"/>
                <a:gd name="T79" fmla="*/ 23 h 73"/>
                <a:gd name="T80" fmla="*/ 29 w 46"/>
                <a:gd name="T81" fmla="*/ 68 h 73"/>
                <a:gd name="T82" fmla="*/ 11 w 46"/>
                <a:gd name="T83" fmla="*/ 39 h 73"/>
                <a:gd name="T84" fmla="*/ 9 w 46"/>
                <a:gd name="T85" fmla="*/ 38 h 73"/>
                <a:gd name="T86" fmla="*/ 10 w 46"/>
                <a:gd name="T87" fmla="*/ 35 h 73"/>
                <a:gd name="T88" fmla="*/ 7 w 46"/>
                <a:gd name="T89" fmla="*/ 33 h 73"/>
                <a:gd name="T90" fmla="*/ 9 w 46"/>
                <a:gd name="T91" fmla="*/ 33 h 73"/>
                <a:gd name="T92" fmla="*/ 8 w 46"/>
                <a:gd name="T93" fmla="*/ 31 h 73"/>
                <a:gd name="T94" fmla="*/ 8 w 46"/>
                <a:gd name="T95" fmla="*/ 23 h 73"/>
                <a:gd name="T96" fmla="*/ 9 w 46"/>
                <a:gd name="T97" fmla="*/ 28 h 73"/>
                <a:gd name="T98" fmla="*/ 10 w 46"/>
                <a:gd name="T99" fmla="*/ 27 h 73"/>
                <a:gd name="T100" fmla="*/ 2 w 46"/>
                <a:gd name="T101" fmla="*/ 23 h 73"/>
                <a:gd name="T102" fmla="*/ 6 w 46"/>
                <a:gd name="T103" fmla="*/ 17 h 73"/>
                <a:gd name="T104" fmla="*/ 5 w 46"/>
                <a:gd name="T105" fmla="*/ 23 h 73"/>
                <a:gd name="T106" fmla="*/ 8 w 46"/>
                <a:gd name="T107" fmla="*/ 19 h 73"/>
                <a:gd name="T108" fmla="*/ 30 w 46"/>
                <a:gd name="T109" fmla="*/ 5 h 73"/>
                <a:gd name="T110" fmla="*/ 33 w 46"/>
                <a:gd name="T111" fmla="*/ 6 h 73"/>
                <a:gd name="T112" fmla="*/ 35 w 4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" h="73">
                  <a:moveTo>
                    <a:pt x="5" y="41"/>
                  </a:moveTo>
                  <a:cubicBezTo>
                    <a:pt x="5" y="41"/>
                    <a:pt x="3" y="41"/>
                    <a:pt x="3" y="43"/>
                  </a:cubicBezTo>
                  <a:cubicBezTo>
                    <a:pt x="3" y="44"/>
                    <a:pt x="1" y="44"/>
                    <a:pt x="1" y="45"/>
                  </a:cubicBezTo>
                  <a:cubicBezTo>
                    <a:pt x="2" y="46"/>
                    <a:pt x="0" y="46"/>
                    <a:pt x="2" y="46"/>
                  </a:cubicBezTo>
                  <a:cubicBezTo>
                    <a:pt x="4" y="46"/>
                    <a:pt x="2" y="48"/>
                    <a:pt x="4" y="47"/>
                  </a:cubicBezTo>
                  <a:cubicBezTo>
                    <a:pt x="5" y="46"/>
                    <a:pt x="5" y="47"/>
                    <a:pt x="5" y="47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7" y="47"/>
                    <a:pt x="8" y="47"/>
                  </a:cubicBezTo>
                  <a:cubicBezTo>
                    <a:pt x="8" y="46"/>
                    <a:pt x="10" y="46"/>
                    <a:pt x="11" y="46"/>
                  </a:cubicBezTo>
                  <a:cubicBezTo>
                    <a:pt x="10" y="45"/>
                    <a:pt x="11" y="45"/>
                    <a:pt x="10" y="43"/>
                  </a:cubicBezTo>
                  <a:cubicBezTo>
                    <a:pt x="10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1"/>
                  </a:cubicBezTo>
                  <a:cubicBezTo>
                    <a:pt x="7" y="40"/>
                    <a:pt x="8" y="41"/>
                    <a:pt x="5" y="42"/>
                  </a:cubicBezTo>
                  <a:cubicBezTo>
                    <a:pt x="4" y="42"/>
                    <a:pt x="4" y="41"/>
                    <a:pt x="5" y="41"/>
                  </a:cubicBezTo>
                  <a:close/>
                  <a:moveTo>
                    <a:pt x="18" y="24"/>
                  </a:moveTo>
                  <a:cubicBezTo>
                    <a:pt x="18" y="24"/>
                    <a:pt x="17" y="22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6"/>
                    <a:pt x="21" y="14"/>
                    <a:pt x="19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5" y="17"/>
                    <a:pt x="17" y="16"/>
                    <a:pt x="16" y="16"/>
                  </a:cubicBezTo>
                  <a:cubicBezTo>
                    <a:pt x="16" y="15"/>
                    <a:pt x="15" y="16"/>
                    <a:pt x="15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4" y="18"/>
                    <a:pt x="13" y="19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4" y="21"/>
                    <a:pt x="13" y="21"/>
                    <a:pt x="14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3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1" y="25"/>
                    <a:pt x="12" y="26"/>
                    <a:pt x="10" y="27"/>
                  </a:cubicBezTo>
                  <a:cubicBezTo>
                    <a:pt x="10" y="27"/>
                    <a:pt x="12" y="28"/>
                    <a:pt x="11" y="28"/>
                  </a:cubicBezTo>
                  <a:cubicBezTo>
                    <a:pt x="11" y="28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4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1" y="34"/>
                    <a:pt x="11" y="36"/>
                    <a:pt x="11" y="36"/>
                  </a:cubicBezTo>
                  <a:cubicBezTo>
                    <a:pt x="11" y="36"/>
                    <a:pt x="12" y="35"/>
                    <a:pt x="12" y="35"/>
                  </a:cubicBezTo>
                  <a:cubicBezTo>
                    <a:pt x="12" y="35"/>
                    <a:pt x="13" y="34"/>
                    <a:pt x="13" y="34"/>
                  </a:cubicBezTo>
                  <a:cubicBezTo>
                    <a:pt x="13" y="34"/>
                    <a:pt x="12" y="35"/>
                    <a:pt x="14" y="35"/>
                  </a:cubicBezTo>
                  <a:cubicBezTo>
                    <a:pt x="14" y="35"/>
                    <a:pt x="13" y="34"/>
                    <a:pt x="14" y="34"/>
                  </a:cubicBezTo>
                  <a:cubicBezTo>
                    <a:pt x="14" y="34"/>
                    <a:pt x="15" y="36"/>
                    <a:pt x="14" y="36"/>
                  </a:cubicBezTo>
                  <a:cubicBezTo>
                    <a:pt x="15" y="39"/>
                    <a:pt x="14" y="39"/>
                    <a:pt x="13" y="42"/>
                  </a:cubicBezTo>
                  <a:cubicBezTo>
                    <a:pt x="14" y="42"/>
                    <a:pt x="13" y="42"/>
                    <a:pt x="14" y="42"/>
                  </a:cubicBezTo>
                  <a:cubicBezTo>
                    <a:pt x="14" y="42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8" y="44"/>
                    <a:pt x="21" y="41"/>
                    <a:pt x="23" y="42"/>
                  </a:cubicBezTo>
                  <a:cubicBezTo>
                    <a:pt x="19" y="45"/>
                    <a:pt x="20" y="46"/>
                    <a:pt x="24" y="45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3" y="49"/>
                    <a:pt x="23" y="49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7" y="50"/>
                    <a:pt x="16" y="50"/>
                  </a:cubicBezTo>
                  <a:cubicBezTo>
                    <a:pt x="16" y="50"/>
                    <a:pt x="16" y="51"/>
                    <a:pt x="16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5" y="55"/>
                    <a:pt x="14" y="55"/>
                  </a:cubicBezTo>
                  <a:cubicBezTo>
                    <a:pt x="13" y="55"/>
                    <a:pt x="17" y="55"/>
                    <a:pt x="17" y="55"/>
                  </a:cubicBezTo>
                  <a:cubicBezTo>
                    <a:pt x="17" y="58"/>
                    <a:pt x="18" y="57"/>
                    <a:pt x="16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60"/>
                    <a:pt x="13" y="60"/>
                    <a:pt x="12" y="60"/>
                  </a:cubicBezTo>
                  <a:cubicBezTo>
                    <a:pt x="13" y="61"/>
                    <a:pt x="13" y="61"/>
                    <a:pt x="13" y="62"/>
                  </a:cubicBezTo>
                  <a:cubicBezTo>
                    <a:pt x="12" y="61"/>
                    <a:pt x="13" y="62"/>
                    <a:pt x="12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2" y="64"/>
                    <a:pt x="14" y="63"/>
                  </a:cubicBezTo>
                  <a:cubicBezTo>
                    <a:pt x="15" y="63"/>
                    <a:pt x="14" y="63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5" y="62"/>
                    <a:pt x="15" y="62"/>
                  </a:cubicBezTo>
                  <a:cubicBezTo>
                    <a:pt x="16" y="62"/>
                    <a:pt x="16" y="62"/>
                    <a:pt x="17" y="62"/>
                  </a:cubicBezTo>
                  <a:cubicBezTo>
                    <a:pt x="17" y="62"/>
                    <a:pt x="17" y="63"/>
                    <a:pt x="17" y="63"/>
                  </a:cubicBezTo>
                  <a:cubicBezTo>
                    <a:pt x="16" y="63"/>
                    <a:pt x="17" y="64"/>
                    <a:pt x="18" y="64"/>
                  </a:cubicBezTo>
                  <a:cubicBezTo>
                    <a:pt x="18" y="63"/>
                    <a:pt x="20" y="62"/>
                    <a:pt x="20" y="62"/>
                  </a:cubicBezTo>
                  <a:cubicBezTo>
                    <a:pt x="19" y="62"/>
                    <a:pt x="21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2" y="63"/>
                    <a:pt x="22" y="63"/>
                    <a:pt x="22" y="62"/>
                  </a:cubicBezTo>
                  <a:cubicBezTo>
                    <a:pt x="26" y="62"/>
                    <a:pt x="25" y="62"/>
                    <a:pt x="24" y="65"/>
                  </a:cubicBezTo>
                  <a:cubicBezTo>
                    <a:pt x="22" y="65"/>
                    <a:pt x="17" y="64"/>
                    <a:pt x="16" y="64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65"/>
                    <a:pt x="15" y="67"/>
                    <a:pt x="14" y="68"/>
                  </a:cubicBezTo>
                  <a:cubicBezTo>
                    <a:pt x="14" y="68"/>
                    <a:pt x="13" y="69"/>
                    <a:pt x="12" y="69"/>
                  </a:cubicBezTo>
                  <a:cubicBezTo>
                    <a:pt x="12" y="70"/>
                    <a:pt x="12" y="70"/>
                    <a:pt x="12" y="71"/>
                  </a:cubicBezTo>
                  <a:cubicBezTo>
                    <a:pt x="11" y="71"/>
                    <a:pt x="10" y="71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11" y="73"/>
                    <a:pt x="11" y="73"/>
                    <a:pt x="12" y="73"/>
                  </a:cubicBezTo>
                  <a:cubicBezTo>
                    <a:pt x="13" y="73"/>
                    <a:pt x="14" y="72"/>
                    <a:pt x="14" y="71"/>
                  </a:cubicBezTo>
                  <a:cubicBezTo>
                    <a:pt x="14" y="71"/>
                    <a:pt x="14" y="71"/>
                    <a:pt x="15" y="71"/>
                  </a:cubicBezTo>
                  <a:cubicBezTo>
                    <a:pt x="15" y="71"/>
                    <a:pt x="15" y="71"/>
                    <a:pt x="15" y="70"/>
                  </a:cubicBezTo>
                  <a:cubicBezTo>
                    <a:pt x="16" y="70"/>
                    <a:pt x="17" y="70"/>
                    <a:pt x="19" y="70"/>
                  </a:cubicBezTo>
                  <a:cubicBezTo>
                    <a:pt x="19" y="70"/>
                    <a:pt x="19" y="71"/>
                    <a:pt x="20" y="71"/>
                  </a:cubicBezTo>
                  <a:cubicBezTo>
                    <a:pt x="21" y="70"/>
                    <a:pt x="22" y="68"/>
                    <a:pt x="23" y="68"/>
                  </a:cubicBezTo>
                  <a:cubicBezTo>
                    <a:pt x="25" y="68"/>
                    <a:pt x="26" y="70"/>
                    <a:pt x="27" y="69"/>
                  </a:cubicBezTo>
                  <a:cubicBezTo>
                    <a:pt x="27" y="69"/>
                    <a:pt x="27" y="68"/>
                    <a:pt x="27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1" y="67"/>
                    <a:pt x="31" y="68"/>
                    <a:pt x="32" y="68"/>
                  </a:cubicBezTo>
                  <a:cubicBezTo>
                    <a:pt x="33" y="68"/>
                    <a:pt x="35" y="67"/>
                    <a:pt x="36" y="67"/>
                  </a:cubicBezTo>
                  <a:cubicBezTo>
                    <a:pt x="37" y="67"/>
                    <a:pt x="38" y="68"/>
                    <a:pt x="39" y="68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1" y="67"/>
                    <a:pt x="41" y="67"/>
                    <a:pt x="41" y="66"/>
                  </a:cubicBezTo>
                  <a:cubicBezTo>
                    <a:pt x="41" y="66"/>
                    <a:pt x="42" y="66"/>
                    <a:pt x="42" y="66"/>
                  </a:cubicBezTo>
                  <a:cubicBezTo>
                    <a:pt x="42" y="66"/>
                    <a:pt x="42" y="65"/>
                    <a:pt x="42" y="65"/>
                  </a:cubicBezTo>
                  <a:cubicBezTo>
                    <a:pt x="44" y="65"/>
                    <a:pt x="40" y="65"/>
                    <a:pt x="39" y="65"/>
                  </a:cubicBezTo>
                  <a:cubicBezTo>
                    <a:pt x="39" y="65"/>
                    <a:pt x="39" y="64"/>
                    <a:pt x="40" y="64"/>
                  </a:cubicBezTo>
                  <a:cubicBezTo>
                    <a:pt x="40" y="64"/>
                    <a:pt x="39" y="63"/>
                    <a:pt x="39" y="63"/>
                  </a:cubicBezTo>
                  <a:cubicBezTo>
                    <a:pt x="39" y="63"/>
                    <a:pt x="40" y="63"/>
                    <a:pt x="40" y="63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2"/>
                    <a:pt x="42" y="62"/>
                    <a:pt x="43" y="62"/>
                  </a:cubicBezTo>
                  <a:cubicBezTo>
                    <a:pt x="43" y="62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5" y="60"/>
                    <a:pt x="46" y="56"/>
                    <a:pt x="44" y="55"/>
                  </a:cubicBezTo>
                  <a:cubicBezTo>
                    <a:pt x="43" y="54"/>
                    <a:pt x="41" y="54"/>
                    <a:pt x="40" y="54"/>
                  </a:cubicBezTo>
                  <a:cubicBezTo>
                    <a:pt x="40" y="54"/>
                    <a:pt x="40" y="56"/>
                    <a:pt x="40" y="55"/>
                  </a:cubicBezTo>
                  <a:cubicBezTo>
                    <a:pt x="41" y="55"/>
                    <a:pt x="39" y="56"/>
                    <a:pt x="39" y="56"/>
                  </a:cubicBezTo>
                  <a:cubicBezTo>
                    <a:pt x="39" y="56"/>
                    <a:pt x="38" y="55"/>
                    <a:pt x="39" y="55"/>
                  </a:cubicBezTo>
                  <a:cubicBezTo>
                    <a:pt x="39" y="54"/>
                    <a:pt x="38" y="54"/>
                    <a:pt x="39" y="54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37" y="51"/>
                    <a:pt x="37" y="50"/>
                    <a:pt x="36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8" y="50"/>
                    <a:pt x="39" y="49"/>
                    <a:pt x="39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49"/>
                    <a:pt x="37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6"/>
                    <a:pt x="34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0" y="42"/>
                    <a:pt x="30" y="42"/>
                  </a:cubicBezTo>
                  <a:cubicBezTo>
                    <a:pt x="30" y="41"/>
                    <a:pt x="30" y="40"/>
                    <a:pt x="30" y="39"/>
                  </a:cubicBezTo>
                  <a:cubicBezTo>
                    <a:pt x="30" y="39"/>
                    <a:pt x="29" y="39"/>
                    <a:pt x="29" y="39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28" y="37"/>
                    <a:pt x="26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5"/>
                    <a:pt x="24" y="35"/>
                    <a:pt x="23" y="35"/>
                  </a:cubicBezTo>
                  <a:cubicBezTo>
                    <a:pt x="23" y="35"/>
                    <a:pt x="24" y="34"/>
                    <a:pt x="24" y="33"/>
                  </a:cubicBezTo>
                  <a:cubicBezTo>
                    <a:pt x="24" y="33"/>
                    <a:pt x="25" y="34"/>
                    <a:pt x="25" y="33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0"/>
                    <a:pt x="25" y="30"/>
                    <a:pt x="25" y="29"/>
                  </a:cubicBezTo>
                  <a:cubicBezTo>
                    <a:pt x="25" y="29"/>
                    <a:pt x="27" y="28"/>
                    <a:pt x="27" y="28"/>
                  </a:cubicBezTo>
                  <a:cubicBezTo>
                    <a:pt x="27" y="27"/>
                    <a:pt x="27" y="26"/>
                    <a:pt x="27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8" y="23"/>
                    <a:pt x="27" y="22"/>
                    <a:pt x="27" y="22"/>
                  </a:cubicBezTo>
                  <a:cubicBezTo>
                    <a:pt x="26" y="22"/>
                    <a:pt x="25" y="23"/>
                    <a:pt x="24" y="23"/>
                  </a:cubicBezTo>
                  <a:cubicBezTo>
                    <a:pt x="24" y="23"/>
                    <a:pt x="23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20" y="23"/>
                    <a:pt x="18" y="24"/>
                    <a:pt x="18" y="24"/>
                  </a:cubicBezTo>
                  <a:cubicBezTo>
                    <a:pt x="19" y="24"/>
                    <a:pt x="18" y="24"/>
                    <a:pt x="18" y="24"/>
                  </a:cubicBezTo>
                  <a:close/>
                  <a:moveTo>
                    <a:pt x="29" y="68"/>
                  </a:moveTo>
                  <a:cubicBezTo>
                    <a:pt x="29" y="68"/>
                    <a:pt x="30" y="69"/>
                    <a:pt x="30" y="69"/>
                  </a:cubicBezTo>
                  <a:cubicBezTo>
                    <a:pt x="30" y="69"/>
                    <a:pt x="31" y="68"/>
                    <a:pt x="29" y="68"/>
                  </a:cubicBezTo>
                  <a:close/>
                  <a:moveTo>
                    <a:pt x="11" y="37"/>
                  </a:moveTo>
                  <a:cubicBezTo>
                    <a:pt x="11" y="37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7"/>
                    <a:pt x="11" y="37"/>
                  </a:cubicBezTo>
                  <a:close/>
                  <a:moveTo>
                    <a:pt x="8" y="3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9" y="37"/>
                    <a:pt x="8" y="37"/>
                  </a:cubicBezTo>
                  <a:close/>
                  <a:moveTo>
                    <a:pt x="10" y="33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5"/>
                    <a:pt x="9" y="36"/>
                    <a:pt x="10" y="35"/>
                  </a:cubicBezTo>
                  <a:cubicBezTo>
                    <a:pt x="10" y="35"/>
                    <a:pt x="10" y="33"/>
                    <a:pt x="10" y="3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3"/>
                    <a:pt x="7" y="33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9" y="32"/>
                    <a:pt x="10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0"/>
                    <a:pt x="8" y="31"/>
                    <a:pt x="8" y="31"/>
                  </a:cubicBezTo>
                  <a:close/>
                  <a:moveTo>
                    <a:pt x="2" y="24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4" y="24"/>
                    <a:pt x="2" y="24"/>
                  </a:cubicBezTo>
                  <a:close/>
                  <a:moveTo>
                    <a:pt x="8" y="23"/>
                  </a:move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5"/>
                    <a:pt x="8" y="26"/>
                    <a:pt x="8" y="24"/>
                  </a:cubicBezTo>
                  <a:cubicBezTo>
                    <a:pt x="8" y="23"/>
                    <a:pt x="8" y="22"/>
                    <a:pt x="8" y="23"/>
                  </a:cubicBezTo>
                  <a:close/>
                  <a:moveTo>
                    <a:pt x="2" y="23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2" y="23"/>
                  </a:cubicBezTo>
                  <a:close/>
                  <a:moveTo>
                    <a:pt x="8" y="16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9"/>
                    <a:pt x="6" y="20"/>
                    <a:pt x="6" y="20"/>
                  </a:cubicBezTo>
                  <a:cubicBezTo>
                    <a:pt x="5" y="21"/>
                    <a:pt x="5" y="21"/>
                    <a:pt x="5" y="23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8"/>
                    <a:pt x="10" y="16"/>
                    <a:pt x="8" y="16"/>
                  </a:cubicBezTo>
                  <a:close/>
                  <a:moveTo>
                    <a:pt x="32" y="3"/>
                  </a:moveTo>
                  <a:cubicBezTo>
                    <a:pt x="32" y="3"/>
                    <a:pt x="31" y="5"/>
                    <a:pt x="31" y="5"/>
                  </a:cubicBezTo>
                  <a:cubicBezTo>
                    <a:pt x="31" y="5"/>
                    <a:pt x="30" y="5"/>
                    <a:pt x="30" y="5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1" y="6"/>
                    <a:pt x="32" y="7"/>
                    <a:pt x="32" y="7"/>
                  </a:cubicBezTo>
                  <a:cubicBezTo>
                    <a:pt x="32" y="7"/>
                    <a:pt x="33" y="6"/>
                    <a:pt x="33" y="6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5" y="0"/>
                  </a:move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5" name="Freeform 19">
              <a:extLst>
                <a:ext uri="{FF2B5EF4-FFF2-40B4-BE49-F238E27FC236}">
                  <a16:creationId xmlns:a16="http://schemas.microsoft.com/office/drawing/2014/main" id="{11C5FF15-F9F6-128B-F4FF-389C4992C3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8495" y="1979144"/>
              <a:ext cx="535738" cy="370761"/>
            </a:xfrm>
            <a:custGeom>
              <a:avLst/>
              <a:gdLst>
                <a:gd name="T0" fmla="*/ 68 w 78"/>
                <a:gd name="T1" fmla="*/ 34 h 51"/>
                <a:gd name="T2" fmla="*/ 64 w 78"/>
                <a:gd name="T3" fmla="*/ 36 h 51"/>
                <a:gd name="T4" fmla="*/ 60 w 78"/>
                <a:gd name="T5" fmla="*/ 38 h 51"/>
                <a:gd name="T6" fmla="*/ 55 w 78"/>
                <a:gd name="T7" fmla="*/ 39 h 51"/>
                <a:gd name="T8" fmla="*/ 51 w 78"/>
                <a:gd name="T9" fmla="*/ 39 h 51"/>
                <a:gd name="T10" fmla="*/ 50 w 78"/>
                <a:gd name="T11" fmla="*/ 42 h 51"/>
                <a:gd name="T12" fmla="*/ 53 w 78"/>
                <a:gd name="T13" fmla="*/ 43 h 51"/>
                <a:gd name="T14" fmla="*/ 56 w 78"/>
                <a:gd name="T15" fmla="*/ 45 h 51"/>
                <a:gd name="T16" fmla="*/ 60 w 78"/>
                <a:gd name="T17" fmla="*/ 45 h 51"/>
                <a:gd name="T18" fmla="*/ 54 w 78"/>
                <a:gd name="T19" fmla="*/ 49 h 51"/>
                <a:gd name="T20" fmla="*/ 44 w 78"/>
                <a:gd name="T21" fmla="*/ 46 h 51"/>
                <a:gd name="T22" fmla="*/ 43 w 78"/>
                <a:gd name="T23" fmla="*/ 44 h 51"/>
                <a:gd name="T24" fmla="*/ 48 w 78"/>
                <a:gd name="T25" fmla="*/ 42 h 51"/>
                <a:gd name="T26" fmla="*/ 46 w 78"/>
                <a:gd name="T27" fmla="*/ 40 h 51"/>
                <a:gd name="T28" fmla="*/ 42 w 78"/>
                <a:gd name="T29" fmla="*/ 42 h 51"/>
                <a:gd name="T30" fmla="*/ 40 w 78"/>
                <a:gd name="T31" fmla="*/ 40 h 51"/>
                <a:gd name="T32" fmla="*/ 41 w 78"/>
                <a:gd name="T33" fmla="*/ 39 h 51"/>
                <a:gd name="T34" fmla="*/ 38 w 78"/>
                <a:gd name="T35" fmla="*/ 38 h 51"/>
                <a:gd name="T36" fmla="*/ 34 w 78"/>
                <a:gd name="T37" fmla="*/ 38 h 51"/>
                <a:gd name="T38" fmla="*/ 28 w 78"/>
                <a:gd name="T39" fmla="*/ 34 h 51"/>
                <a:gd name="T40" fmla="*/ 25 w 78"/>
                <a:gd name="T41" fmla="*/ 27 h 51"/>
                <a:gd name="T42" fmla="*/ 18 w 78"/>
                <a:gd name="T43" fmla="*/ 24 h 51"/>
                <a:gd name="T44" fmla="*/ 11 w 78"/>
                <a:gd name="T45" fmla="*/ 28 h 51"/>
                <a:gd name="T46" fmla="*/ 4 w 78"/>
                <a:gd name="T47" fmla="*/ 28 h 51"/>
                <a:gd name="T48" fmla="*/ 0 w 78"/>
                <a:gd name="T49" fmla="*/ 24 h 51"/>
                <a:gd name="T50" fmla="*/ 4 w 78"/>
                <a:gd name="T51" fmla="*/ 19 h 51"/>
                <a:gd name="T52" fmla="*/ 5 w 78"/>
                <a:gd name="T53" fmla="*/ 10 h 51"/>
                <a:gd name="T54" fmla="*/ 5 w 78"/>
                <a:gd name="T55" fmla="*/ 3 h 51"/>
                <a:gd name="T56" fmla="*/ 13 w 78"/>
                <a:gd name="T57" fmla="*/ 2 h 51"/>
                <a:gd name="T58" fmla="*/ 24 w 78"/>
                <a:gd name="T59" fmla="*/ 3 h 51"/>
                <a:gd name="T60" fmla="*/ 27 w 78"/>
                <a:gd name="T61" fmla="*/ 3 h 51"/>
                <a:gd name="T62" fmla="*/ 34 w 78"/>
                <a:gd name="T63" fmla="*/ 2 h 51"/>
                <a:gd name="T64" fmla="*/ 40 w 78"/>
                <a:gd name="T65" fmla="*/ 1 h 51"/>
                <a:gd name="T66" fmla="*/ 45 w 78"/>
                <a:gd name="T67" fmla="*/ 4 h 51"/>
                <a:gd name="T68" fmla="*/ 50 w 78"/>
                <a:gd name="T69" fmla="*/ 8 h 51"/>
                <a:gd name="T70" fmla="*/ 57 w 78"/>
                <a:gd name="T71" fmla="*/ 11 h 51"/>
                <a:gd name="T72" fmla="*/ 63 w 78"/>
                <a:gd name="T73" fmla="*/ 12 h 51"/>
                <a:gd name="T74" fmla="*/ 68 w 78"/>
                <a:gd name="T75" fmla="*/ 15 h 51"/>
                <a:gd name="T76" fmla="*/ 77 w 78"/>
                <a:gd name="T77" fmla="*/ 20 h 51"/>
                <a:gd name="T78" fmla="*/ 77 w 78"/>
                <a:gd name="T79" fmla="*/ 27 h 51"/>
                <a:gd name="T80" fmla="*/ 72 w 78"/>
                <a:gd name="T81" fmla="*/ 33 h 51"/>
                <a:gd name="T82" fmla="*/ 29 w 78"/>
                <a:gd name="T83" fmla="*/ 39 h 51"/>
                <a:gd name="T84" fmla="*/ 24 w 78"/>
                <a:gd name="T85" fmla="*/ 44 h 51"/>
                <a:gd name="T86" fmla="*/ 29 w 78"/>
                <a:gd name="T87" fmla="*/ 44 h 51"/>
                <a:gd name="T88" fmla="*/ 33 w 78"/>
                <a:gd name="T89" fmla="*/ 4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51">
                  <a:moveTo>
                    <a:pt x="71" y="34"/>
                  </a:moveTo>
                  <a:cubicBezTo>
                    <a:pt x="70" y="34"/>
                    <a:pt x="70" y="34"/>
                    <a:pt x="69" y="34"/>
                  </a:cubicBezTo>
                  <a:cubicBezTo>
                    <a:pt x="69" y="34"/>
                    <a:pt x="69" y="34"/>
                    <a:pt x="68" y="34"/>
                  </a:cubicBezTo>
                  <a:cubicBezTo>
                    <a:pt x="68" y="34"/>
                    <a:pt x="67" y="35"/>
                    <a:pt x="67" y="35"/>
                  </a:cubicBezTo>
                  <a:cubicBezTo>
                    <a:pt x="67" y="35"/>
                    <a:pt x="66" y="35"/>
                    <a:pt x="66" y="35"/>
                  </a:cubicBezTo>
                  <a:cubicBezTo>
                    <a:pt x="65" y="35"/>
                    <a:pt x="64" y="36"/>
                    <a:pt x="64" y="36"/>
                  </a:cubicBezTo>
                  <a:cubicBezTo>
                    <a:pt x="64" y="36"/>
                    <a:pt x="63" y="37"/>
                    <a:pt x="63" y="37"/>
                  </a:cubicBezTo>
                  <a:cubicBezTo>
                    <a:pt x="62" y="37"/>
                    <a:pt x="62" y="37"/>
                    <a:pt x="61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8" y="38"/>
                    <a:pt x="59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7" y="38"/>
                    <a:pt x="56" y="39"/>
                    <a:pt x="55" y="39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0"/>
                    <a:pt x="52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9" y="41"/>
                    <a:pt x="50" y="41"/>
                    <a:pt x="50" y="42"/>
                  </a:cubicBezTo>
                  <a:cubicBezTo>
                    <a:pt x="50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2" y="43"/>
                    <a:pt x="53" y="43"/>
                    <a:pt x="53" y="43"/>
                  </a:cubicBezTo>
                  <a:cubicBezTo>
                    <a:pt x="53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5"/>
                    <a:pt x="55" y="45"/>
                    <a:pt x="56" y="45"/>
                  </a:cubicBezTo>
                  <a:cubicBezTo>
                    <a:pt x="56" y="45"/>
                    <a:pt x="57" y="46"/>
                    <a:pt x="58" y="46"/>
                  </a:cubicBezTo>
                  <a:cubicBezTo>
                    <a:pt x="59" y="45"/>
                    <a:pt x="59" y="45"/>
                    <a:pt x="60" y="45"/>
                  </a:cubicBezTo>
                  <a:cubicBezTo>
                    <a:pt x="60" y="45"/>
                    <a:pt x="61" y="45"/>
                    <a:pt x="60" y="45"/>
                  </a:cubicBezTo>
                  <a:cubicBezTo>
                    <a:pt x="60" y="45"/>
                    <a:pt x="61" y="47"/>
                    <a:pt x="60" y="47"/>
                  </a:cubicBezTo>
                  <a:cubicBezTo>
                    <a:pt x="59" y="48"/>
                    <a:pt x="57" y="47"/>
                    <a:pt x="56" y="47"/>
                  </a:cubicBezTo>
                  <a:cubicBezTo>
                    <a:pt x="55" y="48"/>
                    <a:pt x="54" y="48"/>
                    <a:pt x="54" y="49"/>
                  </a:cubicBezTo>
                  <a:cubicBezTo>
                    <a:pt x="51" y="50"/>
                    <a:pt x="49" y="50"/>
                    <a:pt x="46" y="51"/>
                  </a:cubicBezTo>
                  <a:cubicBezTo>
                    <a:pt x="47" y="49"/>
                    <a:pt x="47" y="49"/>
                    <a:pt x="47" y="46"/>
                  </a:cubicBezTo>
                  <a:cubicBezTo>
                    <a:pt x="46" y="46"/>
                    <a:pt x="45" y="46"/>
                    <a:pt x="44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2"/>
                    <a:pt x="47" y="43"/>
                    <a:pt x="48" y="43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4" y="40"/>
                    <a:pt x="43" y="40"/>
                  </a:cubicBezTo>
                  <a:cubicBezTo>
                    <a:pt x="43" y="41"/>
                    <a:pt x="43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1"/>
                    <a:pt x="41" y="41"/>
                    <a:pt x="41" y="40"/>
                  </a:cubicBezTo>
                  <a:cubicBezTo>
                    <a:pt x="41" y="40"/>
                    <a:pt x="40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9" y="40"/>
                    <a:pt x="38" y="40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9" y="39"/>
                    <a:pt x="40" y="39"/>
                    <a:pt x="41" y="39"/>
                  </a:cubicBezTo>
                  <a:cubicBezTo>
                    <a:pt x="41" y="39"/>
                    <a:pt x="41" y="38"/>
                    <a:pt x="40" y="38"/>
                  </a:cubicBezTo>
                  <a:cubicBezTo>
                    <a:pt x="39" y="38"/>
                    <a:pt x="39" y="37"/>
                    <a:pt x="39" y="37"/>
                  </a:cubicBezTo>
                  <a:cubicBezTo>
                    <a:pt x="38" y="37"/>
                    <a:pt x="39" y="37"/>
                    <a:pt x="38" y="38"/>
                  </a:cubicBezTo>
                  <a:cubicBezTo>
                    <a:pt x="37" y="38"/>
                    <a:pt x="36" y="38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28" y="36"/>
                    <a:pt x="28" y="34"/>
                  </a:cubicBezTo>
                  <a:cubicBezTo>
                    <a:pt x="28" y="33"/>
                    <a:pt x="28" y="33"/>
                    <a:pt x="28" y="32"/>
                  </a:cubicBezTo>
                  <a:cubicBezTo>
                    <a:pt x="27" y="31"/>
                    <a:pt x="26" y="31"/>
                    <a:pt x="27" y="29"/>
                  </a:cubicBezTo>
                  <a:cubicBezTo>
                    <a:pt x="27" y="28"/>
                    <a:pt x="26" y="27"/>
                    <a:pt x="25" y="27"/>
                  </a:cubicBezTo>
                  <a:cubicBezTo>
                    <a:pt x="24" y="26"/>
                    <a:pt x="24" y="26"/>
                    <a:pt x="23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20" y="24"/>
                    <a:pt x="18" y="23"/>
                    <a:pt x="18" y="24"/>
                  </a:cubicBezTo>
                  <a:cubicBezTo>
                    <a:pt x="17" y="24"/>
                    <a:pt x="15" y="24"/>
                    <a:pt x="15" y="25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3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30"/>
                    <a:pt x="8" y="30"/>
                    <a:pt x="7" y="29"/>
                  </a:cubicBezTo>
                  <a:cubicBezTo>
                    <a:pt x="6" y="28"/>
                    <a:pt x="6" y="28"/>
                    <a:pt x="4" y="28"/>
                  </a:cubicBezTo>
                  <a:cubicBezTo>
                    <a:pt x="3" y="28"/>
                    <a:pt x="2" y="28"/>
                    <a:pt x="1" y="27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5" y="23"/>
                    <a:pt x="4" y="22"/>
                  </a:cubicBezTo>
                  <a:cubicBezTo>
                    <a:pt x="4" y="21"/>
                    <a:pt x="3" y="20"/>
                    <a:pt x="4" y="19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6" y="14"/>
                    <a:pt x="4" y="11"/>
                    <a:pt x="5" y="10"/>
                  </a:cubicBezTo>
                  <a:cubicBezTo>
                    <a:pt x="5" y="9"/>
                    <a:pt x="6" y="9"/>
                    <a:pt x="5" y="7"/>
                  </a:cubicBezTo>
                  <a:cubicBezTo>
                    <a:pt x="5" y="6"/>
                    <a:pt x="6" y="7"/>
                    <a:pt x="6" y="6"/>
                  </a:cubicBezTo>
                  <a:cubicBezTo>
                    <a:pt x="5" y="5"/>
                    <a:pt x="4" y="4"/>
                    <a:pt x="5" y="3"/>
                  </a:cubicBezTo>
                  <a:cubicBezTo>
                    <a:pt x="5" y="3"/>
                    <a:pt x="7" y="2"/>
                    <a:pt x="8" y="3"/>
                  </a:cubicBezTo>
                  <a:cubicBezTo>
                    <a:pt x="9" y="5"/>
                    <a:pt x="10" y="3"/>
                    <a:pt x="10" y="3"/>
                  </a:cubicBezTo>
                  <a:cubicBezTo>
                    <a:pt x="10" y="3"/>
                    <a:pt x="12" y="2"/>
                    <a:pt x="13" y="2"/>
                  </a:cubicBezTo>
                  <a:cubicBezTo>
                    <a:pt x="14" y="3"/>
                    <a:pt x="17" y="3"/>
                    <a:pt x="18" y="3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5" y="3"/>
                    <a:pt x="26" y="4"/>
                    <a:pt x="27" y="3"/>
                  </a:cubicBezTo>
                  <a:cubicBezTo>
                    <a:pt x="28" y="3"/>
                    <a:pt x="28" y="4"/>
                    <a:pt x="29" y="3"/>
                  </a:cubicBezTo>
                  <a:cubicBezTo>
                    <a:pt x="30" y="3"/>
                    <a:pt x="31" y="3"/>
                    <a:pt x="33" y="4"/>
                  </a:cubicBezTo>
                  <a:cubicBezTo>
                    <a:pt x="34" y="4"/>
                    <a:pt x="34" y="4"/>
                    <a:pt x="34" y="2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8" y="3"/>
                    <a:pt x="40" y="1"/>
                  </a:cubicBezTo>
                  <a:cubicBezTo>
                    <a:pt x="41" y="0"/>
                    <a:pt x="41" y="1"/>
                    <a:pt x="42" y="1"/>
                  </a:cubicBezTo>
                  <a:cubicBezTo>
                    <a:pt x="43" y="2"/>
                    <a:pt x="44" y="1"/>
                    <a:pt x="44" y="2"/>
                  </a:cubicBezTo>
                  <a:cubicBezTo>
                    <a:pt x="44" y="3"/>
                    <a:pt x="45" y="4"/>
                    <a:pt x="45" y="4"/>
                  </a:cubicBezTo>
                  <a:cubicBezTo>
                    <a:pt x="45" y="4"/>
                    <a:pt x="45" y="6"/>
                    <a:pt x="46" y="6"/>
                  </a:cubicBezTo>
                  <a:cubicBezTo>
                    <a:pt x="46" y="6"/>
                    <a:pt x="46" y="7"/>
                    <a:pt x="47" y="7"/>
                  </a:cubicBezTo>
                  <a:cubicBezTo>
                    <a:pt x="48" y="7"/>
                    <a:pt x="49" y="7"/>
                    <a:pt x="50" y="8"/>
                  </a:cubicBezTo>
                  <a:cubicBezTo>
                    <a:pt x="52" y="9"/>
                    <a:pt x="52" y="8"/>
                    <a:pt x="53" y="8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56" y="11"/>
                    <a:pt x="56" y="10"/>
                    <a:pt x="57" y="11"/>
                  </a:cubicBezTo>
                  <a:cubicBezTo>
                    <a:pt x="58" y="11"/>
                    <a:pt x="58" y="13"/>
                    <a:pt x="58" y="13"/>
                  </a:cubicBezTo>
                  <a:cubicBezTo>
                    <a:pt x="58" y="13"/>
                    <a:pt x="60" y="13"/>
                    <a:pt x="61" y="13"/>
                  </a:cubicBezTo>
                  <a:cubicBezTo>
                    <a:pt x="62" y="12"/>
                    <a:pt x="63" y="12"/>
                    <a:pt x="63" y="12"/>
                  </a:cubicBezTo>
                  <a:cubicBezTo>
                    <a:pt x="63" y="12"/>
                    <a:pt x="65" y="12"/>
                    <a:pt x="65" y="12"/>
                  </a:cubicBezTo>
                  <a:cubicBezTo>
                    <a:pt x="65" y="13"/>
                    <a:pt x="65" y="13"/>
                    <a:pt x="66" y="13"/>
                  </a:cubicBezTo>
                  <a:cubicBezTo>
                    <a:pt x="67" y="13"/>
                    <a:pt x="67" y="14"/>
                    <a:pt x="68" y="15"/>
                  </a:cubicBezTo>
                  <a:cubicBezTo>
                    <a:pt x="69" y="15"/>
                    <a:pt x="73" y="16"/>
                    <a:pt x="74" y="17"/>
                  </a:cubicBezTo>
                  <a:cubicBezTo>
                    <a:pt x="76" y="18"/>
                    <a:pt x="74" y="19"/>
                    <a:pt x="75" y="19"/>
                  </a:cubicBezTo>
                  <a:cubicBezTo>
                    <a:pt x="76" y="20"/>
                    <a:pt x="77" y="19"/>
                    <a:pt x="77" y="20"/>
                  </a:cubicBezTo>
                  <a:cubicBezTo>
                    <a:pt x="76" y="21"/>
                    <a:pt x="75" y="22"/>
                    <a:pt x="76" y="22"/>
                  </a:cubicBezTo>
                  <a:cubicBezTo>
                    <a:pt x="78" y="22"/>
                    <a:pt x="76" y="24"/>
                    <a:pt x="77" y="25"/>
                  </a:cubicBezTo>
                  <a:cubicBezTo>
                    <a:pt x="77" y="26"/>
                    <a:pt x="77" y="26"/>
                    <a:pt x="77" y="27"/>
                  </a:cubicBezTo>
                  <a:cubicBezTo>
                    <a:pt x="77" y="28"/>
                    <a:pt x="77" y="29"/>
                    <a:pt x="76" y="30"/>
                  </a:cubicBezTo>
                  <a:cubicBezTo>
                    <a:pt x="76" y="31"/>
                    <a:pt x="74" y="31"/>
                    <a:pt x="73" y="31"/>
                  </a:cubicBezTo>
                  <a:cubicBezTo>
                    <a:pt x="72" y="33"/>
                    <a:pt x="72" y="33"/>
                    <a:pt x="72" y="33"/>
                  </a:cubicBezTo>
                  <a:lnTo>
                    <a:pt x="71" y="34"/>
                  </a:lnTo>
                  <a:close/>
                  <a:moveTo>
                    <a:pt x="33" y="40"/>
                  </a:moveTo>
                  <a:cubicBezTo>
                    <a:pt x="33" y="40"/>
                    <a:pt x="30" y="39"/>
                    <a:pt x="29" y="39"/>
                  </a:cubicBezTo>
                  <a:cubicBezTo>
                    <a:pt x="29" y="39"/>
                    <a:pt x="27" y="37"/>
                    <a:pt x="27" y="38"/>
                  </a:cubicBezTo>
                  <a:cubicBezTo>
                    <a:pt x="28" y="39"/>
                    <a:pt x="25" y="40"/>
                    <a:pt x="25" y="41"/>
                  </a:cubicBezTo>
                  <a:cubicBezTo>
                    <a:pt x="25" y="42"/>
                    <a:pt x="24" y="44"/>
                    <a:pt x="24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6" y="45"/>
                    <a:pt x="26" y="44"/>
                  </a:cubicBezTo>
                  <a:cubicBezTo>
                    <a:pt x="27" y="44"/>
                    <a:pt x="29" y="44"/>
                    <a:pt x="29" y="44"/>
                  </a:cubicBezTo>
                  <a:cubicBezTo>
                    <a:pt x="29" y="44"/>
                    <a:pt x="29" y="43"/>
                    <a:pt x="29" y="43"/>
                  </a:cubicBezTo>
                  <a:cubicBezTo>
                    <a:pt x="30" y="43"/>
                    <a:pt x="31" y="42"/>
                    <a:pt x="32" y="42"/>
                  </a:cubicBezTo>
                  <a:cubicBezTo>
                    <a:pt x="32" y="41"/>
                    <a:pt x="32" y="41"/>
                    <a:pt x="33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6" name="Freeform 20">
              <a:extLst>
                <a:ext uri="{FF2B5EF4-FFF2-40B4-BE49-F238E27FC236}">
                  <a16:creationId xmlns:a16="http://schemas.microsoft.com/office/drawing/2014/main" id="{97C2613A-3CEB-E95A-1BDF-B345DD127D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3502" y="3921112"/>
              <a:ext cx="186437" cy="246420"/>
            </a:xfrm>
            <a:custGeom>
              <a:avLst/>
              <a:gdLst>
                <a:gd name="T0" fmla="*/ 24 w 27"/>
                <a:gd name="T1" fmla="*/ 25 h 34"/>
                <a:gd name="T2" fmla="*/ 24 w 27"/>
                <a:gd name="T3" fmla="*/ 23 h 34"/>
                <a:gd name="T4" fmla="*/ 24 w 27"/>
                <a:gd name="T5" fmla="*/ 20 h 34"/>
                <a:gd name="T6" fmla="*/ 25 w 27"/>
                <a:gd name="T7" fmla="*/ 16 h 34"/>
                <a:gd name="T8" fmla="*/ 26 w 27"/>
                <a:gd name="T9" fmla="*/ 15 h 34"/>
                <a:gd name="T10" fmla="*/ 27 w 27"/>
                <a:gd name="T11" fmla="*/ 12 h 34"/>
                <a:gd name="T12" fmla="*/ 26 w 27"/>
                <a:gd name="T13" fmla="*/ 9 h 34"/>
                <a:gd name="T14" fmla="*/ 25 w 27"/>
                <a:gd name="T15" fmla="*/ 6 h 34"/>
                <a:gd name="T16" fmla="*/ 25 w 27"/>
                <a:gd name="T17" fmla="*/ 4 h 34"/>
                <a:gd name="T18" fmla="*/ 24 w 27"/>
                <a:gd name="T19" fmla="*/ 3 h 34"/>
                <a:gd name="T20" fmla="*/ 23 w 27"/>
                <a:gd name="T21" fmla="*/ 2 h 34"/>
                <a:gd name="T22" fmla="*/ 23 w 27"/>
                <a:gd name="T23" fmla="*/ 1 h 34"/>
                <a:gd name="T24" fmla="*/ 21 w 27"/>
                <a:gd name="T25" fmla="*/ 2 h 34"/>
                <a:gd name="T26" fmla="*/ 18 w 27"/>
                <a:gd name="T27" fmla="*/ 1 h 34"/>
                <a:gd name="T28" fmla="*/ 16 w 27"/>
                <a:gd name="T29" fmla="*/ 1 h 34"/>
                <a:gd name="T30" fmla="*/ 13 w 27"/>
                <a:gd name="T31" fmla="*/ 3 h 34"/>
                <a:gd name="T32" fmla="*/ 13 w 27"/>
                <a:gd name="T33" fmla="*/ 5 h 34"/>
                <a:gd name="T34" fmla="*/ 12 w 27"/>
                <a:gd name="T35" fmla="*/ 8 h 34"/>
                <a:gd name="T36" fmla="*/ 11 w 27"/>
                <a:gd name="T37" fmla="*/ 10 h 34"/>
                <a:gd name="T38" fmla="*/ 11 w 27"/>
                <a:gd name="T39" fmla="*/ 13 h 34"/>
                <a:gd name="T40" fmla="*/ 12 w 27"/>
                <a:gd name="T41" fmla="*/ 14 h 34"/>
                <a:gd name="T42" fmla="*/ 12 w 27"/>
                <a:gd name="T43" fmla="*/ 15 h 34"/>
                <a:gd name="T44" fmla="*/ 10 w 27"/>
                <a:gd name="T45" fmla="*/ 18 h 34"/>
                <a:gd name="T46" fmla="*/ 10 w 27"/>
                <a:gd name="T47" fmla="*/ 18 h 34"/>
                <a:gd name="T48" fmla="*/ 9 w 27"/>
                <a:gd name="T49" fmla="*/ 18 h 34"/>
                <a:gd name="T50" fmla="*/ 8 w 27"/>
                <a:gd name="T51" fmla="*/ 18 h 34"/>
                <a:gd name="T52" fmla="*/ 7 w 27"/>
                <a:gd name="T53" fmla="*/ 19 h 34"/>
                <a:gd name="T54" fmla="*/ 5 w 27"/>
                <a:gd name="T55" fmla="*/ 20 h 34"/>
                <a:gd name="T56" fmla="*/ 4 w 27"/>
                <a:gd name="T57" fmla="*/ 22 h 34"/>
                <a:gd name="T58" fmla="*/ 3 w 27"/>
                <a:gd name="T59" fmla="*/ 25 h 34"/>
                <a:gd name="T60" fmla="*/ 4 w 27"/>
                <a:gd name="T61" fmla="*/ 25 h 34"/>
                <a:gd name="T62" fmla="*/ 3 w 27"/>
                <a:gd name="T63" fmla="*/ 28 h 34"/>
                <a:gd name="T64" fmla="*/ 2 w 27"/>
                <a:gd name="T65" fmla="*/ 29 h 34"/>
                <a:gd name="T66" fmla="*/ 2 w 27"/>
                <a:gd name="T67" fmla="*/ 29 h 34"/>
                <a:gd name="T68" fmla="*/ 2 w 27"/>
                <a:gd name="T69" fmla="*/ 32 h 34"/>
                <a:gd name="T70" fmla="*/ 2 w 27"/>
                <a:gd name="T71" fmla="*/ 32 h 34"/>
                <a:gd name="T72" fmla="*/ 4 w 27"/>
                <a:gd name="T73" fmla="*/ 33 h 34"/>
                <a:gd name="T74" fmla="*/ 7 w 27"/>
                <a:gd name="T75" fmla="*/ 34 h 34"/>
                <a:gd name="T76" fmla="*/ 9 w 27"/>
                <a:gd name="T77" fmla="*/ 32 h 34"/>
                <a:gd name="T78" fmla="*/ 15 w 27"/>
                <a:gd name="T79" fmla="*/ 32 h 34"/>
                <a:gd name="T80" fmla="*/ 15 w 27"/>
                <a:gd name="T81" fmla="*/ 31 h 34"/>
                <a:gd name="T82" fmla="*/ 13 w 27"/>
                <a:gd name="T83" fmla="*/ 30 h 34"/>
                <a:gd name="T84" fmla="*/ 14 w 27"/>
                <a:gd name="T85" fmla="*/ 28 h 34"/>
                <a:gd name="T86" fmla="*/ 14 w 27"/>
                <a:gd name="T87" fmla="*/ 25 h 34"/>
                <a:gd name="T88" fmla="*/ 14 w 27"/>
                <a:gd name="T89" fmla="*/ 24 h 34"/>
                <a:gd name="T90" fmla="*/ 21 w 27"/>
                <a:gd name="T91" fmla="*/ 24 h 34"/>
                <a:gd name="T92" fmla="*/ 22 w 27"/>
                <a:gd name="T93" fmla="*/ 22 h 34"/>
                <a:gd name="T94" fmla="*/ 23 w 27"/>
                <a:gd name="T95" fmla="*/ 22 h 34"/>
                <a:gd name="T96" fmla="*/ 23 w 27"/>
                <a:gd name="T97" fmla="*/ 23 h 34"/>
                <a:gd name="T98" fmla="*/ 24 w 27"/>
                <a:gd name="T99" fmla="*/ 23 h 34"/>
                <a:gd name="T100" fmla="*/ 24 w 27"/>
                <a:gd name="T101" fmla="*/ 25 h 34"/>
                <a:gd name="T102" fmla="*/ 24 w 27"/>
                <a:gd name="T103" fmla="*/ 25 h 34"/>
                <a:gd name="T104" fmla="*/ 11 w 27"/>
                <a:gd name="T105" fmla="*/ 15 h 34"/>
                <a:gd name="T106" fmla="*/ 10 w 27"/>
                <a:gd name="T107" fmla="*/ 16 h 34"/>
                <a:gd name="T108" fmla="*/ 10 w 27"/>
                <a:gd name="T109" fmla="*/ 16 h 34"/>
                <a:gd name="T110" fmla="*/ 11 w 27"/>
                <a:gd name="T111" fmla="*/ 15 h 34"/>
                <a:gd name="T112" fmla="*/ 17 w 27"/>
                <a:gd name="T113" fmla="*/ 15 h 34"/>
                <a:gd name="T114" fmla="*/ 18 w 27"/>
                <a:gd name="T115" fmla="*/ 15 h 34"/>
                <a:gd name="T116" fmla="*/ 18 w 27"/>
                <a:gd name="T117" fmla="*/ 17 h 34"/>
                <a:gd name="T118" fmla="*/ 18 w 27"/>
                <a:gd name="T119" fmla="*/ 17 h 34"/>
                <a:gd name="T120" fmla="*/ 16 w 27"/>
                <a:gd name="T121" fmla="*/ 17 h 34"/>
                <a:gd name="T122" fmla="*/ 16 w 27"/>
                <a:gd name="T123" fmla="*/ 16 h 34"/>
                <a:gd name="T124" fmla="*/ 17 w 27"/>
                <a:gd name="T12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" h="34">
                  <a:moveTo>
                    <a:pt x="24" y="25"/>
                  </a:moveTo>
                  <a:cubicBezTo>
                    <a:pt x="24" y="25"/>
                    <a:pt x="24" y="24"/>
                    <a:pt x="24" y="23"/>
                  </a:cubicBezTo>
                  <a:cubicBezTo>
                    <a:pt x="25" y="23"/>
                    <a:pt x="23" y="20"/>
                    <a:pt x="24" y="20"/>
                  </a:cubicBezTo>
                  <a:cubicBezTo>
                    <a:pt x="25" y="19"/>
                    <a:pt x="24" y="18"/>
                    <a:pt x="25" y="16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7" y="11"/>
                    <a:pt x="27" y="10"/>
                    <a:pt x="26" y="9"/>
                  </a:cubicBezTo>
                  <a:cubicBezTo>
                    <a:pt x="25" y="9"/>
                    <a:pt x="25" y="8"/>
                    <a:pt x="25" y="6"/>
                  </a:cubicBezTo>
                  <a:cubicBezTo>
                    <a:pt x="26" y="5"/>
                    <a:pt x="26" y="5"/>
                    <a:pt x="25" y="4"/>
                  </a:cubicBezTo>
                  <a:cubicBezTo>
                    <a:pt x="25" y="3"/>
                    <a:pt x="26" y="4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7" y="2"/>
                    <a:pt x="18" y="2"/>
                    <a:pt x="16" y="1"/>
                  </a:cubicBezTo>
                  <a:cubicBezTo>
                    <a:pt x="15" y="1"/>
                    <a:pt x="13" y="3"/>
                    <a:pt x="13" y="3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0" y="8"/>
                    <a:pt x="12" y="8"/>
                  </a:cubicBezTo>
                  <a:cubicBezTo>
                    <a:pt x="13" y="8"/>
                    <a:pt x="11" y="9"/>
                    <a:pt x="11" y="10"/>
                  </a:cubicBezTo>
                  <a:cubicBezTo>
                    <a:pt x="11" y="10"/>
                    <a:pt x="10" y="13"/>
                    <a:pt x="11" y="13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2" y="16"/>
                    <a:pt x="10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1"/>
                    <a:pt x="4" y="22"/>
                  </a:cubicBezTo>
                  <a:cubicBezTo>
                    <a:pt x="4" y="23"/>
                    <a:pt x="4" y="24"/>
                    <a:pt x="3" y="25"/>
                  </a:cubicBezTo>
                  <a:cubicBezTo>
                    <a:pt x="3" y="25"/>
                    <a:pt x="4" y="25"/>
                    <a:pt x="4" y="25"/>
                  </a:cubicBezTo>
                  <a:cubicBezTo>
                    <a:pt x="4" y="26"/>
                    <a:pt x="4" y="27"/>
                    <a:pt x="3" y="28"/>
                  </a:cubicBezTo>
                  <a:cubicBezTo>
                    <a:pt x="3" y="28"/>
                    <a:pt x="2" y="28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1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3" y="33"/>
                    <a:pt x="4" y="33"/>
                  </a:cubicBezTo>
                  <a:cubicBezTo>
                    <a:pt x="5" y="34"/>
                    <a:pt x="6" y="34"/>
                    <a:pt x="7" y="34"/>
                  </a:cubicBezTo>
                  <a:cubicBezTo>
                    <a:pt x="7" y="33"/>
                    <a:pt x="9" y="32"/>
                    <a:pt x="9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3"/>
                    <a:pt x="15" y="31"/>
                    <a:pt x="15" y="31"/>
                  </a:cubicBezTo>
                  <a:cubicBezTo>
                    <a:pt x="14" y="31"/>
                    <a:pt x="14" y="30"/>
                    <a:pt x="13" y="30"/>
                  </a:cubicBezTo>
                  <a:cubicBezTo>
                    <a:pt x="13" y="29"/>
                    <a:pt x="14" y="28"/>
                    <a:pt x="14" y="28"/>
                  </a:cubicBezTo>
                  <a:cubicBezTo>
                    <a:pt x="14" y="28"/>
                    <a:pt x="13" y="25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6" y="23"/>
                    <a:pt x="19" y="23"/>
                    <a:pt x="21" y="24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11" y="15"/>
                  </a:move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5"/>
                    <a:pt x="11" y="15"/>
                  </a:cubicBezTo>
                  <a:close/>
                  <a:moveTo>
                    <a:pt x="17" y="15"/>
                  </a:moveTo>
                  <a:cubicBezTo>
                    <a:pt x="17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6" y="17"/>
                    <a:pt x="16" y="17"/>
                  </a:cubicBezTo>
                  <a:cubicBezTo>
                    <a:pt x="16" y="16"/>
                    <a:pt x="15" y="16"/>
                    <a:pt x="16" y="16"/>
                  </a:cubicBezTo>
                  <a:cubicBezTo>
                    <a:pt x="16" y="16"/>
                    <a:pt x="16" y="16"/>
                    <a:pt x="17" y="1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7" name="Freeform 21">
              <a:extLst>
                <a:ext uri="{FF2B5EF4-FFF2-40B4-BE49-F238E27FC236}">
                  <a16:creationId xmlns:a16="http://schemas.microsoft.com/office/drawing/2014/main" id="{47409343-6256-109E-3409-8E96B62727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7106" y="2408682"/>
              <a:ext cx="447878" cy="311980"/>
            </a:xfrm>
            <a:custGeom>
              <a:avLst/>
              <a:gdLst>
                <a:gd name="T0" fmla="*/ 1 w 65"/>
                <a:gd name="T1" fmla="*/ 8 h 43"/>
                <a:gd name="T2" fmla="*/ 2 w 65"/>
                <a:gd name="T3" fmla="*/ 6 h 43"/>
                <a:gd name="T4" fmla="*/ 4 w 65"/>
                <a:gd name="T5" fmla="*/ 4 h 43"/>
                <a:gd name="T6" fmla="*/ 7 w 65"/>
                <a:gd name="T7" fmla="*/ 7 h 43"/>
                <a:gd name="T8" fmla="*/ 10 w 65"/>
                <a:gd name="T9" fmla="*/ 11 h 43"/>
                <a:gd name="T10" fmla="*/ 9 w 65"/>
                <a:gd name="T11" fmla="*/ 12 h 43"/>
                <a:gd name="T12" fmla="*/ 3 w 65"/>
                <a:gd name="T13" fmla="*/ 12 h 43"/>
                <a:gd name="T14" fmla="*/ 2 w 65"/>
                <a:gd name="T15" fmla="*/ 11 h 43"/>
                <a:gd name="T16" fmla="*/ 0 w 65"/>
                <a:gd name="T17" fmla="*/ 17 h 43"/>
                <a:gd name="T18" fmla="*/ 2 w 65"/>
                <a:gd name="T19" fmla="*/ 18 h 43"/>
                <a:gd name="T20" fmla="*/ 7 w 65"/>
                <a:gd name="T21" fmla="*/ 17 h 43"/>
                <a:gd name="T22" fmla="*/ 4 w 65"/>
                <a:gd name="T23" fmla="*/ 18 h 43"/>
                <a:gd name="T24" fmla="*/ 7 w 65"/>
                <a:gd name="T25" fmla="*/ 25 h 43"/>
                <a:gd name="T26" fmla="*/ 6 w 65"/>
                <a:gd name="T27" fmla="*/ 30 h 43"/>
                <a:gd name="T28" fmla="*/ 10 w 65"/>
                <a:gd name="T29" fmla="*/ 32 h 43"/>
                <a:gd name="T30" fmla="*/ 11 w 65"/>
                <a:gd name="T31" fmla="*/ 29 h 43"/>
                <a:gd name="T32" fmla="*/ 13 w 65"/>
                <a:gd name="T33" fmla="*/ 27 h 43"/>
                <a:gd name="T34" fmla="*/ 18 w 65"/>
                <a:gd name="T35" fmla="*/ 27 h 43"/>
                <a:gd name="T36" fmla="*/ 25 w 65"/>
                <a:gd name="T37" fmla="*/ 27 h 43"/>
                <a:gd name="T38" fmla="*/ 29 w 65"/>
                <a:gd name="T39" fmla="*/ 28 h 43"/>
                <a:gd name="T40" fmla="*/ 36 w 65"/>
                <a:gd name="T41" fmla="*/ 30 h 43"/>
                <a:gd name="T42" fmla="*/ 40 w 65"/>
                <a:gd name="T43" fmla="*/ 33 h 43"/>
                <a:gd name="T44" fmla="*/ 42 w 65"/>
                <a:gd name="T45" fmla="*/ 36 h 43"/>
                <a:gd name="T46" fmla="*/ 44 w 65"/>
                <a:gd name="T47" fmla="*/ 39 h 43"/>
                <a:gd name="T48" fmla="*/ 44 w 65"/>
                <a:gd name="T49" fmla="*/ 42 h 43"/>
                <a:gd name="T50" fmla="*/ 47 w 65"/>
                <a:gd name="T51" fmla="*/ 42 h 43"/>
                <a:gd name="T52" fmla="*/ 53 w 65"/>
                <a:gd name="T53" fmla="*/ 41 h 43"/>
                <a:gd name="T54" fmla="*/ 55 w 65"/>
                <a:gd name="T55" fmla="*/ 37 h 43"/>
                <a:gd name="T56" fmla="*/ 55 w 65"/>
                <a:gd name="T57" fmla="*/ 33 h 43"/>
                <a:gd name="T58" fmla="*/ 57 w 65"/>
                <a:gd name="T59" fmla="*/ 30 h 43"/>
                <a:gd name="T60" fmla="*/ 60 w 65"/>
                <a:gd name="T61" fmla="*/ 32 h 43"/>
                <a:gd name="T62" fmla="*/ 62 w 65"/>
                <a:gd name="T63" fmla="*/ 30 h 43"/>
                <a:gd name="T64" fmla="*/ 65 w 65"/>
                <a:gd name="T65" fmla="*/ 27 h 43"/>
                <a:gd name="T66" fmla="*/ 62 w 65"/>
                <a:gd name="T67" fmla="*/ 26 h 43"/>
                <a:gd name="T68" fmla="*/ 59 w 65"/>
                <a:gd name="T69" fmla="*/ 25 h 43"/>
                <a:gd name="T70" fmla="*/ 55 w 65"/>
                <a:gd name="T71" fmla="*/ 25 h 43"/>
                <a:gd name="T72" fmla="*/ 51 w 65"/>
                <a:gd name="T73" fmla="*/ 21 h 43"/>
                <a:gd name="T74" fmla="*/ 48 w 65"/>
                <a:gd name="T75" fmla="*/ 19 h 43"/>
                <a:gd name="T76" fmla="*/ 46 w 65"/>
                <a:gd name="T77" fmla="*/ 16 h 43"/>
                <a:gd name="T78" fmla="*/ 45 w 65"/>
                <a:gd name="T79" fmla="*/ 12 h 43"/>
                <a:gd name="T80" fmla="*/ 41 w 65"/>
                <a:gd name="T81" fmla="*/ 10 h 43"/>
                <a:gd name="T82" fmla="*/ 37 w 65"/>
                <a:gd name="T83" fmla="*/ 11 h 43"/>
                <a:gd name="T84" fmla="*/ 33 w 65"/>
                <a:gd name="T85" fmla="*/ 11 h 43"/>
                <a:gd name="T86" fmla="*/ 33 w 65"/>
                <a:gd name="T87" fmla="*/ 9 h 43"/>
                <a:gd name="T88" fmla="*/ 30 w 65"/>
                <a:gd name="T89" fmla="*/ 6 h 43"/>
                <a:gd name="T90" fmla="*/ 29 w 65"/>
                <a:gd name="T91" fmla="*/ 1 h 43"/>
                <a:gd name="T92" fmla="*/ 26 w 65"/>
                <a:gd name="T93" fmla="*/ 0 h 43"/>
                <a:gd name="T94" fmla="*/ 24 w 65"/>
                <a:gd name="T95" fmla="*/ 3 h 43"/>
                <a:gd name="T96" fmla="*/ 20 w 65"/>
                <a:gd name="T97" fmla="*/ 4 h 43"/>
                <a:gd name="T98" fmla="*/ 22 w 65"/>
                <a:gd name="T99" fmla="*/ 6 h 43"/>
                <a:gd name="T100" fmla="*/ 17 w 65"/>
                <a:gd name="T101" fmla="*/ 7 h 43"/>
                <a:gd name="T102" fmla="*/ 6 w 65"/>
                <a:gd name="T103" fmla="*/ 2 h 43"/>
                <a:gd name="T104" fmla="*/ 0 w 65"/>
                <a:gd name="T105" fmla="*/ 6 h 43"/>
                <a:gd name="T106" fmla="*/ 3 w 65"/>
                <a:gd name="T10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43">
                  <a:moveTo>
                    <a:pt x="0" y="6"/>
                  </a:move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10" y="9"/>
                    <a:pt x="11" y="10"/>
                  </a:cubicBezTo>
                  <a:cubicBezTo>
                    <a:pt x="10" y="10"/>
                    <a:pt x="11" y="11"/>
                    <a:pt x="10" y="11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8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6" y="13"/>
                    <a:pt x="6" y="13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3"/>
                    <a:pt x="1" y="16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2" y="17"/>
                    <a:pt x="1" y="18"/>
                    <a:pt x="2" y="18"/>
                  </a:cubicBezTo>
                  <a:cubicBezTo>
                    <a:pt x="2" y="17"/>
                    <a:pt x="3" y="16"/>
                    <a:pt x="4" y="16"/>
                  </a:cubicBezTo>
                  <a:cubicBezTo>
                    <a:pt x="5" y="16"/>
                    <a:pt x="6" y="17"/>
                    <a:pt x="7" y="17"/>
                  </a:cubicBezTo>
                  <a:cubicBezTo>
                    <a:pt x="6" y="17"/>
                    <a:pt x="5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5" y="19"/>
                    <a:pt x="6" y="19"/>
                    <a:pt x="5" y="21"/>
                  </a:cubicBezTo>
                  <a:cubicBezTo>
                    <a:pt x="7" y="22"/>
                    <a:pt x="8" y="22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8"/>
                    <a:pt x="6" y="28"/>
                    <a:pt x="6" y="30"/>
                  </a:cubicBezTo>
                  <a:cubicBezTo>
                    <a:pt x="7" y="30"/>
                    <a:pt x="7" y="31"/>
                    <a:pt x="7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3" y="7"/>
                    <a:pt x="13" y="7"/>
                  </a:cubicBezTo>
                  <a:cubicBezTo>
                    <a:pt x="12" y="6"/>
                    <a:pt x="11" y="2"/>
                    <a:pt x="6" y="2"/>
                  </a:cubicBezTo>
                  <a:cubicBezTo>
                    <a:pt x="4" y="3"/>
                    <a:pt x="1" y="2"/>
                    <a:pt x="1" y="5"/>
                  </a:cubicBezTo>
                  <a:cubicBezTo>
                    <a:pt x="1" y="6"/>
                    <a:pt x="0" y="6"/>
                    <a:pt x="0" y="6"/>
                  </a:cubicBezTo>
                  <a:close/>
                  <a:moveTo>
                    <a:pt x="3" y="19"/>
                  </a:moveTo>
                  <a:cubicBezTo>
                    <a:pt x="3" y="19"/>
                    <a:pt x="2" y="21"/>
                    <a:pt x="3" y="21"/>
                  </a:cubicBezTo>
                  <a:cubicBezTo>
                    <a:pt x="3" y="21"/>
                    <a:pt x="4" y="19"/>
                    <a:pt x="3" y="1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8" name="Freeform 22">
              <a:extLst>
                <a:ext uri="{FF2B5EF4-FFF2-40B4-BE49-F238E27FC236}">
                  <a16:creationId xmlns:a16="http://schemas.microsoft.com/office/drawing/2014/main" id="{6476067A-23BB-DE44-1092-7C10FD279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500" y="2444856"/>
              <a:ext cx="591455" cy="269028"/>
            </a:xfrm>
            <a:custGeom>
              <a:avLst/>
              <a:gdLst>
                <a:gd name="T0" fmla="*/ 3 w 86"/>
                <a:gd name="T1" fmla="*/ 2 h 37"/>
                <a:gd name="T2" fmla="*/ 4 w 86"/>
                <a:gd name="T3" fmla="*/ 5 h 37"/>
                <a:gd name="T4" fmla="*/ 1 w 86"/>
                <a:gd name="T5" fmla="*/ 8 h 37"/>
                <a:gd name="T6" fmla="*/ 1 w 86"/>
                <a:gd name="T7" fmla="*/ 11 h 37"/>
                <a:gd name="T8" fmla="*/ 7 w 86"/>
                <a:gd name="T9" fmla="*/ 7 h 37"/>
                <a:gd name="T10" fmla="*/ 8 w 86"/>
                <a:gd name="T11" fmla="*/ 2 h 37"/>
                <a:gd name="T12" fmla="*/ 45 w 86"/>
                <a:gd name="T13" fmla="*/ 37 h 37"/>
                <a:gd name="T14" fmla="*/ 48 w 86"/>
                <a:gd name="T15" fmla="*/ 32 h 37"/>
                <a:gd name="T16" fmla="*/ 56 w 86"/>
                <a:gd name="T17" fmla="*/ 31 h 37"/>
                <a:gd name="T18" fmla="*/ 72 w 86"/>
                <a:gd name="T19" fmla="*/ 27 h 37"/>
                <a:gd name="T20" fmla="*/ 74 w 86"/>
                <a:gd name="T21" fmla="*/ 28 h 37"/>
                <a:gd name="T22" fmla="*/ 79 w 86"/>
                <a:gd name="T23" fmla="*/ 28 h 37"/>
                <a:gd name="T24" fmla="*/ 83 w 86"/>
                <a:gd name="T25" fmla="*/ 28 h 37"/>
                <a:gd name="T26" fmla="*/ 81 w 86"/>
                <a:gd name="T27" fmla="*/ 21 h 37"/>
                <a:gd name="T28" fmla="*/ 82 w 86"/>
                <a:gd name="T29" fmla="*/ 16 h 37"/>
                <a:gd name="T30" fmla="*/ 86 w 86"/>
                <a:gd name="T31" fmla="*/ 14 h 37"/>
                <a:gd name="T32" fmla="*/ 81 w 86"/>
                <a:gd name="T33" fmla="*/ 7 h 37"/>
                <a:gd name="T34" fmla="*/ 79 w 86"/>
                <a:gd name="T35" fmla="*/ 3 h 37"/>
                <a:gd name="T36" fmla="*/ 72 w 86"/>
                <a:gd name="T37" fmla="*/ 3 h 37"/>
                <a:gd name="T38" fmla="*/ 68 w 86"/>
                <a:gd name="T39" fmla="*/ 3 h 37"/>
                <a:gd name="T40" fmla="*/ 62 w 86"/>
                <a:gd name="T41" fmla="*/ 6 h 37"/>
                <a:gd name="T42" fmla="*/ 54 w 86"/>
                <a:gd name="T43" fmla="*/ 6 h 37"/>
                <a:gd name="T44" fmla="*/ 51 w 86"/>
                <a:gd name="T45" fmla="*/ 4 h 37"/>
                <a:gd name="T46" fmla="*/ 46 w 86"/>
                <a:gd name="T47" fmla="*/ 5 h 37"/>
                <a:gd name="T48" fmla="*/ 41 w 86"/>
                <a:gd name="T49" fmla="*/ 0 h 37"/>
                <a:gd name="T50" fmla="*/ 32 w 86"/>
                <a:gd name="T51" fmla="*/ 0 h 37"/>
                <a:gd name="T52" fmla="*/ 25 w 86"/>
                <a:gd name="T53" fmla="*/ 3 h 37"/>
                <a:gd name="T54" fmla="*/ 19 w 86"/>
                <a:gd name="T55" fmla="*/ 5 h 37"/>
                <a:gd name="T56" fmla="*/ 14 w 86"/>
                <a:gd name="T57" fmla="*/ 5 h 37"/>
                <a:gd name="T58" fmla="*/ 14 w 86"/>
                <a:gd name="T59" fmla="*/ 7 h 37"/>
                <a:gd name="T60" fmla="*/ 11 w 86"/>
                <a:gd name="T61" fmla="*/ 9 h 37"/>
                <a:gd name="T62" fmla="*/ 1 w 86"/>
                <a:gd name="T63" fmla="*/ 12 h 37"/>
                <a:gd name="T64" fmla="*/ 3 w 86"/>
                <a:gd name="T65" fmla="*/ 20 h 37"/>
                <a:gd name="T66" fmla="*/ 3 w 86"/>
                <a:gd name="T67" fmla="*/ 22 h 37"/>
                <a:gd name="T68" fmla="*/ 1 w 86"/>
                <a:gd name="T69" fmla="*/ 22 h 37"/>
                <a:gd name="T70" fmla="*/ 5 w 86"/>
                <a:gd name="T71" fmla="*/ 24 h 37"/>
                <a:gd name="T72" fmla="*/ 9 w 86"/>
                <a:gd name="T73" fmla="*/ 31 h 37"/>
                <a:gd name="T74" fmla="*/ 13 w 86"/>
                <a:gd name="T75" fmla="*/ 32 h 37"/>
                <a:gd name="T76" fmla="*/ 21 w 86"/>
                <a:gd name="T77" fmla="*/ 31 h 37"/>
                <a:gd name="T78" fmla="*/ 37 w 86"/>
                <a:gd name="T79" fmla="*/ 34 h 37"/>
                <a:gd name="T80" fmla="*/ 43 w 86"/>
                <a:gd name="T81" fmla="*/ 30 h 37"/>
                <a:gd name="T82" fmla="*/ 43 w 86"/>
                <a:gd name="T83" fmla="*/ 34 h 37"/>
                <a:gd name="T84" fmla="*/ 44 w 86"/>
                <a:gd name="T85" fmla="*/ 37 h 37"/>
                <a:gd name="T86" fmla="*/ 77 w 86"/>
                <a:gd name="T87" fmla="*/ 21 h 37"/>
                <a:gd name="T88" fmla="*/ 71 w 86"/>
                <a:gd name="T89" fmla="*/ 21 h 37"/>
                <a:gd name="T90" fmla="*/ 77 w 86"/>
                <a:gd name="T91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37">
                  <a:moveTo>
                    <a:pt x="8" y="2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5"/>
                    <a:pt x="4" y="5"/>
                  </a:cubicBezTo>
                  <a:cubicBezTo>
                    <a:pt x="3" y="6"/>
                    <a:pt x="2" y="4"/>
                    <a:pt x="2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3" y="9"/>
                    <a:pt x="4" y="9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9" y="6"/>
                    <a:pt x="11" y="7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1" y="4"/>
                    <a:pt x="9" y="4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  <a:moveTo>
                    <a:pt x="44" y="37"/>
                  </a:moveTo>
                  <a:cubicBezTo>
                    <a:pt x="44" y="37"/>
                    <a:pt x="44" y="37"/>
                    <a:pt x="45" y="37"/>
                  </a:cubicBezTo>
                  <a:cubicBezTo>
                    <a:pt x="47" y="36"/>
                    <a:pt x="46" y="35"/>
                    <a:pt x="47" y="35"/>
                  </a:cubicBezTo>
                  <a:cubicBezTo>
                    <a:pt x="48" y="35"/>
                    <a:pt x="48" y="34"/>
                    <a:pt x="48" y="34"/>
                  </a:cubicBezTo>
                  <a:cubicBezTo>
                    <a:pt x="48" y="33"/>
                    <a:pt x="47" y="32"/>
                    <a:pt x="48" y="32"/>
                  </a:cubicBezTo>
                  <a:cubicBezTo>
                    <a:pt x="49" y="31"/>
                    <a:pt x="50" y="32"/>
                    <a:pt x="51" y="32"/>
                  </a:cubicBezTo>
                  <a:cubicBezTo>
                    <a:pt x="51" y="31"/>
                    <a:pt x="52" y="31"/>
                    <a:pt x="53" y="31"/>
                  </a:cubicBezTo>
                  <a:cubicBezTo>
                    <a:pt x="53" y="31"/>
                    <a:pt x="54" y="32"/>
                    <a:pt x="56" y="31"/>
                  </a:cubicBezTo>
                  <a:cubicBezTo>
                    <a:pt x="57" y="30"/>
                    <a:pt x="59" y="31"/>
                    <a:pt x="62" y="29"/>
                  </a:cubicBezTo>
                  <a:cubicBezTo>
                    <a:pt x="62" y="29"/>
                    <a:pt x="67" y="29"/>
                    <a:pt x="68" y="28"/>
                  </a:cubicBezTo>
                  <a:cubicBezTo>
                    <a:pt x="69" y="28"/>
                    <a:pt x="71" y="27"/>
                    <a:pt x="72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3" y="28"/>
                    <a:pt x="73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5" y="27"/>
                    <a:pt x="77" y="29"/>
                    <a:pt x="77" y="28"/>
                  </a:cubicBezTo>
                  <a:cubicBezTo>
                    <a:pt x="78" y="28"/>
                    <a:pt x="78" y="27"/>
                    <a:pt x="78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4" y="27"/>
                    <a:pt x="84" y="27"/>
                  </a:cubicBezTo>
                  <a:cubicBezTo>
                    <a:pt x="83" y="26"/>
                    <a:pt x="83" y="25"/>
                    <a:pt x="83" y="24"/>
                  </a:cubicBezTo>
                  <a:cubicBezTo>
                    <a:pt x="82" y="23"/>
                    <a:pt x="81" y="22"/>
                    <a:pt x="81" y="21"/>
                  </a:cubicBezTo>
                  <a:cubicBezTo>
                    <a:pt x="82" y="20"/>
                    <a:pt x="83" y="20"/>
                    <a:pt x="82" y="19"/>
                  </a:cubicBezTo>
                  <a:cubicBezTo>
                    <a:pt x="82" y="18"/>
                    <a:pt x="83" y="19"/>
                    <a:pt x="82" y="18"/>
                  </a:cubicBezTo>
                  <a:cubicBezTo>
                    <a:pt x="82" y="17"/>
                    <a:pt x="81" y="17"/>
                    <a:pt x="82" y="16"/>
                  </a:cubicBezTo>
                  <a:cubicBezTo>
                    <a:pt x="83" y="15"/>
                    <a:pt x="83" y="14"/>
                    <a:pt x="84" y="15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3"/>
                    <a:pt x="85" y="12"/>
                  </a:cubicBezTo>
                  <a:cubicBezTo>
                    <a:pt x="83" y="11"/>
                    <a:pt x="79" y="11"/>
                    <a:pt x="80" y="9"/>
                  </a:cubicBezTo>
                  <a:cubicBezTo>
                    <a:pt x="80" y="8"/>
                    <a:pt x="79" y="8"/>
                    <a:pt x="81" y="7"/>
                  </a:cubicBezTo>
                  <a:cubicBezTo>
                    <a:pt x="82" y="6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3"/>
                    <a:pt x="79" y="3"/>
                  </a:cubicBezTo>
                  <a:cubicBezTo>
                    <a:pt x="78" y="3"/>
                    <a:pt x="76" y="3"/>
                    <a:pt x="76" y="3"/>
                  </a:cubicBezTo>
                  <a:cubicBezTo>
                    <a:pt x="76" y="3"/>
                    <a:pt x="75" y="3"/>
                    <a:pt x="74" y="3"/>
                  </a:cubicBezTo>
                  <a:cubicBezTo>
                    <a:pt x="73" y="3"/>
                    <a:pt x="73" y="2"/>
                    <a:pt x="72" y="3"/>
                  </a:cubicBezTo>
                  <a:cubicBezTo>
                    <a:pt x="70" y="3"/>
                    <a:pt x="70" y="2"/>
                    <a:pt x="70" y="2"/>
                  </a:cubicBezTo>
                  <a:cubicBezTo>
                    <a:pt x="70" y="2"/>
                    <a:pt x="70" y="2"/>
                    <a:pt x="69" y="3"/>
                  </a:cubicBezTo>
                  <a:cubicBezTo>
                    <a:pt x="69" y="3"/>
                    <a:pt x="69" y="3"/>
                    <a:pt x="68" y="3"/>
                  </a:cubicBezTo>
                  <a:cubicBezTo>
                    <a:pt x="68" y="3"/>
                    <a:pt x="68" y="4"/>
                    <a:pt x="68" y="4"/>
                  </a:cubicBezTo>
                  <a:cubicBezTo>
                    <a:pt x="67" y="5"/>
                    <a:pt x="66" y="4"/>
                    <a:pt x="65" y="5"/>
                  </a:cubicBezTo>
                  <a:cubicBezTo>
                    <a:pt x="64" y="5"/>
                    <a:pt x="64" y="6"/>
                    <a:pt x="62" y="6"/>
                  </a:cubicBezTo>
                  <a:cubicBezTo>
                    <a:pt x="62" y="6"/>
                    <a:pt x="61" y="5"/>
                    <a:pt x="60" y="5"/>
                  </a:cubicBezTo>
                  <a:cubicBezTo>
                    <a:pt x="60" y="5"/>
                    <a:pt x="59" y="6"/>
                    <a:pt x="59" y="6"/>
                  </a:cubicBezTo>
                  <a:cubicBezTo>
                    <a:pt x="58" y="6"/>
                    <a:pt x="56" y="6"/>
                    <a:pt x="54" y="6"/>
                  </a:cubicBezTo>
                  <a:cubicBezTo>
                    <a:pt x="54" y="6"/>
                    <a:pt x="53" y="5"/>
                    <a:pt x="53" y="5"/>
                  </a:cubicBezTo>
                  <a:cubicBezTo>
                    <a:pt x="53" y="5"/>
                    <a:pt x="52" y="5"/>
                    <a:pt x="52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7" y="4"/>
                    <a:pt x="46" y="5"/>
                  </a:cubicBezTo>
                  <a:cubicBezTo>
                    <a:pt x="46" y="4"/>
                    <a:pt x="45" y="3"/>
                    <a:pt x="44" y="2"/>
                  </a:cubicBezTo>
                  <a:cubicBezTo>
                    <a:pt x="42" y="2"/>
                    <a:pt x="43" y="2"/>
                    <a:pt x="41" y="1"/>
                  </a:cubicBezTo>
                  <a:cubicBezTo>
                    <a:pt x="41" y="1"/>
                    <a:pt x="41" y="0"/>
                    <a:pt x="41" y="0"/>
                  </a:cubicBezTo>
                  <a:cubicBezTo>
                    <a:pt x="40" y="0"/>
                    <a:pt x="39" y="1"/>
                    <a:pt x="37" y="1"/>
                  </a:cubicBezTo>
                  <a:cubicBezTo>
                    <a:pt x="36" y="1"/>
                    <a:pt x="35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1"/>
                    <a:pt x="28" y="1"/>
                  </a:cubicBezTo>
                  <a:cubicBezTo>
                    <a:pt x="28" y="2"/>
                    <a:pt x="28" y="2"/>
                    <a:pt x="28" y="3"/>
                  </a:cubicBezTo>
                  <a:cubicBezTo>
                    <a:pt x="27" y="3"/>
                    <a:pt x="26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5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6" y="7"/>
                    <a:pt x="17" y="7"/>
                  </a:cubicBezTo>
                  <a:cubicBezTo>
                    <a:pt x="16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4" y="8"/>
                  </a:cubicBezTo>
                  <a:cubicBezTo>
                    <a:pt x="13" y="8"/>
                    <a:pt x="11" y="9"/>
                    <a:pt x="11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7" y="8"/>
                    <a:pt x="8" y="10"/>
                    <a:pt x="8" y="10"/>
                  </a:cubicBezTo>
                  <a:cubicBezTo>
                    <a:pt x="3" y="9"/>
                    <a:pt x="3" y="10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" y="18"/>
                    <a:pt x="4" y="18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3" y="22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1" y="23"/>
                    <a:pt x="2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6"/>
                    <a:pt x="5" y="27"/>
                    <a:pt x="5" y="29"/>
                  </a:cubicBezTo>
                  <a:cubicBezTo>
                    <a:pt x="6" y="29"/>
                    <a:pt x="7" y="29"/>
                    <a:pt x="9" y="29"/>
                  </a:cubicBezTo>
                  <a:cubicBezTo>
                    <a:pt x="8" y="29"/>
                    <a:pt x="8" y="31"/>
                    <a:pt x="9" y="31"/>
                  </a:cubicBezTo>
                  <a:cubicBezTo>
                    <a:pt x="9" y="31"/>
                    <a:pt x="10" y="30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2"/>
                    <a:pt x="13" y="32"/>
                  </a:cubicBezTo>
                  <a:cubicBezTo>
                    <a:pt x="13" y="32"/>
                    <a:pt x="14" y="33"/>
                    <a:pt x="13" y="33"/>
                  </a:cubicBezTo>
                  <a:cubicBezTo>
                    <a:pt x="14" y="34"/>
                    <a:pt x="15" y="35"/>
                    <a:pt x="16" y="36"/>
                  </a:cubicBezTo>
                  <a:cubicBezTo>
                    <a:pt x="19" y="34"/>
                    <a:pt x="19" y="34"/>
                    <a:pt x="21" y="31"/>
                  </a:cubicBezTo>
                  <a:cubicBezTo>
                    <a:pt x="23" y="31"/>
                    <a:pt x="25" y="32"/>
                    <a:pt x="27" y="33"/>
                  </a:cubicBezTo>
                  <a:cubicBezTo>
                    <a:pt x="27" y="33"/>
                    <a:pt x="29" y="35"/>
                    <a:pt x="30" y="35"/>
                  </a:cubicBezTo>
                  <a:cubicBezTo>
                    <a:pt x="32" y="35"/>
                    <a:pt x="36" y="34"/>
                    <a:pt x="37" y="34"/>
                  </a:cubicBezTo>
                  <a:cubicBezTo>
                    <a:pt x="37" y="33"/>
                    <a:pt x="38" y="32"/>
                    <a:pt x="39" y="32"/>
                  </a:cubicBezTo>
                  <a:cubicBezTo>
                    <a:pt x="40" y="31"/>
                    <a:pt x="40" y="32"/>
                    <a:pt x="41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4" y="30"/>
                    <a:pt x="44" y="30"/>
                  </a:cubicBezTo>
                  <a:cubicBezTo>
                    <a:pt x="44" y="31"/>
                    <a:pt x="45" y="32"/>
                    <a:pt x="44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6"/>
                    <a:pt x="44" y="36"/>
                    <a:pt x="44" y="37"/>
                  </a:cubicBezTo>
                  <a:close/>
                  <a:moveTo>
                    <a:pt x="77" y="18"/>
                  </a:moveTo>
                  <a:cubicBezTo>
                    <a:pt x="79" y="18"/>
                    <a:pt x="77" y="20"/>
                    <a:pt x="77" y="20"/>
                  </a:cubicBezTo>
                  <a:cubicBezTo>
                    <a:pt x="76" y="21"/>
                    <a:pt x="77" y="21"/>
                    <a:pt x="77" y="21"/>
                  </a:cubicBezTo>
                  <a:cubicBezTo>
                    <a:pt x="77" y="22"/>
                    <a:pt x="77" y="21"/>
                    <a:pt x="77" y="22"/>
                  </a:cubicBezTo>
                  <a:cubicBezTo>
                    <a:pt x="74" y="21"/>
                    <a:pt x="74" y="22"/>
                    <a:pt x="71" y="22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71" y="21"/>
                    <a:pt x="72" y="20"/>
                    <a:pt x="72" y="20"/>
                  </a:cubicBezTo>
                  <a:cubicBezTo>
                    <a:pt x="73" y="19"/>
                    <a:pt x="75" y="20"/>
                    <a:pt x="76" y="20"/>
                  </a:cubicBezTo>
                  <a:cubicBezTo>
                    <a:pt x="76" y="19"/>
                    <a:pt x="77" y="18"/>
                    <a:pt x="77" y="1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59" name="Freeform 23">
              <a:extLst>
                <a:ext uri="{FF2B5EF4-FFF2-40B4-BE49-F238E27FC236}">
                  <a16:creationId xmlns:a16="http://schemas.microsoft.com/office/drawing/2014/main" id="{020E58AF-E90F-F824-259A-2F1B8897E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2043" y="2648322"/>
              <a:ext cx="143578" cy="269028"/>
            </a:xfrm>
            <a:custGeom>
              <a:avLst/>
              <a:gdLst>
                <a:gd name="T0" fmla="*/ 19 w 21"/>
                <a:gd name="T1" fmla="*/ 22 h 37"/>
                <a:gd name="T2" fmla="*/ 17 w 21"/>
                <a:gd name="T3" fmla="*/ 21 h 37"/>
                <a:gd name="T4" fmla="*/ 15 w 21"/>
                <a:gd name="T5" fmla="*/ 20 h 37"/>
                <a:gd name="T6" fmla="*/ 15 w 21"/>
                <a:gd name="T7" fmla="*/ 18 h 37"/>
                <a:gd name="T8" fmla="*/ 17 w 21"/>
                <a:gd name="T9" fmla="*/ 15 h 37"/>
                <a:gd name="T10" fmla="*/ 17 w 21"/>
                <a:gd name="T11" fmla="*/ 14 h 37"/>
                <a:gd name="T12" fmla="*/ 18 w 21"/>
                <a:gd name="T13" fmla="*/ 14 h 37"/>
                <a:gd name="T14" fmla="*/ 17 w 21"/>
                <a:gd name="T15" fmla="*/ 11 h 37"/>
                <a:gd name="T16" fmla="*/ 18 w 21"/>
                <a:gd name="T17" fmla="*/ 9 h 37"/>
                <a:gd name="T18" fmla="*/ 16 w 21"/>
                <a:gd name="T19" fmla="*/ 9 h 37"/>
                <a:gd name="T20" fmla="*/ 16 w 21"/>
                <a:gd name="T21" fmla="*/ 6 h 37"/>
                <a:gd name="T22" fmla="*/ 17 w 21"/>
                <a:gd name="T23" fmla="*/ 6 h 37"/>
                <a:gd name="T24" fmla="*/ 18 w 21"/>
                <a:gd name="T25" fmla="*/ 2 h 37"/>
                <a:gd name="T26" fmla="*/ 17 w 21"/>
                <a:gd name="T27" fmla="*/ 2 h 37"/>
                <a:gd name="T28" fmla="*/ 16 w 21"/>
                <a:gd name="T29" fmla="*/ 2 h 37"/>
                <a:gd name="T30" fmla="*/ 15 w 21"/>
                <a:gd name="T31" fmla="*/ 0 h 37"/>
                <a:gd name="T32" fmla="*/ 15 w 21"/>
                <a:gd name="T33" fmla="*/ 0 h 37"/>
                <a:gd name="T34" fmla="*/ 14 w 21"/>
                <a:gd name="T35" fmla="*/ 0 h 37"/>
                <a:gd name="T36" fmla="*/ 14 w 21"/>
                <a:gd name="T37" fmla="*/ 0 h 37"/>
                <a:gd name="T38" fmla="*/ 10 w 21"/>
                <a:gd name="T39" fmla="*/ 1 h 37"/>
                <a:gd name="T40" fmla="*/ 4 w 21"/>
                <a:gd name="T41" fmla="*/ 1 h 37"/>
                <a:gd name="T42" fmla="*/ 4 w 21"/>
                <a:gd name="T43" fmla="*/ 5 h 37"/>
                <a:gd name="T44" fmla="*/ 4 w 21"/>
                <a:gd name="T45" fmla="*/ 7 h 37"/>
                <a:gd name="T46" fmla="*/ 6 w 21"/>
                <a:gd name="T47" fmla="*/ 12 h 37"/>
                <a:gd name="T48" fmla="*/ 4 w 21"/>
                <a:gd name="T49" fmla="*/ 14 h 37"/>
                <a:gd name="T50" fmla="*/ 2 w 21"/>
                <a:gd name="T51" fmla="*/ 16 h 37"/>
                <a:gd name="T52" fmla="*/ 0 w 21"/>
                <a:gd name="T53" fmla="*/ 18 h 37"/>
                <a:gd name="T54" fmla="*/ 1 w 21"/>
                <a:gd name="T55" fmla="*/ 22 h 37"/>
                <a:gd name="T56" fmla="*/ 3 w 21"/>
                <a:gd name="T57" fmla="*/ 23 h 37"/>
                <a:gd name="T58" fmla="*/ 4 w 21"/>
                <a:gd name="T59" fmla="*/ 27 h 37"/>
                <a:gd name="T60" fmla="*/ 7 w 21"/>
                <a:gd name="T61" fmla="*/ 27 h 37"/>
                <a:gd name="T62" fmla="*/ 9 w 21"/>
                <a:gd name="T63" fmla="*/ 37 h 37"/>
                <a:gd name="T64" fmla="*/ 9 w 21"/>
                <a:gd name="T65" fmla="*/ 37 h 37"/>
                <a:gd name="T66" fmla="*/ 11 w 21"/>
                <a:gd name="T67" fmla="*/ 35 h 37"/>
                <a:gd name="T68" fmla="*/ 12 w 21"/>
                <a:gd name="T69" fmla="*/ 33 h 37"/>
                <a:gd name="T70" fmla="*/ 12 w 21"/>
                <a:gd name="T71" fmla="*/ 29 h 37"/>
                <a:gd name="T72" fmla="*/ 14 w 21"/>
                <a:gd name="T73" fmla="*/ 28 h 37"/>
                <a:gd name="T74" fmla="*/ 17 w 21"/>
                <a:gd name="T75" fmla="*/ 26 h 37"/>
                <a:gd name="T76" fmla="*/ 18 w 21"/>
                <a:gd name="T77" fmla="*/ 24 h 37"/>
                <a:gd name="T78" fmla="*/ 19 w 21"/>
                <a:gd name="T7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37">
                  <a:moveTo>
                    <a:pt x="19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5" y="17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3"/>
                    <a:pt x="18" y="11"/>
                    <a:pt x="17" y="11"/>
                  </a:cubicBezTo>
                  <a:cubicBezTo>
                    <a:pt x="17" y="11"/>
                    <a:pt x="18" y="9"/>
                    <a:pt x="18" y="9"/>
                  </a:cubicBezTo>
                  <a:cubicBezTo>
                    <a:pt x="18" y="9"/>
                    <a:pt x="17" y="9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21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6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1"/>
                    <a:pt x="10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4" y="1"/>
                    <a:pt x="3" y="4"/>
                    <a:pt x="4" y="5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5" y="10"/>
                    <a:pt x="6" y="12"/>
                  </a:cubicBezTo>
                  <a:cubicBezTo>
                    <a:pt x="6" y="13"/>
                    <a:pt x="4" y="13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ubicBezTo>
                    <a:pt x="1" y="17"/>
                    <a:pt x="0" y="16"/>
                    <a:pt x="0" y="18"/>
                  </a:cubicBezTo>
                  <a:cubicBezTo>
                    <a:pt x="0" y="19"/>
                    <a:pt x="1" y="22"/>
                    <a:pt x="1" y="22"/>
                  </a:cubicBezTo>
                  <a:cubicBezTo>
                    <a:pt x="1" y="22"/>
                    <a:pt x="3" y="22"/>
                    <a:pt x="3" y="23"/>
                  </a:cubicBezTo>
                  <a:cubicBezTo>
                    <a:pt x="4" y="24"/>
                    <a:pt x="4" y="27"/>
                    <a:pt x="4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1" y="36"/>
                    <a:pt x="11" y="35"/>
                  </a:cubicBezTo>
                  <a:cubicBezTo>
                    <a:pt x="11" y="34"/>
                    <a:pt x="13" y="34"/>
                    <a:pt x="12" y="33"/>
                  </a:cubicBezTo>
                  <a:cubicBezTo>
                    <a:pt x="12" y="31"/>
                    <a:pt x="12" y="29"/>
                    <a:pt x="12" y="29"/>
                  </a:cubicBezTo>
                  <a:cubicBezTo>
                    <a:pt x="12" y="29"/>
                    <a:pt x="13" y="28"/>
                    <a:pt x="14" y="28"/>
                  </a:cubicBezTo>
                  <a:cubicBezTo>
                    <a:pt x="15" y="28"/>
                    <a:pt x="16" y="27"/>
                    <a:pt x="17" y="26"/>
                  </a:cubicBezTo>
                  <a:cubicBezTo>
                    <a:pt x="19" y="26"/>
                    <a:pt x="18" y="24"/>
                    <a:pt x="18" y="24"/>
                  </a:cubicBezTo>
                  <a:lnTo>
                    <a:pt x="19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0" name="Freeform 24">
              <a:extLst>
                <a:ext uri="{FF2B5EF4-FFF2-40B4-BE49-F238E27FC236}">
                  <a16:creationId xmlns:a16="http://schemas.microsoft.com/office/drawing/2014/main" id="{2B35EB6E-0D55-2006-EE3A-EF2CAD722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233" y="3672430"/>
              <a:ext cx="12857" cy="29390"/>
            </a:xfrm>
            <a:custGeom>
              <a:avLst/>
              <a:gdLst>
                <a:gd name="T0" fmla="*/ 0 w 2"/>
                <a:gd name="T1" fmla="*/ 1 h 4"/>
                <a:gd name="T2" fmla="*/ 0 w 2"/>
                <a:gd name="T3" fmla="*/ 1 h 4"/>
                <a:gd name="T4" fmla="*/ 0 w 2"/>
                <a:gd name="T5" fmla="*/ 4 h 4"/>
                <a:gd name="T6" fmla="*/ 2 w 2"/>
                <a:gd name="T7" fmla="*/ 4 h 4"/>
                <a:gd name="T8" fmla="*/ 2 w 2"/>
                <a:gd name="T9" fmla="*/ 1 h 4"/>
                <a:gd name="T10" fmla="*/ 0 w 2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1" name="Freeform 25">
              <a:extLst>
                <a:ext uri="{FF2B5EF4-FFF2-40B4-BE49-F238E27FC236}">
                  <a16:creationId xmlns:a16="http://schemas.microsoft.com/office/drawing/2014/main" id="{DA780F46-A6B0-7F50-7B1B-60664AD5E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461" y="3645303"/>
              <a:ext cx="68575" cy="230594"/>
            </a:xfrm>
            <a:custGeom>
              <a:avLst/>
              <a:gdLst>
                <a:gd name="T0" fmla="*/ 6 w 10"/>
                <a:gd name="T1" fmla="*/ 30 h 32"/>
                <a:gd name="T2" fmla="*/ 7 w 10"/>
                <a:gd name="T3" fmla="*/ 29 h 32"/>
                <a:gd name="T4" fmla="*/ 7 w 10"/>
                <a:gd name="T5" fmla="*/ 30 h 32"/>
                <a:gd name="T6" fmla="*/ 7 w 10"/>
                <a:gd name="T7" fmla="*/ 31 h 32"/>
                <a:gd name="T8" fmla="*/ 8 w 10"/>
                <a:gd name="T9" fmla="*/ 30 h 32"/>
                <a:gd name="T10" fmla="*/ 10 w 10"/>
                <a:gd name="T11" fmla="*/ 30 h 32"/>
                <a:gd name="T12" fmla="*/ 9 w 10"/>
                <a:gd name="T13" fmla="*/ 27 h 32"/>
                <a:gd name="T14" fmla="*/ 8 w 10"/>
                <a:gd name="T15" fmla="*/ 26 h 32"/>
                <a:gd name="T16" fmla="*/ 8 w 10"/>
                <a:gd name="T17" fmla="*/ 24 h 32"/>
                <a:gd name="T18" fmla="*/ 8 w 10"/>
                <a:gd name="T19" fmla="*/ 21 h 32"/>
                <a:gd name="T20" fmla="*/ 9 w 10"/>
                <a:gd name="T21" fmla="*/ 17 h 32"/>
                <a:gd name="T22" fmla="*/ 9 w 10"/>
                <a:gd name="T23" fmla="*/ 14 h 32"/>
                <a:gd name="T24" fmla="*/ 9 w 10"/>
                <a:gd name="T25" fmla="*/ 11 h 32"/>
                <a:gd name="T26" fmla="*/ 8 w 10"/>
                <a:gd name="T27" fmla="*/ 8 h 32"/>
                <a:gd name="T28" fmla="*/ 8 w 10"/>
                <a:gd name="T29" fmla="*/ 5 h 32"/>
                <a:gd name="T30" fmla="*/ 5 w 10"/>
                <a:gd name="T31" fmla="*/ 5 h 32"/>
                <a:gd name="T32" fmla="*/ 5 w 10"/>
                <a:gd name="T33" fmla="*/ 0 h 32"/>
                <a:gd name="T34" fmla="*/ 3 w 10"/>
                <a:gd name="T35" fmla="*/ 0 h 32"/>
                <a:gd name="T36" fmla="*/ 1 w 10"/>
                <a:gd name="T37" fmla="*/ 0 h 32"/>
                <a:gd name="T38" fmla="*/ 1 w 10"/>
                <a:gd name="T39" fmla="*/ 4 h 32"/>
                <a:gd name="T40" fmla="*/ 2 w 10"/>
                <a:gd name="T41" fmla="*/ 6 h 32"/>
                <a:gd name="T42" fmla="*/ 2 w 10"/>
                <a:gd name="T43" fmla="*/ 10 h 32"/>
                <a:gd name="T44" fmla="*/ 3 w 10"/>
                <a:gd name="T45" fmla="*/ 12 h 32"/>
                <a:gd name="T46" fmla="*/ 2 w 10"/>
                <a:gd name="T47" fmla="*/ 16 h 32"/>
                <a:gd name="T48" fmla="*/ 4 w 10"/>
                <a:gd name="T49" fmla="*/ 18 h 32"/>
                <a:gd name="T50" fmla="*/ 3 w 10"/>
                <a:gd name="T51" fmla="*/ 23 h 32"/>
                <a:gd name="T52" fmla="*/ 3 w 10"/>
                <a:gd name="T53" fmla="*/ 25 h 32"/>
                <a:gd name="T54" fmla="*/ 3 w 10"/>
                <a:gd name="T55" fmla="*/ 26 h 32"/>
                <a:gd name="T56" fmla="*/ 6 w 10"/>
                <a:gd name="T5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32">
                  <a:moveTo>
                    <a:pt x="6" y="30"/>
                  </a:moveTo>
                  <a:cubicBezTo>
                    <a:pt x="6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6" y="32"/>
                    <a:pt x="7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28"/>
                    <a:pt x="9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5"/>
                    <a:pt x="8" y="24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9" y="19"/>
                    <a:pt x="9" y="19"/>
                    <a:pt x="9" y="17"/>
                  </a:cubicBezTo>
                  <a:cubicBezTo>
                    <a:pt x="9" y="16"/>
                    <a:pt x="8" y="16"/>
                    <a:pt x="9" y="14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8" y="9"/>
                    <a:pt x="8" y="8"/>
                  </a:cubicBezTo>
                  <a:cubicBezTo>
                    <a:pt x="9" y="7"/>
                    <a:pt x="8" y="5"/>
                    <a:pt x="8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8"/>
                    <a:pt x="3" y="9"/>
                    <a:pt x="2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2" y="13"/>
                    <a:pt x="1" y="14"/>
                    <a:pt x="2" y="16"/>
                  </a:cubicBezTo>
                  <a:cubicBezTo>
                    <a:pt x="3" y="17"/>
                    <a:pt x="4" y="17"/>
                    <a:pt x="4" y="18"/>
                  </a:cubicBezTo>
                  <a:cubicBezTo>
                    <a:pt x="4" y="20"/>
                    <a:pt x="3" y="22"/>
                    <a:pt x="3" y="23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4" y="26"/>
                    <a:pt x="6" y="30"/>
                    <a:pt x="6" y="3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2" name="Freeform 26">
              <a:extLst>
                <a:ext uri="{FF2B5EF4-FFF2-40B4-BE49-F238E27FC236}">
                  <a16:creationId xmlns:a16="http://schemas.microsoft.com/office/drawing/2014/main" id="{05FB262C-FF62-E843-1F6D-F5B8BB623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08600" y="3331061"/>
              <a:ext cx="227153" cy="560660"/>
            </a:xfrm>
            <a:custGeom>
              <a:avLst/>
              <a:gdLst>
                <a:gd name="T0" fmla="*/ 12 w 33"/>
                <a:gd name="T1" fmla="*/ 2 h 77"/>
                <a:gd name="T2" fmla="*/ 14 w 33"/>
                <a:gd name="T3" fmla="*/ 2 h 77"/>
                <a:gd name="T4" fmla="*/ 14 w 33"/>
                <a:gd name="T5" fmla="*/ 6 h 77"/>
                <a:gd name="T6" fmla="*/ 14 w 33"/>
                <a:gd name="T7" fmla="*/ 8 h 77"/>
                <a:gd name="T8" fmla="*/ 16 w 33"/>
                <a:gd name="T9" fmla="*/ 10 h 77"/>
                <a:gd name="T10" fmla="*/ 16 w 33"/>
                <a:gd name="T11" fmla="*/ 12 h 77"/>
                <a:gd name="T12" fmla="*/ 18 w 33"/>
                <a:gd name="T13" fmla="*/ 10 h 77"/>
                <a:gd name="T14" fmla="*/ 23 w 33"/>
                <a:gd name="T15" fmla="*/ 9 h 77"/>
                <a:gd name="T16" fmla="*/ 23 w 33"/>
                <a:gd name="T17" fmla="*/ 10 h 77"/>
                <a:gd name="T18" fmla="*/ 27 w 33"/>
                <a:gd name="T19" fmla="*/ 11 h 77"/>
                <a:gd name="T20" fmla="*/ 29 w 33"/>
                <a:gd name="T21" fmla="*/ 16 h 77"/>
                <a:gd name="T22" fmla="*/ 30 w 33"/>
                <a:gd name="T23" fmla="*/ 20 h 77"/>
                <a:gd name="T24" fmla="*/ 32 w 33"/>
                <a:gd name="T25" fmla="*/ 22 h 77"/>
                <a:gd name="T26" fmla="*/ 33 w 33"/>
                <a:gd name="T27" fmla="*/ 24 h 77"/>
                <a:gd name="T28" fmla="*/ 32 w 33"/>
                <a:gd name="T29" fmla="*/ 28 h 77"/>
                <a:gd name="T30" fmla="*/ 29 w 33"/>
                <a:gd name="T31" fmla="*/ 30 h 77"/>
                <a:gd name="T32" fmla="*/ 26 w 33"/>
                <a:gd name="T33" fmla="*/ 31 h 77"/>
                <a:gd name="T34" fmla="*/ 22 w 33"/>
                <a:gd name="T35" fmla="*/ 32 h 77"/>
                <a:gd name="T36" fmla="*/ 20 w 33"/>
                <a:gd name="T37" fmla="*/ 35 h 77"/>
                <a:gd name="T38" fmla="*/ 22 w 33"/>
                <a:gd name="T39" fmla="*/ 41 h 77"/>
                <a:gd name="T40" fmla="*/ 22 w 33"/>
                <a:gd name="T41" fmla="*/ 46 h 77"/>
                <a:gd name="T42" fmla="*/ 21 w 33"/>
                <a:gd name="T43" fmla="*/ 44 h 77"/>
                <a:gd name="T44" fmla="*/ 18 w 33"/>
                <a:gd name="T45" fmla="*/ 39 h 77"/>
                <a:gd name="T46" fmla="*/ 11 w 33"/>
                <a:gd name="T47" fmla="*/ 36 h 77"/>
                <a:gd name="T48" fmla="*/ 10 w 33"/>
                <a:gd name="T49" fmla="*/ 43 h 77"/>
                <a:gd name="T50" fmla="*/ 9 w 33"/>
                <a:gd name="T51" fmla="*/ 45 h 77"/>
                <a:gd name="T52" fmla="*/ 8 w 33"/>
                <a:gd name="T53" fmla="*/ 51 h 77"/>
                <a:gd name="T54" fmla="*/ 9 w 33"/>
                <a:gd name="T55" fmla="*/ 59 h 77"/>
                <a:gd name="T56" fmla="*/ 11 w 33"/>
                <a:gd name="T57" fmla="*/ 61 h 77"/>
                <a:gd name="T58" fmla="*/ 16 w 33"/>
                <a:gd name="T59" fmla="*/ 68 h 77"/>
                <a:gd name="T60" fmla="*/ 18 w 33"/>
                <a:gd name="T61" fmla="*/ 71 h 77"/>
                <a:gd name="T62" fmla="*/ 18 w 33"/>
                <a:gd name="T63" fmla="*/ 74 h 77"/>
                <a:gd name="T64" fmla="*/ 17 w 33"/>
                <a:gd name="T65" fmla="*/ 76 h 77"/>
                <a:gd name="T66" fmla="*/ 15 w 33"/>
                <a:gd name="T67" fmla="*/ 77 h 77"/>
                <a:gd name="T68" fmla="*/ 13 w 33"/>
                <a:gd name="T69" fmla="*/ 73 h 77"/>
                <a:gd name="T70" fmla="*/ 10 w 33"/>
                <a:gd name="T71" fmla="*/ 69 h 77"/>
                <a:gd name="T72" fmla="*/ 9 w 33"/>
                <a:gd name="T73" fmla="*/ 67 h 77"/>
                <a:gd name="T74" fmla="*/ 3 w 33"/>
                <a:gd name="T75" fmla="*/ 59 h 77"/>
                <a:gd name="T76" fmla="*/ 5 w 33"/>
                <a:gd name="T77" fmla="*/ 54 h 77"/>
                <a:gd name="T78" fmla="*/ 5 w 33"/>
                <a:gd name="T79" fmla="*/ 49 h 77"/>
                <a:gd name="T80" fmla="*/ 6 w 33"/>
                <a:gd name="T81" fmla="*/ 47 h 77"/>
                <a:gd name="T82" fmla="*/ 7 w 33"/>
                <a:gd name="T83" fmla="*/ 43 h 77"/>
                <a:gd name="T84" fmla="*/ 9 w 33"/>
                <a:gd name="T85" fmla="*/ 38 h 77"/>
                <a:gd name="T86" fmla="*/ 4 w 33"/>
                <a:gd name="T87" fmla="*/ 33 h 77"/>
                <a:gd name="T88" fmla="*/ 2 w 33"/>
                <a:gd name="T89" fmla="*/ 25 h 77"/>
                <a:gd name="T90" fmla="*/ 5 w 33"/>
                <a:gd name="T91" fmla="*/ 22 h 77"/>
                <a:gd name="T92" fmla="*/ 0 w 33"/>
                <a:gd name="T93" fmla="*/ 18 h 77"/>
                <a:gd name="T94" fmla="*/ 0 w 33"/>
                <a:gd name="T95" fmla="*/ 11 h 77"/>
                <a:gd name="T96" fmla="*/ 0 w 33"/>
                <a:gd name="T97" fmla="*/ 7 h 77"/>
                <a:gd name="T98" fmla="*/ 2 w 33"/>
                <a:gd name="T99" fmla="*/ 5 h 77"/>
                <a:gd name="T100" fmla="*/ 5 w 33"/>
                <a:gd name="T101" fmla="*/ 3 h 77"/>
                <a:gd name="T102" fmla="*/ 5 w 33"/>
                <a:gd name="T103" fmla="*/ 0 h 77"/>
                <a:gd name="T104" fmla="*/ 8 w 33"/>
                <a:gd name="T105" fmla="*/ 1 h 77"/>
                <a:gd name="T106" fmla="*/ 8 w 33"/>
                <a:gd name="T107" fmla="*/ 7 h 77"/>
                <a:gd name="T108" fmla="*/ 8 w 33"/>
                <a:gd name="T109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" h="77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6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3"/>
                    <a:pt x="20" y="44"/>
                    <a:pt x="20" y="43"/>
                  </a:cubicBezTo>
                  <a:cubicBezTo>
                    <a:pt x="19" y="42"/>
                    <a:pt x="19" y="41"/>
                    <a:pt x="18" y="39"/>
                  </a:cubicBezTo>
                  <a:cubicBezTo>
                    <a:pt x="17" y="39"/>
                    <a:pt x="16" y="40"/>
                    <a:pt x="15" y="40"/>
                  </a:cubicBezTo>
                  <a:cubicBezTo>
                    <a:pt x="14" y="36"/>
                    <a:pt x="15" y="36"/>
                    <a:pt x="11" y="36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1" y="39"/>
                    <a:pt x="9" y="40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9" y="44"/>
                    <a:pt x="9" y="45"/>
                  </a:cubicBezTo>
                  <a:cubicBezTo>
                    <a:pt x="9" y="47"/>
                    <a:pt x="9" y="48"/>
                    <a:pt x="9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7" y="56"/>
                    <a:pt x="7" y="58"/>
                  </a:cubicBezTo>
                  <a:cubicBezTo>
                    <a:pt x="7" y="58"/>
                    <a:pt x="9" y="58"/>
                    <a:pt x="9" y="59"/>
                  </a:cubicBezTo>
                  <a:cubicBezTo>
                    <a:pt x="9" y="59"/>
                    <a:pt x="10" y="61"/>
                    <a:pt x="10" y="62"/>
                  </a:cubicBezTo>
                  <a:cubicBezTo>
                    <a:pt x="10" y="62"/>
                    <a:pt x="10" y="61"/>
                    <a:pt x="11" y="61"/>
                  </a:cubicBezTo>
                  <a:cubicBezTo>
                    <a:pt x="11" y="64"/>
                    <a:pt x="12" y="67"/>
                    <a:pt x="13" y="68"/>
                  </a:cubicBezTo>
                  <a:cubicBezTo>
                    <a:pt x="14" y="68"/>
                    <a:pt x="15" y="67"/>
                    <a:pt x="16" y="68"/>
                  </a:cubicBezTo>
                  <a:cubicBezTo>
                    <a:pt x="16" y="68"/>
                    <a:pt x="16" y="69"/>
                    <a:pt x="16" y="69"/>
                  </a:cubicBezTo>
                  <a:cubicBezTo>
                    <a:pt x="17" y="70"/>
                    <a:pt x="18" y="70"/>
                    <a:pt x="18" y="71"/>
                  </a:cubicBezTo>
                  <a:cubicBezTo>
                    <a:pt x="19" y="72"/>
                    <a:pt x="19" y="72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0" y="72"/>
                    <a:pt x="11" y="71"/>
                    <a:pt x="10" y="69"/>
                  </a:cubicBezTo>
                  <a:cubicBezTo>
                    <a:pt x="10" y="69"/>
                    <a:pt x="9" y="69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7"/>
                    <a:pt x="8" y="66"/>
                    <a:pt x="8" y="66"/>
                  </a:cubicBezTo>
                  <a:cubicBezTo>
                    <a:pt x="6" y="64"/>
                    <a:pt x="3" y="62"/>
                    <a:pt x="3" y="59"/>
                  </a:cubicBezTo>
                  <a:cubicBezTo>
                    <a:pt x="3" y="58"/>
                    <a:pt x="3" y="56"/>
                    <a:pt x="4" y="55"/>
                  </a:cubicBezTo>
                  <a:cubicBezTo>
                    <a:pt x="4" y="55"/>
                    <a:pt x="5" y="54"/>
                    <a:pt x="5" y="54"/>
                  </a:cubicBezTo>
                  <a:cubicBezTo>
                    <a:pt x="5" y="53"/>
                    <a:pt x="4" y="53"/>
                    <a:pt x="4" y="51"/>
                  </a:cubicBezTo>
                  <a:cubicBezTo>
                    <a:pt x="4" y="51"/>
                    <a:pt x="5" y="49"/>
                    <a:pt x="5" y="49"/>
                  </a:cubicBezTo>
                  <a:cubicBezTo>
                    <a:pt x="5" y="49"/>
                    <a:pt x="5" y="48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12" y="1"/>
                  </a:lnTo>
                  <a:close/>
                  <a:moveTo>
                    <a:pt x="8" y="7"/>
                  </a:moveTo>
                  <a:cubicBezTo>
                    <a:pt x="9" y="7"/>
                    <a:pt x="8" y="9"/>
                    <a:pt x="8" y="9"/>
                  </a:cubicBezTo>
                  <a:cubicBezTo>
                    <a:pt x="7" y="9"/>
                    <a:pt x="7" y="7"/>
                    <a:pt x="8" y="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3" name="Freeform 27">
              <a:extLst>
                <a:ext uri="{FF2B5EF4-FFF2-40B4-BE49-F238E27FC236}">
                  <a16:creationId xmlns:a16="http://schemas.microsoft.com/office/drawing/2014/main" id="{9D7DF8FF-F240-4BD5-598C-6285069E25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1361" y="4153968"/>
              <a:ext cx="336445" cy="391107"/>
            </a:xfrm>
            <a:custGeom>
              <a:avLst/>
              <a:gdLst>
                <a:gd name="T0" fmla="*/ 44 w 49"/>
                <a:gd name="T1" fmla="*/ 17 h 54"/>
                <a:gd name="T2" fmla="*/ 44 w 49"/>
                <a:gd name="T3" fmla="*/ 18 h 54"/>
                <a:gd name="T4" fmla="*/ 41 w 49"/>
                <a:gd name="T5" fmla="*/ 22 h 54"/>
                <a:gd name="T6" fmla="*/ 42 w 49"/>
                <a:gd name="T7" fmla="*/ 25 h 54"/>
                <a:gd name="T8" fmla="*/ 45 w 49"/>
                <a:gd name="T9" fmla="*/ 32 h 54"/>
                <a:gd name="T10" fmla="*/ 46 w 49"/>
                <a:gd name="T11" fmla="*/ 43 h 54"/>
                <a:gd name="T12" fmla="*/ 49 w 49"/>
                <a:gd name="T13" fmla="*/ 45 h 54"/>
                <a:gd name="T14" fmla="*/ 49 w 49"/>
                <a:gd name="T15" fmla="*/ 47 h 54"/>
                <a:gd name="T16" fmla="*/ 41 w 49"/>
                <a:gd name="T17" fmla="*/ 50 h 54"/>
                <a:gd name="T18" fmla="*/ 37 w 49"/>
                <a:gd name="T19" fmla="*/ 52 h 54"/>
                <a:gd name="T20" fmla="*/ 32 w 49"/>
                <a:gd name="T21" fmla="*/ 53 h 54"/>
                <a:gd name="T22" fmla="*/ 26 w 49"/>
                <a:gd name="T23" fmla="*/ 52 h 54"/>
                <a:gd name="T24" fmla="*/ 22 w 49"/>
                <a:gd name="T25" fmla="*/ 53 h 54"/>
                <a:gd name="T26" fmla="*/ 23 w 49"/>
                <a:gd name="T27" fmla="*/ 43 h 54"/>
                <a:gd name="T28" fmla="*/ 20 w 49"/>
                <a:gd name="T29" fmla="*/ 41 h 54"/>
                <a:gd name="T30" fmla="*/ 15 w 49"/>
                <a:gd name="T31" fmla="*/ 40 h 54"/>
                <a:gd name="T32" fmla="*/ 10 w 49"/>
                <a:gd name="T33" fmla="*/ 38 h 54"/>
                <a:gd name="T34" fmla="*/ 9 w 49"/>
                <a:gd name="T35" fmla="*/ 35 h 54"/>
                <a:gd name="T36" fmla="*/ 8 w 49"/>
                <a:gd name="T37" fmla="*/ 33 h 54"/>
                <a:gd name="T38" fmla="*/ 6 w 49"/>
                <a:gd name="T39" fmla="*/ 31 h 54"/>
                <a:gd name="T40" fmla="*/ 6 w 49"/>
                <a:gd name="T41" fmla="*/ 27 h 54"/>
                <a:gd name="T42" fmla="*/ 1 w 49"/>
                <a:gd name="T43" fmla="*/ 19 h 54"/>
                <a:gd name="T44" fmla="*/ 1 w 49"/>
                <a:gd name="T45" fmla="*/ 18 h 54"/>
                <a:gd name="T46" fmla="*/ 0 w 49"/>
                <a:gd name="T47" fmla="*/ 16 h 54"/>
                <a:gd name="T48" fmla="*/ 4 w 49"/>
                <a:gd name="T49" fmla="*/ 16 h 54"/>
                <a:gd name="T50" fmla="*/ 7 w 49"/>
                <a:gd name="T51" fmla="*/ 12 h 54"/>
                <a:gd name="T52" fmla="*/ 6 w 49"/>
                <a:gd name="T53" fmla="*/ 9 h 54"/>
                <a:gd name="T54" fmla="*/ 6 w 49"/>
                <a:gd name="T55" fmla="*/ 5 h 54"/>
                <a:gd name="T56" fmla="*/ 5 w 49"/>
                <a:gd name="T57" fmla="*/ 0 h 54"/>
                <a:gd name="T58" fmla="*/ 10 w 49"/>
                <a:gd name="T59" fmla="*/ 3 h 54"/>
                <a:gd name="T60" fmla="*/ 14 w 49"/>
                <a:gd name="T61" fmla="*/ 8 h 54"/>
                <a:gd name="T62" fmla="*/ 15 w 49"/>
                <a:gd name="T63" fmla="*/ 6 h 54"/>
                <a:gd name="T64" fmla="*/ 15 w 49"/>
                <a:gd name="T65" fmla="*/ 5 h 54"/>
                <a:gd name="T66" fmla="*/ 19 w 49"/>
                <a:gd name="T67" fmla="*/ 8 h 54"/>
                <a:gd name="T68" fmla="*/ 23 w 49"/>
                <a:gd name="T69" fmla="*/ 5 h 54"/>
                <a:gd name="T70" fmla="*/ 23 w 49"/>
                <a:gd name="T71" fmla="*/ 4 h 54"/>
                <a:gd name="T72" fmla="*/ 21 w 49"/>
                <a:gd name="T73" fmla="*/ 3 h 54"/>
                <a:gd name="T74" fmla="*/ 20 w 49"/>
                <a:gd name="T75" fmla="*/ 3 h 54"/>
                <a:gd name="T76" fmla="*/ 36 w 49"/>
                <a:gd name="T77" fmla="*/ 6 h 54"/>
                <a:gd name="T78" fmla="*/ 38 w 49"/>
                <a:gd name="T79" fmla="*/ 11 h 54"/>
                <a:gd name="T80" fmla="*/ 45 w 49"/>
                <a:gd name="T81" fmla="*/ 15 h 54"/>
                <a:gd name="T82" fmla="*/ 17 w 49"/>
                <a:gd name="T83" fmla="*/ 33 h 54"/>
                <a:gd name="T84" fmla="*/ 15 w 49"/>
                <a:gd name="T85" fmla="*/ 31 h 54"/>
                <a:gd name="T86" fmla="*/ 44 w 49"/>
                <a:gd name="T87" fmla="*/ 24 h 54"/>
                <a:gd name="T88" fmla="*/ 44 w 49"/>
                <a:gd name="T89" fmla="*/ 23 h 54"/>
                <a:gd name="T90" fmla="*/ 25 w 49"/>
                <a:gd name="T91" fmla="*/ 13 h 54"/>
                <a:gd name="T92" fmla="*/ 17 w 49"/>
                <a:gd name="T93" fmla="*/ 2 h 54"/>
                <a:gd name="T94" fmla="*/ 19 w 49"/>
                <a:gd name="T9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54">
                  <a:moveTo>
                    <a:pt x="45" y="15"/>
                  </a:moveTo>
                  <a:cubicBezTo>
                    <a:pt x="44" y="15"/>
                    <a:pt x="44" y="16"/>
                    <a:pt x="44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4" y="18"/>
                    <a:pt x="44" y="18"/>
                  </a:cubicBezTo>
                  <a:cubicBezTo>
                    <a:pt x="43" y="19"/>
                    <a:pt x="43" y="20"/>
                    <a:pt x="43" y="21"/>
                  </a:cubicBezTo>
                  <a:cubicBezTo>
                    <a:pt x="42" y="21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3"/>
                    <a:pt x="42" y="24"/>
                    <a:pt x="42" y="25"/>
                  </a:cubicBezTo>
                  <a:cubicBezTo>
                    <a:pt x="43" y="26"/>
                    <a:pt x="46" y="28"/>
                    <a:pt x="46" y="28"/>
                  </a:cubicBezTo>
                  <a:cubicBezTo>
                    <a:pt x="46" y="30"/>
                    <a:pt x="45" y="31"/>
                    <a:pt x="45" y="32"/>
                  </a:cubicBezTo>
                  <a:cubicBezTo>
                    <a:pt x="44" y="34"/>
                    <a:pt x="44" y="36"/>
                    <a:pt x="45" y="38"/>
                  </a:cubicBezTo>
                  <a:cubicBezTo>
                    <a:pt x="45" y="39"/>
                    <a:pt x="45" y="42"/>
                    <a:pt x="46" y="43"/>
                  </a:cubicBezTo>
                  <a:cubicBezTo>
                    <a:pt x="46" y="43"/>
                    <a:pt x="48" y="44"/>
                    <a:pt x="49" y="44"/>
                  </a:cubicBezTo>
                  <a:cubicBezTo>
                    <a:pt x="49" y="45"/>
                    <a:pt x="48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9" y="47"/>
                  </a:cubicBezTo>
                  <a:cubicBezTo>
                    <a:pt x="49" y="47"/>
                    <a:pt x="46" y="49"/>
                    <a:pt x="45" y="49"/>
                  </a:cubicBezTo>
                  <a:cubicBezTo>
                    <a:pt x="44" y="50"/>
                    <a:pt x="43" y="50"/>
                    <a:pt x="41" y="50"/>
                  </a:cubicBezTo>
                  <a:cubicBezTo>
                    <a:pt x="40" y="50"/>
                    <a:pt x="40" y="51"/>
                    <a:pt x="39" y="52"/>
                  </a:cubicBezTo>
                  <a:cubicBezTo>
                    <a:pt x="38" y="52"/>
                    <a:pt x="38" y="52"/>
                    <a:pt x="37" y="52"/>
                  </a:cubicBezTo>
                  <a:cubicBezTo>
                    <a:pt x="36" y="51"/>
                    <a:pt x="36" y="52"/>
                    <a:pt x="35" y="53"/>
                  </a:cubicBezTo>
                  <a:cubicBezTo>
                    <a:pt x="34" y="53"/>
                    <a:pt x="33" y="53"/>
                    <a:pt x="32" y="53"/>
                  </a:cubicBezTo>
                  <a:cubicBezTo>
                    <a:pt x="31" y="53"/>
                    <a:pt x="30" y="54"/>
                    <a:pt x="29" y="54"/>
                  </a:cubicBezTo>
                  <a:cubicBezTo>
                    <a:pt x="27" y="54"/>
                    <a:pt x="28" y="52"/>
                    <a:pt x="26" y="52"/>
                  </a:cubicBezTo>
                  <a:cubicBezTo>
                    <a:pt x="25" y="52"/>
                    <a:pt x="26" y="52"/>
                    <a:pt x="25" y="53"/>
                  </a:cubicBezTo>
                  <a:cubicBezTo>
                    <a:pt x="23" y="53"/>
                    <a:pt x="22" y="53"/>
                    <a:pt x="22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48"/>
                    <a:pt x="22" y="46"/>
                    <a:pt x="23" y="43"/>
                  </a:cubicBezTo>
                  <a:cubicBezTo>
                    <a:pt x="22" y="43"/>
                    <a:pt x="21" y="42"/>
                    <a:pt x="21" y="42"/>
                  </a:cubicBezTo>
                  <a:cubicBezTo>
                    <a:pt x="21" y="41"/>
                    <a:pt x="21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3" y="40"/>
                    <a:pt x="12" y="39"/>
                  </a:cubicBezTo>
                  <a:cubicBezTo>
                    <a:pt x="12" y="39"/>
                    <a:pt x="11" y="38"/>
                    <a:pt x="10" y="38"/>
                  </a:cubicBezTo>
                  <a:cubicBezTo>
                    <a:pt x="10" y="38"/>
                    <a:pt x="10" y="36"/>
                    <a:pt x="10" y="36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2"/>
                    <a:pt x="7" y="31"/>
                    <a:pt x="6" y="31"/>
                  </a:cubicBezTo>
                  <a:cubicBezTo>
                    <a:pt x="6" y="31"/>
                    <a:pt x="5" y="30"/>
                    <a:pt x="5" y="30"/>
                  </a:cubicBezTo>
                  <a:cubicBezTo>
                    <a:pt x="4" y="29"/>
                    <a:pt x="5" y="27"/>
                    <a:pt x="6" y="27"/>
                  </a:cubicBezTo>
                  <a:cubicBezTo>
                    <a:pt x="3" y="25"/>
                    <a:pt x="3" y="24"/>
                    <a:pt x="0" y="23"/>
                  </a:cubicBezTo>
                  <a:cubicBezTo>
                    <a:pt x="1" y="21"/>
                    <a:pt x="1" y="18"/>
                    <a:pt x="1" y="19"/>
                  </a:cubicBezTo>
                  <a:cubicBezTo>
                    <a:pt x="0" y="19"/>
                    <a:pt x="1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7" y="12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6" y="9"/>
                  </a:cubicBezTo>
                  <a:cubicBezTo>
                    <a:pt x="5" y="9"/>
                    <a:pt x="6" y="7"/>
                    <a:pt x="6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3"/>
                    <a:pt x="10" y="3"/>
                  </a:cubicBezTo>
                  <a:cubicBezTo>
                    <a:pt x="10" y="4"/>
                    <a:pt x="11" y="7"/>
                    <a:pt x="11" y="6"/>
                  </a:cubicBezTo>
                  <a:cubicBezTo>
                    <a:pt x="12" y="7"/>
                    <a:pt x="12" y="9"/>
                    <a:pt x="14" y="8"/>
                  </a:cubicBezTo>
                  <a:cubicBezTo>
                    <a:pt x="14" y="8"/>
                    <a:pt x="13" y="7"/>
                    <a:pt x="13" y="7"/>
                  </a:cubicBezTo>
                  <a:cubicBezTo>
                    <a:pt x="13" y="6"/>
                    <a:pt x="14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5"/>
                    <a:pt x="15" y="5"/>
                  </a:cubicBezTo>
                  <a:cubicBezTo>
                    <a:pt x="16" y="5"/>
                    <a:pt x="18" y="6"/>
                    <a:pt x="19" y="6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0" y="6"/>
                    <a:pt x="19" y="5"/>
                    <a:pt x="23" y="5"/>
                  </a:cubicBezTo>
                  <a:cubicBezTo>
                    <a:pt x="23" y="5"/>
                    <a:pt x="22" y="5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7"/>
                    <a:pt x="37" y="9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9" y="11"/>
                    <a:pt x="39" y="12"/>
                    <a:pt x="39" y="12"/>
                  </a:cubicBezTo>
                  <a:lnTo>
                    <a:pt x="45" y="15"/>
                  </a:lnTo>
                  <a:close/>
                  <a:moveTo>
                    <a:pt x="15" y="31"/>
                  </a:moveTo>
                  <a:cubicBezTo>
                    <a:pt x="16" y="31"/>
                    <a:pt x="17" y="32"/>
                    <a:pt x="17" y="33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4" y="30"/>
                    <a:pt x="15" y="31"/>
                  </a:cubicBezTo>
                  <a:close/>
                  <a:moveTo>
                    <a:pt x="44" y="23"/>
                  </a:moveTo>
                  <a:cubicBezTo>
                    <a:pt x="44" y="24"/>
                    <a:pt x="44" y="23"/>
                    <a:pt x="44" y="24"/>
                  </a:cubicBezTo>
                  <a:cubicBezTo>
                    <a:pt x="45" y="27"/>
                    <a:pt x="46" y="24"/>
                    <a:pt x="46" y="24"/>
                  </a:cubicBezTo>
                  <a:cubicBezTo>
                    <a:pt x="45" y="24"/>
                    <a:pt x="45" y="23"/>
                    <a:pt x="44" y="23"/>
                  </a:cubicBezTo>
                  <a:close/>
                  <a:moveTo>
                    <a:pt x="25" y="12"/>
                  </a:moveTo>
                  <a:cubicBezTo>
                    <a:pt x="26" y="11"/>
                    <a:pt x="25" y="13"/>
                    <a:pt x="25" y="13"/>
                  </a:cubicBezTo>
                  <a:cubicBezTo>
                    <a:pt x="23" y="14"/>
                    <a:pt x="24" y="12"/>
                    <a:pt x="25" y="12"/>
                  </a:cubicBezTo>
                  <a:close/>
                  <a:moveTo>
                    <a:pt x="17" y="2"/>
                  </a:moveTo>
                  <a:cubicBezTo>
                    <a:pt x="17" y="2"/>
                    <a:pt x="18" y="3"/>
                    <a:pt x="18" y="3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4" name="Freeform 28">
              <a:extLst>
                <a:ext uri="{FF2B5EF4-FFF2-40B4-BE49-F238E27FC236}">
                  <a16:creationId xmlns:a16="http://schemas.microsoft.com/office/drawing/2014/main" id="{85B758F1-3919-F500-449D-D7842299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1413" y="2487809"/>
              <a:ext cx="242155" cy="212509"/>
            </a:xfrm>
            <a:custGeom>
              <a:avLst/>
              <a:gdLst>
                <a:gd name="T0" fmla="*/ 15 w 35"/>
                <a:gd name="T1" fmla="*/ 5 h 29"/>
                <a:gd name="T2" fmla="*/ 15 w 35"/>
                <a:gd name="T3" fmla="*/ 3 h 29"/>
                <a:gd name="T4" fmla="*/ 18 w 35"/>
                <a:gd name="T5" fmla="*/ 3 h 29"/>
                <a:gd name="T6" fmla="*/ 17 w 35"/>
                <a:gd name="T7" fmla="*/ 0 h 29"/>
                <a:gd name="T8" fmla="*/ 14 w 35"/>
                <a:gd name="T9" fmla="*/ 1 h 29"/>
                <a:gd name="T10" fmla="*/ 13 w 35"/>
                <a:gd name="T11" fmla="*/ 2 h 29"/>
                <a:gd name="T12" fmla="*/ 11 w 35"/>
                <a:gd name="T13" fmla="*/ 1 h 29"/>
                <a:gd name="T14" fmla="*/ 9 w 35"/>
                <a:gd name="T15" fmla="*/ 2 h 29"/>
                <a:gd name="T16" fmla="*/ 10 w 35"/>
                <a:gd name="T17" fmla="*/ 4 h 29"/>
                <a:gd name="T18" fmla="*/ 9 w 35"/>
                <a:gd name="T19" fmla="*/ 5 h 29"/>
                <a:gd name="T20" fmla="*/ 8 w 35"/>
                <a:gd name="T21" fmla="*/ 7 h 29"/>
                <a:gd name="T22" fmla="*/ 8 w 35"/>
                <a:gd name="T23" fmla="*/ 8 h 29"/>
                <a:gd name="T24" fmla="*/ 5 w 35"/>
                <a:gd name="T25" fmla="*/ 10 h 29"/>
                <a:gd name="T26" fmla="*/ 2 w 35"/>
                <a:gd name="T27" fmla="*/ 10 h 29"/>
                <a:gd name="T28" fmla="*/ 2 w 35"/>
                <a:gd name="T29" fmla="*/ 12 h 29"/>
                <a:gd name="T30" fmla="*/ 4 w 35"/>
                <a:gd name="T31" fmla="*/ 13 h 29"/>
                <a:gd name="T32" fmla="*/ 6 w 35"/>
                <a:gd name="T33" fmla="*/ 14 h 29"/>
                <a:gd name="T34" fmla="*/ 6 w 35"/>
                <a:gd name="T35" fmla="*/ 17 h 29"/>
                <a:gd name="T36" fmla="*/ 6 w 35"/>
                <a:gd name="T37" fmla="*/ 19 h 29"/>
                <a:gd name="T38" fmla="*/ 4 w 35"/>
                <a:gd name="T39" fmla="*/ 20 h 29"/>
                <a:gd name="T40" fmla="*/ 3 w 35"/>
                <a:gd name="T41" fmla="*/ 22 h 29"/>
                <a:gd name="T42" fmla="*/ 5 w 35"/>
                <a:gd name="T43" fmla="*/ 22 h 29"/>
                <a:gd name="T44" fmla="*/ 7 w 35"/>
                <a:gd name="T45" fmla="*/ 22 h 29"/>
                <a:gd name="T46" fmla="*/ 8 w 35"/>
                <a:gd name="T47" fmla="*/ 21 h 29"/>
                <a:gd name="T48" fmla="*/ 9 w 35"/>
                <a:gd name="T49" fmla="*/ 20 h 29"/>
                <a:gd name="T50" fmla="*/ 11 w 35"/>
                <a:gd name="T51" fmla="*/ 19 h 29"/>
                <a:gd name="T52" fmla="*/ 12 w 35"/>
                <a:gd name="T53" fmla="*/ 20 h 29"/>
                <a:gd name="T54" fmla="*/ 13 w 35"/>
                <a:gd name="T55" fmla="*/ 21 h 29"/>
                <a:gd name="T56" fmla="*/ 14 w 35"/>
                <a:gd name="T57" fmla="*/ 23 h 29"/>
                <a:gd name="T58" fmla="*/ 13 w 35"/>
                <a:gd name="T59" fmla="*/ 24 h 29"/>
                <a:gd name="T60" fmla="*/ 12 w 35"/>
                <a:gd name="T61" fmla="*/ 27 h 29"/>
                <a:gd name="T62" fmla="*/ 15 w 35"/>
                <a:gd name="T63" fmla="*/ 29 h 29"/>
                <a:gd name="T64" fmla="*/ 17 w 35"/>
                <a:gd name="T65" fmla="*/ 28 h 29"/>
                <a:gd name="T66" fmla="*/ 19 w 35"/>
                <a:gd name="T67" fmla="*/ 27 h 29"/>
                <a:gd name="T68" fmla="*/ 20 w 35"/>
                <a:gd name="T69" fmla="*/ 25 h 29"/>
                <a:gd name="T70" fmla="*/ 22 w 35"/>
                <a:gd name="T71" fmla="*/ 25 h 29"/>
                <a:gd name="T72" fmla="*/ 25 w 35"/>
                <a:gd name="T73" fmla="*/ 23 h 29"/>
                <a:gd name="T74" fmla="*/ 27 w 35"/>
                <a:gd name="T75" fmla="*/ 23 h 29"/>
                <a:gd name="T76" fmla="*/ 30 w 35"/>
                <a:gd name="T77" fmla="*/ 24 h 29"/>
                <a:gd name="T78" fmla="*/ 33 w 35"/>
                <a:gd name="T79" fmla="*/ 23 h 29"/>
                <a:gd name="T80" fmla="*/ 35 w 35"/>
                <a:gd name="T81" fmla="*/ 23 h 29"/>
                <a:gd name="T82" fmla="*/ 35 w 35"/>
                <a:gd name="T83" fmla="*/ 22 h 29"/>
                <a:gd name="T84" fmla="*/ 34 w 35"/>
                <a:gd name="T85" fmla="*/ 21 h 29"/>
                <a:gd name="T86" fmla="*/ 33 w 35"/>
                <a:gd name="T87" fmla="*/ 19 h 29"/>
                <a:gd name="T88" fmla="*/ 32 w 35"/>
                <a:gd name="T89" fmla="*/ 16 h 29"/>
                <a:gd name="T90" fmla="*/ 33 w 35"/>
                <a:gd name="T91" fmla="*/ 14 h 29"/>
                <a:gd name="T92" fmla="*/ 33 w 35"/>
                <a:gd name="T93" fmla="*/ 13 h 29"/>
                <a:gd name="T94" fmla="*/ 33 w 35"/>
                <a:gd name="T95" fmla="*/ 13 h 29"/>
                <a:gd name="T96" fmla="*/ 29 w 35"/>
                <a:gd name="T97" fmla="*/ 14 h 29"/>
                <a:gd name="T98" fmla="*/ 28 w 35"/>
                <a:gd name="T99" fmla="*/ 13 h 29"/>
                <a:gd name="T100" fmla="*/ 28 w 35"/>
                <a:gd name="T101" fmla="*/ 11 h 29"/>
                <a:gd name="T102" fmla="*/ 28 w 35"/>
                <a:gd name="T103" fmla="*/ 9 h 29"/>
                <a:gd name="T104" fmla="*/ 24 w 35"/>
                <a:gd name="T105" fmla="*/ 9 h 29"/>
                <a:gd name="T106" fmla="*/ 22 w 35"/>
                <a:gd name="T107" fmla="*/ 9 h 29"/>
                <a:gd name="T108" fmla="*/ 20 w 35"/>
                <a:gd name="T109" fmla="*/ 9 h 29"/>
                <a:gd name="T110" fmla="*/ 17 w 35"/>
                <a:gd name="T111" fmla="*/ 9 h 29"/>
                <a:gd name="T112" fmla="*/ 15 w 35"/>
                <a:gd name="T113" fmla="*/ 8 h 29"/>
                <a:gd name="T114" fmla="*/ 12 w 35"/>
                <a:gd name="T115" fmla="*/ 8 h 29"/>
                <a:gd name="T116" fmla="*/ 11 w 35"/>
                <a:gd name="T117" fmla="*/ 6 h 29"/>
                <a:gd name="T118" fmla="*/ 14 w 35"/>
                <a:gd name="T119" fmla="*/ 5 h 29"/>
                <a:gd name="T120" fmla="*/ 15 w 35"/>
                <a:gd name="T121" fmla="*/ 6 h 29"/>
                <a:gd name="T122" fmla="*/ 15 w 35"/>
                <a:gd name="T1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29">
                  <a:moveTo>
                    <a:pt x="15" y="5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5" y="1"/>
                    <a:pt x="14" y="1"/>
                  </a:cubicBezTo>
                  <a:cubicBezTo>
                    <a:pt x="14" y="1"/>
                    <a:pt x="14" y="3"/>
                    <a:pt x="13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9" y="1"/>
                    <a:pt x="9" y="2"/>
                  </a:cubicBezTo>
                  <a:cubicBezTo>
                    <a:pt x="9" y="2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8" y="5"/>
                    <a:pt x="8" y="8"/>
                    <a:pt x="8" y="7"/>
                  </a:cubicBezTo>
                  <a:cubicBezTo>
                    <a:pt x="9" y="6"/>
                    <a:pt x="8" y="8"/>
                    <a:pt x="8" y="8"/>
                  </a:cubicBezTo>
                  <a:cubicBezTo>
                    <a:pt x="7" y="9"/>
                    <a:pt x="4" y="11"/>
                    <a:pt x="5" y="10"/>
                  </a:cubicBezTo>
                  <a:cubicBezTo>
                    <a:pt x="5" y="9"/>
                    <a:pt x="3" y="9"/>
                    <a:pt x="2" y="10"/>
                  </a:cubicBezTo>
                  <a:cubicBezTo>
                    <a:pt x="1" y="10"/>
                    <a:pt x="0" y="11"/>
                    <a:pt x="2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3"/>
                    <a:pt x="7" y="13"/>
                    <a:pt x="6" y="14"/>
                  </a:cubicBezTo>
                  <a:cubicBezTo>
                    <a:pt x="6" y="15"/>
                    <a:pt x="5" y="16"/>
                    <a:pt x="6" y="17"/>
                  </a:cubicBezTo>
                  <a:cubicBezTo>
                    <a:pt x="7" y="17"/>
                    <a:pt x="7" y="18"/>
                    <a:pt x="6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7" y="9"/>
                    <a:pt x="26" y="9"/>
                    <a:pt x="24" y="9"/>
                  </a:cubicBezTo>
                  <a:cubicBezTo>
                    <a:pt x="23" y="10"/>
                    <a:pt x="22" y="9"/>
                    <a:pt x="22" y="9"/>
                  </a:cubicBezTo>
                  <a:cubicBezTo>
                    <a:pt x="22" y="9"/>
                    <a:pt x="20" y="10"/>
                    <a:pt x="20" y="9"/>
                  </a:cubicBezTo>
                  <a:cubicBezTo>
                    <a:pt x="19" y="8"/>
                    <a:pt x="18" y="9"/>
                    <a:pt x="17" y="9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lnTo>
                    <a:pt x="15" y="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5" name="Freeform 29">
              <a:extLst>
                <a:ext uri="{FF2B5EF4-FFF2-40B4-BE49-F238E27FC236}">
                  <a16:creationId xmlns:a16="http://schemas.microsoft.com/office/drawing/2014/main" id="{8F4B8A2F-E0B4-472D-AE80-127D7F0B4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8631" y="3127596"/>
              <a:ext cx="68575" cy="117557"/>
            </a:xfrm>
            <a:custGeom>
              <a:avLst/>
              <a:gdLst>
                <a:gd name="T0" fmla="*/ 7 w 10"/>
                <a:gd name="T1" fmla="*/ 0 h 16"/>
                <a:gd name="T2" fmla="*/ 6 w 10"/>
                <a:gd name="T3" fmla="*/ 1 h 16"/>
                <a:gd name="T4" fmla="*/ 5 w 10"/>
                <a:gd name="T5" fmla="*/ 3 h 16"/>
                <a:gd name="T6" fmla="*/ 3 w 10"/>
                <a:gd name="T7" fmla="*/ 5 h 16"/>
                <a:gd name="T8" fmla="*/ 3 w 10"/>
                <a:gd name="T9" fmla="*/ 7 h 16"/>
                <a:gd name="T10" fmla="*/ 1 w 10"/>
                <a:gd name="T11" fmla="*/ 8 h 16"/>
                <a:gd name="T12" fmla="*/ 1 w 10"/>
                <a:gd name="T13" fmla="*/ 13 h 16"/>
                <a:gd name="T14" fmla="*/ 3 w 10"/>
                <a:gd name="T15" fmla="*/ 15 h 16"/>
                <a:gd name="T16" fmla="*/ 4 w 10"/>
                <a:gd name="T17" fmla="*/ 16 h 16"/>
                <a:gd name="T18" fmla="*/ 5 w 10"/>
                <a:gd name="T19" fmla="*/ 15 h 16"/>
                <a:gd name="T20" fmla="*/ 6 w 10"/>
                <a:gd name="T21" fmla="*/ 14 h 16"/>
                <a:gd name="T22" fmla="*/ 6 w 10"/>
                <a:gd name="T23" fmla="*/ 12 h 16"/>
                <a:gd name="T24" fmla="*/ 7 w 10"/>
                <a:gd name="T25" fmla="*/ 11 h 16"/>
                <a:gd name="T26" fmla="*/ 7 w 10"/>
                <a:gd name="T27" fmla="*/ 7 h 16"/>
                <a:gd name="T28" fmla="*/ 10 w 10"/>
                <a:gd name="T29" fmla="*/ 1 h 16"/>
                <a:gd name="T30" fmla="*/ 7 w 10"/>
                <a:gd name="T3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9"/>
                    <a:pt x="0" y="12"/>
                    <a:pt x="1" y="13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7" y="9"/>
                    <a:pt x="7" y="7"/>
                  </a:cubicBezTo>
                  <a:cubicBezTo>
                    <a:pt x="8" y="6"/>
                    <a:pt x="10" y="2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6" name="Freeform 30">
              <a:extLst>
                <a:ext uri="{FF2B5EF4-FFF2-40B4-BE49-F238E27FC236}">
                  <a16:creationId xmlns:a16="http://schemas.microsoft.com/office/drawing/2014/main" id="{CEC6DCDF-464C-1D02-479C-866E7E322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225" y="2641538"/>
              <a:ext cx="205724" cy="210249"/>
            </a:xfrm>
            <a:custGeom>
              <a:avLst/>
              <a:gdLst>
                <a:gd name="T0" fmla="*/ 1 w 30"/>
                <a:gd name="T1" fmla="*/ 10 h 29"/>
                <a:gd name="T2" fmla="*/ 0 w 30"/>
                <a:gd name="T3" fmla="*/ 11 h 29"/>
                <a:gd name="T4" fmla="*/ 0 w 30"/>
                <a:gd name="T5" fmla="*/ 12 h 29"/>
                <a:gd name="T6" fmla="*/ 1 w 30"/>
                <a:gd name="T7" fmla="*/ 12 h 29"/>
                <a:gd name="T8" fmla="*/ 1 w 30"/>
                <a:gd name="T9" fmla="*/ 14 h 29"/>
                <a:gd name="T10" fmla="*/ 1 w 30"/>
                <a:gd name="T11" fmla="*/ 15 h 29"/>
                <a:gd name="T12" fmla="*/ 1 w 30"/>
                <a:gd name="T13" fmla="*/ 15 h 29"/>
                <a:gd name="T14" fmla="*/ 1 w 30"/>
                <a:gd name="T15" fmla="*/ 16 h 29"/>
                <a:gd name="T16" fmla="*/ 2 w 30"/>
                <a:gd name="T17" fmla="*/ 17 h 29"/>
                <a:gd name="T18" fmla="*/ 4 w 30"/>
                <a:gd name="T19" fmla="*/ 16 h 29"/>
                <a:gd name="T20" fmla="*/ 6 w 30"/>
                <a:gd name="T21" fmla="*/ 17 h 29"/>
                <a:gd name="T22" fmla="*/ 4 w 30"/>
                <a:gd name="T23" fmla="*/ 21 h 29"/>
                <a:gd name="T24" fmla="*/ 4 w 30"/>
                <a:gd name="T25" fmla="*/ 24 h 29"/>
                <a:gd name="T26" fmla="*/ 2 w 30"/>
                <a:gd name="T27" fmla="*/ 25 h 29"/>
                <a:gd name="T28" fmla="*/ 1 w 30"/>
                <a:gd name="T29" fmla="*/ 27 h 29"/>
                <a:gd name="T30" fmla="*/ 1 w 30"/>
                <a:gd name="T31" fmla="*/ 28 h 29"/>
                <a:gd name="T32" fmla="*/ 4 w 30"/>
                <a:gd name="T33" fmla="*/ 28 h 29"/>
                <a:gd name="T34" fmla="*/ 8 w 30"/>
                <a:gd name="T35" fmla="*/ 29 h 29"/>
                <a:gd name="T36" fmla="*/ 15 w 30"/>
                <a:gd name="T37" fmla="*/ 24 h 29"/>
                <a:gd name="T38" fmla="*/ 24 w 30"/>
                <a:gd name="T39" fmla="*/ 17 h 29"/>
                <a:gd name="T40" fmla="*/ 25 w 30"/>
                <a:gd name="T41" fmla="*/ 16 h 29"/>
                <a:gd name="T42" fmla="*/ 26 w 30"/>
                <a:gd name="T43" fmla="*/ 13 h 29"/>
                <a:gd name="T44" fmla="*/ 26 w 30"/>
                <a:gd name="T45" fmla="*/ 11 h 29"/>
                <a:gd name="T46" fmla="*/ 27 w 30"/>
                <a:gd name="T47" fmla="*/ 9 h 29"/>
                <a:gd name="T48" fmla="*/ 27 w 30"/>
                <a:gd name="T49" fmla="*/ 6 h 29"/>
                <a:gd name="T50" fmla="*/ 29 w 30"/>
                <a:gd name="T51" fmla="*/ 4 h 29"/>
                <a:gd name="T52" fmla="*/ 30 w 30"/>
                <a:gd name="T53" fmla="*/ 1 h 29"/>
                <a:gd name="T54" fmla="*/ 29 w 30"/>
                <a:gd name="T55" fmla="*/ 1 h 29"/>
                <a:gd name="T56" fmla="*/ 29 w 30"/>
                <a:gd name="T57" fmla="*/ 1 h 29"/>
                <a:gd name="T58" fmla="*/ 29 w 30"/>
                <a:gd name="T59" fmla="*/ 0 h 29"/>
                <a:gd name="T60" fmla="*/ 25 w 30"/>
                <a:gd name="T61" fmla="*/ 1 h 29"/>
                <a:gd name="T62" fmla="*/ 19 w 30"/>
                <a:gd name="T63" fmla="*/ 2 h 29"/>
                <a:gd name="T64" fmla="*/ 13 w 30"/>
                <a:gd name="T65" fmla="*/ 4 h 29"/>
                <a:gd name="T66" fmla="*/ 10 w 30"/>
                <a:gd name="T67" fmla="*/ 4 h 29"/>
                <a:gd name="T68" fmla="*/ 8 w 30"/>
                <a:gd name="T69" fmla="*/ 5 h 29"/>
                <a:gd name="T70" fmla="*/ 5 w 30"/>
                <a:gd name="T71" fmla="*/ 5 h 29"/>
                <a:gd name="T72" fmla="*/ 5 w 30"/>
                <a:gd name="T73" fmla="*/ 7 h 29"/>
                <a:gd name="T74" fmla="*/ 4 w 30"/>
                <a:gd name="T75" fmla="*/ 8 h 29"/>
                <a:gd name="T76" fmla="*/ 2 w 30"/>
                <a:gd name="T77" fmla="*/ 10 h 29"/>
                <a:gd name="T78" fmla="*/ 1 w 30"/>
                <a:gd name="T7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29">
                  <a:moveTo>
                    <a:pt x="1" y="10"/>
                  </a:move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3" y="15"/>
                    <a:pt x="4" y="16"/>
                  </a:cubicBezTo>
                  <a:cubicBezTo>
                    <a:pt x="5" y="16"/>
                    <a:pt x="7" y="16"/>
                    <a:pt x="6" y="17"/>
                  </a:cubicBezTo>
                  <a:cubicBezTo>
                    <a:pt x="6" y="18"/>
                    <a:pt x="5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4"/>
                    <a:pt x="2" y="25"/>
                  </a:cubicBezTo>
                  <a:cubicBezTo>
                    <a:pt x="2" y="26"/>
                    <a:pt x="1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3" y="27"/>
                    <a:pt x="4" y="28"/>
                  </a:cubicBezTo>
                  <a:cubicBezTo>
                    <a:pt x="5" y="28"/>
                    <a:pt x="8" y="29"/>
                    <a:pt x="8" y="2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5"/>
                    <a:pt x="26" y="15"/>
                    <a:pt x="26" y="13"/>
                  </a:cubicBezTo>
                  <a:cubicBezTo>
                    <a:pt x="27" y="12"/>
                    <a:pt x="27" y="13"/>
                    <a:pt x="26" y="11"/>
                  </a:cubicBezTo>
                  <a:cubicBezTo>
                    <a:pt x="26" y="10"/>
                    <a:pt x="27" y="10"/>
                    <a:pt x="27" y="9"/>
                  </a:cubicBezTo>
                  <a:cubicBezTo>
                    <a:pt x="27" y="8"/>
                    <a:pt x="27" y="8"/>
                    <a:pt x="27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30" y="3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6" y="1"/>
                    <a:pt x="25" y="1"/>
                  </a:cubicBezTo>
                  <a:cubicBezTo>
                    <a:pt x="24" y="2"/>
                    <a:pt x="19" y="2"/>
                    <a:pt x="19" y="2"/>
                  </a:cubicBezTo>
                  <a:cubicBezTo>
                    <a:pt x="16" y="4"/>
                    <a:pt x="14" y="3"/>
                    <a:pt x="13" y="4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4"/>
                    <a:pt x="5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3" y="8"/>
                    <a:pt x="4" y="9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7" name="Freeform 31">
              <a:extLst>
                <a:ext uri="{FF2B5EF4-FFF2-40B4-BE49-F238E27FC236}">
                  <a16:creationId xmlns:a16="http://schemas.microsoft.com/office/drawing/2014/main" id="{15C5B14B-AEE9-95FF-8F29-BEFE35DB1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1327" y="2182611"/>
              <a:ext cx="150007" cy="110776"/>
            </a:xfrm>
            <a:custGeom>
              <a:avLst/>
              <a:gdLst>
                <a:gd name="T0" fmla="*/ 21 w 22"/>
                <a:gd name="T1" fmla="*/ 8 h 15"/>
                <a:gd name="T2" fmla="*/ 21 w 22"/>
                <a:gd name="T3" fmla="*/ 7 h 15"/>
                <a:gd name="T4" fmla="*/ 21 w 22"/>
                <a:gd name="T5" fmla="*/ 6 h 15"/>
                <a:gd name="T6" fmla="*/ 21 w 22"/>
                <a:gd name="T7" fmla="*/ 6 h 15"/>
                <a:gd name="T8" fmla="*/ 20 w 22"/>
                <a:gd name="T9" fmla="*/ 4 h 15"/>
                <a:gd name="T10" fmla="*/ 17 w 22"/>
                <a:gd name="T11" fmla="*/ 2 h 15"/>
                <a:gd name="T12" fmla="*/ 15 w 22"/>
                <a:gd name="T13" fmla="*/ 1 h 15"/>
                <a:gd name="T14" fmla="*/ 13 w 22"/>
                <a:gd name="T15" fmla="*/ 2 h 15"/>
                <a:gd name="T16" fmla="*/ 11 w 22"/>
                <a:gd name="T17" fmla="*/ 3 h 15"/>
                <a:gd name="T18" fmla="*/ 9 w 22"/>
                <a:gd name="T19" fmla="*/ 3 h 15"/>
                <a:gd name="T20" fmla="*/ 8 w 22"/>
                <a:gd name="T21" fmla="*/ 4 h 15"/>
                <a:gd name="T22" fmla="*/ 7 w 22"/>
                <a:gd name="T23" fmla="*/ 5 h 15"/>
                <a:gd name="T24" fmla="*/ 4 w 22"/>
                <a:gd name="T25" fmla="*/ 8 h 15"/>
                <a:gd name="T26" fmla="*/ 1 w 22"/>
                <a:gd name="T27" fmla="*/ 11 h 15"/>
                <a:gd name="T28" fmla="*/ 2 w 22"/>
                <a:gd name="T29" fmla="*/ 13 h 15"/>
                <a:gd name="T30" fmla="*/ 4 w 22"/>
                <a:gd name="T31" fmla="*/ 13 h 15"/>
                <a:gd name="T32" fmla="*/ 6 w 22"/>
                <a:gd name="T33" fmla="*/ 14 h 15"/>
                <a:gd name="T34" fmla="*/ 8 w 22"/>
                <a:gd name="T35" fmla="*/ 15 h 15"/>
                <a:gd name="T36" fmla="*/ 11 w 22"/>
                <a:gd name="T37" fmla="*/ 13 h 15"/>
                <a:gd name="T38" fmla="*/ 12 w 22"/>
                <a:gd name="T39" fmla="*/ 12 h 15"/>
                <a:gd name="T40" fmla="*/ 13 w 22"/>
                <a:gd name="T41" fmla="*/ 13 h 15"/>
                <a:gd name="T42" fmla="*/ 16 w 22"/>
                <a:gd name="T43" fmla="*/ 14 h 15"/>
                <a:gd name="T44" fmla="*/ 16 w 22"/>
                <a:gd name="T45" fmla="*/ 12 h 15"/>
                <a:gd name="T46" fmla="*/ 18 w 22"/>
                <a:gd name="T47" fmla="*/ 11 h 15"/>
                <a:gd name="T48" fmla="*/ 20 w 22"/>
                <a:gd name="T49" fmla="*/ 10 h 15"/>
                <a:gd name="T50" fmla="*/ 21 w 22"/>
                <a:gd name="T51" fmla="*/ 9 h 15"/>
                <a:gd name="T52" fmla="*/ 21 w 22"/>
                <a:gd name="T5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5">
                  <a:moveTo>
                    <a:pt x="21" y="8"/>
                  </a:move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6"/>
                    <a:pt x="20" y="4"/>
                    <a:pt x="20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4"/>
                    <a:pt x="9" y="3"/>
                  </a:cubicBezTo>
                  <a:cubicBezTo>
                    <a:pt x="8" y="2"/>
                    <a:pt x="8" y="4"/>
                    <a:pt x="8" y="4"/>
                  </a:cubicBezTo>
                  <a:cubicBezTo>
                    <a:pt x="8" y="4"/>
                    <a:pt x="9" y="4"/>
                    <a:pt x="7" y="5"/>
                  </a:cubicBezTo>
                  <a:cubicBezTo>
                    <a:pt x="5" y="5"/>
                    <a:pt x="4" y="7"/>
                    <a:pt x="4" y="8"/>
                  </a:cubicBezTo>
                  <a:cubicBezTo>
                    <a:pt x="3" y="9"/>
                    <a:pt x="2" y="10"/>
                    <a:pt x="1" y="11"/>
                  </a:cubicBezTo>
                  <a:cubicBezTo>
                    <a:pt x="1" y="12"/>
                    <a:pt x="0" y="14"/>
                    <a:pt x="2" y="13"/>
                  </a:cubicBezTo>
                  <a:cubicBezTo>
                    <a:pt x="4" y="11"/>
                    <a:pt x="4" y="13"/>
                    <a:pt x="4" y="13"/>
                  </a:cubicBezTo>
                  <a:cubicBezTo>
                    <a:pt x="4" y="14"/>
                    <a:pt x="6" y="13"/>
                    <a:pt x="6" y="14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4"/>
                    <a:pt x="11" y="14"/>
                    <a:pt x="11" y="13"/>
                  </a:cubicBezTo>
                  <a:cubicBezTo>
                    <a:pt x="11" y="12"/>
                    <a:pt x="11" y="11"/>
                    <a:pt x="12" y="12"/>
                  </a:cubicBezTo>
                  <a:cubicBezTo>
                    <a:pt x="13" y="13"/>
                    <a:pt x="12" y="13"/>
                    <a:pt x="13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6" y="13"/>
                    <a:pt x="16" y="14"/>
                    <a:pt x="16" y="12"/>
                  </a:cubicBezTo>
                  <a:cubicBezTo>
                    <a:pt x="16" y="11"/>
                    <a:pt x="17" y="12"/>
                    <a:pt x="18" y="11"/>
                  </a:cubicBezTo>
                  <a:cubicBezTo>
                    <a:pt x="18" y="10"/>
                    <a:pt x="19" y="9"/>
                    <a:pt x="20" y="10"/>
                  </a:cubicBezTo>
                  <a:cubicBezTo>
                    <a:pt x="21" y="10"/>
                    <a:pt x="20" y="10"/>
                    <a:pt x="21" y="9"/>
                  </a:cubicBezTo>
                  <a:cubicBezTo>
                    <a:pt x="22" y="8"/>
                    <a:pt x="20" y="9"/>
                    <a:pt x="21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8" name="Freeform 32">
              <a:extLst>
                <a:ext uri="{FF2B5EF4-FFF2-40B4-BE49-F238E27FC236}">
                  <a16:creationId xmlns:a16="http://schemas.microsoft.com/office/drawing/2014/main" id="{BFC31A2A-4A6B-2684-25C2-6067612CC7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9193" y="1135893"/>
              <a:ext cx="392162" cy="734738"/>
            </a:xfrm>
            <a:custGeom>
              <a:avLst/>
              <a:gdLst>
                <a:gd name="T0" fmla="*/ 55 w 57"/>
                <a:gd name="T1" fmla="*/ 18 h 101"/>
                <a:gd name="T2" fmla="*/ 55 w 57"/>
                <a:gd name="T3" fmla="*/ 10 h 101"/>
                <a:gd name="T4" fmla="*/ 49 w 57"/>
                <a:gd name="T5" fmla="*/ 4 h 101"/>
                <a:gd name="T6" fmla="*/ 41 w 57"/>
                <a:gd name="T7" fmla="*/ 0 h 101"/>
                <a:gd name="T8" fmla="*/ 39 w 57"/>
                <a:gd name="T9" fmla="*/ 6 h 101"/>
                <a:gd name="T10" fmla="*/ 34 w 57"/>
                <a:gd name="T11" fmla="*/ 9 h 101"/>
                <a:gd name="T12" fmla="*/ 28 w 57"/>
                <a:gd name="T13" fmla="*/ 12 h 101"/>
                <a:gd name="T14" fmla="*/ 23 w 57"/>
                <a:gd name="T15" fmla="*/ 16 h 101"/>
                <a:gd name="T16" fmla="*/ 16 w 57"/>
                <a:gd name="T17" fmla="*/ 27 h 101"/>
                <a:gd name="T18" fmla="*/ 12 w 57"/>
                <a:gd name="T19" fmla="*/ 32 h 101"/>
                <a:gd name="T20" fmla="*/ 4 w 57"/>
                <a:gd name="T21" fmla="*/ 41 h 101"/>
                <a:gd name="T22" fmla="*/ 4 w 57"/>
                <a:gd name="T23" fmla="*/ 51 h 101"/>
                <a:gd name="T24" fmla="*/ 5 w 57"/>
                <a:gd name="T25" fmla="*/ 58 h 101"/>
                <a:gd name="T26" fmla="*/ 3 w 57"/>
                <a:gd name="T27" fmla="*/ 64 h 101"/>
                <a:gd name="T28" fmla="*/ 1 w 57"/>
                <a:gd name="T29" fmla="*/ 69 h 101"/>
                <a:gd name="T30" fmla="*/ 0 w 57"/>
                <a:gd name="T31" fmla="*/ 74 h 101"/>
                <a:gd name="T32" fmla="*/ 2 w 57"/>
                <a:gd name="T33" fmla="*/ 78 h 101"/>
                <a:gd name="T34" fmla="*/ 2 w 57"/>
                <a:gd name="T35" fmla="*/ 82 h 101"/>
                <a:gd name="T36" fmla="*/ 4 w 57"/>
                <a:gd name="T37" fmla="*/ 84 h 101"/>
                <a:gd name="T38" fmla="*/ 8 w 57"/>
                <a:gd name="T39" fmla="*/ 88 h 101"/>
                <a:gd name="T40" fmla="*/ 7 w 57"/>
                <a:gd name="T41" fmla="*/ 91 h 101"/>
                <a:gd name="T42" fmla="*/ 8 w 57"/>
                <a:gd name="T43" fmla="*/ 97 h 101"/>
                <a:gd name="T44" fmla="*/ 15 w 57"/>
                <a:gd name="T45" fmla="*/ 92 h 101"/>
                <a:gd name="T46" fmla="*/ 22 w 57"/>
                <a:gd name="T47" fmla="*/ 90 h 101"/>
                <a:gd name="T48" fmla="*/ 25 w 57"/>
                <a:gd name="T49" fmla="*/ 87 h 101"/>
                <a:gd name="T50" fmla="*/ 23 w 57"/>
                <a:gd name="T51" fmla="*/ 88 h 101"/>
                <a:gd name="T52" fmla="*/ 25 w 57"/>
                <a:gd name="T53" fmla="*/ 81 h 101"/>
                <a:gd name="T54" fmla="*/ 26 w 57"/>
                <a:gd name="T55" fmla="*/ 75 h 101"/>
                <a:gd name="T56" fmla="*/ 30 w 57"/>
                <a:gd name="T57" fmla="*/ 74 h 101"/>
                <a:gd name="T58" fmla="*/ 33 w 57"/>
                <a:gd name="T59" fmla="*/ 72 h 101"/>
                <a:gd name="T60" fmla="*/ 35 w 57"/>
                <a:gd name="T61" fmla="*/ 70 h 101"/>
                <a:gd name="T62" fmla="*/ 35 w 57"/>
                <a:gd name="T63" fmla="*/ 65 h 101"/>
                <a:gd name="T64" fmla="*/ 31 w 57"/>
                <a:gd name="T65" fmla="*/ 61 h 101"/>
                <a:gd name="T66" fmla="*/ 28 w 57"/>
                <a:gd name="T67" fmla="*/ 60 h 101"/>
                <a:gd name="T68" fmla="*/ 28 w 57"/>
                <a:gd name="T69" fmla="*/ 53 h 101"/>
                <a:gd name="T70" fmla="*/ 28 w 57"/>
                <a:gd name="T71" fmla="*/ 46 h 101"/>
                <a:gd name="T72" fmla="*/ 31 w 57"/>
                <a:gd name="T73" fmla="*/ 46 h 101"/>
                <a:gd name="T74" fmla="*/ 31 w 57"/>
                <a:gd name="T75" fmla="*/ 43 h 101"/>
                <a:gd name="T76" fmla="*/ 35 w 57"/>
                <a:gd name="T77" fmla="*/ 40 h 101"/>
                <a:gd name="T78" fmla="*/ 42 w 57"/>
                <a:gd name="T79" fmla="*/ 38 h 101"/>
                <a:gd name="T80" fmla="*/ 46 w 57"/>
                <a:gd name="T81" fmla="*/ 33 h 101"/>
                <a:gd name="T82" fmla="*/ 45 w 57"/>
                <a:gd name="T83" fmla="*/ 29 h 101"/>
                <a:gd name="T84" fmla="*/ 47 w 57"/>
                <a:gd name="T85" fmla="*/ 26 h 101"/>
                <a:gd name="T86" fmla="*/ 51 w 57"/>
                <a:gd name="T87" fmla="*/ 21 h 101"/>
                <a:gd name="T88" fmla="*/ 54 w 57"/>
                <a:gd name="T89" fmla="*/ 23 h 101"/>
                <a:gd name="T90" fmla="*/ 15 w 57"/>
                <a:gd name="T91" fmla="*/ 97 h 101"/>
                <a:gd name="T92" fmla="*/ 35 w 57"/>
                <a:gd name="T93" fmla="*/ 80 h 101"/>
                <a:gd name="T94" fmla="*/ 33 w 57"/>
                <a:gd name="T95" fmla="*/ 88 h 101"/>
                <a:gd name="T96" fmla="*/ 36 w 57"/>
                <a:gd name="T97" fmla="*/ 80 h 101"/>
                <a:gd name="T98" fmla="*/ 17 w 57"/>
                <a:gd name="T99" fmla="*/ 74 h 101"/>
                <a:gd name="T100" fmla="*/ 15 w 57"/>
                <a:gd name="T101" fmla="*/ 74 h 101"/>
                <a:gd name="T102" fmla="*/ 10 w 57"/>
                <a:gd name="T103" fmla="*/ 68 h 101"/>
                <a:gd name="T104" fmla="*/ 10 w 57"/>
                <a:gd name="T105" fmla="*/ 74 h 101"/>
                <a:gd name="T106" fmla="*/ 8 w 57"/>
                <a:gd name="T107" fmla="*/ 75 h 101"/>
                <a:gd name="T108" fmla="*/ 7 w 57"/>
                <a:gd name="T109" fmla="*/ 72 h 101"/>
                <a:gd name="T110" fmla="*/ 10 w 57"/>
                <a:gd name="T111" fmla="*/ 68 h 101"/>
                <a:gd name="T112" fmla="*/ 30 w 57"/>
                <a:gd name="T113" fmla="*/ 68 h 101"/>
                <a:gd name="T114" fmla="*/ 27 w 57"/>
                <a:gd name="T115" fmla="*/ 68 h 101"/>
                <a:gd name="T116" fmla="*/ 26 w 57"/>
                <a:gd name="T117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101">
                  <a:moveTo>
                    <a:pt x="57" y="22"/>
                  </a:move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5" y="18"/>
                    <a:pt x="55" y="18"/>
                  </a:cubicBezTo>
                  <a:cubicBezTo>
                    <a:pt x="55" y="17"/>
                    <a:pt x="56" y="16"/>
                    <a:pt x="56" y="14"/>
                  </a:cubicBezTo>
                  <a:cubicBezTo>
                    <a:pt x="56" y="13"/>
                    <a:pt x="56" y="13"/>
                    <a:pt x="55" y="12"/>
                  </a:cubicBezTo>
                  <a:cubicBezTo>
                    <a:pt x="54" y="11"/>
                    <a:pt x="56" y="11"/>
                    <a:pt x="55" y="10"/>
                  </a:cubicBezTo>
                  <a:cubicBezTo>
                    <a:pt x="54" y="9"/>
                    <a:pt x="55" y="8"/>
                    <a:pt x="54" y="8"/>
                  </a:cubicBezTo>
                  <a:cubicBezTo>
                    <a:pt x="54" y="7"/>
                    <a:pt x="53" y="7"/>
                    <a:pt x="52" y="5"/>
                  </a:cubicBezTo>
                  <a:cubicBezTo>
                    <a:pt x="52" y="4"/>
                    <a:pt x="50" y="4"/>
                    <a:pt x="49" y="4"/>
                  </a:cubicBezTo>
                  <a:cubicBezTo>
                    <a:pt x="48" y="4"/>
                    <a:pt x="46" y="3"/>
                    <a:pt x="46" y="2"/>
                  </a:cubicBezTo>
                  <a:cubicBezTo>
                    <a:pt x="46" y="1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6"/>
                    <a:pt x="39" y="6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6"/>
                    <a:pt x="34" y="6"/>
                    <a:pt x="35" y="7"/>
                  </a:cubicBezTo>
                  <a:cubicBezTo>
                    <a:pt x="35" y="8"/>
                    <a:pt x="34" y="8"/>
                    <a:pt x="34" y="9"/>
                  </a:cubicBezTo>
                  <a:cubicBezTo>
                    <a:pt x="36" y="10"/>
                    <a:pt x="31" y="7"/>
                    <a:pt x="31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9" y="9"/>
                    <a:pt x="28" y="11"/>
                    <a:pt x="28" y="12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6" y="14"/>
                    <a:pt x="25" y="15"/>
                    <a:pt x="25" y="16"/>
                  </a:cubicBezTo>
                  <a:cubicBezTo>
                    <a:pt x="25" y="17"/>
                    <a:pt x="24" y="16"/>
                    <a:pt x="23" y="16"/>
                  </a:cubicBezTo>
                  <a:cubicBezTo>
                    <a:pt x="22" y="16"/>
                    <a:pt x="22" y="19"/>
                    <a:pt x="22" y="20"/>
                  </a:cubicBezTo>
                  <a:cubicBezTo>
                    <a:pt x="22" y="20"/>
                    <a:pt x="20" y="24"/>
                    <a:pt x="19" y="25"/>
                  </a:cubicBezTo>
                  <a:cubicBezTo>
                    <a:pt x="18" y="26"/>
                    <a:pt x="16" y="26"/>
                    <a:pt x="16" y="27"/>
                  </a:cubicBezTo>
                  <a:cubicBezTo>
                    <a:pt x="16" y="28"/>
                    <a:pt x="17" y="30"/>
                    <a:pt x="17" y="31"/>
                  </a:cubicBezTo>
                  <a:cubicBezTo>
                    <a:pt x="16" y="33"/>
                    <a:pt x="16" y="34"/>
                    <a:pt x="15" y="34"/>
                  </a:cubicBezTo>
                  <a:cubicBezTo>
                    <a:pt x="14" y="33"/>
                    <a:pt x="13" y="31"/>
                    <a:pt x="12" y="32"/>
                  </a:cubicBezTo>
                  <a:cubicBezTo>
                    <a:pt x="11" y="32"/>
                    <a:pt x="8" y="33"/>
                    <a:pt x="8" y="34"/>
                  </a:cubicBezTo>
                  <a:cubicBezTo>
                    <a:pt x="8" y="35"/>
                    <a:pt x="6" y="37"/>
                    <a:pt x="6" y="38"/>
                  </a:cubicBezTo>
                  <a:cubicBezTo>
                    <a:pt x="6" y="39"/>
                    <a:pt x="3" y="40"/>
                    <a:pt x="4" y="41"/>
                  </a:cubicBezTo>
                  <a:cubicBezTo>
                    <a:pt x="4" y="42"/>
                    <a:pt x="4" y="43"/>
                    <a:pt x="4" y="44"/>
                  </a:cubicBezTo>
                  <a:cubicBezTo>
                    <a:pt x="4" y="45"/>
                    <a:pt x="4" y="46"/>
                    <a:pt x="4" y="47"/>
                  </a:cubicBezTo>
                  <a:cubicBezTo>
                    <a:pt x="4" y="49"/>
                    <a:pt x="4" y="50"/>
                    <a:pt x="4" y="51"/>
                  </a:cubicBezTo>
                  <a:cubicBezTo>
                    <a:pt x="3" y="52"/>
                    <a:pt x="3" y="53"/>
                    <a:pt x="4" y="53"/>
                  </a:cubicBezTo>
                  <a:cubicBezTo>
                    <a:pt x="5" y="53"/>
                    <a:pt x="5" y="54"/>
                    <a:pt x="5" y="55"/>
                  </a:cubicBezTo>
                  <a:cubicBezTo>
                    <a:pt x="5" y="57"/>
                    <a:pt x="6" y="58"/>
                    <a:pt x="5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3" y="59"/>
                    <a:pt x="3" y="60"/>
                    <a:pt x="3" y="61"/>
                  </a:cubicBezTo>
                  <a:cubicBezTo>
                    <a:pt x="3" y="62"/>
                    <a:pt x="2" y="63"/>
                    <a:pt x="3" y="64"/>
                  </a:cubicBezTo>
                  <a:cubicBezTo>
                    <a:pt x="4" y="65"/>
                    <a:pt x="4" y="65"/>
                    <a:pt x="3" y="66"/>
                  </a:cubicBezTo>
                  <a:cubicBezTo>
                    <a:pt x="2" y="66"/>
                    <a:pt x="3" y="67"/>
                    <a:pt x="2" y="68"/>
                  </a:cubicBezTo>
                  <a:cubicBezTo>
                    <a:pt x="0" y="68"/>
                    <a:pt x="1" y="68"/>
                    <a:pt x="1" y="69"/>
                  </a:cubicBezTo>
                  <a:cubicBezTo>
                    <a:pt x="1" y="70"/>
                    <a:pt x="2" y="70"/>
                    <a:pt x="2" y="71"/>
                  </a:cubicBezTo>
                  <a:cubicBezTo>
                    <a:pt x="2" y="72"/>
                    <a:pt x="2" y="74"/>
                    <a:pt x="1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6"/>
                  </a:cubicBezTo>
                  <a:cubicBezTo>
                    <a:pt x="0" y="76"/>
                    <a:pt x="1" y="76"/>
                    <a:pt x="1" y="76"/>
                  </a:cubicBezTo>
                  <a:cubicBezTo>
                    <a:pt x="1" y="76"/>
                    <a:pt x="2" y="78"/>
                    <a:pt x="2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9"/>
                    <a:pt x="1" y="80"/>
                    <a:pt x="1" y="81"/>
                  </a:cubicBezTo>
                  <a:cubicBezTo>
                    <a:pt x="1" y="81"/>
                    <a:pt x="2" y="81"/>
                    <a:pt x="2" y="82"/>
                  </a:cubicBezTo>
                  <a:cubicBezTo>
                    <a:pt x="2" y="82"/>
                    <a:pt x="2" y="82"/>
                    <a:pt x="2" y="83"/>
                  </a:cubicBezTo>
                  <a:cubicBezTo>
                    <a:pt x="2" y="83"/>
                    <a:pt x="4" y="83"/>
                    <a:pt x="4" y="83"/>
                  </a:cubicBezTo>
                  <a:cubicBezTo>
                    <a:pt x="4" y="83"/>
                    <a:pt x="4" y="84"/>
                    <a:pt x="4" y="84"/>
                  </a:cubicBezTo>
                  <a:cubicBezTo>
                    <a:pt x="5" y="85"/>
                    <a:pt x="6" y="86"/>
                    <a:pt x="7" y="87"/>
                  </a:cubicBezTo>
                  <a:cubicBezTo>
                    <a:pt x="7" y="87"/>
                    <a:pt x="7" y="88"/>
                    <a:pt x="7" y="88"/>
                  </a:cubicBezTo>
                  <a:cubicBezTo>
                    <a:pt x="7" y="88"/>
                    <a:pt x="8" y="88"/>
                    <a:pt x="8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9"/>
                    <a:pt x="7" y="89"/>
                    <a:pt x="7" y="89"/>
                  </a:cubicBezTo>
                  <a:cubicBezTo>
                    <a:pt x="7" y="90"/>
                    <a:pt x="7" y="90"/>
                    <a:pt x="7" y="91"/>
                  </a:cubicBezTo>
                  <a:cubicBezTo>
                    <a:pt x="7" y="91"/>
                    <a:pt x="6" y="91"/>
                    <a:pt x="6" y="91"/>
                  </a:cubicBezTo>
                  <a:cubicBezTo>
                    <a:pt x="6" y="92"/>
                    <a:pt x="7" y="94"/>
                    <a:pt x="7" y="94"/>
                  </a:cubicBezTo>
                  <a:cubicBezTo>
                    <a:pt x="6" y="95"/>
                    <a:pt x="6" y="97"/>
                    <a:pt x="8" y="97"/>
                  </a:cubicBezTo>
                  <a:cubicBezTo>
                    <a:pt x="10" y="97"/>
                    <a:pt x="13" y="96"/>
                    <a:pt x="14" y="96"/>
                  </a:cubicBezTo>
                  <a:cubicBezTo>
                    <a:pt x="13" y="94"/>
                    <a:pt x="14" y="94"/>
                    <a:pt x="14" y="92"/>
                  </a:cubicBezTo>
                  <a:cubicBezTo>
                    <a:pt x="14" y="92"/>
                    <a:pt x="15" y="92"/>
                    <a:pt x="15" y="92"/>
                  </a:cubicBezTo>
                  <a:cubicBezTo>
                    <a:pt x="16" y="92"/>
                    <a:pt x="15" y="91"/>
                    <a:pt x="15" y="91"/>
                  </a:cubicBezTo>
                  <a:cubicBezTo>
                    <a:pt x="17" y="90"/>
                    <a:pt x="19" y="91"/>
                    <a:pt x="22" y="91"/>
                  </a:cubicBezTo>
                  <a:cubicBezTo>
                    <a:pt x="22" y="91"/>
                    <a:pt x="22" y="90"/>
                    <a:pt x="22" y="90"/>
                  </a:cubicBezTo>
                  <a:cubicBezTo>
                    <a:pt x="22" y="90"/>
                    <a:pt x="23" y="90"/>
                    <a:pt x="23" y="90"/>
                  </a:cubicBezTo>
                  <a:cubicBezTo>
                    <a:pt x="23" y="90"/>
                    <a:pt x="23" y="90"/>
                    <a:pt x="24" y="90"/>
                  </a:cubicBezTo>
                  <a:cubicBezTo>
                    <a:pt x="24" y="89"/>
                    <a:pt x="25" y="88"/>
                    <a:pt x="25" y="87"/>
                  </a:cubicBezTo>
                  <a:cubicBezTo>
                    <a:pt x="25" y="87"/>
                    <a:pt x="26" y="86"/>
                    <a:pt x="25" y="87"/>
                  </a:cubicBezTo>
                  <a:cubicBezTo>
                    <a:pt x="24" y="87"/>
                    <a:pt x="24" y="88"/>
                    <a:pt x="23" y="89"/>
                  </a:cubicBezTo>
                  <a:cubicBezTo>
                    <a:pt x="23" y="89"/>
                    <a:pt x="23" y="88"/>
                    <a:pt x="23" y="88"/>
                  </a:cubicBezTo>
                  <a:cubicBezTo>
                    <a:pt x="23" y="87"/>
                    <a:pt x="24" y="85"/>
                    <a:pt x="24" y="84"/>
                  </a:cubicBezTo>
                  <a:cubicBezTo>
                    <a:pt x="24" y="84"/>
                    <a:pt x="25" y="83"/>
                    <a:pt x="25" y="83"/>
                  </a:cubicBezTo>
                  <a:cubicBezTo>
                    <a:pt x="25" y="82"/>
                    <a:pt x="24" y="82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6" y="79"/>
                    <a:pt x="25" y="77"/>
                    <a:pt x="25" y="76"/>
                  </a:cubicBezTo>
                  <a:cubicBezTo>
                    <a:pt x="25" y="76"/>
                    <a:pt x="26" y="75"/>
                    <a:pt x="26" y="75"/>
                  </a:cubicBezTo>
                  <a:cubicBezTo>
                    <a:pt x="26" y="75"/>
                    <a:pt x="24" y="74"/>
                    <a:pt x="23" y="74"/>
                  </a:cubicBezTo>
                  <a:cubicBezTo>
                    <a:pt x="26" y="74"/>
                    <a:pt x="27" y="73"/>
                    <a:pt x="30" y="73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1" y="74"/>
                    <a:pt x="31" y="73"/>
                    <a:pt x="31" y="73"/>
                  </a:cubicBezTo>
                  <a:cubicBezTo>
                    <a:pt x="32" y="72"/>
                    <a:pt x="33" y="73"/>
                    <a:pt x="33" y="72"/>
                  </a:cubicBezTo>
                  <a:cubicBezTo>
                    <a:pt x="34" y="72"/>
                    <a:pt x="33" y="71"/>
                    <a:pt x="34" y="71"/>
                  </a:cubicBezTo>
                  <a:cubicBezTo>
                    <a:pt x="34" y="71"/>
                    <a:pt x="34" y="71"/>
                    <a:pt x="35" y="71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70"/>
                    <a:pt x="33" y="69"/>
                    <a:pt x="33" y="69"/>
                  </a:cubicBezTo>
                  <a:cubicBezTo>
                    <a:pt x="34" y="69"/>
                    <a:pt x="35" y="68"/>
                    <a:pt x="36" y="68"/>
                  </a:cubicBezTo>
                  <a:cubicBezTo>
                    <a:pt x="36" y="67"/>
                    <a:pt x="36" y="66"/>
                    <a:pt x="35" y="65"/>
                  </a:cubicBezTo>
                  <a:cubicBezTo>
                    <a:pt x="35" y="64"/>
                    <a:pt x="35" y="65"/>
                    <a:pt x="34" y="64"/>
                  </a:cubicBezTo>
                  <a:cubicBezTo>
                    <a:pt x="33" y="64"/>
                    <a:pt x="34" y="63"/>
                    <a:pt x="34" y="63"/>
                  </a:cubicBezTo>
                  <a:cubicBezTo>
                    <a:pt x="32" y="62"/>
                    <a:pt x="32" y="62"/>
                    <a:pt x="31" y="61"/>
                  </a:cubicBezTo>
                  <a:cubicBezTo>
                    <a:pt x="31" y="61"/>
                    <a:pt x="30" y="62"/>
                    <a:pt x="30" y="62"/>
                  </a:cubicBezTo>
                  <a:cubicBezTo>
                    <a:pt x="29" y="62"/>
                    <a:pt x="29" y="61"/>
                    <a:pt x="28" y="61"/>
                  </a:cubicBezTo>
                  <a:cubicBezTo>
                    <a:pt x="28" y="61"/>
                    <a:pt x="28" y="61"/>
                    <a:pt x="28" y="60"/>
                  </a:cubicBezTo>
                  <a:cubicBezTo>
                    <a:pt x="28" y="58"/>
                    <a:pt x="27" y="56"/>
                    <a:pt x="27" y="55"/>
                  </a:cubicBezTo>
                  <a:cubicBezTo>
                    <a:pt x="27" y="55"/>
                    <a:pt x="27" y="53"/>
                    <a:pt x="27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2"/>
                    <a:pt x="29" y="50"/>
                    <a:pt x="29" y="48"/>
                  </a:cubicBezTo>
                  <a:cubicBezTo>
                    <a:pt x="29" y="48"/>
                    <a:pt x="28" y="47"/>
                    <a:pt x="28" y="47"/>
                  </a:cubicBezTo>
                  <a:cubicBezTo>
                    <a:pt x="28" y="47"/>
                    <a:pt x="28" y="47"/>
                    <a:pt x="28" y="46"/>
                  </a:cubicBezTo>
                  <a:cubicBezTo>
                    <a:pt x="28" y="46"/>
                    <a:pt x="29" y="47"/>
                    <a:pt x="29" y="47"/>
                  </a:cubicBezTo>
                  <a:cubicBezTo>
                    <a:pt x="29" y="47"/>
                    <a:pt x="30" y="46"/>
                    <a:pt x="30" y="46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3" y="43"/>
                    <a:pt x="34" y="43"/>
                    <a:pt x="34" y="42"/>
                  </a:cubicBezTo>
                  <a:cubicBezTo>
                    <a:pt x="35" y="42"/>
                    <a:pt x="34" y="42"/>
                    <a:pt x="34" y="42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8" y="40"/>
                    <a:pt x="39" y="38"/>
                    <a:pt x="40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3" y="37"/>
                    <a:pt x="43" y="36"/>
                    <a:pt x="44" y="35"/>
                  </a:cubicBezTo>
                  <a:cubicBezTo>
                    <a:pt x="45" y="34"/>
                    <a:pt x="45" y="34"/>
                    <a:pt x="46" y="34"/>
                  </a:cubicBezTo>
                  <a:cubicBezTo>
                    <a:pt x="46" y="34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2"/>
                    <a:pt x="45" y="32"/>
                    <a:pt x="46" y="31"/>
                  </a:cubicBezTo>
                  <a:cubicBezTo>
                    <a:pt x="45" y="31"/>
                    <a:pt x="45" y="30"/>
                    <a:pt x="45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6"/>
                    <a:pt x="45" y="27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8" y="26"/>
                    <a:pt x="46" y="25"/>
                    <a:pt x="47" y="25"/>
                  </a:cubicBezTo>
                  <a:cubicBezTo>
                    <a:pt x="48" y="24"/>
                    <a:pt x="48" y="25"/>
                    <a:pt x="49" y="25"/>
                  </a:cubicBezTo>
                  <a:cubicBezTo>
                    <a:pt x="50" y="24"/>
                    <a:pt x="50" y="22"/>
                    <a:pt x="51" y="21"/>
                  </a:cubicBezTo>
                  <a:cubicBezTo>
                    <a:pt x="51" y="21"/>
                    <a:pt x="51" y="22"/>
                    <a:pt x="52" y="22"/>
                  </a:cubicBezTo>
                  <a:cubicBezTo>
                    <a:pt x="52" y="22"/>
                    <a:pt x="53" y="21"/>
                    <a:pt x="53" y="21"/>
                  </a:cubicBezTo>
                  <a:cubicBezTo>
                    <a:pt x="53" y="21"/>
                    <a:pt x="54" y="23"/>
                    <a:pt x="54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5" y="22"/>
                    <a:pt x="56" y="22"/>
                    <a:pt x="57" y="22"/>
                  </a:cubicBezTo>
                  <a:close/>
                  <a:moveTo>
                    <a:pt x="15" y="97"/>
                  </a:moveTo>
                  <a:cubicBezTo>
                    <a:pt x="16" y="98"/>
                    <a:pt x="15" y="98"/>
                    <a:pt x="15" y="99"/>
                  </a:cubicBezTo>
                  <a:cubicBezTo>
                    <a:pt x="20" y="101"/>
                    <a:pt x="19" y="98"/>
                    <a:pt x="15" y="97"/>
                  </a:cubicBezTo>
                  <a:close/>
                  <a:moveTo>
                    <a:pt x="35" y="80"/>
                  </a:moveTo>
                  <a:cubicBezTo>
                    <a:pt x="35" y="80"/>
                    <a:pt x="35" y="81"/>
                    <a:pt x="35" y="82"/>
                  </a:cubicBezTo>
                  <a:cubicBezTo>
                    <a:pt x="35" y="82"/>
                    <a:pt x="34" y="81"/>
                    <a:pt x="34" y="81"/>
                  </a:cubicBezTo>
                  <a:cubicBezTo>
                    <a:pt x="31" y="85"/>
                    <a:pt x="30" y="84"/>
                    <a:pt x="33" y="88"/>
                  </a:cubicBezTo>
                  <a:cubicBezTo>
                    <a:pt x="33" y="87"/>
                    <a:pt x="35" y="86"/>
                    <a:pt x="35" y="85"/>
                  </a:cubicBezTo>
                  <a:cubicBezTo>
                    <a:pt x="35" y="84"/>
                    <a:pt x="34" y="85"/>
                    <a:pt x="34" y="84"/>
                  </a:cubicBezTo>
                  <a:cubicBezTo>
                    <a:pt x="34" y="83"/>
                    <a:pt x="36" y="81"/>
                    <a:pt x="36" y="80"/>
                  </a:cubicBezTo>
                  <a:cubicBezTo>
                    <a:pt x="36" y="80"/>
                    <a:pt x="36" y="80"/>
                    <a:pt x="35" y="80"/>
                  </a:cubicBezTo>
                  <a:close/>
                  <a:moveTo>
                    <a:pt x="16" y="73"/>
                  </a:moveTo>
                  <a:cubicBezTo>
                    <a:pt x="16" y="73"/>
                    <a:pt x="17" y="73"/>
                    <a:pt x="17" y="74"/>
                  </a:cubicBezTo>
                  <a:cubicBezTo>
                    <a:pt x="17" y="75"/>
                    <a:pt x="15" y="75"/>
                    <a:pt x="15" y="75"/>
                  </a:cubicBezTo>
                  <a:cubicBezTo>
                    <a:pt x="15" y="75"/>
                    <a:pt x="14" y="80"/>
                    <a:pt x="14" y="77"/>
                  </a:cubicBezTo>
                  <a:cubicBezTo>
                    <a:pt x="14" y="76"/>
                    <a:pt x="15" y="74"/>
                    <a:pt x="15" y="74"/>
                  </a:cubicBezTo>
                  <a:cubicBezTo>
                    <a:pt x="16" y="73"/>
                    <a:pt x="16" y="73"/>
                    <a:pt x="16" y="73"/>
                  </a:cubicBezTo>
                  <a:close/>
                  <a:moveTo>
                    <a:pt x="10" y="68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0" y="68"/>
                    <a:pt x="10" y="69"/>
                    <a:pt x="10" y="69"/>
                  </a:cubicBezTo>
                  <a:cubicBezTo>
                    <a:pt x="11" y="69"/>
                    <a:pt x="12" y="69"/>
                    <a:pt x="12" y="69"/>
                  </a:cubicBezTo>
                  <a:cubicBezTo>
                    <a:pt x="14" y="72"/>
                    <a:pt x="12" y="73"/>
                    <a:pt x="10" y="74"/>
                  </a:cubicBezTo>
                  <a:cubicBezTo>
                    <a:pt x="10" y="74"/>
                    <a:pt x="10" y="75"/>
                    <a:pt x="10" y="75"/>
                  </a:cubicBezTo>
                  <a:cubicBezTo>
                    <a:pt x="9" y="75"/>
                    <a:pt x="9" y="75"/>
                    <a:pt x="8" y="75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5"/>
                    <a:pt x="6" y="75"/>
                    <a:pt x="6" y="75"/>
                  </a:cubicBezTo>
                  <a:cubicBezTo>
                    <a:pt x="6" y="75"/>
                    <a:pt x="5" y="73"/>
                    <a:pt x="6" y="73"/>
                  </a:cubicBezTo>
                  <a:cubicBezTo>
                    <a:pt x="6" y="72"/>
                    <a:pt x="6" y="72"/>
                    <a:pt x="7" y="72"/>
                  </a:cubicBezTo>
                  <a:cubicBezTo>
                    <a:pt x="8" y="72"/>
                    <a:pt x="8" y="72"/>
                    <a:pt x="9" y="71"/>
                  </a:cubicBezTo>
                  <a:cubicBezTo>
                    <a:pt x="9" y="71"/>
                    <a:pt x="9" y="69"/>
                    <a:pt x="9" y="69"/>
                  </a:cubicBezTo>
                  <a:lnTo>
                    <a:pt x="10" y="68"/>
                  </a:lnTo>
                  <a:close/>
                  <a:moveTo>
                    <a:pt x="28" y="68"/>
                  </a:moveTo>
                  <a:cubicBezTo>
                    <a:pt x="28" y="68"/>
                    <a:pt x="29" y="68"/>
                    <a:pt x="29" y="68"/>
                  </a:cubicBezTo>
                  <a:cubicBezTo>
                    <a:pt x="29" y="68"/>
                    <a:pt x="29" y="68"/>
                    <a:pt x="30" y="68"/>
                  </a:cubicBezTo>
                  <a:cubicBezTo>
                    <a:pt x="30" y="68"/>
                    <a:pt x="31" y="69"/>
                    <a:pt x="31" y="69"/>
                  </a:cubicBezTo>
                  <a:cubicBezTo>
                    <a:pt x="30" y="69"/>
                    <a:pt x="29" y="69"/>
                    <a:pt x="28" y="69"/>
                  </a:cubicBezTo>
                  <a:cubicBezTo>
                    <a:pt x="28" y="68"/>
                    <a:pt x="28" y="69"/>
                    <a:pt x="27" y="68"/>
                  </a:cubicBezTo>
                  <a:cubicBezTo>
                    <a:pt x="27" y="68"/>
                    <a:pt x="27" y="68"/>
                    <a:pt x="28" y="68"/>
                  </a:cubicBezTo>
                  <a:close/>
                  <a:moveTo>
                    <a:pt x="26" y="68"/>
                  </a:moveTo>
                  <a:cubicBezTo>
                    <a:pt x="27" y="67"/>
                    <a:pt x="26" y="68"/>
                    <a:pt x="26" y="68"/>
                  </a:cubicBezTo>
                  <a:cubicBezTo>
                    <a:pt x="25" y="68"/>
                    <a:pt x="25" y="68"/>
                    <a:pt x="26" y="6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69" name="Freeform 33">
              <a:extLst>
                <a:ext uri="{FF2B5EF4-FFF2-40B4-BE49-F238E27FC236}">
                  <a16:creationId xmlns:a16="http://schemas.microsoft.com/office/drawing/2014/main" id="{E104D3EF-DBB8-8972-0FC5-256F04FF8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5648" y="5062780"/>
              <a:ext cx="40717" cy="49736"/>
            </a:xfrm>
            <a:custGeom>
              <a:avLst/>
              <a:gdLst>
                <a:gd name="T0" fmla="*/ 5 w 6"/>
                <a:gd name="T1" fmla="*/ 5 h 7"/>
                <a:gd name="T2" fmla="*/ 6 w 6"/>
                <a:gd name="T3" fmla="*/ 2 h 7"/>
                <a:gd name="T4" fmla="*/ 4 w 6"/>
                <a:gd name="T5" fmla="*/ 0 h 7"/>
                <a:gd name="T6" fmla="*/ 1 w 6"/>
                <a:gd name="T7" fmla="*/ 0 h 7"/>
                <a:gd name="T8" fmla="*/ 0 w 6"/>
                <a:gd name="T9" fmla="*/ 2 h 7"/>
                <a:gd name="T10" fmla="*/ 0 w 6"/>
                <a:gd name="T11" fmla="*/ 5 h 7"/>
                <a:gd name="T12" fmla="*/ 2 w 6"/>
                <a:gd name="T13" fmla="*/ 6 h 7"/>
                <a:gd name="T14" fmla="*/ 5 w 6"/>
                <a:gd name="T15" fmla="*/ 7 h 7"/>
                <a:gd name="T16" fmla="*/ 5 w 6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4" y="0"/>
                  </a:cubicBezTo>
                  <a:cubicBezTo>
                    <a:pt x="4" y="0"/>
                    <a:pt x="2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7"/>
                    <a:pt x="5" y="7"/>
                    <a:pt x="5" y="7"/>
                  </a:cubicBezTo>
                  <a:lnTo>
                    <a:pt x="5" y="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0" name="Freeform 34">
              <a:extLst>
                <a:ext uri="{FF2B5EF4-FFF2-40B4-BE49-F238E27FC236}">
                  <a16:creationId xmlns:a16="http://schemas.microsoft.com/office/drawing/2014/main" id="{2FCE9DD9-D80F-4657-A5E1-FE1F819D6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64" y="3832944"/>
              <a:ext cx="130721" cy="203466"/>
            </a:xfrm>
            <a:custGeom>
              <a:avLst/>
              <a:gdLst>
                <a:gd name="T0" fmla="*/ 18 w 19"/>
                <a:gd name="T1" fmla="*/ 2 h 28"/>
                <a:gd name="T2" fmla="*/ 17 w 19"/>
                <a:gd name="T3" fmla="*/ 2 h 28"/>
                <a:gd name="T4" fmla="*/ 16 w 19"/>
                <a:gd name="T5" fmla="*/ 2 h 28"/>
                <a:gd name="T6" fmla="*/ 14 w 19"/>
                <a:gd name="T7" fmla="*/ 2 h 28"/>
                <a:gd name="T8" fmla="*/ 14 w 19"/>
                <a:gd name="T9" fmla="*/ 2 h 28"/>
                <a:gd name="T10" fmla="*/ 12 w 19"/>
                <a:gd name="T11" fmla="*/ 3 h 28"/>
                <a:gd name="T12" fmla="*/ 6 w 19"/>
                <a:gd name="T13" fmla="*/ 4 h 28"/>
                <a:gd name="T14" fmla="*/ 6 w 19"/>
                <a:gd name="T15" fmla="*/ 3 h 28"/>
                <a:gd name="T16" fmla="*/ 3 w 19"/>
                <a:gd name="T17" fmla="*/ 7 h 28"/>
                <a:gd name="T18" fmla="*/ 3 w 19"/>
                <a:gd name="T19" fmla="*/ 9 h 28"/>
                <a:gd name="T20" fmla="*/ 1 w 19"/>
                <a:gd name="T21" fmla="*/ 11 h 28"/>
                <a:gd name="T22" fmla="*/ 1 w 19"/>
                <a:gd name="T23" fmla="*/ 14 h 28"/>
                <a:gd name="T24" fmla="*/ 1 w 19"/>
                <a:gd name="T25" fmla="*/ 18 h 28"/>
                <a:gd name="T26" fmla="*/ 2 w 19"/>
                <a:gd name="T27" fmla="*/ 19 h 28"/>
                <a:gd name="T28" fmla="*/ 2 w 19"/>
                <a:gd name="T29" fmla="*/ 21 h 28"/>
                <a:gd name="T30" fmla="*/ 3 w 19"/>
                <a:gd name="T31" fmla="*/ 25 h 28"/>
                <a:gd name="T32" fmla="*/ 3 w 19"/>
                <a:gd name="T33" fmla="*/ 27 h 28"/>
                <a:gd name="T34" fmla="*/ 5 w 19"/>
                <a:gd name="T35" fmla="*/ 27 h 28"/>
                <a:gd name="T36" fmla="*/ 8 w 19"/>
                <a:gd name="T37" fmla="*/ 28 h 28"/>
                <a:gd name="T38" fmla="*/ 10 w 19"/>
                <a:gd name="T39" fmla="*/ 26 h 28"/>
                <a:gd name="T40" fmla="*/ 8 w 19"/>
                <a:gd name="T41" fmla="*/ 25 h 28"/>
                <a:gd name="T42" fmla="*/ 9 w 19"/>
                <a:gd name="T43" fmla="*/ 23 h 28"/>
                <a:gd name="T44" fmla="*/ 12 w 19"/>
                <a:gd name="T45" fmla="*/ 24 h 28"/>
                <a:gd name="T46" fmla="*/ 13 w 19"/>
                <a:gd name="T47" fmla="*/ 23 h 28"/>
                <a:gd name="T48" fmla="*/ 14 w 19"/>
                <a:gd name="T49" fmla="*/ 24 h 28"/>
                <a:gd name="T50" fmla="*/ 16 w 19"/>
                <a:gd name="T51" fmla="*/ 24 h 28"/>
                <a:gd name="T52" fmla="*/ 18 w 19"/>
                <a:gd name="T53" fmla="*/ 21 h 28"/>
                <a:gd name="T54" fmla="*/ 19 w 19"/>
                <a:gd name="T55" fmla="*/ 17 h 28"/>
                <a:gd name="T56" fmla="*/ 16 w 19"/>
                <a:gd name="T57" fmla="*/ 14 h 28"/>
                <a:gd name="T58" fmla="*/ 16 w 19"/>
                <a:gd name="T59" fmla="*/ 9 h 28"/>
                <a:gd name="T60" fmla="*/ 18 w 19"/>
                <a:gd name="T61" fmla="*/ 5 h 28"/>
                <a:gd name="T62" fmla="*/ 18 w 19"/>
                <a:gd name="T63" fmla="*/ 4 h 28"/>
                <a:gd name="T64" fmla="*/ 18 w 19"/>
                <a:gd name="T65" fmla="*/ 4 h 28"/>
                <a:gd name="T66" fmla="*/ 18 w 19"/>
                <a:gd name="T67" fmla="*/ 3 h 28"/>
                <a:gd name="T68" fmla="*/ 18 w 19"/>
                <a:gd name="T6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8">
                  <a:moveTo>
                    <a:pt x="18" y="2"/>
                  </a:moveTo>
                  <a:cubicBezTo>
                    <a:pt x="18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8" y="3"/>
                    <a:pt x="7" y="0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1" y="11"/>
                    <a:pt x="1" y="11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1" y="15"/>
                    <a:pt x="1" y="18"/>
                    <a:pt x="1" y="18"/>
                  </a:cubicBezTo>
                  <a:cubicBezTo>
                    <a:pt x="1" y="18"/>
                    <a:pt x="1" y="18"/>
                    <a:pt x="2" y="19"/>
                  </a:cubicBezTo>
                  <a:cubicBezTo>
                    <a:pt x="3" y="19"/>
                    <a:pt x="2" y="21"/>
                    <a:pt x="2" y="21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7" y="22"/>
                    <a:pt x="18" y="21"/>
                  </a:cubicBezTo>
                  <a:cubicBezTo>
                    <a:pt x="19" y="19"/>
                    <a:pt x="19" y="17"/>
                    <a:pt x="19" y="17"/>
                  </a:cubicBezTo>
                  <a:cubicBezTo>
                    <a:pt x="19" y="17"/>
                    <a:pt x="16" y="15"/>
                    <a:pt x="16" y="14"/>
                  </a:cubicBezTo>
                  <a:cubicBezTo>
                    <a:pt x="16" y="12"/>
                    <a:pt x="16" y="9"/>
                    <a:pt x="16" y="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lnTo>
                    <a:pt x="18" y="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1" name="Freeform 35">
              <a:extLst>
                <a:ext uri="{FF2B5EF4-FFF2-40B4-BE49-F238E27FC236}">
                  <a16:creationId xmlns:a16="http://schemas.microsoft.com/office/drawing/2014/main" id="{A5E349FA-6C0C-C8DF-E614-D63A41FB38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349" y="3199939"/>
              <a:ext cx="537882" cy="741519"/>
            </a:xfrm>
            <a:custGeom>
              <a:avLst/>
              <a:gdLst>
                <a:gd name="T0" fmla="*/ 76 w 78"/>
                <a:gd name="T1" fmla="*/ 25 h 102"/>
                <a:gd name="T2" fmla="*/ 73 w 78"/>
                <a:gd name="T3" fmla="*/ 21 h 102"/>
                <a:gd name="T4" fmla="*/ 72 w 78"/>
                <a:gd name="T5" fmla="*/ 17 h 102"/>
                <a:gd name="T6" fmla="*/ 73 w 78"/>
                <a:gd name="T7" fmla="*/ 16 h 102"/>
                <a:gd name="T8" fmla="*/ 72 w 78"/>
                <a:gd name="T9" fmla="*/ 12 h 102"/>
                <a:gd name="T10" fmla="*/ 71 w 78"/>
                <a:gd name="T11" fmla="*/ 9 h 102"/>
                <a:gd name="T12" fmla="*/ 69 w 78"/>
                <a:gd name="T13" fmla="*/ 5 h 102"/>
                <a:gd name="T14" fmla="*/ 65 w 78"/>
                <a:gd name="T15" fmla="*/ 1 h 102"/>
                <a:gd name="T16" fmla="*/ 65 w 78"/>
                <a:gd name="T17" fmla="*/ 0 h 102"/>
                <a:gd name="T18" fmla="*/ 61 w 78"/>
                <a:gd name="T19" fmla="*/ 1 h 102"/>
                <a:gd name="T20" fmla="*/ 58 w 78"/>
                <a:gd name="T21" fmla="*/ 4 h 102"/>
                <a:gd name="T22" fmla="*/ 56 w 78"/>
                <a:gd name="T23" fmla="*/ 7 h 102"/>
                <a:gd name="T24" fmla="*/ 51 w 78"/>
                <a:gd name="T25" fmla="*/ 6 h 102"/>
                <a:gd name="T26" fmla="*/ 49 w 78"/>
                <a:gd name="T27" fmla="*/ 6 h 102"/>
                <a:gd name="T28" fmla="*/ 17 w 78"/>
                <a:gd name="T29" fmla="*/ 16 h 102"/>
                <a:gd name="T30" fmla="*/ 12 w 78"/>
                <a:gd name="T31" fmla="*/ 19 h 102"/>
                <a:gd name="T32" fmla="*/ 9 w 78"/>
                <a:gd name="T33" fmla="*/ 39 h 102"/>
                <a:gd name="T34" fmla="*/ 6 w 78"/>
                <a:gd name="T35" fmla="*/ 42 h 102"/>
                <a:gd name="T36" fmla="*/ 4 w 78"/>
                <a:gd name="T37" fmla="*/ 46 h 102"/>
                <a:gd name="T38" fmla="*/ 2 w 78"/>
                <a:gd name="T39" fmla="*/ 51 h 102"/>
                <a:gd name="T40" fmla="*/ 0 w 78"/>
                <a:gd name="T41" fmla="*/ 54 h 102"/>
                <a:gd name="T42" fmla="*/ 4 w 78"/>
                <a:gd name="T43" fmla="*/ 56 h 102"/>
                <a:gd name="T44" fmla="*/ 3 w 78"/>
                <a:gd name="T45" fmla="*/ 59 h 102"/>
                <a:gd name="T46" fmla="*/ 4 w 78"/>
                <a:gd name="T47" fmla="*/ 63 h 102"/>
                <a:gd name="T48" fmla="*/ 7 w 78"/>
                <a:gd name="T49" fmla="*/ 67 h 102"/>
                <a:gd name="T50" fmla="*/ 8 w 78"/>
                <a:gd name="T51" fmla="*/ 72 h 102"/>
                <a:gd name="T52" fmla="*/ 11 w 78"/>
                <a:gd name="T53" fmla="*/ 78 h 102"/>
                <a:gd name="T54" fmla="*/ 15 w 78"/>
                <a:gd name="T55" fmla="*/ 81 h 102"/>
                <a:gd name="T56" fmla="*/ 19 w 78"/>
                <a:gd name="T57" fmla="*/ 83 h 102"/>
                <a:gd name="T58" fmla="*/ 24 w 78"/>
                <a:gd name="T59" fmla="*/ 88 h 102"/>
                <a:gd name="T60" fmla="*/ 26 w 78"/>
                <a:gd name="T61" fmla="*/ 93 h 102"/>
                <a:gd name="T62" fmla="*/ 28 w 78"/>
                <a:gd name="T63" fmla="*/ 97 h 102"/>
                <a:gd name="T64" fmla="*/ 33 w 78"/>
                <a:gd name="T65" fmla="*/ 97 h 102"/>
                <a:gd name="T66" fmla="*/ 37 w 78"/>
                <a:gd name="T67" fmla="*/ 97 h 102"/>
                <a:gd name="T68" fmla="*/ 42 w 78"/>
                <a:gd name="T69" fmla="*/ 101 h 102"/>
                <a:gd name="T70" fmla="*/ 46 w 78"/>
                <a:gd name="T71" fmla="*/ 102 h 102"/>
                <a:gd name="T72" fmla="*/ 51 w 78"/>
                <a:gd name="T73" fmla="*/ 100 h 102"/>
                <a:gd name="T74" fmla="*/ 56 w 78"/>
                <a:gd name="T75" fmla="*/ 100 h 102"/>
                <a:gd name="T76" fmla="*/ 60 w 78"/>
                <a:gd name="T77" fmla="*/ 98 h 102"/>
                <a:gd name="T78" fmla="*/ 64 w 78"/>
                <a:gd name="T79" fmla="*/ 98 h 102"/>
                <a:gd name="T80" fmla="*/ 66 w 78"/>
                <a:gd name="T81" fmla="*/ 98 h 102"/>
                <a:gd name="T82" fmla="*/ 64 w 78"/>
                <a:gd name="T83" fmla="*/ 96 h 102"/>
                <a:gd name="T84" fmla="*/ 59 w 78"/>
                <a:gd name="T85" fmla="*/ 90 h 102"/>
                <a:gd name="T86" fmla="*/ 56 w 78"/>
                <a:gd name="T87" fmla="*/ 85 h 102"/>
                <a:gd name="T88" fmla="*/ 50 w 78"/>
                <a:gd name="T89" fmla="*/ 83 h 102"/>
                <a:gd name="T90" fmla="*/ 53 w 78"/>
                <a:gd name="T91" fmla="*/ 80 h 102"/>
                <a:gd name="T92" fmla="*/ 56 w 78"/>
                <a:gd name="T93" fmla="*/ 77 h 102"/>
                <a:gd name="T94" fmla="*/ 58 w 78"/>
                <a:gd name="T95" fmla="*/ 67 h 102"/>
                <a:gd name="T96" fmla="*/ 60 w 78"/>
                <a:gd name="T97" fmla="*/ 63 h 102"/>
                <a:gd name="T98" fmla="*/ 63 w 78"/>
                <a:gd name="T99" fmla="*/ 59 h 102"/>
                <a:gd name="T100" fmla="*/ 67 w 78"/>
                <a:gd name="T101" fmla="*/ 52 h 102"/>
                <a:gd name="T102" fmla="*/ 69 w 78"/>
                <a:gd name="T103" fmla="*/ 43 h 102"/>
                <a:gd name="T104" fmla="*/ 71 w 78"/>
                <a:gd name="T105" fmla="*/ 36 h 102"/>
                <a:gd name="T106" fmla="*/ 72 w 78"/>
                <a:gd name="T107" fmla="*/ 31 h 102"/>
                <a:gd name="T108" fmla="*/ 74 w 78"/>
                <a:gd name="T109" fmla="*/ 28 h 102"/>
                <a:gd name="T110" fmla="*/ 78 w 78"/>
                <a:gd name="T111" fmla="*/ 27 h 102"/>
                <a:gd name="T112" fmla="*/ 50 w 78"/>
                <a:gd name="T11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8" h="102">
                  <a:moveTo>
                    <a:pt x="78" y="27"/>
                  </a:moveTo>
                  <a:cubicBezTo>
                    <a:pt x="77" y="26"/>
                    <a:pt x="77" y="25"/>
                    <a:pt x="76" y="25"/>
                  </a:cubicBezTo>
                  <a:cubicBezTo>
                    <a:pt x="76" y="24"/>
                    <a:pt x="74" y="24"/>
                    <a:pt x="74" y="24"/>
                  </a:cubicBezTo>
                  <a:cubicBezTo>
                    <a:pt x="73" y="23"/>
                    <a:pt x="73" y="22"/>
                    <a:pt x="7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0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6"/>
                    <a:pt x="73" y="16"/>
                    <a:pt x="73" y="16"/>
                  </a:cubicBezTo>
                  <a:cubicBezTo>
                    <a:pt x="73" y="16"/>
                    <a:pt x="73" y="13"/>
                    <a:pt x="73" y="13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2" y="12"/>
                    <a:pt x="73" y="10"/>
                    <a:pt x="72" y="10"/>
                  </a:cubicBezTo>
                  <a:cubicBezTo>
                    <a:pt x="72" y="10"/>
                    <a:pt x="72" y="10"/>
                    <a:pt x="71" y="9"/>
                  </a:cubicBezTo>
                  <a:cubicBezTo>
                    <a:pt x="71" y="8"/>
                    <a:pt x="71" y="7"/>
                    <a:pt x="70" y="6"/>
                  </a:cubicBezTo>
                  <a:cubicBezTo>
                    <a:pt x="70" y="5"/>
                    <a:pt x="69" y="5"/>
                    <a:pt x="69" y="5"/>
                  </a:cubicBezTo>
                  <a:cubicBezTo>
                    <a:pt x="68" y="4"/>
                    <a:pt x="67" y="3"/>
                    <a:pt x="66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0" y="39"/>
                    <a:pt x="9" y="39"/>
                  </a:cubicBezTo>
                  <a:cubicBezTo>
                    <a:pt x="8" y="38"/>
                    <a:pt x="7" y="38"/>
                    <a:pt x="7" y="39"/>
                  </a:cubicBezTo>
                  <a:cubicBezTo>
                    <a:pt x="6" y="40"/>
                    <a:pt x="5" y="41"/>
                    <a:pt x="6" y="42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4" y="45"/>
                    <a:pt x="4" y="45"/>
                    <a:pt x="4" y="46"/>
                  </a:cubicBezTo>
                  <a:cubicBezTo>
                    <a:pt x="4" y="47"/>
                    <a:pt x="4" y="48"/>
                    <a:pt x="3" y="49"/>
                  </a:cubicBezTo>
                  <a:cubicBezTo>
                    <a:pt x="2" y="50"/>
                    <a:pt x="2" y="49"/>
                    <a:pt x="2" y="51"/>
                  </a:cubicBezTo>
                  <a:cubicBezTo>
                    <a:pt x="2" y="52"/>
                    <a:pt x="2" y="52"/>
                    <a:pt x="1" y="53"/>
                  </a:cubicBezTo>
                  <a:cubicBezTo>
                    <a:pt x="0" y="53"/>
                    <a:pt x="0" y="53"/>
                    <a:pt x="0" y="54"/>
                  </a:cubicBezTo>
                  <a:cubicBezTo>
                    <a:pt x="0" y="55"/>
                    <a:pt x="1" y="54"/>
                    <a:pt x="2" y="54"/>
                  </a:cubicBezTo>
                  <a:cubicBezTo>
                    <a:pt x="3" y="54"/>
                    <a:pt x="4" y="55"/>
                    <a:pt x="4" y="56"/>
                  </a:cubicBezTo>
                  <a:cubicBezTo>
                    <a:pt x="5" y="56"/>
                    <a:pt x="3" y="57"/>
                    <a:pt x="3" y="58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3" y="62"/>
                    <a:pt x="3" y="62"/>
                    <a:pt x="4" y="63"/>
                  </a:cubicBezTo>
                  <a:cubicBezTo>
                    <a:pt x="5" y="64"/>
                    <a:pt x="4" y="65"/>
                    <a:pt x="4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7"/>
                    <a:pt x="8" y="69"/>
                    <a:pt x="7" y="70"/>
                  </a:cubicBezTo>
                  <a:cubicBezTo>
                    <a:pt x="7" y="71"/>
                    <a:pt x="6" y="71"/>
                    <a:pt x="8" y="72"/>
                  </a:cubicBezTo>
                  <a:cubicBezTo>
                    <a:pt x="9" y="73"/>
                    <a:pt x="9" y="73"/>
                    <a:pt x="9" y="75"/>
                  </a:cubicBezTo>
                  <a:cubicBezTo>
                    <a:pt x="8" y="76"/>
                    <a:pt x="10" y="78"/>
                    <a:pt x="11" y="78"/>
                  </a:cubicBezTo>
                  <a:cubicBezTo>
                    <a:pt x="12" y="79"/>
                    <a:pt x="12" y="80"/>
                    <a:pt x="13" y="80"/>
                  </a:cubicBezTo>
                  <a:cubicBezTo>
                    <a:pt x="14" y="80"/>
                    <a:pt x="15" y="80"/>
                    <a:pt x="15" y="81"/>
                  </a:cubicBezTo>
                  <a:cubicBezTo>
                    <a:pt x="16" y="82"/>
                    <a:pt x="16" y="82"/>
                    <a:pt x="17" y="82"/>
                  </a:cubicBezTo>
                  <a:cubicBezTo>
                    <a:pt x="18" y="82"/>
                    <a:pt x="19" y="82"/>
                    <a:pt x="19" y="83"/>
                  </a:cubicBezTo>
                  <a:cubicBezTo>
                    <a:pt x="20" y="84"/>
                    <a:pt x="20" y="86"/>
                    <a:pt x="21" y="86"/>
                  </a:cubicBezTo>
                  <a:cubicBezTo>
                    <a:pt x="23" y="86"/>
                    <a:pt x="24" y="87"/>
                    <a:pt x="24" y="88"/>
                  </a:cubicBezTo>
                  <a:cubicBezTo>
                    <a:pt x="25" y="90"/>
                    <a:pt x="24" y="91"/>
                    <a:pt x="25" y="91"/>
                  </a:cubicBezTo>
                  <a:cubicBezTo>
                    <a:pt x="26" y="91"/>
                    <a:pt x="26" y="93"/>
                    <a:pt x="26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7" y="95"/>
                    <a:pt x="28" y="96"/>
                    <a:pt x="28" y="97"/>
                  </a:cubicBezTo>
                  <a:cubicBezTo>
                    <a:pt x="29" y="97"/>
                    <a:pt x="30" y="97"/>
                    <a:pt x="30" y="96"/>
                  </a:cubicBezTo>
                  <a:cubicBezTo>
                    <a:pt x="30" y="95"/>
                    <a:pt x="32" y="96"/>
                    <a:pt x="33" y="97"/>
                  </a:cubicBezTo>
                  <a:cubicBezTo>
                    <a:pt x="34" y="97"/>
                    <a:pt x="34" y="97"/>
                    <a:pt x="35" y="96"/>
                  </a:cubicBezTo>
                  <a:cubicBezTo>
                    <a:pt x="35" y="95"/>
                    <a:pt x="37" y="96"/>
                    <a:pt x="37" y="97"/>
                  </a:cubicBezTo>
                  <a:cubicBezTo>
                    <a:pt x="38" y="98"/>
                    <a:pt x="38" y="99"/>
                    <a:pt x="39" y="100"/>
                  </a:cubicBezTo>
                  <a:cubicBezTo>
                    <a:pt x="40" y="100"/>
                    <a:pt x="41" y="100"/>
                    <a:pt x="42" y="101"/>
                  </a:cubicBezTo>
                  <a:cubicBezTo>
                    <a:pt x="43" y="102"/>
                    <a:pt x="44" y="101"/>
                    <a:pt x="44" y="101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48" y="100"/>
                    <a:pt x="49" y="100"/>
                  </a:cubicBezTo>
                  <a:cubicBezTo>
                    <a:pt x="51" y="101"/>
                    <a:pt x="50" y="101"/>
                    <a:pt x="51" y="100"/>
                  </a:cubicBezTo>
                  <a:cubicBezTo>
                    <a:pt x="52" y="99"/>
                    <a:pt x="54" y="101"/>
                    <a:pt x="54" y="10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1" y="98"/>
                    <a:pt x="62" y="98"/>
                    <a:pt x="62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6" y="98"/>
                    <a:pt x="66" y="96"/>
                    <a:pt x="65" y="96"/>
                  </a:cubicBezTo>
                  <a:cubicBezTo>
                    <a:pt x="65" y="96"/>
                    <a:pt x="64" y="96"/>
                    <a:pt x="64" y="96"/>
                  </a:cubicBezTo>
                  <a:cubicBezTo>
                    <a:pt x="63" y="96"/>
                    <a:pt x="61" y="96"/>
                    <a:pt x="61" y="94"/>
                  </a:cubicBezTo>
                  <a:cubicBezTo>
                    <a:pt x="61" y="93"/>
                    <a:pt x="59" y="91"/>
                    <a:pt x="59" y="90"/>
                  </a:cubicBezTo>
                  <a:cubicBezTo>
                    <a:pt x="59" y="89"/>
                    <a:pt x="59" y="88"/>
                    <a:pt x="58" y="88"/>
                  </a:cubicBezTo>
                  <a:cubicBezTo>
                    <a:pt x="57" y="87"/>
                    <a:pt x="57" y="86"/>
                    <a:pt x="56" y="85"/>
                  </a:cubicBezTo>
                  <a:cubicBezTo>
                    <a:pt x="55" y="84"/>
                    <a:pt x="54" y="84"/>
                    <a:pt x="53" y="84"/>
                  </a:cubicBezTo>
                  <a:cubicBezTo>
                    <a:pt x="53" y="83"/>
                    <a:pt x="50" y="84"/>
                    <a:pt x="50" y="83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1" y="80"/>
                    <a:pt x="53" y="80"/>
                  </a:cubicBezTo>
                  <a:cubicBezTo>
                    <a:pt x="54" y="80"/>
                    <a:pt x="55" y="80"/>
                    <a:pt x="55" y="80"/>
                  </a:cubicBezTo>
                  <a:cubicBezTo>
                    <a:pt x="55" y="80"/>
                    <a:pt x="56" y="78"/>
                    <a:pt x="56" y="77"/>
                  </a:cubicBezTo>
                  <a:cubicBezTo>
                    <a:pt x="56" y="76"/>
                    <a:pt x="56" y="73"/>
                    <a:pt x="56" y="72"/>
                  </a:cubicBezTo>
                  <a:cubicBezTo>
                    <a:pt x="56" y="71"/>
                    <a:pt x="58" y="69"/>
                    <a:pt x="58" y="67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5"/>
                    <a:pt x="59" y="64"/>
                    <a:pt x="60" y="63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2" y="61"/>
                    <a:pt x="63" y="60"/>
                    <a:pt x="63" y="59"/>
                  </a:cubicBezTo>
                  <a:cubicBezTo>
                    <a:pt x="64" y="58"/>
                    <a:pt x="65" y="57"/>
                    <a:pt x="65" y="55"/>
                  </a:cubicBezTo>
                  <a:cubicBezTo>
                    <a:pt x="65" y="54"/>
                    <a:pt x="66" y="53"/>
                    <a:pt x="67" y="52"/>
                  </a:cubicBezTo>
                  <a:cubicBezTo>
                    <a:pt x="68" y="50"/>
                    <a:pt x="69" y="48"/>
                    <a:pt x="69" y="48"/>
                  </a:cubicBezTo>
                  <a:cubicBezTo>
                    <a:pt x="69" y="48"/>
                    <a:pt x="70" y="44"/>
                    <a:pt x="69" y="43"/>
                  </a:cubicBezTo>
                  <a:cubicBezTo>
                    <a:pt x="69" y="43"/>
                    <a:pt x="69" y="41"/>
                    <a:pt x="70" y="40"/>
                  </a:cubicBezTo>
                  <a:cubicBezTo>
                    <a:pt x="70" y="38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31"/>
                    <a:pt x="71" y="31"/>
                    <a:pt x="72" y="31"/>
                  </a:cubicBezTo>
                  <a:cubicBezTo>
                    <a:pt x="73" y="31"/>
                    <a:pt x="72" y="30"/>
                    <a:pt x="73" y="29"/>
                  </a:cubicBezTo>
                  <a:cubicBezTo>
                    <a:pt x="73" y="28"/>
                    <a:pt x="74" y="28"/>
                    <a:pt x="74" y="28"/>
                  </a:cubicBezTo>
                  <a:cubicBezTo>
                    <a:pt x="76" y="29"/>
                    <a:pt x="76" y="29"/>
                    <a:pt x="76" y="29"/>
                  </a:cubicBezTo>
                  <a:lnTo>
                    <a:pt x="78" y="27"/>
                  </a:lnTo>
                  <a:close/>
                  <a:moveTo>
                    <a:pt x="50" y="63"/>
                  </a:moveTo>
                  <a:cubicBezTo>
                    <a:pt x="50" y="63"/>
                    <a:pt x="51" y="64"/>
                    <a:pt x="50" y="64"/>
                  </a:cubicBezTo>
                  <a:cubicBezTo>
                    <a:pt x="50" y="64"/>
                    <a:pt x="49" y="63"/>
                    <a:pt x="50" y="6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2" name="Freeform 36">
              <a:extLst>
                <a:ext uri="{FF2B5EF4-FFF2-40B4-BE49-F238E27FC236}">
                  <a16:creationId xmlns:a16="http://schemas.microsoft.com/office/drawing/2014/main" id="{8759336D-1E26-CEA4-6D6D-0501A6C0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7145" y="3724429"/>
              <a:ext cx="75004" cy="144687"/>
            </a:xfrm>
            <a:custGeom>
              <a:avLst/>
              <a:gdLst>
                <a:gd name="T0" fmla="*/ 2 w 11"/>
                <a:gd name="T1" fmla="*/ 0 h 20"/>
                <a:gd name="T2" fmla="*/ 2 w 11"/>
                <a:gd name="T3" fmla="*/ 1 h 20"/>
                <a:gd name="T4" fmla="*/ 2 w 11"/>
                <a:gd name="T5" fmla="*/ 3 h 20"/>
                <a:gd name="T6" fmla="*/ 2 w 11"/>
                <a:gd name="T7" fmla="*/ 4 h 20"/>
                <a:gd name="T8" fmla="*/ 2 w 11"/>
                <a:gd name="T9" fmla="*/ 4 h 20"/>
                <a:gd name="T10" fmla="*/ 2 w 11"/>
                <a:gd name="T11" fmla="*/ 6 h 20"/>
                <a:gd name="T12" fmla="*/ 1 w 11"/>
                <a:gd name="T13" fmla="*/ 9 h 20"/>
                <a:gd name="T14" fmla="*/ 0 w 11"/>
                <a:gd name="T15" fmla="*/ 9 h 20"/>
                <a:gd name="T16" fmla="*/ 1 w 11"/>
                <a:gd name="T17" fmla="*/ 14 h 20"/>
                <a:gd name="T18" fmla="*/ 2 w 11"/>
                <a:gd name="T19" fmla="*/ 18 h 20"/>
                <a:gd name="T20" fmla="*/ 3 w 11"/>
                <a:gd name="T21" fmla="*/ 18 h 20"/>
                <a:gd name="T22" fmla="*/ 3 w 11"/>
                <a:gd name="T23" fmla="*/ 20 h 20"/>
                <a:gd name="T24" fmla="*/ 5 w 11"/>
                <a:gd name="T25" fmla="*/ 20 h 20"/>
                <a:gd name="T26" fmla="*/ 9 w 11"/>
                <a:gd name="T27" fmla="*/ 18 h 20"/>
                <a:gd name="T28" fmla="*/ 11 w 11"/>
                <a:gd name="T29" fmla="*/ 12 h 20"/>
                <a:gd name="T30" fmla="*/ 10 w 11"/>
                <a:gd name="T31" fmla="*/ 12 h 20"/>
                <a:gd name="T32" fmla="*/ 10 w 11"/>
                <a:gd name="T33" fmla="*/ 10 h 20"/>
                <a:gd name="T34" fmla="*/ 8 w 11"/>
                <a:gd name="T35" fmla="*/ 8 h 20"/>
                <a:gd name="T36" fmla="*/ 8 w 11"/>
                <a:gd name="T37" fmla="*/ 7 h 20"/>
                <a:gd name="T38" fmla="*/ 6 w 11"/>
                <a:gd name="T39" fmla="*/ 6 h 20"/>
                <a:gd name="T40" fmla="*/ 6 w 11"/>
                <a:gd name="T41" fmla="*/ 5 h 20"/>
                <a:gd name="T42" fmla="*/ 5 w 11"/>
                <a:gd name="T43" fmla="*/ 4 h 20"/>
                <a:gd name="T44" fmla="*/ 3 w 11"/>
                <a:gd name="T45" fmla="*/ 0 h 20"/>
                <a:gd name="T46" fmla="*/ 2 w 11"/>
                <a:gd name="T4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" h="20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2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9" y="18"/>
                    <a:pt x="9" y="18"/>
                  </a:cubicBezTo>
                  <a:cubicBezTo>
                    <a:pt x="11" y="16"/>
                    <a:pt x="10" y="14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8" y="9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3" y="0"/>
                    <a:pt x="2" y="1"/>
                    <a:pt x="2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3" name="Freeform 37">
              <a:extLst>
                <a:ext uri="{FF2B5EF4-FFF2-40B4-BE49-F238E27FC236}">
                  <a16:creationId xmlns:a16="http://schemas.microsoft.com/office/drawing/2014/main" id="{C2749A7E-802E-338B-D1BD-7C781DA7A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0579" y="2365729"/>
              <a:ext cx="722175" cy="666915"/>
            </a:xfrm>
            <a:custGeom>
              <a:avLst/>
              <a:gdLst>
                <a:gd name="T0" fmla="*/ 95 w 105"/>
                <a:gd name="T1" fmla="*/ 11 h 92"/>
                <a:gd name="T2" fmla="*/ 90 w 105"/>
                <a:gd name="T3" fmla="*/ 14 h 92"/>
                <a:gd name="T4" fmla="*/ 88 w 105"/>
                <a:gd name="T5" fmla="*/ 15 h 92"/>
                <a:gd name="T6" fmla="*/ 84 w 105"/>
                <a:gd name="T7" fmla="*/ 18 h 92"/>
                <a:gd name="T8" fmla="*/ 82 w 105"/>
                <a:gd name="T9" fmla="*/ 20 h 92"/>
                <a:gd name="T10" fmla="*/ 79 w 105"/>
                <a:gd name="T11" fmla="*/ 26 h 92"/>
                <a:gd name="T12" fmla="*/ 81 w 105"/>
                <a:gd name="T13" fmla="*/ 27 h 92"/>
                <a:gd name="T14" fmla="*/ 78 w 105"/>
                <a:gd name="T15" fmla="*/ 32 h 92"/>
                <a:gd name="T16" fmla="*/ 76 w 105"/>
                <a:gd name="T17" fmla="*/ 35 h 92"/>
                <a:gd name="T18" fmla="*/ 70 w 105"/>
                <a:gd name="T19" fmla="*/ 39 h 92"/>
                <a:gd name="T20" fmla="*/ 66 w 105"/>
                <a:gd name="T21" fmla="*/ 41 h 92"/>
                <a:gd name="T22" fmla="*/ 60 w 105"/>
                <a:gd name="T23" fmla="*/ 41 h 92"/>
                <a:gd name="T24" fmla="*/ 57 w 105"/>
                <a:gd name="T25" fmla="*/ 42 h 92"/>
                <a:gd name="T26" fmla="*/ 54 w 105"/>
                <a:gd name="T27" fmla="*/ 44 h 92"/>
                <a:gd name="T28" fmla="*/ 47 w 105"/>
                <a:gd name="T29" fmla="*/ 38 h 92"/>
                <a:gd name="T30" fmla="*/ 46 w 105"/>
                <a:gd name="T31" fmla="*/ 34 h 92"/>
                <a:gd name="T32" fmla="*/ 46 w 105"/>
                <a:gd name="T33" fmla="*/ 30 h 92"/>
                <a:gd name="T34" fmla="*/ 47 w 105"/>
                <a:gd name="T35" fmla="*/ 23 h 92"/>
                <a:gd name="T36" fmla="*/ 47 w 105"/>
                <a:gd name="T37" fmla="*/ 17 h 92"/>
                <a:gd name="T38" fmla="*/ 48 w 105"/>
                <a:gd name="T39" fmla="*/ 12 h 92"/>
                <a:gd name="T40" fmla="*/ 43 w 105"/>
                <a:gd name="T41" fmla="*/ 12 h 92"/>
                <a:gd name="T42" fmla="*/ 39 w 105"/>
                <a:gd name="T43" fmla="*/ 11 h 92"/>
                <a:gd name="T44" fmla="*/ 40 w 105"/>
                <a:gd name="T45" fmla="*/ 9 h 92"/>
                <a:gd name="T46" fmla="*/ 38 w 105"/>
                <a:gd name="T47" fmla="*/ 7 h 92"/>
                <a:gd name="T48" fmla="*/ 37 w 105"/>
                <a:gd name="T49" fmla="*/ 5 h 92"/>
                <a:gd name="T50" fmla="*/ 39 w 105"/>
                <a:gd name="T51" fmla="*/ 2 h 92"/>
                <a:gd name="T52" fmla="*/ 42 w 105"/>
                <a:gd name="T53" fmla="*/ 1 h 92"/>
                <a:gd name="T54" fmla="*/ 49 w 105"/>
                <a:gd name="T55" fmla="*/ 2 h 92"/>
                <a:gd name="T56" fmla="*/ 60 w 105"/>
                <a:gd name="T57" fmla="*/ 2 h 92"/>
                <a:gd name="T58" fmla="*/ 67 w 105"/>
                <a:gd name="T59" fmla="*/ 2 h 92"/>
                <a:gd name="T60" fmla="*/ 72 w 105"/>
                <a:gd name="T61" fmla="*/ 3 h 92"/>
                <a:gd name="T62" fmla="*/ 75 w 105"/>
                <a:gd name="T63" fmla="*/ 6 h 92"/>
                <a:gd name="T64" fmla="*/ 81 w 105"/>
                <a:gd name="T65" fmla="*/ 8 h 92"/>
                <a:gd name="T66" fmla="*/ 87 w 105"/>
                <a:gd name="T67" fmla="*/ 9 h 92"/>
                <a:gd name="T68" fmla="*/ 89 w 105"/>
                <a:gd name="T69" fmla="*/ 9 h 92"/>
                <a:gd name="T70" fmla="*/ 94 w 105"/>
                <a:gd name="T71" fmla="*/ 8 h 92"/>
                <a:gd name="T72" fmla="*/ 8 w 105"/>
                <a:gd name="T73" fmla="*/ 91 h 92"/>
                <a:gd name="T74" fmla="*/ 9 w 105"/>
                <a:gd name="T75" fmla="*/ 92 h 92"/>
                <a:gd name="T76" fmla="*/ 8 w 105"/>
                <a:gd name="T77" fmla="*/ 90 h 92"/>
                <a:gd name="T78" fmla="*/ 3 w 105"/>
                <a:gd name="T79" fmla="*/ 89 h 92"/>
                <a:gd name="T80" fmla="*/ 4 w 105"/>
                <a:gd name="T81" fmla="*/ 89 h 92"/>
                <a:gd name="T82" fmla="*/ 16 w 105"/>
                <a:gd name="T83" fmla="*/ 88 h 92"/>
                <a:gd name="T84" fmla="*/ 15 w 105"/>
                <a:gd name="T85" fmla="*/ 90 h 92"/>
                <a:gd name="T86" fmla="*/ 17 w 105"/>
                <a:gd name="T87" fmla="*/ 88 h 92"/>
                <a:gd name="T88" fmla="*/ 0 w 105"/>
                <a:gd name="T89" fmla="*/ 87 h 92"/>
                <a:gd name="T90" fmla="*/ 0 w 105"/>
                <a:gd name="T91" fmla="*/ 87 h 92"/>
                <a:gd name="T92" fmla="*/ 17 w 105"/>
                <a:gd name="T93" fmla="*/ 86 h 92"/>
                <a:gd name="T94" fmla="*/ 17 w 105"/>
                <a:gd name="T95" fmla="*/ 86 h 92"/>
                <a:gd name="T96" fmla="*/ 86 w 105"/>
                <a:gd name="T97" fmla="*/ 27 h 92"/>
                <a:gd name="T98" fmla="*/ 87 w 105"/>
                <a:gd name="T99" fmla="*/ 26 h 92"/>
                <a:gd name="T100" fmla="*/ 102 w 105"/>
                <a:gd name="T101" fmla="*/ 22 h 92"/>
                <a:gd name="T102" fmla="*/ 104 w 105"/>
                <a:gd name="T103" fmla="*/ 23 h 92"/>
                <a:gd name="T104" fmla="*/ 102 w 105"/>
                <a:gd name="T105" fmla="*/ 22 h 92"/>
                <a:gd name="T106" fmla="*/ 94 w 105"/>
                <a:gd name="T107" fmla="*/ 23 h 92"/>
                <a:gd name="T108" fmla="*/ 94 w 105"/>
                <a:gd name="T109" fmla="*/ 27 h 92"/>
                <a:gd name="T110" fmla="*/ 96 w 105"/>
                <a:gd name="T111" fmla="*/ 2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" h="92">
                  <a:moveTo>
                    <a:pt x="94" y="8"/>
                  </a:moveTo>
                  <a:cubicBezTo>
                    <a:pt x="94" y="8"/>
                    <a:pt x="95" y="11"/>
                    <a:pt x="95" y="11"/>
                  </a:cubicBezTo>
                  <a:cubicBezTo>
                    <a:pt x="95" y="11"/>
                    <a:pt x="93" y="13"/>
                    <a:pt x="92" y="13"/>
                  </a:cubicBezTo>
                  <a:cubicBezTo>
                    <a:pt x="91" y="14"/>
                    <a:pt x="91" y="13"/>
                    <a:pt x="90" y="14"/>
                  </a:cubicBezTo>
                  <a:cubicBezTo>
                    <a:pt x="90" y="14"/>
                    <a:pt x="90" y="14"/>
                    <a:pt x="90" y="15"/>
                  </a:cubicBezTo>
                  <a:cubicBezTo>
                    <a:pt x="89" y="15"/>
                    <a:pt x="89" y="15"/>
                    <a:pt x="88" y="15"/>
                  </a:cubicBezTo>
                  <a:cubicBezTo>
                    <a:pt x="87" y="15"/>
                    <a:pt x="86" y="17"/>
                    <a:pt x="85" y="18"/>
                  </a:cubicBezTo>
                  <a:cubicBezTo>
                    <a:pt x="85" y="18"/>
                    <a:pt x="84" y="18"/>
                    <a:pt x="84" y="18"/>
                  </a:cubicBezTo>
                  <a:cubicBezTo>
                    <a:pt x="83" y="18"/>
                    <a:pt x="84" y="19"/>
                    <a:pt x="83" y="20"/>
                  </a:cubicBezTo>
                  <a:cubicBezTo>
                    <a:pt x="83" y="20"/>
                    <a:pt x="82" y="20"/>
                    <a:pt x="82" y="20"/>
                  </a:cubicBezTo>
                  <a:cubicBezTo>
                    <a:pt x="81" y="21"/>
                    <a:pt x="81" y="22"/>
                    <a:pt x="81" y="23"/>
                  </a:cubicBezTo>
                  <a:cubicBezTo>
                    <a:pt x="81" y="23"/>
                    <a:pt x="77" y="25"/>
                    <a:pt x="79" y="26"/>
                  </a:cubicBezTo>
                  <a:cubicBezTo>
                    <a:pt x="79" y="26"/>
                    <a:pt x="79" y="27"/>
                    <a:pt x="79" y="27"/>
                  </a:cubicBezTo>
                  <a:cubicBezTo>
                    <a:pt x="80" y="27"/>
                    <a:pt x="81" y="27"/>
                    <a:pt x="81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79" y="30"/>
                    <a:pt x="79" y="30"/>
                    <a:pt x="78" y="32"/>
                  </a:cubicBezTo>
                  <a:cubicBezTo>
                    <a:pt x="77" y="32"/>
                    <a:pt x="76" y="32"/>
                    <a:pt x="76" y="33"/>
                  </a:cubicBezTo>
                  <a:cubicBezTo>
                    <a:pt x="76" y="33"/>
                    <a:pt x="76" y="34"/>
                    <a:pt x="76" y="35"/>
                  </a:cubicBezTo>
                  <a:cubicBezTo>
                    <a:pt x="75" y="36"/>
                    <a:pt x="74" y="35"/>
                    <a:pt x="73" y="36"/>
                  </a:cubicBezTo>
                  <a:cubicBezTo>
                    <a:pt x="73" y="36"/>
                    <a:pt x="70" y="38"/>
                    <a:pt x="70" y="39"/>
                  </a:cubicBezTo>
                  <a:cubicBezTo>
                    <a:pt x="69" y="40"/>
                    <a:pt x="69" y="41"/>
                    <a:pt x="68" y="41"/>
                  </a:cubicBezTo>
                  <a:cubicBezTo>
                    <a:pt x="67" y="41"/>
                    <a:pt x="66" y="41"/>
                    <a:pt x="66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4" y="42"/>
                    <a:pt x="61" y="41"/>
                    <a:pt x="60" y="41"/>
                  </a:cubicBezTo>
                  <a:cubicBezTo>
                    <a:pt x="59" y="41"/>
                    <a:pt x="59" y="42"/>
                    <a:pt x="59" y="42"/>
                  </a:cubicBezTo>
                  <a:cubicBezTo>
                    <a:pt x="58" y="42"/>
                    <a:pt x="58" y="42"/>
                    <a:pt x="57" y="42"/>
                  </a:cubicBezTo>
                  <a:cubicBezTo>
                    <a:pt x="56" y="43"/>
                    <a:pt x="55" y="43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1" y="42"/>
                    <a:pt x="50" y="38"/>
                    <a:pt x="47" y="38"/>
                  </a:cubicBezTo>
                  <a:cubicBezTo>
                    <a:pt x="47" y="38"/>
                    <a:pt x="47" y="37"/>
                    <a:pt x="47" y="36"/>
                  </a:cubicBezTo>
                  <a:cubicBezTo>
                    <a:pt x="48" y="34"/>
                    <a:pt x="47" y="36"/>
                    <a:pt x="46" y="34"/>
                  </a:cubicBezTo>
                  <a:cubicBezTo>
                    <a:pt x="45" y="33"/>
                    <a:pt x="46" y="33"/>
                    <a:pt x="46" y="31"/>
                  </a:cubicBezTo>
                  <a:cubicBezTo>
                    <a:pt x="47" y="30"/>
                    <a:pt x="47" y="31"/>
                    <a:pt x="46" y="30"/>
                  </a:cubicBezTo>
                  <a:cubicBezTo>
                    <a:pt x="44" y="27"/>
                    <a:pt x="46" y="28"/>
                    <a:pt x="47" y="26"/>
                  </a:cubicBezTo>
                  <a:cubicBezTo>
                    <a:pt x="48" y="25"/>
                    <a:pt x="47" y="25"/>
                    <a:pt x="47" y="23"/>
                  </a:cubicBezTo>
                  <a:cubicBezTo>
                    <a:pt x="47" y="22"/>
                    <a:pt x="46" y="22"/>
                    <a:pt x="48" y="21"/>
                  </a:cubicBezTo>
                  <a:cubicBezTo>
                    <a:pt x="49" y="20"/>
                    <a:pt x="48" y="18"/>
                    <a:pt x="47" y="17"/>
                  </a:cubicBezTo>
                  <a:cubicBezTo>
                    <a:pt x="46" y="15"/>
                    <a:pt x="47" y="16"/>
                    <a:pt x="48" y="14"/>
                  </a:cubicBezTo>
                  <a:cubicBezTo>
                    <a:pt x="50" y="12"/>
                    <a:pt x="49" y="12"/>
                    <a:pt x="48" y="12"/>
                  </a:cubicBezTo>
                  <a:cubicBezTo>
                    <a:pt x="47" y="12"/>
                    <a:pt x="48" y="11"/>
                    <a:pt x="47" y="11"/>
                  </a:cubicBezTo>
                  <a:cubicBezTo>
                    <a:pt x="45" y="11"/>
                    <a:pt x="45" y="11"/>
                    <a:pt x="43" y="12"/>
                  </a:cubicBezTo>
                  <a:cubicBezTo>
                    <a:pt x="41" y="12"/>
                    <a:pt x="43" y="12"/>
                    <a:pt x="42" y="11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39" y="11"/>
                    <a:pt x="38" y="11"/>
                    <a:pt x="39" y="10"/>
                  </a:cubicBezTo>
                  <a:cubicBezTo>
                    <a:pt x="39" y="10"/>
                    <a:pt x="40" y="9"/>
                    <a:pt x="40" y="9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8" y="7"/>
                    <a:pt x="39" y="8"/>
                    <a:pt x="38" y="7"/>
                  </a:cubicBezTo>
                  <a:cubicBezTo>
                    <a:pt x="38" y="7"/>
                    <a:pt x="39" y="6"/>
                    <a:pt x="38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9" y="3"/>
                    <a:pt x="39" y="2"/>
                  </a:cubicBezTo>
                  <a:cubicBezTo>
                    <a:pt x="40" y="2"/>
                    <a:pt x="41" y="3"/>
                    <a:pt x="42" y="2"/>
                  </a:cubicBezTo>
                  <a:cubicBezTo>
                    <a:pt x="42" y="2"/>
                    <a:pt x="42" y="2"/>
                    <a:pt x="42" y="1"/>
                  </a:cubicBezTo>
                  <a:cubicBezTo>
                    <a:pt x="43" y="1"/>
                    <a:pt x="45" y="0"/>
                    <a:pt x="46" y="0"/>
                  </a:cubicBezTo>
                  <a:cubicBezTo>
                    <a:pt x="48" y="0"/>
                    <a:pt x="48" y="2"/>
                    <a:pt x="49" y="2"/>
                  </a:cubicBezTo>
                  <a:cubicBezTo>
                    <a:pt x="49" y="2"/>
                    <a:pt x="52" y="1"/>
                    <a:pt x="53" y="1"/>
                  </a:cubicBezTo>
                  <a:cubicBezTo>
                    <a:pt x="56" y="1"/>
                    <a:pt x="57" y="2"/>
                    <a:pt x="60" y="2"/>
                  </a:cubicBezTo>
                  <a:cubicBezTo>
                    <a:pt x="61" y="2"/>
                    <a:pt x="63" y="2"/>
                    <a:pt x="65" y="2"/>
                  </a:cubicBezTo>
                  <a:cubicBezTo>
                    <a:pt x="65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71" y="4"/>
                    <a:pt x="72" y="3"/>
                  </a:cubicBezTo>
                  <a:cubicBezTo>
                    <a:pt x="72" y="3"/>
                    <a:pt x="73" y="4"/>
                    <a:pt x="73" y="5"/>
                  </a:cubicBezTo>
                  <a:cubicBezTo>
                    <a:pt x="73" y="6"/>
                    <a:pt x="74" y="5"/>
                    <a:pt x="75" y="6"/>
                  </a:cubicBezTo>
                  <a:cubicBezTo>
                    <a:pt x="77" y="6"/>
                    <a:pt x="76" y="7"/>
                    <a:pt x="78" y="7"/>
                  </a:cubicBezTo>
                  <a:cubicBezTo>
                    <a:pt x="79" y="7"/>
                    <a:pt x="79" y="8"/>
                    <a:pt x="81" y="8"/>
                  </a:cubicBezTo>
                  <a:cubicBezTo>
                    <a:pt x="82" y="8"/>
                    <a:pt x="82" y="7"/>
                    <a:pt x="83" y="8"/>
                  </a:cubicBezTo>
                  <a:cubicBezTo>
                    <a:pt x="85" y="8"/>
                    <a:pt x="87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0" y="9"/>
                    <a:pt x="91" y="9"/>
                  </a:cubicBezTo>
                  <a:cubicBezTo>
                    <a:pt x="93" y="9"/>
                    <a:pt x="92" y="8"/>
                    <a:pt x="94" y="8"/>
                  </a:cubicBezTo>
                  <a:close/>
                  <a:moveTo>
                    <a:pt x="8" y="90"/>
                  </a:moveTo>
                  <a:cubicBezTo>
                    <a:pt x="8" y="90"/>
                    <a:pt x="8" y="91"/>
                    <a:pt x="8" y="91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2"/>
                    <a:pt x="9" y="92"/>
                    <a:pt x="9" y="92"/>
                  </a:cubicBezTo>
                  <a:cubicBezTo>
                    <a:pt x="9" y="92"/>
                    <a:pt x="9" y="91"/>
                    <a:pt x="9" y="91"/>
                  </a:cubicBezTo>
                  <a:cubicBezTo>
                    <a:pt x="11" y="90"/>
                    <a:pt x="8" y="90"/>
                    <a:pt x="8" y="90"/>
                  </a:cubicBezTo>
                  <a:close/>
                  <a:moveTo>
                    <a:pt x="4" y="88"/>
                  </a:moveTo>
                  <a:cubicBezTo>
                    <a:pt x="4" y="88"/>
                    <a:pt x="3" y="89"/>
                    <a:pt x="3" y="89"/>
                  </a:cubicBezTo>
                  <a:cubicBezTo>
                    <a:pt x="3" y="89"/>
                    <a:pt x="3" y="91"/>
                    <a:pt x="3" y="90"/>
                  </a:cubicBezTo>
                  <a:cubicBezTo>
                    <a:pt x="4" y="90"/>
                    <a:pt x="4" y="89"/>
                    <a:pt x="4" y="89"/>
                  </a:cubicBezTo>
                  <a:cubicBezTo>
                    <a:pt x="4" y="89"/>
                    <a:pt x="7" y="88"/>
                    <a:pt x="4" y="88"/>
                  </a:cubicBezTo>
                  <a:close/>
                  <a:moveTo>
                    <a:pt x="16" y="88"/>
                  </a:moveTo>
                  <a:cubicBezTo>
                    <a:pt x="16" y="88"/>
                    <a:pt x="16" y="89"/>
                    <a:pt x="16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4" y="90"/>
                    <a:pt x="15" y="90"/>
                    <a:pt x="16" y="90"/>
                  </a:cubicBezTo>
                  <a:cubicBezTo>
                    <a:pt x="16" y="90"/>
                    <a:pt x="17" y="88"/>
                    <a:pt x="17" y="88"/>
                  </a:cubicBezTo>
                  <a:cubicBezTo>
                    <a:pt x="17" y="88"/>
                    <a:pt x="16" y="88"/>
                    <a:pt x="16" y="88"/>
                  </a:cubicBezTo>
                  <a:close/>
                  <a:moveTo>
                    <a:pt x="0" y="87"/>
                  </a:moveTo>
                  <a:cubicBezTo>
                    <a:pt x="1" y="88"/>
                    <a:pt x="1" y="88"/>
                    <a:pt x="1" y="88"/>
                  </a:cubicBezTo>
                  <a:cubicBezTo>
                    <a:pt x="0" y="87"/>
                    <a:pt x="1" y="87"/>
                    <a:pt x="0" y="87"/>
                  </a:cubicBezTo>
                  <a:close/>
                  <a:moveTo>
                    <a:pt x="17" y="86"/>
                  </a:moveTo>
                  <a:cubicBezTo>
                    <a:pt x="17" y="86"/>
                    <a:pt x="17" y="86"/>
                    <a:pt x="17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6"/>
                    <a:pt x="19" y="86"/>
                    <a:pt x="17" y="86"/>
                  </a:cubicBezTo>
                  <a:close/>
                  <a:moveTo>
                    <a:pt x="87" y="26"/>
                  </a:moveTo>
                  <a:cubicBezTo>
                    <a:pt x="86" y="26"/>
                    <a:pt x="85" y="28"/>
                    <a:pt x="86" y="27"/>
                  </a:cubicBezTo>
                  <a:cubicBezTo>
                    <a:pt x="85" y="28"/>
                    <a:pt x="86" y="28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7" y="26"/>
                    <a:pt x="87" y="25"/>
                    <a:pt x="87" y="26"/>
                  </a:cubicBezTo>
                  <a:close/>
                  <a:moveTo>
                    <a:pt x="102" y="22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05" y="24"/>
                    <a:pt x="104" y="23"/>
                    <a:pt x="104" y="23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2"/>
                    <a:pt x="102" y="22"/>
                    <a:pt x="102" y="22"/>
                  </a:cubicBezTo>
                  <a:close/>
                  <a:moveTo>
                    <a:pt x="95" y="22"/>
                  </a:moveTo>
                  <a:cubicBezTo>
                    <a:pt x="95" y="22"/>
                    <a:pt x="94" y="23"/>
                    <a:pt x="94" y="23"/>
                  </a:cubicBezTo>
                  <a:cubicBezTo>
                    <a:pt x="95" y="23"/>
                    <a:pt x="94" y="26"/>
                    <a:pt x="94" y="26"/>
                  </a:cubicBezTo>
                  <a:cubicBezTo>
                    <a:pt x="94" y="26"/>
                    <a:pt x="94" y="27"/>
                    <a:pt x="94" y="27"/>
                  </a:cubicBezTo>
                  <a:cubicBezTo>
                    <a:pt x="94" y="27"/>
                    <a:pt x="95" y="27"/>
                    <a:pt x="95" y="27"/>
                  </a:cubicBezTo>
                  <a:cubicBezTo>
                    <a:pt x="96" y="26"/>
                    <a:pt x="96" y="26"/>
                    <a:pt x="96" y="25"/>
                  </a:cubicBezTo>
                  <a:cubicBezTo>
                    <a:pt x="98" y="24"/>
                    <a:pt x="96" y="24"/>
                    <a:pt x="95" y="2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4" name="Freeform 38">
              <a:extLst>
                <a:ext uri="{FF2B5EF4-FFF2-40B4-BE49-F238E27FC236}">
                  <a16:creationId xmlns:a16="http://schemas.microsoft.com/office/drawing/2014/main" id="{E65A672E-07DF-5893-8530-C40E1A84FF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1497" y="2605366"/>
              <a:ext cx="102861" cy="210249"/>
            </a:xfrm>
            <a:custGeom>
              <a:avLst/>
              <a:gdLst>
                <a:gd name="T0" fmla="*/ 3 w 15"/>
                <a:gd name="T1" fmla="*/ 3 h 29"/>
                <a:gd name="T2" fmla="*/ 4 w 15"/>
                <a:gd name="T3" fmla="*/ 7 h 29"/>
                <a:gd name="T4" fmla="*/ 4 w 15"/>
                <a:gd name="T5" fmla="*/ 7 h 29"/>
                <a:gd name="T6" fmla="*/ 4 w 15"/>
                <a:gd name="T7" fmla="*/ 8 h 29"/>
                <a:gd name="T8" fmla="*/ 3 w 15"/>
                <a:gd name="T9" fmla="*/ 8 h 29"/>
                <a:gd name="T10" fmla="*/ 3 w 15"/>
                <a:gd name="T11" fmla="*/ 9 h 29"/>
                <a:gd name="T12" fmla="*/ 4 w 15"/>
                <a:gd name="T13" fmla="*/ 10 h 29"/>
                <a:gd name="T14" fmla="*/ 3 w 15"/>
                <a:gd name="T15" fmla="*/ 12 h 29"/>
                <a:gd name="T16" fmla="*/ 4 w 15"/>
                <a:gd name="T17" fmla="*/ 14 h 29"/>
                <a:gd name="T18" fmla="*/ 2 w 15"/>
                <a:gd name="T19" fmla="*/ 16 h 29"/>
                <a:gd name="T20" fmla="*/ 3 w 15"/>
                <a:gd name="T21" fmla="*/ 19 h 29"/>
                <a:gd name="T22" fmla="*/ 2 w 15"/>
                <a:gd name="T23" fmla="*/ 20 h 29"/>
                <a:gd name="T24" fmla="*/ 2 w 15"/>
                <a:gd name="T25" fmla="*/ 22 h 29"/>
                <a:gd name="T26" fmla="*/ 1 w 15"/>
                <a:gd name="T27" fmla="*/ 23 h 29"/>
                <a:gd name="T28" fmla="*/ 3 w 15"/>
                <a:gd name="T29" fmla="*/ 24 h 29"/>
                <a:gd name="T30" fmla="*/ 3 w 15"/>
                <a:gd name="T31" fmla="*/ 23 h 29"/>
                <a:gd name="T32" fmla="*/ 6 w 15"/>
                <a:gd name="T33" fmla="*/ 22 h 29"/>
                <a:gd name="T34" fmla="*/ 6 w 15"/>
                <a:gd name="T35" fmla="*/ 21 h 29"/>
                <a:gd name="T36" fmla="*/ 11 w 15"/>
                <a:gd name="T37" fmla="*/ 20 h 29"/>
                <a:gd name="T38" fmla="*/ 11 w 15"/>
                <a:gd name="T39" fmla="*/ 18 h 29"/>
                <a:gd name="T40" fmla="*/ 14 w 15"/>
                <a:gd name="T41" fmla="*/ 18 h 29"/>
                <a:gd name="T42" fmla="*/ 15 w 15"/>
                <a:gd name="T43" fmla="*/ 8 h 29"/>
                <a:gd name="T44" fmla="*/ 13 w 15"/>
                <a:gd name="T45" fmla="*/ 5 h 29"/>
                <a:gd name="T46" fmla="*/ 13 w 15"/>
                <a:gd name="T47" fmla="*/ 4 h 29"/>
                <a:gd name="T48" fmla="*/ 11 w 15"/>
                <a:gd name="T49" fmla="*/ 3 h 29"/>
                <a:gd name="T50" fmla="*/ 11 w 15"/>
                <a:gd name="T51" fmla="*/ 1 h 29"/>
                <a:gd name="T52" fmla="*/ 11 w 15"/>
                <a:gd name="T53" fmla="*/ 1 h 29"/>
                <a:gd name="T54" fmla="*/ 9 w 15"/>
                <a:gd name="T55" fmla="*/ 2 h 29"/>
                <a:gd name="T56" fmla="*/ 6 w 15"/>
                <a:gd name="T57" fmla="*/ 0 h 29"/>
                <a:gd name="T58" fmla="*/ 5 w 15"/>
                <a:gd name="T59" fmla="*/ 1 h 29"/>
                <a:gd name="T60" fmla="*/ 2 w 15"/>
                <a:gd name="T61" fmla="*/ 3 h 29"/>
                <a:gd name="T62" fmla="*/ 3 w 15"/>
                <a:gd name="T63" fmla="*/ 3 h 29"/>
                <a:gd name="T64" fmla="*/ 2 w 15"/>
                <a:gd name="T65" fmla="*/ 28 h 29"/>
                <a:gd name="T66" fmla="*/ 0 w 15"/>
                <a:gd name="T67" fmla="*/ 29 h 29"/>
                <a:gd name="T68" fmla="*/ 0 w 15"/>
                <a:gd name="T69" fmla="*/ 29 h 29"/>
                <a:gd name="T70" fmla="*/ 2 w 15"/>
                <a:gd name="T71" fmla="*/ 29 h 29"/>
                <a:gd name="T72" fmla="*/ 2 w 15"/>
                <a:gd name="T73" fmla="*/ 28 h 29"/>
                <a:gd name="T74" fmla="*/ 1 w 15"/>
                <a:gd name="T75" fmla="*/ 8 h 29"/>
                <a:gd name="T76" fmla="*/ 1 w 15"/>
                <a:gd name="T77" fmla="*/ 9 h 29"/>
                <a:gd name="T78" fmla="*/ 1 w 15"/>
                <a:gd name="T7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cubicBezTo>
                    <a:pt x="3" y="4"/>
                    <a:pt x="4" y="5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0"/>
                    <a:pt x="2" y="11"/>
                    <a:pt x="3" y="12"/>
                  </a:cubicBezTo>
                  <a:cubicBezTo>
                    <a:pt x="3" y="12"/>
                    <a:pt x="4" y="14"/>
                    <a:pt x="4" y="14"/>
                  </a:cubicBezTo>
                  <a:cubicBezTo>
                    <a:pt x="4" y="14"/>
                    <a:pt x="2" y="16"/>
                    <a:pt x="2" y="16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2"/>
                    <a:pt x="1" y="23"/>
                  </a:cubicBezTo>
                  <a:cubicBezTo>
                    <a:pt x="2" y="23"/>
                    <a:pt x="2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7" y="20"/>
                    <a:pt x="9" y="20"/>
                    <a:pt x="11" y="20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4" y="18"/>
                    <a:pt x="14" y="18"/>
                  </a:cubicBezTo>
                  <a:cubicBezTo>
                    <a:pt x="15" y="17"/>
                    <a:pt x="15" y="9"/>
                    <a:pt x="15" y="8"/>
                  </a:cubicBezTo>
                  <a:cubicBezTo>
                    <a:pt x="15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3"/>
                    <a:pt x="11" y="4"/>
                    <a:pt x="11" y="3"/>
                  </a:cubicBezTo>
                  <a:cubicBezTo>
                    <a:pt x="11" y="2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1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lnTo>
                    <a:pt x="3" y="3"/>
                  </a:lnTo>
                  <a:close/>
                  <a:moveTo>
                    <a:pt x="2" y="28"/>
                  </a:moveTo>
                  <a:cubicBezTo>
                    <a:pt x="1" y="28"/>
                    <a:pt x="0" y="28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3" y="27"/>
                    <a:pt x="2" y="28"/>
                  </a:cubicBezTo>
                  <a:close/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2" y="10"/>
                    <a:pt x="1" y="8"/>
                    <a:pt x="1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5" name="Freeform 39">
              <a:extLst>
                <a:ext uri="{FF2B5EF4-FFF2-40B4-BE49-F238E27FC236}">
                  <a16:creationId xmlns:a16="http://schemas.microsoft.com/office/drawing/2014/main" id="{C85B0D04-ABDA-1581-9424-979F11DF1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1341" y="4922616"/>
              <a:ext cx="510023" cy="495101"/>
            </a:xfrm>
            <a:custGeom>
              <a:avLst/>
              <a:gdLst>
                <a:gd name="T0" fmla="*/ 14 w 74"/>
                <a:gd name="T1" fmla="*/ 33 h 68"/>
                <a:gd name="T2" fmla="*/ 10 w 74"/>
                <a:gd name="T3" fmla="*/ 36 h 68"/>
                <a:gd name="T4" fmla="*/ 5 w 74"/>
                <a:gd name="T5" fmla="*/ 35 h 68"/>
                <a:gd name="T6" fmla="*/ 3 w 74"/>
                <a:gd name="T7" fmla="*/ 34 h 68"/>
                <a:gd name="T8" fmla="*/ 2 w 74"/>
                <a:gd name="T9" fmla="*/ 38 h 68"/>
                <a:gd name="T10" fmla="*/ 3 w 74"/>
                <a:gd name="T11" fmla="*/ 40 h 68"/>
                <a:gd name="T12" fmla="*/ 4 w 74"/>
                <a:gd name="T13" fmla="*/ 45 h 68"/>
                <a:gd name="T14" fmla="*/ 7 w 74"/>
                <a:gd name="T15" fmla="*/ 50 h 68"/>
                <a:gd name="T16" fmla="*/ 7 w 74"/>
                <a:gd name="T17" fmla="*/ 57 h 68"/>
                <a:gd name="T18" fmla="*/ 5 w 74"/>
                <a:gd name="T19" fmla="*/ 57 h 68"/>
                <a:gd name="T20" fmla="*/ 6 w 74"/>
                <a:gd name="T21" fmla="*/ 59 h 68"/>
                <a:gd name="T22" fmla="*/ 6 w 74"/>
                <a:gd name="T23" fmla="*/ 60 h 68"/>
                <a:gd name="T24" fmla="*/ 6 w 74"/>
                <a:gd name="T25" fmla="*/ 61 h 68"/>
                <a:gd name="T26" fmla="*/ 7 w 74"/>
                <a:gd name="T27" fmla="*/ 65 h 68"/>
                <a:gd name="T28" fmla="*/ 9 w 74"/>
                <a:gd name="T29" fmla="*/ 66 h 68"/>
                <a:gd name="T30" fmla="*/ 10 w 74"/>
                <a:gd name="T31" fmla="*/ 66 h 68"/>
                <a:gd name="T32" fmla="*/ 16 w 74"/>
                <a:gd name="T33" fmla="*/ 68 h 68"/>
                <a:gd name="T34" fmla="*/ 20 w 74"/>
                <a:gd name="T35" fmla="*/ 66 h 68"/>
                <a:gd name="T36" fmla="*/ 25 w 74"/>
                <a:gd name="T37" fmla="*/ 66 h 68"/>
                <a:gd name="T38" fmla="*/ 26 w 74"/>
                <a:gd name="T39" fmla="*/ 65 h 68"/>
                <a:gd name="T40" fmla="*/ 29 w 74"/>
                <a:gd name="T41" fmla="*/ 64 h 68"/>
                <a:gd name="T42" fmla="*/ 31 w 74"/>
                <a:gd name="T43" fmla="*/ 65 h 68"/>
                <a:gd name="T44" fmla="*/ 38 w 74"/>
                <a:gd name="T45" fmla="*/ 65 h 68"/>
                <a:gd name="T46" fmla="*/ 43 w 74"/>
                <a:gd name="T47" fmla="*/ 64 h 68"/>
                <a:gd name="T48" fmla="*/ 45 w 74"/>
                <a:gd name="T49" fmla="*/ 63 h 68"/>
                <a:gd name="T50" fmla="*/ 49 w 74"/>
                <a:gd name="T51" fmla="*/ 61 h 68"/>
                <a:gd name="T52" fmla="*/ 53 w 74"/>
                <a:gd name="T53" fmla="*/ 57 h 68"/>
                <a:gd name="T54" fmla="*/ 55 w 74"/>
                <a:gd name="T55" fmla="*/ 55 h 68"/>
                <a:gd name="T56" fmla="*/ 58 w 74"/>
                <a:gd name="T57" fmla="*/ 52 h 68"/>
                <a:gd name="T58" fmla="*/ 61 w 74"/>
                <a:gd name="T59" fmla="*/ 50 h 68"/>
                <a:gd name="T60" fmla="*/ 64 w 74"/>
                <a:gd name="T61" fmla="*/ 45 h 68"/>
                <a:gd name="T62" fmla="*/ 67 w 74"/>
                <a:gd name="T63" fmla="*/ 41 h 68"/>
                <a:gd name="T64" fmla="*/ 72 w 74"/>
                <a:gd name="T65" fmla="*/ 32 h 68"/>
                <a:gd name="T66" fmla="*/ 74 w 74"/>
                <a:gd name="T67" fmla="*/ 24 h 68"/>
                <a:gd name="T68" fmla="*/ 71 w 74"/>
                <a:gd name="T69" fmla="*/ 26 h 68"/>
                <a:gd name="T70" fmla="*/ 66 w 74"/>
                <a:gd name="T71" fmla="*/ 24 h 68"/>
                <a:gd name="T72" fmla="*/ 67 w 74"/>
                <a:gd name="T73" fmla="*/ 19 h 68"/>
                <a:gd name="T74" fmla="*/ 69 w 74"/>
                <a:gd name="T75" fmla="*/ 17 h 68"/>
                <a:gd name="T76" fmla="*/ 69 w 74"/>
                <a:gd name="T77" fmla="*/ 11 h 68"/>
                <a:gd name="T78" fmla="*/ 69 w 74"/>
                <a:gd name="T79" fmla="*/ 2 h 68"/>
                <a:gd name="T80" fmla="*/ 65 w 74"/>
                <a:gd name="T81" fmla="*/ 0 h 68"/>
                <a:gd name="T82" fmla="*/ 60 w 74"/>
                <a:gd name="T83" fmla="*/ 0 h 68"/>
                <a:gd name="T84" fmla="*/ 55 w 74"/>
                <a:gd name="T85" fmla="*/ 3 h 68"/>
                <a:gd name="T86" fmla="*/ 47 w 74"/>
                <a:gd name="T87" fmla="*/ 8 h 68"/>
                <a:gd name="T88" fmla="*/ 43 w 74"/>
                <a:gd name="T89" fmla="*/ 13 h 68"/>
                <a:gd name="T90" fmla="*/ 40 w 74"/>
                <a:gd name="T91" fmla="*/ 19 h 68"/>
                <a:gd name="T92" fmla="*/ 34 w 74"/>
                <a:gd name="T93" fmla="*/ 19 h 68"/>
                <a:gd name="T94" fmla="*/ 31 w 74"/>
                <a:gd name="T95" fmla="*/ 20 h 68"/>
                <a:gd name="T96" fmla="*/ 22 w 74"/>
                <a:gd name="T97" fmla="*/ 25 h 68"/>
                <a:gd name="T98" fmla="*/ 18 w 74"/>
                <a:gd name="T99" fmla="*/ 24 h 68"/>
                <a:gd name="T100" fmla="*/ 15 w 74"/>
                <a:gd name="T101" fmla="*/ 17 h 68"/>
                <a:gd name="T102" fmla="*/ 53 w 74"/>
                <a:gd name="T103" fmla="*/ 43 h 68"/>
                <a:gd name="T104" fmla="*/ 56 w 74"/>
                <a:gd name="T105" fmla="*/ 42 h 68"/>
                <a:gd name="T106" fmla="*/ 54 w 74"/>
                <a:gd name="T107" fmla="*/ 38 h 68"/>
                <a:gd name="T108" fmla="*/ 51 w 74"/>
                <a:gd name="T109" fmla="*/ 39 h 68"/>
                <a:gd name="T110" fmla="*/ 48 w 74"/>
                <a:gd name="T111" fmla="*/ 42 h 68"/>
                <a:gd name="T112" fmla="*/ 50 w 74"/>
                <a:gd name="T113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68">
                  <a:moveTo>
                    <a:pt x="15" y="17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2" y="33"/>
                    <a:pt x="12" y="34"/>
                  </a:cubicBezTo>
                  <a:cubicBezTo>
                    <a:pt x="11" y="35"/>
                    <a:pt x="11" y="35"/>
                    <a:pt x="10" y="36"/>
                  </a:cubicBezTo>
                  <a:cubicBezTo>
                    <a:pt x="9" y="37"/>
                    <a:pt x="9" y="36"/>
                    <a:pt x="7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4" y="34"/>
                    <a:pt x="5" y="33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2" y="34"/>
                    <a:pt x="0" y="35"/>
                    <a:pt x="0" y="35"/>
                  </a:cubicBezTo>
                  <a:cubicBezTo>
                    <a:pt x="1" y="36"/>
                    <a:pt x="1" y="37"/>
                    <a:pt x="2" y="38"/>
                  </a:cubicBezTo>
                  <a:cubicBezTo>
                    <a:pt x="2" y="38"/>
                    <a:pt x="3" y="38"/>
                    <a:pt x="3" y="39"/>
                  </a:cubicBezTo>
                  <a:cubicBezTo>
                    <a:pt x="3" y="39"/>
                    <a:pt x="2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2"/>
                    <a:pt x="3" y="44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7"/>
                    <a:pt x="7" y="49"/>
                    <a:pt x="7" y="50"/>
                  </a:cubicBezTo>
                  <a:cubicBezTo>
                    <a:pt x="7" y="50"/>
                    <a:pt x="8" y="51"/>
                    <a:pt x="8" y="51"/>
                  </a:cubicBezTo>
                  <a:cubicBezTo>
                    <a:pt x="8" y="53"/>
                    <a:pt x="7" y="57"/>
                    <a:pt x="7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6" y="59"/>
                    <a:pt x="6" y="60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0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2"/>
                    <a:pt x="7" y="62"/>
                    <a:pt x="7" y="64"/>
                  </a:cubicBezTo>
                  <a:cubicBezTo>
                    <a:pt x="7" y="64"/>
                    <a:pt x="7" y="65"/>
                    <a:pt x="7" y="65"/>
                  </a:cubicBezTo>
                  <a:cubicBezTo>
                    <a:pt x="7" y="65"/>
                    <a:pt x="8" y="66"/>
                    <a:pt x="8" y="66"/>
                  </a:cubicBezTo>
                  <a:cubicBezTo>
                    <a:pt x="8" y="66"/>
                    <a:pt x="9" y="66"/>
                    <a:pt x="9" y="66"/>
                  </a:cubicBezTo>
                  <a:cubicBezTo>
                    <a:pt x="9" y="66"/>
                    <a:pt x="9" y="65"/>
                    <a:pt x="9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7"/>
                    <a:pt x="10" y="66"/>
                    <a:pt x="11" y="66"/>
                  </a:cubicBezTo>
                  <a:cubicBezTo>
                    <a:pt x="12" y="66"/>
                    <a:pt x="13" y="68"/>
                    <a:pt x="16" y="68"/>
                  </a:cubicBezTo>
                  <a:cubicBezTo>
                    <a:pt x="16" y="68"/>
                    <a:pt x="16" y="67"/>
                    <a:pt x="16" y="67"/>
                  </a:cubicBezTo>
                  <a:cubicBezTo>
                    <a:pt x="17" y="67"/>
                    <a:pt x="18" y="67"/>
                    <a:pt x="20" y="66"/>
                  </a:cubicBezTo>
                  <a:cubicBezTo>
                    <a:pt x="20" y="66"/>
                    <a:pt x="20" y="65"/>
                    <a:pt x="20" y="65"/>
                  </a:cubicBezTo>
                  <a:cubicBezTo>
                    <a:pt x="21" y="65"/>
                    <a:pt x="24" y="66"/>
                    <a:pt x="25" y="66"/>
                  </a:cubicBezTo>
                  <a:cubicBezTo>
                    <a:pt x="25" y="66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4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5"/>
                    <a:pt x="31" y="65"/>
                  </a:cubicBezTo>
                  <a:cubicBezTo>
                    <a:pt x="32" y="64"/>
                    <a:pt x="32" y="63"/>
                    <a:pt x="33" y="64"/>
                  </a:cubicBezTo>
                  <a:cubicBezTo>
                    <a:pt x="35" y="64"/>
                    <a:pt x="36" y="65"/>
                    <a:pt x="38" y="65"/>
                  </a:cubicBezTo>
                  <a:cubicBezTo>
                    <a:pt x="39" y="65"/>
                    <a:pt x="39" y="64"/>
                    <a:pt x="39" y="64"/>
                  </a:cubicBezTo>
                  <a:cubicBezTo>
                    <a:pt x="41" y="63"/>
                    <a:pt x="41" y="64"/>
                    <a:pt x="43" y="64"/>
                  </a:cubicBezTo>
                  <a:cubicBezTo>
                    <a:pt x="43" y="63"/>
                    <a:pt x="43" y="62"/>
                    <a:pt x="43" y="62"/>
                  </a:cubicBezTo>
                  <a:cubicBezTo>
                    <a:pt x="44" y="62"/>
                    <a:pt x="45" y="63"/>
                    <a:pt x="45" y="63"/>
                  </a:cubicBezTo>
                  <a:cubicBezTo>
                    <a:pt x="47" y="63"/>
                    <a:pt x="47" y="62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0" y="61"/>
                    <a:pt x="52" y="59"/>
                    <a:pt x="52" y="59"/>
                  </a:cubicBezTo>
                  <a:cubicBezTo>
                    <a:pt x="52" y="59"/>
                    <a:pt x="52" y="58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6"/>
                    <a:pt x="55" y="55"/>
                  </a:cubicBezTo>
                  <a:cubicBezTo>
                    <a:pt x="56" y="55"/>
                    <a:pt x="56" y="55"/>
                    <a:pt x="57" y="55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9" y="52"/>
                    <a:pt x="60" y="52"/>
                    <a:pt x="60" y="51"/>
                  </a:cubicBezTo>
                  <a:cubicBezTo>
                    <a:pt x="61" y="51"/>
                    <a:pt x="60" y="50"/>
                    <a:pt x="61" y="50"/>
                  </a:cubicBezTo>
                  <a:cubicBezTo>
                    <a:pt x="61" y="49"/>
                    <a:pt x="63" y="49"/>
                    <a:pt x="63" y="48"/>
                  </a:cubicBezTo>
                  <a:cubicBezTo>
                    <a:pt x="64" y="47"/>
                    <a:pt x="63" y="46"/>
                    <a:pt x="64" y="45"/>
                  </a:cubicBezTo>
                  <a:cubicBezTo>
                    <a:pt x="64" y="45"/>
                    <a:pt x="65" y="45"/>
                    <a:pt x="66" y="45"/>
                  </a:cubicBezTo>
                  <a:cubicBezTo>
                    <a:pt x="66" y="44"/>
                    <a:pt x="66" y="43"/>
                    <a:pt x="67" y="41"/>
                  </a:cubicBezTo>
                  <a:cubicBezTo>
                    <a:pt x="68" y="39"/>
                    <a:pt x="70" y="38"/>
                    <a:pt x="73" y="36"/>
                  </a:cubicBezTo>
                  <a:cubicBezTo>
                    <a:pt x="73" y="34"/>
                    <a:pt x="72" y="34"/>
                    <a:pt x="72" y="32"/>
                  </a:cubicBezTo>
                  <a:cubicBezTo>
                    <a:pt x="72" y="32"/>
                    <a:pt x="73" y="32"/>
                    <a:pt x="74" y="32"/>
                  </a:cubicBezTo>
                  <a:cubicBezTo>
                    <a:pt x="74" y="29"/>
                    <a:pt x="74" y="26"/>
                    <a:pt x="74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69" y="26"/>
                    <a:pt x="68" y="25"/>
                  </a:cubicBezTo>
                  <a:cubicBezTo>
                    <a:pt x="67" y="25"/>
                    <a:pt x="67" y="25"/>
                    <a:pt x="66" y="24"/>
                  </a:cubicBezTo>
                  <a:cubicBezTo>
                    <a:pt x="66" y="23"/>
                    <a:pt x="66" y="23"/>
                    <a:pt x="66" y="21"/>
                  </a:cubicBezTo>
                  <a:cubicBezTo>
                    <a:pt x="66" y="20"/>
                    <a:pt x="67" y="19"/>
                    <a:pt x="67" y="19"/>
                  </a:cubicBezTo>
                  <a:cubicBezTo>
                    <a:pt x="68" y="20"/>
                    <a:pt x="70" y="19"/>
                    <a:pt x="70" y="19"/>
                  </a:cubicBezTo>
                  <a:cubicBezTo>
                    <a:pt x="70" y="19"/>
                    <a:pt x="70" y="18"/>
                    <a:pt x="69" y="17"/>
                  </a:cubicBezTo>
                  <a:cubicBezTo>
                    <a:pt x="68" y="17"/>
                    <a:pt x="69" y="16"/>
                    <a:pt x="69" y="15"/>
                  </a:cubicBezTo>
                  <a:cubicBezTo>
                    <a:pt x="69" y="14"/>
                    <a:pt x="70" y="13"/>
                    <a:pt x="69" y="11"/>
                  </a:cubicBezTo>
                  <a:cubicBezTo>
                    <a:pt x="69" y="9"/>
                    <a:pt x="68" y="7"/>
                    <a:pt x="69" y="6"/>
                  </a:cubicBezTo>
                  <a:cubicBezTo>
                    <a:pt x="70" y="5"/>
                    <a:pt x="69" y="2"/>
                    <a:pt x="69" y="2"/>
                  </a:cubicBezTo>
                  <a:cubicBezTo>
                    <a:pt x="69" y="2"/>
                    <a:pt x="68" y="1"/>
                    <a:pt x="67" y="1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5" y="0"/>
                    <a:pt x="63" y="0"/>
                    <a:pt x="62" y="1"/>
                  </a:cubicBezTo>
                  <a:cubicBezTo>
                    <a:pt x="61" y="1"/>
                    <a:pt x="60" y="0"/>
                    <a:pt x="60" y="0"/>
                  </a:cubicBezTo>
                  <a:cubicBezTo>
                    <a:pt x="60" y="0"/>
                    <a:pt x="59" y="3"/>
                    <a:pt x="57" y="2"/>
                  </a:cubicBezTo>
                  <a:cubicBezTo>
                    <a:pt x="55" y="2"/>
                    <a:pt x="56" y="3"/>
                    <a:pt x="55" y="3"/>
                  </a:cubicBezTo>
                  <a:cubicBezTo>
                    <a:pt x="54" y="3"/>
                    <a:pt x="52" y="5"/>
                    <a:pt x="51" y="5"/>
                  </a:cubicBezTo>
                  <a:cubicBezTo>
                    <a:pt x="49" y="5"/>
                    <a:pt x="49" y="8"/>
                    <a:pt x="47" y="8"/>
                  </a:cubicBezTo>
                  <a:cubicBezTo>
                    <a:pt x="46" y="9"/>
                    <a:pt x="46" y="12"/>
                    <a:pt x="45" y="12"/>
                  </a:cubicBezTo>
                  <a:cubicBezTo>
                    <a:pt x="44" y="12"/>
                    <a:pt x="43" y="13"/>
                    <a:pt x="43" y="13"/>
                  </a:cubicBezTo>
                  <a:cubicBezTo>
                    <a:pt x="43" y="13"/>
                    <a:pt x="42" y="18"/>
                    <a:pt x="42" y="19"/>
                  </a:cubicBezTo>
                  <a:cubicBezTo>
                    <a:pt x="42" y="20"/>
                    <a:pt x="41" y="20"/>
                    <a:pt x="40" y="19"/>
                  </a:cubicBezTo>
                  <a:cubicBezTo>
                    <a:pt x="39" y="19"/>
                    <a:pt x="38" y="20"/>
                    <a:pt x="37" y="19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1" y="21"/>
                    <a:pt x="26" y="24"/>
                    <a:pt x="26" y="24"/>
                  </a:cubicBezTo>
                  <a:cubicBezTo>
                    <a:pt x="26" y="24"/>
                    <a:pt x="23" y="25"/>
                    <a:pt x="22" y="25"/>
                  </a:cubicBezTo>
                  <a:cubicBezTo>
                    <a:pt x="20" y="25"/>
                    <a:pt x="21" y="26"/>
                    <a:pt x="19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9" y="22"/>
                    <a:pt x="19" y="22"/>
                    <a:pt x="18" y="20"/>
                  </a:cubicBezTo>
                  <a:cubicBezTo>
                    <a:pt x="17" y="18"/>
                    <a:pt x="15" y="17"/>
                    <a:pt x="15" y="17"/>
                  </a:cubicBezTo>
                  <a:close/>
                  <a:moveTo>
                    <a:pt x="52" y="44"/>
                  </a:moveTo>
                  <a:cubicBezTo>
                    <a:pt x="52" y="44"/>
                    <a:pt x="53" y="44"/>
                    <a:pt x="53" y="43"/>
                  </a:cubicBezTo>
                  <a:cubicBezTo>
                    <a:pt x="53" y="43"/>
                    <a:pt x="54" y="43"/>
                    <a:pt x="54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57" y="41"/>
                    <a:pt x="56" y="41"/>
                    <a:pt x="56" y="40"/>
                  </a:cubicBezTo>
                  <a:cubicBezTo>
                    <a:pt x="56" y="39"/>
                    <a:pt x="55" y="39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1" y="38"/>
                    <a:pt x="51" y="39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8" y="40"/>
                    <a:pt x="47" y="42"/>
                    <a:pt x="48" y="42"/>
                  </a:cubicBezTo>
                  <a:cubicBezTo>
                    <a:pt x="48" y="42"/>
                    <a:pt x="48" y="42"/>
                    <a:pt x="49" y="43"/>
                  </a:cubicBezTo>
                  <a:cubicBezTo>
                    <a:pt x="49" y="44"/>
                    <a:pt x="49" y="45"/>
                    <a:pt x="50" y="45"/>
                  </a:cubicBezTo>
                  <a:cubicBezTo>
                    <a:pt x="52" y="45"/>
                    <a:pt x="51" y="44"/>
                    <a:pt x="52" y="4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6" name="Freeform 40">
              <a:extLst>
                <a:ext uri="{FF2B5EF4-FFF2-40B4-BE49-F238E27FC236}">
                  <a16:creationId xmlns:a16="http://schemas.microsoft.com/office/drawing/2014/main" id="{C5EB3FB3-0C81-B92D-134F-F4C5623CD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091" y="3645303"/>
              <a:ext cx="304300" cy="472492"/>
            </a:xfrm>
            <a:custGeom>
              <a:avLst/>
              <a:gdLst>
                <a:gd name="T0" fmla="*/ 4 w 44"/>
                <a:gd name="T1" fmla="*/ 65 h 65"/>
                <a:gd name="T2" fmla="*/ 5 w 44"/>
                <a:gd name="T3" fmla="*/ 63 h 65"/>
                <a:gd name="T4" fmla="*/ 5 w 44"/>
                <a:gd name="T5" fmla="*/ 63 h 65"/>
                <a:gd name="T6" fmla="*/ 6 w 44"/>
                <a:gd name="T7" fmla="*/ 62 h 65"/>
                <a:gd name="T8" fmla="*/ 6 w 44"/>
                <a:gd name="T9" fmla="*/ 61 h 65"/>
                <a:gd name="T10" fmla="*/ 9 w 44"/>
                <a:gd name="T11" fmla="*/ 59 h 65"/>
                <a:gd name="T12" fmla="*/ 9 w 44"/>
                <a:gd name="T13" fmla="*/ 58 h 65"/>
                <a:gd name="T14" fmla="*/ 11 w 44"/>
                <a:gd name="T15" fmla="*/ 57 h 65"/>
                <a:gd name="T16" fmla="*/ 14 w 44"/>
                <a:gd name="T17" fmla="*/ 54 h 65"/>
                <a:gd name="T18" fmla="*/ 18 w 44"/>
                <a:gd name="T19" fmla="*/ 51 h 65"/>
                <a:gd name="T20" fmla="*/ 19 w 44"/>
                <a:gd name="T21" fmla="*/ 50 h 65"/>
                <a:gd name="T22" fmla="*/ 23 w 44"/>
                <a:gd name="T23" fmla="*/ 47 h 65"/>
                <a:gd name="T24" fmla="*/ 24 w 44"/>
                <a:gd name="T25" fmla="*/ 45 h 65"/>
                <a:gd name="T26" fmla="*/ 25 w 44"/>
                <a:gd name="T27" fmla="*/ 45 h 65"/>
                <a:gd name="T28" fmla="*/ 27 w 44"/>
                <a:gd name="T29" fmla="*/ 44 h 65"/>
                <a:gd name="T30" fmla="*/ 27 w 44"/>
                <a:gd name="T31" fmla="*/ 41 h 65"/>
                <a:gd name="T32" fmla="*/ 30 w 44"/>
                <a:gd name="T33" fmla="*/ 40 h 65"/>
                <a:gd name="T34" fmla="*/ 30 w 44"/>
                <a:gd name="T35" fmla="*/ 38 h 65"/>
                <a:gd name="T36" fmla="*/ 32 w 44"/>
                <a:gd name="T37" fmla="*/ 35 h 65"/>
                <a:gd name="T38" fmla="*/ 33 w 44"/>
                <a:gd name="T39" fmla="*/ 35 h 65"/>
                <a:gd name="T40" fmla="*/ 33 w 44"/>
                <a:gd name="T41" fmla="*/ 33 h 65"/>
                <a:gd name="T42" fmla="*/ 35 w 44"/>
                <a:gd name="T43" fmla="*/ 30 h 65"/>
                <a:gd name="T44" fmla="*/ 35 w 44"/>
                <a:gd name="T45" fmla="*/ 28 h 65"/>
                <a:gd name="T46" fmla="*/ 36 w 44"/>
                <a:gd name="T47" fmla="*/ 25 h 65"/>
                <a:gd name="T48" fmla="*/ 37 w 44"/>
                <a:gd name="T49" fmla="*/ 22 h 65"/>
                <a:gd name="T50" fmla="*/ 38 w 44"/>
                <a:gd name="T51" fmla="*/ 22 h 65"/>
                <a:gd name="T52" fmla="*/ 38 w 44"/>
                <a:gd name="T53" fmla="*/ 20 h 65"/>
                <a:gd name="T54" fmla="*/ 41 w 44"/>
                <a:gd name="T55" fmla="*/ 17 h 65"/>
                <a:gd name="T56" fmla="*/ 41 w 44"/>
                <a:gd name="T57" fmla="*/ 14 h 65"/>
                <a:gd name="T58" fmla="*/ 42 w 44"/>
                <a:gd name="T59" fmla="*/ 14 h 65"/>
                <a:gd name="T60" fmla="*/ 42 w 44"/>
                <a:gd name="T61" fmla="*/ 12 h 65"/>
                <a:gd name="T62" fmla="*/ 43 w 44"/>
                <a:gd name="T63" fmla="*/ 9 h 65"/>
                <a:gd name="T64" fmla="*/ 44 w 44"/>
                <a:gd name="T65" fmla="*/ 1 h 65"/>
                <a:gd name="T66" fmla="*/ 42 w 44"/>
                <a:gd name="T67" fmla="*/ 1 h 65"/>
                <a:gd name="T68" fmla="*/ 42 w 44"/>
                <a:gd name="T69" fmla="*/ 1 h 65"/>
                <a:gd name="T70" fmla="*/ 37 w 44"/>
                <a:gd name="T71" fmla="*/ 3 h 65"/>
                <a:gd name="T72" fmla="*/ 32 w 44"/>
                <a:gd name="T73" fmla="*/ 3 h 65"/>
                <a:gd name="T74" fmla="*/ 31 w 44"/>
                <a:gd name="T75" fmla="*/ 4 h 65"/>
                <a:gd name="T76" fmla="*/ 27 w 44"/>
                <a:gd name="T77" fmla="*/ 5 h 65"/>
                <a:gd name="T78" fmla="*/ 27 w 44"/>
                <a:gd name="T79" fmla="*/ 6 h 65"/>
                <a:gd name="T80" fmla="*/ 24 w 44"/>
                <a:gd name="T81" fmla="*/ 6 h 65"/>
                <a:gd name="T82" fmla="*/ 24 w 44"/>
                <a:gd name="T83" fmla="*/ 7 h 65"/>
                <a:gd name="T84" fmla="*/ 21 w 44"/>
                <a:gd name="T85" fmla="*/ 6 h 65"/>
                <a:gd name="T86" fmla="*/ 14 w 44"/>
                <a:gd name="T87" fmla="*/ 7 h 65"/>
                <a:gd name="T88" fmla="*/ 13 w 44"/>
                <a:gd name="T89" fmla="*/ 7 h 65"/>
                <a:gd name="T90" fmla="*/ 9 w 44"/>
                <a:gd name="T91" fmla="*/ 2 h 65"/>
                <a:gd name="T92" fmla="*/ 6 w 44"/>
                <a:gd name="T93" fmla="*/ 5 h 65"/>
                <a:gd name="T94" fmla="*/ 5 w 44"/>
                <a:gd name="T95" fmla="*/ 7 h 65"/>
                <a:gd name="T96" fmla="*/ 7 w 44"/>
                <a:gd name="T97" fmla="*/ 9 h 65"/>
                <a:gd name="T98" fmla="*/ 8 w 44"/>
                <a:gd name="T99" fmla="*/ 11 h 65"/>
                <a:gd name="T100" fmla="*/ 12 w 44"/>
                <a:gd name="T101" fmla="*/ 14 h 65"/>
                <a:gd name="T102" fmla="*/ 24 w 44"/>
                <a:gd name="T103" fmla="*/ 19 h 65"/>
                <a:gd name="T104" fmla="*/ 30 w 44"/>
                <a:gd name="T105" fmla="*/ 19 h 65"/>
                <a:gd name="T106" fmla="*/ 18 w 44"/>
                <a:gd name="T107" fmla="*/ 35 h 65"/>
                <a:gd name="T108" fmla="*/ 13 w 44"/>
                <a:gd name="T109" fmla="*/ 35 h 65"/>
                <a:gd name="T110" fmla="*/ 11 w 44"/>
                <a:gd name="T111" fmla="*/ 37 h 65"/>
                <a:gd name="T112" fmla="*/ 6 w 44"/>
                <a:gd name="T113" fmla="*/ 37 h 65"/>
                <a:gd name="T114" fmla="*/ 5 w 44"/>
                <a:gd name="T115" fmla="*/ 38 h 65"/>
                <a:gd name="T116" fmla="*/ 2 w 44"/>
                <a:gd name="T117" fmla="*/ 43 h 65"/>
                <a:gd name="T118" fmla="*/ 0 w 44"/>
                <a:gd name="T119" fmla="*/ 45 h 65"/>
                <a:gd name="T120" fmla="*/ 0 w 44"/>
                <a:gd name="T121" fmla="*/ 62 h 65"/>
                <a:gd name="T122" fmla="*/ 3 w 44"/>
                <a:gd name="T123" fmla="*/ 65 h 65"/>
                <a:gd name="T124" fmla="*/ 4 w 44"/>
                <a:gd name="T1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" h="65">
                  <a:moveTo>
                    <a:pt x="4" y="65"/>
                  </a:moveTo>
                  <a:cubicBezTo>
                    <a:pt x="4" y="65"/>
                    <a:pt x="5" y="64"/>
                    <a:pt x="5" y="63"/>
                  </a:cubicBezTo>
                  <a:cubicBezTo>
                    <a:pt x="5" y="63"/>
                    <a:pt x="4" y="63"/>
                    <a:pt x="5" y="63"/>
                  </a:cubicBezTo>
                  <a:cubicBezTo>
                    <a:pt x="5" y="62"/>
                    <a:pt x="6" y="62"/>
                    <a:pt x="6" y="62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0"/>
                    <a:pt x="8" y="60"/>
                    <a:pt x="9" y="59"/>
                  </a:cubicBezTo>
                  <a:cubicBezTo>
                    <a:pt x="9" y="59"/>
                    <a:pt x="9" y="58"/>
                    <a:pt x="9" y="58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2" y="56"/>
                    <a:pt x="13" y="55"/>
                    <a:pt x="14" y="54"/>
                  </a:cubicBezTo>
                  <a:cubicBezTo>
                    <a:pt x="15" y="53"/>
                    <a:pt x="17" y="53"/>
                    <a:pt x="18" y="51"/>
                  </a:cubicBezTo>
                  <a:cubicBezTo>
                    <a:pt x="19" y="51"/>
                    <a:pt x="19" y="51"/>
                    <a:pt x="19" y="50"/>
                  </a:cubicBezTo>
                  <a:cubicBezTo>
                    <a:pt x="20" y="49"/>
                    <a:pt x="22" y="48"/>
                    <a:pt x="23" y="47"/>
                  </a:cubicBezTo>
                  <a:cubicBezTo>
                    <a:pt x="24" y="46"/>
                    <a:pt x="23" y="46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6" y="44"/>
                    <a:pt x="27" y="44"/>
                  </a:cubicBezTo>
                  <a:cubicBezTo>
                    <a:pt x="27" y="43"/>
                    <a:pt x="26" y="42"/>
                    <a:pt x="27" y="41"/>
                  </a:cubicBezTo>
                  <a:cubicBezTo>
                    <a:pt x="28" y="40"/>
                    <a:pt x="30" y="41"/>
                    <a:pt x="30" y="40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5" y="31"/>
                    <a:pt x="35" y="30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8"/>
                    <a:pt x="36" y="26"/>
                    <a:pt x="36" y="25"/>
                  </a:cubicBezTo>
                  <a:cubicBezTo>
                    <a:pt x="37" y="24"/>
                    <a:pt x="37" y="23"/>
                    <a:pt x="37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9" y="19"/>
                    <a:pt x="41" y="18"/>
                    <a:pt x="41" y="17"/>
                  </a:cubicBezTo>
                  <a:cubicBezTo>
                    <a:pt x="41" y="16"/>
                    <a:pt x="41" y="15"/>
                    <a:pt x="41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1"/>
                    <a:pt x="43" y="10"/>
                    <a:pt x="43" y="9"/>
                  </a:cubicBezTo>
                  <a:cubicBezTo>
                    <a:pt x="44" y="6"/>
                    <a:pt x="44" y="3"/>
                    <a:pt x="44" y="1"/>
                  </a:cubicBezTo>
                  <a:cubicBezTo>
                    <a:pt x="44" y="1"/>
                    <a:pt x="44" y="0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2"/>
                    <a:pt x="38" y="3"/>
                    <a:pt x="37" y="3"/>
                  </a:cubicBezTo>
                  <a:cubicBezTo>
                    <a:pt x="35" y="3"/>
                    <a:pt x="34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4"/>
                    <a:pt x="28" y="4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2" y="7"/>
                    <a:pt x="22" y="6"/>
                    <a:pt x="21" y="6"/>
                  </a:cubicBezTo>
                  <a:cubicBezTo>
                    <a:pt x="18" y="5"/>
                    <a:pt x="16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10" y="12"/>
                    <a:pt x="10" y="13"/>
                    <a:pt x="12" y="14"/>
                  </a:cubicBezTo>
                  <a:cubicBezTo>
                    <a:pt x="13" y="14"/>
                    <a:pt x="24" y="19"/>
                    <a:pt x="24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5"/>
                    <a:pt x="3" y="65"/>
                    <a:pt x="3" y="65"/>
                  </a:cubicBezTo>
                  <a:lnTo>
                    <a:pt x="4" y="6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7" name="Freeform 41">
              <a:extLst>
                <a:ext uri="{FF2B5EF4-FFF2-40B4-BE49-F238E27FC236}">
                  <a16:creationId xmlns:a16="http://schemas.microsoft.com/office/drawing/2014/main" id="{F81FA6C6-0F86-2CE1-719F-69ECA27C60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27969" y="4357435"/>
              <a:ext cx="192866" cy="158251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8" name="Freeform 42">
              <a:extLst>
                <a:ext uri="{FF2B5EF4-FFF2-40B4-BE49-F238E27FC236}">
                  <a16:creationId xmlns:a16="http://schemas.microsoft.com/office/drawing/2014/main" id="{7FAC5403-AA33-6364-5803-1FF46A10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908" y="2211999"/>
              <a:ext cx="117864" cy="101734"/>
            </a:xfrm>
            <a:custGeom>
              <a:avLst/>
              <a:gdLst>
                <a:gd name="T0" fmla="*/ 3 w 17"/>
                <a:gd name="T1" fmla="*/ 11 h 14"/>
                <a:gd name="T2" fmla="*/ 3 w 17"/>
                <a:gd name="T3" fmla="*/ 12 h 14"/>
                <a:gd name="T4" fmla="*/ 2 w 17"/>
                <a:gd name="T5" fmla="*/ 14 h 14"/>
                <a:gd name="T6" fmla="*/ 3 w 17"/>
                <a:gd name="T7" fmla="*/ 14 h 14"/>
                <a:gd name="T8" fmla="*/ 8 w 17"/>
                <a:gd name="T9" fmla="*/ 12 h 14"/>
                <a:gd name="T10" fmla="*/ 8 w 17"/>
                <a:gd name="T11" fmla="*/ 10 h 14"/>
                <a:gd name="T12" fmla="*/ 10 w 17"/>
                <a:gd name="T13" fmla="*/ 10 h 14"/>
                <a:gd name="T14" fmla="*/ 12 w 17"/>
                <a:gd name="T15" fmla="*/ 7 h 14"/>
                <a:gd name="T16" fmla="*/ 14 w 17"/>
                <a:gd name="T17" fmla="*/ 6 h 14"/>
                <a:gd name="T18" fmla="*/ 16 w 17"/>
                <a:gd name="T19" fmla="*/ 5 h 14"/>
                <a:gd name="T20" fmla="*/ 17 w 17"/>
                <a:gd name="T21" fmla="*/ 4 h 14"/>
                <a:gd name="T22" fmla="*/ 17 w 17"/>
                <a:gd name="T23" fmla="*/ 2 h 14"/>
                <a:gd name="T24" fmla="*/ 16 w 17"/>
                <a:gd name="T25" fmla="*/ 0 h 14"/>
                <a:gd name="T26" fmla="*/ 14 w 17"/>
                <a:gd name="T27" fmla="*/ 1 h 14"/>
                <a:gd name="T28" fmla="*/ 11 w 17"/>
                <a:gd name="T29" fmla="*/ 1 h 14"/>
                <a:gd name="T30" fmla="*/ 9 w 17"/>
                <a:gd name="T31" fmla="*/ 2 h 14"/>
                <a:gd name="T32" fmla="*/ 6 w 17"/>
                <a:gd name="T33" fmla="*/ 3 h 14"/>
                <a:gd name="T34" fmla="*/ 4 w 17"/>
                <a:gd name="T35" fmla="*/ 3 h 14"/>
                <a:gd name="T36" fmla="*/ 2 w 17"/>
                <a:gd name="T37" fmla="*/ 4 h 14"/>
                <a:gd name="T38" fmla="*/ 2 w 17"/>
                <a:gd name="T39" fmla="*/ 7 h 14"/>
                <a:gd name="T40" fmla="*/ 3 w 17"/>
                <a:gd name="T41" fmla="*/ 8 h 14"/>
                <a:gd name="T42" fmla="*/ 3 w 17"/>
                <a:gd name="T43" fmla="*/ 10 h 14"/>
                <a:gd name="T44" fmla="*/ 3 w 17"/>
                <a:gd name="T4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4">
                  <a:moveTo>
                    <a:pt x="3" y="11"/>
                  </a:moveTo>
                  <a:cubicBezTo>
                    <a:pt x="3" y="11"/>
                    <a:pt x="4" y="12"/>
                    <a:pt x="3" y="12"/>
                  </a:cubicBezTo>
                  <a:cubicBezTo>
                    <a:pt x="3" y="12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8" y="13"/>
                    <a:pt x="8" y="12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8"/>
                    <a:pt x="9" y="11"/>
                    <a:pt x="10" y="10"/>
                  </a:cubicBezTo>
                  <a:cubicBezTo>
                    <a:pt x="12" y="10"/>
                    <a:pt x="12" y="8"/>
                    <a:pt x="12" y="7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6" y="1"/>
                    <a:pt x="14" y="1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2" y="4"/>
                    <a:pt x="0" y="7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9"/>
                    <a:pt x="2" y="10"/>
                    <a:pt x="3" y="10"/>
                  </a:cubicBezTo>
                  <a:lnTo>
                    <a:pt x="3" y="1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79" name="Freeform 43">
              <a:extLst>
                <a:ext uri="{FF2B5EF4-FFF2-40B4-BE49-F238E27FC236}">
                  <a16:creationId xmlns:a16="http://schemas.microsoft.com/office/drawing/2014/main" id="{284C8599-6B90-9CFD-FE85-EC0A4CDD9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7771" y="2087660"/>
              <a:ext cx="233583" cy="103993"/>
            </a:xfrm>
            <a:custGeom>
              <a:avLst/>
              <a:gdLst>
                <a:gd name="T0" fmla="*/ 34 w 34"/>
                <a:gd name="T1" fmla="*/ 8 h 14"/>
                <a:gd name="T2" fmla="*/ 32 w 34"/>
                <a:gd name="T3" fmla="*/ 9 h 14"/>
                <a:gd name="T4" fmla="*/ 32 w 34"/>
                <a:gd name="T5" fmla="*/ 11 h 14"/>
                <a:gd name="T6" fmla="*/ 29 w 34"/>
                <a:gd name="T7" fmla="*/ 10 h 14"/>
                <a:gd name="T8" fmla="*/ 26 w 34"/>
                <a:gd name="T9" fmla="*/ 10 h 14"/>
                <a:gd name="T10" fmla="*/ 22 w 34"/>
                <a:gd name="T11" fmla="*/ 11 h 14"/>
                <a:gd name="T12" fmla="*/ 20 w 34"/>
                <a:gd name="T13" fmla="*/ 12 h 14"/>
                <a:gd name="T14" fmla="*/ 18 w 34"/>
                <a:gd name="T15" fmla="*/ 11 h 14"/>
                <a:gd name="T16" fmla="*/ 15 w 34"/>
                <a:gd name="T17" fmla="*/ 12 h 14"/>
                <a:gd name="T18" fmla="*/ 12 w 34"/>
                <a:gd name="T19" fmla="*/ 12 h 14"/>
                <a:gd name="T20" fmla="*/ 13 w 34"/>
                <a:gd name="T21" fmla="*/ 14 h 14"/>
                <a:gd name="T22" fmla="*/ 10 w 34"/>
                <a:gd name="T23" fmla="*/ 13 h 14"/>
                <a:gd name="T24" fmla="*/ 6 w 34"/>
                <a:gd name="T25" fmla="*/ 13 h 14"/>
                <a:gd name="T26" fmla="*/ 3 w 34"/>
                <a:gd name="T27" fmla="*/ 12 h 14"/>
                <a:gd name="T28" fmla="*/ 2 w 34"/>
                <a:gd name="T29" fmla="*/ 10 h 14"/>
                <a:gd name="T30" fmla="*/ 2 w 34"/>
                <a:gd name="T31" fmla="*/ 7 h 14"/>
                <a:gd name="T32" fmla="*/ 4 w 34"/>
                <a:gd name="T33" fmla="*/ 5 h 14"/>
                <a:gd name="T34" fmla="*/ 5 w 34"/>
                <a:gd name="T35" fmla="*/ 4 h 14"/>
                <a:gd name="T36" fmla="*/ 8 w 34"/>
                <a:gd name="T37" fmla="*/ 3 h 14"/>
                <a:gd name="T38" fmla="*/ 9 w 34"/>
                <a:gd name="T39" fmla="*/ 3 h 14"/>
                <a:gd name="T40" fmla="*/ 12 w 34"/>
                <a:gd name="T41" fmla="*/ 3 h 14"/>
                <a:gd name="T42" fmla="*/ 15 w 34"/>
                <a:gd name="T43" fmla="*/ 4 h 14"/>
                <a:gd name="T44" fmla="*/ 18 w 34"/>
                <a:gd name="T45" fmla="*/ 4 h 14"/>
                <a:gd name="T46" fmla="*/ 21 w 34"/>
                <a:gd name="T47" fmla="*/ 3 h 14"/>
                <a:gd name="T48" fmla="*/ 25 w 34"/>
                <a:gd name="T49" fmla="*/ 1 h 14"/>
                <a:gd name="T50" fmla="*/ 28 w 34"/>
                <a:gd name="T51" fmla="*/ 3 h 14"/>
                <a:gd name="T52" fmla="*/ 30 w 34"/>
                <a:gd name="T53" fmla="*/ 5 h 14"/>
                <a:gd name="T54" fmla="*/ 32 w 34"/>
                <a:gd name="T55" fmla="*/ 6 h 14"/>
                <a:gd name="T56" fmla="*/ 34 w 34"/>
                <a:gd name="T5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14">
                  <a:moveTo>
                    <a:pt x="34" y="8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0" y="11"/>
                    <a:pt x="29" y="10"/>
                  </a:cubicBezTo>
                  <a:cubicBezTo>
                    <a:pt x="28" y="9"/>
                    <a:pt x="28" y="10"/>
                    <a:pt x="26" y="10"/>
                  </a:cubicBezTo>
                  <a:cubicBezTo>
                    <a:pt x="24" y="10"/>
                    <a:pt x="24" y="10"/>
                    <a:pt x="22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7" y="10"/>
                    <a:pt x="17" y="11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0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5" y="13"/>
                    <a:pt x="3" y="12"/>
                    <a:pt x="3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9"/>
                    <a:pt x="2" y="7"/>
                    <a:pt x="2" y="7"/>
                  </a:cubicBezTo>
                  <a:cubicBezTo>
                    <a:pt x="2" y="7"/>
                    <a:pt x="3" y="5"/>
                    <a:pt x="4" y="5"/>
                  </a:cubicBezTo>
                  <a:cubicBezTo>
                    <a:pt x="5" y="5"/>
                    <a:pt x="4" y="4"/>
                    <a:pt x="5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8" y="3"/>
                    <a:pt x="7" y="3"/>
                    <a:pt x="9" y="3"/>
                  </a:cubicBezTo>
                  <a:cubicBezTo>
                    <a:pt x="11" y="3"/>
                    <a:pt x="10" y="2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9" y="3"/>
                    <a:pt x="19" y="3"/>
                    <a:pt x="21" y="3"/>
                  </a:cubicBezTo>
                  <a:cubicBezTo>
                    <a:pt x="23" y="3"/>
                    <a:pt x="24" y="0"/>
                    <a:pt x="25" y="1"/>
                  </a:cubicBezTo>
                  <a:cubicBezTo>
                    <a:pt x="26" y="2"/>
                    <a:pt x="27" y="3"/>
                    <a:pt x="28" y="3"/>
                  </a:cubicBezTo>
                  <a:cubicBezTo>
                    <a:pt x="29" y="3"/>
                    <a:pt x="29" y="4"/>
                    <a:pt x="30" y="5"/>
                  </a:cubicBezTo>
                  <a:cubicBezTo>
                    <a:pt x="32" y="5"/>
                    <a:pt x="31" y="5"/>
                    <a:pt x="32" y="6"/>
                  </a:cubicBezTo>
                  <a:cubicBezTo>
                    <a:pt x="32" y="8"/>
                    <a:pt x="34" y="8"/>
                    <a:pt x="34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0" name="Freeform 44">
              <a:extLst>
                <a:ext uri="{FF2B5EF4-FFF2-40B4-BE49-F238E27FC236}">
                  <a16:creationId xmlns:a16="http://schemas.microsoft.com/office/drawing/2014/main" id="{4FC5D926-B503-F94B-D0DC-4F73CF2E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870" y="3695040"/>
              <a:ext cx="117864" cy="137905"/>
            </a:xfrm>
            <a:custGeom>
              <a:avLst/>
              <a:gdLst>
                <a:gd name="T0" fmla="*/ 1 w 17"/>
                <a:gd name="T1" fmla="*/ 6 h 19"/>
                <a:gd name="T2" fmla="*/ 3 w 17"/>
                <a:gd name="T3" fmla="*/ 11 h 19"/>
                <a:gd name="T4" fmla="*/ 2 w 17"/>
                <a:gd name="T5" fmla="*/ 12 h 19"/>
                <a:gd name="T6" fmla="*/ 4 w 17"/>
                <a:gd name="T7" fmla="*/ 12 h 19"/>
                <a:gd name="T8" fmla="*/ 4 w 17"/>
                <a:gd name="T9" fmla="*/ 16 h 19"/>
                <a:gd name="T10" fmla="*/ 5 w 17"/>
                <a:gd name="T11" fmla="*/ 15 h 19"/>
                <a:gd name="T12" fmla="*/ 5 w 17"/>
                <a:gd name="T13" fmla="*/ 15 h 19"/>
                <a:gd name="T14" fmla="*/ 7 w 17"/>
                <a:gd name="T15" fmla="*/ 18 h 19"/>
                <a:gd name="T16" fmla="*/ 10 w 17"/>
                <a:gd name="T17" fmla="*/ 19 h 19"/>
                <a:gd name="T18" fmla="*/ 12 w 17"/>
                <a:gd name="T19" fmla="*/ 16 h 19"/>
                <a:gd name="T20" fmla="*/ 14 w 17"/>
                <a:gd name="T21" fmla="*/ 13 h 19"/>
                <a:gd name="T22" fmla="*/ 16 w 17"/>
                <a:gd name="T23" fmla="*/ 11 h 19"/>
                <a:gd name="T24" fmla="*/ 17 w 17"/>
                <a:gd name="T25" fmla="*/ 10 h 19"/>
                <a:gd name="T26" fmla="*/ 14 w 17"/>
                <a:gd name="T27" fmla="*/ 10 h 19"/>
                <a:gd name="T28" fmla="*/ 15 w 17"/>
                <a:gd name="T29" fmla="*/ 7 h 19"/>
                <a:gd name="T30" fmla="*/ 14 w 17"/>
                <a:gd name="T31" fmla="*/ 5 h 19"/>
                <a:gd name="T32" fmla="*/ 13 w 17"/>
                <a:gd name="T33" fmla="*/ 3 h 19"/>
                <a:gd name="T34" fmla="*/ 11 w 17"/>
                <a:gd name="T35" fmla="*/ 1 h 19"/>
                <a:gd name="T36" fmla="*/ 9 w 17"/>
                <a:gd name="T37" fmla="*/ 1 h 19"/>
                <a:gd name="T38" fmla="*/ 5 w 17"/>
                <a:gd name="T39" fmla="*/ 2 h 19"/>
                <a:gd name="T40" fmla="*/ 4 w 17"/>
                <a:gd name="T41" fmla="*/ 5 h 19"/>
                <a:gd name="T42" fmla="*/ 3 w 17"/>
                <a:gd name="T43" fmla="*/ 6 h 19"/>
                <a:gd name="T44" fmla="*/ 1 w 17"/>
                <a:gd name="T4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9">
                  <a:moveTo>
                    <a:pt x="1" y="6"/>
                  </a:moveTo>
                  <a:cubicBezTo>
                    <a:pt x="0" y="7"/>
                    <a:pt x="2" y="10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4" y="13"/>
                    <a:pt x="4" y="16"/>
                    <a:pt x="4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6" y="16"/>
                    <a:pt x="6" y="18"/>
                    <a:pt x="7" y="18"/>
                  </a:cubicBezTo>
                  <a:cubicBezTo>
                    <a:pt x="9" y="19"/>
                    <a:pt x="9" y="18"/>
                    <a:pt x="10" y="19"/>
                  </a:cubicBezTo>
                  <a:cubicBezTo>
                    <a:pt x="10" y="19"/>
                    <a:pt x="10" y="17"/>
                    <a:pt x="12" y="16"/>
                  </a:cubicBezTo>
                  <a:cubicBezTo>
                    <a:pt x="13" y="14"/>
                    <a:pt x="14" y="13"/>
                    <a:pt x="14" y="13"/>
                  </a:cubicBezTo>
                  <a:cubicBezTo>
                    <a:pt x="14" y="13"/>
                    <a:pt x="15" y="11"/>
                    <a:pt x="16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6" y="8"/>
                    <a:pt x="15" y="7"/>
                  </a:cubicBezTo>
                  <a:cubicBezTo>
                    <a:pt x="15" y="6"/>
                    <a:pt x="15" y="7"/>
                    <a:pt x="14" y="5"/>
                  </a:cubicBezTo>
                  <a:cubicBezTo>
                    <a:pt x="14" y="4"/>
                    <a:pt x="13" y="5"/>
                    <a:pt x="13" y="3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1"/>
                    <a:pt x="10" y="2"/>
                    <a:pt x="9" y="1"/>
                  </a:cubicBezTo>
                  <a:cubicBezTo>
                    <a:pt x="7" y="0"/>
                    <a:pt x="6" y="0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5"/>
                    <a:pt x="4" y="6"/>
                    <a:pt x="3" y="6"/>
                  </a:cubicBezTo>
                  <a:cubicBezTo>
                    <a:pt x="2" y="7"/>
                    <a:pt x="1" y="6"/>
                    <a:pt x="1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1" name="Freeform 45">
              <a:extLst>
                <a:ext uri="{FF2B5EF4-FFF2-40B4-BE49-F238E27FC236}">
                  <a16:creationId xmlns:a16="http://schemas.microsoft.com/office/drawing/2014/main" id="{F56FD0F7-D070-21AD-466F-262C491EB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579" y="3441837"/>
              <a:ext cx="177866" cy="174078"/>
            </a:xfrm>
            <a:custGeom>
              <a:avLst/>
              <a:gdLst>
                <a:gd name="T0" fmla="*/ 4 w 26"/>
                <a:gd name="T1" fmla="*/ 3 h 24"/>
                <a:gd name="T2" fmla="*/ 3 w 26"/>
                <a:gd name="T3" fmla="*/ 5 h 24"/>
                <a:gd name="T4" fmla="*/ 3 w 26"/>
                <a:gd name="T5" fmla="*/ 8 h 24"/>
                <a:gd name="T6" fmla="*/ 2 w 26"/>
                <a:gd name="T7" fmla="*/ 11 h 24"/>
                <a:gd name="T8" fmla="*/ 1 w 26"/>
                <a:gd name="T9" fmla="*/ 11 h 24"/>
                <a:gd name="T10" fmla="*/ 1 w 26"/>
                <a:gd name="T11" fmla="*/ 13 h 24"/>
                <a:gd name="T12" fmla="*/ 0 w 26"/>
                <a:gd name="T13" fmla="*/ 13 h 24"/>
                <a:gd name="T14" fmla="*/ 1 w 26"/>
                <a:gd name="T15" fmla="*/ 14 h 24"/>
                <a:gd name="T16" fmla="*/ 2 w 26"/>
                <a:gd name="T17" fmla="*/ 18 h 24"/>
                <a:gd name="T18" fmla="*/ 2 w 26"/>
                <a:gd name="T19" fmla="*/ 18 h 24"/>
                <a:gd name="T20" fmla="*/ 5 w 26"/>
                <a:gd name="T21" fmla="*/ 18 h 24"/>
                <a:gd name="T22" fmla="*/ 7 w 26"/>
                <a:gd name="T23" fmla="*/ 17 h 24"/>
                <a:gd name="T24" fmla="*/ 8 w 26"/>
                <a:gd name="T25" fmla="*/ 17 h 24"/>
                <a:gd name="T26" fmla="*/ 13 w 26"/>
                <a:gd name="T27" fmla="*/ 17 h 24"/>
                <a:gd name="T28" fmla="*/ 16 w 26"/>
                <a:gd name="T29" fmla="*/ 17 h 24"/>
                <a:gd name="T30" fmla="*/ 17 w 26"/>
                <a:gd name="T31" fmla="*/ 18 h 24"/>
                <a:gd name="T32" fmla="*/ 15 w 26"/>
                <a:gd name="T33" fmla="*/ 20 h 24"/>
                <a:gd name="T34" fmla="*/ 8 w 26"/>
                <a:gd name="T35" fmla="*/ 20 h 24"/>
                <a:gd name="T36" fmla="*/ 6 w 26"/>
                <a:gd name="T37" fmla="*/ 21 h 24"/>
                <a:gd name="T38" fmla="*/ 3 w 26"/>
                <a:gd name="T39" fmla="*/ 21 h 24"/>
                <a:gd name="T40" fmla="*/ 3 w 26"/>
                <a:gd name="T41" fmla="*/ 22 h 24"/>
                <a:gd name="T42" fmla="*/ 3 w 26"/>
                <a:gd name="T43" fmla="*/ 22 h 24"/>
                <a:gd name="T44" fmla="*/ 4 w 26"/>
                <a:gd name="T45" fmla="*/ 24 h 24"/>
                <a:gd name="T46" fmla="*/ 6 w 26"/>
                <a:gd name="T47" fmla="*/ 24 h 24"/>
                <a:gd name="T48" fmla="*/ 8 w 26"/>
                <a:gd name="T49" fmla="*/ 22 h 24"/>
                <a:gd name="T50" fmla="*/ 16 w 26"/>
                <a:gd name="T51" fmla="*/ 23 h 24"/>
                <a:gd name="T52" fmla="*/ 19 w 26"/>
                <a:gd name="T53" fmla="*/ 23 h 24"/>
                <a:gd name="T54" fmla="*/ 22 w 26"/>
                <a:gd name="T55" fmla="*/ 24 h 24"/>
                <a:gd name="T56" fmla="*/ 26 w 26"/>
                <a:gd name="T57" fmla="*/ 23 h 24"/>
                <a:gd name="T58" fmla="*/ 26 w 26"/>
                <a:gd name="T59" fmla="*/ 20 h 24"/>
                <a:gd name="T60" fmla="*/ 24 w 26"/>
                <a:gd name="T61" fmla="*/ 18 h 24"/>
                <a:gd name="T62" fmla="*/ 23 w 26"/>
                <a:gd name="T63" fmla="*/ 17 h 24"/>
                <a:gd name="T64" fmla="*/ 24 w 26"/>
                <a:gd name="T65" fmla="*/ 13 h 24"/>
                <a:gd name="T66" fmla="*/ 24 w 26"/>
                <a:gd name="T67" fmla="*/ 11 h 24"/>
                <a:gd name="T68" fmla="*/ 23 w 26"/>
                <a:gd name="T69" fmla="*/ 9 h 24"/>
                <a:gd name="T70" fmla="*/ 20 w 26"/>
                <a:gd name="T71" fmla="*/ 8 h 24"/>
                <a:gd name="T72" fmla="*/ 19 w 26"/>
                <a:gd name="T73" fmla="*/ 5 h 24"/>
                <a:gd name="T74" fmla="*/ 17 w 26"/>
                <a:gd name="T75" fmla="*/ 4 h 24"/>
                <a:gd name="T76" fmla="*/ 16 w 26"/>
                <a:gd name="T77" fmla="*/ 2 h 24"/>
                <a:gd name="T78" fmla="*/ 13 w 26"/>
                <a:gd name="T79" fmla="*/ 1 h 24"/>
                <a:gd name="T80" fmla="*/ 10 w 26"/>
                <a:gd name="T81" fmla="*/ 1 h 24"/>
                <a:gd name="T82" fmla="*/ 7 w 26"/>
                <a:gd name="T83" fmla="*/ 1 h 24"/>
                <a:gd name="T84" fmla="*/ 5 w 26"/>
                <a:gd name="T85" fmla="*/ 2 h 24"/>
                <a:gd name="T86" fmla="*/ 4 w 26"/>
                <a:gd name="T87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4">
                  <a:moveTo>
                    <a:pt x="4" y="3"/>
                  </a:moveTo>
                  <a:cubicBezTo>
                    <a:pt x="3" y="4"/>
                    <a:pt x="3" y="4"/>
                    <a:pt x="3" y="5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3"/>
                    <a:pt x="0" y="12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1" y="17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5" y="18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8" y="17"/>
                    <a:pt x="7" y="16"/>
                    <a:pt x="8" y="17"/>
                  </a:cubicBezTo>
                  <a:cubicBezTo>
                    <a:pt x="9" y="18"/>
                    <a:pt x="11" y="17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6"/>
                    <a:pt x="17" y="18"/>
                  </a:cubicBezTo>
                  <a:cubicBezTo>
                    <a:pt x="17" y="19"/>
                    <a:pt x="17" y="20"/>
                    <a:pt x="15" y="20"/>
                  </a:cubicBezTo>
                  <a:cubicBezTo>
                    <a:pt x="14" y="20"/>
                    <a:pt x="10" y="20"/>
                    <a:pt x="8" y="20"/>
                  </a:cubicBezTo>
                  <a:cubicBezTo>
                    <a:pt x="7" y="20"/>
                    <a:pt x="6" y="21"/>
                    <a:pt x="6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4" y="24"/>
                    <a:pt x="4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14" y="22"/>
                    <a:pt x="16" y="23"/>
                  </a:cubicBezTo>
                  <a:cubicBezTo>
                    <a:pt x="17" y="23"/>
                    <a:pt x="18" y="24"/>
                    <a:pt x="19" y="23"/>
                  </a:cubicBezTo>
                  <a:cubicBezTo>
                    <a:pt x="20" y="23"/>
                    <a:pt x="21" y="23"/>
                    <a:pt x="22" y="24"/>
                  </a:cubicBezTo>
                  <a:cubicBezTo>
                    <a:pt x="22" y="24"/>
                    <a:pt x="26" y="23"/>
                    <a:pt x="26" y="23"/>
                  </a:cubicBezTo>
                  <a:cubicBezTo>
                    <a:pt x="26" y="23"/>
                    <a:pt x="26" y="21"/>
                    <a:pt x="26" y="20"/>
                  </a:cubicBezTo>
                  <a:cubicBezTo>
                    <a:pt x="26" y="19"/>
                    <a:pt x="25" y="19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7"/>
                    <a:pt x="25" y="13"/>
                    <a:pt x="24" y="13"/>
                  </a:cubicBezTo>
                  <a:cubicBezTo>
                    <a:pt x="23" y="13"/>
                    <a:pt x="24" y="11"/>
                    <a:pt x="24" y="11"/>
                  </a:cubicBezTo>
                  <a:cubicBezTo>
                    <a:pt x="24" y="11"/>
                    <a:pt x="23" y="10"/>
                    <a:pt x="23" y="9"/>
                  </a:cubicBezTo>
                  <a:cubicBezTo>
                    <a:pt x="22" y="8"/>
                    <a:pt x="20" y="9"/>
                    <a:pt x="20" y="8"/>
                  </a:cubicBezTo>
                  <a:cubicBezTo>
                    <a:pt x="20" y="7"/>
                    <a:pt x="20" y="6"/>
                    <a:pt x="19" y="5"/>
                  </a:cubicBezTo>
                  <a:cubicBezTo>
                    <a:pt x="18" y="5"/>
                    <a:pt x="17" y="6"/>
                    <a:pt x="17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5" y="1"/>
                    <a:pt x="15" y="0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1"/>
                    <a:pt x="8" y="0"/>
                    <a:pt x="7" y="1"/>
                  </a:cubicBezTo>
                  <a:cubicBezTo>
                    <a:pt x="7" y="2"/>
                    <a:pt x="5" y="2"/>
                    <a:pt x="5" y="2"/>
                  </a:cubicBezTo>
                  <a:lnTo>
                    <a:pt x="4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2" name="Freeform 46">
              <a:extLst>
                <a:ext uri="{FF2B5EF4-FFF2-40B4-BE49-F238E27FC236}">
                  <a16:creationId xmlns:a16="http://schemas.microsoft.com/office/drawing/2014/main" id="{267BD9C3-D20B-324C-0D5A-7AB960D41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9939" y="2867611"/>
              <a:ext cx="666460" cy="610398"/>
            </a:xfrm>
            <a:custGeom>
              <a:avLst/>
              <a:gdLst>
                <a:gd name="T0" fmla="*/ 38 w 97"/>
                <a:gd name="T1" fmla="*/ 79 h 84"/>
                <a:gd name="T2" fmla="*/ 40 w 97"/>
                <a:gd name="T3" fmla="*/ 77 h 84"/>
                <a:gd name="T4" fmla="*/ 42 w 97"/>
                <a:gd name="T5" fmla="*/ 77 h 84"/>
                <a:gd name="T6" fmla="*/ 53 w 97"/>
                <a:gd name="T7" fmla="*/ 79 h 84"/>
                <a:gd name="T8" fmla="*/ 57 w 97"/>
                <a:gd name="T9" fmla="*/ 82 h 84"/>
                <a:gd name="T10" fmla="*/ 78 w 97"/>
                <a:gd name="T11" fmla="*/ 70 h 84"/>
                <a:gd name="T12" fmla="*/ 97 w 97"/>
                <a:gd name="T13" fmla="*/ 51 h 84"/>
                <a:gd name="T14" fmla="*/ 92 w 97"/>
                <a:gd name="T15" fmla="*/ 48 h 84"/>
                <a:gd name="T16" fmla="*/ 77 w 97"/>
                <a:gd name="T17" fmla="*/ 41 h 84"/>
                <a:gd name="T18" fmla="*/ 75 w 97"/>
                <a:gd name="T19" fmla="*/ 37 h 84"/>
                <a:gd name="T20" fmla="*/ 72 w 97"/>
                <a:gd name="T21" fmla="*/ 36 h 84"/>
                <a:gd name="T22" fmla="*/ 71 w 97"/>
                <a:gd name="T23" fmla="*/ 35 h 84"/>
                <a:gd name="T24" fmla="*/ 71 w 97"/>
                <a:gd name="T25" fmla="*/ 31 h 84"/>
                <a:gd name="T26" fmla="*/ 70 w 97"/>
                <a:gd name="T27" fmla="*/ 28 h 84"/>
                <a:gd name="T28" fmla="*/ 67 w 97"/>
                <a:gd name="T29" fmla="*/ 26 h 84"/>
                <a:gd name="T30" fmla="*/ 66 w 97"/>
                <a:gd name="T31" fmla="*/ 23 h 84"/>
                <a:gd name="T32" fmla="*/ 64 w 97"/>
                <a:gd name="T33" fmla="*/ 22 h 84"/>
                <a:gd name="T34" fmla="*/ 62 w 97"/>
                <a:gd name="T35" fmla="*/ 18 h 84"/>
                <a:gd name="T36" fmla="*/ 62 w 97"/>
                <a:gd name="T37" fmla="*/ 16 h 84"/>
                <a:gd name="T38" fmla="*/ 57 w 97"/>
                <a:gd name="T39" fmla="*/ 15 h 84"/>
                <a:gd name="T40" fmla="*/ 43 w 97"/>
                <a:gd name="T41" fmla="*/ 13 h 84"/>
                <a:gd name="T42" fmla="*/ 39 w 97"/>
                <a:gd name="T43" fmla="*/ 8 h 84"/>
                <a:gd name="T44" fmla="*/ 35 w 97"/>
                <a:gd name="T45" fmla="*/ 7 h 84"/>
                <a:gd name="T46" fmla="*/ 22 w 97"/>
                <a:gd name="T47" fmla="*/ 1 h 84"/>
                <a:gd name="T48" fmla="*/ 16 w 97"/>
                <a:gd name="T49" fmla="*/ 7 h 84"/>
                <a:gd name="T50" fmla="*/ 12 w 97"/>
                <a:gd name="T51" fmla="*/ 11 h 84"/>
                <a:gd name="T52" fmla="*/ 7 w 97"/>
                <a:gd name="T53" fmla="*/ 15 h 84"/>
                <a:gd name="T54" fmla="*/ 1 w 97"/>
                <a:gd name="T55" fmla="*/ 18 h 84"/>
                <a:gd name="T56" fmla="*/ 1 w 97"/>
                <a:gd name="T57" fmla="*/ 19 h 84"/>
                <a:gd name="T58" fmla="*/ 2 w 97"/>
                <a:gd name="T59" fmla="*/ 20 h 84"/>
                <a:gd name="T60" fmla="*/ 6 w 97"/>
                <a:gd name="T61" fmla="*/ 26 h 84"/>
                <a:gd name="T62" fmla="*/ 8 w 97"/>
                <a:gd name="T63" fmla="*/ 29 h 84"/>
                <a:gd name="T64" fmla="*/ 9 w 97"/>
                <a:gd name="T65" fmla="*/ 31 h 84"/>
                <a:gd name="T66" fmla="*/ 11 w 97"/>
                <a:gd name="T67" fmla="*/ 33 h 84"/>
                <a:gd name="T68" fmla="*/ 14 w 97"/>
                <a:gd name="T69" fmla="*/ 39 h 84"/>
                <a:gd name="T70" fmla="*/ 19 w 97"/>
                <a:gd name="T71" fmla="*/ 44 h 84"/>
                <a:gd name="T72" fmla="*/ 19 w 97"/>
                <a:gd name="T73" fmla="*/ 52 h 84"/>
                <a:gd name="T74" fmla="*/ 20 w 97"/>
                <a:gd name="T75" fmla="*/ 54 h 84"/>
                <a:gd name="T76" fmla="*/ 22 w 97"/>
                <a:gd name="T77" fmla="*/ 61 h 84"/>
                <a:gd name="T78" fmla="*/ 23 w 97"/>
                <a:gd name="T79" fmla="*/ 63 h 84"/>
                <a:gd name="T80" fmla="*/ 26 w 97"/>
                <a:gd name="T81" fmla="*/ 64 h 84"/>
                <a:gd name="T82" fmla="*/ 30 w 97"/>
                <a:gd name="T83" fmla="*/ 68 h 84"/>
                <a:gd name="T84" fmla="*/ 31 w 97"/>
                <a:gd name="T85" fmla="*/ 72 h 84"/>
                <a:gd name="T86" fmla="*/ 34 w 97"/>
                <a:gd name="T87" fmla="*/ 76 h 84"/>
                <a:gd name="T88" fmla="*/ 37 w 97"/>
                <a:gd name="T8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7" h="84">
                  <a:moveTo>
                    <a:pt x="37" y="81"/>
                  </a:moveTo>
                  <a:cubicBezTo>
                    <a:pt x="37" y="81"/>
                    <a:pt x="38" y="80"/>
                    <a:pt x="38" y="79"/>
                  </a:cubicBezTo>
                  <a:cubicBezTo>
                    <a:pt x="38" y="78"/>
                    <a:pt x="39" y="79"/>
                    <a:pt x="39" y="78"/>
                  </a:cubicBezTo>
                  <a:cubicBezTo>
                    <a:pt x="39" y="77"/>
                    <a:pt x="39" y="77"/>
                    <a:pt x="40" y="77"/>
                  </a:cubicBezTo>
                  <a:cubicBezTo>
                    <a:pt x="40" y="76"/>
                    <a:pt x="40" y="76"/>
                    <a:pt x="41" y="76"/>
                  </a:cubicBezTo>
                  <a:cubicBezTo>
                    <a:pt x="43" y="75"/>
                    <a:pt x="41" y="77"/>
                    <a:pt x="42" y="77"/>
                  </a:cubicBezTo>
                  <a:cubicBezTo>
                    <a:pt x="43" y="78"/>
                    <a:pt x="44" y="77"/>
                    <a:pt x="45" y="77"/>
                  </a:cubicBezTo>
                  <a:cubicBezTo>
                    <a:pt x="47" y="77"/>
                    <a:pt x="53" y="79"/>
                    <a:pt x="53" y="79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4" y="84"/>
                    <a:pt x="57" y="82"/>
                    <a:pt x="57" y="82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91" y="65"/>
                    <a:pt x="94" y="64"/>
                  </a:cubicBezTo>
                  <a:cubicBezTo>
                    <a:pt x="95" y="63"/>
                    <a:pt x="96" y="52"/>
                    <a:pt x="97" y="51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94" y="48"/>
                    <a:pt x="93" y="48"/>
                    <a:pt x="92" y="48"/>
                  </a:cubicBezTo>
                  <a:cubicBezTo>
                    <a:pt x="91" y="48"/>
                    <a:pt x="77" y="46"/>
                    <a:pt x="77" y="46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1" y="32"/>
                    <a:pt x="71" y="31"/>
                  </a:cubicBezTo>
                  <a:cubicBezTo>
                    <a:pt x="71" y="31"/>
                    <a:pt x="71" y="29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8"/>
                    <a:pt x="69" y="27"/>
                    <a:pt x="68" y="27"/>
                  </a:cubicBezTo>
                  <a:cubicBezTo>
                    <a:pt x="68" y="26"/>
                    <a:pt x="67" y="26"/>
                    <a:pt x="67" y="26"/>
                  </a:cubicBezTo>
                  <a:cubicBezTo>
                    <a:pt x="67" y="25"/>
                    <a:pt x="66" y="23"/>
                    <a:pt x="67" y="23"/>
                  </a:cubicBezTo>
                  <a:cubicBezTo>
                    <a:pt x="67" y="23"/>
                    <a:pt x="66" y="23"/>
                    <a:pt x="66" y="23"/>
                  </a:cubicBezTo>
                  <a:cubicBezTo>
                    <a:pt x="65" y="23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4" y="22"/>
                    <a:pt x="64" y="21"/>
                    <a:pt x="64" y="21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3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4" y="8"/>
                    <a:pt x="14" y="9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5" y="23"/>
                    <a:pt x="6" y="25"/>
                    <a:pt x="6" y="26"/>
                  </a:cubicBezTo>
                  <a:cubicBezTo>
                    <a:pt x="6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1" y="31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7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8" y="43"/>
                    <a:pt x="19" y="44"/>
                  </a:cubicBezTo>
                  <a:cubicBezTo>
                    <a:pt x="19" y="44"/>
                    <a:pt x="20" y="50"/>
                    <a:pt x="20" y="51"/>
                  </a:cubicBezTo>
                  <a:cubicBezTo>
                    <a:pt x="20" y="51"/>
                    <a:pt x="19" y="52"/>
                    <a:pt x="19" y="52"/>
                  </a:cubicBezTo>
                  <a:cubicBezTo>
                    <a:pt x="19" y="53"/>
                    <a:pt x="18" y="54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6"/>
                    <a:pt x="20" y="58"/>
                    <a:pt x="21" y="60"/>
                  </a:cubicBezTo>
                  <a:cubicBezTo>
                    <a:pt x="21" y="60"/>
                    <a:pt x="22" y="61"/>
                    <a:pt x="22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2"/>
                    <a:pt x="23" y="63"/>
                    <a:pt x="23" y="63"/>
                  </a:cubicBezTo>
                  <a:cubicBezTo>
                    <a:pt x="24" y="63"/>
                    <a:pt x="24" y="64"/>
                    <a:pt x="24" y="65"/>
                  </a:cubicBezTo>
                  <a:cubicBezTo>
                    <a:pt x="25" y="65"/>
                    <a:pt x="25" y="64"/>
                    <a:pt x="26" y="64"/>
                  </a:cubicBezTo>
                  <a:cubicBezTo>
                    <a:pt x="26" y="65"/>
                    <a:pt x="28" y="66"/>
                    <a:pt x="28" y="67"/>
                  </a:cubicBezTo>
                  <a:cubicBezTo>
                    <a:pt x="29" y="67"/>
                    <a:pt x="30" y="68"/>
                    <a:pt x="30" y="68"/>
                  </a:cubicBezTo>
                  <a:cubicBezTo>
                    <a:pt x="30" y="69"/>
                    <a:pt x="29" y="70"/>
                    <a:pt x="30" y="70"/>
                  </a:cubicBezTo>
                  <a:cubicBezTo>
                    <a:pt x="30" y="71"/>
                    <a:pt x="31" y="71"/>
                    <a:pt x="31" y="72"/>
                  </a:cubicBezTo>
                  <a:cubicBezTo>
                    <a:pt x="32" y="74"/>
                    <a:pt x="31" y="74"/>
                    <a:pt x="31" y="75"/>
                  </a:cubicBezTo>
                  <a:cubicBezTo>
                    <a:pt x="32" y="75"/>
                    <a:pt x="33" y="76"/>
                    <a:pt x="34" y="76"/>
                  </a:cubicBezTo>
                  <a:cubicBezTo>
                    <a:pt x="34" y="77"/>
                    <a:pt x="34" y="78"/>
                    <a:pt x="35" y="79"/>
                  </a:cubicBezTo>
                  <a:cubicBezTo>
                    <a:pt x="35" y="79"/>
                    <a:pt x="36" y="80"/>
                    <a:pt x="37" y="8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3" name="Freeform 47">
              <a:extLst>
                <a:ext uri="{FF2B5EF4-FFF2-40B4-BE49-F238E27FC236}">
                  <a16:creationId xmlns:a16="http://schemas.microsoft.com/office/drawing/2014/main" id="{74B27C5F-C047-4F74-6D3E-70D5D0E61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072" y="4153968"/>
              <a:ext cx="75004" cy="65562"/>
            </a:xfrm>
            <a:custGeom>
              <a:avLst/>
              <a:gdLst>
                <a:gd name="T0" fmla="*/ 1 w 11"/>
                <a:gd name="T1" fmla="*/ 4 h 9"/>
                <a:gd name="T2" fmla="*/ 1 w 11"/>
                <a:gd name="T3" fmla="*/ 4 h 9"/>
                <a:gd name="T4" fmla="*/ 0 w 11"/>
                <a:gd name="T5" fmla="*/ 6 h 9"/>
                <a:gd name="T6" fmla="*/ 3 w 11"/>
                <a:gd name="T7" fmla="*/ 7 h 9"/>
                <a:gd name="T8" fmla="*/ 4 w 11"/>
                <a:gd name="T9" fmla="*/ 7 h 9"/>
                <a:gd name="T10" fmla="*/ 6 w 11"/>
                <a:gd name="T11" fmla="*/ 8 h 9"/>
                <a:gd name="T12" fmla="*/ 8 w 11"/>
                <a:gd name="T13" fmla="*/ 6 h 9"/>
                <a:gd name="T14" fmla="*/ 11 w 11"/>
                <a:gd name="T15" fmla="*/ 7 h 9"/>
                <a:gd name="T16" fmla="*/ 11 w 11"/>
                <a:gd name="T17" fmla="*/ 5 h 9"/>
                <a:gd name="T18" fmla="*/ 11 w 11"/>
                <a:gd name="T19" fmla="*/ 3 h 9"/>
                <a:gd name="T20" fmla="*/ 10 w 11"/>
                <a:gd name="T21" fmla="*/ 0 h 9"/>
                <a:gd name="T22" fmla="*/ 8 w 11"/>
                <a:gd name="T23" fmla="*/ 2 h 9"/>
                <a:gd name="T24" fmla="*/ 5 w 11"/>
                <a:gd name="T25" fmla="*/ 1 h 9"/>
                <a:gd name="T26" fmla="*/ 3 w 11"/>
                <a:gd name="T27" fmla="*/ 0 h 9"/>
                <a:gd name="T28" fmla="*/ 3 w 11"/>
                <a:gd name="T29" fmla="*/ 1 h 9"/>
                <a:gd name="T30" fmla="*/ 3 w 11"/>
                <a:gd name="T31" fmla="*/ 4 h 9"/>
                <a:gd name="T32" fmla="*/ 1 w 1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3" y="7"/>
                    <a:pt x="3" y="7"/>
                  </a:cubicBezTo>
                  <a:cubicBezTo>
                    <a:pt x="3" y="7"/>
                    <a:pt x="3" y="6"/>
                    <a:pt x="4" y="7"/>
                  </a:cubicBezTo>
                  <a:cubicBezTo>
                    <a:pt x="6" y="8"/>
                    <a:pt x="5" y="9"/>
                    <a:pt x="6" y="8"/>
                  </a:cubicBezTo>
                  <a:cubicBezTo>
                    <a:pt x="8" y="7"/>
                    <a:pt x="7" y="5"/>
                    <a:pt x="8" y="6"/>
                  </a:cubicBezTo>
                  <a:cubicBezTo>
                    <a:pt x="9" y="6"/>
                    <a:pt x="11" y="7"/>
                    <a:pt x="11" y="7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1"/>
                    <a:pt x="8" y="2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2"/>
                    <a:pt x="3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4" name="Freeform 48">
              <a:extLst>
                <a:ext uri="{FF2B5EF4-FFF2-40B4-BE49-F238E27FC236}">
                  <a16:creationId xmlns:a16="http://schemas.microsoft.com/office/drawing/2014/main" id="{C6740608-5C58-1A0F-D450-8DA264ADBF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4204" y="301683"/>
              <a:ext cx="5357384" cy="2186126"/>
            </a:xfrm>
            <a:custGeom>
              <a:avLst/>
              <a:gdLst>
                <a:gd name="T0" fmla="*/ 739 w 778"/>
                <a:gd name="T1" fmla="*/ 144 h 301"/>
                <a:gd name="T2" fmla="*/ 771 w 778"/>
                <a:gd name="T3" fmla="*/ 138 h 301"/>
                <a:gd name="T4" fmla="*/ 690 w 778"/>
                <a:gd name="T5" fmla="*/ 105 h 301"/>
                <a:gd name="T6" fmla="*/ 634 w 778"/>
                <a:gd name="T7" fmla="*/ 101 h 301"/>
                <a:gd name="T8" fmla="*/ 574 w 778"/>
                <a:gd name="T9" fmla="*/ 90 h 301"/>
                <a:gd name="T10" fmla="*/ 521 w 778"/>
                <a:gd name="T11" fmla="*/ 97 h 301"/>
                <a:gd name="T12" fmla="*/ 479 w 778"/>
                <a:gd name="T13" fmla="*/ 89 h 301"/>
                <a:gd name="T14" fmla="*/ 450 w 778"/>
                <a:gd name="T15" fmla="*/ 78 h 301"/>
                <a:gd name="T16" fmla="*/ 406 w 778"/>
                <a:gd name="T17" fmla="*/ 82 h 301"/>
                <a:gd name="T18" fmla="*/ 381 w 778"/>
                <a:gd name="T19" fmla="*/ 45 h 301"/>
                <a:gd name="T20" fmla="*/ 326 w 778"/>
                <a:gd name="T21" fmla="*/ 61 h 301"/>
                <a:gd name="T22" fmla="*/ 293 w 778"/>
                <a:gd name="T23" fmla="*/ 94 h 301"/>
                <a:gd name="T24" fmla="*/ 263 w 778"/>
                <a:gd name="T25" fmla="*/ 98 h 301"/>
                <a:gd name="T26" fmla="*/ 269 w 778"/>
                <a:gd name="T27" fmla="*/ 121 h 301"/>
                <a:gd name="T28" fmla="*/ 238 w 778"/>
                <a:gd name="T29" fmla="*/ 133 h 301"/>
                <a:gd name="T30" fmla="*/ 221 w 778"/>
                <a:gd name="T31" fmla="*/ 112 h 301"/>
                <a:gd name="T32" fmla="*/ 174 w 778"/>
                <a:gd name="T33" fmla="*/ 118 h 301"/>
                <a:gd name="T34" fmla="*/ 118 w 778"/>
                <a:gd name="T35" fmla="*/ 129 h 301"/>
                <a:gd name="T36" fmla="*/ 84 w 778"/>
                <a:gd name="T37" fmla="*/ 143 h 301"/>
                <a:gd name="T38" fmla="*/ 69 w 778"/>
                <a:gd name="T39" fmla="*/ 133 h 301"/>
                <a:gd name="T40" fmla="*/ 55 w 778"/>
                <a:gd name="T41" fmla="*/ 107 h 301"/>
                <a:gd name="T42" fmla="*/ 41 w 778"/>
                <a:gd name="T43" fmla="*/ 181 h 301"/>
                <a:gd name="T44" fmla="*/ 86 w 778"/>
                <a:gd name="T45" fmla="*/ 246 h 301"/>
                <a:gd name="T46" fmla="*/ 105 w 778"/>
                <a:gd name="T47" fmla="*/ 286 h 301"/>
                <a:gd name="T48" fmla="*/ 131 w 778"/>
                <a:gd name="T49" fmla="*/ 269 h 301"/>
                <a:gd name="T50" fmla="*/ 181 w 778"/>
                <a:gd name="T51" fmla="*/ 239 h 301"/>
                <a:gd name="T52" fmla="*/ 248 w 778"/>
                <a:gd name="T53" fmla="*/ 221 h 301"/>
                <a:gd name="T54" fmla="*/ 351 w 778"/>
                <a:gd name="T55" fmla="*/ 246 h 301"/>
                <a:gd name="T56" fmla="*/ 442 w 778"/>
                <a:gd name="T57" fmla="*/ 249 h 301"/>
                <a:gd name="T58" fmla="*/ 507 w 778"/>
                <a:gd name="T59" fmla="*/ 256 h 301"/>
                <a:gd name="T60" fmla="*/ 509 w 778"/>
                <a:gd name="T61" fmla="*/ 289 h 301"/>
                <a:gd name="T62" fmla="*/ 554 w 778"/>
                <a:gd name="T63" fmla="*/ 236 h 301"/>
                <a:gd name="T64" fmla="*/ 549 w 778"/>
                <a:gd name="T65" fmla="*/ 198 h 301"/>
                <a:gd name="T66" fmla="*/ 614 w 778"/>
                <a:gd name="T67" fmla="*/ 186 h 301"/>
                <a:gd name="T68" fmla="*/ 654 w 778"/>
                <a:gd name="T69" fmla="*/ 168 h 301"/>
                <a:gd name="T70" fmla="*/ 622 w 778"/>
                <a:gd name="T71" fmla="*/ 217 h 301"/>
                <a:gd name="T72" fmla="*/ 656 w 778"/>
                <a:gd name="T73" fmla="*/ 186 h 301"/>
                <a:gd name="T74" fmla="*/ 181 w 778"/>
                <a:gd name="T75" fmla="*/ 0 h 301"/>
                <a:gd name="T76" fmla="*/ 168 w 778"/>
                <a:gd name="T77" fmla="*/ 13 h 301"/>
                <a:gd name="T78" fmla="*/ 169 w 778"/>
                <a:gd name="T79" fmla="*/ 13 h 301"/>
                <a:gd name="T80" fmla="*/ 363 w 778"/>
                <a:gd name="T81" fmla="*/ 29 h 301"/>
                <a:gd name="T82" fmla="*/ 140 w 778"/>
                <a:gd name="T83" fmla="*/ 19 h 301"/>
                <a:gd name="T84" fmla="*/ 153 w 778"/>
                <a:gd name="T85" fmla="*/ 21 h 301"/>
                <a:gd name="T86" fmla="*/ 371 w 778"/>
                <a:gd name="T87" fmla="*/ 35 h 301"/>
                <a:gd name="T88" fmla="*/ 169 w 778"/>
                <a:gd name="T89" fmla="*/ 64 h 301"/>
                <a:gd name="T90" fmla="*/ 154 w 778"/>
                <a:gd name="T91" fmla="*/ 95 h 301"/>
                <a:gd name="T92" fmla="*/ 160 w 778"/>
                <a:gd name="T93" fmla="*/ 78 h 301"/>
                <a:gd name="T94" fmla="*/ 219 w 778"/>
                <a:gd name="T95" fmla="*/ 57 h 301"/>
                <a:gd name="T96" fmla="*/ 378 w 778"/>
                <a:gd name="T97" fmla="*/ 66 h 301"/>
                <a:gd name="T98" fmla="*/ 552 w 778"/>
                <a:gd name="T99" fmla="*/ 73 h 301"/>
                <a:gd name="T100" fmla="*/ 78 w 778"/>
                <a:gd name="T101" fmla="*/ 168 h 301"/>
                <a:gd name="T102" fmla="*/ 53 w 778"/>
                <a:gd name="T103" fmla="*/ 167 h 301"/>
                <a:gd name="T104" fmla="*/ 398 w 778"/>
                <a:gd name="T105" fmla="*/ 227 h 301"/>
                <a:gd name="T106" fmla="*/ 564 w 778"/>
                <a:gd name="T107" fmla="*/ 273 h 301"/>
                <a:gd name="T108" fmla="*/ 596 w 778"/>
                <a:gd name="T109" fmla="*/ 271 h 301"/>
                <a:gd name="T110" fmla="*/ 72 w 778"/>
                <a:gd name="T111" fmla="*/ 156 h 301"/>
                <a:gd name="T112" fmla="*/ 606 w 778"/>
                <a:gd name="T113" fmla="*/ 101 h 301"/>
                <a:gd name="T114" fmla="*/ 427 w 778"/>
                <a:gd name="T115" fmla="*/ 87 h 301"/>
                <a:gd name="T116" fmla="*/ 487 w 778"/>
                <a:gd name="T117" fmla="*/ 87 h 301"/>
                <a:gd name="T118" fmla="*/ 337 w 778"/>
                <a:gd name="T119" fmla="*/ 26 h 301"/>
                <a:gd name="T120" fmla="*/ 250 w 778"/>
                <a:gd name="T121" fmla="*/ 83 h 301"/>
                <a:gd name="T122" fmla="*/ 10 w 778"/>
                <a:gd name="T123" fmla="*/ 21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301">
                  <a:moveTo>
                    <a:pt x="706" y="168"/>
                  </a:moveTo>
                  <a:cubicBezTo>
                    <a:pt x="708" y="167"/>
                    <a:pt x="709" y="167"/>
                    <a:pt x="711" y="166"/>
                  </a:cubicBezTo>
                  <a:cubicBezTo>
                    <a:pt x="711" y="166"/>
                    <a:pt x="711" y="166"/>
                    <a:pt x="711" y="166"/>
                  </a:cubicBezTo>
                  <a:cubicBezTo>
                    <a:pt x="713" y="165"/>
                    <a:pt x="715" y="164"/>
                    <a:pt x="717" y="164"/>
                  </a:cubicBezTo>
                  <a:cubicBezTo>
                    <a:pt x="718" y="163"/>
                    <a:pt x="718" y="163"/>
                    <a:pt x="718" y="163"/>
                  </a:cubicBezTo>
                  <a:cubicBezTo>
                    <a:pt x="719" y="163"/>
                    <a:pt x="719" y="164"/>
                    <a:pt x="720" y="164"/>
                  </a:cubicBezTo>
                  <a:cubicBezTo>
                    <a:pt x="720" y="164"/>
                    <a:pt x="722" y="163"/>
                    <a:pt x="723" y="163"/>
                  </a:cubicBezTo>
                  <a:cubicBezTo>
                    <a:pt x="723" y="163"/>
                    <a:pt x="724" y="164"/>
                    <a:pt x="724" y="165"/>
                  </a:cubicBezTo>
                  <a:cubicBezTo>
                    <a:pt x="727" y="165"/>
                    <a:pt x="728" y="164"/>
                    <a:pt x="730" y="163"/>
                  </a:cubicBezTo>
                  <a:cubicBezTo>
                    <a:pt x="730" y="162"/>
                    <a:pt x="729" y="162"/>
                    <a:pt x="729" y="162"/>
                  </a:cubicBezTo>
                  <a:cubicBezTo>
                    <a:pt x="729" y="161"/>
                    <a:pt x="730" y="161"/>
                    <a:pt x="729" y="160"/>
                  </a:cubicBezTo>
                  <a:cubicBezTo>
                    <a:pt x="728" y="160"/>
                    <a:pt x="727" y="160"/>
                    <a:pt x="727" y="160"/>
                  </a:cubicBezTo>
                  <a:cubicBezTo>
                    <a:pt x="727" y="159"/>
                    <a:pt x="727" y="159"/>
                    <a:pt x="727" y="158"/>
                  </a:cubicBezTo>
                  <a:cubicBezTo>
                    <a:pt x="727" y="158"/>
                    <a:pt x="727" y="158"/>
                    <a:pt x="727" y="158"/>
                  </a:cubicBezTo>
                  <a:cubicBezTo>
                    <a:pt x="726" y="157"/>
                    <a:pt x="727" y="157"/>
                    <a:pt x="726" y="156"/>
                  </a:cubicBezTo>
                  <a:cubicBezTo>
                    <a:pt x="726" y="156"/>
                    <a:pt x="726" y="156"/>
                    <a:pt x="726" y="156"/>
                  </a:cubicBezTo>
                  <a:cubicBezTo>
                    <a:pt x="725" y="154"/>
                    <a:pt x="724" y="153"/>
                    <a:pt x="724" y="152"/>
                  </a:cubicBezTo>
                  <a:cubicBezTo>
                    <a:pt x="722" y="153"/>
                    <a:pt x="722" y="152"/>
                    <a:pt x="720" y="152"/>
                  </a:cubicBezTo>
                  <a:cubicBezTo>
                    <a:pt x="721" y="152"/>
                    <a:pt x="721" y="151"/>
                    <a:pt x="721" y="151"/>
                  </a:cubicBezTo>
                  <a:cubicBezTo>
                    <a:pt x="721" y="151"/>
                    <a:pt x="722" y="151"/>
                    <a:pt x="722" y="150"/>
                  </a:cubicBezTo>
                  <a:cubicBezTo>
                    <a:pt x="722" y="150"/>
                    <a:pt x="722" y="149"/>
                    <a:pt x="722" y="149"/>
                  </a:cubicBezTo>
                  <a:cubicBezTo>
                    <a:pt x="719" y="150"/>
                    <a:pt x="720" y="150"/>
                    <a:pt x="718" y="149"/>
                  </a:cubicBezTo>
                  <a:cubicBezTo>
                    <a:pt x="715" y="149"/>
                    <a:pt x="715" y="149"/>
                    <a:pt x="715" y="149"/>
                  </a:cubicBezTo>
                  <a:cubicBezTo>
                    <a:pt x="715" y="149"/>
                    <a:pt x="716" y="148"/>
                    <a:pt x="716" y="148"/>
                  </a:cubicBezTo>
                  <a:cubicBezTo>
                    <a:pt x="717" y="148"/>
                    <a:pt x="719" y="148"/>
                    <a:pt x="720" y="149"/>
                  </a:cubicBezTo>
                  <a:cubicBezTo>
                    <a:pt x="720" y="148"/>
                    <a:pt x="721" y="148"/>
                    <a:pt x="721" y="148"/>
                  </a:cubicBezTo>
                  <a:cubicBezTo>
                    <a:pt x="723" y="149"/>
                    <a:pt x="726" y="150"/>
                    <a:pt x="729" y="149"/>
                  </a:cubicBezTo>
                  <a:cubicBezTo>
                    <a:pt x="730" y="149"/>
                    <a:pt x="733" y="148"/>
                    <a:pt x="734" y="148"/>
                  </a:cubicBezTo>
                  <a:cubicBezTo>
                    <a:pt x="735" y="147"/>
                    <a:pt x="734" y="146"/>
                    <a:pt x="734" y="146"/>
                  </a:cubicBezTo>
                  <a:cubicBezTo>
                    <a:pt x="734" y="145"/>
                    <a:pt x="736" y="145"/>
                    <a:pt x="736" y="144"/>
                  </a:cubicBezTo>
                  <a:cubicBezTo>
                    <a:pt x="736" y="144"/>
                    <a:pt x="736" y="143"/>
                    <a:pt x="736" y="143"/>
                  </a:cubicBezTo>
                  <a:cubicBezTo>
                    <a:pt x="735" y="143"/>
                    <a:pt x="734" y="142"/>
                    <a:pt x="733" y="142"/>
                  </a:cubicBezTo>
                  <a:cubicBezTo>
                    <a:pt x="734" y="141"/>
                    <a:pt x="733" y="141"/>
                    <a:pt x="734" y="141"/>
                  </a:cubicBezTo>
                  <a:cubicBezTo>
                    <a:pt x="734" y="141"/>
                    <a:pt x="734" y="141"/>
                    <a:pt x="734" y="141"/>
                  </a:cubicBezTo>
                  <a:cubicBezTo>
                    <a:pt x="735" y="140"/>
                    <a:pt x="734" y="139"/>
                    <a:pt x="734" y="139"/>
                  </a:cubicBezTo>
                  <a:cubicBezTo>
                    <a:pt x="734" y="138"/>
                    <a:pt x="734" y="138"/>
                    <a:pt x="734" y="138"/>
                  </a:cubicBezTo>
                  <a:cubicBezTo>
                    <a:pt x="735" y="138"/>
                    <a:pt x="735" y="138"/>
                    <a:pt x="735" y="137"/>
                  </a:cubicBezTo>
                  <a:cubicBezTo>
                    <a:pt x="736" y="138"/>
                    <a:pt x="736" y="137"/>
                    <a:pt x="737" y="138"/>
                  </a:cubicBezTo>
                  <a:cubicBezTo>
                    <a:pt x="735" y="139"/>
                    <a:pt x="738" y="139"/>
                    <a:pt x="738" y="140"/>
                  </a:cubicBezTo>
                  <a:cubicBezTo>
                    <a:pt x="738" y="141"/>
                    <a:pt x="738" y="141"/>
                    <a:pt x="738" y="141"/>
                  </a:cubicBezTo>
                  <a:cubicBezTo>
                    <a:pt x="736" y="142"/>
                    <a:pt x="737" y="142"/>
                    <a:pt x="736" y="143"/>
                  </a:cubicBezTo>
                  <a:cubicBezTo>
                    <a:pt x="737" y="143"/>
                    <a:pt x="738" y="143"/>
                    <a:pt x="739" y="144"/>
                  </a:cubicBezTo>
                  <a:cubicBezTo>
                    <a:pt x="739" y="144"/>
                    <a:pt x="739" y="145"/>
                    <a:pt x="740" y="145"/>
                  </a:cubicBezTo>
                  <a:cubicBezTo>
                    <a:pt x="740" y="145"/>
                    <a:pt x="743" y="144"/>
                    <a:pt x="744" y="144"/>
                  </a:cubicBezTo>
                  <a:cubicBezTo>
                    <a:pt x="744" y="143"/>
                    <a:pt x="744" y="143"/>
                    <a:pt x="745" y="142"/>
                  </a:cubicBezTo>
                  <a:cubicBezTo>
                    <a:pt x="745" y="142"/>
                    <a:pt x="745" y="142"/>
                    <a:pt x="745" y="142"/>
                  </a:cubicBezTo>
                  <a:cubicBezTo>
                    <a:pt x="745" y="142"/>
                    <a:pt x="746" y="143"/>
                    <a:pt x="746" y="143"/>
                  </a:cubicBezTo>
                  <a:cubicBezTo>
                    <a:pt x="746" y="143"/>
                    <a:pt x="748" y="143"/>
                    <a:pt x="749" y="143"/>
                  </a:cubicBezTo>
                  <a:cubicBezTo>
                    <a:pt x="749" y="143"/>
                    <a:pt x="749" y="143"/>
                    <a:pt x="749" y="143"/>
                  </a:cubicBezTo>
                  <a:cubicBezTo>
                    <a:pt x="750" y="145"/>
                    <a:pt x="752" y="146"/>
                    <a:pt x="751" y="147"/>
                  </a:cubicBezTo>
                  <a:cubicBezTo>
                    <a:pt x="751" y="147"/>
                    <a:pt x="751" y="148"/>
                    <a:pt x="751" y="148"/>
                  </a:cubicBezTo>
                  <a:cubicBezTo>
                    <a:pt x="751" y="149"/>
                    <a:pt x="753" y="150"/>
                    <a:pt x="753" y="150"/>
                  </a:cubicBezTo>
                  <a:cubicBezTo>
                    <a:pt x="754" y="150"/>
                    <a:pt x="755" y="150"/>
                    <a:pt x="755" y="149"/>
                  </a:cubicBezTo>
                  <a:cubicBezTo>
                    <a:pt x="756" y="149"/>
                    <a:pt x="760" y="151"/>
                    <a:pt x="760" y="152"/>
                  </a:cubicBezTo>
                  <a:cubicBezTo>
                    <a:pt x="760" y="152"/>
                    <a:pt x="760" y="153"/>
                    <a:pt x="760" y="153"/>
                  </a:cubicBezTo>
                  <a:cubicBezTo>
                    <a:pt x="761" y="153"/>
                    <a:pt x="762" y="153"/>
                    <a:pt x="762" y="153"/>
                  </a:cubicBezTo>
                  <a:cubicBezTo>
                    <a:pt x="762" y="153"/>
                    <a:pt x="762" y="152"/>
                    <a:pt x="763" y="152"/>
                  </a:cubicBezTo>
                  <a:cubicBezTo>
                    <a:pt x="763" y="152"/>
                    <a:pt x="763" y="152"/>
                    <a:pt x="763" y="152"/>
                  </a:cubicBezTo>
                  <a:cubicBezTo>
                    <a:pt x="763" y="151"/>
                    <a:pt x="764" y="151"/>
                    <a:pt x="764" y="151"/>
                  </a:cubicBezTo>
                  <a:cubicBezTo>
                    <a:pt x="764" y="151"/>
                    <a:pt x="764" y="153"/>
                    <a:pt x="764" y="153"/>
                  </a:cubicBezTo>
                  <a:cubicBezTo>
                    <a:pt x="764" y="153"/>
                    <a:pt x="764" y="153"/>
                    <a:pt x="764" y="153"/>
                  </a:cubicBezTo>
                  <a:cubicBezTo>
                    <a:pt x="766" y="154"/>
                    <a:pt x="765" y="153"/>
                    <a:pt x="766" y="153"/>
                  </a:cubicBezTo>
                  <a:cubicBezTo>
                    <a:pt x="766" y="153"/>
                    <a:pt x="766" y="153"/>
                    <a:pt x="766" y="153"/>
                  </a:cubicBezTo>
                  <a:cubicBezTo>
                    <a:pt x="767" y="153"/>
                    <a:pt x="767" y="153"/>
                    <a:pt x="768" y="153"/>
                  </a:cubicBezTo>
                  <a:cubicBezTo>
                    <a:pt x="768" y="153"/>
                    <a:pt x="768" y="152"/>
                    <a:pt x="767" y="152"/>
                  </a:cubicBezTo>
                  <a:cubicBezTo>
                    <a:pt x="767" y="151"/>
                    <a:pt x="767" y="151"/>
                    <a:pt x="766" y="151"/>
                  </a:cubicBezTo>
                  <a:cubicBezTo>
                    <a:pt x="767" y="150"/>
                    <a:pt x="767" y="150"/>
                    <a:pt x="767" y="149"/>
                  </a:cubicBezTo>
                  <a:cubicBezTo>
                    <a:pt x="767" y="149"/>
                    <a:pt x="766" y="149"/>
                    <a:pt x="766" y="149"/>
                  </a:cubicBezTo>
                  <a:cubicBezTo>
                    <a:pt x="767" y="149"/>
                    <a:pt x="768" y="148"/>
                    <a:pt x="769" y="148"/>
                  </a:cubicBezTo>
                  <a:cubicBezTo>
                    <a:pt x="769" y="148"/>
                    <a:pt x="768" y="146"/>
                    <a:pt x="768" y="146"/>
                  </a:cubicBezTo>
                  <a:cubicBezTo>
                    <a:pt x="768" y="146"/>
                    <a:pt x="767" y="146"/>
                    <a:pt x="767" y="146"/>
                  </a:cubicBezTo>
                  <a:cubicBezTo>
                    <a:pt x="767" y="145"/>
                    <a:pt x="767" y="145"/>
                    <a:pt x="767" y="145"/>
                  </a:cubicBezTo>
                  <a:cubicBezTo>
                    <a:pt x="769" y="145"/>
                    <a:pt x="770" y="144"/>
                    <a:pt x="771" y="145"/>
                  </a:cubicBezTo>
                  <a:cubicBezTo>
                    <a:pt x="771" y="145"/>
                    <a:pt x="772" y="145"/>
                    <a:pt x="772" y="145"/>
                  </a:cubicBezTo>
                  <a:cubicBezTo>
                    <a:pt x="772" y="146"/>
                    <a:pt x="772" y="146"/>
                    <a:pt x="772" y="146"/>
                  </a:cubicBezTo>
                  <a:cubicBezTo>
                    <a:pt x="773" y="146"/>
                    <a:pt x="773" y="145"/>
                    <a:pt x="774" y="146"/>
                  </a:cubicBezTo>
                  <a:cubicBezTo>
                    <a:pt x="774" y="145"/>
                    <a:pt x="774" y="145"/>
                    <a:pt x="774" y="144"/>
                  </a:cubicBezTo>
                  <a:cubicBezTo>
                    <a:pt x="775" y="144"/>
                    <a:pt x="776" y="144"/>
                    <a:pt x="776" y="144"/>
                  </a:cubicBezTo>
                  <a:cubicBezTo>
                    <a:pt x="776" y="143"/>
                    <a:pt x="775" y="142"/>
                    <a:pt x="776" y="142"/>
                  </a:cubicBezTo>
                  <a:cubicBezTo>
                    <a:pt x="777" y="141"/>
                    <a:pt x="777" y="142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7" y="141"/>
                    <a:pt x="777" y="141"/>
                    <a:pt x="776" y="141"/>
                  </a:cubicBezTo>
                  <a:cubicBezTo>
                    <a:pt x="776" y="141"/>
                    <a:pt x="776" y="140"/>
                    <a:pt x="776" y="140"/>
                  </a:cubicBezTo>
                  <a:cubicBezTo>
                    <a:pt x="774" y="139"/>
                    <a:pt x="772" y="139"/>
                    <a:pt x="771" y="138"/>
                  </a:cubicBezTo>
                  <a:cubicBezTo>
                    <a:pt x="771" y="137"/>
                    <a:pt x="771" y="137"/>
                    <a:pt x="771" y="137"/>
                  </a:cubicBezTo>
                  <a:cubicBezTo>
                    <a:pt x="770" y="136"/>
                    <a:pt x="769" y="136"/>
                    <a:pt x="769" y="136"/>
                  </a:cubicBezTo>
                  <a:cubicBezTo>
                    <a:pt x="768" y="135"/>
                    <a:pt x="769" y="134"/>
                    <a:pt x="768" y="134"/>
                  </a:cubicBezTo>
                  <a:cubicBezTo>
                    <a:pt x="767" y="134"/>
                    <a:pt x="767" y="134"/>
                    <a:pt x="766" y="133"/>
                  </a:cubicBezTo>
                  <a:cubicBezTo>
                    <a:pt x="765" y="133"/>
                    <a:pt x="765" y="133"/>
                    <a:pt x="765" y="133"/>
                  </a:cubicBezTo>
                  <a:cubicBezTo>
                    <a:pt x="763" y="133"/>
                    <a:pt x="759" y="133"/>
                    <a:pt x="757" y="133"/>
                  </a:cubicBezTo>
                  <a:cubicBezTo>
                    <a:pt x="758" y="135"/>
                    <a:pt x="757" y="136"/>
                    <a:pt x="758" y="137"/>
                  </a:cubicBezTo>
                  <a:cubicBezTo>
                    <a:pt x="757" y="137"/>
                    <a:pt x="757" y="137"/>
                    <a:pt x="756" y="136"/>
                  </a:cubicBezTo>
                  <a:cubicBezTo>
                    <a:pt x="756" y="135"/>
                    <a:pt x="756" y="133"/>
                    <a:pt x="756" y="132"/>
                  </a:cubicBezTo>
                  <a:cubicBezTo>
                    <a:pt x="756" y="131"/>
                    <a:pt x="754" y="131"/>
                    <a:pt x="754" y="131"/>
                  </a:cubicBezTo>
                  <a:cubicBezTo>
                    <a:pt x="754" y="130"/>
                    <a:pt x="754" y="129"/>
                    <a:pt x="754" y="129"/>
                  </a:cubicBezTo>
                  <a:cubicBezTo>
                    <a:pt x="753" y="129"/>
                    <a:pt x="752" y="129"/>
                    <a:pt x="751" y="129"/>
                  </a:cubicBezTo>
                  <a:cubicBezTo>
                    <a:pt x="751" y="129"/>
                    <a:pt x="751" y="128"/>
                    <a:pt x="750" y="127"/>
                  </a:cubicBezTo>
                  <a:cubicBezTo>
                    <a:pt x="749" y="127"/>
                    <a:pt x="748" y="127"/>
                    <a:pt x="748" y="127"/>
                  </a:cubicBezTo>
                  <a:cubicBezTo>
                    <a:pt x="747" y="127"/>
                    <a:pt x="747" y="126"/>
                    <a:pt x="747" y="125"/>
                  </a:cubicBezTo>
                  <a:cubicBezTo>
                    <a:pt x="746" y="125"/>
                    <a:pt x="746" y="125"/>
                    <a:pt x="745" y="125"/>
                  </a:cubicBezTo>
                  <a:cubicBezTo>
                    <a:pt x="744" y="125"/>
                    <a:pt x="743" y="123"/>
                    <a:pt x="741" y="123"/>
                  </a:cubicBezTo>
                  <a:cubicBezTo>
                    <a:pt x="741" y="123"/>
                    <a:pt x="741" y="123"/>
                    <a:pt x="741" y="123"/>
                  </a:cubicBezTo>
                  <a:cubicBezTo>
                    <a:pt x="740" y="122"/>
                    <a:pt x="741" y="122"/>
                    <a:pt x="741" y="121"/>
                  </a:cubicBezTo>
                  <a:cubicBezTo>
                    <a:pt x="741" y="121"/>
                    <a:pt x="740" y="120"/>
                    <a:pt x="740" y="120"/>
                  </a:cubicBezTo>
                  <a:cubicBezTo>
                    <a:pt x="739" y="120"/>
                    <a:pt x="739" y="121"/>
                    <a:pt x="738" y="120"/>
                  </a:cubicBezTo>
                  <a:cubicBezTo>
                    <a:pt x="738" y="119"/>
                    <a:pt x="738" y="119"/>
                    <a:pt x="738" y="119"/>
                  </a:cubicBezTo>
                  <a:cubicBezTo>
                    <a:pt x="736" y="119"/>
                    <a:pt x="736" y="119"/>
                    <a:pt x="734" y="119"/>
                  </a:cubicBezTo>
                  <a:cubicBezTo>
                    <a:pt x="734" y="117"/>
                    <a:pt x="733" y="116"/>
                    <a:pt x="732" y="115"/>
                  </a:cubicBezTo>
                  <a:cubicBezTo>
                    <a:pt x="731" y="115"/>
                    <a:pt x="730" y="115"/>
                    <a:pt x="730" y="115"/>
                  </a:cubicBezTo>
                  <a:cubicBezTo>
                    <a:pt x="730" y="114"/>
                    <a:pt x="730" y="114"/>
                    <a:pt x="730" y="113"/>
                  </a:cubicBezTo>
                  <a:cubicBezTo>
                    <a:pt x="730" y="113"/>
                    <a:pt x="729" y="112"/>
                    <a:pt x="729" y="112"/>
                  </a:cubicBezTo>
                  <a:cubicBezTo>
                    <a:pt x="728" y="112"/>
                    <a:pt x="726" y="112"/>
                    <a:pt x="725" y="112"/>
                  </a:cubicBezTo>
                  <a:cubicBezTo>
                    <a:pt x="725" y="112"/>
                    <a:pt x="724" y="111"/>
                    <a:pt x="723" y="111"/>
                  </a:cubicBezTo>
                  <a:cubicBezTo>
                    <a:pt x="721" y="110"/>
                    <a:pt x="721" y="112"/>
                    <a:pt x="719" y="111"/>
                  </a:cubicBezTo>
                  <a:cubicBezTo>
                    <a:pt x="718" y="111"/>
                    <a:pt x="718" y="109"/>
                    <a:pt x="717" y="109"/>
                  </a:cubicBezTo>
                  <a:cubicBezTo>
                    <a:pt x="716" y="108"/>
                    <a:pt x="714" y="109"/>
                    <a:pt x="713" y="108"/>
                  </a:cubicBezTo>
                  <a:cubicBezTo>
                    <a:pt x="711" y="107"/>
                    <a:pt x="711" y="107"/>
                    <a:pt x="711" y="107"/>
                  </a:cubicBezTo>
                  <a:cubicBezTo>
                    <a:pt x="711" y="106"/>
                    <a:pt x="711" y="106"/>
                    <a:pt x="711" y="106"/>
                  </a:cubicBezTo>
                  <a:cubicBezTo>
                    <a:pt x="710" y="106"/>
                    <a:pt x="710" y="107"/>
                    <a:pt x="710" y="107"/>
                  </a:cubicBezTo>
                  <a:cubicBezTo>
                    <a:pt x="709" y="107"/>
                    <a:pt x="706" y="107"/>
                    <a:pt x="705" y="107"/>
                  </a:cubicBezTo>
                  <a:cubicBezTo>
                    <a:pt x="704" y="107"/>
                    <a:pt x="703" y="106"/>
                    <a:pt x="701" y="106"/>
                  </a:cubicBezTo>
                  <a:cubicBezTo>
                    <a:pt x="701" y="106"/>
                    <a:pt x="701" y="107"/>
                    <a:pt x="700" y="107"/>
                  </a:cubicBezTo>
                  <a:cubicBezTo>
                    <a:pt x="699" y="107"/>
                    <a:pt x="699" y="106"/>
                    <a:pt x="698" y="106"/>
                  </a:cubicBezTo>
                  <a:cubicBezTo>
                    <a:pt x="697" y="106"/>
                    <a:pt x="695" y="107"/>
                    <a:pt x="692" y="106"/>
                  </a:cubicBezTo>
                  <a:cubicBezTo>
                    <a:pt x="692" y="106"/>
                    <a:pt x="691" y="105"/>
                    <a:pt x="691" y="105"/>
                  </a:cubicBezTo>
                  <a:cubicBezTo>
                    <a:pt x="691" y="105"/>
                    <a:pt x="690" y="105"/>
                    <a:pt x="690" y="105"/>
                  </a:cubicBezTo>
                  <a:cubicBezTo>
                    <a:pt x="690" y="107"/>
                    <a:pt x="690" y="108"/>
                    <a:pt x="690" y="109"/>
                  </a:cubicBezTo>
                  <a:cubicBezTo>
                    <a:pt x="690" y="110"/>
                    <a:pt x="691" y="109"/>
                    <a:pt x="691" y="109"/>
                  </a:cubicBezTo>
                  <a:cubicBezTo>
                    <a:pt x="691" y="110"/>
                    <a:pt x="692" y="110"/>
                    <a:pt x="692" y="110"/>
                  </a:cubicBezTo>
                  <a:cubicBezTo>
                    <a:pt x="692" y="112"/>
                    <a:pt x="692" y="113"/>
                    <a:pt x="692" y="114"/>
                  </a:cubicBezTo>
                  <a:cubicBezTo>
                    <a:pt x="692" y="114"/>
                    <a:pt x="691" y="114"/>
                    <a:pt x="691" y="114"/>
                  </a:cubicBezTo>
                  <a:cubicBezTo>
                    <a:pt x="691" y="114"/>
                    <a:pt x="690" y="115"/>
                    <a:pt x="690" y="116"/>
                  </a:cubicBezTo>
                  <a:cubicBezTo>
                    <a:pt x="689" y="116"/>
                    <a:pt x="689" y="115"/>
                    <a:pt x="689" y="116"/>
                  </a:cubicBezTo>
                  <a:cubicBezTo>
                    <a:pt x="688" y="116"/>
                    <a:pt x="689" y="117"/>
                    <a:pt x="689" y="117"/>
                  </a:cubicBezTo>
                  <a:cubicBezTo>
                    <a:pt x="688" y="117"/>
                    <a:pt x="687" y="117"/>
                    <a:pt x="686" y="117"/>
                  </a:cubicBezTo>
                  <a:cubicBezTo>
                    <a:pt x="686" y="117"/>
                    <a:pt x="686" y="117"/>
                    <a:pt x="686" y="117"/>
                  </a:cubicBezTo>
                  <a:cubicBezTo>
                    <a:pt x="685" y="118"/>
                    <a:pt x="684" y="118"/>
                    <a:pt x="683" y="118"/>
                  </a:cubicBezTo>
                  <a:cubicBezTo>
                    <a:pt x="682" y="117"/>
                    <a:pt x="682" y="115"/>
                    <a:pt x="682" y="113"/>
                  </a:cubicBezTo>
                  <a:cubicBezTo>
                    <a:pt x="681" y="113"/>
                    <a:pt x="680" y="113"/>
                    <a:pt x="680" y="113"/>
                  </a:cubicBezTo>
                  <a:cubicBezTo>
                    <a:pt x="679" y="112"/>
                    <a:pt x="680" y="109"/>
                    <a:pt x="679" y="109"/>
                  </a:cubicBezTo>
                  <a:cubicBezTo>
                    <a:pt x="679" y="110"/>
                    <a:pt x="678" y="111"/>
                    <a:pt x="677" y="111"/>
                  </a:cubicBezTo>
                  <a:cubicBezTo>
                    <a:pt x="677" y="111"/>
                    <a:pt x="677" y="110"/>
                    <a:pt x="677" y="110"/>
                  </a:cubicBezTo>
                  <a:cubicBezTo>
                    <a:pt x="675" y="110"/>
                    <a:pt x="674" y="112"/>
                    <a:pt x="672" y="112"/>
                  </a:cubicBezTo>
                  <a:cubicBezTo>
                    <a:pt x="672" y="112"/>
                    <a:pt x="672" y="111"/>
                    <a:pt x="672" y="110"/>
                  </a:cubicBezTo>
                  <a:cubicBezTo>
                    <a:pt x="671" y="110"/>
                    <a:pt x="669" y="110"/>
                    <a:pt x="669" y="109"/>
                  </a:cubicBezTo>
                  <a:cubicBezTo>
                    <a:pt x="668" y="109"/>
                    <a:pt x="666" y="110"/>
                    <a:pt x="665" y="110"/>
                  </a:cubicBezTo>
                  <a:cubicBezTo>
                    <a:pt x="665" y="110"/>
                    <a:pt x="664" y="111"/>
                    <a:pt x="664" y="111"/>
                  </a:cubicBezTo>
                  <a:cubicBezTo>
                    <a:pt x="663" y="111"/>
                    <a:pt x="663" y="110"/>
                    <a:pt x="662" y="110"/>
                  </a:cubicBezTo>
                  <a:cubicBezTo>
                    <a:pt x="662" y="110"/>
                    <a:pt x="662" y="109"/>
                    <a:pt x="662" y="109"/>
                  </a:cubicBezTo>
                  <a:cubicBezTo>
                    <a:pt x="660" y="109"/>
                    <a:pt x="657" y="109"/>
                    <a:pt x="654" y="109"/>
                  </a:cubicBezTo>
                  <a:cubicBezTo>
                    <a:pt x="654" y="109"/>
                    <a:pt x="654" y="109"/>
                    <a:pt x="653" y="109"/>
                  </a:cubicBezTo>
                  <a:cubicBezTo>
                    <a:pt x="653" y="109"/>
                    <a:pt x="651" y="110"/>
                    <a:pt x="651" y="110"/>
                  </a:cubicBezTo>
                  <a:cubicBezTo>
                    <a:pt x="650" y="111"/>
                    <a:pt x="649" y="111"/>
                    <a:pt x="648" y="111"/>
                  </a:cubicBezTo>
                  <a:cubicBezTo>
                    <a:pt x="648" y="112"/>
                    <a:pt x="648" y="114"/>
                    <a:pt x="647" y="115"/>
                  </a:cubicBezTo>
                  <a:cubicBezTo>
                    <a:pt x="647" y="115"/>
                    <a:pt x="646" y="116"/>
                    <a:pt x="646" y="116"/>
                  </a:cubicBezTo>
                  <a:cubicBezTo>
                    <a:pt x="646" y="116"/>
                    <a:pt x="646" y="115"/>
                    <a:pt x="646" y="115"/>
                  </a:cubicBezTo>
                  <a:cubicBezTo>
                    <a:pt x="645" y="114"/>
                    <a:pt x="645" y="114"/>
                    <a:pt x="645" y="114"/>
                  </a:cubicBezTo>
                  <a:cubicBezTo>
                    <a:pt x="645" y="114"/>
                    <a:pt x="645" y="113"/>
                    <a:pt x="645" y="113"/>
                  </a:cubicBezTo>
                  <a:cubicBezTo>
                    <a:pt x="645" y="112"/>
                    <a:pt x="644" y="112"/>
                    <a:pt x="644" y="112"/>
                  </a:cubicBezTo>
                  <a:cubicBezTo>
                    <a:pt x="644" y="111"/>
                    <a:pt x="644" y="111"/>
                    <a:pt x="644" y="110"/>
                  </a:cubicBezTo>
                  <a:cubicBezTo>
                    <a:pt x="643" y="110"/>
                    <a:pt x="642" y="110"/>
                    <a:pt x="642" y="110"/>
                  </a:cubicBezTo>
                  <a:cubicBezTo>
                    <a:pt x="642" y="110"/>
                    <a:pt x="642" y="108"/>
                    <a:pt x="642" y="108"/>
                  </a:cubicBezTo>
                  <a:cubicBezTo>
                    <a:pt x="641" y="107"/>
                    <a:pt x="642" y="108"/>
                    <a:pt x="641" y="107"/>
                  </a:cubicBezTo>
                  <a:cubicBezTo>
                    <a:pt x="642" y="107"/>
                    <a:pt x="642" y="106"/>
                    <a:pt x="643" y="106"/>
                  </a:cubicBezTo>
                  <a:cubicBezTo>
                    <a:pt x="642" y="105"/>
                    <a:pt x="641" y="104"/>
                    <a:pt x="640" y="103"/>
                  </a:cubicBezTo>
                  <a:cubicBezTo>
                    <a:pt x="640" y="103"/>
                    <a:pt x="639" y="104"/>
                    <a:pt x="639" y="103"/>
                  </a:cubicBezTo>
                  <a:cubicBezTo>
                    <a:pt x="638" y="103"/>
                    <a:pt x="638" y="102"/>
                    <a:pt x="638" y="101"/>
                  </a:cubicBezTo>
                  <a:cubicBezTo>
                    <a:pt x="637" y="101"/>
                    <a:pt x="636" y="101"/>
                    <a:pt x="634" y="101"/>
                  </a:cubicBezTo>
                  <a:cubicBezTo>
                    <a:pt x="634" y="101"/>
                    <a:pt x="633" y="100"/>
                    <a:pt x="632" y="100"/>
                  </a:cubicBezTo>
                  <a:cubicBezTo>
                    <a:pt x="632" y="100"/>
                    <a:pt x="631" y="100"/>
                    <a:pt x="631" y="101"/>
                  </a:cubicBezTo>
                  <a:cubicBezTo>
                    <a:pt x="631" y="101"/>
                    <a:pt x="631" y="101"/>
                    <a:pt x="631" y="101"/>
                  </a:cubicBezTo>
                  <a:cubicBezTo>
                    <a:pt x="630" y="101"/>
                    <a:pt x="630" y="100"/>
                    <a:pt x="629" y="100"/>
                  </a:cubicBezTo>
                  <a:cubicBezTo>
                    <a:pt x="628" y="100"/>
                    <a:pt x="627" y="101"/>
                    <a:pt x="626" y="101"/>
                  </a:cubicBezTo>
                  <a:cubicBezTo>
                    <a:pt x="625" y="100"/>
                    <a:pt x="625" y="100"/>
                    <a:pt x="625" y="100"/>
                  </a:cubicBezTo>
                  <a:cubicBezTo>
                    <a:pt x="625" y="100"/>
                    <a:pt x="623" y="101"/>
                    <a:pt x="622" y="101"/>
                  </a:cubicBezTo>
                  <a:cubicBezTo>
                    <a:pt x="621" y="100"/>
                    <a:pt x="621" y="100"/>
                    <a:pt x="619" y="100"/>
                  </a:cubicBezTo>
                  <a:cubicBezTo>
                    <a:pt x="618" y="100"/>
                    <a:pt x="617" y="102"/>
                    <a:pt x="614" y="101"/>
                  </a:cubicBezTo>
                  <a:cubicBezTo>
                    <a:pt x="613" y="101"/>
                    <a:pt x="613" y="100"/>
                    <a:pt x="611" y="101"/>
                  </a:cubicBezTo>
                  <a:cubicBezTo>
                    <a:pt x="609" y="101"/>
                    <a:pt x="607" y="102"/>
                    <a:pt x="605" y="102"/>
                  </a:cubicBezTo>
                  <a:cubicBezTo>
                    <a:pt x="603" y="102"/>
                    <a:pt x="602" y="102"/>
                    <a:pt x="600" y="102"/>
                  </a:cubicBezTo>
                  <a:cubicBezTo>
                    <a:pt x="598" y="102"/>
                    <a:pt x="597" y="103"/>
                    <a:pt x="595" y="102"/>
                  </a:cubicBezTo>
                  <a:cubicBezTo>
                    <a:pt x="595" y="102"/>
                    <a:pt x="594" y="103"/>
                    <a:pt x="595" y="103"/>
                  </a:cubicBezTo>
                  <a:cubicBezTo>
                    <a:pt x="592" y="102"/>
                    <a:pt x="592" y="102"/>
                    <a:pt x="590" y="103"/>
                  </a:cubicBezTo>
                  <a:cubicBezTo>
                    <a:pt x="591" y="101"/>
                    <a:pt x="592" y="100"/>
                    <a:pt x="594" y="99"/>
                  </a:cubicBezTo>
                  <a:cubicBezTo>
                    <a:pt x="594" y="97"/>
                    <a:pt x="594" y="97"/>
                    <a:pt x="594" y="97"/>
                  </a:cubicBezTo>
                  <a:cubicBezTo>
                    <a:pt x="593" y="97"/>
                    <a:pt x="592" y="97"/>
                    <a:pt x="591" y="97"/>
                  </a:cubicBezTo>
                  <a:cubicBezTo>
                    <a:pt x="592" y="97"/>
                    <a:pt x="591" y="96"/>
                    <a:pt x="591" y="95"/>
                  </a:cubicBezTo>
                  <a:cubicBezTo>
                    <a:pt x="592" y="95"/>
                    <a:pt x="592" y="95"/>
                    <a:pt x="592" y="95"/>
                  </a:cubicBezTo>
                  <a:cubicBezTo>
                    <a:pt x="591" y="95"/>
                    <a:pt x="593" y="95"/>
                    <a:pt x="593" y="95"/>
                  </a:cubicBezTo>
                  <a:cubicBezTo>
                    <a:pt x="593" y="95"/>
                    <a:pt x="593" y="96"/>
                    <a:pt x="594" y="96"/>
                  </a:cubicBezTo>
                  <a:cubicBezTo>
                    <a:pt x="594" y="96"/>
                    <a:pt x="595" y="96"/>
                    <a:pt x="595" y="96"/>
                  </a:cubicBezTo>
                  <a:cubicBezTo>
                    <a:pt x="595" y="95"/>
                    <a:pt x="596" y="94"/>
                    <a:pt x="596" y="93"/>
                  </a:cubicBezTo>
                  <a:cubicBezTo>
                    <a:pt x="595" y="93"/>
                    <a:pt x="594" y="91"/>
                    <a:pt x="593" y="91"/>
                  </a:cubicBezTo>
                  <a:cubicBezTo>
                    <a:pt x="591" y="91"/>
                    <a:pt x="591" y="92"/>
                    <a:pt x="590" y="92"/>
                  </a:cubicBezTo>
                  <a:cubicBezTo>
                    <a:pt x="590" y="91"/>
                    <a:pt x="589" y="90"/>
                    <a:pt x="589" y="90"/>
                  </a:cubicBezTo>
                  <a:cubicBezTo>
                    <a:pt x="586" y="90"/>
                    <a:pt x="584" y="90"/>
                    <a:pt x="582" y="91"/>
                  </a:cubicBezTo>
                  <a:cubicBezTo>
                    <a:pt x="581" y="93"/>
                    <a:pt x="580" y="94"/>
                    <a:pt x="579" y="97"/>
                  </a:cubicBezTo>
                  <a:cubicBezTo>
                    <a:pt x="579" y="97"/>
                    <a:pt x="578" y="98"/>
                    <a:pt x="578" y="98"/>
                  </a:cubicBezTo>
                  <a:cubicBezTo>
                    <a:pt x="578" y="98"/>
                    <a:pt x="574" y="99"/>
                    <a:pt x="574" y="99"/>
                  </a:cubicBezTo>
                  <a:cubicBezTo>
                    <a:pt x="573" y="98"/>
                    <a:pt x="573" y="98"/>
                    <a:pt x="573" y="98"/>
                  </a:cubicBezTo>
                  <a:cubicBezTo>
                    <a:pt x="572" y="97"/>
                    <a:pt x="574" y="97"/>
                    <a:pt x="575" y="97"/>
                  </a:cubicBezTo>
                  <a:cubicBezTo>
                    <a:pt x="575" y="96"/>
                    <a:pt x="574" y="96"/>
                    <a:pt x="574" y="96"/>
                  </a:cubicBezTo>
                  <a:cubicBezTo>
                    <a:pt x="574" y="95"/>
                    <a:pt x="574" y="95"/>
                    <a:pt x="574" y="95"/>
                  </a:cubicBezTo>
                  <a:cubicBezTo>
                    <a:pt x="577" y="94"/>
                    <a:pt x="576" y="94"/>
                    <a:pt x="577" y="92"/>
                  </a:cubicBezTo>
                  <a:cubicBezTo>
                    <a:pt x="577" y="92"/>
                    <a:pt x="578" y="92"/>
                    <a:pt x="578" y="92"/>
                  </a:cubicBezTo>
                  <a:cubicBezTo>
                    <a:pt x="578" y="93"/>
                    <a:pt x="578" y="93"/>
                    <a:pt x="578" y="93"/>
                  </a:cubicBezTo>
                  <a:cubicBezTo>
                    <a:pt x="578" y="93"/>
                    <a:pt x="577" y="94"/>
                    <a:pt x="578" y="94"/>
                  </a:cubicBezTo>
                  <a:cubicBezTo>
                    <a:pt x="579" y="93"/>
                    <a:pt x="579" y="92"/>
                    <a:pt x="579" y="91"/>
                  </a:cubicBezTo>
                  <a:cubicBezTo>
                    <a:pt x="577" y="91"/>
                    <a:pt x="573" y="92"/>
                    <a:pt x="570" y="92"/>
                  </a:cubicBezTo>
                  <a:cubicBezTo>
                    <a:pt x="569" y="88"/>
                    <a:pt x="570" y="89"/>
                    <a:pt x="574" y="90"/>
                  </a:cubicBezTo>
                  <a:cubicBezTo>
                    <a:pt x="574" y="89"/>
                    <a:pt x="574" y="89"/>
                    <a:pt x="574" y="89"/>
                  </a:cubicBezTo>
                  <a:cubicBezTo>
                    <a:pt x="573" y="89"/>
                    <a:pt x="571" y="88"/>
                    <a:pt x="569" y="88"/>
                  </a:cubicBezTo>
                  <a:cubicBezTo>
                    <a:pt x="568" y="87"/>
                    <a:pt x="568" y="87"/>
                    <a:pt x="568" y="87"/>
                  </a:cubicBezTo>
                  <a:cubicBezTo>
                    <a:pt x="567" y="87"/>
                    <a:pt x="566" y="88"/>
                    <a:pt x="565" y="88"/>
                  </a:cubicBezTo>
                  <a:cubicBezTo>
                    <a:pt x="564" y="88"/>
                    <a:pt x="562" y="87"/>
                    <a:pt x="562" y="87"/>
                  </a:cubicBezTo>
                  <a:cubicBezTo>
                    <a:pt x="561" y="87"/>
                    <a:pt x="560" y="87"/>
                    <a:pt x="559" y="87"/>
                  </a:cubicBezTo>
                  <a:cubicBezTo>
                    <a:pt x="559" y="87"/>
                    <a:pt x="556" y="86"/>
                    <a:pt x="556" y="86"/>
                  </a:cubicBezTo>
                  <a:cubicBezTo>
                    <a:pt x="556" y="86"/>
                    <a:pt x="555" y="85"/>
                    <a:pt x="555" y="85"/>
                  </a:cubicBezTo>
                  <a:cubicBezTo>
                    <a:pt x="554" y="84"/>
                    <a:pt x="553" y="85"/>
                    <a:pt x="552" y="85"/>
                  </a:cubicBezTo>
                  <a:cubicBezTo>
                    <a:pt x="552" y="85"/>
                    <a:pt x="552" y="85"/>
                    <a:pt x="552" y="85"/>
                  </a:cubicBezTo>
                  <a:cubicBezTo>
                    <a:pt x="552" y="86"/>
                    <a:pt x="553" y="85"/>
                    <a:pt x="553" y="85"/>
                  </a:cubicBezTo>
                  <a:cubicBezTo>
                    <a:pt x="553" y="85"/>
                    <a:pt x="553" y="86"/>
                    <a:pt x="553" y="86"/>
                  </a:cubicBezTo>
                  <a:cubicBezTo>
                    <a:pt x="554" y="86"/>
                    <a:pt x="554" y="86"/>
                    <a:pt x="554" y="86"/>
                  </a:cubicBezTo>
                  <a:cubicBezTo>
                    <a:pt x="553" y="87"/>
                    <a:pt x="553" y="87"/>
                    <a:pt x="553" y="87"/>
                  </a:cubicBezTo>
                  <a:cubicBezTo>
                    <a:pt x="552" y="88"/>
                    <a:pt x="550" y="88"/>
                    <a:pt x="549" y="87"/>
                  </a:cubicBezTo>
                  <a:cubicBezTo>
                    <a:pt x="549" y="88"/>
                    <a:pt x="549" y="89"/>
                    <a:pt x="549" y="89"/>
                  </a:cubicBezTo>
                  <a:cubicBezTo>
                    <a:pt x="549" y="89"/>
                    <a:pt x="552" y="90"/>
                    <a:pt x="551" y="90"/>
                  </a:cubicBezTo>
                  <a:cubicBezTo>
                    <a:pt x="551" y="90"/>
                    <a:pt x="552" y="90"/>
                    <a:pt x="553" y="90"/>
                  </a:cubicBezTo>
                  <a:cubicBezTo>
                    <a:pt x="553" y="91"/>
                    <a:pt x="553" y="91"/>
                    <a:pt x="553" y="91"/>
                  </a:cubicBezTo>
                  <a:cubicBezTo>
                    <a:pt x="549" y="90"/>
                    <a:pt x="547" y="90"/>
                    <a:pt x="548" y="95"/>
                  </a:cubicBezTo>
                  <a:cubicBezTo>
                    <a:pt x="548" y="95"/>
                    <a:pt x="549" y="95"/>
                    <a:pt x="549" y="95"/>
                  </a:cubicBezTo>
                  <a:cubicBezTo>
                    <a:pt x="549" y="96"/>
                    <a:pt x="549" y="97"/>
                    <a:pt x="549" y="97"/>
                  </a:cubicBezTo>
                  <a:cubicBezTo>
                    <a:pt x="549" y="97"/>
                    <a:pt x="548" y="98"/>
                    <a:pt x="547" y="98"/>
                  </a:cubicBezTo>
                  <a:cubicBezTo>
                    <a:pt x="547" y="98"/>
                    <a:pt x="547" y="97"/>
                    <a:pt x="546" y="97"/>
                  </a:cubicBezTo>
                  <a:cubicBezTo>
                    <a:pt x="546" y="97"/>
                    <a:pt x="545" y="98"/>
                    <a:pt x="545" y="98"/>
                  </a:cubicBezTo>
                  <a:cubicBezTo>
                    <a:pt x="545" y="97"/>
                    <a:pt x="545" y="97"/>
                    <a:pt x="545" y="96"/>
                  </a:cubicBezTo>
                  <a:cubicBezTo>
                    <a:pt x="545" y="96"/>
                    <a:pt x="544" y="95"/>
                    <a:pt x="544" y="95"/>
                  </a:cubicBezTo>
                  <a:cubicBezTo>
                    <a:pt x="544" y="95"/>
                    <a:pt x="543" y="96"/>
                    <a:pt x="543" y="96"/>
                  </a:cubicBezTo>
                  <a:cubicBezTo>
                    <a:pt x="543" y="96"/>
                    <a:pt x="543" y="95"/>
                    <a:pt x="542" y="95"/>
                  </a:cubicBezTo>
                  <a:cubicBezTo>
                    <a:pt x="542" y="96"/>
                    <a:pt x="542" y="96"/>
                    <a:pt x="542" y="96"/>
                  </a:cubicBezTo>
                  <a:cubicBezTo>
                    <a:pt x="542" y="96"/>
                    <a:pt x="542" y="97"/>
                    <a:pt x="541" y="97"/>
                  </a:cubicBezTo>
                  <a:cubicBezTo>
                    <a:pt x="542" y="98"/>
                    <a:pt x="542" y="98"/>
                    <a:pt x="543" y="98"/>
                  </a:cubicBezTo>
                  <a:cubicBezTo>
                    <a:pt x="541" y="99"/>
                    <a:pt x="540" y="99"/>
                    <a:pt x="538" y="99"/>
                  </a:cubicBezTo>
                  <a:cubicBezTo>
                    <a:pt x="538" y="99"/>
                    <a:pt x="538" y="99"/>
                    <a:pt x="538" y="99"/>
                  </a:cubicBezTo>
                  <a:cubicBezTo>
                    <a:pt x="537" y="98"/>
                    <a:pt x="536" y="99"/>
                    <a:pt x="536" y="99"/>
                  </a:cubicBezTo>
                  <a:cubicBezTo>
                    <a:pt x="536" y="99"/>
                    <a:pt x="536" y="98"/>
                    <a:pt x="535" y="98"/>
                  </a:cubicBezTo>
                  <a:cubicBezTo>
                    <a:pt x="534" y="97"/>
                    <a:pt x="532" y="96"/>
                    <a:pt x="531" y="95"/>
                  </a:cubicBezTo>
                  <a:cubicBezTo>
                    <a:pt x="531" y="95"/>
                    <a:pt x="531" y="95"/>
                    <a:pt x="531" y="95"/>
                  </a:cubicBezTo>
                  <a:cubicBezTo>
                    <a:pt x="530" y="95"/>
                    <a:pt x="530" y="95"/>
                    <a:pt x="529" y="95"/>
                  </a:cubicBezTo>
                  <a:cubicBezTo>
                    <a:pt x="529" y="95"/>
                    <a:pt x="528" y="94"/>
                    <a:pt x="528" y="94"/>
                  </a:cubicBezTo>
                  <a:cubicBezTo>
                    <a:pt x="525" y="93"/>
                    <a:pt x="524" y="96"/>
                    <a:pt x="522" y="97"/>
                  </a:cubicBezTo>
                  <a:cubicBezTo>
                    <a:pt x="522" y="97"/>
                    <a:pt x="521" y="97"/>
                    <a:pt x="521" y="97"/>
                  </a:cubicBezTo>
                  <a:cubicBezTo>
                    <a:pt x="521" y="97"/>
                    <a:pt x="519" y="97"/>
                    <a:pt x="519" y="98"/>
                  </a:cubicBezTo>
                  <a:cubicBezTo>
                    <a:pt x="519" y="97"/>
                    <a:pt x="520" y="95"/>
                    <a:pt x="519" y="95"/>
                  </a:cubicBezTo>
                  <a:cubicBezTo>
                    <a:pt x="519" y="95"/>
                    <a:pt x="519" y="95"/>
                    <a:pt x="519" y="94"/>
                  </a:cubicBezTo>
                  <a:cubicBezTo>
                    <a:pt x="518" y="94"/>
                    <a:pt x="518" y="94"/>
                    <a:pt x="518" y="94"/>
                  </a:cubicBezTo>
                  <a:cubicBezTo>
                    <a:pt x="517" y="93"/>
                    <a:pt x="518" y="93"/>
                    <a:pt x="518" y="92"/>
                  </a:cubicBezTo>
                  <a:cubicBezTo>
                    <a:pt x="518" y="92"/>
                    <a:pt x="517" y="92"/>
                    <a:pt x="517" y="92"/>
                  </a:cubicBezTo>
                  <a:cubicBezTo>
                    <a:pt x="515" y="94"/>
                    <a:pt x="515" y="94"/>
                    <a:pt x="515" y="94"/>
                  </a:cubicBezTo>
                  <a:cubicBezTo>
                    <a:pt x="515" y="95"/>
                    <a:pt x="516" y="96"/>
                    <a:pt x="515" y="97"/>
                  </a:cubicBezTo>
                  <a:cubicBezTo>
                    <a:pt x="515" y="97"/>
                    <a:pt x="514" y="98"/>
                    <a:pt x="514" y="98"/>
                  </a:cubicBezTo>
                  <a:cubicBezTo>
                    <a:pt x="514" y="101"/>
                    <a:pt x="513" y="101"/>
                    <a:pt x="512" y="103"/>
                  </a:cubicBezTo>
                  <a:cubicBezTo>
                    <a:pt x="512" y="104"/>
                    <a:pt x="512" y="105"/>
                    <a:pt x="511" y="105"/>
                  </a:cubicBezTo>
                  <a:cubicBezTo>
                    <a:pt x="511" y="105"/>
                    <a:pt x="510" y="105"/>
                    <a:pt x="510" y="105"/>
                  </a:cubicBezTo>
                  <a:cubicBezTo>
                    <a:pt x="510" y="105"/>
                    <a:pt x="509" y="105"/>
                    <a:pt x="509" y="105"/>
                  </a:cubicBezTo>
                  <a:cubicBezTo>
                    <a:pt x="510" y="103"/>
                    <a:pt x="509" y="103"/>
                    <a:pt x="510" y="101"/>
                  </a:cubicBezTo>
                  <a:cubicBezTo>
                    <a:pt x="510" y="101"/>
                    <a:pt x="509" y="101"/>
                    <a:pt x="509" y="101"/>
                  </a:cubicBezTo>
                  <a:cubicBezTo>
                    <a:pt x="509" y="102"/>
                    <a:pt x="509" y="102"/>
                    <a:pt x="509" y="102"/>
                  </a:cubicBezTo>
                  <a:cubicBezTo>
                    <a:pt x="507" y="102"/>
                    <a:pt x="506" y="101"/>
                    <a:pt x="506" y="100"/>
                  </a:cubicBezTo>
                  <a:cubicBezTo>
                    <a:pt x="504" y="100"/>
                    <a:pt x="504" y="100"/>
                    <a:pt x="502" y="101"/>
                  </a:cubicBezTo>
                  <a:cubicBezTo>
                    <a:pt x="501" y="100"/>
                    <a:pt x="501" y="99"/>
                    <a:pt x="500" y="98"/>
                  </a:cubicBezTo>
                  <a:cubicBezTo>
                    <a:pt x="499" y="98"/>
                    <a:pt x="499" y="98"/>
                    <a:pt x="498" y="98"/>
                  </a:cubicBezTo>
                  <a:cubicBezTo>
                    <a:pt x="498" y="98"/>
                    <a:pt x="498" y="98"/>
                    <a:pt x="498" y="98"/>
                  </a:cubicBezTo>
                  <a:cubicBezTo>
                    <a:pt x="498" y="97"/>
                    <a:pt x="498" y="97"/>
                    <a:pt x="499" y="96"/>
                  </a:cubicBezTo>
                  <a:cubicBezTo>
                    <a:pt x="501" y="95"/>
                    <a:pt x="501" y="97"/>
                    <a:pt x="500" y="94"/>
                  </a:cubicBezTo>
                  <a:cubicBezTo>
                    <a:pt x="499" y="94"/>
                    <a:pt x="499" y="94"/>
                    <a:pt x="499" y="94"/>
                  </a:cubicBezTo>
                  <a:cubicBezTo>
                    <a:pt x="498" y="94"/>
                    <a:pt x="499" y="95"/>
                    <a:pt x="499" y="95"/>
                  </a:cubicBezTo>
                  <a:cubicBezTo>
                    <a:pt x="499" y="95"/>
                    <a:pt x="499" y="96"/>
                    <a:pt x="499" y="96"/>
                  </a:cubicBezTo>
                  <a:cubicBezTo>
                    <a:pt x="498" y="96"/>
                    <a:pt x="498" y="96"/>
                    <a:pt x="497" y="96"/>
                  </a:cubicBezTo>
                  <a:cubicBezTo>
                    <a:pt x="496" y="93"/>
                    <a:pt x="494" y="92"/>
                    <a:pt x="492" y="91"/>
                  </a:cubicBezTo>
                  <a:cubicBezTo>
                    <a:pt x="491" y="91"/>
                    <a:pt x="491" y="91"/>
                    <a:pt x="490" y="91"/>
                  </a:cubicBezTo>
                  <a:cubicBezTo>
                    <a:pt x="489" y="92"/>
                    <a:pt x="491" y="94"/>
                    <a:pt x="491" y="94"/>
                  </a:cubicBezTo>
                  <a:cubicBezTo>
                    <a:pt x="491" y="95"/>
                    <a:pt x="491" y="96"/>
                    <a:pt x="490" y="95"/>
                  </a:cubicBezTo>
                  <a:cubicBezTo>
                    <a:pt x="490" y="95"/>
                    <a:pt x="491" y="96"/>
                    <a:pt x="490" y="95"/>
                  </a:cubicBezTo>
                  <a:cubicBezTo>
                    <a:pt x="489" y="95"/>
                    <a:pt x="489" y="92"/>
                    <a:pt x="488" y="91"/>
                  </a:cubicBezTo>
                  <a:cubicBezTo>
                    <a:pt x="487" y="91"/>
                    <a:pt x="486" y="91"/>
                    <a:pt x="486" y="91"/>
                  </a:cubicBezTo>
                  <a:cubicBezTo>
                    <a:pt x="485" y="91"/>
                    <a:pt x="482" y="90"/>
                    <a:pt x="483" y="90"/>
                  </a:cubicBezTo>
                  <a:cubicBezTo>
                    <a:pt x="484" y="90"/>
                    <a:pt x="485" y="90"/>
                    <a:pt x="486" y="90"/>
                  </a:cubicBezTo>
                  <a:cubicBezTo>
                    <a:pt x="486" y="89"/>
                    <a:pt x="486" y="89"/>
                    <a:pt x="486" y="88"/>
                  </a:cubicBezTo>
                  <a:cubicBezTo>
                    <a:pt x="485" y="88"/>
                    <a:pt x="484" y="88"/>
                    <a:pt x="483" y="88"/>
                  </a:cubicBezTo>
                  <a:cubicBezTo>
                    <a:pt x="483" y="90"/>
                    <a:pt x="483" y="90"/>
                    <a:pt x="483" y="90"/>
                  </a:cubicBezTo>
                  <a:cubicBezTo>
                    <a:pt x="482" y="90"/>
                    <a:pt x="482" y="90"/>
                    <a:pt x="482" y="90"/>
                  </a:cubicBezTo>
                  <a:cubicBezTo>
                    <a:pt x="482" y="90"/>
                    <a:pt x="481" y="89"/>
                    <a:pt x="481" y="89"/>
                  </a:cubicBezTo>
                  <a:cubicBezTo>
                    <a:pt x="480" y="88"/>
                    <a:pt x="479" y="89"/>
                    <a:pt x="479" y="89"/>
                  </a:cubicBezTo>
                  <a:cubicBezTo>
                    <a:pt x="479" y="89"/>
                    <a:pt x="479" y="89"/>
                    <a:pt x="480" y="88"/>
                  </a:cubicBezTo>
                  <a:cubicBezTo>
                    <a:pt x="480" y="88"/>
                    <a:pt x="480" y="88"/>
                    <a:pt x="481" y="87"/>
                  </a:cubicBezTo>
                  <a:cubicBezTo>
                    <a:pt x="481" y="87"/>
                    <a:pt x="480" y="86"/>
                    <a:pt x="480" y="86"/>
                  </a:cubicBezTo>
                  <a:cubicBezTo>
                    <a:pt x="480" y="86"/>
                    <a:pt x="479" y="87"/>
                    <a:pt x="479" y="87"/>
                  </a:cubicBezTo>
                  <a:cubicBezTo>
                    <a:pt x="476" y="87"/>
                    <a:pt x="479" y="86"/>
                    <a:pt x="479" y="86"/>
                  </a:cubicBezTo>
                  <a:cubicBezTo>
                    <a:pt x="480" y="85"/>
                    <a:pt x="479" y="85"/>
                    <a:pt x="480" y="85"/>
                  </a:cubicBezTo>
                  <a:cubicBezTo>
                    <a:pt x="480" y="84"/>
                    <a:pt x="481" y="85"/>
                    <a:pt x="481" y="85"/>
                  </a:cubicBezTo>
                  <a:cubicBezTo>
                    <a:pt x="482" y="84"/>
                    <a:pt x="482" y="84"/>
                    <a:pt x="483" y="84"/>
                  </a:cubicBezTo>
                  <a:cubicBezTo>
                    <a:pt x="483" y="83"/>
                    <a:pt x="484" y="84"/>
                    <a:pt x="484" y="84"/>
                  </a:cubicBezTo>
                  <a:cubicBezTo>
                    <a:pt x="485" y="83"/>
                    <a:pt x="486" y="82"/>
                    <a:pt x="487" y="81"/>
                  </a:cubicBezTo>
                  <a:cubicBezTo>
                    <a:pt x="487" y="81"/>
                    <a:pt x="487" y="81"/>
                    <a:pt x="487" y="81"/>
                  </a:cubicBezTo>
                  <a:cubicBezTo>
                    <a:pt x="487" y="81"/>
                    <a:pt x="487" y="80"/>
                    <a:pt x="487" y="79"/>
                  </a:cubicBezTo>
                  <a:cubicBezTo>
                    <a:pt x="487" y="79"/>
                    <a:pt x="485" y="80"/>
                    <a:pt x="484" y="79"/>
                  </a:cubicBezTo>
                  <a:cubicBezTo>
                    <a:pt x="484" y="79"/>
                    <a:pt x="483" y="78"/>
                    <a:pt x="483" y="77"/>
                  </a:cubicBezTo>
                  <a:cubicBezTo>
                    <a:pt x="482" y="77"/>
                    <a:pt x="481" y="78"/>
                    <a:pt x="481" y="77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79" y="76"/>
                    <a:pt x="477" y="76"/>
                    <a:pt x="476" y="76"/>
                  </a:cubicBezTo>
                  <a:cubicBezTo>
                    <a:pt x="471" y="77"/>
                    <a:pt x="471" y="78"/>
                    <a:pt x="471" y="81"/>
                  </a:cubicBezTo>
                  <a:cubicBezTo>
                    <a:pt x="472" y="81"/>
                    <a:pt x="472" y="81"/>
                    <a:pt x="473" y="82"/>
                  </a:cubicBezTo>
                  <a:cubicBezTo>
                    <a:pt x="473" y="82"/>
                    <a:pt x="473" y="83"/>
                    <a:pt x="473" y="83"/>
                  </a:cubicBezTo>
                  <a:cubicBezTo>
                    <a:pt x="474" y="83"/>
                    <a:pt x="475" y="83"/>
                    <a:pt x="476" y="83"/>
                  </a:cubicBezTo>
                  <a:cubicBezTo>
                    <a:pt x="477" y="83"/>
                    <a:pt x="478" y="84"/>
                    <a:pt x="478" y="84"/>
                  </a:cubicBezTo>
                  <a:cubicBezTo>
                    <a:pt x="479" y="85"/>
                    <a:pt x="478" y="85"/>
                    <a:pt x="477" y="85"/>
                  </a:cubicBezTo>
                  <a:cubicBezTo>
                    <a:pt x="477" y="85"/>
                    <a:pt x="477" y="86"/>
                    <a:pt x="477" y="86"/>
                  </a:cubicBezTo>
                  <a:cubicBezTo>
                    <a:pt x="475" y="86"/>
                    <a:pt x="475" y="86"/>
                    <a:pt x="475" y="86"/>
                  </a:cubicBezTo>
                  <a:cubicBezTo>
                    <a:pt x="474" y="87"/>
                    <a:pt x="474" y="87"/>
                    <a:pt x="475" y="88"/>
                  </a:cubicBezTo>
                  <a:cubicBezTo>
                    <a:pt x="473" y="88"/>
                    <a:pt x="471" y="88"/>
                    <a:pt x="470" y="87"/>
                  </a:cubicBezTo>
                  <a:cubicBezTo>
                    <a:pt x="469" y="87"/>
                    <a:pt x="468" y="86"/>
                    <a:pt x="468" y="86"/>
                  </a:cubicBezTo>
                  <a:cubicBezTo>
                    <a:pt x="467" y="86"/>
                    <a:pt x="467" y="86"/>
                    <a:pt x="466" y="86"/>
                  </a:cubicBezTo>
                  <a:cubicBezTo>
                    <a:pt x="466" y="86"/>
                    <a:pt x="464" y="85"/>
                    <a:pt x="464" y="85"/>
                  </a:cubicBezTo>
                  <a:cubicBezTo>
                    <a:pt x="463" y="85"/>
                    <a:pt x="463" y="85"/>
                    <a:pt x="463" y="85"/>
                  </a:cubicBezTo>
                  <a:cubicBezTo>
                    <a:pt x="461" y="86"/>
                    <a:pt x="460" y="84"/>
                    <a:pt x="458" y="85"/>
                  </a:cubicBezTo>
                  <a:cubicBezTo>
                    <a:pt x="458" y="85"/>
                    <a:pt x="458" y="86"/>
                    <a:pt x="458" y="86"/>
                  </a:cubicBezTo>
                  <a:cubicBezTo>
                    <a:pt x="458" y="86"/>
                    <a:pt x="458" y="86"/>
                    <a:pt x="457" y="86"/>
                  </a:cubicBezTo>
                  <a:cubicBezTo>
                    <a:pt x="457" y="85"/>
                    <a:pt x="456" y="84"/>
                    <a:pt x="456" y="84"/>
                  </a:cubicBezTo>
                  <a:cubicBezTo>
                    <a:pt x="455" y="84"/>
                    <a:pt x="455" y="84"/>
                    <a:pt x="454" y="84"/>
                  </a:cubicBezTo>
                  <a:cubicBezTo>
                    <a:pt x="454" y="84"/>
                    <a:pt x="454" y="84"/>
                    <a:pt x="454" y="84"/>
                  </a:cubicBezTo>
                  <a:cubicBezTo>
                    <a:pt x="453" y="83"/>
                    <a:pt x="453" y="84"/>
                    <a:pt x="452" y="83"/>
                  </a:cubicBezTo>
                  <a:cubicBezTo>
                    <a:pt x="451" y="83"/>
                    <a:pt x="450" y="82"/>
                    <a:pt x="450" y="82"/>
                  </a:cubicBezTo>
                  <a:cubicBezTo>
                    <a:pt x="450" y="82"/>
                    <a:pt x="449" y="81"/>
                    <a:pt x="450" y="81"/>
                  </a:cubicBezTo>
                  <a:cubicBezTo>
                    <a:pt x="450" y="81"/>
                    <a:pt x="450" y="81"/>
                    <a:pt x="450" y="81"/>
                  </a:cubicBezTo>
                  <a:cubicBezTo>
                    <a:pt x="450" y="80"/>
                    <a:pt x="450" y="79"/>
                    <a:pt x="450" y="78"/>
                  </a:cubicBezTo>
                  <a:cubicBezTo>
                    <a:pt x="449" y="78"/>
                    <a:pt x="447" y="77"/>
                    <a:pt x="445" y="77"/>
                  </a:cubicBezTo>
                  <a:cubicBezTo>
                    <a:pt x="444" y="77"/>
                    <a:pt x="443" y="78"/>
                    <a:pt x="443" y="78"/>
                  </a:cubicBezTo>
                  <a:cubicBezTo>
                    <a:pt x="442" y="77"/>
                    <a:pt x="442" y="77"/>
                    <a:pt x="442" y="77"/>
                  </a:cubicBezTo>
                  <a:cubicBezTo>
                    <a:pt x="441" y="77"/>
                    <a:pt x="441" y="77"/>
                    <a:pt x="439" y="77"/>
                  </a:cubicBezTo>
                  <a:cubicBezTo>
                    <a:pt x="438" y="77"/>
                    <a:pt x="437" y="76"/>
                    <a:pt x="435" y="76"/>
                  </a:cubicBezTo>
                  <a:cubicBezTo>
                    <a:pt x="435" y="76"/>
                    <a:pt x="434" y="77"/>
                    <a:pt x="434" y="77"/>
                  </a:cubicBezTo>
                  <a:cubicBezTo>
                    <a:pt x="431" y="79"/>
                    <a:pt x="429" y="79"/>
                    <a:pt x="428" y="82"/>
                  </a:cubicBezTo>
                  <a:cubicBezTo>
                    <a:pt x="428" y="82"/>
                    <a:pt x="428" y="83"/>
                    <a:pt x="428" y="83"/>
                  </a:cubicBezTo>
                  <a:cubicBezTo>
                    <a:pt x="428" y="83"/>
                    <a:pt x="427" y="83"/>
                    <a:pt x="427" y="83"/>
                  </a:cubicBezTo>
                  <a:cubicBezTo>
                    <a:pt x="427" y="82"/>
                    <a:pt x="427" y="81"/>
                    <a:pt x="427" y="81"/>
                  </a:cubicBezTo>
                  <a:cubicBezTo>
                    <a:pt x="427" y="81"/>
                    <a:pt x="428" y="80"/>
                    <a:pt x="427" y="79"/>
                  </a:cubicBezTo>
                  <a:cubicBezTo>
                    <a:pt x="427" y="79"/>
                    <a:pt x="426" y="78"/>
                    <a:pt x="426" y="78"/>
                  </a:cubicBezTo>
                  <a:cubicBezTo>
                    <a:pt x="426" y="78"/>
                    <a:pt x="425" y="77"/>
                    <a:pt x="425" y="77"/>
                  </a:cubicBezTo>
                  <a:cubicBezTo>
                    <a:pt x="425" y="78"/>
                    <a:pt x="425" y="79"/>
                    <a:pt x="425" y="80"/>
                  </a:cubicBezTo>
                  <a:cubicBezTo>
                    <a:pt x="419" y="80"/>
                    <a:pt x="420" y="81"/>
                    <a:pt x="418" y="76"/>
                  </a:cubicBezTo>
                  <a:cubicBezTo>
                    <a:pt x="417" y="76"/>
                    <a:pt x="417" y="76"/>
                    <a:pt x="417" y="76"/>
                  </a:cubicBezTo>
                  <a:cubicBezTo>
                    <a:pt x="417" y="77"/>
                    <a:pt x="417" y="77"/>
                    <a:pt x="417" y="77"/>
                  </a:cubicBezTo>
                  <a:cubicBezTo>
                    <a:pt x="416" y="77"/>
                    <a:pt x="417" y="78"/>
                    <a:pt x="416" y="78"/>
                  </a:cubicBezTo>
                  <a:cubicBezTo>
                    <a:pt x="415" y="78"/>
                    <a:pt x="415" y="76"/>
                    <a:pt x="413" y="77"/>
                  </a:cubicBezTo>
                  <a:cubicBezTo>
                    <a:pt x="413" y="77"/>
                    <a:pt x="413" y="78"/>
                    <a:pt x="413" y="78"/>
                  </a:cubicBezTo>
                  <a:cubicBezTo>
                    <a:pt x="413" y="79"/>
                    <a:pt x="412" y="79"/>
                    <a:pt x="412" y="79"/>
                  </a:cubicBezTo>
                  <a:cubicBezTo>
                    <a:pt x="412" y="80"/>
                    <a:pt x="412" y="80"/>
                    <a:pt x="412" y="80"/>
                  </a:cubicBezTo>
                  <a:cubicBezTo>
                    <a:pt x="411" y="79"/>
                    <a:pt x="411" y="81"/>
                    <a:pt x="411" y="81"/>
                  </a:cubicBezTo>
                  <a:cubicBezTo>
                    <a:pt x="411" y="81"/>
                    <a:pt x="412" y="82"/>
                    <a:pt x="412" y="82"/>
                  </a:cubicBezTo>
                  <a:cubicBezTo>
                    <a:pt x="412" y="82"/>
                    <a:pt x="414" y="82"/>
                    <a:pt x="414" y="82"/>
                  </a:cubicBezTo>
                  <a:cubicBezTo>
                    <a:pt x="414" y="82"/>
                    <a:pt x="413" y="83"/>
                    <a:pt x="413" y="83"/>
                  </a:cubicBezTo>
                  <a:cubicBezTo>
                    <a:pt x="411" y="83"/>
                    <a:pt x="411" y="82"/>
                    <a:pt x="410" y="82"/>
                  </a:cubicBezTo>
                  <a:cubicBezTo>
                    <a:pt x="410" y="83"/>
                    <a:pt x="410" y="83"/>
                    <a:pt x="410" y="83"/>
                  </a:cubicBezTo>
                  <a:cubicBezTo>
                    <a:pt x="410" y="83"/>
                    <a:pt x="409" y="84"/>
                    <a:pt x="408" y="85"/>
                  </a:cubicBezTo>
                  <a:cubicBezTo>
                    <a:pt x="408" y="85"/>
                    <a:pt x="406" y="85"/>
                    <a:pt x="406" y="85"/>
                  </a:cubicBezTo>
                  <a:cubicBezTo>
                    <a:pt x="405" y="85"/>
                    <a:pt x="406" y="86"/>
                    <a:pt x="405" y="86"/>
                  </a:cubicBezTo>
                  <a:cubicBezTo>
                    <a:pt x="403" y="86"/>
                    <a:pt x="401" y="85"/>
                    <a:pt x="399" y="85"/>
                  </a:cubicBezTo>
                  <a:cubicBezTo>
                    <a:pt x="399" y="86"/>
                    <a:pt x="399" y="86"/>
                    <a:pt x="399" y="86"/>
                  </a:cubicBezTo>
                  <a:cubicBezTo>
                    <a:pt x="399" y="86"/>
                    <a:pt x="399" y="86"/>
                    <a:pt x="399" y="87"/>
                  </a:cubicBezTo>
                  <a:cubicBezTo>
                    <a:pt x="397" y="88"/>
                    <a:pt x="397" y="88"/>
                    <a:pt x="397" y="88"/>
                  </a:cubicBezTo>
                  <a:cubicBezTo>
                    <a:pt x="395" y="88"/>
                    <a:pt x="391" y="88"/>
                    <a:pt x="388" y="88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392" y="87"/>
                    <a:pt x="395" y="88"/>
                    <a:pt x="397" y="86"/>
                  </a:cubicBezTo>
                  <a:cubicBezTo>
                    <a:pt x="398" y="85"/>
                    <a:pt x="398" y="84"/>
                    <a:pt x="399" y="84"/>
                  </a:cubicBezTo>
                  <a:cubicBezTo>
                    <a:pt x="400" y="83"/>
                    <a:pt x="401" y="84"/>
                    <a:pt x="402" y="83"/>
                  </a:cubicBezTo>
                  <a:cubicBezTo>
                    <a:pt x="402" y="83"/>
                    <a:pt x="403" y="82"/>
                    <a:pt x="403" y="82"/>
                  </a:cubicBezTo>
                  <a:cubicBezTo>
                    <a:pt x="404" y="82"/>
                    <a:pt x="405" y="82"/>
                    <a:pt x="406" y="82"/>
                  </a:cubicBezTo>
                  <a:cubicBezTo>
                    <a:pt x="407" y="81"/>
                    <a:pt x="407" y="79"/>
                    <a:pt x="408" y="79"/>
                  </a:cubicBezTo>
                  <a:cubicBezTo>
                    <a:pt x="408" y="78"/>
                    <a:pt x="409" y="79"/>
                    <a:pt x="409" y="78"/>
                  </a:cubicBezTo>
                  <a:cubicBezTo>
                    <a:pt x="409" y="77"/>
                    <a:pt x="409" y="77"/>
                    <a:pt x="409" y="76"/>
                  </a:cubicBezTo>
                  <a:cubicBezTo>
                    <a:pt x="410" y="75"/>
                    <a:pt x="410" y="75"/>
                    <a:pt x="411" y="75"/>
                  </a:cubicBezTo>
                  <a:cubicBezTo>
                    <a:pt x="411" y="74"/>
                    <a:pt x="411" y="73"/>
                    <a:pt x="411" y="73"/>
                  </a:cubicBezTo>
                  <a:cubicBezTo>
                    <a:pt x="412" y="73"/>
                    <a:pt x="413" y="73"/>
                    <a:pt x="413" y="73"/>
                  </a:cubicBezTo>
                  <a:cubicBezTo>
                    <a:pt x="414" y="73"/>
                    <a:pt x="417" y="73"/>
                    <a:pt x="418" y="72"/>
                  </a:cubicBezTo>
                  <a:cubicBezTo>
                    <a:pt x="418" y="72"/>
                    <a:pt x="418" y="71"/>
                    <a:pt x="419" y="71"/>
                  </a:cubicBezTo>
                  <a:cubicBezTo>
                    <a:pt x="419" y="71"/>
                    <a:pt x="420" y="71"/>
                    <a:pt x="421" y="71"/>
                  </a:cubicBezTo>
                  <a:cubicBezTo>
                    <a:pt x="422" y="71"/>
                    <a:pt x="430" y="69"/>
                    <a:pt x="431" y="69"/>
                  </a:cubicBezTo>
                  <a:cubicBezTo>
                    <a:pt x="433" y="67"/>
                    <a:pt x="429" y="64"/>
                    <a:pt x="428" y="64"/>
                  </a:cubicBezTo>
                  <a:cubicBezTo>
                    <a:pt x="428" y="64"/>
                    <a:pt x="427" y="63"/>
                    <a:pt x="428" y="63"/>
                  </a:cubicBezTo>
                  <a:cubicBezTo>
                    <a:pt x="428" y="63"/>
                    <a:pt x="428" y="63"/>
                    <a:pt x="429" y="63"/>
                  </a:cubicBezTo>
                  <a:cubicBezTo>
                    <a:pt x="429" y="64"/>
                    <a:pt x="430" y="63"/>
                    <a:pt x="431" y="64"/>
                  </a:cubicBezTo>
                  <a:cubicBezTo>
                    <a:pt x="431" y="62"/>
                    <a:pt x="432" y="61"/>
                    <a:pt x="431" y="60"/>
                  </a:cubicBezTo>
                  <a:cubicBezTo>
                    <a:pt x="431" y="59"/>
                    <a:pt x="429" y="60"/>
                    <a:pt x="429" y="60"/>
                  </a:cubicBezTo>
                  <a:cubicBezTo>
                    <a:pt x="429" y="58"/>
                    <a:pt x="428" y="57"/>
                    <a:pt x="428" y="56"/>
                  </a:cubicBezTo>
                  <a:cubicBezTo>
                    <a:pt x="427" y="56"/>
                    <a:pt x="424" y="56"/>
                    <a:pt x="423" y="54"/>
                  </a:cubicBezTo>
                  <a:cubicBezTo>
                    <a:pt x="422" y="53"/>
                    <a:pt x="423" y="52"/>
                    <a:pt x="421" y="51"/>
                  </a:cubicBezTo>
                  <a:cubicBezTo>
                    <a:pt x="421" y="51"/>
                    <a:pt x="421" y="51"/>
                    <a:pt x="421" y="51"/>
                  </a:cubicBezTo>
                  <a:cubicBezTo>
                    <a:pt x="420" y="51"/>
                    <a:pt x="420" y="51"/>
                    <a:pt x="420" y="51"/>
                  </a:cubicBezTo>
                  <a:cubicBezTo>
                    <a:pt x="419" y="51"/>
                    <a:pt x="418" y="51"/>
                    <a:pt x="417" y="51"/>
                  </a:cubicBezTo>
                  <a:cubicBezTo>
                    <a:pt x="417" y="51"/>
                    <a:pt x="416" y="52"/>
                    <a:pt x="416" y="52"/>
                  </a:cubicBezTo>
                  <a:cubicBezTo>
                    <a:pt x="415" y="52"/>
                    <a:pt x="415" y="51"/>
                    <a:pt x="414" y="51"/>
                  </a:cubicBezTo>
                  <a:cubicBezTo>
                    <a:pt x="414" y="51"/>
                    <a:pt x="407" y="52"/>
                    <a:pt x="406" y="53"/>
                  </a:cubicBezTo>
                  <a:cubicBezTo>
                    <a:pt x="406" y="53"/>
                    <a:pt x="406" y="54"/>
                    <a:pt x="405" y="54"/>
                  </a:cubicBezTo>
                  <a:cubicBezTo>
                    <a:pt x="404" y="55"/>
                    <a:pt x="402" y="55"/>
                    <a:pt x="401" y="56"/>
                  </a:cubicBezTo>
                  <a:cubicBezTo>
                    <a:pt x="401" y="54"/>
                    <a:pt x="402" y="53"/>
                    <a:pt x="402" y="51"/>
                  </a:cubicBezTo>
                  <a:cubicBezTo>
                    <a:pt x="402" y="51"/>
                    <a:pt x="400" y="51"/>
                    <a:pt x="399" y="51"/>
                  </a:cubicBezTo>
                  <a:cubicBezTo>
                    <a:pt x="399" y="50"/>
                    <a:pt x="399" y="50"/>
                    <a:pt x="399" y="50"/>
                  </a:cubicBezTo>
                  <a:cubicBezTo>
                    <a:pt x="397" y="50"/>
                    <a:pt x="397" y="51"/>
                    <a:pt x="395" y="51"/>
                  </a:cubicBezTo>
                  <a:cubicBezTo>
                    <a:pt x="394" y="50"/>
                    <a:pt x="395" y="50"/>
                    <a:pt x="395" y="50"/>
                  </a:cubicBezTo>
                  <a:cubicBezTo>
                    <a:pt x="396" y="49"/>
                    <a:pt x="393" y="50"/>
                    <a:pt x="393" y="50"/>
                  </a:cubicBezTo>
                  <a:cubicBezTo>
                    <a:pt x="393" y="50"/>
                    <a:pt x="394" y="48"/>
                    <a:pt x="394" y="48"/>
                  </a:cubicBezTo>
                  <a:cubicBezTo>
                    <a:pt x="395" y="48"/>
                    <a:pt x="395" y="48"/>
                    <a:pt x="395" y="48"/>
                  </a:cubicBezTo>
                  <a:cubicBezTo>
                    <a:pt x="395" y="47"/>
                    <a:pt x="395" y="46"/>
                    <a:pt x="395" y="46"/>
                  </a:cubicBezTo>
                  <a:cubicBezTo>
                    <a:pt x="394" y="46"/>
                    <a:pt x="393" y="46"/>
                    <a:pt x="392" y="46"/>
                  </a:cubicBezTo>
                  <a:cubicBezTo>
                    <a:pt x="392" y="46"/>
                    <a:pt x="392" y="45"/>
                    <a:pt x="392" y="45"/>
                  </a:cubicBezTo>
                  <a:cubicBezTo>
                    <a:pt x="391" y="45"/>
                    <a:pt x="390" y="45"/>
                    <a:pt x="389" y="45"/>
                  </a:cubicBezTo>
                  <a:cubicBezTo>
                    <a:pt x="389" y="45"/>
                    <a:pt x="388" y="44"/>
                    <a:pt x="387" y="44"/>
                  </a:cubicBezTo>
                  <a:cubicBezTo>
                    <a:pt x="386" y="44"/>
                    <a:pt x="386" y="46"/>
                    <a:pt x="385" y="46"/>
                  </a:cubicBezTo>
                  <a:cubicBezTo>
                    <a:pt x="383" y="46"/>
                    <a:pt x="383" y="45"/>
                    <a:pt x="381" y="45"/>
                  </a:cubicBezTo>
                  <a:cubicBezTo>
                    <a:pt x="381" y="46"/>
                    <a:pt x="381" y="46"/>
                    <a:pt x="381" y="46"/>
                  </a:cubicBezTo>
                  <a:cubicBezTo>
                    <a:pt x="379" y="46"/>
                    <a:pt x="379" y="46"/>
                    <a:pt x="378" y="46"/>
                  </a:cubicBezTo>
                  <a:cubicBezTo>
                    <a:pt x="377" y="47"/>
                    <a:pt x="378" y="47"/>
                    <a:pt x="377" y="48"/>
                  </a:cubicBezTo>
                  <a:cubicBezTo>
                    <a:pt x="377" y="48"/>
                    <a:pt x="374" y="50"/>
                    <a:pt x="373" y="51"/>
                  </a:cubicBezTo>
                  <a:cubicBezTo>
                    <a:pt x="373" y="51"/>
                    <a:pt x="373" y="51"/>
                    <a:pt x="373" y="51"/>
                  </a:cubicBezTo>
                  <a:cubicBezTo>
                    <a:pt x="373" y="51"/>
                    <a:pt x="373" y="52"/>
                    <a:pt x="373" y="53"/>
                  </a:cubicBezTo>
                  <a:cubicBezTo>
                    <a:pt x="374" y="54"/>
                    <a:pt x="375" y="54"/>
                    <a:pt x="376" y="55"/>
                  </a:cubicBezTo>
                  <a:cubicBezTo>
                    <a:pt x="375" y="55"/>
                    <a:pt x="375" y="55"/>
                    <a:pt x="374" y="55"/>
                  </a:cubicBezTo>
                  <a:cubicBezTo>
                    <a:pt x="374" y="55"/>
                    <a:pt x="373" y="54"/>
                    <a:pt x="373" y="54"/>
                  </a:cubicBezTo>
                  <a:cubicBezTo>
                    <a:pt x="371" y="54"/>
                    <a:pt x="371" y="55"/>
                    <a:pt x="371" y="55"/>
                  </a:cubicBezTo>
                  <a:cubicBezTo>
                    <a:pt x="369" y="55"/>
                    <a:pt x="366" y="55"/>
                    <a:pt x="364" y="55"/>
                  </a:cubicBezTo>
                  <a:cubicBezTo>
                    <a:pt x="364" y="55"/>
                    <a:pt x="364" y="56"/>
                    <a:pt x="364" y="56"/>
                  </a:cubicBezTo>
                  <a:cubicBezTo>
                    <a:pt x="365" y="56"/>
                    <a:pt x="365" y="56"/>
                    <a:pt x="366" y="56"/>
                  </a:cubicBezTo>
                  <a:cubicBezTo>
                    <a:pt x="367" y="57"/>
                    <a:pt x="367" y="58"/>
                    <a:pt x="367" y="60"/>
                  </a:cubicBezTo>
                  <a:cubicBezTo>
                    <a:pt x="367" y="60"/>
                    <a:pt x="366" y="60"/>
                    <a:pt x="366" y="60"/>
                  </a:cubicBezTo>
                  <a:cubicBezTo>
                    <a:pt x="366" y="61"/>
                    <a:pt x="366" y="61"/>
                    <a:pt x="366" y="61"/>
                  </a:cubicBezTo>
                  <a:cubicBezTo>
                    <a:pt x="365" y="61"/>
                    <a:pt x="367" y="58"/>
                    <a:pt x="366" y="57"/>
                  </a:cubicBezTo>
                  <a:cubicBezTo>
                    <a:pt x="363" y="56"/>
                    <a:pt x="363" y="57"/>
                    <a:pt x="361" y="58"/>
                  </a:cubicBezTo>
                  <a:cubicBezTo>
                    <a:pt x="360" y="59"/>
                    <a:pt x="360" y="60"/>
                    <a:pt x="359" y="60"/>
                  </a:cubicBezTo>
                  <a:cubicBezTo>
                    <a:pt x="359" y="60"/>
                    <a:pt x="358" y="59"/>
                    <a:pt x="357" y="60"/>
                  </a:cubicBezTo>
                  <a:cubicBezTo>
                    <a:pt x="357" y="60"/>
                    <a:pt x="357" y="61"/>
                    <a:pt x="357" y="61"/>
                  </a:cubicBezTo>
                  <a:cubicBezTo>
                    <a:pt x="356" y="61"/>
                    <a:pt x="356" y="61"/>
                    <a:pt x="356" y="61"/>
                  </a:cubicBezTo>
                  <a:cubicBezTo>
                    <a:pt x="356" y="61"/>
                    <a:pt x="356" y="60"/>
                    <a:pt x="356" y="60"/>
                  </a:cubicBezTo>
                  <a:cubicBezTo>
                    <a:pt x="355" y="59"/>
                    <a:pt x="355" y="59"/>
                    <a:pt x="355" y="59"/>
                  </a:cubicBezTo>
                  <a:cubicBezTo>
                    <a:pt x="355" y="59"/>
                    <a:pt x="355" y="60"/>
                    <a:pt x="355" y="61"/>
                  </a:cubicBezTo>
                  <a:cubicBezTo>
                    <a:pt x="354" y="61"/>
                    <a:pt x="353" y="61"/>
                    <a:pt x="352" y="61"/>
                  </a:cubicBezTo>
                  <a:cubicBezTo>
                    <a:pt x="352" y="61"/>
                    <a:pt x="352" y="61"/>
                    <a:pt x="352" y="61"/>
                  </a:cubicBezTo>
                  <a:cubicBezTo>
                    <a:pt x="353" y="60"/>
                    <a:pt x="353" y="59"/>
                    <a:pt x="354" y="58"/>
                  </a:cubicBezTo>
                  <a:cubicBezTo>
                    <a:pt x="355" y="59"/>
                    <a:pt x="355" y="57"/>
                    <a:pt x="354" y="57"/>
                  </a:cubicBezTo>
                  <a:cubicBezTo>
                    <a:pt x="352" y="56"/>
                    <a:pt x="351" y="57"/>
                    <a:pt x="350" y="57"/>
                  </a:cubicBezTo>
                  <a:cubicBezTo>
                    <a:pt x="350" y="57"/>
                    <a:pt x="349" y="57"/>
                    <a:pt x="348" y="56"/>
                  </a:cubicBezTo>
                  <a:cubicBezTo>
                    <a:pt x="347" y="58"/>
                    <a:pt x="347" y="58"/>
                    <a:pt x="347" y="58"/>
                  </a:cubicBezTo>
                  <a:cubicBezTo>
                    <a:pt x="346" y="58"/>
                    <a:pt x="346" y="57"/>
                    <a:pt x="346" y="57"/>
                  </a:cubicBezTo>
                  <a:cubicBezTo>
                    <a:pt x="345" y="56"/>
                    <a:pt x="343" y="57"/>
                    <a:pt x="343" y="57"/>
                  </a:cubicBezTo>
                  <a:cubicBezTo>
                    <a:pt x="343" y="57"/>
                    <a:pt x="343" y="57"/>
                    <a:pt x="343" y="57"/>
                  </a:cubicBezTo>
                  <a:cubicBezTo>
                    <a:pt x="343" y="57"/>
                    <a:pt x="343" y="57"/>
                    <a:pt x="342" y="58"/>
                  </a:cubicBezTo>
                  <a:cubicBezTo>
                    <a:pt x="342" y="57"/>
                    <a:pt x="341" y="57"/>
                    <a:pt x="341" y="57"/>
                  </a:cubicBezTo>
                  <a:cubicBezTo>
                    <a:pt x="337" y="57"/>
                    <a:pt x="341" y="58"/>
                    <a:pt x="338" y="59"/>
                  </a:cubicBezTo>
                  <a:cubicBezTo>
                    <a:pt x="337" y="59"/>
                    <a:pt x="335" y="59"/>
                    <a:pt x="334" y="59"/>
                  </a:cubicBezTo>
                  <a:cubicBezTo>
                    <a:pt x="333" y="59"/>
                    <a:pt x="332" y="60"/>
                    <a:pt x="332" y="60"/>
                  </a:cubicBezTo>
                  <a:cubicBezTo>
                    <a:pt x="330" y="60"/>
                    <a:pt x="330" y="60"/>
                    <a:pt x="328" y="60"/>
                  </a:cubicBezTo>
                  <a:cubicBezTo>
                    <a:pt x="328" y="60"/>
                    <a:pt x="326" y="61"/>
                    <a:pt x="326" y="61"/>
                  </a:cubicBezTo>
                  <a:cubicBezTo>
                    <a:pt x="325" y="61"/>
                    <a:pt x="325" y="60"/>
                    <a:pt x="324" y="60"/>
                  </a:cubicBezTo>
                  <a:cubicBezTo>
                    <a:pt x="322" y="60"/>
                    <a:pt x="322" y="61"/>
                    <a:pt x="321" y="62"/>
                  </a:cubicBezTo>
                  <a:cubicBezTo>
                    <a:pt x="320" y="62"/>
                    <a:pt x="320" y="62"/>
                    <a:pt x="319" y="62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18" y="63"/>
                    <a:pt x="317" y="63"/>
                    <a:pt x="316" y="63"/>
                  </a:cubicBezTo>
                  <a:cubicBezTo>
                    <a:pt x="315" y="63"/>
                    <a:pt x="315" y="63"/>
                    <a:pt x="315" y="63"/>
                  </a:cubicBezTo>
                  <a:cubicBezTo>
                    <a:pt x="314" y="64"/>
                    <a:pt x="313" y="63"/>
                    <a:pt x="311" y="63"/>
                  </a:cubicBezTo>
                  <a:cubicBezTo>
                    <a:pt x="311" y="63"/>
                    <a:pt x="311" y="64"/>
                    <a:pt x="312" y="64"/>
                  </a:cubicBezTo>
                  <a:cubicBezTo>
                    <a:pt x="312" y="64"/>
                    <a:pt x="313" y="64"/>
                    <a:pt x="313" y="64"/>
                  </a:cubicBezTo>
                  <a:cubicBezTo>
                    <a:pt x="313" y="64"/>
                    <a:pt x="313" y="65"/>
                    <a:pt x="314" y="65"/>
                  </a:cubicBezTo>
                  <a:cubicBezTo>
                    <a:pt x="313" y="65"/>
                    <a:pt x="314" y="65"/>
                    <a:pt x="313" y="66"/>
                  </a:cubicBezTo>
                  <a:cubicBezTo>
                    <a:pt x="313" y="66"/>
                    <a:pt x="312" y="66"/>
                    <a:pt x="312" y="66"/>
                  </a:cubicBezTo>
                  <a:cubicBezTo>
                    <a:pt x="311" y="67"/>
                    <a:pt x="311" y="67"/>
                    <a:pt x="311" y="69"/>
                  </a:cubicBezTo>
                  <a:cubicBezTo>
                    <a:pt x="310" y="68"/>
                    <a:pt x="309" y="68"/>
                    <a:pt x="307" y="67"/>
                  </a:cubicBezTo>
                  <a:cubicBezTo>
                    <a:pt x="307" y="67"/>
                    <a:pt x="307" y="69"/>
                    <a:pt x="306" y="69"/>
                  </a:cubicBezTo>
                  <a:cubicBezTo>
                    <a:pt x="307" y="69"/>
                    <a:pt x="308" y="69"/>
                    <a:pt x="309" y="69"/>
                  </a:cubicBezTo>
                  <a:cubicBezTo>
                    <a:pt x="309" y="69"/>
                    <a:pt x="309" y="70"/>
                    <a:pt x="310" y="71"/>
                  </a:cubicBezTo>
                  <a:cubicBezTo>
                    <a:pt x="310" y="71"/>
                    <a:pt x="310" y="71"/>
                    <a:pt x="310" y="71"/>
                  </a:cubicBezTo>
                  <a:cubicBezTo>
                    <a:pt x="308" y="71"/>
                    <a:pt x="308" y="71"/>
                    <a:pt x="306" y="71"/>
                  </a:cubicBezTo>
                  <a:cubicBezTo>
                    <a:pt x="306" y="71"/>
                    <a:pt x="306" y="72"/>
                    <a:pt x="306" y="72"/>
                  </a:cubicBezTo>
                  <a:cubicBezTo>
                    <a:pt x="307" y="73"/>
                    <a:pt x="308" y="73"/>
                    <a:pt x="308" y="74"/>
                  </a:cubicBezTo>
                  <a:cubicBezTo>
                    <a:pt x="309" y="74"/>
                    <a:pt x="312" y="79"/>
                    <a:pt x="311" y="79"/>
                  </a:cubicBezTo>
                  <a:cubicBezTo>
                    <a:pt x="310" y="80"/>
                    <a:pt x="306" y="79"/>
                    <a:pt x="308" y="78"/>
                  </a:cubicBezTo>
                  <a:cubicBezTo>
                    <a:pt x="310" y="78"/>
                    <a:pt x="308" y="76"/>
                    <a:pt x="307" y="76"/>
                  </a:cubicBezTo>
                  <a:cubicBezTo>
                    <a:pt x="305" y="76"/>
                    <a:pt x="304" y="77"/>
                    <a:pt x="303" y="77"/>
                  </a:cubicBezTo>
                  <a:cubicBezTo>
                    <a:pt x="302" y="77"/>
                    <a:pt x="302" y="76"/>
                    <a:pt x="301" y="77"/>
                  </a:cubicBezTo>
                  <a:cubicBezTo>
                    <a:pt x="300" y="77"/>
                    <a:pt x="300" y="77"/>
                    <a:pt x="300" y="77"/>
                  </a:cubicBezTo>
                  <a:cubicBezTo>
                    <a:pt x="299" y="77"/>
                    <a:pt x="299" y="76"/>
                    <a:pt x="298" y="76"/>
                  </a:cubicBezTo>
                  <a:cubicBezTo>
                    <a:pt x="296" y="76"/>
                    <a:pt x="294" y="77"/>
                    <a:pt x="293" y="77"/>
                  </a:cubicBezTo>
                  <a:cubicBezTo>
                    <a:pt x="292" y="77"/>
                    <a:pt x="291" y="77"/>
                    <a:pt x="290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8" y="78"/>
                    <a:pt x="287" y="77"/>
                    <a:pt x="286" y="77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4" y="78"/>
                    <a:pt x="284" y="78"/>
                    <a:pt x="283" y="78"/>
                  </a:cubicBezTo>
                  <a:cubicBezTo>
                    <a:pt x="283" y="78"/>
                    <a:pt x="282" y="80"/>
                    <a:pt x="282" y="80"/>
                  </a:cubicBezTo>
                  <a:cubicBezTo>
                    <a:pt x="282" y="81"/>
                    <a:pt x="282" y="81"/>
                    <a:pt x="282" y="82"/>
                  </a:cubicBezTo>
                  <a:cubicBezTo>
                    <a:pt x="282" y="82"/>
                    <a:pt x="281" y="84"/>
                    <a:pt x="281" y="85"/>
                  </a:cubicBezTo>
                  <a:cubicBezTo>
                    <a:pt x="280" y="88"/>
                    <a:pt x="282" y="89"/>
                    <a:pt x="285" y="90"/>
                  </a:cubicBezTo>
                  <a:cubicBezTo>
                    <a:pt x="285" y="91"/>
                    <a:pt x="285" y="91"/>
                    <a:pt x="285" y="91"/>
                  </a:cubicBezTo>
                  <a:cubicBezTo>
                    <a:pt x="286" y="91"/>
                    <a:pt x="288" y="91"/>
                    <a:pt x="288" y="91"/>
                  </a:cubicBezTo>
                  <a:cubicBezTo>
                    <a:pt x="289" y="91"/>
                    <a:pt x="289" y="92"/>
                    <a:pt x="290" y="93"/>
                  </a:cubicBezTo>
                  <a:cubicBezTo>
                    <a:pt x="291" y="93"/>
                    <a:pt x="293" y="94"/>
                    <a:pt x="293" y="94"/>
                  </a:cubicBezTo>
                  <a:cubicBezTo>
                    <a:pt x="293" y="95"/>
                    <a:pt x="294" y="95"/>
                    <a:pt x="294" y="96"/>
                  </a:cubicBezTo>
                  <a:cubicBezTo>
                    <a:pt x="294" y="97"/>
                    <a:pt x="292" y="98"/>
                    <a:pt x="292" y="99"/>
                  </a:cubicBezTo>
                  <a:cubicBezTo>
                    <a:pt x="292" y="101"/>
                    <a:pt x="293" y="102"/>
                    <a:pt x="293" y="103"/>
                  </a:cubicBezTo>
                  <a:cubicBezTo>
                    <a:pt x="293" y="104"/>
                    <a:pt x="293" y="105"/>
                    <a:pt x="293" y="105"/>
                  </a:cubicBezTo>
                  <a:cubicBezTo>
                    <a:pt x="292" y="105"/>
                    <a:pt x="292" y="106"/>
                    <a:pt x="290" y="106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5" y="110"/>
                    <a:pt x="295" y="110"/>
                  </a:cubicBezTo>
                  <a:cubicBezTo>
                    <a:pt x="296" y="110"/>
                    <a:pt x="298" y="109"/>
                    <a:pt x="298" y="109"/>
                  </a:cubicBezTo>
                  <a:cubicBezTo>
                    <a:pt x="298" y="109"/>
                    <a:pt x="299" y="109"/>
                    <a:pt x="299" y="109"/>
                  </a:cubicBezTo>
                  <a:cubicBezTo>
                    <a:pt x="300" y="109"/>
                    <a:pt x="300" y="110"/>
                    <a:pt x="300" y="110"/>
                  </a:cubicBezTo>
                  <a:cubicBezTo>
                    <a:pt x="301" y="110"/>
                    <a:pt x="301" y="110"/>
                    <a:pt x="301" y="110"/>
                  </a:cubicBezTo>
                  <a:cubicBezTo>
                    <a:pt x="303" y="111"/>
                    <a:pt x="303" y="113"/>
                    <a:pt x="303" y="114"/>
                  </a:cubicBezTo>
                  <a:cubicBezTo>
                    <a:pt x="303" y="114"/>
                    <a:pt x="302" y="114"/>
                    <a:pt x="301" y="113"/>
                  </a:cubicBezTo>
                  <a:cubicBezTo>
                    <a:pt x="301" y="113"/>
                    <a:pt x="301" y="111"/>
                    <a:pt x="301" y="111"/>
                  </a:cubicBezTo>
                  <a:cubicBezTo>
                    <a:pt x="301" y="111"/>
                    <a:pt x="300" y="111"/>
                    <a:pt x="300" y="111"/>
                  </a:cubicBezTo>
                  <a:cubicBezTo>
                    <a:pt x="300" y="111"/>
                    <a:pt x="299" y="110"/>
                    <a:pt x="299" y="110"/>
                  </a:cubicBezTo>
                  <a:cubicBezTo>
                    <a:pt x="298" y="110"/>
                    <a:pt x="298" y="111"/>
                    <a:pt x="297" y="111"/>
                  </a:cubicBezTo>
                  <a:cubicBezTo>
                    <a:pt x="296" y="112"/>
                    <a:pt x="291" y="111"/>
                    <a:pt x="290" y="110"/>
                  </a:cubicBezTo>
                  <a:cubicBezTo>
                    <a:pt x="290" y="110"/>
                    <a:pt x="290" y="109"/>
                    <a:pt x="290" y="109"/>
                  </a:cubicBezTo>
                  <a:cubicBezTo>
                    <a:pt x="288" y="108"/>
                    <a:pt x="288" y="108"/>
                    <a:pt x="288" y="108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7"/>
                    <a:pt x="287" y="107"/>
                  </a:cubicBezTo>
                  <a:cubicBezTo>
                    <a:pt x="287" y="107"/>
                    <a:pt x="286" y="108"/>
                    <a:pt x="286" y="108"/>
                  </a:cubicBezTo>
                  <a:cubicBezTo>
                    <a:pt x="285" y="109"/>
                    <a:pt x="285" y="109"/>
                    <a:pt x="284" y="109"/>
                  </a:cubicBezTo>
                  <a:cubicBezTo>
                    <a:pt x="286" y="107"/>
                    <a:pt x="286" y="107"/>
                    <a:pt x="287" y="104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8" y="100"/>
                    <a:pt x="287" y="100"/>
                    <a:pt x="289" y="98"/>
                  </a:cubicBezTo>
                  <a:cubicBezTo>
                    <a:pt x="289" y="97"/>
                    <a:pt x="293" y="95"/>
                    <a:pt x="290" y="94"/>
                  </a:cubicBezTo>
                  <a:cubicBezTo>
                    <a:pt x="288" y="94"/>
                    <a:pt x="285" y="95"/>
                    <a:pt x="283" y="94"/>
                  </a:cubicBezTo>
                  <a:cubicBezTo>
                    <a:pt x="282" y="94"/>
                    <a:pt x="281" y="92"/>
                    <a:pt x="280" y="92"/>
                  </a:cubicBezTo>
                  <a:cubicBezTo>
                    <a:pt x="280" y="91"/>
                    <a:pt x="280" y="92"/>
                    <a:pt x="279" y="92"/>
                  </a:cubicBezTo>
                  <a:cubicBezTo>
                    <a:pt x="279" y="91"/>
                    <a:pt x="279" y="90"/>
                    <a:pt x="278" y="90"/>
                  </a:cubicBezTo>
                  <a:cubicBezTo>
                    <a:pt x="278" y="90"/>
                    <a:pt x="274" y="89"/>
                    <a:pt x="274" y="89"/>
                  </a:cubicBezTo>
                  <a:cubicBezTo>
                    <a:pt x="271" y="89"/>
                    <a:pt x="269" y="91"/>
                    <a:pt x="267" y="92"/>
                  </a:cubicBezTo>
                  <a:cubicBezTo>
                    <a:pt x="268" y="92"/>
                    <a:pt x="268" y="92"/>
                    <a:pt x="269" y="92"/>
                  </a:cubicBezTo>
                  <a:cubicBezTo>
                    <a:pt x="269" y="92"/>
                    <a:pt x="270" y="92"/>
                    <a:pt x="270" y="93"/>
                  </a:cubicBezTo>
                  <a:cubicBezTo>
                    <a:pt x="270" y="93"/>
                    <a:pt x="269" y="95"/>
                    <a:pt x="268" y="95"/>
                  </a:cubicBezTo>
                  <a:cubicBezTo>
                    <a:pt x="268" y="95"/>
                    <a:pt x="267" y="95"/>
                    <a:pt x="267" y="95"/>
                  </a:cubicBezTo>
                  <a:cubicBezTo>
                    <a:pt x="265" y="94"/>
                    <a:pt x="264" y="93"/>
                    <a:pt x="261" y="93"/>
                  </a:cubicBezTo>
                  <a:cubicBezTo>
                    <a:pt x="261" y="94"/>
                    <a:pt x="261" y="95"/>
                    <a:pt x="260" y="96"/>
                  </a:cubicBezTo>
                  <a:cubicBezTo>
                    <a:pt x="261" y="97"/>
                    <a:pt x="262" y="96"/>
                    <a:pt x="262" y="97"/>
                  </a:cubicBezTo>
                  <a:cubicBezTo>
                    <a:pt x="263" y="97"/>
                    <a:pt x="263" y="98"/>
                    <a:pt x="263" y="98"/>
                  </a:cubicBezTo>
                  <a:cubicBezTo>
                    <a:pt x="264" y="98"/>
                    <a:pt x="264" y="98"/>
                    <a:pt x="265" y="98"/>
                  </a:cubicBezTo>
                  <a:cubicBezTo>
                    <a:pt x="265" y="98"/>
                    <a:pt x="265" y="99"/>
                    <a:pt x="266" y="99"/>
                  </a:cubicBezTo>
                  <a:cubicBezTo>
                    <a:pt x="266" y="99"/>
                    <a:pt x="267" y="99"/>
                    <a:pt x="267" y="99"/>
                  </a:cubicBezTo>
                  <a:cubicBezTo>
                    <a:pt x="267" y="99"/>
                    <a:pt x="267" y="100"/>
                    <a:pt x="268" y="101"/>
                  </a:cubicBezTo>
                  <a:cubicBezTo>
                    <a:pt x="267" y="100"/>
                    <a:pt x="267" y="101"/>
                    <a:pt x="267" y="101"/>
                  </a:cubicBezTo>
                  <a:cubicBezTo>
                    <a:pt x="267" y="101"/>
                    <a:pt x="267" y="101"/>
                    <a:pt x="267" y="101"/>
                  </a:cubicBezTo>
                  <a:cubicBezTo>
                    <a:pt x="265" y="101"/>
                    <a:pt x="263" y="101"/>
                    <a:pt x="262" y="101"/>
                  </a:cubicBezTo>
                  <a:cubicBezTo>
                    <a:pt x="262" y="101"/>
                    <a:pt x="262" y="101"/>
                    <a:pt x="262" y="101"/>
                  </a:cubicBezTo>
                  <a:cubicBezTo>
                    <a:pt x="261" y="101"/>
                    <a:pt x="259" y="100"/>
                    <a:pt x="259" y="101"/>
                  </a:cubicBezTo>
                  <a:cubicBezTo>
                    <a:pt x="258" y="101"/>
                    <a:pt x="259" y="102"/>
                    <a:pt x="257" y="101"/>
                  </a:cubicBezTo>
                  <a:cubicBezTo>
                    <a:pt x="257" y="101"/>
                    <a:pt x="256" y="100"/>
                    <a:pt x="255" y="100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7" y="99"/>
                    <a:pt x="254" y="96"/>
                    <a:pt x="254" y="95"/>
                  </a:cubicBezTo>
                  <a:cubicBezTo>
                    <a:pt x="254" y="95"/>
                    <a:pt x="254" y="94"/>
                    <a:pt x="254" y="93"/>
                  </a:cubicBezTo>
                  <a:cubicBezTo>
                    <a:pt x="254" y="93"/>
                    <a:pt x="254" y="93"/>
                    <a:pt x="254" y="93"/>
                  </a:cubicBezTo>
                  <a:cubicBezTo>
                    <a:pt x="253" y="93"/>
                    <a:pt x="254" y="92"/>
                    <a:pt x="254" y="92"/>
                  </a:cubicBezTo>
                  <a:cubicBezTo>
                    <a:pt x="254" y="92"/>
                    <a:pt x="255" y="91"/>
                    <a:pt x="255" y="91"/>
                  </a:cubicBezTo>
                  <a:cubicBezTo>
                    <a:pt x="254" y="90"/>
                    <a:pt x="253" y="89"/>
                    <a:pt x="254" y="88"/>
                  </a:cubicBezTo>
                  <a:cubicBezTo>
                    <a:pt x="254" y="87"/>
                    <a:pt x="254" y="88"/>
                    <a:pt x="254" y="87"/>
                  </a:cubicBezTo>
                  <a:cubicBezTo>
                    <a:pt x="254" y="87"/>
                    <a:pt x="253" y="85"/>
                    <a:pt x="253" y="85"/>
                  </a:cubicBezTo>
                  <a:cubicBezTo>
                    <a:pt x="252" y="85"/>
                    <a:pt x="252" y="85"/>
                    <a:pt x="251" y="85"/>
                  </a:cubicBezTo>
                  <a:cubicBezTo>
                    <a:pt x="252" y="87"/>
                    <a:pt x="253" y="90"/>
                    <a:pt x="252" y="93"/>
                  </a:cubicBezTo>
                  <a:cubicBezTo>
                    <a:pt x="252" y="94"/>
                    <a:pt x="250" y="96"/>
                    <a:pt x="250" y="96"/>
                  </a:cubicBezTo>
                  <a:cubicBezTo>
                    <a:pt x="249" y="96"/>
                    <a:pt x="248" y="96"/>
                    <a:pt x="248" y="97"/>
                  </a:cubicBezTo>
                  <a:cubicBezTo>
                    <a:pt x="248" y="97"/>
                    <a:pt x="248" y="98"/>
                    <a:pt x="248" y="99"/>
                  </a:cubicBezTo>
                  <a:cubicBezTo>
                    <a:pt x="248" y="99"/>
                    <a:pt x="247" y="100"/>
                    <a:pt x="247" y="101"/>
                  </a:cubicBezTo>
                  <a:cubicBezTo>
                    <a:pt x="247" y="101"/>
                    <a:pt x="247" y="101"/>
                    <a:pt x="247" y="101"/>
                  </a:cubicBezTo>
                  <a:cubicBezTo>
                    <a:pt x="247" y="102"/>
                    <a:pt x="248" y="102"/>
                    <a:pt x="249" y="103"/>
                  </a:cubicBezTo>
                  <a:cubicBezTo>
                    <a:pt x="249" y="104"/>
                    <a:pt x="250" y="106"/>
                    <a:pt x="250" y="107"/>
                  </a:cubicBezTo>
                  <a:cubicBezTo>
                    <a:pt x="250" y="107"/>
                    <a:pt x="249" y="108"/>
                    <a:pt x="249" y="109"/>
                  </a:cubicBezTo>
                  <a:cubicBezTo>
                    <a:pt x="249" y="109"/>
                    <a:pt x="249" y="111"/>
                    <a:pt x="249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3"/>
                    <a:pt x="250" y="114"/>
                    <a:pt x="250" y="115"/>
                  </a:cubicBezTo>
                  <a:cubicBezTo>
                    <a:pt x="250" y="114"/>
                    <a:pt x="250" y="115"/>
                    <a:pt x="251" y="115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3" y="114"/>
                    <a:pt x="254" y="114"/>
                    <a:pt x="255" y="114"/>
                  </a:cubicBezTo>
                  <a:cubicBezTo>
                    <a:pt x="256" y="114"/>
                    <a:pt x="257" y="113"/>
                    <a:pt x="257" y="113"/>
                  </a:cubicBezTo>
                  <a:cubicBezTo>
                    <a:pt x="259" y="112"/>
                    <a:pt x="265" y="114"/>
                    <a:pt x="266" y="115"/>
                  </a:cubicBezTo>
                  <a:cubicBezTo>
                    <a:pt x="267" y="115"/>
                    <a:pt x="266" y="117"/>
                    <a:pt x="267" y="118"/>
                  </a:cubicBezTo>
                  <a:cubicBezTo>
                    <a:pt x="267" y="118"/>
                    <a:pt x="268" y="118"/>
                    <a:pt x="268" y="119"/>
                  </a:cubicBezTo>
                  <a:cubicBezTo>
                    <a:pt x="269" y="119"/>
                    <a:pt x="268" y="120"/>
                    <a:pt x="269" y="121"/>
                  </a:cubicBezTo>
                  <a:cubicBezTo>
                    <a:pt x="269" y="121"/>
                    <a:pt x="269" y="121"/>
                    <a:pt x="270" y="122"/>
                  </a:cubicBezTo>
                  <a:cubicBezTo>
                    <a:pt x="268" y="123"/>
                    <a:pt x="266" y="123"/>
                    <a:pt x="267" y="126"/>
                  </a:cubicBezTo>
                  <a:cubicBezTo>
                    <a:pt x="267" y="126"/>
                    <a:pt x="268" y="126"/>
                    <a:pt x="268" y="126"/>
                  </a:cubicBezTo>
                  <a:cubicBezTo>
                    <a:pt x="268" y="126"/>
                    <a:pt x="269" y="127"/>
                    <a:pt x="269" y="127"/>
                  </a:cubicBezTo>
                  <a:cubicBezTo>
                    <a:pt x="271" y="128"/>
                    <a:pt x="274" y="128"/>
                    <a:pt x="275" y="129"/>
                  </a:cubicBezTo>
                  <a:cubicBezTo>
                    <a:pt x="276" y="129"/>
                    <a:pt x="276" y="129"/>
                    <a:pt x="276" y="130"/>
                  </a:cubicBezTo>
                  <a:cubicBezTo>
                    <a:pt x="274" y="130"/>
                    <a:pt x="272" y="130"/>
                    <a:pt x="270" y="129"/>
                  </a:cubicBezTo>
                  <a:cubicBezTo>
                    <a:pt x="270" y="129"/>
                    <a:pt x="270" y="128"/>
                    <a:pt x="270" y="128"/>
                  </a:cubicBezTo>
                  <a:cubicBezTo>
                    <a:pt x="269" y="128"/>
                    <a:pt x="268" y="128"/>
                    <a:pt x="268" y="129"/>
                  </a:cubicBezTo>
                  <a:cubicBezTo>
                    <a:pt x="268" y="129"/>
                    <a:pt x="268" y="130"/>
                    <a:pt x="268" y="130"/>
                  </a:cubicBezTo>
                  <a:cubicBezTo>
                    <a:pt x="268" y="130"/>
                    <a:pt x="268" y="131"/>
                    <a:pt x="268" y="131"/>
                  </a:cubicBezTo>
                  <a:cubicBezTo>
                    <a:pt x="268" y="131"/>
                    <a:pt x="266" y="130"/>
                    <a:pt x="266" y="129"/>
                  </a:cubicBezTo>
                  <a:cubicBezTo>
                    <a:pt x="265" y="129"/>
                    <a:pt x="265" y="128"/>
                    <a:pt x="264" y="128"/>
                  </a:cubicBezTo>
                  <a:cubicBezTo>
                    <a:pt x="264" y="125"/>
                    <a:pt x="265" y="123"/>
                    <a:pt x="264" y="119"/>
                  </a:cubicBezTo>
                  <a:cubicBezTo>
                    <a:pt x="264" y="119"/>
                    <a:pt x="264" y="119"/>
                    <a:pt x="263" y="118"/>
                  </a:cubicBezTo>
                  <a:cubicBezTo>
                    <a:pt x="263" y="118"/>
                    <a:pt x="262" y="116"/>
                    <a:pt x="262" y="115"/>
                  </a:cubicBezTo>
                  <a:cubicBezTo>
                    <a:pt x="261" y="115"/>
                    <a:pt x="260" y="115"/>
                    <a:pt x="259" y="115"/>
                  </a:cubicBezTo>
                  <a:cubicBezTo>
                    <a:pt x="259" y="115"/>
                    <a:pt x="259" y="116"/>
                    <a:pt x="259" y="116"/>
                  </a:cubicBezTo>
                  <a:cubicBezTo>
                    <a:pt x="257" y="117"/>
                    <a:pt x="254" y="116"/>
                    <a:pt x="253" y="117"/>
                  </a:cubicBezTo>
                  <a:cubicBezTo>
                    <a:pt x="252" y="118"/>
                    <a:pt x="252" y="119"/>
                    <a:pt x="252" y="120"/>
                  </a:cubicBezTo>
                  <a:cubicBezTo>
                    <a:pt x="252" y="120"/>
                    <a:pt x="251" y="121"/>
                    <a:pt x="251" y="121"/>
                  </a:cubicBezTo>
                  <a:cubicBezTo>
                    <a:pt x="252" y="121"/>
                    <a:pt x="253" y="122"/>
                    <a:pt x="253" y="122"/>
                  </a:cubicBezTo>
                  <a:cubicBezTo>
                    <a:pt x="253" y="123"/>
                    <a:pt x="252" y="125"/>
                    <a:pt x="252" y="125"/>
                  </a:cubicBezTo>
                  <a:cubicBezTo>
                    <a:pt x="252" y="126"/>
                    <a:pt x="251" y="127"/>
                    <a:pt x="251" y="127"/>
                  </a:cubicBezTo>
                  <a:cubicBezTo>
                    <a:pt x="251" y="127"/>
                    <a:pt x="251" y="128"/>
                    <a:pt x="251" y="128"/>
                  </a:cubicBezTo>
                  <a:cubicBezTo>
                    <a:pt x="251" y="128"/>
                    <a:pt x="252" y="129"/>
                    <a:pt x="251" y="129"/>
                  </a:cubicBezTo>
                  <a:cubicBezTo>
                    <a:pt x="249" y="133"/>
                    <a:pt x="249" y="133"/>
                    <a:pt x="249" y="133"/>
                  </a:cubicBezTo>
                  <a:cubicBezTo>
                    <a:pt x="248" y="133"/>
                    <a:pt x="246" y="133"/>
                    <a:pt x="245" y="133"/>
                  </a:cubicBezTo>
                  <a:cubicBezTo>
                    <a:pt x="245" y="133"/>
                    <a:pt x="242" y="134"/>
                    <a:pt x="242" y="134"/>
                  </a:cubicBezTo>
                  <a:cubicBezTo>
                    <a:pt x="242" y="134"/>
                    <a:pt x="241" y="135"/>
                    <a:pt x="241" y="135"/>
                  </a:cubicBezTo>
                  <a:cubicBezTo>
                    <a:pt x="242" y="136"/>
                    <a:pt x="242" y="136"/>
                    <a:pt x="243" y="136"/>
                  </a:cubicBezTo>
                  <a:cubicBezTo>
                    <a:pt x="244" y="138"/>
                    <a:pt x="244" y="140"/>
                    <a:pt x="245" y="141"/>
                  </a:cubicBezTo>
                  <a:cubicBezTo>
                    <a:pt x="244" y="141"/>
                    <a:pt x="244" y="141"/>
                    <a:pt x="244" y="141"/>
                  </a:cubicBezTo>
                  <a:cubicBezTo>
                    <a:pt x="244" y="140"/>
                    <a:pt x="243" y="141"/>
                    <a:pt x="243" y="141"/>
                  </a:cubicBezTo>
                  <a:cubicBezTo>
                    <a:pt x="242" y="140"/>
                    <a:pt x="242" y="139"/>
                    <a:pt x="242" y="139"/>
                  </a:cubicBezTo>
                  <a:cubicBezTo>
                    <a:pt x="242" y="138"/>
                    <a:pt x="241" y="138"/>
                    <a:pt x="241" y="138"/>
                  </a:cubicBezTo>
                  <a:cubicBezTo>
                    <a:pt x="240" y="138"/>
                    <a:pt x="240" y="137"/>
                    <a:pt x="240" y="137"/>
                  </a:cubicBezTo>
                  <a:cubicBezTo>
                    <a:pt x="239" y="136"/>
                    <a:pt x="237" y="136"/>
                    <a:pt x="236" y="136"/>
                  </a:cubicBezTo>
                  <a:cubicBezTo>
                    <a:pt x="235" y="137"/>
                    <a:pt x="235" y="137"/>
                    <a:pt x="235" y="137"/>
                  </a:cubicBezTo>
                  <a:cubicBezTo>
                    <a:pt x="233" y="137"/>
                    <a:pt x="231" y="135"/>
                    <a:pt x="229" y="134"/>
                  </a:cubicBezTo>
                  <a:cubicBezTo>
                    <a:pt x="229" y="134"/>
                    <a:pt x="229" y="133"/>
                    <a:pt x="229" y="133"/>
                  </a:cubicBezTo>
                  <a:cubicBezTo>
                    <a:pt x="232" y="133"/>
                    <a:pt x="237" y="134"/>
                    <a:pt x="238" y="133"/>
                  </a:cubicBezTo>
                  <a:cubicBezTo>
                    <a:pt x="239" y="133"/>
                    <a:pt x="239" y="131"/>
                    <a:pt x="240" y="131"/>
                  </a:cubicBezTo>
                  <a:cubicBezTo>
                    <a:pt x="241" y="131"/>
                    <a:pt x="242" y="131"/>
                    <a:pt x="243" y="132"/>
                  </a:cubicBezTo>
                  <a:cubicBezTo>
                    <a:pt x="243" y="131"/>
                    <a:pt x="243" y="131"/>
                    <a:pt x="244" y="131"/>
                  </a:cubicBezTo>
                  <a:cubicBezTo>
                    <a:pt x="243" y="130"/>
                    <a:pt x="243" y="130"/>
                    <a:pt x="243" y="130"/>
                  </a:cubicBezTo>
                  <a:cubicBezTo>
                    <a:pt x="243" y="129"/>
                    <a:pt x="245" y="129"/>
                    <a:pt x="245" y="129"/>
                  </a:cubicBezTo>
                  <a:cubicBezTo>
                    <a:pt x="245" y="129"/>
                    <a:pt x="245" y="127"/>
                    <a:pt x="245" y="127"/>
                  </a:cubicBezTo>
                  <a:cubicBezTo>
                    <a:pt x="246" y="127"/>
                    <a:pt x="246" y="127"/>
                    <a:pt x="247" y="127"/>
                  </a:cubicBezTo>
                  <a:cubicBezTo>
                    <a:pt x="245" y="123"/>
                    <a:pt x="246" y="123"/>
                    <a:pt x="247" y="119"/>
                  </a:cubicBezTo>
                  <a:cubicBezTo>
                    <a:pt x="245" y="118"/>
                    <a:pt x="244" y="117"/>
                    <a:pt x="243" y="115"/>
                  </a:cubicBezTo>
                  <a:cubicBezTo>
                    <a:pt x="243" y="114"/>
                    <a:pt x="243" y="114"/>
                    <a:pt x="243" y="114"/>
                  </a:cubicBezTo>
                  <a:cubicBezTo>
                    <a:pt x="242" y="114"/>
                    <a:pt x="243" y="113"/>
                    <a:pt x="243" y="113"/>
                  </a:cubicBezTo>
                  <a:cubicBezTo>
                    <a:pt x="243" y="112"/>
                    <a:pt x="243" y="112"/>
                    <a:pt x="243" y="112"/>
                  </a:cubicBezTo>
                  <a:cubicBezTo>
                    <a:pt x="242" y="112"/>
                    <a:pt x="243" y="110"/>
                    <a:pt x="243" y="110"/>
                  </a:cubicBezTo>
                  <a:cubicBezTo>
                    <a:pt x="243" y="109"/>
                    <a:pt x="244" y="108"/>
                    <a:pt x="244" y="108"/>
                  </a:cubicBezTo>
                  <a:cubicBezTo>
                    <a:pt x="244" y="108"/>
                    <a:pt x="244" y="106"/>
                    <a:pt x="244" y="105"/>
                  </a:cubicBezTo>
                  <a:cubicBezTo>
                    <a:pt x="244" y="105"/>
                    <a:pt x="243" y="105"/>
                    <a:pt x="243" y="105"/>
                  </a:cubicBezTo>
                  <a:cubicBezTo>
                    <a:pt x="243" y="104"/>
                    <a:pt x="243" y="103"/>
                    <a:pt x="243" y="102"/>
                  </a:cubicBezTo>
                  <a:cubicBezTo>
                    <a:pt x="242" y="102"/>
                    <a:pt x="240" y="101"/>
                    <a:pt x="240" y="100"/>
                  </a:cubicBezTo>
                  <a:cubicBezTo>
                    <a:pt x="240" y="97"/>
                    <a:pt x="242" y="97"/>
                    <a:pt x="243" y="95"/>
                  </a:cubicBezTo>
                  <a:cubicBezTo>
                    <a:pt x="244" y="93"/>
                    <a:pt x="243" y="93"/>
                    <a:pt x="243" y="91"/>
                  </a:cubicBezTo>
                  <a:cubicBezTo>
                    <a:pt x="243" y="90"/>
                    <a:pt x="244" y="90"/>
                    <a:pt x="244" y="89"/>
                  </a:cubicBezTo>
                  <a:cubicBezTo>
                    <a:pt x="244" y="89"/>
                    <a:pt x="243" y="88"/>
                    <a:pt x="244" y="87"/>
                  </a:cubicBezTo>
                  <a:cubicBezTo>
                    <a:pt x="244" y="87"/>
                    <a:pt x="245" y="87"/>
                    <a:pt x="244" y="87"/>
                  </a:cubicBezTo>
                  <a:cubicBezTo>
                    <a:pt x="244" y="87"/>
                    <a:pt x="243" y="86"/>
                    <a:pt x="243" y="85"/>
                  </a:cubicBezTo>
                  <a:cubicBezTo>
                    <a:pt x="243" y="85"/>
                    <a:pt x="243" y="84"/>
                    <a:pt x="243" y="84"/>
                  </a:cubicBezTo>
                  <a:cubicBezTo>
                    <a:pt x="243" y="84"/>
                    <a:pt x="242" y="84"/>
                    <a:pt x="242" y="84"/>
                  </a:cubicBezTo>
                  <a:cubicBezTo>
                    <a:pt x="242" y="84"/>
                    <a:pt x="240" y="83"/>
                    <a:pt x="240" y="83"/>
                  </a:cubicBezTo>
                  <a:cubicBezTo>
                    <a:pt x="239" y="82"/>
                    <a:pt x="238" y="83"/>
                    <a:pt x="238" y="83"/>
                  </a:cubicBezTo>
                  <a:cubicBezTo>
                    <a:pt x="236" y="83"/>
                    <a:pt x="234" y="83"/>
                    <a:pt x="232" y="83"/>
                  </a:cubicBezTo>
                  <a:cubicBezTo>
                    <a:pt x="232" y="83"/>
                    <a:pt x="232" y="82"/>
                    <a:pt x="231" y="83"/>
                  </a:cubicBezTo>
                  <a:cubicBezTo>
                    <a:pt x="231" y="84"/>
                    <a:pt x="231" y="84"/>
                    <a:pt x="231" y="84"/>
                  </a:cubicBezTo>
                  <a:cubicBezTo>
                    <a:pt x="230" y="84"/>
                    <a:pt x="229" y="84"/>
                    <a:pt x="229" y="85"/>
                  </a:cubicBezTo>
                  <a:cubicBezTo>
                    <a:pt x="228" y="86"/>
                    <a:pt x="228" y="88"/>
                    <a:pt x="227" y="89"/>
                  </a:cubicBezTo>
                  <a:cubicBezTo>
                    <a:pt x="226" y="91"/>
                    <a:pt x="224" y="92"/>
                    <a:pt x="223" y="93"/>
                  </a:cubicBezTo>
                  <a:cubicBezTo>
                    <a:pt x="222" y="94"/>
                    <a:pt x="222" y="95"/>
                    <a:pt x="221" y="96"/>
                  </a:cubicBezTo>
                  <a:cubicBezTo>
                    <a:pt x="220" y="96"/>
                    <a:pt x="219" y="97"/>
                    <a:pt x="218" y="97"/>
                  </a:cubicBezTo>
                  <a:cubicBezTo>
                    <a:pt x="218" y="98"/>
                    <a:pt x="218" y="99"/>
                    <a:pt x="218" y="101"/>
                  </a:cubicBezTo>
                  <a:cubicBezTo>
                    <a:pt x="218" y="101"/>
                    <a:pt x="219" y="102"/>
                    <a:pt x="219" y="103"/>
                  </a:cubicBezTo>
                  <a:cubicBezTo>
                    <a:pt x="220" y="104"/>
                    <a:pt x="219" y="105"/>
                    <a:pt x="220" y="106"/>
                  </a:cubicBezTo>
                  <a:cubicBezTo>
                    <a:pt x="217" y="107"/>
                    <a:pt x="217" y="107"/>
                    <a:pt x="217" y="111"/>
                  </a:cubicBezTo>
                  <a:cubicBezTo>
                    <a:pt x="218" y="111"/>
                    <a:pt x="218" y="110"/>
                    <a:pt x="219" y="110"/>
                  </a:cubicBezTo>
                  <a:cubicBezTo>
                    <a:pt x="219" y="111"/>
                    <a:pt x="221" y="112"/>
                    <a:pt x="221" y="112"/>
                  </a:cubicBezTo>
                  <a:cubicBezTo>
                    <a:pt x="222" y="112"/>
                    <a:pt x="221" y="111"/>
                    <a:pt x="222" y="112"/>
                  </a:cubicBezTo>
                  <a:cubicBezTo>
                    <a:pt x="221" y="111"/>
                    <a:pt x="223" y="112"/>
                    <a:pt x="223" y="112"/>
                  </a:cubicBezTo>
                  <a:cubicBezTo>
                    <a:pt x="223" y="112"/>
                    <a:pt x="223" y="113"/>
                    <a:pt x="223" y="113"/>
                  </a:cubicBezTo>
                  <a:cubicBezTo>
                    <a:pt x="222" y="113"/>
                    <a:pt x="221" y="113"/>
                    <a:pt x="222" y="115"/>
                  </a:cubicBezTo>
                  <a:cubicBezTo>
                    <a:pt x="222" y="115"/>
                    <a:pt x="222" y="115"/>
                    <a:pt x="222" y="116"/>
                  </a:cubicBezTo>
                  <a:cubicBezTo>
                    <a:pt x="222" y="116"/>
                    <a:pt x="223" y="117"/>
                    <a:pt x="223" y="118"/>
                  </a:cubicBezTo>
                  <a:cubicBezTo>
                    <a:pt x="223" y="118"/>
                    <a:pt x="224" y="117"/>
                    <a:pt x="224" y="117"/>
                  </a:cubicBezTo>
                  <a:cubicBezTo>
                    <a:pt x="225" y="117"/>
                    <a:pt x="225" y="117"/>
                    <a:pt x="225" y="117"/>
                  </a:cubicBezTo>
                  <a:cubicBezTo>
                    <a:pt x="224" y="119"/>
                    <a:pt x="224" y="121"/>
                    <a:pt x="223" y="122"/>
                  </a:cubicBezTo>
                  <a:cubicBezTo>
                    <a:pt x="222" y="123"/>
                    <a:pt x="222" y="122"/>
                    <a:pt x="221" y="123"/>
                  </a:cubicBezTo>
                  <a:cubicBezTo>
                    <a:pt x="221" y="122"/>
                    <a:pt x="221" y="121"/>
                    <a:pt x="220" y="121"/>
                  </a:cubicBezTo>
                  <a:cubicBezTo>
                    <a:pt x="220" y="121"/>
                    <a:pt x="220" y="121"/>
                    <a:pt x="219" y="121"/>
                  </a:cubicBezTo>
                  <a:cubicBezTo>
                    <a:pt x="219" y="121"/>
                    <a:pt x="219" y="120"/>
                    <a:pt x="219" y="120"/>
                  </a:cubicBezTo>
                  <a:cubicBezTo>
                    <a:pt x="217" y="118"/>
                    <a:pt x="216" y="117"/>
                    <a:pt x="212" y="116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13" y="115"/>
                    <a:pt x="213" y="115"/>
                    <a:pt x="213" y="115"/>
                  </a:cubicBezTo>
                  <a:cubicBezTo>
                    <a:pt x="211" y="114"/>
                    <a:pt x="210" y="114"/>
                    <a:pt x="209" y="113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7" y="116"/>
                    <a:pt x="207" y="116"/>
                    <a:pt x="207" y="116"/>
                  </a:cubicBezTo>
                  <a:cubicBezTo>
                    <a:pt x="207" y="115"/>
                    <a:pt x="207" y="114"/>
                    <a:pt x="207" y="112"/>
                  </a:cubicBezTo>
                  <a:cubicBezTo>
                    <a:pt x="206" y="112"/>
                    <a:pt x="204" y="112"/>
                    <a:pt x="203" y="111"/>
                  </a:cubicBezTo>
                  <a:cubicBezTo>
                    <a:pt x="202" y="111"/>
                    <a:pt x="202" y="110"/>
                    <a:pt x="202" y="110"/>
                  </a:cubicBezTo>
                  <a:cubicBezTo>
                    <a:pt x="202" y="110"/>
                    <a:pt x="201" y="111"/>
                    <a:pt x="200" y="110"/>
                  </a:cubicBezTo>
                  <a:cubicBezTo>
                    <a:pt x="200" y="110"/>
                    <a:pt x="200" y="108"/>
                    <a:pt x="198" y="109"/>
                  </a:cubicBezTo>
                  <a:cubicBezTo>
                    <a:pt x="197" y="109"/>
                    <a:pt x="198" y="111"/>
                    <a:pt x="194" y="110"/>
                  </a:cubicBezTo>
                  <a:cubicBezTo>
                    <a:pt x="193" y="110"/>
                    <a:pt x="191" y="109"/>
                    <a:pt x="191" y="109"/>
                  </a:cubicBezTo>
                  <a:cubicBezTo>
                    <a:pt x="190" y="110"/>
                    <a:pt x="190" y="111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8" y="112"/>
                    <a:pt x="187" y="112"/>
                    <a:pt x="187" y="112"/>
                  </a:cubicBezTo>
                  <a:cubicBezTo>
                    <a:pt x="187" y="113"/>
                    <a:pt x="188" y="113"/>
                    <a:pt x="188" y="113"/>
                  </a:cubicBezTo>
                  <a:cubicBezTo>
                    <a:pt x="190" y="115"/>
                    <a:pt x="189" y="117"/>
                    <a:pt x="189" y="119"/>
                  </a:cubicBezTo>
                  <a:cubicBezTo>
                    <a:pt x="189" y="119"/>
                    <a:pt x="189" y="120"/>
                    <a:pt x="188" y="120"/>
                  </a:cubicBezTo>
                  <a:cubicBezTo>
                    <a:pt x="187" y="120"/>
                    <a:pt x="186" y="119"/>
                    <a:pt x="185" y="119"/>
                  </a:cubicBezTo>
                  <a:cubicBezTo>
                    <a:pt x="185" y="119"/>
                    <a:pt x="184" y="119"/>
                    <a:pt x="184" y="119"/>
                  </a:cubicBezTo>
                  <a:cubicBezTo>
                    <a:pt x="184" y="120"/>
                    <a:pt x="184" y="122"/>
                    <a:pt x="184" y="123"/>
                  </a:cubicBezTo>
                  <a:cubicBezTo>
                    <a:pt x="183" y="122"/>
                    <a:pt x="181" y="121"/>
                    <a:pt x="181" y="121"/>
                  </a:cubicBezTo>
                  <a:cubicBezTo>
                    <a:pt x="181" y="120"/>
                    <a:pt x="181" y="117"/>
                    <a:pt x="181" y="117"/>
                  </a:cubicBezTo>
                  <a:cubicBezTo>
                    <a:pt x="181" y="117"/>
                    <a:pt x="180" y="117"/>
                    <a:pt x="180" y="117"/>
                  </a:cubicBezTo>
                  <a:cubicBezTo>
                    <a:pt x="178" y="117"/>
                    <a:pt x="177" y="119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4" y="118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75" y="118"/>
                    <a:pt x="175" y="119"/>
                    <a:pt x="175" y="119"/>
                  </a:cubicBezTo>
                  <a:cubicBezTo>
                    <a:pt x="175" y="119"/>
                    <a:pt x="174" y="120"/>
                    <a:pt x="174" y="120"/>
                  </a:cubicBezTo>
                  <a:cubicBezTo>
                    <a:pt x="174" y="120"/>
                    <a:pt x="173" y="120"/>
                    <a:pt x="173" y="120"/>
                  </a:cubicBezTo>
                  <a:cubicBezTo>
                    <a:pt x="172" y="119"/>
                    <a:pt x="170" y="118"/>
                    <a:pt x="168" y="118"/>
                  </a:cubicBezTo>
                  <a:cubicBezTo>
                    <a:pt x="166" y="118"/>
                    <a:pt x="164" y="119"/>
                    <a:pt x="162" y="120"/>
                  </a:cubicBezTo>
                  <a:cubicBezTo>
                    <a:pt x="162" y="121"/>
                    <a:pt x="163" y="121"/>
                    <a:pt x="163" y="121"/>
                  </a:cubicBezTo>
                  <a:cubicBezTo>
                    <a:pt x="163" y="122"/>
                    <a:pt x="162" y="122"/>
                    <a:pt x="162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2" y="122"/>
                    <a:pt x="160" y="121"/>
                    <a:pt x="160" y="121"/>
                  </a:cubicBezTo>
                  <a:cubicBezTo>
                    <a:pt x="160" y="121"/>
                    <a:pt x="159" y="122"/>
                    <a:pt x="159" y="122"/>
                  </a:cubicBezTo>
                  <a:cubicBezTo>
                    <a:pt x="158" y="122"/>
                    <a:pt x="155" y="122"/>
                    <a:pt x="154" y="122"/>
                  </a:cubicBezTo>
                  <a:cubicBezTo>
                    <a:pt x="154" y="122"/>
                    <a:pt x="154" y="121"/>
                    <a:pt x="154" y="121"/>
                  </a:cubicBezTo>
                  <a:cubicBezTo>
                    <a:pt x="154" y="121"/>
                    <a:pt x="155" y="121"/>
                    <a:pt x="155" y="121"/>
                  </a:cubicBezTo>
                  <a:cubicBezTo>
                    <a:pt x="155" y="121"/>
                    <a:pt x="157" y="121"/>
                    <a:pt x="157" y="121"/>
                  </a:cubicBezTo>
                  <a:cubicBezTo>
                    <a:pt x="157" y="121"/>
                    <a:pt x="157" y="120"/>
                    <a:pt x="157" y="120"/>
                  </a:cubicBezTo>
                  <a:cubicBezTo>
                    <a:pt x="157" y="120"/>
                    <a:pt x="156" y="119"/>
                    <a:pt x="156" y="119"/>
                  </a:cubicBezTo>
                  <a:cubicBezTo>
                    <a:pt x="156" y="119"/>
                    <a:pt x="156" y="118"/>
                    <a:pt x="156" y="118"/>
                  </a:cubicBezTo>
                  <a:cubicBezTo>
                    <a:pt x="156" y="117"/>
                    <a:pt x="153" y="118"/>
                    <a:pt x="155" y="117"/>
                  </a:cubicBezTo>
                  <a:cubicBezTo>
                    <a:pt x="155" y="117"/>
                    <a:pt x="154" y="117"/>
                    <a:pt x="155" y="117"/>
                  </a:cubicBezTo>
                  <a:cubicBezTo>
                    <a:pt x="155" y="117"/>
                    <a:pt x="156" y="115"/>
                    <a:pt x="154" y="116"/>
                  </a:cubicBezTo>
                  <a:cubicBezTo>
                    <a:pt x="154" y="116"/>
                    <a:pt x="153" y="117"/>
                    <a:pt x="153" y="117"/>
                  </a:cubicBezTo>
                  <a:cubicBezTo>
                    <a:pt x="153" y="118"/>
                    <a:pt x="150" y="118"/>
                    <a:pt x="150" y="118"/>
                  </a:cubicBezTo>
                  <a:cubicBezTo>
                    <a:pt x="149" y="119"/>
                    <a:pt x="151" y="120"/>
                    <a:pt x="150" y="120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0"/>
                    <a:pt x="149" y="120"/>
                    <a:pt x="149" y="119"/>
                  </a:cubicBezTo>
                  <a:cubicBezTo>
                    <a:pt x="148" y="120"/>
                    <a:pt x="147" y="119"/>
                    <a:pt x="146" y="120"/>
                  </a:cubicBezTo>
                  <a:cubicBezTo>
                    <a:pt x="146" y="120"/>
                    <a:pt x="145" y="121"/>
                    <a:pt x="145" y="121"/>
                  </a:cubicBezTo>
                  <a:cubicBezTo>
                    <a:pt x="145" y="121"/>
                    <a:pt x="144" y="120"/>
                    <a:pt x="143" y="121"/>
                  </a:cubicBezTo>
                  <a:cubicBezTo>
                    <a:pt x="142" y="121"/>
                    <a:pt x="142" y="122"/>
                    <a:pt x="142" y="122"/>
                  </a:cubicBezTo>
                  <a:cubicBezTo>
                    <a:pt x="141" y="122"/>
                    <a:pt x="141" y="122"/>
                    <a:pt x="140" y="122"/>
                  </a:cubicBezTo>
                  <a:cubicBezTo>
                    <a:pt x="140" y="122"/>
                    <a:pt x="139" y="123"/>
                    <a:pt x="139" y="123"/>
                  </a:cubicBezTo>
                  <a:cubicBezTo>
                    <a:pt x="137" y="124"/>
                    <a:pt x="135" y="124"/>
                    <a:pt x="133" y="124"/>
                  </a:cubicBezTo>
                  <a:cubicBezTo>
                    <a:pt x="133" y="124"/>
                    <a:pt x="133" y="125"/>
                    <a:pt x="133" y="125"/>
                  </a:cubicBezTo>
                  <a:cubicBezTo>
                    <a:pt x="132" y="126"/>
                    <a:pt x="132" y="126"/>
                    <a:pt x="131" y="126"/>
                  </a:cubicBezTo>
                  <a:cubicBezTo>
                    <a:pt x="130" y="127"/>
                    <a:pt x="130" y="126"/>
                    <a:pt x="129" y="126"/>
                  </a:cubicBezTo>
                  <a:cubicBezTo>
                    <a:pt x="129" y="128"/>
                    <a:pt x="129" y="130"/>
                    <a:pt x="129" y="133"/>
                  </a:cubicBezTo>
                  <a:cubicBezTo>
                    <a:pt x="128" y="133"/>
                    <a:pt x="127" y="132"/>
                    <a:pt x="127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6" y="134"/>
                    <a:pt x="125" y="134"/>
                    <a:pt x="124" y="134"/>
                  </a:cubicBezTo>
                  <a:cubicBezTo>
                    <a:pt x="122" y="135"/>
                    <a:pt x="122" y="134"/>
                    <a:pt x="120" y="135"/>
                  </a:cubicBezTo>
                  <a:cubicBezTo>
                    <a:pt x="120" y="134"/>
                    <a:pt x="120" y="132"/>
                    <a:pt x="119" y="131"/>
                  </a:cubicBezTo>
                  <a:cubicBezTo>
                    <a:pt x="119" y="131"/>
                    <a:pt x="118" y="131"/>
                    <a:pt x="118" y="129"/>
                  </a:cubicBezTo>
                  <a:cubicBezTo>
                    <a:pt x="118" y="129"/>
                    <a:pt x="119" y="128"/>
                    <a:pt x="119" y="128"/>
                  </a:cubicBezTo>
                  <a:cubicBezTo>
                    <a:pt x="120" y="128"/>
                    <a:pt x="120" y="127"/>
                    <a:pt x="120" y="127"/>
                  </a:cubicBezTo>
                  <a:cubicBezTo>
                    <a:pt x="122" y="127"/>
                    <a:pt x="123" y="127"/>
                    <a:pt x="125" y="126"/>
                  </a:cubicBezTo>
                  <a:cubicBezTo>
                    <a:pt x="125" y="125"/>
                    <a:pt x="125" y="125"/>
                    <a:pt x="125" y="125"/>
                  </a:cubicBezTo>
                  <a:cubicBezTo>
                    <a:pt x="125" y="125"/>
                    <a:pt x="125" y="125"/>
                    <a:pt x="124" y="125"/>
                  </a:cubicBezTo>
                  <a:cubicBezTo>
                    <a:pt x="124" y="124"/>
                    <a:pt x="125" y="124"/>
                    <a:pt x="124" y="124"/>
                  </a:cubicBezTo>
                  <a:cubicBezTo>
                    <a:pt x="124" y="123"/>
                    <a:pt x="124" y="123"/>
                    <a:pt x="123" y="123"/>
                  </a:cubicBezTo>
                  <a:cubicBezTo>
                    <a:pt x="123" y="122"/>
                    <a:pt x="122" y="119"/>
                    <a:pt x="120" y="119"/>
                  </a:cubicBezTo>
                  <a:cubicBezTo>
                    <a:pt x="119" y="118"/>
                    <a:pt x="118" y="119"/>
                    <a:pt x="116" y="118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3" y="117"/>
                    <a:pt x="112" y="117"/>
                    <a:pt x="111" y="116"/>
                  </a:cubicBezTo>
                  <a:cubicBezTo>
                    <a:pt x="111" y="117"/>
                    <a:pt x="111" y="117"/>
                    <a:pt x="111" y="117"/>
                  </a:cubicBezTo>
                  <a:cubicBezTo>
                    <a:pt x="111" y="118"/>
                    <a:pt x="113" y="119"/>
                    <a:pt x="114" y="120"/>
                  </a:cubicBezTo>
                  <a:cubicBezTo>
                    <a:pt x="114" y="122"/>
                    <a:pt x="114" y="122"/>
                    <a:pt x="114" y="123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3" y="124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11" y="126"/>
                    <a:pt x="112" y="126"/>
                    <a:pt x="111" y="127"/>
                  </a:cubicBezTo>
                  <a:cubicBezTo>
                    <a:pt x="110" y="127"/>
                    <a:pt x="113" y="130"/>
                    <a:pt x="113" y="130"/>
                  </a:cubicBezTo>
                  <a:cubicBezTo>
                    <a:pt x="113" y="130"/>
                    <a:pt x="112" y="131"/>
                    <a:pt x="112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1" y="132"/>
                    <a:pt x="111" y="133"/>
                  </a:cubicBezTo>
                  <a:cubicBezTo>
                    <a:pt x="110" y="134"/>
                    <a:pt x="110" y="136"/>
                    <a:pt x="110" y="138"/>
                  </a:cubicBezTo>
                  <a:cubicBezTo>
                    <a:pt x="109" y="138"/>
                    <a:pt x="108" y="138"/>
                    <a:pt x="108" y="138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6" y="135"/>
                    <a:pt x="106" y="135"/>
                  </a:cubicBezTo>
                  <a:cubicBezTo>
                    <a:pt x="106" y="135"/>
                    <a:pt x="105" y="135"/>
                    <a:pt x="105" y="135"/>
                  </a:cubicBezTo>
                  <a:cubicBezTo>
                    <a:pt x="104" y="135"/>
                    <a:pt x="104" y="134"/>
                    <a:pt x="104" y="134"/>
                  </a:cubicBezTo>
                  <a:cubicBezTo>
                    <a:pt x="102" y="133"/>
                    <a:pt x="101" y="135"/>
                    <a:pt x="100" y="136"/>
                  </a:cubicBezTo>
                  <a:cubicBezTo>
                    <a:pt x="99" y="136"/>
                    <a:pt x="99" y="136"/>
                    <a:pt x="98" y="136"/>
                  </a:cubicBezTo>
                  <a:cubicBezTo>
                    <a:pt x="98" y="136"/>
                    <a:pt x="98" y="137"/>
                    <a:pt x="97" y="138"/>
                  </a:cubicBezTo>
                  <a:cubicBezTo>
                    <a:pt x="97" y="138"/>
                    <a:pt x="94" y="140"/>
                    <a:pt x="93" y="140"/>
                  </a:cubicBezTo>
                  <a:cubicBezTo>
                    <a:pt x="93" y="140"/>
                    <a:pt x="93" y="141"/>
                    <a:pt x="93" y="141"/>
                  </a:cubicBezTo>
                  <a:cubicBezTo>
                    <a:pt x="94" y="143"/>
                    <a:pt x="95" y="143"/>
                    <a:pt x="96" y="144"/>
                  </a:cubicBezTo>
                  <a:cubicBezTo>
                    <a:pt x="97" y="145"/>
                    <a:pt x="97" y="146"/>
                    <a:pt x="98" y="147"/>
                  </a:cubicBezTo>
                  <a:cubicBezTo>
                    <a:pt x="96" y="147"/>
                    <a:pt x="95" y="147"/>
                    <a:pt x="93" y="147"/>
                  </a:cubicBezTo>
                  <a:cubicBezTo>
                    <a:pt x="93" y="147"/>
                    <a:pt x="92" y="146"/>
                    <a:pt x="92" y="146"/>
                  </a:cubicBezTo>
                  <a:cubicBezTo>
                    <a:pt x="91" y="145"/>
                    <a:pt x="90" y="146"/>
                    <a:pt x="89" y="145"/>
                  </a:cubicBezTo>
                  <a:cubicBezTo>
                    <a:pt x="89" y="145"/>
                    <a:pt x="89" y="145"/>
                    <a:pt x="90" y="144"/>
                  </a:cubicBezTo>
                  <a:cubicBezTo>
                    <a:pt x="89" y="144"/>
                    <a:pt x="88" y="144"/>
                    <a:pt x="87" y="143"/>
                  </a:cubicBezTo>
                  <a:cubicBezTo>
                    <a:pt x="86" y="143"/>
                    <a:pt x="86" y="142"/>
                    <a:pt x="85" y="142"/>
                  </a:cubicBezTo>
                  <a:cubicBezTo>
                    <a:pt x="83" y="141"/>
                    <a:pt x="83" y="143"/>
                    <a:pt x="84" y="143"/>
                  </a:cubicBezTo>
                  <a:cubicBezTo>
                    <a:pt x="83" y="143"/>
                    <a:pt x="84" y="144"/>
                    <a:pt x="84" y="144"/>
                  </a:cubicBezTo>
                  <a:cubicBezTo>
                    <a:pt x="83" y="144"/>
                    <a:pt x="82" y="145"/>
                    <a:pt x="82" y="145"/>
                  </a:cubicBezTo>
                  <a:cubicBezTo>
                    <a:pt x="83" y="146"/>
                    <a:pt x="83" y="148"/>
                    <a:pt x="84" y="148"/>
                  </a:cubicBezTo>
                  <a:cubicBezTo>
                    <a:pt x="85" y="148"/>
                    <a:pt x="86" y="149"/>
                    <a:pt x="87" y="149"/>
                  </a:cubicBezTo>
                  <a:cubicBezTo>
                    <a:pt x="87" y="152"/>
                    <a:pt x="87" y="152"/>
                    <a:pt x="87" y="152"/>
                  </a:cubicBezTo>
                  <a:cubicBezTo>
                    <a:pt x="87" y="152"/>
                    <a:pt x="87" y="153"/>
                    <a:pt x="87" y="153"/>
                  </a:cubicBezTo>
                  <a:cubicBezTo>
                    <a:pt x="86" y="153"/>
                    <a:pt x="85" y="153"/>
                    <a:pt x="85" y="153"/>
                  </a:cubicBezTo>
                  <a:cubicBezTo>
                    <a:pt x="84" y="154"/>
                    <a:pt x="86" y="154"/>
                    <a:pt x="84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81" y="152"/>
                    <a:pt x="79" y="153"/>
                    <a:pt x="78" y="153"/>
                  </a:cubicBezTo>
                  <a:cubicBezTo>
                    <a:pt x="78" y="153"/>
                    <a:pt x="78" y="151"/>
                    <a:pt x="78" y="151"/>
                  </a:cubicBezTo>
                  <a:cubicBezTo>
                    <a:pt x="78" y="151"/>
                    <a:pt x="77" y="150"/>
                    <a:pt x="77" y="150"/>
                  </a:cubicBezTo>
                  <a:cubicBezTo>
                    <a:pt x="77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4" y="150"/>
                  </a:cubicBezTo>
                  <a:cubicBezTo>
                    <a:pt x="73" y="148"/>
                    <a:pt x="74" y="147"/>
                    <a:pt x="73" y="144"/>
                  </a:cubicBezTo>
                  <a:cubicBezTo>
                    <a:pt x="73" y="144"/>
                    <a:pt x="72" y="143"/>
                    <a:pt x="72" y="142"/>
                  </a:cubicBezTo>
                  <a:cubicBezTo>
                    <a:pt x="72" y="142"/>
                    <a:pt x="73" y="140"/>
                    <a:pt x="73" y="140"/>
                  </a:cubicBezTo>
                  <a:cubicBezTo>
                    <a:pt x="73" y="139"/>
                    <a:pt x="73" y="140"/>
                    <a:pt x="73" y="139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1" y="139"/>
                    <a:pt x="71" y="137"/>
                    <a:pt x="71" y="137"/>
                  </a:cubicBezTo>
                  <a:cubicBezTo>
                    <a:pt x="70" y="137"/>
                    <a:pt x="69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6" y="136"/>
                    <a:pt x="65" y="136"/>
                    <a:pt x="64" y="136"/>
                  </a:cubicBezTo>
                  <a:cubicBezTo>
                    <a:pt x="64" y="136"/>
                    <a:pt x="63" y="135"/>
                    <a:pt x="63" y="135"/>
                  </a:cubicBezTo>
                  <a:cubicBezTo>
                    <a:pt x="63" y="135"/>
                    <a:pt x="64" y="135"/>
                    <a:pt x="65" y="135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65" y="134"/>
                    <a:pt x="64" y="135"/>
                    <a:pt x="63" y="134"/>
                  </a:cubicBezTo>
                  <a:cubicBezTo>
                    <a:pt x="62" y="134"/>
                    <a:pt x="63" y="134"/>
                    <a:pt x="62" y="133"/>
                  </a:cubicBezTo>
                  <a:cubicBezTo>
                    <a:pt x="62" y="133"/>
                    <a:pt x="62" y="133"/>
                    <a:pt x="62" y="133"/>
                  </a:cubicBezTo>
                  <a:cubicBezTo>
                    <a:pt x="65" y="131"/>
                    <a:pt x="62" y="131"/>
                    <a:pt x="60" y="132"/>
                  </a:cubicBezTo>
                  <a:cubicBezTo>
                    <a:pt x="62" y="131"/>
                    <a:pt x="60" y="129"/>
                    <a:pt x="59" y="128"/>
                  </a:cubicBezTo>
                  <a:cubicBezTo>
                    <a:pt x="59" y="128"/>
                    <a:pt x="59" y="128"/>
                    <a:pt x="59" y="128"/>
                  </a:cubicBezTo>
                  <a:cubicBezTo>
                    <a:pt x="59" y="128"/>
                    <a:pt x="59" y="127"/>
                    <a:pt x="59" y="127"/>
                  </a:cubicBezTo>
                  <a:cubicBezTo>
                    <a:pt x="60" y="127"/>
                    <a:pt x="61" y="128"/>
                    <a:pt x="61" y="128"/>
                  </a:cubicBezTo>
                  <a:cubicBezTo>
                    <a:pt x="62" y="128"/>
                    <a:pt x="62" y="129"/>
                    <a:pt x="63" y="130"/>
                  </a:cubicBezTo>
                  <a:cubicBezTo>
                    <a:pt x="64" y="131"/>
                    <a:pt x="65" y="130"/>
                    <a:pt x="66" y="130"/>
                  </a:cubicBezTo>
                  <a:cubicBezTo>
                    <a:pt x="66" y="130"/>
                    <a:pt x="67" y="131"/>
                    <a:pt x="67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9" y="132"/>
                    <a:pt x="68" y="133"/>
                    <a:pt x="68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2"/>
                    <a:pt x="69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2"/>
                    <a:pt x="71" y="133"/>
                    <a:pt x="71" y="133"/>
                  </a:cubicBezTo>
                  <a:cubicBezTo>
                    <a:pt x="73" y="134"/>
                    <a:pt x="73" y="133"/>
                    <a:pt x="74" y="134"/>
                  </a:cubicBezTo>
                  <a:cubicBezTo>
                    <a:pt x="75" y="134"/>
                    <a:pt x="75" y="134"/>
                    <a:pt x="75" y="134"/>
                  </a:cubicBezTo>
                  <a:cubicBezTo>
                    <a:pt x="76" y="135"/>
                    <a:pt x="77" y="134"/>
                    <a:pt x="78" y="134"/>
                  </a:cubicBezTo>
                  <a:cubicBezTo>
                    <a:pt x="78" y="135"/>
                    <a:pt x="79" y="136"/>
                    <a:pt x="80" y="136"/>
                  </a:cubicBezTo>
                  <a:cubicBezTo>
                    <a:pt x="83" y="136"/>
                    <a:pt x="85" y="136"/>
                    <a:pt x="88" y="136"/>
                  </a:cubicBezTo>
                  <a:cubicBezTo>
                    <a:pt x="88" y="136"/>
                    <a:pt x="89" y="137"/>
                    <a:pt x="90" y="137"/>
                  </a:cubicBezTo>
                  <a:cubicBezTo>
                    <a:pt x="90" y="137"/>
                    <a:pt x="91" y="136"/>
                    <a:pt x="91" y="136"/>
                  </a:cubicBezTo>
                  <a:cubicBezTo>
                    <a:pt x="92" y="135"/>
                    <a:pt x="93" y="135"/>
                    <a:pt x="93" y="135"/>
                  </a:cubicBezTo>
                  <a:cubicBezTo>
                    <a:pt x="94" y="135"/>
                    <a:pt x="94" y="134"/>
                    <a:pt x="95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2"/>
                    <a:pt x="97" y="132"/>
                    <a:pt x="98" y="132"/>
                  </a:cubicBezTo>
                  <a:cubicBezTo>
                    <a:pt x="99" y="131"/>
                    <a:pt x="99" y="128"/>
                    <a:pt x="98" y="126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4" y="123"/>
                    <a:pt x="93" y="123"/>
                    <a:pt x="93" y="123"/>
                  </a:cubicBezTo>
                  <a:cubicBezTo>
                    <a:pt x="92" y="123"/>
                    <a:pt x="92" y="121"/>
                    <a:pt x="91" y="121"/>
                  </a:cubicBezTo>
                  <a:cubicBezTo>
                    <a:pt x="91" y="121"/>
                    <a:pt x="90" y="121"/>
                    <a:pt x="90" y="121"/>
                  </a:cubicBezTo>
                  <a:cubicBezTo>
                    <a:pt x="89" y="120"/>
                    <a:pt x="87" y="118"/>
                    <a:pt x="85" y="117"/>
                  </a:cubicBezTo>
                  <a:cubicBezTo>
                    <a:pt x="84" y="117"/>
                    <a:pt x="84" y="118"/>
                    <a:pt x="83" y="117"/>
                  </a:cubicBezTo>
                  <a:cubicBezTo>
                    <a:pt x="83" y="117"/>
                    <a:pt x="82" y="116"/>
                    <a:pt x="82" y="116"/>
                  </a:cubicBezTo>
                  <a:cubicBezTo>
                    <a:pt x="81" y="116"/>
                    <a:pt x="80" y="116"/>
                    <a:pt x="79" y="116"/>
                  </a:cubicBezTo>
                  <a:cubicBezTo>
                    <a:pt x="79" y="115"/>
                    <a:pt x="77" y="114"/>
                    <a:pt x="76" y="114"/>
                  </a:cubicBezTo>
                  <a:cubicBezTo>
                    <a:pt x="75" y="114"/>
                    <a:pt x="76" y="114"/>
                    <a:pt x="75" y="114"/>
                  </a:cubicBezTo>
                  <a:cubicBezTo>
                    <a:pt x="74" y="114"/>
                    <a:pt x="74" y="113"/>
                    <a:pt x="73" y="113"/>
                  </a:cubicBezTo>
                  <a:cubicBezTo>
                    <a:pt x="73" y="112"/>
                    <a:pt x="72" y="113"/>
                    <a:pt x="72" y="113"/>
                  </a:cubicBezTo>
                  <a:cubicBezTo>
                    <a:pt x="71" y="113"/>
                    <a:pt x="70" y="112"/>
                    <a:pt x="70" y="112"/>
                  </a:cubicBezTo>
                  <a:cubicBezTo>
                    <a:pt x="68" y="111"/>
                    <a:pt x="67" y="111"/>
                    <a:pt x="65" y="111"/>
                  </a:cubicBezTo>
                  <a:cubicBezTo>
                    <a:pt x="65" y="111"/>
                    <a:pt x="65" y="110"/>
                    <a:pt x="65" y="110"/>
                  </a:cubicBezTo>
                  <a:cubicBezTo>
                    <a:pt x="65" y="110"/>
                    <a:pt x="64" y="110"/>
                    <a:pt x="64" y="110"/>
                  </a:cubicBezTo>
                  <a:cubicBezTo>
                    <a:pt x="64" y="110"/>
                    <a:pt x="63" y="110"/>
                    <a:pt x="63" y="110"/>
                  </a:cubicBezTo>
                  <a:cubicBezTo>
                    <a:pt x="61" y="110"/>
                    <a:pt x="61" y="110"/>
                    <a:pt x="59" y="110"/>
                  </a:cubicBezTo>
                  <a:cubicBezTo>
                    <a:pt x="59" y="110"/>
                    <a:pt x="59" y="109"/>
                    <a:pt x="59" y="109"/>
                  </a:cubicBezTo>
                  <a:cubicBezTo>
                    <a:pt x="61" y="108"/>
                    <a:pt x="61" y="108"/>
                    <a:pt x="62" y="108"/>
                  </a:cubicBezTo>
                  <a:cubicBezTo>
                    <a:pt x="62" y="108"/>
                    <a:pt x="58" y="106"/>
                    <a:pt x="58" y="106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57" y="106"/>
                    <a:pt x="58" y="107"/>
                    <a:pt x="58" y="107"/>
                  </a:cubicBezTo>
                  <a:cubicBezTo>
                    <a:pt x="58" y="107"/>
                    <a:pt x="57" y="107"/>
                    <a:pt x="56" y="107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5" y="108"/>
                    <a:pt x="55" y="107"/>
                    <a:pt x="55" y="107"/>
                  </a:cubicBezTo>
                  <a:cubicBezTo>
                    <a:pt x="55" y="107"/>
                    <a:pt x="54" y="107"/>
                    <a:pt x="54" y="107"/>
                  </a:cubicBezTo>
                  <a:cubicBezTo>
                    <a:pt x="54" y="107"/>
                    <a:pt x="51" y="108"/>
                    <a:pt x="50" y="108"/>
                  </a:cubicBezTo>
                  <a:cubicBezTo>
                    <a:pt x="50" y="109"/>
                    <a:pt x="49" y="109"/>
                    <a:pt x="49" y="109"/>
                  </a:cubicBezTo>
                  <a:cubicBezTo>
                    <a:pt x="49" y="109"/>
                    <a:pt x="50" y="110"/>
                    <a:pt x="50" y="111"/>
                  </a:cubicBezTo>
                  <a:cubicBezTo>
                    <a:pt x="50" y="112"/>
                    <a:pt x="50" y="113"/>
                    <a:pt x="49" y="114"/>
                  </a:cubicBezTo>
                  <a:cubicBezTo>
                    <a:pt x="48" y="115"/>
                    <a:pt x="48" y="114"/>
                    <a:pt x="48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6" y="114"/>
                    <a:pt x="45" y="118"/>
                    <a:pt x="46" y="119"/>
                  </a:cubicBezTo>
                  <a:cubicBezTo>
                    <a:pt x="47" y="120"/>
                    <a:pt x="48" y="120"/>
                    <a:pt x="48" y="120"/>
                  </a:cubicBezTo>
                  <a:cubicBezTo>
                    <a:pt x="48" y="120"/>
                    <a:pt x="49" y="122"/>
                    <a:pt x="49" y="123"/>
                  </a:cubicBezTo>
                  <a:cubicBezTo>
                    <a:pt x="48" y="124"/>
                    <a:pt x="46" y="126"/>
                    <a:pt x="46" y="127"/>
                  </a:cubicBezTo>
                  <a:cubicBezTo>
                    <a:pt x="46" y="128"/>
                    <a:pt x="49" y="135"/>
                    <a:pt x="49" y="135"/>
                  </a:cubicBezTo>
                  <a:cubicBezTo>
                    <a:pt x="49" y="135"/>
                    <a:pt x="49" y="137"/>
                    <a:pt x="49" y="138"/>
                  </a:cubicBezTo>
                  <a:cubicBezTo>
                    <a:pt x="49" y="139"/>
                    <a:pt x="50" y="139"/>
                    <a:pt x="49" y="140"/>
                  </a:cubicBezTo>
                  <a:cubicBezTo>
                    <a:pt x="49" y="141"/>
                    <a:pt x="48" y="142"/>
                    <a:pt x="49" y="143"/>
                  </a:cubicBezTo>
                  <a:cubicBezTo>
                    <a:pt x="49" y="143"/>
                    <a:pt x="49" y="145"/>
                    <a:pt x="49" y="145"/>
                  </a:cubicBezTo>
                  <a:cubicBezTo>
                    <a:pt x="49" y="145"/>
                    <a:pt x="50" y="147"/>
                    <a:pt x="51" y="148"/>
                  </a:cubicBezTo>
                  <a:cubicBezTo>
                    <a:pt x="52" y="149"/>
                    <a:pt x="52" y="148"/>
                    <a:pt x="52" y="150"/>
                  </a:cubicBezTo>
                  <a:cubicBezTo>
                    <a:pt x="52" y="151"/>
                    <a:pt x="54" y="152"/>
                    <a:pt x="53" y="153"/>
                  </a:cubicBezTo>
                  <a:cubicBezTo>
                    <a:pt x="52" y="154"/>
                    <a:pt x="52" y="154"/>
                    <a:pt x="52" y="155"/>
                  </a:cubicBezTo>
                  <a:cubicBezTo>
                    <a:pt x="52" y="156"/>
                    <a:pt x="51" y="157"/>
                    <a:pt x="52" y="158"/>
                  </a:cubicBezTo>
                  <a:cubicBezTo>
                    <a:pt x="53" y="159"/>
                    <a:pt x="55" y="158"/>
                    <a:pt x="55" y="160"/>
                  </a:cubicBezTo>
                  <a:cubicBezTo>
                    <a:pt x="55" y="161"/>
                    <a:pt x="56" y="162"/>
                    <a:pt x="56" y="163"/>
                  </a:cubicBezTo>
                  <a:cubicBezTo>
                    <a:pt x="56" y="164"/>
                    <a:pt x="40" y="172"/>
                    <a:pt x="40" y="172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74"/>
                    <a:pt x="38" y="175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9" y="174"/>
                    <a:pt x="40" y="173"/>
                    <a:pt x="41" y="173"/>
                  </a:cubicBezTo>
                  <a:cubicBezTo>
                    <a:pt x="40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0" y="174"/>
                  </a:cubicBezTo>
                  <a:cubicBezTo>
                    <a:pt x="41" y="176"/>
                    <a:pt x="43" y="176"/>
                    <a:pt x="44" y="178"/>
                  </a:cubicBezTo>
                  <a:cubicBezTo>
                    <a:pt x="45" y="177"/>
                    <a:pt x="47" y="177"/>
                    <a:pt x="47" y="177"/>
                  </a:cubicBezTo>
                  <a:cubicBezTo>
                    <a:pt x="48" y="177"/>
                    <a:pt x="49" y="179"/>
                    <a:pt x="50" y="179"/>
                  </a:cubicBezTo>
                  <a:cubicBezTo>
                    <a:pt x="50" y="179"/>
                    <a:pt x="51" y="179"/>
                    <a:pt x="51" y="180"/>
                  </a:cubicBezTo>
                  <a:cubicBezTo>
                    <a:pt x="51" y="180"/>
                    <a:pt x="50" y="180"/>
                    <a:pt x="49" y="180"/>
                  </a:cubicBezTo>
                  <a:cubicBezTo>
                    <a:pt x="48" y="180"/>
                    <a:pt x="48" y="179"/>
                    <a:pt x="47" y="180"/>
                  </a:cubicBezTo>
                  <a:cubicBezTo>
                    <a:pt x="46" y="180"/>
                    <a:pt x="45" y="181"/>
                    <a:pt x="45" y="181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1"/>
                    <a:pt x="42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0" y="181"/>
                    <a:pt x="40" y="183"/>
                    <a:pt x="40" y="183"/>
                  </a:cubicBezTo>
                  <a:cubicBezTo>
                    <a:pt x="40" y="183"/>
                    <a:pt x="41" y="184"/>
                    <a:pt x="41" y="185"/>
                  </a:cubicBezTo>
                  <a:cubicBezTo>
                    <a:pt x="41" y="186"/>
                    <a:pt x="40" y="187"/>
                    <a:pt x="40" y="187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9"/>
                    <a:pt x="39" y="191"/>
                    <a:pt x="39" y="193"/>
                  </a:cubicBezTo>
                  <a:cubicBezTo>
                    <a:pt x="39" y="193"/>
                    <a:pt x="38" y="193"/>
                    <a:pt x="38" y="193"/>
                  </a:cubicBezTo>
                  <a:cubicBezTo>
                    <a:pt x="38" y="193"/>
                    <a:pt x="37" y="194"/>
                    <a:pt x="36" y="195"/>
                  </a:cubicBezTo>
                  <a:cubicBezTo>
                    <a:pt x="35" y="195"/>
                    <a:pt x="35" y="197"/>
                    <a:pt x="35" y="197"/>
                  </a:cubicBezTo>
                  <a:cubicBezTo>
                    <a:pt x="35" y="197"/>
                    <a:pt x="35" y="198"/>
                    <a:pt x="36" y="199"/>
                  </a:cubicBezTo>
                  <a:cubicBezTo>
                    <a:pt x="36" y="200"/>
                    <a:pt x="38" y="199"/>
                    <a:pt x="38" y="199"/>
                  </a:cubicBezTo>
                  <a:cubicBezTo>
                    <a:pt x="38" y="199"/>
                    <a:pt x="38" y="201"/>
                    <a:pt x="38" y="202"/>
                  </a:cubicBezTo>
                  <a:cubicBezTo>
                    <a:pt x="38" y="203"/>
                    <a:pt x="39" y="202"/>
                    <a:pt x="40" y="203"/>
                  </a:cubicBezTo>
                  <a:cubicBezTo>
                    <a:pt x="41" y="204"/>
                    <a:pt x="42" y="205"/>
                    <a:pt x="42" y="205"/>
                  </a:cubicBezTo>
                  <a:cubicBezTo>
                    <a:pt x="42" y="207"/>
                    <a:pt x="42" y="207"/>
                    <a:pt x="42" y="207"/>
                  </a:cubicBezTo>
                  <a:cubicBezTo>
                    <a:pt x="43" y="205"/>
                    <a:pt x="42" y="209"/>
                    <a:pt x="43" y="208"/>
                  </a:cubicBezTo>
                  <a:cubicBezTo>
                    <a:pt x="44" y="207"/>
                    <a:pt x="45" y="207"/>
                    <a:pt x="45" y="207"/>
                  </a:cubicBezTo>
                  <a:cubicBezTo>
                    <a:pt x="45" y="207"/>
                    <a:pt x="47" y="207"/>
                    <a:pt x="48" y="208"/>
                  </a:cubicBezTo>
                  <a:cubicBezTo>
                    <a:pt x="49" y="208"/>
                    <a:pt x="50" y="208"/>
                    <a:pt x="50" y="209"/>
                  </a:cubicBezTo>
                  <a:cubicBezTo>
                    <a:pt x="50" y="211"/>
                    <a:pt x="52" y="210"/>
                    <a:pt x="52" y="211"/>
                  </a:cubicBezTo>
                  <a:cubicBezTo>
                    <a:pt x="52" y="213"/>
                    <a:pt x="53" y="213"/>
                    <a:pt x="53" y="215"/>
                  </a:cubicBezTo>
                  <a:cubicBezTo>
                    <a:pt x="53" y="217"/>
                    <a:pt x="52" y="218"/>
                    <a:pt x="53" y="218"/>
                  </a:cubicBezTo>
                  <a:cubicBezTo>
                    <a:pt x="55" y="219"/>
                    <a:pt x="56" y="219"/>
                    <a:pt x="56" y="221"/>
                  </a:cubicBezTo>
                  <a:cubicBezTo>
                    <a:pt x="57" y="222"/>
                    <a:pt x="58" y="224"/>
                    <a:pt x="56" y="224"/>
                  </a:cubicBezTo>
                  <a:cubicBezTo>
                    <a:pt x="55" y="224"/>
                    <a:pt x="54" y="222"/>
                    <a:pt x="53" y="224"/>
                  </a:cubicBezTo>
                  <a:cubicBezTo>
                    <a:pt x="53" y="226"/>
                    <a:pt x="55" y="226"/>
                    <a:pt x="55" y="227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5" y="232"/>
                    <a:pt x="56" y="234"/>
                    <a:pt x="58" y="232"/>
                  </a:cubicBezTo>
                  <a:cubicBezTo>
                    <a:pt x="59" y="231"/>
                    <a:pt x="59" y="232"/>
                    <a:pt x="60" y="232"/>
                  </a:cubicBezTo>
                  <a:cubicBezTo>
                    <a:pt x="61" y="233"/>
                    <a:pt x="62" y="232"/>
                    <a:pt x="62" y="233"/>
                  </a:cubicBezTo>
                  <a:cubicBezTo>
                    <a:pt x="62" y="234"/>
                    <a:pt x="63" y="235"/>
                    <a:pt x="63" y="235"/>
                  </a:cubicBezTo>
                  <a:cubicBezTo>
                    <a:pt x="63" y="235"/>
                    <a:pt x="63" y="237"/>
                    <a:pt x="64" y="237"/>
                  </a:cubicBezTo>
                  <a:cubicBezTo>
                    <a:pt x="64" y="237"/>
                    <a:pt x="64" y="238"/>
                    <a:pt x="65" y="238"/>
                  </a:cubicBezTo>
                  <a:cubicBezTo>
                    <a:pt x="66" y="238"/>
                    <a:pt x="67" y="238"/>
                    <a:pt x="68" y="239"/>
                  </a:cubicBezTo>
                  <a:cubicBezTo>
                    <a:pt x="70" y="240"/>
                    <a:pt x="70" y="239"/>
                    <a:pt x="71" y="239"/>
                  </a:cubicBezTo>
                  <a:cubicBezTo>
                    <a:pt x="72" y="239"/>
                    <a:pt x="72" y="240"/>
                    <a:pt x="73" y="241"/>
                  </a:cubicBezTo>
                  <a:cubicBezTo>
                    <a:pt x="74" y="242"/>
                    <a:pt x="74" y="241"/>
                    <a:pt x="75" y="242"/>
                  </a:cubicBezTo>
                  <a:cubicBezTo>
                    <a:pt x="76" y="242"/>
                    <a:pt x="76" y="244"/>
                    <a:pt x="76" y="244"/>
                  </a:cubicBezTo>
                  <a:cubicBezTo>
                    <a:pt x="76" y="244"/>
                    <a:pt x="78" y="244"/>
                    <a:pt x="79" y="244"/>
                  </a:cubicBezTo>
                  <a:cubicBezTo>
                    <a:pt x="80" y="243"/>
                    <a:pt x="81" y="243"/>
                    <a:pt x="81" y="243"/>
                  </a:cubicBezTo>
                  <a:cubicBezTo>
                    <a:pt x="81" y="243"/>
                    <a:pt x="83" y="243"/>
                    <a:pt x="83" y="243"/>
                  </a:cubicBezTo>
                  <a:cubicBezTo>
                    <a:pt x="83" y="244"/>
                    <a:pt x="83" y="244"/>
                    <a:pt x="84" y="244"/>
                  </a:cubicBezTo>
                  <a:cubicBezTo>
                    <a:pt x="85" y="244"/>
                    <a:pt x="85" y="245"/>
                    <a:pt x="86" y="246"/>
                  </a:cubicBezTo>
                  <a:cubicBezTo>
                    <a:pt x="87" y="246"/>
                    <a:pt x="91" y="247"/>
                    <a:pt x="92" y="248"/>
                  </a:cubicBezTo>
                  <a:cubicBezTo>
                    <a:pt x="94" y="249"/>
                    <a:pt x="92" y="250"/>
                    <a:pt x="93" y="250"/>
                  </a:cubicBezTo>
                  <a:cubicBezTo>
                    <a:pt x="94" y="251"/>
                    <a:pt x="95" y="250"/>
                    <a:pt x="95" y="251"/>
                  </a:cubicBezTo>
                  <a:cubicBezTo>
                    <a:pt x="94" y="252"/>
                    <a:pt x="93" y="253"/>
                    <a:pt x="94" y="253"/>
                  </a:cubicBezTo>
                  <a:cubicBezTo>
                    <a:pt x="96" y="253"/>
                    <a:pt x="94" y="255"/>
                    <a:pt x="95" y="256"/>
                  </a:cubicBezTo>
                  <a:cubicBezTo>
                    <a:pt x="95" y="257"/>
                    <a:pt x="95" y="257"/>
                    <a:pt x="95" y="258"/>
                  </a:cubicBezTo>
                  <a:cubicBezTo>
                    <a:pt x="95" y="259"/>
                    <a:pt x="95" y="260"/>
                    <a:pt x="94" y="261"/>
                  </a:cubicBezTo>
                  <a:cubicBezTo>
                    <a:pt x="94" y="262"/>
                    <a:pt x="92" y="262"/>
                    <a:pt x="91" y="262"/>
                  </a:cubicBezTo>
                  <a:cubicBezTo>
                    <a:pt x="90" y="264"/>
                    <a:pt x="90" y="264"/>
                    <a:pt x="90" y="26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90" y="265"/>
                    <a:pt x="90" y="265"/>
                    <a:pt x="91" y="265"/>
                  </a:cubicBezTo>
                  <a:cubicBezTo>
                    <a:pt x="91" y="264"/>
                    <a:pt x="91" y="264"/>
                    <a:pt x="91" y="264"/>
                  </a:cubicBezTo>
                  <a:cubicBezTo>
                    <a:pt x="92" y="264"/>
                    <a:pt x="91" y="265"/>
                    <a:pt x="92" y="265"/>
                  </a:cubicBezTo>
                  <a:cubicBezTo>
                    <a:pt x="92" y="265"/>
                    <a:pt x="92" y="265"/>
                    <a:pt x="92" y="265"/>
                  </a:cubicBezTo>
                  <a:cubicBezTo>
                    <a:pt x="91" y="266"/>
                    <a:pt x="90" y="266"/>
                    <a:pt x="89" y="266"/>
                  </a:cubicBezTo>
                  <a:cubicBezTo>
                    <a:pt x="89" y="266"/>
                    <a:pt x="88" y="267"/>
                    <a:pt x="88" y="268"/>
                  </a:cubicBezTo>
                  <a:cubicBezTo>
                    <a:pt x="87" y="268"/>
                    <a:pt x="88" y="267"/>
                    <a:pt x="87" y="267"/>
                  </a:cubicBezTo>
                  <a:cubicBezTo>
                    <a:pt x="87" y="268"/>
                    <a:pt x="87" y="269"/>
                    <a:pt x="87" y="269"/>
                  </a:cubicBezTo>
                  <a:cubicBezTo>
                    <a:pt x="86" y="269"/>
                    <a:pt x="83" y="269"/>
                    <a:pt x="83" y="269"/>
                  </a:cubicBezTo>
                  <a:cubicBezTo>
                    <a:pt x="83" y="270"/>
                    <a:pt x="84" y="271"/>
                    <a:pt x="84" y="271"/>
                  </a:cubicBezTo>
                  <a:cubicBezTo>
                    <a:pt x="84" y="271"/>
                    <a:pt x="85" y="271"/>
                    <a:pt x="86" y="271"/>
                  </a:cubicBezTo>
                  <a:cubicBezTo>
                    <a:pt x="86" y="272"/>
                    <a:pt x="86" y="272"/>
                    <a:pt x="85" y="273"/>
                  </a:cubicBezTo>
                  <a:cubicBezTo>
                    <a:pt x="85" y="273"/>
                    <a:pt x="84" y="273"/>
                    <a:pt x="84" y="274"/>
                  </a:cubicBezTo>
                  <a:cubicBezTo>
                    <a:pt x="84" y="274"/>
                    <a:pt x="84" y="275"/>
                    <a:pt x="84" y="275"/>
                  </a:cubicBezTo>
                  <a:cubicBezTo>
                    <a:pt x="83" y="275"/>
                    <a:pt x="82" y="275"/>
                    <a:pt x="81" y="275"/>
                  </a:cubicBezTo>
                  <a:cubicBezTo>
                    <a:pt x="81" y="275"/>
                    <a:pt x="81" y="276"/>
                    <a:pt x="81" y="277"/>
                  </a:cubicBezTo>
                  <a:cubicBezTo>
                    <a:pt x="80" y="277"/>
                    <a:pt x="80" y="277"/>
                    <a:pt x="79" y="277"/>
                  </a:cubicBezTo>
                  <a:cubicBezTo>
                    <a:pt x="79" y="277"/>
                    <a:pt x="79" y="278"/>
                    <a:pt x="79" y="278"/>
                  </a:cubicBezTo>
                  <a:cubicBezTo>
                    <a:pt x="80" y="277"/>
                    <a:pt x="81" y="277"/>
                    <a:pt x="82" y="277"/>
                  </a:cubicBezTo>
                  <a:cubicBezTo>
                    <a:pt x="82" y="277"/>
                    <a:pt x="82" y="278"/>
                    <a:pt x="82" y="278"/>
                  </a:cubicBezTo>
                  <a:cubicBezTo>
                    <a:pt x="82" y="278"/>
                    <a:pt x="83" y="280"/>
                    <a:pt x="84" y="280"/>
                  </a:cubicBezTo>
                  <a:cubicBezTo>
                    <a:pt x="84" y="280"/>
                    <a:pt x="85" y="280"/>
                    <a:pt x="85" y="280"/>
                  </a:cubicBezTo>
                  <a:cubicBezTo>
                    <a:pt x="85" y="280"/>
                    <a:pt x="85" y="281"/>
                    <a:pt x="86" y="281"/>
                  </a:cubicBezTo>
                  <a:cubicBezTo>
                    <a:pt x="86" y="282"/>
                    <a:pt x="87" y="282"/>
                    <a:pt x="87" y="282"/>
                  </a:cubicBezTo>
                  <a:cubicBezTo>
                    <a:pt x="88" y="282"/>
                    <a:pt x="88" y="283"/>
                    <a:pt x="88" y="284"/>
                  </a:cubicBezTo>
                  <a:cubicBezTo>
                    <a:pt x="89" y="284"/>
                    <a:pt x="89" y="284"/>
                    <a:pt x="90" y="284"/>
                  </a:cubicBezTo>
                  <a:cubicBezTo>
                    <a:pt x="91" y="285"/>
                    <a:pt x="91" y="286"/>
                    <a:pt x="92" y="287"/>
                  </a:cubicBezTo>
                  <a:cubicBezTo>
                    <a:pt x="93" y="287"/>
                    <a:pt x="93" y="287"/>
                    <a:pt x="93" y="287"/>
                  </a:cubicBezTo>
                  <a:cubicBezTo>
                    <a:pt x="93" y="287"/>
                    <a:pt x="94" y="285"/>
                    <a:pt x="95" y="285"/>
                  </a:cubicBezTo>
                  <a:cubicBezTo>
                    <a:pt x="95" y="284"/>
                    <a:pt x="97" y="284"/>
                    <a:pt x="98" y="285"/>
                  </a:cubicBezTo>
                  <a:cubicBezTo>
                    <a:pt x="98" y="285"/>
                    <a:pt x="99" y="285"/>
                    <a:pt x="101" y="286"/>
                  </a:cubicBezTo>
                  <a:cubicBezTo>
                    <a:pt x="103" y="286"/>
                    <a:pt x="103" y="286"/>
                    <a:pt x="105" y="286"/>
                  </a:cubicBezTo>
                  <a:cubicBezTo>
                    <a:pt x="106" y="286"/>
                    <a:pt x="106" y="286"/>
                    <a:pt x="107" y="287"/>
                  </a:cubicBezTo>
                  <a:cubicBezTo>
                    <a:pt x="108" y="288"/>
                    <a:pt x="109" y="289"/>
                    <a:pt x="111" y="289"/>
                  </a:cubicBezTo>
                  <a:cubicBezTo>
                    <a:pt x="112" y="289"/>
                    <a:pt x="113" y="288"/>
                    <a:pt x="114" y="289"/>
                  </a:cubicBezTo>
                  <a:cubicBezTo>
                    <a:pt x="115" y="290"/>
                    <a:pt x="115" y="289"/>
                    <a:pt x="116" y="288"/>
                  </a:cubicBezTo>
                  <a:cubicBezTo>
                    <a:pt x="117" y="288"/>
                    <a:pt x="118" y="288"/>
                    <a:pt x="118" y="289"/>
                  </a:cubicBezTo>
                  <a:cubicBezTo>
                    <a:pt x="119" y="290"/>
                    <a:pt x="119" y="290"/>
                    <a:pt x="120" y="291"/>
                  </a:cubicBezTo>
                  <a:cubicBezTo>
                    <a:pt x="121" y="291"/>
                    <a:pt x="121" y="292"/>
                    <a:pt x="122" y="292"/>
                  </a:cubicBezTo>
                  <a:cubicBezTo>
                    <a:pt x="123" y="292"/>
                    <a:pt x="121" y="293"/>
                    <a:pt x="122" y="294"/>
                  </a:cubicBezTo>
                  <a:cubicBezTo>
                    <a:pt x="123" y="294"/>
                    <a:pt x="124" y="293"/>
                    <a:pt x="125" y="294"/>
                  </a:cubicBezTo>
                  <a:cubicBezTo>
                    <a:pt x="126" y="295"/>
                    <a:pt x="126" y="296"/>
                    <a:pt x="126" y="296"/>
                  </a:cubicBezTo>
                  <a:cubicBezTo>
                    <a:pt x="126" y="296"/>
                    <a:pt x="127" y="296"/>
                    <a:pt x="128" y="297"/>
                  </a:cubicBezTo>
                  <a:cubicBezTo>
                    <a:pt x="129" y="298"/>
                    <a:pt x="130" y="298"/>
                    <a:pt x="130" y="299"/>
                  </a:cubicBezTo>
                  <a:cubicBezTo>
                    <a:pt x="130" y="300"/>
                    <a:pt x="131" y="301"/>
                    <a:pt x="132" y="301"/>
                  </a:cubicBezTo>
                  <a:cubicBezTo>
                    <a:pt x="133" y="301"/>
                    <a:pt x="134" y="298"/>
                    <a:pt x="134" y="298"/>
                  </a:cubicBezTo>
                  <a:cubicBezTo>
                    <a:pt x="134" y="298"/>
                    <a:pt x="134" y="297"/>
                    <a:pt x="134" y="297"/>
                  </a:cubicBezTo>
                  <a:cubicBezTo>
                    <a:pt x="133" y="296"/>
                    <a:pt x="131" y="295"/>
                    <a:pt x="131" y="295"/>
                  </a:cubicBezTo>
                  <a:cubicBezTo>
                    <a:pt x="130" y="294"/>
                    <a:pt x="130" y="293"/>
                    <a:pt x="130" y="293"/>
                  </a:cubicBezTo>
                  <a:cubicBezTo>
                    <a:pt x="129" y="292"/>
                    <a:pt x="128" y="291"/>
                    <a:pt x="128" y="290"/>
                  </a:cubicBezTo>
                  <a:cubicBezTo>
                    <a:pt x="127" y="289"/>
                    <a:pt x="127" y="286"/>
                    <a:pt x="128" y="286"/>
                  </a:cubicBezTo>
                  <a:cubicBezTo>
                    <a:pt x="127" y="285"/>
                    <a:pt x="127" y="285"/>
                    <a:pt x="127" y="285"/>
                  </a:cubicBezTo>
                  <a:cubicBezTo>
                    <a:pt x="127" y="284"/>
                    <a:pt x="127" y="283"/>
                    <a:pt x="127" y="282"/>
                  </a:cubicBezTo>
                  <a:cubicBezTo>
                    <a:pt x="126" y="282"/>
                    <a:pt x="124" y="282"/>
                    <a:pt x="123" y="282"/>
                  </a:cubicBezTo>
                  <a:cubicBezTo>
                    <a:pt x="124" y="281"/>
                    <a:pt x="123" y="281"/>
                    <a:pt x="123" y="279"/>
                  </a:cubicBezTo>
                  <a:cubicBezTo>
                    <a:pt x="123" y="279"/>
                    <a:pt x="124" y="279"/>
                    <a:pt x="124" y="279"/>
                  </a:cubicBezTo>
                  <a:cubicBezTo>
                    <a:pt x="125" y="278"/>
                    <a:pt x="124" y="278"/>
                    <a:pt x="124" y="277"/>
                  </a:cubicBezTo>
                  <a:cubicBezTo>
                    <a:pt x="125" y="276"/>
                    <a:pt x="125" y="275"/>
                    <a:pt x="126" y="274"/>
                  </a:cubicBezTo>
                  <a:cubicBezTo>
                    <a:pt x="126" y="274"/>
                    <a:pt x="127" y="273"/>
                    <a:pt x="127" y="272"/>
                  </a:cubicBezTo>
                  <a:cubicBezTo>
                    <a:pt x="127" y="272"/>
                    <a:pt x="126" y="272"/>
                    <a:pt x="126" y="272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6" y="271"/>
                    <a:pt x="127" y="270"/>
                    <a:pt x="127" y="270"/>
                  </a:cubicBezTo>
                  <a:cubicBezTo>
                    <a:pt x="127" y="270"/>
                    <a:pt x="127" y="270"/>
                    <a:pt x="127" y="271"/>
                  </a:cubicBezTo>
                  <a:cubicBezTo>
                    <a:pt x="128" y="271"/>
                    <a:pt x="128" y="270"/>
                    <a:pt x="129" y="270"/>
                  </a:cubicBezTo>
                  <a:cubicBezTo>
                    <a:pt x="129" y="270"/>
                    <a:pt x="129" y="269"/>
                    <a:pt x="129" y="269"/>
                  </a:cubicBezTo>
                  <a:cubicBezTo>
                    <a:pt x="129" y="269"/>
                    <a:pt x="129" y="269"/>
                    <a:pt x="129" y="269"/>
                  </a:cubicBezTo>
                  <a:cubicBezTo>
                    <a:pt x="130" y="269"/>
                    <a:pt x="129" y="270"/>
                    <a:pt x="129" y="271"/>
                  </a:cubicBezTo>
                  <a:cubicBezTo>
                    <a:pt x="130" y="271"/>
                    <a:pt x="131" y="271"/>
                    <a:pt x="131" y="271"/>
                  </a:cubicBezTo>
                  <a:cubicBezTo>
                    <a:pt x="130" y="271"/>
                    <a:pt x="130" y="271"/>
                    <a:pt x="131" y="272"/>
                  </a:cubicBezTo>
                  <a:cubicBezTo>
                    <a:pt x="131" y="272"/>
                    <a:pt x="132" y="271"/>
                    <a:pt x="133" y="270"/>
                  </a:cubicBezTo>
                  <a:cubicBezTo>
                    <a:pt x="133" y="270"/>
                    <a:pt x="132" y="270"/>
                    <a:pt x="133" y="269"/>
                  </a:cubicBezTo>
                  <a:cubicBezTo>
                    <a:pt x="132" y="269"/>
                    <a:pt x="131" y="269"/>
                    <a:pt x="131" y="269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31" y="269"/>
                    <a:pt x="131" y="268"/>
                    <a:pt x="131" y="268"/>
                  </a:cubicBezTo>
                  <a:cubicBezTo>
                    <a:pt x="132" y="268"/>
                    <a:pt x="131" y="268"/>
                    <a:pt x="132" y="269"/>
                  </a:cubicBezTo>
                  <a:cubicBezTo>
                    <a:pt x="132" y="269"/>
                    <a:pt x="133" y="269"/>
                    <a:pt x="133" y="269"/>
                  </a:cubicBezTo>
                  <a:cubicBezTo>
                    <a:pt x="133" y="269"/>
                    <a:pt x="133" y="268"/>
                    <a:pt x="133" y="268"/>
                  </a:cubicBezTo>
                  <a:cubicBezTo>
                    <a:pt x="133" y="268"/>
                    <a:pt x="132" y="267"/>
                    <a:pt x="133" y="266"/>
                  </a:cubicBezTo>
                  <a:cubicBezTo>
                    <a:pt x="133" y="265"/>
                    <a:pt x="133" y="264"/>
                    <a:pt x="133" y="264"/>
                  </a:cubicBezTo>
                  <a:cubicBezTo>
                    <a:pt x="131" y="260"/>
                    <a:pt x="131" y="260"/>
                    <a:pt x="131" y="260"/>
                  </a:cubicBezTo>
                  <a:cubicBezTo>
                    <a:pt x="131" y="260"/>
                    <a:pt x="128" y="261"/>
                    <a:pt x="128" y="260"/>
                  </a:cubicBezTo>
                  <a:cubicBezTo>
                    <a:pt x="128" y="259"/>
                    <a:pt x="129" y="257"/>
                    <a:pt x="128" y="257"/>
                  </a:cubicBezTo>
                  <a:cubicBezTo>
                    <a:pt x="126" y="256"/>
                    <a:pt x="125" y="256"/>
                    <a:pt x="126" y="255"/>
                  </a:cubicBezTo>
                  <a:cubicBezTo>
                    <a:pt x="127" y="254"/>
                    <a:pt x="128" y="252"/>
                    <a:pt x="128" y="252"/>
                  </a:cubicBezTo>
                  <a:cubicBezTo>
                    <a:pt x="128" y="252"/>
                    <a:pt x="129" y="251"/>
                    <a:pt x="129" y="250"/>
                  </a:cubicBezTo>
                  <a:cubicBezTo>
                    <a:pt x="128" y="249"/>
                    <a:pt x="127" y="249"/>
                    <a:pt x="127" y="249"/>
                  </a:cubicBezTo>
                  <a:cubicBezTo>
                    <a:pt x="127" y="249"/>
                    <a:pt x="130" y="247"/>
                    <a:pt x="129" y="245"/>
                  </a:cubicBezTo>
                  <a:cubicBezTo>
                    <a:pt x="128" y="245"/>
                    <a:pt x="131" y="245"/>
                    <a:pt x="131" y="244"/>
                  </a:cubicBezTo>
                  <a:cubicBezTo>
                    <a:pt x="131" y="243"/>
                    <a:pt x="133" y="242"/>
                    <a:pt x="133" y="243"/>
                  </a:cubicBezTo>
                  <a:cubicBezTo>
                    <a:pt x="134" y="244"/>
                    <a:pt x="135" y="246"/>
                    <a:pt x="135" y="246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38" y="244"/>
                    <a:pt x="135" y="243"/>
                    <a:pt x="136" y="242"/>
                  </a:cubicBezTo>
                  <a:cubicBezTo>
                    <a:pt x="136" y="241"/>
                    <a:pt x="136" y="239"/>
                    <a:pt x="137" y="239"/>
                  </a:cubicBezTo>
                  <a:cubicBezTo>
                    <a:pt x="138" y="239"/>
                    <a:pt x="138" y="237"/>
                    <a:pt x="139" y="237"/>
                  </a:cubicBezTo>
                  <a:cubicBezTo>
                    <a:pt x="140" y="238"/>
                    <a:pt x="142" y="238"/>
                    <a:pt x="142" y="238"/>
                  </a:cubicBezTo>
                  <a:cubicBezTo>
                    <a:pt x="142" y="238"/>
                    <a:pt x="146" y="235"/>
                    <a:pt x="146" y="234"/>
                  </a:cubicBezTo>
                  <a:cubicBezTo>
                    <a:pt x="147" y="233"/>
                    <a:pt x="145" y="233"/>
                    <a:pt x="145" y="233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3"/>
                    <a:pt x="149" y="233"/>
                    <a:pt x="149" y="233"/>
                  </a:cubicBezTo>
                  <a:cubicBezTo>
                    <a:pt x="152" y="233"/>
                    <a:pt x="152" y="233"/>
                    <a:pt x="152" y="233"/>
                  </a:cubicBezTo>
                  <a:cubicBezTo>
                    <a:pt x="152" y="233"/>
                    <a:pt x="151" y="232"/>
                    <a:pt x="152" y="232"/>
                  </a:cubicBezTo>
                  <a:cubicBezTo>
                    <a:pt x="152" y="232"/>
                    <a:pt x="153" y="232"/>
                    <a:pt x="154" y="233"/>
                  </a:cubicBezTo>
                  <a:cubicBezTo>
                    <a:pt x="155" y="234"/>
                    <a:pt x="154" y="235"/>
                    <a:pt x="154" y="235"/>
                  </a:cubicBezTo>
                  <a:cubicBezTo>
                    <a:pt x="154" y="235"/>
                    <a:pt x="156" y="235"/>
                    <a:pt x="157" y="236"/>
                  </a:cubicBezTo>
                  <a:cubicBezTo>
                    <a:pt x="158" y="236"/>
                    <a:pt x="159" y="237"/>
                    <a:pt x="159" y="238"/>
                  </a:cubicBezTo>
                  <a:cubicBezTo>
                    <a:pt x="160" y="239"/>
                    <a:pt x="160" y="239"/>
                    <a:pt x="161" y="239"/>
                  </a:cubicBezTo>
                  <a:cubicBezTo>
                    <a:pt x="162" y="239"/>
                    <a:pt x="163" y="239"/>
                    <a:pt x="164" y="240"/>
                  </a:cubicBezTo>
                  <a:cubicBezTo>
                    <a:pt x="165" y="241"/>
                    <a:pt x="163" y="242"/>
                    <a:pt x="163" y="242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6" y="243"/>
                    <a:pt x="165" y="240"/>
                    <a:pt x="166" y="240"/>
                  </a:cubicBezTo>
                  <a:cubicBezTo>
                    <a:pt x="167" y="240"/>
                    <a:pt x="166" y="239"/>
                    <a:pt x="168" y="240"/>
                  </a:cubicBezTo>
                  <a:cubicBezTo>
                    <a:pt x="170" y="240"/>
                    <a:pt x="172" y="241"/>
                    <a:pt x="172" y="241"/>
                  </a:cubicBezTo>
                  <a:cubicBezTo>
                    <a:pt x="173" y="240"/>
                    <a:pt x="174" y="239"/>
                    <a:pt x="176" y="239"/>
                  </a:cubicBezTo>
                  <a:cubicBezTo>
                    <a:pt x="178" y="238"/>
                    <a:pt x="178" y="240"/>
                    <a:pt x="179" y="240"/>
                  </a:cubicBezTo>
                  <a:cubicBezTo>
                    <a:pt x="180" y="239"/>
                    <a:pt x="179" y="239"/>
                    <a:pt x="181" y="239"/>
                  </a:cubicBezTo>
                  <a:cubicBezTo>
                    <a:pt x="182" y="240"/>
                    <a:pt x="183" y="243"/>
                    <a:pt x="183" y="243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3"/>
                    <a:pt x="188" y="243"/>
                    <a:pt x="188" y="243"/>
                  </a:cubicBezTo>
                  <a:cubicBezTo>
                    <a:pt x="188" y="243"/>
                    <a:pt x="190" y="243"/>
                    <a:pt x="190" y="241"/>
                  </a:cubicBezTo>
                  <a:cubicBezTo>
                    <a:pt x="189" y="239"/>
                    <a:pt x="187" y="239"/>
                    <a:pt x="187" y="239"/>
                  </a:cubicBezTo>
                  <a:cubicBezTo>
                    <a:pt x="185" y="237"/>
                    <a:pt x="185" y="237"/>
                    <a:pt x="185" y="237"/>
                  </a:cubicBezTo>
                  <a:cubicBezTo>
                    <a:pt x="187" y="235"/>
                    <a:pt x="187" y="235"/>
                    <a:pt x="187" y="235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185" y="231"/>
                    <a:pt x="185" y="231"/>
                    <a:pt x="185" y="231"/>
                  </a:cubicBezTo>
                  <a:cubicBezTo>
                    <a:pt x="185" y="229"/>
                    <a:pt x="185" y="229"/>
                    <a:pt x="185" y="229"/>
                  </a:cubicBezTo>
                  <a:cubicBezTo>
                    <a:pt x="185" y="227"/>
                    <a:pt x="185" y="227"/>
                    <a:pt x="185" y="227"/>
                  </a:cubicBezTo>
                  <a:cubicBezTo>
                    <a:pt x="185" y="225"/>
                    <a:pt x="185" y="225"/>
                    <a:pt x="185" y="225"/>
                  </a:cubicBezTo>
                  <a:cubicBezTo>
                    <a:pt x="188" y="223"/>
                    <a:pt x="188" y="223"/>
                    <a:pt x="188" y="223"/>
                  </a:cubicBezTo>
                  <a:cubicBezTo>
                    <a:pt x="188" y="221"/>
                    <a:pt x="188" y="221"/>
                    <a:pt x="188" y="221"/>
                  </a:cubicBezTo>
                  <a:cubicBezTo>
                    <a:pt x="187" y="219"/>
                    <a:pt x="187" y="219"/>
                    <a:pt x="187" y="219"/>
                  </a:cubicBezTo>
                  <a:cubicBezTo>
                    <a:pt x="189" y="218"/>
                    <a:pt x="189" y="218"/>
                    <a:pt x="189" y="218"/>
                  </a:cubicBezTo>
                  <a:cubicBezTo>
                    <a:pt x="192" y="219"/>
                    <a:pt x="192" y="219"/>
                    <a:pt x="192" y="219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08" y="219"/>
                    <a:pt x="208" y="219"/>
                    <a:pt x="208" y="219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4" y="218"/>
                    <a:pt x="214" y="218"/>
                    <a:pt x="214" y="218"/>
                  </a:cubicBezTo>
                  <a:cubicBezTo>
                    <a:pt x="219" y="216"/>
                    <a:pt x="219" y="216"/>
                    <a:pt x="219" y="216"/>
                  </a:cubicBezTo>
                  <a:cubicBezTo>
                    <a:pt x="222" y="215"/>
                    <a:pt x="222" y="215"/>
                    <a:pt x="222" y="215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5" y="215"/>
                    <a:pt x="225" y="215"/>
                    <a:pt x="225" y="215"/>
                  </a:cubicBezTo>
                  <a:cubicBezTo>
                    <a:pt x="227" y="216"/>
                    <a:pt x="227" y="216"/>
                    <a:pt x="227" y="216"/>
                  </a:cubicBezTo>
                  <a:cubicBezTo>
                    <a:pt x="227" y="217"/>
                    <a:pt x="227" y="217"/>
                    <a:pt x="227" y="217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7" y="219"/>
                    <a:pt x="227" y="219"/>
                    <a:pt x="227" y="219"/>
                  </a:cubicBezTo>
                  <a:cubicBezTo>
                    <a:pt x="230" y="222"/>
                    <a:pt x="230" y="222"/>
                    <a:pt x="230" y="222"/>
                  </a:cubicBezTo>
                  <a:cubicBezTo>
                    <a:pt x="231" y="221"/>
                    <a:pt x="231" y="221"/>
                    <a:pt x="231" y="221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6" y="220"/>
                    <a:pt x="236" y="220"/>
                    <a:pt x="236" y="220"/>
                  </a:cubicBezTo>
                  <a:cubicBezTo>
                    <a:pt x="237" y="221"/>
                    <a:pt x="237" y="221"/>
                    <a:pt x="237" y="221"/>
                  </a:cubicBezTo>
                  <a:cubicBezTo>
                    <a:pt x="239" y="220"/>
                    <a:pt x="239" y="220"/>
                    <a:pt x="239" y="220"/>
                  </a:cubicBezTo>
                  <a:cubicBezTo>
                    <a:pt x="239" y="220"/>
                    <a:pt x="240" y="220"/>
                    <a:pt x="240" y="221"/>
                  </a:cubicBezTo>
                  <a:cubicBezTo>
                    <a:pt x="241" y="222"/>
                    <a:pt x="240" y="223"/>
                    <a:pt x="240" y="223"/>
                  </a:cubicBezTo>
                  <a:cubicBezTo>
                    <a:pt x="244" y="223"/>
                    <a:pt x="244" y="223"/>
                    <a:pt x="244" y="223"/>
                  </a:cubicBezTo>
                  <a:cubicBezTo>
                    <a:pt x="248" y="221"/>
                    <a:pt x="248" y="221"/>
                    <a:pt x="248" y="221"/>
                  </a:cubicBezTo>
                  <a:cubicBezTo>
                    <a:pt x="253" y="220"/>
                    <a:pt x="253" y="220"/>
                    <a:pt x="253" y="220"/>
                  </a:cubicBezTo>
                  <a:cubicBezTo>
                    <a:pt x="256" y="218"/>
                    <a:pt x="256" y="218"/>
                    <a:pt x="256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18"/>
                    <a:pt x="260" y="218"/>
                    <a:pt x="260" y="218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3" y="225"/>
                    <a:pt x="263" y="225"/>
                    <a:pt x="263" y="225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9" y="237"/>
                    <a:pt x="269" y="237"/>
                    <a:pt x="269" y="237"/>
                  </a:cubicBezTo>
                  <a:cubicBezTo>
                    <a:pt x="269" y="237"/>
                    <a:pt x="271" y="240"/>
                    <a:pt x="272" y="240"/>
                  </a:cubicBezTo>
                  <a:cubicBezTo>
                    <a:pt x="273" y="240"/>
                    <a:pt x="277" y="239"/>
                    <a:pt x="277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3" y="239"/>
                    <a:pt x="286" y="243"/>
                    <a:pt x="286" y="243"/>
                  </a:cubicBezTo>
                  <a:cubicBezTo>
                    <a:pt x="287" y="245"/>
                    <a:pt x="287" y="245"/>
                    <a:pt x="287" y="245"/>
                  </a:cubicBezTo>
                  <a:cubicBezTo>
                    <a:pt x="288" y="248"/>
                    <a:pt x="288" y="248"/>
                    <a:pt x="288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91" y="251"/>
                    <a:pt x="291" y="251"/>
                    <a:pt x="291" y="251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300" y="248"/>
                    <a:pt x="300" y="248"/>
                    <a:pt x="300" y="248"/>
                  </a:cubicBezTo>
                  <a:cubicBezTo>
                    <a:pt x="303" y="247"/>
                    <a:pt x="303" y="247"/>
                    <a:pt x="303" y="247"/>
                  </a:cubicBezTo>
                  <a:cubicBezTo>
                    <a:pt x="306" y="247"/>
                    <a:pt x="306" y="247"/>
                    <a:pt x="306" y="247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0" y="252"/>
                    <a:pt x="310" y="252"/>
                    <a:pt x="310" y="252"/>
                  </a:cubicBezTo>
                  <a:cubicBezTo>
                    <a:pt x="313" y="253"/>
                    <a:pt x="313" y="253"/>
                    <a:pt x="313" y="253"/>
                  </a:cubicBezTo>
                  <a:cubicBezTo>
                    <a:pt x="315" y="252"/>
                    <a:pt x="315" y="252"/>
                    <a:pt x="315" y="252"/>
                  </a:cubicBezTo>
                  <a:cubicBezTo>
                    <a:pt x="317" y="251"/>
                    <a:pt x="317" y="251"/>
                    <a:pt x="317" y="251"/>
                  </a:cubicBezTo>
                  <a:cubicBezTo>
                    <a:pt x="319" y="250"/>
                    <a:pt x="319" y="250"/>
                    <a:pt x="319" y="250"/>
                  </a:cubicBezTo>
                  <a:cubicBezTo>
                    <a:pt x="320" y="249"/>
                    <a:pt x="320" y="249"/>
                    <a:pt x="320" y="249"/>
                  </a:cubicBezTo>
                  <a:cubicBezTo>
                    <a:pt x="320" y="248"/>
                    <a:pt x="320" y="248"/>
                    <a:pt x="320" y="248"/>
                  </a:cubicBezTo>
                  <a:cubicBezTo>
                    <a:pt x="321" y="246"/>
                    <a:pt x="321" y="246"/>
                    <a:pt x="321" y="246"/>
                  </a:cubicBezTo>
                  <a:cubicBezTo>
                    <a:pt x="323" y="245"/>
                    <a:pt x="323" y="245"/>
                    <a:pt x="323" y="245"/>
                  </a:cubicBezTo>
                  <a:cubicBezTo>
                    <a:pt x="325" y="244"/>
                    <a:pt x="325" y="244"/>
                    <a:pt x="325" y="244"/>
                  </a:cubicBezTo>
                  <a:cubicBezTo>
                    <a:pt x="328" y="243"/>
                    <a:pt x="328" y="243"/>
                    <a:pt x="328" y="243"/>
                  </a:cubicBezTo>
                  <a:cubicBezTo>
                    <a:pt x="329" y="242"/>
                    <a:pt x="329" y="242"/>
                    <a:pt x="329" y="242"/>
                  </a:cubicBezTo>
                  <a:cubicBezTo>
                    <a:pt x="332" y="242"/>
                    <a:pt x="332" y="242"/>
                    <a:pt x="332" y="242"/>
                  </a:cubicBezTo>
                  <a:cubicBezTo>
                    <a:pt x="335" y="242"/>
                    <a:pt x="335" y="242"/>
                    <a:pt x="335" y="242"/>
                  </a:cubicBezTo>
                  <a:cubicBezTo>
                    <a:pt x="336" y="244"/>
                    <a:pt x="336" y="244"/>
                    <a:pt x="336" y="244"/>
                  </a:cubicBezTo>
                  <a:cubicBezTo>
                    <a:pt x="339" y="243"/>
                    <a:pt x="339" y="243"/>
                    <a:pt x="339" y="243"/>
                  </a:cubicBezTo>
                  <a:cubicBezTo>
                    <a:pt x="342" y="244"/>
                    <a:pt x="342" y="244"/>
                    <a:pt x="342" y="244"/>
                  </a:cubicBezTo>
                  <a:cubicBezTo>
                    <a:pt x="345" y="245"/>
                    <a:pt x="345" y="245"/>
                    <a:pt x="345" y="245"/>
                  </a:cubicBezTo>
                  <a:cubicBezTo>
                    <a:pt x="348" y="246"/>
                    <a:pt x="348" y="246"/>
                    <a:pt x="348" y="246"/>
                  </a:cubicBezTo>
                  <a:cubicBezTo>
                    <a:pt x="351" y="246"/>
                    <a:pt x="351" y="246"/>
                    <a:pt x="351" y="246"/>
                  </a:cubicBezTo>
                  <a:cubicBezTo>
                    <a:pt x="355" y="246"/>
                    <a:pt x="355" y="246"/>
                    <a:pt x="355" y="246"/>
                  </a:cubicBezTo>
                  <a:cubicBezTo>
                    <a:pt x="359" y="246"/>
                    <a:pt x="359" y="246"/>
                    <a:pt x="359" y="246"/>
                  </a:cubicBezTo>
                  <a:cubicBezTo>
                    <a:pt x="360" y="245"/>
                    <a:pt x="360" y="245"/>
                    <a:pt x="360" y="245"/>
                  </a:cubicBezTo>
                  <a:cubicBezTo>
                    <a:pt x="359" y="242"/>
                    <a:pt x="359" y="242"/>
                    <a:pt x="359" y="242"/>
                  </a:cubicBezTo>
                  <a:cubicBezTo>
                    <a:pt x="358" y="240"/>
                    <a:pt x="358" y="240"/>
                    <a:pt x="358" y="240"/>
                  </a:cubicBezTo>
                  <a:cubicBezTo>
                    <a:pt x="356" y="239"/>
                    <a:pt x="356" y="239"/>
                    <a:pt x="356" y="239"/>
                  </a:cubicBezTo>
                  <a:cubicBezTo>
                    <a:pt x="357" y="237"/>
                    <a:pt x="357" y="237"/>
                    <a:pt x="357" y="237"/>
                  </a:cubicBezTo>
                  <a:cubicBezTo>
                    <a:pt x="358" y="235"/>
                    <a:pt x="358" y="235"/>
                    <a:pt x="358" y="235"/>
                  </a:cubicBezTo>
                  <a:cubicBezTo>
                    <a:pt x="359" y="234"/>
                    <a:pt x="359" y="234"/>
                    <a:pt x="359" y="234"/>
                  </a:cubicBezTo>
                  <a:cubicBezTo>
                    <a:pt x="362" y="234"/>
                    <a:pt x="362" y="234"/>
                    <a:pt x="362" y="234"/>
                  </a:cubicBezTo>
                  <a:cubicBezTo>
                    <a:pt x="364" y="235"/>
                    <a:pt x="364" y="235"/>
                    <a:pt x="364" y="235"/>
                  </a:cubicBezTo>
                  <a:cubicBezTo>
                    <a:pt x="367" y="235"/>
                    <a:pt x="367" y="235"/>
                    <a:pt x="367" y="235"/>
                  </a:cubicBezTo>
                  <a:cubicBezTo>
                    <a:pt x="369" y="236"/>
                    <a:pt x="369" y="236"/>
                    <a:pt x="369" y="236"/>
                  </a:cubicBezTo>
                  <a:cubicBezTo>
                    <a:pt x="372" y="236"/>
                    <a:pt x="372" y="236"/>
                    <a:pt x="372" y="236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9" y="242"/>
                    <a:pt x="379" y="242"/>
                    <a:pt x="379" y="242"/>
                  </a:cubicBezTo>
                  <a:cubicBezTo>
                    <a:pt x="380" y="244"/>
                    <a:pt x="380" y="244"/>
                    <a:pt x="380" y="244"/>
                  </a:cubicBezTo>
                  <a:cubicBezTo>
                    <a:pt x="382" y="245"/>
                    <a:pt x="382" y="245"/>
                    <a:pt x="382" y="245"/>
                  </a:cubicBezTo>
                  <a:cubicBezTo>
                    <a:pt x="385" y="247"/>
                    <a:pt x="385" y="247"/>
                    <a:pt x="385" y="247"/>
                  </a:cubicBezTo>
                  <a:cubicBezTo>
                    <a:pt x="387" y="247"/>
                    <a:pt x="387" y="247"/>
                    <a:pt x="387" y="247"/>
                  </a:cubicBezTo>
                  <a:cubicBezTo>
                    <a:pt x="389" y="247"/>
                    <a:pt x="389" y="247"/>
                    <a:pt x="389" y="247"/>
                  </a:cubicBezTo>
                  <a:cubicBezTo>
                    <a:pt x="392" y="246"/>
                    <a:pt x="392" y="246"/>
                    <a:pt x="392" y="246"/>
                  </a:cubicBezTo>
                  <a:cubicBezTo>
                    <a:pt x="393" y="245"/>
                    <a:pt x="393" y="245"/>
                    <a:pt x="393" y="245"/>
                  </a:cubicBezTo>
                  <a:cubicBezTo>
                    <a:pt x="396" y="246"/>
                    <a:pt x="396" y="246"/>
                    <a:pt x="396" y="246"/>
                  </a:cubicBezTo>
                  <a:cubicBezTo>
                    <a:pt x="400" y="247"/>
                    <a:pt x="400" y="247"/>
                    <a:pt x="400" y="247"/>
                  </a:cubicBezTo>
                  <a:cubicBezTo>
                    <a:pt x="402" y="247"/>
                    <a:pt x="402" y="247"/>
                    <a:pt x="402" y="247"/>
                  </a:cubicBezTo>
                  <a:cubicBezTo>
                    <a:pt x="402" y="249"/>
                    <a:pt x="402" y="249"/>
                    <a:pt x="402" y="249"/>
                  </a:cubicBezTo>
                  <a:cubicBezTo>
                    <a:pt x="404" y="250"/>
                    <a:pt x="404" y="250"/>
                    <a:pt x="404" y="250"/>
                  </a:cubicBezTo>
                  <a:cubicBezTo>
                    <a:pt x="406" y="250"/>
                    <a:pt x="406" y="250"/>
                    <a:pt x="406" y="250"/>
                  </a:cubicBezTo>
                  <a:cubicBezTo>
                    <a:pt x="408" y="251"/>
                    <a:pt x="408" y="251"/>
                    <a:pt x="408" y="251"/>
                  </a:cubicBezTo>
                  <a:cubicBezTo>
                    <a:pt x="410" y="251"/>
                    <a:pt x="410" y="251"/>
                    <a:pt x="410" y="251"/>
                  </a:cubicBezTo>
                  <a:cubicBezTo>
                    <a:pt x="413" y="251"/>
                    <a:pt x="413" y="251"/>
                    <a:pt x="413" y="251"/>
                  </a:cubicBezTo>
                  <a:cubicBezTo>
                    <a:pt x="415" y="251"/>
                    <a:pt x="415" y="251"/>
                    <a:pt x="415" y="251"/>
                  </a:cubicBezTo>
                  <a:cubicBezTo>
                    <a:pt x="418" y="252"/>
                    <a:pt x="418" y="252"/>
                    <a:pt x="418" y="252"/>
                  </a:cubicBezTo>
                  <a:cubicBezTo>
                    <a:pt x="421" y="251"/>
                    <a:pt x="421" y="251"/>
                    <a:pt x="421" y="251"/>
                  </a:cubicBezTo>
                  <a:cubicBezTo>
                    <a:pt x="423" y="250"/>
                    <a:pt x="423" y="250"/>
                    <a:pt x="423" y="250"/>
                  </a:cubicBezTo>
                  <a:cubicBezTo>
                    <a:pt x="428" y="249"/>
                    <a:pt x="428" y="249"/>
                    <a:pt x="428" y="249"/>
                  </a:cubicBezTo>
                  <a:cubicBezTo>
                    <a:pt x="432" y="247"/>
                    <a:pt x="432" y="247"/>
                    <a:pt x="432" y="247"/>
                  </a:cubicBezTo>
                  <a:cubicBezTo>
                    <a:pt x="433" y="246"/>
                    <a:pt x="433" y="246"/>
                    <a:pt x="433" y="246"/>
                  </a:cubicBezTo>
                  <a:cubicBezTo>
                    <a:pt x="436" y="248"/>
                    <a:pt x="436" y="248"/>
                    <a:pt x="436" y="248"/>
                  </a:cubicBezTo>
                  <a:cubicBezTo>
                    <a:pt x="439" y="248"/>
                    <a:pt x="439" y="248"/>
                    <a:pt x="439" y="248"/>
                  </a:cubicBezTo>
                  <a:cubicBezTo>
                    <a:pt x="442" y="249"/>
                    <a:pt x="442" y="249"/>
                    <a:pt x="442" y="249"/>
                  </a:cubicBezTo>
                  <a:cubicBezTo>
                    <a:pt x="444" y="248"/>
                    <a:pt x="444" y="248"/>
                    <a:pt x="444" y="248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9" y="251"/>
                    <a:pt x="449" y="251"/>
                    <a:pt x="449" y="251"/>
                  </a:cubicBezTo>
                  <a:cubicBezTo>
                    <a:pt x="452" y="249"/>
                    <a:pt x="452" y="249"/>
                    <a:pt x="452" y="249"/>
                  </a:cubicBezTo>
                  <a:cubicBezTo>
                    <a:pt x="452" y="249"/>
                    <a:pt x="455" y="248"/>
                    <a:pt x="455" y="247"/>
                  </a:cubicBezTo>
                  <a:cubicBezTo>
                    <a:pt x="453" y="246"/>
                    <a:pt x="457" y="244"/>
                    <a:pt x="457" y="244"/>
                  </a:cubicBezTo>
                  <a:cubicBezTo>
                    <a:pt x="459" y="242"/>
                    <a:pt x="459" y="242"/>
                    <a:pt x="459" y="242"/>
                  </a:cubicBezTo>
                  <a:cubicBezTo>
                    <a:pt x="460" y="240"/>
                    <a:pt x="460" y="240"/>
                    <a:pt x="460" y="240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461" y="237"/>
                    <a:pt x="461" y="237"/>
                    <a:pt x="461" y="237"/>
                  </a:cubicBezTo>
                  <a:cubicBezTo>
                    <a:pt x="461" y="235"/>
                    <a:pt x="461" y="235"/>
                    <a:pt x="461" y="235"/>
                  </a:cubicBezTo>
                  <a:cubicBezTo>
                    <a:pt x="461" y="232"/>
                    <a:pt x="461" y="232"/>
                    <a:pt x="461" y="232"/>
                  </a:cubicBezTo>
                  <a:cubicBezTo>
                    <a:pt x="459" y="233"/>
                    <a:pt x="459" y="233"/>
                    <a:pt x="459" y="233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0" y="231"/>
                    <a:pt x="460" y="231"/>
                    <a:pt x="460" y="231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4" y="227"/>
                    <a:pt x="464" y="227"/>
                    <a:pt x="464" y="227"/>
                  </a:cubicBezTo>
                  <a:cubicBezTo>
                    <a:pt x="466" y="226"/>
                    <a:pt x="466" y="226"/>
                    <a:pt x="466" y="226"/>
                  </a:cubicBezTo>
                  <a:cubicBezTo>
                    <a:pt x="468" y="226"/>
                    <a:pt x="468" y="226"/>
                    <a:pt x="468" y="226"/>
                  </a:cubicBezTo>
                  <a:cubicBezTo>
                    <a:pt x="471" y="225"/>
                    <a:pt x="471" y="225"/>
                    <a:pt x="471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75" y="225"/>
                    <a:pt x="475" y="225"/>
                    <a:pt x="475" y="225"/>
                  </a:cubicBezTo>
                  <a:cubicBezTo>
                    <a:pt x="477" y="226"/>
                    <a:pt x="477" y="226"/>
                    <a:pt x="477" y="226"/>
                  </a:cubicBezTo>
                  <a:cubicBezTo>
                    <a:pt x="479" y="228"/>
                    <a:pt x="479" y="228"/>
                    <a:pt x="479" y="228"/>
                  </a:cubicBezTo>
                  <a:cubicBezTo>
                    <a:pt x="480" y="229"/>
                    <a:pt x="480" y="229"/>
                    <a:pt x="480" y="229"/>
                  </a:cubicBezTo>
                  <a:cubicBezTo>
                    <a:pt x="484" y="230"/>
                    <a:pt x="484" y="230"/>
                    <a:pt x="484" y="230"/>
                  </a:cubicBezTo>
                  <a:cubicBezTo>
                    <a:pt x="486" y="232"/>
                    <a:pt x="486" y="232"/>
                    <a:pt x="486" y="232"/>
                  </a:cubicBezTo>
                  <a:cubicBezTo>
                    <a:pt x="487" y="233"/>
                    <a:pt x="487" y="233"/>
                    <a:pt x="487" y="233"/>
                  </a:cubicBezTo>
                  <a:cubicBezTo>
                    <a:pt x="489" y="235"/>
                    <a:pt x="489" y="235"/>
                    <a:pt x="489" y="235"/>
                  </a:cubicBezTo>
                  <a:cubicBezTo>
                    <a:pt x="489" y="237"/>
                    <a:pt x="489" y="237"/>
                    <a:pt x="489" y="237"/>
                  </a:cubicBezTo>
                  <a:cubicBezTo>
                    <a:pt x="490" y="240"/>
                    <a:pt x="490" y="240"/>
                    <a:pt x="490" y="240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93" y="245"/>
                    <a:pt x="493" y="245"/>
                    <a:pt x="493" y="245"/>
                  </a:cubicBezTo>
                  <a:cubicBezTo>
                    <a:pt x="495" y="247"/>
                    <a:pt x="495" y="247"/>
                    <a:pt x="495" y="247"/>
                  </a:cubicBezTo>
                  <a:cubicBezTo>
                    <a:pt x="497" y="247"/>
                    <a:pt x="497" y="247"/>
                    <a:pt x="497" y="247"/>
                  </a:cubicBezTo>
                  <a:cubicBezTo>
                    <a:pt x="499" y="247"/>
                    <a:pt x="499" y="247"/>
                    <a:pt x="499" y="247"/>
                  </a:cubicBezTo>
                  <a:cubicBezTo>
                    <a:pt x="501" y="248"/>
                    <a:pt x="501" y="248"/>
                    <a:pt x="501" y="248"/>
                  </a:cubicBezTo>
                  <a:cubicBezTo>
                    <a:pt x="503" y="249"/>
                    <a:pt x="503" y="249"/>
                    <a:pt x="503" y="249"/>
                  </a:cubicBezTo>
                  <a:cubicBezTo>
                    <a:pt x="503" y="251"/>
                    <a:pt x="503" y="251"/>
                    <a:pt x="503" y="251"/>
                  </a:cubicBezTo>
                  <a:cubicBezTo>
                    <a:pt x="504" y="253"/>
                    <a:pt x="504" y="253"/>
                    <a:pt x="504" y="253"/>
                  </a:cubicBezTo>
                  <a:cubicBezTo>
                    <a:pt x="506" y="255"/>
                    <a:pt x="506" y="255"/>
                    <a:pt x="506" y="255"/>
                  </a:cubicBezTo>
                  <a:cubicBezTo>
                    <a:pt x="507" y="256"/>
                    <a:pt x="507" y="256"/>
                    <a:pt x="507" y="256"/>
                  </a:cubicBezTo>
                  <a:cubicBezTo>
                    <a:pt x="507" y="258"/>
                    <a:pt x="507" y="258"/>
                    <a:pt x="507" y="258"/>
                  </a:cubicBezTo>
                  <a:cubicBezTo>
                    <a:pt x="508" y="260"/>
                    <a:pt x="508" y="260"/>
                    <a:pt x="508" y="260"/>
                  </a:cubicBezTo>
                  <a:cubicBezTo>
                    <a:pt x="510" y="261"/>
                    <a:pt x="510" y="261"/>
                    <a:pt x="510" y="261"/>
                  </a:cubicBezTo>
                  <a:cubicBezTo>
                    <a:pt x="512" y="262"/>
                    <a:pt x="512" y="262"/>
                    <a:pt x="512" y="262"/>
                  </a:cubicBezTo>
                  <a:cubicBezTo>
                    <a:pt x="513" y="262"/>
                    <a:pt x="513" y="262"/>
                    <a:pt x="513" y="262"/>
                  </a:cubicBezTo>
                  <a:cubicBezTo>
                    <a:pt x="515" y="261"/>
                    <a:pt x="515" y="261"/>
                    <a:pt x="515" y="261"/>
                  </a:cubicBezTo>
                  <a:cubicBezTo>
                    <a:pt x="516" y="259"/>
                    <a:pt x="516" y="259"/>
                    <a:pt x="516" y="259"/>
                  </a:cubicBezTo>
                  <a:cubicBezTo>
                    <a:pt x="518" y="258"/>
                    <a:pt x="518" y="258"/>
                    <a:pt x="518" y="258"/>
                  </a:cubicBezTo>
                  <a:cubicBezTo>
                    <a:pt x="520" y="258"/>
                    <a:pt x="520" y="258"/>
                    <a:pt x="520" y="258"/>
                  </a:cubicBezTo>
                  <a:cubicBezTo>
                    <a:pt x="522" y="258"/>
                    <a:pt x="522" y="258"/>
                    <a:pt x="522" y="258"/>
                  </a:cubicBezTo>
                  <a:cubicBezTo>
                    <a:pt x="523" y="256"/>
                    <a:pt x="523" y="256"/>
                    <a:pt x="523" y="256"/>
                  </a:cubicBezTo>
                  <a:cubicBezTo>
                    <a:pt x="525" y="256"/>
                    <a:pt x="525" y="256"/>
                    <a:pt x="525" y="256"/>
                  </a:cubicBezTo>
                  <a:cubicBezTo>
                    <a:pt x="524" y="258"/>
                    <a:pt x="524" y="258"/>
                    <a:pt x="524" y="258"/>
                  </a:cubicBezTo>
                  <a:cubicBezTo>
                    <a:pt x="524" y="260"/>
                    <a:pt x="524" y="260"/>
                    <a:pt x="524" y="260"/>
                  </a:cubicBezTo>
                  <a:cubicBezTo>
                    <a:pt x="525" y="261"/>
                    <a:pt x="525" y="261"/>
                    <a:pt x="525" y="261"/>
                  </a:cubicBezTo>
                  <a:cubicBezTo>
                    <a:pt x="525" y="263"/>
                    <a:pt x="525" y="263"/>
                    <a:pt x="525" y="263"/>
                  </a:cubicBezTo>
                  <a:cubicBezTo>
                    <a:pt x="524" y="264"/>
                    <a:pt x="524" y="264"/>
                    <a:pt x="524" y="264"/>
                  </a:cubicBezTo>
                  <a:cubicBezTo>
                    <a:pt x="524" y="266"/>
                    <a:pt x="524" y="266"/>
                    <a:pt x="524" y="266"/>
                  </a:cubicBezTo>
                  <a:cubicBezTo>
                    <a:pt x="523" y="269"/>
                    <a:pt x="523" y="269"/>
                    <a:pt x="523" y="269"/>
                  </a:cubicBezTo>
                  <a:cubicBezTo>
                    <a:pt x="522" y="271"/>
                    <a:pt x="522" y="271"/>
                    <a:pt x="522" y="271"/>
                  </a:cubicBezTo>
                  <a:cubicBezTo>
                    <a:pt x="520" y="272"/>
                    <a:pt x="520" y="272"/>
                    <a:pt x="520" y="272"/>
                  </a:cubicBezTo>
                  <a:cubicBezTo>
                    <a:pt x="519" y="273"/>
                    <a:pt x="519" y="273"/>
                    <a:pt x="519" y="273"/>
                  </a:cubicBezTo>
                  <a:cubicBezTo>
                    <a:pt x="518" y="275"/>
                    <a:pt x="518" y="275"/>
                    <a:pt x="518" y="275"/>
                  </a:cubicBezTo>
                  <a:cubicBezTo>
                    <a:pt x="516" y="276"/>
                    <a:pt x="516" y="276"/>
                    <a:pt x="516" y="276"/>
                  </a:cubicBezTo>
                  <a:cubicBezTo>
                    <a:pt x="516" y="276"/>
                    <a:pt x="515" y="277"/>
                    <a:pt x="515" y="277"/>
                  </a:cubicBezTo>
                  <a:cubicBezTo>
                    <a:pt x="515" y="278"/>
                    <a:pt x="515" y="280"/>
                    <a:pt x="515" y="281"/>
                  </a:cubicBezTo>
                  <a:cubicBezTo>
                    <a:pt x="514" y="281"/>
                    <a:pt x="514" y="281"/>
                    <a:pt x="513" y="281"/>
                  </a:cubicBezTo>
                  <a:cubicBezTo>
                    <a:pt x="513" y="280"/>
                    <a:pt x="512" y="280"/>
                    <a:pt x="513" y="279"/>
                  </a:cubicBezTo>
                  <a:cubicBezTo>
                    <a:pt x="513" y="278"/>
                    <a:pt x="513" y="278"/>
                    <a:pt x="513" y="277"/>
                  </a:cubicBezTo>
                  <a:cubicBezTo>
                    <a:pt x="513" y="277"/>
                    <a:pt x="513" y="276"/>
                    <a:pt x="513" y="276"/>
                  </a:cubicBezTo>
                  <a:cubicBezTo>
                    <a:pt x="511" y="277"/>
                    <a:pt x="511" y="277"/>
                    <a:pt x="511" y="277"/>
                  </a:cubicBezTo>
                  <a:cubicBezTo>
                    <a:pt x="510" y="278"/>
                    <a:pt x="510" y="278"/>
                    <a:pt x="510" y="278"/>
                  </a:cubicBezTo>
                  <a:cubicBezTo>
                    <a:pt x="510" y="280"/>
                    <a:pt x="510" y="280"/>
                    <a:pt x="510" y="280"/>
                  </a:cubicBezTo>
                  <a:cubicBezTo>
                    <a:pt x="509" y="282"/>
                    <a:pt x="509" y="282"/>
                    <a:pt x="509" y="282"/>
                  </a:cubicBezTo>
                  <a:cubicBezTo>
                    <a:pt x="509" y="285"/>
                    <a:pt x="509" y="285"/>
                    <a:pt x="509" y="285"/>
                  </a:cubicBezTo>
                  <a:cubicBezTo>
                    <a:pt x="509" y="287"/>
                    <a:pt x="509" y="287"/>
                    <a:pt x="509" y="287"/>
                  </a:cubicBezTo>
                  <a:cubicBezTo>
                    <a:pt x="508" y="288"/>
                    <a:pt x="508" y="288"/>
                    <a:pt x="508" y="288"/>
                  </a:cubicBezTo>
                  <a:cubicBezTo>
                    <a:pt x="508" y="289"/>
                    <a:pt x="508" y="289"/>
                    <a:pt x="508" y="289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7" y="291"/>
                    <a:pt x="507" y="291"/>
                    <a:pt x="507" y="291"/>
                  </a:cubicBezTo>
                  <a:cubicBezTo>
                    <a:pt x="508" y="291"/>
                    <a:pt x="509" y="291"/>
                    <a:pt x="509" y="291"/>
                  </a:cubicBezTo>
                  <a:cubicBezTo>
                    <a:pt x="509" y="291"/>
                    <a:pt x="509" y="290"/>
                    <a:pt x="509" y="289"/>
                  </a:cubicBezTo>
                  <a:cubicBezTo>
                    <a:pt x="510" y="289"/>
                    <a:pt x="510" y="289"/>
                    <a:pt x="511" y="289"/>
                  </a:cubicBezTo>
                  <a:cubicBezTo>
                    <a:pt x="512" y="289"/>
                    <a:pt x="512" y="287"/>
                    <a:pt x="513" y="286"/>
                  </a:cubicBezTo>
                  <a:cubicBezTo>
                    <a:pt x="513" y="287"/>
                    <a:pt x="513" y="286"/>
                    <a:pt x="514" y="286"/>
                  </a:cubicBezTo>
                  <a:cubicBezTo>
                    <a:pt x="514" y="287"/>
                    <a:pt x="513" y="288"/>
                    <a:pt x="515" y="287"/>
                  </a:cubicBezTo>
                  <a:cubicBezTo>
                    <a:pt x="515" y="287"/>
                    <a:pt x="516" y="287"/>
                    <a:pt x="516" y="287"/>
                  </a:cubicBezTo>
                  <a:cubicBezTo>
                    <a:pt x="516" y="289"/>
                    <a:pt x="516" y="288"/>
                    <a:pt x="516" y="290"/>
                  </a:cubicBezTo>
                  <a:cubicBezTo>
                    <a:pt x="517" y="290"/>
                    <a:pt x="517" y="290"/>
                    <a:pt x="517" y="290"/>
                  </a:cubicBezTo>
                  <a:cubicBezTo>
                    <a:pt x="518" y="290"/>
                    <a:pt x="517" y="291"/>
                    <a:pt x="518" y="291"/>
                  </a:cubicBezTo>
                  <a:cubicBezTo>
                    <a:pt x="519" y="291"/>
                    <a:pt x="519" y="291"/>
                    <a:pt x="519" y="291"/>
                  </a:cubicBezTo>
                  <a:cubicBezTo>
                    <a:pt x="520" y="291"/>
                    <a:pt x="520" y="293"/>
                    <a:pt x="522" y="292"/>
                  </a:cubicBezTo>
                  <a:cubicBezTo>
                    <a:pt x="523" y="291"/>
                    <a:pt x="525" y="288"/>
                    <a:pt x="526" y="287"/>
                  </a:cubicBezTo>
                  <a:cubicBezTo>
                    <a:pt x="527" y="287"/>
                    <a:pt x="527" y="287"/>
                    <a:pt x="527" y="287"/>
                  </a:cubicBezTo>
                  <a:cubicBezTo>
                    <a:pt x="527" y="287"/>
                    <a:pt x="527" y="286"/>
                    <a:pt x="527" y="285"/>
                  </a:cubicBezTo>
                  <a:cubicBezTo>
                    <a:pt x="527" y="285"/>
                    <a:pt x="529" y="285"/>
                    <a:pt x="529" y="285"/>
                  </a:cubicBezTo>
                  <a:cubicBezTo>
                    <a:pt x="529" y="284"/>
                    <a:pt x="529" y="283"/>
                    <a:pt x="530" y="282"/>
                  </a:cubicBezTo>
                  <a:cubicBezTo>
                    <a:pt x="530" y="282"/>
                    <a:pt x="530" y="282"/>
                    <a:pt x="531" y="282"/>
                  </a:cubicBezTo>
                  <a:cubicBezTo>
                    <a:pt x="531" y="281"/>
                    <a:pt x="531" y="281"/>
                    <a:pt x="531" y="280"/>
                  </a:cubicBezTo>
                  <a:cubicBezTo>
                    <a:pt x="531" y="280"/>
                    <a:pt x="532" y="281"/>
                    <a:pt x="532" y="280"/>
                  </a:cubicBezTo>
                  <a:cubicBezTo>
                    <a:pt x="532" y="280"/>
                    <a:pt x="533" y="278"/>
                    <a:pt x="533" y="278"/>
                  </a:cubicBezTo>
                  <a:cubicBezTo>
                    <a:pt x="536" y="275"/>
                    <a:pt x="536" y="275"/>
                    <a:pt x="536" y="275"/>
                  </a:cubicBezTo>
                  <a:cubicBezTo>
                    <a:pt x="536" y="275"/>
                    <a:pt x="537" y="275"/>
                    <a:pt x="537" y="275"/>
                  </a:cubicBezTo>
                  <a:cubicBezTo>
                    <a:pt x="538" y="275"/>
                    <a:pt x="538" y="274"/>
                    <a:pt x="538" y="273"/>
                  </a:cubicBezTo>
                  <a:cubicBezTo>
                    <a:pt x="538" y="273"/>
                    <a:pt x="540" y="272"/>
                    <a:pt x="540" y="272"/>
                  </a:cubicBezTo>
                  <a:cubicBezTo>
                    <a:pt x="542" y="268"/>
                    <a:pt x="542" y="268"/>
                    <a:pt x="542" y="268"/>
                  </a:cubicBezTo>
                  <a:cubicBezTo>
                    <a:pt x="542" y="268"/>
                    <a:pt x="542" y="268"/>
                    <a:pt x="542" y="267"/>
                  </a:cubicBezTo>
                  <a:cubicBezTo>
                    <a:pt x="542" y="266"/>
                    <a:pt x="543" y="264"/>
                    <a:pt x="544" y="263"/>
                  </a:cubicBezTo>
                  <a:cubicBezTo>
                    <a:pt x="545" y="263"/>
                    <a:pt x="545" y="263"/>
                    <a:pt x="545" y="263"/>
                  </a:cubicBezTo>
                  <a:cubicBezTo>
                    <a:pt x="546" y="262"/>
                    <a:pt x="546" y="261"/>
                    <a:pt x="546" y="260"/>
                  </a:cubicBezTo>
                  <a:cubicBezTo>
                    <a:pt x="547" y="259"/>
                    <a:pt x="549" y="258"/>
                    <a:pt x="550" y="257"/>
                  </a:cubicBezTo>
                  <a:cubicBezTo>
                    <a:pt x="550" y="256"/>
                    <a:pt x="550" y="255"/>
                    <a:pt x="550" y="254"/>
                  </a:cubicBezTo>
                  <a:cubicBezTo>
                    <a:pt x="550" y="254"/>
                    <a:pt x="551" y="254"/>
                    <a:pt x="551" y="254"/>
                  </a:cubicBezTo>
                  <a:cubicBezTo>
                    <a:pt x="551" y="254"/>
                    <a:pt x="550" y="253"/>
                    <a:pt x="550" y="253"/>
                  </a:cubicBezTo>
                  <a:cubicBezTo>
                    <a:pt x="551" y="252"/>
                    <a:pt x="552" y="251"/>
                    <a:pt x="552" y="250"/>
                  </a:cubicBezTo>
                  <a:cubicBezTo>
                    <a:pt x="552" y="249"/>
                    <a:pt x="551" y="248"/>
                    <a:pt x="551" y="247"/>
                  </a:cubicBezTo>
                  <a:cubicBezTo>
                    <a:pt x="551" y="247"/>
                    <a:pt x="552" y="246"/>
                    <a:pt x="552" y="245"/>
                  </a:cubicBezTo>
                  <a:cubicBezTo>
                    <a:pt x="551" y="245"/>
                    <a:pt x="551" y="245"/>
                    <a:pt x="551" y="245"/>
                  </a:cubicBezTo>
                  <a:cubicBezTo>
                    <a:pt x="551" y="245"/>
                    <a:pt x="551" y="244"/>
                    <a:pt x="551" y="244"/>
                  </a:cubicBezTo>
                  <a:cubicBezTo>
                    <a:pt x="552" y="242"/>
                    <a:pt x="552" y="243"/>
                    <a:pt x="551" y="241"/>
                  </a:cubicBezTo>
                  <a:cubicBezTo>
                    <a:pt x="552" y="240"/>
                    <a:pt x="554" y="239"/>
                    <a:pt x="554" y="238"/>
                  </a:cubicBezTo>
                  <a:cubicBezTo>
                    <a:pt x="554" y="238"/>
                    <a:pt x="554" y="237"/>
                    <a:pt x="554" y="237"/>
                  </a:cubicBezTo>
                  <a:cubicBezTo>
                    <a:pt x="554" y="237"/>
                    <a:pt x="555" y="237"/>
                    <a:pt x="555" y="237"/>
                  </a:cubicBezTo>
                  <a:cubicBezTo>
                    <a:pt x="555" y="236"/>
                    <a:pt x="554" y="236"/>
                    <a:pt x="554" y="236"/>
                  </a:cubicBezTo>
                  <a:cubicBezTo>
                    <a:pt x="554" y="236"/>
                    <a:pt x="554" y="234"/>
                    <a:pt x="554" y="235"/>
                  </a:cubicBezTo>
                  <a:cubicBezTo>
                    <a:pt x="554" y="234"/>
                    <a:pt x="554" y="234"/>
                    <a:pt x="554" y="234"/>
                  </a:cubicBezTo>
                  <a:cubicBezTo>
                    <a:pt x="554" y="234"/>
                    <a:pt x="554" y="234"/>
                    <a:pt x="553" y="233"/>
                  </a:cubicBezTo>
                  <a:cubicBezTo>
                    <a:pt x="553" y="233"/>
                    <a:pt x="554" y="231"/>
                    <a:pt x="554" y="231"/>
                  </a:cubicBezTo>
                  <a:cubicBezTo>
                    <a:pt x="555" y="230"/>
                    <a:pt x="556" y="231"/>
                    <a:pt x="557" y="232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7" y="230"/>
                    <a:pt x="557" y="230"/>
                    <a:pt x="557" y="230"/>
                  </a:cubicBezTo>
                  <a:cubicBezTo>
                    <a:pt x="556" y="230"/>
                    <a:pt x="555" y="230"/>
                    <a:pt x="554" y="229"/>
                  </a:cubicBezTo>
                  <a:cubicBezTo>
                    <a:pt x="554" y="229"/>
                    <a:pt x="554" y="229"/>
                    <a:pt x="554" y="229"/>
                  </a:cubicBezTo>
                  <a:cubicBezTo>
                    <a:pt x="554" y="228"/>
                    <a:pt x="553" y="229"/>
                    <a:pt x="553" y="229"/>
                  </a:cubicBezTo>
                  <a:cubicBezTo>
                    <a:pt x="551" y="227"/>
                    <a:pt x="551" y="227"/>
                    <a:pt x="551" y="227"/>
                  </a:cubicBezTo>
                  <a:cubicBezTo>
                    <a:pt x="550" y="226"/>
                    <a:pt x="551" y="225"/>
                    <a:pt x="550" y="225"/>
                  </a:cubicBezTo>
                  <a:cubicBezTo>
                    <a:pt x="550" y="225"/>
                    <a:pt x="548" y="225"/>
                    <a:pt x="548" y="224"/>
                  </a:cubicBezTo>
                  <a:cubicBezTo>
                    <a:pt x="548" y="224"/>
                    <a:pt x="547" y="223"/>
                    <a:pt x="547" y="223"/>
                  </a:cubicBezTo>
                  <a:cubicBezTo>
                    <a:pt x="546" y="223"/>
                    <a:pt x="544" y="223"/>
                    <a:pt x="543" y="223"/>
                  </a:cubicBezTo>
                  <a:cubicBezTo>
                    <a:pt x="543" y="224"/>
                    <a:pt x="543" y="225"/>
                    <a:pt x="543" y="226"/>
                  </a:cubicBezTo>
                  <a:cubicBezTo>
                    <a:pt x="543" y="226"/>
                    <a:pt x="542" y="226"/>
                    <a:pt x="541" y="225"/>
                  </a:cubicBezTo>
                  <a:cubicBezTo>
                    <a:pt x="541" y="226"/>
                    <a:pt x="540" y="228"/>
                    <a:pt x="539" y="228"/>
                  </a:cubicBezTo>
                  <a:cubicBezTo>
                    <a:pt x="539" y="228"/>
                    <a:pt x="538" y="228"/>
                    <a:pt x="538" y="228"/>
                  </a:cubicBezTo>
                  <a:cubicBezTo>
                    <a:pt x="539" y="225"/>
                    <a:pt x="540" y="225"/>
                    <a:pt x="537" y="223"/>
                  </a:cubicBezTo>
                  <a:cubicBezTo>
                    <a:pt x="537" y="224"/>
                    <a:pt x="536" y="225"/>
                    <a:pt x="536" y="226"/>
                  </a:cubicBezTo>
                  <a:cubicBezTo>
                    <a:pt x="536" y="226"/>
                    <a:pt x="535" y="226"/>
                    <a:pt x="535" y="226"/>
                  </a:cubicBezTo>
                  <a:cubicBezTo>
                    <a:pt x="535" y="223"/>
                    <a:pt x="535" y="222"/>
                    <a:pt x="535" y="220"/>
                  </a:cubicBezTo>
                  <a:cubicBezTo>
                    <a:pt x="532" y="220"/>
                    <a:pt x="531" y="220"/>
                    <a:pt x="528" y="220"/>
                  </a:cubicBezTo>
                  <a:cubicBezTo>
                    <a:pt x="528" y="218"/>
                    <a:pt x="529" y="216"/>
                    <a:pt x="530" y="216"/>
                  </a:cubicBezTo>
                  <a:cubicBezTo>
                    <a:pt x="531" y="215"/>
                    <a:pt x="531" y="216"/>
                    <a:pt x="531" y="215"/>
                  </a:cubicBezTo>
                  <a:cubicBezTo>
                    <a:pt x="532" y="215"/>
                    <a:pt x="532" y="213"/>
                    <a:pt x="533" y="213"/>
                  </a:cubicBezTo>
                  <a:cubicBezTo>
                    <a:pt x="534" y="213"/>
                    <a:pt x="534" y="213"/>
                    <a:pt x="535" y="213"/>
                  </a:cubicBezTo>
                  <a:cubicBezTo>
                    <a:pt x="536" y="212"/>
                    <a:pt x="536" y="211"/>
                    <a:pt x="537" y="210"/>
                  </a:cubicBezTo>
                  <a:cubicBezTo>
                    <a:pt x="538" y="210"/>
                    <a:pt x="539" y="210"/>
                    <a:pt x="539" y="209"/>
                  </a:cubicBezTo>
                  <a:cubicBezTo>
                    <a:pt x="539" y="209"/>
                    <a:pt x="539" y="208"/>
                    <a:pt x="539" y="208"/>
                  </a:cubicBezTo>
                  <a:cubicBezTo>
                    <a:pt x="539" y="207"/>
                    <a:pt x="541" y="207"/>
                    <a:pt x="541" y="206"/>
                  </a:cubicBezTo>
                  <a:cubicBezTo>
                    <a:pt x="542" y="206"/>
                    <a:pt x="541" y="205"/>
                    <a:pt x="541" y="205"/>
                  </a:cubicBezTo>
                  <a:cubicBezTo>
                    <a:pt x="542" y="205"/>
                    <a:pt x="543" y="204"/>
                    <a:pt x="543" y="204"/>
                  </a:cubicBezTo>
                  <a:cubicBezTo>
                    <a:pt x="543" y="203"/>
                    <a:pt x="542" y="203"/>
                    <a:pt x="542" y="202"/>
                  </a:cubicBezTo>
                  <a:cubicBezTo>
                    <a:pt x="542" y="202"/>
                    <a:pt x="543" y="202"/>
                    <a:pt x="543" y="202"/>
                  </a:cubicBezTo>
                  <a:cubicBezTo>
                    <a:pt x="543" y="202"/>
                    <a:pt x="543" y="202"/>
                    <a:pt x="544" y="203"/>
                  </a:cubicBezTo>
                  <a:cubicBezTo>
                    <a:pt x="544" y="202"/>
                    <a:pt x="544" y="201"/>
                    <a:pt x="545" y="201"/>
                  </a:cubicBezTo>
                  <a:cubicBezTo>
                    <a:pt x="546" y="201"/>
                    <a:pt x="546" y="201"/>
                    <a:pt x="546" y="201"/>
                  </a:cubicBezTo>
                  <a:cubicBezTo>
                    <a:pt x="546" y="200"/>
                    <a:pt x="546" y="200"/>
                    <a:pt x="546" y="200"/>
                  </a:cubicBezTo>
                  <a:cubicBezTo>
                    <a:pt x="547" y="199"/>
                    <a:pt x="547" y="199"/>
                    <a:pt x="548" y="199"/>
                  </a:cubicBezTo>
                  <a:cubicBezTo>
                    <a:pt x="548" y="199"/>
                    <a:pt x="548" y="198"/>
                    <a:pt x="549" y="198"/>
                  </a:cubicBezTo>
                  <a:cubicBezTo>
                    <a:pt x="549" y="198"/>
                    <a:pt x="550" y="198"/>
                    <a:pt x="550" y="198"/>
                  </a:cubicBezTo>
                  <a:cubicBezTo>
                    <a:pt x="550" y="197"/>
                    <a:pt x="550" y="197"/>
                    <a:pt x="550" y="196"/>
                  </a:cubicBezTo>
                  <a:cubicBezTo>
                    <a:pt x="552" y="196"/>
                    <a:pt x="552" y="196"/>
                    <a:pt x="553" y="196"/>
                  </a:cubicBezTo>
                  <a:cubicBezTo>
                    <a:pt x="554" y="193"/>
                    <a:pt x="555" y="191"/>
                    <a:pt x="556" y="189"/>
                  </a:cubicBezTo>
                  <a:cubicBezTo>
                    <a:pt x="557" y="188"/>
                    <a:pt x="558" y="188"/>
                    <a:pt x="558" y="187"/>
                  </a:cubicBezTo>
                  <a:cubicBezTo>
                    <a:pt x="559" y="186"/>
                    <a:pt x="558" y="186"/>
                    <a:pt x="558" y="186"/>
                  </a:cubicBezTo>
                  <a:cubicBezTo>
                    <a:pt x="559" y="186"/>
                    <a:pt x="559" y="186"/>
                    <a:pt x="560" y="186"/>
                  </a:cubicBezTo>
                  <a:cubicBezTo>
                    <a:pt x="561" y="186"/>
                    <a:pt x="561" y="184"/>
                    <a:pt x="562" y="184"/>
                  </a:cubicBezTo>
                  <a:cubicBezTo>
                    <a:pt x="562" y="184"/>
                    <a:pt x="563" y="184"/>
                    <a:pt x="564" y="183"/>
                  </a:cubicBezTo>
                  <a:cubicBezTo>
                    <a:pt x="564" y="183"/>
                    <a:pt x="564" y="182"/>
                    <a:pt x="564" y="182"/>
                  </a:cubicBezTo>
                  <a:cubicBezTo>
                    <a:pt x="565" y="182"/>
                    <a:pt x="565" y="182"/>
                    <a:pt x="566" y="182"/>
                  </a:cubicBezTo>
                  <a:cubicBezTo>
                    <a:pt x="566" y="182"/>
                    <a:pt x="566" y="182"/>
                    <a:pt x="566" y="182"/>
                  </a:cubicBezTo>
                  <a:cubicBezTo>
                    <a:pt x="567" y="182"/>
                    <a:pt x="567" y="183"/>
                    <a:pt x="566" y="183"/>
                  </a:cubicBezTo>
                  <a:cubicBezTo>
                    <a:pt x="571" y="182"/>
                    <a:pt x="575" y="182"/>
                    <a:pt x="578" y="183"/>
                  </a:cubicBezTo>
                  <a:cubicBezTo>
                    <a:pt x="578" y="184"/>
                    <a:pt x="578" y="185"/>
                    <a:pt x="578" y="186"/>
                  </a:cubicBezTo>
                  <a:cubicBezTo>
                    <a:pt x="579" y="186"/>
                    <a:pt x="579" y="186"/>
                    <a:pt x="579" y="186"/>
                  </a:cubicBezTo>
                  <a:cubicBezTo>
                    <a:pt x="580" y="186"/>
                    <a:pt x="580" y="186"/>
                    <a:pt x="581" y="186"/>
                  </a:cubicBezTo>
                  <a:cubicBezTo>
                    <a:pt x="582" y="183"/>
                    <a:pt x="582" y="183"/>
                    <a:pt x="582" y="183"/>
                  </a:cubicBezTo>
                  <a:cubicBezTo>
                    <a:pt x="582" y="184"/>
                    <a:pt x="582" y="183"/>
                    <a:pt x="583" y="184"/>
                  </a:cubicBezTo>
                  <a:cubicBezTo>
                    <a:pt x="583" y="184"/>
                    <a:pt x="583" y="184"/>
                    <a:pt x="583" y="184"/>
                  </a:cubicBezTo>
                  <a:cubicBezTo>
                    <a:pt x="583" y="185"/>
                    <a:pt x="586" y="186"/>
                    <a:pt x="587" y="186"/>
                  </a:cubicBezTo>
                  <a:cubicBezTo>
                    <a:pt x="588" y="186"/>
                    <a:pt x="589" y="185"/>
                    <a:pt x="590" y="185"/>
                  </a:cubicBezTo>
                  <a:cubicBezTo>
                    <a:pt x="591" y="185"/>
                    <a:pt x="590" y="186"/>
                    <a:pt x="592" y="186"/>
                  </a:cubicBezTo>
                  <a:cubicBezTo>
                    <a:pt x="593" y="186"/>
                    <a:pt x="593" y="185"/>
                    <a:pt x="592" y="185"/>
                  </a:cubicBezTo>
                  <a:cubicBezTo>
                    <a:pt x="593" y="184"/>
                    <a:pt x="592" y="185"/>
                    <a:pt x="593" y="184"/>
                  </a:cubicBezTo>
                  <a:cubicBezTo>
                    <a:pt x="593" y="184"/>
                    <a:pt x="592" y="183"/>
                    <a:pt x="593" y="182"/>
                  </a:cubicBezTo>
                  <a:cubicBezTo>
                    <a:pt x="594" y="181"/>
                    <a:pt x="595" y="183"/>
                    <a:pt x="597" y="183"/>
                  </a:cubicBezTo>
                  <a:cubicBezTo>
                    <a:pt x="599" y="183"/>
                    <a:pt x="599" y="183"/>
                    <a:pt x="601" y="182"/>
                  </a:cubicBezTo>
                  <a:cubicBezTo>
                    <a:pt x="601" y="183"/>
                    <a:pt x="600" y="183"/>
                    <a:pt x="601" y="183"/>
                  </a:cubicBezTo>
                  <a:cubicBezTo>
                    <a:pt x="600" y="183"/>
                    <a:pt x="602" y="183"/>
                    <a:pt x="602" y="183"/>
                  </a:cubicBezTo>
                  <a:cubicBezTo>
                    <a:pt x="602" y="183"/>
                    <a:pt x="602" y="183"/>
                    <a:pt x="603" y="182"/>
                  </a:cubicBezTo>
                  <a:cubicBezTo>
                    <a:pt x="603" y="182"/>
                    <a:pt x="604" y="182"/>
                    <a:pt x="605" y="182"/>
                  </a:cubicBezTo>
                  <a:cubicBezTo>
                    <a:pt x="605" y="182"/>
                    <a:pt x="605" y="183"/>
                    <a:pt x="605" y="183"/>
                  </a:cubicBezTo>
                  <a:cubicBezTo>
                    <a:pt x="606" y="184"/>
                    <a:pt x="607" y="184"/>
                    <a:pt x="608" y="185"/>
                  </a:cubicBezTo>
                  <a:cubicBezTo>
                    <a:pt x="607" y="186"/>
                    <a:pt x="607" y="186"/>
                    <a:pt x="607" y="186"/>
                  </a:cubicBezTo>
                  <a:cubicBezTo>
                    <a:pt x="605" y="186"/>
                    <a:pt x="605" y="186"/>
                    <a:pt x="603" y="186"/>
                  </a:cubicBezTo>
                  <a:cubicBezTo>
                    <a:pt x="604" y="190"/>
                    <a:pt x="603" y="189"/>
                    <a:pt x="608" y="189"/>
                  </a:cubicBezTo>
                  <a:cubicBezTo>
                    <a:pt x="608" y="188"/>
                    <a:pt x="608" y="188"/>
                    <a:pt x="608" y="188"/>
                  </a:cubicBezTo>
                  <a:cubicBezTo>
                    <a:pt x="610" y="188"/>
                    <a:pt x="610" y="188"/>
                    <a:pt x="612" y="189"/>
                  </a:cubicBezTo>
                  <a:cubicBezTo>
                    <a:pt x="612" y="188"/>
                    <a:pt x="612" y="187"/>
                    <a:pt x="612" y="187"/>
                  </a:cubicBezTo>
                  <a:cubicBezTo>
                    <a:pt x="612" y="187"/>
                    <a:pt x="613" y="187"/>
                    <a:pt x="613" y="187"/>
                  </a:cubicBezTo>
                  <a:cubicBezTo>
                    <a:pt x="614" y="187"/>
                    <a:pt x="614" y="186"/>
                    <a:pt x="614" y="186"/>
                  </a:cubicBezTo>
                  <a:cubicBezTo>
                    <a:pt x="614" y="186"/>
                    <a:pt x="615" y="186"/>
                    <a:pt x="615" y="186"/>
                  </a:cubicBezTo>
                  <a:cubicBezTo>
                    <a:pt x="615" y="186"/>
                    <a:pt x="615" y="187"/>
                    <a:pt x="615" y="187"/>
                  </a:cubicBezTo>
                  <a:cubicBezTo>
                    <a:pt x="618" y="186"/>
                    <a:pt x="618" y="186"/>
                    <a:pt x="620" y="186"/>
                  </a:cubicBezTo>
                  <a:cubicBezTo>
                    <a:pt x="620" y="185"/>
                    <a:pt x="620" y="185"/>
                    <a:pt x="620" y="184"/>
                  </a:cubicBezTo>
                  <a:cubicBezTo>
                    <a:pt x="619" y="184"/>
                    <a:pt x="619" y="184"/>
                    <a:pt x="619" y="184"/>
                  </a:cubicBezTo>
                  <a:cubicBezTo>
                    <a:pt x="620" y="184"/>
                    <a:pt x="618" y="184"/>
                    <a:pt x="618" y="184"/>
                  </a:cubicBezTo>
                  <a:cubicBezTo>
                    <a:pt x="618" y="184"/>
                    <a:pt x="617" y="185"/>
                    <a:pt x="616" y="185"/>
                  </a:cubicBezTo>
                  <a:cubicBezTo>
                    <a:pt x="616" y="185"/>
                    <a:pt x="616" y="184"/>
                    <a:pt x="615" y="184"/>
                  </a:cubicBezTo>
                  <a:cubicBezTo>
                    <a:pt x="615" y="183"/>
                    <a:pt x="616" y="181"/>
                    <a:pt x="615" y="181"/>
                  </a:cubicBezTo>
                  <a:cubicBezTo>
                    <a:pt x="616" y="180"/>
                    <a:pt x="616" y="181"/>
                    <a:pt x="617" y="181"/>
                  </a:cubicBezTo>
                  <a:cubicBezTo>
                    <a:pt x="617" y="180"/>
                    <a:pt x="617" y="178"/>
                    <a:pt x="619" y="177"/>
                  </a:cubicBezTo>
                  <a:cubicBezTo>
                    <a:pt x="619" y="177"/>
                    <a:pt x="620" y="177"/>
                    <a:pt x="620" y="177"/>
                  </a:cubicBezTo>
                  <a:cubicBezTo>
                    <a:pt x="621" y="177"/>
                    <a:pt x="621" y="176"/>
                    <a:pt x="621" y="176"/>
                  </a:cubicBezTo>
                  <a:cubicBezTo>
                    <a:pt x="622" y="176"/>
                    <a:pt x="623" y="176"/>
                    <a:pt x="623" y="176"/>
                  </a:cubicBezTo>
                  <a:cubicBezTo>
                    <a:pt x="624" y="176"/>
                    <a:pt x="624" y="175"/>
                    <a:pt x="624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5" y="173"/>
                    <a:pt x="624" y="173"/>
                    <a:pt x="625" y="172"/>
                  </a:cubicBezTo>
                  <a:cubicBezTo>
                    <a:pt x="625" y="172"/>
                    <a:pt x="625" y="172"/>
                    <a:pt x="625" y="172"/>
                  </a:cubicBezTo>
                  <a:cubicBezTo>
                    <a:pt x="627" y="172"/>
                    <a:pt x="627" y="170"/>
                    <a:pt x="627" y="170"/>
                  </a:cubicBezTo>
                  <a:cubicBezTo>
                    <a:pt x="628" y="169"/>
                    <a:pt x="628" y="170"/>
                    <a:pt x="628" y="170"/>
                  </a:cubicBezTo>
                  <a:cubicBezTo>
                    <a:pt x="629" y="170"/>
                    <a:pt x="630" y="169"/>
                    <a:pt x="630" y="169"/>
                  </a:cubicBezTo>
                  <a:cubicBezTo>
                    <a:pt x="631" y="168"/>
                    <a:pt x="633" y="169"/>
                    <a:pt x="634" y="168"/>
                  </a:cubicBezTo>
                  <a:cubicBezTo>
                    <a:pt x="635" y="168"/>
                    <a:pt x="637" y="167"/>
                    <a:pt x="638" y="167"/>
                  </a:cubicBezTo>
                  <a:cubicBezTo>
                    <a:pt x="639" y="168"/>
                    <a:pt x="640" y="169"/>
                    <a:pt x="640" y="170"/>
                  </a:cubicBezTo>
                  <a:cubicBezTo>
                    <a:pt x="641" y="170"/>
                    <a:pt x="642" y="169"/>
                    <a:pt x="641" y="169"/>
                  </a:cubicBezTo>
                  <a:cubicBezTo>
                    <a:pt x="642" y="169"/>
                    <a:pt x="643" y="168"/>
                    <a:pt x="644" y="168"/>
                  </a:cubicBezTo>
                  <a:cubicBezTo>
                    <a:pt x="644" y="168"/>
                    <a:pt x="644" y="170"/>
                    <a:pt x="644" y="171"/>
                  </a:cubicBezTo>
                  <a:cubicBezTo>
                    <a:pt x="644" y="171"/>
                    <a:pt x="643" y="171"/>
                    <a:pt x="643" y="171"/>
                  </a:cubicBezTo>
                  <a:cubicBezTo>
                    <a:pt x="642" y="172"/>
                    <a:pt x="642" y="173"/>
                    <a:pt x="642" y="174"/>
                  </a:cubicBezTo>
                  <a:cubicBezTo>
                    <a:pt x="642" y="174"/>
                    <a:pt x="643" y="174"/>
                    <a:pt x="644" y="174"/>
                  </a:cubicBezTo>
                  <a:cubicBezTo>
                    <a:pt x="644" y="174"/>
                    <a:pt x="645" y="172"/>
                    <a:pt x="645" y="173"/>
                  </a:cubicBezTo>
                  <a:cubicBezTo>
                    <a:pt x="644" y="174"/>
                    <a:pt x="644" y="174"/>
                    <a:pt x="644" y="174"/>
                  </a:cubicBezTo>
                  <a:cubicBezTo>
                    <a:pt x="644" y="174"/>
                    <a:pt x="644" y="175"/>
                    <a:pt x="644" y="175"/>
                  </a:cubicBezTo>
                  <a:cubicBezTo>
                    <a:pt x="644" y="175"/>
                    <a:pt x="643" y="175"/>
                    <a:pt x="643" y="175"/>
                  </a:cubicBezTo>
                  <a:cubicBezTo>
                    <a:pt x="643" y="175"/>
                    <a:pt x="643" y="176"/>
                    <a:pt x="643" y="176"/>
                  </a:cubicBezTo>
                  <a:cubicBezTo>
                    <a:pt x="644" y="177"/>
                    <a:pt x="644" y="177"/>
                    <a:pt x="644" y="177"/>
                  </a:cubicBezTo>
                  <a:cubicBezTo>
                    <a:pt x="645" y="176"/>
                    <a:pt x="646" y="175"/>
                    <a:pt x="646" y="174"/>
                  </a:cubicBezTo>
                  <a:cubicBezTo>
                    <a:pt x="647" y="174"/>
                    <a:pt x="648" y="174"/>
                    <a:pt x="648" y="173"/>
                  </a:cubicBezTo>
                  <a:cubicBezTo>
                    <a:pt x="648" y="173"/>
                    <a:pt x="648" y="173"/>
                    <a:pt x="648" y="173"/>
                  </a:cubicBezTo>
                  <a:cubicBezTo>
                    <a:pt x="648" y="172"/>
                    <a:pt x="649" y="172"/>
                    <a:pt x="649" y="172"/>
                  </a:cubicBezTo>
                  <a:cubicBezTo>
                    <a:pt x="650" y="172"/>
                    <a:pt x="650" y="171"/>
                    <a:pt x="650" y="171"/>
                  </a:cubicBezTo>
                  <a:cubicBezTo>
                    <a:pt x="651" y="170"/>
                    <a:pt x="653" y="168"/>
                    <a:pt x="654" y="168"/>
                  </a:cubicBezTo>
                  <a:cubicBezTo>
                    <a:pt x="657" y="168"/>
                    <a:pt x="655" y="171"/>
                    <a:pt x="658" y="169"/>
                  </a:cubicBezTo>
                  <a:cubicBezTo>
                    <a:pt x="658" y="169"/>
                    <a:pt x="659" y="167"/>
                    <a:pt x="658" y="168"/>
                  </a:cubicBezTo>
                  <a:cubicBezTo>
                    <a:pt x="657" y="167"/>
                    <a:pt x="657" y="166"/>
                    <a:pt x="657" y="165"/>
                  </a:cubicBezTo>
                  <a:cubicBezTo>
                    <a:pt x="658" y="165"/>
                    <a:pt x="658" y="165"/>
                    <a:pt x="658" y="165"/>
                  </a:cubicBezTo>
                  <a:cubicBezTo>
                    <a:pt x="659" y="164"/>
                    <a:pt x="658" y="163"/>
                    <a:pt x="658" y="163"/>
                  </a:cubicBezTo>
                  <a:cubicBezTo>
                    <a:pt x="658" y="163"/>
                    <a:pt x="660" y="163"/>
                    <a:pt x="660" y="163"/>
                  </a:cubicBezTo>
                  <a:cubicBezTo>
                    <a:pt x="660" y="163"/>
                    <a:pt x="662" y="162"/>
                    <a:pt x="662" y="162"/>
                  </a:cubicBezTo>
                  <a:cubicBezTo>
                    <a:pt x="664" y="162"/>
                    <a:pt x="665" y="164"/>
                    <a:pt x="667" y="164"/>
                  </a:cubicBezTo>
                  <a:cubicBezTo>
                    <a:pt x="667" y="164"/>
                    <a:pt x="666" y="164"/>
                    <a:pt x="665" y="164"/>
                  </a:cubicBezTo>
                  <a:cubicBezTo>
                    <a:pt x="663" y="164"/>
                    <a:pt x="664" y="163"/>
                    <a:pt x="662" y="165"/>
                  </a:cubicBezTo>
                  <a:cubicBezTo>
                    <a:pt x="662" y="165"/>
                    <a:pt x="661" y="165"/>
                    <a:pt x="661" y="165"/>
                  </a:cubicBezTo>
                  <a:cubicBezTo>
                    <a:pt x="660" y="167"/>
                    <a:pt x="662" y="168"/>
                    <a:pt x="661" y="169"/>
                  </a:cubicBezTo>
                  <a:cubicBezTo>
                    <a:pt x="661" y="169"/>
                    <a:pt x="661" y="170"/>
                    <a:pt x="660" y="170"/>
                  </a:cubicBezTo>
                  <a:cubicBezTo>
                    <a:pt x="660" y="172"/>
                    <a:pt x="660" y="172"/>
                    <a:pt x="660" y="173"/>
                  </a:cubicBezTo>
                  <a:cubicBezTo>
                    <a:pt x="659" y="174"/>
                    <a:pt x="659" y="174"/>
                    <a:pt x="659" y="174"/>
                  </a:cubicBezTo>
                  <a:cubicBezTo>
                    <a:pt x="659" y="174"/>
                    <a:pt x="659" y="175"/>
                    <a:pt x="659" y="175"/>
                  </a:cubicBezTo>
                  <a:cubicBezTo>
                    <a:pt x="658" y="175"/>
                    <a:pt x="656" y="175"/>
                    <a:pt x="654" y="175"/>
                  </a:cubicBezTo>
                  <a:cubicBezTo>
                    <a:pt x="654" y="175"/>
                    <a:pt x="654" y="176"/>
                    <a:pt x="653" y="176"/>
                  </a:cubicBezTo>
                  <a:cubicBezTo>
                    <a:pt x="653" y="176"/>
                    <a:pt x="652" y="176"/>
                    <a:pt x="651" y="176"/>
                  </a:cubicBezTo>
                  <a:cubicBezTo>
                    <a:pt x="651" y="176"/>
                    <a:pt x="651" y="177"/>
                    <a:pt x="650" y="177"/>
                  </a:cubicBezTo>
                  <a:cubicBezTo>
                    <a:pt x="650" y="180"/>
                    <a:pt x="650" y="180"/>
                    <a:pt x="650" y="180"/>
                  </a:cubicBezTo>
                  <a:cubicBezTo>
                    <a:pt x="650" y="180"/>
                    <a:pt x="649" y="180"/>
                    <a:pt x="648" y="180"/>
                  </a:cubicBezTo>
                  <a:cubicBezTo>
                    <a:pt x="648" y="180"/>
                    <a:pt x="649" y="181"/>
                    <a:pt x="648" y="181"/>
                  </a:cubicBezTo>
                  <a:cubicBezTo>
                    <a:pt x="647" y="183"/>
                    <a:pt x="647" y="183"/>
                    <a:pt x="647" y="183"/>
                  </a:cubicBezTo>
                  <a:cubicBezTo>
                    <a:pt x="647" y="184"/>
                    <a:pt x="646" y="184"/>
                    <a:pt x="645" y="184"/>
                  </a:cubicBezTo>
                  <a:cubicBezTo>
                    <a:pt x="644" y="184"/>
                    <a:pt x="645" y="185"/>
                    <a:pt x="644" y="186"/>
                  </a:cubicBezTo>
                  <a:cubicBezTo>
                    <a:pt x="644" y="186"/>
                    <a:pt x="643" y="187"/>
                    <a:pt x="642" y="187"/>
                  </a:cubicBezTo>
                  <a:cubicBezTo>
                    <a:pt x="642" y="187"/>
                    <a:pt x="641" y="188"/>
                    <a:pt x="641" y="189"/>
                  </a:cubicBezTo>
                  <a:cubicBezTo>
                    <a:pt x="641" y="189"/>
                    <a:pt x="641" y="189"/>
                    <a:pt x="641" y="189"/>
                  </a:cubicBezTo>
                  <a:cubicBezTo>
                    <a:pt x="640" y="191"/>
                    <a:pt x="638" y="192"/>
                    <a:pt x="637" y="193"/>
                  </a:cubicBezTo>
                  <a:cubicBezTo>
                    <a:pt x="636" y="193"/>
                    <a:pt x="636" y="194"/>
                    <a:pt x="635" y="195"/>
                  </a:cubicBezTo>
                  <a:cubicBezTo>
                    <a:pt x="634" y="195"/>
                    <a:pt x="634" y="194"/>
                    <a:pt x="633" y="194"/>
                  </a:cubicBezTo>
                  <a:cubicBezTo>
                    <a:pt x="632" y="194"/>
                    <a:pt x="632" y="196"/>
                    <a:pt x="631" y="196"/>
                  </a:cubicBezTo>
                  <a:cubicBezTo>
                    <a:pt x="631" y="196"/>
                    <a:pt x="628" y="196"/>
                    <a:pt x="627" y="196"/>
                  </a:cubicBezTo>
                  <a:cubicBezTo>
                    <a:pt x="627" y="197"/>
                    <a:pt x="627" y="197"/>
                    <a:pt x="627" y="197"/>
                  </a:cubicBezTo>
                  <a:cubicBezTo>
                    <a:pt x="627" y="197"/>
                    <a:pt x="629" y="197"/>
                    <a:pt x="629" y="197"/>
                  </a:cubicBezTo>
                  <a:cubicBezTo>
                    <a:pt x="628" y="199"/>
                    <a:pt x="628" y="201"/>
                    <a:pt x="628" y="203"/>
                  </a:cubicBezTo>
                  <a:cubicBezTo>
                    <a:pt x="625" y="203"/>
                    <a:pt x="626" y="203"/>
                    <a:pt x="625" y="204"/>
                  </a:cubicBezTo>
                  <a:cubicBezTo>
                    <a:pt x="624" y="204"/>
                    <a:pt x="624" y="204"/>
                    <a:pt x="623" y="205"/>
                  </a:cubicBezTo>
                  <a:cubicBezTo>
                    <a:pt x="623" y="206"/>
                    <a:pt x="623" y="207"/>
                    <a:pt x="623" y="208"/>
                  </a:cubicBezTo>
                  <a:cubicBezTo>
                    <a:pt x="623" y="209"/>
                    <a:pt x="622" y="210"/>
                    <a:pt x="622" y="211"/>
                  </a:cubicBezTo>
                  <a:cubicBezTo>
                    <a:pt x="621" y="213"/>
                    <a:pt x="622" y="215"/>
                    <a:pt x="622" y="217"/>
                  </a:cubicBezTo>
                  <a:cubicBezTo>
                    <a:pt x="622" y="219"/>
                    <a:pt x="624" y="220"/>
                    <a:pt x="624" y="221"/>
                  </a:cubicBezTo>
                  <a:cubicBezTo>
                    <a:pt x="624" y="224"/>
                    <a:pt x="623" y="227"/>
                    <a:pt x="624" y="229"/>
                  </a:cubicBezTo>
                  <a:cubicBezTo>
                    <a:pt x="624" y="229"/>
                    <a:pt x="624" y="233"/>
                    <a:pt x="625" y="233"/>
                  </a:cubicBezTo>
                  <a:cubicBezTo>
                    <a:pt x="625" y="234"/>
                    <a:pt x="626" y="234"/>
                    <a:pt x="626" y="235"/>
                  </a:cubicBezTo>
                  <a:cubicBezTo>
                    <a:pt x="627" y="237"/>
                    <a:pt x="626" y="238"/>
                    <a:pt x="626" y="240"/>
                  </a:cubicBezTo>
                  <a:cubicBezTo>
                    <a:pt x="626" y="240"/>
                    <a:pt x="627" y="241"/>
                    <a:pt x="627" y="241"/>
                  </a:cubicBezTo>
                  <a:cubicBezTo>
                    <a:pt x="627" y="241"/>
                    <a:pt x="627" y="242"/>
                    <a:pt x="627" y="242"/>
                  </a:cubicBezTo>
                  <a:cubicBezTo>
                    <a:pt x="627" y="242"/>
                    <a:pt x="628" y="242"/>
                    <a:pt x="628" y="242"/>
                  </a:cubicBezTo>
                  <a:cubicBezTo>
                    <a:pt x="628" y="242"/>
                    <a:pt x="634" y="237"/>
                    <a:pt x="634" y="237"/>
                  </a:cubicBezTo>
                  <a:cubicBezTo>
                    <a:pt x="635" y="235"/>
                    <a:pt x="634" y="233"/>
                    <a:pt x="635" y="231"/>
                  </a:cubicBezTo>
                  <a:cubicBezTo>
                    <a:pt x="635" y="231"/>
                    <a:pt x="636" y="231"/>
                    <a:pt x="636" y="231"/>
                  </a:cubicBezTo>
                  <a:cubicBezTo>
                    <a:pt x="636" y="231"/>
                    <a:pt x="637" y="230"/>
                    <a:pt x="638" y="230"/>
                  </a:cubicBezTo>
                  <a:cubicBezTo>
                    <a:pt x="638" y="230"/>
                    <a:pt x="640" y="230"/>
                    <a:pt x="640" y="230"/>
                  </a:cubicBezTo>
                  <a:cubicBezTo>
                    <a:pt x="640" y="229"/>
                    <a:pt x="640" y="229"/>
                    <a:pt x="640" y="229"/>
                  </a:cubicBezTo>
                  <a:cubicBezTo>
                    <a:pt x="640" y="229"/>
                    <a:pt x="640" y="227"/>
                    <a:pt x="640" y="225"/>
                  </a:cubicBezTo>
                  <a:cubicBezTo>
                    <a:pt x="640" y="225"/>
                    <a:pt x="643" y="222"/>
                    <a:pt x="643" y="221"/>
                  </a:cubicBezTo>
                  <a:cubicBezTo>
                    <a:pt x="645" y="220"/>
                    <a:pt x="647" y="220"/>
                    <a:pt x="649" y="221"/>
                  </a:cubicBezTo>
                  <a:cubicBezTo>
                    <a:pt x="650" y="220"/>
                    <a:pt x="650" y="219"/>
                    <a:pt x="651" y="219"/>
                  </a:cubicBezTo>
                  <a:cubicBezTo>
                    <a:pt x="651" y="219"/>
                    <a:pt x="651" y="219"/>
                    <a:pt x="651" y="219"/>
                  </a:cubicBezTo>
                  <a:cubicBezTo>
                    <a:pt x="651" y="218"/>
                    <a:pt x="651" y="218"/>
                    <a:pt x="651" y="217"/>
                  </a:cubicBezTo>
                  <a:cubicBezTo>
                    <a:pt x="651" y="217"/>
                    <a:pt x="649" y="216"/>
                    <a:pt x="648" y="215"/>
                  </a:cubicBezTo>
                  <a:cubicBezTo>
                    <a:pt x="649" y="214"/>
                    <a:pt x="649" y="211"/>
                    <a:pt x="650" y="210"/>
                  </a:cubicBezTo>
                  <a:cubicBezTo>
                    <a:pt x="650" y="209"/>
                    <a:pt x="651" y="209"/>
                    <a:pt x="652" y="209"/>
                  </a:cubicBezTo>
                  <a:cubicBezTo>
                    <a:pt x="652" y="209"/>
                    <a:pt x="653" y="208"/>
                    <a:pt x="653" y="208"/>
                  </a:cubicBezTo>
                  <a:cubicBezTo>
                    <a:pt x="654" y="208"/>
                    <a:pt x="655" y="209"/>
                    <a:pt x="656" y="209"/>
                  </a:cubicBezTo>
                  <a:cubicBezTo>
                    <a:pt x="656" y="209"/>
                    <a:pt x="656" y="208"/>
                    <a:pt x="657" y="208"/>
                  </a:cubicBezTo>
                  <a:cubicBezTo>
                    <a:pt x="656" y="207"/>
                    <a:pt x="657" y="206"/>
                    <a:pt x="657" y="206"/>
                  </a:cubicBezTo>
                  <a:cubicBezTo>
                    <a:pt x="655" y="206"/>
                    <a:pt x="655" y="206"/>
                    <a:pt x="654" y="206"/>
                  </a:cubicBezTo>
                  <a:cubicBezTo>
                    <a:pt x="654" y="206"/>
                    <a:pt x="654" y="205"/>
                    <a:pt x="654" y="205"/>
                  </a:cubicBezTo>
                  <a:cubicBezTo>
                    <a:pt x="654" y="204"/>
                    <a:pt x="652" y="204"/>
                    <a:pt x="652" y="203"/>
                  </a:cubicBezTo>
                  <a:cubicBezTo>
                    <a:pt x="652" y="202"/>
                    <a:pt x="653" y="202"/>
                    <a:pt x="653" y="202"/>
                  </a:cubicBezTo>
                  <a:cubicBezTo>
                    <a:pt x="653" y="201"/>
                    <a:pt x="653" y="200"/>
                    <a:pt x="653" y="199"/>
                  </a:cubicBezTo>
                  <a:cubicBezTo>
                    <a:pt x="654" y="199"/>
                    <a:pt x="654" y="199"/>
                    <a:pt x="655" y="199"/>
                  </a:cubicBezTo>
                  <a:cubicBezTo>
                    <a:pt x="655" y="198"/>
                    <a:pt x="656" y="197"/>
                    <a:pt x="656" y="197"/>
                  </a:cubicBezTo>
                  <a:cubicBezTo>
                    <a:pt x="656" y="196"/>
                    <a:pt x="656" y="196"/>
                    <a:pt x="656" y="196"/>
                  </a:cubicBezTo>
                  <a:cubicBezTo>
                    <a:pt x="655" y="195"/>
                    <a:pt x="654" y="195"/>
                    <a:pt x="653" y="195"/>
                  </a:cubicBezTo>
                  <a:cubicBezTo>
                    <a:pt x="653" y="195"/>
                    <a:pt x="653" y="195"/>
                    <a:pt x="653" y="195"/>
                  </a:cubicBezTo>
                  <a:cubicBezTo>
                    <a:pt x="652" y="195"/>
                    <a:pt x="652" y="195"/>
                    <a:pt x="652" y="195"/>
                  </a:cubicBezTo>
                  <a:cubicBezTo>
                    <a:pt x="650" y="191"/>
                    <a:pt x="651" y="190"/>
                    <a:pt x="654" y="188"/>
                  </a:cubicBezTo>
                  <a:cubicBezTo>
                    <a:pt x="654" y="188"/>
                    <a:pt x="655" y="187"/>
                    <a:pt x="655" y="187"/>
                  </a:cubicBezTo>
                  <a:cubicBezTo>
                    <a:pt x="655" y="187"/>
                    <a:pt x="655" y="186"/>
                    <a:pt x="655" y="186"/>
                  </a:cubicBezTo>
                  <a:cubicBezTo>
                    <a:pt x="655" y="186"/>
                    <a:pt x="656" y="187"/>
                    <a:pt x="656" y="186"/>
                  </a:cubicBezTo>
                  <a:cubicBezTo>
                    <a:pt x="656" y="186"/>
                    <a:pt x="656" y="185"/>
                    <a:pt x="656" y="185"/>
                  </a:cubicBezTo>
                  <a:cubicBezTo>
                    <a:pt x="656" y="185"/>
                    <a:pt x="657" y="185"/>
                    <a:pt x="657" y="185"/>
                  </a:cubicBezTo>
                  <a:cubicBezTo>
                    <a:pt x="658" y="184"/>
                    <a:pt x="657" y="184"/>
                    <a:pt x="657" y="183"/>
                  </a:cubicBezTo>
                  <a:cubicBezTo>
                    <a:pt x="657" y="183"/>
                    <a:pt x="657" y="183"/>
                    <a:pt x="657" y="183"/>
                  </a:cubicBezTo>
                  <a:cubicBezTo>
                    <a:pt x="658" y="182"/>
                    <a:pt x="658" y="181"/>
                    <a:pt x="659" y="180"/>
                  </a:cubicBezTo>
                  <a:cubicBezTo>
                    <a:pt x="659" y="180"/>
                    <a:pt x="660" y="180"/>
                    <a:pt x="660" y="180"/>
                  </a:cubicBezTo>
                  <a:cubicBezTo>
                    <a:pt x="660" y="180"/>
                    <a:pt x="661" y="181"/>
                    <a:pt x="661" y="181"/>
                  </a:cubicBezTo>
                  <a:cubicBezTo>
                    <a:pt x="662" y="181"/>
                    <a:pt x="662" y="180"/>
                    <a:pt x="663" y="181"/>
                  </a:cubicBezTo>
                  <a:cubicBezTo>
                    <a:pt x="663" y="181"/>
                    <a:pt x="664" y="181"/>
                    <a:pt x="664" y="181"/>
                  </a:cubicBezTo>
                  <a:cubicBezTo>
                    <a:pt x="664" y="182"/>
                    <a:pt x="664" y="181"/>
                    <a:pt x="665" y="181"/>
                  </a:cubicBezTo>
                  <a:cubicBezTo>
                    <a:pt x="665" y="181"/>
                    <a:pt x="665" y="180"/>
                    <a:pt x="665" y="180"/>
                  </a:cubicBezTo>
                  <a:cubicBezTo>
                    <a:pt x="665" y="180"/>
                    <a:pt x="669" y="178"/>
                    <a:pt x="669" y="178"/>
                  </a:cubicBezTo>
                  <a:cubicBezTo>
                    <a:pt x="669" y="178"/>
                    <a:pt x="670" y="176"/>
                    <a:pt x="670" y="176"/>
                  </a:cubicBezTo>
                  <a:cubicBezTo>
                    <a:pt x="672" y="175"/>
                    <a:pt x="670" y="179"/>
                    <a:pt x="670" y="180"/>
                  </a:cubicBezTo>
                  <a:cubicBezTo>
                    <a:pt x="669" y="182"/>
                    <a:pt x="670" y="183"/>
                    <a:pt x="672" y="181"/>
                  </a:cubicBezTo>
                  <a:cubicBezTo>
                    <a:pt x="675" y="178"/>
                    <a:pt x="675" y="178"/>
                    <a:pt x="675" y="178"/>
                  </a:cubicBezTo>
                  <a:cubicBezTo>
                    <a:pt x="675" y="178"/>
                    <a:pt x="675" y="177"/>
                    <a:pt x="675" y="177"/>
                  </a:cubicBezTo>
                  <a:cubicBezTo>
                    <a:pt x="676" y="176"/>
                    <a:pt x="675" y="177"/>
                    <a:pt x="676" y="177"/>
                  </a:cubicBezTo>
                  <a:cubicBezTo>
                    <a:pt x="676" y="177"/>
                    <a:pt x="676" y="176"/>
                    <a:pt x="676" y="176"/>
                  </a:cubicBezTo>
                  <a:cubicBezTo>
                    <a:pt x="677" y="176"/>
                    <a:pt x="677" y="176"/>
                    <a:pt x="677" y="176"/>
                  </a:cubicBezTo>
                  <a:cubicBezTo>
                    <a:pt x="678" y="176"/>
                    <a:pt x="678" y="175"/>
                    <a:pt x="680" y="175"/>
                  </a:cubicBezTo>
                  <a:cubicBezTo>
                    <a:pt x="681" y="175"/>
                    <a:pt x="683" y="177"/>
                    <a:pt x="683" y="177"/>
                  </a:cubicBezTo>
                  <a:cubicBezTo>
                    <a:pt x="684" y="178"/>
                    <a:pt x="685" y="177"/>
                    <a:pt x="685" y="178"/>
                  </a:cubicBezTo>
                  <a:cubicBezTo>
                    <a:pt x="686" y="178"/>
                    <a:pt x="685" y="179"/>
                    <a:pt x="685" y="180"/>
                  </a:cubicBezTo>
                  <a:cubicBezTo>
                    <a:pt x="685" y="180"/>
                    <a:pt x="689" y="181"/>
                    <a:pt x="689" y="181"/>
                  </a:cubicBezTo>
                  <a:cubicBezTo>
                    <a:pt x="690" y="181"/>
                    <a:pt x="690" y="179"/>
                    <a:pt x="690" y="178"/>
                  </a:cubicBezTo>
                  <a:cubicBezTo>
                    <a:pt x="691" y="178"/>
                    <a:pt x="692" y="177"/>
                    <a:pt x="692" y="177"/>
                  </a:cubicBezTo>
                  <a:cubicBezTo>
                    <a:pt x="692" y="176"/>
                    <a:pt x="692" y="176"/>
                    <a:pt x="692" y="176"/>
                  </a:cubicBezTo>
                  <a:cubicBezTo>
                    <a:pt x="693" y="176"/>
                    <a:pt x="694" y="176"/>
                    <a:pt x="695" y="175"/>
                  </a:cubicBezTo>
                  <a:cubicBezTo>
                    <a:pt x="695" y="175"/>
                    <a:pt x="695" y="174"/>
                    <a:pt x="695" y="174"/>
                  </a:cubicBezTo>
                  <a:cubicBezTo>
                    <a:pt x="695" y="173"/>
                    <a:pt x="695" y="173"/>
                    <a:pt x="695" y="173"/>
                  </a:cubicBezTo>
                  <a:cubicBezTo>
                    <a:pt x="695" y="173"/>
                    <a:pt x="696" y="173"/>
                    <a:pt x="697" y="173"/>
                  </a:cubicBezTo>
                  <a:cubicBezTo>
                    <a:pt x="697" y="173"/>
                    <a:pt x="698" y="173"/>
                    <a:pt x="698" y="173"/>
                  </a:cubicBezTo>
                  <a:cubicBezTo>
                    <a:pt x="698" y="173"/>
                    <a:pt x="699" y="172"/>
                    <a:pt x="700" y="172"/>
                  </a:cubicBezTo>
                  <a:cubicBezTo>
                    <a:pt x="699" y="171"/>
                    <a:pt x="699" y="171"/>
                    <a:pt x="698" y="170"/>
                  </a:cubicBezTo>
                  <a:cubicBezTo>
                    <a:pt x="702" y="172"/>
                    <a:pt x="703" y="172"/>
                    <a:pt x="702" y="168"/>
                  </a:cubicBezTo>
                  <a:cubicBezTo>
                    <a:pt x="703" y="169"/>
                    <a:pt x="704" y="169"/>
                    <a:pt x="704" y="169"/>
                  </a:cubicBezTo>
                  <a:cubicBezTo>
                    <a:pt x="705" y="169"/>
                    <a:pt x="706" y="168"/>
                    <a:pt x="706" y="168"/>
                  </a:cubicBezTo>
                  <a:close/>
                  <a:moveTo>
                    <a:pt x="178" y="0"/>
                  </a:moveTo>
                  <a:cubicBezTo>
                    <a:pt x="178" y="1"/>
                    <a:pt x="178" y="1"/>
                    <a:pt x="178" y="1"/>
                  </a:cubicBezTo>
                  <a:cubicBezTo>
                    <a:pt x="179" y="1"/>
                    <a:pt x="181" y="1"/>
                    <a:pt x="181" y="1"/>
                  </a:cubicBezTo>
                  <a:cubicBezTo>
                    <a:pt x="182" y="1"/>
                    <a:pt x="181" y="0"/>
                    <a:pt x="181" y="0"/>
                  </a:cubicBezTo>
                  <a:cubicBezTo>
                    <a:pt x="181" y="0"/>
                    <a:pt x="179" y="0"/>
                    <a:pt x="178" y="0"/>
                  </a:cubicBezTo>
                  <a:close/>
                  <a:moveTo>
                    <a:pt x="174" y="2"/>
                  </a:moveTo>
                  <a:cubicBezTo>
                    <a:pt x="174" y="2"/>
                    <a:pt x="173" y="3"/>
                    <a:pt x="173" y="4"/>
                  </a:cubicBezTo>
                  <a:cubicBezTo>
                    <a:pt x="174" y="4"/>
                    <a:pt x="174" y="4"/>
                    <a:pt x="174" y="5"/>
                  </a:cubicBezTo>
                  <a:cubicBezTo>
                    <a:pt x="175" y="4"/>
                    <a:pt x="177" y="4"/>
                    <a:pt x="176" y="3"/>
                  </a:cubicBezTo>
                  <a:cubicBezTo>
                    <a:pt x="175" y="3"/>
                    <a:pt x="174" y="2"/>
                    <a:pt x="174" y="2"/>
                  </a:cubicBezTo>
                  <a:close/>
                  <a:moveTo>
                    <a:pt x="169" y="4"/>
                  </a:moveTo>
                  <a:cubicBezTo>
                    <a:pt x="169" y="4"/>
                    <a:pt x="168" y="6"/>
                    <a:pt x="168" y="6"/>
                  </a:cubicBezTo>
                  <a:cubicBezTo>
                    <a:pt x="162" y="6"/>
                    <a:pt x="167" y="8"/>
                    <a:pt x="169" y="7"/>
                  </a:cubicBezTo>
                  <a:cubicBezTo>
                    <a:pt x="170" y="7"/>
                    <a:pt x="171" y="6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1" y="5"/>
                    <a:pt x="170" y="5"/>
                    <a:pt x="170" y="5"/>
                  </a:cubicBezTo>
                  <a:cubicBezTo>
                    <a:pt x="169" y="5"/>
                    <a:pt x="170" y="4"/>
                    <a:pt x="169" y="4"/>
                  </a:cubicBezTo>
                  <a:close/>
                  <a:moveTo>
                    <a:pt x="177" y="5"/>
                  </a:moveTo>
                  <a:cubicBezTo>
                    <a:pt x="177" y="5"/>
                    <a:pt x="176" y="6"/>
                    <a:pt x="177" y="6"/>
                  </a:cubicBezTo>
                  <a:cubicBezTo>
                    <a:pt x="178" y="6"/>
                    <a:pt x="179" y="5"/>
                    <a:pt x="177" y="5"/>
                  </a:cubicBezTo>
                  <a:close/>
                  <a:moveTo>
                    <a:pt x="172" y="6"/>
                  </a:moveTo>
                  <a:cubicBezTo>
                    <a:pt x="172" y="6"/>
                    <a:pt x="172" y="7"/>
                    <a:pt x="172" y="7"/>
                  </a:cubicBezTo>
                  <a:cubicBezTo>
                    <a:pt x="172" y="7"/>
                    <a:pt x="172" y="8"/>
                    <a:pt x="173" y="8"/>
                  </a:cubicBezTo>
                  <a:cubicBezTo>
                    <a:pt x="173" y="7"/>
                    <a:pt x="173" y="7"/>
                    <a:pt x="173" y="6"/>
                  </a:cubicBezTo>
                  <a:cubicBezTo>
                    <a:pt x="173" y="6"/>
                    <a:pt x="172" y="6"/>
                    <a:pt x="172" y="6"/>
                  </a:cubicBezTo>
                  <a:close/>
                  <a:moveTo>
                    <a:pt x="176" y="9"/>
                  </a:moveTo>
                  <a:cubicBezTo>
                    <a:pt x="176" y="9"/>
                    <a:pt x="176" y="10"/>
                    <a:pt x="177" y="10"/>
                  </a:cubicBezTo>
                  <a:cubicBezTo>
                    <a:pt x="177" y="10"/>
                    <a:pt x="177" y="9"/>
                    <a:pt x="177" y="9"/>
                  </a:cubicBezTo>
                  <a:cubicBezTo>
                    <a:pt x="177" y="9"/>
                    <a:pt x="176" y="9"/>
                    <a:pt x="176" y="9"/>
                  </a:cubicBezTo>
                  <a:close/>
                  <a:moveTo>
                    <a:pt x="162" y="9"/>
                  </a:moveTo>
                  <a:cubicBezTo>
                    <a:pt x="163" y="9"/>
                    <a:pt x="162" y="9"/>
                    <a:pt x="163" y="10"/>
                  </a:cubicBezTo>
                  <a:cubicBezTo>
                    <a:pt x="163" y="11"/>
                    <a:pt x="163" y="11"/>
                    <a:pt x="163" y="11"/>
                  </a:cubicBezTo>
                  <a:cubicBezTo>
                    <a:pt x="164" y="11"/>
                    <a:pt x="166" y="10"/>
                    <a:pt x="165" y="10"/>
                  </a:cubicBezTo>
                  <a:cubicBezTo>
                    <a:pt x="166" y="11"/>
                    <a:pt x="165" y="9"/>
                    <a:pt x="165" y="9"/>
                  </a:cubicBezTo>
                  <a:cubicBezTo>
                    <a:pt x="164" y="9"/>
                    <a:pt x="163" y="9"/>
                    <a:pt x="162" y="9"/>
                  </a:cubicBezTo>
                  <a:close/>
                  <a:moveTo>
                    <a:pt x="169" y="9"/>
                  </a:moveTo>
                  <a:cubicBezTo>
                    <a:pt x="170" y="9"/>
                    <a:pt x="170" y="10"/>
                    <a:pt x="170" y="10"/>
                  </a:cubicBezTo>
                  <a:cubicBezTo>
                    <a:pt x="171" y="11"/>
                    <a:pt x="172" y="11"/>
                    <a:pt x="173" y="11"/>
                  </a:cubicBezTo>
                  <a:cubicBezTo>
                    <a:pt x="173" y="11"/>
                    <a:pt x="173" y="12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8" y="10"/>
                    <a:pt x="171" y="9"/>
                    <a:pt x="169" y="9"/>
                  </a:cubicBezTo>
                  <a:close/>
                  <a:moveTo>
                    <a:pt x="167" y="9"/>
                  </a:moveTo>
                  <a:cubicBezTo>
                    <a:pt x="166" y="11"/>
                    <a:pt x="166" y="11"/>
                    <a:pt x="166" y="11"/>
                  </a:cubicBezTo>
                  <a:cubicBezTo>
                    <a:pt x="166" y="11"/>
                    <a:pt x="166" y="11"/>
                    <a:pt x="167" y="12"/>
                  </a:cubicBezTo>
                  <a:cubicBezTo>
                    <a:pt x="167" y="11"/>
                    <a:pt x="168" y="11"/>
                    <a:pt x="168" y="11"/>
                  </a:cubicBezTo>
                  <a:cubicBezTo>
                    <a:pt x="168" y="11"/>
                    <a:pt x="168" y="12"/>
                    <a:pt x="168" y="13"/>
                  </a:cubicBezTo>
                  <a:cubicBezTo>
                    <a:pt x="169" y="13"/>
                    <a:pt x="169" y="12"/>
                    <a:pt x="170" y="12"/>
                  </a:cubicBezTo>
                  <a:cubicBezTo>
                    <a:pt x="171" y="12"/>
                    <a:pt x="172" y="13"/>
                    <a:pt x="172" y="13"/>
                  </a:cubicBezTo>
                  <a:cubicBezTo>
                    <a:pt x="173" y="14"/>
                    <a:pt x="174" y="13"/>
                    <a:pt x="174" y="13"/>
                  </a:cubicBezTo>
                  <a:cubicBezTo>
                    <a:pt x="173" y="12"/>
                    <a:pt x="172" y="12"/>
                    <a:pt x="171" y="11"/>
                  </a:cubicBezTo>
                  <a:cubicBezTo>
                    <a:pt x="170" y="11"/>
                    <a:pt x="169" y="10"/>
                    <a:pt x="168" y="9"/>
                  </a:cubicBezTo>
                  <a:cubicBezTo>
                    <a:pt x="168" y="9"/>
                    <a:pt x="167" y="9"/>
                    <a:pt x="167" y="9"/>
                  </a:cubicBezTo>
                  <a:close/>
                  <a:moveTo>
                    <a:pt x="177" y="11"/>
                  </a:moveTo>
                  <a:cubicBezTo>
                    <a:pt x="177" y="11"/>
                    <a:pt x="176" y="11"/>
                    <a:pt x="176" y="11"/>
                  </a:cubicBezTo>
                  <a:cubicBezTo>
                    <a:pt x="176" y="11"/>
                    <a:pt x="175" y="12"/>
                    <a:pt x="175" y="12"/>
                  </a:cubicBezTo>
                  <a:cubicBezTo>
                    <a:pt x="176" y="12"/>
                    <a:pt x="177" y="13"/>
                    <a:pt x="177" y="13"/>
                  </a:cubicBezTo>
                  <a:cubicBezTo>
                    <a:pt x="177" y="13"/>
                    <a:pt x="179" y="10"/>
                    <a:pt x="177" y="11"/>
                  </a:cubicBezTo>
                  <a:close/>
                  <a:moveTo>
                    <a:pt x="162" y="12"/>
                  </a:moveTo>
                  <a:cubicBezTo>
                    <a:pt x="162" y="12"/>
                    <a:pt x="162" y="13"/>
                    <a:pt x="162" y="13"/>
                  </a:cubicBezTo>
                  <a:cubicBezTo>
                    <a:pt x="161" y="14"/>
                    <a:pt x="162" y="13"/>
                    <a:pt x="163" y="13"/>
                  </a:cubicBezTo>
                  <a:cubicBezTo>
                    <a:pt x="164" y="13"/>
                    <a:pt x="163" y="14"/>
                    <a:pt x="164" y="14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5" y="13"/>
                    <a:pt x="166" y="13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66" y="13"/>
                    <a:pt x="163" y="12"/>
                    <a:pt x="162" y="12"/>
                  </a:cubicBezTo>
                  <a:close/>
                  <a:moveTo>
                    <a:pt x="207" y="12"/>
                  </a:moveTo>
                  <a:cubicBezTo>
                    <a:pt x="206" y="12"/>
                    <a:pt x="205" y="14"/>
                    <a:pt x="204" y="14"/>
                  </a:cubicBezTo>
                  <a:cubicBezTo>
                    <a:pt x="203" y="15"/>
                    <a:pt x="202" y="14"/>
                    <a:pt x="201" y="14"/>
                  </a:cubicBezTo>
                  <a:cubicBezTo>
                    <a:pt x="201" y="15"/>
                    <a:pt x="202" y="16"/>
                    <a:pt x="202" y="16"/>
                  </a:cubicBezTo>
                  <a:cubicBezTo>
                    <a:pt x="202" y="16"/>
                    <a:pt x="201" y="16"/>
                    <a:pt x="200" y="16"/>
                  </a:cubicBezTo>
                  <a:cubicBezTo>
                    <a:pt x="201" y="16"/>
                    <a:pt x="200" y="16"/>
                    <a:pt x="200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2" y="17"/>
                    <a:pt x="202" y="18"/>
                    <a:pt x="203" y="19"/>
                  </a:cubicBezTo>
                  <a:cubicBezTo>
                    <a:pt x="203" y="19"/>
                    <a:pt x="204" y="19"/>
                    <a:pt x="204" y="19"/>
                  </a:cubicBezTo>
                  <a:cubicBezTo>
                    <a:pt x="205" y="18"/>
                    <a:pt x="206" y="17"/>
                    <a:pt x="207" y="16"/>
                  </a:cubicBezTo>
                  <a:cubicBezTo>
                    <a:pt x="207" y="16"/>
                    <a:pt x="208" y="17"/>
                    <a:pt x="209" y="16"/>
                  </a:cubicBezTo>
                  <a:cubicBezTo>
                    <a:pt x="209" y="16"/>
                    <a:pt x="210" y="15"/>
                    <a:pt x="210" y="14"/>
                  </a:cubicBezTo>
                  <a:cubicBezTo>
                    <a:pt x="211" y="14"/>
                    <a:pt x="211" y="15"/>
                    <a:pt x="212" y="14"/>
                  </a:cubicBezTo>
                  <a:cubicBezTo>
                    <a:pt x="212" y="14"/>
                    <a:pt x="212" y="13"/>
                    <a:pt x="212" y="13"/>
                  </a:cubicBezTo>
                  <a:cubicBezTo>
                    <a:pt x="210" y="13"/>
                    <a:pt x="209" y="12"/>
                    <a:pt x="207" y="12"/>
                  </a:cubicBezTo>
                  <a:close/>
                  <a:moveTo>
                    <a:pt x="169" y="13"/>
                  </a:moveTo>
                  <a:cubicBezTo>
                    <a:pt x="169" y="13"/>
                    <a:pt x="168" y="14"/>
                    <a:pt x="167" y="14"/>
                  </a:cubicBezTo>
                  <a:cubicBezTo>
                    <a:pt x="167" y="14"/>
                    <a:pt x="167" y="15"/>
                    <a:pt x="167" y="15"/>
                  </a:cubicBezTo>
                  <a:cubicBezTo>
                    <a:pt x="168" y="15"/>
                    <a:pt x="169" y="14"/>
                    <a:pt x="170" y="14"/>
                  </a:cubicBezTo>
                  <a:cubicBezTo>
                    <a:pt x="170" y="14"/>
                    <a:pt x="171" y="15"/>
                    <a:pt x="172" y="15"/>
                  </a:cubicBezTo>
                  <a:cubicBezTo>
                    <a:pt x="173" y="15"/>
                    <a:pt x="172" y="14"/>
                    <a:pt x="172" y="14"/>
                  </a:cubicBezTo>
                  <a:cubicBezTo>
                    <a:pt x="172" y="13"/>
                    <a:pt x="172" y="13"/>
                    <a:pt x="172" y="13"/>
                  </a:cubicBezTo>
                  <a:cubicBezTo>
                    <a:pt x="171" y="13"/>
                    <a:pt x="170" y="13"/>
                    <a:pt x="169" y="13"/>
                  </a:cubicBezTo>
                  <a:close/>
                  <a:moveTo>
                    <a:pt x="350" y="14"/>
                  </a:moveTo>
                  <a:cubicBezTo>
                    <a:pt x="349" y="16"/>
                    <a:pt x="349" y="16"/>
                    <a:pt x="346" y="17"/>
                  </a:cubicBezTo>
                  <a:cubicBezTo>
                    <a:pt x="346" y="17"/>
                    <a:pt x="346" y="17"/>
                    <a:pt x="346" y="17"/>
                  </a:cubicBezTo>
                  <a:cubicBezTo>
                    <a:pt x="345" y="17"/>
                    <a:pt x="345" y="17"/>
                    <a:pt x="344" y="17"/>
                  </a:cubicBezTo>
                  <a:cubicBezTo>
                    <a:pt x="344" y="17"/>
                    <a:pt x="344" y="18"/>
                    <a:pt x="344" y="18"/>
                  </a:cubicBezTo>
                  <a:cubicBezTo>
                    <a:pt x="343" y="19"/>
                    <a:pt x="343" y="19"/>
                    <a:pt x="343" y="19"/>
                  </a:cubicBezTo>
                  <a:cubicBezTo>
                    <a:pt x="343" y="19"/>
                    <a:pt x="343" y="21"/>
                    <a:pt x="343" y="20"/>
                  </a:cubicBezTo>
                  <a:cubicBezTo>
                    <a:pt x="343" y="20"/>
                    <a:pt x="343" y="21"/>
                    <a:pt x="343" y="21"/>
                  </a:cubicBezTo>
                  <a:cubicBezTo>
                    <a:pt x="342" y="22"/>
                    <a:pt x="340" y="21"/>
                    <a:pt x="339" y="22"/>
                  </a:cubicBezTo>
                  <a:cubicBezTo>
                    <a:pt x="338" y="22"/>
                    <a:pt x="337" y="23"/>
                    <a:pt x="337" y="23"/>
                  </a:cubicBezTo>
                  <a:cubicBezTo>
                    <a:pt x="338" y="23"/>
                    <a:pt x="339" y="23"/>
                    <a:pt x="340" y="23"/>
                  </a:cubicBezTo>
                  <a:cubicBezTo>
                    <a:pt x="340" y="23"/>
                    <a:pt x="340" y="24"/>
                    <a:pt x="341" y="24"/>
                  </a:cubicBezTo>
                  <a:cubicBezTo>
                    <a:pt x="345" y="26"/>
                    <a:pt x="345" y="26"/>
                    <a:pt x="345" y="26"/>
                  </a:cubicBezTo>
                  <a:cubicBezTo>
                    <a:pt x="347" y="26"/>
                    <a:pt x="348" y="24"/>
                    <a:pt x="350" y="24"/>
                  </a:cubicBezTo>
                  <a:cubicBezTo>
                    <a:pt x="350" y="24"/>
                    <a:pt x="351" y="24"/>
                    <a:pt x="350" y="24"/>
                  </a:cubicBezTo>
                  <a:cubicBezTo>
                    <a:pt x="352" y="25"/>
                    <a:pt x="353" y="24"/>
                    <a:pt x="354" y="25"/>
                  </a:cubicBezTo>
                  <a:cubicBezTo>
                    <a:pt x="353" y="25"/>
                    <a:pt x="351" y="26"/>
                    <a:pt x="351" y="26"/>
                  </a:cubicBezTo>
                  <a:cubicBezTo>
                    <a:pt x="350" y="26"/>
                    <a:pt x="350" y="25"/>
                    <a:pt x="349" y="26"/>
                  </a:cubicBezTo>
                  <a:cubicBezTo>
                    <a:pt x="349" y="26"/>
                    <a:pt x="348" y="26"/>
                    <a:pt x="348" y="27"/>
                  </a:cubicBezTo>
                  <a:cubicBezTo>
                    <a:pt x="347" y="27"/>
                    <a:pt x="347" y="27"/>
                    <a:pt x="346" y="28"/>
                  </a:cubicBezTo>
                  <a:cubicBezTo>
                    <a:pt x="346" y="28"/>
                    <a:pt x="346" y="29"/>
                    <a:pt x="346" y="29"/>
                  </a:cubicBezTo>
                  <a:cubicBezTo>
                    <a:pt x="342" y="29"/>
                    <a:pt x="345" y="29"/>
                    <a:pt x="343" y="30"/>
                  </a:cubicBezTo>
                  <a:cubicBezTo>
                    <a:pt x="342" y="30"/>
                    <a:pt x="342" y="30"/>
                    <a:pt x="342" y="30"/>
                  </a:cubicBezTo>
                  <a:cubicBezTo>
                    <a:pt x="341" y="31"/>
                    <a:pt x="342" y="31"/>
                    <a:pt x="342" y="31"/>
                  </a:cubicBezTo>
                  <a:cubicBezTo>
                    <a:pt x="343" y="31"/>
                    <a:pt x="344" y="31"/>
                    <a:pt x="346" y="31"/>
                  </a:cubicBezTo>
                  <a:cubicBezTo>
                    <a:pt x="346" y="31"/>
                    <a:pt x="346" y="32"/>
                    <a:pt x="345" y="32"/>
                  </a:cubicBezTo>
                  <a:cubicBezTo>
                    <a:pt x="346" y="32"/>
                    <a:pt x="346" y="32"/>
                    <a:pt x="346" y="33"/>
                  </a:cubicBezTo>
                  <a:cubicBezTo>
                    <a:pt x="347" y="33"/>
                    <a:pt x="349" y="32"/>
                    <a:pt x="350" y="32"/>
                  </a:cubicBezTo>
                  <a:cubicBezTo>
                    <a:pt x="350" y="33"/>
                    <a:pt x="350" y="33"/>
                    <a:pt x="350" y="33"/>
                  </a:cubicBezTo>
                  <a:cubicBezTo>
                    <a:pt x="351" y="33"/>
                    <a:pt x="351" y="33"/>
                    <a:pt x="352" y="33"/>
                  </a:cubicBezTo>
                  <a:cubicBezTo>
                    <a:pt x="354" y="33"/>
                    <a:pt x="358" y="35"/>
                    <a:pt x="359" y="34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1" y="34"/>
                    <a:pt x="361" y="34"/>
                    <a:pt x="362" y="35"/>
                  </a:cubicBezTo>
                  <a:cubicBezTo>
                    <a:pt x="362" y="34"/>
                    <a:pt x="362" y="34"/>
                    <a:pt x="363" y="34"/>
                  </a:cubicBezTo>
                  <a:cubicBezTo>
                    <a:pt x="364" y="33"/>
                    <a:pt x="366" y="33"/>
                    <a:pt x="367" y="33"/>
                  </a:cubicBezTo>
                  <a:cubicBezTo>
                    <a:pt x="367" y="33"/>
                    <a:pt x="367" y="32"/>
                    <a:pt x="367" y="32"/>
                  </a:cubicBezTo>
                  <a:cubicBezTo>
                    <a:pt x="367" y="32"/>
                    <a:pt x="367" y="31"/>
                    <a:pt x="367" y="31"/>
                  </a:cubicBezTo>
                  <a:cubicBezTo>
                    <a:pt x="367" y="31"/>
                    <a:pt x="368" y="31"/>
                    <a:pt x="368" y="31"/>
                  </a:cubicBezTo>
                  <a:cubicBezTo>
                    <a:pt x="369" y="29"/>
                    <a:pt x="370" y="30"/>
                    <a:pt x="368" y="28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4" y="29"/>
                    <a:pt x="364" y="29"/>
                    <a:pt x="363" y="29"/>
                  </a:cubicBezTo>
                  <a:cubicBezTo>
                    <a:pt x="363" y="28"/>
                    <a:pt x="364" y="28"/>
                    <a:pt x="364" y="28"/>
                  </a:cubicBezTo>
                  <a:cubicBezTo>
                    <a:pt x="364" y="28"/>
                    <a:pt x="364" y="26"/>
                    <a:pt x="364" y="26"/>
                  </a:cubicBezTo>
                  <a:cubicBezTo>
                    <a:pt x="364" y="26"/>
                    <a:pt x="364" y="25"/>
                    <a:pt x="364" y="25"/>
                  </a:cubicBezTo>
                  <a:cubicBezTo>
                    <a:pt x="363" y="25"/>
                    <a:pt x="362" y="25"/>
                    <a:pt x="361" y="24"/>
                  </a:cubicBezTo>
                  <a:cubicBezTo>
                    <a:pt x="360" y="24"/>
                    <a:pt x="360" y="25"/>
                    <a:pt x="360" y="25"/>
                  </a:cubicBezTo>
                  <a:cubicBezTo>
                    <a:pt x="359" y="26"/>
                    <a:pt x="357" y="25"/>
                    <a:pt x="356" y="25"/>
                  </a:cubicBezTo>
                  <a:cubicBezTo>
                    <a:pt x="357" y="25"/>
                    <a:pt x="357" y="25"/>
                    <a:pt x="357" y="25"/>
                  </a:cubicBezTo>
                  <a:cubicBezTo>
                    <a:pt x="360" y="24"/>
                    <a:pt x="360" y="24"/>
                    <a:pt x="361" y="21"/>
                  </a:cubicBezTo>
                  <a:cubicBezTo>
                    <a:pt x="359" y="20"/>
                    <a:pt x="357" y="19"/>
                    <a:pt x="356" y="18"/>
                  </a:cubicBezTo>
                  <a:cubicBezTo>
                    <a:pt x="356" y="18"/>
                    <a:pt x="356" y="18"/>
                    <a:pt x="356" y="17"/>
                  </a:cubicBezTo>
                  <a:cubicBezTo>
                    <a:pt x="355" y="17"/>
                    <a:pt x="354" y="17"/>
                    <a:pt x="353" y="16"/>
                  </a:cubicBezTo>
                  <a:cubicBezTo>
                    <a:pt x="353" y="16"/>
                    <a:pt x="353" y="15"/>
                    <a:pt x="353" y="15"/>
                  </a:cubicBezTo>
                  <a:cubicBezTo>
                    <a:pt x="352" y="15"/>
                    <a:pt x="352" y="15"/>
                    <a:pt x="351" y="14"/>
                  </a:cubicBezTo>
                  <a:lnTo>
                    <a:pt x="350" y="14"/>
                  </a:lnTo>
                  <a:close/>
                  <a:moveTo>
                    <a:pt x="118" y="16"/>
                  </a:moveTo>
                  <a:cubicBezTo>
                    <a:pt x="117" y="16"/>
                    <a:pt x="116" y="17"/>
                    <a:pt x="116" y="17"/>
                  </a:cubicBezTo>
                  <a:cubicBezTo>
                    <a:pt x="115" y="18"/>
                    <a:pt x="114" y="17"/>
                    <a:pt x="112" y="18"/>
                  </a:cubicBezTo>
                  <a:cubicBezTo>
                    <a:pt x="112" y="18"/>
                    <a:pt x="111" y="19"/>
                    <a:pt x="111" y="19"/>
                  </a:cubicBezTo>
                  <a:cubicBezTo>
                    <a:pt x="110" y="19"/>
                    <a:pt x="109" y="18"/>
                    <a:pt x="108" y="19"/>
                  </a:cubicBezTo>
                  <a:cubicBezTo>
                    <a:pt x="107" y="19"/>
                    <a:pt x="107" y="20"/>
                    <a:pt x="106" y="20"/>
                  </a:cubicBezTo>
                  <a:cubicBezTo>
                    <a:pt x="106" y="20"/>
                    <a:pt x="106" y="21"/>
                    <a:pt x="106" y="21"/>
                  </a:cubicBezTo>
                  <a:cubicBezTo>
                    <a:pt x="106" y="21"/>
                    <a:pt x="108" y="21"/>
                    <a:pt x="108" y="21"/>
                  </a:cubicBezTo>
                  <a:cubicBezTo>
                    <a:pt x="109" y="21"/>
                    <a:pt x="112" y="22"/>
                    <a:pt x="112" y="22"/>
                  </a:cubicBezTo>
                  <a:cubicBezTo>
                    <a:pt x="112" y="22"/>
                    <a:pt x="115" y="21"/>
                    <a:pt x="116" y="21"/>
                  </a:cubicBezTo>
                  <a:cubicBezTo>
                    <a:pt x="118" y="20"/>
                    <a:pt x="118" y="21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2" y="21"/>
                    <a:pt x="122" y="21"/>
                    <a:pt x="123" y="19"/>
                  </a:cubicBezTo>
                  <a:cubicBezTo>
                    <a:pt x="124" y="19"/>
                    <a:pt x="125" y="20"/>
                    <a:pt x="127" y="20"/>
                  </a:cubicBezTo>
                  <a:cubicBezTo>
                    <a:pt x="127" y="20"/>
                    <a:pt x="127" y="19"/>
                    <a:pt x="128" y="19"/>
                  </a:cubicBezTo>
                  <a:cubicBezTo>
                    <a:pt x="129" y="18"/>
                    <a:pt x="132" y="19"/>
                    <a:pt x="133" y="20"/>
                  </a:cubicBezTo>
                  <a:cubicBezTo>
                    <a:pt x="133" y="20"/>
                    <a:pt x="135" y="19"/>
                    <a:pt x="136" y="19"/>
                  </a:cubicBezTo>
                  <a:cubicBezTo>
                    <a:pt x="135" y="19"/>
                    <a:pt x="133" y="18"/>
                    <a:pt x="132" y="18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1" y="17"/>
                    <a:pt x="130" y="17"/>
                    <a:pt x="129" y="17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8" y="16"/>
                    <a:pt x="124" y="16"/>
                    <a:pt x="123" y="16"/>
                  </a:cubicBezTo>
                  <a:cubicBezTo>
                    <a:pt x="123" y="16"/>
                    <a:pt x="122" y="17"/>
                    <a:pt x="122" y="17"/>
                  </a:cubicBezTo>
                  <a:cubicBezTo>
                    <a:pt x="120" y="17"/>
                    <a:pt x="119" y="16"/>
                    <a:pt x="118" y="16"/>
                  </a:cubicBezTo>
                  <a:close/>
                  <a:moveTo>
                    <a:pt x="140" y="17"/>
                  </a:moveTo>
                  <a:cubicBezTo>
                    <a:pt x="140" y="18"/>
                    <a:pt x="139" y="18"/>
                    <a:pt x="139" y="18"/>
                  </a:cubicBezTo>
                  <a:cubicBezTo>
                    <a:pt x="140" y="18"/>
                    <a:pt x="141" y="20"/>
                    <a:pt x="140" y="19"/>
                  </a:cubicBezTo>
                  <a:cubicBezTo>
                    <a:pt x="138" y="20"/>
                    <a:pt x="137" y="21"/>
                    <a:pt x="135" y="21"/>
                  </a:cubicBezTo>
                  <a:cubicBezTo>
                    <a:pt x="133" y="21"/>
                    <a:pt x="131" y="20"/>
                    <a:pt x="130" y="20"/>
                  </a:cubicBezTo>
                  <a:cubicBezTo>
                    <a:pt x="128" y="20"/>
                    <a:pt x="127" y="20"/>
                    <a:pt x="125" y="2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6" y="21"/>
                    <a:pt x="127" y="21"/>
                    <a:pt x="127" y="21"/>
                  </a:cubicBezTo>
                  <a:cubicBezTo>
                    <a:pt x="127" y="21"/>
                    <a:pt x="128" y="22"/>
                    <a:pt x="128" y="22"/>
                  </a:cubicBezTo>
                  <a:cubicBezTo>
                    <a:pt x="125" y="23"/>
                    <a:pt x="129" y="24"/>
                    <a:pt x="130" y="24"/>
                  </a:cubicBezTo>
                  <a:cubicBezTo>
                    <a:pt x="130" y="24"/>
                    <a:pt x="130" y="25"/>
                    <a:pt x="130" y="25"/>
                  </a:cubicBezTo>
                  <a:cubicBezTo>
                    <a:pt x="131" y="25"/>
                    <a:pt x="131" y="24"/>
                    <a:pt x="132" y="24"/>
                  </a:cubicBezTo>
                  <a:cubicBezTo>
                    <a:pt x="132" y="24"/>
                    <a:pt x="133" y="24"/>
                    <a:pt x="133" y="24"/>
                  </a:cubicBezTo>
                  <a:cubicBezTo>
                    <a:pt x="133" y="24"/>
                    <a:pt x="134" y="24"/>
                    <a:pt x="135" y="24"/>
                  </a:cubicBezTo>
                  <a:cubicBezTo>
                    <a:pt x="135" y="24"/>
                    <a:pt x="135" y="22"/>
                    <a:pt x="135" y="22"/>
                  </a:cubicBezTo>
                  <a:cubicBezTo>
                    <a:pt x="136" y="22"/>
                    <a:pt x="139" y="23"/>
                    <a:pt x="140" y="23"/>
                  </a:cubicBezTo>
                  <a:cubicBezTo>
                    <a:pt x="140" y="23"/>
                    <a:pt x="140" y="23"/>
                    <a:pt x="141" y="23"/>
                  </a:cubicBezTo>
                  <a:cubicBezTo>
                    <a:pt x="141" y="22"/>
                    <a:pt x="141" y="21"/>
                    <a:pt x="140" y="21"/>
                  </a:cubicBezTo>
                  <a:cubicBezTo>
                    <a:pt x="142" y="21"/>
                    <a:pt x="143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6" y="20"/>
                    <a:pt x="147" y="19"/>
                    <a:pt x="147" y="19"/>
                  </a:cubicBezTo>
                  <a:cubicBezTo>
                    <a:pt x="146" y="19"/>
                    <a:pt x="146" y="19"/>
                    <a:pt x="146" y="18"/>
                  </a:cubicBezTo>
                  <a:cubicBezTo>
                    <a:pt x="145" y="19"/>
                    <a:pt x="144" y="19"/>
                    <a:pt x="143" y="19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2" y="18"/>
                    <a:pt x="142" y="18"/>
                    <a:pt x="140" y="17"/>
                  </a:cubicBezTo>
                  <a:close/>
                  <a:moveTo>
                    <a:pt x="156" y="18"/>
                  </a:moveTo>
                  <a:cubicBezTo>
                    <a:pt x="155" y="18"/>
                    <a:pt x="156" y="19"/>
                    <a:pt x="156" y="19"/>
                  </a:cubicBezTo>
                  <a:cubicBezTo>
                    <a:pt x="156" y="19"/>
                    <a:pt x="157" y="18"/>
                    <a:pt x="156" y="18"/>
                  </a:cubicBezTo>
                  <a:close/>
                  <a:moveTo>
                    <a:pt x="157" y="19"/>
                  </a:moveTo>
                  <a:cubicBezTo>
                    <a:pt x="157" y="19"/>
                    <a:pt x="157" y="20"/>
                    <a:pt x="157" y="20"/>
                  </a:cubicBezTo>
                  <a:cubicBezTo>
                    <a:pt x="158" y="20"/>
                    <a:pt x="159" y="20"/>
                    <a:pt x="159" y="20"/>
                  </a:cubicBezTo>
                  <a:cubicBezTo>
                    <a:pt x="159" y="20"/>
                    <a:pt x="159" y="19"/>
                    <a:pt x="159" y="19"/>
                  </a:cubicBezTo>
                  <a:cubicBezTo>
                    <a:pt x="158" y="19"/>
                    <a:pt x="158" y="19"/>
                    <a:pt x="157" y="19"/>
                  </a:cubicBezTo>
                  <a:close/>
                  <a:moveTo>
                    <a:pt x="175" y="19"/>
                  </a:moveTo>
                  <a:cubicBezTo>
                    <a:pt x="174" y="19"/>
                    <a:pt x="175" y="22"/>
                    <a:pt x="175" y="23"/>
                  </a:cubicBezTo>
                  <a:cubicBezTo>
                    <a:pt x="176" y="23"/>
                    <a:pt x="176" y="23"/>
                    <a:pt x="177" y="23"/>
                  </a:cubicBezTo>
                  <a:cubicBezTo>
                    <a:pt x="177" y="23"/>
                    <a:pt x="177" y="24"/>
                    <a:pt x="178" y="24"/>
                  </a:cubicBezTo>
                  <a:cubicBezTo>
                    <a:pt x="179" y="22"/>
                    <a:pt x="179" y="22"/>
                    <a:pt x="181" y="21"/>
                  </a:cubicBezTo>
                  <a:cubicBezTo>
                    <a:pt x="181" y="21"/>
                    <a:pt x="181" y="20"/>
                    <a:pt x="181" y="20"/>
                  </a:cubicBezTo>
                  <a:cubicBezTo>
                    <a:pt x="180" y="20"/>
                    <a:pt x="179" y="20"/>
                    <a:pt x="178" y="20"/>
                  </a:cubicBezTo>
                  <a:cubicBezTo>
                    <a:pt x="178" y="20"/>
                    <a:pt x="176" y="19"/>
                    <a:pt x="175" y="19"/>
                  </a:cubicBezTo>
                  <a:close/>
                  <a:moveTo>
                    <a:pt x="153" y="20"/>
                  </a:moveTo>
                  <a:cubicBezTo>
                    <a:pt x="153" y="20"/>
                    <a:pt x="153" y="21"/>
                    <a:pt x="153" y="21"/>
                  </a:cubicBezTo>
                  <a:cubicBezTo>
                    <a:pt x="152" y="21"/>
                    <a:pt x="151" y="21"/>
                    <a:pt x="151" y="21"/>
                  </a:cubicBezTo>
                  <a:cubicBezTo>
                    <a:pt x="151" y="21"/>
                    <a:pt x="151" y="22"/>
                    <a:pt x="151" y="22"/>
                  </a:cubicBezTo>
                  <a:cubicBezTo>
                    <a:pt x="152" y="23"/>
                    <a:pt x="155" y="23"/>
                    <a:pt x="156" y="23"/>
                  </a:cubicBezTo>
                  <a:cubicBezTo>
                    <a:pt x="156" y="23"/>
                    <a:pt x="157" y="22"/>
                    <a:pt x="157" y="21"/>
                  </a:cubicBezTo>
                  <a:cubicBezTo>
                    <a:pt x="156" y="21"/>
                    <a:pt x="154" y="20"/>
                    <a:pt x="153" y="20"/>
                  </a:cubicBezTo>
                  <a:close/>
                  <a:moveTo>
                    <a:pt x="172" y="21"/>
                  </a:moveTo>
                  <a:cubicBezTo>
                    <a:pt x="171" y="21"/>
                    <a:pt x="170" y="22"/>
                    <a:pt x="169" y="22"/>
                  </a:cubicBezTo>
                  <a:cubicBezTo>
                    <a:pt x="166" y="24"/>
                    <a:pt x="172" y="24"/>
                    <a:pt x="173" y="24"/>
                  </a:cubicBezTo>
                  <a:cubicBezTo>
                    <a:pt x="173" y="24"/>
                    <a:pt x="174" y="24"/>
                    <a:pt x="174" y="24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4" y="22"/>
                    <a:pt x="176" y="20"/>
                    <a:pt x="172" y="21"/>
                  </a:cubicBezTo>
                  <a:close/>
                  <a:moveTo>
                    <a:pt x="162" y="21"/>
                  </a:moveTo>
                  <a:cubicBezTo>
                    <a:pt x="163" y="22"/>
                    <a:pt x="163" y="23"/>
                    <a:pt x="163" y="23"/>
                  </a:cubicBezTo>
                  <a:cubicBezTo>
                    <a:pt x="164" y="23"/>
                    <a:pt x="164" y="22"/>
                    <a:pt x="164" y="21"/>
                  </a:cubicBezTo>
                  <a:cubicBezTo>
                    <a:pt x="163" y="21"/>
                    <a:pt x="163" y="22"/>
                    <a:pt x="162" y="21"/>
                  </a:cubicBezTo>
                  <a:close/>
                  <a:moveTo>
                    <a:pt x="158" y="22"/>
                  </a:moveTo>
                  <a:cubicBezTo>
                    <a:pt x="158" y="23"/>
                    <a:pt x="158" y="23"/>
                    <a:pt x="158" y="23"/>
                  </a:cubicBezTo>
                  <a:cubicBezTo>
                    <a:pt x="158" y="22"/>
                    <a:pt x="159" y="22"/>
                    <a:pt x="158" y="22"/>
                  </a:cubicBezTo>
                  <a:close/>
                  <a:moveTo>
                    <a:pt x="141" y="23"/>
                  </a:moveTo>
                  <a:cubicBezTo>
                    <a:pt x="138" y="25"/>
                    <a:pt x="139" y="25"/>
                    <a:pt x="142" y="25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2" y="23"/>
                    <a:pt x="141" y="23"/>
                    <a:pt x="141" y="23"/>
                  </a:cubicBezTo>
                  <a:close/>
                  <a:moveTo>
                    <a:pt x="182" y="24"/>
                  </a:moveTo>
                  <a:cubicBezTo>
                    <a:pt x="181" y="24"/>
                    <a:pt x="181" y="25"/>
                    <a:pt x="180" y="26"/>
                  </a:cubicBezTo>
                  <a:cubicBezTo>
                    <a:pt x="181" y="26"/>
                    <a:pt x="182" y="28"/>
                    <a:pt x="184" y="27"/>
                  </a:cubicBezTo>
                  <a:cubicBezTo>
                    <a:pt x="185" y="27"/>
                    <a:pt x="184" y="25"/>
                    <a:pt x="184" y="25"/>
                  </a:cubicBezTo>
                  <a:cubicBezTo>
                    <a:pt x="184" y="25"/>
                    <a:pt x="184" y="25"/>
                    <a:pt x="184" y="24"/>
                  </a:cubicBezTo>
                  <a:cubicBezTo>
                    <a:pt x="183" y="24"/>
                    <a:pt x="182" y="24"/>
                    <a:pt x="182" y="24"/>
                  </a:cubicBezTo>
                  <a:close/>
                  <a:moveTo>
                    <a:pt x="146" y="25"/>
                  </a:moveTo>
                  <a:cubicBezTo>
                    <a:pt x="145" y="25"/>
                    <a:pt x="145" y="26"/>
                    <a:pt x="144" y="27"/>
                  </a:cubicBezTo>
                  <a:cubicBezTo>
                    <a:pt x="142" y="28"/>
                    <a:pt x="146" y="27"/>
                    <a:pt x="148" y="27"/>
                  </a:cubicBezTo>
                  <a:cubicBezTo>
                    <a:pt x="147" y="26"/>
                    <a:pt x="147" y="26"/>
                    <a:pt x="147" y="25"/>
                  </a:cubicBezTo>
                  <a:cubicBezTo>
                    <a:pt x="147" y="25"/>
                    <a:pt x="146" y="25"/>
                    <a:pt x="146" y="25"/>
                  </a:cubicBezTo>
                  <a:close/>
                  <a:moveTo>
                    <a:pt x="376" y="28"/>
                  </a:moveTo>
                  <a:cubicBezTo>
                    <a:pt x="376" y="29"/>
                    <a:pt x="376" y="29"/>
                    <a:pt x="376" y="29"/>
                  </a:cubicBezTo>
                  <a:cubicBezTo>
                    <a:pt x="376" y="29"/>
                    <a:pt x="376" y="29"/>
                    <a:pt x="376" y="29"/>
                  </a:cubicBezTo>
                  <a:cubicBezTo>
                    <a:pt x="375" y="29"/>
                    <a:pt x="375" y="29"/>
                    <a:pt x="375" y="29"/>
                  </a:cubicBezTo>
                  <a:cubicBezTo>
                    <a:pt x="375" y="29"/>
                    <a:pt x="375" y="29"/>
                    <a:pt x="374" y="29"/>
                  </a:cubicBezTo>
                  <a:cubicBezTo>
                    <a:pt x="374" y="30"/>
                    <a:pt x="375" y="31"/>
                    <a:pt x="374" y="32"/>
                  </a:cubicBezTo>
                  <a:cubicBezTo>
                    <a:pt x="374" y="33"/>
                    <a:pt x="372" y="33"/>
                    <a:pt x="372" y="34"/>
                  </a:cubicBezTo>
                  <a:cubicBezTo>
                    <a:pt x="372" y="35"/>
                    <a:pt x="373" y="35"/>
                    <a:pt x="373" y="36"/>
                  </a:cubicBezTo>
                  <a:cubicBezTo>
                    <a:pt x="372" y="36"/>
                    <a:pt x="371" y="35"/>
                    <a:pt x="371" y="35"/>
                  </a:cubicBezTo>
                  <a:cubicBezTo>
                    <a:pt x="370" y="38"/>
                    <a:pt x="369" y="39"/>
                    <a:pt x="367" y="41"/>
                  </a:cubicBezTo>
                  <a:cubicBezTo>
                    <a:pt x="367" y="41"/>
                    <a:pt x="367" y="41"/>
                    <a:pt x="367" y="42"/>
                  </a:cubicBezTo>
                  <a:cubicBezTo>
                    <a:pt x="370" y="42"/>
                    <a:pt x="372" y="41"/>
                    <a:pt x="374" y="39"/>
                  </a:cubicBezTo>
                  <a:cubicBezTo>
                    <a:pt x="374" y="39"/>
                    <a:pt x="374" y="38"/>
                    <a:pt x="374" y="38"/>
                  </a:cubicBezTo>
                  <a:cubicBezTo>
                    <a:pt x="375" y="38"/>
                    <a:pt x="380" y="40"/>
                    <a:pt x="380" y="40"/>
                  </a:cubicBezTo>
                  <a:cubicBezTo>
                    <a:pt x="381" y="40"/>
                    <a:pt x="382" y="39"/>
                    <a:pt x="382" y="39"/>
                  </a:cubicBezTo>
                  <a:cubicBezTo>
                    <a:pt x="383" y="39"/>
                    <a:pt x="383" y="39"/>
                    <a:pt x="384" y="39"/>
                  </a:cubicBezTo>
                  <a:cubicBezTo>
                    <a:pt x="386" y="38"/>
                    <a:pt x="385" y="38"/>
                    <a:pt x="388" y="38"/>
                  </a:cubicBezTo>
                  <a:cubicBezTo>
                    <a:pt x="389" y="37"/>
                    <a:pt x="389" y="36"/>
                    <a:pt x="389" y="36"/>
                  </a:cubicBezTo>
                  <a:cubicBezTo>
                    <a:pt x="389" y="33"/>
                    <a:pt x="386" y="33"/>
                    <a:pt x="383" y="32"/>
                  </a:cubicBezTo>
                  <a:cubicBezTo>
                    <a:pt x="383" y="32"/>
                    <a:pt x="382" y="32"/>
                    <a:pt x="382" y="31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1" y="30"/>
                    <a:pt x="381" y="31"/>
                    <a:pt x="381" y="31"/>
                  </a:cubicBezTo>
                  <a:cubicBezTo>
                    <a:pt x="379" y="31"/>
                    <a:pt x="381" y="29"/>
                    <a:pt x="378" y="31"/>
                  </a:cubicBezTo>
                  <a:cubicBezTo>
                    <a:pt x="378" y="31"/>
                    <a:pt x="378" y="31"/>
                    <a:pt x="377" y="30"/>
                  </a:cubicBezTo>
                  <a:cubicBezTo>
                    <a:pt x="379" y="30"/>
                    <a:pt x="377" y="28"/>
                    <a:pt x="376" y="28"/>
                  </a:cubicBezTo>
                  <a:close/>
                  <a:moveTo>
                    <a:pt x="218" y="50"/>
                  </a:moveTo>
                  <a:cubicBezTo>
                    <a:pt x="217" y="50"/>
                    <a:pt x="216" y="51"/>
                    <a:pt x="216" y="51"/>
                  </a:cubicBezTo>
                  <a:cubicBezTo>
                    <a:pt x="216" y="51"/>
                    <a:pt x="215" y="51"/>
                    <a:pt x="215" y="51"/>
                  </a:cubicBezTo>
                  <a:cubicBezTo>
                    <a:pt x="214" y="51"/>
                    <a:pt x="213" y="53"/>
                    <a:pt x="213" y="53"/>
                  </a:cubicBezTo>
                  <a:cubicBezTo>
                    <a:pt x="212" y="53"/>
                    <a:pt x="212" y="53"/>
                    <a:pt x="212" y="53"/>
                  </a:cubicBezTo>
                  <a:cubicBezTo>
                    <a:pt x="210" y="53"/>
                    <a:pt x="209" y="54"/>
                    <a:pt x="208" y="54"/>
                  </a:cubicBezTo>
                  <a:cubicBezTo>
                    <a:pt x="208" y="54"/>
                    <a:pt x="208" y="54"/>
                    <a:pt x="207" y="54"/>
                  </a:cubicBezTo>
                  <a:cubicBezTo>
                    <a:pt x="206" y="54"/>
                    <a:pt x="205" y="56"/>
                    <a:pt x="204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0" y="57"/>
                    <a:pt x="200" y="57"/>
                  </a:cubicBezTo>
                  <a:cubicBezTo>
                    <a:pt x="200" y="57"/>
                    <a:pt x="196" y="57"/>
                    <a:pt x="196" y="57"/>
                  </a:cubicBezTo>
                  <a:cubicBezTo>
                    <a:pt x="196" y="56"/>
                    <a:pt x="196" y="56"/>
                    <a:pt x="196" y="56"/>
                  </a:cubicBezTo>
                  <a:cubicBezTo>
                    <a:pt x="194" y="55"/>
                    <a:pt x="194" y="55"/>
                    <a:pt x="191" y="55"/>
                  </a:cubicBezTo>
                  <a:cubicBezTo>
                    <a:pt x="191" y="56"/>
                    <a:pt x="191" y="57"/>
                    <a:pt x="191" y="58"/>
                  </a:cubicBezTo>
                  <a:cubicBezTo>
                    <a:pt x="190" y="58"/>
                    <a:pt x="188" y="58"/>
                    <a:pt x="188" y="58"/>
                  </a:cubicBezTo>
                  <a:cubicBezTo>
                    <a:pt x="188" y="58"/>
                    <a:pt x="186" y="58"/>
                    <a:pt x="187" y="58"/>
                  </a:cubicBezTo>
                  <a:cubicBezTo>
                    <a:pt x="187" y="58"/>
                    <a:pt x="186" y="58"/>
                    <a:pt x="186" y="58"/>
                  </a:cubicBezTo>
                  <a:cubicBezTo>
                    <a:pt x="185" y="58"/>
                    <a:pt x="184" y="59"/>
                    <a:pt x="184" y="59"/>
                  </a:cubicBezTo>
                  <a:cubicBezTo>
                    <a:pt x="183" y="60"/>
                    <a:pt x="182" y="59"/>
                    <a:pt x="181" y="60"/>
                  </a:cubicBezTo>
                  <a:cubicBezTo>
                    <a:pt x="181" y="60"/>
                    <a:pt x="180" y="61"/>
                    <a:pt x="180" y="61"/>
                  </a:cubicBezTo>
                  <a:cubicBezTo>
                    <a:pt x="179" y="61"/>
                    <a:pt x="178" y="61"/>
                    <a:pt x="177" y="61"/>
                  </a:cubicBezTo>
                  <a:cubicBezTo>
                    <a:pt x="177" y="62"/>
                    <a:pt x="177" y="62"/>
                    <a:pt x="177" y="62"/>
                  </a:cubicBezTo>
                  <a:cubicBezTo>
                    <a:pt x="176" y="63"/>
                    <a:pt x="175" y="63"/>
                    <a:pt x="175" y="63"/>
                  </a:cubicBezTo>
                  <a:cubicBezTo>
                    <a:pt x="175" y="63"/>
                    <a:pt x="175" y="63"/>
                    <a:pt x="175" y="63"/>
                  </a:cubicBezTo>
                  <a:cubicBezTo>
                    <a:pt x="174" y="64"/>
                    <a:pt x="172" y="62"/>
                    <a:pt x="169" y="63"/>
                  </a:cubicBezTo>
                  <a:cubicBezTo>
                    <a:pt x="169" y="63"/>
                    <a:pt x="169" y="64"/>
                    <a:pt x="169" y="64"/>
                  </a:cubicBezTo>
                  <a:cubicBezTo>
                    <a:pt x="167" y="65"/>
                    <a:pt x="166" y="65"/>
                    <a:pt x="165" y="64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4" y="67"/>
                    <a:pt x="163" y="67"/>
                    <a:pt x="165" y="68"/>
                  </a:cubicBezTo>
                  <a:cubicBezTo>
                    <a:pt x="164" y="68"/>
                    <a:pt x="163" y="68"/>
                    <a:pt x="162" y="68"/>
                  </a:cubicBezTo>
                  <a:cubicBezTo>
                    <a:pt x="163" y="67"/>
                    <a:pt x="161" y="68"/>
                    <a:pt x="161" y="68"/>
                  </a:cubicBezTo>
                  <a:cubicBezTo>
                    <a:pt x="161" y="69"/>
                    <a:pt x="162" y="70"/>
                    <a:pt x="161" y="70"/>
                  </a:cubicBezTo>
                  <a:cubicBezTo>
                    <a:pt x="161" y="70"/>
                    <a:pt x="160" y="69"/>
                    <a:pt x="160" y="69"/>
                  </a:cubicBezTo>
                  <a:cubicBezTo>
                    <a:pt x="160" y="70"/>
                    <a:pt x="159" y="72"/>
                    <a:pt x="160" y="71"/>
                  </a:cubicBezTo>
                  <a:cubicBezTo>
                    <a:pt x="159" y="71"/>
                    <a:pt x="159" y="71"/>
                    <a:pt x="159" y="70"/>
                  </a:cubicBezTo>
                  <a:cubicBezTo>
                    <a:pt x="158" y="70"/>
                    <a:pt x="158" y="71"/>
                    <a:pt x="160" y="71"/>
                  </a:cubicBezTo>
                  <a:cubicBezTo>
                    <a:pt x="160" y="72"/>
                    <a:pt x="160" y="72"/>
                    <a:pt x="160" y="72"/>
                  </a:cubicBezTo>
                  <a:cubicBezTo>
                    <a:pt x="159" y="72"/>
                    <a:pt x="159" y="71"/>
                    <a:pt x="158" y="71"/>
                  </a:cubicBezTo>
                  <a:cubicBezTo>
                    <a:pt x="157" y="72"/>
                    <a:pt x="156" y="74"/>
                    <a:pt x="155" y="74"/>
                  </a:cubicBezTo>
                  <a:cubicBezTo>
                    <a:pt x="154" y="74"/>
                    <a:pt x="153" y="74"/>
                    <a:pt x="153" y="74"/>
                  </a:cubicBezTo>
                  <a:cubicBezTo>
                    <a:pt x="153" y="74"/>
                    <a:pt x="153" y="75"/>
                    <a:pt x="153" y="75"/>
                  </a:cubicBezTo>
                  <a:cubicBezTo>
                    <a:pt x="155" y="76"/>
                    <a:pt x="156" y="75"/>
                    <a:pt x="159" y="76"/>
                  </a:cubicBezTo>
                  <a:cubicBezTo>
                    <a:pt x="156" y="76"/>
                    <a:pt x="156" y="76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6" y="79"/>
                    <a:pt x="156" y="79"/>
                    <a:pt x="157" y="79"/>
                  </a:cubicBezTo>
                  <a:cubicBezTo>
                    <a:pt x="157" y="79"/>
                    <a:pt x="156" y="81"/>
                    <a:pt x="155" y="81"/>
                  </a:cubicBezTo>
                  <a:cubicBezTo>
                    <a:pt x="155" y="81"/>
                    <a:pt x="154" y="81"/>
                    <a:pt x="154" y="81"/>
                  </a:cubicBezTo>
                  <a:cubicBezTo>
                    <a:pt x="153" y="81"/>
                    <a:pt x="152" y="81"/>
                    <a:pt x="151" y="82"/>
                  </a:cubicBezTo>
                  <a:cubicBezTo>
                    <a:pt x="151" y="84"/>
                    <a:pt x="151" y="84"/>
                    <a:pt x="152" y="85"/>
                  </a:cubicBezTo>
                  <a:cubicBezTo>
                    <a:pt x="151" y="85"/>
                    <a:pt x="151" y="85"/>
                    <a:pt x="150" y="85"/>
                  </a:cubicBezTo>
                  <a:cubicBezTo>
                    <a:pt x="150" y="86"/>
                    <a:pt x="150" y="87"/>
                    <a:pt x="150" y="87"/>
                  </a:cubicBezTo>
                  <a:cubicBezTo>
                    <a:pt x="150" y="88"/>
                    <a:pt x="149" y="87"/>
                    <a:pt x="149" y="88"/>
                  </a:cubicBezTo>
                  <a:cubicBezTo>
                    <a:pt x="149" y="88"/>
                    <a:pt x="149" y="88"/>
                    <a:pt x="149" y="88"/>
                  </a:cubicBezTo>
                  <a:cubicBezTo>
                    <a:pt x="150" y="88"/>
                    <a:pt x="150" y="89"/>
                    <a:pt x="150" y="89"/>
                  </a:cubicBezTo>
                  <a:cubicBezTo>
                    <a:pt x="150" y="89"/>
                    <a:pt x="150" y="90"/>
                    <a:pt x="150" y="90"/>
                  </a:cubicBezTo>
                  <a:cubicBezTo>
                    <a:pt x="149" y="90"/>
                    <a:pt x="148" y="90"/>
                    <a:pt x="146" y="90"/>
                  </a:cubicBezTo>
                  <a:cubicBezTo>
                    <a:pt x="145" y="92"/>
                    <a:pt x="145" y="93"/>
                    <a:pt x="147" y="96"/>
                  </a:cubicBezTo>
                  <a:cubicBezTo>
                    <a:pt x="147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8" y="95"/>
                  </a:cubicBezTo>
                  <a:cubicBezTo>
                    <a:pt x="148" y="95"/>
                    <a:pt x="149" y="95"/>
                    <a:pt x="149" y="95"/>
                  </a:cubicBezTo>
                  <a:cubicBezTo>
                    <a:pt x="149" y="95"/>
                    <a:pt x="149" y="94"/>
                    <a:pt x="149" y="94"/>
                  </a:cubicBezTo>
                  <a:cubicBezTo>
                    <a:pt x="150" y="94"/>
                    <a:pt x="150" y="94"/>
                    <a:pt x="151" y="94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2" y="95"/>
                    <a:pt x="152" y="94"/>
                    <a:pt x="152" y="94"/>
                  </a:cubicBezTo>
                  <a:cubicBezTo>
                    <a:pt x="153" y="94"/>
                    <a:pt x="154" y="94"/>
                    <a:pt x="155" y="94"/>
                  </a:cubicBezTo>
                  <a:cubicBezTo>
                    <a:pt x="155" y="94"/>
                    <a:pt x="154" y="95"/>
                    <a:pt x="154" y="95"/>
                  </a:cubicBezTo>
                  <a:cubicBezTo>
                    <a:pt x="154" y="95"/>
                    <a:pt x="153" y="95"/>
                    <a:pt x="154" y="95"/>
                  </a:cubicBezTo>
                  <a:cubicBezTo>
                    <a:pt x="154" y="95"/>
                    <a:pt x="155" y="97"/>
                    <a:pt x="155" y="97"/>
                  </a:cubicBezTo>
                  <a:cubicBezTo>
                    <a:pt x="157" y="97"/>
                    <a:pt x="157" y="97"/>
                    <a:pt x="158" y="97"/>
                  </a:cubicBezTo>
                  <a:cubicBezTo>
                    <a:pt x="158" y="97"/>
                    <a:pt x="158" y="98"/>
                    <a:pt x="158" y="99"/>
                  </a:cubicBezTo>
                  <a:cubicBezTo>
                    <a:pt x="157" y="99"/>
                    <a:pt x="158" y="98"/>
                    <a:pt x="157" y="98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5" y="99"/>
                    <a:pt x="156" y="99"/>
                    <a:pt x="155" y="99"/>
                  </a:cubicBezTo>
                  <a:cubicBezTo>
                    <a:pt x="153" y="100"/>
                    <a:pt x="156" y="100"/>
                    <a:pt x="156" y="101"/>
                  </a:cubicBezTo>
                  <a:cubicBezTo>
                    <a:pt x="156" y="101"/>
                    <a:pt x="156" y="102"/>
                    <a:pt x="156" y="101"/>
                  </a:cubicBezTo>
                  <a:cubicBezTo>
                    <a:pt x="155" y="102"/>
                    <a:pt x="155" y="102"/>
                    <a:pt x="154" y="102"/>
                  </a:cubicBezTo>
                  <a:cubicBezTo>
                    <a:pt x="155" y="103"/>
                    <a:pt x="155" y="103"/>
                    <a:pt x="155" y="103"/>
                  </a:cubicBezTo>
                  <a:cubicBezTo>
                    <a:pt x="156" y="103"/>
                    <a:pt x="158" y="102"/>
                    <a:pt x="159" y="102"/>
                  </a:cubicBezTo>
                  <a:cubicBezTo>
                    <a:pt x="160" y="102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2" y="103"/>
                    <a:pt x="162" y="103"/>
                  </a:cubicBezTo>
                  <a:cubicBezTo>
                    <a:pt x="162" y="103"/>
                    <a:pt x="163" y="102"/>
                    <a:pt x="163" y="102"/>
                  </a:cubicBezTo>
                  <a:cubicBezTo>
                    <a:pt x="165" y="103"/>
                    <a:pt x="166" y="103"/>
                    <a:pt x="169" y="102"/>
                  </a:cubicBezTo>
                  <a:cubicBezTo>
                    <a:pt x="169" y="103"/>
                    <a:pt x="169" y="103"/>
                    <a:pt x="169" y="103"/>
                  </a:cubicBezTo>
                  <a:cubicBezTo>
                    <a:pt x="169" y="103"/>
                    <a:pt x="170" y="103"/>
                    <a:pt x="169" y="102"/>
                  </a:cubicBezTo>
                  <a:cubicBezTo>
                    <a:pt x="169" y="102"/>
                    <a:pt x="169" y="102"/>
                    <a:pt x="168" y="102"/>
                  </a:cubicBezTo>
                  <a:cubicBezTo>
                    <a:pt x="168" y="102"/>
                    <a:pt x="168" y="101"/>
                    <a:pt x="168" y="101"/>
                  </a:cubicBezTo>
                  <a:cubicBezTo>
                    <a:pt x="170" y="101"/>
                    <a:pt x="170" y="100"/>
                    <a:pt x="171" y="101"/>
                  </a:cubicBezTo>
                  <a:cubicBezTo>
                    <a:pt x="172" y="101"/>
                    <a:pt x="172" y="102"/>
                    <a:pt x="173" y="102"/>
                  </a:cubicBezTo>
                  <a:cubicBezTo>
                    <a:pt x="174" y="102"/>
                    <a:pt x="175" y="101"/>
                    <a:pt x="175" y="101"/>
                  </a:cubicBezTo>
                  <a:cubicBezTo>
                    <a:pt x="171" y="99"/>
                    <a:pt x="168" y="98"/>
                    <a:pt x="166" y="95"/>
                  </a:cubicBezTo>
                  <a:cubicBezTo>
                    <a:pt x="166" y="94"/>
                    <a:pt x="166" y="94"/>
                    <a:pt x="166" y="93"/>
                  </a:cubicBezTo>
                  <a:cubicBezTo>
                    <a:pt x="165" y="93"/>
                    <a:pt x="165" y="93"/>
                    <a:pt x="165" y="93"/>
                  </a:cubicBezTo>
                  <a:cubicBezTo>
                    <a:pt x="164" y="92"/>
                    <a:pt x="166" y="91"/>
                    <a:pt x="164" y="90"/>
                  </a:cubicBezTo>
                  <a:cubicBezTo>
                    <a:pt x="164" y="90"/>
                    <a:pt x="164" y="90"/>
                    <a:pt x="164" y="90"/>
                  </a:cubicBezTo>
                  <a:cubicBezTo>
                    <a:pt x="164" y="89"/>
                    <a:pt x="165" y="89"/>
                    <a:pt x="165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89"/>
                    <a:pt x="166" y="87"/>
                    <a:pt x="166" y="87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86"/>
                    <a:pt x="166" y="86"/>
                    <a:pt x="166" y="86"/>
                  </a:cubicBezTo>
                  <a:cubicBezTo>
                    <a:pt x="167" y="85"/>
                    <a:pt x="166" y="83"/>
                    <a:pt x="166" y="83"/>
                  </a:cubicBezTo>
                  <a:cubicBezTo>
                    <a:pt x="166" y="83"/>
                    <a:pt x="168" y="83"/>
                    <a:pt x="168" y="82"/>
                  </a:cubicBezTo>
                  <a:cubicBezTo>
                    <a:pt x="168" y="82"/>
                    <a:pt x="168" y="81"/>
                    <a:pt x="168" y="81"/>
                  </a:cubicBezTo>
                  <a:cubicBezTo>
                    <a:pt x="168" y="81"/>
                    <a:pt x="167" y="81"/>
                    <a:pt x="167" y="81"/>
                  </a:cubicBezTo>
                  <a:cubicBezTo>
                    <a:pt x="166" y="80"/>
                    <a:pt x="166" y="81"/>
                    <a:pt x="165" y="81"/>
                  </a:cubicBezTo>
                  <a:cubicBezTo>
                    <a:pt x="165" y="81"/>
                    <a:pt x="164" y="80"/>
                    <a:pt x="164" y="80"/>
                  </a:cubicBezTo>
                  <a:cubicBezTo>
                    <a:pt x="163" y="79"/>
                    <a:pt x="161" y="80"/>
                    <a:pt x="160" y="80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9"/>
                    <a:pt x="162" y="80"/>
                    <a:pt x="164" y="79"/>
                  </a:cubicBezTo>
                  <a:cubicBezTo>
                    <a:pt x="164" y="79"/>
                    <a:pt x="163" y="79"/>
                    <a:pt x="165" y="79"/>
                  </a:cubicBezTo>
                  <a:cubicBezTo>
                    <a:pt x="165" y="79"/>
                    <a:pt x="165" y="80"/>
                    <a:pt x="165" y="80"/>
                  </a:cubicBezTo>
                  <a:cubicBezTo>
                    <a:pt x="166" y="80"/>
                    <a:pt x="168" y="80"/>
                    <a:pt x="168" y="80"/>
                  </a:cubicBezTo>
                  <a:cubicBezTo>
                    <a:pt x="168" y="79"/>
                    <a:pt x="169" y="79"/>
                    <a:pt x="169" y="78"/>
                  </a:cubicBezTo>
                  <a:cubicBezTo>
                    <a:pt x="170" y="78"/>
                    <a:pt x="169" y="78"/>
                    <a:pt x="169" y="77"/>
                  </a:cubicBezTo>
                  <a:cubicBezTo>
                    <a:pt x="169" y="78"/>
                    <a:pt x="169" y="77"/>
                    <a:pt x="169" y="76"/>
                  </a:cubicBezTo>
                  <a:cubicBezTo>
                    <a:pt x="169" y="76"/>
                    <a:pt x="170" y="77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76"/>
                    <a:pt x="171" y="76"/>
                    <a:pt x="172" y="75"/>
                  </a:cubicBezTo>
                  <a:cubicBezTo>
                    <a:pt x="172" y="75"/>
                    <a:pt x="173" y="75"/>
                    <a:pt x="173" y="75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3" y="74"/>
                    <a:pt x="173" y="73"/>
                    <a:pt x="173" y="72"/>
                  </a:cubicBezTo>
                  <a:cubicBezTo>
                    <a:pt x="173" y="73"/>
                    <a:pt x="174" y="72"/>
                    <a:pt x="174" y="72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7" y="72"/>
                    <a:pt x="176" y="71"/>
                    <a:pt x="177" y="71"/>
                  </a:cubicBezTo>
                  <a:cubicBezTo>
                    <a:pt x="177" y="71"/>
                    <a:pt x="177" y="71"/>
                    <a:pt x="178" y="71"/>
                  </a:cubicBezTo>
                  <a:cubicBezTo>
                    <a:pt x="178" y="71"/>
                    <a:pt x="178" y="70"/>
                    <a:pt x="178" y="70"/>
                  </a:cubicBezTo>
                  <a:cubicBezTo>
                    <a:pt x="177" y="70"/>
                    <a:pt x="178" y="69"/>
                    <a:pt x="177" y="69"/>
                  </a:cubicBezTo>
                  <a:cubicBezTo>
                    <a:pt x="178" y="69"/>
                    <a:pt x="179" y="69"/>
                    <a:pt x="180" y="69"/>
                  </a:cubicBezTo>
                  <a:cubicBezTo>
                    <a:pt x="180" y="68"/>
                    <a:pt x="180" y="68"/>
                    <a:pt x="180" y="68"/>
                  </a:cubicBezTo>
                  <a:cubicBezTo>
                    <a:pt x="180" y="67"/>
                    <a:pt x="182" y="68"/>
                    <a:pt x="183" y="68"/>
                  </a:cubicBezTo>
                  <a:cubicBezTo>
                    <a:pt x="183" y="67"/>
                    <a:pt x="183" y="67"/>
                    <a:pt x="184" y="67"/>
                  </a:cubicBezTo>
                  <a:cubicBezTo>
                    <a:pt x="184" y="67"/>
                    <a:pt x="185" y="68"/>
                    <a:pt x="186" y="67"/>
                  </a:cubicBezTo>
                  <a:cubicBezTo>
                    <a:pt x="187" y="67"/>
                    <a:pt x="186" y="66"/>
                    <a:pt x="186" y="66"/>
                  </a:cubicBezTo>
                  <a:cubicBezTo>
                    <a:pt x="187" y="65"/>
                    <a:pt x="187" y="66"/>
                    <a:pt x="188" y="66"/>
                  </a:cubicBezTo>
                  <a:cubicBezTo>
                    <a:pt x="188" y="65"/>
                    <a:pt x="188" y="64"/>
                    <a:pt x="189" y="64"/>
                  </a:cubicBezTo>
                  <a:cubicBezTo>
                    <a:pt x="189" y="64"/>
                    <a:pt x="190" y="64"/>
                    <a:pt x="191" y="64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4" y="62"/>
                    <a:pt x="194" y="62"/>
                  </a:cubicBezTo>
                  <a:cubicBezTo>
                    <a:pt x="196" y="62"/>
                    <a:pt x="196" y="63"/>
                    <a:pt x="197" y="62"/>
                  </a:cubicBezTo>
                  <a:cubicBezTo>
                    <a:pt x="198" y="62"/>
                    <a:pt x="200" y="61"/>
                    <a:pt x="201" y="61"/>
                  </a:cubicBezTo>
                  <a:cubicBezTo>
                    <a:pt x="202" y="60"/>
                    <a:pt x="203" y="61"/>
                    <a:pt x="203" y="61"/>
                  </a:cubicBezTo>
                  <a:cubicBezTo>
                    <a:pt x="203" y="61"/>
                    <a:pt x="203" y="61"/>
                    <a:pt x="204" y="61"/>
                  </a:cubicBezTo>
                  <a:cubicBezTo>
                    <a:pt x="204" y="60"/>
                    <a:pt x="205" y="61"/>
                    <a:pt x="205" y="61"/>
                  </a:cubicBezTo>
                  <a:cubicBezTo>
                    <a:pt x="205" y="60"/>
                    <a:pt x="206" y="60"/>
                    <a:pt x="206" y="60"/>
                  </a:cubicBezTo>
                  <a:cubicBezTo>
                    <a:pt x="208" y="59"/>
                    <a:pt x="210" y="59"/>
                    <a:pt x="212" y="59"/>
                  </a:cubicBezTo>
                  <a:cubicBezTo>
                    <a:pt x="213" y="59"/>
                    <a:pt x="214" y="58"/>
                    <a:pt x="214" y="58"/>
                  </a:cubicBezTo>
                  <a:cubicBezTo>
                    <a:pt x="215" y="58"/>
                    <a:pt x="216" y="58"/>
                    <a:pt x="216" y="58"/>
                  </a:cubicBezTo>
                  <a:cubicBezTo>
                    <a:pt x="216" y="58"/>
                    <a:pt x="217" y="57"/>
                    <a:pt x="217" y="57"/>
                  </a:cubicBezTo>
                  <a:cubicBezTo>
                    <a:pt x="218" y="57"/>
                    <a:pt x="218" y="57"/>
                    <a:pt x="219" y="57"/>
                  </a:cubicBezTo>
                  <a:cubicBezTo>
                    <a:pt x="219" y="57"/>
                    <a:pt x="219" y="56"/>
                    <a:pt x="219" y="56"/>
                  </a:cubicBezTo>
                  <a:cubicBezTo>
                    <a:pt x="220" y="56"/>
                    <a:pt x="220" y="56"/>
                    <a:pt x="221" y="55"/>
                  </a:cubicBezTo>
                  <a:cubicBezTo>
                    <a:pt x="221" y="55"/>
                    <a:pt x="222" y="53"/>
                    <a:pt x="222" y="52"/>
                  </a:cubicBezTo>
                  <a:cubicBezTo>
                    <a:pt x="221" y="52"/>
                    <a:pt x="220" y="52"/>
                    <a:pt x="220" y="52"/>
                  </a:cubicBezTo>
                  <a:cubicBezTo>
                    <a:pt x="220" y="51"/>
                    <a:pt x="220" y="50"/>
                    <a:pt x="220" y="50"/>
                  </a:cubicBezTo>
                  <a:cubicBezTo>
                    <a:pt x="219" y="50"/>
                    <a:pt x="218" y="50"/>
                    <a:pt x="218" y="50"/>
                  </a:cubicBezTo>
                  <a:close/>
                  <a:moveTo>
                    <a:pt x="544" y="57"/>
                  </a:moveTo>
                  <a:cubicBezTo>
                    <a:pt x="543" y="58"/>
                    <a:pt x="541" y="61"/>
                    <a:pt x="540" y="61"/>
                  </a:cubicBezTo>
                  <a:cubicBezTo>
                    <a:pt x="540" y="61"/>
                    <a:pt x="540" y="61"/>
                    <a:pt x="540" y="61"/>
                  </a:cubicBezTo>
                  <a:cubicBezTo>
                    <a:pt x="539" y="62"/>
                    <a:pt x="540" y="63"/>
                    <a:pt x="540" y="63"/>
                  </a:cubicBezTo>
                  <a:cubicBezTo>
                    <a:pt x="540" y="63"/>
                    <a:pt x="538" y="64"/>
                    <a:pt x="538" y="64"/>
                  </a:cubicBezTo>
                  <a:cubicBezTo>
                    <a:pt x="538" y="65"/>
                    <a:pt x="539" y="66"/>
                    <a:pt x="539" y="67"/>
                  </a:cubicBezTo>
                  <a:cubicBezTo>
                    <a:pt x="539" y="67"/>
                    <a:pt x="538" y="67"/>
                    <a:pt x="538" y="67"/>
                  </a:cubicBezTo>
                  <a:cubicBezTo>
                    <a:pt x="538" y="67"/>
                    <a:pt x="539" y="68"/>
                    <a:pt x="539" y="68"/>
                  </a:cubicBezTo>
                  <a:cubicBezTo>
                    <a:pt x="540" y="68"/>
                    <a:pt x="539" y="68"/>
                    <a:pt x="539" y="69"/>
                  </a:cubicBezTo>
                  <a:cubicBezTo>
                    <a:pt x="540" y="69"/>
                    <a:pt x="540" y="69"/>
                    <a:pt x="540" y="69"/>
                  </a:cubicBezTo>
                  <a:cubicBezTo>
                    <a:pt x="539" y="69"/>
                    <a:pt x="540" y="70"/>
                    <a:pt x="539" y="70"/>
                  </a:cubicBezTo>
                  <a:cubicBezTo>
                    <a:pt x="539" y="70"/>
                    <a:pt x="539" y="70"/>
                    <a:pt x="539" y="70"/>
                  </a:cubicBezTo>
                  <a:cubicBezTo>
                    <a:pt x="540" y="70"/>
                    <a:pt x="540" y="70"/>
                    <a:pt x="540" y="70"/>
                  </a:cubicBezTo>
                  <a:cubicBezTo>
                    <a:pt x="541" y="71"/>
                    <a:pt x="541" y="72"/>
                    <a:pt x="541" y="72"/>
                  </a:cubicBezTo>
                  <a:cubicBezTo>
                    <a:pt x="542" y="73"/>
                    <a:pt x="543" y="73"/>
                    <a:pt x="545" y="73"/>
                  </a:cubicBezTo>
                  <a:cubicBezTo>
                    <a:pt x="546" y="73"/>
                    <a:pt x="548" y="71"/>
                    <a:pt x="548" y="70"/>
                  </a:cubicBezTo>
                  <a:cubicBezTo>
                    <a:pt x="548" y="70"/>
                    <a:pt x="548" y="69"/>
                    <a:pt x="548" y="69"/>
                  </a:cubicBezTo>
                  <a:cubicBezTo>
                    <a:pt x="549" y="69"/>
                    <a:pt x="549" y="69"/>
                    <a:pt x="549" y="69"/>
                  </a:cubicBezTo>
                  <a:cubicBezTo>
                    <a:pt x="551" y="66"/>
                    <a:pt x="551" y="66"/>
                    <a:pt x="551" y="66"/>
                  </a:cubicBezTo>
                  <a:cubicBezTo>
                    <a:pt x="551" y="66"/>
                    <a:pt x="551" y="63"/>
                    <a:pt x="550" y="63"/>
                  </a:cubicBezTo>
                  <a:cubicBezTo>
                    <a:pt x="550" y="63"/>
                    <a:pt x="549" y="63"/>
                    <a:pt x="549" y="62"/>
                  </a:cubicBezTo>
                  <a:cubicBezTo>
                    <a:pt x="548" y="62"/>
                    <a:pt x="548" y="61"/>
                    <a:pt x="548" y="61"/>
                  </a:cubicBezTo>
                  <a:cubicBezTo>
                    <a:pt x="548" y="60"/>
                    <a:pt x="547" y="61"/>
                    <a:pt x="547" y="61"/>
                  </a:cubicBezTo>
                  <a:cubicBezTo>
                    <a:pt x="546" y="60"/>
                    <a:pt x="546" y="59"/>
                    <a:pt x="545" y="59"/>
                  </a:cubicBezTo>
                  <a:cubicBezTo>
                    <a:pt x="545" y="59"/>
                    <a:pt x="544" y="59"/>
                    <a:pt x="544" y="59"/>
                  </a:cubicBezTo>
                  <a:cubicBezTo>
                    <a:pt x="544" y="58"/>
                    <a:pt x="545" y="57"/>
                    <a:pt x="544" y="57"/>
                  </a:cubicBezTo>
                  <a:close/>
                  <a:moveTo>
                    <a:pt x="385" y="59"/>
                  </a:moveTo>
                  <a:cubicBezTo>
                    <a:pt x="388" y="59"/>
                    <a:pt x="386" y="60"/>
                    <a:pt x="387" y="60"/>
                  </a:cubicBezTo>
                  <a:cubicBezTo>
                    <a:pt x="387" y="60"/>
                    <a:pt x="388" y="60"/>
                    <a:pt x="388" y="60"/>
                  </a:cubicBezTo>
                  <a:cubicBezTo>
                    <a:pt x="388" y="61"/>
                    <a:pt x="388" y="61"/>
                    <a:pt x="388" y="61"/>
                  </a:cubicBezTo>
                  <a:cubicBezTo>
                    <a:pt x="387" y="61"/>
                    <a:pt x="386" y="62"/>
                    <a:pt x="386" y="62"/>
                  </a:cubicBezTo>
                  <a:cubicBezTo>
                    <a:pt x="386" y="62"/>
                    <a:pt x="385" y="62"/>
                    <a:pt x="385" y="62"/>
                  </a:cubicBezTo>
                  <a:cubicBezTo>
                    <a:pt x="384" y="62"/>
                    <a:pt x="384" y="63"/>
                    <a:pt x="383" y="63"/>
                  </a:cubicBezTo>
                  <a:cubicBezTo>
                    <a:pt x="383" y="63"/>
                    <a:pt x="381" y="63"/>
                    <a:pt x="381" y="64"/>
                  </a:cubicBezTo>
                  <a:cubicBezTo>
                    <a:pt x="380" y="64"/>
                    <a:pt x="381" y="65"/>
                    <a:pt x="380" y="65"/>
                  </a:cubicBezTo>
                  <a:cubicBezTo>
                    <a:pt x="380" y="65"/>
                    <a:pt x="378" y="65"/>
                    <a:pt x="378" y="66"/>
                  </a:cubicBezTo>
                  <a:cubicBezTo>
                    <a:pt x="378" y="66"/>
                    <a:pt x="378" y="67"/>
                    <a:pt x="378" y="67"/>
                  </a:cubicBezTo>
                  <a:cubicBezTo>
                    <a:pt x="378" y="67"/>
                    <a:pt x="377" y="67"/>
                    <a:pt x="377" y="67"/>
                  </a:cubicBezTo>
                  <a:cubicBezTo>
                    <a:pt x="377" y="66"/>
                    <a:pt x="377" y="66"/>
                    <a:pt x="374" y="65"/>
                  </a:cubicBezTo>
                  <a:cubicBezTo>
                    <a:pt x="375" y="64"/>
                    <a:pt x="375" y="63"/>
                    <a:pt x="375" y="62"/>
                  </a:cubicBezTo>
                  <a:cubicBezTo>
                    <a:pt x="375" y="62"/>
                    <a:pt x="376" y="61"/>
                    <a:pt x="376" y="61"/>
                  </a:cubicBezTo>
                  <a:cubicBezTo>
                    <a:pt x="376" y="62"/>
                    <a:pt x="377" y="62"/>
                    <a:pt x="377" y="63"/>
                  </a:cubicBezTo>
                  <a:cubicBezTo>
                    <a:pt x="379" y="62"/>
                    <a:pt x="381" y="62"/>
                    <a:pt x="383" y="62"/>
                  </a:cubicBezTo>
                  <a:cubicBezTo>
                    <a:pt x="384" y="61"/>
                    <a:pt x="385" y="61"/>
                    <a:pt x="386" y="61"/>
                  </a:cubicBezTo>
                  <a:cubicBezTo>
                    <a:pt x="385" y="60"/>
                    <a:pt x="386" y="59"/>
                    <a:pt x="385" y="60"/>
                  </a:cubicBezTo>
                  <a:cubicBezTo>
                    <a:pt x="385" y="59"/>
                    <a:pt x="385" y="59"/>
                    <a:pt x="385" y="59"/>
                  </a:cubicBezTo>
                  <a:close/>
                  <a:moveTo>
                    <a:pt x="563" y="61"/>
                  </a:moveTo>
                  <a:cubicBezTo>
                    <a:pt x="563" y="61"/>
                    <a:pt x="564" y="62"/>
                    <a:pt x="564" y="62"/>
                  </a:cubicBezTo>
                  <a:cubicBezTo>
                    <a:pt x="565" y="63"/>
                    <a:pt x="564" y="65"/>
                    <a:pt x="564" y="66"/>
                  </a:cubicBezTo>
                  <a:cubicBezTo>
                    <a:pt x="564" y="66"/>
                    <a:pt x="565" y="68"/>
                    <a:pt x="565" y="68"/>
                  </a:cubicBezTo>
                  <a:cubicBezTo>
                    <a:pt x="566" y="68"/>
                    <a:pt x="567" y="68"/>
                    <a:pt x="567" y="68"/>
                  </a:cubicBezTo>
                  <a:cubicBezTo>
                    <a:pt x="567" y="68"/>
                    <a:pt x="568" y="67"/>
                    <a:pt x="569" y="67"/>
                  </a:cubicBezTo>
                  <a:cubicBezTo>
                    <a:pt x="569" y="66"/>
                    <a:pt x="570" y="66"/>
                    <a:pt x="571" y="66"/>
                  </a:cubicBezTo>
                  <a:cubicBezTo>
                    <a:pt x="571" y="64"/>
                    <a:pt x="571" y="62"/>
                    <a:pt x="568" y="62"/>
                  </a:cubicBezTo>
                  <a:cubicBezTo>
                    <a:pt x="568" y="62"/>
                    <a:pt x="567" y="63"/>
                    <a:pt x="566" y="63"/>
                  </a:cubicBezTo>
                  <a:cubicBezTo>
                    <a:pt x="566" y="63"/>
                    <a:pt x="565" y="61"/>
                    <a:pt x="565" y="61"/>
                  </a:cubicBezTo>
                  <a:cubicBezTo>
                    <a:pt x="564" y="61"/>
                    <a:pt x="564" y="61"/>
                    <a:pt x="563" y="61"/>
                  </a:cubicBezTo>
                  <a:close/>
                  <a:moveTo>
                    <a:pt x="583" y="61"/>
                  </a:moveTo>
                  <a:cubicBezTo>
                    <a:pt x="583" y="62"/>
                    <a:pt x="583" y="64"/>
                    <a:pt x="583" y="65"/>
                  </a:cubicBezTo>
                  <a:cubicBezTo>
                    <a:pt x="583" y="65"/>
                    <a:pt x="586" y="67"/>
                    <a:pt x="586" y="67"/>
                  </a:cubicBezTo>
                  <a:cubicBezTo>
                    <a:pt x="587" y="67"/>
                    <a:pt x="588" y="67"/>
                    <a:pt x="589" y="67"/>
                  </a:cubicBezTo>
                  <a:cubicBezTo>
                    <a:pt x="590" y="67"/>
                    <a:pt x="590" y="68"/>
                    <a:pt x="590" y="68"/>
                  </a:cubicBezTo>
                  <a:cubicBezTo>
                    <a:pt x="591" y="68"/>
                    <a:pt x="594" y="68"/>
                    <a:pt x="595" y="67"/>
                  </a:cubicBezTo>
                  <a:cubicBezTo>
                    <a:pt x="595" y="67"/>
                    <a:pt x="595" y="66"/>
                    <a:pt x="595" y="66"/>
                  </a:cubicBezTo>
                  <a:cubicBezTo>
                    <a:pt x="596" y="65"/>
                    <a:pt x="598" y="65"/>
                    <a:pt x="599" y="65"/>
                  </a:cubicBezTo>
                  <a:cubicBezTo>
                    <a:pt x="598" y="64"/>
                    <a:pt x="598" y="64"/>
                    <a:pt x="598" y="64"/>
                  </a:cubicBezTo>
                  <a:cubicBezTo>
                    <a:pt x="598" y="64"/>
                    <a:pt x="598" y="63"/>
                    <a:pt x="598" y="63"/>
                  </a:cubicBezTo>
                  <a:cubicBezTo>
                    <a:pt x="596" y="62"/>
                    <a:pt x="594" y="63"/>
                    <a:pt x="593" y="62"/>
                  </a:cubicBezTo>
                  <a:cubicBezTo>
                    <a:pt x="592" y="62"/>
                    <a:pt x="591" y="61"/>
                    <a:pt x="591" y="61"/>
                  </a:cubicBezTo>
                  <a:cubicBezTo>
                    <a:pt x="590" y="61"/>
                    <a:pt x="589" y="62"/>
                    <a:pt x="588" y="62"/>
                  </a:cubicBezTo>
                  <a:cubicBezTo>
                    <a:pt x="586" y="62"/>
                    <a:pt x="585" y="62"/>
                    <a:pt x="583" y="61"/>
                  </a:cubicBezTo>
                  <a:close/>
                  <a:moveTo>
                    <a:pt x="551" y="73"/>
                  </a:moveTo>
                  <a:cubicBezTo>
                    <a:pt x="551" y="73"/>
                    <a:pt x="550" y="73"/>
                    <a:pt x="550" y="74"/>
                  </a:cubicBezTo>
                  <a:cubicBezTo>
                    <a:pt x="550" y="75"/>
                    <a:pt x="551" y="74"/>
                    <a:pt x="551" y="75"/>
                  </a:cubicBezTo>
                  <a:cubicBezTo>
                    <a:pt x="551" y="75"/>
                    <a:pt x="552" y="76"/>
                    <a:pt x="552" y="76"/>
                  </a:cubicBezTo>
                  <a:cubicBezTo>
                    <a:pt x="552" y="75"/>
                    <a:pt x="552" y="75"/>
                    <a:pt x="553" y="75"/>
                  </a:cubicBezTo>
                  <a:cubicBezTo>
                    <a:pt x="553" y="75"/>
                    <a:pt x="553" y="74"/>
                    <a:pt x="552" y="74"/>
                  </a:cubicBezTo>
                  <a:cubicBezTo>
                    <a:pt x="552" y="74"/>
                    <a:pt x="552" y="73"/>
                    <a:pt x="552" y="73"/>
                  </a:cubicBezTo>
                  <a:cubicBezTo>
                    <a:pt x="552" y="73"/>
                    <a:pt x="551" y="73"/>
                    <a:pt x="551" y="73"/>
                  </a:cubicBezTo>
                  <a:close/>
                  <a:moveTo>
                    <a:pt x="558" y="74"/>
                  </a:moveTo>
                  <a:cubicBezTo>
                    <a:pt x="558" y="74"/>
                    <a:pt x="557" y="75"/>
                    <a:pt x="557" y="75"/>
                  </a:cubicBezTo>
                  <a:cubicBezTo>
                    <a:pt x="556" y="76"/>
                    <a:pt x="554" y="76"/>
                    <a:pt x="553" y="77"/>
                  </a:cubicBezTo>
                  <a:cubicBezTo>
                    <a:pt x="553" y="77"/>
                    <a:pt x="553" y="78"/>
                    <a:pt x="552" y="79"/>
                  </a:cubicBezTo>
                  <a:cubicBezTo>
                    <a:pt x="551" y="79"/>
                    <a:pt x="550" y="79"/>
                    <a:pt x="550" y="79"/>
                  </a:cubicBezTo>
                  <a:cubicBezTo>
                    <a:pt x="550" y="80"/>
                    <a:pt x="550" y="80"/>
                    <a:pt x="550" y="80"/>
                  </a:cubicBezTo>
                  <a:cubicBezTo>
                    <a:pt x="551" y="80"/>
                    <a:pt x="552" y="80"/>
                    <a:pt x="552" y="80"/>
                  </a:cubicBezTo>
                  <a:cubicBezTo>
                    <a:pt x="553" y="80"/>
                    <a:pt x="554" y="81"/>
                    <a:pt x="554" y="81"/>
                  </a:cubicBezTo>
                  <a:cubicBezTo>
                    <a:pt x="556" y="81"/>
                    <a:pt x="556" y="81"/>
                    <a:pt x="557" y="81"/>
                  </a:cubicBezTo>
                  <a:cubicBezTo>
                    <a:pt x="558" y="81"/>
                    <a:pt x="558" y="82"/>
                    <a:pt x="559" y="82"/>
                  </a:cubicBezTo>
                  <a:cubicBezTo>
                    <a:pt x="561" y="82"/>
                    <a:pt x="564" y="82"/>
                    <a:pt x="566" y="82"/>
                  </a:cubicBezTo>
                  <a:cubicBezTo>
                    <a:pt x="566" y="81"/>
                    <a:pt x="567" y="80"/>
                    <a:pt x="566" y="78"/>
                  </a:cubicBezTo>
                  <a:cubicBezTo>
                    <a:pt x="565" y="78"/>
                    <a:pt x="564" y="78"/>
                    <a:pt x="564" y="77"/>
                  </a:cubicBezTo>
                  <a:cubicBezTo>
                    <a:pt x="563" y="77"/>
                    <a:pt x="563" y="77"/>
                    <a:pt x="563" y="76"/>
                  </a:cubicBezTo>
                  <a:cubicBezTo>
                    <a:pt x="562" y="75"/>
                    <a:pt x="561" y="75"/>
                    <a:pt x="559" y="75"/>
                  </a:cubicBezTo>
                  <a:cubicBezTo>
                    <a:pt x="559" y="75"/>
                    <a:pt x="558" y="74"/>
                    <a:pt x="558" y="74"/>
                  </a:cubicBezTo>
                  <a:close/>
                  <a:moveTo>
                    <a:pt x="735" y="97"/>
                  </a:moveTo>
                  <a:cubicBezTo>
                    <a:pt x="734" y="98"/>
                    <a:pt x="734" y="99"/>
                    <a:pt x="732" y="99"/>
                  </a:cubicBezTo>
                  <a:cubicBezTo>
                    <a:pt x="732" y="99"/>
                    <a:pt x="731" y="99"/>
                    <a:pt x="731" y="99"/>
                  </a:cubicBezTo>
                  <a:cubicBezTo>
                    <a:pt x="729" y="101"/>
                    <a:pt x="729" y="101"/>
                    <a:pt x="729" y="101"/>
                  </a:cubicBezTo>
                  <a:cubicBezTo>
                    <a:pt x="729" y="102"/>
                    <a:pt x="729" y="102"/>
                    <a:pt x="729" y="102"/>
                  </a:cubicBezTo>
                  <a:cubicBezTo>
                    <a:pt x="731" y="103"/>
                    <a:pt x="733" y="103"/>
                    <a:pt x="735" y="103"/>
                  </a:cubicBezTo>
                  <a:cubicBezTo>
                    <a:pt x="735" y="103"/>
                    <a:pt x="736" y="102"/>
                    <a:pt x="737" y="102"/>
                  </a:cubicBezTo>
                  <a:cubicBezTo>
                    <a:pt x="738" y="102"/>
                    <a:pt x="738" y="102"/>
                    <a:pt x="738" y="102"/>
                  </a:cubicBezTo>
                  <a:cubicBezTo>
                    <a:pt x="739" y="103"/>
                    <a:pt x="743" y="103"/>
                    <a:pt x="744" y="103"/>
                  </a:cubicBezTo>
                  <a:cubicBezTo>
                    <a:pt x="744" y="102"/>
                    <a:pt x="745" y="102"/>
                    <a:pt x="744" y="101"/>
                  </a:cubicBezTo>
                  <a:cubicBezTo>
                    <a:pt x="744" y="100"/>
                    <a:pt x="743" y="99"/>
                    <a:pt x="743" y="99"/>
                  </a:cubicBezTo>
                  <a:cubicBezTo>
                    <a:pt x="742" y="99"/>
                    <a:pt x="740" y="99"/>
                    <a:pt x="738" y="99"/>
                  </a:cubicBezTo>
                  <a:cubicBezTo>
                    <a:pt x="737" y="98"/>
                    <a:pt x="736" y="97"/>
                    <a:pt x="735" y="97"/>
                  </a:cubicBezTo>
                  <a:close/>
                  <a:moveTo>
                    <a:pt x="681" y="105"/>
                  </a:moveTo>
                  <a:cubicBezTo>
                    <a:pt x="680" y="105"/>
                    <a:pt x="680" y="105"/>
                    <a:pt x="680" y="106"/>
                  </a:cubicBezTo>
                  <a:cubicBezTo>
                    <a:pt x="679" y="106"/>
                    <a:pt x="680" y="107"/>
                    <a:pt x="679" y="107"/>
                  </a:cubicBezTo>
                  <a:cubicBezTo>
                    <a:pt x="681" y="108"/>
                    <a:pt x="682" y="109"/>
                    <a:pt x="684" y="108"/>
                  </a:cubicBezTo>
                  <a:cubicBezTo>
                    <a:pt x="684" y="108"/>
                    <a:pt x="684" y="107"/>
                    <a:pt x="684" y="107"/>
                  </a:cubicBezTo>
                  <a:lnTo>
                    <a:pt x="681" y="105"/>
                  </a:lnTo>
                  <a:close/>
                  <a:moveTo>
                    <a:pt x="71" y="161"/>
                  </a:moveTo>
                  <a:cubicBezTo>
                    <a:pt x="71" y="161"/>
                    <a:pt x="72" y="162"/>
                    <a:pt x="72" y="162"/>
                  </a:cubicBezTo>
                  <a:cubicBezTo>
                    <a:pt x="73" y="162"/>
                    <a:pt x="74" y="162"/>
                    <a:pt x="75" y="162"/>
                  </a:cubicBezTo>
                  <a:cubicBezTo>
                    <a:pt x="75" y="162"/>
                    <a:pt x="76" y="162"/>
                    <a:pt x="76" y="163"/>
                  </a:cubicBezTo>
                  <a:cubicBezTo>
                    <a:pt x="76" y="164"/>
                    <a:pt x="75" y="165"/>
                    <a:pt x="76" y="167"/>
                  </a:cubicBezTo>
                  <a:cubicBezTo>
                    <a:pt x="76" y="167"/>
                    <a:pt x="77" y="168"/>
                    <a:pt x="78" y="168"/>
                  </a:cubicBezTo>
                  <a:cubicBezTo>
                    <a:pt x="78" y="168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2"/>
                  </a:cubicBezTo>
                  <a:cubicBezTo>
                    <a:pt x="78" y="172"/>
                    <a:pt x="77" y="173"/>
                    <a:pt x="77" y="173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6" y="173"/>
                    <a:pt x="75" y="172"/>
                    <a:pt x="75" y="172"/>
                  </a:cubicBezTo>
                  <a:cubicBezTo>
                    <a:pt x="75" y="171"/>
                    <a:pt x="74" y="170"/>
                    <a:pt x="73" y="170"/>
                  </a:cubicBezTo>
                  <a:cubicBezTo>
                    <a:pt x="73" y="170"/>
                    <a:pt x="73" y="170"/>
                    <a:pt x="72" y="170"/>
                  </a:cubicBezTo>
                  <a:cubicBezTo>
                    <a:pt x="72" y="169"/>
                    <a:pt x="72" y="169"/>
                    <a:pt x="72" y="168"/>
                  </a:cubicBezTo>
                  <a:cubicBezTo>
                    <a:pt x="72" y="168"/>
                    <a:pt x="70" y="168"/>
                    <a:pt x="70" y="167"/>
                  </a:cubicBezTo>
                  <a:cubicBezTo>
                    <a:pt x="70" y="167"/>
                    <a:pt x="70" y="166"/>
                    <a:pt x="70" y="166"/>
                  </a:cubicBezTo>
                  <a:cubicBezTo>
                    <a:pt x="70" y="167"/>
                    <a:pt x="71" y="166"/>
                    <a:pt x="71" y="166"/>
                  </a:cubicBezTo>
                  <a:cubicBezTo>
                    <a:pt x="71" y="167"/>
                    <a:pt x="71" y="167"/>
                    <a:pt x="72" y="167"/>
                  </a:cubicBezTo>
                  <a:cubicBezTo>
                    <a:pt x="72" y="170"/>
                    <a:pt x="72" y="167"/>
                    <a:pt x="71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5" y="165"/>
                    <a:pt x="73" y="168"/>
                    <a:pt x="74" y="163"/>
                  </a:cubicBezTo>
                  <a:cubicBezTo>
                    <a:pt x="74" y="163"/>
                    <a:pt x="73" y="163"/>
                    <a:pt x="72" y="163"/>
                  </a:cubicBezTo>
                  <a:cubicBezTo>
                    <a:pt x="72" y="163"/>
                    <a:pt x="72" y="163"/>
                    <a:pt x="72" y="163"/>
                  </a:cubicBezTo>
                  <a:cubicBezTo>
                    <a:pt x="71" y="163"/>
                    <a:pt x="71" y="163"/>
                    <a:pt x="71" y="163"/>
                  </a:cubicBezTo>
                  <a:cubicBezTo>
                    <a:pt x="71" y="162"/>
                    <a:pt x="71" y="162"/>
                    <a:pt x="71" y="161"/>
                  </a:cubicBezTo>
                  <a:cubicBezTo>
                    <a:pt x="70" y="161"/>
                    <a:pt x="70" y="161"/>
                    <a:pt x="71" y="161"/>
                  </a:cubicBezTo>
                  <a:close/>
                  <a:moveTo>
                    <a:pt x="53" y="167"/>
                  </a:moveTo>
                  <a:cubicBezTo>
                    <a:pt x="54" y="167"/>
                    <a:pt x="53" y="167"/>
                    <a:pt x="53" y="167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68"/>
                    <a:pt x="56" y="169"/>
                    <a:pt x="56" y="169"/>
                  </a:cubicBezTo>
                  <a:cubicBezTo>
                    <a:pt x="57" y="169"/>
                    <a:pt x="57" y="169"/>
                    <a:pt x="58" y="169"/>
                  </a:cubicBezTo>
                  <a:cubicBezTo>
                    <a:pt x="60" y="171"/>
                    <a:pt x="61" y="173"/>
                    <a:pt x="62" y="176"/>
                  </a:cubicBezTo>
                  <a:cubicBezTo>
                    <a:pt x="61" y="176"/>
                    <a:pt x="61" y="175"/>
                    <a:pt x="60" y="175"/>
                  </a:cubicBezTo>
                  <a:cubicBezTo>
                    <a:pt x="60" y="176"/>
                    <a:pt x="61" y="177"/>
                    <a:pt x="60" y="177"/>
                  </a:cubicBezTo>
                  <a:cubicBezTo>
                    <a:pt x="60" y="178"/>
                    <a:pt x="59" y="177"/>
                    <a:pt x="59" y="177"/>
                  </a:cubicBezTo>
                  <a:cubicBezTo>
                    <a:pt x="57" y="177"/>
                    <a:pt x="57" y="178"/>
                    <a:pt x="56" y="179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7"/>
                    <a:pt x="54" y="176"/>
                  </a:cubicBezTo>
                  <a:cubicBezTo>
                    <a:pt x="54" y="176"/>
                    <a:pt x="52" y="175"/>
                    <a:pt x="52" y="174"/>
                  </a:cubicBezTo>
                  <a:cubicBezTo>
                    <a:pt x="51" y="173"/>
                    <a:pt x="52" y="172"/>
                    <a:pt x="51" y="172"/>
                  </a:cubicBezTo>
                  <a:cubicBezTo>
                    <a:pt x="51" y="171"/>
                    <a:pt x="50" y="171"/>
                    <a:pt x="49" y="171"/>
                  </a:cubicBezTo>
                  <a:cubicBezTo>
                    <a:pt x="49" y="170"/>
                    <a:pt x="49" y="169"/>
                    <a:pt x="49" y="169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50" y="169"/>
                    <a:pt x="50" y="168"/>
                    <a:pt x="50" y="168"/>
                  </a:cubicBezTo>
                  <a:cubicBezTo>
                    <a:pt x="50" y="168"/>
                    <a:pt x="51" y="168"/>
                    <a:pt x="51" y="168"/>
                  </a:cubicBezTo>
                  <a:cubicBezTo>
                    <a:pt x="51" y="168"/>
                    <a:pt x="52" y="168"/>
                    <a:pt x="52" y="168"/>
                  </a:cubicBezTo>
                  <a:cubicBezTo>
                    <a:pt x="52" y="167"/>
                    <a:pt x="52" y="167"/>
                    <a:pt x="53" y="167"/>
                  </a:cubicBezTo>
                  <a:close/>
                  <a:moveTo>
                    <a:pt x="660" y="186"/>
                  </a:moveTo>
                  <a:cubicBezTo>
                    <a:pt x="659" y="186"/>
                    <a:pt x="659" y="187"/>
                    <a:pt x="659" y="187"/>
                  </a:cubicBezTo>
                  <a:cubicBezTo>
                    <a:pt x="658" y="187"/>
                    <a:pt x="657" y="187"/>
                    <a:pt x="657" y="188"/>
                  </a:cubicBezTo>
                  <a:cubicBezTo>
                    <a:pt x="656" y="189"/>
                    <a:pt x="657" y="190"/>
                    <a:pt x="657" y="191"/>
                  </a:cubicBezTo>
                  <a:cubicBezTo>
                    <a:pt x="655" y="190"/>
                    <a:pt x="657" y="192"/>
                    <a:pt x="657" y="192"/>
                  </a:cubicBezTo>
                  <a:cubicBezTo>
                    <a:pt x="658" y="190"/>
                    <a:pt x="659" y="189"/>
                    <a:pt x="661" y="188"/>
                  </a:cubicBezTo>
                  <a:cubicBezTo>
                    <a:pt x="661" y="187"/>
                    <a:pt x="661" y="187"/>
                    <a:pt x="660" y="186"/>
                  </a:cubicBezTo>
                  <a:close/>
                  <a:moveTo>
                    <a:pt x="40" y="194"/>
                  </a:moveTo>
                  <a:cubicBezTo>
                    <a:pt x="40" y="194"/>
                    <a:pt x="41" y="195"/>
                    <a:pt x="40" y="195"/>
                  </a:cubicBezTo>
                  <a:cubicBezTo>
                    <a:pt x="40" y="195"/>
                    <a:pt x="39" y="194"/>
                    <a:pt x="40" y="194"/>
                  </a:cubicBezTo>
                  <a:close/>
                  <a:moveTo>
                    <a:pt x="411" y="211"/>
                  </a:moveTo>
                  <a:cubicBezTo>
                    <a:pt x="411" y="211"/>
                    <a:pt x="411" y="211"/>
                    <a:pt x="411" y="211"/>
                  </a:cubicBezTo>
                  <a:cubicBezTo>
                    <a:pt x="411" y="211"/>
                    <a:pt x="412" y="212"/>
                    <a:pt x="412" y="212"/>
                  </a:cubicBezTo>
                  <a:cubicBezTo>
                    <a:pt x="412" y="213"/>
                    <a:pt x="411" y="213"/>
                    <a:pt x="411" y="213"/>
                  </a:cubicBezTo>
                  <a:cubicBezTo>
                    <a:pt x="410" y="214"/>
                    <a:pt x="410" y="218"/>
                    <a:pt x="411" y="218"/>
                  </a:cubicBezTo>
                  <a:cubicBezTo>
                    <a:pt x="411" y="218"/>
                    <a:pt x="411" y="219"/>
                    <a:pt x="411" y="220"/>
                  </a:cubicBezTo>
                  <a:cubicBezTo>
                    <a:pt x="411" y="220"/>
                    <a:pt x="410" y="221"/>
                    <a:pt x="410" y="221"/>
                  </a:cubicBezTo>
                  <a:cubicBezTo>
                    <a:pt x="409" y="222"/>
                    <a:pt x="409" y="223"/>
                    <a:pt x="409" y="223"/>
                  </a:cubicBezTo>
                  <a:cubicBezTo>
                    <a:pt x="409" y="223"/>
                    <a:pt x="409" y="223"/>
                    <a:pt x="408" y="222"/>
                  </a:cubicBezTo>
                  <a:cubicBezTo>
                    <a:pt x="408" y="223"/>
                    <a:pt x="407" y="223"/>
                    <a:pt x="407" y="223"/>
                  </a:cubicBezTo>
                  <a:cubicBezTo>
                    <a:pt x="407" y="223"/>
                    <a:pt x="407" y="224"/>
                    <a:pt x="407" y="224"/>
                  </a:cubicBezTo>
                  <a:cubicBezTo>
                    <a:pt x="407" y="224"/>
                    <a:pt x="405" y="225"/>
                    <a:pt x="407" y="225"/>
                  </a:cubicBezTo>
                  <a:cubicBezTo>
                    <a:pt x="407" y="225"/>
                    <a:pt x="407" y="225"/>
                    <a:pt x="408" y="225"/>
                  </a:cubicBezTo>
                  <a:cubicBezTo>
                    <a:pt x="408" y="225"/>
                    <a:pt x="408" y="226"/>
                    <a:pt x="408" y="226"/>
                  </a:cubicBezTo>
                  <a:cubicBezTo>
                    <a:pt x="407" y="226"/>
                    <a:pt x="406" y="226"/>
                    <a:pt x="406" y="227"/>
                  </a:cubicBezTo>
                  <a:cubicBezTo>
                    <a:pt x="405" y="227"/>
                    <a:pt x="405" y="229"/>
                    <a:pt x="405" y="229"/>
                  </a:cubicBezTo>
                  <a:cubicBezTo>
                    <a:pt x="404" y="230"/>
                    <a:pt x="402" y="229"/>
                    <a:pt x="402" y="229"/>
                  </a:cubicBezTo>
                  <a:cubicBezTo>
                    <a:pt x="402" y="230"/>
                    <a:pt x="402" y="230"/>
                    <a:pt x="402" y="230"/>
                  </a:cubicBezTo>
                  <a:cubicBezTo>
                    <a:pt x="402" y="231"/>
                    <a:pt x="399" y="233"/>
                    <a:pt x="399" y="233"/>
                  </a:cubicBezTo>
                  <a:cubicBezTo>
                    <a:pt x="398" y="233"/>
                    <a:pt x="398" y="232"/>
                    <a:pt x="397" y="232"/>
                  </a:cubicBezTo>
                  <a:cubicBezTo>
                    <a:pt x="396" y="233"/>
                    <a:pt x="395" y="234"/>
                    <a:pt x="394" y="235"/>
                  </a:cubicBezTo>
                  <a:cubicBezTo>
                    <a:pt x="394" y="236"/>
                    <a:pt x="394" y="237"/>
                    <a:pt x="394" y="237"/>
                  </a:cubicBezTo>
                  <a:cubicBezTo>
                    <a:pt x="393" y="237"/>
                    <a:pt x="393" y="237"/>
                    <a:pt x="393" y="237"/>
                  </a:cubicBezTo>
                  <a:cubicBezTo>
                    <a:pt x="393" y="237"/>
                    <a:pt x="392" y="238"/>
                    <a:pt x="392" y="238"/>
                  </a:cubicBezTo>
                  <a:cubicBezTo>
                    <a:pt x="391" y="239"/>
                    <a:pt x="389" y="241"/>
                    <a:pt x="386" y="240"/>
                  </a:cubicBezTo>
                  <a:cubicBezTo>
                    <a:pt x="385" y="240"/>
                    <a:pt x="384" y="239"/>
                    <a:pt x="383" y="239"/>
                  </a:cubicBezTo>
                  <a:cubicBezTo>
                    <a:pt x="383" y="238"/>
                    <a:pt x="383" y="238"/>
                    <a:pt x="383" y="238"/>
                  </a:cubicBezTo>
                  <a:cubicBezTo>
                    <a:pt x="387" y="238"/>
                    <a:pt x="388" y="237"/>
                    <a:pt x="390" y="235"/>
                  </a:cubicBezTo>
                  <a:cubicBezTo>
                    <a:pt x="391" y="234"/>
                    <a:pt x="392" y="233"/>
                    <a:pt x="392" y="233"/>
                  </a:cubicBezTo>
                  <a:cubicBezTo>
                    <a:pt x="393" y="232"/>
                    <a:pt x="393" y="231"/>
                    <a:pt x="394" y="230"/>
                  </a:cubicBezTo>
                  <a:cubicBezTo>
                    <a:pt x="395" y="229"/>
                    <a:pt x="396" y="230"/>
                    <a:pt x="397" y="229"/>
                  </a:cubicBezTo>
                  <a:cubicBezTo>
                    <a:pt x="398" y="228"/>
                    <a:pt x="397" y="227"/>
                    <a:pt x="398" y="227"/>
                  </a:cubicBezTo>
                  <a:cubicBezTo>
                    <a:pt x="398" y="226"/>
                    <a:pt x="399" y="226"/>
                    <a:pt x="400" y="226"/>
                  </a:cubicBezTo>
                  <a:cubicBezTo>
                    <a:pt x="401" y="225"/>
                    <a:pt x="402" y="224"/>
                    <a:pt x="402" y="223"/>
                  </a:cubicBezTo>
                  <a:cubicBezTo>
                    <a:pt x="403" y="222"/>
                    <a:pt x="404" y="222"/>
                    <a:pt x="405" y="221"/>
                  </a:cubicBezTo>
                  <a:cubicBezTo>
                    <a:pt x="405" y="221"/>
                    <a:pt x="405" y="220"/>
                    <a:pt x="405" y="219"/>
                  </a:cubicBezTo>
                  <a:cubicBezTo>
                    <a:pt x="405" y="219"/>
                    <a:pt x="406" y="219"/>
                    <a:pt x="407" y="218"/>
                  </a:cubicBezTo>
                  <a:cubicBezTo>
                    <a:pt x="407" y="218"/>
                    <a:pt x="407" y="217"/>
                    <a:pt x="407" y="216"/>
                  </a:cubicBezTo>
                  <a:cubicBezTo>
                    <a:pt x="407" y="216"/>
                    <a:pt x="408" y="216"/>
                    <a:pt x="408" y="215"/>
                  </a:cubicBezTo>
                  <a:cubicBezTo>
                    <a:pt x="409" y="214"/>
                    <a:pt x="409" y="213"/>
                    <a:pt x="409" y="212"/>
                  </a:cubicBezTo>
                  <a:cubicBezTo>
                    <a:pt x="409" y="212"/>
                    <a:pt x="410" y="211"/>
                    <a:pt x="411" y="211"/>
                  </a:cubicBezTo>
                  <a:close/>
                  <a:moveTo>
                    <a:pt x="538" y="216"/>
                  </a:moveTo>
                  <a:cubicBezTo>
                    <a:pt x="536" y="218"/>
                    <a:pt x="537" y="218"/>
                    <a:pt x="539" y="219"/>
                  </a:cubicBezTo>
                  <a:cubicBezTo>
                    <a:pt x="540" y="219"/>
                    <a:pt x="540" y="218"/>
                    <a:pt x="541" y="217"/>
                  </a:cubicBezTo>
                  <a:cubicBezTo>
                    <a:pt x="540" y="217"/>
                    <a:pt x="539" y="216"/>
                    <a:pt x="538" y="216"/>
                  </a:cubicBezTo>
                  <a:close/>
                  <a:moveTo>
                    <a:pt x="563" y="221"/>
                  </a:moveTo>
                  <a:cubicBezTo>
                    <a:pt x="563" y="221"/>
                    <a:pt x="563" y="222"/>
                    <a:pt x="563" y="222"/>
                  </a:cubicBezTo>
                  <a:cubicBezTo>
                    <a:pt x="562" y="222"/>
                    <a:pt x="561" y="222"/>
                    <a:pt x="561" y="222"/>
                  </a:cubicBezTo>
                  <a:cubicBezTo>
                    <a:pt x="562" y="225"/>
                    <a:pt x="562" y="226"/>
                    <a:pt x="562" y="228"/>
                  </a:cubicBezTo>
                  <a:cubicBezTo>
                    <a:pt x="561" y="228"/>
                    <a:pt x="560" y="229"/>
                    <a:pt x="559" y="229"/>
                  </a:cubicBezTo>
                  <a:cubicBezTo>
                    <a:pt x="559" y="230"/>
                    <a:pt x="560" y="230"/>
                    <a:pt x="559" y="231"/>
                  </a:cubicBezTo>
                  <a:cubicBezTo>
                    <a:pt x="559" y="231"/>
                    <a:pt x="558" y="231"/>
                    <a:pt x="558" y="231"/>
                  </a:cubicBezTo>
                  <a:cubicBezTo>
                    <a:pt x="558" y="233"/>
                    <a:pt x="559" y="233"/>
                    <a:pt x="559" y="234"/>
                  </a:cubicBezTo>
                  <a:cubicBezTo>
                    <a:pt x="559" y="235"/>
                    <a:pt x="558" y="236"/>
                    <a:pt x="558" y="237"/>
                  </a:cubicBezTo>
                  <a:cubicBezTo>
                    <a:pt x="558" y="237"/>
                    <a:pt x="559" y="239"/>
                    <a:pt x="559" y="239"/>
                  </a:cubicBezTo>
                  <a:cubicBezTo>
                    <a:pt x="560" y="241"/>
                    <a:pt x="559" y="242"/>
                    <a:pt x="559" y="244"/>
                  </a:cubicBezTo>
                  <a:cubicBezTo>
                    <a:pt x="559" y="244"/>
                    <a:pt x="560" y="246"/>
                    <a:pt x="560" y="246"/>
                  </a:cubicBezTo>
                  <a:cubicBezTo>
                    <a:pt x="560" y="248"/>
                    <a:pt x="559" y="250"/>
                    <a:pt x="559" y="252"/>
                  </a:cubicBezTo>
                  <a:cubicBezTo>
                    <a:pt x="559" y="253"/>
                    <a:pt x="560" y="255"/>
                    <a:pt x="559" y="255"/>
                  </a:cubicBezTo>
                  <a:cubicBezTo>
                    <a:pt x="559" y="255"/>
                    <a:pt x="559" y="256"/>
                    <a:pt x="559" y="256"/>
                  </a:cubicBezTo>
                  <a:cubicBezTo>
                    <a:pt x="559" y="257"/>
                    <a:pt x="560" y="259"/>
                    <a:pt x="560" y="260"/>
                  </a:cubicBezTo>
                  <a:cubicBezTo>
                    <a:pt x="560" y="261"/>
                    <a:pt x="560" y="263"/>
                    <a:pt x="559" y="264"/>
                  </a:cubicBezTo>
                  <a:cubicBezTo>
                    <a:pt x="559" y="264"/>
                    <a:pt x="559" y="264"/>
                    <a:pt x="559" y="264"/>
                  </a:cubicBezTo>
                  <a:cubicBezTo>
                    <a:pt x="559" y="266"/>
                    <a:pt x="559" y="266"/>
                    <a:pt x="559" y="268"/>
                  </a:cubicBezTo>
                  <a:cubicBezTo>
                    <a:pt x="558" y="268"/>
                    <a:pt x="558" y="268"/>
                    <a:pt x="558" y="268"/>
                  </a:cubicBezTo>
                  <a:cubicBezTo>
                    <a:pt x="558" y="270"/>
                    <a:pt x="558" y="271"/>
                    <a:pt x="558" y="272"/>
                  </a:cubicBezTo>
                  <a:cubicBezTo>
                    <a:pt x="558" y="272"/>
                    <a:pt x="559" y="272"/>
                    <a:pt x="559" y="272"/>
                  </a:cubicBezTo>
                  <a:cubicBezTo>
                    <a:pt x="559" y="272"/>
                    <a:pt x="559" y="272"/>
                    <a:pt x="559" y="271"/>
                  </a:cubicBezTo>
                  <a:cubicBezTo>
                    <a:pt x="560" y="270"/>
                    <a:pt x="560" y="269"/>
                    <a:pt x="560" y="268"/>
                  </a:cubicBezTo>
                  <a:cubicBezTo>
                    <a:pt x="561" y="268"/>
                    <a:pt x="561" y="268"/>
                    <a:pt x="562" y="268"/>
                  </a:cubicBezTo>
                  <a:cubicBezTo>
                    <a:pt x="562" y="269"/>
                    <a:pt x="562" y="269"/>
                    <a:pt x="562" y="269"/>
                  </a:cubicBezTo>
                  <a:cubicBezTo>
                    <a:pt x="562" y="270"/>
                    <a:pt x="563" y="270"/>
                    <a:pt x="563" y="270"/>
                  </a:cubicBezTo>
                  <a:cubicBezTo>
                    <a:pt x="563" y="270"/>
                    <a:pt x="563" y="271"/>
                    <a:pt x="564" y="271"/>
                  </a:cubicBezTo>
                  <a:cubicBezTo>
                    <a:pt x="564" y="271"/>
                    <a:pt x="564" y="272"/>
                    <a:pt x="564" y="273"/>
                  </a:cubicBezTo>
                  <a:cubicBezTo>
                    <a:pt x="565" y="272"/>
                    <a:pt x="565" y="272"/>
                    <a:pt x="565" y="272"/>
                  </a:cubicBezTo>
                  <a:cubicBezTo>
                    <a:pt x="565" y="271"/>
                    <a:pt x="565" y="269"/>
                    <a:pt x="565" y="268"/>
                  </a:cubicBezTo>
                  <a:cubicBezTo>
                    <a:pt x="563" y="268"/>
                    <a:pt x="563" y="268"/>
                    <a:pt x="563" y="268"/>
                  </a:cubicBezTo>
                  <a:cubicBezTo>
                    <a:pt x="563" y="266"/>
                    <a:pt x="561" y="264"/>
                    <a:pt x="562" y="262"/>
                  </a:cubicBezTo>
                  <a:cubicBezTo>
                    <a:pt x="562" y="260"/>
                    <a:pt x="563" y="258"/>
                    <a:pt x="563" y="256"/>
                  </a:cubicBezTo>
                  <a:cubicBezTo>
                    <a:pt x="564" y="255"/>
                    <a:pt x="563" y="254"/>
                    <a:pt x="564" y="253"/>
                  </a:cubicBezTo>
                  <a:cubicBezTo>
                    <a:pt x="565" y="248"/>
                    <a:pt x="569" y="252"/>
                    <a:pt x="570" y="253"/>
                  </a:cubicBezTo>
                  <a:cubicBezTo>
                    <a:pt x="570" y="252"/>
                    <a:pt x="570" y="252"/>
                    <a:pt x="570" y="251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8" y="250"/>
                    <a:pt x="569" y="249"/>
                    <a:pt x="568" y="249"/>
                  </a:cubicBezTo>
                  <a:cubicBezTo>
                    <a:pt x="568" y="249"/>
                    <a:pt x="567" y="249"/>
                    <a:pt x="567" y="249"/>
                  </a:cubicBezTo>
                  <a:cubicBezTo>
                    <a:pt x="565" y="247"/>
                    <a:pt x="565" y="247"/>
                    <a:pt x="565" y="247"/>
                  </a:cubicBezTo>
                  <a:cubicBezTo>
                    <a:pt x="565" y="245"/>
                    <a:pt x="566" y="245"/>
                    <a:pt x="566" y="244"/>
                  </a:cubicBezTo>
                  <a:cubicBezTo>
                    <a:pt x="567" y="243"/>
                    <a:pt x="565" y="241"/>
                    <a:pt x="565" y="241"/>
                  </a:cubicBezTo>
                  <a:cubicBezTo>
                    <a:pt x="565" y="240"/>
                    <a:pt x="566" y="238"/>
                    <a:pt x="566" y="236"/>
                  </a:cubicBezTo>
                  <a:cubicBezTo>
                    <a:pt x="566" y="236"/>
                    <a:pt x="564" y="236"/>
                    <a:pt x="565" y="236"/>
                  </a:cubicBezTo>
                  <a:cubicBezTo>
                    <a:pt x="565" y="235"/>
                    <a:pt x="566" y="233"/>
                    <a:pt x="566" y="233"/>
                  </a:cubicBezTo>
                  <a:cubicBezTo>
                    <a:pt x="566" y="230"/>
                    <a:pt x="564" y="230"/>
                    <a:pt x="564" y="228"/>
                  </a:cubicBezTo>
                  <a:cubicBezTo>
                    <a:pt x="563" y="226"/>
                    <a:pt x="565" y="226"/>
                    <a:pt x="565" y="223"/>
                  </a:cubicBezTo>
                  <a:cubicBezTo>
                    <a:pt x="565" y="223"/>
                    <a:pt x="564" y="221"/>
                    <a:pt x="563" y="221"/>
                  </a:cubicBezTo>
                  <a:close/>
                  <a:moveTo>
                    <a:pt x="623" y="243"/>
                  </a:moveTo>
                  <a:cubicBezTo>
                    <a:pt x="623" y="243"/>
                    <a:pt x="622" y="244"/>
                    <a:pt x="622" y="244"/>
                  </a:cubicBezTo>
                  <a:cubicBezTo>
                    <a:pt x="620" y="244"/>
                    <a:pt x="619" y="244"/>
                    <a:pt x="620" y="245"/>
                  </a:cubicBezTo>
                  <a:cubicBezTo>
                    <a:pt x="620" y="245"/>
                    <a:pt x="620" y="246"/>
                    <a:pt x="621" y="245"/>
                  </a:cubicBezTo>
                  <a:cubicBezTo>
                    <a:pt x="621" y="245"/>
                    <a:pt x="625" y="242"/>
                    <a:pt x="623" y="243"/>
                  </a:cubicBezTo>
                  <a:close/>
                  <a:moveTo>
                    <a:pt x="617" y="249"/>
                  </a:moveTo>
                  <a:cubicBezTo>
                    <a:pt x="616" y="250"/>
                    <a:pt x="616" y="250"/>
                    <a:pt x="616" y="250"/>
                  </a:cubicBezTo>
                  <a:cubicBezTo>
                    <a:pt x="617" y="250"/>
                    <a:pt x="617" y="250"/>
                    <a:pt x="617" y="251"/>
                  </a:cubicBezTo>
                  <a:cubicBezTo>
                    <a:pt x="617" y="251"/>
                    <a:pt x="618" y="249"/>
                    <a:pt x="617" y="249"/>
                  </a:cubicBezTo>
                  <a:close/>
                  <a:moveTo>
                    <a:pt x="614" y="254"/>
                  </a:moveTo>
                  <a:cubicBezTo>
                    <a:pt x="614" y="254"/>
                    <a:pt x="614" y="254"/>
                    <a:pt x="614" y="254"/>
                  </a:cubicBezTo>
                  <a:cubicBezTo>
                    <a:pt x="614" y="254"/>
                    <a:pt x="614" y="254"/>
                    <a:pt x="614" y="254"/>
                  </a:cubicBezTo>
                  <a:close/>
                  <a:moveTo>
                    <a:pt x="604" y="265"/>
                  </a:moveTo>
                  <a:cubicBezTo>
                    <a:pt x="603" y="265"/>
                    <a:pt x="603" y="266"/>
                    <a:pt x="603" y="266"/>
                  </a:cubicBezTo>
                  <a:cubicBezTo>
                    <a:pt x="600" y="270"/>
                    <a:pt x="604" y="266"/>
                    <a:pt x="604" y="266"/>
                  </a:cubicBezTo>
                  <a:cubicBezTo>
                    <a:pt x="605" y="265"/>
                    <a:pt x="604" y="265"/>
                    <a:pt x="604" y="265"/>
                  </a:cubicBezTo>
                  <a:close/>
                  <a:moveTo>
                    <a:pt x="596" y="270"/>
                  </a:moveTo>
                  <a:cubicBezTo>
                    <a:pt x="595" y="270"/>
                    <a:pt x="595" y="271"/>
                    <a:pt x="594" y="272"/>
                  </a:cubicBezTo>
                  <a:cubicBezTo>
                    <a:pt x="594" y="272"/>
                    <a:pt x="594" y="272"/>
                    <a:pt x="594" y="272"/>
                  </a:cubicBezTo>
                  <a:cubicBezTo>
                    <a:pt x="593" y="272"/>
                    <a:pt x="594" y="273"/>
                    <a:pt x="594" y="273"/>
                  </a:cubicBezTo>
                  <a:cubicBezTo>
                    <a:pt x="594" y="273"/>
                    <a:pt x="592" y="275"/>
                    <a:pt x="593" y="275"/>
                  </a:cubicBezTo>
                  <a:cubicBezTo>
                    <a:pt x="594" y="274"/>
                    <a:pt x="596" y="272"/>
                    <a:pt x="596" y="271"/>
                  </a:cubicBezTo>
                  <a:cubicBezTo>
                    <a:pt x="596" y="271"/>
                    <a:pt x="597" y="270"/>
                    <a:pt x="596" y="270"/>
                  </a:cubicBezTo>
                  <a:close/>
                  <a:moveTo>
                    <a:pt x="589" y="274"/>
                  </a:moveTo>
                  <a:cubicBezTo>
                    <a:pt x="588" y="275"/>
                    <a:pt x="588" y="276"/>
                    <a:pt x="588" y="277"/>
                  </a:cubicBezTo>
                  <a:cubicBezTo>
                    <a:pt x="587" y="277"/>
                    <a:pt x="587" y="277"/>
                    <a:pt x="587" y="277"/>
                  </a:cubicBezTo>
                  <a:cubicBezTo>
                    <a:pt x="586" y="277"/>
                    <a:pt x="586" y="277"/>
                    <a:pt x="585" y="277"/>
                  </a:cubicBezTo>
                  <a:cubicBezTo>
                    <a:pt x="585" y="277"/>
                    <a:pt x="585" y="278"/>
                    <a:pt x="585" y="278"/>
                  </a:cubicBezTo>
                  <a:cubicBezTo>
                    <a:pt x="584" y="278"/>
                    <a:pt x="583" y="278"/>
                    <a:pt x="583" y="278"/>
                  </a:cubicBezTo>
                  <a:cubicBezTo>
                    <a:pt x="583" y="279"/>
                    <a:pt x="583" y="279"/>
                    <a:pt x="583" y="279"/>
                  </a:cubicBezTo>
                  <a:cubicBezTo>
                    <a:pt x="583" y="279"/>
                    <a:pt x="582" y="280"/>
                    <a:pt x="581" y="280"/>
                  </a:cubicBezTo>
                  <a:cubicBezTo>
                    <a:pt x="580" y="281"/>
                    <a:pt x="581" y="281"/>
                    <a:pt x="582" y="281"/>
                  </a:cubicBezTo>
                  <a:cubicBezTo>
                    <a:pt x="582" y="281"/>
                    <a:pt x="583" y="280"/>
                    <a:pt x="583" y="280"/>
                  </a:cubicBezTo>
                  <a:cubicBezTo>
                    <a:pt x="584" y="279"/>
                    <a:pt x="585" y="279"/>
                    <a:pt x="585" y="279"/>
                  </a:cubicBezTo>
                  <a:cubicBezTo>
                    <a:pt x="586" y="279"/>
                    <a:pt x="586" y="278"/>
                    <a:pt x="586" y="278"/>
                  </a:cubicBezTo>
                  <a:cubicBezTo>
                    <a:pt x="587" y="278"/>
                    <a:pt x="588" y="278"/>
                    <a:pt x="589" y="277"/>
                  </a:cubicBezTo>
                  <a:cubicBezTo>
                    <a:pt x="589" y="277"/>
                    <a:pt x="589" y="276"/>
                    <a:pt x="589" y="274"/>
                  </a:cubicBezTo>
                  <a:close/>
                  <a:moveTo>
                    <a:pt x="578" y="282"/>
                  </a:moveTo>
                  <a:cubicBezTo>
                    <a:pt x="577" y="283"/>
                    <a:pt x="576" y="283"/>
                    <a:pt x="576" y="284"/>
                  </a:cubicBezTo>
                  <a:cubicBezTo>
                    <a:pt x="576" y="284"/>
                    <a:pt x="574" y="287"/>
                    <a:pt x="576" y="286"/>
                  </a:cubicBezTo>
                  <a:cubicBezTo>
                    <a:pt x="576" y="286"/>
                    <a:pt x="576" y="285"/>
                    <a:pt x="577" y="284"/>
                  </a:cubicBezTo>
                  <a:cubicBezTo>
                    <a:pt x="577" y="284"/>
                    <a:pt x="578" y="283"/>
                    <a:pt x="579" y="283"/>
                  </a:cubicBezTo>
                  <a:cubicBezTo>
                    <a:pt x="579" y="283"/>
                    <a:pt x="579" y="283"/>
                    <a:pt x="579" y="283"/>
                  </a:cubicBezTo>
                  <a:cubicBezTo>
                    <a:pt x="579" y="282"/>
                    <a:pt x="579" y="282"/>
                    <a:pt x="579" y="282"/>
                  </a:cubicBezTo>
                  <a:cubicBezTo>
                    <a:pt x="579" y="282"/>
                    <a:pt x="578" y="282"/>
                    <a:pt x="578" y="282"/>
                  </a:cubicBezTo>
                  <a:close/>
                  <a:moveTo>
                    <a:pt x="580" y="285"/>
                  </a:moveTo>
                  <a:cubicBezTo>
                    <a:pt x="580" y="285"/>
                    <a:pt x="580" y="286"/>
                    <a:pt x="580" y="286"/>
                  </a:cubicBezTo>
                  <a:cubicBezTo>
                    <a:pt x="581" y="287"/>
                    <a:pt x="581" y="286"/>
                    <a:pt x="581" y="286"/>
                  </a:cubicBezTo>
                  <a:cubicBezTo>
                    <a:pt x="582" y="286"/>
                    <a:pt x="580" y="286"/>
                    <a:pt x="580" y="285"/>
                  </a:cubicBezTo>
                  <a:close/>
                  <a:moveTo>
                    <a:pt x="136" y="110"/>
                  </a:moveTo>
                  <a:cubicBezTo>
                    <a:pt x="135" y="110"/>
                    <a:pt x="134" y="111"/>
                    <a:pt x="134" y="111"/>
                  </a:cubicBezTo>
                  <a:cubicBezTo>
                    <a:pt x="134" y="111"/>
                    <a:pt x="134" y="112"/>
                    <a:pt x="134" y="112"/>
                  </a:cubicBezTo>
                  <a:cubicBezTo>
                    <a:pt x="133" y="112"/>
                    <a:pt x="134" y="113"/>
                    <a:pt x="134" y="113"/>
                  </a:cubicBezTo>
                  <a:cubicBezTo>
                    <a:pt x="134" y="114"/>
                    <a:pt x="134" y="114"/>
                    <a:pt x="134" y="115"/>
                  </a:cubicBezTo>
                  <a:cubicBezTo>
                    <a:pt x="134" y="115"/>
                    <a:pt x="135" y="115"/>
                    <a:pt x="136" y="115"/>
                  </a:cubicBezTo>
                  <a:cubicBezTo>
                    <a:pt x="136" y="115"/>
                    <a:pt x="137" y="116"/>
                    <a:pt x="137" y="116"/>
                  </a:cubicBezTo>
                  <a:cubicBezTo>
                    <a:pt x="138" y="115"/>
                    <a:pt x="141" y="112"/>
                    <a:pt x="139" y="111"/>
                  </a:cubicBezTo>
                  <a:cubicBezTo>
                    <a:pt x="139" y="110"/>
                    <a:pt x="137" y="110"/>
                    <a:pt x="136" y="110"/>
                  </a:cubicBezTo>
                  <a:close/>
                  <a:moveTo>
                    <a:pt x="89" y="145"/>
                  </a:moveTo>
                  <a:cubicBezTo>
                    <a:pt x="89" y="145"/>
                    <a:pt x="89" y="146"/>
                    <a:pt x="89" y="146"/>
                  </a:cubicBezTo>
                  <a:cubicBezTo>
                    <a:pt x="88" y="147"/>
                    <a:pt x="88" y="145"/>
                    <a:pt x="89" y="145"/>
                  </a:cubicBezTo>
                  <a:close/>
                  <a:moveTo>
                    <a:pt x="68" y="153"/>
                  </a:moveTo>
                  <a:cubicBezTo>
                    <a:pt x="69" y="153"/>
                    <a:pt x="70" y="154"/>
                    <a:pt x="71" y="155"/>
                  </a:cubicBezTo>
                  <a:cubicBezTo>
                    <a:pt x="72" y="155"/>
                    <a:pt x="72" y="155"/>
                    <a:pt x="72" y="156"/>
                  </a:cubicBezTo>
                  <a:cubicBezTo>
                    <a:pt x="74" y="155"/>
                    <a:pt x="73" y="157"/>
                    <a:pt x="73" y="157"/>
                  </a:cubicBezTo>
                  <a:cubicBezTo>
                    <a:pt x="70" y="157"/>
                    <a:pt x="70" y="157"/>
                    <a:pt x="70" y="157"/>
                  </a:cubicBezTo>
                  <a:cubicBezTo>
                    <a:pt x="69" y="156"/>
                    <a:pt x="69" y="155"/>
                    <a:pt x="69" y="155"/>
                  </a:cubicBezTo>
                  <a:cubicBezTo>
                    <a:pt x="69" y="155"/>
                    <a:pt x="67" y="153"/>
                    <a:pt x="68" y="153"/>
                  </a:cubicBezTo>
                  <a:close/>
                  <a:moveTo>
                    <a:pt x="82" y="176"/>
                  </a:moveTo>
                  <a:cubicBezTo>
                    <a:pt x="85" y="176"/>
                    <a:pt x="85" y="178"/>
                    <a:pt x="82" y="178"/>
                  </a:cubicBezTo>
                  <a:cubicBezTo>
                    <a:pt x="80" y="177"/>
                    <a:pt x="80" y="176"/>
                    <a:pt x="82" y="176"/>
                  </a:cubicBezTo>
                  <a:close/>
                  <a:moveTo>
                    <a:pt x="84" y="184"/>
                  </a:moveTo>
                  <a:cubicBezTo>
                    <a:pt x="84" y="184"/>
                    <a:pt x="86" y="186"/>
                    <a:pt x="84" y="186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3" y="185"/>
                    <a:pt x="82" y="185"/>
                    <a:pt x="82" y="185"/>
                  </a:cubicBezTo>
                  <a:cubicBezTo>
                    <a:pt x="82" y="185"/>
                    <a:pt x="82" y="185"/>
                    <a:pt x="82" y="185"/>
                  </a:cubicBezTo>
                  <a:cubicBezTo>
                    <a:pt x="82" y="185"/>
                    <a:pt x="83" y="185"/>
                    <a:pt x="83" y="185"/>
                  </a:cubicBezTo>
                  <a:cubicBezTo>
                    <a:pt x="83" y="185"/>
                    <a:pt x="83" y="184"/>
                    <a:pt x="84" y="184"/>
                  </a:cubicBezTo>
                  <a:close/>
                  <a:moveTo>
                    <a:pt x="85" y="186"/>
                  </a:moveTo>
                  <a:cubicBezTo>
                    <a:pt x="87" y="187"/>
                    <a:pt x="87" y="187"/>
                    <a:pt x="90" y="188"/>
                  </a:cubicBezTo>
                  <a:cubicBezTo>
                    <a:pt x="90" y="189"/>
                    <a:pt x="90" y="189"/>
                    <a:pt x="89" y="189"/>
                  </a:cubicBezTo>
                  <a:cubicBezTo>
                    <a:pt x="89" y="190"/>
                    <a:pt x="89" y="191"/>
                    <a:pt x="89" y="191"/>
                  </a:cubicBezTo>
                  <a:cubicBezTo>
                    <a:pt x="89" y="191"/>
                    <a:pt x="88" y="191"/>
                    <a:pt x="88" y="191"/>
                  </a:cubicBezTo>
                  <a:cubicBezTo>
                    <a:pt x="88" y="191"/>
                    <a:pt x="88" y="192"/>
                    <a:pt x="88" y="192"/>
                  </a:cubicBezTo>
                  <a:cubicBezTo>
                    <a:pt x="87" y="192"/>
                    <a:pt x="86" y="192"/>
                    <a:pt x="86" y="192"/>
                  </a:cubicBezTo>
                  <a:cubicBezTo>
                    <a:pt x="85" y="192"/>
                    <a:pt x="83" y="190"/>
                    <a:pt x="83" y="190"/>
                  </a:cubicBezTo>
                  <a:cubicBezTo>
                    <a:pt x="82" y="189"/>
                    <a:pt x="82" y="189"/>
                    <a:pt x="81" y="188"/>
                  </a:cubicBezTo>
                  <a:cubicBezTo>
                    <a:pt x="79" y="186"/>
                    <a:pt x="83" y="189"/>
                    <a:pt x="83" y="189"/>
                  </a:cubicBezTo>
                  <a:cubicBezTo>
                    <a:pt x="84" y="189"/>
                    <a:pt x="84" y="188"/>
                    <a:pt x="85" y="188"/>
                  </a:cubicBezTo>
                  <a:cubicBezTo>
                    <a:pt x="85" y="187"/>
                    <a:pt x="85" y="186"/>
                    <a:pt x="85" y="186"/>
                  </a:cubicBezTo>
                  <a:close/>
                  <a:moveTo>
                    <a:pt x="400" y="227"/>
                  </a:moveTo>
                  <a:cubicBezTo>
                    <a:pt x="399" y="227"/>
                    <a:pt x="399" y="228"/>
                    <a:pt x="400" y="228"/>
                  </a:cubicBezTo>
                  <a:cubicBezTo>
                    <a:pt x="400" y="228"/>
                    <a:pt x="401" y="227"/>
                    <a:pt x="400" y="227"/>
                  </a:cubicBezTo>
                  <a:close/>
                  <a:moveTo>
                    <a:pt x="597" y="95"/>
                  </a:moveTo>
                  <a:cubicBezTo>
                    <a:pt x="597" y="95"/>
                    <a:pt x="596" y="97"/>
                    <a:pt x="597" y="97"/>
                  </a:cubicBezTo>
                  <a:cubicBezTo>
                    <a:pt x="597" y="97"/>
                    <a:pt x="597" y="95"/>
                    <a:pt x="597" y="95"/>
                  </a:cubicBezTo>
                  <a:close/>
                  <a:moveTo>
                    <a:pt x="598" y="95"/>
                  </a:moveTo>
                  <a:cubicBezTo>
                    <a:pt x="598" y="95"/>
                    <a:pt x="598" y="96"/>
                    <a:pt x="598" y="97"/>
                  </a:cubicBezTo>
                  <a:cubicBezTo>
                    <a:pt x="597" y="97"/>
                    <a:pt x="596" y="98"/>
                    <a:pt x="595" y="99"/>
                  </a:cubicBezTo>
                  <a:cubicBezTo>
                    <a:pt x="592" y="100"/>
                    <a:pt x="593" y="101"/>
                    <a:pt x="593" y="101"/>
                  </a:cubicBezTo>
                  <a:cubicBezTo>
                    <a:pt x="592" y="102"/>
                    <a:pt x="593" y="102"/>
                    <a:pt x="594" y="102"/>
                  </a:cubicBezTo>
                  <a:cubicBezTo>
                    <a:pt x="594" y="102"/>
                    <a:pt x="597" y="98"/>
                    <a:pt x="598" y="97"/>
                  </a:cubicBezTo>
                  <a:cubicBezTo>
                    <a:pt x="598" y="97"/>
                    <a:pt x="599" y="95"/>
                    <a:pt x="598" y="95"/>
                  </a:cubicBezTo>
                  <a:close/>
                  <a:moveTo>
                    <a:pt x="602" y="97"/>
                  </a:moveTo>
                  <a:cubicBezTo>
                    <a:pt x="602" y="99"/>
                    <a:pt x="601" y="100"/>
                    <a:pt x="600" y="101"/>
                  </a:cubicBezTo>
                  <a:cubicBezTo>
                    <a:pt x="601" y="101"/>
                    <a:pt x="604" y="102"/>
                    <a:pt x="606" y="101"/>
                  </a:cubicBezTo>
                  <a:cubicBezTo>
                    <a:pt x="607" y="101"/>
                    <a:pt x="607" y="100"/>
                    <a:pt x="606" y="100"/>
                  </a:cubicBezTo>
                  <a:cubicBezTo>
                    <a:pt x="604" y="98"/>
                    <a:pt x="605" y="98"/>
                    <a:pt x="602" y="97"/>
                  </a:cubicBezTo>
                  <a:close/>
                  <a:moveTo>
                    <a:pt x="599" y="98"/>
                  </a:moveTo>
                  <a:cubicBezTo>
                    <a:pt x="598" y="99"/>
                    <a:pt x="598" y="99"/>
                    <a:pt x="598" y="99"/>
                  </a:cubicBezTo>
                  <a:cubicBezTo>
                    <a:pt x="597" y="101"/>
                    <a:pt x="597" y="101"/>
                    <a:pt x="597" y="101"/>
                  </a:cubicBezTo>
                  <a:cubicBezTo>
                    <a:pt x="598" y="100"/>
                    <a:pt x="599" y="100"/>
                    <a:pt x="600" y="100"/>
                  </a:cubicBezTo>
                  <a:cubicBezTo>
                    <a:pt x="599" y="100"/>
                    <a:pt x="600" y="98"/>
                    <a:pt x="600" y="98"/>
                  </a:cubicBezTo>
                  <a:cubicBezTo>
                    <a:pt x="600" y="98"/>
                    <a:pt x="599" y="98"/>
                    <a:pt x="599" y="98"/>
                  </a:cubicBezTo>
                  <a:close/>
                  <a:moveTo>
                    <a:pt x="596" y="101"/>
                  </a:moveTo>
                  <a:cubicBezTo>
                    <a:pt x="596" y="101"/>
                    <a:pt x="595" y="102"/>
                    <a:pt x="596" y="101"/>
                  </a:cubicBezTo>
                  <a:cubicBezTo>
                    <a:pt x="596" y="101"/>
                    <a:pt x="597" y="100"/>
                    <a:pt x="596" y="101"/>
                  </a:cubicBezTo>
                  <a:close/>
                  <a:moveTo>
                    <a:pt x="645" y="109"/>
                  </a:moveTo>
                  <a:cubicBezTo>
                    <a:pt x="645" y="109"/>
                    <a:pt x="645" y="109"/>
                    <a:pt x="645" y="109"/>
                  </a:cubicBezTo>
                  <a:cubicBezTo>
                    <a:pt x="645" y="109"/>
                    <a:pt x="646" y="109"/>
                    <a:pt x="645" y="109"/>
                  </a:cubicBezTo>
                  <a:close/>
                  <a:moveTo>
                    <a:pt x="646" y="111"/>
                  </a:moveTo>
                  <a:cubicBezTo>
                    <a:pt x="646" y="111"/>
                    <a:pt x="646" y="112"/>
                    <a:pt x="646" y="112"/>
                  </a:cubicBezTo>
                  <a:cubicBezTo>
                    <a:pt x="647" y="113"/>
                    <a:pt x="646" y="112"/>
                    <a:pt x="646" y="111"/>
                  </a:cubicBezTo>
                  <a:close/>
                  <a:moveTo>
                    <a:pt x="426" y="72"/>
                  </a:moveTo>
                  <a:cubicBezTo>
                    <a:pt x="425" y="73"/>
                    <a:pt x="425" y="73"/>
                    <a:pt x="425" y="73"/>
                  </a:cubicBezTo>
                  <a:cubicBezTo>
                    <a:pt x="425" y="73"/>
                    <a:pt x="424" y="73"/>
                    <a:pt x="424" y="73"/>
                  </a:cubicBezTo>
                  <a:cubicBezTo>
                    <a:pt x="424" y="74"/>
                    <a:pt x="424" y="74"/>
                    <a:pt x="424" y="74"/>
                  </a:cubicBezTo>
                  <a:cubicBezTo>
                    <a:pt x="423" y="74"/>
                    <a:pt x="423" y="74"/>
                    <a:pt x="423" y="75"/>
                  </a:cubicBezTo>
                  <a:cubicBezTo>
                    <a:pt x="424" y="75"/>
                    <a:pt x="424" y="75"/>
                    <a:pt x="425" y="75"/>
                  </a:cubicBezTo>
                  <a:cubicBezTo>
                    <a:pt x="425" y="75"/>
                    <a:pt x="426" y="74"/>
                    <a:pt x="426" y="74"/>
                  </a:cubicBezTo>
                  <a:cubicBezTo>
                    <a:pt x="426" y="74"/>
                    <a:pt x="426" y="73"/>
                    <a:pt x="426" y="73"/>
                  </a:cubicBezTo>
                  <a:cubicBezTo>
                    <a:pt x="426" y="73"/>
                    <a:pt x="427" y="73"/>
                    <a:pt x="426" y="72"/>
                  </a:cubicBezTo>
                  <a:close/>
                  <a:moveTo>
                    <a:pt x="416" y="80"/>
                  </a:moveTo>
                  <a:cubicBezTo>
                    <a:pt x="416" y="80"/>
                    <a:pt x="416" y="81"/>
                    <a:pt x="415" y="81"/>
                  </a:cubicBezTo>
                  <a:cubicBezTo>
                    <a:pt x="415" y="81"/>
                    <a:pt x="416" y="80"/>
                    <a:pt x="416" y="80"/>
                  </a:cubicBezTo>
                  <a:close/>
                  <a:moveTo>
                    <a:pt x="490" y="81"/>
                  </a:moveTo>
                  <a:cubicBezTo>
                    <a:pt x="490" y="83"/>
                    <a:pt x="490" y="83"/>
                    <a:pt x="490" y="83"/>
                  </a:cubicBezTo>
                  <a:cubicBezTo>
                    <a:pt x="490" y="82"/>
                    <a:pt x="491" y="83"/>
                    <a:pt x="492" y="83"/>
                  </a:cubicBezTo>
                  <a:cubicBezTo>
                    <a:pt x="491" y="81"/>
                    <a:pt x="491" y="81"/>
                    <a:pt x="491" y="81"/>
                  </a:cubicBezTo>
                  <a:cubicBezTo>
                    <a:pt x="491" y="81"/>
                    <a:pt x="490" y="81"/>
                    <a:pt x="490" y="81"/>
                  </a:cubicBezTo>
                  <a:close/>
                  <a:moveTo>
                    <a:pt x="428" y="83"/>
                  </a:moveTo>
                  <a:cubicBezTo>
                    <a:pt x="428" y="83"/>
                    <a:pt x="429" y="83"/>
                    <a:pt x="429" y="84"/>
                  </a:cubicBezTo>
                  <a:cubicBezTo>
                    <a:pt x="429" y="84"/>
                    <a:pt x="429" y="85"/>
                    <a:pt x="430" y="85"/>
                  </a:cubicBezTo>
                  <a:cubicBezTo>
                    <a:pt x="429" y="86"/>
                    <a:pt x="428" y="87"/>
                    <a:pt x="426" y="88"/>
                  </a:cubicBezTo>
                  <a:cubicBezTo>
                    <a:pt x="426" y="89"/>
                    <a:pt x="427" y="89"/>
                    <a:pt x="427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6" y="89"/>
                    <a:pt x="426" y="88"/>
                    <a:pt x="426" y="88"/>
                  </a:cubicBezTo>
                  <a:cubicBezTo>
                    <a:pt x="426" y="88"/>
                    <a:pt x="427" y="87"/>
                    <a:pt x="427" y="87"/>
                  </a:cubicBezTo>
                  <a:cubicBezTo>
                    <a:pt x="427" y="84"/>
                    <a:pt x="424" y="85"/>
                    <a:pt x="428" y="84"/>
                  </a:cubicBezTo>
                  <a:cubicBezTo>
                    <a:pt x="428" y="83"/>
                    <a:pt x="428" y="83"/>
                    <a:pt x="428" y="83"/>
                  </a:cubicBezTo>
                  <a:close/>
                  <a:moveTo>
                    <a:pt x="487" y="83"/>
                  </a:moveTo>
                  <a:cubicBezTo>
                    <a:pt x="486" y="83"/>
                    <a:pt x="485" y="84"/>
                    <a:pt x="487" y="84"/>
                  </a:cubicBezTo>
                  <a:cubicBezTo>
                    <a:pt x="487" y="84"/>
                    <a:pt x="488" y="82"/>
                    <a:pt x="487" y="83"/>
                  </a:cubicBezTo>
                  <a:close/>
                  <a:moveTo>
                    <a:pt x="488" y="83"/>
                  </a:moveTo>
                  <a:cubicBezTo>
                    <a:pt x="487" y="83"/>
                    <a:pt x="488" y="84"/>
                    <a:pt x="488" y="84"/>
                  </a:cubicBezTo>
                  <a:cubicBezTo>
                    <a:pt x="488" y="84"/>
                    <a:pt x="489" y="83"/>
                    <a:pt x="488" y="83"/>
                  </a:cubicBezTo>
                  <a:close/>
                  <a:moveTo>
                    <a:pt x="492" y="83"/>
                  </a:moveTo>
                  <a:cubicBezTo>
                    <a:pt x="492" y="83"/>
                    <a:pt x="491" y="84"/>
                    <a:pt x="492" y="84"/>
                  </a:cubicBezTo>
                  <a:cubicBezTo>
                    <a:pt x="492" y="84"/>
                    <a:pt x="493" y="83"/>
                    <a:pt x="492" y="83"/>
                  </a:cubicBezTo>
                  <a:close/>
                  <a:moveTo>
                    <a:pt x="474" y="84"/>
                  </a:moveTo>
                  <a:cubicBezTo>
                    <a:pt x="474" y="85"/>
                    <a:pt x="474" y="85"/>
                    <a:pt x="474" y="85"/>
                  </a:cubicBezTo>
                  <a:cubicBezTo>
                    <a:pt x="476" y="84"/>
                    <a:pt x="476" y="83"/>
                    <a:pt x="474" y="84"/>
                  </a:cubicBezTo>
                  <a:close/>
                  <a:moveTo>
                    <a:pt x="493" y="84"/>
                  </a:moveTo>
                  <a:cubicBezTo>
                    <a:pt x="493" y="84"/>
                    <a:pt x="494" y="85"/>
                    <a:pt x="494" y="85"/>
                  </a:cubicBezTo>
                  <a:cubicBezTo>
                    <a:pt x="496" y="84"/>
                    <a:pt x="496" y="84"/>
                    <a:pt x="493" y="84"/>
                  </a:cubicBezTo>
                  <a:close/>
                  <a:moveTo>
                    <a:pt x="483" y="84"/>
                  </a:moveTo>
                  <a:cubicBezTo>
                    <a:pt x="483" y="85"/>
                    <a:pt x="482" y="87"/>
                    <a:pt x="483" y="87"/>
                  </a:cubicBezTo>
                  <a:cubicBezTo>
                    <a:pt x="483" y="87"/>
                    <a:pt x="484" y="86"/>
                    <a:pt x="484" y="86"/>
                  </a:cubicBezTo>
                  <a:cubicBezTo>
                    <a:pt x="484" y="86"/>
                    <a:pt x="485" y="86"/>
                    <a:pt x="486" y="86"/>
                  </a:cubicBezTo>
                  <a:cubicBezTo>
                    <a:pt x="485" y="85"/>
                    <a:pt x="485" y="85"/>
                    <a:pt x="484" y="84"/>
                  </a:cubicBezTo>
                  <a:cubicBezTo>
                    <a:pt x="484" y="84"/>
                    <a:pt x="483" y="84"/>
                    <a:pt x="483" y="84"/>
                  </a:cubicBezTo>
                  <a:close/>
                  <a:moveTo>
                    <a:pt x="497" y="85"/>
                  </a:moveTo>
                  <a:cubicBezTo>
                    <a:pt x="497" y="85"/>
                    <a:pt x="496" y="85"/>
                    <a:pt x="496" y="85"/>
                  </a:cubicBezTo>
                  <a:cubicBezTo>
                    <a:pt x="496" y="85"/>
                    <a:pt x="496" y="85"/>
                    <a:pt x="496" y="85"/>
                  </a:cubicBezTo>
                  <a:cubicBezTo>
                    <a:pt x="497" y="86"/>
                    <a:pt x="498" y="86"/>
                    <a:pt x="499" y="86"/>
                  </a:cubicBezTo>
                  <a:cubicBezTo>
                    <a:pt x="499" y="86"/>
                    <a:pt x="499" y="85"/>
                    <a:pt x="499" y="85"/>
                  </a:cubicBezTo>
                  <a:cubicBezTo>
                    <a:pt x="500" y="85"/>
                    <a:pt x="499" y="85"/>
                    <a:pt x="500" y="85"/>
                  </a:cubicBezTo>
                  <a:cubicBezTo>
                    <a:pt x="498" y="85"/>
                    <a:pt x="497" y="84"/>
                    <a:pt x="497" y="85"/>
                  </a:cubicBezTo>
                  <a:close/>
                  <a:moveTo>
                    <a:pt x="491" y="85"/>
                  </a:moveTo>
                  <a:cubicBezTo>
                    <a:pt x="491" y="86"/>
                    <a:pt x="487" y="89"/>
                    <a:pt x="490" y="88"/>
                  </a:cubicBezTo>
                  <a:cubicBezTo>
                    <a:pt x="490" y="87"/>
                    <a:pt x="490" y="87"/>
                    <a:pt x="490" y="87"/>
                  </a:cubicBezTo>
                  <a:cubicBezTo>
                    <a:pt x="491" y="87"/>
                    <a:pt x="493" y="85"/>
                    <a:pt x="491" y="85"/>
                  </a:cubicBezTo>
                  <a:close/>
                  <a:moveTo>
                    <a:pt x="471" y="86"/>
                  </a:moveTo>
                  <a:cubicBezTo>
                    <a:pt x="472" y="86"/>
                    <a:pt x="472" y="86"/>
                    <a:pt x="472" y="86"/>
                  </a:cubicBezTo>
                  <a:cubicBezTo>
                    <a:pt x="473" y="87"/>
                    <a:pt x="473" y="86"/>
                    <a:pt x="473" y="86"/>
                  </a:cubicBezTo>
                  <a:cubicBezTo>
                    <a:pt x="473" y="86"/>
                    <a:pt x="472" y="86"/>
                    <a:pt x="471" y="86"/>
                  </a:cubicBezTo>
                  <a:close/>
                  <a:moveTo>
                    <a:pt x="487" y="87"/>
                  </a:moveTo>
                  <a:cubicBezTo>
                    <a:pt x="487" y="87"/>
                    <a:pt x="487" y="88"/>
                    <a:pt x="487" y="88"/>
                  </a:cubicBezTo>
                  <a:cubicBezTo>
                    <a:pt x="487" y="88"/>
                    <a:pt x="487" y="89"/>
                    <a:pt x="487" y="89"/>
                  </a:cubicBezTo>
                  <a:cubicBezTo>
                    <a:pt x="489" y="89"/>
                    <a:pt x="487" y="87"/>
                    <a:pt x="487" y="87"/>
                  </a:cubicBezTo>
                  <a:close/>
                  <a:moveTo>
                    <a:pt x="494" y="87"/>
                  </a:moveTo>
                  <a:cubicBezTo>
                    <a:pt x="495" y="88"/>
                    <a:pt x="495" y="88"/>
                    <a:pt x="495" y="88"/>
                  </a:cubicBezTo>
                  <a:cubicBezTo>
                    <a:pt x="495" y="88"/>
                    <a:pt x="496" y="87"/>
                    <a:pt x="494" y="87"/>
                  </a:cubicBezTo>
                  <a:close/>
                  <a:moveTo>
                    <a:pt x="497" y="87"/>
                  </a:moveTo>
                  <a:cubicBezTo>
                    <a:pt x="498" y="88"/>
                    <a:pt x="497" y="89"/>
                    <a:pt x="497" y="89"/>
                  </a:cubicBezTo>
                  <a:cubicBezTo>
                    <a:pt x="498" y="90"/>
                    <a:pt x="498" y="90"/>
                    <a:pt x="498" y="90"/>
                  </a:cubicBezTo>
                  <a:cubicBezTo>
                    <a:pt x="500" y="90"/>
                    <a:pt x="500" y="90"/>
                    <a:pt x="500" y="90"/>
                  </a:cubicBezTo>
                  <a:cubicBezTo>
                    <a:pt x="500" y="90"/>
                    <a:pt x="499" y="89"/>
                    <a:pt x="500" y="89"/>
                  </a:cubicBezTo>
                  <a:cubicBezTo>
                    <a:pt x="499" y="88"/>
                    <a:pt x="499" y="88"/>
                    <a:pt x="499" y="87"/>
                  </a:cubicBezTo>
                  <a:cubicBezTo>
                    <a:pt x="498" y="87"/>
                    <a:pt x="498" y="88"/>
                    <a:pt x="497" y="87"/>
                  </a:cubicBezTo>
                  <a:close/>
                  <a:moveTo>
                    <a:pt x="493" y="88"/>
                  </a:moveTo>
                  <a:cubicBezTo>
                    <a:pt x="493" y="89"/>
                    <a:pt x="492" y="89"/>
                    <a:pt x="492" y="90"/>
                  </a:cubicBezTo>
                  <a:cubicBezTo>
                    <a:pt x="496" y="91"/>
                    <a:pt x="498" y="90"/>
                    <a:pt x="493" y="88"/>
                  </a:cubicBezTo>
                  <a:close/>
                  <a:moveTo>
                    <a:pt x="488" y="89"/>
                  </a:moveTo>
                  <a:cubicBezTo>
                    <a:pt x="488" y="89"/>
                    <a:pt x="487" y="91"/>
                    <a:pt x="487" y="91"/>
                  </a:cubicBezTo>
                  <a:cubicBezTo>
                    <a:pt x="488" y="91"/>
                    <a:pt x="488" y="91"/>
                    <a:pt x="488" y="92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1"/>
                    <a:pt x="489" y="91"/>
                    <a:pt x="489" y="91"/>
                  </a:cubicBezTo>
                  <a:cubicBezTo>
                    <a:pt x="489" y="90"/>
                    <a:pt x="488" y="89"/>
                    <a:pt x="488" y="89"/>
                  </a:cubicBezTo>
                  <a:close/>
                  <a:moveTo>
                    <a:pt x="494" y="91"/>
                  </a:moveTo>
                  <a:cubicBezTo>
                    <a:pt x="494" y="92"/>
                    <a:pt x="494" y="92"/>
                    <a:pt x="494" y="92"/>
                  </a:cubicBezTo>
                  <a:cubicBezTo>
                    <a:pt x="495" y="92"/>
                    <a:pt x="496" y="92"/>
                    <a:pt x="496" y="92"/>
                  </a:cubicBezTo>
                  <a:cubicBezTo>
                    <a:pt x="496" y="91"/>
                    <a:pt x="496" y="91"/>
                    <a:pt x="496" y="91"/>
                  </a:cubicBezTo>
                  <a:cubicBezTo>
                    <a:pt x="495" y="91"/>
                    <a:pt x="495" y="91"/>
                    <a:pt x="494" y="91"/>
                  </a:cubicBezTo>
                  <a:close/>
                  <a:moveTo>
                    <a:pt x="497" y="92"/>
                  </a:moveTo>
                  <a:cubicBezTo>
                    <a:pt x="497" y="92"/>
                    <a:pt x="495" y="93"/>
                    <a:pt x="497" y="93"/>
                  </a:cubicBezTo>
                  <a:cubicBezTo>
                    <a:pt x="497" y="92"/>
                    <a:pt x="498" y="91"/>
                    <a:pt x="497" y="92"/>
                  </a:cubicBezTo>
                  <a:close/>
                  <a:moveTo>
                    <a:pt x="328" y="13"/>
                  </a:moveTo>
                  <a:cubicBezTo>
                    <a:pt x="327" y="14"/>
                    <a:pt x="327" y="14"/>
                    <a:pt x="327" y="14"/>
                  </a:cubicBezTo>
                  <a:cubicBezTo>
                    <a:pt x="325" y="15"/>
                    <a:pt x="326" y="16"/>
                    <a:pt x="329" y="16"/>
                  </a:cubicBezTo>
                  <a:cubicBezTo>
                    <a:pt x="330" y="16"/>
                    <a:pt x="331" y="14"/>
                    <a:pt x="332" y="14"/>
                  </a:cubicBezTo>
                  <a:cubicBezTo>
                    <a:pt x="332" y="14"/>
                    <a:pt x="331" y="14"/>
                    <a:pt x="331" y="14"/>
                  </a:cubicBezTo>
                  <a:cubicBezTo>
                    <a:pt x="331" y="14"/>
                    <a:pt x="330" y="14"/>
                    <a:pt x="329" y="14"/>
                  </a:cubicBezTo>
                  <a:cubicBezTo>
                    <a:pt x="329" y="14"/>
                    <a:pt x="329" y="13"/>
                    <a:pt x="328" y="13"/>
                  </a:cubicBezTo>
                  <a:close/>
                  <a:moveTo>
                    <a:pt x="332" y="25"/>
                  </a:moveTo>
                  <a:cubicBezTo>
                    <a:pt x="331" y="25"/>
                    <a:pt x="332" y="26"/>
                    <a:pt x="332" y="27"/>
                  </a:cubicBezTo>
                  <a:cubicBezTo>
                    <a:pt x="332" y="27"/>
                    <a:pt x="331" y="27"/>
                    <a:pt x="331" y="27"/>
                  </a:cubicBezTo>
                  <a:cubicBezTo>
                    <a:pt x="331" y="28"/>
                    <a:pt x="331" y="28"/>
                    <a:pt x="331" y="29"/>
                  </a:cubicBezTo>
                  <a:cubicBezTo>
                    <a:pt x="332" y="29"/>
                    <a:pt x="332" y="29"/>
                    <a:pt x="332" y="29"/>
                  </a:cubicBezTo>
                  <a:cubicBezTo>
                    <a:pt x="332" y="30"/>
                    <a:pt x="331" y="30"/>
                    <a:pt x="331" y="30"/>
                  </a:cubicBezTo>
                  <a:cubicBezTo>
                    <a:pt x="333" y="30"/>
                    <a:pt x="338" y="31"/>
                    <a:pt x="340" y="30"/>
                  </a:cubicBezTo>
                  <a:cubicBezTo>
                    <a:pt x="344" y="28"/>
                    <a:pt x="337" y="27"/>
                    <a:pt x="337" y="26"/>
                  </a:cubicBezTo>
                  <a:cubicBezTo>
                    <a:pt x="336" y="26"/>
                    <a:pt x="336" y="25"/>
                    <a:pt x="336" y="25"/>
                  </a:cubicBezTo>
                  <a:cubicBezTo>
                    <a:pt x="335" y="25"/>
                    <a:pt x="332" y="25"/>
                    <a:pt x="332" y="25"/>
                  </a:cubicBezTo>
                  <a:close/>
                  <a:moveTo>
                    <a:pt x="354" y="54"/>
                  </a:moveTo>
                  <a:cubicBezTo>
                    <a:pt x="354" y="54"/>
                    <a:pt x="354" y="55"/>
                    <a:pt x="354" y="55"/>
                  </a:cubicBezTo>
                  <a:cubicBezTo>
                    <a:pt x="353" y="55"/>
                    <a:pt x="352" y="55"/>
                    <a:pt x="352" y="55"/>
                  </a:cubicBezTo>
                  <a:cubicBezTo>
                    <a:pt x="352" y="55"/>
                    <a:pt x="350" y="54"/>
                    <a:pt x="350" y="54"/>
                  </a:cubicBezTo>
                  <a:cubicBezTo>
                    <a:pt x="349" y="55"/>
                    <a:pt x="349" y="55"/>
                    <a:pt x="349" y="55"/>
                  </a:cubicBezTo>
                  <a:cubicBezTo>
                    <a:pt x="350" y="56"/>
                    <a:pt x="352" y="57"/>
                    <a:pt x="354" y="56"/>
                  </a:cubicBezTo>
                  <a:cubicBezTo>
                    <a:pt x="354" y="56"/>
                    <a:pt x="358" y="54"/>
                    <a:pt x="354" y="54"/>
                  </a:cubicBezTo>
                  <a:close/>
                  <a:moveTo>
                    <a:pt x="337" y="57"/>
                  </a:moveTo>
                  <a:cubicBezTo>
                    <a:pt x="337" y="58"/>
                    <a:pt x="337" y="58"/>
                    <a:pt x="337" y="58"/>
                  </a:cubicBezTo>
                  <a:cubicBezTo>
                    <a:pt x="339" y="58"/>
                    <a:pt x="339" y="57"/>
                    <a:pt x="337" y="57"/>
                  </a:cubicBezTo>
                  <a:close/>
                  <a:moveTo>
                    <a:pt x="305" y="79"/>
                  </a:moveTo>
                  <a:cubicBezTo>
                    <a:pt x="306" y="78"/>
                    <a:pt x="306" y="80"/>
                    <a:pt x="306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4" y="80"/>
                    <a:pt x="304" y="81"/>
                    <a:pt x="304" y="81"/>
                  </a:cubicBezTo>
                  <a:cubicBezTo>
                    <a:pt x="303" y="82"/>
                    <a:pt x="304" y="79"/>
                    <a:pt x="305" y="79"/>
                  </a:cubicBezTo>
                  <a:close/>
                  <a:moveTo>
                    <a:pt x="384" y="88"/>
                  </a:moveTo>
                  <a:cubicBezTo>
                    <a:pt x="386" y="88"/>
                    <a:pt x="389" y="89"/>
                    <a:pt x="385" y="90"/>
                  </a:cubicBezTo>
                  <a:cubicBezTo>
                    <a:pt x="383" y="90"/>
                    <a:pt x="382" y="89"/>
                    <a:pt x="384" y="88"/>
                  </a:cubicBezTo>
                  <a:close/>
                  <a:moveTo>
                    <a:pt x="377" y="92"/>
                  </a:moveTo>
                  <a:cubicBezTo>
                    <a:pt x="377" y="92"/>
                    <a:pt x="378" y="93"/>
                    <a:pt x="378" y="93"/>
                  </a:cubicBezTo>
                  <a:cubicBezTo>
                    <a:pt x="377" y="93"/>
                    <a:pt x="376" y="92"/>
                    <a:pt x="377" y="92"/>
                  </a:cubicBezTo>
                  <a:close/>
                  <a:moveTo>
                    <a:pt x="234" y="77"/>
                  </a:move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4" y="79"/>
                    <a:pt x="234" y="79"/>
                  </a:cubicBezTo>
                  <a:cubicBezTo>
                    <a:pt x="233" y="79"/>
                    <a:pt x="232" y="80"/>
                    <a:pt x="232" y="80"/>
                  </a:cubicBezTo>
                  <a:cubicBezTo>
                    <a:pt x="232" y="80"/>
                    <a:pt x="233" y="81"/>
                    <a:pt x="232" y="81"/>
                  </a:cubicBezTo>
                  <a:cubicBezTo>
                    <a:pt x="233" y="81"/>
                    <a:pt x="234" y="81"/>
                    <a:pt x="234" y="81"/>
                  </a:cubicBezTo>
                  <a:cubicBezTo>
                    <a:pt x="237" y="80"/>
                    <a:pt x="236" y="80"/>
                    <a:pt x="237" y="77"/>
                  </a:cubicBezTo>
                  <a:cubicBezTo>
                    <a:pt x="236" y="77"/>
                    <a:pt x="235" y="77"/>
                    <a:pt x="234" y="77"/>
                  </a:cubicBezTo>
                  <a:close/>
                  <a:moveTo>
                    <a:pt x="273" y="80"/>
                  </a:moveTo>
                  <a:cubicBezTo>
                    <a:pt x="273" y="80"/>
                    <a:pt x="272" y="81"/>
                    <a:pt x="271" y="81"/>
                  </a:cubicBezTo>
                  <a:cubicBezTo>
                    <a:pt x="271" y="82"/>
                    <a:pt x="271" y="82"/>
                    <a:pt x="271" y="82"/>
                  </a:cubicBezTo>
                  <a:cubicBezTo>
                    <a:pt x="271" y="83"/>
                    <a:pt x="272" y="83"/>
                    <a:pt x="273" y="83"/>
                  </a:cubicBezTo>
                  <a:cubicBezTo>
                    <a:pt x="273" y="83"/>
                    <a:pt x="273" y="83"/>
                    <a:pt x="273" y="84"/>
                  </a:cubicBezTo>
                  <a:cubicBezTo>
                    <a:pt x="273" y="83"/>
                    <a:pt x="274" y="84"/>
                    <a:pt x="275" y="84"/>
                  </a:cubicBezTo>
                  <a:cubicBezTo>
                    <a:pt x="275" y="83"/>
                    <a:pt x="276" y="81"/>
                    <a:pt x="275" y="80"/>
                  </a:cubicBezTo>
                  <a:cubicBezTo>
                    <a:pt x="274" y="80"/>
                    <a:pt x="274" y="80"/>
                    <a:pt x="273" y="80"/>
                  </a:cubicBezTo>
                  <a:close/>
                  <a:moveTo>
                    <a:pt x="249" y="82"/>
                  </a:moveTo>
                  <a:cubicBezTo>
                    <a:pt x="249" y="82"/>
                    <a:pt x="249" y="83"/>
                    <a:pt x="250" y="84"/>
                  </a:cubicBezTo>
                  <a:cubicBezTo>
                    <a:pt x="250" y="84"/>
                    <a:pt x="250" y="83"/>
                    <a:pt x="250" y="83"/>
                  </a:cubicBezTo>
                  <a:cubicBezTo>
                    <a:pt x="251" y="83"/>
                    <a:pt x="250" y="82"/>
                    <a:pt x="250" y="82"/>
                  </a:cubicBezTo>
                  <a:cubicBezTo>
                    <a:pt x="250" y="82"/>
                    <a:pt x="249" y="82"/>
                    <a:pt x="249" y="82"/>
                  </a:cubicBezTo>
                  <a:close/>
                  <a:moveTo>
                    <a:pt x="268" y="85"/>
                  </a:moveTo>
                  <a:cubicBezTo>
                    <a:pt x="268" y="85"/>
                    <a:pt x="267" y="87"/>
                    <a:pt x="266" y="87"/>
                  </a:cubicBezTo>
                  <a:cubicBezTo>
                    <a:pt x="266" y="87"/>
                    <a:pt x="265" y="87"/>
                    <a:pt x="265" y="87"/>
                  </a:cubicBezTo>
                  <a:cubicBezTo>
                    <a:pt x="265" y="88"/>
                    <a:pt x="265" y="88"/>
                    <a:pt x="265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7" y="89"/>
                    <a:pt x="267" y="88"/>
                    <a:pt x="268" y="88"/>
                  </a:cubicBezTo>
                  <a:cubicBezTo>
                    <a:pt x="269" y="87"/>
                    <a:pt x="269" y="88"/>
                    <a:pt x="270" y="88"/>
                  </a:cubicBezTo>
                  <a:cubicBezTo>
                    <a:pt x="270" y="88"/>
                    <a:pt x="271" y="87"/>
                    <a:pt x="272" y="87"/>
                  </a:cubicBezTo>
                  <a:cubicBezTo>
                    <a:pt x="271" y="87"/>
                    <a:pt x="271" y="86"/>
                    <a:pt x="271" y="86"/>
                  </a:cubicBezTo>
                  <a:cubicBezTo>
                    <a:pt x="270" y="85"/>
                    <a:pt x="269" y="85"/>
                    <a:pt x="268" y="85"/>
                  </a:cubicBezTo>
                  <a:close/>
                  <a:moveTo>
                    <a:pt x="268" y="101"/>
                  </a:moveTo>
                  <a:cubicBezTo>
                    <a:pt x="268" y="102"/>
                    <a:pt x="268" y="102"/>
                    <a:pt x="268" y="102"/>
                  </a:cubicBezTo>
                  <a:cubicBezTo>
                    <a:pt x="270" y="102"/>
                    <a:pt x="269" y="102"/>
                    <a:pt x="268" y="103"/>
                  </a:cubicBezTo>
                  <a:cubicBezTo>
                    <a:pt x="268" y="103"/>
                    <a:pt x="267" y="101"/>
                    <a:pt x="268" y="101"/>
                  </a:cubicBezTo>
                  <a:close/>
                  <a:moveTo>
                    <a:pt x="171" y="101"/>
                  </a:moveTo>
                  <a:cubicBezTo>
                    <a:pt x="171" y="102"/>
                    <a:pt x="171" y="102"/>
                    <a:pt x="171" y="102"/>
                  </a:cubicBezTo>
                  <a:cubicBezTo>
                    <a:pt x="171" y="103"/>
                    <a:pt x="173" y="103"/>
                    <a:pt x="172" y="102"/>
                  </a:cubicBezTo>
                  <a:cubicBezTo>
                    <a:pt x="171" y="102"/>
                    <a:pt x="171" y="102"/>
                    <a:pt x="171" y="101"/>
                  </a:cubicBezTo>
                  <a:close/>
                  <a:moveTo>
                    <a:pt x="179" y="104"/>
                  </a:moveTo>
                  <a:cubicBezTo>
                    <a:pt x="179" y="104"/>
                    <a:pt x="179" y="105"/>
                    <a:pt x="179" y="105"/>
                  </a:cubicBezTo>
                  <a:cubicBezTo>
                    <a:pt x="179" y="105"/>
                    <a:pt x="179" y="105"/>
                    <a:pt x="179" y="105"/>
                  </a:cubicBezTo>
                  <a:cubicBezTo>
                    <a:pt x="179" y="105"/>
                    <a:pt x="179" y="107"/>
                    <a:pt x="179" y="106"/>
                  </a:cubicBezTo>
                  <a:cubicBezTo>
                    <a:pt x="179" y="106"/>
                    <a:pt x="179" y="107"/>
                    <a:pt x="179" y="107"/>
                  </a:cubicBezTo>
                  <a:cubicBezTo>
                    <a:pt x="179" y="107"/>
                    <a:pt x="180" y="108"/>
                    <a:pt x="180" y="108"/>
                  </a:cubicBezTo>
                  <a:cubicBezTo>
                    <a:pt x="181" y="108"/>
                    <a:pt x="182" y="108"/>
                    <a:pt x="183" y="108"/>
                  </a:cubicBezTo>
                  <a:cubicBezTo>
                    <a:pt x="183" y="108"/>
                    <a:pt x="184" y="110"/>
                    <a:pt x="184" y="110"/>
                  </a:cubicBezTo>
                  <a:cubicBezTo>
                    <a:pt x="184" y="110"/>
                    <a:pt x="186" y="110"/>
                    <a:pt x="186" y="110"/>
                  </a:cubicBezTo>
                  <a:cubicBezTo>
                    <a:pt x="186" y="110"/>
                    <a:pt x="187" y="110"/>
                    <a:pt x="188" y="110"/>
                  </a:cubicBezTo>
                  <a:cubicBezTo>
                    <a:pt x="188" y="110"/>
                    <a:pt x="188" y="110"/>
                    <a:pt x="188" y="109"/>
                  </a:cubicBezTo>
                  <a:cubicBezTo>
                    <a:pt x="188" y="108"/>
                    <a:pt x="187" y="107"/>
                    <a:pt x="185" y="107"/>
                  </a:cubicBezTo>
                  <a:cubicBezTo>
                    <a:pt x="185" y="106"/>
                    <a:pt x="184" y="106"/>
                    <a:pt x="183" y="106"/>
                  </a:cubicBezTo>
                  <a:cubicBezTo>
                    <a:pt x="182" y="105"/>
                    <a:pt x="182" y="104"/>
                    <a:pt x="181" y="104"/>
                  </a:cubicBezTo>
                  <a:cubicBezTo>
                    <a:pt x="181" y="104"/>
                    <a:pt x="180" y="104"/>
                    <a:pt x="179" y="104"/>
                  </a:cubicBezTo>
                  <a:close/>
                  <a:moveTo>
                    <a:pt x="0" y="219"/>
                  </a:moveTo>
                  <a:cubicBezTo>
                    <a:pt x="0" y="219"/>
                    <a:pt x="2" y="221"/>
                    <a:pt x="5" y="222"/>
                  </a:cubicBezTo>
                  <a:cubicBezTo>
                    <a:pt x="9" y="222"/>
                    <a:pt x="10" y="222"/>
                    <a:pt x="12" y="222"/>
                  </a:cubicBezTo>
                  <a:cubicBezTo>
                    <a:pt x="13" y="222"/>
                    <a:pt x="14" y="222"/>
                    <a:pt x="14" y="222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5" y="218"/>
                    <a:pt x="15" y="218"/>
                    <a:pt x="15" y="218"/>
                  </a:cubicBezTo>
                  <a:cubicBezTo>
                    <a:pt x="15" y="218"/>
                    <a:pt x="11" y="218"/>
                    <a:pt x="10" y="217"/>
                  </a:cubicBezTo>
                  <a:cubicBezTo>
                    <a:pt x="9" y="216"/>
                    <a:pt x="6" y="213"/>
                    <a:pt x="6" y="213"/>
                  </a:cubicBezTo>
                  <a:cubicBezTo>
                    <a:pt x="6" y="213"/>
                    <a:pt x="5" y="214"/>
                    <a:pt x="4" y="214"/>
                  </a:cubicBezTo>
                  <a:cubicBezTo>
                    <a:pt x="4" y="214"/>
                    <a:pt x="6" y="211"/>
                    <a:pt x="5" y="212"/>
                  </a:cubicBezTo>
                  <a:cubicBezTo>
                    <a:pt x="5" y="212"/>
                    <a:pt x="3" y="212"/>
                    <a:pt x="4" y="213"/>
                  </a:cubicBezTo>
                  <a:cubicBezTo>
                    <a:pt x="4" y="213"/>
                    <a:pt x="3" y="213"/>
                    <a:pt x="3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4"/>
                    <a:pt x="2" y="215"/>
                    <a:pt x="2" y="216"/>
                  </a:cubicBezTo>
                  <a:cubicBezTo>
                    <a:pt x="2" y="216"/>
                    <a:pt x="2" y="216"/>
                    <a:pt x="3" y="216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1" y="217"/>
                    <a:pt x="2" y="217"/>
                    <a:pt x="2" y="218"/>
                  </a:cubicBezTo>
                  <a:cubicBezTo>
                    <a:pt x="1" y="218"/>
                    <a:pt x="1" y="218"/>
                    <a:pt x="1" y="218"/>
                  </a:cubicBezTo>
                  <a:cubicBezTo>
                    <a:pt x="0" y="219"/>
                    <a:pt x="0" y="219"/>
                    <a:pt x="0" y="219"/>
                  </a:cubicBezTo>
                  <a:close/>
                  <a:moveTo>
                    <a:pt x="188" y="22"/>
                  </a:moveTo>
                  <a:cubicBezTo>
                    <a:pt x="189" y="22"/>
                    <a:pt x="190" y="23"/>
                    <a:pt x="191" y="23"/>
                  </a:cubicBezTo>
                  <a:cubicBezTo>
                    <a:pt x="192" y="22"/>
                    <a:pt x="191" y="19"/>
                    <a:pt x="191" y="19"/>
                  </a:cubicBezTo>
                  <a:cubicBezTo>
                    <a:pt x="191" y="19"/>
                    <a:pt x="192" y="19"/>
                    <a:pt x="193" y="19"/>
                  </a:cubicBezTo>
                  <a:cubicBezTo>
                    <a:pt x="194" y="19"/>
                    <a:pt x="194" y="19"/>
                    <a:pt x="194" y="19"/>
                  </a:cubicBezTo>
                  <a:cubicBezTo>
                    <a:pt x="195" y="18"/>
                    <a:pt x="195" y="19"/>
                    <a:pt x="196" y="19"/>
                  </a:cubicBezTo>
                  <a:cubicBezTo>
                    <a:pt x="196" y="19"/>
                    <a:pt x="196" y="18"/>
                    <a:pt x="196" y="18"/>
                  </a:cubicBezTo>
                  <a:cubicBezTo>
                    <a:pt x="196" y="17"/>
                    <a:pt x="195" y="16"/>
                    <a:pt x="194" y="16"/>
                  </a:cubicBezTo>
                  <a:cubicBezTo>
                    <a:pt x="194" y="16"/>
                    <a:pt x="193" y="16"/>
                    <a:pt x="193" y="16"/>
                  </a:cubicBezTo>
                  <a:cubicBezTo>
                    <a:pt x="192" y="15"/>
                    <a:pt x="194" y="14"/>
                    <a:pt x="191" y="1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8" y="15"/>
                    <a:pt x="188" y="15"/>
                    <a:pt x="187" y="15"/>
                  </a:cubicBezTo>
                  <a:cubicBezTo>
                    <a:pt x="187" y="15"/>
                    <a:pt x="187" y="16"/>
                    <a:pt x="186" y="17"/>
                  </a:cubicBezTo>
                  <a:cubicBezTo>
                    <a:pt x="186" y="18"/>
                    <a:pt x="184" y="18"/>
                    <a:pt x="184" y="20"/>
                  </a:cubicBezTo>
                  <a:cubicBezTo>
                    <a:pt x="184" y="22"/>
                    <a:pt x="185" y="23"/>
                    <a:pt x="187" y="22"/>
                  </a:cubicBezTo>
                  <a:lnTo>
                    <a:pt x="188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 dirty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5" name="Freeform 49">
              <a:extLst>
                <a:ext uri="{FF2B5EF4-FFF2-40B4-BE49-F238E27FC236}">
                  <a16:creationId xmlns:a16="http://schemas.microsoft.com/office/drawing/2014/main" id="{91EC26E5-2B10-C0F5-FBB7-BD831DA23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9919" y="2162264"/>
              <a:ext cx="267869" cy="210249"/>
            </a:xfrm>
            <a:custGeom>
              <a:avLst/>
              <a:gdLst>
                <a:gd name="T0" fmla="*/ 39 w 39"/>
                <a:gd name="T1" fmla="*/ 19 h 29"/>
                <a:gd name="T2" fmla="*/ 36 w 39"/>
                <a:gd name="T3" fmla="*/ 19 h 29"/>
                <a:gd name="T4" fmla="*/ 35 w 39"/>
                <a:gd name="T5" fmla="*/ 19 h 29"/>
                <a:gd name="T6" fmla="*/ 34 w 39"/>
                <a:gd name="T7" fmla="*/ 19 h 29"/>
                <a:gd name="T8" fmla="*/ 33 w 39"/>
                <a:gd name="T9" fmla="*/ 18 h 29"/>
                <a:gd name="T10" fmla="*/ 32 w 39"/>
                <a:gd name="T11" fmla="*/ 16 h 29"/>
                <a:gd name="T12" fmla="*/ 32 w 39"/>
                <a:gd name="T13" fmla="*/ 13 h 29"/>
                <a:gd name="T14" fmla="*/ 32 w 39"/>
                <a:gd name="T15" fmla="*/ 12 h 29"/>
                <a:gd name="T16" fmla="*/ 32 w 39"/>
                <a:gd name="T17" fmla="*/ 9 h 29"/>
                <a:gd name="T18" fmla="*/ 30 w 39"/>
                <a:gd name="T19" fmla="*/ 6 h 29"/>
                <a:gd name="T20" fmla="*/ 28 w 39"/>
                <a:gd name="T21" fmla="*/ 3 h 29"/>
                <a:gd name="T22" fmla="*/ 25 w 39"/>
                <a:gd name="T23" fmla="*/ 0 h 29"/>
                <a:gd name="T24" fmla="*/ 23 w 39"/>
                <a:gd name="T25" fmla="*/ 2 h 29"/>
                <a:gd name="T26" fmla="*/ 21 w 39"/>
                <a:gd name="T27" fmla="*/ 3 h 29"/>
                <a:gd name="T28" fmla="*/ 19 w 39"/>
                <a:gd name="T29" fmla="*/ 4 h 29"/>
                <a:gd name="T30" fmla="*/ 17 w 39"/>
                <a:gd name="T31" fmla="*/ 4 h 29"/>
                <a:gd name="T32" fmla="*/ 14 w 39"/>
                <a:gd name="T33" fmla="*/ 3 h 29"/>
                <a:gd name="T34" fmla="*/ 11 w 39"/>
                <a:gd name="T35" fmla="*/ 2 h 29"/>
                <a:gd name="T36" fmla="*/ 10 w 39"/>
                <a:gd name="T37" fmla="*/ 1 h 29"/>
                <a:gd name="T38" fmla="*/ 9 w 39"/>
                <a:gd name="T39" fmla="*/ 5 h 29"/>
                <a:gd name="T40" fmla="*/ 6 w 39"/>
                <a:gd name="T41" fmla="*/ 7 h 29"/>
                <a:gd name="T42" fmla="*/ 4 w 39"/>
                <a:gd name="T43" fmla="*/ 15 h 29"/>
                <a:gd name="T44" fmla="*/ 1 w 39"/>
                <a:gd name="T45" fmla="*/ 17 h 29"/>
                <a:gd name="T46" fmla="*/ 0 w 39"/>
                <a:gd name="T47" fmla="*/ 17 h 29"/>
                <a:gd name="T48" fmla="*/ 2 w 39"/>
                <a:gd name="T49" fmla="*/ 20 h 29"/>
                <a:gd name="T50" fmla="*/ 2 w 39"/>
                <a:gd name="T51" fmla="*/ 22 h 29"/>
                <a:gd name="T52" fmla="*/ 4 w 39"/>
                <a:gd name="T53" fmla="*/ 23 h 29"/>
                <a:gd name="T54" fmla="*/ 6 w 39"/>
                <a:gd name="T55" fmla="*/ 22 h 29"/>
                <a:gd name="T56" fmla="*/ 9 w 39"/>
                <a:gd name="T57" fmla="*/ 23 h 29"/>
                <a:gd name="T58" fmla="*/ 9 w 39"/>
                <a:gd name="T59" fmla="*/ 23 h 29"/>
                <a:gd name="T60" fmla="*/ 8 w 39"/>
                <a:gd name="T61" fmla="*/ 25 h 29"/>
                <a:gd name="T62" fmla="*/ 10 w 39"/>
                <a:gd name="T63" fmla="*/ 26 h 29"/>
                <a:gd name="T64" fmla="*/ 12 w 39"/>
                <a:gd name="T65" fmla="*/ 27 h 29"/>
                <a:gd name="T66" fmla="*/ 14 w 39"/>
                <a:gd name="T67" fmla="*/ 29 h 29"/>
                <a:gd name="T68" fmla="*/ 16 w 39"/>
                <a:gd name="T69" fmla="*/ 28 h 29"/>
                <a:gd name="T70" fmla="*/ 20 w 39"/>
                <a:gd name="T71" fmla="*/ 28 h 29"/>
                <a:gd name="T72" fmla="*/ 23 w 39"/>
                <a:gd name="T73" fmla="*/ 27 h 29"/>
                <a:gd name="T74" fmla="*/ 26 w 39"/>
                <a:gd name="T75" fmla="*/ 26 h 29"/>
                <a:gd name="T76" fmla="*/ 29 w 39"/>
                <a:gd name="T77" fmla="*/ 27 h 29"/>
                <a:gd name="T78" fmla="*/ 32 w 39"/>
                <a:gd name="T79" fmla="*/ 26 h 29"/>
                <a:gd name="T80" fmla="*/ 34 w 39"/>
                <a:gd name="T81" fmla="*/ 27 h 29"/>
                <a:gd name="T82" fmla="*/ 36 w 39"/>
                <a:gd name="T83" fmla="*/ 26 h 29"/>
                <a:gd name="T84" fmla="*/ 35 w 39"/>
                <a:gd name="T85" fmla="*/ 25 h 29"/>
                <a:gd name="T86" fmla="*/ 36 w 39"/>
                <a:gd name="T87" fmla="*/ 24 h 29"/>
                <a:gd name="T88" fmla="*/ 37 w 39"/>
                <a:gd name="T89" fmla="*/ 25 h 29"/>
                <a:gd name="T90" fmla="*/ 38 w 39"/>
                <a:gd name="T91" fmla="*/ 24 h 29"/>
                <a:gd name="T92" fmla="*/ 38 w 39"/>
                <a:gd name="T93" fmla="*/ 21 h 29"/>
                <a:gd name="T94" fmla="*/ 39 w 39"/>
                <a:gd name="T95" fmla="*/ 21 h 29"/>
                <a:gd name="T96" fmla="*/ 38 w 39"/>
                <a:gd name="T97" fmla="*/ 21 h 29"/>
                <a:gd name="T98" fmla="*/ 38 w 39"/>
                <a:gd name="T99" fmla="*/ 20 h 29"/>
                <a:gd name="T100" fmla="*/ 39 w 39"/>
                <a:gd name="T101" fmla="*/ 20 h 29"/>
                <a:gd name="T102" fmla="*/ 39 w 39"/>
                <a:gd name="T103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" h="29">
                  <a:moveTo>
                    <a:pt x="39" y="19"/>
                  </a:moveTo>
                  <a:cubicBezTo>
                    <a:pt x="39" y="19"/>
                    <a:pt x="37" y="19"/>
                    <a:pt x="36" y="19"/>
                  </a:cubicBezTo>
                  <a:cubicBezTo>
                    <a:pt x="36" y="20"/>
                    <a:pt x="35" y="19"/>
                    <a:pt x="35" y="19"/>
                  </a:cubicBez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3" y="18"/>
                    <a:pt x="33" y="18"/>
                  </a:cubicBezTo>
                  <a:cubicBezTo>
                    <a:pt x="32" y="17"/>
                    <a:pt x="33" y="16"/>
                    <a:pt x="32" y="16"/>
                  </a:cubicBezTo>
                  <a:cubicBezTo>
                    <a:pt x="32" y="16"/>
                    <a:pt x="33" y="14"/>
                    <a:pt x="32" y="13"/>
                  </a:cubicBezTo>
                  <a:cubicBezTo>
                    <a:pt x="32" y="12"/>
                    <a:pt x="33" y="12"/>
                    <a:pt x="32" y="12"/>
                  </a:cubicBezTo>
                  <a:cubicBezTo>
                    <a:pt x="31" y="11"/>
                    <a:pt x="33" y="10"/>
                    <a:pt x="32" y="9"/>
                  </a:cubicBezTo>
                  <a:cubicBezTo>
                    <a:pt x="32" y="8"/>
                    <a:pt x="32" y="8"/>
                    <a:pt x="30" y="6"/>
                  </a:cubicBezTo>
                  <a:cubicBezTo>
                    <a:pt x="29" y="5"/>
                    <a:pt x="29" y="5"/>
                    <a:pt x="28" y="3"/>
                  </a:cubicBezTo>
                  <a:cubicBezTo>
                    <a:pt x="28" y="2"/>
                    <a:pt x="25" y="0"/>
                    <a:pt x="25" y="0"/>
                  </a:cubicBezTo>
                  <a:cubicBezTo>
                    <a:pt x="25" y="0"/>
                    <a:pt x="24" y="1"/>
                    <a:pt x="23" y="2"/>
                  </a:cubicBezTo>
                  <a:cubicBezTo>
                    <a:pt x="23" y="3"/>
                    <a:pt x="23" y="3"/>
                    <a:pt x="21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8" y="5"/>
                    <a:pt x="18" y="5"/>
                    <a:pt x="17" y="4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3" y="3"/>
                    <a:pt x="12" y="3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9" y="4"/>
                    <a:pt x="9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4" y="9"/>
                    <a:pt x="6" y="12"/>
                    <a:pt x="4" y="15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2" y="19"/>
                    <a:pt x="2" y="20"/>
                  </a:cubicBezTo>
                  <a:cubicBezTo>
                    <a:pt x="2" y="21"/>
                    <a:pt x="1" y="22"/>
                    <a:pt x="2" y="22"/>
                  </a:cubicBezTo>
                  <a:cubicBezTo>
                    <a:pt x="3" y="22"/>
                    <a:pt x="3" y="21"/>
                    <a:pt x="4" y="23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7" y="23"/>
                    <a:pt x="7" y="24"/>
                    <a:pt x="8" y="25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0" y="26"/>
                    <a:pt x="13" y="26"/>
                    <a:pt x="12" y="27"/>
                  </a:cubicBezTo>
                  <a:cubicBezTo>
                    <a:pt x="11" y="28"/>
                    <a:pt x="12" y="29"/>
                    <a:pt x="14" y="29"/>
                  </a:cubicBezTo>
                  <a:cubicBezTo>
                    <a:pt x="16" y="29"/>
                    <a:pt x="14" y="28"/>
                    <a:pt x="16" y="28"/>
                  </a:cubicBezTo>
                  <a:cubicBezTo>
                    <a:pt x="18" y="29"/>
                    <a:pt x="18" y="29"/>
                    <a:pt x="20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4" y="26"/>
                    <a:pt x="25" y="25"/>
                    <a:pt x="26" y="26"/>
                  </a:cubicBezTo>
                  <a:cubicBezTo>
                    <a:pt x="27" y="26"/>
                    <a:pt x="27" y="27"/>
                    <a:pt x="29" y="27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3" y="26"/>
                    <a:pt x="34" y="27"/>
                    <a:pt x="34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5" y="26"/>
                    <a:pt x="35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7" y="24"/>
                    <a:pt x="37" y="24"/>
                    <a:pt x="37" y="25"/>
                  </a:cubicBezTo>
                  <a:cubicBezTo>
                    <a:pt x="38" y="24"/>
                    <a:pt x="37" y="24"/>
                    <a:pt x="38" y="24"/>
                  </a:cubicBezTo>
                  <a:cubicBezTo>
                    <a:pt x="38" y="23"/>
                    <a:pt x="38" y="22"/>
                    <a:pt x="38" y="21"/>
                  </a:cubicBezTo>
                  <a:cubicBezTo>
                    <a:pt x="38" y="21"/>
                    <a:pt x="39" y="21"/>
                    <a:pt x="39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39" y="20"/>
                    <a:pt x="39" y="20"/>
                    <a:pt x="39" y="1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6" name="Freeform 50">
              <a:extLst>
                <a:ext uri="{FF2B5EF4-FFF2-40B4-BE49-F238E27FC236}">
                  <a16:creationId xmlns:a16="http://schemas.microsoft.com/office/drawing/2014/main" id="{E0D89F9D-410C-07CB-1A8A-C90888A5F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4963" y="3098206"/>
              <a:ext cx="27859" cy="36173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3 h 5"/>
                <a:gd name="T4" fmla="*/ 3 w 4"/>
                <a:gd name="T5" fmla="*/ 0 h 5"/>
                <a:gd name="T6" fmla="*/ 4 w 4"/>
                <a:gd name="T7" fmla="*/ 0 h 5"/>
                <a:gd name="T8" fmla="*/ 4 w 4"/>
                <a:gd name="T9" fmla="*/ 5 h 5"/>
                <a:gd name="T10" fmla="*/ 2 w 4"/>
                <a:gd name="T11" fmla="*/ 5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2" y="2"/>
                    <a:pt x="2" y="2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7" name="Freeform 51">
              <a:extLst>
                <a:ext uri="{FF2B5EF4-FFF2-40B4-BE49-F238E27FC236}">
                  <a16:creationId xmlns:a16="http://schemas.microsoft.com/office/drawing/2014/main" id="{DC0E802D-91BB-639F-5631-382AAB91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795" y="3376276"/>
              <a:ext cx="53574" cy="27129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2 h 4"/>
                <a:gd name="T4" fmla="*/ 1 w 8"/>
                <a:gd name="T5" fmla="*/ 3 h 4"/>
                <a:gd name="T6" fmla="*/ 6 w 8"/>
                <a:gd name="T7" fmla="*/ 2 h 4"/>
                <a:gd name="T8" fmla="*/ 1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8" y="0"/>
                    <a:pt x="3" y="1"/>
                    <a:pt x="1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8" name="Freeform 52">
              <a:extLst>
                <a:ext uri="{FF2B5EF4-FFF2-40B4-BE49-F238E27FC236}">
                  <a16:creationId xmlns:a16="http://schemas.microsoft.com/office/drawing/2014/main" id="{DAB57E3D-6EC4-C32B-601A-522B025BF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164" y="2438072"/>
              <a:ext cx="96433" cy="217030"/>
            </a:xfrm>
            <a:custGeom>
              <a:avLst/>
              <a:gdLst>
                <a:gd name="T0" fmla="*/ 11 w 14"/>
                <a:gd name="T1" fmla="*/ 28 h 30"/>
                <a:gd name="T2" fmla="*/ 11 w 14"/>
                <a:gd name="T3" fmla="*/ 26 h 30"/>
                <a:gd name="T4" fmla="*/ 10 w 14"/>
                <a:gd name="T5" fmla="*/ 24 h 30"/>
                <a:gd name="T6" fmla="*/ 10 w 14"/>
                <a:gd name="T7" fmla="*/ 21 h 30"/>
                <a:gd name="T8" fmla="*/ 10 w 14"/>
                <a:gd name="T9" fmla="*/ 20 h 30"/>
                <a:gd name="T10" fmla="*/ 11 w 14"/>
                <a:gd name="T11" fmla="*/ 16 h 30"/>
                <a:gd name="T12" fmla="*/ 11 w 14"/>
                <a:gd name="T13" fmla="*/ 13 h 30"/>
                <a:gd name="T14" fmla="*/ 12 w 14"/>
                <a:gd name="T15" fmla="*/ 11 h 30"/>
                <a:gd name="T16" fmla="*/ 11 w 14"/>
                <a:gd name="T17" fmla="*/ 7 h 30"/>
                <a:gd name="T18" fmla="*/ 12 w 14"/>
                <a:gd name="T19" fmla="*/ 4 h 30"/>
                <a:gd name="T20" fmla="*/ 12 w 14"/>
                <a:gd name="T21" fmla="*/ 2 h 30"/>
                <a:gd name="T22" fmla="*/ 11 w 14"/>
                <a:gd name="T23" fmla="*/ 1 h 30"/>
                <a:gd name="T24" fmla="*/ 7 w 14"/>
                <a:gd name="T25" fmla="*/ 2 h 30"/>
                <a:gd name="T26" fmla="*/ 6 w 14"/>
                <a:gd name="T27" fmla="*/ 1 h 30"/>
                <a:gd name="T28" fmla="*/ 3 w 14"/>
                <a:gd name="T29" fmla="*/ 1 h 30"/>
                <a:gd name="T30" fmla="*/ 4 w 14"/>
                <a:gd name="T31" fmla="*/ 9 h 30"/>
                <a:gd name="T32" fmla="*/ 3 w 14"/>
                <a:gd name="T33" fmla="*/ 11 h 30"/>
                <a:gd name="T34" fmla="*/ 3 w 14"/>
                <a:gd name="T35" fmla="*/ 12 h 30"/>
                <a:gd name="T36" fmla="*/ 2 w 14"/>
                <a:gd name="T37" fmla="*/ 14 h 30"/>
                <a:gd name="T38" fmla="*/ 2 w 14"/>
                <a:gd name="T39" fmla="*/ 15 h 30"/>
                <a:gd name="T40" fmla="*/ 1 w 14"/>
                <a:gd name="T41" fmla="*/ 15 h 30"/>
                <a:gd name="T42" fmla="*/ 0 w 14"/>
                <a:gd name="T43" fmla="*/ 17 h 30"/>
                <a:gd name="T44" fmla="*/ 1 w 14"/>
                <a:gd name="T45" fmla="*/ 19 h 30"/>
                <a:gd name="T46" fmla="*/ 2 w 14"/>
                <a:gd name="T47" fmla="*/ 18 h 30"/>
                <a:gd name="T48" fmla="*/ 2 w 14"/>
                <a:gd name="T49" fmla="*/ 20 h 30"/>
                <a:gd name="T50" fmla="*/ 1 w 14"/>
                <a:gd name="T51" fmla="*/ 20 h 30"/>
                <a:gd name="T52" fmla="*/ 1 w 14"/>
                <a:gd name="T53" fmla="*/ 21 h 30"/>
                <a:gd name="T54" fmla="*/ 2 w 14"/>
                <a:gd name="T55" fmla="*/ 21 h 30"/>
                <a:gd name="T56" fmla="*/ 3 w 14"/>
                <a:gd name="T57" fmla="*/ 24 h 30"/>
                <a:gd name="T58" fmla="*/ 3 w 14"/>
                <a:gd name="T59" fmla="*/ 24 h 30"/>
                <a:gd name="T60" fmla="*/ 2 w 14"/>
                <a:gd name="T61" fmla="*/ 29 h 30"/>
                <a:gd name="T62" fmla="*/ 6 w 14"/>
                <a:gd name="T63" fmla="*/ 29 h 30"/>
                <a:gd name="T64" fmla="*/ 8 w 14"/>
                <a:gd name="T65" fmla="*/ 30 h 30"/>
                <a:gd name="T66" fmla="*/ 11 w 14"/>
                <a:gd name="T6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30">
                  <a:moveTo>
                    <a:pt x="11" y="28"/>
                  </a:moveTo>
                  <a:cubicBezTo>
                    <a:pt x="11" y="28"/>
                    <a:pt x="11" y="27"/>
                    <a:pt x="11" y="26"/>
                  </a:cubicBezTo>
                  <a:cubicBezTo>
                    <a:pt x="12" y="24"/>
                    <a:pt x="11" y="26"/>
                    <a:pt x="10" y="24"/>
                  </a:cubicBezTo>
                  <a:cubicBezTo>
                    <a:pt x="9" y="23"/>
                    <a:pt x="10" y="23"/>
                    <a:pt x="10" y="21"/>
                  </a:cubicBezTo>
                  <a:cubicBezTo>
                    <a:pt x="11" y="20"/>
                    <a:pt x="11" y="21"/>
                    <a:pt x="10" y="20"/>
                  </a:cubicBezTo>
                  <a:cubicBezTo>
                    <a:pt x="8" y="17"/>
                    <a:pt x="10" y="18"/>
                    <a:pt x="11" y="16"/>
                  </a:cubicBezTo>
                  <a:cubicBezTo>
                    <a:pt x="12" y="15"/>
                    <a:pt x="11" y="15"/>
                    <a:pt x="11" y="13"/>
                  </a:cubicBezTo>
                  <a:cubicBezTo>
                    <a:pt x="11" y="12"/>
                    <a:pt x="10" y="12"/>
                    <a:pt x="12" y="11"/>
                  </a:cubicBezTo>
                  <a:cubicBezTo>
                    <a:pt x="13" y="10"/>
                    <a:pt x="12" y="8"/>
                    <a:pt x="11" y="7"/>
                  </a:cubicBezTo>
                  <a:cubicBezTo>
                    <a:pt x="10" y="5"/>
                    <a:pt x="11" y="6"/>
                    <a:pt x="12" y="4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2" y="1"/>
                    <a:pt x="11" y="1"/>
                  </a:cubicBezTo>
                  <a:cubicBezTo>
                    <a:pt x="9" y="1"/>
                    <a:pt x="9" y="1"/>
                    <a:pt x="7" y="2"/>
                  </a:cubicBezTo>
                  <a:cubicBezTo>
                    <a:pt x="5" y="2"/>
                    <a:pt x="7" y="2"/>
                    <a:pt x="6" y="1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4" y="3"/>
                    <a:pt x="5" y="8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6"/>
                    <a:pt x="2" y="17"/>
                    <a:pt x="0" y="17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1"/>
                    <a:pt x="2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6"/>
                    <a:pt x="2" y="27"/>
                    <a:pt x="2" y="29"/>
                  </a:cubicBezTo>
                  <a:cubicBezTo>
                    <a:pt x="3" y="29"/>
                    <a:pt x="5" y="28"/>
                    <a:pt x="6" y="29"/>
                  </a:cubicBezTo>
                  <a:cubicBezTo>
                    <a:pt x="7" y="29"/>
                    <a:pt x="6" y="30"/>
                    <a:pt x="8" y="30"/>
                  </a:cubicBezTo>
                  <a:cubicBezTo>
                    <a:pt x="8" y="30"/>
                    <a:pt x="10" y="28"/>
                    <a:pt x="11" y="2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89" name="Freeform 53">
              <a:extLst>
                <a:ext uri="{FF2B5EF4-FFF2-40B4-BE49-F238E27FC236}">
                  <a16:creationId xmlns:a16="http://schemas.microsoft.com/office/drawing/2014/main" id="{5B625E2C-D14C-3160-8A2E-9E68480F2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2766" y="1877411"/>
              <a:ext cx="342873" cy="269028"/>
            </a:xfrm>
            <a:custGeom>
              <a:avLst/>
              <a:gdLst>
                <a:gd name="T0" fmla="*/ 25 w 50"/>
                <a:gd name="T1" fmla="*/ 3 h 37"/>
                <a:gd name="T2" fmla="*/ 25 w 50"/>
                <a:gd name="T3" fmla="*/ 1 h 37"/>
                <a:gd name="T4" fmla="*/ 23 w 50"/>
                <a:gd name="T5" fmla="*/ 2 h 37"/>
                <a:gd name="T6" fmla="*/ 22 w 50"/>
                <a:gd name="T7" fmla="*/ 3 h 37"/>
                <a:gd name="T8" fmla="*/ 20 w 50"/>
                <a:gd name="T9" fmla="*/ 2 h 37"/>
                <a:gd name="T10" fmla="*/ 20 w 50"/>
                <a:gd name="T11" fmla="*/ 1 h 37"/>
                <a:gd name="T12" fmla="*/ 21 w 50"/>
                <a:gd name="T13" fmla="*/ 1 h 37"/>
                <a:gd name="T14" fmla="*/ 21 w 50"/>
                <a:gd name="T15" fmla="*/ 1 h 37"/>
                <a:gd name="T16" fmla="*/ 20 w 50"/>
                <a:gd name="T17" fmla="*/ 0 h 37"/>
                <a:gd name="T18" fmla="*/ 15 w 50"/>
                <a:gd name="T19" fmla="*/ 1 h 37"/>
                <a:gd name="T20" fmla="*/ 14 w 50"/>
                <a:gd name="T21" fmla="*/ 2 h 37"/>
                <a:gd name="T22" fmla="*/ 12 w 50"/>
                <a:gd name="T23" fmla="*/ 2 h 37"/>
                <a:gd name="T24" fmla="*/ 10 w 50"/>
                <a:gd name="T25" fmla="*/ 4 h 37"/>
                <a:gd name="T26" fmla="*/ 8 w 50"/>
                <a:gd name="T27" fmla="*/ 3 h 37"/>
                <a:gd name="T28" fmla="*/ 8 w 50"/>
                <a:gd name="T29" fmla="*/ 4 h 37"/>
                <a:gd name="T30" fmla="*/ 3 w 50"/>
                <a:gd name="T31" fmla="*/ 5 h 37"/>
                <a:gd name="T32" fmla="*/ 1 w 50"/>
                <a:gd name="T33" fmla="*/ 5 h 37"/>
                <a:gd name="T34" fmla="*/ 0 w 50"/>
                <a:gd name="T35" fmla="*/ 9 h 37"/>
                <a:gd name="T36" fmla="*/ 1 w 50"/>
                <a:gd name="T37" fmla="*/ 12 h 37"/>
                <a:gd name="T38" fmla="*/ 1 w 50"/>
                <a:gd name="T39" fmla="*/ 15 h 37"/>
                <a:gd name="T40" fmla="*/ 2 w 50"/>
                <a:gd name="T41" fmla="*/ 18 h 37"/>
                <a:gd name="T42" fmla="*/ 2 w 50"/>
                <a:gd name="T43" fmla="*/ 23 h 37"/>
                <a:gd name="T44" fmla="*/ 4 w 50"/>
                <a:gd name="T45" fmla="*/ 24 h 37"/>
                <a:gd name="T46" fmla="*/ 6 w 50"/>
                <a:gd name="T47" fmla="*/ 24 h 37"/>
                <a:gd name="T48" fmla="*/ 8 w 50"/>
                <a:gd name="T49" fmla="*/ 25 h 37"/>
                <a:gd name="T50" fmla="*/ 11 w 50"/>
                <a:gd name="T51" fmla="*/ 27 h 37"/>
                <a:gd name="T52" fmla="*/ 14 w 50"/>
                <a:gd name="T53" fmla="*/ 27 h 37"/>
                <a:gd name="T54" fmla="*/ 17 w 50"/>
                <a:gd name="T55" fmla="*/ 29 h 37"/>
                <a:gd name="T56" fmla="*/ 19 w 50"/>
                <a:gd name="T57" fmla="*/ 32 h 37"/>
                <a:gd name="T58" fmla="*/ 20 w 50"/>
                <a:gd name="T59" fmla="*/ 32 h 37"/>
                <a:gd name="T60" fmla="*/ 23 w 50"/>
                <a:gd name="T61" fmla="*/ 32 h 37"/>
                <a:gd name="T62" fmla="*/ 26 w 50"/>
                <a:gd name="T63" fmla="*/ 33 h 37"/>
                <a:gd name="T64" fmla="*/ 29 w 50"/>
                <a:gd name="T65" fmla="*/ 33 h 37"/>
                <a:gd name="T66" fmla="*/ 32 w 50"/>
                <a:gd name="T67" fmla="*/ 32 h 37"/>
                <a:gd name="T68" fmla="*/ 36 w 50"/>
                <a:gd name="T69" fmla="*/ 30 h 37"/>
                <a:gd name="T70" fmla="*/ 39 w 50"/>
                <a:gd name="T71" fmla="*/ 32 h 37"/>
                <a:gd name="T72" fmla="*/ 41 w 50"/>
                <a:gd name="T73" fmla="*/ 34 h 37"/>
                <a:gd name="T74" fmla="*/ 43 w 50"/>
                <a:gd name="T75" fmla="*/ 35 h 37"/>
                <a:gd name="T76" fmla="*/ 45 w 50"/>
                <a:gd name="T77" fmla="*/ 37 h 37"/>
                <a:gd name="T78" fmla="*/ 47 w 50"/>
                <a:gd name="T79" fmla="*/ 36 h 37"/>
                <a:gd name="T80" fmla="*/ 47 w 50"/>
                <a:gd name="T81" fmla="*/ 33 h 37"/>
                <a:gd name="T82" fmla="*/ 48 w 50"/>
                <a:gd name="T83" fmla="*/ 30 h 37"/>
                <a:gd name="T84" fmla="*/ 49 w 50"/>
                <a:gd name="T85" fmla="*/ 28 h 37"/>
                <a:gd name="T86" fmla="*/ 48 w 50"/>
                <a:gd name="T87" fmla="*/ 24 h 37"/>
                <a:gd name="T88" fmla="*/ 48 w 50"/>
                <a:gd name="T89" fmla="*/ 21 h 37"/>
                <a:gd name="T90" fmla="*/ 49 w 50"/>
                <a:gd name="T91" fmla="*/ 20 h 37"/>
                <a:gd name="T92" fmla="*/ 48 w 50"/>
                <a:gd name="T93" fmla="*/ 17 h 37"/>
                <a:gd name="T94" fmla="*/ 48 w 50"/>
                <a:gd name="T95" fmla="*/ 14 h 37"/>
                <a:gd name="T96" fmla="*/ 49 w 50"/>
                <a:gd name="T97" fmla="*/ 10 h 37"/>
                <a:gd name="T98" fmla="*/ 48 w 50"/>
                <a:gd name="T99" fmla="*/ 7 h 37"/>
                <a:gd name="T100" fmla="*/ 47 w 50"/>
                <a:gd name="T101" fmla="*/ 5 h 37"/>
                <a:gd name="T102" fmla="*/ 41 w 50"/>
                <a:gd name="T103" fmla="*/ 5 h 37"/>
                <a:gd name="T104" fmla="*/ 39 w 50"/>
                <a:gd name="T105" fmla="*/ 5 h 37"/>
                <a:gd name="T106" fmla="*/ 37 w 50"/>
                <a:gd name="T107" fmla="*/ 5 h 37"/>
                <a:gd name="T108" fmla="*/ 30 w 50"/>
                <a:gd name="T109" fmla="*/ 5 h 37"/>
                <a:gd name="T110" fmla="*/ 25 w 50"/>
                <a:gd name="T111" fmla="*/ 2 h 37"/>
                <a:gd name="T112" fmla="*/ 25 w 50"/>
                <a:gd name="T1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37">
                  <a:moveTo>
                    <a:pt x="25" y="3"/>
                  </a:moveTo>
                  <a:cubicBezTo>
                    <a:pt x="24" y="2"/>
                    <a:pt x="25" y="1"/>
                    <a:pt x="25" y="1"/>
                  </a:cubicBezTo>
                  <a:cubicBezTo>
                    <a:pt x="24" y="1"/>
                    <a:pt x="24" y="1"/>
                    <a:pt x="23" y="2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0" y="0"/>
                    <a:pt x="20" y="0"/>
                  </a:cubicBezTo>
                  <a:cubicBezTo>
                    <a:pt x="20" y="0"/>
                    <a:pt x="16" y="0"/>
                    <a:pt x="15" y="1"/>
                  </a:cubicBezTo>
                  <a:cubicBezTo>
                    <a:pt x="15" y="1"/>
                    <a:pt x="14" y="2"/>
                    <a:pt x="14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3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9"/>
                    <a:pt x="0" y="9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1" y="17"/>
                    <a:pt x="2" y="17"/>
                    <a:pt x="2" y="18"/>
                  </a:cubicBezTo>
                  <a:cubicBezTo>
                    <a:pt x="2" y="19"/>
                    <a:pt x="2" y="23"/>
                    <a:pt x="2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7" y="24"/>
                    <a:pt x="7" y="26"/>
                    <a:pt x="8" y="25"/>
                  </a:cubicBezTo>
                  <a:cubicBezTo>
                    <a:pt x="9" y="25"/>
                    <a:pt x="10" y="26"/>
                    <a:pt x="11" y="27"/>
                  </a:cubicBezTo>
                  <a:cubicBezTo>
                    <a:pt x="13" y="28"/>
                    <a:pt x="13" y="28"/>
                    <a:pt x="14" y="27"/>
                  </a:cubicBezTo>
                  <a:cubicBezTo>
                    <a:pt x="15" y="27"/>
                    <a:pt x="16" y="30"/>
                    <a:pt x="17" y="29"/>
                  </a:cubicBezTo>
                  <a:cubicBezTo>
                    <a:pt x="18" y="29"/>
                    <a:pt x="19" y="32"/>
                    <a:pt x="19" y="32"/>
                  </a:cubicBezTo>
                  <a:cubicBezTo>
                    <a:pt x="19" y="32"/>
                    <a:pt x="18" y="32"/>
                    <a:pt x="20" y="32"/>
                  </a:cubicBezTo>
                  <a:cubicBezTo>
                    <a:pt x="22" y="32"/>
                    <a:pt x="21" y="31"/>
                    <a:pt x="23" y="32"/>
                  </a:cubicBezTo>
                  <a:cubicBezTo>
                    <a:pt x="24" y="32"/>
                    <a:pt x="25" y="33"/>
                    <a:pt x="26" y="33"/>
                  </a:cubicBezTo>
                  <a:cubicBezTo>
                    <a:pt x="27" y="34"/>
                    <a:pt x="28" y="34"/>
                    <a:pt x="29" y="33"/>
                  </a:cubicBezTo>
                  <a:cubicBezTo>
                    <a:pt x="30" y="32"/>
                    <a:pt x="30" y="32"/>
                    <a:pt x="32" y="32"/>
                  </a:cubicBezTo>
                  <a:cubicBezTo>
                    <a:pt x="34" y="32"/>
                    <a:pt x="35" y="29"/>
                    <a:pt x="36" y="30"/>
                  </a:cubicBezTo>
                  <a:cubicBezTo>
                    <a:pt x="37" y="31"/>
                    <a:pt x="38" y="32"/>
                    <a:pt x="39" y="32"/>
                  </a:cubicBezTo>
                  <a:cubicBezTo>
                    <a:pt x="40" y="32"/>
                    <a:pt x="40" y="33"/>
                    <a:pt x="41" y="34"/>
                  </a:cubicBezTo>
                  <a:cubicBezTo>
                    <a:pt x="43" y="34"/>
                    <a:pt x="42" y="34"/>
                    <a:pt x="43" y="35"/>
                  </a:cubicBezTo>
                  <a:cubicBezTo>
                    <a:pt x="43" y="37"/>
                    <a:pt x="45" y="37"/>
                    <a:pt x="45" y="37"/>
                  </a:cubicBezTo>
                  <a:cubicBezTo>
                    <a:pt x="45" y="37"/>
                    <a:pt x="48" y="37"/>
                    <a:pt x="47" y="36"/>
                  </a:cubicBezTo>
                  <a:cubicBezTo>
                    <a:pt x="47" y="35"/>
                    <a:pt x="46" y="34"/>
                    <a:pt x="47" y="33"/>
                  </a:cubicBezTo>
                  <a:cubicBezTo>
                    <a:pt x="48" y="32"/>
                    <a:pt x="48" y="31"/>
                    <a:pt x="48" y="30"/>
                  </a:cubicBezTo>
                  <a:cubicBezTo>
                    <a:pt x="48" y="29"/>
                    <a:pt x="49" y="28"/>
                    <a:pt x="49" y="28"/>
                  </a:cubicBezTo>
                  <a:cubicBezTo>
                    <a:pt x="49" y="28"/>
                    <a:pt x="47" y="25"/>
                    <a:pt x="48" y="24"/>
                  </a:cubicBezTo>
                  <a:cubicBezTo>
                    <a:pt x="48" y="23"/>
                    <a:pt x="49" y="23"/>
                    <a:pt x="48" y="21"/>
                  </a:cubicBezTo>
                  <a:cubicBezTo>
                    <a:pt x="48" y="20"/>
                    <a:pt x="49" y="21"/>
                    <a:pt x="49" y="20"/>
                  </a:cubicBezTo>
                  <a:cubicBezTo>
                    <a:pt x="48" y="19"/>
                    <a:pt x="47" y="18"/>
                    <a:pt x="48" y="17"/>
                  </a:cubicBezTo>
                  <a:cubicBezTo>
                    <a:pt x="48" y="17"/>
                    <a:pt x="48" y="15"/>
                    <a:pt x="48" y="14"/>
                  </a:cubicBezTo>
                  <a:cubicBezTo>
                    <a:pt x="48" y="13"/>
                    <a:pt x="50" y="11"/>
                    <a:pt x="49" y="10"/>
                  </a:cubicBezTo>
                  <a:cubicBezTo>
                    <a:pt x="48" y="9"/>
                    <a:pt x="48" y="7"/>
                    <a:pt x="48" y="7"/>
                  </a:cubicBezTo>
                  <a:cubicBezTo>
                    <a:pt x="48" y="7"/>
                    <a:pt x="49" y="6"/>
                    <a:pt x="47" y="5"/>
                  </a:cubicBezTo>
                  <a:cubicBezTo>
                    <a:pt x="46" y="5"/>
                    <a:pt x="41" y="5"/>
                    <a:pt x="41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4" y="5"/>
                    <a:pt x="30" y="5"/>
                  </a:cubicBezTo>
                  <a:cubicBezTo>
                    <a:pt x="27" y="4"/>
                    <a:pt x="25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0" name="Freeform 54">
              <a:extLst>
                <a:ext uri="{FF2B5EF4-FFF2-40B4-BE49-F238E27FC236}">
                  <a16:creationId xmlns:a16="http://schemas.microsoft.com/office/drawing/2014/main" id="{9D09ACE4-2838-62E4-7CA3-2AC0C86DA9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95770" y="3383057"/>
              <a:ext cx="302157" cy="501882"/>
            </a:xfrm>
            <a:custGeom>
              <a:avLst/>
              <a:gdLst>
                <a:gd name="T0" fmla="*/ 37 w 44"/>
                <a:gd name="T1" fmla="*/ 52 h 69"/>
                <a:gd name="T2" fmla="*/ 32 w 44"/>
                <a:gd name="T3" fmla="*/ 55 h 69"/>
                <a:gd name="T4" fmla="*/ 29 w 44"/>
                <a:gd name="T5" fmla="*/ 53 h 69"/>
                <a:gd name="T6" fmla="*/ 26 w 44"/>
                <a:gd name="T7" fmla="*/ 55 h 69"/>
                <a:gd name="T8" fmla="*/ 22 w 44"/>
                <a:gd name="T9" fmla="*/ 61 h 69"/>
                <a:gd name="T10" fmla="*/ 26 w 44"/>
                <a:gd name="T11" fmla="*/ 60 h 69"/>
                <a:gd name="T12" fmla="*/ 32 w 44"/>
                <a:gd name="T13" fmla="*/ 61 h 69"/>
                <a:gd name="T14" fmla="*/ 37 w 44"/>
                <a:gd name="T15" fmla="*/ 67 h 69"/>
                <a:gd name="T16" fmla="*/ 40 w 44"/>
                <a:gd name="T17" fmla="*/ 65 h 69"/>
                <a:gd name="T18" fmla="*/ 43 w 44"/>
                <a:gd name="T19" fmla="*/ 58 h 69"/>
                <a:gd name="T20" fmla="*/ 39 w 44"/>
                <a:gd name="T21" fmla="*/ 49 h 69"/>
                <a:gd name="T22" fmla="*/ 35 w 44"/>
                <a:gd name="T23" fmla="*/ 47 h 69"/>
                <a:gd name="T24" fmla="*/ 26 w 44"/>
                <a:gd name="T25" fmla="*/ 43 h 69"/>
                <a:gd name="T26" fmla="*/ 27 w 44"/>
                <a:gd name="T27" fmla="*/ 44 h 69"/>
                <a:gd name="T28" fmla="*/ 28 w 44"/>
                <a:gd name="T29" fmla="*/ 45 h 69"/>
                <a:gd name="T30" fmla="*/ 28 w 44"/>
                <a:gd name="T31" fmla="*/ 41 h 69"/>
                <a:gd name="T32" fmla="*/ 30 w 44"/>
                <a:gd name="T33" fmla="*/ 46 h 69"/>
                <a:gd name="T34" fmla="*/ 11 w 44"/>
                <a:gd name="T35" fmla="*/ 39 h 69"/>
                <a:gd name="T36" fmla="*/ 7 w 44"/>
                <a:gd name="T37" fmla="*/ 45 h 69"/>
                <a:gd name="T38" fmla="*/ 3 w 44"/>
                <a:gd name="T39" fmla="*/ 50 h 69"/>
                <a:gd name="T40" fmla="*/ 7 w 44"/>
                <a:gd name="T41" fmla="*/ 50 h 69"/>
                <a:gd name="T42" fmla="*/ 8 w 44"/>
                <a:gd name="T43" fmla="*/ 46 h 69"/>
                <a:gd name="T44" fmla="*/ 12 w 44"/>
                <a:gd name="T45" fmla="*/ 40 h 69"/>
                <a:gd name="T46" fmla="*/ 35 w 44"/>
                <a:gd name="T47" fmla="*/ 40 h 69"/>
                <a:gd name="T48" fmla="*/ 36 w 44"/>
                <a:gd name="T49" fmla="*/ 43 h 69"/>
                <a:gd name="T50" fmla="*/ 39 w 44"/>
                <a:gd name="T51" fmla="*/ 45 h 69"/>
                <a:gd name="T52" fmla="*/ 38 w 44"/>
                <a:gd name="T53" fmla="*/ 40 h 69"/>
                <a:gd name="T54" fmla="*/ 22 w 44"/>
                <a:gd name="T55" fmla="*/ 44 h 69"/>
                <a:gd name="T56" fmla="*/ 27 w 44"/>
                <a:gd name="T57" fmla="*/ 40 h 69"/>
                <a:gd name="T58" fmla="*/ 28 w 44"/>
                <a:gd name="T59" fmla="*/ 35 h 69"/>
                <a:gd name="T60" fmla="*/ 13 w 44"/>
                <a:gd name="T61" fmla="*/ 34 h 69"/>
                <a:gd name="T62" fmla="*/ 22 w 44"/>
                <a:gd name="T63" fmla="*/ 33 h 69"/>
                <a:gd name="T64" fmla="*/ 35 w 44"/>
                <a:gd name="T65" fmla="*/ 32 h 69"/>
                <a:gd name="T66" fmla="*/ 37 w 44"/>
                <a:gd name="T67" fmla="*/ 38 h 69"/>
                <a:gd name="T68" fmla="*/ 38 w 44"/>
                <a:gd name="T69" fmla="*/ 37 h 69"/>
                <a:gd name="T70" fmla="*/ 37 w 44"/>
                <a:gd name="T71" fmla="*/ 32 h 69"/>
                <a:gd name="T72" fmla="*/ 16 w 44"/>
                <a:gd name="T73" fmla="*/ 29 h 69"/>
                <a:gd name="T74" fmla="*/ 16 w 44"/>
                <a:gd name="T75" fmla="*/ 27 h 69"/>
                <a:gd name="T76" fmla="*/ 18 w 44"/>
                <a:gd name="T77" fmla="*/ 0 h 69"/>
                <a:gd name="T78" fmla="*/ 16 w 44"/>
                <a:gd name="T79" fmla="*/ 10 h 69"/>
                <a:gd name="T80" fmla="*/ 13 w 44"/>
                <a:gd name="T81" fmla="*/ 13 h 69"/>
                <a:gd name="T82" fmla="*/ 14 w 44"/>
                <a:gd name="T83" fmla="*/ 19 h 69"/>
                <a:gd name="T84" fmla="*/ 19 w 44"/>
                <a:gd name="T85" fmla="*/ 27 h 69"/>
                <a:gd name="T86" fmla="*/ 25 w 44"/>
                <a:gd name="T87" fmla="*/ 26 h 69"/>
                <a:gd name="T88" fmla="*/ 28 w 44"/>
                <a:gd name="T89" fmla="*/ 28 h 69"/>
                <a:gd name="T90" fmla="*/ 32 w 44"/>
                <a:gd name="T91" fmla="*/ 31 h 69"/>
                <a:gd name="T92" fmla="*/ 28 w 44"/>
                <a:gd name="T93" fmla="*/ 25 h 69"/>
                <a:gd name="T94" fmla="*/ 26 w 44"/>
                <a:gd name="T95" fmla="*/ 23 h 69"/>
                <a:gd name="T96" fmla="*/ 21 w 44"/>
                <a:gd name="T97" fmla="*/ 21 h 69"/>
                <a:gd name="T98" fmla="*/ 22 w 44"/>
                <a:gd name="T99" fmla="*/ 14 h 69"/>
                <a:gd name="T100" fmla="*/ 25 w 44"/>
                <a:gd name="T101" fmla="*/ 6 h 69"/>
                <a:gd name="T102" fmla="*/ 19 w 44"/>
                <a:gd name="T10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" h="69">
                  <a:moveTo>
                    <a:pt x="39" y="49"/>
                  </a:moveTo>
                  <a:cubicBezTo>
                    <a:pt x="39" y="50"/>
                    <a:pt x="39" y="49"/>
                    <a:pt x="38" y="49"/>
                  </a:cubicBezTo>
                  <a:cubicBezTo>
                    <a:pt x="39" y="49"/>
                    <a:pt x="38" y="52"/>
                    <a:pt x="38" y="52"/>
                  </a:cubicBezTo>
                  <a:cubicBezTo>
                    <a:pt x="38" y="53"/>
                    <a:pt x="37" y="52"/>
                    <a:pt x="37" y="52"/>
                  </a:cubicBezTo>
                  <a:cubicBezTo>
                    <a:pt x="36" y="52"/>
                    <a:pt x="36" y="52"/>
                    <a:pt x="35" y="53"/>
                  </a:cubicBezTo>
                  <a:cubicBezTo>
                    <a:pt x="35" y="53"/>
                    <a:pt x="35" y="54"/>
                    <a:pt x="35" y="54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2" y="54"/>
                    <a:pt x="33" y="55"/>
                    <a:pt x="32" y="55"/>
                  </a:cubicBezTo>
                  <a:cubicBezTo>
                    <a:pt x="32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4"/>
                    <a:pt x="27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5" y="55"/>
                    <a:pt x="24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ubicBezTo>
                    <a:pt x="23" y="59"/>
                    <a:pt x="22" y="60"/>
                    <a:pt x="22" y="60"/>
                  </a:cubicBezTo>
                  <a:cubicBezTo>
                    <a:pt x="22" y="61"/>
                    <a:pt x="22" y="60"/>
                    <a:pt x="22" y="61"/>
                  </a:cubicBezTo>
                  <a:cubicBezTo>
                    <a:pt x="22" y="61"/>
                    <a:pt x="23" y="61"/>
                    <a:pt x="24" y="61"/>
                  </a:cubicBezTo>
                  <a:cubicBezTo>
                    <a:pt x="24" y="61"/>
                    <a:pt x="24" y="60"/>
                    <a:pt x="24" y="60"/>
                  </a:cubicBezTo>
                  <a:cubicBezTo>
                    <a:pt x="24" y="59"/>
                    <a:pt x="25" y="59"/>
                    <a:pt x="25" y="58"/>
                  </a:cubicBezTo>
                  <a:cubicBezTo>
                    <a:pt x="26" y="59"/>
                    <a:pt x="26" y="59"/>
                    <a:pt x="26" y="60"/>
                  </a:cubicBezTo>
                  <a:cubicBezTo>
                    <a:pt x="27" y="59"/>
                    <a:pt x="29" y="60"/>
                    <a:pt x="29" y="60"/>
                  </a:cubicBezTo>
                  <a:cubicBezTo>
                    <a:pt x="30" y="59"/>
                    <a:pt x="30" y="59"/>
                    <a:pt x="31" y="59"/>
                  </a:cubicBezTo>
                  <a:cubicBezTo>
                    <a:pt x="31" y="59"/>
                    <a:pt x="32" y="60"/>
                    <a:pt x="32" y="60"/>
                  </a:cubicBezTo>
                  <a:cubicBezTo>
                    <a:pt x="32" y="59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2"/>
                    <a:pt x="30" y="64"/>
                    <a:pt x="31" y="65"/>
                  </a:cubicBezTo>
                  <a:cubicBezTo>
                    <a:pt x="31" y="66"/>
                    <a:pt x="33" y="66"/>
                    <a:pt x="33" y="66"/>
                  </a:cubicBezTo>
                  <a:cubicBezTo>
                    <a:pt x="35" y="67"/>
                    <a:pt x="34" y="67"/>
                    <a:pt x="37" y="67"/>
                  </a:cubicBezTo>
                  <a:cubicBezTo>
                    <a:pt x="37" y="67"/>
                    <a:pt x="37" y="69"/>
                    <a:pt x="37" y="69"/>
                  </a:cubicBezTo>
                  <a:cubicBezTo>
                    <a:pt x="37" y="69"/>
                    <a:pt x="38" y="69"/>
                    <a:pt x="39" y="68"/>
                  </a:cubicBezTo>
                  <a:cubicBezTo>
                    <a:pt x="40" y="67"/>
                    <a:pt x="39" y="65"/>
                    <a:pt x="38" y="63"/>
                  </a:cubicBezTo>
                  <a:cubicBezTo>
                    <a:pt x="38" y="63"/>
                    <a:pt x="40" y="63"/>
                    <a:pt x="40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40" y="63"/>
                    <a:pt x="40" y="63"/>
                    <a:pt x="40" y="61"/>
                  </a:cubicBezTo>
                  <a:cubicBezTo>
                    <a:pt x="40" y="60"/>
                    <a:pt x="41" y="60"/>
                    <a:pt x="41" y="60"/>
                  </a:cubicBezTo>
                  <a:cubicBezTo>
                    <a:pt x="42" y="59"/>
                    <a:pt x="42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6"/>
                    <a:pt x="43" y="55"/>
                    <a:pt x="43" y="54"/>
                  </a:cubicBezTo>
                  <a:cubicBezTo>
                    <a:pt x="42" y="53"/>
                    <a:pt x="41" y="51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33" y="45"/>
                  </a:moveTo>
                  <a:cubicBezTo>
                    <a:pt x="33" y="45"/>
                    <a:pt x="32" y="45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3" y="47"/>
                    <a:pt x="34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5"/>
                    <a:pt x="34" y="45"/>
                  </a:cubicBezTo>
                  <a:cubicBezTo>
                    <a:pt x="34" y="45"/>
                    <a:pt x="33" y="45"/>
                    <a:pt x="33" y="45"/>
                  </a:cubicBezTo>
                  <a:close/>
                  <a:moveTo>
                    <a:pt x="26" y="43"/>
                  </a:move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2"/>
                    <a:pt x="26" y="43"/>
                  </a:cubicBezTo>
                  <a:close/>
                  <a:moveTo>
                    <a:pt x="28" y="41"/>
                  </a:moveTo>
                  <a:cubicBezTo>
                    <a:pt x="27" y="42"/>
                    <a:pt x="27" y="43"/>
                    <a:pt x="27" y="44"/>
                  </a:cubicBezTo>
                  <a:cubicBezTo>
                    <a:pt x="25" y="45"/>
                    <a:pt x="22" y="45"/>
                    <a:pt x="24" y="47"/>
                  </a:cubicBezTo>
                  <a:cubicBezTo>
                    <a:pt x="25" y="48"/>
                    <a:pt x="26" y="48"/>
                    <a:pt x="27" y="49"/>
                  </a:cubicBezTo>
                  <a:cubicBezTo>
                    <a:pt x="27" y="49"/>
                    <a:pt x="28" y="49"/>
                    <a:pt x="28" y="50"/>
                  </a:cubicBezTo>
                  <a:cubicBezTo>
                    <a:pt x="28" y="49"/>
                    <a:pt x="28" y="46"/>
                    <a:pt x="28" y="45"/>
                  </a:cubicBezTo>
                  <a:cubicBezTo>
                    <a:pt x="28" y="45"/>
                    <a:pt x="30" y="43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29" y="41"/>
                    <a:pt x="28" y="41"/>
                    <a:pt x="28" y="41"/>
                  </a:cubicBezTo>
                  <a:close/>
                  <a:moveTo>
                    <a:pt x="32" y="40"/>
                  </a:moveTo>
                  <a:cubicBezTo>
                    <a:pt x="31" y="41"/>
                    <a:pt x="32" y="41"/>
                    <a:pt x="32" y="42"/>
                  </a:cubicBezTo>
                  <a:cubicBezTo>
                    <a:pt x="31" y="43"/>
                    <a:pt x="27" y="46"/>
                    <a:pt x="29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1" y="46"/>
                    <a:pt x="30" y="45"/>
                    <a:pt x="31" y="45"/>
                  </a:cubicBezTo>
                  <a:cubicBezTo>
                    <a:pt x="31" y="45"/>
                    <a:pt x="32" y="44"/>
                    <a:pt x="32" y="44"/>
                  </a:cubicBezTo>
                  <a:cubicBezTo>
                    <a:pt x="33" y="44"/>
                    <a:pt x="32" y="42"/>
                    <a:pt x="32" y="40"/>
                  </a:cubicBezTo>
                  <a:close/>
                  <a:moveTo>
                    <a:pt x="11" y="39"/>
                  </a:moveTo>
                  <a:cubicBezTo>
                    <a:pt x="11" y="39"/>
                    <a:pt x="11" y="41"/>
                    <a:pt x="10" y="41"/>
                  </a:cubicBezTo>
                  <a:cubicBezTo>
                    <a:pt x="10" y="41"/>
                    <a:pt x="8" y="43"/>
                    <a:pt x="8" y="43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5"/>
                    <a:pt x="8" y="45"/>
                    <a:pt x="7" y="45"/>
                  </a:cubicBezTo>
                  <a:cubicBezTo>
                    <a:pt x="7" y="46"/>
                    <a:pt x="7" y="47"/>
                    <a:pt x="6" y="48"/>
                  </a:cubicBezTo>
                  <a:cubicBezTo>
                    <a:pt x="6" y="48"/>
                    <a:pt x="5" y="48"/>
                    <a:pt x="5" y="49"/>
                  </a:cubicBezTo>
                  <a:cubicBezTo>
                    <a:pt x="5" y="49"/>
                    <a:pt x="5" y="50"/>
                    <a:pt x="5" y="50"/>
                  </a:cubicBezTo>
                  <a:cubicBezTo>
                    <a:pt x="4" y="50"/>
                    <a:pt x="4" y="50"/>
                    <a:pt x="3" y="50"/>
                  </a:cubicBezTo>
                  <a:cubicBezTo>
                    <a:pt x="3" y="50"/>
                    <a:pt x="3" y="51"/>
                    <a:pt x="3" y="51"/>
                  </a:cubicBezTo>
                  <a:cubicBezTo>
                    <a:pt x="3" y="51"/>
                    <a:pt x="2" y="51"/>
                    <a:pt x="2" y="51"/>
                  </a:cubicBezTo>
                  <a:cubicBezTo>
                    <a:pt x="1" y="52"/>
                    <a:pt x="1" y="53"/>
                    <a:pt x="0" y="54"/>
                  </a:cubicBezTo>
                  <a:cubicBezTo>
                    <a:pt x="2" y="53"/>
                    <a:pt x="6" y="52"/>
                    <a:pt x="7" y="50"/>
                  </a:cubicBezTo>
                  <a:cubicBezTo>
                    <a:pt x="7" y="50"/>
                    <a:pt x="7" y="50"/>
                    <a:pt x="7" y="49"/>
                  </a:cubicBezTo>
                  <a:cubicBezTo>
                    <a:pt x="7" y="49"/>
                    <a:pt x="8" y="48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6"/>
                  </a:cubicBezTo>
                  <a:cubicBezTo>
                    <a:pt x="9" y="46"/>
                    <a:pt x="10" y="46"/>
                    <a:pt x="10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0"/>
                    <a:pt x="12" y="40"/>
                  </a:cubicBezTo>
                  <a:cubicBezTo>
                    <a:pt x="12" y="40"/>
                    <a:pt x="12" y="39"/>
                    <a:pt x="12" y="39"/>
                  </a:cubicBezTo>
                  <a:lnTo>
                    <a:pt x="11" y="39"/>
                  </a:lnTo>
                  <a:close/>
                  <a:moveTo>
                    <a:pt x="35" y="39"/>
                  </a:move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5" y="41"/>
                    <a:pt x="36" y="42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7" y="44"/>
                    <a:pt x="37" y="44"/>
                  </a:cubicBezTo>
                  <a:cubicBezTo>
                    <a:pt x="37" y="44"/>
                    <a:pt x="37" y="45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39" y="45"/>
                    <a:pt x="38" y="44"/>
                    <a:pt x="38" y="44"/>
                  </a:cubicBezTo>
                  <a:cubicBezTo>
                    <a:pt x="38" y="43"/>
                    <a:pt x="39" y="44"/>
                    <a:pt x="39" y="43"/>
                  </a:cubicBezTo>
                  <a:cubicBezTo>
                    <a:pt x="39" y="42"/>
                    <a:pt x="38" y="42"/>
                    <a:pt x="38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7" y="39"/>
                    <a:pt x="36" y="39"/>
                    <a:pt x="35" y="39"/>
                  </a:cubicBezTo>
                  <a:close/>
                  <a:moveTo>
                    <a:pt x="23" y="37"/>
                  </a:moveTo>
                  <a:cubicBezTo>
                    <a:pt x="22" y="40"/>
                    <a:pt x="22" y="41"/>
                    <a:pt x="22" y="44"/>
                  </a:cubicBezTo>
                  <a:cubicBezTo>
                    <a:pt x="23" y="43"/>
                    <a:pt x="24" y="42"/>
                    <a:pt x="25" y="42"/>
                  </a:cubicBezTo>
                  <a:cubicBezTo>
                    <a:pt x="25" y="42"/>
                    <a:pt x="26" y="42"/>
                    <a:pt x="26" y="42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7" y="40"/>
                    <a:pt x="27" y="40"/>
                  </a:cubicBezTo>
                  <a:cubicBezTo>
                    <a:pt x="27" y="40"/>
                    <a:pt x="27" y="39"/>
                    <a:pt x="27" y="38"/>
                  </a:cubicBezTo>
                  <a:cubicBezTo>
                    <a:pt x="25" y="38"/>
                    <a:pt x="25" y="38"/>
                    <a:pt x="23" y="37"/>
                  </a:cubicBezTo>
                  <a:close/>
                  <a:moveTo>
                    <a:pt x="28" y="34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9" y="36"/>
                    <a:pt x="31" y="37"/>
                    <a:pt x="31" y="37"/>
                  </a:cubicBezTo>
                  <a:cubicBezTo>
                    <a:pt x="35" y="37"/>
                    <a:pt x="29" y="34"/>
                    <a:pt x="28" y="34"/>
                  </a:cubicBezTo>
                  <a:close/>
                  <a:moveTo>
                    <a:pt x="13" y="34"/>
                  </a:move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5" y="36"/>
                    <a:pt x="14" y="35"/>
                  </a:cubicBezTo>
                  <a:cubicBezTo>
                    <a:pt x="14" y="35"/>
                    <a:pt x="13" y="35"/>
                    <a:pt x="13" y="34"/>
                  </a:cubicBezTo>
                  <a:close/>
                  <a:moveTo>
                    <a:pt x="22" y="33"/>
                  </a:moveTo>
                  <a:cubicBezTo>
                    <a:pt x="22" y="33"/>
                    <a:pt x="23" y="34"/>
                    <a:pt x="23" y="34"/>
                  </a:cubicBezTo>
                  <a:cubicBezTo>
                    <a:pt x="24" y="34"/>
                    <a:pt x="23" y="33"/>
                    <a:pt x="24" y="33"/>
                  </a:cubicBezTo>
                  <a:cubicBezTo>
                    <a:pt x="23" y="33"/>
                    <a:pt x="23" y="33"/>
                    <a:pt x="22" y="33"/>
                  </a:cubicBezTo>
                  <a:close/>
                  <a:moveTo>
                    <a:pt x="35" y="32"/>
                  </a:moveTo>
                  <a:cubicBezTo>
                    <a:pt x="35" y="32"/>
                    <a:pt x="34" y="33"/>
                    <a:pt x="34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6" y="36"/>
                    <a:pt x="36" y="37"/>
                  </a:cubicBezTo>
                  <a:cubicBezTo>
                    <a:pt x="37" y="37"/>
                    <a:pt x="36" y="38"/>
                    <a:pt x="37" y="38"/>
                  </a:cubicBezTo>
                  <a:cubicBezTo>
                    <a:pt x="37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40" y="39"/>
                    <a:pt x="40" y="40"/>
                  </a:cubicBezTo>
                  <a:cubicBezTo>
                    <a:pt x="40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8" y="34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7" y="32"/>
                    <a:pt x="38" y="32"/>
                    <a:pt x="37" y="32"/>
                  </a:cubicBezTo>
                  <a:cubicBezTo>
                    <a:pt x="37" y="32"/>
                    <a:pt x="36" y="32"/>
                    <a:pt x="35" y="32"/>
                  </a:cubicBezTo>
                  <a:close/>
                  <a:moveTo>
                    <a:pt x="16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3" y="28"/>
                    <a:pt x="16" y="28"/>
                    <a:pt x="16" y="29"/>
                  </a:cubicBezTo>
                  <a:cubicBezTo>
                    <a:pt x="17" y="29"/>
                    <a:pt x="17" y="31"/>
                    <a:pt x="18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19" y="33"/>
                    <a:pt x="19" y="33"/>
                    <a:pt x="20" y="34"/>
                  </a:cubicBezTo>
                  <a:cubicBezTo>
                    <a:pt x="22" y="33"/>
                    <a:pt x="20" y="27"/>
                    <a:pt x="16" y="27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6"/>
                    <a:pt x="33" y="27"/>
                  </a:cubicBezTo>
                  <a:cubicBezTo>
                    <a:pt x="35" y="27"/>
                    <a:pt x="34" y="26"/>
                    <a:pt x="33" y="25"/>
                  </a:cubicBezTo>
                  <a:close/>
                  <a:moveTo>
                    <a:pt x="18" y="0"/>
                  </a:moveTo>
                  <a:cubicBezTo>
                    <a:pt x="17" y="0"/>
                    <a:pt x="17" y="2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5" y="6"/>
                    <a:pt x="15" y="6"/>
                  </a:cubicBezTo>
                  <a:cubicBezTo>
                    <a:pt x="15" y="8"/>
                    <a:pt x="17" y="8"/>
                    <a:pt x="16" y="10"/>
                  </a:cubicBezTo>
                  <a:cubicBezTo>
                    <a:pt x="16" y="10"/>
                    <a:pt x="15" y="11"/>
                    <a:pt x="15" y="11"/>
                  </a:cubicBezTo>
                  <a:cubicBezTo>
                    <a:pt x="15" y="11"/>
                    <a:pt x="15" y="12"/>
                    <a:pt x="15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3" y="13"/>
                    <a:pt x="13" y="13"/>
                  </a:cubicBezTo>
                  <a:cubicBezTo>
                    <a:pt x="12" y="13"/>
                    <a:pt x="13" y="14"/>
                    <a:pt x="12" y="13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3" y="18"/>
                    <a:pt x="14" y="19"/>
                  </a:cubicBezTo>
                  <a:cubicBezTo>
                    <a:pt x="14" y="19"/>
                    <a:pt x="15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6" y="25"/>
                    <a:pt x="17" y="24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1" y="26"/>
                    <a:pt x="21" y="25"/>
                    <a:pt x="23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5" y="26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8" y="28"/>
                    <a:pt x="23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8" y="27"/>
                    <a:pt x="28" y="28"/>
                  </a:cubicBezTo>
                  <a:cubicBezTo>
                    <a:pt x="28" y="28"/>
                    <a:pt x="29" y="29"/>
                    <a:pt x="29" y="30"/>
                  </a:cubicBezTo>
                  <a:cubicBezTo>
                    <a:pt x="29" y="30"/>
                    <a:pt x="30" y="30"/>
                    <a:pt x="30" y="30"/>
                  </a:cubicBezTo>
                  <a:cubicBezTo>
                    <a:pt x="31" y="30"/>
                    <a:pt x="31" y="31"/>
                    <a:pt x="31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27"/>
                    <a:pt x="31" y="29"/>
                    <a:pt x="31" y="27"/>
                  </a:cubicBezTo>
                  <a:cubicBezTo>
                    <a:pt x="30" y="26"/>
                    <a:pt x="31" y="26"/>
                    <a:pt x="31" y="25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30" y="24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6" y="23"/>
                    <a:pt x="26" y="23"/>
                  </a:cubicBezTo>
                  <a:cubicBezTo>
                    <a:pt x="26" y="23"/>
                    <a:pt x="25" y="23"/>
                    <a:pt x="24" y="23"/>
                  </a:cubicBezTo>
                  <a:cubicBezTo>
                    <a:pt x="24" y="23"/>
                    <a:pt x="23" y="24"/>
                    <a:pt x="22" y="24"/>
                  </a:cubicBezTo>
                  <a:cubicBezTo>
                    <a:pt x="22" y="24"/>
                    <a:pt x="21" y="24"/>
                    <a:pt x="21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18"/>
                    <a:pt x="20" y="18"/>
                  </a:cubicBezTo>
                  <a:cubicBezTo>
                    <a:pt x="21" y="16"/>
                    <a:pt x="20" y="15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8"/>
                    <a:pt x="25" y="8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3" y="4"/>
                    <a:pt x="23" y="2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3" y="1"/>
                    <a:pt x="20" y="3"/>
                    <a:pt x="19" y="1"/>
                  </a:cubicBezTo>
                  <a:cubicBezTo>
                    <a:pt x="19" y="1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1" name="Freeform 55">
              <a:extLst>
                <a:ext uri="{FF2B5EF4-FFF2-40B4-BE49-F238E27FC236}">
                  <a16:creationId xmlns:a16="http://schemas.microsoft.com/office/drawing/2014/main" id="{E9FD864B-97B1-D009-DC65-C305A29E0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917" y="4095188"/>
              <a:ext cx="385732" cy="675958"/>
            </a:xfrm>
            <a:custGeom>
              <a:avLst/>
              <a:gdLst>
                <a:gd name="T0" fmla="*/ 54 w 56"/>
                <a:gd name="T1" fmla="*/ 78 h 93"/>
                <a:gd name="T2" fmla="*/ 53 w 56"/>
                <a:gd name="T3" fmla="*/ 74 h 93"/>
                <a:gd name="T4" fmla="*/ 55 w 56"/>
                <a:gd name="T5" fmla="*/ 68 h 93"/>
                <a:gd name="T6" fmla="*/ 47 w 56"/>
                <a:gd name="T7" fmla="*/ 61 h 93"/>
                <a:gd name="T8" fmla="*/ 47 w 56"/>
                <a:gd name="T9" fmla="*/ 47 h 93"/>
                <a:gd name="T10" fmla="*/ 39 w 56"/>
                <a:gd name="T11" fmla="*/ 49 h 93"/>
                <a:gd name="T12" fmla="*/ 35 w 56"/>
                <a:gd name="T13" fmla="*/ 45 h 93"/>
                <a:gd name="T14" fmla="*/ 33 w 56"/>
                <a:gd name="T15" fmla="*/ 41 h 93"/>
                <a:gd name="T16" fmla="*/ 31 w 56"/>
                <a:gd name="T17" fmla="*/ 35 h 93"/>
                <a:gd name="T18" fmla="*/ 33 w 56"/>
                <a:gd name="T19" fmla="*/ 33 h 93"/>
                <a:gd name="T20" fmla="*/ 36 w 56"/>
                <a:gd name="T21" fmla="*/ 27 h 93"/>
                <a:gd name="T22" fmla="*/ 44 w 56"/>
                <a:gd name="T23" fmla="*/ 23 h 93"/>
                <a:gd name="T24" fmla="*/ 49 w 56"/>
                <a:gd name="T25" fmla="*/ 21 h 93"/>
                <a:gd name="T26" fmla="*/ 45 w 56"/>
                <a:gd name="T27" fmla="*/ 20 h 93"/>
                <a:gd name="T28" fmla="*/ 48 w 56"/>
                <a:gd name="T29" fmla="*/ 11 h 93"/>
                <a:gd name="T30" fmla="*/ 41 w 56"/>
                <a:gd name="T31" fmla="*/ 9 h 93"/>
                <a:gd name="T32" fmla="*/ 38 w 56"/>
                <a:gd name="T33" fmla="*/ 10 h 93"/>
                <a:gd name="T34" fmla="*/ 36 w 56"/>
                <a:gd name="T35" fmla="*/ 7 h 93"/>
                <a:gd name="T36" fmla="*/ 32 w 56"/>
                <a:gd name="T37" fmla="*/ 5 h 93"/>
                <a:gd name="T38" fmla="*/ 29 w 56"/>
                <a:gd name="T39" fmla="*/ 0 h 93"/>
                <a:gd name="T40" fmla="*/ 24 w 56"/>
                <a:gd name="T41" fmla="*/ 1 h 93"/>
                <a:gd name="T42" fmla="*/ 26 w 56"/>
                <a:gd name="T43" fmla="*/ 5 h 93"/>
                <a:gd name="T44" fmla="*/ 25 w 56"/>
                <a:gd name="T45" fmla="*/ 8 h 93"/>
                <a:gd name="T46" fmla="*/ 16 w 56"/>
                <a:gd name="T47" fmla="*/ 17 h 93"/>
                <a:gd name="T48" fmla="*/ 11 w 56"/>
                <a:gd name="T49" fmla="*/ 24 h 93"/>
                <a:gd name="T50" fmla="*/ 8 w 56"/>
                <a:gd name="T51" fmla="*/ 25 h 93"/>
                <a:gd name="T52" fmla="*/ 4 w 56"/>
                <a:gd name="T53" fmla="*/ 24 h 93"/>
                <a:gd name="T54" fmla="*/ 4 w 56"/>
                <a:gd name="T55" fmla="*/ 21 h 93"/>
                <a:gd name="T56" fmla="*/ 3 w 56"/>
                <a:gd name="T57" fmla="*/ 19 h 93"/>
                <a:gd name="T58" fmla="*/ 0 w 56"/>
                <a:gd name="T59" fmla="*/ 24 h 93"/>
                <a:gd name="T60" fmla="*/ 1 w 56"/>
                <a:gd name="T61" fmla="*/ 25 h 93"/>
                <a:gd name="T62" fmla="*/ 1 w 56"/>
                <a:gd name="T63" fmla="*/ 27 h 93"/>
                <a:gd name="T64" fmla="*/ 1 w 56"/>
                <a:gd name="T65" fmla="*/ 31 h 93"/>
                <a:gd name="T66" fmla="*/ 7 w 56"/>
                <a:gd name="T67" fmla="*/ 36 h 93"/>
                <a:gd name="T68" fmla="*/ 10 w 56"/>
                <a:gd name="T69" fmla="*/ 38 h 93"/>
                <a:gd name="T70" fmla="*/ 13 w 56"/>
                <a:gd name="T71" fmla="*/ 42 h 93"/>
                <a:gd name="T72" fmla="*/ 16 w 56"/>
                <a:gd name="T73" fmla="*/ 45 h 93"/>
                <a:gd name="T74" fmla="*/ 17 w 56"/>
                <a:gd name="T75" fmla="*/ 48 h 93"/>
                <a:gd name="T76" fmla="*/ 18 w 56"/>
                <a:gd name="T77" fmla="*/ 51 h 93"/>
                <a:gd name="T78" fmla="*/ 19 w 56"/>
                <a:gd name="T79" fmla="*/ 57 h 93"/>
                <a:gd name="T80" fmla="*/ 21 w 56"/>
                <a:gd name="T81" fmla="*/ 62 h 93"/>
                <a:gd name="T82" fmla="*/ 24 w 56"/>
                <a:gd name="T83" fmla="*/ 66 h 93"/>
                <a:gd name="T84" fmla="*/ 24 w 56"/>
                <a:gd name="T85" fmla="*/ 72 h 93"/>
                <a:gd name="T86" fmla="*/ 28 w 56"/>
                <a:gd name="T87" fmla="*/ 78 h 93"/>
                <a:gd name="T88" fmla="*/ 35 w 56"/>
                <a:gd name="T89" fmla="*/ 82 h 93"/>
                <a:gd name="T90" fmla="*/ 36 w 56"/>
                <a:gd name="T91" fmla="*/ 83 h 93"/>
                <a:gd name="T92" fmla="*/ 39 w 56"/>
                <a:gd name="T93" fmla="*/ 84 h 93"/>
                <a:gd name="T94" fmla="*/ 43 w 56"/>
                <a:gd name="T95" fmla="*/ 87 h 93"/>
                <a:gd name="T96" fmla="*/ 46 w 56"/>
                <a:gd name="T97" fmla="*/ 88 h 93"/>
                <a:gd name="T98" fmla="*/ 49 w 56"/>
                <a:gd name="T99" fmla="*/ 91 h 93"/>
                <a:gd name="T100" fmla="*/ 52 w 56"/>
                <a:gd name="T101" fmla="*/ 92 h 93"/>
                <a:gd name="T102" fmla="*/ 53 w 56"/>
                <a:gd name="T103" fmla="*/ 88 h 93"/>
                <a:gd name="T104" fmla="*/ 55 w 56"/>
                <a:gd name="T105" fmla="*/ 82 h 93"/>
                <a:gd name="T106" fmla="*/ 53 w 56"/>
                <a:gd name="T107" fmla="*/ 80 h 93"/>
                <a:gd name="T108" fmla="*/ 51 w 56"/>
                <a:gd name="T109" fmla="*/ 78 h 93"/>
                <a:gd name="T110" fmla="*/ 54 w 56"/>
                <a:gd name="T111" fmla="*/ 79 h 93"/>
                <a:gd name="T112" fmla="*/ 54 w 56"/>
                <a:gd name="T113" fmla="*/ 8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" h="93">
                  <a:moveTo>
                    <a:pt x="54" y="80"/>
                  </a:moveTo>
                  <a:cubicBezTo>
                    <a:pt x="54" y="80"/>
                    <a:pt x="54" y="79"/>
                    <a:pt x="54" y="78"/>
                  </a:cubicBezTo>
                  <a:cubicBezTo>
                    <a:pt x="53" y="78"/>
                    <a:pt x="54" y="77"/>
                    <a:pt x="54" y="77"/>
                  </a:cubicBezTo>
                  <a:cubicBezTo>
                    <a:pt x="54" y="77"/>
                    <a:pt x="54" y="75"/>
                    <a:pt x="53" y="74"/>
                  </a:cubicBezTo>
                  <a:cubicBezTo>
                    <a:pt x="52" y="73"/>
                    <a:pt x="53" y="71"/>
                    <a:pt x="53" y="71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6"/>
                    <a:pt x="47" y="47"/>
                  </a:cubicBezTo>
                  <a:cubicBezTo>
                    <a:pt x="46" y="48"/>
                    <a:pt x="43" y="49"/>
                    <a:pt x="43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8" y="48"/>
                    <a:pt x="38" y="47"/>
                  </a:cubicBezTo>
                  <a:cubicBezTo>
                    <a:pt x="38" y="46"/>
                    <a:pt x="35" y="46"/>
                    <a:pt x="35" y="45"/>
                  </a:cubicBezTo>
                  <a:cubicBezTo>
                    <a:pt x="35" y="43"/>
                    <a:pt x="32" y="43"/>
                    <a:pt x="32" y="43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39"/>
                    <a:pt x="32" y="38"/>
                  </a:cubicBezTo>
                  <a:cubicBezTo>
                    <a:pt x="32" y="38"/>
                    <a:pt x="32" y="36"/>
                    <a:pt x="31" y="35"/>
                  </a:cubicBezTo>
                  <a:cubicBezTo>
                    <a:pt x="31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4" y="32"/>
                    <a:pt x="34" y="32"/>
                    <a:pt x="35" y="30"/>
                  </a:cubicBezTo>
                  <a:cubicBezTo>
                    <a:pt x="36" y="29"/>
                    <a:pt x="35" y="28"/>
                    <a:pt x="36" y="27"/>
                  </a:cubicBezTo>
                  <a:cubicBezTo>
                    <a:pt x="37" y="26"/>
                    <a:pt x="39" y="25"/>
                    <a:pt x="40" y="24"/>
                  </a:cubicBezTo>
                  <a:cubicBezTo>
                    <a:pt x="41" y="23"/>
                    <a:pt x="43" y="23"/>
                    <a:pt x="44" y="23"/>
                  </a:cubicBezTo>
                  <a:cubicBezTo>
                    <a:pt x="45" y="22"/>
                    <a:pt x="46" y="22"/>
                    <a:pt x="48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49" y="11"/>
                    <a:pt x="48" y="11"/>
                  </a:cubicBezTo>
                  <a:cubicBezTo>
                    <a:pt x="46" y="11"/>
                    <a:pt x="45" y="10"/>
                    <a:pt x="44" y="10"/>
                  </a:cubicBezTo>
                  <a:cubicBezTo>
                    <a:pt x="44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39" y="10"/>
                    <a:pt x="38" y="10"/>
                  </a:cubicBezTo>
                  <a:cubicBezTo>
                    <a:pt x="37" y="10"/>
                    <a:pt x="37" y="8"/>
                    <a:pt x="37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1" y="5"/>
                    <a:pt x="32" y="5"/>
                  </a:cubicBezTo>
                  <a:cubicBezTo>
                    <a:pt x="32" y="4"/>
                    <a:pt x="30" y="2"/>
                    <a:pt x="30" y="2"/>
                  </a:cubicBezTo>
                  <a:cubicBezTo>
                    <a:pt x="29" y="2"/>
                    <a:pt x="29" y="0"/>
                    <a:pt x="29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3"/>
                    <a:pt x="26" y="5"/>
                  </a:cubicBezTo>
                  <a:cubicBezTo>
                    <a:pt x="26" y="6"/>
                    <a:pt x="26" y="8"/>
                    <a:pt x="26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1"/>
                    <a:pt x="22" y="13"/>
                  </a:cubicBezTo>
                  <a:cubicBezTo>
                    <a:pt x="18" y="15"/>
                    <a:pt x="17" y="16"/>
                    <a:pt x="16" y="17"/>
                  </a:cubicBezTo>
                  <a:cubicBezTo>
                    <a:pt x="15" y="17"/>
                    <a:pt x="15" y="18"/>
                    <a:pt x="14" y="19"/>
                  </a:cubicBezTo>
                  <a:cubicBezTo>
                    <a:pt x="13" y="20"/>
                    <a:pt x="12" y="21"/>
                    <a:pt x="11" y="24"/>
                  </a:cubicBezTo>
                  <a:cubicBezTo>
                    <a:pt x="11" y="25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7" y="24"/>
                    <a:pt x="6" y="22"/>
                    <a:pt x="6" y="22"/>
                  </a:cubicBezTo>
                  <a:cubicBezTo>
                    <a:pt x="6" y="22"/>
                    <a:pt x="5" y="24"/>
                    <a:pt x="4" y="24"/>
                  </a:cubicBezTo>
                  <a:cubicBezTo>
                    <a:pt x="4" y="24"/>
                    <a:pt x="2" y="22"/>
                    <a:pt x="2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1" y="27"/>
                    <a:pt x="2" y="28"/>
                    <a:pt x="2" y="28"/>
                  </a:cubicBezTo>
                  <a:cubicBezTo>
                    <a:pt x="2" y="29"/>
                    <a:pt x="1" y="30"/>
                    <a:pt x="1" y="31"/>
                  </a:cubicBezTo>
                  <a:cubicBezTo>
                    <a:pt x="3" y="32"/>
                    <a:pt x="5" y="33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8" y="36"/>
                    <a:pt x="7" y="37"/>
                    <a:pt x="7" y="37"/>
                  </a:cubicBezTo>
                  <a:cubicBezTo>
                    <a:pt x="8" y="37"/>
                    <a:pt x="9" y="38"/>
                    <a:pt x="10" y="38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1" y="40"/>
                    <a:pt x="12" y="41"/>
                    <a:pt x="13" y="42"/>
                  </a:cubicBezTo>
                  <a:cubicBezTo>
                    <a:pt x="14" y="43"/>
                    <a:pt x="14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5" y="46"/>
                    <a:pt x="16" y="47"/>
                  </a:cubicBezTo>
                  <a:cubicBezTo>
                    <a:pt x="16" y="47"/>
                    <a:pt x="17" y="47"/>
                    <a:pt x="17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0"/>
                    <a:pt x="18" y="51"/>
                    <a:pt x="18" y="51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3"/>
                    <a:pt x="20" y="57"/>
                    <a:pt x="19" y="57"/>
                  </a:cubicBezTo>
                  <a:cubicBezTo>
                    <a:pt x="20" y="59"/>
                    <a:pt x="21" y="59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2"/>
                    <a:pt x="22" y="62"/>
                    <a:pt x="22" y="62"/>
                  </a:cubicBezTo>
                  <a:cubicBezTo>
                    <a:pt x="23" y="63"/>
                    <a:pt x="23" y="65"/>
                    <a:pt x="24" y="66"/>
                  </a:cubicBezTo>
                  <a:cubicBezTo>
                    <a:pt x="24" y="66"/>
                    <a:pt x="25" y="67"/>
                    <a:pt x="25" y="67"/>
                  </a:cubicBezTo>
                  <a:cubicBezTo>
                    <a:pt x="25" y="69"/>
                    <a:pt x="25" y="71"/>
                    <a:pt x="24" y="72"/>
                  </a:cubicBezTo>
                  <a:cubicBezTo>
                    <a:pt x="26" y="73"/>
                    <a:pt x="27" y="75"/>
                    <a:pt x="28" y="76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9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6" y="83"/>
                    <a:pt x="37" y="84"/>
                    <a:pt x="37" y="84"/>
                  </a:cubicBezTo>
                  <a:cubicBezTo>
                    <a:pt x="38" y="84"/>
                    <a:pt x="38" y="84"/>
                    <a:pt x="39" y="84"/>
                  </a:cubicBezTo>
                  <a:cubicBezTo>
                    <a:pt x="39" y="84"/>
                    <a:pt x="39" y="85"/>
                    <a:pt x="39" y="85"/>
                  </a:cubicBezTo>
                  <a:cubicBezTo>
                    <a:pt x="41" y="86"/>
                    <a:pt x="42" y="86"/>
                    <a:pt x="43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8"/>
                    <a:pt x="46" y="88"/>
                  </a:cubicBezTo>
                  <a:cubicBezTo>
                    <a:pt x="46" y="88"/>
                    <a:pt x="47" y="88"/>
                    <a:pt x="47" y="88"/>
                  </a:cubicBezTo>
                  <a:cubicBezTo>
                    <a:pt x="48" y="89"/>
                    <a:pt x="48" y="90"/>
                    <a:pt x="49" y="91"/>
                  </a:cubicBezTo>
                  <a:cubicBezTo>
                    <a:pt x="49" y="92"/>
                    <a:pt x="50" y="92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3" y="91"/>
                    <a:pt x="53" y="90"/>
                    <a:pt x="53" y="90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4" y="85"/>
                    <a:pt x="55" y="84"/>
                  </a:cubicBezTo>
                  <a:cubicBezTo>
                    <a:pt x="56" y="83"/>
                    <a:pt x="55" y="82"/>
                    <a:pt x="55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4" y="81"/>
                    <a:pt x="54" y="80"/>
                    <a:pt x="53" y="80"/>
                  </a:cubicBezTo>
                  <a:cubicBezTo>
                    <a:pt x="52" y="80"/>
                    <a:pt x="52" y="80"/>
                    <a:pt x="51" y="80"/>
                  </a:cubicBezTo>
                  <a:cubicBezTo>
                    <a:pt x="51" y="79"/>
                    <a:pt x="51" y="79"/>
                    <a:pt x="51" y="78"/>
                  </a:cubicBezTo>
                  <a:cubicBezTo>
                    <a:pt x="52" y="78"/>
                    <a:pt x="52" y="78"/>
                    <a:pt x="53" y="77"/>
                  </a:cubicBezTo>
                  <a:cubicBezTo>
                    <a:pt x="53" y="78"/>
                    <a:pt x="54" y="78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2" name="Freeform 56">
              <a:extLst>
                <a:ext uri="{FF2B5EF4-FFF2-40B4-BE49-F238E27FC236}">
                  <a16:creationId xmlns:a16="http://schemas.microsoft.com/office/drawing/2014/main" id="{7685B4FD-B417-FE31-CEF8-1748B991E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515" y="4807318"/>
              <a:ext cx="255012" cy="327807"/>
            </a:xfrm>
            <a:custGeom>
              <a:avLst/>
              <a:gdLst>
                <a:gd name="T0" fmla="*/ 19 w 37"/>
                <a:gd name="T1" fmla="*/ 3 h 45"/>
                <a:gd name="T2" fmla="*/ 17 w 37"/>
                <a:gd name="T3" fmla="*/ 1 h 45"/>
                <a:gd name="T4" fmla="*/ 13 w 37"/>
                <a:gd name="T5" fmla="*/ 0 h 45"/>
                <a:gd name="T6" fmla="*/ 7 w 37"/>
                <a:gd name="T7" fmla="*/ 1 h 45"/>
                <a:gd name="T8" fmla="*/ 5 w 37"/>
                <a:gd name="T9" fmla="*/ 4 h 45"/>
                <a:gd name="T10" fmla="*/ 3 w 37"/>
                <a:gd name="T11" fmla="*/ 7 h 45"/>
                <a:gd name="T12" fmla="*/ 3 w 37"/>
                <a:gd name="T13" fmla="*/ 9 h 45"/>
                <a:gd name="T14" fmla="*/ 0 w 37"/>
                <a:gd name="T15" fmla="*/ 15 h 45"/>
                <a:gd name="T16" fmla="*/ 3 w 37"/>
                <a:gd name="T17" fmla="*/ 16 h 45"/>
                <a:gd name="T18" fmla="*/ 4 w 37"/>
                <a:gd name="T19" fmla="*/ 18 h 45"/>
                <a:gd name="T20" fmla="*/ 6 w 37"/>
                <a:gd name="T21" fmla="*/ 20 h 45"/>
                <a:gd name="T22" fmla="*/ 8 w 37"/>
                <a:gd name="T23" fmla="*/ 22 h 45"/>
                <a:gd name="T24" fmla="*/ 10 w 37"/>
                <a:gd name="T25" fmla="*/ 25 h 45"/>
                <a:gd name="T26" fmla="*/ 12 w 37"/>
                <a:gd name="T27" fmla="*/ 27 h 45"/>
                <a:gd name="T28" fmla="*/ 16 w 37"/>
                <a:gd name="T29" fmla="*/ 28 h 45"/>
                <a:gd name="T30" fmla="*/ 17 w 37"/>
                <a:gd name="T31" fmla="*/ 30 h 45"/>
                <a:gd name="T32" fmla="*/ 20 w 37"/>
                <a:gd name="T33" fmla="*/ 33 h 45"/>
                <a:gd name="T34" fmla="*/ 21 w 37"/>
                <a:gd name="T35" fmla="*/ 36 h 45"/>
                <a:gd name="T36" fmla="*/ 19 w 37"/>
                <a:gd name="T37" fmla="*/ 40 h 45"/>
                <a:gd name="T38" fmla="*/ 17 w 37"/>
                <a:gd name="T39" fmla="*/ 43 h 45"/>
                <a:gd name="T40" fmla="*/ 18 w 37"/>
                <a:gd name="T41" fmla="*/ 43 h 45"/>
                <a:gd name="T42" fmla="*/ 22 w 37"/>
                <a:gd name="T43" fmla="*/ 44 h 45"/>
                <a:gd name="T44" fmla="*/ 25 w 37"/>
                <a:gd name="T45" fmla="*/ 44 h 45"/>
                <a:gd name="T46" fmla="*/ 29 w 37"/>
                <a:gd name="T47" fmla="*/ 44 h 45"/>
                <a:gd name="T48" fmla="*/ 31 w 37"/>
                <a:gd name="T49" fmla="*/ 44 h 45"/>
                <a:gd name="T50" fmla="*/ 32 w 37"/>
                <a:gd name="T51" fmla="*/ 43 h 45"/>
                <a:gd name="T52" fmla="*/ 34 w 37"/>
                <a:gd name="T53" fmla="*/ 41 h 45"/>
                <a:gd name="T54" fmla="*/ 34 w 37"/>
                <a:gd name="T55" fmla="*/ 37 h 45"/>
                <a:gd name="T56" fmla="*/ 35 w 37"/>
                <a:gd name="T57" fmla="*/ 34 h 45"/>
                <a:gd name="T58" fmla="*/ 36 w 37"/>
                <a:gd name="T59" fmla="*/ 30 h 45"/>
                <a:gd name="T60" fmla="*/ 37 w 37"/>
                <a:gd name="T61" fmla="*/ 25 h 45"/>
                <a:gd name="T62" fmla="*/ 34 w 37"/>
                <a:gd name="T63" fmla="*/ 26 h 45"/>
                <a:gd name="T64" fmla="*/ 33 w 37"/>
                <a:gd name="T65" fmla="*/ 23 h 45"/>
                <a:gd name="T66" fmla="*/ 33 w 37"/>
                <a:gd name="T67" fmla="*/ 19 h 45"/>
                <a:gd name="T68" fmla="*/ 30 w 37"/>
                <a:gd name="T69" fmla="*/ 17 h 45"/>
                <a:gd name="T70" fmla="*/ 29 w 37"/>
                <a:gd name="T71" fmla="*/ 15 h 45"/>
                <a:gd name="T72" fmla="*/ 28 w 37"/>
                <a:gd name="T73" fmla="*/ 14 h 45"/>
                <a:gd name="T74" fmla="*/ 27 w 37"/>
                <a:gd name="T75" fmla="*/ 15 h 45"/>
                <a:gd name="T76" fmla="*/ 22 w 37"/>
                <a:gd name="T77" fmla="*/ 14 h 45"/>
                <a:gd name="T78" fmla="*/ 21 w 37"/>
                <a:gd name="T79" fmla="*/ 10 h 45"/>
                <a:gd name="T80" fmla="*/ 21 w 37"/>
                <a:gd name="T81" fmla="*/ 6 h 45"/>
                <a:gd name="T82" fmla="*/ 20 w 37"/>
                <a:gd name="T83" fmla="*/ 4 h 45"/>
                <a:gd name="T84" fmla="*/ 19 w 37"/>
                <a:gd name="T85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" h="45">
                  <a:moveTo>
                    <a:pt x="19" y="3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5" y="4"/>
                    <a:pt x="5" y="4"/>
                  </a:cubicBezTo>
                  <a:cubicBezTo>
                    <a:pt x="5" y="5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5" y="19"/>
                    <a:pt x="5" y="20"/>
                    <a:pt x="6" y="20"/>
                  </a:cubicBezTo>
                  <a:cubicBezTo>
                    <a:pt x="7" y="20"/>
                    <a:pt x="7" y="21"/>
                    <a:pt x="8" y="22"/>
                  </a:cubicBezTo>
                  <a:cubicBezTo>
                    <a:pt x="8" y="23"/>
                    <a:pt x="8" y="25"/>
                    <a:pt x="10" y="25"/>
                  </a:cubicBezTo>
                  <a:cubicBezTo>
                    <a:pt x="11" y="25"/>
                    <a:pt x="11" y="26"/>
                    <a:pt x="12" y="27"/>
                  </a:cubicBezTo>
                  <a:cubicBezTo>
                    <a:pt x="14" y="29"/>
                    <a:pt x="15" y="27"/>
                    <a:pt x="16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0"/>
                    <a:pt x="19" y="32"/>
                    <a:pt x="20" y="33"/>
                  </a:cubicBezTo>
                  <a:cubicBezTo>
                    <a:pt x="22" y="34"/>
                    <a:pt x="21" y="35"/>
                    <a:pt x="21" y="36"/>
                  </a:cubicBezTo>
                  <a:cubicBezTo>
                    <a:pt x="21" y="37"/>
                    <a:pt x="19" y="39"/>
                    <a:pt x="19" y="40"/>
                  </a:cubicBezTo>
                  <a:cubicBezTo>
                    <a:pt x="18" y="41"/>
                    <a:pt x="17" y="43"/>
                    <a:pt x="17" y="43"/>
                  </a:cubicBezTo>
                  <a:cubicBezTo>
                    <a:pt x="17" y="43"/>
                    <a:pt x="17" y="44"/>
                    <a:pt x="18" y="43"/>
                  </a:cubicBezTo>
                  <a:cubicBezTo>
                    <a:pt x="19" y="43"/>
                    <a:pt x="21" y="43"/>
                    <a:pt x="22" y="44"/>
                  </a:cubicBezTo>
                  <a:cubicBezTo>
                    <a:pt x="23" y="44"/>
                    <a:pt x="24" y="44"/>
                    <a:pt x="25" y="44"/>
                  </a:cubicBezTo>
                  <a:cubicBezTo>
                    <a:pt x="26" y="44"/>
                    <a:pt x="27" y="44"/>
                    <a:pt x="29" y="44"/>
                  </a:cubicBezTo>
                  <a:cubicBezTo>
                    <a:pt x="30" y="45"/>
                    <a:pt x="31" y="44"/>
                    <a:pt x="31" y="44"/>
                  </a:cubicBezTo>
                  <a:cubicBezTo>
                    <a:pt x="31" y="44"/>
                    <a:pt x="31" y="44"/>
                    <a:pt x="32" y="43"/>
                  </a:cubicBezTo>
                  <a:cubicBezTo>
                    <a:pt x="32" y="42"/>
                    <a:pt x="33" y="41"/>
                    <a:pt x="34" y="41"/>
                  </a:cubicBezTo>
                  <a:cubicBezTo>
                    <a:pt x="35" y="40"/>
                    <a:pt x="35" y="37"/>
                    <a:pt x="34" y="37"/>
                  </a:cubicBezTo>
                  <a:cubicBezTo>
                    <a:pt x="34" y="36"/>
                    <a:pt x="35" y="34"/>
                    <a:pt x="35" y="34"/>
                  </a:cubicBezTo>
                  <a:cubicBezTo>
                    <a:pt x="35" y="34"/>
                    <a:pt x="35" y="31"/>
                    <a:pt x="36" y="30"/>
                  </a:cubicBezTo>
                  <a:cubicBezTo>
                    <a:pt x="37" y="29"/>
                    <a:pt x="37" y="26"/>
                    <a:pt x="37" y="25"/>
                  </a:cubicBezTo>
                  <a:cubicBezTo>
                    <a:pt x="37" y="25"/>
                    <a:pt x="35" y="25"/>
                    <a:pt x="34" y="26"/>
                  </a:cubicBezTo>
                  <a:cubicBezTo>
                    <a:pt x="33" y="26"/>
                    <a:pt x="33" y="25"/>
                    <a:pt x="33" y="23"/>
                  </a:cubicBezTo>
                  <a:cubicBezTo>
                    <a:pt x="32" y="22"/>
                    <a:pt x="33" y="20"/>
                    <a:pt x="33" y="19"/>
                  </a:cubicBezTo>
                  <a:cubicBezTo>
                    <a:pt x="33" y="17"/>
                    <a:pt x="32" y="17"/>
                    <a:pt x="30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2" y="15"/>
                    <a:pt x="22" y="14"/>
                  </a:cubicBezTo>
                  <a:cubicBezTo>
                    <a:pt x="22" y="12"/>
                    <a:pt x="21" y="12"/>
                    <a:pt x="21" y="10"/>
                  </a:cubicBezTo>
                  <a:cubicBezTo>
                    <a:pt x="22" y="8"/>
                    <a:pt x="22" y="7"/>
                    <a:pt x="21" y="6"/>
                  </a:cubicBezTo>
                  <a:cubicBezTo>
                    <a:pt x="20" y="5"/>
                    <a:pt x="20" y="4"/>
                    <a:pt x="20" y="4"/>
                  </a:cubicBezTo>
                  <a:lnTo>
                    <a:pt x="19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3" name="Freeform 57">
              <a:extLst>
                <a:ext uri="{FF2B5EF4-FFF2-40B4-BE49-F238E27FC236}">
                  <a16:creationId xmlns:a16="http://schemas.microsoft.com/office/drawing/2014/main" id="{D6558E5F-13B7-ADC4-4C07-74D5BE0FF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39377" y="4181096"/>
              <a:ext cx="473594" cy="321023"/>
            </a:xfrm>
            <a:custGeom>
              <a:avLst/>
              <a:gdLst>
                <a:gd name="T0" fmla="*/ 0 w 69"/>
                <a:gd name="T1" fmla="*/ 23 h 44"/>
                <a:gd name="T2" fmla="*/ 5 w 69"/>
                <a:gd name="T3" fmla="*/ 36 h 44"/>
                <a:gd name="T4" fmla="*/ 12 w 69"/>
                <a:gd name="T5" fmla="*/ 34 h 44"/>
                <a:gd name="T6" fmla="*/ 12 w 69"/>
                <a:gd name="T7" fmla="*/ 31 h 44"/>
                <a:gd name="T8" fmla="*/ 16 w 69"/>
                <a:gd name="T9" fmla="*/ 30 h 44"/>
                <a:gd name="T10" fmla="*/ 26 w 69"/>
                <a:gd name="T11" fmla="*/ 34 h 44"/>
                <a:gd name="T12" fmla="*/ 27 w 69"/>
                <a:gd name="T13" fmla="*/ 36 h 44"/>
                <a:gd name="T14" fmla="*/ 31 w 69"/>
                <a:gd name="T15" fmla="*/ 40 h 44"/>
                <a:gd name="T16" fmla="*/ 34 w 69"/>
                <a:gd name="T17" fmla="*/ 42 h 44"/>
                <a:gd name="T18" fmla="*/ 40 w 69"/>
                <a:gd name="T19" fmla="*/ 43 h 44"/>
                <a:gd name="T20" fmla="*/ 44 w 69"/>
                <a:gd name="T21" fmla="*/ 42 h 44"/>
                <a:gd name="T22" fmla="*/ 41 w 69"/>
                <a:gd name="T23" fmla="*/ 39 h 44"/>
                <a:gd name="T24" fmla="*/ 38 w 69"/>
                <a:gd name="T25" fmla="*/ 36 h 44"/>
                <a:gd name="T26" fmla="*/ 34 w 69"/>
                <a:gd name="T27" fmla="*/ 33 h 44"/>
                <a:gd name="T28" fmla="*/ 30 w 69"/>
                <a:gd name="T29" fmla="*/ 25 h 44"/>
                <a:gd name="T30" fmla="*/ 32 w 69"/>
                <a:gd name="T31" fmla="*/ 24 h 44"/>
                <a:gd name="T32" fmla="*/ 32 w 69"/>
                <a:gd name="T33" fmla="*/ 21 h 44"/>
                <a:gd name="T34" fmla="*/ 29 w 69"/>
                <a:gd name="T35" fmla="*/ 20 h 44"/>
                <a:gd name="T36" fmla="*/ 27 w 69"/>
                <a:gd name="T37" fmla="*/ 18 h 44"/>
                <a:gd name="T38" fmla="*/ 23 w 69"/>
                <a:gd name="T39" fmla="*/ 15 h 44"/>
                <a:gd name="T40" fmla="*/ 15 w 69"/>
                <a:gd name="T41" fmla="*/ 8 h 44"/>
                <a:gd name="T42" fmla="*/ 10 w 69"/>
                <a:gd name="T43" fmla="*/ 7 h 44"/>
                <a:gd name="T44" fmla="*/ 1 w 69"/>
                <a:gd name="T45" fmla="*/ 3 h 44"/>
                <a:gd name="T46" fmla="*/ 47 w 69"/>
                <a:gd name="T47" fmla="*/ 41 h 44"/>
                <a:gd name="T48" fmla="*/ 44 w 69"/>
                <a:gd name="T49" fmla="*/ 38 h 44"/>
                <a:gd name="T50" fmla="*/ 46 w 69"/>
                <a:gd name="T51" fmla="*/ 38 h 44"/>
                <a:gd name="T52" fmla="*/ 32 w 69"/>
                <a:gd name="T53" fmla="*/ 18 h 44"/>
                <a:gd name="T54" fmla="*/ 31 w 69"/>
                <a:gd name="T55" fmla="*/ 17 h 44"/>
                <a:gd name="T56" fmla="*/ 28 w 69"/>
                <a:gd name="T57" fmla="*/ 15 h 44"/>
                <a:gd name="T58" fmla="*/ 63 w 69"/>
                <a:gd name="T59" fmla="*/ 21 h 44"/>
                <a:gd name="T60" fmla="*/ 65 w 69"/>
                <a:gd name="T61" fmla="*/ 24 h 44"/>
                <a:gd name="T62" fmla="*/ 68 w 69"/>
                <a:gd name="T63" fmla="*/ 21 h 44"/>
                <a:gd name="T64" fmla="*/ 65 w 69"/>
                <a:gd name="T65" fmla="*/ 18 h 44"/>
                <a:gd name="T66" fmla="*/ 62 w 69"/>
                <a:gd name="T67" fmla="*/ 15 h 44"/>
                <a:gd name="T68" fmla="*/ 48 w 69"/>
                <a:gd name="T69" fmla="*/ 14 h 44"/>
                <a:gd name="T70" fmla="*/ 43 w 69"/>
                <a:gd name="T71" fmla="*/ 15 h 44"/>
                <a:gd name="T72" fmla="*/ 36 w 69"/>
                <a:gd name="T73" fmla="*/ 19 h 44"/>
                <a:gd name="T74" fmla="*/ 43 w 69"/>
                <a:gd name="T75" fmla="*/ 20 h 44"/>
                <a:gd name="T76" fmla="*/ 49 w 69"/>
                <a:gd name="T77" fmla="*/ 18 h 44"/>
                <a:gd name="T78" fmla="*/ 52 w 69"/>
                <a:gd name="T79" fmla="*/ 15 h 44"/>
                <a:gd name="T80" fmla="*/ 53 w 69"/>
                <a:gd name="T81" fmla="*/ 12 h 44"/>
                <a:gd name="T82" fmla="*/ 51 w 69"/>
                <a:gd name="T83" fmla="*/ 11 h 44"/>
                <a:gd name="T84" fmla="*/ 53 w 69"/>
                <a:gd name="T85" fmla="*/ 10 h 44"/>
                <a:gd name="T86" fmla="*/ 55 w 69"/>
                <a:gd name="T87" fmla="*/ 12 h 44"/>
                <a:gd name="T88" fmla="*/ 46 w 69"/>
                <a:gd name="T89" fmla="*/ 5 h 44"/>
                <a:gd name="T90" fmla="*/ 51 w 69"/>
                <a:gd name="T91" fmla="*/ 6 h 44"/>
                <a:gd name="T92" fmla="*/ 43 w 69"/>
                <a:gd name="T93" fmla="*/ 4 h 44"/>
                <a:gd name="T94" fmla="*/ 44 w 69"/>
                <a:gd name="T95" fmla="*/ 3 h 44"/>
                <a:gd name="T96" fmla="*/ 26 w 69"/>
                <a:gd name="T97" fmla="*/ 1 h 44"/>
                <a:gd name="T98" fmla="*/ 26 w 69"/>
                <a:gd name="T9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9" h="44">
                  <a:moveTo>
                    <a:pt x="0" y="2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4" y="36"/>
                    <a:pt x="5" y="36"/>
                  </a:cubicBezTo>
                  <a:cubicBezTo>
                    <a:pt x="5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6"/>
                    <a:pt x="11" y="35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3" y="32"/>
                    <a:pt x="12" y="32"/>
                    <a:pt x="12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4" y="29"/>
                    <a:pt x="13" y="30"/>
                    <a:pt x="14" y="30"/>
                  </a:cubicBezTo>
                  <a:cubicBezTo>
                    <a:pt x="15" y="31"/>
                    <a:pt x="15" y="29"/>
                    <a:pt x="16" y="30"/>
                  </a:cubicBezTo>
                  <a:cubicBezTo>
                    <a:pt x="16" y="30"/>
                    <a:pt x="18" y="30"/>
                    <a:pt x="18" y="31"/>
                  </a:cubicBezTo>
                  <a:cubicBezTo>
                    <a:pt x="20" y="31"/>
                    <a:pt x="21" y="30"/>
                    <a:pt x="23" y="31"/>
                  </a:cubicBezTo>
                  <a:cubicBezTo>
                    <a:pt x="23" y="31"/>
                    <a:pt x="26" y="33"/>
                    <a:pt x="26" y="34"/>
                  </a:cubicBezTo>
                  <a:cubicBezTo>
                    <a:pt x="26" y="34"/>
                    <a:pt x="25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8"/>
                    <a:pt x="28" y="37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29" y="39"/>
                    <a:pt x="31" y="39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2" y="42"/>
                    <a:pt x="32" y="41"/>
                    <a:pt x="33" y="41"/>
                  </a:cubicBezTo>
                  <a:cubicBezTo>
                    <a:pt x="33" y="41"/>
                    <a:pt x="34" y="42"/>
                    <a:pt x="34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8" y="43"/>
                    <a:pt x="38" y="42"/>
                    <a:pt x="40" y="43"/>
                  </a:cubicBezTo>
                  <a:cubicBezTo>
                    <a:pt x="40" y="43"/>
                    <a:pt x="40" y="44"/>
                    <a:pt x="40" y="44"/>
                  </a:cubicBezTo>
                  <a:cubicBezTo>
                    <a:pt x="42" y="44"/>
                    <a:pt x="42" y="44"/>
                    <a:pt x="44" y="44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41" y="40"/>
                    <a:pt x="41" y="40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8"/>
                    <a:pt x="38" y="37"/>
                    <a:pt x="38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5"/>
                    <a:pt x="35" y="34"/>
                    <a:pt x="35" y="34"/>
                  </a:cubicBezTo>
                  <a:cubicBezTo>
                    <a:pt x="35" y="34"/>
                    <a:pt x="34" y="33"/>
                    <a:pt x="34" y="33"/>
                  </a:cubicBezTo>
                  <a:cubicBezTo>
                    <a:pt x="34" y="32"/>
                    <a:pt x="34" y="32"/>
                    <a:pt x="34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0" y="30"/>
                    <a:pt x="29" y="28"/>
                    <a:pt x="30" y="25"/>
                  </a:cubicBezTo>
                  <a:cubicBezTo>
                    <a:pt x="28" y="26"/>
                    <a:pt x="29" y="24"/>
                    <a:pt x="29" y="24"/>
                  </a:cubicBezTo>
                  <a:cubicBezTo>
                    <a:pt x="30" y="24"/>
                    <a:pt x="30" y="25"/>
                    <a:pt x="31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0"/>
                    <a:pt x="32" y="20"/>
                    <a:pt x="31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9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6" y="16"/>
                    <a:pt x="23" y="17"/>
                    <a:pt x="22" y="16"/>
                  </a:cubicBezTo>
                  <a:cubicBezTo>
                    <a:pt x="22" y="16"/>
                    <a:pt x="23" y="15"/>
                    <a:pt x="23" y="15"/>
                  </a:cubicBezTo>
                  <a:cubicBezTo>
                    <a:pt x="22" y="14"/>
                    <a:pt x="20" y="11"/>
                    <a:pt x="20" y="11"/>
                  </a:cubicBezTo>
                  <a:cubicBezTo>
                    <a:pt x="19" y="10"/>
                    <a:pt x="18" y="11"/>
                    <a:pt x="18" y="11"/>
                  </a:cubicBezTo>
                  <a:cubicBezTo>
                    <a:pt x="17" y="10"/>
                    <a:pt x="16" y="8"/>
                    <a:pt x="15" y="8"/>
                  </a:cubicBezTo>
                  <a:cubicBezTo>
                    <a:pt x="15" y="8"/>
                    <a:pt x="14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9" y="6"/>
                    <a:pt x="9" y="6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47" y="41"/>
                  </a:moveTo>
                  <a:cubicBezTo>
                    <a:pt x="46" y="41"/>
                    <a:pt x="46" y="42"/>
                    <a:pt x="47" y="42"/>
                  </a:cubicBezTo>
                  <a:cubicBezTo>
                    <a:pt x="47" y="42"/>
                    <a:pt x="48" y="41"/>
                    <a:pt x="47" y="41"/>
                  </a:cubicBezTo>
                  <a:close/>
                  <a:moveTo>
                    <a:pt x="44" y="38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lose/>
                  <a:moveTo>
                    <a:pt x="31" y="17"/>
                  </a:move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2" y="18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2" y="17"/>
                    <a:pt x="32" y="17"/>
                    <a:pt x="31" y="17"/>
                  </a:cubicBezTo>
                  <a:close/>
                  <a:moveTo>
                    <a:pt x="28" y="15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5"/>
                    <a:pt x="28" y="15"/>
                  </a:cubicBezTo>
                  <a:close/>
                  <a:moveTo>
                    <a:pt x="62" y="15"/>
                  </a:moveTo>
                  <a:cubicBezTo>
                    <a:pt x="62" y="16"/>
                    <a:pt x="62" y="17"/>
                    <a:pt x="62" y="19"/>
                  </a:cubicBezTo>
                  <a:cubicBezTo>
                    <a:pt x="62" y="19"/>
                    <a:pt x="63" y="20"/>
                    <a:pt x="63" y="21"/>
                  </a:cubicBezTo>
                  <a:cubicBezTo>
                    <a:pt x="63" y="21"/>
                    <a:pt x="63" y="22"/>
                    <a:pt x="63" y="22"/>
                  </a:cubicBezTo>
                  <a:cubicBezTo>
                    <a:pt x="63" y="22"/>
                    <a:pt x="64" y="22"/>
                    <a:pt x="64" y="23"/>
                  </a:cubicBezTo>
                  <a:cubicBezTo>
                    <a:pt x="65" y="23"/>
                    <a:pt x="64" y="23"/>
                    <a:pt x="65" y="24"/>
                  </a:cubicBezTo>
                  <a:cubicBezTo>
                    <a:pt x="65" y="24"/>
                    <a:pt x="67" y="25"/>
                    <a:pt x="68" y="25"/>
                  </a:cubicBezTo>
                  <a:cubicBezTo>
                    <a:pt x="68" y="25"/>
                    <a:pt x="69" y="24"/>
                    <a:pt x="69" y="24"/>
                  </a:cubicBezTo>
                  <a:cubicBezTo>
                    <a:pt x="69" y="23"/>
                    <a:pt x="69" y="21"/>
                    <a:pt x="68" y="21"/>
                  </a:cubicBezTo>
                  <a:cubicBezTo>
                    <a:pt x="68" y="21"/>
                    <a:pt x="67" y="21"/>
                    <a:pt x="67" y="21"/>
                  </a:cubicBezTo>
                  <a:cubicBezTo>
                    <a:pt x="67" y="21"/>
                    <a:pt x="65" y="19"/>
                    <a:pt x="65" y="19"/>
                  </a:cubicBezTo>
                  <a:cubicBezTo>
                    <a:pt x="65" y="19"/>
                    <a:pt x="65" y="18"/>
                    <a:pt x="65" y="18"/>
                  </a:cubicBezTo>
                  <a:cubicBezTo>
                    <a:pt x="65" y="17"/>
                    <a:pt x="63" y="17"/>
                    <a:pt x="63" y="17"/>
                  </a:cubicBezTo>
                  <a:cubicBezTo>
                    <a:pt x="63" y="16"/>
                    <a:pt x="63" y="16"/>
                    <a:pt x="63" y="15"/>
                  </a:cubicBezTo>
                  <a:lnTo>
                    <a:pt x="62" y="15"/>
                  </a:lnTo>
                  <a:close/>
                  <a:moveTo>
                    <a:pt x="51" y="11"/>
                  </a:moveTo>
                  <a:cubicBezTo>
                    <a:pt x="48" y="13"/>
                    <a:pt x="51" y="12"/>
                    <a:pt x="50" y="14"/>
                  </a:cubicBezTo>
                  <a:cubicBezTo>
                    <a:pt x="50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7"/>
                    <a:pt x="46" y="17"/>
                    <a:pt x="44" y="17"/>
                  </a:cubicBezTo>
                  <a:cubicBezTo>
                    <a:pt x="44" y="16"/>
                    <a:pt x="44" y="16"/>
                    <a:pt x="43" y="15"/>
                  </a:cubicBezTo>
                  <a:cubicBezTo>
                    <a:pt x="42" y="17"/>
                    <a:pt x="41" y="19"/>
                    <a:pt x="39" y="18"/>
                  </a:cubicBezTo>
                  <a:cubicBezTo>
                    <a:pt x="38" y="18"/>
                    <a:pt x="38" y="17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6" y="19"/>
                    <a:pt x="37" y="19"/>
                    <a:pt x="38" y="20"/>
                  </a:cubicBezTo>
                  <a:cubicBezTo>
                    <a:pt x="38" y="20"/>
                    <a:pt x="38" y="20"/>
                    <a:pt x="39" y="21"/>
                  </a:cubicBezTo>
                  <a:cubicBezTo>
                    <a:pt x="40" y="21"/>
                    <a:pt x="42" y="20"/>
                    <a:pt x="43" y="20"/>
                  </a:cubicBezTo>
                  <a:cubicBezTo>
                    <a:pt x="44" y="20"/>
                    <a:pt x="45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50" y="18"/>
                    <a:pt x="49" y="17"/>
                    <a:pt x="50" y="17"/>
                  </a:cubicBezTo>
                  <a:cubicBezTo>
                    <a:pt x="50" y="16"/>
                    <a:pt x="51" y="17"/>
                    <a:pt x="52" y="16"/>
                  </a:cubicBezTo>
                  <a:cubicBezTo>
                    <a:pt x="52" y="16"/>
                    <a:pt x="52" y="15"/>
                    <a:pt x="52" y="15"/>
                  </a:cubicBezTo>
                  <a:cubicBezTo>
                    <a:pt x="52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2" y="11"/>
                    <a:pt x="51" y="11"/>
                    <a:pt x="51" y="11"/>
                  </a:cubicBezTo>
                  <a:close/>
                  <a:moveTo>
                    <a:pt x="51" y="7"/>
                  </a:moveTo>
                  <a:cubicBezTo>
                    <a:pt x="52" y="8"/>
                    <a:pt x="51" y="8"/>
                    <a:pt x="52" y="8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2"/>
                    <a:pt x="52" y="12"/>
                    <a:pt x="54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6" y="9"/>
                    <a:pt x="53" y="8"/>
                    <a:pt x="51" y="7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7" y="6"/>
                    <a:pt x="48" y="6"/>
                    <a:pt x="50" y="7"/>
                  </a:cubicBezTo>
                  <a:cubicBezTo>
                    <a:pt x="49" y="7"/>
                    <a:pt x="51" y="7"/>
                    <a:pt x="51" y="7"/>
                  </a:cubicBezTo>
                  <a:cubicBezTo>
                    <a:pt x="51" y="7"/>
                    <a:pt x="51" y="6"/>
                    <a:pt x="51" y="6"/>
                  </a:cubicBezTo>
                  <a:cubicBezTo>
                    <a:pt x="49" y="5"/>
                    <a:pt x="48" y="5"/>
                    <a:pt x="46" y="4"/>
                  </a:cubicBezTo>
                  <a:close/>
                  <a:moveTo>
                    <a:pt x="42" y="3"/>
                  </a:moveTo>
                  <a:cubicBezTo>
                    <a:pt x="42" y="3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4"/>
                    <a:pt x="45" y="3"/>
                    <a:pt x="44" y="3"/>
                  </a:cubicBezTo>
                  <a:cubicBezTo>
                    <a:pt x="44" y="2"/>
                    <a:pt x="43" y="3"/>
                    <a:pt x="42" y="3"/>
                  </a:cubicBezTo>
                  <a:close/>
                  <a:moveTo>
                    <a:pt x="26" y="0"/>
                  </a:moveTo>
                  <a:cubicBezTo>
                    <a:pt x="26" y="0"/>
                    <a:pt x="26" y="1"/>
                    <a:pt x="26" y="1"/>
                  </a:cubicBezTo>
                  <a:cubicBezTo>
                    <a:pt x="27" y="1"/>
                    <a:pt x="29" y="1"/>
                    <a:pt x="30" y="1"/>
                  </a:cubicBezTo>
                  <a:cubicBezTo>
                    <a:pt x="30" y="1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4" name="Freeform 58">
              <a:extLst>
                <a:ext uri="{FF2B5EF4-FFF2-40B4-BE49-F238E27FC236}">
                  <a16:creationId xmlns:a16="http://schemas.microsoft.com/office/drawing/2014/main" id="{571E7656-7573-A9E2-FF35-EBEF0A3D6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342" y="3717646"/>
              <a:ext cx="184295" cy="101734"/>
            </a:xfrm>
            <a:custGeom>
              <a:avLst/>
              <a:gdLst>
                <a:gd name="T0" fmla="*/ 27 w 27"/>
                <a:gd name="T1" fmla="*/ 7 h 14"/>
                <a:gd name="T2" fmla="*/ 25 w 27"/>
                <a:gd name="T3" fmla="*/ 6 h 14"/>
                <a:gd name="T4" fmla="*/ 25 w 27"/>
                <a:gd name="T5" fmla="*/ 5 h 14"/>
                <a:gd name="T6" fmla="*/ 22 w 27"/>
                <a:gd name="T7" fmla="*/ 4 h 14"/>
                <a:gd name="T8" fmla="*/ 22 w 27"/>
                <a:gd name="T9" fmla="*/ 2 h 14"/>
                <a:gd name="T10" fmla="*/ 22 w 27"/>
                <a:gd name="T11" fmla="*/ 2 h 14"/>
                <a:gd name="T12" fmla="*/ 22 w 27"/>
                <a:gd name="T13" fmla="*/ 1 h 14"/>
                <a:gd name="T14" fmla="*/ 17 w 27"/>
                <a:gd name="T15" fmla="*/ 0 h 14"/>
                <a:gd name="T16" fmla="*/ 16 w 27"/>
                <a:gd name="T17" fmla="*/ 2 h 14"/>
                <a:gd name="T18" fmla="*/ 12 w 27"/>
                <a:gd name="T19" fmla="*/ 3 h 14"/>
                <a:gd name="T20" fmla="*/ 9 w 27"/>
                <a:gd name="T21" fmla="*/ 5 h 14"/>
                <a:gd name="T22" fmla="*/ 5 w 27"/>
                <a:gd name="T23" fmla="*/ 4 h 14"/>
                <a:gd name="T24" fmla="*/ 3 w 27"/>
                <a:gd name="T25" fmla="*/ 3 h 14"/>
                <a:gd name="T26" fmla="*/ 3 w 27"/>
                <a:gd name="T27" fmla="*/ 0 h 14"/>
                <a:gd name="T28" fmla="*/ 2 w 27"/>
                <a:gd name="T29" fmla="*/ 1 h 14"/>
                <a:gd name="T30" fmla="*/ 1 w 27"/>
                <a:gd name="T31" fmla="*/ 1 h 14"/>
                <a:gd name="T32" fmla="*/ 1 w 27"/>
                <a:gd name="T33" fmla="*/ 3 h 14"/>
                <a:gd name="T34" fmla="*/ 2 w 27"/>
                <a:gd name="T35" fmla="*/ 6 h 14"/>
                <a:gd name="T36" fmla="*/ 1 w 27"/>
                <a:gd name="T37" fmla="*/ 8 h 14"/>
                <a:gd name="T38" fmla="*/ 2 w 27"/>
                <a:gd name="T39" fmla="*/ 7 h 14"/>
                <a:gd name="T40" fmla="*/ 2 w 27"/>
                <a:gd name="T41" fmla="*/ 7 h 14"/>
                <a:gd name="T42" fmla="*/ 3 w 27"/>
                <a:gd name="T43" fmla="*/ 7 h 14"/>
                <a:gd name="T44" fmla="*/ 4 w 27"/>
                <a:gd name="T45" fmla="*/ 8 h 14"/>
                <a:gd name="T46" fmla="*/ 7 w 27"/>
                <a:gd name="T47" fmla="*/ 7 h 14"/>
                <a:gd name="T48" fmla="*/ 8 w 27"/>
                <a:gd name="T49" fmla="*/ 10 h 14"/>
                <a:gd name="T50" fmla="*/ 11 w 27"/>
                <a:gd name="T51" fmla="*/ 12 h 14"/>
                <a:gd name="T52" fmla="*/ 13 w 27"/>
                <a:gd name="T53" fmla="*/ 12 h 14"/>
                <a:gd name="T54" fmla="*/ 13 w 27"/>
                <a:gd name="T55" fmla="*/ 11 h 14"/>
                <a:gd name="T56" fmla="*/ 14 w 27"/>
                <a:gd name="T57" fmla="*/ 11 h 14"/>
                <a:gd name="T58" fmla="*/ 14 w 27"/>
                <a:gd name="T59" fmla="*/ 9 h 14"/>
                <a:gd name="T60" fmla="*/ 13 w 27"/>
                <a:gd name="T61" fmla="*/ 8 h 14"/>
                <a:gd name="T62" fmla="*/ 12 w 27"/>
                <a:gd name="T63" fmla="*/ 8 h 14"/>
                <a:gd name="T64" fmla="*/ 12 w 27"/>
                <a:gd name="T65" fmla="*/ 7 h 14"/>
                <a:gd name="T66" fmla="*/ 14 w 27"/>
                <a:gd name="T67" fmla="*/ 7 h 14"/>
                <a:gd name="T68" fmla="*/ 17 w 27"/>
                <a:gd name="T69" fmla="*/ 4 h 14"/>
                <a:gd name="T70" fmla="*/ 19 w 27"/>
                <a:gd name="T71" fmla="*/ 4 h 14"/>
                <a:gd name="T72" fmla="*/ 21 w 27"/>
                <a:gd name="T73" fmla="*/ 8 h 14"/>
                <a:gd name="T74" fmla="*/ 24 w 27"/>
                <a:gd name="T75" fmla="*/ 7 h 14"/>
                <a:gd name="T76" fmla="*/ 24 w 27"/>
                <a:gd name="T77" fmla="*/ 9 h 14"/>
                <a:gd name="T78" fmla="*/ 22 w 27"/>
                <a:gd name="T79" fmla="*/ 10 h 14"/>
                <a:gd name="T80" fmla="*/ 26 w 27"/>
                <a:gd name="T81" fmla="*/ 14 h 14"/>
                <a:gd name="T82" fmla="*/ 26 w 27"/>
                <a:gd name="T83" fmla="*/ 14 h 14"/>
                <a:gd name="T84" fmla="*/ 26 w 27"/>
                <a:gd name="T85" fmla="*/ 13 h 14"/>
                <a:gd name="T86" fmla="*/ 27 w 27"/>
                <a:gd name="T87" fmla="*/ 11 h 14"/>
                <a:gd name="T88" fmla="*/ 26 w 27"/>
                <a:gd name="T89" fmla="*/ 9 h 14"/>
                <a:gd name="T90" fmla="*/ 27 w 27"/>
                <a:gd name="T91" fmla="*/ 7 h 14"/>
                <a:gd name="T92" fmla="*/ 14 w 27"/>
                <a:gd name="T93" fmla="*/ 11 h 14"/>
                <a:gd name="T94" fmla="*/ 13 w 27"/>
                <a:gd name="T95" fmla="*/ 13 h 14"/>
                <a:gd name="T96" fmla="*/ 14 w 27"/>
                <a:gd name="T97" fmla="*/ 12 h 14"/>
                <a:gd name="T98" fmla="*/ 14 w 27"/>
                <a:gd name="T99" fmla="*/ 12 h 14"/>
                <a:gd name="T100" fmla="*/ 14 w 27"/>
                <a:gd name="T101" fmla="*/ 11 h 14"/>
                <a:gd name="T102" fmla="*/ 14 w 27"/>
                <a:gd name="T103" fmla="*/ 12 h 14"/>
                <a:gd name="T104" fmla="*/ 14 w 27"/>
                <a:gd name="T105" fmla="*/ 11 h 14"/>
                <a:gd name="T106" fmla="*/ 7 w 27"/>
                <a:gd name="T107" fmla="*/ 11 h 14"/>
                <a:gd name="T108" fmla="*/ 7 w 27"/>
                <a:gd name="T109" fmla="*/ 12 h 14"/>
                <a:gd name="T110" fmla="*/ 7 w 27"/>
                <a:gd name="T1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" h="14">
                  <a:moveTo>
                    <a:pt x="27" y="7"/>
                  </a:move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5" y="5"/>
                    <a:pt x="25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2"/>
                    <a:pt x="13" y="2"/>
                    <a:pt x="12" y="3"/>
                  </a:cubicBezTo>
                  <a:cubicBezTo>
                    <a:pt x="11" y="3"/>
                    <a:pt x="10" y="5"/>
                    <a:pt x="9" y="5"/>
                  </a:cubicBezTo>
                  <a:cubicBezTo>
                    <a:pt x="7" y="5"/>
                    <a:pt x="9" y="3"/>
                    <a:pt x="5" y="4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2"/>
                    <a:pt x="4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8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6" y="7"/>
                    <a:pt x="7" y="7"/>
                  </a:cubicBezTo>
                  <a:cubicBezTo>
                    <a:pt x="7" y="8"/>
                    <a:pt x="7" y="9"/>
                    <a:pt x="8" y="10"/>
                  </a:cubicBezTo>
                  <a:cubicBezTo>
                    <a:pt x="11" y="10"/>
                    <a:pt x="10" y="9"/>
                    <a:pt x="11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2" y="9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4" y="7"/>
                    <a:pt x="14" y="7"/>
                  </a:cubicBezTo>
                  <a:cubicBezTo>
                    <a:pt x="15" y="6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2" y="8"/>
                    <a:pt x="22" y="8"/>
                    <a:pt x="24" y="7"/>
                  </a:cubicBezTo>
                  <a:cubicBezTo>
                    <a:pt x="23" y="8"/>
                    <a:pt x="24" y="9"/>
                    <a:pt x="24" y="9"/>
                  </a:cubicBezTo>
                  <a:cubicBezTo>
                    <a:pt x="23" y="9"/>
                    <a:pt x="22" y="9"/>
                    <a:pt x="22" y="10"/>
                  </a:cubicBezTo>
                  <a:cubicBezTo>
                    <a:pt x="21" y="13"/>
                    <a:pt x="23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2"/>
                    <a:pt x="27" y="11"/>
                  </a:cubicBezTo>
                  <a:cubicBezTo>
                    <a:pt x="27" y="10"/>
                    <a:pt x="26" y="9"/>
                    <a:pt x="26" y="9"/>
                  </a:cubicBezTo>
                  <a:lnTo>
                    <a:pt x="27" y="7"/>
                  </a:lnTo>
                  <a:close/>
                  <a:moveTo>
                    <a:pt x="14" y="11"/>
                  </a:moveTo>
                  <a:cubicBezTo>
                    <a:pt x="13" y="12"/>
                    <a:pt x="13" y="12"/>
                    <a:pt x="13" y="13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8" y="13"/>
                    <a:pt x="7" y="11"/>
                    <a:pt x="7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5" name="Freeform 59">
              <a:extLst>
                <a:ext uri="{FF2B5EF4-FFF2-40B4-BE49-F238E27FC236}">
                  <a16:creationId xmlns:a16="http://schemas.microsoft.com/office/drawing/2014/main" id="{3CE9562F-1598-3FDA-53FB-02A14D6A9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3548" y="2670930"/>
              <a:ext cx="488594" cy="515446"/>
            </a:xfrm>
            <a:custGeom>
              <a:avLst/>
              <a:gdLst>
                <a:gd name="T0" fmla="*/ 69 w 71"/>
                <a:gd name="T1" fmla="*/ 8 h 71"/>
                <a:gd name="T2" fmla="*/ 67 w 71"/>
                <a:gd name="T3" fmla="*/ 11 h 71"/>
                <a:gd name="T4" fmla="*/ 62 w 71"/>
                <a:gd name="T5" fmla="*/ 13 h 71"/>
                <a:gd name="T6" fmla="*/ 59 w 71"/>
                <a:gd name="T7" fmla="*/ 15 h 71"/>
                <a:gd name="T8" fmla="*/ 56 w 71"/>
                <a:gd name="T9" fmla="*/ 15 h 71"/>
                <a:gd name="T10" fmla="*/ 53 w 71"/>
                <a:gd name="T11" fmla="*/ 17 h 71"/>
                <a:gd name="T12" fmla="*/ 54 w 71"/>
                <a:gd name="T13" fmla="*/ 20 h 71"/>
                <a:gd name="T14" fmla="*/ 56 w 71"/>
                <a:gd name="T15" fmla="*/ 25 h 71"/>
                <a:gd name="T16" fmla="*/ 59 w 71"/>
                <a:gd name="T17" fmla="*/ 28 h 71"/>
                <a:gd name="T18" fmla="*/ 58 w 71"/>
                <a:gd name="T19" fmla="*/ 32 h 71"/>
                <a:gd name="T20" fmla="*/ 56 w 71"/>
                <a:gd name="T21" fmla="*/ 37 h 71"/>
                <a:gd name="T22" fmla="*/ 54 w 71"/>
                <a:gd name="T23" fmla="*/ 41 h 71"/>
                <a:gd name="T24" fmla="*/ 51 w 71"/>
                <a:gd name="T25" fmla="*/ 44 h 71"/>
                <a:gd name="T26" fmla="*/ 46 w 71"/>
                <a:gd name="T27" fmla="*/ 48 h 71"/>
                <a:gd name="T28" fmla="*/ 42 w 71"/>
                <a:gd name="T29" fmla="*/ 51 h 71"/>
                <a:gd name="T30" fmla="*/ 40 w 71"/>
                <a:gd name="T31" fmla="*/ 52 h 71"/>
                <a:gd name="T32" fmla="*/ 37 w 71"/>
                <a:gd name="T33" fmla="*/ 56 h 71"/>
                <a:gd name="T34" fmla="*/ 39 w 71"/>
                <a:gd name="T35" fmla="*/ 58 h 71"/>
                <a:gd name="T36" fmla="*/ 39 w 71"/>
                <a:gd name="T37" fmla="*/ 61 h 71"/>
                <a:gd name="T38" fmla="*/ 41 w 71"/>
                <a:gd name="T39" fmla="*/ 64 h 71"/>
                <a:gd name="T40" fmla="*/ 40 w 71"/>
                <a:gd name="T41" fmla="*/ 68 h 71"/>
                <a:gd name="T42" fmla="*/ 36 w 71"/>
                <a:gd name="T43" fmla="*/ 68 h 71"/>
                <a:gd name="T44" fmla="*/ 33 w 71"/>
                <a:gd name="T45" fmla="*/ 71 h 71"/>
                <a:gd name="T46" fmla="*/ 31 w 71"/>
                <a:gd name="T47" fmla="*/ 70 h 71"/>
                <a:gd name="T48" fmla="*/ 29 w 71"/>
                <a:gd name="T49" fmla="*/ 70 h 71"/>
                <a:gd name="T50" fmla="*/ 28 w 71"/>
                <a:gd name="T51" fmla="*/ 67 h 71"/>
                <a:gd name="T52" fmla="*/ 24 w 71"/>
                <a:gd name="T53" fmla="*/ 63 h 71"/>
                <a:gd name="T54" fmla="*/ 23 w 71"/>
                <a:gd name="T55" fmla="*/ 62 h 71"/>
                <a:gd name="T56" fmla="*/ 18 w 71"/>
                <a:gd name="T57" fmla="*/ 62 h 71"/>
                <a:gd name="T58" fmla="*/ 10 w 71"/>
                <a:gd name="T59" fmla="*/ 63 h 71"/>
                <a:gd name="T60" fmla="*/ 5 w 71"/>
                <a:gd name="T61" fmla="*/ 63 h 71"/>
                <a:gd name="T62" fmla="*/ 3 w 71"/>
                <a:gd name="T63" fmla="*/ 64 h 71"/>
                <a:gd name="T64" fmla="*/ 0 w 71"/>
                <a:gd name="T65" fmla="*/ 64 h 71"/>
                <a:gd name="T66" fmla="*/ 4 w 71"/>
                <a:gd name="T67" fmla="*/ 56 h 71"/>
                <a:gd name="T68" fmla="*/ 10 w 71"/>
                <a:gd name="T69" fmla="*/ 55 h 71"/>
                <a:gd name="T70" fmla="*/ 11 w 71"/>
                <a:gd name="T71" fmla="*/ 52 h 71"/>
                <a:gd name="T72" fmla="*/ 9 w 71"/>
                <a:gd name="T73" fmla="*/ 48 h 71"/>
                <a:gd name="T74" fmla="*/ 6 w 71"/>
                <a:gd name="T75" fmla="*/ 46 h 71"/>
                <a:gd name="T76" fmla="*/ 3 w 71"/>
                <a:gd name="T77" fmla="*/ 42 h 71"/>
                <a:gd name="T78" fmla="*/ 2 w 71"/>
                <a:gd name="T79" fmla="*/ 36 h 71"/>
                <a:gd name="T80" fmla="*/ 8 w 71"/>
                <a:gd name="T81" fmla="*/ 38 h 71"/>
                <a:gd name="T82" fmla="*/ 14 w 71"/>
                <a:gd name="T83" fmla="*/ 38 h 71"/>
                <a:gd name="T84" fmla="*/ 17 w 71"/>
                <a:gd name="T85" fmla="*/ 37 h 71"/>
                <a:gd name="T86" fmla="*/ 20 w 71"/>
                <a:gd name="T87" fmla="*/ 35 h 71"/>
                <a:gd name="T88" fmla="*/ 23 w 71"/>
                <a:gd name="T89" fmla="*/ 32 h 71"/>
                <a:gd name="T90" fmla="*/ 27 w 71"/>
                <a:gd name="T91" fmla="*/ 28 h 71"/>
                <a:gd name="T92" fmla="*/ 29 w 71"/>
                <a:gd name="T93" fmla="*/ 27 h 71"/>
                <a:gd name="T94" fmla="*/ 30 w 71"/>
                <a:gd name="T95" fmla="*/ 24 h 71"/>
                <a:gd name="T96" fmla="*/ 32 w 71"/>
                <a:gd name="T97" fmla="*/ 23 h 71"/>
                <a:gd name="T98" fmla="*/ 35 w 71"/>
                <a:gd name="T99" fmla="*/ 24 h 71"/>
                <a:gd name="T100" fmla="*/ 36 w 71"/>
                <a:gd name="T101" fmla="*/ 20 h 71"/>
                <a:gd name="T102" fmla="*/ 38 w 71"/>
                <a:gd name="T103" fmla="*/ 16 h 71"/>
                <a:gd name="T104" fmla="*/ 37 w 71"/>
                <a:gd name="T105" fmla="*/ 13 h 71"/>
                <a:gd name="T106" fmla="*/ 42 w 71"/>
                <a:gd name="T107" fmla="*/ 13 h 71"/>
                <a:gd name="T108" fmla="*/ 41 w 71"/>
                <a:gd name="T109" fmla="*/ 9 h 71"/>
                <a:gd name="T110" fmla="*/ 43 w 71"/>
                <a:gd name="T111" fmla="*/ 5 h 71"/>
                <a:gd name="T112" fmla="*/ 51 w 71"/>
                <a:gd name="T113" fmla="*/ 2 h 71"/>
                <a:gd name="T114" fmla="*/ 57 w 71"/>
                <a:gd name="T115" fmla="*/ 1 h 71"/>
                <a:gd name="T116" fmla="*/ 59 w 71"/>
                <a:gd name="T117" fmla="*/ 0 h 71"/>
                <a:gd name="T118" fmla="*/ 68 w 71"/>
                <a:gd name="T119" fmla="*/ 3 h 71"/>
                <a:gd name="T120" fmla="*/ 71 w 71"/>
                <a:gd name="T121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1" h="71">
                  <a:moveTo>
                    <a:pt x="71" y="6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9" y="70"/>
                    <a:pt x="29" y="69"/>
                    <a:pt x="29" y="69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7" y="67"/>
                    <a:pt x="26" y="66"/>
                    <a:pt x="24" y="66"/>
                  </a:cubicBezTo>
                  <a:cubicBezTo>
                    <a:pt x="25" y="66"/>
                    <a:pt x="25" y="63"/>
                    <a:pt x="2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4" y="62"/>
                    <a:pt x="23" y="62"/>
                  </a:cubicBezTo>
                  <a:cubicBezTo>
                    <a:pt x="22" y="62"/>
                    <a:pt x="21" y="62"/>
                    <a:pt x="20" y="62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7" y="62"/>
                    <a:pt x="16" y="63"/>
                    <a:pt x="16" y="63"/>
                  </a:cubicBezTo>
                  <a:cubicBezTo>
                    <a:pt x="14" y="64"/>
                    <a:pt x="12" y="63"/>
                    <a:pt x="10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4"/>
                    <a:pt x="6" y="63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64"/>
                    <a:pt x="3" y="64"/>
                  </a:cubicBezTo>
                  <a:cubicBezTo>
                    <a:pt x="3" y="64"/>
                    <a:pt x="2" y="64"/>
                    <a:pt x="2" y="64"/>
                  </a:cubicBezTo>
                  <a:cubicBezTo>
                    <a:pt x="2" y="64"/>
                    <a:pt x="1" y="64"/>
                    <a:pt x="0" y="64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4"/>
                    <a:pt x="69" y="4"/>
                    <a:pt x="69" y="4"/>
                  </a:cubicBezTo>
                  <a:lnTo>
                    <a:pt x="71" y="6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6" name="Freeform 60">
              <a:extLst>
                <a:ext uri="{FF2B5EF4-FFF2-40B4-BE49-F238E27FC236}">
                  <a16:creationId xmlns:a16="http://schemas.microsoft.com/office/drawing/2014/main" id="{AE790029-1A5A-B60C-7C35-2668CF381D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5679" y="3091424"/>
              <a:ext cx="255012" cy="363978"/>
            </a:xfrm>
            <a:custGeom>
              <a:avLst/>
              <a:gdLst>
                <a:gd name="T0" fmla="*/ 19 w 37"/>
                <a:gd name="T1" fmla="*/ 2 h 50"/>
                <a:gd name="T2" fmla="*/ 19 w 37"/>
                <a:gd name="T3" fmla="*/ 2 h 50"/>
                <a:gd name="T4" fmla="*/ 19 w 37"/>
                <a:gd name="T5" fmla="*/ 4 h 50"/>
                <a:gd name="T6" fmla="*/ 20 w 37"/>
                <a:gd name="T7" fmla="*/ 4 h 50"/>
                <a:gd name="T8" fmla="*/ 20 w 37"/>
                <a:gd name="T9" fmla="*/ 0 h 50"/>
                <a:gd name="T10" fmla="*/ 19 w 37"/>
                <a:gd name="T11" fmla="*/ 1 h 50"/>
                <a:gd name="T12" fmla="*/ 19 w 37"/>
                <a:gd name="T13" fmla="*/ 2 h 50"/>
                <a:gd name="T14" fmla="*/ 21 w 37"/>
                <a:gd name="T15" fmla="*/ 6 h 50"/>
                <a:gd name="T16" fmla="*/ 22 w 37"/>
                <a:gd name="T17" fmla="*/ 8 h 50"/>
                <a:gd name="T18" fmla="*/ 24 w 37"/>
                <a:gd name="T19" fmla="*/ 9 h 50"/>
                <a:gd name="T20" fmla="*/ 26 w 37"/>
                <a:gd name="T21" fmla="*/ 12 h 50"/>
                <a:gd name="T22" fmla="*/ 27 w 37"/>
                <a:gd name="T23" fmla="*/ 12 h 50"/>
                <a:gd name="T24" fmla="*/ 31 w 37"/>
                <a:gd name="T25" fmla="*/ 13 h 50"/>
                <a:gd name="T26" fmla="*/ 32 w 37"/>
                <a:gd name="T27" fmla="*/ 15 h 50"/>
                <a:gd name="T28" fmla="*/ 33 w 37"/>
                <a:gd name="T29" fmla="*/ 15 h 50"/>
                <a:gd name="T30" fmla="*/ 33 w 37"/>
                <a:gd name="T31" fmla="*/ 15 h 50"/>
                <a:gd name="T32" fmla="*/ 35 w 37"/>
                <a:gd name="T33" fmla="*/ 17 h 50"/>
                <a:gd name="T34" fmla="*/ 35 w 37"/>
                <a:gd name="T35" fmla="*/ 19 h 50"/>
                <a:gd name="T36" fmla="*/ 37 w 37"/>
                <a:gd name="T37" fmla="*/ 20 h 50"/>
                <a:gd name="T38" fmla="*/ 37 w 37"/>
                <a:gd name="T39" fmla="*/ 21 h 50"/>
                <a:gd name="T40" fmla="*/ 35 w 37"/>
                <a:gd name="T41" fmla="*/ 23 h 50"/>
                <a:gd name="T42" fmla="*/ 35 w 37"/>
                <a:gd name="T43" fmla="*/ 24 h 50"/>
                <a:gd name="T44" fmla="*/ 34 w 37"/>
                <a:gd name="T45" fmla="*/ 25 h 50"/>
                <a:gd name="T46" fmla="*/ 34 w 37"/>
                <a:gd name="T47" fmla="*/ 26 h 50"/>
                <a:gd name="T48" fmla="*/ 33 w 37"/>
                <a:gd name="T49" fmla="*/ 27 h 50"/>
                <a:gd name="T50" fmla="*/ 32 w 37"/>
                <a:gd name="T51" fmla="*/ 29 h 50"/>
                <a:gd name="T52" fmla="*/ 31 w 37"/>
                <a:gd name="T53" fmla="*/ 30 h 50"/>
                <a:gd name="T54" fmla="*/ 31 w 37"/>
                <a:gd name="T55" fmla="*/ 32 h 50"/>
                <a:gd name="T56" fmla="*/ 30 w 37"/>
                <a:gd name="T57" fmla="*/ 32 h 50"/>
                <a:gd name="T58" fmla="*/ 28 w 37"/>
                <a:gd name="T59" fmla="*/ 39 h 50"/>
                <a:gd name="T60" fmla="*/ 24 w 37"/>
                <a:gd name="T61" fmla="*/ 40 h 50"/>
                <a:gd name="T62" fmla="*/ 24 w 37"/>
                <a:gd name="T63" fmla="*/ 41 h 50"/>
                <a:gd name="T64" fmla="*/ 22 w 37"/>
                <a:gd name="T65" fmla="*/ 42 h 50"/>
                <a:gd name="T66" fmla="*/ 22 w 37"/>
                <a:gd name="T67" fmla="*/ 44 h 50"/>
                <a:gd name="T68" fmla="*/ 17 w 37"/>
                <a:gd name="T69" fmla="*/ 45 h 50"/>
                <a:gd name="T70" fmla="*/ 15 w 37"/>
                <a:gd name="T71" fmla="*/ 48 h 50"/>
                <a:gd name="T72" fmla="*/ 12 w 37"/>
                <a:gd name="T73" fmla="*/ 49 h 50"/>
                <a:gd name="T74" fmla="*/ 10 w 37"/>
                <a:gd name="T75" fmla="*/ 49 h 50"/>
                <a:gd name="T76" fmla="*/ 10 w 37"/>
                <a:gd name="T77" fmla="*/ 50 h 50"/>
                <a:gd name="T78" fmla="*/ 8 w 37"/>
                <a:gd name="T79" fmla="*/ 50 h 50"/>
                <a:gd name="T80" fmla="*/ 6 w 37"/>
                <a:gd name="T81" fmla="*/ 49 h 50"/>
                <a:gd name="T82" fmla="*/ 0 w 37"/>
                <a:gd name="T83" fmla="*/ 40 h 50"/>
                <a:gd name="T84" fmla="*/ 1 w 37"/>
                <a:gd name="T85" fmla="*/ 39 h 50"/>
                <a:gd name="T86" fmla="*/ 16 w 37"/>
                <a:gd name="T87" fmla="*/ 33 h 50"/>
                <a:gd name="T88" fmla="*/ 19 w 37"/>
                <a:gd name="T89" fmla="*/ 20 h 50"/>
                <a:gd name="T90" fmla="*/ 16 w 37"/>
                <a:gd name="T91" fmla="*/ 17 h 50"/>
                <a:gd name="T92" fmla="*/ 17 w 37"/>
                <a:gd name="T93" fmla="*/ 14 h 50"/>
                <a:gd name="T94" fmla="*/ 17 w 37"/>
                <a:gd name="T95" fmla="*/ 10 h 50"/>
                <a:gd name="T96" fmla="*/ 17 w 37"/>
                <a:gd name="T97" fmla="*/ 9 h 50"/>
                <a:gd name="T98" fmla="*/ 18 w 37"/>
                <a:gd name="T99" fmla="*/ 8 h 50"/>
                <a:gd name="T100" fmla="*/ 17 w 37"/>
                <a:gd name="T101" fmla="*/ 7 h 50"/>
                <a:gd name="T102" fmla="*/ 18 w 37"/>
                <a:gd name="T103" fmla="*/ 6 h 50"/>
                <a:gd name="T104" fmla="*/ 20 w 37"/>
                <a:gd name="T105" fmla="*/ 7 h 50"/>
                <a:gd name="T106" fmla="*/ 21 w 37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" h="50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1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lose/>
                  <a:moveTo>
                    <a:pt x="21" y="6"/>
                  </a:moveTo>
                  <a:cubicBezTo>
                    <a:pt x="21" y="7"/>
                    <a:pt x="21" y="7"/>
                    <a:pt x="22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25" y="10"/>
                    <a:pt x="25" y="11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5"/>
                    <a:pt x="32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4" y="18"/>
                    <a:pt x="35" y="19"/>
                  </a:cubicBezTo>
                  <a:cubicBezTo>
                    <a:pt x="35" y="19"/>
                    <a:pt x="36" y="19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ubicBezTo>
                    <a:pt x="37" y="21"/>
                    <a:pt x="36" y="22"/>
                    <a:pt x="35" y="23"/>
                  </a:cubicBezTo>
                  <a:cubicBezTo>
                    <a:pt x="35" y="23"/>
                    <a:pt x="36" y="24"/>
                    <a:pt x="35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4" y="25"/>
                    <a:pt x="35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1" y="31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28" y="35"/>
                    <a:pt x="28" y="36"/>
                    <a:pt x="28" y="39"/>
                  </a:cubicBezTo>
                  <a:cubicBezTo>
                    <a:pt x="27" y="39"/>
                    <a:pt x="25" y="39"/>
                    <a:pt x="24" y="40"/>
                  </a:cubicBezTo>
                  <a:cubicBezTo>
                    <a:pt x="23" y="40"/>
                    <a:pt x="24" y="41"/>
                    <a:pt x="24" y="41"/>
                  </a:cubicBezTo>
                  <a:cubicBezTo>
                    <a:pt x="23" y="41"/>
                    <a:pt x="22" y="42"/>
                    <a:pt x="22" y="42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1" y="44"/>
                    <a:pt x="19" y="45"/>
                    <a:pt x="17" y="45"/>
                  </a:cubicBezTo>
                  <a:cubicBezTo>
                    <a:pt x="16" y="45"/>
                    <a:pt x="16" y="47"/>
                    <a:pt x="15" y="48"/>
                  </a:cubicBezTo>
                  <a:cubicBezTo>
                    <a:pt x="14" y="49"/>
                    <a:pt x="13" y="48"/>
                    <a:pt x="12" y="49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8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3" y="34"/>
                    <a:pt x="16" y="33"/>
                  </a:cubicBezTo>
                  <a:cubicBezTo>
                    <a:pt x="17" y="32"/>
                    <a:pt x="18" y="21"/>
                    <a:pt x="19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5" y="15"/>
                    <a:pt x="17" y="14"/>
                  </a:cubicBezTo>
                  <a:cubicBezTo>
                    <a:pt x="18" y="12"/>
                    <a:pt x="18" y="10"/>
                    <a:pt x="17" y="10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7" y="7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9" y="7"/>
                    <a:pt x="19" y="8"/>
                    <a:pt x="20" y="7"/>
                  </a:cubicBezTo>
                  <a:cubicBezTo>
                    <a:pt x="20" y="6"/>
                    <a:pt x="21" y="6"/>
                    <a:pt x="21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7" name="Freeform 61">
              <a:extLst>
                <a:ext uri="{FF2B5EF4-FFF2-40B4-BE49-F238E27FC236}">
                  <a16:creationId xmlns:a16="http://schemas.microsoft.com/office/drawing/2014/main" id="{B08E7654-0BA4-E3C9-FCD5-50B7CB0C1A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4896" y="430544"/>
              <a:ext cx="840038" cy="1288616"/>
            </a:xfrm>
            <a:custGeom>
              <a:avLst/>
              <a:gdLst>
                <a:gd name="T0" fmla="*/ 52 w 122"/>
                <a:gd name="T1" fmla="*/ 17 h 177"/>
                <a:gd name="T2" fmla="*/ 39 w 122"/>
                <a:gd name="T3" fmla="*/ 10 h 177"/>
                <a:gd name="T4" fmla="*/ 35 w 122"/>
                <a:gd name="T5" fmla="*/ 11 h 177"/>
                <a:gd name="T6" fmla="*/ 42 w 122"/>
                <a:gd name="T7" fmla="*/ 20 h 177"/>
                <a:gd name="T8" fmla="*/ 57 w 122"/>
                <a:gd name="T9" fmla="*/ 21 h 177"/>
                <a:gd name="T10" fmla="*/ 41 w 122"/>
                <a:gd name="T11" fmla="*/ 26 h 177"/>
                <a:gd name="T12" fmla="*/ 42 w 122"/>
                <a:gd name="T13" fmla="*/ 33 h 177"/>
                <a:gd name="T14" fmla="*/ 59 w 122"/>
                <a:gd name="T15" fmla="*/ 35 h 177"/>
                <a:gd name="T16" fmla="*/ 67 w 122"/>
                <a:gd name="T17" fmla="*/ 18 h 177"/>
                <a:gd name="T18" fmla="*/ 55 w 122"/>
                <a:gd name="T19" fmla="*/ 7 h 177"/>
                <a:gd name="T20" fmla="*/ 33 w 122"/>
                <a:gd name="T21" fmla="*/ 14 h 177"/>
                <a:gd name="T22" fmla="*/ 105 w 122"/>
                <a:gd name="T23" fmla="*/ 20 h 177"/>
                <a:gd name="T24" fmla="*/ 72 w 122"/>
                <a:gd name="T25" fmla="*/ 22 h 177"/>
                <a:gd name="T26" fmla="*/ 83 w 122"/>
                <a:gd name="T27" fmla="*/ 79 h 177"/>
                <a:gd name="T28" fmla="*/ 85 w 122"/>
                <a:gd name="T29" fmla="*/ 85 h 177"/>
                <a:gd name="T30" fmla="*/ 63 w 122"/>
                <a:gd name="T31" fmla="*/ 90 h 177"/>
                <a:gd name="T32" fmla="*/ 52 w 122"/>
                <a:gd name="T33" fmla="*/ 97 h 177"/>
                <a:gd name="T34" fmla="*/ 53 w 122"/>
                <a:gd name="T35" fmla="*/ 99 h 177"/>
                <a:gd name="T36" fmla="*/ 83 w 122"/>
                <a:gd name="T37" fmla="*/ 84 h 177"/>
                <a:gd name="T38" fmla="*/ 50 w 122"/>
                <a:gd name="T39" fmla="*/ 99 h 177"/>
                <a:gd name="T40" fmla="*/ 44 w 122"/>
                <a:gd name="T41" fmla="*/ 105 h 177"/>
                <a:gd name="T42" fmla="*/ 21 w 122"/>
                <a:gd name="T43" fmla="*/ 135 h 177"/>
                <a:gd name="T44" fmla="*/ 12 w 122"/>
                <a:gd name="T45" fmla="*/ 147 h 177"/>
                <a:gd name="T46" fmla="*/ 31 w 122"/>
                <a:gd name="T47" fmla="*/ 171 h 177"/>
                <a:gd name="T48" fmla="*/ 35 w 122"/>
                <a:gd name="T49" fmla="*/ 150 h 177"/>
                <a:gd name="T50" fmla="*/ 50 w 122"/>
                <a:gd name="T51" fmla="*/ 122 h 177"/>
                <a:gd name="T52" fmla="*/ 70 w 122"/>
                <a:gd name="T53" fmla="*/ 103 h 177"/>
                <a:gd name="T54" fmla="*/ 92 w 122"/>
                <a:gd name="T55" fmla="*/ 100 h 177"/>
                <a:gd name="T56" fmla="*/ 114 w 122"/>
                <a:gd name="T57" fmla="*/ 94 h 177"/>
                <a:gd name="T58" fmla="*/ 117 w 122"/>
                <a:gd name="T59" fmla="*/ 89 h 177"/>
                <a:gd name="T60" fmla="*/ 113 w 122"/>
                <a:gd name="T61" fmla="*/ 80 h 177"/>
                <a:gd name="T62" fmla="*/ 107 w 122"/>
                <a:gd name="T63" fmla="*/ 77 h 177"/>
                <a:gd name="T64" fmla="*/ 102 w 122"/>
                <a:gd name="T65" fmla="*/ 83 h 177"/>
                <a:gd name="T66" fmla="*/ 97 w 122"/>
                <a:gd name="T67" fmla="*/ 86 h 177"/>
                <a:gd name="T68" fmla="*/ 92 w 122"/>
                <a:gd name="T69" fmla="*/ 81 h 177"/>
                <a:gd name="T70" fmla="*/ 82 w 122"/>
                <a:gd name="T71" fmla="*/ 86 h 177"/>
                <a:gd name="T72" fmla="*/ 78 w 122"/>
                <a:gd name="T73" fmla="*/ 87 h 177"/>
                <a:gd name="T74" fmla="*/ 73 w 122"/>
                <a:gd name="T75" fmla="*/ 90 h 177"/>
                <a:gd name="T76" fmla="*/ 66 w 122"/>
                <a:gd name="T77" fmla="*/ 92 h 177"/>
                <a:gd name="T78" fmla="*/ 59 w 122"/>
                <a:gd name="T79" fmla="*/ 101 h 177"/>
                <a:gd name="T80" fmla="*/ 53 w 122"/>
                <a:gd name="T81" fmla="*/ 106 h 177"/>
                <a:gd name="T82" fmla="*/ 50 w 122"/>
                <a:gd name="T83" fmla="*/ 115 h 177"/>
                <a:gd name="T84" fmla="*/ 37 w 122"/>
                <a:gd name="T85" fmla="*/ 125 h 177"/>
                <a:gd name="T86" fmla="*/ 26 w 122"/>
                <a:gd name="T87" fmla="*/ 135 h 177"/>
                <a:gd name="T88" fmla="*/ 21 w 122"/>
                <a:gd name="T89" fmla="*/ 139 h 177"/>
                <a:gd name="T90" fmla="*/ 13 w 122"/>
                <a:gd name="T91" fmla="*/ 145 h 177"/>
                <a:gd name="T92" fmla="*/ 4 w 122"/>
                <a:gd name="T93" fmla="*/ 150 h 177"/>
                <a:gd name="T94" fmla="*/ 8 w 122"/>
                <a:gd name="T95" fmla="*/ 153 h 177"/>
                <a:gd name="T96" fmla="*/ 2 w 122"/>
                <a:gd name="T97" fmla="*/ 155 h 177"/>
                <a:gd name="T98" fmla="*/ 4 w 122"/>
                <a:gd name="T99" fmla="*/ 160 h 177"/>
                <a:gd name="T100" fmla="*/ 7 w 122"/>
                <a:gd name="T101" fmla="*/ 163 h 177"/>
                <a:gd name="T102" fmla="*/ 6 w 122"/>
                <a:gd name="T103" fmla="*/ 172 h 177"/>
                <a:gd name="T104" fmla="*/ 26 w 122"/>
                <a:gd name="T105" fmla="*/ 172 h 177"/>
                <a:gd name="T106" fmla="*/ 63 w 122"/>
                <a:gd name="T107" fmla="*/ 5 h 177"/>
                <a:gd name="T108" fmla="*/ 72 w 122"/>
                <a:gd name="T109" fmla="*/ 11 h 177"/>
                <a:gd name="T110" fmla="*/ 87 w 122"/>
                <a:gd name="T111" fmla="*/ 16 h 177"/>
                <a:gd name="T112" fmla="*/ 99 w 122"/>
                <a:gd name="T113" fmla="*/ 5 h 177"/>
                <a:gd name="T114" fmla="*/ 91 w 122"/>
                <a:gd name="T115" fmla="*/ 6 h 177"/>
                <a:gd name="T116" fmla="*/ 72 w 122"/>
                <a:gd name="T117" fmla="*/ 0 h 177"/>
                <a:gd name="T118" fmla="*/ 80 w 122"/>
                <a:gd name="T119" fmla="*/ 33 h 177"/>
                <a:gd name="T120" fmla="*/ 76 w 122"/>
                <a:gd name="T121" fmla="*/ 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77">
                  <a:moveTo>
                    <a:pt x="83" y="2"/>
                  </a:moveTo>
                  <a:cubicBezTo>
                    <a:pt x="83" y="2"/>
                    <a:pt x="83" y="3"/>
                    <a:pt x="83" y="3"/>
                  </a:cubicBezTo>
                  <a:cubicBezTo>
                    <a:pt x="85" y="4"/>
                    <a:pt x="84" y="3"/>
                    <a:pt x="83" y="2"/>
                  </a:cubicBezTo>
                  <a:close/>
                  <a:moveTo>
                    <a:pt x="54" y="5"/>
                  </a:moveTo>
                  <a:cubicBezTo>
                    <a:pt x="54" y="5"/>
                    <a:pt x="54" y="6"/>
                    <a:pt x="54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2" y="8"/>
                    <a:pt x="52" y="8"/>
                  </a:cubicBezTo>
                  <a:cubicBezTo>
                    <a:pt x="52" y="8"/>
                    <a:pt x="50" y="9"/>
                    <a:pt x="50" y="9"/>
                  </a:cubicBezTo>
                  <a:cubicBezTo>
                    <a:pt x="50" y="10"/>
                    <a:pt x="50" y="12"/>
                    <a:pt x="50" y="13"/>
                  </a:cubicBezTo>
                  <a:cubicBezTo>
                    <a:pt x="50" y="13"/>
                    <a:pt x="51" y="14"/>
                    <a:pt x="51" y="14"/>
                  </a:cubicBezTo>
                  <a:cubicBezTo>
                    <a:pt x="52" y="15"/>
                    <a:pt x="52" y="16"/>
                    <a:pt x="52" y="17"/>
                  </a:cubicBezTo>
                  <a:cubicBezTo>
                    <a:pt x="52" y="17"/>
                    <a:pt x="51" y="16"/>
                    <a:pt x="51" y="16"/>
                  </a:cubicBezTo>
                  <a:cubicBezTo>
                    <a:pt x="50" y="15"/>
                    <a:pt x="51" y="14"/>
                    <a:pt x="50" y="13"/>
                  </a:cubicBezTo>
                  <a:cubicBezTo>
                    <a:pt x="50" y="13"/>
                    <a:pt x="49" y="13"/>
                    <a:pt x="48" y="12"/>
                  </a:cubicBezTo>
                  <a:cubicBezTo>
                    <a:pt x="47" y="11"/>
                    <a:pt x="47" y="10"/>
                    <a:pt x="46" y="8"/>
                  </a:cubicBezTo>
                  <a:cubicBezTo>
                    <a:pt x="45" y="8"/>
                    <a:pt x="45" y="9"/>
                    <a:pt x="44" y="9"/>
                  </a:cubicBezTo>
                  <a:cubicBezTo>
                    <a:pt x="43" y="10"/>
                    <a:pt x="43" y="10"/>
                    <a:pt x="43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1"/>
                    <a:pt x="41" y="11"/>
                    <a:pt x="41" y="11"/>
                  </a:cubicBezTo>
                  <a:cubicBezTo>
                    <a:pt x="41" y="11"/>
                    <a:pt x="41" y="10"/>
                    <a:pt x="41" y="10"/>
                  </a:cubicBezTo>
                  <a:cubicBezTo>
                    <a:pt x="40" y="10"/>
                    <a:pt x="39" y="10"/>
                    <a:pt x="39" y="10"/>
                  </a:cubicBezTo>
                  <a:cubicBezTo>
                    <a:pt x="40" y="9"/>
                    <a:pt x="41" y="9"/>
                    <a:pt x="42" y="9"/>
                  </a:cubicBezTo>
                  <a:cubicBezTo>
                    <a:pt x="42" y="9"/>
                    <a:pt x="42" y="8"/>
                    <a:pt x="42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8"/>
                    <a:pt x="39" y="8"/>
                  </a:cubicBezTo>
                  <a:cubicBezTo>
                    <a:pt x="39" y="8"/>
                    <a:pt x="38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4" y="9"/>
                    <a:pt x="34" y="10"/>
                    <a:pt x="34" y="12"/>
                  </a:cubicBezTo>
                  <a:cubicBezTo>
                    <a:pt x="35" y="11"/>
                    <a:pt x="34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2"/>
                    <a:pt x="35" y="13"/>
                  </a:cubicBezTo>
                  <a:cubicBezTo>
                    <a:pt x="35" y="13"/>
                    <a:pt x="36" y="13"/>
                    <a:pt x="36" y="13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5" y="15"/>
                    <a:pt x="35" y="15"/>
                    <a:pt x="34" y="15"/>
                  </a:cubicBezTo>
                  <a:cubicBezTo>
                    <a:pt x="35" y="15"/>
                    <a:pt x="37" y="17"/>
                    <a:pt x="37" y="17"/>
                  </a:cubicBezTo>
                  <a:cubicBezTo>
                    <a:pt x="38" y="17"/>
                    <a:pt x="37" y="17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21"/>
                    <a:pt x="36" y="21"/>
                    <a:pt x="39" y="21"/>
                  </a:cubicBezTo>
                  <a:cubicBezTo>
                    <a:pt x="40" y="21"/>
                    <a:pt x="40" y="22"/>
                    <a:pt x="41" y="21"/>
                  </a:cubicBezTo>
                  <a:cubicBezTo>
                    <a:pt x="41" y="21"/>
                    <a:pt x="41" y="21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20"/>
                    <a:pt x="44" y="20"/>
                    <a:pt x="45" y="20"/>
                  </a:cubicBezTo>
                  <a:cubicBezTo>
                    <a:pt x="45" y="19"/>
                    <a:pt x="45" y="18"/>
                    <a:pt x="45" y="18"/>
                  </a:cubicBezTo>
                  <a:cubicBezTo>
                    <a:pt x="46" y="18"/>
                    <a:pt x="45" y="17"/>
                    <a:pt x="46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7" y="18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9"/>
                    <a:pt x="48" y="20"/>
                  </a:cubicBezTo>
                  <a:cubicBezTo>
                    <a:pt x="49" y="20"/>
                    <a:pt x="51" y="20"/>
                    <a:pt x="52" y="20"/>
                  </a:cubicBezTo>
                  <a:cubicBezTo>
                    <a:pt x="52" y="20"/>
                    <a:pt x="52" y="21"/>
                    <a:pt x="54" y="22"/>
                  </a:cubicBezTo>
                  <a:cubicBezTo>
                    <a:pt x="55" y="22"/>
                    <a:pt x="56" y="22"/>
                    <a:pt x="57" y="21"/>
                  </a:cubicBezTo>
                  <a:cubicBezTo>
                    <a:pt x="57" y="22"/>
                    <a:pt x="57" y="23"/>
                    <a:pt x="56" y="23"/>
                  </a:cubicBezTo>
                  <a:cubicBezTo>
                    <a:pt x="55" y="23"/>
                    <a:pt x="51" y="23"/>
                    <a:pt x="50" y="23"/>
                  </a:cubicBezTo>
                  <a:cubicBezTo>
                    <a:pt x="50" y="23"/>
                    <a:pt x="49" y="22"/>
                    <a:pt x="48" y="22"/>
                  </a:cubicBezTo>
                  <a:cubicBezTo>
                    <a:pt x="48" y="22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4"/>
                    <a:pt x="44" y="23"/>
                    <a:pt x="44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4"/>
                    <a:pt x="41" y="25"/>
                    <a:pt x="41" y="26"/>
                  </a:cubicBezTo>
                  <a:cubicBezTo>
                    <a:pt x="41" y="29"/>
                    <a:pt x="42" y="26"/>
                    <a:pt x="43" y="26"/>
                  </a:cubicBezTo>
                  <a:cubicBezTo>
                    <a:pt x="43" y="26"/>
                    <a:pt x="44" y="26"/>
                    <a:pt x="44" y="27"/>
                  </a:cubicBezTo>
                  <a:cubicBezTo>
                    <a:pt x="45" y="27"/>
                    <a:pt x="47" y="26"/>
                    <a:pt x="48" y="26"/>
                  </a:cubicBezTo>
                  <a:cubicBezTo>
                    <a:pt x="48" y="26"/>
                    <a:pt x="52" y="26"/>
                    <a:pt x="50" y="26"/>
                  </a:cubicBezTo>
                  <a:cubicBezTo>
                    <a:pt x="49" y="26"/>
                    <a:pt x="48" y="27"/>
                    <a:pt x="47" y="27"/>
                  </a:cubicBezTo>
                  <a:cubicBezTo>
                    <a:pt x="47" y="28"/>
                    <a:pt x="47" y="27"/>
                    <a:pt x="47" y="28"/>
                  </a:cubicBezTo>
                  <a:cubicBezTo>
                    <a:pt x="47" y="29"/>
                    <a:pt x="48" y="30"/>
                    <a:pt x="48" y="30"/>
                  </a:cubicBezTo>
                  <a:cubicBezTo>
                    <a:pt x="45" y="29"/>
                    <a:pt x="44" y="30"/>
                    <a:pt x="42" y="29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2"/>
                    <a:pt x="42" y="32"/>
                    <a:pt x="42" y="33"/>
                  </a:cubicBezTo>
                  <a:cubicBezTo>
                    <a:pt x="43" y="33"/>
                    <a:pt x="47" y="33"/>
                    <a:pt x="47" y="33"/>
                  </a:cubicBezTo>
                  <a:cubicBezTo>
                    <a:pt x="48" y="33"/>
                    <a:pt x="48" y="34"/>
                    <a:pt x="48" y="35"/>
                  </a:cubicBezTo>
                  <a:cubicBezTo>
                    <a:pt x="48" y="35"/>
                    <a:pt x="49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1" y="35"/>
                    <a:pt x="52" y="35"/>
                  </a:cubicBezTo>
                  <a:cubicBezTo>
                    <a:pt x="52" y="37"/>
                    <a:pt x="53" y="37"/>
                    <a:pt x="54" y="39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5" y="38"/>
                    <a:pt x="56" y="37"/>
                  </a:cubicBezTo>
                  <a:cubicBezTo>
                    <a:pt x="56" y="36"/>
                    <a:pt x="56" y="36"/>
                    <a:pt x="56" y="35"/>
                  </a:cubicBezTo>
                  <a:cubicBezTo>
                    <a:pt x="56" y="35"/>
                    <a:pt x="56" y="34"/>
                    <a:pt x="57" y="34"/>
                  </a:cubicBezTo>
                  <a:cubicBezTo>
                    <a:pt x="57" y="34"/>
                    <a:pt x="58" y="35"/>
                    <a:pt x="59" y="35"/>
                  </a:cubicBezTo>
                  <a:cubicBezTo>
                    <a:pt x="60" y="34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2"/>
                    <a:pt x="62" y="32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3" y="31"/>
                    <a:pt x="64" y="31"/>
                  </a:cubicBezTo>
                  <a:cubicBezTo>
                    <a:pt x="64" y="31"/>
                    <a:pt x="64" y="30"/>
                    <a:pt x="64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5" y="27"/>
                    <a:pt x="64" y="28"/>
                    <a:pt x="67" y="27"/>
                  </a:cubicBezTo>
                  <a:cubicBezTo>
                    <a:pt x="65" y="22"/>
                    <a:pt x="67" y="21"/>
                    <a:pt x="73" y="20"/>
                  </a:cubicBezTo>
                  <a:cubicBezTo>
                    <a:pt x="73" y="20"/>
                    <a:pt x="73" y="19"/>
                    <a:pt x="72" y="19"/>
                  </a:cubicBezTo>
                  <a:cubicBezTo>
                    <a:pt x="71" y="18"/>
                    <a:pt x="69" y="19"/>
                    <a:pt x="67" y="18"/>
                  </a:cubicBezTo>
                  <a:cubicBezTo>
                    <a:pt x="67" y="18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6"/>
                    <a:pt x="66" y="16"/>
                    <a:pt x="66" y="15"/>
                  </a:cubicBezTo>
                  <a:cubicBezTo>
                    <a:pt x="66" y="15"/>
                    <a:pt x="65" y="14"/>
                    <a:pt x="65" y="13"/>
                  </a:cubicBezTo>
                  <a:cubicBezTo>
                    <a:pt x="64" y="13"/>
                    <a:pt x="64" y="13"/>
                    <a:pt x="64" y="12"/>
                  </a:cubicBezTo>
                  <a:cubicBezTo>
                    <a:pt x="64" y="13"/>
                    <a:pt x="64" y="13"/>
                    <a:pt x="63" y="13"/>
                  </a:cubicBezTo>
                  <a:cubicBezTo>
                    <a:pt x="63" y="13"/>
                    <a:pt x="63" y="13"/>
                    <a:pt x="63" y="14"/>
                  </a:cubicBezTo>
                  <a:cubicBezTo>
                    <a:pt x="63" y="14"/>
                    <a:pt x="62" y="11"/>
                    <a:pt x="63" y="10"/>
                  </a:cubicBezTo>
                  <a:cubicBezTo>
                    <a:pt x="61" y="9"/>
                    <a:pt x="60" y="8"/>
                    <a:pt x="59" y="7"/>
                  </a:cubicBezTo>
                  <a:cubicBezTo>
                    <a:pt x="58" y="7"/>
                    <a:pt x="57" y="7"/>
                    <a:pt x="56" y="8"/>
                  </a:cubicBezTo>
                  <a:cubicBezTo>
                    <a:pt x="56" y="7"/>
                    <a:pt x="56" y="7"/>
                    <a:pt x="55" y="7"/>
                  </a:cubicBezTo>
                  <a:cubicBezTo>
                    <a:pt x="55" y="6"/>
                    <a:pt x="55" y="6"/>
                    <a:pt x="55" y="5"/>
                  </a:cubicBezTo>
                  <a:cubicBezTo>
                    <a:pt x="55" y="5"/>
                    <a:pt x="54" y="5"/>
                    <a:pt x="54" y="5"/>
                  </a:cubicBezTo>
                  <a:close/>
                  <a:moveTo>
                    <a:pt x="32" y="14"/>
                  </a:moveTo>
                  <a:cubicBezTo>
                    <a:pt x="32" y="16"/>
                    <a:pt x="32" y="17"/>
                    <a:pt x="32" y="18"/>
                  </a:cubicBezTo>
                  <a:cubicBezTo>
                    <a:pt x="32" y="18"/>
                    <a:pt x="34" y="19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4" y="19"/>
                    <a:pt x="34" y="18"/>
                    <a:pt x="34" y="17"/>
                  </a:cubicBezTo>
                  <a:cubicBezTo>
                    <a:pt x="34" y="17"/>
                    <a:pt x="33" y="17"/>
                    <a:pt x="33" y="16"/>
                  </a:cubicBezTo>
                  <a:cubicBezTo>
                    <a:pt x="32" y="16"/>
                    <a:pt x="33" y="15"/>
                    <a:pt x="33" y="14"/>
                  </a:cubicBezTo>
                  <a:lnTo>
                    <a:pt x="32" y="14"/>
                  </a:lnTo>
                  <a:close/>
                  <a:moveTo>
                    <a:pt x="111" y="16"/>
                  </a:moveTo>
                  <a:cubicBezTo>
                    <a:pt x="110" y="17"/>
                    <a:pt x="111" y="17"/>
                    <a:pt x="110" y="18"/>
                  </a:cubicBezTo>
                  <a:cubicBezTo>
                    <a:pt x="113" y="18"/>
                    <a:pt x="114" y="18"/>
                    <a:pt x="116" y="18"/>
                  </a:cubicBezTo>
                  <a:cubicBezTo>
                    <a:pt x="116" y="18"/>
                    <a:pt x="117" y="17"/>
                    <a:pt x="117" y="17"/>
                  </a:cubicBezTo>
                  <a:cubicBezTo>
                    <a:pt x="116" y="17"/>
                    <a:pt x="116" y="17"/>
                    <a:pt x="115" y="17"/>
                  </a:cubicBezTo>
                  <a:cubicBezTo>
                    <a:pt x="115" y="17"/>
                    <a:pt x="114" y="16"/>
                    <a:pt x="111" y="16"/>
                  </a:cubicBezTo>
                  <a:close/>
                  <a:moveTo>
                    <a:pt x="104" y="19"/>
                  </a:moveTo>
                  <a:cubicBezTo>
                    <a:pt x="104" y="19"/>
                    <a:pt x="103" y="19"/>
                    <a:pt x="103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5" y="20"/>
                    <a:pt x="106" y="21"/>
                    <a:pt x="105" y="20"/>
                  </a:cubicBezTo>
                  <a:cubicBezTo>
                    <a:pt x="104" y="20"/>
                    <a:pt x="105" y="19"/>
                    <a:pt x="104" y="19"/>
                  </a:cubicBezTo>
                  <a:close/>
                  <a:moveTo>
                    <a:pt x="72" y="22"/>
                  </a:moveTo>
                  <a:cubicBezTo>
                    <a:pt x="72" y="22"/>
                    <a:pt x="71" y="23"/>
                    <a:pt x="71" y="23"/>
                  </a:cubicBezTo>
                  <a:cubicBezTo>
                    <a:pt x="70" y="23"/>
                    <a:pt x="70" y="23"/>
                    <a:pt x="69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2" y="24"/>
                    <a:pt x="72" y="24"/>
                    <a:pt x="73" y="26"/>
                  </a:cubicBezTo>
                  <a:cubicBezTo>
                    <a:pt x="74" y="26"/>
                    <a:pt x="76" y="26"/>
                    <a:pt x="78" y="26"/>
                  </a:cubicBezTo>
                  <a:cubicBezTo>
                    <a:pt x="78" y="26"/>
                    <a:pt x="78" y="25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80" y="24"/>
                    <a:pt x="79" y="23"/>
                    <a:pt x="79" y="23"/>
                  </a:cubicBezTo>
                  <a:cubicBezTo>
                    <a:pt x="78" y="22"/>
                    <a:pt x="75" y="21"/>
                    <a:pt x="72" y="22"/>
                  </a:cubicBezTo>
                  <a:close/>
                  <a:moveTo>
                    <a:pt x="97" y="77"/>
                  </a:moveTo>
                  <a:cubicBezTo>
                    <a:pt x="97" y="78"/>
                    <a:pt x="96" y="78"/>
                    <a:pt x="96" y="78"/>
                  </a:cubicBezTo>
                  <a:cubicBezTo>
                    <a:pt x="96" y="79"/>
                    <a:pt x="97" y="79"/>
                    <a:pt x="96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98" y="80"/>
                    <a:pt x="98" y="80"/>
                    <a:pt x="99" y="80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99" y="79"/>
                    <a:pt x="99" y="79"/>
                    <a:pt x="98" y="79"/>
                  </a:cubicBezTo>
                  <a:cubicBezTo>
                    <a:pt x="98" y="79"/>
                    <a:pt x="99" y="79"/>
                    <a:pt x="99" y="78"/>
                  </a:cubicBezTo>
                  <a:cubicBezTo>
                    <a:pt x="98" y="78"/>
                    <a:pt x="98" y="78"/>
                    <a:pt x="97" y="77"/>
                  </a:cubicBezTo>
                  <a:close/>
                  <a:moveTo>
                    <a:pt x="83" y="79"/>
                  </a:moveTo>
                  <a:cubicBezTo>
                    <a:pt x="82" y="79"/>
                    <a:pt x="82" y="80"/>
                    <a:pt x="82" y="80"/>
                  </a:cubicBezTo>
                  <a:cubicBezTo>
                    <a:pt x="81" y="80"/>
                    <a:pt x="80" y="80"/>
                    <a:pt x="79" y="80"/>
                  </a:cubicBezTo>
                  <a:cubicBezTo>
                    <a:pt x="79" y="81"/>
                    <a:pt x="78" y="82"/>
                    <a:pt x="79" y="83"/>
                  </a:cubicBezTo>
                  <a:cubicBezTo>
                    <a:pt x="80" y="83"/>
                    <a:pt x="81" y="81"/>
                    <a:pt x="81" y="81"/>
                  </a:cubicBezTo>
                  <a:cubicBezTo>
                    <a:pt x="82" y="81"/>
                    <a:pt x="82" y="81"/>
                    <a:pt x="83" y="81"/>
                  </a:cubicBezTo>
                  <a:cubicBezTo>
                    <a:pt x="83" y="81"/>
                    <a:pt x="85" y="78"/>
                    <a:pt x="83" y="79"/>
                  </a:cubicBezTo>
                  <a:close/>
                  <a:moveTo>
                    <a:pt x="86" y="82"/>
                  </a:moveTo>
                  <a:cubicBezTo>
                    <a:pt x="86" y="82"/>
                    <a:pt x="86" y="82"/>
                    <a:pt x="86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4"/>
                    <a:pt x="83" y="83"/>
                    <a:pt x="85" y="84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6" y="84"/>
                    <a:pt x="88" y="82"/>
                    <a:pt x="86" y="82"/>
                  </a:cubicBezTo>
                  <a:close/>
                  <a:moveTo>
                    <a:pt x="66" y="85"/>
                  </a:moveTo>
                  <a:cubicBezTo>
                    <a:pt x="66" y="86"/>
                    <a:pt x="65" y="87"/>
                    <a:pt x="66" y="87"/>
                  </a:cubicBezTo>
                  <a:cubicBezTo>
                    <a:pt x="66" y="87"/>
                    <a:pt x="67" y="88"/>
                    <a:pt x="67" y="88"/>
                  </a:cubicBezTo>
                  <a:cubicBezTo>
                    <a:pt x="68" y="87"/>
                    <a:pt x="67" y="87"/>
                    <a:pt x="68" y="87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5"/>
                    <a:pt x="67" y="85"/>
                    <a:pt x="66" y="85"/>
                  </a:cubicBezTo>
                  <a:close/>
                  <a:moveTo>
                    <a:pt x="65" y="88"/>
                  </a:moveTo>
                  <a:cubicBezTo>
                    <a:pt x="64" y="88"/>
                    <a:pt x="64" y="88"/>
                    <a:pt x="63" y="88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3" y="88"/>
                    <a:pt x="63" y="90"/>
                    <a:pt x="63" y="90"/>
                  </a:cubicBezTo>
                  <a:cubicBezTo>
                    <a:pt x="63" y="90"/>
                    <a:pt x="64" y="90"/>
                    <a:pt x="64" y="91"/>
                  </a:cubicBezTo>
                  <a:cubicBezTo>
                    <a:pt x="66" y="89"/>
                    <a:pt x="65" y="90"/>
                    <a:pt x="66" y="88"/>
                  </a:cubicBezTo>
                  <a:cubicBezTo>
                    <a:pt x="66" y="88"/>
                    <a:pt x="65" y="88"/>
                    <a:pt x="65" y="88"/>
                  </a:cubicBezTo>
                  <a:close/>
                  <a:moveTo>
                    <a:pt x="61" y="91"/>
                  </a:moveTo>
                  <a:cubicBezTo>
                    <a:pt x="58" y="93"/>
                    <a:pt x="58" y="94"/>
                    <a:pt x="58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9" y="97"/>
                    <a:pt x="59" y="96"/>
                    <a:pt x="59" y="96"/>
                  </a:cubicBezTo>
                  <a:cubicBezTo>
                    <a:pt x="60" y="95"/>
                    <a:pt x="60" y="96"/>
                    <a:pt x="60" y="96"/>
                  </a:cubicBezTo>
                  <a:cubicBezTo>
                    <a:pt x="61" y="95"/>
                    <a:pt x="62" y="94"/>
                    <a:pt x="62" y="91"/>
                  </a:cubicBezTo>
                  <a:lnTo>
                    <a:pt x="61" y="91"/>
                  </a:lnTo>
                  <a:close/>
                  <a:moveTo>
                    <a:pt x="52" y="97"/>
                  </a:moveTo>
                  <a:cubicBezTo>
                    <a:pt x="51" y="99"/>
                    <a:pt x="50" y="100"/>
                    <a:pt x="49" y="102"/>
                  </a:cubicBezTo>
                  <a:cubicBezTo>
                    <a:pt x="50" y="102"/>
                    <a:pt x="50" y="102"/>
                    <a:pt x="51" y="102"/>
                  </a:cubicBezTo>
                  <a:cubicBezTo>
                    <a:pt x="51" y="102"/>
                    <a:pt x="51" y="103"/>
                    <a:pt x="51" y="103"/>
                  </a:cubicBezTo>
                  <a:cubicBezTo>
                    <a:pt x="51" y="103"/>
                    <a:pt x="51" y="103"/>
                    <a:pt x="52" y="103"/>
                  </a:cubicBezTo>
                  <a:cubicBezTo>
                    <a:pt x="52" y="103"/>
                    <a:pt x="52" y="102"/>
                    <a:pt x="52" y="102"/>
                  </a:cubicBezTo>
                  <a:cubicBezTo>
                    <a:pt x="52" y="102"/>
                    <a:pt x="53" y="102"/>
                    <a:pt x="52" y="102"/>
                  </a:cubicBezTo>
                  <a:cubicBezTo>
                    <a:pt x="54" y="101"/>
                    <a:pt x="55" y="101"/>
                    <a:pt x="56" y="99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5" y="98"/>
                    <a:pt x="55" y="98"/>
                    <a:pt x="54" y="98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9"/>
                    <a:pt x="53" y="98"/>
                    <a:pt x="53" y="99"/>
                  </a:cubicBezTo>
                  <a:cubicBezTo>
                    <a:pt x="53" y="98"/>
                    <a:pt x="53" y="97"/>
                    <a:pt x="53" y="97"/>
                  </a:cubicBezTo>
                  <a:lnTo>
                    <a:pt x="52" y="97"/>
                  </a:lnTo>
                  <a:close/>
                  <a:moveTo>
                    <a:pt x="89" y="79"/>
                  </a:moveTo>
                  <a:cubicBezTo>
                    <a:pt x="89" y="79"/>
                    <a:pt x="89" y="80"/>
                    <a:pt x="89" y="80"/>
                  </a:cubicBezTo>
                  <a:cubicBezTo>
                    <a:pt x="90" y="81"/>
                    <a:pt x="90" y="79"/>
                    <a:pt x="90" y="79"/>
                  </a:cubicBezTo>
                  <a:lnTo>
                    <a:pt x="89" y="79"/>
                  </a:lnTo>
                  <a:close/>
                  <a:moveTo>
                    <a:pt x="69" y="83"/>
                  </a:moveTo>
                  <a:cubicBezTo>
                    <a:pt x="70" y="84"/>
                    <a:pt x="70" y="84"/>
                    <a:pt x="70" y="85"/>
                  </a:cubicBezTo>
                  <a:cubicBezTo>
                    <a:pt x="73" y="85"/>
                    <a:pt x="69" y="83"/>
                    <a:pt x="69" y="83"/>
                  </a:cubicBezTo>
                  <a:close/>
                  <a:moveTo>
                    <a:pt x="81" y="83"/>
                  </a:moveTo>
                  <a:cubicBezTo>
                    <a:pt x="79" y="83"/>
                    <a:pt x="83" y="84"/>
                    <a:pt x="83" y="84"/>
                  </a:cubicBezTo>
                  <a:cubicBezTo>
                    <a:pt x="82" y="84"/>
                    <a:pt x="83" y="83"/>
                    <a:pt x="81" y="83"/>
                  </a:cubicBezTo>
                  <a:close/>
                  <a:moveTo>
                    <a:pt x="73" y="84"/>
                  </a:move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5"/>
                    <a:pt x="73" y="85"/>
                  </a:cubicBezTo>
                  <a:cubicBezTo>
                    <a:pt x="73" y="85"/>
                    <a:pt x="74" y="83"/>
                    <a:pt x="73" y="84"/>
                  </a:cubicBezTo>
                  <a:close/>
                  <a:moveTo>
                    <a:pt x="56" y="94"/>
                  </a:moveTo>
                  <a:cubicBezTo>
                    <a:pt x="55" y="96"/>
                    <a:pt x="55" y="96"/>
                    <a:pt x="57" y="95"/>
                  </a:cubicBezTo>
                  <a:cubicBezTo>
                    <a:pt x="57" y="95"/>
                    <a:pt x="57" y="93"/>
                    <a:pt x="56" y="94"/>
                  </a:cubicBezTo>
                  <a:close/>
                  <a:moveTo>
                    <a:pt x="49" y="98"/>
                  </a:moveTo>
                  <a:cubicBezTo>
                    <a:pt x="49" y="98"/>
                    <a:pt x="48" y="98"/>
                    <a:pt x="48" y="99"/>
                  </a:cubicBezTo>
                  <a:cubicBezTo>
                    <a:pt x="47" y="99"/>
                    <a:pt x="49" y="99"/>
                    <a:pt x="50" y="99"/>
                  </a:cubicBezTo>
                  <a:cubicBezTo>
                    <a:pt x="50" y="98"/>
                    <a:pt x="50" y="97"/>
                    <a:pt x="49" y="98"/>
                  </a:cubicBezTo>
                  <a:close/>
                  <a:moveTo>
                    <a:pt x="48" y="101"/>
                  </a:moveTo>
                  <a:cubicBezTo>
                    <a:pt x="47" y="101"/>
                    <a:pt x="46" y="103"/>
                    <a:pt x="46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4"/>
                    <a:pt x="45" y="104"/>
                    <a:pt x="46" y="104"/>
                  </a:cubicBezTo>
                  <a:cubicBezTo>
                    <a:pt x="47" y="104"/>
                    <a:pt x="48" y="102"/>
                    <a:pt x="48" y="102"/>
                  </a:cubicBezTo>
                  <a:cubicBezTo>
                    <a:pt x="48" y="102"/>
                    <a:pt x="48" y="101"/>
                    <a:pt x="48" y="101"/>
                  </a:cubicBezTo>
                  <a:close/>
                  <a:moveTo>
                    <a:pt x="42" y="103"/>
                  </a:moveTo>
                  <a:cubicBezTo>
                    <a:pt x="42" y="104"/>
                    <a:pt x="42" y="104"/>
                    <a:pt x="42" y="104"/>
                  </a:cubicBezTo>
                  <a:cubicBezTo>
                    <a:pt x="41" y="104"/>
                    <a:pt x="43" y="105"/>
                    <a:pt x="44" y="105"/>
                  </a:cubicBezTo>
                  <a:cubicBezTo>
                    <a:pt x="44" y="105"/>
                    <a:pt x="44" y="104"/>
                    <a:pt x="44" y="104"/>
                  </a:cubicBezTo>
                  <a:lnTo>
                    <a:pt x="42" y="103"/>
                  </a:lnTo>
                  <a:close/>
                  <a:moveTo>
                    <a:pt x="46" y="120"/>
                  </a:moveTo>
                  <a:cubicBezTo>
                    <a:pt x="48" y="120"/>
                    <a:pt x="46" y="121"/>
                    <a:pt x="46" y="121"/>
                  </a:cubicBezTo>
                  <a:cubicBezTo>
                    <a:pt x="46" y="120"/>
                    <a:pt x="46" y="120"/>
                    <a:pt x="46" y="120"/>
                  </a:cubicBezTo>
                  <a:close/>
                  <a:moveTo>
                    <a:pt x="42" y="120"/>
                  </a:moveTo>
                  <a:cubicBezTo>
                    <a:pt x="42" y="120"/>
                    <a:pt x="42" y="121"/>
                    <a:pt x="43" y="121"/>
                  </a:cubicBezTo>
                  <a:cubicBezTo>
                    <a:pt x="43" y="121"/>
                    <a:pt x="43" y="120"/>
                    <a:pt x="42" y="120"/>
                  </a:cubicBezTo>
                  <a:close/>
                  <a:moveTo>
                    <a:pt x="21" y="135"/>
                  </a:moveTo>
                  <a:cubicBezTo>
                    <a:pt x="20" y="135"/>
                    <a:pt x="17" y="137"/>
                    <a:pt x="20" y="137"/>
                  </a:cubicBezTo>
                  <a:cubicBezTo>
                    <a:pt x="20" y="136"/>
                    <a:pt x="22" y="135"/>
                    <a:pt x="21" y="135"/>
                  </a:cubicBezTo>
                  <a:close/>
                  <a:moveTo>
                    <a:pt x="15" y="140"/>
                  </a:moveTo>
                  <a:cubicBezTo>
                    <a:pt x="15" y="140"/>
                    <a:pt x="15" y="140"/>
                    <a:pt x="15" y="140"/>
                  </a:cubicBezTo>
                  <a:cubicBezTo>
                    <a:pt x="16" y="141"/>
                    <a:pt x="15" y="140"/>
                    <a:pt x="15" y="140"/>
                  </a:cubicBezTo>
                  <a:close/>
                  <a:moveTo>
                    <a:pt x="19" y="141"/>
                  </a:moveTo>
                  <a:cubicBezTo>
                    <a:pt x="20" y="141"/>
                    <a:pt x="20" y="142"/>
                    <a:pt x="19" y="141"/>
                  </a:cubicBezTo>
                  <a:cubicBezTo>
                    <a:pt x="19" y="141"/>
                    <a:pt x="18" y="141"/>
                    <a:pt x="19" y="141"/>
                  </a:cubicBezTo>
                  <a:close/>
                  <a:moveTo>
                    <a:pt x="12" y="147"/>
                  </a:moveTo>
                  <a:cubicBezTo>
                    <a:pt x="12" y="148"/>
                    <a:pt x="13" y="147"/>
                    <a:pt x="13" y="147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8"/>
                    <a:pt x="12" y="147"/>
                    <a:pt x="12" y="147"/>
                  </a:cubicBezTo>
                  <a:close/>
                  <a:moveTo>
                    <a:pt x="5" y="162"/>
                  </a:moveTo>
                  <a:cubicBezTo>
                    <a:pt x="5" y="162"/>
                    <a:pt x="5" y="163"/>
                    <a:pt x="5" y="163"/>
                  </a:cubicBezTo>
                  <a:cubicBezTo>
                    <a:pt x="6" y="163"/>
                    <a:pt x="6" y="162"/>
                    <a:pt x="5" y="162"/>
                  </a:cubicBezTo>
                  <a:close/>
                  <a:moveTo>
                    <a:pt x="3" y="163"/>
                  </a:moveTo>
                  <a:cubicBezTo>
                    <a:pt x="3" y="164"/>
                    <a:pt x="3" y="164"/>
                    <a:pt x="3" y="164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3" y="164"/>
                    <a:pt x="4" y="163"/>
                    <a:pt x="3" y="163"/>
                  </a:cubicBezTo>
                  <a:close/>
                  <a:moveTo>
                    <a:pt x="3" y="164"/>
                  </a:move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4" y="164"/>
                    <a:pt x="3" y="164"/>
                  </a:cubicBezTo>
                  <a:close/>
                  <a:moveTo>
                    <a:pt x="31" y="171"/>
                  </a:moveTo>
                  <a:cubicBezTo>
                    <a:pt x="31" y="171"/>
                    <a:pt x="31" y="171"/>
                    <a:pt x="32" y="171"/>
                  </a:cubicBezTo>
                  <a:cubicBezTo>
                    <a:pt x="33" y="171"/>
                    <a:pt x="33" y="169"/>
                    <a:pt x="33" y="168"/>
                  </a:cubicBezTo>
                  <a:cubicBezTo>
                    <a:pt x="33" y="167"/>
                    <a:pt x="32" y="167"/>
                    <a:pt x="32" y="166"/>
                  </a:cubicBezTo>
                  <a:cubicBezTo>
                    <a:pt x="32" y="165"/>
                    <a:pt x="31" y="165"/>
                    <a:pt x="33" y="165"/>
                  </a:cubicBezTo>
                  <a:cubicBezTo>
                    <a:pt x="34" y="164"/>
                    <a:pt x="33" y="163"/>
                    <a:pt x="34" y="163"/>
                  </a:cubicBezTo>
                  <a:cubicBezTo>
                    <a:pt x="35" y="162"/>
                    <a:pt x="35" y="162"/>
                    <a:pt x="34" y="161"/>
                  </a:cubicBezTo>
                  <a:cubicBezTo>
                    <a:pt x="33" y="160"/>
                    <a:pt x="34" y="159"/>
                    <a:pt x="34" y="158"/>
                  </a:cubicBezTo>
                  <a:cubicBezTo>
                    <a:pt x="34" y="157"/>
                    <a:pt x="34" y="156"/>
                    <a:pt x="34" y="156"/>
                  </a:cubicBezTo>
                  <a:cubicBezTo>
                    <a:pt x="34" y="156"/>
                    <a:pt x="35" y="156"/>
                    <a:pt x="36" y="155"/>
                  </a:cubicBezTo>
                  <a:cubicBezTo>
                    <a:pt x="37" y="155"/>
                    <a:pt x="36" y="154"/>
                    <a:pt x="36" y="152"/>
                  </a:cubicBezTo>
                  <a:cubicBezTo>
                    <a:pt x="36" y="151"/>
                    <a:pt x="36" y="150"/>
                    <a:pt x="35" y="150"/>
                  </a:cubicBezTo>
                  <a:cubicBezTo>
                    <a:pt x="34" y="150"/>
                    <a:pt x="34" y="149"/>
                    <a:pt x="35" y="148"/>
                  </a:cubicBezTo>
                  <a:cubicBezTo>
                    <a:pt x="35" y="147"/>
                    <a:pt x="35" y="146"/>
                    <a:pt x="35" y="144"/>
                  </a:cubicBezTo>
                  <a:cubicBezTo>
                    <a:pt x="35" y="143"/>
                    <a:pt x="35" y="142"/>
                    <a:pt x="35" y="141"/>
                  </a:cubicBezTo>
                  <a:cubicBezTo>
                    <a:pt x="35" y="140"/>
                    <a:pt x="35" y="139"/>
                    <a:pt x="35" y="138"/>
                  </a:cubicBezTo>
                  <a:cubicBezTo>
                    <a:pt x="34" y="137"/>
                    <a:pt x="37" y="136"/>
                    <a:pt x="37" y="135"/>
                  </a:cubicBezTo>
                  <a:cubicBezTo>
                    <a:pt x="37" y="134"/>
                    <a:pt x="39" y="132"/>
                    <a:pt x="39" y="131"/>
                  </a:cubicBezTo>
                  <a:cubicBezTo>
                    <a:pt x="39" y="130"/>
                    <a:pt x="42" y="129"/>
                    <a:pt x="43" y="129"/>
                  </a:cubicBezTo>
                  <a:cubicBezTo>
                    <a:pt x="44" y="128"/>
                    <a:pt x="45" y="130"/>
                    <a:pt x="46" y="131"/>
                  </a:cubicBezTo>
                  <a:cubicBezTo>
                    <a:pt x="47" y="131"/>
                    <a:pt x="47" y="130"/>
                    <a:pt x="48" y="128"/>
                  </a:cubicBezTo>
                  <a:cubicBezTo>
                    <a:pt x="48" y="127"/>
                    <a:pt x="47" y="125"/>
                    <a:pt x="47" y="124"/>
                  </a:cubicBezTo>
                  <a:cubicBezTo>
                    <a:pt x="47" y="123"/>
                    <a:pt x="49" y="123"/>
                    <a:pt x="50" y="122"/>
                  </a:cubicBezTo>
                  <a:cubicBezTo>
                    <a:pt x="51" y="121"/>
                    <a:pt x="53" y="117"/>
                    <a:pt x="53" y="117"/>
                  </a:cubicBezTo>
                  <a:cubicBezTo>
                    <a:pt x="53" y="116"/>
                    <a:pt x="53" y="113"/>
                    <a:pt x="54" y="113"/>
                  </a:cubicBezTo>
                  <a:cubicBezTo>
                    <a:pt x="55" y="113"/>
                    <a:pt x="56" y="114"/>
                    <a:pt x="56" y="113"/>
                  </a:cubicBezTo>
                  <a:cubicBezTo>
                    <a:pt x="56" y="112"/>
                    <a:pt x="57" y="111"/>
                    <a:pt x="58" y="111"/>
                  </a:cubicBezTo>
                  <a:cubicBezTo>
                    <a:pt x="59" y="110"/>
                    <a:pt x="59" y="110"/>
                    <a:pt x="59" y="109"/>
                  </a:cubicBezTo>
                  <a:cubicBezTo>
                    <a:pt x="59" y="108"/>
                    <a:pt x="60" y="106"/>
                    <a:pt x="60" y="105"/>
                  </a:cubicBezTo>
                  <a:cubicBezTo>
                    <a:pt x="61" y="104"/>
                    <a:pt x="62" y="104"/>
                    <a:pt x="62" y="104"/>
                  </a:cubicBezTo>
                  <a:cubicBezTo>
                    <a:pt x="62" y="104"/>
                    <a:pt x="67" y="107"/>
                    <a:pt x="65" y="106"/>
                  </a:cubicBezTo>
                  <a:cubicBezTo>
                    <a:pt x="65" y="105"/>
                    <a:pt x="66" y="105"/>
                    <a:pt x="66" y="104"/>
                  </a:cubicBezTo>
                  <a:cubicBezTo>
                    <a:pt x="65" y="103"/>
                    <a:pt x="67" y="103"/>
                    <a:pt x="67" y="103"/>
                  </a:cubicBezTo>
                  <a:cubicBezTo>
                    <a:pt x="67" y="102"/>
                    <a:pt x="69" y="103"/>
                    <a:pt x="70" y="103"/>
                  </a:cubicBezTo>
                  <a:cubicBezTo>
                    <a:pt x="71" y="103"/>
                    <a:pt x="72" y="101"/>
                    <a:pt x="72" y="101"/>
                  </a:cubicBezTo>
                  <a:cubicBezTo>
                    <a:pt x="73" y="99"/>
                    <a:pt x="73" y="99"/>
                    <a:pt x="73" y="99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4"/>
                    <a:pt x="78" y="95"/>
                    <a:pt x="78" y="95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7" y="99"/>
                    <a:pt x="88" y="99"/>
                  </a:cubicBezTo>
                  <a:cubicBezTo>
                    <a:pt x="91" y="100"/>
                    <a:pt x="89" y="99"/>
                    <a:pt x="90" y="99"/>
                  </a:cubicBezTo>
                  <a:cubicBezTo>
                    <a:pt x="92" y="99"/>
                    <a:pt x="92" y="100"/>
                    <a:pt x="92" y="100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5" y="101"/>
                    <a:pt x="94" y="101"/>
                    <a:pt x="95" y="100"/>
                  </a:cubicBezTo>
                  <a:cubicBezTo>
                    <a:pt x="96" y="99"/>
                    <a:pt x="97" y="99"/>
                    <a:pt x="98" y="97"/>
                  </a:cubicBezTo>
                  <a:cubicBezTo>
                    <a:pt x="98" y="96"/>
                    <a:pt x="97" y="96"/>
                    <a:pt x="97" y="95"/>
                  </a:cubicBezTo>
                  <a:cubicBezTo>
                    <a:pt x="97" y="94"/>
                    <a:pt x="98" y="94"/>
                    <a:pt x="98" y="93"/>
                  </a:cubicBezTo>
                  <a:cubicBezTo>
                    <a:pt x="98" y="92"/>
                    <a:pt x="99" y="92"/>
                    <a:pt x="100" y="92"/>
                  </a:cubicBezTo>
                  <a:cubicBezTo>
                    <a:pt x="101" y="91"/>
                    <a:pt x="102" y="90"/>
                    <a:pt x="102" y="90"/>
                  </a:cubicBezTo>
                  <a:cubicBezTo>
                    <a:pt x="102" y="90"/>
                    <a:pt x="104" y="90"/>
                    <a:pt x="105" y="90"/>
                  </a:cubicBezTo>
                  <a:cubicBezTo>
                    <a:pt x="106" y="91"/>
                    <a:pt x="108" y="88"/>
                    <a:pt x="108" y="88"/>
                  </a:cubicBezTo>
                  <a:cubicBezTo>
                    <a:pt x="108" y="88"/>
                    <a:pt x="110" y="92"/>
                    <a:pt x="111" y="92"/>
                  </a:cubicBezTo>
                  <a:cubicBezTo>
                    <a:pt x="112" y="93"/>
                    <a:pt x="113" y="93"/>
                    <a:pt x="114" y="94"/>
                  </a:cubicBezTo>
                  <a:cubicBezTo>
                    <a:pt x="115" y="95"/>
                    <a:pt x="116" y="94"/>
                    <a:pt x="116" y="94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7"/>
                    <a:pt x="117" y="96"/>
                  </a:cubicBezTo>
                  <a:cubicBezTo>
                    <a:pt x="118" y="95"/>
                    <a:pt x="118" y="94"/>
                    <a:pt x="118" y="93"/>
                  </a:cubicBezTo>
                  <a:cubicBezTo>
                    <a:pt x="118" y="92"/>
                    <a:pt x="117" y="91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22" y="89"/>
                    <a:pt x="122" y="89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0" y="88"/>
                    <a:pt x="120" y="88"/>
                  </a:cubicBezTo>
                  <a:cubicBezTo>
                    <a:pt x="119" y="89"/>
                    <a:pt x="119" y="89"/>
                    <a:pt x="119" y="90"/>
                  </a:cubicBezTo>
                  <a:cubicBezTo>
                    <a:pt x="118" y="89"/>
                    <a:pt x="118" y="89"/>
                    <a:pt x="117" y="89"/>
                  </a:cubicBezTo>
                  <a:cubicBezTo>
                    <a:pt x="117" y="89"/>
                    <a:pt x="117" y="90"/>
                    <a:pt x="117" y="90"/>
                  </a:cubicBezTo>
                  <a:cubicBezTo>
                    <a:pt x="116" y="90"/>
                    <a:pt x="116" y="90"/>
                    <a:pt x="115" y="90"/>
                  </a:cubicBezTo>
                  <a:cubicBezTo>
                    <a:pt x="115" y="90"/>
                    <a:pt x="115" y="89"/>
                    <a:pt x="115" y="89"/>
                  </a:cubicBezTo>
                  <a:cubicBezTo>
                    <a:pt x="115" y="89"/>
                    <a:pt x="115" y="88"/>
                    <a:pt x="114" y="88"/>
                  </a:cubicBezTo>
                  <a:cubicBezTo>
                    <a:pt x="116" y="88"/>
                    <a:pt x="117" y="88"/>
                    <a:pt x="118" y="87"/>
                  </a:cubicBezTo>
                  <a:cubicBezTo>
                    <a:pt x="118" y="87"/>
                    <a:pt x="118" y="86"/>
                    <a:pt x="119" y="86"/>
                  </a:cubicBezTo>
                  <a:cubicBezTo>
                    <a:pt x="120" y="86"/>
                    <a:pt x="121" y="86"/>
                    <a:pt x="122" y="86"/>
                  </a:cubicBezTo>
                  <a:cubicBezTo>
                    <a:pt x="120" y="84"/>
                    <a:pt x="121" y="84"/>
                    <a:pt x="118" y="84"/>
                  </a:cubicBezTo>
                  <a:cubicBezTo>
                    <a:pt x="119" y="81"/>
                    <a:pt x="118" y="81"/>
                    <a:pt x="116" y="83"/>
                  </a:cubicBezTo>
                  <a:cubicBezTo>
                    <a:pt x="116" y="82"/>
                    <a:pt x="115" y="80"/>
                    <a:pt x="115" y="80"/>
                  </a:cubicBezTo>
                  <a:cubicBezTo>
                    <a:pt x="114" y="80"/>
                    <a:pt x="114" y="80"/>
                    <a:pt x="113" y="80"/>
                  </a:cubicBezTo>
                  <a:cubicBezTo>
                    <a:pt x="112" y="82"/>
                    <a:pt x="112" y="81"/>
                    <a:pt x="113" y="83"/>
                  </a:cubicBezTo>
                  <a:cubicBezTo>
                    <a:pt x="113" y="84"/>
                    <a:pt x="112" y="84"/>
                    <a:pt x="111" y="84"/>
                  </a:cubicBezTo>
                  <a:cubicBezTo>
                    <a:pt x="110" y="83"/>
                    <a:pt x="113" y="81"/>
                    <a:pt x="111" y="81"/>
                  </a:cubicBezTo>
                  <a:cubicBezTo>
                    <a:pt x="111" y="81"/>
                    <a:pt x="111" y="82"/>
                    <a:pt x="110" y="82"/>
                  </a:cubicBezTo>
                  <a:cubicBezTo>
                    <a:pt x="111" y="82"/>
                    <a:pt x="110" y="82"/>
                    <a:pt x="110" y="82"/>
                  </a:cubicBezTo>
                  <a:cubicBezTo>
                    <a:pt x="110" y="82"/>
                    <a:pt x="110" y="81"/>
                    <a:pt x="109" y="81"/>
                  </a:cubicBezTo>
                  <a:cubicBezTo>
                    <a:pt x="110" y="80"/>
                    <a:pt x="112" y="80"/>
                    <a:pt x="111" y="79"/>
                  </a:cubicBezTo>
                  <a:cubicBezTo>
                    <a:pt x="111" y="79"/>
                    <a:pt x="111" y="78"/>
                    <a:pt x="111" y="78"/>
                  </a:cubicBezTo>
                  <a:cubicBezTo>
                    <a:pt x="111" y="78"/>
                    <a:pt x="109" y="78"/>
                    <a:pt x="109" y="78"/>
                  </a:cubicBezTo>
                  <a:cubicBezTo>
                    <a:pt x="109" y="77"/>
                    <a:pt x="109" y="77"/>
                    <a:pt x="109" y="77"/>
                  </a:cubicBezTo>
                  <a:cubicBezTo>
                    <a:pt x="108" y="77"/>
                    <a:pt x="108" y="78"/>
                    <a:pt x="107" y="77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7" y="79"/>
                    <a:pt x="106" y="79"/>
                    <a:pt x="106" y="79"/>
                  </a:cubicBezTo>
                  <a:cubicBezTo>
                    <a:pt x="106" y="79"/>
                    <a:pt x="106" y="80"/>
                    <a:pt x="106" y="80"/>
                  </a:cubicBezTo>
                  <a:cubicBezTo>
                    <a:pt x="106" y="81"/>
                    <a:pt x="106" y="81"/>
                    <a:pt x="107" y="81"/>
                  </a:cubicBezTo>
                  <a:cubicBezTo>
                    <a:pt x="106" y="81"/>
                    <a:pt x="105" y="82"/>
                    <a:pt x="105" y="82"/>
                  </a:cubicBezTo>
                  <a:cubicBezTo>
                    <a:pt x="104" y="83"/>
                    <a:pt x="105" y="83"/>
                    <a:pt x="104" y="84"/>
                  </a:cubicBezTo>
                  <a:cubicBezTo>
                    <a:pt x="104" y="84"/>
                    <a:pt x="102" y="85"/>
                    <a:pt x="102" y="85"/>
                  </a:cubicBezTo>
                  <a:cubicBezTo>
                    <a:pt x="102" y="85"/>
                    <a:pt x="102" y="86"/>
                    <a:pt x="102" y="86"/>
                  </a:cubicBezTo>
                  <a:cubicBezTo>
                    <a:pt x="102" y="86"/>
                    <a:pt x="102" y="84"/>
                    <a:pt x="102" y="84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86"/>
                    <a:pt x="103" y="84"/>
                    <a:pt x="103" y="84"/>
                  </a:cubicBezTo>
                  <a:cubicBezTo>
                    <a:pt x="103" y="83"/>
                    <a:pt x="102" y="83"/>
                    <a:pt x="102" y="82"/>
                  </a:cubicBezTo>
                  <a:cubicBezTo>
                    <a:pt x="102" y="82"/>
                    <a:pt x="103" y="81"/>
                    <a:pt x="103" y="81"/>
                  </a:cubicBezTo>
                  <a:cubicBezTo>
                    <a:pt x="104" y="80"/>
                    <a:pt x="103" y="81"/>
                    <a:pt x="103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2" y="80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1" y="81"/>
                    <a:pt x="101" y="82"/>
                    <a:pt x="101" y="83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100" y="83"/>
                    <a:pt x="100" y="84"/>
                    <a:pt x="99" y="85"/>
                  </a:cubicBezTo>
                  <a:cubicBezTo>
                    <a:pt x="99" y="85"/>
                    <a:pt x="98" y="86"/>
                    <a:pt x="97" y="86"/>
                  </a:cubicBezTo>
                  <a:cubicBezTo>
                    <a:pt x="97" y="87"/>
                    <a:pt x="97" y="87"/>
                    <a:pt x="97" y="88"/>
                  </a:cubicBezTo>
                  <a:cubicBezTo>
                    <a:pt x="97" y="88"/>
                    <a:pt x="96" y="89"/>
                    <a:pt x="96" y="89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5" y="88"/>
                    <a:pt x="96" y="86"/>
                    <a:pt x="96" y="85"/>
                  </a:cubicBezTo>
                  <a:cubicBezTo>
                    <a:pt x="96" y="85"/>
                    <a:pt x="98" y="85"/>
                    <a:pt x="98" y="84"/>
                  </a:cubicBezTo>
                  <a:cubicBezTo>
                    <a:pt x="98" y="84"/>
                    <a:pt x="98" y="82"/>
                    <a:pt x="98" y="82"/>
                  </a:cubicBezTo>
                  <a:cubicBezTo>
                    <a:pt x="98" y="82"/>
                    <a:pt x="98" y="82"/>
                    <a:pt x="97" y="82"/>
                  </a:cubicBezTo>
                  <a:cubicBezTo>
                    <a:pt x="97" y="82"/>
                    <a:pt x="97" y="81"/>
                    <a:pt x="97" y="81"/>
                  </a:cubicBezTo>
                  <a:cubicBezTo>
                    <a:pt x="96" y="81"/>
                    <a:pt x="96" y="82"/>
                    <a:pt x="96" y="82"/>
                  </a:cubicBezTo>
                  <a:cubicBezTo>
                    <a:pt x="95" y="82"/>
                    <a:pt x="94" y="81"/>
                    <a:pt x="93" y="80"/>
                  </a:cubicBezTo>
                  <a:cubicBezTo>
                    <a:pt x="93" y="80"/>
                    <a:pt x="93" y="81"/>
                    <a:pt x="92" y="81"/>
                  </a:cubicBezTo>
                  <a:cubicBezTo>
                    <a:pt x="93" y="82"/>
                    <a:pt x="93" y="82"/>
                    <a:pt x="93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4"/>
                    <a:pt x="93" y="84"/>
                  </a:cubicBezTo>
                  <a:cubicBezTo>
                    <a:pt x="93" y="84"/>
                    <a:pt x="92" y="84"/>
                    <a:pt x="91" y="84"/>
                  </a:cubicBezTo>
                  <a:cubicBezTo>
                    <a:pt x="91" y="84"/>
                    <a:pt x="91" y="82"/>
                    <a:pt x="91" y="82"/>
                  </a:cubicBezTo>
                  <a:cubicBezTo>
                    <a:pt x="91" y="82"/>
                    <a:pt x="90" y="82"/>
                    <a:pt x="90" y="82"/>
                  </a:cubicBezTo>
                  <a:cubicBezTo>
                    <a:pt x="89" y="83"/>
                    <a:pt x="90" y="83"/>
                    <a:pt x="90" y="83"/>
                  </a:cubicBezTo>
                  <a:cubicBezTo>
                    <a:pt x="90" y="84"/>
                    <a:pt x="88" y="86"/>
                    <a:pt x="87" y="86"/>
                  </a:cubicBezTo>
                  <a:cubicBezTo>
                    <a:pt x="87" y="86"/>
                    <a:pt x="86" y="86"/>
                    <a:pt x="86" y="86"/>
                  </a:cubicBezTo>
                  <a:cubicBezTo>
                    <a:pt x="86" y="86"/>
                    <a:pt x="86" y="87"/>
                    <a:pt x="85" y="87"/>
                  </a:cubicBezTo>
                  <a:cubicBezTo>
                    <a:pt x="84" y="87"/>
                    <a:pt x="83" y="87"/>
                    <a:pt x="82" y="86"/>
                  </a:cubicBezTo>
                  <a:cubicBezTo>
                    <a:pt x="82" y="86"/>
                    <a:pt x="82" y="85"/>
                    <a:pt x="82" y="85"/>
                  </a:cubicBezTo>
                  <a:cubicBezTo>
                    <a:pt x="82" y="84"/>
                    <a:pt x="81" y="85"/>
                    <a:pt x="80" y="85"/>
                  </a:cubicBezTo>
                  <a:cubicBezTo>
                    <a:pt x="80" y="85"/>
                    <a:pt x="80" y="84"/>
                    <a:pt x="79" y="84"/>
                  </a:cubicBezTo>
                  <a:cubicBezTo>
                    <a:pt x="78" y="84"/>
                    <a:pt x="78" y="84"/>
                    <a:pt x="78" y="85"/>
                  </a:cubicBezTo>
                  <a:cubicBezTo>
                    <a:pt x="78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8" y="87"/>
                    <a:pt x="79" y="85"/>
                    <a:pt x="79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1" y="88"/>
                    <a:pt x="80" y="89"/>
                    <a:pt x="79" y="89"/>
                  </a:cubicBezTo>
                  <a:cubicBezTo>
                    <a:pt x="79" y="89"/>
                    <a:pt x="78" y="88"/>
                    <a:pt x="78" y="87"/>
                  </a:cubicBezTo>
                  <a:cubicBezTo>
                    <a:pt x="77" y="87"/>
                    <a:pt x="77" y="87"/>
                    <a:pt x="76" y="87"/>
                  </a:cubicBezTo>
                  <a:cubicBezTo>
                    <a:pt x="76" y="87"/>
                    <a:pt x="76" y="87"/>
                    <a:pt x="76" y="88"/>
                  </a:cubicBezTo>
                  <a:cubicBezTo>
                    <a:pt x="76" y="88"/>
                    <a:pt x="76" y="88"/>
                    <a:pt x="77" y="88"/>
                  </a:cubicBezTo>
                  <a:cubicBezTo>
                    <a:pt x="77" y="88"/>
                    <a:pt x="77" y="89"/>
                    <a:pt x="77" y="89"/>
                  </a:cubicBezTo>
                  <a:cubicBezTo>
                    <a:pt x="77" y="88"/>
                    <a:pt x="77" y="90"/>
                    <a:pt x="76" y="90"/>
                  </a:cubicBezTo>
                  <a:cubicBezTo>
                    <a:pt x="76" y="90"/>
                    <a:pt x="76" y="90"/>
                    <a:pt x="75" y="90"/>
                  </a:cubicBezTo>
                  <a:cubicBezTo>
                    <a:pt x="75" y="90"/>
                    <a:pt x="75" y="87"/>
                    <a:pt x="75" y="87"/>
                  </a:cubicBezTo>
                  <a:cubicBezTo>
                    <a:pt x="75" y="87"/>
                    <a:pt x="74" y="88"/>
                    <a:pt x="75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4" y="88"/>
                    <a:pt x="74" y="89"/>
                    <a:pt x="74" y="89"/>
                  </a:cubicBezTo>
                  <a:cubicBezTo>
                    <a:pt x="74" y="89"/>
                    <a:pt x="73" y="90"/>
                    <a:pt x="73" y="90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3" y="91"/>
                    <a:pt x="73" y="88"/>
                    <a:pt x="73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1" y="89"/>
                    <a:pt x="70" y="90"/>
                    <a:pt x="69" y="91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9" y="90"/>
                    <a:pt x="69" y="89"/>
                    <a:pt x="69" y="89"/>
                  </a:cubicBezTo>
                  <a:cubicBezTo>
                    <a:pt x="68" y="89"/>
                    <a:pt x="68" y="89"/>
                    <a:pt x="67" y="89"/>
                  </a:cubicBezTo>
                  <a:cubicBezTo>
                    <a:pt x="67" y="90"/>
                    <a:pt x="66" y="90"/>
                    <a:pt x="66" y="91"/>
                  </a:cubicBezTo>
                  <a:cubicBezTo>
                    <a:pt x="66" y="92"/>
                    <a:pt x="67" y="92"/>
                    <a:pt x="67" y="92"/>
                  </a:cubicBezTo>
                  <a:cubicBezTo>
                    <a:pt x="67" y="92"/>
                    <a:pt x="68" y="94"/>
                    <a:pt x="67" y="94"/>
                  </a:cubicBezTo>
                  <a:cubicBezTo>
                    <a:pt x="67" y="93"/>
                    <a:pt x="67" y="93"/>
                    <a:pt x="66" y="92"/>
                  </a:cubicBezTo>
                  <a:cubicBezTo>
                    <a:pt x="64" y="91"/>
                    <a:pt x="65" y="93"/>
                    <a:pt x="66" y="93"/>
                  </a:cubicBezTo>
                  <a:cubicBezTo>
                    <a:pt x="67" y="93"/>
                    <a:pt x="65" y="94"/>
                    <a:pt x="65" y="94"/>
                  </a:cubicBezTo>
                  <a:cubicBezTo>
                    <a:pt x="65" y="94"/>
                    <a:pt x="64" y="94"/>
                    <a:pt x="65" y="94"/>
                  </a:cubicBezTo>
                  <a:cubicBezTo>
                    <a:pt x="65" y="94"/>
                    <a:pt x="64" y="94"/>
                    <a:pt x="64" y="94"/>
                  </a:cubicBezTo>
                  <a:cubicBezTo>
                    <a:pt x="64" y="93"/>
                    <a:pt x="64" y="93"/>
                    <a:pt x="63" y="93"/>
                  </a:cubicBezTo>
                  <a:cubicBezTo>
                    <a:pt x="63" y="94"/>
                    <a:pt x="63" y="95"/>
                    <a:pt x="63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1" y="99"/>
                    <a:pt x="61" y="101"/>
                    <a:pt x="60" y="101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8" y="102"/>
                    <a:pt x="57" y="101"/>
                    <a:pt x="57" y="102"/>
                  </a:cubicBezTo>
                  <a:cubicBezTo>
                    <a:pt x="56" y="102"/>
                    <a:pt x="56" y="102"/>
                    <a:pt x="56" y="103"/>
                  </a:cubicBezTo>
                  <a:cubicBezTo>
                    <a:pt x="56" y="103"/>
                    <a:pt x="56" y="103"/>
                    <a:pt x="56" y="104"/>
                  </a:cubicBezTo>
                  <a:cubicBezTo>
                    <a:pt x="56" y="104"/>
                    <a:pt x="57" y="104"/>
                    <a:pt x="58" y="104"/>
                  </a:cubicBezTo>
                  <a:cubicBezTo>
                    <a:pt x="59" y="103"/>
                    <a:pt x="59" y="102"/>
                    <a:pt x="60" y="103"/>
                  </a:cubicBezTo>
                  <a:cubicBezTo>
                    <a:pt x="61" y="103"/>
                    <a:pt x="60" y="104"/>
                    <a:pt x="60" y="104"/>
                  </a:cubicBezTo>
                  <a:cubicBezTo>
                    <a:pt x="57" y="104"/>
                    <a:pt x="57" y="104"/>
                    <a:pt x="57" y="107"/>
                  </a:cubicBezTo>
                  <a:cubicBezTo>
                    <a:pt x="56" y="105"/>
                    <a:pt x="56" y="105"/>
                    <a:pt x="53" y="105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6"/>
                    <a:pt x="54" y="107"/>
                    <a:pt x="53" y="107"/>
                  </a:cubicBezTo>
                  <a:cubicBezTo>
                    <a:pt x="54" y="107"/>
                    <a:pt x="55" y="107"/>
                    <a:pt x="55" y="107"/>
                  </a:cubicBezTo>
                  <a:cubicBezTo>
                    <a:pt x="55" y="108"/>
                    <a:pt x="54" y="110"/>
                    <a:pt x="56" y="109"/>
                  </a:cubicBezTo>
                  <a:cubicBezTo>
                    <a:pt x="56" y="109"/>
                    <a:pt x="55" y="110"/>
                    <a:pt x="56" y="110"/>
                  </a:cubicBezTo>
                  <a:cubicBezTo>
                    <a:pt x="54" y="110"/>
                    <a:pt x="53" y="110"/>
                    <a:pt x="52" y="110"/>
                  </a:cubicBezTo>
                  <a:cubicBezTo>
                    <a:pt x="52" y="111"/>
                    <a:pt x="51" y="112"/>
                    <a:pt x="53" y="112"/>
                  </a:cubicBezTo>
                  <a:cubicBezTo>
                    <a:pt x="53" y="112"/>
                    <a:pt x="52" y="113"/>
                    <a:pt x="52" y="113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0" y="113"/>
                    <a:pt x="50" y="114"/>
                    <a:pt x="50" y="115"/>
                  </a:cubicBezTo>
                  <a:cubicBezTo>
                    <a:pt x="49" y="115"/>
                    <a:pt x="48" y="114"/>
                    <a:pt x="47" y="115"/>
                  </a:cubicBezTo>
                  <a:cubicBezTo>
                    <a:pt x="47" y="115"/>
                    <a:pt x="47" y="116"/>
                    <a:pt x="47" y="116"/>
                  </a:cubicBezTo>
                  <a:cubicBezTo>
                    <a:pt x="46" y="116"/>
                    <a:pt x="45" y="117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6" y="118"/>
                    <a:pt x="45" y="119"/>
                    <a:pt x="44" y="119"/>
                  </a:cubicBezTo>
                  <a:cubicBezTo>
                    <a:pt x="44" y="120"/>
                    <a:pt x="44" y="120"/>
                    <a:pt x="45" y="121"/>
                  </a:cubicBezTo>
                  <a:cubicBezTo>
                    <a:pt x="44" y="121"/>
                    <a:pt x="42" y="123"/>
                    <a:pt x="42" y="123"/>
                  </a:cubicBezTo>
                  <a:cubicBezTo>
                    <a:pt x="41" y="123"/>
                    <a:pt x="41" y="123"/>
                    <a:pt x="40" y="123"/>
                  </a:cubicBezTo>
                  <a:cubicBezTo>
                    <a:pt x="40" y="123"/>
                    <a:pt x="40" y="124"/>
                    <a:pt x="40" y="124"/>
                  </a:cubicBezTo>
                  <a:cubicBezTo>
                    <a:pt x="40" y="124"/>
                    <a:pt x="39" y="124"/>
                    <a:pt x="38" y="124"/>
                  </a:cubicBezTo>
                  <a:cubicBezTo>
                    <a:pt x="38" y="124"/>
                    <a:pt x="38" y="125"/>
                    <a:pt x="37" y="125"/>
                  </a:cubicBezTo>
                  <a:cubicBezTo>
                    <a:pt x="38" y="125"/>
                    <a:pt x="39" y="127"/>
                    <a:pt x="38" y="128"/>
                  </a:cubicBezTo>
                  <a:cubicBezTo>
                    <a:pt x="37" y="128"/>
                    <a:pt x="36" y="127"/>
                    <a:pt x="35" y="127"/>
                  </a:cubicBezTo>
                  <a:cubicBezTo>
                    <a:pt x="33" y="127"/>
                    <a:pt x="34" y="129"/>
                    <a:pt x="34" y="129"/>
                  </a:cubicBezTo>
                  <a:cubicBezTo>
                    <a:pt x="34" y="129"/>
                    <a:pt x="33" y="129"/>
                    <a:pt x="33" y="129"/>
                  </a:cubicBezTo>
                  <a:cubicBezTo>
                    <a:pt x="33" y="129"/>
                    <a:pt x="33" y="130"/>
                    <a:pt x="33" y="130"/>
                  </a:cubicBezTo>
                  <a:cubicBezTo>
                    <a:pt x="32" y="130"/>
                    <a:pt x="32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1"/>
                    <a:pt x="29" y="132"/>
                    <a:pt x="29" y="132"/>
                  </a:cubicBezTo>
                  <a:cubicBezTo>
                    <a:pt x="28" y="133"/>
                    <a:pt x="28" y="134"/>
                    <a:pt x="28" y="134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7" y="135"/>
                    <a:pt x="26" y="134"/>
                    <a:pt x="26" y="135"/>
                  </a:cubicBezTo>
                  <a:cubicBezTo>
                    <a:pt x="26" y="136"/>
                    <a:pt x="26" y="136"/>
                    <a:pt x="27" y="137"/>
                  </a:cubicBezTo>
                  <a:cubicBezTo>
                    <a:pt x="29" y="136"/>
                    <a:pt x="31" y="135"/>
                    <a:pt x="33" y="133"/>
                  </a:cubicBezTo>
                  <a:cubicBezTo>
                    <a:pt x="32" y="134"/>
                    <a:pt x="32" y="134"/>
                    <a:pt x="32" y="135"/>
                  </a:cubicBezTo>
                  <a:cubicBezTo>
                    <a:pt x="31" y="136"/>
                    <a:pt x="30" y="136"/>
                    <a:pt x="29" y="137"/>
                  </a:cubicBezTo>
                  <a:cubicBezTo>
                    <a:pt x="29" y="137"/>
                    <a:pt x="29" y="138"/>
                    <a:pt x="29" y="138"/>
                  </a:cubicBezTo>
                  <a:cubicBezTo>
                    <a:pt x="27" y="138"/>
                    <a:pt x="27" y="138"/>
                    <a:pt x="25" y="138"/>
                  </a:cubicBezTo>
                  <a:cubicBezTo>
                    <a:pt x="25" y="137"/>
                    <a:pt x="25" y="137"/>
                    <a:pt x="25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3" y="137"/>
                    <a:pt x="23" y="137"/>
                    <a:pt x="21" y="136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1" y="138"/>
                    <a:pt x="21" y="139"/>
                    <a:pt x="21" y="139"/>
                  </a:cubicBezTo>
                  <a:cubicBezTo>
                    <a:pt x="20" y="139"/>
                    <a:pt x="19" y="139"/>
                    <a:pt x="19" y="139"/>
                  </a:cubicBezTo>
                  <a:cubicBezTo>
                    <a:pt x="18" y="140"/>
                    <a:pt x="20" y="141"/>
                    <a:pt x="18" y="140"/>
                  </a:cubicBezTo>
                  <a:cubicBezTo>
                    <a:pt x="18" y="140"/>
                    <a:pt x="18" y="140"/>
                    <a:pt x="17" y="140"/>
                  </a:cubicBezTo>
                  <a:cubicBezTo>
                    <a:pt x="17" y="140"/>
                    <a:pt x="18" y="142"/>
                    <a:pt x="17" y="142"/>
                  </a:cubicBezTo>
                  <a:cubicBezTo>
                    <a:pt x="17" y="142"/>
                    <a:pt x="17" y="141"/>
                    <a:pt x="17" y="141"/>
                  </a:cubicBezTo>
                  <a:cubicBezTo>
                    <a:pt x="16" y="141"/>
                    <a:pt x="13" y="141"/>
                    <a:pt x="13" y="141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4"/>
                    <a:pt x="13" y="144"/>
                    <a:pt x="13" y="144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2" y="145"/>
                    <a:pt x="12" y="145"/>
                  </a:cubicBezTo>
                  <a:cubicBezTo>
                    <a:pt x="11" y="144"/>
                    <a:pt x="10" y="145"/>
                    <a:pt x="9" y="145"/>
                  </a:cubicBezTo>
                  <a:cubicBezTo>
                    <a:pt x="10" y="145"/>
                    <a:pt x="9" y="146"/>
                    <a:pt x="9" y="146"/>
                  </a:cubicBezTo>
                  <a:cubicBezTo>
                    <a:pt x="10" y="146"/>
                    <a:pt x="14" y="146"/>
                    <a:pt x="10" y="147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9" y="147"/>
                    <a:pt x="9" y="147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7" y="148"/>
                    <a:pt x="7" y="148"/>
                    <a:pt x="5" y="148"/>
                  </a:cubicBezTo>
                  <a:cubicBezTo>
                    <a:pt x="5" y="148"/>
                    <a:pt x="5" y="149"/>
                    <a:pt x="5" y="149"/>
                  </a:cubicBezTo>
                  <a:cubicBezTo>
                    <a:pt x="4" y="149"/>
                    <a:pt x="4" y="148"/>
                    <a:pt x="4" y="148"/>
                  </a:cubicBezTo>
                  <a:cubicBezTo>
                    <a:pt x="4" y="148"/>
                    <a:pt x="4" y="150"/>
                    <a:pt x="4" y="150"/>
                  </a:cubicBezTo>
                  <a:cubicBezTo>
                    <a:pt x="5" y="150"/>
                    <a:pt x="6" y="150"/>
                    <a:pt x="8" y="150"/>
                  </a:cubicBezTo>
                  <a:cubicBezTo>
                    <a:pt x="7" y="150"/>
                    <a:pt x="8" y="150"/>
                    <a:pt x="8" y="150"/>
                  </a:cubicBezTo>
                  <a:cubicBezTo>
                    <a:pt x="8" y="150"/>
                    <a:pt x="8" y="151"/>
                    <a:pt x="8" y="151"/>
                  </a:cubicBezTo>
                  <a:cubicBezTo>
                    <a:pt x="6" y="151"/>
                    <a:pt x="4" y="151"/>
                    <a:pt x="2" y="151"/>
                  </a:cubicBezTo>
                  <a:cubicBezTo>
                    <a:pt x="3" y="153"/>
                    <a:pt x="3" y="153"/>
                    <a:pt x="2" y="155"/>
                  </a:cubicBezTo>
                  <a:cubicBezTo>
                    <a:pt x="3" y="154"/>
                    <a:pt x="3" y="155"/>
                    <a:pt x="3" y="155"/>
                  </a:cubicBezTo>
                  <a:cubicBezTo>
                    <a:pt x="4" y="154"/>
                    <a:pt x="4" y="153"/>
                    <a:pt x="5" y="154"/>
                  </a:cubicBezTo>
                  <a:cubicBezTo>
                    <a:pt x="5" y="154"/>
                    <a:pt x="6" y="155"/>
                    <a:pt x="6" y="155"/>
                  </a:cubicBezTo>
                  <a:cubicBezTo>
                    <a:pt x="6" y="155"/>
                    <a:pt x="7" y="155"/>
                    <a:pt x="7" y="155"/>
                  </a:cubicBezTo>
                  <a:cubicBezTo>
                    <a:pt x="8" y="154"/>
                    <a:pt x="7" y="154"/>
                    <a:pt x="8" y="154"/>
                  </a:cubicBezTo>
                  <a:cubicBezTo>
                    <a:pt x="8" y="154"/>
                    <a:pt x="8" y="153"/>
                    <a:pt x="8" y="153"/>
                  </a:cubicBezTo>
                  <a:cubicBezTo>
                    <a:pt x="8" y="153"/>
                    <a:pt x="9" y="154"/>
                    <a:pt x="9" y="154"/>
                  </a:cubicBezTo>
                  <a:cubicBezTo>
                    <a:pt x="9" y="154"/>
                    <a:pt x="10" y="154"/>
                    <a:pt x="10" y="154"/>
                  </a:cubicBezTo>
                  <a:cubicBezTo>
                    <a:pt x="11" y="154"/>
                    <a:pt x="11" y="155"/>
                    <a:pt x="11" y="155"/>
                  </a:cubicBezTo>
                  <a:cubicBezTo>
                    <a:pt x="12" y="154"/>
                    <a:pt x="11" y="154"/>
                    <a:pt x="12" y="154"/>
                  </a:cubicBezTo>
                  <a:cubicBezTo>
                    <a:pt x="12" y="154"/>
                    <a:pt x="12" y="155"/>
                    <a:pt x="12" y="155"/>
                  </a:cubicBezTo>
                  <a:cubicBezTo>
                    <a:pt x="12" y="155"/>
                    <a:pt x="11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5"/>
                    <a:pt x="9" y="155"/>
                  </a:cubicBezTo>
                  <a:cubicBezTo>
                    <a:pt x="9" y="155"/>
                    <a:pt x="4" y="155"/>
                    <a:pt x="4" y="155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2" y="156"/>
                    <a:pt x="3" y="155"/>
                    <a:pt x="2" y="155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3" y="156"/>
                    <a:pt x="4" y="157"/>
                    <a:pt x="4" y="157"/>
                  </a:cubicBezTo>
                  <a:cubicBezTo>
                    <a:pt x="4" y="157"/>
                    <a:pt x="5" y="157"/>
                    <a:pt x="4" y="157"/>
                  </a:cubicBezTo>
                  <a:cubicBezTo>
                    <a:pt x="4" y="157"/>
                    <a:pt x="4" y="158"/>
                    <a:pt x="4" y="158"/>
                  </a:cubicBezTo>
                  <a:cubicBezTo>
                    <a:pt x="4" y="158"/>
                    <a:pt x="3" y="158"/>
                    <a:pt x="3" y="158"/>
                  </a:cubicBezTo>
                  <a:cubicBezTo>
                    <a:pt x="2" y="158"/>
                    <a:pt x="3" y="159"/>
                    <a:pt x="3" y="159"/>
                  </a:cubicBezTo>
                  <a:cubicBezTo>
                    <a:pt x="0" y="160"/>
                    <a:pt x="3" y="159"/>
                    <a:pt x="2" y="160"/>
                  </a:cubicBezTo>
                  <a:cubicBezTo>
                    <a:pt x="3" y="160"/>
                    <a:pt x="3" y="160"/>
                    <a:pt x="4" y="160"/>
                  </a:cubicBezTo>
                  <a:cubicBezTo>
                    <a:pt x="4" y="160"/>
                    <a:pt x="4" y="159"/>
                    <a:pt x="4" y="159"/>
                  </a:cubicBezTo>
                  <a:cubicBezTo>
                    <a:pt x="5" y="159"/>
                    <a:pt x="6" y="160"/>
                    <a:pt x="5" y="160"/>
                  </a:cubicBezTo>
                  <a:cubicBezTo>
                    <a:pt x="6" y="159"/>
                    <a:pt x="6" y="160"/>
                    <a:pt x="4" y="160"/>
                  </a:cubicBezTo>
                  <a:cubicBezTo>
                    <a:pt x="4" y="160"/>
                    <a:pt x="4" y="161"/>
                    <a:pt x="4" y="161"/>
                  </a:cubicBezTo>
                  <a:cubicBezTo>
                    <a:pt x="5" y="161"/>
                    <a:pt x="5" y="161"/>
                    <a:pt x="6" y="161"/>
                  </a:cubicBezTo>
                  <a:cubicBezTo>
                    <a:pt x="6" y="161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8" y="162"/>
                    <a:pt x="8" y="160"/>
                    <a:pt x="10" y="160"/>
                  </a:cubicBezTo>
                  <a:cubicBezTo>
                    <a:pt x="10" y="159"/>
                    <a:pt x="11" y="159"/>
                    <a:pt x="12" y="159"/>
                  </a:cubicBezTo>
                  <a:cubicBezTo>
                    <a:pt x="12" y="159"/>
                    <a:pt x="11" y="160"/>
                    <a:pt x="11" y="161"/>
                  </a:cubicBezTo>
                  <a:cubicBezTo>
                    <a:pt x="11" y="161"/>
                    <a:pt x="10" y="160"/>
                    <a:pt x="9" y="161"/>
                  </a:cubicBezTo>
                  <a:cubicBezTo>
                    <a:pt x="9" y="161"/>
                    <a:pt x="9" y="161"/>
                    <a:pt x="9" y="162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7" y="163"/>
                  </a:cubicBezTo>
                  <a:cubicBezTo>
                    <a:pt x="7" y="164"/>
                    <a:pt x="8" y="164"/>
                    <a:pt x="8" y="165"/>
                  </a:cubicBezTo>
                  <a:cubicBezTo>
                    <a:pt x="7" y="166"/>
                    <a:pt x="5" y="165"/>
                    <a:pt x="4" y="166"/>
                  </a:cubicBezTo>
                  <a:cubicBezTo>
                    <a:pt x="4" y="166"/>
                    <a:pt x="4" y="167"/>
                    <a:pt x="3" y="167"/>
                  </a:cubicBezTo>
                  <a:cubicBezTo>
                    <a:pt x="4" y="167"/>
                    <a:pt x="5" y="167"/>
                    <a:pt x="5" y="168"/>
                  </a:cubicBezTo>
                  <a:cubicBezTo>
                    <a:pt x="6" y="168"/>
                    <a:pt x="4" y="168"/>
                    <a:pt x="6" y="168"/>
                  </a:cubicBezTo>
                  <a:cubicBezTo>
                    <a:pt x="6" y="168"/>
                    <a:pt x="6" y="167"/>
                    <a:pt x="6" y="167"/>
                  </a:cubicBezTo>
                  <a:cubicBezTo>
                    <a:pt x="7" y="167"/>
                    <a:pt x="7" y="167"/>
                    <a:pt x="8" y="167"/>
                  </a:cubicBezTo>
                  <a:cubicBezTo>
                    <a:pt x="8" y="167"/>
                    <a:pt x="8" y="167"/>
                    <a:pt x="8" y="166"/>
                  </a:cubicBezTo>
                  <a:cubicBezTo>
                    <a:pt x="9" y="166"/>
                    <a:pt x="8" y="167"/>
                    <a:pt x="8" y="168"/>
                  </a:cubicBezTo>
                  <a:cubicBezTo>
                    <a:pt x="9" y="168"/>
                    <a:pt x="8" y="171"/>
                    <a:pt x="7" y="171"/>
                  </a:cubicBezTo>
                  <a:cubicBezTo>
                    <a:pt x="7" y="172"/>
                    <a:pt x="7" y="172"/>
                    <a:pt x="6" y="172"/>
                  </a:cubicBezTo>
                  <a:cubicBezTo>
                    <a:pt x="6" y="172"/>
                    <a:pt x="6" y="173"/>
                    <a:pt x="6" y="174"/>
                  </a:cubicBezTo>
                  <a:cubicBezTo>
                    <a:pt x="7" y="174"/>
                    <a:pt x="9" y="177"/>
                    <a:pt x="11" y="176"/>
                  </a:cubicBezTo>
                  <a:cubicBezTo>
                    <a:pt x="11" y="176"/>
                    <a:pt x="10" y="175"/>
                    <a:pt x="12" y="175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2" y="177"/>
                    <a:pt x="14" y="177"/>
                    <a:pt x="15" y="177"/>
                  </a:cubicBezTo>
                  <a:cubicBezTo>
                    <a:pt x="15" y="177"/>
                    <a:pt x="16" y="176"/>
                    <a:pt x="16" y="176"/>
                  </a:cubicBezTo>
                  <a:cubicBezTo>
                    <a:pt x="16" y="176"/>
                    <a:pt x="17" y="176"/>
                    <a:pt x="17" y="176"/>
                  </a:cubicBezTo>
                  <a:cubicBezTo>
                    <a:pt x="18" y="175"/>
                    <a:pt x="19" y="175"/>
                    <a:pt x="19" y="174"/>
                  </a:cubicBezTo>
                  <a:cubicBezTo>
                    <a:pt x="20" y="174"/>
                    <a:pt x="20" y="174"/>
                    <a:pt x="21" y="174"/>
                  </a:cubicBezTo>
                  <a:cubicBezTo>
                    <a:pt x="22" y="173"/>
                    <a:pt x="23" y="172"/>
                    <a:pt x="23" y="172"/>
                  </a:cubicBezTo>
                  <a:cubicBezTo>
                    <a:pt x="24" y="172"/>
                    <a:pt x="25" y="172"/>
                    <a:pt x="26" y="172"/>
                  </a:cubicBezTo>
                  <a:cubicBezTo>
                    <a:pt x="27" y="171"/>
                    <a:pt x="29" y="170"/>
                    <a:pt x="30" y="169"/>
                  </a:cubicBezTo>
                  <a:cubicBezTo>
                    <a:pt x="30" y="169"/>
                    <a:pt x="31" y="169"/>
                    <a:pt x="31" y="169"/>
                  </a:cubicBezTo>
                  <a:cubicBezTo>
                    <a:pt x="31" y="170"/>
                    <a:pt x="31" y="170"/>
                    <a:pt x="31" y="171"/>
                  </a:cubicBezTo>
                  <a:close/>
                  <a:moveTo>
                    <a:pt x="71" y="0"/>
                  </a:moveTo>
                  <a:cubicBezTo>
                    <a:pt x="71" y="0"/>
                    <a:pt x="71" y="2"/>
                    <a:pt x="71" y="2"/>
                  </a:cubicBezTo>
                  <a:cubicBezTo>
                    <a:pt x="72" y="3"/>
                    <a:pt x="72" y="2"/>
                    <a:pt x="72" y="3"/>
                  </a:cubicBezTo>
                  <a:cubicBezTo>
                    <a:pt x="69" y="4"/>
                    <a:pt x="70" y="3"/>
                    <a:pt x="70" y="6"/>
                  </a:cubicBezTo>
                  <a:cubicBezTo>
                    <a:pt x="69" y="5"/>
                    <a:pt x="68" y="6"/>
                    <a:pt x="68" y="6"/>
                  </a:cubicBezTo>
                  <a:cubicBezTo>
                    <a:pt x="68" y="6"/>
                    <a:pt x="67" y="5"/>
                    <a:pt x="67" y="4"/>
                  </a:cubicBezTo>
                  <a:cubicBezTo>
                    <a:pt x="65" y="4"/>
                    <a:pt x="65" y="4"/>
                    <a:pt x="63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4" y="6"/>
                    <a:pt x="64" y="6"/>
                  </a:cubicBezTo>
                  <a:cubicBezTo>
                    <a:pt x="65" y="6"/>
                    <a:pt x="66" y="6"/>
                    <a:pt x="68" y="6"/>
                  </a:cubicBezTo>
                  <a:cubicBezTo>
                    <a:pt x="68" y="6"/>
                    <a:pt x="68" y="7"/>
                    <a:pt x="68" y="7"/>
                  </a:cubicBezTo>
                  <a:cubicBezTo>
                    <a:pt x="67" y="7"/>
                    <a:pt x="68" y="7"/>
                    <a:pt x="67" y="8"/>
                  </a:cubicBezTo>
                  <a:cubicBezTo>
                    <a:pt x="67" y="8"/>
                    <a:pt x="66" y="8"/>
                    <a:pt x="65" y="8"/>
                  </a:cubicBezTo>
                  <a:cubicBezTo>
                    <a:pt x="65" y="8"/>
                    <a:pt x="65" y="9"/>
                    <a:pt x="65" y="10"/>
                  </a:cubicBezTo>
                  <a:cubicBezTo>
                    <a:pt x="66" y="10"/>
                    <a:pt x="69" y="11"/>
                    <a:pt x="70" y="11"/>
                  </a:cubicBezTo>
                  <a:cubicBezTo>
                    <a:pt x="70" y="10"/>
                    <a:pt x="71" y="10"/>
                    <a:pt x="72" y="10"/>
                  </a:cubicBezTo>
                  <a:cubicBezTo>
                    <a:pt x="74" y="9"/>
                    <a:pt x="76" y="10"/>
                    <a:pt x="78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6" y="11"/>
                    <a:pt x="74" y="11"/>
                    <a:pt x="72" y="11"/>
                  </a:cubicBezTo>
                  <a:cubicBezTo>
                    <a:pt x="72" y="11"/>
                    <a:pt x="73" y="12"/>
                    <a:pt x="73" y="12"/>
                  </a:cubicBezTo>
                  <a:cubicBezTo>
                    <a:pt x="73" y="12"/>
                    <a:pt x="71" y="12"/>
                    <a:pt x="71" y="12"/>
                  </a:cubicBezTo>
                  <a:cubicBezTo>
                    <a:pt x="71" y="11"/>
                    <a:pt x="70" y="11"/>
                    <a:pt x="70" y="11"/>
                  </a:cubicBezTo>
                  <a:cubicBezTo>
                    <a:pt x="69" y="11"/>
                    <a:pt x="69" y="12"/>
                    <a:pt x="69" y="12"/>
                  </a:cubicBezTo>
                  <a:cubicBezTo>
                    <a:pt x="69" y="12"/>
                    <a:pt x="69" y="13"/>
                    <a:pt x="70" y="14"/>
                  </a:cubicBezTo>
                  <a:cubicBezTo>
                    <a:pt x="72" y="15"/>
                    <a:pt x="73" y="13"/>
                    <a:pt x="76" y="14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8" y="15"/>
                    <a:pt x="79" y="14"/>
                    <a:pt x="80" y="14"/>
                  </a:cubicBezTo>
                  <a:cubicBezTo>
                    <a:pt x="80" y="14"/>
                    <a:pt x="81" y="15"/>
                    <a:pt x="81" y="15"/>
                  </a:cubicBezTo>
                  <a:cubicBezTo>
                    <a:pt x="82" y="16"/>
                    <a:pt x="83" y="15"/>
                    <a:pt x="84" y="15"/>
                  </a:cubicBezTo>
                  <a:cubicBezTo>
                    <a:pt x="84" y="15"/>
                    <a:pt x="86" y="16"/>
                    <a:pt x="87" y="16"/>
                  </a:cubicBezTo>
                  <a:cubicBezTo>
                    <a:pt x="89" y="16"/>
                    <a:pt x="90" y="16"/>
                    <a:pt x="91" y="16"/>
                  </a:cubicBezTo>
                  <a:cubicBezTo>
                    <a:pt x="92" y="16"/>
                    <a:pt x="93" y="16"/>
                    <a:pt x="94" y="16"/>
                  </a:cubicBezTo>
                  <a:cubicBezTo>
                    <a:pt x="96" y="16"/>
                    <a:pt x="95" y="13"/>
                    <a:pt x="95" y="13"/>
                  </a:cubicBezTo>
                  <a:cubicBezTo>
                    <a:pt x="96" y="13"/>
                    <a:pt x="100" y="13"/>
                    <a:pt x="100" y="13"/>
                  </a:cubicBezTo>
                  <a:cubicBezTo>
                    <a:pt x="100" y="13"/>
                    <a:pt x="101" y="12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1" y="10"/>
                    <a:pt x="102" y="11"/>
                    <a:pt x="103" y="11"/>
                  </a:cubicBezTo>
                  <a:cubicBezTo>
                    <a:pt x="103" y="10"/>
                    <a:pt x="105" y="7"/>
                    <a:pt x="106" y="6"/>
                  </a:cubicBezTo>
                  <a:cubicBezTo>
                    <a:pt x="104" y="6"/>
                    <a:pt x="104" y="6"/>
                    <a:pt x="102" y="6"/>
                  </a:cubicBezTo>
                  <a:cubicBezTo>
                    <a:pt x="102" y="6"/>
                    <a:pt x="99" y="5"/>
                    <a:pt x="99" y="5"/>
                  </a:cubicBezTo>
                  <a:cubicBezTo>
                    <a:pt x="99" y="5"/>
                    <a:pt x="100" y="5"/>
                    <a:pt x="100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98" y="4"/>
                    <a:pt x="99" y="4"/>
                  </a:cubicBezTo>
                  <a:cubicBezTo>
                    <a:pt x="98" y="4"/>
                    <a:pt x="98" y="5"/>
                    <a:pt x="98" y="5"/>
                  </a:cubicBezTo>
                  <a:cubicBezTo>
                    <a:pt x="97" y="5"/>
                    <a:pt x="97" y="5"/>
                    <a:pt x="96" y="5"/>
                  </a:cubicBezTo>
                  <a:cubicBezTo>
                    <a:pt x="94" y="6"/>
                    <a:pt x="97" y="5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6" y="4"/>
                    <a:pt x="95" y="4"/>
                    <a:pt x="94" y="4"/>
                  </a:cubicBezTo>
                  <a:cubicBezTo>
                    <a:pt x="94" y="5"/>
                    <a:pt x="93" y="6"/>
                    <a:pt x="92" y="6"/>
                  </a:cubicBezTo>
                  <a:cubicBezTo>
                    <a:pt x="92" y="6"/>
                    <a:pt x="91" y="6"/>
                    <a:pt x="91" y="6"/>
                  </a:cubicBezTo>
                  <a:cubicBezTo>
                    <a:pt x="92" y="4"/>
                    <a:pt x="91" y="4"/>
                    <a:pt x="90" y="2"/>
                  </a:cubicBezTo>
                  <a:cubicBezTo>
                    <a:pt x="90" y="4"/>
                    <a:pt x="90" y="7"/>
                    <a:pt x="88" y="4"/>
                  </a:cubicBezTo>
                  <a:cubicBezTo>
                    <a:pt x="87" y="5"/>
                    <a:pt x="87" y="6"/>
                    <a:pt x="86" y="7"/>
                  </a:cubicBezTo>
                  <a:cubicBezTo>
                    <a:pt x="86" y="6"/>
                    <a:pt x="85" y="6"/>
                    <a:pt x="84" y="5"/>
                  </a:cubicBezTo>
                  <a:cubicBezTo>
                    <a:pt x="84" y="5"/>
                    <a:pt x="83" y="6"/>
                    <a:pt x="83" y="5"/>
                  </a:cubicBezTo>
                  <a:cubicBezTo>
                    <a:pt x="82" y="5"/>
                    <a:pt x="82" y="4"/>
                    <a:pt x="82" y="4"/>
                  </a:cubicBezTo>
                  <a:cubicBezTo>
                    <a:pt x="81" y="4"/>
                    <a:pt x="81" y="4"/>
                    <a:pt x="80" y="4"/>
                  </a:cubicBezTo>
                  <a:cubicBezTo>
                    <a:pt x="80" y="4"/>
                    <a:pt x="77" y="3"/>
                    <a:pt x="77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5" y="1"/>
                    <a:pt x="74" y="2"/>
                    <a:pt x="73" y="2"/>
                  </a:cubicBezTo>
                  <a:cubicBezTo>
                    <a:pt x="73" y="2"/>
                    <a:pt x="73" y="0"/>
                    <a:pt x="72" y="0"/>
                  </a:cubicBezTo>
                  <a:cubicBezTo>
                    <a:pt x="72" y="0"/>
                    <a:pt x="72" y="0"/>
                    <a:pt x="71" y="0"/>
                  </a:cubicBezTo>
                  <a:close/>
                  <a:moveTo>
                    <a:pt x="76" y="27"/>
                  </a:moveTo>
                  <a:cubicBezTo>
                    <a:pt x="75" y="27"/>
                    <a:pt x="75" y="28"/>
                    <a:pt x="74" y="28"/>
                  </a:cubicBezTo>
                  <a:cubicBezTo>
                    <a:pt x="74" y="27"/>
                    <a:pt x="74" y="29"/>
                    <a:pt x="74" y="29"/>
                  </a:cubicBezTo>
                  <a:cubicBezTo>
                    <a:pt x="75" y="30"/>
                    <a:pt x="75" y="29"/>
                    <a:pt x="75" y="30"/>
                  </a:cubicBezTo>
                  <a:cubicBezTo>
                    <a:pt x="75" y="30"/>
                    <a:pt x="75" y="31"/>
                    <a:pt x="75" y="31"/>
                  </a:cubicBezTo>
                  <a:cubicBezTo>
                    <a:pt x="75" y="31"/>
                    <a:pt x="74" y="31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5" y="33"/>
                    <a:pt x="79" y="31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1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2"/>
                    <a:pt x="84" y="33"/>
                    <a:pt x="85" y="33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7" y="31"/>
                    <a:pt x="89" y="32"/>
                    <a:pt x="90" y="32"/>
                  </a:cubicBezTo>
                  <a:cubicBezTo>
                    <a:pt x="90" y="32"/>
                    <a:pt x="90" y="31"/>
                    <a:pt x="90" y="31"/>
                  </a:cubicBezTo>
                  <a:cubicBezTo>
                    <a:pt x="91" y="30"/>
                    <a:pt x="90" y="29"/>
                    <a:pt x="90" y="29"/>
                  </a:cubicBezTo>
                  <a:cubicBezTo>
                    <a:pt x="89" y="30"/>
                    <a:pt x="88" y="30"/>
                    <a:pt x="86" y="29"/>
                  </a:cubicBezTo>
                  <a:cubicBezTo>
                    <a:pt x="84" y="28"/>
                    <a:pt x="84" y="26"/>
                    <a:pt x="81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7"/>
                    <a:pt x="78" y="26"/>
                    <a:pt x="76" y="2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 dirty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8" name="Freeform 62">
              <a:extLst>
                <a:ext uri="{FF2B5EF4-FFF2-40B4-BE49-F238E27FC236}">
                  <a16:creationId xmlns:a16="http://schemas.microsoft.com/office/drawing/2014/main" id="{3EE8A329-7767-88A9-2355-965A53480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638" y="2386077"/>
              <a:ext cx="192866" cy="248679"/>
            </a:xfrm>
            <a:custGeom>
              <a:avLst/>
              <a:gdLst>
                <a:gd name="T0" fmla="*/ 17 w 28"/>
                <a:gd name="T1" fmla="*/ 31 h 34"/>
                <a:gd name="T2" fmla="*/ 16 w 28"/>
                <a:gd name="T3" fmla="*/ 30 h 34"/>
                <a:gd name="T4" fmla="*/ 16 w 28"/>
                <a:gd name="T5" fmla="*/ 27 h 34"/>
                <a:gd name="T6" fmla="*/ 11 w 28"/>
                <a:gd name="T7" fmla="*/ 25 h 34"/>
                <a:gd name="T8" fmla="*/ 13 w 28"/>
                <a:gd name="T9" fmla="*/ 23 h 34"/>
                <a:gd name="T10" fmla="*/ 13 w 28"/>
                <a:gd name="T11" fmla="*/ 21 h 34"/>
                <a:gd name="T12" fmla="*/ 16 w 28"/>
                <a:gd name="T13" fmla="*/ 20 h 34"/>
                <a:gd name="T14" fmla="*/ 18 w 28"/>
                <a:gd name="T15" fmla="*/ 17 h 34"/>
                <a:gd name="T16" fmla="*/ 20 w 28"/>
                <a:gd name="T17" fmla="*/ 16 h 34"/>
                <a:gd name="T18" fmla="*/ 21 w 28"/>
                <a:gd name="T19" fmla="*/ 15 h 34"/>
                <a:gd name="T20" fmla="*/ 22 w 28"/>
                <a:gd name="T21" fmla="*/ 14 h 34"/>
                <a:gd name="T22" fmla="*/ 22 w 28"/>
                <a:gd name="T23" fmla="*/ 9 h 34"/>
                <a:gd name="T24" fmla="*/ 23 w 28"/>
                <a:gd name="T25" fmla="*/ 9 h 34"/>
                <a:gd name="T26" fmla="*/ 23 w 28"/>
                <a:gd name="T27" fmla="*/ 7 h 34"/>
                <a:gd name="T28" fmla="*/ 25 w 28"/>
                <a:gd name="T29" fmla="*/ 7 h 34"/>
                <a:gd name="T30" fmla="*/ 27 w 28"/>
                <a:gd name="T31" fmla="*/ 4 h 34"/>
                <a:gd name="T32" fmla="*/ 28 w 28"/>
                <a:gd name="T33" fmla="*/ 4 h 34"/>
                <a:gd name="T34" fmla="*/ 24 w 28"/>
                <a:gd name="T35" fmla="*/ 0 h 34"/>
                <a:gd name="T36" fmla="*/ 24 w 28"/>
                <a:gd name="T37" fmla="*/ 3 h 34"/>
                <a:gd name="T38" fmla="*/ 22 w 28"/>
                <a:gd name="T39" fmla="*/ 4 h 34"/>
                <a:gd name="T40" fmla="*/ 22 w 28"/>
                <a:gd name="T41" fmla="*/ 5 h 34"/>
                <a:gd name="T42" fmla="*/ 21 w 28"/>
                <a:gd name="T43" fmla="*/ 5 h 34"/>
                <a:gd name="T44" fmla="*/ 19 w 28"/>
                <a:gd name="T45" fmla="*/ 5 h 34"/>
                <a:gd name="T46" fmla="*/ 17 w 28"/>
                <a:gd name="T47" fmla="*/ 6 h 34"/>
                <a:gd name="T48" fmla="*/ 17 w 28"/>
                <a:gd name="T49" fmla="*/ 8 h 34"/>
                <a:gd name="T50" fmla="*/ 17 w 28"/>
                <a:gd name="T51" fmla="*/ 9 h 34"/>
                <a:gd name="T52" fmla="*/ 15 w 28"/>
                <a:gd name="T53" fmla="*/ 9 h 34"/>
                <a:gd name="T54" fmla="*/ 13 w 28"/>
                <a:gd name="T55" fmla="*/ 8 h 34"/>
                <a:gd name="T56" fmla="*/ 12 w 28"/>
                <a:gd name="T57" fmla="*/ 7 h 34"/>
                <a:gd name="T58" fmla="*/ 10 w 28"/>
                <a:gd name="T59" fmla="*/ 7 h 34"/>
                <a:gd name="T60" fmla="*/ 10 w 28"/>
                <a:gd name="T61" fmla="*/ 10 h 34"/>
                <a:gd name="T62" fmla="*/ 7 w 28"/>
                <a:gd name="T63" fmla="*/ 12 h 34"/>
                <a:gd name="T64" fmla="*/ 6 w 28"/>
                <a:gd name="T65" fmla="*/ 14 h 34"/>
                <a:gd name="T66" fmla="*/ 4 w 28"/>
                <a:gd name="T67" fmla="*/ 17 h 34"/>
                <a:gd name="T68" fmla="*/ 2 w 28"/>
                <a:gd name="T69" fmla="*/ 18 h 34"/>
                <a:gd name="T70" fmla="*/ 0 w 28"/>
                <a:gd name="T71" fmla="*/ 21 h 34"/>
                <a:gd name="T72" fmla="*/ 1 w 28"/>
                <a:gd name="T73" fmla="*/ 22 h 34"/>
                <a:gd name="T74" fmla="*/ 3 w 28"/>
                <a:gd name="T75" fmla="*/ 23 h 34"/>
                <a:gd name="T76" fmla="*/ 4 w 28"/>
                <a:gd name="T77" fmla="*/ 27 h 34"/>
                <a:gd name="T78" fmla="*/ 0 w 28"/>
                <a:gd name="T79" fmla="*/ 31 h 34"/>
                <a:gd name="T80" fmla="*/ 3 w 28"/>
                <a:gd name="T81" fmla="*/ 32 h 34"/>
                <a:gd name="T82" fmla="*/ 3 w 28"/>
                <a:gd name="T83" fmla="*/ 34 h 34"/>
                <a:gd name="T84" fmla="*/ 4 w 28"/>
                <a:gd name="T85" fmla="*/ 34 h 34"/>
                <a:gd name="T86" fmla="*/ 6 w 28"/>
                <a:gd name="T87" fmla="*/ 33 h 34"/>
                <a:gd name="T88" fmla="*/ 8 w 28"/>
                <a:gd name="T89" fmla="*/ 33 h 34"/>
                <a:gd name="T90" fmla="*/ 11 w 28"/>
                <a:gd name="T91" fmla="*/ 31 h 34"/>
                <a:gd name="T92" fmla="*/ 12 w 28"/>
                <a:gd name="T93" fmla="*/ 30 h 34"/>
                <a:gd name="T94" fmla="*/ 15 w 28"/>
                <a:gd name="T95" fmla="*/ 32 h 34"/>
                <a:gd name="T96" fmla="*/ 17 w 28"/>
                <a:gd name="T97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8" h="34">
                  <a:moveTo>
                    <a:pt x="17" y="31"/>
                  </a:moveTo>
                  <a:cubicBezTo>
                    <a:pt x="17" y="30"/>
                    <a:pt x="16" y="30"/>
                    <a:pt x="16" y="30"/>
                  </a:cubicBezTo>
                  <a:cubicBezTo>
                    <a:pt x="16" y="30"/>
                    <a:pt x="16" y="28"/>
                    <a:pt x="16" y="27"/>
                  </a:cubicBezTo>
                  <a:cubicBezTo>
                    <a:pt x="15" y="27"/>
                    <a:pt x="12" y="25"/>
                    <a:pt x="11" y="25"/>
                  </a:cubicBezTo>
                  <a:cubicBezTo>
                    <a:pt x="12" y="25"/>
                    <a:pt x="12" y="24"/>
                    <a:pt x="13" y="23"/>
                  </a:cubicBezTo>
                  <a:cubicBezTo>
                    <a:pt x="13" y="23"/>
                    <a:pt x="12" y="22"/>
                    <a:pt x="13" y="21"/>
                  </a:cubicBezTo>
                  <a:cubicBezTo>
                    <a:pt x="13" y="21"/>
                    <a:pt x="15" y="20"/>
                    <a:pt x="16" y="20"/>
                  </a:cubicBezTo>
                  <a:cubicBezTo>
                    <a:pt x="16" y="19"/>
                    <a:pt x="17" y="17"/>
                    <a:pt x="18" y="17"/>
                  </a:cubicBezTo>
                  <a:cubicBezTo>
                    <a:pt x="19" y="16"/>
                    <a:pt x="20" y="17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3"/>
                    <a:pt x="21" y="11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7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1" y="23"/>
                    <a:pt x="2" y="23"/>
                    <a:pt x="3" y="23"/>
                  </a:cubicBezTo>
                  <a:cubicBezTo>
                    <a:pt x="2" y="26"/>
                    <a:pt x="2" y="26"/>
                    <a:pt x="4" y="27"/>
                  </a:cubicBezTo>
                  <a:cubicBezTo>
                    <a:pt x="1" y="28"/>
                    <a:pt x="1" y="28"/>
                    <a:pt x="0" y="31"/>
                  </a:cubicBezTo>
                  <a:cubicBezTo>
                    <a:pt x="1" y="31"/>
                    <a:pt x="2" y="32"/>
                    <a:pt x="3" y="32"/>
                  </a:cubicBezTo>
                  <a:cubicBezTo>
                    <a:pt x="2" y="33"/>
                    <a:pt x="2" y="33"/>
                    <a:pt x="3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5" y="33"/>
                    <a:pt x="6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4" y="31"/>
                    <a:pt x="15" y="32"/>
                  </a:cubicBezTo>
                  <a:cubicBezTo>
                    <a:pt x="16" y="31"/>
                    <a:pt x="17" y="31"/>
                    <a:pt x="17" y="3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99" name="Freeform 63">
              <a:extLst>
                <a:ext uri="{FF2B5EF4-FFF2-40B4-BE49-F238E27FC236}">
                  <a16:creationId xmlns:a16="http://schemas.microsoft.com/office/drawing/2014/main" id="{3361F2E0-DA86-1AA3-F366-DD3F288F6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893" y="3550353"/>
              <a:ext cx="385732" cy="377543"/>
            </a:xfrm>
            <a:custGeom>
              <a:avLst/>
              <a:gdLst>
                <a:gd name="T0" fmla="*/ 27 w 56"/>
                <a:gd name="T1" fmla="*/ 48 h 52"/>
                <a:gd name="T2" fmla="*/ 27 w 56"/>
                <a:gd name="T3" fmla="*/ 45 h 52"/>
                <a:gd name="T4" fmla="*/ 29 w 56"/>
                <a:gd name="T5" fmla="*/ 41 h 52"/>
                <a:gd name="T6" fmla="*/ 34 w 56"/>
                <a:gd name="T7" fmla="*/ 38 h 52"/>
                <a:gd name="T8" fmla="*/ 36 w 56"/>
                <a:gd name="T9" fmla="*/ 42 h 52"/>
                <a:gd name="T10" fmla="*/ 39 w 56"/>
                <a:gd name="T11" fmla="*/ 37 h 52"/>
                <a:gd name="T12" fmla="*/ 42 w 56"/>
                <a:gd name="T13" fmla="*/ 32 h 52"/>
                <a:gd name="T14" fmla="*/ 44 w 56"/>
                <a:gd name="T15" fmla="*/ 27 h 52"/>
                <a:gd name="T16" fmla="*/ 49 w 56"/>
                <a:gd name="T17" fmla="*/ 24 h 52"/>
                <a:gd name="T18" fmla="*/ 50 w 56"/>
                <a:gd name="T19" fmla="*/ 20 h 52"/>
                <a:gd name="T20" fmla="*/ 51 w 56"/>
                <a:gd name="T21" fmla="*/ 16 h 52"/>
                <a:gd name="T22" fmla="*/ 54 w 56"/>
                <a:gd name="T23" fmla="*/ 13 h 52"/>
                <a:gd name="T24" fmla="*/ 55 w 56"/>
                <a:gd name="T25" fmla="*/ 8 h 52"/>
                <a:gd name="T26" fmla="*/ 53 w 56"/>
                <a:gd name="T27" fmla="*/ 0 h 52"/>
                <a:gd name="T28" fmla="*/ 47 w 56"/>
                <a:gd name="T29" fmla="*/ 2 h 52"/>
                <a:gd name="T30" fmla="*/ 37 w 56"/>
                <a:gd name="T31" fmla="*/ 2 h 52"/>
                <a:gd name="T32" fmla="*/ 30 w 56"/>
                <a:gd name="T33" fmla="*/ 4 h 52"/>
                <a:gd name="T34" fmla="*/ 24 w 56"/>
                <a:gd name="T35" fmla="*/ 3 h 52"/>
                <a:gd name="T36" fmla="*/ 18 w 56"/>
                <a:gd name="T37" fmla="*/ 1 h 52"/>
                <a:gd name="T38" fmla="*/ 13 w 56"/>
                <a:gd name="T39" fmla="*/ 0 h 52"/>
                <a:gd name="T40" fmla="*/ 8 w 56"/>
                <a:gd name="T41" fmla="*/ 5 h 52"/>
                <a:gd name="T42" fmla="*/ 4 w 56"/>
                <a:gd name="T43" fmla="*/ 10 h 52"/>
                <a:gd name="T44" fmla="*/ 5 w 56"/>
                <a:gd name="T45" fmla="*/ 14 h 52"/>
                <a:gd name="T46" fmla="*/ 5 w 56"/>
                <a:gd name="T47" fmla="*/ 19 h 52"/>
                <a:gd name="T48" fmla="*/ 4 w 56"/>
                <a:gd name="T49" fmla="*/ 24 h 52"/>
                <a:gd name="T50" fmla="*/ 2 w 56"/>
                <a:gd name="T51" fmla="*/ 27 h 52"/>
                <a:gd name="T52" fmla="*/ 1 w 56"/>
                <a:gd name="T53" fmla="*/ 34 h 52"/>
                <a:gd name="T54" fmla="*/ 1 w 56"/>
                <a:gd name="T55" fmla="*/ 41 h 52"/>
                <a:gd name="T56" fmla="*/ 5 w 56"/>
                <a:gd name="T57" fmla="*/ 41 h 52"/>
                <a:gd name="T58" fmla="*/ 12 w 56"/>
                <a:gd name="T59" fmla="*/ 43 h 52"/>
                <a:gd name="T60" fmla="*/ 14 w 56"/>
                <a:gd name="T61" fmla="*/ 45 h 52"/>
                <a:gd name="T62" fmla="*/ 15 w 56"/>
                <a:gd name="T63" fmla="*/ 46 h 52"/>
                <a:gd name="T64" fmla="*/ 14 w 56"/>
                <a:gd name="T65" fmla="*/ 47 h 52"/>
                <a:gd name="T66" fmla="*/ 20 w 56"/>
                <a:gd name="T67" fmla="*/ 52 h 52"/>
                <a:gd name="T68" fmla="*/ 22 w 56"/>
                <a:gd name="T69" fmla="*/ 51 h 52"/>
                <a:gd name="T70" fmla="*/ 24 w 56"/>
                <a:gd name="T71" fmla="*/ 51 h 52"/>
                <a:gd name="T72" fmla="*/ 26 w 56"/>
                <a:gd name="T73" fmla="*/ 49 h 52"/>
                <a:gd name="T74" fmla="*/ 27 w 56"/>
                <a:gd name="T75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" h="52">
                  <a:moveTo>
                    <a:pt x="27" y="49"/>
                  </a:moveTo>
                  <a:cubicBezTo>
                    <a:pt x="27" y="48"/>
                    <a:pt x="27" y="48"/>
                    <a:pt x="27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7" y="45"/>
                  </a:cubicBezTo>
                  <a:cubicBezTo>
                    <a:pt x="27" y="44"/>
                    <a:pt x="27" y="44"/>
                    <a:pt x="28" y="43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0"/>
                    <a:pt x="31" y="40"/>
                    <a:pt x="32" y="39"/>
                  </a:cubicBezTo>
                  <a:cubicBezTo>
                    <a:pt x="33" y="38"/>
                    <a:pt x="34" y="38"/>
                    <a:pt x="34" y="38"/>
                  </a:cubicBezTo>
                  <a:cubicBezTo>
                    <a:pt x="34" y="38"/>
                    <a:pt x="34" y="38"/>
                    <a:pt x="35" y="39"/>
                  </a:cubicBezTo>
                  <a:cubicBezTo>
                    <a:pt x="37" y="39"/>
                    <a:pt x="36" y="41"/>
                    <a:pt x="36" y="42"/>
                  </a:cubicBezTo>
                  <a:cubicBezTo>
                    <a:pt x="38" y="42"/>
                    <a:pt x="38" y="40"/>
                    <a:pt x="39" y="39"/>
                  </a:cubicBezTo>
                  <a:cubicBezTo>
                    <a:pt x="40" y="39"/>
                    <a:pt x="39" y="38"/>
                    <a:pt x="39" y="37"/>
                  </a:cubicBezTo>
                  <a:cubicBezTo>
                    <a:pt x="39" y="36"/>
                    <a:pt x="40" y="35"/>
                    <a:pt x="40" y="34"/>
                  </a:cubicBezTo>
                  <a:cubicBezTo>
                    <a:pt x="41" y="33"/>
                    <a:pt x="42" y="34"/>
                    <a:pt x="42" y="32"/>
                  </a:cubicBezTo>
                  <a:cubicBezTo>
                    <a:pt x="43" y="31"/>
                    <a:pt x="42" y="31"/>
                    <a:pt x="43" y="30"/>
                  </a:cubicBezTo>
                  <a:cubicBezTo>
                    <a:pt x="44" y="29"/>
                    <a:pt x="44" y="29"/>
                    <a:pt x="44" y="27"/>
                  </a:cubicBezTo>
                  <a:cubicBezTo>
                    <a:pt x="44" y="26"/>
                    <a:pt x="44" y="26"/>
                    <a:pt x="46" y="26"/>
                  </a:cubicBezTo>
                  <a:cubicBezTo>
                    <a:pt x="47" y="25"/>
                    <a:pt x="48" y="24"/>
                    <a:pt x="49" y="24"/>
                  </a:cubicBezTo>
                  <a:cubicBezTo>
                    <a:pt x="50" y="24"/>
                    <a:pt x="49" y="22"/>
                    <a:pt x="49" y="22"/>
                  </a:cubicBezTo>
                  <a:cubicBezTo>
                    <a:pt x="49" y="22"/>
                    <a:pt x="49" y="20"/>
                    <a:pt x="50" y="20"/>
                  </a:cubicBezTo>
                  <a:cubicBezTo>
                    <a:pt x="50" y="20"/>
                    <a:pt x="50" y="19"/>
                    <a:pt x="51" y="18"/>
                  </a:cubicBezTo>
                  <a:cubicBezTo>
                    <a:pt x="51" y="17"/>
                    <a:pt x="50" y="17"/>
                    <a:pt x="51" y="16"/>
                  </a:cubicBezTo>
                  <a:cubicBezTo>
                    <a:pt x="52" y="15"/>
                    <a:pt x="53" y="15"/>
                    <a:pt x="53" y="14"/>
                  </a:cubicBezTo>
                  <a:cubicBezTo>
                    <a:pt x="53" y="13"/>
                    <a:pt x="53" y="13"/>
                    <a:pt x="54" y="13"/>
                  </a:cubicBezTo>
                  <a:cubicBezTo>
                    <a:pt x="55" y="13"/>
                    <a:pt x="56" y="10"/>
                    <a:pt x="56" y="9"/>
                  </a:cubicBezTo>
                  <a:cubicBezTo>
                    <a:pt x="56" y="8"/>
                    <a:pt x="55" y="8"/>
                    <a:pt x="55" y="8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2"/>
                    <a:pt x="47" y="2"/>
                  </a:cubicBezTo>
                  <a:cubicBezTo>
                    <a:pt x="46" y="2"/>
                    <a:pt x="44" y="3"/>
                    <a:pt x="42" y="2"/>
                  </a:cubicBezTo>
                  <a:cubicBezTo>
                    <a:pt x="40" y="2"/>
                    <a:pt x="38" y="2"/>
                    <a:pt x="37" y="2"/>
                  </a:cubicBezTo>
                  <a:cubicBezTo>
                    <a:pt x="36" y="2"/>
                    <a:pt x="34" y="3"/>
                    <a:pt x="34" y="4"/>
                  </a:cubicBezTo>
                  <a:cubicBezTo>
                    <a:pt x="34" y="4"/>
                    <a:pt x="32" y="4"/>
                    <a:pt x="30" y="4"/>
                  </a:cubicBezTo>
                  <a:cubicBezTo>
                    <a:pt x="27" y="4"/>
                    <a:pt x="28" y="3"/>
                    <a:pt x="27" y="3"/>
                  </a:cubicBezTo>
                  <a:cubicBezTo>
                    <a:pt x="26" y="2"/>
                    <a:pt x="25" y="2"/>
                    <a:pt x="24" y="3"/>
                  </a:cubicBezTo>
                  <a:cubicBezTo>
                    <a:pt x="22" y="4"/>
                    <a:pt x="21" y="3"/>
                    <a:pt x="21" y="3"/>
                  </a:cubicBezTo>
                  <a:cubicBezTo>
                    <a:pt x="21" y="3"/>
                    <a:pt x="19" y="1"/>
                    <a:pt x="18" y="1"/>
                  </a:cubicBezTo>
                  <a:cubicBezTo>
                    <a:pt x="18" y="1"/>
                    <a:pt x="18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8" y="2"/>
                    <a:pt x="8" y="2"/>
                  </a:cubicBezTo>
                  <a:cubicBezTo>
                    <a:pt x="8" y="2"/>
                    <a:pt x="8" y="4"/>
                    <a:pt x="8" y="5"/>
                  </a:cubicBezTo>
                  <a:cubicBezTo>
                    <a:pt x="8" y="6"/>
                    <a:pt x="6" y="7"/>
                    <a:pt x="6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2"/>
                    <a:pt x="4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6" y="15"/>
                    <a:pt x="6" y="15"/>
                    <a:pt x="5" y="17"/>
                  </a:cubicBezTo>
                  <a:cubicBezTo>
                    <a:pt x="4" y="18"/>
                    <a:pt x="6" y="19"/>
                    <a:pt x="5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3" y="25"/>
                    <a:pt x="2" y="25"/>
                    <a:pt x="3" y="25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1" y="26"/>
                    <a:pt x="1" y="27"/>
                    <a:pt x="2" y="28"/>
                  </a:cubicBezTo>
                  <a:cubicBezTo>
                    <a:pt x="2" y="29"/>
                    <a:pt x="0" y="33"/>
                    <a:pt x="1" y="34"/>
                  </a:cubicBezTo>
                  <a:cubicBezTo>
                    <a:pt x="2" y="35"/>
                    <a:pt x="2" y="36"/>
                    <a:pt x="2" y="37"/>
                  </a:cubicBezTo>
                  <a:cubicBezTo>
                    <a:pt x="2" y="38"/>
                    <a:pt x="1" y="41"/>
                    <a:pt x="1" y="41"/>
                  </a:cubicBezTo>
                  <a:cubicBezTo>
                    <a:pt x="3" y="40"/>
                    <a:pt x="5" y="40"/>
                    <a:pt x="5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6" y="41"/>
                    <a:pt x="8" y="40"/>
                    <a:pt x="9" y="41"/>
                  </a:cubicBezTo>
                  <a:cubicBezTo>
                    <a:pt x="11" y="41"/>
                    <a:pt x="11" y="43"/>
                    <a:pt x="12" y="43"/>
                  </a:cubicBezTo>
                  <a:cubicBezTo>
                    <a:pt x="13" y="43"/>
                    <a:pt x="13" y="43"/>
                    <a:pt x="14" y="43"/>
                  </a:cubicBezTo>
                  <a:cubicBezTo>
                    <a:pt x="14" y="43"/>
                    <a:pt x="14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5" y="47"/>
                    <a:pt x="14" y="47"/>
                  </a:cubicBezTo>
                  <a:cubicBezTo>
                    <a:pt x="15" y="49"/>
                    <a:pt x="16" y="51"/>
                    <a:pt x="17" y="52"/>
                  </a:cubicBezTo>
                  <a:cubicBezTo>
                    <a:pt x="18" y="52"/>
                    <a:pt x="19" y="52"/>
                    <a:pt x="20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2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4" y="51"/>
                  </a:cubicBezTo>
                  <a:cubicBezTo>
                    <a:pt x="24" y="51"/>
                    <a:pt x="24" y="50"/>
                    <a:pt x="25" y="49"/>
                  </a:cubicBezTo>
                  <a:cubicBezTo>
                    <a:pt x="25" y="49"/>
                    <a:pt x="26" y="50"/>
                    <a:pt x="26" y="49"/>
                  </a:cubicBezTo>
                  <a:cubicBezTo>
                    <a:pt x="26" y="50"/>
                    <a:pt x="26" y="50"/>
                    <a:pt x="27" y="51"/>
                  </a:cubicBezTo>
                  <a:cubicBezTo>
                    <a:pt x="27" y="50"/>
                    <a:pt x="27" y="49"/>
                    <a:pt x="27" y="4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0" name="Freeform 64">
              <a:extLst>
                <a:ext uri="{FF2B5EF4-FFF2-40B4-BE49-F238E27FC236}">
                  <a16:creationId xmlns:a16="http://schemas.microsoft.com/office/drawing/2014/main" id="{6500BE87-D884-E959-C01C-90B341EAD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461" y="3186375"/>
              <a:ext cx="507880" cy="436321"/>
            </a:xfrm>
            <a:custGeom>
              <a:avLst/>
              <a:gdLst>
                <a:gd name="T0" fmla="*/ 68 w 74"/>
                <a:gd name="T1" fmla="*/ 3 h 60"/>
                <a:gd name="T2" fmla="*/ 65 w 74"/>
                <a:gd name="T3" fmla="*/ 5 h 60"/>
                <a:gd name="T4" fmla="*/ 65 w 74"/>
                <a:gd name="T5" fmla="*/ 6 h 60"/>
                <a:gd name="T6" fmla="*/ 54 w 74"/>
                <a:gd name="T7" fmla="*/ 0 h 60"/>
                <a:gd name="T8" fmla="*/ 29 w 74"/>
                <a:gd name="T9" fmla="*/ 17 h 60"/>
                <a:gd name="T10" fmla="*/ 26 w 74"/>
                <a:gd name="T11" fmla="*/ 21 h 60"/>
                <a:gd name="T12" fmla="*/ 20 w 74"/>
                <a:gd name="T13" fmla="*/ 23 h 60"/>
                <a:gd name="T14" fmla="*/ 21 w 74"/>
                <a:gd name="T15" fmla="*/ 35 h 60"/>
                <a:gd name="T16" fmla="*/ 19 w 74"/>
                <a:gd name="T17" fmla="*/ 36 h 60"/>
                <a:gd name="T18" fmla="*/ 19 w 74"/>
                <a:gd name="T19" fmla="*/ 38 h 60"/>
                <a:gd name="T20" fmla="*/ 18 w 74"/>
                <a:gd name="T21" fmla="*/ 39 h 60"/>
                <a:gd name="T22" fmla="*/ 16 w 74"/>
                <a:gd name="T23" fmla="*/ 39 h 60"/>
                <a:gd name="T24" fmla="*/ 10 w 74"/>
                <a:gd name="T25" fmla="*/ 41 h 60"/>
                <a:gd name="T26" fmla="*/ 5 w 74"/>
                <a:gd name="T27" fmla="*/ 42 h 60"/>
                <a:gd name="T28" fmla="*/ 2 w 74"/>
                <a:gd name="T29" fmla="*/ 42 h 60"/>
                <a:gd name="T30" fmla="*/ 1 w 74"/>
                <a:gd name="T31" fmla="*/ 43 h 60"/>
                <a:gd name="T32" fmla="*/ 1 w 74"/>
                <a:gd name="T33" fmla="*/ 43 h 60"/>
                <a:gd name="T34" fmla="*/ 0 w 74"/>
                <a:gd name="T35" fmla="*/ 44 h 60"/>
                <a:gd name="T36" fmla="*/ 1 w 74"/>
                <a:gd name="T37" fmla="*/ 46 h 60"/>
                <a:gd name="T38" fmla="*/ 5 w 74"/>
                <a:gd name="T39" fmla="*/ 48 h 60"/>
                <a:gd name="T40" fmla="*/ 4 w 74"/>
                <a:gd name="T41" fmla="*/ 50 h 60"/>
                <a:gd name="T42" fmla="*/ 6 w 74"/>
                <a:gd name="T43" fmla="*/ 54 h 60"/>
                <a:gd name="T44" fmla="*/ 8 w 74"/>
                <a:gd name="T45" fmla="*/ 54 h 60"/>
                <a:gd name="T46" fmla="*/ 8 w 74"/>
                <a:gd name="T47" fmla="*/ 56 h 60"/>
                <a:gd name="T48" fmla="*/ 9 w 74"/>
                <a:gd name="T49" fmla="*/ 60 h 60"/>
                <a:gd name="T50" fmla="*/ 11 w 74"/>
                <a:gd name="T51" fmla="*/ 58 h 60"/>
                <a:gd name="T52" fmla="*/ 13 w 74"/>
                <a:gd name="T53" fmla="*/ 58 h 60"/>
                <a:gd name="T54" fmla="*/ 13 w 74"/>
                <a:gd name="T55" fmla="*/ 59 h 60"/>
                <a:gd name="T56" fmla="*/ 16 w 74"/>
                <a:gd name="T57" fmla="*/ 60 h 60"/>
                <a:gd name="T58" fmla="*/ 18 w 74"/>
                <a:gd name="T59" fmla="*/ 57 h 60"/>
                <a:gd name="T60" fmla="*/ 20 w 74"/>
                <a:gd name="T61" fmla="*/ 55 h 60"/>
                <a:gd name="T62" fmla="*/ 20 w 74"/>
                <a:gd name="T63" fmla="*/ 52 h 60"/>
                <a:gd name="T64" fmla="*/ 25 w 74"/>
                <a:gd name="T65" fmla="*/ 50 h 60"/>
                <a:gd name="T66" fmla="*/ 28 w 74"/>
                <a:gd name="T67" fmla="*/ 50 h 60"/>
                <a:gd name="T68" fmla="*/ 30 w 74"/>
                <a:gd name="T69" fmla="*/ 51 h 60"/>
                <a:gd name="T70" fmla="*/ 33 w 74"/>
                <a:gd name="T71" fmla="*/ 53 h 60"/>
                <a:gd name="T72" fmla="*/ 36 w 74"/>
                <a:gd name="T73" fmla="*/ 53 h 60"/>
                <a:gd name="T74" fmla="*/ 39 w 74"/>
                <a:gd name="T75" fmla="*/ 53 h 60"/>
                <a:gd name="T76" fmla="*/ 42 w 74"/>
                <a:gd name="T77" fmla="*/ 54 h 60"/>
                <a:gd name="T78" fmla="*/ 46 w 74"/>
                <a:gd name="T79" fmla="*/ 54 h 60"/>
                <a:gd name="T80" fmla="*/ 49 w 74"/>
                <a:gd name="T81" fmla="*/ 52 h 60"/>
                <a:gd name="T82" fmla="*/ 54 w 74"/>
                <a:gd name="T83" fmla="*/ 52 h 60"/>
                <a:gd name="T84" fmla="*/ 59 w 74"/>
                <a:gd name="T85" fmla="*/ 52 h 60"/>
                <a:gd name="T86" fmla="*/ 61 w 74"/>
                <a:gd name="T87" fmla="*/ 51 h 60"/>
                <a:gd name="T88" fmla="*/ 64 w 74"/>
                <a:gd name="T89" fmla="*/ 50 h 60"/>
                <a:gd name="T90" fmla="*/ 64 w 74"/>
                <a:gd name="T91" fmla="*/ 45 h 60"/>
                <a:gd name="T92" fmla="*/ 71 w 74"/>
                <a:gd name="T93" fmla="*/ 39 h 60"/>
                <a:gd name="T94" fmla="*/ 71 w 74"/>
                <a:gd name="T95" fmla="*/ 22 h 60"/>
                <a:gd name="T96" fmla="*/ 73 w 74"/>
                <a:gd name="T97" fmla="*/ 18 h 60"/>
                <a:gd name="T98" fmla="*/ 71 w 74"/>
                <a:gd name="T99" fmla="*/ 13 h 60"/>
                <a:gd name="T100" fmla="*/ 68 w 74"/>
                <a:gd name="T101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4" h="60">
                  <a:moveTo>
                    <a:pt x="68" y="3"/>
                  </a:moveTo>
                  <a:cubicBezTo>
                    <a:pt x="65" y="5"/>
                    <a:pt x="65" y="5"/>
                    <a:pt x="65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7"/>
                    <a:pt x="19" y="38"/>
                  </a:cubicBezTo>
                  <a:cubicBezTo>
                    <a:pt x="19" y="39"/>
                    <a:pt x="18" y="39"/>
                    <a:pt x="18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1" y="41"/>
                    <a:pt x="10" y="41"/>
                  </a:cubicBezTo>
                  <a:cubicBezTo>
                    <a:pt x="8" y="41"/>
                    <a:pt x="6" y="41"/>
                    <a:pt x="5" y="42"/>
                  </a:cubicBezTo>
                  <a:cubicBezTo>
                    <a:pt x="4" y="42"/>
                    <a:pt x="2" y="42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8" y="53"/>
                    <a:pt x="8" y="54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2" y="57"/>
                    <a:pt x="13" y="58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20" y="56"/>
                    <a:pt x="20" y="55"/>
                  </a:cubicBezTo>
                  <a:cubicBezTo>
                    <a:pt x="20" y="54"/>
                    <a:pt x="20" y="52"/>
                    <a:pt x="20" y="52"/>
                  </a:cubicBezTo>
                  <a:cubicBezTo>
                    <a:pt x="20" y="52"/>
                    <a:pt x="23" y="51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30" y="50"/>
                    <a:pt x="30" y="51"/>
                    <a:pt x="30" y="51"/>
                  </a:cubicBezTo>
                  <a:cubicBezTo>
                    <a:pt x="31" y="51"/>
                    <a:pt x="33" y="53"/>
                    <a:pt x="33" y="53"/>
                  </a:cubicBezTo>
                  <a:cubicBezTo>
                    <a:pt x="33" y="53"/>
                    <a:pt x="34" y="54"/>
                    <a:pt x="36" y="53"/>
                  </a:cubicBezTo>
                  <a:cubicBezTo>
                    <a:pt x="37" y="52"/>
                    <a:pt x="38" y="52"/>
                    <a:pt x="39" y="53"/>
                  </a:cubicBezTo>
                  <a:cubicBezTo>
                    <a:pt x="40" y="53"/>
                    <a:pt x="39" y="54"/>
                    <a:pt x="42" y="54"/>
                  </a:cubicBezTo>
                  <a:cubicBezTo>
                    <a:pt x="44" y="54"/>
                    <a:pt x="46" y="54"/>
                    <a:pt x="46" y="54"/>
                  </a:cubicBezTo>
                  <a:cubicBezTo>
                    <a:pt x="46" y="53"/>
                    <a:pt x="48" y="52"/>
                    <a:pt x="49" y="52"/>
                  </a:cubicBezTo>
                  <a:cubicBezTo>
                    <a:pt x="50" y="52"/>
                    <a:pt x="52" y="52"/>
                    <a:pt x="54" y="52"/>
                  </a:cubicBezTo>
                  <a:cubicBezTo>
                    <a:pt x="56" y="53"/>
                    <a:pt x="58" y="52"/>
                    <a:pt x="59" y="52"/>
                  </a:cubicBezTo>
                  <a:cubicBezTo>
                    <a:pt x="61" y="52"/>
                    <a:pt x="61" y="51"/>
                    <a:pt x="61" y="51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24"/>
                    <a:pt x="71" y="22"/>
                  </a:cubicBezTo>
                  <a:cubicBezTo>
                    <a:pt x="72" y="20"/>
                    <a:pt x="72" y="19"/>
                    <a:pt x="73" y="18"/>
                  </a:cubicBezTo>
                  <a:cubicBezTo>
                    <a:pt x="74" y="17"/>
                    <a:pt x="71" y="13"/>
                    <a:pt x="71" y="13"/>
                  </a:cubicBezTo>
                  <a:lnTo>
                    <a:pt x="68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1" name="Freeform 65">
              <a:extLst>
                <a:ext uri="{FF2B5EF4-FFF2-40B4-BE49-F238E27FC236}">
                  <a16:creationId xmlns:a16="http://schemas.microsoft.com/office/drawing/2014/main" id="{7CF937E8-5B0B-B342-3DB6-1EAD928BF1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7624" y="3527744"/>
              <a:ext cx="130721" cy="137905"/>
            </a:xfrm>
            <a:custGeom>
              <a:avLst/>
              <a:gdLst>
                <a:gd name="T0" fmla="*/ 0 w 19"/>
                <a:gd name="T1" fmla="*/ 8 h 19"/>
                <a:gd name="T2" fmla="*/ 0 w 19"/>
                <a:gd name="T3" fmla="*/ 10 h 19"/>
                <a:gd name="T4" fmla="*/ 3 w 19"/>
                <a:gd name="T5" fmla="*/ 12 h 19"/>
                <a:gd name="T6" fmla="*/ 4 w 19"/>
                <a:gd name="T7" fmla="*/ 15 h 19"/>
                <a:gd name="T8" fmla="*/ 6 w 19"/>
                <a:gd name="T9" fmla="*/ 17 h 19"/>
                <a:gd name="T10" fmla="*/ 8 w 19"/>
                <a:gd name="T11" fmla="*/ 17 h 19"/>
                <a:gd name="T12" fmla="*/ 7 w 19"/>
                <a:gd name="T13" fmla="*/ 16 h 19"/>
                <a:gd name="T14" fmla="*/ 7 w 19"/>
                <a:gd name="T15" fmla="*/ 14 h 19"/>
                <a:gd name="T16" fmla="*/ 7 w 19"/>
                <a:gd name="T17" fmla="*/ 13 h 19"/>
                <a:gd name="T18" fmla="*/ 9 w 19"/>
                <a:gd name="T19" fmla="*/ 15 h 19"/>
                <a:gd name="T20" fmla="*/ 11 w 19"/>
                <a:gd name="T21" fmla="*/ 17 h 19"/>
                <a:gd name="T22" fmla="*/ 12 w 19"/>
                <a:gd name="T23" fmla="*/ 18 h 19"/>
                <a:gd name="T24" fmla="*/ 14 w 19"/>
                <a:gd name="T25" fmla="*/ 18 h 19"/>
                <a:gd name="T26" fmla="*/ 15 w 19"/>
                <a:gd name="T27" fmla="*/ 19 h 19"/>
                <a:gd name="T28" fmla="*/ 17 w 19"/>
                <a:gd name="T29" fmla="*/ 19 h 19"/>
                <a:gd name="T30" fmla="*/ 16 w 19"/>
                <a:gd name="T31" fmla="*/ 18 h 19"/>
                <a:gd name="T32" fmla="*/ 17 w 19"/>
                <a:gd name="T33" fmla="*/ 17 h 19"/>
                <a:gd name="T34" fmla="*/ 16 w 19"/>
                <a:gd name="T35" fmla="*/ 14 h 19"/>
                <a:gd name="T36" fmla="*/ 17 w 19"/>
                <a:gd name="T37" fmla="*/ 11 h 19"/>
                <a:gd name="T38" fmla="*/ 17 w 19"/>
                <a:gd name="T39" fmla="*/ 11 h 19"/>
                <a:gd name="T40" fmla="*/ 18 w 19"/>
                <a:gd name="T41" fmla="*/ 4 h 19"/>
                <a:gd name="T42" fmla="*/ 19 w 19"/>
                <a:gd name="T43" fmla="*/ 2 h 19"/>
                <a:gd name="T44" fmla="*/ 18 w 19"/>
                <a:gd name="T45" fmla="*/ 0 h 19"/>
                <a:gd name="T46" fmla="*/ 16 w 19"/>
                <a:gd name="T47" fmla="*/ 0 h 19"/>
                <a:gd name="T48" fmla="*/ 14 w 19"/>
                <a:gd name="T49" fmla="*/ 2 h 19"/>
                <a:gd name="T50" fmla="*/ 11 w 19"/>
                <a:gd name="T51" fmla="*/ 3 h 19"/>
                <a:gd name="T52" fmla="*/ 8 w 19"/>
                <a:gd name="T53" fmla="*/ 3 h 19"/>
                <a:gd name="T54" fmla="*/ 6 w 19"/>
                <a:gd name="T55" fmla="*/ 3 h 19"/>
                <a:gd name="T56" fmla="*/ 2 w 19"/>
                <a:gd name="T57" fmla="*/ 4 h 19"/>
                <a:gd name="T58" fmla="*/ 2 w 19"/>
                <a:gd name="T59" fmla="*/ 8 h 19"/>
                <a:gd name="T60" fmla="*/ 0 w 19"/>
                <a:gd name="T61" fmla="*/ 8 h 19"/>
                <a:gd name="T62" fmla="*/ 4 w 19"/>
                <a:gd name="T63" fmla="*/ 11 h 19"/>
                <a:gd name="T64" fmla="*/ 5 w 19"/>
                <a:gd name="T65" fmla="*/ 13 h 19"/>
                <a:gd name="T66" fmla="*/ 4 w 19"/>
                <a:gd name="T6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4" y="13"/>
                    <a:pt x="3" y="14"/>
                    <a:pt x="4" y="15"/>
                  </a:cubicBezTo>
                  <a:cubicBezTo>
                    <a:pt x="5" y="16"/>
                    <a:pt x="6" y="17"/>
                    <a:pt x="6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6"/>
                    <a:pt x="6" y="16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9" y="15"/>
                  </a:cubicBezTo>
                  <a:cubicBezTo>
                    <a:pt x="10" y="16"/>
                    <a:pt x="10" y="15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4" y="18"/>
                    <a:pt x="14" y="19"/>
                    <a:pt x="15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6" y="15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8"/>
                    <a:pt x="17" y="7"/>
                    <a:pt x="18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2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4" y="1"/>
                    <a:pt x="14" y="2"/>
                  </a:cubicBezTo>
                  <a:cubicBezTo>
                    <a:pt x="14" y="2"/>
                    <a:pt x="12" y="3"/>
                    <a:pt x="11" y="3"/>
                  </a:cubicBezTo>
                  <a:cubicBezTo>
                    <a:pt x="10" y="3"/>
                    <a:pt x="9" y="4"/>
                    <a:pt x="8" y="3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4"/>
                    <a:pt x="3" y="7"/>
                    <a:pt x="2" y="8"/>
                  </a:cubicBezTo>
                  <a:cubicBezTo>
                    <a:pt x="2" y="9"/>
                    <a:pt x="0" y="8"/>
                    <a:pt x="0" y="8"/>
                  </a:cubicBezTo>
                  <a:close/>
                  <a:moveTo>
                    <a:pt x="4" y="11"/>
                  </a:moveTo>
                  <a:cubicBezTo>
                    <a:pt x="5" y="11"/>
                    <a:pt x="8" y="12"/>
                    <a:pt x="5" y="13"/>
                  </a:cubicBezTo>
                  <a:cubicBezTo>
                    <a:pt x="5" y="12"/>
                    <a:pt x="3" y="11"/>
                    <a:pt x="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2" name="Freeform 66">
              <a:extLst>
                <a:ext uri="{FF2B5EF4-FFF2-40B4-BE49-F238E27FC236}">
                  <a16:creationId xmlns:a16="http://schemas.microsoft.com/office/drawing/2014/main" id="{D665D3A0-088D-F429-D8BF-B068F6C9B4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45125" y="5431279"/>
              <a:ext cx="392162" cy="553879"/>
            </a:xfrm>
            <a:custGeom>
              <a:avLst/>
              <a:gdLst>
                <a:gd name="T0" fmla="*/ 9 w 57"/>
                <a:gd name="T1" fmla="*/ 75 h 76"/>
                <a:gd name="T2" fmla="*/ 8 w 57"/>
                <a:gd name="T3" fmla="*/ 73 h 76"/>
                <a:gd name="T4" fmla="*/ 35 w 57"/>
                <a:gd name="T5" fmla="*/ 38 h 76"/>
                <a:gd name="T6" fmla="*/ 28 w 57"/>
                <a:gd name="T7" fmla="*/ 36 h 76"/>
                <a:gd name="T8" fmla="*/ 25 w 57"/>
                <a:gd name="T9" fmla="*/ 44 h 76"/>
                <a:gd name="T10" fmla="*/ 22 w 57"/>
                <a:gd name="T11" fmla="*/ 48 h 76"/>
                <a:gd name="T12" fmla="*/ 18 w 57"/>
                <a:gd name="T13" fmla="*/ 53 h 76"/>
                <a:gd name="T14" fmla="*/ 10 w 57"/>
                <a:gd name="T15" fmla="*/ 57 h 76"/>
                <a:gd name="T16" fmla="*/ 5 w 57"/>
                <a:gd name="T17" fmla="*/ 61 h 76"/>
                <a:gd name="T18" fmla="*/ 2 w 57"/>
                <a:gd name="T19" fmla="*/ 63 h 76"/>
                <a:gd name="T20" fmla="*/ 2 w 57"/>
                <a:gd name="T21" fmla="*/ 65 h 76"/>
                <a:gd name="T22" fmla="*/ 1 w 57"/>
                <a:gd name="T23" fmla="*/ 68 h 76"/>
                <a:gd name="T24" fmla="*/ 7 w 57"/>
                <a:gd name="T25" fmla="*/ 69 h 76"/>
                <a:gd name="T26" fmla="*/ 9 w 57"/>
                <a:gd name="T27" fmla="*/ 71 h 76"/>
                <a:gd name="T28" fmla="*/ 16 w 57"/>
                <a:gd name="T29" fmla="*/ 70 h 76"/>
                <a:gd name="T30" fmla="*/ 20 w 57"/>
                <a:gd name="T31" fmla="*/ 67 h 76"/>
                <a:gd name="T32" fmla="*/ 23 w 57"/>
                <a:gd name="T33" fmla="*/ 58 h 76"/>
                <a:gd name="T34" fmla="*/ 32 w 57"/>
                <a:gd name="T35" fmla="*/ 56 h 76"/>
                <a:gd name="T36" fmla="*/ 33 w 57"/>
                <a:gd name="T37" fmla="*/ 51 h 76"/>
                <a:gd name="T38" fmla="*/ 36 w 57"/>
                <a:gd name="T39" fmla="*/ 44 h 76"/>
                <a:gd name="T40" fmla="*/ 37 w 57"/>
                <a:gd name="T41" fmla="*/ 41 h 76"/>
                <a:gd name="T42" fmla="*/ 35 w 57"/>
                <a:gd name="T43" fmla="*/ 40 h 76"/>
                <a:gd name="T44" fmla="*/ 33 w 57"/>
                <a:gd name="T45" fmla="*/ 40 h 76"/>
                <a:gd name="T46" fmla="*/ 31 w 57"/>
                <a:gd name="T47" fmla="*/ 38 h 76"/>
                <a:gd name="T48" fmla="*/ 31 w 57"/>
                <a:gd name="T49" fmla="*/ 35 h 76"/>
                <a:gd name="T50" fmla="*/ 44 w 57"/>
                <a:gd name="T51" fmla="*/ 12 h 76"/>
                <a:gd name="T52" fmla="*/ 29 w 57"/>
                <a:gd name="T53" fmla="*/ 1 h 76"/>
                <a:gd name="T54" fmla="*/ 36 w 57"/>
                <a:gd name="T55" fmla="*/ 11 h 76"/>
                <a:gd name="T56" fmla="*/ 38 w 57"/>
                <a:gd name="T57" fmla="*/ 13 h 76"/>
                <a:gd name="T58" fmla="*/ 39 w 57"/>
                <a:gd name="T59" fmla="*/ 17 h 76"/>
                <a:gd name="T60" fmla="*/ 37 w 57"/>
                <a:gd name="T61" fmla="*/ 27 h 76"/>
                <a:gd name="T62" fmla="*/ 34 w 57"/>
                <a:gd name="T63" fmla="*/ 29 h 76"/>
                <a:gd name="T64" fmla="*/ 39 w 57"/>
                <a:gd name="T65" fmla="*/ 40 h 76"/>
                <a:gd name="T66" fmla="*/ 46 w 57"/>
                <a:gd name="T67" fmla="*/ 39 h 76"/>
                <a:gd name="T68" fmla="*/ 50 w 57"/>
                <a:gd name="T69" fmla="*/ 35 h 76"/>
                <a:gd name="T70" fmla="*/ 50 w 57"/>
                <a:gd name="T71" fmla="*/ 30 h 76"/>
                <a:gd name="T72" fmla="*/ 55 w 57"/>
                <a:gd name="T73" fmla="*/ 26 h 76"/>
                <a:gd name="T74" fmla="*/ 51 w 57"/>
                <a:gd name="T75" fmla="*/ 22 h 76"/>
                <a:gd name="T76" fmla="*/ 45 w 57"/>
                <a:gd name="T77" fmla="*/ 15 h 76"/>
                <a:gd name="T78" fmla="*/ 43 w 57"/>
                <a:gd name="T79" fmla="*/ 13 h 76"/>
                <a:gd name="T80" fmla="*/ 40 w 57"/>
                <a:gd name="T81" fmla="*/ 16 h 76"/>
                <a:gd name="T82" fmla="*/ 40 w 57"/>
                <a:gd name="T83" fmla="*/ 9 h 76"/>
                <a:gd name="T84" fmla="*/ 37 w 57"/>
                <a:gd name="T85" fmla="*/ 5 h 76"/>
                <a:gd name="T86" fmla="*/ 34 w 57"/>
                <a:gd name="T87" fmla="*/ 3 h 76"/>
                <a:gd name="T88" fmla="*/ 31 w 57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76">
                  <a:moveTo>
                    <a:pt x="7" y="71"/>
                  </a:moveTo>
                  <a:cubicBezTo>
                    <a:pt x="6" y="73"/>
                    <a:pt x="6" y="75"/>
                    <a:pt x="5" y="76"/>
                  </a:cubicBezTo>
                  <a:cubicBezTo>
                    <a:pt x="7" y="76"/>
                    <a:pt x="8" y="76"/>
                    <a:pt x="9" y="75"/>
                  </a:cubicBezTo>
                  <a:cubicBezTo>
                    <a:pt x="9" y="75"/>
                    <a:pt x="9" y="74"/>
                    <a:pt x="9" y="74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8" y="73"/>
                    <a:pt x="8" y="73"/>
                  </a:cubicBezTo>
                  <a:cubicBezTo>
                    <a:pt x="8" y="72"/>
                    <a:pt x="7" y="72"/>
                    <a:pt x="7" y="71"/>
                  </a:cubicBezTo>
                  <a:close/>
                  <a:moveTo>
                    <a:pt x="34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lose/>
                  <a:moveTo>
                    <a:pt x="29" y="35"/>
                  </a:moveTo>
                  <a:cubicBezTo>
                    <a:pt x="29" y="35"/>
                    <a:pt x="28" y="36"/>
                    <a:pt x="28" y="36"/>
                  </a:cubicBezTo>
                  <a:cubicBezTo>
                    <a:pt x="25" y="39"/>
                    <a:pt x="27" y="38"/>
                    <a:pt x="26" y="42"/>
                  </a:cubicBezTo>
                  <a:cubicBezTo>
                    <a:pt x="26" y="42"/>
                    <a:pt x="25" y="42"/>
                    <a:pt x="25" y="43"/>
                  </a:cubicBezTo>
                  <a:cubicBezTo>
                    <a:pt x="25" y="43"/>
                    <a:pt x="25" y="44"/>
                    <a:pt x="25" y="44"/>
                  </a:cubicBezTo>
                  <a:cubicBezTo>
                    <a:pt x="25" y="44"/>
                    <a:pt x="23" y="45"/>
                    <a:pt x="23" y="45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3" y="47"/>
                    <a:pt x="22" y="47"/>
                    <a:pt x="22" y="48"/>
                  </a:cubicBezTo>
                  <a:cubicBezTo>
                    <a:pt x="21" y="49"/>
                    <a:pt x="21" y="50"/>
                    <a:pt x="20" y="51"/>
                  </a:cubicBezTo>
                  <a:cubicBezTo>
                    <a:pt x="19" y="52"/>
                    <a:pt x="19" y="52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7" y="54"/>
                    <a:pt x="16" y="54"/>
                    <a:pt x="15" y="55"/>
                  </a:cubicBezTo>
                  <a:cubicBezTo>
                    <a:pt x="14" y="55"/>
                    <a:pt x="14" y="56"/>
                    <a:pt x="14" y="56"/>
                  </a:cubicBezTo>
                  <a:cubicBezTo>
                    <a:pt x="12" y="57"/>
                    <a:pt x="11" y="56"/>
                    <a:pt x="10" y="57"/>
                  </a:cubicBezTo>
                  <a:cubicBezTo>
                    <a:pt x="9" y="57"/>
                    <a:pt x="8" y="59"/>
                    <a:pt x="8" y="60"/>
                  </a:cubicBezTo>
                  <a:cubicBezTo>
                    <a:pt x="7" y="60"/>
                    <a:pt x="6" y="60"/>
                    <a:pt x="6" y="60"/>
                  </a:cubicBezTo>
                  <a:cubicBezTo>
                    <a:pt x="6" y="60"/>
                    <a:pt x="6" y="61"/>
                    <a:pt x="5" y="61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2"/>
                    <a:pt x="4" y="63"/>
                    <a:pt x="3" y="63"/>
                  </a:cubicBezTo>
                  <a:cubicBezTo>
                    <a:pt x="3" y="63"/>
                    <a:pt x="3" y="62"/>
                    <a:pt x="2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5"/>
                    <a:pt x="2" y="65"/>
                  </a:cubicBezTo>
                  <a:cubicBezTo>
                    <a:pt x="2" y="66"/>
                    <a:pt x="2" y="66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0" y="67"/>
                    <a:pt x="1" y="68"/>
                  </a:cubicBezTo>
                  <a:cubicBezTo>
                    <a:pt x="1" y="68"/>
                    <a:pt x="2" y="69"/>
                    <a:pt x="3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5" y="70"/>
                    <a:pt x="6" y="69"/>
                    <a:pt x="7" y="69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8" y="71"/>
                    <a:pt x="8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2"/>
                    <a:pt x="13" y="72"/>
                    <a:pt x="14" y="72"/>
                  </a:cubicBezTo>
                  <a:cubicBezTo>
                    <a:pt x="14" y="72"/>
                    <a:pt x="16" y="71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8" y="68"/>
                    <a:pt x="19" y="68"/>
                    <a:pt x="20" y="67"/>
                  </a:cubicBezTo>
                  <a:cubicBezTo>
                    <a:pt x="20" y="66"/>
                    <a:pt x="20" y="66"/>
                    <a:pt x="20" y="65"/>
                  </a:cubicBezTo>
                  <a:cubicBezTo>
                    <a:pt x="21" y="62"/>
                    <a:pt x="22" y="61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5" y="58"/>
                    <a:pt x="27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5"/>
                    <a:pt x="31" y="56"/>
                    <a:pt x="32" y="56"/>
                  </a:cubicBezTo>
                  <a:cubicBezTo>
                    <a:pt x="31" y="55"/>
                    <a:pt x="31" y="55"/>
                    <a:pt x="30" y="55"/>
                  </a:cubicBezTo>
                  <a:cubicBezTo>
                    <a:pt x="29" y="53"/>
                    <a:pt x="30" y="52"/>
                    <a:pt x="32" y="51"/>
                  </a:cubicBezTo>
                  <a:cubicBezTo>
                    <a:pt x="32" y="51"/>
                    <a:pt x="32" y="51"/>
                    <a:pt x="33" y="51"/>
                  </a:cubicBezTo>
                  <a:cubicBezTo>
                    <a:pt x="33" y="50"/>
                    <a:pt x="33" y="49"/>
                    <a:pt x="33" y="48"/>
                  </a:cubicBezTo>
                  <a:cubicBezTo>
                    <a:pt x="33" y="48"/>
                    <a:pt x="35" y="47"/>
                    <a:pt x="35" y="47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3"/>
                    <a:pt x="36" y="43"/>
                    <a:pt x="36" y="42"/>
                  </a:cubicBezTo>
                  <a:cubicBezTo>
                    <a:pt x="36" y="42"/>
                    <a:pt x="37" y="41"/>
                    <a:pt x="37" y="41"/>
                  </a:cubicBezTo>
                  <a:cubicBezTo>
                    <a:pt x="38" y="40"/>
                    <a:pt x="37" y="40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3" y="39"/>
                    <a:pt x="34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7"/>
                    <a:pt x="30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0" y="35"/>
                    <a:pt x="30" y="35"/>
                    <a:pt x="29" y="35"/>
                  </a:cubicBezTo>
                  <a:close/>
                  <a:moveTo>
                    <a:pt x="43" y="11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5" y="12"/>
                    <a:pt x="43" y="11"/>
                  </a:cubicBezTo>
                  <a:close/>
                  <a:moveTo>
                    <a:pt x="30" y="0"/>
                  </a:moveTo>
                  <a:cubicBezTo>
                    <a:pt x="30" y="1"/>
                    <a:pt x="29" y="0"/>
                    <a:pt x="29" y="1"/>
                  </a:cubicBezTo>
                  <a:cubicBezTo>
                    <a:pt x="30" y="2"/>
                    <a:pt x="32" y="3"/>
                    <a:pt x="32" y="4"/>
                  </a:cubicBezTo>
                  <a:cubicBezTo>
                    <a:pt x="33" y="5"/>
                    <a:pt x="33" y="6"/>
                    <a:pt x="34" y="8"/>
                  </a:cubicBezTo>
                  <a:cubicBezTo>
                    <a:pt x="34" y="9"/>
                    <a:pt x="35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2"/>
                    <a:pt x="37" y="11"/>
                    <a:pt x="38" y="12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9"/>
                    <a:pt x="40" y="21"/>
                    <a:pt x="39" y="23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8" y="26"/>
                    <a:pt x="37" y="27"/>
                  </a:cubicBezTo>
                  <a:cubicBezTo>
                    <a:pt x="37" y="27"/>
                    <a:pt x="35" y="27"/>
                    <a:pt x="35" y="27"/>
                  </a:cubicBezTo>
                  <a:cubicBezTo>
                    <a:pt x="34" y="28"/>
                    <a:pt x="35" y="28"/>
                    <a:pt x="34" y="28"/>
                  </a:cubicBezTo>
                  <a:cubicBezTo>
                    <a:pt x="34" y="28"/>
                    <a:pt x="34" y="29"/>
                    <a:pt x="34" y="29"/>
                  </a:cubicBezTo>
                  <a:cubicBezTo>
                    <a:pt x="37" y="31"/>
                    <a:pt x="42" y="32"/>
                    <a:pt x="41" y="37"/>
                  </a:cubicBezTo>
                  <a:cubicBezTo>
                    <a:pt x="41" y="37"/>
                    <a:pt x="39" y="38"/>
                    <a:pt x="39" y="39"/>
                  </a:cubicBezTo>
                  <a:cubicBezTo>
                    <a:pt x="39" y="39"/>
                    <a:pt x="39" y="40"/>
                    <a:pt x="39" y="40"/>
                  </a:cubicBezTo>
                  <a:cubicBezTo>
                    <a:pt x="40" y="40"/>
                    <a:pt x="42" y="40"/>
                    <a:pt x="42" y="41"/>
                  </a:cubicBezTo>
                  <a:cubicBezTo>
                    <a:pt x="42" y="41"/>
                    <a:pt x="43" y="42"/>
                    <a:pt x="43" y="42"/>
                  </a:cubicBezTo>
                  <a:cubicBezTo>
                    <a:pt x="45" y="41"/>
                    <a:pt x="45" y="41"/>
                    <a:pt x="46" y="39"/>
                  </a:cubicBezTo>
                  <a:cubicBezTo>
                    <a:pt x="46" y="39"/>
                    <a:pt x="47" y="38"/>
                    <a:pt x="47" y="38"/>
                  </a:cubicBezTo>
                  <a:cubicBezTo>
                    <a:pt x="47" y="37"/>
                    <a:pt x="47" y="37"/>
                    <a:pt x="47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4"/>
                    <a:pt x="50" y="33"/>
                    <a:pt x="50" y="32"/>
                  </a:cubicBezTo>
                  <a:cubicBezTo>
                    <a:pt x="50" y="32"/>
                    <a:pt x="51" y="32"/>
                    <a:pt x="51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2" y="28"/>
                    <a:pt x="52" y="28"/>
                    <a:pt x="55" y="29"/>
                  </a:cubicBezTo>
                  <a:cubicBezTo>
                    <a:pt x="55" y="28"/>
                    <a:pt x="54" y="28"/>
                    <a:pt x="54" y="27"/>
                  </a:cubicBezTo>
                  <a:cubicBezTo>
                    <a:pt x="54" y="27"/>
                    <a:pt x="55" y="26"/>
                    <a:pt x="55" y="26"/>
                  </a:cubicBezTo>
                  <a:cubicBezTo>
                    <a:pt x="56" y="25"/>
                    <a:pt x="56" y="23"/>
                    <a:pt x="57" y="22"/>
                  </a:cubicBezTo>
                  <a:cubicBezTo>
                    <a:pt x="55" y="19"/>
                    <a:pt x="54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47" y="21"/>
                    <a:pt x="47" y="21"/>
                  </a:cubicBezTo>
                  <a:cubicBezTo>
                    <a:pt x="46" y="20"/>
                    <a:pt x="46" y="20"/>
                    <a:pt x="46" y="18"/>
                  </a:cubicBezTo>
                  <a:cubicBezTo>
                    <a:pt x="45" y="18"/>
                    <a:pt x="46" y="16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6"/>
                    <a:pt x="40" y="16"/>
                  </a:cubicBezTo>
                  <a:cubicBezTo>
                    <a:pt x="40" y="14"/>
                    <a:pt x="41" y="13"/>
                    <a:pt x="40" y="12"/>
                  </a:cubicBezTo>
                  <a:cubicBezTo>
                    <a:pt x="40" y="11"/>
                    <a:pt x="39" y="10"/>
                    <a:pt x="39" y="10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8"/>
                    <a:pt x="39" y="7"/>
                    <a:pt x="39" y="6"/>
                  </a:cubicBezTo>
                  <a:cubicBezTo>
                    <a:pt x="38" y="6"/>
                    <a:pt x="38" y="7"/>
                    <a:pt x="37" y="7"/>
                  </a:cubicBezTo>
                  <a:cubicBezTo>
                    <a:pt x="37" y="6"/>
                    <a:pt x="38" y="6"/>
                    <a:pt x="37" y="5"/>
                  </a:cubicBezTo>
                  <a:cubicBezTo>
                    <a:pt x="37" y="5"/>
                    <a:pt x="36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4" y="3"/>
                    <a:pt x="34" y="3"/>
                  </a:cubicBezTo>
                  <a:cubicBezTo>
                    <a:pt x="32" y="3"/>
                    <a:pt x="34" y="5"/>
                    <a:pt x="32" y="3"/>
                  </a:cubicBezTo>
                  <a:cubicBezTo>
                    <a:pt x="32" y="2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3" name="Freeform 67">
              <a:extLst>
                <a:ext uri="{FF2B5EF4-FFF2-40B4-BE49-F238E27FC236}">
                  <a16:creationId xmlns:a16="http://schemas.microsoft.com/office/drawing/2014/main" id="{3686E471-E527-67B2-5945-BC949091B9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4180" y="1929409"/>
              <a:ext cx="137150" cy="122080"/>
            </a:xfrm>
            <a:custGeom>
              <a:avLst/>
              <a:gdLst>
                <a:gd name="T0" fmla="*/ 20 w 20"/>
                <a:gd name="T1" fmla="*/ 5 h 17"/>
                <a:gd name="T2" fmla="*/ 19 w 20"/>
                <a:gd name="T3" fmla="*/ 4 h 17"/>
                <a:gd name="T4" fmla="*/ 19 w 20"/>
                <a:gd name="T5" fmla="*/ 3 h 17"/>
                <a:gd name="T6" fmla="*/ 16 w 20"/>
                <a:gd name="T7" fmla="*/ 3 h 17"/>
                <a:gd name="T8" fmla="*/ 15 w 20"/>
                <a:gd name="T9" fmla="*/ 3 h 17"/>
                <a:gd name="T10" fmla="*/ 14 w 20"/>
                <a:gd name="T11" fmla="*/ 2 h 17"/>
                <a:gd name="T12" fmla="*/ 12 w 20"/>
                <a:gd name="T13" fmla="*/ 3 h 17"/>
                <a:gd name="T14" fmla="*/ 11 w 20"/>
                <a:gd name="T15" fmla="*/ 3 h 17"/>
                <a:gd name="T16" fmla="*/ 10 w 20"/>
                <a:gd name="T17" fmla="*/ 5 h 17"/>
                <a:gd name="T18" fmla="*/ 7 w 20"/>
                <a:gd name="T19" fmla="*/ 5 h 17"/>
                <a:gd name="T20" fmla="*/ 5 w 20"/>
                <a:gd name="T21" fmla="*/ 9 h 17"/>
                <a:gd name="T22" fmla="*/ 6 w 20"/>
                <a:gd name="T23" fmla="*/ 11 h 17"/>
                <a:gd name="T24" fmla="*/ 4 w 20"/>
                <a:gd name="T25" fmla="*/ 12 h 17"/>
                <a:gd name="T26" fmla="*/ 5 w 20"/>
                <a:gd name="T27" fmla="*/ 13 h 17"/>
                <a:gd name="T28" fmla="*/ 4 w 20"/>
                <a:gd name="T29" fmla="*/ 14 h 17"/>
                <a:gd name="T30" fmla="*/ 2 w 20"/>
                <a:gd name="T31" fmla="*/ 14 h 17"/>
                <a:gd name="T32" fmla="*/ 0 w 20"/>
                <a:gd name="T33" fmla="*/ 13 h 17"/>
                <a:gd name="T34" fmla="*/ 0 w 20"/>
                <a:gd name="T35" fmla="*/ 13 h 17"/>
                <a:gd name="T36" fmla="*/ 3 w 20"/>
                <a:gd name="T37" fmla="*/ 16 h 17"/>
                <a:gd name="T38" fmla="*/ 6 w 20"/>
                <a:gd name="T39" fmla="*/ 15 h 17"/>
                <a:gd name="T40" fmla="*/ 8 w 20"/>
                <a:gd name="T41" fmla="*/ 16 h 17"/>
                <a:gd name="T42" fmla="*/ 10 w 20"/>
                <a:gd name="T43" fmla="*/ 17 h 17"/>
                <a:gd name="T44" fmla="*/ 12 w 20"/>
                <a:gd name="T45" fmla="*/ 13 h 17"/>
                <a:gd name="T46" fmla="*/ 14 w 20"/>
                <a:gd name="T47" fmla="*/ 11 h 17"/>
                <a:gd name="T48" fmla="*/ 17 w 20"/>
                <a:gd name="T49" fmla="*/ 11 h 17"/>
                <a:gd name="T50" fmla="*/ 18 w 20"/>
                <a:gd name="T51" fmla="*/ 9 h 17"/>
                <a:gd name="T52" fmla="*/ 19 w 20"/>
                <a:gd name="T53" fmla="*/ 8 h 17"/>
                <a:gd name="T54" fmla="*/ 20 w 20"/>
                <a:gd name="T55" fmla="*/ 5 h 17"/>
                <a:gd name="T56" fmla="*/ 1 w 20"/>
                <a:gd name="T57" fmla="*/ 12 h 17"/>
                <a:gd name="T58" fmla="*/ 2 w 20"/>
                <a:gd name="T59" fmla="*/ 13 h 17"/>
                <a:gd name="T60" fmla="*/ 3 w 20"/>
                <a:gd name="T61" fmla="*/ 13 h 17"/>
                <a:gd name="T62" fmla="*/ 3 w 20"/>
                <a:gd name="T63" fmla="*/ 12 h 17"/>
                <a:gd name="T64" fmla="*/ 1 w 20"/>
                <a:gd name="T65" fmla="*/ 12 h 17"/>
                <a:gd name="T66" fmla="*/ 13 w 20"/>
                <a:gd name="T67" fmla="*/ 1 h 17"/>
                <a:gd name="T68" fmla="*/ 12 w 20"/>
                <a:gd name="T69" fmla="*/ 2 h 17"/>
                <a:gd name="T70" fmla="*/ 13 w 20"/>
                <a:gd name="T7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20" y="5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18" y="2"/>
                    <a:pt x="17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1" y="4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6"/>
                    <a:pt x="6" y="8"/>
                    <a:pt x="5" y="9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6" y="11"/>
                    <a:pt x="5" y="11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4" y="14"/>
                    <a:pt x="2" y="14"/>
                    <a:pt x="2" y="14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7" y="15"/>
                    <a:pt x="8" y="15"/>
                    <a:pt x="8" y="16"/>
                  </a:cubicBezTo>
                  <a:cubicBezTo>
                    <a:pt x="8" y="17"/>
                    <a:pt x="10" y="17"/>
                    <a:pt x="10" y="17"/>
                  </a:cubicBezTo>
                  <a:cubicBezTo>
                    <a:pt x="10" y="17"/>
                    <a:pt x="11" y="14"/>
                    <a:pt x="12" y="13"/>
                  </a:cubicBezTo>
                  <a:cubicBezTo>
                    <a:pt x="12" y="12"/>
                    <a:pt x="12" y="11"/>
                    <a:pt x="14" y="11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1"/>
                    <a:pt x="19" y="10"/>
                    <a:pt x="18" y="9"/>
                  </a:cubicBezTo>
                  <a:cubicBezTo>
                    <a:pt x="17" y="9"/>
                    <a:pt x="17" y="8"/>
                    <a:pt x="19" y="8"/>
                  </a:cubicBezTo>
                  <a:cubicBezTo>
                    <a:pt x="20" y="8"/>
                    <a:pt x="20" y="5"/>
                    <a:pt x="20" y="5"/>
                  </a:cubicBezTo>
                  <a:close/>
                  <a:moveTo>
                    <a:pt x="1" y="12"/>
                  </a:moveTo>
                  <a:cubicBezTo>
                    <a:pt x="1" y="12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lose/>
                  <a:moveTo>
                    <a:pt x="13" y="1"/>
                  </a:moveTo>
                  <a:cubicBezTo>
                    <a:pt x="12" y="1"/>
                    <a:pt x="10" y="2"/>
                    <a:pt x="12" y="2"/>
                  </a:cubicBezTo>
                  <a:cubicBezTo>
                    <a:pt x="13" y="2"/>
                    <a:pt x="14" y="0"/>
                    <a:pt x="13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4" name="Freeform 68">
              <a:extLst>
                <a:ext uri="{FF2B5EF4-FFF2-40B4-BE49-F238E27FC236}">
                  <a16:creationId xmlns:a16="http://schemas.microsoft.com/office/drawing/2014/main" id="{0F41D48F-77A3-31FA-61DE-9201D3E9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004" y="2946738"/>
              <a:ext cx="261441" cy="144687"/>
            </a:xfrm>
            <a:custGeom>
              <a:avLst/>
              <a:gdLst>
                <a:gd name="T0" fmla="*/ 122 w 122"/>
                <a:gd name="T1" fmla="*/ 42 h 64"/>
                <a:gd name="T2" fmla="*/ 109 w 122"/>
                <a:gd name="T3" fmla="*/ 38 h 64"/>
                <a:gd name="T4" fmla="*/ 96 w 122"/>
                <a:gd name="T5" fmla="*/ 38 h 64"/>
                <a:gd name="T6" fmla="*/ 90 w 122"/>
                <a:gd name="T7" fmla="*/ 35 h 64"/>
                <a:gd name="T8" fmla="*/ 83 w 122"/>
                <a:gd name="T9" fmla="*/ 32 h 64"/>
                <a:gd name="T10" fmla="*/ 80 w 122"/>
                <a:gd name="T11" fmla="*/ 29 h 64"/>
                <a:gd name="T12" fmla="*/ 74 w 122"/>
                <a:gd name="T13" fmla="*/ 22 h 64"/>
                <a:gd name="T14" fmla="*/ 64 w 122"/>
                <a:gd name="T15" fmla="*/ 19 h 64"/>
                <a:gd name="T16" fmla="*/ 64 w 122"/>
                <a:gd name="T17" fmla="*/ 13 h 64"/>
                <a:gd name="T18" fmla="*/ 61 w 122"/>
                <a:gd name="T19" fmla="*/ 10 h 64"/>
                <a:gd name="T20" fmla="*/ 51 w 122"/>
                <a:gd name="T21" fmla="*/ 10 h 64"/>
                <a:gd name="T22" fmla="*/ 45 w 122"/>
                <a:gd name="T23" fmla="*/ 10 h 64"/>
                <a:gd name="T24" fmla="*/ 38 w 122"/>
                <a:gd name="T25" fmla="*/ 0 h 64"/>
                <a:gd name="T26" fmla="*/ 32 w 122"/>
                <a:gd name="T27" fmla="*/ 0 h 64"/>
                <a:gd name="T28" fmla="*/ 26 w 122"/>
                <a:gd name="T29" fmla="*/ 0 h 64"/>
                <a:gd name="T30" fmla="*/ 19 w 122"/>
                <a:gd name="T31" fmla="*/ 0 h 64"/>
                <a:gd name="T32" fmla="*/ 16 w 122"/>
                <a:gd name="T33" fmla="*/ 0 h 64"/>
                <a:gd name="T34" fmla="*/ 6 w 122"/>
                <a:gd name="T35" fmla="*/ 6 h 64"/>
                <a:gd name="T36" fmla="*/ 0 w 122"/>
                <a:gd name="T37" fmla="*/ 13 h 64"/>
                <a:gd name="T38" fmla="*/ 3 w 122"/>
                <a:gd name="T39" fmla="*/ 22 h 64"/>
                <a:gd name="T40" fmla="*/ 13 w 122"/>
                <a:gd name="T41" fmla="*/ 26 h 64"/>
                <a:gd name="T42" fmla="*/ 13 w 122"/>
                <a:gd name="T43" fmla="*/ 29 h 64"/>
                <a:gd name="T44" fmla="*/ 22 w 122"/>
                <a:gd name="T45" fmla="*/ 32 h 64"/>
                <a:gd name="T46" fmla="*/ 29 w 122"/>
                <a:gd name="T47" fmla="*/ 35 h 64"/>
                <a:gd name="T48" fmla="*/ 38 w 122"/>
                <a:gd name="T49" fmla="*/ 42 h 64"/>
                <a:gd name="T50" fmla="*/ 48 w 122"/>
                <a:gd name="T51" fmla="*/ 42 h 64"/>
                <a:gd name="T52" fmla="*/ 55 w 122"/>
                <a:gd name="T53" fmla="*/ 45 h 64"/>
                <a:gd name="T54" fmla="*/ 58 w 122"/>
                <a:gd name="T55" fmla="*/ 51 h 64"/>
                <a:gd name="T56" fmla="*/ 64 w 122"/>
                <a:gd name="T57" fmla="*/ 51 h 64"/>
                <a:gd name="T58" fmla="*/ 71 w 122"/>
                <a:gd name="T59" fmla="*/ 58 h 64"/>
                <a:gd name="T60" fmla="*/ 83 w 122"/>
                <a:gd name="T61" fmla="*/ 58 h 64"/>
                <a:gd name="T62" fmla="*/ 96 w 122"/>
                <a:gd name="T63" fmla="*/ 64 h 64"/>
                <a:gd name="T64" fmla="*/ 103 w 122"/>
                <a:gd name="T65" fmla="*/ 64 h 64"/>
                <a:gd name="T66" fmla="*/ 112 w 122"/>
                <a:gd name="T67" fmla="*/ 64 h 64"/>
                <a:gd name="T68" fmla="*/ 119 w 122"/>
                <a:gd name="T69" fmla="*/ 64 h 64"/>
                <a:gd name="T70" fmla="*/ 122 w 122"/>
                <a:gd name="T71" fmla="*/ 61 h 64"/>
                <a:gd name="T72" fmla="*/ 122 w 122"/>
                <a:gd name="T73" fmla="*/ 58 h 64"/>
                <a:gd name="T74" fmla="*/ 119 w 122"/>
                <a:gd name="T75" fmla="*/ 51 h 64"/>
                <a:gd name="T76" fmla="*/ 119 w 122"/>
                <a:gd name="T77" fmla="*/ 48 h 64"/>
                <a:gd name="T78" fmla="*/ 122 w 122"/>
                <a:gd name="T79" fmla="*/ 4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64">
                  <a:moveTo>
                    <a:pt x="122" y="42"/>
                  </a:moveTo>
                  <a:lnTo>
                    <a:pt x="109" y="38"/>
                  </a:lnTo>
                  <a:lnTo>
                    <a:pt x="96" y="38"/>
                  </a:lnTo>
                  <a:lnTo>
                    <a:pt x="90" y="35"/>
                  </a:lnTo>
                  <a:lnTo>
                    <a:pt x="83" y="32"/>
                  </a:lnTo>
                  <a:lnTo>
                    <a:pt x="80" y="29"/>
                  </a:lnTo>
                  <a:lnTo>
                    <a:pt x="74" y="22"/>
                  </a:lnTo>
                  <a:lnTo>
                    <a:pt x="64" y="19"/>
                  </a:lnTo>
                  <a:lnTo>
                    <a:pt x="64" y="13"/>
                  </a:lnTo>
                  <a:lnTo>
                    <a:pt x="61" y="10"/>
                  </a:lnTo>
                  <a:lnTo>
                    <a:pt x="51" y="10"/>
                  </a:lnTo>
                  <a:lnTo>
                    <a:pt x="45" y="10"/>
                  </a:lnTo>
                  <a:lnTo>
                    <a:pt x="38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6" y="6"/>
                  </a:lnTo>
                  <a:lnTo>
                    <a:pt x="0" y="13"/>
                  </a:lnTo>
                  <a:lnTo>
                    <a:pt x="3" y="22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22" y="32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8" y="42"/>
                  </a:lnTo>
                  <a:lnTo>
                    <a:pt x="55" y="45"/>
                  </a:lnTo>
                  <a:lnTo>
                    <a:pt x="58" y="51"/>
                  </a:lnTo>
                  <a:lnTo>
                    <a:pt x="64" y="51"/>
                  </a:lnTo>
                  <a:lnTo>
                    <a:pt x="71" y="58"/>
                  </a:lnTo>
                  <a:lnTo>
                    <a:pt x="83" y="58"/>
                  </a:lnTo>
                  <a:lnTo>
                    <a:pt x="96" y="64"/>
                  </a:lnTo>
                  <a:lnTo>
                    <a:pt x="103" y="64"/>
                  </a:lnTo>
                  <a:lnTo>
                    <a:pt x="112" y="64"/>
                  </a:lnTo>
                  <a:lnTo>
                    <a:pt x="119" y="64"/>
                  </a:lnTo>
                  <a:lnTo>
                    <a:pt x="122" y="61"/>
                  </a:lnTo>
                  <a:lnTo>
                    <a:pt x="122" y="58"/>
                  </a:lnTo>
                  <a:lnTo>
                    <a:pt x="119" y="51"/>
                  </a:lnTo>
                  <a:lnTo>
                    <a:pt x="119" y="48"/>
                  </a:lnTo>
                  <a:lnTo>
                    <a:pt x="122" y="4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5" name="Freeform 69">
              <a:extLst>
                <a:ext uri="{FF2B5EF4-FFF2-40B4-BE49-F238E27FC236}">
                  <a16:creationId xmlns:a16="http://schemas.microsoft.com/office/drawing/2014/main" id="{D1AA82AD-FC6C-F555-C940-9CCF6EAE6D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5622" y="4728194"/>
              <a:ext cx="420019" cy="463451"/>
            </a:xfrm>
            <a:custGeom>
              <a:avLst/>
              <a:gdLst>
                <a:gd name="T0" fmla="*/ 1 w 61"/>
                <a:gd name="T1" fmla="*/ 2 h 64"/>
                <a:gd name="T2" fmla="*/ 0 w 61"/>
                <a:gd name="T3" fmla="*/ 7 h 64"/>
                <a:gd name="T4" fmla="*/ 4 w 61"/>
                <a:gd name="T5" fmla="*/ 11 h 64"/>
                <a:gd name="T6" fmla="*/ 5 w 61"/>
                <a:gd name="T7" fmla="*/ 14 h 64"/>
                <a:gd name="T8" fmla="*/ 6 w 61"/>
                <a:gd name="T9" fmla="*/ 18 h 64"/>
                <a:gd name="T10" fmla="*/ 9 w 61"/>
                <a:gd name="T11" fmla="*/ 21 h 64"/>
                <a:gd name="T12" fmla="*/ 10 w 61"/>
                <a:gd name="T13" fmla="*/ 25 h 64"/>
                <a:gd name="T14" fmla="*/ 12 w 61"/>
                <a:gd name="T15" fmla="*/ 28 h 64"/>
                <a:gd name="T16" fmla="*/ 13 w 61"/>
                <a:gd name="T17" fmla="*/ 28 h 64"/>
                <a:gd name="T18" fmla="*/ 12 w 61"/>
                <a:gd name="T19" fmla="*/ 30 h 64"/>
                <a:gd name="T20" fmla="*/ 12 w 61"/>
                <a:gd name="T21" fmla="*/ 34 h 64"/>
                <a:gd name="T22" fmla="*/ 12 w 61"/>
                <a:gd name="T23" fmla="*/ 35 h 64"/>
                <a:gd name="T24" fmla="*/ 13 w 61"/>
                <a:gd name="T25" fmla="*/ 39 h 64"/>
                <a:gd name="T26" fmla="*/ 14 w 61"/>
                <a:gd name="T27" fmla="*/ 46 h 64"/>
                <a:gd name="T28" fmla="*/ 15 w 61"/>
                <a:gd name="T29" fmla="*/ 48 h 64"/>
                <a:gd name="T30" fmla="*/ 15 w 61"/>
                <a:gd name="T31" fmla="*/ 52 h 64"/>
                <a:gd name="T32" fmla="*/ 19 w 61"/>
                <a:gd name="T33" fmla="*/ 60 h 64"/>
                <a:gd name="T34" fmla="*/ 21 w 61"/>
                <a:gd name="T35" fmla="*/ 61 h 64"/>
                <a:gd name="T36" fmla="*/ 24 w 61"/>
                <a:gd name="T37" fmla="*/ 61 h 64"/>
                <a:gd name="T38" fmla="*/ 26 w 61"/>
                <a:gd name="T39" fmla="*/ 62 h 64"/>
                <a:gd name="T40" fmla="*/ 31 w 61"/>
                <a:gd name="T41" fmla="*/ 63 h 64"/>
                <a:gd name="T42" fmla="*/ 35 w 61"/>
                <a:gd name="T43" fmla="*/ 60 h 64"/>
                <a:gd name="T44" fmla="*/ 36 w 61"/>
                <a:gd name="T45" fmla="*/ 25 h 64"/>
                <a:gd name="T46" fmla="*/ 41 w 61"/>
                <a:gd name="T47" fmla="*/ 8 h 64"/>
                <a:gd name="T48" fmla="*/ 55 w 61"/>
                <a:gd name="T49" fmla="*/ 7 h 64"/>
                <a:gd name="T50" fmla="*/ 59 w 61"/>
                <a:gd name="T51" fmla="*/ 6 h 64"/>
                <a:gd name="T52" fmla="*/ 60 w 61"/>
                <a:gd name="T53" fmla="*/ 4 h 64"/>
                <a:gd name="T54" fmla="*/ 52 w 61"/>
                <a:gd name="T55" fmla="*/ 4 h 64"/>
                <a:gd name="T56" fmla="*/ 38 w 61"/>
                <a:gd name="T57" fmla="*/ 5 h 64"/>
                <a:gd name="T58" fmla="*/ 33 w 61"/>
                <a:gd name="T59" fmla="*/ 4 h 64"/>
                <a:gd name="T60" fmla="*/ 29 w 61"/>
                <a:gd name="T61" fmla="*/ 1 h 64"/>
                <a:gd name="T62" fmla="*/ 6 w 61"/>
                <a:gd name="T63" fmla="*/ 0 h 64"/>
                <a:gd name="T64" fmla="*/ 0 w 61"/>
                <a:gd name="T65" fmla="*/ 1 h 64"/>
                <a:gd name="T66" fmla="*/ 13 w 61"/>
                <a:gd name="T67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4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4" y="11"/>
                    <a:pt x="5" y="11"/>
                    <a:pt x="6" y="12"/>
                  </a:cubicBezTo>
                  <a:cubicBezTo>
                    <a:pt x="6" y="12"/>
                    <a:pt x="5" y="14"/>
                    <a:pt x="5" y="14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10" y="23"/>
                    <a:pt x="9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6"/>
                    <a:pt x="11" y="27"/>
                  </a:cubicBezTo>
                  <a:cubicBezTo>
                    <a:pt x="11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3" y="29"/>
                  </a:cubicBezTo>
                  <a:cubicBezTo>
                    <a:pt x="13" y="29"/>
                    <a:pt x="12" y="30"/>
                    <a:pt x="12" y="30"/>
                  </a:cubicBezTo>
                  <a:cubicBezTo>
                    <a:pt x="12" y="30"/>
                    <a:pt x="13" y="31"/>
                    <a:pt x="13" y="31"/>
                  </a:cubicBezTo>
                  <a:cubicBezTo>
                    <a:pt x="13" y="31"/>
                    <a:pt x="12" y="33"/>
                    <a:pt x="12" y="34"/>
                  </a:cubicBezTo>
                  <a:cubicBezTo>
                    <a:pt x="12" y="34"/>
                    <a:pt x="13" y="34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7"/>
                    <a:pt x="13" y="37"/>
                  </a:cubicBezTo>
                  <a:cubicBezTo>
                    <a:pt x="13" y="38"/>
                    <a:pt x="12" y="38"/>
                    <a:pt x="13" y="39"/>
                  </a:cubicBezTo>
                  <a:cubicBezTo>
                    <a:pt x="13" y="40"/>
                    <a:pt x="14" y="41"/>
                    <a:pt x="14" y="42"/>
                  </a:cubicBezTo>
                  <a:cubicBezTo>
                    <a:pt x="14" y="43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4" y="47"/>
                    <a:pt x="15" y="48"/>
                  </a:cubicBezTo>
                  <a:cubicBezTo>
                    <a:pt x="14" y="48"/>
                    <a:pt x="14" y="5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3"/>
                    <a:pt x="15" y="54"/>
                    <a:pt x="16" y="55"/>
                  </a:cubicBezTo>
                  <a:cubicBezTo>
                    <a:pt x="16" y="56"/>
                    <a:pt x="18" y="59"/>
                    <a:pt x="19" y="60"/>
                  </a:cubicBezTo>
                  <a:cubicBezTo>
                    <a:pt x="19" y="60"/>
                    <a:pt x="20" y="59"/>
                    <a:pt x="20" y="60"/>
                  </a:cubicBezTo>
                  <a:cubicBezTo>
                    <a:pt x="21" y="60"/>
                    <a:pt x="20" y="61"/>
                    <a:pt x="21" y="61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3" y="61"/>
                    <a:pt x="24" y="61"/>
                  </a:cubicBezTo>
                  <a:cubicBezTo>
                    <a:pt x="24" y="60"/>
                    <a:pt x="24" y="60"/>
                    <a:pt x="25" y="60"/>
                  </a:cubicBezTo>
                  <a:cubicBezTo>
                    <a:pt x="26" y="60"/>
                    <a:pt x="25" y="61"/>
                    <a:pt x="26" y="62"/>
                  </a:cubicBezTo>
                  <a:cubicBezTo>
                    <a:pt x="26" y="63"/>
                    <a:pt x="26" y="63"/>
                    <a:pt x="28" y="63"/>
                  </a:cubicBezTo>
                  <a:cubicBezTo>
                    <a:pt x="30" y="63"/>
                    <a:pt x="30" y="64"/>
                    <a:pt x="31" y="63"/>
                  </a:cubicBezTo>
                  <a:cubicBezTo>
                    <a:pt x="32" y="62"/>
                    <a:pt x="32" y="62"/>
                    <a:pt x="33" y="61"/>
                  </a:cubicBezTo>
                  <a:cubicBezTo>
                    <a:pt x="33" y="60"/>
                    <a:pt x="35" y="60"/>
                    <a:pt x="35" y="60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6" y="8"/>
                    <a:pt x="56" y="6"/>
                  </a:cubicBezTo>
                  <a:cubicBezTo>
                    <a:pt x="57" y="5"/>
                    <a:pt x="59" y="8"/>
                    <a:pt x="59" y="6"/>
                  </a:cubicBezTo>
                  <a:cubicBezTo>
                    <a:pt x="59" y="5"/>
                    <a:pt x="61" y="5"/>
                    <a:pt x="61" y="5"/>
                  </a:cubicBezTo>
                  <a:cubicBezTo>
                    <a:pt x="61" y="5"/>
                    <a:pt x="60" y="5"/>
                    <a:pt x="60" y="4"/>
                  </a:cubicBezTo>
                  <a:cubicBezTo>
                    <a:pt x="59" y="3"/>
                    <a:pt x="58" y="3"/>
                    <a:pt x="58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0" y="4"/>
                    <a:pt x="38" y="5"/>
                  </a:cubicBezTo>
                  <a:cubicBezTo>
                    <a:pt x="37" y="5"/>
                    <a:pt x="38" y="4"/>
                    <a:pt x="37" y="5"/>
                  </a:cubicBezTo>
                  <a:cubicBezTo>
                    <a:pt x="35" y="5"/>
                    <a:pt x="35" y="3"/>
                    <a:pt x="33" y="4"/>
                  </a:cubicBezTo>
                  <a:cubicBezTo>
                    <a:pt x="32" y="4"/>
                    <a:pt x="32" y="3"/>
                    <a:pt x="31" y="3"/>
                  </a:cubicBezTo>
                  <a:cubicBezTo>
                    <a:pt x="30" y="3"/>
                    <a:pt x="29" y="1"/>
                    <a:pt x="2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  <a:moveTo>
                    <a:pt x="13" y="14"/>
                  </a:move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2" y="14"/>
                    <a:pt x="13" y="1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6" name="Freeform 70">
              <a:extLst>
                <a:ext uri="{FF2B5EF4-FFF2-40B4-BE49-F238E27FC236}">
                  <a16:creationId xmlns:a16="http://schemas.microsoft.com/office/drawing/2014/main" id="{ED014C7D-C99A-6792-90CA-CA0364A7F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670" y="2510415"/>
              <a:ext cx="27859" cy="36173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2 w 4"/>
                <a:gd name="T5" fmla="*/ 0 h 5"/>
                <a:gd name="T6" fmla="*/ 3 w 4"/>
                <a:gd name="T7" fmla="*/ 2 h 5"/>
                <a:gd name="T8" fmla="*/ 2 w 4"/>
                <a:gd name="T9" fmla="*/ 2 h 5"/>
                <a:gd name="T10" fmla="*/ 2 w 4"/>
                <a:gd name="T11" fmla="*/ 3 h 5"/>
                <a:gd name="T12" fmla="*/ 4 w 4"/>
                <a:gd name="T13" fmla="*/ 4 h 5"/>
                <a:gd name="T14" fmla="*/ 3 w 4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4"/>
                    <a:pt x="0" y="2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7" name="Freeform 71">
              <a:extLst>
                <a:ext uri="{FF2B5EF4-FFF2-40B4-BE49-F238E27FC236}">
                  <a16:creationId xmlns:a16="http://schemas.microsoft.com/office/drawing/2014/main" id="{DCC82A50-9D94-9CE1-D5E0-FF765499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217" y="4495337"/>
              <a:ext cx="338588" cy="603616"/>
            </a:xfrm>
            <a:custGeom>
              <a:avLst/>
              <a:gdLst>
                <a:gd name="T0" fmla="*/ 22 w 49"/>
                <a:gd name="T1" fmla="*/ 15 h 83"/>
                <a:gd name="T2" fmla="*/ 25 w 49"/>
                <a:gd name="T3" fmla="*/ 20 h 83"/>
                <a:gd name="T4" fmla="*/ 25 w 49"/>
                <a:gd name="T5" fmla="*/ 25 h 83"/>
                <a:gd name="T6" fmla="*/ 23 w 49"/>
                <a:gd name="T7" fmla="*/ 30 h 83"/>
                <a:gd name="T8" fmla="*/ 21 w 49"/>
                <a:gd name="T9" fmla="*/ 30 h 83"/>
                <a:gd name="T10" fmla="*/ 17 w 49"/>
                <a:gd name="T11" fmla="*/ 27 h 83"/>
                <a:gd name="T12" fmla="*/ 17 w 49"/>
                <a:gd name="T13" fmla="*/ 22 h 83"/>
                <a:gd name="T14" fmla="*/ 13 w 49"/>
                <a:gd name="T15" fmla="*/ 21 h 83"/>
                <a:gd name="T16" fmla="*/ 11 w 49"/>
                <a:gd name="T17" fmla="*/ 18 h 83"/>
                <a:gd name="T18" fmla="*/ 1 w 49"/>
                <a:gd name="T19" fmla="*/ 24 h 83"/>
                <a:gd name="T20" fmla="*/ 1 w 49"/>
                <a:gd name="T21" fmla="*/ 27 h 83"/>
                <a:gd name="T22" fmla="*/ 5 w 49"/>
                <a:gd name="T23" fmla="*/ 28 h 83"/>
                <a:gd name="T24" fmla="*/ 11 w 49"/>
                <a:gd name="T25" fmla="*/ 31 h 83"/>
                <a:gd name="T26" fmla="*/ 11 w 49"/>
                <a:gd name="T27" fmla="*/ 35 h 83"/>
                <a:gd name="T28" fmla="*/ 13 w 49"/>
                <a:gd name="T29" fmla="*/ 40 h 83"/>
                <a:gd name="T30" fmla="*/ 10 w 49"/>
                <a:gd name="T31" fmla="*/ 44 h 83"/>
                <a:gd name="T32" fmla="*/ 11 w 49"/>
                <a:gd name="T33" fmla="*/ 48 h 83"/>
                <a:gd name="T34" fmla="*/ 10 w 49"/>
                <a:gd name="T35" fmla="*/ 53 h 83"/>
                <a:gd name="T36" fmla="*/ 10 w 49"/>
                <a:gd name="T37" fmla="*/ 57 h 83"/>
                <a:gd name="T38" fmla="*/ 6 w 49"/>
                <a:gd name="T39" fmla="*/ 65 h 83"/>
                <a:gd name="T40" fmla="*/ 6 w 49"/>
                <a:gd name="T41" fmla="*/ 74 h 83"/>
                <a:gd name="T42" fmla="*/ 7 w 49"/>
                <a:gd name="T43" fmla="*/ 78 h 83"/>
                <a:gd name="T44" fmla="*/ 8 w 49"/>
                <a:gd name="T45" fmla="*/ 83 h 83"/>
                <a:gd name="T46" fmla="*/ 12 w 49"/>
                <a:gd name="T47" fmla="*/ 81 h 83"/>
                <a:gd name="T48" fmla="*/ 10 w 49"/>
                <a:gd name="T49" fmla="*/ 79 h 83"/>
                <a:gd name="T50" fmla="*/ 24 w 49"/>
                <a:gd name="T51" fmla="*/ 71 h 83"/>
                <a:gd name="T52" fmla="*/ 23 w 49"/>
                <a:gd name="T53" fmla="*/ 61 h 83"/>
                <a:gd name="T54" fmla="*/ 22 w 49"/>
                <a:gd name="T55" fmla="*/ 53 h 83"/>
                <a:gd name="T56" fmla="*/ 20 w 49"/>
                <a:gd name="T57" fmla="*/ 47 h 83"/>
                <a:gd name="T58" fmla="*/ 24 w 49"/>
                <a:gd name="T59" fmla="*/ 43 h 83"/>
                <a:gd name="T60" fmla="*/ 26 w 49"/>
                <a:gd name="T61" fmla="*/ 38 h 83"/>
                <a:gd name="T62" fmla="*/ 31 w 49"/>
                <a:gd name="T63" fmla="*/ 37 h 83"/>
                <a:gd name="T64" fmla="*/ 33 w 49"/>
                <a:gd name="T65" fmla="*/ 37 h 83"/>
                <a:gd name="T66" fmla="*/ 36 w 49"/>
                <a:gd name="T67" fmla="*/ 35 h 83"/>
                <a:gd name="T68" fmla="*/ 42 w 49"/>
                <a:gd name="T69" fmla="*/ 31 h 83"/>
                <a:gd name="T70" fmla="*/ 45 w 49"/>
                <a:gd name="T71" fmla="*/ 28 h 83"/>
                <a:gd name="T72" fmla="*/ 47 w 49"/>
                <a:gd name="T73" fmla="*/ 25 h 83"/>
                <a:gd name="T74" fmla="*/ 48 w 49"/>
                <a:gd name="T75" fmla="*/ 23 h 83"/>
                <a:gd name="T76" fmla="*/ 47 w 49"/>
                <a:gd name="T77" fmla="*/ 21 h 83"/>
                <a:gd name="T78" fmla="*/ 49 w 49"/>
                <a:gd name="T79" fmla="*/ 14 h 83"/>
                <a:gd name="T80" fmla="*/ 47 w 49"/>
                <a:gd name="T81" fmla="*/ 2 h 83"/>
                <a:gd name="T82" fmla="*/ 43 w 49"/>
                <a:gd name="T83" fmla="*/ 2 h 83"/>
                <a:gd name="T84" fmla="*/ 37 w 49"/>
                <a:gd name="T85" fmla="*/ 5 h 83"/>
                <a:gd name="T86" fmla="*/ 33 w 49"/>
                <a:gd name="T87" fmla="*/ 6 h 83"/>
                <a:gd name="T88" fmla="*/ 27 w 49"/>
                <a:gd name="T89" fmla="*/ 7 h 83"/>
                <a:gd name="T90" fmla="*/ 23 w 49"/>
                <a:gd name="T91" fmla="*/ 6 h 83"/>
                <a:gd name="T92" fmla="*/ 20 w 49"/>
                <a:gd name="T93" fmla="*/ 9 h 83"/>
                <a:gd name="T94" fmla="*/ 21 w 49"/>
                <a:gd name="T95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" h="83">
                  <a:moveTo>
                    <a:pt x="21" y="14"/>
                  </a:moveTo>
                  <a:cubicBezTo>
                    <a:pt x="21" y="14"/>
                    <a:pt x="22" y="15"/>
                    <a:pt x="22" y="15"/>
                  </a:cubicBezTo>
                  <a:cubicBezTo>
                    <a:pt x="23" y="16"/>
                    <a:pt x="23" y="16"/>
                    <a:pt x="23" y="18"/>
                  </a:cubicBezTo>
                  <a:cubicBezTo>
                    <a:pt x="24" y="19"/>
                    <a:pt x="24" y="19"/>
                    <a:pt x="25" y="20"/>
                  </a:cubicBezTo>
                  <a:cubicBezTo>
                    <a:pt x="26" y="20"/>
                    <a:pt x="26" y="21"/>
                    <a:pt x="25" y="23"/>
                  </a:cubicBezTo>
                  <a:cubicBezTo>
                    <a:pt x="25" y="25"/>
                    <a:pt x="25" y="24"/>
                    <a:pt x="25" y="25"/>
                  </a:cubicBezTo>
                  <a:cubicBezTo>
                    <a:pt x="25" y="27"/>
                    <a:pt x="23" y="27"/>
                    <a:pt x="23" y="26"/>
                  </a:cubicBezTo>
                  <a:cubicBezTo>
                    <a:pt x="22" y="26"/>
                    <a:pt x="22" y="29"/>
                    <a:pt x="23" y="30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1" y="32"/>
                    <a:pt x="21" y="30"/>
                    <a:pt x="21" y="30"/>
                  </a:cubicBezTo>
                  <a:cubicBezTo>
                    <a:pt x="21" y="30"/>
                    <a:pt x="21" y="30"/>
                    <a:pt x="19" y="30"/>
                  </a:cubicBezTo>
                  <a:cubicBezTo>
                    <a:pt x="18" y="29"/>
                    <a:pt x="17" y="28"/>
                    <a:pt x="17" y="27"/>
                  </a:cubicBezTo>
                  <a:cubicBezTo>
                    <a:pt x="16" y="27"/>
                    <a:pt x="16" y="26"/>
                    <a:pt x="17" y="25"/>
                  </a:cubicBezTo>
                  <a:cubicBezTo>
                    <a:pt x="17" y="24"/>
                    <a:pt x="17" y="23"/>
                    <a:pt x="17" y="22"/>
                  </a:cubicBezTo>
                  <a:cubicBezTo>
                    <a:pt x="17" y="21"/>
                    <a:pt x="16" y="20"/>
                    <a:pt x="16" y="20"/>
                  </a:cubicBezTo>
                  <a:cubicBezTo>
                    <a:pt x="16" y="20"/>
                    <a:pt x="14" y="21"/>
                    <a:pt x="13" y="21"/>
                  </a:cubicBezTo>
                  <a:cubicBezTo>
                    <a:pt x="12" y="22"/>
                    <a:pt x="13" y="21"/>
                    <a:pt x="13" y="20"/>
                  </a:cubicBezTo>
                  <a:cubicBezTo>
                    <a:pt x="12" y="19"/>
                    <a:pt x="11" y="18"/>
                    <a:pt x="11" y="1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3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2" y="27"/>
                    <a:pt x="3" y="27"/>
                  </a:cubicBezTo>
                  <a:cubicBezTo>
                    <a:pt x="4" y="27"/>
                    <a:pt x="5" y="27"/>
                    <a:pt x="5" y="28"/>
                  </a:cubicBezTo>
                  <a:cubicBezTo>
                    <a:pt x="6" y="28"/>
                    <a:pt x="7" y="29"/>
                    <a:pt x="8" y="29"/>
                  </a:cubicBezTo>
                  <a:cubicBezTo>
                    <a:pt x="9" y="30"/>
                    <a:pt x="10" y="30"/>
                    <a:pt x="11" y="31"/>
                  </a:cubicBezTo>
                  <a:cubicBezTo>
                    <a:pt x="12" y="31"/>
                    <a:pt x="12" y="33"/>
                    <a:pt x="12" y="33"/>
                  </a:cubicBezTo>
                  <a:cubicBezTo>
                    <a:pt x="12" y="33"/>
                    <a:pt x="10" y="34"/>
                    <a:pt x="11" y="35"/>
                  </a:cubicBezTo>
                  <a:cubicBezTo>
                    <a:pt x="11" y="36"/>
                    <a:pt x="10" y="37"/>
                    <a:pt x="11" y="38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2" y="41"/>
                    <a:pt x="11" y="42"/>
                  </a:cubicBezTo>
                  <a:cubicBezTo>
                    <a:pt x="11" y="43"/>
                    <a:pt x="10" y="43"/>
                    <a:pt x="10" y="44"/>
                  </a:cubicBezTo>
                  <a:cubicBezTo>
                    <a:pt x="11" y="45"/>
                    <a:pt x="12" y="45"/>
                    <a:pt x="11" y="46"/>
                  </a:cubicBezTo>
                  <a:cubicBezTo>
                    <a:pt x="10" y="47"/>
                    <a:pt x="11" y="47"/>
                    <a:pt x="11" y="48"/>
                  </a:cubicBezTo>
                  <a:cubicBezTo>
                    <a:pt x="10" y="50"/>
                    <a:pt x="11" y="50"/>
                    <a:pt x="11" y="51"/>
                  </a:cubicBezTo>
                  <a:cubicBezTo>
                    <a:pt x="11" y="54"/>
                    <a:pt x="10" y="52"/>
                    <a:pt x="10" y="53"/>
                  </a:cubicBezTo>
                  <a:cubicBezTo>
                    <a:pt x="11" y="54"/>
                    <a:pt x="13" y="53"/>
                    <a:pt x="12" y="54"/>
                  </a:cubicBezTo>
                  <a:cubicBezTo>
                    <a:pt x="11" y="55"/>
                    <a:pt x="10" y="57"/>
                    <a:pt x="10" y="57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7" y="64"/>
                    <a:pt x="6" y="65"/>
                  </a:cubicBezTo>
                  <a:cubicBezTo>
                    <a:pt x="5" y="66"/>
                    <a:pt x="6" y="68"/>
                    <a:pt x="6" y="70"/>
                  </a:cubicBezTo>
                  <a:cubicBezTo>
                    <a:pt x="7" y="72"/>
                    <a:pt x="6" y="73"/>
                    <a:pt x="6" y="74"/>
                  </a:cubicBezTo>
                  <a:cubicBezTo>
                    <a:pt x="6" y="75"/>
                    <a:pt x="5" y="76"/>
                    <a:pt x="6" y="76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7" y="78"/>
                    <a:pt x="9" y="79"/>
                    <a:pt x="9" y="80"/>
                  </a:cubicBezTo>
                  <a:cubicBezTo>
                    <a:pt x="9" y="81"/>
                    <a:pt x="8" y="83"/>
                    <a:pt x="8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2"/>
                    <a:pt x="11" y="82"/>
                    <a:pt x="12" y="81"/>
                  </a:cubicBezTo>
                  <a:cubicBezTo>
                    <a:pt x="11" y="81"/>
                    <a:pt x="10" y="81"/>
                    <a:pt x="10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3" y="75"/>
                    <a:pt x="20" y="76"/>
                    <a:pt x="23" y="72"/>
                  </a:cubicBezTo>
                  <a:cubicBezTo>
                    <a:pt x="23" y="72"/>
                    <a:pt x="24" y="71"/>
                    <a:pt x="24" y="71"/>
                  </a:cubicBezTo>
                  <a:cubicBezTo>
                    <a:pt x="24" y="70"/>
                    <a:pt x="23" y="70"/>
                    <a:pt x="23" y="69"/>
                  </a:cubicBezTo>
                  <a:cubicBezTo>
                    <a:pt x="23" y="67"/>
                    <a:pt x="24" y="63"/>
                    <a:pt x="23" y="61"/>
                  </a:cubicBezTo>
                  <a:cubicBezTo>
                    <a:pt x="23" y="60"/>
                    <a:pt x="22" y="58"/>
                    <a:pt x="22" y="57"/>
                  </a:cubicBezTo>
                  <a:cubicBezTo>
                    <a:pt x="21" y="56"/>
                    <a:pt x="22" y="53"/>
                    <a:pt x="22" y="53"/>
                  </a:cubicBezTo>
                  <a:cubicBezTo>
                    <a:pt x="21" y="53"/>
                    <a:pt x="20" y="52"/>
                    <a:pt x="20" y="52"/>
                  </a:cubicBezTo>
                  <a:cubicBezTo>
                    <a:pt x="20" y="52"/>
                    <a:pt x="19" y="47"/>
                    <a:pt x="20" y="47"/>
                  </a:cubicBezTo>
                  <a:cubicBezTo>
                    <a:pt x="20" y="47"/>
                    <a:pt x="22" y="46"/>
                    <a:pt x="22" y="46"/>
                  </a:cubicBezTo>
                  <a:cubicBezTo>
                    <a:pt x="23" y="45"/>
                    <a:pt x="23" y="44"/>
                    <a:pt x="24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7" y="42"/>
                    <a:pt x="26" y="39"/>
                    <a:pt x="26" y="38"/>
                  </a:cubicBezTo>
                  <a:cubicBezTo>
                    <a:pt x="28" y="38"/>
                    <a:pt x="29" y="38"/>
                    <a:pt x="30" y="38"/>
                  </a:cubicBezTo>
                  <a:cubicBezTo>
                    <a:pt x="30" y="38"/>
                    <a:pt x="31" y="37"/>
                    <a:pt x="31" y="37"/>
                  </a:cubicBezTo>
                  <a:cubicBezTo>
                    <a:pt x="31" y="37"/>
                    <a:pt x="32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7"/>
                    <a:pt x="35" y="36"/>
                  </a:cubicBezTo>
                  <a:cubicBezTo>
                    <a:pt x="35" y="36"/>
                    <a:pt x="36" y="35"/>
                    <a:pt x="36" y="35"/>
                  </a:cubicBezTo>
                  <a:cubicBezTo>
                    <a:pt x="37" y="34"/>
                    <a:pt x="39" y="35"/>
                    <a:pt x="40" y="34"/>
                  </a:cubicBezTo>
                  <a:cubicBezTo>
                    <a:pt x="41" y="33"/>
                    <a:pt x="41" y="32"/>
                    <a:pt x="42" y="31"/>
                  </a:cubicBezTo>
                  <a:cubicBezTo>
                    <a:pt x="43" y="31"/>
                    <a:pt x="44" y="31"/>
                    <a:pt x="44" y="30"/>
                  </a:cubicBezTo>
                  <a:cubicBezTo>
                    <a:pt x="45" y="30"/>
                    <a:pt x="44" y="29"/>
                    <a:pt x="45" y="28"/>
                  </a:cubicBezTo>
                  <a:cubicBezTo>
                    <a:pt x="45" y="28"/>
                    <a:pt x="46" y="28"/>
                    <a:pt x="47" y="28"/>
                  </a:cubicBezTo>
                  <a:cubicBezTo>
                    <a:pt x="47" y="26"/>
                    <a:pt x="46" y="26"/>
                    <a:pt x="47" y="25"/>
                  </a:cubicBezTo>
                  <a:cubicBezTo>
                    <a:pt x="47" y="24"/>
                    <a:pt x="48" y="24"/>
                    <a:pt x="48" y="24"/>
                  </a:cubicBezTo>
                  <a:cubicBezTo>
                    <a:pt x="48" y="24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6" y="21"/>
                    <a:pt x="47" y="21"/>
                  </a:cubicBezTo>
                  <a:cubicBezTo>
                    <a:pt x="48" y="21"/>
                    <a:pt x="48" y="15"/>
                    <a:pt x="48" y="15"/>
                  </a:cubicBezTo>
                  <a:cubicBezTo>
                    <a:pt x="48" y="15"/>
                    <a:pt x="49" y="15"/>
                    <a:pt x="49" y="14"/>
                  </a:cubicBezTo>
                  <a:cubicBezTo>
                    <a:pt x="47" y="14"/>
                    <a:pt x="48" y="11"/>
                    <a:pt x="48" y="11"/>
                  </a:cubicBezTo>
                  <a:cubicBezTo>
                    <a:pt x="48" y="8"/>
                    <a:pt x="48" y="3"/>
                    <a:pt x="47" y="2"/>
                  </a:cubicBezTo>
                  <a:cubicBezTo>
                    <a:pt x="46" y="2"/>
                    <a:pt x="47" y="1"/>
                    <a:pt x="47" y="0"/>
                  </a:cubicBezTo>
                  <a:cubicBezTo>
                    <a:pt x="47" y="0"/>
                    <a:pt x="44" y="2"/>
                    <a:pt x="43" y="2"/>
                  </a:cubicBezTo>
                  <a:cubicBezTo>
                    <a:pt x="42" y="3"/>
                    <a:pt x="41" y="3"/>
                    <a:pt x="39" y="3"/>
                  </a:cubicBezTo>
                  <a:cubicBezTo>
                    <a:pt x="38" y="3"/>
                    <a:pt x="38" y="4"/>
                    <a:pt x="37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4" y="4"/>
                    <a:pt x="34" y="5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6"/>
                    <a:pt x="28" y="7"/>
                    <a:pt x="27" y="7"/>
                  </a:cubicBezTo>
                  <a:cubicBezTo>
                    <a:pt x="25" y="7"/>
                    <a:pt x="26" y="5"/>
                    <a:pt x="24" y="5"/>
                  </a:cubicBezTo>
                  <a:cubicBezTo>
                    <a:pt x="23" y="5"/>
                    <a:pt x="24" y="5"/>
                    <a:pt x="23" y="6"/>
                  </a:cubicBezTo>
                  <a:cubicBezTo>
                    <a:pt x="22" y="6"/>
                    <a:pt x="21" y="6"/>
                    <a:pt x="20" y="6"/>
                  </a:cubicBezTo>
                  <a:cubicBezTo>
                    <a:pt x="20" y="7"/>
                    <a:pt x="20" y="8"/>
                    <a:pt x="20" y="9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1" y="13"/>
                    <a:pt x="21" y="1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8" name="Freeform 72">
              <a:extLst>
                <a:ext uri="{FF2B5EF4-FFF2-40B4-BE49-F238E27FC236}">
                  <a16:creationId xmlns:a16="http://schemas.microsoft.com/office/drawing/2014/main" id="{340C264D-FFDF-CCEF-6EDE-7315C2ED0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157" y="2700318"/>
              <a:ext cx="351445" cy="332328"/>
            </a:xfrm>
            <a:custGeom>
              <a:avLst/>
              <a:gdLst>
                <a:gd name="T0" fmla="*/ 46 w 51"/>
                <a:gd name="T1" fmla="*/ 4 h 46"/>
                <a:gd name="T2" fmla="*/ 46 w 51"/>
                <a:gd name="T3" fmla="*/ 4 h 46"/>
                <a:gd name="T4" fmla="*/ 44 w 51"/>
                <a:gd name="T5" fmla="*/ 3 h 46"/>
                <a:gd name="T6" fmla="*/ 44 w 51"/>
                <a:gd name="T7" fmla="*/ 2 h 46"/>
                <a:gd name="T8" fmla="*/ 43 w 51"/>
                <a:gd name="T9" fmla="*/ 2 h 46"/>
                <a:gd name="T10" fmla="*/ 42 w 51"/>
                <a:gd name="T11" fmla="*/ 3 h 46"/>
                <a:gd name="T12" fmla="*/ 38 w 51"/>
                <a:gd name="T13" fmla="*/ 3 h 46"/>
                <a:gd name="T14" fmla="*/ 35 w 51"/>
                <a:gd name="T15" fmla="*/ 4 h 46"/>
                <a:gd name="T16" fmla="*/ 32 w 51"/>
                <a:gd name="T17" fmla="*/ 0 h 46"/>
                <a:gd name="T18" fmla="*/ 31 w 51"/>
                <a:gd name="T19" fmla="*/ 0 h 46"/>
                <a:gd name="T20" fmla="*/ 29 w 51"/>
                <a:gd name="T21" fmla="*/ 2 h 46"/>
                <a:gd name="T22" fmla="*/ 28 w 51"/>
                <a:gd name="T23" fmla="*/ 4 h 46"/>
                <a:gd name="T24" fmla="*/ 28 w 51"/>
                <a:gd name="T25" fmla="*/ 4 h 46"/>
                <a:gd name="T26" fmla="*/ 28 w 51"/>
                <a:gd name="T27" fmla="*/ 7 h 46"/>
                <a:gd name="T28" fmla="*/ 25 w 51"/>
                <a:gd name="T29" fmla="*/ 9 h 46"/>
                <a:gd name="T30" fmla="*/ 25 w 51"/>
                <a:gd name="T31" fmla="*/ 11 h 46"/>
                <a:gd name="T32" fmla="*/ 19 w 51"/>
                <a:gd name="T33" fmla="*/ 14 h 46"/>
                <a:gd name="T34" fmla="*/ 18 w 51"/>
                <a:gd name="T35" fmla="*/ 14 h 46"/>
                <a:gd name="T36" fmla="*/ 13 w 51"/>
                <a:gd name="T37" fmla="*/ 19 h 46"/>
                <a:gd name="T38" fmla="*/ 13 w 51"/>
                <a:gd name="T39" fmla="*/ 21 h 46"/>
                <a:gd name="T40" fmla="*/ 11 w 51"/>
                <a:gd name="T41" fmla="*/ 23 h 46"/>
                <a:gd name="T42" fmla="*/ 11 w 51"/>
                <a:gd name="T43" fmla="*/ 36 h 46"/>
                <a:gd name="T44" fmla="*/ 10 w 51"/>
                <a:gd name="T45" fmla="*/ 36 h 46"/>
                <a:gd name="T46" fmla="*/ 7 w 51"/>
                <a:gd name="T47" fmla="*/ 41 h 46"/>
                <a:gd name="T48" fmla="*/ 5 w 51"/>
                <a:gd name="T49" fmla="*/ 42 h 46"/>
                <a:gd name="T50" fmla="*/ 3 w 51"/>
                <a:gd name="T51" fmla="*/ 44 h 46"/>
                <a:gd name="T52" fmla="*/ 1 w 51"/>
                <a:gd name="T53" fmla="*/ 45 h 46"/>
                <a:gd name="T54" fmla="*/ 0 w 51"/>
                <a:gd name="T55" fmla="*/ 46 h 46"/>
                <a:gd name="T56" fmla="*/ 19 w 51"/>
                <a:gd name="T57" fmla="*/ 46 h 46"/>
                <a:gd name="T58" fmla="*/ 19 w 51"/>
                <a:gd name="T59" fmla="*/ 41 h 46"/>
                <a:gd name="T60" fmla="*/ 21 w 51"/>
                <a:gd name="T61" fmla="*/ 40 h 46"/>
                <a:gd name="T62" fmla="*/ 23 w 51"/>
                <a:gd name="T63" fmla="*/ 38 h 46"/>
                <a:gd name="T64" fmla="*/ 26 w 51"/>
                <a:gd name="T65" fmla="*/ 36 h 46"/>
                <a:gd name="T66" fmla="*/ 31 w 51"/>
                <a:gd name="T67" fmla="*/ 34 h 46"/>
                <a:gd name="T68" fmla="*/ 34 w 51"/>
                <a:gd name="T69" fmla="*/ 33 h 46"/>
                <a:gd name="T70" fmla="*/ 37 w 51"/>
                <a:gd name="T71" fmla="*/ 32 h 46"/>
                <a:gd name="T72" fmla="*/ 41 w 51"/>
                <a:gd name="T73" fmla="*/ 27 h 46"/>
                <a:gd name="T74" fmla="*/ 43 w 51"/>
                <a:gd name="T75" fmla="*/ 26 h 46"/>
                <a:gd name="T76" fmla="*/ 44 w 51"/>
                <a:gd name="T77" fmla="*/ 23 h 46"/>
                <a:gd name="T78" fmla="*/ 47 w 51"/>
                <a:gd name="T79" fmla="*/ 21 h 46"/>
                <a:gd name="T80" fmla="*/ 50 w 51"/>
                <a:gd name="T81" fmla="*/ 18 h 46"/>
                <a:gd name="T82" fmla="*/ 49 w 51"/>
                <a:gd name="T83" fmla="*/ 16 h 46"/>
                <a:gd name="T84" fmla="*/ 48 w 51"/>
                <a:gd name="T85" fmla="*/ 13 h 46"/>
                <a:gd name="T86" fmla="*/ 47 w 51"/>
                <a:gd name="T87" fmla="*/ 10 h 46"/>
                <a:gd name="T88" fmla="*/ 48 w 51"/>
                <a:gd name="T89" fmla="*/ 7 h 46"/>
                <a:gd name="T90" fmla="*/ 46 w 51"/>
                <a:gd name="T9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46">
                  <a:moveTo>
                    <a:pt x="46" y="4"/>
                  </a:move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3"/>
                    <a:pt x="42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7" y="3"/>
                    <a:pt x="36" y="4"/>
                    <a:pt x="35" y="4"/>
                  </a:cubicBezTo>
                  <a:cubicBezTo>
                    <a:pt x="33" y="3"/>
                    <a:pt x="33" y="1"/>
                    <a:pt x="32" y="0"/>
                  </a:cubicBezTo>
                  <a:cubicBezTo>
                    <a:pt x="32" y="0"/>
                    <a:pt x="31" y="0"/>
                    <a:pt x="31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8" y="6"/>
                    <a:pt x="28" y="7"/>
                  </a:cubicBezTo>
                  <a:cubicBezTo>
                    <a:pt x="27" y="8"/>
                    <a:pt x="26" y="8"/>
                    <a:pt x="25" y="9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0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7" y="15"/>
                    <a:pt x="13" y="18"/>
                    <a:pt x="13" y="19"/>
                  </a:cubicBezTo>
                  <a:cubicBezTo>
                    <a:pt x="13" y="19"/>
                    <a:pt x="13" y="20"/>
                    <a:pt x="13" y="21"/>
                  </a:cubicBezTo>
                  <a:cubicBezTo>
                    <a:pt x="13" y="22"/>
                    <a:pt x="12" y="22"/>
                    <a:pt x="11" y="23"/>
                  </a:cubicBezTo>
                  <a:cubicBezTo>
                    <a:pt x="10" y="28"/>
                    <a:pt x="14" y="31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7"/>
                    <a:pt x="8" y="40"/>
                    <a:pt x="7" y="41"/>
                  </a:cubicBezTo>
                  <a:cubicBezTo>
                    <a:pt x="6" y="41"/>
                    <a:pt x="6" y="41"/>
                    <a:pt x="5" y="42"/>
                  </a:cubicBezTo>
                  <a:cubicBezTo>
                    <a:pt x="4" y="42"/>
                    <a:pt x="4" y="44"/>
                    <a:pt x="3" y="44"/>
                  </a:cubicBezTo>
                  <a:cubicBezTo>
                    <a:pt x="2" y="45"/>
                    <a:pt x="2" y="44"/>
                    <a:pt x="1" y="45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1" y="40"/>
                  </a:cubicBezTo>
                  <a:cubicBezTo>
                    <a:pt x="21" y="39"/>
                    <a:pt x="22" y="38"/>
                    <a:pt x="23" y="38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8" y="36"/>
                    <a:pt x="30" y="36"/>
                    <a:pt x="31" y="34"/>
                  </a:cubicBezTo>
                  <a:cubicBezTo>
                    <a:pt x="32" y="33"/>
                    <a:pt x="32" y="34"/>
                    <a:pt x="34" y="33"/>
                  </a:cubicBezTo>
                  <a:cubicBezTo>
                    <a:pt x="35" y="33"/>
                    <a:pt x="35" y="33"/>
                    <a:pt x="37" y="32"/>
                  </a:cubicBezTo>
                  <a:cubicBezTo>
                    <a:pt x="39" y="31"/>
                    <a:pt x="41" y="27"/>
                    <a:pt x="41" y="27"/>
                  </a:cubicBezTo>
                  <a:cubicBezTo>
                    <a:pt x="41" y="27"/>
                    <a:pt x="42" y="27"/>
                    <a:pt x="43" y="26"/>
                  </a:cubicBezTo>
                  <a:cubicBezTo>
                    <a:pt x="45" y="25"/>
                    <a:pt x="44" y="25"/>
                    <a:pt x="44" y="23"/>
                  </a:cubicBezTo>
                  <a:cubicBezTo>
                    <a:pt x="44" y="22"/>
                    <a:pt x="47" y="22"/>
                    <a:pt x="47" y="21"/>
                  </a:cubicBezTo>
                  <a:cubicBezTo>
                    <a:pt x="47" y="20"/>
                    <a:pt x="49" y="19"/>
                    <a:pt x="50" y="18"/>
                  </a:cubicBezTo>
                  <a:cubicBezTo>
                    <a:pt x="51" y="18"/>
                    <a:pt x="50" y="17"/>
                    <a:pt x="49" y="16"/>
                  </a:cubicBezTo>
                  <a:cubicBezTo>
                    <a:pt x="48" y="15"/>
                    <a:pt x="48" y="14"/>
                    <a:pt x="48" y="13"/>
                  </a:cubicBezTo>
                  <a:cubicBezTo>
                    <a:pt x="48" y="12"/>
                    <a:pt x="47" y="12"/>
                    <a:pt x="47" y="10"/>
                  </a:cubicBezTo>
                  <a:cubicBezTo>
                    <a:pt x="47" y="9"/>
                    <a:pt x="47" y="8"/>
                    <a:pt x="48" y="7"/>
                  </a:cubicBezTo>
                  <a:cubicBezTo>
                    <a:pt x="48" y="6"/>
                    <a:pt x="46" y="4"/>
                    <a:pt x="46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09" name="Freeform 73">
              <a:extLst>
                <a:ext uri="{FF2B5EF4-FFF2-40B4-BE49-F238E27FC236}">
                  <a16:creationId xmlns:a16="http://schemas.microsoft.com/office/drawing/2014/main" id="{CADEF9ED-E0F7-8066-1AF8-561D5A34DB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6443" y="2001752"/>
              <a:ext cx="992188" cy="465711"/>
            </a:xfrm>
            <a:custGeom>
              <a:avLst/>
              <a:gdLst>
                <a:gd name="T0" fmla="*/ 5 w 144"/>
                <a:gd name="T1" fmla="*/ 16 h 64"/>
                <a:gd name="T2" fmla="*/ 7 w 144"/>
                <a:gd name="T3" fmla="*/ 12 h 64"/>
                <a:gd name="T4" fmla="*/ 14 w 144"/>
                <a:gd name="T5" fmla="*/ 9 h 64"/>
                <a:gd name="T6" fmla="*/ 21 w 144"/>
                <a:gd name="T7" fmla="*/ 8 h 64"/>
                <a:gd name="T8" fmla="*/ 28 w 144"/>
                <a:gd name="T9" fmla="*/ 10 h 64"/>
                <a:gd name="T10" fmla="*/ 37 w 144"/>
                <a:gd name="T11" fmla="*/ 12 h 64"/>
                <a:gd name="T12" fmla="*/ 46 w 144"/>
                <a:gd name="T13" fmla="*/ 11 h 64"/>
                <a:gd name="T14" fmla="*/ 42 w 144"/>
                <a:gd name="T15" fmla="*/ 5 h 64"/>
                <a:gd name="T16" fmla="*/ 45 w 144"/>
                <a:gd name="T17" fmla="*/ 0 h 64"/>
                <a:gd name="T18" fmla="*/ 53 w 144"/>
                <a:gd name="T19" fmla="*/ 1 h 64"/>
                <a:gd name="T20" fmla="*/ 62 w 144"/>
                <a:gd name="T21" fmla="*/ 5 h 64"/>
                <a:gd name="T22" fmla="*/ 68 w 144"/>
                <a:gd name="T23" fmla="*/ 11 h 64"/>
                <a:gd name="T24" fmla="*/ 75 w 144"/>
                <a:gd name="T25" fmla="*/ 13 h 64"/>
                <a:gd name="T26" fmla="*/ 82 w 144"/>
                <a:gd name="T27" fmla="*/ 12 h 64"/>
                <a:gd name="T28" fmla="*/ 88 w 144"/>
                <a:gd name="T29" fmla="*/ 15 h 64"/>
                <a:gd name="T30" fmla="*/ 94 w 144"/>
                <a:gd name="T31" fmla="*/ 17 h 64"/>
                <a:gd name="T32" fmla="*/ 101 w 144"/>
                <a:gd name="T33" fmla="*/ 17 h 64"/>
                <a:gd name="T34" fmla="*/ 109 w 144"/>
                <a:gd name="T35" fmla="*/ 16 h 64"/>
                <a:gd name="T36" fmla="*/ 119 w 144"/>
                <a:gd name="T37" fmla="*/ 12 h 64"/>
                <a:gd name="T38" fmla="*/ 128 w 144"/>
                <a:gd name="T39" fmla="*/ 15 h 64"/>
                <a:gd name="T40" fmla="*/ 125 w 144"/>
                <a:gd name="T41" fmla="*/ 25 h 64"/>
                <a:gd name="T42" fmla="*/ 132 w 144"/>
                <a:gd name="T43" fmla="*/ 28 h 64"/>
                <a:gd name="T44" fmla="*/ 137 w 144"/>
                <a:gd name="T45" fmla="*/ 27 h 64"/>
                <a:gd name="T46" fmla="*/ 144 w 144"/>
                <a:gd name="T47" fmla="*/ 31 h 64"/>
                <a:gd name="T48" fmla="*/ 136 w 144"/>
                <a:gd name="T49" fmla="*/ 36 h 64"/>
                <a:gd name="T50" fmla="*/ 128 w 144"/>
                <a:gd name="T51" fmla="*/ 37 h 64"/>
                <a:gd name="T52" fmla="*/ 124 w 144"/>
                <a:gd name="T53" fmla="*/ 40 h 64"/>
                <a:gd name="T54" fmla="*/ 114 w 144"/>
                <a:gd name="T55" fmla="*/ 46 h 64"/>
                <a:gd name="T56" fmla="*/ 107 w 144"/>
                <a:gd name="T57" fmla="*/ 43 h 64"/>
                <a:gd name="T58" fmla="*/ 103 w 144"/>
                <a:gd name="T59" fmla="*/ 49 h 64"/>
                <a:gd name="T60" fmla="*/ 103 w 144"/>
                <a:gd name="T61" fmla="*/ 55 h 64"/>
                <a:gd name="T62" fmla="*/ 93 w 144"/>
                <a:gd name="T63" fmla="*/ 58 h 64"/>
                <a:gd name="T64" fmla="*/ 85 w 144"/>
                <a:gd name="T65" fmla="*/ 59 h 64"/>
                <a:gd name="T66" fmla="*/ 76 w 144"/>
                <a:gd name="T67" fmla="*/ 62 h 64"/>
                <a:gd name="T68" fmla="*/ 66 w 144"/>
                <a:gd name="T69" fmla="*/ 62 h 64"/>
                <a:gd name="T70" fmla="*/ 55 w 144"/>
                <a:gd name="T71" fmla="*/ 59 h 64"/>
                <a:gd name="T72" fmla="*/ 44 w 144"/>
                <a:gd name="T73" fmla="*/ 59 h 64"/>
                <a:gd name="T74" fmla="*/ 37 w 144"/>
                <a:gd name="T75" fmla="*/ 54 h 64"/>
                <a:gd name="T76" fmla="*/ 31 w 144"/>
                <a:gd name="T77" fmla="*/ 49 h 64"/>
                <a:gd name="T78" fmla="*/ 25 w 144"/>
                <a:gd name="T79" fmla="*/ 45 h 64"/>
                <a:gd name="T80" fmla="*/ 17 w 144"/>
                <a:gd name="T81" fmla="*/ 43 h 64"/>
                <a:gd name="T82" fmla="*/ 18 w 144"/>
                <a:gd name="T83" fmla="*/ 37 h 64"/>
                <a:gd name="T84" fmla="*/ 14 w 144"/>
                <a:gd name="T85" fmla="*/ 32 h 64"/>
                <a:gd name="T86" fmla="*/ 5 w 144"/>
                <a:gd name="T87" fmla="*/ 28 h 64"/>
                <a:gd name="T88" fmla="*/ 1 w 144"/>
                <a:gd name="T89" fmla="*/ 25 h 64"/>
                <a:gd name="T90" fmla="*/ 21 w 144"/>
                <a:gd name="T91" fmla="*/ 9 h 64"/>
                <a:gd name="T92" fmla="*/ 20 w 144"/>
                <a:gd name="T93" fmla="*/ 11 h 64"/>
                <a:gd name="T94" fmla="*/ 56 w 144"/>
                <a:gd name="T95" fmla="*/ 5 h 64"/>
                <a:gd name="T96" fmla="*/ 56 w 144"/>
                <a:gd name="T9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4" h="64">
                  <a:moveTo>
                    <a:pt x="1" y="18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1" y="17"/>
                    <a:pt x="101" y="17"/>
                    <a:pt x="101" y="17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8" y="15"/>
                    <a:pt x="128" y="15"/>
                    <a:pt x="128" y="15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1"/>
                    <a:pt x="127" y="22"/>
                  </a:cubicBezTo>
                  <a:cubicBezTo>
                    <a:pt x="127" y="23"/>
                    <a:pt x="125" y="25"/>
                    <a:pt x="125" y="25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9" y="28"/>
                    <a:pt x="129" y="28"/>
                    <a:pt x="129" y="28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43" y="33"/>
                    <a:pt x="141" y="33"/>
                    <a:pt x="139" y="34"/>
                  </a:cubicBezTo>
                  <a:cubicBezTo>
                    <a:pt x="138" y="34"/>
                    <a:pt x="136" y="36"/>
                    <a:pt x="136" y="36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7" y="37"/>
                    <a:pt x="127" y="37"/>
                    <a:pt x="127" y="3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5" y="53"/>
                    <a:pt x="105" y="53"/>
                    <a:pt x="105" y="53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" y="18"/>
                  </a:lnTo>
                  <a:close/>
                  <a:moveTo>
                    <a:pt x="21" y="9"/>
                  </a:move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1" y="9"/>
                  </a:cubicBezTo>
                  <a:close/>
                  <a:moveTo>
                    <a:pt x="56" y="5"/>
                  </a:moveTo>
                  <a:cubicBezTo>
                    <a:pt x="56" y="6"/>
                    <a:pt x="56" y="6"/>
                    <a:pt x="56" y="6"/>
                  </a:cubicBezTo>
                  <a:cubicBezTo>
                    <a:pt x="57" y="7"/>
                    <a:pt x="55" y="10"/>
                    <a:pt x="55" y="6"/>
                  </a:cubicBezTo>
                  <a:lnTo>
                    <a:pt x="56" y="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0" name="Freeform 74">
              <a:extLst>
                <a:ext uri="{FF2B5EF4-FFF2-40B4-BE49-F238E27FC236}">
                  <a16:creationId xmlns:a16="http://schemas.microsoft.com/office/drawing/2014/main" id="{50A48AD1-4458-C880-59F6-5980122B4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042" y="2372513"/>
              <a:ext cx="15001" cy="6783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1" name="Freeform 75">
              <a:extLst>
                <a:ext uri="{FF2B5EF4-FFF2-40B4-BE49-F238E27FC236}">
                  <a16:creationId xmlns:a16="http://schemas.microsoft.com/office/drawing/2014/main" id="{6F4ABCE1-BBFF-A759-D82A-0FAF6761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1357" y="2146440"/>
              <a:ext cx="124292" cy="153730"/>
            </a:xfrm>
            <a:custGeom>
              <a:avLst/>
              <a:gdLst>
                <a:gd name="T0" fmla="*/ 9 w 18"/>
                <a:gd name="T1" fmla="*/ 21 h 21"/>
                <a:gd name="T2" fmla="*/ 10 w 18"/>
                <a:gd name="T3" fmla="*/ 18 h 21"/>
                <a:gd name="T4" fmla="*/ 12 w 18"/>
                <a:gd name="T5" fmla="*/ 15 h 21"/>
                <a:gd name="T6" fmla="*/ 14 w 18"/>
                <a:gd name="T7" fmla="*/ 16 h 21"/>
                <a:gd name="T8" fmla="*/ 18 w 18"/>
                <a:gd name="T9" fmla="*/ 17 h 21"/>
                <a:gd name="T10" fmla="*/ 15 w 18"/>
                <a:gd name="T11" fmla="*/ 14 h 21"/>
                <a:gd name="T12" fmla="*/ 13 w 18"/>
                <a:gd name="T13" fmla="*/ 11 h 21"/>
                <a:gd name="T14" fmla="*/ 13 w 18"/>
                <a:gd name="T15" fmla="*/ 9 h 21"/>
                <a:gd name="T16" fmla="*/ 12 w 18"/>
                <a:gd name="T17" fmla="*/ 6 h 21"/>
                <a:gd name="T18" fmla="*/ 10 w 18"/>
                <a:gd name="T19" fmla="*/ 4 h 21"/>
                <a:gd name="T20" fmla="*/ 8 w 18"/>
                <a:gd name="T21" fmla="*/ 2 h 21"/>
                <a:gd name="T22" fmla="*/ 6 w 18"/>
                <a:gd name="T23" fmla="*/ 1 h 21"/>
                <a:gd name="T24" fmla="*/ 3 w 18"/>
                <a:gd name="T25" fmla="*/ 1 h 21"/>
                <a:gd name="T26" fmla="*/ 0 w 18"/>
                <a:gd name="T27" fmla="*/ 2 h 21"/>
                <a:gd name="T28" fmla="*/ 3 w 18"/>
                <a:gd name="T29" fmla="*/ 5 h 21"/>
                <a:gd name="T30" fmla="*/ 5 w 18"/>
                <a:gd name="T31" fmla="*/ 8 h 21"/>
                <a:gd name="T32" fmla="*/ 7 w 18"/>
                <a:gd name="T33" fmla="*/ 11 h 21"/>
                <a:gd name="T34" fmla="*/ 7 w 18"/>
                <a:gd name="T35" fmla="*/ 14 h 21"/>
                <a:gd name="T36" fmla="*/ 7 w 18"/>
                <a:gd name="T37" fmla="*/ 15 h 21"/>
                <a:gd name="T38" fmla="*/ 7 w 18"/>
                <a:gd name="T39" fmla="*/ 18 h 21"/>
                <a:gd name="T40" fmla="*/ 8 w 18"/>
                <a:gd name="T41" fmla="*/ 20 h 21"/>
                <a:gd name="T42" fmla="*/ 9 w 18"/>
                <a:gd name="T4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1">
                  <a:moveTo>
                    <a:pt x="9" y="21"/>
                  </a:moveTo>
                  <a:cubicBezTo>
                    <a:pt x="9" y="21"/>
                    <a:pt x="10" y="19"/>
                    <a:pt x="10" y="18"/>
                  </a:cubicBezTo>
                  <a:cubicBezTo>
                    <a:pt x="10" y="17"/>
                    <a:pt x="13" y="16"/>
                    <a:pt x="12" y="15"/>
                  </a:cubicBezTo>
                  <a:cubicBezTo>
                    <a:pt x="12" y="14"/>
                    <a:pt x="14" y="16"/>
                    <a:pt x="14" y="16"/>
                  </a:cubicBezTo>
                  <a:cubicBezTo>
                    <a:pt x="15" y="16"/>
                    <a:pt x="18" y="17"/>
                    <a:pt x="18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3"/>
                    <a:pt x="13" y="11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2" y="8"/>
                    <a:pt x="11" y="8"/>
                    <a:pt x="12" y="6"/>
                  </a:cubicBezTo>
                  <a:cubicBezTo>
                    <a:pt x="12" y="5"/>
                    <a:pt x="11" y="4"/>
                    <a:pt x="10" y="4"/>
                  </a:cubicBezTo>
                  <a:cubicBezTo>
                    <a:pt x="9" y="3"/>
                    <a:pt x="9" y="3"/>
                    <a:pt x="8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1"/>
                    <a:pt x="3" y="0"/>
                    <a:pt x="3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3" y="4"/>
                    <a:pt x="3" y="5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8" y="12"/>
                    <a:pt x="6" y="13"/>
                    <a:pt x="7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8" y="16"/>
                    <a:pt x="7" y="18"/>
                    <a:pt x="7" y="18"/>
                  </a:cubicBezTo>
                  <a:cubicBezTo>
                    <a:pt x="8" y="18"/>
                    <a:pt x="7" y="19"/>
                    <a:pt x="8" y="20"/>
                  </a:cubicBezTo>
                  <a:cubicBezTo>
                    <a:pt x="8" y="20"/>
                    <a:pt x="8" y="21"/>
                    <a:pt x="9" y="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2" name="Freeform 76">
              <a:extLst>
                <a:ext uri="{FF2B5EF4-FFF2-40B4-BE49-F238E27FC236}">
                  <a16:creationId xmlns:a16="http://schemas.microsoft.com/office/drawing/2014/main" id="{736471B4-C76A-C28B-CE88-12E5EE61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151" y="2822396"/>
              <a:ext cx="962187" cy="691784"/>
            </a:xfrm>
            <a:custGeom>
              <a:avLst/>
              <a:gdLst>
                <a:gd name="T0" fmla="*/ 2 w 140"/>
                <a:gd name="T1" fmla="*/ 5 h 95"/>
                <a:gd name="T2" fmla="*/ 6 w 140"/>
                <a:gd name="T3" fmla="*/ 12 h 95"/>
                <a:gd name="T4" fmla="*/ 10 w 140"/>
                <a:gd name="T5" fmla="*/ 15 h 95"/>
                <a:gd name="T6" fmla="*/ 12 w 140"/>
                <a:gd name="T7" fmla="*/ 26 h 95"/>
                <a:gd name="T8" fmla="*/ 13 w 140"/>
                <a:gd name="T9" fmla="*/ 30 h 95"/>
                <a:gd name="T10" fmla="*/ 22 w 140"/>
                <a:gd name="T11" fmla="*/ 35 h 95"/>
                <a:gd name="T12" fmla="*/ 24 w 140"/>
                <a:gd name="T13" fmla="*/ 43 h 95"/>
                <a:gd name="T14" fmla="*/ 31 w 140"/>
                <a:gd name="T15" fmla="*/ 52 h 95"/>
                <a:gd name="T16" fmla="*/ 34 w 140"/>
                <a:gd name="T17" fmla="*/ 50 h 95"/>
                <a:gd name="T18" fmla="*/ 30 w 140"/>
                <a:gd name="T19" fmla="*/ 45 h 95"/>
                <a:gd name="T20" fmla="*/ 27 w 140"/>
                <a:gd name="T21" fmla="*/ 41 h 95"/>
                <a:gd name="T22" fmla="*/ 22 w 140"/>
                <a:gd name="T23" fmla="*/ 30 h 95"/>
                <a:gd name="T24" fmla="*/ 19 w 140"/>
                <a:gd name="T25" fmla="*/ 25 h 95"/>
                <a:gd name="T26" fmla="*/ 17 w 140"/>
                <a:gd name="T27" fmla="*/ 20 h 95"/>
                <a:gd name="T28" fmla="*/ 16 w 140"/>
                <a:gd name="T29" fmla="*/ 17 h 95"/>
                <a:gd name="T30" fmla="*/ 12 w 140"/>
                <a:gd name="T31" fmla="*/ 12 h 95"/>
                <a:gd name="T32" fmla="*/ 9 w 140"/>
                <a:gd name="T33" fmla="*/ 4 h 95"/>
                <a:gd name="T34" fmla="*/ 14 w 140"/>
                <a:gd name="T35" fmla="*/ 5 h 95"/>
                <a:gd name="T36" fmla="*/ 20 w 140"/>
                <a:gd name="T37" fmla="*/ 12 h 95"/>
                <a:gd name="T38" fmla="*/ 24 w 140"/>
                <a:gd name="T39" fmla="*/ 21 h 95"/>
                <a:gd name="T40" fmla="*/ 30 w 140"/>
                <a:gd name="T41" fmla="*/ 26 h 95"/>
                <a:gd name="T42" fmla="*/ 35 w 140"/>
                <a:gd name="T43" fmla="*/ 31 h 95"/>
                <a:gd name="T44" fmla="*/ 35 w 140"/>
                <a:gd name="T45" fmla="*/ 34 h 95"/>
                <a:gd name="T46" fmla="*/ 39 w 140"/>
                <a:gd name="T47" fmla="*/ 39 h 95"/>
                <a:gd name="T48" fmla="*/ 46 w 140"/>
                <a:gd name="T49" fmla="*/ 46 h 95"/>
                <a:gd name="T50" fmla="*/ 49 w 140"/>
                <a:gd name="T51" fmla="*/ 50 h 95"/>
                <a:gd name="T52" fmla="*/ 53 w 140"/>
                <a:gd name="T53" fmla="*/ 59 h 95"/>
                <a:gd name="T54" fmla="*/ 52 w 140"/>
                <a:gd name="T55" fmla="*/ 68 h 95"/>
                <a:gd name="T56" fmla="*/ 57 w 140"/>
                <a:gd name="T57" fmla="*/ 74 h 95"/>
                <a:gd name="T58" fmla="*/ 63 w 140"/>
                <a:gd name="T59" fmla="*/ 79 h 95"/>
                <a:gd name="T60" fmla="*/ 75 w 140"/>
                <a:gd name="T61" fmla="*/ 85 h 95"/>
                <a:gd name="T62" fmla="*/ 84 w 140"/>
                <a:gd name="T63" fmla="*/ 87 h 95"/>
                <a:gd name="T64" fmla="*/ 87 w 140"/>
                <a:gd name="T65" fmla="*/ 90 h 95"/>
                <a:gd name="T66" fmla="*/ 93 w 140"/>
                <a:gd name="T67" fmla="*/ 91 h 95"/>
                <a:gd name="T68" fmla="*/ 102 w 140"/>
                <a:gd name="T69" fmla="*/ 89 h 95"/>
                <a:gd name="T70" fmla="*/ 110 w 140"/>
                <a:gd name="T71" fmla="*/ 91 h 95"/>
                <a:gd name="T72" fmla="*/ 116 w 140"/>
                <a:gd name="T73" fmla="*/ 88 h 95"/>
                <a:gd name="T74" fmla="*/ 117 w 140"/>
                <a:gd name="T75" fmla="*/ 82 h 95"/>
                <a:gd name="T76" fmla="*/ 129 w 140"/>
                <a:gd name="T77" fmla="*/ 79 h 95"/>
                <a:gd name="T78" fmla="*/ 135 w 140"/>
                <a:gd name="T79" fmla="*/ 79 h 95"/>
                <a:gd name="T80" fmla="*/ 137 w 140"/>
                <a:gd name="T81" fmla="*/ 60 h 95"/>
                <a:gd name="T82" fmla="*/ 130 w 140"/>
                <a:gd name="T83" fmla="*/ 62 h 95"/>
                <a:gd name="T84" fmla="*/ 122 w 140"/>
                <a:gd name="T85" fmla="*/ 70 h 95"/>
                <a:gd name="T86" fmla="*/ 118 w 140"/>
                <a:gd name="T87" fmla="*/ 77 h 95"/>
                <a:gd name="T88" fmla="*/ 110 w 140"/>
                <a:gd name="T89" fmla="*/ 79 h 95"/>
                <a:gd name="T90" fmla="*/ 97 w 140"/>
                <a:gd name="T91" fmla="*/ 76 h 95"/>
                <a:gd name="T92" fmla="*/ 94 w 140"/>
                <a:gd name="T93" fmla="*/ 70 h 95"/>
                <a:gd name="T94" fmla="*/ 89 w 140"/>
                <a:gd name="T95" fmla="*/ 63 h 95"/>
                <a:gd name="T96" fmla="*/ 89 w 140"/>
                <a:gd name="T97" fmla="*/ 54 h 95"/>
                <a:gd name="T98" fmla="*/ 88 w 140"/>
                <a:gd name="T99" fmla="*/ 47 h 95"/>
                <a:gd name="T100" fmla="*/ 89 w 140"/>
                <a:gd name="T101" fmla="*/ 41 h 95"/>
                <a:gd name="T102" fmla="*/ 89 w 140"/>
                <a:gd name="T103" fmla="*/ 38 h 95"/>
                <a:gd name="T104" fmla="*/ 82 w 140"/>
                <a:gd name="T105" fmla="*/ 35 h 95"/>
                <a:gd name="T106" fmla="*/ 79 w 140"/>
                <a:gd name="T107" fmla="*/ 28 h 95"/>
                <a:gd name="T108" fmla="*/ 75 w 140"/>
                <a:gd name="T109" fmla="*/ 21 h 95"/>
                <a:gd name="T110" fmla="*/ 71 w 140"/>
                <a:gd name="T111" fmla="*/ 16 h 95"/>
                <a:gd name="T112" fmla="*/ 64 w 140"/>
                <a:gd name="T113" fmla="*/ 20 h 95"/>
                <a:gd name="T114" fmla="*/ 59 w 140"/>
                <a:gd name="T115" fmla="*/ 17 h 95"/>
                <a:gd name="T116" fmla="*/ 55 w 140"/>
                <a:gd name="T117" fmla="*/ 11 h 95"/>
                <a:gd name="T118" fmla="*/ 49 w 140"/>
                <a:gd name="T119" fmla="*/ 5 h 95"/>
                <a:gd name="T120" fmla="*/ 13 w 140"/>
                <a:gd name="T121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0" h="95">
                  <a:moveTo>
                    <a:pt x="0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4" y="8"/>
                    <a:pt x="3" y="9"/>
                    <a:pt x="4" y="10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6" y="11"/>
                    <a:pt x="5" y="12"/>
                    <a:pt x="6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3" y="17"/>
                    <a:pt x="12" y="18"/>
                    <a:pt x="12" y="19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3" y="22"/>
                    <a:pt x="13" y="24"/>
                    <a:pt x="12" y="26"/>
                  </a:cubicBezTo>
                  <a:cubicBezTo>
                    <a:pt x="12" y="26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9"/>
                    <a:pt x="13" y="30"/>
                  </a:cubicBezTo>
                  <a:cubicBezTo>
                    <a:pt x="13" y="30"/>
                    <a:pt x="14" y="29"/>
                    <a:pt x="14" y="30"/>
                  </a:cubicBezTo>
                  <a:cubicBezTo>
                    <a:pt x="15" y="30"/>
                    <a:pt x="14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21" y="35"/>
                    <a:pt x="22" y="35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7"/>
                    <a:pt x="22" y="38"/>
                    <a:pt x="22" y="38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4" y="44"/>
                    <a:pt x="25" y="44"/>
                  </a:cubicBezTo>
                  <a:cubicBezTo>
                    <a:pt x="25" y="45"/>
                    <a:pt x="26" y="45"/>
                    <a:pt x="27" y="45"/>
                  </a:cubicBezTo>
                  <a:cubicBezTo>
                    <a:pt x="27" y="46"/>
                    <a:pt x="31" y="50"/>
                    <a:pt x="31" y="50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3" y="50"/>
                    <a:pt x="34" y="49"/>
                    <a:pt x="33" y="49"/>
                  </a:cubicBezTo>
                  <a:cubicBezTo>
                    <a:pt x="33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0" y="46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7" y="42"/>
                    <a:pt x="27" y="41"/>
                  </a:cubicBezTo>
                  <a:cubicBezTo>
                    <a:pt x="27" y="40"/>
                    <a:pt x="28" y="40"/>
                    <a:pt x="28" y="39"/>
                  </a:cubicBezTo>
                  <a:cubicBezTo>
                    <a:pt x="27" y="39"/>
                    <a:pt x="26" y="37"/>
                    <a:pt x="25" y="36"/>
                  </a:cubicBezTo>
                  <a:cubicBezTo>
                    <a:pt x="25" y="36"/>
                    <a:pt x="26" y="35"/>
                    <a:pt x="25" y="35"/>
                  </a:cubicBezTo>
                  <a:cubicBezTo>
                    <a:pt x="25" y="33"/>
                    <a:pt x="24" y="31"/>
                    <a:pt x="22" y="30"/>
                  </a:cubicBezTo>
                  <a:cubicBezTo>
                    <a:pt x="22" y="30"/>
                    <a:pt x="22" y="29"/>
                    <a:pt x="22" y="28"/>
                  </a:cubicBezTo>
                  <a:cubicBezTo>
                    <a:pt x="22" y="28"/>
                    <a:pt x="21" y="28"/>
                    <a:pt x="21" y="27"/>
                  </a:cubicBezTo>
                  <a:cubicBezTo>
                    <a:pt x="21" y="27"/>
                    <a:pt x="21" y="26"/>
                    <a:pt x="21" y="26"/>
                  </a:cubicBezTo>
                  <a:cubicBezTo>
                    <a:pt x="21" y="26"/>
                    <a:pt x="19" y="25"/>
                    <a:pt x="19" y="25"/>
                  </a:cubicBezTo>
                  <a:cubicBezTo>
                    <a:pt x="19" y="24"/>
                    <a:pt x="19" y="23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6" y="20"/>
                    <a:pt x="16" y="19"/>
                  </a:cubicBezTo>
                  <a:cubicBezTo>
                    <a:pt x="16" y="19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5" y="4"/>
                    <a:pt x="15" y="5"/>
                    <a:pt x="16" y="4"/>
                  </a:cubicBezTo>
                  <a:cubicBezTo>
                    <a:pt x="17" y="7"/>
                    <a:pt x="16" y="5"/>
                    <a:pt x="18" y="7"/>
                  </a:cubicBezTo>
                  <a:cubicBezTo>
                    <a:pt x="18" y="9"/>
                    <a:pt x="18" y="10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4"/>
                    <a:pt x="21" y="16"/>
                  </a:cubicBezTo>
                  <a:cubicBezTo>
                    <a:pt x="22" y="17"/>
                    <a:pt x="23" y="18"/>
                    <a:pt x="23" y="19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5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2"/>
                    <a:pt x="27" y="22"/>
                  </a:cubicBezTo>
                  <a:cubicBezTo>
                    <a:pt x="27" y="22"/>
                    <a:pt x="27" y="25"/>
                    <a:pt x="29" y="26"/>
                  </a:cubicBezTo>
                  <a:cubicBezTo>
                    <a:pt x="29" y="26"/>
                    <a:pt x="30" y="25"/>
                    <a:pt x="30" y="26"/>
                  </a:cubicBezTo>
                  <a:cubicBezTo>
                    <a:pt x="31" y="26"/>
                    <a:pt x="30" y="27"/>
                    <a:pt x="30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4" y="32"/>
                    <a:pt x="35" y="31"/>
                    <a:pt x="35" y="31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7" y="33"/>
                    <a:pt x="36" y="34"/>
                  </a:cubicBezTo>
                  <a:cubicBezTo>
                    <a:pt x="36" y="34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6"/>
                    <a:pt x="37" y="37"/>
                  </a:cubicBezTo>
                  <a:cubicBezTo>
                    <a:pt x="37" y="37"/>
                    <a:pt x="37" y="38"/>
                    <a:pt x="37" y="38"/>
                  </a:cubicBezTo>
                  <a:cubicBezTo>
                    <a:pt x="37" y="38"/>
                    <a:pt x="39" y="39"/>
                    <a:pt x="39" y="39"/>
                  </a:cubicBezTo>
                  <a:cubicBezTo>
                    <a:pt x="39" y="39"/>
                    <a:pt x="42" y="42"/>
                    <a:pt x="42" y="42"/>
                  </a:cubicBezTo>
                  <a:cubicBezTo>
                    <a:pt x="42" y="43"/>
                    <a:pt x="42" y="43"/>
                    <a:pt x="42" y="44"/>
                  </a:cubicBezTo>
                  <a:cubicBezTo>
                    <a:pt x="43" y="44"/>
                    <a:pt x="44" y="44"/>
                    <a:pt x="44" y="45"/>
                  </a:cubicBezTo>
                  <a:cubicBezTo>
                    <a:pt x="44" y="45"/>
                    <a:pt x="45" y="46"/>
                    <a:pt x="46" y="46"/>
                  </a:cubicBezTo>
                  <a:cubicBezTo>
                    <a:pt x="46" y="46"/>
                    <a:pt x="45" y="47"/>
                    <a:pt x="46" y="47"/>
                  </a:cubicBezTo>
                  <a:cubicBezTo>
                    <a:pt x="46" y="48"/>
                    <a:pt x="47" y="48"/>
                    <a:pt x="48" y="49"/>
                  </a:cubicBezTo>
                  <a:cubicBezTo>
                    <a:pt x="48" y="49"/>
                    <a:pt x="47" y="49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50" y="54"/>
                    <a:pt x="51" y="55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9"/>
                    <a:pt x="53" y="59"/>
                  </a:cubicBezTo>
                  <a:cubicBezTo>
                    <a:pt x="53" y="60"/>
                    <a:pt x="54" y="60"/>
                    <a:pt x="54" y="63"/>
                  </a:cubicBezTo>
                  <a:cubicBezTo>
                    <a:pt x="54" y="63"/>
                    <a:pt x="53" y="64"/>
                    <a:pt x="53" y="65"/>
                  </a:cubicBezTo>
                  <a:cubicBezTo>
                    <a:pt x="52" y="65"/>
                    <a:pt x="53" y="66"/>
                    <a:pt x="53" y="66"/>
                  </a:cubicBezTo>
                  <a:cubicBezTo>
                    <a:pt x="53" y="67"/>
                    <a:pt x="52" y="67"/>
                    <a:pt x="52" y="68"/>
                  </a:cubicBezTo>
                  <a:cubicBezTo>
                    <a:pt x="52" y="68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1"/>
                    <a:pt x="54" y="71"/>
                    <a:pt x="54" y="72"/>
                  </a:cubicBezTo>
                  <a:cubicBezTo>
                    <a:pt x="55" y="72"/>
                    <a:pt x="57" y="74"/>
                    <a:pt x="57" y="74"/>
                  </a:cubicBezTo>
                  <a:cubicBezTo>
                    <a:pt x="58" y="74"/>
                    <a:pt x="58" y="74"/>
                    <a:pt x="59" y="74"/>
                  </a:cubicBezTo>
                  <a:cubicBezTo>
                    <a:pt x="59" y="74"/>
                    <a:pt x="59" y="75"/>
                    <a:pt x="59" y="75"/>
                  </a:cubicBezTo>
                  <a:cubicBezTo>
                    <a:pt x="60" y="76"/>
                    <a:pt x="61" y="76"/>
                    <a:pt x="62" y="77"/>
                  </a:cubicBezTo>
                  <a:cubicBezTo>
                    <a:pt x="62" y="77"/>
                    <a:pt x="63" y="78"/>
                    <a:pt x="63" y="79"/>
                  </a:cubicBezTo>
                  <a:cubicBezTo>
                    <a:pt x="63" y="79"/>
                    <a:pt x="64" y="80"/>
                    <a:pt x="64" y="80"/>
                  </a:cubicBezTo>
                  <a:cubicBezTo>
                    <a:pt x="66" y="81"/>
                    <a:pt x="68" y="80"/>
                    <a:pt x="69" y="81"/>
                  </a:cubicBezTo>
                  <a:cubicBezTo>
                    <a:pt x="70" y="81"/>
                    <a:pt x="70" y="82"/>
                    <a:pt x="71" y="83"/>
                  </a:cubicBezTo>
                  <a:cubicBezTo>
                    <a:pt x="72" y="84"/>
                    <a:pt x="74" y="84"/>
                    <a:pt x="75" y="85"/>
                  </a:cubicBezTo>
                  <a:cubicBezTo>
                    <a:pt x="76" y="85"/>
                    <a:pt x="76" y="86"/>
                    <a:pt x="76" y="86"/>
                  </a:cubicBezTo>
                  <a:cubicBezTo>
                    <a:pt x="78" y="86"/>
                    <a:pt x="79" y="86"/>
                    <a:pt x="81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3" y="87"/>
                    <a:pt x="83" y="87"/>
                    <a:pt x="84" y="87"/>
                  </a:cubicBezTo>
                  <a:cubicBezTo>
                    <a:pt x="84" y="87"/>
                    <a:pt x="84" y="88"/>
                    <a:pt x="84" y="88"/>
                  </a:cubicBezTo>
                  <a:cubicBezTo>
                    <a:pt x="84" y="88"/>
                    <a:pt x="85" y="88"/>
                    <a:pt x="85" y="88"/>
                  </a:cubicBezTo>
                  <a:cubicBezTo>
                    <a:pt x="86" y="88"/>
                    <a:pt x="86" y="89"/>
                    <a:pt x="87" y="89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7" y="90"/>
                    <a:pt x="88" y="90"/>
                    <a:pt x="88" y="90"/>
                  </a:cubicBezTo>
                  <a:cubicBezTo>
                    <a:pt x="89" y="89"/>
                    <a:pt x="89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3" y="90"/>
                    <a:pt x="93" y="90"/>
                    <a:pt x="93" y="91"/>
                  </a:cubicBezTo>
                  <a:cubicBezTo>
                    <a:pt x="93" y="91"/>
                    <a:pt x="94" y="91"/>
                    <a:pt x="94" y="91"/>
                  </a:cubicBezTo>
                  <a:cubicBezTo>
                    <a:pt x="96" y="91"/>
                    <a:pt x="96" y="90"/>
                    <a:pt x="97" y="90"/>
                  </a:cubicBezTo>
                  <a:cubicBezTo>
                    <a:pt x="98" y="90"/>
                    <a:pt x="100" y="90"/>
                    <a:pt x="101" y="90"/>
                  </a:cubicBezTo>
                  <a:cubicBezTo>
                    <a:pt x="101" y="90"/>
                    <a:pt x="102" y="89"/>
                    <a:pt x="102" y="89"/>
                  </a:cubicBezTo>
                  <a:cubicBezTo>
                    <a:pt x="103" y="89"/>
                    <a:pt x="103" y="89"/>
                    <a:pt x="103" y="90"/>
                  </a:cubicBezTo>
                  <a:cubicBezTo>
                    <a:pt x="105" y="90"/>
                    <a:pt x="106" y="89"/>
                    <a:pt x="107" y="90"/>
                  </a:cubicBezTo>
                  <a:cubicBezTo>
                    <a:pt x="108" y="90"/>
                    <a:pt x="108" y="91"/>
                    <a:pt x="109" y="91"/>
                  </a:cubicBezTo>
                  <a:cubicBezTo>
                    <a:pt x="109" y="92"/>
                    <a:pt x="110" y="91"/>
                    <a:pt x="110" y="91"/>
                  </a:cubicBezTo>
                  <a:cubicBezTo>
                    <a:pt x="111" y="92"/>
                    <a:pt x="112" y="93"/>
                    <a:pt x="112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4" y="93"/>
                    <a:pt x="113" y="92"/>
                  </a:cubicBezTo>
                  <a:cubicBezTo>
                    <a:pt x="112" y="92"/>
                    <a:pt x="116" y="88"/>
                    <a:pt x="116" y="88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1" y="89"/>
                    <a:pt x="121" y="87"/>
                    <a:pt x="120" y="86"/>
                  </a:cubicBezTo>
                  <a:cubicBezTo>
                    <a:pt x="119" y="85"/>
                    <a:pt x="118" y="83"/>
                    <a:pt x="118" y="83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30" y="78"/>
                    <a:pt x="131" y="78"/>
                  </a:cubicBezTo>
                  <a:cubicBezTo>
                    <a:pt x="132" y="77"/>
                    <a:pt x="132" y="77"/>
                    <a:pt x="133" y="76"/>
                  </a:cubicBezTo>
                  <a:cubicBezTo>
                    <a:pt x="133" y="77"/>
                    <a:pt x="133" y="78"/>
                    <a:pt x="132" y="78"/>
                  </a:cubicBezTo>
                  <a:cubicBezTo>
                    <a:pt x="133" y="78"/>
                    <a:pt x="134" y="79"/>
                    <a:pt x="135" y="79"/>
                  </a:cubicBezTo>
                  <a:cubicBezTo>
                    <a:pt x="134" y="76"/>
                    <a:pt x="135" y="74"/>
                    <a:pt x="136" y="71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6" y="70"/>
                    <a:pt x="135" y="70"/>
                    <a:pt x="136" y="69"/>
                  </a:cubicBezTo>
                  <a:cubicBezTo>
                    <a:pt x="136" y="67"/>
                    <a:pt x="140" y="62"/>
                    <a:pt x="137" y="60"/>
                  </a:cubicBezTo>
                  <a:cubicBezTo>
                    <a:pt x="137" y="60"/>
                    <a:pt x="136" y="60"/>
                    <a:pt x="136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4" y="59"/>
                    <a:pt x="132" y="60"/>
                    <a:pt x="131" y="60"/>
                  </a:cubicBezTo>
                  <a:cubicBezTo>
                    <a:pt x="131" y="61"/>
                    <a:pt x="130" y="61"/>
                    <a:pt x="130" y="62"/>
                  </a:cubicBezTo>
                  <a:cubicBezTo>
                    <a:pt x="129" y="62"/>
                    <a:pt x="129" y="62"/>
                    <a:pt x="128" y="62"/>
                  </a:cubicBezTo>
                  <a:cubicBezTo>
                    <a:pt x="128" y="62"/>
                    <a:pt x="127" y="63"/>
                    <a:pt x="127" y="63"/>
                  </a:cubicBezTo>
                  <a:cubicBezTo>
                    <a:pt x="125" y="64"/>
                    <a:pt x="125" y="63"/>
                    <a:pt x="124" y="64"/>
                  </a:cubicBezTo>
                  <a:cubicBezTo>
                    <a:pt x="123" y="66"/>
                    <a:pt x="123" y="68"/>
                    <a:pt x="122" y="70"/>
                  </a:cubicBezTo>
                  <a:cubicBezTo>
                    <a:pt x="122" y="70"/>
                    <a:pt x="121" y="71"/>
                    <a:pt x="121" y="71"/>
                  </a:cubicBezTo>
                  <a:cubicBezTo>
                    <a:pt x="121" y="72"/>
                    <a:pt x="121" y="73"/>
                    <a:pt x="121" y="74"/>
                  </a:cubicBezTo>
                  <a:cubicBezTo>
                    <a:pt x="121" y="74"/>
                    <a:pt x="121" y="74"/>
                    <a:pt x="120" y="74"/>
                  </a:cubicBezTo>
                  <a:cubicBezTo>
                    <a:pt x="119" y="74"/>
                    <a:pt x="118" y="76"/>
                    <a:pt x="118" y="77"/>
                  </a:cubicBezTo>
                  <a:cubicBezTo>
                    <a:pt x="117" y="77"/>
                    <a:pt x="116" y="77"/>
                    <a:pt x="116" y="77"/>
                  </a:cubicBezTo>
                  <a:cubicBezTo>
                    <a:pt x="116" y="77"/>
                    <a:pt x="115" y="76"/>
                    <a:pt x="115" y="76"/>
                  </a:cubicBezTo>
                  <a:cubicBezTo>
                    <a:pt x="113" y="76"/>
                    <a:pt x="112" y="77"/>
                    <a:pt x="111" y="78"/>
                  </a:cubicBezTo>
                  <a:cubicBezTo>
                    <a:pt x="111" y="78"/>
                    <a:pt x="110" y="79"/>
                    <a:pt x="110" y="79"/>
                  </a:cubicBezTo>
                  <a:cubicBezTo>
                    <a:pt x="110" y="79"/>
                    <a:pt x="109" y="79"/>
                    <a:pt x="107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9"/>
                    <a:pt x="105" y="79"/>
                    <a:pt x="103" y="79"/>
                  </a:cubicBezTo>
                  <a:cubicBezTo>
                    <a:pt x="102" y="76"/>
                    <a:pt x="101" y="76"/>
                    <a:pt x="97" y="76"/>
                  </a:cubicBezTo>
                  <a:cubicBezTo>
                    <a:pt x="97" y="76"/>
                    <a:pt x="97" y="75"/>
                    <a:pt x="97" y="75"/>
                  </a:cubicBezTo>
                  <a:cubicBezTo>
                    <a:pt x="97" y="74"/>
                    <a:pt x="95" y="73"/>
                    <a:pt x="95" y="72"/>
                  </a:cubicBezTo>
                  <a:cubicBezTo>
                    <a:pt x="95" y="71"/>
                    <a:pt x="95" y="71"/>
                    <a:pt x="95" y="70"/>
                  </a:cubicBezTo>
                  <a:cubicBezTo>
                    <a:pt x="95" y="70"/>
                    <a:pt x="94" y="70"/>
                    <a:pt x="94" y="70"/>
                  </a:cubicBezTo>
                  <a:cubicBezTo>
                    <a:pt x="93" y="70"/>
                    <a:pt x="93" y="69"/>
                    <a:pt x="93" y="68"/>
                  </a:cubicBezTo>
                  <a:cubicBezTo>
                    <a:pt x="92" y="68"/>
                    <a:pt x="91" y="68"/>
                    <a:pt x="91" y="67"/>
                  </a:cubicBezTo>
                  <a:cubicBezTo>
                    <a:pt x="90" y="66"/>
                    <a:pt x="91" y="65"/>
                    <a:pt x="91" y="65"/>
                  </a:cubicBezTo>
                  <a:cubicBezTo>
                    <a:pt x="90" y="64"/>
                    <a:pt x="89" y="64"/>
                    <a:pt x="89" y="63"/>
                  </a:cubicBezTo>
                  <a:cubicBezTo>
                    <a:pt x="89" y="63"/>
                    <a:pt x="89" y="62"/>
                    <a:pt x="89" y="62"/>
                  </a:cubicBezTo>
                  <a:cubicBezTo>
                    <a:pt x="89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57"/>
                  </a:cubicBezTo>
                  <a:cubicBezTo>
                    <a:pt x="88" y="57"/>
                    <a:pt x="89" y="55"/>
                    <a:pt x="89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8" y="52"/>
                    <a:pt x="89" y="51"/>
                    <a:pt x="88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7" y="45"/>
                    <a:pt x="88" y="43"/>
                    <a:pt x="87" y="43"/>
                  </a:cubicBezTo>
                  <a:cubicBezTo>
                    <a:pt x="88" y="42"/>
                    <a:pt x="89" y="42"/>
                    <a:pt x="89" y="42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90" y="41"/>
                    <a:pt x="90" y="41"/>
                  </a:cubicBezTo>
                  <a:cubicBezTo>
                    <a:pt x="91" y="40"/>
                    <a:pt x="91" y="39"/>
                    <a:pt x="91" y="39"/>
                  </a:cubicBezTo>
                  <a:cubicBezTo>
                    <a:pt x="92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3" name="Freeform 77">
              <a:extLst>
                <a:ext uri="{FF2B5EF4-FFF2-40B4-BE49-F238E27FC236}">
                  <a16:creationId xmlns:a16="http://schemas.microsoft.com/office/drawing/2014/main" id="{7E8E997F-9863-446B-011A-1BDDEEE2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7008" y="3055252"/>
              <a:ext cx="392162" cy="465711"/>
            </a:xfrm>
            <a:custGeom>
              <a:avLst/>
              <a:gdLst>
                <a:gd name="T0" fmla="*/ 3 w 57"/>
                <a:gd name="T1" fmla="*/ 56 h 64"/>
                <a:gd name="T2" fmla="*/ 4 w 57"/>
                <a:gd name="T3" fmla="*/ 55 h 64"/>
                <a:gd name="T4" fmla="*/ 6 w 57"/>
                <a:gd name="T5" fmla="*/ 54 h 64"/>
                <a:gd name="T6" fmla="*/ 9 w 57"/>
                <a:gd name="T7" fmla="*/ 54 h 64"/>
                <a:gd name="T8" fmla="*/ 12 w 57"/>
                <a:gd name="T9" fmla="*/ 54 h 64"/>
                <a:gd name="T10" fmla="*/ 15 w 57"/>
                <a:gd name="T11" fmla="*/ 55 h 64"/>
                <a:gd name="T12" fmla="*/ 16 w 57"/>
                <a:gd name="T13" fmla="*/ 57 h 64"/>
                <a:gd name="T14" fmla="*/ 18 w 57"/>
                <a:gd name="T15" fmla="*/ 58 h 64"/>
                <a:gd name="T16" fmla="*/ 19 w 57"/>
                <a:gd name="T17" fmla="*/ 61 h 64"/>
                <a:gd name="T18" fmla="*/ 22 w 57"/>
                <a:gd name="T19" fmla="*/ 62 h 64"/>
                <a:gd name="T20" fmla="*/ 23 w 57"/>
                <a:gd name="T21" fmla="*/ 64 h 64"/>
                <a:gd name="T22" fmla="*/ 25 w 57"/>
                <a:gd name="T23" fmla="*/ 63 h 64"/>
                <a:gd name="T24" fmla="*/ 25 w 57"/>
                <a:gd name="T25" fmla="*/ 60 h 64"/>
                <a:gd name="T26" fmla="*/ 26 w 57"/>
                <a:gd name="T27" fmla="*/ 59 h 64"/>
                <a:gd name="T28" fmla="*/ 29 w 57"/>
                <a:gd name="T29" fmla="*/ 59 h 64"/>
                <a:gd name="T30" fmla="*/ 32 w 57"/>
                <a:gd name="T31" fmla="*/ 59 h 64"/>
                <a:gd name="T32" fmla="*/ 33 w 57"/>
                <a:gd name="T33" fmla="*/ 59 h 64"/>
                <a:gd name="T34" fmla="*/ 33 w 57"/>
                <a:gd name="T35" fmla="*/ 57 h 64"/>
                <a:gd name="T36" fmla="*/ 35 w 57"/>
                <a:gd name="T37" fmla="*/ 58 h 64"/>
                <a:gd name="T38" fmla="*/ 52 w 57"/>
                <a:gd name="T39" fmla="*/ 57 h 64"/>
                <a:gd name="T40" fmla="*/ 53 w 57"/>
                <a:gd name="T41" fmla="*/ 55 h 64"/>
                <a:gd name="T42" fmla="*/ 51 w 57"/>
                <a:gd name="T43" fmla="*/ 53 h 64"/>
                <a:gd name="T44" fmla="*/ 49 w 57"/>
                <a:gd name="T45" fmla="*/ 11 h 64"/>
                <a:gd name="T46" fmla="*/ 57 w 57"/>
                <a:gd name="T47" fmla="*/ 11 h 64"/>
                <a:gd name="T48" fmla="*/ 41 w 57"/>
                <a:gd name="T49" fmla="*/ 0 h 64"/>
                <a:gd name="T50" fmla="*/ 42 w 57"/>
                <a:gd name="T51" fmla="*/ 8 h 64"/>
                <a:gd name="T52" fmla="*/ 24 w 57"/>
                <a:gd name="T53" fmla="*/ 8 h 64"/>
                <a:gd name="T54" fmla="*/ 24 w 57"/>
                <a:gd name="T55" fmla="*/ 19 h 64"/>
                <a:gd name="T56" fmla="*/ 18 w 57"/>
                <a:gd name="T57" fmla="*/ 22 h 64"/>
                <a:gd name="T58" fmla="*/ 19 w 57"/>
                <a:gd name="T59" fmla="*/ 30 h 64"/>
                <a:gd name="T60" fmla="*/ 2 w 57"/>
                <a:gd name="T61" fmla="*/ 31 h 64"/>
                <a:gd name="T62" fmla="*/ 0 w 57"/>
                <a:gd name="T63" fmla="*/ 32 h 64"/>
                <a:gd name="T64" fmla="*/ 2 w 57"/>
                <a:gd name="T65" fmla="*/ 34 h 64"/>
                <a:gd name="T66" fmla="*/ 3 w 57"/>
                <a:gd name="T67" fmla="*/ 36 h 64"/>
                <a:gd name="T68" fmla="*/ 2 w 57"/>
                <a:gd name="T69" fmla="*/ 38 h 64"/>
                <a:gd name="T70" fmla="*/ 3 w 57"/>
                <a:gd name="T71" fmla="*/ 40 h 64"/>
                <a:gd name="T72" fmla="*/ 3 w 57"/>
                <a:gd name="T73" fmla="*/ 40 h 64"/>
                <a:gd name="T74" fmla="*/ 2 w 57"/>
                <a:gd name="T75" fmla="*/ 42 h 64"/>
                <a:gd name="T76" fmla="*/ 4 w 57"/>
                <a:gd name="T77" fmla="*/ 45 h 64"/>
                <a:gd name="T78" fmla="*/ 3 w 57"/>
                <a:gd name="T79" fmla="*/ 48 h 64"/>
                <a:gd name="T80" fmla="*/ 4 w 57"/>
                <a:gd name="T81" fmla="*/ 49 h 64"/>
                <a:gd name="T82" fmla="*/ 4 w 57"/>
                <a:gd name="T83" fmla="*/ 49 h 64"/>
                <a:gd name="T84" fmla="*/ 3 w 57"/>
                <a:gd name="T85" fmla="*/ 50 h 64"/>
                <a:gd name="T86" fmla="*/ 4 w 57"/>
                <a:gd name="T87" fmla="*/ 53 h 64"/>
                <a:gd name="T88" fmla="*/ 3 w 57"/>
                <a:gd name="T8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64">
                  <a:moveTo>
                    <a:pt x="3" y="56"/>
                  </a:move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6" y="55"/>
                    <a:pt x="6" y="54"/>
                  </a:cubicBezTo>
                  <a:cubicBezTo>
                    <a:pt x="7" y="53"/>
                    <a:pt x="7" y="54"/>
                    <a:pt x="9" y="54"/>
                  </a:cubicBezTo>
                  <a:cubicBezTo>
                    <a:pt x="10" y="54"/>
                    <a:pt x="10" y="54"/>
                    <a:pt x="12" y="54"/>
                  </a:cubicBezTo>
                  <a:cubicBezTo>
                    <a:pt x="14" y="53"/>
                    <a:pt x="14" y="54"/>
                    <a:pt x="15" y="55"/>
                  </a:cubicBezTo>
                  <a:cubicBezTo>
                    <a:pt x="16" y="55"/>
                    <a:pt x="16" y="56"/>
                    <a:pt x="16" y="57"/>
                  </a:cubicBezTo>
                  <a:cubicBezTo>
                    <a:pt x="16" y="59"/>
                    <a:pt x="17" y="58"/>
                    <a:pt x="18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2"/>
                    <a:pt x="21" y="61"/>
                    <a:pt x="22" y="62"/>
                  </a:cubicBezTo>
                  <a:cubicBezTo>
                    <a:pt x="22" y="63"/>
                    <a:pt x="23" y="64"/>
                    <a:pt x="23" y="64"/>
                  </a:cubicBezTo>
                  <a:cubicBezTo>
                    <a:pt x="23" y="64"/>
                    <a:pt x="24" y="64"/>
                    <a:pt x="25" y="63"/>
                  </a:cubicBezTo>
                  <a:cubicBezTo>
                    <a:pt x="25" y="63"/>
                    <a:pt x="25" y="62"/>
                    <a:pt x="25" y="60"/>
                  </a:cubicBezTo>
                  <a:cubicBezTo>
                    <a:pt x="26" y="59"/>
                    <a:pt x="25" y="59"/>
                    <a:pt x="26" y="59"/>
                  </a:cubicBezTo>
                  <a:cubicBezTo>
                    <a:pt x="27" y="59"/>
                    <a:pt x="27" y="59"/>
                    <a:pt x="29" y="59"/>
                  </a:cubicBezTo>
                  <a:cubicBezTo>
                    <a:pt x="31" y="60"/>
                    <a:pt x="32" y="59"/>
                    <a:pt x="32" y="59"/>
                  </a:cubicBezTo>
                  <a:cubicBezTo>
                    <a:pt x="32" y="59"/>
                    <a:pt x="34" y="60"/>
                    <a:pt x="33" y="59"/>
                  </a:cubicBezTo>
                  <a:cubicBezTo>
                    <a:pt x="32" y="58"/>
                    <a:pt x="32" y="57"/>
                    <a:pt x="33" y="57"/>
                  </a:cubicBezTo>
                  <a:cubicBezTo>
                    <a:pt x="34" y="56"/>
                    <a:pt x="35" y="58"/>
                    <a:pt x="35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3" y="55"/>
                  </a:cubicBezTo>
                  <a:cubicBezTo>
                    <a:pt x="54" y="53"/>
                    <a:pt x="51" y="53"/>
                    <a:pt x="51" y="53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18" y="19"/>
                    <a:pt x="18" y="22"/>
                  </a:cubicBezTo>
                  <a:cubicBezTo>
                    <a:pt x="18" y="25"/>
                    <a:pt x="19" y="30"/>
                    <a:pt x="19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0"/>
                    <a:pt x="0" y="32"/>
                  </a:cubicBezTo>
                  <a:cubicBezTo>
                    <a:pt x="1" y="33"/>
                    <a:pt x="1" y="33"/>
                    <a:pt x="2" y="34"/>
                  </a:cubicBezTo>
                  <a:cubicBezTo>
                    <a:pt x="2" y="34"/>
                    <a:pt x="3" y="35"/>
                    <a:pt x="3" y="36"/>
                  </a:cubicBezTo>
                  <a:cubicBezTo>
                    <a:pt x="3" y="37"/>
                    <a:pt x="2" y="37"/>
                    <a:pt x="2" y="38"/>
                  </a:cubicBezTo>
                  <a:cubicBezTo>
                    <a:pt x="2" y="38"/>
                    <a:pt x="3" y="39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1"/>
                    <a:pt x="2" y="42"/>
                  </a:cubicBezTo>
                  <a:cubicBezTo>
                    <a:pt x="3" y="43"/>
                    <a:pt x="4" y="44"/>
                    <a:pt x="4" y="45"/>
                  </a:cubicBezTo>
                  <a:cubicBezTo>
                    <a:pt x="4" y="46"/>
                    <a:pt x="4" y="47"/>
                    <a:pt x="3" y="48"/>
                  </a:cubicBezTo>
                  <a:cubicBezTo>
                    <a:pt x="4" y="48"/>
                    <a:pt x="4" y="48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50"/>
                    <a:pt x="3" y="49"/>
                    <a:pt x="3" y="50"/>
                  </a:cubicBezTo>
                  <a:cubicBezTo>
                    <a:pt x="3" y="51"/>
                    <a:pt x="4" y="52"/>
                    <a:pt x="4" y="53"/>
                  </a:cubicBezTo>
                  <a:cubicBezTo>
                    <a:pt x="4" y="54"/>
                    <a:pt x="3" y="55"/>
                    <a:pt x="3" y="5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4" name="Freeform 78">
              <a:extLst>
                <a:ext uri="{FF2B5EF4-FFF2-40B4-BE49-F238E27FC236}">
                  <a16:creationId xmlns:a16="http://schemas.microsoft.com/office/drawing/2014/main" id="{C981A18D-9FD4-1D4C-EB30-FA96E9C16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9157" y="3134377"/>
              <a:ext cx="522880" cy="590052"/>
            </a:xfrm>
            <a:custGeom>
              <a:avLst/>
              <a:gdLst>
                <a:gd name="T0" fmla="*/ 31 w 76"/>
                <a:gd name="T1" fmla="*/ 71 h 81"/>
                <a:gd name="T2" fmla="*/ 32 w 76"/>
                <a:gd name="T3" fmla="*/ 67 h 81"/>
                <a:gd name="T4" fmla="*/ 35 w 76"/>
                <a:gd name="T5" fmla="*/ 66 h 81"/>
                <a:gd name="T6" fmla="*/ 37 w 76"/>
                <a:gd name="T7" fmla="*/ 60 h 81"/>
                <a:gd name="T8" fmla="*/ 43 w 76"/>
                <a:gd name="T9" fmla="*/ 57 h 81"/>
                <a:gd name="T10" fmla="*/ 47 w 76"/>
                <a:gd name="T11" fmla="*/ 53 h 81"/>
                <a:gd name="T12" fmla="*/ 51 w 76"/>
                <a:gd name="T13" fmla="*/ 49 h 81"/>
                <a:gd name="T14" fmla="*/ 54 w 76"/>
                <a:gd name="T15" fmla="*/ 48 h 81"/>
                <a:gd name="T16" fmla="*/ 56 w 76"/>
                <a:gd name="T17" fmla="*/ 50 h 81"/>
                <a:gd name="T18" fmla="*/ 60 w 76"/>
                <a:gd name="T19" fmla="*/ 49 h 81"/>
                <a:gd name="T20" fmla="*/ 71 w 76"/>
                <a:gd name="T21" fmla="*/ 46 h 81"/>
                <a:gd name="T22" fmla="*/ 74 w 76"/>
                <a:gd name="T23" fmla="*/ 45 h 81"/>
                <a:gd name="T24" fmla="*/ 76 w 76"/>
                <a:gd name="T25" fmla="*/ 42 h 81"/>
                <a:gd name="T26" fmla="*/ 70 w 76"/>
                <a:gd name="T27" fmla="*/ 30 h 81"/>
                <a:gd name="T28" fmla="*/ 70 w 76"/>
                <a:gd name="T29" fmla="*/ 26 h 81"/>
                <a:gd name="T30" fmla="*/ 65 w 76"/>
                <a:gd name="T31" fmla="*/ 22 h 81"/>
                <a:gd name="T32" fmla="*/ 35 w 76"/>
                <a:gd name="T33" fmla="*/ 0 h 81"/>
                <a:gd name="T34" fmla="*/ 29 w 76"/>
                <a:gd name="T35" fmla="*/ 42 h 81"/>
                <a:gd name="T36" fmla="*/ 30 w 76"/>
                <a:gd name="T37" fmla="*/ 46 h 81"/>
                <a:gd name="T38" fmla="*/ 11 w 76"/>
                <a:gd name="T39" fmla="*/ 46 h 81"/>
                <a:gd name="T40" fmla="*/ 10 w 76"/>
                <a:gd name="T41" fmla="*/ 48 h 81"/>
                <a:gd name="T42" fmla="*/ 4 w 76"/>
                <a:gd name="T43" fmla="*/ 48 h 81"/>
                <a:gd name="T44" fmla="*/ 3 w 76"/>
                <a:gd name="T45" fmla="*/ 52 h 81"/>
                <a:gd name="T46" fmla="*/ 1 w 76"/>
                <a:gd name="T47" fmla="*/ 55 h 81"/>
                <a:gd name="T48" fmla="*/ 1 w 76"/>
                <a:gd name="T49" fmla="*/ 60 h 81"/>
                <a:gd name="T50" fmla="*/ 3 w 76"/>
                <a:gd name="T51" fmla="*/ 65 h 81"/>
                <a:gd name="T52" fmla="*/ 4 w 76"/>
                <a:gd name="T53" fmla="*/ 67 h 81"/>
                <a:gd name="T54" fmla="*/ 8 w 76"/>
                <a:gd name="T55" fmla="*/ 67 h 81"/>
                <a:gd name="T56" fmla="*/ 11 w 76"/>
                <a:gd name="T57" fmla="*/ 66 h 81"/>
                <a:gd name="T58" fmla="*/ 14 w 76"/>
                <a:gd name="T59" fmla="*/ 69 h 81"/>
                <a:gd name="T60" fmla="*/ 14 w 76"/>
                <a:gd name="T61" fmla="*/ 74 h 81"/>
                <a:gd name="T62" fmla="*/ 13 w 76"/>
                <a:gd name="T63" fmla="*/ 76 h 81"/>
                <a:gd name="T64" fmla="*/ 16 w 76"/>
                <a:gd name="T65" fmla="*/ 77 h 81"/>
                <a:gd name="T66" fmla="*/ 20 w 76"/>
                <a:gd name="T67" fmla="*/ 80 h 81"/>
                <a:gd name="T68" fmla="*/ 23 w 76"/>
                <a:gd name="T69" fmla="*/ 79 h 81"/>
                <a:gd name="T70" fmla="*/ 25 w 76"/>
                <a:gd name="T71" fmla="*/ 77 h 81"/>
                <a:gd name="T72" fmla="*/ 28 w 76"/>
                <a:gd name="T73" fmla="*/ 78 h 81"/>
                <a:gd name="T74" fmla="*/ 30 w 76"/>
                <a:gd name="T75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" h="81">
                  <a:moveTo>
                    <a:pt x="30" y="75"/>
                  </a:moveTo>
                  <a:cubicBezTo>
                    <a:pt x="30" y="75"/>
                    <a:pt x="30" y="72"/>
                    <a:pt x="31" y="71"/>
                  </a:cubicBezTo>
                  <a:cubicBezTo>
                    <a:pt x="32" y="71"/>
                    <a:pt x="32" y="70"/>
                    <a:pt x="32" y="69"/>
                  </a:cubicBezTo>
                  <a:cubicBezTo>
                    <a:pt x="31" y="68"/>
                    <a:pt x="32" y="67"/>
                    <a:pt x="32" y="67"/>
                  </a:cubicBezTo>
                  <a:cubicBezTo>
                    <a:pt x="32" y="67"/>
                    <a:pt x="32" y="66"/>
                    <a:pt x="33" y="65"/>
                  </a:cubicBezTo>
                  <a:cubicBezTo>
                    <a:pt x="34" y="65"/>
                    <a:pt x="35" y="66"/>
                    <a:pt x="35" y="66"/>
                  </a:cubicBezTo>
                  <a:cubicBezTo>
                    <a:pt x="35" y="66"/>
                    <a:pt x="35" y="63"/>
                    <a:pt x="36" y="62"/>
                  </a:cubicBezTo>
                  <a:cubicBezTo>
                    <a:pt x="36" y="61"/>
                    <a:pt x="36" y="61"/>
                    <a:pt x="37" y="60"/>
                  </a:cubicBezTo>
                  <a:cubicBezTo>
                    <a:pt x="38" y="60"/>
                    <a:pt x="40" y="59"/>
                    <a:pt x="41" y="59"/>
                  </a:cubicBezTo>
                  <a:cubicBezTo>
                    <a:pt x="42" y="59"/>
                    <a:pt x="43" y="58"/>
                    <a:pt x="43" y="57"/>
                  </a:cubicBezTo>
                  <a:cubicBezTo>
                    <a:pt x="43" y="56"/>
                    <a:pt x="43" y="56"/>
                    <a:pt x="44" y="55"/>
                  </a:cubicBezTo>
                  <a:cubicBezTo>
                    <a:pt x="46" y="54"/>
                    <a:pt x="47" y="54"/>
                    <a:pt x="47" y="53"/>
                  </a:cubicBezTo>
                  <a:cubicBezTo>
                    <a:pt x="47" y="52"/>
                    <a:pt x="47" y="50"/>
                    <a:pt x="49" y="50"/>
                  </a:cubicBezTo>
                  <a:cubicBezTo>
                    <a:pt x="50" y="50"/>
                    <a:pt x="51" y="50"/>
                    <a:pt x="51" y="49"/>
                  </a:cubicBezTo>
                  <a:cubicBezTo>
                    <a:pt x="51" y="48"/>
                    <a:pt x="52" y="47"/>
                    <a:pt x="53" y="48"/>
                  </a:cubicBezTo>
                  <a:cubicBezTo>
                    <a:pt x="53" y="49"/>
                    <a:pt x="54" y="48"/>
                    <a:pt x="54" y="48"/>
                  </a:cubicBezTo>
                  <a:cubicBezTo>
                    <a:pt x="55" y="49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9" y="49"/>
                    <a:pt x="60" y="49"/>
                  </a:cubicBezTo>
                  <a:cubicBezTo>
                    <a:pt x="61" y="48"/>
                    <a:pt x="63" y="48"/>
                    <a:pt x="65" y="48"/>
                  </a:cubicBezTo>
                  <a:cubicBezTo>
                    <a:pt x="66" y="48"/>
                    <a:pt x="71" y="46"/>
                    <a:pt x="71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6"/>
                    <a:pt x="74" y="46"/>
                    <a:pt x="74" y="45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5" y="30"/>
                    <a:pt x="70" y="31"/>
                    <a:pt x="70" y="30"/>
                  </a:cubicBezTo>
                  <a:cubicBezTo>
                    <a:pt x="70" y="30"/>
                    <a:pt x="71" y="29"/>
                    <a:pt x="70" y="28"/>
                  </a:cubicBezTo>
                  <a:cubicBezTo>
                    <a:pt x="70" y="27"/>
                    <a:pt x="70" y="28"/>
                    <a:pt x="70" y="26"/>
                  </a:cubicBezTo>
                  <a:cubicBezTo>
                    <a:pt x="70" y="24"/>
                    <a:pt x="69" y="24"/>
                    <a:pt x="69" y="23"/>
                  </a:cubicBezTo>
                  <a:cubicBezTo>
                    <a:pt x="68" y="23"/>
                    <a:pt x="66" y="23"/>
                    <a:pt x="65" y="22"/>
                  </a:cubicBezTo>
                  <a:cubicBezTo>
                    <a:pt x="64" y="21"/>
                    <a:pt x="64" y="20"/>
                    <a:pt x="64" y="2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32" y="42"/>
                    <a:pt x="31" y="44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2" y="45"/>
                    <a:pt x="11" y="46"/>
                  </a:cubicBezTo>
                  <a:cubicBezTo>
                    <a:pt x="10" y="46"/>
                    <a:pt x="10" y="47"/>
                    <a:pt x="11" y="48"/>
                  </a:cubicBezTo>
                  <a:cubicBezTo>
                    <a:pt x="12" y="49"/>
                    <a:pt x="10" y="48"/>
                    <a:pt x="10" y="48"/>
                  </a:cubicBezTo>
                  <a:cubicBezTo>
                    <a:pt x="10" y="48"/>
                    <a:pt x="9" y="49"/>
                    <a:pt x="7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3" y="48"/>
                    <a:pt x="4" y="48"/>
                    <a:pt x="3" y="49"/>
                  </a:cubicBezTo>
                  <a:cubicBezTo>
                    <a:pt x="3" y="51"/>
                    <a:pt x="3" y="52"/>
                    <a:pt x="3" y="52"/>
                  </a:cubicBezTo>
                  <a:cubicBezTo>
                    <a:pt x="2" y="53"/>
                    <a:pt x="1" y="53"/>
                    <a:pt x="1" y="53"/>
                  </a:cubicBezTo>
                  <a:cubicBezTo>
                    <a:pt x="1" y="53"/>
                    <a:pt x="0" y="55"/>
                    <a:pt x="1" y="55"/>
                  </a:cubicBezTo>
                  <a:cubicBezTo>
                    <a:pt x="2" y="55"/>
                    <a:pt x="0" y="59"/>
                    <a:pt x="0" y="59"/>
                  </a:cubicBezTo>
                  <a:cubicBezTo>
                    <a:pt x="0" y="59"/>
                    <a:pt x="0" y="60"/>
                    <a:pt x="1" y="60"/>
                  </a:cubicBezTo>
                  <a:cubicBezTo>
                    <a:pt x="2" y="61"/>
                    <a:pt x="3" y="61"/>
                    <a:pt x="3" y="62"/>
                  </a:cubicBezTo>
                  <a:cubicBezTo>
                    <a:pt x="3" y="63"/>
                    <a:pt x="3" y="65"/>
                    <a:pt x="3" y="6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7" y="66"/>
                    <a:pt x="7" y="67"/>
                    <a:pt x="8" y="67"/>
                  </a:cubicBezTo>
                  <a:cubicBezTo>
                    <a:pt x="8" y="67"/>
                    <a:pt x="9" y="66"/>
                    <a:pt x="9" y="66"/>
                  </a:cubicBezTo>
                  <a:cubicBezTo>
                    <a:pt x="9" y="66"/>
                    <a:pt x="10" y="67"/>
                    <a:pt x="11" y="66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7"/>
                    <a:pt x="14" y="68"/>
                    <a:pt x="14" y="69"/>
                  </a:cubicBezTo>
                  <a:cubicBezTo>
                    <a:pt x="14" y="70"/>
                    <a:pt x="12" y="71"/>
                    <a:pt x="13" y="72"/>
                  </a:cubicBezTo>
                  <a:cubicBezTo>
                    <a:pt x="14" y="72"/>
                    <a:pt x="15" y="73"/>
                    <a:pt x="14" y="74"/>
                  </a:cubicBezTo>
                  <a:cubicBezTo>
                    <a:pt x="14" y="75"/>
                    <a:pt x="16" y="74"/>
                    <a:pt x="16" y="74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6"/>
                    <a:pt x="13" y="77"/>
                    <a:pt x="14" y="77"/>
                  </a:cubicBezTo>
                  <a:cubicBezTo>
                    <a:pt x="15" y="77"/>
                    <a:pt x="15" y="76"/>
                    <a:pt x="16" y="77"/>
                  </a:cubicBezTo>
                  <a:cubicBezTo>
                    <a:pt x="16" y="78"/>
                    <a:pt x="17" y="77"/>
                    <a:pt x="18" y="78"/>
                  </a:cubicBezTo>
                  <a:cubicBezTo>
                    <a:pt x="18" y="79"/>
                    <a:pt x="19" y="80"/>
                    <a:pt x="20" y="80"/>
                  </a:cubicBezTo>
                  <a:cubicBezTo>
                    <a:pt x="21" y="80"/>
                    <a:pt x="21" y="81"/>
                    <a:pt x="21" y="81"/>
                  </a:cubicBezTo>
                  <a:cubicBezTo>
                    <a:pt x="21" y="81"/>
                    <a:pt x="22" y="80"/>
                    <a:pt x="23" y="79"/>
                  </a:cubicBezTo>
                  <a:cubicBezTo>
                    <a:pt x="25" y="79"/>
                    <a:pt x="25" y="80"/>
                    <a:pt x="25" y="80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7"/>
                    <a:pt x="27" y="78"/>
                    <a:pt x="28" y="78"/>
                  </a:cubicBezTo>
                  <a:cubicBezTo>
                    <a:pt x="30" y="78"/>
                    <a:pt x="29" y="76"/>
                    <a:pt x="29" y="76"/>
                  </a:cubicBezTo>
                  <a:lnTo>
                    <a:pt x="30" y="7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5" name="Freeform 79">
              <a:extLst>
                <a:ext uri="{FF2B5EF4-FFF2-40B4-BE49-F238E27FC236}">
                  <a16:creationId xmlns:a16="http://schemas.microsoft.com/office/drawing/2014/main" id="{A5CB8A9B-100C-E96F-8CE1-15E969D2A0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5746" y="3826161"/>
              <a:ext cx="585027" cy="232857"/>
            </a:xfrm>
            <a:custGeom>
              <a:avLst/>
              <a:gdLst>
                <a:gd name="T0" fmla="*/ 42 w 85"/>
                <a:gd name="T1" fmla="*/ 28 h 32"/>
                <a:gd name="T2" fmla="*/ 45 w 85"/>
                <a:gd name="T3" fmla="*/ 31 h 32"/>
                <a:gd name="T4" fmla="*/ 48 w 85"/>
                <a:gd name="T5" fmla="*/ 32 h 32"/>
                <a:gd name="T6" fmla="*/ 53 w 85"/>
                <a:gd name="T7" fmla="*/ 31 h 32"/>
                <a:gd name="T8" fmla="*/ 56 w 85"/>
                <a:gd name="T9" fmla="*/ 30 h 32"/>
                <a:gd name="T10" fmla="*/ 60 w 85"/>
                <a:gd name="T11" fmla="*/ 30 h 32"/>
                <a:gd name="T12" fmla="*/ 63 w 85"/>
                <a:gd name="T13" fmla="*/ 28 h 32"/>
                <a:gd name="T14" fmla="*/ 64 w 85"/>
                <a:gd name="T15" fmla="*/ 25 h 32"/>
                <a:gd name="T16" fmla="*/ 66 w 85"/>
                <a:gd name="T17" fmla="*/ 23 h 32"/>
                <a:gd name="T18" fmla="*/ 69 w 85"/>
                <a:gd name="T19" fmla="*/ 20 h 32"/>
                <a:gd name="T20" fmla="*/ 70 w 85"/>
                <a:gd name="T21" fmla="*/ 16 h 32"/>
                <a:gd name="T22" fmla="*/ 76 w 85"/>
                <a:gd name="T23" fmla="*/ 16 h 32"/>
                <a:gd name="T24" fmla="*/ 80 w 85"/>
                <a:gd name="T25" fmla="*/ 16 h 32"/>
                <a:gd name="T26" fmla="*/ 81 w 85"/>
                <a:gd name="T27" fmla="*/ 14 h 32"/>
                <a:gd name="T28" fmla="*/ 80 w 85"/>
                <a:gd name="T29" fmla="*/ 13 h 32"/>
                <a:gd name="T30" fmla="*/ 85 w 85"/>
                <a:gd name="T31" fmla="*/ 10 h 32"/>
                <a:gd name="T32" fmla="*/ 82 w 85"/>
                <a:gd name="T33" fmla="*/ 7 h 32"/>
                <a:gd name="T34" fmla="*/ 81 w 85"/>
                <a:gd name="T35" fmla="*/ 6 h 32"/>
                <a:gd name="T36" fmla="*/ 80 w 85"/>
                <a:gd name="T37" fmla="*/ 4 h 32"/>
                <a:gd name="T38" fmla="*/ 77 w 85"/>
                <a:gd name="T39" fmla="*/ 2 h 32"/>
                <a:gd name="T40" fmla="*/ 77 w 85"/>
                <a:gd name="T41" fmla="*/ 2 h 32"/>
                <a:gd name="T42" fmla="*/ 75 w 85"/>
                <a:gd name="T43" fmla="*/ 1 h 32"/>
                <a:gd name="T44" fmla="*/ 68 w 85"/>
                <a:gd name="T45" fmla="*/ 8 h 32"/>
                <a:gd name="T46" fmla="*/ 69 w 85"/>
                <a:gd name="T47" fmla="*/ 10 h 32"/>
                <a:gd name="T48" fmla="*/ 69 w 85"/>
                <a:gd name="T49" fmla="*/ 15 h 32"/>
                <a:gd name="T50" fmla="*/ 67 w 85"/>
                <a:gd name="T51" fmla="*/ 14 h 32"/>
                <a:gd name="T52" fmla="*/ 66 w 85"/>
                <a:gd name="T53" fmla="*/ 16 h 32"/>
                <a:gd name="T54" fmla="*/ 62 w 85"/>
                <a:gd name="T55" fmla="*/ 14 h 32"/>
                <a:gd name="T56" fmla="*/ 58 w 85"/>
                <a:gd name="T57" fmla="*/ 21 h 32"/>
                <a:gd name="T58" fmla="*/ 50 w 85"/>
                <a:gd name="T59" fmla="*/ 23 h 32"/>
                <a:gd name="T60" fmla="*/ 50 w 85"/>
                <a:gd name="T61" fmla="*/ 25 h 32"/>
                <a:gd name="T62" fmla="*/ 48 w 85"/>
                <a:gd name="T63" fmla="*/ 27 h 32"/>
                <a:gd name="T64" fmla="*/ 46 w 85"/>
                <a:gd name="T65" fmla="*/ 27 h 32"/>
                <a:gd name="T66" fmla="*/ 42 w 85"/>
                <a:gd name="T67" fmla="*/ 26 h 32"/>
                <a:gd name="T68" fmla="*/ 1 w 85"/>
                <a:gd name="T69" fmla="*/ 9 h 32"/>
                <a:gd name="T70" fmla="*/ 2 w 85"/>
                <a:gd name="T71" fmla="*/ 16 h 32"/>
                <a:gd name="T72" fmla="*/ 5 w 85"/>
                <a:gd name="T73" fmla="*/ 20 h 32"/>
                <a:gd name="T74" fmla="*/ 9 w 85"/>
                <a:gd name="T75" fmla="*/ 25 h 32"/>
                <a:gd name="T76" fmla="*/ 14 w 85"/>
                <a:gd name="T77" fmla="*/ 29 h 32"/>
                <a:gd name="T78" fmla="*/ 15 w 85"/>
                <a:gd name="T79" fmla="*/ 28 h 32"/>
                <a:gd name="T80" fmla="*/ 18 w 85"/>
                <a:gd name="T81" fmla="*/ 26 h 32"/>
                <a:gd name="T82" fmla="*/ 16 w 85"/>
                <a:gd name="T83" fmla="*/ 23 h 32"/>
                <a:gd name="T84" fmla="*/ 14 w 85"/>
                <a:gd name="T85" fmla="*/ 17 h 32"/>
                <a:gd name="T86" fmla="*/ 13 w 85"/>
                <a:gd name="T87" fmla="*/ 10 h 32"/>
                <a:gd name="T88" fmla="*/ 8 w 85"/>
                <a:gd name="T89" fmla="*/ 5 h 32"/>
                <a:gd name="T90" fmla="*/ 7 w 85"/>
                <a:gd name="T91" fmla="*/ 8 h 32"/>
                <a:gd name="T92" fmla="*/ 5 w 85"/>
                <a:gd name="T93" fmla="*/ 9 h 32"/>
                <a:gd name="T94" fmla="*/ 4 w 85"/>
                <a:gd name="T95" fmla="*/ 7 h 32"/>
                <a:gd name="T96" fmla="*/ 0 w 85"/>
                <a:gd name="T9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2">
                  <a:moveTo>
                    <a:pt x="42" y="2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8" y="15"/>
                    <a:pt x="79" y="15"/>
                    <a:pt x="80" y="1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4"/>
                    <a:pt x="81" y="15"/>
                    <a:pt x="81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3"/>
                    <a:pt x="80" y="13"/>
                    <a:pt x="80" y="13"/>
                  </a:cubicBezTo>
                  <a:cubicBezTo>
                    <a:pt x="80" y="12"/>
                    <a:pt x="81" y="12"/>
                    <a:pt x="81" y="11"/>
                  </a:cubicBezTo>
                  <a:cubicBezTo>
                    <a:pt x="82" y="11"/>
                    <a:pt x="84" y="11"/>
                    <a:pt x="85" y="10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9"/>
                    <a:pt x="83" y="8"/>
                    <a:pt x="82" y="7"/>
                  </a:cubicBezTo>
                  <a:cubicBezTo>
                    <a:pt x="82" y="7"/>
                    <a:pt x="81" y="7"/>
                    <a:pt x="81" y="7"/>
                  </a:cubicBezTo>
                  <a:cubicBezTo>
                    <a:pt x="80" y="7"/>
                    <a:pt x="81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9" y="5"/>
                    <a:pt x="79" y="4"/>
                    <a:pt x="80" y="4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8" y="2"/>
                    <a:pt x="78" y="3"/>
                    <a:pt x="77" y="2"/>
                  </a:cubicBezTo>
                  <a:cubicBezTo>
                    <a:pt x="77" y="2"/>
                    <a:pt x="78" y="1"/>
                    <a:pt x="77" y="1"/>
                  </a:cubicBezTo>
                  <a:cubicBezTo>
                    <a:pt x="76" y="2"/>
                    <a:pt x="77" y="2"/>
                    <a:pt x="77" y="2"/>
                  </a:cubicBezTo>
                  <a:cubicBezTo>
                    <a:pt x="77" y="2"/>
                    <a:pt x="76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4"/>
                    <a:pt x="71" y="6"/>
                    <a:pt x="68" y="8"/>
                  </a:cubicBezTo>
                  <a:cubicBezTo>
                    <a:pt x="69" y="9"/>
                    <a:pt x="68" y="8"/>
                    <a:pt x="69" y="9"/>
                  </a:cubicBezTo>
                  <a:cubicBezTo>
                    <a:pt x="69" y="9"/>
                    <a:pt x="69" y="10"/>
                    <a:pt x="69" y="10"/>
                  </a:cubicBezTo>
                  <a:cubicBezTo>
                    <a:pt x="70" y="10"/>
                    <a:pt x="69" y="12"/>
                    <a:pt x="68" y="12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1"/>
                    <a:pt x="55" y="21"/>
                  </a:cubicBezTo>
                  <a:cubicBezTo>
                    <a:pt x="54" y="21"/>
                    <a:pt x="50" y="22"/>
                    <a:pt x="50" y="23"/>
                  </a:cubicBezTo>
                  <a:cubicBezTo>
                    <a:pt x="49" y="24"/>
                    <a:pt x="50" y="25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6"/>
                    <a:pt x="50" y="26"/>
                    <a:pt x="49" y="27"/>
                  </a:cubicBezTo>
                  <a:cubicBezTo>
                    <a:pt x="49" y="27"/>
                    <a:pt x="48" y="27"/>
                    <a:pt x="48" y="27"/>
                  </a:cubicBezTo>
                  <a:cubicBezTo>
                    <a:pt x="48" y="27"/>
                    <a:pt x="48" y="29"/>
                    <a:pt x="48" y="29"/>
                  </a:cubicBezTo>
                  <a:cubicBezTo>
                    <a:pt x="46" y="29"/>
                    <a:pt x="47" y="27"/>
                    <a:pt x="46" y="27"/>
                  </a:cubicBezTo>
                  <a:cubicBezTo>
                    <a:pt x="44" y="26"/>
                    <a:pt x="45" y="28"/>
                    <a:pt x="43" y="27"/>
                  </a:cubicBezTo>
                  <a:cubicBezTo>
                    <a:pt x="43" y="27"/>
                    <a:pt x="43" y="27"/>
                    <a:pt x="42" y="26"/>
                  </a:cubicBezTo>
                  <a:close/>
                  <a:moveTo>
                    <a:pt x="0" y="6"/>
                  </a:moveTo>
                  <a:cubicBezTo>
                    <a:pt x="0" y="7"/>
                    <a:pt x="1" y="9"/>
                    <a:pt x="1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1" y="12"/>
                    <a:pt x="2" y="15"/>
                    <a:pt x="2" y="16"/>
                  </a:cubicBezTo>
                  <a:cubicBezTo>
                    <a:pt x="3" y="17"/>
                    <a:pt x="2" y="18"/>
                    <a:pt x="2" y="18"/>
                  </a:cubicBezTo>
                  <a:cubicBezTo>
                    <a:pt x="3" y="18"/>
                    <a:pt x="4" y="19"/>
                    <a:pt x="5" y="20"/>
                  </a:cubicBezTo>
                  <a:cubicBezTo>
                    <a:pt x="5" y="21"/>
                    <a:pt x="4" y="22"/>
                    <a:pt x="5" y="23"/>
                  </a:cubicBezTo>
                  <a:cubicBezTo>
                    <a:pt x="5" y="24"/>
                    <a:pt x="8" y="25"/>
                    <a:pt x="9" y="25"/>
                  </a:cubicBezTo>
                  <a:cubicBezTo>
                    <a:pt x="9" y="26"/>
                    <a:pt x="9" y="26"/>
                    <a:pt x="10" y="27"/>
                  </a:cubicBezTo>
                  <a:cubicBezTo>
                    <a:pt x="11" y="28"/>
                    <a:pt x="13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7" y="25"/>
                    <a:pt x="16" y="25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4" y="18"/>
                    <a:pt x="14" y="17"/>
                  </a:cubicBezTo>
                  <a:cubicBezTo>
                    <a:pt x="15" y="15"/>
                    <a:pt x="15" y="13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9"/>
                    <a:pt x="12" y="8"/>
                    <a:pt x="11" y="7"/>
                  </a:cubicBezTo>
                  <a:cubicBezTo>
                    <a:pt x="10" y="6"/>
                    <a:pt x="9" y="6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6" name="Freeform 80">
              <a:extLst>
                <a:ext uri="{FF2B5EF4-FFF2-40B4-BE49-F238E27FC236}">
                  <a16:creationId xmlns:a16="http://schemas.microsoft.com/office/drawing/2014/main" id="{CC7563F6-5BD3-EB66-EBE3-F3DFEEEC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2793" y="4443341"/>
              <a:ext cx="111433" cy="284852"/>
            </a:xfrm>
            <a:custGeom>
              <a:avLst/>
              <a:gdLst>
                <a:gd name="T0" fmla="*/ 8 w 16"/>
                <a:gd name="T1" fmla="*/ 1 h 39"/>
                <a:gd name="T2" fmla="*/ 7 w 16"/>
                <a:gd name="T3" fmla="*/ 1 h 39"/>
                <a:gd name="T4" fmla="*/ 3 w 16"/>
                <a:gd name="T5" fmla="*/ 0 h 39"/>
                <a:gd name="T6" fmla="*/ 4 w 16"/>
                <a:gd name="T7" fmla="*/ 2 h 39"/>
                <a:gd name="T8" fmla="*/ 5 w 16"/>
                <a:gd name="T9" fmla="*/ 5 h 39"/>
                <a:gd name="T10" fmla="*/ 4 w 16"/>
                <a:gd name="T11" fmla="*/ 8 h 39"/>
                <a:gd name="T12" fmla="*/ 2 w 16"/>
                <a:gd name="T13" fmla="*/ 9 h 39"/>
                <a:gd name="T14" fmla="*/ 3 w 16"/>
                <a:gd name="T15" fmla="*/ 13 h 39"/>
                <a:gd name="T16" fmla="*/ 4 w 16"/>
                <a:gd name="T17" fmla="*/ 14 h 39"/>
                <a:gd name="T18" fmla="*/ 1 w 16"/>
                <a:gd name="T19" fmla="*/ 16 h 39"/>
                <a:gd name="T20" fmla="*/ 1 w 16"/>
                <a:gd name="T21" fmla="*/ 20 h 39"/>
                <a:gd name="T22" fmla="*/ 0 w 16"/>
                <a:gd name="T23" fmla="*/ 22 h 39"/>
                <a:gd name="T24" fmla="*/ 1 w 16"/>
                <a:gd name="T25" fmla="*/ 25 h 39"/>
                <a:gd name="T26" fmla="*/ 3 w 16"/>
                <a:gd name="T27" fmla="*/ 27 h 39"/>
                <a:gd name="T28" fmla="*/ 3 w 16"/>
                <a:gd name="T29" fmla="*/ 28 h 39"/>
                <a:gd name="T30" fmla="*/ 6 w 16"/>
                <a:gd name="T31" fmla="*/ 27 h 39"/>
                <a:gd name="T32" fmla="*/ 7 w 16"/>
                <a:gd name="T33" fmla="*/ 29 h 39"/>
                <a:gd name="T34" fmla="*/ 7 w 16"/>
                <a:gd name="T35" fmla="*/ 32 h 39"/>
                <a:gd name="T36" fmla="*/ 7 w 16"/>
                <a:gd name="T37" fmla="*/ 34 h 39"/>
                <a:gd name="T38" fmla="*/ 9 w 16"/>
                <a:gd name="T39" fmla="*/ 37 h 39"/>
                <a:gd name="T40" fmla="*/ 11 w 16"/>
                <a:gd name="T41" fmla="*/ 37 h 39"/>
                <a:gd name="T42" fmla="*/ 12 w 16"/>
                <a:gd name="T43" fmla="*/ 39 h 39"/>
                <a:gd name="T44" fmla="*/ 13 w 16"/>
                <a:gd name="T45" fmla="*/ 37 h 39"/>
                <a:gd name="T46" fmla="*/ 13 w 16"/>
                <a:gd name="T47" fmla="*/ 33 h 39"/>
                <a:gd name="T48" fmla="*/ 15 w 16"/>
                <a:gd name="T49" fmla="*/ 32 h 39"/>
                <a:gd name="T50" fmla="*/ 15 w 16"/>
                <a:gd name="T51" fmla="*/ 30 h 39"/>
                <a:gd name="T52" fmla="*/ 15 w 16"/>
                <a:gd name="T53" fmla="*/ 27 h 39"/>
                <a:gd name="T54" fmla="*/ 13 w 16"/>
                <a:gd name="T55" fmla="*/ 25 h 39"/>
                <a:gd name="T56" fmla="*/ 12 w 16"/>
                <a:gd name="T57" fmla="*/ 22 h 39"/>
                <a:gd name="T58" fmla="*/ 11 w 16"/>
                <a:gd name="T59" fmla="*/ 21 h 39"/>
                <a:gd name="T60" fmla="*/ 12 w 16"/>
                <a:gd name="T61" fmla="*/ 22 h 39"/>
                <a:gd name="T62" fmla="*/ 12 w 16"/>
                <a:gd name="T63" fmla="*/ 22 h 39"/>
                <a:gd name="T64" fmla="*/ 12 w 16"/>
                <a:gd name="T65" fmla="*/ 24 h 39"/>
                <a:gd name="T66" fmla="*/ 11 w 16"/>
                <a:gd name="T67" fmla="*/ 23 h 39"/>
                <a:gd name="T68" fmla="*/ 10 w 16"/>
                <a:gd name="T69" fmla="*/ 23 h 39"/>
                <a:gd name="T70" fmla="*/ 10 w 16"/>
                <a:gd name="T71" fmla="*/ 21 h 39"/>
                <a:gd name="T72" fmla="*/ 9 w 16"/>
                <a:gd name="T73" fmla="*/ 20 h 39"/>
                <a:gd name="T74" fmla="*/ 9 w 16"/>
                <a:gd name="T75" fmla="*/ 18 h 39"/>
                <a:gd name="T76" fmla="*/ 8 w 16"/>
                <a:gd name="T77" fmla="*/ 16 h 39"/>
                <a:gd name="T78" fmla="*/ 9 w 16"/>
                <a:gd name="T79" fmla="*/ 13 h 39"/>
                <a:gd name="T80" fmla="*/ 7 w 16"/>
                <a:gd name="T81" fmla="*/ 13 h 39"/>
                <a:gd name="T82" fmla="*/ 7 w 16"/>
                <a:gd name="T83" fmla="*/ 12 h 39"/>
                <a:gd name="T84" fmla="*/ 9 w 16"/>
                <a:gd name="T85" fmla="*/ 10 h 39"/>
                <a:gd name="T86" fmla="*/ 8 w 16"/>
                <a:gd name="T87" fmla="*/ 3 h 39"/>
                <a:gd name="T88" fmla="*/ 8 w 16"/>
                <a:gd name="T8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39"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2"/>
                    <a:pt x="4" y="2"/>
                  </a:cubicBezTo>
                  <a:cubicBezTo>
                    <a:pt x="5" y="3"/>
                    <a:pt x="4" y="5"/>
                    <a:pt x="5" y="5"/>
                  </a:cubicBezTo>
                  <a:cubicBezTo>
                    <a:pt x="6" y="6"/>
                    <a:pt x="4" y="7"/>
                    <a:pt x="4" y="8"/>
                  </a:cubicBezTo>
                  <a:cubicBezTo>
                    <a:pt x="4" y="8"/>
                    <a:pt x="2" y="8"/>
                    <a:pt x="2" y="9"/>
                  </a:cubicBezTo>
                  <a:cubicBezTo>
                    <a:pt x="3" y="10"/>
                    <a:pt x="3" y="11"/>
                    <a:pt x="3" y="13"/>
                  </a:cubicBezTo>
                  <a:cubicBezTo>
                    <a:pt x="2" y="14"/>
                    <a:pt x="4" y="12"/>
                    <a:pt x="4" y="14"/>
                  </a:cubicBezTo>
                  <a:cubicBezTo>
                    <a:pt x="4" y="15"/>
                    <a:pt x="2" y="16"/>
                    <a:pt x="1" y="16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0" y="23"/>
                    <a:pt x="1" y="25"/>
                    <a:pt x="1" y="25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3" y="28"/>
                    <a:pt x="2" y="29"/>
                    <a:pt x="3" y="28"/>
                  </a:cubicBezTo>
                  <a:cubicBezTo>
                    <a:pt x="4" y="28"/>
                    <a:pt x="6" y="27"/>
                    <a:pt x="6" y="27"/>
                  </a:cubicBezTo>
                  <a:cubicBezTo>
                    <a:pt x="6" y="27"/>
                    <a:pt x="7" y="28"/>
                    <a:pt x="7" y="29"/>
                  </a:cubicBezTo>
                  <a:cubicBezTo>
                    <a:pt x="7" y="30"/>
                    <a:pt x="7" y="31"/>
                    <a:pt x="7" y="32"/>
                  </a:cubicBezTo>
                  <a:cubicBezTo>
                    <a:pt x="6" y="33"/>
                    <a:pt x="6" y="34"/>
                    <a:pt x="7" y="34"/>
                  </a:cubicBezTo>
                  <a:cubicBezTo>
                    <a:pt x="7" y="35"/>
                    <a:pt x="8" y="36"/>
                    <a:pt x="9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9"/>
                    <a:pt x="12" y="39"/>
                  </a:cubicBezTo>
                  <a:cubicBezTo>
                    <a:pt x="13" y="39"/>
                    <a:pt x="14" y="38"/>
                    <a:pt x="13" y="37"/>
                  </a:cubicBezTo>
                  <a:cubicBezTo>
                    <a:pt x="12" y="36"/>
                    <a:pt x="12" y="33"/>
                    <a:pt x="13" y="33"/>
                  </a:cubicBezTo>
                  <a:cubicBezTo>
                    <a:pt x="13" y="34"/>
                    <a:pt x="15" y="34"/>
                    <a:pt x="15" y="32"/>
                  </a:cubicBezTo>
                  <a:cubicBezTo>
                    <a:pt x="15" y="31"/>
                    <a:pt x="15" y="32"/>
                    <a:pt x="15" y="30"/>
                  </a:cubicBezTo>
                  <a:cubicBezTo>
                    <a:pt x="16" y="28"/>
                    <a:pt x="16" y="27"/>
                    <a:pt x="15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3" y="23"/>
                    <a:pt x="13" y="23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2" y="24"/>
                    <a:pt x="11" y="23"/>
                    <a:pt x="11" y="23"/>
                  </a:cubicBezTo>
                  <a:cubicBezTo>
                    <a:pt x="10" y="23"/>
                    <a:pt x="11" y="24"/>
                    <a:pt x="10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8" y="18"/>
                    <a:pt x="9" y="18"/>
                  </a:cubicBezTo>
                  <a:cubicBezTo>
                    <a:pt x="10" y="18"/>
                    <a:pt x="8" y="16"/>
                    <a:pt x="8" y="16"/>
                  </a:cubicBezTo>
                  <a:cubicBezTo>
                    <a:pt x="8" y="15"/>
                    <a:pt x="9" y="14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8" y="3"/>
                  </a:cubicBezTo>
                  <a:cubicBezTo>
                    <a:pt x="8" y="3"/>
                    <a:pt x="7" y="0"/>
                    <a:pt x="8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7" name="Freeform 81">
              <a:extLst>
                <a:ext uri="{FF2B5EF4-FFF2-40B4-BE49-F238E27FC236}">
                  <a16:creationId xmlns:a16="http://schemas.microsoft.com/office/drawing/2014/main" id="{E315C733-D967-059D-CE87-28C04EE26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6379" y="4560898"/>
              <a:ext cx="248582" cy="508665"/>
            </a:xfrm>
            <a:custGeom>
              <a:avLst/>
              <a:gdLst>
                <a:gd name="T0" fmla="*/ 33 w 36"/>
                <a:gd name="T1" fmla="*/ 26 h 70"/>
                <a:gd name="T2" fmla="*/ 29 w 36"/>
                <a:gd name="T3" fmla="*/ 0 h 70"/>
                <a:gd name="T4" fmla="*/ 27 w 36"/>
                <a:gd name="T5" fmla="*/ 8 h 70"/>
                <a:gd name="T6" fmla="*/ 25 w 36"/>
                <a:gd name="T7" fmla="*/ 9 h 70"/>
                <a:gd name="T8" fmla="*/ 24 w 36"/>
                <a:gd name="T9" fmla="*/ 11 h 70"/>
                <a:gd name="T10" fmla="*/ 23 w 36"/>
                <a:gd name="T11" fmla="*/ 13 h 70"/>
                <a:gd name="T12" fmla="*/ 22 w 36"/>
                <a:gd name="T13" fmla="*/ 14 h 70"/>
                <a:gd name="T14" fmla="*/ 20 w 36"/>
                <a:gd name="T15" fmla="*/ 14 h 70"/>
                <a:gd name="T16" fmla="*/ 19 w 36"/>
                <a:gd name="T17" fmla="*/ 17 h 70"/>
                <a:gd name="T18" fmla="*/ 16 w 36"/>
                <a:gd name="T19" fmla="*/ 19 h 70"/>
                <a:gd name="T20" fmla="*/ 13 w 36"/>
                <a:gd name="T21" fmla="*/ 19 h 70"/>
                <a:gd name="T22" fmla="*/ 11 w 36"/>
                <a:gd name="T23" fmla="*/ 19 h 70"/>
                <a:gd name="T24" fmla="*/ 9 w 36"/>
                <a:gd name="T25" fmla="*/ 21 h 70"/>
                <a:gd name="T26" fmla="*/ 6 w 36"/>
                <a:gd name="T27" fmla="*/ 22 h 70"/>
                <a:gd name="T28" fmla="*/ 4 w 36"/>
                <a:gd name="T29" fmla="*/ 26 h 70"/>
                <a:gd name="T30" fmla="*/ 6 w 36"/>
                <a:gd name="T31" fmla="*/ 35 h 70"/>
                <a:gd name="T32" fmla="*/ 7 w 36"/>
                <a:gd name="T33" fmla="*/ 39 h 70"/>
                <a:gd name="T34" fmla="*/ 6 w 36"/>
                <a:gd name="T35" fmla="*/ 41 h 70"/>
                <a:gd name="T36" fmla="*/ 4 w 36"/>
                <a:gd name="T37" fmla="*/ 44 h 70"/>
                <a:gd name="T38" fmla="*/ 1 w 36"/>
                <a:gd name="T39" fmla="*/ 47 h 70"/>
                <a:gd name="T40" fmla="*/ 0 w 36"/>
                <a:gd name="T41" fmla="*/ 50 h 70"/>
                <a:gd name="T42" fmla="*/ 3 w 36"/>
                <a:gd name="T43" fmla="*/ 58 h 70"/>
                <a:gd name="T44" fmla="*/ 4 w 36"/>
                <a:gd name="T45" fmla="*/ 60 h 70"/>
                <a:gd name="T46" fmla="*/ 10 w 36"/>
                <a:gd name="T47" fmla="*/ 68 h 70"/>
                <a:gd name="T48" fmla="*/ 14 w 36"/>
                <a:gd name="T49" fmla="*/ 68 h 70"/>
                <a:gd name="T50" fmla="*/ 19 w 36"/>
                <a:gd name="T51" fmla="*/ 65 h 70"/>
                <a:gd name="T52" fmla="*/ 21 w 36"/>
                <a:gd name="T53" fmla="*/ 61 h 70"/>
                <a:gd name="T54" fmla="*/ 23 w 36"/>
                <a:gd name="T55" fmla="*/ 55 h 70"/>
                <a:gd name="T56" fmla="*/ 24 w 36"/>
                <a:gd name="T57" fmla="*/ 50 h 70"/>
                <a:gd name="T58" fmla="*/ 24 w 36"/>
                <a:gd name="T59" fmla="*/ 48 h 70"/>
                <a:gd name="T60" fmla="*/ 26 w 36"/>
                <a:gd name="T61" fmla="*/ 44 h 70"/>
                <a:gd name="T62" fmla="*/ 26 w 36"/>
                <a:gd name="T63" fmla="*/ 39 h 70"/>
                <a:gd name="T64" fmla="*/ 28 w 36"/>
                <a:gd name="T65" fmla="*/ 35 h 70"/>
                <a:gd name="T66" fmla="*/ 30 w 36"/>
                <a:gd name="T67" fmla="*/ 32 h 70"/>
                <a:gd name="T68" fmla="*/ 31 w 36"/>
                <a:gd name="T69" fmla="*/ 26 h 70"/>
                <a:gd name="T70" fmla="*/ 32 w 36"/>
                <a:gd name="T71" fmla="*/ 24 h 70"/>
                <a:gd name="T72" fmla="*/ 33 w 36"/>
                <a:gd name="T73" fmla="*/ 21 h 70"/>
                <a:gd name="T74" fmla="*/ 31 w 36"/>
                <a:gd name="T75" fmla="*/ 17 h 70"/>
                <a:gd name="T76" fmla="*/ 33 w 36"/>
                <a:gd name="T77" fmla="*/ 19 h 70"/>
                <a:gd name="T78" fmla="*/ 35 w 36"/>
                <a:gd name="T79" fmla="*/ 12 h 70"/>
                <a:gd name="T80" fmla="*/ 34 w 36"/>
                <a:gd name="T81" fmla="*/ 9 h 70"/>
                <a:gd name="T82" fmla="*/ 33 w 36"/>
                <a:gd name="T83" fmla="*/ 3 h 70"/>
                <a:gd name="T84" fmla="*/ 30 w 36"/>
                <a:gd name="T85" fmla="*/ 2 h 70"/>
                <a:gd name="T86" fmla="*/ 29 w 36"/>
                <a:gd name="T8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70">
                  <a:moveTo>
                    <a:pt x="34" y="24"/>
                  </a:moveTo>
                  <a:cubicBezTo>
                    <a:pt x="34" y="24"/>
                    <a:pt x="33" y="26"/>
                    <a:pt x="33" y="26"/>
                  </a:cubicBezTo>
                  <a:cubicBezTo>
                    <a:pt x="34" y="25"/>
                    <a:pt x="34" y="24"/>
                    <a:pt x="34" y="24"/>
                  </a:cubicBezTo>
                  <a:close/>
                  <a:moveTo>
                    <a:pt x="29" y="0"/>
                  </a:moveTo>
                  <a:cubicBezTo>
                    <a:pt x="29" y="0"/>
                    <a:pt x="28" y="1"/>
                    <a:pt x="28" y="2"/>
                  </a:cubicBezTo>
                  <a:cubicBezTo>
                    <a:pt x="27" y="4"/>
                    <a:pt x="27" y="6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5" y="9"/>
                    <a:pt x="24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6" y="24"/>
                    <a:pt x="4" y="25"/>
                    <a:pt x="4" y="26"/>
                  </a:cubicBezTo>
                  <a:cubicBezTo>
                    <a:pt x="4" y="28"/>
                    <a:pt x="5" y="30"/>
                    <a:pt x="6" y="31"/>
                  </a:cubicBezTo>
                  <a:cubicBezTo>
                    <a:pt x="6" y="33"/>
                    <a:pt x="6" y="34"/>
                    <a:pt x="6" y="35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7"/>
                    <a:pt x="8" y="38"/>
                    <a:pt x="7" y="39"/>
                  </a:cubicBezTo>
                  <a:cubicBezTo>
                    <a:pt x="7" y="39"/>
                    <a:pt x="6" y="39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3" y="43"/>
                    <a:pt x="4" y="44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2" y="48"/>
                    <a:pt x="1" y="49"/>
                  </a:cubicBezTo>
                  <a:cubicBezTo>
                    <a:pt x="1" y="49"/>
                    <a:pt x="0" y="50"/>
                    <a:pt x="0" y="50"/>
                  </a:cubicBezTo>
                  <a:cubicBezTo>
                    <a:pt x="0" y="52"/>
                    <a:pt x="1" y="56"/>
                    <a:pt x="2" y="57"/>
                  </a:cubicBezTo>
                  <a:cubicBezTo>
                    <a:pt x="2" y="57"/>
                    <a:pt x="3" y="58"/>
                    <a:pt x="3" y="58"/>
                  </a:cubicBezTo>
                  <a:cubicBezTo>
                    <a:pt x="4" y="59"/>
                    <a:pt x="3" y="59"/>
                    <a:pt x="3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4" y="62"/>
                    <a:pt x="5" y="65"/>
                    <a:pt x="6" y="67"/>
                  </a:cubicBezTo>
                  <a:cubicBezTo>
                    <a:pt x="7" y="67"/>
                    <a:pt x="8" y="67"/>
                    <a:pt x="10" y="68"/>
                  </a:cubicBezTo>
                  <a:cubicBezTo>
                    <a:pt x="10" y="68"/>
                    <a:pt x="11" y="69"/>
                    <a:pt x="11" y="69"/>
                  </a:cubicBezTo>
                  <a:cubicBezTo>
                    <a:pt x="13" y="70"/>
                    <a:pt x="13" y="68"/>
                    <a:pt x="14" y="68"/>
                  </a:cubicBezTo>
                  <a:cubicBezTo>
                    <a:pt x="16" y="67"/>
                    <a:pt x="18" y="67"/>
                    <a:pt x="19" y="66"/>
                  </a:cubicBezTo>
                  <a:cubicBezTo>
                    <a:pt x="19" y="66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21" y="62"/>
                    <a:pt x="21" y="61"/>
                  </a:cubicBezTo>
                  <a:cubicBezTo>
                    <a:pt x="21" y="59"/>
                    <a:pt x="21" y="59"/>
                    <a:pt x="21" y="58"/>
                  </a:cubicBezTo>
                  <a:cubicBezTo>
                    <a:pt x="21" y="57"/>
                    <a:pt x="23" y="55"/>
                    <a:pt x="23" y="55"/>
                  </a:cubicBezTo>
                  <a:cubicBezTo>
                    <a:pt x="24" y="53"/>
                    <a:pt x="23" y="52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5" y="47"/>
                    <a:pt x="26" y="47"/>
                    <a:pt x="26" y="46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26" y="44"/>
                    <a:pt x="27" y="42"/>
                    <a:pt x="27" y="41"/>
                  </a:cubicBezTo>
                  <a:cubicBezTo>
                    <a:pt x="27" y="40"/>
                    <a:pt x="26" y="40"/>
                    <a:pt x="26" y="39"/>
                  </a:cubicBezTo>
                  <a:cubicBezTo>
                    <a:pt x="27" y="38"/>
                    <a:pt x="28" y="37"/>
                    <a:pt x="28" y="37"/>
                  </a:cubicBezTo>
                  <a:cubicBezTo>
                    <a:pt x="28" y="36"/>
                    <a:pt x="28" y="36"/>
                    <a:pt x="28" y="35"/>
                  </a:cubicBezTo>
                  <a:cubicBezTo>
                    <a:pt x="28" y="35"/>
                    <a:pt x="29" y="34"/>
                    <a:pt x="29" y="34"/>
                  </a:cubicBezTo>
                  <a:cubicBezTo>
                    <a:pt x="30" y="33"/>
                    <a:pt x="29" y="33"/>
                    <a:pt x="30" y="32"/>
                  </a:cubicBezTo>
                  <a:cubicBezTo>
                    <a:pt x="30" y="32"/>
                    <a:pt x="31" y="31"/>
                    <a:pt x="31" y="31"/>
                  </a:cubicBezTo>
                  <a:cubicBezTo>
                    <a:pt x="31" y="29"/>
                    <a:pt x="30" y="28"/>
                    <a:pt x="31" y="26"/>
                  </a:cubicBezTo>
                  <a:cubicBezTo>
                    <a:pt x="31" y="26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5"/>
                    <a:pt x="31" y="24"/>
                    <a:pt x="33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3" y="21"/>
                    <a:pt x="32" y="21"/>
                    <a:pt x="32" y="20"/>
                  </a:cubicBezTo>
                  <a:cubicBezTo>
                    <a:pt x="31" y="19"/>
                    <a:pt x="31" y="18"/>
                    <a:pt x="31" y="17"/>
                  </a:cubicBezTo>
                  <a:cubicBezTo>
                    <a:pt x="32" y="17"/>
                    <a:pt x="32" y="16"/>
                    <a:pt x="32" y="16"/>
                  </a:cubicBezTo>
                  <a:cubicBezTo>
                    <a:pt x="33" y="17"/>
                    <a:pt x="33" y="18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7"/>
                    <a:pt x="36" y="15"/>
                    <a:pt x="35" y="12"/>
                  </a:cubicBezTo>
                  <a:cubicBezTo>
                    <a:pt x="35" y="12"/>
                    <a:pt x="34" y="11"/>
                    <a:pt x="34" y="11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3" y="4"/>
                    <a:pt x="33" y="3"/>
                  </a:cubicBezTo>
                  <a:cubicBezTo>
                    <a:pt x="32" y="2"/>
                    <a:pt x="32" y="3"/>
                    <a:pt x="31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1"/>
                    <a:pt x="30" y="1"/>
                    <a:pt x="29" y="1"/>
                  </a:cubicBezTo>
                  <a:cubicBezTo>
                    <a:pt x="30" y="1"/>
                    <a:pt x="29" y="0"/>
                    <a:pt x="29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8" name="Freeform 82">
              <a:extLst>
                <a:ext uri="{FF2B5EF4-FFF2-40B4-BE49-F238E27FC236}">
                  <a16:creationId xmlns:a16="http://schemas.microsoft.com/office/drawing/2014/main" id="{0C4E8F25-182D-E26B-D051-25C74B808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8491" y="2431291"/>
              <a:ext cx="96433" cy="79126"/>
            </a:xfrm>
            <a:custGeom>
              <a:avLst/>
              <a:gdLst>
                <a:gd name="T0" fmla="*/ 2 w 14"/>
                <a:gd name="T1" fmla="*/ 4 h 11"/>
                <a:gd name="T2" fmla="*/ 3 w 14"/>
                <a:gd name="T3" fmla="*/ 3 h 11"/>
                <a:gd name="T4" fmla="*/ 4 w 14"/>
                <a:gd name="T5" fmla="*/ 2 h 11"/>
                <a:gd name="T6" fmla="*/ 5 w 14"/>
                <a:gd name="T7" fmla="*/ 3 h 11"/>
                <a:gd name="T8" fmla="*/ 6 w 14"/>
                <a:gd name="T9" fmla="*/ 1 h 11"/>
                <a:gd name="T10" fmla="*/ 7 w 14"/>
                <a:gd name="T11" fmla="*/ 1 h 11"/>
                <a:gd name="T12" fmla="*/ 9 w 14"/>
                <a:gd name="T13" fmla="*/ 1 h 11"/>
                <a:gd name="T14" fmla="*/ 10 w 14"/>
                <a:gd name="T15" fmla="*/ 1 h 11"/>
                <a:gd name="T16" fmla="*/ 11 w 14"/>
                <a:gd name="T17" fmla="*/ 0 h 11"/>
                <a:gd name="T18" fmla="*/ 13 w 14"/>
                <a:gd name="T19" fmla="*/ 1 h 11"/>
                <a:gd name="T20" fmla="*/ 13 w 14"/>
                <a:gd name="T21" fmla="*/ 3 h 11"/>
                <a:gd name="T22" fmla="*/ 14 w 14"/>
                <a:gd name="T23" fmla="*/ 5 h 11"/>
                <a:gd name="T24" fmla="*/ 13 w 14"/>
                <a:gd name="T25" fmla="*/ 6 h 11"/>
                <a:gd name="T26" fmla="*/ 13 w 14"/>
                <a:gd name="T27" fmla="*/ 7 h 11"/>
                <a:gd name="T28" fmla="*/ 12 w 14"/>
                <a:gd name="T29" fmla="*/ 8 h 11"/>
                <a:gd name="T30" fmla="*/ 9 w 14"/>
                <a:gd name="T31" fmla="*/ 9 h 11"/>
                <a:gd name="T32" fmla="*/ 8 w 14"/>
                <a:gd name="T33" fmla="*/ 10 h 11"/>
                <a:gd name="T34" fmla="*/ 6 w 14"/>
                <a:gd name="T35" fmla="*/ 11 h 11"/>
                <a:gd name="T36" fmla="*/ 2 w 14"/>
                <a:gd name="T37" fmla="*/ 11 h 11"/>
                <a:gd name="T38" fmla="*/ 1 w 14"/>
                <a:gd name="T39" fmla="*/ 9 h 11"/>
                <a:gd name="T40" fmla="*/ 1 w 14"/>
                <a:gd name="T41" fmla="*/ 7 h 11"/>
                <a:gd name="T42" fmla="*/ 1 w 14"/>
                <a:gd name="T43" fmla="*/ 4 h 11"/>
                <a:gd name="T44" fmla="*/ 2 w 14"/>
                <a:gd name="T4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1">
                  <a:moveTo>
                    <a:pt x="2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2"/>
                    <a:pt x="12" y="2"/>
                    <a:pt x="13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3" y="7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2" y="8"/>
                    <a:pt x="9" y="8"/>
                    <a:pt x="9" y="9"/>
                  </a:cubicBezTo>
                  <a:cubicBezTo>
                    <a:pt x="9" y="10"/>
                    <a:pt x="8" y="9"/>
                    <a:pt x="8" y="10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1" y="4"/>
                    <a:pt x="1" y="4"/>
                  </a:cubicBezTo>
                  <a:lnTo>
                    <a:pt x="2" y="4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19" name="Freeform 83">
              <a:extLst>
                <a:ext uri="{FF2B5EF4-FFF2-40B4-BE49-F238E27FC236}">
                  <a16:creationId xmlns:a16="http://schemas.microsoft.com/office/drawing/2014/main" id="{3AD4AC46-DE6E-89C6-0687-2255D9360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757" y="2087660"/>
              <a:ext cx="27859" cy="3843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2 h 5"/>
                <a:gd name="T4" fmla="*/ 2 w 4"/>
                <a:gd name="T5" fmla="*/ 0 h 5"/>
                <a:gd name="T6" fmla="*/ 3 w 4"/>
                <a:gd name="T7" fmla="*/ 1 h 5"/>
                <a:gd name="T8" fmla="*/ 3 w 4"/>
                <a:gd name="T9" fmla="*/ 3 h 5"/>
                <a:gd name="T10" fmla="*/ 3 w 4"/>
                <a:gd name="T11" fmla="*/ 5 h 5"/>
                <a:gd name="T12" fmla="*/ 2 w 4"/>
                <a:gd name="T13" fmla="*/ 5 h 5"/>
                <a:gd name="T14" fmla="*/ 1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0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3"/>
                    <a:pt x="4" y="1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0" name="Freeform 84">
              <a:extLst>
                <a:ext uri="{FF2B5EF4-FFF2-40B4-BE49-F238E27FC236}">
                  <a16:creationId xmlns:a16="http://schemas.microsoft.com/office/drawing/2014/main" id="{A20045A8-0724-FD5C-F7BF-15A275E4DF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8491" y="1791505"/>
              <a:ext cx="192866" cy="137905"/>
            </a:xfrm>
            <a:custGeom>
              <a:avLst/>
              <a:gdLst>
                <a:gd name="T0" fmla="*/ 2 w 28"/>
                <a:gd name="T1" fmla="*/ 1 h 19"/>
                <a:gd name="T2" fmla="*/ 2 w 28"/>
                <a:gd name="T3" fmla="*/ 8 h 19"/>
                <a:gd name="T4" fmla="*/ 1 w 28"/>
                <a:gd name="T5" fmla="*/ 8 h 19"/>
                <a:gd name="T6" fmla="*/ 5 w 28"/>
                <a:gd name="T7" fmla="*/ 12 h 19"/>
                <a:gd name="T8" fmla="*/ 10 w 28"/>
                <a:gd name="T9" fmla="*/ 13 h 19"/>
                <a:gd name="T10" fmla="*/ 11 w 28"/>
                <a:gd name="T11" fmla="*/ 17 h 19"/>
                <a:gd name="T12" fmla="*/ 17 w 28"/>
                <a:gd name="T13" fmla="*/ 17 h 19"/>
                <a:gd name="T14" fmla="*/ 18 w 28"/>
                <a:gd name="T15" fmla="*/ 19 h 19"/>
                <a:gd name="T16" fmla="*/ 20 w 28"/>
                <a:gd name="T17" fmla="*/ 18 h 19"/>
                <a:gd name="T18" fmla="*/ 23 w 28"/>
                <a:gd name="T19" fmla="*/ 18 h 19"/>
                <a:gd name="T20" fmla="*/ 24 w 28"/>
                <a:gd name="T21" fmla="*/ 16 h 19"/>
                <a:gd name="T22" fmla="*/ 25 w 28"/>
                <a:gd name="T23" fmla="*/ 16 h 19"/>
                <a:gd name="T24" fmla="*/ 25 w 28"/>
                <a:gd name="T25" fmla="*/ 14 h 19"/>
                <a:gd name="T26" fmla="*/ 27 w 28"/>
                <a:gd name="T27" fmla="*/ 10 h 19"/>
                <a:gd name="T28" fmla="*/ 28 w 28"/>
                <a:gd name="T29" fmla="*/ 7 h 19"/>
                <a:gd name="T30" fmla="*/ 26 w 28"/>
                <a:gd name="T31" fmla="*/ 7 h 19"/>
                <a:gd name="T32" fmla="*/ 24 w 28"/>
                <a:gd name="T33" fmla="*/ 5 h 19"/>
                <a:gd name="T34" fmla="*/ 21 w 28"/>
                <a:gd name="T35" fmla="*/ 5 h 19"/>
                <a:gd name="T36" fmla="*/ 20 w 28"/>
                <a:gd name="T37" fmla="*/ 3 h 19"/>
                <a:gd name="T38" fmla="*/ 17 w 28"/>
                <a:gd name="T39" fmla="*/ 3 h 19"/>
                <a:gd name="T40" fmla="*/ 15 w 28"/>
                <a:gd name="T41" fmla="*/ 2 h 19"/>
                <a:gd name="T42" fmla="*/ 11 w 28"/>
                <a:gd name="T43" fmla="*/ 1 h 19"/>
                <a:gd name="T44" fmla="*/ 6 w 28"/>
                <a:gd name="T45" fmla="*/ 0 h 19"/>
                <a:gd name="T46" fmla="*/ 2 w 28"/>
                <a:gd name="T47" fmla="*/ 1 h 19"/>
                <a:gd name="T48" fmla="*/ 0 w 28"/>
                <a:gd name="T49" fmla="*/ 6 h 19"/>
                <a:gd name="T50" fmla="*/ 0 w 28"/>
                <a:gd name="T51" fmla="*/ 7 h 19"/>
                <a:gd name="T52" fmla="*/ 1 w 28"/>
                <a:gd name="T53" fmla="*/ 7 h 19"/>
                <a:gd name="T54" fmla="*/ 0 w 28"/>
                <a:gd name="T5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19">
                  <a:moveTo>
                    <a:pt x="2" y="1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4" y="11"/>
                    <a:pt x="5" y="12"/>
                  </a:cubicBezTo>
                  <a:cubicBezTo>
                    <a:pt x="6" y="13"/>
                    <a:pt x="10" y="13"/>
                    <a:pt x="10" y="1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6" y="17"/>
                    <a:pt x="17" y="17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5"/>
                    <a:pt x="25" y="14"/>
                  </a:cubicBezTo>
                  <a:cubicBezTo>
                    <a:pt x="25" y="12"/>
                    <a:pt x="26" y="11"/>
                    <a:pt x="27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3" y="2"/>
                    <a:pt x="13" y="2"/>
                    <a:pt x="11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2" y="1"/>
                    <a:pt x="2" y="1"/>
                  </a:cubicBezTo>
                  <a:close/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6"/>
                    <a:pt x="0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1" name="Freeform 85">
              <a:extLst>
                <a:ext uri="{FF2B5EF4-FFF2-40B4-BE49-F238E27FC236}">
                  <a16:creationId xmlns:a16="http://schemas.microsoft.com/office/drawing/2014/main" id="{FE05A6FA-CAAF-1215-275B-8D999C46C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049" y="2211999"/>
              <a:ext cx="19288" cy="15826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0 h 2"/>
                <a:gd name="T4" fmla="*/ 2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2" name="Freeform 86">
              <a:extLst>
                <a:ext uri="{FF2B5EF4-FFF2-40B4-BE49-F238E27FC236}">
                  <a16:creationId xmlns:a16="http://schemas.microsoft.com/office/drawing/2014/main" id="{85226F05-BBE9-B5B3-96AC-52B6D2601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330" y="2808832"/>
              <a:ext cx="537882" cy="531272"/>
            </a:xfrm>
            <a:custGeom>
              <a:avLst/>
              <a:gdLst>
                <a:gd name="T0" fmla="*/ 13 w 78"/>
                <a:gd name="T1" fmla="*/ 2 h 73"/>
                <a:gd name="T2" fmla="*/ 9 w 78"/>
                <a:gd name="T3" fmla="*/ 6 h 73"/>
                <a:gd name="T4" fmla="*/ 7 w 78"/>
                <a:gd name="T5" fmla="*/ 11 h 73"/>
                <a:gd name="T6" fmla="*/ 4 w 78"/>
                <a:gd name="T7" fmla="*/ 15 h 73"/>
                <a:gd name="T8" fmla="*/ 4 w 78"/>
                <a:gd name="T9" fmla="*/ 17 h 73"/>
                <a:gd name="T10" fmla="*/ 5 w 78"/>
                <a:gd name="T11" fmla="*/ 27 h 73"/>
                <a:gd name="T12" fmla="*/ 4 w 78"/>
                <a:gd name="T13" fmla="*/ 30 h 73"/>
                <a:gd name="T14" fmla="*/ 0 w 78"/>
                <a:gd name="T15" fmla="*/ 38 h 73"/>
                <a:gd name="T16" fmla="*/ 4 w 78"/>
                <a:gd name="T17" fmla="*/ 43 h 73"/>
                <a:gd name="T18" fmla="*/ 7 w 78"/>
                <a:gd name="T19" fmla="*/ 48 h 73"/>
                <a:gd name="T20" fmla="*/ 12 w 78"/>
                <a:gd name="T21" fmla="*/ 50 h 73"/>
                <a:gd name="T22" fmla="*/ 26 w 78"/>
                <a:gd name="T23" fmla="*/ 58 h 73"/>
                <a:gd name="T24" fmla="*/ 29 w 78"/>
                <a:gd name="T25" fmla="*/ 55 h 73"/>
                <a:gd name="T26" fmla="*/ 73 w 78"/>
                <a:gd name="T27" fmla="*/ 73 h 73"/>
                <a:gd name="T28" fmla="*/ 78 w 78"/>
                <a:gd name="T29" fmla="*/ 70 h 73"/>
                <a:gd name="T30" fmla="*/ 77 w 78"/>
                <a:gd name="T31" fmla="*/ 22 h 73"/>
                <a:gd name="T32" fmla="*/ 76 w 78"/>
                <a:gd name="T33" fmla="*/ 18 h 73"/>
                <a:gd name="T34" fmla="*/ 76 w 78"/>
                <a:gd name="T35" fmla="*/ 11 h 73"/>
                <a:gd name="T36" fmla="*/ 74 w 78"/>
                <a:gd name="T37" fmla="*/ 8 h 73"/>
                <a:gd name="T38" fmla="*/ 69 w 78"/>
                <a:gd name="T39" fmla="*/ 7 h 73"/>
                <a:gd name="T40" fmla="*/ 68 w 78"/>
                <a:gd name="T41" fmla="*/ 5 h 73"/>
                <a:gd name="T42" fmla="*/ 65 w 78"/>
                <a:gd name="T43" fmla="*/ 4 h 73"/>
                <a:gd name="T44" fmla="*/ 61 w 78"/>
                <a:gd name="T45" fmla="*/ 2 h 73"/>
                <a:gd name="T46" fmla="*/ 59 w 78"/>
                <a:gd name="T47" fmla="*/ 3 h 73"/>
                <a:gd name="T48" fmla="*/ 56 w 78"/>
                <a:gd name="T49" fmla="*/ 4 h 73"/>
                <a:gd name="T50" fmla="*/ 53 w 78"/>
                <a:gd name="T51" fmla="*/ 8 h 73"/>
                <a:gd name="T52" fmla="*/ 51 w 78"/>
                <a:gd name="T53" fmla="*/ 16 h 73"/>
                <a:gd name="T54" fmla="*/ 40 w 78"/>
                <a:gd name="T55" fmla="*/ 13 h 73"/>
                <a:gd name="T56" fmla="*/ 36 w 78"/>
                <a:gd name="T57" fmla="*/ 12 h 73"/>
                <a:gd name="T58" fmla="*/ 31 w 78"/>
                <a:gd name="T59" fmla="*/ 8 h 73"/>
                <a:gd name="T60" fmla="*/ 29 w 78"/>
                <a:gd name="T61" fmla="*/ 6 h 73"/>
                <a:gd name="T62" fmla="*/ 26 w 78"/>
                <a:gd name="T63" fmla="*/ 5 h 73"/>
                <a:gd name="T64" fmla="*/ 23 w 78"/>
                <a:gd name="T65" fmla="*/ 4 h 73"/>
                <a:gd name="T66" fmla="*/ 18 w 78"/>
                <a:gd name="T67" fmla="*/ 3 h 73"/>
                <a:gd name="T68" fmla="*/ 15 w 78"/>
                <a:gd name="T6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73">
                  <a:moveTo>
                    <a:pt x="14" y="0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4"/>
                    <a:pt x="12" y="4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7" y="7"/>
                    <a:pt x="7" y="9"/>
                    <a:pt x="7" y="11"/>
                  </a:cubicBezTo>
                  <a:cubicBezTo>
                    <a:pt x="8" y="12"/>
                    <a:pt x="6" y="12"/>
                    <a:pt x="6" y="13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6"/>
                    <a:pt x="4" y="17"/>
                    <a:pt x="4" y="1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2" y="29"/>
                    <a:pt x="3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4" y="34"/>
                    <a:pt x="3" y="36"/>
                  </a:cubicBezTo>
                  <a:cubicBezTo>
                    <a:pt x="3" y="38"/>
                    <a:pt x="0" y="38"/>
                    <a:pt x="0" y="38"/>
                  </a:cubicBezTo>
                  <a:cubicBezTo>
                    <a:pt x="0" y="38"/>
                    <a:pt x="1" y="39"/>
                    <a:pt x="2" y="40"/>
                  </a:cubicBezTo>
                  <a:cubicBezTo>
                    <a:pt x="3" y="41"/>
                    <a:pt x="3" y="42"/>
                    <a:pt x="4" y="43"/>
                  </a:cubicBezTo>
                  <a:cubicBezTo>
                    <a:pt x="5" y="44"/>
                    <a:pt x="5" y="44"/>
                    <a:pt x="5" y="45"/>
                  </a:cubicBezTo>
                  <a:cubicBezTo>
                    <a:pt x="5" y="47"/>
                    <a:pt x="6" y="48"/>
                    <a:pt x="7" y="48"/>
                  </a:cubicBezTo>
                  <a:cubicBezTo>
                    <a:pt x="8" y="48"/>
                    <a:pt x="9" y="48"/>
                    <a:pt x="10" y="49"/>
                  </a:cubicBezTo>
                  <a:cubicBezTo>
                    <a:pt x="11" y="49"/>
                    <a:pt x="11" y="50"/>
                    <a:pt x="12" y="50"/>
                  </a:cubicBezTo>
                  <a:cubicBezTo>
                    <a:pt x="13" y="50"/>
                    <a:pt x="15" y="52"/>
                    <a:pt x="15" y="52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2"/>
                    <a:pt x="77" y="21"/>
                  </a:cubicBezTo>
                  <a:cubicBezTo>
                    <a:pt x="76" y="20"/>
                    <a:pt x="76" y="20"/>
                    <a:pt x="76" y="18"/>
                  </a:cubicBezTo>
                  <a:cubicBezTo>
                    <a:pt x="76" y="17"/>
                    <a:pt x="76" y="16"/>
                    <a:pt x="77" y="15"/>
                  </a:cubicBezTo>
                  <a:cubicBezTo>
                    <a:pt x="78" y="14"/>
                    <a:pt x="76" y="12"/>
                    <a:pt x="76" y="11"/>
                  </a:cubicBezTo>
                  <a:cubicBezTo>
                    <a:pt x="75" y="10"/>
                    <a:pt x="75" y="8"/>
                    <a:pt x="75" y="8"/>
                  </a:cubicBezTo>
                  <a:cubicBezTo>
                    <a:pt x="75" y="8"/>
                    <a:pt x="74" y="8"/>
                    <a:pt x="74" y="8"/>
                  </a:cubicBezTo>
                  <a:cubicBezTo>
                    <a:pt x="74" y="8"/>
                    <a:pt x="74" y="7"/>
                    <a:pt x="74" y="7"/>
                  </a:cubicBezTo>
                  <a:cubicBezTo>
                    <a:pt x="72" y="6"/>
                    <a:pt x="70" y="7"/>
                    <a:pt x="69" y="7"/>
                  </a:cubicBezTo>
                  <a:cubicBezTo>
                    <a:pt x="69" y="7"/>
                    <a:pt x="68" y="6"/>
                    <a:pt x="69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7" y="5"/>
                    <a:pt x="68" y="4"/>
                    <a:pt x="67" y="4"/>
                  </a:cubicBezTo>
                  <a:cubicBezTo>
                    <a:pt x="67" y="4"/>
                    <a:pt x="66" y="4"/>
                    <a:pt x="65" y="4"/>
                  </a:cubicBezTo>
                  <a:cubicBezTo>
                    <a:pt x="64" y="4"/>
                    <a:pt x="63" y="3"/>
                    <a:pt x="62" y="3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4"/>
                    <a:pt x="57" y="4"/>
                  </a:cubicBezTo>
                  <a:cubicBezTo>
                    <a:pt x="57" y="5"/>
                    <a:pt x="56" y="4"/>
                    <a:pt x="56" y="4"/>
                  </a:cubicBezTo>
                  <a:cubicBezTo>
                    <a:pt x="55" y="5"/>
                    <a:pt x="55" y="6"/>
                    <a:pt x="54" y="7"/>
                  </a:cubicBezTo>
                  <a:cubicBezTo>
                    <a:pt x="54" y="7"/>
                    <a:pt x="54" y="7"/>
                    <a:pt x="53" y="8"/>
                  </a:cubicBezTo>
                  <a:cubicBezTo>
                    <a:pt x="55" y="11"/>
                    <a:pt x="56" y="12"/>
                    <a:pt x="53" y="15"/>
                  </a:cubicBezTo>
                  <a:cubicBezTo>
                    <a:pt x="52" y="15"/>
                    <a:pt x="52" y="16"/>
                    <a:pt x="51" y="16"/>
                  </a:cubicBezTo>
                  <a:cubicBezTo>
                    <a:pt x="49" y="17"/>
                    <a:pt x="43" y="14"/>
                    <a:pt x="42" y="13"/>
                  </a:cubicBezTo>
                  <a:cubicBezTo>
                    <a:pt x="41" y="13"/>
                    <a:pt x="41" y="14"/>
                    <a:pt x="40" y="13"/>
                  </a:cubicBezTo>
                  <a:cubicBezTo>
                    <a:pt x="40" y="13"/>
                    <a:pt x="39" y="13"/>
                    <a:pt x="39" y="12"/>
                  </a:cubicBezTo>
                  <a:cubicBezTo>
                    <a:pt x="38" y="12"/>
                    <a:pt x="37" y="13"/>
                    <a:pt x="36" y="12"/>
                  </a:cubicBezTo>
                  <a:cubicBezTo>
                    <a:pt x="34" y="11"/>
                    <a:pt x="33" y="9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9" y="6"/>
                    <a:pt x="28" y="5"/>
                    <a:pt x="28" y="5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3"/>
                    <a:pt x="20" y="4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6" y="1"/>
                    <a:pt x="15" y="2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3" name="Freeform 87">
              <a:extLst>
                <a:ext uri="{FF2B5EF4-FFF2-40B4-BE49-F238E27FC236}">
                  <a16:creationId xmlns:a16="http://schemas.microsoft.com/office/drawing/2014/main" id="{7FABC4E8-0C17-6F22-FCD2-832B1013E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8444" y="3753818"/>
              <a:ext cx="139292" cy="174078"/>
            </a:xfrm>
            <a:custGeom>
              <a:avLst/>
              <a:gdLst>
                <a:gd name="T0" fmla="*/ 0 w 20"/>
                <a:gd name="T1" fmla="*/ 11 h 24"/>
                <a:gd name="T2" fmla="*/ 3 w 20"/>
                <a:gd name="T3" fmla="*/ 15 h 24"/>
                <a:gd name="T4" fmla="*/ 4 w 20"/>
                <a:gd name="T5" fmla="*/ 15 h 24"/>
                <a:gd name="T6" fmla="*/ 4 w 20"/>
                <a:gd name="T7" fmla="*/ 15 h 24"/>
                <a:gd name="T8" fmla="*/ 8 w 20"/>
                <a:gd name="T9" fmla="*/ 18 h 24"/>
                <a:gd name="T10" fmla="*/ 8 w 20"/>
                <a:gd name="T11" fmla="*/ 18 h 24"/>
                <a:gd name="T12" fmla="*/ 9 w 20"/>
                <a:gd name="T13" fmla="*/ 19 h 24"/>
                <a:gd name="T14" fmla="*/ 13 w 20"/>
                <a:gd name="T15" fmla="*/ 22 h 24"/>
                <a:gd name="T16" fmla="*/ 15 w 20"/>
                <a:gd name="T17" fmla="*/ 22 h 24"/>
                <a:gd name="T18" fmla="*/ 16 w 20"/>
                <a:gd name="T19" fmla="*/ 24 h 24"/>
                <a:gd name="T20" fmla="*/ 18 w 20"/>
                <a:gd name="T21" fmla="*/ 24 h 24"/>
                <a:gd name="T22" fmla="*/ 18 w 20"/>
                <a:gd name="T23" fmla="*/ 22 h 24"/>
                <a:gd name="T24" fmla="*/ 18 w 20"/>
                <a:gd name="T25" fmla="*/ 20 h 24"/>
                <a:gd name="T26" fmla="*/ 19 w 20"/>
                <a:gd name="T27" fmla="*/ 18 h 24"/>
                <a:gd name="T28" fmla="*/ 19 w 20"/>
                <a:gd name="T29" fmla="*/ 17 h 24"/>
                <a:gd name="T30" fmla="*/ 17 w 20"/>
                <a:gd name="T31" fmla="*/ 14 h 24"/>
                <a:gd name="T32" fmla="*/ 15 w 20"/>
                <a:gd name="T33" fmla="*/ 12 h 24"/>
                <a:gd name="T34" fmla="*/ 13 w 20"/>
                <a:gd name="T35" fmla="*/ 11 h 24"/>
                <a:gd name="T36" fmla="*/ 15 w 20"/>
                <a:gd name="T37" fmla="*/ 8 h 24"/>
                <a:gd name="T38" fmla="*/ 14 w 20"/>
                <a:gd name="T39" fmla="*/ 5 h 24"/>
                <a:gd name="T40" fmla="*/ 13 w 20"/>
                <a:gd name="T41" fmla="*/ 5 h 24"/>
                <a:gd name="T42" fmla="*/ 11 w 20"/>
                <a:gd name="T43" fmla="*/ 7 h 24"/>
                <a:gd name="T44" fmla="*/ 10 w 20"/>
                <a:gd name="T45" fmla="*/ 6 h 24"/>
                <a:gd name="T46" fmla="*/ 11 w 20"/>
                <a:gd name="T47" fmla="*/ 3 h 24"/>
                <a:gd name="T48" fmla="*/ 9 w 20"/>
                <a:gd name="T49" fmla="*/ 0 h 24"/>
                <a:gd name="T50" fmla="*/ 9 w 20"/>
                <a:gd name="T51" fmla="*/ 2 h 24"/>
                <a:gd name="T52" fmla="*/ 7 w 20"/>
                <a:gd name="T53" fmla="*/ 2 h 24"/>
                <a:gd name="T54" fmla="*/ 6 w 20"/>
                <a:gd name="T55" fmla="*/ 3 h 24"/>
                <a:gd name="T56" fmla="*/ 4 w 20"/>
                <a:gd name="T57" fmla="*/ 5 h 24"/>
                <a:gd name="T58" fmla="*/ 2 w 20"/>
                <a:gd name="T59" fmla="*/ 8 h 24"/>
                <a:gd name="T60" fmla="*/ 0 w 20"/>
                <a:gd name="T6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" h="24">
                  <a:moveTo>
                    <a:pt x="0" y="11"/>
                  </a:moveTo>
                  <a:cubicBezTo>
                    <a:pt x="2" y="12"/>
                    <a:pt x="2" y="14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4" y="22"/>
                    <a:pt x="15" y="22"/>
                  </a:cubicBezTo>
                  <a:cubicBezTo>
                    <a:pt x="15" y="22"/>
                    <a:pt x="16" y="24"/>
                    <a:pt x="16" y="24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3"/>
                    <a:pt x="18" y="22"/>
                  </a:cubicBezTo>
                  <a:cubicBezTo>
                    <a:pt x="18" y="22"/>
                    <a:pt x="17" y="21"/>
                    <a:pt x="18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8" y="17"/>
                    <a:pt x="18" y="15"/>
                    <a:pt x="17" y="14"/>
                  </a:cubicBezTo>
                  <a:cubicBezTo>
                    <a:pt x="17" y="13"/>
                    <a:pt x="16" y="12"/>
                    <a:pt x="15" y="12"/>
                  </a:cubicBezTo>
                  <a:cubicBezTo>
                    <a:pt x="15" y="12"/>
                    <a:pt x="13" y="11"/>
                    <a:pt x="13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6" y="7"/>
                    <a:pt x="14" y="5"/>
                    <a:pt x="14" y="5"/>
                  </a:cubicBezTo>
                  <a:cubicBezTo>
                    <a:pt x="14" y="5"/>
                    <a:pt x="14" y="3"/>
                    <a:pt x="13" y="5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4"/>
                    <a:pt x="11" y="3"/>
                  </a:cubicBezTo>
                  <a:cubicBezTo>
                    <a:pt x="10" y="2"/>
                    <a:pt x="9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5" y="3"/>
                    <a:pt x="4" y="5"/>
                    <a:pt x="4" y="5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9"/>
                    <a:pt x="0" y="11"/>
                    <a:pt x="0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4" name="Freeform 88">
              <a:extLst>
                <a:ext uri="{FF2B5EF4-FFF2-40B4-BE49-F238E27FC236}">
                  <a16:creationId xmlns:a16="http://schemas.microsoft.com/office/drawing/2014/main" id="{B01B7F83-B439-5071-9191-7707E83D2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4928" y="5191642"/>
              <a:ext cx="68575" cy="58779"/>
            </a:xfrm>
            <a:custGeom>
              <a:avLst/>
              <a:gdLst>
                <a:gd name="T0" fmla="*/ 5 w 10"/>
                <a:gd name="T1" fmla="*/ 7 h 8"/>
                <a:gd name="T2" fmla="*/ 6 w 10"/>
                <a:gd name="T3" fmla="*/ 6 h 8"/>
                <a:gd name="T4" fmla="*/ 7 w 10"/>
                <a:gd name="T5" fmla="*/ 5 h 8"/>
                <a:gd name="T6" fmla="*/ 9 w 10"/>
                <a:gd name="T7" fmla="*/ 5 h 8"/>
                <a:gd name="T8" fmla="*/ 9 w 10"/>
                <a:gd name="T9" fmla="*/ 3 h 8"/>
                <a:gd name="T10" fmla="*/ 7 w 10"/>
                <a:gd name="T11" fmla="*/ 1 h 8"/>
                <a:gd name="T12" fmla="*/ 7 w 10"/>
                <a:gd name="T13" fmla="*/ 0 h 8"/>
                <a:gd name="T14" fmla="*/ 4 w 10"/>
                <a:gd name="T15" fmla="*/ 2 h 8"/>
                <a:gd name="T16" fmla="*/ 2 w 10"/>
                <a:gd name="T17" fmla="*/ 3 h 8"/>
                <a:gd name="T18" fmla="*/ 1 w 10"/>
                <a:gd name="T19" fmla="*/ 5 h 8"/>
                <a:gd name="T20" fmla="*/ 2 w 10"/>
                <a:gd name="T21" fmla="*/ 6 h 8"/>
                <a:gd name="T22" fmla="*/ 3 w 10"/>
                <a:gd name="T23" fmla="*/ 8 h 8"/>
                <a:gd name="T24" fmla="*/ 5 w 10"/>
                <a:gd name="T2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5" y="7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4" y="1"/>
                    <a:pt x="4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5" y="8"/>
                    <a:pt x="4" y="7"/>
                    <a:pt x="5" y="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5" name="Freeform 89">
              <a:extLst>
                <a:ext uri="{FF2B5EF4-FFF2-40B4-BE49-F238E27FC236}">
                  <a16:creationId xmlns:a16="http://schemas.microsoft.com/office/drawing/2014/main" id="{812D962D-D315-5DAD-B812-409D1B251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2796" y="2750053"/>
              <a:ext cx="68575" cy="94950"/>
            </a:xfrm>
            <a:custGeom>
              <a:avLst/>
              <a:gdLst>
                <a:gd name="T0" fmla="*/ 5 w 10"/>
                <a:gd name="T1" fmla="*/ 2 h 13"/>
                <a:gd name="T2" fmla="*/ 4 w 10"/>
                <a:gd name="T3" fmla="*/ 4 h 13"/>
                <a:gd name="T4" fmla="*/ 3 w 10"/>
                <a:gd name="T5" fmla="*/ 5 h 13"/>
                <a:gd name="T6" fmla="*/ 2 w 10"/>
                <a:gd name="T7" fmla="*/ 9 h 13"/>
                <a:gd name="T8" fmla="*/ 1 w 10"/>
                <a:gd name="T9" fmla="*/ 11 h 13"/>
                <a:gd name="T10" fmla="*/ 1 w 10"/>
                <a:gd name="T11" fmla="*/ 13 h 13"/>
                <a:gd name="T12" fmla="*/ 3 w 10"/>
                <a:gd name="T13" fmla="*/ 12 h 13"/>
                <a:gd name="T14" fmla="*/ 4 w 10"/>
                <a:gd name="T15" fmla="*/ 12 h 13"/>
                <a:gd name="T16" fmla="*/ 5 w 10"/>
                <a:gd name="T17" fmla="*/ 10 h 13"/>
                <a:gd name="T18" fmla="*/ 7 w 10"/>
                <a:gd name="T19" fmla="*/ 9 h 13"/>
                <a:gd name="T20" fmla="*/ 7 w 10"/>
                <a:gd name="T21" fmla="*/ 6 h 13"/>
                <a:gd name="T22" fmla="*/ 9 w 10"/>
                <a:gd name="T23" fmla="*/ 2 h 13"/>
                <a:gd name="T24" fmla="*/ 7 w 10"/>
                <a:gd name="T25" fmla="*/ 1 h 13"/>
                <a:gd name="T26" fmla="*/ 5 w 10"/>
                <a:gd name="T2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5" y="2"/>
                  </a:moveTo>
                  <a:cubicBezTo>
                    <a:pt x="4" y="3"/>
                    <a:pt x="5" y="3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6"/>
                    <a:pt x="3" y="8"/>
                    <a:pt x="2" y="9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5" y="11"/>
                    <a:pt x="5" y="10"/>
                  </a:cubicBezTo>
                  <a:cubicBezTo>
                    <a:pt x="5" y="9"/>
                    <a:pt x="6" y="10"/>
                    <a:pt x="7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8" y="5"/>
                    <a:pt x="9" y="3"/>
                    <a:pt x="9" y="2"/>
                  </a:cubicBezTo>
                  <a:cubicBezTo>
                    <a:pt x="10" y="1"/>
                    <a:pt x="8" y="1"/>
                    <a:pt x="7" y="1"/>
                  </a:cubicBezTo>
                  <a:cubicBezTo>
                    <a:pt x="6" y="0"/>
                    <a:pt x="5" y="2"/>
                    <a:pt x="5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6" name="Freeform 90">
              <a:extLst>
                <a:ext uri="{FF2B5EF4-FFF2-40B4-BE49-F238E27FC236}">
                  <a16:creationId xmlns:a16="http://schemas.microsoft.com/office/drawing/2014/main" id="{792B4E81-1BB4-23F8-F3DB-4BCD29B01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348" y="1710116"/>
              <a:ext cx="242155" cy="131122"/>
            </a:xfrm>
            <a:custGeom>
              <a:avLst/>
              <a:gdLst>
                <a:gd name="T0" fmla="*/ 0 w 35"/>
                <a:gd name="T1" fmla="*/ 12 h 18"/>
                <a:gd name="T2" fmla="*/ 4 w 35"/>
                <a:gd name="T3" fmla="*/ 11 h 18"/>
                <a:gd name="T4" fmla="*/ 9 w 35"/>
                <a:gd name="T5" fmla="*/ 12 h 18"/>
                <a:gd name="T6" fmla="*/ 13 w 35"/>
                <a:gd name="T7" fmla="*/ 13 h 18"/>
                <a:gd name="T8" fmla="*/ 15 w 35"/>
                <a:gd name="T9" fmla="*/ 14 h 18"/>
                <a:gd name="T10" fmla="*/ 18 w 35"/>
                <a:gd name="T11" fmla="*/ 14 h 18"/>
                <a:gd name="T12" fmla="*/ 19 w 35"/>
                <a:gd name="T13" fmla="*/ 16 h 18"/>
                <a:gd name="T14" fmla="*/ 22 w 35"/>
                <a:gd name="T15" fmla="*/ 16 h 18"/>
                <a:gd name="T16" fmla="*/ 24 w 35"/>
                <a:gd name="T17" fmla="*/ 18 h 18"/>
                <a:gd name="T18" fmla="*/ 26 w 35"/>
                <a:gd name="T19" fmla="*/ 18 h 18"/>
                <a:gd name="T20" fmla="*/ 29 w 35"/>
                <a:gd name="T21" fmla="*/ 17 h 18"/>
                <a:gd name="T22" fmla="*/ 31 w 35"/>
                <a:gd name="T23" fmla="*/ 15 h 18"/>
                <a:gd name="T24" fmla="*/ 32 w 35"/>
                <a:gd name="T25" fmla="*/ 13 h 18"/>
                <a:gd name="T26" fmla="*/ 35 w 35"/>
                <a:gd name="T27" fmla="*/ 13 h 18"/>
                <a:gd name="T28" fmla="*/ 35 w 35"/>
                <a:gd name="T29" fmla="*/ 11 h 18"/>
                <a:gd name="T30" fmla="*/ 33 w 35"/>
                <a:gd name="T31" fmla="*/ 9 h 18"/>
                <a:gd name="T32" fmla="*/ 31 w 35"/>
                <a:gd name="T33" fmla="*/ 8 h 18"/>
                <a:gd name="T34" fmla="*/ 31 w 35"/>
                <a:gd name="T35" fmla="*/ 5 h 18"/>
                <a:gd name="T36" fmla="*/ 29 w 35"/>
                <a:gd name="T37" fmla="*/ 5 h 18"/>
                <a:gd name="T38" fmla="*/ 28 w 35"/>
                <a:gd name="T39" fmla="*/ 3 h 18"/>
                <a:gd name="T40" fmla="*/ 25 w 35"/>
                <a:gd name="T41" fmla="*/ 4 h 18"/>
                <a:gd name="T42" fmla="*/ 24 w 35"/>
                <a:gd name="T43" fmla="*/ 2 h 18"/>
                <a:gd name="T44" fmla="*/ 23 w 35"/>
                <a:gd name="T45" fmla="*/ 2 h 18"/>
                <a:gd name="T46" fmla="*/ 21 w 35"/>
                <a:gd name="T47" fmla="*/ 0 h 18"/>
                <a:gd name="T48" fmla="*/ 18 w 35"/>
                <a:gd name="T49" fmla="*/ 0 h 18"/>
                <a:gd name="T50" fmla="*/ 17 w 35"/>
                <a:gd name="T51" fmla="*/ 0 h 18"/>
                <a:gd name="T52" fmla="*/ 14 w 35"/>
                <a:gd name="T53" fmla="*/ 0 h 18"/>
                <a:gd name="T54" fmla="*/ 14 w 35"/>
                <a:gd name="T55" fmla="*/ 6 h 18"/>
                <a:gd name="T56" fmla="*/ 9 w 35"/>
                <a:gd name="T57" fmla="*/ 7 h 18"/>
                <a:gd name="T58" fmla="*/ 9 w 35"/>
                <a:gd name="T59" fmla="*/ 6 h 18"/>
                <a:gd name="T60" fmla="*/ 7 w 35"/>
                <a:gd name="T61" fmla="*/ 4 h 18"/>
                <a:gd name="T62" fmla="*/ 7 w 35"/>
                <a:gd name="T63" fmla="*/ 3 h 18"/>
                <a:gd name="T64" fmla="*/ 7 w 35"/>
                <a:gd name="T65" fmla="*/ 2 h 18"/>
                <a:gd name="T66" fmla="*/ 6 w 35"/>
                <a:gd name="T67" fmla="*/ 2 h 18"/>
                <a:gd name="T68" fmla="*/ 5 w 35"/>
                <a:gd name="T69" fmla="*/ 3 h 18"/>
                <a:gd name="T70" fmla="*/ 3 w 35"/>
                <a:gd name="T71" fmla="*/ 5 h 18"/>
                <a:gd name="T72" fmla="*/ 0 w 35"/>
                <a:gd name="T7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8">
                  <a:moveTo>
                    <a:pt x="0" y="12"/>
                  </a:moveTo>
                  <a:cubicBezTo>
                    <a:pt x="0" y="12"/>
                    <a:pt x="3" y="11"/>
                    <a:pt x="4" y="11"/>
                  </a:cubicBezTo>
                  <a:cubicBezTo>
                    <a:pt x="5" y="11"/>
                    <a:pt x="6" y="12"/>
                    <a:pt x="9" y="12"/>
                  </a:cubicBezTo>
                  <a:cubicBezTo>
                    <a:pt x="11" y="13"/>
                    <a:pt x="11" y="13"/>
                    <a:pt x="13" y="13"/>
                  </a:cubicBezTo>
                  <a:cubicBezTo>
                    <a:pt x="14" y="13"/>
                    <a:pt x="14" y="14"/>
                    <a:pt x="15" y="14"/>
                  </a:cubicBezTo>
                  <a:cubicBezTo>
                    <a:pt x="16" y="14"/>
                    <a:pt x="18" y="14"/>
                    <a:pt x="18" y="14"/>
                  </a:cubicBezTo>
                  <a:cubicBezTo>
                    <a:pt x="18" y="14"/>
                    <a:pt x="18" y="15"/>
                    <a:pt x="19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7"/>
                    <a:pt x="23" y="17"/>
                    <a:pt x="24" y="18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7" y="16"/>
                    <a:pt x="29" y="17"/>
                  </a:cubicBezTo>
                  <a:cubicBezTo>
                    <a:pt x="31" y="17"/>
                    <a:pt x="31" y="17"/>
                    <a:pt x="31" y="15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4" y="14"/>
                    <a:pt x="35" y="1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0"/>
                    <a:pt x="33" y="9"/>
                  </a:cubicBezTo>
                  <a:cubicBezTo>
                    <a:pt x="32" y="8"/>
                    <a:pt x="31" y="9"/>
                    <a:pt x="31" y="8"/>
                  </a:cubicBezTo>
                  <a:cubicBezTo>
                    <a:pt x="31" y="7"/>
                    <a:pt x="31" y="5"/>
                    <a:pt x="31" y="5"/>
                  </a:cubicBezTo>
                  <a:cubicBezTo>
                    <a:pt x="31" y="5"/>
                    <a:pt x="29" y="6"/>
                    <a:pt x="29" y="5"/>
                  </a:cubicBezTo>
                  <a:cubicBezTo>
                    <a:pt x="28" y="4"/>
                    <a:pt x="28" y="3"/>
                    <a:pt x="28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1" y="0"/>
                  </a:cubicBezTo>
                  <a:cubicBezTo>
                    <a:pt x="20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ubicBezTo>
                    <a:pt x="16" y="0"/>
                    <a:pt x="14" y="0"/>
                    <a:pt x="14" y="0"/>
                  </a:cubicBezTo>
                  <a:cubicBezTo>
                    <a:pt x="14" y="2"/>
                    <a:pt x="14" y="4"/>
                    <a:pt x="14" y="6"/>
                  </a:cubicBezTo>
                  <a:cubicBezTo>
                    <a:pt x="13" y="6"/>
                    <a:pt x="11" y="8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7" y="4"/>
                    <a:pt x="7" y="4"/>
                  </a:cubicBezTo>
                  <a:cubicBezTo>
                    <a:pt x="7" y="4"/>
                    <a:pt x="6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4" y="3"/>
                    <a:pt x="3" y="5"/>
                  </a:cubicBezTo>
                  <a:cubicBezTo>
                    <a:pt x="1" y="8"/>
                    <a:pt x="0" y="10"/>
                    <a:pt x="0" y="1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7" name="Freeform 91">
              <a:extLst>
                <a:ext uri="{FF2B5EF4-FFF2-40B4-BE49-F238E27FC236}">
                  <a16:creationId xmlns:a16="http://schemas.microsoft.com/office/drawing/2014/main" id="{2489CFC7-8D30-9F72-C75E-7C5F32B22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2176" y="3236112"/>
              <a:ext cx="214296" cy="321023"/>
            </a:xfrm>
            <a:custGeom>
              <a:avLst/>
              <a:gdLst>
                <a:gd name="T0" fmla="*/ 0 w 31"/>
                <a:gd name="T1" fmla="*/ 11 h 44"/>
                <a:gd name="T2" fmla="*/ 0 w 31"/>
                <a:gd name="T3" fmla="*/ 14 h 44"/>
                <a:gd name="T4" fmla="*/ 1 w 31"/>
                <a:gd name="T5" fmla="*/ 15 h 44"/>
                <a:gd name="T6" fmla="*/ 3 w 31"/>
                <a:gd name="T7" fmla="*/ 17 h 44"/>
                <a:gd name="T8" fmla="*/ 2 w 31"/>
                <a:gd name="T9" fmla="*/ 20 h 44"/>
                <a:gd name="T10" fmla="*/ 3 w 31"/>
                <a:gd name="T11" fmla="*/ 22 h 44"/>
                <a:gd name="T12" fmla="*/ 3 w 31"/>
                <a:gd name="T13" fmla="*/ 24 h 44"/>
                <a:gd name="T14" fmla="*/ 5 w 31"/>
                <a:gd name="T15" fmla="*/ 24 h 44"/>
                <a:gd name="T16" fmla="*/ 9 w 31"/>
                <a:gd name="T17" fmla="*/ 21 h 44"/>
                <a:gd name="T18" fmla="*/ 11 w 31"/>
                <a:gd name="T19" fmla="*/ 22 h 44"/>
                <a:gd name="T20" fmla="*/ 13 w 31"/>
                <a:gd name="T21" fmla="*/ 24 h 44"/>
                <a:gd name="T22" fmla="*/ 17 w 31"/>
                <a:gd name="T23" fmla="*/ 27 h 44"/>
                <a:gd name="T24" fmla="*/ 17 w 31"/>
                <a:gd name="T25" fmla="*/ 31 h 44"/>
                <a:gd name="T26" fmla="*/ 20 w 31"/>
                <a:gd name="T27" fmla="*/ 34 h 44"/>
                <a:gd name="T28" fmla="*/ 21 w 31"/>
                <a:gd name="T29" fmla="*/ 37 h 44"/>
                <a:gd name="T30" fmla="*/ 20 w 31"/>
                <a:gd name="T31" fmla="*/ 39 h 44"/>
                <a:gd name="T32" fmla="*/ 19 w 31"/>
                <a:gd name="T33" fmla="*/ 42 h 44"/>
                <a:gd name="T34" fmla="*/ 22 w 31"/>
                <a:gd name="T35" fmla="*/ 43 h 44"/>
                <a:gd name="T36" fmla="*/ 25 w 31"/>
                <a:gd name="T37" fmla="*/ 44 h 44"/>
                <a:gd name="T38" fmla="*/ 26 w 31"/>
                <a:gd name="T39" fmla="*/ 40 h 44"/>
                <a:gd name="T40" fmla="*/ 29 w 31"/>
                <a:gd name="T41" fmla="*/ 42 h 44"/>
                <a:gd name="T42" fmla="*/ 31 w 31"/>
                <a:gd name="T43" fmla="*/ 40 h 44"/>
                <a:gd name="T44" fmla="*/ 30 w 31"/>
                <a:gd name="T45" fmla="*/ 35 h 44"/>
                <a:gd name="T46" fmla="*/ 28 w 31"/>
                <a:gd name="T47" fmla="*/ 32 h 44"/>
                <a:gd name="T48" fmla="*/ 25 w 31"/>
                <a:gd name="T49" fmla="*/ 29 h 44"/>
                <a:gd name="T50" fmla="*/ 23 w 31"/>
                <a:gd name="T51" fmla="*/ 26 h 44"/>
                <a:gd name="T52" fmla="*/ 20 w 31"/>
                <a:gd name="T53" fmla="*/ 22 h 44"/>
                <a:gd name="T54" fmla="*/ 16 w 31"/>
                <a:gd name="T55" fmla="*/ 17 h 44"/>
                <a:gd name="T56" fmla="*/ 17 w 31"/>
                <a:gd name="T57" fmla="*/ 14 h 44"/>
                <a:gd name="T58" fmla="*/ 20 w 31"/>
                <a:gd name="T59" fmla="*/ 13 h 44"/>
                <a:gd name="T60" fmla="*/ 19 w 31"/>
                <a:gd name="T61" fmla="*/ 9 h 44"/>
                <a:gd name="T62" fmla="*/ 15 w 31"/>
                <a:gd name="T63" fmla="*/ 9 h 44"/>
                <a:gd name="T64" fmla="*/ 13 w 31"/>
                <a:gd name="T65" fmla="*/ 8 h 44"/>
                <a:gd name="T66" fmla="*/ 10 w 31"/>
                <a:gd name="T67" fmla="*/ 5 h 44"/>
                <a:gd name="T68" fmla="*/ 8 w 31"/>
                <a:gd name="T69" fmla="*/ 1 h 44"/>
                <a:gd name="T70" fmla="*/ 5 w 31"/>
                <a:gd name="T71" fmla="*/ 2 h 44"/>
                <a:gd name="T72" fmla="*/ 6 w 31"/>
                <a:gd name="T73" fmla="*/ 7 h 44"/>
                <a:gd name="T74" fmla="*/ 2 w 31"/>
                <a:gd name="T7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" h="44">
                  <a:moveTo>
                    <a:pt x="2" y="9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3" y="9"/>
                    <a:pt x="2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8" name="Freeform 92">
              <a:extLst>
                <a:ext uri="{FF2B5EF4-FFF2-40B4-BE49-F238E27FC236}">
                  <a16:creationId xmlns:a16="http://schemas.microsoft.com/office/drawing/2014/main" id="{C7B0AE10-0234-FC01-A122-E39577B2D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6417" y="2395120"/>
              <a:ext cx="345016" cy="165035"/>
            </a:xfrm>
            <a:custGeom>
              <a:avLst/>
              <a:gdLst>
                <a:gd name="T0" fmla="*/ 17 w 50"/>
                <a:gd name="T1" fmla="*/ 22 h 23"/>
                <a:gd name="T2" fmla="*/ 18 w 50"/>
                <a:gd name="T3" fmla="*/ 21 h 23"/>
                <a:gd name="T4" fmla="*/ 20 w 50"/>
                <a:gd name="T5" fmla="*/ 20 h 23"/>
                <a:gd name="T6" fmla="*/ 22 w 50"/>
                <a:gd name="T7" fmla="*/ 18 h 23"/>
                <a:gd name="T8" fmla="*/ 24 w 50"/>
                <a:gd name="T9" fmla="*/ 17 h 23"/>
                <a:gd name="T10" fmla="*/ 26 w 50"/>
                <a:gd name="T11" fmla="*/ 19 h 23"/>
                <a:gd name="T12" fmla="*/ 28 w 50"/>
                <a:gd name="T13" fmla="*/ 18 h 23"/>
                <a:gd name="T14" fmla="*/ 32 w 50"/>
                <a:gd name="T15" fmla="*/ 17 h 23"/>
                <a:gd name="T16" fmla="*/ 33 w 50"/>
                <a:gd name="T17" fmla="*/ 13 h 23"/>
                <a:gd name="T18" fmla="*/ 41 w 50"/>
                <a:gd name="T19" fmla="*/ 11 h 23"/>
                <a:gd name="T20" fmla="*/ 42 w 50"/>
                <a:gd name="T21" fmla="*/ 9 h 23"/>
                <a:gd name="T22" fmla="*/ 44 w 50"/>
                <a:gd name="T23" fmla="*/ 8 h 23"/>
                <a:gd name="T24" fmla="*/ 46 w 50"/>
                <a:gd name="T25" fmla="*/ 6 h 23"/>
                <a:gd name="T26" fmla="*/ 50 w 50"/>
                <a:gd name="T27" fmla="*/ 4 h 23"/>
                <a:gd name="T28" fmla="*/ 48 w 50"/>
                <a:gd name="T29" fmla="*/ 3 h 23"/>
                <a:gd name="T30" fmla="*/ 45 w 50"/>
                <a:gd name="T31" fmla="*/ 2 h 23"/>
                <a:gd name="T32" fmla="*/ 42 w 50"/>
                <a:gd name="T33" fmla="*/ 1 h 23"/>
                <a:gd name="T34" fmla="*/ 38 w 50"/>
                <a:gd name="T35" fmla="*/ 0 h 23"/>
                <a:gd name="T36" fmla="*/ 32 w 50"/>
                <a:gd name="T37" fmla="*/ 1 h 23"/>
                <a:gd name="T38" fmla="*/ 27 w 50"/>
                <a:gd name="T39" fmla="*/ 3 h 23"/>
                <a:gd name="T40" fmla="*/ 25 w 50"/>
                <a:gd name="T41" fmla="*/ 2 h 23"/>
                <a:gd name="T42" fmla="*/ 23 w 50"/>
                <a:gd name="T43" fmla="*/ 1 h 23"/>
                <a:gd name="T44" fmla="*/ 21 w 50"/>
                <a:gd name="T45" fmla="*/ 2 h 23"/>
                <a:gd name="T46" fmla="*/ 19 w 50"/>
                <a:gd name="T47" fmla="*/ 3 h 23"/>
                <a:gd name="T48" fmla="*/ 18 w 50"/>
                <a:gd name="T49" fmla="*/ 5 h 23"/>
                <a:gd name="T50" fmla="*/ 13 w 50"/>
                <a:gd name="T51" fmla="*/ 2 h 23"/>
                <a:gd name="T52" fmla="*/ 9 w 50"/>
                <a:gd name="T53" fmla="*/ 2 h 23"/>
                <a:gd name="T54" fmla="*/ 5 w 50"/>
                <a:gd name="T55" fmla="*/ 5 h 23"/>
                <a:gd name="T56" fmla="*/ 7 w 50"/>
                <a:gd name="T57" fmla="*/ 5 h 23"/>
                <a:gd name="T58" fmla="*/ 8 w 50"/>
                <a:gd name="T59" fmla="*/ 6 h 23"/>
                <a:gd name="T60" fmla="*/ 6 w 50"/>
                <a:gd name="T61" fmla="*/ 8 h 23"/>
                <a:gd name="T62" fmla="*/ 4 w 50"/>
                <a:gd name="T63" fmla="*/ 9 h 23"/>
                <a:gd name="T64" fmla="*/ 7 w 50"/>
                <a:gd name="T65" fmla="*/ 10 h 23"/>
                <a:gd name="T66" fmla="*/ 9 w 50"/>
                <a:gd name="T67" fmla="*/ 10 h 23"/>
                <a:gd name="T68" fmla="*/ 10 w 50"/>
                <a:gd name="T69" fmla="*/ 12 h 23"/>
                <a:gd name="T70" fmla="*/ 13 w 50"/>
                <a:gd name="T71" fmla="*/ 13 h 23"/>
                <a:gd name="T72" fmla="*/ 15 w 50"/>
                <a:gd name="T73" fmla="*/ 13 h 23"/>
                <a:gd name="T74" fmla="*/ 15 w 50"/>
                <a:gd name="T75" fmla="*/ 14 h 23"/>
                <a:gd name="T76" fmla="*/ 11 w 50"/>
                <a:gd name="T77" fmla="*/ 17 h 23"/>
                <a:gd name="T78" fmla="*/ 8 w 50"/>
                <a:gd name="T79" fmla="*/ 18 h 23"/>
                <a:gd name="T80" fmla="*/ 6 w 50"/>
                <a:gd name="T81" fmla="*/ 19 h 23"/>
                <a:gd name="T82" fmla="*/ 5 w 50"/>
                <a:gd name="T83" fmla="*/ 18 h 23"/>
                <a:gd name="T84" fmla="*/ 4 w 50"/>
                <a:gd name="T85" fmla="*/ 19 h 23"/>
                <a:gd name="T86" fmla="*/ 3 w 50"/>
                <a:gd name="T87" fmla="*/ 18 h 23"/>
                <a:gd name="T88" fmla="*/ 0 w 50"/>
                <a:gd name="T89" fmla="*/ 19 h 23"/>
                <a:gd name="T90" fmla="*/ 1 w 50"/>
                <a:gd name="T91" fmla="*/ 21 h 23"/>
                <a:gd name="T92" fmla="*/ 4 w 50"/>
                <a:gd name="T93" fmla="*/ 21 h 23"/>
                <a:gd name="T94" fmla="*/ 6 w 50"/>
                <a:gd name="T95" fmla="*/ 22 h 23"/>
                <a:gd name="T96" fmla="*/ 9 w 50"/>
                <a:gd name="T97" fmla="*/ 22 h 23"/>
                <a:gd name="T98" fmla="*/ 11 w 50"/>
                <a:gd name="T99" fmla="*/ 22 h 23"/>
                <a:gd name="T100" fmla="*/ 13 w 50"/>
                <a:gd name="T101" fmla="*/ 22 h 23"/>
                <a:gd name="T102" fmla="*/ 17 w 50"/>
                <a:gd name="T103" fmla="*/ 22 h 23"/>
                <a:gd name="T104" fmla="*/ 42 w 50"/>
                <a:gd name="T105" fmla="*/ 2 h 23"/>
                <a:gd name="T106" fmla="*/ 41 w 50"/>
                <a:gd name="T107" fmla="*/ 3 h 23"/>
                <a:gd name="T108" fmla="*/ 40 w 50"/>
                <a:gd name="T109" fmla="*/ 3 h 23"/>
                <a:gd name="T110" fmla="*/ 40 w 50"/>
                <a:gd name="T111" fmla="*/ 4 h 23"/>
                <a:gd name="T112" fmla="*/ 37 w 50"/>
                <a:gd name="T113" fmla="*/ 5 h 23"/>
                <a:gd name="T114" fmla="*/ 34 w 50"/>
                <a:gd name="T115" fmla="*/ 2 h 23"/>
                <a:gd name="T116" fmla="*/ 36 w 50"/>
                <a:gd name="T117" fmla="*/ 2 h 23"/>
                <a:gd name="T118" fmla="*/ 40 w 50"/>
                <a:gd name="T119" fmla="*/ 1 h 23"/>
                <a:gd name="T120" fmla="*/ 42 w 50"/>
                <a:gd name="T1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" h="23">
                  <a:moveTo>
                    <a:pt x="17" y="22"/>
                  </a:moveTo>
                  <a:cubicBezTo>
                    <a:pt x="17" y="22"/>
                    <a:pt x="18" y="21"/>
                    <a:pt x="18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1" y="19"/>
                    <a:pt x="21" y="19"/>
                    <a:pt x="22" y="18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5" y="17"/>
                    <a:pt x="25" y="19"/>
                    <a:pt x="26" y="19"/>
                  </a:cubicBezTo>
                  <a:cubicBezTo>
                    <a:pt x="27" y="19"/>
                    <a:pt x="27" y="18"/>
                    <a:pt x="28" y="18"/>
                  </a:cubicBezTo>
                  <a:cubicBezTo>
                    <a:pt x="30" y="17"/>
                    <a:pt x="31" y="18"/>
                    <a:pt x="32" y="17"/>
                  </a:cubicBezTo>
                  <a:cubicBezTo>
                    <a:pt x="33" y="16"/>
                    <a:pt x="32" y="14"/>
                    <a:pt x="33" y="13"/>
                  </a:cubicBezTo>
                  <a:cubicBezTo>
                    <a:pt x="35" y="11"/>
                    <a:pt x="41" y="12"/>
                    <a:pt x="41" y="11"/>
                  </a:cubicBezTo>
                  <a:cubicBezTo>
                    <a:pt x="41" y="10"/>
                    <a:pt x="41" y="9"/>
                    <a:pt x="42" y="9"/>
                  </a:cubicBezTo>
                  <a:cubicBezTo>
                    <a:pt x="42" y="8"/>
                    <a:pt x="43" y="8"/>
                    <a:pt x="44" y="8"/>
                  </a:cubicBezTo>
                  <a:cubicBezTo>
                    <a:pt x="45" y="7"/>
                    <a:pt x="45" y="7"/>
                    <a:pt x="46" y="6"/>
                  </a:cubicBezTo>
                  <a:cubicBezTo>
                    <a:pt x="47" y="5"/>
                    <a:pt x="49" y="5"/>
                    <a:pt x="50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5" y="3"/>
                    <a:pt x="45" y="2"/>
                  </a:cubicBezTo>
                  <a:cubicBezTo>
                    <a:pt x="45" y="2"/>
                    <a:pt x="43" y="1"/>
                    <a:pt x="42" y="1"/>
                  </a:cubicBezTo>
                  <a:cubicBezTo>
                    <a:pt x="41" y="1"/>
                    <a:pt x="40" y="0"/>
                    <a:pt x="38" y="0"/>
                  </a:cubicBezTo>
                  <a:cubicBezTo>
                    <a:pt x="36" y="1"/>
                    <a:pt x="33" y="1"/>
                    <a:pt x="32" y="1"/>
                  </a:cubicBezTo>
                  <a:cubicBezTo>
                    <a:pt x="31" y="1"/>
                    <a:pt x="29" y="3"/>
                    <a:pt x="27" y="3"/>
                  </a:cubicBezTo>
                  <a:cubicBezTo>
                    <a:pt x="26" y="3"/>
                    <a:pt x="27" y="2"/>
                    <a:pt x="25" y="2"/>
                  </a:cubicBezTo>
                  <a:cubicBezTo>
                    <a:pt x="24" y="2"/>
                    <a:pt x="24" y="0"/>
                    <a:pt x="23" y="1"/>
                  </a:cubicBezTo>
                  <a:cubicBezTo>
                    <a:pt x="21" y="2"/>
                    <a:pt x="22" y="2"/>
                    <a:pt x="21" y="2"/>
                  </a:cubicBezTo>
                  <a:cubicBezTo>
                    <a:pt x="20" y="2"/>
                    <a:pt x="19" y="3"/>
                    <a:pt x="19" y="3"/>
                  </a:cubicBezTo>
                  <a:cubicBezTo>
                    <a:pt x="19" y="3"/>
                    <a:pt x="18" y="4"/>
                    <a:pt x="18" y="5"/>
                  </a:cubicBezTo>
                  <a:cubicBezTo>
                    <a:pt x="18" y="6"/>
                    <a:pt x="14" y="2"/>
                    <a:pt x="13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9" y="5"/>
                    <a:pt x="8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5" y="8"/>
                    <a:pt x="3" y="9"/>
                    <a:pt x="4" y="9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8" y="10"/>
                    <a:pt x="9" y="9"/>
                    <a:pt x="9" y="10"/>
                  </a:cubicBezTo>
                  <a:cubicBezTo>
                    <a:pt x="9" y="11"/>
                    <a:pt x="8" y="12"/>
                    <a:pt x="10" y="12"/>
                  </a:cubicBezTo>
                  <a:cubicBezTo>
                    <a:pt x="11" y="12"/>
                    <a:pt x="11" y="12"/>
                    <a:pt x="13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5"/>
                    <a:pt x="12" y="17"/>
                    <a:pt x="11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6" y="20"/>
                    <a:pt x="6" y="19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2"/>
                    <a:pt x="8" y="21"/>
                    <a:pt x="9" y="22"/>
                  </a:cubicBezTo>
                  <a:cubicBezTo>
                    <a:pt x="9" y="23"/>
                    <a:pt x="11" y="22"/>
                    <a:pt x="11" y="22"/>
                  </a:cubicBezTo>
                  <a:cubicBezTo>
                    <a:pt x="11" y="22"/>
                    <a:pt x="12" y="23"/>
                    <a:pt x="13" y="22"/>
                  </a:cubicBezTo>
                  <a:cubicBezTo>
                    <a:pt x="14" y="22"/>
                    <a:pt x="16" y="22"/>
                    <a:pt x="17" y="22"/>
                  </a:cubicBezTo>
                  <a:close/>
                  <a:moveTo>
                    <a:pt x="42" y="2"/>
                  </a:moveTo>
                  <a:cubicBezTo>
                    <a:pt x="42" y="2"/>
                    <a:pt x="41" y="2"/>
                    <a:pt x="41" y="3"/>
                  </a:cubicBezTo>
                  <a:cubicBezTo>
                    <a:pt x="41" y="3"/>
                    <a:pt x="40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4"/>
                    <a:pt x="37" y="4"/>
                    <a:pt x="37" y="5"/>
                  </a:cubicBezTo>
                  <a:cubicBezTo>
                    <a:pt x="34" y="5"/>
                    <a:pt x="32" y="3"/>
                    <a:pt x="34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7" y="1"/>
                    <a:pt x="39" y="1"/>
                    <a:pt x="40" y="1"/>
                  </a:cubicBezTo>
                  <a:cubicBezTo>
                    <a:pt x="41" y="1"/>
                    <a:pt x="42" y="1"/>
                    <a:pt x="42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29" name="Freeform 93">
              <a:extLst>
                <a:ext uri="{FF2B5EF4-FFF2-40B4-BE49-F238E27FC236}">
                  <a16:creationId xmlns:a16="http://schemas.microsoft.com/office/drawing/2014/main" id="{7A4C83AA-9953-B6F4-EE8D-20189499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1383" y="2917347"/>
              <a:ext cx="81432" cy="65562"/>
            </a:xfrm>
            <a:custGeom>
              <a:avLst/>
              <a:gdLst>
                <a:gd name="T0" fmla="*/ 10 w 12"/>
                <a:gd name="T1" fmla="*/ 1 h 9"/>
                <a:gd name="T2" fmla="*/ 8 w 12"/>
                <a:gd name="T3" fmla="*/ 0 h 9"/>
                <a:gd name="T4" fmla="*/ 4 w 12"/>
                <a:gd name="T5" fmla="*/ 3 h 9"/>
                <a:gd name="T6" fmla="*/ 0 w 12"/>
                <a:gd name="T7" fmla="*/ 7 h 9"/>
                <a:gd name="T8" fmla="*/ 6 w 12"/>
                <a:gd name="T9" fmla="*/ 8 h 9"/>
                <a:gd name="T10" fmla="*/ 7 w 12"/>
                <a:gd name="T11" fmla="*/ 9 h 9"/>
                <a:gd name="T12" fmla="*/ 11 w 12"/>
                <a:gd name="T13" fmla="*/ 9 h 9"/>
                <a:gd name="T14" fmla="*/ 10 w 12"/>
                <a:gd name="T15" fmla="*/ 7 h 9"/>
                <a:gd name="T16" fmla="*/ 9 w 12"/>
                <a:gd name="T17" fmla="*/ 7 h 9"/>
                <a:gd name="T18" fmla="*/ 10 w 12"/>
                <a:gd name="T19" fmla="*/ 3 h 9"/>
                <a:gd name="T20" fmla="*/ 11 w 12"/>
                <a:gd name="T21" fmla="*/ 4 h 9"/>
                <a:gd name="T22" fmla="*/ 12 w 12"/>
                <a:gd name="T23" fmla="*/ 4 h 9"/>
                <a:gd name="T24" fmla="*/ 12 w 12"/>
                <a:gd name="T25" fmla="*/ 3 h 9"/>
                <a:gd name="T26" fmla="*/ 11 w 12"/>
                <a:gd name="T27" fmla="*/ 3 h 9"/>
                <a:gd name="T28" fmla="*/ 10 w 12"/>
                <a:gd name="T2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10" y="1"/>
                  </a:moveTo>
                  <a:cubicBezTo>
                    <a:pt x="10" y="1"/>
                    <a:pt x="9" y="1"/>
                    <a:pt x="8" y="0"/>
                  </a:cubicBezTo>
                  <a:cubicBezTo>
                    <a:pt x="7" y="0"/>
                    <a:pt x="5" y="2"/>
                    <a:pt x="4" y="3"/>
                  </a:cubicBezTo>
                  <a:cubicBezTo>
                    <a:pt x="3" y="5"/>
                    <a:pt x="0" y="7"/>
                    <a:pt x="0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4"/>
                    <a:pt x="10" y="3"/>
                  </a:cubicBezTo>
                  <a:cubicBezTo>
                    <a:pt x="10" y="3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3"/>
                    <a:pt x="10" y="1"/>
                    <a:pt x="10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0" name="Freeform 94">
              <a:extLst>
                <a:ext uri="{FF2B5EF4-FFF2-40B4-BE49-F238E27FC236}">
                  <a16:creationId xmlns:a16="http://schemas.microsoft.com/office/drawing/2014/main" id="{292AA7AE-E173-1512-9DE0-A236B510AD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2081" y="3914329"/>
              <a:ext cx="274298" cy="348153"/>
            </a:xfrm>
            <a:custGeom>
              <a:avLst/>
              <a:gdLst>
                <a:gd name="T0" fmla="*/ 3 w 40"/>
                <a:gd name="T1" fmla="*/ 28 h 48"/>
                <a:gd name="T2" fmla="*/ 4 w 40"/>
                <a:gd name="T3" fmla="*/ 27 h 48"/>
                <a:gd name="T4" fmla="*/ 5 w 40"/>
                <a:gd name="T5" fmla="*/ 28 h 48"/>
                <a:gd name="T6" fmla="*/ 3 w 40"/>
                <a:gd name="T7" fmla="*/ 31 h 48"/>
                <a:gd name="T8" fmla="*/ 17 w 40"/>
                <a:gd name="T9" fmla="*/ 39 h 48"/>
                <a:gd name="T10" fmla="*/ 19 w 40"/>
                <a:gd name="T11" fmla="*/ 44 h 48"/>
                <a:gd name="T12" fmla="*/ 26 w 40"/>
                <a:gd name="T13" fmla="*/ 48 h 48"/>
                <a:gd name="T14" fmla="*/ 27 w 40"/>
                <a:gd name="T15" fmla="*/ 43 h 48"/>
                <a:gd name="T16" fmla="*/ 30 w 40"/>
                <a:gd name="T17" fmla="*/ 39 h 48"/>
                <a:gd name="T18" fmla="*/ 34 w 40"/>
                <a:gd name="T19" fmla="*/ 35 h 48"/>
                <a:gd name="T20" fmla="*/ 37 w 40"/>
                <a:gd name="T21" fmla="*/ 31 h 48"/>
                <a:gd name="T22" fmla="*/ 38 w 40"/>
                <a:gd name="T23" fmla="*/ 29 h 48"/>
                <a:gd name="T24" fmla="*/ 35 w 40"/>
                <a:gd name="T25" fmla="*/ 25 h 48"/>
                <a:gd name="T26" fmla="*/ 37 w 40"/>
                <a:gd name="T27" fmla="*/ 6 h 48"/>
                <a:gd name="T28" fmla="*/ 35 w 40"/>
                <a:gd name="T29" fmla="*/ 1 h 48"/>
                <a:gd name="T30" fmla="*/ 31 w 40"/>
                <a:gd name="T31" fmla="*/ 1 h 48"/>
                <a:gd name="T32" fmla="*/ 26 w 40"/>
                <a:gd name="T33" fmla="*/ 2 h 48"/>
                <a:gd name="T34" fmla="*/ 20 w 40"/>
                <a:gd name="T35" fmla="*/ 1 h 48"/>
                <a:gd name="T36" fmla="*/ 14 w 40"/>
                <a:gd name="T37" fmla="*/ 2 h 48"/>
                <a:gd name="T38" fmla="*/ 8 w 40"/>
                <a:gd name="T39" fmla="*/ 0 h 48"/>
                <a:gd name="T40" fmla="*/ 4 w 40"/>
                <a:gd name="T41" fmla="*/ 0 h 48"/>
                <a:gd name="T42" fmla="*/ 0 w 40"/>
                <a:gd name="T43" fmla="*/ 2 h 48"/>
                <a:gd name="T44" fmla="*/ 1 w 40"/>
                <a:gd name="T45" fmla="*/ 4 h 48"/>
                <a:gd name="T46" fmla="*/ 2 w 40"/>
                <a:gd name="T47" fmla="*/ 7 h 48"/>
                <a:gd name="T48" fmla="*/ 4 w 40"/>
                <a:gd name="T49" fmla="*/ 13 h 48"/>
                <a:gd name="T50" fmla="*/ 2 w 40"/>
                <a:gd name="T51" fmla="*/ 17 h 48"/>
                <a:gd name="T52" fmla="*/ 1 w 40"/>
                <a:gd name="T53" fmla="*/ 24 h 48"/>
                <a:gd name="T54" fmla="*/ 2 w 40"/>
                <a:gd name="T55" fmla="*/ 26 h 48"/>
                <a:gd name="T56" fmla="*/ 12 w 40"/>
                <a:gd name="T57" fmla="*/ 3 h 48"/>
                <a:gd name="T58" fmla="*/ 14 w 40"/>
                <a:gd name="T59" fmla="*/ 10 h 48"/>
                <a:gd name="T60" fmla="*/ 14 w 40"/>
                <a:gd name="T61" fmla="*/ 12 h 48"/>
                <a:gd name="T62" fmla="*/ 10 w 40"/>
                <a:gd name="T63" fmla="*/ 8 h 48"/>
                <a:gd name="T64" fmla="*/ 10 w 40"/>
                <a:gd name="T65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8">
                  <a:moveTo>
                    <a:pt x="2" y="26"/>
                  </a:moveTo>
                  <a:cubicBezTo>
                    <a:pt x="2" y="26"/>
                    <a:pt x="2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4" y="28"/>
                    <a:pt x="5" y="29"/>
                    <a:pt x="4" y="30"/>
                  </a:cubicBezTo>
                  <a:cubicBezTo>
                    <a:pt x="4" y="30"/>
                    <a:pt x="3" y="30"/>
                    <a:pt x="3" y="31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8" y="40"/>
                    <a:pt x="18" y="42"/>
                  </a:cubicBezTo>
                  <a:cubicBezTo>
                    <a:pt x="18" y="43"/>
                    <a:pt x="18" y="44"/>
                    <a:pt x="19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5"/>
                    <a:pt x="26" y="44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1"/>
                    <a:pt x="28" y="40"/>
                    <a:pt x="30" y="39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3" y="36"/>
                    <a:pt x="34" y="35"/>
                  </a:cubicBezTo>
                  <a:cubicBezTo>
                    <a:pt x="34" y="35"/>
                    <a:pt x="35" y="35"/>
                    <a:pt x="36" y="35"/>
                  </a:cubicBezTo>
                  <a:cubicBezTo>
                    <a:pt x="36" y="34"/>
                    <a:pt x="36" y="32"/>
                    <a:pt x="37" y="31"/>
                  </a:cubicBezTo>
                  <a:cubicBezTo>
                    <a:pt x="37" y="31"/>
                    <a:pt x="38" y="30"/>
                    <a:pt x="38" y="30"/>
                  </a:cubicBezTo>
                  <a:cubicBezTo>
                    <a:pt x="39" y="29"/>
                    <a:pt x="38" y="30"/>
                    <a:pt x="38" y="29"/>
                  </a:cubicBezTo>
                  <a:cubicBezTo>
                    <a:pt x="38" y="29"/>
                    <a:pt x="38" y="29"/>
                    <a:pt x="39" y="28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36" y="2"/>
                    <a:pt x="35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9" y="0"/>
                    <a:pt x="29" y="2"/>
                    <a:pt x="29" y="2"/>
                  </a:cubicBezTo>
                  <a:cubicBezTo>
                    <a:pt x="29" y="2"/>
                    <a:pt x="28" y="2"/>
                    <a:pt x="26" y="2"/>
                  </a:cubicBezTo>
                  <a:cubicBezTo>
                    <a:pt x="25" y="2"/>
                    <a:pt x="24" y="3"/>
                    <a:pt x="24" y="2"/>
                  </a:cubicBezTo>
                  <a:cubicBezTo>
                    <a:pt x="23" y="1"/>
                    <a:pt x="20" y="1"/>
                    <a:pt x="20" y="1"/>
                  </a:cubicBezTo>
                  <a:cubicBezTo>
                    <a:pt x="20" y="1"/>
                    <a:pt x="18" y="2"/>
                    <a:pt x="17" y="2"/>
                  </a:cubicBezTo>
                  <a:cubicBezTo>
                    <a:pt x="16" y="1"/>
                    <a:pt x="14" y="2"/>
                    <a:pt x="14" y="2"/>
                  </a:cubicBezTo>
                  <a:cubicBezTo>
                    <a:pt x="13" y="2"/>
                    <a:pt x="10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3" y="5"/>
                    <a:pt x="2" y="4"/>
                    <a:pt x="2" y="5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9"/>
                    <a:pt x="2" y="10"/>
                    <a:pt x="3" y="10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4"/>
                    <a:pt x="4" y="15"/>
                    <a:pt x="3" y="16"/>
                  </a:cubicBezTo>
                  <a:cubicBezTo>
                    <a:pt x="3" y="16"/>
                    <a:pt x="2" y="15"/>
                    <a:pt x="2" y="17"/>
                  </a:cubicBezTo>
                  <a:cubicBezTo>
                    <a:pt x="1" y="19"/>
                    <a:pt x="2" y="20"/>
                    <a:pt x="1" y="21"/>
                  </a:cubicBezTo>
                  <a:cubicBezTo>
                    <a:pt x="0" y="21"/>
                    <a:pt x="2" y="24"/>
                    <a:pt x="1" y="24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lose/>
                  <a:moveTo>
                    <a:pt x="11" y="2"/>
                  </a:moveTo>
                  <a:cubicBezTo>
                    <a:pt x="11" y="2"/>
                    <a:pt x="12" y="2"/>
                    <a:pt x="12" y="3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2" y="8"/>
                    <a:pt x="14" y="9"/>
                    <a:pt x="14" y="10"/>
                  </a:cubicBezTo>
                  <a:cubicBezTo>
                    <a:pt x="14" y="10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0"/>
                    <a:pt x="13" y="10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10" y="8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11" y="3"/>
                    <a:pt x="11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1" name="Freeform 95">
              <a:extLst>
                <a:ext uri="{FF2B5EF4-FFF2-40B4-BE49-F238E27FC236}">
                  <a16:creationId xmlns:a16="http://schemas.microsoft.com/office/drawing/2014/main" id="{2C017D38-0A7D-BEDE-4B18-84100E634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05670" y="1857064"/>
              <a:ext cx="1294343" cy="630744"/>
            </a:xfrm>
            <a:custGeom>
              <a:avLst/>
              <a:gdLst>
                <a:gd name="T0" fmla="*/ 175 w 188"/>
                <a:gd name="T1" fmla="*/ 44 h 87"/>
                <a:gd name="T2" fmla="*/ 165 w 188"/>
                <a:gd name="T3" fmla="*/ 50 h 87"/>
                <a:gd name="T4" fmla="*/ 163 w 188"/>
                <a:gd name="T5" fmla="*/ 61 h 87"/>
                <a:gd name="T6" fmla="*/ 150 w 188"/>
                <a:gd name="T7" fmla="*/ 66 h 87"/>
                <a:gd name="T8" fmla="*/ 152 w 188"/>
                <a:gd name="T9" fmla="*/ 78 h 87"/>
                <a:gd name="T10" fmla="*/ 134 w 188"/>
                <a:gd name="T11" fmla="*/ 75 h 87"/>
                <a:gd name="T12" fmla="*/ 121 w 188"/>
                <a:gd name="T13" fmla="*/ 77 h 87"/>
                <a:gd name="T14" fmla="*/ 105 w 188"/>
                <a:gd name="T15" fmla="*/ 80 h 87"/>
                <a:gd name="T16" fmla="*/ 95 w 188"/>
                <a:gd name="T17" fmla="*/ 87 h 87"/>
                <a:gd name="T18" fmla="*/ 86 w 188"/>
                <a:gd name="T19" fmla="*/ 82 h 87"/>
                <a:gd name="T20" fmla="*/ 78 w 188"/>
                <a:gd name="T21" fmla="*/ 78 h 87"/>
                <a:gd name="T22" fmla="*/ 66 w 188"/>
                <a:gd name="T23" fmla="*/ 69 h 87"/>
                <a:gd name="T24" fmla="*/ 65 w 188"/>
                <a:gd name="T25" fmla="*/ 60 h 87"/>
                <a:gd name="T26" fmla="*/ 65 w 188"/>
                <a:gd name="T27" fmla="*/ 54 h 87"/>
                <a:gd name="T28" fmla="*/ 59 w 188"/>
                <a:gd name="T29" fmla="*/ 57 h 87"/>
                <a:gd name="T30" fmla="*/ 55 w 188"/>
                <a:gd name="T31" fmla="*/ 59 h 87"/>
                <a:gd name="T32" fmla="*/ 47 w 188"/>
                <a:gd name="T33" fmla="*/ 61 h 87"/>
                <a:gd name="T34" fmla="*/ 26 w 188"/>
                <a:gd name="T35" fmla="*/ 81 h 87"/>
                <a:gd name="T36" fmla="*/ 20 w 188"/>
                <a:gd name="T37" fmla="*/ 74 h 87"/>
                <a:gd name="T38" fmla="*/ 21 w 188"/>
                <a:gd name="T39" fmla="*/ 68 h 87"/>
                <a:gd name="T40" fmla="*/ 20 w 188"/>
                <a:gd name="T41" fmla="*/ 64 h 87"/>
                <a:gd name="T42" fmla="*/ 27 w 188"/>
                <a:gd name="T43" fmla="*/ 63 h 87"/>
                <a:gd name="T44" fmla="*/ 34 w 188"/>
                <a:gd name="T45" fmla="*/ 64 h 87"/>
                <a:gd name="T46" fmla="*/ 31 w 188"/>
                <a:gd name="T47" fmla="*/ 55 h 87"/>
                <a:gd name="T48" fmla="*/ 24 w 188"/>
                <a:gd name="T49" fmla="*/ 52 h 87"/>
                <a:gd name="T50" fmla="*/ 18 w 188"/>
                <a:gd name="T51" fmla="*/ 49 h 87"/>
                <a:gd name="T52" fmla="*/ 11 w 188"/>
                <a:gd name="T53" fmla="*/ 53 h 87"/>
                <a:gd name="T54" fmla="*/ 6 w 188"/>
                <a:gd name="T55" fmla="*/ 46 h 87"/>
                <a:gd name="T56" fmla="*/ 4 w 188"/>
                <a:gd name="T57" fmla="*/ 36 h 87"/>
                <a:gd name="T58" fmla="*/ 10 w 188"/>
                <a:gd name="T59" fmla="*/ 32 h 87"/>
                <a:gd name="T60" fmla="*/ 17 w 188"/>
                <a:gd name="T61" fmla="*/ 24 h 87"/>
                <a:gd name="T62" fmla="*/ 27 w 188"/>
                <a:gd name="T63" fmla="*/ 19 h 87"/>
                <a:gd name="T64" fmla="*/ 34 w 188"/>
                <a:gd name="T65" fmla="*/ 24 h 87"/>
                <a:gd name="T66" fmla="*/ 41 w 188"/>
                <a:gd name="T67" fmla="*/ 26 h 87"/>
                <a:gd name="T68" fmla="*/ 56 w 188"/>
                <a:gd name="T69" fmla="*/ 25 h 87"/>
                <a:gd name="T70" fmla="*/ 62 w 188"/>
                <a:gd name="T71" fmla="*/ 25 h 87"/>
                <a:gd name="T72" fmla="*/ 60 w 188"/>
                <a:gd name="T73" fmla="*/ 15 h 87"/>
                <a:gd name="T74" fmla="*/ 62 w 188"/>
                <a:gd name="T75" fmla="*/ 5 h 87"/>
                <a:gd name="T76" fmla="*/ 76 w 188"/>
                <a:gd name="T77" fmla="*/ 6 h 87"/>
                <a:gd name="T78" fmla="*/ 94 w 188"/>
                <a:gd name="T79" fmla="*/ 2 h 87"/>
                <a:gd name="T80" fmla="*/ 102 w 188"/>
                <a:gd name="T81" fmla="*/ 3 h 87"/>
                <a:gd name="T82" fmla="*/ 108 w 188"/>
                <a:gd name="T83" fmla="*/ 5 h 87"/>
                <a:gd name="T84" fmla="*/ 115 w 188"/>
                <a:gd name="T85" fmla="*/ 9 h 87"/>
                <a:gd name="T86" fmla="*/ 135 w 188"/>
                <a:gd name="T87" fmla="*/ 4 h 87"/>
                <a:gd name="T88" fmla="*/ 144 w 188"/>
                <a:gd name="T89" fmla="*/ 23 h 87"/>
                <a:gd name="T90" fmla="*/ 162 w 188"/>
                <a:gd name="T91" fmla="*/ 31 h 87"/>
                <a:gd name="T92" fmla="*/ 175 w 188"/>
                <a:gd name="T93" fmla="*/ 34 h 87"/>
                <a:gd name="T94" fmla="*/ 185 w 188"/>
                <a:gd name="T95" fmla="*/ 38 h 87"/>
                <a:gd name="T96" fmla="*/ 29 w 188"/>
                <a:gd name="T97" fmla="*/ 65 h 87"/>
                <a:gd name="T98" fmla="*/ 151 w 188"/>
                <a:gd name="T99" fmla="*/ 49 h 87"/>
                <a:gd name="T100" fmla="*/ 144 w 188"/>
                <a:gd name="T101" fmla="*/ 52 h 87"/>
                <a:gd name="T102" fmla="*/ 134 w 188"/>
                <a:gd name="T103" fmla="*/ 51 h 87"/>
                <a:gd name="T104" fmla="*/ 125 w 188"/>
                <a:gd name="T105" fmla="*/ 57 h 87"/>
                <a:gd name="T106" fmla="*/ 122 w 188"/>
                <a:gd name="T107" fmla="*/ 63 h 87"/>
                <a:gd name="T108" fmla="*/ 120 w 188"/>
                <a:gd name="T109" fmla="*/ 60 h 87"/>
                <a:gd name="T110" fmla="*/ 123 w 188"/>
                <a:gd name="T111" fmla="*/ 54 h 87"/>
                <a:gd name="T112" fmla="*/ 133 w 188"/>
                <a:gd name="T113" fmla="*/ 51 h 87"/>
                <a:gd name="T114" fmla="*/ 140 w 188"/>
                <a:gd name="T115" fmla="*/ 5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87">
                  <a:moveTo>
                    <a:pt x="188" y="39"/>
                  </a:moveTo>
                  <a:cubicBezTo>
                    <a:pt x="181" y="40"/>
                    <a:pt x="181" y="40"/>
                    <a:pt x="181" y="40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5" y="44"/>
                    <a:pt x="175" y="44"/>
                    <a:pt x="175" y="44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0" y="49"/>
                    <a:pt x="170" y="49"/>
                    <a:pt x="170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58" y="63"/>
                    <a:pt x="158" y="63"/>
                    <a:pt x="158" y="63"/>
                  </a:cubicBezTo>
                  <a:cubicBezTo>
                    <a:pt x="154" y="64"/>
                    <a:pt x="154" y="64"/>
                    <a:pt x="154" y="64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3" y="70"/>
                    <a:pt x="153" y="70"/>
                    <a:pt x="153" y="70"/>
                  </a:cubicBezTo>
                  <a:cubicBezTo>
                    <a:pt x="154" y="71"/>
                    <a:pt x="154" y="71"/>
                    <a:pt x="154" y="71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7"/>
                    <a:pt x="147" y="77"/>
                    <a:pt x="147" y="76"/>
                  </a:cubicBezTo>
                  <a:cubicBezTo>
                    <a:pt x="147" y="76"/>
                    <a:pt x="145" y="75"/>
                    <a:pt x="144" y="75"/>
                  </a:cubicBezTo>
                  <a:cubicBezTo>
                    <a:pt x="143" y="75"/>
                    <a:pt x="142" y="74"/>
                    <a:pt x="140" y="74"/>
                  </a:cubicBezTo>
                  <a:cubicBezTo>
                    <a:pt x="138" y="75"/>
                    <a:pt x="135" y="75"/>
                    <a:pt x="134" y="75"/>
                  </a:cubicBezTo>
                  <a:cubicBezTo>
                    <a:pt x="133" y="75"/>
                    <a:pt x="131" y="77"/>
                    <a:pt x="129" y="77"/>
                  </a:cubicBezTo>
                  <a:cubicBezTo>
                    <a:pt x="128" y="77"/>
                    <a:pt x="129" y="76"/>
                    <a:pt x="127" y="76"/>
                  </a:cubicBezTo>
                  <a:cubicBezTo>
                    <a:pt x="126" y="76"/>
                    <a:pt x="126" y="74"/>
                    <a:pt x="125" y="75"/>
                  </a:cubicBezTo>
                  <a:cubicBezTo>
                    <a:pt x="123" y="76"/>
                    <a:pt x="124" y="76"/>
                    <a:pt x="123" y="76"/>
                  </a:cubicBezTo>
                  <a:cubicBezTo>
                    <a:pt x="122" y="76"/>
                    <a:pt x="121" y="77"/>
                    <a:pt x="121" y="77"/>
                  </a:cubicBezTo>
                  <a:cubicBezTo>
                    <a:pt x="121" y="77"/>
                    <a:pt x="120" y="78"/>
                    <a:pt x="120" y="79"/>
                  </a:cubicBezTo>
                  <a:cubicBezTo>
                    <a:pt x="120" y="80"/>
                    <a:pt x="116" y="76"/>
                    <a:pt x="115" y="76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0" y="76"/>
                    <a:pt x="107" y="79"/>
                    <a:pt x="107" y="79"/>
                  </a:cubicBezTo>
                  <a:cubicBezTo>
                    <a:pt x="106" y="80"/>
                    <a:pt x="106" y="80"/>
                    <a:pt x="105" y="80"/>
                  </a:cubicBezTo>
                  <a:cubicBezTo>
                    <a:pt x="104" y="80"/>
                    <a:pt x="102" y="80"/>
                    <a:pt x="102" y="81"/>
                  </a:cubicBezTo>
                  <a:cubicBezTo>
                    <a:pt x="102" y="82"/>
                    <a:pt x="100" y="82"/>
                    <a:pt x="100" y="82"/>
                  </a:cubicBezTo>
                  <a:cubicBezTo>
                    <a:pt x="99" y="82"/>
                    <a:pt x="98" y="85"/>
                    <a:pt x="98" y="85"/>
                  </a:cubicBezTo>
                  <a:cubicBezTo>
                    <a:pt x="98" y="85"/>
                    <a:pt x="96" y="85"/>
                    <a:pt x="95" y="85"/>
                  </a:cubicBezTo>
                  <a:cubicBezTo>
                    <a:pt x="95" y="87"/>
                    <a:pt x="95" y="87"/>
                    <a:pt x="95" y="87"/>
                  </a:cubicBezTo>
                  <a:cubicBezTo>
                    <a:pt x="95" y="87"/>
                    <a:pt x="94" y="87"/>
                    <a:pt x="94" y="87"/>
                  </a:cubicBezTo>
                  <a:cubicBezTo>
                    <a:pt x="93" y="87"/>
                    <a:pt x="94" y="86"/>
                    <a:pt x="93" y="85"/>
                  </a:cubicBezTo>
                  <a:cubicBezTo>
                    <a:pt x="93" y="84"/>
                    <a:pt x="91" y="84"/>
                    <a:pt x="90" y="84"/>
                  </a:cubicBezTo>
                  <a:cubicBezTo>
                    <a:pt x="89" y="85"/>
                    <a:pt x="87" y="84"/>
                    <a:pt x="86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6" y="81"/>
                    <a:pt x="85" y="82"/>
                    <a:pt x="85" y="81"/>
                  </a:cubicBezTo>
                  <a:cubicBezTo>
                    <a:pt x="85" y="80"/>
                    <a:pt x="84" y="80"/>
                    <a:pt x="83" y="80"/>
                  </a:cubicBezTo>
                  <a:cubicBezTo>
                    <a:pt x="82" y="80"/>
                    <a:pt x="81" y="80"/>
                    <a:pt x="81" y="79"/>
                  </a:cubicBezTo>
                  <a:cubicBezTo>
                    <a:pt x="80" y="78"/>
                    <a:pt x="79" y="77"/>
                    <a:pt x="79" y="77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8" y="78"/>
                    <a:pt x="74" y="77"/>
                    <a:pt x="73" y="77"/>
                  </a:cubicBezTo>
                  <a:cubicBezTo>
                    <a:pt x="71" y="76"/>
                    <a:pt x="68" y="76"/>
                    <a:pt x="68" y="76"/>
                  </a:cubicBezTo>
                  <a:cubicBezTo>
                    <a:pt x="68" y="76"/>
                    <a:pt x="67" y="73"/>
                    <a:pt x="67" y="72"/>
                  </a:cubicBezTo>
                  <a:cubicBezTo>
                    <a:pt x="67" y="71"/>
                    <a:pt x="67" y="69"/>
                    <a:pt x="67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8"/>
                    <a:pt x="67" y="68"/>
                    <a:pt x="68" y="68"/>
                  </a:cubicBezTo>
                  <a:cubicBezTo>
                    <a:pt x="67" y="66"/>
                    <a:pt x="67" y="67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7" y="65"/>
                    <a:pt x="65" y="64"/>
                    <a:pt x="65" y="63"/>
                  </a:cubicBezTo>
                  <a:cubicBezTo>
                    <a:pt x="64" y="62"/>
                    <a:pt x="65" y="60"/>
                    <a:pt x="65" y="60"/>
                  </a:cubicBezTo>
                  <a:cubicBezTo>
                    <a:pt x="65" y="60"/>
                    <a:pt x="64" y="58"/>
                    <a:pt x="65" y="58"/>
                  </a:cubicBezTo>
                  <a:cubicBezTo>
                    <a:pt x="65" y="57"/>
                    <a:pt x="67" y="54"/>
                    <a:pt x="67" y="54"/>
                  </a:cubicBezTo>
                  <a:cubicBezTo>
                    <a:pt x="67" y="53"/>
                    <a:pt x="66" y="54"/>
                    <a:pt x="66" y="54"/>
                  </a:cubicBezTo>
                  <a:cubicBezTo>
                    <a:pt x="66" y="54"/>
                    <a:pt x="65" y="53"/>
                    <a:pt x="65" y="53"/>
                  </a:cubicBezTo>
                  <a:cubicBezTo>
                    <a:pt x="64" y="53"/>
                    <a:pt x="65" y="54"/>
                    <a:pt x="65" y="54"/>
                  </a:cubicBezTo>
                  <a:cubicBezTo>
                    <a:pt x="63" y="54"/>
                    <a:pt x="63" y="54"/>
                    <a:pt x="61" y="54"/>
                  </a:cubicBezTo>
                  <a:cubicBezTo>
                    <a:pt x="61" y="54"/>
                    <a:pt x="61" y="55"/>
                    <a:pt x="62" y="55"/>
                  </a:cubicBezTo>
                  <a:cubicBezTo>
                    <a:pt x="62" y="56"/>
                    <a:pt x="61" y="56"/>
                    <a:pt x="61" y="56"/>
                  </a:cubicBezTo>
                  <a:cubicBezTo>
                    <a:pt x="60" y="56"/>
                    <a:pt x="60" y="56"/>
                    <a:pt x="59" y="56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57"/>
                    <a:pt x="58" y="57"/>
                    <a:pt x="57" y="57"/>
                  </a:cubicBezTo>
                  <a:cubicBezTo>
                    <a:pt x="57" y="58"/>
                    <a:pt x="57" y="58"/>
                    <a:pt x="57" y="59"/>
                  </a:cubicBezTo>
                  <a:cubicBezTo>
                    <a:pt x="57" y="60"/>
                    <a:pt x="57" y="60"/>
                    <a:pt x="56" y="60"/>
                  </a:cubicBezTo>
                  <a:cubicBezTo>
                    <a:pt x="55" y="61"/>
                    <a:pt x="56" y="59"/>
                    <a:pt x="56" y="58"/>
                  </a:cubicBezTo>
                  <a:cubicBezTo>
                    <a:pt x="56" y="58"/>
                    <a:pt x="54" y="59"/>
                    <a:pt x="55" y="59"/>
                  </a:cubicBezTo>
                  <a:cubicBezTo>
                    <a:pt x="55" y="59"/>
                    <a:pt x="54" y="59"/>
                    <a:pt x="54" y="59"/>
                  </a:cubicBezTo>
                  <a:cubicBezTo>
                    <a:pt x="53" y="59"/>
                    <a:pt x="54" y="60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2" y="61"/>
                    <a:pt x="51" y="61"/>
                    <a:pt x="51" y="61"/>
                  </a:cubicBezTo>
                  <a:cubicBezTo>
                    <a:pt x="50" y="60"/>
                    <a:pt x="48" y="61"/>
                    <a:pt x="47" y="61"/>
                  </a:cubicBezTo>
                  <a:cubicBezTo>
                    <a:pt x="46" y="61"/>
                    <a:pt x="42" y="63"/>
                    <a:pt x="42" y="63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2" y="83"/>
                    <a:pt x="38" y="83"/>
                    <a:pt x="38" y="83"/>
                  </a:cubicBezTo>
                  <a:cubicBezTo>
                    <a:pt x="37" y="82"/>
                    <a:pt x="36" y="78"/>
                    <a:pt x="31" y="78"/>
                  </a:cubicBezTo>
                  <a:cubicBezTo>
                    <a:pt x="29" y="79"/>
                    <a:pt x="26" y="78"/>
                    <a:pt x="26" y="81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5" y="80"/>
                    <a:pt x="26" y="78"/>
                    <a:pt x="27" y="77"/>
                  </a:cubicBezTo>
                  <a:cubicBezTo>
                    <a:pt x="26" y="76"/>
                    <a:pt x="24" y="76"/>
                    <a:pt x="23" y="76"/>
                  </a:cubicBezTo>
                  <a:cubicBezTo>
                    <a:pt x="21" y="75"/>
                    <a:pt x="24" y="74"/>
                    <a:pt x="20" y="74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9" y="71"/>
                    <a:pt x="18" y="69"/>
                    <a:pt x="15" y="69"/>
                  </a:cubicBezTo>
                  <a:cubicBezTo>
                    <a:pt x="15" y="69"/>
                    <a:pt x="16" y="67"/>
                    <a:pt x="16" y="67"/>
                  </a:cubicBezTo>
                  <a:cubicBezTo>
                    <a:pt x="18" y="68"/>
                    <a:pt x="19" y="68"/>
                    <a:pt x="21" y="6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67"/>
                    <a:pt x="20" y="67"/>
                    <a:pt x="19" y="67"/>
                  </a:cubicBezTo>
                  <a:cubicBezTo>
                    <a:pt x="19" y="66"/>
                    <a:pt x="18" y="65"/>
                    <a:pt x="18" y="65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19" y="64"/>
                    <a:pt x="20" y="64"/>
                    <a:pt x="20" y="64"/>
                  </a:cubicBezTo>
                  <a:cubicBezTo>
                    <a:pt x="21" y="65"/>
                    <a:pt x="21" y="64"/>
                    <a:pt x="22" y="64"/>
                  </a:cubicBezTo>
                  <a:cubicBezTo>
                    <a:pt x="22" y="64"/>
                    <a:pt x="23" y="64"/>
                    <a:pt x="23" y="64"/>
                  </a:cubicBezTo>
                  <a:cubicBezTo>
                    <a:pt x="23" y="63"/>
                    <a:pt x="23" y="62"/>
                    <a:pt x="23" y="62"/>
                  </a:cubicBezTo>
                  <a:cubicBezTo>
                    <a:pt x="24" y="62"/>
                    <a:pt x="24" y="61"/>
                    <a:pt x="25" y="62"/>
                  </a:cubicBezTo>
                  <a:cubicBezTo>
                    <a:pt x="26" y="62"/>
                    <a:pt x="26" y="63"/>
                    <a:pt x="27" y="63"/>
                  </a:cubicBezTo>
                  <a:cubicBezTo>
                    <a:pt x="28" y="63"/>
                    <a:pt x="30" y="63"/>
                    <a:pt x="30" y="63"/>
                  </a:cubicBezTo>
                  <a:cubicBezTo>
                    <a:pt x="30" y="64"/>
                    <a:pt x="30" y="65"/>
                    <a:pt x="29" y="65"/>
                  </a:cubicBezTo>
                  <a:cubicBezTo>
                    <a:pt x="30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4"/>
                  </a:cubicBezTo>
                  <a:cubicBezTo>
                    <a:pt x="33" y="64"/>
                    <a:pt x="33" y="64"/>
                    <a:pt x="34" y="64"/>
                  </a:cubicBezTo>
                  <a:cubicBezTo>
                    <a:pt x="34" y="62"/>
                    <a:pt x="34" y="62"/>
                    <a:pt x="34" y="61"/>
                  </a:cubicBezTo>
                  <a:cubicBezTo>
                    <a:pt x="34" y="61"/>
                    <a:pt x="33" y="60"/>
                    <a:pt x="33" y="60"/>
                  </a:cubicBezTo>
                  <a:cubicBezTo>
                    <a:pt x="33" y="60"/>
                    <a:pt x="33" y="59"/>
                    <a:pt x="33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8"/>
                    <a:pt x="32" y="56"/>
                    <a:pt x="31" y="55"/>
                  </a:cubicBezTo>
                  <a:cubicBezTo>
                    <a:pt x="31" y="55"/>
                    <a:pt x="30" y="56"/>
                    <a:pt x="29" y="55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3"/>
                    <a:pt x="28" y="53"/>
                    <a:pt x="27" y="53"/>
                  </a:cubicBezTo>
                  <a:cubicBezTo>
                    <a:pt x="27" y="53"/>
                    <a:pt x="26" y="52"/>
                    <a:pt x="26" y="52"/>
                  </a:cubicBezTo>
                  <a:cubicBezTo>
                    <a:pt x="25" y="51"/>
                    <a:pt x="25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0" y="49"/>
                    <a:pt x="19" y="49"/>
                  </a:cubicBezTo>
                  <a:cubicBezTo>
                    <a:pt x="19" y="49"/>
                    <a:pt x="18" y="49"/>
                    <a:pt x="18" y="49"/>
                  </a:cubicBezTo>
                  <a:cubicBezTo>
                    <a:pt x="18" y="49"/>
                    <a:pt x="17" y="49"/>
                    <a:pt x="17" y="49"/>
                  </a:cubicBezTo>
                  <a:cubicBezTo>
                    <a:pt x="17" y="49"/>
                    <a:pt x="18" y="50"/>
                    <a:pt x="17" y="51"/>
                  </a:cubicBezTo>
                  <a:cubicBezTo>
                    <a:pt x="17" y="51"/>
                    <a:pt x="16" y="51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3" y="53"/>
                    <a:pt x="12" y="53"/>
                    <a:pt x="11" y="53"/>
                  </a:cubicBezTo>
                  <a:cubicBezTo>
                    <a:pt x="11" y="53"/>
                    <a:pt x="11" y="54"/>
                    <a:pt x="10" y="54"/>
                  </a:cubicBezTo>
                  <a:cubicBezTo>
                    <a:pt x="9" y="55"/>
                    <a:pt x="9" y="54"/>
                    <a:pt x="8" y="54"/>
                  </a:cubicBezTo>
                  <a:cubicBezTo>
                    <a:pt x="8" y="54"/>
                    <a:pt x="7" y="53"/>
                    <a:pt x="8" y="52"/>
                  </a:cubicBezTo>
                  <a:cubicBezTo>
                    <a:pt x="8" y="51"/>
                    <a:pt x="8" y="50"/>
                    <a:pt x="8" y="50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3" y="47"/>
                    <a:pt x="3" y="46"/>
                  </a:cubicBezTo>
                  <a:cubicBezTo>
                    <a:pt x="3" y="45"/>
                    <a:pt x="4" y="43"/>
                    <a:pt x="3" y="43"/>
                  </a:cubicBezTo>
                  <a:cubicBezTo>
                    <a:pt x="1" y="42"/>
                    <a:pt x="0" y="42"/>
                    <a:pt x="1" y="41"/>
                  </a:cubicBezTo>
                  <a:cubicBezTo>
                    <a:pt x="2" y="40"/>
                    <a:pt x="3" y="38"/>
                    <a:pt x="3" y="38"/>
                  </a:cubicBezTo>
                  <a:cubicBezTo>
                    <a:pt x="3" y="38"/>
                    <a:pt x="4" y="37"/>
                    <a:pt x="4" y="36"/>
                  </a:cubicBezTo>
                  <a:cubicBezTo>
                    <a:pt x="3" y="35"/>
                    <a:pt x="2" y="35"/>
                    <a:pt x="2" y="35"/>
                  </a:cubicBezTo>
                  <a:cubicBezTo>
                    <a:pt x="2" y="35"/>
                    <a:pt x="5" y="33"/>
                    <a:pt x="4" y="31"/>
                  </a:cubicBezTo>
                  <a:cubicBezTo>
                    <a:pt x="3" y="31"/>
                    <a:pt x="6" y="31"/>
                    <a:pt x="6" y="30"/>
                  </a:cubicBezTo>
                  <a:cubicBezTo>
                    <a:pt x="6" y="29"/>
                    <a:pt x="8" y="28"/>
                    <a:pt x="8" y="29"/>
                  </a:cubicBezTo>
                  <a:cubicBezTo>
                    <a:pt x="9" y="30"/>
                    <a:pt x="10" y="32"/>
                    <a:pt x="10" y="32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0" y="29"/>
                    <a:pt x="11" y="28"/>
                  </a:cubicBezTo>
                  <a:cubicBezTo>
                    <a:pt x="11" y="27"/>
                    <a:pt x="11" y="25"/>
                    <a:pt x="12" y="25"/>
                  </a:cubicBezTo>
                  <a:cubicBezTo>
                    <a:pt x="13" y="25"/>
                    <a:pt x="13" y="23"/>
                    <a:pt x="14" y="23"/>
                  </a:cubicBezTo>
                  <a:cubicBezTo>
                    <a:pt x="15" y="24"/>
                    <a:pt x="17" y="24"/>
                    <a:pt x="17" y="24"/>
                  </a:cubicBezTo>
                  <a:cubicBezTo>
                    <a:pt x="17" y="24"/>
                    <a:pt x="21" y="21"/>
                    <a:pt x="21" y="20"/>
                  </a:cubicBezTo>
                  <a:cubicBezTo>
                    <a:pt x="22" y="19"/>
                    <a:pt x="20" y="19"/>
                    <a:pt x="20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8" y="18"/>
                    <a:pt x="29" y="19"/>
                  </a:cubicBezTo>
                  <a:cubicBezTo>
                    <a:pt x="30" y="20"/>
                    <a:pt x="29" y="21"/>
                    <a:pt x="29" y="21"/>
                  </a:cubicBezTo>
                  <a:cubicBezTo>
                    <a:pt x="29" y="21"/>
                    <a:pt x="31" y="21"/>
                    <a:pt x="32" y="22"/>
                  </a:cubicBezTo>
                  <a:cubicBezTo>
                    <a:pt x="33" y="22"/>
                    <a:pt x="34" y="23"/>
                    <a:pt x="34" y="24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7" y="25"/>
                    <a:pt x="38" y="25"/>
                    <a:pt x="39" y="26"/>
                  </a:cubicBezTo>
                  <a:cubicBezTo>
                    <a:pt x="40" y="27"/>
                    <a:pt x="38" y="28"/>
                    <a:pt x="38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0" y="26"/>
                    <a:pt x="41" y="26"/>
                  </a:cubicBezTo>
                  <a:cubicBezTo>
                    <a:pt x="42" y="26"/>
                    <a:pt x="41" y="25"/>
                    <a:pt x="43" y="26"/>
                  </a:cubicBezTo>
                  <a:cubicBezTo>
                    <a:pt x="45" y="26"/>
                    <a:pt x="47" y="27"/>
                    <a:pt x="47" y="27"/>
                  </a:cubicBezTo>
                  <a:cubicBezTo>
                    <a:pt x="48" y="26"/>
                    <a:pt x="49" y="25"/>
                    <a:pt x="51" y="25"/>
                  </a:cubicBezTo>
                  <a:cubicBezTo>
                    <a:pt x="53" y="24"/>
                    <a:pt x="53" y="26"/>
                    <a:pt x="54" y="26"/>
                  </a:cubicBezTo>
                  <a:cubicBezTo>
                    <a:pt x="55" y="25"/>
                    <a:pt x="54" y="25"/>
                    <a:pt x="56" y="25"/>
                  </a:cubicBezTo>
                  <a:cubicBezTo>
                    <a:pt x="57" y="26"/>
                    <a:pt x="58" y="29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9"/>
                    <a:pt x="65" y="29"/>
                    <a:pt x="65" y="27"/>
                  </a:cubicBezTo>
                  <a:cubicBezTo>
                    <a:pt x="64" y="25"/>
                    <a:pt x="62" y="25"/>
                    <a:pt x="62" y="25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4" y="6"/>
                    <a:pt x="115" y="6"/>
                    <a:pt x="115" y="7"/>
                  </a:cubicBezTo>
                  <a:cubicBezTo>
                    <a:pt x="116" y="8"/>
                    <a:pt x="115" y="9"/>
                    <a:pt x="115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3"/>
                    <a:pt x="146" y="26"/>
                    <a:pt x="147" y="26"/>
                  </a:cubicBezTo>
                  <a:cubicBezTo>
                    <a:pt x="148" y="26"/>
                    <a:pt x="152" y="25"/>
                    <a:pt x="152" y="25"/>
                  </a:cubicBezTo>
                  <a:cubicBezTo>
                    <a:pt x="157" y="25"/>
                    <a:pt x="157" y="25"/>
                    <a:pt x="157" y="25"/>
                  </a:cubicBezTo>
                  <a:cubicBezTo>
                    <a:pt x="158" y="25"/>
                    <a:pt x="161" y="29"/>
                    <a:pt x="161" y="29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8" y="39"/>
                    <a:pt x="188" y="39"/>
                    <a:pt x="188" y="39"/>
                  </a:cubicBezTo>
                  <a:close/>
                  <a:moveTo>
                    <a:pt x="29" y="65"/>
                  </a:moveTo>
                  <a:cubicBezTo>
                    <a:pt x="29" y="65"/>
                    <a:pt x="28" y="67"/>
                    <a:pt x="28" y="67"/>
                  </a:cubicBezTo>
                  <a:cubicBezTo>
                    <a:pt x="26" y="69"/>
                    <a:pt x="26" y="68"/>
                    <a:pt x="24" y="67"/>
                  </a:cubicBezTo>
                  <a:cubicBezTo>
                    <a:pt x="27" y="67"/>
                    <a:pt x="27" y="66"/>
                    <a:pt x="29" y="65"/>
                  </a:cubicBezTo>
                  <a:close/>
                  <a:moveTo>
                    <a:pt x="63" y="56"/>
                  </a:moveTo>
                  <a:cubicBezTo>
                    <a:pt x="63" y="57"/>
                    <a:pt x="63" y="57"/>
                    <a:pt x="63" y="57"/>
                  </a:cubicBezTo>
                  <a:cubicBezTo>
                    <a:pt x="64" y="57"/>
                    <a:pt x="64" y="56"/>
                    <a:pt x="63" y="56"/>
                  </a:cubicBezTo>
                  <a:close/>
                  <a:moveTo>
                    <a:pt x="150" y="48"/>
                  </a:moveTo>
                  <a:cubicBezTo>
                    <a:pt x="150" y="48"/>
                    <a:pt x="151" y="49"/>
                    <a:pt x="151" y="49"/>
                  </a:cubicBezTo>
                  <a:cubicBezTo>
                    <a:pt x="151" y="49"/>
                    <a:pt x="150" y="49"/>
                    <a:pt x="149" y="50"/>
                  </a:cubicBezTo>
                  <a:cubicBezTo>
                    <a:pt x="149" y="50"/>
                    <a:pt x="149" y="51"/>
                    <a:pt x="149" y="51"/>
                  </a:cubicBezTo>
                  <a:cubicBezTo>
                    <a:pt x="148" y="51"/>
                    <a:pt x="147" y="52"/>
                    <a:pt x="146" y="52"/>
                  </a:cubicBezTo>
                  <a:cubicBezTo>
                    <a:pt x="146" y="52"/>
                    <a:pt x="146" y="53"/>
                    <a:pt x="146" y="53"/>
                  </a:cubicBezTo>
                  <a:cubicBezTo>
                    <a:pt x="145" y="53"/>
                    <a:pt x="144" y="52"/>
                    <a:pt x="144" y="52"/>
                  </a:cubicBezTo>
                  <a:cubicBezTo>
                    <a:pt x="143" y="52"/>
                    <a:pt x="140" y="53"/>
                    <a:pt x="139" y="53"/>
                  </a:cubicBezTo>
                  <a:cubicBezTo>
                    <a:pt x="138" y="53"/>
                    <a:pt x="136" y="51"/>
                    <a:pt x="135" y="52"/>
                  </a:cubicBezTo>
                  <a:cubicBezTo>
                    <a:pt x="135" y="52"/>
                    <a:pt x="136" y="52"/>
                    <a:pt x="135" y="52"/>
                  </a:cubicBezTo>
                  <a:cubicBezTo>
                    <a:pt x="135" y="52"/>
                    <a:pt x="135" y="51"/>
                    <a:pt x="135" y="51"/>
                  </a:cubicBezTo>
                  <a:cubicBezTo>
                    <a:pt x="135" y="51"/>
                    <a:pt x="134" y="51"/>
                    <a:pt x="134" y="51"/>
                  </a:cubicBezTo>
                  <a:cubicBezTo>
                    <a:pt x="133" y="52"/>
                    <a:pt x="134" y="52"/>
                    <a:pt x="134" y="53"/>
                  </a:cubicBezTo>
                  <a:cubicBezTo>
                    <a:pt x="133" y="53"/>
                    <a:pt x="132" y="54"/>
                    <a:pt x="132" y="54"/>
                  </a:cubicBezTo>
                  <a:cubicBezTo>
                    <a:pt x="131" y="54"/>
                    <a:pt x="131" y="53"/>
                    <a:pt x="130" y="54"/>
                  </a:cubicBezTo>
                  <a:cubicBezTo>
                    <a:pt x="130" y="54"/>
                    <a:pt x="128" y="56"/>
                    <a:pt x="128" y="56"/>
                  </a:cubicBezTo>
                  <a:cubicBezTo>
                    <a:pt x="127" y="57"/>
                    <a:pt x="126" y="56"/>
                    <a:pt x="125" y="57"/>
                  </a:cubicBezTo>
                  <a:cubicBezTo>
                    <a:pt x="125" y="57"/>
                    <a:pt x="124" y="59"/>
                    <a:pt x="123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2" y="60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1" y="62"/>
                    <a:pt x="122" y="62"/>
                    <a:pt x="122" y="63"/>
                  </a:cubicBezTo>
                  <a:cubicBezTo>
                    <a:pt x="122" y="63"/>
                    <a:pt x="123" y="63"/>
                    <a:pt x="123" y="63"/>
                  </a:cubicBezTo>
                  <a:cubicBezTo>
                    <a:pt x="123" y="63"/>
                    <a:pt x="123" y="64"/>
                    <a:pt x="123" y="64"/>
                  </a:cubicBezTo>
                  <a:cubicBezTo>
                    <a:pt x="122" y="63"/>
                    <a:pt x="121" y="63"/>
                    <a:pt x="120" y="63"/>
                  </a:cubicBezTo>
                  <a:cubicBezTo>
                    <a:pt x="120" y="63"/>
                    <a:pt x="121" y="60"/>
                    <a:pt x="12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59"/>
                    <a:pt x="119" y="60"/>
                    <a:pt x="119" y="60"/>
                  </a:cubicBezTo>
                  <a:cubicBezTo>
                    <a:pt x="119" y="59"/>
                    <a:pt x="118" y="59"/>
                    <a:pt x="118" y="58"/>
                  </a:cubicBezTo>
                  <a:cubicBezTo>
                    <a:pt x="119" y="57"/>
                    <a:pt x="120" y="57"/>
                    <a:pt x="121" y="57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2" y="55"/>
                    <a:pt x="122" y="55"/>
                    <a:pt x="123" y="54"/>
                  </a:cubicBezTo>
                  <a:cubicBezTo>
                    <a:pt x="123" y="54"/>
                    <a:pt x="124" y="54"/>
                    <a:pt x="124" y="54"/>
                  </a:cubicBezTo>
                  <a:cubicBezTo>
                    <a:pt x="124" y="54"/>
                    <a:pt x="124" y="53"/>
                    <a:pt x="125" y="53"/>
                  </a:cubicBezTo>
                  <a:cubicBezTo>
                    <a:pt x="125" y="52"/>
                    <a:pt x="126" y="52"/>
                    <a:pt x="127" y="52"/>
                  </a:cubicBezTo>
                  <a:cubicBezTo>
                    <a:pt x="127" y="52"/>
                    <a:pt x="127" y="51"/>
                    <a:pt x="128" y="51"/>
                  </a:cubicBezTo>
                  <a:cubicBezTo>
                    <a:pt x="129" y="50"/>
                    <a:pt x="131" y="51"/>
                    <a:pt x="133" y="51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4" y="50"/>
                    <a:pt x="137" y="50"/>
                    <a:pt x="137" y="50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8" y="51"/>
                    <a:pt x="138" y="50"/>
                    <a:pt x="139" y="50"/>
                  </a:cubicBezTo>
                  <a:cubicBezTo>
                    <a:pt x="139" y="50"/>
                    <a:pt x="140" y="51"/>
                    <a:pt x="140" y="51"/>
                  </a:cubicBezTo>
                  <a:cubicBezTo>
                    <a:pt x="141" y="51"/>
                    <a:pt x="143" y="51"/>
                    <a:pt x="143" y="51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7" y="49"/>
                    <a:pt x="147" y="49"/>
                    <a:pt x="150" y="4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2" name="Freeform 96">
              <a:extLst>
                <a:ext uri="{FF2B5EF4-FFF2-40B4-BE49-F238E27FC236}">
                  <a16:creationId xmlns:a16="http://schemas.microsoft.com/office/drawing/2014/main" id="{937726D3-2B1B-8749-474B-39FCB3E3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369" y="2815616"/>
              <a:ext cx="143578" cy="160512"/>
            </a:xfrm>
            <a:custGeom>
              <a:avLst/>
              <a:gdLst>
                <a:gd name="T0" fmla="*/ 4 w 21"/>
                <a:gd name="T1" fmla="*/ 8 h 22"/>
                <a:gd name="T2" fmla="*/ 5 w 21"/>
                <a:gd name="T3" fmla="*/ 6 h 22"/>
                <a:gd name="T4" fmla="*/ 5 w 21"/>
                <a:gd name="T5" fmla="*/ 4 h 22"/>
                <a:gd name="T6" fmla="*/ 8 w 21"/>
                <a:gd name="T7" fmla="*/ 4 h 22"/>
                <a:gd name="T8" fmla="*/ 12 w 21"/>
                <a:gd name="T9" fmla="*/ 5 h 22"/>
                <a:gd name="T10" fmla="*/ 19 w 21"/>
                <a:gd name="T11" fmla="*/ 0 h 22"/>
                <a:gd name="T12" fmla="*/ 21 w 21"/>
                <a:gd name="T13" fmla="*/ 7 h 22"/>
                <a:gd name="T14" fmla="*/ 21 w 21"/>
                <a:gd name="T15" fmla="*/ 8 h 22"/>
                <a:gd name="T16" fmla="*/ 12 w 21"/>
                <a:gd name="T17" fmla="*/ 10 h 22"/>
                <a:gd name="T18" fmla="*/ 15 w 21"/>
                <a:gd name="T19" fmla="*/ 14 h 22"/>
                <a:gd name="T20" fmla="*/ 13 w 21"/>
                <a:gd name="T21" fmla="*/ 16 h 22"/>
                <a:gd name="T22" fmla="*/ 11 w 21"/>
                <a:gd name="T23" fmla="*/ 18 h 22"/>
                <a:gd name="T24" fmla="*/ 9 w 21"/>
                <a:gd name="T25" fmla="*/ 20 h 22"/>
                <a:gd name="T26" fmla="*/ 6 w 21"/>
                <a:gd name="T27" fmla="*/ 22 h 22"/>
                <a:gd name="T28" fmla="*/ 1 w 21"/>
                <a:gd name="T29" fmla="*/ 22 h 22"/>
                <a:gd name="T30" fmla="*/ 0 w 21"/>
                <a:gd name="T31" fmla="*/ 21 h 22"/>
                <a:gd name="T32" fmla="*/ 4 w 21"/>
                <a:gd name="T33" fmla="*/ 17 h 22"/>
                <a:gd name="T34" fmla="*/ 5 w 21"/>
                <a:gd name="T35" fmla="*/ 12 h 22"/>
                <a:gd name="T36" fmla="*/ 5 w 21"/>
                <a:gd name="T37" fmla="*/ 10 h 22"/>
                <a:gd name="T38" fmla="*/ 5 w 21"/>
                <a:gd name="T39" fmla="*/ 9 h 22"/>
                <a:gd name="T40" fmla="*/ 5 w 21"/>
                <a:gd name="T41" fmla="*/ 9 h 22"/>
                <a:gd name="T42" fmla="*/ 4 w 21"/>
                <a:gd name="T4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22">
                  <a:moveTo>
                    <a:pt x="4" y="8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6" y="4"/>
                    <a:pt x="8" y="3"/>
                    <a:pt x="8" y="4"/>
                  </a:cubicBezTo>
                  <a:cubicBezTo>
                    <a:pt x="9" y="4"/>
                    <a:pt x="12" y="5"/>
                    <a:pt x="1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3" y="15"/>
                    <a:pt x="13" y="16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0" y="19"/>
                    <a:pt x="9" y="20"/>
                    <a:pt x="9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21"/>
                    <a:pt x="4" y="18"/>
                    <a:pt x="4" y="17"/>
                  </a:cubicBezTo>
                  <a:cubicBezTo>
                    <a:pt x="3" y="14"/>
                    <a:pt x="5" y="12"/>
                    <a:pt x="5" y="12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4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3" name="Freeform 97">
              <a:extLst>
                <a:ext uri="{FF2B5EF4-FFF2-40B4-BE49-F238E27FC236}">
                  <a16:creationId xmlns:a16="http://schemas.microsoft.com/office/drawing/2014/main" id="{6C586EBC-15F3-E579-1456-74FF43D5B4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9359" y="2293385"/>
              <a:ext cx="591455" cy="784473"/>
            </a:xfrm>
            <a:custGeom>
              <a:avLst/>
              <a:gdLst>
                <a:gd name="T0" fmla="*/ 5 w 86"/>
                <a:gd name="T1" fmla="*/ 106 h 108"/>
                <a:gd name="T2" fmla="*/ 0 w 86"/>
                <a:gd name="T3" fmla="*/ 105 h 108"/>
                <a:gd name="T4" fmla="*/ 16 w 86"/>
                <a:gd name="T5" fmla="*/ 67 h 108"/>
                <a:gd name="T6" fmla="*/ 13 w 86"/>
                <a:gd name="T7" fmla="*/ 70 h 108"/>
                <a:gd name="T8" fmla="*/ 13 w 86"/>
                <a:gd name="T9" fmla="*/ 75 h 108"/>
                <a:gd name="T10" fmla="*/ 13 w 86"/>
                <a:gd name="T11" fmla="*/ 76 h 108"/>
                <a:gd name="T12" fmla="*/ 15 w 86"/>
                <a:gd name="T13" fmla="*/ 73 h 108"/>
                <a:gd name="T14" fmla="*/ 14 w 86"/>
                <a:gd name="T15" fmla="*/ 78 h 108"/>
                <a:gd name="T16" fmla="*/ 13 w 86"/>
                <a:gd name="T17" fmla="*/ 82 h 108"/>
                <a:gd name="T18" fmla="*/ 16 w 86"/>
                <a:gd name="T19" fmla="*/ 84 h 108"/>
                <a:gd name="T20" fmla="*/ 19 w 86"/>
                <a:gd name="T21" fmla="*/ 81 h 108"/>
                <a:gd name="T22" fmla="*/ 21 w 86"/>
                <a:gd name="T23" fmla="*/ 72 h 108"/>
                <a:gd name="T24" fmla="*/ 16 w 86"/>
                <a:gd name="T25" fmla="*/ 67 h 108"/>
                <a:gd name="T26" fmla="*/ 34 w 86"/>
                <a:gd name="T27" fmla="*/ 66 h 108"/>
                <a:gd name="T28" fmla="*/ 26 w 86"/>
                <a:gd name="T29" fmla="*/ 67 h 108"/>
                <a:gd name="T30" fmla="*/ 25 w 86"/>
                <a:gd name="T31" fmla="*/ 72 h 108"/>
                <a:gd name="T32" fmla="*/ 27 w 86"/>
                <a:gd name="T33" fmla="*/ 75 h 108"/>
                <a:gd name="T34" fmla="*/ 31 w 86"/>
                <a:gd name="T35" fmla="*/ 71 h 108"/>
                <a:gd name="T36" fmla="*/ 34 w 86"/>
                <a:gd name="T37" fmla="*/ 69 h 108"/>
                <a:gd name="T38" fmla="*/ 28 w 86"/>
                <a:gd name="T39" fmla="*/ 62 h 108"/>
                <a:gd name="T40" fmla="*/ 61 w 86"/>
                <a:gd name="T41" fmla="*/ 26 h 108"/>
                <a:gd name="T42" fmla="*/ 57 w 86"/>
                <a:gd name="T43" fmla="*/ 35 h 108"/>
                <a:gd name="T44" fmla="*/ 57 w 86"/>
                <a:gd name="T45" fmla="*/ 38 h 108"/>
                <a:gd name="T46" fmla="*/ 53 w 86"/>
                <a:gd name="T47" fmla="*/ 46 h 108"/>
                <a:gd name="T48" fmla="*/ 48 w 86"/>
                <a:gd name="T49" fmla="*/ 51 h 108"/>
                <a:gd name="T50" fmla="*/ 43 w 86"/>
                <a:gd name="T51" fmla="*/ 50 h 108"/>
                <a:gd name="T52" fmla="*/ 42 w 86"/>
                <a:gd name="T53" fmla="*/ 50 h 108"/>
                <a:gd name="T54" fmla="*/ 40 w 86"/>
                <a:gd name="T55" fmla="*/ 59 h 108"/>
                <a:gd name="T56" fmla="*/ 29 w 86"/>
                <a:gd name="T57" fmla="*/ 59 h 108"/>
                <a:gd name="T58" fmla="*/ 27 w 86"/>
                <a:gd name="T59" fmla="*/ 60 h 108"/>
                <a:gd name="T60" fmla="*/ 23 w 86"/>
                <a:gd name="T61" fmla="*/ 65 h 108"/>
                <a:gd name="T62" fmla="*/ 23 w 86"/>
                <a:gd name="T63" fmla="*/ 67 h 108"/>
                <a:gd name="T64" fmla="*/ 32 w 86"/>
                <a:gd name="T65" fmla="*/ 65 h 108"/>
                <a:gd name="T66" fmla="*/ 36 w 86"/>
                <a:gd name="T67" fmla="*/ 68 h 108"/>
                <a:gd name="T68" fmla="*/ 44 w 86"/>
                <a:gd name="T69" fmla="*/ 67 h 108"/>
                <a:gd name="T70" fmla="*/ 47 w 86"/>
                <a:gd name="T71" fmla="*/ 64 h 108"/>
                <a:gd name="T72" fmla="*/ 48 w 86"/>
                <a:gd name="T73" fmla="*/ 65 h 108"/>
                <a:gd name="T74" fmla="*/ 54 w 86"/>
                <a:gd name="T75" fmla="*/ 63 h 108"/>
                <a:gd name="T76" fmla="*/ 57 w 86"/>
                <a:gd name="T77" fmla="*/ 62 h 108"/>
                <a:gd name="T78" fmla="*/ 60 w 86"/>
                <a:gd name="T79" fmla="*/ 58 h 108"/>
                <a:gd name="T80" fmla="*/ 60 w 86"/>
                <a:gd name="T81" fmla="*/ 63 h 108"/>
                <a:gd name="T82" fmla="*/ 62 w 86"/>
                <a:gd name="T83" fmla="*/ 57 h 108"/>
                <a:gd name="T84" fmla="*/ 65 w 86"/>
                <a:gd name="T85" fmla="*/ 42 h 108"/>
                <a:gd name="T86" fmla="*/ 66 w 86"/>
                <a:gd name="T87" fmla="*/ 39 h 108"/>
                <a:gd name="T88" fmla="*/ 65 w 86"/>
                <a:gd name="T89" fmla="*/ 28 h 108"/>
                <a:gd name="T90" fmla="*/ 64 w 86"/>
                <a:gd name="T91" fmla="*/ 24 h 108"/>
                <a:gd name="T92" fmla="*/ 64 w 86"/>
                <a:gd name="T93" fmla="*/ 24 h 108"/>
                <a:gd name="T94" fmla="*/ 66 w 86"/>
                <a:gd name="T95" fmla="*/ 7 h 108"/>
                <a:gd name="T96" fmla="*/ 60 w 86"/>
                <a:gd name="T97" fmla="*/ 14 h 108"/>
                <a:gd name="T98" fmla="*/ 59 w 86"/>
                <a:gd name="T99" fmla="*/ 20 h 108"/>
                <a:gd name="T100" fmla="*/ 65 w 86"/>
                <a:gd name="T101" fmla="*/ 22 h 108"/>
                <a:gd name="T102" fmla="*/ 65 w 86"/>
                <a:gd name="T103" fmla="*/ 19 h 108"/>
                <a:gd name="T104" fmla="*/ 68 w 86"/>
                <a:gd name="T105" fmla="*/ 19 h 108"/>
                <a:gd name="T106" fmla="*/ 80 w 86"/>
                <a:gd name="T107" fmla="*/ 16 h 108"/>
                <a:gd name="T108" fmla="*/ 84 w 86"/>
                <a:gd name="T109" fmla="*/ 13 h 108"/>
                <a:gd name="T110" fmla="*/ 73 w 86"/>
                <a:gd name="T111" fmla="*/ 9 h 108"/>
                <a:gd name="T112" fmla="*/ 67 w 86"/>
                <a:gd name="T11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" h="108">
                  <a:moveTo>
                    <a:pt x="5" y="106"/>
                  </a:moveTo>
                  <a:cubicBezTo>
                    <a:pt x="3" y="107"/>
                    <a:pt x="4" y="107"/>
                    <a:pt x="3" y="108"/>
                  </a:cubicBezTo>
                  <a:cubicBezTo>
                    <a:pt x="4" y="108"/>
                    <a:pt x="3" y="108"/>
                    <a:pt x="4" y="108"/>
                  </a:cubicBezTo>
                  <a:cubicBezTo>
                    <a:pt x="4" y="108"/>
                    <a:pt x="5" y="107"/>
                    <a:pt x="5" y="106"/>
                  </a:cubicBezTo>
                  <a:close/>
                  <a:moveTo>
                    <a:pt x="0" y="105"/>
                  </a:moveTo>
                  <a:cubicBezTo>
                    <a:pt x="0" y="105"/>
                    <a:pt x="0" y="106"/>
                    <a:pt x="0" y="106"/>
                  </a:cubicBezTo>
                  <a:cubicBezTo>
                    <a:pt x="0" y="106"/>
                    <a:pt x="1" y="106"/>
                    <a:pt x="1" y="107"/>
                  </a:cubicBezTo>
                  <a:cubicBezTo>
                    <a:pt x="1" y="106"/>
                    <a:pt x="1" y="105"/>
                    <a:pt x="0" y="105"/>
                  </a:cubicBezTo>
                  <a:close/>
                  <a:moveTo>
                    <a:pt x="18" y="86"/>
                  </a:moveTo>
                  <a:cubicBezTo>
                    <a:pt x="17" y="86"/>
                    <a:pt x="16" y="88"/>
                    <a:pt x="18" y="88"/>
                  </a:cubicBezTo>
                  <a:cubicBezTo>
                    <a:pt x="18" y="88"/>
                    <a:pt x="19" y="86"/>
                    <a:pt x="18" y="86"/>
                  </a:cubicBezTo>
                  <a:close/>
                  <a:moveTo>
                    <a:pt x="16" y="67"/>
                  </a:moveTo>
                  <a:cubicBezTo>
                    <a:pt x="15" y="68"/>
                    <a:pt x="16" y="69"/>
                    <a:pt x="16" y="69"/>
                  </a:cubicBezTo>
                  <a:cubicBezTo>
                    <a:pt x="15" y="69"/>
                    <a:pt x="15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2" y="70"/>
                    <a:pt x="13" y="69"/>
                    <a:pt x="12" y="70"/>
                  </a:cubicBezTo>
                  <a:cubicBezTo>
                    <a:pt x="12" y="70"/>
                    <a:pt x="11" y="71"/>
                    <a:pt x="12" y="72"/>
                  </a:cubicBezTo>
                  <a:cubicBezTo>
                    <a:pt x="12" y="73"/>
                    <a:pt x="13" y="73"/>
                    <a:pt x="13" y="74"/>
                  </a:cubicBezTo>
                  <a:cubicBezTo>
                    <a:pt x="14" y="74"/>
                    <a:pt x="13" y="75"/>
                    <a:pt x="13" y="75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4"/>
                    <a:pt x="11" y="74"/>
                    <a:pt x="12" y="75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3" y="75"/>
                    <a:pt x="13" y="76"/>
                    <a:pt x="13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4" y="77"/>
                    <a:pt x="15" y="76"/>
                  </a:cubicBezTo>
                  <a:cubicBezTo>
                    <a:pt x="15" y="76"/>
                    <a:pt x="15" y="76"/>
                    <a:pt x="16" y="76"/>
                  </a:cubicBezTo>
                  <a:cubicBezTo>
                    <a:pt x="16" y="75"/>
                    <a:pt x="15" y="74"/>
                    <a:pt x="15" y="73"/>
                  </a:cubicBezTo>
                  <a:cubicBezTo>
                    <a:pt x="15" y="73"/>
                    <a:pt x="16" y="73"/>
                    <a:pt x="16" y="73"/>
                  </a:cubicBezTo>
                  <a:cubicBezTo>
                    <a:pt x="16" y="74"/>
                    <a:pt x="16" y="74"/>
                    <a:pt x="17" y="75"/>
                  </a:cubicBezTo>
                  <a:cubicBezTo>
                    <a:pt x="17" y="75"/>
                    <a:pt x="16" y="76"/>
                    <a:pt x="16" y="76"/>
                  </a:cubicBezTo>
                  <a:cubicBezTo>
                    <a:pt x="16" y="77"/>
                    <a:pt x="15" y="77"/>
                    <a:pt x="14" y="78"/>
                  </a:cubicBezTo>
                  <a:cubicBezTo>
                    <a:pt x="14" y="78"/>
                    <a:pt x="14" y="80"/>
                    <a:pt x="13" y="80"/>
                  </a:cubicBezTo>
                  <a:cubicBezTo>
                    <a:pt x="13" y="80"/>
                    <a:pt x="14" y="81"/>
                    <a:pt x="14" y="81"/>
                  </a:cubicBezTo>
                  <a:cubicBezTo>
                    <a:pt x="14" y="81"/>
                    <a:pt x="14" y="81"/>
                    <a:pt x="13" y="81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2"/>
                    <a:pt x="15" y="82"/>
                    <a:pt x="15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1"/>
                    <a:pt x="16" y="83"/>
                    <a:pt x="16" y="84"/>
                  </a:cubicBezTo>
                  <a:cubicBezTo>
                    <a:pt x="16" y="84"/>
                    <a:pt x="17" y="84"/>
                    <a:pt x="17" y="84"/>
                  </a:cubicBezTo>
                  <a:cubicBezTo>
                    <a:pt x="17" y="83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9" y="81"/>
                    <a:pt x="19" y="81"/>
                  </a:cubicBezTo>
                  <a:cubicBezTo>
                    <a:pt x="20" y="80"/>
                    <a:pt x="19" y="79"/>
                    <a:pt x="20" y="77"/>
                  </a:cubicBezTo>
                  <a:cubicBezTo>
                    <a:pt x="20" y="76"/>
                    <a:pt x="21" y="75"/>
                    <a:pt x="22" y="74"/>
                  </a:cubicBezTo>
                  <a:cubicBezTo>
                    <a:pt x="22" y="73"/>
                    <a:pt x="21" y="73"/>
                    <a:pt x="21" y="73"/>
                  </a:cubicBezTo>
                  <a:cubicBezTo>
                    <a:pt x="21" y="73"/>
                    <a:pt x="21" y="72"/>
                    <a:pt x="21" y="72"/>
                  </a:cubicBezTo>
                  <a:cubicBezTo>
                    <a:pt x="20" y="72"/>
                    <a:pt x="20" y="71"/>
                    <a:pt x="21" y="69"/>
                  </a:cubicBezTo>
                  <a:cubicBezTo>
                    <a:pt x="20" y="69"/>
                    <a:pt x="18" y="70"/>
                    <a:pt x="18" y="69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8"/>
                    <a:pt x="16" y="67"/>
                    <a:pt x="16" y="67"/>
                  </a:cubicBezTo>
                  <a:close/>
                  <a:moveTo>
                    <a:pt x="34" y="66"/>
                  </a:move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6"/>
                    <a:pt x="35" y="66"/>
                    <a:pt x="34" y="66"/>
                  </a:cubicBezTo>
                  <a:close/>
                  <a:moveTo>
                    <a:pt x="31" y="66"/>
                  </a:move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29" y="67"/>
                  </a:cubicBezTo>
                  <a:cubicBezTo>
                    <a:pt x="29" y="67"/>
                    <a:pt x="26" y="67"/>
                    <a:pt x="26" y="67"/>
                  </a:cubicBezTo>
                  <a:cubicBezTo>
                    <a:pt x="26" y="67"/>
                    <a:pt x="26" y="68"/>
                    <a:pt x="25" y="69"/>
                  </a:cubicBezTo>
                  <a:cubicBezTo>
                    <a:pt x="25" y="69"/>
                    <a:pt x="24" y="70"/>
                    <a:pt x="24" y="70"/>
                  </a:cubicBezTo>
                  <a:cubicBezTo>
                    <a:pt x="23" y="70"/>
                    <a:pt x="24" y="71"/>
                    <a:pt x="24" y="71"/>
                  </a:cubicBezTo>
                  <a:cubicBezTo>
                    <a:pt x="22" y="70"/>
                    <a:pt x="25" y="72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25" y="73"/>
                    <a:pt x="25" y="74"/>
                  </a:cubicBezTo>
                  <a:cubicBezTo>
                    <a:pt x="26" y="74"/>
                    <a:pt x="26" y="75"/>
                    <a:pt x="26" y="75"/>
                  </a:cubicBezTo>
                  <a:cubicBezTo>
                    <a:pt x="26" y="75"/>
                    <a:pt x="26" y="76"/>
                    <a:pt x="27" y="75"/>
                  </a:cubicBezTo>
                  <a:cubicBezTo>
                    <a:pt x="27" y="75"/>
                    <a:pt x="28" y="74"/>
                    <a:pt x="28" y="74"/>
                  </a:cubicBezTo>
                  <a:cubicBezTo>
                    <a:pt x="28" y="74"/>
                    <a:pt x="28" y="72"/>
                    <a:pt x="28" y="72"/>
                  </a:cubicBezTo>
                  <a:cubicBezTo>
                    <a:pt x="28" y="71"/>
                    <a:pt x="30" y="72"/>
                    <a:pt x="30" y="72"/>
                  </a:cubicBezTo>
                  <a:cubicBezTo>
                    <a:pt x="30" y="72"/>
                    <a:pt x="31" y="71"/>
                    <a:pt x="31" y="71"/>
                  </a:cubicBezTo>
                  <a:cubicBezTo>
                    <a:pt x="31" y="71"/>
                    <a:pt x="31" y="71"/>
                    <a:pt x="31" y="72"/>
                  </a:cubicBezTo>
                  <a:cubicBezTo>
                    <a:pt x="32" y="72"/>
                    <a:pt x="33" y="71"/>
                    <a:pt x="33" y="71"/>
                  </a:cubicBezTo>
                  <a:cubicBezTo>
                    <a:pt x="33" y="71"/>
                    <a:pt x="33" y="71"/>
                    <a:pt x="33" y="70"/>
                  </a:cubicBezTo>
                  <a:cubicBezTo>
                    <a:pt x="33" y="70"/>
                    <a:pt x="34" y="70"/>
                    <a:pt x="34" y="69"/>
                  </a:cubicBezTo>
                  <a:cubicBezTo>
                    <a:pt x="35" y="67"/>
                    <a:pt x="33" y="68"/>
                    <a:pt x="33" y="67"/>
                  </a:cubicBezTo>
                  <a:cubicBezTo>
                    <a:pt x="32" y="67"/>
                    <a:pt x="33" y="66"/>
                    <a:pt x="32" y="66"/>
                  </a:cubicBezTo>
                  <a:cubicBezTo>
                    <a:pt x="32" y="66"/>
                    <a:pt x="31" y="66"/>
                    <a:pt x="31" y="66"/>
                  </a:cubicBezTo>
                  <a:close/>
                  <a:moveTo>
                    <a:pt x="28" y="62"/>
                  </a:moveTo>
                  <a:cubicBezTo>
                    <a:pt x="28" y="62"/>
                    <a:pt x="30" y="62"/>
                    <a:pt x="29" y="63"/>
                  </a:cubicBezTo>
                  <a:cubicBezTo>
                    <a:pt x="29" y="63"/>
                    <a:pt x="28" y="63"/>
                    <a:pt x="28" y="63"/>
                  </a:cubicBezTo>
                  <a:cubicBezTo>
                    <a:pt x="28" y="63"/>
                    <a:pt x="27" y="62"/>
                    <a:pt x="28" y="62"/>
                  </a:cubicBezTo>
                  <a:close/>
                  <a:moveTo>
                    <a:pt x="61" y="26"/>
                  </a:moveTo>
                  <a:cubicBezTo>
                    <a:pt x="61" y="26"/>
                    <a:pt x="61" y="26"/>
                    <a:pt x="60" y="26"/>
                  </a:cubicBezTo>
                  <a:cubicBezTo>
                    <a:pt x="60" y="28"/>
                    <a:pt x="60" y="28"/>
                    <a:pt x="58" y="30"/>
                  </a:cubicBezTo>
                  <a:cubicBezTo>
                    <a:pt x="58" y="31"/>
                    <a:pt x="58" y="30"/>
                    <a:pt x="59" y="30"/>
                  </a:cubicBezTo>
                  <a:cubicBezTo>
                    <a:pt x="58" y="33"/>
                    <a:pt x="58" y="33"/>
                    <a:pt x="57" y="35"/>
                  </a:cubicBezTo>
                  <a:cubicBezTo>
                    <a:pt x="57" y="34"/>
                    <a:pt x="57" y="35"/>
                    <a:pt x="57" y="35"/>
                  </a:cubicBezTo>
                  <a:cubicBezTo>
                    <a:pt x="57" y="35"/>
                    <a:pt x="59" y="34"/>
                    <a:pt x="59" y="34"/>
                  </a:cubicBezTo>
                  <a:cubicBezTo>
                    <a:pt x="59" y="35"/>
                    <a:pt x="59" y="36"/>
                    <a:pt x="59" y="37"/>
                  </a:cubicBezTo>
                  <a:cubicBezTo>
                    <a:pt x="58" y="37"/>
                    <a:pt x="58" y="38"/>
                    <a:pt x="57" y="38"/>
                  </a:cubicBezTo>
                  <a:cubicBezTo>
                    <a:pt x="57" y="39"/>
                    <a:pt x="58" y="40"/>
                    <a:pt x="57" y="41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2"/>
                    <a:pt x="56" y="43"/>
                    <a:pt x="55" y="43"/>
                  </a:cubicBezTo>
                  <a:cubicBezTo>
                    <a:pt x="55" y="44"/>
                    <a:pt x="53" y="46"/>
                    <a:pt x="53" y="46"/>
                  </a:cubicBezTo>
                  <a:cubicBezTo>
                    <a:pt x="52" y="47"/>
                    <a:pt x="51" y="47"/>
                    <a:pt x="51" y="47"/>
                  </a:cubicBezTo>
                  <a:cubicBezTo>
                    <a:pt x="50" y="48"/>
                    <a:pt x="51" y="50"/>
                    <a:pt x="49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51"/>
                    <a:pt x="48" y="50"/>
                    <a:pt x="48" y="51"/>
                  </a:cubicBezTo>
                  <a:cubicBezTo>
                    <a:pt x="47" y="51"/>
                    <a:pt x="46" y="52"/>
                    <a:pt x="45" y="53"/>
                  </a:cubicBezTo>
                  <a:cubicBezTo>
                    <a:pt x="45" y="53"/>
                    <a:pt x="44" y="52"/>
                    <a:pt x="43" y="52"/>
                  </a:cubicBezTo>
                  <a:cubicBezTo>
                    <a:pt x="43" y="52"/>
                    <a:pt x="43" y="51"/>
                    <a:pt x="43" y="51"/>
                  </a:cubicBezTo>
                  <a:cubicBezTo>
                    <a:pt x="43" y="52"/>
                    <a:pt x="43" y="50"/>
                    <a:pt x="43" y="50"/>
                  </a:cubicBezTo>
                  <a:cubicBezTo>
                    <a:pt x="44" y="50"/>
                    <a:pt x="44" y="50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6" y="47"/>
                    <a:pt x="45" y="48"/>
                    <a:pt x="44" y="48"/>
                  </a:cubicBezTo>
                  <a:cubicBezTo>
                    <a:pt x="44" y="49"/>
                    <a:pt x="42" y="49"/>
                    <a:pt x="42" y="50"/>
                  </a:cubicBezTo>
                  <a:cubicBezTo>
                    <a:pt x="42" y="51"/>
                    <a:pt x="42" y="52"/>
                    <a:pt x="42" y="53"/>
                  </a:cubicBezTo>
                  <a:cubicBezTo>
                    <a:pt x="42" y="53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60"/>
                    <a:pt x="38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3" y="58"/>
                    <a:pt x="33" y="60"/>
                    <a:pt x="32" y="60"/>
                  </a:cubicBezTo>
                  <a:cubicBezTo>
                    <a:pt x="30" y="60"/>
                    <a:pt x="30" y="60"/>
                    <a:pt x="29" y="59"/>
                  </a:cubicBezTo>
                  <a:cubicBezTo>
                    <a:pt x="29" y="59"/>
                    <a:pt x="28" y="61"/>
                    <a:pt x="29" y="60"/>
                  </a:cubicBezTo>
                  <a:cubicBezTo>
                    <a:pt x="29" y="61"/>
                    <a:pt x="29" y="62"/>
                    <a:pt x="28" y="61"/>
                  </a:cubicBezTo>
                  <a:cubicBezTo>
                    <a:pt x="28" y="61"/>
                    <a:pt x="28" y="60"/>
                    <a:pt x="28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60"/>
                    <a:pt x="26" y="60"/>
                  </a:cubicBezTo>
                  <a:cubicBezTo>
                    <a:pt x="26" y="61"/>
                    <a:pt x="26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2" y="65"/>
                    <a:pt x="20" y="65"/>
                    <a:pt x="19" y="66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7" y="66"/>
                    <a:pt x="17" y="67"/>
                  </a:cubicBezTo>
                  <a:cubicBezTo>
                    <a:pt x="18" y="67"/>
                    <a:pt x="22" y="68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6" y="66"/>
                    <a:pt x="27" y="66"/>
                    <a:pt x="29" y="66"/>
                  </a:cubicBezTo>
                  <a:cubicBezTo>
                    <a:pt x="29" y="66"/>
                    <a:pt x="30" y="65"/>
                    <a:pt x="30" y="65"/>
                  </a:cubicBezTo>
                  <a:cubicBezTo>
                    <a:pt x="31" y="65"/>
                    <a:pt x="31" y="65"/>
                    <a:pt x="32" y="65"/>
                  </a:cubicBezTo>
                  <a:cubicBezTo>
                    <a:pt x="32" y="65"/>
                    <a:pt x="33" y="64"/>
                    <a:pt x="33" y="64"/>
                  </a:cubicBezTo>
                  <a:cubicBezTo>
                    <a:pt x="34" y="64"/>
                    <a:pt x="36" y="64"/>
                    <a:pt x="37" y="65"/>
                  </a:cubicBezTo>
                  <a:cubicBezTo>
                    <a:pt x="37" y="65"/>
                    <a:pt x="37" y="65"/>
                    <a:pt x="37" y="66"/>
                  </a:cubicBezTo>
                  <a:cubicBezTo>
                    <a:pt x="35" y="67"/>
                    <a:pt x="36" y="66"/>
                    <a:pt x="36" y="68"/>
                  </a:cubicBezTo>
                  <a:cubicBezTo>
                    <a:pt x="35" y="67"/>
                    <a:pt x="35" y="68"/>
                    <a:pt x="35" y="68"/>
                  </a:cubicBezTo>
                  <a:cubicBezTo>
                    <a:pt x="36" y="69"/>
                    <a:pt x="36" y="71"/>
                    <a:pt x="38" y="71"/>
                  </a:cubicBezTo>
                  <a:cubicBezTo>
                    <a:pt x="40" y="71"/>
                    <a:pt x="40" y="69"/>
                    <a:pt x="41" y="68"/>
                  </a:cubicBezTo>
                  <a:cubicBezTo>
                    <a:pt x="42" y="67"/>
                    <a:pt x="43" y="67"/>
                    <a:pt x="44" y="67"/>
                  </a:cubicBezTo>
                  <a:cubicBezTo>
                    <a:pt x="44" y="67"/>
                    <a:pt x="43" y="65"/>
                    <a:pt x="43" y="65"/>
                  </a:cubicBezTo>
                  <a:cubicBezTo>
                    <a:pt x="43" y="65"/>
                    <a:pt x="43" y="65"/>
                    <a:pt x="43" y="64"/>
                  </a:cubicBezTo>
                  <a:cubicBezTo>
                    <a:pt x="43" y="64"/>
                    <a:pt x="44" y="64"/>
                    <a:pt x="44" y="64"/>
                  </a:cubicBezTo>
                  <a:cubicBezTo>
                    <a:pt x="44" y="64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5"/>
                    <a:pt x="46" y="66"/>
                    <a:pt x="46" y="66"/>
                  </a:cubicBezTo>
                  <a:cubicBezTo>
                    <a:pt x="46" y="66"/>
                    <a:pt x="47" y="66"/>
                    <a:pt x="47" y="66"/>
                  </a:cubicBezTo>
                  <a:cubicBezTo>
                    <a:pt x="47" y="66"/>
                    <a:pt x="48" y="65"/>
                    <a:pt x="48" y="65"/>
                  </a:cubicBezTo>
                  <a:cubicBezTo>
                    <a:pt x="49" y="65"/>
                    <a:pt x="49" y="66"/>
                    <a:pt x="51" y="65"/>
                  </a:cubicBezTo>
                  <a:cubicBezTo>
                    <a:pt x="51" y="65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5"/>
                    <a:pt x="55" y="64"/>
                    <a:pt x="55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2"/>
                    <a:pt x="57" y="63"/>
                    <a:pt x="57" y="63"/>
                  </a:cubicBezTo>
                  <a:cubicBezTo>
                    <a:pt x="58" y="62"/>
                    <a:pt x="58" y="62"/>
                    <a:pt x="57" y="62"/>
                  </a:cubicBezTo>
                  <a:cubicBezTo>
                    <a:pt x="58" y="61"/>
                    <a:pt x="58" y="59"/>
                    <a:pt x="58" y="59"/>
                  </a:cubicBezTo>
                  <a:cubicBezTo>
                    <a:pt x="58" y="58"/>
                    <a:pt x="59" y="58"/>
                    <a:pt x="60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0" y="60"/>
                    <a:pt x="59" y="60"/>
                    <a:pt x="59" y="60"/>
                  </a:cubicBezTo>
                  <a:cubicBezTo>
                    <a:pt x="58" y="61"/>
                    <a:pt x="59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1" y="62"/>
                    <a:pt x="62" y="60"/>
                    <a:pt x="63" y="59"/>
                  </a:cubicBezTo>
                  <a:cubicBezTo>
                    <a:pt x="63" y="59"/>
                    <a:pt x="63" y="58"/>
                    <a:pt x="62" y="58"/>
                  </a:cubicBezTo>
                  <a:cubicBezTo>
                    <a:pt x="62" y="57"/>
                    <a:pt x="61" y="58"/>
                    <a:pt x="60" y="57"/>
                  </a:cubicBezTo>
                  <a:cubicBezTo>
                    <a:pt x="61" y="57"/>
                    <a:pt x="61" y="57"/>
                    <a:pt x="62" y="57"/>
                  </a:cubicBezTo>
                  <a:cubicBezTo>
                    <a:pt x="61" y="55"/>
                    <a:pt x="61" y="54"/>
                    <a:pt x="61" y="53"/>
                  </a:cubicBezTo>
                  <a:cubicBezTo>
                    <a:pt x="61" y="52"/>
                    <a:pt x="63" y="50"/>
                    <a:pt x="63" y="49"/>
                  </a:cubicBezTo>
                  <a:cubicBezTo>
                    <a:pt x="63" y="47"/>
                    <a:pt x="62" y="44"/>
                    <a:pt x="63" y="42"/>
                  </a:cubicBezTo>
                  <a:cubicBezTo>
                    <a:pt x="63" y="42"/>
                    <a:pt x="64" y="42"/>
                    <a:pt x="65" y="42"/>
                  </a:cubicBezTo>
                  <a:cubicBezTo>
                    <a:pt x="65" y="42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6" y="40"/>
                    <a:pt x="66" y="40"/>
                  </a:cubicBezTo>
                  <a:cubicBezTo>
                    <a:pt x="66" y="40"/>
                    <a:pt x="66" y="39"/>
                    <a:pt x="66" y="39"/>
                  </a:cubicBezTo>
                  <a:cubicBezTo>
                    <a:pt x="66" y="38"/>
                    <a:pt x="67" y="38"/>
                    <a:pt x="67" y="37"/>
                  </a:cubicBezTo>
                  <a:cubicBezTo>
                    <a:pt x="67" y="36"/>
                    <a:pt x="67" y="33"/>
                    <a:pt x="67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28"/>
                    <a:pt x="65" y="28"/>
                  </a:cubicBezTo>
                  <a:cubicBezTo>
                    <a:pt x="64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6"/>
                  </a:cubicBezTo>
                  <a:cubicBezTo>
                    <a:pt x="62" y="26"/>
                    <a:pt x="61" y="26"/>
                    <a:pt x="61" y="26"/>
                  </a:cubicBezTo>
                  <a:close/>
                  <a:moveTo>
                    <a:pt x="64" y="24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4" y="25"/>
                    <a:pt x="65" y="25"/>
                    <a:pt x="65" y="26"/>
                  </a:cubicBezTo>
                  <a:cubicBezTo>
                    <a:pt x="65" y="25"/>
                    <a:pt x="65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lose/>
                  <a:moveTo>
                    <a:pt x="67" y="0"/>
                  </a:moveTo>
                  <a:cubicBezTo>
                    <a:pt x="65" y="1"/>
                    <a:pt x="65" y="2"/>
                    <a:pt x="66" y="4"/>
                  </a:cubicBezTo>
                  <a:cubicBezTo>
                    <a:pt x="66" y="4"/>
                    <a:pt x="67" y="5"/>
                    <a:pt x="67" y="5"/>
                  </a:cubicBezTo>
                  <a:cubicBezTo>
                    <a:pt x="68" y="6"/>
                    <a:pt x="66" y="7"/>
                    <a:pt x="66" y="7"/>
                  </a:cubicBezTo>
                  <a:cubicBezTo>
                    <a:pt x="66" y="8"/>
                    <a:pt x="67" y="9"/>
                    <a:pt x="66" y="10"/>
                  </a:cubicBezTo>
                  <a:cubicBezTo>
                    <a:pt x="66" y="10"/>
                    <a:pt x="65" y="10"/>
                    <a:pt x="65" y="11"/>
                  </a:cubicBezTo>
                  <a:cubicBezTo>
                    <a:pt x="64" y="13"/>
                    <a:pt x="67" y="16"/>
                    <a:pt x="63" y="15"/>
                  </a:cubicBezTo>
                  <a:cubicBezTo>
                    <a:pt x="62" y="14"/>
                    <a:pt x="62" y="14"/>
                    <a:pt x="60" y="14"/>
                  </a:cubicBezTo>
                  <a:cubicBezTo>
                    <a:pt x="60" y="14"/>
                    <a:pt x="59" y="14"/>
                    <a:pt x="61" y="14"/>
                  </a:cubicBezTo>
                  <a:cubicBezTo>
                    <a:pt x="60" y="16"/>
                    <a:pt x="60" y="16"/>
                    <a:pt x="58" y="17"/>
                  </a:cubicBezTo>
                  <a:cubicBezTo>
                    <a:pt x="58" y="18"/>
                    <a:pt x="58" y="18"/>
                    <a:pt x="58" y="19"/>
                  </a:cubicBezTo>
                  <a:cubicBezTo>
                    <a:pt x="58" y="19"/>
                    <a:pt x="59" y="20"/>
                    <a:pt x="59" y="20"/>
                  </a:cubicBezTo>
                  <a:cubicBezTo>
                    <a:pt x="59" y="21"/>
                    <a:pt x="59" y="22"/>
                    <a:pt x="59" y="23"/>
                  </a:cubicBezTo>
                  <a:cubicBezTo>
                    <a:pt x="60" y="23"/>
                    <a:pt x="60" y="24"/>
                    <a:pt x="60" y="24"/>
                  </a:cubicBezTo>
                  <a:cubicBezTo>
                    <a:pt x="61" y="24"/>
                    <a:pt x="62" y="22"/>
                    <a:pt x="62" y="22"/>
                  </a:cubicBezTo>
                  <a:cubicBezTo>
                    <a:pt x="63" y="22"/>
                    <a:pt x="64" y="22"/>
                    <a:pt x="65" y="22"/>
                  </a:cubicBezTo>
                  <a:cubicBezTo>
                    <a:pt x="63" y="21"/>
                    <a:pt x="63" y="21"/>
                    <a:pt x="61" y="20"/>
                  </a:cubicBezTo>
                  <a:cubicBezTo>
                    <a:pt x="61" y="20"/>
                    <a:pt x="61" y="19"/>
                    <a:pt x="61" y="19"/>
                  </a:cubicBezTo>
                  <a:cubicBezTo>
                    <a:pt x="62" y="18"/>
                    <a:pt x="62" y="18"/>
                    <a:pt x="63" y="18"/>
                  </a:cubicBezTo>
                  <a:cubicBezTo>
                    <a:pt x="64" y="18"/>
                    <a:pt x="64" y="19"/>
                    <a:pt x="65" y="19"/>
                  </a:cubicBezTo>
                  <a:cubicBezTo>
                    <a:pt x="65" y="18"/>
                    <a:pt x="65" y="18"/>
                    <a:pt x="66" y="18"/>
                  </a:cubicBezTo>
                  <a:cubicBezTo>
                    <a:pt x="66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8" y="20"/>
                    <a:pt x="68" y="20"/>
                  </a:cubicBezTo>
                  <a:cubicBezTo>
                    <a:pt x="70" y="20"/>
                    <a:pt x="72" y="20"/>
                    <a:pt x="74" y="20"/>
                  </a:cubicBezTo>
                  <a:cubicBezTo>
                    <a:pt x="75" y="18"/>
                    <a:pt x="75" y="15"/>
                    <a:pt x="79" y="15"/>
                  </a:cubicBezTo>
                  <a:cubicBezTo>
                    <a:pt x="79" y="15"/>
                    <a:pt x="80" y="16"/>
                    <a:pt x="80" y="16"/>
                  </a:cubicBezTo>
                  <a:cubicBezTo>
                    <a:pt x="81" y="16"/>
                    <a:pt x="80" y="16"/>
                    <a:pt x="81" y="15"/>
                  </a:cubicBezTo>
                  <a:cubicBezTo>
                    <a:pt x="81" y="15"/>
                    <a:pt x="82" y="15"/>
                    <a:pt x="83" y="15"/>
                  </a:cubicBezTo>
                  <a:cubicBezTo>
                    <a:pt x="83" y="15"/>
                    <a:pt x="86" y="13"/>
                    <a:pt x="84" y="14"/>
                  </a:cubicBezTo>
                  <a:cubicBezTo>
                    <a:pt x="84" y="14"/>
                    <a:pt x="84" y="13"/>
                    <a:pt x="84" y="13"/>
                  </a:cubicBezTo>
                  <a:cubicBezTo>
                    <a:pt x="82" y="13"/>
                    <a:pt x="83" y="12"/>
                    <a:pt x="83" y="11"/>
                  </a:cubicBezTo>
                  <a:cubicBezTo>
                    <a:pt x="80" y="11"/>
                    <a:pt x="80" y="11"/>
                    <a:pt x="79" y="9"/>
                  </a:cubicBezTo>
                  <a:cubicBezTo>
                    <a:pt x="77" y="9"/>
                    <a:pt x="76" y="10"/>
                    <a:pt x="74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8"/>
                    <a:pt x="71" y="4"/>
                    <a:pt x="70" y="3"/>
                  </a:cubicBezTo>
                  <a:cubicBezTo>
                    <a:pt x="70" y="3"/>
                    <a:pt x="69" y="3"/>
                    <a:pt x="69" y="3"/>
                  </a:cubicBezTo>
                  <a:cubicBezTo>
                    <a:pt x="69" y="2"/>
                    <a:pt x="69" y="1"/>
                    <a:pt x="68" y="1"/>
                  </a:cubicBezTo>
                  <a:cubicBezTo>
                    <a:pt x="68" y="1"/>
                    <a:pt x="67" y="0"/>
                    <a:pt x="6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4" name="Freeform 98">
              <a:extLst>
                <a:ext uri="{FF2B5EF4-FFF2-40B4-BE49-F238E27FC236}">
                  <a16:creationId xmlns:a16="http://schemas.microsoft.com/office/drawing/2014/main" id="{94DA7495-9DD1-E0F8-C36D-E9FFD6EA5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350" y="3367233"/>
              <a:ext cx="77147" cy="36173"/>
            </a:xfrm>
            <a:custGeom>
              <a:avLst/>
              <a:gdLst>
                <a:gd name="T0" fmla="*/ 3 w 11"/>
                <a:gd name="T1" fmla="*/ 0 h 5"/>
                <a:gd name="T2" fmla="*/ 0 w 11"/>
                <a:gd name="T3" fmla="*/ 2 h 5"/>
                <a:gd name="T4" fmla="*/ 0 w 11"/>
                <a:gd name="T5" fmla="*/ 2 h 5"/>
                <a:gd name="T6" fmla="*/ 2 w 11"/>
                <a:gd name="T7" fmla="*/ 2 h 5"/>
                <a:gd name="T8" fmla="*/ 3 w 11"/>
                <a:gd name="T9" fmla="*/ 3 h 5"/>
                <a:gd name="T10" fmla="*/ 8 w 11"/>
                <a:gd name="T11" fmla="*/ 5 h 5"/>
                <a:gd name="T12" fmla="*/ 8 w 11"/>
                <a:gd name="T13" fmla="*/ 4 h 5"/>
                <a:gd name="T14" fmla="*/ 10 w 11"/>
                <a:gd name="T15" fmla="*/ 4 h 5"/>
                <a:gd name="T16" fmla="*/ 11 w 11"/>
                <a:gd name="T17" fmla="*/ 3 h 5"/>
                <a:gd name="T18" fmla="*/ 8 w 11"/>
                <a:gd name="T19" fmla="*/ 1 h 5"/>
                <a:gd name="T20" fmla="*/ 5 w 11"/>
                <a:gd name="T21" fmla="*/ 1 h 5"/>
                <a:gd name="T22" fmla="*/ 3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3" y="4"/>
                    <a:pt x="6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0" y="3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5" name="Freeform 99">
              <a:extLst>
                <a:ext uri="{FF2B5EF4-FFF2-40B4-BE49-F238E27FC236}">
                  <a16:creationId xmlns:a16="http://schemas.microsoft.com/office/drawing/2014/main" id="{259C572C-44C7-2459-1A04-F2F2FAF11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48" y="3681473"/>
              <a:ext cx="199296" cy="246420"/>
            </a:xfrm>
            <a:custGeom>
              <a:avLst/>
              <a:gdLst>
                <a:gd name="T0" fmla="*/ 5 w 29"/>
                <a:gd name="T1" fmla="*/ 34 h 34"/>
                <a:gd name="T2" fmla="*/ 11 w 29"/>
                <a:gd name="T3" fmla="*/ 31 h 34"/>
                <a:gd name="T4" fmla="*/ 13 w 29"/>
                <a:gd name="T5" fmla="*/ 29 h 34"/>
                <a:gd name="T6" fmla="*/ 20 w 29"/>
                <a:gd name="T7" fmla="*/ 29 h 34"/>
                <a:gd name="T8" fmla="*/ 23 w 29"/>
                <a:gd name="T9" fmla="*/ 31 h 34"/>
                <a:gd name="T10" fmla="*/ 24 w 29"/>
                <a:gd name="T11" fmla="*/ 29 h 34"/>
                <a:gd name="T12" fmla="*/ 24 w 29"/>
                <a:gd name="T13" fmla="*/ 27 h 34"/>
                <a:gd name="T14" fmla="*/ 24 w 29"/>
                <a:gd name="T15" fmla="*/ 23 h 34"/>
                <a:gd name="T16" fmla="*/ 25 w 29"/>
                <a:gd name="T17" fmla="*/ 21 h 34"/>
                <a:gd name="T18" fmla="*/ 26 w 29"/>
                <a:gd name="T19" fmla="*/ 17 h 34"/>
                <a:gd name="T20" fmla="*/ 27 w 29"/>
                <a:gd name="T21" fmla="*/ 14 h 34"/>
                <a:gd name="T22" fmla="*/ 29 w 29"/>
                <a:gd name="T23" fmla="*/ 12 h 34"/>
                <a:gd name="T24" fmla="*/ 29 w 29"/>
                <a:gd name="T25" fmla="*/ 8 h 34"/>
                <a:gd name="T26" fmla="*/ 28 w 29"/>
                <a:gd name="T27" fmla="*/ 5 h 34"/>
                <a:gd name="T28" fmla="*/ 28 w 29"/>
                <a:gd name="T29" fmla="*/ 3 h 34"/>
                <a:gd name="T30" fmla="*/ 24 w 29"/>
                <a:gd name="T31" fmla="*/ 3 h 34"/>
                <a:gd name="T32" fmla="*/ 24 w 29"/>
                <a:gd name="T33" fmla="*/ 1 h 34"/>
                <a:gd name="T34" fmla="*/ 22 w 29"/>
                <a:gd name="T35" fmla="*/ 1 h 34"/>
                <a:gd name="T36" fmla="*/ 20 w 29"/>
                <a:gd name="T37" fmla="*/ 2 h 34"/>
                <a:gd name="T38" fmla="*/ 19 w 29"/>
                <a:gd name="T39" fmla="*/ 2 h 34"/>
                <a:gd name="T40" fmla="*/ 18 w 29"/>
                <a:gd name="T41" fmla="*/ 0 h 34"/>
                <a:gd name="T42" fmla="*/ 14 w 29"/>
                <a:gd name="T43" fmla="*/ 0 h 34"/>
                <a:gd name="T44" fmla="*/ 13 w 29"/>
                <a:gd name="T45" fmla="*/ 1 h 34"/>
                <a:gd name="T46" fmla="*/ 12 w 29"/>
                <a:gd name="T47" fmla="*/ 3 h 34"/>
                <a:gd name="T48" fmla="*/ 10 w 29"/>
                <a:gd name="T49" fmla="*/ 2 h 34"/>
                <a:gd name="T50" fmla="*/ 9 w 29"/>
                <a:gd name="T51" fmla="*/ 2 h 34"/>
                <a:gd name="T52" fmla="*/ 9 w 29"/>
                <a:gd name="T53" fmla="*/ 5 h 34"/>
                <a:gd name="T54" fmla="*/ 7 w 29"/>
                <a:gd name="T55" fmla="*/ 4 h 34"/>
                <a:gd name="T56" fmla="*/ 5 w 29"/>
                <a:gd name="T57" fmla="*/ 6 h 34"/>
                <a:gd name="T58" fmla="*/ 4 w 29"/>
                <a:gd name="T59" fmla="*/ 8 h 34"/>
                <a:gd name="T60" fmla="*/ 5 w 29"/>
                <a:gd name="T61" fmla="*/ 11 h 34"/>
                <a:gd name="T62" fmla="*/ 2 w 29"/>
                <a:gd name="T63" fmla="*/ 12 h 34"/>
                <a:gd name="T64" fmla="*/ 3 w 29"/>
                <a:gd name="T65" fmla="*/ 14 h 34"/>
                <a:gd name="T66" fmla="*/ 1 w 29"/>
                <a:gd name="T67" fmla="*/ 15 h 34"/>
                <a:gd name="T68" fmla="*/ 2 w 29"/>
                <a:gd name="T69" fmla="*/ 18 h 34"/>
                <a:gd name="T70" fmla="*/ 0 w 29"/>
                <a:gd name="T71" fmla="*/ 21 h 34"/>
                <a:gd name="T72" fmla="*/ 2 w 29"/>
                <a:gd name="T73" fmla="*/ 22 h 34"/>
                <a:gd name="T74" fmla="*/ 4 w 29"/>
                <a:gd name="T75" fmla="*/ 24 h 34"/>
                <a:gd name="T76" fmla="*/ 6 w 29"/>
                <a:gd name="T77" fmla="*/ 27 h 34"/>
                <a:gd name="T78" fmla="*/ 6 w 29"/>
                <a:gd name="T79" fmla="*/ 28 h 34"/>
                <a:gd name="T80" fmla="*/ 5 w 29"/>
                <a:gd name="T81" fmla="*/ 30 h 34"/>
                <a:gd name="T82" fmla="*/ 5 w 29"/>
                <a:gd name="T83" fmla="*/ 32 h 34"/>
                <a:gd name="T84" fmla="*/ 5 w 29"/>
                <a:gd name="T8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34">
                  <a:moveTo>
                    <a:pt x="5" y="34"/>
                  </a:moveTo>
                  <a:cubicBezTo>
                    <a:pt x="7" y="33"/>
                    <a:pt x="10" y="32"/>
                    <a:pt x="11" y="31"/>
                  </a:cubicBezTo>
                  <a:cubicBezTo>
                    <a:pt x="12" y="31"/>
                    <a:pt x="12" y="30"/>
                    <a:pt x="13" y="29"/>
                  </a:cubicBezTo>
                  <a:cubicBezTo>
                    <a:pt x="14" y="29"/>
                    <a:pt x="18" y="29"/>
                    <a:pt x="20" y="29"/>
                  </a:cubicBezTo>
                  <a:cubicBezTo>
                    <a:pt x="21" y="30"/>
                    <a:pt x="22" y="31"/>
                    <a:pt x="23" y="31"/>
                  </a:cubicBezTo>
                  <a:cubicBezTo>
                    <a:pt x="23" y="31"/>
                    <a:pt x="24" y="30"/>
                    <a:pt x="24" y="29"/>
                  </a:cubicBezTo>
                  <a:cubicBezTo>
                    <a:pt x="25" y="28"/>
                    <a:pt x="24" y="27"/>
                    <a:pt x="24" y="27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19"/>
                    <a:pt x="26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28" y="13"/>
                    <a:pt x="29" y="12"/>
                    <a:pt x="29" y="12"/>
                  </a:cubicBezTo>
                  <a:cubicBezTo>
                    <a:pt x="29" y="12"/>
                    <a:pt x="29" y="10"/>
                    <a:pt x="29" y="8"/>
                  </a:cubicBezTo>
                  <a:cubicBezTo>
                    <a:pt x="29" y="7"/>
                    <a:pt x="28" y="6"/>
                    <a:pt x="28" y="5"/>
                  </a:cubicBezTo>
                  <a:cubicBezTo>
                    <a:pt x="29" y="5"/>
                    <a:pt x="28" y="3"/>
                    <a:pt x="28" y="3"/>
                  </a:cubicBezTo>
                  <a:cubicBezTo>
                    <a:pt x="28" y="3"/>
                    <a:pt x="25" y="3"/>
                    <a:pt x="24" y="3"/>
                  </a:cubicBezTo>
                  <a:cubicBezTo>
                    <a:pt x="24" y="3"/>
                    <a:pt x="24" y="1"/>
                    <a:pt x="24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12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7" y="4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6"/>
                    <a:pt x="3" y="7"/>
                    <a:pt x="4" y="8"/>
                  </a:cubicBezTo>
                  <a:cubicBezTo>
                    <a:pt x="5" y="9"/>
                    <a:pt x="6" y="9"/>
                    <a:pt x="5" y="11"/>
                  </a:cubicBezTo>
                  <a:cubicBezTo>
                    <a:pt x="5" y="12"/>
                    <a:pt x="2" y="12"/>
                    <a:pt x="2" y="12"/>
                  </a:cubicBezTo>
                  <a:cubicBezTo>
                    <a:pt x="2" y="13"/>
                    <a:pt x="3" y="14"/>
                    <a:pt x="3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7"/>
                    <a:pt x="2" y="18"/>
                  </a:cubicBezTo>
                  <a:cubicBezTo>
                    <a:pt x="1" y="19"/>
                    <a:pt x="0" y="21"/>
                    <a:pt x="0" y="21"/>
                  </a:cubicBezTo>
                  <a:cubicBezTo>
                    <a:pt x="0" y="21"/>
                    <a:pt x="2" y="22"/>
                    <a:pt x="2" y="22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5"/>
                    <a:pt x="5" y="27"/>
                    <a:pt x="6" y="27"/>
                  </a:cubicBezTo>
                  <a:cubicBezTo>
                    <a:pt x="7" y="27"/>
                    <a:pt x="7" y="27"/>
                    <a:pt x="6" y="28"/>
                  </a:cubicBezTo>
                  <a:cubicBezTo>
                    <a:pt x="6" y="29"/>
                    <a:pt x="6" y="30"/>
                    <a:pt x="5" y="30"/>
                  </a:cubicBezTo>
                  <a:cubicBezTo>
                    <a:pt x="4" y="31"/>
                    <a:pt x="5" y="32"/>
                    <a:pt x="5" y="32"/>
                  </a:cubicBezTo>
                  <a:cubicBezTo>
                    <a:pt x="5" y="33"/>
                    <a:pt x="5" y="34"/>
                    <a:pt x="5" y="3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6" name="Freeform 100">
              <a:extLst>
                <a:ext uri="{FF2B5EF4-FFF2-40B4-BE49-F238E27FC236}">
                  <a16:creationId xmlns:a16="http://schemas.microsoft.com/office/drawing/2014/main" id="{3E6C19CF-CCCD-7690-25EC-8696388C8C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7042" y="2227825"/>
              <a:ext cx="357874" cy="443101"/>
            </a:xfrm>
            <a:custGeom>
              <a:avLst/>
              <a:gdLst>
                <a:gd name="T0" fmla="*/ 26 w 52"/>
                <a:gd name="T1" fmla="*/ 53 h 61"/>
                <a:gd name="T2" fmla="*/ 29 w 52"/>
                <a:gd name="T3" fmla="*/ 57 h 61"/>
                <a:gd name="T4" fmla="*/ 31 w 52"/>
                <a:gd name="T5" fmla="*/ 59 h 61"/>
                <a:gd name="T6" fmla="*/ 36 w 52"/>
                <a:gd name="T7" fmla="*/ 60 h 61"/>
                <a:gd name="T8" fmla="*/ 38 w 52"/>
                <a:gd name="T9" fmla="*/ 61 h 61"/>
                <a:gd name="T10" fmla="*/ 39 w 52"/>
                <a:gd name="T11" fmla="*/ 59 h 61"/>
                <a:gd name="T12" fmla="*/ 39 w 52"/>
                <a:gd name="T13" fmla="*/ 55 h 61"/>
                <a:gd name="T14" fmla="*/ 39 w 52"/>
                <a:gd name="T15" fmla="*/ 53 h 61"/>
                <a:gd name="T16" fmla="*/ 30 w 52"/>
                <a:gd name="T17" fmla="*/ 53 h 61"/>
                <a:gd name="T18" fmla="*/ 27 w 52"/>
                <a:gd name="T19" fmla="*/ 53 h 61"/>
                <a:gd name="T20" fmla="*/ 4 w 52"/>
                <a:gd name="T21" fmla="*/ 20 h 61"/>
                <a:gd name="T22" fmla="*/ 6 w 52"/>
                <a:gd name="T23" fmla="*/ 19 h 61"/>
                <a:gd name="T24" fmla="*/ 8 w 52"/>
                <a:gd name="T25" fmla="*/ 17 h 61"/>
                <a:gd name="T26" fmla="*/ 12 w 52"/>
                <a:gd name="T27" fmla="*/ 17 h 61"/>
                <a:gd name="T28" fmla="*/ 16 w 52"/>
                <a:gd name="T29" fmla="*/ 19 h 61"/>
                <a:gd name="T30" fmla="*/ 16 w 52"/>
                <a:gd name="T31" fmla="*/ 19 h 61"/>
                <a:gd name="T32" fmla="*/ 18 w 52"/>
                <a:gd name="T33" fmla="*/ 23 h 61"/>
                <a:gd name="T34" fmla="*/ 19 w 52"/>
                <a:gd name="T35" fmla="*/ 25 h 61"/>
                <a:gd name="T36" fmla="*/ 24 w 52"/>
                <a:gd name="T37" fmla="*/ 32 h 61"/>
                <a:gd name="T38" fmla="*/ 30 w 52"/>
                <a:gd name="T39" fmla="*/ 36 h 61"/>
                <a:gd name="T40" fmla="*/ 32 w 52"/>
                <a:gd name="T41" fmla="*/ 36 h 61"/>
                <a:gd name="T42" fmla="*/ 35 w 52"/>
                <a:gd name="T43" fmla="*/ 38 h 61"/>
                <a:gd name="T44" fmla="*/ 37 w 52"/>
                <a:gd name="T45" fmla="*/ 39 h 61"/>
                <a:gd name="T46" fmla="*/ 41 w 52"/>
                <a:gd name="T47" fmla="*/ 43 h 61"/>
                <a:gd name="T48" fmla="*/ 41 w 52"/>
                <a:gd name="T49" fmla="*/ 50 h 61"/>
                <a:gd name="T50" fmla="*/ 40 w 52"/>
                <a:gd name="T51" fmla="*/ 53 h 61"/>
                <a:gd name="T52" fmla="*/ 43 w 52"/>
                <a:gd name="T53" fmla="*/ 55 h 61"/>
                <a:gd name="T54" fmla="*/ 45 w 52"/>
                <a:gd name="T55" fmla="*/ 52 h 61"/>
                <a:gd name="T56" fmla="*/ 47 w 52"/>
                <a:gd name="T57" fmla="*/ 49 h 61"/>
                <a:gd name="T58" fmla="*/ 46 w 52"/>
                <a:gd name="T59" fmla="*/ 46 h 61"/>
                <a:gd name="T60" fmla="*/ 44 w 52"/>
                <a:gd name="T61" fmla="*/ 44 h 61"/>
                <a:gd name="T62" fmla="*/ 47 w 52"/>
                <a:gd name="T63" fmla="*/ 40 h 61"/>
                <a:gd name="T64" fmla="*/ 51 w 52"/>
                <a:gd name="T65" fmla="*/ 43 h 61"/>
                <a:gd name="T66" fmla="*/ 52 w 52"/>
                <a:gd name="T67" fmla="*/ 42 h 61"/>
                <a:gd name="T68" fmla="*/ 52 w 52"/>
                <a:gd name="T69" fmla="*/ 40 h 61"/>
                <a:gd name="T70" fmla="*/ 49 w 52"/>
                <a:gd name="T71" fmla="*/ 37 h 61"/>
                <a:gd name="T72" fmla="*/ 43 w 52"/>
                <a:gd name="T73" fmla="*/ 32 h 61"/>
                <a:gd name="T74" fmla="*/ 32 w 52"/>
                <a:gd name="T75" fmla="*/ 26 h 61"/>
                <a:gd name="T76" fmla="*/ 31 w 52"/>
                <a:gd name="T77" fmla="*/ 23 h 61"/>
                <a:gd name="T78" fmla="*/ 29 w 52"/>
                <a:gd name="T79" fmla="*/ 21 h 61"/>
                <a:gd name="T80" fmla="*/ 25 w 52"/>
                <a:gd name="T81" fmla="*/ 18 h 61"/>
                <a:gd name="T82" fmla="*/ 26 w 52"/>
                <a:gd name="T83" fmla="*/ 13 h 61"/>
                <a:gd name="T84" fmla="*/ 25 w 52"/>
                <a:gd name="T85" fmla="*/ 10 h 61"/>
                <a:gd name="T86" fmla="*/ 31 w 52"/>
                <a:gd name="T87" fmla="*/ 9 h 61"/>
                <a:gd name="T88" fmla="*/ 30 w 52"/>
                <a:gd name="T89" fmla="*/ 5 h 61"/>
                <a:gd name="T90" fmla="*/ 27 w 52"/>
                <a:gd name="T91" fmla="*/ 2 h 61"/>
                <a:gd name="T92" fmla="*/ 23 w 52"/>
                <a:gd name="T93" fmla="*/ 1 h 61"/>
                <a:gd name="T94" fmla="*/ 20 w 52"/>
                <a:gd name="T95" fmla="*/ 1 h 61"/>
                <a:gd name="T96" fmla="*/ 17 w 52"/>
                <a:gd name="T97" fmla="*/ 2 h 61"/>
                <a:gd name="T98" fmla="*/ 16 w 52"/>
                <a:gd name="T99" fmla="*/ 4 h 61"/>
                <a:gd name="T100" fmla="*/ 12 w 52"/>
                <a:gd name="T101" fmla="*/ 6 h 61"/>
                <a:gd name="T102" fmla="*/ 9 w 52"/>
                <a:gd name="T103" fmla="*/ 7 h 61"/>
                <a:gd name="T104" fmla="*/ 7 w 52"/>
                <a:gd name="T105" fmla="*/ 7 h 61"/>
                <a:gd name="T106" fmla="*/ 2 w 52"/>
                <a:gd name="T107" fmla="*/ 10 h 61"/>
                <a:gd name="T108" fmla="*/ 1 w 52"/>
                <a:gd name="T109" fmla="*/ 14 h 61"/>
                <a:gd name="T110" fmla="*/ 3 w 52"/>
                <a:gd name="T111" fmla="*/ 18 h 61"/>
                <a:gd name="T112" fmla="*/ 3 w 52"/>
                <a:gd name="T113" fmla="*/ 20 h 61"/>
                <a:gd name="T114" fmla="*/ 8 w 52"/>
                <a:gd name="T115" fmla="*/ 37 h 61"/>
                <a:gd name="T116" fmla="*/ 8 w 52"/>
                <a:gd name="T117" fmla="*/ 40 h 61"/>
                <a:gd name="T118" fmla="*/ 11 w 52"/>
                <a:gd name="T119" fmla="*/ 48 h 61"/>
                <a:gd name="T120" fmla="*/ 13 w 52"/>
                <a:gd name="T121" fmla="*/ 47 h 61"/>
                <a:gd name="T122" fmla="*/ 15 w 52"/>
                <a:gd name="T123" fmla="*/ 38 h 61"/>
                <a:gd name="T124" fmla="*/ 13 w 52"/>
                <a:gd name="T125" fmla="*/ 3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" h="61">
                  <a:moveTo>
                    <a:pt x="27" y="53"/>
                  </a:moveTo>
                  <a:cubicBezTo>
                    <a:pt x="27" y="54"/>
                    <a:pt x="27" y="53"/>
                    <a:pt x="26" y="53"/>
                  </a:cubicBezTo>
                  <a:cubicBezTo>
                    <a:pt x="26" y="54"/>
                    <a:pt x="27" y="55"/>
                    <a:pt x="26" y="55"/>
                  </a:cubicBezTo>
                  <a:cubicBezTo>
                    <a:pt x="27" y="55"/>
                    <a:pt x="28" y="56"/>
                    <a:pt x="29" y="57"/>
                  </a:cubicBezTo>
                  <a:cubicBezTo>
                    <a:pt x="29" y="57"/>
                    <a:pt x="30" y="57"/>
                    <a:pt x="31" y="57"/>
                  </a:cubicBezTo>
                  <a:cubicBezTo>
                    <a:pt x="31" y="57"/>
                    <a:pt x="31" y="59"/>
                    <a:pt x="31" y="59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4" y="59"/>
                    <a:pt x="34" y="60"/>
                    <a:pt x="36" y="60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1"/>
                    <a:pt x="37" y="61"/>
                    <a:pt x="38" y="61"/>
                  </a:cubicBezTo>
                  <a:cubicBezTo>
                    <a:pt x="38" y="60"/>
                    <a:pt x="38" y="59"/>
                    <a:pt x="38" y="59"/>
                  </a:cubicBezTo>
                  <a:cubicBezTo>
                    <a:pt x="38" y="59"/>
                    <a:pt x="39" y="59"/>
                    <a:pt x="39" y="59"/>
                  </a:cubicBezTo>
                  <a:cubicBezTo>
                    <a:pt x="39" y="58"/>
                    <a:pt x="39" y="57"/>
                    <a:pt x="39" y="56"/>
                  </a:cubicBezTo>
                  <a:cubicBezTo>
                    <a:pt x="38" y="56"/>
                    <a:pt x="39" y="56"/>
                    <a:pt x="39" y="55"/>
                  </a:cubicBezTo>
                  <a:cubicBezTo>
                    <a:pt x="38" y="54"/>
                    <a:pt x="39" y="55"/>
                    <a:pt x="39" y="54"/>
                  </a:cubicBezTo>
                  <a:cubicBezTo>
                    <a:pt x="40" y="54"/>
                    <a:pt x="39" y="53"/>
                    <a:pt x="39" y="53"/>
                  </a:cubicBezTo>
                  <a:cubicBezTo>
                    <a:pt x="38" y="54"/>
                    <a:pt x="34" y="55"/>
                    <a:pt x="31" y="54"/>
                  </a:cubicBezTo>
                  <a:cubicBezTo>
                    <a:pt x="31" y="54"/>
                    <a:pt x="31" y="53"/>
                    <a:pt x="30" y="53"/>
                  </a:cubicBezTo>
                  <a:cubicBezTo>
                    <a:pt x="29" y="53"/>
                    <a:pt x="29" y="54"/>
                    <a:pt x="28" y="54"/>
                  </a:cubicBezTo>
                  <a:cubicBezTo>
                    <a:pt x="28" y="54"/>
                    <a:pt x="28" y="53"/>
                    <a:pt x="27" y="53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9" y="16"/>
                    <a:pt x="9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6" y="21"/>
                    <a:pt x="17" y="21"/>
                  </a:cubicBezTo>
                  <a:cubicBezTo>
                    <a:pt x="17" y="22"/>
                    <a:pt x="18" y="22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9" y="25"/>
                    <a:pt x="19" y="25"/>
                  </a:cubicBezTo>
                  <a:cubicBezTo>
                    <a:pt x="20" y="26"/>
                    <a:pt x="19" y="27"/>
                    <a:pt x="20" y="28"/>
                  </a:cubicBezTo>
                  <a:cubicBezTo>
                    <a:pt x="21" y="29"/>
                    <a:pt x="23" y="30"/>
                    <a:pt x="24" y="32"/>
                  </a:cubicBezTo>
                  <a:cubicBezTo>
                    <a:pt x="25" y="33"/>
                    <a:pt x="25" y="34"/>
                    <a:pt x="26" y="34"/>
                  </a:cubicBezTo>
                  <a:cubicBezTo>
                    <a:pt x="27" y="35"/>
                    <a:pt x="29" y="35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2" y="36"/>
                  </a:cubicBezTo>
                  <a:cubicBezTo>
                    <a:pt x="32" y="36"/>
                    <a:pt x="33" y="38"/>
                    <a:pt x="34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9"/>
                    <a:pt x="35" y="39"/>
                  </a:cubicBezTo>
                  <a:cubicBezTo>
                    <a:pt x="36" y="39"/>
                    <a:pt x="36" y="39"/>
                    <a:pt x="37" y="39"/>
                  </a:cubicBezTo>
                  <a:cubicBezTo>
                    <a:pt x="37" y="40"/>
                    <a:pt x="37" y="41"/>
                    <a:pt x="37" y="42"/>
                  </a:cubicBezTo>
                  <a:cubicBezTo>
                    <a:pt x="38" y="42"/>
                    <a:pt x="40" y="42"/>
                    <a:pt x="41" y="43"/>
                  </a:cubicBezTo>
                  <a:cubicBezTo>
                    <a:pt x="41" y="43"/>
                    <a:pt x="42" y="49"/>
                    <a:pt x="42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1"/>
                    <a:pt x="41" y="51"/>
                    <a:pt x="41" y="52"/>
                  </a:cubicBezTo>
                  <a:cubicBezTo>
                    <a:pt x="41" y="52"/>
                    <a:pt x="40" y="53"/>
                    <a:pt x="40" y="53"/>
                  </a:cubicBezTo>
                  <a:cubicBezTo>
                    <a:pt x="40" y="55"/>
                    <a:pt x="41" y="55"/>
                    <a:pt x="41" y="55"/>
                  </a:cubicBezTo>
                  <a:cubicBezTo>
                    <a:pt x="41" y="55"/>
                    <a:pt x="42" y="55"/>
                    <a:pt x="43" y="55"/>
                  </a:cubicBezTo>
                  <a:cubicBezTo>
                    <a:pt x="43" y="55"/>
                    <a:pt x="43" y="54"/>
                    <a:pt x="43" y="53"/>
                  </a:cubicBezTo>
                  <a:cubicBezTo>
                    <a:pt x="43" y="53"/>
                    <a:pt x="45" y="52"/>
                    <a:pt x="45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5" y="49"/>
                    <a:pt x="47" y="49"/>
                    <a:pt x="47" y="49"/>
                  </a:cubicBezTo>
                  <a:cubicBezTo>
                    <a:pt x="47" y="48"/>
                    <a:pt x="47" y="47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5"/>
                    <a:pt x="46" y="45"/>
                    <a:pt x="45" y="44"/>
                  </a:cubicBezTo>
                  <a:cubicBezTo>
                    <a:pt x="45" y="44"/>
                    <a:pt x="44" y="44"/>
                    <a:pt x="44" y="44"/>
                  </a:cubicBezTo>
                  <a:cubicBezTo>
                    <a:pt x="45" y="42"/>
                    <a:pt x="45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8" y="41"/>
                    <a:pt x="49" y="41"/>
                    <a:pt x="50" y="41"/>
                  </a:cubicBezTo>
                  <a:cubicBezTo>
                    <a:pt x="50" y="41"/>
                    <a:pt x="50" y="42"/>
                    <a:pt x="51" y="43"/>
                  </a:cubicBezTo>
                  <a:cubicBezTo>
                    <a:pt x="51" y="43"/>
                    <a:pt x="52" y="43"/>
                    <a:pt x="52" y="43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2"/>
                    <a:pt x="52" y="41"/>
                    <a:pt x="52" y="41"/>
                  </a:cubicBezTo>
                  <a:cubicBezTo>
                    <a:pt x="52" y="41"/>
                    <a:pt x="52" y="40"/>
                    <a:pt x="52" y="40"/>
                  </a:cubicBezTo>
                  <a:cubicBezTo>
                    <a:pt x="52" y="40"/>
                    <a:pt x="51" y="40"/>
                    <a:pt x="51" y="39"/>
                  </a:cubicBezTo>
                  <a:cubicBezTo>
                    <a:pt x="50" y="39"/>
                    <a:pt x="49" y="38"/>
                    <a:pt x="49" y="37"/>
                  </a:cubicBezTo>
                  <a:cubicBezTo>
                    <a:pt x="47" y="36"/>
                    <a:pt x="44" y="35"/>
                    <a:pt x="42" y="34"/>
                  </a:cubicBezTo>
                  <a:cubicBezTo>
                    <a:pt x="42" y="33"/>
                    <a:pt x="43" y="32"/>
                    <a:pt x="43" y="32"/>
                  </a:cubicBezTo>
                  <a:cubicBezTo>
                    <a:pt x="40" y="32"/>
                    <a:pt x="38" y="32"/>
                    <a:pt x="37" y="31"/>
                  </a:cubicBezTo>
                  <a:cubicBezTo>
                    <a:pt x="36" y="30"/>
                    <a:pt x="33" y="27"/>
                    <a:pt x="32" y="26"/>
                  </a:cubicBezTo>
                  <a:cubicBezTo>
                    <a:pt x="32" y="25"/>
                    <a:pt x="32" y="24"/>
                    <a:pt x="3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6" y="20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6"/>
                    <a:pt x="26" y="14"/>
                    <a:pt x="26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8" y="10"/>
                    <a:pt x="29" y="9"/>
                    <a:pt x="31" y="9"/>
                  </a:cubicBezTo>
                  <a:cubicBezTo>
                    <a:pt x="30" y="8"/>
                    <a:pt x="31" y="7"/>
                    <a:pt x="31" y="6"/>
                  </a:cubicBezTo>
                  <a:cubicBezTo>
                    <a:pt x="31" y="5"/>
                    <a:pt x="31" y="5"/>
                    <a:pt x="30" y="5"/>
                  </a:cubicBezTo>
                  <a:cubicBezTo>
                    <a:pt x="28" y="5"/>
                    <a:pt x="30" y="2"/>
                    <a:pt x="30" y="2"/>
                  </a:cubicBezTo>
                  <a:cubicBezTo>
                    <a:pt x="30" y="2"/>
                    <a:pt x="28" y="2"/>
                    <a:pt x="27" y="2"/>
                  </a:cubicBezTo>
                  <a:cubicBezTo>
                    <a:pt x="26" y="2"/>
                    <a:pt x="26" y="3"/>
                    <a:pt x="25" y="2"/>
                  </a:cubicBezTo>
                  <a:cubicBezTo>
                    <a:pt x="24" y="2"/>
                    <a:pt x="25" y="1"/>
                    <a:pt x="23" y="1"/>
                  </a:cubicBezTo>
                  <a:cubicBezTo>
                    <a:pt x="21" y="1"/>
                    <a:pt x="23" y="2"/>
                    <a:pt x="21" y="1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2"/>
                    <a:pt x="17" y="1"/>
                    <a:pt x="17" y="1"/>
                  </a:cubicBezTo>
                  <a:cubicBezTo>
                    <a:pt x="17" y="1"/>
                    <a:pt x="18" y="1"/>
                    <a:pt x="17" y="2"/>
                  </a:cubicBezTo>
                  <a:cubicBezTo>
                    <a:pt x="16" y="3"/>
                    <a:pt x="18" y="2"/>
                    <a:pt x="17" y="3"/>
                  </a:cubicBezTo>
                  <a:cubicBezTo>
                    <a:pt x="16" y="4"/>
                    <a:pt x="17" y="4"/>
                    <a:pt x="16" y="4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8"/>
                    <a:pt x="12" y="7"/>
                    <a:pt x="12" y="8"/>
                  </a:cubicBezTo>
                  <a:cubicBezTo>
                    <a:pt x="11" y="8"/>
                    <a:pt x="11" y="7"/>
                    <a:pt x="9" y="7"/>
                  </a:cubicBezTo>
                  <a:cubicBezTo>
                    <a:pt x="8" y="7"/>
                    <a:pt x="9" y="7"/>
                    <a:pt x="8" y="6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8"/>
                    <a:pt x="4" y="8"/>
                    <a:pt x="4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2" y="14"/>
                    <a:pt x="0" y="17"/>
                    <a:pt x="1" y="18"/>
                  </a:cubicBezTo>
                  <a:cubicBezTo>
                    <a:pt x="2" y="18"/>
                    <a:pt x="4" y="17"/>
                    <a:pt x="3" y="18"/>
                  </a:cubicBezTo>
                  <a:cubicBezTo>
                    <a:pt x="2" y="19"/>
                    <a:pt x="3" y="18"/>
                    <a:pt x="2" y="19"/>
                  </a:cubicBezTo>
                  <a:cubicBezTo>
                    <a:pt x="1" y="20"/>
                    <a:pt x="3" y="20"/>
                    <a:pt x="3" y="20"/>
                  </a:cubicBezTo>
                  <a:close/>
                  <a:moveTo>
                    <a:pt x="12" y="35"/>
                  </a:moveTo>
                  <a:cubicBezTo>
                    <a:pt x="11" y="35"/>
                    <a:pt x="9" y="37"/>
                    <a:pt x="8" y="37"/>
                  </a:cubicBezTo>
                  <a:cubicBezTo>
                    <a:pt x="8" y="38"/>
                    <a:pt x="8" y="37"/>
                    <a:pt x="7" y="37"/>
                  </a:cubicBezTo>
                  <a:cubicBezTo>
                    <a:pt x="8" y="39"/>
                    <a:pt x="8" y="39"/>
                    <a:pt x="8" y="40"/>
                  </a:cubicBezTo>
                  <a:cubicBezTo>
                    <a:pt x="9" y="42"/>
                    <a:pt x="8" y="45"/>
                    <a:pt x="9" y="47"/>
                  </a:cubicBezTo>
                  <a:cubicBezTo>
                    <a:pt x="10" y="47"/>
                    <a:pt x="10" y="47"/>
                    <a:pt x="11" y="48"/>
                  </a:cubicBezTo>
                  <a:cubicBezTo>
                    <a:pt x="10" y="48"/>
                    <a:pt x="12" y="48"/>
                    <a:pt x="12" y="48"/>
                  </a:cubicBezTo>
                  <a:cubicBezTo>
                    <a:pt x="12" y="48"/>
                    <a:pt x="13" y="47"/>
                    <a:pt x="13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6"/>
                    <a:pt x="15" y="39"/>
                    <a:pt x="15" y="38"/>
                  </a:cubicBezTo>
                  <a:cubicBezTo>
                    <a:pt x="15" y="38"/>
                    <a:pt x="14" y="37"/>
                    <a:pt x="14" y="37"/>
                  </a:cubicBezTo>
                  <a:cubicBezTo>
                    <a:pt x="13" y="36"/>
                    <a:pt x="14" y="36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7" name="Freeform 101">
              <a:extLst>
                <a:ext uri="{FF2B5EF4-FFF2-40B4-BE49-F238E27FC236}">
                  <a16:creationId xmlns:a16="http://schemas.microsoft.com/office/drawing/2014/main" id="{A044BC4F-E83A-6058-DD5A-6CD009EBA9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1367" y="2829179"/>
              <a:ext cx="49288" cy="140165"/>
            </a:xfrm>
            <a:custGeom>
              <a:avLst/>
              <a:gdLst>
                <a:gd name="T0" fmla="*/ 7 w 7"/>
                <a:gd name="T1" fmla="*/ 7 h 19"/>
                <a:gd name="T2" fmla="*/ 7 w 7"/>
                <a:gd name="T3" fmla="*/ 8 h 19"/>
                <a:gd name="T4" fmla="*/ 7 w 7"/>
                <a:gd name="T5" fmla="*/ 10 h 19"/>
                <a:gd name="T6" fmla="*/ 5 w 7"/>
                <a:gd name="T7" fmla="*/ 10 h 19"/>
                <a:gd name="T8" fmla="*/ 5 w 7"/>
                <a:gd name="T9" fmla="*/ 7 h 19"/>
                <a:gd name="T10" fmla="*/ 5 w 7"/>
                <a:gd name="T11" fmla="*/ 4 h 19"/>
                <a:gd name="T12" fmla="*/ 7 w 7"/>
                <a:gd name="T13" fmla="*/ 4 h 19"/>
                <a:gd name="T14" fmla="*/ 6 w 7"/>
                <a:gd name="T15" fmla="*/ 5 h 19"/>
                <a:gd name="T16" fmla="*/ 6 w 7"/>
                <a:gd name="T17" fmla="*/ 6 h 19"/>
                <a:gd name="T18" fmla="*/ 6 w 7"/>
                <a:gd name="T19" fmla="*/ 8 h 19"/>
                <a:gd name="T20" fmla="*/ 7 w 7"/>
                <a:gd name="T21" fmla="*/ 7 h 19"/>
                <a:gd name="T22" fmla="*/ 1 w 7"/>
                <a:gd name="T23" fmla="*/ 7 h 19"/>
                <a:gd name="T24" fmla="*/ 0 w 7"/>
                <a:gd name="T25" fmla="*/ 9 h 19"/>
                <a:gd name="T26" fmla="*/ 1 w 7"/>
                <a:gd name="T27" fmla="*/ 9 h 19"/>
                <a:gd name="T28" fmla="*/ 2 w 7"/>
                <a:gd name="T29" fmla="*/ 8 h 19"/>
                <a:gd name="T30" fmla="*/ 1 w 7"/>
                <a:gd name="T31" fmla="*/ 7 h 19"/>
                <a:gd name="T32" fmla="*/ 2 w 7"/>
                <a:gd name="T33" fmla="*/ 19 h 19"/>
                <a:gd name="T34" fmla="*/ 6 w 7"/>
                <a:gd name="T35" fmla="*/ 15 h 19"/>
                <a:gd name="T36" fmla="*/ 7 w 7"/>
                <a:gd name="T37" fmla="*/ 10 h 19"/>
                <a:gd name="T38" fmla="*/ 5 w 7"/>
                <a:gd name="T39" fmla="*/ 10 h 19"/>
                <a:gd name="T40" fmla="*/ 5 w 7"/>
                <a:gd name="T41" fmla="*/ 7 h 19"/>
                <a:gd name="T42" fmla="*/ 5 w 7"/>
                <a:gd name="T43" fmla="*/ 4 h 19"/>
                <a:gd name="T44" fmla="*/ 7 w 7"/>
                <a:gd name="T45" fmla="*/ 4 h 19"/>
                <a:gd name="T46" fmla="*/ 7 w 7"/>
                <a:gd name="T47" fmla="*/ 3 h 19"/>
                <a:gd name="T48" fmla="*/ 7 w 7"/>
                <a:gd name="T49" fmla="*/ 1 h 19"/>
                <a:gd name="T50" fmla="*/ 6 w 7"/>
                <a:gd name="T51" fmla="*/ 1 h 19"/>
                <a:gd name="T52" fmla="*/ 4 w 7"/>
                <a:gd name="T53" fmla="*/ 2 h 19"/>
                <a:gd name="T54" fmla="*/ 4 w 7"/>
                <a:gd name="T55" fmla="*/ 3 h 19"/>
                <a:gd name="T56" fmla="*/ 2 w 7"/>
                <a:gd name="T57" fmla="*/ 4 h 19"/>
                <a:gd name="T58" fmla="*/ 2 w 7"/>
                <a:gd name="T59" fmla="*/ 7 h 19"/>
                <a:gd name="T60" fmla="*/ 1 w 7"/>
                <a:gd name="T61" fmla="*/ 7 h 19"/>
                <a:gd name="T62" fmla="*/ 2 w 7"/>
                <a:gd name="T63" fmla="*/ 8 h 19"/>
                <a:gd name="T64" fmla="*/ 1 w 7"/>
                <a:gd name="T65" fmla="*/ 9 h 19"/>
                <a:gd name="T66" fmla="*/ 1 w 7"/>
                <a:gd name="T67" fmla="*/ 11 h 19"/>
                <a:gd name="T68" fmla="*/ 2 w 7"/>
                <a:gd name="T6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19">
                  <a:moveTo>
                    <a:pt x="7" y="7"/>
                  </a:move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7"/>
                    <a:pt x="6" y="7"/>
                    <a:pt x="7" y="7"/>
                  </a:cubicBezTo>
                  <a:close/>
                  <a:moveTo>
                    <a:pt x="1" y="7"/>
                  </a:moveTo>
                  <a:cubicBezTo>
                    <a:pt x="1" y="8"/>
                    <a:pt x="0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1" y="7"/>
                  </a:lnTo>
                  <a:close/>
                  <a:moveTo>
                    <a:pt x="2" y="19"/>
                  </a:moveTo>
                  <a:cubicBezTo>
                    <a:pt x="2" y="19"/>
                    <a:pt x="6" y="16"/>
                    <a:pt x="6" y="15"/>
                  </a:cubicBezTo>
                  <a:cubicBezTo>
                    <a:pt x="5" y="12"/>
                    <a:pt x="7" y="10"/>
                    <a:pt x="7" y="10"/>
                  </a:cubicBezTo>
                  <a:cubicBezTo>
                    <a:pt x="7" y="10"/>
                    <a:pt x="5" y="10"/>
                    <a:pt x="5" y="10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5" y="6"/>
                    <a:pt x="4" y="4"/>
                    <a:pt x="5" y="4"/>
                  </a:cubicBezTo>
                  <a:cubicBezTo>
                    <a:pt x="6" y="4"/>
                    <a:pt x="6" y="3"/>
                    <a:pt x="7" y="4"/>
                  </a:cubicBezTo>
                  <a:cubicBezTo>
                    <a:pt x="7" y="5"/>
                    <a:pt x="7" y="3"/>
                    <a:pt x="7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lnTo>
                    <a:pt x="2" y="1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8" name="Freeform 102">
              <a:extLst>
                <a:ext uri="{FF2B5EF4-FFF2-40B4-BE49-F238E27FC236}">
                  <a16:creationId xmlns:a16="http://schemas.microsoft.com/office/drawing/2014/main" id="{380B7D61-46D7-3BAB-C936-EEED403637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7732" y="1841240"/>
              <a:ext cx="124292" cy="189900"/>
            </a:xfrm>
            <a:custGeom>
              <a:avLst/>
              <a:gdLst>
                <a:gd name="T0" fmla="*/ 15 w 18"/>
                <a:gd name="T1" fmla="*/ 1 h 26"/>
                <a:gd name="T2" fmla="*/ 14 w 18"/>
                <a:gd name="T3" fmla="*/ 0 h 26"/>
                <a:gd name="T4" fmla="*/ 13 w 18"/>
                <a:gd name="T5" fmla="*/ 1 h 26"/>
                <a:gd name="T6" fmla="*/ 10 w 18"/>
                <a:gd name="T7" fmla="*/ 1 h 26"/>
                <a:gd name="T8" fmla="*/ 10 w 18"/>
                <a:gd name="T9" fmla="*/ 3 h 26"/>
                <a:gd name="T10" fmla="*/ 8 w 18"/>
                <a:gd name="T11" fmla="*/ 5 h 26"/>
                <a:gd name="T12" fmla="*/ 7 w 18"/>
                <a:gd name="T13" fmla="*/ 7 h 26"/>
                <a:gd name="T14" fmla="*/ 5 w 18"/>
                <a:gd name="T15" fmla="*/ 7 h 26"/>
                <a:gd name="T16" fmla="*/ 3 w 18"/>
                <a:gd name="T17" fmla="*/ 6 h 26"/>
                <a:gd name="T18" fmla="*/ 4 w 18"/>
                <a:gd name="T19" fmla="*/ 9 h 26"/>
                <a:gd name="T20" fmla="*/ 1 w 18"/>
                <a:gd name="T21" fmla="*/ 10 h 26"/>
                <a:gd name="T22" fmla="*/ 0 w 18"/>
                <a:gd name="T23" fmla="*/ 12 h 26"/>
                <a:gd name="T24" fmla="*/ 6 w 18"/>
                <a:gd name="T25" fmla="*/ 14 h 26"/>
                <a:gd name="T26" fmla="*/ 6 w 18"/>
                <a:gd name="T27" fmla="*/ 14 h 26"/>
                <a:gd name="T28" fmla="*/ 4 w 18"/>
                <a:gd name="T29" fmla="*/ 17 h 26"/>
                <a:gd name="T30" fmla="*/ 2 w 18"/>
                <a:gd name="T31" fmla="*/ 20 h 26"/>
                <a:gd name="T32" fmla="*/ 0 w 18"/>
                <a:gd name="T33" fmla="*/ 21 h 26"/>
                <a:gd name="T34" fmla="*/ 1 w 18"/>
                <a:gd name="T35" fmla="*/ 22 h 26"/>
                <a:gd name="T36" fmla="*/ 0 w 18"/>
                <a:gd name="T37" fmla="*/ 24 h 26"/>
                <a:gd name="T38" fmla="*/ 2 w 18"/>
                <a:gd name="T39" fmla="*/ 24 h 26"/>
                <a:gd name="T40" fmla="*/ 5 w 18"/>
                <a:gd name="T41" fmla="*/ 24 h 26"/>
                <a:gd name="T42" fmla="*/ 6 w 18"/>
                <a:gd name="T43" fmla="*/ 25 h 26"/>
                <a:gd name="T44" fmla="*/ 9 w 18"/>
                <a:gd name="T45" fmla="*/ 24 h 26"/>
                <a:gd name="T46" fmla="*/ 9 w 18"/>
                <a:gd name="T47" fmla="*/ 23 h 26"/>
                <a:gd name="T48" fmla="*/ 12 w 18"/>
                <a:gd name="T49" fmla="*/ 22 h 26"/>
                <a:gd name="T50" fmla="*/ 13 w 18"/>
                <a:gd name="T51" fmla="*/ 21 h 26"/>
                <a:gd name="T52" fmla="*/ 15 w 18"/>
                <a:gd name="T53" fmla="*/ 19 h 26"/>
                <a:gd name="T54" fmla="*/ 16 w 18"/>
                <a:gd name="T55" fmla="*/ 19 h 26"/>
                <a:gd name="T56" fmla="*/ 18 w 18"/>
                <a:gd name="T57" fmla="*/ 18 h 26"/>
                <a:gd name="T58" fmla="*/ 17 w 18"/>
                <a:gd name="T59" fmla="*/ 14 h 26"/>
                <a:gd name="T60" fmla="*/ 16 w 18"/>
                <a:gd name="T61" fmla="*/ 13 h 26"/>
                <a:gd name="T62" fmla="*/ 17 w 18"/>
                <a:gd name="T63" fmla="*/ 10 h 26"/>
                <a:gd name="T64" fmla="*/ 18 w 18"/>
                <a:gd name="T65" fmla="*/ 9 h 26"/>
                <a:gd name="T66" fmla="*/ 16 w 18"/>
                <a:gd name="T67" fmla="*/ 9 h 26"/>
                <a:gd name="T68" fmla="*/ 14 w 18"/>
                <a:gd name="T69" fmla="*/ 8 h 26"/>
                <a:gd name="T70" fmla="*/ 11 w 18"/>
                <a:gd name="T71" fmla="*/ 6 h 26"/>
                <a:gd name="T72" fmla="*/ 15 w 18"/>
                <a:gd name="T73" fmla="*/ 2 h 26"/>
                <a:gd name="T74" fmla="*/ 5 w 18"/>
                <a:gd name="T7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6">
                  <a:moveTo>
                    <a:pt x="15" y="2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3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8" y="3"/>
                    <a:pt x="8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3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3" y="14"/>
                    <a:pt x="3" y="14"/>
                    <a:pt x="6" y="14"/>
                  </a:cubicBezTo>
                  <a:cubicBezTo>
                    <a:pt x="6" y="13"/>
                    <a:pt x="5" y="13"/>
                    <a:pt x="6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4"/>
                    <a:pt x="4" y="15"/>
                    <a:pt x="4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1" y="18"/>
                    <a:pt x="4" y="19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3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3" y="23"/>
                    <a:pt x="4" y="24"/>
                    <a:pt x="2" y="24"/>
                  </a:cubicBezTo>
                  <a:cubicBezTo>
                    <a:pt x="2" y="24"/>
                    <a:pt x="1" y="26"/>
                    <a:pt x="2" y="25"/>
                  </a:cubicBezTo>
                  <a:cubicBezTo>
                    <a:pt x="3" y="25"/>
                    <a:pt x="5" y="24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4"/>
                    <a:pt x="8" y="24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6" y="19"/>
                    <a:pt x="16" y="20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8" y="18"/>
                  </a:cubicBezTo>
                  <a:cubicBezTo>
                    <a:pt x="17" y="17"/>
                    <a:pt x="18" y="16"/>
                    <a:pt x="18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4" y="8"/>
                  </a:cubicBezTo>
                  <a:cubicBezTo>
                    <a:pt x="12" y="9"/>
                    <a:pt x="14" y="7"/>
                    <a:pt x="12" y="7"/>
                  </a:cubicBezTo>
                  <a:cubicBezTo>
                    <a:pt x="10" y="7"/>
                    <a:pt x="12" y="7"/>
                    <a:pt x="11" y="6"/>
                  </a:cubicBezTo>
                  <a:cubicBezTo>
                    <a:pt x="11" y="5"/>
                    <a:pt x="13" y="5"/>
                    <a:pt x="13" y="4"/>
                  </a:cubicBezTo>
                  <a:cubicBezTo>
                    <a:pt x="13" y="2"/>
                    <a:pt x="15" y="2"/>
                    <a:pt x="15" y="2"/>
                  </a:cubicBezTo>
                  <a:close/>
                  <a:moveTo>
                    <a:pt x="6" y="17"/>
                  </a:moveTo>
                  <a:cubicBezTo>
                    <a:pt x="7" y="17"/>
                    <a:pt x="6" y="18"/>
                    <a:pt x="5" y="18"/>
                  </a:cubicBezTo>
                  <a:cubicBezTo>
                    <a:pt x="4" y="19"/>
                    <a:pt x="5" y="17"/>
                    <a:pt x="6" y="1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39" name="Freeform 103">
              <a:extLst>
                <a:ext uri="{FF2B5EF4-FFF2-40B4-BE49-F238E27FC236}">
                  <a16:creationId xmlns:a16="http://schemas.microsoft.com/office/drawing/2014/main" id="{2350EB9E-25B5-2ADB-2C8E-16E7450F5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7089" y="2641538"/>
              <a:ext cx="323587" cy="327807"/>
            </a:xfrm>
            <a:custGeom>
              <a:avLst/>
              <a:gdLst>
                <a:gd name="T0" fmla="*/ 47 w 47"/>
                <a:gd name="T1" fmla="*/ 40 h 45"/>
                <a:gd name="T2" fmla="*/ 46 w 47"/>
                <a:gd name="T3" fmla="*/ 40 h 45"/>
                <a:gd name="T4" fmla="*/ 46 w 47"/>
                <a:gd name="T5" fmla="*/ 39 h 45"/>
                <a:gd name="T6" fmla="*/ 44 w 47"/>
                <a:gd name="T7" fmla="*/ 38 h 45"/>
                <a:gd name="T8" fmla="*/ 44 w 47"/>
                <a:gd name="T9" fmla="*/ 35 h 45"/>
                <a:gd name="T10" fmla="*/ 43 w 47"/>
                <a:gd name="T11" fmla="*/ 35 h 45"/>
                <a:gd name="T12" fmla="*/ 42 w 47"/>
                <a:gd name="T13" fmla="*/ 32 h 45"/>
                <a:gd name="T14" fmla="*/ 41 w 47"/>
                <a:gd name="T15" fmla="*/ 29 h 45"/>
                <a:gd name="T16" fmla="*/ 39 w 47"/>
                <a:gd name="T17" fmla="*/ 27 h 45"/>
                <a:gd name="T18" fmla="*/ 37 w 47"/>
                <a:gd name="T19" fmla="*/ 26 h 45"/>
                <a:gd name="T20" fmla="*/ 37 w 47"/>
                <a:gd name="T21" fmla="*/ 25 h 45"/>
                <a:gd name="T22" fmla="*/ 33 w 47"/>
                <a:gd name="T23" fmla="*/ 22 h 45"/>
                <a:gd name="T24" fmla="*/ 31 w 47"/>
                <a:gd name="T25" fmla="*/ 18 h 45"/>
                <a:gd name="T26" fmla="*/ 30 w 47"/>
                <a:gd name="T27" fmla="*/ 16 h 45"/>
                <a:gd name="T28" fmla="*/ 30 w 47"/>
                <a:gd name="T29" fmla="*/ 14 h 45"/>
                <a:gd name="T30" fmla="*/ 32 w 47"/>
                <a:gd name="T31" fmla="*/ 14 h 45"/>
                <a:gd name="T32" fmla="*/ 32 w 47"/>
                <a:gd name="T33" fmla="*/ 11 h 45"/>
                <a:gd name="T34" fmla="*/ 34 w 47"/>
                <a:gd name="T35" fmla="*/ 11 h 45"/>
                <a:gd name="T36" fmla="*/ 34 w 47"/>
                <a:gd name="T37" fmla="*/ 9 h 45"/>
                <a:gd name="T38" fmla="*/ 31 w 47"/>
                <a:gd name="T39" fmla="*/ 9 h 45"/>
                <a:gd name="T40" fmla="*/ 30 w 47"/>
                <a:gd name="T41" fmla="*/ 9 h 45"/>
                <a:gd name="T42" fmla="*/ 28 w 47"/>
                <a:gd name="T43" fmla="*/ 8 h 45"/>
                <a:gd name="T44" fmla="*/ 27 w 47"/>
                <a:gd name="T45" fmla="*/ 7 h 45"/>
                <a:gd name="T46" fmla="*/ 26 w 47"/>
                <a:gd name="T47" fmla="*/ 5 h 45"/>
                <a:gd name="T48" fmla="*/ 26 w 47"/>
                <a:gd name="T49" fmla="*/ 3 h 45"/>
                <a:gd name="T50" fmla="*/ 25 w 47"/>
                <a:gd name="T51" fmla="*/ 1 h 45"/>
                <a:gd name="T52" fmla="*/ 24 w 47"/>
                <a:gd name="T53" fmla="*/ 1 h 45"/>
                <a:gd name="T54" fmla="*/ 22 w 47"/>
                <a:gd name="T55" fmla="*/ 2 h 45"/>
                <a:gd name="T56" fmla="*/ 21 w 47"/>
                <a:gd name="T57" fmla="*/ 1 h 45"/>
                <a:gd name="T58" fmla="*/ 20 w 47"/>
                <a:gd name="T59" fmla="*/ 0 h 45"/>
                <a:gd name="T60" fmla="*/ 19 w 47"/>
                <a:gd name="T61" fmla="*/ 1 h 45"/>
                <a:gd name="T62" fmla="*/ 16 w 47"/>
                <a:gd name="T63" fmla="*/ 1 h 45"/>
                <a:gd name="T64" fmla="*/ 15 w 47"/>
                <a:gd name="T65" fmla="*/ 1 h 45"/>
                <a:gd name="T66" fmla="*/ 14 w 47"/>
                <a:gd name="T67" fmla="*/ 4 h 45"/>
                <a:gd name="T68" fmla="*/ 12 w 47"/>
                <a:gd name="T69" fmla="*/ 6 h 45"/>
                <a:gd name="T70" fmla="*/ 12 w 47"/>
                <a:gd name="T71" fmla="*/ 9 h 45"/>
                <a:gd name="T72" fmla="*/ 11 w 47"/>
                <a:gd name="T73" fmla="*/ 11 h 45"/>
                <a:gd name="T74" fmla="*/ 11 w 47"/>
                <a:gd name="T75" fmla="*/ 13 h 45"/>
                <a:gd name="T76" fmla="*/ 10 w 47"/>
                <a:gd name="T77" fmla="*/ 16 h 45"/>
                <a:gd name="T78" fmla="*/ 9 w 47"/>
                <a:gd name="T79" fmla="*/ 17 h 45"/>
                <a:gd name="T80" fmla="*/ 0 w 47"/>
                <a:gd name="T81" fmla="*/ 24 h 45"/>
                <a:gd name="T82" fmla="*/ 2 w 47"/>
                <a:gd name="T83" fmla="*/ 31 h 45"/>
                <a:gd name="T84" fmla="*/ 15 w 47"/>
                <a:gd name="T85" fmla="*/ 38 h 45"/>
                <a:gd name="T86" fmla="*/ 15 w 47"/>
                <a:gd name="T87" fmla="*/ 39 h 45"/>
                <a:gd name="T88" fmla="*/ 19 w 47"/>
                <a:gd name="T89" fmla="*/ 39 h 45"/>
                <a:gd name="T90" fmla="*/ 19 w 47"/>
                <a:gd name="T91" fmla="*/ 42 h 45"/>
                <a:gd name="T92" fmla="*/ 23 w 47"/>
                <a:gd name="T93" fmla="*/ 44 h 45"/>
                <a:gd name="T94" fmla="*/ 31 w 47"/>
                <a:gd name="T95" fmla="*/ 45 h 45"/>
                <a:gd name="T96" fmla="*/ 35 w 47"/>
                <a:gd name="T97" fmla="*/ 41 h 45"/>
                <a:gd name="T98" fmla="*/ 39 w 47"/>
                <a:gd name="T99" fmla="*/ 38 h 45"/>
                <a:gd name="T100" fmla="*/ 41 w 47"/>
                <a:gd name="T101" fmla="*/ 39 h 45"/>
                <a:gd name="T102" fmla="*/ 42 w 47"/>
                <a:gd name="T103" fmla="*/ 39 h 45"/>
                <a:gd name="T104" fmla="*/ 43 w 47"/>
                <a:gd name="T105" fmla="*/ 40 h 45"/>
                <a:gd name="T106" fmla="*/ 45 w 47"/>
                <a:gd name="T107" fmla="*/ 40 h 45"/>
                <a:gd name="T108" fmla="*/ 45 w 47"/>
                <a:gd name="T109" fmla="*/ 39 h 45"/>
                <a:gd name="T110" fmla="*/ 46 w 47"/>
                <a:gd name="T111" fmla="*/ 40 h 45"/>
                <a:gd name="T112" fmla="*/ 47 w 47"/>
                <a:gd name="T1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45">
                  <a:moveTo>
                    <a:pt x="47" y="40"/>
                  </a:move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8"/>
                    <a:pt x="44" y="38"/>
                    <a:pt x="44" y="38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3"/>
                    <a:pt x="42" y="32"/>
                  </a:cubicBezTo>
                  <a:cubicBezTo>
                    <a:pt x="42" y="31"/>
                    <a:pt x="42" y="31"/>
                    <a:pt x="41" y="29"/>
                  </a:cubicBezTo>
                  <a:cubicBezTo>
                    <a:pt x="40" y="28"/>
                    <a:pt x="40" y="28"/>
                    <a:pt x="39" y="27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5" y="26"/>
                    <a:pt x="37" y="26"/>
                    <a:pt x="37" y="25"/>
                  </a:cubicBezTo>
                  <a:cubicBezTo>
                    <a:pt x="37" y="24"/>
                    <a:pt x="35" y="22"/>
                    <a:pt x="33" y="22"/>
                  </a:cubicBezTo>
                  <a:cubicBezTo>
                    <a:pt x="32" y="22"/>
                    <a:pt x="32" y="19"/>
                    <a:pt x="31" y="18"/>
                  </a:cubicBezTo>
                  <a:cubicBezTo>
                    <a:pt x="30" y="18"/>
                    <a:pt x="31" y="17"/>
                    <a:pt x="30" y="16"/>
                  </a:cubicBezTo>
                  <a:cubicBezTo>
                    <a:pt x="29" y="16"/>
                    <a:pt x="31" y="16"/>
                    <a:pt x="30" y="14"/>
                  </a:cubicBezTo>
                  <a:cubicBezTo>
                    <a:pt x="30" y="13"/>
                    <a:pt x="32" y="15"/>
                    <a:pt x="32" y="14"/>
                  </a:cubicBezTo>
                  <a:cubicBezTo>
                    <a:pt x="33" y="13"/>
                    <a:pt x="33" y="13"/>
                    <a:pt x="32" y="11"/>
                  </a:cubicBezTo>
                  <a:cubicBezTo>
                    <a:pt x="31" y="10"/>
                    <a:pt x="33" y="11"/>
                    <a:pt x="34" y="11"/>
                  </a:cubicBezTo>
                  <a:cubicBezTo>
                    <a:pt x="35" y="10"/>
                    <a:pt x="34" y="9"/>
                    <a:pt x="34" y="9"/>
                  </a:cubicBezTo>
                  <a:cubicBezTo>
                    <a:pt x="34" y="9"/>
                    <a:pt x="33" y="10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9" y="8"/>
                    <a:pt x="28" y="8"/>
                  </a:cubicBezTo>
                  <a:cubicBezTo>
                    <a:pt x="27" y="8"/>
                    <a:pt x="28" y="7"/>
                    <a:pt x="27" y="7"/>
                  </a:cubicBezTo>
                  <a:cubicBezTo>
                    <a:pt x="26" y="6"/>
                    <a:pt x="27" y="5"/>
                    <a:pt x="26" y="5"/>
                  </a:cubicBezTo>
                  <a:cubicBezTo>
                    <a:pt x="25" y="5"/>
                    <a:pt x="27" y="4"/>
                    <a:pt x="26" y="3"/>
                  </a:cubicBezTo>
                  <a:cubicBezTo>
                    <a:pt x="26" y="3"/>
                    <a:pt x="25" y="1"/>
                    <a:pt x="25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1"/>
                  </a:cubicBezTo>
                  <a:cubicBezTo>
                    <a:pt x="19" y="2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3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4" y="43"/>
                    <a:pt x="35" y="41"/>
                  </a:cubicBezTo>
                  <a:cubicBezTo>
                    <a:pt x="36" y="40"/>
                    <a:pt x="38" y="38"/>
                    <a:pt x="39" y="38"/>
                  </a:cubicBezTo>
                  <a:cubicBezTo>
                    <a:pt x="40" y="39"/>
                    <a:pt x="41" y="39"/>
                    <a:pt x="41" y="39"/>
                  </a:cubicBezTo>
                  <a:cubicBezTo>
                    <a:pt x="41" y="39"/>
                    <a:pt x="42" y="39"/>
                    <a:pt x="42" y="39"/>
                  </a:cubicBezTo>
                  <a:cubicBezTo>
                    <a:pt x="42" y="39"/>
                    <a:pt x="43" y="40"/>
                    <a:pt x="43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7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40" name="Freeform 104">
              <a:extLst>
                <a:ext uri="{FF2B5EF4-FFF2-40B4-BE49-F238E27FC236}">
                  <a16:creationId xmlns:a16="http://schemas.microsoft.com/office/drawing/2014/main" id="{D22B4E69-6AF2-8DE2-C1CA-A54AC0FDD2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5668" y="2539806"/>
              <a:ext cx="612885" cy="603616"/>
            </a:xfrm>
            <a:custGeom>
              <a:avLst/>
              <a:gdLst>
                <a:gd name="T0" fmla="*/ 82 w 89"/>
                <a:gd name="T1" fmla="*/ 74 h 83"/>
                <a:gd name="T2" fmla="*/ 89 w 89"/>
                <a:gd name="T3" fmla="*/ 71 h 83"/>
                <a:gd name="T4" fmla="*/ 87 w 89"/>
                <a:gd name="T5" fmla="*/ 66 h 83"/>
                <a:gd name="T6" fmla="*/ 82 w 89"/>
                <a:gd name="T7" fmla="*/ 61 h 83"/>
                <a:gd name="T8" fmla="*/ 80 w 89"/>
                <a:gd name="T9" fmla="*/ 54 h 83"/>
                <a:gd name="T10" fmla="*/ 84 w 89"/>
                <a:gd name="T11" fmla="*/ 47 h 83"/>
                <a:gd name="T12" fmla="*/ 79 w 89"/>
                <a:gd name="T13" fmla="*/ 43 h 83"/>
                <a:gd name="T14" fmla="*/ 76 w 89"/>
                <a:gd name="T15" fmla="*/ 36 h 83"/>
                <a:gd name="T16" fmla="*/ 76 w 89"/>
                <a:gd name="T17" fmla="*/ 33 h 83"/>
                <a:gd name="T18" fmla="*/ 79 w 89"/>
                <a:gd name="T19" fmla="*/ 28 h 83"/>
                <a:gd name="T20" fmla="*/ 82 w 89"/>
                <a:gd name="T21" fmla="*/ 24 h 83"/>
                <a:gd name="T22" fmla="*/ 82 w 89"/>
                <a:gd name="T23" fmla="*/ 19 h 83"/>
                <a:gd name="T24" fmla="*/ 78 w 89"/>
                <a:gd name="T25" fmla="*/ 15 h 83"/>
                <a:gd name="T26" fmla="*/ 71 w 89"/>
                <a:gd name="T27" fmla="*/ 11 h 83"/>
                <a:gd name="T28" fmla="*/ 63 w 89"/>
                <a:gd name="T29" fmla="*/ 9 h 83"/>
                <a:gd name="T30" fmla="*/ 54 w 89"/>
                <a:gd name="T31" fmla="*/ 9 h 83"/>
                <a:gd name="T32" fmla="*/ 49 w 89"/>
                <a:gd name="T33" fmla="*/ 11 h 83"/>
                <a:gd name="T34" fmla="*/ 45 w 89"/>
                <a:gd name="T35" fmla="*/ 13 h 83"/>
                <a:gd name="T36" fmla="*/ 42 w 89"/>
                <a:gd name="T37" fmla="*/ 17 h 83"/>
                <a:gd name="T38" fmla="*/ 29 w 89"/>
                <a:gd name="T39" fmla="*/ 15 h 83"/>
                <a:gd name="T40" fmla="*/ 26 w 89"/>
                <a:gd name="T41" fmla="*/ 13 h 83"/>
                <a:gd name="T42" fmla="*/ 21 w 89"/>
                <a:gd name="T43" fmla="*/ 7 h 83"/>
                <a:gd name="T44" fmla="*/ 19 w 89"/>
                <a:gd name="T45" fmla="*/ 3 h 83"/>
                <a:gd name="T46" fmla="*/ 14 w 89"/>
                <a:gd name="T47" fmla="*/ 3 h 83"/>
                <a:gd name="T48" fmla="*/ 9 w 89"/>
                <a:gd name="T49" fmla="*/ 5 h 83"/>
                <a:gd name="T50" fmla="*/ 5 w 89"/>
                <a:gd name="T51" fmla="*/ 1 h 83"/>
                <a:gd name="T52" fmla="*/ 3 w 89"/>
                <a:gd name="T53" fmla="*/ 2 h 83"/>
                <a:gd name="T54" fmla="*/ 1 w 89"/>
                <a:gd name="T55" fmla="*/ 6 h 83"/>
                <a:gd name="T56" fmla="*/ 3 w 89"/>
                <a:gd name="T57" fmla="*/ 14 h 83"/>
                <a:gd name="T58" fmla="*/ 3 w 89"/>
                <a:gd name="T59" fmla="*/ 19 h 83"/>
                <a:gd name="T60" fmla="*/ 7 w 89"/>
                <a:gd name="T61" fmla="*/ 23 h 83"/>
                <a:gd name="T62" fmla="*/ 11 w 89"/>
                <a:gd name="T63" fmla="*/ 25 h 83"/>
                <a:gd name="T64" fmla="*/ 7 w 89"/>
                <a:gd name="T65" fmla="*/ 28 h 83"/>
                <a:gd name="T66" fmla="*/ 10 w 89"/>
                <a:gd name="T67" fmla="*/ 36 h 83"/>
                <a:gd name="T68" fmla="*/ 16 w 89"/>
                <a:gd name="T69" fmla="*/ 41 h 83"/>
                <a:gd name="T70" fmla="*/ 20 w 89"/>
                <a:gd name="T71" fmla="*/ 49 h 83"/>
                <a:gd name="T72" fmla="*/ 23 w 89"/>
                <a:gd name="T73" fmla="*/ 53 h 83"/>
                <a:gd name="T74" fmla="*/ 28 w 89"/>
                <a:gd name="T75" fmla="*/ 54 h 83"/>
                <a:gd name="T76" fmla="*/ 31 w 89"/>
                <a:gd name="T77" fmla="*/ 60 h 83"/>
                <a:gd name="T78" fmla="*/ 33 w 89"/>
                <a:gd name="T79" fmla="*/ 65 h 83"/>
                <a:gd name="T80" fmla="*/ 37 w 89"/>
                <a:gd name="T81" fmla="*/ 70 h 83"/>
                <a:gd name="T82" fmla="*/ 41 w 89"/>
                <a:gd name="T83" fmla="*/ 73 h 83"/>
                <a:gd name="T84" fmla="*/ 45 w 89"/>
                <a:gd name="T85" fmla="*/ 74 h 83"/>
                <a:gd name="T86" fmla="*/ 57 w 89"/>
                <a:gd name="T87" fmla="*/ 71 h 83"/>
                <a:gd name="T88" fmla="*/ 69 w 89"/>
                <a:gd name="T89" fmla="*/ 81 h 83"/>
                <a:gd name="T90" fmla="*/ 77 w 89"/>
                <a:gd name="T91" fmla="*/ 82 h 83"/>
                <a:gd name="T92" fmla="*/ 3 w 89"/>
                <a:gd name="T93" fmla="*/ 9 h 83"/>
                <a:gd name="T94" fmla="*/ 8 w 89"/>
                <a:gd name="T95" fmla="*/ 15 h 83"/>
                <a:gd name="T96" fmla="*/ 5 w 89"/>
                <a:gd name="T97" fmla="*/ 15 h 83"/>
                <a:gd name="T98" fmla="*/ 4 w 89"/>
                <a:gd name="T9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9" h="83">
                  <a:moveTo>
                    <a:pt x="78" y="82"/>
                  </a:moveTo>
                  <a:cubicBezTo>
                    <a:pt x="79" y="78"/>
                    <a:pt x="79" y="78"/>
                    <a:pt x="79" y="78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6"/>
                    <a:pt x="87" y="66"/>
                    <a:pt x="87" y="66"/>
                  </a:cubicBezTo>
                  <a:cubicBezTo>
                    <a:pt x="86" y="64"/>
                    <a:pt x="86" y="64"/>
                    <a:pt x="86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4"/>
                    <a:pt x="82" y="24"/>
                    <a:pt x="82" y="24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3" y="17"/>
                    <a:pt x="43" y="16"/>
                    <a:pt x="41" y="16"/>
                  </a:cubicBezTo>
                  <a:cubicBezTo>
                    <a:pt x="40" y="16"/>
                    <a:pt x="37" y="18"/>
                    <a:pt x="36" y="18"/>
                  </a:cubicBezTo>
                  <a:cubicBezTo>
                    <a:pt x="35" y="18"/>
                    <a:pt x="30" y="16"/>
                    <a:pt x="29" y="15"/>
                  </a:cubicBezTo>
                  <a:cubicBezTo>
                    <a:pt x="29" y="15"/>
                    <a:pt x="28" y="14"/>
                    <a:pt x="28" y="14"/>
                  </a:cubicBezTo>
                  <a:cubicBezTo>
                    <a:pt x="28" y="13"/>
                    <a:pt x="27" y="14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5" y="15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1"/>
                    <a:pt x="21" y="9"/>
                    <a:pt x="21" y="7"/>
                  </a:cubicBezTo>
                  <a:cubicBezTo>
                    <a:pt x="21" y="7"/>
                    <a:pt x="20" y="6"/>
                    <a:pt x="20" y="6"/>
                  </a:cubicBezTo>
                  <a:cubicBezTo>
                    <a:pt x="19" y="5"/>
                    <a:pt x="19" y="5"/>
                    <a:pt x="18" y="4"/>
                  </a:cubicBezTo>
                  <a:cubicBezTo>
                    <a:pt x="19" y="3"/>
                    <a:pt x="17" y="3"/>
                    <a:pt x="19" y="3"/>
                  </a:cubicBezTo>
                  <a:cubicBezTo>
                    <a:pt x="19" y="3"/>
                    <a:pt x="18" y="2"/>
                    <a:pt x="18" y="1"/>
                  </a:cubicBezTo>
                  <a:cubicBezTo>
                    <a:pt x="17" y="0"/>
                    <a:pt x="18" y="1"/>
                    <a:pt x="16" y="1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0" y="5"/>
                    <a:pt x="9" y="5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6"/>
                    <a:pt x="1" y="5"/>
                    <a:pt x="1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3" y="14"/>
                    <a:pt x="2" y="15"/>
                    <a:pt x="2" y="15"/>
                  </a:cubicBezTo>
                  <a:cubicBezTo>
                    <a:pt x="2" y="15"/>
                    <a:pt x="3" y="17"/>
                    <a:pt x="3" y="17"/>
                  </a:cubicBezTo>
                  <a:cubicBezTo>
                    <a:pt x="4" y="18"/>
                    <a:pt x="2" y="19"/>
                    <a:pt x="3" y="19"/>
                  </a:cubicBezTo>
                  <a:cubicBezTo>
                    <a:pt x="4" y="19"/>
                    <a:pt x="3" y="20"/>
                    <a:pt x="4" y="21"/>
                  </a:cubicBezTo>
                  <a:cubicBezTo>
                    <a:pt x="5" y="21"/>
                    <a:pt x="4" y="22"/>
                    <a:pt x="5" y="22"/>
                  </a:cubicBezTo>
                  <a:cubicBezTo>
                    <a:pt x="6" y="22"/>
                    <a:pt x="6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10" y="24"/>
                    <a:pt x="11" y="23"/>
                    <a:pt x="11" y="23"/>
                  </a:cubicBezTo>
                  <a:cubicBezTo>
                    <a:pt x="11" y="23"/>
                    <a:pt x="12" y="24"/>
                    <a:pt x="11" y="25"/>
                  </a:cubicBezTo>
                  <a:cubicBezTo>
                    <a:pt x="10" y="25"/>
                    <a:pt x="8" y="24"/>
                    <a:pt x="9" y="25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9" y="29"/>
                    <a:pt x="7" y="27"/>
                    <a:pt x="7" y="28"/>
                  </a:cubicBezTo>
                  <a:cubicBezTo>
                    <a:pt x="8" y="30"/>
                    <a:pt x="6" y="30"/>
                    <a:pt x="7" y="30"/>
                  </a:cubicBezTo>
                  <a:cubicBezTo>
                    <a:pt x="8" y="31"/>
                    <a:pt x="7" y="32"/>
                    <a:pt x="8" y="32"/>
                  </a:cubicBezTo>
                  <a:cubicBezTo>
                    <a:pt x="9" y="33"/>
                    <a:pt x="9" y="36"/>
                    <a:pt x="10" y="36"/>
                  </a:cubicBezTo>
                  <a:cubicBezTo>
                    <a:pt x="12" y="36"/>
                    <a:pt x="14" y="38"/>
                    <a:pt x="14" y="39"/>
                  </a:cubicBezTo>
                  <a:cubicBezTo>
                    <a:pt x="14" y="40"/>
                    <a:pt x="12" y="40"/>
                    <a:pt x="14" y="40"/>
                  </a:cubicBezTo>
                  <a:cubicBezTo>
                    <a:pt x="15" y="40"/>
                    <a:pt x="16" y="40"/>
                    <a:pt x="16" y="41"/>
                  </a:cubicBezTo>
                  <a:cubicBezTo>
                    <a:pt x="17" y="42"/>
                    <a:pt x="17" y="42"/>
                    <a:pt x="18" y="43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7"/>
                    <a:pt x="19" y="48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2" y="52"/>
                    <a:pt x="23" y="53"/>
                  </a:cubicBezTo>
                  <a:cubicBezTo>
                    <a:pt x="23" y="53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5" y="55"/>
                    <a:pt x="26" y="55"/>
                    <a:pt x="28" y="54"/>
                  </a:cubicBezTo>
                  <a:cubicBezTo>
                    <a:pt x="28" y="55"/>
                    <a:pt x="29" y="57"/>
                    <a:pt x="30" y="57"/>
                  </a:cubicBezTo>
                  <a:cubicBezTo>
                    <a:pt x="30" y="58"/>
                    <a:pt x="30" y="59"/>
                    <a:pt x="30" y="60"/>
                  </a:cubicBezTo>
                  <a:cubicBezTo>
                    <a:pt x="30" y="60"/>
                    <a:pt x="31" y="60"/>
                    <a:pt x="31" y="60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3" y="63"/>
                    <a:pt x="33" y="63"/>
                  </a:cubicBezTo>
                  <a:cubicBezTo>
                    <a:pt x="33" y="64"/>
                    <a:pt x="33" y="64"/>
                    <a:pt x="33" y="65"/>
                  </a:cubicBezTo>
                  <a:cubicBezTo>
                    <a:pt x="33" y="65"/>
                    <a:pt x="34" y="65"/>
                    <a:pt x="35" y="65"/>
                  </a:cubicBezTo>
                  <a:cubicBezTo>
                    <a:pt x="35" y="66"/>
                    <a:pt x="35" y="67"/>
                    <a:pt x="35" y="67"/>
                  </a:cubicBezTo>
                  <a:cubicBezTo>
                    <a:pt x="35" y="68"/>
                    <a:pt x="37" y="70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4" y="75"/>
                    <a:pt x="44" y="74"/>
                    <a:pt x="45" y="74"/>
                  </a:cubicBezTo>
                  <a:cubicBezTo>
                    <a:pt x="46" y="75"/>
                    <a:pt x="47" y="76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1" y="73"/>
                    <a:pt x="54" y="72"/>
                    <a:pt x="57" y="71"/>
                  </a:cubicBezTo>
                  <a:cubicBezTo>
                    <a:pt x="58" y="72"/>
                    <a:pt x="59" y="73"/>
                    <a:pt x="60" y="74"/>
                  </a:cubicBezTo>
                  <a:cubicBezTo>
                    <a:pt x="61" y="77"/>
                    <a:pt x="60" y="79"/>
                    <a:pt x="63" y="80"/>
                  </a:cubicBezTo>
                  <a:cubicBezTo>
                    <a:pt x="64" y="81"/>
                    <a:pt x="66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1" y="81"/>
                    <a:pt x="73" y="81"/>
                    <a:pt x="75" y="81"/>
                  </a:cubicBezTo>
                  <a:cubicBezTo>
                    <a:pt x="75" y="81"/>
                    <a:pt x="76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8" y="83"/>
                    <a:pt x="78" y="82"/>
                  </a:cubicBezTo>
                  <a:close/>
                  <a:moveTo>
                    <a:pt x="3" y="9"/>
                  </a:moveTo>
                  <a:cubicBezTo>
                    <a:pt x="5" y="9"/>
                    <a:pt x="5" y="10"/>
                    <a:pt x="6" y="12"/>
                  </a:cubicBezTo>
                  <a:cubicBezTo>
                    <a:pt x="7" y="12"/>
                    <a:pt x="8" y="12"/>
                    <a:pt x="8" y="13"/>
                  </a:cubicBezTo>
                  <a:cubicBezTo>
                    <a:pt x="8" y="13"/>
                    <a:pt x="8" y="14"/>
                    <a:pt x="8" y="15"/>
                  </a:cubicBezTo>
                  <a:cubicBezTo>
                    <a:pt x="8" y="15"/>
                    <a:pt x="12" y="15"/>
                    <a:pt x="9" y="17"/>
                  </a:cubicBezTo>
                  <a:cubicBezTo>
                    <a:pt x="8" y="18"/>
                    <a:pt x="9" y="17"/>
                    <a:pt x="6" y="18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4" y="13"/>
                    <a:pt x="4" y="13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2" y="8"/>
                    <a:pt x="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41" name="Freeform 105">
              <a:extLst>
                <a:ext uri="{FF2B5EF4-FFF2-40B4-BE49-F238E27FC236}">
                  <a16:creationId xmlns:a16="http://schemas.microsoft.com/office/drawing/2014/main" id="{DFA052E8-2B94-5E40-730F-F06ED1EA4B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2167" y="3869116"/>
              <a:ext cx="1433636" cy="646569"/>
            </a:xfrm>
            <a:custGeom>
              <a:avLst/>
              <a:gdLst>
                <a:gd name="T0" fmla="*/ 11 w 208"/>
                <a:gd name="T1" fmla="*/ 14 h 89"/>
                <a:gd name="T2" fmla="*/ 22 w 208"/>
                <a:gd name="T3" fmla="*/ 32 h 89"/>
                <a:gd name="T4" fmla="*/ 38 w 208"/>
                <a:gd name="T5" fmla="*/ 56 h 89"/>
                <a:gd name="T6" fmla="*/ 49 w 208"/>
                <a:gd name="T7" fmla="*/ 46 h 89"/>
                <a:gd name="T8" fmla="*/ 39 w 208"/>
                <a:gd name="T9" fmla="*/ 35 h 89"/>
                <a:gd name="T10" fmla="*/ 34 w 208"/>
                <a:gd name="T11" fmla="*/ 26 h 89"/>
                <a:gd name="T12" fmla="*/ 25 w 208"/>
                <a:gd name="T13" fmla="*/ 15 h 89"/>
                <a:gd name="T14" fmla="*/ 4 w 208"/>
                <a:gd name="T15" fmla="*/ 15 h 89"/>
                <a:gd name="T16" fmla="*/ 147 w 208"/>
                <a:gd name="T17" fmla="*/ 27 h 89"/>
                <a:gd name="T18" fmla="*/ 152 w 208"/>
                <a:gd name="T19" fmla="*/ 29 h 89"/>
                <a:gd name="T20" fmla="*/ 150 w 208"/>
                <a:gd name="T21" fmla="*/ 20 h 89"/>
                <a:gd name="T22" fmla="*/ 10 w 208"/>
                <a:gd name="T23" fmla="*/ 22 h 89"/>
                <a:gd name="T24" fmla="*/ 134 w 208"/>
                <a:gd name="T25" fmla="*/ 24 h 89"/>
                <a:gd name="T26" fmla="*/ 112 w 208"/>
                <a:gd name="T27" fmla="*/ 28 h 89"/>
                <a:gd name="T28" fmla="*/ 110 w 208"/>
                <a:gd name="T29" fmla="*/ 51 h 89"/>
                <a:gd name="T30" fmla="*/ 118 w 208"/>
                <a:gd name="T31" fmla="*/ 48 h 89"/>
                <a:gd name="T32" fmla="*/ 125 w 208"/>
                <a:gd name="T33" fmla="*/ 48 h 89"/>
                <a:gd name="T34" fmla="*/ 119 w 208"/>
                <a:gd name="T35" fmla="*/ 37 h 89"/>
                <a:gd name="T36" fmla="*/ 131 w 208"/>
                <a:gd name="T37" fmla="*/ 30 h 89"/>
                <a:gd name="T38" fmla="*/ 43 w 208"/>
                <a:gd name="T39" fmla="*/ 24 h 89"/>
                <a:gd name="T40" fmla="*/ 18 w 208"/>
                <a:gd name="T41" fmla="*/ 40 h 89"/>
                <a:gd name="T42" fmla="*/ 162 w 208"/>
                <a:gd name="T43" fmla="*/ 39 h 89"/>
                <a:gd name="T44" fmla="*/ 128 w 208"/>
                <a:gd name="T45" fmla="*/ 40 h 89"/>
                <a:gd name="T46" fmla="*/ 49 w 208"/>
                <a:gd name="T47" fmla="*/ 39 h 89"/>
                <a:gd name="T48" fmla="*/ 132 w 208"/>
                <a:gd name="T49" fmla="*/ 40 h 89"/>
                <a:gd name="T50" fmla="*/ 149 w 208"/>
                <a:gd name="T51" fmla="*/ 48 h 89"/>
                <a:gd name="T52" fmla="*/ 151 w 208"/>
                <a:gd name="T53" fmla="*/ 46 h 89"/>
                <a:gd name="T54" fmla="*/ 127 w 208"/>
                <a:gd name="T55" fmla="*/ 55 h 89"/>
                <a:gd name="T56" fmla="*/ 54 w 208"/>
                <a:gd name="T57" fmla="*/ 59 h 89"/>
                <a:gd name="T58" fmla="*/ 65 w 208"/>
                <a:gd name="T59" fmla="*/ 69 h 89"/>
                <a:gd name="T60" fmla="*/ 88 w 208"/>
                <a:gd name="T61" fmla="*/ 72 h 89"/>
                <a:gd name="T62" fmla="*/ 70 w 208"/>
                <a:gd name="T63" fmla="*/ 63 h 89"/>
                <a:gd name="T64" fmla="*/ 177 w 208"/>
                <a:gd name="T65" fmla="*/ 62 h 89"/>
                <a:gd name="T66" fmla="*/ 85 w 208"/>
                <a:gd name="T67" fmla="*/ 65 h 89"/>
                <a:gd name="T68" fmla="*/ 89 w 208"/>
                <a:gd name="T69" fmla="*/ 72 h 89"/>
                <a:gd name="T70" fmla="*/ 143 w 208"/>
                <a:gd name="T71" fmla="*/ 73 h 89"/>
                <a:gd name="T72" fmla="*/ 99 w 208"/>
                <a:gd name="T73" fmla="*/ 76 h 89"/>
                <a:gd name="T74" fmla="*/ 149 w 208"/>
                <a:gd name="T75" fmla="*/ 75 h 89"/>
                <a:gd name="T76" fmla="*/ 120 w 208"/>
                <a:gd name="T77" fmla="*/ 75 h 89"/>
                <a:gd name="T78" fmla="*/ 131 w 208"/>
                <a:gd name="T79" fmla="*/ 76 h 89"/>
                <a:gd name="T80" fmla="*/ 128 w 208"/>
                <a:gd name="T81" fmla="*/ 83 h 89"/>
                <a:gd name="T82" fmla="*/ 138 w 208"/>
                <a:gd name="T83" fmla="*/ 81 h 89"/>
                <a:gd name="T84" fmla="*/ 110 w 208"/>
                <a:gd name="T85" fmla="*/ 82 h 89"/>
                <a:gd name="T86" fmla="*/ 66 w 208"/>
                <a:gd name="T87" fmla="*/ 20 h 89"/>
                <a:gd name="T88" fmla="*/ 65 w 208"/>
                <a:gd name="T89" fmla="*/ 38 h 89"/>
                <a:gd name="T90" fmla="*/ 77 w 208"/>
                <a:gd name="T91" fmla="*/ 48 h 89"/>
                <a:gd name="T92" fmla="*/ 92 w 208"/>
                <a:gd name="T93" fmla="*/ 49 h 89"/>
                <a:gd name="T94" fmla="*/ 103 w 208"/>
                <a:gd name="T95" fmla="*/ 22 h 89"/>
                <a:gd name="T96" fmla="*/ 94 w 208"/>
                <a:gd name="T97" fmla="*/ 11 h 89"/>
                <a:gd name="T98" fmla="*/ 81 w 208"/>
                <a:gd name="T99" fmla="*/ 24 h 89"/>
                <a:gd name="T100" fmla="*/ 164 w 208"/>
                <a:gd name="T101" fmla="*/ 36 h 89"/>
                <a:gd name="T102" fmla="*/ 171 w 208"/>
                <a:gd name="T103" fmla="*/ 45 h 89"/>
                <a:gd name="T104" fmla="*/ 176 w 208"/>
                <a:gd name="T105" fmla="*/ 50 h 89"/>
                <a:gd name="T106" fmla="*/ 196 w 208"/>
                <a:gd name="T107" fmla="*/ 61 h 89"/>
                <a:gd name="T108" fmla="*/ 198 w 208"/>
                <a:gd name="T109" fmla="*/ 73 h 89"/>
                <a:gd name="T110" fmla="*/ 207 w 208"/>
                <a:gd name="T111" fmla="*/ 45 h 89"/>
                <a:gd name="T112" fmla="*/ 182 w 208"/>
                <a:gd name="T113" fmla="*/ 49 h 89"/>
                <a:gd name="T114" fmla="*/ 174 w 208"/>
                <a:gd name="T115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9">
                  <a:moveTo>
                    <a:pt x="6" y="2"/>
                  </a:moveTo>
                  <a:cubicBezTo>
                    <a:pt x="5" y="2"/>
                    <a:pt x="5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5"/>
                    <a:pt x="2" y="7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3"/>
                    <a:pt x="10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19"/>
                    <a:pt x="15" y="19"/>
                    <a:pt x="16" y="19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18" y="22"/>
                    <a:pt x="17" y="24"/>
                    <a:pt x="18" y="25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9"/>
                    <a:pt x="20" y="29"/>
                    <a:pt x="21" y="29"/>
                  </a:cubicBezTo>
                  <a:cubicBezTo>
                    <a:pt x="22" y="30"/>
                    <a:pt x="21" y="31"/>
                    <a:pt x="22" y="32"/>
                  </a:cubicBezTo>
                  <a:cubicBezTo>
                    <a:pt x="23" y="33"/>
                    <a:pt x="24" y="33"/>
                    <a:pt x="25" y="34"/>
                  </a:cubicBezTo>
                  <a:cubicBezTo>
                    <a:pt x="25" y="34"/>
                    <a:pt x="27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40"/>
                    <a:pt x="28" y="41"/>
                    <a:pt x="28" y="42"/>
                  </a:cubicBezTo>
                  <a:cubicBezTo>
                    <a:pt x="28" y="42"/>
                    <a:pt x="29" y="42"/>
                    <a:pt x="29" y="42"/>
                  </a:cubicBezTo>
                  <a:cubicBezTo>
                    <a:pt x="30" y="44"/>
                    <a:pt x="31" y="46"/>
                    <a:pt x="31" y="47"/>
                  </a:cubicBezTo>
                  <a:cubicBezTo>
                    <a:pt x="31" y="47"/>
                    <a:pt x="32" y="47"/>
                    <a:pt x="32" y="47"/>
                  </a:cubicBezTo>
                  <a:cubicBezTo>
                    <a:pt x="33" y="49"/>
                    <a:pt x="33" y="50"/>
                    <a:pt x="34" y="52"/>
                  </a:cubicBezTo>
                  <a:cubicBezTo>
                    <a:pt x="34" y="52"/>
                    <a:pt x="35" y="53"/>
                    <a:pt x="35" y="54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6" y="55"/>
                    <a:pt x="38" y="55"/>
                    <a:pt x="38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2" y="58"/>
                    <a:pt x="42" y="58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4" y="59"/>
                    <a:pt x="45" y="58"/>
                    <a:pt x="44" y="58"/>
                  </a:cubicBezTo>
                  <a:cubicBezTo>
                    <a:pt x="44" y="57"/>
                    <a:pt x="44" y="57"/>
                    <a:pt x="45" y="57"/>
                  </a:cubicBezTo>
                  <a:cubicBezTo>
                    <a:pt x="45" y="57"/>
                    <a:pt x="46" y="58"/>
                    <a:pt x="47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8"/>
                    <a:pt x="49" y="57"/>
                    <a:pt x="50" y="58"/>
                  </a:cubicBezTo>
                  <a:cubicBezTo>
                    <a:pt x="49" y="57"/>
                    <a:pt x="50" y="49"/>
                    <a:pt x="51" y="47"/>
                  </a:cubicBezTo>
                  <a:cubicBezTo>
                    <a:pt x="50" y="47"/>
                    <a:pt x="50" y="47"/>
                    <a:pt x="49" y="46"/>
                  </a:cubicBezTo>
                  <a:cubicBezTo>
                    <a:pt x="49" y="46"/>
                    <a:pt x="48" y="43"/>
                    <a:pt x="48" y="43"/>
                  </a:cubicBezTo>
                  <a:cubicBezTo>
                    <a:pt x="47" y="43"/>
                    <a:pt x="46" y="43"/>
                    <a:pt x="46" y="43"/>
                  </a:cubicBezTo>
                  <a:cubicBezTo>
                    <a:pt x="46" y="43"/>
                    <a:pt x="45" y="42"/>
                    <a:pt x="45" y="42"/>
                  </a:cubicBezTo>
                  <a:cubicBezTo>
                    <a:pt x="45" y="42"/>
                    <a:pt x="45" y="41"/>
                    <a:pt x="45" y="41"/>
                  </a:cubicBezTo>
                  <a:cubicBezTo>
                    <a:pt x="45" y="41"/>
                    <a:pt x="44" y="40"/>
                    <a:pt x="43" y="40"/>
                  </a:cubicBezTo>
                  <a:cubicBezTo>
                    <a:pt x="43" y="39"/>
                    <a:pt x="44" y="37"/>
                    <a:pt x="44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5"/>
                  </a:cubicBezTo>
                  <a:cubicBezTo>
                    <a:pt x="39" y="35"/>
                    <a:pt x="38" y="34"/>
                    <a:pt x="39" y="33"/>
                  </a:cubicBezTo>
                  <a:cubicBezTo>
                    <a:pt x="39" y="33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0"/>
                    <a:pt x="38" y="28"/>
                    <a:pt x="38" y="28"/>
                  </a:cubicBezTo>
                  <a:cubicBezTo>
                    <a:pt x="38" y="28"/>
                    <a:pt x="39" y="27"/>
                    <a:pt x="38" y="27"/>
                  </a:cubicBezTo>
                  <a:cubicBezTo>
                    <a:pt x="38" y="26"/>
                    <a:pt x="37" y="27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6"/>
                    <a:pt x="33" y="26"/>
                  </a:cubicBezTo>
                  <a:cubicBezTo>
                    <a:pt x="32" y="25"/>
                    <a:pt x="33" y="24"/>
                    <a:pt x="32" y="23"/>
                  </a:cubicBezTo>
                  <a:cubicBezTo>
                    <a:pt x="32" y="22"/>
                    <a:pt x="30" y="22"/>
                    <a:pt x="30" y="21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9" y="19"/>
                    <a:pt x="26" y="20"/>
                    <a:pt x="27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19"/>
                    <a:pt x="26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5" y="15"/>
                    <a:pt x="25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2" y="12"/>
                    <a:pt x="19" y="11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8" y="2"/>
                    <a:pt x="6" y="2"/>
                  </a:cubicBezTo>
                  <a:close/>
                  <a:moveTo>
                    <a:pt x="4" y="15"/>
                  </a:moveTo>
                  <a:cubicBezTo>
                    <a:pt x="5" y="16"/>
                    <a:pt x="6" y="18"/>
                    <a:pt x="4" y="15"/>
                  </a:cubicBezTo>
                  <a:close/>
                  <a:moveTo>
                    <a:pt x="151" y="17"/>
                  </a:moveTo>
                  <a:cubicBezTo>
                    <a:pt x="151" y="18"/>
                    <a:pt x="151" y="19"/>
                    <a:pt x="151" y="20"/>
                  </a:cubicBezTo>
                  <a:cubicBezTo>
                    <a:pt x="152" y="20"/>
                    <a:pt x="153" y="20"/>
                    <a:pt x="153" y="20"/>
                  </a:cubicBezTo>
                  <a:cubicBezTo>
                    <a:pt x="153" y="20"/>
                    <a:pt x="153" y="19"/>
                    <a:pt x="153" y="19"/>
                  </a:cubicBezTo>
                  <a:cubicBezTo>
                    <a:pt x="153" y="19"/>
                    <a:pt x="153" y="18"/>
                    <a:pt x="153" y="18"/>
                  </a:cubicBezTo>
                  <a:cubicBezTo>
                    <a:pt x="152" y="17"/>
                    <a:pt x="151" y="17"/>
                    <a:pt x="151" y="17"/>
                  </a:cubicBezTo>
                  <a:close/>
                  <a:moveTo>
                    <a:pt x="148" y="18"/>
                  </a:moveTo>
                  <a:cubicBezTo>
                    <a:pt x="147" y="20"/>
                    <a:pt x="146" y="22"/>
                    <a:pt x="146" y="25"/>
                  </a:cubicBezTo>
                  <a:cubicBezTo>
                    <a:pt x="146" y="25"/>
                    <a:pt x="147" y="26"/>
                    <a:pt x="148" y="26"/>
                  </a:cubicBezTo>
                  <a:cubicBezTo>
                    <a:pt x="148" y="27"/>
                    <a:pt x="147" y="27"/>
                    <a:pt x="147" y="27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7" y="28"/>
                    <a:pt x="147" y="30"/>
                    <a:pt x="146" y="30"/>
                  </a:cubicBezTo>
                  <a:cubicBezTo>
                    <a:pt x="146" y="30"/>
                    <a:pt x="146" y="30"/>
                    <a:pt x="146" y="30"/>
                  </a:cubicBezTo>
                  <a:cubicBezTo>
                    <a:pt x="147" y="31"/>
                    <a:pt x="148" y="32"/>
                    <a:pt x="148" y="33"/>
                  </a:cubicBezTo>
                  <a:cubicBezTo>
                    <a:pt x="149" y="33"/>
                    <a:pt x="149" y="33"/>
                    <a:pt x="150" y="34"/>
                  </a:cubicBezTo>
                  <a:cubicBezTo>
                    <a:pt x="151" y="34"/>
                    <a:pt x="148" y="32"/>
                    <a:pt x="148" y="31"/>
                  </a:cubicBezTo>
                  <a:cubicBezTo>
                    <a:pt x="148" y="31"/>
                    <a:pt x="148" y="30"/>
                    <a:pt x="148" y="29"/>
                  </a:cubicBezTo>
                  <a:cubicBezTo>
                    <a:pt x="148" y="29"/>
                    <a:pt x="150" y="28"/>
                    <a:pt x="149" y="28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1" y="28"/>
                    <a:pt x="151" y="29"/>
                    <a:pt x="151" y="29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52" y="28"/>
                    <a:pt x="152" y="28"/>
                    <a:pt x="152" y="27"/>
                  </a:cubicBezTo>
                  <a:cubicBezTo>
                    <a:pt x="151" y="27"/>
                    <a:pt x="150" y="27"/>
                    <a:pt x="150" y="27"/>
                  </a:cubicBezTo>
                  <a:cubicBezTo>
                    <a:pt x="151" y="26"/>
                    <a:pt x="151" y="25"/>
                    <a:pt x="152" y="25"/>
                  </a:cubicBezTo>
                  <a:cubicBezTo>
                    <a:pt x="152" y="24"/>
                    <a:pt x="153" y="24"/>
                    <a:pt x="151" y="24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1" y="24"/>
                    <a:pt x="150" y="24"/>
                    <a:pt x="150" y="25"/>
                  </a:cubicBezTo>
                  <a:cubicBezTo>
                    <a:pt x="150" y="25"/>
                    <a:pt x="150" y="25"/>
                    <a:pt x="150" y="26"/>
                  </a:cubicBezTo>
                  <a:cubicBezTo>
                    <a:pt x="149" y="26"/>
                    <a:pt x="149" y="26"/>
                    <a:pt x="149" y="26"/>
                  </a:cubicBezTo>
                  <a:cubicBezTo>
                    <a:pt x="149" y="24"/>
                    <a:pt x="150" y="22"/>
                    <a:pt x="149" y="21"/>
                  </a:cubicBezTo>
                  <a:cubicBezTo>
                    <a:pt x="149" y="21"/>
                    <a:pt x="149" y="20"/>
                    <a:pt x="149" y="20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49" y="20"/>
                    <a:pt x="149" y="20"/>
                    <a:pt x="149" y="19"/>
                  </a:cubicBezTo>
                  <a:lnTo>
                    <a:pt x="148" y="18"/>
                  </a:lnTo>
                  <a:close/>
                  <a:moveTo>
                    <a:pt x="30" y="19"/>
                  </a:moveTo>
                  <a:cubicBezTo>
                    <a:pt x="30" y="19"/>
                    <a:pt x="30" y="20"/>
                    <a:pt x="30" y="20"/>
                  </a:cubicBezTo>
                  <a:cubicBezTo>
                    <a:pt x="30" y="20"/>
                    <a:pt x="31" y="21"/>
                    <a:pt x="31" y="21"/>
                  </a:cubicBezTo>
                  <a:cubicBezTo>
                    <a:pt x="31" y="20"/>
                    <a:pt x="31" y="20"/>
                    <a:pt x="30" y="19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5" y="23"/>
                  </a:cubicBezTo>
                  <a:cubicBezTo>
                    <a:pt x="36" y="23"/>
                    <a:pt x="33" y="22"/>
                    <a:pt x="33" y="21"/>
                  </a:cubicBez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4"/>
                  </a:cubicBezTo>
                  <a:cubicBezTo>
                    <a:pt x="12" y="24"/>
                    <a:pt x="13" y="26"/>
                    <a:pt x="13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lose/>
                  <a:moveTo>
                    <a:pt x="134" y="22"/>
                  </a:moveTo>
                  <a:cubicBezTo>
                    <a:pt x="134" y="22"/>
                    <a:pt x="134" y="23"/>
                    <a:pt x="134" y="24"/>
                  </a:cubicBezTo>
                  <a:cubicBezTo>
                    <a:pt x="134" y="24"/>
                    <a:pt x="133" y="24"/>
                    <a:pt x="133" y="24"/>
                  </a:cubicBezTo>
                  <a:cubicBezTo>
                    <a:pt x="133" y="24"/>
                    <a:pt x="133" y="25"/>
                    <a:pt x="133" y="25"/>
                  </a:cubicBezTo>
                  <a:cubicBezTo>
                    <a:pt x="132" y="25"/>
                    <a:pt x="130" y="26"/>
                    <a:pt x="130" y="26"/>
                  </a:cubicBezTo>
                  <a:cubicBezTo>
                    <a:pt x="126" y="27"/>
                    <a:pt x="124" y="26"/>
                    <a:pt x="121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5"/>
                    <a:pt x="120" y="26"/>
                    <a:pt x="119" y="26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7" y="24"/>
                    <a:pt x="116" y="25"/>
                    <a:pt x="114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4" y="26"/>
                    <a:pt x="114" y="26"/>
                    <a:pt x="113" y="26"/>
                  </a:cubicBezTo>
                  <a:cubicBezTo>
                    <a:pt x="113" y="27"/>
                    <a:pt x="112" y="27"/>
                    <a:pt x="112" y="28"/>
                  </a:cubicBezTo>
                  <a:cubicBezTo>
                    <a:pt x="112" y="28"/>
                    <a:pt x="111" y="28"/>
                    <a:pt x="111" y="28"/>
                  </a:cubicBezTo>
                  <a:cubicBezTo>
                    <a:pt x="111" y="29"/>
                    <a:pt x="112" y="30"/>
                    <a:pt x="112" y="30"/>
                  </a:cubicBezTo>
                  <a:cubicBezTo>
                    <a:pt x="112" y="31"/>
                    <a:pt x="112" y="34"/>
                    <a:pt x="111" y="36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0" y="37"/>
                    <a:pt x="110" y="39"/>
                    <a:pt x="109" y="41"/>
                  </a:cubicBezTo>
                  <a:cubicBezTo>
                    <a:pt x="109" y="42"/>
                    <a:pt x="109" y="43"/>
                    <a:pt x="109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6"/>
                    <a:pt x="108" y="47"/>
                    <a:pt x="108" y="49"/>
                  </a:cubicBezTo>
                  <a:cubicBezTo>
                    <a:pt x="109" y="49"/>
                    <a:pt x="110" y="49"/>
                    <a:pt x="110" y="49"/>
                  </a:cubicBezTo>
                  <a:cubicBezTo>
                    <a:pt x="111" y="50"/>
                    <a:pt x="111" y="50"/>
                    <a:pt x="111" y="50"/>
                  </a:cubicBezTo>
                  <a:cubicBezTo>
                    <a:pt x="111" y="50"/>
                    <a:pt x="110" y="51"/>
                    <a:pt x="110" y="51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3"/>
                    <a:pt x="109" y="54"/>
                    <a:pt x="109" y="55"/>
                  </a:cubicBezTo>
                  <a:cubicBezTo>
                    <a:pt x="109" y="56"/>
                    <a:pt x="109" y="58"/>
                    <a:pt x="109" y="59"/>
                  </a:cubicBezTo>
                  <a:cubicBezTo>
                    <a:pt x="111" y="59"/>
                    <a:pt x="113" y="59"/>
                    <a:pt x="115" y="59"/>
                  </a:cubicBezTo>
                  <a:cubicBezTo>
                    <a:pt x="115" y="58"/>
                    <a:pt x="115" y="58"/>
                    <a:pt x="115" y="57"/>
                  </a:cubicBezTo>
                  <a:cubicBezTo>
                    <a:pt x="115" y="57"/>
                    <a:pt x="114" y="57"/>
                    <a:pt x="114" y="57"/>
                  </a:cubicBezTo>
                  <a:cubicBezTo>
                    <a:pt x="114" y="57"/>
                    <a:pt x="116" y="55"/>
                    <a:pt x="115" y="55"/>
                  </a:cubicBezTo>
                  <a:cubicBezTo>
                    <a:pt x="115" y="55"/>
                    <a:pt x="114" y="53"/>
                    <a:pt x="114" y="52"/>
                  </a:cubicBezTo>
                  <a:cubicBezTo>
                    <a:pt x="114" y="52"/>
                    <a:pt x="115" y="52"/>
                    <a:pt x="115" y="51"/>
                  </a:cubicBezTo>
                  <a:cubicBezTo>
                    <a:pt x="116" y="50"/>
                    <a:pt x="115" y="49"/>
                    <a:pt x="115" y="48"/>
                  </a:cubicBezTo>
                  <a:cubicBezTo>
                    <a:pt x="116" y="48"/>
                    <a:pt x="117" y="48"/>
                    <a:pt x="118" y="48"/>
                  </a:cubicBezTo>
                  <a:cubicBezTo>
                    <a:pt x="119" y="49"/>
                    <a:pt x="119" y="51"/>
                    <a:pt x="119" y="52"/>
                  </a:cubicBezTo>
                  <a:cubicBezTo>
                    <a:pt x="120" y="53"/>
                    <a:pt x="120" y="55"/>
                    <a:pt x="120" y="57"/>
                  </a:cubicBezTo>
                  <a:cubicBezTo>
                    <a:pt x="121" y="57"/>
                    <a:pt x="122" y="57"/>
                    <a:pt x="123" y="57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4" y="56"/>
                    <a:pt x="123" y="56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4"/>
                    <a:pt x="125" y="54"/>
                    <a:pt x="127" y="54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3"/>
                    <a:pt x="125" y="51"/>
                    <a:pt x="125" y="51"/>
                  </a:cubicBezTo>
                  <a:cubicBezTo>
                    <a:pt x="124" y="50"/>
                    <a:pt x="124" y="50"/>
                    <a:pt x="125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3" y="47"/>
                    <a:pt x="122" y="47"/>
                    <a:pt x="122" y="47"/>
                  </a:cubicBezTo>
                  <a:cubicBezTo>
                    <a:pt x="121" y="46"/>
                    <a:pt x="122" y="44"/>
                    <a:pt x="121" y="44"/>
                  </a:cubicBezTo>
                  <a:cubicBezTo>
                    <a:pt x="121" y="44"/>
                    <a:pt x="118" y="43"/>
                    <a:pt x="118" y="42"/>
                  </a:cubicBezTo>
                  <a:cubicBezTo>
                    <a:pt x="118" y="42"/>
                    <a:pt x="119" y="42"/>
                    <a:pt x="119" y="42"/>
                  </a:cubicBezTo>
                  <a:cubicBezTo>
                    <a:pt x="119" y="42"/>
                    <a:pt x="120" y="42"/>
                    <a:pt x="121" y="42"/>
                  </a:cubicBezTo>
                  <a:cubicBezTo>
                    <a:pt x="125" y="40"/>
                    <a:pt x="124" y="38"/>
                    <a:pt x="128" y="37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5" y="36"/>
                    <a:pt x="123" y="36"/>
                    <a:pt x="120" y="35"/>
                  </a:cubicBezTo>
                  <a:cubicBezTo>
                    <a:pt x="119" y="36"/>
                    <a:pt x="120" y="36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7" y="37"/>
                    <a:pt x="117" y="36"/>
                    <a:pt x="117" y="36"/>
                  </a:cubicBezTo>
                  <a:cubicBezTo>
                    <a:pt x="116" y="35"/>
                    <a:pt x="116" y="36"/>
                    <a:pt x="115" y="35"/>
                  </a:cubicBezTo>
                  <a:cubicBezTo>
                    <a:pt x="115" y="35"/>
                    <a:pt x="114" y="34"/>
                    <a:pt x="114" y="34"/>
                  </a:cubicBezTo>
                  <a:cubicBezTo>
                    <a:pt x="114" y="33"/>
                    <a:pt x="115" y="32"/>
                    <a:pt x="115" y="31"/>
                  </a:cubicBezTo>
                  <a:cubicBezTo>
                    <a:pt x="115" y="30"/>
                    <a:pt x="115" y="30"/>
                    <a:pt x="115" y="29"/>
                  </a:cubicBezTo>
                  <a:cubicBezTo>
                    <a:pt x="116" y="29"/>
                    <a:pt x="116" y="29"/>
                    <a:pt x="117" y="29"/>
                  </a:cubicBezTo>
                  <a:cubicBezTo>
                    <a:pt x="117" y="29"/>
                    <a:pt x="119" y="28"/>
                    <a:pt x="119" y="28"/>
                  </a:cubicBezTo>
                  <a:cubicBezTo>
                    <a:pt x="120" y="28"/>
                    <a:pt x="120" y="29"/>
                    <a:pt x="121" y="29"/>
                  </a:cubicBezTo>
                  <a:cubicBezTo>
                    <a:pt x="122" y="29"/>
                    <a:pt x="124" y="28"/>
                    <a:pt x="126" y="29"/>
                  </a:cubicBezTo>
                  <a:cubicBezTo>
                    <a:pt x="127" y="29"/>
                    <a:pt x="129" y="30"/>
                    <a:pt x="131" y="3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2" y="29"/>
                    <a:pt x="132" y="29"/>
                    <a:pt x="133" y="29"/>
                  </a:cubicBezTo>
                  <a:cubicBezTo>
                    <a:pt x="134" y="28"/>
                    <a:pt x="134" y="27"/>
                    <a:pt x="134" y="26"/>
                  </a:cubicBezTo>
                  <a:cubicBezTo>
                    <a:pt x="134" y="26"/>
                    <a:pt x="135" y="26"/>
                    <a:pt x="135" y="26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6" y="25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5" y="22"/>
                    <a:pt x="135" y="22"/>
                    <a:pt x="134" y="22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3" y="24"/>
                  </a:cubicBezTo>
                  <a:close/>
                  <a:moveTo>
                    <a:pt x="161" y="31"/>
                  </a:moveTo>
                  <a:cubicBezTo>
                    <a:pt x="160" y="32"/>
                    <a:pt x="160" y="32"/>
                    <a:pt x="160" y="32"/>
                  </a:cubicBezTo>
                  <a:cubicBezTo>
                    <a:pt x="156" y="33"/>
                    <a:pt x="162" y="33"/>
                    <a:pt x="164" y="33"/>
                  </a:cubicBezTo>
                  <a:cubicBezTo>
                    <a:pt x="164" y="33"/>
                    <a:pt x="164" y="32"/>
                    <a:pt x="164" y="32"/>
                  </a:cubicBezTo>
                  <a:cubicBezTo>
                    <a:pt x="163" y="32"/>
                    <a:pt x="161" y="31"/>
                    <a:pt x="161" y="31"/>
                  </a:cubicBezTo>
                  <a:close/>
                  <a:moveTo>
                    <a:pt x="146" y="33"/>
                  </a:moveTo>
                  <a:cubicBezTo>
                    <a:pt x="147" y="34"/>
                    <a:pt x="146" y="35"/>
                    <a:pt x="146" y="35"/>
                  </a:cubicBezTo>
                  <a:cubicBezTo>
                    <a:pt x="149" y="35"/>
                    <a:pt x="148" y="35"/>
                    <a:pt x="146" y="33"/>
                  </a:cubicBezTo>
                  <a:close/>
                  <a:moveTo>
                    <a:pt x="17" y="36"/>
                  </a:moveTo>
                  <a:cubicBezTo>
                    <a:pt x="17" y="37"/>
                    <a:pt x="17" y="36"/>
                    <a:pt x="17" y="37"/>
                  </a:cubicBezTo>
                  <a:cubicBezTo>
                    <a:pt x="17" y="37"/>
                    <a:pt x="18" y="39"/>
                    <a:pt x="18" y="40"/>
                  </a:cubicBezTo>
                  <a:cubicBezTo>
                    <a:pt x="18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8"/>
                    <a:pt x="19" y="38"/>
                    <a:pt x="19" y="36"/>
                  </a:cubicBezTo>
                  <a:cubicBezTo>
                    <a:pt x="18" y="36"/>
                    <a:pt x="17" y="36"/>
                    <a:pt x="17" y="36"/>
                  </a:cubicBezTo>
                  <a:close/>
                  <a:moveTo>
                    <a:pt x="159" y="36"/>
                  </a:moveTo>
                  <a:cubicBezTo>
                    <a:pt x="159" y="36"/>
                    <a:pt x="160" y="37"/>
                    <a:pt x="160" y="37"/>
                  </a:cubicBezTo>
                  <a:cubicBezTo>
                    <a:pt x="160" y="37"/>
                    <a:pt x="161" y="36"/>
                    <a:pt x="159" y="36"/>
                  </a:cubicBezTo>
                  <a:close/>
                  <a:moveTo>
                    <a:pt x="162" y="37"/>
                  </a:moveTo>
                  <a:cubicBezTo>
                    <a:pt x="161" y="37"/>
                    <a:pt x="161" y="37"/>
                    <a:pt x="161" y="37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2" y="38"/>
                    <a:pt x="162" y="39"/>
                  </a:cubicBezTo>
                  <a:cubicBezTo>
                    <a:pt x="162" y="38"/>
                    <a:pt x="164" y="38"/>
                    <a:pt x="162" y="37"/>
                  </a:cubicBezTo>
                  <a:close/>
                  <a:moveTo>
                    <a:pt x="148" y="38"/>
                  </a:moveTo>
                  <a:cubicBezTo>
                    <a:pt x="147" y="38"/>
                    <a:pt x="148" y="38"/>
                    <a:pt x="149" y="38"/>
                  </a:cubicBezTo>
                  <a:cubicBezTo>
                    <a:pt x="148" y="38"/>
                    <a:pt x="149" y="37"/>
                    <a:pt x="148" y="38"/>
                  </a:cubicBezTo>
                  <a:close/>
                  <a:moveTo>
                    <a:pt x="126" y="39"/>
                  </a:move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5" y="40"/>
                    <a:pt x="125" y="4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6" y="40"/>
                    <a:pt x="126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9" y="40"/>
                    <a:pt x="129" y="39"/>
                    <a:pt x="129" y="39"/>
                  </a:cubicBezTo>
                  <a:cubicBezTo>
                    <a:pt x="128" y="39"/>
                    <a:pt x="126" y="38"/>
                    <a:pt x="126" y="39"/>
                  </a:cubicBezTo>
                  <a:close/>
                  <a:moveTo>
                    <a:pt x="49" y="39"/>
                  </a:moveTo>
                  <a:cubicBezTo>
                    <a:pt x="48" y="40"/>
                    <a:pt x="48" y="40"/>
                    <a:pt x="48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3"/>
                    <a:pt x="49" y="43"/>
                    <a:pt x="50" y="44"/>
                  </a:cubicBezTo>
                  <a:cubicBezTo>
                    <a:pt x="50" y="45"/>
                    <a:pt x="51" y="45"/>
                    <a:pt x="51" y="46"/>
                  </a:cubicBezTo>
                  <a:cubicBezTo>
                    <a:pt x="52" y="46"/>
                    <a:pt x="52" y="46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4"/>
                    <a:pt x="52" y="43"/>
                    <a:pt x="51" y="41"/>
                  </a:cubicBezTo>
                  <a:cubicBezTo>
                    <a:pt x="50" y="40"/>
                    <a:pt x="50" y="40"/>
                    <a:pt x="49" y="39"/>
                  </a:cubicBezTo>
                  <a:close/>
                  <a:moveTo>
                    <a:pt x="158" y="39"/>
                  </a:moveTo>
                  <a:cubicBezTo>
                    <a:pt x="158" y="41"/>
                    <a:pt x="158" y="41"/>
                    <a:pt x="158" y="41"/>
                  </a:cubicBezTo>
                  <a:cubicBezTo>
                    <a:pt x="158" y="40"/>
                    <a:pt x="159" y="41"/>
                    <a:pt x="159" y="41"/>
                  </a:cubicBezTo>
                  <a:cubicBezTo>
                    <a:pt x="159" y="41"/>
                    <a:pt x="159" y="40"/>
                    <a:pt x="159" y="40"/>
                  </a:cubicBezTo>
                  <a:cubicBezTo>
                    <a:pt x="159" y="40"/>
                    <a:pt x="159" y="39"/>
                    <a:pt x="158" y="39"/>
                  </a:cubicBezTo>
                  <a:close/>
                  <a:moveTo>
                    <a:pt x="138" y="40"/>
                  </a:moveTo>
                  <a:cubicBezTo>
                    <a:pt x="138" y="40"/>
                    <a:pt x="137" y="40"/>
                    <a:pt x="137" y="40"/>
                  </a:cubicBezTo>
                  <a:cubicBezTo>
                    <a:pt x="141" y="40"/>
                    <a:pt x="142" y="40"/>
                    <a:pt x="138" y="40"/>
                  </a:cubicBezTo>
                  <a:close/>
                  <a:moveTo>
                    <a:pt x="132" y="40"/>
                  </a:moveTo>
                  <a:cubicBezTo>
                    <a:pt x="132" y="40"/>
                    <a:pt x="132" y="42"/>
                    <a:pt x="132" y="42"/>
                  </a:cubicBezTo>
                  <a:cubicBezTo>
                    <a:pt x="137" y="41"/>
                    <a:pt x="137" y="41"/>
                    <a:pt x="132" y="40"/>
                  </a:cubicBezTo>
                  <a:close/>
                  <a:moveTo>
                    <a:pt x="23" y="44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4" y="46"/>
                    <a:pt x="24" y="44"/>
                    <a:pt x="23" y="44"/>
                  </a:cubicBezTo>
                  <a:close/>
                  <a:moveTo>
                    <a:pt x="57" y="45"/>
                  </a:moveTo>
                  <a:cubicBezTo>
                    <a:pt x="56" y="48"/>
                    <a:pt x="57" y="48"/>
                    <a:pt x="60" y="47"/>
                  </a:cubicBezTo>
                  <a:cubicBezTo>
                    <a:pt x="60" y="46"/>
                    <a:pt x="60" y="45"/>
                    <a:pt x="60" y="45"/>
                  </a:cubicBezTo>
                  <a:cubicBezTo>
                    <a:pt x="59" y="45"/>
                    <a:pt x="58" y="45"/>
                    <a:pt x="57" y="45"/>
                  </a:cubicBezTo>
                  <a:close/>
                  <a:moveTo>
                    <a:pt x="151" y="46"/>
                  </a:moveTo>
                  <a:cubicBezTo>
                    <a:pt x="151" y="46"/>
                    <a:pt x="150" y="47"/>
                    <a:pt x="150" y="47"/>
                  </a:cubicBezTo>
                  <a:cubicBezTo>
                    <a:pt x="150" y="47"/>
                    <a:pt x="150" y="47"/>
                    <a:pt x="149" y="47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50" y="48"/>
                    <a:pt x="150" y="48"/>
                  </a:cubicBezTo>
                  <a:cubicBezTo>
                    <a:pt x="150" y="48"/>
                    <a:pt x="151" y="49"/>
                    <a:pt x="151" y="49"/>
                  </a:cubicBezTo>
                  <a:cubicBezTo>
                    <a:pt x="152" y="49"/>
                    <a:pt x="152" y="48"/>
                    <a:pt x="152" y="48"/>
                  </a:cubicBezTo>
                  <a:cubicBezTo>
                    <a:pt x="154" y="48"/>
                    <a:pt x="154" y="49"/>
                    <a:pt x="155" y="49"/>
                  </a:cubicBezTo>
                  <a:cubicBezTo>
                    <a:pt x="156" y="49"/>
                    <a:pt x="156" y="48"/>
                    <a:pt x="157" y="48"/>
                  </a:cubicBezTo>
                  <a:cubicBezTo>
                    <a:pt x="158" y="48"/>
                    <a:pt x="160" y="49"/>
                    <a:pt x="161" y="50"/>
                  </a:cubicBezTo>
                  <a:cubicBezTo>
                    <a:pt x="161" y="49"/>
                    <a:pt x="161" y="49"/>
                    <a:pt x="161" y="48"/>
                  </a:cubicBezTo>
                  <a:cubicBezTo>
                    <a:pt x="161" y="48"/>
                    <a:pt x="161" y="48"/>
                    <a:pt x="161" y="47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6"/>
                    <a:pt x="151" y="46"/>
                    <a:pt x="151" y="46"/>
                  </a:cubicBezTo>
                  <a:close/>
                  <a:moveTo>
                    <a:pt x="144" y="47"/>
                  </a:moveTo>
                  <a:cubicBezTo>
                    <a:pt x="143" y="46"/>
                    <a:pt x="140" y="47"/>
                    <a:pt x="139" y="47"/>
                  </a:cubicBezTo>
                  <a:cubicBezTo>
                    <a:pt x="139" y="47"/>
                    <a:pt x="139" y="48"/>
                    <a:pt x="139" y="48"/>
                  </a:cubicBezTo>
                  <a:cubicBezTo>
                    <a:pt x="140" y="48"/>
                    <a:pt x="141" y="49"/>
                    <a:pt x="142" y="49"/>
                  </a:cubicBezTo>
                  <a:cubicBezTo>
                    <a:pt x="142" y="49"/>
                    <a:pt x="142" y="50"/>
                    <a:pt x="142" y="50"/>
                  </a:cubicBezTo>
                  <a:cubicBezTo>
                    <a:pt x="143" y="50"/>
                    <a:pt x="145" y="49"/>
                    <a:pt x="146" y="49"/>
                  </a:cubicBezTo>
                  <a:cubicBezTo>
                    <a:pt x="146" y="49"/>
                    <a:pt x="146" y="48"/>
                    <a:pt x="146" y="48"/>
                  </a:cubicBezTo>
                  <a:cubicBezTo>
                    <a:pt x="146" y="48"/>
                    <a:pt x="145" y="48"/>
                    <a:pt x="145" y="48"/>
                  </a:cubicBezTo>
                  <a:cubicBezTo>
                    <a:pt x="145" y="47"/>
                    <a:pt x="146" y="47"/>
                    <a:pt x="144" y="47"/>
                  </a:cubicBezTo>
                  <a:close/>
                  <a:moveTo>
                    <a:pt x="128" y="54"/>
                  </a:moveTo>
                  <a:cubicBezTo>
                    <a:pt x="128" y="55"/>
                    <a:pt x="128" y="54"/>
                    <a:pt x="127" y="55"/>
                  </a:cubicBezTo>
                  <a:cubicBezTo>
                    <a:pt x="127" y="55"/>
                    <a:pt x="127" y="56"/>
                    <a:pt x="127" y="57"/>
                  </a:cubicBezTo>
                  <a:cubicBezTo>
                    <a:pt x="127" y="57"/>
                    <a:pt x="126" y="58"/>
                    <a:pt x="126" y="57"/>
                  </a:cubicBezTo>
                  <a:cubicBezTo>
                    <a:pt x="126" y="57"/>
                    <a:pt x="126" y="56"/>
                    <a:pt x="126" y="56"/>
                  </a:cubicBezTo>
                  <a:cubicBezTo>
                    <a:pt x="126" y="56"/>
                    <a:pt x="125" y="56"/>
                    <a:pt x="125" y="56"/>
                  </a:cubicBezTo>
                  <a:cubicBezTo>
                    <a:pt x="125" y="57"/>
                    <a:pt x="125" y="57"/>
                    <a:pt x="125" y="58"/>
                  </a:cubicBezTo>
                  <a:cubicBezTo>
                    <a:pt x="127" y="59"/>
                    <a:pt x="125" y="58"/>
                    <a:pt x="126" y="60"/>
                  </a:cubicBezTo>
                  <a:cubicBezTo>
                    <a:pt x="127" y="60"/>
                    <a:pt x="127" y="60"/>
                    <a:pt x="128" y="60"/>
                  </a:cubicBezTo>
                  <a:cubicBezTo>
                    <a:pt x="128" y="60"/>
                    <a:pt x="129" y="59"/>
                    <a:pt x="129" y="58"/>
                  </a:cubicBezTo>
                  <a:cubicBezTo>
                    <a:pt x="129" y="58"/>
                    <a:pt x="128" y="58"/>
                    <a:pt x="128" y="57"/>
                  </a:cubicBezTo>
                  <a:cubicBezTo>
                    <a:pt x="128" y="55"/>
                    <a:pt x="130" y="55"/>
                    <a:pt x="128" y="54"/>
                  </a:cubicBezTo>
                  <a:close/>
                  <a:moveTo>
                    <a:pt x="54" y="59"/>
                  </a:moveTo>
                  <a:cubicBezTo>
                    <a:pt x="54" y="60"/>
                    <a:pt x="54" y="60"/>
                    <a:pt x="54" y="60"/>
                  </a:cubicBezTo>
                  <a:cubicBezTo>
                    <a:pt x="51" y="60"/>
                    <a:pt x="50" y="60"/>
                    <a:pt x="48" y="59"/>
                  </a:cubicBezTo>
                  <a:cubicBezTo>
                    <a:pt x="48" y="62"/>
                    <a:pt x="47" y="62"/>
                    <a:pt x="46" y="64"/>
                  </a:cubicBezTo>
                  <a:cubicBezTo>
                    <a:pt x="46" y="64"/>
                    <a:pt x="46" y="65"/>
                    <a:pt x="46" y="65"/>
                  </a:cubicBezTo>
                  <a:cubicBezTo>
                    <a:pt x="48" y="65"/>
                    <a:pt x="49" y="65"/>
                    <a:pt x="51" y="65"/>
                  </a:cubicBezTo>
                  <a:cubicBezTo>
                    <a:pt x="50" y="66"/>
                    <a:pt x="51" y="65"/>
                    <a:pt x="50" y="66"/>
                  </a:cubicBezTo>
                  <a:cubicBezTo>
                    <a:pt x="50" y="66"/>
                    <a:pt x="50" y="67"/>
                    <a:pt x="50" y="67"/>
                  </a:cubicBezTo>
                  <a:cubicBezTo>
                    <a:pt x="52" y="67"/>
                    <a:pt x="55" y="67"/>
                    <a:pt x="56" y="68"/>
                  </a:cubicBezTo>
                  <a:cubicBezTo>
                    <a:pt x="57" y="68"/>
                    <a:pt x="57" y="69"/>
                    <a:pt x="57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8" y="70"/>
                    <a:pt x="69" y="70"/>
                    <a:pt x="71" y="71"/>
                  </a:cubicBezTo>
                  <a:cubicBezTo>
                    <a:pt x="72" y="71"/>
                    <a:pt x="73" y="72"/>
                    <a:pt x="74" y="72"/>
                  </a:cubicBezTo>
                  <a:cubicBezTo>
                    <a:pt x="75" y="72"/>
                    <a:pt x="75" y="71"/>
                    <a:pt x="76" y="71"/>
                  </a:cubicBezTo>
                  <a:cubicBezTo>
                    <a:pt x="77" y="71"/>
                    <a:pt x="79" y="73"/>
                    <a:pt x="81" y="73"/>
                  </a:cubicBezTo>
                  <a:cubicBezTo>
                    <a:pt x="81" y="73"/>
                    <a:pt x="82" y="72"/>
                    <a:pt x="83" y="72"/>
                  </a:cubicBezTo>
                  <a:cubicBezTo>
                    <a:pt x="84" y="72"/>
                    <a:pt x="84" y="73"/>
                    <a:pt x="85" y="74"/>
                  </a:cubicBezTo>
                  <a:cubicBezTo>
                    <a:pt x="86" y="74"/>
                    <a:pt x="87" y="74"/>
                    <a:pt x="88" y="74"/>
                  </a:cubicBezTo>
                  <a:cubicBezTo>
                    <a:pt x="88" y="74"/>
                    <a:pt x="89" y="75"/>
                    <a:pt x="89" y="75"/>
                  </a:cubicBezTo>
                  <a:cubicBezTo>
                    <a:pt x="89" y="74"/>
                    <a:pt x="89" y="73"/>
                    <a:pt x="89" y="73"/>
                  </a:cubicBezTo>
                  <a:cubicBezTo>
                    <a:pt x="89" y="72"/>
                    <a:pt x="88" y="72"/>
                    <a:pt x="88" y="72"/>
                  </a:cubicBezTo>
                  <a:cubicBezTo>
                    <a:pt x="88" y="71"/>
                    <a:pt x="88" y="70"/>
                    <a:pt x="88" y="69"/>
                  </a:cubicBezTo>
                  <a:cubicBezTo>
                    <a:pt x="86" y="68"/>
                    <a:pt x="84" y="68"/>
                    <a:pt x="81" y="68"/>
                  </a:cubicBezTo>
                  <a:cubicBezTo>
                    <a:pt x="81" y="68"/>
                    <a:pt x="81" y="65"/>
                    <a:pt x="81" y="65"/>
                  </a:cubicBezTo>
                  <a:cubicBezTo>
                    <a:pt x="81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3"/>
                  </a:cubicBezTo>
                  <a:cubicBezTo>
                    <a:pt x="80" y="63"/>
                    <a:pt x="78" y="64"/>
                    <a:pt x="77" y="64"/>
                  </a:cubicBezTo>
                  <a:cubicBezTo>
                    <a:pt x="77" y="64"/>
                    <a:pt x="77" y="63"/>
                    <a:pt x="77" y="63"/>
                  </a:cubicBezTo>
                  <a:cubicBezTo>
                    <a:pt x="77" y="62"/>
                    <a:pt x="76" y="63"/>
                    <a:pt x="76" y="63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3" y="62"/>
                    <a:pt x="73" y="62"/>
                    <a:pt x="71" y="61"/>
                  </a:cubicBezTo>
                  <a:cubicBezTo>
                    <a:pt x="71" y="62"/>
                    <a:pt x="71" y="62"/>
                    <a:pt x="70" y="63"/>
                  </a:cubicBezTo>
                  <a:cubicBezTo>
                    <a:pt x="69" y="63"/>
                    <a:pt x="67" y="63"/>
                    <a:pt x="65" y="63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2" y="62"/>
                    <a:pt x="61" y="62"/>
                    <a:pt x="61" y="60"/>
                  </a:cubicBezTo>
                  <a:cubicBezTo>
                    <a:pt x="60" y="60"/>
                    <a:pt x="58" y="60"/>
                    <a:pt x="57" y="60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5" y="59"/>
                    <a:pt x="54" y="59"/>
                  </a:cubicBezTo>
                  <a:close/>
                  <a:moveTo>
                    <a:pt x="121" y="59"/>
                  </a:move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59"/>
                    <a:pt x="121" y="59"/>
                  </a:cubicBezTo>
                  <a:close/>
                  <a:moveTo>
                    <a:pt x="177" y="61"/>
                  </a:moveTo>
                  <a:cubicBezTo>
                    <a:pt x="178" y="61"/>
                    <a:pt x="177" y="61"/>
                    <a:pt x="177" y="62"/>
                  </a:cubicBezTo>
                  <a:cubicBezTo>
                    <a:pt x="179" y="62"/>
                    <a:pt x="178" y="64"/>
                    <a:pt x="178" y="66"/>
                  </a:cubicBezTo>
                  <a:cubicBezTo>
                    <a:pt x="177" y="66"/>
                    <a:pt x="177" y="66"/>
                    <a:pt x="176" y="66"/>
                  </a:cubicBezTo>
                  <a:cubicBezTo>
                    <a:pt x="177" y="66"/>
                    <a:pt x="177" y="67"/>
                    <a:pt x="177" y="67"/>
                  </a:cubicBezTo>
                  <a:cubicBezTo>
                    <a:pt x="177" y="68"/>
                    <a:pt x="178" y="68"/>
                    <a:pt x="178" y="68"/>
                  </a:cubicBezTo>
                  <a:cubicBezTo>
                    <a:pt x="179" y="66"/>
                    <a:pt x="178" y="66"/>
                    <a:pt x="180" y="65"/>
                  </a:cubicBezTo>
                  <a:cubicBezTo>
                    <a:pt x="180" y="65"/>
                    <a:pt x="180" y="64"/>
                    <a:pt x="180" y="64"/>
                  </a:cubicBezTo>
                  <a:cubicBezTo>
                    <a:pt x="178" y="65"/>
                    <a:pt x="181" y="63"/>
                    <a:pt x="180" y="62"/>
                  </a:cubicBezTo>
                  <a:cubicBezTo>
                    <a:pt x="179" y="61"/>
                    <a:pt x="179" y="61"/>
                    <a:pt x="177" y="61"/>
                  </a:cubicBezTo>
                  <a:close/>
                  <a:moveTo>
                    <a:pt x="82" y="64"/>
                  </a:moveTo>
                  <a:cubicBezTo>
                    <a:pt x="82" y="64"/>
                    <a:pt x="81" y="65"/>
                    <a:pt x="82" y="65"/>
                  </a:cubicBezTo>
                  <a:cubicBezTo>
                    <a:pt x="83" y="65"/>
                    <a:pt x="85" y="65"/>
                    <a:pt x="85" y="65"/>
                  </a:cubicBezTo>
                  <a:cubicBezTo>
                    <a:pt x="87" y="65"/>
                    <a:pt x="86" y="64"/>
                    <a:pt x="86" y="64"/>
                  </a:cubicBezTo>
                  <a:cubicBezTo>
                    <a:pt x="84" y="64"/>
                    <a:pt x="83" y="64"/>
                    <a:pt x="82" y="64"/>
                  </a:cubicBezTo>
                  <a:close/>
                  <a:moveTo>
                    <a:pt x="196" y="68"/>
                  </a:move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7" y="70"/>
                    <a:pt x="197" y="70"/>
                  </a:cubicBezTo>
                  <a:cubicBezTo>
                    <a:pt x="197" y="69"/>
                    <a:pt x="197" y="68"/>
                    <a:pt x="196" y="68"/>
                  </a:cubicBezTo>
                  <a:close/>
                  <a:moveTo>
                    <a:pt x="164" y="70"/>
                  </a:moveTo>
                  <a:cubicBezTo>
                    <a:pt x="163" y="71"/>
                    <a:pt x="163" y="71"/>
                    <a:pt x="163" y="72"/>
                  </a:cubicBezTo>
                  <a:cubicBezTo>
                    <a:pt x="163" y="72"/>
                    <a:pt x="160" y="73"/>
                    <a:pt x="163" y="74"/>
                  </a:cubicBezTo>
                  <a:cubicBezTo>
                    <a:pt x="163" y="74"/>
                    <a:pt x="166" y="69"/>
                    <a:pt x="164" y="70"/>
                  </a:cubicBezTo>
                  <a:close/>
                  <a:moveTo>
                    <a:pt x="89" y="72"/>
                  </a:moveTo>
                  <a:cubicBezTo>
                    <a:pt x="90" y="72"/>
                    <a:pt x="89" y="73"/>
                    <a:pt x="89" y="73"/>
                  </a:cubicBezTo>
                  <a:cubicBezTo>
                    <a:pt x="90" y="74"/>
                    <a:pt x="90" y="73"/>
                    <a:pt x="90" y="74"/>
                  </a:cubicBezTo>
                  <a:cubicBezTo>
                    <a:pt x="91" y="74"/>
                    <a:pt x="91" y="75"/>
                    <a:pt x="91" y="76"/>
                  </a:cubicBezTo>
                  <a:cubicBezTo>
                    <a:pt x="91" y="76"/>
                    <a:pt x="92" y="75"/>
                    <a:pt x="92" y="75"/>
                  </a:cubicBezTo>
                  <a:cubicBezTo>
                    <a:pt x="92" y="75"/>
                    <a:pt x="93" y="74"/>
                    <a:pt x="93" y="74"/>
                  </a:cubicBezTo>
                  <a:cubicBezTo>
                    <a:pt x="93" y="73"/>
                    <a:pt x="93" y="73"/>
                    <a:pt x="93" y="72"/>
                  </a:cubicBezTo>
                  <a:cubicBezTo>
                    <a:pt x="91" y="72"/>
                    <a:pt x="91" y="72"/>
                    <a:pt x="89" y="72"/>
                  </a:cubicBezTo>
                  <a:close/>
                  <a:moveTo>
                    <a:pt x="139" y="73"/>
                  </a:moveTo>
                  <a:cubicBezTo>
                    <a:pt x="139" y="73"/>
                    <a:pt x="139" y="74"/>
                    <a:pt x="139" y="74"/>
                  </a:cubicBezTo>
                  <a:cubicBezTo>
                    <a:pt x="144" y="74"/>
                    <a:pt x="144" y="74"/>
                    <a:pt x="144" y="74"/>
                  </a:cubicBezTo>
                  <a:cubicBezTo>
                    <a:pt x="143" y="74"/>
                    <a:pt x="143" y="73"/>
                    <a:pt x="143" y="73"/>
                  </a:cubicBezTo>
                  <a:cubicBezTo>
                    <a:pt x="141" y="73"/>
                    <a:pt x="141" y="73"/>
                    <a:pt x="139" y="73"/>
                  </a:cubicBezTo>
                  <a:close/>
                  <a:moveTo>
                    <a:pt x="96" y="74"/>
                  </a:moveTo>
                  <a:cubicBezTo>
                    <a:pt x="96" y="75"/>
                    <a:pt x="96" y="76"/>
                    <a:pt x="95" y="77"/>
                  </a:cubicBezTo>
                  <a:cubicBezTo>
                    <a:pt x="98" y="77"/>
                    <a:pt x="98" y="77"/>
                    <a:pt x="98" y="74"/>
                  </a:cubicBezTo>
                  <a:cubicBezTo>
                    <a:pt x="98" y="74"/>
                    <a:pt x="97" y="74"/>
                    <a:pt x="96" y="74"/>
                  </a:cubicBezTo>
                  <a:close/>
                  <a:moveTo>
                    <a:pt x="103" y="74"/>
                  </a:moveTo>
                  <a:cubicBezTo>
                    <a:pt x="103" y="74"/>
                    <a:pt x="103" y="75"/>
                    <a:pt x="102" y="76"/>
                  </a:cubicBezTo>
                  <a:cubicBezTo>
                    <a:pt x="103" y="76"/>
                    <a:pt x="104" y="76"/>
                    <a:pt x="104" y="76"/>
                  </a:cubicBezTo>
                  <a:cubicBezTo>
                    <a:pt x="103" y="76"/>
                    <a:pt x="105" y="77"/>
                    <a:pt x="102" y="77"/>
                  </a:cubicBezTo>
                  <a:cubicBezTo>
                    <a:pt x="101" y="77"/>
                    <a:pt x="100" y="76"/>
                    <a:pt x="100" y="76"/>
                  </a:cubicBezTo>
                  <a:cubicBezTo>
                    <a:pt x="99" y="76"/>
                    <a:pt x="100" y="76"/>
                    <a:pt x="99" y="76"/>
                  </a:cubicBezTo>
                  <a:cubicBezTo>
                    <a:pt x="99" y="77"/>
                    <a:pt x="98" y="78"/>
                    <a:pt x="98" y="79"/>
                  </a:cubicBezTo>
                  <a:cubicBezTo>
                    <a:pt x="99" y="79"/>
                    <a:pt x="100" y="79"/>
                    <a:pt x="100" y="79"/>
                  </a:cubicBezTo>
                  <a:cubicBezTo>
                    <a:pt x="101" y="79"/>
                    <a:pt x="101" y="79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8" y="78"/>
                    <a:pt x="109" y="78"/>
                  </a:cubicBezTo>
                  <a:cubicBezTo>
                    <a:pt x="108" y="77"/>
                    <a:pt x="108" y="77"/>
                    <a:pt x="108" y="76"/>
                  </a:cubicBezTo>
                  <a:cubicBezTo>
                    <a:pt x="105" y="76"/>
                    <a:pt x="105" y="75"/>
                    <a:pt x="103" y="74"/>
                  </a:cubicBezTo>
                  <a:close/>
                  <a:moveTo>
                    <a:pt x="149" y="75"/>
                  </a:moveTo>
                  <a:cubicBezTo>
                    <a:pt x="149" y="75"/>
                    <a:pt x="149" y="75"/>
                    <a:pt x="149" y="75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49" y="75"/>
                    <a:pt x="150" y="75"/>
                    <a:pt x="149" y="75"/>
                  </a:cubicBezTo>
                  <a:close/>
                  <a:moveTo>
                    <a:pt x="114" y="75"/>
                  </a:moveTo>
                  <a:cubicBezTo>
                    <a:pt x="113" y="75"/>
                    <a:pt x="112" y="76"/>
                    <a:pt x="112" y="76"/>
                  </a:cubicBezTo>
                  <a:cubicBezTo>
                    <a:pt x="112" y="76"/>
                    <a:pt x="112" y="77"/>
                    <a:pt x="112" y="77"/>
                  </a:cubicBezTo>
                  <a:cubicBezTo>
                    <a:pt x="115" y="78"/>
                    <a:pt x="116" y="78"/>
                    <a:pt x="119" y="78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9"/>
                    <a:pt x="123" y="77"/>
                    <a:pt x="125" y="77"/>
                  </a:cubicBezTo>
                  <a:cubicBezTo>
                    <a:pt x="125" y="77"/>
                    <a:pt x="126" y="78"/>
                    <a:pt x="126" y="78"/>
                  </a:cubicBezTo>
                  <a:cubicBezTo>
                    <a:pt x="126" y="77"/>
                    <a:pt x="126" y="76"/>
                    <a:pt x="126" y="76"/>
                  </a:cubicBezTo>
                  <a:cubicBezTo>
                    <a:pt x="126" y="76"/>
                    <a:pt x="125" y="76"/>
                    <a:pt x="124" y="76"/>
                  </a:cubicBezTo>
                  <a:cubicBezTo>
                    <a:pt x="124" y="76"/>
                    <a:pt x="123" y="76"/>
                    <a:pt x="122" y="76"/>
                  </a:cubicBezTo>
                  <a:cubicBezTo>
                    <a:pt x="122" y="76"/>
                    <a:pt x="121" y="75"/>
                    <a:pt x="120" y="75"/>
                  </a:cubicBezTo>
                  <a:cubicBezTo>
                    <a:pt x="119" y="75"/>
                    <a:pt x="119" y="76"/>
                    <a:pt x="118" y="76"/>
                  </a:cubicBezTo>
                  <a:cubicBezTo>
                    <a:pt x="117" y="76"/>
                    <a:pt x="115" y="75"/>
                    <a:pt x="114" y="75"/>
                  </a:cubicBezTo>
                  <a:close/>
                  <a:moveTo>
                    <a:pt x="133" y="76"/>
                  </a:moveTo>
                  <a:cubicBezTo>
                    <a:pt x="133" y="76"/>
                    <a:pt x="133" y="76"/>
                    <a:pt x="133" y="76"/>
                  </a:cubicBezTo>
                  <a:cubicBezTo>
                    <a:pt x="134" y="76"/>
                    <a:pt x="135" y="76"/>
                    <a:pt x="135" y="76"/>
                  </a:cubicBezTo>
                  <a:cubicBezTo>
                    <a:pt x="135" y="76"/>
                    <a:pt x="135" y="76"/>
                    <a:pt x="134" y="76"/>
                  </a:cubicBezTo>
                  <a:cubicBezTo>
                    <a:pt x="134" y="76"/>
                    <a:pt x="133" y="76"/>
                    <a:pt x="133" y="76"/>
                  </a:cubicBezTo>
                  <a:close/>
                  <a:moveTo>
                    <a:pt x="129" y="76"/>
                  </a:moveTo>
                  <a:cubicBezTo>
                    <a:pt x="128" y="76"/>
                    <a:pt x="129" y="77"/>
                    <a:pt x="129" y="77"/>
                  </a:cubicBezTo>
                  <a:cubicBezTo>
                    <a:pt x="129" y="77"/>
                    <a:pt x="130" y="76"/>
                    <a:pt x="129" y="76"/>
                  </a:cubicBezTo>
                  <a:close/>
                  <a:moveTo>
                    <a:pt x="131" y="76"/>
                  </a:moveTo>
                  <a:cubicBezTo>
                    <a:pt x="131" y="76"/>
                    <a:pt x="131" y="77"/>
                    <a:pt x="132" y="77"/>
                  </a:cubicBezTo>
                  <a:cubicBezTo>
                    <a:pt x="132" y="77"/>
                    <a:pt x="132" y="76"/>
                    <a:pt x="131" y="76"/>
                  </a:cubicBezTo>
                  <a:close/>
                  <a:moveTo>
                    <a:pt x="144" y="76"/>
                  </a:moveTo>
                  <a:cubicBezTo>
                    <a:pt x="143" y="77"/>
                    <a:pt x="143" y="77"/>
                    <a:pt x="143" y="77"/>
                  </a:cubicBezTo>
                  <a:cubicBezTo>
                    <a:pt x="142" y="77"/>
                    <a:pt x="141" y="76"/>
                    <a:pt x="140" y="77"/>
                  </a:cubicBezTo>
                  <a:cubicBezTo>
                    <a:pt x="140" y="77"/>
                    <a:pt x="140" y="78"/>
                    <a:pt x="139" y="78"/>
                  </a:cubicBezTo>
                  <a:cubicBezTo>
                    <a:pt x="138" y="78"/>
                    <a:pt x="136" y="77"/>
                    <a:pt x="135" y="78"/>
                  </a:cubicBezTo>
                  <a:cubicBezTo>
                    <a:pt x="134" y="78"/>
                    <a:pt x="135" y="79"/>
                    <a:pt x="134" y="80"/>
                  </a:cubicBezTo>
                  <a:cubicBezTo>
                    <a:pt x="134" y="80"/>
                    <a:pt x="133" y="80"/>
                    <a:pt x="132" y="80"/>
                  </a:cubicBezTo>
                  <a:cubicBezTo>
                    <a:pt x="132" y="80"/>
                    <a:pt x="132" y="81"/>
                    <a:pt x="132" y="82"/>
                  </a:cubicBezTo>
                  <a:cubicBezTo>
                    <a:pt x="132" y="82"/>
                    <a:pt x="129" y="83"/>
                    <a:pt x="128" y="83"/>
                  </a:cubicBezTo>
                  <a:cubicBezTo>
                    <a:pt x="128" y="84"/>
                    <a:pt x="129" y="85"/>
                    <a:pt x="129" y="85"/>
                  </a:cubicBezTo>
                  <a:cubicBezTo>
                    <a:pt x="127" y="86"/>
                    <a:pt x="127" y="87"/>
                    <a:pt x="124" y="87"/>
                  </a:cubicBezTo>
                  <a:cubicBezTo>
                    <a:pt x="124" y="87"/>
                    <a:pt x="124" y="87"/>
                    <a:pt x="124" y="88"/>
                  </a:cubicBezTo>
                  <a:cubicBezTo>
                    <a:pt x="124" y="88"/>
                    <a:pt x="124" y="88"/>
                    <a:pt x="125" y="89"/>
                  </a:cubicBezTo>
                  <a:cubicBezTo>
                    <a:pt x="126" y="89"/>
                    <a:pt x="127" y="88"/>
                    <a:pt x="128" y="88"/>
                  </a:cubicBezTo>
                  <a:cubicBezTo>
                    <a:pt x="128" y="88"/>
                    <a:pt x="128" y="87"/>
                    <a:pt x="128" y="87"/>
                  </a:cubicBezTo>
                  <a:cubicBezTo>
                    <a:pt x="128" y="87"/>
                    <a:pt x="130" y="85"/>
                    <a:pt x="130" y="85"/>
                  </a:cubicBezTo>
                  <a:cubicBezTo>
                    <a:pt x="131" y="85"/>
                    <a:pt x="133" y="85"/>
                    <a:pt x="134" y="85"/>
                  </a:cubicBezTo>
                  <a:cubicBezTo>
                    <a:pt x="135" y="84"/>
                    <a:pt x="135" y="83"/>
                    <a:pt x="136" y="82"/>
                  </a:cubicBezTo>
                  <a:cubicBezTo>
                    <a:pt x="136" y="82"/>
                    <a:pt x="137" y="82"/>
                    <a:pt x="137" y="82"/>
                  </a:cubicBezTo>
                  <a:cubicBezTo>
                    <a:pt x="138" y="82"/>
                    <a:pt x="137" y="81"/>
                    <a:pt x="138" y="81"/>
                  </a:cubicBezTo>
                  <a:cubicBezTo>
                    <a:pt x="138" y="81"/>
                    <a:pt x="139" y="81"/>
                    <a:pt x="140" y="81"/>
                  </a:cubicBezTo>
                  <a:cubicBezTo>
                    <a:pt x="140" y="80"/>
                    <a:pt x="140" y="80"/>
                    <a:pt x="140" y="79"/>
                  </a:cubicBezTo>
                  <a:cubicBezTo>
                    <a:pt x="141" y="79"/>
                    <a:pt x="142" y="79"/>
                    <a:pt x="143" y="79"/>
                  </a:cubicBezTo>
                  <a:cubicBezTo>
                    <a:pt x="143" y="79"/>
                    <a:pt x="143" y="78"/>
                    <a:pt x="144" y="78"/>
                  </a:cubicBezTo>
                  <a:cubicBezTo>
                    <a:pt x="144" y="77"/>
                    <a:pt x="146" y="76"/>
                    <a:pt x="144" y="76"/>
                  </a:cubicBezTo>
                  <a:close/>
                  <a:moveTo>
                    <a:pt x="110" y="82"/>
                  </a:moveTo>
                  <a:cubicBezTo>
                    <a:pt x="109" y="83"/>
                    <a:pt x="109" y="83"/>
                    <a:pt x="109" y="83"/>
                  </a:cubicBezTo>
                  <a:cubicBezTo>
                    <a:pt x="112" y="85"/>
                    <a:pt x="112" y="86"/>
                    <a:pt x="117" y="86"/>
                  </a:cubicBezTo>
                  <a:cubicBezTo>
                    <a:pt x="116" y="86"/>
                    <a:pt x="117" y="83"/>
                    <a:pt x="116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4" y="83"/>
                    <a:pt x="112" y="82"/>
                    <a:pt x="110" y="82"/>
                  </a:cubicBezTo>
                  <a:close/>
                  <a:moveTo>
                    <a:pt x="33" y="24"/>
                  </a:moveTo>
                  <a:cubicBezTo>
                    <a:pt x="34" y="24"/>
                    <a:pt x="33" y="25"/>
                    <a:pt x="33" y="25"/>
                  </a:cubicBezTo>
                  <a:cubicBezTo>
                    <a:pt x="33" y="25"/>
                    <a:pt x="3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lnTo>
                    <a:pt x="33" y="24"/>
                  </a:lnTo>
                  <a:close/>
                  <a:moveTo>
                    <a:pt x="40" y="33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0" y="33"/>
                  </a:cubicBezTo>
                  <a:close/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20"/>
                    <a:pt x="66" y="20"/>
                  </a:cubicBezTo>
                  <a:cubicBezTo>
                    <a:pt x="66" y="20"/>
                    <a:pt x="66" y="21"/>
                    <a:pt x="65" y="21"/>
                  </a:cubicBezTo>
                  <a:cubicBezTo>
                    <a:pt x="65" y="21"/>
                    <a:pt x="65" y="22"/>
                    <a:pt x="64" y="22"/>
                  </a:cubicBezTo>
                  <a:cubicBezTo>
                    <a:pt x="64" y="22"/>
                    <a:pt x="64" y="23"/>
                    <a:pt x="63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9"/>
                    <a:pt x="63" y="29"/>
                  </a:cubicBezTo>
                  <a:cubicBezTo>
                    <a:pt x="63" y="30"/>
                    <a:pt x="64" y="30"/>
                    <a:pt x="64" y="31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4" y="33"/>
                    <a:pt x="65" y="34"/>
                    <a:pt x="65" y="34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5" y="35"/>
                    <a:pt x="65" y="36"/>
                    <a:pt x="65" y="36"/>
                  </a:cubicBezTo>
                  <a:cubicBezTo>
                    <a:pt x="65" y="37"/>
                    <a:pt x="65" y="37"/>
                    <a:pt x="65" y="38"/>
                  </a:cubicBezTo>
                  <a:cubicBezTo>
                    <a:pt x="65" y="37"/>
                    <a:pt x="65" y="38"/>
                    <a:pt x="66" y="38"/>
                  </a:cubicBezTo>
                  <a:cubicBezTo>
                    <a:pt x="66" y="38"/>
                    <a:pt x="67" y="37"/>
                    <a:pt x="67" y="37"/>
                  </a:cubicBezTo>
                  <a:cubicBezTo>
                    <a:pt x="68" y="37"/>
                    <a:pt x="67" y="37"/>
                    <a:pt x="68" y="37"/>
                  </a:cubicBezTo>
                  <a:cubicBezTo>
                    <a:pt x="69" y="39"/>
                    <a:pt x="68" y="40"/>
                    <a:pt x="69" y="42"/>
                  </a:cubicBezTo>
                  <a:cubicBezTo>
                    <a:pt x="69" y="42"/>
                    <a:pt x="70" y="43"/>
                    <a:pt x="70" y="43"/>
                  </a:cubicBezTo>
                  <a:cubicBezTo>
                    <a:pt x="70" y="44"/>
                    <a:pt x="70" y="45"/>
                    <a:pt x="70" y="46"/>
                  </a:cubicBezTo>
                  <a:cubicBezTo>
                    <a:pt x="71" y="46"/>
                    <a:pt x="73" y="47"/>
                    <a:pt x="74" y="47"/>
                  </a:cubicBezTo>
                  <a:cubicBezTo>
                    <a:pt x="75" y="47"/>
                    <a:pt x="74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7" y="46"/>
                  </a:cubicBezTo>
                  <a:cubicBezTo>
                    <a:pt x="77" y="47"/>
                    <a:pt x="77" y="48"/>
                    <a:pt x="77" y="48"/>
                  </a:cubicBezTo>
                  <a:cubicBezTo>
                    <a:pt x="78" y="48"/>
                    <a:pt x="78" y="48"/>
                    <a:pt x="79" y="48"/>
                  </a:cubicBezTo>
                  <a:cubicBezTo>
                    <a:pt x="80" y="48"/>
                    <a:pt x="80" y="48"/>
                    <a:pt x="82" y="48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47"/>
                    <a:pt x="83" y="47"/>
                    <a:pt x="84" y="47"/>
                  </a:cubicBezTo>
                  <a:cubicBezTo>
                    <a:pt x="85" y="47"/>
                    <a:pt x="85" y="49"/>
                    <a:pt x="87" y="48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0" y="48"/>
                    <a:pt x="89" y="48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49"/>
                    <a:pt x="91" y="50"/>
                    <a:pt x="91" y="50"/>
                  </a:cubicBezTo>
                  <a:cubicBezTo>
                    <a:pt x="91" y="49"/>
                    <a:pt x="92" y="49"/>
                    <a:pt x="92" y="49"/>
                  </a:cubicBezTo>
                  <a:cubicBezTo>
                    <a:pt x="93" y="48"/>
                    <a:pt x="95" y="48"/>
                    <a:pt x="96" y="48"/>
                  </a:cubicBezTo>
                  <a:cubicBezTo>
                    <a:pt x="97" y="45"/>
                    <a:pt x="98" y="43"/>
                    <a:pt x="101" y="42"/>
                  </a:cubicBezTo>
                  <a:cubicBezTo>
                    <a:pt x="100" y="41"/>
                    <a:pt x="100" y="41"/>
                    <a:pt x="99" y="40"/>
                  </a:cubicBezTo>
                  <a:cubicBezTo>
                    <a:pt x="100" y="39"/>
                    <a:pt x="101" y="38"/>
                    <a:pt x="102" y="36"/>
                  </a:cubicBezTo>
                  <a:cubicBezTo>
                    <a:pt x="102" y="36"/>
                    <a:pt x="102" y="35"/>
                    <a:pt x="102" y="35"/>
                  </a:cubicBezTo>
                  <a:cubicBezTo>
                    <a:pt x="102" y="35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cubicBezTo>
                    <a:pt x="103" y="32"/>
                    <a:pt x="103" y="30"/>
                    <a:pt x="102" y="28"/>
                  </a:cubicBezTo>
                  <a:cubicBezTo>
                    <a:pt x="104" y="27"/>
                    <a:pt x="105" y="26"/>
                    <a:pt x="108" y="26"/>
                  </a:cubicBezTo>
                  <a:cubicBezTo>
                    <a:pt x="108" y="26"/>
                    <a:pt x="108" y="25"/>
                    <a:pt x="107" y="25"/>
                  </a:cubicBezTo>
                  <a:cubicBezTo>
                    <a:pt x="106" y="24"/>
                    <a:pt x="104" y="23"/>
                    <a:pt x="103" y="22"/>
                  </a:cubicBezTo>
                  <a:cubicBezTo>
                    <a:pt x="103" y="21"/>
                    <a:pt x="104" y="20"/>
                    <a:pt x="104" y="19"/>
                  </a:cubicBezTo>
                  <a:cubicBezTo>
                    <a:pt x="104" y="18"/>
                    <a:pt x="103" y="16"/>
                    <a:pt x="101" y="14"/>
                  </a:cubicBezTo>
                  <a:cubicBezTo>
                    <a:pt x="102" y="14"/>
                    <a:pt x="101" y="13"/>
                    <a:pt x="101" y="13"/>
                  </a:cubicBezTo>
                  <a:cubicBezTo>
                    <a:pt x="101" y="13"/>
                    <a:pt x="102" y="13"/>
                    <a:pt x="102" y="12"/>
                  </a:cubicBezTo>
                  <a:cubicBezTo>
                    <a:pt x="103" y="13"/>
                    <a:pt x="102" y="12"/>
                    <a:pt x="102" y="12"/>
                  </a:cubicBezTo>
                  <a:cubicBezTo>
                    <a:pt x="103" y="12"/>
                    <a:pt x="103" y="11"/>
                    <a:pt x="103" y="11"/>
                  </a:cubicBezTo>
                  <a:cubicBezTo>
                    <a:pt x="102" y="11"/>
                    <a:pt x="101" y="11"/>
                    <a:pt x="101" y="11"/>
                  </a:cubicBezTo>
                  <a:cubicBezTo>
                    <a:pt x="101" y="11"/>
                    <a:pt x="101" y="10"/>
                    <a:pt x="101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5" y="10"/>
                    <a:pt x="95" y="10"/>
                    <a:pt x="95" y="10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lnTo>
                    <a:pt x="67" y="20"/>
                  </a:lnTo>
                  <a:close/>
                  <a:moveTo>
                    <a:pt x="167" y="36"/>
                  </a:moveTo>
                  <a:cubicBezTo>
                    <a:pt x="166" y="36"/>
                    <a:pt x="164" y="36"/>
                    <a:pt x="164" y="36"/>
                  </a:cubicBezTo>
                  <a:cubicBezTo>
                    <a:pt x="164" y="36"/>
                    <a:pt x="163" y="39"/>
                    <a:pt x="163" y="39"/>
                  </a:cubicBezTo>
                  <a:cubicBezTo>
                    <a:pt x="163" y="39"/>
                    <a:pt x="163" y="40"/>
                    <a:pt x="163" y="40"/>
                  </a:cubicBezTo>
                  <a:cubicBezTo>
                    <a:pt x="164" y="40"/>
                    <a:pt x="166" y="40"/>
                    <a:pt x="167" y="40"/>
                  </a:cubicBezTo>
                  <a:cubicBezTo>
                    <a:pt x="167" y="40"/>
                    <a:pt x="167" y="40"/>
                    <a:pt x="168" y="41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2"/>
                    <a:pt x="167" y="42"/>
                    <a:pt x="167" y="42"/>
                  </a:cubicBezTo>
                  <a:cubicBezTo>
                    <a:pt x="169" y="43"/>
                    <a:pt x="171" y="42"/>
                    <a:pt x="172" y="42"/>
                  </a:cubicBezTo>
                  <a:cubicBezTo>
                    <a:pt x="173" y="43"/>
                    <a:pt x="175" y="43"/>
                    <a:pt x="176" y="43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4" y="44"/>
                    <a:pt x="173" y="44"/>
                    <a:pt x="172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0" y="45"/>
                    <a:pt x="167" y="45"/>
                    <a:pt x="167" y="45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8" y="46"/>
                    <a:pt x="168" y="46"/>
                    <a:pt x="169" y="46"/>
                  </a:cubicBezTo>
                  <a:cubicBezTo>
                    <a:pt x="170" y="48"/>
                    <a:pt x="169" y="47"/>
                    <a:pt x="171" y="48"/>
                  </a:cubicBezTo>
                  <a:cubicBezTo>
                    <a:pt x="171" y="49"/>
                    <a:pt x="171" y="49"/>
                    <a:pt x="171" y="50"/>
                  </a:cubicBezTo>
                  <a:cubicBezTo>
                    <a:pt x="171" y="50"/>
                    <a:pt x="171" y="51"/>
                    <a:pt x="171" y="51"/>
                  </a:cubicBezTo>
                  <a:cubicBezTo>
                    <a:pt x="172" y="51"/>
                    <a:pt x="172" y="51"/>
                    <a:pt x="172" y="51"/>
                  </a:cubicBezTo>
                  <a:cubicBezTo>
                    <a:pt x="173" y="50"/>
                    <a:pt x="173" y="49"/>
                    <a:pt x="174" y="48"/>
                  </a:cubicBezTo>
                  <a:cubicBezTo>
                    <a:pt x="174" y="48"/>
                    <a:pt x="174" y="48"/>
                    <a:pt x="174" y="48"/>
                  </a:cubicBezTo>
                  <a:cubicBezTo>
                    <a:pt x="174" y="48"/>
                    <a:pt x="174" y="49"/>
                    <a:pt x="174" y="49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8" y="51"/>
                    <a:pt x="179" y="50"/>
                    <a:pt x="179" y="50"/>
                  </a:cubicBezTo>
                  <a:cubicBezTo>
                    <a:pt x="179" y="50"/>
                    <a:pt x="178" y="53"/>
                    <a:pt x="180" y="54"/>
                  </a:cubicBezTo>
                  <a:cubicBezTo>
                    <a:pt x="181" y="54"/>
                    <a:pt x="181" y="53"/>
                    <a:pt x="182" y="53"/>
                  </a:cubicBezTo>
                  <a:cubicBezTo>
                    <a:pt x="183" y="54"/>
                    <a:pt x="183" y="54"/>
                    <a:pt x="183" y="54"/>
                  </a:cubicBezTo>
                  <a:cubicBezTo>
                    <a:pt x="184" y="54"/>
                    <a:pt x="184" y="53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8" y="55"/>
                    <a:pt x="188" y="56"/>
                    <a:pt x="189" y="58"/>
                  </a:cubicBezTo>
                  <a:cubicBezTo>
                    <a:pt x="192" y="57"/>
                    <a:pt x="191" y="57"/>
                    <a:pt x="193" y="58"/>
                  </a:cubicBezTo>
                  <a:cubicBezTo>
                    <a:pt x="194" y="58"/>
                    <a:pt x="194" y="58"/>
                    <a:pt x="195" y="58"/>
                  </a:cubicBezTo>
                  <a:cubicBezTo>
                    <a:pt x="196" y="61"/>
                    <a:pt x="196" y="61"/>
                    <a:pt x="196" y="61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4"/>
                    <a:pt x="196" y="64"/>
                    <a:pt x="196" y="65"/>
                  </a:cubicBezTo>
                  <a:cubicBezTo>
                    <a:pt x="196" y="65"/>
                    <a:pt x="197" y="65"/>
                    <a:pt x="197" y="66"/>
                  </a:cubicBezTo>
                  <a:cubicBezTo>
                    <a:pt x="197" y="66"/>
                    <a:pt x="197" y="67"/>
                    <a:pt x="197" y="67"/>
                  </a:cubicBezTo>
                  <a:cubicBezTo>
                    <a:pt x="197" y="68"/>
                    <a:pt x="198" y="68"/>
                    <a:pt x="198" y="69"/>
                  </a:cubicBezTo>
                  <a:cubicBezTo>
                    <a:pt x="199" y="71"/>
                    <a:pt x="198" y="71"/>
                    <a:pt x="199" y="73"/>
                  </a:cubicBezTo>
                  <a:cubicBezTo>
                    <a:pt x="198" y="72"/>
                    <a:pt x="198" y="72"/>
                    <a:pt x="197" y="71"/>
                  </a:cubicBezTo>
                  <a:cubicBezTo>
                    <a:pt x="196" y="72"/>
                    <a:pt x="196" y="71"/>
                    <a:pt x="195" y="72"/>
                  </a:cubicBezTo>
                  <a:cubicBezTo>
                    <a:pt x="195" y="72"/>
                    <a:pt x="193" y="74"/>
                    <a:pt x="193" y="75"/>
                  </a:cubicBezTo>
                  <a:cubicBezTo>
                    <a:pt x="194" y="75"/>
                    <a:pt x="196" y="74"/>
                    <a:pt x="197" y="74"/>
                  </a:cubicBezTo>
                  <a:cubicBezTo>
                    <a:pt x="198" y="74"/>
                    <a:pt x="198" y="73"/>
                    <a:pt x="198" y="73"/>
                  </a:cubicBezTo>
                  <a:cubicBezTo>
                    <a:pt x="198" y="73"/>
                    <a:pt x="198" y="73"/>
                    <a:pt x="199" y="74"/>
                  </a:cubicBezTo>
                  <a:cubicBezTo>
                    <a:pt x="200" y="74"/>
                    <a:pt x="201" y="73"/>
                    <a:pt x="202" y="73"/>
                  </a:cubicBezTo>
                  <a:cubicBezTo>
                    <a:pt x="203" y="73"/>
                    <a:pt x="205" y="75"/>
                    <a:pt x="205" y="76"/>
                  </a:cubicBezTo>
                  <a:cubicBezTo>
                    <a:pt x="205" y="76"/>
                    <a:pt x="205" y="77"/>
                    <a:pt x="205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8"/>
                    <a:pt x="206" y="78"/>
                  </a:cubicBezTo>
                  <a:cubicBezTo>
                    <a:pt x="207" y="78"/>
                    <a:pt x="207" y="79"/>
                    <a:pt x="208" y="79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07" y="66"/>
                    <a:pt x="207" y="66"/>
                    <a:pt x="207" y="66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7" y="45"/>
                    <a:pt x="207" y="45"/>
                    <a:pt x="207" y="45"/>
                  </a:cubicBezTo>
                  <a:cubicBezTo>
                    <a:pt x="207" y="45"/>
                    <a:pt x="207" y="46"/>
                    <a:pt x="207" y="45"/>
                  </a:cubicBezTo>
                  <a:cubicBezTo>
                    <a:pt x="207" y="45"/>
                    <a:pt x="206" y="44"/>
                    <a:pt x="205" y="44"/>
                  </a:cubicBezTo>
                  <a:cubicBezTo>
                    <a:pt x="204" y="43"/>
                    <a:pt x="204" y="44"/>
                    <a:pt x="203" y="44"/>
                  </a:cubicBezTo>
                  <a:cubicBezTo>
                    <a:pt x="202" y="44"/>
                    <a:pt x="199" y="43"/>
                    <a:pt x="198" y="43"/>
                  </a:cubicBezTo>
                  <a:cubicBezTo>
                    <a:pt x="197" y="42"/>
                    <a:pt x="194" y="40"/>
                    <a:pt x="192" y="40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2" y="41"/>
                    <a:pt x="191" y="41"/>
                    <a:pt x="191" y="41"/>
                  </a:cubicBezTo>
                  <a:cubicBezTo>
                    <a:pt x="190" y="41"/>
                    <a:pt x="190" y="42"/>
                    <a:pt x="189" y="43"/>
                  </a:cubicBezTo>
                  <a:cubicBezTo>
                    <a:pt x="188" y="43"/>
                    <a:pt x="187" y="43"/>
                    <a:pt x="187" y="44"/>
                  </a:cubicBezTo>
                  <a:cubicBezTo>
                    <a:pt x="186" y="44"/>
                    <a:pt x="185" y="47"/>
                    <a:pt x="184" y="47"/>
                  </a:cubicBezTo>
                  <a:cubicBezTo>
                    <a:pt x="184" y="48"/>
                    <a:pt x="182" y="48"/>
                    <a:pt x="182" y="49"/>
                  </a:cubicBezTo>
                  <a:cubicBezTo>
                    <a:pt x="181" y="48"/>
                    <a:pt x="182" y="48"/>
                    <a:pt x="181" y="4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0" y="47"/>
                    <a:pt x="180" y="47"/>
                    <a:pt x="180" y="47"/>
                  </a:cubicBezTo>
                  <a:cubicBezTo>
                    <a:pt x="179" y="46"/>
                    <a:pt x="180" y="45"/>
                    <a:pt x="180" y="45"/>
                  </a:cubicBezTo>
                  <a:cubicBezTo>
                    <a:pt x="178" y="44"/>
                    <a:pt x="178" y="44"/>
                    <a:pt x="178" y="44"/>
                  </a:cubicBezTo>
                  <a:cubicBezTo>
                    <a:pt x="178" y="45"/>
                    <a:pt x="179" y="45"/>
                    <a:pt x="178" y="45"/>
                  </a:cubicBezTo>
                  <a:cubicBezTo>
                    <a:pt x="177" y="43"/>
                    <a:pt x="177" y="42"/>
                    <a:pt x="177" y="39"/>
                  </a:cubicBezTo>
                  <a:cubicBezTo>
                    <a:pt x="177" y="39"/>
                    <a:pt x="178" y="39"/>
                    <a:pt x="178" y="38"/>
                  </a:cubicBezTo>
                  <a:cubicBezTo>
                    <a:pt x="178" y="37"/>
                    <a:pt x="177" y="35"/>
                    <a:pt x="176" y="35"/>
                  </a:cubicBezTo>
                  <a:cubicBezTo>
                    <a:pt x="175" y="35"/>
                    <a:pt x="175" y="35"/>
                    <a:pt x="175" y="35"/>
                  </a:cubicBezTo>
                  <a:cubicBezTo>
                    <a:pt x="176" y="35"/>
                    <a:pt x="175" y="36"/>
                    <a:pt x="174" y="35"/>
                  </a:cubicBezTo>
                  <a:cubicBezTo>
                    <a:pt x="174" y="35"/>
                    <a:pt x="174" y="34"/>
                    <a:pt x="173" y="35"/>
                  </a:cubicBezTo>
                  <a:cubicBezTo>
                    <a:pt x="173" y="35"/>
                    <a:pt x="173" y="36"/>
                    <a:pt x="172" y="35"/>
                  </a:cubicBezTo>
                  <a:cubicBezTo>
                    <a:pt x="172" y="35"/>
                    <a:pt x="170" y="34"/>
                    <a:pt x="169" y="34"/>
                  </a:cubicBezTo>
                  <a:cubicBezTo>
                    <a:pt x="167" y="34"/>
                    <a:pt x="167" y="36"/>
                    <a:pt x="167" y="36"/>
                  </a:cubicBezTo>
                  <a:close/>
                  <a:moveTo>
                    <a:pt x="58" y="9"/>
                  </a:moveTo>
                  <a:cubicBezTo>
                    <a:pt x="59" y="9"/>
                    <a:pt x="58" y="10"/>
                    <a:pt x="58" y="11"/>
                  </a:cubicBezTo>
                  <a:cubicBezTo>
                    <a:pt x="58" y="11"/>
                    <a:pt x="60" y="10"/>
                    <a:pt x="60" y="10"/>
                  </a:cubicBezTo>
                  <a:cubicBezTo>
                    <a:pt x="60" y="10"/>
                    <a:pt x="60" y="9"/>
                    <a:pt x="60" y="9"/>
                  </a:cubicBezTo>
                  <a:lnTo>
                    <a:pt x="58" y="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42" name="Freeform 106">
              <a:extLst>
                <a:ext uri="{FF2B5EF4-FFF2-40B4-BE49-F238E27FC236}">
                  <a16:creationId xmlns:a16="http://schemas.microsoft.com/office/drawing/2014/main" id="{9841FB06-A990-27C2-FAA0-4E92055889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80703" y="2700318"/>
              <a:ext cx="915042" cy="1132626"/>
            </a:xfrm>
            <a:custGeom>
              <a:avLst/>
              <a:gdLst>
                <a:gd name="T0" fmla="*/ 113 w 133"/>
                <a:gd name="T1" fmla="*/ 129 h 156"/>
                <a:gd name="T2" fmla="*/ 111 w 133"/>
                <a:gd name="T3" fmla="*/ 137 h 156"/>
                <a:gd name="T4" fmla="*/ 117 w 133"/>
                <a:gd name="T5" fmla="*/ 155 h 156"/>
                <a:gd name="T6" fmla="*/ 1 w 133"/>
                <a:gd name="T7" fmla="*/ 71 h 156"/>
                <a:gd name="T8" fmla="*/ 9 w 133"/>
                <a:gd name="T9" fmla="*/ 74 h 156"/>
                <a:gd name="T10" fmla="*/ 3 w 133"/>
                <a:gd name="T11" fmla="*/ 76 h 156"/>
                <a:gd name="T12" fmla="*/ 17 w 133"/>
                <a:gd name="T13" fmla="*/ 80 h 156"/>
                <a:gd name="T14" fmla="*/ 19 w 133"/>
                <a:gd name="T15" fmla="*/ 77 h 156"/>
                <a:gd name="T16" fmla="*/ 19 w 133"/>
                <a:gd name="T17" fmla="*/ 82 h 156"/>
                <a:gd name="T18" fmla="*/ 20 w 133"/>
                <a:gd name="T19" fmla="*/ 92 h 156"/>
                <a:gd name="T20" fmla="*/ 22 w 133"/>
                <a:gd name="T21" fmla="*/ 103 h 156"/>
                <a:gd name="T22" fmla="*/ 29 w 133"/>
                <a:gd name="T23" fmla="*/ 128 h 156"/>
                <a:gd name="T24" fmla="*/ 36 w 133"/>
                <a:gd name="T25" fmla="*/ 140 h 156"/>
                <a:gd name="T26" fmla="*/ 46 w 133"/>
                <a:gd name="T27" fmla="*/ 145 h 156"/>
                <a:gd name="T28" fmla="*/ 52 w 133"/>
                <a:gd name="T29" fmla="*/ 130 h 156"/>
                <a:gd name="T30" fmla="*/ 53 w 133"/>
                <a:gd name="T31" fmla="*/ 114 h 156"/>
                <a:gd name="T32" fmla="*/ 58 w 133"/>
                <a:gd name="T33" fmla="*/ 107 h 156"/>
                <a:gd name="T34" fmla="*/ 68 w 133"/>
                <a:gd name="T35" fmla="*/ 100 h 156"/>
                <a:gd name="T36" fmla="*/ 75 w 133"/>
                <a:gd name="T37" fmla="*/ 94 h 156"/>
                <a:gd name="T38" fmla="*/ 82 w 133"/>
                <a:gd name="T39" fmla="*/ 89 h 156"/>
                <a:gd name="T40" fmla="*/ 89 w 133"/>
                <a:gd name="T41" fmla="*/ 81 h 156"/>
                <a:gd name="T42" fmla="*/ 93 w 133"/>
                <a:gd name="T43" fmla="*/ 77 h 156"/>
                <a:gd name="T44" fmla="*/ 89 w 133"/>
                <a:gd name="T45" fmla="*/ 66 h 156"/>
                <a:gd name="T46" fmla="*/ 93 w 133"/>
                <a:gd name="T47" fmla="*/ 58 h 156"/>
                <a:gd name="T48" fmla="*/ 99 w 133"/>
                <a:gd name="T49" fmla="*/ 57 h 156"/>
                <a:gd name="T50" fmla="*/ 106 w 133"/>
                <a:gd name="T51" fmla="*/ 63 h 156"/>
                <a:gd name="T52" fmla="*/ 108 w 133"/>
                <a:gd name="T53" fmla="*/ 68 h 156"/>
                <a:gd name="T54" fmla="*/ 110 w 133"/>
                <a:gd name="T55" fmla="*/ 72 h 156"/>
                <a:gd name="T56" fmla="*/ 114 w 133"/>
                <a:gd name="T57" fmla="*/ 80 h 156"/>
                <a:gd name="T58" fmla="*/ 116 w 133"/>
                <a:gd name="T59" fmla="*/ 73 h 156"/>
                <a:gd name="T60" fmla="*/ 121 w 133"/>
                <a:gd name="T61" fmla="*/ 64 h 156"/>
                <a:gd name="T62" fmla="*/ 126 w 133"/>
                <a:gd name="T63" fmla="*/ 59 h 156"/>
                <a:gd name="T64" fmla="*/ 133 w 133"/>
                <a:gd name="T65" fmla="*/ 52 h 156"/>
                <a:gd name="T66" fmla="*/ 129 w 133"/>
                <a:gd name="T67" fmla="*/ 46 h 156"/>
                <a:gd name="T68" fmla="*/ 123 w 133"/>
                <a:gd name="T69" fmla="*/ 42 h 156"/>
                <a:gd name="T70" fmla="*/ 114 w 133"/>
                <a:gd name="T71" fmla="*/ 43 h 156"/>
                <a:gd name="T72" fmla="*/ 108 w 133"/>
                <a:gd name="T73" fmla="*/ 51 h 156"/>
                <a:gd name="T74" fmla="*/ 96 w 133"/>
                <a:gd name="T75" fmla="*/ 49 h 156"/>
                <a:gd name="T76" fmla="*/ 90 w 133"/>
                <a:gd name="T77" fmla="*/ 47 h 156"/>
                <a:gd name="T78" fmla="*/ 91 w 133"/>
                <a:gd name="T79" fmla="*/ 53 h 156"/>
                <a:gd name="T80" fmla="*/ 79 w 133"/>
                <a:gd name="T81" fmla="*/ 52 h 156"/>
                <a:gd name="T82" fmla="*/ 68 w 133"/>
                <a:gd name="T83" fmla="*/ 47 h 156"/>
                <a:gd name="T84" fmla="*/ 57 w 133"/>
                <a:gd name="T85" fmla="*/ 42 h 156"/>
                <a:gd name="T86" fmla="*/ 56 w 133"/>
                <a:gd name="T87" fmla="*/ 33 h 156"/>
                <a:gd name="T88" fmla="*/ 47 w 133"/>
                <a:gd name="T89" fmla="*/ 27 h 156"/>
                <a:gd name="T90" fmla="*/ 48 w 133"/>
                <a:gd name="T91" fmla="*/ 21 h 156"/>
                <a:gd name="T92" fmla="*/ 44 w 133"/>
                <a:gd name="T93" fmla="*/ 13 h 156"/>
                <a:gd name="T94" fmla="*/ 49 w 133"/>
                <a:gd name="T95" fmla="*/ 6 h 156"/>
                <a:gd name="T96" fmla="*/ 45 w 133"/>
                <a:gd name="T97" fmla="*/ 0 h 156"/>
                <a:gd name="T98" fmla="*/ 36 w 133"/>
                <a:gd name="T99" fmla="*/ 4 h 156"/>
                <a:gd name="T100" fmla="*/ 26 w 133"/>
                <a:gd name="T101" fmla="*/ 10 h 156"/>
                <a:gd name="T102" fmla="*/ 20 w 133"/>
                <a:gd name="T103" fmla="*/ 13 h 156"/>
                <a:gd name="T104" fmla="*/ 24 w 133"/>
                <a:gd name="T105" fmla="*/ 22 h 156"/>
                <a:gd name="T106" fmla="*/ 23 w 133"/>
                <a:gd name="T107" fmla="*/ 33 h 156"/>
                <a:gd name="T108" fmla="*/ 15 w 133"/>
                <a:gd name="T109" fmla="*/ 41 h 156"/>
                <a:gd name="T110" fmla="*/ 7 w 133"/>
                <a:gd name="T111" fmla="*/ 48 h 156"/>
                <a:gd name="T112" fmla="*/ 6 w 133"/>
                <a:gd name="T113" fmla="*/ 55 h 156"/>
                <a:gd name="T114" fmla="*/ 7 w 133"/>
                <a:gd name="T115" fmla="*/ 64 h 156"/>
                <a:gd name="T116" fmla="*/ 113 w 133"/>
                <a:gd name="T117" fmla="*/ 12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56">
                  <a:moveTo>
                    <a:pt x="113" y="125"/>
                  </a:moveTo>
                  <a:cubicBezTo>
                    <a:pt x="113" y="126"/>
                    <a:pt x="113" y="126"/>
                    <a:pt x="113" y="126"/>
                  </a:cubicBezTo>
                  <a:cubicBezTo>
                    <a:pt x="113" y="126"/>
                    <a:pt x="114" y="125"/>
                    <a:pt x="113" y="125"/>
                  </a:cubicBezTo>
                  <a:close/>
                  <a:moveTo>
                    <a:pt x="113" y="127"/>
                  </a:moveTo>
                  <a:cubicBezTo>
                    <a:pt x="113" y="127"/>
                    <a:pt x="113" y="128"/>
                    <a:pt x="113" y="129"/>
                  </a:cubicBezTo>
                  <a:cubicBezTo>
                    <a:pt x="114" y="129"/>
                    <a:pt x="113" y="127"/>
                    <a:pt x="113" y="127"/>
                  </a:cubicBezTo>
                  <a:close/>
                  <a:moveTo>
                    <a:pt x="112" y="130"/>
                  </a:moveTo>
                  <a:cubicBezTo>
                    <a:pt x="112" y="130"/>
                    <a:pt x="112" y="131"/>
                    <a:pt x="113" y="131"/>
                  </a:cubicBezTo>
                  <a:cubicBezTo>
                    <a:pt x="113" y="131"/>
                    <a:pt x="113" y="130"/>
                    <a:pt x="112" y="130"/>
                  </a:cubicBezTo>
                  <a:close/>
                  <a:moveTo>
                    <a:pt x="111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2" y="137"/>
                    <a:pt x="112" y="137"/>
                    <a:pt x="111" y="137"/>
                  </a:cubicBezTo>
                  <a:close/>
                  <a:moveTo>
                    <a:pt x="116" y="155"/>
                  </a:moveTo>
                  <a:cubicBezTo>
                    <a:pt x="116" y="155"/>
                    <a:pt x="116" y="155"/>
                    <a:pt x="116" y="155"/>
                  </a:cubicBezTo>
                  <a:cubicBezTo>
                    <a:pt x="117" y="156"/>
                    <a:pt x="117" y="155"/>
                    <a:pt x="117" y="155"/>
                  </a:cubicBezTo>
                  <a:cubicBezTo>
                    <a:pt x="117" y="155"/>
                    <a:pt x="116" y="155"/>
                    <a:pt x="116" y="155"/>
                  </a:cubicBezTo>
                  <a:close/>
                  <a:moveTo>
                    <a:pt x="0" y="67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1" y="68"/>
                    <a:pt x="0" y="68"/>
                  </a:cubicBezTo>
                  <a:cubicBezTo>
                    <a:pt x="1" y="69"/>
                    <a:pt x="1" y="70"/>
                    <a:pt x="1" y="71"/>
                  </a:cubicBezTo>
                  <a:cubicBezTo>
                    <a:pt x="2" y="72"/>
                    <a:pt x="6" y="74"/>
                    <a:pt x="9" y="73"/>
                  </a:cubicBezTo>
                  <a:cubicBezTo>
                    <a:pt x="10" y="72"/>
                    <a:pt x="10" y="71"/>
                    <a:pt x="11" y="70"/>
                  </a:cubicBezTo>
                  <a:cubicBezTo>
                    <a:pt x="11" y="70"/>
                    <a:pt x="11" y="71"/>
                    <a:pt x="12" y="70"/>
                  </a:cubicBezTo>
                  <a:cubicBezTo>
                    <a:pt x="11" y="71"/>
                    <a:pt x="11" y="72"/>
                    <a:pt x="10" y="73"/>
                  </a:cubicBezTo>
                  <a:cubicBezTo>
                    <a:pt x="10" y="73"/>
                    <a:pt x="9" y="73"/>
                    <a:pt x="9" y="74"/>
                  </a:cubicBezTo>
                  <a:cubicBezTo>
                    <a:pt x="8" y="74"/>
                    <a:pt x="9" y="75"/>
                    <a:pt x="8" y="75"/>
                  </a:cubicBezTo>
                  <a:cubicBezTo>
                    <a:pt x="8" y="75"/>
                    <a:pt x="7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6"/>
                    <a:pt x="4" y="76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3" y="77"/>
                    <a:pt x="4" y="78"/>
                    <a:pt x="4" y="78"/>
                  </a:cubicBezTo>
                  <a:cubicBezTo>
                    <a:pt x="6" y="81"/>
                    <a:pt x="8" y="82"/>
                    <a:pt x="10" y="85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12" y="85"/>
                    <a:pt x="12" y="84"/>
                    <a:pt x="13" y="84"/>
                  </a:cubicBezTo>
                  <a:cubicBezTo>
                    <a:pt x="15" y="83"/>
                    <a:pt x="17" y="82"/>
                    <a:pt x="17" y="80"/>
                  </a:cubicBezTo>
                  <a:cubicBezTo>
                    <a:pt x="18" y="78"/>
                    <a:pt x="17" y="77"/>
                    <a:pt x="18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5"/>
                    <a:pt x="19" y="75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19" y="77"/>
                    <a:pt x="19" y="77"/>
                  </a:cubicBezTo>
                  <a:cubicBezTo>
                    <a:pt x="19" y="77"/>
                    <a:pt x="19" y="77"/>
                    <a:pt x="19" y="78"/>
                  </a:cubicBezTo>
                  <a:cubicBezTo>
                    <a:pt x="20" y="79"/>
                    <a:pt x="20" y="80"/>
                    <a:pt x="19" y="79"/>
                  </a:cubicBezTo>
                  <a:cubicBezTo>
                    <a:pt x="19" y="79"/>
                    <a:pt x="20" y="80"/>
                    <a:pt x="19" y="80"/>
                  </a:cubicBezTo>
                  <a:cubicBezTo>
                    <a:pt x="19" y="80"/>
                    <a:pt x="19" y="81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1" y="82"/>
                    <a:pt x="21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20" y="85"/>
                    <a:pt x="18" y="89"/>
                    <a:pt x="18" y="90"/>
                  </a:cubicBezTo>
                  <a:cubicBezTo>
                    <a:pt x="18" y="90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1" y="93"/>
                    <a:pt x="20" y="95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0" y="97"/>
                    <a:pt x="20" y="100"/>
                    <a:pt x="21" y="100"/>
                  </a:cubicBezTo>
                  <a:cubicBezTo>
                    <a:pt x="21" y="100"/>
                    <a:pt x="21" y="101"/>
                    <a:pt x="21" y="101"/>
                  </a:cubicBezTo>
                  <a:cubicBezTo>
                    <a:pt x="21" y="102"/>
                    <a:pt x="22" y="103"/>
                    <a:pt x="22" y="103"/>
                  </a:cubicBezTo>
                  <a:cubicBezTo>
                    <a:pt x="22" y="105"/>
                    <a:pt x="22" y="106"/>
                    <a:pt x="22" y="107"/>
                  </a:cubicBezTo>
                  <a:cubicBezTo>
                    <a:pt x="23" y="111"/>
                    <a:pt x="25" y="114"/>
                    <a:pt x="26" y="117"/>
                  </a:cubicBezTo>
                  <a:cubicBezTo>
                    <a:pt x="27" y="120"/>
                    <a:pt x="27" y="121"/>
                    <a:pt x="27" y="124"/>
                  </a:cubicBezTo>
                  <a:cubicBezTo>
                    <a:pt x="27" y="125"/>
                    <a:pt x="28" y="126"/>
                    <a:pt x="28" y="126"/>
                  </a:cubicBezTo>
                  <a:cubicBezTo>
                    <a:pt x="29" y="127"/>
                    <a:pt x="28" y="127"/>
                    <a:pt x="29" y="128"/>
                  </a:cubicBezTo>
                  <a:cubicBezTo>
                    <a:pt x="29" y="129"/>
                    <a:pt x="30" y="129"/>
                    <a:pt x="31" y="130"/>
                  </a:cubicBezTo>
                  <a:cubicBezTo>
                    <a:pt x="31" y="130"/>
                    <a:pt x="31" y="131"/>
                    <a:pt x="31" y="131"/>
                  </a:cubicBezTo>
                  <a:cubicBezTo>
                    <a:pt x="31" y="132"/>
                    <a:pt x="32" y="133"/>
                    <a:pt x="33" y="134"/>
                  </a:cubicBezTo>
                  <a:cubicBezTo>
                    <a:pt x="33" y="135"/>
                    <a:pt x="33" y="136"/>
                    <a:pt x="33" y="137"/>
                  </a:cubicBezTo>
                  <a:cubicBezTo>
                    <a:pt x="34" y="138"/>
                    <a:pt x="36" y="139"/>
                    <a:pt x="36" y="140"/>
                  </a:cubicBezTo>
                  <a:cubicBezTo>
                    <a:pt x="36" y="141"/>
                    <a:pt x="35" y="141"/>
                    <a:pt x="35" y="141"/>
                  </a:cubicBezTo>
                  <a:cubicBezTo>
                    <a:pt x="36" y="144"/>
                    <a:pt x="38" y="147"/>
                    <a:pt x="40" y="149"/>
                  </a:cubicBezTo>
                  <a:cubicBezTo>
                    <a:pt x="41" y="149"/>
                    <a:pt x="41" y="149"/>
                    <a:pt x="42" y="149"/>
                  </a:cubicBezTo>
                  <a:cubicBezTo>
                    <a:pt x="43" y="148"/>
                    <a:pt x="43" y="146"/>
                    <a:pt x="44" y="146"/>
                  </a:cubicBezTo>
                  <a:cubicBezTo>
                    <a:pt x="45" y="145"/>
                    <a:pt x="46" y="145"/>
                    <a:pt x="46" y="145"/>
                  </a:cubicBezTo>
                  <a:cubicBezTo>
                    <a:pt x="46" y="145"/>
                    <a:pt x="46" y="144"/>
                    <a:pt x="46" y="144"/>
                  </a:cubicBezTo>
                  <a:cubicBezTo>
                    <a:pt x="46" y="144"/>
                    <a:pt x="49" y="140"/>
                    <a:pt x="49" y="140"/>
                  </a:cubicBezTo>
                  <a:cubicBezTo>
                    <a:pt x="49" y="140"/>
                    <a:pt x="51" y="140"/>
                    <a:pt x="51" y="139"/>
                  </a:cubicBezTo>
                  <a:cubicBezTo>
                    <a:pt x="51" y="137"/>
                    <a:pt x="50" y="134"/>
                    <a:pt x="50" y="132"/>
                  </a:cubicBezTo>
                  <a:cubicBezTo>
                    <a:pt x="51" y="131"/>
                    <a:pt x="52" y="131"/>
                    <a:pt x="52" y="130"/>
                  </a:cubicBezTo>
                  <a:cubicBezTo>
                    <a:pt x="53" y="129"/>
                    <a:pt x="52" y="129"/>
                    <a:pt x="52" y="128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3" y="126"/>
                    <a:pt x="53" y="125"/>
                    <a:pt x="52" y="124"/>
                  </a:cubicBezTo>
                  <a:cubicBezTo>
                    <a:pt x="52" y="122"/>
                    <a:pt x="52" y="120"/>
                    <a:pt x="52" y="117"/>
                  </a:cubicBezTo>
                  <a:cubicBezTo>
                    <a:pt x="52" y="116"/>
                    <a:pt x="53" y="115"/>
                    <a:pt x="53" y="114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3" y="113"/>
                    <a:pt x="52" y="112"/>
                    <a:pt x="52" y="111"/>
                  </a:cubicBezTo>
                  <a:cubicBezTo>
                    <a:pt x="52" y="111"/>
                    <a:pt x="53" y="110"/>
                    <a:pt x="53" y="110"/>
                  </a:cubicBezTo>
                  <a:cubicBezTo>
                    <a:pt x="55" y="109"/>
                    <a:pt x="55" y="110"/>
                    <a:pt x="56" y="109"/>
                  </a:cubicBezTo>
                  <a:cubicBezTo>
                    <a:pt x="57" y="109"/>
                    <a:pt x="57" y="108"/>
                    <a:pt x="58" y="107"/>
                  </a:cubicBezTo>
                  <a:cubicBezTo>
                    <a:pt x="59" y="107"/>
                    <a:pt x="60" y="107"/>
                    <a:pt x="61" y="107"/>
                  </a:cubicBezTo>
                  <a:cubicBezTo>
                    <a:pt x="62" y="106"/>
                    <a:pt x="62" y="103"/>
                    <a:pt x="63" y="102"/>
                  </a:cubicBezTo>
                  <a:cubicBezTo>
                    <a:pt x="64" y="101"/>
                    <a:pt x="66" y="102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8" y="100"/>
                    <a:pt x="68" y="100"/>
                  </a:cubicBezTo>
                  <a:cubicBezTo>
                    <a:pt x="69" y="99"/>
                    <a:pt x="70" y="100"/>
                    <a:pt x="71" y="99"/>
                  </a:cubicBezTo>
                  <a:cubicBezTo>
                    <a:pt x="72" y="99"/>
                    <a:pt x="71" y="98"/>
                    <a:pt x="72" y="97"/>
                  </a:cubicBezTo>
                  <a:cubicBezTo>
                    <a:pt x="72" y="97"/>
                    <a:pt x="73" y="96"/>
                    <a:pt x="74" y="96"/>
                  </a:cubicBezTo>
                  <a:cubicBezTo>
                    <a:pt x="74" y="95"/>
                    <a:pt x="74" y="95"/>
                    <a:pt x="74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7" y="92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8" y="90"/>
                    <a:pt x="79" y="91"/>
                    <a:pt x="80" y="91"/>
                  </a:cubicBezTo>
                  <a:cubicBezTo>
                    <a:pt x="80" y="90"/>
                    <a:pt x="81" y="89"/>
                    <a:pt x="82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5" y="86"/>
                    <a:pt x="85" y="83"/>
                  </a:cubicBezTo>
                  <a:cubicBezTo>
                    <a:pt x="85" y="83"/>
                    <a:pt x="86" y="82"/>
                    <a:pt x="87" y="82"/>
                  </a:cubicBezTo>
                  <a:cubicBezTo>
                    <a:pt x="87" y="82"/>
                    <a:pt x="86" y="81"/>
                    <a:pt x="87" y="81"/>
                  </a:cubicBezTo>
                  <a:cubicBezTo>
                    <a:pt x="87" y="80"/>
                    <a:pt x="88" y="81"/>
                    <a:pt x="89" y="81"/>
                  </a:cubicBezTo>
                  <a:cubicBezTo>
                    <a:pt x="89" y="80"/>
                    <a:pt x="90" y="79"/>
                    <a:pt x="90" y="79"/>
                  </a:cubicBezTo>
                  <a:cubicBezTo>
                    <a:pt x="90" y="79"/>
                    <a:pt x="90" y="80"/>
                    <a:pt x="90" y="80"/>
                  </a:cubicBezTo>
                  <a:cubicBezTo>
                    <a:pt x="91" y="80"/>
                    <a:pt x="91" y="80"/>
                    <a:pt x="92" y="80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09" y="66"/>
                    <a:pt x="108" y="68"/>
                    <a:pt x="108" y="68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6" y="73"/>
                    <a:pt x="106" y="73"/>
                    <a:pt x="106" y="73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4" y="80"/>
                    <a:pt x="114" y="80"/>
                    <a:pt x="114" y="80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6" y="75"/>
                    <a:pt x="116" y="75"/>
                    <a:pt x="116" y="75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5"/>
                    <a:pt x="1" y="65"/>
                    <a:pt x="1" y="65"/>
                  </a:cubicBezTo>
                  <a:lnTo>
                    <a:pt x="0" y="67"/>
                  </a:lnTo>
                  <a:close/>
                  <a:moveTo>
                    <a:pt x="113" y="121"/>
                  </a:moveTo>
                  <a:cubicBezTo>
                    <a:pt x="113" y="121"/>
                    <a:pt x="113" y="122"/>
                    <a:pt x="113" y="122"/>
                  </a:cubicBezTo>
                  <a:cubicBezTo>
                    <a:pt x="113" y="122"/>
                    <a:pt x="114" y="121"/>
                    <a:pt x="113" y="1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43" name="Freeform 107">
              <a:extLst>
                <a:ext uri="{FF2B5EF4-FFF2-40B4-BE49-F238E27FC236}">
                  <a16:creationId xmlns:a16="http://schemas.microsoft.com/office/drawing/2014/main" id="{4A6BF5CB-058A-0285-3C0B-58900A9586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284" y="1267014"/>
              <a:ext cx="323587" cy="167293"/>
            </a:xfrm>
            <a:custGeom>
              <a:avLst/>
              <a:gdLst>
                <a:gd name="T0" fmla="*/ 35 w 47"/>
                <a:gd name="T1" fmla="*/ 0 h 23"/>
                <a:gd name="T2" fmla="*/ 33 w 47"/>
                <a:gd name="T3" fmla="*/ 3 h 23"/>
                <a:gd name="T4" fmla="*/ 31 w 47"/>
                <a:gd name="T5" fmla="*/ 3 h 23"/>
                <a:gd name="T6" fmla="*/ 29 w 47"/>
                <a:gd name="T7" fmla="*/ 4 h 23"/>
                <a:gd name="T8" fmla="*/ 26 w 47"/>
                <a:gd name="T9" fmla="*/ 6 h 23"/>
                <a:gd name="T10" fmla="*/ 25 w 47"/>
                <a:gd name="T11" fmla="*/ 3 h 23"/>
                <a:gd name="T12" fmla="*/ 23 w 47"/>
                <a:gd name="T13" fmla="*/ 2 h 23"/>
                <a:gd name="T14" fmla="*/ 20 w 47"/>
                <a:gd name="T15" fmla="*/ 4 h 23"/>
                <a:gd name="T16" fmla="*/ 20 w 47"/>
                <a:gd name="T17" fmla="*/ 6 h 23"/>
                <a:gd name="T18" fmla="*/ 18 w 47"/>
                <a:gd name="T19" fmla="*/ 3 h 23"/>
                <a:gd name="T20" fmla="*/ 17 w 47"/>
                <a:gd name="T21" fmla="*/ 8 h 23"/>
                <a:gd name="T22" fmla="*/ 14 w 47"/>
                <a:gd name="T23" fmla="*/ 7 h 23"/>
                <a:gd name="T24" fmla="*/ 13 w 47"/>
                <a:gd name="T25" fmla="*/ 9 h 23"/>
                <a:gd name="T26" fmla="*/ 12 w 47"/>
                <a:gd name="T27" fmla="*/ 5 h 23"/>
                <a:gd name="T28" fmla="*/ 12 w 47"/>
                <a:gd name="T29" fmla="*/ 4 h 23"/>
                <a:gd name="T30" fmla="*/ 10 w 47"/>
                <a:gd name="T31" fmla="*/ 2 h 23"/>
                <a:gd name="T32" fmla="*/ 7 w 47"/>
                <a:gd name="T33" fmla="*/ 3 h 23"/>
                <a:gd name="T34" fmla="*/ 8 w 47"/>
                <a:gd name="T35" fmla="*/ 6 h 23"/>
                <a:gd name="T36" fmla="*/ 5 w 47"/>
                <a:gd name="T37" fmla="*/ 3 h 23"/>
                <a:gd name="T38" fmla="*/ 4 w 47"/>
                <a:gd name="T39" fmla="*/ 3 h 23"/>
                <a:gd name="T40" fmla="*/ 4 w 47"/>
                <a:gd name="T41" fmla="*/ 4 h 23"/>
                <a:gd name="T42" fmla="*/ 4 w 47"/>
                <a:gd name="T43" fmla="*/ 4 h 23"/>
                <a:gd name="T44" fmla="*/ 3 w 47"/>
                <a:gd name="T45" fmla="*/ 7 h 23"/>
                <a:gd name="T46" fmla="*/ 0 w 47"/>
                <a:gd name="T47" fmla="*/ 8 h 23"/>
                <a:gd name="T48" fmla="*/ 1 w 47"/>
                <a:gd name="T49" fmla="*/ 9 h 23"/>
                <a:gd name="T50" fmla="*/ 3 w 47"/>
                <a:gd name="T51" fmla="*/ 8 h 23"/>
                <a:gd name="T52" fmla="*/ 8 w 47"/>
                <a:gd name="T53" fmla="*/ 8 h 23"/>
                <a:gd name="T54" fmla="*/ 7 w 47"/>
                <a:gd name="T55" fmla="*/ 10 h 23"/>
                <a:gd name="T56" fmla="*/ 9 w 47"/>
                <a:gd name="T57" fmla="*/ 11 h 23"/>
                <a:gd name="T58" fmla="*/ 4 w 47"/>
                <a:gd name="T59" fmla="*/ 12 h 23"/>
                <a:gd name="T60" fmla="*/ 1 w 47"/>
                <a:gd name="T61" fmla="*/ 13 h 23"/>
                <a:gd name="T62" fmla="*/ 4 w 47"/>
                <a:gd name="T63" fmla="*/ 13 h 23"/>
                <a:gd name="T64" fmla="*/ 8 w 47"/>
                <a:gd name="T65" fmla="*/ 15 h 23"/>
                <a:gd name="T66" fmla="*/ 10 w 47"/>
                <a:gd name="T67" fmla="*/ 16 h 23"/>
                <a:gd name="T68" fmla="*/ 10 w 47"/>
                <a:gd name="T69" fmla="*/ 17 h 23"/>
                <a:gd name="T70" fmla="*/ 6 w 47"/>
                <a:gd name="T71" fmla="*/ 19 h 23"/>
                <a:gd name="T72" fmla="*/ 13 w 47"/>
                <a:gd name="T73" fmla="*/ 19 h 23"/>
                <a:gd name="T74" fmla="*/ 16 w 47"/>
                <a:gd name="T75" fmla="*/ 19 h 23"/>
                <a:gd name="T76" fmla="*/ 19 w 47"/>
                <a:gd name="T77" fmla="*/ 20 h 23"/>
                <a:gd name="T78" fmla="*/ 19 w 47"/>
                <a:gd name="T79" fmla="*/ 22 h 23"/>
                <a:gd name="T80" fmla="*/ 25 w 47"/>
                <a:gd name="T81" fmla="*/ 21 h 23"/>
                <a:gd name="T82" fmla="*/ 26 w 47"/>
                <a:gd name="T83" fmla="*/ 22 h 23"/>
                <a:gd name="T84" fmla="*/ 27 w 47"/>
                <a:gd name="T85" fmla="*/ 20 h 23"/>
                <a:gd name="T86" fmla="*/ 31 w 47"/>
                <a:gd name="T87" fmla="*/ 20 h 23"/>
                <a:gd name="T88" fmla="*/ 32 w 47"/>
                <a:gd name="T89" fmla="*/ 18 h 23"/>
                <a:gd name="T90" fmla="*/ 36 w 47"/>
                <a:gd name="T91" fmla="*/ 17 h 23"/>
                <a:gd name="T92" fmla="*/ 41 w 47"/>
                <a:gd name="T93" fmla="*/ 16 h 23"/>
                <a:gd name="T94" fmla="*/ 43 w 47"/>
                <a:gd name="T95" fmla="*/ 13 h 23"/>
                <a:gd name="T96" fmla="*/ 44 w 47"/>
                <a:gd name="T97" fmla="*/ 12 h 23"/>
                <a:gd name="T98" fmla="*/ 45 w 47"/>
                <a:gd name="T99" fmla="*/ 12 h 23"/>
                <a:gd name="T100" fmla="*/ 47 w 47"/>
                <a:gd name="T101" fmla="*/ 11 h 23"/>
                <a:gd name="T102" fmla="*/ 46 w 47"/>
                <a:gd name="T103" fmla="*/ 10 h 23"/>
                <a:gd name="T104" fmla="*/ 47 w 47"/>
                <a:gd name="T105" fmla="*/ 8 h 23"/>
                <a:gd name="T106" fmla="*/ 45 w 47"/>
                <a:gd name="T107" fmla="*/ 8 h 23"/>
                <a:gd name="T108" fmla="*/ 43 w 47"/>
                <a:gd name="T109" fmla="*/ 7 h 23"/>
                <a:gd name="T110" fmla="*/ 42 w 47"/>
                <a:gd name="T111" fmla="*/ 5 h 23"/>
                <a:gd name="T112" fmla="*/ 41 w 47"/>
                <a:gd name="T113" fmla="*/ 3 h 23"/>
                <a:gd name="T114" fmla="*/ 44 w 47"/>
                <a:gd name="T115" fmla="*/ 1 h 23"/>
                <a:gd name="T116" fmla="*/ 39 w 47"/>
                <a:gd name="T117" fmla="*/ 3 h 23"/>
                <a:gd name="T118" fmla="*/ 36 w 47"/>
                <a:gd name="T119" fmla="*/ 0 h 23"/>
                <a:gd name="T120" fmla="*/ 5 w 47"/>
                <a:gd name="T121" fmla="*/ 0 h 23"/>
                <a:gd name="T122" fmla="*/ 10 w 47"/>
                <a:gd name="T123" fmla="*/ 1 h 23"/>
                <a:gd name="T124" fmla="*/ 5 w 47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23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35" y="1"/>
                    <a:pt x="35" y="3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3" y="3"/>
                    <a:pt x="33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2" y="4"/>
                    <a:pt x="21" y="3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5"/>
                    <a:pt x="20" y="6"/>
                  </a:cubicBezTo>
                  <a:cubicBezTo>
                    <a:pt x="20" y="6"/>
                    <a:pt x="19" y="5"/>
                    <a:pt x="19" y="4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7" y="4"/>
                    <a:pt x="17" y="7"/>
                    <a:pt x="17" y="8"/>
                  </a:cubicBezTo>
                  <a:cubicBezTo>
                    <a:pt x="16" y="7"/>
                    <a:pt x="15" y="6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5"/>
                    <a:pt x="13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9" y="4"/>
                  </a:cubicBezTo>
                  <a:cubicBezTo>
                    <a:pt x="9" y="4"/>
                    <a:pt x="10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5" y="8"/>
                    <a:pt x="7" y="7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9" y="8"/>
                    <a:pt x="8" y="8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10"/>
                    <a:pt x="9" y="11"/>
                    <a:pt x="9" y="11"/>
                  </a:cubicBezTo>
                  <a:cubicBezTo>
                    <a:pt x="8" y="11"/>
                    <a:pt x="6" y="10"/>
                    <a:pt x="6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8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9" y="15"/>
                    <a:pt x="9" y="14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8" y="17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9" y="19"/>
                    <a:pt x="11" y="19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20" y="22"/>
                    <a:pt x="22" y="23"/>
                    <a:pt x="24" y="22"/>
                  </a:cubicBezTo>
                  <a:cubicBezTo>
                    <a:pt x="24" y="22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0"/>
                    <a:pt x="28" y="20"/>
                    <a:pt x="27" y="20"/>
                  </a:cubicBezTo>
                  <a:cubicBezTo>
                    <a:pt x="27" y="19"/>
                    <a:pt x="27" y="19"/>
                    <a:pt x="27" y="18"/>
                  </a:cubicBezTo>
                  <a:cubicBezTo>
                    <a:pt x="29" y="19"/>
                    <a:pt x="29" y="19"/>
                    <a:pt x="31" y="20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3" y="18"/>
                    <a:pt x="34" y="19"/>
                    <a:pt x="34" y="19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8" y="17"/>
                    <a:pt x="38" y="17"/>
                    <a:pt x="40" y="16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5"/>
                    <a:pt x="42" y="16"/>
                    <a:pt x="42" y="16"/>
                  </a:cubicBezTo>
                  <a:cubicBezTo>
                    <a:pt x="42" y="15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6" y="12"/>
                    <a:pt x="45" y="12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7" y="12"/>
                    <a:pt x="47" y="11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9"/>
                    <a:pt x="47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5" y="7"/>
                    <a:pt x="45" y="8"/>
                    <a:pt x="45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6"/>
                    <a:pt x="43" y="7"/>
                  </a:cubicBezTo>
                  <a:cubicBezTo>
                    <a:pt x="43" y="7"/>
                    <a:pt x="42" y="7"/>
                    <a:pt x="42" y="7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2" y="3"/>
                    <a:pt x="42" y="3"/>
                    <a:pt x="43" y="2"/>
                  </a:cubicBezTo>
                  <a:cubicBezTo>
                    <a:pt x="43" y="2"/>
                    <a:pt x="43" y="2"/>
                    <a:pt x="44" y="1"/>
                  </a:cubicBezTo>
                  <a:cubicBezTo>
                    <a:pt x="42" y="2"/>
                    <a:pt x="42" y="2"/>
                    <a:pt x="40" y="2"/>
                  </a:cubicBezTo>
                  <a:cubicBezTo>
                    <a:pt x="41" y="3"/>
                    <a:pt x="39" y="3"/>
                    <a:pt x="39" y="3"/>
                  </a:cubicBezTo>
                  <a:cubicBezTo>
                    <a:pt x="39" y="3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7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44" name="Freeform 108">
              <a:extLst>
                <a:ext uri="{FF2B5EF4-FFF2-40B4-BE49-F238E27FC236}">
                  <a16:creationId xmlns:a16="http://schemas.microsoft.com/office/drawing/2014/main" id="{361F55D4-F44C-5FAC-3EF7-074C617F4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341" y="2153221"/>
              <a:ext cx="227153" cy="153730"/>
            </a:xfrm>
            <a:custGeom>
              <a:avLst/>
              <a:gdLst>
                <a:gd name="T0" fmla="*/ 14 w 33"/>
                <a:gd name="T1" fmla="*/ 21 h 21"/>
                <a:gd name="T2" fmla="*/ 11 w 33"/>
                <a:gd name="T3" fmla="*/ 20 h 21"/>
                <a:gd name="T4" fmla="*/ 7 w 33"/>
                <a:gd name="T5" fmla="*/ 18 h 21"/>
                <a:gd name="T6" fmla="*/ 4 w 33"/>
                <a:gd name="T7" fmla="*/ 14 h 21"/>
                <a:gd name="T8" fmla="*/ 1 w 33"/>
                <a:gd name="T9" fmla="*/ 12 h 21"/>
                <a:gd name="T10" fmla="*/ 1 w 33"/>
                <a:gd name="T11" fmla="*/ 10 h 21"/>
                <a:gd name="T12" fmla="*/ 0 w 33"/>
                <a:gd name="T13" fmla="*/ 8 h 21"/>
                <a:gd name="T14" fmla="*/ 2 w 33"/>
                <a:gd name="T15" fmla="*/ 7 h 21"/>
                <a:gd name="T16" fmla="*/ 3 w 33"/>
                <a:gd name="T17" fmla="*/ 4 h 21"/>
                <a:gd name="T18" fmla="*/ 4 w 33"/>
                <a:gd name="T19" fmla="*/ 3 h 21"/>
                <a:gd name="T20" fmla="*/ 7 w 33"/>
                <a:gd name="T21" fmla="*/ 4 h 21"/>
                <a:gd name="T22" fmla="*/ 11 w 33"/>
                <a:gd name="T23" fmla="*/ 4 h 21"/>
                <a:gd name="T24" fmla="*/ 14 w 33"/>
                <a:gd name="T25" fmla="*/ 5 h 21"/>
                <a:gd name="T26" fmla="*/ 13 w 33"/>
                <a:gd name="T27" fmla="*/ 3 h 21"/>
                <a:gd name="T28" fmla="*/ 16 w 33"/>
                <a:gd name="T29" fmla="*/ 3 h 21"/>
                <a:gd name="T30" fmla="*/ 19 w 33"/>
                <a:gd name="T31" fmla="*/ 2 h 21"/>
                <a:gd name="T32" fmla="*/ 21 w 33"/>
                <a:gd name="T33" fmla="*/ 3 h 21"/>
                <a:gd name="T34" fmla="*/ 23 w 33"/>
                <a:gd name="T35" fmla="*/ 2 h 21"/>
                <a:gd name="T36" fmla="*/ 27 w 33"/>
                <a:gd name="T37" fmla="*/ 1 h 21"/>
                <a:gd name="T38" fmla="*/ 30 w 33"/>
                <a:gd name="T39" fmla="*/ 1 h 21"/>
                <a:gd name="T40" fmla="*/ 33 w 33"/>
                <a:gd name="T41" fmla="*/ 2 h 21"/>
                <a:gd name="T42" fmla="*/ 32 w 33"/>
                <a:gd name="T43" fmla="*/ 6 h 21"/>
                <a:gd name="T44" fmla="*/ 29 w 33"/>
                <a:gd name="T45" fmla="*/ 8 h 21"/>
                <a:gd name="T46" fmla="*/ 27 w 33"/>
                <a:gd name="T47" fmla="*/ 16 h 21"/>
                <a:gd name="T48" fmla="*/ 24 w 33"/>
                <a:gd name="T49" fmla="*/ 18 h 21"/>
                <a:gd name="T50" fmla="*/ 23 w 33"/>
                <a:gd name="T51" fmla="*/ 18 h 21"/>
                <a:gd name="T52" fmla="*/ 20 w 33"/>
                <a:gd name="T53" fmla="*/ 18 h 21"/>
                <a:gd name="T54" fmla="*/ 17 w 33"/>
                <a:gd name="T55" fmla="*/ 19 h 21"/>
                <a:gd name="T56" fmla="*/ 15 w 33"/>
                <a:gd name="T57" fmla="*/ 21 h 21"/>
                <a:gd name="T58" fmla="*/ 14 w 33"/>
                <a:gd name="T5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21">
                  <a:moveTo>
                    <a:pt x="14" y="21"/>
                  </a:moveTo>
                  <a:cubicBezTo>
                    <a:pt x="14" y="21"/>
                    <a:pt x="12" y="21"/>
                    <a:pt x="11" y="20"/>
                  </a:cubicBezTo>
                  <a:cubicBezTo>
                    <a:pt x="10" y="19"/>
                    <a:pt x="9" y="19"/>
                    <a:pt x="7" y="18"/>
                  </a:cubicBezTo>
                  <a:cubicBezTo>
                    <a:pt x="5" y="17"/>
                    <a:pt x="4" y="16"/>
                    <a:pt x="4" y="14"/>
                  </a:cubicBezTo>
                  <a:cubicBezTo>
                    <a:pt x="4" y="13"/>
                    <a:pt x="1" y="12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9"/>
                    <a:pt x="0" y="8"/>
                    <a:pt x="0" y="8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8"/>
                    <a:pt x="3" y="4"/>
                    <a:pt x="3" y="4"/>
                  </a:cubicBezTo>
                  <a:cubicBezTo>
                    <a:pt x="3" y="4"/>
                    <a:pt x="2" y="2"/>
                    <a:pt x="4" y="3"/>
                  </a:cubicBezTo>
                  <a:cubicBezTo>
                    <a:pt x="4" y="3"/>
                    <a:pt x="6" y="4"/>
                    <a:pt x="7" y="4"/>
                  </a:cubicBezTo>
                  <a:cubicBezTo>
                    <a:pt x="8" y="4"/>
                    <a:pt x="8" y="4"/>
                    <a:pt x="11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6" y="3"/>
                  </a:cubicBezTo>
                  <a:cubicBezTo>
                    <a:pt x="18" y="2"/>
                    <a:pt x="18" y="1"/>
                    <a:pt x="19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2"/>
                    <a:pt x="23" y="2"/>
                  </a:cubicBezTo>
                  <a:cubicBezTo>
                    <a:pt x="25" y="1"/>
                    <a:pt x="25" y="1"/>
                    <a:pt x="27" y="1"/>
                  </a:cubicBezTo>
                  <a:cubicBezTo>
                    <a:pt x="29" y="1"/>
                    <a:pt x="29" y="0"/>
                    <a:pt x="30" y="1"/>
                  </a:cubicBezTo>
                  <a:cubicBezTo>
                    <a:pt x="31" y="2"/>
                    <a:pt x="33" y="2"/>
                    <a:pt x="33" y="2"/>
                  </a:cubicBezTo>
                  <a:cubicBezTo>
                    <a:pt x="33" y="2"/>
                    <a:pt x="32" y="5"/>
                    <a:pt x="32" y="6"/>
                  </a:cubicBezTo>
                  <a:cubicBezTo>
                    <a:pt x="32" y="7"/>
                    <a:pt x="31" y="7"/>
                    <a:pt x="29" y="8"/>
                  </a:cubicBezTo>
                  <a:cubicBezTo>
                    <a:pt x="27" y="10"/>
                    <a:pt x="29" y="13"/>
                    <a:pt x="27" y="16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9" y="18"/>
                    <a:pt x="17" y="18"/>
                    <a:pt x="17" y="19"/>
                  </a:cubicBezTo>
                  <a:cubicBezTo>
                    <a:pt x="16" y="20"/>
                    <a:pt x="15" y="21"/>
                    <a:pt x="15" y="21"/>
                  </a:cubicBezTo>
                  <a:lnTo>
                    <a:pt x="14" y="2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pic>
          <p:nvPicPr>
            <p:cNvPr id="5045" name="Picture 5044">
              <a:extLst>
                <a:ext uri="{FF2B5EF4-FFF2-40B4-BE49-F238E27FC236}">
                  <a16:creationId xmlns:a16="http://schemas.microsoft.com/office/drawing/2014/main" id="{A5CE5966-9B1A-2E09-BDDD-8AC552EB1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5765" y="3229328"/>
              <a:ext cx="34287" cy="29390"/>
            </a:xfrm>
            <a:prstGeom prst="rect">
              <a:avLst/>
            </a:prstGeom>
            <a:noFill/>
            <a:ln w="0">
              <a:noFill/>
            </a:ln>
          </p:spPr>
        </p:pic>
        <p:sp>
          <p:nvSpPr>
            <p:cNvPr id="5046" name="Freeform 110">
              <a:extLst>
                <a:ext uri="{FF2B5EF4-FFF2-40B4-BE49-F238E27FC236}">
                  <a16:creationId xmlns:a16="http://schemas.microsoft.com/office/drawing/2014/main" id="{ED5D0079-C0E9-40C5-A3A4-40BE92528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476" y="3478008"/>
              <a:ext cx="192866" cy="115298"/>
            </a:xfrm>
            <a:custGeom>
              <a:avLst/>
              <a:gdLst>
                <a:gd name="T0" fmla="*/ 28 w 28"/>
                <a:gd name="T1" fmla="*/ 7 h 16"/>
                <a:gd name="T2" fmla="*/ 27 w 28"/>
                <a:gd name="T3" fmla="*/ 5 h 16"/>
                <a:gd name="T4" fmla="*/ 24 w 28"/>
                <a:gd name="T5" fmla="*/ 4 h 16"/>
                <a:gd name="T6" fmla="*/ 23 w 28"/>
                <a:gd name="T7" fmla="*/ 2 h 16"/>
                <a:gd name="T8" fmla="*/ 22 w 28"/>
                <a:gd name="T9" fmla="*/ 2 h 16"/>
                <a:gd name="T10" fmla="*/ 22 w 28"/>
                <a:gd name="T11" fmla="*/ 1 h 16"/>
                <a:gd name="T12" fmla="*/ 17 w 28"/>
                <a:gd name="T13" fmla="*/ 1 h 16"/>
                <a:gd name="T14" fmla="*/ 16 w 28"/>
                <a:gd name="T15" fmla="*/ 0 h 16"/>
                <a:gd name="T16" fmla="*/ 16 w 28"/>
                <a:gd name="T17" fmla="*/ 1 h 16"/>
                <a:gd name="T18" fmla="*/ 11 w 28"/>
                <a:gd name="T19" fmla="*/ 1 h 16"/>
                <a:gd name="T20" fmla="*/ 11 w 28"/>
                <a:gd name="T21" fmla="*/ 2 h 16"/>
                <a:gd name="T22" fmla="*/ 4 w 28"/>
                <a:gd name="T23" fmla="*/ 2 h 16"/>
                <a:gd name="T24" fmla="*/ 3 w 28"/>
                <a:gd name="T25" fmla="*/ 3 h 16"/>
                <a:gd name="T26" fmla="*/ 1 w 28"/>
                <a:gd name="T27" fmla="*/ 5 h 16"/>
                <a:gd name="T28" fmla="*/ 0 w 28"/>
                <a:gd name="T29" fmla="*/ 8 h 16"/>
                <a:gd name="T30" fmla="*/ 4 w 28"/>
                <a:gd name="T31" fmla="*/ 9 h 16"/>
                <a:gd name="T32" fmla="*/ 7 w 28"/>
                <a:gd name="T33" fmla="*/ 10 h 16"/>
                <a:gd name="T34" fmla="*/ 9 w 28"/>
                <a:gd name="T35" fmla="*/ 11 h 16"/>
                <a:gd name="T36" fmla="*/ 9 w 28"/>
                <a:gd name="T37" fmla="*/ 14 h 16"/>
                <a:gd name="T38" fmla="*/ 10 w 28"/>
                <a:gd name="T39" fmla="*/ 14 h 16"/>
                <a:gd name="T40" fmla="*/ 9 w 28"/>
                <a:gd name="T41" fmla="*/ 15 h 16"/>
                <a:gd name="T42" fmla="*/ 11 w 28"/>
                <a:gd name="T43" fmla="*/ 15 h 16"/>
                <a:gd name="T44" fmla="*/ 11 w 28"/>
                <a:gd name="T45" fmla="*/ 11 h 16"/>
                <a:gd name="T46" fmla="*/ 15 w 28"/>
                <a:gd name="T47" fmla="*/ 10 h 16"/>
                <a:gd name="T48" fmla="*/ 17 w 28"/>
                <a:gd name="T49" fmla="*/ 10 h 16"/>
                <a:gd name="T50" fmla="*/ 20 w 28"/>
                <a:gd name="T51" fmla="*/ 10 h 16"/>
                <a:gd name="T52" fmla="*/ 23 w 28"/>
                <a:gd name="T53" fmla="*/ 9 h 16"/>
                <a:gd name="T54" fmla="*/ 25 w 28"/>
                <a:gd name="T55" fmla="*/ 7 h 16"/>
                <a:gd name="T56" fmla="*/ 28 w 28"/>
                <a:gd name="T5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" h="16">
                  <a:moveTo>
                    <a:pt x="28" y="7"/>
                  </a:moveTo>
                  <a:cubicBezTo>
                    <a:pt x="27" y="5"/>
                    <a:pt x="28" y="6"/>
                    <a:pt x="27" y="5"/>
                  </a:cubicBezTo>
                  <a:cubicBezTo>
                    <a:pt x="27" y="5"/>
                    <a:pt x="25" y="5"/>
                    <a:pt x="24" y="4"/>
                  </a:cubicBezTo>
                  <a:cubicBezTo>
                    <a:pt x="24" y="4"/>
                    <a:pt x="24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4" y="1"/>
                    <a:pt x="13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3" y="8"/>
                    <a:pt x="4" y="9"/>
                  </a:cubicBezTo>
                  <a:cubicBezTo>
                    <a:pt x="5" y="10"/>
                    <a:pt x="5" y="10"/>
                    <a:pt x="7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11" y="16"/>
                    <a:pt x="11" y="15"/>
                  </a:cubicBezTo>
                  <a:cubicBezTo>
                    <a:pt x="12" y="14"/>
                    <a:pt x="11" y="11"/>
                    <a:pt x="11" y="11"/>
                  </a:cubicBezTo>
                  <a:cubicBezTo>
                    <a:pt x="11" y="11"/>
                    <a:pt x="13" y="10"/>
                    <a:pt x="15" y="10"/>
                  </a:cubicBezTo>
                  <a:cubicBezTo>
                    <a:pt x="16" y="9"/>
                    <a:pt x="17" y="9"/>
                    <a:pt x="17" y="10"/>
                  </a:cubicBezTo>
                  <a:cubicBezTo>
                    <a:pt x="18" y="11"/>
                    <a:pt x="19" y="10"/>
                    <a:pt x="20" y="10"/>
                  </a:cubicBezTo>
                  <a:cubicBezTo>
                    <a:pt x="21" y="10"/>
                    <a:pt x="23" y="9"/>
                    <a:pt x="23" y="9"/>
                  </a:cubicBezTo>
                  <a:cubicBezTo>
                    <a:pt x="23" y="8"/>
                    <a:pt x="25" y="7"/>
                    <a:pt x="25" y="7"/>
                  </a:cubicBezTo>
                  <a:lnTo>
                    <a:pt x="28" y="7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47" name="Freeform 111">
              <a:extLst>
                <a:ext uri="{FF2B5EF4-FFF2-40B4-BE49-F238E27FC236}">
                  <a16:creationId xmlns:a16="http://schemas.microsoft.com/office/drawing/2014/main" id="{5B91D18C-3D44-1C0B-64A6-62EF8F344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6090" y="3222545"/>
              <a:ext cx="158579" cy="137905"/>
            </a:xfrm>
            <a:custGeom>
              <a:avLst/>
              <a:gdLst>
                <a:gd name="T0" fmla="*/ 20 w 23"/>
                <a:gd name="T1" fmla="*/ 13 h 19"/>
                <a:gd name="T2" fmla="*/ 20 w 23"/>
                <a:gd name="T3" fmla="*/ 14 h 19"/>
                <a:gd name="T4" fmla="*/ 19 w 23"/>
                <a:gd name="T5" fmla="*/ 14 h 19"/>
                <a:gd name="T6" fmla="*/ 23 w 23"/>
                <a:gd name="T7" fmla="*/ 16 h 19"/>
                <a:gd name="T8" fmla="*/ 22 w 23"/>
                <a:gd name="T9" fmla="*/ 14 h 19"/>
                <a:gd name="T10" fmla="*/ 20 w 23"/>
                <a:gd name="T11" fmla="*/ 13 h 19"/>
                <a:gd name="T12" fmla="*/ 14 w 23"/>
                <a:gd name="T13" fmla="*/ 8 h 19"/>
                <a:gd name="T14" fmla="*/ 14 w 23"/>
                <a:gd name="T15" fmla="*/ 8 h 19"/>
                <a:gd name="T16" fmla="*/ 14 w 23"/>
                <a:gd name="T17" fmla="*/ 8 h 19"/>
                <a:gd name="T18" fmla="*/ 16 w 23"/>
                <a:gd name="T19" fmla="*/ 7 h 19"/>
                <a:gd name="T20" fmla="*/ 17 w 23"/>
                <a:gd name="T21" fmla="*/ 9 h 19"/>
                <a:gd name="T22" fmla="*/ 18 w 23"/>
                <a:gd name="T23" fmla="*/ 9 h 19"/>
                <a:gd name="T24" fmla="*/ 18 w 23"/>
                <a:gd name="T25" fmla="*/ 7 h 19"/>
                <a:gd name="T26" fmla="*/ 16 w 23"/>
                <a:gd name="T27" fmla="*/ 7 h 19"/>
                <a:gd name="T28" fmla="*/ 9 w 23"/>
                <a:gd name="T29" fmla="*/ 3 h 19"/>
                <a:gd name="T30" fmla="*/ 8 w 23"/>
                <a:gd name="T31" fmla="*/ 3 h 19"/>
                <a:gd name="T32" fmla="*/ 8 w 23"/>
                <a:gd name="T33" fmla="*/ 4 h 19"/>
                <a:gd name="T34" fmla="*/ 10 w 23"/>
                <a:gd name="T35" fmla="*/ 5 h 19"/>
                <a:gd name="T36" fmla="*/ 11 w 23"/>
                <a:gd name="T37" fmla="*/ 5 h 19"/>
                <a:gd name="T38" fmla="*/ 10 w 23"/>
                <a:gd name="T39" fmla="*/ 4 h 19"/>
                <a:gd name="T40" fmla="*/ 10 w 23"/>
                <a:gd name="T41" fmla="*/ 3 h 19"/>
                <a:gd name="T42" fmla="*/ 9 w 23"/>
                <a:gd name="T43" fmla="*/ 3 h 19"/>
                <a:gd name="T44" fmla="*/ 1 w 23"/>
                <a:gd name="T45" fmla="*/ 1 h 19"/>
                <a:gd name="T46" fmla="*/ 2 w 23"/>
                <a:gd name="T47" fmla="*/ 3 h 19"/>
                <a:gd name="T48" fmla="*/ 1 w 23"/>
                <a:gd name="T4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9">
                  <a:moveTo>
                    <a:pt x="20" y="13"/>
                  </a:move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9"/>
                    <a:pt x="20" y="18"/>
                    <a:pt x="23" y="16"/>
                  </a:cubicBezTo>
                  <a:cubicBezTo>
                    <a:pt x="23" y="15"/>
                    <a:pt x="23" y="15"/>
                    <a:pt x="22" y="14"/>
                  </a:cubicBezTo>
                  <a:cubicBezTo>
                    <a:pt x="22" y="12"/>
                    <a:pt x="22" y="14"/>
                    <a:pt x="20" y="13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4" y="8"/>
                  </a:cubicBezTo>
                  <a:close/>
                  <a:moveTo>
                    <a:pt x="16" y="7"/>
                  </a:moveTo>
                  <a:cubicBezTo>
                    <a:pt x="16" y="8"/>
                    <a:pt x="17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7"/>
                    <a:pt x="18" y="7"/>
                  </a:cubicBezTo>
                  <a:cubicBezTo>
                    <a:pt x="17" y="7"/>
                    <a:pt x="17" y="7"/>
                    <a:pt x="16" y="7"/>
                  </a:cubicBezTo>
                  <a:close/>
                  <a:moveTo>
                    <a:pt x="9" y="3"/>
                  </a:moveTo>
                  <a:cubicBezTo>
                    <a:pt x="10" y="3"/>
                    <a:pt x="8" y="3"/>
                    <a:pt x="8" y="3"/>
                  </a:cubicBezTo>
                  <a:cubicBezTo>
                    <a:pt x="8" y="3"/>
                    <a:pt x="9" y="4"/>
                    <a:pt x="8" y="4"/>
                  </a:cubicBezTo>
                  <a:cubicBezTo>
                    <a:pt x="9" y="4"/>
                    <a:pt x="9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lose/>
                  <a:moveTo>
                    <a:pt x="1" y="1"/>
                  </a:moveTo>
                  <a:cubicBezTo>
                    <a:pt x="0" y="1"/>
                    <a:pt x="0" y="3"/>
                    <a:pt x="2" y="3"/>
                  </a:cubicBezTo>
                  <a:cubicBezTo>
                    <a:pt x="3" y="3"/>
                    <a:pt x="3" y="0"/>
                    <a:pt x="1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48" name="Freeform 112">
              <a:extLst>
                <a:ext uri="{FF2B5EF4-FFF2-40B4-BE49-F238E27FC236}">
                  <a16:creationId xmlns:a16="http://schemas.microsoft.com/office/drawing/2014/main" id="{7615A8CE-C2A8-A893-9835-85D3553BC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070" y="3324280"/>
              <a:ext cx="90004" cy="65562"/>
            </a:xfrm>
            <a:custGeom>
              <a:avLst/>
              <a:gdLst>
                <a:gd name="T0" fmla="*/ 13 w 13"/>
                <a:gd name="T1" fmla="*/ 9 h 9"/>
                <a:gd name="T2" fmla="*/ 13 w 13"/>
                <a:gd name="T3" fmla="*/ 7 h 9"/>
                <a:gd name="T4" fmla="*/ 12 w 13"/>
                <a:gd name="T5" fmla="*/ 6 h 9"/>
                <a:gd name="T6" fmla="*/ 12 w 13"/>
                <a:gd name="T7" fmla="*/ 5 h 9"/>
                <a:gd name="T8" fmla="*/ 12 w 13"/>
                <a:gd name="T9" fmla="*/ 4 h 9"/>
                <a:gd name="T10" fmla="*/ 12 w 13"/>
                <a:gd name="T11" fmla="*/ 1 h 9"/>
                <a:gd name="T12" fmla="*/ 9 w 13"/>
                <a:gd name="T13" fmla="*/ 0 h 9"/>
                <a:gd name="T14" fmla="*/ 6 w 13"/>
                <a:gd name="T15" fmla="*/ 0 h 9"/>
                <a:gd name="T16" fmla="*/ 9 w 13"/>
                <a:gd name="T17" fmla="*/ 2 h 9"/>
                <a:gd name="T18" fmla="*/ 8 w 13"/>
                <a:gd name="T19" fmla="*/ 4 h 9"/>
                <a:gd name="T20" fmla="*/ 10 w 13"/>
                <a:gd name="T21" fmla="*/ 6 h 9"/>
                <a:gd name="T22" fmla="*/ 10 w 13"/>
                <a:gd name="T23" fmla="*/ 7 h 9"/>
                <a:gd name="T24" fmla="*/ 9 w 13"/>
                <a:gd name="T25" fmla="*/ 7 h 9"/>
                <a:gd name="T26" fmla="*/ 9 w 13"/>
                <a:gd name="T27" fmla="*/ 7 h 9"/>
                <a:gd name="T28" fmla="*/ 5 w 13"/>
                <a:gd name="T29" fmla="*/ 6 h 9"/>
                <a:gd name="T30" fmla="*/ 3 w 13"/>
                <a:gd name="T31" fmla="*/ 7 h 9"/>
                <a:gd name="T32" fmla="*/ 1 w 13"/>
                <a:gd name="T33" fmla="*/ 6 h 9"/>
                <a:gd name="T34" fmla="*/ 0 w 13"/>
                <a:gd name="T35" fmla="*/ 6 h 9"/>
                <a:gd name="T36" fmla="*/ 0 w 13"/>
                <a:gd name="T37" fmla="*/ 8 h 9"/>
                <a:gd name="T38" fmla="*/ 2 w 13"/>
                <a:gd name="T39" fmla="*/ 9 h 9"/>
                <a:gd name="T40" fmla="*/ 4 w 13"/>
                <a:gd name="T41" fmla="*/ 8 h 9"/>
                <a:gd name="T42" fmla="*/ 13 w 13"/>
                <a:gd name="T4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4" y="8"/>
                    <a:pt x="4" y="8"/>
                  </a:cubicBezTo>
                  <a:cubicBezTo>
                    <a:pt x="7" y="8"/>
                    <a:pt x="10" y="9"/>
                    <a:pt x="13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49" name="Freeform 113">
              <a:extLst>
                <a:ext uri="{FF2B5EF4-FFF2-40B4-BE49-F238E27FC236}">
                  <a16:creationId xmlns:a16="http://schemas.microsoft.com/office/drawing/2014/main" id="{A4DD9CF0-621F-9803-B7EA-14946A99B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376" y="3767382"/>
              <a:ext cx="150007" cy="291635"/>
            </a:xfrm>
            <a:custGeom>
              <a:avLst/>
              <a:gdLst>
                <a:gd name="T0" fmla="*/ 7 w 22"/>
                <a:gd name="T1" fmla="*/ 0 h 40"/>
                <a:gd name="T2" fmla="*/ 7 w 22"/>
                <a:gd name="T3" fmla="*/ 1 h 40"/>
                <a:gd name="T4" fmla="*/ 6 w 22"/>
                <a:gd name="T5" fmla="*/ 3 h 40"/>
                <a:gd name="T6" fmla="*/ 3 w 22"/>
                <a:gd name="T7" fmla="*/ 4 h 40"/>
                <a:gd name="T8" fmla="*/ 3 w 22"/>
                <a:gd name="T9" fmla="*/ 5 h 40"/>
                <a:gd name="T10" fmla="*/ 4 w 22"/>
                <a:gd name="T11" fmla="*/ 7 h 40"/>
                <a:gd name="T12" fmla="*/ 6 w 22"/>
                <a:gd name="T13" fmla="*/ 8 h 40"/>
                <a:gd name="T14" fmla="*/ 2 w 22"/>
                <a:gd name="T15" fmla="*/ 10 h 40"/>
                <a:gd name="T16" fmla="*/ 1 w 22"/>
                <a:gd name="T17" fmla="*/ 12 h 40"/>
                <a:gd name="T18" fmla="*/ 0 w 22"/>
                <a:gd name="T19" fmla="*/ 12 h 40"/>
                <a:gd name="T20" fmla="*/ 4 w 22"/>
                <a:gd name="T21" fmla="*/ 18 h 40"/>
                <a:gd name="T22" fmla="*/ 7 w 22"/>
                <a:gd name="T23" fmla="*/ 19 h 40"/>
                <a:gd name="T24" fmla="*/ 8 w 22"/>
                <a:gd name="T25" fmla="*/ 20 h 40"/>
                <a:gd name="T26" fmla="*/ 7 w 22"/>
                <a:gd name="T27" fmla="*/ 21 h 40"/>
                <a:gd name="T28" fmla="*/ 9 w 22"/>
                <a:gd name="T29" fmla="*/ 22 h 40"/>
                <a:gd name="T30" fmla="*/ 9 w 22"/>
                <a:gd name="T31" fmla="*/ 24 h 40"/>
                <a:gd name="T32" fmla="*/ 9 w 22"/>
                <a:gd name="T33" fmla="*/ 26 h 40"/>
                <a:gd name="T34" fmla="*/ 6 w 22"/>
                <a:gd name="T35" fmla="*/ 28 h 40"/>
                <a:gd name="T36" fmla="*/ 6 w 22"/>
                <a:gd name="T37" fmla="*/ 34 h 40"/>
                <a:gd name="T38" fmla="*/ 8 w 22"/>
                <a:gd name="T39" fmla="*/ 37 h 40"/>
                <a:gd name="T40" fmla="*/ 10 w 22"/>
                <a:gd name="T41" fmla="*/ 38 h 40"/>
                <a:gd name="T42" fmla="*/ 12 w 22"/>
                <a:gd name="T43" fmla="*/ 40 h 40"/>
                <a:gd name="T44" fmla="*/ 14 w 22"/>
                <a:gd name="T45" fmla="*/ 38 h 40"/>
                <a:gd name="T46" fmla="*/ 15 w 22"/>
                <a:gd name="T47" fmla="*/ 37 h 40"/>
                <a:gd name="T48" fmla="*/ 17 w 22"/>
                <a:gd name="T49" fmla="*/ 36 h 40"/>
                <a:gd name="T50" fmla="*/ 19 w 22"/>
                <a:gd name="T51" fmla="*/ 36 h 40"/>
                <a:gd name="T52" fmla="*/ 19 w 22"/>
                <a:gd name="T53" fmla="*/ 34 h 40"/>
                <a:gd name="T54" fmla="*/ 18 w 22"/>
                <a:gd name="T55" fmla="*/ 30 h 40"/>
                <a:gd name="T56" fmla="*/ 18 w 22"/>
                <a:gd name="T57" fmla="*/ 28 h 40"/>
                <a:gd name="T58" fmla="*/ 17 w 22"/>
                <a:gd name="T59" fmla="*/ 27 h 40"/>
                <a:gd name="T60" fmla="*/ 17 w 22"/>
                <a:gd name="T61" fmla="*/ 23 h 40"/>
                <a:gd name="T62" fmla="*/ 17 w 22"/>
                <a:gd name="T63" fmla="*/ 20 h 40"/>
                <a:gd name="T64" fmla="*/ 19 w 22"/>
                <a:gd name="T65" fmla="*/ 18 h 40"/>
                <a:gd name="T66" fmla="*/ 19 w 22"/>
                <a:gd name="T67" fmla="*/ 16 h 40"/>
                <a:gd name="T68" fmla="*/ 22 w 22"/>
                <a:gd name="T69" fmla="*/ 12 h 40"/>
                <a:gd name="T70" fmla="*/ 20 w 22"/>
                <a:gd name="T71" fmla="*/ 9 h 40"/>
                <a:gd name="T72" fmla="*/ 18 w 22"/>
                <a:gd name="T73" fmla="*/ 9 h 40"/>
                <a:gd name="T74" fmla="*/ 17 w 22"/>
                <a:gd name="T75" fmla="*/ 8 h 40"/>
                <a:gd name="T76" fmla="*/ 16 w 22"/>
                <a:gd name="T77" fmla="*/ 8 h 40"/>
                <a:gd name="T78" fmla="*/ 15 w 22"/>
                <a:gd name="T79" fmla="*/ 7 h 40"/>
                <a:gd name="T80" fmla="*/ 14 w 22"/>
                <a:gd name="T81" fmla="*/ 11 h 40"/>
                <a:gd name="T82" fmla="*/ 13 w 22"/>
                <a:gd name="T83" fmla="*/ 10 h 40"/>
                <a:gd name="T84" fmla="*/ 12 w 22"/>
                <a:gd name="T85" fmla="*/ 11 h 40"/>
                <a:gd name="T86" fmla="*/ 12 w 22"/>
                <a:gd name="T87" fmla="*/ 10 h 40"/>
                <a:gd name="T88" fmla="*/ 12 w 22"/>
                <a:gd name="T89" fmla="*/ 9 h 40"/>
                <a:gd name="T90" fmla="*/ 14 w 22"/>
                <a:gd name="T91" fmla="*/ 8 h 40"/>
                <a:gd name="T92" fmla="*/ 14 w 22"/>
                <a:gd name="T93" fmla="*/ 8 h 40"/>
                <a:gd name="T94" fmla="*/ 15 w 22"/>
                <a:gd name="T95" fmla="*/ 4 h 40"/>
                <a:gd name="T96" fmla="*/ 9 w 22"/>
                <a:gd name="T97" fmla="*/ 0 h 40"/>
                <a:gd name="T98" fmla="*/ 8 w 22"/>
                <a:gd name="T99" fmla="*/ 0 h 40"/>
                <a:gd name="T100" fmla="*/ 7 w 22"/>
                <a:gd name="T10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" h="40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4" y="7"/>
                    <a:pt x="4" y="7"/>
                  </a:cubicBezTo>
                  <a:cubicBezTo>
                    <a:pt x="4" y="7"/>
                    <a:pt x="6" y="7"/>
                    <a:pt x="6" y="8"/>
                  </a:cubicBezTo>
                  <a:cubicBezTo>
                    <a:pt x="6" y="9"/>
                    <a:pt x="3" y="10"/>
                    <a:pt x="2" y="10"/>
                  </a:cubicBezTo>
                  <a:cubicBezTo>
                    <a:pt x="0" y="10"/>
                    <a:pt x="1" y="12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2"/>
                    <a:pt x="9" y="22"/>
                  </a:cubicBezTo>
                  <a:cubicBezTo>
                    <a:pt x="10" y="22"/>
                    <a:pt x="8" y="23"/>
                    <a:pt x="9" y="24"/>
                  </a:cubicBezTo>
                  <a:cubicBezTo>
                    <a:pt x="10" y="25"/>
                    <a:pt x="10" y="25"/>
                    <a:pt x="9" y="26"/>
                  </a:cubicBezTo>
                  <a:cubicBezTo>
                    <a:pt x="8" y="27"/>
                    <a:pt x="6" y="28"/>
                    <a:pt x="6" y="28"/>
                  </a:cubicBezTo>
                  <a:cubicBezTo>
                    <a:pt x="6" y="28"/>
                    <a:pt x="7" y="33"/>
                    <a:pt x="6" y="34"/>
                  </a:cubicBezTo>
                  <a:cubicBezTo>
                    <a:pt x="6" y="35"/>
                    <a:pt x="7" y="36"/>
                    <a:pt x="8" y="37"/>
                  </a:cubicBezTo>
                  <a:cubicBezTo>
                    <a:pt x="8" y="37"/>
                    <a:pt x="10" y="38"/>
                    <a:pt x="10" y="38"/>
                  </a:cubicBezTo>
                  <a:cubicBezTo>
                    <a:pt x="10" y="39"/>
                    <a:pt x="11" y="40"/>
                    <a:pt x="12" y="40"/>
                  </a:cubicBezTo>
                  <a:cubicBezTo>
                    <a:pt x="12" y="40"/>
                    <a:pt x="13" y="38"/>
                    <a:pt x="14" y="38"/>
                  </a:cubicBezTo>
                  <a:cubicBezTo>
                    <a:pt x="15" y="39"/>
                    <a:pt x="14" y="37"/>
                    <a:pt x="15" y="37"/>
                  </a:cubicBezTo>
                  <a:cubicBezTo>
                    <a:pt x="16" y="37"/>
                    <a:pt x="16" y="35"/>
                    <a:pt x="17" y="36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4"/>
                    <a:pt x="17" y="23"/>
                  </a:cubicBezTo>
                  <a:cubicBezTo>
                    <a:pt x="17" y="22"/>
                    <a:pt x="16" y="21"/>
                    <a:pt x="17" y="20"/>
                  </a:cubicBezTo>
                  <a:cubicBezTo>
                    <a:pt x="17" y="20"/>
                    <a:pt x="19" y="19"/>
                    <a:pt x="19" y="18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22" y="12"/>
                    <a:pt x="22" y="12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6" y="7"/>
                    <a:pt x="17" y="8"/>
                    <a:pt x="16" y="8"/>
                  </a:cubicBezTo>
                  <a:cubicBezTo>
                    <a:pt x="15" y="7"/>
                    <a:pt x="16" y="7"/>
                    <a:pt x="15" y="7"/>
                  </a:cubicBezTo>
                  <a:cubicBezTo>
                    <a:pt x="15" y="8"/>
                    <a:pt x="14" y="9"/>
                    <a:pt x="14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4" y="6"/>
                    <a:pt x="15" y="4"/>
                  </a:cubicBezTo>
                  <a:cubicBezTo>
                    <a:pt x="12" y="3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0" name="Freeform 114">
              <a:extLst>
                <a:ext uri="{FF2B5EF4-FFF2-40B4-BE49-F238E27FC236}">
                  <a16:creationId xmlns:a16="http://schemas.microsoft.com/office/drawing/2014/main" id="{8852B678-903A-E2ED-A6B8-32F713B40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8437" y="3600087"/>
              <a:ext cx="81432" cy="65562"/>
            </a:xfrm>
            <a:custGeom>
              <a:avLst/>
              <a:gdLst>
                <a:gd name="T0" fmla="*/ 7 w 12"/>
                <a:gd name="T1" fmla="*/ 9 h 9"/>
                <a:gd name="T2" fmla="*/ 7 w 12"/>
                <a:gd name="T3" fmla="*/ 8 h 9"/>
                <a:gd name="T4" fmla="*/ 9 w 12"/>
                <a:gd name="T5" fmla="*/ 8 h 9"/>
                <a:gd name="T6" fmla="*/ 11 w 12"/>
                <a:gd name="T7" fmla="*/ 7 h 9"/>
                <a:gd name="T8" fmla="*/ 11 w 12"/>
                <a:gd name="T9" fmla="*/ 5 h 9"/>
                <a:gd name="T10" fmla="*/ 11 w 12"/>
                <a:gd name="T11" fmla="*/ 3 h 9"/>
                <a:gd name="T12" fmla="*/ 12 w 12"/>
                <a:gd name="T13" fmla="*/ 1 h 9"/>
                <a:gd name="T14" fmla="*/ 4 w 12"/>
                <a:gd name="T15" fmla="*/ 0 h 9"/>
                <a:gd name="T16" fmla="*/ 2 w 12"/>
                <a:gd name="T17" fmla="*/ 2 h 9"/>
                <a:gd name="T18" fmla="*/ 0 w 12"/>
                <a:gd name="T19" fmla="*/ 2 h 9"/>
                <a:gd name="T20" fmla="*/ 0 w 12"/>
                <a:gd name="T21" fmla="*/ 3 h 9"/>
                <a:gd name="T22" fmla="*/ 4 w 12"/>
                <a:gd name="T23" fmla="*/ 5 h 9"/>
                <a:gd name="T24" fmla="*/ 4 w 12"/>
                <a:gd name="T25" fmla="*/ 8 h 9"/>
                <a:gd name="T26" fmla="*/ 6 w 12"/>
                <a:gd name="T27" fmla="*/ 8 h 9"/>
                <a:gd name="T28" fmla="*/ 6 w 12"/>
                <a:gd name="T29" fmla="*/ 9 h 9"/>
                <a:gd name="T30" fmla="*/ 7 w 12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9">
                  <a:moveTo>
                    <a:pt x="7" y="9"/>
                  </a:move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2" y="5"/>
                    <a:pt x="11" y="5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2" y="3"/>
                    <a:pt x="12" y="1"/>
                    <a:pt x="12" y="1"/>
                  </a:cubicBezTo>
                  <a:cubicBezTo>
                    <a:pt x="10" y="0"/>
                    <a:pt x="4" y="0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4" y="5"/>
                    <a:pt x="4" y="8"/>
                    <a:pt x="4" y="8"/>
                  </a:cubicBezTo>
                  <a:cubicBezTo>
                    <a:pt x="4" y="8"/>
                    <a:pt x="5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1" name="Freeform 115">
              <a:extLst>
                <a:ext uri="{FF2B5EF4-FFF2-40B4-BE49-F238E27FC236}">
                  <a16:creationId xmlns:a16="http://schemas.microsoft.com/office/drawing/2014/main" id="{0E031326-E8A9-1B2E-53E5-371612D91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5584" y="3606870"/>
              <a:ext cx="235724" cy="196684"/>
            </a:xfrm>
            <a:custGeom>
              <a:avLst/>
              <a:gdLst>
                <a:gd name="T0" fmla="*/ 7 w 34"/>
                <a:gd name="T1" fmla="*/ 18 h 27"/>
                <a:gd name="T2" fmla="*/ 8 w 34"/>
                <a:gd name="T3" fmla="*/ 18 h 27"/>
                <a:gd name="T4" fmla="*/ 9 w 34"/>
                <a:gd name="T5" fmla="*/ 17 h 27"/>
                <a:gd name="T6" fmla="*/ 10 w 34"/>
                <a:gd name="T7" fmla="*/ 14 h 27"/>
                <a:gd name="T8" fmla="*/ 14 w 34"/>
                <a:gd name="T9" fmla="*/ 13 h 27"/>
                <a:gd name="T10" fmla="*/ 16 w 34"/>
                <a:gd name="T11" fmla="*/ 13 h 27"/>
                <a:gd name="T12" fmla="*/ 18 w 34"/>
                <a:gd name="T13" fmla="*/ 15 h 27"/>
                <a:gd name="T14" fmla="*/ 19 w 34"/>
                <a:gd name="T15" fmla="*/ 17 h 27"/>
                <a:gd name="T16" fmla="*/ 20 w 34"/>
                <a:gd name="T17" fmla="*/ 19 h 27"/>
                <a:gd name="T18" fmla="*/ 19 w 34"/>
                <a:gd name="T19" fmla="*/ 22 h 27"/>
                <a:gd name="T20" fmla="*/ 22 w 34"/>
                <a:gd name="T21" fmla="*/ 22 h 27"/>
                <a:gd name="T22" fmla="*/ 24 w 34"/>
                <a:gd name="T23" fmla="*/ 22 h 27"/>
                <a:gd name="T24" fmla="*/ 24 w 34"/>
                <a:gd name="T25" fmla="*/ 20 h 27"/>
                <a:gd name="T26" fmla="*/ 26 w 34"/>
                <a:gd name="T27" fmla="*/ 23 h 27"/>
                <a:gd name="T28" fmla="*/ 25 w 34"/>
                <a:gd name="T29" fmla="*/ 26 h 27"/>
                <a:gd name="T30" fmla="*/ 26 w 34"/>
                <a:gd name="T31" fmla="*/ 27 h 27"/>
                <a:gd name="T32" fmla="*/ 28 w 34"/>
                <a:gd name="T33" fmla="*/ 25 h 27"/>
                <a:gd name="T34" fmla="*/ 29 w 34"/>
                <a:gd name="T35" fmla="*/ 25 h 27"/>
                <a:gd name="T36" fmla="*/ 31 w 34"/>
                <a:gd name="T37" fmla="*/ 24 h 27"/>
                <a:gd name="T38" fmla="*/ 30 w 34"/>
                <a:gd name="T39" fmla="*/ 22 h 27"/>
                <a:gd name="T40" fmla="*/ 33 w 34"/>
                <a:gd name="T41" fmla="*/ 21 h 27"/>
                <a:gd name="T42" fmla="*/ 32 w 34"/>
                <a:gd name="T43" fmla="*/ 18 h 27"/>
                <a:gd name="T44" fmla="*/ 33 w 34"/>
                <a:gd name="T45" fmla="*/ 16 h 27"/>
                <a:gd name="T46" fmla="*/ 32 w 34"/>
                <a:gd name="T47" fmla="*/ 15 h 27"/>
                <a:gd name="T48" fmla="*/ 30 w 34"/>
                <a:gd name="T49" fmla="*/ 13 h 27"/>
                <a:gd name="T50" fmla="*/ 28 w 34"/>
                <a:gd name="T51" fmla="*/ 12 h 27"/>
                <a:gd name="T52" fmla="*/ 26 w 34"/>
                <a:gd name="T53" fmla="*/ 12 h 27"/>
                <a:gd name="T54" fmla="*/ 25 w 34"/>
                <a:gd name="T55" fmla="*/ 11 h 27"/>
                <a:gd name="T56" fmla="*/ 28 w 34"/>
                <a:gd name="T57" fmla="*/ 9 h 27"/>
                <a:gd name="T58" fmla="*/ 26 w 34"/>
                <a:gd name="T59" fmla="*/ 9 h 27"/>
                <a:gd name="T60" fmla="*/ 25 w 34"/>
                <a:gd name="T61" fmla="*/ 7 h 27"/>
                <a:gd name="T62" fmla="*/ 26 w 34"/>
                <a:gd name="T63" fmla="*/ 4 h 27"/>
                <a:gd name="T64" fmla="*/ 25 w 34"/>
                <a:gd name="T65" fmla="*/ 2 h 27"/>
                <a:gd name="T66" fmla="*/ 23 w 34"/>
                <a:gd name="T67" fmla="*/ 1 h 27"/>
                <a:gd name="T68" fmla="*/ 21 w 34"/>
                <a:gd name="T69" fmla="*/ 1 h 27"/>
                <a:gd name="T70" fmla="*/ 20 w 34"/>
                <a:gd name="T71" fmla="*/ 2 h 27"/>
                <a:gd name="T72" fmla="*/ 18 w 34"/>
                <a:gd name="T73" fmla="*/ 1 h 27"/>
                <a:gd name="T74" fmla="*/ 16 w 34"/>
                <a:gd name="T75" fmla="*/ 2 h 27"/>
                <a:gd name="T76" fmla="*/ 15 w 34"/>
                <a:gd name="T77" fmla="*/ 2 h 27"/>
                <a:gd name="T78" fmla="*/ 15 w 34"/>
                <a:gd name="T79" fmla="*/ 0 h 27"/>
                <a:gd name="T80" fmla="*/ 11 w 34"/>
                <a:gd name="T81" fmla="*/ 1 h 27"/>
                <a:gd name="T82" fmla="*/ 8 w 34"/>
                <a:gd name="T83" fmla="*/ 0 h 27"/>
                <a:gd name="T84" fmla="*/ 5 w 34"/>
                <a:gd name="T85" fmla="*/ 0 h 27"/>
                <a:gd name="T86" fmla="*/ 4 w 34"/>
                <a:gd name="T87" fmla="*/ 2 h 27"/>
                <a:gd name="T88" fmla="*/ 4 w 34"/>
                <a:gd name="T89" fmla="*/ 4 h 27"/>
                <a:gd name="T90" fmla="*/ 4 w 34"/>
                <a:gd name="T91" fmla="*/ 6 h 27"/>
                <a:gd name="T92" fmla="*/ 2 w 34"/>
                <a:gd name="T93" fmla="*/ 7 h 27"/>
                <a:gd name="T94" fmla="*/ 0 w 34"/>
                <a:gd name="T95" fmla="*/ 7 h 27"/>
                <a:gd name="T96" fmla="*/ 0 w 34"/>
                <a:gd name="T97" fmla="*/ 8 h 27"/>
                <a:gd name="T98" fmla="*/ 0 w 34"/>
                <a:gd name="T99" fmla="*/ 8 h 27"/>
                <a:gd name="T100" fmla="*/ 0 w 34"/>
                <a:gd name="T101" fmla="*/ 9 h 27"/>
                <a:gd name="T102" fmla="*/ 2 w 34"/>
                <a:gd name="T103" fmla="*/ 10 h 27"/>
                <a:gd name="T104" fmla="*/ 1 w 34"/>
                <a:gd name="T105" fmla="*/ 11 h 27"/>
                <a:gd name="T106" fmla="*/ 2 w 34"/>
                <a:gd name="T107" fmla="*/ 12 h 27"/>
                <a:gd name="T108" fmla="*/ 2 w 34"/>
                <a:gd name="T109" fmla="*/ 13 h 27"/>
                <a:gd name="T110" fmla="*/ 4 w 34"/>
                <a:gd name="T111" fmla="*/ 13 h 27"/>
                <a:gd name="T112" fmla="*/ 4 w 34"/>
                <a:gd name="T113" fmla="*/ 18 h 27"/>
                <a:gd name="T114" fmla="*/ 6 w 34"/>
                <a:gd name="T115" fmla="*/ 18 h 27"/>
                <a:gd name="T116" fmla="*/ 7 w 34"/>
                <a:gd name="T1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" h="27">
                  <a:moveTo>
                    <a:pt x="7" y="18"/>
                  </a:moveTo>
                  <a:cubicBezTo>
                    <a:pt x="7" y="19"/>
                    <a:pt x="7" y="19"/>
                    <a:pt x="8" y="18"/>
                  </a:cubicBezTo>
                  <a:cubicBezTo>
                    <a:pt x="9" y="18"/>
                    <a:pt x="8" y="17"/>
                    <a:pt x="9" y="17"/>
                  </a:cubicBezTo>
                  <a:cubicBezTo>
                    <a:pt x="10" y="16"/>
                    <a:pt x="10" y="15"/>
                    <a:pt x="10" y="14"/>
                  </a:cubicBezTo>
                  <a:cubicBezTo>
                    <a:pt x="11" y="12"/>
                    <a:pt x="12" y="12"/>
                    <a:pt x="14" y="13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7"/>
                    <a:pt x="19" y="16"/>
                    <a:pt x="19" y="17"/>
                  </a:cubicBezTo>
                  <a:cubicBezTo>
                    <a:pt x="20" y="19"/>
                    <a:pt x="20" y="18"/>
                    <a:pt x="20" y="19"/>
                  </a:cubicBezTo>
                  <a:cubicBezTo>
                    <a:pt x="21" y="20"/>
                    <a:pt x="19" y="22"/>
                    <a:pt x="19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5" y="22"/>
                    <a:pt x="26" y="23"/>
                  </a:cubicBezTo>
                  <a:cubicBezTo>
                    <a:pt x="26" y="24"/>
                    <a:pt x="25" y="26"/>
                    <a:pt x="25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9" y="23"/>
                    <a:pt x="29" y="25"/>
                    <a:pt x="29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0" y="23"/>
                    <a:pt x="30" y="22"/>
                  </a:cubicBezTo>
                  <a:cubicBezTo>
                    <a:pt x="30" y="22"/>
                    <a:pt x="33" y="22"/>
                    <a:pt x="33" y="21"/>
                  </a:cubicBezTo>
                  <a:cubicBezTo>
                    <a:pt x="34" y="19"/>
                    <a:pt x="33" y="19"/>
                    <a:pt x="32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5"/>
                    <a:pt x="32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29" y="12"/>
                    <a:pt x="28" y="13"/>
                    <a:pt x="28" y="12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6" y="10"/>
                    <a:pt x="26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4" y="6"/>
                    <a:pt x="26" y="5"/>
                    <a:pt x="26" y="4"/>
                  </a:cubicBezTo>
                  <a:cubicBezTo>
                    <a:pt x="26" y="3"/>
                    <a:pt x="25" y="2"/>
                    <a:pt x="25" y="2"/>
                  </a:cubicBezTo>
                  <a:cubicBezTo>
                    <a:pt x="25" y="2"/>
                    <a:pt x="25" y="1"/>
                    <a:pt x="23" y="1"/>
                  </a:cubicBezTo>
                  <a:cubicBezTo>
                    <a:pt x="22" y="2"/>
                    <a:pt x="21" y="1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2"/>
                    <a:pt x="4" y="2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5" y="4"/>
                    <a:pt x="4" y="6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7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7" y="18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2" name="Freeform 116">
              <a:extLst>
                <a:ext uri="{FF2B5EF4-FFF2-40B4-BE49-F238E27FC236}">
                  <a16:creationId xmlns:a16="http://schemas.microsoft.com/office/drawing/2014/main" id="{ACF463F4-6056-3B11-D7D4-3A981870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474" y="3403406"/>
              <a:ext cx="132863" cy="153730"/>
            </a:xfrm>
            <a:custGeom>
              <a:avLst/>
              <a:gdLst>
                <a:gd name="T0" fmla="*/ 10 w 19"/>
                <a:gd name="T1" fmla="*/ 21 h 21"/>
                <a:gd name="T2" fmla="*/ 13 w 19"/>
                <a:gd name="T3" fmla="*/ 20 h 21"/>
                <a:gd name="T4" fmla="*/ 15 w 19"/>
                <a:gd name="T5" fmla="*/ 18 h 21"/>
                <a:gd name="T6" fmla="*/ 16 w 19"/>
                <a:gd name="T7" fmla="*/ 15 h 21"/>
                <a:gd name="T8" fmla="*/ 18 w 19"/>
                <a:gd name="T9" fmla="*/ 13 h 21"/>
                <a:gd name="T10" fmla="*/ 19 w 19"/>
                <a:gd name="T11" fmla="*/ 12 h 21"/>
                <a:gd name="T12" fmla="*/ 17 w 19"/>
                <a:gd name="T13" fmla="*/ 12 h 21"/>
                <a:gd name="T14" fmla="*/ 17 w 19"/>
                <a:gd name="T15" fmla="*/ 11 h 21"/>
                <a:gd name="T16" fmla="*/ 15 w 19"/>
                <a:gd name="T17" fmla="*/ 11 h 21"/>
                <a:gd name="T18" fmla="*/ 15 w 19"/>
                <a:gd name="T19" fmla="*/ 0 h 21"/>
                <a:gd name="T20" fmla="*/ 8 w 19"/>
                <a:gd name="T21" fmla="*/ 0 h 21"/>
                <a:gd name="T22" fmla="*/ 7 w 19"/>
                <a:gd name="T23" fmla="*/ 2 h 21"/>
                <a:gd name="T24" fmla="*/ 5 w 19"/>
                <a:gd name="T25" fmla="*/ 2 h 21"/>
                <a:gd name="T26" fmla="*/ 6 w 19"/>
                <a:gd name="T27" fmla="*/ 3 h 21"/>
                <a:gd name="T28" fmla="*/ 8 w 19"/>
                <a:gd name="T29" fmla="*/ 6 h 21"/>
                <a:gd name="T30" fmla="*/ 9 w 19"/>
                <a:gd name="T31" fmla="*/ 9 h 21"/>
                <a:gd name="T32" fmla="*/ 4 w 19"/>
                <a:gd name="T33" fmla="*/ 8 h 21"/>
                <a:gd name="T34" fmla="*/ 1 w 19"/>
                <a:gd name="T35" fmla="*/ 12 h 21"/>
                <a:gd name="T36" fmla="*/ 0 w 19"/>
                <a:gd name="T37" fmla="*/ 15 h 21"/>
                <a:gd name="T38" fmla="*/ 1 w 19"/>
                <a:gd name="T39" fmla="*/ 15 h 21"/>
                <a:gd name="T40" fmla="*/ 2 w 19"/>
                <a:gd name="T41" fmla="*/ 16 h 21"/>
                <a:gd name="T42" fmla="*/ 4 w 19"/>
                <a:gd name="T43" fmla="*/ 18 h 21"/>
                <a:gd name="T44" fmla="*/ 6 w 19"/>
                <a:gd name="T45" fmla="*/ 19 h 21"/>
                <a:gd name="T46" fmla="*/ 7 w 19"/>
                <a:gd name="T47" fmla="*/ 20 h 21"/>
                <a:gd name="T48" fmla="*/ 7 w 19"/>
                <a:gd name="T49" fmla="*/ 21 h 21"/>
                <a:gd name="T50" fmla="*/ 9 w 19"/>
                <a:gd name="T51" fmla="*/ 21 h 21"/>
                <a:gd name="T52" fmla="*/ 10 w 19"/>
                <a:gd name="T5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1">
                  <a:moveTo>
                    <a:pt x="10" y="21"/>
                  </a:moveTo>
                  <a:cubicBezTo>
                    <a:pt x="10" y="20"/>
                    <a:pt x="13" y="21"/>
                    <a:pt x="13" y="20"/>
                  </a:cubicBezTo>
                  <a:cubicBezTo>
                    <a:pt x="12" y="19"/>
                    <a:pt x="15" y="18"/>
                    <a:pt x="15" y="18"/>
                  </a:cubicBezTo>
                  <a:cubicBezTo>
                    <a:pt x="15" y="18"/>
                    <a:pt x="16" y="16"/>
                    <a:pt x="16" y="15"/>
                  </a:cubicBezTo>
                  <a:cubicBezTo>
                    <a:pt x="16" y="14"/>
                    <a:pt x="16" y="13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7" y="5"/>
                    <a:pt x="8" y="6"/>
                  </a:cubicBezTo>
                  <a:cubicBezTo>
                    <a:pt x="9" y="7"/>
                    <a:pt x="9" y="9"/>
                    <a:pt x="9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0" y="12"/>
                    <a:pt x="1" y="12"/>
                  </a:cubicBezTo>
                  <a:cubicBezTo>
                    <a:pt x="2" y="13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7" y="20"/>
                    <a:pt x="6" y="20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8" y="21"/>
                    <a:pt x="8" y="20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3" name="Freeform 117">
              <a:extLst>
                <a:ext uri="{FF2B5EF4-FFF2-40B4-BE49-F238E27FC236}">
                  <a16:creationId xmlns:a16="http://schemas.microsoft.com/office/drawing/2014/main" id="{D741698E-91F6-B417-1D96-38B8C88C2D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1215" y="213514"/>
              <a:ext cx="1900801" cy="1403914"/>
            </a:xfrm>
            <a:custGeom>
              <a:avLst/>
              <a:gdLst>
                <a:gd name="T0" fmla="*/ 207 w 276"/>
                <a:gd name="T1" fmla="*/ 30 h 193"/>
                <a:gd name="T2" fmla="*/ 105 w 276"/>
                <a:gd name="T3" fmla="*/ 143 h 193"/>
                <a:gd name="T4" fmla="*/ 92 w 276"/>
                <a:gd name="T5" fmla="*/ 107 h 193"/>
                <a:gd name="T6" fmla="*/ 214 w 276"/>
                <a:gd name="T7" fmla="*/ 97 h 193"/>
                <a:gd name="T8" fmla="*/ 230 w 276"/>
                <a:gd name="T9" fmla="*/ 99 h 193"/>
                <a:gd name="T10" fmla="*/ 247 w 276"/>
                <a:gd name="T11" fmla="*/ 80 h 193"/>
                <a:gd name="T12" fmla="*/ 247 w 276"/>
                <a:gd name="T13" fmla="*/ 73 h 193"/>
                <a:gd name="T14" fmla="*/ 5 w 276"/>
                <a:gd name="T15" fmla="*/ 57 h 193"/>
                <a:gd name="T16" fmla="*/ 245 w 276"/>
                <a:gd name="T17" fmla="*/ 18 h 193"/>
                <a:gd name="T18" fmla="*/ 173 w 276"/>
                <a:gd name="T19" fmla="*/ 8 h 193"/>
                <a:gd name="T20" fmla="*/ 194 w 276"/>
                <a:gd name="T21" fmla="*/ 7 h 193"/>
                <a:gd name="T22" fmla="*/ 239 w 276"/>
                <a:gd name="T23" fmla="*/ 13 h 193"/>
                <a:gd name="T24" fmla="*/ 215 w 276"/>
                <a:gd name="T25" fmla="*/ 6 h 193"/>
                <a:gd name="T26" fmla="*/ 159 w 276"/>
                <a:gd name="T27" fmla="*/ 1 h 193"/>
                <a:gd name="T28" fmla="*/ 141 w 276"/>
                <a:gd name="T29" fmla="*/ 5 h 193"/>
                <a:gd name="T30" fmla="*/ 140 w 276"/>
                <a:gd name="T31" fmla="*/ 13 h 193"/>
                <a:gd name="T32" fmla="*/ 130 w 276"/>
                <a:gd name="T33" fmla="*/ 23 h 193"/>
                <a:gd name="T34" fmla="*/ 102 w 276"/>
                <a:gd name="T35" fmla="*/ 19 h 193"/>
                <a:gd name="T36" fmla="*/ 77 w 276"/>
                <a:gd name="T37" fmla="*/ 16 h 193"/>
                <a:gd name="T38" fmla="*/ 49 w 276"/>
                <a:gd name="T39" fmla="*/ 23 h 193"/>
                <a:gd name="T40" fmla="*/ 38 w 276"/>
                <a:gd name="T41" fmla="*/ 38 h 193"/>
                <a:gd name="T42" fmla="*/ 4 w 276"/>
                <a:gd name="T43" fmla="*/ 53 h 193"/>
                <a:gd name="T44" fmla="*/ 22 w 276"/>
                <a:gd name="T45" fmla="*/ 58 h 193"/>
                <a:gd name="T46" fmla="*/ 26 w 276"/>
                <a:gd name="T47" fmla="*/ 66 h 193"/>
                <a:gd name="T48" fmla="*/ 56 w 276"/>
                <a:gd name="T49" fmla="*/ 68 h 193"/>
                <a:gd name="T50" fmla="*/ 72 w 276"/>
                <a:gd name="T51" fmla="*/ 84 h 193"/>
                <a:gd name="T52" fmla="*/ 77 w 276"/>
                <a:gd name="T53" fmla="*/ 100 h 193"/>
                <a:gd name="T54" fmla="*/ 100 w 276"/>
                <a:gd name="T55" fmla="*/ 107 h 193"/>
                <a:gd name="T56" fmla="*/ 84 w 276"/>
                <a:gd name="T57" fmla="*/ 114 h 193"/>
                <a:gd name="T58" fmla="*/ 81 w 276"/>
                <a:gd name="T59" fmla="*/ 125 h 193"/>
                <a:gd name="T60" fmla="*/ 101 w 276"/>
                <a:gd name="T61" fmla="*/ 120 h 193"/>
                <a:gd name="T62" fmla="*/ 95 w 276"/>
                <a:gd name="T63" fmla="*/ 132 h 193"/>
                <a:gd name="T64" fmla="*/ 87 w 276"/>
                <a:gd name="T65" fmla="*/ 140 h 193"/>
                <a:gd name="T66" fmla="*/ 87 w 276"/>
                <a:gd name="T67" fmla="*/ 141 h 193"/>
                <a:gd name="T68" fmla="*/ 89 w 276"/>
                <a:gd name="T69" fmla="*/ 153 h 193"/>
                <a:gd name="T70" fmla="*/ 101 w 276"/>
                <a:gd name="T71" fmla="*/ 159 h 193"/>
                <a:gd name="T72" fmla="*/ 100 w 276"/>
                <a:gd name="T73" fmla="*/ 172 h 193"/>
                <a:gd name="T74" fmla="*/ 113 w 276"/>
                <a:gd name="T75" fmla="*/ 181 h 193"/>
                <a:gd name="T76" fmla="*/ 122 w 276"/>
                <a:gd name="T77" fmla="*/ 185 h 193"/>
                <a:gd name="T78" fmla="*/ 132 w 276"/>
                <a:gd name="T79" fmla="*/ 188 h 193"/>
                <a:gd name="T80" fmla="*/ 137 w 276"/>
                <a:gd name="T81" fmla="*/ 184 h 193"/>
                <a:gd name="T82" fmla="*/ 144 w 276"/>
                <a:gd name="T83" fmla="*/ 169 h 193"/>
                <a:gd name="T84" fmla="*/ 150 w 276"/>
                <a:gd name="T85" fmla="*/ 152 h 193"/>
                <a:gd name="T86" fmla="*/ 168 w 276"/>
                <a:gd name="T87" fmla="*/ 150 h 193"/>
                <a:gd name="T88" fmla="*/ 193 w 276"/>
                <a:gd name="T89" fmla="*/ 131 h 193"/>
                <a:gd name="T90" fmla="*/ 216 w 276"/>
                <a:gd name="T91" fmla="*/ 124 h 193"/>
                <a:gd name="T92" fmla="*/ 221 w 276"/>
                <a:gd name="T93" fmla="*/ 114 h 193"/>
                <a:gd name="T94" fmla="*/ 213 w 276"/>
                <a:gd name="T95" fmla="*/ 110 h 193"/>
                <a:gd name="T96" fmla="*/ 217 w 276"/>
                <a:gd name="T97" fmla="*/ 106 h 193"/>
                <a:gd name="T98" fmla="*/ 231 w 276"/>
                <a:gd name="T99" fmla="*/ 105 h 193"/>
                <a:gd name="T100" fmla="*/ 211 w 276"/>
                <a:gd name="T101" fmla="*/ 97 h 193"/>
                <a:gd name="T102" fmla="*/ 226 w 276"/>
                <a:gd name="T103" fmla="*/ 91 h 193"/>
                <a:gd name="T104" fmla="*/ 246 w 276"/>
                <a:gd name="T105" fmla="*/ 83 h 193"/>
                <a:gd name="T106" fmla="*/ 240 w 276"/>
                <a:gd name="T107" fmla="*/ 76 h 193"/>
                <a:gd name="T108" fmla="*/ 243 w 276"/>
                <a:gd name="T109" fmla="*/ 63 h 193"/>
                <a:gd name="T110" fmla="*/ 234 w 276"/>
                <a:gd name="T111" fmla="*/ 52 h 193"/>
                <a:gd name="T112" fmla="*/ 240 w 276"/>
                <a:gd name="T113" fmla="*/ 33 h 193"/>
                <a:gd name="T114" fmla="*/ 267 w 276"/>
                <a:gd name="T115" fmla="*/ 26 h 193"/>
                <a:gd name="T116" fmla="*/ 235 w 276"/>
                <a:gd name="T117" fmla="*/ 24 h 193"/>
                <a:gd name="T118" fmla="*/ 212 w 276"/>
                <a:gd name="T119" fmla="*/ 21 h 193"/>
                <a:gd name="T120" fmla="*/ 190 w 276"/>
                <a:gd name="T121" fmla="*/ 1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6" h="193">
                  <a:moveTo>
                    <a:pt x="243" y="64"/>
                  </a:moveTo>
                  <a:cubicBezTo>
                    <a:pt x="244" y="65"/>
                    <a:pt x="244" y="65"/>
                    <a:pt x="244" y="65"/>
                  </a:cubicBezTo>
                  <a:cubicBezTo>
                    <a:pt x="244" y="64"/>
                    <a:pt x="244" y="64"/>
                    <a:pt x="243" y="64"/>
                  </a:cubicBezTo>
                  <a:close/>
                  <a:moveTo>
                    <a:pt x="131" y="191"/>
                  </a:moveTo>
                  <a:cubicBezTo>
                    <a:pt x="131" y="193"/>
                    <a:pt x="131" y="193"/>
                    <a:pt x="131" y="193"/>
                  </a:cubicBezTo>
                  <a:cubicBezTo>
                    <a:pt x="131" y="192"/>
                    <a:pt x="131" y="193"/>
                    <a:pt x="132" y="193"/>
                  </a:cubicBezTo>
                  <a:cubicBezTo>
                    <a:pt x="133" y="193"/>
                    <a:pt x="132" y="192"/>
                    <a:pt x="132" y="192"/>
                  </a:cubicBezTo>
                  <a:cubicBezTo>
                    <a:pt x="132" y="192"/>
                    <a:pt x="131" y="192"/>
                    <a:pt x="131" y="191"/>
                  </a:cubicBezTo>
                  <a:close/>
                  <a:moveTo>
                    <a:pt x="125" y="184"/>
                  </a:moveTo>
                  <a:cubicBezTo>
                    <a:pt x="125" y="184"/>
                    <a:pt x="125" y="185"/>
                    <a:pt x="125" y="185"/>
                  </a:cubicBezTo>
                  <a:cubicBezTo>
                    <a:pt x="124" y="185"/>
                    <a:pt x="125" y="184"/>
                    <a:pt x="125" y="184"/>
                  </a:cubicBezTo>
                  <a:close/>
                  <a:moveTo>
                    <a:pt x="233" y="82"/>
                  </a:moveTo>
                  <a:cubicBezTo>
                    <a:pt x="233" y="82"/>
                    <a:pt x="232" y="84"/>
                    <a:pt x="232" y="85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4" y="85"/>
                    <a:pt x="236" y="85"/>
                    <a:pt x="237" y="85"/>
                  </a:cubicBezTo>
                  <a:cubicBezTo>
                    <a:pt x="240" y="84"/>
                    <a:pt x="233" y="83"/>
                    <a:pt x="233" y="82"/>
                  </a:cubicBezTo>
                  <a:close/>
                  <a:moveTo>
                    <a:pt x="207" y="30"/>
                  </a:moveTo>
                  <a:cubicBezTo>
                    <a:pt x="210" y="29"/>
                    <a:pt x="206" y="31"/>
                    <a:pt x="206" y="31"/>
                  </a:cubicBezTo>
                  <a:cubicBezTo>
                    <a:pt x="206" y="31"/>
                    <a:pt x="206" y="32"/>
                    <a:pt x="205" y="32"/>
                  </a:cubicBezTo>
                  <a:cubicBezTo>
                    <a:pt x="204" y="33"/>
                    <a:pt x="205" y="31"/>
                    <a:pt x="207" y="30"/>
                  </a:cubicBezTo>
                  <a:close/>
                  <a:moveTo>
                    <a:pt x="142" y="15"/>
                  </a:moveTo>
                  <a:cubicBezTo>
                    <a:pt x="143" y="15"/>
                    <a:pt x="144" y="16"/>
                    <a:pt x="142" y="16"/>
                  </a:cubicBezTo>
                  <a:cubicBezTo>
                    <a:pt x="142" y="16"/>
                    <a:pt x="141" y="14"/>
                    <a:pt x="142" y="15"/>
                  </a:cubicBezTo>
                  <a:close/>
                  <a:moveTo>
                    <a:pt x="161" y="146"/>
                  </a:moveTo>
                  <a:cubicBezTo>
                    <a:pt x="162" y="146"/>
                    <a:pt x="163" y="146"/>
                    <a:pt x="164" y="146"/>
                  </a:cubicBezTo>
                  <a:cubicBezTo>
                    <a:pt x="163" y="147"/>
                    <a:pt x="163" y="148"/>
                    <a:pt x="163" y="148"/>
                  </a:cubicBezTo>
                  <a:cubicBezTo>
                    <a:pt x="162" y="148"/>
                    <a:pt x="161" y="148"/>
                    <a:pt x="161" y="148"/>
                  </a:cubicBezTo>
                  <a:cubicBezTo>
                    <a:pt x="161" y="148"/>
                    <a:pt x="161" y="147"/>
                    <a:pt x="160" y="147"/>
                  </a:cubicBezTo>
                  <a:cubicBezTo>
                    <a:pt x="161" y="147"/>
                    <a:pt x="161" y="146"/>
                    <a:pt x="161" y="146"/>
                  </a:cubicBezTo>
                  <a:close/>
                  <a:moveTo>
                    <a:pt x="92" y="144"/>
                  </a:moveTo>
                  <a:cubicBezTo>
                    <a:pt x="93" y="144"/>
                    <a:pt x="94" y="145"/>
                    <a:pt x="93" y="145"/>
                  </a:cubicBezTo>
                  <a:cubicBezTo>
                    <a:pt x="93" y="145"/>
                    <a:pt x="91" y="144"/>
                    <a:pt x="92" y="144"/>
                  </a:cubicBezTo>
                  <a:close/>
                  <a:moveTo>
                    <a:pt x="105" y="143"/>
                  </a:moveTo>
                  <a:cubicBezTo>
                    <a:pt x="106" y="142"/>
                    <a:pt x="105" y="143"/>
                    <a:pt x="105" y="143"/>
                  </a:cubicBezTo>
                  <a:cubicBezTo>
                    <a:pt x="105" y="143"/>
                    <a:pt x="105" y="144"/>
                    <a:pt x="105" y="144"/>
                  </a:cubicBezTo>
                  <a:cubicBezTo>
                    <a:pt x="104" y="145"/>
                    <a:pt x="102" y="145"/>
                    <a:pt x="101" y="145"/>
                  </a:cubicBezTo>
                  <a:cubicBezTo>
                    <a:pt x="100" y="146"/>
                    <a:pt x="101" y="145"/>
                    <a:pt x="101" y="145"/>
                  </a:cubicBezTo>
                  <a:cubicBezTo>
                    <a:pt x="102" y="145"/>
                    <a:pt x="102" y="144"/>
                    <a:pt x="102" y="144"/>
                  </a:cubicBezTo>
                  <a:cubicBezTo>
                    <a:pt x="103" y="143"/>
                    <a:pt x="104" y="143"/>
                    <a:pt x="105" y="143"/>
                  </a:cubicBezTo>
                  <a:close/>
                  <a:moveTo>
                    <a:pt x="103" y="137"/>
                  </a:moveTo>
                  <a:cubicBezTo>
                    <a:pt x="104" y="137"/>
                    <a:pt x="103" y="138"/>
                    <a:pt x="103" y="138"/>
                  </a:cubicBezTo>
                  <a:cubicBezTo>
                    <a:pt x="103" y="138"/>
                    <a:pt x="102" y="137"/>
                    <a:pt x="103" y="137"/>
                  </a:cubicBezTo>
                  <a:close/>
                  <a:moveTo>
                    <a:pt x="103" y="136"/>
                  </a:moveTo>
                  <a:cubicBezTo>
                    <a:pt x="105" y="136"/>
                    <a:pt x="104" y="137"/>
                    <a:pt x="104" y="137"/>
                  </a:cubicBezTo>
                  <a:cubicBezTo>
                    <a:pt x="104" y="137"/>
                    <a:pt x="102" y="136"/>
                    <a:pt x="103" y="136"/>
                  </a:cubicBezTo>
                  <a:close/>
                  <a:moveTo>
                    <a:pt x="209" y="115"/>
                  </a:moveTo>
                  <a:cubicBezTo>
                    <a:pt x="211" y="115"/>
                    <a:pt x="210" y="117"/>
                    <a:pt x="209" y="117"/>
                  </a:cubicBezTo>
                  <a:cubicBezTo>
                    <a:pt x="209" y="117"/>
                    <a:pt x="207" y="116"/>
                    <a:pt x="207" y="116"/>
                  </a:cubicBezTo>
                  <a:cubicBezTo>
                    <a:pt x="207" y="116"/>
                    <a:pt x="208" y="116"/>
                    <a:pt x="208" y="116"/>
                  </a:cubicBezTo>
                  <a:cubicBezTo>
                    <a:pt x="208" y="116"/>
                    <a:pt x="209" y="115"/>
                    <a:pt x="209" y="115"/>
                  </a:cubicBezTo>
                  <a:close/>
                  <a:moveTo>
                    <a:pt x="92" y="107"/>
                  </a:moveTo>
                  <a:cubicBezTo>
                    <a:pt x="91" y="107"/>
                    <a:pt x="93" y="108"/>
                    <a:pt x="93" y="108"/>
                  </a:cubicBezTo>
                  <a:cubicBezTo>
                    <a:pt x="93" y="108"/>
                    <a:pt x="94" y="107"/>
                    <a:pt x="92" y="107"/>
                  </a:cubicBezTo>
                  <a:close/>
                  <a:moveTo>
                    <a:pt x="88" y="106"/>
                  </a:moveTo>
                  <a:cubicBezTo>
                    <a:pt x="87" y="106"/>
                    <a:pt x="87" y="107"/>
                    <a:pt x="87" y="107"/>
                  </a:cubicBezTo>
                  <a:cubicBezTo>
                    <a:pt x="87" y="107"/>
                    <a:pt x="88" y="108"/>
                    <a:pt x="87" y="108"/>
                  </a:cubicBezTo>
                  <a:cubicBezTo>
                    <a:pt x="87" y="108"/>
                    <a:pt x="88" y="108"/>
                    <a:pt x="88" y="108"/>
                  </a:cubicBezTo>
                  <a:cubicBezTo>
                    <a:pt x="88" y="107"/>
                    <a:pt x="89" y="106"/>
                    <a:pt x="88" y="106"/>
                  </a:cubicBezTo>
                  <a:close/>
                  <a:moveTo>
                    <a:pt x="221" y="91"/>
                  </a:moveTo>
                  <a:cubicBezTo>
                    <a:pt x="221" y="91"/>
                    <a:pt x="221" y="91"/>
                    <a:pt x="221" y="91"/>
                  </a:cubicBezTo>
                  <a:cubicBezTo>
                    <a:pt x="220" y="92"/>
                    <a:pt x="219" y="92"/>
                    <a:pt x="218" y="92"/>
                  </a:cubicBezTo>
                  <a:cubicBezTo>
                    <a:pt x="218" y="92"/>
                    <a:pt x="218" y="93"/>
                    <a:pt x="218" y="93"/>
                  </a:cubicBezTo>
                  <a:cubicBezTo>
                    <a:pt x="218" y="93"/>
                    <a:pt x="219" y="93"/>
                    <a:pt x="219" y="94"/>
                  </a:cubicBezTo>
                  <a:cubicBezTo>
                    <a:pt x="217" y="93"/>
                    <a:pt x="214" y="93"/>
                    <a:pt x="213" y="94"/>
                  </a:cubicBezTo>
                  <a:cubicBezTo>
                    <a:pt x="212" y="94"/>
                    <a:pt x="212" y="94"/>
                    <a:pt x="211" y="95"/>
                  </a:cubicBezTo>
                  <a:cubicBezTo>
                    <a:pt x="212" y="95"/>
                    <a:pt x="211" y="96"/>
                    <a:pt x="211" y="96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3" y="96"/>
                    <a:pt x="214" y="97"/>
                    <a:pt x="214" y="97"/>
                  </a:cubicBezTo>
                  <a:cubicBezTo>
                    <a:pt x="215" y="97"/>
                    <a:pt x="215" y="97"/>
                    <a:pt x="216" y="97"/>
                  </a:cubicBezTo>
                  <a:cubicBezTo>
                    <a:pt x="216" y="97"/>
                    <a:pt x="217" y="96"/>
                    <a:pt x="217" y="96"/>
                  </a:cubicBezTo>
                  <a:cubicBezTo>
                    <a:pt x="217" y="96"/>
                    <a:pt x="218" y="96"/>
                    <a:pt x="219" y="96"/>
                  </a:cubicBezTo>
                  <a:cubicBezTo>
                    <a:pt x="219" y="96"/>
                    <a:pt x="219" y="95"/>
                    <a:pt x="219" y="94"/>
                  </a:cubicBezTo>
                  <a:cubicBezTo>
                    <a:pt x="220" y="94"/>
                    <a:pt x="220" y="94"/>
                    <a:pt x="220" y="94"/>
                  </a:cubicBezTo>
                  <a:cubicBezTo>
                    <a:pt x="221" y="94"/>
                    <a:pt x="221" y="95"/>
                    <a:pt x="221" y="96"/>
                  </a:cubicBezTo>
                  <a:cubicBezTo>
                    <a:pt x="222" y="96"/>
                    <a:pt x="224" y="96"/>
                    <a:pt x="225" y="96"/>
                  </a:cubicBezTo>
                  <a:cubicBezTo>
                    <a:pt x="225" y="96"/>
                    <a:pt x="225" y="96"/>
                    <a:pt x="226" y="97"/>
                  </a:cubicBezTo>
                  <a:cubicBezTo>
                    <a:pt x="225" y="97"/>
                    <a:pt x="223" y="97"/>
                    <a:pt x="224" y="97"/>
                  </a:cubicBezTo>
                  <a:cubicBezTo>
                    <a:pt x="225" y="98"/>
                    <a:pt x="224" y="98"/>
                    <a:pt x="225" y="98"/>
                  </a:cubicBezTo>
                  <a:cubicBezTo>
                    <a:pt x="223" y="100"/>
                    <a:pt x="228" y="101"/>
                    <a:pt x="230" y="102"/>
                  </a:cubicBezTo>
                  <a:cubicBezTo>
                    <a:pt x="230" y="102"/>
                    <a:pt x="231" y="103"/>
                    <a:pt x="232" y="104"/>
                  </a:cubicBezTo>
                  <a:cubicBezTo>
                    <a:pt x="233" y="104"/>
                    <a:pt x="234" y="103"/>
                    <a:pt x="234" y="104"/>
                  </a:cubicBezTo>
                  <a:cubicBezTo>
                    <a:pt x="234" y="104"/>
                    <a:pt x="235" y="103"/>
                    <a:pt x="234" y="102"/>
                  </a:cubicBezTo>
                  <a:cubicBezTo>
                    <a:pt x="233" y="101"/>
                    <a:pt x="230" y="103"/>
                    <a:pt x="234" y="100"/>
                  </a:cubicBezTo>
                  <a:cubicBezTo>
                    <a:pt x="234" y="100"/>
                    <a:pt x="234" y="100"/>
                    <a:pt x="234" y="100"/>
                  </a:cubicBezTo>
                  <a:cubicBezTo>
                    <a:pt x="232" y="99"/>
                    <a:pt x="231" y="99"/>
                    <a:pt x="230" y="99"/>
                  </a:cubicBezTo>
                  <a:cubicBezTo>
                    <a:pt x="230" y="99"/>
                    <a:pt x="229" y="98"/>
                    <a:pt x="229" y="98"/>
                  </a:cubicBezTo>
                  <a:cubicBezTo>
                    <a:pt x="228" y="98"/>
                    <a:pt x="230" y="98"/>
                    <a:pt x="230" y="98"/>
                  </a:cubicBezTo>
                  <a:cubicBezTo>
                    <a:pt x="231" y="98"/>
                    <a:pt x="231" y="99"/>
                    <a:pt x="231" y="99"/>
                  </a:cubicBezTo>
                  <a:cubicBezTo>
                    <a:pt x="232" y="99"/>
                    <a:pt x="232" y="98"/>
                    <a:pt x="233" y="98"/>
                  </a:cubicBezTo>
                  <a:cubicBezTo>
                    <a:pt x="234" y="98"/>
                    <a:pt x="234" y="97"/>
                    <a:pt x="234" y="96"/>
                  </a:cubicBezTo>
                  <a:cubicBezTo>
                    <a:pt x="231" y="95"/>
                    <a:pt x="230" y="95"/>
                    <a:pt x="227" y="96"/>
                  </a:cubicBezTo>
                  <a:cubicBezTo>
                    <a:pt x="228" y="96"/>
                    <a:pt x="228" y="95"/>
                    <a:pt x="229" y="95"/>
                  </a:cubicBezTo>
                  <a:cubicBezTo>
                    <a:pt x="229" y="95"/>
                    <a:pt x="230" y="95"/>
                    <a:pt x="230" y="95"/>
                  </a:cubicBezTo>
                  <a:cubicBezTo>
                    <a:pt x="230" y="95"/>
                    <a:pt x="230" y="94"/>
                    <a:pt x="230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3"/>
                    <a:pt x="228" y="93"/>
                  </a:cubicBezTo>
                  <a:cubicBezTo>
                    <a:pt x="226" y="92"/>
                    <a:pt x="223" y="90"/>
                    <a:pt x="221" y="91"/>
                  </a:cubicBezTo>
                  <a:close/>
                  <a:moveTo>
                    <a:pt x="72" y="81"/>
                  </a:moveTo>
                  <a:cubicBezTo>
                    <a:pt x="71" y="81"/>
                    <a:pt x="69" y="82"/>
                    <a:pt x="71" y="82"/>
                  </a:cubicBezTo>
                  <a:cubicBezTo>
                    <a:pt x="71" y="82"/>
                    <a:pt x="73" y="81"/>
                    <a:pt x="73" y="81"/>
                  </a:cubicBezTo>
                  <a:cubicBezTo>
                    <a:pt x="73" y="81"/>
                    <a:pt x="72" y="80"/>
                    <a:pt x="72" y="81"/>
                  </a:cubicBezTo>
                  <a:close/>
                  <a:moveTo>
                    <a:pt x="247" y="80"/>
                  </a:moveTo>
                  <a:cubicBezTo>
                    <a:pt x="247" y="80"/>
                    <a:pt x="246" y="80"/>
                    <a:pt x="246" y="81"/>
                  </a:cubicBezTo>
                  <a:cubicBezTo>
                    <a:pt x="247" y="81"/>
                    <a:pt x="247" y="81"/>
                    <a:pt x="247" y="81"/>
                  </a:cubicBezTo>
                  <a:cubicBezTo>
                    <a:pt x="247" y="80"/>
                    <a:pt x="248" y="80"/>
                    <a:pt x="247" y="80"/>
                  </a:cubicBezTo>
                  <a:close/>
                  <a:moveTo>
                    <a:pt x="240" y="78"/>
                  </a:moveTo>
                  <a:cubicBezTo>
                    <a:pt x="240" y="79"/>
                    <a:pt x="240" y="80"/>
                    <a:pt x="241" y="81"/>
                  </a:cubicBezTo>
                  <a:cubicBezTo>
                    <a:pt x="241" y="81"/>
                    <a:pt x="242" y="81"/>
                    <a:pt x="242" y="81"/>
                  </a:cubicBezTo>
                  <a:cubicBezTo>
                    <a:pt x="242" y="81"/>
                    <a:pt x="242" y="80"/>
                    <a:pt x="243" y="80"/>
                  </a:cubicBezTo>
                  <a:cubicBezTo>
                    <a:pt x="243" y="80"/>
                    <a:pt x="243" y="79"/>
                    <a:pt x="243" y="79"/>
                  </a:cubicBezTo>
                  <a:cubicBezTo>
                    <a:pt x="243" y="79"/>
                    <a:pt x="242" y="79"/>
                    <a:pt x="242" y="79"/>
                  </a:cubicBezTo>
                  <a:cubicBezTo>
                    <a:pt x="241" y="79"/>
                    <a:pt x="242" y="78"/>
                    <a:pt x="241" y="78"/>
                  </a:cubicBezTo>
                  <a:cubicBezTo>
                    <a:pt x="241" y="78"/>
                    <a:pt x="241" y="78"/>
                    <a:pt x="240" y="78"/>
                  </a:cubicBezTo>
                  <a:close/>
                  <a:moveTo>
                    <a:pt x="231" y="75"/>
                  </a:moveTo>
                  <a:cubicBezTo>
                    <a:pt x="232" y="75"/>
                    <a:pt x="232" y="77"/>
                    <a:pt x="232" y="78"/>
                  </a:cubicBezTo>
                  <a:cubicBezTo>
                    <a:pt x="232" y="78"/>
                    <a:pt x="231" y="78"/>
                    <a:pt x="231" y="78"/>
                  </a:cubicBezTo>
                  <a:cubicBezTo>
                    <a:pt x="231" y="78"/>
                    <a:pt x="230" y="75"/>
                    <a:pt x="231" y="75"/>
                  </a:cubicBezTo>
                  <a:close/>
                  <a:moveTo>
                    <a:pt x="247" y="72"/>
                  </a:moveTo>
                  <a:cubicBezTo>
                    <a:pt x="247" y="72"/>
                    <a:pt x="247" y="73"/>
                    <a:pt x="247" y="73"/>
                  </a:cubicBezTo>
                  <a:cubicBezTo>
                    <a:pt x="246" y="73"/>
                    <a:pt x="246" y="73"/>
                    <a:pt x="245" y="73"/>
                  </a:cubicBezTo>
                  <a:cubicBezTo>
                    <a:pt x="245" y="75"/>
                    <a:pt x="245" y="78"/>
                    <a:pt x="249" y="77"/>
                  </a:cubicBezTo>
                  <a:cubicBezTo>
                    <a:pt x="249" y="77"/>
                    <a:pt x="249" y="76"/>
                    <a:pt x="250" y="76"/>
                  </a:cubicBezTo>
                  <a:cubicBezTo>
                    <a:pt x="250" y="76"/>
                    <a:pt x="251" y="76"/>
                    <a:pt x="251" y="76"/>
                  </a:cubicBezTo>
                  <a:cubicBezTo>
                    <a:pt x="251" y="77"/>
                    <a:pt x="252" y="76"/>
                    <a:pt x="252" y="76"/>
                  </a:cubicBezTo>
                  <a:cubicBezTo>
                    <a:pt x="252" y="75"/>
                    <a:pt x="252" y="74"/>
                    <a:pt x="252" y="74"/>
                  </a:cubicBezTo>
                  <a:cubicBezTo>
                    <a:pt x="252" y="74"/>
                    <a:pt x="251" y="75"/>
                    <a:pt x="251" y="75"/>
                  </a:cubicBezTo>
                  <a:cubicBezTo>
                    <a:pt x="248" y="75"/>
                    <a:pt x="249" y="74"/>
                    <a:pt x="248" y="72"/>
                  </a:cubicBezTo>
                  <a:lnTo>
                    <a:pt x="247" y="72"/>
                  </a:lnTo>
                  <a:close/>
                  <a:moveTo>
                    <a:pt x="244" y="65"/>
                  </a:moveTo>
                  <a:cubicBezTo>
                    <a:pt x="244" y="65"/>
                    <a:pt x="243" y="65"/>
                    <a:pt x="243" y="65"/>
                  </a:cubicBezTo>
                  <a:cubicBezTo>
                    <a:pt x="244" y="66"/>
                    <a:pt x="246" y="71"/>
                    <a:pt x="246" y="68"/>
                  </a:cubicBezTo>
                  <a:cubicBezTo>
                    <a:pt x="246" y="68"/>
                    <a:pt x="246" y="67"/>
                    <a:pt x="246" y="67"/>
                  </a:cubicBezTo>
                  <a:cubicBezTo>
                    <a:pt x="246" y="67"/>
                    <a:pt x="245" y="66"/>
                    <a:pt x="245" y="66"/>
                  </a:cubicBezTo>
                  <a:cubicBezTo>
                    <a:pt x="244" y="66"/>
                    <a:pt x="245" y="65"/>
                    <a:pt x="245" y="65"/>
                  </a:cubicBezTo>
                  <a:lnTo>
                    <a:pt x="244" y="65"/>
                  </a:lnTo>
                  <a:close/>
                  <a:moveTo>
                    <a:pt x="5" y="57"/>
                  </a:moveTo>
                  <a:cubicBezTo>
                    <a:pt x="6" y="57"/>
                    <a:pt x="6" y="57"/>
                    <a:pt x="6" y="57"/>
                  </a:cubicBezTo>
                  <a:cubicBezTo>
                    <a:pt x="7" y="57"/>
                    <a:pt x="7" y="5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lose/>
                  <a:moveTo>
                    <a:pt x="1" y="56"/>
                  </a:moveTo>
                  <a:cubicBezTo>
                    <a:pt x="1" y="56"/>
                    <a:pt x="0" y="57"/>
                    <a:pt x="1" y="57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6"/>
                    <a:pt x="1" y="56"/>
                    <a:pt x="1" y="56"/>
                  </a:cubicBezTo>
                  <a:close/>
                  <a:moveTo>
                    <a:pt x="242" y="33"/>
                  </a:moveTo>
                  <a:cubicBezTo>
                    <a:pt x="242" y="33"/>
                    <a:pt x="241" y="34"/>
                    <a:pt x="241" y="34"/>
                  </a:cubicBezTo>
                  <a:cubicBezTo>
                    <a:pt x="244" y="34"/>
                    <a:pt x="244" y="34"/>
                    <a:pt x="242" y="33"/>
                  </a:cubicBezTo>
                  <a:close/>
                  <a:moveTo>
                    <a:pt x="212" y="28"/>
                  </a:moveTo>
                  <a:cubicBezTo>
                    <a:pt x="216" y="28"/>
                    <a:pt x="209" y="30"/>
                    <a:pt x="209" y="30"/>
                  </a:cubicBezTo>
                  <a:cubicBezTo>
                    <a:pt x="209" y="30"/>
                    <a:pt x="208" y="30"/>
                    <a:pt x="208" y="30"/>
                  </a:cubicBezTo>
                  <a:cubicBezTo>
                    <a:pt x="209" y="29"/>
                    <a:pt x="209" y="30"/>
                    <a:pt x="210" y="29"/>
                  </a:cubicBezTo>
                  <a:cubicBezTo>
                    <a:pt x="210" y="29"/>
                    <a:pt x="211" y="28"/>
                    <a:pt x="212" y="28"/>
                  </a:cubicBezTo>
                  <a:close/>
                  <a:moveTo>
                    <a:pt x="245" y="17"/>
                  </a:moveTo>
                  <a:cubicBezTo>
                    <a:pt x="245" y="17"/>
                    <a:pt x="245" y="18"/>
                    <a:pt x="245" y="18"/>
                  </a:cubicBezTo>
                  <a:cubicBezTo>
                    <a:pt x="246" y="19"/>
                    <a:pt x="246" y="18"/>
                    <a:pt x="245" y="17"/>
                  </a:cubicBezTo>
                  <a:close/>
                  <a:moveTo>
                    <a:pt x="241" y="17"/>
                  </a:moveTo>
                  <a:cubicBezTo>
                    <a:pt x="241" y="18"/>
                    <a:pt x="241" y="18"/>
                    <a:pt x="241" y="19"/>
                  </a:cubicBezTo>
                  <a:cubicBezTo>
                    <a:pt x="242" y="19"/>
                    <a:pt x="242" y="19"/>
                    <a:pt x="242" y="19"/>
                  </a:cubicBezTo>
                  <a:cubicBezTo>
                    <a:pt x="242" y="19"/>
                    <a:pt x="242" y="18"/>
                    <a:pt x="242" y="17"/>
                  </a:cubicBezTo>
                  <a:lnTo>
                    <a:pt x="241" y="17"/>
                  </a:lnTo>
                  <a:close/>
                  <a:moveTo>
                    <a:pt x="88" y="14"/>
                  </a:moveTo>
                  <a:cubicBezTo>
                    <a:pt x="88" y="15"/>
                    <a:pt x="88" y="15"/>
                    <a:pt x="88" y="16"/>
                  </a:cubicBezTo>
                  <a:cubicBezTo>
                    <a:pt x="89" y="18"/>
                    <a:pt x="95" y="20"/>
                    <a:pt x="98" y="20"/>
                  </a:cubicBezTo>
                  <a:cubicBezTo>
                    <a:pt x="98" y="20"/>
                    <a:pt x="100" y="20"/>
                    <a:pt x="99" y="19"/>
                  </a:cubicBezTo>
                  <a:cubicBezTo>
                    <a:pt x="99" y="19"/>
                    <a:pt x="99" y="19"/>
                    <a:pt x="98" y="18"/>
                  </a:cubicBezTo>
                  <a:cubicBezTo>
                    <a:pt x="98" y="18"/>
                    <a:pt x="95" y="17"/>
                    <a:pt x="95" y="17"/>
                  </a:cubicBezTo>
                  <a:cubicBezTo>
                    <a:pt x="95" y="17"/>
                    <a:pt x="94" y="17"/>
                    <a:pt x="94" y="17"/>
                  </a:cubicBezTo>
                  <a:cubicBezTo>
                    <a:pt x="93" y="17"/>
                    <a:pt x="93" y="16"/>
                    <a:pt x="93" y="16"/>
                  </a:cubicBezTo>
                  <a:cubicBezTo>
                    <a:pt x="92" y="15"/>
                    <a:pt x="92" y="16"/>
                    <a:pt x="91" y="16"/>
                  </a:cubicBezTo>
                  <a:cubicBezTo>
                    <a:pt x="90" y="15"/>
                    <a:pt x="89" y="14"/>
                    <a:pt x="88" y="14"/>
                  </a:cubicBezTo>
                  <a:close/>
                  <a:moveTo>
                    <a:pt x="173" y="8"/>
                  </a:moveTo>
                  <a:cubicBezTo>
                    <a:pt x="175" y="8"/>
                    <a:pt x="172" y="9"/>
                    <a:pt x="172" y="9"/>
                  </a:cubicBezTo>
                  <a:cubicBezTo>
                    <a:pt x="172" y="9"/>
                    <a:pt x="172" y="10"/>
                    <a:pt x="171" y="10"/>
                  </a:cubicBezTo>
                  <a:cubicBezTo>
                    <a:pt x="171" y="10"/>
                    <a:pt x="170" y="10"/>
                    <a:pt x="169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1"/>
                    <a:pt x="169" y="9"/>
                    <a:pt x="169" y="9"/>
                  </a:cubicBezTo>
                  <a:cubicBezTo>
                    <a:pt x="170" y="9"/>
                    <a:pt x="172" y="8"/>
                    <a:pt x="173" y="8"/>
                  </a:cubicBezTo>
                  <a:close/>
                  <a:moveTo>
                    <a:pt x="194" y="7"/>
                  </a:moveTo>
                  <a:cubicBezTo>
                    <a:pt x="195" y="6"/>
                    <a:pt x="197" y="7"/>
                    <a:pt x="197" y="7"/>
                  </a:cubicBezTo>
                  <a:cubicBezTo>
                    <a:pt x="199" y="7"/>
                    <a:pt x="201" y="6"/>
                    <a:pt x="203" y="7"/>
                  </a:cubicBezTo>
                  <a:cubicBezTo>
                    <a:pt x="203" y="7"/>
                    <a:pt x="206" y="7"/>
                    <a:pt x="207" y="7"/>
                  </a:cubicBezTo>
                  <a:cubicBezTo>
                    <a:pt x="204" y="8"/>
                    <a:pt x="200" y="8"/>
                    <a:pt x="198" y="8"/>
                  </a:cubicBezTo>
                  <a:cubicBezTo>
                    <a:pt x="196" y="8"/>
                    <a:pt x="194" y="8"/>
                    <a:pt x="192" y="8"/>
                  </a:cubicBezTo>
                  <a:cubicBezTo>
                    <a:pt x="192" y="9"/>
                    <a:pt x="192" y="9"/>
                    <a:pt x="192" y="9"/>
                  </a:cubicBezTo>
                  <a:cubicBezTo>
                    <a:pt x="190" y="9"/>
                    <a:pt x="188" y="9"/>
                    <a:pt x="187" y="9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8" y="8"/>
                    <a:pt x="188" y="8"/>
                    <a:pt x="189" y="8"/>
                  </a:cubicBezTo>
                  <a:cubicBezTo>
                    <a:pt x="190" y="7"/>
                    <a:pt x="192" y="7"/>
                    <a:pt x="194" y="7"/>
                  </a:cubicBezTo>
                  <a:close/>
                  <a:moveTo>
                    <a:pt x="177" y="5"/>
                  </a:moveTo>
                  <a:cubicBezTo>
                    <a:pt x="178" y="5"/>
                    <a:pt x="178" y="5"/>
                    <a:pt x="178" y="5"/>
                  </a:cubicBezTo>
                  <a:cubicBezTo>
                    <a:pt x="178" y="6"/>
                    <a:pt x="178" y="6"/>
                    <a:pt x="178" y="7"/>
                  </a:cubicBezTo>
                  <a:cubicBezTo>
                    <a:pt x="178" y="7"/>
                    <a:pt x="179" y="8"/>
                    <a:pt x="179" y="8"/>
                  </a:cubicBezTo>
                  <a:cubicBezTo>
                    <a:pt x="183" y="7"/>
                    <a:pt x="183" y="7"/>
                    <a:pt x="186" y="9"/>
                  </a:cubicBezTo>
                  <a:cubicBezTo>
                    <a:pt x="185" y="8"/>
                    <a:pt x="184" y="8"/>
                    <a:pt x="183" y="8"/>
                  </a:cubicBezTo>
                  <a:cubicBezTo>
                    <a:pt x="183" y="8"/>
                    <a:pt x="180" y="8"/>
                    <a:pt x="179" y="9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9"/>
                    <a:pt x="180" y="10"/>
                    <a:pt x="179" y="10"/>
                  </a:cubicBezTo>
                  <a:cubicBezTo>
                    <a:pt x="179" y="10"/>
                    <a:pt x="178" y="9"/>
                    <a:pt x="178" y="9"/>
                  </a:cubicBezTo>
                  <a:cubicBezTo>
                    <a:pt x="178" y="9"/>
                    <a:pt x="177" y="9"/>
                    <a:pt x="177" y="9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78" y="7"/>
                    <a:pt x="177" y="5"/>
                    <a:pt x="177" y="5"/>
                  </a:cubicBezTo>
                  <a:close/>
                  <a:moveTo>
                    <a:pt x="233" y="16"/>
                  </a:moveTo>
                  <a:cubicBezTo>
                    <a:pt x="234" y="16"/>
                    <a:pt x="234" y="14"/>
                    <a:pt x="235" y="14"/>
                  </a:cubicBezTo>
                  <a:cubicBezTo>
                    <a:pt x="235" y="14"/>
                    <a:pt x="236" y="14"/>
                    <a:pt x="236" y="14"/>
                  </a:cubicBezTo>
                  <a:cubicBezTo>
                    <a:pt x="237" y="14"/>
                    <a:pt x="238" y="13"/>
                    <a:pt x="239" y="13"/>
                  </a:cubicBezTo>
                  <a:cubicBezTo>
                    <a:pt x="239" y="13"/>
                    <a:pt x="239" y="12"/>
                    <a:pt x="239" y="12"/>
                  </a:cubicBezTo>
                  <a:cubicBezTo>
                    <a:pt x="238" y="11"/>
                    <a:pt x="237" y="11"/>
                    <a:pt x="235" y="11"/>
                  </a:cubicBezTo>
                  <a:cubicBezTo>
                    <a:pt x="235" y="11"/>
                    <a:pt x="234" y="10"/>
                    <a:pt x="234" y="10"/>
                  </a:cubicBezTo>
                  <a:cubicBezTo>
                    <a:pt x="232" y="10"/>
                    <a:pt x="230" y="11"/>
                    <a:pt x="229" y="10"/>
                  </a:cubicBezTo>
                  <a:cubicBezTo>
                    <a:pt x="229" y="10"/>
                    <a:pt x="229" y="10"/>
                    <a:pt x="229" y="9"/>
                  </a:cubicBezTo>
                  <a:cubicBezTo>
                    <a:pt x="228" y="9"/>
                    <a:pt x="227" y="9"/>
                    <a:pt x="227" y="9"/>
                  </a:cubicBezTo>
                  <a:cubicBezTo>
                    <a:pt x="227" y="9"/>
                    <a:pt x="226" y="8"/>
                    <a:pt x="226" y="9"/>
                  </a:cubicBezTo>
                  <a:cubicBezTo>
                    <a:pt x="226" y="9"/>
                    <a:pt x="225" y="9"/>
                    <a:pt x="225" y="9"/>
                  </a:cubicBezTo>
                  <a:cubicBezTo>
                    <a:pt x="225" y="9"/>
                    <a:pt x="225" y="9"/>
                    <a:pt x="225" y="8"/>
                  </a:cubicBezTo>
                  <a:cubicBezTo>
                    <a:pt x="225" y="8"/>
                    <a:pt x="224" y="8"/>
                    <a:pt x="224" y="8"/>
                  </a:cubicBezTo>
                  <a:cubicBezTo>
                    <a:pt x="221" y="9"/>
                    <a:pt x="221" y="10"/>
                    <a:pt x="217" y="10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9" y="9"/>
                    <a:pt x="221" y="9"/>
                  </a:cubicBezTo>
                  <a:cubicBezTo>
                    <a:pt x="221" y="9"/>
                    <a:pt x="221" y="8"/>
                    <a:pt x="221" y="8"/>
                  </a:cubicBezTo>
                  <a:cubicBezTo>
                    <a:pt x="221" y="8"/>
                    <a:pt x="222" y="7"/>
                    <a:pt x="221" y="7"/>
                  </a:cubicBezTo>
                  <a:cubicBezTo>
                    <a:pt x="221" y="6"/>
                    <a:pt x="218" y="4"/>
                    <a:pt x="217" y="4"/>
                  </a:cubicBezTo>
                  <a:cubicBezTo>
                    <a:pt x="216" y="4"/>
                    <a:pt x="216" y="5"/>
                    <a:pt x="215" y="6"/>
                  </a:cubicBezTo>
                  <a:cubicBezTo>
                    <a:pt x="213" y="7"/>
                    <a:pt x="211" y="7"/>
                    <a:pt x="208" y="7"/>
                  </a:cubicBezTo>
                  <a:cubicBezTo>
                    <a:pt x="209" y="6"/>
                    <a:pt x="210" y="5"/>
                    <a:pt x="211" y="5"/>
                  </a:cubicBezTo>
                  <a:cubicBezTo>
                    <a:pt x="211" y="4"/>
                    <a:pt x="212" y="4"/>
                    <a:pt x="213" y="4"/>
                  </a:cubicBezTo>
                  <a:cubicBezTo>
                    <a:pt x="213" y="4"/>
                    <a:pt x="213" y="3"/>
                    <a:pt x="214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10" y="2"/>
                    <a:pt x="207" y="2"/>
                    <a:pt x="204" y="2"/>
                  </a:cubicBezTo>
                  <a:cubicBezTo>
                    <a:pt x="203" y="2"/>
                    <a:pt x="201" y="1"/>
                    <a:pt x="199" y="1"/>
                  </a:cubicBezTo>
                  <a:cubicBezTo>
                    <a:pt x="199" y="1"/>
                    <a:pt x="199" y="2"/>
                    <a:pt x="199" y="2"/>
                  </a:cubicBezTo>
                  <a:cubicBezTo>
                    <a:pt x="198" y="2"/>
                    <a:pt x="197" y="1"/>
                    <a:pt x="196" y="1"/>
                  </a:cubicBezTo>
                  <a:cubicBezTo>
                    <a:pt x="195" y="2"/>
                    <a:pt x="194" y="3"/>
                    <a:pt x="192" y="2"/>
                  </a:cubicBezTo>
                  <a:cubicBezTo>
                    <a:pt x="190" y="2"/>
                    <a:pt x="188" y="0"/>
                    <a:pt x="186" y="0"/>
                  </a:cubicBezTo>
                  <a:cubicBezTo>
                    <a:pt x="186" y="0"/>
                    <a:pt x="185" y="1"/>
                    <a:pt x="184" y="1"/>
                  </a:cubicBezTo>
                  <a:cubicBezTo>
                    <a:pt x="183" y="1"/>
                    <a:pt x="181" y="1"/>
                    <a:pt x="180" y="1"/>
                  </a:cubicBezTo>
                  <a:cubicBezTo>
                    <a:pt x="177" y="0"/>
                    <a:pt x="176" y="1"/>
                    <a:pt x="173" y="1"/>
                  </a:cubicBezTo>
                  <a:cubicBezTo>
                    <a:pt x="171" y="1"/>
                    <a:pt x="164" y="0"/>
                    <a:pt x="163" y="0"/>
                  </a:cubicBezTo>
                  <a:cubicBezTo>
                    <a:pt x="163" y="0"/>
                    <a:pt x="163" y="1"/>
                    <a:pt x="163" y="2"/>
                  </a:cubicBezTo>
                  <a:cubicBezTo>
                    <a:pt x="161" y="1"/>
                    <a:pt x="160" y="1"/>
                    <a:pt x="159" y="1"/>
                  </a:cubicBezTo>
                  <a:cubicBezTo>
                    <a:pt x="159" y="1"/>
                    <a:pt x="158" y="1"/>
                    <a:pt x="158" y="2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2"/>
                    <a:pt x="156" y="3"/>
                    <a:pt x="154" y="2"/>
                  </a:cubicBezTo>
                  <a:cubicBezTo>
                    <a:pt x="154" y="2"/>
                    <a:pt x="155" y="2"/>
                    <a:pt x="154" y="2"/>
                  </a:cubicBezTo>
                  <a:cubicBezTo>
                    <a:pt x="153" y="2"/>
                    <a:pt x="154" y="3"/>
                    <a:pt x="153" y="3"/>
                  </a:cubicBezTo>
                  <a:cubicBezTo>
                    <a:pt x="153" y="3"/>
                    <a:pt x="151" y="4"/>
                    <a:pt x="152" y="4"/>
                  </a:cubicBezTo>
                  <a:cubicBezTo>
                    <a:pt x="153" y="4"/>
                    <a:pt x="154" y="4"/>
                    <a:pt x="154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47" y="5"/>
                    <a:pt x="149" y="6"/>
                    <a:pt x="152" y="9"/>
                  </a:cubicBezTo>
                  <a:cubicBezTo>
                    <a:pt x="152" y="9"/>
                    <a:pt x="151" y="9"/>
                    <a:pt x="151" y="9"/>
                  </a:cubicBezTo>
                  <a:cubicBezTo>
                    <a:pt x="150" y="9"/>
                    <a:pt x="149" y="6"/>
                    <a:pt x="148" y="6"/>
                  </a:cubicBezTo>
                  <a:cubicBezTo>
                    <a:pt x="148" y="6"/>
                    <a:pt x="147" y="6"/>
                    <a:pt x="147" y="6"/>
                  </a:cubicBezTo>
                  <a:cubicBezTo>
                    <a:pt x="147" y="6"/>
                    <a:pt x="147" y="7"/>
                    <a:pt x="148" y="7"/>
                  </a:cubicBezTo>
                  <a:cubicBezTo>
                    <a:pt x="148" y="7"/>
                    <a:pt x="148" y="8"/>
                    <a:pt x="148" y="8"/>
                  </a:cubicBezTo>
                  <a:cubicBezTo>
                    <a:pt x="146" y="7"/>
                    <a:pt x="146" y="6"/>
                    <a:pt x="145" y="9"/>
                  </a:cubicBezTo>
                  <a:cubicBezTo>
                    <a:pt x="144" y="9"/>
                    <a:pt x="142" y="8"/>
                    <a:pt x="141" y="7"/>
                  </a:cubicBezTo>
                  <a:cubicBezTo>
                    <a:pt x="141" y="7"/>
                    <a:pt x="141" y="6"/>
                    <a:pt x="141" y="5"/>
                  </a:cubicBezTo>
                  <a:cubicBezTo>
                    <a:pt x="140" y="5"/>
                    <a:pt x="137" y="4"/>
                    <a:pt x="135" y="5"/>
                  </a:cubicBezTo>
                  <a:cubicBezTo>
                    <a:pt x="134" y="5"/>
                    <a:pt x="137" y="6"/>
                    <a:pt x="135" y="6"/>
                  </a:cubicBezTo>
                  <a:cubicBezTo>
                    <a:pt x="134" y="6"/>
                    <a:pt x="132" y="6"/>
                    <a:pt x="132" y="6"/>
                  </a:cubicBezTo>
                  <a:cubicBezTo>
                    <a:pt x="132" y="5"/>
                    <a:pt x="131" y="6"/>
                    <a:pt x="131" y="6"/>
                  </a:cubicBezTo>
                  <a:cubicBezTo>
                    <a:pt x="131" y="6"/>
                    <a:pt x="131" y="7"/>
                    <a:pt x="131" y="6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2" y="7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8"/>
                    <a:pt x="131" y="8"/>
                    <a:pt x="131" y="8"/>
                  </a:cubicBezTo>
                  <a:cubicBezTo>
                    <a:pt x="131" y="9"/>
                    <a:pt x="131" y="9"/>
                    <a:pt x="131" y="10"/>
                  </a:cubicBezTo>
                  <a:cubicBezTo>
                    <a:pt x="131" y="10"/>
                    <a:pt x="133" y="10"/>
                    <a:pt x="134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8" y="10"/>
                    <a:pt x="139" y="11"/>
                  </a:cubicBezTo>
                  <a:cubicBezTo>
                    <a:pt x="140" y="11"/>
                    <a:pt x="139" y="12"/>
                    <a:pt x="140" y="13"/>
                  </a:cubicBezTo>
                  <a:cubicBezTo>
                    <a:pt x="140" y="13"/>
                    <a:pt x="141" y="14"/>
                    <a:pt x="142" y="15"/>
                  </a:cubicBezTo>
                  <a:cubicBezTo>
                    <a:pt x="141" y="14"/>
                    <a:pt x="140" y="14"/>
                    <a:pt x="140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9" y="11"/>
                    <a:pt x="135" y="11"/>
                    <a:pt x="134" y="11"/>
                  </a:cubicBezTo>
                  <a:cubicBezTo>
                    <a:pt x="132" y="10"/>
                    <a:pt x="126" y="9"/>
                    <a:pt x="128" y="13"/>
                  </a:cubicBezTo>
                  <a:cubicBezTo>
                    <a:pt x="128" y="13"/>
                    <a:pt x="129" y="13"/>
                    <a:pt x="129" y="13"/>
                  </a:cubicBezTo>
                  <a:cubicBezTo>
                    <a:pt x="130" y="14"/>
                    <a:pt x="129" y="14"/>
                    <a:pt x="130" y="15"/>
                  </a:cubicBezTo>
                  <a:cubicBezTo>
                    <a:pt x="129" y="14"/>
                    <a:pt x="127" y="12"/>
                    <a:pt x="127" y="12"/>
                  </a:cubicBezTo>
                  <a:cubicBezTo>
                    <a:pt x="124" y="11"/>
                    <a:pt x="122" y="12"/>
                    <a:pt x="120" y="12"/>
                  </a:cubicBezTo>
                  <a:cubicBezTo>
                    <a:pt x="119" y="12"/>
                    <a:pt x="118" y="12"/>
                    <a:pt x="116" y="12"/>
                  </a:cubicBezTo>
                  <a:cubicBezTo>
                    <a:pt x="117" y="12"/>
                    <a:pt x="116" y="13"/>
                    <a:pt x="116" y="13"/>
                  </a:cubicBezTo>
                  <a:cubicBezTo>
                    <a:pt x="117" y="14"/>
                    <a:pt x="118" y="14"/>
                    <a:pt x="118" y="14"/>
                  </a:cubicBezTo>
                  <a:cubicBezTo>
                    <a:pt x="118" y="14"/>
                    <a:pt x="118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7"/>
                    <a:pt x="121" y="17"/>
                  </a:cubicBezTo>
                  <a:cubicBezTo>
                    <a:pt x="122" y="18"/>
                    <a:pt x="123" y="18"/>
                    <a:pt x="124" y="19"/>
                  </a:cubicBezTo>
                  <a:cubicBezTo>
                    <a:pt x="124" y="19"/>
                    <a:pt x="125" y="20"/>
                    <a:pt x="125" y="21"/>
                  </a:cubicBezTo>
                  <a:cubicBezTo>
                    <a:pt x="127" y="22"/>
                    <a:pt x="130" y="22"/>
                    <a:pt x="132" y="23"/>
                  </a:cubicBezTo>
                  <a:cubicBezTo>
                    <a:pt x="132" y="23"/>
                    <a:pt x="132" y="24"/>
                    <a:pt x="133" y="25"/>
                  </a:cubicBezTo>
                  <a:cubicBezTo>
                    <a:pt x="132" y="24"/>
                    <a:pt x="131" y="23"/>
                    <a:pt x="130" y="23"/>
                  </a:cubicBezTo>
                  <a:cubicBezTo>
                    <a:pt x="129" y="23"/>
                    <a:pt x="129" y="23"/>
                    <a:pt x="128" y="23"/>
                  </a:cubicBezTo>
                  <a:cubicBezTo>
                    <a:pt x="128" y="23"/>
                    <a:pt x="128" y="23"/>
                    <a:pt x="128" y="23"/>
                  </a:cubicBezTo>
                  <a:cubicBezTo>
                    <a:pt x="125" y="22"/>
                    <a:pt x="125" y="23"/>
                    <a:pt x="123" y="25"/>
                  </a:cubicBezTo>
                  <a:cubicBezTo>
                    <a:pt x="123" y="25"/>
                    <a:pt x="122" y="25"/>
                    <a:pt x="122" y="25"/>
                  </a:cubicBezTo>
                  <a:cubicBezTo>
                    <a:pt x="121" y="24"/>
                    <a:pt x="121" y="23"/>
                    <a:pt x="121" y="23"/>
                  </a:cubicBezTo>
                  <a:cubicBezTo>
                    <a:pt x="120" y="23"/>
                    <a:pt x="120" y="24"/>
                    <a:pt x="119" y="24"/>
                  </a:cubicBezTo>
                  <a:cubicBezTo>
                    <a:pt x="118" y="23"/>
                    <a:pt x="115" y="20"/>
                    <a:pt x="115" y="20"/>
                  </a:cubicBezTo>
                  <a:cubicBezTo>
                    <a:pt x="114" y="19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1" y="14"/>
                    <a:pt x="109" y="13"/>
                  </a:cubicBezTo>
                  <a:cubicBezTo>
                    <a:pt x="109" y="13"/>
                    <a:pt x="104" y="12"/>
                    <a:pt x="104" y="12"/>
                  </a:cubicBezTo>
                  <a:cubicBezTo>
                    <a:pt x="104" y="12"/>
                    <a:pt x="103" y="12"/>
                    <a:pt x="103" y="12"/>
                  </a:cubicBezTo>
                  <a:cubicBezTo>
                    <a:pt x="103" y="13"/>
                    <a:pt x="103" y="14"/>
                    <a:pt x="103" y="16"/>
                  </a:cubicBezTo>
                  <a:cubicBezTo>
                    <a:pt x="103" y="16"/>
                    <a:pt x="104" y="17"/>
                    <a:pt x="104" y="17"/>
                  </a:cubicBezTo>
                  <a:cubicBezTo>
                    <a:pt x="104" y="17"/>
                    <a:pt x="104" y="19"/>
                    <a:pt x="103" y="18"/>
                  </a:cubicBezTo>
                  <a:cubicBezTo>
                    <a:pt x="104" y="17"/>
                    <a:pt x="102" y="17"/>
                    <a:pt x="102" y="17"/>
                  </a:cubicBezTo>
                  <a:cubicBezTo>
                    <a:pt x="102" y="18"/>
                    <a:pt x="102" y="19"/>
                    <a:pt x="102" y="19"/>
                  </a:cubicBezTo>
                  <a:cubicBezTo>
                    <a:pt x="102" y="19"/>
                    <a:pt x="103" y="20"/>
                    <a:pt x="103" y="20"/>
                  </a:cubicBezTo>
                  <a:cubicBezTo>
                    <a:pt x="102" y="20"/>
                    <a:pt x="103" y="22"/>
                    <a:pt x="103" y="22"/>
                  </a:cubicBezTo>
                  <a:cubicBezTo>
                    <a:pt x="102" y="23"/>
                    <a:pt x="103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0" y="22"/>
                    <a:pt x="98" y="21"/>
                    <a:pt x="96" y="21"/>
                  </a:cubicBezTo>
                  <a:cubicBezTo>
                    <a:pt x="96" y="21"/>
                    <a:pt x="96" y="21"/>
                    <a:pt x="95" y="21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5" y="21"/>
                    <a:pt x="95" y="21"/>
                  </a:cubicBezTo>
                  <a:cubicBezTo>
                    <a:pt x="93" y="21"/>
                    <a:pt x="91" y="19"/>
                    <a:pt x="90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89" y="21"/>
                    <a:pt x="88" y="22"/>
                    <a:pt x="87" y="22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0"/>
                    <a:pt x="87" y="14"/>
                    <a:pt x="82" y="14"/>
                  </a:cubicBezTo>
                  <a:cubicBezTo>
                    <a:pt x="82" y="14"/>
                    <a:pt x="80" y="15"/>
                    <a:pt x="79" y="15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8" y="16"/>
                    <a:pt x="77" y="16"/>
                  </a:cubicBezTo>
                  <a:cubicBezTo>
                    <a:pt x="76" y="15"/>
                    <a:pt x="77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6"/>
                    <a:pt x="73" y="16"/>
                  </a:cubicBezTo>
                  <a:cubicBezTo>
                    <a:pt x="71" y="15"/>
                    <a:pt x="69" y="17"/>
                    <a:pt x="68" y="17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60" y="18"/>
                    <a:pt x="59" y="19"/>
                    <a:pt x="58" y="19"/>
                  </a:cubicBezTo>
                  <a:cubicBezTo>
                    <a:pt x="57" y="19"/>
                    <a:pt x="57" y="19"/>
                    <a:pt x="56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8" y="21"/>
                    <a:pt x="57" y="22"/>
                    <a:pt x="58" y="23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8" y="24"/>
                    <a:pt x="57" y="24"/>
                    <a:pt x="57" y="23"/>
                  </a:cubicBezTo>
                  <a:cubicBezTo>
                    <a:pt x="56" y="22"/>
                    <a:pt x="56" y="20"/>
                    <a:pt x="55" y="20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1" y="19"/>
                    <a:pt x="51" y="20"/>
                  </a:cubicBezTo>
                  <a:cubicBezTo>
                    <a:pt x="50" y="20"/>
                    <a:pt x="50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9" y="25"/>
                    <a:pt x="49" y="25"/>
                  </a:cubicBezTo>
                  <a:cubicBezTo>
                    <a:pt x="50" y="25"/>
                    <a:pt x="50" y="26"/>
                    <a:pt x="51" y="26"/>
                  </a:cubicBezTo>
                  <a:cubicBezTo>
                    <a:pt x="51" y="26"/>
                    <a:pt x="50" y="27"/>
                    <a:pt x="50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6"/>
                    <a:pt x="49" y="25"/>
                  </a:cubicBezTo>
                  <a:cubicBezTo>
                    <a:pt x="48" y="25"/>
                    <a:pt x="44" y="24"/>
                    <a:pt x="44" y="25"/>
                  </a:cubicBezTo>
                  <a:cubicBezTo>
                    <a:pt x="39" y="25"/>
                    <a:pt x="36" y="28"/>
                    <a:pt x="32" y="28"/>
                  </a:cubicBezTo>
                  <a:cubicBezTo>
                    <a:pt x="30" y="29"/>
                    <a:pt x="26" y="29"/>
                    <a:pt x="25" y="30"/>
                  </a:cubicBezTo>
                  <a:cubicBezTo>
                    <a:pt x="24" y="30"/>
                    <a:pt x="24" y="32"/>
                    <a:pt x="24" y="32"/>
                  </a:cubicBezTo>
                  <a:cubicBezTo>
                    <a:pt x="23" y="34"/>
                    <a:pt x="23" y="33"/>
                    <a:pt x="24" y="35"/>
                  </a:cubicBezTo>
                  <a:cubicBezTo>
                    <a:pt x="26" y="35"/>
                    <a:pt x="28" y="33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2" y="35"/>
                    <a:pt x="33" y="34"/>
                    <a:pt x="34" y="34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7" y="34"/>
                    <a:pt x="38" y="34"/>
                    <a:pt x="39" y="34"/>
                  </a:cubicBezTo>
                  <a:cubicBezTo>
                    <a:pt x="38" y="36"/>
                    <a:pt x="38" y="34"/>
                    <a:pt x="39" y="36"/>
                  </a:cubicBezTo>
                  <a:cubicBezTo>
                    <a:pt x="39" y="37"/>
                    <a:pt x="38" y="37"/>
                    <a:pt x="38" y="38"/>
                  </a:cubicBezTo>
                  <a:cubicBezTo>
                    <a:pt x="38" y="38"/>
                    <a:pt x="39" y="39"/>
                    <a:pt x="38" y="40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1" y="45"/>
                    <a:pt x="31" y="44"/>
                    <a:pt x="30" y="44"/>
                  </a:cubicBezTo>
                  <a:cubicBezTo>
                    <a:pt x="30" y="44"/>
                    <a:pt x="24" y="44"/>
                    <a:pt x="24" y="44"/>
                  </a:cubicBezTo>
                  <a:cubicBezTo>
                    <a:pt x="22" y="44"/>
                    <a:pt x="19" y="45"/>
                    <a:pt x="19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5" y="45"/>
                    <a:pt x="12" y="46"/>
                    <a:pt x="11" y="46"/>
                  </a:cubicBezTo>
                  <a:cubicBezTo>
                    <a:pt x="10" y="46"/>
                    <a:pt x="9" y="46"/>
                    <a:pt x="8" y="46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4" y="47"/>
                    <a:pt x="3" y="47"/>
                  </a:cubicBezTo>
                  <a:cubicBezTo>
                    <a:pt x="2" y="47"/>
                    <a:pt x="1" y="49"/>
                    <a:pt x="1" y="49"/>
                  </a:cubicBezTo>
                  <a:cubicBezTo>
                    <a:pt x="1" y="49"/>
                    <a:pt x="0" y="50"/>
                    <a:pt x="1" y="50"/>
                  </a:cubicBezTo>
                  <a:cubicBezTo>
                    <a:pt x="1" y="50"/>
                    <a:pt x="2" y="50"/>
                    <a:pt x="2" y="50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3" y="53"/>
                    <a:pt x="3" y="52"/>
                    <a:pt x="4" y="53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5"/>
                    <a:pt x="7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4" y="56"/>
                    <a:pt x="14" y="57"/>
                    <a:pt x="15" y="53"/>
                  </a:cubicBezTo>
                  <a:cubicBezTo>
                    <a:pt x="16" y="54"/>
                    <a:pt x="17" y="53"/>
                    <a:pt x="17" y="54"/>
                  </a:cubicBezTo>
                  <a:cubicBezTo>
                    <a:pt x="17" y="54"/>
                    <a:pt x="18" y="56"/>
                    <a:pt x="18" y="56"/>
                  </a:cubicBezTo>
                  <a:cubicBezTo>
                    <a:pt x="22" y="56"/>
                    <a:pt x="26" y="55"/>
                    <a:pt x="31" y="55"/>
                  </a:cubicBezTo>
                  <a:cubicBezTo>
                    <a:pt x="31" y="55"/>
                    <a:pt x="31" y="57"/>
                    <a:pt x="31" y="57"/>
                  </a:cubicBezTo>
                  <a:cubicBezTo>
                    <a:pt x="31" y="57"/>
                    <a:pt x="30" y="57"/>
                    <a:pt x="30" y="57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8"/>
                    <a:pt x="20" y="57"/>
                    <a:pt x="18" y="57"/>
                  </a:cubicBezTo>
                  <a:cubicBezTo>
                    <a:pt x="17" y="58"/>
                    <a:pt x="14" y="59"/>
                    <a:pt x="12" y="59"/>
                  </a:cubicBezTo>
                  <a:cubicBezTo>
                    <a:pt x="12" y="59"/>
                    <a:pt x="12" y="60"/>
                    <a:pt x="12" y="60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2" y="61"/>
                    <a:pt x="10" y="61"/>
                    <a:pt x="9" y="61"/>
                  </a:cubicBezTo>
                  <a:cubicBezTo>
                    <a:pt x="7" y="60"/>
                    <a:pt x="8" y="58"/>
                    <a:pt x="4" y="60"/>
                  </a:cubicBezTo>
                  <a:cubicBezTo>
                    <a:pt x="5" y="61"/>
                    <a:pt x="5" y="62"/>
                    <a:pt x="6" y="63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8" y="63"/>
                    <a:pt x="8" y="64"/>
                    <a:pt x="8" y="64"/>
                  </a:cubicBezTo>
                  <a:cubicBezTo>
                    <a:pt x="10" y="65"/>
                    <a:pt x="11" y="64"/>
                    <a:pt x="12" y="65"/>
                  </a:cubicBezTo>
                  <a:cubicBezTo>
                    <a:pt x="12" y="65"/>
                    <a:pt x="11" y="65"/>
                    <a:pt x="11" y="65"/>
                  </a:cubicBezTo>
                  <a:cubicBezTo>
                    <a:pt x="11" y="67"/>
                    <a:pt x="12" y="69"/>
                    <a:pt x="14" y="69"/>
                  </a:cubicBezTo>
                  <a:cubicBezTo>
                    <a:pt x="15" y="70"/>
                    <a:pt x="16" y="69"/>
                    <a:pt x="17" y="69"/>
                  </a:cubicBezTo>
                  <a:cubicBezTo>
                    <a:pt x="18" y="69"/>
                    <a:pt x="20" y="70"/>
                    <a:pt x="22" y="70"/>
                  </a:cubicBezTo>
                  <a:cubicBezTo>
                    <a:pt x="21" y="67"/>
                    <a:pt x="21" y="67"/>
                    <a:pt x="22" y="65"/>
                  </a:cubicBezTo>
                  <a:cubicBezTo>
                    <a:pt x="23" y="66"/>
                    <a:pt x="25" y="67"/>
                    <a:pt x="26" y="68"/>
                  </a:cubicBezTo>
                  <a:cubicBezTo>
                    <a:pt x="26" y="67"/>
                    <a:pt x="26" y="67"/>
                    <a:pt x="26" y="66"/>
                  </a:cubicBezTo>
                  <a:cubicBezTo>
                    <a:pt x="27" y="66"/>
                    <a:pt x="29" y="66"/>
                    <a:pt x="31" y="66"/>
                  </a:cubicBezTo>
                  <a:cubicBezTo>
                    <a:pt x="31" y="66"/>
                    <a:pt x="30" y="67"/>
                    <a:pt x="31" y="67"/>
                  </a:cubicBezTo>
                  <a:cubicBezTo>
                    <a:pt x="31" y="68"/>
                    <a:pt x="32" y="68"/>
                    <a:pt x="33" y="68"/>
                  </a:cubicBezTo>
                  <a:cubicBezTo>
                    <a:pt x="33" y="68"/>
                    <a:pt x="34" y="67"/>
                    <a:pt x="34" y="66"/>
                  </a:cubicBezTo>
                  <a:cubicBezTo>
                    <a:pt x="34" y="66"/>
                    <a:pt x="35" y="67"/>
                    <a:pt x="35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6"/>
                    <a:pt x="39" y="67"/>
                    <a:pt x="40" y="66"/>
                  </a:cubicBezTo>
                  <a:cubicBezTo>
                    <a:pt x="40" y="66"/>
                    <a:pt x="40" y="66"/>
                    <a:pt x="40" y="65"/>
                  </a:cubicBezTo>
                  <a:cubicBezTo>
                    <a:pt x="41" y="65"/>
                    <a:pt x="42" y="65"/>
                    <a:pt x="43" y="65"/>
                  </a:cubicBezTo>
                  <a:cubicBezTo>
                    <a:pt x="43" y="65"/>
                    <a:pt x="44" y="65"/>
                    <a:pt x="44" y="65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7"/>
                    <a:pt x="45" y="66"/>
                    <a:pt x="46" y="65"/>
                  </a:cubicBezTo>
                  <a:cubicBezTo>
                    <a:pt x="47" y="65"/>
                    <a:pt x="48" y="65"/>
                    <a:pt x="48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1" y="67"/>
                    <a:pt x="54" y="66"/>
                    <a:pt x="56" y="67"/>
                  </a:cubicBezTo>
                  <a:cubicBezTo>
                    <a:pt x="56" y="67"/>
                    <a:pt x="56" y="68"/>
                    <a:pt x="56" y="68"/>
                  </a:cubicBezTo>
                  <a:cubicBezTo>
                    <a:pt x="57" y="69"/>
                    <a:pt x="58" y="69"/>
                    <a:pt x="59" y="70"/>
                  </a:cubicBezTo>
                  <a:cubicBezTo>
                    <a:pt x="59" y="70"/>
                    <a:pt x="59" y="71"/>
                    <a:pt x="59" y="71"/>
                  </a:cubicBezTo>
                  <a:cubicBezTo>
                    <a:pt x="60" y="71"/>
                    <a:pt x="63" y="70"/>
                    <a:pt x="64" y="71"/>
                  </a:cubicBezTo>
                  <a:cubicBezTo>
                    <a:pt x="64" y="71"/>
                    <a:pt x="66" y="73"/>
                    <a:pt x="66" y="73"/>
                  </a:cubicBezTo>
                  <a:cubicBezTo>
                    <a:pt x="66" y="74"/>
                    <a:pt x="66" y="74"/>
                    <a:pt x="66" y="75"/>
                  </a:cubicBezTo>
                  <a:cubicBezTo>
                    <a:pt x="67" y="75"/>
                    <a:pt x="67" y="75"/>
                    <a:pt x="68" y="75"/>
                  </a:cubicBezTo>
                  <a:cubicBezTo>
                    <a:pt x="68" y="75"/>
                    <a:pt x="71" y="77"/>
                    <a:pt x="71" y="77"/>
                  </a:cubicBezTo>
                  <a:cubicBezTo>
                    <a:pt x="71" y="77"/>
                    <a:pt x="72" y="79"/>
                    <a:pt x="72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5" y="79"/>
                    <a:pt x="75" y="79"/>
                    <a:pt x="75" y="80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6" y="79"/>
                    <a:pt x="76" y="80"/>
                    <a:pt x="76" y="80"/>
                  </a:cubicBezTo>
                  <a:cubicBezTo>
                    <a:pt x="75" y="80"/>
                    <a:pt x="75" y="81"/>
                    <a:pt x="75" y="81"/>
                  </a:cubicBezTo>
                  <a:cubicBezTo>
                    <a:pt x="74" y="81"/>
                    <a:pt x="75" y="81"/>
                    <a:pt x="75" y="82"/>
                  </a:cubicBezTo>
                  <a:cubicBezTo>
                    <a:pt x="75" y="82"/>
                    <a:pt x="74" y="83"/>
                    <a:pt x="74" y="83"/>
                  </a:cubicBezTo>
                  <a:cubicBezTo>
                    <a:pt x="73" y="83"/>
                    <a:pt x="73" y="83"/>
                    <a:pt x="72" y="83"/>
                  </a:cubicBezTo>
                  <a:cubicBezTo>
                    <a:pt x="72" y="83"/>
                    <a:pt x="72" y="84"/>
                    <a:pt x="72" y="84"/>
                  </a:cubicBezTo>
                  <a:cubicBezTo>
                    <a:pt x="73" y="84"/>
                    <a:pt x="74" y="84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9" y="88"/>
                    <a:pt x="79" y="88"/>
                  </a:cubicBezTo>
                  <a:cubicBezTo>
                    <a:pt x="79" y="88"/>
                    <a:pt x="79" y="89"/>
                    <a:pt x="78" y="88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89"/>
                    <a:pt x="80" y="90"/>
                    <a:pt x="81" y="91"/>
                  </a:cubicBezTo>
                  <a:cubicBezTo>
                    <a:pt x="81" y="92"/>
                    <a:pt x="80" y="91"/>
                    <a:pt x="80" y="92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3"/>
                    <a:pt x="83" y="94"/>
                    <a:pt x="82" y="93"/>
                  </a:cubicBezTo>
                  <a:cubicBezTo>
                    <a:pt x="82" y="93"/>
                    <a:pt x="82" y="94"/>
                    <a:pt x="82" y="95"/>
                  </a:cubicBezTo>
                  <a:cubicBezTo>
                    <a:pt x="81" y="95"/>
                    <a:pt x="81" y="95"/>
                    <a:pt x="82" y="96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1" y="97"/>
                    <a:pt x="78" y="97"/>
                    <a:pt x="78" y="97"/>
                  </a:cubicBezTo>
                  <a:cubicBezTo>
                    <a:pt x="78" y="97"/>
                    <a:pt x="78" y="97"/>
                    <a:pt x="78" y="97"/>
                  </a:cubicBezTo>
                  <a:cubicBezTo>
                    <a:pt x="78" y="98"/>
                    <a:pt x="79" y="97"/>
                    <a:pt x="79" y="97"/>
                  </a:cubicBezTo>
                  <a:cubicBezTo>
                    <a:pt x="79" y="98"/>
                    <a:pt x="79" y="99"/>
                    <a:pt x="78" y="100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102"/>
                    <a:pt x="77" y="102"/>
                  </a:cubicBezTo>
                  <a:cubicBezTo>
                    <a:pt x="78" y="102"/>
                    <a:pt x="78" y="101"/>
                    <a:pt x="79" y="101"/>
                  </a:cubicBezTo>
                  <a:cubicBezTo>
                    <a:pt x="78" y="102"/>
                    <a:pt x="78" y="103"/>
                    <a:pt x="78" y="103"/>
                  </a:cubicBezTo>
                  <a:cubicBezTo>
                    <a:pt x="78" y="103"/>
                    <a:pt x="77" y="103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8" y="105"/>
                    <a:pt x="81" y="107"/>
                    <a:pt x="83" y="105"/>
                  </a:cubicBezTo>
                  <a:cubicBezTo>
                    <a:pt x="83" y="105"/>
                    <a:pt x="84" y="102"/>
                    <a:pt x="84" y="102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3"/>
                    <a:pt x="85" y="103"/>
                    <a:pt x="85" y="104"/>
                  </a:cubicBezTo>
                  <a:cubicBezTo>
                    <a:pt x="88" y="103"/>
                    <a:pt x="90" y="104"/>
                    <a:pt x="93" y="105"/>
                  </a:cubicBezTo>
                  <a:cubicBezTo>
                    <a:pt x="93" y="105"/>
                    <a:pt x="93" y="105"/>
                    <a:pt x="92" y="105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93" y="106"/>
                    <a:pt x="95" y="106"/>
                    <a:pt x="96" y="106"/>
                  </a:cubicBezTo>
                  <a:cubicBezTo>
                    <a:pt x="96" y="106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6" y="106"/>
                    <a:pt x="96" y="106"/>
                  </a:cubicBezTo>
                  <a:cubicBezTo>
                    <a:pt x="94" y="107"/>
                    <a:pt x="99" y="107"/>
                    <a:pt x="100" y="107"/>
                  </a:cubicBezTo>
                  <a:cubicBezTo>
                    <a:pt x="100" y="107"/>
                    <a:pt x="101" y="108"/>
                    <a:pt x="101" y="108"/>
                  </a:cubicBezTo>
                  <a:cubicBezTo>
                    <a:pt x="100" y="108"/>
                    <a:pt x="98" y="108"/>
                    <a:pt x="97" y="108"/>
                  </a:cubicBezTo>
                  <a:cubicBezTo>
                    <a:pt x="98" y="108"/>
                    <a:pt x="99" y="109"/>
                    <a:pt x="99" y="109"/>
                  </a:cubicBezTo>
                  <a:cubicBezTo>
                    <a:pt x="101" y="110"/>
                    <a:pt x="99" y="110"/>
                    <a:pt x="98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1"/>
                    <a:pt x="98" y="111"/>
                    <a:pt x="99" y="111"/>
                  </a:cubicBezTo>
                  <a:cubicBezTo>
                    <a:pt x="99" y="111"/>
                    <a:pt x="100" y="111"/>
                    <a:pt x="100" y="112"/>
                  </a:cubicBezTo>
                  <a:cubicBezTo>
                    <a:pt x="100" y="112"/>
                    <a:pt x="100" y="112"/>
                    <a:pt x="100" y="112"/>
                  </a:cubicBezTo>
                  <a:cubicBezTo>
                    <a:pt x="96" y="113"/>
                    <a:pt x="98" y="113"/>
                    <a:pt x="100" y="114"/>
                  </a:cubicBezTo>
                  <a:cubicBezTo>
                    <a:pt x="100" y="114"/>
                    <a:pt x="100" y="115"/>
                    <a:pt x="100" y="115"/>
                  </a:cubicBezTo>
                  <a:cubicBezTo>
                    <a:pt x="98" y="115"/>
                    <a:pt x="95" y="114"/>
                    <a:pt x="93" y="113"/>
                  </a:cubicBezTo>
                  <a:cubicBezTo>
                    <a:pt x="93" y="113"/>
                    <a:pt x="92" y="112"/>
                    <a:pt x="92" y="112"/>
                  </a:cubicBezTo>
                  <a:cubicBezTo>
                    <a:pt x="89" y="110"/>
                    <a:pt x="84" y="111"/>
                    <a:pt x="82" y="111"/>
                  </a:cubicBezTo>
                  <a:cubicBezTo>
                    <a:pt x="82" y="111"/>
                    <a:pt x="81" y="112"/>
                    <a:pt x="81" y="112"/>
                  </a:cubicBezTo>
                  <a:cubicBezTo>
                    <a:pt x="81" y="112"/>
                    <a:pt x="82" y="113"/>
                    <a:pt x="82" y="113"/>
                  </a:cubicBezTo>
                  <a:cubicBezTo>
                    <a:pt x="82" y="114"/>
                    <a:pt x="83" y="113"/>
                    <a:pt x="84" y="113"/>
                  </a:cubicBezTo>
                  <a:cubicBezTo>
                    <a:pt x="84" y="114"/>
                    <a:pt x="84" y="114"/>
                    <a:pt x="84" y="114"/>
                  </a:cubicBezTo>
                  <a:cubicBezTo>
                    <a:pt x="84" y="114"/>
                    <a:pt x="85" y="114"/>
                    <a:pt x="86" y="114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5" y="115"/>
                    <a:pt x="86" y="116"/>
                    <a:pt x="85" y="116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2" y="115"/>
                    <a:pt x="82" y="115"/>
                    <a:pt x="81" y="115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7"/>
                    <a:pt x="81" y="118"/>
                    <a:pt x="81" y="119"/>
                  </a:cubicBezTo>
                  <a:cubicBezTo>
                    <a:pt x="79" y="120"/>
                    <a:pt x="79" y="120"/>
                    <a:pt x="79" y="120"/>
                  </a:cubicBezTo>
                  <a:cubicBezTo>
                    <a:pt x="79" y="120"/>
                    <a:pt x="79" y="121"/>
                    <a:pt x="79" y="121"/>
                  </a:cubicBezTo>
                  <a:cubicBezTo>
                    <a:pt x="78" y="122"/>
                    <a:pt x="79" y="122"/>
                    <a:pt x="78" y="122"/>
                  </a:cubicBezTo>
                  <a:cubicBezTo>
                    <a:pt x="78" y="122"/>
                    <a:pt x="78" y="123"/>
                    <a:pt x="79" y="123"/>
                  </a:cubicBezTo>
                  <a:cubicBezTo>
                    <a:pt x="80" y="123"/>
                    <a:pt x="82" y="123"/>
                    <a:pt x="82" y="123"/>
                  </a:cubicBezTo>
                  <a:cubicBezTo>
                    <a:pt x="83" y="123"/>
                    <a:pt x="83" y="124"/>
                    <a:pt x="84" y="123"/>
                  </a:cubicBezTo>
                  <a:cubicBezTo>
                    <a:pt x="84" y="123"/>
                    <a:pt x="84" y="123"/>
                    <a:pt x="85" y="123"/>
                  </a:cubicBezTo>
                  <a:cubicBezTo>
                    <a:pt x="85" y="123"/>
                    <a:pt x="85" y="124"/>
                    <a:pt x="85" y="124"/>
                  </a:cubicBezTo>
                  <a:cubicBezTo>
                    <a:pt x="81" y="124"/>
                    <a:pt x="81" y="124"/>
                    <a:pt x="81" y="124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5"/>
                    <a:pt x="82" y="126"/>
                    <a:pt x="83" y="126"/>
                  </a:cubicBezTo>
                  <a:cubicBezTo>
                    <a:pt x="86" y="127"/>
                    <a:pt x="86" y="126"/>
                    <a:pt x="87" y="125"/>
                  </a:cubicBezTo>
                  <a:cubicBezTo>
                    <a:pt x="88" y="125"/>
                    <a:pt x="89" y="125"/>
                    <a:pt x="90" y="125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4" y="122"/>
                    <a:pt x="94" y="122"/>
                    <a:pt x="94" y="121"/>
                  </a:cubicBezTo>
                  <a:cubicBezTo>
                    <a:pt x="93" y="121"/>
                    <a:pt x="92" y="120"/>
                    <a:pt x="91" y="119"/>
                  </a:cubicBezTo>
                  <a:cubicBezTo>
                    <a:pt x="90" y="119"/>
                    <a:pt x="90" y="118"/>
                    <a:pt x="89" y="117"/>
                  </a:cubicBezTo>
                  <a:cubicBezTo>
                    <a:pt x="88" y="117"/>
                    <a:pt x="87" y="117"/>
                    <a:pt x="87" y="116"/>
                  </a:cubicBezTo>
                  <a:cubicBezTo>
                    <a:pt x="87" y="116"/>
                    <a:pt x="86" y="115"/>
                    <a:pt x="86" y="115"/>
                  </a:cubicBezTo>
                  <a:cubicBezTo>
                    <a:pt x="88" y="115"/>
                    <a:pt x="89" y="115"/>
                    <a:pt x="90" y="116"/>
                  </a:cubicBezTo>
                  <a:cubicBezTo>
                    <a:pt x="92" y="117"/>
                    <a:pt x="93" y="119"/>
                    <a:pt x="95" y="118"/>
                  </a:cubicBezTo>
                  <a:cubicBezTo>
                    <a:pt x="96" y="118"/>
                    <a:pt x="96" y="117"/>
                    <a:pt x="97" y="11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8" y="118"/>
                    <a:pt x="99" y="118"/>
                    <a:pt x="101" y="118"/>
                  </a:cubicBezTo>
                  <a:cubicBezTo>
                    <a:pt x="101" y="118"/>
                    <a:pt x="101" y="118"/>
                    <a:pt x="101" y="118"/>
                  </a:cubicBezTo>
                  <a:cubicBezTo>
                    <a:pt x="101" y="118"/>
                    <a:pt x="100" y="119"/>
                    <a:pt x="100" y="119"/>
                  </a:cubicBezTo>
                  <a:cubicBezTo>
                    <a:pt x="100" y="119"/>
                    <a:pt x="101" y="119"/>
                    <a:pt x="101" y="120"/>
                  </a:cubicBezTo>
                  <a:cubicBezTo>
                    <a:pt x="101" y="120"/>
                    <a:pt x="100" y="120"/>
                    <a:pt x="100" y="120"/>
                  </a:cubicBezTo>
                  <a:cubicBezTo>
                    <a:pt x="99" y="121"/>
                    <a:pt x="99" y="121"/>
                    <a:pt x="99" y="122"/>
                  </a:cubicBezTo>
                  <a:cubicBezTo>
                    <a:pt x="99" y="122"/>
                    <a:pt x="100" y="122"/>
                    <a:pt x="100" y="122"/>
                  </a:cubicBezTo>
                  <a:cubicBezTo>
                    <a:pt x="100" y="123"/>
                    <a:pt x="99" y="123"/>
                    <a:pt x="99" y="12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102" y="123"/>
                    <a:pt x="101" y="123"/>
                    <a:pt x="101" y="125"/>
                  </a:cubicBezTo>
                  <a:cubicBezTo>
                    <a:pt x="101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7"/>
                  </a:cubicBezTo>
                  <a:cubicBezTo>
                    <a:pt x="101" y="127"/>
                    <a:pt x="102" y="127"/>
                    <a:pt x="101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0" y="127"/>
                    <a:pt x="100" y="127"/>
                    <a:pt x="100" y="126"/>
                  </a:cubicBezTo>
                  <a:cubicBezTo>
                    <a:pt x="100" y="126"/>
                    <a:pt x="99" y="126"/>
                    <a:pt x="98" y="126"/>
                  </a:cubicBezTo>
                  <a:cubicBezTo>
                    <a:pt x="98" y="127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9" y="130"/>
                    <a:pt x="100" y="129"/>
                    <a:pt x="100" y="130"/>
                  </a:cubicBezTo>
                  <a:cubicBezTo>
                    <a:pt x="100" y="130"/>
                    <a:pt x="99" y="131"/>
                    <a:pt x="99" y="132"/>
                  </a:cubicBezTo>
                  <a:cubicBezTo>
                    <a:pt x="98" y="132"/>
                    <a:pt x="96" y="132"/>
                    <a:pt x="95" y="132"/>
                  </a:cubicBezTo>
                  <a:cubicBezTo>
                    <a:pt x="95" y="132"/>
                    <a:pt x="94" y="131"/>
                    <a:pt x="94" y="131"/>
                  </a:cubicBezTo>
                  <a:cubicBezTo>
                    <a:pt x="93" y="132"/>
                    <a:pt x="94" y="132"/>
                    <a:pt x="93" y="133"/>
                  </a:cubicBezTo>
                  <a:cubicBezTo>
                    <a:pt x="93" y="133"/>
                    <a:pt x="92" y="133"/>
                    <a:pt x="91" y="133"/>
                  </a:cubicBezTo>
                  <a:cubicBezTo>
                    <a:pt x="92" y="133"/>
                    <a:pt x="90" y="133"/>
                    <a:pt x="90" y="13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4"/>
                    <a:pt x="97" y="135"/>
                    <a:pt x="100" y="133"/>
                  </a:cubicBezTo>
                  <a:cubicBezTo>
                    <a:pt x="100" y="136"/>
                    <a:pt x="101" y="135"/>
                    <a:pt x="97" y="135"/>
                  </a:cubicBezTo>
                  <a:cubicBezTo>
                    <a:pt x="97" y="135"/>
                    <a:pt x="95" y="136"/>
                    <a:pt x="94" y="136"/>
                  </a:cubicBezTo>
                  <a:cubicBezTo>
                    <a:pt x="93" y="136"/>
                    <a:pt x="93" y="135"/>
                    <a:pt x="93" y="135"/>
                  </a:cubicBezTo>
                  <a:cubicBezTo>
                    <a:pt x="92" y="134"/>
                    <a:pt x="92" y="135"/>
                    <a:pt x="91" y="134"/>
                  </a:cubicBezTo>
                  <a:cubicBezTo>
                    <a:pt x="91" y="136"/>
                    <a:pt x="91" y="136"/>
                    <a:pt x="91" y="136"/>
                  </a:cubicBezTo>
                  <a:cubicBezTo>
                    <a:pt x="91" y="136"/>
                    <a:pt x="95" y="137"/>
                    <a:pt x="94" y="137"/>
                  </a:cubicBezTo>
                  <a:cubicBezTo>
                    <a:pt x="93" y="137"/>
                    <a:pt x="93" y="137"/>
                    <a:pt x="92" y="137"/>
                  </a:cubicBezTo>
                  <a:cubicBezTo>
                    <a:pt x="92" y="137"/>
                    <a:pt x="91" y="136"/>
                    <a:pt x="91" y="136"/>
                  </a:cubicBezTo>
                  <a:cubicBezTo>
                    <a:pt x="89" y="135"/>
                    <a:pt x="89" y="137"/>
                    <a:pt x="88" y="137"/>
                  </a:cubicBezTo>
                  <a:cubicBezTo>
                    <a:pt x="88" y="138"/>
                    <a:pt x="87" y="138"/>
                    <a:pt x="87" y="139"/>
                  </a:cubicBezTo>
                  <a:cubicBezTo>
                    <a:pt x="86" y="139"/>
                    <a:pt x="87" y="140"/>
                    <a:pt x="87" y="140"/>
                  </a:cubicBezTo>
                  <a:cubicBezTo>
                    <a:pt x="88" y="140"/>
                    <a:pt x="89" y="139"/>
                    <a:pt x="90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91" y="138"/>
                    <a:pt x="91" y="138"/>
                  </a:cubicBezTo>
                  <a:cubicBezTo>
                    <a:pt x="93" y="138"/>
                    <a:pt x="94" y="137"/>
                    <a:pt x="96" y="137"/>
                  </a:cubicBezTo>
                  <a:cubicBezTo>
                    <a:pt x="94" y="138"/>
                    <a:pt x="95" y="138"/>
                    <a:pt x="96" y="139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40"/>
                    <a:pt x="98" y="139"/>
                    <a:pt x="99" y="139"/>
                  </a:cubicBezTo>
                  <a:cubicBezTo>
                    <a:pt x="99" y="138"/>
                    <a:pt x="99" y="138"/>
                    <a:pt x="98" y="137"/>
                  </a:cubicBezTo>
                  <a:cubicBezTo>
                    <a:pt x="99" y="137"/>
                    <a:pt x="100" y="137"/>
                    <a:pt x="101" y="137"/>
                  </a:cubicBezTo>
                  <a:cubicBezTo>
                    <a:pt x="101" y="137"/>
                    <a:pt x="99" y="139"/>
                    <a:pt x="100" y="138"/>
                  </a:cubicBezTo>
                  <a:cubicBezTo>
                    <a:pt x="100" y="138"/>
                    <a:pt x="101" y="139"/>
                    <a:pt x="100" y="139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98" y="140"/>
                    <a:pt x="97" y="141"/>
                    <a:pt x="96" y="140"/>
                  </a:cubicBezTo>
                  <a:cubicBezTo>
                    <a:pt x="94" y="140"/>
                    <a:pt x="93" y="138"/>
                    <a:pt x="90" y="139"/>
                  </a:cubicBezTo>
                  <a:cubicBezTo>
                    <a:pt x="90" y="139"/>
                    <a:pt x="90" y="139"/>
                    <a:pt x="90" y="139"/>
                  </a:cubicBezTo>
                  <a:cubicBezTo>
                    <a:pt x="89" y="140"/>
                    <a:pt x="89" y="141"/>
                    <a:pt x="89" y="141"/>
                  </a:cubicBezTo>
                  <a:cubicBezTo>
                    <a:pt x="88" y="141"/>
                    <a:pt x="88" y="141"/>
                    <a:pt x="87" y="141"/>
                  </a:cubicBezTo>
                  <a:cubicBezTo>
                    <a:pt x="87" y="141"/>
                    <a:pt x="87" y="142"/>
                    <a:pt x="86" y="142"/>
                  </a:cubicBezTo>
                  <a:cubicBezTo>
                    <a:pt x="86" y="142"/>
                    <a:pt x="87" y="143"/>
                    <a:pt x="87" y="143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8" y="145"/>
                    <a:pt x="88" y="144"/>
                    <a:pt x="89" y="145"/>
                  </a:cubicBezTo>
                  <a:cubicBezTo>
                    <a:pt x="89" y="145"/>
                    <a:pt x="89" y="146"/>
                    <a:pt x="89" y="146"/>
                  </a:cubicBezTo>
                  <a:cubicBezTo>
                    <a:pt x="90" y="146"/>
                    <a:pt x="90" y="146"/>
                    <a:pt x="90" y="146"/>
                  </a:cubicBezTo>
                  <a:cubicBezTo>
                    <a:pt x="89" y="146"/>
                    <a:pt x="89" y="147"/>
                    <a:pt x="89" y="147"/>
                  </a:cubicBezTo>
                  <a:cubicBezTo>
                    <a:pt x="89" y="147"/>
                    <a:pt x="88" y="147"/>
                    <a:pt x="88" y="147"/>
                  </a:cubicBezTo>
                  <a:cubicBezTo>
                    <a:pt x="88" y="147"/>
                    <a:pt x="88" y="148"/>
                    <a:pt x="88" y="148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49"/>
                    <a:pt x="89" y="149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6" y="150"/>
                    <a:pt x="87" y="150"/>
                  </a:cubicBezTo>
                  <a:cubicBezTo>
                    <a:pt x="88" y="151"/>
                    <a:pt x="88" y="151"/>
                    <a:pt x="88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1"/>
                    <a:pt x="89" y="152"/>
                    <a:pt x="89" y="152"/>
                  </a:cubicBezTo>
                  <a:cubicBezTo>
                    <a:pt x="89" y="152"/>
                    <a:pt x="89" y="153"/>
                    <a:pt x="89" y="153"/>
                  </a:cubicBezTo>
                  <a:cubicBezTo>
                    <a:pt x="90" y="153"/>
                    <a:pt x="90" y="153"/>
                    <a:pt x="91" y="153"/>
                  </a:cubicBezTo>
                  <a:cubicBezTo>
                    <a:pt x="91" y="153"/>
                    <a:pt x="91" y="153"/>
                    <a:pt x="92" y="153"/>
                  </a:cubicBezTo>
                  <a:cubicBezTo>
                    <a:pt x="92" y="153"/>
                    <a:pt x="93" y="152"/>
                    <a:pt x="93" y="152"/>
                  </a:cubicBezTo>
                  <a:cubicBezTo>
                    <a:pt x="93" y="152"/>
                    <a:pt x="94" y="152"/>
                    <a:pt x="95" y="152"/>
                  </a:cubicBezTo>
                  <a:cubicBezTo>
                    <a:pt x="94" y="153"/>
                    <a:pt x="93" y="154"/>
                    <a:pt x="92" y="154"/>
                  </a:cubicBezTo>
                  <a:cubicBezTo>
                    <a:pt x="92" y="155"/>
                    <a:pt x="93" y="155"/>
                    <a:pt x="94" y="155"/>
                  </a:cubicBezTo>
                  <a:cubicBezTo>
                    <a:pt x="94" y="156"/>
                    <a:pt x="94" y="156"/>
                    <a:pt x="9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3" y="158"/>
                    <a:pt x="93" y="158"/>
                  </a:cubicBezTo>
                  <a:cubicBezTo>
                    <a:pt x="93" y="158"/>
                    <a:pt x="94" y="157"/>
                    <a:pt x="94" y="158"/>
                  </a:cubicBezTo>
                  <a:cubicBezTo>
                    <a:pt x="94" y="158"/>
                    <a:pt x="94" y="159"/>
                    <a:pt x="94" y="159"/>
                  </a:cubicBezTo>
                  <a:cubicBezTo>
                    <a:pt x="94" y="159"/>
                    <a:pt x="95" y="159"/>
                    <a:pt x="95" y="159"/>
                  </a:cubicBezTo>
                  <a:cubicBezTo>
                    <a:pt x="94" y="161"/>
                    <a:pt x="95" y="160"/>
                    <a:pt x="95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9"/>
                    <a:pt x="98" y="160"/>
                    <a:pt x="99" y="160"/>
                  </a:cubicBezTo>
                  <a:cubicBezTo>
                    <a:pt x="99" y="160"/>
                    <a:pt x="99" y="159"/>
                    <a:pt x="100" y="159"/>
                  </a:cubicBezTo>
                  <a:cubicBezTo>
                    <a:pt x="100" y="158"/>
                    <a:pt x="100" y="159"/>
                    <a:pt x="101" y="159"/>
                  </a:cubicBezTo>
                  <a:cubicBezTo>
                    <a:pt x="101" y="159"/>
                    <a:pt x="101" y="161"/>
                    <a:pt x="101" y="161"/>
                  </a:cubicBezTo>
                  <a:cubicBezTo>
                    <a:pt x="101" y="161"/>
                    <a:pt x="101" y="160"/>
                    <a:pt x="100" y="161"/>
                  </a:cubicBezTo>
                  <a:cubicBezTo>
                    <a:pt x="99" y="161"/>
                    <a:pt x="100" y="161"/>
                    <a:pt x="100" y="161"/>
                  </a:cubicBezTo>
                  <a:cubicBezTo>
                    <a:pt x="100" y="161"/>
                    <a:pt x="100" y="162"/>
                    <a:pt x="100" y="162"/>
                  </a:cubicBezTo>
                  <a:cubicBezTo>
                    <a:pt x="98" y="163"/>
                    <a:pt x="97" y="163"/>
                    <a:pt x="96" y="163"/>
                  </a:cubicBezTo>
                  <a:cubicBezTo>
                    <a:pt x="96" y="164"/>
                    <a:pt x="96" y="164"/>
                    <a:pt x="96" y="164"/>
                  </a:cubicBezTo>
                  <a:cubicBezTo>
                    <a:pt x="97" y="164"/>
                    <a:pt x="97" y="164"/>
                    <a:pt x="98" y="164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7" y="164"/>
                    <a:pt x="96" y="164"/>
                  </a:cubicBezTo>
                  <a:cubicBezTo>
                    <a:pt x="96" y="164"/>
                    <a:pt x="95" y="165"/>
                    <a:pt x="96" y="165"/>
                  </a:cubicBezTo>
                  <a:cubicBezTo>
                    <a:pt x="96" y="165"/>
                    <a:pt x="97" y="167"/>
                    <a:pt x="97" y="166"/>
                  </a:cubicBezTo>
                  <a:cubicBezTo>
                    <a:pt x="97" y="166"/>
                    <a:pt x="97" y="164"/>
                    <a:pt x="97" y="167"/>
                  </a:cubicBezTo>
                  <a:cubicBezTo>
                    <a:pt x="96" y="168"/>
                    <a:pt x="98" y="168"/>
                    <a:pt x="99" y="168"/>
                  </a:cubicBezTo>
                  <a:cubicBezTo>
                    <a:pt x="99" y="168"/>
                    <a:pt x="99" y="169"/>
                    <a:pt x="99" y="169"/>
                  </a:cubicBezTo>
                  <a:cubicBezTo>
                    <a:pt x="98" y="169"/>
                    <a:pt x="98" y="170"/>
                    <a:pt x="98" y="170"/>
                  </a:cubicBezTo>
                  <a:cubicBezTo>
                    <a:pt x="99" y="170"/>
                    <a:pt x="100" y="170"/>
                    <a:pt x="100" y="170"/>
                  </a:cubicBezTo>
                  <a:cubicBezTo>
                    <a:pt x="99" y="170"/>
                    <a:pt x="100" y="172"/>
                    <a:pt x="100" y="172"/>
                  </a:cubicBezTo>
                  <a:cubicBezTo>
                    <a:pt x="100" y="172"/>
                    <a:pt x="101" y="172"/>
                    <a:pt x="100" y="172"/>
                  </a:cubicBezTo>
                  <a:cubicBezTo>
                    <a:pt x="100" y="172"/>
                    <a:pt x="101" y="171"/>
                    <a:pt x="100" y="171"/>
                  </a:cubicBezTo>
                  <a:cubicBezTo>
                    <a:pt x="101" y="171"/>
                    <a:pt x="102" y="171"/>
                    <a:pt x="102" y="171"/>
                  </a:cubicBezTo>
                  <a:cubicBezTo>
                    <a:pt x="101" y="173"/>
                    <a:pt x="101" y="175"/>
                    <a:pt x="104" y="173"/>
                  </a:cubicBezTo>
                  <a:cubicBezTo>
                    <a:pt x="104" y="173"/>
                    <a:pt x="104" y="176"/>
                    <a:pt x="104" y="176"/>
                  </a:cubicBezTo>
                  <a:cubicBezTo>
                    <a:pt x="105" y="177"/>
                    <a:pt x="106" y="175"/>
                    <a:pt x="107" y="175"/>
                  </a:cubicBezTo>
                  <a:cubicBezTo>
                    <a:pt x="107" y="175"/>
                    <a:pt x="108" y="175"/>
                    <a:pt x="108" y="175"/>
                  </a:cubicBezTo>
                  <a:cubicBezTo>
                    <a:pt x="108" y="175"/>
                    <a:pt x="108" y="177"/>
                    <a:pt x="108" y="177"/>
                  </a:cubicBezTo>
                  <a:cubicBezTo>
                    <a:pt x="107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7"/>
                  </a:cubicBezTo>
                  <a:cubicBezTo>
                    <a:pt x="110" y="177"/>
                    <a:pt x="110" y="177"/>
                    <a:pt x="110" y="177"/>
                  </a:cubicBezTo>
                  <a:cubicBezTo>
                    <a:pt x="110" y="178"/>
                    <a:pt x="109" y="178"/>
                    <a:pt x="109" y="178"/>
                  </a:cubicBezTo>
                  <a:cubicBezTo>
                    <a:pt x="108" y="180"/>
                    <a:pt x="112" y="177"/>
                    <a:pt x="110" y="180"/>
                  </a:cubicBezTo>
                  <a:cubicBezTo>
                    <a:pt x="110" y="180"/>
                    <a:pt x="110" y="182"/>
                    <a:pt x="110" y="181"/>
                  </a:cubicBezTo>
                  <a:cubicBezTo>
                    <a:pt x="110" y="181"/>
                    <a:pt x="111" y="182"/>
                    <a:pt x="111" y="182"/>
                  </a:cubicBezTo>
                  <a:cubicBezTo>
                    <a:pt x="111" y="182"/>
                    <a:pt x="112" y="181"/>
                    <a:pt x="112" y="181"/>
                  </a:cubicBezTo>
                  <a:cubicBezTo>
                    <a:pt x="112" y="181"/>
                    <a:pt x="113" y="181"/>
                    <a:pt x="113" y="181"/>
                  </a:cubicBezTo>
                  <a:cubicBezTo>
                    <a:pt x="113" y="181"/>
                    <a:pt x="114" y="181"/>
                    <a:pt x="113" y="181"/>
                  </a:cubicBezTo>
                  <a:cubicBezTo>
                    <a:pt x="113" y="181"/>
                    <a:pt x="111" y="182"/>
                    <a:pt x="113" y="182"/>
                  </a:cubicBezTo>
                  <a:cubicBezTo>
                    <a:pt x="112" y="182"/>
                    <a:pt x="112" y="182"/>
                    <a:pt x="111" y="182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2" y="183"/>
                    <a:pt x="113" y="183"/>
                  </a:cubicBezTo>
                  <a:cubicBezTo>
                    <a:pt x="113" y="183"/>
                    <a:pt x="113" y="184"/>
                    <a:pt x="112" y="184"/>
                  </a:cubicBezTo>
                  <a:cubicBezTo>
                    <a:pt x="112" y="184"/>
                    <a:pt x="112" y="185"/>
                    <a:pt x="112" y="185"/>
                  </a:cubicBezTo>
                  <a:cubicBezTo>
                    <a:pt x="115" y="185"/>
                    <a:pt x="114" y="184"/>
                    <a:pt x="114" y="186"/>
                  </a:cubicBezTo>
                  <a:cubicBezTo>
                    <a:pt x="114" y="186"/>
                    <a:pt x="115" y="187"/>
                    <a:pt x="115" y="186"/>
                  </a:cubicBezTo>
                  <a:cubicBezTo>
                    <a:pt x="115" y="186"/>
                    <a:pt x="115" y="185"/>
                    <a:pt x="116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85"/>
                    <a:pt x="119" y="185"/>
                    <a:pt x="120" y="185"/>
                  </a:cubicBezTo>
                  <a:cubicBezTo>
                    <a:pt x="120" y="184"/>
                    <a:pt x="121" y="182"/>
                    <a:pt x="122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2" y="183"/>
                    <a:pt x="122" y="184"/>
                    <a:pt x="122" y="185"/>
                  </a:cubicBezTo>
                  <a:cubicBezTo>
                    <a:pt x="123" y="184"/>
                    <a:pt x="123" y="185"/>
                    <a:pt x="122" y="185"/>
                  </a:cubicBezTo>
                  <a:cubicBezTo>
                    <a:pt x="120" y="186"/>
                    <a:pt x="122" y="186"/>
                    <a:pt x="124" y="186"/>
                  </a:cubicBezTo>
                  <a:cubicBezTo>
                    <a:pt x="124" y="186"/>
                    <a:pt x="124" y="185"/>
                    <a:pt x="124" y="185"/>
                  </a:cubicBezTo>
                  <a:cubicBezTo>
                    <a:pt x="124" y="186"/>
                    <a:pt x="124" y="187"/>
                    <a:pt x="124" y="187"/>
                  </a:cubicBezTo>
                  <a:cubicBezTo>
                    <a:pt x="125" y="187"/>
                    <a:pt x="124" y="187"/>
                    <a:pt x="125" y="187"/>
                  </a:cubicBezTo>
                  <a:cubicBezTo>
                    <a:pt x="125" y="187"/>
                    <a:pt x="126" y="187"/>
                    <a:pt x="126" y="187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6"/>
                    <a:pt x="127" y="186"/>
                    <a:pt x="128" y="187"/>
                  </a:cubicBezTo>
                  <a:cubicBezTo>
                    <a:pt x="128" y="187"/>
                    <a:pt x="128" y="186"/>
                    <a:pt x="129" y="186"/>
                  </a:cubicBezTo>
                  <a:cubicBezTo>
                    <a:pt x="129" y="186"/>
                    <a:pt x="129" y="187"/>
                    <a:pt x="129" y="187"/>
                  </a:cubicBezTo>
                  <a:cubicBezTo>
                    <a:pt x="129" y="187"/>
                    <a:pt x="127" y="188"/>
                    <a:pt x="127" y="188"/>
                  </a:cubicBezTo>
                  <a:cubicBezTo>
                    <a:pt x="127" y="188"/>
                    <a:pt x="127" y="189"/>
                    <a:pt x="127" y="189"/>
                  </a:cubicBezTo>
                  <a:cubicBezTo>
                    <a:pt x="127" y="190"/>
                    <a:pt x="129" y="188"/>
                    <a:pt x="129" y="187"/>
                  </a:cubicBezTo>
                  <a:cubicBezTo>
                    <a:pt x="129" y="188"/>
                    <a:pt x="128" y="191"/>
                    <a:pt x="129" y="190"/>
                  </a:cubicBezTo>
                  <a:cubicBezTo>
                    <a:pt x="129" y="190"/>
                    <a:pt x="130" y="190"/>
                    <a:pt x="131" y="190"/>
                  </a:cubicBezTo>
                  <a:cubicBezTo>
                    <a:pt x="131" y="189"/>
                    <a:pt x="131" y="189"/>
                    <a:pt x="131" y="188"/>
                  </a:cubicBezTo>
                  <a:cubicBezTo>
                    <a:pt x="132" y="188"/>
                    <a:pt x="132" y="188"/>
                    <a:pt x="132" y="188"/>
                  </a:cubicBezTo>
                  <a:cubicBezTo>
                    <a:pt x="131" y="188"/>
                    <a:pt x="132" y="188"/>
                    <a:pt x="132" y="189"/>
                  </a:cubicBezTo>
                  <a:cubicBezTo>
                    <a:pt x="132" y="189"/>
                    <a:pt x="131" y="189"/>
                    <a:pt x="131" y="189"/>
                  </a:cubicBezTo>
                  <a:cubicBezTo>
                    <a:pt x="131" y="189"/>
                    <a:pt x="131" y="190"/>
                    <a:pt x="131" y="190"/>
                  </a:cubicBezTo>
                  <a:cubicBezTo>
                    <a:pt x="131" y="190"/>
                    <a:pt x="134" y="192"/>
                    <a:pt x="134" y="192"/>
                  </a:cubicBezTo>
                  <a:cubicBezTo>
                    <a:pt x="134" y="192"/>
                    <a:pt x="134" y="191"/>
                    <a:pt x="135" y="191"/>
                  </a:cubicBezTo>
                  <a:cubicBezTo>
                    <a:pt x="135" y="191"/>
                    <a:pt x="136" y="191"/>
                    <a:pt x="136" y="191"/>
                  </a:cubicBezTo>
                  <a:cubicBezTo>
                    <a:pt x="136" y="191"/>
                    <a:pt x="135" y="190"/>
                    <a:pt x="135" y="190"/>
                  </a:cubicBezTo>
                  <a:cubicBezTo>
                    <a:pt x="135" y="190"/>
                    <a:pt x="136" y="190"/>
                    <a:pt x="137" y="190"/>
                  </a:cubicBezTo>
                  <a:cubicBezTo>
                    <a:pt x="137" y="190"/>
                    <a:pt x="137" y="189"/>
                    <a:pt x="137" y="189"/>
                  </a:cubicBezTo>
                  <a:cubicBezTo>
                    <a:pt x="136" y="189"/>
                    <a:pt x="134" y="189"/>
                    <a:pt x="135" y="188"/>
                  </a:cubicBezTo>
                  <a:cubicBezTo>
                    <a:pt x="137" y="187"/>
                    <a:pt x="137" y="187"/>
                    <a:pt x="135" y="187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4" y="186"/>
                    <a:pt x="134" y="186"/>
                    <a:pt x="133" y="186"/>
                  </a:cubicBezTo>
                  <a:cubicBezTo>
                    <a:pt x="133" y="185"/>
                    <a:pt x="133" y="185"/>
                    <a:pt x="133" y="185"/>
                  </a:cubicBezTo>
                  <a:cubicBezTo>
                    <a:pt x="134" y="185"/>
                    <a:pt x="135" y="185"/>
                    <a:pt x="135" y="185"/>
                  </a:cubicBezTo>
                  <a:cubicBezTo>
                    <a:pt x="136" y="185"/>
                    <a:pt x="136" y="185"/>
                    <a:pt x="135" y="185"/>
                  </a:cubicBezTo>
                  <a:cubicBezTo>
                    <a:pt x="137" y="184"/>
                    <a:pt x="137" y="184"/>
                    <a:pt x="137" y="184"/>
                  </a:cubicBezTo>
                  <a:cubicBezTo>
                    <a:pt x="137" y="183"/>
                    <a:pt x="136" y="183"/>
                    <a:pt x="136" y="182"/>
                  </a:cubicBezTo>
                  <a:cubicBezTo>
                    <a:pt x="138" y="181"/>
                    <a:pt x="138" y="181"/>
                    <a:pt x="138" y="181"/>
                  </a:cubicBezTo>
                  <a:cubicBezTo>
                    <a:pt x="138" y="180"/>
                    <a:pt x="137" y="180"/>
                    <a:pt x="137" y="179"/>
                  </a:cubicBezTo>
                  <a:cubicBezTo>
                    <a:pt x="138" y="179"/>
                    <a:pt x="138" y="179"/>
                    <a:pt x="139" y="179"/>
                  </a:cubicBezTo>
                  <a:cubicBezTo>
                    <a:pt x="139" y="179"/>
                    <a:pt x="139" y="177"/>
                    <a:pt x="140" y="177"/>
                  </a:cubicBezTo>
                  <a:cubicBezTo>
                    <a:pt x="140" y="177"/>
                    <a:pt x="139" y="176"/>
                    <a:pt x="139" y="176"/>
                  </a:cubicBezTo>
                  <a:cubicBezTo>
                    <a:pt x="138" y="175"/>
                    <a:pt x="139" y="174"/>
                    <a:pt x="139" y="174"/>
                  </a:cubicBezTo>
                  <a:cubicBezTo>
                    <a:pt x="139" y="174"/>
                    <a:pt x="140" y="174"/>
                    <a:pt x="140" y="174"/>
                  </a:cubicBezTo>
                  <a:cubicBezTo>
                    <a:pt x="140" y="174"/>
                    <a:pt x="140" y="174"/>
                    <a:pt x="141" y="174"/>
                  </a:cubicBezTo>
                  <a:cubicBezTo>
                    <a:pt x="141" y="173"/>
                    <a:pt x="140" y="173"/>
                    <a:pt x="141" y="173"/>
                  </a:cubicBezTo>
                  <a:cubicBezTo>
                    <a:pt x="141" y="173"/>
                    <a:pt x="141" y="172"/>
                    <a:pt x="141" y="172"/>
                  </a:cubicBezTo>
                  <a:cubicBezTo>
                    <a:pt x="141" y="172"/>
                    <a:pt x="140" y="172"/>
                    <a:pt x="140" y="172"/>
                  </a:cubicBezTo>
                  <a:cubicBezTo>
                    <a:pt x="140" y="172"/>
                    <a:pt x="140" y="171"/>
                    <a:pt x="140" y="171"/>
                  </a:cubicBezTo>
                  <a:cubicBezTo>
                    <a:pt x="141" y="170"/>
                    <a:pt x="140" y="170"/>
                    <a:pt x="141" y="170"/>
                  </a:cubicBezTo>
                  <a:cubicBezTo>
                    <a:pt x="142" y="170"/>
                    <a:pt x="142" y="170"/>
                    <a:pt x="144" y="171"/>
                  </a:cubicBezTo>
                  <a:cubicBezTo>
                    <a:pt x="144" y="170"/>
                    <a:pt x="143" y="170"/>
                    <a:pt x="143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4" y="167"/>
                    <a:pt x="143" y="167"/>
                    <a:pt x="142" y="166"/>
                  </a:cubicBezTo>
                  <a:cubicBezTo>
                    <a:pt x="143" y="166"/>
                    <a:pt x="143" y="166"/>
                    <a:pt x="144" y="166"/>
                  </a:cubicBezTo>
                  <a:cubicBezTo>
                    <a:pt x="144" y="166"/>
                    <a:pt x="144" y="167"/>
                    <a:pt x="145" y="167"/>
                  </a:cubicBezTo>
                  <a:cubicBezTo>
                    <a:pt x="146" y="167"/>
                    <a:pt x="146" y="166"/>
                    <a:pt x="146" y="166"/>
                  </a:cubicBezTo>
                  <a:cubicBezTo>
                    <a:pt x="146" y="164"/>
                    <a:pt x="146" y="163"/>
                    <a:pt x="147" y="162"/>
                  </a:cubicBezTo>
                  <a:cubicBezTo>
                    <a:pt x="145" y="162"/>
                    <a:pt x="145" y="162"/>
                    <a:pt x="143" y="161"/>
                  </a:cubicBezTo>
                  <a:cubicBezTo>
                    <a:pt x="143" y="161"/>
                    <a:pt x="143" y="161"/>
                    <a:pt x="143" y="161"/>
                  </a:cubicBezTo>
                  <a:cubicBezTo>
                    <a:pt x="143" y="161"/>
                    <a:pt x="145" y="161"/>
                    <a:pt x="145" y="161"/>
                  </a:cubicBezTo>
                  <a:cubicBezTo>
                    <a:pt x="146" y="161"/>
                    <a:pt x="146" y="161"/>
                    <a:pt x="147" y="161"/>
                  </a:cubicBezTo>
                  <a:cubicBezTo>
                    <a:pt x="148" y="158"/>
                    <a:pt x="148" y="158"/>
                    <a:pt x="146" y="156"/>
                  </a:cubicBezTo>
                  <a:cubicBezTo>
                    <a:pt x="146" y="155"/>
                    <a:pt x="146" y="155"/>
                    <a:pt x="146" y="155"/>
                  </a:cubicBezTo>
                  <a:cubicBezTo>
                    <a:pt x="146" y="154"/>
                    <a:pt x="146" y="154"/>
                    <a:pt x="146" y="154"/>
                  </a:cubicBezTo>
                  <a:cubicBezTo>
                    <a:pt x="147" y="155"/>
                    <a:pt x="147" y="154"/>
                    <a:pt x="147" y="154"/>
                  </a:cubicBezTo>
                  <a:cubicBezTo>
                    <a:pt x="146" y="154"/>
                    <a:pt x="147" y="154"/>
                    <a:pt x="147" y="154"/>
                  </a:cubicBezTo>
                  <a:cubicBezTo>
                    <a:pt x="147" y="154"/>
                    <a:pt x="149" y="154"/>
                    <a:pt x="149" y="154"/>
                  </a:cubicBezTo>
                  <a:cubicBezTo>
                    <a:pt x="149" y="154"/>
                    <a:pt x="150" y="153"/>
                    <a:pt x="150" y="153"/>
                  </a:cubicBezTo>
                  <a:cubicBezTo>
                    <a:pt x="150" y="153"/>
                    <a:pt x="150" y="152"/>
                    <a:pt x="150" y="152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2" y="152"/>
                    <a:pt x="152" y="152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3" y="151"/>
                    <a:pt x="151" y="151"/>
                    <a:pt x="153" y="151"/>
                  </a:cubicBezTo>
                  <a:cubicBezTo>
                    <a:pt x="155" y="151"/>
                    <a:pt x="156" y="152"/>
                    <a:pt x="157" y="151"/>
                  </a:cubicBezTo>
                  <a:cubicBezTo>
                    <a:pt x="158" y="151"/>
                    <a:pt x="158" y="150"/>
                    <a:pt x="159" y="150"/>
                  </a:cubicBezTo>
                  <a:cubicBezTo>
                    <a:pt x="160" y="149"/>
                    <a:pt x="160" y="150"/>
                    <a:pt x="161" y="149"/>
                  </a:cubicBezTo>
                  <a:cubicBezTo>
                    <a:pt x="161" y="150"/>
                    <a:pt x="162" y="151"/>
                    <a:pt x="162" y="152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2" y="152"/>
                    <a:pt x="163" y="152"/>
                    <a:pt x="163" y="152"/>
                  </a:cubicBezTo>
                  <a:cubicBezTo>
                    <a:pt x="163" y="152"/>
                    <a:pt x="164" y="152"/>
                    <a:pt x="163" y="152"/>
                  </a:cubicBezTo>
                  <a:cubicBezTo>
                    <a:pt x="163" y="151"/>
                    <a:pt x="164" y="151"/>
                    <a:pt x="164" y="151"/>
                  </a:cubicBezTo>
                  <a:cubicBezTo>
                    <a:pt x="165" y="150"/>
                    <a:pt x="164" y="150"/>
                    <a:pt x="165" y="149"/>
                  </a:cubicBezTo>
                  <a:cubicBezTo>
                    <a:pt x="165" y="149"/>
                    <a:pt x="166" y="149"/>
                    <a:pt x="167" y="149"/>
                  </a:cubicBezTo>
                  <a:cubicBezTo>
                    <a:pt x="167" y="150"/>
                    <a:pt x="167" y="149"/>
                    <a:pt x="167" y="150"/>
                  </a:cubicBezTo>
                  <a:cubicBezTo>
                    <a:pt x="167" y="150"/>
                    <a:pt x="167" y="150"/>
                    <a:pt x="167" y="150"/>
                  </a:cubicBezTo>
                  <a:cubicBezTo>
                    <a:pt x="168" y="150"/>
                    <a:pt x="168" y="150"/>
                    <a:pt x="168" y="150"/>
                  </a:cubicBezTo>
                  <a:cubicBezTo>
                    <a:pt x="168" y="150"/>
                    <a:pt x="169" y="149"/>
                    <a:pt x="169" y="149"/>
                  </a:cubicBezTo>
                  <a:cubicBezTo>
                    <a:pt x="169" y="148"/>
                    <a:pt x="169" y="147"/>
                    <a:pt x="169" y="147"/>
                  </a:cubicBezTo>
                  <a:cubicBezTo>
                    <a:pt x="169" y="147"/>
                    <a:pt x="171" y="147"/>
                    <a:pt x="171" y="147"/>
                  </a:cubicBezTo>
                  <a:cubicBezTo>
                    <a:pt x="172" y="146"/>
                    <a:pt x="171" y="145"/>
                    <a:pt x="172" y="144"/>
                  </a:cubicBezTo>
                  <a:cubicBezTo>
                    <a:pt x="172" y="144"/>
                    <a:pt x="173" y="144"/>
                    <a:pt x="173" y="144"/>
                  </a:cubicBezTo>
                  <a:cubicBezTo>
                    <a:pt x="174" y="144"/>
                    <a:pt x="175" y="142"/>
                    <a:pt x="175" y="142"/>
                  </a:cubicBezTo>
                  <a:cubicBezTo>
                    <a:pt x="176" y="142"/>
                    <a:pt x="177" y="142"/>
                    <a:pt x="178" y="141"/>
                  </a:cubicBezTo>
                  <a:cubicBezTo>
                    <a:pt x="179" y="141"/>
                    <a:pt x="181" y="137"/>
                    <a:pt x="182" y="137"/>
                  </a:cubicBezTo>
                  <a:cubicBezTo>
                    <a:pt x="183" y="137"/>
                    <a:pt x="183" y="138"/>
                    <a:pt x="184" y="137"/>
                  </a:cubicBezTo>
                  <a:cubicBezTo>
                    <a:pt x="184" y="137"/>
                    <a:pt x="184" y="137"/>
                    <a:pt x="184" y="137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5" y="133"/>
                    <a:pt x="184" y="134"/>
                    <a:pt x="183" y="133"/>
                  </a:cubicBezTo>
                  <a:cubicBezTo>
                    <a:pt x="182" y="132"/>
                    <a:pt x="183" y="131"/>
                    <a:pt x="182" y="129"/>
                  </a:cubicBezTo>
                  <a:cubicBezTo>
                    <a:pt x="184" y="132"/>
                    <a:pt x="187" y="134"/>
                    <a:pt x="191" y="134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3"/>
                    <a:pt x="192" y="133"/>
                    <a:pt x="193" y="133"/>
                  </a:cubicBezTo>
                  <a:cubicBezTo>
                    <a:pt x="193" y="132"/>
                    <a:pt x="193" y="131"/>
                    <a:pt x="193" y="131"/>
                  </a:cubicBezTo>
                  <a:cubicBezTo>
                    <a:pt x="193" y="131"/>
                    <a:pt x="194" y="131"/>
                    <a:pt x="194" y="131"/>
                  </a:cubicBezTo>
                  <a:cubicBezTo>
                    <a:pt x="194" y="131"/>
                    <a:pt x="194" y="132"/>
                    <a:pt x="194" y="132"/>
                  </a:cubicBezTo>
                  <a:cubicBezTo>
                    <a:pt x="194" y="132"/>
                    <a:pt x="196" y="132"/>
                    <a:pt x="196" y="132"/>
                  </a:cubicBezTo>
                  <a:cubicBezTo>
                    <a:pt x="196" y="132"/>
                    <a:pt x="197" y="132"/>
                    <a:pt x="197" y="132"/>
                  </a:cubicBezTo>
                  <a:cubicBezTo>
                    <a:pt x="197" y="131"/>
                    <a:pt x="197" y="131"/>
                    <a:pt x="197" y="130"/>
                  </a:cubicBezTo>
                  <a:cubicBezTo>
                    <a:pt x="198" y="131"/>
                    <a:pt x="198" y="130"/>
                    <a:pt x="198" y="130"/>
                  </a:cubicBezTo>
                  <a:cubicBezTo>
                    <a:pt x="199" y="130"/>
                    <a:pt x="199" y="131"/>
                    <a:pt x="199" y="131"/>
                  </a:cubicBezTo>
                  <a:cubicBezTo>
                    <a:pt x="201" y="131"/>
                    <a:pt x="201" y="131"/>
                    <a:pt x="203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4" y="130"/>
                    <a:pt x="204" y="131"/>
                    <a:pt x="204" y="130"/>
                  </a:cubicBezTo>
                  <a:cubicBezTo>
                    <a:pt x="205" y="130"/>
                    <a:pt x="205" y="129"/>
                    <a:pt x="206" y="129"/>
                  </a:cubicBezTo>
                  <a:cubicBezTo>
                    <a:pt x="207" y="129"/>
                    <a:pt x="207" y="129"/>
                    <a:pt x="208" y="129"/>
                  </a:cubicBezTo>
                  <a:cubicBezTo>
                    <a:pt x="209" y="129"/>
                    <a:pt x="210" y="128"/>
                    <a:pt x="211" y="128"/>
                  </a:cubicBezTo>
                  <a:cubicBezTo>
                    <a:pt x="211" y="126"/>
                    <a:pt x="211" y="126"/>
                    <a:pt x="211" y="126"/>
                  </a:cubicBezTo>
                  <a:cubicBezTo>
                    <a:pt x="212" y="125"/>
                    <a:pt x="213" y="126"/>
                    <a:pt x="213" y="127"/>
                  </a:cubicBezTo>
                  <a:cubicBezTo>
                    <a:pt x="213" y="127"/>
                    <a:pt x="214" y="126"/>
                    <a:pt x="214" y="127"/>
                  </a:cubicBezTo>
                  <a:cubicBezTo>
                    <a:pt x="215" y="125"/>
                    <a:pt x="215" y="125"/>
                    <a:pt x="216" y="124"/>
                  </a:cubicBezTo>
                  <a:cubicBezTo>
                    <a:pt x="217" y="124"/>
                    <a:pt x="217" y="124"/>
                    <a:pt x="218" y="124"/>
                  </a:cubicBezTo>
                  <a:cubicBezTo>
                    <a:pt x="218" y="124"/>
                    <a:pt x="218" y="125"/>
                    <a:pt x="218" y="125"/>
                  </a:cubicBezTo>
                  <a:cubicBezTo>
                    <a:pt x="218" y="125"/>
                    <a:pt x="219" y="124"/>
                    <a:pt x="219" y="124"/>
                  </a:cubicBezTo>
                  <a:cubicBezTo>
                    <a:pt x="220" y="124"/>
                    <a:pt x="220" y="124"/>
                    <a:pt x="220" y="124"/>
                  </a:cubicBezTo>
                  <a:cubicBezTo>
                    <a:pt x="220" y="124"/>
                    <a:pt x="221" y="123"/>
                    <a:pt x="221" y="123"/>
                  </a:cubicBezTo>
                  <a:cubicBezTo>
                    <a:pt x="222" y="122"/>
                    <a:pt x="222" y="123"/>
                    <a:pt x="223" y="123"/>
                  </a:cubicBezTo>
                  <a:cubicBezTo>
                    <a:pt x="223" y="123"/>
                    <a:pt x="224" y="122"/>
                    <a:pt x="224" y="122"/>
                  </a:cubicBezTo>
                  <a:cubicBezTo>
                    <a:pt x="225" y="122"/>
                    <a:pt x="226" y="122"/>
                    <a:pt x="227" y="122"/>
                  </a:cubicBezTo>
                  <a:cubicBezTo>
                    <a:pt x="226" y="120"/>
                    <a:pt x="227" y="120"/>
                    <a:pt x="229" y="120"/>
                  </a:cubicBezTo>
                  <a:cubicBezTo>
                    <a:pt x="229" y="120"/>
                    <a:pt x="229" y="119"/>
                    <a:pt x="228" y="119"/>
                  </a:cubicBezTo>
                  <a:cubicBezTo>
                    <a:pt x="229" y="118"/>
                    <a:pt x="229" y="117"/>
                    <a:pt x="230" y="117"/>
                  </a:cubicBezTo>
                  <a:cubicBezTo>
                    <a:pt x="231" y="117"/>
                    <a:pt x="231" y="117"/>
                    <a:pt x="232" y="117"/>
                  </a:cubicBezTo>
                  <a:cubicBezTo>
                    <a:pt x="232" y="117"/>
                    <a:pt x="232" y="116"/>
                    <a:pt x="232" y="116"/>
                  </a:cubicBezTo>
                  <a:cubicBezTo>
                    <a:pt x="230" y="116"/>
                    <a:pt x="227" y="116"/>
                    <a:pt x="225" y="115"/>
                  </a:cubicBezTo>
                  <a:cubicBezTo>
                    <a:pt x="224" y="115"/>
                    <a:pt x="223" y="114"/>
                    <a:pt x="223" y="114"/>
                  </a:cubicBezTo>
                  <a:cubicBezTo>
                    <a:pt x="222" y="114"/>
                    <a:pt x="222" y="115"/>
                    <a:pt x="221" y="114"/>
                  </a:cubicBezTo>
                  <a:cubicBezTo>
                    <a:pt x="221" y="114"/>
                    <a:pt x="221" y="114"/>
                    <a:pt x="221" y="114"/>
                  </a:cubicBezTo>
                  <a:cubicBezTo>
                    <a:pt x="219" y="114"/>
                    <a:pt x="218" y="115"/>
                    <a:pt x="217" y="115"/>
                  </a:cubicBezTo>
                  <a:cubicBezTo>
                    <a:pt x="214" y="116"/>
                    <a:pt x="213" y="115"/>
                    <a:pt x="211" y="115"/>
                  </a:cubicBezTo>
                  <a:cubicBezTo>
                    <a:pt x="217" y="112"/>
                    <a:pt x="206" y="113"/>
                    <a:pt x="203" y="114"/>
                  </a:cubicBezTo>
                  <a:cubicBezTo>
                    <a:pt x="203" y="113"/>
                    <a:pt x="203" y="112"/>
                    <a:pt x="202" y="112"/>
                  </a:cubicBezTo>
                  <a:cubicBezTo>
                    <a:pt x="203" y="111"/>
                    <a:pt x="202" y="111"/>
                    <a:pt x="203" y="111"/>
                  </a:cubicBezTo>
                  <a:cubicBezTo>
                    <a:pt x="203" y="111"/>
                    <a:pt x="204" y="111"/>
                    <a:pt x="204" y="111"/>
                  </a:cubicBezTo>
                  <a:cubicBezTo>
                    <a:pt x="204" y="111"/>
                    <a:pt x="204" y="113"/>
                    <a:pt x="204" y="113"/>
                  </a:cubicBezTo>
                  <a:cubicBezTo>
                    <a:pt x="207" y="113"/>
                    <a:pt x="210" y="112"/>
                    <a:pt x="213" y="112"/>
                  </a:cubicBezTo>
                  <a:cubicBezTo>
                    <a:pt x="213" y="112"/>
                    <a:pt x="215" y="113"/>
                    <a:pt x="216" y="113"/>
                  </a:cubicBezTo>
                  <a:cubicBezTo>
                    <a:pt x="216" y="113"/>
                    <a:pt x="216" y="112"/>
                    <a:pt x="217" y="112"/>
                  </a:cubicBezTo>
                  <a:cubicBezTo>
                    <a:pt x="216" y="111"/>
                    <a:pt x="216" y="110"/>
                    <a:pt x="216" y="110"/>
                  </a:cubicBezTo>
                  <a:cubicBezTo>
                    <a:pt x="213" y="110"/>
                    <a:pt x="211" y="110"/>
                    <a:pt x="208" y="110"/>
                  </a:cubicBezTo>
                  <a:cubicBezTo>
                    <a:pt x="207" y="110"/>
                    <a:pt x="203" y="111"/>
                    <a:pt x="204" y="110"/>
                  </a:cubicBezTo>
                  <a:cubicBezTo>
                    <a:pt x="205" y="110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7" y="108"/>
                    <a:pt x="206" y="109"/>
                    <a:pt x="207" y="109"/>
                  </a:cubicBezTo>
                  <a:cubicBezTo>
                    <a:pt x="208" y="110"/>
                    <a:pt x="212" y="110"/>
                    <a:pt x="213" y="110"/>
                  </a:cubicBezTo>
                  <a:cubicBezTo>
                    <a:pt x="213" y="110"/>
                    <a:pt x="214" y="109"/>
                    <a:pt x="214" y="109"/>
                  </a:cubicBezTo>
                  <a:cubicBezTo>
                    <a:pt x="215" y="108"/>
                    <a:pt x="216" y="109"/>
                    <a:pt x="217" y="109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7"/>
                    <a:pt x="217" y="107"/>
                  </a:cubicBezTo>
                  <a:cubicBezTo>
                    <a:pt x="216" y="107"/>
                    <a:pt x="215" y="106"/>
                    <a:pt x="214" y="106"/>
                  </a:cubicBezTo>
                  <a:cubicBezTo>
                    <a:pt x="213" y="105"/>
                    <a:pt x="213" y="105"/>
                    <a:pt x="213" y="105"/>
                  </a:cubicBezTo>
                  <a:cubicBezTo>
                    <a:pt x="210" y="106"/>
                    <a:pt x="206" y="105"/>
                    <a:pt x="203" y="106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4" y="105"/>
                    <a:pt x="204" y="105"/>
                    <a:pt x="205" y="105"/>
                  </a:cubicBezTo>
                  <a:cubicBezTo>
                    <a:pt x="205" y="105"/>
                    <a:pt x="206" y="104"/>
                    <a:pt x="205" y="104"/>
                  </a:cubicBezTo>
                  <a:cubicBezTo>
                    <a:pt x="204" y="104"/>
                    <a:pt x="204" y="104"/>
                    <a:pt x="204" y="104"/>
                  </a:cubicBezTo>
                  <a:cubicBezTo>
                    <a:pt x="204" y="103"/>
                    <a:pt x="205" y="102"/>
                    <a:pt x="204" y="102"/>
                  </a:cubicBezTo>
                  <a:cubicBezTo>
                    <a:pt x="205" y="103"/>
                    <a:pt x="206" y="103"/>
                    <a:pt x="207" y="104"/>
                  </a:cubicBezTo>
                  <a:cubicBezTo>
                    <a:pt x="209" y="104"/>
                    <a:pt x="211" y="103"/>
                    <a:pt x="213" y="104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5"/>
                    <a:pt x="215" y="104"/>
                    <a:pt x="216" y="105"/>
                  </a:cubicBezTo>
                  <a:cubicBezTo>
                    <a:pt x="216" y="105"/>
                    <a:pt x="216" y="106"/>
                    <a:pt x="217" y="106"/>
                  </a:cubicBezTo>
                  <a:cubicBezTo>
                    <a:pt x="218" y="107"/>
                    <a:pt x="219" y="106"/>
                    <a:pt x="221" y="106"/>
                  </a:cubicBezTo>
                  <a:cubicBezTo>
                    <a:pt x="221" y="107"/>
                    <a:pt x="221" y="108"/>
                    <a:pt x="221" y="108"/>
                  </a:cubicBezTo>
                  <a:cubicBezTo>
                    <a:pt x="222" y="110"/>
                    <a:pt x="224" y="112"/>
                    <a:pt x="226" y="113"/>
                  </a:cubicBezTo>
                  <a:cubicBezTo>
                    <a:pt x="227" y="114"/>
                    <a:pt x="228" y="114"/>
                    <a:pt x="229" y="114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30" y="115"/>
                    <a:pt x="229" y="114"/>
                    <a:pt x="230" y="114"/>
                  </a:cubicBezTo>
                  <a:cubicBezTo>
                    <a:pt x="231" y="114"/>
                    <a:pt x="233" y="114"/>
                    <a:pt x="234" y="115"/>
                  </a:cubicBezTo>
                  <a:cubicBezTo>
                    <a:pt x="234" y="115"/>
                    <a:pt x="234" y="115"/>
                    <a:pt x="234" y="115"/>
                  </a:cubicBezTo>
                  <a:cubicBezTo>
                    <a:pt x="236" y="114"/>
                    <a:pt x="234" y="113"/>
                    <a:pt x="234" y="113"/>
                  </a:cubicBezTo>
                  <a:cubicBezTo>
                    <a:pt x="234" y="112"/>
                    <a:pt x="235" y="112"/>
                    <a:pt x="235" y="112"/>
                  </a:cubicBezTo>
                  <a:cubicBezTo>
                    <a:pt x="235" y="112"/>
                    <a:pt x="234" y="112"/>
                    <a:pt x="234" y="112"/>
                  </a:cubicBezTo>
                  <a:cubicBezTo>
                    <a:pt x="236" y="111"/>
                    <a:pt x="234" y="108"/>
                    <a:pt x="234" y="108"/>
                  </a:cubicBezTo>
                  <a:cubicBezTo>
                    <a:pt x="233" y="108"/>
                    <a:pt x="233" y="108"/>
                    <a:pt x="233" y="108"/>
                  </a:cubicBezTo>
                  <a:cubicBezTo>
                    <a:pt x="233" y="107"/>
                    <a:pt x="233" y="106"/>
                    <a:pt x="233" y="106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2" y="106"/>
                    <a:pt x="231" y="107"/>
                  </a:cubicBezTo>
                  <a:cubicBezTo>
                    <a:pt x="231" y="107"/>
                    <a:pt x="231" y="105"/>
                    <a:pt x="231" y="105"/>
                  </a:cubicBezTo>
                  <a:cubicBezTo>
                    <a:pt x="231" y="105"/>
                    <a:pt x="231" y="105"/>
                    <a:pt x="231" y="105"/>
                  </a:cubicBezTo>
                  <a:cubicBezTo>
                    <a:pt x="230" y="105"/>
                    <a:pt x="230" y="105"/>
                    <a:pt x="229" y="105"/>
                  </a:cubicBezTo>
                  <a:cubicBezTo>
                    <a:pt x="229" y="104"/>
                    <a:pt x="230" y="104"/>
                    <a:pt x="230" y="104"/>
                  </a:cubicBezTo>
                  <a:cubicBezTo>
                    <a:pt x="229" y="103"/>
                    <a:pt x="228" y="102"/>
                    <a:pt x="228" y="102"/>
                  </a:cubicBezTo>
                  <a:cubicBezTo>
                    <a:pt x="227" y="102"/>
                    <a:pt x="226" y="102"/>
                    <a:pt x="226" y="102"/>
                  </a:cubicBezTo>
                  <a:cubicBezTo>
                    <a:pt x="225" y="101"/>
                    <a:pt x="224" y="100"/>
                    <a:pt x="223" y="100"/>
                  </a:cubicBezTo>
                  <a:cubicBezTo>
                    <a:pt x="221" y="99"/>
                    <a:pt x="220" y="100"/>
                    <a:pt x="218" y="100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19" y="99"/>
                    <a:pt x="220" y="99"/>
                    <a:pt x="221" y="99"/>
                  </a:cubicBezTo>
                  <a:cubicBezTo>
                    <a:pt x="220" y="98"/>
                    <a:pt x="220" y="97"/>
                    <a:pt x="219" y="97"/>
                  </a:cubicBezTo>
                  <a:cubicBezTo>
                    <a:pt x="218" y="96"/>
                    <a:pt x="217" y="97"/>
                    <a:pt x="218" y="97"/>
                  </a:cubicBezTo>
                  <a:cubicBezTo>
                    <a:pt x="218" y="97"/>
                    <a:pt x="217" y="98"/>
                    <a:pt x="217" y="98"/>
                  </a:cubicBezTo>
                  <a:cubicBezTo>
                    <a:pt x="216" y="98"/>
                    <a:pt x="215" y="98"/>
                    <a:pt x="215" y="98"/>
                  </a:cubicBezTo>
                  <a:cubicBezTo>
                    <a:pt x="215" y="98"/>
                    <a:pt x="214" y="99"/>
                    <a:pt x="214" y="99"/>
                  </a:cubicBezTo>
                  <a:cubicBezTo>
                    <a:pt x="214" y="99"/>
                    <a:pt x="213" y="99"/>
                    <a:pt x="213" y="98"/>
                  </a:cubicBezTo>
                  <a:cubicBezTo>
                    <a:pt x="213" y="98"/>
                    <a:pt x="213" y="98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2" y="97"/>
                    <a:pt x="211" y="97"/>
                    <a:pt x="210" y="97"/>
                  </a:cubicBezTo>
                  <a:cubicBezTo>
                    <a:pt x="210" y="97"/>
                    <a:pt x="211" y="96"/>
                    <a:pt x="211" y="96"/>
                  </a:cubicBezTo>
                  <a:cubicBezTo>
                    <a:pt x="210" y="96"/>
                    <a:pt x="210" y="96"/>
                    <a:pt x="209" y="96"/>
                  </a:cubicBezTo>
                  <a:cubicBezTo>
                    <a:pt x="209" y="95"/>
                    <a:pt x="210" y="95"/>
                    <a:pt x="209" y="95"/>
                  </a:cubicBezTo>
                  <a:cubicBezTo>
                    <a:pt x="209" y="94"/>
                    <a:pt x="209" y="94"/>
                    <a:pt x="209" y="94"/>
                  </a:cubicBezTo>
                  <a:cubicBezTo>
                    <a:pt x="210" y="94"/>
                    <a:pt x="210" y="94"/>
                    <a:pt x="211" y="94"/>
                  </a:cubicBezTo>
                  <a:cubicBezTo>
                    <a:pt x="212" y="93"/>
                    <a:pt x="211" y="93"/>
                    <a:pt x="211" y="93"/>
                  </a:cubicBezTo>
                  <a:cubicBezTo>
                    <a:pt x="211" y="93"/>
                    <a:pt x="211" y="93"/>
                    <a:pt x="210" y="93"/>
                  </a:cubicBezTo>
                  <a:cubicBezTo>
                    <a:pt x="212" y="93"/>
                    <a:pt x="213" y="93"/>
                    <a:pt x="215" y="93"/>
                  </a:cubicBezTo>
                  <a:cubicBezTo>
                    <a:pt x="216" y="93"/>
                    <a:pt x="217" y="91"/>
                    <a:pt x="217" y="91"/>
                  </a:cubicBezTo>
                  <a:cubicBezTo>
                    <a:pt x="218" y="91"/>
                    <a:pt x="218" y="91"/>
                    <a:pt x="219" y="91"/>
                  </a:cubicBezTo>
                  <a:cubicBezTo>
                    <a:pt x="219" y="91"/>
                    <a:pt x="219" y="90"/>
                    <a:pt x="219" y="90"/>
                  </a:cubicBezTo>
                  <a:cubicBezTo>
                    <a:pt x="220" y="90"/>
                    <a:pt x="221" y="90"/>
                    <a:pt x="221" y="90"/>
                  </a:cubicBezTo>
                  <a:cubicBezTo>
                    <a:pt x="221" y="89"/>
                    <a:pt x="221" y="88"/>
                    <a:pt x="221" y="88"/>
                  </a:cubicBezTo>
                  <a:cubicBezTo>
                    <a:pt x="222" y="88"/>
                    <a:pt x="222" y="88"/>
                    <a:pt x="223" y="88"/>
                  </a:cubicBezTo>
                  <a:cubicBezTo>
                    <a:pt x="222" y="89"/>
                    <a:pt x="222" y="90"/>
                    <a:pt x="223" y="90"/>
                  </a:cubicBezTo>
                  <a:cubicBezTo>
                    <a:pt x="224" y="91"/>
                    <a:pt x="225" y="90"/>
                    <a:pt x="226" y="91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228" y="92"/>
                    <a:pt x="229" y="91"/>
                    <a:pt x="229" y="91"/>
                  </a:cubicBezTo>
                  <a:cubicBezTo>
                    <a:pt x="230" y="91"/>
                    <a:pt x="231" y="92"/>
                    <a:pt x="231" y="92"/>
                  </a:cubicBezTo>
                  <a:cubicBezTo>
                    <a:pt x="232" y="92"/>
                    <a:pt x="235" y="91"/>
                    <a:pt x="236" y="91"/>
                  </a:cubicBezTo>
                  <a:cubicBezTo>
                    <a:pt x="236" y="91"/>
                    <a:pt x="236" y="90"/>
                    <a:pt x="236" y="90"/>
                  </a:cubicBezTo>
                  <a:cubicBezTo>
                    <a:pt x="237" y="89"/>
                    <a:pt x="238" y="89"/>
                    <a:pt x="239" y="89"/>
                  </a:cubicBezTo>
                  <a:cubicBezTo>
                    <a:pt x="239" y="89"/>
                    <a:pt x="239" y="87"/>
                    <a:pt x="239" y="87"/>
                  </a:cubicBezTo>
                  <a:cubicBezTo>
                    <a:pt x="239" y="86"/>
                    <a:pt x="238" y="87"/>
                    <a:pt x="238" y="87"/>
                  </a:cubicBezTo>
                  <a:cubicBezTo>
                    <a:pt x="235" y="86"/>
                    <a:pt x="235" y="85"/>
                    <a:pt x="233" y="88"/>
                  </a:cubicBezTo>
                  <a:cubicBezTo>
                    <a:pt x="233" y="87"/>
                    <a:pt x="233" y="86"/>
                    <a:pt x="233" y="86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0" y="85"/>
                    <a:pt x="232" y="84"/>
                    <a:pt x="232" y="83"/>
                  </a:cubicBezTo>
                  <a:cubicBezTo>
                    <a:pt x="232" y="83"/>
                    <a:pt x="232" y="82"/>
                    <a:pt x="232" y="81"/>
                  </a:cubicBezTo>
                  <a:cubicBezTo>
                    <a:pt x="233" y="82"/>
                    <a:pt x="234" y="82"/>
                    <a:pt x="234" y="82"/>
                  </a:cubicBezTo>
                  <a:cubicBezTo>
                    <a:pt x="237" y="83"/>
                    <a:pt x="239" y="82"/>
                    <a:pt x="241" y="83"/>
                  </a:cubicBezTo>
                  <a:cubicBezTo>
                    <a:pt x="242" y="83"/>
                    <a:pt x="242" y="85"/>
                    <a:pt x="245" y="84"/>
                  </a:cubicBezTo>
                  <a:cubicBezTo>
                    <a:pt x="245" y="84"/>
                    <a:pt x="245" y="83"/>
                    <a:pt x="246" y="83"/>
                  </a:cubicBezTo>
                  <a:cubicBezTo>
                    <a:pt x="246" y="84"/>
                    <a:pt x="246" y="82"/>
                    <a:pt x="246" y="82"/>
                  </a:cubicBezTo>
                  <a:cubicBezTo>
                    <a:pt x="245" y="82"/>
                    <a:pt x="244" y="81"/>
                    <a:pt x="243" y="8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1" y="82"/>
                    <a:pt x="239" y="82"/>
                    <a:pt x="238" y="82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39" y="81"/>
                    <a:pt x="240" y="79"/>
                    <a:pt x="237" y="80"/>
                  </a:cubicBezTo>
                  <a:cubicBezTo>
                    <a:pt x="236" y="81"/>
                    <a:pt x="236" y="81"/>
                    <a:pt x="236" y="81"/>
                  </a:cubicBezTo>
                  <a:cubicBezTo>
                    <a:pt x="236" y="80"/>
                    <a:pt x="234" y="80"/>
                    <a:pt x="234" y="80"/>
                  </a:cubicBezTo>
                  <a:cubicBezTo>
                    <a:pt x="236" y="80"/>
                    <a:pt x="236" y="80"/>
                    <a:pt x="237" y="79"/>
                  </a:cubicBezTo>
                  <a:cubicBezTo>
                    <a:pt x="237" y="78"/>
                    <a:pt x="238" y="78"/>
                    <a:pt x="238" y="78"/>
                  </a:cubicBezTo>
                  <a:cubicBezTo>
                    <a:pt x="236" y="76"/>
                    <a:pt x="236" y="76"/>
                    <a:pt x="233" y="75"/>
                  </a:cubicBezTo>
                  <a:cubicBezTo>
                    <a:pt x="233" y="74"/>
                    <a:pt x="233" y="74"/>
                    <a:pt x="233" y="74"/>
                  </a:cubicBezTo>
                  <a:cubicBezTo>
                    <a:pt x="233" y="74"/>
                    <a:pt x="235" y="75"/>
                    <a:pt x="234" y="75"/>
                  </a:cubicBezTo>
                  <a:cubicBezTo>
                    <a:pt x="235" y="75"/>
                    <a:pt x="235" y="75"/>
                    <a:pt x="235" y="75"/>
                  </a:cubicBezTo>
                  <a:cubicBezTo>
                    <a:pt x="236" y="75"/>
                    <a:pt x="237" y="76"/>
                    <a:pt x="238" y="75"/>
                  </a:cubicBezTo>
                  <a:cubicBezTo>
                    <a:pt x="239" y="75"/>
                    <a:pt x="239" y="74"/>
                    <a:pt x="240" y="75"/>
                  </a:cubicBezTo>
                  <a:cubicBezTo>
                    <a:pt x="240" y="75"/>
                    <a:pt x="240" y="76"/>
                    <a:pt x="240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1" y="76"/>
                    <a:pt x="241" y="76"/>
                  </a:cubicBezTo>
                  <a:cubicBezTo>
                    <a:pt x="241" y="76"/>
                    <a:pt x="242" y="76"/>
                    <a:pt x="242" y="76"/>
                  </a:cubicBezTo>
                  <a:cubicBezTo>
                    <a:pt x="243" y="74"/>
                    <a:pt x="243" y="72"/>
                    <a:pt x="242" y="70"/>
                  </a:cubicBezTo>
                  <a:cubicBezTo>
                    <a:pt x="240" y="69"/>
                    <a:pt x="240" y="69"/>
                    <a:pt x="240" y="69"/>
                  </a:cubicBezTo>
                  <a:cubicBezTo>
                    <a:pt x="240" y="69"/>
                    <a:pt x="241" y="69"/>
                    <a:pt x="241" y="69"/>
                  </a:cubicBezTo>
                  <a:cubicBezTo>
                    <a:pt x="241" y="68"/>
                    <a:pt x="241" y="67"/>
                    <a:pt x="241" y="67"/>
                  </a:cubicBezTo>
                  <a:cubicBezTo>
                    <a:pt x="238" y="66"/>
                    <a:pt x="238" y="66"/>
                    <a:pt x="236" y="68"/>
                  </a:cubicBezTo>
                  <a:cubicBezTo>
                    <a:pt x="236" y="68"/>
                    <a:pt x="236" y="68"/>
                    <a:pt x="236" y="67"/>
                  </a:cubicBezTo>
                  <a:cubicBezTo>
                    <a:pt x="235" y="68"/>
                    <a:pt x="234" y="68"/>
                    <a:pt x="234" y="68"/>
                  </a:cubicBezTo>
                  <a:cubicBezTo>
                    <a:pt x="234" y="68"/>
                    <a:pt x="234" y="66"/>
                    <a:pt x="234" y="66"/>
                  </a:cubicBezTo>
                  <a:cubicBezTo>
                    <a:pt x="235" y="66"/>
                    <a:pt x="235" y="67"/>
                    <a:pt x="235" y="66"/>
                  </a:cubicBezTo>
                  <a:cubicBezTo>
                    <a:pt x="235" y="66"/>
                    <a:pt x="236" y="66"/>
                    <a:pt x="236" y="65"/>
                  </a:cubicBezTo>
                  <a:cubicBezTo>
                    <a:pt x="237" y="65"/>
                    <a:pt x="238" y="65"/>
                    <a:pt x="236" y="64"/>
                  </a:cubicBezTo>
                  <a:cubicBezTo>
                    <a:pt x="237" y="64"/>
                    <a:pt x="237" y="63"/>
                    <a:pt x="236" y="63"/>
                  </a:cubicBezTo>
                  <a:cubicBezTo>
                    <a:pt x="236" y="63"/>
                    <a:pt x="236" y="62"/>
                    <a:pt x="236" y="62"/>
                  </a:cubicBezTo>
                  <a:cubicBezTo>
                    <a:pt x="239" y="62"/>
                    <a:pt x="241" y="62"/>
                    <a:pt x="243" y="63"/>
                  </a:cubicBezTo>
                  <a:cubicBezTo>
                    <a:pt x="244" y="63"/>
                    <a:pt x="245" y="64"/>
                    <a:pt x="246" y="64"/>
                  </a:cubicBezTo>
                  <a:cubicBezTo>
                    <a:pt x="247" y="64"/>
                    <a:pt x="248" y="64"/>
                    <a:pt x="249" y="64"/>
                  </a:cubicBezTo>
                  <a:cubicBezTo>
                    <a:pt x="248" y="63"/>
                    <a:pt x="248" y="63"/>
                    <a:pt x="248" y="63"/>
                  </a:cubicBezTo>
                  <a:cubicBezTo>
                    <a:pt x="249" y="61"/>
                    <a:pt x="248" y="62"/>
                    <a:pt x="248" y="60"/>
                  </a:cubicBezTo>
                  <a:cubicBezTo>
                    <a:pt x="248" y="60"/>
                    <a:pt x="248" y="59"/>
                    <a:pt x="247" y="59"/>
                  </a:cubicBezTo>
                  <a:cubicBezTo>
                    <a:pt x="247" y="58"/>
                    <a:pt x="246" y="58"/>
                    <a:pt x="246" y="58"/>
                  </a:cubicBezTo>
                  <a:cubicBezTo>
                    <a:pt x="246" y="58"/>
                    <a:pt x="246" y="57"/>
                    <a:pt x="246" y="57"/>
                  </a:cubicBezTo>
                  <a:cubicBezTo>
                    <a:pt x="246" y="58"/>
                    <a:pt x="245" y="57"/>
                    <a:pt x="245" y="57"/>
                  </a:cubicBezTo>
                  <a:cubicBezTo>
                    <a:pt x="244" y="58"/>
                    <a:pt x="244" y="59"/>
                    <a:pt x="244" y="59"/>
                  </a:cubicBezTo>
                  <a:cubicBezTo>
                    <a:pt x="243" y="59"/>
                    <a:pt x="243" y="58"/>
                    <a:pt x="242" y="58"/>
                  </a:cubicBezTo>
                  <a:cubicBezTo>
                    <a:pt x="241" y="58"/>
                    <a:pt x="241" y="59"/>
                    <a:pt x="240" y="59"/>
                  </a:cubicBezTo>
                  <a:cubicBezTo>
                    <a:pt x="240" y="58"/>
                    <a:pt x="240" y="56"/>
                    <a:pt x="240" y="55"/>
                  </a:cubicBezTo>
                  <a:cubicBezTo>
                    <a:pt x="241" y="56"/>
                    <a:pt x="242" y="56"/>
                    <a:pt x="243" y="56"/>
                  </a:cubicBezTo>
                  <a:cubicBezTo>
                    <a:pt x="246" y="55"/>
                    <a:pt x="242" y="55"/>
                    <a:pt x="241" y="54"/>
                  </a:cubicBezTo>
                  <a:cubicBezTo>
                    <a:pt x="241" y="54"/>
                    <a:pt x="241" y="53"/>
                    <a:pt x="241" y="53"/>
                  </a:cubicBezTo>
                  <a:cubicBezTo>
                    <a:pt x="240" y="53"/>
                    <a:pt x="239" y="54"/>
                    <a:pt x="238" y="54"/>
                  </a:cubicBezTo>
                  <a:cubicBezTo>
                    <a:pt x="237" y="54"/>
                    <a:pt x="235" y="53"/>
                    <a:pt x="234" y="52"/>
                  </a:cubicBezTo>
                  <a:cubicBezTo>
                    <a:pt x="235" y="52"/>
                    <a:pt x="233" y="53"/>
                    <a:pt x="233" y="53"/>
                  </a:cubicBezTo>
                  <a:cubicBezTo>
                    <a:pt x="233" y="53"/>
                    <a:pt x="233" y="52"/>
                    <a:pt x="233" y="52"/>
                  </a:cubicBezTo>
                  <a:cubicBezTo>
                    <a:pt x="233" y="51"/>
                    <a:pt x="234" y="51"/>
                    <a:pt x="234" y="50"/>
                  </a:cubicBezTo>
                  <a:cubicBezTo>
                    <a:pt x="237" y="50"/>
                    <a:pt x="238" y="51"/>
                    <a:pt x="240" y="52"/>
                  </a:cubicBezTo>
                  <a:cubicBezTo>
                    <a:pt x="240" y="51"/>
                    <a:pt x="241" y="50"/>
                    <a:pt x="241" y="49"/>
                  </a:cubicBezTo>
                  <a:cubicBezTo>
                    <a:pt x="241" y="48"/>
                    <a:pt x="243" y="48"/>
                    <a:pt x="244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4" y="46"/>
                    <a:pt x="244" y="45"/>
                    <a:pt x="244" y="45"/>
                  </a:cubicBezTo>
                  <a:cubicBezTo>
                    <a:pt x="246" y="43"/>
                    <a:pt x="247" y="43"/>
                    <a:pt x="244" y="41"/>
                  </a:cubicBezTo>
                  <a:cubicBezTo>
                    <a:pt x="246" y="41"/>
                    <a:pt x="248" y="41"/>
                    <a:pt x="251" y="41"/>
                  </a:cubicBezTo>
                  <a:cubicBezTo>
                    <a:pt x="251" y="40"/>
                    <a:pt x="251" y="39"/>
                    <a:pt x="251" y="39"/>
                  </a:cubicBezTo>
                  <a:cubicBezTo>
                    <a:pt x="254" y="37"/>
                    <a:pt x="255" y="36"/>
                    <a:pt x="250" y="35"/>
                  </a:cubicBezTo>
                  <a:cubicBezTo>
                    <a:pt x="249" y="35"/>
                    <a:pt x="247" y="34"/>
                    <a:pt x="246" y="35"/>
                  </a:cubicBezTo>
                  <a:cubicBezTo>
                    <a:pt x="245" y="35"/>
                    <a:pt x="245" y="36"/>
                    <a:pt x="245" y="36"/>
                  </a:cubicBezTo>
                  <a:cubicBezTo>
                    <a:pt x="243" y="36"/>
                    <a:pt x="242" y="37"/>
                    <a:pt x="241" y="37"/>
                  </a:cubicBezTo>
                  <a:cubicBezTo>
                    <a:pt x="241" y="36"/>
                    <a:pt x="241" y="36"/>
                    <a:pt x="240" y="36"/>
                  </a:cubicBezTo>
                  <a:cubicBezTo>
                    <a:pt x="240" y="35"/>
                    <a:pt x="239" y="34"/>
                    <a:pt x="240" y="33"/>
                  </a:cubicBezTo>
                  <a:cubicBezTo>
                    <a:pt x="243" y="31"/>
                    <a:pt x="248" y="33"/>
                    <a:pt x="251" y="34"/>
                  </a:cubicBezTo>
                  <a:cubicBezTo>
                    <a:pt x="252" y="34"/>
                    <a:pt x="253" y="34"/>
                    <a:pt x="254" y="34"/>
                  </a:cubicBezTo>
                  <a:cubicBezTo>
                    <a:pt x="255" y="34"/>
                    <a:pt x="255" y="34"/>
                    <a:pt x="256" y="34"/>
                  </a:cubicBezTo>
                  <a:cubicBezTo>
                    <a:pt x="257" y="34"/>
                    <a:pt x="260" y="31"/>
                    <a:pt x="260" y="30"/>
                  </a:cubicBezTo>
                  <a:cubicBezTo>
                    <a:pt x="261" y="30"/>
                    <a:pt x="261" y="29"/>
                    <a:pt x="261" y="29"/>
                  </a:cubicBezTo>
                  <a:cubicBezTo>
                    <a:pt x="260" y="29"/>
                    <a:pt x="258" y="29"/>
                    <a:pt x="257" y="29"/>
                  </a:cubicBezTo>
                  <a:cubicBezTo>
                    <a:pt x="257" y="29"/>
                    <a:pt x="256" y="30"/>
                    <a:pt x="256" y="30"/>
                  </a:cubicBezTo>
                  <a:cubicBezTo>
                    <a:pt x="255" y="30"/>
                    <a:pt x="254" y="30"/>
                    <a:pt x="253" y="30"/>
                  </a:cubicBezTo>
                  <a:cubicBezTo>
                    <a:pt x="252" y="30"/>
                    <a:pt x="250" y="31"/>
                    <a:pt x="248" y="31"/>
                  </a:cubicBezTo>
                  <a:cubicBezTo>
                    <a:pt x="248" y="30"/>
                    <a:pt x="246" y="29"/>
                    <a:pt x="246" y="29"/>
                  </a:cubicBezTo>
                  <a:cubicBezTo>
                    <a:pt x="247" y="29"/>
                    <a:pt x="249" y="29"/>
                    <a:pt x="250" y="29"/>
                  </a:cubicBezTo>
                  <a:cubicBezTo>
                    <a:pt x="250" y="29"/>
                    <a:pt x="250" y="28"/>
                    <a:pt x="251" y="28"/>
                  </a:cubicBezTo>
                  <a:cubicBezTo>
                    <a:pt x="253" y="27"/>
                    <a:pt x="255" y="28"/>
                    <a:pt x="257" y="28"/>
                  </a:cubicBezTo>
                  <a:cubicBezTo>
                    <a:pt x="257" y="28"/>
                    <a:pt x="258" y="28"/>
                    <a:pt x="259" y="28"/>
                  </a:cubicBezTo>
                  <a:cubicBezTo>
                    <a:pt x="260" y="28"/>
                    <a:pt x="261" y="29"/>
                    <a:pt x="262" y="28"/>
                  </a:cubicBezTo>
                  <a:cubicBezTo>
                    <a:pt x="262" y="28"/>
                    <a:pt x="263" y="27"/>
                    <a:pt x="263" y="27"/>
                  </a:cubicBezTo>
                  <a:cubicBezTo>
                    <a:pt x="264" y="27"/>
                    <a:pt x="266" y="27"/>
                    <a:pt x="267" y="26"/>
                  </a:cubicBezTo>
                  <a:cubicBezTo>
                    <a:pt x="267" y="26"/>
                    <a:pt x="267" y="25"/>
                    <a:pt x="267" y="25"/>
                  </a:cubicBezTo>
                  <a:cubicBezTo>
                    <a:pt x="268" y="25"/>
                    <a:pt x="269" y="25"/>
                    <a:pt x="270" y="25"/>
                  </a:cubicBezTo>
                  <a:cubicBezTo>
                    <a:pt x="270" y="25"/>
                    <a:pt x="271" y="23"/>
                    <a:pt x="272" y="23"/>
                  </a:cubicBezTo>
                  <a:cubicBezTo>
                    <a:pt x="273" y="23"/>
                    <a:pt x="273" y="24"/>
                    <a:pt x="274" y="24"/>
                  </a:cubicBezTo>
                  <a:cubicBezTo>
                    <a:pt x="275" y="23"/>
                    <a:pt x="275" y="23"/>
                    <a:pt x="276" y="23"/>
                  </a:cubicBezTo>
                  <a:cubicBezTo>
                    <a:pt x="275" y="22"/>
                    <a:pt x="274" y="21"/>
                    <a:pt x="273" y="20"/>
                  </a:cubicBezTo>
                  <a:cubicBezTo>
                    <a:pt x="271" y="20"/>
                    <a:pt x="269" y="21"/>
                    <a:pt x="267" y="21"/>
                  </a:cubicBezTo>
                  <a:cubicBezTo>
                    <a:pt x="266" y="21"/>
                    <a:pt x="262" y="20"/>
                    <a:pt x="260" y="19"/>
                  </a:cubicBezTo>
                  <a:cubicBezTo>
                    <a:pt x="258" y="19"/>
                    <a:pt x="257" y="20"/>
                    <a:pt x="255" y="20"/>
                  </a:cubicBezTo>
                  <a:cubicBezTo>
                    <a:pt x="254" y="20"/>
                    <a:pt x="252" y="19"/>
                    <a:pt x="251" y="19"/>
                  </a:cubicBezTo>
                  <a:cubicBezTo>
                    <a:pt x="251" y="21"/>
                    <a:pt x="251" y="21"/>
                    <a:pt x="251" y="21"/>
                  </a:cubicBezTo>
                  <a:cubicBezTo>
                    <a:pt x="249" y="21"/>
                    <a:pt x="248" y="21"/>
                    <a:pt x="246" y="22"/>
                  </a:cubicBezTo>
                  <a:cubicBezTo>
                    <a:pt x="246" y="22"/>
                    <a:pt x="246" y="23"/>
                    <a:pt x="246" y="23"/>
                  </a:cubicBezTo>
                  <a:cubicBezTo>
                    <a:pt x="245" y="23"/>
                    <a:pt x="245" y="22"/>
                    <a:pt x="245" y="22"/>
                  </a:cubicBezTo>
                  <a:cubicBezTo>
                    <a:pt x="242" y="21"/>
                    <a:pt x="242" y="21"/>
                    <a:pt x="241" y="23"/>
                  </a:cubicBezTo>
                  <a:cubicBezTo>
                    <a:pt x="241" y="22"/>
                    <a:pt x="240" y="21"/>
                    <a:pt x="240" y="20"/>
                  </a:cubicBezTo>
                  <a:cubicBezTo>
                    <a:pt x="239" y="21"/>
                    <a:pt x="236" y="23"/>
                    <a:pt x="235" y="24"/>
                  </a:cubicBezTo>
                  <a:cubicBezTo>
                    <a:pt x="235" y="24"/>
                    <a:pt x="234" y="23"/>
                    <a:pt x="233" y="24"/>
                  </a:cubicBezTo>
                  <a:cubicBezTo>
                    <a:pt x="233" y="24"/>
                    <a:pt x="232" y="25"/>
                    <a:pt x="232" y="25"/>
                  </a:cubicBezTo>
                  <a:cubicBezTo>
                    <a:pt x="230" y="26"/>
                    <a:pt x="227" y="27"/>
                    <a:pt x="225" y="26"/>
                  </a:cubicBezTo>
                  <a:cubicBezTo>
                    <a:pt x="225" y="26"/>
                    <a:pt x="224" y="26"/>
                    <a:pt x="223" y="26"/>
                  </a:cubicBezTo>
                  <a:cubicBezTo>
                    <a:pt x="223" y="26"/>
                    <a:pt x="222" y="27"/>
                    <a:pt x="222" y="27"/>
                  </a:cubicBezTo>
                  <a:cubicBezTo>
                    <a:pt x="221" y="27"/>
                    <a:pt x="220" y="26"/>
                    <a:pt x="220" y="26"/>
                  </a:cubicBezTo>
                  <a:cubicBezTo>
                    <a:pt x="221" y="25"/>
                    <a:pt x="222" y="24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7" y="23"/>
                    <a:pt x="228" y="23"/>
                    <a:pt x="229" y="23"/>
                  </a:cubicBezTo>
                  <a:cubicBezTo>
                    <a:pt x="229" y="23"/>
                    <a:pt x="231" y="20"/>
                    <a:pt x="232" y="19"/>
                  </a:cubicBezTo>
                  <a:cubicBezTo>
                    <a:pt x="232" y="18"/>
                    <a:pt x="231" y="18"/>
                    <a:pt x="231" y="17"/>
                  </a:cubicBezTo>
                  <a:cubicBezTo>
                    <a:pt x="229" y="18"/>
                    <a:pt x="227" y="18"/>
                    <a:pt x="226" y="18"/>
                  </a:cubicBezTo>
                  <a:cubicBezTo>
                    <a:pt x="225" y="18"/>
                    <a:pt x="224" y="17"/>
                    <a:pt x="223" y="17"/>
                  </a:cubicBezTo>
                  <a:cubicBezTo>
                    <a:pt x="223" y="18"/>
                    <a:pt x="223" y="18"/>
                    <a:pt x="222" y="18"/>
                  </a:cubicBezTo>
                  <a:cubicBezTo>
                    <a:pt x="222" y="19"/>
                    <a:pt x="222" y="20"/>
                    <a:pt x="222" y="21"/>
                  </a:cubicBezTo>
                  <a:cubicBezTo>
                    <a:pt x="219" y="21"/>
                    <a:pt x="215" y="21"/>
                    <a:pt x="212" y="21"/>
                  </a:cubicBezTo>
                  <a:cubicBezTo>
                    <a:pt x="212" y="21"/>
                    <a:pt x="212" y="20"/>
                    <a:pt x="213" y="20"/>
                  </a:cubicBezTo>
                  <a:cubicBezTo>
                    <a:pt x="213" y="20"/>
                    <a:pt x="212" y="19"/>
                    <a:pt x="213" y="18"/>
                  </a:cubicBezTo>
                  <a:cubicBezTo>
                    <a:pt x="212" y="18"/>
                    <a:pt x="212" y="18"/>
                    <a:pt x="212" y="17"/>
                  </a:cubicBezTo>
                  <a:cubicBezTo>
                    <a:pt x="208" y="17"/>
                    <a:pt x="204" y="17"/>
                    <a:pt x="200" y="18"/>
                  </a:cubicBezTo>
                  <a:cubicBezTo>
                    <a:pt x="200" y="18"/>
                    <a:pt x="198" y="18"/>
                    <a:pt x="198" y="18"/>
                  </a:cubicBezTo>
                  <a:cubicBezTo>
                    <a:pt x="196" y="18"/>
                    <a:pt x="195" y="18"/>
                    <a:pt x="195" y="18"/>
                  </a:cubicBezTo>
                  <a:cubicBezTo>
                    <a:pt x="193" y="18"/>
                    <a:pt x="193" y="18"/>
                    <a:pt x="192" y="18"/>
                  </a:cubicBezTo>
                  <a:cubicBezTo>
                    <a:pt x="192" y="19"/>
                    <a:pt x="192" y="18"/>
                    <a:pt x="191" y="18"/>
                  </a:cubicBezTo>
                  <a:cubicBezTo>
                    <a:pt x="189" y="18"/>
                    <a:pt x="187" y="20"/>
                    <a:pt x="185" y="20"/>
                  </a:cubicBezTo>
                  <a:cubicBezTo>
                    <a:pt x="184" y="21"/>
                    <a:pt x="182" y="20"/>
                    <a:pt x="181" y="20"/>
                  </a:cubicBezTo>
                  <a:cubicBezTo>
                    <a:pt x="181" y="21"/>
                    <a:pt x="180" y="21"/>
                    <a:pt x="180" y="22"/>
                  </a:cubicBezTo>
                  <a:cubicBezTo>
                    <a:pt x="179" y="22"/>
                    <a:pt x="179" y="21"/>
                    <a:pt x="178" y="22"/>
                  </a:cubicBezTo>
                  <a:cubicBezTo>
                    <a:pt x="179" y="21"/>
                    <a:pt x="179" y="21"/>
                    <a:pt x="179" y="20"/>
                  </a:cubicBezTo>
                  <a:cubicBezTo>
                    <a:pt x="181" y="19"/>
                    <a:pt x="184" y="20"/>
                    <a:pt x="185" y="19"/>
                  </a:cubicBezTo>
                  <a:cubicBezTo>
                    <a:pt x="186" y="19"/>
                    <a:pt x="186" y="19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8" y="18"/>
                    <a:pt x="189" y="18"/>
                    <a:pt x="190" y="18"/>
                  </a:cubicBezTo>
                  <a:cubicBezTo>
                    <a:pt x="190" y="18"/>
                    <a:pt x="190" y="17"/>
                    <a:pt x="190" y="17"/>
                  </a:cubicBezTo>
                  <a:cubicBezTo>
                    <a:pt x="191" y="16"/>
                    <a:pt x="193" y="16"/>
                    <a:pt x="193" y="16"/>
                  </a:cubicBezTo>
                  <a:cubicBezTo>
                    <a:pt x="194" y="15"/>
                    <a:pt x="196" y="16"/>
                    <a:pt x="197" y="16"/>
                  </a:cubicBezTo>
                  <a:cubicBezTo>
                    <a:pt x="199" y="16"/>
                    <a:pt x="203" y="15"/>
                    <a:pt x="205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11" y="16"/>
                    <a:pt x="215" y="15"/>
                    <a:pt x="219" y="16"/>
                  </a:cubicBezTo>
                  <a:cubicBezTo>
                    <a:pt x="220" y="16"/>
                    <a:pt x="222" y="17"/>
                    <a:pt x="224" y="17"/>
                  </a:cubicBezTo>
                  <a:cubicBezTo>
                    <a:pt x="225" y="16"/>
                    <a:pt x="227" y="16"/>
                    <a:pt x="228" y="16"/>
                  </a:cubicBezTo>
                  <a:cubicBezTo>
                    <a:pt x="230" y="15"/>
                    <a:pt x="231" y="16"/>
                    <a:pt x="233" y="1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4" name="Freeform 118">
              <a:extLst>
                <a:ext uri="{FF2B5EF4-FFF2-40B4-BE49-F238E27FC236}">
                  <a16:creationId xmlns:a16="http://schemas.microsoft.com/office/drawing/2014/main" id="{B61F0074-B7C0-B686-26F6-8869FC1D39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7061" y="2458419"/>
              <a:ext cx="248582" cy="291635"/>
            </a:xfrm>
            <a:custGeom>
              <a:avLst/>
              <a:gdLst>
                <a:gd name="T0" fmla="*/ 3 w 36"/>
                <a:gd name="T1" fmla="*/ 14 h 40"/>
                <a:gd name="T2" fmla="*/ 7 w 36"/>
                <a:gd name="T3" fmla="*/ 16 h 40"/>
                <a:gd name="T4" fmla="*/ 14 w 36"/>
                <a:gd name="T5" fmla="*/ 22 h 40"/>
                <a:gd name="T6" fmla="*/ 6 w 36"/>
                <a:gd name="T7" fmla="*/ 23 h 40"/>
                <a:gd name="T8" fmla="*/ 9 w 36"/>
                <a:gd name="T9" fmla="*/ 27 h 40"/>
                <a:gd name="T10" fmla="*/ 13 w 36"/>
                <a:gd name="T11" fmla="*/ 28 h 40"/>
                <a:gd name="T12" fmla="*/ 16 w 36"/>
                <a:gd name="T13" fmla="*/ 26 h 40"/>
                <a:gd name="T14" fmla="*/ 15 w 36"/>
                <a:gd name="T15" fmla="*/ 23 h 40"/>
                <a:gd name="T16" fmla="*/ 19 w 36"/>
                <a:gd name="T17" fmla="*/ 21 h 40"/>
                <a:gd name="T18" fmla="*/ 15 w 36"/>
                <a:gd name="T19" fmla="*/ 18 h 40"/>
                <a:gd name="T20" fmla="*/ 18 w 36"/>
                <a:gd name="T21" fmla="*/ 21 h 40"/>
                <a:gd name="T22" fmla="*/ 22 w 36"/>
                <a:gd name="T23" fmla="*/ 23 h 40"/>
                <a:gd name="T24" fmla="*/ 18 w 36"/>
                <a:gd name="T25" fmla="*/ 17 h 40"/>
                <a:gd name="T26" fmla="*/ 14 w 36"/>
                <a:gd name="T27" fmla="*/ 14 h 40"/>
                <a:gd name="T28" fmla="*/ 14 w 36"/>
                <a:gd name="T29" fmla="*/ 11 h 40"/>
                <a:gd name="T30" fmla="*/ 16 w 36"/>
                <a:gd name="T31" fmla="*/ 10 h 40"/>
                <a:gd name="T32" fmla="*/ 17 w 36"/>
                <a:gd name="T33" fmla="*/ 9 h 40"/>
                <a:gd name="T34" fmla="*/ 20 w 36"/>
                <a:gd name="T35" fmla="*/ 7 h 40"/>
                <a:gd name="T36" fmla="*/ 28 w 36"/>
                <a:gd name="T37" fmla="*/ 4 h 40"/>
                <a:gd name="T38" fmla="*/ 31 w 36"/>
                <a:gd name="T39" fmla="*/ 4 h 40"/>
                <a:gd name="T40" fmla="*/ 32 w 36"/>
                <a:gd name="T41" fmla="*/ 1 h 40"/>
                <a:gd name="T42" fmla="*/ 26 w 36"/>
                <a:gd name="T43" fmla="*/ 2 h 40"/>
                <a:gd name="T44" fmla="*/ 19 w 36"/>
                <a:gd name="T45" fmla="*/ 3 h 40"/>
                <a:gd name="T46" fmla="*/ 15 w 36"/>
                <a:gd name="T47" fmla="*/ 4 h 40"/>
                <a:gd name="T48" fmla="*/ 9 w 36"/>
                <a:gd name="T49" fmla="*/ 7 h 40"/>
                <a:gd name="T50" fmla="*/ 4 w 36"/>
                <a:gd name="T51" fmla="*/ 10 h 40"/>
                <a:gd name="T52" fmla="*/ 1 w 36"/>
                <a:gd name="T53" fmla="*/ 12 h 40"/>
                <a:gd name="T54" fmla="*/ 33 w 36"/>
                <a:gd name="T55" fmla="*/ 36 h 40"/>
                <a:gd name="T56" fmla="*/ 16 w 36"/>
                <a:gd name="T57" fmla="*/ 38 h 40"/>
                <a:gd name="T58" fmla="*/ 25 w 36"/>
                <a:gd name="T59" fmla="*/ 40 h 40"/>
                <a:gd name="T60" fmla="*/ 30 w 36"/>
                <a:gd name="T61" fmla="*/ 39 h 40"/>
                <a:gd name="T62" fmla="*/ 28 w 36"/>
                <a:gd name="T63" fmla="*/ 37 h 40"/>
                <a:gd name="T64" fmla="*/ 18 w 36"/>
                <a:gd name="T65" fmla="*/ 36 h 40"/>
                <a:gd name="T66" fmla="*/ 14 w 36"/>
                <a:gd name="T67" fmla="*/ 17 h 40"/>
                <a:gd name="T68" fmla="*/ 11 w 36"/>
                <a:gd name="T69" fmla="*/ 30 h 40"/>
                <a:gd name="T70" fmla="*/ 35 w 36"/>
                <a:gd name="T71" fmla="*/ 28 h 40"/>
                <a:gd name="T72" fmla="*/ 29 w 36"/>
                <a:gd name="T73" fmla="*/ 24 h 40"/>
                <a:gd name="T74" fmla="*/ 4 w 36"/>
                <a:gd name="T75" fmla="*/ 21 h 40"/>
                <a:gd name="T76" fmla="*/ 28 w 36"/>
                <a:gd name="T77" fmla="*/ 21 h 40"/>
                <a:gd name="T78" fmla="*/ 28 w 36"/>
                <a:gd name="T79" fmla="*/ 15 h 40"/>
                <a:gd name="T80" fmla="*/ 31 w 36"/>
                <a:gd name="T81" fmla="*/ 16 h 40"/>
                <a:gd name="T82" fmla="*/ 0 w 36"/>
                <a:gd name="T83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40">
                  <a:moveTo>
                    <a:pt x="1" y="12"/>
                  </a:moveTo>
                  <a:cubicBezTo>
                    <a:pt x="2" y="12"/>
                    <a:pt x="2" y="13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5" y="17"/>
                    <a:pt x="6" y="16"/>
                    <a:pt x="7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8"/>
                    <a:pt x="6" y="20"/>
                    <a:pt x="6" y="20"/>
                  </a:cubicBezTo>
                  <a:cubicBezTo>
                    <a:pt x="9" y="20"/>
                    <a:pt x="11" y="21"/>
                    <a:pt x="14" y="22"/>
                  </a:cubicBezTo>
                  <a:cubicBezTo>
                    <a:pt x="13" y="22"/>
                    <a:pt x="13" y="23"/>
                    <a:pt x="12" y="23"/>
                  </a:cubicBezTo>
                  <a:cubicBezTo>
                    <a:pt x="11" y="23"/>
                    <a:pt x="11" y="22"/>
                    <a:pt x="10" y="21"/>
                  </a:cubicBezTo>
                  <a:cubicBezTo>
                    <a:pt x="8" y="21"/>
                    <a:pt x="7" y="21"/>
                    <a:pt x="6" y="23"/>
                  </a:cubicBezTo>
                  <a:cubicBezTo>
                    <a:pt x="8" y="25"/>
                    <a:pt x="8" y="24"/>
                    <a:pt x="7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28"/>
                    <a:pt x="8" y="27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1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6"/>
                    <a:pt x="13" y="26"/>
                  </a:cubicBezTo>
                  <a:cubicBezTo>
                    <a:pt x="14" y="26"/>
                    <a:pt x="16" y="26"/>
                    <a:pt x="16" y="26"/>
                  </a:cubicBezTo>
                  <a:cubicBezTo>
                    <a:pt x="16" y="26"/>
                    <a:pt x="17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8" y="23"/>
                    <a:pt x="18" y="24"/>
                    <a:pt x="19" y="24"/>
                  </a:cubicBezTo>
                  <a:cubicBezTo>
                    <a:pt x="19" y="23"/>
                    <a:pt x="19" y="22"/>
                    <a:pt x="19" y="21"/>
                  </a:cubicBezTo>
                  <a:cubicBezTo>
                    <a:pt x="18" y="21"/>
                    <a:pt x="16" y="20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7" y="19"/>
                    <a:pt x="17" y="20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4" y="23"/>
                    <a:pt x="21" y="19"/>
                    <a:pt x="20" y="19"/>
                  </a:cubicBezTo>
                  <a:cubicBezTo>
                    <a:pt x="20" y="19"/>
                    <a:pt x="19" y="19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6" y="16"/>
                    <a:pt x="16" y="17"/>
                    <a:pt x="14" y="17"/>
                  </a:cubicBezTo>
                  <a:cubicBezTo>
                    <a:pt x="14" y="17"/>
                    <a:pt x="15" y="16"/>
                    <a:pt x="15" y="16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4" y="14"/>
                    <a:pt x="15" y="15"/>
                    <a:pt x="15" y="15"/>
                  </a:cubicBezTo>
                  <a:cubicBezTo>
                    <a:pt x="18" y="16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2" y="10"/>
                    <a:pt x="12" y="10"/>
                  </a:cubicBezTo>
                  <a:cubicBezTo>
                    <a:pt x="12" y="9"/>
                    <a:pt x="14" y="7"/>
                    <a:pt x="14" y="6"/>
                  </a:cubicBezTo>
                  <a:cubicBezTo>
                    <a:pt x="14" y="7"/>
                    <a:pt x="16" y="10"/>
                    <a:pt x="16" y="10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7" y="10"/>
                    <a:pt x="17" y="10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19" y="9"/>
                    <a:pt x="19" y="8"/>
                    <a:pt x="19" y="8"/>
                  </a:cubicBezTo>
                  <a:cubicBezTo>
                    <a:pt x="20" y="8"/>
                    <a:pt x="21" y="8"/>
                    <a:pt x="20" y="7"/>
                  </a:cubicBezTo>
                  <a:cubicBezTo>
                    <a:pt x="16" y="4"/>
                    <a:pt x="19" y="5"/>
                    <a:pt x="22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25" y="5"/>
                    <a:pt x="27" y="5"/>
                    <a:pt x="28" y="4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1" y="5"/>
                    <a:pt x="31" y="4"/>
                  </a:cubicBezTo>
                  <a:cubicBezTo>
                    <a:pt x="31" y="2"/>
                    <a:pt x="32" y="4"/>
                    <a:pt x="33" y="3"/>
                  </a:cubicBezTo>
                  <a:cubicBezTo>
                    <a:pt x="34" y="3"/>
                    <a:pt x="34" y="1"/>
                    <a:pt x="34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29" y="0"/>
                    <a:pt x="30" y="1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7" y="2"/>
                    <a:pt x="26" y="2"/>
                    <a:pt x="26" y="2"/>
                  </a:cubicBezTo>
                  <a:cubicBezTo>
                    <a:pt x="26" y="2"/>
                    <a:pt x="27" y="1"/>
                    <a:pt x="25" y="1"/>
                  </a:cubicBezTo>
                  <a:cubicBezTo>
                    <a:pt x="23" y="1"/>
                    <a:pt x="23" y="0"/>
                    <a:pt x="22" y="1"/>
                  </a:cubicBezTo>
                  <a:cubicBezTo>
                    <a:pt x="21" y="3"/>
                    <a:pt x="21" y="3"/>
                    <a:pt x="19" y="3"/>
                  </a:cubicBezTo>
                  <a:cubicBezTo>
                    <a:pt x="18" y="3"/>
                    <a:pt x="16" y="2"/>
                    <a:pt x="16" y="2"/>
                  </a:cubicBezTo>
                  <a:cubicBezTo>
                    <a:pt x="16" y="2"/>
                    <a:pt x="15" y="2"/>
                    <a:pt x="16" y="3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2" y="4"/>
                    <a:pt x="12" y="5"/>
                  </a:cubicBezTo>
                  <a:cubicBezTo>
                    <a:pt x="12" y="6"/>
                    <a:pt x="11" y="5"/>
                    <a:pt x="11" y="6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8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4" y="12"/>
                    <a:pt x="3" y="12"/>
                  </a:cubicBezTo>
                  <a:lnTo>
                    <a:pt x="1" y="12"/>
                  </a:lnTo>
                  <a:close/>
                  <a:moveTo>
                    <a:pt x="33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3" y="36"/>
                  </a:cubicBezTo>
                  <a:close/>
                  <a:moveTo>
                    <a:pt x="18" y="36"/>
                  </a:moveTo>
                  <a:cubicBezTo>
                    <a:pt x="17" y="36"/>
                    <a:pt x="17" y="36"/>
                    <a:pt x="16" y="37"/>
                  </a:cubicBezTo>
                  <a:cubicBezTo>
                    <a:pt x="16" y="37"/>
                    <a:pt x="17" y="38"/>
                    <a:pt x="16" y="38"/>
                  </a:cubicBezTo>
                  <a:cubicBezTo>
                    <a:pt x="17" y="38"/>
                    <a:pt x="19" y="39"/>
                    <a:pt x="19" y="39"/>
                  </a:cubicBezTo>
                  <a:cubicBezTo>
                    <a:pt x="20" y="39"/>
                    <a:pt x="21" y="38"/>
                    <a:pt x="21" y="39"/>
                  </a:cubicBezTo>
                  <a:cubicBezTo>
                    <a:pt x="23" y="39"/>
                    <a:pt x="23" y="40"/>
                    <a:pt x="25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7" y="39"/>
                    <a:pt x="27" y="40"/>
                    <a:pt x="28" y="40"/>
                  </a:cubicBezTo>
                  <a:cubicBezTo>
                    <a:pt x="28" y="40"/>
                    <a:pt x="29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29" y="38"/>
                    <a:pt x="28" y="39"/>
                    <a:pt x="28" y="38"/>
                  </a:cubicBezTo>
                  <a:cubicBezTo>
                    <a:pt x="28" y="38"/>
                    <a:pt x="28" y="37"/>
                    <a:pt x="28" y="37"/>
                  </a:cubicBezTo>
                  <a:cubicBezTo>
                    <a:pt x="28" y="37"/>
                    <a:pt x="26" y="37"/>
                    <a:pt x="27" y="37"/>
                  </a:cubicBezTo>
                  <a:cubicBezTo>
                    <a:pt x="26" y="38"/>
                    <a:pt x="23" y="38"/>
                    <a:pt x="24" y="37"/>
                  </a:cubicBezTo>
                  <a:cubicBezTo>
                    <a:pt x="21" y="38"/>
                    <a:pt x="20" y="37"/>
                    <a:pt x="18" y="36"/>
                  </a:cubicBezTo>
                  <a:close/>
                  <a:moveTo>
                    <a:pt x="14" y="17"/>
                  </a:moveTo>
                  <a:cubicBezTo>
                    <a:pt x="14" y="17"/>
                    <a:pt x="15" y="18"/>
                    <a:pt x="15" y="18"/>
                  </a:cubicBezTo>
                  <a:cubicBezTo>
                    <a:pt x="13" y="17"/>
                    <a:pt x="12" y="17"/>
                    <a:pt x="14" y="17"/>
                  </a:cubicBezTo>
                  <a:close/>
                  <a:moveTo>
                    <a:pt x="11" y="30"/>
                  </a:moveTo>
                  <a:cubicBezTo>
                    <a:pt x="11" y="30"/>
                    <a:pt x="11" y="31"/>
                    <a:pt x="11" y="31"/>
                  </a:cubicBezTo>
                  <a:cubicBezTo>
                    <a:pt x="12" y="32"/>
                    <a:pt x="12" y="30"/>
                    <a:pt x="11" y="30"/>
                  </a:cubicBezTo>
                  <a:close/>
                  <a:moveTo>
                    <a:pt x="35" y="28"/>
                  </a:moveTo>
                  <a:cubicBezTo>
                    <a:pt x="35" y="28"/>
                    <a:pt x="33" y="30"/>
                    <a:pt x="34" y="29"/>
                  </a:cubicBezTo>
                  <a:cubicBezTo>
                    <a:pt x="34" y="29"/>
                    <a:pt x="36" y="28"/>
                    <a:pt x="35" y="28"/>
                  </a:cubicBezTo>
                  <a:close/>
                  <a:moveTo>
                    <a:pt x="29" y="24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1" y="24"/>
                    <a:pt x="29" y="24"/>
                  </a:cubicBezTo>
                  <a:close/>
                  <a:moveTo>
                    <a:pt x="2" y="20"/>
                  </a:move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5" y="22"/>
                    <a:pt x="4" y="21"/>
                  </a:cubicBezTo>
                  <a:cubicBezTo>
                    <a:pt x="4" y="21"/>
                    <a:pt x="3" y="21"/>
                    <a:pt x="2" y="20"/>
                  </a:cubicBezTo>
                  <a:close/>
                  <a:moveTo>
                    <a:pt x="28" y="20"/>
                  </a:moveTo>
                  <a:cubicBezTo>
                    <a:pt x="28" y="20"/>
                    <a:pt x="28" y="21"/>
                    <a:pt x="28" y="21"/>
                  </a:cubicBezTo>
                  <a:cubicBezTo>
                    <a:pt x="29" y="21"/>
                    <a:pt x="29" y="20"/>
                    <a:pt x="28" y="20"/>
                  </a:cubicBezTo>
                  <a:close/>
                  <a:moveTo>
                    <a:pt x="29" y="14"/>
                  </a:moveTo>
                  <a:cubicBezTo>
                    <a:pt x="29" y="14"/>
                    <a:pt x="28" y="15"/>
                    <a:pt x="2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0" y="17"/>
                    <a:pt x="31" y="16"/>
                    <a:pt x="31" y="16"/>
                  </a:cubicBezTo>
                  <a:cubicBezTo>
                    <a:pt x="31" y="16"/>
                    <a:pt x="30" y="15"/>
                    <a:pt x="30" y="14"/>
                  </a:cubicBezTo>
                  <a:cubicBezTo>
                    <a:pt x="30" y="14"/>
                    <a:pt x="29" y="14"/>
                    <a:pt x="29" y="14"/>
                  </a:cubicBezTo>
                  <a:close/>
                  <a:moveTo>
                    <a:pt x="0" y="12"/>
                  </a:move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0" y="1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5" name="Freeform 119">
              <a:extLst>
                <a:ext uri="{FF2B5EF4-FFF2-40B4-BE49-F238E27FC236}">
                  <a16:creationId xmlns:a16="http://schemas.microsoft.com/office/drawing/2014/main" id="{57B47DEC-A73E-2297-0CD4-14C21AEC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7027" y="3636260"/>
              <a:ext cx="152150" cy="269028"/>
            </a:xfrm>
            <a:custGeom>
              <a:avLst/>
              <a:gdLst>
                <a:gd name="T0" fmla="*/ 22 w 22"/>
                <a:gd name="T1" fmla="*/ 31 h 37"/>
                <a:gd name="T2" fmla="*/ 19 w 22"/>
                <a:gd name="T3" fmla="*/ 27 h 37"/>
                <a:gd name="T4" fmla="*/ 19 w 22"/>
                <a:gd name="T5" fmla="*/ 26 h 37"/>
                <a:gd name="T6" fmla="*/ 19 w 22"/>
                <a:gd name="T7" fmla="*/ 24 h 37"/>
                <a:gd name="T8" fmla="*/ 20 w 22"/>
                <a:gd name="T9" fmla="*/ 19 h 37"/>
                <a:gd name="T10" fmla="*/ 18 w 22"/>
                <a:gd name="T11" fmla="*/ 17 h 37"/>
                <a:gd name="T12" fmla="*/ 19 w 22"/>
                <a:gd name="T13" fmla="*/ 13 h 37"/>
                <a:gd name="T14" fmla="*/ 18 w 22"/>
                <a:gd name="T15" fmla="*/ 11 h 37"/>
                <a:gd name="T16" fmla="*/ 18 w 22"/>
                <a:gd name="T17" fmla="*/ 7 h 37"/>
                <a:gd name="T18" fmla="*/ 17 w 22"/>
                <a:gd name="T19" fmla="*/ 5 h 37"/>
                <a:gd name="T20" fmla="*/ 17 w 22"/>
                <a:gd name="T21" fmla="*/ 1 h 37"/>
                <a:gd name="T22" fmla="*/ 13 w 22"/>
                <a:gd name="T23" fmla="*/ 0 h 37"/>
                <a:gd name="T24" fmla="*/ 13 w 22"/>
                <a:gd name="T25" fmla="*/ 1 h 37"/>
                <a:gd name="T26" fmla="*/ 6 w 22"/>
                <a:gd name="T27" fmla="*/ 1 h 37"/>
                <a:gd name="T28" fmla="*/ 5 w 22"/>
                <a:gd name="T29" fmla="*/ 3 h 37"/>
                <a:gd name="T30" fmla="*/ 5 w 22"/>
                <a:gd name="T31" fmla="*/ 6 h 37"/>
                <a:gd name="T32" fmla="*/ 5 w 22"/>
                <a:gd name="T33" fmla="*/ 9 h 37"/>
                <a:gd name="T34" fmla="*/ 5 w 22"/>
                <a:gd name="T35" fmla="*/ 11 h 37"/>
                <a:gd name="T36" fmla="*/ 6 w 22"/>
                <a:gd name="T37" fmla="*/ 14 h 37"/>
                <a:gd name="T38" fmla="*/ 6 w 22"/>
                <a:gd name="T39" fmla="*/ 18 h 37"/>
                <a:gd name="T40" fmla="*/ 4 w 22"/>
                <a:gd name="T41" fmla="*/ 20 h 37"/>
                <a:gd name="T42" fmla="*/ 3 w 22"/>
                <a:gd name="T43" fmla="*/ 23 h 37"/>
                <a:gd name="T44" fmla="*/ 2 w 22"/>
                <a:gd name="T45" fmla="*/ 27 h 37"/>
                <a:gd name="T46" fmla="*/ 1 w 22"/>
                <a:gd name="T47" fmla="*/ 29 h 37"/>
                <a:gd name="T48" fmla="*/ 1 w 22"/>
                <a:gd name="T49" fmla="*/ 33 h 37"/>
                <a:gd name="T50" fmla="*/ 1 w 22"/>
                <a:gd name="T51" fmla="*/ 35 h 37"/>
                <a:gd name="T52" fmla="*/ 0 w 22"/>
                <a:gd name="T53" fmla="*/ 37 h 37"/>
                <a:gd name="T54" fmla="*/ 4 w 22"/>
                <a:gd name="T55" fmla="*/ 37 h 37"/>
                <a:gd name="T56" fmla="*/ 7 w 22"/>
                <a:gd name="T57" fmla="*/ 35 h 37"/>
                <a:gd name="T58" fmla="*/ 10 w 22"/>
                <a:gd name="T59" fmla="*/ 35 h 37"/>
                <a:gd name="T60" fmla="*/ 12 w 22"/>
                <a:gd name="T61" fmla="*/ 34 h 37"/>
                <a:gd name="T62" fmla="*/ 16 w 22"/>
                <a:gd name="T63" fmla="*/ 34 h 37"/>
                <a:gd name="T64" fmla="*/ 18 w 22"/>
                <a:gd name="T65" fmla="*/ 33 h 37"/>
                <a:gd name="T66" fmla="*/ 20 w 22"/>
                <a:gd name="T67" fmla="*/ 33 h 37"/>
                <a:gd name="T68" fmla="*/ 20 w 22"/>
                <a:gd name="T69" fmla="*/ 31 h 37"/>
                <a:gd name="T70" fmla="*/ 19 w 22"/>
                <a:gd name="T71" fmla="*/ 30 h 37"/>
                <a:gd name="T72" fmla="*/ 20 w 22"/>
                <a:gd name="T73" fmla="*/ 30 h 37"/>
                <a:gd name="T74" fmla="*/ 21 w 22"/>
                <a:gd name="T75" fmla="*/ 32 h 37"/>
                <a:gd name="T76" fmla="*/ 22 w 22"/>
                <a:gd name="T77" fmla="*/ 32 h 37"/>
                <a:gd name="T78" fmla="*/ 22 w 22"/>
                <a:gd name="T7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37">
                  <a:moveTo>
                    <a:pt x="22" y="31"/>
                  </a:moveTo>
                  <a:cubicBezTo>
                    <a:pt x="22" y="31"/>
                    <a:pt x="20" y="27"/>
                    <a:pt x="19" y="27"/>
                  </a:cubicBezTo>
                  <a:cubicBezTo>
                    <a:pt x="19" y="26"/>
                    <a:pt x="20" y="26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3"/>
                    <a:pt x="20" y="21"/>
                    <a:pt x="20" y="19"/>
                  </a:cubicBezTo>
                  <a:cubicBezTo>
                    <a:pt x="20" y="18"/>
                    <a:pt x="19" y="18"/>
                    <a:pt x="18" y="17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19" y="12"/>
                    <a:pt x="17" y="12"/>
                    <a:pt x="18" y="11"/>
                  </a:cubicBezTo>
                  <a:cubicBezTo>
                    <a:pt x="19" y="10"/>
                    <a:pt x="18" y="9"/>
                    <a:pt x="18" y="7"/>
                  </a:cubicBezTo>
                  <a:cubicBezTo>
                    <a:pt x="18" y="6"/>
                    <a:pt x="17" y="5"/>
                    <a:pt x="17" y="5"/>
                  </a:cubicBezTo>
                  <a:cubicBezTo>
                    <a:pt x="16" y="4"/>
                    <a:pt x="17" y="1"/>
                    <a:pt x="17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7" y="1"/>
                    <a:pt x="6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4"/>
                    <a:pt x="6" y="5"/>
                    <a:pt x="5" y="6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6" y="11"/>
                    <a:pt x="5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6" y="16"/>
                    <a:pt x="6" y="18"/>
                    <a:pt x="6" y="18"/>
                  </a:cubicBezTo>
                  <a:cubicBezTo>
                    <a:pt x="6" y="18"/>
                    <a:pt x="5" y="19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5"/>
                    <a:pt x="2" y="27"/>
                    <a:pt x="2" y="27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2" y="34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1" y="37"/>
                    <a:pt x="2" y="37"/>
                    <a:pt x="4" y="37"/>
                  </a:cubicBezTo>
                  <a:cubicBezTo>
                    <a:pt x="5" y="37"/>
                    <a:pt x="6" y="36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0" y="35"/>
                    <a:pt x="11" y="34"/>
                    <a:pt x="12" y="34"/>
                  </a:cubicBezTo>
                  <a:cubicBezTo>
                    <a:pt x="13" y="33"/>
                    <a:pt x="15" y="34"/>
                    <a:pt x="16" y="34"/>
                  </a:cubicBezTo>
                  <a:cubicBezTo>
                    <a:pt x="16" y="33"/>
                    <a:pt x="18" y="33"/>
                    <a:pt x="18" y="33"/>
                  </a:cubicBezTo>
                  <a:cubicBezTo>
                    <a:pt x="18" y="32"/>
                    <a:pt x="19" y="33"/>
                    <a:pt x="20" y="33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30"/>
                    <a:pt x="21" y="31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lnTo>
                    <a:pt x="22" y="3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6" name="Freeform 120">
              <a:extLst>
                <a:ext uri="{FF2B5EF4-FFF2-40B4-BE49-F238E27FC236}">
                  <a16:creationId xmlns:a16="http://schemas.microsoft.com/office/drawing/2014/main" id="{6AB093EC-6659-2C58-D9B6-93D4B913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757" y="1857064"/>
              <a:ext cx="282869" cy="354936"/>
            </a:xfrm>
            <a:custGeom>
              <a:avLst/>
              <a:gdLst>
                <a:gd name="T0" fmla="*/ 38 w 41"/>
                <a:gd name="T1" fmla="*/ 7 h 49"/>
                <a:gd name="T2" fmla="*/ 36 w 41"/>
                <a:gd name="T3" fmla="*/ 7 h 49"/>
                <a:gd name="T4" fmla="*/ 31 w 41"/>
                <a:gd name="T5" fmla="*/ 5 h 49"/>
                <a:gd name="T6" fmla="*/ 28 w 41"/>
                <a:gd name="T7" fmla="*/ 7 h 49"/>
                <a:gd name="T8" fmla="*/ 28 w 41"/>
                <a:gd name="T9" fmla="*/ 9 h 49"/>
                <a:gd name="T10" fmla="*/ 25 w 41"/>
                <a:gd name="T11" fmla="*/ 7 h 49"/>
                <a:gd name="T12" fmla="*/ 23 w 41"/>
                <a:gd name="T13" fmla="*/ 7 h 49"/>
                <a:gd name="T14" fmla="*/ 21 w 41"/>
                <a:gd name="T15" fmla="*/ 3 h 49"/>
                <a:gd name="T16" fmla="*/ 21 w 41"/>
                <a:gd name="T17" fmla="*/ 2 h 49"/>
                <a:gd name="T18" fmla="*/ 22 w 41"/>
                <a:gd name="T19" fmla="*/ 1 h 49"/>
                <a:gd name="T20" fmla="*/ 19 w 41"/>
                <a:gd name="T21" fmla="*/ 1 h 49"/>
                <a:gd name="T22" fmla="*/ 15 w 41"/>
                <a:gd name="T23" fmla="*/ 1 h 49"/>
                <a:gd name="T24" fmla="*/ 15 w 41"/>
                <a:gd name="T25" fmla="*/ 3 h 49"/>
                <a:gd name="T26" fmla="*/ 16 w 41"/>
                <a:gd name="T27" fmla="*/ 4 h 49"/>
                <a:gd name="T28" fmla="*/ 15 w 41"/>
                <a:gd name="T29" fmla="*/ 9 h 49"/>
                <a:gd name="T30" fmla="*/ 13 w 41"/>
                <a:gd name="T31" fmla="*/ 11 h 49"/>
                <a:gd name="T32" fmla="*/ 10 w 41"/>
                <a:gd name="T33" fmla="*/ 15 h 49"/>
                <a:gd name="T34" fmla="*/ 8 w 41"/>
                <a:gd name="T35" fmla="*/ 19 h 49"/>
                <a:gd name="T36" fmla="*/ 4 w 41"/>
                <a:gd name="T37" fmla="*/ 21 h 49"/>
                <a:gd name="T38" fmla="*/ 0 w 41"/>
                <a:gd name="T39" fmla="*/ 27 h 49"/>
                <a:gd name="T40" fmla="*/ 2 w 41"/>
                <a:gd name="T41" fmla="*/ 29 h 49"/>
                <a:gd name="T42" fmla="*/ 3 w 41"/>
                <a:gd name="T43" fmla="*/ 33 h 49"/>
                <a:gd name="T44" fmla="*/ 3 w 41"/>
                <a:gd name="T45" fmla="*/ 37 h 49"/>
                <a:gd name="T46" fmla="*/ 10 w 41"/>
                <a:gd name="T47" fmla="*/ 38 h 49"/>
                <a:gd name="T48" fmla="*/ 11 w 41"/>
                <a:gd name="T49" fmla="*/ 41 h 49"/>
                <a:gd name="T50" fmla="*/ 12 w 41"/>
                <a:gd name="T51" fmla="*/ 48 h 49"/>
                <a:gd name="T52" fmla="*/ 16 w 41"/>
                <a:gd name="T53" fmla="*/ 46 h 49"/>
                <a:gd name="T54" fmla="*/ 21 w 41"/>
                <a:gd name="T55" fmla="*/ 49 h 49"/>
                <a:gd name="T56" fmla="*/ 26 w 41"/>
                <a:gd name="T57" fmla="*/ 47 h 49"/>
                <a:gd name="T58" fmla="*/ 30 w 41"/>
                <a:gd name="T59" fmla="*/ 46 h 49"/>
                <a:gd name="T60" fmla="*/ 33 w 41"/>
                <a:gd name="T61" fmla="*/ 46 h 49"/>
                <a:gd name="T62" fmla="*/ 34 w 41"/>
                <a:gd name="T63" fmla="*/ 43 h 49"/>
                <a:gd name="T64" fmla="*/ 37 w 41"/>
                <a:gd name="T65" fmla="*/ 39 h 49"/>
                <a:gd name="T66" fmla="*/ 33 w 41"/>
                <a:gd name="T67" fmla="*/ 36 h 49"/>
                <a:gd name="T68" fmla="*/ 31 w 41"/>
                <a:gd name="T69" fmla="*/ 31 h 49"/>
                <a:gd name="T70" fmla="*/ 33 w 41"/>
                <a:gd name="T71" fmla="*/ 29 h 49"/>
                <a:gd name="T72" fmla="*/ 39 w 41"/>
                <a:gd name="T73" fmla="*/ 25 h 49"/>
                <a:gd name="T74" fmla="*/ 41 w 41"/>
                <a:gd name="T75" fmla="*/ 21 h 49"/>
                <a:gd name="T76" fmla="*/ 40 w 41"/>
                <a:gd name="T77" fmla="*/ 15 h 49"/>
                <a:gd name="T78" fmla="*/ 40 w 41"/>
                <a:gd name="T79" fmla="*/ 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49">
                  <a:moveTo>
                    <a:pt x="40" y="8"/>
                  </a:moveTo>
                  <a:cubicBezTo>
                    <a:pt x="39" y="7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6"/>
                    <a:pt x="37" y="7"/>
                    <a:pt x="36" y="7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3" y="5"/>
                    <a:pt x="33" y="5"/>
                    <a:pt x="31" y="5"/>
                  </a:cubicBezTo>
                  <a:cubicBezTo>
                    <a:pt x="31" y="6"/>
                    <a:pt x="31" y="7"/>
                    <a:pt x="30" y="7"/>
                  </a:cubicBezTo>
                  <a:cubicBezTo>
                    <a:pt x="30" y="8"/>
                    <a:pt x="29" y="7"/>
                    <a:pt x="28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9"/>
                    <a:pt x="28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1" y="5"/>
                    <a:pt x="21" y="5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2" y="1"/>
                    <a:pt x="22" y="0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7"/>
                    <a:pt x="15" y="7"/>
                    <a:pt x="17" y="10"/>
                  </a:cubicBezTo>
                  <a:cubicBezTo>
                    <a:pt x="16" y="10"/>
                    <a:pt x="16" y="10"/>
                    <a:pt x="15" y="9"/>
                  </a:cubicBezTo>
                  <a:cubicBezTo>
                    <a:pt x="14" y="11"/>
                    <a:pt x="15" y="11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0" y="12"/>
                    <a:pt x="8" y="12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8"/>
                    <a:pt x="9" y="18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9" y="20"/>
                    <a:pt x="7" y="21"/>
                    <a:pt x="7" y="21"/>
                  </a:cubicBezTo>
                  <a:cubicBezTo>
                    <a:pt x="7" y="21"/>
                    <a:pt x="6" y="22"/>
                    <a:pt x="4" y="21"/>
                  </a:cubicBezTo>
                  <a:cubicBezTo>
                    <a:pt x="2" y="21"/>
                    <a:pt x="2" y="22"/>
                    <a:pt x="2" y="23"/>
                  </a:cubicBezTo>
                  <a:cubicBezTo>
                    <a:pt x="1" y="24"/>
                    <a:pt x="0" y="27"/>
                    <a:pt x="0" y="27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0" y="28"/>
                    <a:pt x="2" y="29"/>
                  </a:cubicBezTo>
                  <a:cubicBezTo>
                    <a:pt x="3" y="30"/>
                    <a:pt x="2" y="32"/>
                    <a:pt x="2" y="32"/>
                  </a:cubicBezTo>
                  <a:cubicBezTo>
                    <a:pt x="2" y="32"/>
                    <a:pt x="2" y="32"/>
                    <a:pt x="3" y="33"/>
                  </a:cubicBezTo>
                  <a:cubicBezTo>
                    <a:pt x="4" y="35"/>
                    <a:pt x="4" y="33"/>
                    <a:pt x="3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6" y="36"/>
                    <a:pt x="7" y="38"/>
                  </a:cubicBezTo>
                  <a:cubicBezTo>
                    <a:pt x="8" y="39"/>
                    <a:pt x="8" y="38"/>
                    <a:pt x="10" y="38"/>
                  </a:cubicBezTo>
                  <a:cubicBezTo>
                    <a:pt x="11" y="39"/>
                    <a:pt x="12" y="39"/>
                    <a:pt x="12" y="39"/>
                  </a:cubicBezTo>
                  <a:cubicBezTo>
                    <a:pt x="12" y="39"/>
                    <a:pt x="12" y="40"/>
                    <a:pt x="11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1" y="45"/>
                    <a:pt x="10" y="46"/>
                    <a:pt x="12" y="48"/>
                  </a:cubicBezTo>
                  <a:cubicBezTo>
                    <a:pt x="12" y="48"/>
                    <a:pt x="13" y="47"/>
                    <a:pt x="14" y="47"/>
                  </a:cubicBezTo>
                  <a:cubicBezTo>
                    <a:pt x="14" y="46"/>
                    <a:pt x="14" y="45"/>
                    <a:pt x="16" y="46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2" y="48"/>
                    <a:pt x="23" y="48"/>
                  </a:cubicBezTo>
                  <a:cubicBezTo>
                    <a:pt x="24" y="48"/>
                    <a:pt x="25" y="47"/>
                    <a:pt x="26" y="47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8" y="45"/>
                    <a:pt x="29" y="46"/>
                    <a:pt x="30" y="46"/>
                  </a:cubicBezTo>
                  <a:cubicBezTo>
                    <a:pt x="31" y="46"/>
                    <a:pt x="31" y="47"/>
                    <a:pt x="32" y="47"/>
                  </a:cubicBezTo>
                  <a:cubicBezTo>
                    <a:pt x="34" y="48"/>
                    <a:pt x="33" y="47"/>
                    <a:pt x="33" y="46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2" y="44"/>
                    <a:pt x="32" y="43"/>
                    <a:pt x="34" y="43"/>
                  </a:cubicBezTo>
                  <a:cubicBezTo>
                    <a:pt x="35" y="43"/>
                    <a:pt x="36" y="43"/>
                    <a:pt x="35" y="41"/>
                  </a:cubicBezTo>
                  <a:cubicBezTo>
                    <a:pt x="35" y="40"/>
                    <a:pt x="37" y="39"/>
                    <a:pt x="37" y="39"/>
                  </a:cubicBezTo>
                  <a:cubicBezTo>
                    <a:pt x="37" y="39"/>
                    <a:pt x="37" y="39"/>
                    <a:pt x="36" y="38"/>
                  </a:cubicBezTo>
                  <a:cubicBezTo>
                    <a:pt x="35" y="37"/>
                    <a:pt x="33" y="38"/>
                    <a:pt x="33" y="36"/>
                  </a:cubicBezTo>
                  <a:cubicBezTo>
                    <a:pt x="33" y="35"/>
                    <a:pt x="33" y="35"/>
                    <a:pt x="32" y="34"/>
                  </a:cubicBezTo>
                  <a:cubicBezTo>
                    <a:pt x="31" y="33"/>
                    <a:pt x="31" y="33"/>
                    <a:pt x="31" y="31"/>
                  </a:cubicBezTo>
                  <a:cubicBezTo>
                    <a:pt x="30" y="30"/>
                    <a:pt x="30" y="30"/>
                    <a:pt x="31" y="30"/>
                  </a:cubicBezTo>
                  <a:cubicBezTo>
                    <a:pt x="32" y="29"/>
                    <a:pt x="33" y="30"/>
                    <a:pt x="33" y="29"/>
                  </a:cubicBezTo>
                  <a:cubicBezTo>
                    <a:pt x="34" y="28"/>
                    <a:pt x="35" y="28"/>
                    <a:pt x="36" y="27"/>
                  </a:cubicBezTo>
                  <a:cubicBezTo>
                    <a:pt x="38" y="26"/>
                    <a:pt x="39" y="25"/>
                    <a:pt x="39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2"/>
                    <a:pt x="41" y="21"/>
                  </a:cubicBezTo>
                  <a:cubicBezTo>
                    <a:pt x="41" y="20"/>
                    <a:pt x="40" y="20"/>
                    <a:pt x="40" y="18"/>
                  </a:cubicBezTo>
                  <a:cubicBezTo>
                    <a:pt x="40" y="17"/>
                    <a:pt x="40" y="15"/>
                    <a:pt x="40" y="15"/>
                  </a:cubicBezTo>
                  <a:cubicBezTo>
                    <a:pt x="40" y="15"/>
                    <a:pt x="39" y="13"/>
                    <a:pt x="39" y="12"/>
                  </a:cubicBezTo>
                  <a:cubicBezTo>
                    <a:pt x="40" y="12"/>
                    <a:pt x="40" y="8"/>
                    <a:pt x="40" y="8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7" name="Freeform 121">
              <a:extLst>
                <a:ext uri="{FF2B5EF4-FFF2-40B4-BE49-F238E27FC236}">
                  <a16:creationId xmlns:a16="http://schemas.microsoft.com/office/drawing/2014/main" id="{A1459D10-B4B9-3F5F-8F4A-56CF78A44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4947" y="2365729"/>
              <a:ext cx="227153" cy="115298"/>
            </a:xfrm>
            <a:custGeom>
              <a:avLst/>
              <a:gdLst>
                <a:gd name="T0" fmla="*/ 0 w 33"/>
                <a:gd name="T1" fmla="*/ 3 h 16"/>
                <a:gd name="T2" fmla="*/ 2 w 33"/>
                <a:gd name="T3" fmla="*/ 4 h 16"/>
                <a:gd name="T4" fmla="*/ 3 w 33"/>
                <a:gd name="T5" fmla="*/ 4 h 16"/>
                <a:gd name="T6" fmla="*/ 4 w 33"/>
                <a:gd name="T7" fmla="*/ 6 h 16"/>
                <a:gd name="T8" fmla="*/ 7 w 33"/>
                <a:gd name="T9" fmla="*/ 7 h 16"/>
                <a:gd name="T10" fmla="*/ 8 w 33"/>
                <a:gd name="T11" fmla="*/ 13 h 16"/>
                <a:gd name="T12" fmla="*/ 8 w 33"/>
                <a:gd name="T13" fmla="*/ 13 h 16"/>
                <a:gd name="T14" fmla="*/ 10 w 33"/>
                <a:gd name="T15" fmla="*/ 14 h 16"/>
                <a:gd name="T16" fmla="*/ 12 w 33"/>
                <a:gd name="T17" fmla="*/ 14 h 16"/>
                <a:gd name="T18" fmla="*/ 14 w 33"/>
                <a:gd name="T19" fmla="*/ 14 h 16"/>
                <a:gd name="T20" fmla="*/ 17 w 33"/>
                <a:gd name="T21" fmla="*/ 14 h 16"/>
                <a:gd name="T22" fmla="*/ 18 w 33"/>
                <a:gd name="T23" fmla="*/ 15 h 16"/>
                <a:gd name="T24" fmla="*/ 18 w 33"/>
                <a:gd name="T25" fmla="*/ 15 h 16"/>
                <a:gd name="T26" fmla="*/ 19 w 33"/>
                <a:gd name="T27" fmla="*/ 15 h 16"/>
                <a:gd name="T28" fmla="*/ 22 w 33"/>
                <a:gd name="T29" fmla="*/ 15 h 16"/>
                <a:gd name="T30" fmla="*/ 25 w 33"/>
                <a:gd name="T31" fmla="*/ 15 h 16"/>
                <a:gd name="T32" fmla="*/ 26 w 33"/>
                <a:gd name="T33" fmla="*/ 13 h 16"/>
                <a:gd name="T34" fmla="*/ 28 w 33"/>
                <a:gd name="T35" fmla="*/ 13 h 16"/>
                <a:gd name="T36" fmla="*/ 30 w 33"/>
                <a:gd name="T37" fmla="*/ 14 h 16"/>
                <a:gd name="T38" fmla="*/ 33 w 33"/>
                <a:gd name="T39" fmla="*/ 15 h 16"/>
                <a:gd name="T40" fmla="*/ 32 w 33"/>
                <a:gd name="T41" fmla="*/ 13 h 16"/>
                <a:gd name="T42" fmla="*/ 33 w 33"/>
                <a:gd name="T43" fmla="*/ 12 h 16"/>
                <a:gd name="T44" fmla="*/ 32 w 33"/>
                <a:gd name="T45" fmla="*/ 10 h 16"/>
                <a:gd name="T46" fmla="*/ 29 w 33"/>
                <a:gd name="T47" fmla="*/ 10 h 16"/>
                <a:gd name="T48" fmla="*/ 29 w 33"/>
                <a:gd name="T49" fmla="*/ 8 h 16"/>
                <a:gd name="T50" fmla="*/ 27 w 33"/>
                <a:gd name="T51" fmla="*/ 7 h 16"/>
                <a:gd name="T52" fmla="*/ 25 w 33"/>
                <a:gd name="T53" fmla="*/ 5 h 16"/>
                <a:gd name="T54" fmla="*/ 23 w 33"/>
                <a:gd name="T55" fmla="*/ 4 h 16"/>
                <a:gd name="T56" fmla="*/ 21 w 33"/>
                <a:gd name="T57" fmla="*/ 5 h 16"/>
                <a:gd name="T58" fmla="*/ 18 w 33"/>
                <a:gd name="T59" fmla="*/ 5 h 16"/>
                <a:gd name="T60" fmla="*/ 14 w 33"/>
                <a:gd name="T61" fmla="*/ 3 h 16"/>
                <a:gd name="T62" fmla="*/ 12 w 33"/>
                <a:gd name="T63" fmla="*/ 2 h 16"/>
                <a:gd name="T64" fmla="*/ 8 w 33"/>
                <a:gd name="T65" fmla="*/ 2 h 16"/>
                <a:gd name="T66" fmla="*/ 5 w 33"/>
                <a:gd name="T67" fmla="*/ 1 h 16"/>
                <a:gd name="T68" fmla="*/ 2 w 33"/>
                <a:gd name="T69" fmla="*/ 1 h 16"/>
                <a:gd name="T70" fmla="*/ 0 w 33"/>
                <a:gd name="T7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16">
                  <a:moveTo>
                    <a:pt x="0" y="3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8"/>
                    <a:pt x="8" y="11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10" y="14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6" y="14"/>
                    <a:pt x="17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21" y="15"/>
                    <a:pt x="22" y="15"/>
                  </a:cubicBezTo>
                  <a:cubicBezTo>
                    <a:pt x="23" y="15"/>
                    <a:pt x="25" y="15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7" y="12"/>
                    <a:pt x="27" y="13"/>
                    <a:pt x="28" y="13"/>
                  </a:cubicBezTo>
                  <a:cubicBezTo>
                    <a:pt x="29" y="13"/>
                    <a:pt x="30" y="14"/>
                    <a:pt x="30" y="14"/>
                  </a:cubicBezTo>
                  <a:cubicBezTo>
                    <a:pt x="30" y="14"/>
                    <a:pt x="32" y="16"/>
                    <a:pt x="33" y="15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31" y="12"/>
                    <a:pt x="33" y="12"/>
                    <a:pt x="33" y="12"/>
                  </a:cubicBezTo>
                  <a:cubicBezTo>
                    <a:pt x="33" y="12"/>
                    <a:pt x="33" y="11"/>
                    <a:pt x="32" y="10"/>
                  </a:cubicBezTo>
                  <a:cubicBezTo>
                    <a:pt x="31" y="9"/>
                    <a:pt x="30" y="10"/>
                    <a:pt x="29" y="10"/>
                  </a:cubicBezTo>
                  <a:cubicBezTo>
                    <a:pt x="28" y="9"/>
                    <a:pt x="30" y="8"/>
                    <a:pt x="29" y="8"/>
                  </a:cubicBezTo>
                  <a:cubicBezTo>
                    <a:pt x="28" y="8"/>
                    <a:pt x="28" y="7"/>
                    <a:pt x="27" y="7"/>
                  </a:cubicBezTo>
                  <a:cubicBezTo>
                    <a:pt x="26" y="6"/>
                    <a:pt x="26" y="6"/>
                    <a:pt x="25" y="5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2" y="5"/>
                    <a:pt x="22" y="6"/>
                    <a:pt x="21" y="5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6" y="5"/>
                    <a:pt x="15" y="4"/>
                    <a:pt x="14" y="3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0" y="2"/>
                    <a:pt x="10" y="2"/>
                    <a:pt x="8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1"/>
                    <a:pt x="0" y="3"/>
                    <a:pt x="0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8" name="Freeform 122">
              <a:extLst>
                <a:ext uri="{FF2B5EF4-FFF2-40B4-BE49-F238E27FC236}">
                  <a16:creationId xmlns:a16="http://schemas.microsoft.com/office/drawing/2014/main" id="{1DF43207-98A8-58DB-9017-F9D1F9F4B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438" y="3557135"/>
              <a:ext cx="105005" cy="36173"/>
            </a:xfrm>
            <a:custGeom>
              <a:avLst/>
              <a:gdLst>
                <a:gd name="T0" fmla="*/ 1 w 15"/>
                <a:gd name="T1" fmla="*/ 5 h 5"/>
                <a:gd name="T2" fmla="*/ 4 w 15"/>
                <a:gd name="T3" fmla="*/ 5 h 5"/>
                <a:gd name="T4" fmla="*/ 6 w 15"/>
                <a:gd name="T5" fmla="*/ 4 h 5"/>
                <a:gd name="T6" fmla="*/ 13 w 15"/>
                <a:gd name="T7" fmla="*/ 4 h 5"/>
                <a:gd name="T8" fmla="*/ 15 w 15"/>
                <a:gd name="T9" fmla="*/ 2 h 5"/>
                <a:gd name="T10" fmla="*/ 14 w 15"/>
                <a:gd name="T11" fmla="*/ 1 h 5"/>
                <a:gd name="T12" fmla="*/ 11 w 15"/>
                <a:gd name="T13" fmla="*/ 1 h 5"/>
                <a:gd name="T14" fmla="*/ 6 w 15"/>
                <a:gd name="T15" fmla="*/ 1 h 5"/>
                <a:gd name="T16" fmla="*/ 5 w 15"/>
                <a:gd name="T17" fmla="*/ 1 h 5"/>
                <a:gd name="T18" fmla="*/ 3 w 15"/>
                <a:gd name="T19" fmla="*/ 2 h 5"/>
                <a:gd name="T20" fmla="*/ 0 w 15"/>
                <a:gd name="T21" fmla="*/ 2 h 5"/>
                <a:gd name="T22" fmla="*/ 1 w 15"/>
                <a:gd name="T23" fmla="*/ 3 h 5"/>
                <a:gd name="T24" fmla="*/ 1 w 15"/>
                <a:gd name="T25" fmla="*/ 3 h 5"/>
                <a:gd name="T26" fmla="*/ 0 w 15"/>
                <a:gd name="T27" fmla="*/ 4 h 5"/>
                <a:gd name="T28" fmla="*/ 1 w 1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5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2" y="4"/>
                    <a:pt x="13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1"/>
                    <a:pt x="14" y="1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7" y="2"/>
                    <a:pt x="6" y="1"/>
                  </a:cubicBezTo>
                  <a:cubicBezTo>
                    <a:pt x="5" y="0"/>
                    <a:pt x="6" y="1"/>
                    <a:pt x="5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4"/>
                    <a:pt x="0" y="5"/>
                    <a:pt x="1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59" name="Freeform 123">
              <a:extLst>
                <a:ext uri="{FF2B5EF4-FFF2-40B4-BE49-F238E27FC236}">
                  <a16:creationId xmlns:a16="http://schemas.microsoft.com/office/drawing/2014/main" id="{1DAA35F1-0807-43CC-FBF5-D023916D9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9187" y="3977631"/>
              <a:ext cx="192866" cy="248679"/>
            </a:xfrm>
            <a:custGeom>
              <a:avLst/>
              <a:gdLst>
                <a:gd name="T0" fmla="*/ 11 w 28"/>
                <a:gd name="T1" fmla="*/ 34 h 34"/>
                <a:gd name="T2" fmla="*/ 12 w 28"/>
                <a:gd name="T3" fmla="*/ 31 h 34"/>
                <a:gd name="T4" fmla="*/ 15 w 28"/>
                <a:gd name="T5" fmla="*/ 32 h 34"/>
                <a:gd name="T6" fmla="*/ 16 w 28"/>
                <a:gd name="T7" fmla="*/ 30 h 34"/>
                <a:gd name="T8" fmla="*/ 15 w 28"/>
                <a:gd name="T9" fmla="*/ 27 h 34"/>
                <a:gd name="T10" fmla="*/ 15 w 28"/>
                <a:gd name="T11" fmla="*/ 26 h 34"/>
                <a:gd name="T12" fmla="*/ 18 w 28"/>
                <a:gd name="T13" fmla="*/ 25 h 34"/>
                <a:gd name="T14" fmla="*/ 18 w 28"/>
                <a:gd name="T15" fmla="*/ 23 h 34"/>
                <a:gd name="T16" fmla="*/ 20 w 28"/>
                <a:gd name="T17" fmla="*/ 25 h 34"/>
                <a:gd name="T18" fmla="*/ 23 w 28"/>
                <a:gd name="T19" fmla="*/ 24 h 34"/>
                <a:gd name="T20" fmla="*/ 25 w 28"/>
                <a:gd name="T21" fmla="*/ 26 h 34"/>
                <a:gd name="T22" fmla="*/ 26 w 28"/>
                <a:gd name="T23" fmla="*/ 24 h 34"/>
                <a:gd name="T24" fmla="*/ 25 w 28"/>
                <a:gd name="T25" fmla="*/ 22 h 34"/>
                <a:gd name="T26" fmla="*/ 26 w 28"/>
                <a:gd name="T27" fmla="*/ 20 h 34"/>
                <a:gd name="T28" fmla="*/ 25 w 28"/>
                <a:gd name="T29" fmla="*/ 17 h 34"/>
                <a:gd name="T30" fmla="*/ 25 w 28"/>
                <a:gd name="T31" fmla="*/ 15 h 34"/>
                <a:gd name="T32" fmla="*/ 23 w 28"/>
                <a:gd name="T33" fmla="*/ 13 h 34"/>
                <a:gd name="T34" fmla="*/ 24 w 28"/>
                <a:gd name="T35" fmla="*/ 13 h 34"/>
                <a:gd name="T36" fmla="*/ 23 w 28"/>
                <a:gd name="T37" fmla="*/ 10 h 34"/>
                <a:gd name="T38" fmla="*/ 25 w 28"/>
                <a:gd name="T39" fmla="*/ 9 h 34"/>
                <a:gd name="T40" fmla="*/ 27 w 28"/>
                <a:gd name="T41" fmla="*/ 9 h 34"/>
                <a:gd name="T42" fmla="*/ 28 w 28"/>
                <a:gd name="T43" fmla="*/ 6 h 34"/>
                <a:gd name="T44" fmla="*/ 25 w 28"/>
                <a:gd name="T45" fmla="*/ 5 h 34"/>
                <a:gd name="T46" fmla="*/ 22 w 28"/>
                <a:gd name="T47" fmla="*/ 5 h 34"/>
                <a:gd name="T48" fmla="*/ 22 w 28"/>
                <a:gd name="T49" fmla="*/ 4 h 34"/>
                <a:gd name="T50" fmla="*/ 22 w 28"/>
                <a:gd name="T51" fmla="*/ 1 h 34"/>
                <a:gd name="T52" fmla="*/ 19 w 28"/>
                <a:gd name="T53" fmla="*/ 1 h 34"/>
                <a:gd name="T54" fmla="*/ 16 w 28"/>
                <a:gd name="T55" fmla="*/ 1 h 34"/>
                <a:gd name="T56" fmla="*/ 13 w 28"/>
                <a:gd name="T57" fmla="*/ 2 h 34"/>
                <a:gd name="T58" fmla="*/ 13 w 28"/>
                <a:gd name="T59" fmla="*/ 7 h 34"/>
                <a:gd name="T60" fmla="*/ 4 w 28"/>
                <a:gd name="T61" fmla="*/ 7 h 34"/>
                <a:gd name="T62" fmla="*/ 3 w 28"/>
                <a:gd name="T63" fmla="*/ 8 h 34"/>
                <a:gd name="T64" fmla="*/ 3 w 28"/>
                <a:gd name="T65" fmla="*/ 9 h 34"/>
                <a:gd name="T66" fmla="*/ 4 w 28"/>
                <a:gd name="T67" fmla="*/ 10 h 34"/>
                <a:gd name="T68" fmla="*/ 4 w 28"/>
                <a:gd name="T69" fmla="*/ 12 h 34"/>
                <a:gd name="T70" fmla="*/ 2 w 28"/>
                <a:gd name="T71" fmla="*/ 12 h 34"/>
                <a:gd name="T72" fmla="*/ 3 w 28"/>
                <a:gd name="T73" fmla="*/ 13 h 34"/>
                <a:gd name="T74" fmla="*/ 2 w 28"/>
                <a:gd name="T75" fmla="*/ 14 h 34"/>
                <a:gd name="T76" fmla="*/ 3 w 28"/>
                <a:gd name="T77" fmla="*/ 15 h 34"/>
                <a:gd name="T78" fmla="*/ 2 w 28"/>
                <a:gd name="T79" fmla="*/ 19 h 34"/>
                <a:gd name="T80" fmla="*/ 0 w 28"/>
                <a:gd name="T81" fmla="*/ 19 h 34"/>
                <a:gd name="T82" fmla="*/ 0 w 28"/>
                <a:gd name="T83" fmla="*/ 21 h 34"/>
                <a:gd name="T84" fmla="*/ 2 w 28"/>
                <a:gd name="T85" fmla="*/ 21 h 34"/>
                <a:gd name="T86" fmla="*/ 2 w 28"/>
                <a:gd name="T87" fmla="*/ 23 h 34"/>
                <a:gd name="T88" fmla="*/ 3 w 28"/>
                <a:gd name="T89" fmla="*/ 23 h 34"/>
                <a:gd name="T90" fmla="*/ 3 w 28"/>
                <a:gd name="T91" fmla="*/ 24 h 34"/>
                <a:gd name="T92" fmla="*/ 4 w 28"/>
                <a:gd name="T93" fmla="*/ 24 h 34"/>
                <a:gd name="T94" fmla="*/ 2 w 28"/>
                <a:gd name="T95" fmla="*/ 24 h 34"/>
                <a:gd name="T96" fmla="*/ 2 w 28"/>
                <a:gd name="T97" fmla="*/ 25 h 34"/>
                <a:gd name="T98" fmla="*/ 10 w 28"/>
                <a:gd name="T99" fmla="*/ 31 h 34"/>
                <a:gd name="T100" fmla="*/ 10 w 28"/>
                <a:gd name="T101" fmla="*/ 33 h 34"/>
                <a:gd name="T102" fmla="*/ 11 w 28"/>
                <a:gd name="T10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" h="34">
                  <a:moveTo>
                    <a:pt x="11" y="34"/>
                  </a:moveTo>
                  <a:cubicBezTo>
                    <a:pt x="11" y="34"/>
                    <a:pt x="11" y="31"/>
                    <a:pt x="12" y="31"/>
                  </a:cubicBezTo>
                  <a:cubicBezTo>
                    <a:pt x="13" y="31"/>
                    <a:pt x="13" y="32"/>
                    <a:pt x="15" y="32"/>
                  </a:cubicBezTo>
                  <a:cubicBezTo>
                    <a:pt x="17" y="33"/>
                    <a:pt x="16" y="32"/>
                    <a:pt x="16" y="30"/>
                  </a:cubicBezTo>
                  <a:cubicBezTo>
                    <a:pt x="16" y="29"/>
                    <a:pt x="14" y="28"/>
                    <a:pt x="15" y="27"/>
                  </a:cubicBezTo>
                  <a:cubicBezTo>
                    <a:pt x="15" y="26"/>
                    <a:pt x="16" y="27"/>
                    <a:pt x="15" y="26"/>
                  </a:cubicBezTo>
                  <a:cubicBezTo>
                    <a:pt x="14" y="24"/>
                    <a:pt x="17" y="25"/>
                    <a:pt x="18" y="25"/>
                  </a:cubicBezTo>
                  <a:cubicBezTo>
                    <a:pt x="19" y="25"/>
                    <a:pt x="17" y="23"/>
                    <a:pt x="18" y="23"/>
                  </a:cubicBezTo>
                  <a:cubicBezTo>
                    <a:pt x="19" y="24"/>
                    <a:pt x="20" y="25"/>
                    <a:pt x="20" y="25"/>
                  </a:cubicBezTo>
                  <a:cubicBezTo>
                    <a:pt x="20" y="25"/>
                    <a:pt x="22" y="24"/>
                    <a:pt x="23" y="24"/>
                  </a:cubicBezTo>
                  <a:cubicBezTo>
                    <a:pt x="24" y="24"/>
                    <a:pt x="24" y="26"/>
                    <a:pt x="25" y="26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7" y="22"/>
                    <a:pt x="26" y="22"/>
                    <a:pt x="25" y="22"/>
                  </a:cubicBezTo>
                  <a:cubicBezTo>
                    <a:pt x="24" y="21"/>
                    <a:pt x="26" y="21"/>
                    <a:pt x="26" y="20"/>
                  </a:cubicBezTo>
                  <a:cubicBezTo>
                    <a:pt x="25" y="19"/>
                    <a:pt x="25" y="19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5" y="14"/>
                    <a:pt x="24" y="13"/>
                    <a:pt x="23" y="13"/>
                  </a:cubicBezTo>
                  <a:cubicBezTo>
                    <a:pt x="22" y="13"/>
                    <a:pt x="24" y="13"/>
                    <a:pt x="24" y="13"/>
                  </a:cubicBezTo>
                  <a:cubicBezTo>
                    <a:pt x="24" y="13"/>
                    <a:pt x="23" y="11"/>
                    <a:pt x="23" y="10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6" y="5"/>
                    <a:pt x="25" y="5"/>
                  </a:cubicBezTo>
                  <a:cubicBezTo>
                    <a:pt x="24" y="5"/>
                    <a:pt x="24" y="5"/>
                    <a:pt x="22" y="5"/>
                  </a:cubicBezTo>
                  <a:cubicBezTo>
                    <a:pt x="21" y="6"/>
                    <a:pt x="22" y="5"/>
                    <a:pt x="22" y="4"/>
                  </a:cubicBezTo>
                  <a:cubicBezTo>
                    <a:pt x="22" y="3"/>
                    <a:pt x="22" y="1"/>
                    <a:pt x="22" y="1"/>
                  </a:cubicBezTo>
                  <a:cubicBezTo>
                    <a:pt x="22" y="1"/>
                    <a:pt x="20" y="0"/>
                    <a:pt x="19" y="1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5" y="1"/>
                    <a:pt x="13" y="2"/>
                    <a:pt x="13" y="2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4" y="8"/>
                    <a:pt x="3" y="9"/>
                    <a:pt x="3" y="9"/>
                  </a:cubicBezTo>
                  <a:cubicBezTo>
                    <a:pt x="3" y="9"/>
                    <a:pt x="4" y="10"/>
                    <a:pt x="4" y="10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4" y="14"/>
                    <a:pt x="2" y="14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6"/>
                    <a:pt x="2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2" y="22"/>
                    <a:pt x="1" y="22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3" y="26"/>
                    <a:pt x="10" y="31"/>
                    <a:pt x="10" y="31"/>
                  </a:cubicBezTo>
                  <a:cubicBezTo>
                    <a:pt x="10" y="32"/>
                    <a:pt x="9" y="32"/>
                    <a:pt x="10" y="33"/>
                  </a:cubicBezTo>
                  <a:cubicBezTo>
                    <a:pt x="10" y="34"/>
                    <a:pt x="10" y="34"/>
                    <a:pt x="11" y="3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0" name="Freeform 124">
              <a:extLst>
                <a:ext uri="{FF2B5EF4-FFF2-40B4-BE49-F238E27FC236}">
                  <a16:creationId xmlns:a16="http://schemas.microsoft.com/office/drawing/2014/main" id="{E3CD3C62-E098-9B48-4105-AD7942A45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954" y="3848766"/>
              <a:ext cx="105005" cy="180860"/>
            </a:xfrm>
            <a:custGeom>
              <a:avLst/>
              <a:gdLst>
                <a:gd name="T0" fmla="*/ 2 w 15"/>
                <a:gd name="T1" fmla="*/ 1 h 25"/>
                <a:gd name="T2" fmla="*/ 2 w 15"/>
                <a:gd name="T3" fmla="*/ 2 h 25"/>
                <a:gd name="T4" fmla="*/ 2 w 15"/>
                <a:gd name="T5" fmla="*/ 3 h 25"/>
                <a:gd name="T6" fmla="*/ 0 w 15"/>
                <a:gd name="T7" fmla="*/ 7 h 25"/>
                <a:gd name="T8" fmla="*/ 0 w 15"/>
                <a:gd name="T9" fmla="*/ 12 h 25"/>
                <a:gd name="T10" fmla="*/ 3 w 15"/>
                <a:gd name="T11" fmla="*/ 15 h 25"/>
                <a:gd name="T12" fmla="*/ 2 w 15"/>
                <a:gd name="T13" fmla="*/ 19 h 25"/>
                <a:gd name="T14" fmla="*/ 0 w 15"/>
                <a:gd name="T15" fmla="*/ 22 h 25"/>
                <a:gd name="T16" fmla="*/ 1 w 15"/>
                <a:gd name="T17" fmla="*/ 24 h 25"/>
                <a:gd name="T18" fmla="*/ 4 w 15"/>
                <a:gd name="T19" fmla="*/ 23 h 25"/>
                <a:gd name="T20" fmla="*/ 7 w 15"/>
                <a:gd name="T21" fmla="*/ 23 h 25"/>
                <a:gd name="T22" fmla="*/ 8 w 15"/>
                <a:gd name="T23" fmla="*/ 24 h 25"/>
                <a:gd name="T24" fmla="*/ 11 w 15"/>
                <a:gd name="T25" fmla="*/ 21 h 25"/>
                <a:gd name="T26" fmla="*/ 12 w 15"/>
                <a:gd name="T27" fmla="*/ 16 h 25"/>
                <a:gd name="T28" fmla="*/ 13 w 15"/>
                <a:gd name="T29" fmla="*/ 13 h 25"/>
                <a:gd name="T30" fmla="*/ 15 w 15"/>
                <a:gd name="T31" fmla="*/ 10 h 25"/>
                <a:gd name="T32" fmla="*/ 14 w 15"/>
                <a:gd name="T33" fmla="*/ 8 h 25"/>
                <a:gd name="T34" fmla="*/ 13 w 15"/>
                <a:gd name="T35" fmla="*/ 8 h 25"/>
                <a:gd name="T36" fmla="*/ 12 w 15"/>
                <a:gd name="T37" fmla="*/ 6 h 25"/>
                <a:gd name="T38" fmla="*/ 11 w 15"/>
                <a:gd name="T39" fmla="*/ 6 h 25"/>
                <a:gd name="T40" fmla="*/ 9 w 15"/>
                <a:gd name="T41" fmla="*/ 3 h 25"/>
                <a:gd name="T42" fmla="*/ 5 w 15"/>
                <a:gd name="T43" fmla="*/ 2 h 25"/>
                <a:gd name="T44" fmla="*/ 3 w 15"/>
                <a:gd name="T45" fmla="*/ 2 h 25"/>
                <a:gd name="T46" fmla="*/ 2 w 15"/>
                <a:gd name="T47" fmla="*/ 0 h 25"/>
                <a:gd name="T48" fmla="*/ 2 w 15"/>
                <a:gd name="T4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25">
                  <a:moveTo>
                    <a:pt x="2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10"/>
                    <a:pt x="0" y="12"/>
                  </a:cubicBezTo>
                  <a:cubicBezTo>
                    <a:pt x="0" y="13"/>
                    <a:pt x="3" y="15"/>
                    <a:pt x="3" y="15"/>
                  </a:cubicBezTo>
                  <a:cubicBezTo>
                    <a:pt x="3" y="15"/>
                    <a:pt x="3" y="17"/>
                    <a:pt x="2" y="19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0" y="24"/>
                    <a:pt x="1" y="24"/>
                  </a:cubicBezTo>
                  <a:cubicBezTo>
                    <a:pt x="3" y="25"/>
                    <a:pt x="4" y="23"/>
                    <a:pt x="4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11" y="22"/>
                    <a:pt x="11" y="21"/>
                  </a:cubicBezTo>
                  <a:cubicBezTo>
                    <a:pt x="11" y="20"/>
                    <a:pt x="12" y="16"/>
                    <a:pt x="12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4" y="11"/>
                    <a:pt x="15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4"/>
                    <a:pt x="9" y="3"/>
                  </a:cubicBezTo>
                  <a:cubicBezTo>
                    <a:pt x="9" y="3"/>
                    <a:pt x="5" y="2"/>
                    <a:pt x="5" y="2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0"/>
                    <a:pt x="2" y="0"/>
                  </a:cubicBezTo>
                  <a:lnTo>
                    <a:pt x="2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1" name="Freeform 125">
              <a:extLst>
                <a:ext uri="{FF2B5EF4-FFF2-40B4-BE49-F238E27FC236}">
                  <a16:creationId xmlns:a16="http://schemas.microsoft.com/office/drawing/2014/main" id="{DCB11800-EE72-B1ED-CF24-36E59D437B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2740" y="2037924"/>
              <a:ext cx="5440962" cy="2920863"/>
            </a:xfrm>
            <a:custGeom>
              <a:avLst/>
              <a:gdLst>
                <a:gd name="T0" fmla="*/ 772 w 790"/>
                <a:gd name="T1" fmla="*/ 392 h 402"/>
                <a:gd name="T2" fmla="*/ 779 w 790"/>
                <a:gd name="T3" fmla="*/ 400 h 402"/>
                <a:gd name="T4" fmla="*/ 785 w 790"/>
                <a:gd name="T5" fmla="*/ 401 h 402"/>
                <a:gd name="T6" fmla="*/ 782 w 790"/>
                <a:gd name="T7" fmla="*/ 398 h 402"/>
                <a:gd name="T8" fmla="*/ 778 w 790"/>
                <a:gd name="T9" fmla="*/ 396 h 402"/>
                <a:gd name="T10" fmla="*/ 772 w 790"/>
                <a:gd name="T11" fmla="*/ 389 h 402"/>
                <a:gd name="T12" fmla="*/ 785 w 790"/>
                <a:gd name="T13" fmla="*/ 395 h 402"/>
                <a:gd name="T14" fmla="*/ 788 w 790"/>
                <a:gd name="T15" fmla="*/ 398 h 402"/>
                <a:gd name="T16" fmla="*/ 37 w 790"/>
                <a:gd name="T17" fmla="*/ 53 h 402"/>
                <a:gd name="T18" fmla="*/ 30 w 790"/>
                <a:gd name="T19" fmla="*/ 54 h 402"/>
                <a:gd name="T20" fmla="*/ 21 w 790"/>
                <a:gd name="T21" fmla="*/ 52 h 402"/>
                <a:gd name="T22" fmla="*/ 15 w 790"/>
                <a:gd name="T23" fmla="*/ 48 h 402"/>
                <a:gd name="T24" fmla="*/ 19 w 790"/>
                <a:gd name="T25" fmla="*/ 42 h 402"/>
                <a:gd name="T26" fmla="*/ 18 w 790"/>
                <a:gd name="T27" fmla="*/ 38 h 402"/>
                <a:gd name="T28" fmla="*/ 18 w 790"/>
                <a:gd name="T29" fmla="*/ 32 h 402"/>
                <a:gd name="T30" fmla="*/ 12 w 790"/>
                <a:gd name="T31" fmla="*/ 29 h 402"/>
                <a:gd name="T32" fmla="*/ 10 w 790"/>
                <a:gd name="T33" fmla="*/ 26 h 402"/>
                <a:gd name="T34" fmla="*/ 9 w 790"/>
                <a:gd name="T35" fmla="*/ 24 h 402"/>
                <a:gd name="T36" fmla="*/ 9 w 790"/>
                <a:gd name="T37" fmla="*/ 22 h 402"/>
                <a:gd name="T38" fmla="*/ 4 w 790"/>
                <a:gd name="T39" fmla="*/ 22 h 402"/>
                <a:gd name="T40" fmla="*/ 0 w 790"/>
                <a:gd name="T41" fmla="*/ 20 h 402"/>
                <a:gd name="T42" fmla="*/ 2 w 790"/>
                <a:gd name="T43" fmla="*/ 19 h 402"/>
                <a:gd name="T44" fmla="*/ 1 w 790"/>
                <a:gd name="T45" fmla="*/ 17 h 402"/>
                <a:gd name="T46" fmla="*/ 6 w 790"/>
                <a:gd name="T47" fmla="*/ 15 h 402"/>
                <a:gd name="T48" fmla="*/ 10 w 790"/>
                <a:gd name="T49" fmla="*/ 16 h 402"/>
                <a:gd name="T50" fmla="*/ 16 w 790"/>
                <a:gd name="T51" fmla="*/ 16 h 402"/>
                <a:gd name="T52" fmla="*/ 15 w 790"/>
                <a:gd name="T53" fmla="*/ 12 h 402"/>
                <a:gd name="T54" fmla="*/ 24 w 790"/>
                <a:gd name="T55" fmla="*/ 10 h 402"/>
                <a:gd name="T56" fmla="*/ 29 w 790"/>
                <a:gd name="T57" fmla="*/ 6 h 402"/>
                <a:gd name="T58" fmla="*/ 32 w 790"/>
                <a:gd name="T59" fmla="*/ 0 h 402"/>
                <a:gd name="T60" fmla="*/ 35 w 790"/>
                <a:gd name="T61" fmla="*/ 4 h 402"/>
                <a:gd name="T62" fmla="*/ 40 w 790"/>
                <a:gd name="T63" fmla="*/ 7 h 402"/>
                <a:gd name="T64" fmla="*/ 46 w 790"/>
                <a:gd name="T65" fmla="*/ 10 h 402"/>
                <a:gd name="T66" fmla="*/ 49 w 790"/>
                <a:gd name="T67" fmla="*/ 10 h 402"/>
                <a:gd name="T68" fmla="*/ 55 w 790"/>
                <a:gd name="T69" fmla="*/ 13 h 402"/>
                <a:gd name="T70" fmla="*/ 59 w 790"/>
                <a:gd name="T71" fmla="*/ 16 h 402"/>
                <a:gd name="T72" fmla="*/ 58 w 790"/>
                <a:gd name="T73" fmla="*/ 23 h 402"/>
                <a:gd name="T74" fmla="*/ 53 w 790"/>
                <a:gd name="T75" fmla="*/ 28 h 402"/>
                <a:gd name="T76" fmla="*/ 53 w 790"/>
                <a:gd name="T77" fmla="*/ 33 h 402"/>
                <a:gd name="T78" fmla="*/ 55 w 790"/>
                <a:gd name="T79" fmla="*/ 36 h 402"/>
                <a:gd name="T80" fmla="*/ 54 w 790"/>
                <a:gd name="T81" fmla="*/ 44 h 402"/>
                <a:gd name="T82" fmla="*/ 56 w 790"/>
                <a:gd name="T83" fmla="*/ 46 h 402"/>
                <a:gd name="T84" fmla="*/ 53 w 790"/>
                <a:gd name="T85" fmla="*/ 46 h 402"/>
                <a:gd name="T86" fmla="*/ 52 w 790"/>
                <a:gd name="T87" fmla="*/ 49 h 402"/>
                <a:gd name="T88" fmla="*/ 47 w 790"/>
                <a:gd name="T89" fmla="*/ 48 h 402"/>
                <a:gd name="T90" fmla="*/ 42 w 790"/>
                <a:gd name="T91" fmla="*/ 47 h 402"/>
                <a:gd name="T92" fmla="*/ 37 w 790"/>
                <a:gd name="T93" fmla="*/ 53 h 402"/>
                <a:gd name="T94" fmla="*/ 61 w 790"/>
                <a:gd name="T95" fmla="*/ 53 h 402"/>
                <a:gd name="T96" fmla="*/ 65 w 790"/>
                <a:gd name="T97" fmla="*/ 6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0" h="402">
                  <a:moveTo>
                    <a:pt x="772" y="389"/>
                  </a:moveTo>
                  <a:cubicBezTo>
                    <a:pt x="772" y="389"/>
                    <a:pt x="771" y="391"/>
                    <a:pt x="771" y="391"/>
                  </a:cubicBezTo>
                  <a:cubicBezTo>
                    <a:pt x="772" y="392"/>
                    <a:pt x="772" y="392"/>
                    <a:pt x="772" y="392"/>
                  </a:cubicBezTo>
                  <a:cubicBezTo>
                    <a:pt x="773" y="393"/>
                    <a:pt x="774" y="396"/>
                    <a:pt x="775" y="397"/>
                  </a:cubicBezTo>
                  <a:cubicBezTo>
                    <a:pt x="776" y="397"/>
                    <a:pt x="776" y="397"/>
                    <a:pt x="777" y="397"/>
                  </a:cubicBezTo>
                  <a:cubicBezTo>
                    <a:pt x="778" y="398"/>
                    <a:pt x="778" y="399"/>
                    <a:pt x="779" y="400"/>
                  </a:cubicBezTo>
                  <a:cubicBezTo>
                    <a:pt x="779" y="400"/>
                    <a:pt x="781" y="400"/>
                    <a:pt x="781" y="401"/>
                  </a:cubicBezTo>
                  <a:cubicBezTo>
                    <a:pt x="782" y="401"/>
                    <a:pt x="782" y="402"/>
                    <a:pt x="783" y="402"/>
                  </a:cubicBezTo>
                  <a:cubicBezTo>
                    <a:pt x="785" y="402"/>
                    <a:pt x="784" y="402"/>
                    <a:pt x="785" y="401"/>
                  </a:cubicBezTo>
                  <a:cubicBezTo>
                    <a:pt x="785" y="402"/>
                    <a:pt x="785" y="401"/>
                    <a:pt x="785" y="401"/>
                  </a:cubicBezTo>
                  <a:cubicBezTo>
                    <a:pt x="784" y="400"/>
                    <a:pt x="783" y="399"/>
                    <a:pt x="782" y="398"/>
                  </a:cubicBezTo>
                  <a:cubicBezTo>
                    <a:pt x="782" y="398"/>
                    <a:pt x="782" y="398"/>
                    <a:pt x="782" y="398"/>
                  </a:cubicBezTo>
                  <a:cubicBezTo>
                    <a:pt x="781" y="397"/>
                    <a:pt x="780" y="397"/>
                    <a:pt x="779" y="397"/>
                  </a:cubicBezTo>
                  <a:cubicBezTo>
                    <a:pt x="779" y="397"/>
                    <a:pt x="779" y="396"/>
                    <a:pt x="779" y="396"/>
                  </a:cubicBezTo>
                  <a:cubicBezTo>
                    <a:pt x="778" y="396"/>
                    <a:pt x="778" y="396"/>
                    <a:pt x="778" y="396"/>
                  </a:cubicBezTo>
                  <a:cubicBezTo>
                    <a:pt x="778" y="396"/>
                    <a:pt x="774" y="392"/>
                    <a:pt x="774" y="391"/>
                  </a:cubicBezTo>
                  <a:cubicBezTo>
                    <a:pt x="774" y="391"/>
                    <a:pt x="774" y="390"/>
                    <a:pt x="774" y="390"/>
                  </a:cubicBezTo>
                  <a:cubicBezTo>
                    <a:pt x="773" y="389"/>
                    <a:pt x="772" y="389"/>
                    <a:pt x="772" y="389"/>
                  </a:cubicBezTo>
                  <a:close/>
                  <a:moveTo>
                    <a:pt x="784" y="393"/>
                  </a:moveTo>
                  <a:cubicBezTo>
                    <a:pt x="784" y="393"/>
                    <a:pt x="784" y="395"/>
                    <a:pt x="784" y="395"/>
                  </a:cubicBezTo>
                  <a:cubicBezTo>
                    <a:pt x="784" y="395"/>
                    <a:pt x="785" y="395"/>
                    <a:pt x="785" y="395"/>
                  </a:cubicBezTo>
                  <a:cubicBezTo>
                    <a:pt x="785" y="394"/>
                    <a:pt x="785" y="394"/>
                    <a:pt x="785" y="394"/>
                  </a:cubicBezTo>
                  <a:cubicBezTo>
                    <a:pt x="785" y="394"/>
                    <a:pt x="784" y="393"/>
                    <a:pt x="784" y="393"/>
                  </a:cubicBezTo>
                  <a:close/>
                  <a:moveTo>
                    <a:pt x="788" y="398"/>
                  </a:moveTo>
                  <a:cubicBezTo>
                    <a:pt x="788" y="398"/>
                    <a:pt x="788" y="398"/>
                    <a:pt x="788" y="398"/>
                  </a:cubicBezTo>
                  <a:cubicBezTo>
                    <a:pt x="789" y="399"/>
                    <a:pt x="790" y="398"/>
                    <a:pt x="788" y="398"/>
                  </a:cubicBezTo>
                  <a:close/>
                  <a:moveTo>
                    <a:pt x="37" y="53"/>
                  </a:moveTo>
                  <a:cubicBezTo>
                    <a:pt x="35" y="53"/>
                    <a:pt x="36" y="54"/>
                    <a:pt x="34" y="54"/>
                  </a:cubicBezTo>
                  <a:cubicBezTo>
                    <a:pt x="33" y="54"/>
                    <a:pt x="32" y="55"/>
                    <a:pt x="31" y="54"/>
                  </a:cubicBezTo>
                  <a:cubicBezTo>
                    <a:pt x="31" y="53"/>
                    <a:pt x="30" y="54"/>
                    <a:pt x="30" y="54"/>
                  </a:cubicBezTo>
                  <a:cubicBezTo>
                    <a:pt x="30" y="54"/>
                    <a:pt x="28" y="53"/>
                    <a:pt x="26" y="53"/>
                  </a:cubicBezTo>
                  <a:cubicBezTo>
                    <a:pt x="25" y="52"/>
                    <a:pt x="25" y="53"/>
                    <a:pt x="24" y="53"/>
                  </a:cubicBezTo>
                  <a:cubicBezTo>
                    <a:pt x="22" y="53"/>
                    <a:pt x="22" y="52"/>
                    <a:pt x="21" y="52"/>
                  </a:cubicBezTo>
                  <a:cubicBezTo>
                    <a:pt x="19" y="52"/>
                    <a:pt x="20" y="51"/>
                    <a:pt x="18" y="51"/>
                  </a:cubicBezTo>
                  <a:cubicBezTo>
                    <a:pt x="17" y="50"/>
                    <a:pt x="16" y="51"/>
                    <a:pt x="16" y="50"/>
                  </a:cubicBezTo>
                  <a:cubicBezTo>
                    <a:pt x="16" y="49"/>
                    <a:pt x="15" y="48"/>
                    <a:pt x="15" y="48"/>
                  </a:cubicBezTo>
                  <a:cubicBezTo>
                    <a:pt x="16" y="48"/>
                    <a:pt x="17" y="47"/>
                    <a:pt x="18" y="47"/>
                  </a:cubicBezTo>
                  <a:cubicBezTo>
                    <a:pt x="18" y="46"/>
                    <a:pt x="18" y="44"/>
                    <a:pt x="18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0"/>
                    <a:pt x="18" y="40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8" y="38"/>
                    <a:pt x="19" y="37"/>
                    <a:pt x="19" y="37"/>
                  </a:cubicBezTo>
                  <a:cubicBezTo>
                    <a:pt x="19" y="37"/>
                    <a:pt x="18" y="37"/>
                    <a:pt x="18" y="36"/>
                  </a:cubicBezTo>
                  <a:cubicBezTo>
                    <a:pt x="19" y="36"/>
                    <a:pt x="19" y="33"/>
                    <a:pt x="18" y="32"/>
                  </a:cubicBezTo>
                  <a:cubicBezTo>
                    <a:pt x="18" y="32"/>
                    <a:pt x="18" y="33"/>
                    <a:pt x="18" y="33"/>
                  </a:cubicBezTo>
                  <a:cubicBezTo>
                    <a:pt x="17" y="33"/>
                    <a:pt x="17" y="32"/>
                    <a:pt x="17" y="32"/>
                  </a:cubicBezTo>
                  <a:cubicBezTo>
                    <a:pt x="16" y="31"/>
                    <a:pt x="13" y="30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1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8" y="23"/>
                    <a:pt x="9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6" y="23"/>
                    <a:pt x="7" y="22"/>
                    <a:pt x="5" y="21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2" y="21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6"/>
                    <a:pt x="14" y="15"/>
                    <a:pt x="16" y="16"/>
                  </a:cubicBezTo>
                  <a:cubicBezTo>
                    <a:pt x="16" y="15"/>
                    <a:pt x="17" y="15"/>
                    <a:pt x="16" y="15"/>
                  </a:cubicBezTo>
                  <a:cubicBezTo>
                    <a:pt x="16" y="15"/>
                    <a:pt x="15" y="15"/>
                    <a:pt x="15" y="14"/>
                  </a:cubicBezTo>
                  <a:cubicBezTo>
                    <a:pt x="15" y="14"/>
                    <a:pt x="16" y="12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7" y="8"/>
                    <a:pt x="17" y="8"/>
                    <a:pt x="17" y="11"/>
                  </a:cubicBezTo>
                  <a:cubicBezTo>
                    <a:pt x="19" y="11"/>
                    <a:pt x="22" y="11"/>
                    <a:pt x="24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5" y="8"/>
                    <a:pt x="27" y="6"/>
                    <a:pt x="28" y="6"/>
                  </a:cubicBezTo>
                  <a:cubicBezTo>
                    <a:pt x="29" y="6"/>
                    <a:pt x="29" y="7"/>
                    <a:pt x="29" y="6"/>
                  </a:cubicBezTo>
                  <a:cubicBezTo>
                    <a:pt x="29" y="6"/>
                    <a:pt x="29" y="3"/>
                    <a:pt x="29" y="2"/>
                  </a:cubicBezTo>
                  <a:cubicBezTo>
                    <a:pt x="29" y="3"/>
                    <a:pt x="29" y="1"/>
                    <a:pt x="29" y="1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5" y="2"/>
                  </a:cubicBezTo>
                  <a:cubicBezTo>
                    <a:pt x="35" y="3"/>
                    <a:pt x="35" y="4"/>
                    <a:pt x="35" y="4"/>
                  </a:cubicBezTo>
                  <a:cubicBezTo>
                    <a:pt x="35" y="4"/>
                    <a:pt x="36" y="4"/>
                    <a:pt x="37" y="5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41" y="8"/>
                    <a:pt x="42" y="8"/>
                    <a:pt x="43" y="8"/>
                  </a:cubicBezTo>
                  <a:cubicBezTo>
                    <a:pt x="44" y="9"/>
                    <a:pt x="45" y="7"/>
                    <a:pt x="45" y="8"/>
                  </a:cubicBezTo>
                  <a:cubicBezTo>
                    <a:pt x="45" y="9"/>
                    <a:pt x="44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1"/>
                    <a:pt x="50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4" y="11"/>
                    <a:pt x="55" y="13"/>
                  </a:cubicBezTo>
                  <a:cubicBezTo>
                    <a:pt x="56" y="14"/>
                    <a:pt x="56" y="13"/>
                    <a:pt x="58" y="13"/>
                  </a:cubicBez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60" y="15"/>
                    <a:pt x="59" y="16"/>
                  </a:cubicBezTo>
                  <a:cubicBezTo>
                    <a:pt x="59" y="17"/>
                    <a:pt x="59" y="18"/>
                    <a:pt x="59" y="19"/>
                  </a:cubicBezTo>
                  <a:cubicBezTo>
                    <a:pt x="59" y="20"/>
                    <a:pt x="58" y="21"/>
                    <a:pt x="60" y="23"/>
                  </a:cubicBezTo>
                  <a:cubicBezTo>
                    <a:pt x="60" y="23"/>
                    <a:pt x="59" y="24"/>
                    <a:pt x="58" y="23"/>
                  </a:cubicBezTo>
                  <a:cubicBezTo>
                    <a:pt x="57" y="22"/>
                    <a:pt x="57" y="24"/>
                    <a:pt x="57" y="24"/>
                  </a:cubicBezTo>
                  <a:cubicBezTo>
                    <a:pt x="57" y="24"/>
                    <a:pt x="58" y="24"/>
                    <a:pt x="56" y="25"/>
                  </a:cubicBezTo>
                  <a:cubicBezTo>
                    <a:pt x="54" y="25"/>
                    <a:pt x="53" y="27"/>
                    <a:pt x="53" y="28"/>
                  </a:cubicBezTo>
                  <a:cubicBezTo>
                    <a:pt x="52" y="29"/>
                    <a:pt x="51" y="30"/>
                    <a:pt x="50" y="31"/>
                  </a:cubicBezTo>
                  <a:cubicBezTo>
                    <a:pt x="50" y="32"/>
                    <a:pt x="49" y="34"/>
                    <a:pt x="51" y="33"/>
                  </a:cubicBezTo>
                  <a:cubicBezTo>
                    <a:pt x="53" y="31"/>
                    <a:pt x="53" y="33"/>
                    <a:pt x="53" y="33"/>
                  </a:cubicBezTo>
                  <a:cubicBezTo>
                    <a:pt x="53" y="34"/>
                    <a:pt x="55" y="33"/>
                    <a:pt x="55" y="34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55" y="38"/>
                    <a:pt x="54" y="38"/>
                  </a:cubicBezTo>
                  <a:cubicBezTo>
                    <a:pt x="53" y="38"/>
                    <a:pt x="53" y="40"/>
                    <a:pt x="54" y="40"/>
                  </a:cubicBezTo>
                  <a:cubicBezTo>
                    <a:pt x="55" y="40"/>
                    <a:pt x="53" y="43"/>
                    <a:pt x="54" y="44"/>
                  </a:cubicBezTo>
                  <a:cubicBezTo>
                    <a:pt x="55" y="44"/>
                    <a:pt x="57" y="43"/>
                    <a:pt x="56" y="44"/>
                  </a:cubicBezTo>
                  <a:cubicBezTo>
                    <a:pt x="55" y="45"/>
                    <a:pt x="56" y="44"/>
                    <a:pt x="55" y="45"/>
                  </a:cubicBezTo>
                  <a:cubicBezTo>
                    <a:pt x="54" y="46"/>
                    <a:pt x="56" y="46"/>
                    <a:pt x="56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9" y="50"/>
                    <a:pt x="49" y="49"/>
                    <a:pt x="48" y="48"/>
                  </a:cubicBezTo>
                  <a:cubicBezTo>
                    <a:pt x="48" y="48"/>
                    <a:pt x="47" y="49"/>
                    <a:pt x="47" y="48"/>
                  </a:cubicBezTo>
                  <a:cubicBezTo>
                    <a:pt x="47" y="48"/>
                    <a:pt x="47" y="47"/>
                    <a:pt x="46" y="47"/>
                  </a:cubicBezTo>
                  <a:cubicBezTo>
                    <a:pt x="46" y="47"/>
                    <a:pt x="46" y="48"/>
                    <a:pt x="45" y="48"/>
                  </a:cubicBezTo>
                  <a:cubicBezTo>
                    <a:pt x="44" y="48"/>
                    <a:pt x="43" y="47"/>
                    <a:pt x="42" y="47"/>
                  </a:cubicBezTo>
                  <a:cubicBezTo>
                    <a:pt x="41" y="47"/>
                    <a:pt x="40" y="49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7" y="51"/>
                    <a:pt x="37" y="52"/>
                    <a:pt x="37" y="53"/>
                  </a:cubicBezTo>
                  <a:close/>
                  <a:moveTo>
                    <a:pt x="65" y="50"/>
                  </a:moveTo>
                  <a:cubicBezTo>
                    <a:pt x="64" y="51"/>
                    <a:pt x="64" y="51"/>
                    <a:pt x="64" y="52"/>
                  </a:cubicBezTo>
                  <a:cubicBezTo>
                    <a:pt x="63" y="52"/>
                    <a:pt x="62" y="52"/>
                    <a:pt x="61" y="53"/>
                  </a:cubicBezTo>
                  <a:cubicBezTo>
                    <a:pt x="61" y="54"/>
                    <a:pt x="62" y="56"/>
                    <a:pt x="62" y="57"/>
                  </a:cubicBezTo>
                  <a:cubicBezTo>
                    <a:pt x="62" y="57"/>
                    <a:pt x="61" y="57"/>
                    <a:pt x="61" y="58"/>
                  </a:cubicBezTo>
                  <a:cubicBezTo>
                    <a:pt x="62" y="59"/>
                    <a:pt x="64" y="59"/>
                    <a:pt x="65" y="60"/>
                  </a:cubicBezTo>
                  <a:cubicBezTo>
                    <a:pt x="66" y="57"/>
                    <a:pt x="67" y="54"/>
                    <a:pt x="66" y="50"/>
                  </a:cubicBezTo>
                  <a:cubicBezTo>
                    <a:pt x="66" y="50"/>
                    <a:pt x="65" y="50"/>
                    <a:pt x="65" y="5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2" name="Freeform 126">
              <a:extLst>
                <a:ext uri="{FF2B5EF4-FFF2-40B4-BE49-F238E27FC236}">
                  <a16:creationId xmlns:a16="http://schemas.microsoft.com/office/drawing/2014/main" id="{F1573D77-5ADA-6880-EA44-2DA3DF184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7775" y="1070332"/>
              <a:ext cx="392162" cy="538054"/>
            </a:xfrm>
            <a:custGeom>
              <a:avLst/>
              <a:gdLst>
                <a:gd name="T0" fmla="*/ 24 w 57"/>
                <a:gd name="T1" fmla="*/ 31 h 74"/>
                <a:gd name="T2" fmla="*/ 27 w 57"/>
                <a:gd name="T3" fmla="*/ 32 h 74"/>
                <a:gd name="T4" fmla="*/ 27 w 57"/>
                <a:gd name="T5" fmla="*/ 36 h 74"/>
                <a:gd name="T6" fmla="*/ 27 w 57"/>
                <a:gd name="T7" fmla="*/ 39 h 74"/>
                <a:gd name="T8" fmla="*/ 24 w 57"/>
                <a:gd name="T9" fmla="*/ 39 h 74"/>
                <a:gd name="T10" fmla="*/ 22 w 57"/>
                <a:gd name="T11" fmla="*/ 43 h 74"/>
                <a:gd name="T12" fmla="*/ 21 w 57"/>
                <a:gd name="T13" fmla="*/ 46 h 74"/>
                <a:gd name="T14" fmla="*/ 16 w 57"/>
                <a:gd name="T15" fmla="*/ 49 h 74"/>
                <a:gd name="T16" fmla="*/ 16 w 57"/>
                <a:gd name="T17" fmla="*/ 50 h 74"/>
                <a:gd name="T18" fmla="*/ 13 w 57"/>
                <a:gd name="T19" fmla="*/ 52 h 74"/>
                <a:gd name="T20" fmla="*/ 11 w 57"/>
                <a:gd name="T21" fmla="*/ 55 h 74"/>
                <a:gd name="T22" fmla="*/ 12 w 57"/>
                <a:gd name="T23" fmla="*/ 57 h 74"/>
                <a:gd name="T24" fmla="*/ 13 w 57"/>
                <a:gd name="T25" fmla="*/ 60 h 74"/>
                <a:gd name="T26" fmla="*/ 12 w 57"/>
                <a:gd name="T27" fmla="*/ 62 h 74"/>
                <a:gd name="T28" fmla="*/ 13 w 57"/>
                <a:gd name="T29" fmla="*/ 66 h 74"/>
                <a:gd name="T30" fmla="*/ 14 w 57"/>
                <a:gd name="T31" fmla="*/ 66 h 74"/>
                <a:gd name="T32" fmla="*/ 16 w 57"/>
                <a:gd name="T33" fmla="*/ 69 h 74"/>
                <a:gd name="T34" fmla="*/ 16 w 57"/>
                <a:gd name="T35" fmla="*/ 67 h 74"/>
                <a:gd name="T36" fmla="*/ 18 w 57"/>
                <a:gd name="T37" fmla="*/ 69 h 74"/>
                <a:gd name="T38" fmla="*/ 20 w 57"/>
                <a:gd name="T39" fmla="*/ 70 h 74"/>
                <a:gd name="T40" fmla="*/ 17 w 57"/>
                <a:gd name="T41" fmla="*/ 73 h 74"/>
                <a:gd name="T42" fmla="*/ 21 w 57"/>
                <a:gd name="T43" fmla="*/ 72 h 74"/>
                <a:gd name="T44" fmla="*/ 21 w 57"/>
                <a:gd name="T45" fmla="*/ 73 h 74"/>
                <a:gd name="T46" fmla="*/ 25 w 57"/>
                <a:gd name="T47" fmla="*/ 74 h 74"/>
                <a:gd name="T48" fmla="*/ 31 w 57"/>
                <a:gd name="T49" fmla="*/ 70 h 74"/>
                <a:gd name="T50" fmla="*/ 32 w 57"/>
                <a:gd name="T51" fmla="*/ 69 h 74"/>
                <a:gd name="T52" fmla="*/ 35 w 57"/>
                <a:gd name="T53" fmla="*/ 69 h 74"/>
                <a:gd name="T54" fmla="*/ 36 w 57"/>
                <a:gd name="T55" fmla="*/ 68 h 74"/>
                <a:gd name="T56" fmla="*/ 37 w 57"/>
                <a:gd name="T57" fmla="*/ 68 h 74"/>
                <a:gd name="T58" fmla="*/ 41 w 57"/>
                <a:gd name="T59" fmla="*/ 66 h 74"/>
                <a:gd name="T60" fmla="*/ 56 w 57"/>
                <a:gd name="T61" fmla="*/ 54 h 74"/>
                <a:gd name="T62" fmla="*/ 53 w 57"/>
                <a:gd name="T63" fmla="*/ 49 h 74"/>
                <a:gd name="T64" fmla="*/ 53 w 57"/>
                <a:gd name="T65" fmla="*/ 44 h 74"/>
                <a:gd name="T66" fmla="*/ 50 w 57"/>
                <a:gd name="T67" fmla="*/ 39 h 74"/>
                <a:gd name="T68" fmla="*/ 50 w 57"/>
                <a:gd name="T69" fmla="*/ 34 h 74"/>
                <a:gd name="T70" fmla="*/ 50 w 57"/>
                <a:gd name="T71" fmla="*/ 29 h 74"/>
                <a:gd name="T72" fmla="*/ 50 w 57"/>
                <a:gd name="T73" fmla="*/ 17 h 74"/>
                <a:gd name="T74" fmla="*/ 47 w 57"/>
                <a:gd name="T75" fmla="*/ 13 h 74"/>
                <a:gd name="T76" fmla="*/ 49 w 57"/>
                <a:gd name="T77" fmla="*/ 7 h 74"/>
                <a:gd name="T78" fmla="*/ 47 w 57"/>
                <a:gd name="T79" fmla="*/ 6 h 74"/>
                <a:gd name="T80" fmla="*/ 41 w 57"/>
                <a:gd name="T81" fmla="*/ 0 h 74"/>
                <a:gd name="T82" fmla="*/ 35 w 57"/>
                <a:gd name="T83" fmla="*/ 2 h 74"/>
                <a:gd name="T84" fmla="*/ 31 w 57"/>
                <a:gd name="T85" fmla="*/ 5 h 74"/>
                <a:gd name="T86" fmla="*/ 31 w 57"/>
                <a:gd name="T87" fmla="*/ 9 h 74"/>
                <a:gd name="T88" fmla="*/ 28 w 57"/>
                <a:gd name="T89" fmla="*/ 13 h 74"/>
                <a:gd name="T90" fmla="*/ 23 w 57"/>
                <a:gd name="T91" fmla="*/ 11 h 74"/>
                <a:gd name="T92" fmla="*/ 17 w 57"/>
                <a:gd name="T93" fmla="*/ 12 h 74"/>
                <a:gd name="T94" fmla="*/ 9 w 57"/>
                <a:gd name="T95" fmla="*/ 7 h 74"/>
                <a:gd name="T96" fmla="*/ 7 w 57"/>
                <a:gd name="T97" fmla="*/ 9 h 74"/>
                <a:gd name="T98" fmla="*/ 13 w 57"/>
                <a:gd name="T99" fmla="*/ 13 h 74"/>
                <a:gd name="T100" fmla="*/ 19 w 57"/>
                <a:gd name="T101" fmla="*/ 17 h 74"/>
                <a:gd name="T102" fmla="*/ 20 w 57"/>
                <a:gd name="T103" fmla="*/ 21 h 74"/>
                <a:gd name="T104" fmla="*/ 19 w 57"/>
                <a:gd name="T105" fmla="*/ 27 h 74"/>
                <a:gd name="T106" fmla="*/ 21 w 57"/>
                <a:gd name="T107" fmla="*/ 31 h 74"/>
                <a:gd name="T108" fmla="*/ 2 w 57"/>
                <a:gd name="T109" fmla="*/ 72 h 74"/>
                <a:gd name="T110" fmla="*/ 4 w 57"/>
                <a:gd name="T111" fmla="*/ 74 h 74"/>
                <a:gd name="T112" fmla="*/ 3 w 57"/>
                <a:gd name="T113" fmla="*/ 71 h 74"/>
                <a:gd name="T114" fmla="*/ 24 w 57"/>
                <a:gd name="T115" fmla="*/ 36 h 74"/>
                <a:gd name="T116" fmla="*/ 24 w 57"/>
                <a:gd name="T117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74">
                  <a:moveTo>
                    <a:pt x="21" y="31"/>
                  </a:moveTo>
                  <a:cubicBezTo>
                    <a:pt x="22" y="31"/>
                    <a:pt x="23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3"/>
                    <a:pt x="26" y="31"/>
                    <a:pt x="27" y="32"/>
                  </a:cubicBezTo>
                  <a:cubicBezTo>
                    <a:pt x="28" y="33"/>
                    <a:pt x="27" y="34"/>
                    <a:pt x="27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7" y="39"/>
                  </a:cubicBezTo>
                  <a:cubicBezTo>
                    <a:pt x="26" y="39"/>
                    <a:pt x="26" y="39"/>
                    <a:pt x="27" y="38"/>
                  </a:cubicBezTo>
                  <a:cubicBezTo>
                    <a:pt x="26" y="39"/>
                    <a:pt x="25" y="38"/>
                    <a:pt x="24" y="39"/>
                  </a:cubicBezTo>
                  <a:cubicBezTo>
                    <a:pt x="23" y="40"/>
                    <a:pt x="24" y="42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4"/>
                    <a:pt x="21" y="45"/>
                  </a:cubicBezTo>
                  <a:cubicBezTo>
                    <a:pt x="21" y="45"/>
                    <a:pt x="21" y="46"/>
                    <a:pt x="21" y="46"/>
                  </a:cubicBezTo>
                  <a:cubicBezTo>
                    <a:pt x="20" y="47"/>
                    <a:pt x="19" y="46"/>
                    <a:pt x="18" y="47"/>
                  </a:cubicBezTo>
                  <a:cubicBezTo>
                    <a:pt x="17" y="47"/>
                    <a:pt x="17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9"/>
                    <a:pt x="16" y="50"/>
                    <a:pt x="16" y="50"/>
                  </a:cubicBezTo>
                  <a:cubicBezTo>
                    <a:pt x="15" y="50"/>
                    <a:pt x="14" y="50"/>
                    <a:pt x="14" y="50"/>
                  </a:cubicBezTo>
                  <a:cubicBezTo>
                    <a:pt x="13" y="51"/>
                    <a:pt x="14" y="51"/>
                    <a:pt x="13" y="52"/>
                  </a:cubicBezTo>
                  <a:cubicBezTo>
                    <a:pt x="13" y="52"/>
                    <a:pt x="11" y="53"/>
                    <a:pt x="11" y="53"/>
                  </a:cubicBezTo>
                  <a:cubicBezTo>
                    <a:pt x="11" y="54"/>
                    <a:pt x="11" y="55"/>
                    <a:pt x="11" y="55"/>
                  </a:cubicBezTo>
                  <a:cubicBezTo>
                    <a:pt x="11" y="55"/>
                    <a:pt x="12" y="55"/>
                    <a:pt x="12" y="56"/>
                  </a:cubicBezTo>
                  <a:cubicBezTo>
                    <a:pt x="13" y="56"/>
                    <a:pt x="12" y="56"/>
                    <a:pt x="12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60"/>
                    <a:pt x="13" y="60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4"/>
                    <a:pt x="12" y="65"/>
                  </a:cubicBezTo>
                  <a:cubicBezTo>
                    <a:pt x="12" y="65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7"/>
                    <a:pt x="14" y="68"/>
                    <a:pt x="15" y="69"/>
                  </a:cubicBezTo>
                  <a:cubicBezTo>
                    <a:pt x="15" y="69"/>
                    <a:pt x="16" y="69"/>
                    <a:pt x="16" y="69"/>
                  </a:cubicBezTo>
                  <a:cubicBezTo>
                    <a:pt x="15" y="68"/>
                    <a:pt x="14" y="67"/>
                    <a:pt x="15" y="67"/>
                  </a:cubicBezTo>
                  <a:cubicBezTo>
                    <a:pt x="15" y="67"/>
                    <a:pt x="16" y="67"/>
                    <a:pt x="16" y="67"/>
                  </a:cubicBezTo>
                  <a:cubicBezTo>
                    <a:pt x="17" y="68"/>
                    <a:pt x="17" y="68"/>
                    <a:pt x="18" y="68"/>
                  </a:cubicBezTo>
                  <a:cubicBezTo>
                    <a:pt x="18" y="68"/>
                    <a:pt x="18" y="69"/>
                    <a:pt x="18" y="69"/>
                  </a:cubicBezTo>
                  <a:cubicBezTo>
                    <a:pt x="19" y="70"/>
                    <a:pt x="19" y="69"/>
                    <a:pt x="20" y="69"/>
                  </a:cubicBezTo>
                  <a:cubicBezTo>
                    <a:pt x="20" y="69"/>
                    <a:pt x="20" y="70"/>
                    <a:pt x="20" y="70"/>
                  </a:cubicBezTo>
                  <a:cubicBezTo>
                    <a:pt x="18" y="71"/>
                    <a:pt x="17" y="71"/>
                    <a:pt x="16" y="71"/>
                  </a:cubicBezTo>
                  <a:cubicBezTo>
                    <a:pt x="16" y="72"/>
                    <a:pt x="17" y="72"/>
                    <a:pt x="17" y="73"/>
                  </a:cubicBezTo>
                  <a:cubicBezTo>
                    <a:pt x="19" y="72"/>
                    <a:pt x="18" y="73"/>
                    <a:pt x="19" y="71"/>
                  </a:cubicBezTo>
                  <a:cubicBezTo>
                    <a:pt x="19" y="71"/>
                    <a:pt x="20" y="72"/>
                    <a:pt x="21" y="72"/>
                  </a:cubicBezTo>
                  <a:cubicBezTo>
                    <a:pt x="21" y="72"/>
                    <a:pt x="20" y="73"/>
                    <a:pt x="20" y="73"/>
                  </a:cubicBezTo>
                  <a:cubicBezTo>
                    <a:pt x="20" y="73"/>
                    <a:pt x="21" y="73"/>
                    <a:pt x="21" y="73"/>
                  </a:cubicBezTo>
                  <a:cubicBezTo>
                    <a:pt x="21" y="73"/>
                    <a:pt x="21" y="74"/>
                    <a:pt x="21" y="74"/>
                  </a:cubicBezTo>
                  <a:cubicBezTo>
                    <a:pt x="21" y="74"/>
                    <a:pt x="25" y="74"/>
                    <a:pt x="25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7" y="71"/>
                    <a:pt x="28" y="71"/>
                    <a:pt x="31" y="70"/>
                  </a:cubicBezTo>
                  <a:cubicBezTo>
                    <a:pt x="31" y="70"/>
                    <a:pt x="31" y="69"/>
                    <a:pt x="31" y="69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33" y="69"/>
                    <a:pt x="33" y="69"/>
                    <a:pt x="34" y="69"/>
                  </a:cubicBezTo>
                  <a:cubicBezTo>
                    <a:pt x="34" y="69"/>
                    <a:pt x="35" y="70"/>
                    <a:pt x="35" y="69"/>
                  </a:cubicBezTo>
                  <a:cubicBezTo>
                    <a:pt x="35" y="69"/>
                    <a:pt x="35" y="68"/>
                    <a:pt x="35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8" y="68"/>
                    <a:pt x="38" y="68"/>
                  </a:cubicBezTo>
                  <a:cubicBezTo>
                    <a:pt x="39" y="68"/>
                    <a:pt x="41" y="66"/>
                    <a:pt x="41" y="66"/>
                  </a:cubicBezTo>
                  <a:cubicBezTo>
                    <a:pt x="41" y="66"/>
                    <a:pt x="57" y="58"/>
                    <a:pt x="57" y="57"/>
                  </a:cubicBezTo>
                  <a:cubicBezTo>
                    <a:pt x="57" y="56"/>
                    <a:pt x="56" y="55"/>
                    <a:pt x="56" y="54"/>
                  </a:cubicBezTo>
                  <a:cubicBezTo>
                    <a:pt x="56" y="52"/>
                    <a:pt x="54" y="53"/>
                    <a:pt x="53" y="52"/>
                  </a:cubicBezTo>
                  <a:cubicBezTo>
                    <a:pt x="52" y="51"/>
                    <a:pt x="53" y="50"/>
                    <a:pt x="53" y="49"/>
                  </a:cubicBezTo>
                  <a:cubicBezTo>
                    <a:pt x="53" y="48"/>
                    <a:pt x="53" y="48"/>
                    <a:pt x="54" y="47"/>
                  </a:cubicBezTo>
                  <a:cubicBezTo>
                    <a:pt x="55" y="46"/>
                    <a:pt x="53" y="45"/>
                    <a:pt x="53" y="44"/>
                  </a:cubicBezTo>
                  <a:cubicBezTo>
                    <a:pt x="53" y="42"/>
                    <a:pt x="53" y="43"/>
                    <a:pt x="52" y="42"/>
                  </a:cubicBezTo>
                  <a:cubicBezTo>
                    <a:pt x="51" y="41"/>
                    <a:pt x="50" y="39"/>
                    <a:pt x="50" y="39"/>
                  </a:cubicBezTo>
                  <a:cubicBezTo>
                    <a:pt x="50" y="39"/>
                    <a:pt x="50" y="37"/>
                    <a:pt x="50" y="37"/>
                  </a:cubicBezTo>
                  <a:cubicBezTo>
                    <a:pt x="49" y="36"/>
                    <a:pt x="50" y="35"/>
                    <a:pt x="50" y="34"/>
                  </a:cubicBezTo>
                  <a:cubicBezTo>
                    <a:pt x="51" y="33"/>
                    <a:pt x="50" y="33"/>
                    <a:pt x="50" y="32"/>
                  </a:cubicBezTo>
                  <a:cubicBezTo>
                    <a:pt x="50" y="31"/>
                    <a:pt x="50" y="29"/>
                    <a:pt x="50" y="29"/>
                  </a:cubicBezTo>
                  <a:cubicBezTo>
                    <a:pt x="50" y="29"/>
                    <a:pt x="47" y="22"/>
                    <a:pt x="47" y="21"/>
                  </a:cubicBezTo>
                  <a:cubicBezTo>
                    <a:pt x="47" y="20"/>
                    <a:pt x="49" y="18"/>
                    <a:pt x="50" y="17"/>
                  </a:cubicBezTo>
                  <a:cubicBezTo>
                    <a:pt x="50" y="16"/>
                    <a:pt x="49" y="14"/>
                    <a:pt x="49" y="14"/>
                  </a:cubicBezTo>
                  <a:cubicBezTo>
                    <a:pt x="49" y="14"/>
                    <a:pt x="48" y="14"/>
                    <a:pt x="47" y="13"/>
                  </a:cubicBezTo>
                  <a:cubicBezTo>
                    <a:pt x="46" y="12"/>
                    <a:pt x="47" y="8"/>
                    <a:pt x="47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8" y="7"/>
                    <a:pt x="47" y="6"/>
                  </a:cubicBezTo>
                  <a:cubicBezTo>
                    <a:pt x="46" y="5"/>
                    <a:pt x="45" y="5"/>
                    <a:pt x="44" y="4"/>
                  </a:cubicBezTo>
                  <a:cubicBezTo>
                    <a:pt x="43" y="4"/>
                    <a:pt x="41" y="0"/>
                    <a:pt x="41" y="0"/>
                  </a:cubicBezTo>
                  <a:cubicBezTo>
                    <a:pt x="41" y="0"/>
                    <a:pt x="39" y="3"/>
                    <a:pt x="38" y="2"/>
                  </a:cubicBezTo>
                  <a:cubicBezTo>
                    <a:pt x="37" y="2"/>
                    <a:pt x="35" y="2"/>
                    <a:pt x="35" y="2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4"/>
                    <a:pt x="31" y="4"/>
                    <a:pt x="31" y="5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30" y="8"/>
                    <a:pt x="31" y="8"/>
                    <a:pt x="31" y="9"/>
                  </a:cubicBezTo>
                  <a:cubicBezTo>
                    <a:pt x="30" y="11"/>
                    <a:pt x="29" y="11"/>
                    <a:pt x="28" y="12"/>
                  </a:cubicBezTo>
                  <a:cubicBezTo>
                    <a:pt x="27" y="13"/>
                    <a:pt x="28" y="13"/>
                    <a:pt x="28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1"/>
                    <a:pt x="23" y="11"/>
                  </a:cubicBezTo>
                  <a:cubicBezTo>
                    <a:pt x="22" y="11"/>
                    <a:pt x="24" y="12"/>
                    <a:pt x="21" y="11"/>
                  </a:cubicBezTo>
                  <a:cubicBezTo>
                    <a:pt x="20" y="11"/>
                    <a:pt x="17" y="12"/>
                    <a:pt x="17" y="1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9" y="6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10" y="10"/>
                    <a:pt x="10" y="11"/>
                  </a:cubicBezTo>
                  <a:cubicBezTo>
                    <a:pt x="10" y="12"/>
                    <a:pt x="12" y="13"/>
                    <a:pt x="13" y="13"/>
                  </a:cubicBezTo>
                  <a:cubicBezTo>
                    <a:pt x="14" y="13"/>
                    <a:pt x="16" y="13"/>
                    <a:pt x="16" y="14"/>
                  </a:cubicBezTo>
                  <a:cubicBezTo>
                    <a:pt x="17" y="16"/>
                    <a:pt x="18" y="16"/>
                    <a:pt x="19" y="17"/>
                  </a:cubicBezTo>
                  <a:cubicBezTo>
                    <a:pt x="19" y="17"/>
                    <a:pt x="19" y="18"/>
                    <a:pt x="19" y="19"/>
                  </a:cubicBezTo>
                  <a:cubicBezTo>
                    <a:pt x="20" y="20"/>
                    <a:pt x="19" y="20"/>
                    <a:pt x="20" y="21"/>
                  </a:cubicBezTo>
                  <a:cubicBezTo>
                    <a:pt x="21" y="22"/>
                    <a:pt x="20" y="22"/>
                    <a:pt x="20" y="23"/>
                  </a:cubicBezTo>
                  <a:cubicBezTo>
                    <a:pt x="20" y="25"/>
                    <a:pt x="19" y="26"/>
                    <a:pt x="19" y="27"/>
                  </a:cubicBezTo>
                  <a:cubicBezTo>
                    <a:pt x="19" y="27"/>
                    <a:pt x="20" y="28"/>
                    <a:pt x="20" y="28"/>
                  </a:cubicBezTo>
                  <a:lnTo>
                    <a:pt x="21" y="31"/>
                  </a:lnTo>
                  <a:close/>
                  <a:moveTo>
                    <a:pt x="2" y="71"/>
                  </a:moveTo>
                  <a:cubicBezTo>
                    <a:pt x="1" y="71"/>
                    <a:pt x="2" y="72"/>
                    <a:pt x="2" y="72"/>
                  </a:cubicBezTo>
                  <a:cubicBezTo>
                    <a:pt x="0" y="73"/>
                    <a:pt x="1" y="73"/>
                    <a:pt x="3" y="74"/>
                  </a:cubicBezTo>
                  <a:cubicBezTo>
                    <a:pt x="3" y="74"/>
                    <a:pt x="3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2"/>
                    <a:pt x="5" y="72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lose/>
                  <a:moveTo>
                    <a:pt x="24" y="36"/>
                  </a:moveTo>
                  <a:cubicBezTo>
                    <a:pt x="24" y="37"/>
                    <a:pt x="24" y="37"/>
                    <a:pt x="25" y="37"/>
                  </a:cubicBezTo>
                  <a:cubicBezTo>
                    <a:pt x="25" y="37"/>
                    <a:pt x="25" y="36"/>
                    <a:pt x="24" y="3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3" name="Freeform 127">
              <a:extLst>
                <a:ext uri="{FF2B5EF4-FFF2-40B4-BE49-F238E27FC236}">
                  <a16:creationId xmlns:a16="http://schemas.microsoft.com/office/drawing/2014/main" id="{E61D3717-3569-A553-039D-07622FAE37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87999" y="4728194"/>
              <a:ext cx="96433" cy="79126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4" name="Freeform 128">
              <a:extLst>
                <a:ext uri="{FF2B5EF4-FFF2-40B4-BE49-F238E27FC236}">
                  <a16:creationId xmlns:a16="http://schemas.microsoft.com/office/drawing/2014/main" id="{BC5D137D-5915-FC97-75D3-37194F37A7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376" y="6145670"/>
              <a:ext cx="115720" cy="49736"/>
            </a:xfrm>
            <a:custGeom>
              <a:avLst/>
              <a:gdLst>
                <a:gd name="T0" fmla="*/ 12 w 17"/>
                <a:gd name="T1" fmla="*/ 0 h 7"/>
                <a:gd name="T2" fmla="*/ 10 w 17"/>
                <a:gd name="T3" fmla="*/ 1 h 7"/>
                <a:gd name="T4" fmla="*/ 10 w 17"/>
                <a:gd name="T5" fmla="*/ 2 h 7"/>
                <a:gd name="T6" fmla="*/ 10 w 17"/>
                <a:gd name="T7" fmla="*/ 3 h 7"/>
                <a:gd name="T8" fmla="*/ 9 w 17"/>
                <a:gd name="T9" fmla="*/ 3 h 7"/>
                <a:gd name="T10" fmla="*/ 8 w 17"/>
                <a:gd name="T11" fmla="*/ 5 h 7"/>
                <a:gd name="T12" fmla="*/ 7 w 17"/>
                <a:gd name="T13" fmla="*/ 6 h 7"/>
                <a:gd name="T14" fmla="*/ 7 w 17"/>
                <a:gd name="T15" fmla="*/ 7 h 7"/>
                <a:gd name="T16" fmla="*/ 9 w 17"/>
                <a:gd name="T17" fmla="*/ 7 h 7"/>
                <a:gd name="T18" fmla="*/ 9 w 17"/>
                <a:gd name="T19" fmla="*/ 7 h 7"/>
                <a:gd name="T20" fmla="*/ 9 w 17"/>
                <a:gd name="T21" fmla="*/ 6 h 7"/>
                <a:gd name="T22" fmla="*/ 9 w 17"/>
                <a:gd name="T23" fmla="*/ 6 h 7"/>
                <a:gd name="T24" fmla="*/ 12 w 17"/>
                <a:gd name="T25" fmla="*/ 6 h 7"/>
                <a:gd name="T26" fmla="*/ 11 w 17"/>
                <a:gd name="T27" fmla="*/ 4 h 7"/>
                <a:gd name="T28" fmla="*/ 15 w 17"/>
                <a:gd name="T29" fmla="*/ 4 h 7"/>
                <a:gd name="T30" fmla="*/ 15 w 17"/>
                <a:gd name="T31" fmla="*/ 3 h 7"/>
                <a:gd name="T32" fmla="*/ 17 w 17"/>
                <a:gd name="T33" fmla="*/ 3 h 7"/>
                <a:gd name="T34" fmla="*/ 17 w 17"/>
                <a:gd name="T35" fmla="*/ 3 h 7"/>
                <a:gd name="T36" fmla="*/ 16 w 17"/>
                <a:gd name="T37" fmla="*/ 2 h 7"/>
                <a:gd name="T38" fmla="*/ 16 w 17"/>
                <a:gd name="T39" fmla="*/ 1 h 7"/>
                <a:gd name="T40" fmla="*/ 15 w 17"/>
                <a:gd name="T41" fmla="*/ 1 h 7"/>
                <a:gd name="T42" fmla="*/ 14 w 17"/>
                <a:gd name="T43" fmla="*/ 2 h 7"/>
                <a:gd name="T44" fmla="*/ 13 w 17"/>
                <a:gd name="T45" fmla="*/ 2 h 7"/>
                <a:gd name="T46" fmla="*/ 14 w 17"/>
                <a:gd name="T47" fmla="*/ 1 h 7"/>
                <a:gd name="T48" fmla="*/ 14 w 17"/>
                <a:gd name="T49" fmla="*/ 1 h 7"/>
                <a:gd name="T50" fmla="*/ 12 w 17"/>
                <a:gd name="T51" fmla="*/ 0 h 7"/>
                <a:gd name="T52" fmla="*/ 3 w 17"/>
                <a:gd name="T53" fmla="*/ 0 h 7"/>
                <a:gd name="T54" fmla="*/ 4 w 17"/>
                <a:gd name="T55" fmla="*/ 2 h 7"/>
                <a:gd name="T56" fmla="*/ 3 w 17"/>
                <a:gd name="T57" fmla="*/ 2 h 7"/>
                <a:gd name="T58" fmla="*/ 4 w 17"/>
                <a:gd name="T59" fmla="*/ 2 h 7"/>
                <a:gd name="T60" fmla="*/ 4 w 17"/>
                <a:gd name="T61" fmla="*/ 3 h 7"/>
                <a:gd name="T62" fmla="*/ 2 w 17"/>
                <a:gd name="T63" fmla="*/ 6 h 7"/>
                <a:gd name="T64" fmla="*/ 4 w 17"/>
                <a:gd name="T65" fmla="*/ 5 h 7"/>
                <a:gd name="T66" fmla="*/ 4 w 17"/>
                <a:gd name="T67" fmla="*/ 5 h 7"/>
                <a:gd name="T68" fmla="*/ 5 w 17"/>
                <a:gd name="T69" fmla="*/ 5 h 7"/>
                <a:gd name="T70" fmla="*/ 6 w 17"/>
                <a:gd name="T71" fmla="*/ 5 h 7"/>
                <a:gd name="T72" fmla="*/ 7 w 17"/>
                <a:gd name="T73" fmla="*/ 2 h 7"/>
                <a:gd name="T74" fmla="*/ 8 w 17"/>
                <a:gd name="T75" fmla="*/ 2 h 7"/>
                <a:gd name="T76" fmla="*/ 9 w 17"/>
                <a:gd name="T77" fmla="*/ 1 h 7"/>
                <a:gd name="T78" fmla="*/ 3 w 17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" h="7">
                  <a:moveTo>
                    <a:pt x="12" y="0"/>
                  </a:moveTo>
                  <a:cubicBezTo>
                    <a:pt x="12" y="0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5"/>
                    <a:pt x="8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5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4" y="5"/>
                    <a:pt x="13" y="5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lose/>
                  <a:moveTo>
                    <a:pt x="3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3" y="4"/>
                    <a:pt x="0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5" name="Freeform 130">
              <a:extLst>
                <a:ext uri="{FF2B5EF4-FFF2-40B4-BE49-F238E27FC236}">
                  <a16:creationId xmlns:a16="http://schemas.microsoft.com/office/drawing/2014/main" id="{31C9806E-1A43-4CBD-C5C3-5BFE355DB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364" y="3520963"/>
              <a:ext cx="488594" cy="413714"/>
            </a:xfrm>
            <a:custGeom>
              <a:avLst/>
              <a:gdLst>
                <a:gd name="T0" fmla="*/ 47 w 71"/>
                <a:gd name="T1" fmla="*/ 22 h 57"/>
                <a:gd name="T2" fmla="*/ 46 w 71"/>
                <a:gd name="T3" fmla="*/ 24 h 57"/>
                <a:gd name="T4" fmla="*/ 48 w 71"/>
                <a:gd name="T5" fmla="*/ 26 h 57"/>
                <a:gd name="T6" fmla="*/ 49 w 71"/>
                <a:gd name="T7" fmla="*/ 28 h 57"/>
                <a:gd name="T8" fmla="*/ 53 w 71"/>
                <a:gd name="T9" fmla="*/ 31 h 57"/>
                <a:gd name="T10" fmla="*/ 65 w 71"/>
                <a:gd name="T11" fmla="*/ 36 h 57"/>
                <a:gd name="T12" fmla="*/ 71 w 71"/>
                <a:gd name="T13" fmla="*/ 36 h 57"/>
                <a:gd name="T14" fmla="*/ 59 w 71"/>
                <a:gd name="T15" fmla="*/ 52 h 57"/>
                <a:gd name="T16" fmla="*/ 54 w 71"/>
                <a:gd name="T17" fmla="*/ 52 h 57"/>
                <a:gd name="T18" fmla="*/ 52 w 71"/>
                <a:gd name="T19" fmla="*/ 54 h 57"/>
                <a:gd name="T20" fmla="*/ 47 w 71"/>
                <a:gd name="T21" fmla="*/ 54 h 57"/>
                <a:gd name="T22" fmla="*/ 46 w 71"/>
                <a:gd name="T23" fmla="*/ 55 h 57"/>
                <a:gd name="T24" fmla="*/ 41 w 71"/>
                <a:gd name="T25" fmla="*/ 55 h 57"/>
                <a:gd name="T26" fmla="*/ 40 w 71"/>
                <a:gd name="T27" fmla="*/ 54 h 57"/>
                <a:gd name="T28" fmla="*/ 37 w 71"/>
                <a:gd name="T29" fmla="*/ 55 h 57"/>
                <a:gd name="T30" fmla="*/ 35 w 71"/>
                <a:gd name="T31" fmla="*/ 56 h 57"/>
                <a:gd name="T32" fmla="*/ 32 w 71"/>
                <a:gd name="T33" fmla="*/ 56 h 57"/>
                <a:gd name="T34" fmla="*/ 30 w 71"/>
                <a:gd name="T35" fmla="*/ 56 h 57"/>
                <a:gd name="T36" fmla="*/ 26 w 71"/>
                <a:gd name="T37" fmla="*/ 55 h 57"/>
                <a:gd name="T38" fmla="*/ 23 w 71"/>
                <a:gd name="T39" fmla="*/ 56 h 57"/>
                <a:gd name="T40" fmla="*/ 20 w 71"/>
                <a:gd name="T41" fmla="*/ 56 h 57"/>
                <a:gd name="T42" fmla="*/ 16 w 71"/>
                <a:gd name="T43" fmla="*/ 56 h 57"/>
                <a:gd name="T44" fmla="*/ 16 w 71"/>
                <a:gd name="T45" fmla="*/ 54 h 57"/>
                <a:gd name="T46" fmla="*/ 15 w 71"/>
                <a:gd name="T47" fmla="*/ 52 h 57"/>
                <a:gd name="T48" fmla="*/ 14 w 71"/>
                <a:gd name="T49" fmla="*/ 52 h 57"/>
                <a:gd name="T50" fmla="*/ 11 w 71"/>
                <a:gd name="T51" fmla="*/ 50 h 57"/>
                <a:gd name="T52" fmla="*/ 9 w 71"/>
                <a:gd name="T53" fmla="*/ 46 h 57"/>
                <a:gd name="T54" fmla="*/ 8 w 71"/>
                <a:gd name="T55" fmla="*/ 44 h 57"/>
                <a:gd name="T56" fmla="*/ 6 w 71"/>
                <a:gd name="T57" fmla="*/ 41 h 57"/>
                <a:gd name="T58" fmla="*/ 3 w 71"/>
                <a:gd name="T59" fmla="*/ 40 h 57"/>
                <a:gd name="T60" fmla="*/ 0 w 71"/>
                <a:gd name="T61" fmla="*/ 39 h 57"/>
                <a:gd name="T62" fmla="*/ 1 w 71"/>
                <a:gd name="T63" fmla="*/ 37 h 57"/>
                <a:gd name="T64" fmla="*/ 3 w 71"/>
                <a:gd name="T65" fmla="*/ 36 h 57"/>
                <a:gd name="T66" fmla="*/ 5 w 71"/>
                <a:gd name="T67" fmla="*/ 36 h 57"/>
                <a:gd name="T68" fmla="*/ 6 w 71"/>
                <a:gd name="T69" fmla="*/ 33 h 57"/>
                <a:gd name="T70" fmla="*/ 6 w 71"/>
                <a:gd name="T71" fmla="*/ 28 h 57"/>
                <a:gd name="T72" fmla="*/ 8 w 71"/>
                <a:gd name="T73" fmla="*/ 23 h 57"/>
                <a:gd name="T74" fmla="*/ 8 w 71"/>
                <a:gd name="T75" fmla="*/ 21 h 57"/>
                <a:gd name="T76" fmla="*/ 10 w 71"/>
                <a:gd name="T77" fmla="*/ 19 h 57"/>
                <a:gd name="T78" fmla="*/ 12 w 71"/>
                <a:gd name="T79" fmla="*/ 18 h 57"/>
                <a:gd name="T80" fmla="*/ 13 w 71"/>
                <a:gd name="T81" fmla="*/ 15 h 57"/>
                <a:gd name="T82" fmla="*/ 15 w 71"/>
                <a:gd name="T83" fmla="*/ 11 h 57"/>
                <a:gd name="T84" fmla="*/ 17 w 71"/>
                <a:gd name="T85" fmla="*/ 8 h 57"/>
                <a:gd name="T86" fmla="*/ 19 w 71"/>
                <a:gd name="T87" fmla="*/ 4 h 57"/>
                <a:gd name="T88" fmla="*/ 22 w 71"/>
                <a:gd name="T89" fmla="*/ 3 h 57"/>
                <a:gd name="T90" fmla="*/ 24 w 71"/>
                <a:gd name="T91" fmla="*/ 4 h 57"/>
                <a:gd name="T92" fmla="*/ 25 w 71"/>
                <a:gd name="T93" fmla="*/ 5 h 57"/>
                <a:gd name="T94" fmla="*/ 26 w 71"/>
                <a:gd name="T95" fmla="*/ 1 h 57"/>
                <a:gd name="T96" fmla="*/ 28 w 71"/>
                <a:gd name="T97" fmla="*/ 1 h 57"/>
                <a:gd name="T98" fmla="*/ 30 w 71"/>
                <a:gd name="T99" fmla="*/ 3 h 57"/>
                <a:gd name="T100" fmla="*/ 33 w 71"/>
                <a:gd name="T101" fmla="*/ 4 h 57"/>
                <a:gd name="T102" fmla="*/ 38 w 71"/>
                <a:gd name="T103" fmla="*/ 5 h 57"/>
                <a:gd name="T104" fmla="*/ 41 w 71"/>
                <a:gd name="T105" fmla="*/ 8 h 57"/>
                <a:gd name="T106" fmla="*/ 43 w 71"/>
                <a:gd name="T107" fmla="*/ 11 h 57"/>
                <a:gd name="T108" fmla="*/ 45 w 71"/>
                <a:gd name="T109" fmla="*/ 13 h 57"/>
                <a:gd name="T110" fmla="*/ 42 w 71"/>
                <a:gd name="T111" fmla="*/ 17 h 57"/>
                <a:gd name="T112" fmla="*/ 41 w 71"/>
                <a:gd name="T113" fmla="*/ 21 h 57"/>
                <a:gd name="T114" fmla="*/ 44 w 71"/>
                <a:gd name="T115" fmla="*/ 22 h 57"/>
                <a:gd name="T116" fmla="*/ 46 w 71"/>
                <a:gd name="T117" fmla="*/ 22 h 57"/>
                <a:gd name="T118" fmla="*/ 47 w 71"/>
                <a:gd name="T119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" h="57">
                  <a:moveTo>
                    <a:pt x="47" y="22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5"/>
                    <a:pt x="48" y="26"/>
                  </a:cubicBezTo>
                  <a:cubicBezTo>
                    <a:pt x="49" y="27"/>
                    <a:pt x="48" y="28"/>
                    <a:pt x="49" y="28"/>
                  </a:cubicBezTo>
                  <a:cubicBezTo>
                    <a:pt x="51" y="29"/>
                    <a:pt x="51" y="30"/>
                    <a:pt x="53" y="31"/>
                  </a:cubicBezTo>
                  <a:cubicBezTo>
                    <a:pt x="54" y="31"/>
                    <a:pt x="65" y="36"/>
                    <a:pt x="65" y="36"/>
                  </a:cubicBezTo>
                  <a:cubicBezTo>
                    <a:pt x="71" y="36"/>
                    <a:pt x="71" y="36"/>
                    <a:pt x="71" y="36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2" y="56"/>
                    <a:pt x="41" y="55"/>
                  </a:cubicBezTo>
                  <a:cubicBezTo>
                    <a:pt x="40" y="55"/>
                    <a:pt x="40" y="54"/>
                    <a:pt x="40" y="54"/>
                  </a:cubicBezTo>
                  <a:cubicBezTo>
                    <a:pt x="40" y="54"/>
                    <a:pt x="38" y="55"/>
                    <a:pt x="37" y="55"/>
                  </a:cubicBezTo>
                  <a:cubicBezTo>
                    <a:pt x="35" y="54"/>
                    <a:pt x="35" y="56"/>
                    <a:pt x="35" y="56"/>
                  </a:cubicBezTo>
                  <a:cubicBezTo>
                    <a:pt x="35" y="56"/>
                    <a:pt x="34" y="56"/>
                    <a:pt x="32" y="56"/>
                  </a:cubicBezTo>
                  <a:cubicBezTo>
                    <a:pt x="31" y="56"/>
                    <a:pt x="30" y="57"/>
                    <a:pt x="30" y="56"/>
                  </a:cubicBezTo>
                  <a:cubicBezTo>
                    <a:pt x="29" y="55"/>
                    <a:pt x="26" y="55"/>
                    <a:pt x="26" y="55"/>
                  </a:cubicBezTo>
                  <a:cubicBezTo>
                    <a:pt x="26" y="55"/>
                    <a:pt x="24" y="56"/>
                    <a:pt x="23" y="56"/>
                  </a:cubicBezTo>
                  <a:cubicBezTo>
                    <a:pt x="22" y="55"/>
                    <a:pt x="20" y="56"/>
                    <a:pt x="20" y="56"/>
                  </a:cubicBezTo>
                  <a:cubicBezTo>
                    <a:pt x="19" y="56"/>
                    <a:pt x="16" y="56"/>
                    <a:pt x="16" y="56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2"/>
                    <a:pt x="15" y="52"/>
                  </a:cubicBezTo>
                  <a:cubicBezTo>
                    <a:pt x="15" y="52"/>
                    <a:pt x="14" y="52"/>
                    <a:pt x="14" y="52"/>
                  </a:cubicBezTo>
                  <a:cubicBezTo>
                    <a:pt x="13" y="52"/>
                    <a:pt x="11" y="52"/>
                    <a:pt x="11" y="50"/>
                  </a:cubicBezTo>
                  <a:cubicBezTo>
                    <a:pt x="11" y="49"/>
                    <a:pt x="9" y="47"/>
                    <a:pt x="9" y="46"/>
                  </a:cubicBezTo>
                  <a:cubicBezTo>
                    <a:pt x="9" y="45"/>
                    <a:pt x="9" y="44"/>
                    <a:pt x="8" y="44"/>
                  </a:cubicBezTo>
                  <a:cubicBezTo>
                    <a:pt x="7" y="43"/>
                    <a:pt x="7" y="42"/>
                    <a:pt x="6" y="41"/>
                  </a:cubicBezTo>
                  <a:cubicBezTo>
                    <a:pt x="5" y="40"/>
                    <a:pt x="4" y="40"/>
                    <a:pt x="3" y="40"/>
                  </a:cubicBezTo>
                  <a:cubicBezTo>
                    <a:pt x="3" y="39"/>
                    <a:pt x="0" y="40"/>
                    <a:pt x="0" y="39"/>
                  </a:cubicBezTo>
                  <a:cubicBezTo>
                    <a:pt x="1" y="38"/>
                    <a:pt x="1" y="37"/>
                    <a:pt x="1" y="37"/>
                  </a:cubicBezTo>
                  <a:cubicBezTo>
                    <a:pt x="1" y="37"/>
                    <a:pt x="1" y="36"/>
                    <a:pt x="3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5" y="36"/>
                    <a:pt x="6" y="34"/>
                    <a:pt x="6" y="33"/>
                  </a:cubicBezTo>
                  <a:cubicBezTo>
                    <a:pt x="6" y="32"/>
                    <a:pt x="6" y="29"/>
                    <a:pt x="6" y="28"/>
                  </a:cubicBezTo>
                  <a:cubicBezTo>
                    <a:pt x="6" y="27"/>
                    <a:pt x="8" y="25"/>
                    <a:pt x="8" y="23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2" y="17"/>
                    <a:pt x="13" y="16"/>
                    <a:pt x="13" y="15"/>
                  </a:cubicBezTo>
                  <a:cubicBezTo>
                    <a:pt x="14" y="14"/>
                    <a:pt x="15" y="13"/>
                    <a:pt x="15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6"/>
                    <a:pt x="19" y="4"/>
                    <a:pt x="19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4" y="3"/>
                    <a:pt x="24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7" y="0"/>
                    <a:pt x="28" y="1"/>
                  </a:cubicBezTo>
                  <a:cubicBezTo>
                    <a:pt x="29" y="2"/>
                    <a:pt x="29" y="3"/>
                    <a:pt x="30" y="3"/>
                  </a:cubicBezTo>
                  <a:cubicBezTo>
                    <a:pt x="31" y="3"/>
                    <a:pt x="32" y="3"/>
                    <a:pt x="33" y="4"/>
                  </a:cubicBezTo>
                  <a:cubicBezTo>
                    <a:pt x="33" y="5"/>
                    <a:pt x="36" y="5"/>
                    <a:pt x="38" y="5"/>
                  </a:cubicBezTo>
                  <a:cubicBezTo>
                    <a:pt x="39" y="6"/>
                    <a:pt x="39" y="7"/>
                    <a:pt x="41" y="8"/>
                  </a:cubicBezTo>
                  <a:cubicBezTo>
                    <a:pt x="42" y="9"/>
                    <a:pt x="42" y="11"/>
                    <a:pt x="43" y="11"/>
                  </a:cubicBezTo>
                  <a:cubicBezTo>
                    <a:pt x="43" y="12"/>
                    <a:pt x="45" y="13"/>
                    <a:pt x="45" y="13"/>
                  </a:cubicBezTo>
                  <a:cubicBezTo>
                    <a:pt x="45" y="13"/>
                    <a:pt x="42" y="16"/>
                    <a:pt x="42" y="17"/>
                  </a:cubicBezTo>
                  <a:cubicBezTo>
                    <a:pt x="43" y="18"/>
                    <a:pt x="41" y="20"/>
                    <a:pt x="41" y="21"/>
                  </a:cubicBezTo>
                  <a:cubicBezTo>
                    <a:pt x="42" y="22"/>
                    <a:pt x="43" y="22"/>
                    <a:pt x="44" y="22"/>
                  </a:cubicBezTo>
                  <a:cubicBezTo>
                    <a:pt x="45" y="22"/>
                    <a:pt x="46" y="22"/>
                    <a:pt x="46" y="22"/>
                  </a:cubicBezTo>
                  <a:lnTo>
                    <a:pt x="47" y="2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6" name="Freeform 131">
              <a:extLst>
                <a:ext uri="{FF2B5EF4-FFF2-40B4-BE49-F238E27FC236}">
                  <a16:creationId xmlns:a16="http://schemas.microsoft.com/office/drawing/2014/main" id="{72331DED-4014-7606-8C19-9BDFEA711B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9207" y="1624210"/>
              <a:ext cx="207867" cy="115298"/>
            </a:xfrm>
            <a:custGeom>
              <a:avLst/>
              <a:gdLst>
                <a:gd name="T0" fmla="*/ 28 w 30"/>
                <a:gd name="T1" fmla="*/ 6 h 16"/>
                <a:gd name="T2" fmla="*/ 29 w 30"/>
                <a:gd name="T3" fmla="*/ 5 h 16"/>
                <a:gd name="T4" fmla="*/ 30 w 30"/>
                <a:gd name="T5" fmla="*/ 3 h 16"/>
                <a:gd name="T6" fmla="*/ 29 w 30"/>
                <a:gd name="T7" fmla="*/ 1 h 16"/>
                <a:gd name="T8" fmla="*/ 25 w 30"/>
                <a:gd name="T9" fmla="*/ 0 h 16"/>
                <a:gd name="T10" fmla="*/ 24 w 30"/>
                <a:gd name="T11" fmla="*/ 0 h 16"/>
                <a:gd name="T12" fmla="*/ 23 w 30"/>
                <a:gd name="T13" fmla="*/ 1 h 16"/>
                <a:gd name="T14" fmla="*/ 19 w 30"/>
                <a:gd name="T15" fmla="*/ 2 h 16"/>
                <a:gd name="T16" fmla="*/ 18 w 30"/>
                <a:gd name="T17" fmla="*/ 1 h 16"/>
                <a:gd name="T18" fmla="*/ 17 w 30"/>
                <a:gd name="T19" fmla="*/ 2 h 16"/>
                <a:gd name="T20" fmla="*/ 9 w 30"/>
                <a:gd name="T21" fmla="*/ 4 h 16"/>
                <a:gd name="T22" fmla="*/ 9 w 30"/>
                <a:gd name="T23" fmla="*/ 9 h 16"/>
                <a:gd name="T24" fmla="*/ 11 w 30"/>
                <a:gd name="T25" fmla="*/ 9 h 16"/>
                <a:gd name="T26" fmla="*/ 10 w 30"/>
                <a:gd name="T27" fmla="*/ 12 h 16"/>
                <a:gd name="T28" fmla="*/ 13 w 30"/>
                <a:gd name="T29" fmla="*/ 12 h 16"/>
                <a:gd name="T30" fmla="*/ 14 w 30"/>
                <a:gd name="T31" fmla="*/ 12 h 16"/>
                <a:gd name="T32" fmla="*/ 17 w 30"/>
                <a:gd name="T33" fmla="*/ 12 h 16"/>
                <a:gd name="T34" fmla="*/ 19 w 30"/>
                <a:gd name="T35" fmla="*/ 14 h 16"/>
                <a:gd name="T36" fmla="*/ 20 w 30"/>
                <a:gd name="T37" fmla="*/ 14 h 16"/>
                <a:gd name="T38" fmla="*/ 21 w 30"/>
                <a:gd name="T39" fmla="*/ 16 h 16"/>
                <a:gd name="T40" fmla="*/ 24 w 30"/>
                <a:gd name="T41" fmla="*/ 15 h 16"/>
                <a:gd name="T42" fmla="*/ 25 w 30"/>
                <a:gd name="T43" fmla="*/ 13 h 16"/>
                <a:gd name="T44" fmla="*/ 27 w 30"/>
                <a:gd name="T45" fmla="*/ 11 h 16"/>
                <a:gd name="T46" fmla="*/ 27 w 30"/>
                <a:gd name="T47" fmla="*/ 10 h 16"/>
                <a:gd name="T48" fmla="*/ 26 w 30"/>
                <a:gd name="T49" fmla="*/ 9 h 16"/>
                <a:gd name="T50" fmla="*/ 25 w 30"/>
                <a:gd name="T51" fmla="*/ 6 h 16"/>
                <a:gd name="T52" fmla="*/ 26 w 30"/>
                <a:gd name="T53" fmla="*/ 5 h 16"/>
                <a:gd name="T54" fmla="*/ 28 w 30"/>
                <a:gd name="T55" fmla="*/ 5 h 16"/>
                <a:gd name="T56" fmla="*/ 28 w 30"/>
                <a:gd name="T57" fmla="*/ 6 h 16"/>
                <a:gd name="T58" fmla="*/ 1 w 30"/>
                <a:gd name="T59" fmla="*/ 12 h 16"/>
                <a:gd name="T60" fmla="*/ 1 w 30"/>
                <a:gd name="T61" fmla="*/ 13 h 16"/>
                <a:gd name="T62" fmla="*/ 1 w 30"/>
                <a:gd name="T63" fmla="*/ 12 h 16"/>
                <a:gd name="T64" fmla="*/ 3 w 30"/>
                <a:gd name="T65" fmla="*/ 7 h 16"/>
                <a:gd name="T66" fmla="*/ 0 w 30"/>
                <a:gd name="T67" fmla="*/ 9 h 16"/>
                <a:gd name="T68" fmla="*/ 0 w 30"/>
                <a:gd name="T69" fmla="*/ 8 h 16"/>
                <a:gd name="T70" fmla="*/ 1 w 30"/>
                <a:gd name="T71" fmla="*/ 11 h 16"/>
                <a:gd name="T72" fmla="*/ 2 w 30"/>
                <a:gd name="T73" fmla="*/ 12 h 16"/>
                <a:gd name="T74" fmla="*/ 3 w 30"/>
                <a:gd name="T75" fmla="*/ 11 h 16"/>
                <a:gd name="T76" fmla="*/ 5 w 30"/>
                <a:gd name="T77" fmla="*/ 11 h 16"/>
                <a:gd name="T78" fmla="*/ 6 w 30"/>
                <a:gd name="T79" fmla="*/ 8 h 16"/>
                <a:gd name="T80" fmla="*/ 3 w 30"/>
                <a:gd name="T81" fmla="*/ 7 h 16"/>
                <a:gd name="T82" fmla="*/ 4 w 30"/>
                <a:gd name="T83" fmla="*/ 3 h 16"/>
                <a:gd name="T84" fmla="*/ 3 w 30"/>
                <a:gd name="T85" fmla="*/ 4 h 16"/>
                <a:gd name="T86" fmla="*/ 1 w 30"/>
                <a:gd name="T87" fmla="*/ 4 h 16"/>
                <a:gd name="T88" fmla="*/ 3 w 30"/>
                <a:gd name="T89" fmla="*/ 5 h 16"/>
                <a:gd name="T90" fmla="*/ 3 w 30"/>
                <a:gd name="T91" fmla="*/ 6 h 16"/>
                <a:gd name="T92" fmla="*/ 4 w 30"/>
                <a:gd name="T93" fmla="*/ 6 h 16"/>
                <a:gd name="T94" fmla="*/ 4 w 30"/>
                <a:gd name="T95" fmla="*/ 6 h 16"/>
                <a:gd name="T96" fmla="*/ 5 w 30"/>
                <a:gd name="T97" fmla="*/ 5 h 16"/>
                <a:gd name="T98" fmla="*/ 4 w 30"/>
                <a:gd name="T9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" h="16">
                  <a:moveTo>
                    <a:pt x="28" y="6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4"/>
                    <a:pt x="30" y="3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2" y="1"/>
                    <a:pt x="20" y="2"/>
                    <a:pt x="19" y="2"/>
                  </a:cubicBezTo>
                  <a:cubicBezTo>
                    <a:pt x="18" y="2"/>
                    <a:pt x="19" y="1"/>
                    <a:pt x="18" y="1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3" y="2"/>
                    <a:pt x="12" y="3"/>
                    <a:pt x="9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2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6" y="12"/>
                    <a:pt x="17" y="12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3"/>
                    <a:pt x="25" y="13"/>
                  </a:cubicBezTo>
                  <a:cubicBezTo>
                    <a:pt x="26" y="12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9"/>
                    <a:pt x="26" y="9"/>
                  </a:cubicBezTo>
                  <a:cubicBezTo>
                    <a:pt x="25" y="8"/>
                    <a:pt x="26" y="7"/>
                    <a:pt x="25" y="6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5"/>
                    <a:pt x="27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lose/>
                  <a:moveTo>
                    <a:pt x="1" y="12"/>
                  </a:move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2" y="12"/>
                    <a:pt x="1" y="12"/>
                  </a:cubicBezTo>
                  <a:close/>
                  <a:moveTo>
                    <a:pt x="3" y="7"/>
                  </a:moveTo>
                  <a:cubicBezTo>
                    <a:pt x="2" y="8"/>
                    <a:pt x="1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8"/>
                    <a:pt x="6" y="8"/>
                  </a:cubicBezTo>
                  <a:cubicBezTo>
                    <a:pt x="5" y="8"/>
                    <a:pt x="4" y="7"/>
                    <a:pt x="3" y="7"/>
                  </a:cubicBezTo>
                  <a:close/>
                  <a:moveTo>
                    <a:pt x="4" y="3"/>
                  </a:move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5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7" name="Freeform 132">
              <a:extLst>
                <a:ext uri="{FF2B5EF4-FFF2-40B4-BE49-F238E27FC236}">
                  <a16:creationId xmlns:a16="http://schemas.microsoft.com/office/drawing/2014/main" id="{B701B3F1-2C2B-02B7-D645-A65780468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2086" y="3396623"/>
              <a:ext cx="205724" cy="219293"/>
            </a:xfrm>
            <a:custGeom>
              <a:avLst/>
              <a:gdLst>
                <a:gd name="T0" fmla="*/ 9 w 30"/>
                <a:gd name="T1" fmla="*/ 0 h 30"/>
                <a:gd name="T2" fmla="*/ 7 w 30"/>
                <a:gd name="T3" fmla="*/ 2 h 30"/>
                <a:gd name="T4" fmla="*/ 5 w 30"/>
                <a:gd name="T5" fmla="*/ 1 h 30"/>
                <a:gd name="T6" fmla="*/ 4 w 30"/>
                <a:gd name="T7" fmla="*/ 2 h 30"/>
                <a:gd name="T8" fmla="*/ 3 w 30"/>
                <a:gd name="T9" fmla="*/ 4 h 30"/>
                <a:gd name="T10" fmla="*/ 2 w 30"/>
                <a:gd name="T11" fmla="*/ 6 h 30"/>
                <a:gd name="T12" fmla="*/ 2 w 30"/>
                <a:gd name="T13" fmla="*/ 9 h 30"/>
                <a:gd name="T14" fmla="*/ 1 w 30"/>
                <a:gd name="T15" fmla="*/ 13 h 30"/>
                <a:gd name="T16" fmla="*/ 0 w 30"/>
                <a:gd name="T17" fmla="*/ 16 h 30"/>
                <a:gd name="T18" fmla="*/ 0 w 30"/>
                <a:gd name="T19" fmla="*/ 21 h 30"/>
                <a:gd name="T20" fmla="*/ 3 w 30"/>
                <a:gd name="T21" fmla="*/ 20 h 30"/>
                <a:gd name="T22" fmla="*/ 5 w 30"/>
                <a:gd name="T23" fmla="*/ 21 h 30"/>
                <a:gd name="T24" fmla="*/ 6 w 30"/>
                <a:gd name="T25" fmla="*/ 22 h 30"/>
                <a:gd name="T26" fmla="*/ 7 w 30"/>
                <a:gd name="T27" fmla="*/ 18 h 30"/>
                <a:gd name="T28" fmla="*/ 9 w 30"/>
                <a:gd name="T29" fmla="*/ 18 h 30"/>
                <a:gd name="T30" fmla="*/ 11 w 30"/>
                <a:gd name="T31" fmla="*/ 20 h 30"/>
                <a:gd name="T32" fmla="*/ 14 w 30"/>
                <a:gd name="T33" fmla="*/ 21 h 30"/>
                <a:gd name="T34" fmla="*/ 19 w 30"/>
                <a:gd name="T35" fmla="*/ 22 h 30"/>
                <a:gd name="T36" fmla="*/ 22 w 30"/>
                <a:gd name="T37" fmla="*/ 25 h 30"/>
                <a:gd name="T38" fmla="*/ 24 w 30"/>
                <a:gd name="T39" fmla="*/ 28 h 30"/>
                <a:gd name="T40" fmla="*/ 26 w 30"/>
                <a:gd name="T41" fmla="*/ 30 h 30"/>
                <a:gd name="T42" fmla="*/ 27 w 30"/>
                <a:gd name="T43" fmla="*/ 29 h 30"/>
                <a:gd name="T44" fmla="*/ 28 w 30"/>
                <a:gd name="T45" fmla="*/ 30 h 30"/>
                <a:gd name="T46" fmla="*/ 30 w 30"/>
                <a:gd name="T47" fmla="*/ 29 h 30"/>
                <a:gd name="T48" fmla="*/ 29 w 30"/>
                <a:gd name="T49" fmla="*/ 28 h 30"/>
                <a:gd name="T50" fmla="*/ 27 w 30"/>
                <a:gd name="T51" fmla="*/ 27 h 30"/>
                <a:gd name="T52" fmla="*/ 26 w 30"/>
                <a:gd name="T53" fmla="*/ 27 h 30"/>
                <a:gd name="T54" fmla="*/ 26 w 30"/>
                <a:gd name="T55" fmla="*/ 24 h 30"/>
                <a:gd name="T56" fmla="*/ 22 w 30"/>
                <a:gd name="T57" fmla="*/ 22 h 30"/>
                <a:gd name="T58" fmla="*/ 21 w 30"/>
                <a:gd name="T59" fmla="*/ 19 h 30"/>
                <a:gd name="T60" fmla="*/ 18 w 30"/>
                <a:gd name="T61" fmla="*/ 18 h 30"/>
                <a:gd name="T62" fmla="*/ 18 w 30"/>
                <a:gd name="T63" fmla="*/ 16 h 30"/>
                <a:gd name="T64" fmla="*/ 16 w 30"/>
                <a:gd name="T65" fmla="*/ 16 h 30"/>
                <a:gd name="T66" fmla="*/ 15 w 30"/>
                <a:gd name="T67" fmla="*/ 14 h 30"/>
                <a:gd name="T68" fmla="*/ 15 w 30"/>
                <a:gd name="T69" fmla="*/ 15 h 30"/>
                <a:gd name="T70" fmla="*/ 13 w 30"/>
                <a:gd name="T71" fmla="*/ 13 h 30"/>
                <a:gd name="T72" fmla="*/ 13 w 30"/>
                <a:gd name="T73" fmla="*/ 11 h 30"/>
                <a:gd name="T74" fmla="*/ 12 w 30"/>
                <a:gd name="T75" fmla="*/ 7 h 30"/>
                <a:gd name="T76" fmla="*/ 12 w 30"/>
                <a:gd name="T77" fmla="*/ 5 h 30"/>
                <a:gd name="T78" fmla="*/ 11 w 30"/>
                <a:gd name="T79" fmla="*/ 3 h 30"/>
                <a:gd name="T80" fmla="*/ 11 w 30"/>
                <a:gd name="T81" fmla="*/ 1 h 30"/>
                <a:gd name="T82" fmla="*/ 9 w 30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0">
                  <a:moveTo>
                    <a:pt x="9" y="0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3"/>
                    <a:pt x="4" y="4"/>
                    <a:pt x="3" y="4"/>
                  </a:cubicBezTo>
                  <a:cubicBezTo>
                    <a:pt x="2" y="4"/>
                    <a:pt x="2" y="4"/>
                    <a:pt x="2" y="6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1"/>
                    <a:pt x="1" y="11"/>
                    <a:pt x="1" y="13"/>
                  </a:cubicBezTo>
                  <a:cubicBezTo>
                    <a:pt x="0" y="14"/>
                    <a:pt x="0" y="16"/>
                    <a:pt x="0" y="16"/>
                  </a:cubicBezTo>
                  <a:cubicBezTo>
                    <a:pt x="1" y="17"/>
                    <a:pt x="0" y="21"/>
                    <a:pt x="0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5" y="20"/>
                    <a:pt x="5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7"/>
                    <a:pt x="9" y="18"/>
                  </a:cubicBezTo>
                  <a:cubicBezTo>
                    <a:pt x="10" y="19"/>
                    <a:pt x="10" y="20"/>
                    <a:pt x="11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2"/>
                    <a:pt x="17" y="22"/>
                    <a:pt x="19" y="22"/>
                  </a:cubicBezTo>
                  <a:cubicBezTo>
                    <a:pt x="20" y="23"/>
                    <a:pt x="20" y="24"/>
                    <a:pt x="22" y="25"/>
                  </a:cubicBezTo>
                  <a:cubicBezTo>
                    <a:pt x="23" y="26"/>
                    <a:pt x="23" y="28"/>
                    <a:pt x="24" y="28"/>
                  </a:cubicBezTo>
                  <a:cubicBezTo>
                    <a:pt x="24" y="29"/>
                    <a:pt x="26" y="30"/>
                    <a:pt x="26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6" y="24"/>
                    <a:pt x="26" y="24"/>
                  </a:cubicBezTo>
                  <a:cubicBezTo>
                    <a:pt x="25" y="23"/>
                    <a:pt x="23" y="23"/>
                    <a:pt x="22" y="22"/>
                  </a:cubicBezTo>
                  <a:cubicBezTo>
                    <a:pt x="22" y="21"/>
                    <a:pt x="22" y="19"/>
                    <a:pt x="21" y="19"/>
                  </a:cubicBezTo>
                  <a:cubicBezTo>
                    <a:pt x="20" y="18"/>
                    <a:pt x="20" y="18"/>
                    <a:pt x="18" y="18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3" y="10"/>
                    <a:pt x="12" y="8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0"/>
                    <a:pt x="10" y="1"/>
                    <a:pt x="9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8" name="Freeform 133">
              <a:extLst>
                <a:ext uri="{FF2B5EF4-FFF2-40B4-BE49-F238E27FC236}">
                  <a16:creationId xmlns:a16="http://schemas.microsoft.com/office/drawing/2014/main" id="{5622FB62-83F9-C807-2A14-61EB9148DB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330" y="3941459"/>
              <a:ext cx="102861" cy="88169"/>
            </a:xfrm>
            <a:custGeom>
              <a:avLst/>
              <a:gdLst>
                <a:gd name="T0" fmla="*/ 7 w 15"/>
                <a:gd name="T1" fmla="*/ 6 h 12"/>
                <a:gd name="T2" fmla="*/ 7 w 15"/>
                <a:gd name="T3" fmla="*/ 8 h 12"/>
                <a:gd name="T4" fmla="*/ 6 w 15"/>
                <a:gd name="T5" fmla="*/ 8 h 12"/>
                <a:gd name="T6" fmla="*/ 7 w 15"/>
                <a:gd name="T7" fmla="*/ 10 h 12"/>
                <a:gd name="T8" fmla="*/ 6 w 15"/>
                <a:gd name="T9" fmla="*/ 12 h 12"/>
                <a:gd name="T10" fmla="*/ 15 w 15"/>
                <a:gd name="T11" fmla="*/ 12 h 12"/>
                <a:gd name="T12" fmla="*/ 15 w 15"/>
                <a:gd name="T13" fmla="*/ 7 h 12"/>
                <a:gd name="T14" fmla="*/ 7 w 15"/>
                <a:gd name="T15" fmla="*/ 6 h 12"/>
                <a:gd name="T16" fmla="*/ 1 w 15"/>
                <a:gd name="T17" fmla="*/ 0 h 12"/>
                <a:gd name="T18" fmla="*/ 0 w 15"/>
                <a:gd name="T19" fmla="*/ 1 h 12"/>
                <a:gd name="T20" fmla="*/ 1 w 15"/>
                <a:gd name="T21" fmla="*/ 1 h 12"/>
                <a:gd name="T22" fmla="*/ 2 w 15"/>
                <a:gd name="T23" fmla="*/ 1 h 12"/>
                <a:gd name="T24" fmla="*/ 2 w 15"/>
                <a:gd name="T25" fmla="*/ 0 h 12"/>
                <a:gd name="T26" fmla="*/ 1 w 15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2">
                  <a:moveTo>
                    <a:pt x="7" y="6"/>
                  </a:moveTo>
                  <a:cubicBezTo>
                    <a:pt x="7" y="7"/>
                    <a:pt x="7" y="7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7" y="9"/>
                    <a:pt x="7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7" y="6"/>
                  </a:lnTo>
                  <a:close/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69" name="Freeform 134">
              <a:extLst>
                <a:ext uri="{FF2B5EF4-FFF2-40B4-BE49-F238E27FC236}">
                  <a16:creationId xmlns:a16="http://schemas.microsoft.com/office/drawing/2014/main" id="{F1714B1F-0C81-B5BB-CB52-0EE121DBB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190" y="3534527"/>
              <a:ext cx="96433" cy="51997"/>
            </a:xfrm>
            <a:custGeom>
              <a:avLst/>
              <a:gdLst>
                <a:gd name="T0" fmla="*/ 0 w 14"/>
                <a:gd name="T1" fmla="*/ 3 h 7"/>
                <a:gd name="T2" fmla="*/ 3 w 14"/>
                <a:gd name="T3" fmla="*/ 5 h 7"/>
                <a:gd name="T4" fmla="*/ 3 w 14"/>
                <a:gd name="T5" fmla="*/ 6 h 7"/>
                <a:gd name="T6" fmla="*/ 7 w 14"/>
                <a:gd name="T7" fmla="*/ 6 h 7"/>
                <a:gd name="T8" fmla="*/ 12 w 14"/>
                <a:gd name="T9" fmla="*/ 7 h 7"/>
                <a:gd name="T10" fmla="*/ 13 w 14"/>
                <a:gd name="T11" fmla="*/ 6 h 7"/>
                <a:gd name="T12" fmla="*/ 14 w 14"/>
                <a:gd name="T13" fmla="*/ 6 h 7"/>
                <a:gd name="T14" fmla="*/ 14 w 14"/>
                <a:gd name="T15" fmla="*/ 3 h 7"/>
                <a:gd name="T16" fmla="*/ 12 w 14"/>
                <a:gd name="T17" fmla="*/ 2 h 7"/>
                <a:gd name="T18" fmla="*/ 9 w 14"/>
                <a:gd name="T19" fmla="*/ 1 h 7"/>
                <a:gd name="T20" fmla="*/ 5 w 14"/>
                <a:gd name="T21" fmla="*/ 0 h 7"/>
                <a:gd name="T22" fmla="*/ 3 w 14"/>
                <a:gd name="T23" fmla="*/ 2 h 7"/>
                <a:gd name="T24" fmla="*/ 0 w 14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8" y="6"/>
                    <a:pt x="11" y="6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3" y="2"/>
                    <a:pt x="12" y="2"/>
                  </a:cubicBezTo>
                  <a:cubicBezTo>
                    <a:pt x="10" y="2"/>
                    <a:pt x="10" y="2"/>
                    <a:pt x="9" y="1"/>
                  </a:cubicBezTo>
                  <a:cubicBezTo>
                    <a:pt x="8" y="0"/>
                    <a:pt x="5" y="0"/>
                    <a:pt x="5" y="0"/>
                  </a:cubicBezTo>
                  <a:cubicBezTo>
                    <a:pt x="5" y="0"/>
                    <a:pt x="2" y="1"/>
                    <a:pt x="3" y="2"/>
                  </a:cubicBezTo>
                  <a:cubicBezTo>
                    <a:pt x="3" y="3"/>
                    <a:pt x="0" y="2"/>
                    <a:pt x="0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0" name="Freeform 135">
              <a:extLst>
                <a:ext uri="{FF2B5EF4-FFF2-40B4-BE49-F238E27FC236}">
                  <a16:creationId xmlns:a16="http://schemas.microsoft.com/office/drawing/2014/main" id="{1182A2CB-8D09-8D7C-7BAA-EF755EA850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2783" y="2867611"/>
              <a:ext cx="351445" cy="384323"/>
            </a:xfrm>
            <a:custGeom>
              <a:avLst/>
              <a:gdLst>
                <a:gd name="T0" fmla="*/ 50 w 51"/>
                <a:gd name="T1" fmla="*/ 45 h 53"/>
                <a:gd name="T2" fmla="*/ 51 w 51"/>
                <a:gd name="T3" fmla="*/ 41 h 53"/>
                <a:gd name="T4" fmla="*/ 50 w 51"/>
                <a:gd name="T5" fmla="*/ 39 h 53"/>
                <a:gd name="T6" fmla="*/ 46 w 51"/>
                <a:gd name="T7" fmla="*/ 33 h 53"/>
                <a:gd name="T8" fmla="*/ 43 w 51"/>
                <a:gd name="T9" fmla="*/ 27 h 53"/>
                <a:gd name="T10" fmla="*/ 42 w 51"/>
                <a:gd name="T11" fmla="*/ 24 h 53"/>
                <a:gd name="T12" fmla="*/ 41 w 51"/>
                <a:gd name="T13" fmla="*/ 20 h 53"/>
                <a:gd name="T14" fmla="*/ 37 w 51"/>
                <a:gd name="T15" fmla="*/ 15 h 53"/>
                <a:gd name="T16" fmla="*/ 40 w 51"/>
                <a:gd name="T17" fmla="*/ 16 h 53"/>
                <a:gd name="T18" fmla="*/ 43 w 51"/>
                <a:gd name="T19" fmla="*/ 21 h 53"/>
                <a:gd name="T20" fmla="*/ 47 w 51"/>
                <a:gd name="T21" fmla="*/ 18 h 53"/>
                <a:gd name="T22" fmla="*/ 47 w 51"/>
                <a:gd name="T23" fmla="*/ 13 h 53"/>
                <a:gd name="T24" fmla="*/ 46 w 51"/>
                <a:gd name="T25" fmla="*/ 4 h 53"/>
                <a:gd name="T26" fmla="*/ 43 w 51"/>
                <a:gd name="T27" fmla="*/ 4 h 53"/>
                <a:gd name="T28" fmla="*/ 38 w 51"/>
                <a:gd name="T29" fmla="*/ 4 h 53"/>
                <a:gd name="T30" fmla="*/ 35 w 51"/>
                <a:gd name="T31" fmla="*/ 4 h 53"/>
                <a:gd name="T32" fmla="*/ 33 w 51"/>
                <a:gd name="T33" fmla="*/ 4 h 53"/>
                <a:gd name="T34" fmla="*/ 32 w 51"/>
                <a:gd name="T35" fmla="*/ 3 h 53"/>
                <a:gd name="T36" fmla="*/ 31 w 51"/>
                <a:gd name="T37" fmla="*/ 5 h 53"/>
                <a:gd name="T38" fmla="*/ 31 w 51"/>
                <a:gd name="T39" fmla="*/ 4 h 53"/>
                <a:gd name="T40" fmla="*/ 26 w 51"/>
                <a:gd name="T41" fmla="*/ 5 h 53"/>
                <a:gd name="T42" fmla="*/ 21 w 51"/>
                <a:gd name="T43" fmla="*/ 5 h 53"/>
                <a:gd name="T44" fmla="*/ 14 w 51"/>
                <a:gd name="T45" fmla="*/ 4 h 53"/>
                <a:gd name="T46" fmla="*/ 11 w 51"/>
                <a:gd name="T47" fmla="*/ 3 h 53"/>
                <a:gd name="T48" fmla="*/ 4 w 51"/>
                <a:gd name="T49" fmla="*/ 2 h 53"/>
                <a:gd name="T50" fmla="*/ 0 w 51"/>
                <a:gd name="T51" fmla="*/ 0 h 53"/>
                <a:gd name="T52" fmla="*/ 2 w 51"/>
                <a:gd name="T53" fmla="*/ 7 h 53"/>
                <a:gd name="T54" fmla="*/ 2 w 51"/>
                <a:gd name="T55" fmla="*/ 13 h 53"/>
                <a:gd name="T56" fmla="*/ 3 w 51"/>
                <a:gd name="T57" fmla="*/ 52 h 53"/>
                <a:gd name="T58" fmla="*/ 37 w 51"/>
                <a:gd name="T59" fmla="*/ 51 h 53"/>
                <a:gd name="T60" fmla="*/ 41 w 51"/>
                <a:gd name="T61" fmla="*/ 52 h 53"/>
                <a:gd name="T62" fmla="*/ 43 w 51"/>
                <a:gd name="T63" fmla="*/ 53 h 53"/>
                <a:gd name="T64" fmla="*/ 46 w 51"/>
                <a:gd name="T65" fmla="*/ 50 h 53"/>
                <a:gd name="T66" fmla="*/ 48 w 51"/>
                <a:gd name="T67" fmla="*/ 47 h 53"/>
                <a:gd name="T68" fmla="*/ 37 w 51"/>
                <a:gd name="T69" fmla="*/ 11 h 53"/>
                <a:gd name="T70" fmla="*/ 37 w 51"/>
                <a:gd name="T7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" h="53">
                  <a:moveTo>
                    <a:pt x="51" y="46"/>
                  </a:moveTo>
                  <a:cubicBezTo>
                    <a:pt x="51" y="46"/>
                    <a:pt x="50" y="45"/>
                    <a:pt x="50" y="45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51" y="41"/>
                    <a:pt x="51" y="42"/>
                    <a:pt x="51" y="41"/>
                  </a:cubicBezTo>
                  <a:cubicBezTo>
                    <a:pt x="51" y="41"/>
                    <a:pt x="50" y="41"/>
                    <a:pt x="50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50" y="38"/>
                    <a:pt x="48" y="35"/>
                    <a:pt x="47" y="34"/>
                  </a:cubicBezTo>
                  <a:cubicBezTo>
                    <a:pt x="47" y="34"/>
                    <a:pt x="46" y="34"/>
                    <a:pt x="46" y="33"/>
                  </a:cubicBezTo>
                  <a:cubicBezTo>
                    <a:pt x="46" y="33"/>
                    <a:pt x="44" y="31"/>
                    <a:pt x="44" y="31"/>
                  </a:cubicBezTo>
                  <a:cubicBezTo>
                    <a:pt x="44" y="30"/>
                    <a:pt x="44" y="28"/>
                    <a:pt x="43" y="27"/>
                  </a:cubicBezTo>
                  <a:cubicBezTo>
                    <a:pt x="43" y="27"/>
                    <a:pt x="42" y="26"/>
                    <a:pt x="42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39" y="19"/>
                    <a:pt x="37" y="16"/>
                    <a:pt x="37" y="15"/>
                  </a:cubicBezTo>
                  <a:cubicBezTo>
                    <a:pt x="37" y="15"/>
                    <a:pt x="38" y="14"/>
                    <a:pt x="37" y="14"/>
                  </a:cubicBezTo>
                  <a:cubicBezTo>
                    <a:pt x="38" y="14"/>
                    <a:pt x="39" y="15"/>
                    <a:pt x="40" y="16"/>
                  </a:cubicBezTo>
                  <a:cubicBezTo>
                    <a:pt x="40" y="17"/>
                    <a:pt x="40" y="18"/>
                    <a:pt x="41" y="19"/>
                  </a:cubicBezTo>
                  <a:cubicBezTo>
                    <a:pt x="41" y="19"/>
                    <a:pt x="43" y="21"/>
                    <a:pt x="43" y="21"/>
                  </a:cubicBezTo>
                  <a:cubicBezTo>
                    <a:pt x="44" y="22"/>
                    <a:pt x="45" y="21"/>
                    <a:pt x="45" y="21"/>
                  </a:cubicBezTo>
                  <a:cubicBezTo>
                    <a:pt x="46" y="20"/>
                    <a:pt x="46" y="19"/>
                    <a:pt x="47" y="18"/>
                  </a:cubicBezTo>
                  <a:cubicBezTo>
                    <a:pt x="47" y="16"/>
                    <a:pt x="47" y="16"/>
                    <a:pt x="48" y="15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3" y="3"/>
                    <a:pt x="43" y="4"/>
                  </a:cubicBezTo>
                  <a:cubicBezTo>
                    <a:pt x="42" y="4"/>
                    <a:pt x="40" y="5"/>
                    <a:pt x="39" y="4"/>
                  </a:cubicBezTo>
                  <a:cubicBezTo>
                    <a:pt x="39" y="4"/>
                    <a:pt x="40" y="3"/>
                    <a:pt x="38" y="4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3"/>
                    <a:pt x="33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1" y="2"/>
                    <a:pt x="30" y="3"/>
                    <a:pt x="31" y="4"/>
                  </a:cubicBezTo>
                  <a:cubicBezTo>
                    <a:pt x="32" y="4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29" y="4"/>
                    <a:pt x="29" y="4"/>
                    <a:pt x="27" y="4"/>
                  </a:cubicBezTo>
                  <a:cubicBezTo>
                    <a:pt x="27" y="4"/>
                    <a:pt x="26" y="5"/>
                    <a:pt x="26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3" y="5"/>
                    <a:pt x="22" y="6"/>
                    <a:pt x="21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4"/>
                    <a:pt x="16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4"/>
                    <a:pt x="11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6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4"/>
                    <a:pt x="3" y="6"/>
                    <a:pt x="2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7"/>
                    <a:pt x="48" y="47"/>
                    <a:pt x="48" y="47"/>
                  </a:cubicBezTo>
                  <a:lnTo>
                    <a:pt x="51" y="46"/>
                  </a:lnTo>
                  <a:close/>
                  <a:moveTo>
                    <a:pt x="37" y="11"/>
                  </a:moveTo>
                  <a:cubicBezTo>
                    <a:pt x="37" y="11"/>
                    <a:pt x="37" y="13"/>
                    <a:pt x="37" y="13"/>
                  </a:cubicBezTo>
                  <a:cubicBezTo>
                    <a:pt x="36" y="13"/>
                    <a:pt x="36" y="11"/>
                    <a:pt x="37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1" name="Freeform 136">
              <a:extLst>
                <a:ext uri="{FF2B5EF4-FFF2-40B4-BE49-F238E27FC236}">
                  <a16:creationId xmlns:a16="http://schemas.microsoft.com/office/drawing/2014/main" id="{1065323D-9513-65B1-00DB-0561EA312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491" y="4029625"/>
              <a:ext cx="171436" cy="253203"/>
            </a:xfrm>
            <a:custGeom>
              <a:avLst/>
              <a:gdLst>
                <a:gd name="T0" fmla="*/ 9 w 25"/>
                <a:gd name="T1" fmla="*/ 0 h 35"/>
                <a:gd name="T2" fmla="*/ 5 w 25"/>
                <a:gd name="T3" fmla="*/ 3 h 35"/>
                <a:gd name="T4" fmla="*/ 5 w 25"/>
                <a:gd name="T5" fmla="*/ 4 h 35"/>
                <a:gd name="T6" fmla="*/ 6 w 25"/>
                <a:gd name="T7" fmla="*/ 7 h 35"/>
                <a:gd name="T8" fmla="*/ 4 w 25"/>
                <a:gd name="T9" fmla="*/ 13 h 35"/>
                <a:gd name="T10" fmla="*/ 3 w 25"/>
                <a:gd name="T11" fmla="*/ 13 h 35"/>
                <a:gd name="T12" fmla="*/ 3 w 25"/>
                <a:gd name="T13" fmla="*/ 13 h 35"/>
                <a:gd name="T14" fmla="*/ 1 w 25"/>
                <a:gd name="T15" fmla="*/ 14 h 35"/>
                <a:gd name="T16" fmla="*/ 1 w 25"/>
                <a:gd name="T17" fmla="*/ 15 h 35"/>
                <a:gd name="T18" fmla="*/ 2 w 25"/>
                <a:gd name="T19" fmla="*/ 16 h 35"/>
                <a:gd name="T20" fmla="*/ 2 w 25"/>
                <a:gd name="T21" fmla="*/ 17 h 35"/>
                <a:gd name="T22" fmla="*/ 1 w 25"/>
                <a:gd name="T23" fmla="*/ 18 h 35"/>
                <a:gd name="T24" fmla="*/ 2 w 25"/>
                <a:gd name="T25" fmla="*/ 20 h 35"/>
                <a:gd name="T26" fmla="*/ 2 w 25"/>
                <a:gd name="T27" fmla="*/ 20 h 35"/>
                <a:gd name="T28" fmla="*/ 2 w 25"/>
                <a:gd name="T29" fmla="*/ 21 h 35"/>
                <a:gd name="T30" fmla="*/ 1 w 25"/>
                <a:gd name="T31" fmla="*/ 21 h 35"/>
                <a:gd name="T32" fmla="*/ 0 w 25"/>
                <a:gd name="T33" fmla="*/ 22 h 35"/>
                <a:gd name="T34" fmla="*/ 3 w 25"/>
                <a:gd name="T35" fmla="*/ 23 h 35"/>
                <a:gd name="T36" fmla="*/ 5 w 25"/>
                <a:gd name="T37" fmla="*/ 23 h 35"/>
                <a:gd name="T38" fmla="*/ 5 w 25"/>
                <a:gd name="T39" fmla="*/ 22 h 35"/>
                <a:gd name="T40" fmla="*/ 6 w 25"/>
                <a:gd name="T41" fmla="*/ 22 h 35"/>
                <a:gd name="T42" fmla="*/ 6 w 25"/>
                <a:gd name="T43" fmla="*/ 24 h 35"/>
                <a:gd name="T44" fmla="*/ 5 w 25"/>
                <a:gd name="T45" fmla="*/ 24 h 35"/>
                <a:gd name="T46" fmla="*/ 4 w 25"/>
                <a:gd name="T47" fmla="*/ 25 h 35"/>
                <a:gd name="T48" fmla="*/ 5 w 25"/>
                <a:gd name="T49" fmla="*/ 26 h 35"/>
                <a:gd name="T50" fmla="*/ 2 w 25"/>
                <a:gd name="T51" fmla="*/ 28 h 35"/>
                <a:gd name="T52" fmla="*/ 3 w 25"/>
                <a:gd name="T53" fmla="*/ 29 h 35"/>
                <a:gd name="T54" fmla="*/ 3 w 25"/>
                <a:gd name="T55" fmla="*/ 30 h 35"/>
                <a:gd name="T56" fmla="*/ 1 w 25"/>
                <a:gd name="T57" fmla="*/ 31 h 35"/>
                <a:gd name="T58" fmla="*/ 3 w 25"/>
                <a:gd name="T59" fmla="*/ 33 h 35"/>
                <a:gd name="T60" fmla="*/ 5 w 25"/>
                <a:gd name="T61" fmla="*/ 31 h 35"/>
                <a:gd name="T62" fmla="*/ 7 w 25"/>
                <a:gd name="T63" fmla="*/ 34 h 35"/>
                <a:gd name="T64" fmla="*/ 8 w 25"/>
                <a:gd name="T65" fmla="*/ 35 h 35"/>
                <a:gd name="T66" fmla="*/ 10 w 25"/>
                <a:gd name="T67" fmla="*/ 33 h 35"/>
                <a:gd name="T68" fmla="*/ 13 w 25"/>
                <a:gd name="T69" fmla="*/ 28 h 35"/>
                <a:gd name="T70" fmla="*/ 15 w 25"/>
                <a:gd name="T71" fmla="*/ 26 h 35"/>
                <a:gd name="T72" fmla="*/ 21 w 25"/>
                <a:gd name="T73" fmla="*/ 22 h 35"/>
                <a:gd name="T74" fmla="*/ 24 w 25"/>
                <a:gd name="T75" fmla="*/ 17 h 35"/>
                <a:gd name="T76" fmla="*/ 25 w 25"/>
                <a:gd name="T77" fmla="*/ 17 h 35"/>
                <a:gd name="T78" fmla="*/ 25 w 25"/>
                <a:gd name="T79" fmla="*/ 14 h 35"/>
                <a:gd name="T80" fmla="*/ 25 w 25"/>
                <a:gd name="T81" fmla="*/ 11 h 35"/>
                <a:gd name="T82" fmla="*/ 23 w 25"/>
                <a:gd name="T83" fmla="*/ 10 h 35"/>
                <a:gd name="T84" fmla="*/ 25 w 25"/>
                <a:gd name="T85" fmla="*/ 9 h 35"/>
                <a:gd name="T86" fmla="*/ 22 w 25"/>
                <a:gd name="T87" fmla="*/ 7 h 35"/>
                <a:gd name="T88" fmla="*/ 20 w 25"/>
                <a:gd name="T89" fmla="*/ 8 h 35"/>
                <a:gd name="T90" fmla="*/ 16 w 25"/>
                <a:gd name="T91" fmla="*/ 7 h 35"/>
                <a:gd name="T92" fmla="*/ 15 w 25"/>
                <a:gd name="T93" fmla="*/ 5 h 35"/>
                <a:gd name="T94" fmla="*/ 14 w 25"/>
                <a:gd name="T95" fmla="*/ 4 h 35"/>
                <a:gd name="T96" fmla="*/ 11 w 25"/>
                <a:gd name="T97" fmla="*/ 3 h 35"/>
                <a:gd name="T98" fmla="*/ 10 w 25"/>
                <a:gd name="T99" fmla="*/ 1 h 35"/>
                <a:gd name="T100" fmla="*/ 9 w 25"/>
                <a:gd name="T10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" h="35">
                  <a:moveTo>
                    <a:pt x="9" y="0"/>
                  </a:moveTo>
                  <a:cubicBezTo>
                    <a:pt x="8" y="1"/>
                    <a:pt x="7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6" y="6"/>
                    <a:pt x="6" y="7"/>
                  </a:cubicBezTo>
                  <a:cubicBezTo>
                    <a:pt x="3" y="9"/>
                    <a:pt x="2" y="10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2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1" y="22"/>
                    <a:pt x="0" y="22"/>
                  </a:cubicBezTo>
                  <a:cubicBezTo>
                    <a:pt x="1" y="22"/>
                    <a:pt x="2" y="23"/>
                    <a:pt x="3" y="23"/>
                  </a:cubicBezTo>
                  <a:cubicBezTo>
                    <a:pt x="4" y="24"/>
                    <a:pt x="3" y="24"/>
                    <a:pt x="5" y="23"/>
                  </a:cubicBezTo>
                  <a:cubicBezTo>
                    <a:pt x="6" y="23"/>
                    <a:pt x="5" y="23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5" y="25"/>
                    <a:pt x="4" y="25"/>
                  </a:cubicBezTo>
                  <a:cubicBezTo>
                    <a:pt x="5" y="24"/>
                    <a:pt x="5" y="26"/>
                    <a:pt x="5" y="26"/>
                  </a:cubicBezTo>
                  <a:cubicBezTo>
                    <a:pt x="4" y="26"/>
                    <a:pt x="3" y="27"/>
                    <a:pt x="2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3" y="33"/>
                    <a:pt x="3" y="33"/>
                  </a:cubicBezTo>
                  <a:cubicBezTo>
                    <a:pt x="4" y="33"/>
                    <a:pt x="5" y="31"/>
                    <a:pt x="5" y="31"/>
                  </a:cubicBezTo>
                  <a:cubicBezTo>
                    <a:pt x="5" y="31"/>
                    <a:pt x="6" y="33"/>
                    <a:pt x="7" y="34"/>
                  </a:cubicBezTo>
                  <a:cubicBezTo>
                    <a:pt x="7" y="35"/>
                    <a:pt x="8" y="35"/>
                    <a:pt x="8" y="35"/>
                  </a:cubicBezTo>
                  <a:cubicBezTo>
                    <a:pt x="8" y="35"/>
                    <a:pt x="10" y="34"/>
                    <a:pt x="10" y="33"/>
                  </a:cubicBezTo>
                  <a:cubicBezTo>
                    <a:pt x="11" y="30"/>
                    <a:pt x="12" y="29"/>
                    <a:pt x="13" y="28"/>
                  </a:cubicBezTo>
                  <a:cubicBezTo>
                    <a:pt x="14" y="27"/>
                    <a:pt x="14" y="26"/>
                    <a:pt x="15" y="26"/>
                  </a:cubicBezTo>
                  <a:cubicBezTo>
                    <a:pt x="16" y="25"/>
                    <a:pt x="17" y="24"/>
                    <a:pt x="21" y="22"/>
                  </a:cubicBezTo>
                  <a:cubicBezTo>
                    <a:pt x="25" y="20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5"/>
                    <a:pt x="25" y="14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2" y="8"/>
                    <a:pt x="22" y="7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4" y="4"/>
                    <a:pt x="12" y="3"/>
                    <a:pt x="11" y="3"/>
                  </a:cubicBezTo>
                  <a:cubicBezTo>
                    <a:pt x="10" y="2"/>
                    <a:pt x="10" y="1"/>
                    <a:pt x="10" y="1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2" name="Freeform 137">
              <a:extLst>
                <a:ext uri="{FF2B5EF4-FFF2-40B4-BE49-F238E27FC236}">
                  <a16:creationId xmlns:a16="http://schemas.microsoft.com/office/drawing/2014/main" id="{6CAE2DF5-26D6-364E-23D7-98AF1525F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645" y="3324280"/>
              <a:ext cx="124292" cy="72343"/>
            </a:xfrm>
            <a:custGeom>
              <a:avLst/>
              <a:gdLst>
                <a:gd name="T0" fmla="*/ 1 w 18"/>
                <a:gd name="T1" fmla="*/ 9 h 10"/>
                <a:gd name="T2" fmla="*/ 2 w 18"/>
                <a:gd name="T3" fmla="*/ 10 h 10"/>
                <a:gd name="T4" fmla="*/ 3 w 18"/>
                <a:gd name="T5" fmla="*/ 10 h 10"/>
                <a:gd name="T6" fmla="*/ 4 w 18"/>
                <a:gd name="T7" fmla="*/ 9 h 10"/>
                <a:gd name="T8" fmla="*/ 3 w 18"/>
                <a:gd name="T9" fmla="*/ 7 h 10"/>
                <a:gd name="T10" fmla="*/ 6 w 18"/>
                <a:gd name="T11" fmla="*/ 8 h 10"/>
                <a:gd name="T12" fmla="*/ 6 w 18"/>
                <a:gd name="T13" fmla="*/ 9 h 10"/>
                <a:gd name="T14" fmla="*/ 10 w 18"/>
                <a:gd name="T15" fmla="*/ 7 h 10"/>
                <a:gd name="T16" fmla="*/ 16 w 18"/>
                <a:gd name="T17" fmla="*/ 5 h 10"/>
                <a:gd name="T18" fmla="*/ 13 w 18"/>
                <a:gd name="T19" fmla="*/ 4 h 10"/>
                <a:gd name="T20" fmla="*/ 9 w 18"/>
                <a:gd name="T21" fmla="*/ 3 h 10"/>
                <a:gd name="T22" fmla="*/ 8 w 18"/>
                <a:gd name="T23" fmla="*/ 1 h 10"/>
                <a:gd name="T24" fmla="*/ 6 w 18"/>
                <a:gd name="T25" fmla="*/ 1 h 10"/>
                <a:gd name="T26" fmla="*/ 5 w 18"/>
                <a:gd name="T27" fmla="*/ 0 h 10"/>
                <a:gd name="T28" fmla="*/ 2 w 18"/>
                <a:gd name="T29" fmla="*/ 0 h 10"/>
                <a:gd name="T30" fmla="*/ 1 w 18"/>
                <a:gd name="T31" fmla="*/ 1 h 10"/>
                <a:gd name="T32" fmla="*/ 0 w 18"/>
                <a:gd name="T33" fmla="*/ 1 h 10"/>
                <a:gd name="T34" fmla="*/ 0 w 18"/>
                <a:gd name="T35" fmla="*/ 4 h 10"/>
                <a:gd name="T36" fmla="*/ 0 w 18"/>
                <a:gd name="T37" fmla="*/ 5 h 10"/>
                <a:gd name="T38" fmla="*/ 0 w 18"/>
                <a:gd name="T39" fmla="*/ 6 h 10"/>
                <a:gd name="T40" fmla="*/ 1 w 18"/>
                <a:gd name="T41" fmla="*/ 7 h 10"/>
                <a:gd name="T42" fmla="*/ 1 w 18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0">
                  <a:moveTo>
                    <a:pt x="1" y="9"/>
                  </a:move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1" y="7"/>
                    <a:pt x="18" y="9"/>
                    <a:pt x="16" y="5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4" y="4"/>
                    <a:pt x="10" y="4"/>
                    <a:pt x="9" y="3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1" y="8"/>
                    <a:pt x="1" y="9"/>
                    <a:pt x="1" y="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3" name="Freeform 138">
              <a:extLst>
                <a:ext uri="{FF2B5EF4-FFF2-40B4-BE49-F238E27FC236}">
                  <a16:creationId xmlns:a16="http://schemas.microsoft.com/office/drawing/2014/main" id="{F5D5D1E0-7563-A882-F9FB-220E38153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2091" y="3606870"/>
              <a:ext cx="68575" cy="74606"/>
            </a:xfrm>
            <a:custGeom>
              <a:avLst/>
              <a:gdLst>
                <a:gd name="T0" fmla="*/ 9 w 10"/>
                <a:gd name="T1" fmla="*/ 7 h 10"/>
                <a:gd name="T2" fmla="*/ 8 w 10"/>
                <a:gd name="T3" fmla="*/ 6 h 10"/>
                <a:gd name="T4" fmla="*/ 7 w 10"/>
                <a:gd name="T5" fmla="*/ 6 h 10"/>
                <a:gd name="T6" fmla="*/ 7 w 10"/>
                <a:gd name="T7" fmla="*/ 6 h 10"/>
                <a:gd name="T8" fmla="*/ 9 w 10"/>
                <a:gd name="T9" fmla="*/ 1 h 10"/>
                <a:gd name="T10" fmla="*/ 8 w 10"/>
                <a:gd name="T11" fmla="*/ 0 h 10"/>
                <a:gd name="T12" fmla="*/ 6 w 10"/>
                <a:gd name="T13" fmla="*/ 1 h 10"/>
                <a:gd name="T14" fmla="*/ 5 w 10"/>
                <a:gd name="T15" fmla="*/ 0 h 10"/>
                <a:gd name="T16" fmla="*/ 4 w 10"/>
                <a:gd name="T17" fmla="*/ 1 h 10"/>
                <a:gd name="T18" fmla="*/ 1 w 10"/>
                <a:gd name="T19" fmla="*/ 5 h 10"/>
                <a:gd name="T20" fmla="*/ 0 w 10"/>
                <a:gd name="T21" fmla="*/ 9 h 10"/>
                <a:gd name="T22" fmla="*/ 3 w 10"/>
                <a:gd name="T23" fmla="*/ 10 h 10"/>
                <a:gd name="T24" fmla="*/ 5 w 10"/>
                <a:gd name="T25" fmla="*/ 10 h 10"/>
                <a:gd name="T26" fmla="*/ 6 w 10"/>
                <a:gd name="T27" fmla="*/ 10 h 10"/>
                <a:gd name="T28" fmla="*/ 9 w 10"/>
                <a:gd name="T2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0">
                  <a:moveTo>
                    <a:pt x="9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4"/>
                    <a:pt x="10" y="3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1" y="4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9" y="7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4" name="Freeform 139">
              <a:extLst>
                <a:ext uri="{FF2B5EF4-FFF2-40B4-BE49-F238E27FC236}">
                  <a16:creationId xmlns:a16="http://schemas.microsoft.com/office/drawing/2014/main" id="{59522CAD-03BD-1B59-6EF3-EC48225DFA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6330" y="1719159"/>
              <a:ext cx="158579" cy="174078"/>
            </a:xfrm>
            <a:custGeom>
              <a:avLst/>
              <a:gdLst>
                <a:gd name="T0" fmla="*/ 8 w 23"/>
                <a:gd name="T1" fmla="*/ 17 h 24"/>
                <a:gd name="T2" fmla="*/ 10 w 23"/>
                <a:gd name="T3" fmla="*/ 19 h 24"/>
                <a:gd name="T4" fmla="*/ 12 w 23"/>
                <a:gd name="T5" fmla="*/ 20 h 24"/>
                <a:gd name="T6" fmla="*/ 9 w 23"/>
                <a:gd name="T7" fmla="*/ 17 h 24"/>
                <a:gd name="T8" fmla="*/ 13 w 23"/>
                <a:gd name="T9" fmla="*/ 10 h 24"/>
                <a:gd name="T10" fmla="*/ 11 w 23"/>
                <a:gd name="T11" fmla="*/ 10 h 24"/>
                <a:gd name="T12" fmla="*/ 9 w 23"/>
                <a:gd name="T13" fmla="*/ 5 h 24"/>
                <a:gd name="T14" fmla="*/ 11 w 23"/>
                <a:gd name="T15" fmla="*/ 4 h 24"/>
                <a:gd name="T16" fmla="*/ 12 w 23"/>
                <a:gd name="T17" fmla="*/ 2 h 24"/>
                <a:gd name="T18" fmla="*/ 12 w 23"/>
                <a:gd name="T19" fmla="*/ 0 h 24"/>
                <a:gd name="T20" fmla="*/ 7 w 23"/>
                <a:gd name="T21" fmla="*/ 4 h 24"/>
                <a:gd name="T22" fmla="*/ 0 w 23"/>
                <a:gd name="T23" fmla="*/ 7 h 24"/>
                <a:gd name="T24" fmla="*/ 2 w 23"/>
                <a:gd name="T25" fmla="*/ 8 h 24"/>
                <a:gd name="T26" fmla="*/ 7 w 23"/>
                <a:gd name="T27" fmla="*/ 5 h 24"/>
                <a:gd name="T28" fmla="*/ 4 w 23"/>
                <a:gd name="T29" fmla="*/ 10 h 24"/>
                <a:gd name="T30" fmla="*/ 2 w 23"/>
                <a:gd name="T31" fmla="*/ 14 h 24"/>
                <a:gd name="T32" fmla="*/ 1 w 23"/>
                <a:gd name="T33" fmla="*/ 15 h 24"/>
                <a:gd name="T34" fmla="*/ 3 w 23"/>
                <a:gd name="T35" fmla="*/ 20 h 24"/>
                <a:gd name="T36" fmla="*/ 20 w 23"/>
                <a:gd name="T37" fmla="*/ 20 h 24"/>
                <a:gd name="T38" fmla="*/ 16 w 23"/>
                <a:gd name="T39" fmla="*/ 21 h 24"/>
                <a:gd name="T40" fmla="*/ 14 w 23"/>
                <a:gd name="T41" fmla="*/ 21 h 24"/>
                <a:gd name="T42" fmla="*/ 15 w 23"/>
                <a:gd name="T43" fmla="*/ 23 h 24"/>
                <a:gd name="T44" fmla="*/ 16 w 23"/>
                <a:gd name="T45" fmla="*/ 24 h 24"/>
                <a:gd name="T46" fmla="*/ 18 w 23"/>
                <a:gd name="T47" fmla="*/ 24 h 24"/>
                <a:gd name="T48" fmla="*/ 20 w 23"/>
                <a:gd name="T49" fmla="*/ 20 h 24"/>
                <a:gd name="T50" fmla="*/ 12 w 23"/>
                <a:gd name="T51" fmla="*/ 23 h 24"/>
                <a:gd name="T52" fmla="*/ 18 w 23"/>
                <a:gd name="T53" fmla="*/ 12 h 24"/>
                <a:gd name="T54" fmla="*/ 18 w 23"/>
                <a:gd name="T55" fmla="*/ 14 h 24"/>
                <a:gd name="T56" fmla="*/ 16 w 23"/>
                <a:gd name="T57" fmla="*/ 15 h 24"/>
                <a:gd name="T58" fmla="*/ 14 w 23"/>
                <a:gd name="T59" fmla="*/ 15 h 24"/>
                <a:gd name="T60" fmla="*/ 13 w 23"/>
                <a:gd name="T61" fmla="*/ 16 h 24"/>
                <a:gd name="T62" fmla="*/ 14 w 23"/>
                <a:gd name="T63" fmla="*/ 19 h 24"/>
                <a:gd name="T64" fmla="*/ 17 w 23"/>
                <a:gd name="T65" fmla="*/ 18 h 24"/>
                <a:gd name="T66" fmla="*/ 18 w 23"/>
                <a:gd name="T67" fmla="*/ 20 h 24"/>
                <a:gd name="T68" fmla="*/ 21 w 23"/>
                <a:gd name="T69" fmla="*/ 18 h 24"/>
                <a:gd name="T70" fmla="*/ 19 w 23"/>
                <a:gd name="T71" fmla="*/ 16 h 24"/>
                <a:gd name="T72" fmla="*/ 20 w 23"/>
                <a:gd name="T73" fmla="*/ 12 h 24"/>
                <a:gd name="T74" fmla="*/ 4 w 23"/>
                <a:gd name="T75" fmla="*/ 6 h 24"/>
                <a:gd name="T76" fmla="*/ 4 w 23"/>
                <a:gd name="T7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24">
                  <a:moveTo>
                    <a:pt x="8" y="20"/>
                  </a:moveTo>
                  <a:cubicBezTo>
                    <a:pt x="8" y="19"/>
                    <a:pt x="8" y="17"/>
                    <a:pt x="8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2" y="20"/>
                    <a:pt x="12" y="20"/>
                  </a:cubicBezTo>
                  <a:cubicBezTo>
                    <a:pt x="12" y="19"/>
                    <a:pt x="12" y="17"/>
                    <a:pt x="12" y="17"/>
                  </a:cubicBezTo>
                  <a:cubicBezTo>
                    <a:pt x="11" y="17"/>
                    <a:pt x="9" y="17"/>
                    <a:pt x="9" y="17"/>
                  </a:cubicBezTo>
                  <a:cubicBezTo>
                    <a:pt x="9" y="15"/>
                    <a:pt x="10" y="14"/>
                    <a:pt x="11" y="11"/>
                  </a:cubicBezTo>
                  <a:cubicBezTo>
                    <a:pt x="13" y="12"/>
                    <a:pt x="12" y="13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1" y="7"/>
                    <a:pt x="11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2" y="3"/>
                    <a:pt x="12" y="1"/>
                    <a:pt x="12" y="2"/>
                  </a:cubicBezTo>
                  <a:cubicBezTo>
                    <a:pt x="12" y="1"/>
                    <a:pt x="12" y="0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1"/>
                    <a:pt x="9" y="1"/>
                  </a:cubicBezTo>
                  <a:cubicBezTo>
                    <a:pt x="8" y="2"/>
                    <a:pt x="8" y="3"/>
                    <a:pt x="7" y="4"/>
                  </a:cubicBezTo>
                  <a:cubicBezTo>
                    <a:pt x="4" y="5"/>
                    <a:pt x="5" y="3"/>
                    <a:pt x="2" y="5"/>
                  </a:cubicBezTo>
                  <a:cubicBezTo>
                    <a:pt x="2" y="5"/>
                    <a:pt x="1" y="7"/>
                    <a:pt x="0" y="7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2" y="7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6"/>
                    <a:pt x="7" y="7"/>
                    <a:pt x="7" y="9"/>
                  </a:cubicBezTo>
                  <a:cubicBezTo>
                    <a:pt x="4" y="7"/>
                    <a:pt x="6" y="7"/>
                    <a:pt x="4" y="10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12"/>
                    <a:pt x="0" y="12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2" y="18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lnTo>
                    <a:pt x="8" y="20"/>
                  </a:lnTo>
                  <a:close/>
                  <a:moveTo>
                    <a:pt x="20" y="20"/>
                  </a:moveTo>
                  <a:cubicBezTo>
                    <a:pt x="19" y="20"/>
                    <a:pt x="18" y="22"/>
                    <a:pt x="17" y="22"/>
                  </a:cubicBezTo>
                  <a:cubicBezTo>
                    <a:pt x="17" y="22"/>
                    <a:pt x="15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4" y="20"/>
                    <a:pt x="15" y="21"/>
                    <a:pt x="14" y="21"/>
                  </a:cubicBezTo>
                  <a:cubicBezTo>
                    <a:pt x="14" y="22"/>
                    <a:pt x="15" y="22"/>
                    <a:pt x="14" y="22"/>
                  </a:cubicBezTo>
                  <a:cubicBezTo>
                    <a:pt x="14" y="23"/>
                    <a:pt x="14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8" y="24"/>
                    <a:pt x="19" y="22"/>
                    <a:pt x="19" y="22"/>
                  </a:cubicBezTo>
                  <a:cubicBezTo>
                    <a:pt x="19" y="22"/>
                    <a:pt x="23" y="20"/>
                    <a:pt x="20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1" y="24"/>
                    <a:pt x="12" y="23"/>
                  </a:cubicBezTo>
                  <a:cubicBezTo>
                    <a:pt x="13" y="23"/>
                    <a:pt x="14" y="19"/>
                    <a:pt x="13" y="20"/>
                  </a:cubicBezTo>
                  <a:close/>
                  <a:moveTo>
                    <a:pt x="18" y="12"/>
                  </a:moveTo>
                  <a:cubicBezTo>
                    <a:pt x="18" y="12"/>
                    <a:pt x="17" y="12"/>
                    <a:pt x="17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4" y="14"/>
                    <a:pt x="15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5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9" y="18"/>
                    <a:pt x="20" y="18"/>
                    <a:pt x="21" y="18"/>
                  </a:cubicBezTo>
                  <a:cubicBezTo>
                    <a:pt x="21" y="18"/>
                    <a:pt x="20" y="17"/>
                    <a:pt x="21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1" y="14"/>
                    <a:pt x="20" y="12"/>
                    <a:pt x="20" y="12"/>
                  </a:cubicBezTo>
                  <a:cubicBezTo>
                    <a:pt x="20" y="12"/>
                    <a:pt x="19" y="12"/>
                    <a:pt x="18" y="12"/>
                  </a:cubicBezTo>
                  <a:close/>
                  <a:moveTo>
                    <a:pt x="4" y="6"/>
                  </a:moveTo>
                  <a:cubicBezTo>
                    <a:pt x="3" y="6"/>
                    <a:pt x="2" y="8"/>
                    <a:pt x="4" y="8"/>
                  </a:cubicBezTo>
                  <a:cubicBezTo>
                    <a:pt x="4" y="7"/>
                    <a:pt x="5" y="6"/>
                    <a:pt x="4" y="6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5" name="Freeform 140">
              <a:extLst>
                <a:ext uri="{FF2B5EF4-FFF2-40B4-BE49-F238E27FC236}">
                  <a16:creationId xmlns:a16="http://schemas.microsoft.com/office/drawing/2014/main" id="{B4356626-B541-776E-292C-B0F42E59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622" y="2037924"/>
              <a:ext cx="192866" cy="124341"/>
            </a:xfrm>
            <a:custGeom>
              <a:avLst/>
              <a:gdLst>
                <a:gd name="T0" fmla="*/ 22 w 28"/>
                <a:gd name="T1" fmla="*/ 14 h 17"/>
                <a:gd name="T2" fmla="*/ 24 w 28"/>
                <a:gd name="T3" fmla="*/ 12 h 17"/>
                <a:gd name="T4" fmla="*/ 25 w 28"/>
                <a:gd name="T5" fmla="*/ 11 h 17"/>
                <a:gd name="T6" fmla="*/ 28 w 28"/>
                <a:gd name="T7" fmla="*/ 10 h 17"/>
                <a:gd name="T8" fmla="*/ 26 w 28"/>
                <a:gd name="T9" fmla="*/ 7 h 17"/>
                <a:gd name="T10" fmla="*/ 23 w 28"/>
                <a:gd name="T11" fmla="*/ 5 h 17"/>
                <a:gd name="T12" fmla="*/ 20 w 28"/>
                <a:gd name="T13" fmla="*/ 5 h 17"/>
                <a:gd name="T14" fmla="*/ 17 w 28"/>
                <a:gd name="T15" fmla="*/ 3 h 17"/>
                <a:gd name="T16" fmla="*/ 15 w 28"/>
                <a:gd name="T17" fmla="*/ 2 h 17"/>
                <a:gd name="T18" fmla="*/ 13 w 28"/>
                <a:gd name="T19" fmla="*/ 2 h 17"/>
                <a:gd name="T20" fmla="*/ 11 w 28"/>
                <a:gd name="T21" fmla="*/ 1 h 17"/>
                <a:gd name="T22" fmla="*/ 9 w 28"/>
                <a:gd name="T23" fmla="*/ 0 h 17"/>
                <a:gd name="T24" fmla="*/ 6 w 28"/>
                <a:gd name="T25" fmla="*/ 2 h 17"/>
                <a:gd name="T26" fmla="*/ 3 w 28"/>
                <a:gd name="T27" fmla="*/ 4 h 17"/>
                <a:gd name="T28" fmla="*/ 1 w 28"/>
                <a:gd name="T29" fmla="*/ 5 h 17"/>
                <a:gd name="T30" fmla="*/ 1 w 28"/>
                <a:gd name="T31" fmla="*/ 6 h 17"/>
                <a:gd name="T32" fmla="*/ 2 w 28"/>
                <a:gd name="T33" fmla="*/ 9 h 17"/>
                <a:gd name="T34" fmla="*/ 3 w 28"/>
                <a:gd name="T35" fmla="*/ 11 h 17"/>
                <a:gd name="T36" fmla="*/ 6 w 28"/>
                <a:gd name="T37" fmla="*/ 13 h 17"/>
                <a:gd name="T38" fmla="*/ 7 w 28"/>
                <a:gd name="T39" fmla="*/ 14 h 17"/>
                <a:gd name="T40" fmla="*/ 11 w 28"/>
                <a:gd name="T41" fmla="*/ 15 h 17"/>
                <a:gd name="T42" fmla="*/ 12 w 28"/>
                <a:gd name="T43" fmla="*/ 13 h 17"/>
                <a:gd name="T44" fmla="*/ 15 w 28"/>
                <a:gd name="T45" fmla="*/ 13 h 17"/>
                <a:gd name="T46" fmla="*/ 19 w 28"/>
                <a:gd name="T47" fmla="*/ 15 h 17"/>
                <a:gd name="T48" fmla="*/ 22 w 28"/>
                <a:gd name="T4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" h="17">
                  <a:moveTo>
                    <a:pt x="22" y="14"/>
                  </a:moveTo>
                  <a:cubicBezTo>
                    <a:pt x="22" y="14"/>
                    <a:pt x="23" y="12"/>
                    <a:pt x="24" y="12"/>
                  </a:cubicBezTo>
                  <a:cubicBezTo>
                    <a:pt x="25" y="12"/>
                    <a:pt x="24" y="11"/>
                    <a:pt x="25" y="11"/>
                  </a:cubicBezTo>
                  <a:cubicBezTo>
                    <a:pt x="26" y="10"/>
                    <a:pt x="28" y="10"/>
                    <a:pt x="28" y="10"/>
                  </a:cubicBezTo>
                  <a:cubicBezTo>
                    <a:pt x="28" y="10"/>
                    <a:pt x="27" y="7"/>
                    <a:pt x="26" y="7"/>
                  </a:cubicBezTo>
                  <a:cubicBezTo>
                    <a:pt x="25" y="8"/>
                    <a:pt x="24" y="5"/>
                    <a:pt x="23" y="5"/>
                  </a:cubicBezTo>
                  <a:cubicBezTo>
                    <a:pt x="22" y="6"/>
                    <a:pt x="22" y="6"/>
                    <a:pt x="20" y="5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6" y="4"/>
                    <a:pt x="16" y="2"/>
                    <a:pt x="15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6" y="2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2" y="4"/>
                    <a:pt x="1" y="5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3"/>
                    <a:pt x="5" y="12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10" y="17"/>
                    <a:pt x="11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4" y="12"/>
                    <a:pt x="15" y="13"/>
                  </a:cubicBezTo>
                  <a:cubicBezTo>
                    <a:pt x="16" y="14"/>
                    <a:pt x="17" y="15"/>
                    <a:pt x="19" y="15"/>
                  </a:cubicBezTo>
                  <a:cubicBezTo>
                    <a:pt x="20" y="14"/>
                    <a:pt x="22" y="14"/>
                    <a:pt x="22" y="1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6" name="Freeform 141">
              <a:extLst>
                <a:ext uri="{FF2B5EF4-FFF2-40B4-BE49-F238E27FC236}">
                  <a16:creationId xmlns:a16="http://schemas.microsoft.com/office/drawing/2014/main" id="{2F57AF18-AD45-16E9-CF3E-CF4793448B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1364" y="2713881"/>
              <a:ext cx="81432" cy="51997"/>
            </a:xfrm>
            <a:custGeom>
              <a:avLst/>
              <a:gdLst>
                <a:gd name="T0" fmla="*/ 8 w 12"/>
                <a:gd name="T1" fmla="*/ 4 h 7"/>
                <a:gd name="T2" fmla="*/ 8 w 12"/>
                <a:gd name="T3" fmla="*/ 2 h 7"/>
                <a:gd name="T4" fmla="*/ 9 w 12"/>
                <a:gd name="T5" fmla="*/ 2 h 7"/>
                <a:gd name="T6" fmla="*/ 10 w 12"/>
                <a:gd name="T7" fmla="*/ 0 h 7"/>
                <a:gd name="T8" fmla="*/ 7 w 12"/>
                <a:gd name="T9" fmla="*/ 2 h 7"/>
                <a:gd name="T10" fmla="*/ 3 w 12"/>
                <a:gd name="T11" fmla="*/ 2 h 7"/>
                <a:gd name="T12" fmla="*/ 3 w 12"/>
                <a:gd name="T13" fmla="*/ 3 h 7"/>
                <a:gd name="T14" fmla="*/ 2 w 12"/>
                <a:gd name="T15" fmla="*/ 3 h 7"/>
                <a:gd name="T16" fmla="*/ 4 w 12"/>
                <a:gd name="T17" fmla="*/ 4 h 7"/>
                <a:gd name="T18" fmla="*/ 5 w 12"/>
                <a:gd name="T19" fmla="*/ 3 h 7"/>
                <a:gd name="T20" fmla="*/ 7 w 12"/>
                <a:gd name="T21" fmla="*/ 3 h 7"/>
                <a:gd name="T22" fmla="*/ 8 w 12"/>
                <a:gd name="T23" fmla="*/ 4 h 7"/>
                <a:gd name="T24" fmla="*/ 8 w 12"/>
                <a:gd name="T25" fmla="*/ 4 h 7"/>
                <a:gd name="T26" fmla="*/ 8 w 12"/>
                <a:gd name="T27" fmla="*/ 4 h 7"/>
                <a:gd name="T28" fmla="*/ 6 w 12"/>
                <a:gd name="T29" fmla="*/ 5 h 7"/>
                <a:gd name="T30" fmla="*/ 0 w 12"/>
                <a:gd name="T31" fmla="*/ 5 h 7"/>
                <a:gd name="T32" fmla="*/ 0 w 12"/>
                <a:gd name="T33" fmla="*/ 4 h 7"/>
                <a:gd name="T34" fmla="*/ 2 w 12"/>
                <a:gd name="T35" fmla="*/ 3 h 7"/>
                <a:gd name="T36" fmla="*/ 4 w 12"/>
                <a:gd name="T37" fmla="*/ 4 h 7"/>
                <a:gd name="T38" fmla="*/ 5 w 12"/>
                <a:gd name="T39" fmla="*/ 3 h 7"/>
                <a:gd name="T40" fmla="*/ 7 w 12"/>
                <a:gd name="T41" fmla="*/ 3 h 7"/>
                <a:gd name="T42" fmla="*/ 8 w 12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7">
                  <a:moveTo>
                    <a:pt x="8" y="4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2" y="0"/>
                    <a:pt x="10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7" name="Freeform 142">
              <a:extLst>
                <a:ext uri="{FF2B5EF4-FFF2-40B4-BE49-F238E27FC236}">
                  <a16:creationId xmlns:a16="http://schemas.microsoft.com/office/drawing/2014/main" id="{74A6765A-9C1B-74B8-9F19-8A45F7C4AD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4056" y="3193157"/>
              <a:ext cx="323587" cy="131122"/>
            </a:xfrm>
            <a:custGeom>
              <a:avLst/>
              <a:gdLst>
                <a:gd name="T0" fmla="*/ 7 w 47"/>
                <a:gd name="T1" fmla="*/ 6 h 18"/>
                <a:gd name="T2" fmla="*/ 7 w 47"/>
                <a:gd name="T3" fmla="*/ 7 h 18"/>
                <a:gd name="T4" fmla="*/ 6 w 47"/>
                <a:gd name="T5" fmla="*/ 9 h 18"/>
                <a:gd name="T6" fmla="*/ 7 w 47"/>
                <a:gd name="T7" fmla="*/ 9 h 18"/>
                <a:gd name="T8" fmla="*/ 10 w 47"/>
                <a:gd name="T9" fmla="*/ 6 h 18"/>
                <a:gd name="T10" fmla="*/ 7 w 47"/>
                <a:gd name="T11" fmla="*/ 6 h 18"/>
                <a:gd name="T12" fmla="*/ 7 w 47"/>
                <a:gd name="T13" fmla="*/ 0 h 18"/>
                <a:gd name="T14" fmla="*/ 1 w 47"/>
                <a:gd name="T15" fmla="*/ 4 h 18"/>
                <a:gd name="T16" fmla="*/ 1 w 47"/>
                <a:gd name="T17" fmla="*/ 6 h 18"/>
                <a:gd name="T18" fmla="*/ 0 w 47"/>
                <a:gd name="T19" fmla="*/ 7 h 18"/>
                <a:gd name="T20" fmla="*/ 4 w 47"/>
                <a:gd name="T21" fmla="*/ 6 h 18"/>
                <a:gd name="T22" fmla="*/ 4 w 47"/>
                <a:gd name="T23" fmla="*/ 5 h 18"/>
                <a:gd name="T24" fmla="*/ 5 w 47"/>
                <a:gd name="T25" fmla="*/ 5 h 18"/>
                <a:gd name="T26" fmla="*/ 6 w 47"/>
                <a:gd name="T27" fmla="*/ 4 h 18"/>
                <a:gd name="T28" fmla="*/ 10 w 47"/>
                <a:gd name="T29" fmla="*/ 2 h 18"/>
                <a:gd name="T30" fmla="*/ 13 w 47"/>
                <a:gd name="T31" fmla="*/ 3 h 18"/>
                <a:gd name="T32" fmla="*/ 13 w 47"/>
                <a:gd name="T33" fmla="*/ 4 h 18"/>
                <a:gd name="T34" fmla="*/ 16 w 47"/>
                <a:gd name="T35" fmla="*/ 5 h 18"/>
                <a:gd name="T36" fmla="*/ 17 w 47"/>
                <a:gd name="T37" fmla="*/ 6 h 18"/>
                <a:gd name="T38" fmla="*/ 19 w 47"/>
                <a:gd name="T39" fmla="*/ 6 h 18"/>
                <a:gd name="T40" fmla="*/ 19 w 47"/>
                <a:gd name="T41" fmla="*/ 7 h 18"/>
                <a:gd name="T42" fmla="*/ 22 w 47"/>
                <a:gd name="T43" fmla="*/ 8 h 18"/>
                <a:gd name="T44" fmla="*/ 23 w 47"/>
                <a:gd name="T45" fmla="*/ 9 h 18"/>
                <a:gd name="T46" fmla="*/ 27 w 47"/>
                <a:gd name="T47" fmla="*/ 9 h 18"/>
                <a:gd name="T48" fmla="*/ 27 w 47"/>
                <a:gd name="T49" fmla="*/ 11 h 18"/>
                <a:gd name="T50" fmla="*/ 33 w 47"/>
                <a:gd name="T51" fmla="*/ 15 h 18"/>
                <a:gd name="T52" fmla="*/ 33 w 47"/>
                <a:gd name="T53" fmla="*/ 16 h 18"/>
                <a:gd name="T54" fmla="*/ 31 w 47"/>
                <a:gd name="T55" fmla="*/ 17 h 18"/>
                <a:gd name="T56" fmla="*/ 31 w 47"/>
                <a:gd name="T57" fmla="*/ 18 h 18"/>
                <a:gd name="T58" fmla="*/ 43 w 47"/>
                <a:gd name="T59" fmla="*/ 17 h 18"/>
                <a:gd name="T60" fmla="*/ 44 w 47"/>
                <a:gd name="T61" fmla="*/ 17 h 18"/>
                <a:gd name="T62" fmla="*/ 47 w 47"/>
                <a:gd name="T63" fmla="*/ 16 h 18"/>
                <a:gd name="T64" fmla="*/ 46 w 47"/>
                <a:gd name="T65" fmla="*/ 15 h 18"/>
                <a:gd name="T66" fmla="*/ 44 w 47"/>
                <a:gd name="T67" fmla="*/ 14 h 18"/>
                <a:gd name="T68" fmla="*/ 40 w 47"/>
                <a:gd name="T69" fmla="*/ 14 h 18"/>
                <a:gd name="T70" fmla="*/ 41 w 47"/>
                <a:gd name="T71" fmla="*/ 11 h 18"/>
                <a:gd name="T72" fmla="*/ 35 w 47"/>
                <a:gd name="T73" fmla="*/ 9 h 18"/>
                <a:gd name="T74" fmla="*/ 33 w 47"/>
                <a:gd name="T75" fmla="*/ 9 h 18"/>
                <a:gd name="T76" fmla="*/ 32 w 47"/>
                <a:gd name="T77" fmla="*/ 7 h 18"/>
                <a:gd name="T78" fmla="*/ 30 w 47"/>
                <a:gd name="T79" fmla="*/ 7 h 18"/>
                <a:gd name="T80" fmla="*/ 30 w 47"/>
                <a:gd name="T81" fmla="*/ 7 h 18"/>
                <a:gd name="T82" fmla="*/ 29 w 47"/>
                <a:gd name="T83" fmla="*/ 7 h 18"/>
                <a:gd name="T84" fmla="*/ 28 w 47"/>
                <a:gd name="T85" fmla="*/ 6 h 18"/>
                <a:gd name="T86" fmla="*/ 24 w 47"/>
                <a:gd name="T87" fmla="*/ 5 h 18"/>
                <a:gd name="T88" fmla="*/ 22 w 47"/>
                <a:gd name="T89" fmla="*/ 2 h 18"/>
                <a:gd name="T90" fmla="*/ 14 w 47"/>
                <a:gd name="T91" fmla="*/ 0 h 18"/>
                <a:gd name="T92" fmla="*/ 13 w 47"/>
                <a:gd name="T93" fmla="*/ 1 h 18"/>
                <a:gd name="T94" fmla="*/ 13 w 47"/>
                <a:gd name="T95" fmla="*/ 0 h 18"/>
                <a:gd name="T96" fmla="*/ 7 w 47"/>
                <a:gd name="T9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8">
                  <a:moveTo>
                    <a:pt x="7" y="6"/>
                  </a:moveTo>
                  <a:cubicBezTo>
                    <a:pt x="7" y="6"/>
                    <a:pt x="7" y="7"/>
                    <a:pt x="7" y="7"/>
                  </a:cubicBezTo>
                  <a:cubicBezTo>
                    <a:pt x="8" y="6"/>
                    <a:pt x="9" y="8"/>
                    <a:pt x="6" y="9"/>
                  </a:cubicBezTo>
                  <a:cubicBezTo>
                    <a:pt x="5" y="9"/>
                    <a:pt x="8" y="9"/>
                    <a:pt x="7" y="9"/>
                  </a:cubicBezTo>
                  <a:cubicBezTo>
                    <a:pt x="10" y="8"/>
                    <a:pt x="9" y="9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lose/>
                  <a:moveTo>
                    <a:pt x="7" y="0"/>
                  </a:moveTo>
                  <a:cubicBezTo>
                    <a:pt x="6" y="0"/>
                    <a:pt x="2" y="3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1" y="6"/>
                    <a:pt x="2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9" y="2"/>
                    <a:pt x="10" y="2"/>
                  </a:cubicBezTo>
                  <a:cubicBezTo>
                    <a:pt x="11" y="2"/>
                    <a:pt x="12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5"/>
                    <a:pt x="15" y="4"/>
                    <a:pt x="16" y="5"/>
                  </a:cubicBezTo>
                  <a:cubicBezTo>
                    <a:pt x="16" y="5"/>
                    <a:pt x="17" y="5"/>
                    <a:pt x="17" y="6"/>
                  </a:cubicBezTo>
                  <a:cubicBezTo>
                    <a:pt x="18" y="6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0" y="8"/>
                    <a:pt x="21" y="7"/>
                    <a:pt x="22" y="8"/>
                  </a:cubicBezTo>
                  <a:cubicBezTo>
                    <a:pt x="22" y="8"/>
                    <a:pt x="22" y="9"/>
                    <a:pt x="23" y="9"/>
                  </a:cubicBezTo>
                  <a:cubicBezTo>
                    <a:pt x="24" y="9"/>
                    <a:pt x="26" y="9"/>
                    <a:pt x="27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8" y="13"/>
                    <a:pt x="31" y="14"/>
                    <a:pt x="33" y="15"/>
                  </a:cubicBezTo>
                  <a:cubicBezTo>
                    <a:pt x="33" y="15"/>
                    <a:pt x="33" y="15"/>
                    <a:pt x="33" y="16"/>
                  </a:cubicBezTo>
                  <a:cubicBezTo>
                    <a:pt x="33" y="16"/>
                    <a:pt x="32" y="17"/>
                    <a:pt x="31" y="17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8"/>
                    <a:pt x="39" y="17"/>
                    <a:pt x="43" y="17"/>
                  </a:cubicBezTo>
                  <a:cubicBezTo>
                    <a:pt x="43" y="17"/>
                    <a:pt x="43" y="18"/>
                    <a:pt x="44" y="17"/>
                  </a:cubicBezTo>
                  <a:cubicBezTo>
                    <a:pt x="45" y="17"/>
                    <a:pt x="46" y="16"/>
                    <a:pt x="47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4"/>
                    <a:pt x="44" y="14"/>
                  </a:cubicBezTo>
                  <a:cubicBezTo>
                    <a:pt x="42" y="14"/>
                    <a:pt x="41" y="15"/>
                    <a:pt x="40" y="14"/>
                  </a:cubicBezTo>
                  <a:cubicBezTo>
                    <a:pt x="40" y="14"/>
                    <a:pt x="40" y="12"/>
                    <a:pt x="41" y="11"/>
                  </a:cubicBezTo>
                  <a:cubicBezTo>
                    <a:pt x="37" y="11"/>
                    <a:pt x="37" y="12"/>
                    <a:pt x="35" y="9"/>
                  </a:cubicBezTo>
                  <a:cubicBezTo>
                    <a:pt x="34" y="9"/>
                    <a:pt x="34" y="10"/>
                    <a:pt x="33" y="9"/>
                  </a:cubicBezTo>
                  <a:cubicBezTo>
                    <a:pt x="33" y="9"/>
                    <a:pt x="33" y="7"/>
                    <a:pt x="32" y="7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5"/>
                    <a:pt x="26" y="6"/>
                    <a:pt x="24" y="5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2" y="2"/>
                    <a:pt x="15" y="0"/>
                    <a:pt x="14" y="0"/>
                  </a:cubicBezTo>
                  <a:cubicBezTo>
                    <a:pt x="14" y="1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9" y="0"/>
                    <a:pt x="7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8" name="Freeform 143">
              <a:extLst>
                <a:ext uri="{FF2B5EF4-FFF2-40B4-BE49-F238E27FC236}">
                  <a16:creationId xmlns:a16="http://schemas.microsoft.com/office/drawing/2014/main" id="{D7BBDAD7-9B5A-53A6-54DB-C01C39E53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338" y="2241390"/>
              <a:ext cx="199296" cy="196684"/>
            </a:xfrm>
            <a:custGeom>
              <a:avLst/>
              <a:gdLst>
                <a:gd name="T0" fmla="*/ 24 w 29"/>
                <a:gd name="T1" fmla="*/ 27 h 27"/>
                <a:gd name="T2" fmla="*/ 22 w 29"/>
                <a:gd name="T3" fmla="*/ 25 h 27"/>
                <a:gd name="T4" fmla="*/ 21 w 29"/>
                <a:gd name="T5" fmla="*/ 24 h 27"/>
                <a:gd name="T6" fmla="*/ 19 w 29"/>
                <a:gd name="T7" fmla="*/ 23 h 27"/>
                <a:gd name="T8" fmla="*/ 17 w 29"/>
                <a:gd name="T9" fmla="*/ 21 h 27"/>
                <a:gd name="T10" fmla="*/ 13 w 29"/>
                <a:gd name="T11" fmla="*/ 17 h 27"/>
                <a:gd name="T12" fmla="*/ 13 w 29"/>
                <a:gd name="T13" fmla="*/ 15 h 27"/>
                <a:gd name="T14" fmla="*/ 11 w 29"/>
                <a:gd name="T15" fmla="*/ 12 h 27"/>
                <a:gd name="T16" fmla="*/ 11 w 29"/>
                <a:gd name="T17" fmla="*/ 10 h 27"/>
                <a:gd name="T18" fmla="*/ 12 w 29"/>
                <a:gd name="T19" fmla="*/ 10 h 27"/>
                <a:gd name="T20" fmla="*/ 14 w 29"/>
                <a:gd name="T21" fmla="*/ 11 h 27"/>
                <a:gd name="T22" fmla="*/ 16 w 29"/>
                <a:gd name="T23" fmla="*/ 12 h 27"/>
                <a:gd name="T24" fmla="*/ 20 w 29"/>
                <a:gd name="T25" fmla="*/ 11 h 27"/>
                <a:gd name="T26" fmla="*/ 22 w 29"/>
                <a:gd name="T27" fmla="*/ 12 h 27"/>
                <a:gd name="T28" fmla="*/ 23 w 29"/>
                <a:gd name="T29" fmla="*/ 13 h 27"/>
                <a:gd name="T30" fmla="*/ 27 w 29"/>
                <a:gd name="T31" fmla="*/ 13 h 27"/>
                <a:gd name="T32" fmla="*/ 27 w 29"/>
                <a:gd name="T33" fmla="*/ 11 h 27"/>
                <a:gd name="T34" fmla="*/ 28 w 29"/>
                <a:gd name="T35" fmla="*/ 9 h 27"/>
                <a:gd name="T36" fmla="*/ 27 w 29"/>
                <a:gd name="T37" fmla="*/ 9 h 27"/>
                <a:gd name="T38" fmla="*/ 24 w 29"/>
                <a:gd name="T39" fmla="*/ 8 h 27"/>
                <a:gd name="T40" fmla="*/ 20 w 29"/>
                <a:gd name="T41" fmla="*/ 6 h 27"/>
                <a:gd name="T42" fmla="*/ 17 w 29"/>
                <a:gd name="T43" fmla="*/ 2 h 27"/>
                <a:gd name="T44" fmla="*/ 14 w 29"/>
                <a:gd name="T45" fmla="*/ 0 h 27"/>
                <a:gd name="T46" fmla="*/ 13 w 29"/>
                <a:gd name="T47" fmla="*/ 1 h 27"/>
                <a:gd name="T48" fmla="*/ 11 w 29"/>
                <a:gd name="T49" fmla="*/ 2 h 27"/>
                <a:gd name="T50" fmla="*/ 9 w 29"/>
                <a:gd name="T51" fmla="*/ 3 h 27"/>
                <a:gd name="T52" fmla="*/ 7 w 29"/>
                <a:gd name="T53" fmla="*/ 6 h 27"/>
                <a:gd name="T54" fmla="*/ 5 w 29"/>
                <a:gd name="T55" fmla="*/ 6 h 27"/>
                <a:gd name="T56" fmla="*/ 5 w 29"/>
                <a:gd name="T57" fmla="*/ 8 h 27"/>
                <a:gd name="T58" fmla="*/ 0 w 29"/>
                <a:gd name="T59" fmla="*/ 10 h 27"/>
                <a:gd name="T60" fmla="*/ 0 w 29"/>
                <a:gd name="T61" fmla="*/ 10 h 27"/>
                <a:gd name="T62" fmla="*/ 1 w 29"/>
                <a:gd name="T63" fmla="*/ 13 h 27"/>
                <a:gd name="T64" fmla="*/ 2 w 29"/>
                <a:gd name="T65" fmla="*/ 13 h 27"/>
                <a:gd name="T66" fmla="*/ 2 w 29"/>
                <a:gd name="T67" fmla="*/ 12 h 27"/>
                <a:gd name="T68" fmla="*/ 3 w 29"/>
                <a:gd name="T69" fmla="*/ 12 h 27"/>
                <a:gd name="T70" fmla="*/ 4 w 29"/>
                <a:gd name="T71" fmla="*/ 9 h 27"/>
                <a:gd name="T72" fmla="*/ 5 w 29"/>
                <a:gd name="T73" fmla="*/ 14 h 27"/>
                <a:gd name="T74" fmla="*/ 7 w 29"/>
                <a:gd name="T75" fmla="*/ 17 h 27"/>
                <a:gd name="T76" fmla="*/ 7 w 29"/>
                <a:gd name="T77" fmla="*/ 18 h 27"/>
                <a:gd name="T78" fmla="*/ 10 w 29"/>
                <a:gd name="T79" fmla="*/ 19 h 27"/>
                <a:gd name="T80" fmla="*/ 11 w 29"/>
                <a:gd name="T81" fmla="*/ 19 h 27"/>
                <a:gd name="T82" fmla="*/ 12 w 29"/>
                <a:gd name="T83" fmla="*/ 20 h 27"/>
                <a:gd name="T84" fmla="*/ 14 w 29"/>
                <a:gd name="T85" fmla="*/ 20 h 27"/>
                <a:gd name="T86" fmla="*/ 18 w 29"/>
                <a:gd name="T87" fmla="*/ 24 h 27"/>
                <a:gd name="T88" fmla="*/ 20 w 29"/>
                <a:gd name="T89" fmla="*/ 24 h 27"/>
                <a:gd name="T90" fmla="*/ 22 w 29"/>
                <a:gd name="T91" fmla="*/ 26 h 27"/>
                <a:gd name="T92" fmla="*/ 23 w 29"/>
                <a:gd name="T93" fmla="*/ 27 h 27"/>
                <a:gd name="T94" fmla="*/ 24 w 29"/>
                <a:gd name="T9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24" y="27"/>
                    <a:pt x="23" y="26"/>
                    <a:pt x="22" y="25"/>
                  </a:cubicBezTo>
                  <a:cubicBezTo>
                    <a:pt x="22" y="25"/>
                    <a:pt x="21" y="24"/>
                    <a:pt x="21" y="24"/>
                  </a:cubicBezTo>
                  <a:cubicBezTo>
                    <a:pt x="21" y="24"/>
                    <a:pt x="20" y="23"/>
                    <a:pt x="19" y="23"/>
                  </a:cubicBezTo>
                  <a:cubicBezTo>
                    <a:pt x="18" y="22"/>
                    <a:pt x="18" y="22"/>
                    <a:pt x="17" y="21"/>
                  </a:cubicBezTo>
                  <a:cubicBezTo>
                    <a:pt x="16" y="20"/>
                    <a:pt x="14" y="18"/>
                    <a:pt x="13" y="17"/>
                  </a:cubicBezTo>
                  <a:cubicBezTo>
                    <a:pt x="12" y="15"/>
                    <a:pt x="13" y="17"/>
                    <a:pt x="13" y="15"/>
                  </a:cubicBezTo>
                  <a:cubicBezTo>
                    <a:pt x="13" y="14"/>
                    <a:pt x="11" y="12"/>
                    <a:pt x="11" y="12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9"/>
                    <a:pt x="12" y="9"/>
                    <a:pt x="12" y="10"/>
                  </a:cubicBezTo>
                  <a:cubicBezTo>
                    <a:pt x="13" y="11"/>
                    <a:pt x="13" y="12"/>
                    <a:pt x="14" y="11"/>
                  </a:cubicBezTo>
                  <a:cubicBezTo>
                    <a:pt x="15" y="10"/>
                    <a:pt x="15" y="11"/>
                    <a:pt x="16" y="12"/>
                  </a:cubicBezTo>
                  <a:cubicBezTo>
                    <a:pt x="16" y="12"/>
                    <a:pt x="19" y="10"/>
                    <a:pt x="20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3" y="11"/>
                    <a:pt x="23" y="13"/>
                  </a:cubicBezTo>
                  <a:cubicBezTo>
                    <a:pt x="24" y="14"/>
                    <a:pt x="27" y="13"/>
                    <a:pt x="27" y="13"/>
                  </a:cubicBezTo>
                  <a:cubicBezTo>
                    <a:pt x="27" y="13"/>
                    <a:pt x="29" y="12"/>
                    <a:pt x="27" y="11"/>
                  </a:cubicBezTo>
                  <a:cubicBezTo>
                    <a:pt x="26" y="10"/>
                    <a:pt x="28" y="9"/>
                    <a:pt x="28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5" y="9"/>
                    <a:pt x="24" y="8"/>
                  </a:cubicBezTo>
                  <a:cubicBezTo>
                    <a:pt x="23" y="7"/>
                    <a:pt x="22" y="7"/>
                    <a:pt x="20" y="6"/>
                  </a:cubicBezTo>
                  <a:cubicBezTo>
                    <a:pt x="18" y="5"/>
                    <a:pt x="17" y="4"/>
                    <a:pt x="17" y="2"/>
                  </a:cubicBezTo>
                  <a:cubicBezTo>
                    <a:pt x="17" y="1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10" y="1"/>
                    <a:pt x="9" y="3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7"/>
                    <a:pt x="5" y="4"/>
                    <a:pt x="5" y="6"/>
                  </a:cubicBezTo>
                  <a:cubicBezTo>
                    <a:pt x="5" y="7"/>
                    <a:pt x="6" y="7"/>
                    <a:pt x="5" y="8"/>
                  </a:cubicBezTo>
                  <a:cubicBezTo>
                    <a:pt x="5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1"/>
                    <a:pt x="4" y="9"/>
                    <a:pt x="4" y="9"/>
                  </a:cubicBezTo>
                  <a:cubicBezTo>
                    <a:pt x="6" y="10"/>
                    <a:pt x="6" y="11"/>
                    <a:pt x="5" y="14"/>
                  </a:cubicBezTo>
                  <a:cubicBezTo>
                    <a:pt x="6" y="14"/>
                    <a:pt x="10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8" y="18"/>
                    <a:pt x="9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19"/>
                    <a:pt x="11" y="20"/>
                    <a:pt x="12" y="20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5" y="20"/>
                    <a:pt x="17" y="23"/>
                    <a:pt x="18" y="24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1" y="25"/>
                    <a:pt x="21" y="26"/>
                    <a:pt x="22" y="26"/>
                  </a:cubicBezTo>
                  <a:cubicBezTo>
                    <a:pt x="23" y="27"/>
                    <a:pt x="23" y="27"/>
                    <a:pt x="23" y="27"/>
                  </a:cubicBezTo>
                  <a:lnTo>
                    <a:pt x="24" y="27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79" name="Freeform 144">
              <a:extLst>
                <a:ext uri="{FF2B5EF4-FFF2-40B4-BE49-F238E27FC236}">
                  <a16:creationId xmlns:a16="http://schemas.microsoft.com/office/drawing/2014/main" id="{A31DFD49-85D4-7907-9176-5E93F802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339" y="3652085"/>
              <a:ext cx="109291" cy="122080"/>
            </a:xfrm>
            <a:custGeom>
              <a:avLst/>
              <a:gdLst>
                <a:gd name="T0" fmla="*/ 6 w 16"/>
                <a:gd name="T1" fmla="*/ 1 h 17"/>
                <a:gd name="T2" fmla="*/ 8 w 16"/>
                <a:gd name="T3" fmla="*/ 1 h 17"/>
                <a:gd name="T4" fmla="*/ 9 w 16"/>
                <a:gd name="T5" fmla="*/ 2 h 17"/>
                <a:gd name="T6" fmla="*/ 11 w 16"/>
                <a:gd name="T7" fmla="*/ 2 h 17"/>
                <a:gd name="T8" fmla="*/ 12 w 16"/>
                <a:gd name="T9" fmla="*/ 5 h 17"/>
                <a:gd name="T10" fmla="*/ 16 w 16"/>
                <a:gd name="T11" fmla="*/ 9 h 17"/>
                <a:gd name="T12" fmla="*/ 15 w 16"/>
                <a:gd name="T13" fmla="*/ 10 h 17"/>
                <a:gd name="T14" fmla="*/ 14 w 16"/>
                <a:gd name="T15" fmla="*/ 10 h 17"/>
                <a:gd name="T16" fmla="*/ 14 w 16"/>
                <a:gd name="T17" fmla="*/ 12 h 17"/>
                <a:gd name="T18" fmla="*/ 15 w 16"/>
                <a:gd name="T19" fmla="*/ 15 h 17"/>
                <a:gd name="T20" fmla="*/ 14 w 16"/>
                <a:gd name="T21" fmla="*/ 17 h 17"/>
                <a:gd name="T22" fmla="*/ 13 w 16"/>
                <a:gd name="T23" fmla="*/ 14 h 17"/>
                <a:gd name="T24" fmla="*/ 12 w 16"/>
                <a:gd name="T25" fmla="*/ 14 h 17"/>
                <a:gd name="T26" fmla="*/ 12 w 16"/>
                <a:gd name="T27" fmla="*/ 16 h 17"/>
                <a:gd name="T28" fmla="*/ 11 w 16"/>
                <a:gd name="T29" fmla="*/ 12 h 17"/>
                <a:gd name="T30" fmla="*/ 8 w 16"/>
                <a:gd name="T31" fmla="*/ 10 h 17"/>
                <a:gd name="T32" fmla="*/ 8 w 16"/>
                <a:gd name="T33" fmla="*/ 10 h 17"/>
                <a:gd name="T34" fmla="*/ 7 w 16"/>
                <a:gd name="T35" fmla="*/ 10 h 17"/>
                <a:gd name="T36" fmla="*/ 6 w 16"/>
                <a:gd name="T37" fmla="*/ 8 h 17"/>
                <a:gd name="T38" fmla="*/ 5 w 16"/>
                <a:gd name="T39" fmla="*/ 7 h 17"/>
                <a:gd name="T40" fmla="*/ 5 w 16"/>
                <a:gd name="T41" fmla="*/ 7 h 17"/>
                <a:gd name="T42" fmla="*/ 5 w 16"/>
                <a:gd name="T43" fmla="*/ 8 h 17"/>
                <a:gd name="T44" fmla="*/ 4 w 16"/>
                <a:gd name="T45" fmla="*/ 10 h 17"/>
                <a:gd name="T46" fmla="*/ 3 w 16"/>
                <a:gd name="T47" fmla="*/ 10 h 17"/>
                <a:gd name="T48" fmla="*/ 2 w 16"/>
                <a:gd name="T49" fmla="*/ 8 h 17"/>
                <a:gd name="T50" fmla="*/ 1 w 16"/>
                <a:gd name="T51" fmla="*/ 8 h 17"/>
                <a:gd name="T52" fmla="*/ 1 w 16"/>
                <a:gd name="T53" fmla="*/ 5 h 17"/>
                <a:gd name="T54" fmla="*/ 2 w 16"/>
                <a:gd name="T55" fmla="*/ 5 h 17"/>
                <a:gd name="T56" fmla="*/ 1 w 16"/>
                <a:gd name="T57" fmla="*/ 4 h 17"/>
                <a:gd name="T58" fmla="*/ 1 w 16"/>
                <a:gd name="T59" fmla="*/ 1 h 17"/>
                <a:gd name="T60" fmla="*/ 0 w 16"/>
                <a:gd name="T61" fmla="*/ 0 h 17"/>
                <a:gd name="T62" fmla="*/ 2 w 16"/>
                <a:gd name="T63" fmla="*/ 0 h 17"/>
                <a:gd name="T64" fmla="*/ 6 w 16"/>
                <a:gd name="T65" fmla="*/ 2 h 17"/>
                <a:gd name="T66" fmla="*/ 6 w 16"/>
                <a:gd name="T6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7">
                  <a:moveTo>
                    <a:pt x="6" y="1"/>
                  </a:move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3"/>
                    <a:pt x="11" y="4"/>
                    <a:pt x="12" y="5"/>
                  </a:cubicBezTo>
                  <a:cubicBezTo>
                    <a:pt x="13" y="7"/>
                    <a:pt x="16" y="8"/>
                    <a:pt x="16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4" y="15"/>
                    <a:pt x="14" y="17"/>
                    <a:pt x="14" y="1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1" y="14"/>
                    <a:pt x="11" y="14"/>
                    <a:pt x="11" y="12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9"/>
                    <a:pt x="6" y="8"/>
                  </a:cubicBezTo>
                  <a:cubicBezTo>
                    <a:pt x="6" y="7"/>
                    <a:pt x="6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3" y="1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0" name="Freeform 145">
              <a:extLst>
                <a:ext uri="{FF2B5EF4-FFF2-40B4-BE49-F238E27FC236}">
                  <a16:creationId xmlns:a16="http://schemas.microsoft.com/office/drawing/2014/main" id="{45EFAF5F-7697-6D2E-3EA5-15D15FE11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6334" y="3941459"/>
              <a:ext cx="233583" cy="314243"/>
            </a:xfrm>
            <a:custGeom>
              <a:avLst/>
              <a:gdLst>
                <a:gd name="T0" fmla="*/ 5 w 34"/>
                <a:gd name="T1" fmla="*/ 42 h 43"/>
                <a:gd name="T2" fmla="*/ 9 w 34"/>
                <a:gd name="T3" fmla="*/ 41 h 43"/>
                <a:gd name="T4" fmla="*/ 13 w 34"/>
                <a:gd name="T5" fmla="*/ 41 h 43"/>
                <a:gd name="T6" fmla="*/ 15 w 34"/>
                <a:gd name="T7" fmla="*/ 39 h 43"/>
                <a:gd name="T8" fmla="*/ 17 w 34"/>
                <a:gd name="T9" fmla="*/ 42 h 43"/>
                <a:gd name="T10" fmla="*/ 19 w 34"/>
                <a:gd name="T11" fmla="*/ 42 h 43"/>
                <a:gd name="T12" fmla="*/ 23 w 34"/>
                <a:gd name="T13" fmla="*/ 40 h 43"/>
                <a:gd name="T14" fmla="*/ 25 w 34"/>
                <a:gd name="T15" fmla="*/ 37 h 43"/>
                <a:gd name="T16" fmla="*/ 26 w 34"/>
                <a:gd name="T17" fmla="*/ 34 h 43"/>
                <a:gd name="T18" fmla="*/ 26 w 34"/>
                <a:gd name="T19" fmla="*/ 31 h 43"/>
                <a:gd name="T20" fmla="*/ 27 w 34"/>
                <a:gd name="T21" fmla="*/ 28 h 43"/>
                <a:gd name="T22" fmla="*/ 29 w 34"/>
                <a:gd name="T23" fmla="*/ 24 h 43"/>
                <a:gd name="T24" fmla="*/ 29 w 34"/>
                <a:gd name="T25" fmla="*/ 22 h 43"/>
                <a:gd name="T26" fmla="*/ 31 w 34"/>
                <a:gd name="T27" fmla="*/ 19 h 43"/>
                <a:gd name="T28" fmla="*/ 31 w 34"/>
                <a:gd name="T29" fmla="*/ 15 h 43"/>
                <a:gd name="T30" fmla="*/ 31 w 34"/>
                <a:gd name="T31" fmla="*/ 11 h 43"/>
                <a:gd name="T32" fmla="*/ 32 w 34"/>
                <a:gd name="T33" fmla="*/ 7 h 43"/>
                <a:gd name="T34" fmla="*/ 33 w 34"/>
                <a:gd name="T35" fmla="*/ 4 h 43"/>
                <a:gd name="T36" fmla="*/ 34 w 34"/>
                <a:gd name="T37" fmla="*/ 0 h 43"/>
                <a:gd name="T38" fmla="*/ 28 w 34"/>
                <a:gd name="T39" fmla="*/ 0 h 43"/>
                <a:gd name="T40" fmla="*/ 25 w 34"/>
                <a:gd name="T41" fmla="*/ 3 h 43"/>
                <a:gd name="T42" fmla="*/ 25 w 34"/>
                <a:gd name="T43" fmla="*/ 7 h 43"/>
                <a:gd name="T44" fmla="*/ 19 w 34"/>
                <a:gd name="T45" fmla="*/ 7 h 43"/>
                <a:gd name="T46" fmla="*/ 14 w 34"/>
                <a:gd name="T47" fmla="*/ 6 h 43"/>
                <a:gd name="T48" fmla="*/ 11 w 34"/>
                <a:gd name="T49" fmla="*/ 9 h 43"/>
                <a:gd name="T50" fmla="*/ 14 w 34"/>
                <a:gd name="T51" fmla="*/ 10 h 43"/>
                <a:gd name="T52" fmla="*/ 16 w 34"/>
                <a:gd name="T53" fmla="*/ 14 h 43"/>
                <a:gd name="T54" fmla="*/ 12 w 34"/>
                <a:gd name="T55" fmla="*/ 15 h 43"/>
                <a:gd name="T56" fmla="*/ 12 w 34"/>
                <a:gd name="T57" fmla="*/ 18 h 43"/>
                <a:gd name="T58" fmla="*/ 14 w 34"/>
                <a:gd name="T59" fmla="*/ 22 h 43"/>
                <a:gd name="T60" fmla="*/ 14 w 34"/>
                <a:gd name="T61" fmla="*/ 27 h 43"/>
                <a:gd name="T62" fmla="*/ 14 w 34"/>
                <a:gd name="T63" fmla="*/ 31 h 43"/>
                <a:gd name="T64" fmla="*/ 9 w 34"/>
                <a:gd name="T65" fmla="*/ 30 h 43"/>
                <a:gd name="T66" fmla="*/ 7 w 34"/>
                <a:gd name="T67" fmla="*/ 30 h 43"/>
                <a:gd name="T68" fmla="*/ 4 w 34"/>
                <a:gd name="T69" fmla="*/ 32 h 43"/>
                <a:gd name="T70" fmla="*/ 4 w 34"/>
                <a:gd name="T71" fmla="*/ 37 h 43"/>
                <a:gd name="T72" fmla="*/ 0 w 34"/>
                <a:gd name="T73" fmla="*/ 39 h 43"/>
                <a:gd name="T74" fmla="*/ 2 w 34"/>
                <a:gd name="T75" fmla="*/ 41 h 43"/>
                <a:gd name="T76" fmla="*/ 3 w 34"/>
                <a:gd name="T77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43">
                  <a:moveTo>
                    <a:pt x="4" y="42"/>
                  </a:moveTo>
                  <a:cubicBezTo>
                    <a:pt x="4" y="42"/>
                    <a:pt x="4" y="42"/>
                    <a:pt x="5" y="42"/>
                  </a:cubicBezTo>
                  <a:cubicBezTo>
                    <a:pt x="7" y="42"/>
                    <a:pt x="5" y="42"/>
                    <a:pt x="7" y="41"/>
                  </a:cubicBezTo>
                  <a:cubicBezTo>
                    <a:pt x="8" y="40"/>
                    <a:pt x="9" y="41"/>
                    <a:pt x="9" y="41"/>
                  </a:cubicBezTo>
                  <a:cubicBezTo>
                    <a:pt x="9" y="41"/>
                    <a:pt x="9" y="42"/>
                    <a:pt x="10" y="41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3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2" y="0"/>
                    <a:pt x="31" y="1"/>
                  </a:cubicBezTo>
                  <a:cubicBezTo>
                    <a:pt x="30" y="1"/>
                    <a:pt x="30" y="0"/>
                    <a:pt x="28" y="0"/>
                  </a:cubicBezTo>
                  <a:cubicBezTo>
                    <a:pt x="27" y="1"/>
                    <a:pt x="28" y="1"/>
                    <a:pt x="27" y="2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5" y="3"/>
                    <a:pt x="24" y="5"/>
                    <a:pt x="24" y="5"/>
                  </a:cubicBezTo>
                  <a:cubicBezTo>
                    <a:pt x="24" y="6"/>
                    <a:pt x="25" y="7"/>
                    <a:pt x="25" y="7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6" y="5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8"/>
                    <a:pt x="11" y="9"/>
                  </a:cubicBezTo>
                  <a:cubicBezTo>
                    <a:pt x="11" y="10"/>
                    <a:pt x="10" y="11"/>
                    <a:pt x="11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4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2" y="16"/>
                    <a:pt x="13" y="18"/>
                    <a:pt x="13" y="18"/>
                  </a:cubicBezTo>
                  <a:cubicBezTo>
                    <a:pt x="13" y="18"/>
                    <a:pt x="11" y="18"/>
                    <a:pt x="12" y="18"/>
                  </a:cubicBezTo>
                  <a:cubicBezTo>
                    <a:pt x="13" y="18"/>
                    <a:pt x="14" y="19"/>
                    <a:pt x="14" y="20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4"/>
                    <a:pt x="14" y="24"/>
                    <a:pt x="15" y="25"/>
                  </a:cubicBezTo>
                  <a:cubicBezTo>
                    <a:pt x="15" y="26"/>
                    <a:pt x="13" y="26"/>
                    <a:pt x="14" y="27"/>
                  </a:cubicBezTo>
                  <a:cubicBezTo>
                    <a:pt x="15" y="27"/>
                    <a:pt x="16" y="27"/>
                    <a:pt x="15" y="29"/>
                  </a:cubicBezTo>
                  <a:cubicBezTo>
                    <a:pt x="15" y="31"/>
                    <a:pt x="15" y="32"/>
                    <a:pt x="14" y="31"/>
                  </a:cubicBezTo>
                  <a:cubicBezTo>
                    <a:pt x="13" y="31"/>
                    <a:pt x="13" y="29"/>
                    <a:pt x="12" y="29"/>
                  </a:cubicBezTo>
                  <a:cubicBezTo>
                    <a:pt x="11" y="29"/>
                    <a:pt x="9" y="30"/>
                    <a:pt x="9" y="30"/>
                  </a:cubicBezTo>
                  <a:cubicBezTo>
                    <a:pt x="9" y="30"/>
                    <a:pt x="8" y="29"/>
                    <a:pt x="7" y="28"/>
                  </a:cubicBezTo>
                  <a:cubicBezTo>
                    <a:pt x="6" y="28"/>
                    <a:pt x="8" y="30"/>
                    <a:pt x="7" y="30"/>
                  </a:cubicBezTo>
                  <a:cubicBezTo>
                    <a:pt x="6" y="30"/>
                    <a:pt x="3" y="29"/>
                    <a:pt x="4" y="31"/>
                  </a:cubicBezTo>
                  <a:cubicBezTo>
                    <a:pt x="5" y="32"/>
                    <a:pt x="4" y="31"/>
                    <a:pt x="4" y="32"/>
                  </a:cubicBezTo>
                  <a:cubicBezTo>
                    <a:pt x="3" y="33"/>
                    <a:pt x="5" y="34"/>
                    <a:pt x="5" y="35"/>
                  </a:cubicBezTo>
                  <a:cubicBezTo>
                    <a:pt x="5" y="37"/>
                    <a:pt x="6" y="38"/>
                    <a:pt x="4" y="37"/>
                  </a:cubicBezTo>
                  <a:cubicBezTo>
                    <a:pt x="2" y="37"/>
                    <a:pt x="2" y="36"/>
                    <a:pt x="1" y="36"/>
                  </a:cubicBezTo>
                  <a:cubicBezTo>
                    <a:pt x="0" y="36"/>
                    <a:pt x="0" y="39"/>
                    <a:pt x="0" y="39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2" y="42"/>
                    <a:pt x="3" y="42"/>
                  </a:cubicBezTo>
                  <a:lnTo>
                    <a:pt x="4" y="4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1" name="Freeform 146">
              <a:extLst>
                <a:ext uri="{FF2B5EF4-FFF2-40B4-BE49-F238E27FC236}">
                  <a16:creationId xmlns:a16="http://schemas.microsoft.com/office/drawing/2014/main" id="{76FF3D6C-2E63-B478-0211-AFB8B732A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493" y="3622695"/>
              <a:ext cx="400733" cy="623963"/>
            </a:xfrm>
            <a:custGeom>
              <a:avLst/>
              <a:gdLst>
                <a:gd name="T0" fmla="*/ 36 w 58"/>
                <a:gd name="T1" fmla="*/ 3 h 86"/>
                <a:gd name="T2" fmla="*/ 37 w 58"/>
                <a:gd name="T3" fmla="*/ 2 h 86"/>
                <a:gd name="T4" fmla="*/ 35 w 58"/>
                <a:gd name="T5" fmla="*/ 0 h 86"/>
                <a:gd name="T6" fmla="*/ 32 w 58"/>
                <a:gd name="T7" fmla="*/ 1 h 86"/>
                <a:gd name="T8" fmla="*/ 29 w 58"/>
                <a:gd name="T9" fmla="*/ 4 h 86"/>
                <a:gd name="T10" fmla="*/ 25 w 58"/>
                <a:gd name="T11" fmla="*/ 7 h 86"/>
                <a:gd name="T12" fmla="*/ 21 w 58"/>
                <a:gd name="T13" fmla="*/ 8 h 86"/>
                <a:gd name="T14" fmla="*/ 19 w 58"/>
                <a:gd name="T15" fmla="*/ 8 h 86"/>
                <a:gd name="T16" fmla="*/ 18 w 58"/>
                <a:gd name="T17" fmla="*/ 10 h 86"/>
                <a:gd name="T18" fmla="*/ 16 w 58"/>
                <a:gd name="T19" fmla="*/ 14 h 86"/>
                <a:gd name="T20" fmla="*/ 14 w 58"/>
                <a:gd name="T21" fmla="*/ 16 h 86"/>
                <a:gd name="T22" fmla="*/ 11 w 58"/>
                <a:gd name="T23" fmla="*/ 23 h 86"/>
                <a:gd name="T24" fmla="*/ 9 w 58"/>
                <a:gd name="T25" fmla="*/ 20 h 86"/>
                <a:gd name="T26" fmla="*/ 9 w 58"/>
                <a:gd name="T27" fmla="*/ 24 h 86"/>
                <a:gd name="T28" fmla="*/ 8 w 58"/>
                <a:gd name="T29" fmla="*/ 27 h 86"/>
                <a:gd name="T30" fmla="*/ 9 w 58"/>
                <a:gd name="T31" fmla="*/ 35 h 86"/>
                <a:gd name="T32" fmla="*/ 8 w 58"/>
                <a:gd name="T33" fmla="*/ 36 h 86"/>
                <a:gd name="T34" fmla="*/ 6 w 58"/>
                <a:gd name="T35" fmla="*/ 43 h 86"/>
                <a:gd name="T36" fmla="*/ 7 w 58"/>
                <a:gd name="T37" fmla="*/ 44 h 86"/>
                <a:gd name="T38" fmla="*/ 9 w 58"/>
                <a:gd name="T39" fmla="*/ 45 h 86"/>
                <a:gd name="T40" fmla="*/ 6 w 58"/>
                <a:gd name="T41" fmla="*/ 49 h 86"/>
                <a:gd name="T42" fmla="*/ 2 w 58"/>
                <a:gd name="T43" fmla="*/ 51 h 86"/>
                <a:gd name="T44" fmla="*/ 2 w 58"/>
                <a:gd name="T45" fmla="*/ 52 h 86"/>
                <a:gd name="T46" fmla="*/ 2 w 58"/>
                <a:gd name="T47" fmla="*/ 54 h 86"/>
                <a:gd name="T48" fmla="*/ 0 w 58"/>
                <a:gd name="T49" fmla="*/ 54 h 86"/>
                <a:gd name="T50" fmla="*/ 1 w 58"/>
                <a:gd name="T51" fmla="*/ 57 h 86"/>
                <a:gd name="T52" fmla="*/ 5 w 58"/>
                <a:gd name="T53" fmla="*/ 60 h 86"/>
                <a:gd name="T54" fmla="*/ 7 w 58"/>
                <a:gd name="T55" fmla="*/ 63 h 86"/>
                <a:gd name="T56" fmla="*/ 13 w 58"/>
                <a:gd name="T57" fmla="*/ 63 h 86"/>
                <a:gd name="T58" fmla="*/ 19 w 58"/>
                <a:gd name="T59" fmla="*/ 65 h 86"/>
                <a:gd name="T60" fmla="*/ 22 w 58"/>
                <a:gd name="T61" fmla="*/ 70 h 86"/>
                <a:gd name="T62" fmla="*/ 26 w 58"/>
                <a:gd name="T63" fmla="*/ 72 h 86"/>
                <a:gd name="T64" fmla="*/ 28 w 58"/>
                <a:gd name="T65" fmla="*/ 75 h 86"/>
                <a:gd name="T66" fmla="*/ 31 w 58"/>
                <a:gd name="T67" fmla="*/ 74 h 86"/>
                <a:gd name="T68" fmla="*/ 38 w 58"/>
                <a:gd name="T69" fmla="*/ 76 h 86"/>
                <a:gd name="T70" fmla="*/ 35 w 58"/>
                <a:gd name="T71" fmla="*/ 85 h 86"/>
                <a:gd name="T72" fmla="*/ 39 w 58"/>
                <a:gd name="T73" fmla="*/ 86 h 86"/>
                <a:gd name="T74" fmla="*/ 45 w 58"/>
                <a:gd name="T75" fmla="*/ 70 h 86"/>
                <a:gd name="T76" fmla="*/ 42 w 58"/>
                <a:gd name="T77" fmla="*/ 65 h 86"/>
                <a:gd name="T78" fmla="*/ 45 w 58"/>
                <a:gd name="T79" fmla="*/ 63 h 86"/>
                <a:gd name="T80" fmla="*/ 43 w 58"/>
                <a:gd name="T81" fmla="*/ 62 h 86"/>
                <a:gd name="T82" fmla="*/ 46 w 58"/>
                <a:gd name="T83" fmla="*/ 61 h 86"/>
                <a:gd name="T84" fmla="*/ 51 w 58"/>
                <a:gd name="T85" fmla="*/ 60 h 86"/>
                <a:gd name="T86" fmla="*/ 54 w 58"/>
                <a:gd name="T87" fmla="*/ 60 h 86"/>
                <a:gd name="T88" fmla="*/ 56 w 58"/>
                <a:gd name="T89" fmla="*/ 58 h 86"/>
                <a:gd name="T90" fmla="*/ 58 w 58"/>
                <a:gd name="T91" fmla="*/ 61 h 86"/>
                <a:gd name="T92" fmla="*/ 57 w 58"/>
                <a:gd name="T93" fmla="*/ 56 h 86"/>
                <a:gd name="T94" fmla="*/ 55 w 58"/>
                <a:gd name="T95" fmla="*/ 53 h 86"/>
                <a:gd name="T96" fmla="*/ 58 w 58"/>
                <a:gd name="T97" fmla="*/ 48 h 86"/>
                <a:gd name="T98" fmla="*/ 51 w 58"/>
                <a:gd name="T99" fmla="*/ 43 h 86"/>
                <a:gd name="T100" fmla="*/ 50 w 58"/>
                <a:gd name="T101" fmla="*/ 37 h 86"/>
                <a:gd name="T102" fmla="*/ 47 w 58"/>
                <a:gd name="T103" fmla="*/ 34 h 86"/>
                <a:gd name="T104" fmla="*/ 42 w 58"/>
                <a:gd name="T105" fmla="*/ 31 h 86"/>
                <a:gd name="T106" fmla="*/ 35 w 58"/>
                <a:gd name="T107" fmla="*/ 30 h 86"/>
                <a:gd name="T108" fmla="*/ 31 w 58"/>
                <a:gd name="T109" fmla="*/ 27 h 86"/>
                <a:gd name="T110" fmla="*/ 30 w 58"/>
                <a:gd name="T111" fmla="*/ 23 h 86"/>
                <a:gd name="T112" fmla="*/ 26 w 58"/>
                <a:gd name="T113" fmla="*/ 20 h 86"/>
                <a:gd name="T114" fmla="*/ 26 w 58"/>
                <a:gd name="T115" fmla="*/ 15 h 86"/>
                <a:gd name="T116" fmla="*/ 28 w 58"/>
                <a:gd name="T117" fmla="*/ 11 h 86"/>
                <a:gd name="T118" fmla="*/ 32 w 58"/>
                <a:gd name="T119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" h="86">
                  <a:moveTo>
                    <a:pt x="35" y="3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6" y="2"/>
                    <a:pt x="36" y="1"/>
                  </a:cubicBezTo>
                  <a:cubicBezTo>
                    <a:pt x="36" y="1"/>
                    <a:pt x="35" y="0"/>
                    <a:pt x="35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1"/>
                    <a:pt x="32" y="1"/>
                    <a:pt x="32" y="1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2" y="3"/>
                    <a:pt x="30" y="4"/>
                    <a:pt x="29" y="4"/>
                  </a:cubicBezTo>
                  <a:cubicBezTo>
                    <a:pt x="29" y="5"/>
                    <a:pt x="28" y="4"/>
                    <a:pt x="28" y="5"/>
                  </a:cubicBezTo>
                  <a:cubicBezTo>
                    <a:pt x="27" y="5"/>
                    <a:pt x="26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2" y="8"/>
                    <a:pt x="21" y="10"/>
                    <a:pt x="21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1"/>
                    <a:pt x="18" y="13"/>
                    <a:pt x="18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3" y="19"/>
                    <a:pt x="13" y="20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0" y="23"/>
                    <a:pt x="10" y="21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23"/>
                    <a:pt x="9" y="24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9" y="31"/>
                    <a:pt x="8" y="32"/>
                    <a:pt x="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7" y="38"/>
                    <a:pt x="8" y="38"/>
                    <a:pt x="8" y="40"/>
                  </a:cubicBezTo>
                  <a:cubicBezTo>
                    <a:pt x="8" y="41"/>
                    <a:pt x="7" y="42"/>
                    <a:pt x="6" y="43"/>
                  </a:cubicBezTo>
                  <a:cubicBezTo>
                    <a:pt x="6" y="42"/>
                    <a:pt x="6" y="43"/>
                    <a:pt x="6" y="43"/>
                  </a:cubicBezTo>
                  <a:cubicBezTo>
                    <a:pt x="7" y="44"/>
                    <a:pt x="6" y="44"/>
                    <a:pt x="7" y="44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7" y="46"/>
                    <a:pt x="7" y="47"/>
                  </a:cubicBezTo>
                  <a:cubicBezTo>
                    <a:pt x="6" y="47"/>
                    <a:pt x="7" y="48"/>
                    <a:pt x="6" y="49"/>
                  </a:cubicBezTo>
                  <a:cubicBezTo>
                    <a:pt x="5" y="49"/>
                    <a:pt x="4" y="49"/>
                    <a:pt x="3" y="50"/>
                  </a:cubicBezTo>
                  <a:cubicBezTo>
                    <a:pt x="3" y="50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2" y="52"/>
                    <a:pt x="2" y="52"/>
                  </a:cubicBezTo>
                  <a:cubicBezTo>
                    <a:pt x="1" y="52"/>
                    <a:pt x="2" y="53"/>
                    <a:pt x="1" y="53"/>
                  </a:cubicBezTo>
                  <a:cubicBezTo>
                    <a:pt x="1" y="53"/>
                    <a:pt x="2" y="53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1" y="54"/>
                    <a:pt x="0" y="54"/>
                  </a:cubicBezTo>
                  <a:cubicBezTo>
                    <a:pt x="0" y="54"/>
                    <a:pt x="0" y="56"/>
                    <a:pt x="0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3" y="59"/>
                    <a:pt x="5" y="60"/>
                    <a:pt x="5" y="60"/>
                  </a:cubicBezTo>
                  <a:cubicBezTo>
                    <a:pt x="5" y="60"/>
                    <a:pt x="6" y="61"/>
                    <a:pt x="6" y="61"/>
                  </a:cubicBezTo>
                  <a:cubicBezTo>
                    <a:pt x="6" y="62"/>
                    <a:pt x="7" y="63"/>
                    <a:pt x="7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2" y="62"/>
                    <a:pt x="13" y="63"/>
                  </a:cubicBezTo>
                  <a:cubicBezTo>
                    <a:pt x="13" y="64"/>
                    <a:pt x="16" y="65"/>
                    <a:pt x="16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7"/>
                    <a:pt x="20" y="67"/>
                  </a:cubicBezTo>
                  <a:cubicBezTo>
                    <a:pt x="20" y="67"/>
                    <a:pt x="22" y="69"/>
                    <a:pt x="22" y="70"/>
                  </a:cubicBezTo>
                  <a:cubicBezTo>
                    <a:pt x="21" y="70"/>
                    <a:pt x="24" y="72"/>
                    <a:pt x="24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5"/>
                    <a:pt x="28" y="75"/>
                  </a:cubicBezTo>
                  <a:cubicBezTo>
                    <a:pt x="29" y="75"/>
                    <a:pt x="31" y="75"/>
                    <a:pt x="31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4"/>
                    <a:pt x="34" y="74"/>
                    <a:pt x="34" y="75"/>
                  </a:cubicBezTo>
                  <a:cubicBezTo>
                    <a:pt x="35" y="75"/>
                    <a:pt x="36" y="76"/>
                    <a:pt x="38" y="76"/>
                  </a:cubicBezTo>
                  <a:cubicBezTo>
                    <a:pt x="39" y="76"/>
                    <a:pt x="40" y="77"/>
                    <a:pt x="40" y="77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44" y="75"/>
                    <a:pt x="44" y="74"/>
                  </a:cubicBezTo>
                  <a:cubicBezTo>
                    <a:pt x="44" y="73"/>
                    <a:pt x="46" y="71"/>
                    <a:pt x="45" y="70"/>
                  </a:cubicBezTo>
                  <a:cubicBezTo>
                    <a:pt x="45" y="69"/>
                    <a:pt x="43" y="66"/>
                    <a:pt x="43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5" y="61"/>
                    <a:pt x="46" y="61"/>
                  </a:cubicBezTo>
                  <a:cubicBezTo>
                    <a:pt x="47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7" y="57"/>
                    <a:pt x="57" y="56"/>
                  </a:cubicBezTo>
                  <a:cubicBezTo>
                    <a:pt x="57" y="55"/>
                    <a:pt x="57" y="54"/>
                    <a:pt x="56" y="55"/>
                  </a:cubicBezTo>
                  <a:cubicBezTo>
                    <a:pt x="55" y="56"/>
                    <a:pt x="55" y="53"/>
                    <a:pt x="55" y="53"/>
                  </a:cubicBezTo>
                  <a:cubicBezTo>
                    <a:pt x="55" y="53"/>
                    <a:pt x="57" y="52"/>
                    <a:pt x="57" y="51"/>
                  </a:cubicBezTo>
                  <a:cubicBezTo>
                    <a:pt x="57" y="50"/>
                    <a:pt x="58" y="48"/>
                    <a:pt x="58" y="48"/>
                  </a:cubicBezTo>
                  <a:cubicBezTo>
                    <a:pt x="58" y="48"/>
                    <a:pt x="55" y="46"/>
                    <a:pt x="54" y="46"/>
                  </a:cubicBezTo>
                  <a:cubicBezTo>
                    <a:pt x="53" y="45"/>
                    <a:pt x="52" y="44"/>
                    <a:pt x="51" y="43"/>
                  </a:cubicBezTo>
                  <a:cubicBezTo>
                    <a:pt x="51" y="42"/>
                    <a:pt x="49" y="41"/>
                    <a:pt x="49" y="40"/>
                  </a:cubicBezTo>
                  <a:cubicBezTo>
                    <a:pt x="49" y="38"/>
                    <a:pt x="50" y="37"/>
                    <a:pt x="50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49" y="34"/>
                    <a:pt x="47" y="34"/>
                  </a:cubicBezTo>
                  <a:cubicBezTo>
                    <a:pt x="46" y="34"/>
                    <a:pt x="44" y="35"/>
                    <a:pt x="44" y="35"/>
                  </a:cubicBezTo>
                  <a:cubicBezTo>
                    <a:pt x="44" y="35"/>
                    <a:pt x="42" y="32"/>
                    <a:pt x="42" y="31"/>
                  </a:cubicBezTo>
                  <a:cubicBezTo>
                    <a:pt x="41" y="30"/>
                    <a:pt x="40" y="30"/>
                    <a:pt x="39" y="30"/>
                  </a:cubicBezTo>
                  <a:cubicBezTo>
                    <a:pt x="37" y="31"/>
                    <a:pt x="35" y="30"/>
                    <a:pt x="35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29"/>
                    <a:pt x="31" y="27"/>
                  </a:cubicBezTo>
                  <a:cubicBezTo>
                    <a:pt x="30" y="26"/>
                    <a:pt x="29" y="26"/>
                    <a:pt x="29" y="24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4" y="20"/>
                    <a:pt x="25" y="18"/>
                  </a:cubicBezTo>
                  <a:cubicBezTo>
                    <a:pt x="27" y="16"/>
                    <a:pt x="25" y="16"/>
                    <a:pt x="26" y="15"/>
                  </a:cubicBezTo>
                  <a:cubicBezTo>
                    <a:pt x="27" y="13"/>
                    <a:pt x="26" y="12"/>
                    <a:pt x="26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4" y="3"/>
                    <a:pt x="35" y="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2" name="Freeform 147">
              <a:extLst>
                <a:ext uri="{FF2B5EF4-FFF2-40B4-BE49-F238E27FC236}">
                  <a16:creationId xmlns:a16="http://schemas.microsoft.com/office/drawing/2014/main" id="{437B84D0-51B3-D0CD-D454-E4874A01DD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24279" y="1936188"/>
              <a:ext cx="1935087" cy="1483039"/>
            </a:xfrm>
            <a:custGeom>
              <a:avLst/>
              <a:gdLst>
                <a:gd name="T0" fmla="*/ 166 w 281"/>
                <a:gd name="T1" fmla="*/ 204 h 204"/>
                <a:gd name="T2" fmla="*/ 173 w 281"/>
                <a:gd name="T3" fmla="*/ 193 h 204"/>
                <a:gd name="T4" fmla="*/ 180 w 281"/>
                <a:gd name="T5" fmla="*/ 146 h 204"/>
                <a:gd name="T6" fmla="*/ 215 w 281"/>
                <a:gd name="T7" fmla="*/ 133 h 204"/>
                <a:gd name="T8" fmla="*/ 202 w 281"/>
                <a:gd name="T9" fmla="*/ 112 h 204"/>
                <a:gd name="T10" fmla="*/ 280 w 281"/>
                <a:gd name="T11" fmla="*/ 39 h 204"/>
                <a:gd name="T12" fmla="*/ 274 w 281"/>
                <a:gd name="T13" fmla="*/ 33 h 204"/>
                <a:gd name="T14" fmla="*/ 262 w 281"/>
                <a:gd name="T15" fmla="*/ 30 h 204"/>
                <a:gd name="T16" fmla="*/ 248 w 281"/>
                <a:gd name="T17" fmla="*/ 18 h 204"/>
                <a:gd name="T18" fmla="*/ 233 w 281"/>
                <a:gd name="T19" fmla="*/ 1 h 204"/>
                <a:gd name="T20" fmla="*/ 216 w 281"/>
                <a:gd name="T21" fmla="*/ 6 h 204"/>
                <a:gd name="T22" fmla="*/ 211 w 281"/>
                <a:gd name="T23" fmla="*/ 22 h 204"/>
                <a:gd name="T24" fmla="*/ 195 w 281"/>
                <a:gd name="T25" fmla="*/ 36 h 204"/>
                <a:gd name="T26" fmla="*/ 213 w 281"/>
                <a:gd name="T27" fmla="*/ 42 h 204"/>
                <a:gd name="T28" fmla="*/ 188 w 281"/>
                <a:gd name="T29" fmla="*/ 51 h 204"/>
                <a:gd name="T30" fmla="*/ 174 w 281"/>
                <a:gd name="T31" fmla="*/ 60 h 204"/>
                <a:gd name="T32" fmla="*/ 152 w 281"/>
                <a:gd name="T33" fmla="*/ 70 h 204"/>
                <a:gd name="T34" fmla="*/ 121 w 281"/>
                <a:gd name="T35" fmla="*/ 68 h 204"/>
                <a:gd name="T36" fmla="*/ 99 w 281"/>
                <a:gd name="T37" fmla="*/ 56 h 204"/>
                <a:gd name="T38" fmla="*/ 86 w 281"/>
                <a:gd name="T39" fmla="*/ 43 h 204"/>
                <a:gd name="T40" fmla="*/ 70 w 281"/>
                <a:gd name="T41" fmla="*/ 30 h 204"/>
                <a:gd name="T42" fmla="*/ 51 w 281"/>
                <a:gd name="T43" fmla="*/ 38 h 204"/>
                <a:gd name="T44" fmla="*/ 39 w 281"/>
                <a:gd name="T45" fmla="*/ 52 h 204"/>
                <a:gd name="T46" fmla="*/ 33 w 281"/>
                <a:gd name="T47" fmla="*/ 67 h 204"/>
                <a:gd name="T48" fmla="*/ 7 w 281"/>
                <a:gd name="T49" fmla="*/ 80 h 204"/>
                <a:gd name="T50" fmla="*/ 5 w 281"/>
                <a:gd name="T51" fmla="*/ 89 h 204"/>
                <a:gd name="T52" fmla="*/ 5 w 281"/>
                <a:gd name="T53" fmla="*/ 101 h 204"/>
                <a:gd name="T54" fmla="*/ 26 w 281"/>
                <a:gd name="T55" fmla="*/ 105 h 204"/>
                <a:gd name="T56" fmla="*/ 23 w 281"/>
                <a:gd name="T57" fmla="*/ 118 h 204"/>
                <a:gd name="T58" fmla="*/ 27 w 281"/>
                <a:gd name="T59" fmla="*/ 131 h 204"/>
                <a:gd name="T60" fmla="*/ 40 w 281"/>
                <a:gd name="T61" fmla="*/ 139 h 204"/>
                <a:gd name="T62" fmla="*/ 57 w 281"/>
                <a:gd name="T63" fmla="*/ 148 h 204"/>
                <a:gd name="T64" fmla="*/ 76 w 281"/>
                <a:gd name="T65" fmla="*/ 150 h 204"/>
                <a:gd name="T66" fmla="*/ 97 w 281"/>
                <a:gd name="T67" fmla="*/ 147 h 204"/>
                <a:gd name="T68" fmla="*/ 110 w 281"/>
                <a:gd name="T69" fmla="*/ 151 h 204"/>
                <a:gd name="T70" fmla="*/ 117 w 281"/>
                <a:gd name="T71" fmla="*/ 161 h 204"/>
                <a:gd name="T72" fmla="*/ 115 w 281"/>
                <a:gd name="T73" fmla="*/ 174 h 204"/>
                <a:gd name="T74" fmla="*/ 121 w 281"/>
                <a:gd name="T75" fmla="*/ 180 h 204"/>
                <a:gd name="T76" fmla="*/ 132 w 281"/>
                <a:gd name="T77" fmla="*/ 186 h 204"/>
                <a:gd name="T78" fmla="*/ 147 w 281"/>
                <a:gd name="T79" fmla="*/ 177 h 204"/>
                <a:gd name="T80" fmla="*/ 160 w 281"/>
                <a:gd name="T81" fmla="*/ 186 h 204"/>
                <a:gd name="T82" fmla="*/ 170 w 281"/>
                <a:gd name="T83" fmla="*/ 192 h 204"/>
                <a:gd name="T84" fmla="*/ 177 w 281"/>
                <a:gd name="T85" fmla="*/ 183 h 204"/>
                <a:gd name="T86" fmla="*/ 188 w 281"/>
                <a:gd name="T87" fmla="*/ 179 h 204"/>
                <a:gd name="T88" fmla="*/ 198 w 281"/>
                <a:gd name="T89" fmla="*/ 176 h 204"/>
                <a:gd name="T90" fmla="*/ 205 w 281"/>
                <a:gd name="T91" fmla="*/ 168 h 204"/>
                <a:gd name="T92" fmla="*/ 211 w 281"/>
                <a:gd name="T93" fmla="*/ 160 h 204"/>
                <a:gd name="T94" fmla="*/ 218 w 281"/>
                <a:gd name="T95" fmla="*/ 150 h 204"/>
                <a:gd name="T96" fmla="*/ 223 w 281"/>
                <a:gd name="T97" fmla="*/ 140 h 204"/>
                <a:gd name="T98" fmla="*/ 216 w 281"/>
                <a:gd name="T99" fmla="*/ 130 h 204"/>
                <a:gd name="T100" fmla="*/ 214 w 281"/>
                <a:gd name="T101" fmla="*/ 106 h 204"/>
                <a:gd name="T102" fmla="*/ 226 w 281"/>
                <a:gd name="T103" fmla="*/ 100 h 204"/>
                <a:gd name="T104" fmla="*/ 212 w 281"/>
                <a:gd name="T105" fmla="*/ 99 h 204"/>
                <a:gd name="T106" fmla="*/ 204 w 281"/>
                <a:gd name="T107" fmla="*/ 88 h 204"/>
                <a:gd name="T108" fmla="*/ 226 w 281"/>
                <a:gd name="T109" fmla="*/ 78 h 204"/>
                <a:gd name="T110" fmla="*/ 233 w 281"/>
                <a:gd name="T111" fmla="*/ 83 h 204"/>
                <a:gd name="T112" fmla="*/ 246 w 281"/>
                <a:gd name="T113" fmla="*/ 69 h 204"/>
                <a:gd name="T114" fmla="*/ 258 w 281"/>
                <a:gd name="T115" fmla="*/ 67 h 204"/>
                <a:gd name="T116" fmla="*/ 265 w 281"/>
                <a:gd name="T117" fmla="*/ 57 h 204"/>
                <a:gd name="T118" fmla="*/ 126 w 281"/>
                <a:gd name="T119" fmla="*/ 1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1" h="204">
                  <a:moveTo>
                    <a:pt x="173" y="193"/>
                  </a:moveTo>
                  <a:cubicBezTo>
                    <a:pt x="171" y="194"/>
                    <a:pt x="169" y="195"/>
                    <a:pt x="168" y="195"/>
                  </a:cubicBezTo>
                  <a:cubicBezTo>
                    <a:pt x="167" y="195"/>
                    <a:pt x="166" y="195"/>
                    <a:pt x="165" y="195"/>
                  </a:cubicBezTo>
                  <a:cubicBezTo>
                    <a:pt x="165" y="195"/>
                    <a:pt x="165" y="196"/>
                    <a:pt x="165" y="196"/>
                  </a:cubicBezTo>
                  <a:cubicBezTo>
                    <a:pt x="165" y="197"/>
                    <a:pt x="164" y="197"/>
                    <a:pt x="164" y="197"/>
                  </a:cubicBezTo>
                  <a:cubicBezTo>
                    <a:pt x="163" y="197"/>
                    <a:pt x="163" y="198"/>
                    <a:pt x="162" y="198"/>
                  </a:cubicBezTo>
                  <a:cubicBezTo>
                    <a:pt x="162" y="200"/>
                    <a:pt x="162" y="201"/>
                    <a:pt x="162" y="202"/>
                  </a:cubicBezTo>
                  <a:cubicBezTo>
                    <a:pt x="163" y="203"/>
                    <a:pt x="164" y="203"/>
                    <a:pt x="164" y="203"/>
                  </a:cubicBezTo>
                  <a:cubicBezTo>
                    <a:pt x="165" y="203"/>
                    <a:pt x="166" y="204"/>
                    <a:pt x="166" y="204"/>
                  </a:cubicBezTo>
                  <a:cubicBezTo>
                    <a:pt x="167" y="204"/>
                    <a:pt x="169" y="203"/>
                    <a:pt x="170" y="203"/>
                  </a:cubicBezTo>
                  <a:cubicBezTo>
                    <a:pt x="170" y="202"/>
                    <a:pt x="170" y="202"/>
                    <a:pt x="170" y="202"/>
                  </a:cubicBezTo>
                  <a:cubicBezTo>
                    <a:pt x="171" y="201"/>
                    <a:pt x="171" y="202"/>
                    <a:pt x="172" y="201"/>
                  </a:cubicBezTo>
                  <a:cubicBezTo>
                    <a:pt x="172" y="200"/>
                    <a:pt x="172" y="200"/>
                    <a:pt x="172" y="199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174" y="196"/>
                    <a:pt x="172" y="197"/>
                    <a:pt x="174" y="196"/>
                  </a:cubicBezTo>
                  <a:cubicBezTo>
                    <a:pt x="174" y="196"/>
                    <a:pt x="174" y="195"/>
                    <a:pt x="174" y="195"/>
                  </a:cubicBezTo>
                  <a:cubicBezTo>
                    <a:pt x="174" y="195"/>
                    <a:pt x="174" y="194"/>
                    <a:pt x="174" y="194"/>
                  </a:cubicBezTo>
                  <a:cubicBezTo>
                    <a:pt x="174" y="194"/>
                    <a:pt x="173" y="194"/>
                    <a:pt x="173" y="193"/>
                  </a:cubicBezTo>
                  <a:close/>
                  <a:moveTo>
                    <a:pt x="182" y="144"/>
                  </a:moveTo>
                  <a:cubicBezTo>
                    <a:pt x="182" y="144"/>
                    <a:pt x="182" y="145"/>
                    <a:pt x="182" y="145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6"/>
                    <a:pt x="181" y="147"/>
                    <a:pt x="181" y="147"/>
                  </a:cubicBezTo>
                  <a:cubicBezTo>
                    <a:pt x="180" y="147"/>
                    <a:pt x="179" y="146"/>
                    <a:pt x="178" y="146"/>
                  </a:cubicBezTo>
                  <a:cubicBezTo>
                    <a:pt x="178" y="145"/>
                    <a:pt x="178" y="145"/>
                    <a:pt x="178" y="145"/>
                  </a:cubicBezTo>
                  <a:cubicBezTo>
                    <a:pt x="179" y="145"/>
                    <a:pt x="178" y="145"/>
                    <a:pt x="179" y="145"/>
                  </a:cubicBezTo>
                  <a:cubicBezTo>
                    <a:pt x="179" y="145"/>
                    <a:pt x="179" y="146"/>
                    <a:pt x="179" y="146"/>
                  </a:cubicBezTo>
                  <a:cubicBezTo>
                    <a:pt x="180" y="145"/>
                    <a:pt x="180" y="146"/>
                    <a:pt x="180" y="146"/>
                  </a:cubicBezTo>
                  <a:cubicBezTo>
                    <a:pt x="181" y="145"/>
                    <a:pt x="180" y="145"/>
                    <a:pt x="181" y="145"/>
                  </a:cubicBezTo>
                  <a:cubicBezTo>
                    <a:pt x="181" y="144"/>
                    <a:pt x="181" y="144"/>
                    <a:pt x="182" y="144"/>
                  </a:cubicBezTo>
                  <a:close/>
                  <a:moveTo>
                    <a:pt x="200" y="142"/>
                  </a:moveTo>
                  <a:cubicBezTo>
                    <a:pt x="203" y="142"/>
                    <a:pt x="200" y="144"/>
                    <a:pt x="200" y="144"/>
                  </a:cubicBezTo>
                  <a:cubicBezTo>
                    <a:pt x="199" y="143"/>
                    <a:pt x="198" y="142"/>
                    <a:pt x="200" y="142"/>
                  </a:cubicBezTo>
                  <a:close/>
                  <a:moveTo>
                    <a:pt x="215" y="131"/>
                  </a:moveTo>
                  <a:cubicBezTo>
                    <a:pt x="217" y="131"/>
                    <a:pt x="217" y="131"/>
                    <a:pt x="217" y="131"/>
                  </a:cubicBezTo>
                  <a:cubicBezTo>
                    <a:pt x="216" y="131"/>
                    <a:pt x="216" y="132"/>
                    <a:pt x="217" y="133"/>
                  </a:cubicBezTo>
                  <a:cubicBezTo>
                    <a:pt x="216" y="133"/>
                    <a:pt x="215" y="133"/>
                    <a:pt x="215" y="133"/>
                  </a:cubicBezTo>
                  <a:cubicBezTo>
                    <a:pt x="215" y="132"/>
                    <a:pt x="214" y="133"/>
                    <a:pt x="214" y="132"/>
                  </a:cubicBezTo>
                  <a:cubicBezTo>
                    <a:pt x="214" y="132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lose/>
                  <a:moveTo>
                    <a:pt x="221" y="130"/>
                  </a:moveTo>
                  <a:cubicBezTo>
                    <a:pt x="221" y="130"/>
                    <a:pt x="222" y="131"/>
                    <a:pt x="222" y="131"/>
                  </a:cubicBezTo>
                  <a:cubicBezTo>
                    <a:pt x="223" y="131"/>
                    <a:pt x="222" y="130"/>
                    <a:pt x="221" y="130"/>
                  </a:cubicBezTo>
                  <a:close/>
                  <a:moveTo>
                    <a:pt x="202" y="112"/>
                  </a:moveTo>
                  <a:cubicBezTo>
                    <a:pt x="203" y="112"/>
                    <a:pt x="203" y="113"/>
                    <a:pt x="202" y="113"/>
                  </a:cubicBezTo>
                  <a:cubicBezTo>
                    <a:pt x="202" y="113"/>
                    <a:pt x="202" y="111"/>
                    <a:pt x="202" y="112"/>
                  </a:cubicBezTo>
                  <a:close/>
                  <a:moveTo>
                    <a:pt x="271" y="52"/>
                  </a:moveTo>
                  <a:cubicBezTo>
                    <a:pt x="272" y="51"/>
                    <a:pt x="272" y="51"/>
                    <a:pt x="272" y="51"/>
                  </a:cubicBezTo>
                  <a:cubicBezTo>
                    <a:pt x="274" y="50"/>
                    <a:pt x="274" y="50"/>
                    <a:pt x="274" y="50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6" y="47"/>
                    <a:pt x="276" y="47"/>
                    <a:pt x="276" y="47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9" y="44"/>
                    <a:pt x="279" y="44"/>
                    <a:pt x="279" y="44"/>
                  </a:cubicBezTo>
                  <a:cubicBezTo>
                    <a:pt x="280" y="41"/>
                    <a:pt x="280" y="41"/>
                    <a:pt x="280" y="41"/>
                  </a:cubicBezTo>
                  <a:cubicBezTo>
                    <a:pt x="280" y="39"/>
                    <a:pt x="280" y="39"/>
                    <a:pt x="280" y="39"/>
                  </a:cubicBezTo>
                  <a:cubicBezTo>
                    <a:pt x="281" y="38"/>
                    <a:pt x="281" y="38"/>
                    <a:pt x="281" y="38"/>
                  </a:cubicBezTo>
                  <a:cubicBezTo>
                    <a:pt x="281" y="36"/>
                    <a:pt x="281" y="36"/>
                    <a:pt x="281" y="36"/>
                  </a:cubicBezTo>
                  <a:cubicBezTo>
                    <a:pt x="280" y="35"/>
                    <a:pt x="280" y="35"/>
                    <a:pt x="280" y="35"/>
                  </a:cubicBezTo>
                  <a:cubicBezTo>
                    <a:pt x="280" y="33"/>
                    <a:pt x="280" y="33"/>
                    <a:pt x="280" y="33"/>
                  </a:cubicBezTo>
                  <a:cubicBezTo>
                    <a:pt x="281" y="31"/>
                    <a:pt x="281" y="31"/>
                    <a:pt x="281" y="31"/>
                  </a:cubicBezTo>
                  <a:cubicBezTo>
                    <a:pt x="279" y="31"/>
                    <a:pt x="279" y="31"/>
                    <a:pt x="279" y="31"/>
                  </a:cubicBezTo>
                  <a:cubicBezTo>
                    <a:pt x="278" y="33"/>
                    <a:pt x="278" y="33"/>
                    <a:pt x="278" y="33"/>
                  </a:cubicBezTo>
                  <a:cubicBezTo>
                    <a:pt x="276" y="33"/>
                    <a:pt x="276" y="33"/>
                    <a:pt x="276" y="33"/>
                  </a:cubicBezTo>
                  <a:cubicBezTo>
                    <a:pt x="274" y="33"/>
                    <a:pt x="274" y="33"/>
                    <a:pt x="274" y="33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1" y="36"/>
                    <a:pt x="271" y="36"/>
                    <a:pt x="271" y="3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8" y="37"/>
                    <a:pt x="268" y="37"/>
                    <a:pt x="268" y="37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4" y="35"/>
                    <a:pt x="264" y="35"/>
                    <a:pt x="264" y="35"/>
                  </a:cubicBezTo>
                  <a:cubicBezTo>
                    <a:pt x="263" y="33"/>
                    <a:pt x="263" y="33"/>
                    <a:pt x="263" y="33"/>
                  </a:cubicBezTo>
                  <a:cubicBezTo>
                    <a:pt x="263" y="31"/>
                    <a:pt x="263" y="31"/>
                    <a:pt x="263" y="31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0" y="28"/>
                    <a:pt x="260" y="28"/>
                    <a:pt x="260" y="28"/>
                  </a:cubicBezTo>
                  <a:cubicBezTo>
                    <a:pt x="259" y="26"/>
                    <a:pt x="259" y="26"/>
                    <a:pt x="259" y="26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55" y="22"/>
                    <a:pt x="255" y="22"/>
                    <a:pt x="25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22"/>
                    <a:pt x="251" y="22"/>
                    <a:pt x="251" y="22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18"/>
                    <a:pt x="248" y="18"/>
                    <a:pt x="248" y="18"/>
                  </a:cubicBezTo>
                  <a:cubicBezTo>
                    <a:pt x="246" y="15"/>
                    <a:pt x="246" y="15"/>
                    <a:pt x="246" y="15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43" y="8"/>
                    <a:pt x="243" y="8"/>
                    <a:pt x="243" y="8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6" y="4"/>
                    <a:pt x="236" y="4"/>
                    <a:pt x="236" y="4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0"/>
                    <a:pt x="231" y="0"/>
                    <a:pt x="231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18" y="4"/>
                    <a:pt x="218" y="4"/>
                    <a:pt x="218" y="4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7" y="10"/>
                    <a:pt x="217" y="10"/>
                    <a:pt x="217" y="10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5"/>
                    <a:pt x="216" y="15"/>
                    <a:pt x="216" y="15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3" y="19"/>
                    <a:pt x="209" y="21"/>
                    <a:pt x="211" y="22"/>
                  </a:cubicBezTo>
                  <a:cubicBezTo>
                    <a:pt x="211" y="23"/>
                    <a:pt x="208" y="24"/>
                    <a:pt x="208" y="24"/>
                  </a:cubicBezTo>
                  <a:cubicBezTo>
                    <a:pt x="205" y="26"/>
                    <a:pt x="205" y="26"/>
                    <a:pt x="205" y="26"/>
                  </a:cubicBezTo>
                  <a:cubicBezTo>
                    <a:pt x="203" y="25"/>
                    <a:pt x="203" y="25"/>
                    <a:pt x="203" y="25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9"/>
                    <a:pt x="196" y="30"/>
                    <a:pt x="197" y="31"/>
                  </a:cubicBezTo>
                  <a:cubicBezTo>
                    <a:pt x="197" y="32"/>
                    <a:pt x="195" y="34"/>
                    <a:pt x="195" y="34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99" y="37"/>
                    <a:pt x="199" y="37"/>
                    <a:pt x="199" y="37"/>
                  </a:cubicBezTo>
                  <a:cubicBezTo>
                    <a:pt x="202" y="37"/>
                    <a:pt x="202" y="37"/>
                    <a:pt x="202" y="37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14" y="40"/>
                    <a:pt x="214" y="40"/>
                    <a:pt x="214" y="40"/>
                  </a:cubicBezTo>
                  <a:cubicBezTo>
                    <a:pt x="213" y="42"/>
                    <a:pt x="213" y="42"/>
                    <a:pt x="213" y="42"/>
                  </a:cubicBezTo>
                  <a:cubicBezTo>
                    <a:pt x="213" y="42"/>
                    <a:pt x="211" y="42"/>
                    <a:pt x="209" y="43"/>
                  </a:cubicBezTo>
                  <a:cubicBezTo>
                    <a:pt x="208" y="43"/>
                    <a:pt x="206" y="45"/>
                    <a:pt x="206" y="45"/>
                  </a:cubicBezTo>
                  <a:cubicBezTo>
                    <a:pt x="203" y="44"/>
                    <a:pt x="203" y="44"/>
                    <a:pt x="203" y="44"/>
                  </a:cubicBezTo>
                  <a:cubicBezTo>
                    <a:pt x="200" y="47"/>
                    <a:pt x="200" y="47"/>
                    <a:pt x="200" y="47"/>
                  </a:cubicBezTo>
                  <a:cubicBezTo>
                    <a:pt x="198" y="46"/>
                    <a:pt x="198" y="46"/>
                    <a:pt x="198" y="46"/>
                  </a:cubicBezTo>
                  <a:cubicBezTo>
                    <a:pt x="197" y="46"/>
                    <a:pt x="197" y="46"/>
                    <a:pt x="197" y="46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88" y="51"/>
                    <a:pt x="188" y="51"/>
                    <a:pt x="188" y="51"/>
                  </a:cubicBezTo>
                  <a:cubicBezTo>
                    <a:pt x="187" y="54"/>
                    <a:pt x="187" y="54"/>
                    <a:pt x="187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5"/>
                    <a:pt x="181" y="55"/>
                    <a:pt x="181" y="55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4" y="60"/>
                    <a:pt x="174" y="60"/>
                    <a:pt x="174" y="60"/>
                  </a:cubicBezTo>
                  <a:cubicBezTo>
                    <a:pt x="175" y="62"/>
                    <a:pt x="175" y="62"/>
                    <a:pt x="175" y="62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1" y="65"/>
                    <a:pt x="171" y="65"/>
                    <a:pt x="171" y="65"/>
                  </a:cubicBezTo>
                  <a:cubicBezTo>
                    <a:pt x="168" y="66"/>
                    <a:pt x="168" y="66"/>
                    <a:pt x="168" y="66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49" y="71"/>
                    <a:pt x="149" y="71"/>
                    <a:pt x="149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6" y="71"/>
                    <a:pt x="136" y="71"/>
                    <a:pt x="136" y="71"/>
                  </a:cubicBezTo>
                  <a:cubicBezTo>
                    <a:pt x="133" y="69"/>
                    <a:pt x="133" y="69"/>
                    <a:pt x="133" y="69"/>
                  </a:cubicBezTo>
                  <a:cubicBezTo>
                    <a:pt x="132" y="68"/>
                    <a:pt x="132" y="68"/>
                    <a:pt x="13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18" y="67"/>
                    <a:pt x="118" y="67"/>
                    <a:pt x="118" y="67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99" y="56"/>
                    <a:pt x="99" y="56"/>
                    <a:pt x="99" y="5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1" y="68"/>
                    <a:pt x="30" y="68"/>
                    <a:pt x="29" y="69"/>
                  </a:cubicBezTo>
                  <a:cubicBezTo>
                    <a:pt x="28" y="70"/>
                    <a:pt x="28" y="70"/>
                    <a:pt x="27" y="71"/>
                  </a:cubicBezTo>
                  <a:cubicBezTo>
                    <a:pt x="26" y="71"/>
                    <a:pt x="25" y="71"/>
                    <a:pt x="25" y="72"/>
                  </a:cubicBezTo>
                  <a:cubicBezTo>
                    <a:pt x="24" y="72"/>
                    <a:pt x="24" y="73"/>
                    <a:pt x="24" y="74"/>
                  </a:cubicBezTo>
                  <a:cubicBezTo>
                    <a:pt x="24" y="75"/>
                    <a:pt x="18" y="74"/>
                    <a:pt x="16" y="76"/>
                  </a:cubicBezTo>
                  <a:cubicBezTo>
                    <a:pt x="15" y="77"/>
                    <a:pt x="16" y="79"/>
                    <a:pt x="15" y="80"/>
                  </a:cubicBezTo>
                  <a:cubicBezTo>
                    <a:pt x="14" y="81"/>
                    <a:pt x="13" y="80"/>
                    <a:pt x="11" y="81"/>
                  </a:cubicBezTo>
                  <a:cubicBezTo>
                    <a:pt x="10" y="81"/>
                    <a:pt x="10" y="82"/>
                    <a:pt x="9" y="82"/>
                  </a:cubicBezTo>
                  <a:cubicBezTo>
                    <a:pt x="8" y="82"/>
                    <a:pt x="8" y="80"/>
                    <a:pt x="7" y="80"/>
                  </a:cubicBezTo>
                  <a:cubicBezTo>
                    <a:pt x="6" y="80"/>
                    <a:pt x="6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2" y="83"/>
                    <a:pt x="2" y="83"/>
                    <a:pt x="1" y="84"/>
                  </a:cubicBezTo>
                  <a:cubicBezTo>
                    <a:pt x="1" y="84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5" y="99"/>
                    <a:pt x="5" y="99"/>
                    <a:pt x="5" y="99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2" y="120"/>
                    <a:pt x="22" y="120"/>
                    <a:pt x="22" y="120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5"/>
                    <a:pt x="29" y="135"/>
                    <a:pt x="29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6" y="151"/>
                    <a:pt x="66" y="151"/>
                    <a:pt x="66" y="151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74" y="153"/>
                    <a:pt x="74" y="153"/>
                    <a:pt x="74" y="153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4" y="147"/>
                    <a:pt x="104" y="147"/>
                    <a:pt x="104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5" y="151"/>
                    <a:pt x="105" y="151"/>
                    <a:pt x="105" y="151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10" y="151"/>
                    <a:pt x="110" y="151"/>
                    <a:pt x="110" y="151"/>
                  </a:cubicBezTo>
                  <a:cubicBezTo>
                    <a:pt x="111" y="152"/>
                    <a:pt x="111" y="152"/>
                    <a:pt x="111" y="152"/>
                  </a:cubicBezTo>
                  <a:cubicBezTo>
                    <a:pt x="112" y="153"/>
                    <a:pt x="112" y="153"/>
                    <a:pt x="112" y="153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4" y="154"/>
                    <a:pt x="114" y="154"/>
                    <a:pt x="114" y="154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3" y="169"/>
                    <a:pt x="113" y="169"/>
                    <a:pt x="113" y="169"/>
                  </a:cubicBezTo>
                  <a:cubicBezTo>
                    <a:pt x="113" y="171"/>
                    <a:pt x="113" y="171"/>
                    <a:pt x="113" y="171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6" y="173"/>
                    <a:pt x="116" y="173"/>
                    <a:pt x="116" y="173"/>
                  </a:cubicBezTo>
                  <a:cubicBezTo>
                    <a:pt x="118" y="172"/>
                    <a:pt x="118" y="172"/>
                    <a:pt x="118" y="172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77"/>
                    <a:pt x="120" y="177"/>
                    <a:pt x="120" y="177"/>
                  </a:cubicBezTo>
                  <a:cubicBezTo>
                    <a:pt x="122" y="177"/>
                    <a:pt x="122" y="177"/>
                    <a:pt x="122" y="177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3" y="181"/>
                    <a:pt x="123" y="181"/>
                    <a:pt x="123" y="181"/>
                  </a:cubicBezTo>
                  <a:cubicBezTo>
                    <a:pt x="124" y="182"/>
                    <a:pt x="124" y="182"/>
                    <a:pt x="124" y="182"/>
                  </a:cubicBezTo>
                  <a:cubicBezTo>
                    <a:pt x="125" y="184"/>
                    <a:pt x="125" y="184"/>
                    <a:pt x="125" y="184"/>
                  </a:cubicBezTo>
                  <a:cubicBezTo>
                    <a:pt x="125" y="186"/>
                    <a:pt x="125" y="186"/>
                    <a:pt x="125" y="186"/>
                  </a:cubicBezTo>
                  <a:cubicBezTo>
                    <a:pt x="129" y="187"/>
                    <a:pt x="129" y="187"/>
                    <a:pt x="129" y="187"/>
                  </a:cubicBezTo>
                  <a:cubicBezTo>
                    <a:pt x="128" y="188"/>
                    <a:pt x="128" y="188"/>
                    <a:pt x="128" y="188"/>
                  </a:cubicBezTo>
                  <a:cubicBezTo>
                    <a:pt x="131" y="188"/>
                    <a:pt x="131" y="188"/>
                    <a:pt x="131" y="188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32" y="183"/>
                    <a:pt x="132" y="183"/>
                    <a:pt x="132" y="183"/>
                  </a:cubicBezTo>
                  <a:cubicBezTo>
                    <a:pt x="131" y="181"/>
                    <a:pt x="131" y="181"/>
                    <a:pt x="131" y="181"/>
                  </a:cubicBezTo>
                  <a:cubicBezTo>
                    <a:pt x="132" y="179"/>
                    <a:pt x="132" y="179"/>
                    <a:pt x="132" y="179"/>
                  </a:cubicBezTo>
                  <a:cubicBezTo>
                    <a:pt x="134" y="180"/>
                    <a:pt x="134" y="180"/>
                    <a:pt x="134" y="180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9" y="179"/>
                    <a:pt x="139" y="179"/>
                    <a:pt x="139" y="179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7" y="177"/>
                    <a:pt x="147" y="177"/>
                    <a:pt x="14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3" y="178"/>
                    <a:pt x="153" y="178"/>
                    <a:pt x="153" y="17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7" y="185"/>
                    <a:pt x="157" y="185"/>
                    <a:pt x="157" y="185"/>
                  </a:cubicBezTo>
                  <a:cubicBezTo>
                    <a:pt x="158" y="185"/>
                    <a:pt x="158" y="185"/>
                    <a:pt x="158" y="185"/>
                  </a:cubicBezTo>
                  <a:cubicBezTo>
                    <a:pt x="160" y="186"/>
                    <a:pt x="160" y="186"/>
                    <a:pt x="160" y="186"/>
                  </a:cubicBezTo>
                  <a:cubicBezTo>
                    <a:pt x="161" y="185"/>
                    <a:pt x="161" y="185"/>
                    <a:pt x="161" y="184"/>
                  </a:cubicBezTo>
                  <a:cubicBezTo>
                    <a:pt x="163" y="184"/>
                    <a:pt x="163" y="185"/>
                    <a:pt x="164" y="184"/>
                  </a:cubicBezTo>
                  <a:cubicBezTo>
                    <a:pt x="165" y="185"/>
                    <a:pt x="165" y="185"/>
                    <a:pt x="165" y="185"/>
                  </a:cubicBezTo>
                  <a:cubicBezTo>
                    <a:pt x="166" y="185"/>
                    <a:pt x="166" y="184"/>
                    <a:pt x="167" y="185"/>
                  </a:cubicBezTo>
                  <a:cubicBezTo>
                    <a:pt x="166" y="185"/>
                    <a:pt x="167" y="185"/>
                    <a:pt x="167" y="186"/>
                  </a:cubicBezTo>
                  <a:cubicBezTo>
                    <a:pt x="167" y="187"/>
                    <a:pt x="166" y="188"/>
                    <a:pt x="166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90"/>
                    <a:pt x="168" y="191"/>
                    <a:pt x="168" y="192"/>
                  </a:cubicBezTo>
                  <a:cubicBezTo>
                    <a:pt x="169" y="192"/>
                    <a:pt x="169" y="192"/>
                    <a:pt x="170" y="192"/>
                  </a:cubicBezTo>
                  <a:cubicBezTo>
                    <a:pt x="170" y="190"/>
                    <a:pt x="171" y="190"/>
                    <a:pt x="169" y="189"/>
                  </a:cubicBezTo>
                  <a:cubicBezTo>
                    <a:pt x="169" y="189"/>
                    <a:pt x="170" y="189"/>
                    <a:pt x="170" y="189"/>
                  </a:cubicBezTo>
                  <a:cubicBezTo>
                    <a:pt x="171" y="189"/>
                    <a:pt x="170" y="188"/>
                    <a:pt x="170" y="188"/>
                  </a:cubicBezTo>
                  <a:cubicBezTo>
                    <a:pt x="171" y="187"/>
                    <a:pt x="173" y="187"/>
                    <a:pt x="173" y="187"/>
                  </a:cubicBezTo>
                  <a:cubicBezTo>
                    <a:pt x="173" y="186"/>
                    <a:pt x="175" y="185"/>
                    <a:pt x="175" y="185"/>
                  </a:cubicBezTo>
                  <a:cubicBezTo>
                    <a:pt x="175" y="184"/>
                    <a:pt x="175" y="185"/>
                    <a:pt x="176" y="185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7" y="184"/>
                    <a:pt x="176" y="185"/>
                    <a:pt x="177" y="184"/>
                  </a:cubicBezTo>
                  <a:cubicBezTo>
                    <a:pt x="177" y="184"/>
                    <a:pt x="177" y="183"/>
                    <a:pt x="177" y="183"/>
                  </a:cubicBezTo>
                  <a:cubicBezTo>
                    <a:pt x="178" y="183"/>
                    <a:pt x="178" y="183"/>
                    <a:pt x="179" y="183"/>
                  </a:cubicBezTo>
                  <a:cubicBezTo>
                    <a:pt x="179" y="183"/>
                    <a:pt x="179" y="183"/>
                    <a:pt x="179" y="183"/>
                  </a:cubicBezTo>
                  <a:cubicBezTo>
                    <a:pt x="181" y="182"/>
                    <a:pt x="183" y="183"/>
                    <a:pt x="183" y="183"/>
                  </a:cubicBezTo>
                  <a:cubicBezTo>
                    <a:pt x="184" y="183"/>
                    <a:pt x="186" y="180"/>
                    <a:pt x="186" y="180"/>
                  </a:cubicBezTo>
                  <a:cubicBezTo>
                    <a:pt x="186" y="180"/>
                    <a:pt x="186" y="180"/>
                    <a:pt x="186" y="180"/>
                  </a:cubicBezTo>
                  <a:cubicBezTo>
                    <a:pt x="186" y="179"/>
                    <a:pt x="188" y="177"/>
                    <a:pt x="186" y="178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6" y="177"/>
                    <a:pt x="187" y="177"/>
                    <a:pt x="187" y="178"/>
                  </a:cubicBezTo>
                  <a:cubicBezTo>
                    <a:pt x="188" y="178"/>
                    <a:pt x="188" y="178"/>
                    <a:pt x="188" y="179"/>
                  </a:cubicBezTo>
                  <a:cubicBezTo>
                    <a:pt x="189" y="179"/>
                    <a:pt x="190" y="179"/>
                    <a:pt x="191" y="179"/>
                  </a:cubicBezTo>
                  <a:cubicBezTo>
                    <a:pt x="191" y="180"/>
                    <a:pt x="191" y="180"/>
                    <a:pt x="191" y="180"/>
                  </a:cubicBezTo>
                  <a:cubicBezTo>
                    <a:pt x="191" y="180"/>
                    <a:pt x="191" y="180"/>
                    <a:pt x="192" y="180"/>
                  </a:cubicBezTo>
                  <a:cubicBezTo>
                    <a:pt x="192" y="179"/>
                    <a:pt x="192" y="179"/>
                    <a:pt x="192" y="179"/>
                  </a:cubicBezTo>
                  <a:cubicBezTo>
                    <a:pt x="192" y="179"/>
                    <a:pt x="194" y="178"/>
                    <a:pt x="194" y="178"/>
                  </a:cubicBezTo>
                  <a:cubicBezTo>
                    <a:pt x="195" y="178"/>
                    <a:pt x="196" y="179"/>
                    <a:pt x="197" y="179"/>
                  </a:cubicBezTo>
                  <a:cubicBezTo>
                    <a:pt x="197" y="178"/>
                    <a:pt x="197" y="178"/>
                    <a:pt x="197" y="178"/>
                  </a:cubicBezTo>
                  <a:cubicBezTo>
                    <a:pt x="197" y="178"/>
                    <a:pt x="198" y="178"/>
                    <a:pt x="198" y="177"/>
                  </a:cubicBezTo>
                  <a:cubicBezTo>
                    <a:pt x="199" y="177"/>
                    <a:pt x="198" y="176"/>
                    <a:pt x="198" y="176"/>
                  </a:cubicBezTo>
                  <a:cubicBezTo>
                    <a:pt x="198" y="175"/>
                    <a:pt x="198" y="175"/>
                    <a:pt x="198" y="175"/>
                  </a:cubicBezTo>
                  <a:cubicBezTo>
                    <a:pt x="199" y="174"/>
                    <a:pt x="200" y="174"/>
                    <a:pt x="200" y="174"/>
                  </a:cubicBezTo>
                  <a:cubicBezTo>
                    <a:pt x="201" y="174"/>
                    <a:pt x="200" y="173"/>
                    <a:pt x="201" y="173"/>
                  </a:cubicBezTo>
                  <a:cubicBezTo>
                    <a:pt x="201" y="173"/>
                    <a:pt x="201" y="173"/>
                    <a:pt x="202" y="173"/>
                  </a:cubicBezTo>
                  <a:cubicBezTo>
                    <a:pt x="202" y="173"/>
                    <a:pt x="202" y="172"/>
                    <a:pt x="203" y="172"/>
                  </a:cubicBezTo>
                  <a:cubicBezTo>
                    <a:pt x="203" y="172"/>
                    <a:pt x="203" y="171"/>
                    <a:pt x="203" y="171"/>
                  </a:cubicBezTo>
                  <a:cubicBezTo>
                    <a:pt x="203" y="171"/>
                    <a:pt x="204" y="171"/>
                    <a:pt x="205" y="171"/>
                  </a:cubicBezTo>
                  <a:cubicBezTo>
                    <a:pt x="205" y="171"/>
                    <a:pt x="205" y="170"/>
                    <a:pt x="205" y="170"/>
                  </a:cubicBezTo>
                  <a:cubicBezTo>
                    <a:pt x="205" y="171"/>
                    <a:pt x="205" y="168"/>
                    <a:pt x="205" y="168"/>
                  </a:cubicBezTo>
                  <a:cubicBezTo>
                    <a:pt x="206" y="168"/>
                    <a:pt x="210" y="167"/>
                    <a:pt x="210" y="167"/>
                  </a:cubicBezTo>
                  <a:cubicBezTo>
                    <a:pt x="211" y="167"/>
                    <a:pt x="210" y="167"/>
                    <a:pt x="210" y="167"/>
                  </a:cubicBezTo>
                  <a:cubicBezTo>
                    <a:pt x="209" y="165"/>
                    <a:pt x="210" y="166"/>
                    <a:pt x="211" y="16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5"/>
                    <a:pt x="211" y="164"/>
                    <a:pt x="211" y="164"/>
                  </a:cubicBezTo>
                  <a:cubicBezTo>
                    <a:pt x="211" y="164"/>
                    <a:pt x="212" y="164"/>
                    <a:pt x="213" y="164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213" y="162"/>
                    <a:pt x="213" y="161"/>
                    <a:pt x="213" y="160"/>
                  </a:cubicBezTo>
                  <a:cubicBezTo>
                    <a:pt x="213" y="160"/>
                    <a:pt x="212" y="160"/>
                    <a:pt x="211" y="160"/>
                  </a:cubicBezTo>
                  <a:cubicBezTo>
                    <a:pt x="212" y="159"/>
                    <a:pt x="212" y="159"/>
                    <a:pt x="212" y="159"/>
                  </a:cubicBezTo>
                  <a:cubicBezTo>
                    <a:pt x="212" y="159"/>
                    <a:pt x="212" y="159"/>
                    <a:pt x="213" y="159"/>
                  </a:cubicBezTo>
                  <a:cubicBezTo>
                    <a:pt x="213" y="158"/>
                    <a:pt x="212" y="157"/>
                    <a:pt x="213" y="156"/>
                  </a:cubicBezTo>
                  <a:cubicBezTo>
                    <a:pt x="213" y="156"/>
                    <a:pt x="215" y="156"/>
                    <a:pt x="216" y="155"/>
                  </a:cubicBezTo>
                  <a:cubicBezTo>
                    <a:pt x="216" y="155"/>
                    <a:pt x="216" y="154"/>
                    <a:pt x="216" y="154"/>
                  </a:cubicBezTo>
                  <a:cubicBezTo>
                    <a:pt x="216" y="154"/>
                    <a:pt x="218" y="153"/>
                    <a:pt x="218" y="153"/>
                  </a:cubicBezTo>
                  <a:cubicBezTo>
                    <a:pt x="218" y="153"/>
                    <a:pt x="218" y="152"/>
                    <a:pt x="218" y="151"/>
                  </a:cubicBezTo>
                  <a:cubicBezTo>
                    <a:pt x="218" y="151"/>
                    <a:pt x="218" y="151"/>
                    <a:pt x="219" y="150"/>
                  </a:cubicBezTo>
                  <a:cubicBezTo>
                    <a:pt x="219" y="150"/>
                    <a:pt x="219" y="150"/>
                    <a:pt x="218" y="150"/>
                  </a:cubicBezTo>
                  <a:cubicBezTo>
                    <a:pt x="217" y="149"/>
                    <a:pt x="219" y="150"/>
                    <a:pt x="220" y="150"/>
                  </a:cubicBezTo>
                  <a:cubicBezTo>
                    <a:pt x="220" y="150"/>
                    <a:pt x="220" y="148"/>
                    <a:pt x="220" y="148"/>
                  </a:cubicBezTo>
                  <a:cubicBezTo>
                    <a:pt x="220" y="148"/>
                    <a:pt x="222" y="148"/>
                    <a:pt x="222" y="148"/>
                  </a:cubicBezTo>
                  <a:cubicBezTo>
                    <a:pt x="222" y="148"/>
                    <a:pt x="222" y="147"/>
                    <a:pt x="222" y="147"/>
                  </a:cubicBezTo>
                  <a:cubicBezTo>
                    <a:pt x="222" y="147"/>
                    <a:pt x="221" y="147"/>
                    <a:pt x="221" y="146"/>
                  </a:cubicBezTo>
                  <a:cubicBezTo>
                    <a:pt x="221" y="145"/>
                    <a:pt x="221" y="146"/>
                    <a:pt x="221" y="145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3"/>
                    <a:pt x="223" y="143"/>
                    <a:pt x="224" y="143"/>
                  </a:cubicBezTo>
                  <a:cubicBezTo>
                    <a:pt x="222" y="142"/>
                    <a:pt x="225" y="140"/>
                    <a:pt x="223" y="140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5" y="139"/>
                    <a:pt x="225" y="139"/>
                    <a:pt x="225" y="139"/>
                  </a:cubicBezTo>
                  <a:cubicBezTo>
                    <a:pt x="225" y="139"/>
                    <a:pt x="225" y="138"/>
                    <a:pt x="225" y="138"/>
                  </a:cubicBezTo>
                  <a:cubicBezTo>
                    <a:pt x="224" y="138"/>
                    <a:pt x="223" y="138"/>
                    <a:pt x="223" y="138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1" y="137"/>
                    <a:pt x="220" y="138"/>
                    <a:pt x="219" y="138"/>
                  </a:cubicBezTo>
                  <a:cubicBezTo>
                    <a:pt x="218" y="137"/>
                    <a:pt x="218" y="137"/>
                    <a:pt x="219" y="137"/>
                  </a:cubicBezTo>
                  <a:cubicBezTo>
                    <a:pt x="220" y="136"/>
                    <a:pt x="221" y="135"/>
                    <a:pt x="223" y="134"/>
                  </a:cubicBezTo>
                  <a:cubicBezTo>
                    <a:pt x="221" y="131"/>
                    <a:pt x="220" y="128"/>
                    <a:pt x="216" y="130"/>
                  </a:cubicBezTo>
                  <a:cubicBezTo>
                    <a:pt x="216" y="130"/>
                    <a:pt x="216" y="129"/>
                    <a:pt x="215" y="129"/>
                  </a:cubicBezTo>
                  <a:cubicBezTo>
                    <a:pt x="217" y="128"/>
                    <a:pt x="218" y="128"/>
                    <a:pt x="220" y="129"/>
                  </a:cubicBezTo>
                  <a:cubicBezTo>
                    <a:pt x="220" y="129"/>
                    <a:pt x="220" y="127"/>
                    <a:pt x="220" y="127"/>
                  </a:cubicBezTo>
                  <a:cubicBezTo>
                    <a:pt x="218" y="125"/>
                    <a:pt x="216" y="123"/>
                    <a:pt x="215" y="119"/>
                  </a:cubicBezTo>
                  <a:cubicBezTo>
                    <a:pt x="214" y="119"/>
                    <a:pt x="214" y="119"/>
                    <a:pt x="213" y="119"/>
                  </a:cubicBezTo>
                  <a:cubicBezTo>
                    <a:pt x="213" y="119"/>
                    <a:pt x="213" y="119"/>
                    <a:pt x="214" y="118"/>
                  </a:cubicBezTo>
                  <a:cubicBezTo>
                    <a:pt x="213" y="116"/>
                    <a:pt x="210" y="113"/>
                    <a:pt x="212" y="110"/>
                  </a:cubicBezTo>
                  <a:cubicBezTo>
                    <a:pt x="212" y="109"/>
                    <a:pt x="214" y="108"/>
                    <a:pt x="214" y="108"/>
                  </a:cubicBezTo>
                  <a:cubicBezTo>
                    <a:pt x="215" y="107"/>
                    <a:pt x="214" y="106"/>
                    <a:pt x="214" y="106"/>
                  </a:cubicBezTo>
                  <a:cubicBezTo>
                    <a:pt x="215" y="105"/>
                    <a:pt x="216" y="105"/>
                    <a:pt x="217" y="104"/>
                  </a:cubicBezTo>
                  <a:cubicBezTo>
                    <a:pt x="217" y="103"/>
                    <a:pt x="217" y="103"/>
                    <a:pt x="218" y="103"/>
                  </a:cubicBezTo>
                  <a:cubicBezTo>
                    <a:pt x="218" y="102"/>
                    <a:pt x="219" y="102"/>
                    <a:pt x="220" y="102"/>
                  </a:cubicBezTo>
                  <a:cubicBezTo>
                    <a:pt x="220" y="102"/>
                    <a:pt x="220" y="101"/>
                    <a:pt x="220" y="101"/>
                  </a:cubicBezTo>
                  <a:cubicBezTo>
                    <a:pt x="221" y="101"/>
                    <a:pt x="222" y="101"/>
                    <a:pt x="222" y="101"/>
                  </a:cubicBezTo>
                  <a:cubicBezTo>
                    <a:pt x="223" y="101"/>
                    <a:pt x="222" y="101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4" y="99"/>
                    <a:pt x="224" y="100"/>
                    <a:pt x="224" y="100"/>
                  </a:cubicBezTo>
                  <a:cubicBezTo>
                    <a:pt x="225" y="100"/>
                    <a:pt x="225" y="100"/>
                    <a:pt x="226" y="100"/>
                  </a:cubicBezTo>
                  <a:cubicBezTo>
                    <a:pt x="226" y="99"/>
                    <a:pt x="227" y="98"/>
                    <a:pt x="227" y="97"/>
                  </a:cubicBezTo>
                  <a:cubicBezTo>
                    <a:pt x="227" y="97"/>
                    <a:pt x="227" y="97"/>
                    <a:pt x="227" y="97"/>
                  </a:cubicBezTo>
                  <a:cubicBezTo>
                    <a:pt x="226" y="96"/>
                    <a:pt x="225" y="96"/>
                    <a:pt x="225" y="96"/>
                  </a:cubicBezTo>
                  <a:cubicBezTo>
                    <a:pt x="223" y="96"/>
                    <a:pt x="223" y="97"/>
                    <a:pt x="221" y="97"/>
                  </a:cubicBezTo>
                  <a:cubicBezTo>
                    <a:pt x="220" y="97"/>
                    <a:pt x="220" y="95"/>
                    <a:pt x="220" y="95"/>
                  </a:cubicBezTo>
                  <a:cubicBezTo>
                    <a:pt x="219" y="95"/>
                    <a:pt x="216" y="95"/>
                    <a:pt x="215" y="95"/>
                  </a:cubicBezTo>
                  <a:cubicBezTo>
                    <a:pt x="215" y="95"/>
                    <a:pt x="215" y="96"/>
                    <a:pt x="215" y="96"/>
                  </a:cubicBezTo>
                  <a:cubicBezTo>
                    <a:pt x="214" y="97"/>
                    <a:pt x="213" y="97"/>
                    <a:pt x="213" y="97"/>
                  </a:cubicBezTo>
                  <a:cubicBezTo>
                    <a:pt x="212" y="97"/>
                    <a:pt x="212" y="98"/>
                    <a:pt x="212" y="99"/>
                  </a:cubicBezTo>
                  <a:cubicBezTo>
                    <a:pt x="212" y="99"/>
                    <a:pt x="211" y="99"/>
                    <a:pt x="210" y="99"/>
                  </a:cubicBezTo>
                  <a:cubicBezTo>
                    <a:pt x="210" y="99"/>
                    <a:pt x="209" y="99"/>
                    <a:pt x="209" y="99"/>
                  </a:cubicBezTo>
                  <a:cubicBezTo>
                    <a:pt x="209" y="99"/>
                    <a:pt x="209" y="99"/>
                    <a:pt x="208" y="99"/>
                  </a:cubicBezTo>
                  <a:cubicBezTo>
                    <a:pt x="208" y="98"/>
                    <a:pt x="208" y="97"/>
                    <a:pt x="207" y="96"/>
                  </a:cubicBezTo>
                  <a:cubicBezTo>
                    <a:pt x="207" y="96"/>
                    <a:pt x="206" y="95"/>
                    <a:pt x="206" y="94"/>
                  </a:cubicBezTo>
                  <a:cubicBezTo>
                    <a:pt x="205" y="94"/>
                    <a:pt x="205" y="94"/>
                    <a:pt x="205" y="94"/>
                  </a:cubicBezTo>
                  <a:cubicBezTo>
                    <a:pt x="204" y="93"/>
                    <a:pt x="204" y="91"/>
                    <a:pt x="204" y="90"/>
                  </a:cubicBezTo>
                  <a:cubicBezTo>
                    <a:pt x="203" y="91"/>
                    <a:pt x="204" y="88"/>
                    <a:pt x="204" y="88"/>
                  </a:cubicBezTo>
                  <a:cubicBezTo>
                    <a:pt x="204" y="88"/>
                    <a:pt x="204" y="88"/>
                    <a:pt x="204" y="88"/>
                  </a:cubicBezTo>
                  <a:cubicBezTo>
                    <a:pt x="206" y="87"/>
                    <a:pt x="207" y="88"/>
                    <a:pt x="209" y="88"/>
                  </a:cubicBezTo>
                  <a:cubicBezTo>
                    <a:pt x="209" y="88"/>
                    <a:pt x="210" y="85"/>
                    <a:pt x="211" y="85"/>
                  </a:cubicBezTo>
                  <a:cubicBezTo>
                    <a:pt x="211" y="84"/>
                    <a:pt x="213" y="83"/>
                    <a:pt x="213" y="83"/>
                  </a:cubicBezTo>
                  <a:cubicBezTo>
                    <a:pt x="214" y="83"/>
                    <a:pt x="214" y="83"/>
                    <a:pt x="214" y="83"/>
                  </a:cubicBezTo>
                  <a:cubicBezTo>
                    <a:pt x="215" y="83"/>
                    <a:pt x="215" y="81"/>
                    <a:pt x="216" y="81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1"/>
                    <a:pt x="217" y="80"/>
                    <a:pt x="217" y="79"/>
                  </a:cubicBezTo>
                  <a:cubicBezTo>
                    <a:pt x="218" y="78"/>
                    <a:pt x="219" y="77"/>
                    <a:pt x="220" y="76"/>
                  </a:cubicBezTo>
                  <a:cubicBezTo>
                    <a:pt x="222" y="77"/>
                    <a:pt x="224" y="77"/>
                    <a:pt x="226" y="78"/>
                  </a:cubicBezTo>
                  <a:cubicBezTo>
                    <a:pt x="224" y="79"/>
                    <a:pt x="223" y="81"/>
                    <a:pt x="222" y="83"/>
                  </a:cubicBezTo>
                  <a:cubicBezTo>
                    <a:pt x="222" y="83"/>
                    <a:pt x="221" y="84"/>
                    <a:pt x="221" y="84"/>
                  </a:cubicBezTo>
                  <a:cubicBezTo>
                    <a:pt x="221" y="84"/>
                    <a:pt x="221" y="86"/>
                    <a:pt x="221" y="86"/>
                  </a:cubicBezTo>
                  <a:cubicBezTo>
                    <a:pt x="221" y="86"/>
                    <a:pt x="223" y="86"/>
                    <a:pt x="223" y="86"/>
                  </a:cubicBezTo>
                  <a:cubicBezTo>
                    <a:pt x="222" y="86"/>
                    <a:pt x="220" y="89"/>
                    <a:pt x="221" y="89"/>
                  </a:cubicBezTo>
                  <a:cubicBezTo>
                    <a:pt x="221" y="89"/>
                    <a:pt x="222" y="89"/>
                    <a:pt x="222" y="89"/>
                  </a:cubicBezTo>
                  <a:cubicBezTo>
                    <a:pt x="222" y="89"/>
                    <a:pt x="223" y="89"/>
                    <a:pt x="223" y="89"/>
                  </a:cubicBezTo>
                  <a:cubicBezTo>
                    <a:pt x="223" y="89"/>
                    <a:pt x="223" y="88"/>
                    <a:pt x="223" y="88"/>
                  </a:cubicBezTo>
                  <a:cubicBezTo>
                    <a:pt x="225" y="87"/>
                    <a:pt x="230" y="82"/>
                    <a:pt x="233" y="83"/>
                  </a:cubicBezTo>
                  <a:cubicBezTo>
                    <a:pt x="234" y="83"/>
                    <a:pt x="234" y="84"/>
                    <a:pt x="234" y="84"/>
                  </a:cubicBezTo>
                  <a:cubicBezTo>
                    <a:pt x="236" y="84"/>
                    <a:pt x="235" y="83"/>
                    <a:pt x="236" y="83"/>
                  </a:cubicBezTo>
                  <a:cubicBezTo>
                    <a:pt x="236" y="83"/>
                    <a:pt x="236" y="83"/>
                    <a:pt x="236" y="83"/>
                  </a:cubicBezTo>
                  <a:cubicBezTo>
                    <a:pt x="238" y="80"/>
                    <a:pt x="238" y="80"/>
                    <a:pt x="238" y="80"/>
                  </a:cubicBezTo>
                  <a:cubicBezTo>
                    <a:pt x="240" y="79"/>
                    <a:pt x="240" y="79"/>
                    <a:pt x="240" y="79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46" y="72"/>
                    <a:pt x="246" y="72"/>
                    <a:pt x="246" y="72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8" y="69"/>
                    <a:pt x="248" y="69"/>
                    <a:pt x="248" y="69"/>
                  </a:cubicBezTo>
                  <a:cubicBezTo>
                    <a:pt x="249" y="70"/>
                    <a:pt x="249" y="70"/>
                    <a:pt x="249" y="70"/>
                  </a:cubicBezTo>
                  <a:cubicBezTo>
                    <a:pt x="251" y="71"/>
                    <a:pt x="251" y="71"/>
                    <a:pt x="251" y="71"/>
                  </a:cubicBezTo>
                  <a:cubicBezTo>
                    <a:pt x="253" y="71"/>
                    <a:pt x="253" y="71"/>
                    <a:pt x="253" y="71"/>
                  </a:cubicBezTo>
                  <a:cubicBezTo>
                    <a:pt x="253" y="70"/>
                    <a:pt x="253" y="70"/>
                    <a:pt x="253" y="70"/>
                  </a:cubicBezTo>
                  <a:cubicBezTo>
                    <a:pt x="253" y="68"/>
                    <a:pt x="253" y="68"/>
                    <a:pt x="253" y="68"/>
                  </a:cubicBezTo>
                  <a:cubicBezTo>
                    <a:pt x="255" y="67"/>
                    <a:pt x="255" y="67"/>
                    <a:pt x="255" y="67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8" y="67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6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60" y="62"/>
                    <a:pt x="260" y="62"/>
                    <a:pt x="260" y="62"/>
                  </a:cubicBezTo>
                  <a:cubicBezTo>
                    <a:pt x="263" y="66"/>
                    <a:pt x="263" y="66"/>
                    <a:pt x="263" y="66"/>
                  </a:cubicBezTo>
                  <a:cubicBezTo>
                    <a:pt x="264" y="64"/>
                    <a:pt x="264" y="64"/>
                    <a:pt x="264" y="64"/>
                  </a:cubicBezTo>
                  <a:cubicBezTo>
                    <a:pt x="264" y="63"/>
                    <a:pt x="264" y="63"/>
                    <a:pt x="264" y="63"/>
                  </a:cubicBezTo>
                  <a:cubicBezTo>
                    <a:pt x="265" y="62"/>
                    <a:pt x="265" y="62"/>
                    <a:pt x="265" y="62"/>
                  </a:cubicBezTo>
                  <a:cubicBezTo>
                    <a:pt x="265" y="60"/>
                    <a:pt x="265" y="60"/>
                    <a:pt x="265" y="60"/>
                  </a:cubicBezTo>
                  <a:cubicBezTo>
                    <a:pt x="265" y="57"/>
                    <a:pt x="265" y="57"/>
                    <a:pt x="265" y="57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66" y="53"/>
                    <a:pt x="266" y="53"/>
                    <a:pt x="266" y="53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8" y="50"/>
                    <a:pt x="268" y="50"/>
                    <a:pt x="269" y="50"/>
                  </a:cubicBezTo>
                  <a:cubicBezTo>
                    <a:pt x="270" y="50"/>
                    <a:pt x="271" y="51"/>
                    <a:pt x="271" y="52"/>
                  </a:cubicBezTo>
                  <a:close/>
                  <a:moveTo>
                    <a:pt x="125" y="100"/>
                  </a:moveTo>
                  <a:cubicBezTo>
                    <a:pt x="127" y="100"/>
                    <a:pt x="128" y="102"/>
                    <a:pt x="126" y="101"/>
                  </a:cubicBezTo>
                  <a:cubicBezTo>
                    <a:pt x="126" y="101"/>
                    <a:pt x="125" y="101"/>
                    <a:pt x="125" y="101"/>
                  </a:cubicBezTo>
                  <a:cubicBezTo>
                    <a:pt x="125" y="101"/>
                    <a:pt x="125" y="100"/>
                    <a:pt x="125" y="100"/>
                  </a:cubicBezTo>
                  <a:cubicBezTo>
                    <a:pt x="125" y="100"/>
                    <a:pt x="125" y="100"/>
                    <a:pt x="125" y="10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3" name="Freeform 148">
              <a:extLst>
                <a:ext uri="{FF2B5EF4-FFF2-40B4-BE49-F238E27FC236}">
                  <a16:creationId xmlns:a16="http://schemas.microsoft.com/office/drawing/2014/main" id="{F551AE4B-E9A1-C013-0F7A-1498250916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926" y="4748539"/>
              <a:ext cx="282869" cy="1614161"/>
            </a:xfrm>
            <a:custGeom>
              <a:avLst/>
              <a:gdLst>
                <a:gd name="T0" fmla="*/ 28 w 41"/>
                <a:gd name="T1" fmla="*/ 0 h 222"/>
                <a:gd name="T2" fmla="*/ 26 w 41"/>
                <a:gd name="T3" fmla="*/ 20 h 222"/>
                <a:gd name="T4" fmla="*/ 23 w 41"/>
                <a:gd name="T5" fmla="*/ 41 h 222"/>
                <a:gd name="T6" fmla="*/ 22 w 41"/>
                <a:gd name="T7" fmla="*/ 56 h 222"/>
                <a:gd name="T8" fmla="*/ 21 w 41"/>
                <a:gd name="T9" fmla="*/ 76 h 222"/>
                <a:gd name="T10" fmla="*/ 16 w 41"/>
                <a:gd name="T11" fmla="*/ 98 h 222"/>
                <a:gd name="T12" fmla="*/ 11 w 41"/>
                <a:gd name="T13" fmla="*/ 112 h 222"/>
                <a:gd name="T14" fmla="*/ 10 w 41"/>
                <a:gd name="T15" fmla="*/ 127 h 222"/>
                <a:gd name="T16" fmla="*/ 15 w 41"/>
                <a:gd name="T17" fmla="*/ 135 h 222"/>
                <a:gd name="T18" fmla="*/ 14 w 41"/>
                <a:gd name="T19" fmla="*/ 146 h 222"/>
                <a:gd name="T20" fmla="*/ 11 w 41"/>
                <a:gd name="T21" fmla="*/ 157 h 222"/>
                <a:gd name="T22" fmla="*/ 7 w 41"/>
                <a:gd name="T23" fmla="*/ 161 h 222"/>
                <a:gd name="T24" fmla="*/ 2 w 41"/>
                <a:gd name="T25" fmla="*/ 166 h 222"/>
                <a:gd name="T26" fmla="*/ 8 w 41"/>
                <a:gd name="T27" fmla="*/ 170 h 222"/>
                <a:gd name="T28" fmla="*/ 8 w 41"/>
                <a:gd name="T29" fmla="*/ 181 h 222"/>
                <a:gd name="T30" fmla="*/ 5 w 41"/>
                <a:gd name="T31" fmla="*/ 186 h 222"/>
                <a:gd name="T32" fmla="*/ 9 w 41"/>
                <a:gd name="T33" fmla="*/ 193 h 222"/>
                <a:gd name="T34" fmla="*/ 2 w 41"/>
                <a:gd name="T35" fmla="*/ 198 h 222"/>
                <a:gd name="T36" fmla="*/ 6 w 41"/>
                <a:gd name="T37" fmla="*/ 202 h 222"/>
                <a:gd name="T38" fmla="*/ 12 w 41"/>
                <a:gd name="T39" fmla="*/ 194 h 222"/>
                <a:gd name="T40" fmla="*/ 11 w 41"/>
                <a:gd name="T41" fmla="*/ 198 h 222"/>
                <a:gd name="T42" fmla="*/ 9 w 41"/>
                <a:gd name="T43" fmla="*/ 207 h 222"/>
                <a:gd name="T44" fmla="*/ 15 w 41"/>
                <a:gd name="T45" fmla="*/ 210 h 222"/>
                <a:gd name="T46" fmla="*/ 20 w 41"/>
                <a:gd name="T47" fmla="*/ 208 h 222"/>
                <a:gd name="T48" fmla="*/ 24 w 41"/>
                <a:gd name="T49" fmla="*/ 197 h 222"/>
                <a:gd name="T50" fmla="*/ 11 w 41"/>
                <a:gd name="T51" fmla="*/ 178 h 222"/>
                <a:gd name="T52" fmla="*/ 17 w 41"/>
                <a:gd name="T53" fmla="*/ 156 h 222"/>
                <a:gd name="T54" fmla="*/ 18 w 41"/>
                <a:gd name="T55" fmla="*/ 133 h 222"/>
                <a:gd name="T56" fmla="*/ 20 w 41"/>
                <a:gd name="T57" fmla="*/ 105 h 222"/>
                <a:gd name="T58" fmla="*/ 26 w 41"/>
                <a:gd name="T59" fmla="*/ 78 h 222"/>
                <a:gd name="T60" fmla="*/ 34 w 41"/>
                <a:gd name="T61" fmla="*/ 46 h 222"/>
                <a:gd name="T62" fmla="*/ 35 w 41"/>
                <a:gd name="T63" fmla="*/ 214 h 222"/>
                <a:gd name="T64" fmla="*/ 26 w 41"/>
                <a:gd name="T65" fmla="*/ 206 h 222"/>
                <a:gd name="T66" fmla="*/ 22 w 41"/>
                <a:gd name="T67" fmla="*/ 212 h 222"/>
                <a:gd name="T68" fmla="*/ 18 w 41"/>
                <a:gd name="T69" fmla="*/ 208 h 222"/>
                <a:gd name="T70" fmla="*/ 17 w 41"/>
                <a:gd name="T71" fmla="*/ 214 h 222"/>
                <a:gd name="T72" fmla="*/ 28 w 41"/>
                <a:gd name="T73" fmla="*/ 216 h 222"/>
                <a:gd name="T74" fmla="*/ 37 w 41"/>
                <a:gd name="T75" fmla="*/ 215 h 222"/>
                <a:gd name="T76" fmla="*/ 36 w 41"/>
                <a:gd name="T77" fmla="*/ 221 h 222"/>
                <a:gd name="T78" fmla="*/ 28 w 41"/>
                <a:gd name="T79" fmla="*/ 217 h 222"/>
                <a:gd name="T80" fmla="*/ 29 w 41"/>
                <a:gd name="T81" fmla="*/ 218 h 222"/>
                <a:gd name="T82" fmla="*/ 22 w 41"/>
                <a:gd name="T83" fmla="*/ 216 h 222"/>
                <a:gd name="T84" fmla="*/ 15 w 41"/>
                <a:gd name="T85" fmla="*/ 203 h 222"/>
                <a:gd name="T86" fmla="*/ 17 w 41"/>
                <a:gd name="T87" fmla="*/ 201 h 222"/>
                <a:gd name="T88" fmla="*/ 4 w 41"/>
                <a:gd name="T89" fmla="*/ 194 h 222"/>
                <a:gd name="T90" fmla="*/ 4 w 41"/>
                <a:gd name="T91" fmla="*/ 189 h 222"/>
                <a:gd name="T92" fmla="*/ 7 w 41"/>
                <a:gd name="T93" fmla="*/ 189 h 222"/>
                <a:gd name="T94" fmla="*/ 4 w 41"/>
                <a:gd name="T95" fmla="*/ 186 h 222"/>
                <a:gd name="T96" fmla="*/ 1 w 41"/>
                <a:gd name="T97" fmla="*/ 178 h 222"/>
                <a:gd name="T98" fmla="*/ 3 w 41"/>
                <a:gd name="T99" fmla="*/ 184 h 222"/>
                <a:gd name="T100" fmla="*/ 6 w 41"/>
                <a:gd name="T101" fmla="*/ 154 h 222"/>
                <a:gd name="T102" fmla="*/ 10 w 41"/>
                <a:gd name="T103" fmla="*/ 158 h 222"/>
                <a:gd name="T104" fmla="*/ 9 w 41"/>
                <a:gd name="T105" fmla="*/ 153 h 222"/>
                <a:gd name="T106" fmla="*/ 8 w 41"/>
                <a:gd name="T107" fmla="*/ 150 h 222"/>
                <a:gd name="T108" fmla="*/ 11 w 41"/>
                <a:gd name="T109" fmla="*/ 143 h 222"/>
                <a:gd name="T110" fmla="*/ 10 w 41"/>
                <a:gd name="T111" fmla="*/ 13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222">
                  <a:moveTo>
                    <a:pt x="38" y="24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16"/>
                    <a:pt x="34" y="15"/>
                  </a:cubicBezTo>
                  <a:cubicBezTo>
                    <a:pt x="34" y="15"/>
                    <a:pt x="33" y="12"/>
                    <a:pt x="33" y="11"/>
                  </a:cubicBezTo>
                  <a:cubicBezTo>
                    <a:pt x="32" y="10"/>
                    <a:pt x="32" y="7"/>
                    <a:pt x="32" y="7"/>
                  </a:cubicBezTo>
                  <a:cubicBezTo>
                    <a:pt x="32" y="7"/>
                    <a:pt x="31" y="6"/>
                    <a:pt x="30" y="5"/>
                  </a:cubicBezTo>
                  <a:cubicBezTo>
                    <a:pt x="28" y="4"/>
                    <a:pt x="28" y="0"/>
                    <a:pt x="28" y="0"/>
                  </a:cubicBezTo>
                  <a:cubicBezTo>
                    <a:pt x="28" y="0"/>
                    <a:pt x="27" y="0"/>
                    <a:pt x="26" y="2"/>
                  </a:cubicBezTo>
                  <a:cubicBezTo>
                    <a:pt x="26" y="2"/>
                    <a:pt x="25" y="3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6" y="4"/>
                    <a:pt x="25" y="5"/>
                    <a:pt x="25" y="6"/>
                  </a:cubicBezTo>
                  <a:cubicBezTo>
                    <a:pt x="26" y="8"/>
                    <a:pt x="27" y="11"/>
                    <a:pt x="27" y="14"/>
                  </a:cubicBezTo>
                  <a:cubicBezTo>
                    <a:pt x="26" y="15"/>
                    <a:pt x="26" y="17"/>
                    <a:pt x="26" y="18"/>
                  </a:cubicBezTo>
                  <a:cubicBezTo>
                    <a:pt x="26" y="19"/>
                    <a:pt x="27" y="19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4"/>
                    <a:pt x="25" y="27"/>
                    <a:pt x="25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1"/>
                    <a:pt x="24" y="31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4" y="33"/>
                    <a:pt x="25" y="34"/>
                    <a:pt x="24" y="34"/>
                  </a:cubicBezTo>
                  <a:cubicBezTo>
                    <a:pt x="24" y="36"/>
                    <a:pt x="23" y="38"/>
                    <a:pt x="23" y="41"/>
                  </a:cubicBezTo>
                  <a:cubicBezTo>
                    <a:pt x="23" y="42"/>
                    <a:pt x="24" y="42"/>
                    <a:pt x="24" y="43"/>
                  </a:cubicBezTo>
                  <a:cubicBezTo>
                    <a:pt x="24" y="44"/>
                    <a:pt x="23" y="45"/>
                    <a:pt x="23" y="47"/>
                  </a:cubicBezTo>
                  <a:cubicBezTo>
                    <a:pt x="24" y="47"/>
                    <a:pt x="23" y="47"/>
                    <a:pt x="23" y="47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1" y="54"/>
                    <a:pt x="22" y="54"/>
                    <a:pt x="22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0" y="61"/>
                    <a:pt x="20" y="61"/>
                  </a:cubicBezTo>
                  <a:cubicBezTo>
                    <a:pt x="20" y="64"/>
                    <a:pt x="21" y="64"/>
                    <a:pt x="21" y="65"/>
                  </a:cubicBezTo>
                  <a:cubicBezTo>
                    <a:pt x="21" y="66"/>
                    <a:pt x="21" y="68"/>
                    <a:pt x="21" y="70"/>
                  </a:cubicBezTo>
                  <a:cubicBezTo>
                    <a:pt x="21" y="70"/>
                    <a:pt x="20" y="70"/>
                    <a:pt x="20" y="70"/>
                  </a:cubicBezTo>
                  <a:cubicBezTo>
                    <a:pt x="20" y="71"/>
                    <a:pt x="19" y="72"/>
                    <a:pt x="19" y="73"/>
                  </a:cubicBezTo>
                  <a:cubicBezTo>
                    <a:pt x="20" y="74"/>
                    <a:pt x="21" y="75"/>
                    <a:pt x="21" y="76"/>
                  </a:cubicBezTo>
                  <a:cubicBezTo>
                    <a:pt x="21" y="76"/>
                    <a:pt x="21" y="82"/>
                    <a:pt x="21" y="83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7"/>
                    <a:pt x="19" y="86"/>
                  </a:cubicBezTo>
                  <a:cubicBezTo>
                    <a:pt x="19" y="87"/>
                    <a:pt x="19" y="86"/>
                    <a:pt x="19" y="87"/>
                  </a:cubicBezTo>
                  <a:cubicBezTo>
                    <a:pt x="19" y="88"/>
                    <a:pt x="17" y="89"/>
                    <a:pt x="17" y="89"/>
                  </a:cubicBezTo>
                  <a:cubicBezTo>
                    <a:pt x="17" y="90"/>
                    <a:pt x="18" y="91"/>
                    <a:pt x="17" y="92"/>
                  </a:cubicBezTo>
                  <a:cubicBezTo>
                    <a:pt x="17" y="93"/>
                    <a:pt x="15" y="95"/>
                    <a:pt x="15" y="96"/>
                  </a:cubicBezTo>
                  <a:cubicBezTo>
                    <a:pt x="15" y="97"/>
                    <a:pt x="16" y="97"/>
                    <a:pt x="16" y="98"/>
                  </a:cubicBezTo>
                  <a:cubicBezTo>
                    <a:pt x="16" y="99"/>
                    <a:pt x="16" y="101"/>
                    <a:pt x="15" y="102"/>
                  </a:cubicBezTo>
                  <a:cubicBezTo>
                    <a:pt x="15" y="102"/>
                    <a:pt x="14" y="103"/>
                    <a:pt x="14" y="103"/>
                  </a:cubicBezTo>
                  <a:cubicBezTo>
                    <a:pt x="14" y="103"/>
                    <a:pt x="14" y="104"/>
                    <a:pt x="14" y="105"/>
                  </a:cubicBezTo>
                  <a:cubicBezTo>
                    <a:pt x="13" y="107"/>
                    <a:pt x="11" y="104"/>
                    <a:pt x="13" y="109"/>
                  </a:cubicBezTo>
                  <a:cubicBezTo>
                    <a:pt x="12" y="109"/>
                    <a:pt x="12" y="108"/>
                    <a:pt x="11" y="109"/>
                  </a:cubicBezTo>
                  <a:cubicBezTo>
                    <a:pt x="11" y="109"/>
                    <a:pt x="11" y="109"/>
                    <a:pt x="10" y="109"/>
                  </a:cubicBezTo>
                  <a:cubicBezTo>
                    <a:pt x="10" y="110"/>
                    <a:pt x="11" y="110"/>
                    <a:pt x="11" y="111"/>
                  </a:cubicBezTo>
                  <a:cubicBezTo>
                    <a:pt x="11" y="111"/>
                    <a:pt x="10" y="112"/>
                    <a:pt x="11" y="112"/>
                  </a:cubicBezTo>
                  <a:cubicBezTo>
                    <a:pt x="11" y="112"/>
                    <a:pt x="12" y="113"/>
                    <a:pt x="12" y="113"/>
                  </a:cubicBezTo>
                  <a:cubicBezTo>
                    <a:pt x="12" y="113"/>
                    <a:pt x="11" y="115"/>
                    <a:pt x="11" y="115"/>
                  </a:cubicBezTo>
                  <a:cubicBezTo>
                    <a:pt x="11" y="115"/>
                    <a:pt x="11" y="116"/>
                    <a:pt x="11" y="116"/>
                  </a:cubicBezTo>
                  <a:cubicBezTo>
                    <a:pt x="11" y="116"/>
                    <a:pt x="12" y="116"/>
                    <a:pt x="12" y="116"/>
                  </a:cubicBezTo>
                  <a:cubicBezTo>
                    <a:pt x="12" y="117"/>
                    <a:pt x="11" y="117"/>
                    <a:pt x="11" y="117"/>
                  </a:cubicBezTo>
                  <a:cubicBezTo>
                    <a:pt x="12" y="117"/>
                    <a:pt x="13" y="122"/>
                    <a:pt x="12" y="123"/>
                  </a:cubicBezTo>
                  <a:cubicBezTo>
                    <a:pt x="12" y="123"/>
                    <a:pt x="11" y="123"/>
                    <a:pt x="11" y="123"/>
                  </a:cubicBezTo>
                  <a:cubicBezTo>
                    <a:pt x="11" y="125"/>
                    <a:pt x="10" y="126"/>
                    <a:pt x="10" y="127"/>
                  </a:cubicBezTo>
                  <a:cubicBezTo>
                    <a:pt x="10" y="128"/>
                    <a:pt x="9" y="130"/>
                    <a:pt x="9" y="130"/>
                  </a:cubicBezTo>
                  <a:cubicBezTo>
                    <a:pt x="10" y="131"/>
                    <a:pt x="10" y="134"/>
                    <a:pt x="10" y="134"/>
                  </a:cubicBezTo>
                  <a:cubicBezTo>
                    <a:pt x="11" y="134"/>
                    <a:pt x="11" y="134"/>
                    <a:pt x="12" y="134"/>
                  </a:cubicBezTo>
                  <a:cubicBezTo>
                    <a:pt x="12" y="134"/>
                    <a:pt x="12" y="133"/>
                    <a:pt x="12" y="133"/>
                  </a:cubicBezTo>
                  <a:cubicBezTo>
                    <a:pt x="12" y="133"/>
                    <a:pt x="13" y="133"/>
                    <a:pt x="13" y="132"/>
                  </a:cubicBezTo>
                  <a:cubicBezTo>
                    <a:pt x="14" y="133"/>
                    <a:pt x="14" y="133"/>
                    <a:pt x="14" y="134"/>
                  </a:cubicBezTo>
                  <a:cubicBezTo>
                    <a:pt x="15" y="134"/>
                    <a:pt x="15" y="134"/>
                    <a:pt x="15" y="134"/>
                  </a:cubicBezTo>
                  <a:cubicBezTo>
                    <a:pt x="15" y="134"/>
                    <a:pt x="15" y="134"/>
                    <a:pt x="15" y="135"/>
                  </a:cubicBezTo>
                  <a:cubicBezTo>
                    <a:pt x="15" y="135"/>
                    <a:pt x="14" y="135"/>
                    <a:pt x="13" y="135"/>
                  </a:cubicBezTo>
                  <a:cubicBezTo>
                    <a:pt x="14" y="137"/>
                    <a:pt x="14" y="140"/>
                    <a:pt x="14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1"/>
                    <a:pt x="13" y="141"/>
                    <a:pt x="13" y="142"/>
                  </a:cubicBezTo>
                  <a:cubicBezTo>
                    <a:pt x="13" y="142"/>
                    <a:pt x="12" y="143"/>
                    <a:pt x="12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5"/>
                    <a:pt x="13" y="145"/>
                  </a:cubicBezTo>
                  <a:cubicBezTo>
                    <a:pt x="13" y="145"/>
                    <a:pt x="14" y="146"/>
                    <a:pt x="14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48"/>
                    <a:pt x="11" y="149"/>
                    <a:pt x="11" y="149"/>
                  </a:cubicBezTo>
                  <a:cubicBezTo>
                    <a:pt x="12" y="149"/>
                    <a:pt x="12" y="149"/>
                    <a:pt x="12" y="150"/>
                  </a:cubicBezTo>
                  <a:cubicBezTo>
                    <a:pt x="12" y="150"/>
                    <a:pt x="12" y="150"/>
                    <a:pt x="10" y="150"/>
                  </a:cubicBezTo>
                  <a:cubicBezTo>
                    <a:pt x="10" y="150"/>
                    <a:pt x="11" y="151"/>
                    <a:pt x="11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4"/>
                    <a:pt x="11" y="154"/>
                    <a:pt x="10" y="156"/>
                  </a:cubicBezTo>
                  <a:cubicBezTo>
                    <a:pt x="11" y="157"/>
                    <a:pt x="11" y="156"/>
                    <a:pt x="11" y="157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9"/>
                    <a:pt x="10" y="161"/>
                    <a:pt x="10" y="162"/>
                  </a:cubicBezTo>
                  <a:cubicBezTo>
                    <a:pt x="10" y="162"/>
                    <a:pt x="9" y="163"/>
                    <a:pt x="9" y="162"/>
                  </a:cubicBezTo>
                  <a:cubicBezTo>
                    <a:pt x="9" y="162"/>
                    <a:pt x="9" y="162"/>
                    <a:pt x="9" y="162"/>
                  </a:cubicBezTo>
                  <a:cubicBezTo>
                    <a:pt x="8" y="162"/>
                    <a:pt x="10" y="161"/>
                    <a:pt x="8" y="161"/>
                  </a:cubicBezTo>
                  <a:cubicBezTo>
                    <a:pt x="7" y="161"/>
                    <a:pt x="8" y="162"/>
                    <a:pt x="8" y="162"/>
                  </a:cubicBezTo>
                  <a:cubicBezTo>
                    <a:pt x="7" y="162"/>
                    <a:pt x="5" y="162"/>
                    <a:pt x="6" y="162"/>
                  </a:cubicBezTo>
                  <a:cubicBezTo>
                    <a:pt x="7" y="162"/>
                    <a:pt x="7" y="161"/>
                    <a:pt x="7" y="161"/>
                  </a:cubicBezTo>
                  <a:cubicBezTo>
                    <a:pt x="6" y="161"/>
                    <a:pt x="6" y="161"/>
                    <a:pt x="5" y="162"/>
                  </a:cubicBezTo>
                  <a:cubicBezTo>
                    <a:pt x="5" y="162"/>
                    <a:pt x="5" y="161"/>
                    <a:pt x="5" y="160"/>
                  </a:cubicBezTo>
                  <a:cubicBezTo>
                    <a:pt x="5" y="160"/>
                    <a:pt x="4" y="160"/>
                    <a:pt x="4" y="160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1" y="161"/>
                    <a:pt x="2" y="161"/>
                    <a:pt x="3" y="162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1" y="164"/>
                    <a:pt x="1" y="165"/>
                    <a:pt x="1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6"/>
                    <a:pt x="1" y="163"/>
                    <a:pt x="3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5"/>
                    <a:pt x="3" y="166"/>
                    <a:pt x="3" y="166"/>
                  </a:cubicBezTo>
                  <a:cubicBezTo>
                    <a:pt x="3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8" y="167"/>
                    <a:pt x="9" y="168"/>
                    <a:pt x="8" y="170"/>
                  </a:cubicBezTo>
                  <a:cubicBezTo>
                    <a:pt x="8" y="170"/>
                    <a:pt x="8" y="170"/>
                    <a:pt x="9" y="170"/>
                  </a:cubicBezTo>
                  <a:cubicBezTo>
                    <a:pt x="8" y="170"/>
                    <a:pt x="8" y="171"/>
                    <a:pt x="8" y="171"/>
                  </a:cubicBezTo>
                  <a:cubicBezTo>
                    <a:pt x="7" y="171"/>
                    <a:pt x="7" y="171"/>
                    <a:pt x="6" y="171"/>
                  </a:cubicBezTo>
                  <a:cubicBezTo>
                    <a:pt x="7" y="172"/>
                    <a:pt x="6" y="174"/>
                    <a:pt x="7" y="176"/>
                  </a:cubicBezTo>
                  <a:cubicBezTo>
                    <a:pt x="7" y="176"/>
                    <a:pt x="8" y="176"/>
                    <a:pt x="8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8"/>
                    <a:pt x="6" y="179"/>
                    <a:pt x="6" y="181"/>
                  </a:cubicBezTo>
                  <a:cubicBezTo>
                    <a:pt x="7" y="180"/>
                    <a:pt x="7" y="181"/>
                    <a:pt x="8" y="181"/>
                  </a:cubicBezTo>
                  <a:cubicBezTo>
                    <a:pt x="8" y="181"/>
                    <a:pt x="8" y="180"/>
                    <a:pt x="8" y="180"/>
                  </a:cubicBezTo>
                  <a:cubicBezTo>
                    <a:pt x="8" y="180"/>
                    <a:pt x="8" y="179"/>
                    <a:pt x="9" y="179"/>
                  </a:cubicBezTo>
                  <a:cubicBezTo>
                    <a:pt x="9" y="179"/>
                    <a:pt x="8" y="180"/>
                    <a:pt x="8" y="181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8" y="182"/>
                    <a:pt x="7" y="182"/>
                    <a:pt x="6" y="182"/>
                  </a:cubicBezTo>
                  <a:cubicBezTo>
                    <a:pt x="6" y="183"/>
                    <a:pt x="7" y="183"/>
                    <a:pt x="6" y="184"/>
                  </a:cubicBezTo>
                  <a:cubicBezTo>
                    <a:pt x="6" y="184"/>
                    <a:pt x="5" y="185"/>
                    <a:pt x="5" y="185"/>
                  </a:cubicBezTo>
                  <a:cubicBezTo>
                    <a:pt x="5" y="185"/>
                    <a:pt x="6" y="186"/>
                    <a:pt x="5" y="186"/>
                  </a:cubicBezTo>
                  <a:cubicBezTo>
                    <a:pt x="6" y="187"/>
                    <a:pt x="7" y="187"/>
                    <a:pt x="8" y="187"/>
                  </a:cubicBezTo>
                  <a:cubicBezTo>
                    <a:pt x="9" y="187"/>
                    <a:pt x="8" y="187"/>
                    <a:pt x="8" y="187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9"/>
                    <a:pt x="8" y="189"/>
                    <a:pt x="9" y="189"/>
                  </a:cubicBezTo>
                  <a:cubicBezTo>
                    <a:pt x="9" y="189"/>
                    <a:pt x="9" y="189"/>
                    <a:pt x="10" y="189"/>
                  </a:cubicBezTo>
                  <a:cubicBezTo>
                    <a:pt x="9" y="190"/>
                    <a:pt x="8" y="190"/>
                    <a:pt x="8" y="191"/>
                  </a:cubicBezTo>
                  <a:cubicBezTo>
                    <a:pt x="7" y="190"/>
                    <a:pt x="7" y="192"/>
                    <a:pt x="7" y="192"/>
                  </a:cubicBezTo>
                  <a:cubicBezTo>
                    <a:pt x="8" y="192"/>
                    <a:pt x="9" y="192"/>
                    <a:pt x="9" y="193"/>
                  </a:cubicBezTo>
                  <a:cubicBezTo>
                    <a:pt x="9" y="193"/>
                    <a:pt x="9" y="194"/>
                    <a:pt x="9" y="194"/>
                  </a:cubicBezTo>
                  <a:cubicBezTo>
                    <a:pt x="9" y="195"/>
                    <a:pt x="8" y="194"/>
                    <a:pt x="8" y="194"/>
                  </a:cubicBezTo>
                  <a:cubicBezTo>
                    <a:pt x="8" y="194"/>
                    <a:pt x="8" y="196"/>
                    <a:pt x="8" y="196"/>
                  </a:cubicBezTo>
                  <a:cubicBezTo>
                    <a:pt x="7" y="196"/>
                    <a:pt x="7" y="195"/>
                    <a:pt x="6" y="195"/>
                  </a:cubicBezTo>
                  <a:cubicBezTo>
                    <a:pt x="5" y="196"/>
                    <a:pt x="7" y="196"/>
                    <a:pt x="5" y="196"/>
                  </a:cubicBezTo>
                  <a:cubicBezTo>
                    <a:pt x="5" y="196"/>
                    <a:pt x="4" y="195"/>
                    <a:pt x="4" y="195"/>
                  </a:cubicBezTo>
                  <a:cubicBezTo>
                    <a:pt x="2" y="195"/>
                    <a:pt x="2" y="197"/>
                    <a:pt x="2" y="197"/>
                  </a:cubicBezTo>
                  <a:cubicBezTo>
                    <a:pt x="2" y="197"/>
                    <a:pt x="2" y="198"/>
                    <a:pt x="2" y="198"/>
                  </a:cubicBezTo>
                  <a:cubicBezTo>
                    <a:pt x="3" y="199"/>
                    <a:pt x="4" y="200"/>
                    <a:pt x="4" y="201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5" y="202"/>
                    <a:pt x="6" y="204"/>
                    <a:pt x="6" y="204"/>
                  </a:cubicBezTo>
                  <a:cubicBezTo>
                    <a:pt x="7" y="204"/>
                    <a:pt x="8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9" y="203"/>
                    <a:pt x="7" y="202"/>
                    <a:pt x="7" y="202"/>
                  </a:cubicBezTo>
                  <a:cubicBezTo>
                    <a:pt x="7" y="202"/>
                    <a:pt x="6" y="202"/>
                    <a:pt x="6" y="202"/>
                  </a:cubicBezTo>
                  <a:cubicBezTo>
                    <a:pt x="5" y="202"/>
                    <a:pt x="5" y="201"/>
                    <a:pt x="5" y="201"/>
                  </a:cubicBezTo>
                  <a:cubicBezTo>
                    <a:pt x="6" y="201"/>
                    <a:pt x="7" y="201"/>
                    <a:pt x="8" y="201"/>
                  </a:cubicBezTo>
                  <a:cubicBezTo>
                    <a:pt x="8" y="199"/>
                    <a:pt x="8" y="199"/>
                    <a:pt x="6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6"/>
                    <a:pt x="10" y="196"/>
                  </a:cubicBezTo>
                  <a:cubicBezTo>
                    <a:pt x="10" y="196"/>
                    <a:pt x="9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2" y="197"/>
                    <a:pt x="12" y="196"/>
                    <a:pt x="12" y="194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4" y="196"/>
                    <a:pt x="14" y="195"/>
                    <a:pt x="15" y="195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3" y="196"/>
                    <a:pt x="13" y="196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197"/>
                    <a:pt x="12" y="198"/>
                    <a:pt x="12" y="199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10" y="200"/>
                    <a:pt x="10" y="201"/>
                    <a:pt x="10" y="203"/>
                  </a:cubicBezTo>
                  <a:cubicBezTo>
                    <a:pt x="12" y="203"/>
                    <a:pt x="10" y="203"/>
                    <a:pt x="12" y="203"/>
                  </a:cubicBezTo>
                  <a:cubicBezTo>
                    <a:pt x="12" y="204"/>
                    <a:pt x="12" y="204"/>
                    <a:pt x="12" y="204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10" y="205"/>
                    <a:pt x="9" y="206"/>
                    <a:pt x="9" y="206"/>
                  </a:cubicBezTo>
                  <a:cubicBezTo>
                    <a:pt x="9" y="206"/>
                    <a:pt x="9" y="207"/>
                    <a:pt x="9" y="207"/>
                  </a:cubicBezTo>
                  <a:cubicBezTo>
                    <a:pt x="9" y="207"/>
                    <a:pt x="10" y="207"/>
                    <a:pt x="10" y="207"/>
                  </a:cubicBezTo>
                  <a:cubicBezTo>
                    <a:pt x="11" y="208"/>
                    <a:pt x="10" y="208"/>
                    <a:pt x="11" y="208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11" y="208"/>
                    <a:pt x="11" y="207"/>
                    <a:pt x="12" y="208"/>
                  </a:cubicBezTo>
                  <a:cubicBezTo>
                    <a:pt x="13" y="208"/>
                    <a:pt x="11" y="209"/>
                    <a:pt x="12" y="210"/>
                  </a:cubicBezTo>
                  <a:cubicBezTo>
                    <a:pt x="13" y="210"/>
                    <a:pt x="13" y="210"/>
                    <a:pt x="14" y="209"/>
                  </a:cubicBezTo>
                  <a:cubicBezTo>
                    <a:pt x="14" y="209"/>
                    <a:pt x="14" y="210"/>
                    <a:pt x="14" y="210"/>
                  </a:cubicBezTo>
                  <a:cubicBezTo>
                    <a:pt x="14" y="210"/>
                    <a:pt x="15" y="210"/>
                    <a:pt x="15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4" y="208"/>
                    <a:pt x="15" y="209"/>
                    <a:pt x="16" y="207"/>
                  </a:cubicBezTo>
                  <a:cubicBezTo>
                    <a:pt x="15" y="207"/>
                    <a:pt x="14" y="206"/>
                    <a:pt x="13" y="206"/>
                  </a:cubicBezTo>
                  <a:cubicBezTo>
                    <a:pt x="10" y="204"/>
                    <a:pt x="13" y="205"/>
                    <a:pt x="15" y="206"/>
                  </a:cubicBezTo>
                  <a:cubicBezTo>
                    <a:pt x="15" y="206"/>
                    <a:pt x="15" y="205"/>
                    <a:pt x="15" y="205"/>
                  </a:cubicBezTo>
                  <a:cubicBezTo>
                    <a:pt x="15" y="205"/>
                    <a:pt x="15" y="205"/>
                    <a:pt x="16" y="204"/>
                  </a:cubicBezTo>
                  <a:cubicBezTo>
                    <a:pt x="16" y="206"/>
                    <a:pt x="15" y="206"/>
                    <a:pt x="17" y="207"/>
                  </a:cubicBezTo>
                  <a:cubicBezTo>
                    <a:pt x="18" y="208"/>
                    <a:pt x="19" y="207"/>
                    <a:pt x="20" y="208"/>
                  </a:cubicBezTo>
                  <a:cubicBezTo>
                    <a:pt x="20" y="208"/>
                    <a:pt x="20" y="207"/>
                    <a:pt x="21" y="207"/>
                  </a:cubicBezTo>
                  <a:cubicBezTo>
                    <a:pt x="21" y="206"/>
                    <a:pt x="20" y="205"/>
                    <a:pt x="21" y="204"/>
                  </a:cubicBezTo>
                  <a:cubicBezTo>
                    <a:pt x="21" y="204"/>
                    <a:pt x="21" y="202"/>
                    <a:pt x="22" y="201"/>
                  </a:cubicBezTo>
                  <a:cubicBezTo>
                    <a:pt x="22" y="201"/>
                    <a:pt x="21" y="201"/>
                    <a:pt x="21" y="201"/>
                  </a:cubicBezTo>
                  <a:cubicBezTo>
                    <a:pt x="23" y="200"/>
                    <a:pt x="25" y="200"/>
                    <a:pt x="27" y="200"/>
                  </a:cubicBezTo>
                  <a:cubicBezTo>
                    <a:pt x="29" y="197"/>
                    <a:pt x="29" y="198"/>
                    <a:pt x="32" y="198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32" y="197"/>
                    <a:pt x="26" y="197"/>
                    <a:pt x="24" y="197"/>
                  </a:cubicBezTo>
                  <a:cubicBezTo>
                    <a:pt x="23" y="197"/>
                    <a:pt x="18" y="197"/>
                    <a:pt x="18" y="197"/>
                  </a:cubicBezTo>
                  <a:cubicBezTo>
                    <a:pt x="18" y="197"/>
                    <a:pt x="15" y="194"/>
                    <a:pt x="14" y="193"/>
                  </a:cubicBezTo>
                  <a:cubicBezTo>
                    <a:pt x="14" y="191"/>
                    <a:pt x="13" y="191"/>
                    <a:pt x="14" y="190"/>
                  </a:cubicBezTo>
                  <a:cubicBezTo>
                    <a:pt x="15" y="189"/>
                    <a:pt x="15" y="188"/>
                    <a:pt x="14" y="187"/>
                  </a:cubicBezTo>
                  <a:cubicBezTo>
                    <a:pt x="13" y="186"/>
                    <a:pt x="13" y="187"/>
                    <a:pt x="12" y="187"/>
                  </a:cubicBezTo>
                  <a:cubicBezTo>
                    <a:pt x="10" y="187"/>
                    <a:pt x="11" y="186"/>
                    <a:pt x="11" y="185"/>
                  </a:cubicBezTo>
                  <a:cubicBezTo>
                    <a:pt x="11" y="183"/>
                    <a:pt x="11" y="183"/>
                    <a:pt x="12" y="181"/>
                  </a:cubicBezTo>
                  <a:cubicBezTo>
                    <a:pt x="12" y="180"/>
                    <a:pt x="12" y="179"/>
                    <a:pt x="11" y="178"/>
                  </a:cubicBezTo>
                  <a:cubicBezTo>
                    <a:pt x="10" y="176"/>
                    <a:pt x="13" y="176"/>
                    <a:pt x="14" y="175"/>
                  </a:cubicBezTo>
                  <a:cubicBezTo>
                    <a:pt x="15" y="174"/>
                    <a:pt x="15" y="173"/>
                    <a:pt x="15" y="172"/>
                  </a:cubicBezTo>
                  <a:cubicBezTo>
                    <a:pt x="15" y="171"/>
                    <a:pt x="14" y="170"/>
                    <a:pt x="15" y="169"/>
                  </a:cubicBezTo>
                  <a:cubicBezTo>
                    <a:pt x="16" y="168"/>
                    <a:pt x="17" y="167"/>
                    <a:pt x="17" y="167"/>
                  </a:cubicBezTo>
                  <a:cubicBezTo>
                    <a:pt x="17" y="167"/>
                    <a:pt x="17" y="167"/>
                    <a:pt x="17" y="166"/>
                  </a:cubicBezTo>
                  <a:cubicBezTo>
                    <a:pt x="17" y="165"/>
                    <a:pt x="17" y="163"/>
                    <a:pt x="17" y="162"/>
                  </a:cubicBezTo>
                  <a:cubicBezTo>
                    <a:pt x="18" y="160"/>
                    <a:pt x="18" y="160"/>
                    <a:pt x="17" y="159"/>
                  </a:cubicBezTo>
                  <a:cubicBezTo>
                    <a:pt x="17" y="157"/>
                    <a:pt x="16" y="156"/>
                    <a:pt x="17" y="156"/>
                  </a:cubicBezTo>
                  <a:cubicBezTo>
                    <a:pt x="18" y="156"/>
                    <a:pt x="17" y="154"/>
                    <a:pt x="18" y="154"/>
                  </a:cubicBezTo>
                  <a:cubicBezTo>
                    <a:pt x="19" y="154"/>
                    <a:pt x="18" y="153"/>
                    <a:pt x="18" y="153"/>
                  </a:cubicBezTo>
                  <a:cubicBezTo>
                    <a:pt x="18" y="152"/>
                    <a:pt x="18" y="151"/>
                    <a:pt x="19" y="150"/>
                  </a:cubicBezTo>
                  <a:cubicBezTo>
                    <a:pt x="20" y="149"/>
                    <a:pt x="18" y="148"/>
                    <a:pt x="18" y="147"/>
                  </a:cubicBezTo>
                  <a:cubicBezTo>
                    <a:pt x="18" y="145"/>
                    <a:pt x="18" y="145"/>
                    <a:pt x="18" y="144"/>
                  </a:cubicBezTo>
                  <a:cubicBezTo>
                    <a:pt x="19" y="143"/>
                    <a:pt x="17" y="142"/>
                    <a:pt x="17" y="141"/>
                  </a:cubicBezTo>
                  <a:cubicBezTo>
                    <a:pt x="16" y="140"/>
                    <a:pt x="18" y="138"/>
                    <a:pt x="18" y="136"/>
                  </a:cubicBezTo>
                  <a:cubicBezTo>
                    <a:pt x="18" y="135"/>
                    <a:pt x="18" y="134"/>
                    <a:pt x="18" y="133"/>
                  </a:cubicBezTo>
                  <a:cubicBezTo>
                    <a:pt x="18" y="131"/>
                    <a:pt x="18" y="132"/>
                    <a:pt x="17" y="131"/>
                  </a:cubicBezTo>
                  <a:cubicBezTo>
                    <a:pt x="16" y="131"/>
                    <a:pt x="17" y="129"/>
                    <a:pt x="17" y="127"/>
                  </a:cubicBezTo>
                  <a:cubicBezTo>
                    <a:pt x="17" y="126"/>
                    <a:pt x="15" y="125"/>
                    <a:pt x="16" y="123"/>
                  </a:cubicBezTo>
                  <a:cubicBezTo>
                    <a:pt x="18" y="122"/>
                    <a:pt x="17" y="122"/>
                    <a:pt x="18" y="120"/>
                  </a:cubicBezTo>
                  <a:cubicBezTo>
                    <a:pt x="18" y="119"/>
                    <a:pt x="18" y="116"/>
                    <a:pt x="19" y="114"/>
                  </a:cubicBezTo>
                  <a:cubicBezTo>
                    <a:pt x="20" y="113"/>
                    <a:pt x="21" y="114"/>
                    <a:pt x="21" y="113"/>
                  </a:cubicBezTo>
                  <a:cubicBezTo>
                    <a:pt x="21" y="111"/>
                    <a:pt x="19" y="111"/>
                    <a:pt x="19" y="109"/>
                  </a:cubicBezTo>
                  <a:cubicBezTo>
                    <a:pt x="20" y="108"/>
                    <a:pt x="20" y="107"/>
                    <a:pt x="20" y="105"/>
                  </a:cubicBezTo>
                  <a:cubicBezTo>
                    <a:pt x="20" y="104"/>
                    <a:pt x="22" y="102"/>
                    <a:pt x="22" y="102"/>
                  </a:cubicBezTo>
                  <a:cubicBezTo>
                    <a:pt x="22" y="102"/>
                    <a:pt x="23" y="103"/>
                    <a:pt x="24" y="102"/>
                  </a:cubicBezTo>
                  <a:cubicBezTo>
                    <a:pt x="24" y="100"/>
                    <a:pt x="24" y="100"/>
                    <a:pt x="24" y="99"/>
                  </a:cubicBezTo>
                  <a:cubicBezTo>
                    <a:pt x="23" y="97"/>
                    <a:pt x="23" y="97"/>
                    <a:pt x="24" y="95"/>
                  </a:cubicBezTo>
                  <a:cubicBezTo>
                    <a:pt x="24" y="94"/>
                    <a:pt x="26" y="91"/>
                    <a:pt x="26" y="89"/>
                  </a:cubicBezTo>
                  <a:cubicBezTo>
                    <a:pt x="26" y="87"/>
                    <a:pt x="26" y="87"/>
                    <a:pt x="26" y="85"/>
                  </a:cubicBezTo>
                  <a:cubicBezTo>
                    <a:pt x="25" y="84"/>
                    <a:pt x="25" y="83"/>
                    <a:pt x="26" y="82"/>
                  </a:cubicBezTo>
                  <a:cubicBezTo>
                    <a:pt x="27" y="81"/>
                    <a:pt x="26" y="80"/>
                    <a:pt x="26" y="78"/>
                  </a:cubicBezTo>
                  <a:cubicBezTo>
                    <a:pt x="26" y="76"/>
                    <a:pt x="27" y="76"/>
                    <a:pt x="27" y="73"/>
                  </a:cubicBezTo>
                  <a:cubicBezTo>
                    <a:pt x="27" y="71"/>
                    <a:pt x="27" y="71"/>
                    <a:pt x="28" y="70"/>
                  </a:cubicBezTo>
                  <a:cubicBezTo>
                    <a:pt x="28" y="68"/>
                    <a:pt x="28" y="68"/>
                    <a:pt x="28" y="66"/>
                  </a:cubicBezTo>
                  <a:cubicBezTo>
                    <a:pt x="28" y="64"/>
                    <a:pt x="28" y="62"/>
                    <a:pt x="28" y="60"/>
                  </a:cubicBezTo>
                  <a:cubicBezTo>
                    <a:pt x="29" y="57"/>
                    <a:pt x="30" y="58"/>
                    <a:pt x="31" y="56"/>
                  </a:cubicBezTo>
                  <a:cubicBezTo>
                    <a:pt x="32" y="54"/>
                    <a:pt x="33" y="54"/>
                    <a:pt x="33" y="52"/>
                  </a:cubicBezTo>
                  <a:cubicBezTo>
                    <a:pt x="34" y="51"/>
                    <a:pt x="34" y="50"/>
                    <a:pt x="34" y="48"/>
                  </a:cubicBezTo>
                  <a:cubicBezTo>
                    <a:pt x="33" y="47"/>
                    <a:pt x="33" y="46"/>
                    <a:pt x="34" y="46"/>
                  </a:cubicBezTo>
                  <a:cubicBezTo>
                    <a:pt x="35" y="45"/>
                    <a:pt x="34" y="44"/>
                    <a:pt x="33" y="42"/>
                  </a:cubicBezTo>
                  <a:cubicBezTo>
                    <a:pt x="33" y="41"/>
                    <a:pt x="33" y="38"/>
                    <a:pt x="33" y="37"/>
                  </a:cubicBezTo>
                  <a:cubicBezTo>
                    <a:pt x="34" y="36"/>
                    <a:pt x="36" y="36"/>
                    <a:pt x="37" y="35"/>
                  </a:cubicBezTo>
                  <a:cubicBezTo>
                    <a:pt x="37" y="33"/>
                    <a:pt x="39" y="34"/>
                    <a:pt x="40" y="32"/>
                  </a:cubicBezTo>
                  <a:cubicBezTo>
                    <a:pt x="40" y="31"/>
                    <a:pt x="41" y="29"/>
                    <a:pt x="39" y="28"/>
                  </a:cubicBezTo>
                  <a:cubicBezTo>
                    <a:pt x="37" y="27"/>
                    <a:pt x="38" y="24"/>
                    <a:pt x="38" y="24"/>
                  </a:cubicBezTo>
                  <a:close/>
                  <a:moveTo>
                    <a:pt x="37" y="215"/>
                  </a:moveTo>
                  <a:cubicBezTo>
                    <a:pt x="35" y="215"/>
                    <a:pt x="33" y="214"/>
                    <a:pt x="35" y="214"/>
                  </a:cubicBezTo>
                  <a:cubicBezTo>
                    <a:pt x="34" y="214"/>
                    <a:pt x="32" y="214"/>
                    <a:pt x="32" y="214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200"/>
                    <a:pt x="29" y="201"/>
                    <a:pt x="29" y="201"/>
                  </a:cubicBezTo>
                  <a:cubicBezTo>
                    <a:pt x="28" y="200"/>
                    <a:pt x="29" y="200"/>
                    <a:pt x="28" y="200"/>
                  </a:cubicBezTo>
                  <a:cubicBezTo>
                    <a:pt x="28" y="200"/>
                    <a:pt x="26" y="201"/>
                    <a:pt x="26" y="201"/>
                  </a:cubicBezTo>
                  <a:cubicBezTo>
                    <a:pt x="25" y="202"/>
                    <a:pt x="24" y="201"/>
                    <a:pt x="24" y="201"/>
                  </a:cubicBezTo>
                  <a:cubicBezTo>
                    <a:pt x="23" y="201"/>
                    <a:pt x="23" y="201"/>
                    <a:pt x="22" y="201"/>
                  </a:cubicBezTo>
                  <a:cubicBezTo>
                    <a:pt x="23" y="204"/>
                    <a:pt x="20" y="206"/>
                    <a:pt x="26" y="206"/>
                  </a:cubicBezTo>
                  <a:cubicBezTo>
                    <a:pt x="25" y="206"/>
                    <a:pt x="24" y="207"/>
                    <a:pt x="23" y="207"/>
                  </a:cubicBezTo>
                  <a:cubicBezTo>
                    <a:pt x="23" y="208"/>
                    <a:pt x="23" y="209"/>
                    <a:pt x="24" y="210"/>
                  </a:cubicBezTo>
                  <a:cubicBezTo>
                    <a:pt x="24" y="210"/>
                    <a:pt x="25" y="210"/>
                    <a:pt x="25" y="210"/>
                  </a:cubicBezTo>
                  <a:cubicBezTo>
                    <a:pt x="26" y="210"/>
                    <a:pt x="27" y="211"/>
                    <a:pt x="28" y="212"/>
                  </a:cubicBezTo>
                  <a:cubicBezTo>
                    <a:pt x="28" y="212"/>
                    <a:pt x="27" y="212"/>
                    <a:pt x="27" y="212"/>
                  </a:cubicBezTo>
                  <a:cubicBezTo>
                    <a:pt x="26" y="212"/>
                    <a:pt x="26" y="211"/>
                    <a:pt x="26" y="211"/>
                  </a:cubicBezTo>
                  <a:cubicBezTo>
                    <a:pt x="23" y="211"/>
                    <a:pt x="24" y="211"/>
                    <a:pt x="23" y="21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22" y="212"/>
                    <a:pt x="23" y="212"/>
                    <a:pt x="23" y="211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22" y="209"/>
                    <a:pt x="22" y="209"/>
                    <a:pt x="22" y="208"/>
                  </a:cubicBezTo>
                  <a:cubicBezTo>
                    <a:pt x="22" y="208"/>
                    <a:pt x="21" y="208"/>
                    <a:pt x="21" y="208"/>
                  </a:cubicBezTo>
                  <a:cubicBezTo>
                    <a:pt x="20" y="208"/>
                    <a:pt x="20" y="209"/>
                    <a:pt x="20" y="210"/>
                  </a:cubicBezTo>
                  <a:cubicBezTo>
                    <a:pt x="19" y="209"/>
                    <a:pt x="19" y="209"/>
                    <a:pt x="19" y="209"/>
                  </a:cubicBezTo>
                  <a:cubicBezTo>
                    <a:pt x="19" y="209"/>
                    <a:pt x="18" y="209"/>
                    <a:pt x="18" y="209"/>
                  </a:cubicBezTo>
                  <a:cubicBezTo>
                    <a:pt x="18" y="209"/>
                    <a:pt x="18" y="208"/>
                    <a:pt x="18" y="208"/>
                  </a:cubicBezTo>
                  <a:cubicBezTo>
                    <a:pt x="18" y="208"/>
                    <a:pt x="17" y="208"/>
                    <a:pt x="16" y="208"/>
                  </a:cubicBezTo>
                  <a:cubicBezTo>
                    <a:pt x="17" y="210"/>
                    <a:pt x="16" y="211"/>
                    <a:pt x="19" y="211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21" y="210"/>
                    <a:pt x="20" y="211"/>
                    <a:pt x="21" y="212"/>
                  </a:cubicBezTo>
                  <a:cubicBezTo>
                    <a:pt x="18" y="212"/>
                    <a:pt x="17" y="212"/>
                    <a:pt x="16" y="212"/>
                  </a:cubicBezTo>
                  <a:cubicBezTo>
                    <a:pt x="17" y="213"/>
                    <a:pt x="16" y="213"/>
                    <a:pt x="16" y="213"/>
                  </a:cubicBezTo>
                  <a:cubicBezTo>
                    <a:pt x="16" y="213"/>
                    <a:pt x="16" y="214"/>
                    <a:pt x="16" y="214"/>
                  </a:cubicBezTo>
                  <a:cubicBezTo>
                    <a:pt x="16" y="214"/>
                    <a:pt x="17" y="214"/>
                    <a:pt x="17" y="214"/>
                  </a:cubicBezTo>
                  <a:cubicBezTo>
                    <a:pt x="17" y="214"/>
                    <a:pt x="16" y="213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9" y="214"/>
                    <a:pt x="20" y="214"/>
                    <a:pt x="21" y="214"/>
                  </a:cubicBezTo>
                  <a:cubicBezTo>
                    <a:pt x="21" y="214"/>
                    <a:pt x="21" y="215"/>
                    <a:pt x="21" y="215"/>
                  </a:cubicBezTo>
                  <a:cubicBezTo>
                    <a:pt x="22" y="215"/>
                    <a:pt x="23" y="214"/>
                    <a:pt x="24" y="214"/>
                  </a:cubicBezTo>
                  <a:cubicBezTo>
                    <a:pt x="25" y="214"/>
                    <a:pt x="26" y="215"/>
                    <a:pt x="24" y="215"/>
                  </a:cubicBezTo>
                  <a:cubicBezTo>
                    <a:pt x="24" y="215"/>
                    <a:pt x="25" y="216"/>
                    <a:pt x="24" y="216"/>
                  </a:cubicBezTo>
                  <a:cubicBezTo>
                    <a:pt x="26" y="216"/>
                    <a:pt x="26" y="216"/>
                    <a:pt x="28" y="216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5"/>
                    <a:pt x="31" y="215"/>
                    <a:pt x="33" y="214"/>
                  </a:cubicBezTo>
                  <a:cubicBezTo>
                    <a:pt x="33" y="215"/>
                    <a:pt x="33" y="216"/>
                    <a:pt x="33" y="216"/>
                  </a:cubicBezTo>
                  <a:cubicBezTo>
                    <a:pt x="33" y="216"/>
                    <a:pt x="35" y="217"/>
                    <a:pt x="35" y="217"/>
                  </a:cubicBezTo>
                  <a:cubicBezTo>
                    <a:pt x="35" y="217"/>
                    <a:pt x="35" y="218"/>
                    <a:pt x="35" y="218"/>
                  </a:cubicBezTo>
                  <a:cubicBezTo>
                    <a:pt x="37" y="217"/>
                    <a:pt x="37" y="217"/>
                    <a:pt x="38" y="215"/>
                  </a:cubicBezTo>
                  <a:cubicBezTo>
                    <a:pt x="37" y="214"/>
                    <a:pt x="37" y="214"/>
                    <a:pt x="37" y="214"/>
                  </a:cubicBezTo>
                  <a:lnTo>
                    <a:pt x="37" y="215"/>
                  </a:lnTo>
                  <a:close/>
                  <a:moveTo>
                    <a:pt x="4" y="164"/>
                  </a:moveTo>
                  <a:cubicBezTo>
                    <a:pt x="4" y="164"/>
                    <a:pt x="3" y="164"/>
                    <a:pt x="3" y="164"/>
                  </a:cubicBezTo>
                  <a:cubicBezTo>
                    <a:pt x="3" y="164"/>
                    <a:pt x="3" y="163"/>
                    <a:pt x="4" y="164"/>
                  </a:cubicBezTo>
                  <a:close/>
                  <a:moveTo>
                    <a:pt x="35" y="221"/>
                  </a:moveTo>
                  <a:cubicBezTo>
                    <a:pt x="35" y="221"/>
                    <a:pt x="34" y="222"/>
                    <a:pt x="34" y="222"/>
                  </a:cubicBezTo>
                  <a:cubicBezTo>
                    <a:pt x="35" y="222"/>
                    <a:pt x="36" y="221"/>
                    <a:pt x="35" y="221"/>
                  </a:cubicBezTo>
                  <a:close/>
                  <a:moveTo>
                    <a:pt x="35" y="220"/>
                  </a:moveTo>
                  <a:cubicBezTo>
                    <a:pt x="36" y="221"/>
                    <a:pt x="36" y="221"/>
                    <a:pt x="36" y="221"/>
                  </a:cubicBezTo>
                  <a:cubicBezTo>
                    <a:pt x="38" y="221"/>
                    <a:pt x="36" y="220"/>
                    <a:pt x="35" y="220"/>
                  </a:cubicBezTo>
                  <a:close/>
                  <a:moveTo>
                    <a:pt x="31" y="218"/>
                  </a:moveTo>
                  <a:cubicBezTo>
                    <a:pt x="32" y="219"/>
                    <a:pt x="31" y="219"/>
                    <a:pt x="32" y="220"/>
                  </a:cubicBezTo>
                  <a:cubicBezTo>
                    <a:pt x="32" y="220"/>
                    <a:pt x="33" y="221"/>
                    <a:pt x="33" y="221"/>
                  </a:cubicBezTo>
                  <a:cubicBezTo>
                    <a:pt x="33" y="220"/>
                    <a:pt x="33" y="219"/>
                    <a:pt x="33" y="219"/>
                  </a:cubicBezTo>
                  <a:cubicBezTo>
                    <a:pt x="32" y="219"/>
                    <a:pt x="32" y="219"/>
                    <a:pt x="31" y="218"/>
                  </a:cubicBezTo>
                  <a:close/>
                  <a:moveTo>
                    <a:pt x="31" y="215"/>
                  </a:moveTo>
                  <a:cubicBezTo>
                    <a:pt x="30" y="215"/>
                    <a:pt x="28" y="216"/>
                    <a:pt x="28" y="217"/>
                  </a:cubicBezTo>
                  <a:cubicBezTo>
                    <a:pt x="27" y="217"/>
                    <a:pt x="26" y="216"/>
                    <a:pt x="25" y="217"/>
                  </a:cubicBezTo>
                  <a:cubicBezTo>
                    <a:pt x="25" y="217"/>
                    <a:pt x="24" y="217"/>
                    <a:pt x="24" y="217"/>
                  </a:cubicBezTo>
                  <a:cubicBezTo>
                    <a:pt x="24" y="218"/>
                    <a:pt x="25" y="217"/>
                    <a:pt x="24" y="218"/>
                  </a:cubicBezTo>
                  <a:cubicBezTo>
                    <a:pt x="25" y="218"/>
                    <a:pt x="27" y="218"/>
                    <a:pt x="28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8" y="219"/>
                    <a:pt x="29" y="219"/>
                    <a:pt x="29" y="219"/>
                  </a:cubicBezTo>
                  <a:cubicBezTo>
                    <a:pt x="29" y="219"/>
                    <a:pt x="29" y="218"/>
                    <a:pt x="29" y="218"/>
                  </a:cubicBezTo>
                  <a:cubicBezTo>
                    <a:pt x="29" y="218"/>
                    <a:pt x="29" y="218"/>
                    <a:pt x="29" y="218"/>
                  </a:cubicBezTo>
                  <a:cubicBezTo>
                    <a:pt x="30" y="218"/>
                    <a:pt x="31" y="218"/>
                    <a:pt x="32" y="218"/>
                  </a:cubicBezTo>
                  <a:cubicBezTo>
                    <a:pt x="32" y="217"/>
                    <a:pt x="33" y="217"/>
                    <a:pt x="32" y="217"/>
                  </a:cubicBezTo>
                  <a:cubicBezTo>
                    <a:pt x="31" y="216"/>
                    <a:pt x="34" y="215"/>
                    <a:pt x="31" y="215"/>
                  </a:cubicBezTo>
                  <a:close/>
                  <a:moveTo>
                    <a:pt x="21" y="215"/>
                  </a:moveTo>
                  <a:cubicBezTo>
                    <a:pt x="20" y="216"/>
                    <a:pt x="20" y="216"/>
                    <a:pt x="20" y="216"/>
                  </a:cubicBezTo>
                  <a:cubicBezTo>
                    <a:pt x="20" y="216"/>
                    <a:pt x="20" y="216"/>
                    <a:pt x="20" y="217"/>
                  </a:cubicBezTo>
                  <a:cubicBezTo>
                    <a:pt x="21" y="217"/>
                    <a:pt x="22" y="217"/>
                    <a:pt x="22" y="217"/>
                  </a:cubicBezTo>
                  <a:cubicBezTo>
                    <a:pt x="22" y="217"/>
                    <a:pt x="22" y="216"/>
                    <a:pt x="22" y="216"/>
                  </a:cubicBezTo>
                  <a:cubicBezTo>
                    <a:pt x="23" y="216"/>
                    <a:pt x="23" y="215"/>
                    <a:pt x="23" y="215"/>
                  </a:cubicBezTo>
                  <a:cubicBezTo>
                    <a:pt x="22" y="215"/>
                    <a:pt x="21" y="215"/>
                    <a:pt x="21" y="215"/>
                  </a:cubicBezTo>
                  <a:close/>
                  <a:moveTo>
                    <a:pt x="18" y="214"/>
                  </a:move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20" y="215"/>
                    <a:pt x="19" y="215"/>
                  </a:cubicBezTo>
                  <a:cubicBezTo>
                    <a:pt x="19" y="214"/>
                    <a:pt x="19" y="214"/>
                    <a:pt x="18" y="214"/>
                  </a:cubicBezTo>
                  <a:close/>
                  <a:moveTo>
                    <a:pt x="15" y="201"/>
                  </a:moveTo>
                  <a:cubicBezTo>
                    <a:pt x="15" y="201"/>
                    <a:pt x="15" y="203"/>
                    <a:pt x="15" y="203"/>
                  </a:cubicBezTo>
                  <a:cubicBezTo>
                    <a:pt x="12" y="204"/>
                    <a:pt x="14" y="202"/>
                    <a:pt x="15" y="201"/>
                  </a:cubicBezTo>
                  <a:close/>
                  <a:moveTo>
                    <a:pt x="19" y="201"/>
                  </a:moveTo>
                  <a:cubicBezTo>
                    <a:pt x="19" y="202"/>
                    <a:pt x="19" y="202"/>
                    <a:pt x="20" y="202"/>
                  </a:cubicBezTo>
                  <a:cubicBezTo>
                    <a:pt x="20" y="202"/>
                    <a:pt x="20" y="202"/>
                    <a:pt x="20" y="203"/>
                  </a:cubicBezTo>
                  <a:cubicBezTo>
                    <a:pt x="20" y="203"/>
                    <a:pt x="18" y="204"/>
                    <a:pt x="18" y="204"/>
                  </a:cubicBezTo>
                  <a:cubicBezTo>
                    <a:pt x="15" y="205"/>
                    <a:pt x="19" y="201"/>
                    <a:pt x="19" y="201"/>
                  </a:cubicBezTo>
                  <a:close/>
                  <a:moveTo>
                    <a:pt x="16" y="200"/>
                  </a:moveTo>
                  <a:cubicBezTo>
                    <a:pt x="18" y="200"/>
                    <a:pt x="19" y="201"/>
                    <a:pt x="17" y="201"/>
                  </a:cubicBezTo>
                  <a:cubicBezTo>
                    <a:pt x="17" y="201"/>
                    <a:pt x="15" y="200"/>
                    <a:pt x="16" y="200"/>
                  </a:cubicBezTo>
                  <a:close/>
                  <a:moveTo>
                    <a:pt x="3" y="189"/>
                  </a:moveTo>
                  <a:cubicBezTo>
                    <a:pt x="3" y="189"/>
                    <a:pt x="4" y="189"/>
                    <a:pt x="3" y="190"/>
                  </a:cubicBezTo>
                  <a:cubicBezTo>
                    <a:pt x="3" y="190"/>
                    <a:pt x="2" y="191"/>
                    <a:pt x="2" y="192"/>
                  </a:cubicBezTo>
                  <a:cubicBezTo>
                    <a:pt x="2" y="192"/>
                    <a:pt x="2" y="193"/>
                    <a:pt x="3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5" y="194"/>
                    <a:pt x="5" y="194"/>
                  </a:cubicBezTo>
                  <a:cubicBezTo>
                    <a:pt x="5" y="194"/>
                    <a:pt x="6" y="192"/>
                    <a:pt x="5" y="193"/>
                  </a:cubicBezTo>
                  <a:cubicBezTo>
                    <a:pt x="5" y="193"/>
                    <a:pt x="5" y="192"/>
                    <a:pt x="5" y="192"/>
                  </a:cubicBezTo>
                  <a:cubicBezTo>
                    <a:pt x="5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3"/>
                  </a:cubicBezTo>
                  <a:cubicBezTo>
                    <a:pt x="7" y="192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89"/>
                    <a:pt x="4" y="189"/>
                  </a:cubicBezTo>
                  <a:cubicBezTo>
                    <a:pt x="4" y="189"/>
                    <a:pt x="4" y="189"/>
                    <a:pt x="3" y="189"/>
                  </a:cubicBezTo>
                  <a:close/>
                  <a:moveTo>
                    <a:pt x="1" y="188"/>
                  </a:moveTo>
                  <a:cubicBezTo>
                    <a:pt x="1" y="188"/>
                    <a:pt x="1" y="189"/>
                    <a:pt x="0" y="189"/>
                  </a:cubicBezTo>
                  <a:cubicBezTo>
                    <a:pt x="1" y="189"/>
                    <a:pt x="1" y="189"/>
                    <a:pt x="2" y="189"/>
                  </a:cubicBezTo>
                  <a:cubicBezTo>
                    <a:pt x="2" y="189"/>
                    <a:pt x="2" y="188"/>
                    <a:pt x="1" y="188"/>
                  </a:cubicBezTo>
                  <a:close/>
                  <a:moveTo>
                    <a:pt x="5" y="187"/>
                  </a:moveTo>
                  <a:cubicBezTo>
                    <a:pt x="5" y="188"/>
                    <a:pt x="5" y="188"/>
                    <a:pt x="5" y="188"/>
                  </a:cubicBezTo>
                  <a:cubicBezTo>
                    <a:pt x="5" y="189"/>
                    <a:pt x="9" y="190"/>
                    <a:pt x="7" y="189"/>
                  </a:cubicBezTo>
                  <a:cubicBezTo>
                    <a:pt x="6" y="188"/>
                    <a:pt x="6" y="188"/>
                    <a:pt x="5" y="187"/>
                  </a:cubicBezTo>
                  <a:close/>
                  <a:moveTo>
                    <a:pt x="2" y="185"/>
                  </a:moveTo>
                  <a:cubicBezTo>
                    <a:pt x="2" y="185"/>
                    <a:pt x="1" y="186"/>
                    <a:pt x="1" y="186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3" y="188"/>
                  </a:cubicBezTo>
                  <a:cubicBezTo>
                    <a:pt x="3" y="187"/>
                    <a:pt x="3" y="187"/>
                    <a:pt x="4" y="186"/>
                  </a:cubicBezTo>
                  <a:cubicBezTo>
                    <a:pt x="3" y="186"/>
                    <a:pt x="3" y="185"/>
                    <a:pt x="2" y="185"/>
                  </a:cubicBezTo>
                  <a:close/>
                  <a:moveTo>
                    <a:pt x="2" y="172"/>
                  </a:moveTo>
                  <a:cubicBezTo>
                    <a:pt x="2" y="173"/>
                    <a:pt x="2" y="174"/>
                    <a:pt x="2" y="175"/>
                  </a:cubicBezTo>
                  <a:cubicBezTo>
                    <a:pt x="1" y="175"/>
                    <a:pt x="2" y="174"/>
                    <a:pt x="2" y="174"/>
                  </a:cubicBezTo>
                  <a:cubicBezTo>
                    <a:pt x="2" y="174"/>
                    <a:pt x="0" y="174"/>
                    <a:pt x="1" y="175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7"/>
                    <a:pt x="1" y="178"/>
                    <a:pt x="1" y="178"/>
                  </a:cubicBezTo>
                  <a:cubicBezTo>
                    <a:pt x="1" y="178"/>
                    <a:pt x="1" y="177"/>
                    <a:pt x="1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0"/>
                    <a:pt x="2" y="180"/>
                    <a:pt x="2" y="180"/>
                  </a:cubicBezTo>
                  <a:cubicBezTo>
                    <a:pt x="2" y="181"/>
                    <a:pt x="1" y="181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3"/>
                    <a:pt x="1" y="184"/>
                    <a:pt x="2" y="185"/>
                  </a:cubicBezTo>
                  <a:cubicBezTo>
                    <a:pt x="2" y="185"/>
                    <a:pt x="3" y="185"/>
                    <a:pt x="3" y="185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4"/>
                    <a:pt x="4" y="185"/>
                    <a:pt x="4" y="185"/>
                  </a:cubicBezTo>
                  <a:cubicBezTo>
                    <a:pt x="5" y="185"/>
                    <a:pt x="4" y="185"/>
                    <a:pt x="5" y="185"/>
                  </a:cubicBezTo>
                  <a:cubicBezTo>
                    <a:pt x="5" y="183"/>
                    <a:pt x="6" y="182"/>
                    <a:pt x="6" y="181"/>
                  </a:cubicBezTo>
                  <a:cubicBezTo>
                    <a:pt x="6" y="178"/>
                    <a:pt x="5" y="175"/>
                    <a:pt x="5" y="172"/>
                  </a:cubicBezTo>
                  <a:cubicBezTo>
                    <a:pt x="4" y="172"/>
                    <a:pt x="3" y="173"/>
                    <a:pt x="2" y="172"/>
                  </a:cubicBezTo>
                  <a:close/>
                  <a:moveTo>
                    <a:pt x="8" y="153"/>
                  </a:moveTo>
                  <a:cubicBezTo>
                    <a:pt x="8" y="154"/>
                    <a:pt x="8" y="154"/>
                    <a:pt x="8" y="154"/>
                  </a:cubicBezTo>
                  <a:cubicBezTo>
                    <a:pt x="7" y="155"/>
                    <a:pt x="7" y="154"/>
                    <a:pt x="6" y="154"/>
                  </a:cubicBezTo>
                  <a:cubicBezTo>
                    <a:pt x="6" y="155"/>
                    <a:pt x="6" y="155"/>
                    <a:pt x="5" y="155"/>
                  </a:cubicBezTo>
                  <a:cubicBezTo>
                    <a:pt x="6" y="156"/>
                    <a:pt x="5" y="156"/>
                    <a:pt x="6" y="157"/>
                  </a:cubicBezTo>
                  <a:cubicBezTo>
                    <a:pt x="6" y="157"/>
                    <a:pt x="7" y="157"/>
                    <a:pt x="7" y="158"/>
                  </a:cubicBezTo>
                  <a:cubicBezTo>
                    <a:pt x="6" y="158"/>
                    <a:pt x="6" y="158"/>
                    <a:pt x="5" y="158"/>
                  </a:cubicBezTo>
                  <a:cubicBezTo>
                    <a:pt x="5" y="158"/>
                    <a:pt x="5" y="159"/>
                    <a:pt x="5" y="159"/>
                  </a:cubicBezTo>
                  <a:cubicBezTo>
                    <a:pt x="5" y="159"/>
                    <a:pt x="5" y="160"/>
                    <a:pt x="6" y="160"/>
                  </a:cubicBezTo>
                  <a:cubicBezTo>
                    <a:pt x="6" y="160"/>
                    <a:pt x="6" y="159"/>
                    <a:pt x="6" y="159"/>
                  </a:cubicBezTo>
                  <a:cubicBezTo>
                    <a:pt x="8" y="158"/>
                    <a:pt x="8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7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9" y="156"/>
                    <a:pt x="9" y="156"/>
                  </a:cubicBezTo>
                  <a:cubicBezTo>
                    <a:pt x="9" y="155"/>
                    <a:pt x="9" y="154"/>
                    <a:pt x="9" y="153"/>
                  </a:cubicBezTo>
                  <a:lnTo>
                    <a:pt x="8" y="153"/>
                  </a:lnTo>
                  <a:close/>
                  <a:moveTo>
                    <a:pt x="8" y="152"/>
                  </a:moveTo>
                  <a:cubicBezTo>
                    <a:pt x="8" y="152"/>
                    <a:pt x="8" y="152"/>
                    <a:pt x="9" y="153"/>
                  </a:cubicBezTo>
                  <a:cubicBezTo>
                    <a:pt x="8" y="152"/>
                    <a:pt x="9" y="152"/>
                    <a:pt x="8" y="152"/>
                  </a:cubicBezTo>
                  <a:close/>
                  <a:moveTo>
                    <a:pt x="7" y="150"/>
                  </a:moveTo>
                  <a:cubicBezTo>
                    <a:pt x="7" y="151"/>
                    <a:pt x="7" y="151"/>
                    <a:pt x="7" y="151"/>
                  </a:cubicBezTo>
                  <a:cubicBezTo>
                    <a:pt x="7" y="151"/>
                    <a:pt x="7" y="151"/>
                    <a:pt x="8" y="152"/>
                  </a:cubicBezTo>
                  <a:cubicBezTo>
                    <a:pt x="8" y="151"/>
                    <a:pt x="8" y="150"/>
                    <a:pt x="7" y="150"/>
                  </a:cubicBezTo>
                  <a:close/>
                  <a:moveTo>
                    <a:pt x="7" y="148"/>
                  </a:moveTo>
                  <a:cubicBezTo>
                    <a:pt x="7" y="148"/>
                    <a:pt x="7" y="149"/>
                    <a:pt x="7" y="150"/>
                  </a:cubicBezTo>
                  <a:cubicBezTo>
                    <a:pt x="7" y="149"/>
                    <a:pt x="7" y="150"/>
                    <a:pt x="8" y="150"/>
                  </a:cubicBezTo>
                  <a:cubicBezTo>
                    <a:pt x="7" y="150"/>
                    <a:pt x="8" y="148"/>
                    <a:pt x="7" y="148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9" y="135"/>
                    <a:pt x="9" y="135"/>
                    <a:pt x="8" y="135"/>
                  </a:cubicBezTo>
                  <a:cubicBezTo>
                    <a:pt x="8" y="138"/>
                    <a:pt x="8" y="141"/>
                    <a:pt x="8" y="144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8" y="144"/>
                    <a:pt x="9" y="144"/>
                    <a:pt x="10" y="144"/>
                  </a:cubicBezTo>
                  <a:cubicBezTo>
                    <a:pt x="10" y="144"/>
                    <a:pt x="11" y="143"/>
                    <a:pt x="11" y="143"/>
                  </a:cubicBezTo>
                  <a:cubicBezTo>
                    <a:pt x="11" y="143"/>
                    <a:pt x="10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2" y="140"/>
                    <a:pt x="10" y="141"/>
                    <a:pt x="12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38"/>
                    <a:pt x="10" y="138"/>
                    <a:pt x="1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2" y="136"/>
                    <a:pt x="11" y="136"/>
                    <a:pt x="11" y="135"/>
                  </a:cubicBezTo>
                  <a:lnTo>
                    <a:pt x="10" y="13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4" name="Freeform 149">
              <a:extLst>
                <a:ext uri="{FF2B5EF4-FFF2-40B4-BE49-F238E27FC236}">
                  <a16:creationId xmlns:a16="http://schemas.microsoft.com/office/drawing/2014/main" id="{BD94DC37-27EC-6CCA-65B8-28C3328CB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7768" y="3186375"/>
              <a:ext cx="330016" cy="617180"/>
            </a:xfrm>
            <a:custGeom>
              <a:avLst/>
              <a:gdLst>
                <a:gd name="T0" fmla="*/ 6 w 48"/>
                <a:gd name="T1" fmla="*/ 57 h 85"/>
                <a:gd name="T2" fmla="*/ 7 w 48"/>
                <a:gd name="T3" fmla="*/ 61 h 85"/>
                <a:gd name="T4" fmla="*/ 7 w 48"/>
                <a:gd name="T5" fmla="*/ 64 h 85"/>
                <a:gd name="T6" fmla="*/ 8 w 48"/>
                <a:gd name="T7" fmla="*/ 70 h 85"/>
                <a:gd name="T8" fmla="*/ 3 w 48"/>
                <a:gd name="T9" fmla="*/ 72 h 85"/>
                <a:gd name="T10" fmla="*/ 5 w 48"/>
                <a:gd name="T11" fmla="*/ 78 h 85"/>
                <a:gd name="T12" fmla="*/ 5 w 48"/>
                <a:gd name="T13" fmla="*/ 85 h 85"/>
                <a:gd name="T14" fmla="*/ 10 w 48"/>
                <a:gd name="T15" fmla="*/ 85 h 85"/>
                <a:gd name="T16" fmla="*/ 13 w 48"/>
                <a:gd name="T17" fmla="*/ 84 h 85"/>
                <a:gd name="T18" fmla="*/ 22 w 48"/>
                <a:gd name="T19" fmla="*/ 81 h 85"/>
                <a:gd name="T20" fmla="*/ 24 w 48"/>
                <a:gd name="T21" fmla="*/ 76 h 85"/>
                <a:gd name="T22" fmla="*/ 32 w 48"/>
                <a:gd name="T23" fmla="*/ 73 h 85"/>
                <a:gd name="T24" fmla="*/ 37 w 48"/>
                <a:gd name="T25" fmla="*/ 70 h 85"/>
                <a:gd name="T26" fmla="*/ 40 w 48"/>
                <a:gd name="T27" fmla="*/ 67 h 85"/>
                <a:gd name="T28" fmla="*/ 39 w 48"/>
                <a:gd name="T29" fmla="*/ 63 h 85"/>
                <a:gd name="T30" fmla="*/ 39 w 48"/>
                <a:gd name="T31" fmla="*/ 60 h 85"/>
                <a:gd name="T32" fmla="*/ 38 w 48"/>
                <a:gd name="T33" fmla="*/ 56 h 85"/>
                <a:gd name="T34" fmla="*/ 37 w 48"/>
                <a:gd name="T35" fmla="*/ 55 h 85"/>
                <a:gd name="T36" fmla="*/ 39 w 48"/>
                <a:gd name="T37" fmla="*/ 51 h 85"/>
                <a:gd name="T38" fmla="*/ 41 w 48"/>
                <a:gd name="T39" fmla="*/ 46 h 85"/>
                <a:gd name="T40" fmla="*/ 43 w 48"/>
                <a:gd name="T41" fmla="*/ 41 h 85"/>
                <a:gd name="T42" fmla="*/ 48 w 48"/>
                <a:gd name="T43" fmla="*/ 41 h 85"/>
                <a:gd name="T44" fmla="*/ 9 w 48"/>
                <a:gd name="T45" fmla="*/ 0 h 85"/>
                <a:gd name="T46" fmla="*/ 7 w 48"/>
                <a:gd name="T47" fmla="*/ 13 h 85"/>
                <a:gd name="T48" fmla="*/ 7 w 48"/>
                <a:gd name="T49" fmla="*/ 22 h 85"/>
                <a:gd name="T50" fmla="*/ 0 w 48"/>
                <a:gd name="T51" fmla="*/ 45 h 85"/>
                <a:gd name="T52" fmla="*/ 3 w 48"/>
                <a:gd name="T53" fmla="*/ 54 h 85"/>
                <a:gd name="T54" fmla="*/ 2 w 48"/>
                <a:gd name="T55" fmla="*/ 49 h 85"/>
                <a:gd name="T56" fmla="*/ 5 w 48"/>
                <a:gd name="T57" fmla="*/ 52 h 85"/>
                <a:gd name="T58" fmla="*/ 9 w 48"/>
                <a:gd name="T59" fmla="*/ 54 h 85"/>
                <a:gd name="T60" fmla="*/ 7 w 48"/>
                <a:gd name="T61" fmla="*/ 53 h 85"/>
                <a:gd name="T62" fmla="*/ 1 w 48"/>
                <a:gd name="T63" fmla="*/ 4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" h="85">
                  <a:moveTo>
                    <a:pt x="3" y="54"/>
                  </a:moveTo>
                  <a:cubicBezTo>
                    <a:pt x="3" y="54"/>
                    <a:pt x="5" y="56"/>
                    <a:pt x="6" y="57"/>
                  </a:cubicBezTo>
                  <a:cubicBezTo>
                    <a:pt x="7" y="57"/>
                    <a:pt x="6" y="58"/>
                    <a:pt x="7" y="59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2"/>
                    <a:pt x="7" y="63"/>
                    <a:pt x="7" y="63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5"/>
                    <a:pt x="7" y="67"/>
                    <a:pt x="8" y="68"/>
                  </a:cubicBezTo>
                  <a:cubicBezTo>
                    <a:pt x="8" y="68"/>
                    <a:pt x="7" y="69"/>
                    <a:pt x="8" y="70"/>
                  </a:cubicBezTo>
                  <a:cubicBezTo>
                    <a:pt x="9" y="71"/>
                    <a:pt x="9" y="72"/>
                    <a:pt x="9" y="72"/>
                  </a:cubicBezTo>
                  <a:cubicBezTo>
                    <a:pt x="9" y="72"/>
                    <a:pt x="4" y="72"/>
                    <a:pt x="3" y="72"/>
                  </a:cubicBezTo>
                  <a:cubicBezTo>
                    <a:pt x="2" y="73"/>
                    <a:pt x="1" y="74"/>
                    <a:pt x="2" y="75"/>
                  </a:cubicBezTo>
                  <a:cubicBezTo>
                    <a:pt x="3" y="75"/>
                    <a:pt x="5" y="78"/>
                    <a:pt x="5" y="78"/>
                  </a:cubicBezTo>
                  <a:cubicBezTo>
                    <a:pt x="6" y="79"/>
                    <a:pt x="7" y="82"/>
                    <a:pt x="7" y="82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2" y="84"/>
                    <a:pt x="13" y="84"/>
                  </a:cubicBezTo>
                  <a:cubicBezTo>
                    <a:pt x="14" y="84"/>
                    <a:pt x="17" y="83"/>
                    <a:pt x="18" y="83"/>
                  </a:cubicBezTo>
                  <a:cubicBezTo>
                    <a:pt x="20" y="83"/>
                    <a:pt x="21" y="82"/>
                    <a:pt x="22" y="81"/>
                  </a:cubicBezTo>
                  <a:cubicBezTo>
                    <a:pt x="23" y="79"/>
                    <a:pt x="24" y="80"/>
                    <a:pt x="25" y="79"/>
                  </a:cubicBezTo>
                  <a:cubicBezTo>
                    <a:pt x="27" y="78"/>
                    <a:pt x="23" y="78"/>
                    <a:pt x="24" y="76"/>
                  </a:cubicBezTo>
                  <a:cubicBezTo>
                    <a:pt x="25" y="75"/>
                    <a:pt x="28" y="75"/>
                    <a:pt x="30" y="74"/>
                  </a:cubicBezTo>
                  <a:cubicBezTo>
                    <a:pt x="31" y="73"/>
                    <a:pt x="31" y="73"/>
                    <a:pt x="32" y="73"/>
                  </a:cubicBezTo>
                  <a:cubicBezTo>
                    <a:pt x="34" y="73"/>
                    <a:pt x="33" y="72"/>
                    <a:pt x="34" y="71"/>
                  </a:cubicBezTo>
                  <a:cubicBezTo>
                    <a:pt x="35" y="71"/>
                    <a:pt x="36" y="70"/>
                    <a:pt x="37" y="70"/>
                  </a:cubicBezTo>
                  <a:cubicBezTo>
                    <a:pt x="38" y="70"/>
                    <a:pt x="38" y="70"/>
                    <a:pt x="38" y="68"/>
                  </a:cubicBezTo>
                  <a:cubicBezTo>
                    <a:pt x="39" y="67"/>
                    <a:pt x="40" y="67"/>
                    <a:pt x="40" y="67"/>
                  </a:cubicBezTo>
                  <a:cubicBezTo>
                    <a:pt x="40" y="67"/>
                    <a:pt x="41" y="66"/>
                    <a:pt x="40" y="65"/>
                  </a:cubicBezTo>
                  <a:cubicBezTo>
                    <a:pt x="39" y="64"/>
                    <a:pt x="39" y="64"/>
                    <a:pt x="39" y="63"/>
                  </a:cubicBezTo>
                  <a:cubicBezTo>
                    <a:pt x="40" y="62"/>
                    <a:pt x="39" y="61"/>
                    <a:pt x="39" y="61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59"/>
                    <a:pt x="41" y="58"/>
                    <a:pt x="40" y="58"/>
                  </a:cubicBezTo>
                  <a:cubicBezTo>
                    <a:pt x="40" y="57"/>
                    <a:pt x="39" y="56"/>
                    <a:pt x="38" y="56"/>
                  </a:cubicBezTo>
                  <a:cubicBezTo>
                    <a:pt x="37" y="56"/>
                    <a:pt x="36" y="57"/>
                    <a:pt x="36" y="56"/>
                  </a:cubicBezTo>
                  <a:cubicBezTo>
                    <a:pt x="36" y="55"/>
                    <a:pt x="36" y="55"/>
                    <a:pt x="37" y="55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1"/>
                    <a:pt x="38" y="52"/>
                    <a:pt x="39" y="51"/>
                  </a:cubicBezTo>
                  <a:cubicBezTo>
                    <a:pt x="40" y="50"/>
                    <a:pt x="40" y="49"/>
                    <a:pt x="40" y="48"/>
                  </a:cubicBezTo>
                  <a:cubicBezTo>
                    <a:pt x="40" y="47"/>
                    <a:pt x="40" y="47"/>
                    <a:pt x="41" y="46"/>
                  </a:cubicBezTo>
                  <a:cubicBezTo>
                    <a:pt x="42" y="45"/>
                    <a:pt x="43" y="45"/>
                    <a:pt x="42" y="44"/>
                  </a:cubicBezTo>
                  <a:cubicBezTo>
                    <a:pt x="41" y="43"/>
                    <a:pt x="42" y="42"/>
                    <a:pt x="43" y="41"/>
                  </a:cubicBezTo>
                  <a:cubicBezTo>
                    <a:pt x="43" y="40"/>
                    <a:pt x="44" y="40"/>
                    <a:pt x="45" y="41"/>
                  </a:cubicBezTo>
                  <a:cubicBezTo>
                    <a:pt x="46" y="41"/>
                    <a:pt x="48" y="41"/>
                    <a:pt x="48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10" y="17"/>
                    <a:pt x="9" y="18"/>
                  </a:cubicBezTo>
                  <a:cubicBezTo>
                    <a:pt x="8" y="19"/>
                    <a:pt x="8" y="20"/>
                    <a:pt x="7" y="22"/>
                  </a:cubicBezTo>
                  <a:cubicBezTo>
                    <a:pt x="7" y="24"/>
                    <a:pt x="7" y="39"/>
                    <a:pt x="7" y="3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3" y="54"/>
                  </a:lnTo>
                  <a:close/>
                  <a:moveTo>
                    <a:pt x="1" y="49"/>
                  </a:moveTo>
                  <a:cubicBezTo>
                    <a:pt x="1" y="50"/>
                    <a:pt x="2" y="49"/>
                    <a:pt x="2" y="49"/>
                  </a:cubicBezTo>
                  <a:cubicBezTo>
                    <a:pt x="2" y="49"/>
                    <a:pt x="2" y="51"/>
                    <a:pt x="2" y="51"/>
                  </a:cubicBezTo>
                  <a:cubicBezTo>
                    <a:pt x="3" y="51"/>
                    <a:pt x="4" y="52"/>
                    <a:pt x="5" y="52"/>
                  </a:cubicBezTo>
                  <a:cubicBezTo>
                    <a:pt x="5" y="52"/>
                    <a:pt x="7" y="52"/>
                    <a:pt x="8" y="52"/>
                  </a:cubicBezTo>
                  <a:cubicBezTo>
                    <a:pt x="8" y="52"/>
                    <a:pt x="8" y="53"/>
                    <a:pt x="9" y="54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7" y="53"/>
                    <a:pt x="7" y="53"/>
                  </a:cubicBezTo>
                  <a:cubicBezTo>
                    <a:pt x="5" y="53"/>
                    <a:pt x="4" y="53"/>
                    <a:pt x="3" y="54"/>
                  </a:cubicBezTo>
                  <a:cubicBezTo>
                    <a:pt x="3" y="53"/>
                    <a:pt x="0" y="49"/>
                    <a:pt x="1" y="49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5" name="Freeform 150">
              <a:extLst>
                <a:ext uri="{FF2B5EF4-FFF2-40B4-BE49-F238E27FC236}">
                  <a16:creationId xmlns:a16="http://schemas.microsoft.com/office/drawing/2014/main" id="{64E23335-B566-8762-DD5A-CAF2BD9BA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7768" y="3672430"/>
              <a:ext cx="426449" cy="291635"/>
            </a:xfrm>
            <a:custGeom>
              <a:avLst/>
              <a:gdLst>
                <a:gd name="T0" fmla="*/ 22 w 62"/>
                <a:gd name="T1" fmla="*/ 37 h 40"/>
                <a:gd name="T2" fmla="*/ 22 w 62"/>
                <a:gd name="T3" fmla="*/ 33 h 40"/>
                <a:gd name="T4" fmla="*/ 25 w 62"/>
                <a:gd name="T5" fmla="*/ 30 h 40"/>
                <a:gd name="T6" fmla="*/ 27 w 62"/>
                <a:gd name="T7" fmla="*/ 28 h 40"/>
                <a:gd name="T8" fmla="*/ 30 w 62"/>
                <a:gd name="T9" fmla="*/ 28 h 40"/>
                <a:gd name="T10" fmla="*/ 33 w 62"/>
                <a:gd name="T11" fmla="*/ 31 h 40"/>
                <a:gd name="T12" fmla="*/ 37 w 62"/>
                <a:gd name="T13" fmla="*/ 31 h 40"/>
                <a:gd name="T14" fmla="*/ 40 w 62"/>
                <a:gd name="T15" fmla="*/ 32 h 40"/>
                <a:gd name="T16" fmla="*/ 43 w 62"/>
                <a:gd name="T17" fmla="*/ 32 h 40"/>
                <a:gd name="T18" fmla="*/ 44 w 62"/>
                <a:gd name="T19" fmla="*/ 30 h 40"/>
                <a:gd name="T20" fmla="*/ 47 w 62"/>
                <a:gd name="T21" fmla="*/ 31 h 40"/>
                <a:gd name="T22" fmla="*/ 49 w 62"/>
                <a:gd name="T23" fmla="*/ 30 h 40"/>
                <a:gd name="T24" fmla="*/ 50 w 62"/>
                <a:gd name="T25" fmla="*/ 29 h 40"/>
                <a:gd name="T26" fmla="*/ 52 w 62"/>
                <a:gd name="T27" fmla="*/ 29 h 40"/>
                <a:gd name="T28" fmla="*/ 54 w 62"/>
                <a:gd name="T29" fmla="*/ 27 h 40"/>
                <a:gd name="T30" fmla="*/ 58 w 62"/>
                <a:gd name="T31" fmla="*/ 27 h 40"/>
                <a:gd name="T32" fmla="*/ 59 w 62"/>
                <a:gd name="T33" fmla="*/ 28 h 40"/>
                <a:gd name="T34" fmla="*/ 62 w 62"/>
                <a:gd name="T35" fmla="*/ 28 h 40"/>
                <a:gd name="T36" fmla="*/ 61 w 62"/>
                <a:gd name="T37" fmla="*/ 26 h 40"/>
                <a:gd name="T38" fmla="*/ 60 w 62"/>
                <a:gd name="T39" fmla="*/ 23 h 40"/>
                <a:gd name="T40" fmla="*/ 57 w 62"/>
                <a:gd name="T41" fmla="*/ 21 h 40"/>
                <a:gd name="T42" fmla="*/ 55 w 62"/>
                <a:gd name="T43" fmla="*/ 18 h 40"/>
                <a:gd name="T44" fmla="*/ 53 w 62"/>
                <a:gd name="T45" fmla="*/ 17 h 40"/>
                <a:gd name="T46" fmla="*/ 51 w 62"/>
                <a:gd name="T47" fmla="*/ 16 h 40"/>
                <a:gd name="T48" fmla="*/ 49 w 62"/>
                <a:gd name="T49" fmla="*/ 15 h 40"/>
                <a:gd name="T50" fmla="*/ 47 w 62"/>
                <a:gd name="T51" fmla="*/ 13 h 40"/>
                <a:gd name="T52" fmla="*/ 45 w 62"/>
                <a:gd name="T53" fmla="*/ 10 h 40"/>
                <a:gd name="T54" fmla="*/ 44 w 62"/>
                <a:gd name="T55" fmla="*/ 7 h 40"/>
                <a:gd name="T56" fmla="*/ 43 w 62"/>
                <a:gd name="T57" fmla="*/ 5 h 40"/>
                <a:gd name="T58" fmla="*/ 43 w 62"/>
                <a:gd name="T59" fmla="*/ 2 h 40"/>
                <a:gd name="T60" fmla="*/ 40 w 62"/>
                <a:gd name="T61" fmla="*/ 0 h 40"/>
                <a:gd name="T62" fmla="*/ 38 w 62"/>
                <a:gd name="T63" fmla="*/ 1 h 40"/>
                <a:gd name="T64" fmla="*/ 37 w 62"/>
                <a:gd name="T65" fmla="*/ 3 h 40"/>
                <a:gd name="T66" fmla="*/ 34 w 62"/>
                <a:gd name="T67" fmla="*/ 4 h 40"/>
                <a:gd name="T68" fmla="*/ 32 w 62"/>
                <a:gd name="T69" fmla="*/ 6 h 40"/>
                <a:gd name="T70" fmla="*/ 30 w 62"/>
                <a:gd name="T71" fmla="*/ 7 h 40"/>
                <a:gd name="T72" fmla="*/ 24 w 62"/>
                <a:gd name="T73" fmla="*/ 9 h 40"/>
                <a:gd name="T74" fmla="*/ 25 w 62"/>
                <a:gd name="T75" fmla="*/ 12 h 40"/>
                <a:gd name="T76" fmla="*/ 22 w 62"/>
                <a:gd name="T77" fmla="*/ 14 h 40"/>
                <a:gd name="T78" fmla="*/ 18 w 62"/>
                <a:gd name="T79" fmla="*/ 16 h 40"/>
                <a:gd name="T80" fmla="*/ 13 w 62"/>
                <a:gd name="T81" fmla="*/ 17 h 40"/>
                <a:gd name="T82" fmla="*/ 11 w 62"/>
                <a:gd name="T83" fmla="*/ 16 h 40"/>
                <a:gd name="T84" fmla="*/ 10 w 62"/>
                <a:gd name="T85" fmla="*/ 18 h 40"/>
                <a:gd name="T86" fmla="*/ 7 w 62"/>
                <a:gd name="T87" fmla="*/ 18 h 40"/>
                <a:gd name="T88" fmla="*/ 5 w 62"/>
                <a:gd name="T89" fmla="*/ 18 h 40"/>
                <a:gd name="T90" fmla="*/ 2 w 62"/>
                <a:gd name="T91" fmla="*/ 23 h 40"/>
                <a:gd name="T92" fmla="*/ 1 w 62"/>
                <a:gd name="T93" fmla="*/ 25 h 40"/>
                <a:gd name="T94" fmla="*/ 3 w 62"/>
                <a:gd name="T95" fmla="*/ 27 h 40"/>
                <a:gd name="T96" fmla="*/ 5 w 62"/>
                <a:gd name="T97" fmla="*/ 31 h 40"/>
                <a:gd name="T98" fmla="*/ 7 w 62"/>
                <a:gd name="T99" fmla="*/ 34 h 40"/>
                <a:gd name="T100" fmla="*/ 10 w 62"/>
                <a:gd name="T101" fmla="*/ 37 h 40"/>
                <a:gd name="T102" fmla="*/ 13 w 62"/>
                <a:gd name="T103" fmla="*/ 40 h 40"/>
                <a:gd name="T104" fmla="*/ 15 w 62"/>
                <a:gd name="T105" fmla="*/ 39 h 40"/>
                <a:gd name="T106" fmla="*/ 16 w 62"/>
                <a:gd name="T107" fmla="*/ 37 h 40"/>
                <a:gd name="T108" fmla="*/ 19 w 62"/>
                <a:gd name="T109" fmla="*/ 38 h 40"/>
                <a:gd name="T110" fmla="*/ 22 w 62"/>
                <a:gd name="T111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" h="40">
                  <a:moveTo>
                    <a:pt x="22" y="37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5" y="32"/>
                    <a:pt x="25" y="30"/>
                  </a:cubicBezTo>
                  <a:cubicBezTo>
                    <a:pt x="25" y="29"/>
                    <a:pt x="26" y="28"/>
                    <a:pt x="27" y="28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2" y="29"/>
                    <a:pt x="32" y="30"/>
                    <a:pt x="33" y="31"/>
                  </a:cubicBezTo>
                  <a:cubicBezTo>
                    <a:pt x="34" y="31"/>
                    <a:pt x="36" y="31"/>
                    <a:pt x="37" y="31"/>
                  </a:cubicBezTo>
                  <a:cubicBezTo>
                    <a:pt x="38" y="31"/>
                    <a:pt x="38" y="31"/>
                    <a:pt x="40" y="32"/>
                  </a:cubicBezTo>
                  <a:cubicBezTo>
                    <a:pt x="41" y="32"/>
                    <a:pt x="43" y="32"/>
                    <a:pt x="43" y="32"/>
                  </a:cubicBezTo>
                  <a:cubicBezTo>
                    <a:pt x="43" y="32"/>
                    <a:pt x="42" y="30"/>
                    <a:pt x="44" y="30"/>
                  </a:cubicBezTo>
                  <a:cubicBezTo>
                    <a:pt x="45" y="30"/>
                    <a:pt x="45" y="31"/>
                    <a:pt x="47" y="31"/>
                  </a:cubicBezTo>
                  <a:cubicBezTo>
                    <a:pt x="48" y="30"/>
                    <a:pt x="49" y="30"/>
                    <a:pt x="49" y="30"/>
                  </a:cubicBezTo>
                  <a:cubicBezTo>
                    <a:pt x="49" y="30"/>
                    <a:pt x="49" y="29"/>
                    <a:pt x="50" y="29"/>
                  </a:cubicBezTo>
                  <a:cubicBezTo>
                    <a:pt x="51" y="28"/>
                    <a:pt x="50" y="30"/>
                    <a:pt x="52" y="29"/>
                  </a:cubicBezTo>
                  <a:cubicBezTo>
                    <a:pt x="53" y="28"/>
                    <a:pt x="53" y="27"/>
                    <a:pt x="54" y="27"/>
                  </a:cubicBezTo>
                  <a:cubicBezTo>
                    <a:pt x="55" y="27"/>
                    <a:pt x="56" y="27"/>
                    <a:pt x="58" y="27"/>
                  </a:cubicBezTo>
                  <a:cubicBezTo>
                    <a:pt x="59" y="27"/>
                    <a:pt x="58" y="28"/>
                    <a:pt x="59" y="28"/>
                  </a:cubicBezTo>
                  <a:cubicBezTo>
                    <a:pt x="60" y="28"/>
                    <a:pt x="62" y="28"/>
                    <a:pt x="62" y="28"/>
                  </a:cubicBezTo>
                  <a:cubicBezTo>
                    <a:pt x="62" y="28"/>
                    <a:pt x="62" y="26"/>
                    <a:pt x="61" y="26"/>
                  </a:cubicBezTo>
                  <a:cubicBezTo>
                    <a:pt x="60" y="26"/>
                    <a:pt x="61" y="25"/>
                    <a:pt x="60" y="23"/>
                  </a:cubicBezTo>
                  <a:cubicBezTo>
                    <a:pt x="60" y="22"/>
                    <a:pt x="59" y="21"/>
                    <a:pt x="57" y="21"/>
                  </a:cubicBezTo>
                  <a:cubicBezTo>
                    <a:pt x="56" y="21"/>
                    <a:pt x="56" y="19"/>
                    <a:pt x="55" y="18"/>
                  </a:cubicBezTo>
                  <a:cubicBezTo>
                    <a:pt x="55" y="17"/>
                    <a:pt x="54" y="17"/>
                    <a:pt x="53" y="17"/>
                  </a:cubicBezTo>
                  <a:cubicBezTo>
                    <a:pt x="52" y="17"/>
                    <a:pt x="52" y="17"/>
                    <a:pt x="51" y="16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8" y="15"/>
                    <a:pt x="48" y="14"/>
                    <a:pt x="47" y="13"/>
                  </a:cubicBezTo>
                  <a:cubicBezTo>
                    <a:pt x="46" y="13"/>
                    <a:pt x="44" y="11"/>
                    <a:pt x="45" y="10"/>
                  </a:cubicBezTo>
                  <a:cubicBezTo>
                    <a:pt x="45" y="8"/>
                    <a:pt x="45" y="8"/>
                    <a:pt x="44" y="7"/>
                  </a:cubicBezTo>
                  <a:cubicBezTo>
                    <a:pt x="42" y="6"/>
                    <a:pt x="43" y="6"/>
                    <a:pt x="43" y="5"/>
                  </a:cubicBezTo>
                  <a:cubicBezTo>
                    <a:pt x="44" y="4"/>
                    <a:pt x="43" y="2"/>
                    <a:pt x="43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6" y="3"/>
                    <a:pt x="35" y="4"/>
                    <a:pt x="34" y="4"/>
                  </a:cubicBezTo>
                  <a:cubicBezTo>
                    <a:pt x="33" y="5"/>
                    <a:pt x="34" y="6"/>
                    <a:pt x="32" y="6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28" y="8"/>
                    <a:pt x="25" y="8"/>
                    <a:pt x="24" y="9"/>
                  </a:cubicBezTo>
                  <a:cubicBezTo>
                    <a:pt x="23" y="11"/>
                    <a:pt x="27" y="11"/>
                    <a:pt x="25" y="12"/>
                  </a:cubicBezTo>
                  <a:cubicBezTo>
                    <a:pt x="24" y="13"/>
                    <a:pt x="23" y="12"/>
                    <a:pt x="22" y="14"/>
                  </a:cubicBezTo>
                  <a:cubicBezTo>
                    <a:pt x="21" y="15"/>
                    <a:pt x="20" y="16"/>
                    <a:pt x="18" y="16"/>
                  </a:cubicBezTo>
                  <a:cubicBezTo>
                    <a:pt x="17" y="16"/>
                    <a:pt x="14" y="17"/>
                    <a:pt x="13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23"/>
                    <a:pt x="2" y="23"/>
                  </a:cubicBezTo>
                  <a:cubicBezTo>
                    <a:pt x="1" y="24"/>
                    <a:pt x="0" y="25"/>
                    <a:pt x="1" y="25"/>
                  </a:cubicBezTo>
                  <a:cubicBezTo>
                    <a:pt x="2" y="26"/>
                    <a:pt x="3" y="26"/>
                    <a:pt x="3" y="27"/>
                  </a:cubicBezTo>
                  <a:cubicBezTo>
                    <a:pt x="3" y="28"/>
                    <a:pt x="4" y="30"/>
                    <a:pt x="5" y="31"/>
                  </a:cubicBezTo>
                  <a:cubicBezTo>
                    <a:pt x="6" y="33"/>
                    <a:pt x="6" y="33"/>
                    <a:pt x="7" y="34"/>
                  </a:cubicBezTo>
                  <a:cubicBezTo>
                    <a:pt x="9" y="36"/>
                    <a:pt x="9" y="35"/>
                    <a:pt x="10" y="37"/>
                  </a:cubicBezTo>
                  <a:cubicBezTo>
                    <a:pt x="11" y="39"/>
                    <a:pt x="13" y="40"/>
                    <a:pt x="13" y="40"/>
                  </a:cubicBezTo>
                  <a:cubicBezTo>
                    <a:pt x="13" y="40"/>
                    <a:pt x="14" y="40"/>
                    <a:pt x="15" y="39"/>
                  </a:cubicBezTo>
                  <a:cubicBezTo>
                    <a:pt x="16" y="38"/>
                    <a:pt x="15" y="38"/>
                    <a:pt x="16" y="37"/>
                  </a:cubicBezTo>
                  <a:cubicBezTo>
                    <a:pt x="18" y="37"/>
                    <a:pt x="18" y="38"/>
                    <a:pt x="19" y="38"/>
                  </a:cubicBezTo>
                  <a:cubicBezTo>
                    <a:pt x="20" y="37"/>
                    <a:pt x="22" y="37"/>
                    <a:pt x="22" y="3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6" name="Freeform 151">
              <a:extLst>
                <a:ext uri="{FF2B5EF4-FFF2-40B4-BE49-F238E27FC236}">
                  <a16:creationId xmlns:a16="http://schemas.microsoft.com/office/drawing/2014/main" id="{93ED3ADB-3080-B9F2-D853-8ED500848F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9688" y="256468"/>
              <a:ext cx="2843701" cy="2174823"/>
            </a:xfrm>
            <a:custGeom>
              <a:avLst/>
              <a:gdLst>
                <a:gd name="T0" fmla="*/ 136 w 413"/>
                <a:gd name="T1" fmla="*/ 122 h 299"/>
                <a:gd name="T2" fmla="*/ 168 w 413"/>
                <a:gd name="T3" fmla="*/ 96 h 299"/>
                <a:gd name="T4" fmla="*/ 283 w 413"/>
                <a:gd name="T5" fmla="*/ 93 h 299"/>
                <a:gd name="T6" fmla="*/ 242 w 413"/>
                <a:gd name="T7" fmla="*/ 87 h 299"/>
                <a:gd name="T8" fmla="*/ 291 w 413"/>
                <a:gd name="T9" fmla="*/ 105 h 299"/>
                <a:gd name="T10" fmla="*/ 309 w 413"/>
                <a:gd name="T11" fmla="*/ 151 h 299"/>
                <a:gd name="T12" fmla="*/ 330 w 413"/>
                <a:gd name="T13" fmla="*/ 167 h 299"/>
                <a:gd name="T14" fmla="*/ 338 w 413"/>
                <a:gd name="T15" fmla="*/ 138 h 299"/>
                <a:gd name="T16" fmla="*/ 366 w 413"/>
                <a:gd name="T17" fmla="*/ 131 h 299"/>
                <a:gd name="T18" fmla="*/ 341 w 413"/>
                <a:gd name="T19" fmla="*/ 117 h 299"/>
                <a:gd name="T20" fmla="*/ 311 w 413"/>
                <a:gd name="T21" fmla="*/ 92 h 299"/>
                <a:gd name="T22" fmla="*/ 299 w 413"/>
                <a:gd name="T23" fmla="*/ 20 h 299"/>
                <a:gd name="T24" fmla="*/ 212 w 413"/>
                <a:gd name="T25" fmla="*/ 21 h 299"/>
                <a:gd name="T26" fmla="*/ 253 w 413"/>
                <a:gd name="T27" fmla="*/ 39 h 299"/>
                <a:gd name="T28" fmla="*/ 241 w 413"/>
                <a:gd name="T29" fmla="*/ 59 h 299"/>
                <a:gd name="T30" fmla="*/ 305 w 413"/>
                <a:gd name="T31" fmla="*/ 39 h 299"/>
                <a:gd name="T32" fmla="*/ 347 w 413"/>
                <a:gd name="T33" fmla="*/ 16 h 299"/>
                <a:gd name="T34" fmla="*/ 300 w 413"/>
                <a:gd name="T35" fmla="*/ 10 h 299"/>
                <a:gd name="T36" fmla="*/ 51 w 413"/>
                <a:gd name="T37" fmla="*/ 223 h 299"/>
                <a:gd name="T38" fmla="*/ 68 w 413"/>
                <a:gd name="T39" fmla="*/ 247 h 299"/>
                <a:gd name="T40" fmla="*/ 278 w 413"/>
                <a:gd name="T41" fmla="*/ 276 h 299"/>
                <a:gd name="T42" fmla="*/ 341 w 413"/>
                <a:gd name="T43" fmla="*/ 281 h 299"/>
                <a:gd name="T44" fmla="*/ 362 w 413"/>
                <a:gd name="T45" fmla="*/ 279 h 299"/>
                <a:gd name="T46" fmla="*/ 326 w 413"/>
                <a:gd name="T47" fmla="*/ 268 h 299"/>
                <a:gd name="T48" fmla="*/ 387 w 413"/>
                <a:gd name="T49" fmla="*/ 227 h 299"/>
                <a:gd name="T50" fmla="*/ 359 w 413"/>
                <a:gd name="T51" fmla="*/ 192 h 299"/>
                <a:gd name="T52" fmla="*/ 299 w 413"/>
                <a:gd name="T53" fmla="*/ 168 h 299"/>
                <a:gd name="T54" fmla="*/ 278 w 413"/>
                <a:gd name="T55" fmla="*/ 240 h 299"/>
                <a:gd name="T56" fmla="*/ 235 w 413"/>
                <a:gd name="T57" fmla="*/ 164 h 299"/>
                <a:gd name="T58" fmla="*/ 273 w 413"/>
                <a:gd name="T59" fmla="*/ 127 h 299"/>
                <a:gd name="T60" fmla="*/ 225 w 413"/>
                <a:gd name="T61" fmla="*/ 113 h 299"/>
                <a:gd name="T62" fmla="*/ 211 w 413"/>
                <a:gd name="T63" fmla="*/ 97 h 299"/>
                <a:gd name="T64" fmla="*/ 205 w 413"/>
                <a:gd name="T65" fmla="*/ 127 h 299"/>
                <a:gd name="T66" fmla="*/ 152 w 413"/>
                <a:gd name="T67" fmla="*/ 132 h 299"/>
                <a:gd name="T68" fmla="*/ 64 w 413"/>
                <a:gd name="T69" fmla="*/ 104 h 299"/>
                <a:gd name="T70" fmla="*/ 4 w 413"/>
                <a:gd name="T71" fmla="*/ 112 h 299"/>
                <a:gd name="T72" fmla="*/ 325 w 413"/>
                <a:gd name="T73" fmla="*/ 269 h 299"/>
                <a:gd name="T74" fmla="*/ 362 w 413"/>
                <a:gd name="T75" fmla="*/ 276 h 299"/>
                <a:gd name="T76" fmla="*/ 391 w 413"/>
                <a:gd name="T77" fmla="*/ 240 h 299"/>
                <a:gd name="T78" fmla="*/ 410 w 413"/>
                <a:gd name="T79" fmla="*/ 263 h 299"/>
                <a:gd name="T80" fmla="*/ 198 w 413"/>
                <a:gd name="T81" fmla="*/ 245 h 299"/>
                <a:gd name="T82" fmla="*/ 204 w 413"/>
                <a:gd name="T83" fmla="*/ 240 h 299"/>
                <a:gd name="T84" fmla="*/ 177 w 413"/>
                <a:gd name="T85" fmla="*/ 194 h 299"/>
                <a:gd name="T86" fmla="*/ 306 w 413"/>
                <a:gd name="T87" fmla="*/ 35 h 299"/>
                <a:gd name="T88" fmla="*/ 292 w 413"/>
                <a:gd name="T89" fmla="*/ 162 h 299"/>
                <a:gd name="T90" fmla="*/ 333 w 413"/>
                <a:gd name="T91" fmla="*/ 137 h 299"/>
                <a:gd name="T92" fmla="*/ 290 w 413"/>
                <a:gd name="T93" fmla="*/ 114 h 299"/>
                <a:gd name="T94" fmla="*/ 202 w 413"/>
                <a:gd name="T95" fmla="*/ 74 h 299"/>
                <a:gd name="T96" fmla="*/ 227 w 413"/>
                <a:gd name="T97" fmla="*/ 64 h 299"/>
                <a:gd name="T98" fmla="*/ 239 w 413"/>
                <a:gd name="T99" fmla="*/ 65 h 299"/>
                <a:gd name="T100" fmla="*/ 208 w 413"/>
                <a:gd name="T101" fmla="*/ 48 h 299"/>
                <a:gd name="T102" fmla="*/ 207 w 413"/>
                <a:gd name="T103" fmla="*/ 95 h 299"/>
                <a:gd name="T104" fmla="*/ 188 w 413"/>
                <a:gd name="T105" fmla="*/ 58 h 299"/>
                <a:gd name="T106" fmla="*/ 167 w 413"/>
                <a:gd name="T107" fmla="*/ 49 h 299"/>
                <a:gd name="T108" fmla="*/ 165 w 413"/>
                <a:gd name="T109" fmla="*/ 35 h 299"/>
                <a:gd name="T110" fmla="*/ 141 w 413"/>
                <a:gd name="T111" fmla="*/ 167 h 299"/>
                <a:gd name="T112" fmla="*/ 102 w 413"/>
                <a:gd name="T113" fmla="*/ 147 h 299"/>
                <a:gd name="T114" fmla="*/ 199 w 413"/>
                <a:gd name="T115" fmla="*/ 113 h 299"/>
                <a:gd name="T116" fmla="*/ 81 w 413"/>
                <a:gd name="T117" fmla="*/ 98 h 299"/>
                <a:gd name="T118" fmla="*/ 146 w 413"/>
                <a:gd name="T119" fmla="*/ 54 h 299"/>
                <a:gd name="T120" fmla="*/ 127 w 413"/>
                <a:gd name="T121" fmla="*/ 76 h 299"/>
                <a:gd name="T122" fmla="*/ 97 w 413"/>
                <a:gd name="T123" fmla="*/ 64 h 299"/>
                <a:gd name="T124" fmla="*/ 133 w 413"/>
                <a:gd name="T125" fmla="*/ 4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" h="299">
                  <a:moveTo>
                    <a:pt x="108" y="93"/>
                  </a:moveTo>
                  <a:cubicBezTo>
                    <a:pt x="108" y="93"/>
                    <a:pt x="107" y="93"/>
                    <a:pt x="106" y="93"/>
                  </a:cubicBezTo>
                  <a:cubicBezTo>
                    <a:pt x="106" y="94"/>
                    <a:pt x="106" y="94"/>
                    <a:pt x="106" y="95"/>
                  </a:cubicBezTo>
                  <a:cubicBezTo>
                    <a:pt x="105" y="96"/>
                    <a:pt x="104" y="96"/>
                    <a:pt x="103" y="97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3" y="98"/>
                    <a:pt x="102" y="99"/>
                    <a:pt x="105" y="99"/>
                  </a:cubicBezTo>
                  <a:cubicBezTo>
                    <a:pt x="108" y="99"/>
                    <a:pt x="107" y="98"/>
                    <a:pt x="108" y="98"/>
                  </a:cubicBezTo>
                  <a:cubicBezTo>
                    <a:pt x="109" y="97"/>
                    <a:pt x="110" y="99"/>
                    <a:pt x="109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10" y="99"/>
                    <a:pt x="110" y="100"/>
                    <a:pt x="110" y="100"/>
                  </a:cubicBezTo>
                  <a:cubicBezTo>
                    <a:pt x="109" y="100"/>
                    <a:pt x="108" y="100"/>
                    <a:pt x="108" y="100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2" y="101"/>
                    <a:pt x="112" y="100"/>
                    <a:pt x="112" y="99"/>
                  </a:cubicBezTo>
                  <a:cubicBezTo>
                    <a:pt x="113" y="99"/>
                    <a:pt x="115" y="100"/>
                    <a:pt x="116" y="100"/>
                  </a:cubicBezTo>
                  <a:cubicBezTo>
                    <a:pt x="117" y="100"/>
                    <a:pt x="117" y="99"/>
                    <a:pt x="118" y="99"/>
                  </a:cubicBezTo>
                  <a:cubicBezTo>
                    <a:pt x="120" y="98"/>
                    <a:pt x="122" y="99"/>
                    <a:pt x="123" y="99"/>
                  </a:cubicBezTo>
                  <a:cubicBezTo>
                    <a:pt x="123" y="99"/>
                    <a:pt x="123" y="100"/>
                    <a:pt x="123" y="100"/>
                  </a:cubicBezTo>
                  <a:cubicBezTo>
                    <a:pt x="121" y="100"/>
                    <a:pt x="120" y="99"/>
                    <a:pt x="118" y="100"/>
                  </a:cubicBezTo>
                  <a:cubicBezTo>
                    <a:pt x="118" y="100"/>
                    <a:pt x="118" y="101"/>
                    <a:pt x="118" y="101"/>
                  </a:cubicBezTo>
                  <a:cubicBezTo>
                    <a:pt x="117" y="102"/>
                    <a:pt x="116" y="101"/>
                    <a:pt x="116" y="101"/>
                  </a:cubicBezTo>
                  <a:cubicBezTo>
                    <a:pt x="115" y="101"/>
                    <a:pt x="115" y="101"/>
                    <a:pt x="114" y="102"/>
                  </a:cubicBezTo>
                  <a:cubicBezTo>
                    <a:pt x="112" y="102"/>
                    <a:pt x="107" y="103"/>
                    <a:pt x="110" y="105"/>
                  </a:cubicBezTo>
                  <a:cubicBezTo>
                    <a:pt x="111" y="105"/>
                    <a:pt x="111" y="105"/>
                    <a:pt x="113" y="106"/>
                  </a:cubicBezTo>
                  <a:cubicBezTo>
                    <a:pt x="113" y="105"/>
                    <a:pt x="113" y="105"/>
                    <a:pt x="114" y="105"/>
                  </a:cubicBezTo>
                  <a:cubicBezTo>
                    <a:pt x="114" y="105"/>
                    <a:pt x="115" y="106"/>
                    <a:pt x="116" y="106"/>
                  </a:cubicBezTo>
                  <a:cubicBezTo>
                    <a:pt x="116" y="106"/>
                    <a:pt x="117" y="105"/>
                    <a:pt x="118" y="105"/>
                  </a:cubicBezTo>
                  <a:cubicBezTo>
                    <a:pt x="119" y="105"/>
                    <a:pt x="122" y="105"/>
                    <a:pt x="122" y="105"/>
                  </a:cubicBezTo>
                  <a:cubicBezTo>
                    <a:pt x="123" y="105"/>
                    <a:pt x="123" y="106"/>
                    <a:pt x="124" y="106"/>
                  </a:cubicBezTo>
                  <a:cubicBezTo>
                    <a:pt x="125" y="106"/>
                    <a:pt x="127" y="104"/>
                    <a:pt x="128" y="105"/>
                  </a:cubicBezTo>
                  <a:cubicBezTo>
                    <a:pt x="128" y="105"/>
                    <a:pt x="128" y="106"/>
                    <a:pt x="130" y="106"/>
                  </a:cubicBezTo>
                  <a:cubicBezTo>
                    <a:pt x="130" y="106"/>
                    <a:pt x="131" y="105"/>
                    <a:pt x="131" y="105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3" y="104"/>
                    <a:pt x="134" y="105"/>
                    <a:pt x="134" y="105"/>
                  </a:cubicBezTo>
                  <a:cubicBezTo>
                    <a:pt x="134" y="105"/>
                    <a:pt x="134" y="106"/>
                    <a:pt x="134" y="106"/>
                  </a:cubicBezTo>
                  <a:cubicBezTo>
                    <a:pt x="135" y="106"/>
                    <a:pt x="135" y="106"/>
                    <a:pt x="136" y="106"/>
                  </a:cubicBezTo>
                  <a:cubicBezTo>
                    <a:pt x="136" y="106"/>
                    <a:pt x="137" y="105"/>
                    <a:pt x="138" y="105"/>
                  </a:cubicBezTo>
                  <a:cubicBezTo>
                    <a:pt x="139" y="105"/>
                    <a:pt x="138" y="105"/>
                    <a:pt x="139" y="105"/>
                  </a:cubicBezTo>
                  <a:cubicBezTo>
                    <a:pt x="139" y="105"/>
                    <a:pt x="139" y="106"/>
                    <a:pt x="139" y="106"/>
                  </a:cubicBezTo>
                  <a:cubicBezTo>
                    <a:pt x="139" y="106"/>
                    <a:pt x="138" y="106"/>
                    <a:pt x="137" y="106"/>
                  </a:cubicBezTo>
                  <a:cubicBezTo>
                    <a:pt x="137" y="108"/>
                    <a:pt x="138" y="107"/>
                    <a:pt x="136" y="108"/>
                  </a:cubicBezTo>
                  <a:cubicBezTo>
                    <a:pt x="136" y="108"/>
                    <a:pt x="135" y="109"/>
                    <a:pt x="135" y="109"/>
                  </a:cubicBezTo>
                  <a:cubicBezTo>
                    <a:pt x="134" y="109"/>
                    <a:pt x="131" y="109"/>
                    <a:pt x="129" y="109"/>
                  </a:cubicBezTo>
                  <a:cubicBezTo>
                    <a:pt x="129" y="109"/>
                    <a:pt x="128" y="108"/>
                    <a:pt x="128" y="108"/>
                  </a:cubicBezTo>
                  <a:cubicBezTo>
                    <a:pt x="127" y="108"/>
                    <a:pt x="123" y="108"/>
                    <a:pt x="122" y="109"/>
                  </a:cubicBezTo>
                  <a:cubicBezTo>
                    <a:pt x="122" y="109"/>
                    <a:pt x="122" y="110"/>
                    <a:pt x="122" y="110"/>
                  </a:cubicBezTo>
                  <a:cubicBezTo>
                    <a:pt x="120" y="110"/>
                    <a:pt x="116" y="110"/>
                    <a:pt x="114" y="110"/>
                  </a:cubicBezTo>
                  <a:cubicBezTo>
                    <a:pt x="114" y="110"/>
                    <a:pt x="113" y="112"/>
                    <a:pt x="113" y="112"/>
                  </a:cubicBezTo>
                  <a:cubicBezTo>
                    <a:pt x="113" y="114"/>
                    <a:pt x="114" y="113"/>
                    <a:pt x="114" y="113"/>
                  </a:cubicBezTo>
                  <a:cubicBezTo>
                    <a:pt x="114" y="113"/>
                    <a:pt x="114" y="114"/>
                    <a:pt x="114" y="114"/>
                  </a:cubicBezTo>
                  <a:cubicBezTo>
                    <a:pt x="115" y="114"/>
                    <a:pt x="116" y="115"/>
                    <a:pt x="116" y="115"/>
                  </a:cubicBezTo>
                  <a:cubicBezTo>
                    <a:pt x="116" y="115"/>
                    <a:pt x="116" y="116"/>
                    <a:pt x="116" y="116"/>
                  </a:cubicBezTo>
                  <a:cubicBezTo>
                    <a:pt x="117" y="117"/>
                    <a:pt x="119" y="118"/>
                    <a:pt x="121" y="118"/>
                  </a:cubicBezTo>
                  <a:cubicBezTo>
                    <a:pt x="121" y="118"/>
                    <a:pt x="123" y="117"/>
                    <a:pt x="123" y="117"/>
                  </a:cubicBezTo>
                  <a:cubicBezTo>
                    <a:pt x="124" y="118"/>
                    <a:pt x="126" y="118"/>
                    <a:pt x="127" y="118"/>
                  </a:cubicBezTo>
                  <a:cubicBezTo>
                    <a:pt x="127" y="119"/>
                    <a:pt x="127" y="121"/>
                    <a:pt x="128" y="122"/>
                  </a:cubicBezTo>
                  <a:cubicBezTo>
                    <a:pt x="128" y="122"/>
                    <a:pt x="129" y="122"/>
                    <a:pt x="130" y="122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2" y="123"/>
                    <a:pt x="135" y="123"/>
                    <a:pt x="136" y="123"/>
                  </a:cubicBezTo>
                  <a:cubicBezTo>
                    <a:pt x="136" y="123"/>
                    <a:pt x="136" y="122"/>
                    <a:pt x="136" y="122"/>
                  </a:cubicBezTo>
                  <a:cubicBezTo>
                    <a:pt x="136" y="122"/>
                    <a:pt x="137" y="122"/>
                    <a:pt x="137" y="122"/>
                  </a:cubicBezTo>
                  <a:cubicBezTo>
                    <a:pt x="138" y="121"/>
                    <a:pt x="138" y="122"/>
                    <a:pt x="139" y="122"/>
                  </a:cubicBezTo>
                  <a:cubicBezTo>
                    <a:pt x="139" y="122"/>
                    <a:pt x="142" y="122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6" y="121"/>
                    <a:pt x="147" y="121"/>
                  </a:cubicBezTo>
                  <a:cubicBezTo>
                    <a:pt x="147" y="121"/>
                    <a:pt x="148" y="121"/>
                    <a:pt x="148" y="121"/>
                  </a:cubicBezTo>
                  <a:cubicBezTo>
                    <a:pt x="149" y="119"/>
                    <a:pt x="149" y="119"/>
                    <a:pt x="149" y="119"/>
                  </a:cubicBezTo>
                  <a:cubicBezTo>
                    <a:pt x="149" y="119"/>
                    <a:pt x="149" y="120"/>
                    <a:pt x="150" y="120"/>
                  </a:cubicBezTo>
                  <a:cubicBezTo>
                    <a:pt x="151" y="119"/>
                    <a:pt x="153" y="118"/>
                    <a:pt x="154" y="118"/>
                  </a:cubicBezTo>
                  <a:cubicBezTo>
                    <a:pt x="156" y="117"/>
                    <a:pt x="157" y="118"/>
                    <a:pt x="158" y="117"/>
                  </a:cubicBezTo>
                  <a:cubicBezTo>
                    <a:pt x="158" y="117"/>
                    <a:pt x="159" y="115"/>
                    <a:pt x="159" y="115"/>
                  </a:cubicBezTo>
                  <a:cubicBezTo>
                    <a:pt x="160" y="115"/>
                    <a:pt x="160" y="115"/>
                    <a:pt x="161" y="115"/>
                  </a:cubicBezTo>
                  <a:cubicBezTo>
                    <a:pt x="162" y="114"/>
                    <a:pt x="163" y="114"/>
                    <a:pt x="163" y="113"/>
                  </a:cubicBezTo>
                  <a:cubicBezTo>
                    <a:pt x="163" y="113"/>
                    <a:pt x="163" y="113"/>
                    <a:pt x="163" y="113"/>
                  </a:cubicBezTo>
                  <a:cubicBezTo>
                    <a:pt x="165" y="113"/>
                    <a:pt x="165" y="113"/>
                    <a:pt x="166" y="113"/>
                  </a:cubicBezTo>
                  <a:cubicBezTo>
                    <a:pt x="165" y="114"/>
                    <a:pt x="164" y="115"/>
                    <a:pt x="164" y="116"/>
                  </a:cubicBezTo>
                  <a:cubicBezTo>
                    <a:pt x="164" y="116"/>
                    <a:pt x="164" y="117"/>
                    <a:pt x="165" y="117"/>
                  </a:cubicBezTo>
                  <a:cubicBezTo>
                    <a:pt x="166" y="117"/>
                    <a:pt x="167" y="117"/>
                    <a:pt x="168" y="117"/>
                  </a:cubicBezTo>
                  <a:cubicBezTo>
                    <a:pt x="168" y="118"/>
                    <a:pt x="168" y="119"/>
                    <a:pt x="168" y="119"/>
                  </a:cubicBezTo>
                  <a:cubicBezTo>
                    <a:pt x="169" y="119"/>
                    <a:pt x="169" y="119"/>
                    <a:pt x="170" y="119"/>
                  </a:cubicBezTo>
                  <a:cubicBezTo>
                    <a:pt x="170" y="119"/>
                    <a:pt x="170" y="118"/>
                    <a:pt x="171" y="118"/>
                  </a:cubicBezTo>
                  <a:cubicBezTo>
                    <a:pt x="171" y="118"/>
                    <a:pt x="173" y="120"/>
                    <a:pt x="173" y="120"/>
                  </a:cubicBezTo>
                  <a:cubicBezTo>
                    <a:pt x="174" y="120"/>
                    <a:pt x="174" y="119"/>
                    <a:pt x="175" y="119"/>
                  </a:cubicBezTo>
                  <a:cubicBezTo>
                    <a:pt x="176" y="119"/>
                    <a:pt x="176" y="120"/>
                    <a:pt x="177" y="120"/>
                  </a:cubicBezTo>
                  <a:cubicBezTo>
                    <a:pt x="178" y="120"/>
                    <a:pt x="177" y="119"/>
                    <a:pt x="178" y="119"/>
                  </a:cubicBezTo>
                  <a:cubicBezTo>
                    <a:pt x="179" y="119"/>
                    <a:pt x="180" y="119"/>
                    <a:pt x="181" y="119"/>
                  </a:cubicBezTo>
                  <a:cubicBezTo>
                    <a:pt x="181" y="118"/>
                    <a:pt x="181" y="118"/>
                    <a:pt x="181" y="118"/>
                  </a:cubicBezTo>
                  <a:cubicBezTo>
                    <a:pt x="182" y="118"/>
                    <a:pt x="182" y="118"/>
                    <a:pt x="183" y="118"/>
                  </a:cubicBezTo>
                  <a:cubicBezTo>
                    <a:pt x="184" y="117"/>
                    <a:pt x="183" y="117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83" y="116"/>
                    <a:pt x="183" y="115"/>
                    <a:pt x="183" y="115"/>
                  </a:cubicBezTo>
                  <a:cubicBezTo>
                    <a:pt x="182" y="115"/>
                    <a:pt x="181" y="115"/>
                    <a:pt x="180" y="115"/>
                  </a:cubicBezTo>
                  <a:cubicBezTo>
                    <a:pt x="179" y="116"/>
                    <a:pt x="181" y="117"/>
                    <a:pt x="178" y="116"/>
                  </a:cubicBezTo>
                  <a:cubicBezTo>
                    <a:pt x="177" y="116"/>
                    <a:pt x="178" y="115"/>
                    <a:pt x="177" y="115"/>
                  </a:cubicBezTo>
                  <a:cubicBezTo>
                    <a:pt x="177" y="114"/>
                    <a:pt x="176" y="114"/>
                    <a:pt x="175" y="114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7" y="113"/>
                    <a:pt x="177" y="113"/>
                    <a:pt x="178" y="113"/>
                  </a:cubicBezTo>
                  <a:cubicBezTo>
                    <a:pt x="178" y="113"/>
                    <a:pt x="179" y="114"/>
                    <a:pt x="179" y="114"/>
                  </a:cubicBezTo>
                  <a:cubicBezTo>
                    <a:pt x="180" y="115"/>
                    <a:pt x="182" y="114"/>
                    <a:pt x="184" y="115"/>
                  </a:cubicBezTo>
                  <a:cubicBezTo>
                    <a:pt x="184" y="114"/>
                    <a:pt x="184" y="114"/>
                    <a:pt x="184" y="114"/>
                  </a:cubicBezTo>
                  <a:cubicBezTo>
                    <a:pt x="183" y="113"/>
                    <a:pt x="182" y="113"/>
                    <a:pt x="182" y="113"/>
                  </a:cubicBezTo>
                  <a:cubicBezTo>
                    <a:pt x="180" y="113"/>
                    <a:pt x="182" y="112"/>
                    <a:pt x="183" y="112"/>
                  </a:cubicBezTo>
                  <a:cubicBezTo>
                    <a:pt x="183" y="112"/>
                    <a:pt x="184" y="112"/>
                    <a:pt x="184" y="112"/>
                  </a:cubicBezTo>
                  <a:cubicBezTo>
                    <a:pt x="185" y="112"/>
                    <a:pt x="185" y="113"/>
                    <a:pt x="186" y="113"/>
                  </a:cubicBezTo>
                  <a:cubicBezTo>
                    <a:pt x="186" y="113"/>
                    <a:pt x="186" y="114"/>
                    <a:pt x="186" y="115"/>
                  </a:cubicBezTo>
                  <a:cubicBezTo>
                    <a:pt x="187" y="115"/>
                    <a:pt x="188" y="115"/>
                    <a:pt x="188" y="115"/>
                  </a:cubicBezTo>
                  <a:cubicBezTo>
                    <a:pt x="188" y="115"/>
                    <a:pt x="188" y="114"/>
                    <a:pt x="189" y="114"/>
                  </a:cubicBezTo>
                  <a:cubicBezTo>
                    <a:pt x="189" y="114"/>
                    <a:pt x="189" y="114"/>
                    <a:pt x="189" y="113"/>
                  </a:cubicBezTo>
                  <a:cubicBezTo>
                    <a:pt x="189" y="113"/>
                    <a:pt x="188" y="113"/>
                    <a:pt x="188" y="113"/>
                  </a:cubicBezTo>
                  <a:cubicBezTo>
                    <a:pt x="188" y="111"/>
                    <a:pt x="188" y="111"/>
                    <a:pt x="188" y="109"/>
                  </a:cubicBezTo>
                  <a:cubicBezTo>
                    <a:pt x="188" y="109"/>
                    <a:pt x="187" y="109"/>
                    <a:pt x="187" y="109"/>
                  </a:cubicBezTo>
                  <a:cubicBezTo>
                    <a:pt x="186" y="109"/>
                    <a:pt x="186" y="109"/>
                    <a:pt x="185" y="109"/>
                  </a:cubicBezTo>
                  <a:cubicBezTo>
                    <a:pt x="181" y="110"/>
                    <a:pt x="179" y="107"/>
                    <a:pt x="178" y="105"/>
                  </a:cubicBezTo>
                  <a:cubicBezTo>
                    <a:pt x="177" y="105"/>
                    <a:pt x="177" y="105"/>
                    <a:pt x="177" y="105"/>
                  </a:cubicBezTo>
                  <a:cubicBezTo>
                    <a:pt x="177" y="105"/>
                    <a:pt x="177" y="106"/>
                    <a:pt x="177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5" y="106"/>
                    <a:pt x="174" y="107"/>
                    <a:pt x="173" y="106"/>
                  </a:cubicBezTo>
                  <a:cubicBezTo>
                    <a:pt x="173" y="106"/>
                    <a:pt x="173" y="105"/>
                    <a:pt x="173" y="105"/>
                  </a:cubicBezTo>
                  <a:cubicBezTo>
                    <a:pt x="172" y="104"/>
                    <a:pt x="171" y="103"/>
                    <a:pt x="171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69" y="99"/>
                    <a:pt x="168" y="99"/>
                    <a:pt x="168" y="98"/>
                  </a:cubicBezTo>
                  <a:cubicBezTo>
                    <a:pt x="167" y="97"/>
                    <a:pt x="168" y="96"/>
                    <a:pt x="168" y="96"/>
                  </a:cubicBezTo>
                  <a:cubicBezTo>
                    <a:pt x="168" y="95"/>
                    <a:pt x="167" y="94"/>
                    <a:pt x="166" y="94"/>
                  </a:cubicBezTo>
                  <a:cubicBezTo>
                    <a:pt x="166" y="94"/>
                    <a:pt x="166" y="93"/>
                    <a:pt x="166" y="93"/>
                  </a:cubicBezTo>
                  <a:cubicBezTo>
                    <a:pt x="165" y="93"/>
                    <a:pt x="164" y="93"/>
                    <a:pt x="163" y="93"/>
                  </a:cubicBezTo>
                  <a:cubicBezTo>
                    <a:pt x="163" y="93"/>
                    <a:pt x="161" y="92"/>
                    <a:pt x="160" y="92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59" y="93"/>
                    <a:pt x="159" y="94"/>
                    <a:pt x="158" y="93"/>
                  </a:cubicBezTo>
                  <a:cubicBezTo>
                    <a:pt x="158" y="92"/>
                    <a:pt x="158" y="92"/>
                    <a:pt x="158" y="92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7" y="93"/>
                    <a:pt x="155" y="95"/>
                    <a:pt x="155" y="95"/>
                  </a:cubicBezTo>
                  <a:cubicBezTo>
                    <a:pt x="155" y="95"/>
                    <a:pt x="155" y="96"/>
                    <a:pt x="155" y="96"/>
                  </a:cubicBezTo>
                  <a:cubicBezTo>
                    <a:pt x="155" y="97"/>
                    <a:pt x="153" y="97"/>
                    <a:pt x="152" y="98"/>
                  </a:cubicBezTo>
                  <a:cubicBezTo>
                    <a:pt x="151" y="95"/>
                    <a:pt x="153" y="93"/>
                    <a:pt x="154" y="91"/>
                  </a:cubicBezTo>
                  <a:cubicBezTo>
                    <a:pt x="154" y="90"/>
                    <a:pt x="153" y="91"/>
                    <a:pt x="153" y="91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1" y="88"/>
                    <a:pt x="151" y="87"/>
                    <a:pt x="151" y="87"/>
                  </a:cubicBezTo>
                  <a:cubicBezTo>
                    <a:pt x="151" y="87"/>
                    <a:pt x="149" y="86"/>
                    <a:pt x="150" y="87"/>
                  </a:cubicBezTo>
                  <a:cubicBezTo>
                    <a:pt x="149" y="87"/>
                    <a:pt x="149" y="86"/>
                    <a:pt x="148" y="86"/>
                  </a:cubicBezTo>
                  <a:cubicBezTo>
                    <a:pt x="148" y="86"/>
                    <a:pt x="147" y="86"/>
                    <a:pt x="147" y="86"/>
                  </a:cubicBezTo>
                  <a:cubicBezTo>
                    <a:pt x="147" y="86"/>
                    <a:pt x="147" y="87"/>
                    <a:pt x="147" y="87"/>
                  </a:cubicBezTo>
                  <a:cubicBezTo>
                    <a:pt x="146" y="88"/>
                    <a:pt x="145" y="88"/>
                    <a:pt x="144" y="89"/>
                  </a:cubicBezTo>
                  <a:cubicBezTo>
                    <a:pt x="144" y="89"/>
                    <a:pt x="145" y="90"/>
                    <a:pt x="144" y="90"/>
                  </a:cubicBezTo>
                  <a:cubicBezTo>
                    <a:pt x="144" y="90"/>
                    <a:pt x="143" y="90"/>
                    <a:pt x="143" y="90"/>
                  </a:cubicBezTo>
                  <a:cubicBezTo>
                    <a:pt x="143" y="90"/>
                    <a:pt x="143" y="90"/>
                    <a:pt x="142" y="90"/>
                  </a:cubicBezTo>
                  <a:cubicBezTo>
                    <a:pt x="142" y="89"/>
                    <a:pt x="142" y="89"/>
                    <a:pt x="142" y="88"/>
                  </a:cubicBezTo>
                  <a:cubicBezTo>
                    <a:pt x="142" y="87"/>
                    <a:pt x="139" y="86"/>
                    <a:pt x="139" y="86"/>
                  </a:cubicBezTo>
                  <a:cubicBezTo>
                    <a:pt x="137" y="85"/>
                    <a:pt x="137" y="85"/>
                    <a:pt x="135" y="85"/>
                  </a:cubicBezTo>
                  <a:cubicBezTo>
                    <a:pt x="135" y="86"/>
                    <a:pt x="135" y="88"/>
                    <a:pt x="135" y="89"/>
                  </a:cubicBezTo>
                  <a:cubicBezTo>
                    <a:pt x="135" y="90"/>
                    <a:pt x="135" y="90"/>
                    <a:pt x="135" y="91"/>
                  </a:cubicBezTo>
                  <a:cubicBezTo>
                    <a:pt x="135" y="91"/>
                    <a:pt x="135" y="92"/>
                    <a:pt x="135" y="93"/>
                  </a:cubicBezTo>
                  <a:cubicBezTo>
                    <a:pt x="135" y="93"/>
                    <a:pt x="134" y="94"/>
                    <a:pt x="134" y="94"/>
                  </a:cubicBezTo>
                  <a:cubicBezTo>
                    <a:pt x="134" y="94"/>
                    <a:pt x="133" y="93"/>
                    <a:pt x="133" y="93"/>
                  </a:cubicBezTo>
                  <a:cubicBezTo>
                    <a:pt x="133" y="92"/>
                    <a:pt x="132" y="93"/>
                    <a:pt x="131" y="92"/>
                  </a:cubicBezTo>
                  <a:cubicBezTo>
                    <a:pt x="131" y="92"/>
                    <a:pt x="128" y="90"/>
                    <a:pt x="128" y="90"/>
                  </a:cubicBezTo>
                  <a:cubicBezTo>
                    <a:pt x="127" y="88"/>
                    <a:pt x="128" y="88"/>
                    <a:pt x="128" y="87"/>
                  </a:cubicBezTo>
                  <a:cubicBezTo>
                    <a:pt x="129" y="85"/>
                    <a:pt x="128" y="84"/>
                    <a:pt x="128" y="83"/>
                  </a:cubicBezTo>
                  <a:cubicBezTo>
                    <a:pt x="126" y="82"/>
                    <a:pt x="126" y="82"/>
                    <a:pt x="124" y="82"/>
                  </a:cubicBezTo>
                  <a:cubicBezTo>
                    <a:pt x="123" y="84"/>
                    <a:pt x="122" y="85"/>
                    <a:pt x="120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7" y="87"/>
                    <a:pt x="116" y="86"/>
                    <a:pt x="115" y="86"/>
                  </a:cubicBezTo>
                  <a:cubicBezTo>
                    <a:pt x="114" y="87"/>
                    <a:pt x="113" y="88"/>
                    <a:pt x="112" y="88"/>
                  </a:cubicBezTo>
                  <a:cubicBezTo>
                    <a:pt x="111" y="88"/>
                    <a:pt x="110" y="88"/>
                    <a:pt x="110" y="88"/>
                  </a:cubicBezTo>
                  <a:cubicBezTo>
                    <a:pt x="108" y="89"/>
                    <a:pt x="108" y="91"/>
                    <a:pt x="108" y="93"/>
                  </a:cubicBezTo>
                  <a:close/>
                  <a:moveTo>
                    <a:pt x="300" y="90"/>
                  </a:moveTo>
                  <a:cubicBezTo>
                    <a:pt x="299" y="89"/>
                    <a:pt x="297" y="89"/>
                    <a:pt x="296" y="89"/>
                  </a:cubicBezTo>
                  <a:cubicBezTo>
                    <a:pt x="296" y="89"/>
                    <a:pt x="296" y="88"/>
                    <a:pt x="295" y="88"/>
                  </a:cubicBezTo>
                  <a:cubicBezTo>
                    <a:pt x="295" y="87"/>
                    <a:pt x="292" y="87"/>
                    <a:pt x="291" y="88"/>
                  </a:cubicBezTo>
                  <a:cubicBezTo>
                    <a:pt x="288" y="88"/>
                    <a:pt x="288" y="90"/>
                    <a:pt x="291" y="91"/>
                  </a:cubicBezTo>
                  <a:cubicBezTo>
                    <a:pt x="291" y="91"/>
                    <a:pt x="296" y="93"/>
                    <a:pt x="294" y="93"/>
                  </a:cubicBezTo>
                  <a:cubicBezTo>
                    <a:pt x="293" y="93"/>
                    <a:pt x="294" y="93"/>
                    <a:pt x="293" y="93"/>
                  </a:cubicBezTo>
                  <a:cubicBezTo>
                    <a:pt x="293" y="93"/>
                    <a:pt x="292" y="93"/>
                    <a:pt x="292" y="93"/>
                  </a:cubicBezTo>
                  <a:cubicBezTo>
                    <a:pt x="291" y="92"/>
                    <a:pt x="290" y="92"/>
                    <a:pt x="289" y="91"/>
                  </a:cubicBezTo>
                  <a:cubicBezTo>
                    <a:pt x="289" y="91"/>
                    <a:pt x="288" y="92"/>
                    <a:pt x="288" y="91"/>
                  </a:cubicBezTo>
                  <a:cubicBezTo>
                    <a:pt x="288" y="93"/>
                    <a:pt x="288" y="93"/>
                    <a:pt x="288" y="93"/>
                  </a:cubicBezTo>
                  <a:cubicBezTo>
                    <a:pt x="289" y="93"/>
                    <a:pt x="288" y="93"/>
                    <a:pt x="288" y="94"/>
                  </a:cubicBezTo>
                  <a:cubicBezTo>
                    <a:pt x="288" y="94"/>
                    <a:pt x="288" y="94"/>
                    <a:pt x="287" y="94"/>
                  </a:cubicBezTo>
                  <a:cubicBezTo>
                    <a:pt x="287" y="94"/>
                    <a:pt x="287" y="95"/>
                    <a:pt x="287" y="95"/>
                  </a:cubicBezTo>
                  <a:cubicBezTo>
                    <a:pt x="286" y="94"/>
                    <a:pt x="286" y="96"/>
                    <a:pt x="286" y="96"/>
                  </a:cubicBezTo>
                  <a:cubicBezTo>
                    <a:pt x="287" y="96"/>
                    <a:pt x="287" y="96"/>
                    <a:pt x="287" y="97"/>
                  </a:cubicBezTo>
                  <a:cubicBezTo>
                    <a:pt x="287" y="97"/>
                    <a:pt x="286" y="97"/>
                    <a:pt x="286" y="97"/>
                  </a:cubicBezTo>
                  <a:cubicBezTo>
                    <a:pt x="286" y="97"/>
                    <a:pt x="285" y="96"/>
                    <a:pt x="286" y="96"/>
                  </a:cubicBezTo>
                  <a:cubicBezTo>
                    <a:pt x="285" y="96"/>
                    <a:pt x="286" y="95"/>
                    <a:pt x="286" y="95"/>
                  </a:cubicBezTo>
                  <a:cubicBezTo>
                    <a:pt x="287" y="90"/>
                    <a:pt x="286" y="92"/>
                    <a:pt x="283" y="93"/>
                  </a:cubicBezTo>
                  <a:cubicBezTo>
                    <a:pt x="282" y="92"/>
                    <a:pt x="282" y="92"/>
                    <a:pt x="282" y="92"/>
                  </a:cubicBezTo>
                  <a:cubicBezTo>
                    <a:pt x="284" y="93"/>
                    <a:pt x="283" y="91"/>
                    <a:pt x="281" y="91"/>
                  </a:cubicBezTo>
                  <a:cubicBezTo>
                    <a:pt x="281" y="92"/>
                    <a:pt x="281" y="92"/>
                    <a:pt x="281" y="92"/>
                  </a:cubicBezTo>
                  <a:cubicBezTo>
                    <a:pt x="279" y="92"/>
                    <a:pt x="279" y="93"/>
                    <a:pt x="278" y="94"/>
                  </a:cubicBezTo>
                  <a:cubicBezTo>
                    <a:pt x="278" y="94"/>
                    <a:pt x="279" y="95"/>
                    <a:pt x="279" y="95"/>
                  </a:cubicBezTo>
                  <a:cubicBezTo>
                    <a:pt x="279" y="95"/>
                    <a:pt x="279" y="96"/>
                    <a:pt x="279" y="96"/>
                  </a:cubicBezTo>
                  <a:cubicBezTo>
                    <a:pt x="277" y="96"/>
                    <a:pt x="277" y="96"/>
                    <a:pt x="275" y="96"/>
                  </a:cubicBezTo>
                  <a:cubicBezTo>
                    <a:pt x="275" y="95"/>
                    <a:pt x="275" y="95"/>
                    <a:pt x="275" y="95"/>
                  </a:cubicBezTo>
                  <a:cubicBezTo>
                    <a:pt x="276" y="95"/>
                    <a:pt x="276" y="95"/>
                    <a:pt x="277" y="95"/>
                  </a:cubicBezTo>
                  <a:cubicBezTo>
                    <a:pt x="277" y="94"/>
                    <a:pt x="276" y="94"/>
                    <a:pt x="277" y="93"/>
                  </a:cubicBezTo>
                  <a:cubicBezTo>
                    <a:pt x="278" y="92"/>
                    <a:pt x="277" y="92"/>
                    <a:pt x="276" y="92"/>
                  </a:cubicBezTo>
                  <a:cubicBezTo>
                    <a:pt x="276" y="91"/>
                    <a:pt x="276" y="91"/>
                    <a:pt x="276" y="91"/>
                  </a:cubicBezTo>
                  <a:cubicBezTo>
                    <a:pt x="276" y="92"/>
                    <a:pt x="277" y="90"/>
                    <a:pt x="277" y="90"/>
                  </a:cubicBezTo>
                  <a:cubicBezTo>
                    <a:pt x="276" y="90"/>
                    <a:pt x="276" y="90"/>
                    <a:pt x="276" y="90"/>
                  </a:cubicBezTo>
                  <a:cubicBezTo>
                    <a:pt x="276" y="90"/>
                    <a:pt x="276" y="88"/>
                    <a:pt x="275" y="88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274" y="86"/>
                    <a:pt x="276" y="86"/>
                    <a:pt x="276" y="85"/>
                  </a:cubicBezTo>
                  <a:cubicBezTo>
                    <a:pt x="276" y="85"/>
                    <a:pt x="276" y="85"/>
                    <a:pt x="276" y="84"/>
                  </a:cubicBezTo>
                  <a:cubicBezTo>
                    <a:pt x="276" y="85"/>
                    <a:pt x="275" y="84"/>
                    <a:pt x="275" y="84"/>
                  </a:cubicBezTo>
                  <a:cubicBezTo>
                    <a:pt x="276" y="82"/>
                    <a:pt x="278" y="81"/>
                    <a:pt x="275" y="80"/>
                  </a:cubicBezTo>
                  <a:cubicBezTo>
                    <a:pt x="274" y="80"/>
                    <a:pt x="272" y="79"/>
                    <a:pt x="270" y="80"/>
                  </a:cubicBezTo>
                  <a:cubicBezTo>
                    <a:pt x="270" y="80"/>
                    <a:pt x="270" y="80"/>
                    <a:pt x="270" y="80"/>
                  </a:cubicBezTo>
                  <a:cubicBezTo>
                    <a:pt x="270" y="80"/>
                    <a:pt x="269" y="81"/>
                    <a:pt x="269" y="81"/>
                  </a:cubicBezTo>
                  <a:cubicBezTo>
                    <a:pt x="268" y="81"/>
                    <a:pt x="268" y="81"/>
                    <a:pt x="267" y="81"/>
                  </a:cubicBezTo>
                  <a:cubicBezTo>
                    <a:pt x="267" y="81"/>
                    <a:pt x="267" y="82"/>
                    <a:pt x="267" y="82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3" y="84"/>
                    <a:pt x="262" y="83"/>
                    <a:pt x="261" y="84"/>
                  </a:cubicBezTo>
                  <a:cubicBezTo>
                    <a:pt x="261" y="84"/>
                    <a:pt x="262" y="84"/>
                    <a:pt x="262" y="84"/>
                  </a:cubicBezTo>
                  <a:cubicBezTo>
                    <a:pt x="262" y="84"/>
                    <a:pt x="262" y="85"/>
                    <a:pt x="262" y="85"/>
                  </a:cubicBezTo>
                  <a:cubicBezTo>
                    <a:pt x="262" y="85"/>
                    <a:pt x="261" y="85"/>
                    <a:pt x="261" y="86"/>
                  </a:cubicBezTo>
                  <a:cubicBezTo>
                    <a:pt x="261" y="86"/>
                    <a:pt x="262" y="86"/>
                    <a:pt x="262" y="86"/>
                  </a:cubicBezTo>
                  <a:cubicBezTo>
                    <a:pt x="261" y="87"/>
                    <a:pt x="261" y="86"/>
                    <a:pt x="260" y="86"/>
                  </a:cubicBezTo>
                  <a:cubicBezTo>
                    <a:pt x="259" y="86"/>
                    <a:pt x="258" y="87"/>
                    <a:pt x="258" y="87"/>
                  </a:cubicBezTo>
                  <a:cubicBezTo>
                    <a:pt x="258" y="87"/>
                    <a:pt x="258" y="89"/>
                    <a:pt x="258" y="91"/>
                  </a:cubicBezTo>
                  <a:cubicBezTo>
                    <a:pt x="258" y="91"/>
                    <a:pt x="259" y="91"/>
                    <a:pt x="259" y="91"/>
                  </a:cubicBezTo>
                  <a:cubicBezTo>
                    <a:pt x="260" y="91"/>
                    <a:pt x="262" y="91"/>
                    <a:pt x="263" y="91"/>
                  </a:cubicBezTo>
                  <a:cubicBezTo>
                    <a:pt x="263" y="91"/>
                    <a:pt x="262" y="93"/>
                    <a:pt x="263" y="94"/>
                  </a:cubicBezTo>
                  <a:cubicBezTo>
                    <a:pt x="261" y="93"/>
                    <a:pt x="261" y="93"/>
                    <a:pt x="258" y="92"/>
                  </a:cubicBezTo>
                  <a:cubicBezTo>
                    <a:pt x="258" y="93"/>
                    <a:pt x="258" y="94"/>
                    <a:pt x="257" y="94"/>
                  </a:cubicBezTo>
                  <a:cubicBezTo>
                    <a:pt x="260" y="96"/>
                    <a:pt x="262" y="95"/>
                    <a:pt x="260" y="98"/>
                  </a:cubicBezTo>
                  <a:cubicBezTo>
                    <a:pt x="260" y="97"/>
                    <a:pt x="260" y="100"/>
                    <a:pt x="261" y="101"/>
                  </a:cubicBezTo>
                  <a:cubicBezTo>
                    <a:pt x="258" y="100"/>
                    <a:pt x="257" y="100"/>
                    <a:pt x="254" y="101"/>
                  </a:cubicBezTo>
                  <a:cubicBezTo>
                    <a:pt x="254" y="100"/>
                    <a:pt x="256" y="99"/>
                    <a:pt x="256" y="99"/>
                  </a:cubicBezTo>
                  <a:cubicBezTo>
                    <a:pt x="257" y="99"/>
                    <a:pt x="257" y="99"/>
                    <a:pt x="257" y="99"/>
                  </a:cubicBezTo>
                  <a:cubicBezTo>
                    <a:pt x="257" y="98"/>
                    <a:pt x="258" y="98"/>
                    <a:pt x="257" y="97"/>
                  </a:cubicBezTo>
                  <a:cubicBezTo>
                    <a:pt x="257" y="97"/>
                    <a:pt x="255" y="97"/>
                    <a:pt x="255" y="96"/>
                  </a:cubicBezTo>
                  <a:cubicBezTo>
                    <a:pt x="254" y="94"/>
                    <a:pt x="254" y="88"/>
                    <a:pt x="254" y="86"/>
                  </a:cubicBezTo>
                  <a:cubicBezTo>
                    <a:pt x="255" y="83"/>
                    <a:pt x="260" y="82"/>
                    <a:pt x="265" y="82"/>
                  </a:cubicBezTo>
                  <a:cubicBezTo>
                    <a:pt x="265" y="81"/>
                    <a:pt x="266" y="81"/>
                    <a:pt x="266" y="81"/>
                  </a:cubicBezTo>
                  <a:cubicBezTo>
                    <a:pt x="266" y="81"/>
                    <a:pt x="266" y="80"/>
                    <a:pt x="266" y="80"/>
                  </a:cubicBezTo>
                  <a:cubicBezTo>
                    <a:pt x="265" y="80"/>
                    <a:pt x="264" y="80"/>
                    <a:pt x="263" y="80"/>
                  </a:cubicBezTo>
                  <a:cubicBezTo>
                    <a:pt x="261" y="80"/>
                    <a:pt x="257" y="80"/>
                    <a:pt x="255" y="80"/>
                  </a:cubicBezTo>
                  <a:cubicBezTo>
                    <a:pt x="254" y="81"/>
                    <a:pt x="254" y="81"/>
                    <a:pt x="254" y="81"/>
                  </a:cubicBezTo>
                  <a:cubicBezTo>
                    <a:pt x="253" y="81"/>
                    <a:pt x="253" y="80"/>
                    <a:pt x="251" y="80"/>
                  </a:cubicBezTo>
                  <a:cubicBezTo>
                    <a:pt x="251" y="80"/>
                    <a:pt x="249" y="81"/>
                    <a:pt x="249" y="81"/>
                  </a:cubicBezTo>
                  <a:cubicBezTo>
                    <a:pt x="248" y="81"/>
                    <a:pt x="247" y="80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5" y="81"/>
                    <a:pt x="245" y="82"/>
                    <a:pt x="244" y="83"/>
                  </a:cubicBezTo>
                  <a:cubicBezTo>
                    <a:pt x="244" y="83"/>
                    <a:pt x="244" y="84"/>
                    <a:pt x="244" y="84"/>
                  </a:cubicBezTo>
                  <a:cubicBezTo>
                    <a:pt x="244" y="84"/>
                    <a:pt x="242" y="86"/>
                    <a:pt x="242" y="86"/>
                  </a:cubicBezTo>
                  <a:cubicBezTo>
                    <a:pt x="242" y="87"/>
                    <a:pt x="242" y="87"/>
                    <a:pt x="242" y="87"/>
                  </a:cubicBezTo>
                  <a:cubicBezTo>
                    <a:pt x="242" y="88"/>
                    <a:pt x="238" y="91"/>
                    <a:pt x="238" y="91"/>
                  </a:cubicBezTo>
                  <a:cubicBezTo>
                    <a:pt x="238" y="92"/>
                    <a:pt x="239" y="92"/>
                    <a:pt x="238" y="93"/>
                  </a:cubicBezTo>
                  <a:cubicBezTo>
                    <a:pt x="238" y="94"/>
                    <a:pt x="237" y="95"/>
                    <a:pt x="237" y="95"/>
                  </a:cubicBezTo>
                  <a:cubicBezTo>
                    <a:pt x="236" y="96"/>
                    <a:pt x="237" y="96"/>
                    <a:pt x="236" y="97"/>
                  </a:cubicBezTo>
                  <a:cubicBezTo>
                    <a:pt x="237" y="97"/>
                    <a:pt x="239" y="98"/>
                    <a:pt x="240" y="98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40" y="99"/>
                    <a:pt x="240" y="99"/>
                    <a:pt x="240" y="99"/>
                  </a:cubicBezTo>
                  <a:cubicBezTo>
                    <a:pt x="238" y="99"/>
                    <a:pt x="241" y="101"/>
                    <a:pt x="241" y="101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3" y="102"/>
                    <a:pt x="245" y="101"/>
                    <a:pt x="247" y="101"/>
                  </a:cubicBezTo>
                  <a:cubicBezTo>
                    <a:pt x="248" y="102"/>
                    <a:pt x="248" y="102"/>
                    <a:pt x="248" y="102"/>
                  </a:cubicBezTo>
                  <a:cubicBezTo>
                    <a:pt x="246" y="102"/>
                    <a:pt x="245" y="102"/>
                    <a:pt x="244" y="102"/>
                  </a:cubicBezTo>
                  <a:cubicBezTo>
                    <a:pt x="244" y="102"/>
                    <a:pt x="244" y="103"/>
                    <a:pt x="244" y="103"/>
                  </a:cubicBezTo>
                  <a:cubicBezTo>
                    <a:pt x="244" y="103"/>
                    <a:pt x="246" y="105"/>
                    <a:pt x="246" y="105"/>
                  </a:cubicBezTo>
                  <a:cubicBezTo>
                    <a:pt x="246" y="105"/>
                    <a:pt x="246" y="105"/>
                    <a:pt x="246" y="105"/>
                  </a:cubicBezTo>
                  <a:cubicBezTo>
                    <a:pt x="246" y="105"/>
                    <a:pt x="246" y="105"/>
                    <a:pt x="247" y="105"/>
                  </a:cubicBezTo>
                  <a:cubicBezTo>
                    <a:pt x="247" y="105"/>
                    <a:pt x="249" y="106"/>
                    <a:pt x="249" y="106"/>
                  </a:cubicBezTo>
                  <a:cubicBezTo>
                    <a:pt x="249" y="106"/>
                    <a:pt x="248" y="107"/>
                    <a:pt x="248" y="107"/>
                  </a:cubicBezTo>
                  <a:cubicBezTo>
                    <a:pt x="248" y="107"/>
                    <a:pt x="248" y="107"/>
                    <a:pt x="248" y="107"/>
                  </a:cubicBezTo>
                  <a:cubicBezTo>
                    <a:pt x="249" y="107"/>
                    <a:pt x="250" y="107"/>
                    <a:pt x="250" y="107"/>
                  </a:cubicBezTo>
                  <a:cubicBezTo>
                    <a:pt x="251" y="107"/>
                    <a:pt x="252" y="105"/>
                    <a:pt x="254" y="106"/>
                  </a:cubicBezTo>
                  <a:cubicBezTo>
                    <a:pt x="254" y="106"/>
                    <a:pt x="254" y="107"/>
                    <a:pt x="254" y="107"/>
                  </a:cubicBezTo>
                  <a:cubicBezTo>
                    <a:pt x="254" y="107"/>
                    <a:pt x="256" y="109"/>
                    <a:pt x="256" y="109"/>
                  </a:cubicBezTo>
                  <a:cubicBezTo>
                    <a:pt x="256" y="109"/>
                    <a:pt x="256" y="109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8" y="110"/>
                    <a:pt x="259" y="110"/>
                    <a:pt x="260" y="110"/>
                  </a:cubicBezTo>
                  <a:cubicBezTo>
                    <a:pt x="260" y="110"/>
                    <a:pt x="259" y="109"/>
                    <a:pt x="259" y="109"/>
                  </a:cubicBezTo>
                  <a:cubicBezTo>
                    <a:pt x="260" y="109"/>
                    <a:pt x="260" y="109"/>
                    <a:pt x="260" y="109"/>
                  </a:cubicBezTo>
                  <a:cubicBezTo>
                    <a:pt x="260" y="109"/>
                    <a:pt x="261" y="110"/>
                    <a:pt x="261" y="110"/>
                  </a:cubicBezTo>
                  <a:cubicBezTo>
                    <a:pt x="262" y="111"/>
                    <a:pt x="264" y="110"/>
                    <a:pt x="265" y="110"/>
                  </a:cubicBezTo>
                  <a:cubicBezTo>
                    <a:pt x="265" y="111"/>
                    <a:pt x="265" y="111"/>
                    <a:pt x="265" y="111"/>
                  </a:cubicBezTo>
                  <a:cubicBezTo>
                    <a:pt x="266" y="111"/>
                    <a:pt x="266" y="111"/>
                    <a:pt x="267" y="111"/>
                  </a:cubicBezTo>
                  <a:cubicBezTo>
                    <a:pt x="268" y="111"/>
                    <a:pt x="270" y="110"/>
                    <a:pt x="270" y="110"/>
                  </a:cubicBezTo>
                  <a:cubicBezTo>
                    <a:pt x="271" y="110"/>
                    <a:pt x="271" y="111"/>
                    <a:pt x="271" y="111"/>
                  </a:cubicBezTo>
                  <a:cubicBezTo>
                    <a:pt x="272" y="112"/>
                    <a:pt x="274" y="112"/>
                    <a:pt x="274" y="112"/>
                  </a:cubicBezTo>
                  <a:cubicBezTo>
                    <a:pt x="278" y="112"/>
                    <a:pt x="276" y="111"/>
                    <a:pt x="275" y="110"/>
                  </a:cubicBezTo>
                  <a:cubicBezTo>
                    <a:pt x="274" y="110"/>
                    <a:pt x="275" y="110"/>
                    <a:pt x="274" y="109"/>
                  </a:cubicBezTo>
                  <a:cubicBezTo>
                    <a:pt x="274" y="109"/>
                    <a:pt x="273" y="108"/>
                    <a:pt x="272" y="108"/>
                  </a:cubicBezTo>
                  <a:cubicBezTo>
                    <a:pt x="271" y="107"/>
                    <a:pt x="272" y="107"/>
                    <a:pt x="273" y="107"/>
                  </a:cubicBezTo>
                  <a:cubicBezTo>
                    <a:pt x="274" y="107"/>
                    <a:pt x="275" y="110"/>
                    <a:pt x="276" y="110"/>
                  </a:cubicBezTo>
                  <a:cubicBezTo>
                    <a:pt x="276" y="110"/>
                    <a:pt x="277" y="110"/>
                    <a:pt x="277" y="110"/>
                  </a:cubicBezTo>
                  <a:cubicBezTo>
                    <a:pt x="278" y="111"/>
                    <a:pt x="279" y="112"/>
                    <a:pt x="280" y="113"/>
                  </a:cubicBezTo>
                  <a:cubicBezTo>
                    <a:pt x="280" y="113"/>
                    <a:pt x="281" y="113"/>
                    <a:pt x="281" y="113"/>
                  </a:cubicBezTo>
                  <a:cubicBezTo>
                    <a:pt x="281" y="112"/>
                    <a:pt x="281" y="112"/>
                    <a:pt x="281" y="111"/>
                  </a:cubicBezTo>
                  <a:cubicBezTo>
                    <a:pt x="281" y="111"/>
                    <a:pt x="279" y="110"/>
                    <a:pt x="279" y="110"/>
                  </a:cubicBezTo>
                  <a:cubicBezTo>
                    <a:pt x="279" y="110"/>
                    <a:pt x="279" y="110"/>
                    <a:pt x="279" y="109"/>
                  </a:cubicBezTo>
                  <a:cubicBezTo>
                    <a:pt x="279" y="109"/>
                    <a:pt x="278" y="109"/>
                    <a:pt x="278" y="109"/>
                  </a:cubicBezTo>
                  <a:cubicBezTo>
                    <a:pt x="278" y="108"/>
                    <a:pt x="279" y="108"/>
                    <a:pt x="279" y="108"/>
                  </a:cubicBezTo>
                  <a:cubicBezTo>
                    <a:pt x="279" y="108"/>
                    <a:pt x="280" y="108"/>
                    <a:pt x="281" y="108"/>
                  </a:cubicBezTo>
                  <a:cubicBezTo>
                    <a:pt x="281" y="107"/>
                    <a:pt x="281" y="107"/>
                    <a:pt x="281" y="107"/>
                  </a:cubicBezTo>
                  <a:cubicBezTo>
                    <a:pt x="282" y="107"/>
                    <a:pt x="283" y="107"/>
                    <a:pt x="283" y="107"/>
                  </a:cubicBezTo>
                  <a:cubicBezTo>
                    <a:pt x="283" y="108"/>
                    <a:pt x="283" y="107"/>
                    <a:pt x="284" y="107"/>
                  </a:cubicBezTo>
                  <a:cubicBezTo>
                    <a:pt x="284" y="108"/>
                    <a:pt x="285" y="109"/>
                    <a:pt x="285" y="109"/>
                  </a:cubicBezTo>
                  <a:cubicBezTo>
                    <a:pt x="287" y="111"/>
                    <a:pt x="287" y="109"/>
                    <a:pt x="289" y="109"/>
                  </a:cubicBezTo>
                  <a:cubicBezTo>
                    <a:pt x="289" y="109"/>
                    <a:pt x="289" y="110"/>
                    <a:pt x="290" y="110"/>
                  </a:cubicBezTo>
                  <a:cubicBezTo>
                    <a:pt x="290" y="110"/>
                    <a:pt x="291" y="109"/>
                    <a:pt x="291" y="109"/>
                  </a:cubicBezTo>
                  <a:cubicBezTo>
                    <a:pt x="291" y="108"/>
                    <a:pt x="291" y="107"/>
                    <a:pt x="290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8" y="108"/>
                    <a:pt x="288" y="107"/>
                    <a:pt x="288" y="107"/>
                  </a:cubicBezTo>
                  <a:cubicBezTo>
                    <a:pt x="288" y="107"/>
                    <a:pt x="288" y="106"/>
                    <a:pt x="288" y="106"/>
                  </a:cubicBezTo>
                  <a:cubicBezTo>
                    <a:pt x="289" y="106"/>
                    <a:pt x="290" y="106"/>
                    <a:pt x="291" y="105"/>
                  </a:cubicBezTo>
                  <a:cubicBezTo>
                    <a:pt x="291" y="106"/>
                    <a:pt x="291" y="107"/>
                    <a:pt x="292" y="108"/>
                  </a:cubicBezTo>
                  <a:cubicBezTo>
                    <a:pt x="292" y="108"/>
                    <a:pt x="292" y="108"/>
                    <a:pt x="293" y="108"/>
                  </a:cubicBezTo>
                  <a:cubicBezTo>
                    <a:pt x="293" y="107"/>
                    <a:pt x="293" y="107"/>
                    <a:pt x="293" y="107"/>
                  </a:cubicBezTo>
                  <a:cubicBezTo>
                    <a:pt x="293" y="107"/>
                    <a:pt x="294" y="107"/>
                    <a:pt x="294" y="107"/>
                  </a:cubicBezTo>
                  <a:cubicBezTo>
                    <a:pt x="295" y="109"/>
                    <a:pt x="295" y="111"/>
                    <a:pt x="296" y="112"/>
                  </a:cubicBezTo>
                  <a:cubicBezTo>
                    <a:pt x="297" y="112"/>
                    <a:pt x="297" y="112"/>
                    <a:pt x="297" y="112"/>
                  </a:cubicBezTo>
                  <a:cubicBezTo>
                    <a:pt x="297" y="112"/>
                    <a:pt x="297" y="111"/>
                    <a:pt x="297" y="110"/>
                  </a:cubicBezTo>
                  <a:cubicBezTo>
                    <a:pt x="297" y="110"/>
                    <a:pt x="297" y="110"/>
                    <a:pt x="298" y="110"/>
                  </a:cubicBezTo>
                  <a:cubicBezTo>
                    <a:pt x="298" y="110"/>
                    <a:pt x="298" y="110"/>
                    <a:pt x="298" y="110"/>
                  </a:cubicBezTo>
                  <a:cubicBezTo>
                    <a:pt x="299" y="110"/>
                    <a:pt x="299" y="110"/>
                    <a:pt x="300" y="110"/>
                  </a:cubicBezTo>
                  <a:cubicBezTo>
                    <a:pt x="300" y="111"/>
                    <a:pt x="300" y="111"/>
                    <a:pt x="300" y="111"/>
                  </a:cubicBezTo>
                  <a:cubicBezTo>
                    <a:pt x="300" y="111"/>
                    <a:pt x="301" y="111"/>
                    <a:pt x="301" y="111"/>
                  </a:cubicBezTo>
                  <a:cubicBezTo>
                    <a:pt x="301" y="112"/>
                    <a:pt x="301" y="112"/>
                    <a:pt x="300" y="113"/>
                  </a:cubicBezTo>
                  <a:cubicBezTo>
                    <a:pt x="301" y="113"/>
                    <a:pt x="302" y="113"/>
                    <a:pt x="302" y="113"/>
                  </a:cubicBezTo>
                  <a:cubicBezTo>
                    <a:pt x="303" y="111"/>
                    <a:pt x="302" y="112"/>
                    <a:pt x="305" y="112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3"/>
                    <a:pt x="304" y="113"/>
                  </a:cubicBezTo>
                  <a:cubicBezTo>
                    <a:pt x="303" y="113"/>
                    <a:pt x="304" y="113"/>
                    <a:pt x="303" y="113"/>
                  </a:cubicBezTo>
                  <a:cubicBezTo>
                    <a:pt x="303" y="114"/>
                    <a:pt x="303" y="114"/>
                    <a:pt x="303" y="115"/>
                  </a:cubicBezTo>
                  <a:cubicBezTo>
                    <a:pt x="304" y="115"/>
                    <a:pt x="303" y="116"/>
                    <a:pt x="304" y="116"/>
                  </a:cubicBezTo>
                  <a:cubicBezTo>
                    <a:pt x="305" y="116"/>
                    <a:pt x="306" y="116"/>
                    <a:pt x="306" y="116"/>
                  </a:cubicBezTo>
                  <a:cubicBezTo>
                    <a:pt x="307" y="116"/>
                    <a:pt x="307" y="118"/>
                    <a:pt x="306" y="117"/>
                  </a:cubicBezTo>
                  <a:cubicBezTo>
                    <a:pt x="306" y="117"/>
                    <a:pt x="306" y="117"/>
                    <a:pt x="306" y="117"/>
                  </a:cubicBezTo>
                  <a:cubicBezTo>
                    <a:pt x="306" y="117"/>
                    <a:pt x="305" y="117"/>
                    <a:pt x="305" y="117"/>
                  </a:cubicBezTo>
                  <a:cubicBezTo>
                    <a:pt x="305" y="117"/>
                    <a:pt x="305" y="118"/>
                    <a:pt x="305" y="118"/>
                  </a:cubicBezTo>
                  <a:cubicBezTo>
                    <a:pt x="304" y="118"/>
                    <a:pt x="305" y="118"/>
                    <a:pt x="304" y="119"/>
                  </a:cubicBezTo>
                  <a:cubicBezTo>
                    <a:pt x="303" y="118"/>
                    <a:pt x="304" y="121"/>
                    <a:pt x="304" y="121"/>
                  </a:cubicBezTo>
                  <a:cubicBezTo>
                    <a:pt x="304" y="121"/>
                    <a:pt x="305" y="120"/>
                    <a:pt x="305" y="121"/>
                  </a:cubicBezTo>
                  <a:cubicBezTo>
                    <a:pt x="306" y="121"/>
                    <a:pt x="305" y="122"/>
                    <a:pt x="305" y="123"/>
                  </a:cubicBezTo>
                  <a:cubicBezTo>
                    <a:pt x="306" y="122"/>
                    <a:pt x="306" y="123"/>
                    <a:pt x="306" y="123"/>
                  </a:cubicBezTo>
                  <a:cubicBezTo>
                    <a:pt x="308" y="122"/>
                    <a:pt x="309" y="120"/>
                    <a:pt x="310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2" y="119"/>
                    <a:pt x="312" y="118"/>
                    <a:pt x="313" y="118"/>
                  </a:cubicBezTo>
                  <a:cubicBezTo>
                    <a:pt x="313" y="118"/>
                    <a:pt x="313" y="120"/>
                    <a:pt x="313" y="120"/>
                  </a:cubicBezTo>
                  <a:cubicBezTo>
                    <a:pt x="313" y="120"/>
                    <a:pt x="312" y="121"/>
                    <a:pt x="312" y="121"/>
                  </a:cubicBezTo>
                  <a:cubicBezTo>
                    <a:pt x="312" y="121"/>
                    <a:pt x="312" y="122"/>
                    <a:pt x="312" y="122"/>
                  </a:cubicBezTo>
                  <a:cubicBezTo>
                    <a:pt x="312" y="122"/>
                    <a:pt x="312" y="122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3" y="123"/>
                    <a:pt x="314" y="123"/>
                    <a:pt x="314" y="123"/>
                  </a:cubicBezTo>
                  <a:cubicBezTo>
                    <a:pt x="314" y="123"/>
                    <a:pt x="315" y="124"/>
                    <a:pt x="314" y="124"/>
                  </a:cubicBezTo>
                  <a:cubicBezTo>
                    <a:pt x="315" y="124"/>
                    <a:pt x="315" y="125"/>
                    <a:pt x="315" y="125"/>
                  </a:cubicBezTo>
                  <a:cubicBezTo>
                    <a:pt x="315" y="125"/>
                    <a:pt x="316" y="125"/>
                    <a:pt x="317" y="125"/>
                  </a:cubicBezTo>
                  <a:cubicBezTo>
                    <a:pt x="316" y="127"/>
                    <a:pt x="316" y="126"/>
                    <a:pt x="317" y="129"/>
                  </a:cubicBezTo>
                  <a:cubicBezTo>
                    <a:pt x="317" y="129"/>
                    <a:pt x="317" y="129"/>
                    <a:pt x="317" y="129"/>
                  </a:cubicBezTo>
                  <a:cubicBezTo>
                    <a:pt x="317" y="129"/>
                    <a:pt x="317" y="130"/>
                    <a:pt x="317" y="130"/>
                  </a:cubicBezTo>
                  <a:cubicBezTo>
                    <a:pt x="317" y="130"/>
                    <a:pt x="318" y="130"/>
                    <a:pt x="318" y="131"/>
                  </a:cubicBezTo>
                  <a:cubicBezTo>
                    <a:pt x="319" y="131"/>
                    <a:pt x="318" y="131"/>
                    <a:pt x="318" y="131"/>
                  </a:cubicBezTo>
                  <a:cubicBezTo>
                    <a:pt x="318" y="132"/>
                    <a:pt x="318" y="132"/>
                    <a:pt x="318" y="132"/>
                  </a:cubicBezTo>
                  <a:cubicBezTo>
                    <a:pt x="317" y="132"/>
                    <a:pt x="317" y="132"/>
                    <a:pt x="317" y="132"/>
                  </a:cubicBezTo>
                  <a:cubicBezTo>
                    <a:pt x="316" y="132"/>
                    <a:pt x="316" y="132"/>
                    <a:pt x="316" y="132"/>
                  </a:cubicBezTo>
                  <a:cubicBezTo>
                    <a:pt x="314" y="135"/>
                    <a:pt x="316" y="136"/>
                    <a:pt x="318" y="136"/>
                  </a:cubicBezTo>
                  <a:cubicBezTo>
                    <a:pt x="316" y="136"/>
                    <a:pt x="314" y="137"/>
                    <a:pt x="313" y="139"/>
                  </a:cubicBezTo>
                  <a:cubicBezTo>
                    <a:pt x="313" y="139"/>
                    <a:pt x="313" y="140"/>
                    <a:pt x="312" y="140"/>
                  </a:cubicBezTo>
                  <a:cubicBezTo>
                    <a:pt x="311" y="141"/>
                    <a:pt x="310" y="141"/>
                    <a:pt x="310" y="141"/>
                  </a:cubicBezTo>
                  <a:cubicBezTo>
                    <a:pt x="310" y="142"/>
                    <a:pt x="310" y="143"/>
                    <a:pt x="310" y="143"/>
                  </a:cubicBezTo>
                  <a:cubicBezTo>
                    <a:pt x="310" y="143"/>
                    <a:pt x="311" y="144"/>
                    <a:pt x="311" y="144"/>
                  </a:cubicBezTo>
                  <a:cubicBezTo>
                    <a:pt x="312" y="144"/>
                    <a:pt x="312" y="144"/>
                    <a:pt x="312" y="144"/>
                  </a:cubicBezTo>
                  <a:cubicBezTo>
                    <a:pt x="313" y="145"/>
                    <a:pt x="312" y="145"/>
                    <a:pt x="313" y="146"/>
                  </a:cubicBezTo>
                  <a:cubicBezTo>
                    <a:pt x="313" y="147"/>
                    <a:pt x="314" y="147"/>
                    <a:pt x="315" y="147"/>
                  </a:cubicBezTo>
                  <a:cubicBezTo>
                    <a:pt x="315" y="148"/>
                    <a:pt x="315" y="149"/>
                    <a:pt x="316" y="149"/>
                  </a:cubicBezTo>
                  <a:cubicBezTo>
                    <a:pt x="314" y="149"/>
                    <a:pt x="312" y="149"/>
                    <a:pt x="310" y="150"/>
                  </a:cubicBezTo>
                  <a:cubicBezTo>
                    <a:pt x="310" y="150"/>
                    <a:pt x="309" y="151"/>
                    <a:pt x="309" y="151"/>
                  </a:cubicBezTo>
                  <a:cubicBezTo>
                    <a:pt x="307" y="151"/>
                    <a:pt x="307" y="150"/>
                    <a:pt x="306" y="150"/>
                  </a:cubicBezTo>
                  <a:cubicBezTo>
                    <a:pt x="306" y="150"/>
                    <a:pt x="305" y="150"/>
                    <a:pt x="305" y="150"/>
                  </a:cubicBezTo>
                  <a:cubicBezTo>
                    <a:pt x="305" y="151"/>
                    <a:pt x="305" y="151"/>
                    <a:pt x="305" y="151"/>
                  </a:cubicBezTo>
                  <a:cubicBezTo>
                    <a:pt x="304" y="151"/>
                    <a:pt x="304" y="150"/>
                    <a:pt x="303" y="150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02" y="152"/>
                    <a:pt x="301" y="151"/>
                    <a:pt x="301" y="151"/>
                  </a:cubicBezTo>
                  <a:cubicBezTo>
                    <a:pt x="300" y="152"/>
                    <a:pt x="300" y="152"/>
                    <a:pt x="300" y="152"/>
                  </a:cubicBezTo>
                  <a:cubicBezTo>
                    <a:pt x="299" y="152"/>
                    <a:pt x="299" y="151"/>
                    <a:pt x="298" y="151"/>
                  </a:cubicBezTo>
                  <a:cubicBezTo>
                    <a:pt x="297" y="151"/>
                    <a:pt x="295" y="151"/>
                    <a:pt x="294" y="151"/>
                  </a:cubicBezTo>
                  <a:cubicBezTo>
                    <a:pt x="294" y="152"/>
                    <a:pt x="293" y="154"/>
                    <a:pt x="293" y="155"/>
                  </a:cubicBezTo>
                  <a:cubicBezTo>
                    <a:pt x="292" y="156"/>
                    <a:pt x="293" y="155"/>
                    <a:pt x="293" y="155"/>
                  </a:cubicBezTo>
                  <a:cubicBezTo>
                    <a:pt x="293" y="156"/>
                    <a:pt x="293" y="157"/>
                    <a:pt x="292" y="158"/>
                  </a:cubicBezTo>
                  <a:cubicBezTo>
                    <a:pt x="292" y="158"/>
                    <a:pt x="292" y="159"/>
                    <a:pt x="292" y="160"/>
                  </a:cubicBezTo>
                  <a:cubicBezTo>
                    <a:pt x="293" y="160"/>
                    <a:pt x="293" y="160"/>
                    <a:pt x="294" y="160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5" y="160"/>
                    <a:pt x="296" y="161"/>
                  </a:cubicBezTo>
                  <a:cubicBezTo>
                    <a:pt x="297" y="161"/>
                    <a:pt x="297" y="161"/>
                    <a:pt x="297" y="161"/>
                  </a:cubicBezTo>
                  <a:cubicBezTo>
                    <a:pt x="298" y="161"/>
                    <a:pt x="298" y="161"/>
                    <a:pt x="300" y="161"/>
                  </a:cubicBezTo>
                  <a:cubicBezTo>
                    <a:pt x="300" y="160"/>
                    <a:pt x="300" y="160"/>
                    <a:pt x="300" y="160"/>
                  </a:cubicBezTo>
                  <a:cubicBezTo>
                    <a:pt x="301" y="160"/>
                    <a:pt x="301" y="160"/>
                    <a:pt x="302" y="160"/>
                  </a:cubicBezTo>
                  <a:cubicBezTo>
                    <a:pt x="302" y="159"/>
                    <a:pt x="302" y="159"/>
                    <a:pt x="302" y="159"/>
                  </a:cubicBezTo>
                  <a:cubicBezTo>
                    <a:pt x="302" y="159"/>
                    <a:pt x="303" y="158"/>
                    <a:pt x="303" y="158"/>
                  </a:cubicBezTo>
                  <a:cubicBezTo>
                    <a:pt x="303" y="158"/>
                    <a:pt x="303" y="157"/>
                    <a:pt x="304" y="157"/>
                  </a:cubicBezTo>
                  <a:cubicBezTo>
                    <a:pt x="304" y="158"/>
                    <a:pt x="304" y="158"/>
                    <a:pt x="304" y="158"/>
                  </a:cubicBezTo>
                  <a:cubicBezTo>
                    <a:pt x="305" y="158"/>
                    <a:pt x="306" y="159"/>
                    <a:pt x="307" y="159"/>
                  </a:cubicBezTo>
                  <a:cubicBezTo>
                    <a:pt x="307" y="159"/>
                    <a:pt x="307" y="158"/>
                    <a:pt x="307" y="158"/>
                  </a:cubicBezTo>
                  <a:cubicBezTo>
                    <a:pt x="307" y="158"/>
                    <a:pt x="307" y="157"/>
                    <a:pt x="307" y="157"/>
                  </a:cubicBezTo>
                  <a:cubicBezTo>
                    <a:pt x="307" y="157"/>
                    <a:pt x="306" y="157"/>
                    <a:pt x="305" y="156"/>
                  </a:cubicBezTo>
                  <a:cubicBezTo>
                    <a:pt x="305" y="155"/>
                    <a:pt x="305" y="155"/>
                    <a:pt x="305" y="155"/>
                  </a:cubicBezTo>
                  <a:cubicBezTo>
                    <a:pt x="306" y="155"/>
                    <a:pt x="306" y="155"/>
                    <a:pt x="306" y="155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7" y="155"/>
                    <a:pt x="307" y="155"/>
                    <a:pt x="307" y="156"/>
                  </a:cubicBezTo>
                  <a:cubicBezTo>
                    <a:pt x="307" y="156"/>
                    <a:pt x="308" y="157"/>
                    <a:pt x="308" y="157"/>
                  </a:cubicBezTo>
                  <a:cubicBezTo>
                    <a:pt x="309" y="157"/>
                    <a:pt x="309" y="157"/>
                    <a:pt x="310" y="157"/>
                  </a:cubicBezTo>
                  <a:cubicBezTo>
                    <a:pt x="310" y="157"/>
                    <a:pt x="310" y="156"/>
                    <a:pt x="310" y="155"/>
                  </a:cubicBezTo>
                  <a:cubicBezTo>
                    <a:pt x="310" y="156"/>
                    <a:pt x="311" y="156"/>
                    <a:pt x="311" y="156"/>
                  </a:cubicBezTo>
                  <a:cubicBezTo>
                    <a:pt x="311" y="156"/>
                    <a:pt x="311" y="157"/>
                    <a:pt x="311" y="157"/>
                  </a:cubicBezTo>
                  <a:cubicBezTo>
                    <a:pt x="311" y="157"/>
                    <a:pt x="312" y="157"/>
                    <a:pt x="312" y="157"/>
                  </a:cubicBezTo>
                  <a:cubicBezTo>
                    <a:pt x="312" y="157"/>
                    <a:pt x="312" y="159"/>
                    <a:pt x="312" y="159"/>
                  </a:cubicBezTo>
                  <a:cubicBezTo>
                    <a:pt x="312" y="158"/>
                    <a:pt x="313" y="157"/>
                    <a:pt x="313" y="157"/>
                  </a:cubicBezTo>
                  <a:cubicBezTo>
                    <a:pt x="313" y="157"/>
                    <a:pt x="314" y="158"/>
                    <a:pt x="314" y="157"/>
                  </a:cubicBezTo>
                  <a:cubicBezTo>
                    <a:pt x="315" y="158"/>
                    <a:pt x="316" y="161"/>
                    <a:pt x="316" y="161"/>
                  </a:cubicBezTo>
                  <a:cubicBezTo>
                    <a:pt x="316" y="161"/>
                    <a:pt x="317" y="161"/>
                    <a:pt x="317" y="161"/>
                  </a:cubicBezTo>
                  <a:cubicBezTo>
                    <a:pt x="317" y="162"/>
                    <a:pt x="318" y="164"/>
                    <a:pt x="318" y="165"/>
                  </a:cubicBezTo>
                  <a:cubicBezTo>
                    <a:pt x="319" y="165"/>
                    <a:pt x="319" y="164"/>
                    <a:pt x="319" y="164"/>
                  </a:cubicBezTo>
                  <a:cubicBezTo>
                    <a:pt x="319" y="165"/>
                    <a:pt x="319" y="165"/>
                    <a:pt x="319" y="165"/>
                  </a:cubicBezTo>
                  <a:cubicBezTo>
                    <a:pt x="320" y="166"/>
                    <a:pt x="320" y="166"/>
                    <a:pt x="320" y="166"/>
                  </a:cubicBezTo>
                  <a:cubicBezTo>
                    <a:pt x="321" y="165"/>
                    <a:pt x="321" y="166"/>
                    <a:pt x="321" y="165"/>
                  </a:cubicBezTo>
                  <a:cubicBezTo>
                    <a:pt x="321" y="165"/>
                    <a:pt x="321" y="164"/>
                    <a:pt x="321" y="164"/>
                  </a:cubicBezTo>
                  <a:cubicBezTo>
                    <a:pt x="322" y="164"/>
                    <a:pt x="322" y="165"/>
                    <a:pt x="322" y="165"/>
                  </a:cubicBezTo>
                  <a:cubicBezTo>
                    <a:pt x="322" y="165"/>
                    <a:pt x="323" y="165"/>
                    <a:pt x="323" y="165"/>
                  </a:cubicBezTo>
                  <a:cubicBezTo>
                    <a:pt x="323" y="165"/>
                    <a:pt x="324" y="165"/>
                    <a:pt x="324" y="165"/>
                  </a:cubicBezTo>
                  <a:cubicBezTo>
                    <a:pt x="323" y="166"/>
                    <a:pt x="323" y="166"/>
                    <a:pt x="323" y="166"/>
                  </a:cubicBezTo>
                  <a:cubicBezTo>
                    <a:pt x="322" y="166"/>
                    <a:pt x="321" y="167"/>
                    <a:pt x="320" y="167"/>
                  </a:cubicBezTo>
                  <a:cubicBezTo>
                    <a:pt x="320" y="168"/>
                    <a:pt x="320" y="168"/>
                    <a:pt x="320" y="168"/>
                  </a:cubicBezTo>
                  <a:cubicBezTo>
                    <a:pt x="321" y="168"/>
                    <a:pt x="321" y="168"/>
                    <a:pt x="322" y="168"/>
                  </a:cubicBezTo>
                  <a:cubicBezTo>
                    <a:pt x="322" y="168"/>
                    <a:pt x="323" y="169"/>
                    <a:pt x="323" y="169"/>
                  </a:cubicBezTo>
                  <a:cubicBezTo>
                    <a:pt x="324" y="169"/>
                    <a:pt x="324" y="168"/>
                    <a:pt x="325" y="168"/>
                  </a:cubicBezTo>
                  <a:cubicBezTo>
                    <a:pt x="325" y="168"/>
                    <a:pt x="326" y="169"/>
                    <a:pt x="326" y="169"/>
                  </a:cubicBezTo>
                  <a:cubicBezTo>
                    <a:pt x="327" y="169"/>
                    <a:pt x="328" y="169"/>
                    <a:pt x="329" y="169"/>
                  </a:cubicBezTo>
                  <a:cubicBezTo>
                    <a:pt x="329" y="169"/>
                    <a:pt x="329" y="167"/>
                    <a:pt x="330" y="167"/>
                  </a:cubicBezTo>
                  <a:cubicBezTo>
                    <a:pt x="330" y="167"/>
                    <a:pt x="330" y="168"/>
                    <a:pt x="331" y="168"/>
                  </a:cubicBezTo>
                  <a:cubicBezTo>
                    <a:pt x="331" y="168"/>
                    <a:pt x="331" y="168"/>
                    <a:pt x="332" y="168"/>
                  </a:cubicBezTo>
                  <a:cubicBezTo>
                    <a:pt x="333" y="168"/>
                    <a:pt x="334" y="169"/>
                    <a:pt x="336" y="169"/>
                  </a:cubicBezTo>
                  <a:cubicBezTo>
                    <a:pt x="336" y="169"/>
                    <a:pt x="336" y="168"/>
                    <a:pt x="336" y="168"/>
                  </a:cubicBezTo>
                  <a:cubicBezTo>
                    <a:pt x="336" y="168"/>
                    <a:pt x="338" y="169"/>
                    <a:pt x="338" y="169"/>
                  </a:cubicBezTo>
                  <a:cubicBezTo>
                    <a:pt x="339" y="169"/>
                    <a:pt x="340" y="168"/>
                    <a:pt x="341" y="169"/>
                  </a:cubicBezTo>
                  <a:cubicBezTo>
                    <a:pt x="342" y="169"/>
                    <a:pt x="343" y="170"/>
                    <a:pt x="344" y="170"/>
                  </a:cubicBezTo>
                  <a:cubicBezTo>
                    <a:pt x="344" y="170"/>
                    <a:pt x="344" y="169"/>
                    <a:pt x="345" y="170"/>
                  </a:cubicBezTo>
                  <a:cubicBezTo>
                    <a:pt x="345" y="170"/>
                    <a:pt x="346" y="170"/>
                    <a:pt x="347" y="171"/>
                  </a:cubicBezTo>
                  <a:cubicBezTo>
                    <a:pt x="348" y="170"/>
                    <a:pt x="348" y="169"/>
                    <a:pt x="348" y="168"/>
                  </a:cubicBezTo>
                  <a:cubicBezTo>
                    <a:pt x="348" y="168"/>
                    <a:pt x="348" y="168"/>
                    <a:pt x="348" y="168"/>
                  </a:cubicBezTo>
                  <a:cubicBezTo>
                    <a:pt x="349" y="168"/>
                    <a:pt x="348" y="167"/>
                    <a:pt x="348" y="167"/>
                  </a:cubicBezTo>
                  <a:cubicBezTo>
                    <a:pt x="347" y="167"/>
                    <a:pt x="345" y="167"/>
                    <a:pt x="344" y="167"/>
                  </a:cubicBezTo>
                  <a:cubicBezTo>
                    <a:pt x="343" y="166"/>
                    <a:pt x="344" y="166"/>
                    <a:pt x="344" y="165"/>
                  </a:cubicBezTo>
                  <a:cubicBezTo>
                    <a:pt x="343" y="165"/>
                    <a:pt x="343" y="165"/>
                    <a:pt x="343" y="165"/>
                  </a:cubicBezTo>
                  <a:cubicBezTo>
                    <a:pt x="343" y="165"/>
                    <a:pt x="342" y="164"/>
                    <a:pt x="342" y="164"/>
                  </a:cubicBezTo>
                  <a:cubicBezTo>
                    <a:pt x="341" y="163"/>
                    <a:pt x="339" y="164"/>
                    <a:pt x="339" y="164"/>
                  </a:cubicBezTo>
                  <a:cubicBezTo>
                    <a:pt x="339" y="164"/>
                    <a:pt x="339" y="163"/>
                    <a:pt x="339" y="163"/>
                  </a:cubicBezTo>
                  <a:cubicBezTo>
                    <a:pt x="338" y="163"/>
                    <a:pt x="338" y="163"/>
                    <a:pt x="338" y="163"/>
                  </a:cubicBezTo>
                  <a:cubicBezTo>
                    <a:pt x="336" y="162"/>
                    <a:pt x="334" y="160"/>
                    <a:pt x="332" y="159"/>
                  </a:cubicBezTo>
                  <a:cubicBezTo>
                    <a:pt x="332" y="159"/>
                    <a:pt x="332" y="158"/>
                    <a:pt x="332" y="158"/>
                  </a:cubicBezTo>
                  <a:cubicBezTo>
                    <a:pt x="332" y="158"/>
                    <a:pt x="333" y="157"/>
                    <a:pt x="333" y="157"/>
                  </a:cubicBezTo>
                  <a:cubicBezTo>
                    <a:pt x="335" y="157"/>
                    <a:pt x="338" y="159"/>
                    <a:pt x="339" y="159"/>
                  </a:cubicBezTo>
                  <a:cubicBezTo>
                    <a:pt x="339" y="159"/>
                    <a:pt x="339" y="158"/>
                    <a:pt x="339" y="158"/>
                  </a:cubicBezTo>
                  <a:cubicBezTo>
                    <a:pt x="340" y="158"/>
                    <a:pt x="340" y="158"/>
                    <a:pt x="340" y="158"/>
                  </a:cubicBezTo>
                  <a:cubicBezTo>
                    <a:pt x="340" y="158"/>
                    <a:pt x="341" y="160"/>
                    <a:pt x="342" y="160"/>
                  </a:cubicBezTo>
                  <a:cubicBezTo>
                    <a:pt x="343" y="160"/>
                    <a:pt x="343" y="159"/>
                    <a:pt x="343" y="159"/>
                  </a:cubicBezTo>
                  <a:cubicBezTo>
                    <a:pt x="344" y="159"/>
                    <a:pt x="345" y="159"/>
                    <a:pt x="347" y="159"/>
                  </a:cubicBezTo>
                  <a:cubicBezTo>
                    <a:pt x="347" y="159"/>
                    <a:pt x="347" y="160"/>
                    <a:pt x="347" y="160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0"/>
                    <a:pt x="350" y="161"/>
                    <a:pt x="350" y="162"/>
                  </a:cubicBezTo>
                  <a:cubicBezTo>
                    <a:pt x="351" y="162"/>
                    <a:pt x="352" y="162"/>
                    <a:pt x="352" y="162"/>
                  </a:cubicBezTo>
                  <a:cubicBezTo>
                    <a:pt x="352" y="161"/>
                    <a:pt x="352" y="161"/>
                    <a:pt x="352" y="161"/>
                  </a:cubicBezTo>
                  <a:cubicBezTo>
                    <a:pt x="352" y="161"/>
                    <a:pt x="351" y="161"/>
                    <a:pt x="351" y="162"/>
                  </a:cubicBezTo>
                  <a:cubicBezTo>
                    <a:pt x="350" y="161"/>
                    <a:pt x="350" y="160"/>
                    <a:pt x="350" y="159"/>
                  </a:cubicBezTo>
                  <a:cubicBezTo>
                    <a:pt x="349" y="159"/>
                    <a:pt x="349" y="159"/>
                    <a:pt x="348" y="159"/>
                  </a:cubicBezTo>
                  <a:cubicBezTo>
                    <a:pt x="348" y="159"/>
                    <a:pt x="348" y="158"/>
                    <a:pt x="348" y="158"/>
                  </a:cubicBezTo>
                  <a:cubicBezTo>
                    <a:pt x="351" y="158"/>
                    <a:pt x="351" y="159"/>
                    <a:pt x="350" y="156"/>
                  </a:cubicBezTo>
                  <a:cubicBezTo>
                    <a:pt x="350" y="156"/>
                    <a:pt x="349" y="155"/>
                    <a:pt x="350" y="155"/>
                  </a:cubicBezTo>
                  <a:cubicBezTo>
                    <a:pt x="350" y="155"/>
                    <a:pt x="351" y="156"/>
                    <a:pt x="351" y="156"/>
                  </a:cubicBezTo>
                  <a:cubicBezTo>
                    <a:pt x="352" y="156"/>
                    <a:pt x="352" y="155"/>
                    <a:pt x="352" y="155"/>
                  </a:cubicBezTo>
                  <a:cubicBezTo>
                    <a:pt x="351" y="154"/>
                    <a:pt x="351" y="153"/>
                    <a:pt x="350" y="152"/>
                  </a:cubicBezTo>
                  <a:cubicBezTo>
                    <a:pt x="349" y="152"/>
                    <a:pt x="350" y="151"/>
                    <a:pt x="349" y="151"/>
                  </a:cubicBezTo>
                  <a:cubicBezTo>
                    <a:pt x="349" y="151"/>
                    <a:pt x="348" y="152"/>
                    <a:pt x="349" y="152"/>
                  </a:cubicBezTo>
                  <a:cubicBezTo>
                    <a:pt x="349" y="152"/>
                    <a:pt x="349" y="153"/>
                    <a:pt x="350" y="153"/>
                  </a:cubicBezTo>
                  <a:cubicBezTo>
                    <a:pt x="350" y="153"/>
                    <a:pt x="350" y="153"/>
                    <a:pt x="349" y="153"/>
                  </a:cubicBezTo>
                  <a:cubicBezTo>
                    <a:pt x="348" y="153"/>
                    <a:pt x="349" y="152"/>
                    <a:pt x="348" y="152"/>
                  </a:cubicBezTo>
                  <a:cubicBezTo>
                    <a:pt x="348" y="152"/>
                    <a:pt x="347" y="152"/>
                    <a:pt x="347" y="152"/>
                  </a:cubicBezTo>
                  <a:cubicBezTo>
                    <a:pt x="347" y="152"/>
                    <a:pt x="347" y="151"/>
                    <a:pt x="347" y="151"/>
                  </a:cubicBezTo>
                  <a:cubicBezTo>
                    <a:pt x="347" y="151"/>
                    <a:pt x="346" y="150"/>
                    <a:pt x="345" y="150"/>
                  </a:cubicBezTo>
                  <a:cubicBezTo>
                    <a:pt x="345" y="150"/>
                    <a:pt x="344" y="150"/>
                    <a:pt x="344" y="150"/>
                  </a:cubicBezTo>
                  <a:cubicBezTo>
                    <a:pt x="343" y="150"/>
                    <a:pt x="344" y="149"/>
                    <a:pt x="343" y="149"/>
                  </a:cubicBezTo>
                  <a:cubicBezTo>
                    <a:pt x="343" y="148"/>
                    <a:pt x="342" y="148"/>
                    <a:pt x="342" y="148"/>
                  </a:cubicBezTo>
                  <a:cubicBezTo>
                    <a:pt x="341" y="147"/>
                    <a:pt x="341" y="146"/>
                    <a:pt x="341" y="145"/>
                  </a:cubicBezTo>
                  <a:cubicBezTo>
                    <a:pt x="338" y="145"/>
                    <a:pt x="338" y="144"/>
                    <a:pt x="337" y="142"/>
                  </a:cubicBezTo>
                  <a:cubicBezTo>
                    <a:pt x="338" y="142"/>
                    <a:pt x="338" y="141"/>
                    <a:pt x="338" y="142"/>
                  </a:cubicBezTo>
                  <a:cubicBezTo>
                    <a:pt x="339" y="143"/>
                    <a:pt x="339" y="143"/>
                    <a:pt x="339" y="143"/>
                  </a:cubicBezTo>
                  <a:cubicBezTo>
                    <a:pt x="339" y="142"/>
                    <a:pt x="340" y="143"/>
                    <a:pt x="341" y="143"/>
                  </a:cubicBezTo>
                  <a:cubicBezTo>
                    <a:pt x="341" y="143"/>
                    <a:pt x="340" y="142"/>
                    <a:pt x="341" y="142"/>
                  </a:cubicBezTo>
                  <a:cubicBezTo>
                    <a:pt x="341" y="142"/>
                    <a:pt x="340" y="141"/>
                    <a:pt x="340" y="141"/>
                  </a:cubicBezTo>
                  <a:cubicBezTo>
                    <a:pt x="340" y="141"/>
                    <a:pt x="340" y="141"/>
                    <a:pt x="340" y="141"/>
                  </a:cubicBezTo>
                  <a:cubicBezTo>
                    <a:pt x="339" y="140"/>
                    <a:pt x="339" y="139"/>
                    <a:pt x="338" y="138"/>
                  </a:cubicBezTo>
                  <a:cubicBezTo>
                    <a:pt x="339" y="138"/>
                    <a:pt x="339" y="138"/>
                    <a:pt x="339" y="138"/>
                  </a:cubicBezTo>
                  <a:cubicBezTo>
                    <a:pt x="340" y="139"/>
                    <a:pt x="340" y="139"/>
                    <a:pt x="340" y="1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41" y="139"/>
                    <a:pt x="341" y="139"/>
                    <a:pt x="341" y="139"/>
                  </a:cubicBezTo>
                  <a:cubicBezTo>
                    <a:pt x="341" y="139"/>
                    <a:pt x="341" y="138"/>
                    <a:pt x="341" y="138"/>
                  </a:cubicBezTo>
                  <a:cubicBezTo>
                    <a:pt x="341" y="137"/>
                    <a:pt x="340" y="137"/>
                    <a:pt x="341" y="137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42" y="138"/>
                    <a:pt x="342" y="137"/>
                    <a:pt x="343" y="137"/>
                  </a:cubicBezTo>
                  <a:cubicBezTo>
                    <a:pt x="343" y="137"/>
                    <a:pt x="342" y="138"/>
                    <a:pt x="343" y="139"/>
                  </a:cubicBezTo>
                  <a:cubicBezTo>
                    <a:pt x="343" y="139"/>
                    <a:pt x="343" y="139"/>
                    <a:pt x="344" y="139"/>
                  </a:cubicBezTo>
                  <a:cubicBezTo>
                    <a:pt x="344" y="140"/>
                    <a:pt x="344" y="141"/>
                    <a:pt x="344" y="141"/>
                  </a:cubicBezTo>
                  <a:cubicBezTo>
                    <a:pt x="345" y="142"/>
                    <a:pt x="345" y="141"/>
                    <a:pt x="346" y="142"/>
                  </a:cubicBezTo>
                  <a:cubicBezTo>
                    <a:pt x="346" y="142"/>
                    <a:pt x="347" y="143"/>
                    <a:pt x="347" y="143"/>
                  </a:cubicBezTo>
                  <a:cubicBezTo>
                    <a:pt x="349" y="143"/>
                    <a:pt x="350" y="142"/>
                    <a:pt x="351" y="142"/>
                  </a:cubicBezTo>
                  <a:cubicBezTo>
                    <a:pt x="351" y="142"/>
                    <a:pt x="351" y="143"/>
                    <a:pt x="350" y="143"/>
                  </a:cubicBezTo>
                  <a:cubicBezTo>
                    <a:pt x="350" y="143"/>
                    <a:pt x="350" y="143"/>
                    <a:pt x="349" y="143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50" y="144"/>
                    <a:pt x="351" y="144"/>
                    <a:pt x="351" y="144"/>
                  </a:cubicBezTo>
                  <a:cubicBezTo>
                    <a:pt x="351" y="145"/>
                    <a:pt x="351" y="145"/>
                    <a:pt x="351" y="145"/>
                  </a:cubicBezTo>
                  <a:cubicBezTo>
                    <a:pt x="351" y="145"/>
                    <a:pt x="352" y="145"/>
                    <a:pt x="352" y="145"/>
                  </a:cubicBezTo>
                  <a:cubicBezTo>
                    <a:pt x="352" y="145"/>
                    <a:pt x="353" y="144"/>
                    <a:pt x="353" y="144"/>
                  </a:cubicBezTo>
                  <a:cubicBezTo>
                    <a:pt x="353" y="145"/>
                    <a:pt x="353" y="146"/>
                    <a:pt x="352" y="146"/>
                  </a:cubicBezTo>
                  <a:cubicBezTo>
                    <a:pt x="352" y="146"/>
                    <a:pt x="352" y="146"/>
                    <a:pt x="352" y="147"/>
                  </a:cubicBezTo>
                  <a:cubicBezTo>
                    <a:pt x="353" y="146"/>
                    <a:pt x="358" y="145"/>
                    <a:pt x="355" y="147"/>
                  </a:cubicBezTo>
                  <a:cubicBezTo>
                    <a:pt x="353" y="148"/>
                    <a:pt x="354" y="148"/>
                    <a:pt x="355" y="148"/>
                  </a:cubicBezTo>
                  <a:cubicBezTo>
                    <a:pt x="355" y="148"/>
                    <a:pt x="355" y="148"/>
                    <a:pt x="356" y="147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7" y="149"/>
                    <a:pt x="357" y="149"/>
                    <a:pt x="357" y="149"/>
                  </a:cubicBezTo>
                  <a:cubicBezTo>
                    <a:pt x="358" y="150"/>
                    <a:pt x="358" y="149"/>
                    <a:pt x="358" y="149"/>
                  </a:cubicBezTo>
                  <a:cubicBezTo>
                    <a:pt x="358" y="150"/>
                    <a:pt x="358" y="150"/>
                    <a:pt x="358" y="150"/>
                  </a:cubicBezTo>
                  <a:cubicBezTo>
                    <a:pt x="361" y="150"/>
                    <a:pt x="359" y="150"/>
                    <a:pt x="360" y="149"/>
                  </a:cubicBezTo>
                  <a:cubicBezTo>
                    <a:pt x="362" y="148"/>
                    <a:pt x="360" y="148"/>
                    <a:pt x="360" y="147"/>
                  </a:cubicBezTo>
                  <a:cubicBezTo>
                    <a:pt x="360" y="146"/>
                    <a:pt x="360" y="146"/>
                    <a:pt x="360" y="146"/>
                  </a:cubicBezTo>
                  <a:cubicBezTo>
                    <a:pt x="360" y="145"/>
                    <a:pt x="359" y="145"/>
                    <a:pt x="359" y="145"/>
                  </a:cubicBezTo>
                  <a:cubicBezTo>
                    <a:pt x="359" y="145"/>
                    <a:pt x="360" y="143"/>
                    <a:pt x="360" y="144"/>
                  </a:cubicBezTo>
                  <a:cubicBezTo>
                    <a:pt x="360" y="144"/>
                    <a:pt x="360" y="144"/>
                    <a:pt x="360" y="145"/>
                  </a:cubicBezTo>
                  <a:cubicBezTo>
                    <a:pt x="360" y="145"/>
                    <a:pt x="363" y="144"/>
                    <a:pt x="362" y="144"/>
                  </a:cubicBezTo>
                  <a:cubicBezTo>
                    <a:pt x="362" y="144"/>
                    <a:pt x="363" y="144"/>
                    <a:pt x="363" y="145"/>
                  </a:cubicBezTo>
                  <a:cubicBezTo>
                    <a:pt x="363" y="144"/>
                    <a:pt x="364" y="144"/>
                    <a:pt x="363" y="144"/>
                  </a:cubicBezTo>
                  <a:cubicBezTo>
                    <a:pt x="363" y="143"/>
                    <a:pt x="363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1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2"/>
                  </a:cubicBezTo>
                  <a:cubicBezTo>
                    <a:pt x="363" y="142"/>
                    <a:pt x="363" y="142"/>
                    <a:pt x="363" y="141"/>
                  </a:cubicBezTo>
                  <a:cubicBezTo>
                    <a:pt x="363" y="141"/>
                    <a:pt x="363" y="140"/>
                    <a:pt x="363" y="140"/>
                  </a:cubicBezTo>
                  <a:cubicBezTo>
                    <a:pt x="363" y="140"/>
                    <a:pt x="364" y="140"/>
                    <a:pt x="365" y="140"/>
                  </a:cubicBezTo>
                  <a:cubicBezTo>
                    <a:pt x="365" y="140"/>
                    <a:pt x="366" y="138"/>
                    <a:pt x="364" y="139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365" y="138"/>
                    <a:pt x="366" y="138"/>
                    <a:pt x="366" y="138"/>
                  </a:cubicBezTo>
                  <a:cubicBezTo>
                    <a:pt x="367" y="139"/>
                    <a:pt x="367" y="139"/>
                    <a:pt x="367" y="139"/>
                  </a:cubicBezTo>
                  <a:cubicBezTo>
                    <a:pt x="367" y="139"/>
                    <a:pt x="368" y="139"/>
                    <a:pt x="368" y="139"/>
                  </a:cubicBezTo>
                  <a:cubicBezTo>
                    <a:pt x="368" y="139"/>
                    <a:pt x="369" y="139"/>
                    <a:pt x="369" y="139"/>
                  </a:cubicBezTo>
                  <a:cubicBezTo>
                    <a:pt x="367" y="138"/>
                    <a:pt x="369" y="138"/>
                    <a:pt x="368" y="137"/>
                  </a:cubicBezTo>
                  <a:cubicBezTo>
                    <a:pt x="368" y="136"/>
                    <a:pt x="368" y="136"/>
                    <a:pt x="368" y="136"/>
                  </a:cubicBezTo>
                  <a:cubicBezTo>
                    <a:pt x="368" y="136"/>
                    <a:pt x="368" y="136"/>
                    <a:pt x="369" y="136"/>
                  </a:cubicBezTo>
                  <a:cubicBezTo>
                    <a:pt x="368" y="137"/>
                    <a:pt x="370" y="137"/>
                    <a:pt x="370" y="137"/>
                  </a:cubicBezTo>
                  <a:cubicBezTo>
                    <a:pt x="370" y="136"/>
                    <a:pt x="369" y="136"/>
                    <a:pt x="370" y="136"/>
                  </a:cubicBezTo>
                  <a:cubicBezTo>
                    <a:pt x="370" y="135"/>
                    <a:pt x="370" y="135"/>
                    <a:pt x="370" y="135"/>
                  </a:cubicBezTo>
                  <a:cubicBezTo>
                    <a:pt x="369" y="135"/>
                    <a:pt x="369" y="135"/>
                    <a:pt x="369" y="135"/>
                  </a:cubicBezTo>
                  <a:cubicBezTo>
                    <a:pt x="369" y="134"/>
                    <a:pt x="369" y="133"/>
                    <a:pt x="368" y="133"/>
                  </a:cubicBezTo>
                  <a:cubicBezTo>
                    <a:pt x="368" y="132"/>
                    <a:pt x="367" y="132"/>
                    <a:pt x="366" y="132"/>
                  </a:cubicBezTo>
                  <a:cubicBezTo>
                    <a:pt x="366" y="132"/>
                    <a:pt x="366" y="131"/>
                    <a:pt x="366" y="131"/>
                  </a:cubicBezTo>
                  <a:cubicBezTo>
                    <a:pt x="365" y="131"/>
                    <a:pt x="366" y="133"/>
                    <a:pt x="366" y="134"/>
                  </a:cubicBezTo>
                  <a:cubicBezTo>
                    <a:pt x="365" y="134"/>
                    <a:pt x="365" y="133"/>
                    <a:pt x="365" y="133"/>
                  </a:cubicBezTo>
                  <a:cubicBezTo>
                    <a:pt x="365" y="133"/>
                    <a:pt x="364" y="134"/>
                    <a:pt x="363" y="134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3" y="133"/>
                    <a:pt x="363" y="133"/>
                    <a:pt x="363" y="133"/>
                  </a:cubicBezTo>
                  <a:cubicBezTo>
                    <a:pt x="364" y="133"/>
                    <a:pt x="362" y="134"/>
                    <a:pt x="362" y="134"/>
                  </a:cubicBezTo>
                  <a:cubicBezTo>
                    <a:pt x="362" y="134"/>
                    <a:pt x="362" y="135"/>
                    <a:pt x="362" y="135"/>
                  </a:cubicBezTo>
                  <a:cubicBezTo>
                    <a:pt x="362" y="135"/>
                    <a:pt x="361" y="135"/>
                    <a:pt x="361" y="135"/>
                  </a:cubicBezTo>
                  <a:cubicBezTo>
                    <a:pt x="361" y="135"/>
                    <a:pt x="361" y="134"/>
                    <a:pt x="361" y="133"/>
                  </a:cubicBezTo>
                  <a:cubicBezTo>
                    <a:pt x="361" y="133"/>
                    <a:pt x="362" y="132"/>
                    <a:pt x="362" y="132"/>
                  </a:cubicBezTo>
                  <a:cubicBezTo>
                    <a:pt x="362" y="132"/>
                    <a:pt x="362" y="131"/>
                    <a:pt x="362" y="132"/>
                  </a:cubicBezTo>
                  <a:cubicBezTo>
                    <a:pt x="362" y="132"/>
                    <a:pt x="362" y="132"/>
                    <a:pt x="362" y="132"/>
                  </a:cubicBezTo>
                  <a:cubicBezTo>
                    <a:pt x="361" y="132"/>
                    <a:pt x="361" y="132"/>
                    <a:pt x="360" y="131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2"/>
                    <a:pt x="360" y="132"/>
                    <a:pt x="360" y="132"/>
                  </a:cubicBezTo>
                  <a:cubicBezTo>
                    <a:pt x="360" y="133"/>
                    <a:pt x="360" y="133"/>
                    <a:pt x="360" y="134"/>
                  </a:cubicBezTo>
                  <a:cubicBezTo>
                    <a:pt x="357" y="132"/>
                    <a:pt x="359" y="133"/>
                    <a:pt x="356" y="133"/>
                  </a:cubicBezTo>
                  <a:cubicBezTo>
                    <a:pt x="356" y="132"/>
                    <a:pt x="356" y="132"/>
                    <a:pt x="356" y="132"/>
                  </a:cubicBezTo>
                  <a:cubicBezTo>
                    <a:pt x="355" y="132"/>
                    <a:pt x="355" y="133"/>
                    <a:pt x="355" y="133"/>
                  </a:cubicBezTo>
                  <a:cubicBezTo>
                    <a:pt x="354" y="132"/>
                    <a:pt x="354" y="132"/>
                    <a:pt x="354" y="132"/>
                  </a:cubicBezTo>
                  <a:cubicBezTo>
                    <a:pt x="355" y="132"/>
                    <a:pt x="356" y="132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5" y="131"/>
                    <a:pt x="356" y="130"/>
                    <a:pt x="356" y="130"/>
                  </a:cubicBezTo>
                  <a:cubicBezTo>
                    <a:pt x="354" y="129"/>
                    <a:pt x="354" y="129"/>
                    <a:pt x="353" y="128"/>
                  </a:cubicBezTo>
                  <a:cubicBezTo>
                    <a:pt x="353" y="129"/>
                    <a:pt x="353" y="129"/>
                    <a:pt x="353" y="130"/>
                  </a:cubicBezTo>
                  <a:cubicBezTo>
                    <a:pt x="353" y="130"/>
                    <a:pt x="351" y="130"/>
                    <a:pt x="351" y="130"/>
                  </a:cubicBezTo>
                  <a:cubicBezTo>
                    <a:pt x="351" y="130"/>
                    <a:pt x="352" y="127"/>
                    <a:pt x="352" y="127"/>
                  </a:cubicBezTo>
                  <a:cubicBezTo>
                    <a:pt x="352" y="127"/>
                    <a:pt x="352" y="126"/>
                    <a:pt x="351" y="126"/>
                  </a:cubicBezTo>
                  <a:cubicBezTo>
                    <a:pt x="351" y="126"/>
                    <a:pt x="350" y="128"/>
                    <a:pt x="350" y="128"/>
                  </a:cubicBezTo>
                  <a:cubicBezTo>
                    <a:pt x="350" y="128"/>
                    <a:pt x="350" y="128"/>
                    <a:pt x="350" y="129"/>
                  </a:cubicBezTo>
                  <a:cubicBezTo>
                    <a:pt x="350" y="129"/>
                    <a:pt x="349" y="129"/>
                    <a:pt x="349" y="129"/>
                  </a:cubicBezTo>
                  <a:cubicBezTo>
                    <a:pt x="349" y="129"/>
                    <a:pt x="349" y="128"/>
                    <a:pt x="349" y="128"/>
                  </a:cubicBezTo>
                  <a:cubicBezTo>
                    <a:pt x="349" y="128"/>
                    <a:pt x="348" y="127"/>
                    <a:pt x="348" y="127"/>
                  </a:cubicBezTo>
                  <a:cubicBezTo>
                    <a:pt x="348" y="128"/>
                    <a:pt x="348" y="128"/>
                    <a:pt x="348" y="128"/>
                  </a:cubicBezTo>
                  <a:cubicBezTo>
                    <a:pt x="348" y="128"/>
                    <a:pt x="347" y="129"/>
                    <a:pt x="347" y="129"/>
                  </a:cubicBezTo>
                  <a:cubicBezTo>
                    <a:pt x="347" y="129"/>
                    <a:pt x="347" y="129"/>
                    <a:pt x="347" y="128"/>
                  </a:cubicBezTo>
                  <a:cubicBezTo>
                    <a:pt x="346" y="128"/>
                    <a:pt x="346" y="128"/>
                    <a:pt x="346" y="128"/>
                  </a:cubicBezTo>
                  <a:cubicBezTo>
                    <a:pt x="346" y="129"/>
                    <a:pt x="346" y="129"/>
                    <a:pt x="345" y="130"/>
                  </a:cubicBezTo>
                  <a:cubicBezTo>
                    <a:pt x="345" y="130"/>
                    <a:pt x="345" y="130"/>
                    <a:pt x="344" y="130"/>
                  </a:cubicBezTo>
                  <a:cubicBezTo>
                    <a:pt x="345" y="129"/>
                    <a:pt x="345" y="128"/>
                    <a:pt x="345" y="127"/>
                  </a:cubicBezTo>
                  <a:cubicBezTo>
                    <a:pt x="346" y="127"/>
                    <a:pt x="345" y="127"/>
                    <a:pt x="344" y="127"/>
                  </a:cubicBezTo>
                  <a:cubicBezTo>
                    <a:pt x="344" y="127"/>
                    <a:pt x="345" y="127"/>
                    <a:pt x="344" y="128"/>
                  </a:cubicBezTo>
                  <a:cubicBezTo>
                    <a:pt x="344" y="128"/>
                    <a:pt x="344" y="127"/>
                    <a:pt x="344" y="127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6"/>
                    <a:pt x="343" y="126"/>
                  </a:cubicBezTo>
                  <a:cubicBezTo>
                    <a:pt x="342" y="126"/>
                    <a:pt x="341" y="126"/>
                    <a:pt x="341" y="126"/>
                  </a:cubicBezTo>
                  <a:cubicBezTo>
                    <a:pt x="343" y="124"/>
                    <a:pt x="342" y="125"/>
                    <a:pt x="341" y="124"/>
                  </a:cubicBezTo>
                  <a:cubicBezTo>
                    <a:pt x="340" y="124"/>
                    <a:pt x="340" y="125"/>
                    <a:pt x="340" y="125"/>
                  </a:cubicBezTo>
                  <a:cubicBezTo>
                    <a:pt x="340" y="124"/>
                    <a:pt x="340" y="124"/>
                    <a:pt x="340" y="123"/>
                  </a:cubicBezTo>
                  <a:cubicBezTo>
                    <a:pt x="339" y="123"/>
                    <a:pt x="337" y="123"/>
                    <a:pt x="336" y="123"/>
                  </a:cubicBezTo>
                  <a:cubicBezTo>
                    <a:pt x="335" y="123"/>
                    <a:pt x="336" y="122"/>
                    <a:pt x="336" y="122"/>
                  </a:cubicBezTo>
                  <a:cubicBezTo>
                    <a:pt x="335" y="121"/>
                    <a:pt x="335" y="122"/>
                    <a:pt x="334" y="122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5" y="121"/>
                    <a:pt x="337" y="121"/>
                    <a:pt x="338" y="121"/>
                  </a:cubicBezTo>
                  <a:cubicBezTo>
                    <a:pt x="338" y="120"/>
                    <a:pt x="338" y="120"/>
                    <a:pt x="338" y="120"/>
                  </a:cubicBezTo>
                  <a:cubicBezTo>
                    <a:pt x="338" y="119"/>
                    <a:pt x="339" y="119"/>
                    <a:pt x="339" y="119"/>
                  </a:cubicBezTo>
                  <a:cubicBezTo>
                    <a:pt x="339" y="119"/>
                    <a:pt x="339" y="119"/>
                    <a:pt x="339" y="119"/>
                  </a:cubicBezTo>
                  <a:cubicBezTo>
                    <a:pt x="339" y="118"/>
                    <a:pt x="337" y="118"/>
                    <a:pt x="337" y="117"/>
                  </a:cubicBezTo>
                  <a:cubicBezTo>
                    <a:pt x="337" y="116"/>
                    <a:pt x="337" y="116"/>
                    <a:pt x="337" y="116"/>
                  </a:cubicBezTo>
                  <a:cubicBezTo>
                    <a:pt x="336" y="116"/>
                    <a:pt x="336" y="116"/>
                    <a:pt x="337" y="116"/>
                  </a:cubicBezTo>
                  <a:cubicBezTo>
                    <a:pt x="338" y="117"/>
                    <a:pt x="338" y="117"/>
                    <a:pt x="338" y="117"/>
                  </a:cubicBezTo>
                  <a:cubicBezTo>
                    <a:pt x="339" y="117"/>
                    <a:pt x="340" y="117"/>
                    <a:pt x="341" y="117"/>
                  </a:cubicBezTo>
                  <a:cubicBezTo>
                    <a:pt x="344" y="116"/>
                    <a:pt x="339" y="114"/>
                    <a:pt x="338" y="114"/>
                  </a:cubicBezTo>
                  <a:cubicBezTo>
                    <a:pt x="337" y="114"/>
                    <a:pt x="336" y="115"/>
                    <a:pt x="336" y="115"/>
                  </a:cubicBezTo>
                  <a:cubicBezTo>
                    <a:pt x="336" y="114"/>
                    <a:pt x="336" y="114"/>
                    <a:pt x="336" y="114"/>
                  </a:cubicBezTo>
                  <a:cubicBezTo>
                    <a:pt x="336" y="114"/>
                    <a:pt x="334" y="113"/>
                    <a:pt x="334" y="113"/>
                  </a:cubicBezTo>
                  <a:cubicBezTo>
                    <a:pt x="335" y="113"/>
                    <a:pt x="336" y="113"/>
                    <a:pt x="337" y="113"/>
                  </a:cubicBezTo>
                  <a:cubicBezTo>
                    <a:pt x="337" y="113"/>
                    <a:pt x="337" y="112"/>
                    <a:pt x="338" y="112"/>
                  </a:cubicBezTo>
                  <a:cubicBezTo>
                    <a:pt x="338" y="111"/>
                    <a:pt x="339" y="112"/>
                    <a:pt x="339" y="112"/>
                  </a:cubicBezTo>
                  <a:cubicBezTo>
                    <a:pt x="340" y="111"/>
                    <a:pt x="340" y="110"/>
                    <a:pt x="340" y="109"/>
                  </a:cubicBezTo>
                  <a:cubicBezTo>
                    <a:pt x="340" y="109"/>
                    <a:pt x="339" y="108"/>
                    <a:pt x="338" y="108"/>
                  </a:cubicBezTo>
                  <a:cubicBezTo>
                    <a:pt x="338" y="108"/>
                    <a:pt x="338" y="107"/>
                    <a:pt x="338" y="107"/>
                  </a:cubicBezTo>
                  <a:cubicBezTo>
                    <a:pt x="338" y="107"/>
                    <a:pt x="336" y="107"/>
                    <a:pt x="337" y="107"/>
                  </a:cubicBezTo>
                  <a:cubicBezTo>
                    <a:pt x="337" y="108"/>
                    <a:pt x="335" y="110"/>
                    <a:pt x="335" y="110"/>
                  </a:cubicBezTo>
                  <a:cubicBezTo>
                    <a:pt x="333" y="110"/>
                    <a:pt x="335" y="109"/>
                    <a:pt x="334" y="108"/>
                  </a:cubicBezTo>
                  <a:cubicBezTo>
                    <a:pt x="333" y="108"/>
                    <a:pt x="332" y="108"/>
                    <a:pt x="332" y="108"/>
                  </a:cubicBezTo>
                  <a:cubicBezTo>
                    <a:pt x="332" y="108"/>
                    <a:pt x="332" y="108"/>
                    <a:pt x="332" y="108"/>
                  </a:cubicBezTo>
                  <a:cubicBezTo>
                    <a:pt x="333" y="108"/>
                    <a:pt x="333" y="108"/>
                    <a:pt x="333" y="107"/>
                  </a:cubicBezTo>
                  <a:cubicBezTo>
                    <a:pt x="334" y="107"/>
                    <a:pt x="334" y="107"/>
                    <a:pt x="334" y="107"/>
                  </a:cubicBezTo>
                  <a:cubicBezTo>
                    <a:pt x="334" y="106"/>
                    <a:pt x="335" y="107"/>
                    <a:pt x="336" y="107"/>
                  </a:cubicBezTo>
                  <a:cubicBezTo>
                    <a:pt x="335" y="107"/>
                    <a:pt x="335" y="106"/>
                    <a:pt x="335" y="106"/>
                  </a:cubicBezTo>
                  <a:cubicBezTo>
                    <a:pt x="335" y="105"/>
                    <a:pt x="334" y="106"/>
                    <a:pt x="333" y="106"/>
                  </a:cubicBezTo>
                  <a:cubicBezTo>
                    <a:pt x="333" y="105"/>
                    <a:pt x="332" y="104"/>
                    <a:pt x="332" y="104"/>
                  </a:cubicBezTo>
                  <a:cubicBezTo>
                    <a:pt x="331" y="104"/>
                    <a:pt x="331" y="104"/>
                    <a:pt x="330" y="104"/>
                  </a:cubicBezTo>
                  <a:cubicBezTo>
                    <a:pt x="330" y="104"/>
                    <a:pt x="329" y="105"/>
                    <a:pt x="329" y="105"/>
                  </a:cubicBezTo>
                  <a:cubicBezTo>
                    <a:pt x="328" y="105"/>
                    <a:pt x="328" y="105"/>
                    <a:pt x="329" y="105"/>
                  </a:cubicBezTo>
                  <a:cubicBezTo>
                    <a:pt x="329" y="105"/>
                    <a:pt x="329" y="104"/>
                    <a:pt x="329" y="104"/>
                  </a:cubicBezTo>
                  <a:cubicBezTo>
                    <a:pt x="328" y="104"/>
                    <a:pt x="326" y="103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5"/>
                    <a:pt x="325" y="104"/>
                    <a:pt x="325" y="104"/>
                  </a:cubicBezTo>
                  <a:cubicBezTo>
                    <a:pt x="325" y="104"/>
                    <a:pt x="326" y="104"/>
                    <a:pt x="326" y="104"/>
                  </a:cubicBezTo>
                  <a:cubicBezTo>
                    <a:pt x="326" y="104"/>
                    <a:pt x="327" y="103"/>
                    <a:pt x="327" y="103"/>
                  </a:cubicBezTo>
                  <a:cubicBezTo>
                    <a:pt x="327" y="102"/>
                    <a:pt x="327" y="102"/>
                    <a:pt x="327" y="102"/>
                  </a:cubicBezTo>
                  <a:cubicBezTo>
                    <a:pt x="327" y="102"/>
                    <a:pt x="326" y="102"/>
                    <a:pt x="326" y="102"/>
                  </a:cubicBezTo>
                  <a:cubicBezTo>
                    <a:pt x="326" y="102"/>
                    <a:pt x="325" y="102"/>
                    <a:pt x="325" y="102"/>
                  </a:cubicBezTo>
                  <a:cubicBezTo>
                    <a:pt x="325" y="102"/>
                    <a:pt x="325" y="102"/>
                    <a:pt x="325" y="101"/>
                  </a:cubicBezTo>
                  <a:cubicBezTo>
                    <a:pt x="325" y="101"/>
                    <a:pt x="324" y="102"/>
                    <a:pt x="324" y="102"/>
                  </a:cubicBezTo>
                  <a:cubicBezTo>
                    <a:pt x="324" y="102"/>
                    <a:pt x="324" y="102"/>
                    <a:pt x="324" y="102"/>
                  </a:cubicBezTo>
                  <a:cubicBezTo>
                    <a:pt x="324" y="102"/>
                    <a:pt x="324" y="103"/>
                    <a:pt x="324" y="103"/>
                  </a:cubicBezTo>
                  <a:cubicBezTo>
                    <a:pt x="324" y="103"/>
                    <a:pt x="323" y="103"/>
                    <a:pt x="323" y="103"/>
                  </a:cubicBezTo>
                  <a:cubicBezTo>
                    <a:pt x="321" y="103"/>
                    <a:pt x="321" y="103"/>
                    <a:pt x="322" y="102"/>
                  </a:cubicBezTo>
                  <a:cubicBezTo>
                    <a:pt x="323" y="102"/>
                    <a:pt x="323" y="102"/>
                    <a:pt x="324" y="101"/>
                  </a:cubicBezTo>
                  <a:cubicBezTo>
                    <a:pt x="324" y="101"/>
                    <a:pt x="324" y="100"/>
                    <a:pt x="323" y="101"/>
                  </a:cubicBezTo>
                  <a:cubicBezTo>
                    <a:pt x="323" y="101"/>
                    <a:pt x="321" y="101"/>
                    <a:pt x="321" y="100"/>
                  </a:cubicBezTo>
                  <a:cubicBezTo>
                    <a:pt x="321" y="100"/>
                    <a:pt x="320" y="99"/>
                    <a:pt x="320" y="99"/>
                  </a:cubicBezTo>
                  <a:cubicBezTo>
                    <a:pt x="320" y="99"/>
                    <a:pt x="320" y="98"/>
                    <a:pt x="319" y="98"/>
                  </a:cubicBezTo>
                  <a:cubicBezTo>
                    <a:pt x="317" y="98"/>
                    <a:pt x="318" y="100"/>
                    <a:pt x="318" y="101"/>
                  </a:cubicBezTo>
                  <a:cubicBezTo>
                    <a:pt x="317" y="102"/>
                    <a:pt x="317" y="102"/>
                    <a:pt x="317" y="102"/>
                  </a:cubicBezTo>
                  <a:cubicBezTo>
                    <a:pt x="317" y="102"/>
                    <a:pt x="317" y="101"/>
                    <a:pt x="317" y="101"/>
                  </a:cubicBezTo>
                  <a:cubicBezTo>
                    <a:pt x="316" y="101"/>
                    <a:pt x="317" y="100"/>
                    <a:pt x="316" y="100"/>
                  </a:cubicBezTo>
                  <a:cubicBezTo>
                    <a:pt x="316" y="100"/>
                    <a:pt x="315" y="101"/>
                    <a:pt x="315" y="101"/>
                  </a:cubicBezTo>
                  <a:cubicBezTo>
                    <a:pt x="314" y="100"/>
                    <a:pt x="314" y="96"/>
                    <a:pt x="313" y="99"/>
                  </a:cubicBezTo>
                  <a:cubicBezTo>
                    <a:pt x="312" y="100"/>
                    <a:pt x="313" y="100"/>
                    <a:pt x="312" y="101"/>
                  </a:cubicBezTo>
                  <a:cubicBezTo>
                    <a:pt x="312" y="101"/>
                    <a:pt x="311" y="101"/>
                    <a:pt x="311" y="101"/>
                  </a:cubicBezTo>
                  <a:cubicBezTo>
                    <a:pt x="312" y="101"/>
                    <a:pt x="311" y="100"/>
                    <a:pt x="311" y="100"/>
                  </a:cubicBezTo>
                  <a:cubicBezTo>
                    <a:pt x="311" y="100"/>
                    <a:pt x="311" y="100"/>
                    <a:pt x="311" y="99"/>
                  </a:cubicBezTo>
                  <a:cubicBezTo>
                    <a:pt x="312" y="100"/>
                    <a:pt x="311" y="99"/>
                    <a:pt x="311" y="99"/>
                  </a:cubicBezTo>
                  <a:cubicBezTo>
                    <a:pt x="311" y="99"/>
                    <a:pt x="310" y="99"/>
                    <a:pt x="310" y="99"/>
                  </a:cubicBezTo>
                  <a:cubicBezTo>
                    <a:pt x="310" y="99"/>
                    <a:pt x="310" y="98"/>
                    <a:pt x="310" y="98"/>
                  </a:cubicBezTo>
                  <a:cubicBezTo>
                    <a:pt x="311" y="98"/>
                    <a:pt x="311" y="97"/>
                    <a:pt x="312" y="97"/>
                  </a:cubicBezTo>
                  <a:cubicBezTo>
                    <a:pt x="312" y="94"/>
                    <a:pt x="312" y="93"/>
                    <a:pt x="309" y="93"/>
                  </a:cubicBezTo>
                  <a:cubicBezTo>
                    <a:pt x="310" y="93"/>
                    <a:pt x="310" y="93"/>
                    <a:pt x="311" y="93"/>
                  </a:cubicBezTo>
                  <a:cubicBezTo>
                    <a:pt x="310" y="93"/>
                    <a:pt x="311" y="92"/>
                    <a:pt x="311" y="92"/>
                  </a:cubicBezTo>
                  <a:cubicBezTo>
                    <a:pt x="310" y="92"/>
                    <a:pt x="310" y="92"/>
                    <a:pt x="310" y="92"/>
                  </a:cubicBezTo>
                  <a:cubicBezTo>
                    <a:pt x="310" y="92"/>
                    <a:pt x="309" y="90"/>
                    <a:pt x="309" y="90"/>
                  </a:cubicBezTo>
                  <a:cubicBezTo>
                    <a:pt x="308" y="90"/>
                    <a:pt x="307" y="90"/>
                    <a:pt x="306" y="90"/>
                  </a:cubicBezTo>
                  <a:cubicBezTo>
                    <a:pt x="306" y="90"/>
                    <a:pt x="305" y="90"/>
                    <a:pt x="305" y="90"/>
                  </a:cubicBezTo>
                  <a:cubicBezTo>
                    <a:pt x="304" y="90"/>
                    <a:pt x="303" y="91"/>
                    <a:pt x="302" y="91"/>
                  </a:cubicBezTo>
                  <a:cubicBezTo>
                    <a:pt x="301" y="91"/>
                    <a:pt x="300" y="90"/>
                    <a:pt x="300" y="90"/>
                  </a:cubicBezTo>
                  <a:close/>
                  <a:moveTo>
                    <a:pt x="251" y="14"/>
                  </a:moveTo>
                  <a:cubicBezTo>
                    <a:pt x="250" y="14"/>
                    <a:pt x="248" y="11"/>
                    <a:pt x="246" y="11"/>
                  </a:cubicBezTo>
                  <a:cubicBezTo>
                    <a:pt x="246" y="11"/>
                    <a:pt x="246" y="11"/>
                    <a:pt x="246" y="11"/>
                  </a:cubicBezTo>
                  <a:cubicBezTo>
                    <a:pt x="245" y="11"/>
                    <a:pt x="244" y="11"/>
                    <a:pt x="243" y="11"/>
                  </a:cubicBezTo>
                  <a:cubicBezTo>
                    <a:pt x="242" y="12"/>
                    <a:pt x="240" y="14"/>
                    <a:pt x="239" y="15"/>
                  </a:cubicBezTo>
                  <a:cubicBezTo>
                    <a:pt x="238" y="14"/>
                    <a:pt x="235" y="13"/>
                    <a:pt x="233" y="13"/>
                  </a:cubicBezTo>
                  <a:cubicBezTo>
                    <a:pt x="233" y="13"/>
                    <a:pt x="232" y="14"/>
                    <a:pt x="231" y="14"/>
                  </a:cubicBezTo>
                  <a:cubicBezTo>
                    <a:pt x="231" y="14"/>
                    <a:pt x="230" y="14"/>
                    <a:pt x="230" y="14"/>
                  </a:cubicBezTo>
                  <a:cubicBezTo>
                    <a:pt x="229" y="14"/>
                    <a:pt x="229" y="16"/>
                    <a:pt x="229" y="16"/>
                  </a:cubicBezTo>
                  <a:cubicBezTo>
                    <a:pt x="231" y="15"/>
                    <a:pt x="233" y="15"/>
                    <a:pt x="235" y="15"/>
                  </a:cubicBezTo>
                  <a:cubicBezTo>
                    <a:pt x="235" y="15"/>
                    <a:pt x="233" y="16"/>
                    <a:pt x="232" y="16"/>
                  </a:cubicBezTo>
                  <a:cubicBezTo>
                    <a:pt x="232" y="16"/>
                    <a:pt x="232" y="17"/>
                    <a:pt x="232" y="17"/>
                  </a:cubicBezTo>
                  <a:cubicBezTo>
                    <a:pt x="234" y="17"/>
                    <a:pt x="236" y="16"/>
                    <a:pt x="238" y="16"/>
                  </a:cubicBezTo>
                  <a:cubicBezTo>
                    <a:pt x="239" y="16"/>
                    <a:pt x="241" y="17"/>
                    <a:pt x="242" y="17"/>
                  </a:cubicBezTo>
                  <a:cubicBezTo>
                    <a:pt x="239" y="17"/>
                    <a:pt x="236" y="18"/>
                    <a:pt x="233" y="19"/>
                  </a:cubicBezTo>
                  <a:cubicBezTo>
                    <a:pt x="233" y="19"/>
                    <a:pt x="233" y="20"/>
                    <a:pt x="233" y="20"/>
                  </a:cubicBezTo>
                  <a:cubicBezTo>
                    <a:pt x="233" y="20"/>
                    <a:pt x="234" y="21"/>
                    <a:pt x="234" y="20"/>
                  </a:cubicBezTo>
                  <a:cubicBezTo>
                    <a:pt x="234" y="20"/>
                    <a:pt x="234" y="20"/>
                    <a:pt x="235" y="19"/>
                  </a:cubicBezTo>
                  <a:cubicBezTo>
                    <a:pt x="238" y="18"/>
                    <a:pt x="242" y="18"/>
                    <a:pt x="246" y="17"/>
                  </a:cubicBezTo>
                  <a:cubicBezTo>
                    <a:pt x="246" y="18"/>
                    <a:pt x="246" y="18"/>
                    <a:pt x="246" y="18"/>
                  </a:cubicBezTo>
                  <a:cubicBezTo>
                    <a:pt x="245" y="18"/>
                    <a:pt x="244" y="18"/>
                    <a:pt x="244" y="19"/>
                  </a:cubicBezTo>
                  <a:cubicBezTo>
                    <a:pt x="243" y="19"/>
                    <a:pt x="242" y="18"/>
                    <a:pt x="241" y="19"/>
                  </a:cubicBezTo>
                  <a:cubicBezTo>
                    <a:pt x="240" y="19"/>
                    <a:pt x="239" y="20"/>
                    <a:pt x="238" y="20"/>
                  </a:cubicBezTo>
                  <a:cubicBezTo>
                    <a:pt x="238" y="20"/>
                    <a:pt x="237" y="20"/>
                    <a:pt x="236" y="20"/>
                  </a:cubicBezTo>
                  <a:cubicBezTo>
                    <a:pt x="236" y="20"/>
                    <a:pt x="235" y="21"/>
                    <a:pt x="234" y="21"/>
                  </a:cubicBezTo>
                  <a:cubicBezTo>
                    <a:pt x="235" y="22"/>
                    <a:pt x="235" y="23"/>
                    <a:pt x="236" y="23"/>
                  </a:cubicBezTo>
                  <a:cubicBezTo>
                    <a:pt x="237" y="23"/>
                    <a:pt x="238" y="22"/>
                    <a:pt x="238" y="22"/>
                  </a:cubicBezTo>
                  <a:cubicBezTo>
                    <a:pt x="240" y="21"/>
                    <a:pt x="243" y="22"/>
                    <a:pt x="244" y="22"/>
                  </a:cubicBezTo>
                  <a:cubicBezTo>
                    <a:pt x="246" y="22"/>
                    <a:pt x="246" y="22"/>
                    <a:pt x="246" y="22"/>
                  </a:cubicBezTo>
                  <a:cubicBezTo>
                    <a:pt x="246" y="22"/>
                    <a:pt x="246" y="22"/>
                    <a:pt x="247" y="22"/>
                  </a:cubicBezTo>
                  <a:cubicBezTo>
                    <a:pt x="248" y="22"/>
                    <a:pt x="247" y="21"/>
                    <a:pt x="248" y="21"/>
                  </a:cubicBezTo>
                  <a:cubicBezTo>
                    <a:pt x="249" y="21"/>
                    <a:pt x="249" y="22"/>
                    <a:pt x="249" y="22"/>
                  </a:cubicBezTo>
                  <a:cubicBezTo>
                    <a:pt x="250" y="22"/>
                    <a:pt x="250" y="23"/>
                    <a:pt x="251" y="23"/>
                  </a:cubicBezTo>
                  <a:cubicBezTo>
                    <a:pt x="252" y="23"/>
                    <a:pt x="254" y="21"/>
                    <a:pt x="254" y="21"/>
                  </a:cubicBezTo>
                  <a:cubicBezTo>
                    <a:pt x="254" y="21"/>
                    <a:pt x="254" y="23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9" y="23"/>
                    <a:pt x="260" y="23"/>
                  </a:cubicBezTo>
                  <a:cubicBezTo>
                    <a:pt x="260" y="23"/>
                    <a:pt x="261" y="24"/>
                    <a:pt x="261" y="24"/>
                  </a:cubicBezTo>
                  <a:cubicBezTo>
                    <a:pt x="262" y="22"/>
                    <a:pt x="262" y="23"/>
                    <a:pt x="263" y="22"/>
                  </a:cubicBezTo>
                  <a:cubicBezTo>
                    <a:pt x="263" y="21"/>
                    <a:pt x="263" y="20"/>
                    <a:pt x="263" y="20"/>
                  </a:cubicBezTo>
                  <a:cubicBezTo>
                    <a:pt x="264" y="20"/>
                    <a:pt x="264" y="20"/>
                    <a:pt x="264" y="20"/>
                  </a:cubicBezTo>
                  <a:cubicBezTo>
                    <a:pt x="264" y="20"/>
                    <a:pt x="264" y="20"/>
                    <a:pt x="265" y="20"/>
                  </a:cubicBezTo>
                  <a:cubicBezTo>
                    <a:pt x="265" y="20"/>
                    <a:pt x="265" y="20"/>
                    <a:pt x="265" y="20"/>
                  </a:cubicBezTo>
                  <a:cubicBezTo>
                    <a:pt x="265" y="20"/>
                    <a:pt x="265" y="22"/>
                    <a:pt x="265" y="22"/>
                  </a:cubicBezTo>
                  <a:cubicBezTo>
                    <a:pt x="265" y="22"/>
                    <a:pt x="265" y="22"/>
                    <a:pt x="265" y="22"/>
                  </a:cubicBezTo>
                  <a:cubicBezTo>
                    <a:pt x="269" y="22"/>
                    <a:pt x="273" y="21"/>
                    <a:pt x="276" y="20"/>
                  </a:cubicBezTo>
                  <a:cubicBezTo>
                    <a:pt x="280" y="20"/>
                    <a:pt x="282" y="21"/>
                    <a:pt x="285" y="20"/>
                  </a:cubicBezTo>
                  <a:cubicBezTo>
                    <a:pt x="288" y="20"/>
                    <a:pt x="291" y="19"/>
                    <a:pt x="294" y="18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5" y="17"/>
                    <a:pt x="296" y="18"/>
                    <a:pt x="297" y="18"/>
                  </a:cubicBezTo>
                  <a:cubicBezTo>
                    <a:pt x="298" y="18"/>
                    <a:pt x="300" y="17"/>
                    <a:pt x="301" y="17"/>
                  </a:cubicBezTo>
                  <a:cubicBezTo>
                    <a:pt x="301" y="17"/>
                    <a:pt x="300" y="18"/>
                    <a:pt x="299" y="18"/>
                  </a:cubicBezTo>
                  <a:cubicBezTo>
                    <a:pt x="298" y="18"/>
                    <a:pt x="297" y="18"/>
                    <a:pt x="296" y="18"/>
                  </a:cubicBezTo>
                  <a:cubicBezTo>
                    <a:pt x="296" y="18"/>
                    <a:pt x="295" y="19"/>
                    <a:pt x="294" y="19"/>
                  </a:cubicBezTo>
                  <a:cubicBezTo>
                    <a:pt x="294" y="19"/>
                    <a:pt x="295" y="19"/>
                    <a:pt x="295" y="19"/>
                  </a:cubicBezTo>
                  <a:cubicBezTo>
                    <a:pt x="296" y="20"/>
                    <a:pt x="298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8" y="20"/>
                    <a:pt x="295" y="20"/>
                    <a:pt x="294" y="20"/>
                  </a:cubicBezTo>
                  <a:cubicBezTo>
                    <a:pt x="294" y="20"/>
                    <a:pt x="293" y="21"/>
                    <a:pt x="293" y="21"/>
                  </a:cubicBezTo>
                  <a:cubicBezTo>
                    <a:pt x="292" y="22"/>
                    <a:pt x="291" y="21"/>
                    <a:pt x="289" y="22"/>
                  </a:cubicBezTo>
                  <a:cubicBezTo>
                    <a:pt x="284" y="23"/>
                    <a:pt x="295" y="23"/>
                    <a:pt x="296" y="23"/>
                  </a:cubicBezTo>
                  <a:cubicBezTo>
                    <a:pt x="294" y="23"/>
                    <a:pt x="291" y="25"/>
                    <a:pt x="288" y="25"/>
                  </a:cubicBezTo>
                  <a:cubicBezTo>
                    <a:pt x="288" y="25"/>
                    <a:pt x="287" y="24"/>
                    <a:pt x="286" y="24"/>
                  </a:cubicBezTo>
                  <a:cubicBezTo>
                    <a:pt x="286" y="24"/>
                    <a:pt x="286" y="25"/>
                    <a:pt x="286" y="25"/>
                  </a:cubicBezTo>
                  <a:cubicBezTo>
                    <a:pt x="282" y="24"/>
                    <a:pt x="278" y="25"/>
                    <a:pt x="274" y="26"/>
                  </a:cubicBezTo>
                  <a:cubicBezTo>
                    <a:pt x="274" y="26"/>
                    <a:pt x="274" y="26"/>
                    <a:pt x="274" y="27"/>
                  </a:cubicBezTo>
                  <a:cubicBezTo>
                    <a:pt x="274" y="27"/>
                    <a:pt x="275" y="27"/>
                    <a:pt x="275" y="28"/>
                  </a:cubicBezTo>
                  <a:cubicBezTo>
                    <a:pt x="275" y="29"/>
                    <a:pt x="274" y="29"/>
                    <a:pt x="274" y="29"/>
                  </a:cubicBezTo>
                  <a:cubicBezTo>
                    <a:pt x="274" y="30"/>
                    <a:pt x="275" y="30"/>
                    <a:pt x="275" y="30"/>
                  </a:cubicBezTo>
                  <a:cubicBezTo>
                    <a:pt x="277" y="30"/>
                    <a:pt x="282" y="30"/>
                    <a:pt x="280" y="30"/>
                  </a:cubicBezTo>
                  <a:cubicBezTo>
                    <a:pt x="281" y="31"/>
                    <a:pt x="281" y="30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1" y="31"/>
                    <a:pt x="281" y="31"/>
                  </a:cubicBezTo>
                  <a:cubicBezTo>
                    <a:pt x="280" y="32"/>
                    <a:pt x="281" y="31"/>
                    <a:pt x="280" y="31"/>
                  </a:cubicBezTo>
                  <a:cubicBezTo>
                    <a:pt x="280" y="32"/>
                    <a:pt x="280" y="32"/>
                    <a:pt x="280" y="32"/>
                  </a:cubicBezTo>
                  <a:cubicBezTo>
                    <a:pt x="279" y="32"/>
                    <a:pt x="279" y="32"/>
                    <a:pt x="278" y="32"/>
                  </a:cubicBezTo>
                  <a:cubicBezTo>
                    <a:pt x="277" y="32"/>
                    <a:pt x="276" y="32"/>
                    <a:pt x="276" y="32"/>
                  </a:cubicBezTo>
                  <a:cubicBezTo>
                    <a:pt x="276" y="31"/>
                    <a:pt x="276" y="31"/>
                    <a:pt x="276" y="31"/>
                  </a:cubicBezTo>
                  <a:cubicBezTo>
                    <a:pt x="275" y="31"/>
                    <a:pt x="275" y="31"/>
                    <a:pt x="274" y="31"/>
                  </a:cubicBezTo>
                  <a:cubicBezTo>
                    <a:pt x="273" y="31"/>
                    <a:pt x="274" y="29"/>
                    <a:pt x="273" y="27"/>
                  </a:cubicBezTo>
                  <a:cubicBezTo>
                    <a:pt x="270" y="26"/>
                    <a:pt x="270" y="26"/>
                    <a:pt x="270" y="26"/>
                  </a:cubicBezTo>
                  <a:cubicBezTo>
                    <a:pt x="270" y="25"/>
                    <a:pt x="270" y="25"/>
                    <a:pt x="270" y="25"/>
                  </a:cubicBezTo>
                  <a:cubicBezTo>
                    <a:pt x="268" y="24"/>
                    <a:pt x="259" y="25"/>
                    <a:pt x="256" y="25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7"/>
                    <a:pt x="256" y="27"/>
                  </a:cubicBezTo>
                  <a:cubicBezTo>
                    <a:pt x="256" y="27"/>
                    <a:pt x="256" y="29"/>
                    <a:pt x="255" y="29"/>
                  </a:cubicBezTo>
                  <a:cubicBezTo>
                    <a:pt x="255" y="29"/>
                    <a:pt x="254" y="29"/>
                    <a:pt x="254" y="29"/>
                  </a:cubicBezTo>
                  <a:cubicBezTo>
                    <a:pt x="253" y="30"/>
                    <a:pt x="253" y="31"/>
                    <a:pt x="253" y="31"/>
                  </a:cubicBezTo>
                  <a:cubicBezTo>
                    <a:pt x="253" y="31"/>
                    <a:pt x="252" y="30"/>
                    <a:pt x="252" y="30"/>
                  </a:cubicBezTo>
                  <a:cubicBezTo>
                    <a:pt x="252" y="29"/>
                    <a:pt x="253" y="29"/>
                    <a:pt x="253" y="28"/>
                  </a:cubicBezTo>
                  <a:cubicBezTo>
                    <a:pt x="253" y="28"/>
                    <a:pt x="252" y="27"/>
                    <a:pt x="252" y="27"/>
                  </a:cubicBezTo>
                  <a:cubicBezTo>
                    <a:pt x="252" y="27"/>
                    <a:pt x="251" y="27"/>
                    <a:pt x="251" y="27"/>
                  </a:cubicBezTo>
                  <a:cubicBezTo>
                    <a:pt x="250" y="26"/>
                    <a:pt x="251" y="25"/>
                    <a:pt x="251" y="25"/>
                  </a:cubicBezTo>
                  <a:cubicBezTo>
                    <a:pt x="250" y="25"/>
                    <a:pt x="250" y="25"/>
                    <a:pt x="250" y="25"/>
                  </a:cubicBezTo>
                  <a:cubicBezTo>
                    <a:pt x="250" y="25"/>
                    <a:pt x="250" y="26"/>
                    <a:pt x="250" y="26"/>
                  </a:cubicBezTo>
                  <a:cubicBezTo>
                    <a:pt x="249" y="26"/>
                    <a:pt x="248" y="26"/>
                    <a:pt x="248" y="26"/>
                  </a:cubicBezTo>
                  <a:cubicBezTo>
                    <a:pt x="247" y="25"/>
                    <a:pt x="248" y="25"/>
                    <a:pt x="247" y="24"/>
                  </a:cubicBezTo>
                  <a:cubicBezTo>
                    <a:pt x="247" y="25"/>
                    <a:pt x="246" y="25"/>
                    <a:pt x="246" y="25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35" y="26"/>
                    <a:pt x="235" y="26"/>
                  </a:cubicBezTo>
                  <a:cubicBezTo>
                    <a:pt x="234" y="25"/>
                    <a:pt x="232" y="24"/>
                    <a:pt x="231" y="24"/>
                  </a:cubicBezTo>
                  <a:cubicBezTo>
                    <a:pt x="231" y="23"/>
                    <a:pt x="232" y="23"/>
                    <a:pt x="231" y="22"/>
                  </a:cubicBezTo>
                  <a:cubicBezTo>
                    <a:pt x="229" y="18"/>
                    <a:pt x="229" y="18"/>
                    <a:pt x="229" y="18"/>
                  </a:cubicBezTo>
                  <a:cubicBezTo>
                    <a:pt x="227" y="17"/>
                    <a:pt x="224" y="18"/>
                    <a:pt x="221" y="17"/>
                  </a:cubicBezTo>
                  <a:cubicBezTo>
                    <a:pt x="221" y="17"/>
                    <a:pt x="220" y="16"/>
                    <a:pt x="219" y="16"/>
                  </a:cubicBezTo>
                  <a:cubicBezTo>
                    <a:pt x="217" y="16"/>
                    <a:pt x="212" y="16"/>
                    <a:pt x="210" y="16"/>
                  </a:cubicBezTo>
                  <a:cubicBezTo>
                    <a:pt x="210" y="16"/>
                    <a:pt x="210" y="17"/>
                    <a:pt x="210" y="17"/>
                  </a:cubicBezTo>
                  <a:cubicBezTo>
                    <a:pt x="212" y="17"/>
                    <a:pt x="213" y="17"/>
                    <a:pt x="215" y="17"/>
                  </a:cubicBezTo>
                  <a:cubicBezTo>
                    <a:pt x="215" y="17"/>
                    <a:pt x="217" y="17"/>
                    <a:pt x="217" y="17"/>
                  </a:cubicBezTo>
                  <a:cubicBezTo>
                    <a:pt x="217" y="17"/>
                    <a:pt x="217" y="18"/>
                    <a:pt x="217" y="18"/>
                  </a:cubicBezTo>
                  <a:cubicBezTo>
                    <a:pt x="218" y="17"/>
                    <a:pt x="218" y="19"/>
                    <a:pt x="218" y="19"/>
                  </a:cubicBezTo>
                  <a:cubicBezTo>
                    <a:pt x="217" y="19"/>
                    <a:pt x="217" y="19"/>
                    <a:pt x="217" y="19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216" y="20"/>
                    <a:pt x="215" y="20"/>
                    <a:pt x="212" y="20"/>
                  </a:cubicBezTo>
                  <a:cubicBezTo>
                    <a:pt x="211" y="19"/>
                    <a:pt x="211" y="19"/>
                    <a:pt x="211" y="19"/>
                  </a:cubicBezTo>
                  <a:cubicBezTo>
                    <a:pt x="211" y="19"/>
                    <a:pt x="210" y="20"/>
                    <a:pt x="210" y="19"/>
                  </a:cubicBezTo>
                  <a:cubicBezTo>
                    <a:pt x="210" y="20"/>
                    <a:pt x="210" y="21"/>
                    <a:pt x="210" y="21"/>
                  </a:cubicBezTo>
                  <a:cubicBezTo>
                    <a:pt x="211" y="22"/>
                    <a:pt x="212" y="21"/>
                    <a:pt x="212" y="21"/>
                  </a:cubicBezTo>
                  <a:cubicBezTo>
                    <a:pt x="212" y="21"/>
                    <a:pt x="212" y="22"/>
                    <a:pt x="212" y="22"/>
                  </a:cubicBezTo>
                  <a:cubicBezTo>
                    <a:pt x="214" y="23"/>
                    <a:pt x="214" y="22"/>
                    <a:pt x="215" y="21"/>
                  </a:cubicBezTo>
                  <a:cubicBezTo>
                    <a:pt x="217" y="22"/>
                    <a:pt x="217" y="22"/>
                    <a:pt x="220" y="22"/>
                  </a:cubicBezTo>
                  <a:cubicBezTo>
                    <a:pt x="220" y="22"/>
                    <a:pt x="220" y="21"/>
                    <a:pt x="221" y="21"/>
                  </a:cubicBezTo>
                  <a:cubicBezTo>
                    <a:pt x="221" y="22"/>
                    <a:pt x="221" y="22"/>
                    <a:pt x="221" y="23"/>
                  </a:cubicBezTo>
                  <a:cubicBezTo>
                    <a:pt x="221" y="23"/>
                    <a:pt x="222" y="23"/>
                    <a:pt x="222" y="23"/>
                  </a:cubicBezTo>
                  <a:cubicBezTo>
                    <a:pt x="222" y="23"/>
                    <a:pt x="222" y="24"/>
                    <a:pt x="222" y="24"/>
                  </a:cubicBezTo>
                  <a:cubicBezTo>
                    <a:pt x="219" y="24"/>
                    <a:pt x="216" y="25"/>
                    <a:pt x="214" y="25"/>
                  </a:cubicBezTo>
                  <a:cubicBezTo>
                    <a:pt x="214" y="25"/>
                    <a:pt x="215" y="26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4" y="27"/>
                    <a:pt x="215" y="27"/>
                    <a:pt x="214" y="27"/>
                  </a:cubicBezTo>
                  <a:cubicBezTo>
                    <a:pt x="213" y="27"/>
                    <a:pt x="213" y="27"/>
                    <a:pt x="213" y="27"/>
                  </a:cubicBezTo>
                  <a:cubicBezTo>
                    <a:pt x="211" y="28"/>
                    <a:pt x="218" y="29"/>
                    <a:pt x="218" y="29"/>
                  </a:cubicBezTo>
                  <a:cubicBezTo>
                    <a:pt x="219" y="29"/>
                    <a:pt x="219" y="28"/>
                    <a:pt x="219" y="27"/>
                  </a:cubicBezTo>
                  <a:cubicBezTo>
                    <a:pt x="220" y="28"/>
                    <a:pt x="219" y="29"/>
                    <a:pt x="219" y="29"/>
                  </a:cubicBezTo>
                  <a:cubicBezTo>
                    <a:pt x="220" y="29"/>
                    <a:pt x="220" y="30"/>
                    <a:pt x="221" y="29"/>
                  </a:cubicBezTo>
                  <a:cubicBezTo>
                    <a:pt x="222" y="29"/>
                    <a:pt x="222" y="29"/>
                    <a:pt x="222" y="29"/>
                  </a:cubicBezTo>
                  <a:cubicBezTo>
                    <a:pt x="222" y="29"/>
                    <a:pt x="223" y="29"/>
                    <a:pt x="223" y="29"/>
                  </a:cubicBezTo>
                  <a:cubicBezTo>
                    <a:pt x="223" y="29"/>
                    <a:pt x="223" y="30"/>
                    <a:pt x="223" y="30"/>
                  </a:cubicBezTo>
                  <a:cubicBezTo>
                    <a:pt x="221" y="30"/>
                    <a:pt x="220" y="30"/>
                    <a:pt x="218" y="30"/>
                  </a:cubicBezTo>
                  <a:cubicBezTo>
                    <a:pt x="218" y="30"/>
                    <a:pt x="217" y="29"/>
                    <a:pt x="217" y="29"/>
                  </a:cubicBezTo>
                  <a:cubicBezTo>
                    <a:pt x="213" y="29"/>
                    <a:pt x="214" y="31"/>
                    <a:pt x="215" y="31"/>
                  </a:cubicBezTo>
                  <a:cubicBezTo>
                    <a:pt x="215" y="31"/>
                    <a:pt x="215" y="33"/>
                    <a:pt x="215" y="32"/>
                  </a:cubicBezTo>
                  <a:cubicBezTo>
                    <a:pt x="215" y="32"/>
                    <a:pt x="215" y="33"/>
                    <a:pt x="216" y="33"/>
                  </a:cubicBezTo>
                  <a:cubicBezTo>
                    <a:pt x="218" y="35"/>
                    <a:pt x="221" y="35"/>
                    <a:pt x="224" y="35"/>
                  </a:cubicBezTo>
                  <a:cubicBezTo>
                    <a:pt x="224" y="35"/>
                    <a:pt x="224" y="35"/>
                    <a:pt x="224" y="35"/>
                  </a:cubicBezTo>
                  <a:cubicBezTo>
                    <a:pt x="224" y="36"/>
                    <a:pt x="223" y="36"/>
                    <a:pt x="223" y="36"/>
                  </a:cubicBezTo>
                  <a:cubicBezTo>
                    <a:pt x="222" y="36"/>
                    <a:pt x="220" y="35"/>
                    <a:pt x="219" y="36"/>
                  </a:cubicBezTo>
                  <a:cubicBezTo>
                    <a:pt x="219" y="36"/>
                    <a:pt x="218" y="37"/>
                    <a:pt x="219" y="37"/>
                  </a:cubicBezTo>
                  <a:cubicBezTo>
                    <a:pt x="219" y="38"/>
                    <a:pt x="219" y="38"/>
                    <a:pt x="219" y="38"/>
                  </a:cubicBezTo>
                  <a:cubicBezTo>
                    <a:pt x="220" y="38"/>
                    <a:pt x="225" y="38"/>
                    <a:pt x="225" y="37"/>
                  </a:cubicBezTo>
                  <a:cubicBezTo>
                    <a:pt x="226" y="37"/>
                    <a:pt x="226" y="36"/>
                    <a:pt x="226" y="36"/>
                  </a:cubicBezTo>
                  <a:cubicBezTo>
                    <a:pt x="228" y="36"/>
                    <a:pt x="230" y="36"/>
                    <a:pt x="231" y="36"/>
                  </a:cubicBezTo>
                  <a:cubicBezTo>
                    <a:pt x="231" y="36"/>
                    <a:pt x="231" y="37"/>
                    <a:pt x="231" y="37"/>
                  </a:cubicBezTo>
                  <a:cubicBezTo>
                    <a:pt x="228" y="38"/>
                    <a:pt x="227" y="38"/>
                    <a:pt x="224" y="39"/>
                  </a:cubicBezTo>
                  <a:cubicBezTo>
                    <a:pt x="224" y="39"/>
                    <a:pt x="224" y="39"/>
                    <a:pt x="224" y="39"/>
                  </a:cubicBezTo>
                  <a:cubicBezTo>
                    <a:pt x="224" y="40"/>
                    <a:pt x="225" y="40"/>
                    <a:pt x="225" y="41"/>
                  </a:cubicBezTo>
                  <a:cubicBezTo>
                    <a:pt x="225" y="41"/>
                    <a:pt x="226" y="41"/>
                    <a:pt x="226" y="41"/>
                  </a:cubicBezTo>
                  <a:cubicBezTo>
                    <a:pt x="226" y="42"/>
                    <a:pt x="226" y="43"/>
                    <a:pt x="226" y="43"/>
                  </a:cubicBezTo>
                  <a:cubicBezTo>
                    <a:pt x="227" y="43"/>
                    <a:pt x="228" y="43"/>
                    <a:pt x="228" y="43"/>
                  </a:cubicBezTo>
                  <a:cubicBezTo>
                    <a:pt x="228" y="44"/>
                    <a:pt x="228" y="44"/>
                    <a:pt x="228" y="44"/>
                  </a:cubicBezTo>
                  <a:cubicBezTo>
                    <a:pt x="227" y="44"/>
                    <a:pt x="227" y="44"/>
                    <a:pt x="226" y="44"/>
                  </a:cubicBezTo>
                  <a:cubicBezTo>
                    <a:pt x="226" y="45"/>
                    <a:pt x="227" y="46"/>
                    <a:pt x="226" y="46"/>
                  </a:cubicBezTo>
                  <a:cubicBezTo>
                    <a:pt x="230" y="46"/>
                    <a:pt x="231" y="46"/>
                    <a:pt x="234" y="45"/>
                  </a:cubicBezTo>
                  <a:cubicBezTo>
                    <a:pt x="234" y="45"/>
                    <a:pt x="233" y="44"/>
                    <a:pt x="234" y="44"/>
                  </a:cubicBezTo>
                  <a:cubicBezTo>
                    <a:pt x="234" y="44"/>
                    <a:pt x="234" y="44"/>
                    <a:pt x="235" y="44"/>
                  </a:cubicBezTo>
                  <a:cubicBezTo>
                    <a:pt x="235" y="44"/>
                    <a:pt x="235" y="45"/>
                    <a:pt x="235" y="45"/>
                  </a:cubicBezTo>
                  <a:cubicBezTo>
                    <a:pt x="236" y="45"/>
                    <a:pt x="237" y="45"/>
                    <a:pt x="237" y="45"/>
                  </a:cubicBezTo>
                  <a:cubicBezTo>
                    <a:pt x="236" y="46"/>
                    <a:pt x="238" y="46"/>
                    <a:pt x="238" y="46"/>
                  </a:cubicBezTo>
                  <a:cubicBezTo>
                    <a:pt x="238" y="46"/>
                    <a:pt x="238" y="45"/>
                    <a:pt x="238" y="45"/>
                  </a:cubicBezTo>
                  <a:cubicBezTo>
                    <a:pt x="238" y="45"/>
                    <a:pt x="239" y="46"/>
                    <a:pt x="240" y="45"/>
                  </a:cubicBezTo>
                  <a:cubicBezTo>
                    <a:pt x="241" y="42"/>
                    <a:pt x="241" y="42"/>
                    <a:pt x="241" y="42"/>
                  </a:cubicBezTo>
                  <a:cubicBezTo>
                    <a:pt x="241" y="42"/>
                    <a:pt x="242" y="43"/>
                    <a:pt x="243" y="43"/>
                  </a:cubicBezTo>
                  <a:cubicBezTo>
                    <a:pt x="243" y="42"/>
                    <a:pt x="244" y="42"/>
                    <a:pt x="245" y="42"/>
                  </a:cubicBezTo>
                  <a:cubicBezTo>
                    <a:pt x="244" y="41"/>
                    <a:pt x="245" y="39"/>
                    <a:pt x="246" y="38"/>
                  </a:cubicBezTo>
                  <a:cubicBezTo>
                    <a:pt x="246" y="38"/>
                    <a:pt x="246" y="40"/>
                    <a:pt x="246" y="40"/>
                  </a:cubicBezTo>
                  <a:cubicBezTo>
                    <a:pt x="246" y="40"/>
                    <a:pt x="247" y="40"/>
                    <a:pt x="248" y="40"/>
                  </a:cubicBezTo>
                  <a:cubicBezTo>
                    <a:pt x="248" y="40"/>
                    <a:pt x="248" y="40"/>
                    <a:pt x="248" y="40"/>
                  </a:cubicBezTo>
                  <a:cubicBezTo>
                    <a:pt x="248" y="40"/>
                    <a:pt x="250" y="38"/>
                    <a:pt x="250" y="38"/>
                  </a:cubicBezTo>
                  <a:cubicBezTo>
                    <a:pt x="251" y="38"/>
                    <a:pt x="251" y="39"/>
                    <a:pt x="251" y="39"/>
                  </a:cubicBezTo>
                  <a:cubicBezTo>
                    <a:pt x="252" y="39"/>
                    <a:pt x="253" y="38"/>
                    <a:pt x="254" y="38"/>
                  </a:cubicBezTo>
                  <a:cubicBezTo>
                    <a:pt x="254" y="38"/>
                    <a:pt x="253" y="39"/>
                    <a:pt x="253" y="39"/>
                  </a:cubicBezTo>
                  <a:cubicBezTo>
                    <a:pt x="255" y="39"/>
                    <a:pt x="255" y="38"/>
                    <a:pt x="254" y="38"/>
                  </a:cubicBezTo>
                  <a:cubicBezTo>
                    <a:pt x="255" y="38"/>
                    <a:pt x="256" y="38"/>
                    <a:pt x="256" y="38"/>
                  </a:cubicBezTo>
                  <a:cubicBezTo>
                    <a:pt x="256" y="38"/>
                    <a:pt x="256" y="38"/>
                    <a:pt x="256" y="38"/>
                  </a:cubicBezTo>
                  <a:cubicBezTo>
                    <a:pt x="258" y="37"/>
                    <a:pt x="260" y="37"/>
                    <a:pt x="261" y="36"/>
                  </a:cubicBezTo>
                  <a:cubicBezTo>
                    <a:pt x="261" y="36"/>
                    <a:pt x="261" y="35"/>
                    <a:pt x="261" y="35"/>
                  </a:cubicBezTo>
                  <a:cubicBezTo>
                    <a:pt x="261" y="35"/>
                    <a:pt x="259" y="32"/>
                    <a:pt x="259" y="31"/>
                  </a:cubicBezTo>
                  <a:cubicBezTo>
                    <a:pt x="259" y="31"/>
                    <a:pt x="260" y="31"/>
                    <a:pt x="260" y="31"/>
                  </a:cubicBezTo>
                  <a:cubicBezTo>
                    <a:pt x="261" y="33"/>
                    <a:pt x="262" y="34"/>
                    <a:pt x="262" y="35"/>
                  </a:cubicBezTo>
                  <a:cubicBezTo>
                    <a:pt x="263" y="35"/>
                    <a:pt x="263" y="36"/>
                    <a:pt x="263" y="35"/>
                  </a:cubicBezTo>
                  <a:cubicBezTo>
                    <a:pt x="263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5" y="35"/>
                    <a:pt x="265" y="35"/>
                    <a:pt x="265" y="35"/>
                  </a:cubicBezTo>
                  <a:cubicBezTo>
                    <a:pt x="266" y="36"/>
                    <a:pt x="266" y="36"/>
                    <a:pt x="266" y="36"/>
                  </a:cubicBezTo>
                  <a:cubicBezTo>
                    <a:pt x="266" y="36"/>
                    <a:pt x="260" y="37"/>
                    <a:pt x="262" y="37"/>
                  </a:cubicBezTo>
                  <a:cubicBezTo>
                    <a:pt x="265" y="38"/>
                    <a:pt x="269" y="38"/>
                    <a:pt x="272" y="38"/>
                  </a:cubicBezTo>
                  <a:cubicBezTo>
                    <a:pt x="271" y="39"/>
                    <a:pt x="272" y="40"/>
                    <a:pt x="272" y="40"/>
                  </a:cubicBezTo>
                  <a:cubicBezTo>
                    <a:pt x="270" y="39"/>
                    <a:pt x="270" y="39"/>
                    <a:pt x="270" y="39"/>
                  </a:cubicBezTo>
                  <a:cubicBezTo>
                    <a:pt x="268" y="39"/>
                    <a:pt x="265" y="39"/>
                    <a:pt x="262" y="39"/>
                  </a:cubicBezTo>
                  <a:cubicBezTo>
                    <a:pt x="262" y="39"/>
                    <a:pt x="260" y="40"/>
                    <a:pt x="259" y="39"/>
                  </a:cubicBezTo>
                  <a:cubicBezTo>
                    <a:pt x="258" y="39"/>
                    <a:pt x="258" y="38"/>
                    <a:pt x="257" y="38"/>
                  </a:cubicBezTo>
                  <a:cubicBezTo>
                    <a:pt x="257" y="38"/>
                    <a:pt x="252" y="40"/>
                    <a:pt x="251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0" y="41"/>
                    <a:pt x="250" y="41"/>
                    <a:pt x="249" y="41"/>
                  </a:cubicBezTo>
                  <a:cubicBezTo>
                    <a:pt x="250" y="41"/>
                    <a:pt x="248" y="41"/>
                    <a:pt x="248" y="41"/>
                  </a:cubicBezTo>
                  <a:cubicBezTo>
                    <a:pt x="247" y="43"/>
                    <a:pt x="247" y="44"/>
                    <a:pt x="247" y="46"/>
                  </a:cubicBezTo>
                  <a:cubicBezTo>
                    <a:pt x="248" y="46"/>
                    <a:pt x="248" y="45"/>
                    <a:pt x="248" y="46"/>
                  </a:cubicBezTo>
                  <a:cubicBezTo>
                    <a:pt x="248" y="46"/>
                    <a:pt x="249" y="46"/>
                    <a:pt x="249" y="46"/>
                  </a:cubicBezTo>
                  <a:cubicBezTo>
                    <a:pt x="251" y="46"/>
                    <a:pt x="252" y="44"/>
                    <a:pt x="254" y="44"/>
                  </a:cubicBezTo>
                  <a:cubicBezTo>
                    <a:pt x="255" y="44"/>
                    <a:pt x="253" y="45"/>
                    <a:pt x="254" y="45"/>
                  </a:cubicBezTo>
                  <a:cubicBezTo>
                    <a:pt x="256" y="46"/>
                    <a:pt x="258" y="45"/>
                    <a:pt x="259" y="44"/>
                  </a:cubicBezTo>
                  <a:cubicBezTo>
                    <a:pt x="260" y="43"/>
                    <a:pt x="261" y="43"/>
                    <a:pt x="262" y="42"/>
                  </a:cubicBezTo>
                  <a:cubicBezTo>
                    <a:pt x="262" y="44"/>
                    <a:pt x="262" y="44"/>
                    <a:pt x="260" y="46"/>
                  </a:cubicBezTo>
                  <a:cubicBezTo>
                    <a:pt x="261" y="46"/>
                    <a:pt x="261" y="46"/>
                    <a:pt x="262" y="46"/>
                  </a:cubicBezTo>
                  <a:cubicBezTo>
                    <a:pt x="262" y="47"/>
                    <a:pt x="262" y="48"/>
                    <a:pt x="262" y="48"/>
                  </a:cubicBezTo>
                  <a:cubicBezTo>
                    <a:pt x="262" y="48"/>
                    <a:pt x="263" y="49"/>
                    <a:pt x="263" y="49"/>
                  </a:cubicBezTo>
                  <a:cubicBezTo>
                    <a:pt x="263" y="49"/>
                    <a:pt x="264" y="48"/>
                    <a:pt x="264" y="48"/>
                  </a:cubicBezTo>
                  <a:cubicBezTo>
                    <a:pt x="265" y="48"/>
                    <a:pt x="265" y="48"/>
                    <a:pt x="265" y="48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7" y="49"/>
                    <a:pt x="270" y="48"/>
                    <a:pt x="269" y="49"/>
                  </a:cubicBezTo>
                  <a:cubicBezTo>
                    <a:pt x="269" y="49"/>
                    <a:pt x="268" y="49"/>
                    <a:pt x="268" y="50"/>
                  </a:cubicBezTo>
                  <a:cubicBezTo>
                    <a:pt x="268" y="50"/>
                    <a:pt x="269" y="50"/>
                    <a:pt x="268" y="51"/>
                  </a:cubicBezTo>
                  <a:cubicBezTo>
                    <a:pt x="268" y="51"/>
                    <a:pt x="267" y="51"/>
                    <a:pt x="267" y="51"/>
                  </a:cubicBezTo>
                  <a:cubicBezTo>
                    <a:pt x="267" y="52"/>
                    <a:pt x="267" y="52"/>
                    <a:pt x="267" y="52"/>
                  </a:cubicBezTo>
                  <a:cubicBezTo>
                    <a:pt x="265" y="52"/>
                    <a:pt x="265" y="51"/>
                    <a:pt x="265" y="51"/>
                  </a:cubicBezTo>
                  <a:cubicBezTo>
                    <a:pt x="264" y="51"/>
                    <a:pt x="261" y="52"/>
                    <a:pt x="260" y="51"/>
                  </a:cubicBezTo>
                  <a:cubicBezTo>
                    <a:pt x="260" y="51"/>
                    <a:pt x="259" y="49"/>
                    <a:pt x="259" y="49"/>
                  </a:cubicBezTo>
                  <a:cubicBezTo>
                    <a:pt x="258" y="49"/>
                    <a:pt x="257" y="49"/>
                    <a:pt x="257" y="49"/>
                  </a:cubicBezTo>
                  <a:cubicBezTo>
                    <a:pt x="256" y="49"/>
                    <a:pt x="255" y="47"/>
                    <a:pt x="254" y="47"/>
                  </a:cubicBezTo>
                  <a:cubicBezTo>
                    <a:pt x="252" y="46"/>
                    <a:pt x="248" y="47"/>
                    <a:pt x="246" y="48"/>
                  </a:cubicBezTo>
                  <a:cubicBezTo>
                    <a:pt x="246" y="48"/>
                    <a:pt x="247" y="49"/>
                    <a:pt x="246" y="50"/>
                  </a:cubicBezTo>
                  <a:cubicBezTo>
                    <a:pt x="246" y="50"/>
                    <a:pt x="247" y="50"/>
                    <a:pt x="247" y="51"/>
                  </a:cubicBezTo>
                  <a:cubicBezTo>
                    <a:pt x="248" y="51"/>
                    <a:pt x="249" y="51"/>
                    <a:pt x="249" y="51"/>
                  </a:cubicBezTo>
                  <a:cubicBezTo>
                    <a:pt x="249" y="51"/>
                    <a:pt x="249" y="51"/>
                    <a:pt x="249" y="51"/>
                  </a:cubicBezTo>
                  <a:cubicBezTo>
                    <a:pt x="249" y="51"/>
                    <a:pt x="249" y="52"/>
                    <a:pt x="250" y="53"/>
                  </a:cubicBezTo>
                  <a:cubicBezTo>
                    <a:pt x="244" y="54"/>
                    <a:pt x="242" y="53"/>
                    <a:pt x="239" y="56"/>
                  </a:cubicBezTo>
                  <a:cubicBezTo>
                    <a:pt x="239" y="56"/>
                    <a:pt x="238" y="57"/>
                    <a:pt x="238" y="57"/>
                  </a:cubicBezTo>
                  <a:cubicBezTo>
                    <a:pt x="238" y="58"/>
                    <a:pt x="239" y="59"/>
                    <a:pt x="240" y="60"/>
                  </a:cubicBezTo>
                  <a:cubicBezTo>
                    <a:pt x="240" y="60"/>
                    <a:pt x="240" y="60"/>
                    <a:pt x="241" y="60"/>
                  </a:cubicBezTo>
                  <a:cubicBezTo>
                    <a:pt x="241" y="60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59"/>
                    <a:pt x="242" y="59"/>
                    <a:pt x="241" y="59"/>
                  </a:cubicBezTo>
                  <a:cubicBezTo>
                    <a:pt x="242" y="59"/>
                    <a:pt x="242" y="59"/>
                    <a:pt x="242" y="59"/>
                  </a:cubicBezTo>
                  <a:cubicBezTo>
                    <a:pt x="243" y="60"/>
                    <a:pt x="243" y="60"/>
                    <a:pt x="243" y="60"/>
                  </a:cubicBezTo>
                  <a:cubicBezTo>
                    <a:pt x="244" y="61"/>
                    <a:pt x="246" y="60"/>
                    <a:pt x="247" y="60"/>
                  </a:cubicBezTo>
                  <a:cubicBezTo>
                    <a:pt x="247" y="60"/>
                    <a:pt x="247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47" y="58"/>
                    <a:pt x="247" y="58"/>
                    <a:pt x="248" y="58"/>
                  </a:cubicBezTo>
                  <a:cubicBezTo>
                    <a:pt x="248" y="58"/>
                    <a:pt x="249" y="58"/>
                    <a:pt x="249" y="59"/>
                  </a:cubicBezTo>
                  <a:cubicBezTo>
                    <a:pt x="249" y="59"/>
                    <a:pt x="249" y="60"/>
                    <a:pt x="249" y="60"/>
                  </a:cubicBezTo>
                  <a:cubicBezTo>
                    <a:pt x="250" y="60"/>
                    <a:pt x="250" y="60"/>
                    <a:pt x="250" y="60"/>
                  </a:cubicBezTo>
                  <a:cubicBezTo>
                    <a:pt x="250" y="60"/>
                    <a:pt x="250" y="60"/>
                    <a:pt x="251" y="59"/>
                  </a:cubicBezTo>
                  <a:cubicBezTo>
                    <a:pt x="251" y="58"/>
                    <a:pt x="251" y="58"/>
                    <a:pt x="251" y="58"/>
                  </a:cubicBezTo>
                  <a:cubicBezTo>
                    <a:pt x="252" y="58"/>
                    <a:pt x="251" y="59"/>
                    <a:pt x="251" y="59"/>
                  </a:cubicBezTo>
                  <a:cubicBezTo>
                    <a:pt x="252" y="60"/>
                    <a:pt x="254" y="60"/>
                    <a:pt x="254" y="60"/>
                  </a:cubicBezTo>
                  <a:cubicBezTo>
                    <a:pt x="256" y="61"/>
                    <a:pt x="257" y="60"/>
                    <a:pt x="258" y="61"/>
                  </a:cubicBezTo>
                  <a:cubicBezTo>
                    <a:pt x="259" y="61"/>
                    <a:pt x="258" y="61"/>
                    <a:pt x="259" y="62"/>
                  </a:cubicBezTo>
                  <a:cubicBezTo>
                    <a:pt x="259" y="61"/>
                    <a:pt x="259" y="61"/>
                    <a:pt x="259" y="60"/>
                  </a:cubicBezTo>
                  <a:cubicBezTo>
                    <a:pt x="262" y="59"/>
                    <a:pt x="262" y="60"/>
                    <a:pt x="260" y="57"/>
                  </a:cubicBezTo>
                  <a:cubicBezTo>
                    <a:pt x="263" y="58"/>
                    <a:pt x="262" y="58"/>
                    <a:pt x="263" y="57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4" y="56"/>
                    <a:pt x="264" y="56"/>
                    <a:pt x="264" y="56"/>
                  </a:cubicBezTo>
                  <a:cubicBezTo>
                    <a:pt x="265" y="55"/>
                    <a:pt x="264" y="58"/>
                    <a:pt x="265" y="58"/>
                  </a:cubicBezTo>
                  <a:cubicBezTo>
                    <a:pt x="265" y="58"/>
                    <a:pt x="265" y="59"/>
                    <a:pt x="265" y="59"/>
                  </a:cubicBezTo>
                  <a:cubicBezTo>
                    <a:pt x="266" y="59"/>
                    <a:pt x="268" y="58"/>
                    <a:pt x="269" y="58"/>
                  </a:cubicBezTo>
                  <a:cubicBezTo>
                    <a:pt x="269" y="58"/>
                    <a:pt x="270" y="59"/>
                    <a:pt x="270" y="59"/>
                  </a:cubicBezTo>
                  <a:cubicBezTo>
                    <a:pt x="271" y="59"/>
                    <a:pt x="272" y="58"/>
                    <a:pt x="272" y="58"/>
                  </a:cubicBezTo>
                  <a:cubicBezTo>
                    <a:pt x="273" y="58"/>
                    <a:pt x="273" y="58"/>
                    <a:pt x="273" y="59"/>
                  </a:cubicBezTo>
                  <a:cubicBezTo>
                    <a:pt x="273" y="58"/>
                    <a:pt x="273" y="58"/>
                    <a:pt x="274" y="58"/>
                  </a:cubicBezTo>
                  <a:cubicBezTo>
                    <a:pt x="273" y="57"/>
                    <a:pt x="273" y="56"/>
                    <a:pt x="273" y="55"/>
                  </a:cubicBezTo>
                  <a:cubicBezTo>
                    <a:pt x="274" y="55"/>
                    <a:pt x="274" y="56"/>
                    <a:pt x="275" y="56"/>
                  </a:cubicBezTo>
                  <a:cubicBezTo>
                    <a:pt x="275" y="56"/>
                    <a:pt x="274" y="57"/>
                    <a:pt x="274" y="57"/>
                  </a:cubicBezTo>
                  <a:cubicBezTo>
                    <a:pt x="276" y="59"/>
                    <a:pt x="276" y="58"/>
                    <a:pt x="277" y="58"/>
                  </a:cubicBezTo>
                  <a:cubicBezTo>
                    <a:pt x="277" y="57"/>
                    <a:pt x="278" y="57"/>
                    <a:pt x="278" y="57"/>
                  </a:cubicBezTo>
                  <a:cubicBezTo>
                    <a:pt x="278" y="57"/>
                    <a:pt x="278" y="58"/>
                    <a:pt x="279" y="58"/>
                  </a:cubicBezTo>
                  <a:cubicBezTo>
                    <a:pt x="279" y="60"/>
                    <a:pt x="279" y="60"/>
                    <a:pt x="279" y="62"/>
                  </a:cubicBezTo>
                  <a:cubicBezTo>
                    <a:pt x="279" y="62"/>
                    <a:pt x="281" y="62"/>
                    <a:pt x="280" y="62"/>
                  </a:cubicBezTo>
                  <a:cubicBezTo>
                    <a:pt x="280" y="62"/>
                    <a:pt x="281" y="62"/>
                    <a:pt x="281" y="62"/>
                  </a:cubicBezTo>
                  <a:cubicBezTo>
                    <a:pt x="282" y="62"/>
                    <a:pt x="282" y="61"/>
                    <a:pt x="282" y="60"/>
                  </a:cubicBezTo>
                  <a:cubicBezTo>
                    <a:pt x="283" y="60"/>
                    <a:pt x="284" y="59"/>
                    <a:pt x="285" y="59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6" y="58"/>
                    <a:pt x="286" y="59"/>
                    <a:pt x="287" y="59"/>
                  </a:cubicBezTo>
                  <a:cubicBezTo>
                    <a:pt x="287" y="59"/>
                    <a:pt x="288" y="59"/>
                    <a:pt x="288" y="59"/>
                  </a:cubicBezTo>
                  <a:cubicBezTo>
                    <a:pt x="288" y="59"/>
                    <a:pt x="289" y="58"/>
                    <a:pt x="289" y="58"/>
                  </a:cubicBezTo>
                  <a:cubicBezTo>
                    <a:pt x="290" y="57"/>
                    <a:pt x="291" y="57"/>
                    <a:pt x="293" y="56"/>
                  </a:cubicBezTo>
                  <a:cubicBezTo>
                    <a:pt x="292" y="56"/>
                    <a:pt x="292" y="55"/>
                    <a:pt x="292" y="55"/>
                  </a:cubicBezTo>
                  <a:cubicBezTo>
                    <a:pt x="291" y="55"/>
                    <a:pt x="290" y="55"/>
                    <a:pt x="289" y="55"/>
                  </a:cubicBezTo>
                  <a:cubicBezTo>
                    <a:pt x="289" y="55"/>
                    <a:pt x="288" y="53"/>
                    <a:pt x="287" y="52"/>
                  </a:cubicBezTo>
                  <a:cubicBezTo>
                    <a:pt x="286" y="52"/>
                    <a:pt x="284" y="52"/>
                    <a:pt x="282" y="52"/>
                  </a:cubicBezTo>
                  <a:cubicBezTo>
                    <a:pt x="285" y="51"/>
                    <a:pt x="289" y="51"/>
                    <a:pt x="292" y="50"/>
                  </a:cubicBezTo>
                  <a:cubicBezTo>
                    <a:pt x="292" y="49"/>
                    <a:pt x="292" y="47"/>
                    <a:pt x="292" y="47"/>
                  </a:cubicBezTo>
                  <a:cubicBezTo>
                    <a:pt x="294" y="47"/>
                    <a:pt x="296" y="48"/>
                    <a:pt x="299" y="47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7"/>
                    <a:pt x="301" y="47"/>
                    <a:pt x="301" y="47"/>
                  </a:cubicBezTo>
                  <a:cubicBezTo>
                    <a:pt x="302" y="47"/>
                    <a:pt x="302" y="46"/>
                    <a:pt x="302" y="46"/>
                  </a:cubicBezTo>
                  <a:cubicBezTo>
                    <a:pt x="302" y="46"/>
                    <a:pt x="302" y="45"/>
                    <a:pt x="303" y="45"/>
                  </a:cubicBezTo>
                  <a:cubicBezTo>
                    <a:pt x="301" y="45"/>
                    <a:pt x="298" y="44"/>
                    <a:pt x="301" y="44"/>
                  </a:cubicBezTo>
                  <a:cubicBezTo>
                    <a:pt x="303" y="44"/>
                    <a:pt x="307" y="44"/>
                    <a:pt x="304" y="43"/>
                  </a:cubicBezTo>
                  <a:cubicBezTo>
                    <a:pt x="304" y="42"/>
                    <a:pt x="304" y="42"/>
                    <a:pt x="304" y="42"/>
                  </a:cubicBezTo>
                  <a:cubicBezTo>
                    <a:pt x="307" y="42"/>
                    <a:pt x="308" y="42"/>
                    <a:pt x="310" y="41"/>
                  </a:cubicBezTo>
                  <a:cubicBezTo>
                    <a:pt x="310" y="40"/>
                    <a:pt x="310" y="40"/>
                    <a:pt x="310" y="40"/>
                  </a:cubicBezTo>
                  <a:cubicBezTo>
                    <a:pt x="309" y="40"/>
                    <a:pt x="309" y="40"/>
                    <a:pt x="309" y="39"/>
                  </a:cubicBezTo>
                  <a:cubicBezTo>
                    <a:pt x="308" y="39"/>
                    <a:pt x="307" y="40"/>
                    <a:pt x="305" y="39"/>
                  </a:cubicBezTo>
                  <a:cubicBezTo>
                    <a:pt x="305" y="39"/>
                    <a:pt x="305" y="38"/>
                    <a:pt x="305" y="38"/>
                  </a:cubicBezTo>
                  <a:cubicBezTo>
                    <a:pt x="304" y="38"/>
                    <a:pt x="302" y="38"/>
                    <a:pt x="302" y="38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300" y="38"/>
                    <a:pt x="299" y="38"/>
                    <a:pt x="299" y="38"/>
                  </a:cubicBezTo>
                  <a:cubicBezTo>
                    <a:pt x="298" y="39"/>
                    <a:pt x="298" y="39"/>
                    <a:pt x="298" y="39"/>
                  </a:cubicBezTo>
                  <a:cubicBezTo>
                    <a:pt x="296" y="40"/>
                    <a:pt x="295" y="40"/>
                    <a:pt x="293" y="40"/>
                  </a:cubicBezTo>
                  <a:cubicBezTo>
                    <a:pt x="293" y="40"/>
                    <a:pt x="293" y="39"/>
                    <a:pt x="293" y="39"/>
                  </a:cubicBezTo>
                  <a:cubicBezTo>
                    <a:pt x="293" y="39"/>
                    <a:pt x="295" y="38"/>
                    <a:pt x="295" y="38"/>
                  </a:cubicBezTo>
                  <a:cubicBezTo>
                    <a:pt x="296" y="38"/>
                    <a:pt x="295" y="37"/>
                    <a:pt x="295" y="37"/>
                  </a:cubicBezTo>
                  <a:cubicBezTo>
                    <a:pt x="293" y="37"/>
                    <a:pt x="292" y="37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6" y="37"/>
                    <a:pt x="296" y="37"/>
                  </a:cubicBezTo>
                  <a:cubicBezTo>
                    <a:pt x="296" y="37"/>
                    <a:pt x="297" y="38"/>
                    <a:pt x="297" y="38"/>
                  </a:cubicBezTo>
                  <a:cubicBezTo>
                    <a:pt x="298" y="38"/>
                    <a:pt x="299" y="37"/>
                    <a:pt x="300" y="37"/>
                  </a:cubicBezTo>
                  <a:cubicBezTo>
                    <a:pt x="300" y="37"/>
                    <a:pt x="304" y="37"/>
                    <a:pt x="301" y="35"/>
                  </a:cubicBezTo>
                  <a:cubicBezTo>
                    <a:pt x="300" y="35"/>
                    <a:pt x="299" y="35"/>
                    <a:pt x="298" y="35"/>
                  </a:cubicBezTo>
                  <a:cubicBezTo>
                    <a:pt x="298" y="35"/>
                    <a:pt x="297" y="34"/>
                    <a:pt x="297" y="34"/>
                  </a:cubicBezTo>
                  <a:cubicBezTo>
                    <a:pt x="299" y="34"/>
                    <a:pt x="300" y="34"/>
                    <a:pt x="303" y="35"/>
                  </a:cubicBezTo>
                  <a:cubicBezTo>
                    <a:pt x="303" y="35"/>
                    <a:pt x="304" y="35"/>
                    <a:pt x="304" y="35"/>
                  </a:cubicBezTo>
                  <a:cubicBezTo>
                    <a:pt x="304" y="35"/>
                    <a:pt x="305" y="35"/>
                    <a:pt x="305" y="35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2" y="33"/>
                    <a:pt x="300" y="33"/>
                    <a:pt x="297" y="33"/>
                  </a:cubicBezTo>
                  <a:cubicBezTo>
                    <a:pt x="297" y="33"/>
                    <a:pt x="297" y="32"/>
                    <a:pt x="297" y="32"/>
                  </a:cubicBezTo>
                  <a:cubicBezTo>
                    <a:pt x="298" y="32"/>
                    <a:pt x="299" y="32"/>
                    <a:pt x="300" y="33"/>
                  </a:cubicBezTo>
                  <a:cubicBezTo>
                    <a:pt x="300" y="32"/>
                    <a:pt x="301" y="31"/>
                    <a:pt x="301" y="31"/>
                  </a:cubicBezTo>
                  <a:cubicBezTo>
                    <a:pt x="301" y="31"/>
                    <a:pt x="301" y="32"/>
                    <a:pt x="302" y="31"/>
                  </a:cubicBezTo>
                  <a:cubicBezTo>
                    <a:pt x="302" y="31"/>
                    <a:pt x="302" y="32"/>
                    <a:pt x="302" y="32"/>
                  </a:cubicBezTo>
                  <a:cubicBezTo>
                    <a:pt x="303" y="33"/>
                    <a:pt x="305" y="34"/>
                    <a:pt x="306" y="33"/>
                  </a:cubicBezTo>
                  <a:cubicBezTo>
                    <a:pt x="306" y="33"/>
                    <a:pt x="305" y="32"/>
                    <a:pt x="307" y="32"/>
                  </a:cubicBezTo>
                  <a:cubicBezTo>
                    <a:pt x="307" y="32"/>
                    <a:pt x="309" y="33"/>
                    <a:pt x="309" y="34"/>
                  </a:cubicBezTo>
                  <a:cubicBezTo>
                    <a:pt x="310" y="33"/>
                    <a:pt x="311" y="32"/>
                    <a:pt x="311" y="32"/>
                  </a:cubicBezTo>
                  <a:cubicBezTo>
                    <a:pt x="311" y="32"/>
                    <a:pt x="311" y="33"/>
                    <a:pt x="312" y="33"/>
                  </a:cubicBezTo>
                  <a:cubicBezTo>
                    <a:pt x="314" y="34"/>
                    <a:pt x="316" y="33"/>
                    <a:pt x="318" y="33"/>
                  </a:cubicBezTo>
                  <a:cubicBezTo>
                    <a:pt x="318" y="33"/>
                    <a:pt x="318" y="32"/>
                    <a:pt x="318" y="31"/>
                  </a:cubicBezTo>
                  <a:cubicBezTo>
                    <a:pt x="318" y="31"/>
                    <a:pt x="318" y="31"/>
                    <a:pt x="318" y="31"/>
                  </a:cubicBezTo>
                  <a:cubicBezTo>
                    <a:pt x="316" y="31"/>
                    <a:pt x="320" y="31"/>
                    <a:pt x="320" y="31"/>
                  </a:cubicBezTo>
                  <a:cubicBezTo>
                    <a:pt x="320" y="31"/>
                    <a:pt x="321" y="29"/>
                    <a:pt x="321" y="29"/>
                  </a:cubicBezTo>
                  <a:cubicBezTo>
                    <a:pt x="321" y="29"/>
                    <a:pt x="326" y="29"/>
                    <a:pt x="324" y="28"/>
                  </a:cubicBezTo>
                  <a:cubicBezTo>
                    <a:pt x="323" y="28"/>
                    <a:pt x="322" y="28"/>
                    <a:pt x="322" y="28"/>
                  </a:cubicBezTo>
                  <a:cubicBezTo>
                    <a:pt x="322" y="28"/>
                    <a:pt x="322" y="27"/>
                    <a:pt x="322" y="27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3" y="26"/>
                    <a:pt x="324" y="27"/>
                    <a:pt x="324" y="27"/>
                  </a:cubicBezTo>
                  <a:cubicBezTo>
                    <a:pt x="326" y="28"/>
                    <a:pt x="327" y="27"/>
                    <a:pt x="328" y="27"/>
                  </a:cubicBezTo>
                  <a:cubicBezTo>
                    <a:pt x="328" y="26"/>
                    <a:pt x="328" y="26"/>
                    <a:pt x="328" y="26"/>
                  </a:cubicBezTo>
                  <a:cubicBezTo>
                    <a:pt x="328" y="26"/>
                    <a:pt x="329" y="26"/>
                    <a:pt x="330" y="26"/>
                  </a:cubicBezTo>
                  <a:cubicBezTo>
                    <a:pt x="330" y="25"/>
                    <a:pt x="329" y="25"/>
                    <a:pt x="329" y="25"/>
                  </a:cubicBezTo>
                  <a:cubicBezTo>
                    <a:pt x="330" y="24"/>
                    <a:pt x="330" y="24"/>
                    <a:pt x="330" y="24"/>
                  </a:cubicBezTo>
                  <a:cubicBezTo>
                    <a:pt x="332" y="26"/>
                    <a:pt x="333" y="25"/>
                    <a:pt x="332" y="25"/>
                  </a:cubicBezTo>
                  <a:cubicBezTo>
                    <a:pt x="333" y="25"/>
                    <a:pt x="333" y="25"/>
                    <a:pt x="333" y="25"/>
                  </a:cubicBezTo>
                  <a:cubicBezTo>
                    <a:pt x="334" y="25"/>
                    <a:pt x="334" y="24"/>
                    <a:pt x="334" y="24"/>
                  </a:cubicBezTo>
                  <a:cubicBezTo>
                    <a:pt x="335" y="23"/>
                    <a:pt x="336" y="23"/>
                    <a:pt x="338" y="23"/>
                  </a:cubicBezTo>
                  <a:cubicBezTo>
                    <a:pt x="338" y="22"/>
                    <a:pt x="338" y="22"/>
                    <a:pt x="339" y="21"/>
                  </a:cubicBezTo>
                  <a:cubicBezTo>
                    <a:pt x="339" y="21"/>
                    <a:pt x="340" y="21"/>
                    <a:pt x="341" y="21"/>
                  </a:cubicBezTo>
                  <a:cubicBezTo>
                    <a:pt x="341" y="21"/>
                    <a:pt x="341" y="20"/>
                    <a:pt x="341" y="20"/>
                  </a:cubicBezTo>
                  <a:cubicBezTo>
                    <a:pt x="342" y="20"/>
                    <a:pt x="343" y="20"/>
                    <a:pt x="344" y="20"/>
                  </a:cubicBezTo>
                  <a:cubicBezTo>
                    <a:pt x="345" y="20"/>
                    <a:pt x="347" y="19"/>
                    <a:pt x="348" y="19"/>
                  </a:cubicBezTo>
                  <a:cubicBezTo>
                    <a:pt x="351" y="18"/>
                    <a:pt x="354" y="18"/>
                    <a:pt x="356" y="17"/>
                  </a:cubicBezTo>
                  <a:cubicBezTo>
                    <a:pt x="357" y="16"/>
                    <a:pt x="357" y="15"/>
                    <a:pt x="357" y="15"/>
                  </a:cubicBezTo>
                  <a:cubicBezTo>
                    <a:pt x="357" y="15"/>
                    <a:pt x="356" y="15"/>
                    <a:pt x="355" y="15"/>
                  </a:cubicBezTo>
                  <a:cubicBezTo>
                    <a:pt x="354" y="15"/>
                    <a:pt x="352" y="16"/>
                    <a:pt x="351" y="17"/>
                  </a:cubicBezTo>
                  <a:cubicBezTo>
                    <a:pt x="349" y="17"/>
                    <a:pt x="346" y="17"/>
                    <a:pt x="346" y="17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9" y="15"/>
                    <a:pt x="350" y="16"/>
                    <a:pt x="352" y="15"/>
                  </a:cubicBezTo>
                  <a:cubicBezTo>
                    <a:pt x="352" y="15"/>
                    <a:pt x="352" y="15"/>
                    <a:pt x="352" y="15"/>
                  </a:cubicBezTo>
                  <a:cubicBezTo>
                    <a:pt x="352" y="15"/>
                    <a:pt x="351" y="14"/>
                    <a:pt x="352" y="14"/>
                  </a:cubicBezTo>
                  <a:cubicBezTo>
                    <a:pt x="352" y="14"/>
                    <a:pt x="353" y="15"/>
                    <a:pt x="354" y="15"/>
                  </a:cubicBezTo>
                  <a:cubicBezTo>
                    <a:pt x="354" y="15"/>
                    <a:pt x="357" y="14"/>
                    <a:pt x="357" y="14"/>
                  </a:cubicBezTo>
                  <a:cubicBezTo>
                    <a:pt x="358" y="14"/>
                    <a:pt x="359" y="12"/>
                    <a:pt x="359" y="12"/>
                  </a:cubicBezTo>
                  <a:cubicBezTo>
                    <a:pt x="360" y="12"/>
                    <a:pt x="361" y="12"/>
                    <a:pt x="362" y="12"/>
                  </a:cubicBezTo>
                  <a:cubicBezTo>
                    <a:pt x="362" y="11"/>
                    <a:pt x="362" y="11"/>
                    <a:pt x="362" y="11"/>
                  </a:cubicBezTo>
                  <a:cubicBezTo>
                    <a:pt x="363" y="11"/>
                    <a:pt x="363" y="11"/>
                    <a:pt x="364" y="11"/>
                  </a:cubicBezTo>
                  <a:cubicBezTo>
                    <a:pt x="364" y="11"/>
                    <a:pt x="365" y="10"/>
                    <a:pt x="365" y="10"/>
                  </a:cubicBezTo>
                  <a:cubicBezTo>
                    <a:pt x="366" y="10"/>
                    <a:pt x="367" y="10"/>
                    <a:pt x="367" y="10"/>
                  </a:cubicBezTo>
                  <a:cubicBezTo>
                    <a:pt x="368" y="9"/>
                    <a:pt x="368" y="9"/>
                    <a:pt x="368" y="9"/>
                  </a:cubicBezTo>
                  <a:cubicBezTo>
                    <a:pt x="368" y="9"/>
                    <a:pt x="369" y="9"/>
                    <a:pt x="369" y="9"/>
                  </a:cubicBezTo>
                  <a:cubicBezTo>
                    <a:pt x="369" y="9"/>
                    <a:pt x="369" y="9"/>
                    <a:pt x="369" y="9"/>
                  </a:cubicBezTo>
                  <a:cubicBezTo>
                    <a:pt x="369" y="8"/>
                    <a:pt x="370" y="8"/>
                    <a:pt x="370" y="8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368" y="6"/>
                    <a:pt x="367" y="7"/>
                    <a:pt x="366" y="6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5" y="6"/>
                    <a:pt x="364" y="5"/>
                    <a:pt x="364" y="5"/>
                  </a:cubicBezTo>
                  <a:cubicBezTo>
                    <a:pt x="363" y="5"/>
                    <a:pt x="363" y="6"/>
                    <a:pt x="362" y="6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1" y="5"/>
                    <a:pt x="361" y="5"/>
                    <a:pt x="361" y="4"/>
                  </a:cubicBezTo>
                  <a:cubicBezTo>
                    <a:pt x="360" y="4"/>
                    <a:pt x="360" y="4"/>
                    <a:pt x="359" y="4"/>
                  </a:cubicBezTo>
                  <a:cubicBezTo>
                    <a:pt x="359" y="3"/>
                    <a:pt x="359" y="3"/>
                    <a:pt x="359" y="3"/>
                  </a:cubicBezTo>
                  <a:cubicBezTo>
                    <a:pt x="358" y="3"/>
                    <a:pt x="356" y="3"/>
                    <a:pt x="355" y="3"/>
                  </a:cubicBezTo>
                  <a:cubicBezTo>
                    <a:pt x="354" y="3"/>
                    <a:pt x="353" y="2"/>
                    <a:pt x="353" y="2"/>
                  </a:cubicBezTo>
                  <a:cubicBezTo>
                    <a:pt x="351" y="1"/>
                    <a:pt x="346" y="1"/>
                    <a:pt x="346" y="2"/>
                  </a:cubicBezTo>
                  <a:cubicBezTo>
                    <a:pt x="345" y="2"/>
                    <a:pt x="344" y="4"/>
                    <a:pt x="343" y="4"/>
                  </a:cubicBezTo>
                  <a:cubicBezTo>
                    <a:pt x="342" y="5"/>
                    <a:pt x="341" y="5"/>
                    <a:pt x="341" y="5"/>
                  </a:cubicBezTo>
                  <a:cubicBezTo>
                    <a:pt x="340" y="5"/>
                    <a:pt x="340" y="6"/>
                    <a:pt x="339" y="6"/>
                  </a:cubicBezTo>
                  <a:cubicBezTo>
                    <a:pt x="338" y="7"/>
                    <a:pt x="338" y="6"/>
                    <a:pt x="338" y="6"/>
                  </a:cubicBezTo>
                  <a:cubicBezTo>
                    <a:pt x="337" y="6"/>
                    <a:pt x="337" y="7"/>
                    <a:pt x="336" y="7"/>
                  </a:cubicBezTo>
                  <a:cubicBezTo>
                    <a:pt x="334" y="7"/>
                    <a:pt x="334" y="7"/>
                    <a:pt x="332" y="8"/>
                  </a:cubicBezTo>
                  <a:cubicBezTo>
                    <a:pt x="333" y="8"/>
                    <a:pt x="332" y="7"/>
                    <a:pt x="332" y="7"/>
                  </a:cubicBezTo>
                  <a:cubicBezTo>
                    <a:pt x="333" y="7"/>
                    <a:pt x="334" y="6"/>
                    <a:pt x="335" y="5"/>
                  </a:cubicBezTo>
                  <a:cubicBezTo>
                    <a:pt x="336" y="5"/>
                    <a:pt x="337" y="6"/>
                    <a:pt x="338" y="5"/>
                  </a:cubicBezTo>
                  <a:cubicBezTo>
                    <a:pt x="339" y="5"/>
                    <a:pt x="343" y="3"/>
                    <a:pt x="343" y="3"/>
                  </a:cubicBezTo>
                  <a:cubicBezTo>
                    <a:pt x="343" y="2"/>
                    <a:pt x="343" y="2"/>
                    <a:pt x="343" y="2"/>
                  </a:cubicBezTo>
                  <a:cubicBezTo>
                    <a:pt x="343" y="1"/>
                    <a:pt x="342" y="1"/>
                    <a:pt x="341" y="1"/>
                  </a:cubicBezTo>
                  <a:cubicBezTo>
                    <a:pt x="339" y="0"/>
                    <a:pt x="338" y="1"/>
                    <a:pt x="335" y="1"/>
                  </a:cubicBezTo>
                  <a:cubicBezTo>
                    <a:pt x="334" y="1"/>
                    <a:pt x="333" y="1"/>
                    <a:pt x="333" y="1"/>
                  </a:cubicBezTo>
                  <a:cubicBezTo>
                    <a:pt x="333" y="2"/>
                    <a:pt x="333" y="2"/>
                    <a:pt x="333" y="2"/>
                  </a:cubicBezTo>
                  <a:cubicBezTo>
                    <a:pt x="332" y="2"/>
                    <a:pt x="330" y="1"/>
                    <a:pt x="330" y="1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29" y="0"/>
                    <a:pt x="328" y="1"/>
                    <a:pt x="328" y="1"/>
                  </a:cubicBezTo>
                  <a:cubicBezTo>
                    <a:pt x="327" y="0"/>
                    <a:pt x="325" y="0"/>
                    <a:pt x="324" y="0"/>
                  </a:cubicBezTo>
                  <a:cubicBezTo>
                    <a:pt x="323" y="0"/>
                    <a:pt x="321" y="1"/>
                    <a:pt x="321" y="2"/>
                  </a:cubicBezTo>
                  <a:cubicBezTo>
                    <a:pt x="321" y="2"/>
                    <a:pt x="321" y="3"/>
                    <a:pt x="321" y="3"/>
                  </a:cubicBezTo>
                  <a:cubicBezTo>
                    <a:pt x="320" y="3"/>
                    <a:pt x="321" y="3"/>
                    <a:pt x="320" y="3"/>
                  </a:cubicBezTo>
                  <a:cubicBezTo>
                    <a:pt x="319" y="2"/>
                    <a:pt x="312" y="3"/>
                    <a:pt x="315" y="6"/>
                  </a:cubicBezTo>
                  <a:cubicBezTo>
                    <a:pt x="314" y="5"/>
                    <a:pt x="313" y="5"/>
                    <a:pt x="312" y="4"/>
                  </a:cubicBezTo>
                  <a:cubicBezTo>
                    <a:pt x="311" y="4"/>
                    <a:pt x="311" y="3"/>
                    <a:pt x="310" y="3"/>
                  </a:cubicBezTo>
                  <a:cubicBezTo>
                    <a:pt x="310" y="3"/>
                    <a:pt x="309" y="3"/>
                    <a:pt x="309" y="3"/>
                  </a:cubicBezTo>
                  <a:cubicBezTo>
                    <a:pt x="304" y="4"/>
                    <a:pt x="300" y="3"/>
                    <a:pt x="297" y="3"/>
                  </a:cubicBezTo>
                  <a:cubicBezTo>
                    <a:pt x="296" y="3"/>
                    <a:pt x="295" y="4"/>
                    <a:pt x="294" y="4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95" y="5"/>
                    <a:pt x="295" y="5"/>
                    <a:pt x="295" y="5"/>
                  </a:cubicBezTo>
                  <a:cubicBezTo>
                    <a:pt x="296" y="6"/>
                    <a:pt x="295" y="6"/>
                    <a:pt x="296" y="6"/>
                  </a:cubicBezTo>
                  <a:cubicBezTo>
                    <a:pt x="296" y="7"/>
                    <a:pt x="297" y="6"/>
                    <a:pt x="298" y="6"/>
                  </a:cubicBezTo>
                  <a:cubicBezTo>
                    <a:pt x="298" y="6"/>
                    <a:pt x="298" y="7"/>
                    <a:pt x="298" y="7"/>
                  </a:cubicBezTo>
                  <a:cubicBezTo>
                    <a:pt x="299" y="7"/>
                    <a:pt x="300" y="8"/>
                    <a:pt x="300" y="8"/>
                  </a:cubicBezTo>
                  <a:cubicBezTo>
                    <a:pt x="300" y="8"/>
                    <a:pt x="300" y="10"/>
                    <a:pt x="300" y="10"/>
                  </a:cubicBezTo>
                  <a:cubicBezTo>
                    <a:pt x="299" y="8"/>
                    <a:pt x="298" y="7"/>
                    <a:pt x="297" y="7"/>
                  </a:cubicBezTo>
                  <a:cubicBezTo>
                    <a:pt x="296" y="7"/>
                    <a:pt x="295" y="7"/>
                    <a:pt x="295" y="7"/>
                  </a:cubicBezTo>
                  <a:cubicBezTo>
                    <a:pt x="295" y="7"/>
                    <a:pt x="294" y="6"/>
                    <a:pt x="294" y="5"/>
                  </a:cubicBezTo>
                  <a:cubicBezTo>
                    <a:pt x="293" y="6"/>
                    <a:pt x="293" y="5"/>
                    <a:pt x="293" y="5"/>
                  </a:cubicBezTo>
                  <a:cubicBezTo>
                    <a:pt x="292" y="5"/>
                    <a:pt x="292" y="6"/>
                    <a:pt x="292" y="6"/>
                  </a:cubicBezTo>
                  <a:cubicBezTo>
                    <a:pt x="291" y="7"/>
                    <a:pt x="290" y="6"/>
                    <a:pt x="289" y="6"/>
                  </a:cubicBezTo>
                  <a:cubicBezTo>
                    <a:pt x="288" y="6"/>
                    <a:pt x="288" y="5"/>
                    <a:pt x="288" y="5"/>
                  </a:cubicBezTo>
                  <a:cubicBezTo>
                    <a:pt x="288" y="5"/>
                    <a:pt x="288" y="6"/>
                    <a:pt x="288" y="6"/>
                  </a:cubicBezTo>
                  <a:cubicBezTo>
                    <a:pt x="288" y="7"/>
                    <a:pt x="286" y="8"/>
                    <a:pt x="286" y="8"/>
                  </a:cubicBezTo>
                  <a:cubicBezTo>
                    <a:pt x="285" y="8"/>
                    <a:pt x="284" y="8"/>
                    <a:pt x="284" y="8"/>
                  </a:cubicBezTo>
                  <a:cubicBezTo>
                    <a:pt x="284" y="8"/>
                    <a:pt x="284" y="7"/>
                    <a:pt x="284" y="7"/>
                  </a:cubicBezTo>
                  <a:cubicBezTo>
                    <a:pt x="283" y="7"/>
                    <a:pt x="282" y="7"/>
                    <a:pt x="282" y="7"/>
                  </a:cubicBezTo>
                  <a:cubicBezTo>
                    <a:pt x="282" y="7"/>
                    <a:pt x="281" y="8"/>
                    <a:pt x="281" y="8"/>
                  </a:cubicBezTo>
                  <a:cubicBezTo>
                    <a:pt x="282" y="8"/>
                    <a:pt x="282" y="9"/>
                    <a:pt x="282" y="9"/>
                  </a:cubicBezTo>
                  <a:cubicBezTo>
                    <a:pt x="283" y="9"/>
                    <a:pt x="283" y="9"/>
                    <a:pt x="284" y="9"/>
                  </a:cubicBezTo>
                  <a:cubicBezTo>
                    <a:pt x="284" y="10"/>
                    <a:pt x="284" y="10"/>
                    <a:pt x="284" y="10"/>
                  </a:cubicBezTo>
                  <a:cubicBezTo>
                    <a:pt x="282" y="9"/>
                    <a:pt x="281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8"/>
                    <a:pt x="276" y="7"/>
                    <a:pt x="276" y="7"/>
                  </a:cubicBezTo>
                  <a:cubicBezTo>
                    <a:pt x="275" y="6"/>
                    <a:pt x="275" y="7"/>
                    <a:pt x="274" y="7"/>
                  </a:cubicBezTo>
                  <a:cubicBezTo>
                    <a:pt x="274" y="8"/>
                    <a:pt x="274" y="10"/>
                    <a:pt x="275" y="11"/>
                  </a:cubicBezTo>
                  <a:cubicBezTo>
                    <a:pt x="275" y="11"/>
                    <a:pt x="276" y="12"/>
                    <a:pt x="276" y="12"/>
                  </a:cubicBezTo>
                  <a:cubicBezTo>
                    <a:pt x="276" y="12"/>
                    <a:pt x="276" y="13"/>
                    <a:pt x="276" y="13"/>
                  </a:cubicBezTo>
                  <a:cubicBezTo>
                    <a:pt x="276" y="12"/>
                    <a:pt x="275" y="12"/>
                    <a:pt x="274" y="11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3" y="11"/>
                    <a:pt x="273" y="10"/>
                    <a:pt x="273" y="10"/>
                  </a:cubicBezTo>
                  <a:cubicBezTo>
                    <a:pt x="273" y="10"/>
                    <a:pt x="273" y="12"/>
                    <a:pt x="273" y="12"/>
                  </a:cubicBezTo>
                  <a:cubicBezTo>
                    <a:pt x="272" y="12"/>
                    <a:pt x="272" y="12"/>
                    <a:pt x="272" y="12"/>
                  </a:cubicBezTo>
                  <a:cubicBezTo>
                    <a:pt x="270" y="10"/>
                    <a:pt x="270" y="9"/>
                    <a:pt x="267" y="9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5" y="8"/>
                    <a:pt x="264" y="8"/>
                    <a:pt x="262" y="8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60" y="7"/>
                    <a:pt x="260" y="6"/>
                    <a:pt x="260" y="6"/>
                  </a:cubicBezTo>
                  <a:cubicBezTo>
                    <a:pt x="260" y="6"/>
                    <a:pt x="260" y="6"/>
                    <a:pt x="260" y="6"/>
                  </a:cubicBezTo>
                  <a:cubicBezTo>
                    <a:pt x="259" y="5"/>
                    <a:pt x="257" y="6"/>
                    <a:pt x="256" y="6"/>
                  </a:cubicBezTo>
                  <a:cubicBezTo>
                    <a:pt x="256" y="6"/>
                    <a:pt x="256" y="6"/>
                    <a:pt x="256" y="7"/>
                  </a:cubicBezTo>
                  <a:cubicBezTo>
                    <a:pt x="256" y="7"/>
                    <a:pt x="257" y="9"/>
                    <a:pt x="257" y="9"/>
                  </a:cubicBezTo>
                  <a:cubicBezTo>
                    <a:pt x="254" y="8"/>
                    <a:pt x="253" y="9"/>
                    <a:pt x="249" y="9"/>
                  </a:cubicBezTo>
                  <a:cubicBezTo>
                    <a:pt x="250" y="10"/>
                    <a:pt x="250" y="10"/>
                    <a:pt x="250" y="11"/>
                  </a:cubicBezTo>
                  <a:cubicBezTo>
                    <a:pt x="251" y="11"/>
                    <a:pt x="251" y="11"/>
                    <a:pt x="253" y="11"/>
                  </a:cubicBezTo>
                  <a:cubicBezTo>
                    <a:pt x="253" y="11"/>
                    <a:pt x="253" y="12"/>
                    <a:pt x="254" y="12"/>
                  </a:cubicBezTo>
                  <a:cubicBezTo>
                    <a:pt x="255" y="12"/>
                    <a:pt x="256" y="11"/>
                    <a:pt x="256" y="11"/>
                  </a:cubicBezTo>
                  <a:cubicBezTo>
                    <a:pt x="257" y="11"/>
                    <a:pt x="258" y="12"/>
                    <a:pt x="259" y="11"/>
                  </a:cubicBezTo>
                  <a:cubicBezTo>
                    <a:pt x="260" y="11"/>
                    <a:pt x="260" y="10"/>
                    <a:pt x="261" y="11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62" y="12"/>
                    <a:pt x="262" y="12"/>
                    <a:pt x="262" y="12"/>
                  </a:cubicBezTo>
                  <a:cubicBezTo>
                    <a:pt x="262" y="12"/>
                    <a:pt x="261" y="12"/>
                    <a:pt x="261" y="12"/>
                  </a:cubicBezTo>
                  <a:cubicBezTo>
                    <a:pt x="261" y="12"/>
                    <a:pt x="261" y="15"/>
                    <a:pt x="261" y="15"/>
                  </a:cubicBezTo>
                  <a:cubicBezTo>
                    <a:pt x="260" y="15"/>
                    <a:pt x="260" y="15"/>
                    <a:pt x="260" y="15"/>
                  </a:cubicBezTo>
                  <a:cubicBezTo>
                    <a:pt x="260" y="14"/>
                    <a:pt x="260" y="13"/>
                    <a:pt x="259" y="12"/>
                  </a:cubicBezTo>
                  <a:cubicBezTo>
                    <a:pt x="258" y="13"/>
                    <a:pt x="257" y="13"/>
                    <a:pt x="256" y="13"/>
                  </a:cubicBezTo>
                  <a:cubicBezTo>
                    <a:pt x="256" y="14"/>
                    <a:pt x="256" y="14"/>
                    <a:pt x="256" y="14"/>
                  </a:cubicBezTo>
                  <a:cubicBezTo>
                    <a:pt x="256" y="14"/>
                    <a:pt x="252" y="12"/>
                    <a:pt x="251" y="12"/>
                  </a:cubicBezTo>
                  <a:cubicBezTo>
                    <a:pt x="252" y="12"/>
                    <a:pt x="250" y="13"/>
                    <a:pt x="251" y="13"/>
                  </a:cubicBezTo>
                  <a:cubicBezTo>
                    <a:pt x="251" y="13"/>
                    <a:pt x="252" y="15"/>
                    <a:pt x="251" y="14"/>
                  </a:cubicBezTo>
                  <a:close/>
                  <a:moveTo>
                    <a:pt x="54" y="218"/>
                  </a:move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4" y="218"/>
                    <a:pt x="54" y="218"/>
                  </a:cubicBezTo>
                  <a:cubicBezTo>
                    <a:pt x="54" y="218"/>
                    <a:pt x="55" y="218"/>
                    <a:pt x="55" y="218"/>
                  </a:cubicBezTo>
                  <a:cubicBezTo>
                    <a:pt x="55" y="218"/>
                    <a:pt x="55" y="219"/>
                    <a:pt x="55" y="219"/>
                  </a:cubicBezTo>
                  <a:cubicBezTo>
                    <a:pt x="55" y="219"/>
                    <a:pt x="54" y="219"/>
                    <a:pt x="54" y="219"/>
                  </a:cubicBezTo>
                  <a:cubicBezTo>
                    <a:pt x="53" y="219"/>
                    <a:pt x="52" y="222"/>
                    <a:pt x="51" y="223"/>
                  </a:cubicBezTo>
                  <a:cubicBezTo>
                    <a:pt x="52" y="224"/>
                    <a:pt x="53" y="224"/>
                    <a:pt x="53" y="224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3" y="225"/>
                    <a:pt x="53" y="226"/>
                    <a:pt x="53" y="226"/>
                  </a:cubicBezTo>
                  <a:cubicBezTo>
                    <a:pt x="53" y="226"/>
                    <a:pt x="54" y="226"/>
                    <a:pt x="54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2" y="226"/>
                    <a:pt x="53" y="229"/>
                    <a:pt x="54" y="230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6" y="231"/>
                    <a:pt x="56" y="231"/>
                    <a:pt x="57" y="231"/>
                  </a:cubicBezTo>
                  <a:cubicBezTo>
                    <a:pt x="57" y="230"/>
                    <a:pt x="56" y="230"/>
                    <a:pt x="56" y="230"/>
                  </a:cubicBezTo>
                  <a:cubicBezTo>
                    <a:pt x="57" y="229"/>
                    <a:pt x="57" y="229"/>
                    <a:pt x="57" y="229"/>
                  </a:cubicBezTo>
                  <a:cubicBezTo>
                    <a:pt x="58" y="228"/>
                    <a:pt x="59" y="229"/>
                    <a:pt x="59" y="229"/>
                  </a:cubicBezTo>
                  <a:cubicBezTo>
                    <a:pt x="59" y="229"/>
                    <a:pt x="59" y="229"/>
                    <a:pt x="58" y="230"/>
                  </a:cubicBezTo>
                  <a:cubicBezTo>
                    <a:pt x="58" y="230"/>
                    <a:pt x="58" y="232"/>
                    <a:pt x="58" y="232"/>
                  </a:cubicBezTo>
                  <a:cubicBezTo>
                    <a:pt x="58" y="232"/>
                    <a:pt x="57" y="232"/>
                    <a:pt x="57" y="232"/>
                  </a:cubicBezTo>
                  <a:cubicBezTo>
                    <a:pt x="57" y="232"/>
                    <a:pt x="57" y="233"/>
                    <a:pt x="57" y="233"/>
                  </a:cubicBezTo>
                  <a:cubicBezTo>
                    <a:pt x="57" y="233"/>
                    <a:pt x="58" y="234"/>
                    <a:pt x="58" y="234"/>
                  </a:cubicBezTo>
                  <a:cubicBezTo>
                    <a:pt x="58" y="235"/>
                    <a:pt x="58" y="235"/>
                    <a:pt x="58" y="235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9" y="234"/>
                    <a:pt x="60" y="235"/>
                    <a:pt x="60" y="235"/>
                  </a:cubicBezTo>
                  <a:cubicBezTo>
                    <a:pt x="60" y="234"/>
                    <a:pt x="60" y="234"/>
                    <a:pt x="61" y="234"/>
                  </a:cubicBezTo>
                  <a:cubicBezTo>
                    <a:pt x="61" y="234"/>
                    <a:pt x="61" y="236"/>
                    <a:pt x="61" y="236"/>
                  </a:cubicBezTo>
                  <a:cubicBezTo>
                    <a:pt x="62" y="237"/>
                    <a:pt x="63" y="237"/>
                    <a:pt x="64" y="237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3" y="238"/>
                    <a:pt x="63" y="238"/>
                    <a:pt x="64" y="238"/>
                  </a:cubicBezTo>
                  <a:cubicBezTo>
                    <a:pt x="64" y="239"/>
                    <a:pt x="64" y="239"/>
                    <a:pt x="64" y="239"/>
                  </a:cubicBezTo>
                  <a:cubicBezTo>
                    <a:pt x="64" y="239"/>
                    <a:pt x="64" y="240"/>
                    <a:pt x="64" y="241"/>
                  </a:cubicBezTo>
                  <a:cubicBezTo>
                    <a:pt x="64" y="241"/>
                    <a:pt x="65" y="241"/>
                    <a:pt x="65" y="241"/>
                  </a:cubicBezTo>
                  <a:cubicBezTo>
                    <a:pt x="65" y="241"/>
                    <a:pt x="64" y="241"/>
                    <a:pt x="64" y="242"/>
                  </a:cubicBezTo>
                  <a:cubicBezTo>
                    <a:pt x="63" y="242"/>
                    <a:pt x="65" y="242"/>
                    <a:pt x="64" y="242"/>
                  </a:cubicBezTo>
                  <a:cubicBezTo>
                    <a:pt x="64" y="242"/>
                    <a:pt x="63" y="242"/>
                    <a:pt x="63" y="243"/>
                  </a:cubicBezTo>
                  <a:cubicBezTo>
                    <a:pt x="62" y="243"/>
                    <a:pt x="63" y="245"/>
                    <a:pt x="63" y="245"/>
                  </a:cubicBezTo>
                  <a:cubicBezTo>
                    <a:pt x="62" y="245"/>
                    <a:pt x="62" y="245"/>
                    <a:pt x="61" y="245"/>
                  </a:cubicBezTo>
                  <a:cubicBezTo>
                    <a:pt x="61" y="245"/>
                    <a:pt x="60" y="246"/>
                    <a:pt x="60" y="247"/>
                  </a:cubicBezTo>
                  <a:cubicBezTo>
                    <a:pt x="61" y="247"/>
                    <a:pt x="61" y="247"/>
                    <a:pt x="61" y="247"/>
                  </a:cubicBezTo>
                  <a:cubicBezTo>
                    <a:pt x="62" y="248"/>
                    <a:pt x="61" y="249"/>
                    <a:pt x="62" y="250"/>
                  </a:cubicBezTo>
                  <a:cubicBezTo>
                    <a:pt x="62" y="250"/>
                    <a:pt x="62" y="251"/>
                    <a:pt x="63" y="251"/>
                  </a:cubicBezTo>
                  <a:cubicBezTo>
                    <a:pt x="63" y="250"/>
                    <a:pt x="64" y="250"/>
                    <a:pt x="64" y="250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6" y="250"/>
                    <a:pt x="67" y="250"/>
                    <a:pt x="69" y="251"/>
                  </a:cubicBezTo>
                  <a:cubicBezTo>
                    <a:pt x="68" y="252"/>
                    <a:pt x="69" y="253"/>
                    <a:pt x="68" y="253"/>
                  </a:cubicBezTo>
                  <a:cubicBezTo>
                    <a:pt x="70" y="253"/>
                    <a:pt x="70" y="253"/>
                    <a:pt x="72" y="253"/>
                  </a:cubicBezTo>
                  <a:cubicBezTo>
                    <a:pt x="72" y="253"/>
                    <a:pt x="72" y="253"/>
                    <a:pt x="72" y="253"/>
                  </a:cubicBezTo>
                  <a:cubicBezTo>
                    <a:pt x="72" y="253"/>
                    <a:pt x="73" y="253"/>
                    <a:pt x="73" y="253"/>
                  </a:cubicBezTo>
                  <a:cubicBezTo>
                    <a:pt x="73" y="253"/>
                    <a:pt x="73" y="254"/>
                    <a:pt x="73" y="255"/>
                  </a:cubicBezTo>
                  <a:cubicBezTo>
                    <a:pt x="74" y="255"/>
                    <a:pt x="75" y="255"/>
                    <a:pt x="76" y="255"/>
                  </a:cubicBezTo>
                  <a:cubicBezTo>
                    <a:pt x="76" y="257"/>
                    <a:pt x="75" y="257"/>
                    <a:pt x="78" y="259"/>
                  </a:cubicBezTo>
                  <a:cubicBezTo>
                    <a:pt x="78" y="259"/>
                    <a:pt x="79" y="258"/>
                    <a:pt x="79" y="259"/>
                  </a:cubicBezTo>
                  <a:cubicBezTo>
                    <a:pt x="79" y="259"/>
                    <a:pt x="79" y="259"/>
                    <a:pt x="79" y="259"/>
                  </a:cubicBezTo>
                  <a:cubicBezTo>
                    <a:pt x="83" y="259"/>
                    <a:pt x="84" y="260"/>
                    <a:pt x="86" y="260"/>
                  </a:cubicBezTo>
                  <a:cubicBezTo>
                    <a:pt x="86" y="259"/>
                    <a:pt x="86" y="259"/>
                    <a:pt x="86" y="258"/>
                  </a:cubicBezTo>
                  <a:cubicBezTo>
                    <a:pt x="86" y="258"/>
                    <a:pt x="85" y="258"/>
                    <a:pt x="85" y="258"/>
                  </a:cubicBezTo>
                  <a:cubicBezTo>
                    <a:pt x="85" y="257"/>
                    <a:pt x="83" y="256"/>
                    <a:pt x="83" y="256"/>
                  </a:cubicBezTo>
                  <a:cubicBezTo>
                    <a:pt x="83" y="256"/>
                    <a:pt x="84" y="255"/>
                    <a:pt x="84" y="255"/>
                  </a:cubicBezTo>
                  <a:cubicBezTo>
                    <a:pt x="83" y="255"/>
                    <a:pt x="80" y="253"/>
                    <a:pt x="79" y="253"/>
                  </a:cubicBezTo>
                  <a:cubicBezTo>
                    <a:pt x="78" y="252"/>
                    <a:pt x="77" y="253"/>
                    <a:pt x="76" y="252"/>
                  </a:cubicBezTo>
                  <a:cubicBezTo>
                    <a:pt x="76" y="252"/>
                    <a:pt x="76" y="250"/>
                    <a:pt x="76" y="250"/>
                  </a:cubicBezTo>
                  <a:cubicBezTo>
                    <a:pt x="76" y="250"/>
                    <a:pt x="75" y="250"/>
                    <a:pt x="74" y="250"/>
                  </a:cubicBezTo>
                  <a:cubicBezTo>
                    <a:pt x="74" y="250"/>
                    <a:pt x="74" y="248"/>
                    <a:pt x="74" y="249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3" y="248"/>
                  </a:cubicBezTo>
                  <a:cubicBezTo>
                    <a:pt x="73" y="248"/>
                    <a:pt x="72" y="247"/>
                    <a:pt x="72" y="247"/>
                  </a:cubicBezTo>
                  <a:cubicBezTo>
                    <a:pt x="71" y="247"/>
                    <a:pt x="69" y="248"/>
                    <a:pt x="68" y="247"/>
                  </a:cubicBezTo>
                  <a:cubicBezTo>
                    <a:pt x="67" y="247"/>
                    <a:pt x="64" y="246"/>
                    <a:pt x="63" y="246"/>
                  </a:cubicBezTo>
                  <a:cubicBezTo>
                    <a:pt x="64" y="245"/>
                    <a:pt x="66" y="244"/>
                    <a:pt x="67" y="244"/>
                  </a:cubicBezTo>
                  <a:cubicBezTo>
                    <a:pt x="70" y="245"/>
                    <a:pt x="69" y="245"/>
                    <a:pt x="68" y="246"/>
                  </a:cubicBezTo>
                  <a:cubicBezTo>
                    <a:pt x="69" y="246"/>
                    <a:pt x="69" y="247"/>
                    <a:pt x="69" y="247"/>
                  </a:cubicBezTo>
                  <a:cubicBezTo>
                    <a:pt x="70" y="247"/>
                    <a:pt x="73" y="246"/>
                    <a:pt x="74" y="246"/>
                  </a:cubicBezTo>
                  <a:cubicBezTo>
                    <a:pt x="75" y="246"/>
                    <a:pt x="75" y="246"/>
                    <a:pt x="76" y="245"/>
                  </a:cubicBezTo>
                  <a:cubicBezTo>
                    <a:pt x="76" y="246"/>
                    <a:pt x="75" y="246"/>
                    <a:pt x="76" y="247"/>
                  </a:cubicBezTo>
                  <a:cubicBezTo>
                    <a:pt x="76" y="247"/>
                    <a:pt x="77" y="247"/>
                    <a:pt x="77" y="247"/>
                  </a:cubicBezTo>
                  <a:cubicBezTo>
                    <a:pt x="77" y="248"/>
                    <a:pt x="77" y="248"/>
                    <a:pt x="77" y="248"/>
                  </a:cubicBezTo>
                  <a:cubicBezTo>
                    <a:pt x="78" y="249"/>
                    <a:pt x="78" y="249"/>
                    <a:pt x="80" y="249"/>
                  </a:cubicBezTo>
                  <a:cubicBezTo>
                    <a:pt x="80" y="250"/>
                    <a:pt x="80" y="250"/>
                    <a:pt x="80" y="250"/>
                  </a:cubicBezTo>
                  <a:cubicBezTo>
                    <a:pt x="82" y="250"/>
                    <a:pt x="79" y="252"/>
                    <a:pt x="81" y="252"/>
                  </a:cubicBezTo>
                  <a:cubicBezTo>
                    <a:pt x="82" y="252"/>
                    <a:pt x="82" y="251"/>
                    <a:pt x="83" y="251"/>
                  </a:cubicBezTo>
                  <a:cubicBezTo>
                    <a:pt x="83" y="250"/>
                    <a:pt x="83" y="251"/>
                    <a:pt x="84" y="251"/>
                  </a:cubicBezTo>
                  <a:cubicBezTo>
                    <a:pt x="84" y="251"/>
                    <a:pt x="84" y="251"/>
                    <a:pt x="84" y="251"/>
                  </a:cubicBezTo>
                  <a:cubicBezTo>
                    <a:pt x="83" y="251"/>
                    <a:pt x="83" y="252"/>
                    <a:pt x="83" y="252"/>
                  </a:cubicBezTo>
                  <a:cubicBezTo>
                    <a:pt x="84" y="253"/>
                    <a:pt x="84" y="253"/>
                    <a:pt x="85" y="253"/>
                  </a:cubicBezTo>
                  <a:cubicBezTo>
                    <a:pt x="85" y="254"/>
                    <a:pt x="85" y="254"/>
                    <a:pt x="85" y="254"/>
                  </a:cubicBezTo>
                  <a:cubicBezTo>
                    <a:pt x="85" y="254"/>
                    <a:pt x="86" y="254"/>
                    <a:pt x="86" y="254"/>
                  </a:cubicBezTo>
                  <a:cubicBezTo>
                    <a:pt x="86" y="254"/>
                    <a:pt x="86" y="255"/>
                    <a:pt x="86" y="255"/>
                  </a:cubicBezTo>
                  <a:cubicBezTo>
                    <a:pt x="86" y="255"/>
                    <a:pt x="88" y="256"/>
                    <a:pt x="88" y="256"/>
                  </a:cubicBezTo>
                  <a:cubicBezTo>
                    <a:pt x="214" y="258"/>
                    <a:pt x="214" y="258"/>
                    <a:pt x="214" y="258"/>
                  </a:cubicBezTo>
                  <a:cubicBezTo>
                    <a:pt x="214" y="258"/>
                    <a:pt x="213" y="256"/>
                    <a:pt x="215" y="256"/>
                  </a:cubicBezTo>
                  <a:cubicBezTo>
                    <a:pt x="216" y="256"/>
                    <a:pt x="217" y="260"/>
                    <a:pt x="217" y="260"/>
                  </a:cubicBezTo>
                  <a:cubicBezTo>
                    <a:pt x="217" y="260"/>
                    <a:pt x="217" y="260"/>
                    <a:pt x="219" y="260"/>
                  </a:cubicBezTo>
                  <a:cubicBezTo>
                    <a:pt x="220" y="260"/>
                    <a:pt x="222" y="262"/>
                    <a:pt x="222" y="261"/>
                  </a:cubicBezTo>
                  <a:cubicBezTo>
                    <a:pt x="222" y="260"/>
                    <a:pt x="224" y="259"/>
                    <a:pt x="224" y="260"/>
                  </a:cubicBezTo>
                  <a:cubicBezTo>
                    <a:pt x="225" y="260"/>
                    <a:pt x="227" y="261"/>
                    <a:pt x="228" y="261"/>
                  </a:cubicBezTo>
                  <a:cubicBezTo>
                    <a:pt x="229" y="261"/>
                    <a:pt x="229" y="262"/>
                    <a:pt x="231" y="262"/>
                  </a:cubicBezTo>
                  <a:cubicBezTo>
                    <a:pt x="232" y="262"/>
                    <a:pt x="232" y="262"/>
                    <a:pt x="233" y="262"/>
                  </a:cubicBezTo>
                  <a:cubicBezTo>
                    <a:pt x="234" y="262"/>
                    <a:pt x="235" y="261"/>
                    <a:pt x="236" y="262"/>
                  </a:cubicBezTo>
                  <a:cubicBezTo>
                    <a:pt x="237" y="263"/>
                    <a:pt x="237" y="263"/>
                    <a:pt x="238" y="263"/>
                  </a:cubicBezTo>
                  <a:cubicBezTo>
                    <a:pt x="239" y="263"/>
                    <a:pt x="239" y="262"/>
                    <a:pt x="240" y="260"/>
                  </a:cubicBezTo>
                  <a:cubicBezTo>
                    <a:pt x="240" y="260"/>
                    <a:pt x="241" y="260"/>
                    <a:pt x="242" y="260"/>
                  </a:cubicBezTo>
                  <a:cubicBezTo>
                    <a:pt x="242" y="260"/>
                    <a:pt x="242" y="260"/>
                    <a:pt x="242" y="259"/>
                  </a:cubicBezTo>
                  <a:cubicBezTo>
                    <a:pt x="243" y="259"/>
                    <a:pt x="243" y="259"/>
                    <a:pt x="243" y="259"/>
                  </a:cubicBezTo>
                  <a:cubicBezTo>
                    <a:pt x="243" y="259"/>
                    <a:pt x="243" y="258"/>
                    <a:pt x="243" y="258"/>
                  </a:cubicBezTo>
                  <a:cubicBezTo>
                    <a:pt x="244" y="258"/>
                    <a:pt x="244" y="258"/>
                    <a:pt x="244" y="258"/>
                  </a:cubicBezTo>
                  <a:cubicBezTo>
                    <a:pt x="244" y="258"/>
                    <a:pt x="244" y="259"/>
                    <a:pt x="244" y="259"/>
                  </a:cubicBezTo>
                  <a:cubicBezTo>
                    <a:pt x="244" y="259"/>
                    <a:pt x="245" y="259"/>
                    <a:pt x="245" y="259"/>
                  </a:cubicBezTo>
                  <a:cubicBezTo>
                    <a:pt x="245" y="259"/>
                    <a:pt x="245" y="259"/>
                    <a:pt x="245" y="259"/>
                  </a:cubicBezTo>
                  <a:cubicBezTo>
                    <a:pt x="245" y="259"/>
                    <a:pt x="244" y="258"/>
                    <a:pt x="244" y="258"/>
                  </a:cubicBezTo>
                  <a:cubicBezTo>
                    <a:pt x="245" y="257"/>
                    <a:pt x="245" y="257"/>
                    <a:pt x="245" y="257"/>
                  </a:cubicBezTo>
                  <a:cubicBezTo>
                    <a:pt x="246" y="257"/>
                    <a:pt x="246" y="258"/>
                    <a:pt x="247" y="258"/>
                  </a:cubicBezTo>
                  <a:cubicBezTo>
                    <a:pt x="248" y="258"/>
                    <a:pt x="248" y="257"/>
                    <a:pt x="249" y="257"/>
                  </a:cubicBezTo>
                  <a:cubicBezTo>
                    <a:pt x="250" y="257"/>
                    <a:pt x="249" y="258"/>
                    <a:pt x="250" y="258"/>
                  </a:cubicBezTo>
                  <a:cubicBezTo>
                    <a:pt x="251" y="258"/>
                    <a:pt x="251" y="257"/>
                    <a:pt x="251" y="257"/>
                  </a:cubicBezTo>
                  <a:cubicBezTo>
                    <a:pt x="252" y="259"/>
                    <a:pt x="254" y="263"/>
                    <a:pt x="256" y="264"/>
                  </a:cubicBezTo>
                  <a:cubicBezTo>
                    <a:pt x="257" y="264"/>
                    <a:pt x="257" y="263"/>
                    <a:pt x="259" y="263"/>
                  </a:cubicBezTo>
                  <a:cubicBezTo>
                    <a:pt x="259" y="263"/>
                    <a:pt x="259" y="264"/>
                    <a:pt x="259" y="264"/>
                  </a:cubicBezTo>
                  <a:cubicBezTo>
                    <a:pt x="259" y="267"/>
                    <a:pt x="259" y="266"/>
                    <a:pt x="261" y="267"/>
                  </a:cubicBezTo>
                  <a:cubicBezTo>
                    <a:pt x="261" y="268"/>
                    <a:pt x="261" y="268"/>
                    <a:pt x="260" y="268"/>
                  </a:cubicBezTo>
                  <a:cubicBezTo>
                    <a:pt x="261" y="270"/>
                    <a:pt x="261" y="270"/>
                    <a:pt x="261" y="272"/>
                  </a:cubicBezTo>
                  <a:cubicBezTo>
                    <a:pt x="262" y="272"/>
                    <a:pt x="263" y="272"/>
                    <a:pt x="263" y="273"/>
                  </a:cubicBezTo>
                  <a:cubicBezTo>
                    <a:pt x="264" y="273"/>
                    <a:pt x="265" y="274"/>
                    <a:pt x="266" y="275"/>
                  </a:cubicBezTo>
                  <a:cubicBezTo>
                    <a:pt x="267" y="275"/>
                    <a:pt x="266" y="274"/>
                    <a:pt x="267" y="274"/>
                  </a:cubicBezTo>
                  <a:cubicBezTo>
                    <a:pt x="267" y="274"/>
                    <a:pt x="269" y="274"/>
                    <a:pt x="270" y="275"/>
                  </a:cubicBezTo>
                  <a:cubicBezTo>
                    <a:pt x="270" y="275"/>
                    <a:pt x="270" y="275"/>
                    <a:pt x="270" y="275"/>
                  </a:cubicBezTo>
                  <a:cubicBezTo>
                    <a:pt x="271" y="275"/>
                    <a:pt x="272" y="275"/>
                    <a:pt x="273" y="275"/>
                  </a:cubicBezTo>
                  <a:cubicBezTo>
                    <a:pt x="273" y="275"/>
                    <a:pt x="274" y="276"/>
                    <a:pt x="274" y="276"/>
                  </a:cubicBezTo>
                  <a:cubicBezTo>
                    <a:pt x="276" y="276"/>
                    <a:pt x="277" y="275"/>
                    <a:pt x="278" y="275"/>
                  </a:cubicBezTo>
                  <a:cubicBezTo>
                    <a:pt x="278" y="276"/>
                    <a:pt x="278" y="276"/>
                    <a:pt x="278" y="276"/>
                  </a:cubicBezTo>
                  <a:cubicBezTo>
                    <a:pt x="278" y="277"/>
                    <a:pt x="280" y="277"/>
                    <a:pt x="280" y="277"/>
                  </a:cubicBezTo>
                  <a:cubicBezTo>
                    <a:pt x="280" y="278"/>
                    <a:pt x="280" y="278"/>
                    <a:pt x="280" y="278"/>
                  </a:cubicBezTo>
                  <a:cubicBezTo>
                    <a:pt x="281" y="278"/>
                    <a:pt x="282" y="278"/>
                    <a:pt x="282" y="278"/>
                  </a:cubicBezTo>
                  <a:cubicBezTo>
                    <a:pt x="282" y="281"/>
                    <a:pt x="282" y="281"/>
                    <a:pt x="284" y="282"/>
                  </a:cubicBezTo>
                  <a:cubicBezTo>
                    <a:pt x="284" y="282"/>
                    <a:pt x="284" y="283"/>
                    <a:pt x="284" y="283"/>
                  </a:cubicBezTo>
                  <a:cubicBezTo>
                    <a:pt x="284" y="283"/>
                    <a:pt x="284" y="284"/>
                    <a:pt x="284" y="284"/>
                  </a:cubicBezTo>
                  <a:cubicBezTo>
                    <a:pt x="283" y="284"/>
                    <a:pt x="282" y="284"/>
                    <a:pt x="282" y="284"/>
                  </a:cubicBezTo>
                  <a:cubicBezTo>
                    <a:pt x="282" y="284"/>
                    <a:pt x="282" y="284"/>
                    <a:pt x="282" y="284"/>
                  </a:cubicBezTo>
                  <a:cubicBezTo>
                    <a:pt x="282" y="284"/>
                    <a:pt x="282" y="285"/>
                    <a:pt x="282" y="285"/>
                  </a:cubicBezTo>
                  <a:cubicBezTo>
                    <a:pt x="282" y="285"/>
                    <a:pt x="282" y="285"/>
                    <a:pt x="282" y="286"/>
                  </a:cubicBezTo>
                  <a:cubicBezTo>
                    <a:pt x="282" y="286"/>
                    <a:pt x="281" y="286"/>
                    <a:pt x="281" y="286"/>
                  </a:cubicBezTo>
                  <a:cubicBezTo>
                    <a:pt x="280" y="286"/>
                    <a:pt x="281" y="285"/>
                    <a:pt x="280" y="285"/>
                  </a:cubicBezTo>
                  <a:cubicBezTo>
                    <a:pt x="280" y="284"/>
                    <a:pt x="278" y="284"/>
                    <a:pt x="278" y="284"/>
                  </a:cubicBezTo>
                  <a:cubicBezTo>
                    <a:pt x="277" y="284"/>
                    <a:pt x="278" y="284"/>
                    <a:pt x="278" y="283"/>
                  </a:cubicBezTo>
                  <a:cubicBezTo>
                    <a:pt x="277" y="283"/>
                    <a:pt x="277" y="283"/>
                    <a:pt x="276" y="283"/>
                  </a:cubicBezTo>
                  <a:cubicBezTo>
                    <a:pt x="276" y="284"/>
                    <a:pt x="274" y="285"/>
                    <a:pt x="274" y="286"/>
                  </a:cubicBezTo>
                  <a:cubicBezTo>
                    <a:pt x="273" y="288"/>
                    <a:pt x="274" y="289"/>
                    <a:pt x="274" y="291"/>
                  </a:cubicBezTo>
                  <a:cubicBezTo>
                    <a:pt x="274" y="291"/>
                    <a:pt x="273" y="292"/>
                    <a:pt x="273" y="292"/>
                  </a:cubicBezTo>
                  <a:cubicBezTo>
                    <a:pt x="272" y="293"/>
                    <a:pt x="271" y="293"/>
                    <a:pt x="271" y="293"/>
                  </a:cubicBezTo>
                  <a:cubicBezTo>
                    <a:pt x="271" y="293"/>
                    <a:pt x="270" y="295"/>
                    <a:pt x="270" y="296"/>
                  </a:cubicBezTo>
                  <a:cubicBezTo>
                    <a:pt x="270" y="297"/>
                    <a:pt x="269" y="297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ubicBezTo>
                    <a:pt x="271" y="299"/>
                    <a:pt x="271" y="299"/>
                    <a:pt x="272" y="298"/>
                  </a:cubicBezTo>
                  <a:cubicBezTo>
                    <a:pt x="273" y="298"/>
                    <a:pt x="273" y="297"/>
                    <a:pt x="274" y="297"/>
                  </a:cubicBezTo>
                  <a:cubicBezTo>
                    <a:pt x="274" y="297"/>
                    <a:pt x="275" y="297"/>
                    <a:pt x="275" y="297"/>
                  </a:cubicBezTo>
                  <a:cubicBezTo>
                    <a:pt x="275" y="296"/>
                    <a:pt x="276" y="295"/>
                    <a:pt x="276" y="295"/>
                  </a:cubicBezTo>
                  <a:cubicBezTo>
                    <a:pt x="277" y="295"/>
                    <a:pt x="278" y="295"/>
                    <a:pt x="280" y="295"/>
                  </a:cubicBezTo>
                  <a:cubicBezTo>
                    <a:pt x="280" y="295"/>
                    <a:pt x="280" y="294"/>
                    <a:pt x="280" y="294"/>
                  </a:cubicBezTo>
                  <a:cubicBezTo>
                    <a:pt x="281" y="293"/>
                    <a:pt x="283" y="293"/>
                    <a:pt x="285" y="294"/>
                  </a:cubicBezTo>
                  <a:cubicBezTo>
                    <a:pt x="284" y="293"/>
                    <a:pt x="285" y="292"/>
                    <a:pt x="285" y="292"/>
                  </a:cubicBezTo>
                  <a:cubicBezTo>
                    <a:pt x="284" y="292"/>
                    <a:pt x="284" y="292"/>
                    <a:pt x="283" y="292"/>
                  </a:cubicBezTo>
                  <a:cubicBezTo>
                    <a:pt x="283" y="291"/>
                    <a:pt x="283" y="291"/>
                    <a:pt x="283" y="291"/>
                  </a:cubicBezTo>
                  <a:cubicBezTo>
                    <a:pt x="285" y="290"/>
                    <a:pt x="289" y="288"/>
                    <a:pt x="293" y="289"/>
                  </a:cubicBezTo>
                  <a:cubicBezTo>
                    <a:pt x="293" y="289"/>
                    <a:pt x="293" y="290"/>
                    <a:pt x="293" y="290"/>
                  </a:cubicBezTo>
                  <a:cubicBezTo>
                    <a:pt x="294" y="290"/>
                    <a:pt x="294" y="290"/>
                    <a:pt x="295" y="290"/>
                  </a:cubicBezTo>
                  <a:cubicBezTo>
                    <a:pt x="295" y="289"/>
                    <a:pt x="295" y="289"/>
                    <a:pt x="296" y="289"/>
                  </a:cubicBezTo>
                  <a:cubicBezTo>
                    <a:pt x="297" y="288"/>
                    <a:pt x="295" y="288"/>
                    <a:pt x="295" y="288"/>
                  </a:cubicBezTo>
                  <a:cubicBezTo>
                    <a:pt x="295" y="289"/>
                    <a:pt x="295" y="288"/>
                    <a:pt x="294" y="289"/>
                  </a:cubicBezTo>
                  <a:cubicBezTo>
                    <a:pt x="294" y="289"/>
                    <a:pt x="294" y="288"/>
                    <a:pt x="294" y="288"/>
                  </a:cubicBezTo>
                  <a:cubicBezTo>
                    <a:pt x="293" y="287"/>
                    <a:pt x="293" y="288"/>
                    <a:pt x="292" y="287"/>
                  </a:cubicBezTo>
                  <a:cubicBezTo>
                    <a:pt x="292" y="287"/>
                    <a:pt x="292" y="287"/>
                    <a:pt x="292" y="287"/>
                  </a:cubicBezTo>
                  <a:cubicBezTo>
                    <a:pt x="293" y="287"/>
                    <a:pt x="294" y="286"/>
                    <a:pt x="295" y="286"/>
                  </a:cubicBezTo>
                  <a:cubicBezTo>
                    <a:pt x="295" y="286"/>
                    <a:pt x="297" y="287"/>
                    <a:pt x="298" y="287"/>
                  </a:cubicBezTo>
                  <a:cubicBezTo>
                    <a:pt x="299" y="287"/>
                    <a:pt x="299" y="286"/>
                    <a:pt x="300" y="286"/>
                  </a:cubicBezTo>
                  <a:cubicBezTo>
                    <a:pt x="300" y="286"/>
                    <a:pt x="300" y="286"/>
                    <a:pt x="300" y="286"/>
                  </a:cubicBezTo>
                  <a:cubicBezTo>
                    <a:pt x="300" y="286"/>
                    <a:pt x="300" y="285"/>
                    <a:pt x="304" y="283"/>
                  </a:cubicBezTo>
                  <a:cubicBezTo>
                    <a:pt x="306" y="282"/>
                    <a:pt x="307" y="281"/>
                    <a:pt x="308" y="281"/>
                  </a:cubicBezTo>
                  <a:cubicBezTo>
                    <a:pt x="308" y="281"/>
                    <a:pt x="309" y="280"/>
                    <a:pt x="309" y="280"/>
                  </a:cubicBezTo>
                  <a:cubicBezTo>
                    <a:pt x="310" y="280"/>
                    <a:pt x="309" y="281"/>
                    <a:pt x="308" y="281"/>
                  </a:cubicBezTo>
                  <a:cubicBezTo>
                    <a:pt x="309" y="281"/>
                    <a:pt x="309" y="281"/>
                    <a:pt x="309" y="281"/>
                  </a:cubicBezTo>
                  <a:cubicBezTo>
                    <a:pt x="310" y="282"/>
                    <a:pt x="322" y="280"/>
                    <a:pt x="322" y="280"/>
                  </a:cubicBezTo>
                  <a:cubicBezTo>
                    <a:pt x="322" y="280"/>
                    <a:pt x="323" y="279"/>
                    <a:pt x="324" y="278"/>
                  </a:cubicBezTo>
                  <a:cubicBezTo>
                    <a:pt x="325" y="278"/>
                    <a:pt x="328" y="275"/>
                    <a:pt x="328" y="275"/>
                  </a:cubicBezTo>
                  <a:cubicBezTo>
                    <a:pt x="328" y="274"/>
                    <a:pt x="329" y="272"/>
                    <a:pt x="329" y="272"/>
                  </a:cubicBezTo>
                  <a:cubicBezTo>
                    <a:pt x="330" y="269"/>
                    <a:pt x="330" y="269"/>
                    <a:pt x="330" y="269"/>
                  </a:cubicBezTo>
                  <a:cubicBezTo>
                    <a:pt x="330" y="269"/>
                    <a:pt x="332" y="268"/>
                    <a:pt x="332" y="270"/>
                  </a:cubicBezTo>
                  <a:cubicBezTo>
                    <a:pt x="332" y="272"/>
                    <a:pt x="333" y="268"/>
                    <a:pt x="335" y="269"/>
                  </a:cubicBezTo>
                  <a:cubicBezTo>
                    <a:pt x="336" y="269"/>
                    <a:pt x="338" y="270"/>
                    <a:pt x="338" y="272"/>
                  </a:cubicBezTo>
                  <a:cubicBezTo>
                    <a:pt x="337" y="274"/>
                    <a:pt x="338" y="278"/>
                    <a:pt x="338" y="278"/>
                  </a:cubicBezTo>
                  <a:cubicBezTo>
                    <a:pt x="338" y="278"/>
                    <a:pt x="339" y="277"/>
                    <a:pt x="339" y="278"/>
                  </a:cubicBezTo>
                  <a:cubicBezTo>
                    <a:pt x="339" y="279"/>
                    <a:pt x="339" y="281"/>
                    <a:pt x="340" y="281"/>
                  </a:cubicBezTo>
                  <a:cubicBezTo>
                    <a:pt x="340" y="281"/>
                    <a:pt x="340" y="281"/>
                    <a:pt x="341" y="281"/>
                  </a:cubicBezTo>
                  <a:cubicBezTo>
                    <a:pt x="341" y="281"/>
                    <a:pt x="341" y="281"/>
                    <a:pt x="342" y="281"/>
                  </a:cubicBezTo>
                  <a:cubicBezTo>
                    <a:pt x="342" y="281"/>
                    <a:pt x="343" y="282"/>
                    <a:pt x="344" y="282"/>
                  </a:cubicBezTo>
                  <a:cubicBezTo>
                    <a:pt x="344" y="282"/>
                    <a:pt x="345" y="282"/>
                    <a:pt x="344" y="282"/>
                  </a:cubicBezTo>
                  <a:cubicBezTo>
                    <a:pt x="345" y="282"/>
                    <a:pt x="347" y="281"/>
                    <a:pt x="346" y="281"/>
                  </a:cubicBezTo>
                  <a:cubicBezTo>
                    <a:pt x="346" y="281"/>
                    <a:pt x="345" y="281"/>
                    <a:pt x="345" y="281"/>
                  </a:cubicBezTo>
                  <a:cubicBezTo>
                    <a:pt x="345" y="280"/>
                    <a:pt x="345" y="280"/>
                    <a:pt x="345" y="280"/>
                  </a:cubicBezTo>
                  <a:cubicBezTo>
                    <a:pt x="345" y="280"/>
                    <a:pt x="346" y="280"/>
                    <a:pt x="346" y="280"/>
                  </a:cubicBezTo>
                  <a:cubicBezTo>
                    <a:pt x="346" y="279"/>
                    <a:pt x="346" y="279"/>
                    <a:pt x="346" y="278"/>
                  </a:cubicBezTo>
                  <a:cubicBezTo>
                    <a:pt x="346" y="278"/>
                    <a:pt x="347" y="279"/>
                    <a:pt x="347" y="279"/>
                  </a:cubicBezTo>
                  <a:cubicBezTo>
                    <a:pt x="347" y="279"/>
                    <a:pt x="347" y="279"/>
                    <a:pt x="347" y="279"/>
                  </a:cubicBezTo>
                  <a:cubicBezTo>
                    <a:pt x="347" y="279"/>
                    <a:pt x="346" y="279"/>
                    <a:pt x="347" y="280"/>
                  </a:cubicBezTo>
                  <a:cubicBezTo>
                    <a:pt x="346" y="279"/>
                    <a:pt x="347" y="281"/>
                    <a:pt x="347" y="281"/>
                  </a:cubicBezTo>
                  <a:cubicBezTo>
                    <a:pt x="348" y="281"/>
                    <a:pt x="348" y="281"/>
                    <a:pt x="348" y="281"/>
                  </a:cubicBezTo>
                  <a:cubicBezTo>
                    <a:pt x="348" y="281"/>
                    <a:pt x="348" y="279"/>
                    <a:pt x="350" y="279"/>
                  </a:cubicBezTo>
                  <a:cubicBezTo>
                    <a:pt x="350" y="278"/>
                    <a:pt x="350" y="278"/>
                    <a:pt x="350" y="278"/>
                  </a:cubicBezTo>
                  <a:cubicBezTo>
                    <a:pt x="350" y="278"/>
                    <a:pt x="350" y="277"/>
                    <a:pt x="350" y="277"/>
                  </a:cubicBezTo>
                  <a:cubicBezTo>
                    <a:pt x="351" y="277"/>
                    <a:pt x="351" y="277"/>
                    <a:pt x="351" y="277"/>
                  </a:cubicBezTo>
                  <a:cubicBezTo>
                    <a:pt x="351" y="276"/>
                    <a:pt x="351" y="276"/>
                    <a:pt x="351" y="275"/>
                  </a:cubicBezTo>
                  <a:cubicBezTo>
                    <a:pt x="351" y="276"/>
                    <a:pt x="351" y="276"/>
                    <a:pt x="351" y="276"/>
                  </a:cubicBezTo>
                  <a:cubicBezTo>
                    <a:pt x="352" y="276"/>
                    <a:pt x="352" y="276"/>
                    <a:pt x="353" y="276"/>
                  </a:cubicBezTo>
                  <a:cubicBezTo>
                    <a:pt x="353" y="276"/>
                    <a:pt x="353" y="277"/>
                    <a:pt x="353" y="277"/>
                  </a:cubicBezTo>
                  <a:cubicBezTo>
                    <a:pt x="353" y="277"/>
                    <a:pt x="352" y="277"/>
                    <a:pt x="352" y="277"/>
                  </a:cubicBezTo>
                  <a:cubicBezTo>
                    <a:pt x="352" y="278"/>
                    <a:pt x="352" y="278"/>
                    <a:pt x="352" y="278"/>
                  </a:cubicBezTo>
                  <a:cubicBezTo>
                    <a:pt x="352" y="278"/>
                    <a:pt x="351" y="279"/>
                    <a:pt x="351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3" y="279"/>
                    <a:pt x="356" y="280"/>
                    <a:pt x="358" y="280"/>
                  </a:cubicBezTo>
                  <a:cubicBezTo>
                    <a:pt x="358" y="280"/>
                    <a:pt x="357" y="280"/>
                    <a:pt x="357" y="280"/>
                  </a:cubicBezTo>
                  <a:cubicBezTo>
                    <a:pt x="356" y="281"/>
                    <a:pt x="356" y="281"/>
                    <a:pt x="355" y="282"/>
                  </a:cubicBezTo>
                  <a:cubicBezTo>
                    <a:pt x="355" y="282"/>
                    <a:pt x="354" y="282"/>
                    <a:pt x="354" y="282"/>
                  </a:cubicBezTo>
                  <a:cubicBezTo>
                    <a:pt x="354" y="282"/>
                    <a:pt x="354" y="281"/>
                    <a:pt x="354" y="281"/>
                  </a:cubicBezTo>
                  <a:cubicBezTo>
                    <a:pt x="352" y="281"/>
                    <a:pt x="349" y="282"/>
                    <a:pt x="349" y="283"/>
                  </a:cubicBezTo>
                  <a:cubicBezTo>
                    <a:pt x="349" y="283"/>
                    <a:pt x="349" y="284"/>
                    <a:pt x="349" y="284"/>
                  </a:cubicBezTo>
                  <a:cubicBezTo>
                    <a:pt x="348" y="284"/>
                    <a:pt x="347" y="284"/>
                    <a:pt x="347" y="284"/>
                  </a:cubicBezTo>
                  <a:cubicBezTo>
                    <a:pt x="346" y="284"/>
                    <a:pt x="346" y="286"/>
                    <a:pt x="346" y="286"/>
                  </a:cubicBezTo>
                  <a:cubicBezTo>
                    <a:pt x="344" y="288"/>
                    <a:pt x="344" y="287"/>
                    <a:pt x="345" y="290"/>
                  </a:cubicBezTo>
                  <a:cubicBezTo>
                    <a:pt x="346" y="290"/>
                    <a:pt x="346" y="289"/>
                    <a:pt x="347" y="290"/>
                  </a:cubicBezTo>
                  <a:cubicBezTo>
                    <a:pt x="347" y="290"/>
                    <a:pt x="347" y="290"/>
                    <a:pt x="348" y="291"/>
                  </a:cubicBezTo>
                  <a:cubicBezTo>
                    <a:pt x="348" y="291"/>
                    <a:pt x="348" y="291"/>
                    <a:pt x="348" y="291"/>
                  </a:cubicBezTo>
                  <a:cubicBezTo>
                    <a:pt x="348" y="291"/>
                    <a:pt x="349" y="291"/>
                    <a:pt x="349" y="291"/>
                  </a:cubicBezTo>
                  <a:cubicBezTo>
                    <a:pt x="349" y="291"/>
                    <a:pt x="349" y="290"/>
                    <a:pt x="350" y="290"/>
                  </a:cubicBezTo>
                  <a:cubicBezTo>
                    <a:pt x="350" y="290"/>
                    <a:pt x="350" y="290"/>
                    <a:pt x="350" y="290"/>
                  </a:cubicBezTo>
                  <a:cubicBezTo>
                    <a:pt x="350" y="291"/>
                    <a:pt x="350" y="291"/>
                    <a:pt x="350" y="291"/>
                  </a:cubicBezTo>
                  <a:cubicBezTo>
                    <a:pt x="350" y="291"/>
                    <a:pt x="351" y="291"/>
                    <a:pt x="351" y="291"/>
                  </a:cubicBezTo>
                  <a:cubicBezTo>
                    <a:pt x="351" y="291"/>
                    <a:pt x="352" y="291"/>
                    <a:pt x="352" y="290"/>
                  </a:cubicBezTo>
                  <a:cubicBezTo>
                    <a:pt x="352" y="290"/>
                    <a:pt x="353" y="289"/>
                    <a:pt x="353" y="289"/>
                  </a:cubicBezTo>
                  <a:cubicBezTo>
                    <a:pt x="353" y="289"/>
                    <a:pt x="354" y="289"/>
                    <a:pt x="354" y="290"/>
                  </a:cubicBezTo>
                  <a:cubicBezTo>
                    <a:pt x="354" y="290"/>
                    <a:pt x="354" y="290"/>
                    <a:pt x="354" y="290"/>
                  </a:cubicBezTo>
                  <a:cubicBezTo>
                    <a:pt x="355" y="289"/>
                    <a:pt x="354" y="289"/>
                    <a:pt x="354" y="289"/>
                  </a:cubicBezTo>
                  <a:cubicBezTo>
                    <a:pt x="354" y="288"/>
                    <a:pt x="354" y="287"/>
                    <a:pt x="354" y="286"/>
                  </a:cubicBezTo>
                  <a:cubicBezTo>
                    <a:pt x="354" y="286"/>
                    <a:pt x="355" y="287"/>
                    <a:pt x="355" y="286"/>
                  </a:cubicBezTo>
                  <a:cubicBezTo>
                    <a:pt x="356" y="286"/>
                    <a:pt x="355" y="285"/>
                    <a:pt x="356" y="285"/>
                  </a:cubicBezTo>
                  <a:cubicBezTo>
                    <a:pt x="356" y="286"/>
                    <a:pt x="357" y="286"/>
                    <a:pt x="357" y="287"/>
                  </a:cubicBezTo>
                  <a:cubicBezTo>
                    <a:pt x="357" y="287"/>
                    <a:pt x="358" y="286"/>
                    <a:pt x="357" y="285"/>
                  </a:cubicBezTo>
                  <a:cubicBezTo>
                    <a:pt x="358" y="285"/>
                    <a:pt x="358" y="285"/>
                    <a:pt x="358" y="285"/>
                  </a:cubicBezTo>
                  <a:cubicBezTo>
                    <a:pt x="363" y="284"/>
                    <a:pt x="365" y="283"/>
                    <a:pt x="366" y="280"/>
                  </a:cubicBezTo>
                  <a:cubicBezTo>
                    <a:pt x="366" y="280"/>
                    <a:pt x="367" y="280"/>
                    <a:pt x="367" y="280"/>
                  </a:cubicBezTo>
                  <a:cubicBezTo>
                    <a:pt x="367" y="280"/>
                    <a:pt x="367" y="279"/>
                    <a:pt x="367" y="279"/>
                  </a:cubicBezTo>
                  <a:cubicBezTo>
                    <a:pt x="367" y="279"/>
                    <a:pt x="366" y="279"/>
                    <a:pt x="366" y="279"/>
                  </a:cubicBezTo>
                  <a:cubicBezTo>
                    <a:pt x="366" y="278"/>
                    <a:pt x="366" y="277"/>
                    <a:pt x="366" y="276"/>
                  </a:cubicBezTo>
                  <a:cubicBezTo>
                    <a:pt x="366" y="277"/>
                    <a:pt x="365" y="276"/>
                    <a:pt x="365" y="276"/>
                  </a:cubicBezTo>
                  <a:cubicBezTo>
                    <a:pt x="364" y="277"/>
                    <a:pt x="363" y="279"/>
                    <a:pt x="362" y="279"/>
                  </a:cubicBezTo>
                  <a:cubicBezTo>
                    <a:pt x="362" y="279"/>
                    <a:pt x="361" y="279"/>
                    <a:pt x="361" y="279"/>
                  </a:cubicBezTo>
                  <a:cubicBezTo>
                    <a:pt x="361" y="279"/>
                    <a:pt x="361" y="278"/>
                    <a:pt x="361" y="278"/>
                  </a:cubicBezTo>
                  <a:cubicBezTo>
                    <a:pt x="361" y="278"/>
                    <a:pt x="360" y="278"/>
                    <a:pt x="360" y="278"/>
                  </a:cubicBezTo>
                  <a:cubicBezTo>
                    <a:pt x="359" y="278"/>
                    <a:pt x="358" y="277"/>
                    <a:pt x="357" y="277"/>
                  </a:cubicBezTo>
                  <a:cubicBezTo>
                    <a:pt x="357" y="277"/>
                    <a:pt x="357" y="277"/>
                    <a:pt x="357" y="277"/>
                  </a:cubicBezTo>
                  <a:cubicBezTo>
                    <a:pt x="357" y="277"/>
                    <a:pt x="357" y="277"/>
                    <a:pt x="356" y="277"/>
                  </a:cubicBezTo>
                  <a:cubicBezTo>
                    <a:pt x="356" y="276"/>
                    <a:pt x="356" y="276"/>
                    <a:pt x="356" y="276"/>
                  </a:cubicBezTo>
                  <a:cubicBezTo>
                    <a:pt x="356" y="276"/>
                    <a:pt x="357" y="276"/>
                    <a:pt x="357" y="276"/>
                  </a:cubicBezTo>
                  <a:cubicBezTo>
                    <a:pt x="357" y="276"/>
                    <a:pt x="357" y="275"/>
                    <a:pt x="357" y="275"/>
                  </a:cubicBezTo>
                  <a:cubicBezTo>
                    <a:pt x="356" y="275"/>
                    <a:pt x="355" y="275"/>
                    <a:pt x="354" y="275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3" y="273"/>
                    <a:pt x="353" y="274"/>
                    <a:pt x="352" y="274"/>
                  </a:cubicBezTo>
                  <a:cubicBezTo>
                    <a:pt x="353" y="273"/>
                    <a:pt x="353" y="271"/>
                    <a:pt x="352" y="271"/>
                  </a:cubicBezTo>
                  <a:cubicBezTo>
                    <a:pt x="354" y="270"/>
                    <a:pt x="354" y="270"/>
                    <a:pt x="354" y="270"/>
                  </a:cubicBezTo>
                  <a:cubicBezTo>
                    <a:pt x="354" y="270"/>
                    <a:pt x="353" y="269"/>
                    <a:pt x="354" y="269"/>
                  </a:cubicBezTo>
                  <a:cubicBezTo>
                    <a:pt x="353" y="269"/>
                    <a:pt x="352" y="270"/>
                    <a:pt x="351" y="270"/>
                  </a:cubicBezTo>
                  <a:cubicBezTo>
                    <a:pt x="351" y="270"/>
                    <a:pt x="349" y="269"/>
                    <a:pt x="351" y="269"/>
                  </a:cubicBezTo>
                  <a:cubicBezTo>
                    <a:pt x="351" y="268"/>
                    <a:pt x="351" y="268"/>
                    <a:pt x="351" y="268"/>
                  </a:cubicBezTo>
                  <a:cubicBezTo>
                    <a:pt x="351" y="268"/>
                    <a:pt x="352" y="268"/>
                    <a:pt x="352" y="268"/>
                  </a:cubicBezTo>
                  <a:cubicBezTo>
                    <a:pt x="352" y="267"/>
                    <a:pt x="352" y="267"/>
                    <a:pt x="352" y="267"/>
                  </a:cubicBezTo>
                  <a:cubicBezTo>
                    <a:pt x="352" y="268"/>
                    <a:pt x="352" y="266"/>
                    <a:pt x="352" y="266"/>
                  </a:cubicBezTo>
                  <a:cubicBezTo>
                    <a:pt x="353" y="266"/>
                    <a:pt x="353" y="266"/>
                    <a:pt x="353" y="266"/>
                  </a:cubicBezTo>
                  <a:cubicBezTo>
                    <a:pt x="353" y="265"/>
                    <a:pt x="352" y="265"/>
                    <a:pt x="352" y="264"/>
                  </a:cubicBezTo>
                  <a:cubicBezTo>
                    <a:pt x="352" y="264"/>
                    <a:pt x="351" y="264"/>
                    <a:pt x="350" y="264"/>
                  </a:cubicBezTo>
                  <a:cubicBezTo>
                    <a:pt x="349" y="264"/>
                    <a:pt x="349" y="265"/>
                    <a:pt x="349" y="265"/>
                  </a:cubicBezTo>
                  <a:cubicBezTo>
                    <a:pt x="346" y="266"/>
                    <a:pt x="346" y="264"/>
                    <a:pt x="347" y="264"/>
                  </a:cubicBezTo>
                  <a:cubicBezTo>
                    <a:pt x="347" y="264"/>
                    <a:pt x="347" y="264"/>
                    <a:pt x="347" y="264"/>
                  </a:cubicBezTo>
                  <a:cubicBezTo>
                    <a:pt x="347" y="263"/>
                    <a:pt x="346" y="263"/>
                    <a:pt x="346" y="263"/>
                  </a:cubicBezTo>
                  <a:cubicBezTo>
                    <a:pt x="346" y="262"/>
                    <a:pt x="346" y="262"/>
                    <a:pt x="346" y="262"/>
                  </a:cubicBezTo>
                  <a:cubicBezTo>
                    <a:pt x="347" y="262"/>
                    <a:pt x="347" y="262"/>
                    <a:pt x="347" y="261"/>
                  </a:cubicBezTo>
                  <a:cubicBezTo>
                    <a:pt x="347" y="261"/>
                    <a:pt x="348" y="262"/>
                    <a:pt x="348" y="262"/>
                  </a:cubicBezTo>
                  <a:cubicBezTo>
                    <a:pt x="348" y="262"/>
                    <a:pt x="347" y="263"/>
                    <a:pt x="348" y="263"/>
                  </a:cubicBezTo>
                  <a:cubicBezTo>
                    <a:pt x="348" y="263"/>
                    <a:pt x="349" y="264"/>
                    <a:pt x="349" y="264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50" y="263"/>
                    <a:pt x="351" y="263"/>
                    <a:pt x="351" y="263"/>
                  </a:cubicBezTo>
                  <a:cubicBezTo>
                    <a:pt x="351" y="262"/>
                    <a:pt x="351" y="261"/>
                    <a:pt x="351" y="260"/>
                  </a:cubicBezTo>
                  <a:cubicBezTo>
                    <a:pt x="352" y="260"/>
                    <a:pt x="353" y="260"/>
                    <a:pt x="354" y="260"/>
                  </a:cubicBezTo>
                  <a:cubicBezTo>
                    <a:pt x="354" y="259"/>
                    <a:pt x="354" y="259"/>
                    <a:pt x="354" y="257"/>
                  </a:cubicBezTo>
                  <a:cubicBezTo>
                    <a:pt x="354" y="257"/>
                    <a:pt x="355" y="257"/>
                    <a:pt x="355" y="257"/>
                  </a:cubicBezTo>
                  <a:cubicBezTo>
                    <a:pt x="355" y="257"/>
                    <a:pt x="355" y="256"/>
                    <a:pt x="355" y="256"/>
                  </a:cubicBezTo>
                  <a:cubicBezTo>
                    <a:pt x="355" y="256"/>
                    <a:pt x="355" y="256"/>
                    <a:pt x="354" y="255"/>
                  </a:cubicBezTo>
                  <a:cubicBezTo>
                    <a:pt x="353" y="255"/>
                    <a:pt x="353" y="255"/>
                    <a:pt x="353" y="255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3" y="254"/>
                    <a:pt x="353" y="254"/>
                    <a:pt x="353" y="254"/>
                  </a:cubicBezTo>
                  <a:cubicBezTo>
                    <a:pt x="352" y="254"/>
                    <a:pt x="350" y="254"/>
                    <a:pt x="349" y="254"/>
                  </a:cubicBezTo>
                  <a:cubicBezTo>
                    <a:pt x="348" y="254"/>
                    <a:pt x="348" y="253"/>
                    <a:pt x="348" y="253"/>
                  </a:cubicBezTo>
                  <a:cubicBezTo>
                    <a:pt x="347" y="254"/>
                    <a:pt x="347" y="254"/>
                    <a:pt x="347" y="254"/>
                  </a:cubicBezTo>
                  <a:cubicBezTo>
                    <a:pt x="345" y="255"/>
                    <a:pt x="343" y="255"/>
                    <a:pt x="342" y="256"/>
                  </a:cubicBezTo>
                  <a:cubicBezTo>
                    <a:pt x="341" y="256"/>
                    <a:pt x="341" y="256"/>
                    <a:pt x="341" y="257"/>
                  </a:cubicBezTo>
                  <a:cubicBezTo>
                    <a:pt x="340" y="257"/>
                    <a:pt x="340" y="257"/>
                    <a:pt x="339" y="257"/>
                  </a:cubicBezTo>
                  <a:cubicBezTo>
                    <a:pt x="339" y="257"/>
                    <a:pt x="339" y="258"/>
                    <a:pt x="338" y="258"/>
                  </a:cubicBezTo>
                  <a:cubicBezTo>
                    <a:pt x="338" y="258"/>
                    <a:pt x="338" y="258"/>
                    <a:pt x="337" y="258"/>
                  </a:cubicBezTo>
                  <a:cubicBezTo>
                    <a:pt x="337" y="258"/>
                    <a:pt x="337" y="259"/>
                    <a:pt x="336" y="260"/>
                  </a:cubicBezTo>
                  <a:cubicBezTo>
                    <a:pt x="335" y="260"/>
                    <a:pt x="333" y="261"/>
                    <a:pt x="333" y="261"/>
                  </a:cubicBezTo>
                  <a:cubicBezTo>
                    <a:pt x="332" y="261"/>
                    <a:pt x="333" y="263"/>
                    <a:pt x="333" y="263"/>
                  </a:cubicBezTo>
                  <a:cubicBezTo>
                    <a:pt x="332" y="263"/>
                    <a:pt x="330" y="263"/>
                    <a:pt x="330" y="263"/>
                  </a:cubicBezTo>
                  <a:cubicBezTo>
                    <a:pt x="330" y="264"/>
                    <a:pt x="330" y="265"/>
                    <a:pt x="330" y="266"/>
                  </a:cubicBezTo>
                  <a:cubicBezTo>
                    <a:pt x="330" y="266"/>
                    <a:pt x="327" y="268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7" y="269"/>
                    <a:pt x="327" y="269"/>
                    <a:pt x="327" y="269"/>
                  </a:cubicBezTo>
                  <a:cubicBezTo>
                    <a:pt x="327" y="269"/>
                    <a:pt x="326" y="268"/>
                    <a:pt x="326" y="268"/>
                  </a:cubicBezTo>
                  <a:cubicBezTo>
                    <a:pt x="328" y="266"/>
                    <a:pt x="329" y="265"/>
                    <a:pt x="330" y="262"/>
                  </a:cubicBezTo>
                  <a:cubicBezTo>
                    <a:pt x="329" y="262"/>
                    <a:pt x="329" y="262"/>
                    <a:pt x="328" y="261"/>
                  </a:cubicBezTo>
                  <a:cubicBezTo>
                    <a:pt x="329" y="261"/>
                    <a:pt x="329" y="261"/>
                    <a:pt x="330" y="261"/>
                  </a:cubicBezTo>
                  <a:cubicBezTo>
                    <a:pt x="331" y="261"/>
                    <a:pt x="331" y="259"/>
                    <a:pt x="332" y="259"/>
                  </a:cubicBezTo>
                  <a:cubicBezTo>
                    <a:pt x="332" y="258"/>
                    <a:pt x="333" y="258"/>
                    <a:pt x="333" y="258"/>
                  </a:cubicBezTo>
                  <a:cubicBezTo>
                    <a:pt x="333" y="258"/>
                    <a:pt x="333" y="257"/>
                    <a:pt x="333" y="257"/>
                  </a:cubicBezTo>
                  <a:cubicBezTo>
                    <a:pt x="334" y="257"/>
                    <a:pt x="335" y="257"/>
                    <a:pt x="336" y="257"/>
                  </a:cubicBezTo>
                  <a:cubicBezTo>
                    <a:pt x="336" y="257"/>
                    <a:pt x="335" y="256"/>
                    <a:pt x="336" y="256"/>
                  </a:cubicBezTo>
                  <a:cubicBezTo>
                    <a:pt x="336" y="255"/>
                    <a:pt x="336" y="255"/>
                    <a:pt x="336" y="255"/>
                  </a:cubicBezTo>
                  <a:cubicBezTo>
                    <a:pt x="337" y="255"/>
                    <a:pt x="337" y="255"/>
                    <a:pt x="338" y="255"/>
                  </a:cubicBezTo>
                  <a:cubicBezTo>
                    <a:pt x="338" y="255"/>
                    <a:pt x="338" y="254"/>
                    <a:pt x="338" y="254"/>
                  </a:cubicBezTo>
                  <a:cubicBezTo>
                    <a:pt x="339" y="253"/>
                    <a:pt x="340" y="254"/>
                    <a:pt x="340" y="253"/>
                  </a:cubicBezTo>
                  <a:cubicBezTo>
                    <a:pt x="341" y="253"/>
                    <a:pt x="341" y="250"/>
                    <a:pt x="341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50"/>
                    <a:pt x="342" y="250"/>
                    <a:pt x="342" y="250"/>
                  </a:cubicBezTo>
                  <a:cubicBezTo>
                    <a:pt x="342" y="249"/>
                    <a:pt x="342" y="250"/>
                    <a:pt x="342" y="250"/>
                  </a:cubicBezTo>
                  <a:cubicBezTo>
                    <a:pt x="343" y="250"/>
                    <a:pt x="343" y="249"/>
                    <a:pt x="344" y="249"/>
                  </a:cubicBezTo>
                  <a:cubicBezTo>
                    <a:pt x="344" y="248"/>
                    <a:pt x="344" y="248"/>
                    <a:pt x="344" y="248"/>
                  </a:cubicBezTo>
                  <a:cubicBezTo>
                    <a:pt x="344" y="248"/>
                    <a:pt x="347" y="249"/>
                    <a:pt x="349" y="249"/>
                  </a:cubicBezTo>
                  <a:cubicBezTo>
                    <a:pt x="349" y="249"/>
                    <a:pt x="349" y="249"/>
                    <a:pt x="349" y="249"/>
                  </a:cubicBezTo>
                  <a:cubicBezTo>
                    <a:pt x="350" y="249"/>
                    <a:pt x="351" y="249"/>
                    <a:pt x="352" y="249"/>
                  </a:cubicBezTo>
                  <a:cubicBezTo>
                    <a:pt x="352" y="249"/>
                    <a:pt x="352" y="248"/>
                    <a:pt x="352" y="248"/>
                  </a:cubicBezTo>
                  <a:cubicBezTo>
                    <a:pt x="353" y="248"/>
                    <a:pt x="354" y="249"/>
                    <a:pt x="354" y="249"/>
                  </a:cubicBezTo>
                  <a:cubicBezTo>
                    <a:pt x="355" y="249"/>
                    <a:pt x="356" y="248"/>
                    <a:pt x="356" y="248"/>
                  </a:cubicBezTo>
                  <a:cubicBezTo>
                    <a:pt x="357" y="248"/>
                    <a:pt x="358" y="249"/>
                    <a:pt x="359" y="249"/>
                  </a:cubicBezTo>
                  <a:cubicBezTo>
                    <a:pt x="359" y="249"/>
                    <a:pt x="359" y="248"/>
                    <a:pt x="360" y="248"/>
                  </a:cubicBezTo>
                  <a:cubicBezTo>
                    <a:pt x="363" y="247"/>
                    <a:pt x="362" y="249"/>
                    <a:pt x="366" y="248"/>
                  </a:cubicBezTo>
                  <a:cubicBezTo>
                    <a:pt x="366" y="248"/>
                    <a:pt x="366" y="249"/>
                    <a:pt x="366" y="249"/>
                  </a:cubicBezTo>
                  <a:cubicBezTo>
                    <a:pt x="367" y="249"/>
                    <a:pt x="367" y="249"/>
                    <a:pt x="368" y="249"/>
                  </a:cubicBezTo>
                  <a:cubicBezTo>
                    <a:pt x="368" y="250"/>
                    <a:pt x="369" y="249"/>
                    <a:pt x="369" y="249"/>
                  </a:cubicBezTo>
                  <a:cubicBezTo>
                    <a:pt x="369" y="249"/>
                    <a:pt x="369" y="248"/>
                    <a:pt x="369" y="248"/>
                  </a:cubicBezTo>
                  <a:cubicBezTo>
                    <a:pt x="369" y="248"/>
                    <a:pt x="370" y="248"/>
                    <a:pt x="370" y="248"/>
                  </a:cubicBezTo>
                  <a:cubicBezTo>
                    <a:pt x="370" y="248"/>
                    <a:pt x="371" y="249"/>
                    <a:pt x="372" y="249"/>
                  </a:cubicBezTo>
                  <a:cubicBezTo>
                    <a:pt x="372" y="249"/>
                    <a:pt x="372" y="248"/>
                    <a:pt x="373" y="248"/>
                  </a:cubicBezTo>
                  <a:cubicBezTo>
                    <a:pt x="374" y="248"/>
                    <a:pt x="374" y="248"/>
                    <a:pt x="375" y="248"/>
                  </a:cubicBezTo>
                  <a:cubicBezTo>
                    <a:pt x="375" y="247"/>
                    <a:pt x="376" y="247"/>
                    <a:pt x="376" y="247"/>
                  </a:cubicBezTo>
                  <a:cubicBezTo>
                    <a:pt x="376" y="247"/>
                    <a:pt x="375" y="246"/>
                    <a:pt x="376" y="245"/>
                  </a:cubicBezTo>
                  <a:cubicBezTo>
                    <a:pt x="376" y="245"/>
                    <a:pt x="378" y="246"/>
                    <a:pt x="379" y="244"/>
                  </a:cubicBezTo>
                  <a:cubicBezTo>
                    <a:pt x="379" y="244"/>
                    <a:pt x="378" y="244"/>
                    <a:pt x="379" y="243"/>
                  </a:cubicBezTo>
                  <a:cubicBezTo>
                    <a:pt x="379" y="242"/>
                    <a:pt x="380" y="242"/>
                    <a:pt x="380" y="242"/>
                  </a:cubicBezTo>
                  <a:cubicBezTo>
                    <a:pt x="380" y="242"/>
                    <a:pt x="380" y="241"/>
                    <a:pt x="380" y="241"/>
                  </a:cubicBezTo>
                  <a:cubicBezTo>
                    <a:pt x="380" y="240"/>
                    <a:pt x="381" y="241"/>
                    <a:pt x="382" y="240"/>
                  </a:cubicBezTo>
                  <a:cubicBezTo>
                    <a:pt x="382" y="240"/>
                    <a:pt x="382" y="239"/>
                    <a:pt x="382" y="239"/>
                  </a:cubicBezTo>
                  <a:cubicBezTo>
                    <a:pt x="383" y="239"/>
                    <a:pt x="382" y="239"/>
                    <a:pt x="382" y="240"/>
                  </a:cubicBezTo>
                  <a:cubicBezTo>
                    <a:pt x="384" y="240"/>
                    <a:pt x="384" y="238"/>
                    <a:pt x="386" y="239"/>
                  </a:cubicBezTo>
                  <a:cubicBezTo>
                    <a:pt x="386" y="239"/>
                    <a:pt x="387" y="239"/>
                    <a:pt x="388" y="239"/>
                  </a:cubicBezTo>
                  <a:cubicBezTo>
                    <a:pt x="389" y="238"/>
                    <a:pt x="389" y="238"/>
                    <a:pt x="389" y="238"/>
                  </a:cubicBezTo>
                  <a:cubicBezTo>
                    <a:pt x="389" y="237"/>
                    <a:pt x="390" y="238"/>
                    <a:pt x="391" y="237"/>
                  </a:cubicBezTo>
                  <a:cubicBezTo>
                    <a:pt x="391" y="237"/>
                    <a:pt x="391" y="237"/>
                    <a:pt x="391" y="236"/>
                  </a:cubicBezTo>
                  <a:cubicBezTo>
                    <a:pt x="391" y="236"/>
                    <a:pt x="392" y="237"/>
                    <a:pt x="392" y="236"/>
                  </a:cubicBezTo>
                  <a:cubicBezTo>
                    <a:pt x="392" y="236"/>
                    <a:pt x="392" y="236"/>
                    <a:pt x="392" y="236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4" y="234"/>
                    <a:pt x="393" y="234"/>
                    <a:pt x="392" y="233"/>
                  </a:cubicBezTo>
                  <a:cubicBezTo>
                    <a:pt x="393" y="233"/>
                    <a:pt x="393" y="232"/>
                    <a:pt x="392" y="232"/>
                  </a:cubicBezTo>
                  <a:cubicBezTo>
                    <a:pt x="392" y="232"/>
                    <a:pt x="392" y="232"/>
                    <a:pt x="392" y="232"/>
                  </a:cubicBezTo>
                  <a:cubicBezTo>
                    <a:pt x="393" y="231"/>
                    <a:pt x="393" y="230"/>
                    <a:pt x="393" y="229"/>
                  </a:cubicBezTo>
                  <a:cubicBezTo>
                    <a:pt x="392" y="229"/>
                    <a:pt x="393" y="229"/>
                    <a:pt x="392" y="228"/>
                  </a:cubicBezTo>
                  <a:cubicBezTo>
                    <a:pt x="392" y="229"/>
                    <a:pt x="391" y="228"/>
                    <a:pt x="391" y="229"/>
                  </a:cubicBezTo>
                  <a:cubicBezTo>
                    <a:pt x="391" y="229"/>
                    <a:pt x="391" y="230"/>
                    <a:pt x="391" y="230"/>
                  </a:cubicBezTo>
                  <a:cubicBezTo>
                    <a:pt x="390" y="230"/>
                    <a:pt x="390" y="230"/>
                    <a:pt x="390" y="230"/>
                  </a:cubicBezTo>
                  <a:cubicBezTo>
                    <a:pt x="390" y="229"/>
                    <a:pt x="390" y="229"/>
                    <a:pt x="390" y="228"/>
                  </a:cubicBezTo>
                  <a:cubicBezTo>
                    <a:pt x="389" y="228"/>
                    <a:pt x="388" y="227"/>
                    <a:pt x="387" y="227"/>
                  </a:cubicBezTo>
                  <a:cubicBezTo>
                    <a:pt x="387" y="227"/>
                    <a:pt x="387" y="226"/>
                    <a:pt x="387" y="226"/>
                  </a:cubicBezTo>
                  <a:cubicBezTo>
                    <a:pt x="385" y="225"/>
                    <a:pt x="384" y="226"/>
                    <a:pt x="383" y="226"/>
                  </a:cubicBezTo>
                  <a:cubicBezTo>
                    <a:pt x="383" y="227"/>
                    <a:pt x="383" y="227"/>
                    <a:pt x="383" y="227"/>
                  </a:cubicBezTo>
                  <a:cubicBezTo>
                    <a:pt x="383" y="227"/>
                    <a:pt x="381" y="227"/>
                    <a:pt x="381" y="227"/>
                  </a:cubicBezTo>
                  <a:cubicBezTo>
                    <a:pt x="379" y="227"/>
                    <a:pt x="378" y="229"/>
                    <a:pt x="376" y="230"/>
                  </a:cubicBezTo>
                  <a:cubicBezTo>
                    <a:pt x="376" y="230"/>
                    <a:pt x="375" y="230"/>
                    <a:pt x="374" y="230"/>
                  </a:cubicBezTo>
                  <a:cubicBezTo>
                    <a:pt x="374" y="230"/>
                    <a:pt x="374" y="231"/>
                    <a:pt x="374" y="232"/>
                  </a:cubicBezTo>
                  <a:cubicBezTo>
                    <a:pt x="373" y="232"/>
                    <a:pt x="373" y="231"/>
                    <a:pt x="372" y="232"/>
                  </a:cubicBezTo>
                  <a:cubicBezTo>
                    <a:pt x="372" y="231"/>
                    <a:pt x="372" y="230"/>
                    <a:pt x="371" y="229"/>
                  </a:cubicBezTo>
                  <a:cubicBezTo>
                    <a:pt x="372" y="229"/>
                    <a:pt x="374" y="229"/>
                    <a:pt x="375" y="229"/>
                  </a:cubicBezTo>
                  <a:cubicBezTo>
                    <a:pt x="376" y="229"/>
                    <a:pt x="378" y="227"/>
                    <a:pt x="378" y="227"/>
                  </a:cubicBezTo>
                  <a:cubicBezTo>
                    <a:pt x="379" y="227"/>
                    <a:pt x="379" y="227"/>
                    <a:pt x="379" y="227"/>
                  </a:cubicBezTo>
                  <a:cubicBezTo>
                    <a:pt x="380" y="227"/>
                    <a:pt x="380" y="226"/>
                    <a:pt x="380" y="226"/>
                  </a:cubicBezTo>
                  <a:cubicBezTo>
                    <a:pt x="381" y="225"/>
                    <a:pt x="381" y="226"/>
                    <a:pt x="382" y="226"/>
                  </a:cubicBezTo>
                  <a:cubicBezTo>
                    <a:pt x="382" y="225"/>
                    <a:pt x="382" y="225"/>
                    <a:pt x="382" y="225"/>
                  </a:cubicBezTo>
                  <a:cubicBezTo>
                    <a:pt x="383" y="225"/>
                    <a:pt x="384" y="225"/>
                    <a:pt x="384" y="225"/>
                  </a:cubicBezTo>
                  <a:cubicBezTo>
                    <a:pt x="385" y="225"/>
                    <a:pt x="385" y="223"/>
                    <a:pt x="386" y="223"/>
                  </a:cubicBezTo>
                  <a:cubicBezTo>
                    <a:pt x="386" y="223"/>
                    <a:pt x="385" y="223"/>
                    <a:pt x="385" y="223"/>
                  </a:cubicBezTo>
                  <a:cubicBezTo>
                    <a:pt x="385" y="223"/>
                    <a:pt x="384" y="223"/>
                    <a:pt x="384" y="222"/>
                  </a:cubicBezTo>
                  <a:cubicBezTo>
                    <a:pt x="384" y="222"/>
                    <a:pt x="384" y="221"/>
                    <a:pt x="383" y="220"/>
                  </a:cubicBezTo>
                  <a:cubicBezTo>
                    <a:pt x="383" y="221"/>
                    <a:pt x="383" y="221"/>
                    <a:pt x="382" y="221"/>
                  </a:cubicBezTo>
                  <a:cubicBezTo>
                    <a:pt x="382" y="221"/>
                    <a:pt x="382" y="222"/>
                    <a:pt x="382" y="222"/>
                  </a:cubicBezTo>
                  <a:cubicBezTo>
                    <a:pt x="380" y="222"/>
                    <a:pt x="380" y="222"/>
                    <a:pt x="380" y="221"/>
                  </a:cubicBezTo>
                  <a:cubicBezTo>
                    <a:pt x="379" y="220"/>
                    <a:pt x="379" y="220"/>
                    <a:pt x="379" y="220"/>
                  </a:cubicBezTo>
                  <a:cubicBezTo>
                    <a:pt x="379" y="220"/>
                    <a:pt x="379" y="219"/>
                    <a:pt x="379" y="219"/>
                  </a:cubicBezTo>
                  <a:cubicBezTo>
                    <a:pt x="378" y="219"/>
                    <a:pt x="378" y="219"/>
                    <a:pt x="378" y="219"/>
                  </a:cubicBezTo>
                  <a:cubicBezTo>
                    <a:pt x="377" y="219"/>
                    <a:pt x="378" y="219"/>
                    <a:pt x="377" y="219"/>
                  </a:cubicBezTo>
                  <a:cubicBezTo>
                    <a:pt x="377" y="219"/>
                    <a:pt x="376" y="220"/>
                    <a:pt x="376" y="220"/>
                  </a:cubicBezTo>
                  <a:cubicBezTo>
                    <a:pt x="376" y="220"/>
                    <a:pt x="376" y="219"/>
                    <a:pt x="376" y="219"/>
                  </a:cubicBezTo>
                  <a:cubicBezTo>
                    <a:pt x="374" y="219"/>
                    <a:pt x="374" y="219"/>
                    <a:pt x="372" y="219"/>
                  </a:cubicBezTo>
                  <a:cubicBezTo>
                    <a:pt x="372" y="218"/>
                    <a:pt x="372" y="217"/>
                    <a:pt x="372" y="217"/>
                  </a:cubicBezTo>
                  <a:cubicBezTo>
                    <a:pt x="372" y="217"/>
                    <a:pt x="372" y="215"/>
                    <a:pt x="372" y="215"/>
                  </a:cubicBezTo>
                  <a:cubicBezTo>
                    <a:pt x="372" y="215"/>
                    <a:pt x="371" y="215"/>
                    <a:pt x="371" y="215"/>
                  </a:cubicBezTo>
                  <a:cubicBezTo>
                    <a:pt x="370" y="215"/>
                    <a:pt x="370" y="214"/>
                    <a:pt x="370" y="214"/>
                  </a:cubicBezTo>
                  <a:cubicBezTo>
                    <a:pt x="369" y="214"/>
                    <a:pt x="368" y="214"/>
                    <a:pt x="367" y="214"/>
                  </a:cubicBezTo>
                  <a:cubicBezTo>
                    <a:pt x="366" y="213"/>
                    <a:pt x="367" y="212"/>
                    <a:pt x="367" y="211"/>
                  </a:cubicBezTo>
                  <a:cubicBezTo>
                    <a:pt x="366" y="211"/>
                    <a:pt x="365" y="212"/>
                    <a:pt x="365" y="211"/>
                  </a:cubicBezTo>
                  <a:cubicBezTo>
                    <a:pt x="365" y="211"/>
                    <a:pt x="365" y="211"/>
                    <a:pt x="366" y="211"/>
                  </a:cubicBezTo>
                  <a:cubicBezTo>
                    <a:pt x="366" y="209"/>
                    <a:pt x="364" y="211"/>
                    <a:pt x="364" y="211"/>
                  </a:cubicBezTo>
                  <a:cubicBezTo>
                    <a:pt x="364" y="209"/>
                    <a:pt x="365" y="209"/>
                    <a:pt x="363" y="209"/>
                  </a:cubicBezTo>
                  <a:cubicBezTo>
                    <a:pt x="363" y="208"/>
                    <a:pt x="363" y="208"/>
                    <a:pt x="363" y="208"/>
                  </a:cubicBezTo>
                  <a:cubicBezTo>
                    <a:pt x="364" y="208"/>
                    <a:pt x="365" y="208"/>
                    <a:pt x="366" y="208"/>
                  </a:cubicBezTo>
                  <a:cubicBezTo>
                    <a:pt x="366" y="208"/>
                    <a:pt x="366" y="207"/>
                    <a:pt x="367" y="207"/>
                  </a:cubicBezTo>
                  <a:cubicBezTo>
                    <a:pt x="367" y="207"/>
                    <a:pt x="367" y="208"/>
                    <a:pt x="368" y="208"/>
                  </a:cubicBezTo>
                  <a:cubicBezTo>
                    <a:pt x="368" y="207"/>
                    <a:pt x="367" y="207"/>
                    <a:pt x="368" y="207"/>
                  </a:cubicBezTo>
                  <a:cubicBezTo>
                    <a:pt x="368" y="207"/>
                    <a:pt x="368" y="206"/>
                    <a:pt x="367" y="205"/>
                  </a:cubicBezTo>
                  <a:cubicBezTo>
                    <a:pt x="367" y="205"/>
                    <a:pt x="366" y="205"/>
                    <a:pt x="366" y="205"/>
                  </a:cubicBezTo>
                  <a:cubicBezTo>
                    <a:pt x="365" y="205"/>
                    <a:pt x="365" y="204"/>
                    <a:pt x="365" y="204"/>
                  </a:cubicBezTo>
                  <a:cubicBezTo>
                    <a:pt x="364" y="204"/>
                    <a:pt x="364" y="204"/>
                    <a:pt x="363" y="204"/>
                  </a:cubicBezTo>
                  <a:cubicBezTo>
                    <a:pt x="364" y="203"/>
                    <a:pt x="364" y="203"/>
                    <a:pt x="365" y="201"/>
                  </a:cubicBezTo>
                  <a:cubicBezTo>
                    <a:pt x="364" y="201"/>
                    <a:pt x="364" y="201"/>
                    <a:pt x="364" y="201"/>
                  </a:cubicBezTo>
                  <a:cubicBezTo>
                    <a:pt x="364" y="200"/>
                    <a:pt x="363" y="200"/>
                    <a:pt x="363" y="200"/>
                  </a:cubicBezTo>
                  <a:cubicBezTo>
                    <a:pt x="363" y="199"/>
                    <a:pt x="362" y="200"/>
                    <a:pt x="362" y="200"/>
                  </a:cubicBezTo>
                  <a:cubicBezTo>
                    <a:pt x="362" y="200"/>
                    <a:pt x="362" y="198"/>
                    <a:pt x="362" y="198"/>
                  </a:cubicBezTo>
                  <a:cubicBezTo>
                    <a:pt x="361" y="198"/>
                    <a:pt x="361" y="198"/>
                    <a:pt x="361" y="198"/>
                  </a:cubicBezTo>
                  <a:cubicBezTo>
                    <a:pt x="361" y="198"/>
                    <a:pt x="362" y="197"/>
                    <a:pt x="362" y="197"/>
                  </a:cubicBezTo>
                  <a:cubicBezTo>
                    <a:pt x="362" y="197"/>
                    <a:pt x="362" y="196"/>
                    <a:pt x="362" y="196"/>
                  </a:cubicBezTo>
                  <a:cubicBezTo>
                    <a:pt x="360" y="196"/>
                    <a:pt x="359" y="196"/>
                    <a:pt x="357" y="196"/>
                  </a:cubicBezTo>
                  <a:cubicBezTo>
                    <a:pt x="357" y="196"/>
                    <a:pt x="358" y="195"/>
                    <a:pt x="358" y="195"/>
                  </a:cubicBezTo>
                  <a:cubicBezTo>
                    <a:pt x="358" y="195"/>
                    <a:pt x="359" y="195"/>
                    <a:pt x="360" y="195"/>
                  </a:cubicBezTo>
                  <a:cubicBezTo>
                    <a:pt x="361" y="193"/>
                    <a:pt x="359" y="193"/>
                    <a:pt x="358" y="193"/>
                  </a:cubicBezTo>
                  <a:cubicBezTo>
                    <a:pt x="358" y="192"/>
                    <a:pt x="359" y="192"/>
                    <a:pt x="359" y="192"/>
                  </a:cubicBezTo>
                  <a:cubicBezTo>
                    <a:pt x="359" y="191"/>
                    <a:pt x="359" y="191"/>
                    <a:pt x="359" y="191"/>
                  </a:cubicBezTo>
                  <a:cubicBezTo>
                    <a:pt x="359" y="191"/>
                    <a:pt x="359" y="192"/>
                    <a:pt x="358" y="191"/>
                  </a:cubicBezTo>
                  <a:cubicBezTo>
                    <a:pt x="358" y="191"/>
                    <a:pt x="358" y="190"/>
                    <a:pt x="358" y="190"/>
                  </a:cubicBezTo>
                  <a:cubicBezTo>
                    <a:pt x="357" y="190"/>
                    <a:pt x="358" y="190"/>
                    <a:pt x="357" y="190"/>
                  </a:cubicBezTo>
                  <a:cubicBezTo>
                    <a:pt x="357" y="190"/>
                    <a:pt x="356" y="191"/>
                    <a:pt x="356" y="191"/>
                  </a:cubicBezTo>
                  <a:cubicBezTo>
                    <a:pt x="356" y="190"/>
                    <a:pt x="356" y="190"/>
                    <a:pt x="356" y="189"/>
                  </a:cubicBezTo>
                  <a:cubicBezTo>
                    <a:pt x="355" y="189"/>
                    <a:pt x="355" y="189"/>
                    <a:pt x="355" y="189"/>
                  </a:cubicBezTo>
                  <a:cubicBezTo>
                    <a:pt x="355" y="188"/>
                    <a:pt x="354" y="187"/>
                    <a:pt x="354" y="186"/>
                  </a:cubicBezTo>
                  <a:cubicBezTo>
                    <a:pt x="354" y="186"/>
                    <a:pt x="355" y="185"/>
                    <a:pt x="355" y="184"/>
                  </a:cubicBezTo>
                  <a:cubicBezTo>
                    <a:pt x="355" y="184"/>
                    <a:pt x="354" y="184"/>
                    <a:pt x="354" y="184"/>
                  </a:cubicBezTo>
                  <a:cubicBezTo>
                    <a:pt x="354" y="182"/>
                    <a:pt x="354" y="182"/>
                    <a:pt x="354" y="181"/>
                  </a:cubicBezTo>
                  <a:cubicBezTo>
                    <a:pt x="353" y="181"/>
                    <a:pt x="353" y="181"/>
                    <a:pt x="352" y="181"/>
                  </a:cubicBezTo>
                  <a:cubicBezTo>
                    <a:pt x="351" y="182"/>
                    <a:pt x="352" y="182"/>
                    <a:pt x="351" y="183"/>
                  </a:cubicBezTo>
                  <a:cubicBezTo>
                    <a:pt x="351" y="183"/>
                    <a:pt x="351" y="183"/>
                    <a:pt x="350" y="184"/>
                  </a:cubicBezTo>
                  <a:cubicBezTo>
                    <a:pt x="350" y="184"/>
                    <a:pt x="351" y="185"/>
                    <a:pt x="350" y="185"/>
                  </a:cubicBezTo>
                  <a:cubicBezTo>
                    <a:pt x="350" y="185"/>
                    <a:pt x="349" y="186"/>
                    <a:pt x="349" y="186"/>
                  </a:cubicBezTo>
                  <a:cubicBezTo>
                    <a:pt x="349" y="187"/>
                    <a:pt x="350" y="187"/>
                    <a:pt x="350" y="188"/>
                  </a:cubicBezTo>
                  <a:cubicBezTo>
                    <a:pt x="349" y="188"/>
                    <a:pt x="349" y="188"/>
                    <a:pt x="349" y="188"/>
                  </a:cubicBezTo>
                  <a:cubicBezTo>
                    <a:pt x="348" y="190"/>
                    <a:pt x="348" y="190"/>
                    <a:pt x="347" y="191"/>
                  </a:cubicBezTo>
                  <a:cubicBezTo>
                    <a:pt x="347" y="191"/>
                    <a:pt x="347" y="192"/>
                    <a:pt x="347" y="193"/>
                  </a:cubicBezTo>
                  <a:cubicBezTo>
                    <a:pt x="346" y="193"/>
                    <a:pt x="345" y="192"/>
                    <a:pt x="345" y="192"/>
                  </a:cubicBezTo>
                  <a:cubicBezTo>
                    <a:pt x="345" y="193"/>
                    <a:pt x="344" y="195"/>
                    <a:pt x="343" y="195"/>
                  </a:cubicBezTo>
                  <a:cubicBezTo>
                    <a:pt x="343" y="195"/>
                    <a:pt x="342" y="195"/>
                    <a:pt x="342" y="195"/>
                  </a:cubicBezTo>
                  <a:cubicBezTo>
                    <a:pt x="342" y="195"/>
                    <a:pt x="342" y="196"/>
                    <a:pt x="341" y="196"/>
                  </a:cubicBezTo>
                  <a:cubicBezTo>
                    <a:pt x="341" y="196"/>
                    <a:pt x="340" y="195"/>
                    <a:pt x="340" y="194"/>
                  </a:cubicBezTo>
                  <a:cubicBezTo>
                    <a:pt x="339" y="194"/>
                    <a:pt x="339" y="194"/>
                    <a:pt x="339" y="194"/>
                  </a:cubicBezTo>
                  <a:cubicBezTo>
                    <a:pt x="339" y="194"/>
                    <a:pt x="339" y="193"/>
                    <a:pt x="339" y="193"/>
                  </a:cubicBezTo>
                  <a:cubicBezTo>
                    <a:pt x="339" y="193"/>
                    <a:pt x="338" y="193"/>
                    <a:pt x="338" y="193"/>
                  </a:cubicBezTo>
                  <a:cubicBezTo>
                    <a:pt x="338" y="193"/>
                    <a:pt x="338" y="193"/>
                    <a:pt x="338" y="193"/>
                  </a:cubicBezTo>
                  <a:cubicBezTo>
                    <a:pt x="338" y="194"/>
                    <a:pt x="337" y="194"/>
                    <a:pt x="337" y="194"/>
                  </a:cubicBezTo>
                  <a:cubicBezTo>
                    <a:pt x="337" y="193"/>
                    <a:pt x="336" y="192"/>
                    <a:pt x="336" y="191"/>
                  </a:cubicBezTo>
                  <a:cubicBezTo>
                    <a:pt x="335" y="191"/>
                    <a:pt x="334" y="191"/>
                    <a:pt x="333" y="191"/>
                  </a:cubicBezTo>
                  <a:cubicBezTo>
                    <a:pt x="333" y="190"/>
                    <a:pt x="333" y="190"/>
                    <a:pt x="333" y="190"/>
                  </a:cubicBezTo>
                  <a:cubicBezTo>
                    <a:pt x="332" y="190"/>
                    <a:pt x="332" y="190"/>
                    <a:pt x="332" y="190"/>
                  </a:cubicBezTo>
                  <a:cubicBezTo>
                    <a:pt x="331" y="190"/>
                    <a:pt x="330" y="189"/>
                    <a:pt x="330" y="189"/>
                  </a:cubicBezTo>
                  <a:cubicBezTo>
                    <a:pt x="330" y="188"/>
                    <a:pt x="329" y="189"/>
                    <a:pt x="329" y="188"/>
                  </a:cubicBezTo>
                  <a:cubicBezTo>
                    <a:pt x="329" y="188"/>
                    <a:pt x="330" y="187"/>
                    <a:pt x="330" y="187"/>
                  </a:cubicBezTo>
                  <a:cubicBezTo>
                    <a:pt x="330" y="187"/>
                    <a:pt x="330" y="185"/>
                    <a:pt x="330" y="185"/>
                  </a:cubicBezTo>
                  <a:cubicBezTo>
                    <a:pt x="330" y="184"/>
                    <a:pt x="329" y="184"/>
                    <a:pt x="329" y="184"/>
                  </a:cubicBezTo>
                  <a:cubicBezTo>
                    <a:pt x="329" y="184"/>
                    <a:pt x="329" y="182"/>
                    <a:pt x="329" y="182"/>
                  </a:cubicBezTo>
                  <a:cubicBezTo>
                    <a:pt x="329" y="182"/>
                    <a:pt x="331" y="182"/>
                    <a:pt x="331" y="182"/>
                  </a:cubicBezTo>
                  <a:cubicBezTo>
                    <a:pt x="331" y="182"/>
                    <a:pt x="331" y="181"/>
                    <a:pt x="331" y="181"/>
                  </a:cubicBezTo>
                  <a:cubicBezTo>
                    <a:pt x="328" y="182"/>
                    <a:pt x="332" y="177"/>
                    <a:pt x="332" y="177"/>
                  </a:cubicBezTo>
                  <a:cubicBezTo>
                    <a:pt x="332" y="177"/>
                    <a:pt x="331" y="177"/>
                    <a:pt x="331" y="177"/>
                  </a:cubicBezTo>
                  <a:cubicBezTo>
                    <a:pt x="331" y="177"/>
                    <a:pt x="330" y="178"/>
                    <a:pt x="330" y="178"/>
                  </a:cubicBezTo>
                  <a:cubicBezTo>
                    <a:pt x="330" y="178"/>
                    <a:pt x="329" y="177"/>
                    <a:pt x="329" y="177"/>
                  </a:cubicBezTo>
                  <a:cubicBezTo>
                    <a:pt x="327" y="177"/>
                    <a:pt x="325" y="177"/>
                    <a:pt x="328" y="176"/>
                  </a:cubicBezTo>
                  <a:cubicBezTo>
                    <a:pt x="328" y="175"/>
                    <a:pt x="328" y="175"/>
                    <a:pt x="328" y="175"/>
                  </a:cubicBezTo>
                  <a:cubicBezTo>
                    <a:pt x="326" y="175"/>
                    <a:pt x="324" y="175"/>
                    <a:pt x="321" y="175"/>
                  </a:cubicBezTo>
                  <a:cubicBezTo>
                    <a:pt x="321" y="174"/>
                    <a:pt x="321" y="173"/>
                    <a:pt x="321" y="173"/>
                  </a:cubicBezTo>
                  <a:cubicBezTo>
                    <a:pt x="321" y="173"/>
                    <a:pt x="320" y="173"/>
                    <a:pt x="320" y="173"/>
                  </a:cubicBezTo>
                  <a:cubicBezTo>
                    <a:pt x="320" y="173"/>
                    <a:pt x="320" y="172"/>
                    <a:pt x="319" y="171"/>
                  </a:cubicBezTo>
                  <a:cubicBezTo>
                    <a:pt x="319" y="171"/>
                    <a:pt x="318" y="171"/>
                    <a:pt x="317" y="171"/>
                  </a:cubicBezTo>
                  <a:cubicBezTo>
                    <a:pt x="317" y="170"/>
                    <a:pt x="317" y="169"/>
                    <a:pt x="317" y="169"/>
                  </a:cubicBezTo>
                  <a:cubicBezTo>
                    <a:pt x="317" y="169"/>
                    <a:pt x="317" y="169"/>
                    <a:pt x="316" y="169"/>
                  </a:cubicBezTo>
                  <a:cubicBezTo>
                    <a:pt x="316" y="169"/>
                    <a:pt x="315" y="168"/>
                    <a:pt x="315" y="168"/>
                  </a:cubicBezTo>
                  <a:cubicBezTo>
                    <a:pt x="314" y="167"/>
                    <a:pt x="313" y="167"/>
                    <a:pt x="312" y="167"/>
                  </a:cubicBezTo>
                  <a:cubicBezTo>
                    <a:pt x="312" y="166"/>
                    <a:pt x="312" y="166"/>
                    <a:pt x="312" y="166"/>
                  </a:cubicBezTo>
                  <a:cubicBezTo>
                    <a:pt x="311" y="166"/>
                    <a:pt x="308" y="169"/>
                    <a:pt x="308" y="169"/>
                  </a:cubicBezTo>
                  <a:cubicBezTo>
                    <a:pt x="306" y="170"/>
                    <a:pt x="305" y="169"/>
                    <a:pt x="304" y="169"/>
                  </a:cubicBezTo>
                  <a:cubicBezTo>
                    <a:pt x="302" y="168"/>
                    <a:pt x="302" y="169"/>
                    <a:pt x="300" y="169"/>
                  </a:cubicBezTo>
                  <a:cubicBezTo>
                    <a:pt x="300" y="169"/>
                    <a:pt x="299" y="168"/>
                    <a:pt x="299" y="168"/>
                  </a:cubicBezTo>
                  <a:cubicBezTo>
                    <a:pt x="299" y="168"/>
                    <a:pt x="298" y="168"/>
                    <a:pt x="297" y="168"/>
                  </a:cubicBezTo>
                  <a:cubicBezTo>
                    <a:pt x="296" y="168"/>
                    <a:pt x="296" y="168"/>
                    <a:pt x="296" y="168"/>
                  </a:cubicBezTo>
                  <a:cubicBezTo>
                    <a:pt x="294" y="167"/>
                    <a:pt x="294" y="168"/>
                    <a:pt x="293" y="169"/>
                  </a:cubicBezTo>
                  <a:cubicBezTo>
                    <a:pt x="293" y="169"/>
                    <a:pt x="292" y="168"/>
                    <a:pt x="292" y="169"/>
                  </a:cubicBezTo>
                  <a:cubicBezTo>
                    <a:pt x="292" y="169"/>
                    <a:pt x="291" y="169"/>
                    <a:pt x="292" y="170"/>
                  </a:cubicBezTo>
                  <a:cubicBezTo>
                    <a:pt x="292" y="170"/>
                    <a:pt x="292" y="171"/>
                    <a:pt x="293" y="171"/>
                  </a:cubicBezTo>
                  <a:cubicBezTo>
                    <a:pt x="293" y="171"/>
                    <a:pt x="294" y="171"/>
                    <a:pt x="294" y="171"/>
                  </a:cubicBezTo>
                  <a:cubicBezTo>
                    <a:pt x="294" y="171"/>
                    <a:pt x="294" y="172"/>
                    <a:pt x="294" y="172"/>
                  </a:cubicBezTo>
                  <a:cubicBezTo>
                    <a:pt x="293" y="172"/>
                    <a:pt x="293" y="172"/>
                    <a:pt x="293" y="172"/>
                  </a:cubicBezTo>
                  <a:cubicBezTo>
                    <a:pt x="293" y="172"/>
                    <a:pt x="293" y="173"/>
                    <a:pt x="293" y="174"/>
                  </a:cubicBezTo>
                  <a:cubicBezTo>
                    <a:pt x="293" y="174"/>
                    <a:pt x="291" y="176"/>
                    <a:pt x="291" y="177"/>
                  </a:cubicBezTo>
                  <a:cubicBezTo>
                    <a:pt x="291" y="177"/>
                    <a:pt x="291" y="178"/>
                    <a:pt x="292" y="178"/>
                  </a:cubicBezTo>
                  <a:cubicBezTo>
                    <a:pt x="292" y="178"/>
                    <a:pt x="293" y="178"/>
                    <a:pt x="293" y="178"/>
                  </a:cubicBezTo>
                  <a:cubicBezTo>
                    <a:pt x="293" y="178"/>
                    <a:pt x="293" y="178"/>
                    <a:pt x="292" y="179"/>
                  </a:cubicBezTo>
                  <a:cubicBezTo>
                    <a:pt x="292" y="180"/>
                    <a:pt x="292" y="182"/>
                    <a:pt x="293" y="182"/>
                  </a:cubicBezTo>
                  <a:cubicBezTo>
                    <a:pt x="293" y="182"/>
                    <a:pt x="293" y="183"/>
                    <a:pt x="293" y="183"/>
                  </a:cubicBezTo>
                  <a:cubicBezTo>
                    <a:pt x="293" y="183"/>
                    <a:pt x="294" y="183"/>
                    <a:pt x="294" y="183"/>
                  </a:cubicBezTo>
                  <a:cubicBezTo>
                    <a:pt x="294" y="183"/>
                    <a:pt x="294" y="184"/>
                    <a:pt x="294" y="185"/>
                  </a:cubicBezTo>
                  <a:cubicBezTo>
                    <a:pt x="293" y="185"/>
                    <a:pt x="293" y="185"/>
                    <a:pt x="293" y="185"/>
                  </a:cubicBezTo>
                  <a:cubicBezTo>
                    <a:pt x="293" y="185"/>
                    <a:pt x="293" y="186"/>
                    <a:pt x="293" y="186"/>
                  </a:cubicBezTo>
                  <a:cubicBezTo>
                    <a:pt x="292" y="186"/>
                    <a:pt x="292" y="186"/>
                    <a:pt x="292" y="186"/>
                  </a:cubicBezTo>
                  <a:cubicBezTo>
                    <a:pt x="292" y="186"/>
                    <a:pt x="291" y="187"/>
                    <a:pt x="292" y="187"/>
                  </a:cubicBezTo>
                  <a:cubicBezTo>
                    <a:pt x="292" y="187"/>
                    <a:pt x="292" y="188"/>
                    <a:pt x="292" y="188"/>
                  </a:cubicBezTo>
                  <a:cubicBezTo>
                    <a:pt x="289" y="189"/>
                    <a:pt x="288" y="189"/>
                    <a:pt x="287" y="192"/>
                  </a:cubicBezTo>
                  <a:cubicBezTo>
                    <a:pt x="288" y="192"/>
                    <a:pt x="287" y="192"/>
                    <a:pt x="288" y="193"/>
                  </a:cubicBezTo>
                  <a:cubicBezTo>
                    <a:pt x="289" y="193"/>
                    <a:pt x="289" y="193"/>
                    <a:pt x="290" y="193"/>
                  </a:cubicBezTo>
                  <a:cubicBezTo>
                    <a:pt x="290" y="194"/>
                    <a:pt x="290" y="195"/>
                    <a:pt x="291" y="195"/>
                  </a:cubicBezTo>
                  <a:cubicBezTo>
                    <a:pt x="291" y="195"/>
                    <a:pt x="292" y="195"/>
                    <a:pt x="293" y="195"/>
                  </a:cubicBezTo>
                  <a:cubicBezTo>
                    <a:pt x="293" y="195"/>
                    <a:pt x="293" y="196"/>
                    <a:pt x="293" y="197"/>
                  </a:cubicBezTo>
                  <a:cubicBezTo>
                    <a:pt x="293" y="197"/>
                    <a:pt x="294" y="197"/>
                    <a:pt x="294" y="197"/>
                  </a:cubicBezTo>
                  <a:cubicBezTo>
                    <a:pt x="294" y="198"/>
                    <a:pt x="294" y="198"/>
                    <a:pt x="294" y="199"/>
                  </a:cubicBezTo>
                  <a:cubicBezTo>
                    <a:pt x="294" y="199"/>
                    <a:pt x="295" y="199"/>
                    <a:pt x="295" y="200"/>
                  </a:cubicBezTo>
                  <a:cubicBezTo>
                    <a:pt x="296" y="201"/>
                    <a:pt x="295" y="202"/>
                    <a:pt x="296" y="203"/>
                  </a:cubicBezTo>
                  <a:cubicBezTo>
                    <a:pt x="297" y="204"/>
                    <a:pt x="298" y="204"/>
                    <a:pt x="298" y="204"/>
                  </a:cubicBezTo>
                  <a:cubicBezTo>
                    <a:pt x="297" y="206"/>
                    <a:pt x="297" y="207"/>
                    <a:pt x="297" y="210"/>
                  </a:cubicBezTo>
                  <a:cubicBezTo>
                    <a:pt x="298" y="210"/>
                    <a:pt x="298" y="210"/>
                    <a:pt x="298" y="210"/>
                  </a:cubicBezTo>
                  <a:cubicBezTo>
                    <a:pt x="298" y="207"/>
                    <a:pt x="298" y="209"/>
                    <a:pt x="299" y="211"/>
                  </a:cubicBezTo>
                  <a:cubicBezTo>
                    <a:pt x="298" y="211"/>
                    <a:pt x="298" y="211"/>
                    <a:pt x="297" y="211"/>
                  </a:cubicBezTo>
                  <a:cubicBezTo>
                    <a:pt x="296" y="212"/>
                    <a:pt x="296" y="212"/>
                    <a:pt x="296" y="213"/>
                  </a:cubicBezTo>
                  <a:cubicBezTo>
                    <a:pt x="296" y="213"/>
                    <a:pt x="294" y="214"/>
                    <a:pt x="294" y="214"/>
                  </a:cubicBezTo>
                  <a:cubicBezTo>
                    <a:pt x="294" y="215"/>
                    <a:pt x="294" y="215"/>
                    <a:pt x="293" y="216"/>
                  </a:cubicBezTo>
                  <a:cubicBezTo>
                    <a:pt x="293" y="216"/>
                    <a:pt x="291" y="217"/>
                    <a:pt x="291" y="218"/>
                  </a:cubicBezTo>
                  <a:cubicBezTo>
                    <a:pt x="291" y="218"/>
                    <a:pt x="291" y="218"/>
                    <a:pt x="291" y="219"/>
                  </a:cubicBezTo>
                  <a:cubicBezTo>
                    <a:pt x="290" y="219"/>
                    <a:pt x="289" y="218"/>
                    <a:pt x="289" y="219"/>
                  </a:cubicBezTo>
                  <a:cubicBezTo>
                    <a:pt x="289" y="219"/>
                    <a:pt x="288" y="220"/>
                    <a:pt x="288" y="220"/>
                  </a:cubicBezTo>
                  <a:cubicBezTo>
                    <a:pt x="287" y="220"/>
                    <a:pt x="286" y="220"/>
                    <a:pt x="285" y="221"/>
                  </a:cubicBezTo>
                  <a:cubicBezTo>
                    <a:pt x="285" y="221"/>
                    <a:pt x="285" y="221"/>
                    <a:pt x="285" y="221"/>
                  </a:cubicBezTo>
                  <a:cubicBezTo>
                    <a:pt x="285" y="222"/>
                    <a:pt x="285" y="225"/>
                    <a:pt x="285" y="225"/>
                  </a:cubicBezTo>
                  <a:cubicBezTo>
                    <a:pt x="287" y="227"/>
                    <a:pt x="287" y="227"/>
                    <a:pt x="287" y="227"/>
                  </a:cubicBezTo>
                  <a:cubicBezTo>
                    <a:pt x="288" y="228"/>
                    <a:pt x="287" y="231"/>
                    <a:pt x="287" y="233"/>
                  </a:cubicBezTo>
                  <a:cubicBezTo>
                    <a:pt x="287" y="233"/>
                    <a:pt x="288" y="233"/>
                    <a:pt x="288" y="233"/>
                  </a:cubicBezTo>
                  <a:cubicBezTo>
                    <a:pt x="288" y="234"/>
                    <a:pt x="287" y="235"/>
                    <a:pt x="288" y="235"/>
                  </a:cubicBezTo>
                  <a:cubicBezTo>
                    <a:pt x="288" y="235"/>
                    <a:pt x="289" y="236"/>
                    <a:pt x="288" y="236"/>
                  </a:cubicBezTo>
                  <a:cubicBezTo>
                    <a:pt x="287" y="239"/>
                    <a:pt x="287" y="239"/>
                    <a:pt x="287" y="239"/>
                  </a:cubicBezTo>
                  <a:cubicBezTo>
                    <a:pt x="287" y="239"/>
                    <a:pt x="287" y="240"/>
                    <a:pt x="287" y="240"/>
                  </a:cubicBezTo>
                  <a:cubicBezTo>
                    <a:pt x="287" y="241"/>
                    <a:pt x="287" y="241"/>
                    <a:pt x="287" y="241"/>
                  </a:cubicBezTo>
                  <a:cubicBezTo>
                    <a:pt x="286" y="241"/>
                    <a:pt x="286" y="240"/>
                    <a:pt x="285" y="241"/>
                  </a:cubicBezTo>
                  <a:cubicBezTo>
                    <a:pt x="285" y="241"/>
                    <a:pt x="284" y="241"/>
                    <a:pt x="284" y="242"/>
                  </a:cubicBezTo>
                  <a:cubicBezTo>
                    <a:pt x="284" y="242"/>
                    <a:pt x="284" y="242"/>
                    <a:pt x="284" y="243"/>
                  </a:cubicBezTo>
                  <a:cubicBezTo>
                    <a:pt x="282" y="242"/>
                    <a:pt x="281" y="242"/>
                    <a:pt x="279" y="242"/>
                  </a:cubicBezTo>
                  <a:cubicBezTo>
                    <a:pt x="279" y="242"/>
                    <a:pt x="279" y="242"/>
                    <a:pt x="280" y="242"/>
                  </a:cubicBezTo>
                  <a:cubicBezTo>
                    <a:pt x="280" y="241"/>
                    <a:pt x="278" y="240"/>
                    <a:pt x="278" y="240"/>
                  </a:cubicBezTo>
                  <a:cubicBezTo>
                    <a:pt x="278" y="240"/>
                    <a:pt x="275" y="237"/>
                    <a:pt x="275" y="237"/>
                  </a:cubicBezTo>
                  <a:cubicBezTo>
                    <a:pt x="274" y="237"/>
                    <a:pt x="275" y="237"/>
                    <a:pt x="275" y="236"/>
                  </a:cubicBezTo>
                  <a:cubicBezTo>
                    <a:pt x="276" y="236"/>
                    <a:pt x="274" y="233"/>
                    <a:pt x="273" y="233"/>
                  </a:cubicBezTo>
                  <a:cubicBezTo>
                    <a:pt x="273" y="233"/>
                    <a:pt x="273" y="233"/>
                    <a:pt x="272" y="233"/>
                  </a:cubicBezTo>
                  <a:cubicBezTo>
                    <a:pt x="272" y="232"/>
                    <a:pt x="273" y="227"/>
                    <a:pt x="273" y="226"/>
                  </a:cubicBezTo>
                  <a:cubicBezTo>
                    <a:pt x="273" y="225"/>
                    <a:pt x="272" y="225"/>
                    <a:pt x="272" y="225"/>
                  </a:cubicBezTo>
                  <a:cubicBezTo>
                    <a:pt x="271" y="224"/>
                    <a:pt x="272" y="222"/>
                    <a:pt x="273" y="222"/>
                  </a:cubicBezTo>
                  <a:cubicBezTo>
                    <a:pt x="273" y="221"/>
                    <a:pt x="273" y="220"/>
                    <a:pt x="273" y="219"/>
                  </a:cubicBezTo>
                  <a:cubicBezTo>
                    <a:pt x="272" y="219"/>
                    <a:pt x="269" y="218"/>
                    <a:pt x="269" y="218"/>
                  </a:cubicBezTo>
                  <a:cubicBezTo>
                    <a:pt x="268" y="217"/>
                    <a:pt x="268" y="218"/>
                    <a:pt x="267" y="218"/>
                  </a:cubicBezTo>
                  <a:cubicBezTo>
                    <a:pt x="267" y="218"/>
                    <a:pt x="266" y="217"/>
                    <a:pt x="266" y="217"/>
                  </a:cubicBezTo>
                  <a:cubicBezTo>
                    <a:pt x="264" y="217"/>
                    <a:pt x="262" y="218"/>
                    <a:pt x="260" y="217"/>
                  </a:cubicBezTo>
                  <a:cubicBezTo>
                    <a:pt x="260" y="217"/>
                    <a:pt x="259" y="216"/>
                    <a:pt x="259" y="216"/>
                  </a:cubicBezTo>
                  <a:cubicBezTo>
                    <a:pt x="259" y="216"/>
                    <a:pt x="259" y="216"/>
                    <a:pt x="259" y="216"/>
                  </a:cubicBezTo>
                  <a:cubicBezTo>
                    <a:pt x="258" y="215"/>
                    <a:pt x="257" y="216"/>
                    <a:pt x="256" y="215"/>
                  </a:cubicBezTo>
                  <a:cubicBezTo>
                    <a:pt x="256" y="215"/>
                    <a:pt x="256" y="214"/>
                    <a:pt x="255" y="214"/>
                  </a:cubicBezTo>
                  <a:cubicBezTo>
                    <a:pt x="254" y="214"/>
                    <a:pt x="254" y="215"/>
                    <a:pt x="252" y="214"/>
                  </a:cubicBezTo>
                  <a:cubicBezTo>
                    <a:pt x="251" y="214"/>
                    <a:pt x="251" y="212"/>
                    <a:pt x="250" y="212"/>
                  </a:cubicBezTo>
                  <a:cubicBezTo>
                    <a:pt x="249" y="212"/>
                    <a:pt x="249" y="212"/>
                    <a:pt x="247" y="212"/>
                  </a:cubicBezTo>
                  <a:cubicBezTo>
                    <a:pt x="247" y="211"/>
                    <a:pt x="247" y="211"/>
                    <a:pt x="247" y="210"/>
                  </a:cubicBezTo>
                  <a:cubicBezTo>
                    <a:pt x="247" y="210"/>
                    <a:pt x="246" y="209"/>
                    <a:pt x="246" y="209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5" y="207"/>
                    <a:pt x="244" y="208"/>
                    <a:pt x="243" y="207"/>
                  </a:cubicBezTo>
                  <a:cubicBezTo>
                    <a:pt x="243" y="207"/>
                    <a:pt x="242" y="206"/>
                    <a:pt x="242" y="206"/>
                  </a:cubicBezTo>
                  <a:cubicBezTo>
                    <a:pt x="241" y="206"/>
                    <a:pt x="240" y="206"/>
                    <a:pt x="240" y="206"/>
                  </a:cubicBezTo>
                  <a:cubicBezTo>
                    <a:pt x="239" y="206"/>
                    <a:pt x="238" y="204"/>
                    <a:pt x="237" y="204"/>
                  </a:cubicBezTo>
                  <a:cubicBezTo>
                    <a:pt x="237" y="204"/>
                    <a:pt x="236" y="204"/>
                    <a:pt x="236" y="204"/>
                  </a:cubicBezTo>
                  <a:cubicBezTo>
                    <a:pt x="235" y="204"/>
                    <a:pt x="234" y="202"/>
                    <a:pt x="233" y="202"/>
                  </a:cubicBezTo>
                  <a:cubicBezTo>
                    <a:pt x="231" y="202"/>
                    <a:pt x="228" y="203"/>
                    <a:pt x="226" y="204"/>
                  </a:cubicBezTo>
                  <a:cubicBezTo>
                    <a:pt x="226" y="203"/>
                    <a:pt x="226" y="201"/>
                    <a:pt x="226" y="200"/>
                  </a:cubicBezTo>
                  <a:cubicBezTo>
                    <a:pt x="226" y="199"/>
                    <a:pt x="225" y="199"/>
                    <a:pt x="224" y="198"/>
                  </a:cubicBezTo>
                  <a:cubicBezTo>
                    <a:pt x="224" y="198"/>
                    <a:pt x="225" y="197"/>
                    <a:pt x="224" y="196"/>
                  </a:cubicBezTo>
                  <a:cubicBezTo>
                    <a:pt x="224" y="196"/>
                    <a:pt x="223" y="196"/>
                    <a:pt x="223" y="196"/>
                  </a:cubicBezTo>
                  <a:cubicBezTo>
                    <a:pt x="223" y="196"/>
                    <a:pt x="223" y="195"/>
                    <a:pt x="223" y="195"/>
                  </a:cubicBezTo>
                  <a:cubicBezTo>
                    <a:pt x="223" y="194"/>
                    <a:pt x="222" y="193"/>
                    <a:pt x="222" y="192"/>
                  </a:cubicBezTo>
                  <a:cubicBezTo>
                    <a:pt x="219" y="192"/>
                    <a:pt x="215" y="193"/>
                    <a:pt x="215" y="191"/>
                  </a:cubicBezTo>
                  <a:cubicBezTo>
                    <a:pt x="214" y="190"/>
                    <a:pt x="215" y="189"/>
                    <a:pt x="214" y="188"/>
                  </a:cubicBezTo>
                  <a:cubicBezTo>
                    <a:pt x="214" y="188"/>
                    <a:pt x="212" y="187"/>
                    <a:pt x="213" y="187"/>
                  </a:cubicBezTo>
                  <a:cubicBezTo>
                    <a:pt x="213" y="187"/>
                    <a:pt x="214" y="186"/>
                    <a:pt x="214" y="186"/>
                  </a:cubicBezTo>
                  <a:cubicBezTo>
                    <a:pt x="214" y="185"/>
                    <a:pt x="214" y="184"/>
                    <a:pt x="214" y="183"/>
                  </a:cubicBezTo>
                  <a:cubicBezTo>
                    <a:pt x="214" y="183"/>
                    <a:pt x="216" y="181"/>
                    <a:pt x="216" y="181"/>
                  </a:cubicBezTo>
                  <a:cubicBezTo>
                    <a:pt x="216" y="181"/>
                    <a:pt x="216" y="180"/>
                    <a:pt x="216" y="180"/>
                  </a:cubicBezTo>
                  <a:cubicBezTo>
                    <a:pt x="215" y="180"/>
                    <a:pt x="215" y="180"/>
                    <a:pt x="215" y="180"/>
                  </a:cubicBezTo>
                  <a:cubicBezTo>
                    <a:pt x="215" y="180"/>
                    <a:pt x="215" y="179"/>
                    <a:pt x="215" y="179"/>
                  </a:cubicBezTo>
                  <a:cubicBezTo>
                    <a:pt x="216" y="179"/>
                    <a:pt x="217" y="179"/>
                    <a:pt x="218" y="179"/>
                  </a:cubicBezTo>
                  <a:cubicBezTo>
                    <a:pt x="218" y="178"/>
                    <a:pt x="217" y="177"/>
                    <a:pt x="218" y="177"/>
                  </a:cubicBezTo>
                  <a:cubicBezTo>
                    <a:pt x="218" y="176"/>
                    <a:pt x="221" y="174"/>
                    <a:pt x="221" y="174"/>
                  </a:cubicBezTo>
                  <a:cubicBezTo>
                    <a:pt x="221" y="174"/>
                    <a:pt x="221" y="173"/>
                    <a:pt x="221" y="173"/>
                  </a:cubicBezTo>
                  <a:cubicBezTo>
                    <a:pt x="221" y="173"/>
                    <a:pt x="223" y="173"/>
                    <a:pt x="223" y="173"/>
                  </a:cubicBezTo>
                  <a:cubicBezTo>
                    <a:pt x="223" y="172"/>
                    <a:pt x="224" y="171"/>
                    <a:pt x="224" y="170"/>
                  </a:cubicBezTo>
                  <a:cubicBezTo>
                    <a:pt x="224" y="170"/>
                    <a:pt x="225" y="170"/>
                    <a:pt x="225" y="170"/>
                  </a:cubicBezTo>
                  <a:cubicBezTo>
                    <a:pt x="225" y="170"/>
                    <a:pt x="225" y="169"/>
                    <a:pt x="225" y="169"/>
                  </a:cubicBezTo>
                  <a:cubicBezTo>
                    <a:pt x="225" y="169"/>
                    <a:pt x="226" y="168"/>
                    <a:pt x="226" y="169"/>
                  </a:cubicBezTo>
                  <a:cubicBezTo>
                    <a:pt x="226" y="169"/>
                    <a:pt x="227" y="169"/>
                    <a:pt x="228" y="169"/>
                  </a:cubicBezTo>
                  <a:cubicBezTo>
                    <a:pt x="227" y="169"/>
                    <a:pt x="228" y="168"/>
                    <a:pt x="227" y="168"/>
                  </a:cubicBezTo>
                  <a:cubicBezTo>
                    <a:pt x="227" y="168"/>
                    <a:pt x="227" y="168"/>
                    <a:pt x="226" y="168"/>
                  </a:cubicBezTo>
                  <a:cubicBezTo>
                    <a:pt x="227" y="167"/>
                    <a:pt x="228" y="168"/>
                    <a:pt x="229" y="168"/>
                  </a:cubicBezTo>
                  <a:cubicBezTo>
                    <a:pt x="229" y="168"/>
                    <a:pt x="230" y="166"/>
                    <a:pt x="228" y="167"/>
                  </a:cubicBezTo>
                  <a:cubicBezTo>
                    <a:pt x="228" y="166"/>
                    <a:pt x="228" y="166"/>
                    <a:pt x="228" y="166"/>
                  </a:cubicBezTo>
                  <a:cubicBezTo>
                    <a:pt x="231" y="166"/>
                    <a:pt x="231" y="166"/>
                    <a:pt x="234" y="165"/>
                  </a:cubicBezTo>
                  <a:cubicBezTo>
                    <a:pt x="234" y="165"/>
                    <a:pt x="234" y="165"/>
                    <a:pt x="235" y="165"/>
                  </a:cubicBezTo>
                  <a:cubicBezTo>
                    <a:pt x="235" y="165"/>
                    <a:pt x="235" y="164"/>
                    <a:pt x="235" y="164"/>
                  </a:cubicBezTo>
                  <a:cubicBezTo>
                    <a:pt x="235" y="164"/>
                    <a:pt x="235" y="163"/>
                    <a:pt x="235" y="163"/>
                  </a:cubicBezTo>
                  <a:cubicBezTo>
                    <a:pt x="234" y="163"/>
                    <a:pt x="233" y="163"/>
                    <a:pt x="233" y="163"/>
                  </a:cubicBezTo>
                  <a:cubicBezTo>
                    <a:pt x="233" y="162"/>
                    <a:pt x="233" y="161"/>
                    <a:pt x="233" y="161"/>
                  </a:cubicBezTo>
                  <a:cubicBezTo>
                    <a:pt x="232" y="160"/>
                    <a:pt x="235" y="161"/>
                    <a:pt x="235" y="161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60"/>
                    <a:pt x="236" y="160"/>
                    <a:pt x="236" y="160"/>
                  </a:cubicBezTo>
                  <a:cubicBezTo>
                    <a:pt x="236" y="159"/>
                    <a:pt x="237" y="159"/>
                    <a:pt x="237" y="158"/>
                  </a:cubicBezTo>
                  <a:cubicBezTo>
                    <a:pt x="235" y="158"/>
                    <a:pt x="236" y="157"/>
                    <a:pt x="236" y="156"/>
                  </a:cubicBezTo>
                  <a:cubicBezTo>
                    <a:pt x="237" y="156"/>
                    <a:pt x="238" y="156"/>
                    <a:pt x="239" y="156"/>
                  </a:cubicBezTo>
                  <a:cubicBezTo>
                    <a:pt x="239" y="155"/>
                    <a:pt x="239" y="155"/>
                    <a:pt x="239" y="155"/>
                  </a:cubicBezTo>
                  <a:cubicBezTo>
                    <a:pt x="239" y="154"/>
                    <a:pt x="243" y="155"/>
                    <a:pt x="243" y="155"/>
                  </a:cubicBezTo>
                  <a:cubicBezTo>
                    <a:pt x="244" y="156"/>
                    <a:pt x="243" y="156"/>
                    <a:pt x="244" y="156"/>
                  </a:cubicBezTo>
                  <a:cubicBezTo>
                    <a:pt x="244" y="155"/>
                    <a:pt x="244" y="155"/>
                    <a:pt x="244" y="155"/>
                  </a:cubicBezTo>
                  <a:cubicBezTo>
                    <a:pt x="245" y="155"/>
                    <a:pt x="246" y="155"/>
                    <a:pt x="247" y="155"/>
                  </a:cubicBezTo>
                  <a:cubicBezTo>
                    <a:pt x="247" y="155"/>
                    <a:pt x="248" y="154"/>
                    <a:pt x="249" y="154"/>
                  </a:cubicBezTo>
                  <a:cubicBezTo>
                    <a:pt x="248" y="151"/>
                    <a:pt x="249" y="150"/>
                    <a:pt x="250" y="149"/>
                  </a:cubicBezTo>
                  <a:cubicBezTo>
                    <a:pt x="248" y="149"/>
                    <a:pt x="247" y="148"/>
                    <a:pt x="244" y="148"/>
                  </a:cubicBezTo>
                  <a:cubicBezTo>
                    <a:pt x="241" y="148"/>
                    <a:pt x="237" y="148"/>
                    <a:pt x="235" y="148"/>
                  </a:cubicBezTo>
                  <a:cubicBezTo>
                    <a:pt x="235" y="148"/>
                    <a:pt x="235" y="147"/>
                    <a:pt x="235" y="147"/>
                  </a:cubicBezTo>
                  <a:cubicBezTo>
                    <a:pt x="236" y="147"/>
                    <a:pt x="236" y="148"/>
                    <a:pt x="237" y="147"/>
                  </a:cubicBezTo>
                  <a:cubicBezTo>
                    <a:pt x="238" y="147"/>
                    <a:pt x="239" y="147"/>
                    <a:pt x="240" y="147"/>
                  </a:cubicBezTo>
                  <a:cubicBezTo>
                    <a:pt x="240" y="146"/>
                    <a:pt x="240" y="146"/>
                    <a:pt x="240" y="146"/>
                  </a:cubicBezTo>
                  <a:cubicBezTo>
                    <a:pt x="239" y="146"/>
                    <a:pt x="238" y="146"/>
                    <a:pt x="239" y="146"/>
                  </a:cubicBezTo>
                  <a:cubicBezTo>
                    <a:pt x="239" y="145"/>
                    <a:pt x="239" y="145"/>
                    <a:pt x="239" y="144"/>
                  </a:cubicBezTo>
                  <a:cubicBezTo>
                    <a:pt x="240" y="145"/>
                    <a:pt x="241" y="146"/>
                    <a:pt x="243" y="146"/>
                  </a:cubicBezTo>
                  <a:cubicBezTo>
                    <a:pt x="243" y="145"/>
                    <a:pt x="243" y="145"/>
                    <a:pt x="244" y="145"/>
                  </a:cubicBezTo>
                  <a:cubicBezTo>
                    <a:pt x="244" y="145"/>
                    <a:pt x="246" y="146"/>
                    <a:pt x="246" y="146"/>
                  </a:cubicBezTo>
                  <a:cubicBezTo>
                    <a:pt x="247" y="146"/>
                    <a:pt x="247" y="145"/>
                    <a:pt x="248" y="146"/>
                  </a:cubicBezTo>
                  <a:cubicBezTo>
                    <a:pt x="248" y="146"/>
                    <a:pt x="250" y="148"/>
                    <a:pt x="251" y="148"/>
                  </a:cubicBezTo>
                  <a:cubicBezTo>
                    <a:pt x="251" y="148"/>
                    <a:pt x="252" y="148"/>
                    <a:pt x="252" y="148"/>
                  </a:cubicBezTo>
                  <a:cubicBezTo>
                    <a:pt x="252" y="147"/>
                    <a:pt x="252" y="147"/>
                    <a:pt x="252" y="147"/>
                  </a:cubicBezTo>
                  <a:cubicBezTo>
                    <a:pt x="253" y="145"/>
                    <a:pt x="255" y="145"/>
                    <a:pt x="254" y="143"/>
                  </a:cubicBezTo>
                  <a:cubicBezTo>
                    <a:pt x="254" y="143"/>
                    <a:pt x="253" y="142"/>
                    <a:pt x="252" y="141"/>
                  </a:cubicBezTo>
                  <a:cubicBezTo>
                    <a:pt x="253" y="141"/>
                    <a:pt x="256" y="140"/>
                    <a:pt x="256" y="140"/>
                  </a:cubicBezTo>
                  <a:cubicBezTo>
                    <a:pt x="256" y="140"/>
                    <a:pt x="260" y="143"/>
                    <a:pt x="260" y="143"/>
                  </a:cubicBezTo>
                  <a:cubicBezTo>
                    <a:pt x="260" y="143"/>
                    <a:pt x="261" y="144"/>
                    <a:pt x="262" y="144"/>
                  </a:cubicBezTo>
                  <a:cubicBezTo>
                    <a:pt x="262" y="143"/>
                    <a:pt x="262" y="143"/>
                    <a:pt x="262" y="143"/>
                  </a:cubicBezTo>
                  <a:cubicBezTo>
                    <a:pt x="263" y="143"/>
                    <a:pt x="264" y="143"/>
                    <a:pt x="265" y="142"/>
                  </a:cubicBezTo>
                  <a:cubicBezTo>
                    <a:pt x="264" y="142"/>
                    <a:pt x="264" y="142"/>
                    <a:pt x="264" y="142"/>
                  </a:cubicBezTo>
                  <a:cubicBezTo>
                    <a:pt x="264" y="142"/>
                    <a:pt x="263" y="142"/>
                    <a:pt x="263" y="14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1"/>
                    <a:pt x="262" y="141"/>
                    <a:pt x="262" y="141"/>
                  </a:cubicBezTo>
                  <a:cubicBezTo>
                    <a:pt x="262" y="141"/>
                    <a:pt x="261" y="140"/>
                    <a:pt x="261" y="140"/>
                  </a:cubicBezTo>
                  <a:cubicBezTo>
                    <a:pt x="261" y="139"/>
                    <a:pt x="261" y="139"/>
                    <a:pt x="261" y="139"/>
                  </a:cubicBezTo>
                  <a:cubicBezTo>
                    <a:pt x="260" y="139"/>
                    <a:pt x="260" y="139"/>
                    <a:pt x="259" y="139"/>
                  </a:cubicBezTo>
                  <a:cubicBezTo>
                    <a:pt x="260" y="139"/>
                    <a:pt x="259" y="139"/>
                    <a:pt x="260" y="138"/>
                  </a:cubicBezTo>
                  <a:cubicBezTo>
                    <a:pt x="260" y="138"/>
                    <a:pt x="261" y="138"/>
                    <a:pt x="261" y="138"/>
                  </a:cubicBezTo>
                  <a:cubicBezTo>
                    <a:pt x="261" y="138"/>
                    <a:pt x="262" y="138"/>
                    <a:pt x="262" y="139"/>
                  </a:cubicBezTo>
                  <a:cubicBezTo>
                    <a:pt x="262" y="139"/>
                    <a:pt x="262" y="138"/>
                    <a:pt x="263" y="138"/>
                  </a:cubicBezTo>
                  <a:cubicBezTo>
                    <a:pt x="263" y="139"/>
                    <a:pt x="263" y="140"/>
                    <a:pt x="263" y="140"/>
                  </a:cubicBezTo>
                  <a:cubicBezTo>
                    <a:pt x="264" y="140"/>
                    <a:pt x="265" y="140"/>
                    <a:pt x="265" y="140"/>
                  </a:cubicBezTo>
                  <a:cubicBezTo>
                    <a:pt x="266" y="141"/>
                    <a:pt x="266" y="142"/>
                    <a:pt x="266" y="142"/>
                  </a:cubicBezTo>
                  <a:cubicBezTo>
                    <a:pt x="267" y="142"/>
                    <a:pt x="267" y="142"/>
                    <a:pt x="267" y="142"/>
                  </a:cubicBezTo>
                  <a:cubicBezTo>
                    <a:pt x="267" y="142"/>
                    <a:pt x="268" y="139"/>
                    <a:pt x="269" y="139"/>
                  </a:cubicBezTo>
                  <a:cubicBezTo>
                    <a:pt x="269" y="139"/>
                    <a:pt x="269" y="139"/>
                    <a:pt x="269" y="139"/>
                  </a:cubicBezTo>
                  <a:cubicBezTo>
                    <a:pt x="270" y="138"/>
                    <a:pt x="271" y="138"/>
                    <a:pt x="272" y="138"/>
                  </a:cubicBezTo>
                  <a:cubicBezTo>
                    <a:pt x="272" y="138"/>
                    <a:pt x="274" y="136"/>
                    <a:pt x="274" y="136"/>
                  </a:cubicBezTo>
                  <a:cubicBezTo>
                    <a:pt x="276" y="136"/>
                    <a:pt x="276" y="137"/>
                    <a:pt x="277" y="136"/>
                  </a:cubicBezTo>
                  <a:cubicBezTo>
                    <a:pt x="278" y="136"/>
                    <a:pt x="279" y="134"/>
                    <a:pt x="279" y="132"/>
                  </a:cubicBezTo>
                  <a:cubicBezTo>
                    <a:pt x="278" y="131"/>
                    <a:pt x="278" y="131"/>
                    <a:pt x="278" y="131"/>
                  </a:cubicBezTo>
                  <a:cubicBezTo>
                    <a:pt x="277" y="130"/>
                    <a:pt x="277" y="131"/>
                    <a:pt x="275" y="130"/>
                  </a:cubicBezTo>
                  <a:cubicBezTo>
                    <a:pt x="275" y="130"/>
                    <a:pt x="274" y="127"/>
                    <a:pt x="273" y="127"/>
                  </a:cubicBezTo>
                  <a:cubicBezTo>
                    <a:pt x="274" y="126"/>
                    <a:pt x="273" y="125"/>
                    <a:pt x="274" y="124"/>
                  </a:cubicBezTo>
                  <a:cubicBezTo>
                    <a:pt x="274" y="124"/>
                    <a:pt x="275" y="124"/>
                    <a:pt x="276" y="124"/>
                  </a:cubicBezTo>
                  <a:cubicBezTo>
                    <a:pt x="276" y="122"/>
                    <a:pt x="276" y="122"/>
                    <a:pt x="276" y="122"/>
                  </a:cubicBezTo>
                  <a:cubicBezTo>
                    <a:pt x="276" y="122"/>
                    <a:pt x="275" y="122"/>
                    <a:pt x="274" y="122"/>
                  </a:cubicBezTo>
                  <a:cubicBezTo>
                    <a:pt x="275" y="122"/>
                    <a:pt x="274" y="122"/>
                    <a:pt x="274" y="121"/>
                  </a:cubicBezTo>
                  <a:cubicBezTo>
                    <a:pt x="274" y="121"/>
                    <a:pt x="279" y="117"/>
                    <a:pt x="276" y="117"/>
                  </a:cubicBezTo>
                  <a:cubicBezTo>
                    <a:pt x="275" y="117"/>
                    <a:pt x="273" y="117"/>
                    <a:pt x="272" y="117"/>
                  </a:cubicBezTo>
                  <a:cubicBezTo>
                    <a:pt x="272" y="116"/>
                    <a:pt x="271" y="115"/>
                    <a:pt x="272" y="115"/>
                  </a:cubicBezTo>
                  <a:cubicBezTo>
                    <a:pt x="272" y="115"/>
                    <a:pt x="271" y="114"/>
                    <a:pt x="270" y="114"/>
                  </a:cubicBezTo>
                  <a:cubicBezTo>
                    <a:pt x="270" y="114"/>
                    <a:pt x="271" y="113"/>
                    <a:pt x="270" y="113"/>
                  </a:cubicBezTo>
                  <a:cubicBezTo>
                    <a:pt x="269" y="113"/>
                    <a:pt x="268" y="113"/>
                    <a:pt x="267" y="113"/>
                  </a:cubicBezTo>
                  <a:cubicBezTo>
                    <a:pt x="267" y="113"/>
                    <a:pt x="267" y="114"/>
                    <a:pt x="266" y="114"/>
                  </a:cubicBezTo>
                  <a:cubicBezTo>
                    <a:pt x="266" y="114"/>
                    <a:pt x="265" y="113"/>
                    <a:pt x="265" y="113"/>
                  </a:cubicBezTo>
                  <a:cubicBezTo>
                    <a:pt x="263" y="112"/>
                    <a:pt x="261" y="112"/>
                    <a:pt x="259" y="112"/>
                  </a:cubicBezTo>
                  <a:cubicBezTo>
                    <a:pt x="259" y="113"/>
                    <a:pt x="259" y="113"/>
                    <a:pt x="260" y="113"/>
                  </a:cubicBezTo>
                  <a:cubicBezTo>
                    <a:pt x="260" y="113"/>
                    <a:pt x="259" y="116"/>
                    <a:pt x="260" y="117"/>
                  </a:cubicBezTo>
                  <a:cubicBezTo>
                    <a:pt x="261" y="118"/>
                    <a:pt x="261" y="118"/>
                    <a:pt x="261" y="118"/>
                  </a:cubicBezTo>
                  <a:cubicBezTo>
                    <a:pt x="261" y="119"/>
                    <a:pt x="262" y="119"/>
                    <a:pt x="262" y="119"/>
                  </a:cubicBezTo>
                  <a:cubicBezTo>
                    <a:pt x="261" y="119"/>
                    <a:pt x="261" y="120"/>
                    <a:pt x="261" y="120"/>
                  </a:cubicBezTo>
                  <a:cubicBezTo>
                    <a:pt x="261" y="120"/>
                    <a:pt x="262" y="120"/>
                    <a:pt x="262" y="121"/>
                  </a:cubicBezTo>
                  <a:cubicBezTo>
                    <a:pt x="262" y="121"/>
                    <a:pt x="261" y="120"/>
                    <a:pt x="261" y="121"/>
                  </a:cubicBezTo>
                  <a:cubicBezTo>
                    <a:pt x="261" y="121"/>
                    <a:pt x="261" y="121"/>
                    <a:pt x="261" y="121"/>
                  </a:cubicBezTo>
                  <a:cubicBezTo>
                    <a:pt x="262" y="121"/>
                    <a:pt x="261" y="122"/>
                    <a:pt x="261" y="122"/>
                  </a:cubicBezTo>
                  <a:cubicBezTo>
                    <a:pt x="261" y="122"/>
                    <a:pt x="259" y="122"/>
                    <a:pt x="259" y="122"/>
                  </a:cubicBezTo>
                  <a:cubicBezTo>
                    <a:pt x="258" y="123"/>
                    <a:pt x="258" y="124"/>
                    <a:pt x="258" y="125"/>
                  </a:cubicBezTo>
                  <a:cubicBezTo>
                    <a:pt x="258" y="125"/>
                    <a:pt x="257" y="125"/>
                    <a:pt x="257" y="125"/>
                  </a:cubicBezTo>
                  <a:cubicBezTo>
                    <a:pt x="257" y="126"/>
                    <a:pt x="258" y="126"/>
                    <a:pt x="257" y="127"/>
                  </a:cubicBezTo>
                  <a:cubicBezTo>
                    <a:pt x="257" y="127"/>
                    <a:pt x="256" y="127"/>
                    <a:pt x="256" y="127"/>
                  </a:cubicBezTo>
                  <a:cubicBezTo>
                    <a:pt x="256" y="127"/>
                    <a:pt x="256" y="128"/>
                    <a:pt x="256" y="128"/>
                  </a:cubicBezTo>
                  <a:cubicBezTo>
                    <a:pt x="255" y="129"/>
                    <a:pt x="254" y="130"/>
                    <a:pt x="254" y="132"/>
                  </a:cubicBezTo>
                  <a:cubicBezTo>
                    <a:pt x="254" y="132"/>
                    <a:pt x="255" y="132"/>
                    <a:pt x="255" y="133"/>
                  </a:cubicBezTo>
                  <a:cubicBezTo>
                    <a:pt x="253" y="133"/>
                    <a:pt x="253" y="133"/>
                    <a:pt x="251" y="134"/>
                  </a:cubicBezTo>
                  <a:cubicBezTo>
                    <a:pt x="252" y="134"/>
                    <a:pt x="252" y="135"/>
                    <a:pt x="252" y="135"/>
                  </a:cubicBezTo>
                  <a:cubicBezTo>
                    <a:pt x="251" y="135"/>
                    <a:pt x="251" y="134"/>
                    <a:pt x="250" y="134"/>
                  </a:cubicBezTo>
                  <a:cubicBezTo>
                    <a:pt x="250" y="134"/>
                    <a:pt x="249" y="134"/>
                    <a:pt x="249" y="135"/>
                  </a:cubicBezTo>
                  <a:cubicBezTo>
                    <a:pt x="248" y="134"/>
                    <a:pt x="247" y="132"/>
                    <a:pt x="247" y="131"/>
                  </a:cubicBezTo>
                  <a:cubicBezTo>
                    <a:pt x="247" y="131"/>
                    <a:pt x="245" y="131"/>
                    <a:pt x="245" y="131"/>
                  </a:cubicBezTo>
                  <a:cubicBezTo>
                    <a:pt x="245" y="131"/>
                    <a:pt x="243" y="128"/>
                    <a:pt x="243" y="127"/>
                  </a:cubicBezTo>
                  <a:cubicBezTo>
                    <a:pt x="244" y="126"/>
                    <a:pt x="244" y="126"/>
                    <a:pt x="245" y="125"/>
                  </a:cubicBezTo>
                  <a:cubicBezTo>
                    <a:pt x="245" y="125"/>
                    <a:pt x="245" y="125"/>
                    <a:pt x="245" y="125"/>
                  </a:cubicBezTo>
                  <a:cubicBezTo>
                    <a:pt x="245" y="125"/>
                    <a:pt x="245" y="124"/>
                    <a:pt x="245" y="123"/>
                  </a:cubicBezTo>
                  <a:cubicBezTo>
                    <a:pt x="245" y="123"/>
                    <a:pt x="246" y="122"/>
                    <a:pt x="246" y="122"/>
                  </a:cubicBezTo>
                  <a:cubicBezTo>
                    <a:pt x="247" y="121"/>
                    <a:pt x="247" y="121"/>
                    <a:pt x="247" y="121"/>
                  </a:cubicBezTo>
                  <a:cubicBezTo>
                    <a:pt x="247" y="120"/>
                    <a:pt x="247" y="119"/>
                    <a:pt x="247" y="119"/>
                  </a:cubicBezTo>
                  <a:cubicBezTo>
                    <a:pt x="246" y="118"/>
                    <a:pt x="245" y="117"/>
                    <a:pt x="245" y="116"/>
                  </a:cubicBezTo>
                  <a:cubicBezTo>
                    <a:pt x="244" y="117"/>
                    <a:pt x="241" y="117"/>
                    <a:pt x="241" y="118"/>
                  </a:cubicBezTo>
                  <a:cubicBezTo>
                    <a:pt x="240" y="118"/>
                    <a:pt x="240" y="120"/>
                    <a:pt x="240" y="121"/>
                  </a:cubicBezTo>
                  <a:cubicBezTo>
                    <a:pt x="241" y="121"/>
                    <a:pt x="240" y="123"/>
                    <a:pt x="240" y="123"/>
                  </a:cubicBezTo>
                  <a:cubicBezTo>
                    <a:pt x="239" y="124"/>
                    <a:pt x="240" y="123"/>
                    <a:pt x="239" y="124"/>
                  </a:cubicBezTo>
                  <a:cubicBezTo>
                    <a:pt x="238" y="124"/>
                    <a:pt x="238" y="124"/>
                    <a:pt x="238" y="124"/>
                  </a:cubicBezTo>
                  <a:cubicBezTo>
                    <a:pt x="238" y="127"/>
                    <a:pt x="239" y="126"/>
                    <a:pt x="236" y="126"/>
                  </a:cubicBezTo>
                  <a:cubicBezTo>
                    <a:pt x="236" y="125"/>
                    <a:pt x="236" y="125"/>
                    <a:pt x="236" y="125"/>
                  </a:cubicBezTo>
                  <a:cubicBezTo>
                    <a:pt x="236" y="126"/>
                    <a:pt x="236" y="124"/>
                    <a:pt x="236" y="124"/>
                  </a:cubicBezTo>
                  <a:cubicBezTo>
                    <a:pt x="236" y="124"/>
                    <a:pt x="236" y="122"/>
                    <a:pt x="235" y="122"/>
                  </a:cubicBezTo>
                  <a:cubicBezTo>
                    <a:pt x="235" y="121"/>
                    <a:pt x="235" y="121"/>
                    <a:pt x="234" y="121"/>
                  </a:cubicBezTo>
                  <a:cubicBezTo>
                    <a:pt x="236" y="121"/>
                    <a:pt x="234" y="119"/>
                    <a:pt x="234" y="118"/>
                  </a:cubicBezTo>
                  <a:cubicBezTo>
                    <a:pt x="233" y="118"/>
                    <a:pt x="233" y="117"/>
                    <a:pt x="233" y="116"/>
                  </a:cubicBezTo>
                  <a:cubicBezTo>
                    <a:pt x="231" y="116"/>
                    <a:pt x="230" y="116"/>
                    <a:pt x="229" y="116"/>
                  </a:cubicBezTo>
                  <a:cubicBezTo>
                    <a:pt x="228" y="116"/>
                    <a:pt x="228" y="115"/>
                    <a:pt x="228" y="115"/>
                  </a:cubicBezTo>
                  <a:cubicBezTo>
                    <a:pt x="227" y="114"/>
                    <a:pt x="226" y="114"/>
                    <a:pt x="226" y="114"/>
                  </a:cubicBezTo>
                  <a:cubicBezTo>
                    <a:pt x="226" y="114"/>
                    <a:pt x="226" y="113"/>
                    <a:pt x="226" y="113"/>
                  </a:cubicBezTo>
                  <a:cubicBezTo>
                    <a:pt x="225" y="113"/>
                    <a:pt x="225" y="113"/>
                    <a:pt x="225" y="113"/>
                  </a:cubicBezTo>
                  <a:cubicBezTo>
                    <a:pt x="226" y="113"/>
                    <a:pt x="226" y="112"/>
                    <a:pt x="226" y="112"/>
                  </a:cubicBezTo>
                  <a:cubicBezTo>
                    <a:pt x="227" y="112"/>
                    <a:pt x="227" y="112"/>
                    <a:pt x="228" y="112"/>
                  </a:cubicBezTo>
                  <a:cubicBezTo>
                    <a:pt x="228" y="112"/>
                    <a:pt x="229" y="111"/>
                    <a:pt x="229" y="111"/>
                  </a:cubicBezTo>
                  <a:cubicBezTo>
                    <a:pt x="229" y="111"/>
                    <a:pt x="230" y="109"/>
                    <a:pt x="230" y="109"/>
                  </a:cubicBezTo>
                  <a:cubicBezTo>
                    <a:pt x="230" y="109"/>
                    <a:pt x="228" y="109"/>
                    <a:pt x="229" y="109"/>
                  </a:cubicBezTo>
                  <a:cubicBezTo>
                    <a:pt x="228" y="110"/>
                    <a:pt x="228" y="110"/>
                    <a:pt x="227" y="110"/>
                  </a:cubicBezTo>
                  <a:cubicBezTo>
                    <a:pt x="227" y="109"/>
                    <a:pt x="227" y="108"/>
                    <a:pt x="228" y="107"/>
                  </a:cubicBezTo>
                  <a:cubicBezTo>
                    <a:pt x="228" y="107"/>
                    <a:pt x="229" y="108"/>
                    <a:pt x="229" y="107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30" y="108"/>
                    <a:pt x="231" y="108"/>
                    <a:pt x="232" y="108"/>
                  </a:cubicBezTo>
                  <a:cubicBezTo>
                    <a:pt x="232" y="106"/>
                    <a:pt x="232" y="106"/>
                    <a:pt x="232" y="106"/>
                  </a:cubicBezTo>
                  <a:cubicBezTo>
                    <a:pt x="231" y="106"/>
                    <a:pt x="231" y="106"/>
                    <a:pt x="230" y="106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4"/>
                    <a:pt x="228" y="105"/>
                    <a:pt x="227" y="104"/>
                  </a:cubicBezTo>
                  <a:cubicBezTo>
                    <a:pt x="227" y="104"/>
                    <a:pt x="226" y="102"/>
                    <a:pt x="225" y="102"/>
                  </a:cubicBezTo>
                  <a:cubicBezTo>
                    <a:pt x="224" y="102"/>
                    <a:pt x="224" y="102"/>
                    <a:pt x="223" y="102"/>
                  </a:cubicBezTo>
                  <a:cubicBezTo>
                    <a:pt x="223" y="102"/>
                    <a:pt x="223" y="102"/>
                    <a:pt x="223" y="102"/>
                  </a:cubicBezTo>
                  <a:cubicBezTo>
                    <a:pt x="222" y="101"/>
                    <a:pt x="222" y="101"/>
                    <a:pt x="221" y="100"/>
                  </a:cubicBezTo>
                  <a:cubicBezTo>
                    <a:pt x="221" y="100"/>
                    <a:pt x="220" y="101"/>
                    <a:pt x="220" y="100"/>
                  </a:cubicBezTo>
                  <a:cubicBezTo>
                    <a:pt x="220" y="100"/>
                    <a:pt x="220" y="100"/>
                    <a:pt x="220" y="100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18" y="98"/>
                    <a:pt x="217" y="98"/>
                    <a:pt x="217" y="98"/>
                  </a:cubicBezTo>
                  <a:cubicBezTo>
                    <a:pt x="217" y="98"/>
                    <a:pt x="217" y="97"/>
                    <a:pt x="217" y="97"/>
                  </a:cubicBezTo>
                  <a:cubicBezTo>
                    <a:pt x="216" y="97"/>
                    <a:pt x="216" y="98"/>
                    <a:pt x="215" y="97"/>
                  </a:cubicBezTo>
                  <a:cubicBezTo>
                    <a:pt x="215" y="97"/>
                    <a:pt x="215" y="96"/>
                    <a:pt x="215" y="96"/>
                  </a:cubicBezTo>
                  <a:cubicBezTo>
                    <a:pt x="215" y="96"/>
                    <a:pt x="216" y="96"/>
                    <a:pt x="217" y="96"/>
                  </a:cubicBezTo>
                  <a:cubicBezTo>
                    <a:pt x="216" y="96"/>
                    <a:pt x="217" y="95"/>
                    <a:pt x="217" y="95"/>
                  </a:cubicBezTo>
                  <a:cubicBezTo>
                    <a:pt x="218" y="95"/>
                    <a:pt x="216" y="95"/>
                    <a:pt x="216" y="95"/>
                  </a:cubicBezTo>
                  <a:cubicBezTo>
                    <a:pt x="216" y="95"/>
                    <a:pt x="217" y="94"/>
                    <a:pt x="217" y="94"/>
                  </a:cubicBezTo>
                  <a:cubicBezTo>
                    <a:pt x="217" y="93"/>
                    <a:pt x="218" y="93"/>
                    <a:pt x="219" y="93"/>
                  </a:cubicBezTo>
                  <a:cubicBezTo>
                    <a:pt x="219" y="93"/>
                    <a:pt x="219" y="93"/>
                    <a:pt x="219" y="93"/>
                  </a:cubicBezTo>
                  <a:cubicBezTo>
                    <a:pt x="220" y="92"/>
                    <a:pt x="217" y="91"/>
                    <a:pt x="217" y="91"/>
                  </a:cubicBezTo>
                  <a:cubicBezTo>
                    <a:pt x="217" y="91"/>
                    <a:pt x="217" y="90"/>
                    <a:pt x="217" y="90"/>
                  </a:cubicBezTo>
                  <a:cubicBezTo>
                    <a:pt x="217" y="90"/>
                    <a:pt x="218" y="90"/>
                    <a:pt x="217" y="90"/>
                  </a:cubicBezTo>
                  <a:cubicBezTo>
                    <a:pt x="218" y="89"/>
                    <a:pt x="218" y="89"/>
                    <a:pt x="218" y="89"/>
                  </a:cubicBezTo>
                  <a:cubicBezTo>
                    <a:pt x="219" y="88"/>
                    <a:pt x="221" y="89"/>
                    <a:pt x="223" y="89"/>
                  </a:cubicBezTo>
                  <a:cubicBezTo>
                    <a:pt x="224" y="89"/>
                    <a:pt x="229" y="88"/>
                    <a:pt x="230" y="88"/>
                  </a:cubicBezTo>
                  <a:cubicBezTo>
                    <a:pt x="231" y="87"/>
                    <a:pt x="231" y="86"/>
                    <a:pt x="232" y="85"/>
                  </a:cubicBezTo>
                  <a:cubicBezTo>
                    <a:pt x="232" y="85"/>
                    <a:pt x="233" y="85"/>
                    <a:pt x="234" y="84"/>
                  </a:cubicBezTo>
                  <a:cubicBezTo>
                    <a:pt x="234" y="84"/>
                    <a:pt x="233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35" y="82"/>
                    <a:pt x="235" y="81"/>
                    <a:pt x="235" y="80"/>
                  </a:cubicBezTo>
                  <a:cubicBezTo>
                    <a:pt x="232" y="79"/>
                    <a:pt x="231" y="79"/>
                    <a:pt x="228" y="79"/>
                  </a:cubicBezTo>
                  <a:cubicBezTo>
                    <a:pt x="228" y="79"/>
                    <a:pt x="228" y="79"/>
                    <a:pt x="227" y="80"/>
                  </a:cubicBezTo>
                  <a:cubicBezTo>
                    <a:pt x="227" y="79"/>
                    <a:pt x="227" y="79"/>
                    <a:pt x="226" y="78"/>
                  </a:cubicBezTo>
                  <a:cubicBezTo>
                    <a:pt x="225" y="78"/>
                    <a:pt x="220" y="77"/>
                    <a:pt x="218" y="77"/>
                  </a:cubicBezTo>
                  <a:cubicBezTo>
                    <a:pt x="218" y="78"/>
                    <a:pt x="217" y="78"/>
                    <a:pt x="217" y="79"/>
                  </a:cubicBezTo>
                  <a:cubicBezTo>
                    <a:pt x="216" y="79"/>
                    <a:pt x="216" y="79"/>
                    <a:pt x="216" y="78"/>
                  </a:cubicBezTo>
                  <a:cubicBezTo>
                    <a:pt x="214" y="78"/>
                    <a:pt x="213" y="78"/>
                    <a:pt x="211" y="79"/>
                  </a:cubicBezTo>
                  <a:cubicBezTo>
                    <a:pt x="212" y="82"/>
                    <a:pt x="213" y="81"/>
                    <a:pt x="210" y="81"/>
                  </a:cubicBezTo>
                  <a:cubicBezTo>
                    <a:pt x="210" y="81"/>
                    <a:pt x="210" y="82"/>
                    <a:pt x="210" y="83"/>
                  </a:cubicBezTo>
                  <a:cubicBezTo>
                    <a:pt x="211" y="83"/>
                    <a:pt x="211" y="83"/>
                    <a:pt x="211" y="83"/>
                  </a:cubicBezTo>
                  <a:cubicBezTo>
                    <a:pt x="211" y="83"/>
                    <a:pt x="211" y="83"/>
                    <a:pt x="211" y="84"/>
                  </a:cubicBezTo>
                  <a:cubicBezTo>
                    <a:pt x="211" y="84"/>
                    <a:pt x="212" y="85"/>
                    <a:pt x="212" y="85"/>
                  </a:cubicBezTo>
                  <a:cubicBezTo>
                    <a:pt x="212" y="86"/>
                    <a:pt x="212" y="87"/>
                    <a:pt x="212" y="88"/>
                  </a:cubicBezTo>
                  <a:cubicBezTo>
                    <a:pt x="213" y="88"/>
                    <a:pt x="213" y="88"/>
                    <a:pt x="213" y="88"/>
                  </a:cubicBezTo>
                  <a:cubicBezTo>
                    <a:pt x="213" y="88"/>
                    <a:pt x="213" y="89"/>
                    <a:pt x="213" y="90"/>
                  </a:cubicBezTo>
                  <a:cubicBezTo>
                    <a:pt x="212" y="90"/>
                    <a:pt x="212" y="90"/>
                    <a:pt x="212" y="91"/>
                  </a:cubicBezTo>
                  <a:cubicBezTo>
                    <a:pt x="212" y="91"/>
                    <a:pt x="213" y="91"/>
                    <a:pt x="213" y="92"/>
                  </a:cubicBezTo>
                  <a:cubicBezTo>
                    <a:pt x="214" y="92"/>
                    <a:pt x="213" y="96"/>
                    <a:pt x="213" y="96"/>
                  </a:cubicBezTo>
                  <a:cubicBezTo>
                    <a:pt x="213" y="96"/>
                    <a:pt x="213" y="96"/>
                    <a:pt x="213" y="97"/>
                  </a:cubicBezTo>
                  <a:cubicBezTo>
                    <a:pt x="212" y="97"/>
                    <a:pt x="212" y="97"/>
                    <a:pt x="211" y="97"/>
                  </a:cubicBezTo>
                  <a:cubicBezTo>
                    <a:pt x="211" y="97"/>
                    <a:pt x="211" y="98"/>
                    <a:pt x="210" y="99"/>
                  </a:cubicBezTo>
                  <a:cubicBezTo>
                    <a:pt x="211" y="99"/>
                    <a:pt x="212" y="100"/>
                    <a:pt x="213" y="101"/>
                  </a:cubicBezTo>
                  <a:cubicBezTo>
                    <a:pt x="212" y="101"/>
                    <a:pt x="212" y="101"/>
                    <a:pt x="212" y="101"/>
                  </a:cubicBezTo>
                  <a:cubicBezTo>
                    <a:pt x="211" y="101"/>
                    <a:pt x="211" y="100"/>
                    <a:pt x="210" y="100"/>
                  </a:cubicBezTo>
                  <a:cubicBezTo>
                    <a:pt x="210" y="100"/>
                    <a:pt x="209" y="100"/>
                    <a:pt x="209" y="100"/>
                  </a:cubicBezTo>
                  <a:cubicBezTo>
                    <a:pt x="209" y="100"/>
                    <a:pt x="209" y="101"/>
                    <a:pt x="209" y="101"/>
                  </a:cubicBezTo>
                  <a:cubicBezTo>
                    <a:pt x="209" y="101"/>
                    <a:pt x="208" y="101"/>
                    <a:pt x="208" y="101"/>
                  </a:cubicBezTo>
                  <a:cubicBezTo>
                    <a:pt x="208" y="102"/>
                    <a:pt x="208" y="102"/>
                    <a:pt x="208" y="103"/>
                  </a:cubicBezTo>
                  <a:cubicBezTo>
                    <a:pt x="208" y="102"/>
                    <a:pt x="209" y="103"/>
                    <a:pt x="209" y="103"/>
                  </a:cubicBezTo>
                  <a:cubicBezTo>
                    <a:pt x="208" y="104"/>
                    <a:pt x="208" y="104"/>
                    <a:pt x="208" y="104"/>
                  </a:cubicBezTo>
                  <a:cubicBezTo>
                    <a:pt x="208" y="106"/>
                    <a:pt x="208" y="105"/>
                    <a:pt x="209" y="107"/>
                  </a:cubicBezTo>
                  <a:cubicBezTo>
                    <a:pt x="208" y="107"/>
                    <a:pt x="208" y="107"/>
                    <a:pt x="206" y="107"/>
                  </a:cubicBezTo>
                  <a:cubicBezTo>
                    <a:pt x="207" y="108"/>
                    <a:pt x="206" y="109"/>
                    <a:pt x="207" y="108"/>
                  </a:cubicBezTo>
                  <a:cubicBezTo>
                    <a:pt x="207" y="109"/>
                    <a:pt x="207" y="109"/>
                    <a:pt x="207" y="109"/>
                  </a:cubicBezTo>
                  <a:cubicBezTo>
                    <a:pt x="209" y="111"/>
                    <a:pt x="209" y="111"/>
                    <a:pt x="209" y="111"/>
                  </a:cubicBezTo>
                  <a:cubicBezTo>
                    <a:pt x="209" y="111"/>
                    <a:pt x="210" y="111"/>
                    <a:pt x="210" y="111"/>
                  </a:cubicBezTo>
                  <a:cubicBezTo>
                    <a:pt x="210" y="111"/>
                    <a:pt x="210" y="112"/>
                    <a:pt x="210" y="112"/>
                  </a:cubicBezTo>
                  <a:cubicBezTo>
                    <a:pt x="210" y="112"/>
                    <a:pt x="209" y="112"/>
                    <a:pt x="209" y="112"/>
                  </a:cubicBezTo>
                  <a:cubicBezTo>
                    <a:pt x="209" y="113"/>
                    <a:pt x="208" y="115"/>
                    <a:pt x="210" y="114"/>
                  </a:cubicBezTo>
                  <a:cubicBezTo>
                    <a:pt x="210" y="114"/>
                    <a:pt x="210" y="113"/>
                    <a:pt x="210" y="113"/>
                  </a:cubicBezTo>
                  <a:cubicBezTo>
                    <a:pt x="211" y="114"/>
                    <a:pt x="210" y="114"/>
                    <a:pt x="211" y="114"/>
                  </a:cubicBezTo>
                  <a:cubicBezTo>
                    <a:pt x="211" y="114"/>
                    <a:pt x="212" y="114"/>
                    <a:pt x="211" y="113"/>
                  </a:cubicBezTo>
                  <a:cubicBezTo>
                    <a:pt x="211" y="113"/>
                    <a:pt x="211" y="112"/>
                    <a:pt x="211" y="112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5" y="112"/>
                    <a:pt x="216" y="114"/>
                    <a:pt x="217" y="115"/>
                  </a:cubicBezTo>
                  <a:cubicBezTo>
                    <a:pt x="218" y="115"/>
                    <a:pt x="218" y="115"/>
                    <a:pt x="219" y="115"/>
                  </a:cubicBezTo>
                  <a:cubicBezTo>
                    <a:pt x="220" y="114"/>
                    <a:pt x="222" y="113"/>
                    <a:pt x="223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24" y="113"/>
                    <a:pt x="224" y="114"/>
                    <a:pt x="224" y="114"/>
                  </a:cubicBezTo>
                  <a:cubicBezTo>
                    <a:pt x="223" y="114"/>
                    <a:pt x="222" y="114"/>
                    <a:pt x="222" y="114"/>
                  </a:cubicBezTo>
                  <a:cubicBezTo>
                    <a:pt x="222" y="114"/>
                    <a:pt x="221" y="115"/>
                    <a:pt x="221" y="115"/>
                  </a:cubicBezTo>
                  <a:cubicBezTo>
                    <a:pt x="220" y="116"/>
                    <a:pt x="221" y="117"/>
                    <a:pt x="221" y="118"/>
                  </a:cubicBezTo>
                  <a:cubicBezTo>
                    <a:pt x="220" y="118"/>
                    <a:pt x="218" y="117"/>
                    <a:pt x="217" y="117"/>
                  </a:cubicBezTo>
                  <a:cubicBezTo>
                    <a:pt x="217" y="117"/>
                    <a:pt x="216" y="118"/>
                    <a:pt x="216" y="118"/>
                  </a:cubicBezTo>
                  <a:cubicBezTo>
                    <a:pt x="216" y="118"/>
                    <a:pt x="216" y="119"/>
                    <a:pt x="216" y="119"/>
                  </a:cubicBezTo>
                  <a:cubicBezTo>
                    <a:pt x="216" y="119"/>
                    <a:pt x="217" y="120"/>
                    <a:pt x="217" y="120"/>
                  </a:cubicBezTo>
                  <a:cubicBezTo>
                    <a:pt x="215" y="121"/>
                    <a:pt x="215" y="123"/>
                    <a:pt x="218" y="123"/>
                  </a:cubicBezTo>
                  <a:cubicBezTo>
                    <a:pt x="218" y="122"/>
                    <a:pt x="219" y="121"/>
                    <a:pt x="220" y="121"/>
                  </a:cubicBezTo>
                  <a:cubicBezTo>
                    <a:pt x="220" y="122"/>
                    <a:pt x="220" y="122"/>
                    <a:pt x="220" y="123"/>
                  </a:cubicBezTo>
                  <a:cubicBezTo>
                    <a:pt x="220" y="123"/>
                    <a:pt x="220" y="123"/>
                    <a:pt x="220" y="123"/>
                  </a:cubicBezTo>
                  <a:cubicBezTo>
                    <a:pt x="219" y="124"/>
                    <a:pt x="218" y="125"/>
                    <a:pt x="217" y="125"/>
                  </a:cubicBezTo>
                  <a:cubicBezTo>
                    <a:pt x="217" y="125"/>
                    <a:pt x="216" y="125"/>
                    <a:pt x="216" y="125"/>
                  </a:cubicBezTo>
                  <a:cubicBezTo>
                    <a:pt x="214" y="125"/>
                    <a:pt x="214" y="128"/>
                    <a:pt x="213" y="128"/>
                  </a:cubicBezTo>
                  <a:cubicBezTo>
                    <a:pt x="213" y="128"/>
                    <a:pt x="211" y="128"/>
                    <a:pt x="211" y="128"/>
                  </a:cubicBezTo>
                  <a:cubicBezTo>
                    <a:pt x="211" y="129"/>
                    <a:pt x="211" y="129"/>
                    <a:pt x="211" y="129"/>
                  </a:cubicBezTo>
                  <a:cubicBezTo>
                    <a:pt x="211" y="129"/>
                    <a:pt x="211" y="128"/>
                    <a:pt x="211" y="129"/>
                  </a:cubicBezTo>
                  <a:cubicBezTo>
                    <a:pt x="211" y="129"/>
                    <a:pt x="210" y="129"/>
                    <a:pt x="210" y="130"/>
                  </a:cubicBezTo>
                  <a:cubicBezTo>
                    <a:pt x="210" y="130"/>
                    <a:pt x="210" y="130"/>
                    <a:pt x="210" y="131"/>
                  </a:cubicBezTo>
                  <a:cubicBezTo>
                    <a:pt x="210" y="131"/>
                    <a:pt x="209" y="131"/>
                    <a:pt x="209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9" y="132"/>
                    <a:pt x="210" y="132"/>
                    <a:pt x="210" y="133"/>
                  </a:cubicBezTo>
                  <a:cubicBezTo>
                    <a:pt x="210" y="133"/>
                    <a:pt x="210" y="134"/>
                    <a:pt x="210" y="134"/>
                  </a:cubicBezTo>
                  <a:cubicBezTo>
                    <a:pt x="211" y="135"/>
                    <a:pt x="211" y="135"/>
                    <a:pt x="212" y="135"/>
                  </a:cubicBezTo>
                  <a:cubicBezTo>
                    <a:pt x="212" y="136"/>
                    <a:pt x="212" y="136"/>
                    <a:pt x="212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1" y="136"/>
                    <a:pt x="211" y="136"/>
                    <a:pt x="211" y="136"/>
                  </a:cubicBezTo>
                  <a:cubicBezTo>
                    <a:pt x="210" y="136"/>
                    <a:pt x="208" y="135"/>
                    <a:pt x="207" y="135"/>
                  </a:cubicBezTo>
                  <a:cubicBezTo>
                    <a:pt x="208" y="135"/>
                    <a:pt x="208" y="134"/>
                    <a:pt x="207" y="134"/>
                  </a:cubicBezTo>
                  <a:cubicBezTo>
                    <a:pt x="207" y="134"/>
                    <a:pt x="207" y="134"/>
                    <a:pt x="206" y="134"/>
                  </a:cubicBezTo>
                  <a:cubicBezTo>
                    <a:pt x="206" y="134"/>
                    <a:pt x="205" y="132"/>
                    <a:pt x="204" y="132"/>
                  </a:cubicBezTo>
                  <a:cubicBezTo>
                    <a:pt x="205" y="130"/>
                    <a:pt x="205" y="129"/>
                    <a:pt x="206" y="127"/>
                  </a:cubicBezTo>
                  <a:cubicBezTo>
                    <a:pt x="206" y="127"/>
                    <a:pt x="205" y="127"/>
                    <a:pt x="205" y="127"/>
                  </a:cubicBezTo>
                  <a:cubicBezTo>
                    <a:pt x="205" y="127"/>
                    <a:pt x="204" y="127"/>
                    <a:pt x="205" y="127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4" y="125"/>
                    <a:pt x="204" y="126"/>
                    <a:pt x="204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4" y="127"/>
                    <a:pt x="201" y="126"/>
                    <a:pt x="202" y="126"/>
                  </a:cubicBezTo>
                  <a:cubicBezTo>
                    <a:pt x="202" y="126"/>
                    <a:pt x="201" y="126"/>
                    <a:pt x="201" y="125"/>
                  </a:cubicBezTo>
                  <a:cubicBezTo>
                    <a:pt x="201" y="125"/>
                    <a:pt x="201" y="125"/>
                    <a:pt x="201" y="125"/>
                  </a:cubicBezTo>
                  <a:cubicBezTo>
                    <a:pt x="201" y="125"/>
                    <a:pt x="200" y="125"/>
                    <a:pt x="200" y="125"/>
                  </a:cubicBezTo>
                  <a:cubicBezTo>
                    <a:pt x="199" y="125"/>
                    <a:pt x="198" y="124"/>
                    <a:pt x="198" y="123"/>
                  </a:cubicBezTo>
                  <a:cubicBezTo>
                    <a:pt x="197" y="123"/>
                    <a:pt x="197" y="125"/>
                    <a:pt x="198" y="125"/>
                  </a:cubicBezTo>
                  <a:cubicBezTo>
                    <a:pt x="198" y="125"/>
                    <a:pt x="197" y="125"/>
                    <a:pt x="197" y="124"/>
                  </a:cubicBezTo>
                  <a:cubicBezTo>
                    <a:pt x="197" y="126"/>
                    <a:pt x="197" y="128"/>
                    <a:pt x="198" y="129"/>
                  </a:cubicBezTo>
                  <a:cubicBezTo>
                    <a:pt x="198" y="129"/>
                    <a:pt x="197" y="129"/>
                    <a:pt x="197" y="129"/>
                  </a:cubicBezTo>
                  <a:cubicBezTo>
                    <a:pt x="197" y="129"/>
                    <a:pt x="197" y="129"/>
                    <a:pt x="196" y="129"/>
                  </a:cubicBezTo>
                  <a:cubicBezTo>
                    <a:pt x="195" y="129"/>
                    <a:pt x="195" y="130"/>
                    <a:pt x="195" y="130"/>
                  </a:cubicBezTo>
                  <a:cubicBezTo>
                    <a:pt x="194" y="130"/>
                    <a:pt x="193" y="130"/>
                    <a:pt x="192" y="130"/>
                  </a:cubicBezTo>
                  <a:cubicBezTo>
                    <a:pt x="187" y="129"/>
                    <a:pt x="186" y="128"/>
                    <a:pt x="183" y="131"/>
                  </a:cubicBezTo>
                  <a:cubicBezTo>
                    <a:pt x="182" y="131"/>
                    <a:pt x="182" y="131"/>
                    <a:pt x="182" y="131"/>
                  </a:cubicBezTo>
                  <a:cubicBezTo>
                    <a:pt x="182" y="130"/>
                    <a:pt x="181" y="129"/>
                    <a:pt x="181" y="129"/>
                  </a:cubicBezTo>
                  <a:cubicBezTo>
                    <a:pt x="181" y="129"/>
                    <a:pt x="181" y="130"/>
                    <a:pt x="180" y="130"/>
                  </a:cubicBezTo>
                  <a:cubicBezTo>
                    <a:pt x="180" y="130"/>
                    <a:pt x="180" y="130"/>
                    <a:pt x="179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8" y="129"/>
                    <a:pt x="177" y="129"/>
                    <a:pt x="177" y="129"/>
                  </a:cubicBezTo>
                  <a:cubicBezTo>
                    <a:pt x="176" y="129"/>
                    <a:pt x="176" y="128"/>
                    <a:pt x="176" y="128"/>
                  </a:cubicBezTo>
                  <a:cubicBezTo>
                    <a:pt x="176" y="128"/>
                    <a:pt x="175" y="128"/>
                    <a:pt x="175" y="128"/>
                  </a:cubicBezTo>
                  <a:cubicBezTo>
                    <a:pt x="175" y="128"/>
                    <a:pt x="175" y="127"/>
                    <a:pt x="175" y="127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3" y="126"/>
                    <a:pt x="173" y="126"/>
                    <a:pt x="173" y="126"/>
                  </a:cubicBezTo>
                  <a:cubicBezTo>
                    <a:pt x="173" y="126"/>
                    <a:pt x="173" y="127"/>
                    <a:pt x="173" y="127"/>
                  </a:cubicBezTo>
                  <a:cubicBezTo>
                    <a:pt x="172" y="128"/>
                    <a:pt x="170" y="128"/>
                    <a:pt x="169" y="128"/>
                  </a:cubicBezTo>
                  <a:cubicBezTo>
                    <a:pt x="170" y="125"/>
                    <a:pt x="170" y="127"/>
                    <a:pt x="169" y="125"/>
                  </a:cubicBezTo>
                  <a:cubicBezTo>
                    <a:pt x="168" y="126"/>
                    <a:pt x="167" y="127"/>
                    <a:pt x="165" y="126"/>
                  </a:cubicBezTo>
                  <a:cubicBezTo>
                    <a:pt x="165" y="125"/>
                    <a:pt x="165" y="121"/>
                    <a:pt x="163" y="121"/>
                  </a:cubicBezTo>
                  <a:cubicBezTo>
                    <a:pt x="161" y="120"/>
                    <a:pt x="160" y="121"/>
                    <a:pt x="158" y="121"/>
                  </a:cubicBezTo>
                  <a:cubicBezTo>
                    <a:pt x="158" y="121"/>
                    <a:pt x="157" y="120"/>
                    <a:pt x="156" y="120"/>
                  </a:cubicBezTo>
                  <a:cubicBezTo>
                    <a:pt x="156" y="120"/>
                    <a:pt x="155" y="121"/>
                    <a:pt x="155" y="121"/>
                  </a:cubicBezTo>
                  <a:cubicBezTo>
                    <a:pt x="154" y="121"/>
                    <a:pt x="152" y="121"/>
                    <a:pt x="151" y="121"/>
                  </a:cubicBezTo>
                  <a:cubicBezTo>
                    <a:pt x="151" y="121"/>
                    <a:pt x="151" y="124"/>
                    <a:pt x="150" y="125"/>
                  </a:cubicBezTo>
                  <a:cubicBezTo>
                    <a:pt x="150" y="125"/>
                    <a:pt x="149" y="125"/>
                    <a:pt x="149" y="125"/>
                  </a:cubicBezTo>
                  <a:cubicBezTo>
                    <a:pt x="149" y="126"/>
                    <a:pt x="149" y="126"/>
                    <a:pt x="149" y="126"/>
                  </a:cubicBezTo>
                  <a:cubicBezTo>
                    <a:pt x="150" y="126"/>
                    <a:pt x="149" y="127"/>
                    <a:pt x="150" y="127"/>
                  </a:cubicBezTo>
                  <a:cubicBezTo>
                    <a:pt x="150" y="127"/>
                    <a:pt x="150" y="126"/>
                    <a:pt x="151" y="126"/>
                  </a:cubicBezTo>
                  <a:cubicBezTo>
                    <a:pt x="151" y="126"/>
                    <a:pt x="152" y="127"/>
                    <a:pt x="152" y="127"/>
                  </a:cubicBezTo>
                  <a:cubicBezTo>
                    <a:pt x="152" y="126"/>
                    <a:pt x="152" y="126"/>
                    <a:pt x="152" y="126"/>
                  </a:cubicBezTo>
                  <a:cubicBezTo>
                    <a:pt x="151" y="126"/>
                    <a:pt x="152" y="125"/>
                    <a:pt x="152" y="125"/>
                  </a:cubicBezTo>
                  <a:cubicBezTo>
                    <a:pt x="152" y="125"/>
                    <a:pt x="153" y="124"/>
                    <a:pt x="153" y="125"/>
                  </a:cubicBezTo>
                  <a:cubicBezTo>
                    <a:pt x="153" y="125"/>
                    <a:pt x="154" y="125"/>
                    <a:pt x="154" y="125"/>
                  </a:cubicBezTo>
                  <a:cubicBezTo>
                    <a:pt x="157" y="123"/>
                    <a:pt x="156" y="124"/>
                    <a:pt x="160" y="124"/>
                  </a:cubicBezTo>
                  <a:cubicBezTo>
                    <a:pt x="160" y="124"/>
                    <a:pt x="160" y="123"/>
                    <a:pt x="160" y="123"/>
                  </a:cubicBezTo>
                  <a:cubicBezTo>
                    <a:pt x="159" y="123"/>
                    <a:pt x="159" y="121"/>
                    <a:pt x="161" y="122"/>
                  </a:cubicBezTo>
                  <a:cubicBezTo>
                    <a:pt x="161" y="122"/>
                    <a:pt x="162" y="123"/>
                    <a:pt x="162" y="123"/>
                  </a:cubicBezTo>
                  <a:cubicBezTo>
                    <a:pt x="163" y="124"/>
                    <a:pt x="161" y="123"/>
                    <a:pt x="160" y="124"/>
                  </a:cubicBezTo>
                  <a:cubicBezTo>
                    <a:pt x="160" y="124"/>
                    <a:pt x="160" y="125"/>
                    <a:pt x="160" y="125"/>
                  </a:cubicBezTo>
                  <a:cubicBezTo>
                    <a:pt x="159" y="125"/>
                    <a:pt x="158" y="125"/>
                    <a:pt x="158" y="125"/>
                  </a:cubicBezTo>
                  <a:cubicBezTo>
                    <a:pt x="158" y="125"/>
                    <a:pt x="157" y="126"/>
                    <a:pt x="156" y="126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5" y="127"/>
                    <a:pt x="154" y="127"/>
                  </a:cubicBezTo>
                  <a:cubicBezTo>
                    <a:pt x="154" y="127"/>
                    <a:pt x="154" y="128"/>
                    <a:pt x="153" y="128"/>
                  </a:cubicBezTo>
                  <a:cubicBezTo>
                    <a:pt x="153" y="128"/>
                    <a:pt x="152" y="128"/>
                    <a:pt x="152" y="128"/>
                  </a:cubicBezTo>
                  <a:cubicBezTo>
                    <a:pt x="152" y="128"/>
                    <a:pt x="152" y="129"/>
                    <a:pt x="152" y="129"/>
                  </a:cubicBezTo>
                  <a:cubicBezTo>
                    <a:pt x="151" y="129"/>
                    <a:pt x="151" y="130"/>
                    <a:pt x="150" y="130"/>
                  </a:cubicBezTo>
                  <a:cubicBezTo>
                    <a:pt x="151" y="131"/>
                    <a:pt x="151" y="132"/>
                    <a:pt x="152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2" y="133"/>
                    <a:pt x="151" y="134"/>
                    <a:pt x="151" y="134"/>
                  </a:cubicBezTo>
                  <a:cubicBezTo>
                    <a:pt x="152" y="135"/>
                    <a:pt x="153" y="135"/>
                    <a:pt x="153" y="135"/>
                  </a:cubicBezTo>
                  <a:cubicBezTo>
                    <a:pt x="153" y="136"/>
                    <a:pt x="153" y="136"/>
                    <a:pt x="153" y="136"/>
                  </a:cubicBezTo>
                  <a:cubicBezTo>
                    <a:pt x="153" y="136"/>
                    <a:pt x="152" y="136"/>
                    <a:pt x="152" y="136"/>
                  </a:cubicBezTo>
                  <a:cubicBezTo>
                    <a:pt x="151" y="136"/>
                    <a:pt x="151" y="138"/>
                    <a:pt x="151" y="138"/>
                  </a:cubicBezTo>
                  <a:cubicBezTo>
                    <a:pt x="149" y="136"/>
                    <a:pt x="149" y="134"/>
                    <a:pt x="148" y="131"/>
                  </a:cubicBezTo>
                  <a:cubicBezTo>
                    <a:pt x="148" y="131"/>
                    <a:pt x="148" y="132"/>
                    <a:pt x="147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6" y="134"/>
                    <a:pt x="146" y="132"/>
                    <a:pt x="146" y="132"/>
                  </a:cubicBezTo>
                  <a:cubicBezTo>
                    <a:pt x="146" y="132"/>
                    <a:pt x="146" y="132"/>
                    <a:pt x="146" y="131"/>
                  </a:cubicBezTo>
                  <a:cubicBezTo>
                    <a:pt x="146" y="132"/>
                    <a:pt x="146" y="130"/>
                    <a:pt x="146" y="130"/>
                  </a:cubicBezTo>
                  <a:cubicBezTo>
                    <a:pt x="145" y="130"/>
                    <a:pt x="144" y="130"/>
                    <a:pt x="144" y="130"/>
                  </a:cubicBezTo>
                  <a:cubicBezTo>
                    <a:pt x="142" y="129"/>
                    <a:pt x="142" y="128"/>
                    <a:pt x="141" y="127"/>
                  </a:cubicBezTo>
                  <a:cubicBezTo>
                    <a:pt x="141" y="127"/>
                    <a:pt x="140" y="127"/>
                    <a:pt x="139" y="128"/>
                  </a:cubicBezTo>
                  <a:cubicBezTo>
                    <a:pt x="139" y="128"/>
                    <a:pt x="139" y="129"/>
                    <a:pt x="138" y="129"/>
                  </a:cubicBezTo>
                  <a:cubicBezTo>
                    <a:pt x="137" y="129"/>
                    <a:pt x="136" y="129"/>
                    <a:pt x="136" y="129"/>
                  </a:cubicBezTo>
                  <a:cubicBezTo>
                    <a:pt x="135" y="129"/>
                    <a:pt x="134" y="130"/>
                    <a:pt x="133" y="130"/>
                  </a:cubicBezTo>
                  <a:cubicBezTo>
                    <a:pt x="132" y="130"/>
                    <a:pt x="133" y="130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28" y="131"/>
                    <a:pt x="124" y="131"/>
                    <a:pt x="121" y="130"/>
                  </a:cubicBezTo>
                  <a:cubicBezTo>
                    <a:pt x="121" y="128"/>
                    <a:pt x="121" y="128"/>
                    <a:pt x="123" y="127"/>
                  </a:cubicBezTo>
                  <a:cubicBezTo>
                    <a:pt x="123" y="127"/>
                    <a:pt x="123" y="126"/>
                    <a:pt x="123" y="126"/>
                  </a:cubicBezTo>
                  <a:cubicBezTo>
                    <a:pt x="124" y="126"/>
                    <a:pt x="125" y="126"/>
                    <a:pt x="126" y="126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5" y="124"/>
                    <a:pt x="125" y="123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2" y="121"/>
                    <a:pt x="122" y="122"/>
                    <a:pt x="121" y="122"/>
                  </a:cubicBezTo>
                  <a:cubicBezTo>
                    <a:pt x="121" y="121"/>
                    <a:pt x="121" y="120"/>
                    <a:pt x="120" y="120"/>
                  </a:cubicBezTo>
                  <a:cubicBezTo>
                    <a:pt x="119" y="120"/>
                    <a:pt x="119" y="121"/>
                    <a:pt x="119" y="121"/>
                  </a:cubicBezTo>
                  <a:cubicBezTo>
                    <a:pt x="118" y="121"/>
                    <a:pt x="118" y="121"/>
                    <a:pt x="117" y="121"/>
                  </a:cubicBezTo>
                  <a:cubicBezTo>
                    <a:pt x="117" y="121"/>
                    <a:pt x="117" y="122"/>
                    <a:pt x="118" y="122"/>
                  </a:cubicBezTo>
                  <a:cubicBezTo>
                    <a:pt x="118" y="122"/>
                    <a:pt x="119" y="122"/>
                    <a:pt x="117" y="123"/>
                  </a:cubicBezTo>
                  <a:cubicBezTo>
                    <a:pt x="117" y="123"/>
                    <a:pt x="116" y="122"/>
                    <a:pt x="115" y="122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14" y="121"/>
                    <a:pt x="113" y="122"/>
                    <a:pt x="112" y="121"/>
                  </a:cubicBezTo>
                  <a:cubicBezTo>
                    <a:pt x="112" y="121"/>
                    <a:pt x="111" y="120"/>
                    <a:pt x="110" y="120"/>
                  </a:cubicBezTo>
                  <a:cubicBezTo>
                    <a:pt x="110" y="120"/>
                    <a:pt x="107" y="120"/>
                    <a:pt x="106" y="119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03" y="118"/>
                    <a:pt x="100" y="117"/>
                    <a:pt x="98" y="116"/>
                  </a:cubicBezTo>
                  <a:cubicBezTo>
                    <a:pt x="98" y="115"/>
                    <a:pt x="97" y="115"/>
                    <a:pt x="97" y="115"/>
                  </a:cubicBezTo>
                  <a:cubicBezTo>
                    <a:pt x="97" y="114"/>
                    <a:pt x="96" y="115"/>
                    <a:pt x="96" y="115"/>
                  </a:cubicBezTo>
                  <a:cubicBezTo>
                    <a:pt x="94" y="114"/>
                    <a:pt x="93" y="113"/>
                    <a:pt x="92" y="113"/>
                  </a:cubicBezTo>
                  <a:cubicBezTo>
                    <a:pt x="90" y="113"/>
                    <a:pt x="89" y="113"/>
                    <a:pt x="87" y="113"/>
                  </a:cubicBezTo>
                  <a:cubicBezTo>
                    <a:pt x="87" y="113"/>
                    <a:pt x="87" y="114"/>
                    <a:pt x="87" y="114"/>
                  </a:cubicBezTo>
                  <a:cubicBezTo>
                    <a:pt x="86" y="115"/>
                    <a:pt x="84" y="115"/>
                    <a:pt x="83" y="116"/>
                  </a:cubicBezTo>
                  <a:cubicBezTo>
                    <a:pt x="82" y="114"/>
                    <a:pt x="82" y="113"/>
                    <a:pt x="81" y="111"/>
                  </a:cubicBezTo>
                  <a:cubicBezTo>
                    <a:pt x="82" y="111"/>
                    <a:pt x="82" y="111"/>
                    <a:pt x="83" y="110"/>
                  </a:cubicBezTo>
                  <a:cubicBezTo>
                    <a:pt x="82" y="110"/>
                    <a:pt x="81" y="110"/>
                    <a:pt x="81" y="110"/>
                  </a:cubicBezTo>
                  <a:cubicBezTo>
                    <a:pt x="81" y="111"/>
                    <a:pt x="79" y="112"/>
                    <a:pt x="81" y="113"/>
                  </a:cubicBezTo>
                  <a:cubicBezTo>
                    <a:pt x="79" y="113"/>
                    <a:pt x="80" y="114"/>
                    <a:pt x="80" y="115"/>
                  </a:cubicBezTo>
                  <a:cubicBezTo>
                    <a:pt x="80" y="115"/>
                    <a:pt x="79" y="115"/>
                    <a:pt x="79" y="115"/>
                  </a:cubicBezTo>
                  <a:cubicBezTo>
                    <a:pt x="79" y="116"/>
                    <a:pt x="80" y="116"/>
                    <a:pt x="80" y="117"/>
                  </a:cubicBezTo>
                  <a:cubicBezTo>
                    <a:pt x="80" y="117"/>
                    <a:pt x="79" y="117"/>
                    <a:pt x="78" y="117"/>
                  </a:cubicBezTo>
                  <a:cubicBezTo>
                    <a:pt x="77" y="115"/>
                    <a:pt x="75" y="114"/>
                    <a:pt x="73" y="112"/>
                  </a:cubicBezTo>
                  <a:cubicBezTo>
                    <a:pt x="72" y="112"/>
                    <a:pt x="72" y="111"/>
                    <a:pt x="72" y="111"/>
                  </a:cubicBezTo>
                  <a:cubicBezTo>
                    <a:pt x="72" y="111"/>
                    <a:pt x="71" y="111"/>
                    <a:pt x="71" y="111"/>
                  </a:cubicBezTo>
                  <a:cubicBezTo>
                    <a:pt x="71" y="111"/>
                    <a:pt x="71" y="110"/>
                    <a:pt x="70" y="109"/>
                  </a:cubicBezTo>
                  <a:cubicBezTo>
                    <a:pt x="70" y="109"/>
                    <a:pt x="69" y="109"/>
                    <a:pt x="68" y="109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4" y="106"/>
                    <a:pt x="64" y="105"/>
                    <a:pt x="64" y="104"/>
                  </a:cubicBezTo>
                  <a:cubicBezTo>
                    <a:pt x="63" y="104"/>
                    <a:pt x="62" y="103"/>
                    <a:pt x="61" y="102"/>
                  </a:cubicBezTo>
                  <a:cubicBezTo>
                    <a:pt x="60" y="103"/>
                    <a:pt x="59" y="104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0" y="107"/>
                    <a:pt x="58" y="110"/>
                    <a:pt x="58" y="111"/>
                  </a:cubicBezTo>
                  <a:cubicBezTo>
                    <a:pt x="57" y="111"/>
                    <a:pt x="52" y="112"/>
                    <a:pt x="51" y="113"/>
                  </a:cubicBezTo>
                  <a:cubicBezTo>
                    <a:pt x="51" y="113"/>
                    <a:pt x="51" y="115"/>
                    <a:pt x="51" y="115"/>
                  </a:cubicBezTo>
                  <a:cubicBezTo>
                    <a:pt x="50" y="115"/>
                    <a:pt x="47" y="116"/>
                    <a:pt x="47" y="116"/>
                  </a:cubicBezTo>
                  <a:cubicBezTo>
                    <a:pt x="47" y="116"/>
                    <a:pt x="47" y="115"/>
                    <a:pt x="47" y="115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5" y="116"/>
                    <a:pt x="45" y="115"/>
                    <a:pt x="45" y="115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5" y="117"/>
                    <a:pt x="45" y="117"/>
                  </a:cubicBezTo>
                  <a:cubicBezTo>
                    <a:pt x="45" y="117"/>
                    <a:pt x="44" y="117"/>
                    <a:pt x="44" y="117"/>
                  </a:cubicBezTo>
                  <a:cubicBezTo>
                    <a:pt x="44" y="117"/>
                    <a:pt x="44" y="118"/>
                    <a:pt x="43" y="118"/>
                  </a:cubicBezTo>
                  <a:cubicBezTo>
                    <a:pt x="43" y="118"/>
                    <a:pt x="42" y="118"/>
                    <a:pt x="43" y="117"/>
                  </a:cubicBezTo>
                  <a:cubicBezTo>
                    <a:pt x="42" y="117"/>
                    <a:pt x="42" y="117"/>
                    <a:pt x="42" y="117"/>
                  </a:cubicBezTo>
                  <a:cubicBezTo>
                    <a:pt x="42" y="118"/>
                    <a:pt x="42" y="119"/>
                    <a:pt x="42" y="119"/>
                  </a:cubicBezTo>
                  <a:cubicBezTo>
                    <a:pt x="42" y="119"/>
                    <a:pt x="41" y="119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0" y="122"/>
                    <a:pt x="39" y="122"/>
                    <a:pt x="38" y="122"/>
                  </a:cubicBezTo>
                  <a:cubicBezTo>
                    <a:pt x="39" y="119"/>
                    <a:pt x="38" y="120"/>
                    <a:pt x="40" y="119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0" y="117"/>
                    <a:pt x="42" y="117"/>
                    <a:pt x="42" y="116"/>
                  </a:cubicBezTo>
                  <a:cubicBezTo>
                    <a:pt x="42" y="116"/>
                    <a:pt x="42" y="114"/>
                    <a:pt x="42" y="114"/>
                  </a:cubicBezTo>
                  <a:cubicBezTo>
                    <a:pt x="45" y="114"/>
                    <a:pt x="47" y="113"/>
                    <a:pt x="48" y="113"/>
                  </a:cubicBezTo>
                  <a:cubicBezTo>
                    <a:pt x="49" y="112"/>
                    <a:pt x="49" y="113"/>
                    <a:pt x="51" y="113"/>
                  </a:cubicBezTo>
                  <a:cubicBezTo>
                    <a:pt x="51" y="113"/>
                    <a:pt x="52" y="111"/>
                    <a:pt x="52" y="110"/>
                  </a:cubicBezTo>
                  <a:cubicBezTo>
                    <a:pt x="54" y="109"/>
                    <a:pt x="54" y="109"/>
                    <a:pt x="54" y="109"/>
                  </a:cubicBezTo>
                  <a:cubicBezTo>
                    <a:pt x="54" y="109"/>
                    <a:pt x="54" y="108"/>
                    <a:pt x="54" y="108"/>
                  </a:cubicBezTo>
                  <a:cubicBezTo>
                    <a:pt x="52" y="108"/>
                    <a:pt x="50" y="108"/>
                    <a:pt x="48" y="107"/>
                  </a:cubicBezTo>
                  <a:cubicBezTo>
                    <a:pt x="48" y="109"/>
                    <a:pt x="48" y="110"/>
                    <a:pt x="47" y="111"/>
                  </a:cubicBezTo>
                  <a:cubicBezTo>
                    <a:pt x="45" y="111"/>
                    <a:pt x="45" y="111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2" y="111"/>
                    <a:pt x="42" y="111"/>
                    <a:pt x="41" y="11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39" y="112"/>
                    <a:pt x="39" y="112"/>
                  </a:cubicBezTo>
                  <a:cubicBezTo>
                    <a:pt x="38" y="113"/>
                    <a:pt x="39" y="114"/>
                    <a:pt x="39" y="115"/>
                  </a:cubicBezTo>
                  <a:cubicBezTo>
                    <a:pt x="37" y="115"/>
                    <a:pt x="36" y="115"/>
                    <a:pt x="35" y="115"/>
                  </a:cubicBezTo>
                  <a:cubicBezTo>
                    <a:pt x="35" y="115"/>
                    <a:pt x="35" y="114"/>
                    <a:pt x="35" y="114"/>
                  </a:cubicBezTo>
                  <a:cubicBezTo>
                    <a:pt x="35" y="114"/>
                    <a:pt x="33" y="113"/>
                    <a:pt x="33" y="113"/>
                  </a:cubicBezTo>
                  <a:cubicBezTo>
                    <a:pt x="32" y="112"/>
                    <a:pt x="33" y="112"/>
                    <a:pt x="32" y="112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2" y="114"/>
                    <a:pt x="31" y="115"/>
                    <a:pt x="31" y="115"/>
                  </a:cubicBezTo>
                  <a:cubicBezTo>
                    <a:pt x="31" y="115"/>
                    <a:pt x="31" y="115"/>
                    <a:pt x="31" y="116"/>
                  </a:cubicBezTo>
                  <a:cubicBezTo>
                    <a:pt x="30" y="116"/>
                    <a:pt x="30" y="115"/>
                    <a:pt x="29" y="115"/>
                  </a:cubicBezTo>
                  <a:cubicBezTo>
                    <a:pt x="29" y="116"/>
                    <a:pt x="30" y="117"/>
                    <a:pt x="29" y="117"/>
                  </a:cubicBezTo>
                  <a:cubicBezTo>
                    <a:pt x="29" y="117"/>
                    <a:pt x="29" y="118"/>
                    <a:pt x="28" y="117"/>
                  </a:cubicBezTo>
                  <a:cubicBezTo>
                    <a:pt x="28" y="117"/>
                    <a:pt x="28" y="117"/>
                    <a:pt x="28" y="116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8" y="119"/>
                    <a:pt x="28" y="119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7" y="121"/>
                    <a:pt x="26" y="120"/>
                    <a:pt x="26" y="119"/>
                  </a:cubicBezTo>
                  <a:cubicBezTo>
                    <a:pt x="25" y="119"/>
                    <a:pt x="20" y="117"/>
                    <a:pt x="20" y="117"/>
                  </a:cubicBezTo>
                  <a:cubicBezTo>
                    <a:pt x="20" y="117"/>
                    <a:pt x="19" y="117"/>
                    <a:pt x="19" y="117"/>
                  </a:cubicBezTo>
                  <a:cubicBezTo>
                    <a:pt x="18" y="116"/>
                    <a:pt x="18" y="115"/>
                    <a:pt x="17" y="115"/>
                  </a:cubicBezTo>
                  <a:cubicBezTo>
                    <a:pt x="16" y="115"/>
                    <a:pt x="16" y="115"/>
                    <a:pt x="15" y="115"/>
                  </a:cubicBezTo>
                  <a:cubicBezTo>
                    <a:pt x="15" y="115"/>
                    <a:pt x="14" y="114"/>
                    <a:pt x="14" y="114"/>
                  </a:cubicBezTo>
                  <a:cubicBezTo>
                    <a:pt x="13" y="113"/>
                    <a:pt x="12" y="114"/>
                    <a:pt x="12" y="114"/>
                  </a:cubicBezTo>
                  <a:cubicBezTo>
                    <a:pt x="11" y="113"/>
                    <a:pt x="11" y="112"/>
                    <a:pt x="10" y="112"/>
                  </a:cubicBezTo>
                  <a:cubicBezTo>
                    <a:pt x="8" y="111"/>
                    <a:pt x="6" y="112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2" y="111"/>
                    <a:pt x="2" y="111"/>
                    <a:pt x="0" y="111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2" y="178"/>
                    <a:pt x="5" y="177"/>
                    <a:pt x="6" y="177"/>
                  </a:cubicBezTo>
                  <a:cubicBezTo>
                    <a:pt x="7" y="178"/>
                    <a:pt x="8" y="179"/>
                    <a:pt x="9" y="178"/>
                  </a:cubicBezTo>
                  <a:cubicBezTo>
                    <a:pt x="12" y="175"/>
                    <a:pt x="10" y="178"/>
                    <a:pt x="11" y="180"/>
                  </a:cubicBezTo>
                  <a:cubicBezTo>
                    <a:pt x="12" y="181"/>
                    <a:pt x="12" y="181"/>
                    <a:pt x="12" y="182"/>
                  </a:cubicBezTo>
                  <a:cubicBezTo>
                    <a:pt x="13" y="184"/>
                    <a:pt x="17" y="185"/>
                    <a:pt x="18" y="187"/>
                  </a:cubicBezTo>
                  <a:cubicBezTo>
                    <a:pt x="19" y="188"/>
                    <a:pt x="17" y="190"/>
                    <a:pt x="20" y="188"/>
                  </a:cubicBezTo>
                  <a:cubicBezTo>
                    <a:pt x="21" y="187"/>
                    <a:pt x="23" y="187"/>
                    <a:pt x="24" y="186"/>
                  </a:cubicBezTo>
                  <a:cubicBezTo>
                    <a:pt x="24" y="184"/>
                    <a:pt x="22" y="183"/>
                    <a:pt x="24" y="183"/>
                  </a:cubicBezTo>
                  <a:cubicBezTo>
                    <a:pt x="25" y="183"/>
                    <a:pt x="27" y="182"/>
                    <a:pt x="28" y="183"/>
                  </a:cubicBezTo>
                  <a:cubicBezTo>
                    <a:pt x="28" y="185"/>
                    <a:pt x="31" y="184"/>
                    <a:pt x="31" y="186"/>
                  </a:cubicBezTo>
                  <a:cubicBezTo>
                    <a:pt x="31" y="187"/>
                    <a:pt x="31" y="188"/>
                    <a:pt x="33" y="188"/>
                  </a:cubicBezTo>
                  <a:cubicBezTo>
                    <a:pt x="34" y="188"/>
                    <a:pt x="36" y="190"/>
                    <a:pt x="37" y="191"/>
                  </a:cubicBezTo>
                  <a:cubicBezTo>
                    <a:pt x="38" y="192"/>
                    <a:pt x="41" y="195"/>
                    <a:pt x="42" y="197"/>
                  </a:cubicBezTo>
                  <a:cubicBezTo>
                    <a:pt x="43" y="198"/>
                    <a:pt x="43" y="200"/>
                    <a:pt x="45" y="201"/>
                  </a:cubicBezTo>
                  <a:cubicBezTo>
                    <a:pt x="47" y="202"/>
                    <a:pt x="47" y="204"/>
                    <a:pt x="48" y="205"/>
                  </a:cubicBezTo>
                  <a:cubicBezTo>
                    <a:pt x="50" y="205"/>
                    <a:pt x="52" y="203"/>
                    <a:pt x="52" y="205"/>
                  </a:cubicBezTo>
                  <a:cubicBezTo>
                    <a:pt x="52" y="206"/>
                    <a:pt x="52" y="207"/>
                    <a:pt x="53" y="208"/>
                  </a:cubicBezTo>
                  <a:cubicBezTo>
                    <a:pt x="53" y="210"/>
                    <a:pt x="53" y="209"/>
                    <a:pt x="54" y="210"/>
                  </a:cubicBezTo>
                  <a:cubicBezTo>
                    <a:pt x="56" y="210"/>
                    <a:pt x="55" y="212"/>
                    <a:pt x="56" y="212"/>
                  </a:cubicBezTo>
                  <a:cubicBezTo>
                    <a:pt x="57" y="212"/>
                    <a:pt x="55" y="213"/>
                    <a:pt x="55" y="214"/>
                  </a:cubicBezTo>
                  <a:cubicBezTo>
                    <a:pt x="56" y="215"/>
                    <a:pt x="56" y="215"/>
                    <a:pt x="55" y="216"/>
                  </a:cubicBezTo>
                  <a:cubicBezTo>
                    <a:pt x="55" y="217"/>
                    <a:pt x="54" y="218"/>
                    <a:pt x="54" y="218"/>
                  </a:cubicBezTo>
                  <a:close/>
                  <a:moveTo>
                    <a:pt x="268" y="299"/>
                  </a:moveTo>
                  <a:cubicBezTo>
                    <a:pt x="268" y="298"/>
                    <a:pt x="268" y="298"/>
                    <a:pt x="268" y="298"/>
                  </a:cubicBezTo>
                  <a:cubicBezTo>
                    <a:pt x="268" y="298"/>
                    <a:pt x="268" y="299"/>
                    <a:pt x="268" y="299"/>
                  </a:cubicBezTo>
                  <a:close/>
                  <a:moveTo>
                    <a:pt x="348" y="14"/>
                  </a:moveTo>
                  <a:cubicBezTo>
                    <a:pt x="348" y="14"/>
                    <a:pt x="348" y="14"/>
                    <a:pt x="348" y="15"/>
                  </a:cubicBezTo>
                  <a:cubicBezTo>
                    <a:pt x="346" y="15"/>
                    <a:pt x="346" y="14"/>
                    <a:pt x="348" y="14"/>
                  </a:cubicBezTo>
                  <a:close/>
                  <a:moveTo>
                    <a:pt x="205" y="127"/>
                  </a:moveTo>
                  <a:cubicBezTo>
                    <a:pt x="205" y="128"/>
                    <a:pt x="205" y="128"/>
                    <a:pt x="205" y="128"/>
                  </a:cubicBezTo>
                  <a:cubicBezTo>
                    <a:pt x="204" y="128"/>
                    <a:pt x="204" y="127"/>
                    <a:pt x="205" y="127"/>
                  </a:cubicBezTo>
                  <a:close/>
                  <a:moveTo>
                    <a:pt x="50" y="116"/>
                  </a:moveTo>
                  <a:cubicBezTo>
                    <a:pt x="51" y="116"/>
                    <a:pt x="50" y="116"/>
                    <a:pt x="50" y="116"/>
                  </a:cubicBezTo>
                  <a:cubicBezTo>
                    <a:pt x="50" y="116"/>
                    <a:pt x="50" y="116"/>
                    <a:pt x="50" y="116"/>
                  </a:cubicBezTo>
                  <a:close/>
                  <a:moveTo>
                    <a:pt x="78" y="250"/>
                  </a:moveTo>
                  <a:cubicBezTo>
                    <a:pt x="78" y="250"/>
                    <a:pt x="78" y="251"/>
                    <a:pt x="78" y="251"/>
                  </a:cubicBezTo>
                  <a:cubicBezTo>
                    <a:pt x="79" y="251"/>
                    <a:pt x="79" y="252"/>
                    <a:pt x="79" y="252"/>
                  </a:cubicBezTo>
                  <a:cubicBezTo>
                    <a:pt x="82" y="253"/>
                    <a:pt x="78" y="250"/>
                    <a:pt x="78" y="250"/>
                  </a:cubicBezTo>
                  <a:close/>
                  <a:moveTo>
                    <a:pt x="60" y="237"/>
                  </a:moveTo>
                  <a:cubicBezTo>
                    <a:pt x="60" y="237"/>
                    <a:pt x="60" y="238"/>
                    <a:pt x="60" y="238"/>
                  </a:cubicBezTo>
                  <a:cubicBezTo>
                    <a:pt x="60" y="238"/>
                    <a:pt x="61" y="236"/>
                    <a:pt x="60" y="23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8"/>
                    <a:pt x="59" y="228"/>
                  </a:cubicBezTo>
                  <a:cubicBezTo>
                    <a:pt x="59" y="228"/>
                    <a:pt x="58" y="227"/>
                    <a:pt x="59" y="227"/>
                  </a:cubicBezTo>
                  <a:close/>
                  <a:moveTo>
                    <a:pt x="240" y="261"/>
                  </a:moveTo>
                  <a:cubicBezTo>
                    <a:pt x="240" y="261"/>
                    <a:pt x="241" y="262"/>
                    <a:pt x="241" y="262"/>
                  </a:cubicBezTo>
                  <a:cubicBezTo>
                    <a:pt x="241" y="262"/>
                    <a:pt x="241" y="261"/>
                    <a:pt x="240" y="261"/>
                  </a:cubicBezTo>
                  <a:close/>
                  <a:moveTo>
                    <a:pt x="246" y="258"/>
                  </a:moveTo>
                  <a:cubicBezTo>
                    <a:pt x="246" y="258"/>
                    <a:pt x="246" y="258"/>
                    <a:pt x="246" y="259"/>
                  </a:cubicBezTo>
                  <a:cubicBezTo>
                    <a:pt x="247" y="258"/>
                    <a:pt x="247" y="258"/>
                    <a:pt x="246" y="258"/>
                  </a:cubicBezTo>
                  <a:close/>
                  <a:moveTo>
                    <a:pt x="338" y="276"/>
                  </a:moveTo>
                  <a:cubicBezTo>
                    <a:pt x="339" y="276"/>
                    <a:pt x="338" y="276"/>
                    <a:pt x="338" y="276"/>
                  </a:cubicBezTo>
                  <a:cubicBezTo>
                    <a:pt x="338" y="276"/>
                    <a:pt x="337" y="276"/>
                    <a:pt x="338" y="276"/>
                  </a:cubicBezTo>
                  <a:close/>
                  <a:moveTo>
                    <a:pt x="367" y="281"/>
                  </a:moveTo>
                  <a:cubicBezTo>
                    <a:pt x="367" y="281"/>
                    <a:pt x="367" y="281"/>
                    <a:pt x="367" y="281"/>
                  </a:cubicBezTo>
                  <a:cubicBezTo>
                    <a:pt x="368" y="281"/>
                    <a:pt x="368" y="281"/>
                    <a:pt x="368" y="281"/>
                  </a:cubicBezTo>
                  <a:cubicBezTo>
                    <a:pt x="367" y="281"/>
                    <a:pt x="368" y="281"/>
                    <a:pt x="367" y="281"/>
                  </a:cubicBezTo>
                  <a:close/>
                  <a:moveTo>
                    <a:pt x="325" y="269"/>
                  </a:moveTo>
                  <a:cubicBezTo>
                    <a:pt x="327" y="268"/>
                    <a:pt x="324" y="271"/>
                    <a:pt x="324" y="271"/>
                  </a:cubicBezTo>
                  <a:cubicBezTo>
                    <a:pt x="321" y="272"/>
                    <a:pt x="324" y="269"/>
                    <a:pt x="325" y="269"/>
                  </a:cubicBezTo>
                  <a:close/>
                  <a:moveTo>
                    <a:pt x="353" y="251"/>
                  </a:moveTo>
                  <a:cubicBezTo>
                    <a:pt x="353" y="251"/>
                    <a:pt x="353" y="252"/>
                    <a:pt x="353" y="252"/>
                  </a:cubicBezTo>
                  <a:cubicBezTo>
                    <a:pt x="354" y="252"/>
                    <a:pt x="355" y="252"/>
                    <a:pt x="355" y="252"/>
                  </a:cubicBezTo>
                  <a:cubicBezTo>
                    <a:pt x="357" y="254"/>
                    <a:pt x="357" y="254"/>
                    <a:pt x="357" y="254"/>
                  </a:cubicBezTo>
                  <a:cubicBezTo>
                    <a:pt x="357" y="254"/>
                    <a:pt x="357" y="255"/>
                    <a:pt x="357" y="255"/>
                  </a:cubicBezTo>
                  <a:cubicBezTo>
                    <a:pt x="358" y="255"/>
                    <a:pt x="359" y="255"/>
                    <a:pt x="360" y="255"/>
                  </a:cubicBezTo>
                  <a:cubicBezTo>
                    <a:pt x="361" y="256"/>
                    <a:pt x="362" y="257"/>
                    <a:pt x="363" y="257"/>
                  </a:cubicBezTo>
                  <a:cubicBezTo>
                    <a:pt x="364" y="257"/>
                    <a:pt x="364" y="257"/>
                    <a:pt x="365" y="257"/>
                  </a:cubicBezTo>
                  <a:cubicBezTo>
                    <a:pt x="365" y="257"/>
                    <a:pt x="365" y="256"/>
                    <a:pt x="366" y="256"/>
                  </a:cubicBezTo>
                  <a:cubicBezTo>
                    <a:pt x="364" y="255"/>
                    <a:pt x="364" y="255"/>
                    <a:pt x="364" y="255"/>
                  </a:cubicBezTo>
                  <a:cubicBezTo>
                    <a:pt x="364" y="255"/>
                    <a:pt x="363" y="255"/>
                    <a:pt x="363" y="255"/>
                  </a:cubicBezTo>
                  <a:cubicBezTo>
                    <a:pt x="362" y="254"/>
                    <a:pt x="362" y="253"/>
                    <a:pt x="361" y="252"/>
                  </a:cubicBezTo>
                  <a:cubicBezTo>
                    <a:pt x="361" y="252"/>
                    <a:pt x="360" y="252"/>
                    <a:pt x="360" y="252"/>
                  </a:cubicBezTo>
                  <a:cubicBezTo>
                    <a:pt x="358" y="252"/>
                    <a:pt x="357" y="251"/>
                    <a:pt x="356" y="251"/>
                  </a:cubicBezTo>
                  <a:cubicBezTo>
                    <a:pt x="355" y="251"/>
                    <a:pt x="354" y="251"/>
                    <a:pt x="353" y="251"/>
                  </a:cubicBezTo>
                  <a:close/>
                  <a:moveTo>
                    <a:pt x="285" y="284"/>
                  </a:moveTo>
                  <a:cubicBezTo>
                    <a:pt x="285" y="285"/>
                    <a:pt x="286" y="285"/>
                    <a:pt x="286" y="285"/>
                  </a:cubicBezTo>
                  <a:cubicBezTo>
                    <a:pt x="285" y="287"/>
                    <a:pt x="285" y="287"/>
                    <a:pt x="285" y="287"/>
                  </a:cubicBezTo>
                  <a:cubicBezTo>
                    <a:pt x="283" y="286"/>
                    <a:pt x="285" y="285"/>
                    <a:pt x="285" y="284"/>
                  </a:cubicBezTo>
                  <a:close/>
                  <a:moveTo>
                    <a:pt x="275" y="281"/>
                  </a:moveTo>
                  <a:cubicBezTo>
                    <a:pt x="275" y="281"/>
                    <a:pt x="275" y="282"/>
                    <a:pt x="275" y="282"/>
                  </a:cubicBezTo>
                  <a:cubicBezTo>
                    <a:pt x="277" y="282"/>
                    <a:pt x="276" y="281"/>
                    <a:pt x="275" y="281"/>
                  </a:cubicBezTo>
                  <a:close/>
                  <a:moveTo>
                    <a:pt x="309" y="278"/>
                  </a:moveTo>
                  <a:cubicBezTo>
                    <a:pt x="309" y="278"/>
                    <a:pt x="311" y="279"/>
                    <a:pt x="311" y="279"/>
                  </a:cubicBezTo>
                  <a:cubicBezTo>
                    <a:pt x="311" y="280"/>
                    <a:pt x="310" y="280"/>
                    <a:pt x="309" y="280"/>
                  </a:cubicBezTo>
                  <a:cubicBezTo>
                    <a:pt x="309" y="280"/>
                    <a:pt x="309" y="280"/>
                    <a:pt x="310" y="279"/>
                  </a:cubicBezTo>
                  <a:cubicBezTo>
                    <a:pt x="309" y="279"/>
                    <a:pt x="307" y="279"/>
                    <a:pt x="309" y="279"/>
                  </a:cubicBezTo>
                  <a:cubicBezTo>
                    <a:pt x="309" y="278"/>
                    <a:pt x="308" y="278"/>
                    <a:pt x="309" y="278"/>
                  </a:cubicBezTo>
                  <a:close/>
                  <a:moveTo>
                    <a:pt x="268" y="277"/>
                  </a:moveTo>
                  <a:cubicBezTo>
                    <a:pt x="268" y="277"/>
                    <a:pt x="268" y="277"/>
                    <a:pt x="268" y="277"/>
                  </a:cubicBezTo>
                  <a:cubicBezTo>
                    <a:pt x="269" y="278"/>
                    <a:pt x="270" y="278"/>
                    <a:pt x="270" y="278"/>
                  </a:cubicBezTo>
                  <a:cubicBezTo>
                    <a:pt x="271" y="279"/>
                    <a:pt x="274" y="279"/>
                    <a:pt x="274" y="279"/>
                  </a:cubicBezTo>
                  <a:cubicBezTo>
                    <a:pt x="275" y="279"/>
                    <a:pt x="273" y="278"/>
                    <a:pt x="273" y="278"/>
                  </a:cubicBezTo>
                  <a:cubicBezTo>
                    <a:pt x="272" y="277"/>
                    <a:pt x="270" y="277"/>
                    <a:pt x="268" y="277"/>
                  </a:cubicBezTo>
                  <a:close/>
                  <a:moveTo>
                    <a:pt x="375" y="274"/>
                  </a:moveTo>
                  <a:cubicBezTo>
                    <a:pt x="375" y="274"/>
                    <a:pt x="375" y="274"/>
                    <a:pt x="375" y="275"/>
                  </a:cubicBezTo>
                  <a:cubicBezTo>
                    <a:pt x="374" y="275"/>
                    <a:pt x="373" y="275"/>
                    <a:pt x="373" y="275"/>
                  </a:cubicBezTo>
                  <a:cubicBezTo>
                    <a:pt x="373" y="275"/>
                    <a:pt x="372" y="275"/>
                    <a:pt x="372" y="276"/>
                  </a:cubicBezTo>
                  <a:cubicBezTo>
                    <a:pt x="372" y="276"/>
                    <a:pt x="372" y="276"/>
                    <a:pt x="372" y="276"/>
                  </a:cubicBezTo>
                  <a:cubicBezTo>
                    <a:pt x="372" y="277"/>
                    <a:pt x="372" y="278"/>
                    <a:pt x="371" y="279"/>
                  </a:cubicBezTo>
                  <a:cubicBezTo>
                    <a:pt x="372" y="278"/>
                    <a:pt x="373" y="279"/>
                    <a:pt x="374" y="278"/>
                  </a:cubicBezTo>
                  <a:cubicBezTo>
                    <a:pt x="374" y="278"/>
                    <a:pt x="374" y="277"/>
                    <a:pt x="374" y="277"/>
                  </a:cubicBezTo>
                  <a:cubicBezTo>
                    <a:pt x="374" y="277"/>
                    <a:pt x="378" y="275"/>
                    <a:pt x="375" y="276"/>
                  </a:cubicBezTo>
                  <a:cubicBezTo>
                    <a:pt x="375" y="276"/>
                    <a:pt x="375" y="275"/>
                    <a:pt x="375" y="275"/>
                  </a:cubicBezTo>
                  <a:cubicBezTo>
                    <a:pt x="377" y="275"/>
                    <a:pt x="376" y="274"/>
                    <a:pt x="375" y="274"/>
                  </a:cubicBezTo>
                  <a:close/>
                  <a:moveTo>
                    <a:pt x="282" y="273"/>
                  </a:moveTo>
                  <a:cubicBezTo>
                    <a:pt x="284" y="273"/>
                    <a:pt x="284" y="274"/>
                    <a:pt x="282" y="275"/>
                  </a:cubicBezTo>
                  <a:cubicBezTo>
                    <a:pt x="282" y="274"/>
                    <a:pt x="282" y="274"/>
                    <a:pt x="282" y="274"/>
                  </a:cubicBezTo>
                  <a:cubicBezTo>
                    <a:pt x="281" y="274"/>
                    <a:pt x="280" y="274"/>
                    <a:pt x="279" y="274"/>
                  </a:cubicBezTo>
                  <a:cubicBezTo>
                    <a:pt x="279" y="273"/>
                    <a:pt x="279" y="273"/>
                    <a:pt x="279" y="273"/>
                  </a:cubicBezTo>
                  <a:cubicBezTo>
                    <a:pt x="280" y="273"/>
                    <a:pt x="281" y="273"/>
                    <a:pt x="282" y="273"/>
                  </a:cubicBezTo>
                  <a:close/>
                  <a:moveTo>
                    <a:pt x="355" y="269"/>
                  </a:moveTo>
                  <a:cubicBezTo>
                    <a:pt x="355" y="270"/>
                    <a:pt x="355" y="270"/>
                    <a:pt x="355" y="271"/>
                  </a:cubicBezTo>
                  <a:cubicBezTo>
                    <a:pt x="355" y="271"/>
                    <a:pt x="354" y="271"/>
                    <a:pt x="354" y="272"/>
                  </a:cubicBezTo>
                  <a:cubicBezTo>
                    <a:pt x="354" y="273"/>
                    <a:pt x="354" y="273"/>
                    <a:pt x="354" y="273"/>
                  </a:cubicBezTo>
                  <a:cubicBezTo>
                    <a:pt x="354" y="273"/>
                    <a:pt x="355" y="272"/>
                    <a:pt x="356" y="273"/>
                  </a:cubicBezTo>
                  <a:cubicBezTo>
                    <a:pt x="356" y="273"/>
                    <a:pt x="356" y="274"/>
                    <a:pt x="356" y="274"/>
                  </a:cubicBezTo>
                  <a:cubicBezTo>
                    <a:pt x="356" y="274"/>
                    <a:pt x="357" y="274"/>
                    <a:pt x="357" y="274"/>
                  </a:cubicBezTo>
                  <a:cubicBezTo>
                    <a:pt x="360" y="274"/>
                    <a:pt x="359" y="274"/>
                    <a:pt x="362" y="274"/>
                  </a:cubicBezTo>
                  <a:cubicBezTo>
                    <a:pt x="362" y="274"/>
                    <a:pt x="362" y="274"/>
                    <a:pt x="361" y="275"/>
                  </a:cubicBezTo>
                  <a:cubicBezTo>
                    <a:pt x="361" y="275"/>
                    <a:pt x="361" y="275"/>
                    <a:pt x="361" y="275"/>
                  </a:cubicBezTo>
                  <a:cubicBezTo>
                    <a:pt x="362" y="275"/>
                    <a:pt x="362" y="276"/>
                    <a:pt x="362" y="276"/>
                  </a:cubicBezTo>
                  <a:cubicBezTo>
                    <a:pt x="362" y="276"/>
                    <a:pt x="363" y="276"/>
                    <a:pt x="363" y="276"/>
                  </a:cubicBezTo>
                  <a:cubicBezTo>
                    <a:pt x="363" y="276"/>
                    <a:pt x="364" y="275"/>
                    <a:pt x="364" y="275"/>
                  </a:cubicBezTo>
                  <a:cubicBezTo>
                    <a:pt x="364" y="275"/>
                    <a:pt x="364" y="275"/>
                    <a:pt x="364" y="275"/>
                  </a:cubicBezTo>
                  <a:cubicBezTo>
                    <a:pt x="364" y="275"/>
                    <a:pt x="363" y="274"/>
                    <a:pt x="363" y="274"/>
                  </a:cubicBezTo>
                  <a:cubicBezTo>
                    <a:pt x="363" y="274"/>
                    <a:pt x="363" y="273"/>
                    <a:pt x="363" y="273"/>
                  </a:cubicBezTo>
                  <a:cubicBezTo>
                    <a:pt x="363" y="273"/>
                    <a:pt x="364" y="273"/>
                    <a:pt x="363" y="273"/>
                  </a:cubicBezTo>
                  <a:cubicBezTo>
                    <a:pt x="362" y="273"/>
                    <a:pt x="360" y="273"/>
                    <a:pt x="359" y="273"/>
                  </a:cubicBezTo>
                  <a:cubicBezTo>
                    <a:pt x="359" y="272"/>
                    <a:pt x="359" y="272"/>
                    <a:pt x="359" y="272"/>
                  </a:cubicBezTo>
                  <a:cubicBezTo>
                    <a:pt x="358" y="272"/>
                    <a:pt x="358" y="273"/>
                    <a:pt x="358" y="273"/>
                  </a:cubicBezTo>
                  <a:cubicBezTo>
                    <a:pt x="357" y="273"/>
                    <a:pt x="356" y="272"/>
                    <a:pt x="355" y="272"/>
                  </a:cubicBezTo>
                  <a:cubicBezTo>
                    <a:pt x="355" y="272"/>
                    <a:pt x="356" y="271"/>
                    <a:pt x="356" y="270"/>
                  </a:cubicBezTo>
                  <a:cubicBezTo>
                    <a:pt x="356" y="271"/>
                    <a:pt x="356" y="269"/>
                    <a:pt x="355" y="269"/>
                  </a:cubicBezTo>
                  <a:close/>
                  <a:moveTo>
                    <a:pt x="375" y="269"/>
                  </a:moveTo>
                  <a:cubicBezTo>
                    <a:pt x="374" y="269"/>
                    <a:pt x="374" y="269"/>
                    <a:pt x="374" y="269"/>
                  </a:cubicBezTo>
                  <a:cubicBezTo>
                    <a:pt x="372" y="270"/>
                    <a:pt x="372" y="269"/>
                    <a:pt x="371" y="269"/>
                  </a:cubicBezTo>
                  <a:cubicBezTo>
                    <a:pt x="370" y="270"/>
                    <a:pt x="370" y="270"/>
                    <a:pt x="369" y="271"/>
                  </a:cubicBezTo>
                  <a:cubicBezTo>
                    <a:pt x="370" y="271"/>
                    <a:pt x="370" y="272"/>
                    <a:pt x="369" y="273"/>
                  </a:cubicBezTo>
                  <a:cubicBezTo>
                    <a:pt x="368" y="273"/>
                    <a:pt x="368" y="273"/>
                    <a:pt x="368" y="273"/>
                  </a:cubicBezTo>
                  <a:cubicBezTo>
                    <a:pt x="368" y="273"/>
                    <a:pt x="368" y="273"/>
                    <a:pt x="368" y="274"/>
                  </a:cubicBezTo>
                  <a:cubicBezTo>
                    <a:pt x="367" y="274"/>
                    <a:pt x="368" y="275"/>
                    <a:pt x="368" y="275"/>
                  </a:cubicBezTo>
                  <a:cubicBezTo>
                    <a:pt x="367" y="275"/>
                    <a:pt x="367" y="275"/>
                    <a:pt x="367" y="275"/>
                  </a:cubicBezTo>
                  <a:cubicBezTo>
                    <a:pt x="367" y="277"/>
                    <a:pt x="367" y="278"/>
                    <a:pt x="368" y="279"/>
                  </a:cubicBezTo>
                  <a:cubicBezTo>
                    <a:pt x="369" y="279"/>
                    <a:pt x="369" y="279"/>
                    <a:pt x="370" y="279"/>
                  </a:cubicBezTo>
                  <a:cubicBezTo>
                    <a:pt x="370" y="279"/>
                    <a:pt x="370" y="278"/>
                    <a:pt x="370" y="278"/>
                  </a:cubicBezTo>
                  <a:cubicBezTo>
                    <a:pt x="368" y="277"/>
                    <a:pt x="371" y="275"/>
                    <a:pt x="371" y="275"/>
                  </a:cubicBezTo>
                  <a:cubicBezTo>
                    <a:pt x="371" y="274"/>
                    <a:pt x="371" y="274"/>
                    <a:pt x="371" y="274"/>
                  </a:cubicBezTo>
                  <a:cubicBezTo>
                    <a:pt x="371" y="274"/>
                    <a:pt x="371" y="274"/>
                    <a:pt x="370" y="274"/>
                  </a:cubicBezTo>
                  <a:cubicBezTo>
                    <a:pt x="371" y="273"/>
                    <a:pt x="372" y="271"/>
                    <a:pt x="373" y="270"/>
                  </a:cubicBezTo>
                  <a:cubicBezTo>
                    <a:pt x="373" y="270"/>
                    <a:pt x="374" y="270"/>
                    <a:pt x="375" y="270"/>
                  </a:cubicBezTo>
                  <a:cubicBezTo>
                    <a:pt x="375" y="269"/>
                    <a:pt x="375" y="270"/>
                    <a:pt x="376" y="269"/>
                  </a:cubicBezTo>
                  <a:cubicBezTo>
                    <a:pt x="376" y="269"/>
                    <a:pt x="375" y="269"/>
                    <a:pt x="375" y="269"/>
                  </a:cubicBezTo>
                  <a:close/>
                  <a:moveTo>
                    <a:pt x="396" y="267"/>
                  </a:moveTo>
                  <a:cubicBezTo>
                    <a:pt x="396" y="267"/>
                    <a:pt x="395" y="269"/>
                    <a:pt x="396" y="269"/>
                  </a:cubicBezTo>
                  <a:cubicBezTo>
                    <a:pt x="397" y="268"/>
                    <a:pt x="397" y="268"/>
                    <a:pt x="397" y="267"/>
                  </a:cubicBezTo>
                  <a:cubicBezTo>
                    <a:pt x="396" y="267"/>
                    <a:pt x="396" y="267"/>
                    <a:pt x="396" y="267"/>
                  </a:cubicBezTo>
                  <a:close/>
                  <a:moveTo>
                    <a:pt x="367" y="264"/>
                  </a:moveTo>
                  <a:cubicBezTo>
                    <a:pt x="366" y="264"/>
                    <a:pt x="364" y="267"/>
                    <a:pt x="366" y="266"/>
                  </a:cubicBezTo>
                  <a:cubicBezTo>
                    <a:pt x="366" y="266"/>
                    <a:pt x="369" y="263"/>
                    <a:pt x="367" y="264"/>
                  </a:cubicBezTo>
                  <a:close/>
                  <a:moveTo>
                    <a:pt x="244" y="249"/>
                  </a:moveTo>
                  <a:cubicBezTo>
                    <a:pt x="246" y="250"/>
                    <a:pt x="246" y="251"/>
                    <a:pt x="247" y="253"/>
                  </a:cubicBezTo>
                  <a:cubicBezTo>
                    <a:pt x="246" y="253"/>
                    <a:pt x="245" y="253"/>
                    <a:pt x="245" y="253"/>
                  </a:cubicBezTo>
                  <a:cubicBezTo>
                    <a:pt x="245" y="253"/>
                    <a:pt x="244" y="253"/>
                    <a:pt x="245" y="253"/>
                  </a:cubicBezTo>
                  <a:cubicBezTo>
                    <a:pt x="244" y="253"/>
                    <a:pt x="243" y="253"/>
                    <a:pt x="243" y="253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2" y="251"/>
                    <a:pt x="243" y="253"/>
                    <a:pt x="243" y="253"/>
                  </a:cubicBezTo>
                  <a:cubicBezTo>
                    <a:pt x="242" y="253"/>
                    <a:pt x="242" y="253"/>
                    <a:pt x="242" y="253"/>
                  </a:cubicBezTo>
                  <a:cubicBezTo>
                    <a:pt x="242" y="253"/>
                    <a:pt x="242" y="250"/>
                    <a:pt x="242" y="250"/>
                  </a:cubicBezTo>
                  <a:cubicBezTo>
                    <a:pt x="243" y="249"/>
                    <a:pt x="244" y="249"/>
                    <a:pt x="244" y="249"/>
                  </a:cubicBezTo>
                  <a:close/>
                  <a:moveTo>
                    <a:pt x="320" y="243"/>
                  </a:moveTo>
                  <a:cubicBezTo>
                    <a:pt x="322" y="242"/>
                    <a:pt x="318" y="245"/>
                    <a:pt x="318" y="245"/>
                  </a:cubicBezTo>
                  <a:cubicBezTo>
                    <a:pt x="318" y="245"/>
                    <a:pt x="318" y="244"/>
                    <a:pt x="318" y="243"/>
                  </a:cubicBezTo>
                  <a:cubicBezTo>
                    <a:pt x="319" y="243"/>
                    <a:pt x="319" y="243"/>
                    <a:pt x="320" y="243"/>
                  </a:cubicBezTo>
                  <a:close/>
                  <a:moveTo>
                    <a:pt x="317" y="242"/>
                  </a:moveTo>
                  <a:cubicBezTo>
                    <a:pt x="317" y="242"/>
                    <a:pt x="316" y="241"/>
                    <a:pt x="317" y="242"/>
                  </a:cubicBezTo>
                  <a:cubicBezTo>
                    <a:pt x="318" y="242"/>
                    <a:pt x="318" y="243"/>
                    <a:pt x="318" y="243"/>
                  </a:cubicBezTo>
                  <a:cubicBezTo>
                    <a:pt x="318" y="243"/>
                    <a:pt x="314" y="246"/>
                    <a:pt x="313" y="246"/>
                  </a:cubicBezTo>
                  <a:cubicBezTo>
                    <a:pt x="313" y="246"/>
                    <a:pt x="313" y="246"/>
                    <a:pt x="312" y="246"/>
                  </a:cubicBezTo>
                  <a:cubicBezTo>
                    <a:pt x="312" y="246"/>
                    <a:pt x="312" y="246"/>
                    <a:pt x="311" y="246"/>
                  </a:cubicBezTo>
                  <a:cubicBezTo>
                    <a:pt x="312" y="245"/>
                    <a:pt x="313" y="243"/>
                    <a:pt x="314" y="243"/>
                  </a:cubicBezTo>
                  <a:cubicBezTo>
                    <a:pt x="315" y="243"/>
                    <a:pt x="316" y="243"/>
                    <a:pt x="316" y="243"/>
                  </a:cubicBezTo>
                  <a:cubicBezTo>
                    <a:pt x="316" y="242"/>
                    <a:pt x="316" y="242"/>
                    <a:pt x="317" y="242"/>
                  </a:cubicBezTo>
                  <a:close/>
                  <a:moveTo>
                    <a:pt x="391" y="240"/>
                  </a:moveTo>
                  <a:cubicBezTo>
                    <a:pt x="390" y="240"/>
                    <a:pt x="388" y="242"/>
                    <a:pt x="388" y="242"/>
                  </a:cubicBezTo>
                  <a:cubicBezTo>
                    <a:pt x="388" y="243"/>
                    <a:pt x="388" y="243"/>
                    <a:pt x="388" y="243"/>
                  </a:cubicBezTo>
                  <a:cubicBezTo>
                    <a:pt x="388" y="244"/>
                    <a:pt x="387" y="244"/>
                    <a:pt x="386" y="244"/>
                  </a:cubicBezTo>
                  <a:cubicBezTo>
                    <a:pt x="386" y="245"/>
                    <a:pt x="386" y="246"/>
                    <a:pt x="386" y="247"/>
                  </a:cubicBezTo>
                  <a:cubicBezTo>
                    <a:pt x="385" y="248"/>
                    <a:pt x="385" y="248"/>
                    <a:pt x="385" y="248"/>
                  </a:cubicBezTo>
                  <a:cubicBezTo>
                    <a:pt x="385" y="249"/>
                    <a:pt x="386" y="250"/>
                    <a:pt x="385" y="252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4" y="253"/>
                    <a:pt x="384" y="253"/>
                    <a:pt x="384" y="253"/>
                  </a:cubicBezTo>
                  <a:cubicBezTo>
                    <a:pt x="385" y="254"/>
                    <a:pt x="386" y="254"/>
                    <a:pt x="386" y="254"/>
                  </a:cubicBezTo>
                  <a:cubicBezTo>
                    <a:pt x="386" y="254"/>
                    <a:pt x="386" y="254"/>
                    <a:pt x="385" y="255"/>
                  </a:cubicBezTo>
                  <a:cubicBezTo>
                    <a:pt x="386" y="255"/>
                    <a:pt x="385" y="256"/>
                    <a:pt x="385" y="256"/>
                  </a:cubicBezTo>
                  <a:cubicBezTo>
                    <a:pt x="384" y="255"/>
                    <a:pt x="384" y="254"/>
                    <a:pt x="383" y="255"/>
                  </a:cubicBezTo>
                  <a:cubicBezTo>
                    <a:pt x="383" y="255"/>
                    <a:pt x="383" y="255"/>
                    <a:pt x="383" y="255"/>
                  </a:cubicBezTo>
                  <a:cubicBezTo>
                    <a:pt x="382" y="255"/>
                    <a:pt x="382" y="256"/>
                    <a:pt x="382" y="256"/>
                  </a:cubicBezTo>
                  <a:cubicBezTo>
                    <a:pt x="383" y="256"/>
                    <a:pt x="384" y="257"/>
                    <a:pt x="382" y="257"/>
                  </a:cubicBezTo>
                  <a:cubicBezTo>
                    <a:pt x="382" y="257"/>
                    <a:pt x="381" y="257"/>
                    <a:pt x="380" y="257"/>
                  </a:cubicBezTo>
                  <a:cubicBezTo>
                    <a:pt x="380" y="257"/>
                    <a:pt x="380" y="258"/>
                    <a:pt x="380" y="258"/>
                  </a:cubicBezTo>
                  <a:cubicBezTo>
                    <a:pt x="380" y="258"/>
                    <a:pt x="381" y="258"/>
                    <a:pt x="381" y="258"/>
                  </a:cubicBezTo>
                  <a:cubicBezTo>
                    <a:pt x="382" y="258"/>
                    <a:pt x="382" y="258"/>
                    <a:pt x="383" y="258"/>
                  </a:cubicBezTo>
                  <a:cubicBezTo>
                    <a:pt x="383" y="258"/>
                    <a:pt x="383" y="259"/>
                    <a:pt x="382" y="259"/>
                  </a:cubicBezTo>
                  <a:cubicBezTo>
                    <a:pt x="382" y="258"/>
                    <a:pt x="382" y="258"/>
                    <a:pt x="382" y="258"/>
                  </a:cubicBezTo>
                  <a:cubicBezTo>
                    <a:pt x="382" y="258"/>
                    <a:pt x="381" y="258"/>
                    <a:pt x="381" y="259"/>
                  </a:cubicBezTo>
                  <a:cubicBezTo>
                    <a:pt x="381" y="259"/>
                    <a:pt x="382" y="259"/>
                    <a:pt x="381" y="260"/>
                  </a:cubicBezTo>
                  <a:cubicBezTo>
                    <a:pt x="380" y="261"/>
                    <a:pt x="380" y="261"/>
                    <a:pt x="380" y="261"/>
                  </a:cubicBezTo>
                  <a:cubicBezTo>
                    <a:pt x="379" y="261"/>
                    <a:pt x="379" y="262"/>
                    <a:pt x="379" y="262"/>
                  </a:cubicBezTo>
                  <a:cubicBezTo>
                    <a:pt x="380" y="264"/>
                    <a:pt x="379" y="264"/>
                    <a:pt x="382" y="263"/>
                  </a:cubicBezTo>
                  <a:cubicBezTo>
                    <a:pt x="382" y="263"/>
                    <a:pt x="382" y="263"/>
                    <a:pt x="382" y="263"/>
                  </a:cubicBezTo>
                  <a:cubicBezTo>
                    <a:pt x="383" y="263"/>
                    <a:pt x="385" y="263"/>
                    <a:pt x="387" y="263"/>
                  </a:cubicBezTo>
                  <a:cubicBezTo>
                    <a:pt x="388" y="263"/>
                    <a:pt x="388" y="263"/>
                    <a:pt x="390" y="263"/>
                  </a:cubicBezTo>
                  <a:cubicBezTo>
                    <a:pt x="390" y="263"/>
                    <a:pt x="390" y="264"/>
                    <a:pt x="390" y="264"/>
                  </a:cubicBezTo>
                  <a:cubicBezTo>
                    <a:pt x="391" y="264"/>
                    <a:pt x="392" y="262"/>
                    <a:pt x="392" y="262"/>
                  </a:cubicBezTo>
                  <a:cubicBezTo>
                    <a:pt x="392" y="262"/>
                    <a:pt x="393" y="263"/>
                    <a:pt x="393" y="263"/>
                  </a:cubicBezTo>
                  <a:cubicBezTo>
                    <a:pt x="395" y="263"/>
                    <a:pt x="397" y="263"/>
                    <a:pt x="399" y="262"/>
                  </a:cubicBezTo>
                  <a:cubicBezTo>
                    <a:pt x="399" y="265"/>
                    <a:pt x="398" y="264"/>
                    <a:pt x="400" y="264"/>
                  </a:cubicBezTo>
                  <a:cubicBezTo>
                    <a:pt x="401" y="264"/>
                    <a:pt x="401" y="263"/>
                    <a:pt x="401" y="262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3"/>
                    <a:pt x="402" y="263"/>
                    <a:pt x="402" y="264"/>
                  </a:cubicBezTo>
                  <a:cubicBezTo>
                    <a:pt x="402" y="264"/>
                    <a:pt x="401" y="264"/>
                    <a:pt x="400" y="265"/>
                  </a:cubicBezTo>
                  <a:cubicBezTo>
                    <a:pt x="400" y="265"/>
                    <a:pt x="400" y="266"/>
                    <a:pt x="400" y="266"/>
                  </a:cubicBezTo>
                  <a:cubicBezTo>
                    <a:pt x="400" y="266"/>
                    <a:pt x="399" y="267"/>
                    <a:pt x="399" y="267"/>
                  </a:cubicBezTo>
                  <a:cubicBezTo>
                    <a:pt x="399" y="267"/>
                    <a:pt x="399" y="268"/>
                    <a:pt x="399" y="268"/>
                  </a:cubicBezTo>
                  <a:cubicBezTo>
                    <a:pt x="399" y="268"/>
                    <a:pt x="399" y="268"/>
                    <a:pt x="400" y="268"/>
                  </a:cubicBezTo>
                  <a:cubicBezTo>
                    <a:pt x="401" y="267"/>
                    <a:pt x="401" y="266"/>
                    <a:pt x="402" y="265"/>
                  </a:cubicBezTo>
                  <a:cubicBezTo>
                    <a:pt x="402" y="266"/>
                    <a:pt x="402" y="264"/>
                    <a:pt x="402" y="264"/>
                  </a:cubicBezTo>
                  <a:cubicBezTo>
                    <a:pt x="403" y="264"/>
                    <a:pt x="404" y="264"/>
                    <a:pt x="404" y="264"/>
                  </a:cubicBezTo>
                  <a:cubicBezTo>
                    <a:pt x="405" y="264"/>
                    <a:pt x="405" y="262"/>
                    <a:pt x="405" y="262"/>
                  </a:cubicBezTo>
                  <a:cubicBezTo>
                    <a:pt x="406" y="262"/>
                    <a:pt x="406" y="262"/>
                    <a:pt x="406" y="262"/>
                  </a:cubicBezTo>
                  <a:cubicBezTo>
                    <a:pt x="406" y="262"/>
                    <a:pt x="406" y="263"/>
                    <a:pt x="406" y="263"/>
                  </a:cubicBezTo>
                  <a:cubicBezTo>
                    <a:pt x="407" y="264"/>
                    <a:pt x="407" y="264"/>
                    <a:pt x="407" y="264"/>
                  </a:cubicBezTo>
                  <a:cubicBezTo>
                    <a:pt x="407" y="264"/>
                    <a:pt x="407" y="265"/>
                    <a:pt x="407" y="265"/>
                  </a:cubicBezTo>
                  <a:cubicBezTo>
                    <a:pt x="407" y="266"/>
                    <a:pt x="406" y="265"/>
                    <a:pt x="406" y="266"/>
                  </a:cubicBezTo>
                  <a:cubicBezTo>
                    <a:pt x="406" y="266"/>
                    <a:pt x="406" y="267"/>
                    <a:pt x="406" y="268"/>
                  </a:cubicBezTo>
                  <a:cubicBezTo>
                    <a:pt x="406" y="268"/>
                    <a:pt x="407" y="268"/>
                    <a:pt x="407" y="267"/>
                  </a:cubicBezTo>
                  <a:cubicBezTo>
                    <a:pt x="407" y="267"/>
                    <a:pt x="407" y="266"/>
                    <a:pt x="407" y="266"/>
                  </a:cubicBezTo>
                  <a:cubicBezTo>
                    <a:pt x="409" y="267"/>
                    <a:pt x="409" y="266"/>
                    <a:pt x="408" y="269"/>
                  </a:cubicBezTo>
                  <a:cubicBezTo>
                    <a:pt x="409" y="269"/>
                    <a:pt x="410" y="268"/>
                    <a:pt x="411" y="268"/>
                  </a:cubicBezTo>
                  <a:cubicBezTo>
                    <a:pt x="411" y="268"/>
                    <a:pt x="411" y="268"/>
                    <a:pt x="412" y="267"/>
                  </a:cubicBezTo>
                  <a:cubicBezTo>
                    <a:pt x="412" y="266"/>
                    <a:pt x="413" y="264"/>
                    <a:pt x="413" y="264"/>
                  </a:cubicBezTo>
                  <a:cubicBezTo>
                    <a:pt x="413" y="263"/>
                    <a:pt x="413" y="263"/>
                    <a:pt x="413" y="263"/>
                  </a:cubicBezTo>
                  <a:cubicBezTo>
                    <a:pt x="413" y="263"/>
                    <a:pt x="412" y="263"/>
                    <a:pt x="412" y="263"/>
                  </a:cubicBezTo>
                  <a:cubicBezTo>
                    <a:pt x="412" y="264"/>
                    <a:pt x="412" y="264"/>
                    <a:pt x="412" y="265"/>
                  </a:cubicBezTo>
                  <a:cubicBezTo>
                    <a:pt x="412" y="264"/>
                    <a:pt x="410" y="265"/>
                    <a:pt x="410" y="263"/>
                  </a:cubicBezTo>
                  <a:cubicBezTo>
                    <a:pt x="410" y="262"/>
                    <a:pt x="412" y="261"/>
                    <a:pt x="412" y="261"/>
                  </a:cubicBezTo>
                  <a:cubicBezTo>
                    <a:pt x="412" y="261"/>
                    <a:pt x="412" y="260"/>
                    <a:pt x="412" y="260"/>
                  </a:cubicBezTo>
                  <a:cubicBezTo>
                    <a:pt x="412" y="260"/>
                    <a:pt x="411" y="260"/>
                    <a:pt x="411" y="260"/>
                  </a:cubicBezTo>
                  <a:cubicBezTo>
                    <a:pt x="411" y="261"/>
                    <a:pt x="411" y="261"/>
                    <a:pt x="411" y="261"/>
                  </a:cubicBezTo>
                  <a:cubicBezTo>
                    <a:pt x="411" y="261"/>
                    <a:pt x="410" y="261"/>
                    <a:pt x="410" y="262"/>
                  </a:cubicBezTo>
                  <a:cubicBezTo>
                    <a:pt x="409" y="262"/>
                    <a:pt x="410" y="263"/>
                    <a:pt x="410" y="264"/>
                  </a:cubicBezTo>
                  <a:cubicBezTo>
                    <a:pt x="409" y="264"/>
                    <a:pt x="408" y="264"/>
                    <a:pt x="407" y="264"/>
                  </a:cubicBezTo>
                  <a:cubicBezTo>
                    <a:pt x="407" y="263"/>
                    <a:pt x="407" y="263"/>
                    <a:pt x="407" y="263"/>
                  </a:cubicBezTo>
                  <a:cubicBezTo>
                    <a:pt x="407" y="263"/>
                    <a:pt x="408" y="263"/>
                    <a:pt x="408" y="263"/>
                  </a:cubicBezTo>
                  <a:cubicBezTo>
                    <a:pt x="408" y="263"/>
                    <a:pt x="409" y="262"/>
                    <a:pt x="409" y="262"/>
                  </a:cubicBezTo>
                  <a:cubicBezTo>
                    <a:pt x="408" y="261"/>
                    <a:pt x="408" y="261"/>
                    <a:pt x="407" y="261"/>
                  </a:cubicBezTo>
                  <a:cubicBezTo>
                    <a:pt x="408" y="261"/>
                    <a:pt x="407" y="260"/>
                    <a:pt x="407" y="260"/>
                  </a:cubicBezTo>
                  <a:cubicBezTo>
                    <a:pt x="407" y="260"/>
                    <a:pt x="408" y="260"/>
                    <a:pt x="408" y="260"/>
                  </a:cubicBezTo>
                  <a:cubicBezTo>
                    <a:pt x="409" y="259"/>
                    <a:pt x="409" y="258"/>
                    <a:pt x="410" y="258"/>
                  </a:cubicBezTo>
                  <a:cubicBezTo>
                    <a:pt x="408" y="258"/>
                    <a:pt x="409" y="258"/>
                    <a:pt x="408" y="258"/>
                  </a:cubicBezTo>
                  <a:cubicBezTo>
                    <a:pt x="408" y="259"/>
                    <a:pt x="408" y="259"/>
                    <a:pt x="408" y="259"/>
                  </a:cubicBezTo>
                  <a:cubicBezTo>
                    <a:pt x="407" y="259"/>
                    <a:pt x="407" y="258"/>
                    <a:pt x="407" y="259"/>
                  </a:cubicBezTo>
                  <a:cubicBezTo>
                    <a:pt x="406" y="259"/>
                    <a:pt x="405" y="259"/>
                    <a:pt x="405" y="259"/>
                  </a:cubicBezTo>
                  <a:cubicBezTo>
                    <a:pt x="405" y="260"/>
                    <a:pt x="405" y="259"/>
                    <a:pt x="404" y="259"/>
                  </a:cubicBezTo>
                  <a:cubicBezTo>
                    <a:pt x="405" y="258"/>
                    <a:pt x="405" y="258"/>
                    <a:pt x="405" y="257"/>
                  </a:cubicBezTo>
                  <a:cubicBezTo>
                    <a:pt x="405" y="257"/>
                    <a:pt x="405" y="257"/>
                    <a:pt x="405" y="258"/>
                  </a:cubicBezTo>
                  <a:cubicBezTo>
                    <a:pt x="404" y="257"/>
                    <a:pt x="404" y="258"/>
                    <a:pt x="404" y="258"/>
                  </a:cubicBezTo>
                  <a:cubicBezTo>
                    <a:pt x="404" y="258"/>
                    <a:pt x="404" y="257"/>
                    <a:pt x="404" y="257"/>
                  </a:cubicBezTo>
                  <a:cubicBezTo>
                    <a:pt x="403" y="256"/>
                    <a:pt x="403" y="256"/>
                    <a:pt x="402" y="256"/>
                  </a:cubicBezTo>
                  <a:cubicBezTo>
                    <a:pt x="404" y="256"/>
                    <a:pt x="404" y="256"/>
                    <a:pt x="404" y="256"/>
                  </a:cubicBezTo>
                  <a:cubicBezTo>
                    <a:pt x="404" y="255"/>
                    <a:pt x="404" y="254"/>
                    <a:pt x="405" y="253"/>
                  </a:cubicBezTo>
                  <a:cubicBezTo>
                    <a:pt x="404" y="253"/>
                    <a:pt x="404" y="253"/>
                    <a:pt x="403" y="252"/>
                  </a:cubicBezTo>
                  <a:cubicBezTo>
                    <a:pt x="402" y="252"/>
                    <a:pt x="402" y="252"/>
                    <a:pt x="402" y="252"/>
                  </a:cubicBezTo>
                  <a:cubicBezTo>
                    <a:pt x="402" y="253"/>
                    <a:pt x="402" y="253"/>
                    <a:pt x="402" y="253"/>
                  </a:cubicBezTo>
                  <a:cubicBezTo>
                    <a:pt x="400" y="254"/>
                    <a:pt x="400" y="252"/>
                    <a:pt x="400" y="252"/>
                  </a:cubicBezTo>
                  <a:cubicBezTo>
                    <a:pt x="398" y="253"/>
                    <a:pt x="400" y="252"/>
                    <a:pt x="397" y="253"/>
                  </a:cubicBezTo>
                  <a:cubicBezTo>
                    <a:pt x="397" y="253"/>
                    <a:pt x="397" y="254"/>
                    <a:pt x="397" y="254"/>
                  </a:cubicBezTo>
                  <a:cubicBezTo>
                    <a:pt x="397" y="254"/>
                    <a:pt x="397" y="254"/>
                    <a:pt x="396" y="253"/>
                  </a:cubicBezTo>
                  <a:cubicBezTo>
                    <a:pt x="396" y="253"/>
                    <a:pt x="395" y="254"/>
                    <a:pt x="394" y="254"/>
                  </a:cubicBezTo>
                  <a:cubicBezTo>
                    <a:pt x="394" y="254"/>
                    <a:pt x="395" y="253"/>
                    <a:pt x="395" y="253"/>
                  </a:cubicBezTo>
                  <a:cubicBezTo>
                    <a:pt x="395" y="252"/>
                    <a:pt x="395" y="252"/>
                    <a:pt x="395" y="252"/>
                  </a:cubicBezTo>
                  <a:cubicBezTo>
                    <a:pt x="394" y="253"/>
                    <a:pt x="394" y="253"/>
                    <a:pt x="393" y="253"/>
                  </a:cubicBezTo>
                  <a:cubicBezTo>
                    <a:pt x="395" y="251"/>
                    <a:pt x="395" y="251"/>
                    <a:pt x="392" y="249"/>
                  </a:cubicBezTo>
                  <a:cubicBezTo>
                    <a:pt x="392" y="249"/>
                    <a:pt x="392" y="250"/>
                    <a:pt x="392" y="250"/>
                  </a:cubicBezTo>
                  <a:cubicBezTo>
                    <a:pt x="392" y="250"/>
                    <a:pt x="391" y="250"/>
                    <a:pt x="391" y="250"/>
                  </a:cubicBezTo>
                  <a:cubicBezTo>
                    <a:pt x="390" y="251"/>
                    <a:pt x="390" y="252"/>
                    <a:pt x="389" y="253"/>
                  </a:cubicBezTo>
                  <a:cubicBezTo>
                    <a:pt x="389" y="253"/>
                    <a:pt x="389" y="251"/>
                    <a:pt x="389" y="251"/>
                  </a:cubicBezTo>
                  <a:cubicBezTo>
                    <a:pt x="389" y="252"/>
                    <a:pt x="389" y="250"/>
                    <a:pt x="389" y="251"/>
                  </a:cubicBezTo>
                  <a:cubicBezTo>
                    <a:pt x="389" y="250"/>
                    <a:pt x="389" y="250"/>
                    <a:pt x="389" y="249"/>
                  </a:cubicBezTo>
                  <a:cubicBezTo>
                    <a:pt x="389" y="248"/>
                    <a:pt x="390" y="248"/>
                    <a:pt x="391" y="247"/>
                  </a:cubicBezTo>
                  <a:cubicBezTo>
                    <a:pt x="391" y="247"/>
                    <a:pt x="390" y="245"/>
                    <a:pt x="391" y="244"/>
                  </a:cubicBezTo>
                  <a:cubicBezTo>
                    <a:pt x="391" y="244"/>
                    <a:pt x="391" y="244"/>
                    <a:pt x="391" y="244"/>
                  </a:cubicBezTo>
                  <a:cubicBezTo>
                    <a:pt x="391" y="245"/>
                    <a:pt x="392" y="244"/>
                    <a:pt x="392" y="244"/>
                  </a:cubicBezTo>
                  <a:cubicBezTo>
                    <a:pt x="393" y="244"/>
                    <a:pt x="393" y="243"/>
                    <a:pt x="392" y="243"/>
                  </a:cubicBezTo>
                  <a:cubicBezTo>
                    <a:pt x="392" y="242"/>
                    <a:pt x="392" y="242"/>
                    <a:pt x="392" y="242"/>
                  </a:cubicBezTo>
                  <a:cubicBezTo>
                    <a:pt x="392" y="242"/>
                    <a:pt x="393" y="242"/>
                    <a:pt x="393" y="242"/>
                  </a:cubicBezTo>
                  <a:cubicBezTo>
                    <a:pt x="393" y="241"/>
                    <a:pt x="393" y="241"/>
                    <a:pt x="393" y="241"/>
                  </a:cubicBezTo>
                  <a:cubicBezTo>
                    <a:pt x="394" y="241"/>
                    <a:pt x="394" y="241"/>
                    <a:pt x="394" y="241"/>
                  </a:cubicBezTo>
                  <a:cubicBezTo>
                    <a:pt x="394" y="241"/>
                    <a:pt x="394" y="240"/>
                    <a:pt x="394" y="240"/>
                  </a:cubicBezTo>
                  <a:cubicBezTo>
                    <a:pt x="394" y="240"/>
                    <a:pt x="392" y="241"/>
                    <a:pt x="393" y="241"/>
                  </a:cubicBezTo>
                  <a:cubicBezTo>
                    <a:pt x="392" y="240"/>
                    <a:pt x="391" y="240"/>
                    <a:pt x="391" y="240"/>
                  </a:cubicBezTo>
                  <a:close/>
                  <a:moveTo>
                    <a:pt x="193" y="238"/>
                  </a:moveTo>
                  <a:cubicBezTo>
                    <a:pt x="194" y="238"/>
                    <a:pt x="194" y="239"/>
                    <a:pt x="195" y="240"/>
                  </a:cubicBezTo>
                  <a:cubicBezTo>
                    <a:pt x="195" y="240"/>
                    <a:pt x="196" y="239"/>
                    <a:pt x="196" y="239"/>
                  </a:cubicBezTo>
                  <a:cubicBezTo>
                    <a:pt x="196" y="240"/>
                    <a:pt x="196" y="241"/>
                    <a:pt x="196" y="242"/>
                  </a:cubicBezTo>
                  <a:cubicBezTo>
                    <a:pt x="196" y="242"/>
                    <a:pt x="197" y="242"/>
                    <a:pt x="198" y="243"/>
                  </a:cubicBezTo>
                  <a:cubicBezTo>
                    <a:pt x="198" y="244"/>
                    <a:pt x="198" y="244"/>
                    <a:pt x="198" y="245"/>
                  </a:cubicBezTo>
                  <a:cubicBezTo>
                    <a:pt x="198" y="245"/>
                    <a:pt x="199" y="246"/>
                    <a:pt x="199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8" y="248"/>
                    <a:pt x="197" y="248"/>
                    <a:pt x="197" y="248"/>
                  </a:cubicBezTo>
                  <a:cubicBezTo>
                    <a:pt x="196" y="246"/>
                    <a:pt x="197" y="245"/>
                    <a:pt x="196" y="243"/>
                  </a:cubicBezTo>
                  <a:cubicBezTo>
                    <a:pt x="196" y="243"/>
                    <a:pt x="195" y="243"/>
                    <a:pt x="195" y="243"/>
                  </a:cubicBezTo>
                  <a:cubicBezTo>
                    <a:pt x="195" y="243"/>
                    <a:pt x="195" y="242"/>
                    <a:pt x="195" y="242"/>
                  </a:cubicBezTo>
                  <a:cubicBezTo>
                    <a:pt x="194" y="241"/>
                    <a:pt x="192" y="240"/>
                    <a:pt x="192" y="239"/>
                  </a:cubicBezTo>
                  <a:cubicBezTo>
                    <a:pt x="192" y="238"/>
                    <a:pt x="192" y="238"/>
                    <a:pt x="193" y="238"/>
                  </a:cubicBezTo>
                  <a:close/>
                  <a:moveTo>
                    <a:pt x="331" y="231"/>
                  </a:moveTo>
                  <a:cubicBezTo>
                    <a:pt x="331" y="232"/>
                    <a:pt x="332" y="232"/>
                    <a:pt x="332" y="232"/>
                  </a:cubicBezTo>
                  <a:cubicBezTo>
                    <a:pt x="332" y="233"/>
                    <a:pt x="332" y="234"/>
                    <a:pt x="332" y="235"/>
                  </a:cubicBezTo>
                  <a:cubicBezTo>
                    <a:pt x="331" y="235"/>
                    <a:pt x="331" y="234"/>
                    <a:pt x="330" y="235"/>
                  </a:cubicBezTo>
                  <a:cubicBezTo>
                    <a:pt x="330" y="235"/>
                    <a:pt x="330" y="235"/>
                    <a:pt x="329" y="235"/>
                  </a:cubicBezTo>
                  <a:cubicBezTo>
                    <a:pt x="329" y="235"/>
                    <a:pt x="329" y="235"/>
                    <a:pt x="329" y="234"/>
                  </a:cubicBezTo>
                  <a:cubicBezTo>
                    <a:pt x="329" y="233"/>
                    <a:pt x="331" y="232"/>
                    <a:pt x="331" y="231"/>
                  </a:cubicBezTo>
                  <a:close/>
                  <a:moveTo>
                    <a:pt x="275" y="231"/>
                  </a:moveTo>
                  <a:cubicBezTo>
                    <a:pt x="275" y="231"/>
                    <a:pt x="274" y="232"/>
                    <a:pt x="274" y="233"/>
                  </a:cubicBezTo>
                  <a:cubicBezTo>
                    <a:pt x="276" y="233"/>
                    <a:pt x="277" y="233"/>
                    <a:pt x="279" y="234"/>
                  </a:cubicBezTo>
                  <a:cubicBezTo>
                    <a:pt x="279" y="234"/>
                    <a:pt x="279" y="233"/>
                    <a:pt x="279" y="233"/>
                  </a:cubicBezTo>
                  <a:cubicBezTo>
                    <a:pt x="278" y="232"/>
                    <a:pt x="278" y="233"/>
                    <a:pt x="278" y="232"/>
                  </a:cubicBezTo>
                  <a:cubicBezTo>
                    <a:pt x="277" y="231"/>
                    <a:pt x="276" y="232"/>
                    <a:pt x="275" y="231"/>
                  </a:cubicBezTo>
                  <a:close/>
                  <a:moveTo>
                    <a:pt x="189" y="228"/>
                  </a:moveTo>
                  <a:cubicBezTo>
                    <a:pt x="191" y="228"/>
                    <a:pt x="190" y="230"/>
                    <a:pt x="190" y="230"/>
                  </a:cubicBezTo>
                  <a:cubicBezTo>
                    <a:pt x="190" y="230"/>
                    <a:pt x="191" y="231"/>
                    <a:pt x="192" y="231"/>
                  </a:cubicBezTo>
                  <a:cubicBezTo>
                    <a:pt x="192" y="234"/>
                    <a:pt x="191" y="236"/>
                    <a:pt x="192" y="238"/>
                  </a:cubicBezTo>
                  <a:cubicBezTo>
                    <a:pt x="191" y="238"/>
                    <a:pt x="190" y="238"/>
                    <a:pt x="190" y="238"/>
                  </a:cubicBezTo>
                  <a:cubicBezTo>
                    <a:pt x="189" y="237"/>
                    <a:pt x="189" y="237"/>
                    <a:pt x="189" y="237"/>
                  </a:cubicBezTo>
                  <a:cubicBezTo>
                    <a:pt x="189" y="236"/>
                    <a:pt x="189" y="236"/>
                    <a:pt x="190" y="235"/>
                  </a:cubicBezTo>
                  <a:cubicBezTo>
                    <a:pt x="190" y="233"/>
                    <a:pt x="188" y="231"/>
                    <a:pt x="186" y="230"/>
                  </a:cubicBezTo>
                  <a:cubicBezTo>
                    <a:pt x="187" y="230"/>
                    <a:pt x="188" y="230"/>
                    <a:pt x="189" y="230"/>
                  </a:cubicBezTo>
                  <a:cubicBezTo>
                    <a:pt x="189" y="229"/>
                    <a:pt x="188" y="228"/>
                    <a:pt x="189" y="228"/>
                  </a:cubicBezTo>
                  <a:close/>
                  <a:moveTo>
                    <a:pt x="354" y="228"/>
                  </a:moveTo>
                  <a:cubicBezTo>
                    <a:pt x="354" y="228"/>
                    <a:pt x="356" y="229"/>
                    <a:pt x="356" y="229"/>
                  </a:cubicBezTo>
                  <a:cubicBezTo>
                    <a:pt x="356" y="229"/>
                    <a:pt x="356" y="230"/>
                    <a:pt x="356" y="230"/>
                  </a:cubicBezTo>
                  <a:cubicBezTo>
                    <a:pt x="356" y="230"/>
                    <a:pt x="355" y="230"/>
                    <a:pt x="354" y="231"/>
                  </a:cubicBezTo>
                  <a:cubicBezTo>
                    <a:pt x="354" y="230"/>
                    <a:pt x="353" y="228"/>
                    <a:pt x="354" y="228"/>
                  </a:cubicBezTo>
                  <a:close/>
                  <a:moveTo>
                    <a:pt x="336" y="223"/>
                  </a:moveTo>
                  <a:cubicBezTo>
                    <a:pt x="336" y="224"/>
                    <a:pt x="336" y="225"/>
                    <a:pt x="336" y="226"/>
                  </a:cubicBezTo>
                  <a:cubicBezTo>
                    <a:pt x="335" y="226"/>
                    <a:pt x="335" y="226"/>
                    <a:pt x="335" y="226"/>
                  </a:cubicBezTo>
                  <a:cubicBezTo>
                    <a:pt x="335" y="226"/>
                    <a:pt x="336" y="226"/>
                    <a:pt x="336" y="227"/>
                  </a:cubicBezTo>
                  <a:cubicBezTo>
                    <a:pt x="334" y="227"/>
                    <a:pt x="333" y="228"/>
                    <a:pt x="334" y="225"/>
                  </a:cubicBezTo>
                  <a:cubicBezTo>
                    <a:pt x="334" y="225"/>
                    <a:pt x="335" y="225"/>
                    <a:pt x="335" y="225"/>
                  </a:cubicBezTo>
                  <a:cubicBezTo>
                    <a:pt x="335" y="224"/>
                    <a:pt x="335" y="224"/>
                    <a:pt x="335" y="223"/>
                  </a:cubicBezTo>
                  <a:cubicBezTo>
                    <a:pt x="335" y="223"/>
                    <a:pt x="336" y="223"/>
                    <a:pt x="336" y="223"/>
                  </a:cubicBezTo>
                  <a:close/>
                  <a:moveTo>
                    <a:pt x="198" y="222"/>
                  </a:moveTo>
                  <a:cubicBezTo>
                    <a:pt x="198" y="222"/>
                    <a:pt x="198" y="223"/>
                    <a:pt x="198" y="223"/>
                  </a:cubicBezTo>
                  <a:cubicBezTo>
                    <a:pt x="199" y="223"/>
                    <a:pt x="199" y="223"/>
                    <a:pt x="199" y="223"/>
                  </a:cubicBezTo>
                  <a:cubicBezTo>
                    <a:pt x="199" y="225"/>
                    <a:pt x="199" y="226"/>
                    <a:pt x="200" y="228"/>
                  </a:cubicBezTo>
                  <a:cubicBezTo>
                    <a:pt x="200" y="228"/>
                    <a:pt x="201" y="229"/>
                    <a:pt x="201" y="229"/>
                  </a:cubicBezTo>
                  <a:cubicBezTo>
                    <a:pt x="201" y="229"/>
                    <a:pt x="201" y="230"/>
                    <a:pt x="201" y="230"/>
                  </a:cubicBezTo>
                  <a:cubicBezTo>
                    <a:pt x="201" y="230"/>
                    <a:pt x="201" y="230"/>
                    <a:pt x="201" y="230"/>
                  </a:cubicBezTo>
                  <a:cubicBezTo>
                    <a:pt x="202" y="231"/>
                    <a:pt x="202" y="233"/>
                    <a:pt x="203" y="234"/>
                  </a:cubicBezTo>
                  <a:cubicBezTo>
                    <a:pt x="204" y="234"/>
                    <a:pt x="204" y="234"/>
                    <a:pt x="204" y="234"/>
                  </a:cubicBezTo>
                  <a:cubicBezTo>
                    <a:pt x="204" y="235"/>
                    <a:pt x="203" y="235"/>
                    <a:pt x="203" y="235"/>
                  </a:cubicBezTo>
                  <a:cubicBezTo>
                    <a:pt x="203" y="236"/>
                    <a:pt x="205" y="239"/>
                    <a:pt x="206" y="239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7" y="240"/>
                    <a:pt x="208" y="240"/>
                    <a:pt x="209" y="240"/>
                  </a:cubicBezTo>
                  <a:cubicBezTo>
                    <a:pt x="207" y="242"/>
                    <a:pt x="208" y="243"/>
                    <a:pt x="208" y="245"/>
                  </a:cubicBezTo>
                  <a:cubicBezTo>
                    <a:pt x="208" y="246"/>
                    <a:pt x="207" y="246"/>
                    <a:pt x="206" y="246"/>
                  </a:cubicBezTo>
                  <a:cubicBezTo>
                    <a:pt x="206" y="246"/>
                    <a:pt x="206" y="247"/>
                    <a:pt x="206" y="247"/>
                  </a:cubicBezTo>
                  <a:cubicBezTo>
                    <a:pt x="206" y="247"/>
                    <a:pt x="205" y="246"/>
                    <a:pt x="205" y="247"/>
                  </a:cubicBezTo>
                  <a:cubicBezTo>
                    <a:pt x="204" y="244"/>
                    <a:pt x="205" y="242"/>
                    <a:pt x="204" y="240"/>
                  </a:cubicBezTo>
                  <a:cubicBezTo>
                    <a:pt x="204" y="240"/>
                    <a:pt x="203" y="240"/>
                    <a:pt x="203" y="240"/>
                  </a:cubicBezTo>
                  <a:cubicBezTo>
                    <a:pt x="203" y="240"/>
                    <a:pt x="203" y="239"/>
                    <a:pt x="203" y="239"/>
                  </a:cubicBezTo>
                  <a:cubicBezTo>
                    <a:pt x="203" y="238"/>
                    <a:pt x="203" y="238"/>
                    <a:pt x="203" y="238"/>
                  </a:cubicBezTo>
                  <a:cubicBezTo>
                    <a:pt x="202" y="238"/>
                    <a:pt x="201" y="238"/>
                    <a:pt x="201" y="238"/>
                  </a:cubicBezTo>
                  <a:cubicBezTo>
                    <a:pt x="201" y="236"/>
                    <a:pt x="201" y="237"/>
                    <a:pt x="202" y="235"/>
                  </a:cubicBezTo>
                  <a:cubicBezTo>
                    <a:pt x="201" y="235"/>
                    <a:pt x="200" y="234"/>
                    <a:pt x="199" y="235"/>
                  </a:cubicBezTo>
                  <a:cubicBezTo>
                    <a:pt x="199" y="235"/>
                    <a:pt x="200" y="235"/>
                    <a:pt x="199" y="235"/>
                  </a:cubicBezTo>
                  <a:cubicBezTo>
                    <a:pt x="199" y="235"/>
                    <a:pt x="198" y="234"/>
                    <a:pt x="198" y="233"/>
                  </a:cubicBezTo>
                  <a:cubicBezTo>
                    <a:pt x="197" y="233"/>
                    <a:pt x="196" y="233"/>
                    <a:pt x="195" y="232"/>
                  </a:cubicBezTo>
                  <a:cubicBezTo>
                    <a:pt x="195" y="231"/>
                    <a:pt x="195" y="231"/>
                    <a:pt x="195" y="230"/>
                  </a:cubicBezTo>
                  <a:cubicBezTo>
                    <a:pt x="195" y="230"/>
                    <a:pt x="196" y="230"/>
                    <a:pt x="196" y="229"/>
                  </a:cubicBezTo>
                  <a:cubicBezTo>
                    <a:pt x="193" y="229"/>
                    <a:pt x="194" y="230"/>
                    <a:pt x="193" y="228"/>
                  </a:cubicBezTo>
                  <a:cubicBezTo>
                    <a:pt x="194" y="227"/>
                    <a:pt x="194" y="225"/>
                    <a:pt x="195" y="224"/>
                  </a:cubicBezTo>
                  <a:cubicBezTo>
                    <a:pt x="196" y="224"/>
                    <a:pt x="197" y="224"/>
                    <a:pt x="198" y="224"/>
                  </a:cubicBezTo>
                  <a:cubicBezTo>
                    <a:pt x="198" y="224"/>
                    <a:pt x="198" y="223"/>
                    <a:pt x="198" y="223"/>
                  </a:cubicBezTo>
                  <a:cubicBezTo>
                    <a:pt x="198" y="223"/>
                    <a:pt x="197" y="223"/>
                    <a:pt x="197" y="222"/>
                  </a:cubicBezTo>
                  <a:lnTo>
                    <a:pt x="198" y="222"/>
                  </a:lnTo>
                  <a:close/>
                  <a:moveTo>
                    <a:pt x="314" y="220"/>
                  </a:moveTo>
                  <a:cubicBezTo>
                    <a:pt x="315" y="220"/>
                    <a:pt x="314" y="221"/>
                    <a:pt x="314" y="221"/>
                  </a:cubicBezTo>
                  <a:cubicBezTo>
                    <a:pt x="313" y="221"/>
                    <a:pt x="313" y="220"/>
                    <a:pt x="314" y="220"/>
                  </a:cubicBezTo>
                  <a:close/>
                  <a:moveTo>
                    <a:pt x="345" y="218"/>
                  </a:moveTo>
                  <a:cubicBezTo>
                    <a:pt x="346" y="218"/>
                    <a:pt x="346" y="220"/>
                    <a:pt x="345" y="219"/>
                  </a:cubicBezTo>
                  <a:cubicBezTo>
                    <a:pt x="345" y="219"/>
                    <a:pt x="344" y="218"/>
                    <a:pt x="345" y="218"/>
                  </a:cubicBezTo>
                  <a:close/>
                  <a:moveTo>
                    <a:pt x="313" y="213"/>
                  </a:moveTo>
                  <a:cubicBezTo>
                    <a:pt x="313" y="213"/>
                    <a:pt x="313" y="213"/>
                    <a:pt x="313" y="213"/>
                  </a:cubicBezTo>
                  <a:cubicBezTo>
                    <a:pt x="313" y="214"/>
                    <a:pt x="314" y="214"/>
                    <a:pt x="312" y="215"/>
                  </a:cubicBezTo>
                  <a:cubicBezTo>
                    <a:pt x="311" y="215"/>
                    <a:pt x="312" y="213"/>
                    <a:pt x="313" y="213"/>
                  </a:cubicBezTo>
                  <a:close/>
                  <a:moveTo>
                    <a:pt x="284" y="211"/>
                  </a:moveTo>
                  <a:cubicBezTo>
                    <a:pt x="283" y="211"/>
                    <a:pt x="283" y="212"/>
                    <a:pt x="284" y="212"/>
                  </a:cubicBezTo>
                  <a:cubicBezTo>
                    <a:pt x="284" y="212"/>
                    <a:pt x="285" y="211"/>
                    <a:pt x="284" y="211"/>
                  </a:cubicBezTo>
                  <a:close/>
                  <a:moveTo>
                    <a:pt x="307" y="210"/>
                  </a:moveTo>
                  <a:cubicBezTo>
                    <a:pt x="308" y="209"/>
                    <a:pt x="308" y="210"/>
                    <a:pt x="309" y="211"/>
                  </a:cubicBezTo>
                  <a:cubicBezTo>
                    <a:pt x="309" y="211"/>
                    <a:pt x="309" y="211"/>
                    <a:pt x="309" y="211"/>
                  </a:cubicBezTo>
                  <a:cubicBezTo>
                    <a:pt x="308" y="211"/>
                    <a:pt x="308" y="211"/>
                    <a:pt x="306" y="211"/>
                  </a:cubicBezTo>
                  <a:cubicBezTo>
                    <a:pt x="307" y="211"/>
                    <a:pt x="305" y="210"/>
                    <a:pt x="307" y="210"/>
                  </a:cubicBezTo>
                  <a:close/>
                  <a:moveTo>
                    <a:pt x="283" y="209"/>
                  </a:moveTo>
                  <a:cubicBezTo>
                    <a:pt x="282" y="209"/>
                    <a:pt x="282" y="210"/>
                    <a:pt x="283" y="210"/>
                  </a:cubicBezTo>
                  <a:cubicBezTo>
                    <a:pt x="283" y="210"/>
                    <a:pt x="284" y="209"/>
                    <a:pt x="283" y="209"/>
                  </a:cubicBezTo>
                  <a:close/>
                  <a:moveTo>
                    <a:pt x="175" y="208"/>
                  </a:moveTo>
                  <a:cubicBezTo>
                    <a:pt x="175" y="208"/>
                    <a:pt x="175" y="208"/>
                    <a:pt x="175" y="208"/>
                  </a:cubicBezTo>
                  <a:cubicBezTo>
                    <a:pt x="177" y="208"/>
                    <a:pt x="175" y="210"/>
                    <a:pt x="175" y="210"/>
                  </a:cubicBezTo>
                  <a:cubicBezTo>
                    <a:pt x="174" y="209"/>
                    <a:pt x="174" y="208"/>
                    <a:pt x="175" y="208"/>
                  </a:cubicBezTo>
                  <a:close/>
                  <a:moveTo>
                    <a:pt x="285" y="207"/>
                  </a:moveTo>
                  <a:cubicBezTo>
                    <a:pt x="285" y="209"/>
                    <a:pt x="285" y="210"/>
                    <a:pt x="285" y="212"/>
                  </a:cubicBezTo>
                  <a:cubicBezTo>
                    <a:pt x="285" y="212"/>
                    <a:pt x="286" y="212"/>
                    <a:pt x="286" y="212"/>
                  </a:cubicBezTo>
                  <a:cubicBezTo>
                    <a:pt x="286" y="210"/>
                    <a:pt x="286" y="209"/>
                    <a:pt x="287" y="207"/>
                  </a:cubicBezTo>
                  <a:cubicBezTo>
                    <a:pt x="286" y="207"/>
                    <a:pt x="286" y="207"/>
                    <a:pt x="285" y="207"/>
                  </a:cubicBezTo>
                  <a:close/>
                  <a:moveTo>
                    <a:pt x="284" y="207"/>
                  </a:moveTo>
                  <a:cubicBezTo>
                    <a:pt x="283" y="207"/>
                    <a:pt x="282" y="209"/>
                    <a:pt x="284" y="208"/>
                  </a:cubicBezTo>
                  <a:cubicBezTo>
                    <a:pt x="284" y="208"/>
                    <a:pt x="285" y="206"/>
                    <a:pt x="284" y="207"/>
                  </a:cubicBezTo>
                  <a:close/>
                  <a:moveTo>
                    <a:pt x="181" y="197"/>
                  </a:moveTo>
                  <a:cubicBezTo>
                    <a:pt x="181" y="197"/>
                    <a:pt x="181" y="198"/>
                    <a:pt x="181" y="198"/>
                  </a:cubicBezTo>
                  <a:cubicBezTo>
                    <a:pt x="182" y="198"/>
                    <a:pt x="183" y="198"/>
                    <a:pt x="183" y="198"/>
                  </a:cubicBezTo>
                  <a:cubicBezTo>
                    <a:pt x="183" y="199"/>
                    <a:pt x="183" y="199"/>
                    <a:pt x="182" y="200"/>
                  </a:cubicBezTo>
                  <a:cubicBezTo>
                    <a:pt x="182" y="200"/>
                    <a:pt x="181" y="200"/>
                    <a:pt x="181" y="201"/>
                  </a:cubicBezTo>
                  <a:cubicBezTo>
                    <a:pt x="181" y="202"/>
                    <a:pt x="182" y="202"/>
                    <a:pt x="182" y="203"/>
                  </a:cubicBezTo>
                  <a:cubicBezTo>
                    <a:pt x="182" y="203"/>
                    <a:pt x="181" y="203"/>
                    <a:pt x="181" y="203"/>
                  </a:cubicBezTo>
                  <a:cubicBezTo>
                    <a:pt x="179" y="206"/>
                    <a:pt x="181" y="206"/>
                    <a:pt x="178" y="207"/>
                  </a:cubicBezTo>
                  <a:cubicBezTo>
                    <a:pt x="178" y="206"/>
                    <a:pt x="178" y="206"/>
                    <a:pt x="178" y="205"/>
                  </a:cubicBezTo>
                  <a:cubicBezTo>
                    <a:pt x="177" y="203"/>
                    <a:pt x="176" y="203"/>
                    <a:pt x="178" y="201"/>
                  </a:cubicBezTo>
                  <a:cubicBezTo>
                    <a:pt x="178" y="200"/>
                    <a:pt x="180" y="198"/>
                    <a:pt x="181" y="197"/>
                  </a:cubicBezTo>
                  <a:close/>
                  <a:moveTo>
                    <a:pt x="177" y="194"/>
                  </a:moveTo>
                  <a:cubicBezTo>
                    <a:pt x="177" y="194"/>
                    <a:pt x="179" y="196"/>
                    <a:pt x="176" y="197"/>
                  </a:cubicBezTo>
                  <a:cubicBezTo>
                    <a:pt x="175" y="197"/>
                    <a:pt x="175" y="196"/>
                    <a:pt x="175" y="195"/>
                  </a:cubicBezTo>
                  <a:cubicBezTo>
                    <a:pt x="175" y="194"/>
                    <a:pt x="176" y="194"/>
                    <a:pt x="177" y="194"/>
                  </a:cubicBezTo>
                  <a:close/>
                  <a:moveTo>
                    <a:pt x="332" y="188"/>
                  </a:moveTo>
                  <a:cubicBezTo>
                    <a:pt x="332" y="189"/>
                    <a:pt x="332" y="189"/>
                    <a:pt x="332" y="189"/>
                  </a:cubicBezTo>
                  <a:cubicBezTo>
                    <a:pt x="332" y="188"/>
                    <a:pt x="332" y="188"/>
                    <a:pt x="332" y="188"/>
                  </a:cubicBezTo>
                  <a:close/>
                  <a:moveTo>
                    <a:pt x="336" y="180"/>
                  </a:moveTo>
                  <a:cubicBezTo>
                    <a:pt x="336" y="181"/>
                    <a:pt x="336" y="181"/>
                    <a:pt x="336" y="181"/>
                  </a:cubicBezTo>
                  <a:cubicBezTo>
                    <a:pt x="338" y="180"/>
                    <a:pt x="338" y="180"/>
                    <a:pt x="336" y="180"/>
                  </a:cubicBezTo>
                  <a:close/>
                  <a:moveTo>
                    <a:pt x="324" y="170"/>
                  </a:moveTo>
                  <a:cubicBezTo>
                    <a:pt x="324" y="170"/>
                    <a:pt x="325" y="171"/>
                    <a:pt x="325" y="171"/>
                  </a:cubicBezTo>
                  <a:cubicBezTo>
                    <a:pt x="328" y="170"/>
                    <a:pt x="325" y="170"/>
                    <a:pt x="324" y="170"/>
                  </a:cubicBezTo>
                  <a:close/>
                  <a:moveTo>
                    <a:pt x="311" y="158"/>
                  </a:moveTo>
                  <a:cubicBezTo>
                    <a:pt x="310" y="158"/>
                    <a:pt x="311" y="159"/>
                    <a:pt x="311" y="159"/>
                  </a:cubicBezTo>
                  <a:cubicBezTo>
                    <a:pt x="311" y="159"/>
                    <a:pt x="312" y="157"/>
                    <a:pt x="311" y="158"/>
                  </a:cubicBezTo>
                  <a:close/>
                  <a:moveTo>
                    <a:pt x="348" y="154"/>
                  </a:moveTo>
                  <a:cubicBezTo>
                    <a:pt x="348" y="154"/>
                    <a:pt x="349" y="156"/>
                    <a:pt x="348" y="155"/>
                  </a:cubicBezTo>
                  <a:cubicBezTo>
                    <a:pt x="348" y="155"/>
                    <a:pt x="347" y="154"/>
                    <a:pt x="348" y="154"/>
                  </a:cubicBezTo>
                  <a:close/>
                  <a:moveTo>
                    <a:pt x="257" y="144"/>
                  </a:moveTo>
                  <a:cubicBezTo>
                    <a:pt x="257" y="144"/>
                    <a:pt x="258" y="146"/>
                    <a:pt x="259" y="146"/>
                  </a:cubicBezTo>
                  <a:cubicBezTo>
                    <a:pt x="260" y="146"/>
                    <a:pt x="260" y="145"/>
                    <a:pt x="259" y="145"/>
                  </a:cubicBezTo>
                  <a:cubicBezTo>
                    <a:pt x="259" y="145"/>
                    <a:pt x="259" y="144"/>
                    <a:pt x="259" y="144"/>
                  </a:cubicBezTo>
                  <a:cubicBezTo>
                    <a:pt x="259" y="144"/>
                    <a:pt x="258" y="144"/>
                    <a:pt x="257" y="144"/>
                  </a:cubicBezTo>
                  <a:close/>
                  <a:moveTo>
                    <a:pt x="262" y="139"/>
                  </a:moveTo>
                  <a:cubicBezTo>
                    <a:pt x="262" y="140"/>
                    <a:pt x="262" y="140"/>
                    <a:pt x="262" y="140"/>
                  </a:cubicBezTo>
                  <a:cubicBezTo>
                    <a:pt x="263" y="140"/>
                    <a:pt x="263" y="139"/>
                    <a:pt x="262" y="139"/>
                  </a:cubicBezTo>
                  <a:close/>
                  <a:moveTo>
                    <a:pt x="281" y="114"/>
                  </a:moveTo>
                  <a:cubicBezTo>
                    <a:pt x="281" y="114"/>
                    <a:pt x="281" y="114"/>
                    <a:pt x="281" y="114"/>
                  </a:cubicBezTo>
                  <a:cubicBezTo>
                    <a:pt x="281" y="114"/>
                    <a:pt x="282" y="114"/>
                    <a:pt x="281" y="114"/>
                  </a:cubicBezTo>
                  <a:close/>
                  <a:moveTo>
                    <a:pt x="230" y="111"/>
                  </a:moveTo>
                  <a:cubicBezTo>
                    <a:pt x="230" y="112"/>
                    <a:pt x="230" y="112"/>
                    <a:pt x="230" y="112"/>
                  </a:cubicBezTo>
                  <a:cubicBezTo>
                    <a:pt x="230" y="112"/>
                    <a:pt x="231" y="111"/>
                    <a:pt x="230" y="111"/>
                  </a:cubicBezTo>
                  <a:close/>
                  <a:moveTo>
                    <a:pt x="253" y="109"/>
                  </a:moveTo>
                  <a:cubicBezTo>
                    <a:pt x="253" y="109"/>
                    <a:pt x="253" y="110"/>
                    <a:pt x="253" y="110"/>
                  </a:cubicBezTo>
                  <a:cubicBezTo>
                    <a:pt x="253" y="110"/>
                    <a:pt x="255" y="109"/>
                    <a:pt x="254" y="109"/>
                  </a:cubicBezTo>
                  <a:cubicBezTo>
                    <a:pt x="254" y="109"/>
                    <a:pt x="253" y="109"/>
                    <a:pt x="253" y="109"/>
                  </a:cubicBezTo>
                  <a:close/>
                  <a:moveTo>
                    <a:pt x="316" y="99"/>
                  </a:moveTo>
                  <a:cubicBezTo>
                    <a:pt x="316" y="99"/>
                    <a:pt x="316" y="99"/>
                    <a:pt x="316" y="99"/>
                  </a:cubicBezTo>
                  <a:cubicBezTo>
                    <a:pt x="316" y="99"/>
                    <a:pt x="316" y="100"/>
                    <a:pt x="317" y="100"/>
                  </a:cubicBezTo>
                  <a:cubicBezTo>
                    <a:pt x="317" y="100"/>
                    <a:pt x="317" y="98"/>
                    <a:pt x="316" y="99"/>
                  </a:cubicBezTo>
                  <a:close/>
                  <a:moveTo>
                    <a:pt x="289" y="95"/>
                  </a:moveTo>
                  <a:cubicBezTo>
                    <a:pt x="290" y="96"/>
                    <a:pt x="289" y="96"/>
                    <a:pt x="289" y="96"/>
                  </a:cubicBezTo>
                  <a:cubicBezTo>
                    <a:pt x="289" y="96"/>
                    <a:pt x="289" y="95"/>
                    <a:pt x="289" y="95"/>
                  </a:cubicBezTo>
                  <a:close/>
                  <a:moveTo>
                    <a:pt x="289" y="94"/>
                  </a:moveTo>
                  <a:cubicBezTo>
                    <a:pt x="289" y="94"/>
                    <a:pt x="288" y="95"/>
                    <a:pt x="288" y="95"/>
                  </a:cubicBezTo>
                  <a:cubicBezTo>
                    <a:pt x="288" y="94"/>
                    <a:pt x="288" y="94"/>
                    <a:pt x="289" y="94"/>
                  </a:cubicBezTo>
                  <a:close/>
                  <a:moveTo>
                    <a:pt x="282" y="72"/>
                  </a:moveTo>
                  <a:cubicBezTo>
                    <a:pt x="283" y="73"/>
                    <a:pt x="283" y="73"/>
                    <a:pt x="283" y="73"/>
                  </a:cubicBezTo>
                  <a:cubicBezTo>
                    <a:pt x="285" y="72"/>
                    <a:pt x="285" y="72"/>
                    <a:pt x="282" y="72"/>
                  </a:cubicBezTo>
                  <a:close/>
                  <a:moveTo>
                    <a:pt x="237" y="63"/>
                  </a:moveTo>
                  <a:cubicBezTo>
                    <a:pt x="238" y="64"/>
                    <a:pt x="237" y="64"/>
                    <a:pt x="237" y="64"/>
                  </a:cubicBezTo>
                  <a:cubicBezTo>
                    <a:pt x="237" y="64"/>
                    <a:pt x="237" y="63"/>
                    <a:pt x="237" y="63"/>
                  </a:cubicBezTo>
                  <a:close/>
                  <a:moveTo>
                    <a:pt x="267" y="55"/>
                  </a:moveTo>
                  <a:cubicBezTo>
                    <a:pt x="268" y="55"/>
                    <a:pt x="271" y="58"/>
                    <a:pt x="268" y="58"/>
                  </a:cubicBezTo>
                  <a:cubicBezTo>
                    <a:pt x="268" y="58"/>
                    <a:pt x="265" y="54"/>
                    <a:pt x="267" y="55"/>
                  </a:cubicBezTo>
                  <a:close/>
                  <a:moveTo>
                    <a:pt x="238" y="44"/>
                  </a:moveTo>
                  <a:cubicBezTo>
                    <a:pt x="238" y="44"/>
                    <a:pt x="238" y="45"/>
                    <a:pt x="237" y="45"/>
                  </a:cubicBezTo>
                  <a:cubicBezTo>
                    <a:pt x="238" y="44"/>
                    <a:pt x="237" y="44"/>
                    <a:pt x="238" y="44"/>
                  </a:cubicBezTo>
                  <a:close/>
                  <a:moveTo>
                    <a:pt x="237" y="43"/>
                  </a:moveTo>
                  <a:cubicBezTo>
                    <a:pt x="237" y="43"/>
                    <a:pt x="236" y="43"/>
                    <a:pt x="236" y="43"/>
                  </a:cubicBezTo>
                  <a:cubicBezTo>
                    <a:pt x="236" y="43"/>
                    <a:pt x="236" y="42"/>
                    <a:pt x="237" y="43"/>
                  </a:cubicBezTo>
                  <a:close/>
                  <a:moveTo>
                    <a:pt x="306" y="35"/>
                  </a:moveTo>
                  <a:cubicBezTo>
                    <a:pt x="306" y="35"/>
                    <a:pt x="306" y="36"/>
                    <a:pt x="305" y="36"/>
                  </a:cubicBezTo>
                  <a:cubicBezTo>
                    <a:pt x="307" y="37"/>
                    <a:pt x="308" y="37"/>
                    <a:pt x="310" y="37"/>
                  </a:cubicBezTo>
                  <a:cubicBezTo>
                    <a:pt x="310" y="38"/>
                    <a:pt x="310" y="38"/>
                    <a:pt x="310" y="38"/>
                  </a:cubicBezTo>
                  <a:cubicBezTo>
                    <a:pt x="311" y="38"/>
                    <a:pt x="310" y="38"/>
                    <a:pt x="311" y="38"/>
                  </a:cubicBezTo>
                  <a:cubicBezTo>
                    <a:pt x="311" y="37"/>
                    <a:pt x="311" y="37"/>
                    <a:pt x="311" y="35"/>
                  </a:cubicBezTo>
                  <a:cubicBezTo>
                    <a:pt x="312" y="35"/>
                    <a:pt x="311" y="35"/>
                    <a:pt x="311" y="35"/>
                  </a:cubicBezTo>
                  <a:cubicBezTo>
                    <a:pt x="309" y="35"/>
                    <a:pt x="308" y="35"/>
                    <a:pt x="306" y="35"/>
                  </a:cubicBezTo>
                  <a:close/>
                  <a:moveTo>
                    <a:pt x="224" y="27"/>
                  </a:moveTo>
                  <a:cubicBezTo>
                    <a:pt x="226" y="26"/>
                    <a:pt x="224" y="28"/>
                    <a:pt x="223" y="28"/>
                  </a:cubicBezTo>
                  <a:cubicBezTo>
                    <a:pt x="223" y="28"/>
                    <a:pt x="224" y="27"/>
                    <a:pt x="224" y="27"/>
                  </a:cubicBezTo>
                  <a:close/>
                  <a:moveTo>
                    <a:pt x="257" y="14"/>
                  </a:moveTo>
                  <a:cubicBezTo>
                    <a:pt x="257" y="14"/>
                    <a:pt x="259" y="17"/>
                    <a:pt x="257" y="16"/>
                  </a:cubicBezTo>
                  <a:cubicBezTo>
                    <a:pt x="257" y="16"/>
                    <a:pt x="255" y="13"/>
                    <a:pt x="257" y="14"/>
                  </a:cubicBezTo>
                  <a:close/>
                  <a:moveTo>
                    <a:pt x="264" y="13"/>
                  </a:moveTo>
                  <a:cubicBezTo>
                    <a:pt x="265" y="13"/>
                    <a:pt x="265" y="14"/>
                    <a:pt x="264" y="14"/>
                  </a:cubicBezTo>
                  <a:cubicBezTo>
                    <a:pt x="264" y="13"/>
                    <a:pt x="263" y="13"/>
                    <a:pt x="264" y="13"/>
                  </a:cubicBezTo>
                  <a:close/>
                  <a:moveTo>
                    <a:pt x="285" y="10"/>
                  </a:moveTo>
                  <a:cubicBezTo>
                    <a:pt x="286" y="10"/>
                    <a:pt x="287" y="10"/>
                    <a:pt x="288" y="11"/>
                  </a:cubicBezTo>
                  <a:cubicBezTo>
                    <a:pt x="287" y="11"/>
                    <a:pt x="286" y="11"/>
                    <a:pt x="286" y="11"/>
                  </a:cubicBezTo>
                  <a:cubicBezTo>
                    <a:pt x="286" y="11"/>
                    <a:pt x="286" y="11"/>
                    <a:pt x="286" y="11"/>
                  </a:cubicBezTo>
                  <a:cubicBezTo>
                    <a:pt x="285" y="10"/>
                    <a:pt x="284" y="10"/>
                    <a:pt x="285" y="10"/>
                  </a:cubicBezTo>
                  <a:close/>
                  <a:moveTo>
                    <a:pt x="350" y="173"/>
                  </a:moveTo>
                  <a:cubicBezTo>
                    <a:pt x="350" y="174"/>
                    <a:pt x="350" y="174"/>
                    <a:pt x="350" y="174"/>
                  </a:cubicBezTo>
                  <a:cubicBezTo>
                    <a:pt x="350" y="174"/>
                    <a:pt x="351" y="174"/>
                    <a:pt x="351" y="174"/>
                  </a:cubicBezTo>
                  <a:cubicBezTo>
                    <a:pt x="351" y="174"/>
                    <a:pt x="352" y="173"/>
                    <a:pt x="352" y="173"/>
                  </a:cubicBezTo>
                  <a:cubicBezTo>
                    <a:pt x="351" y="173"/>
                    <a:pt x="350" y="173"/>
                    <a:pt x="350" y="173"/>
                  </a:cubicBezTo>
                  <a:close/>
                  <a:moveTo>
                    <a:pt x="285" y="168"/>
                  </a:moveTo>
                  <a:cubicBezTo>
                    <a:pt x="284" y="168"/>
                    <a:pt x="283" y="171"/>
                    <a:pt x="282" y="171"/>
                  </a:cubicBezTo>
                  <a:cubicBezTo>
                    <a:pt x="283" y="172"/>
                    <a:pt x="284" y="172"/>
                    <a:pt x="284" y="172"/>
                  </a:cubicBezTo>
                  <a:cubicBezTo>
                    <a:pt x="284" y="172"/>
                    <a:pt x="286" y="167"/>
                    <a:pt x="285" y="168"/>
                  </a:cubicBezTo>
                  <a:close/>
                  <a:moveTo>
                    <a:pt x="310" y="165"/>
                  </a:moveTo>
                  <a:cubicBezTo>
                    <a:pt x="309" y="165"/>
                    <a:pt x="309" y="166"/>
                    <a:pt x="310" y="166"/>
                  </a:cubicBezTo>
                  <a:cubicBezTo>
                    <a:pt x="310" y="165"/>
                    <a:pt x="311" y="165"/>
                    <a:pt x="310" y="165"/>
                  </a:cubicBezTo>
                  <a:close/>
                  <a:moveTo>
                    <a:pt x="292" y="164"/>
                  </a:moveTo>
                  <a:cubicBezTo>
                    <a:pt x="292" y="165"/>
                    <a:pt x="292" y="165"/>
                    <a:pt x="292" y="165"/>
                  </a:cubicBezTo>
                  <a:cubicBezTo>
                    <a:pt x="292" y="165"/>
                    <a:pt x="293" y="166"/>
                    <a:pt x="294" y="166"/>
                  </a:cubicBezTo>
                  <a:cubicBezTo>
                    <a:pt x="294" y="165"/>
                    <a:pt x="293" y="165"/>
                    <a:pt x="293" y="165"/>
                  </a:cubicBezTo>
                  <a:cubicBezTo>
                    <a:pt x="293" y="165"/>
                    <a:pt x="293" y="165"/>
                    <a:pt x="292" y="164"/>
                  </a:cubicBezTo>
                  <a:close/>
                  <a:moveTo>
                    <a:pt x="297" y="164"/>
                  </a:moveTo>
                  <a:cubicBezTo>
                    <a:pt x="297" y="165"/>
                    <a:pt x="297" y="165"/>
                    <a:pt x="298" y="165"/>
                  </a:cubicBezTo>
                  <a:cubicBezTo>
                    <a:pt x="298" y="166"/>
                    <a:pt x="298" y="164"/>
                    <a:pt x="298" y="164"/>
                  </a:cubicBezTo>
                  <a:cubicBezTo>
                    <a:pt x="297" y="164"/>
                    <a:pt x="297" y="164"/>
                    <a:pt x="297" y="164"/>
                  </a:cubicBezTo>
                  <a:close/>
                  <a:moveTo>
                    <a:pt x="269" y="163"/>
                  </a:moveTo>
                  <a:cubicBezTo>
                    <a:pt x="269" y="164"/>
                    <a:pt x="269" y="165"/>
                    <a:pt x="269" y="165"/>
                  </a:cubicBezTo>
                  <a:cubicBezTo>
                    <a:pt x="269" y="165"/>
                    <a:pt x="266" y="166"/>
                    <a:pt x="266" y="166"/>
                  </a:cubicBezTo>
                  <a:cubicBezTo>
                    <a:pt x="265" y="167"/>
                    <a:pt x="264" y="167"/>
                    <a:pt x="263" y="167"/>
                  </a:cubicBezTo>
                  <a:cubicBezTo>
                    <a:pt x="262" y="168"/>
                    <a:pt x="262" y="168"/>
                    <a:pt x="261" y="168"/>
                  </a:cubicBezTo>
                  <a:cubicBezTo>
                    <a:pt x="262" y="168"/>
                    <a:pt x="261" y="169"/>
                    <a:pt x="261" y="169"/>
                  </a:cubicBezTo>
                  <a:cubicBezTo>
                    <a:pt x="265" y="169"/>
                    <a:pt x="263" y="169"/>
                    <a:pt x="265" y="168"/>
                  </a:cubicBezTo>
                  <a:cubicBezTo>
                    <a:pt x="266" y="168"/>
                    <a:pt x="267" y="168"/>
                    <a:pt x="268" y="168"/>
                  </a:cubicBezTo>
                  <a:cubicBezTo>
                    <a:pt x="268" y="167"/>
                    <a:pt x="268" y="166"/>
                    <a:pt x="269" y="165"/>
                  </a:cubicBezTo>
                  <a:cubicBezTo>
                    <a:pt x="269" y="165"/>
                    <a:pt x="273" y="165"/>
                    <a:pt x="269" y="163"/>
                  </a:cubicBezTo>
                  <a:close/>
                  <a:moveTo>
                    <a:pt x="354" y="162"/>
                  </a:moveTo>
                  <a:cubicBezTo>
                    <a:pt x="354" y="163"/>
                    <a:pt x="354" y="163"/>
                    <a:pt x="354" y="163"/>
                  </a:cubicBezTo>
                  <a:cubicBezTo>
                    <a:pt x="353" y="162"/>
                    <a:pt x="353" y="164"/>
                    <a:pt x="354" y="164"/>
                  </a:cubicBezTo>
                  <a:cubicBezTo>
                    <a:pt x="354" y="164"/>
                    <a:pt x="354" y="165"/>
                    <a:pt x="354" y="165"/>
                  </a:cubicBezTo>
                  <a:cubicBezTo>
                    <a:pt x="354" y="165"/>
                    <a:pt x="355" y="165"/>
                    <a:pt x="356" y="165"/>
                  </a:cubicBezTo>
                  <a:cubicBezTo>
                    <a:pt x="356" y="165"/>
                    <a:pt x="357" y="164"/>
                    <a:pt x="357" y="164"/>
                  </a:cubicBezTo>
                  <a:cubicBezTo>
                    <a:pt x="357" y="164"/>
                    <a:pt x="357" y="161"/>
                    <a:pt x="357" y="163"/>
                  </a:cubicBezTo>
                  <a:cubicBezTo>
                    <a:pt x="356" y="163"/>
                    <a:pt x="355" y="163"/>
                    <a:pt x="355" y="163"/>
                  </a:cubicBezTo>
                  <a:cubicBezTo>
                    <a:pt x="354" y="162"/>
                    <a:pt x="354" y="162"/>
                    <a:pt x="354" y="162"/>
                  </a:cubicBezTo>
                  <a:close/>
                  <a:moveTo>
                    <a:pt x="292" y="162"/>
                  </a:moveTo>
                  <a:cubicBezTo>
                    <a:pt x="292" y="163"/>
                    <a:pt x="292" y="163"/>
                    <a:pt x="292" y="163"/>
                  </a:cubicBezTo>
                  <a:cubicBezTo>
                    <a:pt x="293" y="163"/>
                    <a:pt x="294" y="163"/>
                    <a:pt x="293" y="163"/>
                  </a:cubicBezTo>
                  <a:cubicBezTo>
                    <a:pt x="294" y="164"/>
                    <a:pt x="293" y="162"/>
                    <a:pt x="292" y="162"/>
                  </a:cubicBezTo>
                  <a:close/>
                  <a:moveTo>
                    <a:pt x="322" y="148"/>
                  </a:moveTo>
                  <a:cubicBezTo>
                    <a:pt x="322" y="148"/>
                    <a:pt x="323" y="149"/>
                    <a:pt x="323" y="149"/>
                  </a:cubicBezTo>
                  <a:cubicBezTo>
                    <a:pt x="324" y="149"/>
                    <a:pt x="325" y="148"/>
                    <a:pt x="325" y="148"/>
                  </a:cubicBezTo>
                  <a:cubicBezTo>
                    <a:pt x="326" y="149"/>
                    <a:pt x="326" y="149"/>
                    <a:pt x="326" y="149"/>
                  </a:cubicBezTo>
                  <a:cubicBezTo>
                    <a:pt x="327" y="151"/>
                    <a:pt x="327" y="152"/>
                    <a:pt x="327" y="155"/>
                  </a:cubicBezTo>
                  <a:cubicBezTo>
                    <a:pt x="327" y="154"/>
                    <a:pt x="326" y="155"/>
                    <a:pt x="326" y="155"/>
                  </a:cubicBezTo>
                  <a:cubicBezTo>
                    <a:pt x="326" y="154"/>
                    <a:pt x="326" y="154"/>
                    <a:pt x="326" y="154"/>
                  </a:cubicBezTo>
                  <a:cubicBezTo>
                    <a:pt x="325" y="153"/>
                    <a:pt x="325" y="154"/>
                    <a:pt x="324" y="155"/>
                  </a:cubicBezTo>
                  <a:cubicBezTo>
                    <a:pt x="324" y="155"/>
                    <a:pt x="322" y="154"/>
                    <a:pt x="322" y="154"/>
                  </a:cubicBezTo>
                  <a:cubicBezTo>
                    <a:pt x="321" y="153"/>
                    <a:pt x="321" y="153"/>
                    <a:pt x="321" y="153"/>
                  </a:cubicBezTo>
                  <a:cubicBezTo>
                    <a:pt x="322" y="153"/>
                    <a:pt x="322" y="153"/>
                    <a:pt x="323" y="152"/>
                  </a:cubicBezTo>
                  <a:cubicBezTo>
                    <a:pt x="322" y="151"/>
                    <a:pt x="321" y="148"/>
                    <a:pt x="322" y="149"/>
                  </a:cubicBezTo>
                  <a:cubicBezTo>
                    <a:pt x="321" y="148"/>
                    <a:pt x="321" y="148"/>
                    <a:pt x="322" y="148"/>
                  </a:cubicBezTo>
                  <a:close/>
                  <a:moveTo>
                    <a:pt x="256" y="146"/>
                  </a:moveTo>
                  <a:cubicBezTo>
                    <a:pt x="256" y="149"/>
                    <a:pt x="255" y="153"/>
                    <a:pt x="256" y="156"/>
                  </a:cubicBezTo>
                  <a:cubicBezTo>
                    <a:pt x="255" y="157"/>
                    <a:pt x="253" y="158"/>
                    <a:pt x="252" y="158"/>
                  </a:cubicBezTo>
                  <a:cubicBezTo>
                    <a:pt x="252" y="158"/>
                    <a:pt x="251" y="160"/>
                    <a:pt x="252" y="161"/>
                  </a:cubicBezTo>
                  <a:cubicBezTo>
                    <a:pt x="253" y="161"/>
                    <a:pt x="254" y="160"/>
                    <a:pt x="256" y="160"/>
                  </a:cubicBezTo>
                  <a:cubicBezTo>
                    <a:pt x="257" y="160"/>
                    <a:pt x="256" y="161"/>
                    <a:pt x="256" y="161"/>
                  </a:cubicBezTo>
                  <a:cubicBezTo>
                    <a:pt x="256" y="162"/>
                    <a:pt x="256" y="162"/>
                    <a:pt x="256" y="163"/>
                  </a:cubicBezTo>
                  <a:cubicBezTo>
                    <a:pt x="258" y="163"/>
                    <a:pt x="258" y="163"/>
                    <a:pt x="260" y="163"/>
                  </a:cubicBezTo>
                  <a:cubicBezTo>
                    <a:pt x="260" y="162"/>
                    <a:pt x="260" y="162"/>
                    <a:pt x="260" y="162"/>
                  </a:cubicBezTo>
                  <a:cubicBezTo>
                    <a:pt x="260" y="161"/>
                    <a:pt x="261" y="161"/>
                    <a:pt x="261" y="161"/>
                  </a:cubicBezTo>
                  <a:cubicBezTo>
                    <a:pt x="262" y="159"/>
                    <a:pt x="261" y="158"/>
                    <a:pt x="261" y="156"/>
                  </a:cubicBezTo>
                  <a:cubicBezTo>
                    <a:pt x="261" y="156"/>
                    <a:pt x="263" y="155"/>
                    <a:pt x="263" y="155"/>
                  </a:cubicBezTo>
                  <a:cubicBezTo>
                    <a:pt x="263" y="155"/>
                    <a:pt x="264" y="155"/>
                    <a:pt x="265" y="155"/>
                  </a:cubicBezTo>
                  <a:cubicBezTo>
                    <a:pt x="264" y="154"/>
                    <a:pt x="265" y="155"/>
                    <a:pt x="266" y="155"/>
                  </a:cubicBezTo>
                  <a:cubicBezTo>
                    <a:pt x="266" y="156"/>
                    <a:pt x="266" y="155"/>
                    <a:pt x="266" y="156"/>
                  </a:cubicBezTo>
                  <a:cubicBezTo>
                    <a:pt x="266" y="156"/>
                    <a:pt x="266" y="157"/>
                    <a:pt x="266" y="157"/>
                  </a:cubicBezTo>
                  <a:cubicBezTo>
                    <a:pt x="266" y="157"/>
                    <a:pt x="265" y="158"/>
                    <a:pt x="265" y="158"/>
                  </a:cubicBezTo>
                  <a:cubicBezTo>
                    <a:pt x="265" y="158"/>
                    <a:pt x="265" y="159"/>
                    <a:pt x="265" y="159"/>
                  </a:cubicBezTo>
                  <a:cubicBezTo>
                    <a:pt x="265" y="159"/>
                    <a:pt x="266" y="159"/>
                    <a:pt x="266" y="159"/>
                  </a:cubicBezTo>
                  <a:cubicBezTo>
                    <a:pt x="267" y="159"/>
                    <a:pt x="267" y="160"/>
                    <a:pt x="267" y="160"/>
                  </a:cubicBezTo>
                  <a:cubicBezTo>
                    <a:pt x="270" y="160"/>
                    <a:pt x="271" y="160"/>
                    <a:pt x="273" y="161"/>
                  </a:cubicBezTo>
                  <a:cubicBezTo>
                    <a:pt x="273" y="161"/>
                    <a:pt x="274" y="160"/>
                    <a:pt x="274" y="160"/>
                  </a:cubicBezTo>
                  <a:cubicBezTo>
                    <a:pt x="274" y="160"/>
                    <a:pt x="274" y="158"/>
                    <a:pt x="274" y="158"/>
                  </a:cubicBezTo>
                  <a:cubicBezTo>
                    <a:pt x="275" y="159"/>
                    <a:pt x="275" y="157"/>
                    <a:pt x="275" y="157"/>
                  </a:cubicBezTo>
                  <a:cubicBezTo>
                    <a:pt x="274" y="157"/>
                    <a:pt x="273" y="157"/>
                    <a:pt x="273" y="157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1" y="157"/>
                    <a:pt x="270" y="158"/>
                    <a:pt x="270" y="158"/>
                  </a:cubicBezTo>
                  <a:cubicBezTo>
                    <a:pt x="269" y="156"/>
                    <a:pt x="270" y="155"/>
                    <a:pt x="269" y="154"/>
                  </a:cubicBezTo>
                  <a:cubicBezTo>
                    <a:pt x="268" y="154"/>
                    <a:pt x="268" y="154"/>
                    <a:pt x="268" y="154"/>
                  </a:cubicBezTo>
                  <a:cubicBezTo>
                    <a:pt x="268" y="153"/>
                    <a:pt x="268" y="153"/>
                    <a:pt x="268" y="153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64" y="150"/>
                    <a:pt x="265" y="150"/>
                    <a:pt x="264" y="149"/>
                  </a:cubicBezTo>
                  <a:cubicBezTo>
                    <a:pt x="263" y="149"/>
                    <a:pt x="262" y="149"/>
                    <a:pt x="261" y="149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59" y="150"/>
                  </a:cubicBezTo>
                  <a:cubicBezTo>
                    <a:pt x="258" y="149"/>
                    <a:pt x="258" y="149"/>
                    <a:pt x="257" y="149"/>
                  </a:cubicBezTo>
                  <a:cubicBezTo>
                    <a:pt x="257" y="148"/>
                    <a:pt x="257" y="148"/>
                    <a:pt x="257" y="148"/>
                  </a:cubicBezTo>
                  <a:cubicBezTo>
                    <a:pt x="258" y="147"/>
                    <a:pt x="260" y="147"/>
                    <a:pt x="257" y="146"/>
                  </a:cubicBezTo>
                  <a:lnTo>
                    <a:pt x="256" y="146"/>
                  </a:lnTo>
                  <a:close/>
                  <a:moveTo>
                    <a:pt x="325" y="132"/>
                  </a:moveTo>
                  <a:cubicBezTo>
                    <a:pt x="325" y="133"/>
                    <a:pt x="327" y="135"/>
                    <a:pt x="327" y="135"/>
                  </a:cubicBezTo>
                  <a:cubicBezTo>
                    <a:pt x="328" y="136"/>
                    <a:pt x="329" y="135"/>
                    <a:pt x="330" y="135"/>
                  </a:cubicBezTo>
                  <a:cubicBezTo>
                    <a:pt x="330" y="136"/>
                    <a:pt x="330" y="136"/>
                    <a:pt x="330" y="136"/>
                  </a:cubicBezTo>
                  <a:cubicBezTo>
                    <a:pt x="331" y="136"/>
                    <a:pt x="332" y="136"/>
                    <a:pt x="333" y="137"/>
                  </a:cubicBezTo>
                  <a:cubicBezTo>
                    <a:pt x="333" y="137"/>
                    <a:pt x="333" y="137"/>
                    <a:pt x="333" y="138"/>
                  </a:cubicBezTo>
                  <a:cubicBezTo>
                    <a:pt x="333" y="138"/>
                    <a:pt x="334" y="138"/>
                    <a:pt x="334" y="138"/>
                  </a:cubicBezTo>
                  <a:cubicBezTo>
                    <a:pt x="334" y="138"/>
                    <a:pt x="335" y="139"/>
                    <a:pt x="335" y="139"/>
                  </a:cubicBezTo>
                  <a:cubicBezTo>
                    <a:pt x="334" y="139"/>
                    <a:pt x="335" y="139"/>
                    <a:pt x="335" y="140"/>
                  </a:cubicBezTo>
                  <a:cubicBezTo>
                    <a:pt x="334" y="140"/>
                    <a:pt x="333" y="140"/>
                    <a:pt x="332" y="140"/>
                  </a:cubicBezTo>
                  <a:cubicBezTo>
                    <a:pt x="332" y="140"/>
                    <a:pt x="332" y="139"/>
                    <a:pt x="332" y="139"/>
                  </a:cubicBezTo>
                  <a:cubicBezTo>
                    <a:pt x="332" y="139"/>
                    <a:pt x="331" y="140"/>
                    <a:pt x="331" y="140"/>
                  </a:cubicBezTo>
                  <a:cubicBezTo>
                    <a:pt x="331" y="140"/>
                    <a:pt x="330" y="140"/>
                    <a:pt x="330" y="140"/>
                  </a:cubicBezTo>
                  <a:cubicBezTo>
                    <a:pt x="330" y="140"/>
                    <a:pt x="328" y="140"/>
                    <a:pt x="329" y="140"/>
                  </a:cubicBezTo>
                  <a:cubicBezTo>
                    <a:pt x="328" y="140"/>
                    <a:pt x="328" y="141"/>
                    <a:pt x="328" y="141"/>
                  </a:cubicBezTo>
                  <a:cubicBezTo>
                    <a:pt x="327" y="141"/>
                    <a:pt x="327" y="142"/>
                    <a:pt x="327" y="142"/>
                  </a:cubicBezTo>
                  <a:cubicBezTo>
                    <a:pt x="326" y="142"/>
                    <a:pt x="326" y="142"/>
                    <a:pt x="325" y="141"/>
                  </a:cubicBezTo>
                  <a:cubicBezTo>
                    <a:pt x="324" y="140"/>
                    <a:pt x="326" y="141"/>
                    <a:pt x="325" y="139"/>
                  </a:cubicBezTo>
                  <a:cubicBezTo>
                    <a:pt x="325" y="139"/>
                    <a:pt x="324" y="138"/>
                    <a:pt x="324" y="138"/>
                  </a:cubicBezTo>
                  <a:cubicBezTo>
                    <a:pt x="323" y="137"/>
                    <a:pt x="323" y="136"/>
                    <a:pt x="323" y="136"/>
                  </a:cubicBezTo>
                  <a:cubicBezTo>
                    <a:pt x="324" y="137"/>
                    <a:pt x="324" y="133"/>
                    <a:pt x="324" y="133"/>
                  </a:cubicBezTo>
                  <a:lnTo>
                    <a:pt x="325" y="132"/>
                  </a:lnTo>
                  <a:close/>
                  <a:moveTo>
                    <a:pt x="251" y="130"/>
                  </a:moveTo>
                  <a:cubicBezTo>
                    <a:pt x="251" y="131"/>
                    <a:pt x="251" y="131"/>
                    <a:pt x="251" y="131"/>
                  </a:cubicBezTo>
                  <a:cubicBezTo>
                    <a:pt x="251" y="131"/>
                    <a:pt x="252" y="131"/>
                    <a:pt x="252" y="131"/>
                  </a:cubicBezTo>
                  <a:cubicBezTo>
                    <a:pt x="252" y="131"/>
                    <a:pt x="253" y="130"/>
                    <a:pt x="251" y="130"/>
                  </a:cubicBezTo>
                  <a:close/>
                  <a:moveTo>
                    <a:pt x="309" y="126"/>
                  </a:moveTo>
                  <a:cubicBezTo>
                    <a:pt x="309" y="126"/>
                    <a:pt x="308" y="127"/>
                    <a:pt x="308" y="128"/>
                  </a:cubicBezTo>
                  <a:cubicBezTo>
                    <a:pt x="308" y="128"/>
                    <a:pt x="310" y="128"/>
                    <a:pt x="310" y="128"/>
                  </a:cubicBezTo>
                  <a:cubicBezTo>
                    <a:pt x="311" y="128"/>
                    <a:pt x="311" y="128"/>
                    <a:pt x="311" y="128"/>
                  </a:cubicBezTo>
                  <a:cubicBezTo>
                    <a:pt x="311" y="127"/>
                    <a:pt x="311" y="126"/>
                    <a:pt x="311" y="126"/>
                  </a:cubicBezTo>
                  <a:cubicBezTo>
                    <a:pt x="310" y="126"/>
                    <a:pt x="310" y="126"/>
                    <a:pt x="309" y="126"/>
                  </a:cubicBezTo>
                  <a:close/>
                  <a:moveTo>
                    <a:pt x="302" y="124"/>
                  </a:moveTo>
                  <a:cubicBezTo>
                    <a:pt x="301" y="125"/>
                    <a:pt x="298" y="126"/>
                    <a:pt x="299" y="129"/>
                  </a:cubicBezTo>
                  <a:cubicBezTo>
                    <a:pt x="300" y="129"/>
                    <a:pt x="300" y="129"/>
                    <a:pt x="300" y="129"/>
                  </a:cubicBezTo>
                  <a:cubicBezTo>
                    <a:pt x="300" y="129"/>
                    <a:pt x="300" y="130"/>
                    <a:pt x="300" y="130"/>
                  </a:cubicBezTo>
                  <a:cubicBezTo>
                    <a:pt x="300" y="131"/>
                    <a:pt x="301" y="131"/>
                    <a:pt x="301" y="131"/>
                  </a:cubicBezTo>
                  <a:cubicBezTo>
                    <a:pt x="302" y="131"/>
                    <a:pt x="303" y="130"/>
                    <a:pt x="304" y="130"/>
                  </a:cubicBezTo>
                  <a:cubicBezTo>
                    <a:pt x="304" y="129"/>
                    <a:pt x="304" y="129"/>
                    <a:pt x="304" y="128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305" y="127"/>
                    <a:pt x="305" y="126"/>
                    <a:pt x="305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3" y="125"/>
                    <a:pt x="303" y="125"/>
                    <a:pt x="303" y="124"/>
                  </a:cubicBezTo>
                  <a:cubicBezTo>
                    <a:pt x="302" y="124"/>
                    <a:pt x="302" y="125"/>
                    <a:pt x="302" y="124"/>
                  </a:cubicBezTo>
                  <a:close/>
                  <a:moveTo>
                    <a:pt x="310" y="122"/>
                  </a:moveTo>
                  <a:cubicBezTo>
                    <a:pt x="310" y="123"/>
                    <a:pt x="310" y="123"/>
                    <a:pt x="310" y="124"/>
                  </a:cubicBezTo>
                  <a:cubicBezTo>
                    <a:pt x="311" y="124"/>
                    <a:pt x="310" y="124"/>
                    <a:pt x="310" y="124"/>
                  </a:cubicBezTo>
                  <a:cubicBezTo>
                    <a:pt x="310" y="124"/>
                    <a:pt x="311" y="124"/>
                    <a:pt x="311" y="124"/>
                  </a:cubicBezTo>
                  <a:cubicBezTo>
                    <a:pt x="311" y="124"/>
                    <a:pt x="311" y="123"/>
                    <a:pt x="311" y="123"/>
                  </a:cubicBezTo>
                  <a:cubicBezTo>
                    <a:pt x="311" y="123"/>
                    <a:pt x="310" y="122"/>
                    <a:pt x="310" y="122"/>
                  </a:cubicBezTo>
                  <a:close/>
                  <a:moveTo>
                    <a:pt x="285" y="121"/>
                  </a:moveTo>
                  <a:cubicBezTo>
                    <a:pt x="285" y="121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86" y="122"/>
                    <a:pt x="288" y="122"/>
                    <a:pt x="287" y="122"/>
                  </a:cubicBezTo>
                  <a:cubicBezTo>
                    <a:pt x="288" y="123"/>
                    <a:pt x="288" y="121"/>
                    <a:pt x="288" y="121"/>
                  </a:cubicBezTo>
                  <a:cubicBezTo>
                    <a:pt x="287" y="121"/>
                    <a:pt x="286" y="121"/>
                    <a:pt x="285" y="121"/>
                  </a:cubicBezTo>
                  <a:close/>
                  <a:moveTo>
                    <a:pt x="288" y="116"/>
                  </a:moveTo>
                  <a:cubicBezTo>
                    <a:pt x="288" y="116"/>
                    <a:pt x="288" y="117"/>
                    <a:pt x="289" y="117"/>
                  </a:cubicBezTo>
                  <a:cubicBezTo>
                    <a:pt x="289" y="117"/>
                    <a:pt x="289" y="116"/>
                    <a:pt x="289" y="116"/>
                  </a:cubicBezTo>
                  <a:lnTo>
                    <a:pt x="288" y="116"/>
                  </a:lnTo>
                  <a:close/>
                  <a:moveTo>
                    <a:pt x="300" y="115"/>
                  </a:moveTo>
                  <a:cubicBezTo>
                    <a:pt x="301" y="115"/>
                    <a:pt x="300" y="116"/>
                    <a:pt x="300" y="116"/>
                  </a:cubicBezTo>
                  <a:cubicBezTo>
                    <a:pt x="300" y="116"/>
                    <a:pt x="300" y="116"/>
                    <a:pt x="300" y="116"/>
                  </a:cubicBezTo>
                  <a:cubicBezTo>
                    <a:pt x="300" y="116"/>
                    <a:pt x="301" y="116"/>
                    <a:pt x="301" y="116"/>
                  </a:cubicBezTo>
                  <a:cubicBezTo>
                    <a:pt x="302" y="115"/>
                    <a:pt x="302" y="115"/>
                    <a:pt x="302" y="115"/>
                  </a:cubicBezTo>
                  <a:cubicBezTo>
                    <a:pt x="301" y="115"/>
                    <a:pt x="301" y="115"/>
                    <a:pt x="300" y="115"/>
                  </a:cubicBezTo>
                  <a:close/>
                  <a:moveTo>
                    <a:pt x="290" y="114"/>
                  </a:moveTo>
                  <a:cubicBezTo>
                    <a:pt x="290" y="114"/>
                    <a:pt x="290" y="115"/>
                    <a:pt x="290" y="115"/>
                  </a:cubicBezTo>
                  <a:cubicBezTo>
                    <a:pt x="292" y="115"/>
                    <a:pt x="292" y="115"/>
                    <a:pt x="292" y="115"/>
                  </a:cubicBezTo>
                  <a:cubicBezTo>
                    <a:pt x="292" y="115"/>
                    <a:pt x="291" y="114"/>
                    <a:pt x="292" y="114"/>
                  </a:cubicBezTo>
                  <a:cubicBezTo>
                    <a:pt x="291" y="114"/>
                    <a:pt x="291" y="114"/>
                    <a:pt x="290" y="114"/>
                  </a:cubicBezTo>
                  <a:close/>
                  <a:moveTo>
                    <a:pt x="287" y="112"/>
                  </a:moveTo>
                  <a:cubicBezTo>
                    <a:pt x="287" y="112"/>
                    <a:pt x="286" y="113"/>
                    <a:pt x="285" y="113"/>
                  </a:cubicBezTo>
                  <a:cubicBezTo>
                    <a:pt x="284" y="113"/>
                    <a:pt x="283" y="113"/>
                    <a:pt x="282" y="113"/>
                  </a:cubicBezTo>
                  <a:cubicBezTo>
                    <a:pt x="282" y="114"/>
                    <a:pt x="281" y="114"/>
                    <a:pt x="282" y="114"/>
                  </a:cubicBezTo>
                  <a:cubicBezTo>
                    <a:pt x="282" y="114"/>
                    <a:pt x="282" y="115"/>
                    <a:pt x="282" y="115"/>
                  </a:cubicBezTo>
                  <a:cubicBezTo>
                    <a:pt x="282" y="115"/>
                    <a:pt x="283" y="115"/>
                    <a:pt x="283" y="115"/>
                  </a:cubicBezTo>
                  <a:cubicBezTo>
                    <a:pt x="283" y="114"/>
                    <a:pt x="284" y="114"/>
                    <a:pt x="284" y="114"/>
                  </a:cubicBezTo>
                  <a:cubicBezTo>
                    <a:pt x="284" y="114"/>
                    <a:pt x="284" y="115"/>
                    <a:pt x="285" y="115"/>
                  </a:cubicBezTo>
                  <a:cubicBezTo>
                    <a:pt x="285" y="115"/>
                    <a:pt x="285" y="115"/>
                    <a:pt x="285" y="115"/>
                  </a:cubicBezTo>
                  <a:cubicBezTo>
                    <a:pt x="286" y="115"/>
                    <a:pt x="292" y="111"/>
                    <a:pt x="287" y="112"/>
                  </a:cubicBezTo>
                  <a:close/>
                  <a:moveTo>
                    <a:pt x="330" y="112"/>
                  </a:moveTo>
                  <a:cubicBezTo>
                    <a:pt x="333" y="112"/>
                    <a:pt x="332" y="112"/>
                    <a:pt x="333" y="113"/>
                  </a:cubicBezTo>
                  <a:cubicBezTo>
                    <a:pt x="333" y="113"/>
                    <a:pt x="328" y="112"/>
                    <a:pt x="330" y="112"/>
                  </a:cubicBezTo>
                  <a:close/>
                  <a:moveTo>
                    <a:pt x="251" y="110"/>
                  </a:moveTo>
                  <a:cubicBezTo>
                    <a:pt x="252" y="114"/>
                    <a:pt x="251" y="114"/>
                    <a:pt x="255" y="114"/>
                  </a:cubicBezTo>
                  <a:cubicBezTo>
                    <a:pt x="254" y="113"/>
                    <a:pt x="252" y="112"/>
                    <a:pt x="251" y="110"/>
                  </a:cubicBezTo>
                  <a:close/>
                  <a:moveTo>
                    <a:pt x="330" y="109"/>
                  </a:moveTo>
                  <a:cubicBezTo>
                    <a:pt x="330" y="109"/>
                    <a:pt x="330" y="110"/>
                    <a:pt x="330" y="110"/>
                  </a:cubicBezTo>
                  <a:cubicBezTo>
                    <a:pt x="328" y="111"/>
                    <a:pt x="329" y="109"/>
                    <a:pt x="330" y="109"/>
                  </a:cubicBezTo>
                  <a:close/>
                  <a:moveTo>
                    <a:pt x="326" y="106"/>
                  </a:moveTo>
                  <a:cubicBezTo>
                    <a:pt x="328" y="106"/>
                    <a:pt x="326" y="107"/>
                    <a:pt x="326" y="107"/>
                  </a:cubicBezTo>
                  <a:cubicBezTo>
                    <a:pt x="326" y="107"/>
                    <a:pt x="326" y="107"/>
                    <a:pt x="325" y="107"/>
                  </a:cubicBezTo>
                  <a:cubicBezTo>
                    <a:pt x="325" y="107"/>
                    <a:pt x="325" y="106"/>
                    <a:pt x="326" y="106"/>
                  </a:cubicBezTo>
                  <a:close/>
                  <a:moveTo>
                    <a:pt x="320" y="104"/>
                  </a:moveTo>
                  <a:cubicBezTo>
                    <a:pt x="320" y="104"/>
                    <a:pt x="320" y="105"/>
                    <a:pt x="320" y="105"/>
                  </a:cubicBezTo>
                  <a:cubicBezTo>
                    <a:pt x="319" y="105"/>
                    <a:pt x="319" y="104"/>
                    <a:pt x="320" y="104"/>
                  </a:cubicBezTo>
                  <a:close/>
                  <a:moveTo>
                    <a:pt x="205" y="83"/>
                  </a:moveTo>
                  <a:cubicBezTo>
                    <a:pt x="205" y="85"/>
                    <a:pt x="205" y="85"/>
                    <a:pt x="205" y="85"/>
                  </a:cubicBezTo>
                  <a:cubicBezTo>
                    <a:pt x="205" y="85"/>
                    <a:pt x="206" y="85"/>
                    <a:pt x="206" y="85"/>
                  </a:cubicBezTo>
                  <a:cubicBezTo>
                    <a:pt x="206" y="83"/>
                    <a:pt x="206" y="83"/>
                    <a:pt x="206" y="83"/>
                  </a:cubicBezTo>
                  <a:cubicBezTo>
                    <a:pt x="206" y="83"/>
                    <a:pt x="205" y="84"/>
                    <a:pt x="205" y="83"/>
                  </a:cubicBezTo>
                  <a:close/>
                  <a:moveTo>
                    <a:pt x="291" y="78"/>
                  </a:moveTo>
                  <a:cubicBezTo>
                    <a:pt x="290" y="78"/>
                    <a:pt x="288" y="79"/>
                    <a:pt x="287" y="80"/>
                  </a:cubicBezTo>
                  <a:cubicBezTo>
                    <a:pt x="287" y="80"/>
                    <a:pt x="287" y="80"/>
                    <a:pt x="287" y="80"/>
                  </a:cubicBezTo>
                  <a:cubicBezTo>
                    <a:pt x="285" y="80"/>
                    <a:pt x="285" y="79"/>
                    <a:pt x="284" y="79"/>
                  </a:cubicBezTo>
                  <a:cubicBezTo>
                    <a:pt x="282" y="79"/>
                    <a:pt x="282" y="79"/>
                    <a:pt x="281" y="80"/>
                  </a:cubicBezTo>
                  <a:cubicBezTo>
                    <a:pt x="280" y="80"/>
                    <a:pt x="280" y="80"/>
                    <a:pt x="279" y="80"/>
                  </a:cubicBezTo>
                  <a:cubicBezTo>
                    <a:pt x="277" y="81"/>
                    <a:pt x="277" y="84"/>
                    <a:pt x="276" y="86"/>
                  </a:cubicBezTo>
                  <a:cubicBezTo>
                    <a:pt x="276" y="85"/>
                    <a:pt x="276" y="89"/>
                    <a:pt x="278" y="90"/>
                  </a:cubicBezTo>
                  <a:cubicBezTo>
                    <a:pt x="280" y="90"/>
                    <a:pt x="281" y="89"/>
                    <a:pt x="282" y="89"/>
                  </a:cubicBezTo>
                  <a:cubicBezTo>
                    <a:pt x="283" y="88"/>
                    <a:pt x="285" y="89"/>
                    <a:pt x="286" y="89"/>
                  </a:cubicBezTo>
                  <a:cubicBezTo>
                    <a:pt x="288" y="89"/>
                    <a:pt x="289" y="87"/>
                    <a:pt x="290" y="87"/>
                  </a:cubicBezTo>
                  <a:cubicBezTo>
                    <a:pt x="291" y="86"/>
                    <a:pt x="292" y="87"/>
                    <a:pt x="292" y="87"/>
                  </a:cubicBezTo>
                  <a:cubicBezTo>
                    <a:pt x="292" y="87"/>
                    <a:pt x="293" y="86"/>
                    <a:pt x="293" y="86"/>
                  </a:cubicBezTo>
                  <a:cubicBezTo>
                    <a:pt x="294" y="86"/>
                    <a:pt x="294" y="86"/>
                    <a:pt x="295" y="86"/>
                  </a:cubicBezTo>
                  <a:cubicBezTo>
                    <a:pt x="296" y="86"/>
                    <a:pt x="296" y="85"/>
                    <a:pt x="297" y="85"/>
                  </a:cubicBezTo>
                  <a:cubicBezTo>
                    <a:pt x="296" y="85"/>
                    <a:pt x="297" y="84"/>
                    <a:pt x="297" y="84"/>
                  </a:cubicBezTo>
                  <a:cubicBezTo>
                    <a:pt x="296" y="84"/>
                    <a:pt x="296" y="84"/>
                    <a:pt x="296" y="84"/>
                  </a:cubicBezTo>
                  <a:cubicBezTo>
                    <a:pt x="295" y="83"/>
                    <a:pt x="295" y="81"/>
                    <a:pt x="294" y="81"/>
                  </a:cubicBezTo>
                  <a:cubicBezTo>
                    <a:pt x="294" y="80"/>
                    <a:pt x="294" y="80"/>
                    <a:pt x="294" y="79"/>
                  </a:cubicBezTo>
                  <a:cubicBezTo>
                    <a:pt x="293" y="79"/>
                    <a:pt x="293" y="79"/>
                    <a:pt x="292" y="79"/>
                  </a:cubicBezTo>
                  <a:cubicBezTo>
                    <a:pt x="292" y="79"/>
                    <a:pt x="292" y="78"/>
                    <a:pt x="291" y="78"/>
                  </a:cubicBezTo>
                  <a:close/>
                  <a:moveTo>
                    <a:pt x="210" y="75"/>
                  </a:moveTo>
                  <a:cubicBezTo>
                    <a:pt x="210" y="75"/>
                    <a:pt x="210" y="76"/>
                    <a:pt x="211" y="76"/>
                  </a:cubicBezTo>
                  <a:cubicBezTo>
                    <a:pt x="212" y="76"/>
                    <a:pt x="211" y="75"/>
                    <a:pt x="210" y="75"/>
                  </a:cubicBezTo>
                  <a:close/>
                  <a:moveTo>
                    <a:pt x="202" y="74"/>
                  </a:moveTo>
                  <a:cubicBezTo>
                    <a:pt x="201" y="74"/>
                    <a:pt x="201" y="75"/>
                    <a:pt x="202" y="75"/>
                  </a:cubicBezTo>
                  <a:cubicBezTo>
                    <a:pt x="202" y="75"/>
                    <a:pt x="203" y="73"/>
                    <a:pt x="202" y="74"/>
                  </a:cubicBezTo>
                  <a:close/>
                  <a:moveTo>
                    <a:pt x="212" y="65"/>
                  </a:moveTo>
                  <a:cubicBezTo>
                    <a:pt x="211" y="66"/>
                    <a:pt x="211" y="68"/>
                    <a:pt x="210" y="68"/>
                  </a:cubicBezTo>
                  <a:cubicBezTo>
                    <a:pt x="209" y="68"/>
                    <a:pt x="209" y="68"/>
                    <a:pt x="209" y="68"/>
                  </a:cubicBezTo>
                  <a:cubicBezTo>
                    <a:pt x="208" y="69"/>
                    <a:pt x="209" y="69"/>
                    <a:pt x="209" y="70"/>
                  </a:cubicBezTo>
                  <a:cubicBezTo>
                    <a:pt x="208" y="70"/>
                    <a:pt x="208" y="71"/>
                    <a:pt x="207" y="71"/>
                  </a:cubicBezTo>
                  <a:cubicBezTo>
                    <a:pt x="207" y="71"/>
                    <a:pt x="208" y="72"/>
                    <a:pt x="208" y="72"/>
                  </a:cubicBezTo>
                  <a:cubicBezTo>
                    <a:pt x="208" y="72"/>
                    <a:pt x="208" y="72"/>
                    <a:pt x="209" y="72"/>
                  </a:cubicBezTo>
                  <a:cubicBezTo>
                    <a:pt x="209" y="72"/>
                    <a:pt x="210" y="72"/>
                    <a:pt x="210" y="72"/>
                  </a:cubicBezTo>
                  <a:cubicBezTo>
                    <a:pt x="210" y="72"/>
                    <a:pt x="210" y="73"/>
                    <a:pt x="211" y="73"/>
                  </a:cubicBezTo>
                  <a:cubicBezTo>
                    <a:pt x="211" y="73"/>
                    <a:pt x="214" y="74"/>
                    <a:pt x="215" y="74"/>
                  </a:cubicBezTo>
                  <a:cubicBezTo>
                    <a:pt x="215" y="74"/>
                    <a:pt x="214" y="73"/>
                    <a:pt x="216" y="74"/>
                  </a:cubicBezTo>
                  <a:cubicBezTo>
                    <a:pt x="216" y="74"/>
                    <a:pt x="216" y="75"/>
                    <a:pt x="217" y="75"/>
                  </a:cubicBezTo>
                  <a:cubicBezTo>
                    <a:pt x="217" y="75"/>
                    <a:pt x="218" y="74"/>
                    <a:pt x="218" y="75"/>
                  </a:cubicBezTo>
                  <a:cubicBezTo>
                    <a:pt x="219" y="73"/>
                    <a:pt x="220" y="70"/>
                    <a:pt x="219" y="68"/>
                  </a:cubicBezTo>
                  <a:cubicBezTo>
                    <a:pt x="219" y="67"/>
                    <a:pt x="218" y="67"/>
                    <a:pt x="217" y="67"/>
                  </a:cubicBezTo>
                  <a:cubicBezTo>
                    <a:pt x="217" y="66"/>
                    <a:pt x="217" y="66"/>
                    <a:pt x="217" y="66"/>
                  </a:cubicBezTo>
                  <a:cubicBezTo>
                    <a:pt x="216" y="65"/>
                    <a:pt x="213" y="65"/>
                    <a:pt x="212" y="65"/>
                  </a:cubicBezTo>
                  <a:close/>
                  <a:moveTo>
                    <a:pt x="209" y="64"/>
                  </a:moveTo>
                  <a:cubicBezTo>
                    <a:pt x="209" y="64"/>
                    <a:pt x="209" y="65"/>
                    <a:pt x="209" y="65"/>
                  </a:cubicBezTo>
                  <a:cubicBezTo>
                    <a:pt x="208" y="66"/>
                    <a:pt x="207" y="66"/>
                    <a:pt x="206" y="66"/>
                  </a:cubicBezTo>
                  <a:cubicBezTo>
                    <a:pt x="206" y="67"/>
                    <a:pt x="205" y="67"/>
                    <a:pt x="206" y="67"/>
                  </a:cubicBezTo>
                  <a:cubicBezTo>
                    <a:pt x="206" y="67"/>
                    <a:pt x="207" y="67"/>
                    <a:pt x="207" y="67"/>
                  </a:cubicBezTo>
                  <a:cubicBezTo>
                    <a:pt x="207" y="67"/>
                    <a:pt x="208" y="66"/>
                    <a:pt x="208" y="66"/>
                  </a:cubicBezTo>
                  <a:cubicBezTo>
                    <a:pt x="208" y="66"/>
                    <a:pt x="209" y="66"/>
                    <a:pt x="210" y="66"/>
                  </a:cubicBezTo>
                  <a:cubicBezTo>
                    <a:pt x="209" y="66"/>
                    <a:pt x="211" y="64"/>
                    <a:pt x="209" y="64"/>
                  </a:cubicBezTo>
                  <a:close/>
                  <a:moveTo>
                    <a:pt x="206" y="64"/>
                  </a:moveTo>
                  <a:cubicBezTo>
                    <a:pt x="207" y="64"/>
                    <a:pt x="207" y="64"/>
                    <a:pt x="207" y="64"/>
                  </a:cubicBezTo>
                  <a:cubicBezTo>
                    <a:pt x="207" y="64"/>
                    <a:pt x="207" y="64"/>
                    <a:pt x="206" y="64"/>
                  </a:cubicBezTo>
                  <a:close/>
                  <a:moveTo>
                    <a:pt x="205" y="64"/>
                  </a:moveTo>
                  <a:cubicBezTo>
                    <a:pt x="205" y="64"/>
                    <a:pt x="205" y="65"/>
                    <a:pt x="205" y="65"/>
                  </a:cubicBezTo>
                  <a:cubicBezTo>
                    <a:pt x="206" y="65"/>
                    <a:pt x="205" y="64"/>
                    <a:pt x="205" y="64"/>
                  </a:cubicBezTo>
                  <a:close/>
                  <a:moveTo>
                    <a:pt x="214" y="63"/>
                  </a:moveTo>
                  <a:cubicBezTo>
                    <a:pt x="213" y="63"/>
                    <a:pt x="214" y="64"/>
                    <a:pt x="215" y="64"/>
                  </a:cubicBezTo>
                  <a:cubicBezTo>
                    <a:pt x="215" y="64"/>
                    <a:pt x="215" y="63"/>
                    <a:pt x="214" y="63"/>
                  </a:cubicBezTo>
                  <a:close/>
                  <a:moveTo>
                    <a:pt x="285" y="61"/>
                  </a:moveTo>
                  <a:cubicBezTo>
                    <a:pt x="285" y="61"/>
                    <a:pt x="284" y="62"/>
                    <a:pt x="284" y="62"/>
                  </a:cubicBezTo>
                  <a:cubicBezTo>
                    <a:pt x="283" y="62"/>
                    <a:pt x="283" y="62"/>
                    <a:pt x="282" y="62"/>
                  </a:cubicBezTo>
                  <a:cubicBezTo>
                    <a:pt x="283" y="63"/>
                    <a:pt x="282" y="63"/>
                    <a:pt x="282" y="63"/>
                  </a:cubicBezTo>
                  <a:cubicBezTo>
                    <a:pt x="282" y="64"/>
                    <a:pt x="282" y="64"/>
                    <a:pt x="282" y="64"/>
                  </a:cubicBezTo>
                  <a:cubicBezTo>
                    <a:pt x="283" y="63"/>
                    <a:pt x="283" y="63"/>
                    <a:pt x="284" y="63"/>
                  </a:cubicBezTo>
                  <a:cubicBezTo>
                    <a:pt x="284" y="63"/>
                    <a:pt x="284" y="64"/>
                    <a:pt x="285" y="64"/>
                  </a:cubicBezTo>
                  <a:cubicBezTo>
                    <a:pt x="285" y="64"/>
                    <a:pt x="285" y="63"/>
                    <a:pt x="285" y="63"/>
                  </a:cubicBezTo>
                  <a:cubicBezTo>
                    <a:pt x="285" y="63"/>
                    <a:pt x="288" y="61"/>
                    <a:pt x="285" y="61"/>
                  </a:cubicBezTo>
                  <a:close/>
                  <a:moveTo>
                    <a:pt x="235" y="55"/>
                  </a:moveTo>
                  <a:cubicBezTo>
                    <a:pt x="234" y="55"/>
                    <a:pt x="234" y="55"/>
                    <a:pt x="233" y="55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34" y="57"/>
                    <a:pt x="234" y="57"/>
                    <a:pt x="236" y="58"/>
                  </a:cubicBezTo>
                  <a:cubicBezTo>
                    <a:pt x="236" y="58"/>
                    <a:pt x="236" y="57"/>
                    <a:pt x="236" y="57"/>
                  </a:cubicBezTo>
                  <a:cubicBezTo>
                    <a:pt x="236" y="57"/>
                    <a:pt x="236" y="55"/>
                    <a:pt x="236" y="55"/>
                  </a:cubicBezTo>
                  <a:cubicBezTo>
                    <a:pt x="236" y="55"/>
                    <a:pt x="235" y="55"/>
                    <a:pt x="235" y="55"/>
                  </a:cubicBezTo>
                  <a:close/>
                  <a:moveTo>
                    <a:pt x="210" y="53"/>
                  </a:moveTo>
                  <a:cubicBezTo>
                    <a:pt x="209" y="54"/>
                    <a:pt x="209" y="55"/>
                    <a:pt x="208" y="55"/>
                  </a:cubicBezTo>
                  <a:cubicBezTo>
                    <a:pt x="208" y="55"/>
                    <a:pt x="208" y="56"/>
                    <a:pt x="207" y="56"/>
                  </a:cubicBezTo>
                  <a:cubicBezTo>
                    <a:pt x="208" y="57"/>
                    <a:pt x="209" y="57"/>
                    <a:pt x="210" y="57"/>
                  </a:cubicBezTo>
                  <a:cubicBezTo>
                    <a:pt x="210" y="58"/>
                    <a:pt x="210" y="59"/>
                    <a:pt x="211" y="59"/>
                  </a:cubicBezTo>
                  <a:cubicBezTo>
                    <a:pt x="212" y="60"/>
                    <a:pt x="213" y="60"/>
                    <a:pt x="215" y="60"/>
                  </a:cubicBezTo>
                  <a:cubicBezTo>
                    <a:pt x="216" y="60"/>
                    <a:pt x="218" y="61"/>
                    <a:pt x="218" y="61"/>
                  </a:cubicBezTo>
                  <a:cubicBezTo>
                    <a:pt x="219" y="61"/>
                    <a:pt x="219" y="61"/>
                    <a:pt x="219" y="61"/>
                  </a:cubicBezTo>
                  <a:cubicBezTo>
                    <a:pt x="220" y="61"/>
                    <a:pt x="219" y="60"/>
                    <a:pt x="222" y="60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23" y="61"/>
                    <a:pt x="227" y="62"/>
                    <a:pt x="227" y="63"/>
                  </a:cubicBezTo>
                  <a:cubicBezTo>
                    <a:pt x="227" y="63"/>
                    <a:pt x="227" y="63"/>
                    <a:pt x="227" y="64"/>
                  </a:cubicBezTo>
                  <a:cubicBezTo>
                    <a:pt x="227" y="64"/>
                    <a:pt x="228" y="64"/>
                    <a:pt x="229" y="64"/>
                  </a:cubicBezTo>
                  <a:cubicBezTo>
                    <a:pt x="230" y="66"/>
                    <a:pt x="228" y="67"/>
                    <a:pt x="228" y="68"/>
                  </a:cubicBezTo>
                  <a:cubicBezTo>
                    <a:pt x="228" y="69"/>
                    <a:pt x="228" y="69"/>
                    <a:pt x="228" y="69"/>
                  </a:cubicBezTo>
                  <a:cubicBezTo>
                    <a:pt x="228" y="70"/>
                    <a:pt x="228" y="71"/>
                    <a:pt x="228" y="71"/>
                  </a:cubicBezTo>
                  <a:cubicBezTo>
                    <a:pt x="227" y="72"/>
                    <a:pt x="228" y="73"/>
                    <a:pt x="228" y="73"/>
                  </a:cubicBezTo>
                  <a:cubicBezTo>
                    <a:pt x="228" y="73"/>
                    <a:pt x="228" y="74"/>
                    <a:pt x="228" y="74"/>
                  </a:cubicBezTo>
                  <a:cubicBezTo>
                    <a:pt x="228" y="74"/>
                    <a:pt x="229" y="76"/>
                    <a:pt x="229" y="76"/>
                  </a:cubicBezTo>
                  <a:cubicBezTo>
                    <a:pt x="229" y="76"/>
                    <a:pt x="230" y="76"/>
                    <a:pt x="231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3" y="74"/>
                    <a:pt x="233" y="76"/>
                    <a:pt x="233" y="76"/>
                  </a:cubicBezTo>
                  <a:cubicBezTo>
                    <a:pt x="233" y="76"/>
                    <a:pt x="233" y="76"/>
                    <a:pt x="233" y="76"/>
                  </a:cubicBezTo>
                  <a:cubicBezTo>
                    <a:pt x="233" y="76"/>
                    <a:pt x="239" y="75"/>
                    <a:pt x="239" y="75"/>
                  </a:cubicBezTo>
                  <a:cubicBezTo>
                    <a:pt x="240" y="75"/>
                    <a:pt x="239" y="74"/>
                    <a:pt x="240" y="73"/>
                  </a:cubicBezTo>
                  <a:cubicBezTo>
                    <a:pt x="241" y="72"/>
                    <a:pt x="241" y="72"/>
                    <a:pt x="241" y="72"/>
                  </a:cubicBezTo>
                  <a:cubicBezTo>
                    <a:pt x="241" y="73"/>
                    <a:pt x="242" y="75"/>
                    <a:pt x="242" y="75"/>
                  </a:cubicBezTo>
                  <a:cubicBezTo>
                    <a:pt x="243" y="76"/>
                    <a:pt x="244" y="76"/>
                    <a:pt x="245" y="76"/>
                  </a:cubicBezTo>
                  <a:cubicBezTo>
                    <a:pt x="245" y="76"/>
                    <a:pt x="246" y="75"/>
                    <a:pt x="247" y="75"/>
                  </a:cubicBezTo>
                  <a:cubicBezTo>
                    <a:pt x="247" y="75"/>
                    <a:pt x="248" y="76"/>
                    <a:pt x="249" y="75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51" y="74"/>
                    <a:pt x="251" y="74"/>
                    <a:pt x="251" y="74"/>
                  </a:cubicBezTo>
                  <a:cubicBezTo>
                    <a:pt x="252" y="74"/>
                    <a:pt x="252" y="75"/>
                    <a:pt x="252" y="75"/>
                  </a:cubicBezTo>
                  <a:cubicBezTo>
                    <a:pt x="253" y="75"/>
                    <a:pt x="255" y="75"/>
                    <a:pt x="255" y="75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8" y="75"/>
                    <a:pt x="259" y="75"/>
                    <a:pt x="260" y="75"/>
                  </a:cubicBezTo>
                  <a:cubicBezTo>
                    <a:pt x="262" y="75"/>
                    <a:pt x="264" y="75"/>
                    <a:pt x="266" y="75"/>
                  </a:cubicBezTo>
                  <a:cubicBezTo>
                    <a:pt x="266" y="74"/>
                    <a:pt x="266" y="75"/>
                    <a:pt x="267" y="75"/>
                  </a:cubicBezTo>
                  <a:cubicBezTo>
                    <a:pt x="267" y="74"/>
                    <a:pt x="267" y="73"/>
                    <a:pt x="266" y="73"/>
                  </a:cubicBezTo>
                  <a:cubicBezTo>
                    <a:pt x="266" y="73"/>
                    <a:pt x="267" y="73"/>
                    <a:pt x="267" y="73"/>
                  </a:cubicBezTo>
                  <a:cubicBezTo>
                    <a:pt x="267" y="73"/>
                    <a:pt x="268" y="74"/>
                    <a:pt x="268" y="74"/>
                  </a:cubicBezTo>
                  <a:cubicBezTo>
                    <a:pt x="268" y="74"/>
                    <a:pt x="269" y="75"/>
                    <a:pt x="269" y="75"/>
                  </a:cubicBezTo>
                  <a:cubicBezTo>
                    <a:pt x="270" y="75"/>
                    <a:pt x="270" y="74"/>
                    <a:pt x="270" y="75"/>
                  </a:cubicBezTo>
                  <a:cubicBezTo>
                    <a:pt x="271" y="74"/>
                    <a:pt x="270" y="74"/>
                    <a:pt x="271" y="74"/>
                  </a:cubicBezTo>
                  <a:cubicBezTo>
                    <a:pt x="271" y="74"/>
                    <a:pt x="271" y="75"/>
                    <a:pt x="272" y="75"/>
                  </a:cubicBezTo>
                  <a:cubicBezTo>
                    <a:pt x="272" y="75"/>
                    <a:pt x="279" y="75"/>
                    <a:pt x="280" y="74"/>
                  </a:cubicBezTo>
                  <a:cubicBezTo>
                    <a:pt x="280" y="74"/>
                    <a:pt x="281" y="73"/>
                    <a:pt x="281" y="73"/>
                  </a:cubicBezTo>
                  <a:cubicBezTo>
                    <a:pt x="281" y="75"/>
                    <a:pt x="281" y="72"/>
                    <a:pt x="281" y="71"/>
                  </a:cubicBezTo>
                  <a:cubicBezTo>
                    <a:pt x="281" y="71"/>
                    <a:pt x="281" y="72"/>
                    <a:pt x="281" y="72"/>
                  </a:cubicBezTo>
                  <a:cubicBezTo>
                    <a:pt x="282" y="71"/>
                    <a:pt x="283" y="71"/>
                    <a:pt x="284" y="70"/>
                  </a:cubicBezTo>
                  <a:cubicBezTo>
                    <a:pt x="285" y="69"/>
                    <a:pt x="284" y="68"/>
                    <a:pt x="284" y="67"/>
                  </a:cubicBezTo>
                  <a:cubicBezTo>
                    <a:pt x="283" y="67"/>
                    <a:pt x="283" y="67"/>
                    <a:pt x="282" y="67"/>
                  </a:cubicBezTo>
                  <a:cubicBezTo>
                    <a:pt x="281" y="66"/>
                    <a:pt x="279" y="65"/>
                    <a:pt x="278" y="65"/>
                  </a:cubicBezTo>
                  <a:cubicBezTo>
                    <a:pt x="277" y="65"/>
                    <a:pt x="276" y="66"/>
                    <a:pt x="275" y="66"/>
                  </a:cubicBezTo>
                  <a:cubicBezTo>
                    <a:pt x="274" y="65"/>
                    <a:pt x="274" y="65"/>
                    <a:pt x="274" y="65"/>
                  </a:cubicBezTo>
                  <a:cubicBezTo>
                    <a:pt x="274" y="64"/>
                    <a:pt x="274" y="64"/>
                    <a:pt x="274" y="64"/>
                  </a:cubicBezTo>
                  <a:cubicBezTo>
                    <a:pt x="273" y="63"/>
                    <a:pt x="269" y="63"/>
                    <a:pt x="268" y="63"/>
                  </a:cubicBezTo>
                  <a:cubicBezTo>
                    <a:pt x="268" y="63"/>
                    <a:pt x="268" y="64"/>
                    <a:pt x="267" y="64"/>
                  </a:cubicBezTo>
                  <a:cubicBezTo>
                    <a:pt x="266" y="64"/>
                    <a:pt x="266" y="63"/>
                    <a:pt x="263" y="63"/>
                  </a:cubicBezTo>
                  <a:cubicBezTo>
                    <a:pt x="263" y="64"/>
                    <a:pt x="263" y="64"/>
                    <a:pt x="263" y="64"/>
                  </a:cubicBezTo>
                  <a:cubicBezTo>
                    <a:pt x="262" y="64"/>
                    <a:pt x="261" y="63"/>
                    <a:pt x="261" y="64"/>
                  </a:cubicBezTo>
                  <a:cubicBezTo>
                    <a:pt x="260" y="65"/>
                    <a:pt x="260" y="65"/>
                    <a:pt x="260" y="65"/>
                  </a:cubicBezTo>
                  <a:cubicBezTo>
                    <a:pt x="259" y="65"/>
                    <a:pt x="257" y="64"/>
                    <a:pt x="256" y="65"/>
                  </a:cubicBezTo>
                  <a:cubicBezTo>
                    <a:pt x="255" y="65"/>
                    <a:pt x="255" y="65"/>
                    <a:pt x="254" y="65"/>
                  </a:cubicBezTo>
                  <a:cubicBezTo>
                    <a:pt x="254" y="65"/>
                    <a:pt x="254" y="66"/>
                    <a:pt x="254" y="66"/>
                  </a:cubicBezTo>
                  <a:cubicBezTo>
                    <a:pt x="253" y="66"/>
                    <a:pt x="249" y="65"/>
                    <a:pt x="248" y="65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247" y="66"/>
                    <a:pt x="247" y="65"/>
                    <a:pt x="246" y="66"/>
                  </a:cubicBezTo>
                  <a:cubicBezTo>
                    <a:pt x="245" y="66"/>
                    <a:pt x="245" y="66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3" y="65"/>
                    <a:pt x="242" y="65"/>
                    <a:pt x="240" y="64"/>
                  </a:cubicBezTo>
                  <a:cubicBezTo>
                    <a:pt x="240" y="65"/>
                    <a:pt x="240" y="65"/>
                    <a:pt x="239" y="65"/>
                  </a:cubicBezTo>
                  <a:cubicBezTo>
                    <a:pt x="239" y="65"/>
                    <a:pt x="239" y="64"/>
                    <a:pt x="239" y="63"/>
                  </a:cubicBezTo>
                  <a:cubicBezTo>
                    <a:pt x="238" y="63"/>
                    <a:pt x="237" y="62"/>
                    <a:pt x="235" y="63"/>
                  </a:cubicBezTo>
                  <a:cubicBezTo>
                    <a:pt x="235" y="63"/>
                    <a:pt x="235" y="64"/>
                    <a:pt x="235" y="64"/>
                  </a:cubicBezTo>
                  <a:cubicBezTo>
                    <a:pt x="233" y="65"/>
                    <a:pt x="234" y="63"/>
                    <a:pt x="235" y="63"/>
                  </a:cubicBezTo>
                  <a:cubicBezTo>
                    <a:pt x="234" y="63"/>
                    <a:pt x="233" y="63"/>
                    <a:pt x="233" y="62"/>
                  </a:cubicBezTo>
                  <a:cubicBezTo>
                    <a:pt x="233" y="61"/>
                    <a:pt x="233" y="61"/>
                    <a:pt x="233" y="61"/>
                  </a:cubicBezTo>
                  <a:cubicBezTo>
                    <a:pt x="235" y="62"/>
                    <a:pt x="236" y="62"/>
                    <a:pt x="238" y="61"/>
                  </a:cubicBezTo>
                  <a:cubicBezTo>
                    <a:pt x="238" y="61"/>
                    <a:pt x="238" y="60"/>
                    <a:pt x="238" y="60"/>
                  </a:cubicBezTo>
                  <a:cubicBezTo>
                    <a:pt x="237" y="60"/>
                    <a:pt x="236" y="60"/>
                    <a:pt x="235" y="59"/>
                  </a:cubicBezTo>
                  <a:cubicBezTo>
                    <a:pt x="234" y="59"/>
                    <a:pt x="234" y="58"/>
                    <a:pt x="234" y="58"/>
                  </a:cubicBezTo>
                  <a:cubicBezTo>
                    <a:pt x="233" y="58"/>
                    <a:pt x="232" y="58"/>
                    <a:pt x="231" y="58"/>
                  </a:cubicBezTo>
                  <a:cubicBezTo>
                    <a:pt x="231" y="58"/>
                    <a:pt x="231" y="57"/>
                    <a:pt x="230" y="56"/>
                  </a:cubicBezTo>
                  <a:cubicBezTo>
                    <a:pt x="229" y="57"/>
                    <a:pt x="223" y="58"/>
                    <a:pt x="222" y="57"/>
                  </a:cubicBezTo>
                  <a:cubicBezTo>
                    <a:pt x="222" y="57"/>
                    <a:pt x="222" y="56"/>
                    <a:pt x="222" y="56"/>
                  </a:cubicBezTo>
                  <a:cubicBezTo>
                    <a:pt x="222" y="56"/>
                    <a:pt x="220" y="55"/>
                    <a:pt x="220" y="55"/>
                  </a:cubicBezTo>
                  <a:cubicBezTo>
                    <a:pt x="219" y="54"/>
                    <a:pt x="218" y="55"/>
                    <a:pt x="217" y="55"/>
                  </a:cubicBezTo>
                  <a:cubicBezTo>
                    <a:pt x="216" y="55"/>
                    <a:pt x="214" y="55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2" y="54"/>
                    <a:pt x="212" y="54"/>
                  </a:cubicBezTo>
                  <a:cubicBezTo>
                    <a:pt x="212" y="54"/>
                    <a:pt x="210" y="54"/>
                    <a:pt x="210" y="53"/>
                  </a:cubicBezTo>
                  <a:close/>
                  <a:moveTo>
                    <a:pt x="277" y="49"/>
                  </a:moveTo>
                  <a:cubicBezTo>
                    <a:pt x="278" y="49"/>
                    <a:pt x="278" y="50"/>
                    <a:pt x="278" y="50"/>
                  </a:cubicBezTo>
                  <a:cubicBezTo>
                    <a:pt x="278" y="50"/>
                    <a:pt x="278" y="50"/>
                    <a:pt x="279" y="51"/>
                  </a:cubicBezTo>
                  <a:cubicBezTo>
                    <a:pt x="277" y="50"/>
                    <a:pt x="276" y="51"/>
                    <a:pt x="275" y="51"/>
                  </a:cubicBezTo>
                  <a:cubicBezTo>
                    <a:pt x="275" y="50"/>
                    <a:pt x="274" y="50"/>
                    <a:pt x="274" y="50"/>
                  </a:cubicBezTo>
                  <a:cubicBezTo>
                    <a:pt x="275" y="50"/>
                    <a:pt x="277" y="49"/>
                    <a:pt x="277" y="49"/>
                  </a:cubicBezTo>
                  <a:close/>
                  <a:moveTo>
                    <a:pt x="218" y="48"/>
                  </a:moveTo>
                  <a:cubicBezTo>
                    <a:pt x="218" y="48"/>
                    <a:pt x="218" y="48"/>
                    <a:pt x="218" y="48"/>
                  </a:cubicBezTo>
                  <a:cubicBezTo>
                    <a:pt x="217" y="49"/>
                    <a:pt x="215" y="49"/>
                    <a:pt x="215" y="49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3" y="49"/>
                    <a:pt x="212" y="49"/>
                    <a:pt x="210" y="49"/>
                  </a:cubicBezTo>
                  <a:cubicBezTo>
                    <a:pt x="211" y="49"/>
                    <a:pt x="209" y="50"/>
                    <a:pt x="209" y="50"/>
                  </a:cubicBezTo>
                  <a:cubicBezTo>
                    <a:pt x="209" y="50"/>
                    <a:pt x="209" y="51"/>
                    <a:pt x="209" y="51"/>
                  </a:cubicBezTo>
                  <a:cubicBezTo>
                    <a:pt x="214" y="50"/>
                    <a:pt x="219" y="53"/>
                    <a:pt x="223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5" y="49"/>
                    <a:pt x="225" y="49"/>
                    <a:pt x="225" y="49"/>
                  </a:cubicBezTo>
                  <a:cubicBezTo>
                    <a:pt x="227" y="49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1" y="48"/>
                    <a:pt x="221" y="49"/>
                    <a:pt x="219" y="48"/>
                  </a:cubicBezTo>
                  <a:cubicBezTo>
                    <a:pt x="219" y="48"/>
                    <a:pt x="219" y="48"/>
                    <a:pt x="218" y="48"/>
                  </a:cubicBezTo>
                  <a:close/>
                  <a:moveTo>
                    <a:pt x="234" y="46"/>
                  </a:moveTo>
                  <a:cubicBezTo>
                    <a:pt x="234" y="47"/>
                    <a:pt x="234" y="47"/>
                    <a:pt x="234" y="47"/>
                  </a:cubicBezTo>
                  <a:cubicBezTo>
                    <a:pt x="234" y="48"/>
                    <a:pt x="233" y="48"/>
                    <a:pt x="233" y="48"/>
                  </a:cubicBezTo>
                  <a:cubicBezTo>
                    <a:pt x="233" y="49"/>
                    <a:pt x="233" y="50"/>
                    <a:pt x="233" y="49"/>
                  </a:cubicBezTo>
                  <a:cubicBezTo>
                    <a:pt x="233" y="50"/>
                    <a:pt x="233" y="51"/>
                    <a:pt x="233" y="52"/>
                  </a:cubicBezTo>
                  <a:cubicBezTo>
                    <a:pt x="234" y="52"/>
                    <a:pt x="234" y="51"/>
                    <a:pt x="234" y="51"/>
                  </a:cubicBezTo>
                  <a:cubicBezTo>
                    <a:pt x="234" y="51"/>
                    <a:pt x="235" y="51"/>
                    <a:pt x="236" y="51"/>
                  </a:cubicBezTo>
                  <a:cubicBezTo>
                    <a:pt x="236" y="50"/>
                    <a:pt x="237" y="49"/>
                    <a:pt x="237" y="48"/>
                  </a:cubicBezTo>
                  <a:cubicBezTo>
                    <a:pt x="236" y="47"/>
                    <a:pt x="235" y="47"/>
                    <a:pt x="234" y="46"/>
                  </a:cubicBezTo>
                  <a:close/>
                  <a:moveTo>
                    <a:pt x="270" y="45"/>
                  </a:moveTo>
                  <a:cubicBezTo>
                    <a:pt x="271" y="45"/>
                    <a:pt x="270" y="46"/>
                    <a:pt x="270" y="46"/>
                  </a:cubicBezTo>
                  <a:cubicBezTo>
                    <a:pt x="269" y="46"/>
                    <a:pt x="270" y="45"/>
                    <a:pt x="270" y="45"/>
                  </a:cubicBezTo>
                  <a:close/>
                  <a:moveTo>
                    <a:pt x="200" y="38"/>
                  </a:moveTo>
                  <a:cubicBezTo>
                    <a:pt x="198" y="42"/>
                    <a:pt x="198" y="44"/>
                    <a:pt x="204" y="44"/>
                  </a:cubicBezTo>
                  <a:cubicBezTo>
                    <a:pt x="204" y="44"/>
                    <a:pt x="204" y="45"/>
                    <a:pt x="204" y="45"/>
                  </a:cubicBezTo>
                  <a:cubicBezTo>
                    <a:pt x="204" y="45"/>
                    <a:pt x="203" y="45"/>
                    <a:pt x="203" y="45"/>
                  </a:cubicBezTo>
                  <a:cubicBezTo>
                    <a:pt x="202" y="45"/>
                    <a:pt x="202" y="46"/>
                    <a:pt x="203" y="46"/>
                  </a:cubicBezTo>
                  <a:cubicBezTo>
                    <a:pt x="203" y="46"/>
                    <a:pt x="203" y="47"/>
                    <a:pt x="204" y="47"/>
                  </a:cubicBezTo>
                  <a:cubicBezTo>
                    <a:pt x="204" y="48"/>
                    <a:pt x="205" y="48"/>
                    <a:pt x="206" y="49"/>
                  </a:cubicBezTo>
                  <a:cubicBezTo>
                    <a:pt x="206" y="49"/>
                    <a:pt x="205" y="49"/>
                    <a:pt x="206" y="50"/>
                  </a:cubicBezTo>
                  <a:cubicBezTo>
                    <a:pt x="206" y="49"/>
                    <a:pt x="207" y="50"/>
                    <a:pt x="207" y="50"/>
                  </a:cubicBezTo>
                  <a:cubicBezTo>
                    <a:pt x="208" y="49"/>
                    <a:pt x="208" y="48"/>
                    <a:pt x="208" y="48"/>
                  </a:cubicBezTo>
                  <a:cubicBezTo>
                    <a:pt x="209" y="48"/>
                    <a:pt x="213" y="48"/>
                    <a:pt x="214" y="48"/>
                  </a:cubicBezTo>
                  <a:cubicBezTo>
                    <a:pt x="214" y="47"/>
                    <a:pt x="214" y="47"/>
                    <a:pt x="214" y="46"/>
                  </a:cubicBezTo>
                  <a:cubicBezTo>
                    <a:pt x="214" y="46"/>
                    <a:pt x="213" y="46"/>
                    <a:pt x="213" y="45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213" y="45"/>
                    <a:pt x="213" y="43"/>
                    <a:pt x="213" y="43"/>
                  </a:cubicBezTo>
                  <a:cubicBezTo>
                    <a:pt x="213" y="43"/>
                    <a:pt x="212" y="43"/>
                    <a:pt x="212" y="43"/>
                  </a:cubicBezTo>
                  <a:cubicBezTo>
                    <a:pt x="212" y="43"/>
                    <a:pt x="211" y="42"/>
                    <a:pt x="211" y="42"/>
                  </a:cubicBezTo>
                  <a:cubicBezTo>
                    <a:pt x="210" y="42"/>
                    <a:pt x="210" y="43"/>
                    <a:pt x="209" y="43"/>
                  </a:cubicBezTo>
                  <a:cubicBezTo>
                    <a:pt x="209" y="42"/>
                    <a:pt x="209" y="42"/>
                    <a:pt x="209" y="42"/>
                  </a:cubicBezTo>
                  <a:cubicBezTo>
                    <a:pt x="209" y="42"/>
                    <a:pt x="208" y="41"/>
                    <a:pt x="208" y="41"/>
                  </a:cubicBezTo>
                  <a:cubicBezTo>
                    <a:pt x="206" y="40"/>
                    <a:pt x="205" y="41"/>
                    <a:pt x="203" y="40"/>
                  </a:cubicBezTo>
                  <a:cubicBezTo>
                    <a:pt x="202" y="40"/>
                    <a:pt x="201" y="39"/>
                    <a:pt x="200" y="38"/>
                  </a:cubicBezTo>
                  <a:close/>
                  <a:moveTo>
                    <a:pt x="193" y="27"/>
                  </a:moveTo>
                  <a:cubicBezTo>
                    <a:pt x="193" y="29"/>
                    <a:pt x="193" y="30"/>
                    <a:pt x="193" y="31"/>
                  </a:cubicBezTo>
                  <a:cubicBezTo>
                    <a:pt x="194" y="31"/>
                    <a:pt x="195" y="31"/>
                    <a:pt x="195" y="31"/>
                  </a:cubicBezTo>
                  <a:cubicBezTo>
                    <a:pt x="195" y="31"/>
                    <a:pt x="195" y="32"/>
                    <a:pt x="196" y="33"/>
                  </a:cubicBezTo>
                  <a:cubicBezTo>
                    <a:pt x="196" y="33"/>
                    <a:pt x="196" y="32"/>
                    <a:pt x="197" y="33"/>
                  </a:cubicBezTo>
                  <a:cubicBezTo>
                    <a:pt x="196" y="32"/>
                    <a:pt x="197" y="31"/>
                    <a:pt x="196" y="30"/>
                  </a:cubicBezTo>
                  <a:cubicBezTo>
                    <a:pt x="196" y="30"/>
                    <a:pt x="195" y="30"/>
                    <a:pt x="194" y="29"/>
                  </a:cubicBezTo>
                  <a:cubicBezTo>
                    <a:pt x="194" y="29"/>
                    <a:pt x="195" y="28"/>
                    <a:pt x="194" y="27"/>
                  </a:cubicBezTo>
                  <a:cubicBezTo>
                    <a:pt x="194" y="27"/>
                    <a:pt x="193" y="28"/>
                    <a:pt x="193" y="27"/>
                  </a:cubicBezTo>
                  <a:close/>
                  <a:moveTo>
                    <a:pt x="306" y="19"/>
                  </a:moveTo>
                  <a:cubicBezTo>
                    <a:pt x="308" y="19"/>
                    <a:pt x="307" y="20"/>
                    <a:pt x="307" y="20"/>
                  </a:cubicBezTo>
                  <a:cubicBezTo>
                    <a:pt x="304" y="20"/>
                    <a:pt x="304" y="19"/>
                    <a:pt x="306" y="19"/>
                  </a:cubicBezTo>
                  <a:close/>
                  <a:moveTo>
                    <a:pt x="198" y="77"/>
                  </a:moveTo>
                  <a:cubicBezTo>
                    <a:pt x="198" y="77"/>
                    <a:pt x="197" y="78"/>
                    <a:pt x="197" y="79"/>
                  </a:cubicBezTo>
                  <a:cubicBezTo>
                    <a:pt x="196" y="79"/>
                    <a:pt x="190" y="80"/>
                    <a:pt x="193" y="80"/>
                  </a:cubicBezTo>
                  <a:cubicBezTo>
                    <a:pt x="193" y="80"/>
                    <a:pt x="193" y="81"/>
                    <a:pt x="193" y="81"/>
                  </a:cubicBezTo>
                  <a:cubicBezTo>
                    <a:pt x="192" y="81"/>
                    <a:pt x="191" y="81"/>
                    <a:pt x="190" y="81"/>
                  </a:cubicBezTo>
                  <a:cubicBezTo>
                    <a:pt x="189" y="80"/>
                    <a:pt x="189" y="80"/>
                    <a:pt x="188" y="79"/>
                  </a:cubicBezTo>
                  <a:cubicBezTo>
                    <a:pt x="187" y="80"/>
                    <a:pt x="184" y="82"/>
                    <a:pt x="184" y="84"/>
                  </a:cubicBezTo>
                  <a:cubicBezTo>
                    <a:pt x="184" y="84"/>
                    <a:pt x="185" y="84"/>
                    <a:pt x="185" y="85"/>
                  </a:cubicBezTo>
                  <a:cubicBezTo>
                    <a:pt x="186" y="85"/>
                    <a:pt x="187" y="85"/>
                    <a:pt x="187" y="85"/>
                  </a:cubicBezTo>
                  <a:cubicBezTo>
                    <a:pt x="188" y="85"/>
                    <a:pt x="189" y="85"/>
                    <a:pt x="190" y="86"/>
                  </a:cubicBezTo>
                  <a:cubicBezTo>
                    <a:pt x="190" y="86"/>
                    <a:pt x="190" y="87"/>
                    <a:pt x="190" y="87"/>
                  </a:cubicBezTo>
                  <a:cubicBezTo>
                    <a:pt x="189" y="87"/>
                    <a:pt x="190" y="89"/>
                    <a:pt x="190" y="89"/>
                  </a:cubicBezTo>
                  <a:cubicBezTo>
                    <a:pt x="189" y="90"/>
                    <a:pt x="184" y="89"/>
                    <a:pt x="182" y="90"/>
                  </a:cubicBezTo>
                  <a:cubicBezTo>
                    <a:pt x="182" y="89"/>
                    <a:pt x="181" y="88"/>
                    <a:pt x="180" y="87"/>
                  </a:cubicBezTo>
                  <a:cubicBezTo>
                    <a:pt x="180" y="87"/>
                    <a:pt x="179" y="87"/>
                    <a:pt x="179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8" y="87"/>
                    <a:pt x="177" y="88"/>
                    <a:pt x="178" y="89"/>
                  </a:cubicBezTo>
                  <a:cubicBezTo>
                    <a:pt x="178" y="89"/>
                    <a:pt x="178" y="89"/>
                    <a:pt x="178" y="90"/>
                  </a:cubicBezTo>
                  <a:cubicBezTo>
                    <a:pt x="178" y="90"/>
                    <a:pt x="178" y="90"/>
                    <a:pt x="178" y="91"/>
                  </a:cubicBezTo>
                  <a:cubicBezTo>
                    <a:pt x="178" y="91"/>
                    <a:pt x="179" y="92"/>
                    <a:pt x="179" y="92"/>
                  </a:cubicBezTo>
                  <a:cubicBezTo>
                    <a:pt x="179" y="92"/>
                    <a:pt x="181" y="93"/>
                    <a:pt x="181" y="93"/>
                  </a:cubicBezTo>
                  <a:cubicBezTo>
                    <a:pt x="181" y="94"/>
                    <a:pt x="182" y="93"/>
                    <a:pt x="183" y="93"/>
                  </a:cubicBezTo>
                  <a:cubicBezTo>
                    <a:pt x="183" y="93"/>
                    <a:pt x="183" y="94"/>
                    <a:pt x="184" y="94"/>
                  </a:cubicBezTo>
                  <a:cubicBezTo>
                    <a:pt x="184" y="94"/>
                    <a:pt x="184" y="94"/>
                    <a:pt x="184" y="94"/>
                  </a:cubicBezTo>
                  <a:cubicBezTo>
                    <a:pt x="184" y="94"/>
                    <a:pt x="184" y="93"/>
                    <a:pt x="184" y="93"/>
                  </a:cubicBezTo>
                  <a:cubicBezTo>
                    <a:pt x="185" y="93"/>
                    <a:pt x="186" y="93"/>
                    <a:pt x="186" y="93"/>
                  </a:cubicBezTo>
                  <a:cubicBezTo>
                    <a:pt x="187" y="93"/>
                    <a:pt x="187" y="94"/>
                    <a:pt x="188" y="94"/>
                  </a:cubicBezTo>
                  <a:cubicBezTo>
                    <a:pt x="188" y="95"/>
                    <a:pt x="189" y="96"/>
                    <a:pt x="189" y="96"/>
                  </a:cubicBezTo>
                  <a:cubicBezTo>
                    <a:pt x="190" y="96"/>
                    <a:pt x="190" y="96"/>
                    <a:pt x="191" y="96"/>
                  </a:cubicBezTo>
                  <a:cubicBezTo>
                    <a:pt x="191" y="96"/>
                    <a:pt x="193" y="97"/>
                    <a:pt x="193" y="98"/>
                  </a:cubicBezTo>
                  <a:cubicBezTo>
                    <a:pt x="193" y="98"/>
                    <a:pt x="193" y="99"/>
                    <a:pt x="193" y="99"/>
                  </a:cubicBezTo>
                  <a:cubicBezTo>
                    <a:pt x="193" y="100"/>
                    <a:pt x="194" y="101"/>
                    <a:pt x="194" y="101"/>
                  </a:cubicBezTo>
                  <a:cubicBezTo>
                    <a:pt x="196" y="101"/>
                    <a:pt x="196" y="102"/>
                    <a:pt x="197" y="101"/>
                  </a:cubicBezTo>
                  <a:cubicBezTo>
                    <a:pt x="198" y="101"/>
                    <a:pt x="199" y="99"/>
                    <a:pt x="200" y="99"/>
                  </a:cubicBezTo>
                  <a:cubicBezTo>
                    <a:pt x="201" y="98"/>
                    <a:pt x="201" y="99"/>
                    <a:pt x="202" y="99"/>
                  </a:cubicBezTo>
                  <a:cubicBezTo>
                    <a:pt x="202" y="98"/>
                    <a:pt x="203" y="98"/>
                    <a:pt x="203" y="98"/>
                  </a:cubicBezTo>
                  <a:cubicBezTo>
                    <a:pt x="205" y="97"/>
                    <a:pt x="206" y="97"/>
                    <a:pt x="207" y="97"/>
                  </a:cubicBezTo>
                  <a:cubicBezTo>
                    <a:pt x="207" y="95"/>
                    <a:pt x="207" y="96"/>
                    <a:pt x="207" y="95"/>
                  </a:cubicBezTo>
                  <a:cubicBezTo>
                    <a:pt x="208" y="95"/>
                    <a:pt x="208" y="95"/>
                    <a:pt x="208" y="95"/>
                  </a:cubicBezTo>
                  <a:cubicBezTo>
                    <a:pt x="208" y="94"/>
                    <a:pt x="209" y="92"/>
                    <a:pt x="209" y="92"/>
                  </a:cubicBezTo>
                  <a:cubicBezTo>
                    <a:pt x="208" y="91"/>
                    <a:pt x="208" y="91"/>
                    <a:pt x="208" y="91"/>
                  </a:cubicBezTo>
                  <a:cubicBezTo>
                    <a:pt x="208" y="90"/>
                    <a:pt x="208" y="90"/>
                    <a:pt x="208" y="89"/>
                  </a:cubicBezTo>
                  <a:cubicBezTo>
                    <a:pt x="208" y="89"/>
                    <a:pt x="207" y="88"/>
                    <a:pt x="207" y="88"/>
                  </a:cubicBezTo>
                  <a:cubicBezTo>
                    <a:pt x="205" y="89"/>
                    <a:pt x="206" y="89"/>
                    <a:pt x="204" y="90"/>
                  </a:cubicBezTo>
                  <a:cubicBezTo>
                    <a:pt x="203" y="89"/>
                    <a:pt x="203" y="88"/>
                    <a:pt x="203" y="86"/>
                  </a:cubicBezTo>
                  <a:cubicBezTo>
                    <a:pt x="200" y="88"/>
                    <a:pt x="201" y="88"/>
                    <a:pt x="200" y="85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201" y="84"/>
                    <a:pt x="202" y="84"/>
                    <a:pt x="204" y="84"/>
                  </a:cubicBezTo>
                  <a:cubicBezTo>
                    <a:pt x="204" y="84"/>
                    <a:pt x="204" y="82"/>
                    <a:pt x="203" y="83"/>
                  </a:cubicBezTo>
                  <a:cubicBezTo>
                    <a:pt x="203" y="82"/>
                    <a:pt x="204" y="81"/>
                    <a:pt x="204" y="81"/>
                  </a:cubicBezTo>
                  <a:cubicBezTo>
                    <a:pt x="204" y="81"/>
                    <a:pt x="203" y="81"/>
                    <a:pt x="203" y="81"/>
                  </a:cubicBezTo>
                  <a:cubicBezTo>
                    <a:pt x="202" y="81"/>
                    <a:pt x="202" y="80"/>
                    <a:pt x="202" y="80"/>
                  </a:cubicBezTo>
                  <a:cubicBezTo>
                    <a:pt x="201" y="79"/>
                    <a:pt x="199" y="80"/>
                    <a:pt x="198" y="80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1"/>
                    <a:pt x="196" y="80"/>
                    <a:pt x="195" y="81"/>
                  </a:cubicBezTo>
                  <a:cubicBezTo>
                    <a:pt x="196" y="80"/>
                    <a:pt x="196" y="80"/>
                    <a:pt x="197" y="80"/>
                  </a:cubicBezTo>
                  <a:cubicBezTo>
                    <a:pt x="197" y="80"/>
                    <a:pt x="198" y="79"/>
                    <a:pt x="198" y="79"/>
                  </a:cubicBezTo>
                  <a:cubicBezTo>
                    <a:pt x="199" y="79"/>
                    <a:pt x="199" y="79"/>
                    <a:pt x="200" y="79"/>
                  </a:cubicBezTo>
                  <a:cubicBezTo>
                    <a:pt x="201" y="78"/>
                    <a:pt x="201" y="76"/>
                    <a:pt x="198" y="77"/>
                  </a:cubicBezTo>
                  <a:close/>
                  <a:moveTo>
                    <a:pt x="156" y="63"/>
                  </a:moveTo>
                  <a:cubicBezTo>
                    <a:pt x="156" y="63"/>
                    <a:pt x="156" y="64"/>
                    <a:pt x="156" y="64"/>
                  </a:cubicBezTo>
                  <a:cubicBezTo>
                    <a:pt x="155" y="64"/>
                    <a:pt x="155" y="63"/>
                    <a:pt x="156" y="63"/>
                  </a:cubicBezTo>
                  <a:close/>
                  <a:moveTo>
                    <a:pt x="100" y="58"/>
                  </a:moveTo>
                  <a:cubicBezTo>
                    <a:pt x="100" y="58"/>
                    <a:pt x="99" y="59"/>
                    <a:pt x="99" y="59"/>
                  </a:cubicBezTo>
                  <a:cubicBezTo>
                    <a:pt x="99" y="58"/>
                    <a:pt x="99" y="58"/>
                    <a:pt x="100" y="58"/>
                  </a:cubicBezTo>
                  <a:close/>
                  <a:moveTo>
                    <a:pt x="178" y="57"/>
                  </a:moveTo>
                  <a:cubicBezTo>
                    <a:pt x="177" y="57"/>
                    <a:pt x="174" y="58"/>
                    <a:pt x="173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60"/>
                    <a:pt x="172" y="61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74" y="61"/>
                    <a:pt x="175" y="61"/>
                    <a:pt x="177" y="61"/>
                  </a:cubicBezTo>
                  <a:cubicBezTo>
                    <a:pt x="177" y="61"/>
                    <a:pt x="176" y="61"/>
                    <a:pt x="176" y="61"/>
                  </a:cubicBezTo>
                  <a:cubicBezTo>
                    <a:pt x="175" y="62"/>
                    <a:pt x="174" y="62"/>
                    <a:pt x="173" y="63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5" y="63"/>
                    <a:pt x="178" y="63"/>
                    <a:pt x="177" y="63"/>
                  </a:cubicBezTo>
                  <a:cubicBezTo>
                    <a:pt x="177" y="63"/>
                    <a:pt x="176" y="64"/>
                    <a:pt x="175" y="64"/>
                  </a:cubicBezTo>
                  <a:cubicBezTo>
                    <a:pt x="175" y="64"/>
                    <a:pt x="175" y="65"/>
                    <a:pt x="175" y="65"/>
                  </a:cubicBezTo>
                  <a:cubicBezTo>
                    <a:pt x="174" y="65"/>
                    <a:pt x="173" y="65"/>
                    <a:pt x="173" y="66"/>
                  </a:cubicBezTo>
                  <a:cubicBezTo>
                    <a:pt x="173" y="66"/>
                    <a:pt x="174" y="66"/>
                    <a:pt x="173" y="67"/>
                  </a:cubicBezTo>
                  <a:cubicBezTo>
                    <a:pt x="175" y="66"/>
                    <a:pt x="176" y="67"/>
                    <a:pt x="178" y="66"/>
                  </a:cubicBezTo>
                  <a:cubicBezTo>
                    <a:pt x="178" y="66"/>
                    <a:pt x="178" y="65"/>
                    <a:pt x="179" y="65"/>
                  </a:cubicBezTo>
                  <a:cubicBezTo>
                    <a:pt x="180" y="64"/>
                    <a:pt x="181" y="64"/>
                    <a:pt x="181" y="64"/>
                  </a:cubicBezTo>
                  <a:cubicBezTo>
                    <a:pt x="181" y="64"/>
                    <a:pt x="182" y="62"/>
                    <a:pt x="181" y="63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81" y="61"/>
                    <a:pt x="183" y="60"/>
                    <a:pt x="180" y="60"/>
                  </a:cubicBezTo>
                  <a:cubicBezTo>
                    <a:pt x="179" y="60"/>
                    <a:pt x="179" y="60"/>
                    <a:pt x="178" y="60"/>
                  </a:cubicBezTo>
                  <a:cubicBezTo>
                    <a:pt x="179" y="59"/>
                    <a:pt x="181" y="58"/>
                    <a:pt x="178" y="57"/>
                  </a:cubicBezTo>
                  <a:close/>
                  <a:moveTo>
                    <a:pt x="172" y="55"/>
                  </a:moveTo>
                  <a:cubicBezTo>
                    <a:pt x="172" y="56"/>
                    <a:pt x="171" y="57"/>
                    <a:pt x="171" y="58"/>
                  </a:cubicBezTo>
                  <a:cubicBezTo>
                    <a:pt x="175" y="57"/>
                    <a:pt x="179" y="56"/>
                    <a:pt x="172" y="55"/>
                  </a:cubicBezTo>
                  <a:close/>
                  <a:moveTo>
                    <a:pt x="192" y="54"/>
                  </a:moveTo>
                  <a:cubicBezTo>
                    <a:pt x="191" y="55"/>
                    <a:pt x="191" y="55"/>
                    <a:pt x="191" y="55"/>
                  </a:cubicBezTo>
                  <a:cubicBezTo>
                    <a:pt x="190" y="55"/>
                    <a:pt x="190" y="55"/>
                    <a:pt x="189" y="55"/>
                  </a:cubicBezTo>
                  <a:cubicBezTo>
                    <a:pt x="190" y="55"/>
                    <a:pt x="189" y="56"/>
                    <a:pt x="189" y="56"/>
                  </a:cubicBezTo>
                  <a:cubicBezTo>
                    <a:pt x="189" y="57"/>
                    <a:pt x="189" y="57"/>
                    <a:pt x="189" y="57"/>
                  </a:cubicBezTo>
                  <a:cubicBezTo>
                    <a:pt x="191" y="57"/>
                    <a:pt x="192" y="57"/>
                    <a:pt x="192" y="57"/>
                  </a:cubicBezTo>
                  <a:cubicBezTo>
                    <a:pt x="192" y="57"/>
                    <a:pt x="192" y="57"/>
                    <a:pt x="192" y="58"/>
                  </a:cubicBezTo>
                  <a:cubicBezTo>
                    <a:pt x="191" y="58"/>
                    <a:pt x="189" y="58"/>
                    <a:pt x="188" y="58"/>
                  </a:cubicBezTo>
                  <a:cubicBezTo>
                    <a:pt x="189" y="58"/>
                    <a:pt x="188" y="59"/>
                    <a:pt x="188" y="59"/>
                  </a:cubicBezTo>
                  <a:cubicBezTo>
                    <a:pt x="189" y="60"/>
                    <a:pt x="190" y="60"/>
                    <a:pt x="191" y="60"/>
                  </a:cubicBezTo>
                  <a:cubicBezTo>
                    <a:pt x="191" y="61"/>
                    <a:pt x="191" y="62"/>
                    <a:pt x="191" y="63"/>
                  </a:cubicBezTo>
                  <a:cubicBezTo>
                    <a:pt x="192" y="63"/>
                    <a:pt x="192" y="64"/>
                    <a:pt x="191" y="65"/>
                  </a:cubicBezTo>
                  <a:cubicBezTo>
                    <a:pt x="191" y="65"/>
                    <a:pt x="190" y="64"/>
                    <a:pt x="189" y="64"/>
                  </a:cubicBezTo>
                  <a:cubicBezTo>
                    <a:pt x="189" y="64"/>
                    <a:pt x="190" y="63"/>
                    <a:pt x="190" y="62"/>
                  </a:cubicBezTo>
                  <a:cubicBezTo>
                    <a:pt x="190" y="62"/>
                    <a:pt x="186" y="61"/>
                    <a:pt x="186" y="60"/>
                  </a:cubicBezTo>
                  <a:cubicBezTo>
                    <a:pt x="186" y="60"/>
                    <a:pt x="185" y="58"/>
                    <a:pt x="185" y="58"/>
                  </a:cubicBezTo>
                  <a:cubicBezTo>
                    <a:pt x="183" y="56"/>
                    <a:pt x="183" y="58"/>
                    <a:pt x="183" y="58"/>
                  </a:cubicBezTo>
                  <a:cubicBezTo>
                    <a:pt x="182" y="58"/>
                    <a:pt x="182" y="59"/>
                    <a:pt x="182" y="59"/>
                  </a:cubicBezTo>
                  <a:cubicBezTo>
                    <a:pt x="182" y="59"/>
                    <a:pt x="183" y="59"/>
                    <a:pt x="183" y="59"/>
                  </a:cubicBezTo>
                  <a:cubicBezTo>
                    <a:pt x="183" y="61"/>
                    <a:pt x="183" y="61"/>
                    <a:pt x="184" y="63"/>
                  </a:cubicBezTo>
                  <a:cubicBezTo>
                    <a:pt x="184" y="63"/>
                    <a:pt x="185" y="63"/>
                    <a:pt x="185" y="63"/>
                  </a:cubicBezTo>
                  <a:cubicBezTo>
                    <a:pt x="185" y="63"/>
                    <a:pt x="185" y="65"/>
                    <a:pt x="185" y="65"/>
                  </a:cubicBezTo>
                  <a:cubicBezTo>
                    <a:pt x="185" y="65"/>
                    <a:pt x="185" y="65"/>
                    <a:pt x="184" y="65"/>
                  </a:cubicBezTo>
                  <a:cubicBezTo>
                    <a:pt x="184" y="65"/>
                    <a:pt x="184" y="65"/>
                    <a:pt x="184" y="65"/>
                  </a:cubicBezTo>
                  <a:cubicBezTo>
                    <a:pt x="182" y="65"/>
                    <a:pt x="182" y="65"/>
                    <a:pt x="180" y="65"/>
                  </a:cubicBezTo>
                  <a:cubicBezTo>
                    <a:pt x="181" y="66"/>
                    <a:pt x="180" y="65"/>
                    <a:pt x="181" y="66"/>
                  </a:cubicBezTo>
                  <a:cubicBezTo>
                    <a:pt x="181" y="67"/>
                    <a:pt x="181" y="67"/>
                    <a:pt x="181" y="67"/>
                  </a:cubicBezTo>
                  <a:cubicBezTo>
                    <a:pt x="180" y="67"/>
                    <a:pt x="180" y="67"/>
                    <a:pt x="179" y="67"/>
                  </a:cubicBezTo>
                  <a:cubicBezTo>
                    <a:pt x="179" y="67"/>
                    <a:pt x="180" y="68"/>
                    <a:pt x="179" y="68"/>
                  </a:cubicBezTo>
                  <a:cubicBezTo>
                    <a:pt x="180" y="69"/>
                    <a:pt x="180" y="69"/>
                    <a:pt x="181" y="69"/>
                  </a:cubicBezTo>
                  <a:cubicBezTo>
                    <a:pt x="182" y="69"/>
                    <a:pt x="184" y="67"/>
                    <a:pt x="185" y="67"/>
                  </a:cubicBezTo>
                  <a:cubicBezTo>
                    <a:pt x="186" y="67"/>
                    <a:pt x="187" y="67"/>
                    <a:pt x="189" y="67"/>
                  </a:cubicBezTo>
                  <a:cubicBezTo>
                    <a:pt x="190" y="67"/>
                    <a:pt x="191" y="66"/>
                    <a:pt x="192" y="66"/>
                  </a:cubicBezTo>
                  <a:cubicBezTo>
                    <a:pt x="192" y="66"/>
                    <a:pt x="192" y="67"/>
                    <a:pt x="192" y="67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1" y="67"/>
                    <a:pt x="190" y="68"/>
                    <a:pt x="190" y="68"/>
                  </a:cubicBezTo>
                  <a:cubicBezTo>
                    <a:pt x="190" y="69"/>
                    <a:pt x="189" y="69"/>
                    <a:pt x="188" y="69"/>
                  </a:cubicBezTo>
                  <a:cubicBezTo>
                    <a:pt x="188" y="73"/>
                    <a:pt x="189" y="72"/>
                    <a:pt x="193" y="72"/>
                  </a:cubicBezTo>
                  <a:cubicBezTo>
                    <a:pt x="194" y="72"/>
                    <a:pt x="195" y="72"/>
                    <a:pt x="195" y="72"/>
                  </a:cubicBezTo>
                  <a:cubicBezTo>
                    <a:pt x="198" y="71"/>
                    <a:pt x="200" y="72"/>
                    <a:pt x="203" y="72"/>
                  </a:cubicBezTo>
                  <a:cubicBezTo>
                    <a:pt x="203" y="71"/>
                    <a:pt x="203" y="71"/>
                    <a:pt x="204" y="71"/>
                  </a:cubicBezTo>
                  <a:cubicBezTo>
                    <a:pt x="204" y="71"/>
                    <a:pt x="203" y="70"/>
                    <a:pt x="203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3" y="70"/>
                    <a:pt x="204" y="70"/>
                    <a:pt x="204" y="70"/>
                  </a:cubicBezTo>
                  <a:cubicBezTo>
                    <a:pt x="204" y="69"/>
                    <a:pt x="204" y="69"/>
                    <a:pt x="204" y="68"/>
                  </a:cubicBezTo>
                  <a:cubicBezTo>
                    <a:pt x="204" y="68"/>
                    <a:pt x="203" y="68"/>
                    <a:pt x="203" y="68"/>
                  </a:cubicBezTo>
                  <a:cubicBezTo>
                    <a:pt x="202" y="67"/>
                    <a:pt x="203" y="67"/>
                    <a:pt x="203" y="66"/>
                  </a:cubicBezTo>
                  <a:cubicBezTo>
                    <a:pt x="204" y="67"/>
                    <a:pt x="203" y="65"/>
                    <a:pt x="203" y="65"/>
                  </a:cubicBezTo>
                  <a:cubicBezTo>
                    <a:pt x="202" y="65"/>
                    <a:pt x="202" y="65"/>
                    <a:pt x="201" y="65"/>
                  </a:cubicBezTo>
                  <a:cubicBezTo>
                    <a:pt x="201" y="64"/>
                    <a:pt x="202" y="63"/>
                    <a:pt x="202" y="62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201" y="61"/>
                    <a:pt x="200" y="58"/>
                    <a:pt x="201" y="58"/>
                  </a:cubicBezTo>
                  <a:cubicBezTo>
                    <a:pt x="200" y="58"/>
                    <a:pt x="198" y="57"/>
                    <a:pt x="198" y="57"/>
                  </a:cubicBezTo>
                  <a:cubicBezTo>
                    <a:pt x="198" y="57"/>
                    <a:pt x="199" y="57"/>
                    <a:pt x="198" y="56"/>
                  </a:cubicBezTo>
                  <a:cubicBezTo>
                    <a:pt x="198" y="56"/>
                    <a:pt x="196" y="55"/>
                    <a:pt x="196" y="55"/>
                  </a:cubicBezTo>
                  <a:cubicBezTo>
                    <a:pt x="195" y="55"/>
                    <a:pt x="195" y="56"/>
                    <a:pt x="195" y="57"/>
                  </a:cubicBezTo>
                  <a:cubicBezTo>
                    <a:pt x="195" y="57"/>
                    <a:pt x="195" y="57"/>
                    <a:pt x="196" y="58"/>
                  </a:cubicBezTo>
                  <a:cubicBezTo>
                    <a:pt x="196" y="58"/>
                    <a:pt x="194" y="58"/>
                    <a:pt x="193" y="58"/>
                  </a:cubicBezTo>
                  <a:cubicBezTo>
                    <a:pt x="193" y="58"/>
                    <a:pt x="193" y="57"/>
                    <a:pt x="193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56"/>
                    <a:pt x="192" y="55"/>
                    <a:pt x="192" y="54"/>
                  </a:cubicBezTo>
                  <a:close/>
                  <a:moveTo>
                    <a:pt x="183" y="47"/>
                  </a:moveTo>
                  <a:cubicBezTo>
                    <a:pt x="183" y="47"/>
                    <a:pt x="182" y="48"/>
                    <a:pt x="183" y="48"/>
                  </a:cubicBezTo>
                  <a:cubicBezTo>
                    <a:pt x="183" y="48"/>
                    <a:pt x="182" y="49"/>
                    <a:pt x="183" y="48"/>
                  </a:cubicBezTo>
                  <a:cubicBezTo>
                    <a:pt x="183" y="48"/>
                    <a:pt x="184" y="49"/>
                    <a:pt x="184" y="50"/>
                  </a:cubicBezTo>
                  <a:cubicBezTo>
                    <a:pt x="185" y="49"/>
                    <a:pt x="188" y="49"/>
                    <a:pt x="186" y="48"/>
                  </a:cubicBezTo>
                  <a:cubicBezTo>
                    <a:pt x="185" y="47"/>
                    <a:pt x="184" y="47"/>
                    <a:pt x="183" y="47"/>
                  </a:cubicBezTo>
                  <a:close/>
                  <a:moveTo>
                    <a:pt x="168" y="47"/>
                  </a:moveTo>
                  <a:cubicBezTo>
                    <a:pt x="168" y="47"/>
                    <a:pt x="168" y="47"/>
                    <a:pt x="167" y="47"/>
                  </a:cubicBezTo>
                  <a:cubicBezTo>
                    <a:pt x="167" y="48"/>
                    <a:pt x="167" y="49"/>
                    <a:pt x="167" y="49"/>
                  </a:cubicBezTo>
                  <a:cubicBezTo>
                    <a:pt x="167" y="50"/>
                    <a:pt x="168" y="50"/>
                    <a:pt x="168" y="50"/>
                  </a:cubicBezTo>
                  <a:cubicBezTo>
                    <a:pt x="169" y="50"/>
                    <a:pt x="169" y="51"/>
                    <a:pt x="169" y="52"/>
                  </a:cubicBezTo>
                  <a:cubicBezTo>
                    <a:pt x="169" y="52"/>
                    <a:pt x="170" y="51"/>
                    <a:pt x="170" y="51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70" y="49"/>
                    <a:pt x="169" y="48"/>
                    <a:pt x="169" y="48"/>
                  </a:cubicBezTo>
                  <a:cubicBezTo>
                    <a:pt x="169" y="48"/>
                    <a:pt x="169" y="48"/>
                    <a:pt x="169" y="47"/>
                  </a:cubicBezTo>
                  <a:cubicBezTo>
                    <a:pt x="169" y="47"/>
                    <a:pt x="168" y="47"/>
                    <a:pt x="168" y="47"/>
                  </a:cubicBezTo>
                  <a:close/>
                  <a:moveTo>
                    <a:pt x="145" y="38"/>
                  </a:moveTo>
                  <a:cubicBezTo>
                    <a:pt x="145" y="38"/>
                    <a:pt x="144" y="39"/>
                    <a:pt x="144" y="39"/>
                  </a:cubicBezTo>
                  <a:cubicBezTo>
                    <a:pt x="143" y="39"/>
                    <a:pt x="143" y="39"/>
                    <a:pt x="142" y="39"/>
                  </a:cubicBezTo>
                  <a:cubicBezTo>
                    <a:pt x="142" y="39"/>
                    <a:pt x="142" y="40"/>
                    <a:pt x="141" y="40"/>
                  </a:cubicBezTo>
                  <a:cubicBezTo>
                    <a:pt x="140" y="41"/>
                    <a:pt x="140" y="41"/>
                    <a:pt x="139" y="43"/>
                  </a:cubicBezTo>
                  <a:cubicBezTo>
                    <a:pt x="141" y="43"/>
                    <a:pt x="143" y="44"/>
                    <a:pt x="145" y="44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7" y="43"/>
                    <a:pt x="148" y="43"/>
                    <a:pt x="148" y="43"/>
                  </a:cubicBezTo>
                  <a:cubicBezTo>
                    <a:pt x="149" y="42"/>
                    <a:pt x="150" y="41"/>
                    <a:pt x="149" y="40"/>
                  </a:cubicBezTo>
                  <a:cubicBezTo>
                    <a:pt x="149" y="40"/>
                    <a:pt x="148" y="40"/>
                    <a:pt x="148" y="39"/>
                  </a:cubicBezTo>
                  <a:cubicBezTo>
                    <a:pt x="148" y="39"/>
                    <a:pt x="147" y="39"/>
                    <a:pt x="147" y="39"/>
                  </a:cubicBezTo>
                  <a:cubicBezTo>
                    <a:pt x="146" y="39"/>
                    <a:pt x="146" y="38"/>
                    <a:pt x="145" y="38"/>
                  </a:cubicBezTo>
                  <a:close/>
                  <a:moveTo>
                    <a:pt x="165" y="35"/>
                  </a:moveTo>
                  <a:cubicBezTo>
                    <a:pt x="162" y="37"/>
                    <a:pt x="163" y="37"/>
                    <a:pt x="163" y="39"/>
                  </a:cubicBezTo>
                  <a:cubicBezTo>
                    <a:pt x="164" y="39"/>
                    <a:pt x="165" y="38"/>
                    <a:pt x="165" y="38"/>
                  </a:cubicBezTo>
                  <a:cubicBezTo>
                    <a:pt x="165" y="39"/>
                    <a:pt x="165" y="40"/>
                    <a:pt x="165" y="40"/>
                  </a:cubicBezTo>
                  <a:cubicBezTo>
                    <a:pt x="166" y="40"/>
                    <a:pt x="166" y="39"/>
                    <a:pt x="167" y="40"/>
                  </a:cubicBezTo>
                  <a:cubicBezTo>
                    <a:pt x="168" y="40"/>
                    <a:pt x="167" y="41"/>
                    <a:pt x="167" y="42"/>
                  </a:cubicBezTo>
                  <a:cubicBezTo>
                    <a:pt x="167" y="41"/>
                    <a:pt x="168" y="42"/>
                    <a:pt x="168" y="42"/>
                  </a:cubicBezTo>
                  <a:cubicBezTo>
                    <a:pt x="168" y="41"/>
                    <a:pt x="168" y="41"/>
                    <a:pt x="168" y="41"/>
                  </a:cubicBezTo>
                  <a:cubicBezTo>
                    <a:pt x="169" y="41"/>
                    <a:pt x="170" y="42"/>
                    <a:pt x="170" y="42"/>
                  </a:cubicBezTo>
                  <a:cubicBezTo>
                    <a:pt x="170" y="42"/>
                    <a:pt x="170" y="42"/>
                    <a:pt x="169" y="42"/>
                  </a:cubicBezTo>
                  <a:cubicBezTo>
                    <a:pt x="168" y="42"/>
                    <a:pt x="170" y="43"/>
                    <a:pt x="170" y="43"/>
                  </a:cubicBezTo>
                  <a:cubicBezTo>
                    <a:pt x="169" y="43"/>
                    <a:pt x="169" y="43"/>
                    <a:pt x="167" y="43"/>
                  </a:cubicBezTo>
                  <a:cubicBezTo>
                    <a:pt x="167" y="43"/>
                    <a:pt x="168" y="44"/>
                    <a:pt x="168" y="44"/>
                  </a:cubicBezTo>
                  <a:cubicBezTo>
                    <a:pt x="168" y="45"/>
                    <a:pt x="168" y="44"/>
                    <a:pt x="168" y="45"/>
                  </a:cubicBezTo>
                  <a:cubicBezTo>
                    <a:pt x="169" y="45"/>
                    <a:pt x="170" y="45"/>
                    <a:pt x="170" y="44"/>
                  </a:cubicBezTo>
                  <a:cubicBezTo>
                    <a:pt x="171" y="44"/>
                    <a:pt x="171" y="43"/>
                    <a:pt x="172" y="43"/>
                  </a:cubicBezTo>
                  <a:cubicBezTo>
                    <a:pt x="173" y="43"/>
                    <a:pt x="173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6" y="43"/>
                    <a:pt x="175" y="44"/>
                    <a:pt x="177" y="43"/>
                  </a:cubicBezTo>
                  <a:cubicBezTo>
                    <a:pt x="177" y="43"/>
                    <a:pt x="177" y="42"/>
                    <a:pt x="177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9" y="43"/>
                    <a:pt x="180" y="43"/>
                    <a:pt x="181" y="43"/>
                  </a:cubicBezTo>
                  <a:cubicBezTo>
                    <a:pt x="182" y="43"/>
                    <a:pt x="182" y="44"/>
                    <a:pt x="183" y="44"/>
                  </a:cubicBezTo>
                  <a:cubicBezTo>
                    <a:pt x="183" y="44"/>
                    <a:pt x="184" y="44"/>
                    <a:pt x="184" y="44"/>
                  </a:cubicBezTo>
                  <a:cubicBezTo>
                    <a:pt x="185" y="45"/>
                    <a:pt x="186" y="46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90" y="48"/>
                    <a:pt x="191" y="50"/>
                    <a:pt x="193" y="50"/>
                  </a:cubicBezTo>
                  <a:cubicBezTo>
                    <a:pt x="197" y="50"/>
                    <a:pt x="195" y="45"/>
                    <a:pt x="194" y="44"/>
                  </a:cubicBezTo>
                  <a:cubicBezTo>
                    <a:pt x="193" y="42"/>
                    <a:pt x="191" y="41"/>
                    <a:pt x="188" y="42"/>
                  </a:cubicBezTo>
                  <a:cubicBezTo>
                    <a:pt x="188" y="42"/>
                    <a:pt x="188" y="42"/>
                    <a:pt x="187" y="42"/>
                  </a:cubicBezTo>
                  <a:cubicBezTo>
                    <a:pt x="187" y="42"/>
                    <a:pt x="186" y="40"/>
                    <a:pt x="186" y="40"/>
                  </a:cubicBezTo>
                  <a:cubicBezTo>
                    <a:pt x="185" y="39"/>
                    <a:pt x="183" y="40"/>
                    <a:pt x="183" y="39"/>
                  </a:cubicBezTo>
                  <a:cubicBezTo>
                    <a:pt x="182" y="39"/>
                    <a:pt x="182" y="38"/>
                    <a:pt x="182" y="38"/>
                  </a:cubicBezTo>
                  <a:cubicBezTo>
                    <a:pt x="180" y="37"/>
                    <a:pt x="179" y="39"/>
                    <a:pt x="178" y="39"/>
                  </a:cubicBezTo>
                  <a:cubicBezTo>
                    <a:pt x="178" y="39"/>
                    <a:pt x="178" y="39"/>
                    <a:pt x="177" y="39"/>
                  </a:cubicBezTo>
                  <a:cubicBezTo>
                    <a:pt x="177" y="39"/>
                    <a:pt x="177" y="38"/>
                    <a:pt x="177" y="38"/>
                  </a:cubicBezTo>
                  <a:cubicBezTo>
                    <a:pt x="176" y="37"/>
                    <a:pt x="174" y="37"/>
                    <a:pt x="173" y="36"/>
                  </a:cubicBezTo>
                  <a:cubicBezTo>
                    <a:pt x="173" y="36"/>
                    <a:pt x="173" y="37"/>
                    <a:pt x="173" y="37"/>
                  </a:cubicBezTo>
                  <a:cubicBezTo>
                    <a:pt x="172" y="37"/>
                    <a:pt x="173" y="38"/>
                    <a:pt x="173" y="39"/>
                  </a:cubicBezTo>
                  <a:cubicBezTo>
                    <a:pt x="171" y="39"/>
                    <a:pt x="171" y="39"/>
                    <a:pt x="171" y="39"/>
                  </a:cubicBezTo>
                  <a:cubicBezTo>
                    <a:pt x="171" y="38"/>
                    <a:pt x="170" y="36"/>
                    <a:pt x="169" y="36"/>
                  </a:cubicBezTo>
                  <a:cubicBezTo>
                    <a:pt x="169" y="36"/>
                    <a:pt x="168" y="36"/>
                    <a:pt x="167" y="36"/>
                  </a:cubicBezTo>
                  <a:cubicBezTo>
                    <a:pt x="166" y="36"/>
                    <a:pt x="165" y="35"/>
                    <a:pt x="165" y="35"/>
                  </a:cubicBezTo>
                  <a:close/>
                  <a:moveTo>
                    <a:pt x="44" y="230"/>
                  </a:moveTo>
                  <a:cubicBezTo>
                    <a:pt x="44" y="230"/>
                    <a:pt x="43" y="231"/>
                    <a:pt x="42" y="231"/>
                  </a:cubicBezTo>
                  <a:cubicBezTo>
                    <a:pt x="43" y="232"/>
                    <a:pt x="42" y="231"/>
                    <a:pt x="43" y="232"/>
                  </a:cubicBezTo>
                  <a:cubicBezTo>
                    <a:pt x="43" y="232"/>
                    <a:pt x="43" y="232"/>
                    <a:pt x="43" y="232"/>
                  </a:cubicBezTo>
                  <a:cubicBezTo>
                    <a:pt x="43" y="231"/>
                    <a:pt x="42" y="234"/>
                    <a:pt x="43" y="235"/>
                  </a:cubicBezTo>
                  <a:cubicBezTo>
                    <a:pt x="43" y="235"/>
                    <a:pt x="46" y="236"/>
                    <a:pt x="47" y="237"/>
                  </a:cubicBezTo>
                  <a:cubicBezTo>
                    <a:pt x="47" y="237"/>
                    <a:pt x="47" y="236"/>
                    <a:pt x="47" y="236"/>
                  </a:cubicBezTo>
                  <a:cubicBezTo>
                    <a:pt x="47" y="235"/>
                    <a:pt x="46" y="235"/>
                    <a:pt x="46" y="235"/>
                  </a:cubicBezTo>
                  <a:cubicBezTo>
                    <a:pt x="46" y="235"/>
                    <a:pt x="46" y="235"/>
                    <a:pt x="47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3"/>
                    <a:pt x="47" y="232"/>
                    <a:pt x="46" y="232"/>
                  </a:cubicBezTo>
                  <a:cubicBezTo>
                    <a:pt x="46" y="232"/>
                    <a:pt x="46" y="232"/>
                    <a:pt x="45" y="232"/>
                  </a:cubicBezTo>
                  <a:cubicBezTo>
                    <a:pt x="45" y="231"/>
                    <a:pt x="46" y="231"/>
                    <a:pt x="46" y="231"/>
                  </a:cubicBezTo>
                  <a:cubicBezTo>
                    <a:pt x="45" y="230"/>
                    <a:pt x="45" y="230"/>
                    <a:pt x="44" y="230"/>
                  </a:cubicBezTo>
                  <a:close/>
                  <a:moveTo>
                    <a:pt x="51" y="226"/>
                  </a:moveTo>
                  <a:cubicBezTo>
                    <a:pt x="51" y="226"/>
                    <a:pt x="51" y="226"/>
                    <a:pt x="51" y="226"/>
                  </a:cubicBezTo>
                  <a:cubicBezTo>
                    <a:pt x="50" y="226"/>
                    <a:pt x="51" y="226"/>
                    <a:pt x="52" y="227"/>
                  </a:cubicBezTo>
                  <a:cubicBezTo>
                    <a:pt x="52" y="227"/>
                    <a:pt x="52" y="225"/>
                    <a:pt x="51" y="226"/>
                  </a:cubicBezTo>
                  <a:close/>
                  <a:moveTo>
                    <a:pt x="39" y="225"/>
                  </a:moveTo>
                  <a:cubicBezTo>
                    <a:pt x="39" y="226"/>
                    <a:pt x="40" y="228"/>
                    <a:pt x="40" y="228"/>
                  </a:cubicBezTo>
                  <a:cubicBezTo>
                    <a:pt x="40" y="229"/>
                    <a:pt x="39" y="229"/>
                    <a:pt x="40" y="229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1" y="230"/>
                    <a:pt x="41" y="231"/>
                    <a:pt x="40" y="230"/>
                  </a:cubicBezTo>
                  <a:cubicBezTo>
                    <a:pt x="40" y="230"/>
                    <a:pt x="40" y="231"/>
                    <a:pt x="40" y="231"/>
                  </a:cubicBezTo>
                  <a:cubicBezTo>
                    <a:pt x="41" y="231"/>
                    <a:pt x="42" y="230"/>
                    <a:pt x="42" y="230"/>
                  </a:cubicBezTo>
                  <a:cubicBezTo>
                    <a:pt x="42" y="230"/>
                    <a:pt x="44" y="230"/>
                    <a:pt x="44" y="230"/>
                  </a:cubicBezTo>
                  <a:cubicBezTo>
                    <a:pt x="44" y="229"/>
                    <a:pt x="44" y="228"/>
                    <a:pt x="44" y="227"/>
                  </a:cubicBezTo>
                  <a:cubicBezTo>
                    <a:pt x="44" y="227"/>
                    <a:pt x="45" y="226"/>
                    <a:pt x="45" y="225"/>
                  </a:cubicBezTo>
                  <a:cubicBezTo>
                    <a:pt x="42" y="225"/>
                    <a:pt x="42" y="226"/>
                    <a:pt x="39" y="225"/>
                  </a:cubicBezTo>
                  <a:close/>
                  <a:moveTo>
                    <a:pt x="148" y="185"/>
                  </a:moveTo>
                  <a:cubicBezTo>
                    <a:pt x="148" y="185"/>
                    <a:pt x="149" y="185"/>
                    <a:pt x="149" y="185"/>
                  </a:cubicBezTo>
                  <a:cubicBezTo>
                    <a:pt x="149" y="185"/>
                    <a:pt x="150" y="186"/>
                    <a:pt x="150" y="187"/>
                  </a:cubicBezTo>
                  <a:cubicBezTo>
                    <a:pt x="150" y="187"/>
                    <a:pt x="152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4" y="185"/>
                    <a:pt x="156" y="185"/>
                    <a:pt x="157" y="186"/>
                  </a:cubicBezTo>
                  <a:cubicBezTo>
                    <a:pt x="157" y="186"/>
                    <a:pt x="161" y="187"/>
                    <a:pt x="159" y="187"/>
                  </a:cubicBezTo>
                  <a:cubicBezTo>
                    <a:pt x="159" y="187"/>
                    <a:pt x="157" y="187"/>
                    <a:pt x="157" y="187"/>
                  </a:cubicBezTo>
                  <a:cubicBezTo>
                    <a:pt x="157" y="187"/>
                    <a:pt x="155" y="186"/>
                    <a:pt x="154" y="187"/>
                  </a:cubicBezTo>
                  <a:cubicBezTo>
                    <a:pt x="154" y="187"/>
                    <a:pt x="154" y="187"/>
                    <a:pt x="154" y="187"/>
                  </a:cubicBezTo>
                  <a:cubicBezTo>
                    <a:pt x="153" y="188"/>
                    <a:pt x="153" y="187"/>
                    <a:pt x="152" y="188"/>
                  </a:cubicBezTo>
                  <a:cubicBezTo>
                    <a:pt x="151" y="188"/>
                    <a:pt x="150" y="189"/>
                    <a:pt x="149" y="189"/>
                  </a:cubicBezTo>
                  <a:cubicBezTo>
                    <a:pt x="148" y="190"/>
                    <a:pt x="146" y="191"/>
                    <a:pt x="145" y="192"/>
                  </a:cubicBezTo>
                  <a:cubicBezTo>
                    <a:pt x="144" y="192"/>
                    <a:pt x="143" y="194"/>
                    <a:pt x="143" y="194"/>
                  </a:cubicBezTo>
                  <a:cubicBezTo>
                    <a:pt x="143" y="194"/>
                    <a:pt x="143" y="195"/>
                    <a:pt x="143" y="195"/>
                  </a:cubicBezTo>
                  <a:cubicBezTo>
                    <a:pt x="142" y="195"/>
                    <a:pt x="141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39" y="195"/>
                    <a:pt x="139" y="194"/>
                    <a:pt x="139" y="194"/>
                  </a:cubicBezTo>
                  <a:cubicBezTo>
                    <a:pt x="139" y="193"/>
                    <a:pt x="140" y="194"/>
                    <a:pt x="140" y="193"/>
                  </a:cubicBezTo>
                  <a:cubicBezTo>
                    <a:pt x="141" y="193"/>
                    <a:pt x="142" y="191"/>
                    <a:pt x="142" y="190"/>
                  </a:cubicBezTo>
                  <a:cubicBezTo>
                    <a:pt x="143" y="190"/>
                    <a:pt x="145" y="189"/>
                    <a:pt x="146" y="188"/>
                  </a:cubicBezTo>
                  <a:cubicBezTo>
                    <a:pt x="146" y="188"/>
                    <a:pt x="146" y="187"/>
                    <a:pt x="146" y="187"/>
                  </a:cubicBezTo>
                  <a:cubicBezTo>
                    <a:pt x="146" y="186"/>
                    <a:pt x="147" y="186"/>
                    <a:pt x="148" y="185"/>
                  </a:cubicBezTo>
                  <a:close/>
                  <a:moveTo>
                    <a:pt x="146" y="160"/>
                  </a:moveTo>
                  <a:cubicBezTo>
                    <a:pt x="147" y="160"/>
                    <a:pt x="147" y="160"/>
                    <a:pt x="148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61"/>
                    <a:pt x="147" y="161"/>
                    <a:pt x="146" y="161"/>
                  </a:cubicBezTo>
                  <a:cubicBezTo>
                    <a:pt x="146" y="161"/>
                    <a:pt x="146" y="162"/>
                    <a:pt x="147" y="162"/>
                  </a:cubicBezTo>
                  <a:cubicBezTo>
                    <a:pt x="147" y="162"/>
                    <a:pt x="147" y="162"/>
                    <a:pt x="147" y="163"/>
                  </a:cubicBezTo>
                  <a:cubicBezTo>
                    <a:pt x="146" y="163"/>
                    <a:pt x="145" y="162"/>
                    <a:pt x="145" y="163"/>
                  </a:cubicBezTo>
                  <a:cubicBezTo>
                    <a:pt x="144" y="163"/>
                    <a:pt x="145" y="164"/>
                    <a:pt x="144" y="164"/>
                  </a:cubicBezTo>
                  <a:cubicBezTo>
                    <a:pt x="144" y="164"/>
                    <a:pt x="143" y="164"/>
                    <a:pt x="143" y="164"/>
                  </a:cubicBezTo>
                  <a:cubicBezTo>
                    <a:pt x="142" y="165"/>
                    <a:pt x="142" y="166"/>
                    <a:pt x="141" y="167"/>
                  </a:cubicBezTo>
                  <a:cubicBezTo>
                    <a:pt x="140" y="167"/>
                    <a:pt x="140" y="167"/>
                    <a:pt x="139" y="167"/>
                  </a:cubicBezTo>
                  <a:cubicBezTo>
                    <a:pt x="139" y="167"/>
                    <a:pt x="135" y="171"/>
                    <a:pt x="135" y="171"/>
                  </a:cubicBezTo>
                  <a:cubicBezTo>
                    <a:pt x="134" y="171"/>
                    <a:pt x="135" y="172"/>
                    <a:pt x="134" y="172"/>
                  </a:cubicBezTo>
                  <a:cubicBezTo>
                    <a:pt x="134" y="173"/>
                    <a:pt x="132" y="173"/>
                    <a:pt x="131" y="173"/>
                  </a:cubicBezTo>
                  <a:cubicBezTo>
                    <a:pt x="131" y="173"/>
                    <a:pt x="131" y="172"/>
                    <a:pt x="131" y="172"/>
                  </a:cubicBezTo>
                  <a:cubicBezTo>
                    <a:pt x="130" y="172"/>
                    <a:pt x="130" y="172"/>
                    <a:pt x="129" y="172"/>
                  </a:cubicBezTo>
                  <a:cubicBezTo>
                    <a:pt x="128" y="173"/>
                    <a:pt x="127" y="176"/>
                    <a:pt x="126" y="176"/>
                  </a:cubicBezTo>
                  <a:cubicBezTo>
                    <a:pt x="126" y="176"/>
                    <a:pt x="124" y="176"/>
                    <a:pt x="124" y="176"/>
                  </a:cubicBezTo>
                  <a:cubicBezTo>
                    <a:pt x="121" y="176"/>
                    <a:pt x="120" y="176"/>
                    <a:pt x="118" y="177"/>
                  </a:cubicBezTo>
                  <a:cubicBezTo>
                    <a:pt x="118" y="177"/>
                    <a:pt x="117" y="177"/>
                    <a:pt x="117" y="176"/>
                  </a:cubicBezTo>
                  <a:cubicBezTo>
                    <a:pt x="116" y="176"/>
                    <a:pt x="116" y="174"/>
                    <a:pt x="116" y="174"/>
                  </a:cubicBezTo>
                  <a:cubicBezTo>
                    <a:pt x="115" y="174"/>
                    <a:pt x="113" y="174"/>
                    <a:pt x="112" y="174"/>
                  </a:cubicBezTo>
                  <a:cubicBezTo>
                    <a:pt x="112" y="174"/>
                    <a:pt x="111" y="173"/>
                    <a:pt x="111" y="173"/>
                  </a:cubicBezTo>
                  <a:cubicBezTo>
                    <a:pt x="109" y="170"/>
                    <a:pt x="114" y="173"/>
                    <a:pt x="116" y="172"/>
                  </a:cubicBezTo>
                  <a:cubicBezTo>
                    <a:pt x="116" y="172"/>
                    <a:pt x="117" y="172"/>
                    <a:pt x="117" y="171"/>
                  </a:cubicBezTo>
                  <a:cubicBezTo>
                    <a:pt x="118" y="171"/>
                    <a:pt x="119" y="170"/>
                    <a:pt x="120" y="170"/>
                  </a:cubicBezTo>
                  <a:cubicBezTo>
                    <a:pt x="120" y="169"/>
                    <a:pt x="121" y="168"/>
                    <a:pt x="121" y="168"/>
                  </a:cubicBezTo>
                  <a:cubicBezTo>
                    <a:pt x="122" y="168"/>
                    <a:pt x="123" y="168"/>
                    <a:pt x="124" y="169"/>
                  </a:cubicBezTo>
                  <a:cubicBezTo>
                    <a:pt x="124" y="168"/>
                    <a:pt x="124" y="168"/>
                    <a:pt x="124" y="167"/>
                  </a:cubicBezTo>
                  <a:cubicBezTo>
                    <a:pt x="123" y="166"/>
                    <a:pt x="122" y="165"/>
                    <a:pt x="121" y="163"/>
                  </a:cubicBezTo>
                  <a:cubicBezTo>
                    <a:pt x="121" y="163"/>
                    <a:pt x="121" y="163"/>
                    <a:pt x="121" y="162"/>
                  </a:cubicBezTo>
                  <a:cubicBezTo>
                    <a:pt x="121" y="162"/>
                    <a:pt x="120" y="161"/>
                    <a:pt x="120" y="161"/>
                  </a:cubicBezTo>
                  <a:cubicBezTo>
                    <a:pt x="119" y="160"/>
                    <a:pt x="119" y="160"/>
                    <a:pt x="119" y="160"/>
                  </a:cubicBezTo>
                  <a:cubicBezTo>
                    <a:pt x="120" y="161"/>
                    <a:pt x="122" y="160"/>
                    <a:pt x="123" y="161"/>
                  </a:cubicBezTo>
                  <a:cubicBezTo>
                    <a:pt x="123" y="161"/>
                    <a:pt x="123" y="162"/>
                    <a:pt x="123" y="162"/>
                  </a:cubicBezTo>
                  <a:cubicBezTo>
                    <a:pt x="124" y="163"/>
                    <a:pt x="124" y="162"/>
                    <a:pt x="125" y="162"/>
                  </a:cubicBezTo>
                  <a:cubicBezTo>
                    <a:pt x="125" y="163"/>
                    <a:pt x="125" y="165"/>
                    <a:pt x="126" y="166"/>
                  </a:cubicBezTo>
                  <a:cubicBezTo>
                    <a:pt x="129" y="166"/>
                    <a:pt x="133" y="167"/>
                    <a:pt x="134" y="167"/>
                  </a:cubicBezTo>
                  <a:cubicBezTo>
                    <a:pt x="136" y="166"/>
                    <a:pt x="137" y="164"/>
                    <a:pt x="138" y="163"/>
                  </a:cubicBezTo>
                  <a:cubicBezTo>
                    <a:pt x="138" y="163"/>
                    <a:pt x="139" y="163"/>
                    <a:pt x="140" y="163"/>
                  </a:cubicBezTo>
                  <a:cubicBezTo>
                    <a:pt x="141" y="162"/>
                    <a:pt x="141" y="161"/>
                    <a:pt x="142" y="161"/>
                  </a:cubicBezTo>
                  <a:cubicBezTo>
                    <a:pt x="143" y="160"/>
                    <a:pt x="144" y="161"/>
                    <a:pt x="144" y="161"/>
                  </a:cubicBezTo>
                  <a:cubicBezTo>
                    <a:pt x="145" y="161"/>
                    <a:pt x="145" y="160"/>
                    <a:pt x="146" y="160"/>
                  </a:cubicBezTo>
                  <a:close/>
                  <a:moveTo>
                    <a:pt x="100" y="158"/>
                  </a:moveTo>
                  <a:cubicBezTo>
                    <a:pt x="101" y="158"/>
                    <a:pt x="103" y="159"/>
                    <a:pt x="104" y="159"/>
                  </a:cubicBezTo>
                  <a:cubicBezTo>
                    <a:pt x="104" y="159"/>
                    <a:pt x="104" y="160"/>
                    <a:pt x="104" y="160"/>
                  </a:cubicBezTo>
                  <a:cubicBezTo>
                    <a:pt x="106" y="160"/>
                    <a:pt x="107" y="160"/>
                    <a:pt x="109" y="160"/>
                  </a:cubicBezTo>
                  <a:cubicBezTo>
                    <a:pt x="109" y="161"/>
                    <a:pt x="109" y="161"/>
                    <a:pt x="109" y="161"/>
                  </a:cubicBezTo>
                  <a:cubicBezTo>
                    <a:pt x="107" y="161"/>
                    <a:pt x="106" y="161"/>
                    <a:pt x="105" y="162"/>
                  </a:cubicBezTo>
                  <a:cubicBezTo>
                    <a:pt x="102" y="162"/>
                    <a:pt x="101" y="161"/>
                    <a:pt x="100" y="161"/>
                  </a:cubicBezTo>
                  <a:cubicBezTo>
                    <a:pt x="99" y="161"/>
                    <a:pt x="99" y="161"/>
                    <a:pt x="98" y="161"/>
                  </a:cubicBezTo>
                  <a:cubicBezTo>
                    <a:pt x="97" y="161"/>
                    <a:pt x="97" y="160"/>
                    <a:pt x="96" y="160"/>
                  </a:cubicBezTo>
                  <a:cubicBezTo>
                    <a:pt x="97" y="160"/>
                    <a:pt x="97" y="160"/>
                    <a:pt x="98" y="159"/>
                  </a:cubicBezTo>
                  <a:cubicBezTo>
                    <a:pt x="98" y="159"/>
                    <a:pt x="99" y="159"/>
                    <a:pt x="100" y="159"/>
                  </a:cubicBezTo>
                  <a:cubicBezTo>
                    <a:pt x="100" y="159"/>
                    <a:pt x="100" y="158"/>
                    <a:pt x="100" y="158"/>
                  </a:cubicBezTo>
                  <a:close/>
                  <a:moveTo>
                    <a:pt x="98" y="134"/>
                  </a:moveTo>
                  <a:cubicBezTo>
                    <a:pt x="100" y="134"/>
                    <a:pt x="101" y="135"/>
                    <a:pt x="102" y="135"/>
                  </a:cubicBezTo>
                  <a:cubicBezTo>
                    <a:pt x="103" y="135"/>
                    <a:pt x="104" y="135"/>
                    <a:pt x="104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3" y="136"/>
                    <a:pt x="97" y="137"/>
                    <a:pt x="100" y="138"/>
                  </a:cubicBezTo>
                  <a:cubicBezTo>
                    <a:pt x="101" y="138"/>
                    <a:pt x="101" y="138"/>
                    <a:pt x="102" y="138"/>
                  </a:cubicBezTo>
                  <a:cubicBezTo>
                    <a:pt x="103" y="138"/>
                    <a:pt x="104" y="139"/>
                    <a:pt x="105" y="139"/>
                  </a:cubicBezTo>
                  <a:cubicBezTo>
                    <a:pt x="107" y="140"/>
                    <a:pt x="109" y="139"/>
                    <a:pt x="110" y="139"/>
                  </a:cubicBezTo>
                  <a:cubicBezTo>
                    <a:pt x="110" y="139"/>
                    <a:pt x="111" y="139"/>
                    <a:pt x="111" y="140"/>
                  </a:cubicBezTo>
                  <a:cubicBezTo>
                    <a:pt x="111" y="141"/>
                    <a:pt x="110" y="143"/>
                    <a:pt x="109" y="144"/>
                  </a:cubicBezTo>
                  <a:cubicBezTo>
                    <a:pt x="109" y="144"/>
                    <a:pt x="110" y="144"/>
                    <a:pt x="110" y="144"/>
                  </a:cubicBezTo>
                  <a:cubicBezTo>
                    <a:pt x="110" y="144"/>
                    <a:pt x="110" y="145"/>
                    <a:pt x="110" y="145"/>
                  </a:cubicBezTo>
                  <a:cubicBezTo>
                    <a:pt x="109" y="145"/>
                    <a:pt x="107" y="146"/>
                    <a:pt x="105" y="146"/>
                  </a:cubicBezTo>
                  <a:cubicBezTo>
                    <a:pt x="105" y="145"/>
                    <a:pt x="104" y="145"/>
                    <a:pt x="104" y="145"/>
                  </a:cubicBezTo>
                  <a:cubicBezTo>
                    <a:pt x="103" y="144"/>
                    <a:pt x="103" y="145"/>
                    <a:pt x="102" y="145"/>
                  </a:cubicBezTo>
                  <a:cubicBezTo>
                    <a:pt x="102" y="145"/>
                    <a:pt x="102" y="146"/>
                    <a:pt x="102" y="147"/>
                  </a:cubicBezTo>
                  <a:cubicBezTo>
                    <a:pt x="102" y="147"/>
                    <a:pt x="108" y="149"/>
                    <a:pt x="105" y="149"/>
                  </a:cubicBezTo>
                  <a:cubicBezTo>
                    <a:pt x="105" y="149"/>
                    <a:pt x="104" y="148"/>
                    <a:pt x="104" y="148"/>
                  </a:cubicBezTo>
                  <a:cubicBezTo>
                    <a:pt x="103" y="148"/>
                    <a:pt x="102" y="148"/>
                    <a:pt x="102" y="148"/>
                  </a:cubicBezTo>
                  <a:cubicBezTo>
                    <a:pt x="100" y="149"/>
                    <a:pt x="98" y="149"/>
                    <a:pt x="97" y="150"/>
                  </a:cubicBezTo>
                  <a:cubicBezTo>
                    <a:pt x="96" y="150"/>
                    <a:pt x="95" y="152"/>
                    <a:pt x="94" y="152"/>
                  </a:cubicBezTo>
                  <a:cubicBezTo>
                    <a:pt x="94" y="152"/>
                    <a:pt x="94" y="151"/>
                    <a:pt x="94" y="150"/>
                  </a:cubicBezTo>
                  <a:cubicBezTo>
                    <a:pt x="95" y="150"/>
                    <a:pt x="95" y="151"/>
                    <a:pt x="96" y="150"/>
                  </a:cubicBezTo>
                  <a:cubicBezTo>
                    <a:pt x="96" y="150"/>
                    <a:pt x="96" y="149"/>
                    <a:pt x="96" y="149"/>
                  </a:cubicBezTo>
                  <a:cubicBezTo>
                    <a:pt x="97" y="148"/>
                    <a:pt x="98" y="148"/>
                    <a:pt x="100" y="147"/>
                  </a:cubicBezTo>
                  <a:cubicBezTo>
                    <a:pt x="100" y="147"/>
                    <a:pt x="100" y="147"/>
                    <a:pt x="100" y="147"/>
                  </a:cubicBezTo>
                  <a:cubicBezTo>
                    <a:pt x="97" y="146"/>
                    <a:pt x="97" y="146"/>
                    <a:pt x="95" y="147"/>
                  </a:cubicBezTo>
                  <a:cubicBezTo>
                    <a:pt x="94" y="148"/>
                    <a:pt x="93" y="148"/>
                    <a:pt x="93" y="149"/>
                  </a:cubicBezTo>
                  <a:cubicBezTo>
                    <a:pt x="93" y="149"/>
                    <a:pt x="93" y="150"/>
                    <a:pt x="93" y="150"/>
                  </a:cubicBezTo>
                  <a:cubicBezTo>
                    <a:pt x="93" y="151"/>
                    <a:pt x="92" y="151"/>
                    <a:pt x="92" y="151"/>
                  </a:cubicBezTo>
                  <a:cubicBezTo>
                    <a:pt x="89" y="151"/>
                    <a:pt x="88" y="150"/>
                    <a:pt x="86" y="149"/>
                  </a:cubicBezTo>
                  <a:cubicBezTo>
                    <a:pt x="86" y="148"/>
                    <a:pt x="86" y="148"/>
                    <a:pt x="86" y="148"/>
                  </a:cubicBezTo>
                  <a:cubicBezTo>
                    <a:pt x="87" y="148"/>
                    <a:pt x="87" y="148"/>
                    <a:pt x="86" y="146"/>
                  </a:cubicBezTo>
                  <a:cubicBezTo>
                    <a:pt x="87" y="146"/>
                    <a:pt x="88" y="145"/>
                    <a:pt x="89" y="144"/>
                  </a:cubicBezTo>
                  <a:cubicBezTo>
                    <a:pt x="89" y="144"/>
                    <a:pt x="89" y="144"/>
                    <a:pt x="89" y="143"/>
                  </a:cubicBezTo>
                  <a:cubicBezTo>
                    <a:pt x="89" y="143"/>
                    <a:pt x="88" y="142"/>
                    <a:pt x="87" y="142"/>
                  </a:cubicBezTo>
                  <a:cubicBezTo>
                    <a:pt x="86" y="140"/>
                    <a:pt x="89" y="142"/>
                    <a:pt x="90" y="142"/>
                  </a:cubicBezTo>
                  <a:cubicBezTo>
                    <a:pt x="91" y="142"/>
                    <a:pt x="92" y="142"/>
                    <a:pt x="93" y="142"/>
                  </a:cubicBezTo>
                  <a:cubicBezTo>
                    <a:pt x="92" y="141"/>
                    <a:pt x="94" y="141"/>
                    <a:pt x="92" y="141"/>
                  </a:cubicBezTo>
                  <a:cubicBezTo>
                    <a:pt x="92" y="141"/>
                    <a:pt x="92" y="140"/>
                    <a:pt x="92" y="140"/>
                  </a:cubicBezTo>
                  <a:cubicBezTo>
                    <a:pt x="90" y="138"/>
                    <a:pt x="83" y="138"/>
                    <a:pt x="81" y="139"/>
                  </a:cubicBezTo>
                  <a:cubicBezTo>
                    <a:pt x="81" y="138"/>
                    <a:pt x="81" y="136"/>
                    <a:pt x="82" y="137"/>
                  </a:cubicBezTo>
                  <a:cubicBezTo>
                    <a:pt x="82" y="137"/>
                    <a:pt x="83" y="137"/>
                    <a:pt x="84" y="137"/>
                  </a:cubicBezTo>
                  <a:cubicBezTo>
                    <a:pt x="85" y="137"/>
                    <a:pt x="85" y="137"/>
                    <a:pt x="85" y="137"/>
                  </a:cubicBezTo>
                  <a:cubicBezTo>
                    <a:pt x="85" y="136"/>
                    <a:pt x="85" y="137"/>
                    <a:pt x="85" y="136"/>
                  </a:cubicBezTo>
                  <a:cubicBezTo>
                    <a:pt x="86" y="136"/>
                    <a:pt x="87" y="137"/>
                    <a:pt x="89" y="137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0" y="136"/>
                    <a:pt x="92" y="136"/>
                    <a:pt x="92" y="136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94" y="135"/>
                    <a:pt x="95" y="135"/>
                    <a:pt x="96" y="135"/>
                  </a:cubicBezTo>
                  <a:cubicBezTo>
                    <a:pt x="97" y="135"/>
                    <a:pt x="98" y="134"/>
                    <a:pt x="98" y="134"/>
                  </a:cubicBezTo>
                  <a:close/>
                  <a:moveTo>
                    <a:pt x="193" y="126"/>
                  </a:moveTo>
                  <a:cubicBezTo>
                    <a:pt x="194" y="126"/>
                    <a:pt x="194" y="127"/>
                    <a:pt x="194" y="127"/>
                  </a:cubicBezTo>
                  <a:cubicBezTo>
                    <a:pt x="195" y="128"/>
                    <a:pt x="194" y="127"/>
                    <a:pt x="194" y="127"/>
                  </a:cubicBezTo>
                  <a:cubicBezTo>
                    <a:pt x="194" y="127"/>
                    <a:pt x="194" y="127"/>
                    <a:pt x="193" y="126"/>
                  </a:cubicBezTo>
                  <a:close/>
                  <a:moveTo>
                    <a:pt x="191" y="124"/>
                  </a:moveTo>
                  <a:cubicBezTo>
                    <a:pt x="192" y="126"/>
                    <a:pt x="192" y="127"/>
                    <a:pt x="192" y="124"/>
                  </a:cubicBezTo>
                  <a:lnTo>
                    <a:pt x="191" y="124"/>
                  </a:lnTo>
                  <a:close/>
                  <a:moveTo>
                    <a:pt x="169" y="122"/>
                  </a:moveTo>
                  <a:cubicBezTo>
                    <a:pt x="168" y="122"/>
                    <a:pt x="168" y="122"/>
                    <a:pt x="168" y="122"/>
                  </a:cubicBezTo>
                  <a:cubicBezTo>
                    <a:pt x="167" y="123"/>
                    <a:pt x="166" y="122"/>
                    <a:pt x="167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9" y="123"/>
                    <a:pt x="171" y="123"/>
                    <a:pt x="170" y="122"/>
                  </a:cubicBezTo>
                  <a:cubicBezTo>
                    <a:pt x="169" y="122"/>
                    <a:pt x="170" y="122"/>
                    <a:pt x="169" y="122"/>
                  </a:cubicBezTo>
                  <a:close/>
                  <a:moveTo>
                    <a:pt x="183" y="120"/>
                  </a:moveTo>
                  <a:cubicBezTo>
                    <a:pt x="182" y="120"/>
                    <a:pt x="181" y="122"/>
                    <a:pt x="183" y="122"/>
                  </a:cubicBezTo>
                  <a:cubicBezTo>
                    <a:pt x="183" y="121"/>
                    <a:pt x="185" y="119"/>
                    <a:pt x="183" y="120"/>
                  </a:cubicBezTo>
                  <a:close/>
                  <a:moveTo>
                    <a:pt x="190" y="118"/>
                  </a:moveTo>
                  <a:cubicBezTo>
                    <a:pt x="189" y="119"/>
                    <a:pt x="189" y="119"/>
                    <a:pt x="189" y="119"/>
                  </a:cubicBezTo>
                  <a:cubicBezTo>
                    <a:pt x="189" y="119"/>
                    <a:pt x="188" y="118"/>
                    <a:pt x="187" y="118"/>
                  </a:cubicBezTo>
                  <a:cubicBezTo>
                    <a:pt x="187" y="119"/>
                    <a:pt x="187" y="119"/>
                    <a:pt x="187" y="119"/>
                  </a:cubicBezTo>
                  <a:cubicBezTo>
                    <a:pt x="188" y="119"/>
                    <a:pt x="189" y="120"/>
                    <a:pt x="190" y="120"/>
                  </a:cubicBezTo>
                  <a:cubicBezTo>
                    <a:pt x="191" y="119"/>
                    <a:pt x="190" y="118"/>
                    <a:pt x="190" y="118"/>
                  </a:cubicBezTo>
                  <a:close/>
                  <a:moveTo>
                    <a:pt x="187" y="116"/>
                  </a:moveTo>
                  <a:cubicBezTo>
                    <a:pt x="187" y="116"/>
                    <a:pt x="187" y="117"/>
                    <a:pt x="187" y="117"/>
                  </a:cubicBezTo>
                  <a:cubicBezTo>
                    <a:pt x="188" y="117"/>
                    <a:pt x="187" y="116"/>
                    <a:pt x="187" y="116"/>
                  </a:cubicBezTo>
                  <a:close/>
                  <a:moveTo>
                    <a:pt x="200" y="112"/>
                  </a:moveTo>
                  <a:cubicBezTo>
                    <a:pt x="200" y="112"/>
                    <a:pt x="199" y="112"/>
                    <a:pt x="199" y="113"/>
                  </a:cubicBezTo>
                  <a:cubicBezTo>
                    <a:pt x="199" y="113"/>
                    <a:pt x="200" y="114"/>
                    <a:pt x="199" y="114"/>
                  </a:cubicBezTo>
                  <a:cubicBezTo>
                    <a:pt x="199" y="114"/>
                    <a:pt x="199" y="114"/>
                    <a:pt x="199" y="114"/>
                  </a:cubicBezTo>
                  <a:cubicBezTo>
                    <a:pt x="198" y="113"/>
                    <a:pt x="198" y="114"/>
                    <a:pt x="197" y="114"/>
                  </a:cubicBezTo>
                  <a:cubicBezTo>
                    <a:pt x="197" y="116"/>
                    <a:pt x="197" y="118"/>
                    <a:pt x="195" y="118"/>
                  </a:cubicBezTo>
                  <a:cubicBezTo>
                    <a:pt x="195" y="118"/>
                    <a:pt x="194" y="118"/>
                    <a:pt x="194" y="118"/>
                  </a:cubicBezTo>
                  <a:cubicBezTo>
                    <a:pt x="194" y="118"/>
                    <a:pt x="194" y="119"/>
                    <a:pt x="194" y="119"/>
                  </a:cubicBezTo>
                  <a:cubicBezTo>
                    <a:pt x="195" y="119"/>
                    <a:pt x="194" y="119"/>
                    <a:pt x="194" y="120"/>
                  </a:cubicBezTo>
                  <a:cubicBezTo>
                    <a:pt x="195" y="120"/>
                    <a:pt x="195" y="120"/>
                    <a:pt x="196" y="119"/>
                  </a:cubicBezTo>
                  <a:cubicBezTo>
                    <a:pt x="196" y="120"/>
                    <a:pt x="196" y="120"/>
                    <a:pt x="196" y="120"/>
                  </a:cubicBezTo>
                  <a:cubicBezTo>
                    <a:pt x="196" y="120"/>
                    <a:pt x="197" y="120"/>
                    <a:pt x="197" y="121"/>
                  </a:cubicBezTo>
                  <a:cubicBezTo>
                    <a:pt x="197" y="120"/>
                    <a:pt x="198" y="119"/>
                    <a:pt x="199" y="119"/>
                  </a:cubicBezTo>
                  <a:cubicBezTo>
                    <a:pt x="200" y="119"/>
                    <a:pt x="199" y="121"/>
                    <a:pt x="199" y="121"/>
                  </a:cubicBezTo>
                  <a:cubicBezTo>
                    <a:pt x="199" y="121"/>
                    <a:pt x="199" y="121"/>
                    <a:pt x="199" y="121"/>
                  </a:cubicBezTo>
                  <a:cubicBezTo>
                    <a:pt x="201" y="122"/>
                    <a:pt x="200" y="122"/>
                    <a:pt x="201" y="123"/>
                  </a:cubicBezTo>
                  <a:cubicBezTo>
                    <a:pt x="201" y="123"/>
                    <a:pt x="203" y="124"/>
                    <a:pt x="202" y="123"/>
                  </a:cubicBezTo>
                  <a:cubicBezTo>
                    <a:pt x="203" y="123"/>
                    <a:pt x="203" y="124"/>
                    <a:pt x="204" y="123"/>
                  </a:cubicBezTo>
                  <a:cubicBezTo>
                    <a:pt x="204" y="123"/>
                    <a:pt x="205" y="122"/>
                    <a:pt x="204" y="123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7" y="122"/>
                    <a:pt x="206" y="122"/>
                    <a:pt x="208" y="122"/>
                  </a:cubicBezTo>
                  <a:cubicBezTo>
                    <a:pt x="209" y="121"/>
                    <a:pt x="210" y="121"/>
                    <a:pt x="211" y="121"/>
                  </a:cubicBezTo>
                  <a:cubicBezTo>
                    <a:pt x="211" y="121"/>
                    <a:pt x="211" y="120"/>
                    <a:pt x="211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0" y="119"/>
                    <a:pt x="210" y="117"/>
                    <a:pt x="210" y="116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3"/>
                    <a:pt x="204" y="113"/>
                    <a:pt x="204" y="113"/>
                  </a:cubicBezTo>
                  <a:cubicBezTo>
                    <a:pt x="203" y="113"/>
                    <a:pt x="203" y="113"/>
                    <a:pt x="203" y="113"/>
                  </a:cubicBezTo>
                  <a:cubicBezTo>
                    <a:pt x="202" y="112"/>
                    <a:pt x="202" y="113"/>
                    <a:pt x="202" y="113"/>
                  </a:cubicBezTo>
                  <a:cubicBezTo>
                    <a:pt x="202" y="113"/>
                    <a:pt x="202" y="112"/>
                    <a:pt x="202" y="112"/>
                  </a:cubicBezTo>
                  <a:cubicBezTo>
                    <a:pt x="201" y="112"/>
                    <a:pt x="200" y="112"/>
                    <a:pt x="200" y="112"/>
                  </a:cubicBezTo>
                  <a:close/>
                  <a:moveTo>
                    <a:pt x="188" y="105"/>
                  </a:moveTo>
                  <a:cubicBezTo>
                    <a:pt x="188" y="106"/>
                    <a:pt x="188" y="106"/>
                    <a:pt x="188" y="106"/>
                  </a:cubicBezTo>
                  <a:cubicBezTo>
                    <a:pt x="186" y="107"/>
                    <a:pt x="187" y="106"/>
                    <a:pt x="187" y="108"/>
                  </a:cubicBezTo>
                  <a:cubicBezTo>
                    <a:pt x="187" y="108"/>
                    <a:pt x="188" y="107"/>
                    <a:pt x="188" y="107"/>
                  </a:cubicBezTo>
                  <a:cubicBezTo>
                    <a:pt x="188" y="107"/>
                    <a:pt x="189" y="104"/>
                    <a:pt x="188" y="105"/>
                  </a:cubicBezTo>
                  <a:close/>
                  <a:moveTo>
                    <a:pt x="156" y="83"/>
                  </a:moveTo>
                  <a:cubicBezTo>
                    <a:pt x="156" y="86"/>
                    <a:pt x="156" y="88"/>
                    <a:pt x="157" y="91"/>
                  </a:cubicBezTo>
                  <a:cubicBezTo>
                    <a:pt x="158" y="91"/>
                    <a:pt x="160" y="91"/>
                    <a:pt x="161" y="91"/>
                  </a:cubicBezTo>
                  <a:cubicBezTo>
                    <a:pt x="161" y="91"/>
                    <a:pt x="162" y="92"/>
                    <a:pt x="162" y="92"/>
                  </a:cubicBezTo>
                  <a:cubicBezTo>
                    <a:pt x="163" y="92"/>
                    <a:pt x="163" y="92"/>
                    <a:pt x="164" y="92"/>
                  </a:cubicBezTo>
                  <a:cubicBezTo>
                    <a:pt x="164" y="92"/>
                    <a:pt x="165" y="91"/>
                    <a:pt x="165" y="91"/>
                  </a:cubicBezTo>
                  <a:cubicBezTo>
                    <a:pt x="164" y="90"/>
                    <a:pt x="165" y="90"/>
                    <a:pt x="164" y="89"/>
                  </a:cubicBezTo>
                  <a:cubicBezTo>
                    <a:pt x="164" y="89"/>
                    <a:pt x="162" y="88"/>
                    <a:pt x="162" y="88"/>
                  </a:cubicBezTo>
                  <a:cubicBezTo>
                    <a:pt x="161" y="87"/>
                    <a:pt x="162" y="86"/>
                    <a:pt x="161" y="85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57" y="82"/>
                    <a:pt x="157" y="83"/>
                    <a:pt x="156" y="83"/>
                  </a:cubicBezTo>
                  <a:close/>
                  <a:moveTo>
                    <a:pt x="94" y="74"/>
                  </a:moveTo>
                  <a:cubicBezTo>
                    <a:pt x="93" y="74"/>
                    <a:pt x="92" y="75"/>
                    <a:pt x="91" y="75"/>
                  </a:cubicBezTo>
                  <a:cubicBezTo>
                    <a:pt x="90" y="75"/>
                    <a:pt x="88" y="75"/>
                    <a:pt x="86" y="75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5" y="76"/>
                    <a:pt x="84" y="76"/>
                    <a:pt x="83" y="76"/>
                  </a:cubicBezTo>
                  <a:cubicBezTo>
                    <a:pt x="82" y="77"/>
                    <a:pt x="81" y="78"/>
                    <a:pt x="80" y="78"/>
                  </a:cubicBezTo>
                  <a:cubicBezTo>
                    <a:pt x="80" y="79"/>
                    <a:pt x="81" y="81"/>
                    <a:pt x="81" y="82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0" y="84"/>
                    <a:pt x="80" y="85"/>
                    <a:pt x="80" y="86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1" y="87"/>
                    <a:pt x="80" y="87"/>
                    <a:pt x="79" y="87"/>
                  </a:cubicBezTo>
                  <a:cubicBezTo>
                    <a:pt x="80" y="89"/>
                    <a:pt x="81" y="90"/>
                    <a:pt x="80" y="92"/>
                  </a:cubicBezTo>
                  <a:cubicBezTo>
                    <a:pt x="80" y="92"/>
                    <a:pt x="79" y="93"/>
                    <a:pt x="79" y="93"/>
                  </a:cubicBezTo>
                  <a:cubicBezTo>
                    <a:pt x="78" y="94"/>
                    <a:pt x="78" y="95"/>
                    <a:pt x="78" y="96"/>
                  </a:cubicBezTo>
                  <a:cubicBezTo>
                    <a:pt x="78" y="96"/>
                    <a:pt x="79" y="96"/>
                    <a:pt x="79" y="96"/>
                  </a:cubicBezTo>
                  <a:cubicBezTo>
                    <a:pt x="80" y="97"/>
                    <a:pt x="80" y="97"/>
                    <a:pt x="81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3" y="99"/>
                    <a:pt x="83" y="102"/>
                    <a:pt x="84" y="102"/>
                  </a:cubicBezTo>
                  <a:cubicBezTo>
                    <a:pt x="88" y="103"/>
                    <a:pt x="90" y="99"/>
                    <a:pt x="91" y="98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5" y="99"/>
                    <a:pt x="96" y="99"/>
                    <a:pt x="98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7"/>
                    <a:pt x="99" y="97"/>
                    <a:pt x="100" y="96"/>
                  </a:cubicBezTo>
                  <a:cubicBezTo>
                    <a:pt x="100" y="96"/>
                    <a:pt x="101" y="96"/>
                    <a:pt x="101" y="96"/>
                  </a:cubicBezTo>
                  <a:cubicBezTo>
                    <a:pt x="101" y="95"/>
                    <a:pt x="101" y="94"/>
                    <a:pt x="101" y="94"/>
                  </a:cubicBezTo>
                  <a:cubicBezTo>
                    <a:pt x="101" y="94"/>
                    <a:pt x="101" y="93"/>
                    <a:pt x="101" y="93"/>
                  </a:cubicBezTo>
                  <a:cubicBezTo>
                    <a:pt x="101" y="92"/>
                    <a:pt x="102" y="93"/>
                    <a:pt x="102" y="92"/>
                  </a:cubicBezTo>
                  <a:cubicBezTo>
                    <a:pt x="103" y="92"/>
                    <a:pt x="103" y="91"/>
                    <a:pt x="103" y="91"/>
                  </a:cubicBezTo>
                  <a:cubicBezTo>
                    <a:pt x="104" y="90"/>
                    <a:pt x="105" y="90"/>
                    <a:pt x="105" y="9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6"/>
                    <a:pt x="110" y="86"/>
                    <a:pt x="111" y="86"/>
                  </a:cubicBezTo>
                  <a:cubicBezTo>
                    <a:pt x="112" y="86"/>
                    <a:pt x="113" y="84"/>
                    <a:pt x="114" y="84"/>
                  </a:cubicBezTo>
                  <a:cubicBezTo>
                    <a:pt x="115" y="84"/>
                    <a:pt x="116" y="84"/>
                    <a:pt x="116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8" y="84"/>
                    <a:pt x="119" y="84"/>
                    <a:pt x="120" y="84"/>
                  </a:cubicBezTo>
                  <a:cubicBezTo>
                    <a:pt x="120" y="84"/>
                    <a:pt x="121" y="83"/>
                    <a:pt x="121" y="83"/>
                  </a:cubicBezTo>
                  <a:cubicBezTo>
                    <a:pt x="121" y="83"/>
                    <a:pt x="121" y="82"/>
                    <a:pt x="121" y="82"/>
                  </a:cubicBezTo>
                  <a:cubicBezTo>
                    <a:pt x="120" y="81"/>
                    <a:pt x="119" y="81"/>
                    <a:pt x="118" y="81"/>
                  </a:cubicBezTo>
                  <a:cubicBezTo>
                    <a:pt x="118" y="80"/>
                    <a:pt x="118" y="79"/>
                    <a:pt x="117" y="79"/>
                  </a:cubicBezTo>
                  <a:cubicBezTo>
                    <a:pt x="116" y="78"/>
                    <a:pt x="110" y="77"/>
                    <a:pt x="108" y="77"/>
                  </a:cubicBezTo>
                  <a:cubicBezTo>
                    <a:pt x="108" y="77"/>
                    <a:pt x="107" y="78"/>
                    <a:pt x="107" y="78"/>
                  </a:cubicBezTo>
                  <a:cubicBezTo>
                    <a:pt x="104" y="77"/>
                    <a:pt x="100" y="77"/>
                    <a:pt x="97" y="75"/>
                  </a:cubicBezTo>
                  <a:cubicBezTo>
                    <a:pt x="96" y="75"/>
                    <a:pt x="95" y="74"/>
                    <a:pt x="94" y="74"/>
                  </a:cubicBezTo>
                  <a:close/>
                  <a:moveTo>
                    <a:pt x="147" y="72"/>
                  </a:moveTo>
                  <a:cubicBezTo>
                    <a:pt x="146" y="72"/>
                    <a:pt x="146" y="73"/>
                    <a:pt x="147" y="73"/>
                  </a:cubicBezTo>
                  <a:cubicBezTo>
                    <a:pt x="148" y="72"/>
                    <a:pt x="148" y="71"/>
                    <a:pt x="147" y="72"/>
                  </a:cubicBezTo>
                  <a:close/>
                  <a:moveTo>
                    <a:pt x="172" y="68"/>
                  </a:moveTo>
                  <a:cubicBezTo>
                    <a:pt x="172" y="68"/>
                    <a:pt x="172" y="70"/>
                    <a:pt x="172" y="70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2" y="71"/>
                    <a:pt x="174" y="70"/>
                    <a:pt x="173" y="70"/>
                  </a:cubicBezTo>
                  <a:cubicBezTo>
                    <a:pt x="173" y="70"/>
                    <a:pt x="174" y="69"/>
                    <a:pt x="173" y="68"/>
                  </a:cubicBezTo>
                  <a:cubicBezTo>
                    <a:pt x="173" y="68"/>
                    <a:pt x="172" y="68"/>
                    <a:pt x="172" y="68"/>
                  </a:cubicBezTo>
                  <a:close/>
                  <a:moveTo>
                    <a:pt x="109" y="61"/>
                  </a:moveTo>
                  <a:cubicBezTo>
                    <a:pt x="109" y="61"/>
                    <a:pt x="108" y="62"/>
                    <a:pt x="108" y="62"/>
                  </a:cubicBezTo>
                  <a:cubicBezTo>
                    <a:pt x="108" y="62"/>
                    <a:pt x="108" y="63"/>
                    <a:pt x="108" y="63"/>
                  </a:cubicBezTo>
                  <a:cubicBezTo>
                    <a:pt x="108" y="63"/>
                    <a:pt x="106" y="64"/>
                    <a:pt x="106" y="64"/>
                  </a:cubicBezTo>
                  <a:cubicBezTo>
                    <a:pt x="105" y="65"/>
                    <a:pt x="105" y="65"/>
                    <a:pt x="105" y="66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6" y="68"/>
                    <a:pt x="107" y="68"/>
                    <a:pt x="108" y="68"/>
                  </a:cubicBezTo>
                  <a:cubicBezTo>
                    <a:pt x="109" y="67"/>
                    <a:pt x="108" y="65"/>
                    <a:pt x="109" y="64"/>
                  </a:cubicBezTo>
                  <a:cubicBezTo>
                    <a:pt x="109" y="64"/>
                    <a:pt x="110" y="64"/>
                    <a:pt x="110" y="64"/>
                  </a:cubicBezTo>
                  <a:cubicBezTo>
                    <a:pt x="111" y="63"/>
                    <a:pt x="110" y="62"/>
                    <a:pt x="111" y="61"/>
                  </a:cubicBezTo>
                  <a:cubicBezTo>
                    <a:pt x="111" y="61"/>
                    <a:pt x="109" y="61"/>
                    <a:pt x="109" y="61"/>
                  </a:cubicBezTo>
                  <a:close/>
                  <a:moveTo>
                    <a:pt x="118" y="58"/>
                  </a:moveTo>
                  <a:cubicBezTo>
                    <a:pt x="116" y="59"/>
                    <a:pt x="119" y="59"/>
                    <a:pt x="119" y="60"/>
                  </a:cubicBezTo>
                  <a:cubicBezTo>
                    <a:pt x="120" y="58"/>
                    <a:pt x="120" y="58"/>
                    <a:pt x="120" y="58"/>
                  </a:cubicBezTo>
                  <a:lnTo>
                    <a:pt x="118" y="58"/>
                  </a:lnTo>
                  <a:close/>
                  <a:moveTo>
                    <a:pt x="122" y="54"/>
                  </a:moveTo>
                  <a:cubicBezTo>
                    <a:pt x="122" y="54"/>
                    <a:pt x="122" y="55"/>
                    <a:pt x="122" y="55"/>
                  </a:cubicBezTo>
                  <a:cubicBezTo>
                    <a:pt x="121" y="55"/>
                    <a:pt x="122" y="56"/>
                    <a:pt x="122" y="56"/>
                  </a:cubicBezTo>
                  <a:cubicBezTo>
                    <a:pt x="123" y="56"/>
                    <a:pt x="123" y="56"/>
                    <a:pt x="124" y="56"/>
                  </a:cubicBezTo>
                  <a:cubicBezTo>
                    <a:pt x="124" y="55"/>
                    <a:pt x="124" y="53"/>
                    <a:pt x="122" y="54"/>
                  </a:cubicBezTo>
                  <a:close/>
                  <a:moveTo>
                    <a:pt x="146" y="53"/>
                  </a:move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6" y="54"/>
                    <a:pt x="145" y="54"/>
                    <a:pt x="144" y="54"/>
                  </a:cubicBezTo>
                  <a:cubicBezTo>
                    <a:pt x="145" y="55"/>
                    <a:pt x="145" y="55"/>
                    <a:pt x="146" y="57"/>
                  </a:cubicBezTo>
                  <a:cubicBezTo>
                    <a:pt x="144" y="57"/>
                    <a:pt x="145" y="56"/>
                    <a:pt x="144" y="57"/>
                  </a:cubicBezTo>
                  <a:cubicBezTo>
                    <a:pt x="146" y="57"/>
                    <a:pt x="145" y="60"/>
                    <a:pt x="144" y="60"/>
                  </a:cubicBezTo>
                  <a:cubicBezTo>
                    <a:pt x="146" y="61"/>
                    <a:pt x="147" y="61"/>
                    <a:pt x="148" y="62"/>
                  </a:cubicBezTo>
                  <a:cubicBezTo>
                    <a:pt x="147" y="62"/>
                    <a:pt x="147" y="63"/>
                    <a:pt x="146" y="64"/>
                  </a:cubicBezTo>
                  <a:cubicBezTo>
                    <a:pt x="147" y="64"/>
                    <a:pt x="148" y="64"/>
                    <a:pt x="148" y="64"/>
                  </a:cubicBezTo>
                  <a:cubicBezTo>
                    <a:pt x="148" y="64"/>
                    <a:pt x="148" y="64"/>
                    <a:pt x="149" y="65"/>
                  </a:cubicBezTo>
                  <a:cubicBezTo>
                    <a:pt x="149" y="65"/>
                    <a:pt x="149" y="66"/>
                    <a:pt x="149" y="66"/>
                  </a:cubicBezTo>
                  <a:cubicBezTo>
                    <a:pt x="147" y="66"/>
                    <a:pt x="143" y="65"/>
                    <a:pt x="142" y="65"/>
                  </a:cubicBezTo>
                  <a:cubicBezTo>
                    <a:pt x="141" y="65"/>
                    <a:pt x="139" y="66"/>
                    <a:pt x="138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7" y="64"/>
                    <a:pt x="137" y="64"/>
                    <a:pt x="136" y="64"/>
                  </a:cubicBezTo>
                  <a:cubicBezTo>
                    <a:pt x="136" y="64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4" y="62"/>
                    <a:pt x="133" y="63"/>
                    <a:pt x="131" y="62"/>
                  </a:cubicBezTo>
                  <a:cubicBezTo>
                    <a:pt x="130" y="62"/>
                    <a:pt x="130" y="61"/>
                    <a:pt x="129" y="61"/>
                  </a:cubicBezTo>
                  <a:cubicBezTo>
                    <a:pt x="127" y="60"/>
                    <a:pt x="125" y="61"/>
                    <a:pt x="124" y="61"/>
                  </a:cubicBezTo>
                  <a:cubicBezTo>
                    <a:pt x="124" y="61"/>
                    <a:pt x="123" y="60"/>
                    <a:pt x="123" y="60"/>
                  </a:cubicBezTo>
                  <a:cubicBezTo>
                    <a:pt x="122" y="60"/>
                    <a:pt x="121" y="60"/>
                    <a:pt x="121" y="60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19" y="61"/>
                    <a:pt x="118" y="61"/>
                    <a:pt x="117" y="60"/>
                  </a:cubicBezTo>
                  <a:cubicBezTo>
                    <a:pt x="117" y="63"/>
                    <a:pt x="116" y="63"/>
                    <a:pt x="119" y="64"/>
                  </a:cubicBezTo>
                  <a:cubicBezTo>
                    <a:pt x="119" y="64"/>
                    <a:pt x="117" y="65"/>
                    <a:pt x="117" y="65"/>
                  </a:cubicBezTo>
                  <a:cubicBezTo>
                    <a:pt x="116" y="65"/>
                    <a:pt x="115" y="65"/>
                    <a:pt x="115" y="65"/>
                  </a:cubicBezTo>
                  <a:cubicBezTo>
                    <a:pt x="115" y="65"/>
                    <a:pt x="115" y="65"/>
                    <a:pt x="114" y="6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6"/>
                    <a:pt x="120" y="66"/>
                    <a:pt x="117" y="67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6" y="68"/>
                    <a:pt x="115" y="68"/>
                    <a:pt x="114" y="68"/>
                  </a:cubicBezTo>
                  <a:cubicBezTo>
                    <a:pt x="114" y="68"/>
                    <a:pt x="114" y="68"/>
                    <a:pt x="113" y="68"/>
                  </a:cubicBezTo>
                  <a:cubicBezTo>
                    <a:pt x="113" y="69"/>
                    <a:pt x="113" y="69"/>
                    <a:pt x="114" y="69"/>
                  </a:cubicBezTo>
                  <a:cubicBezTo>
                    <a:pt x="115" y="70"/>
                    <a:pt x="117" y="70"/>
                    <a:pt x="119" y="69"/>
                  </a:cubicBezTo>
                  <a:cubicBezTo>
                    <a:pt x="119" y="70"/>
                    <a:pt x="119" y="69"/>
                    <a:pt x="120" y="69"/>
                  </a:cubicBezTo>
                  <a:cubicBezTo>
                    <a:pt x="120" y="70"/>
                    <a:pt x="119" y="71"/>
                    <a:pt x="120" y="71"/>
                  </a:cubicBezTo>
                  <a:cubicBezTo>
                    <a:pt x="120" y="71"/>
                    <a:pt x="120" y="70"/>
                    <a:pt x="121" y="71"/>
                  </a:cubicBezTo>
                  <a:cubicBezTo>
                    <a:pt x="121" y="70"/>
                    <a:pt x="120" y="69"/>
                    <a:pt x="121" y="69"/>
                  </a:cubicBezTo>
                  <a:cubicBezTo>
                    <a:pt x="121" y="69"/>
                    <a:pt x="122" y="69"/>
                    <a:pt x="122" y="69"/>
                  </a:cubicBezTo>
                  <a:cubicBezTo>
                    <a:pt x="122" y="69"/>
                    <a:pt x="122" y="71"/>
                    <a:pt x="122" y="71"/>
                  </a:cubicBezTo>
                  <a:cubicBezTo>
                    <a:pt x="122" y="71"/>
                    <a:pt x="123" y="71"/>
                    <a:pt x="123" y="71"/>
                  </a:cubicBezTo>
                  <a:cubicBezTo>
                    <a:pt x="123" y="71"/>
                    <a:pt x="124" y="70"/>
                    <a:pt x="124" y="70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5" y="69"/>
                    <a:pt x="123" y="67"/>
                    <a:pt x="125" y="67"/>
                  </a:cubicBezTo>
                  <a:cubicBezTo>
                    <a:pt x="125" y="67"/>
                    <a:pt x="125" y="66"/>
                    <a:pt x="124" y="66"/>
                  </a:cubicBezTo>
                  <a:cubicBezTo>
                    <a:pt x="124" y="66"/>
                    <a:pt x="124" y="65"/>
                    <a:pt x="124" y="65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6" y="66"/>
                    <a:pt x="126" y="68"/>
                    <a:pt x="126" y="69"/>
                  </a:cubicBezTo>
                  <a:cubicBezTo>
                    <a:pt x="129" y="69"/>
                    <a:pt x="130" y="70"/>
                    <a:pt x="133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4" y="67"/>
                    <a:pt x="134" y="68"/>
                    <a:pt x="135" y="67"/>
                  </a:cubicBezTo>
                  <a:cubicBezTo>
                    <a:pt x="135" y="68"/>
                    <a:pt x="136" y="68"/>
                    <a:pt x="136" y="68"/>
                  </a:cubicBezTo>
                  <a:cubicBezTo>
                    <a:pt x="136" y="68"/>
                    <a:pt x="137" y="68"/>
                    <a:pt x="137" y="68"/>
                  </a:cubicBezTo>
                  <a:cubicBezTo>
                    <a:pt x="139" y="69"/>
                    <a:pt x="139" y="68"/>
                    <a:pt x="141" y="68"/>
                  </a:cubicBezTo>
                  <a:cubicBezTo>
                    <a:pt x="141" y="68"/>
                    <a:pt x="140" y="67"/>
                    <a:pt x="141" y="67"/>
                  </a:cubicBezTo>
                  <a:cubicBezTo>
                    <a:pt x="141" y="67"/>
                    <a:pt x="142" y="67"/>
                    <a:pt x="142" y="67"/>
                  </a:cubicBezTo>
                  <a:cubicBezTo>
                    <a:pt x="142" y="67"/>
                    <a:pt x="142" y="67"/>
                    <a:pt x="142" y="68"/>
                  </a:cubicBezTo>
                  <a:cubicBezTo>
                    <a:pt x="141" y="69"/>
                    <a:pt x="139" y="70"/>
                    <a:pt x="139" y="71"/>
                  </a:cubicBezTo>
                  <a:cubicBezTo>
                    <a:pt x="136" y="71"/>
                    <a:pt x="135" y="70"/>
                    <a:pt x="133" y="71"/>
                  </a:cubicBezTo>
                  <a:cubicBezTo>
                    <a:pt x="133" y="71"/>
                    <a:pt x="131" y="71"/>
                    <a:pt x="131" y="72"/>
                  </a:cubicBezTo>
                  <a:cubicBezTo>
                    <a:pt x="130" y="72"/>
                    <a:pt x="130" y="72"/>
                    <a:pt x="130" y="73"/>
                  </a:cubicBezTo>
                  <a:cubicBezTo>
                    <a:pt x="130" y="73"/>
                    <a:pt x="129" y="72"/>
                    <a:pt x="128" y="73"/>
                  </a:cubicBezTo>
                  <a:cubicBezTo>
                    <a:pt x="127" y="73"/>
                    <a:pt x="126" y="75"/>
                    <a:pt x="127" y="76"/>
                  </a:cubicBezTo>
                  <a:cubicBezTo>
                    <a:pt x="127" y="76"/>
                    <a:pt x="128" y="77"/>
                    <a:pt x="129" y="77"/>
                  </a:cubicBezTo>
                  <a:cubicBezTo>
                    <a:pt x="130" y="77"/>
                    <a:pt x="133" y="77"/>
                    <a:pt x="134" y="76"/>
                  </a:cubicBezTo>
                  <a:cubicBezTo>
                    <a:pt x="135" y="76"/>
                    <a:pt x="135" y="75"/>
                    <a:pt x="135" y="75"/>
                  </a:cubicBezTo>
                  <a:cubicBezTo>
                    <a:pt x="136" y="74"/>
                    <a:pt x="137" y="75"/>
                    <a:pt x="138" y="74"/>
                  </a:cubicBezTo>
                  <a:cubicBezTo>
                    <a:pt x="138" y="73"/>
                    <a:pt x="139" y="72"/>
                    <a:pt x="140" y="72"/>
                  </a:cubicBezTo>
                  <a:cubicBezTo>
                    <a:pt x="141" y="71"/>
                    <a:pt x="142" y="72"/>
                    <a:pt x="143" y="72"/>
                  </a:cubicBezTo>
                  <a:cubicBezTo>
                    <a:pt x="143" y="72"/>
                    <a:pt x="144" y="71"/>
                    <a:pt x="144" y="71"/>
                  </a:cubicBezTo>
                  <a:cubicBezTo>
                    <a:pt x="146" y="71"/>
                    <a:pt x="147" y="71"/>
                    <a:pt x="148" y="71"/>
                  </a:cubicBezTo>
                  <a:cubicBezTo>
                    <a:pt x="148" y="71"/>
                    <a:pt x="149" y="70"/>
                    <a:pt x="149" y="70"/>
                  </a:cubicBezTo>
                  <a:cubicBezTo>
                    <a:pt x="149" y="70"/>
                    <a:pt x="150" y="70"/>
                    <a:pt x="150" y="70"/>
                  </a:cubicBezTo>
                  <a:cubicBezTo>
                    <a:pt x="151" y="71"/>
                    <a:pt x="150" y="72"/>
                    <a:pt x="153" y="71"/>
                  </a:cubicBezTo>
                  <a:cubicBezTo>
                    <a:pt x="154" y="71"/>
                    <a:pt x="155" y="69"/>
                    <a:pt x="155" y="69"/>
                  </a:cubicBezTo>
                  <a:cubicBezTo>
                    <a:pt x="156" y="69"/>
                    <a:pt x="157" y="70"/>
                    <a:pt x="157" y="70"/>
                  </a:cubicBezTo>
                  <a:cubicBezTo>
                    <a:pt x="159" y="70"/>
                    <a:pt x="160" y="69"/>
                    <a:pt x="162" y="70"/>
                  </a:cubicBezTo>
                  <a:cubicBezTo>
                    <a:pt x="162" y="70"/>
                    <a:pt x="162" y="70"/>
                    <a:pt x="162" y="70"/>
                  </a:cubicBezTo>
                  <a:cubicBezTo>
                    <a:pt x="162" y="70"/>
                    <a:pt x="163" y="69"/>
                    <a:pt x="163" y="69"/>
                  </a:cubicBezTo>
                  <a:cubicBezTo>
                    <a:pt x="164" y="69"/>
                    <a:pt x="164" y="69"/>
                    <a:pt x="164" y="68"/>
                  </a:cubicBezTo>
                  <a:cubicBezTo>
                    <a:pt x="164" y="66"/>
                    <a:pt x="164" y="62"/>
                    <a:pt x="162" y="61"/>
                  </a:cubicBezTo>
                  <a:cubicBezTo>
                    <a:pt x="162" y="60"/>
                    <a:pt x="161" y="60"/>
                    <a:pt x="161" y="60"/>
                  </a:cubicBezTo>
                  <a:cubicBezTo>
                    <a:pt x="161" y="59"/>
                    <a:pt x="160" y="60"/>
                    <a:pt x="160" y="60"/>
                  </a:cubicBezTo>
                  <a:cubicBezTo>
                    <a:pt x="160" y="60"/>
                    <a:pt x="160" y="61"/>
                    <a:pt x="160" y="62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0" y="63"/>
                    <a:pt x="160" y="63"/>
                    <a:pt x="159" y="63"/>
                  </a:cubicBezTo>
                  <a:cubicBezTo>
                    <a:pt x="159" y="64"/>
                    <a:pt x="159" y="64"/>
                    <a:pt x="159" y="65"/>
                  </a:cubicBezTo>
                  <a:cubicBezTo>
                    <a:pt x="159" y="64"/>
                    <a:pt x="159" y="65"/>
                    <a:pt x="159" y="65"/>
                  </a:cubicBezTo>
                  <a:cubicBezTo>
                    <a:pt x="158" y="64"/>
                    <a:pt x="158" y="64"/>
                    <a:pt x="158" y="62"/>
                  </a:cubicBezTo>
                  <a:cubicBezTo>
                    <a:pt x="157" y="63"/>
                    <a:pt x="156" y="63"/>
                    <a:pt x="156" y="63"/>
                  </a:cubicBezTo>
                  <a:cubicBezTo>
                    <a:pt x="156" y="62"/>
                    <a:pt x="156" y="61"/>
                    <a:pt x="156" y="60"/>
                  </a:cubicBezTo>
                  <a:cubicBezTo>
                    <a:pt x="156" y="59"/>
                    <a:pt x="156" y="59"/>
                    <a:pt x="156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4" y="59"/>
                    <a:pt x="154" y="60"/>
                    <a:pt x="154" y="60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2" y="60"/>
                    <a:pt x="151" y="59"/>
                    <a:pt x="150" y="58"/>
                  </a:cubicBezTo>
                  <a:cubicBezTo>
                    <a:pt x="150" y="58"/>
                    <a:pt x="149" y="58"/>
                    <a:pt x="148" y="57"/>
                  </a:cubicBezTo>
                  <a:cubicBezTo>
                    <a:pt x="147" y="56"/>
                    <a:pt x="149" y="53"/>
                    <a:pt x="146" y="53"/>
                  </a:cubicBezTo>
                  <a:close/>
                  <a:moveTo>
                    <a:pt x="113" y="45"/>
                  </a:moveTo>
                  <a:cubicBezTo>
                    <a:pt x="113" y="45"/>
                    <a:pt x="113" y="46"/>
                    <a:pt x="112" y="46"/>
                  </a:cubicBezTo>
                  <a:cubicBezTo>
                    <a:pt x="112" y="47"/>
                    <a:pt x="111" y="46"/>
                    <a:pt x="110" y="47"/>
                  </a:cubicBezTo>
                  <a:cubicBezTo>
                    <a:pt x="112" y="47"/>
                    <a:pt x="111" y="48"/>
                    <a:pt x="110" y="49"/>
                  </a:cubicBezTo>
                  <a:cubicBezTo>
                    <a:pt x="107" y="48"/>
                    <a:pt x="104" y="48"/>
                    <a:pt x="100" y="49"/>
                  </a:cubicBezTo>
                  <a:cubicBezTo>
                    <a:pt x="98" y="49"/>
                    <a:pt x="97" y="51"/>
                    <a:pt x="95" y="52"/>
                  </a:cubicBezTo>
                  <a:cubicBezTo>
                    <a:pt x="93" y="53"/>
                    <a:pt x="93" y="53"/>
                    <a:pt x="91" y="53"/>
                  </a:cubicBezTo>
                  <a:cubicBezTo>
                    <a:pt x="90" y="54"/>
                    <a:pt x="91" y="55"/>
                    <a:pt x="90" y="55"/>
                  </a:cubicBezTo>
                  <a:cubicBezTo>
                    <a:pt x="90" y="55"/>
                    <a:pt x="89" y="55"/>
                    <a:pt x="89" y="55"/>
                  </a:cubicBezTo>
                  <a:cubicBezTo>
                    <a:pt x="87" y="56"/>
                    <a:pt x="88" y="57"/>
                    <a:pt x="87" y="58"/>
                  </a:cubicBezTo>
                  <a:cubicBezTo>
                    <a:pt x="86" y="58"/>
                    <a:pt x="85" y="57"/>
                    <a:pt x="84" y="58"/>
                  </a:cubicBezTo>
                  <a:cubicBezTo>
                    <a:pt x="84" y="58"/>
                    <a:pt x="84" y="59"/>
                    <a:pt x="83" y="59"/>
                  </a:cubicBezTo>
                  <a:cubicBezTo>
                    <a:pt x="82" y="59"/>
                    <a:pt x="82" y="59"/>
                    <a:pt x="81" y="59"/>
                  </a:cubicBezTo>
                  <a:cubicBezTo>
                    <a:pt x="81" y="59"/>
                    <a:pt x="81" y="60"/>
                    <a:pt x="81" y="60"/>
                  </a:cubicBezTo>
                  <a:cubicBezTo>
                    <a:pt x="81" y="60"/>
                    <a:pt x="82" y="60"/>
                    <a:pt x="83" y="60"/>
                  </a:cubicBezTo>
                  <a:cubicBezTo>
                    <a:pt x="83" y="61"/>
                    <a:pt x="85" y="64"/>
                    <a:pt x="85" y="64"/>
                  </a:cubicBezTo>
                  <a:cubicBezTo>
                    <a:pt x="86" y="64"/>
                    <a:pt x="86" y="64"/>
                    <a:pt x="87" y="64"/>
                  </a:cubicBezTo>
                  <a:cubicBezTo>
                    <a:pt x="87" y="64"/>
                    <a:pt x="87" y="63"/>
                    <a:pt x="88" y="63"/>
                  </a:cubicBezTo>
                  <a:cubicBezTo>
                    <a:pt x="90" y="63"/>
                    <a:pt x="90" y="64"/>
                    <a:pt x="90" y="64"/>
                  </a:cubicBezTo>
                  <a:cubicBezTo>
                    <a:pt x="90" y="64"/>
                    <a:pt x="92" y="64"/>
                    <a:pt x="91" y="64"/>
                  </a:cubicBezTo>
                  <a:cubicBezTo>
                    <a:pt x="91" y="64"/>
                    <a:pt x="92" y="64"/>
                    <a:pt x="92" y="64"/>
                  </a:cubicBezTo>
                  <a:cubicBezTo>
                    <a:pt x="93" y="63"/>
                    <a:pt x="93" y="63"/>
                    <a:pt x="93" y="62"/>
                  </a:cubicBezTo>
                  <a:cubicBezTo>
                    <a:pt x="94" y="63"/>
                    <a:pt x="93" y="63"/>
                    <a:pt x="94" y="63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0"/>
                    <a:pt x="95" y="60"/>
                  </a:cubicBezTo>
                  <a:cubicBezTo>
                    <a:pt x="95" y="61"/>
                    <a:pt x="96" y="63"/>
                    <a:pt x="96" y="64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9" y="63"/>
                    <a:pt x="100" y="62"/>
                    <a:pt x="100" y="59"/>
                  </a:cubicBezTo>
                  <a:cubicBezTo>
                    <a:pt x="100" y="59"/>
                    <a:pt x="101" y="60"/>
                    <a:pt x="101" y="60"/>
                  </a:cubicBezTo>
                  <a:cubicBezTo>
                    <a:pt x="100" y="61"/>
                    <a:pt x="102" y="60"/>
                    <a:pt x="102" y="60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3" y="59"/>
                    <a:pt x="103" y="59"/>
                  </a:cubicBezTo>
                  <a:cubicBezTo>
                    <a:pt x="103" y="58"/>
                    <a:pt x="103" y="58"/>
                    <a:pt x="103" y="56"/>
                  </a:cubicBezTo>
                  <a:cubicBezTo>
                    <a:pt x="103" y="56"/>
                    <a:pt x="103" y="56"/>
                    <a:pt x="104" y="56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6" y="56"/>
                    <a:pt x="105" y="55"/>
                    <a:pt x="106" y="54"/>
                  </a:cubicBezTo>
                  <a:cubicBezTo>
                    <a:pt x="106" y="54"/>
                    <a:pt x="107" y="54"/>
                    <a:pt x="107" y="54"/>
                  </a:cubicBezTo>
                  <a:cubicBezTo>
                    <a:pt x="107" y="54"/>
                    <a:pt x="108" y="54"/>
                    <a:pt x="108" y="54"/>
                  </a:cubicBezTo>
                  <a:cubicBezTo>
                    <a:pt x="107" y="55"/>
                    <a:pt x="107" y="56"/>
                    <a:pt x="106" y="58"/>
                  </a:cubicBezTo>
                  <a:cubicBezTo>
                    <a:pt x="107" y="58"/>
                    <a:pt x="108" y="59"/>
                    <a:pt x="109" y="59"/>
                  </a:cubicBezTo>
                  <a:cubicBezTo>
                    <a:pt x="110" y="56"/>
                    <a:pt x="109" y="58"/>
                    <a:pt x="112" y="57"/>
                  </a:cubicBezTo>
                  <a:cubicBezTo>
                    <a:pt x="114" y="56"/>
                    <a:pt x="113" y="52"/>
                    <a:pt x="114" y="52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7" y="52"/>
                    <a:pt x="117" y="52"/>
                    <a:pt x="117" y="52"/>
                  </a:cubicBezTo>
                  <a:cubicBezTo>
                    <a:pt x="117" y="51"/>
                    <a:pt x="117" y="52"/>
                    <a:pt x="118" y="51"/>
                  </a:cubicBezTo>
                  <a:cubicBezTo>
                    <a:pt x="118" y="51"/>
                    <a:pt x="119" y="49"/>
                    <a:pt x="119" y="49"/>
                  </a:cubicBezTo>
                  <a:cubicBezTo>
                    <a:pt x="118" y="48"/>
                    <a:pt x="116" y="45"/>
                    <a:pt x="113" y="45"/>
                  </a:cubicBezTo>
                  <a:close/>
                  <a:moveTo>
                    <a:pt x="143" y="44"/>
                  </a:moveTo>
                  <a:cubicBezTo>
                    <a:pt x="142" y="44"/>
                    <a:pt x="141" y="45"/>
                    <a:pt x="141" y="45"/>
                  </a:cubicBezTo>
                  <a:cubicBezTo>
                    <a:pt x="140" y="46"/>
                    <a:pt x="140" y="45"/>
                    <a:pt x="139" y="45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7" y="46"/>
                    <a:pt x="137" y="46"/>
                    <a:pt x="136" y="46"/>
                  </a:cubicBezTo>
                  <a:cubicBezTo>
                    <a:pt x="136" y="46"/>
                    <a:pt x="136" y="47"/>
                    <a:pt x="136" y="47"/>
                  </a:cubicBezTo>
                  <a:cubicBezTo>
                    <a:pt x="134" y="48"/>
                    <a:pt x="132" y="48"/>
                    <a:pt x="130" y="48"/>
                  </a:cubicBezTo>
                  <a:cubicBezTo>
                    <a:pt x="130" y="50"/>
                    <a:pt x="130" y="51"/>
                    <a:pt x="130" y="53"/>
                  </a:cubicBezTo>
                  <a:cubicBezTo>
                    <a:pt x="130" y="53"/>
                    <a:pt x="131" y="53"/>
                    <a:pt x="131" y="53"/>
                  </a:cubicBezTo>
                  <a:cubicBezTo>
                    <a:pt x="132" y="54"/>
                    <a:pt x="134" y="55"/>
                    <a:pt x="135" y="55"/>
                  </a:cubicBezTo>
                  <a:cubicBezTo>
                    <a:pt x="137" y="55"/>
                    <a:pt x="139" y="53"/>
                    <a:pt x="140" y="53"/>
                  </a:cubicBezTo>
                  <a:cubicBezTo>
                    <a:pt x="140" y="53"/>
                    <a:pt x="141" y="53"/>
                    <a:pt x="142" y="53"/>
                  </a:cubicBezTo>
                  <a:cubicBezTo>
                    <a:pt x="142" y="53"/>
                    <a:pt x="143" y="52"/>
                    <a:pt x="144" y="51"/>
                  </a:cubicBezTo>
                  <a:cubicBezTo>
                    <a:pt x="144" y="51"/>
                    <a:pt x="144" y="50"/>
                    <a:pt x="144" y="50"/>
                  </a:cubicBezTo>
                  <a:cubicBezTo>
                    <a:pt x="144" y="50"/>
                    <a:pt x="141" y="49"/>
                    <a:pt x="142" y="48"/>
                  </a:cubicBezTo>
                  <a:cubicBezTo>
                    <a:pt x="143" y="48"/>
                    <a:pt x="145" y="48"/>
                    <a:pt x="145" y="48"/>
                  </a:cubicBezTo>
                  <a:cubicBezTo>
                    <a:pt x="146" y="48"/>
                    <a:pt x="146" y="46"/>
                    <a:pt x="147" y="45"/>
                  </a:cubicBezTo>
                  <a:cubicBezTo>
                    <a:pt x="146" y="45"/>
                    <a:pt x="145" y="45"/>
                    <a:pt x="144" y="45"/>
                  </a:cubicBezTo>
                  <a:cubicBezTo>
                    <a:pt x="144" y="45"/>
                    <a:pt x="144" y="44"/>
                    <a:pt x="143" y="44"/>
                  </a:cubicBezTo>
                  <a:close/>
                  <a:moveTo>
                    <a:pt x="123" y="43"/>
                  </a:moveTo>
                  <a:cubicBezTo>
                    <a:pt x="120" y="44"/>
                    <a:pt x="119" y="47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5" y="48"/>
                    <a:pt x="126" y="47"/>
                    <a:pt x="126" y="47"/>
                  </a:cubicBezTo>
                  <a:cubicBezTo>
                    <a:pt x="126" y="45"/>
                    <a:pt x="124" y="43"/>
                    <a:pt x="123" y="43"/>
                  </a:cubicBezTo>
                  <a:close/>
                  <a:moveTo>
                    <a:pt x="133" y="40"/>
                  </a:moveTo>
                  <a:cubicBezTo>
                    <a:pt x="133" y="41"/>
                    <a:pt x="133" y="41"/>
                    <a:pt x="133" y="41"/>
                  </a:cubicBezTo>
                  <a:cubicBezTo>
                    <a:pt x="130" y="41"/>
                    <a:pt x="130" y="41"/>
                    <a:pt x="129" y="42"/>
                  </a:cubicBezTo>
                  <a:cubicBezTo>
                    <a:pt x="128" y="42"/>
                    <a:pt x="128" y="42"/>
                    <a:pt x="128" y="43"/>
                  </a:cubicBezTo>
                  <a:cubicBezTo>
                    <a:pt x="129" y="43"/>
                    <a:pt x="129" y="43"/>
                    <a:pt x="130" y="43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3"/>
                    <a:pt x="134" y="43"/>
                    <a:pt x="134" y="43"/>
                  </a:cubicBezTo>
                  <a:cubicBezTo>
                    <a:pt x="135" y="43"/>
                    <a:pt x="135" y="44"/>
                    <a:pt x="135" y="44"/>
                  </a:cubicBezTo>
                  <a:cubicBezTo>
                    <a:pt x="136" y="44"/>
                    <a:pt x="136" y="44"/>
                    <a:pt x="137" y="44"/>
                  </a:cubicBezTo>
                  <a:cubicBezTo>
                    <a:pt x="137" y="44"/>
                    <a:pt x="137" y="44"/>
                    <a:pt x="137" y="43"/>
                  </a:cubicBezTo>
                  <a:cubicBezTo>
                    <a:pt x="137" y="43"/>
                    <a:pt x="138" y="43"/>
                    <a:pt x="139" y="43"/>
                  </a:cubicBezTo>
                  <a:cubicBezTo>
                    <a:pt x="138" y="42"/>
                    <a:pt x="139" y="42"/>
                    <a:pt x="138" y="42"/>
                  </a:cubicBezTo>
                  <a:cubicBezTo>
                    <a:pt x="138" y="41"/>
                    <a:pt x="138" y="42"/>
                    <a:pt x="138" y="41"/>
                  </a:cubicBezTo>
                  <a:cubicBezTo>
                    <a:pt x="137" y="41"/>
                    <a:pt x="136" y="41"/>
                    <a:pt x="136" y="41"/>
                  </a:cubicBezTo>
                  <a:cubicBezTo>
                    <a:pt x="135" y="41"/>
                    <a:pt x="134" y="40"/>
                    <a:pt x="133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7" name="Freeform 152">
              <a:extLst>
                <a:ext uri="{FF2B5EF4-FFF2-40B4-BE49-F238E27FC236}">
                  <a16:creationId xmlns:a16="http://schemas.microsoft.com/office/drawing/2014/main" id="{CE1ABF4A-A3F8-34F7-B61A-45615FB7F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330" y="3579744"/>
              <a:ext cx="261441" cy="413714"/>
            </a:xfrm>
            <a:custGeom>
              <a:avLst/>
              <a:gdLst>
                <a:gd name="T0" fmla="*/ 1 w 38"/>
                <a:gd name="T1" fmla="*/ 47 h 57"/>
                <a:gd name="T2" fmla="*/ 3 w 38"/>
                <a:gd name="T3" fmla="*/ 46 h 57"/>
                <a:gd name="T4" fmla="*/ 6 w 38"/>
                <a:gd name="T5" fmla="*/ 49 h 57"/>
                <a:gd name="T6" fmla="*/ 8 w 38"/>
                <a:gd name="T7" fmla="*/ 53 h 57"/>
                <a:gd name="T8" fmla="*/ 15 w 38"/>
                <a:gd name="T9" fmla="*/ 57 h 57"/>
                <a:gd name="T10" fmla="*/ 21 w 38"/>
                <a:gd name="T11" fmla="*/ 56 h 57"/>
                <a:gd name="T12" fmla="*/ 27 w 38"/>
                <a:gd name="T13" fmla="*/ 56 h 57"/>
                <a:gd name="T14" fmla="*/ 32 w 38"/>
                <a:gd name="T15" fmla="*/ 57 h 57"/>
                <a:gd name="T16" fmla="*/ 38 w 38"/>
                <a:gd name="T17" fmla="*/ 57 h 57"/>
                <a:gd name="T18" fmla="*/ 38 w 38"/>
                <a:gd name="T19" fmla="*/ 53 h 57"/>
                <a:gd name="T20" fmla="*/ 32 w 38"/>
                <a:gd name="T21" fmla="*/ 47 h 57"/>
                <a:gd name="T22" fmla="*/ 28 w 38"/>
                <a:gd name="T23" fmla="*/ 40 h 57"/>
                <a:gd name="T24" fmla="*/ 27 w 38"/>
                <a:gd name="T25" fmla="*/ 36 h 57"/>
                <a:gd name="T26" fmla="*/ 32 w 38"/>
                <a:gd name="T27" fmla="*/ 28 h 57"/>
                <a:gd name="T28" fmla="*/ 27 w 38"/>
                <a:gd name="T29" fmla="*/ 21 h 57"/>
                <a:gd name="T30" fmla="*/ 34 w 38"/>
                <a:gd name="T31" fmla="*/ 18 h 57"/>
                <a:gd name="T32" fmla="*/ 33 w 38"/>
                <a:gd name="T33" fmla="*/ 14 h 57"/>
                <a:gd name="T34" fmla="*/ 32 w 38"/>
                <a:gd name="T35" fmla="*/ 9 h 57"/>
                <a:gd name="T36" fmla="*/ 32 w 38"/>
                <a:gd name="T37" fmla="*/ 5 h 57"/>
                <a:gd name="T38" fmla="*/ 28 w 38"/>
                <a:gd name="T39" fmla="*/ 0 h 57"/>
                <a:gd name="T40" fmla="*/ 29 w 38"/>
                <a:gd name="T41" fmla="*/ 5 h 57"/>
                <a:gd name="T42" fmla="*/ 26 w 38"/>
                <a:gd name="T43" fmla="*/ 10 h 57"/>
                <a:gd name="T44" fmla="*/ 24 w 38"/>
                <a:gd name="T45" fmla="*/ 14 h 57"/>
                <a:gd name="T46" fmla="*/ 22 w 38"/>
                <a:gd name="T47" fmla="*/ 18 h 57"/>
                <a:gd name="T48" fmla="*/ 19 w 38"/>
                <a:gd name="T49" fmla="*/ 22 h 57"/>
                <a:gd name="T50" fmla="*/ 16 w 38"/>
                <a:gd name="T51" fmla="*/ 26 h 57"/>
                <a:gd name="T52" fmla="*/ 13 w 38"/>
                <a:gd name="T53" fmla="*/ 30 h 57"/>
                <a:gd name="T54" fmla="*/ 12 w 38"/>
                <a:gd name="T55" fmla="*/ 35 h 57"/>
                <a:gd name="T56" fmla="*/ 8 w 38"/>
                <a:gd name="T57" fmla="*/ 35 h 57"/>
                <a:gd name="T58" fmla="*/ 5 w 38"/>
                <a:gd name="T59" fmla="*/ 35 h 57"/>
                <a:gd name="T60" fmla="*/ 1 w 38"/>
                <a:gd name="T61" fmla="*/ 39 h 57"/>
                <a:gd name="T62" fmla="*/ 1 w 38"/>
                <a:gd name="T63" fmla="*/ 42 h 57"/>
                <a:gd name="T64" fmla="*/ 0 w 38"/>
                <a:gd name="T65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57">
                  <a:moveTo>
                    <a:pt x="0" y="45"/>
                  </a:moveTo>
                  <a:cubicBezTo>
                    <a:pt x="1" y="45"/>
                    <a:pt x="1" y="46"/>
                    <a:pt x="1" y="47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2" y="49"/>
                    <a:pt x="5" y="48"/>
                    <a:pt x="7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7" y="52"/>
                    <a:pt x="7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5"/>
                    <a:pt x="7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7" y="56"/>
                    <a:pt x="18" y="56"/>
                  </a:cubicBezTo>
                  <a:cubicBezTo>
                    <a:pt x="19" y="55"/>
                    <a:pt x="19" y="56"/>
                    <a:pt x="21" y="56"/>
                  </a:cubicBezTo>
                  <a:cubicBezTo>
                    <a:pt x="22" y="55"/>
                    <a:pt x="24" y="56"/>
                    <a:pt x="24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9" y="55"/>
                    <a:pt x="30" y="56"/>
                    <a:pt x="31" y="56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6" y="57"/>
                    <a:pt x="38" y="57"/>
                    <a:pt x="38" y="57"/>
                  </a:cubicBezTo>
                  <a:cubicBezTo>
                    <a:pt x="38" y="57"/>
                    <a:pt x="37" y="56"/>
                    <a:pt x="37" y="55"/>
                  </a:cubicBezTo>
                  <a:cubicBezTo>
                    <a:pt x="37" y="55"/>
                    <a:pt x="38" y="53"/>
                    <a:pt x="38" y="53"/>
                  </a:cubicBezTo>
                  <a:cubicBezTo>
                    <a:pt x="38" y="53"/>
                    <a:pt x="36" y="52"/>
                    <a:pt x="35" y="50"/>
                  </a:cubicBezTo>
                  <a:cubicBezTo>
                    <a:pt x="34" y="48"/>
                    <a:pt x="34" y="49"/>
                    <a:pt x="32" y="47"/>
                  </a:cubicBezTo>
                  <a:cubicBezTo>
                    <a:pt x="31" y="46"/>
                    <a:pt x="31" y="46"/>
                    <a:pt x="30" y="44"/>
                  </a:cubicBezTo>
                  <a:cubicBezTo>
                    <a:pt x="29" y="43"/>
                    <a:pt x="28" y="41"/>
                    <a:pt x="28" y="40"/>
                  </a:cubicBezTo>
                  <a:cubicBezTo>
                    <a:pt x="28" y="39"/>
                    <a:pt x="27" y="39"/>
                    <a:pt x="26" y="38"/>
                  </a:cubicBezTo>
                  <a:cubicBezTo>
                    <a:pt x="25" y="38"/>
                    <a:pt x="26" y="37"/>
                    <a:pt x="27" y="36"/>
                  </a:cubicBezTo>
                  <a:cubicBezTo>
                    <a:pt x="29" y="36"/>
                    <a:pt x="30" y="31"/>
                    <a:pt x="30" y="31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1" y="25"/>
                    <a:pt x="30" y="24"/>
                  </a:cubicBezTo>
                  <a:cubicBezTo>
                    <a:pt x="30" y="24"/>
                    <a:pt x="28" y="21"/>
                    <a:pt x="27" y="21"/>
                  </a:cubicBezTo>
                  <a:cubicBezTo>
                    <a:pt x="26" y="20"/>
                    <a:pt x="27" y="19"/>
                    <a:pt x="28" y="18"/>
                  </a:cubicBezTo>
                  <a:cubicBezTo>
                    <a:pt x="29" y="18"/>
                    <a:pt x="34" y="18"/>
                    <a:pt x="34" y="18"/>
                  </a:cubicBezTo>
                  <a:cubicBezTo>
                    <a:pt x="34" y="18"/>
                    <a:pt x="34" y="17"/>
                    <a:pt x="33" y="16"/>
                  </a:cubicBezTo>
                  <a:cubicBezTo>
                    <a:pt x="32" y="15"/>
                    <a:pt x="33" y="14"/>
                    <a:pt x="33" y="14"/>
                  </a:cubicBezTo>
                  <a:cubicBezTo>
                    <a:pt x="32" y="13"/>
                    <a:pt x="32" y="11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2" y="6"/>
                    <a:pt x="32" y="6"/>
                    <a:pt x="32" y="5"/>
                  </a:cubicBezTo>
                  <a:cubicBezTo>
                    <a:pt x="31" y="4"/>
                    <a:pt x="32" y="3"/>
                    <a:pt x="31" y="3"/>
                  </a:cubicBezTo>
                  <a:cubicBezTo>
                    <a:pt x="30" y="2"/>
                    <a:pt x="28" y="0"/>
                    <a:pt x="28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4"/>
                    <a:pt x="29" y="5"/>
                  </a:cubicBezTo>
                  <a:cubicBezTo>
                    <a:pt x="29" y="6"/>
                    <a:pt x="28" y="9"/>
                    <a:pt x="27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1"/>
                    <a:pt x="25" y="11"/>
                    <a:pt x="24" y="12"/>
                  </a:cubicBezTo>
                  <a:cubicBezTo>
                    <a:pt x="23" y="13"/>
                    <a:pt x="24" y="13"/>
                    <a:pt x="24" y="14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2" y="16"/>
                    <a:pt x="22" y="18"/>
                    <a:pt x="22" y="18"/>
                  </a:cubicBezTo>
                  <a:cubicBezTo>
                    <a:pt x="22" y="18"/>
                    <a:pt x="23" y="20"/>
                    <a:pt x="22" y="20"/>
                  </a:cubicBezTo>
                  <a:cubicBezTo>
                    <a:pt x="21" y="20"/>
                    <a:pt x="20" y="21"/>
                    <a:pt x="19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5"/>
                    <a:pt x="17" y="25"/>
                    <a:pt x="16" y="26"/>
                  </a:cubicBezTo>
                  <a:cubicBezTo>
                    <a:pt x="15" y="27"/>
                    <a:pt x="16" y="27"/>
                    <a:pt x="15" y="28"/>
                  </a:cubicBezTo>
                  <a:cubicBezTo>
                    <a:pt x="15" y="30"/>
                    <a:pt x="14" y="29"/>
                    <a:pt x="13" y="30"/>
                  </a:cubicBezTo>
                  <a:cubicBezTo>
                    <a:pt x="13" y="31"/>
                    <a:pt x="12" y="32"/>
                    <a:pt x="12" y="33"/>
                  </a:cubicBezTo>
                  <a:cubicBezTo>
                    <a:pt x="12" y="34"/>
                    <a:pt x="13" y="35"/>
                    <a:pt x="12" y="35"/>
                  </a:cubicBezTo>
                  <a:cubicBezTo>
                    <a:pt x="11" y="36"/>
                    <a:pt x="11" y="38"/>
                    <a:pt x="9" y="38"/>
                  </a:cubicBezTo>
                  <a:cubicBezTo>
                    <a:pt x="9" y="37"/>
                    <a:pt x="10" y="35"/>
                    <a:pt x="8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6" y="34"/>
                    <a:pt x="5" y="35"/>
                  </a:cubicBezTo>
                  <a:cubicBezTo>
                    <a:pt x="4" y="36"/>
                    <a:pt x="2" y="36"/>
                    <a:pt x="2" y="37"/>
                  </a:cubicBezTo>
                  <a:cubicBezTo>
                    <a:pt x="2" y="38"/>
                    <a:pt x="2" y="39"/>
                    <a:pt x="1" y="39"/>
                  </a:cubicBezTo>
                  <a:cubicBezTo>
                    <a:pt x="0" y="40"/>
                    <a:pt x="0" y="40"/>
                    <a:pt x="0" y="41"/>
                  </a:cubicBezTo>
                  <a:cubicBezTo>
                    <a:pt x="0" y="42"/>
                    <a:pt x="1" y="42"/>
                    <a:pt x="1" y="42"/>
                  </a:cubicBezTo>
                  <a:cubicBezTo>
                    <a:pt x="0" y="44"/>
                    <a:pt x="0" y="44"/>
                    <a:pt x="0" y="44"/>
                  </a:cubicBezTo>
                  <a:lnTo>
                    <a:pt x="0" y="4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8" name="Freeform 153">
              <a:extLst>
                <a:ext uri="{FF2B5EF4-FFF2-40B4-BE49-F238E27FC236}">
                  <a16:creationId xmlns:a16="http://schemas.microsoft.com/office/drawing/2014/main" id="{4FFA0E1B-81A4-37B1-C079-4E31E4D92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7894" y="3527745"/>
              <a:ext cx="171436" cy="180860"/>
            </a:xfrm>
            <a:custGeom>
              <a:avLst/>
              <a:gdLst>
                <a:gd name="T0" fmla="*/ 2 w 25"/>
                <a:gd name="T1" fmla="*/ 19 h 25"/>
                <a:gd name="T2" fmla="*/ 3 w 25"/>
                <a:gd name="T3" fmla="*/ 21 h 25"/>
                <a:gd name="T4" fmla="*/ 4 w 25"/>
                <a:gd name="T5" fmla="*/ 21 h 25"/>
                <a:gd name="T6" fmla="*/ 5 w 25"/>
                <a:gd name="T7" fmla="*/ 23 h 25"/>
                <a:gd name="T8" fmla="*/ 7 w 25"/>
                <a:gd name="T9" fmla="*/ 23 h 25"/>
                <a:gd name="T10" fmla="*/ 7 w 25"/>
                <a:gd name="T11" fmla="*/ 24 h 25"/>
                <a:gd name="T12" fmla="*/ 9 w 25"/>
                <a:gd name="T13" fmla="*/ 24 h 25"/>
                <a:gd name="T14" fmla="*/ 9 w 25"/>
                <a:gd name="T15" fmla="*/ 25 h 25"/>
                <a:gd name="T16" fmla="*/ 11 w 25"/>
                <a:gd name="T17" fmla="*/ 22 h 25"/>
                <a:gd name="T18" fmla="*/ 13 w 25"/>
                <a:gd name="T19" fmla="*/ 22 h 25"/>
                <a:gd name="T20" fmla="*/ 13 w 25"/>
                <a:gd name="T21" fmla="*/ 21 h 25"/>
                <a:gd name="T22" fmla="*/ 16 w 25"/>
                <a:gd name="T23" fmla="*/ 20 h 25"/>
                <a:gd name="T24" fmla="*/ 18 w 25"/>
                <a:gd name="T25" fmla="*/ 21 h 25"/>
                <a:gd name="T26" fmla="*/ 18 w 25"/>
                <a:gd name="T27" fmla="*/ 19 h 25"/>
                <a:gd name="T28" fmla="*/ 19 w 25"/>
                <a:gd name="T29" fmla="*/ 19 h 25"/>
                <a:gd name="T30" fmla="*/ 22 w 25"/>
                <a:gd name="T31" fmla="*/ 18 h 25"/>
                <a:gd name="T32" fmla="*/ 23 w 25"/>
                <a:gd name="T33" fmla="*/ 17 h 25"/>
                <a:gd name="T34" fmla="*/ 23 w 25"/>
                <a:gd name="T35" fmla="*/ 15 h 25"/>
                <a:gd name="T36" fmla="*/ 24 w 25"/>
                <a:gd name="T37" fmla="*/ 12 h 25"/>
                <a:gd name="T38" fmla="*/ 25 w 25"/>
                <a:gd name="T39" fmla="*/ 10 h 25"/>
                <a:gd name="T40" fmla="*/ 24 w 25"/>
                <a:gd name="T41" fmla="*/ 8 h 25"/>
                <a:gd name="T42" fmla="*/ 24 w 25"/>
                <a:gd name="T43" fmla="*/ 6 h 25"/>
                <a:gd name="T44" fmla="*/ 23 w 25"/>
                <a:gd name="T45" fmla="*/ 4 h 25"/>
                <a:gd name="T46" fmla="*/ 23 w 25"/>
                <a:gd name="T47" fmla="*/ 1 h 25"/>
                <a:gd name="T48" fmla="*/ 21 w 25"/>
                <a:gd name="T49" fmla="*/ 2 h 25"/>
                <a:gd name="T50" fmla="*/ 19 w 25"/>
                <a:gd name="T51" fmla="*/ 1 h 25"/>
                <a:gd name="T52" fmla="*/ 18 w 25"/>
                <a:gd name="T53" fmla="*/ 0 h 25"/>
                <a:gd name="T54" fmla="*/ 17 w 25"/>
                <a:gd name="T55" fmla="*/ 2 h 25"/>
                <a:gd name="T56" fmla="*/ 17 w 25"/>
                <a:gd name="T57" fmla="*/ 4 h 25"/>
                <a:gd name="T58" fmla="*/ 15 w 25"/>
                <a:gd name="T59" fmla="*/ 4 h 25"/>
                <a:gd name="T60" fmla="*/ 14 w 25"/>
                <a:gd name="T61" fmla="*/ 3 h 25"/>
                <a:gd name="T62" fmla="*/ 13 w 25"/>
                <a:gd name="T63" fmla="*/ 2 h 25"/>
                <a:gd name="T64" fmla="*/ 11 w 25"/>
                <a:gd name="T65" fmla="*/ 2 h 25"/>
                <a:gd name="T66" fmla="*/ 9 w 25"/>
                <a:gd name="T67" fmla="*/ 3 h 25"/>
                <a:gd name="T68" fmla="*/ 7 w 25"/>
                <a:gd name="T69" fmla="*/ 4 h 25"/>
                <a:gd name="T70" fmla="*/ 6 w 25"/>
                <a:gd name="T71" fmla="*/ 4 h 25"/>
                <a:gd name="T72" fmla="*/ 4 w 25"/>
                <a:gd name="T73" fmla="*/ 4 h 25"/>
                <a:gd name="T74" fmla="*/ 2 w 25"/>
                <a:gd name="T75" fmla="*/ 5 h 25"/>
                <a:gd name="T76" fmla="*/ 1 w 25"/>
                <a:gd name="T77" fmla="*/ 6 h 25"/>
                <a:gd name="T78" fmla="*/ 0 w 25"/>
                <a:gd name="T79" fmla="*/ 8 h 25"/>
                <a:gd name="T80" fmla="*/ 0 w 25"/>
                <a:gd name="T81" fmla="*/ 12 h 25"/>
                <a:gd name="T82" fmla="*/ 2 w 25"/>
                <a:gd name="T83" fmla="*/ 14 h 25"/>
                <a:gd name="T84" fmla="*/ 2 w 25"/>
                <a:gd name="T85" fmla="*/ 16 h 25"/>
                <a:gd name="T86" fmla="*/ 2 w 25"/>
                <a:gd name="T8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5">
                  <a:moveTo>
                    <a:pt x="2" y="19"/>
                  </a:moveTo>
                  <a:cubicBezTo>
                    <a:pt x="3" y="19"/>
                    <a:pt x="3" y="20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5" y="22"/>
                    <a:pt x="5" y="23"/>
                  </a:cubicBezTo>
                  <a:cubicBezTo>
                    <a:pt x="5" y="23"/>
                    <a:pt x="6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6"/>
                    <a:pt x="2" y="16"/>
                  </a:cubicBezTo>
                  <a:lnTo>
                    <a:pt x="2" y="1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89" name="Freeform 154">
              <a:extLst>
                <a:ext uri="{FF2B5EF4-FFF2-40B4-BE49-F238E27FC236}">
                  <a16:creationId xmlns:a16="http://schemas.microsoft.com/office/drawing/2014/main" id="{4CE4D0DC-4932-B0DD-B38B-66B12B446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929" y="4190139"/>
              <a:ext cx="75004" cy="79126"/>
            </a:xfrm>
            <a:custGeom>
              <a:avLst/>
              <a:gdLst>
                <a:gd name="T0" fmla="*/ 1 w 11"/>
                <a:gd name="T1" fmla="*/ 2 h 11"/>
                <a:gd name="T2" fmla="*/ 2 w 11"/>
                <a:gd name="T3" fmla="*/ 2 h 11"/>
                <a:gd name="T4" fmla="*/ 4 w 11"/>
                <a:gd name="T5" fmla="*/ 3 h 11"/>
                <a:gd name="T6" fmla="*/ 6 w 11"/>
                <a:gd name="T7" fmla="*/ 1 h 11"/>
                <a:gd name="T8" fmla="*/ 9 w 11"/>
                <a:gd name="T9" fmla="*/ 2 h 11"/>
                <a:gd name="T10" fmla="*/ 9 w 11"/>
                <a:gd name="T11" fmla="*/ 4 h 11"/>
                <a:gd name="T12" fmla="*/ 11 w 11"/>
                <a:gd name="T13" fmla="*/ 5 h 11"/>
                <a:gd name="T14" fmla="*/ 10 w 11"/>
                <a:gd name="T15" fmla="*/ 7 h 11"/>
                <a:gd name="T16" fmla="*/ 8 w 11"/>
                <a:gd name="T17" fmla="*/ 8 h 11"/>
                <a:gd name="T18" fmla="*/ 7 w 11"/>
                <a:gd name="T19" fmla="*/ 11 h 11"/>
                <a:gd name="T20" fmla="*/ 5 w 11"/>
                <a:gd name="T21" fmla="*/ 11 h 11"/>
                <a:gd name="T22" fmla="*/ 3 w 11"/>
                <a:gd name="T23" fmla="*/ 11 h 11"/>
                <a:gd name="T24" fmla="*/ 3 w 11"/>
                <a:gd name="T25" fmla="*/ 4 h 11"/>
                <a:gd name="T26" fmla="*/ 1 w 11"/>
                <a:gd name="T27" fmla="*/ 4 h 11"/>
                <a:gd name="T28" fmla="*/ 1 w 11"/>
                <a:gd name="T29" fmla="*/ 4 h 11"/>
                <a:gd name="T30" fmla="*/ 0 w 11"/>
                <a:gd name="T31" fmla="*/ 2 h 11"/>
                <a:gd name="T32" fmla="*/ 1 w 11"/>
                <a:gd name="T3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2"/>
                    <a:pt x="1" y="1"/>
                    <a:pt x="2" y="2"/>
                  </a:cubicBezTo>
                  <a:cubicBezTo>
                    <a:pt x="4" y="3"/>
                    <a:pt x="3" y="4"/>
                    <a:pt x="4" y="3"/>
                  </a:cubicBezTo>
                  <a:cubicBezTo>
                    <a:pt x="6" y="2"/>
                    <a:pt x="5" y="0"/>
                    <a:pt x="6" y="1"/>
                  </a:cubicBezTo>
                  <a:cubicBezTo>
                    <a:pt x="7" y="1"/>
                    <a:pt x="9" y="2"/>
                    <a:pt x="9" y="2"/>
                  </a:cubicBezTo>
                  <a:cubicBezTo>
                    <a:pt x="9" y="2"/>
                    <a:pt x="8" y="4"/>
                    <a:pt x="9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0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8"/>
                    <a:pt x="3" y="7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0" name="Freeform 155">
              <a:extLst>
                <a:ext uri="{FF2B5EF4-FFF2-40B4-BE49-F238E27FC236}">
                  <a16:creationId xmlns:a16="http://schemas.microsoft.com/office/drawing/2014/main" id="{8D0EB58B-00EF-9B45-F4D8-8D89B1EA0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3594" y="3055253"/>
              <a:ext cx="270013" cy="617180"/>
            </a:xfrm>
            <a:custGeom>
              <a:avLst/>
              <a:gdLst>
                <a:gd name="T0" fmla="*/ 30 w 39"/>
                <a:gd name="T1" fmla="*/ 84 h 85"/>
                <a:gd name="T2" fmla="*/ 33 w 39"/>
                <a:gd name="T3" fmla="*/ 79 h 85"/>
                <a:gd name="T4" fmla="*/ 31 w 39"/>
                <a:gd name="T5" fmla="*/ 73 h 85"/>
                <a:gd name="T6" fmla="*/ 27 w 39"/>
                <a:gd name="T7" fmla="*/ 67 h 85"/>
                <a:gd name="T8" fmla="*/ 29 w 39"/>
                <a:gd name="T9" fmla="*/ 62 h 85"/>
                <a:gd name="T10" fmla="*/ 27 w 39"/>
                <a:gd name="T11" fmla="*/ 58 h 85"/>
                <a:gd name="T12" fmla="*/ 24 w 39"/>
                <a:gd name="T13" fmla="*/ 52 h 85"/>
                <a:gd name="T14" fmla="*/ 25 w 39"/>
                <a:gd name="T15" fmla="*/ 47 h 85"/>
                <a:gd name="T16" fmla="*/ 24 w 39"/>
                <a:gd name="T17" fmla="*/ 43 h 85"/>
                <a:gd name="T18" fmla="*/ 28 w 39"/>
                <a:gd name="T19" fmla="*/ 42 h 85"/>
                <a:gd name="T20" fmla="*/ 29 w 39"/>
                <a:gd name="T21" fmla="*/ 40 h 85"/>
                <a:gd name="T22" fmla="*/ 31 w 39"/>
                <a:gd name="T23" fmla="*/ 38 h 85"/>
                <a:gd name="T24" fmla="*/ 36 w 39"/>
                <a:gd name="T25" fmla="*/ 39 h 85"/>
                <a:gd name="T26" fmla="*/ 36 w 39"/>
                <a:gd name="T27" fmla="*/ 36 h 85"/>
                <a:gd name="T28" fmla="*/ 39 w 39"/>
                <a:gd name="T29" fmla="*/ 33 h 85"/>
                <a:gd name="T30" fmla="*/ 35 w 39"/>
                <a:gd name="T31" fmla="*/ 30 h 85"/>
                <a:gd name="T32" fmla="*/ 33 w 39"/>
                <a:gd name="T33" fmla="*/ 27 h 85"/>
                <a:gd name="T34" fmla="*/ 31 w 39"/>
                <a:gd name="T35" fmla="*/ 26 h 85"/>
                <a:gd name="T36" fmla="*/ 32 w 39"/>
                <a:gd name="T37" fmla="*/ 23 h 85"/>
                <a:gd name="T38" fmla="*/ 30 w 39"/>
                <a:gd name="T39" fmla="*/ 21 h 85"/>
                <a:gd name="T40" fmla="*/ 29 w 39"/>
                <a:gd name="T41" fmla="*/ 19 h 85"/>
                <a:gd name="T42" fmla="*/ 26 w 39"/>
                <a:gd name="T43" fmla="*/ 19 h 85"/>
                <a:gd name="T44" fmla="*/ 24 w 39"/>
                <a:gd name="T45" fmla="*/ 20 h 85"/>
                <a:gd name="T46" fmla="*/ 24 w 39"/>
                <a:gd name="T47" fmla="*/ 18 h 85"/>
                <a:gd name="T48" fmla="*/ 23 w 39"/>
                <a:gd name="T49" fmla="*/ 15 h 85"/>
                <a:gd name="T50" fmla="*/ 26 w 39"/>
                <a:gd name="T51" fmla="*/ 11 h 85"/>
                <a:gd name="T52" fmla="*/ 27 w 39"/>
                <a:gd name="T53" fmla="*/ 7 h 85"/>
                <a:gd name="T54" fmla="*/ 27 w 39"/>
                <a:gd name="T55" fmla="*/ 3 h 85"/>
                <a:gd name="T56" fmla="*/ 25 w 39"/>
                <a:gd name="T57" fmla="*/ 0 h 85"/>
                <a:gd name="T58" fmla="*/ 22 w 39"/>
                <a:gd name="T59" fmla="*/ 1 h 85"/>
                <a:gd name="T60" fmla="*/ 21 w 39"/>
                <a:gd name="T61" fmla="*/ 6 h 85"/>
                <a:gd name="T62" fmla="*/ 16 w 39"/>
                <a:gd name="T63" fmla="*/ 6 h 85"/>
                <a:gd name="T64" fmla="*/ 15 w 39"/>
                <a:gd name="T65" fmla="*/ 10 h 85"/>
                <a:gd name="T66" fmla="*/ 11 w 39"/>
                <a:gd name="T67" fmla="*/ 13 h 85"/>
                <a:gd name="T68" fmla="*/ 9 w 39"/>
                <a:gd name="T69" fmla="*/ 15 h 85"/>
                <a:gd name="T70" fmla="*/ 10 w 39"/>
                <a:gd name="T71" fmla="*/ 17 h 85"/>
                <a:gd name="T72" fmla="*/ 7 w 39"/>
                <a:gd name="T73" fmla="*/ 22 h 85"/>
                <a:gd name="T74" fmla="*/ 5 w 39"/>
                <a:gd name="T75" fmla="*/ 24 h 85"/>
                <a:gd name="T76" fmla="*/ 6 w 39"/>
                <a:gd name="T77" fmla="*/ 28 h 85"/>
                <a:gd name="T78" fmla="*/ 5 w 39"/>
                <a:gd name="T79" fmla="*/ 30 h 85"/>
                <a:gd name="T80" fmla="*/ 2 w 39"/>
                <a:gd name="T81" fmla="*/ 30 h 85"/>
                <a:gd name="T82" fmla="*/ 1 w 39"/>
                <a:gd name="T83" fmla="*/ 32 h 85"/>
                <a:gd name="T84" fmla="*/ 2 w 39"/>
                <a:gd name="T85" fmla="*/ 36 h 85"/>
                <a:gd name="T86" fmla="*/ 0 w 39"/>
                <a:gd name="T87" fmla="*/ 35 h 85"/>
                <a:gd name="T88" fmla="*/ 0 w 39"/>
                <a:gd name="T89" fmla="*/ 38 h 85"/>
                <a:gd name="T90" fmla="*/ 2 w 39"/>
                <a:gd name="T91" fmla="*/ 40 h 85"/>
                <a:gd name="T92" fmla="*/ 3 w 39"/>
                <a:gd name="T93" fmla="*/ 39 h 85"/>
                <a:gd name="T94" fmla="*/ 4 w 39"/>
                <a:gd name="T95" fmla="*/ 38 h 85"/>
                <a:gd name="T96" fmla="*/ 5 w 39"/>
                <a:gd name="T97" fmla="*/ 41 h 85"/>
                <a:gd name="T98" fmla="*/ 7 w 39"/>
                <a:gd name="T99" fmla="*/ 44 h 85"/>
                <a:gd name="T100" fmla="*/ 8 w 39"/>
                <a:gd name="T101" fmla="*/ 48 h 85"/>
                <a:gd name="T102" fmla="*/ 7 w 39"/>
                <a:gd name="T103" fmla="*/ 59 h 85"/>
                <a:gd name="T104" fmla="*/ 9 w 39"/>
                <a:gd name="T105" fmla="*/ 60 h 85"/>
                <a:gd name="T106" fmla="*/ 13 w 39"/>
                <a:gd name="T107" fmla="*/ 60 h 85"/>
                <a:gd name="T108" fmla="*/ 15 w 39"/>
                <a:gd name="T109" fmla="*/ 59 h 85"/>
                <a:gd name="T110" fmla="*/ 18 w 39"/>
                <a:gd name="T111" fmla="*/ 54 h 85"/>
                <a:gd name="T112" fmla="*/ 21 w 39"/>
                <a:gd name="T113" fmla="*/ 58 h 85"/>
                <a:gd name="T114" fmla="*/ 22 w 39"/>
                <a:gd name="T115" fmla="*/ 61 h 85"/>
                <a:gd name="T116" fmla="*/ 25 w 39"/>
                <a:gd name="T117" fmla="*/ 70 h 85"/>
                <a:gd name="T118" fmla="*/ 27 w 39"/>
                <a:gd name="T119" fmla="*/ 72 h 85"/>
                <a:gd name="T120" fmla="*/ 27 w 39"/>
                <a:gd name="T121" fmla="*/ 81 h 85"/>
                <a:gd name="T122" fmla="*/ 29 w 39"/>
                <a:gd name="T12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" h="85">
                  <a:moveTo>
                    <a:pt x="30" y="85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1" y="39"/>
                    <a:pt x="1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4" y="38"/>
                    <a:pt x="4" y="38"/>
                  </a:cubicBezTo>
                  <a:cubicBezTo>
                    <a:pt x="4" y="39"/>
                    <a:pt x="4" y="40"/>
                    <a:pt x="4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6" y="42"/>
                    <a:pt x="5" y="43"/>
                    <a:pt x="5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7" y="45"/>
                    <a:pt x="6" y="46"/>
                    <a:pt x="7" y="48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9"/>
                    <a:pt x="9" y="50"/>
                    <a:pt x="9" y="50"/>
                  </a:cubicBezTo>
                  <a:cubicBezTo>
                    <a:pt x="9" y="53"/>
                    <a:pt x="7" y="56"/>
                    <a:pt x="7" y="59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8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1" y="60"/>
                    <a:pt x="11" y="60"/>
                    <a:pt x="13" y="60"/>
                  </a:cubicBezTo>
                  <a:cubicBezTo>
                    <a:pt x="13" y="60"/>
                    <a:pt x="13" y="59"/>
                    <a:pt x="14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6" y="58"/>
                    <a:pt x="16" y="57"/>
                    <a:pt x="17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20" y="56"/>
                    <a:pt x="20" y="56"/>
                  </a:cubicBezTo>
                  <a:cubicBezTo>
                    <a:pt x="21" y="57"/>
                    <a:pt x="20" y="57"/>
                    <a:pt x="21" y="58"/>
                  </a:cubicBezTo>
                  <a:cubicBezTo>
                    <a:pt x="21" y="58"/>
                    <a:pt x="22" y="58"/>
                    <a:pt x="22" y="58"/>
                  </a:cubicBezTo>
                  <a:cubicBezTo>
                    <a:pt x="22" y="59"/>
                    <a:pt x="22" y="60"/>
                    <a:pt x="22" y="61"/>
                  </a:cubicBezTo>
                  <a:cubicBezTo>
                    <a:pt x="22" y="62"/>
                    <a:pt x="23" y="62"/>
                    <a:pt x="23" y="62"/>
                  </a:cubicBezTo>
                  <a:cubicBezTo>
                    <a:pt x="24" y="63"/>
                    <a:pt x="25" y="69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5" y="72"/>
                    <a:pt x="26" y="72"/>
                    <a:pt x="27" y="72"/>
                  </a:cubicBezTo>
                  <a:cubicBezTo>
                    <a:pt x="27" y="72"/>
                    <a:pt x="28" y="80"/>
                    <a:pt x="28" y="80"/>
                  </a:cubicBezTo>
                  <a:cubicBezTo>
                    <a:pt x="28" y="80"/>
                    <a:pt x="27" y="81"/>
                    <a:pt x="27" y="81"/>
                  </a:cubicBezTo>
                  <a:cubicBezTo>
                    <a:pt x="27" y="81"/>
                    <a:pt x="28" y="81"/>
                    <a:pt x="28" y="82"/>
                  </a:cubicBezTo>
                  <a:cubicBezTo>
                    <a:pt x="28" y="82"/>
                    <a:pt x="29" y="84"/>
                    <a:pt x="29" y="85"/>
                  </a:cubicBezTo>
                  <a:lnTo>
                    <a:pt x="30" y="85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1" name="Freeform 156">
              <a:extLst>
                <a:ext uri="{FF2B5EF4-FFF2-40B4-BE49-F238E27FC236}">
                  <a16:creationId xmlns:a16="http://schemas.microsoft.com/office/drawing/2014/main" id="{CAA6B3AD-0E4B-7C9D-FA54-90BC8ED3C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4882" y="3478009"/>
              <a:ext cx="233583" cy="223812"/>
            </a:xfrm>
            <a:custGeom>
              <a:avLst/>
              <a:gdLst>
                <a:gd name="T0" fmla="*/ 26 w 34"/>
                <a:gd name="T1" fmla="*/ 23 h 31"/>
                <a:gd name="T2" fmla="*/ 22 w 34"/>
                <a:gd name="T3" fmla="*/ 22 h 31"/>
                <a:gd name="T4" fmla="*/ 22 w 34"/>
                <a:gd name="T5" fmla="*/ 23 h 31"/>
                <a:gd name="T6" fmla="*/ 15 w 34"/>
                <a:gd name="T7" fmla="*/ 23 h 31"/>
                <a:gd name="T8" fmla="*/ 14 w 34"/>
                <a:gd name="T9" fmla="*/ 25 h 31"/>
                <a:gd name="T10" fmla="*/ 14 w 34"/>
                <a:gd name="T11" fmla="*/ 28 h 31"/>
                <a:gd name="T12" fmla="*/ 14 w 34"/>
                <a:gd name="T13" fmla="*/ 31 h 31"/>
                <a:gd name="T14" fmla="*/ 10 w 34"/>
                <a:gd name="T15" fmla="*/ 31 h 31"/>
                <a:gd name="T16" fmla="*/ 10 w 34"/>
                <a:gd name="T17" fmla="*/ 29 h 31"/>
                <a:gd name="T18" fmla="*/ 8 w 34"/>
                <a:gd name="T19" fmla="*/ 29 h 31"/>
                <a:gd name="T20" fmla="*/ 6 w 34"/>
                <a:gd name="T21" fmla="*/ 30 h 31"/>
                <a:gd name="T22" fmla="*/ 5 w 34"/>
                <a:gd name="T23" fmla="*/ 30 h 31"/>
                <a:gd name="T24" fmla="*/ 4 w 34"/>
                <a:gd name="T25" fmla="*/ 28 h 31"/>
                <a:gd name="T26" fmla="*/ 0 w 34"/>
                <a:gd name="T27" fmla="*/ 28 h 31"/>
                <a:gd name="T28" fmla="*/ 1 w 34"/>
                <a:gd name="T29" fmla="*/ 24 h 31"/>
                <a:gd name="T30" fmla="*/ 2 w 34"/>
                <a:gd name="T31" fmla="*/ 22 h 31"/>
                <a:gd name="T32" fmla="*/ 2 w 34"/>
                <a:gd name="T33" fmla="*/ 20 h 31"/>
                <a:gd name="T34" fmla="*/ 3 w 34"/>
                <a:gd name="T35" fmla="*/ 18 h 31"/>
                <a:gd name="T36" fmla="*/ 5 w 34"/>
                <a:gd name="T37" fmla="*/ 19 h 31"/>
                <a:gd name="T38" fmla="*/ 6 w 34"/>
                <a:gd name="T39" fmla="*/ 15 h 31"/>
                <a:gd name="T40" fmla="*/ 7 w 34"/>
                <a:gd name="T41" fmla="*/ 13 h 31"/>
                <a:gd name="T42" fmla="*/ 11 w 34"/>
                <a:gd name="T43" fmla="*/ 12 h 31"/>
                <a:gd name="T44" fmla="*/ 13 w 34"/>
                <a:gd name="T45" fmla="*/ 10 h 31"/>
                <a:gd name="T46" fmla="*/ 14 w 34"/>
                <a:gd name="T47" fmla="*/ 8 h 31"/>
                <a:gd name="T48" fmla="*/ 17 w 34"/>
                <a:gd name="T49" fmla="*/ 6 h 31"/>
                <a:gd name="T50" fmla="*/ 19 w 34"/>
                <a:gd name="T51" fmla="*/ 3 h 31"/>
                <a:gd name="T52" fmla="*/ 21 w 34"/>
                <a:gd name="T53" fmla="*/ 2 h 31"/>
                <a:gd name="T54" fmla="*/ 23 w 34"/>
                <a:gd name="T55" fmla="*/ 1 h 31"/>
                <a:gd name="T56" fmla="*/ 24 w 34"/>
                <a:gd name="T57" fmla="*/ 1 h 31"/>
                <a:gd name="T58" fmla="*/ 26 w 34"/>
                <a:gd name="T59" fmla="*/ 3 h 31"/>
                <a:gd name="T60" fmla="*/ 25 w 34"/>
                <a:gd name="T61" fmla="*/ 4 h 31"/>
                <a:gd name="T62" fmla="*/ 26 w 34"/>
                <a:gd name="T63" fmla="*/ 6 h 31"/>
                <a:gd name="T64" fmla="*/ 30 w 34"/>
                <a:gd name="T65" fmla="*/ 8 h 31"/>
                <a:gd name="T66" fmla="*/ 29 w 34"/>
                <a:gd name="T67" fmla="*/ 10 h 31"/>
                <a:gd name="T68" fmla="*/ 31 w 34"/>
                <a:gd name="T69" fmla="*/ 14 h 31"/>
                <a:gd name="T70" fmla="*/ 33 w 34"/>
                <a:gd name="T71" fmla="*/ 14 h 31"/>
                <a:gd name="T72" fmla="*/ 33 w 34"/>
                <a:gd name="T73" fmla="*/ 16 h 31"/>
                <a:gd name="T74" fmla="*/ 34 w 34"/>
                <a:gd name="T75" fmla="*/ 20 h 31"/>
                <a:gd name="T76" fmla="*/ 33 w 34"/>
                <a:gd name="T77" fmla="*/ 21 h 31"/>
                <a:gd name="T78" fmla="*/ 32 w 34"/>
                <a:gd name="T79" fmla="*/ 22 h 31"/>
                <a:gd name="T80" fmla="*/ 31 w 34"/>
                <a:gd name="T81" fmla="*/ 23 h 31"/>
                <a:gd name="T82" fmla="*/ 30 w 34"/>
                <a:gd name="T83" fmla="*/ 23 h 31"/>
                <a:gd name="T84" fmla="*/ 28 w 34"/>
                <a:gd name="T85" fmla="*/ 23 h 31"/>
                <a:gd name="T86" fmla="*/ 26 w 34"/>
                <a:gd name="T8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4" h="31">
                  <a:moveTo>
                    <a:pt x="26" y="23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16" y="23"/>
                    <a:pt x="15" y="23"/>
                  </a:cubicBezTo>
                  <a:cubicBezTo>
                    <a:pt x="15" y="23"/>
                    <a:pt x="14" y="24"/>
                    <a:pt x="14" y="25"/>
                  </a:cubicBezTo>
                  <a:cubicBezTo>
                    <a:pt x="14" y="26"/>
                    <a:pt x="15" y="27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4" y="31"/>
                    <a:pt x="11" y="31"/>
                    <a:pt x="10" y="31"/>
                  </a:cubicBezTo>
                  <a:cubicBezTo>
                    <a:pt x="10" y="31"/>
                    <a:pt x="10" y="29"/>
                    <a:pt x="10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5"/>
                    <a:pt x="1" y="24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20"/>
                    <a:pt x="2" y="19"/>
                    <a:pt x="3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5" y="16"/>
                    <a:pt x="6" y="15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8" y="13"/>
                    <a:pt x="10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9"/>
                    <a:pt x="13" y="9"/>
                    <a:pt x="14" y="8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5"/>
                    <a:pt x="17" y="3"/>
                    <a:pt x="19" y="3"/>
                  </a:cubicBezTo>
                  <a:cubicBezTo>
                    <a:pt x="20" y="3"/>
                    <a:pt x="21" y="3"/>
                    <a:pt x="21" y="2"/>
                  </a:cubicBezTo>
                  <a:cubicBezTo>
                    <a:pt x="21" y="1"/>
                    <a:pt x="22" y="0"/>
                    <a:pt x="23" y="1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5" y="2"/>
                    <a:pt x="26" y="3"/>
                    <a:pt x="26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3" y="13"/>
                    <a:pt x="33" y="14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3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3"/>
                    <a:pt x="31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29" y="23"/>
                    <a:pt x="28" y="23"/>
                  </a:cubicBezTo>
                  <a:cubicBezTo>
                    <a:pt x="27" y="23"/>
                    <a:pt x="26" y="23"/>
                    <a:pt x="26" y="2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2" name="Freeform 157">
              <a:extLst>
                <a:ext uri="{FF2B5EF4-FFF2-40B4-BE49-F238E27FC236}">
                  <a16:creationId xmlns:a16="http://schemas.microsoft.com/office/drawing/2014/main" id="{D45C2C29-44BF-AF28-3D43-9829679E2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636" y="2343123"/>
              <a:ext cx="199296" cy="137905"/>
            </a:xfrm>
            <a:custGeom>
              <a:avLst/>
              <a:gdLst>
                <a:gd name="T0" fmla="*/ 28 w 29"/>
                <a:gd name="T1" fmla="*/ 2 h 19"/>
                <a:gd name="T2" fmla="*/ 26 w 29"/>
                <a:gd name="T3" fmla="*/ 1 h 19"/>
                <a:gd name="T4" fmla="*/ 23 w 29"/>
                <a:gd name="T5" fmla="*/ 2 h 19"/>
                <a:gd name="T6" fmla="*/ 20 w 29"/>
                <a:gd name="T7" fmla="*/ 1 h 19"/>
                <a:gd name="T8" fmla="*/ 17 w 29"/>
                <a:gd name="T9" fmla="*/ 2 h 19"/>
                <a:gd name="T10" fmla="*/ 14 w 29"/>
                <a:gd name="T11" fmla="*/ 3 h 19"/>
                <a:gd name="T12" fmla="*/ 10 w 29"/>
                <a:gd name="T13" fmla="*/ 3 h 19"/>
                <a:gd name="T14" fmla="*/ 8 w 29"/>
                <a:gd name="T15" fmla="*/ 4 h 19"/>
                <a:gd name="T16" fmla="*/ 6 w 29"/>
                <a:gd name="T17" fmla="*/ 2 h 19"/>
                <a:gd name="T18" fmla="*/ 4 w 29"/>
                <a:gd name="T19" fmla="*/ 1 h 19"/>
                <a:gd name="T20" fmla="*/ 3 w 29"/>
                <a:gd name="T21" fmla="*/ 3 h 19"/>
                <a:gd name="T22" fmla="*/ 1 w 29"/>
                <a:gd name="T23" fmla="*/ 5 h 19"/>
                <a:gd name="T24" fmla="*/ 1 w 29"/>
                <a:gd name="T25" fmla="*/ 7 h 19"/>
                <a:gd name="T26" fmla="*/ 4 w 29"/>
                <a:gd name="T27" fmla="*/ 8 h 19"/>
                <a:gd name="T28" fmla="*/ 3 w 29"/>
                <a:gd name="T29" fmla="*/ 11 h 19"/>
                <a:gd name="T30" fmla="*/ 2 w 29"/>
                <a:gd name="T31" fmla="*/ 12 h 19"/>
                <a:gd name="T32" fmla="*/ 4 w 29"/>
                <a:gd name="T33" fmla="*/ 13 h 19"/>
                <a:gd name="T34" fmla="*/ 4 w 29"/>
                <a:gd name="T35" fmla="*/ 15 h 19"/>
                <a:gd name="T36" fmla="*/ 5 w 29"/>
                <a:gd name="T37" fmla="*/ 17 h 19"/>
                <a:gd name="T38" fmla="*/ 4 w 29"/>
                <a:gd name="T39" fmla="*/ 18 h 19"/>
                <a:gd name="T40" fmla="*/ 7 w 29"/>
                <a:gd name="T41" fmla="*/ 19 h 19"/>
                <a:gd name="T42" fmla="*/ 10 w 29"/>
                <a:gd name="T43" fmla="*/ 17 h 19"/>
                <a:gd name="T44" fmla="*/ 13 w 29"/>
                <a:gd name="T45" fmla="*/ 17 h 19"/>
                <a:gd name="T46" fmla="*/ 14 w 29"/>
                <a:gd name="T47" fmla="*/ 18 h 19"/>
                <a:gd name="T48" fmla="*/ 17 w 29"/>
                <a:gd name="T49" fmla="*/ 18 h 19"/>
                <a:gd name="T50" fmla="*/ 18 w 29"/>
                <a:gd name="T51" fmla="*/ 17 h 19"/>
                <a:gd name="T52" fmla="*/ 20 w 29"/>
                <a:gd name="T53" fmla="*/ 17 h 19"/>
                <a:gd name="T54" fmla="*/ 20 w 29"/>
                <a:gd name="T55" fmla="*/ 16 h 19"/>
                <a:gd name="T56" fmla="*/ 22 w 29"/>
                <a:gd name="T57" fmla="*/ 16 h 19"/>
                <a:gd name="T58" fmla="*/ 25 w 29"/>
                <a:gd name="T59" fmla="*/ 16 h 19"/>
                <a:gd name="T60" fmla="*/ 25 w 29"/>
                <a:gd name="T61" fmla="*/ 14 h 19"/>
                <a:gd name="T62" fmla="*/ 23 w 29"/>
                <a:gd name="T63" fmla="*/ 13 h 19"/>
                <a:gd name="T64" fmla="*/ 25 w 29"/>
                <a:gd name="T65" fmla="*/ 11 h 19"/>
                <a:gd name="T66" fmla="*/ 25 w 29"/>
                <a:gd name="T67" fmla="*/ 11 h 19"/>
                <a:gd name="T68" fmla="*/ 25 w 29"/>
                <a:gd name="T69" fmla="*/ 10 h 19"/>
                <a:gd name="T70" fmla="*/ 28 w 29"/>
                <a:gd name="T71" fmla="*/ 7 h 19"/>
                <a:gd name="T72" fmla="*/ 28 w 29"/>
                <a:gd name="T7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19">
                  <a:moveTo>
                    <a:pt x="28" y="2"/>
                  </a:moveTo>
                  <a:cubicBezTo>
                    <a:pt x="28" y="2"/>
                    <a:pt x="27" y="1"/>
                    <a:pt x="26" y="1"/>
                  </a:cubicBezTo>
                  <a:cubicBezTo>
                    <a:pt x="25" y="1"/>
                    <a:pt x="25" y="1"/>
                    <a:pt x="23" y="2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19" y="0"/>
                    <a:pt x="18" y="1"/>
                    <a:pt x="17" y="2"/>
                  </a:cubicBezTo>
                  <a:cubicBezTo>
                    <a:pt x="16" y="3"/>
                    <a:pt x="16" y="3"/>
                    <a:pt x="14" y="3"/>
                  </a:cubicBezTo>
                  <a:cubicBezTo>
                    <a:pt x="12" y="4"/>
                    <a:pt x="12" y="4"/>
                    <a:pt x="10" y="3"/>
                  </a:cubicBezTo>
                  <a:cubicBezTo>
                    <a:pt x="8" y="3"/>
                    <a:pt x="10" y="4"/>
                    <a:pt x="8" y="4"/>
                  </a:cubicBezTo>
                  <a:cubicBezTo>
                    <a:pt x="6" y="4"/>
                    <a:pt x="5" y="3"/>
                    <a:pt x="6" y="2"/>
                  </a:cubicBezTo>
                  <a:cubicBezTo>
                    <a:pt x="7" y="1"/>
                    <a:pt x="4" y="1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8"/>
                    <a:pt x="3" y="10"/>
                    <a:pt x="3" y="11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3"/>
                    <a:pt x="4" y="13"/>
                  </a:cubicBezTo>
                  <a:cubicBezTo>
                    <a:pt x="4" y="14"/>
                    <a:pt x="3" y="14"/>
                    <a:pt x="4" y="15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6" y="19"/>
                    <a:pt x="7" y="19"/>
                  </a:cubicBezTo>
                  <a:cubicBezTo>
                    <a:pt x="9" y="19"/>
                    <a:pt x="9" y="19"/>
                    <a:pt x="10" y="17"/>
                  </a:cubicBezTo>
                  <a:cubicBezTo>
                    <a:pt x="11" y="16"/>
                    <a:pt x="11" y="17"/>
                    <a:pt x="13" y="17"/>
                  </a:cubicBezTo>
                  <a:cubicBezTo>
                    <a:pt x="15" y="17"/>
                    <a:pt x="14" y="18"/>
                    <a:pt x="14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8" y="18"/>
                    <a:pt x="19" y="19"/>
                    <a:pt x="18" y="17"/>
                  </a:cubicBezTo>
                  <a:cubicBezTo>
                    <a:pt x="17" y="16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5" y="16"/>
                    <a:pt x="25" y="16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3" y="13"/>
                    <a:pt x="23" y="13"/>
                  </a:cubicBezTo>
                  <a:cubicBezTo>
                    <a:pt x="23" y="13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8" y="7"/>
                    <a:pt x="28" y="7"/>
                  </a:cubicBezTo>
                  <a:cubicBezTo>
                    <a:pt x="29" y="6"/>
                    <a:pt x="28" y="3"/>
                    <a:pt x="28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3" name="Freeform 158">
              <a:extLst>
                <a:ext uri="{FF2B5EF4-FFF2-40B4-BE49-F238E27FC236}">
                  <a16:creationId xmlns:a16="http://schemas.microsoft.com/office/drawing/2014/main" id="{7BEB0BD6-7B17-30B4-C7AB-423E50D63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2195" y="3914330"/>
              <a:ext cx="47145" cy="27129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4 h 4"/>
                <a:gd name="T4" fmla="*/ 4 w 7"/>
                <a:gd name="T5" fmla="*/ 4 h 4"/>
                <a:gd name="T6" fmla="*/ 4 w 7"/>
                <a:gd name="T7" fmla="*/ 3 h 4"/>
                <a:gd name="T8" fmla="*/ 5 w 7"/>
                <a:gd name="T9" fmla="*/ 2 h 4"/>
                <a:gd name="T10" fmla="*/ 6 w 7"/>
                <a:gd name="T11" fmla="*/ 3 h 4"/>
                <a:gd name="T12" fmla="*/ 7 w 7"/>
                <a:gd name="T13" fmla="*/ 3 h 4"/>
                <a:gd name="T14" fmla="*/ 6 w 7"/>
                <a:gd name="T15" fmla="*/ 0 h 4"/>
                <a:gd name="T16" fmla="*/ 4 w 7"/>
                <a:gd name="T17" fmla="*/ 0 h 4"/>
                <a:gd name="T18" fmla="*/ 3 w 7"/>
                <a:gd name="T19" fmla="*/ 2 h 4"/>
                <a:gd name="T20" fmla="*/ 0 w 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4" name="Freeform 159">
              <a:extLst>
                <a:ext uri="{FF2B5EF4-FFF2-40B4-BE49-F238E27FC236}">
                  <a16:creationId xmlns:a16="http://schemas.microsoft.com/office/drawing/2014/main" id="{EFDDD032-AF00-8F42-EC01-CE6E9BBCD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6212" y="3898506"/>
              <a:ext cx="1266486" cy="1483039"/>
            </a:xfrm>
            <a:custGeom>
              <a:avLst/>
              <a:gdLst>
                <a:gd name="T0" fmla="*/ 109 w 184"/>
                <a:gd name="T1" fmla="*/ 34 h 204"/>
                <a:gd name="T2" fmla="*/ 107 w 184"/>
                <a:gd name="T3" fmla="*/ 30 h 204"/>
                <a:gd name="T4" fmla="*/ 105 w 184"/>
                <a:gd name="T5" fmla="*/ 195 h 204"/>
                <a:gd name="T6" fmla="*/ 93 w 184"/>
                <a:gd name="T7" fmla="*/ 37 h 204"/>
                <a:gd name="T8" fmla="*/ 123 w 184"/>
                <a:gd name="T9" fmla="*/ 156 h 204"/>
                <a:gd name="T10" fmla="*/ 136 w 184"/>
                <a:gd name="T11" fmla="*/ 149 h 204"/>
                <a:gd name="T12" fmla="*/ 145 w 184"/>
                <a:gd name="T13" fmla="*/ 146 h 204"/>
                <a:gd name="T14" fmla="*/ 151 w 184"/>
                <a:gd name="T15" fmla="*/ 142 h 204"/>
                <a:gd name="T16" fmla="*/ 155 w 184"/>
                <a:gd name="T17" fmla="*/ 131 h 204"/>
                <a:gd name="T18" fmla="*/ 163 w 184"/>
                <a:gd name="T19" fmla="*/ 113 h 204"/>
                <a:gd name="T20" fmla="*/ 163 w 184"/>
                <a:gd name="T21" fmla="*/ 94 h 204"/>
                <a:gd name="T22" fmla="*/ 170 w 184"/>
                <a:gd name="T23" fmla="*/ 86 h 204"/>
                <a:gd name="T24" fmla="*/ 180 w 184"/>
                <a:gd name="T25" fmla="*/ 75 h 204"/>
                <a:gd name="T26" fmla="*/ 183 w 184"/>
                <a:gd name="T27" fmla="*/ 59 h 204"/>
                <a:gd name="T28" fmla="*/ 174 w 184"/>
                <a:gd name="T29" fmla="*/ 51 h 204"/>
                <a:gd name="T30" fmla="*/ 163 w 184"/>
                <a:gd name="T31" fmla="*/ 43 h 204"/>
                <a:gd name="T32" fmla="*/ 143 w 184"/>
                <a:gd name="T33" fmla="*/ 38 h 204"/>
                <a:gd name="T34" fmla="*/ 137 w 184"/>
                <a:gd name="T35" fmla="*/ 36 h 204"/>
                <a:gd name="T36" fmla="*/ 132 w 184"/>
                <a:gd name="T37" fmla="*/ 31 h 204"/>
                <a:gd name="T38" fmla="*/ 118 w 184"/>
                <a:gd name="T39" fmla="*/ 35 h 204"/>
                <a:gd name="T40" fmla="*/ 118 w 184"/>
                <a:gd name="T41" fmla="*/ 34 h 204"/>
                <a:gd name="T42" fmla="*/ 120 w 184"/>
                <a:gd name="T43" fmla="*/ 26 h 204"/>
                <a:gd name="T44" fmla="*/ 109 w 184"/>
                <a:gd name="T45" fmla="*/ 33 h 204"/>
                <a:gd name="T46" fmla="*/ 105 w 184"/>
                <a:gd name="T47" fmla="*/ 33 h 204"/>
                <a:gd name="T48" fmla="*/ 105 w 184"/>
                <a:gd name="T49" fmla="*/ 29 h 204"/>
                <a:gd name="T50" fmla="*/ 113 w 184"/>
                <a:gd name="T51" fmla="*/ 25 h 204"/>
                <a:gd name="T52" fmla="*/ 112 w 184"/>
                <a:gd name="T53" fmla="*/ 22 h 204"/>
                <a:gd name="T54" fmla="*/ 109 w 184"/>
                <a:gd name="T55" fmla="*/ 8 h 204"/>
                <a:gd name="T56" fmla="*/ 99 w 184"/>
                <a:gd name="T57" fmla="*/ 17 h 204"/>
                <a:gd name="T58" fmla="*/ 87 w 184"/>
                <a:gd name="T59" fmla="*/ 15 h 204"/>
                <a:gd name="T60" fmla="*/ 76 w 184"/>
                <a:gd name="T61" fmla="*/ 18 h 204"/>
                <a:gd name="T62" fmla="*/ 65 w 184"/>
                <a:gd name="T63" fmla="*/ 10 h 204"/>
                <a:gd name="T64" fmla="*/ 63 w 184"/>
                <a:gd name="T65" fmla="*/ 0 h 204"/>
                <a:gd name="T66" fmla="*/ 52 w 184"/>
                <a:gd name="T67" fmla="*/ 6 h 204"/>
                <a:gd name="T68" fmla="*/ 45 w 184"/>
                <a:gd name="T69" fmla="*/ 10 h 204"/>
                <a:gd name="T70" fmla="*/ 45 w 184"/>
                <a:gd name="T71" fmla="*/ 21 h 204"/>
                <a:gd name="T72" fmla="*/ 33 w 184"/>
                <a:gd name="T73" fmla="*/ 22 h 204"/>
                <a:gd name="T74" fmla="*/ 24 w 184"/>
                <a:gd name="T75" fmla="*/ 24 h 204"/>
                <a:gd name="T76" fmla="*/ 18 w 184"/>
                <a:gd name="T77" fmla="*/ 48 h 204"/>
                <a:gd name="T78" fmla="*/ 2 w 184"/>
                <a:gd name="T79" fmla="*/ 62 h 204"/>
                <a:gd name="T80" fmla="*/ 8 w 184"/>
                <a:gd name="T81" fmla="*/ 76 h 204"/>
                <a:gd name="T82" fmla="*/ 26 w 184"/>
                <a:gd name="T83" fmla="*/ 89 h 204"/>
                <a:gd name="T84" fmla="*/ 40 w 184"/>
                <a:gd name="T85" fmla="*/ 86 h 204"/>
                <a:gd name="T86" fmla="*/ 60 w 184"/>
                <a:gd name="T87" fmla="*/ 96 h 204"/>
                <a:gd name="T88" fmla="*/ 72 w 184"/>
                <a:gd name="T89" fmla="*/ 110 h 204"/>
                <a:gd name="T90" fmla="*/ 74 w 184"/>
                <a:gd name="T91" fmla="*/ 128 h 204"/>
                <a:gd name="T92" fmla="*/ 84 w 184"/>
                <a:gd name="T93" fmla="*/ 140 h 204"/>
                <a:gd name="T94" fmla="*/ 90 w 184"/>
                <a:gd name="T95" fmla="*/ 159 h 204"/>
                <a:gd name="T96" fmla="*/ 87 w 184"/>
                <a:gd name="T97" fmla="*/ 174 h 204"/>
                <a:gd name="T98" fmla="*/ 85 w 184"/>
                <a:gd name="T99" fmla="*/ 188 h 204"/>
                <a:gd name="T100" fmla="*/ 96 w 184"/>
                <a:gd name="T101" fmla="*/ 202 h 204"/>
                <a:gd name="T102" fmla="*/ 104 w 184"/>
                <a:gd name="T103" fmla="*/ 191 h 204"/>
                <a:gd name="T104" fmla="*/ 109 w 184"/>
                <a:gd name="T105" fmla="*/ 189 h 204"/>
                <a:gd name="T106" fmla="*/ 117 w 184"/>
                <a:gd name="T107" fmla="*/ 179 h 204"/>
                <a:gd name="T108" fmla="*/ 117 w 184"/>
                <a:gd name="T109" fmla="*/ 16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4">
                  <a:moveTo>
                    <a:pt x="96" y="34"/>
                  </a:moveTo>
                  <a:cubicBezTo>
                    <a:pt x="97" y="33"/>
                    <a:pt x="97" y="34"/>
                    <a:pt x="97" y="34"/>
                  </a:cubicBezTo>
                  <a:cubicBezTo>
                    <a:pt x="97" y="34"/>
                    <a:pt x="96" y="34"/>
                    <a:pt x="95" y="35"/>
                  </a:cubicBezTo>
                  <a:cubicBezTo>
                    <a:pt x="95" y="35"/>
                    <a:pt x="95" y="36"/>
                    <a:pt x="95" y="36"/>
                  </a:cubicBezTo>
                  <a:cubicBezTo>
                    <a:pt x="94" y="37"/>
                    <a:pt x="95" y="34"/>
                    <a:pt x="96" y="34"/>
                  </a:cubicBezTo>
                  <a:close/>
                  <a:moveTo>
                    <a:pt x="110" y="33"/>
                  </a:moveTo>
                  <a:cubicBezTo>
                    <a:pt x="110" y="33"/>
                    <a:pt x="109" y="34"/>
                    <a:pt x="109" y="34"/>
                  </a:cubicBezTo>
                  <a:cubicBezTo>
                    <a:pt x="110" y="33"/>
                    <a:pt x="109" y="33"/>
                    <a:pt x="110" y="33"/>
                  </a:cubicBezTo>
                  <a:close/>
                  <a:moveTo>
                    <a:pt x="106" y="31"/>
                  </a:moveTo>
                  <a:cubicBezTo>
                    <a:pt x="105" y="31"/>
                    <a:pt x="105" y="32"/>
                    <a:pt x="106" y="32"/>
                  </a:cubicBezTo>
                  <a:cubicBezTo>
                    <a:pt x="106" y="32"/>
                    <a:pt x="107" y="31"/>
                    <a:pt x="106" y="31"/>
                  </a:cubicBezTo>
                  <a:close/>
                  <a:moveTo>
                    <a:pt x="107" y="30"/>
                  </a:moveTo>
                  <a:cubicBezTo>
                    <a:pt x="108" y="30"/>
                    <a:pt x="108" y="30"/>
                    <a:pt x="108" y="30"/>
                  </a:cubicBezTo>
                  <a:cubicBezTo>
                    <a:pt x="108" y="30"/>
                    <a:pt x="108" y="30"/>
                    <a:pt x="107" y="30"/>
                  </a:cubicBezTo>
                  <a:close/>
                  <a:moveTo>
                    <a:pt x="101" y="198"/>
                  </a:moveTo>
                  <a:cubicBezTo>
                    <a:pt x="100" y="198"/>
                    <a:pt x="99" y="199"/>
                    <a:pt x="101" y="198"/>
                  </a:cubicBezTo>
                  <a:cubicBezTo>
                    <a:pt x="101" y="198"/>
                    <a:pt x="102" y="197"/>
                    <a:pt x="101" y="198"/>
                  </a:cubicBezTo>
                  <a:close/>
                  <a:moveTo>
                    <a:pt x="104" y="197"/>
                  </a:moveTo>
                  <a:cubicBezTo>
                    <a:pt x="102" y="197"/>
                    <a:pt x="101" y="198"/>
                    <a:pt x="104" y="198"/>
                  </a:cubicBezTo>
                  <a:cubicBezTo>
                    <a:pt x="105" y="198"/>
                    <a:pt x="106" y="197"/>
                    <a:pt x="104" y="197"/>
                  </a:cubicBezTo>
                  <a:close/>
                  <a:moveTo>
                    <a:pt x="105" y="195"/>
                  </a:moveTo>
                  <a:cubicBezTo>
                    <a:pt x="105" y="196"/>
                    <a:pt x="105" y="196"/>
                    <a:pt x="105" y="196"/>
                  </a:cubicBezTo>
                  <a:cubicBezTo>
                    <a:pt x="105" y="196"/>
                    <a:pt x="108" y="195"/>
                    <a:pt x="105" y="195"/>
                  </a:cubicBezTo>
                  <a:close/>
                  <a:moveTo>
                    <a:pt x="94" y="37"/>
                  </a:moveTo>
                  <a:cubicBezTo>
                    <a:pt x="94" y="38"/>
                    <a:pt x="94" y="38"/>
                    <a:pt x="94" y="38"/>
                  </a:cubicBezTo>
                  <a:cubicBezTo>
                    <a:pt x="91" y="38"/>
                    <a:pt x="88" y="37"/>
                    <a:pt x="86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9" y="37"/>
                    <a:pt x="91" y="38"/>
                    <a:pt x="93" y="37"/>
                  </a:cubicBezTo>
                  <a:cubicBezTo>
                    <a:pt x="93" y="37"/>
                    <a:pt x="94" y="37"/>
                    <a:pt x="94" y="37"/>
                  </a:cubicBezTo>
                  <a:close/>
                  <a:moveTo>
                    <a:pt x="106" y="28"/>
                  </a:moveTo>
                  <a:cubicBezTo>
                    <a:pt x="106" y="28"/>
                    <a:pt x="106" y="28"/>
                    <a:pt x="107" y="29"/>
                  </a:cubicBezTo>
                  <a:cubicBezTo>
                    <a:pt x="107" y="29"/>
                    <a:pt x="108" y="27"/>
                    <a:pt x="106" y="28"/>
                  </a:cubicBezTo>
                  <a:close/>
                  <a:moveTo>
                    <a:pt x="117" y="160"/>
                  </a:moveTo>
                  <a:cubicBezTo>
                    <a:pt x="119" y="159"/>
                    <a:pt x="121" y="159"/>
                    <a:pt x="122" y="158"/>
                  </a:cubicBezTo>
                  <a:cubicBezTo>
                    <a:pt x="122" y="157"/>
                    <a:pt x="123" y="156"/>
                    <a:pt x="123" y="156"/>
                  </a:cubicBezTo>
                  <a:cubicBezTo>
                    <a:pt x="124" y="156"/>
                    <a:pt x="126" y="156"/>
                    <a:pt x="127" y="155"/>
                  </a:cubicBezTo>
                  <a:cubicBezTo>
                    <a:pt x="128" y="155"/>
                    <a:pt x="128" y="153"/>
                    <a:pt x="128" y="153"/>
                  </a:cubicBezTo>
                  <a:cubicBezTo>
                    <a:pt x="129" y="152"/>
                    <a:pt x="131" y="153"/>
                    <a:pt x="132" y="152"/>
                  </a:cubicBezTo>
                  <a:cubicBezTo>
                    <a:pt x="132" y="152"/>
                    <a:pt x="132" y="152"/>
                    <a:pt x="133" y="151"/>
                  </a:cubicBezTo>
                  <a:cubicBezTo>
                    <a:pt x="134" y="151"/>
                    <a:pt x="135" y="151"/>
                    <a:pt x="136" y="151"/>
                  </a:cubicBezTo>
                  <a:cubicBezTo>
                    <a:pt x="136" y="150"/>
                    <a:pt x="136" y="150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36" y="149"/>
                    <a:pt x="137" y="148"/>
                    <a:pt x="137" y="148"/>
                  </a:cubicBezTo>
                  <a:cubicBezTo>
                    <a:pt x="138" y="148"/>
                    <a:pt x="138" y="148"/>
                    <a:pt x="139" y="148"/>
                  </a:cubicBezTo>
                  <a:cubicBezTo>
                    <a:pt x="139" y="148"/>
                    <a:pt x="140" y="147"/>
                    <a:pt x="140" y="147"/>
                  </a:cubicBezTo>
                  <a:cubicBezTo>
                    <a:pt x="141" y="147"/>
                    <a:pt x="142" y="147"/>
                    <a:pt x="144" y="147"/>
                  </a:cubicBezTo>
                  <a:cubicBezTo>
                    <a:pt x="144" y="147"/>
                    <a:pt x="144" y="146"/>
                    <a:pt x="144" y="146"/>
                  </a:cubicBezTo>
                  <a:cubicBezTo>
                    <a:pt x="144" y="146"/>
                    <a:pt x="144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7"/>
                    <a:pt x="145" y="147"/>
                  </a:cubicBezTo>
                  <a:cubicBezTo>
                    <a:pt x="146" y="147"/>
                    <a:pt x="147" y="147"/>
                    <a:pt x="148" y="147"/>
                  </a:cubicBezTo>
                  <a:cubicBezTo>
                    <a:pt x="148" y="147"/>
                    <a:pt x="149" y="146"/>
                    <a:pt x="149" y="146"/>
                  </a:cubicBezTo>
                  <a:cubicBezTo>
                    <a:pt x="149" y="145"/>
                    <a:pt x="149" y="144"/>
                    <a:pt x="149" y="144"/>
                  </a:cubicBezTo>
                  <a:cubicBezTo>
                    <a:pt x="151" y="143"/>
                    <a:pt x="151" y="143"/>
                    <a:pt x="151" y="143"/>
                  </a:cubicBezTo>
                  <a:cubicBezTo>
                    <a:pt x="151" y="142"/>
                    <a:pt x="152" y="142"/>
                    <a:pt x="152" y="142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1"/>
                    <a:pt x="151" y="141"/>
                    <a:pt x="151" y="139"/>
                  </a:cubicBezTo>
                  <a:cubicBezTo>
                    <a:pt x="150" y="139"/>
                    <a:pt x="151" y="139"/>
                    <a:pt x="151" y="139"/>
                  </a:cubicBezTo>
                  <a:cubicBezTo>
                    <a:pt x="151" y="139"/>
                    <a:pt x="151" y="138"/>
                    <a:pt x="151" y="138"/>
                  </a:cubicBezTo>
                  <a:cubicBezTo>
                    <a:pt x="151" y="138"/>
                    <a:pt x="152" y="137"/>
                    <a:pt x="152" y="137"/>
                  </a:cubicBezTo>
                  <a:cubicBezTo>
                    <a:pt x="153" y="136"/>
                    <a:pt x="152" y="135"/>
                    <a:pt x="153" y="134"/>
                  </a:cubicBezTo>
                  <a:cubicBezTo>
                    <a:pt x="153" y="134"/>
                    <a:pt x="155" y="133"/>
                    <a:pt x="155" y="132"/>
                  </a:cubicBezTo>
                  <a:cubicBezTo>
                    <a:pt x="155" y="132"/>
                    <a:pt x="155" y="131"/>
                    <a:pt x="155" y="131"/>
                  </a:cubicBezTo>
                  <a:cubicBezTo>
                    <a:pt x="155" y="131"/>
                    <a:pt x="156" y="131"/>
                    <a:pt x="156" y="131"/>
                  </a:cubicBezTo>
                  <a:cubicBezTo>
                    <a:pt x="157" y="130"/>
                    <a:pt x="156" y="130"/>
                    <a:pt x="156" y="130"/>
                  </a:cubicBezTo>
                  <a:cubicBezTo>
                    <a:pt x="157" y="129"/>
                    <a:pt x="159" y="128"/>
                    <a:pt x="159" y="127"/>
                  </a:cubicBezTo>
                  <a:cubicBezTo>
                    <a:pt x="160" y="126"/>
                    <a:pt x="159" y="123"/>
                    <a:pt x="159" y="122"/>
                  </a:cubicBezTo>
                  <a:cubicBezTo>
                    <a:pt x="160" y="121"/>
                    <a:pt x="161" y="120"/>
                    <a:pt x="162" y="119"/>
                  </a:cubicBezTo>
                  <a:cubicBezTo>
                    <a:pt x="161" y="118"/>
                    <a:pt x="160" y="115"/>
                    <a:pt x="162" y="114"/>
                  </a:cubicBezTo>
                  <a:cubicBezTo>
                    <a:pt x="162" y="113"/>
                    <a:pt x="163" y="113"/>
                    <a:pt x="163" y="113"/>
                  </a:cubicBezTo>
                  <a:cubicBezTo>
                    <a:pt x="163" y="113"/>
                    <a:pt x="163" y="110"/>
                    <a:pt x="163" y="110"/>
                  </a:cubicBezTo>
                  <a:cubicBezTo>
                    <a:pt x="163" y="109"/>
                    <a:pt x="163" y="109"/>
                    <a:pt x="163" y="107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62" y="103"/>
                    <a:pt x="162" y="101"/>
                    <a:pt x="163" y="99"/>
                  </a:cubicBezTo>
                  <a:cubicBezTo>
                    <a:pt x="162" y="99"/>
                    <a:pt x="162" y="99"/>
                    <a:pt x="161" y="98"/>
                  </a:cubicBezTo>
                  <a:cubicBezTo>
                    <a:pt x="161" y="98"/>
                    <a:pt x="163" y="97"/>
                    <a:pt x="163" y="97"/>
                  </a:cubicBezTo>
                  <a:cubicBezTo>
                    <a:pt x="163" y="96"/>
                    <a:pt x="162" y="96"/>
                    <a:pt x="163" y="94"/>
                  </a:cubicBezTo>
                  <a:cubicBezTo>
                    <a:pt x="163" y="94"/>
                    <a:pt x="164" y="94"/>
                    <a:pt x="164" y="93"/>
                  </a:cubicBezTo>
                  <a:cubicBezTo>
                    <a:pt x="165" y="93"/>
                    <a:pt x="164" y="91"/>
                    <a:pt x="164" y="91"/>
                  </a:cubicBezTo>
                  <a:cubicBezTo>
                    <a:pt x="166" y="92"/>
                    <a:pt x="166" y="91"/>
                    <a:pt x="167" y="93"/>
                  </a:cubicBezTo>
                  <a:cubicBezTo>
                    <a:pt x="167" y="92"/>
                    <a:pt x="168" y="91"/>
                    <a:pt x="169" y="90"/>
                  </a:cubicBezTo>
                  <a:cubicBezTo>
                    <a:pt x="169" y="90"/>
                    <a:pt x="169" y="90"/>
                    <a:pt x="169" y="89"/>
                  </a:cubicBezTo>
                  <a:cubicBezTo>
                    <a:pt x="169" y="89"/>
                    <a:pt x="170" y="89"/>
                    <a:pt x="170" y="89"/>
                  </a:cubicBezTo>
                  <a:cubicBezTo>
                    <a:pt x="170" y="88"/>
                    <a:pt x="170" y="87"/>
                    <a:pt x="170" y="86"/>
                  </a:cubicBezTo>
                  <a:cubicBezTo>
                    <a:pt x="170" y="85"/>
                    <a:pt x="171" y="85"/>
                    <a:pt x="172" y="84"/>
                  </a:cubicBezTo>
                  <a:cubicBezTo>
                    <a:pt x="172" y="83"/>
                    <a:pt x="172" y="82"/>
                    <a:pt x="172" y="82"/>
                  </a:cubicBezTo>
                  <a:cubicBezTo>
                    <a:pt x="173" y="81"/>
                    <a:pt x="175" y="79"/>
                    <a:pt x="176" y="79"/>
                  </a:cubicBezTo>
                  <a:cubicBezTo>
                    <a:pt x="176" y="79"/>
                    <a:pt x="177" y="79"/>
                    <a:pt x="177" y="79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8" y="77"/>
                    <a:pt x="180" y="77"/>
                    <a:pt x="180" y="76"/>
                  </a:cubicBezTo>
                  <a:cubicBezTo>
                    <a:pt x="180" y="76"/>
                    <a:pt x="180" y="75"/>
                    <a:pt x="180" y="75"/>
                  </a:cubicBezTo>
                  <a:cubicBezTo>
                    <a:pt x="180" y="75"/>
                    <a:pt x="181" y="75"/>
                    <a:pt x="181" y="74"/>
                  </a:cubicBezTo>
                  <a:cubicBezTo>
                    <a:pt x="182" y="73"/>
                    <a:pt x="182" y="72"/>
                    <a:pt x="183" y="70"/>
                  </a:cubicBezTo>
                  <a:cubicBezTo>
                    <a:pt x="183" y="69"/>
                    <a:pt x="183" y="69"/>
                    <a:pt x="183" y="69"/>
                  </a:cubicBezTo>
                  <a:cubicBezTo>
                    <a:pt x="184" y="68"/>
                    <a:pt x="183" y="67"/>
                    <a:pt x="183" y="67"/>
                  </a:cubicBezTo>
                  <a:cubicBezTo>
                    <a:pt x="183" y="66"/>
                    <a:pt x="184" y="64"/>
                    <a:pt x="183" y="63"/>
                  </a:cubicBezTo>
                  <a:cubicBezTo>
                    <a:pt x="182" y="63"/>
                    <a:pt x="182" y="63"/>
                    <a:pt x="182" y="63"/>
                  </a:cubicBezTo>
                  <a:cubicBezTo>
                    <a:pt x="182" y="62"/>
                    <a:pt x="183" y="61"/>
                    <a:pt x="183" y="59"/>
                  </a:cubicBezTo>
                  <a:cubicBezTo>
                    <a:pt x="182" y="59"/>
                    <a:pt x="181" y="58"/>
                    <a:pt x="181" y="58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1" y="57"/>
                    <a:pt x="180" y="57"/>
                    <a:pt x="180" y="56"/>
                  </a:cubicBezTo>
                  <a:cubicBezTo>
                    <a:pt x="179" y="55"/>
                    <a:pt x="179" y="52"/>
                    <a:pt x="177" y="52"/>
                  </a:cubicBezTo>
                  <a:cubicBezTo>
                    <a:pt x="176" y="52"/>
                    <a:pt x="175" y="53"/>
                    <a:pt x="175" y="53"/>
                  </a:cubicBezTo>
                  <a:cubicBezTo>
                    <a:pt x="175" y="53"/>
                    <a:pt x="175" y="52"/>
                    <a:pt x="175" y="52"/>
                  </a:cubicBezTo>
                  <a:cubicBezTo>
                    <a:pt x="175" y="52"/>
                    <a:pt x="174" y="51"/>
                    <a:pt x="174" y="51"/>
                  </a:cubicBezTo>
                  <a:cubicBezTo>
                    <a:pt x="173" y="50"/>
                    <a:pt x="172" y="52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1" y="51"/>
                    <a:pt x="171" y="51"/>
                    <a:pt x="170" y="50"/>
                  </a:cubicBezTo>
                  <a:cubicBezTo>
                    <a:pt x="170" y="50"/>
                    <a:pt x="170" y="50"/>
                    <a:pt x="170" y="49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8" y="47"/>
                    <a:pt x="168" y="47"/>
                    <a:pt x="168" y="47"/>
                  </a:cubicBezTo>
                  <a:cubicBezTo>
                    <a:pt x="166" y="46"/>
                    <a:pt x="165" y="44"/>
                    <a:pt x="163" y="43"/>
                  </a:cubicBezTo>
                  <a:cubicBezTo>
                    <a:pt x="162" y="43"/>
                    <a:pt x="161" y="43"/>
                    <a:pt x="160" y="43"/>
                  </a:cubicBezTo>
                  <a:cubicBezTo>
                    <a:pt x="160" y="42"/>
                    <a:pt x="159" y="41"/>
                    <a:pt x="159" y="41"/>
                  </a:cubicBezTo>
                  <a:cubicBezTo>
                    <a:pt x="157" y="41"/>
                    <a:pt x="156" y="42"/>
                    <a:pt x="154" y="41"/>
                  </a:cubicBezTo>
                  <a:cubicBezTo>
                    <a:pt x="150" y="41"/>
                    <a:pt x="151" y="40"/>
                    <a:pt x="148" y="41"/>
                  </a:cubicBezTo>
                  <a:cubicBezTo>
                    <a:pt x="147" y="40"/>
                    <a:pt x="147" y="39"/>
                    <a:pt x="146" y="38"/>
                  </a:cubicBezTo>
                  <a:cubicBezTo>
                    <a:pt x="145" y="38"/>
                    <a:pt x="144" y="39"/>
                    <a:pt x="144" y="39"/>
                  </a:cubicBezTo>
                  <a:cubicBezTo>
                    <a:pt x="144" y="39"/>
                    <a:pt x="143" y="39"/>
                    <a:pt x="143" y="38"/>
                  </a:cubicBezTo>
                  <a:cubicBezTo>
                    <a:pt x="142" y="40"/>
                    <a:pt x="141" y="42"/>
                    <a:pt x="139" y="41"/>
                  </a:cubicBezTo>
                  <a:cubicBezTo>
                    <a:pt x="138" y="41"/>
                    <a:pt x="139" y="39"/>
                    <a:pt x="139" y="39"/>
                  </a:cubicBezTo>
                  <a:cubicBezTo>
                    <a:pt x="139" y="39"/>
                    <a:pt x="138" y="39"/>
                    <a:pt x="138" y="38"/>
                  </a:cubicBezTo>
                  <a:cubicBezTo>
                    <a:pt x="138" y="38"/>
                    <a:pt x="139" y="38"/>
                    <a:pt x="139" y="38"/>
                  </a:cubicBezTo>
                  <a:cubicBezTo>
                    <a:pt x="139" y="37"/>
                    <a:pt x="138" y="37"/>
                    <a:pt x="138" y="36"/>
                  </a:cubicBezTo>
                  <a:cubicBezTo>
                    <a:pt x="138" y="36"/>
                    <a:pt x="138" y="37"/>
                    <a:pt x="138" y="36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37" y="36"/>
                    <a:pt x="137" y="35"/>
                    <a:pt x="137" y="35"/>
                  </a:cubicBezTo>
                  <a:cubicBezTo>
                    <a:pt x="137" y="34"/>
                    <a:pt x="137" y="34"/>
                    <a:pt x="137" y="34"/>
                  </a:cubicBezTo>
                  <a:cubicBezTo>
                    <a:pt x="136" y="34"/>
                    <a:pt x="135" y="33"/>
                    <a:pt x="135" y="34"/>
                  </a:cubicBezTo>
                  <a:cubicBezTo>
                    <a:pt x="135" y="34"/>
                    <a:pt x="134" y="35"/>
                    <a:pt x="134" y="35"/>
                  </a:cubicBezTo>
                  <a:cubicBezTo>
                    <a:pt x="134" y="34"/>
                    <a:pt x="134" y="34"/>
                    <a:pt x="134" y="33"/>
                  </a:cubicBezTo>
                  <a:cubicBezTo>
                    <a:pt x="133" y="33"/>
                    <a:pt x="133" y="32"/>
                    <a:pt x="132" y="32"/>
                  </a:cubicBezTo>
                  <a:cubicBezTo>
                    <a:pt x="132" y="32"/>
                    <a:pt x="132" y="31"/>
                    <a:pt x="132" y="31"/>
                  </a:cubicBezTo>
                  <a:cubicBezTo>
                    <a:pt x="131" y="31"/>
                    <a:pt x="131" y="32"/>
                    <a:pt x="130" y="31"/>
                  </a:cubicBezTo>
                  <a:cubicBezTo>
                    <a:pt x="129" y="31"/>
                    <a:pt x="128" y="30"/>
                    <a:pt x="128" y="30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3" y="28"/>
                    <a:pt x="122" y="31"/>
                    <a:pt x="120" y="31"/>
                  </a:cubicBezTo>
                  <a:cubicBezTo>
                    <a:pt x="120" y="32"/>
                    <a:pt x="121" y="32"/>
                    <a:pt x="121" y="33"/>
                  </a:cubicBezTo>
                  <a:cubicBezTo>
                    <a:pt x="121" y="33"/>
                    <a:pt x="120" y="33"/>
                    <a:pt x="119" y="33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9" y="35"/>
                    <a:pt x="115" y="36"/>
                    <a:pt x="117" y="35"/>
                  </a:cubicBezTo>
                  <a:cubicBezTo>
                    <a:pt x="115" y="35"/>
                    <a:pt x="113" y="35"/>
                    <a:pt x="111" y="36"/>
                  </a:cubicBezTo>
                  <a:cubicBezTo>
                    <a:pt x="111" y="35"/>
                    <a:pt x="110" y="34"/>
                    <a:pt x="110" y="34"/>
                  </a:cubicBezTo>
                  <a:cubicBezTo>
                    <a:pt x="112" y="35"/>
                    <a:pt x="111" y="35"/>
                    <a:pt x="114" y="34"/>
                  </a:cubicBezTo>
                  <a:cubicBezTo>
                    <a:pt x="114" y="34"/>
                    <a:pt x="115" y="35"/>
                    <a:pt x="116" y="35"/>
                  </a:cubicBezTo>
                  <a:cubicBezTo>
                    <a:pt x="116" y="34"/>
                    <a:pt x="116" y="34"/>
                    <a:pt x="117" y="34"/>
                  </a:cubicBezTo>
                  <a:cubicBezTo>
                    <a:pt x="117" y="34"/>
                    <a:pt x="117" y="34"/>
                    <a:pt x="118" y="34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8" y="33"/>
                    <a:pt x="119" y="33"/>
                    <a:pt x="119" y="33"/>
                  </a:cubicBezTo>
                  <a:cubicBezTo>
                    <a:pt x="119" y="32"/>
                    <a:pt x="119" y="32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20" y="30"/>
                    <a:pt x="120" y="29"/>
                    <a:pt x="120" y="28"/>
                  </a:cubicBezTo>
                  <a:cubicBezTo>
                    <a:pt x="121" y="28"/>
                    <a:pt x="120" y="27"/>
                    <a:pt x="120" y="27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6"/>
                    <a:pt x="118" y="26"/>
                    <a:pt x="116" y="26"/>
                  </a:cubicBezTo>
                  <a:cubicBezTo>
                    <a:pt x="117" y="26"/>
                    <a:pt x="117" y="24"/>
                    <a:pt x="116" y="24"/>
                  </a:cubicBezTo>
                  <a:cubicBezTo>
                    <a:pt x="114" y="24"/>
                    <a:pt x="114" y="26"/>
                    <a:pt x="113" y="27"/>
                  </a:cubicBezTo>
                  <a:cubicBezTo>
                    <a:pt x="112" y="27"/>
                    <a:pt x="111" y="27"/>
                    <a:pt x="111" y="27"/>
                  </a:cubicBezTo>
                  <a:cubicBezTo>
                    <a:pt x="111" y="28"/>
                    <a:pt x="111" y="28"/>
                    <a:pt x="111" y="29"/>
                  </a:cubicBezTo>
                  <a:cubicBezTo>
                    <a:pt x="110" y="29"/>
                    <a:pt x="109" y="29"/>
                    <a:pt x="109" y="30"/>
                  </a:cubicBezTo>
                  <a:cubicBezTo>
                    <a:pt x="109" y="31"/>
                    <a:pt x="109" y="32"/>
                    <a:pt x="109" y="33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8" y="30"/>
                    <a:pt x="108" y="31"/>
                    <a:pt x="107" y="32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05" y="33"/>
                    <a:pt x="106" y="35"/>
                    <a:pt x="106" y="36"/>
                  </a:cubicBezTo>
                  <a:cubicBezTo>
                    <a:pt x="106" y="37"/>
                    <a:pt x="105" y="37"/>
                    <a:pt x="105" y="38"/>
                  </a:cubicBezTo>
                  <a:cubicBezTo>
                    <a:pt x="104" y="39"/>
                    <a:pt x="105" y="36"/>
                    <a:pt x="105" y="36"/>
                  </a:cubicBezTo>
                  <a:cubicBezTo>
                    <a:pt x="105" y="35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2"/>
                  </a:cubicBezTo>
                  <a:cubicBezTo>
                    <a:pt x="104" y="32"/>
                    <a:pt x="103" y="32"/>
                    <a:pt x="103" y="32"/>
                  </a:cubicBezTo>
                  <a:cubicBezTo>
                    <a:pt x="102" y="32"/>
                    <a:pt x="101" y="33"/>
                    <a:pt x="100" y="33"/>
                  </a:cubicBezTo>
                  <a:cubicBezTo>
                    <a:pt x="99" y="34"/>
                    <a:pt x="98" y="33"/>
                    <a:pt x="97" y="34"/>
                  </a:cubicBezTo>
                  <a:cubicBezTo>
                    <a:pt x="99" y="33"/>
                    <a:pt x="101" y="32"/>
                    <a:pt x="102" y="31"/>
                  </a:cubicBezTo>
                  <a:cubicBezTo>
                    <a:pt x="103" y="31"/>
                    <a:pt x="104" y="32"/>
                    <a:pt x="104" y="31"/>
                  </a:cubicBezTo>
                  <a:cubicBezTo>
                    <a:pt x="104" y="31"/>
                    <a:pt x="104" y="30"/>
                    <a:pt x="105" y="29"/>
                  </a:cubicBezTo>
                  <a:cubicBezTo>
                    <a:pt x="105" y="28"/>
                    <a:pt x="106" y="27"/>
                    <a:pt x="106" y="27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7" y="25"/>
                    <a:pt x="108" y="25"/>
                    <a:pt x="108" y="24"/>
                  </a:cubicBezTo>
                  <a:cubicBezTo>
                    <a:pt x="109" y="24"/>
                    <a:pt x="109" y="23"/>
                    <a:pt x="109" y="23"/>
                  </a:cubicBezTo>
                  <a:cubicBezTo>
                    <a:pt x="110" y="23"/>
                    <a:pt x="110" y="24"/>
                    <a:pt x="109" y="24"/>
                  </a:cubicBezTo>
                  <a:cubicBezTo>
                    <a:pt x="110" y="24"/>
                    <a:pt x="110" y="25"/>
                    <a:pt x="110" y="25"/>
                  </a:cubicBezTo>
                  <a:cubicBezTo>
                    <a:pt x="111" y="25"/>
                    <a:pt x="113" y="26"/>
                    <a:pt x="113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3"/>
                    <a:pt x="112" y="22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3" y="22"/>
                    <a:pt x="113" y="21"/>
                    <a:pt x="114" y="20"/>
                  </a:cubicBezTo>
                  <a:cubicBezTo>
                    <a:pt x="113" y="20"/>
                    <a:pt x="113" y="20"/>
                    <a:pt x="112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1" y="21"/>
                    <a:pt x="112" y="21"/>
                    <a:pt x="112" y="22"/>
                  </a:cubicBezTo>
                  <a:cubicBezTo>
                    <a:pt x="111" y="22"/>
                    <a:pt x="110" y="22"/>
                    <a:pt x="110" y="22"/>
                  </a:cubicBezTo>
                  <a:cubicBezTo>
                    <a:pt x="111" y="20"/>
                    <a:pt x="112" y="20"/>
                    <a:pt x="110" y="18"/>
                  </a:cubicBezTo>
                  <a:cubicBezTo>
                    <a:pt x="113" y="17"/>
                    <a:pt x="112" y="18"/>
                    <a:pt x="113" y="15"/>
                  </a:cubicBezTo>
                  <a:cubicBezTo>
                    <a:pt x="112" y="15"/>
                    <a:pt x="111" y="15"/>
                    <a:pt x="110" y="15"/>
                  </a:cubicBezTo>
                  <a:cubicBezTo>
                    <a:pt x="110" y="14"/>
                    <a:pt x="110" y="13"/>
                    <a:pt x="110" y="12"/>
                  </a:cubicBezTo>
                  <a:cubicBezTo>
                    <a:pt x="110" y="12"/>
                    <a:pt x="109" y="11"/>
                    <a:pt x="109" y="11"/>
                  </a:cubicBezTo>
                  <a:cubicBezTo>
                    <a:pt x="108" y="10"/>
                    <a:pt x="109" y="9"/>
                    <a:pt x="109" y="8"/>
                  </a:cubicBezTo>
                  <a:cubicBezTo>
                    <a:pt x="109" y="7"/>
                    <a:pt x="107" y="6"/>
                    <a:pt x="107" y="5"/>
                  </a:cubicBezTo>
                  <a:cubicBezTo>
                    <a:pt x="107" y="5"/>
                    <a:pt x="107" y="4"/>
                    <a:pt x="107" y="4"/>
                  </a:cubicBezTo>
                  <a:cubicBezTo>
                    <a:pt x="107" y="3"/>
                    <a:pt x="106" y="3"/>
                    <a:pt x="106" y="3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2" y="13"/>
                    <a:pt x="102" y="14"/>
                  </a:cubicBezTo>
                  <a:cubicBezTo>
                    <a:pt x="102" y="15"/>
                    <a:pt x="99" y="17"/>
                    <a:pt x="99" y="17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5" y="16"/>
                    <a:pt x="94" y="18"/>
                    <a:pt x="92" y="17"/>
                  </a:cubicBezTo>
                  <a:cubicBezTo>
                    <a:pt x="91" y="17"/>
                    <a:pt x="91" y="15"/>
                    <a:pt x="91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7" y="19"/>
                    <a:pt x="76" y="18"/>
                  </a:cubicBezTo>
                  <a:cubicBezTo>
                    <a:pt x="75" y="17"/>
                    <a:pt x="75" y="19"/>
                    <a:pt x="74" y="19"/>
                  </a:cubicBezTo>
                  <a:cubicBezTo>
                    <a:pt x="73" y="19"/>
                    <a:pt x="74" y="21"/>
                    <a:pt x="73" y="20"/>
                  </a:cubicBezTo>
                  <a:cubicBezTo>
                    <a:pt x="72" y="20"/>
                    <a:pt x="71" y="22"/>
                    <a:pt x="71" y="22"/>
                  </a:cubicBezTo>
                  <a:cubicBezTo>
                    <a:pt x="70" y="22"/>
                    <a:pt x="69" y="21"/>
                    <a:pt x="69" y="20"/>
                  </a:cubicBezTo>
                  <a:cubicBezTo>
                    <a:pt x="69" y="20"/>
                    <a:pt x="67" y="19"/>
                    <a:pt x="67" y="19"/>
                  </a:cubicBezTo>
                  <a:cubicBezTo>
                    <a:pt x="66" y="18"/>
                    <a:pt x="65" y="17"/>
                    <a:pt x="65" y="16"/>
                  </a:cubicBezTo>
                  <a:cubicBezTo>
                    <a:pt x="66" y="15"/>
                    <a:pt x="65" y="10"/>
                    <a:pt x="65" y="10"/>
                  </a:cubicBezTo>
                  <a:cubicBezTo>
                    <a:pt x="65" y="10"/>
                    <a:pt x="67" y="9"/>
                    <a:pt x="68" y="8"/>
                  </a:cubicBezTo>
                  <a:cubicBezTo>
                    <a:pt x="69" y="7"/>
                    <a:pt x="69" y="7"/>
                    <a:pt x="68" y="6"/>
                  </a:cubicBezTo>
                  <a:cubicBezTo>
                    <a:pt x="67" y="5"/>
                    <a:pt x="69" y="4"/>
                    <a:pt x="68" y="4"/>
                  </a:cubicBezTo>
                  <a:cubicBezTo>
                    <a:pt x="67" y="4"/>
                    <a:pt x="66" y="3"/>
                    <a:pt x="66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0"/>
                    <a:pt x="66" y="1"/>
                  </a:cubicBezTo>
                  <a:cubicBezTo>
                    <a:pt x="65" y="1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1" y="3"/>
                    <a:pt x="60" y="3"/>
                  </a:cubicBezTo>
                  <a:cubicBezTo>
                    <a:pt x="59" y="3"/>
                    <a:pt x="59" y="5"/>
                    <a:pt x="58" y="5"/>
                  </a:cubicBezTo>
                  <a:cubicBezTo>
                    <a:pt x="57" y="5"/>
                    <a:pt x="57" y="6"/>
                    <a:pt x="56" y="6"/>
                  </a:cubicBezTo>
                  <a:cubicBezTo>
                    <a:pt x="55" y="6"/>
                    <a:pt x="53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1" y="7"/>
                    <a:pt x="52" y="8"/>
                    <a:pt x="52" y="8"/>
                  </a:cubicBezTo>
                  <a:cubicBezTo>
                    <a:pt x="52" y="8"/>
                    <a:pt x="50" y="8"/>
                    <a:pt x="50" y="7"/>
                  </a:cubicBezTo>
                  <a:cubicBezTo>
                    <a:pt x="49" y="6"/>
                    <a:pt x="47" y="6"/>
                    <a:pt x="47" y="6"/>
                  </a:cubicBezTo>
                  <a:cubicBezTo>
                    <a:pt x="47" y="6"/>
                    <a:pt x="45" y="5"/>
                    <a:pt x="43" y="5"/>
                  </a:cubicBezTo>
                  <a:cubicBezTo>
                    <a:pt x="41" y="5"/>
                    <a:pt x="42" y="6"/>
                    <a:pt x="43" y="6"/>
                  </a:cubicBezTo>
                  <a:cubicBezTo>
                    <a:pt x="44" y="6"/>
                    <a:pt x="43" y="7"/>
                    <a:pt x="44" y="8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5" y="11"/>
                    <a:pt x="44" y="13"/>
                    <a:pt x="44" y="14"/>
                  </a:cubicBezTo>
                  <a:cubicBezTo>
                    <a:pt x="45" y="15"/>
                    <a:pt x="45" y="15"/>
                    <a:pt x="46" y="16"/>
                  </a:cubicBezTo>
                  <a:cubicBezTo>
                    <a:pt x="47" y="16"/>
                    <a:pt x="48" y="15"/>
                    <a:pt x="50" y="15"/>
                  </a:cubicBezTo>
                  <a:cubicBezTo>
                    <a:pt x="51" y="15"/>
                    <a:pt x="51" y="16"/>
                    <a:pt x="51" y="16"/>
                  </a:cubicBezTo>
                  <a:cubicBezTo>
                    <a:pt x="51" y="16"/>
                    <a:pt x="51" y="17"/>
                    <a:pt x="50" y="17"/>
                  </a:cubicBezTo>
                  <a:cubicBezTo>
                    <a:pt x="48" y="17"/>
                    <a:pt x="48" y="20"/>
                    <a:pt x="47" y="20"/>
                  </a:cubicBezTo>
                  <a:cubicBezTo>
                    <a:pt x="46" y="20"/>
                    <a:pt x="46" y="21"/>
                    <a:pt x="45" y="21"/>
                  </a:cubicBezTo>
                  <a:cubicBezTo>
                    <a:pt x="43" y="21"/>
                    <a:pt x="43" y="23"/>
                    <a:pt x="42" y="23"/>
                  </a:cubicBezTo>
                  <a:cubicBezTo>
                    <a:pt x="41" y="23"/>
                    <a:pt x="39" y="24"/>
                    <a:pt x="39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6" y="23"/>
                    <a:pt x="25" y="23"/>
                  </a:cubicBezTo>
                  <a:cubicBezTo>
                    <a:pt x="24" y="23"/>
                    <a:pt x="22" y="22"/>
                    <a:pt x="22" y="22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4" y="31"/>
                    <a:pt x="24" y="32"/>
                  </a:cubicBezTo>
                  <a:cubicBezTo>
                    <a:pt x="25" y="33"/>
                    <a:pt x="23" y="35"/>
                    <a:pt x="23" y="36"/>
                  </a:cubicBezTo>
                  <a:cubicBezTo>
                    <a:pt x="23" y="37"/>
                    <a:pt x="18" y="48"/>
                    <a:pt x="18" y="48"/>
                  </a:cubicBezTo>
                  <a:cubicBezTo>
                    <a:pt x="18" y="48"/>
                    <a:pt x="18" y="49"/>
                    <a:pt x="17" y="49"/>
                  </a:cubicBezTo>
                  <a:cubicBezTo>
                    <a:pt x="15" y="49"/>
                    <a:pt x="14" y="49"/>
                    <a:pt x="13" y="50"/>
                  </a:cubicBezTo>
                  <a:cubicBezTo>
                    <a:pt x="12" y="50"/>
                    <a:pt x="10" y="50"/>
                    <a:pt x="9" y="51"/>
                  </a:cubicBezTo>
                  <a:cubicBezTo>
                    <a:pt x="8" y="52"/>
                    <a:pt x="6" y="53"/>
                    <a:pt x="5" y="54"/>
                  </a:cubicBezTo>
                  <a:cubicBezTo>
                    <a:pt x="4" y="55"/>
                    <a:pt x="5" y="56"/>
                    <a:pt x="4" y="57"/>
                  </a:cubicBezTo>
                  <a:cubicBezTo>
                    <a:pt x="3" y="59"/>
                    <a:pt x="3" y="59"/>
                    <a:pt x="2" y="60"/>
                  </a:cubicBezTo>
                  <a:cubicBezTo>
                    <a:pt x="2" y="61"/>
                    <a:pt x="2" y="62"/>
                    <a:pt x="2" y="62"/>
                  </a:cubicBezTo>
                  <a:cubicBezTo>
                    <a:pt x="2" y="62"/>
                    <a:pt x="0" y="62"/>
                    <a:pt x="0" y="62"/>
                  </a:cubicBezTo>
                  <a:cubicBezTo>
                    <a:pt x="1" y="63"/>
                    <a:pt x="1" y="65"/>
                    <a:pt x="1" y="65"/>
                  </a:cubicBezTo>
                  <a:cubicBezTo>
                    <a:pt x="2" y="66"/>
                    <a:pt x="2" y="68"/>
                    <a:pt x="2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4" y="70"/>
                    <a:pt x="4" y="72"/>
                  </a:cubicBezTo>
                  <a:cubicBezTo>
                    <a:pt x="4" y="73"/>
                    <a:pt x="7" y="73"/>
                    <a:pt x="7" y="74"/>
                  </a:cubicBezTo>
                  <a:cubicBezTo>
                    <a:pt x="7" y="75"/>
                    <a:pt x="8" y="76"/>
                    <a:pt x="8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2" y="76"/>
                    <a:pt x="15" y="75"/>
                    <a:pt x="16" y="74"/>
                  </a:cubicBezTo>
                  <a:cubicBezTo>
                    <a:pt x="17" y="73"/>
                    <a:pt x="17" y="75"/>
                    <a:pt x="17" y="75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1" y="89"/>
                    <a:pt x="22" y="89"/>
                    <a:pt x="23" y="90"/>
                  </a:cubicBezTo>
                  <a:cubicBezTo>
                    <a:pt x="24" y="90"/>
                    <a:pt x="26" y="89"/>
                    <a:pt x="26" y="89"/>
                  </a:cubicBezTo>
                  <a:cubicBezTo>
                    <a:pt x="25" y="88"/>
                    <a:pt x="26" y="87"/>
                    <a:pt x="26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8" y="87"/>
                    <a:pt x="31" y="82"/>
                    <a:pt x="33" y="82"/>
                  </a:cubicBezTo>
                  <a:cubicBezTo>
                    <a:pt x="35" y="82"/>
                    <a:pt x="37" y="81"/>
                    <a:pt x="38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2"/>
                    <a:pt x="39" y="85"/>
                    <a:pt x="40" y="86"/>
                  </a:cubicBezTo>
                  <a:cubicBezTo>
                    <a:pt x="40" y="87"/>
                    <a:pt x="41" y="88"/>
                    <a:pt x="42" y="89"/>
                  </a:cubicBezTo>
                  <a:cubicBezTo>
                    <a:pt x="43" y="89"/>
                    <a:pt x="43" y="89"/>
                    <a:pt x="44" y="89"/>
                  </a:cubicBezTo>
                  <a:cubicBezTo>
                    <a:pt x="45" y="90"/>
                    <a:pt x="46" y="88"/>
                    <a:pt x="47" y="89"/>
                  </a:cubicBezTo>
                  <a:cubicBezTo>
                    <a:pt x="48" y="91"/>
                    <a:pt x="49" y="91"/>
                    <a:pt x="51" y="92"/>
                  </a:cubicBezTo>
                  <a:cubicBezTo>
                    <a:pt x="52" y="93"/>
                    <a:pt x="52" y="93"/>
                    <a:pt x="53" y="94"/>
                  </a:cubicBezTo>
                  <a:cubicBezTo>
                    <a:pt x="54" y="94"/>
                    <a:pt x="55" y="96"/>
                    <a:pt x="56" y="96"/>
                  </a:cubicBezTo>
                  <a:cubicBezTo>
                    <a:pt x="58" y="96"/>
                    <a:pt x="59" y="96"/>
                    <a:pt x="60" y="96"/>
                  </a:cubicBezTo>
                  <a:cubicBezTo>
                    <a:pt x="61" y="96"/>
                    <a:pt x="62" y="96"/>
                    <a:pt x="63" y="96"/>
                  </a:cubicBezTo>
                  <a:cubicBezTo>
                    <a:pt x="64" y="97"/>
                    <a:pt x="64" y="99"/>
                    <a:pt x="64" y="100"/>
                  </a:cubicBezTo>
                  <a:cubicBezTo>
                    <a:pt x="65" y="101"/>
                    <a:pt x="65" y="103"/>
                    <a:pt x="65" y="103"/>
                  </a:cubicBezTo>
                  <a:cubicBezTo>
                    <a:pt x="65" y="103"/>
                    <a:pt x="64" y="104"/>
                    <a:pt x="64" y="105"/>
                  </a:cubicBezTo>
                  <a:cubicBezTo>
                    <a:pt x="63" y="106"/>
                    <a:pt x="64" y="107"/>
                    <a:pt x="65" y="108"/>
                  </a:cubicBezTo>
                  <a:cubicBezTo>
                    <a:pt x="66" y="110"/>
                    <a:pt x="65" y="111"/>
                    <a:pt x="65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10"/>
                    <a:pt x="72" y="112"/>
                    <a:pt x="72" y="113"/>
                  </a:cubicBezTo>
                  <a:cubicBezTo>
                    <a:pt x="72" y="114"/>
                    <a:pt x="72" y="115"/>
                    <a:pt x="74" y="116"/>
                  </a:cubicBezTo>
                  <a:cubicBezTo>
                    <a:pt x="75" y="117"/>
                    <a:pt x="75" y="117"/>
                    <a:pt x="76" y="118"/>
                  </a:cubicBezTo>
                  <a:cubicBezTo>
                    <a:pt x="76" y="119"/>
                    <a:pt x="76" y="120"/>
                    <a:pt x="76" y="121"/>
                  </a:cubicBezTo>
                  <a:cubicBezTo>
                    <a:pt x="76" y="122"/>
                    <a:pt x="74" y="126"/>
                    <a:pt x="74" y="12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5" y="129"/>
                    <a:pt x="75" y="130"/>
                    <a:pt x="76" y="131"/>
                  </a:cubicBezTo>
                  <a:cubicBezTo>
                    <a:pt x="77" y="132"/>
                    <a:pt x="77" y="133"/>
                    <a:pt x="76" y="135"/>
                  </a:cubicBezTo>
                  <a:cubicBezTo>
                    <a:pt x="76" y="137"/>
                    <a:pt x="77" y="137"/>
                    <a:pt x="77" y="139"/>
                  </a:cubicBezTo>
                  <a:cubicBezTo>
                    <a:pt x="77" y="140"/>
                    <a:pt x="82" y="140"/>
                    <a:pt x="82" y="140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4" y="140"/>
                    <a:pt x="84" y="141"/>
                    <a:pt x="85" y="142"/>
                  </a:cubicBezTo>
                  <a:cubicBezTo>
                    <a:pt x="87" y="142"/>
                    <a:pt x="88" y="142"/>
                    <a:pt x="88" y="144"/>
                  </a:cubicBezTo>
                  <a:cubicBezTo>
                    <a:pt x="88" y="145"/>
                    <a:pt x="87" y="147"/>
                    <a:pt x="88" y="148"/>
                  </a:cubicBezTo>
                  <a:cubicBezTo>
                    <a:pt x="88" y="150"/>
                    <a:pt x="88" y="151"/>
                    <a:pt x="89" y="151"/>
                  </a:cubicBezTo>
                  <a:cubicBezTo>
                    <a:pt x="90" y="150"/>
                    <a:pt x="92" y="150"/>
                    <a:pt x="92" y="150"/>
                  </a:cubicBezTo>
                  <a:cubicBezTo>
                    <a:pt x="92" y="151"/>
                    <a:pt x="92" y="154"/>
                    <a:pt x="91" y="155"/>
                  </a:cubicBezTo>
                  <a:cubicBezTo>
                    <a:pt x="90" y="156"/>
                    <a:pt x="90" y="159"/>
                    <a:pt x="90" y="159"/>
                  </a:cubicBezTo>
                  <a:cubicBezTo>
                    <a:pt x="90" y="159"/>
                    <a:pt x="93" y="161"/>
                    <a:pt x="93" y="160"/>
                  </a:cubicBezTo>
                  <a:cubicBezTo>
                    <a:pt x="92" y="159"/>
                    <a:pt x="94" y="160"/>
                    <a:pt x="94" y="160"/>
                  </a:cubicBezTo>
                  <a:cubicBezTo>
                    <a:pt x="94" y="160"/>
                    <a:pt x="94" y="162"/>
                    <a:pt x="94" y="163"/>
                  </a:cubicBezTo>
                  <a:cubicBezTo>
                    <a:pt x="95" y="165"/>
                    <a:pt x="95" y="167"/>
                    <a:pt x="95" y="168"/>
                  </a:cubicBezTo>
                  <a:cubicBezTo>
                    <a:pt x="95" y="168"/>
                    <a:pt x="94" y="168"/>
                    <a:pt x="93" y="169"/>
                  </a:cubicBezTo>
                  <a:cubicBezTo>
                    <a:pt x="93" y="170"/>
                    <a:pt x="90" y="170"/>
                    <a:pt x="89" y="171"/>
                  </a:cubicBezTo>
                  <a:cubicBezTo>
                    <a:pt x="89" y="172"/>
                    <a:pt x="88" y="173"/>
                    <a:pt x="87" y="174"/>
                  </a:cubicBezTo>
                  <a:cubicBezTo>
                    <a:pt x="86" y="175"/>
                    <a:pt x="85" y="175"/>
                    <a:pt x="85" y="176"/>
                  </a:cubicBezTo>
                  <a:cubicBezTo>
                    <a:pt x="85" y="177"/>
                    <a:pt x="82" y="176"/>
                    <a:pt x="82" y="178"/>
                  </a:cubicBezTo>
                  <a:cubicBezTo>
                    <a:pt x="82" y="179"/>
                    <a:pt x="81" y="180"/>
                    <a:pt x="80" y="181"/>
                  </a:cubicBezTo>
                  <a:cubicBezTo>
                    <a:pt x="79" y="182"/>
                    <a:pt x="78" y="182"/>
                    <a:pt x="78" y="183"/>
                  </a:cubicBezTo>
                  <a:cubicBezTo>
                    <a:pt x="78" y="184"/>
                    <a:pt x="77" y="186"/>
                    <a:pt x="77" y="186"/>
                  </a:cubicBezTo>
                  <a:cubicBezTo>
                    <a:pt x="81" y="185"/>
                    <a:pt x="81" y="185"/>
                    <a:pt x="81" y="18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8"/>
                    <a:pt x="85" y="189"/>
                    <a:pt x="85" y="190"/>
                  </a:cubicBezTo>
                  <a:cubicBezTo>
                    <a:pt x="86" y="191"/>
                    <a:pt x="88" y="190"/>
                    <a:pt x="89" y="191"/>
                  </a:cubicBezTo>
                  <a:cubicBezTo>
                    <a:pt x="89" y="192"/>
                    <a:pt x="90" y="193"/>
                    <a:pt x="91" y="194"/>
                  </a:cubicBezTo>
                  <a:cubicBezTo>
                    <a:pt x="93" y="194"/>
                    <a:pt x="94" y="194"/>
                    <a:pt x="94" y="195"/>
                  </a:cubicBezTo>
                  <a:cubicBezTo>
                    <a:pt x="95" y="197"/>
                    <a:pt x="95" y="198"/>
                    <a:pt x="96" y="198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8" y="203"/>
                    <a:pt x="99" y="202"/>
                    <a:pt x="100" y="200"/>
                  </a:cubicBezTo>
                  <a:cubicBezTo>
                    <a:pt x="100" y="199"/>
                    <a:pt x="99" y="198"/>
                    <a:pt x="99" y="197"/>
                  </a:cubicBezTo>
                  <a:cubicBezTo>
                    <a:pt x="100" y="196"/>
                    <a:pt x="102" y="195"/>
                    <a:pt x="102" y="194"/>
                  </a:cubicBezTo>
                  <a:cubicBezTo>
                    <a:pt x="102" y="193"/>
                    <a:pt x="102" y="193"/>
                    <a:pt x="102" y="192"/>
                  </a:cubicBezTo>
                  <a:cubicBezTo>
                    <a:pt x="102" y="192"/>
                    <a:pt x="103" y="192"/>
                    <a:pt x="104" y="192"/>
                  </a:cubicBezTo>
                  <a:cubicBezTo>
                    <a:pt x="104" y="191"/>
                    <a:pt x="104" y="191"/>
                    <a:pt x="104" y="191"/>
                  </a:cubicBezTo>
                  <a:cubicBezTo>
                    <a:pt x="106" y="190"/>
                    <a:pt x="105" y="189"/>
                    <a:pt x="106" y="187"/>
                  </a:cubicBezTo>
                  <a:cubicBezTo>
                    <a:pt x="106" y="187"/>
                    <a:pt x="107" y="187"/>
                    <a:pt x="107" y="187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07" y="188"/>
                    <a:pt x="108" y="188"/>
                    <a:pt x="108" y="188"/>
                  </a:cubicBezTo>
                  <a:cubicBezTo>
                    <a:pt x="108" y="188"/>
                    <a:pt x="109" y="187"/>
                    <a:pt x="108" y="187"/>
                  </a:cubicBezTo>
                  <a:cubicBezTo>
                    <a:pt x="109" y="188"/>
                    <a:pt x="109" y="188"/>
                    <a:pt x="109" y="188"/>
                  </a:cubicBezTo>
                  <a:cubicBezTo>
                    <a:pt x="109" y="188"/>
                    <a:pt x="109" y="189"/>
                    <a:pt x="109" y="189"/>
                  </a:cubicBezTo>
                  <a:cubicBezTo>
                    <a:pt x="108" y="191"/>
                    <a:pt x="108" y="191"/>
                    <a:pt x="108" y="192"/>
                  </a:cubicBezTo>
                  <a:cubicBezTo>
                    <a:pt x="108" y="193"/>
                    <a:pt x="107" y="193"/>
                    <a:pt x="107" y="193"/>
                  </a:cubicBezTo>
                  <a:cubicBezTo>
                    <a:pt x="106" y="196"/>
                    <a:pt x="109" y="192"/>
                    <a:pt x="109" y="192"/>
                  </a:cubicBezTo>
                  <a:cubicBezTo>
                    <a:pt x="110" y="191"/>
                    <a:pt x="110" y="188"/>
                    <a:pt x="111" y="187"/>
                  </a:cubicBezTo>
                  <a:cubicBezTo>
                    <a:pt x="112" y="185"/>
                    <a:pt x="112" y="183"/>
                    <a:pt x="113" y="182"/>
                  </a:cubicBezTo>
                  <a:cubicBezTo>
                    <a:pt x="113" y="182"/>
                    <a:pt x="115" y="179"/>
                    <a:pt x="116" y="179"/>
                  </a:cubicBezTo>
                  <a:cubicBezTo>
                    <a:pt x="116" y="179"/>
                    <a:pt x="117" y="179"/>
                    <a:pt x="117" y="179"/>
                  </a:cubicBezTo>
                  <a:cubicBezTo>
                    <a:pt x="117" y="178"/>
                    <a:pt x="117" y="177"/>
                    <a:pt x="117" y="177"/>
                  </a:cubicBezTo>
                  <a:cubicBezTo>
                    <a:pt x="117" y="177"/>
                    <a:pt x="118" y="176"/>
                    <a:pt x="118" y="176"/>
                  </a:cubicBezTo>
                  <a:cubicBezTo>
                    <a:pt x="117" y="176"/>
                    <a:pt x="118" y="172"/>
                    <a:pt x="118" y="170"/>
                  </a:cubicBezTo>
                  <a:cubicBezTo>
                    <a:pt x="118" y="170"/>
                    <a:pt x="117" y="170"/>
                    <a:pt x="117" y="170"/>
                  </a:cubicBezTo>
                  <a:cubicBezTo>
                    <a:pt x="117" y="169"/>
                    <a:pt x="117" y="168"/>
                    <a:pt x="117" y="168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6" y="168"/>
                    <a:pt x="117" y="167"/>
                    <a:pt x="117" y="167"/>
                  </a:cubicBezTo>
                  <a:cubicBezTo>
                    <a:pt x="117" y="167"/>
                    <a:pt x="117" y="167"/>
                    <a:pt x="117" y="166"/>
                  </a:cubicBezTo>
                  <a:cubicBezTo>
                    <a:pt x="117" y="166"/>
                    <a:pt x="117" y="165"/>
                    <a:pt x="117" y="164"/>
                  </a:cubicBezTo>
                  <a:cubicBezTo>
                    <a:pt x="117" y="164"/>
                    <a:pt x="116" y="164"/>
                    <a:pt x="116" y="163"/>
                  </a:cubicBezTo>
                  <a:cubicBezTo>
                    <a:pt x="116" y="163"/>
                    <a:pt x="117" y="163"/>
                    <a:pt x="117" y="162"/>
                  </a:cubicBezTo>
                  <a:cubicBezTo>
                    <a:pt x="118" y="161"/>
                    <a:pt x="117" y="161"/>
                    <a:pt x="117" y="16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5" name="Freeform 160">
              <a:extLst>
                <a:ext uri="{FF2B5EF4-FFF2-40B4-BE49-F238E27FC236}">
                  <a16:creationId xmlns:a16="http://schemas.microsoft.com/office/drawing/2014/main" id="{6B3BB9F0-71F3-B9D0-B093-42F018347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4204" y="4764365"/>
              <a:ext cx="310730" cy="348153"/>
            </a:xfrm>
            <a:custGeom>
              <a:avLst/>
              <a:gdLst>
                <a:gd name="T0" fmla="*/ 0 w 45"/>
                <a:gd name="T1" fmla="*/ 39 h 48"/>
                <a:gd name="T2" fmla="*/ 3 w 45"/>
                <a:gd name="T3" fmla="*/ 42 h 48"/>
                <a:gd name="T4" fmla="*/ 3 w 45"/>
                <a:gd name="T5" fmla="*/ 46 h 48"/>
                <a:gd name="T6" fmla="*/ 4 w 45"/>
                <a:gd name="T7" fmla="*/ 48 h 48"/>
                <a:gd name="T8" fmla="*/ 7 w 45"/>
                <a:gd name="T9" fmla="*/ 47 h 48"/>
                <a:gd name="T10" fmla="*/ 11 w 45"/>
                <a:gd name="T11" fmla="*/ 46 h 48"/>
                <a:gd name="T12" fmla="*/ 16 w 45"/>
                <a:gd name="T13" fmla="*/ 42 h 48"/>
                <a:gd name="T14" fmla="*/ 17 w 45"/>
                <a:gd name="T15" fmla="*/ 40 h 48"/>
                <a:gd name="T16" fmla="*/ 19 w 45"/>
                <a:gd name="T17" fmla="*/ 41 h 48"/>
                <a:gd name="T18" fmla="*/ 22 w 45"/>
                <a:gd name="T19" fmla="*/ 41 h 48"/>
                <a:gd name="T20" fmla="*/ 25 w 45"/>
                <a:gd name="T21" fmla="*/ 41 h 48"/>
                <a:gd name="T22" fmla="*/ 27 w 45"/>
                <a:gd name="T23" fmla="*/ 41 h 48"/>
                <a:gd name="T24" fmla="*/ 28 w 45"/>
                <a:gd name="T25" fmla="*/ 35 h 48"/>
                <a:gd name="T26" fmla="*/ 30 w 45"/>
                <a:gd name="T27" fmla="*/ 34 h 48"/>
                <a:gd name="T28" fmla="*/ 32 w 45"/>
                <a:gd name="T29" fmla="*/ 30 h 48"/>
                <a:gd name="T30" fmla="*/ 36 w 45"/>
                <a:gd name="T31" fmla="*/ 27 h 48"/>
                <a:gd name="T32" fmla="*/ 40 w 45"/>
                <a:gd name="T33" fmla="*/ 25 h 48"/>
                <a:gd name="T34" fmla="*/ 42 w 45"/>
                <a:gd name="T35" fmla="*/ 24 h 48"/>
                <a:gd name="T36" fmla="*/ 45 w 45"/>
                <a:gd name="T37" fmla="*/ 22 h 48"/>
                <a:gd name="T38" fmla="*/ 43 w 45"/>
                <a:gd name="T39" fmla="*/ 21 h 48"/>
                <a:gd name="T40" fmla="*/ 41 w 45"/>
                <a:gd name="T41" fmla="*/ 21 h 48"/>
                <a:gd name="T42" fmla="*/ 39 w 45"/>
                <a:gd name="T43" fmla="*/ 19 h 48"/>
                <a:gd name="T44" fmla="*/ 39 w 45"/>
                <a:gd name="T45" fmla="*/ 16 h 48"/>
                <a:gd name="T46" fmla="*/ 38 w 45"/>
                <a:gd name="T47" fmla="*/ 15 h 48"/>
                <a:gd name="T48" fmla="*/ 36 w 45"/>
                <a:gd name="T49" fmla="*/ 13 h 48"/>
                <a:gd name="T50" fmla="*/ 36 w 45"/>
                <a:gd name="T51" fmla="*/ 11 h 48"/>
                <a:gd name="T52" fmla="*/ 33 w 45"/>
                <a:gd name="T53" fmla="*/ 9 h 48"/>
                <a:gd name="T54" fmla="*/ 32 w 45"/>
                <a:gd name="T55" fmla="*/ 10 h 48"/>
                <a:gd name="T56" fmla="*/ 30 w 45"/>
                <a:gd name="T57" fmla="*/ 8 h 48"/>
                <a:gd name="T58" fmla="*/ 28 w 45"/>
                <a:gd name="T59" fmla="*/ 5 h 48"/>
                <a:gd name="T60" fmla="*/ 27 w 45"/>
                <a:gd name="T61" fmla="*/ 3 h 48"/>
                <a:gd name="T62" fmla="*/ 25 w 45"/>
                <a:gd name="T63" fmla="*/ 0 h 48"/>
                <a:gd name="T64" fmla="*/ 23 w 45"/>
                <a:gd name="T65" fmla="*/ 1 h 48"/>
                <a:gd name="T66" fmla="*/ 20 w 45"/>
                <a:gd name="T67" fmla="*/ 1 h 48"/>
                <a:gd name="T68" fmla="*/ 19 w 45"/>
                <a:gd name="T69" fmla="*/ 2 h 48"/>
                <a:gd name="T70" fmla="*/ 9 w 45"/>
                <a:gd name="T71" fmla="*/ 3 h 48"/>
                <a:gd name="T72" fmla="*/ 5 w 45"/>
                <a:gd name="T73" fmla="*/ 3 h 48"/>
                <a:gd name="T74" fmla="*/ 5 w 45"/>
                <a:gd name="T75" fmla="*/ 20 h 48"/>
                <a:gd name="T76" fmla="*/ 0 w 45"/>
                <a:gd name="T77" fmla="*/ 20 h 48"/>
                <a:gd name="T78" fmla="*/ 0 w 45"/>
                <a:gd name="T79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" h="48">
                  <a:moveTo>
                    <a:pt x="0" y="39"/>
                  </a:moveTo>
                  <a:cubicBezTo>
                    <a:pt x="0" y="39"/>
                    <a:pt x="2" y="40"/>
                    <a:pt x="3" y="42"/>
                  </a:cubicBezTo>
                  <a:cubicBezTo>
                    <a:pt x="4" y="44"/>
                    <a:pt x="4" y="44"/>
                    <a:pt x="3" y="46"/>
                  </a:cubicBezTo>
                  <a:cubicBezTo>
                    <a:pt x="3" y="47"/>
                    <a:pt x="3" y="48"/>
                    <a:pt x="4" y="48"/>
                  </a:cubicBezTo>
                  <a:cubicBezTo>
                    <a:pt x="6" y="48"/>
                    <a:pt x="5" y="47"/>
                    <a:pt x="7" y="47"/>
                  </a:cubicBezTo>
                  <a:cubicBezTo>
                    <a:pt x="8" y="47"/>
                    <a:pt x="11" y="46"/>
                    <a:pt x="11" y="46"/>
                  </a:cubicBezTo>
                  <a:cubicBezTo>
                    <a:pt x="11" y="46"/>
                    <a:pt x="16" y="43"/>
                    <a:pt x="16" y="42"/>
                  </a:cubicBezTo>
                  <a:cubicBezTo>
                    <a:pt x="16" y="41"/>
                    <a:pt x="15" y="41"/>
                    <a:pt x="17" y="40"/>
                  </a:cubicBezTo>
                  <a:cubicBezTo>
                    <a:pt x="18" y="40"/>
                    <a:pt x="18" y="40"/>
                    <a:pt x="19" y="41"/>
                  </a:cubicBezTo>
                  <a:cubicBezTo>
                    <a:pt x="20" y="41"/>
                    <a:pt x="20" y="40"/>
                    <a:pt x="22" y="41"/>
                  </a:cubicBezTo>
                  <a:cubicBezTo>
                    <a:pt x="23" y="42"/>
                    <a:pt x="24" y="41"/>
                    <a:pt x="25" y="41"/>
                  </a:cubicBezTo>
                  <a:cubicBezTo>
                    <a:pt x="26" y="42"/>
                    <a:pt x="27" y="42"/>
                    <a:pt x="27" y="41"/>
                  </a:cubicBezTo>
                  <a:cubicBezTo>
                    <a:pt x="27" y="40"/>
                    <a:pt x="28" y="35"/>
                    <a:pt x="28" y="35"/>
                  </a:cubicBezTo>
                  <a:cubicBezTo>
                    <a:pt x="28" y="35"/>
                    <a:pt x="29" y="34"/>
                    <a:pt x="30" y="34"/>
                  </a:cubicBezTo>
                  <a:cubicBezTo>
                    <a:pt x="31" y="34"/>
                    <a:pt x="31" y="31"/>
                    <a:pt x="32" y="30"/>
                  </a:cubicBezTo>
                  <a:cubicBezTo>
                    <a:pt x="34" y="30"/>
                    <a:pt x="34" y="27"/>
                    <a:pt x="36" y="27"/>
                  </a:cubicBezTo>
                  <a:cubicBezTo>
                    <a:pt x="37" y="27"/>
                    <a:pt x="39" y="25"/>
                    <a:pt x="40" y="25"/>
                  </a:cubicBezTo>
                  <a:cubicBezTo>
                    <a:pt x="41" y="25"/>
                    <a:pt x="40" y="24"/>
                    <a:pt x="42" y="24"/>
                  </a:cubicBezTo>
                  <a:cubicBezTo>
                    <a:pt x="44" y="25"/>
                    <a:pt x="45" y="22"/>
                    <a:pt x="45" y="22"/>
                  </a:cubicBezTo>
                  <a:cubicBezTo>
                    <a:pt x="45" y="22"/>
                    <a:pt x="44" y="22"/>
                    <a:pt x="43" y="21"/>
                  </a:cubicBezTo>
                  <a:cubicBezTo>
                    <a:pt x="42" y="20"/>
                    <a:pt x="42" y="22"/>
                    <a:pt x="41" y="21"/>
                  </a:cubicBezTo>
                  <a:cubicBezTo>
                    <a:pt x="40" y="20"/>
                    <a:pt x="39" y="21"/>
                    <a:pt x="39" y="19"/>
                  </a:cubicBezTo>
                  <a:cubicBezTo>
                    <a:pt x="39" y="18"/>
                    <a:pt x="39" y="17"/>
                    <a:pt x="39" y="16"/>
                  </a:cubicBezTo>
                  <a:cubicBezTo>
                    <a:pt x="40" y="15"/>
                    <a:pt x="38" y="16"/>
                    <a:pt x="38" y="15"/>
                  </a:cubicBezTo>
                  <a:cubicBezTo>
                    <a:pt x="38" y="14"/>
                    <a:pt x="37" y="14"/>
                    <a:pt x="36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33" y="8"/>
                    <a:pt x="33" y="10"/>
                    <a:pt x="32" y="10"/>
                  </a:cubicBezTo>
                  <a:cubicBezTo>
                    <a:pt x="30" y="9"/>
                    <a:pt x="31" y="8"/>
                    <a:pt x="30" y="8"/>
                  </a:cubicBezTo>
                  <a:cubicBezTo>
                    <a:pt x="29" y="8"/>
                    <a:pt x="28" y="5"/>
                    <a:pt x="28" y="5"/>
                  </a:cubicBezTo>
                  <a:cubicBezTo>
                    <a:pt x="28" y="5"/>
                    <a:pt x="28" y="3"/>
                    <a:pt x="27" y="3"/>
                  </a:cubicBezTo>
                  <a:cubicBezTo>
                    <a:pt x="25" y="3"/>
                    <a:pt x="25" y="0"/>
                    <a:pt x="25" y="0"/>
                  </a:cubicBezTo>
                  <a:cubicBezTo>
                    <a:pt x="25" y="0"/>
                    <a:pt x="23" y="0"/>
                    <a:pt x="23" y="1"/>
                  </a:cubicBezTo>
                  <a:cubicBezTo>
                    <a:pt x="23" y="3"/>
                    <a:pt x="21" y="0"/>
                    <a:pt x="20" y="1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39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6" name="Freeform 161">
              <a:extLst>
                <a:ext uri="{FF2B5EF4-FFF2-40B4-BE49-F238E27FC236}">
                  <a16:creationId xmlns:a16="http://schemas.microsoft.com/office/drawing/2014/main" id="{259E9D68-286F-1D62-B5BA-C0CEB6558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340" y="2306951"/>
              <a:ext cx="124292" cy="124341"/>
            </a:xfrm>
            <a:custGeom>
              <a:avLst/>
              <a:gdLst>
                <a:gd name="T0" fmla="*/ 16 w 18"/>
                <a:gd name="T1" fmla="*/ 4 h 17"/>
                <a:gd name="T2" fmla="*/ 12 w 18"/>
                <a:gd name="T3" fmla="*/ 4 h 17"/>
                <a:gd name="T4" fmla="*/ 11 w 18"/>
                <a:gd name="T5" fmla="*/ 3 h 17"/>
                <a:gd name="T6" fmla="*/ 9 w 18"/>
                <a:gd name="T7" fmla="*/ 2 h 17"/>
                <a:gd name="T8" fmla="*/ 5 w 18"/>
                <a:gd name="T9" fmla="*/ 3 h 17"/>
                <a:gd name="T10" fmla="*/ 3 w 18"/>
                <a:gd name="T11" fmla="*/ 2 h 17"/>
                <a:gd name="T12" fmla="*/ 1 w 18"/>
                <a:gd name="T13" fmla="*/ 1 h 17"/>
                <a:gd name="T14" fmla="*/ 0 w 18"/>
                <a:gd name="T15" fmla="*/ 1 h 17"/>
                <a:gd name="T16" fmla="*/ 0 w 18"/>
                <a:gd name="T17" fmla="*/ 3 h 17"/>
                <a:gd name="T18" fmla="*/ 2 w 18"/>
                <a:gd name="T19" fmla="*/ 6 h 17"/>
                <a:gd name="T20" fmla="*/ 2 w 18"/>
                <a:gd name="T21" fmla="*/ 8 h 17"/>
                <a:gd name="T22" fmla="*/ 6 w 18"/>
                <a:gd name="T23" fmla="*/ 12 h 17"/>
                <a:gd name="T24" fmla="*/ 8 w 18"/>
                <a:gd name="T25" fmla="*/ 14 h 17"/>
                <a:gd name="T26" fmla="*/ 10 w 18"/>
                <a:gd name="T27" fmla="*/ 15 h 17"/>
                <a:gd name="T28" fmla="*/ 11 w 18"/>
                <a:gd name="T29" fmla="*/ 16 h 17"/>
                <a:gd name="T30" fmla="*/ 12 w 18"/>
                <a:gd name="T31" fmla="*/ 17 h 17"/>
                <a:gd name="T32" fmla="*/ 12 w 18"/>
                <a:gd name="T33" fmla="*/ 15 h 17"/>
                <a:gd name="T34" fmla="*/ 13 w 18"/>
                <a:gd name="T35" fmla="*/ 13 h 17"/>
                <a:gd name="T36" fmla="*/ 15 w 18"/>
                <a:gd name="T37" fmla="*/ 12 h 17"/>
                <a:gd name="T38" fmla="*/ 16 w 18"/>
                <a:gd name="T39" fmla="*/ 11 h 17"/>
                <a:gd name="T40" fmla="*/ 18 w 18"/>
                <a:gd name="T41" fmla="*/ 10 h 17"/>
                <a:gd name="T42" fmla="*/ 16 w 18"/>
                <a:gd name="T43" fmla="*/ 8 h 17"/>
                <a:gd name="T44" fmla="*/ 17 w 18"/>
                <a:gd name="T45" fmla="*/ 7 h 17"/>
                <a:gd name="T46" fmla="*/ 16 w 18"/>
                <a:gd name="T47" fmla="*/ 5 h 17"/>
                <a:gd name="T48" fmla="*/ 16 w 18"/>
                <a:gd name="T4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17">
                  <a:moveTo>
                    <a:pt x="16" y="4"/>
                  </a:moveTo>
                  <a:cubicBezTo>
                    <a:pt x="16" y="4"/>
                    <a:pt x="13" y="5"/>
                    <a:pt x="12" y="4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5" y="3"/>
                    <a:pt x="5" y="3"/>
                  </a:cubicBezTo>
                  <a:cubicBezTo>
                    <a:pt x="4" y="2"/>
                    <a:pt x="4" y="1"/>
                    <a:pt x="3" y="2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2" y="5"/>
                    <a:pt x="2" y="6"/>
                  </a:cubicBezTo>
                  <a:cubicBezTo>
                    <a:pt x="2" y="8"/>
                    <a:pt x="1" y="6"/>
                    <a:pt x="2" y="8"/>
                  </a:cubicBezTo>
                  <a:cubicBezTo>
                    <a:pt x="3" y="9"/>
                    <a:pt x="5" y="11"/>
                    <a:pt x="6" y="12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9" y="14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5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2"/>
                    <a:pt x="14" y="12"/>
                    <a:pt x="15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18" y="9"/>
                    <a:pt x="15" y="9"/>
                    <a:pt x="16" y="8"/>
                  </a:cubicBezTo>
                  <a:cubicBezTo>
                    <a:pt x="16" y="7"/>
                    <a:pt x="17" y="8"/>
                    <a:pt x="17" y="7"/>
                  </a:cubicBezTo>
                  <a:cubicBezTo>
                    <a:pt x="18" y="6"/>
                    <a:pt x="16" y="6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7" name="Freeform 162">
              <a:extLst>
                <a:ext uri="{FF2B5EF4-FFF2-40B4-BE49-F238E27FC236}">
                  <a16:creationId xmlns:a16="http://schemas.microsoft.com/office/drawing/2014/main" id="{2AFE4BF4-E38D-7229-215B-69F889C43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9790" y="4488556"/>
              <a:ext cx="379304" cy="449886"/>
            </a:xfrm>
            <a:custGeom>
              <a:avLst/>
              <a:gdLst>
                <a:gd name="T0" fmla="*/ 4 w 55"/>
                <a:gd name="T1" fmla="*/ 27 h 62"/>
                <a:gd name="T2" fmla="*/ 4 w 55"/>
                <a:gd name="T3" fmla="*/ 28 h 62"/>
                <a:gd name="T4" fmla="*/ 3 w 55"/>
                <a:gd name="T5" fmla="*/ 28 h 62"/>
                <a:gd name="T6" fmla="*/ 1 w 55"/>
                <a:gd name="T7" fmla="*/ 34 h 62"/>
                <a:gd name="T8" fmla="*/ 4 w 55"/>
                <a:gd name="T9" fmla="*/ 41 h 62"/>
                <a:gd name="T10" fmla="*/ 7 w 55"/>
                <a:gd name="T11" fmla="*/ 47 h 62"/>
                <a:gd name="T12" fmla="*/ 9 w 55"/>
                <a:gd name="T13" fmla="*/ 56 h 62"/>
                <a:gd name="T14" fmla="*/ 12 w 55"/>
                <a:gd name="T15" fmla="*/ 60 h 62"/>
                <a:gd name="T16" fmla="*/ 19 w 55"/>
                <a:gd name="T17" fmla="*/ 59 h 62"/>
                <a:gd name="T18" fmla="*/ 24 w 55"/>
                <a:gd name="T19" fmla="*/ 61 h 62"/>
                <a:gd name="T20" fmla="*/ 26 w 55"/>
                <a:gd name="T21" fmla="*/ 60 h 62"/>
                <a:gd name="T22" fmla="*/ 34 w 55"/>
                <a:gd name="T23" fmla="*/ 59 h 62"/>
                <a:gd name="T24" fmla="*/ 37 w 55"/>
                <a:gd name="T25" fmla="*/ 51 h 62"/>
                <a:gd name="T26" fmla="*/ 41 w 55"/>
                <a:gd name="T27" fmla="*/ 45 h 62"/>
                <a:gd name="T28" fmla="*/ 51 w 55"/>
                <a:gd name="T29" fmla="*/ 45 h 62"/>
                <a:gd name="T30" fmla="*/ 55 w 55"/>
                <a:gd name="T31" fmla="*/ 47 h 62"/>
                <a:gd name="T32" fmla="*/ 55 w 55"/>
                <a:gd name="T33" fmla="*/ 40 h 62"/>
                <a:gd name="T34" fmla="*/ 53 w 55"/>
                <a:gd name="T35" fmla="*/ 35 h 62"/>
                <a:gd name="T36" fmla="*/ 51 w 55"/>
                <a:gd name="T37" fmla="*/ 29 h 62"/>
                <a:gd name="T38" fmla="*/ 44 w 55"/>
                <a:gd name="T39" fmla="*/ 27 h 62"/>
                <a:gd name="T40" fmla="*/ 44 w 55"/>
                <a:gd name="T41" fmla="*/ 22 h 62"/>
                <a:gd name="T42" fmla="*/ 42 w 55"/>
                <a:gd name="T43" fmla="*/ 15 h 62"/>
                <a:gd name="T44" fmla="*/ 35 w 55"/>
                <a:gd name="T45" fmla="*/ 15 h 62"/>
                <a:gd name="T46" fmla="*/ 30 w 55"/>
                <a:gd name="T47" fmla="*/ 11 h 62"/>
                <a:gd name="T48" fmla="*/ 23 w 55"/>
                <a:gd name="T49" fmla="*/ 8 h 62"/>
                <a:gd name="T50" fmla="*/ 19 w 55"/>
                <a:gd name="T51" fmla="*/ 5 h 62"/>
                <a:gd name="T52" fmla="*/ 19 w 55"/>
                <a:gd name="T53" fmla="*/ 0 h 62"/>
                <a:gd name="T54" fmla="*/ 12 w 55"/>
                <a:gd name="T55" fmla="*/ 1 h 62"/>
                <a:gd name="T56" fmla="*/ 5 w 55"/>
                <a:gd name="T57" fmla="*/ 6 h 62"/>
                <a:gd name="T58" fmla="*/ 2 w 55"/>
                <a:gd name="T59" fmla="*/ 9 h 62"/>
                <a:gd name="T60" fmla="*/ 3 w 55"/>
                <a:gd name="T61" fmla="*/ 14 h 62"/>
                <a:gd name="T62" fmla="*/ 1 w 55"/>
                <a:gd name="T63" fmla="*/ 20 h 62"/>
                <a:gd name="T64" fmla="*/ 2 w 55"/>
                <a:gd name="T65" fmla="*/ 24 h 62"/>
                <a:gd name="T66" fmla="*/ 3 w 55"/>
                <a:gd name="T67" fmla="*/ 26 h 62"/>
                <a:gd name="T68" fmla="*/ 12 w 55"/>
                <a:gd name="T6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2">
                  <a:moveTo>
                    <a:pt x="3" y="26"/>
                  </a:moveTo>
                  <a:cubicBezTo>
                    <a:pt x="3" y="26"/>
                    <a:pt x="3" y="26"/>
                    <a:pt x="4" y="27"/>
                  </a:cubicBezTo>
                  <a:cubicBezTo>
                    <a:pt x="4" y="27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9"/>
                    <a:pt x="3" y="30"/>
                  </a:cubicBezTo>
                  <a:cubicBezTo>
                    <a:pt x="2" y="31"/>
                    <a:pt x="1" y="34"/>
                    <a:pt x="1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2" y="36"/>
                    <a:pt x="2" y="40"/>
                    <a:pt x="4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6" y="43"/>
                    <a:pt x="6" y="46"/>
                    <a:pt x="7" y="47"/>
                  </a:cubicBezTo>
                  <a:cubicBezTo>
                    <a:pt x="7" y="48"/>
                    <a:pt x="8" y="51"/>
                    <a:pt x="8" y="51"/>
                  </a:cubicBezTo>
                  <a:cubicBezTo>
                    <a:pt x="9" y="52"/>
                    <a:pt x="9" y="56"/>
                    <a:pt x="9" y="56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8" y="59"/>
                    <a:pt x="19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1"/>
                    <a:pt x="26" y="60"/>
                  </a:cubicBezTo>
                  <a:cubicBezTo>
                    <a:pt x="27" y="57"/>
                    <a:pt x="27" y="59"/>
                    <a:pt x="27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9" y="49"/>
                    <a:pt x="39" y="48"/>
                  </a:cubicBezTo>
                  <a:cubicBezTo>
                    <a:pt x="39" y="48"/>
                    <a:pt x="41" y="45"/>
                    <a:pt x="41" y="45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5" y="41"/>
                    <a:pt x="55" y="40"/>
                  </a:cubicBezTo>
                  <a:cubicBezTo>
                    <a:pt x="55" y="39"/>
                    <a:pt x="55" y="38"/>
                    <a:pt x="55" y="37"/>
                  </a:cubicBezTo>
                  <a:cubicBezTo>
                    <a:pt x="54" y="36"/>
                    <a:pt x="54" y="36"/>
                    <a:pt x="53" y="35"/>
                  </a:cubicBezTo>
                  <a:cubicBezTo>
                    <a:pt x="51" y="34"/>
                    <a:pt x="51" y="33"/>
                    <a:pt x="51" y="32"/>
                  </a:cubicBezTo>
                  <a:cubicBezTo>
                    <a:pt x="51" y="31"/>
                    <a:pt x="51" y="29"/>
                    <a:pt x="51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5" y="29"/>
                    <a:pt x="44" y="27"/>
                  </a:cubicBezTo>
                  <a:cubicBezTo>
                    <a:pt x="43" y="26"/>
                    <a:pt x="42" y="25"/>
                    <a:pt x="43" y="24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4" y="22"/>
                    <a:pt x="44" y="20"/>
                    <a:pt x="43" y="19"/>
                  </a:cubicBezTo>
                  <a:cubicBezTo>
                    <a:pt x="43" y="18"/>
                    <a:pt x="43" y="16"/>
                    <a:pt x="42" y="15"/>
                  </a:cubicBezTo>
                  <a:cubicBezTo>
                    <a:pt x="41" y="15"/>
                    <a:pt x="40" y="15"/>
                    <a:pt x="39" y="15"/>
                  </a:cubicBezTo>
                  <a:cubicBezTo>
                    <a:pt x="38" y="15"/>
                    <a:pt x="37" y="15"/>
                    <a:pt x="35" y="15"/>
                  </a:cubicBezTo>
                  <a:cubicBezTo>
                    <a:pt x="34" y="15"/>
                    <a:pt x="33" y="13"/>
                    <a:pt x="32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28" y="10"/>
                    <a:pt x="27" y="10"/>
                    <a:pt x="26" y="8"/>
                  </a:cubicBezTo>
                  <a:cubicBezTo>
                    <a:pt x="25" y="7"/>
                    <a:pt x="24" y="9"/>
                    <a:pt x="23" y="8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0" y="7"/>
                    <a:pt x="19" y="6"/>
                    <a:pt x="19" y="5"/>
                  </a:cubicBezTo>
                  <a:cubicBezTo>
                    <a:pt x="18" y="4"/>
                    <a:pt x="20" y="1"/>
                    <a:pt x="20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10" y="1"/>
                    <a:pt x="7" y="6"/>
                    <a:pt x="7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7"/>
                    <a:pt x="5" y="8"/>
                  </a:cubicBezTo>
                  <a:cubicBezTo>
                    <a:pt x="5" y="8"/>
                    <a:pt x="3" y="9"/>
                    <a:pt x="2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9"/>
                    <a:pt x="1" y="20"/>
                  </a:cubicBezTo>
                  <a:cubicBezTo>
                    <a:pt x="2" y="21"/>
                    <a:pt x="2" y="23"/>
                    <a:pt x="2" y="23"/>
                  </a:cubicBezTo>
                  <a:cubicBezTo>
                    <a:pt x="2" y="23"/>
                    <a:pt x="1" y="24"/>
                    <a:pt x="2" y="24"/>
                  </a:cubicBezTo>
                  <a:cubicBezTo>
                    <a:pt x="2" y="25"/>
                    <a:pt x="2" y="26"/>
                    <a:pt x="2" y="26"/>
                  </a:cubicBezTo>
                  <a:lnTo>
                    <a:pt x="3" y="26"/>
                  </a:lnTo>
                  <a:close/>
                  <a:moveTo>
                    <a:pt x="11" y="40"/>
                  </a:moveTo>
                  <a:cubicBezTo>
                    <a:pt x="13" y="41"/>
                    <a:pt x="13" y="43"/>
                    <a:pt x="12" y="43"/>
                  </a:cubicBezTo>
                  <a:cubicBezTo>
                    <a:pt x="12" y="43"/>
                    <a:pt x="10" y="40"/>
                    <a:pt x="11" y="4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8" name="Freeform 163">
              <a:extLst>
                <a:ext uri="{FF2B5EF4-FFF2-40B4-BE49-F238E27FC236}">
                  <a16:creationId xmlns:a16="http://schemas.microsoft.com/office/drawing/2014/main" id="{60A7BB48-E76F-F220-0F5D-34E1CC0EB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733" y="3019081"/>
              <a:ext cx="90004" cy="51997"/>
            </a:xfrm>
            <a:custGeom>
              <a:avLst/>
              <a:gdLst>
                <a:gd name="T0" fmla="*/ 0 w 42"/>
                <a:gd name="T1" fmla="*/ 10 h 23"/>
                <a:gd name="T2" fmla="*/ 0 w 42"/>
                <a:gd name="T3" fmla="*/ 16 h 23"/>
                <a:gd name="T4" fmla="*/ 3 w 42"/>
                <a:gd name="T5" fmla="*/ 23 h 23"/>
                <a:gd name="T6" fmla="*/ 10 w 42"/>
                <a:gd name="T7" fmla="*/ 19 h 23"/>
                <a:gd name="T8" fmla="*/ 16 w 42"/>
                <a:gd name="T9" fmla="*/ 19 h 23"/>
                <a:gd name="T10" fmla="*/ 26 w 42"/>
                <a:gd name="T11" fmla="*/ 23 h 23"/>
                <a:gd name="T12" fmla="*/ 39 w 42"/>
                <a:gd name="T13" fmla="*/ 23 h 23"/>
                <a:gd name="T14" fmla="*/ 42 w 42"/>
                <a:gd name="T15" fmla="*/ 19 h 23"/>
                <a:gd name="T16" fmla="*/ 42 w 42"/>
                <a:gd name="T17" fmla="*/ 13 h 23"/>
                <a:gd name="T18" fmla="*/ 42 w 42"/>
                <a:gd name="T19" fmla="*/ 3 h 23"/>
                <a:gd name="T20" fmla="*/ 32 w 42"/>
                <a:gd name="T21" fmla="*/ 3 h 23"/>
                <a:gd name="T22" fmla="*/ 26 w 42"/>
                <a:gd name="T23" fmla="*/ 3 h 23"/>
                <a:gd name="T24" fmla="*/ 16 w 42"/>
                <a:gd name="T25" fmla="*/ 0 h 23"/>
                <a:gd name="T26" fmla="*/ 10 w 42"/>
                <a:gd name="T27" fmla="*/ 0 h 23"/>
                <a:gd name="T28" fmla="*/ 3 w 42"/>
                <a:gd name="T29" fmla="*/ 3 h 23"/>
                <a:gd name="T30" fmla="*/ 0 w 42"/>
                <a:gd name="T31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3">
                  <a:moveTo>
                    <a:pt x="0" y="10"/>
                  </a:moveTo>
                  <a:lnTo>
                    <a:pt x="0" y="16"/>
                  </a:lnTo>
                  <a:lnTo>
                    <a:pt x="3" y="23"/>
                  </a:lnTo>
                  <a:lnTo>
                    <a:pt x="10" y="19"/>
                  </a:lnTo>
                  <a:lnTo>
                    <a:pt x="16" y="19"/>
                  </a:lnTo>
                  <a:lnTo>
                    <a:pt x="26" y="23"/>
                  </a:lnTo>
                  <a:lnTo>
                    <a:pt x="39" y="23"/>
                  </a:lnTo>
                  <a:lnTo>
                    <a:pt x="42" y="19"/>
                  </a:lnTo>
                  <a:lnTo>
                    <a:pt x="42" y="13"/>
                  </a:lnTo>
                  <a:lnTo>
                    <a:pt x="42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99" name="Freeform 164">
              <a:extLst>
                <a:ext uri="{FF2B5EF4-FFF2-40B4-BE49-F238E27FC236}">
                  <a16:creationId xmlns:a16="http://schemas.microsoft.com/office/drawing/2014/main" id="{45FAD138-863D-FA99-575E-52810CB21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2749" y="3600088"/>
              <a:ext cx="87862" cy="262246"/>
            </a:xfrm>
            <a:custGeom>
              <a:avLst/>
              <a:gdLst>
                <a:gd name="T0" fmla="*/ 8 w 13"/>
                <a:gd name="T1" fmla="*/ 34 h 36"/>
                <a:gd name="T2" fmla="*/ 9 w 13"/>
                <a:gd name="T3" fmla="*/ 30 h 36"/>
                <a:gd name="T4" fmla="*/ 8 w 13"/>
                <a:gd name="T5" fmla="*/ 27 h 36"/>
                <a:gd name="T6" fmla="*/ 9 w 13"/>
                <a:gd name="T7" fmla="*/ 21 h 36"/>
                <a:gd name="T8" fmla="*/ 9 w 13"/>
                <a:gd name="T9" fmla="*/ 20 h 36"/>
                <a:gd name="T10" fmla="*/ 10 w 13"/>
                <a:gd name="T11" fmla="*/ 18 h 36"/>
                <a:gd name="T12" fmla="*/ 11 w 13"/>
                <a:gd name="T13" fmla="*/ 17 h 36"/>
                <a:gd name="T14" fmla="*/ 11 w 13"/>
                <a:gd name="T15" fmla="*/ 14 h 36"/>
                <a:gd name="T16" fmla="*/ 12 w 13"/>
                <a:gd name="T17" fmla="*/ 12 h 36"/>
                <a:gd name="T18" fmla="*/ 12 w 13"/>
                <a:gd name="T19" fmla="*/ 10 h 36"/>
                <a:gd name="T20" fmla="*/ 12 w 13"/>
                <a:gd name="T21" fmla="*/ 7 h 36"/>
                <a:gd name="T22" fmla="*/ 11 w 13"/>
                <a:gd name="T23" fmla="*/ 6 h 36"/>
                <a:gd name="T24" fmla="*/ 11 w 13"/>
                <a:gd name="T25" fmla="*/ 3 h 36"/>
                <a:gd name="T26" fmla="*/ 8 w 13"/>
                <a:gd name="T27" fmla="*/ 2 h 36"/>
                <a:gd name="T28" fmla="*/ 8 w 13"/>
                <a:gd name="T29" fmla="*/ 1 h 36"/>
                <a:gd name="T30" fmla="*/ 6 w 13"/>
                <a:gd name="T31" fmla="*/ 1 h 36"/>
                <a:gd name="T32" fmla="*/ 4 w 13"/>
                <a:gd name="T33" fmla="*/ 3 h 36"/>
                <a:gd name="T34" fmla="*/ 3 w 13"/>
                <a:gd name="T35" fmla="*/ 4 h 36"/>
                <a:gd name="T36" fmla="*/ 2 w 13"/>
                <a:gd name="T37" fmla="*/ 5 h 36"/>
                <a:gd name="T38" fmla="*/ 1 w 13"/>
                <a:gd name="T39" fmla="*/ 6 h 36"/>
                <a:gd name="T40" fmla="*/ 0 w 13"/>
                <a:gd name="T41" fmla="*/ 6 h 36"/>
                <a:gd name="T42" fmla="*/ 0 w 13"/>
                <a:gd name="T43" fmla="*/ 11 h 36"/>
                <a:gd name="T44" fmla="*/ 3 w 13"/>
                <a:gd name="T45" fmla="*/ 11 h 36"/>
                <a:gd name="T46" fmla="*/ 3 w 13"/>
                <a:gd name="T47" fmla="*/ 14 h 36"/>
                <a:gd name="T48" fmla="*/ 4 w 13"/>
                <a:gd name="T49" fmla="*/ 17 h 36"/>
                <a:gd name="T50" fmla="*/ 4 w 13"/>
                <a:gd name="T51" fmla="*/ 20 h 36"/>
                <a:gd name="T52" fmla="*/ 4 w 13"/>
                <a:gd name="T53" fmla="*/ 23 h 36"/>
                <a:gd name="T54" fmla="*/ 3 w 13"/>
                <a:gd name="T55" fmla="*/ 27 h 36"/>
                <a:gd name="T56" fmla="*/ 3 w 13"/>
                <a:gd name="T57" fmla="*/ 30 h 36"/>
                <a:gd name="T58" fmla="*/ 3 w 13"/>
                <a:gd name="T59" fmla="*/ 32 h 36"/>
                <a:gd name="T60" fmla="*/ 4 w 13"/>
                <a:gd name="T61" fmla="*/ 33 h 36"/>
                <a:gd name="T62" fmla="*/ 5 w 13"/>
                <a:gd name="T63" fmla="*/ 36 h 36"/>
                <a:gd name="T64" fmla="*/ 5 w 13"/>
                <a:gd name="T65" fmla="*/ 36 h 36"/>
                <a:gd name="T66" fmla="*/ 6 w 13"/>
                <a:gd name="T67" fmla="*/ 34 h 36"/>
                <a:gd name="T68" fmla="*/ 8 w 13"/>
                <a:gd name="T6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6">
                  <a:moveTo>
                    <a:pt x="8" y="34"/>
                  </a:moveTo>
                  <a:cubicBezTo>
                    <a:pt x="8" y="34"/>
                    <a:pt x="9" y="31"/>
                    <a:pt x="9" y="30"/>
                  </a:cubicBezTo>
                  <a:cubicBezTo>
                    <a:pt x="9" y="29"/>
                    <a:pt x="9" y="28"/>
                    <a:pt x="8" y="27"/>
                  </a:cubicBezTo>
                  <a:cubicBezTo>
                    <a:pt x="7" y="26"/>
                    <a:pt x="9" y="22"/>
                    <a:pt x="9" y="21"/>
                  </a:cubicBezTo>
                  <a:cubicBezTo>
                    <a:pt x="8" y="20"/>
                    <a:pt x="8" y="19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10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3" y="12"/>
                    <a:pt x="11" y="11"/>
                    <a:pt x="12" y="10"/>
                  </a:cubicBezTo>
                  <a:cubicBezTo>
                    <a:pt x="13" y="8"/>
                    <a:pt x="13" y="8"/>
                    <a:pt x="12" y="7"/>
                  </a:cubicBezTo>
                  <a:cubicBezTo>
                    <a:pt x="11" y="7"/>
                    <a:pt x="10" y="7"/>
                    <a:pt x="11" y="6"/>
                  </a:cubicBezTo>
                  <a:cubicBezTo>
                    <a:pt x="12" y="5"/>
                    <a:pt x="11" y="3"/>
                    <a:pt x="11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8" y="1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3"/>
                    <a:pt x="3" y="14"/>
                  </a:cubicBezTo>
                  <a:cubicBezTo>
                    <a:pt x="3" y="15"/>
                    <a:pt x="4" y="17"/>
                    <a:pt x="4" y="17"/>
                  </a:cubicBezTo>
                  <a:cubicBezTo>
                    <a:pt x="4" y="17"/>
                    <a:pt x="4" y="18"/>
                    <a:pt x="4" y="20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5"/>
                    <a:pt x="4" y="25"/>
                    <a:pt x="3" y="27"/>
                  </a:cubicBezTo>
                  <a:cubicBezTo>
                    <a:pt x="3" y="28"/>
                    <a:pt x="3" y="28"/>
                    <a:pt x="3" y="30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3" y="32"/>
                    <a:pt x="3" y="32"/>
                    <a:pt x="4" y="33"/>
                  </a:cubicBezTo>
                  <a:cubicBezTo>
                    <a:pt x="5" y="34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6" y="34"/>
                    <a:pt x="6" y="34"/>
                  </a:cubicBezTo>
                  <a:cubicBezTo>
                    <a:pt x="6" y="34"/>
                    <a:pt x="7" y="34"/>
                    <a:pt x="8" y="3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0" name="Freeform 165">
              <a:extLst>
                <a:ext uri="{FF2B5EF4-FFF2-40B4-BE49-F238E27FC236}">
                  <a16:creationId xmlns:a16="http://schemas.microsoft.com/office/drawing/2014/main" id="{64EB8FE8-4E0E-EEBE-224A-4E863F796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476" y="3389841"/>
              <a:ext cx="40717" cy="94950"/>
            </a:xfrm>
            <a:custGeom>
              <a:avLst/>
              <a:gdLst>
                <a:gd name="T0" fmla="*/ 2 w 6"/>
                <a:gd name="T1" fmla="*/ 13 h 13"/>
                <a:gd name="T2" fmla="*/ 4 w 6"/>
                <a:gd name="T3" fmla="*/ 7 h 13"/>
                <a:gd name="T4" fmla="*/ 5 w 6"/>
                <a:gd name="T5" fmla="*/ 5 h 13"/>
                <a:gd name="T6" fmla="*/ 5 w 6"/>
                <a:gd name="T7" fmla="*/ 1 h 13"/>
                <a:gd name="T8" fmla="*/ 4 w 6"/>
                <a:gd name="T9" fmla="*/ 0 h 13"/>
                <a:gd name="T10" fmla="*/ 4 w 6"/>
                <a:gd name="T11" fmla="*/ 0 h 13"/>
                <a:gd name="T12" fmla="*/ 2 w 6"/>
                <a:gd name="T13" fmla="*/ 1 h 13"/>
                <a:gd name="T14" fmla="*/ 0 w 6"/>
                <a:gd name="T15" fmla="*/ 2 h 13"/>
                <a:gd name="T16" fmla="*/ 0 w 6"/>
                <a:gd name="T17" fmla="*/ 13 h 13"/>
                <a:gd name="T18" fmla="*/ 2 w 6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3" y="12"/>
                    <a:pt x="6" y="8"/>
                    <a:pt x="4" y="7"/>
                  </a:cubicBezTo>
                  <a:cubicBezTo>
                    <a:pt x="4" y="7"/>
                    <a:pt x="5" y="5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2" y="1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1" name="Freeform 166">
              <a:extLst>
                <a:ext uri="{FF2B5EF4-FFF2-40B4-BE49-F238E27FC236}">
                  <a16:creationId xmlns:a16="http://schemas.microsoft.com/office/drawing/2014/main" id="{8893D431-C3E2-7786-C836-B823CD5DE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465" y="2024362"/>
              <a:ext cx="130721" cy="85907"/>
            </a:xfrm>
            <a:custGeom>
              <a:avLst/>
              <a:gdLst>
                <a:gd name="T0" fmla="*/ 6 w 19"/>
                <a:gd name="T1" fmla="*/ 0 h 12"/>
                <a:gd name="T2" fmla="*/ 4 w 19"/>
                <a:gd name="T3" fmla="*/ 1 h 12"/>
                <a:gd name="T4" fmla="*/ 0 w 19"/>
                <a:gd name="T5" fmla="*/ 2 h 12"/>
                <a:gd name="T6" fmla="*/ 2 w 19"/>
                <a:gd name="T7" fmla="*/ 3 h 12"/>
                <a:gd name="T8" fmla="*/ 3 w 19"/>
                <a:gd name="T9" fmla="*/ 4 h 12"/>
                <a:gd name="T10" fmla="*/ 3 w 19"/>
                <a:gd name="T11" fmla="*/ 6 h 12"/>
                <a:gd name="T12" fmla="*/ 5 w 19"/>
                <a:gd name="T13" fmla="*/ 7 h 12"/>
                <a:gd name="T14" fmla="*/ 7 w 19"/>
                <a:gd name="T15" fmla="*/ 7 h 12"/>
                <a:gd name="T16" fmla="*/ 8 w 19"/>
                <a:gd name="T17" fmla="*/ 9 h 12"/>
                <a:gd name="T18" fmla="*/ 11 w 19"/>
                <a:gd name="T19" fmla="*/ 10 h 12"/>
                <a:gd name="T20" fmla="*/ 13 w 19"/>
                <a:gd name="T21" fmla="*/ 10 h 12"/>
                <a:gd name="T22" fmla="*/ 14 w 19"/>
                <a:gd name="T23" fmla="*/ 12 h 12"/>
                <a:gd name="T24" fmla="*/ 15 w 19"/>
                <a:gd name="T25" fmla="*/ 12 h 12"/>
                <a:gd name="T26" fmla="*/ 17 w 19"/>
                <a:gd name="T27" fmla="*/ 12 h 12"/>
                <a:gd name="T28" fmla="*/ 17 w 19"/>
                <a:gd name="T29" fmla="*/ 11 h 12"/>
                <a:gd name="T30" fmla="*/ 18 w 19"/>
                <a:gd name="T31" fmla="*/ 9 h 12"/>
                <a:gd name="T32" fmla="*/ 18 w 19"/>
                <a:gd name="T33" fmla="*/ 6 h 12"/>
                <a:gd name="T34" fmla="*/ 18 w 19"/>
                <a:gd name="T35" fmla="*/ 5 h 12"/>
                <a:gd name="T36" fmla="*/ 16 w 19"/>
                <a:gd name="T37" fmla="*/ 4 h 12"/>
                <a:gd name="T38" fmla="*/ 14 w 19"/>
                <a:gd name="T39" fmla="*/ 3 h 12"/>
                <a:gd name="T40" fmla="*/ 12 w 19"/>
                <a:gd name="T41" fmla="*/ 2 h 12"/>
                <a:gd name="T42" fmla="*/ 9 w 19"/>
                <a:gd name="T43" fmla="*/ 3 h 12"/>
                <a:gd name="T44" fmla="*/ 6 w 19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2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8"/>
                    <a:pt x="8" y="9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2" y="11"/>
                    <a:pt x="13" y="9"/>
                    <a:pt x="13" y="10"/>
                  </a:cubicBezTo>
                  <a:cubicBezTo>
                    <a:pt x="13" y="11"/>
                    <a:pt x="12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6" y="9"/>
                    <a:pt x="18" y="9"/>
                  </a:cubicBezTo>
                  <a:cubicBezTo>
                    <a:pt x="18" y="9"/>
                    <a:pt x="19" y="7"/>
                    <a:pt x="18" y="6"/>
                  </a:cubicBezTo>
                  <a:cubicBezTo>
                    <a:pt x="16" y="5"/>
                    <a:pt x="19" y="5"/>
                    <a:pt x="18" y="5"/>
                  </a:cubicBezTo>
                  <a:cubicBezTo>
                    <a:pt x="17" y="5"/>
                    <a:pt x="16" y="4"/>
                    <a:pt x="16" y="4"/>
                  </a:cubicBezTo>
                  <a:cubicBezTo>
                    <a:pt x="16" y="4"/>
                    <a:pt x="14" y="4"/>
                    <a:pt x="14" y="3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11" y="3"/>
                    <a:pt x="9" y="3"/>
                  </a:cubicBezTo>
                  <a:cubicBezTo>
                    <a:pt x="7" y="3"/>
                    <a:pt x="6" y="0"/>
                    <a:pt x="6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2" name="Freeform 167">
              <a:extLst>
                <a:ext uri="{FF2B5EF4-FFF2-40B4-BE49-F238E27FC236}">
                  <a16:creationId xmlns:a16="http://schemas.microsoft.com/office/drawing/2014/main" id="{1C2EF551-E8BF-35D9-4E84-F74F5E68C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783" y="1791505"/>
              <a:ext cx="240010" cy="223812"/>
            </a:xfrm>
            <a:custGeom>
              <a:avLst/>
              <a:gdLst>
                <a:gd name="T0" fmla="*/ 10 w 35"/>
                <a:gd name="T1" fmla="*/ 7 h 31"/>
                <a:gd name="T2" fmla="*/ 13 w 35"/>
                <a:gd name="T3" fmla="*/ 6 h 31"/>
                <a:gd name="T4" fmla="*/ 15 w 35"/>
                <a:gd name="T5" fmla="*/ 4 h 31"/>
                <a:gd name="T6" fmla="*/ 16 w 35"/>
                <a:gd name="T7" fmla="*/ 2 h 31"/>
                <a:gd name="T8" fmla="*/ 19 w 35"/>
                <a:gd name="T9" fmla="*/ 2 h 31"/>
                <a:gd name="T10" fmla="*/ 20 w 35"/>
                <a:gd name="T11" fmla="*/ 3 h 31"/>
                <a:gd name="T12" fmla="*/ 22 w 35"/>
                <a:gd name="T13" fmla="*/ 2 h 31"/>
                <a:gd name="T14" fmla="*/ 25 w 35"/>
                <a:gd name="T15" fmla="*/ 3 h 31"/>
                <a:gd name="T16" fmla="*/ 27 w 35"/>
                <a:gd name="T17" fmla="*/ 4 h 31"/>
                <a:gd name="T18" fmla="*/ 29 w 35"/>
                <a:gd name="T19" fmla="*/ 6 h 31"/>
                <a:gd name="T20" fmla="*/ 30 w 35"/>
                <a:gd name="T21" fmla="*/ 10 h 31"/>
                <a:gd name="T22" fmla="*/ 30 w 35"/>
                <a:gd name="T23" fmla="*/ 13 h 31"/>
                <a:gd name="T24" fmla="*/ 33 w 35"/>
                <a:gd name="T25" fmla="*/ 16 h 31"/>
                <a:gd name="T26" fmla="*/ 33 w 35"/>
                <a:gd name="T27" fmla="*/ 19 h 31"/>
                <a:gd name="T28" fmla="*/ 30 w 35"/>
                <a:gd name="T29" fmla="*/ 19 h 31"/>
                <a:gd name="T30" fmla="*/ 32 w 35"/>
                <a:gd name="T31" fmla="*/ 22 h 31"/>
                <a:gd name="T32" fmla="*/ 32 w 35"/>
                <a:gd name="T33" fmla="*/ 27 h 31"/>
                <a:gd name="T34" fmla="*/ 30 w 35"/>
                <a:gd name="T35" fmla="*/ 27 h 31"/>
                <a:gd name="T36" fmla="*/ 29 w 35"/>
                <a:gd name="T37" fmla="*/ 28 h 31"/>
                <a:gd name="T38" fmla="*/ 28 w 35"/>
                <a:gd name="T39" fmla="*/ 30 h 31"/>
                <a:gd name="T40" fmla="*/ 24 w 35"/>
                <a:gd name="T41" fmla="*/ 29 h 31"/>
                <a:gd name="T42" fmla="*/ 22 w 35"/>
                <a:gd name="T43" fmla="*/ 29 h 31"/>
                <a:gd name="T44" fmla="*/ 20 w 35"/>
                <a:gd name="T45" fmla="*/ 29 h 31"/>
                <a:gd name="T46" fmla="*/ 19 w 35"/>
                <a:gd name="T47" fmla="*/ 30 h 31"/>
                <a:gd name="T48" fmla="*/ 19 w 35"/>
                <a:gd name="T49" fmla="*/ 29 h 31"/>
                <a:gd name="T50" fmla="*/ 17 w 35"/>
                <a:gd name="T51" fmla="*/ 29 h 31"/>
                <a:gd name="T52" fmla="*/ 13 w 35"/>
                <a:gd name="T53" fmla="*/ 29 h 31"/>
                <a:gd name="T54" fmla="*/ 8 w 35"/>
                <a:gd name="T55" fmla="*/ 28 h 31"/>
                <a:gd name="T56" fmla="*/ 5 w 35"/>
                <a:gd name="T57" fmla="*/ 29 h 31"/>
                <a:gd name="T58" fmla="*/ 3 w 35"/>
                <a:gd name="T59" fmla="*/ 29 h 31"/>
                <a:gd name="T60" fmla="*/ 0 w 35"/>
                <a:gd name="T61" fmla="*/ 29 h 31"/>
                <a:gd name="T62" fmla="*/ 0 w 35"/>
                <a:gd name="T63" fmla="*/ 26 h 31"/>
                <a:gd name="T64" fmla="*/ 1 w 35"/>
                <a:gd name="T65" fmla="*/ 22 h 31"/>
                <a:gd name="T66" fmla="*/ 0 w 35"/>
                <a:gd name="T67" fmla="*/ 19 h 31"/>
                <a:gd name="T68" fmla="*/ 2 w 35"/>
                <a:gd name="T69" fmla="*/ 18 h 31"/>
                <a:gd name="T70" fmla="*/ 5 w 35"/>
                <a:gd name="T71" fmla="*/ 18 h 31"/>
                <a:gd name="T72" fmla="*/ 6 w 35"/>
                <a:gd name="T73" fmla="*/ 16 h 31"/>
                <a:gd name="T74" fmla="*/ 7 w 35"/>
                <a:gd name="T75" fmla="*/ 16 h 31"/>
                <a:gd name="T76" fmla="*/ 7 w 35"/>
                <a:gd name="T77" fmla="*/ 14 h 31"/>
                <a:gd name="T78" fmla="*/ 9 w 35"/>
                <a:gd name="T79" fmla="*/ 10 h 31"/>
                <a:gd name="T80" fmla="*/ 10 w 35"/>
                <a:gd name="T81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" h="31">
                  <a:moveTo>
                    <a:pt x="10" y="7"/>
                  </a:moveTo>
                  <a:cubicBezTo>
                    <a:pt x="10" y="7"/>
                    <a:pt x="11" y="5"/>
                    <a:pt x="13" y="6"/>
                  </a:cubicBezTo>
                  <a:cubicBezTo>
                    <a:pt x="15" y="6"/>
                    <a:pt x="15" y="6"/>
                    <a:pt x="15" y="4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8" y="3"/>
                    <a:pt x="19" y="2"/>
                  </a:cubicBezTo>
                  <a:cubicBezTo>
                    <a:pt x="20" y="0"/>
                    <a:pt x="19" y="4"/>
                    <a:pt x="20" y="3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2"/>
                    <a:pt x="24" y="2"/>
                    <a:pt x="25" y="3"/>
                  </a:cubicBezTo>
                  <a:cubicBezTo>
                    <a:pt x="26" y="3"/>
                    <a:pt x="27" y="3"/>
                    <a:pt x="27" y="4"/>
                  </a:cubicBezTo>
                  <a:cubicBezTo>
                    <a:pt x="27" y="6"/>
                    <a:pt x="29" y="5"/>
                    <a:pt x="29" y="6"/>
                  </a:cubicBezTo>
                  <a:cubicBezTo>
                    <a:pt x="29" y="8"/>
                    <a:pt x="30" y="8"/>
                    <a:pt x="30" y="10"/>
                  </a:cubicBezTo>
                  <a:cubicBezTo>
                    <a:pt x="30" y="12"/>
                    <a:pt x="29" y="13"/>
                    <a:pt x="30" y="13"/>
                  </a:cubicBezTo>
                  <a:cubicBezTo>
                    <a:pt x="32" y="14"/>
                    <a:pt x="33" y="14"/>
                    <a:pt x="33" y="16"/>
                  </a:cubicBezTo>
                  <a:cubicBezTo>
                    <a:pt x="34" y="17"/>
                    <a:pt x="35" y="19"/>
                    <a:pt x="33" y="19"/>
                  </a:cubicBezTo>
                  <a:cubicBezTo>
                    <a:pt x="32" y="19"/>
                    <a:pt x="31" y="17"/>
                    <a:pt x="30" y="19"/>
                  </a:cubicBezTo>
                  <a:cubicBezTo>
                    <a:pt x="30" y="21"/>
                    <a:pt x="32" y="21"/>
                    <a:pt x="32" y="22"/>
                  </a:cubicBezTo>
                  <a:cubicBezTo>
                    <a:pt x="32" y="23"/>
                    <a:pt x="32" y="27"/>
                    <a:pt x="32" y="27"/>
                  </a:cubicBezTo>
                  <a:cubicBezTo>
                    <a:pt x="32" y="27"/>
                    <a:pt x="31" y="27"/>
                    <a:pt x="30" y="27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3" y="30"/>
                    <a:pt x="23" y="29"/>
                    <a:pt x="22" y="29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9"/>
                    <a:pt x="17" y="29"/>
                  </a:cubicBezTo>
                  <a:cubicBezTo>
                    <a:pt x="16" y="29"/>
                    <a:pt x="14" y="29"/>
                    <a:pt x="13" y="29"/>
                  </a:cubicBezTo>
                  <a:cubicBezTo>
                    <a:pt x="12" y="29"/>
                    <a:pt x="9" y="29"/>
                    <a:pt x="8" y="28"/>
                  </a:cubicBezTo>
                  <a:cubicBezTo>
                    <a:pt x="7" y="28"/>
                    <a:pt x="5" y="29"/>
                    <a:pt x="5" y="29"/>
                  </a:cubicBezTo>
                  <a:cubicBezTo>
                    <a:pt x="5" y="29"/>
                    <a:pt x="4" y="31"/>
                    <a:pt x="3" y="29"/>
                  </a:cubicBezTo>
                  <a:cubicBezTo>
                    <a:pt x="2" y="28"/>
                    <a:pt x="0" y="29"/>
                    <a:pt x="0" y="29"/>
                  </a:cubicBezTo>
                  <a:cubicBezTo>
                    <a:pt x="0" y="29"/>
                    <a:pt x="0" y="27"/>
                    <a:pt x="0" y="26"/>
                  </a:cubicBezTo>
                  <a:cubicBezTo>
                    <a:pt x="0" y="25"/>
                    <a:pt x="2" y="23"/>
                    <a:pt x="1" y="22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4" y="18"/>
                    <a:pt x="5" y="18"/>
                  </a:cubicBezTo>
                  <a:cubicBezTo>
                    <a:pt x="5" y="18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8" y="15"/>
                    <a:pt x="7" y="14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10" y="9"/>
                    <a:pt x="10" y="7"/>
                    <a:pt x="10" y="7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3" name="Freeform 168">
              <a:extLst>
                <a:ext uri="{FF2B5EF4-FFF2-40B4-BE49-F238E27FC236}">
                  <a16:creationId xmlns:a16="http://schemas.microsoft.com/office/drawing/2014/main" id="{9BD0DF6E-25F2-BBEC-C294-F5A64044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4963" y="3084641"/>
              <a:ext cx="6430" cy="1356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4" name="Freeform 169">
              <a:extLst>
                <a:ext uri="{FF2B5EF4-FFF2-40B4-BE49-F238E27FC236}">
                  <a16:creationId xmlns:a16="http://schemas.microsoft.com/office/drawing/2014/main" id="{071A60E4-1D5D-D2E5-5A22-81291F635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392" y="3077862"/>
              <a:ext cx="0" cy="678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5" name="Freeform 170">
              <a:extLst>
                <a:ext uri="{FF2B5EF4-FFF2-40B4-BE49-F238E27FC236}">
                  <a16:creationId xmlns:a16="http://schemas.microsoft.com/office/drawing/2014/main" id="{EB3FB561-AD5C-64F0-38A1-8A5F184F2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350" y="3134377"/>
              <a:ext cx="21429" cy="22606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2 h 3"/>
                <a:gd name="T4" fmla="*/ 2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3" y="3"/>
                    <a:pt x="3" y="3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6" name="Freeform 171">
              <a:extLst>
                <a:ext uri="{FF2B5EF4-FFF2-40B4-BE49-F238E27FC236}">
                  <a16:creationId xmlns:a16="http://schemas.microsoft.com/office/drawing/2014/main" id="{E09C9A27-D9E0-D43A-1D46-7EF14BC00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5015" y="3091425"/>
              <a:ext cx="173580" cy="239637"/>
            </a:xfrm>
            <a:custGeom>
              <a:avLst/>
              <a:gdLst>
                <a:gd name="T0" fmla="*/ 5 w 25"/>
                <a:gd name="T1" fmla="*/ 27 h 33"/>
                <a:gd name="T2" fmla="*/ 9 w 25"/>
                <a:gd name="T3" fmla="*/ 26 h 33"/>
                <a:gd name="T4" fmla="*/ 10 w 25"/>
                <a:gd name="T5" fmla="*/ 25 h 33"/>
                <a:gd name="T6" fmla="*/ 11 w 25"/>
                <a:gd name="T7" fmla="*/ 25 h 33"/>
                <a:gd name="T8" fmla="*/ 13 w 25"/>
                <a:gd name="T9" fmla="*/ 23 h 33"/>
                <a:gd name="T10" fmla="*/ 13 w 25"/>
                <a:gd name="T11" fmla="*/ 21 h 33"/>
                <a:gd name="T12" fmla="*/ 14 w 25"/>
                <a:gd name="T13" fmla="*/ 20 h 33"/>
                <a:gd name="T14" fmla="*/ 13 w 25"/>
                <a:gd name="T15" fmla="*/ 17 h 33"/>
                <a:gd name="T16" fmla="*/ 17 w 25"/>
                <a:gd name="T17" fmla="*/ 20 h 33"/>
                <a:gd name="T18" fmla="*/ 20 w 25"/>
                <a:gd name="T19" fmla="*/ 23 h 33"/>
                <a:gd name="T20" fmla="*/ 20 w 25"/>
                <a:gd name="T21" fmla="*/ 24 h 33"/>
                <a:gd name="T22" fmla="*/ 22 w 25"/>
                <a:gd name="T23" fmla="*/ 30 h 33"/>
                <a:gd name="T24" fmla="*/ 23 w 25"/>
                <a:gd name="T25" fmla="*/ 31 h 33"/>
                <a:gd name="T26" fmla="*/ 25 w 25"/>
                <a:gd name="T27" fmla="*/ 31 h 33"/>
                <a:gd name="T28" fmla="*/ 25 w 25"/>
                <a:gd name="T29" fmla="*/ 29 h 33"/>
                <a:gd name="T30" fmla="*/ 24 w 25"/>
                <a:gd name="T31" fmla="*/ 25 h 33"/>
                <a:gd name="T32" fmla="*/ 24 w 25"/>
                <a:gd name="T33" fmla="*/ 21 h 33"/>
                <a:gd name="T34" fmla="*/ 21 w 25"/>
                <a:gd name="T35" fmla="*/ 20 h 33"/>
                <a:gd name="T36" fmla="*/ 18 w 25"/>
                <a:gd name="T37" fmla="*/ 19 h 33"/>
                <a:gd name="T38" fmla="*/ 20 w 25"/>
                <a:gd name="T39" fmla="*/ 14 h 33"/>
                <a:gd name="T40" fmla="*/ 21 w 25"/>
                <a:gd name="T41" fmla="*/ 10 h 33"/>
                <a:gd name="T42" fmla="*/ 20 w 25"/>
                <a:gd name="T43" fmla="*/ 8 h 33"/>
                <a:gd name="T44" fmla="*/ 15 w 25"/>
                <a:gd name="T45" fmla="*/ 9 h 33"/>
                <a:gd name="T46" fmla="*/ 10 w 25"/>
                <a:gd name="T47" fmla="*/ 9 h 33"/>
                <a:gd name="T48" fmla="*/ 11 w 25"/>
                <a:gd name="T49" fmla="*/ 3 h 33"/>
                <a:gd name="T50" fmla="*/ 6 w 25"/>
                <a:gd name="T51" fmla="*/ 2 h 33"/>
                <a:gd name="T52" fmla="*/ 3 w 25"/>
                <a:gd name="T53" fmla="*/ 2 h 33"/>
                <a:gd name="T54" fmla="*/ 4 w 25"/>
                <a:gd name="T55" fmla="*/ 6 h 33"/>
                <a:gd name="T56" fmla="*/ 0 w 25"/>
                <a:gd name="T57" fmla="*/ 8 h 33"/>
                <a:gd name="T58" fmla="*/ 1 w 25"/>
                <a:gd name="T59" fmla="*/ 12 h 33"/>
                <a:gd name="T60" fmla="*/ 5 w 25"/>
                <a:gd name="T61" fmla="*/ 15 h 33"/>
                <a:gd name="T62" fmla="*/ 5 w 25"/>
                <a:gd name="T63" fmla="*/ 20 h 33"/>
                <a:gd name="T64" fmla="*/ 4 w 25"/>
                <a:gd name="T65" fmla="*/ 24 h 33"/>
                <a:gd name="T66" fmla="*/ 5 w 25"/>
                <a:gd name="T6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" h="33">
                  <a:moveTo>
                    <a:pt x="5" y="26"/>
                  </a:moveTo>
                  <a:cubicBezTo>
                    <a:pt x="5" y="26"/>
                    <a:pt x="4" y="27"/>
                    <a:pt x="5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4"/>
                    <a:pt x="14" y="23"/>
                    <a:pt x="13" y="23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2" y="22"/>
                    <a:pt x="13" y="22"/>
                    <a:pt x="13" y="21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3" y="21"/>
                    <a:pt x="14" y="20"/>
                    <a:pt x="14" y="20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14" y="18"/>
                    <a:pt x="15" y="19"/>
                    <a:pt x="15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7" y="21"/>
                    <a:pt x="18" y="21"/>
                  </a:cubicBezTo>
                  <a:cubicBezTo>
                    <a:pt x="18" y="21"/>
                    <a:pt x="19" y="22"/>
                    <a:pt x="20" y="23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6"/>
                    <a:pt x="20" y="28"/>
                    <a:pt x="21" y="29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2" y="31"/>
                    <a:pt x="23" y="32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2"/>
                    <a:pt x="22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6"/>
                    <a:pt x="4" y="26"/>
                    <a:pt x="4" y="26"/>
                  </a:cubicBezTo>
                  <a:lnTo>
                    <a:pt x="5" y="26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7" name="Freeform 172">
              <a:extLst>
                <a:ext uri="{FF2B5EF4-FFF2-40B4-BE49-F238E27FC236}">
                  <a16:creationId xmlns:a16="http://schemas.microsoft.com/office/drawing/2014/main" id="{D6EF05E4-4C0C-9701-A601-2D6C72C5D6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9954" y="2451637"/>
              <a:ext cx="158579" cy="137905"/>
            </a:xfrm>
            <a:custGeom>
              <a:avLst/>
              <a:gdLst>
                <a:gd name="T0" fmla="*/ 17 w 23"/>
                <a:gd name="T1" fmla="*/ 2 h 19"/>
                <a:gd name="T2" fmla="*/ 15 w 23"/>
                <a:gd name="T3" fmla="*/ 5 h 19"/>
                <a:gd name="T4" fmla="*/ 13 w 23"/>
                <a:gd name="T5" fmla="*/ 3 h 19"/>
                <a:gd name="T6" fmla="*/ 11 w 23"/>
                <a:gd name="T7" fmla="*/ 1 h 19"/>
                <a:gd name="T8" fmla="*/ 9 w 23"/>
                <a:gd name="T9" fmla="*/ 0 h 19"/>
                <a:gd name="T10" fmla="*/ 8 w 23"/>
                <a:gd name="T11" fmla="*/ 1 h 19"/>
                <a:gd name="T12" fmla="*/ 9 w 23"/>
                <a:gd name="T13" fmla="*/ 3 h 19"/>
                <a:gd name="T14" fmla="*/ 6 w 23"/>
                <a:gd name="T15" fmla="*/ 2 h 19"/>
                <a:gd name="T16" fmla="*/ 4 w 23"/>
                <a:gd name="T17" fmla="*/ 1 h 19"/>
                <a:gd name="T18" fmla="*/ 2 w 23"/>
                <a:gd name="T19" fmla="*/ 1 h 19"/>
                <a:gd name="T20" fmla="*/ 1 w 23"/>
                <a:gd name="T21" fmla="*/ 3 h 19"/>
                <a:gd name="T22" fmla="*/ 1 w 23"/>
                <a:gd name="T23" fmla="*/ 4 h 19"/>
                <a:gd name="T24" fmla="*/ 3 w 23"/>
                <a:gd name="T25" fmla="*/ 5 h 19"/>
                <a:gd name="T26" fmla="*/ 4 w 23"/>
                <a:gd name="T27" fmla="*/ 6 h 19"/>
                <a:gd name="T28" fmla="*/ 3 w 23"/>
                <a:gd name="T29" fmla="*/ 8 h 19"/>
                <a:gd name="T30" fmla="*/ 6 w 23"/>
                <a:gd name="T31" fmla="*/ 9 h 19"/>
                <a:gd name="T32" fmla="*/ 7 w 23"/>
                <a:gd name="T33" fmla="*/ 10 h 19"/>
                <a:gd name="T34" fmla="*/ 6 w 23"/>
                <a:gd name="T35" fmla="*/ 11 h 19"/>
                <a:gd name="T36" fmla="*/ 7 w 23"/>
                <a:gd name="T37" fmla="*/ 12 h 19"/>
                <a:gd name="T38" fmla="*/ 9 w 23"/>
                <a:gd name="T39" fmla="*/ 13 h 19"/>
                <a:gd name="T40" fmla="*/ 9 w 23"/>
                <a:gd name="T41" fmla="*/ 15 h 19"/>
                <a:gd name="T42" fmla="*/ 11 w 23"/>
                <a:gd name="T43" fmla="*/ 13 h 19"/>
                <a:gd name="T44" fmla="*/ 13 w 23"/>
                <a:gd name="T45" fmla="*/ 13 h 19"/>
                <a:gd name="T46" fmla="*/ 14 w 23"/>
                <a:gd name="T47" fmla="*/ 15 h 19"/>
                <a:gd name="T48" fmla="*/ 13 w 23"/>
                <a:gd name="T49" fmla="*/ 16 h 19"/>
                <a:gd name="T50" fmla="*/ 15 w 23"/>
                <a:gd name="T51" fmla="*/ 18 h 19"/>
                <a:gd name="T52" fmla="*/ 16 w 23"/>
                <a:gd name="T53" fmla="*/ 19 h 19"/>
                <a:gd name="T54" fmla="*/ 16 w 23"/>
                <a:gd name="T55" fmla="*/ 16 h 19"/>
                <a:gd name="T56" fmla="*/ 18 w 23"/>
                <a:gd name="T57" fmla="*/ 15 h 19"/>
                <a:gd name="T58" fmla="*/ 17 w 23"/>
                <a:gd name="T59" fmla="*/ 14 h 19"/>
                <a:gd name="T60" fmla="*/ 19 w 23"/>
                <a:gd name="T61" fmla="*/ 12 h 19"/>
                <a:gd name="T62" fmla="*/ 19 w 23"/>
                <a:gd name="T63" fmla="*/ 10 h 19"/>
                <a:gd name="T64" fmla="*/ 23 w 23"/>
                <a:gd name="T65" fmla="*/ 7 h 19"/>
                <a:gd name="T66" fmla="*/ 22 w 23"/>
                <a:gd name="T67" fmla="*/ 6 h 19"/>
                <a:gd name="T68" fmla="*/ 21 w 23"/>
                <a:gd name="T69" fmla="*/ 6 h 19"/>
                <a:gd name="T70" fmla="*/ 18 w 23"/>
                <a:gd name="T71" fmla="*/ 4 h 19"/>
                <a:gd name="T72" fmla="*/ 17 w 23"/>
                <a:gd name="T73" fmla="*/ 2 h 19"/>
                <a:gd name="T74" fmla="*/ 0 w 23"/>
                <a:gd name="T75" fmla="*/ 13 h 19"/>
                <a:gd name="T76" fmla="*/ 1 w 23"/>
                <a:gd name="T77" fmla="*/ 15 h 19"/>
                <a:gd name="T78" fmla="*/ 3 w 23"/>
                <a:gd name="T79" fmla="*/ 16 h 19"/>
                <a:gd name="T80" fmla="*/ 4 w 23"/>
                <a:gd name="T81" fmla="*/ 17 h 19"/>
                <a:gd name="T82" fmla="*/ 7 w 23"/>
                <a:gd name="T83" fmla="*/ 17 h 19"/>
                <a:gd name="T84" fmla="*/ 5 w 23"/>
                <a:gd name="T85" fmla="*/ 15 h 19"/>
                <a:gd name="T86" fmla="*/ 4 w 23"/>
                <a:gd name="T87" fmla="*/ 13 h 19"/>
                <a:gd name="T88" fmla="*/ 2 w 23"/>
                <a:gd name="T89" fmla="*/ 13 h 19"/>
                <a:gd name="T90" fmla="*/ 0 w 23"/>
                <a:gd name="T91" fmla="*/ 13 h 19"/>
                <a:gd name="T92" fmla="*/ 11 w 23"/>
                <a:gd name="T93" fmla="*/ 13 h 19"/>
                <a:gd name="T94" fmla="*/ 8 w 23"/>
                <a:gd name="T95" fmla="*/ 9 h 19"/>
                <a:gd name="T96" fmla="*/ 10 w 23"/>
                <a:gd name="T97" fmla="*/ 8 h 19"/>
                <a:gd name="T98" fmla="*/ 11 w 23"/>
                <a:gd name="T99" fmla="*/ 10 h 19"/>
                <a:gd name="T100" fmla="*/ 10 w 23"/>
                <a:gd name="T101" fmla="*/ 10 h 19"/>
                <a:gd name="T102" fmla="*/ 10 w 23"/>
                <a:gd name="T103" fmla="*/ 11 h 19"/>
                <a:gd name="T104" fmla="*/ 12 w 23"/>
                <a:gd name="T105" fmla="*/ 12 h 19"/>
                <a:gd name="T106" fmla="*/ 11 w 23"/>
                <a:gd name="T10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19">
                  <a:moveTo>
                    <a:pt x="17" y="2"/>
                  </a:moveTo>
                  <a:cubicBezTo>
                    <a:pt x="17" y="2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7" y="0"/>
                    <a:pt x="8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4"/>
                    <a:pt x="6" y="2"/>
                    <a:pt x="6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3" y="5"/>
                  </a:cubicBezTo>
                  <a:cubicBezTo>
                    <a:pt x="3" y="4"/>
                    <a:pt x="3" y="6"/>
                    <a:pt x="4" y="6"/>
                  </a:cubicBezTo>
                  <a:cubicBezTo>
                    <a:pt x="5" y="6"/>
                    <a:pt x="3" y="8"/>
                    <a:pt x="3" y="8"/>
                  </a:cubicBezTo>
                  <a:cubicBezTo>
                    <a:pt x="3" y="8"/>
                    <a:pt x="5" y="8"/>
                    <a:pt x="6" y="9"/>
                  </a:cubicBezTo>
                  <a:cubicBezTo>
                    <a:pt x="6" y="9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3"/>
                    <a:pt x="9" y="12"/>
                    <a:pt x="9" y="13"/>
                  </a:cubicBezTo>
                  <a:cubicBezTo>
                    <a:pt x="8" y="14"/>
                    <a:pt x="9" y="15"/>
                    <a:pt x="9" y="15"/>
                  </a:cubicBezTo>
                  <a:cubicBezTo>
                    <a:pt x="9" y="15"/>
                    <a:pt x="10" y="14"/>
                    <a:pt x="11" y="13"/>
                  </a:cubicBezTo>
                  <a:cubicBezTo>
                    <a:pt x="13" y="13"/>
                    <a:pt x="12" y="12"/>
                    <a:pt x="13" y="13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2" y="15"/>
                    <a:pt x="14" y="15"/>
                    <a:pt x="13" y="16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6" y="19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17" y="14"/>
                    <a:pt x="19" y="12"/>
                    <a:pt x="19" y="12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2" y="7"/>
                    <a:pt x="23" y="7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0" y="6"/>
                    <a:pt x="19" y="5"/>
                    <a:pt x="18" y="4"/>
                  </a:cubicBezTo>
                  <a:cubicBezTo>
                    <a:pt x="18" y="3"/>
                    <a:pt x="18" y="3"/>
                    <a:pt x="17" y="2"/>
                  </a:cubicBezTo>
                  <a:close/>
                  <a:moveTo>
                    <a:pt x="0" y="13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2" y="15"/>
                    <a:pt x="2" y="16"/>
                    <a:pt x="3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7" y="17"/>
                    <a:pt x="7" y="17"/>
                  </a:cubicBezTo>
                  <a:cubicBezTo>
                    <a:pt x="7" y="17"/>
                    <a:pt x="7" y="16"/>
                    <a:pt x="5" y="15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1" y="13"/>
                    <a:pt x="0" y="13"/>
                    <a:pt x="0" y="13"/>
                  </a:cubicBezTo>
                  <a:close/>
                  <a:moveTo>
                    <a:pt x="11" y="13"/>
                  </a:moveTo>
                  <a:cubicBezTo>
                    <a:pt x="10" y="12"/>
                    <a:pt x="8" y="10"/>
                    <a:pt x="8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1" y="13"/>
                    <a:pt x="11" y="13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8" name="Freeform 173">
              <a:extLst>
                <a:ext uri="{FF2B5EF4-FFF2-40B4-BE49-F238E27FC236}">
                  <a16:creationId xmlns:a16="http://schemas.microsoft.com/office/drawing/2014/main" id="{7F659B71-7722-0B17-A2B6-415FAE7BE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477" y="2126092"/>
              <a:ext cx="220725" cy="122080"/>
            </a:xfrm>
            <a:custGeom>
              <a:avLst/>
              <a:gdLst>
                <a:gd name="T0" fmla="*/ 0 w 32"/>
                <a:gd name="T1" fmla="*/ 12 h 17"/>
                <a:gd name="T2" fmla="*/ 1 w 32"/>
                <a:gd name="T3" fmla="*/ 14 h 17"/>
                <a:gd name="T4" fmla="*/ 4 w 32"/>
                <a:gd name="T5" fmla="*/ 15 h 17"/>
                <a:gd name="T6" fmla="*/ 5 w 32"/>
                <a:gd name="T7" fmla="*/ 15 h 17"/>
                <a:gd name="T8" fmla="*/ 7 w 32"/>
                <a:gd name="T9" fmla="*/ 15 h 17"/>
                <a:gd name="T10" fmla="*/ 9 w 32"/>
                <a:gd name="T11" fmla="*/ 16 h 17"/>
                <a:gd name="T12" fmla="*/ 11 w 32"/>
                <a:gd name="T13" fmla="*/ 16 h 17"/>
                <a:gd name="T14" fmla="*/ 14 w 32"/>
                <a:gd name="T15" fmla="*/ 16 h 17"/>
                <a:gd name="T16" fmla="*/ 16 w 32"/>
                <a:gd name="T17" fmla="*/ 15 h 17"/>
                <a:gd name="T18" fmla="*/ 18 w 32"/>
                <a:gd name="T19" fmla="*/ 15 h 17"/>
                <a:gd name="T20" fmla="*/ 21 w 32"/>
                <a:gd name="T21" fmla="*/ 14 h 17"/>
                <a:gd name="T22" fmla="*/ 23 w 32"/>
                <a:gd name="T23" fmla="*/ 13 h 17"/>
                <a:gd name="T24" fmla="*/ 26 w 32"/>
                <a:gd name="T25" fmla="*/ 13 h 17"/>
                <a:gd name="T26" fmla="*/ 28 w 32"/>
                <a:gd name="T27" fmla="*/ 12 h 17"/>
                <a:gd name="T28" fmla="*/ 30 w 32"/>
                <a:gd name="T29" fmla="*/ 11 h 17"/>
                <a:gd name="T30" fmla="*/ 31 w 32"/>
                <a:gd name="T31" fmla="*/ 8 h 17"/>
                <a:gd name="T32" fmla="*/ 32 w 32"/>
                <a:gd name="T33" fmla="*/ 7 h 17"/>
                <a:gd name="T34" fmla="*/ 31 w 32"/>
                <a:gd name="T35" fmla="*/ 5 h 17"/>
                <a:gd name="T36" fmla="*/ 31 w 32"/>
                <a:gd name="T37" fmla="*/ 2 h 17"/>
                <a:gd name="T38" fmla="*/ 28 w 32"/>
                <a:gd name="T39" fmla="*/ 3 h 17"/>
                <a:gd name="T40" fmla="*/ 24 w 32"/>
                <a:gd name="T41" fmla="*/ 1 h 17"/>
                <a:gd name="T42" fmla="*/ 21 w 32"/>
                <a:gd name="T43" fmla="*/ 1 h 17"/>
                <a:gd name="T44" fmla="*/ 20 w 32"/>
                <a:gd name="T45" fmla="*/ 3 h 17"/>
                <a:gd name="T46" fmla="*/ 16 w 32"/>
                <a:gd name="T47" fmla="*/ 2 h 17"/>
                <a:gd name="T48" fmla="*/ 14 w 32"/>
                <a:gd name="T49" fmla="*/ 4 h 17"/>
                <a:gd name="T50" fmla="*/ 13 w 32"/>
                <a:gd name="T51" fmla="*/ 6 h 17"/>
                <a:gd name="T52" fmla="*/ 11 w 32"/>
                <a:gd name="T53" fmla="*/ 7 h 17"/>
                <a:gd name="T54" fmla="*/ 12 w 32"/>
                <a:gd name="T55" fmla="*/ 9 h 17"/>
                <a:gd name="T56" fmla="*/ 11 w 32"/>
                <a:gd name="T57" fmla="*/ 10 h 17"/>
                <a:gd name="T58" fmla="*/ 9 w 32"/>
                <a:gd name="T59" fmla="*/ 9 h 17"/>
                <a:gd name="T60" fmla="*/ 6 w 32"/>
                <a:gd name="T61" fmla="*/ 9 h 17"/>
                <a:gd name="T62" fmla="*/ 5 w 32"/>
                <a:gd name="T63" fmla="*/ 10 h 17"/>
                <a:gd name="T64" fmla="*/ 2 w 32"/>
                <a:gd name="T65" fmla="*/ 11 h 17"/>
                <a:gd name="T66" fmla="*/ 0 w 32"/>
                <a:gd name="T6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17">
                  <a:moveTo>
                    <a:pt x="0" y="12"/>
                  </a:moveTo>
                  <a:cubicBezTo>
                    <a:pt x="1" y="12"/>
                    <a:pt x="2" y="13"/>
                    <a:pt x="1" y="14"/>
                  </a:cubicBezTo>
                  <a:cubicBezTo>
                    <a:pt x="1" y="14"/>
                    <a:pt x="4" y="16"/>
                    <a:pt x="4" y="15"/>
                  </a:cubicBezTo>
                  <a:cubicBezTo>
                    <a:pt x="4" y="14"/>
                    <a:pt x="4" y="14"/>
                    <a:pt x="5" y="15"/>
                  </a:cubicBezTo>
                  <a:cubicBezTo>
                    <a:pt x="7" y="16"/>
                    <a:pt x="5" y="15"/>
                    <a:pt x="7" y="15"/>
                  </a:cubicBezTo>
                  <a:cubicBezTo>
                    <a:pt x="9" y="15"/>
                    <a:pt x="8" y="16"/>
                    <a:pt x="9" y="16"/>
                  </a:cubicBezTo>
                  <a:cubicBezTo>
                    <a:pt x="10" y="17"/>
                    <a:pt x="10" y="16"/>
                    <a:pt x="11" y="16"/>
                  </a:cubicBezTo>
                  <a:cubicBezTo>
                    <a:pt x="12" y="16"/>
                    <a:pt x="14" y="16"/>
                    <a:pt x="14" y="16"/>
                  </a:cubicBezTo>
                  <a:cubicBezTo>
                    <a:pt x="14" y="16"/>
                    <a:pt x="16" y="16"/>
                    <a:pt x="16" y="15"/>
                  </a:cubicBezTo>
                  <a:cubicBezTo>
                    <a:pt x="16" y="14"/>
                    <a:pt x="16" y="15"/>
                    <a:pt x="18" y="15"/>
                  </a:cubicBezTo>
                  <a:cubicBezTo>
                    <a:pt x="19" y="15"/>
                    <a:pt x="21" y="15"/>
                    <a:pt x="21" y="14"/>
                  </a:cubicBezTo>
                  <a:cubicBezTo>
                    <a:pt x="22" y="13"/>
                    <a:pt x="22" y="13"/>
                    <a:pt x="23" y="13"/>
                  </a:cubicBezTo>
                  <a:cubicBezTo>
                    <a:pt x="24" y="13"/>
                    <a:pt x="25" y="14"/>
                    <a:pt x="26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9" y="11"/>
                    <a:pt x="30" y="11"/>
                  </a:cubicBezTo>
                  <a:cubicBezTo>
                    <a:pt x="31" y="12"/>
                    <a:pt x="31" y="8"/>
                    <a:pt x="31" y="8"/>
                  </a:cubicBezTo>
                  <a:cubicBezTo>
                    <a:pt x="31" y="8"/>
                    <a:pt x="30" y="6"/>
                    <a:pt x="32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31" y="2"/>
                    <a:pt x="31" y="2"/>
                  </a:cubicBezTo>
                  <a:cubicBezTo>
                    <a:pt x="31" y="2"/>
                    <a:pt x="29" y="2"/>
                    <a:pt x="28" y="3"/>
                  </a:cubicBezTo>
                  <a:cubicBezTo>
                    <a:pt x="26" y="3"/>
                    <a:pt x="25" y="2"/>
                    <a:pt x="24" y="1"/>
                  </a:cubicBezTo>
                  <a:cubicBezTo>
                    <a:pt x="23" y="0"/>
                    <a:pt x="21" y="1"/>
                    <a:pt x="21" y="1"/>
                  </a:cubicBezTo>
                  <a:cubicBezTo>
                    <a:pt x="21" y="1"/>
                    <a:pt x="21" y="2"/>
                    <a:pt x="20" y="3"/>
                  </a:cubicBezTo>
                  <a:cubicBezTo>
                    <a:pt x="19" y="5"/>
                    <a:pt x="16" y="2"/>
                    <a:pt x="16" y="2"/>
                  </a:cubicBezTo>
                  <a:cubicBezTo>
                    <a:pt x="16" y="2"/>
                    <a:pt x="14" y="3"/>
                    <a:pt x="14" y="4"/>
                  </a:cubicBezTo>
                  <a:cubicBezTo>
                    <a:pt x="15" y="6"/>
                    <a:pt x="14" y="6"/>
                    <a:pt x="13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2" y="7"/>
                    <a:pt x="12" y="9"/>
                  </a:cubicBezTo>
                  <a:cubicBezTo>
                    <a:pt x="12" y="10"/>
                    <a:pt x="13" y="11"/>
                    <a:pt x="11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8" y="9"/>
                    <a:pt x="7" y="8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3" y="11"/>
                    <a:pt x="2" y="11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09" name="Freeform 174">
              <a:extLst>
                <a:ext uri="{FF2B5EF4-FFF2-40B4-BE49-F238E27FC236}">
                  <a16:creationId xmlns:a16="http://schemas.microsoft.com/office/drawing/2014/main" id="{ACF38FDC-7AF1-1AC5-0D2E-ECBB71220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77908" y="4524729"/>
              <a:ext cx="1260056" cy="1286357"/>
            </a:xfrm>
            <a:custGeom>
              <a:avLst/>
              <a:gdLst>
                <a:gd name="T0" fmla="*/ 139 w 183"/>
                <a:gd name="T1" fmla="*/ 148 h 177"/>
                <a:gd name="T2" fmla="*/ 145 w 183"/>
                <a:gd name="T3" fmla="*/ 145 h 177"/>
                <a:gd name="T4" fmla="*/ 148 w 183"/>
                <a:gd name="T5" fmla="*/ 149 h 177"/>
                <a:gd name="T6" fmla="*/ 156 w 183"/>
                <a:gd name="T7" fmla="*/ 146 h 177"/>
                <a:gd name="T8" fmla="*/ 165 w 183"/>
                <a:gd name="T9" fmla="*/ 139 h 177"/>
                <a:gd name="T10" fmla="*/ 170 w 183"/>
                <a:gd name="T11" fmla="*/ 125 h 177"/>
                <a:gd name="T12" fmla="*/ 176 w 183"/>
                <a:gd name="T13" fmla="*/ 114 h 177"/>
                <a:gd name="T14" fmla="*/ 181 w 183"/>
                <a:gd name="T15" fmla="*/ 103 h 177"/>
                <a:gd name="T16" fmla="*/ 180 w 183"/>
                <a:gd name="T17" fmla="*/ 79 h 177"/>
                <a:gd name="T18" fmla="*/ 174 w 183"/>
                <a:gd name="T19" fmla="*/ 68 h 177"/>
                <a:gd name="T20" fmla="*/ 164 w 183"/>
                <a:gd name="T21" fmla="*/ 52 h 177"/>
                <a:gd name="T22" fmla="*/ 153 w 183"/>
                <a:gd name="T23" fmla="*/ 42 h 177"/>
                <a:gd name="T24" fmla="*/ 146 w 183"/>
                <a:gd name="T25" fmla="*/ 20 h 177"/>
                <a:gd name="T26" fmla="*/ 138 w 183"/>
                <a:gd name="T27" fmla="*/ 8 h 177"/>
                <a:gd name="T28" fmla="*/ 131 w 183"/>
                <a:gd name="T29" fmla="*/ 0 h 177"/>
                <a:gd name="T30" fmla="*/ 129 w 183"/>
                <a:gd name="T31" fmla="*/ 22 h 177"/>
                <a:gd name="T32" fmla="*/ 119 w 183"/>
                <a:gd name="T33" fmla="*/ 31 h 177"/>
                <a:gd name="T34" fmla="*/ 102 w 183"/>
                <a:gd name="T35" fmla="*/ 20 h 177"/>
                <a:gd name="T36" fmla="*/ 107 w 183"/>
                <a:gd name="T37" fmla="*/ 6 h 177"/>
                <a:gd name="T38" fmla="*/ 95 w 183"/>
                <a:gd name="T39" fmla="*/ 4 h 177"/>
                <a:gd name="T40" fmla="*/ 90 w 183"/>
                <a:gd name="T41" fmla="*/ 6 h 177"/>
                <a:gd name="T42" fmla="*/ 77 w 183"/>
                <a:gd name="T43" fmla="*/ 9 h 177"/>
                <a:gd name="T44" fmla="*/ 73 w 183"/>
                <a:gd name="T45" fmla="*/ 20 h 177"/>
                <a:gd name="T46" fmla="*/ 66 w 183"/>
                <a:gd name="T47" fmla="*/ 16 h 177"/>
                <a:gd name="T48" fmla="*/ 56 w 183"/>
                <a:gd name="T49" fmla="*/ 18 h 177"/>
                <a:gd name="T50" fmla="*/ 50 w 183"/>
                <a:gd name="T51" fmla="*/ 26 h 177"/>
                <a:gd name="T52" fmla="*/ 46 w 183"/>
                <a:gd name="T53" fmla="*/ 30 h 177"/>
                <a:gd name="T54" fmla="*/ 42 w 183"/>
                <a:gd name="T55" fmla="*/ 35 h 177"/>
                <a:gd name="T56" fmla="*/ 25 w 183"/>
                <a:gd name="T57" fmla="*/ 48 h 177"/>
                <a:gd name="T58" fmla="*/ 10 w 183"/>
                <a:gd name="T59" fmla="*/ 54 h 177"/>
                <a:gd name="T60" fmla="*/ 3 w 183"/>
                <a:gd name="T61" fmla="*/ 61 h 177"/>
                <a:gd name="T62" fmla="*/ 3 w 183"/>
                <a:gd name="T63" fmla="*/ 74 h 177"/>
                <a:gd name="T64" fmla="*/ 0 w 183"/>
                <a:gd name="T65" fmla="*/ 76 h 177"/>
                <a:gd name="T66" fmla="*/ 8 w 183"/>
                <a:gd name="T67" fmla="*/ 90 h 177"/>
                <a:gd name="T68" fmla="*/ 11 w 183"/>
                <a:gd name="T69" fmla="*/ 110 h 177"/>
                <a:gd name="T70" fmla="*/ 12 w 183"/>
                <a:gd name="T71" fmla="*/ 123 h 177"/>
                <a:gd name="T72" fmla="*/ 25 w 183"/>
                <a:gd name="T73" fmla="*/ 122 h 177"/>
                <a:gd name="T74" fmla="*/ 33 w 183"/>
                <a:gd name="T75" fmla="*/ 120 h 177"/>
                <a:gd name="T76" fmla="*/ 45 w 183"/>
                <a:gd name="T77" fmla="*/ 120 h 177"/>
                <a:gd name="T78" fmla="*/ 57 w 183"/>
                <a:gd name="T79" fmla="*/ 111 h 177"/>
                <a:gd name="T80" fmla="*/ 80 w 183"/>
                <a:gd name="T81" fmla="*/ 108 h 177"/>
                <a:gd name="T82" fmla="*/ 93 w 183"/>
                <a:gd name="T83" fmla="*/ 111 h 177"/>
                <a:gd name="T84" fmla="*/ 100 w 183"/>
                <a:gd name="T85" fmla="*/ 122 h 177"/>
                <a:gd name="T86" fmla="*/ 111 w 183"/>
                <a:gd name="T87" fmla="*/ 119 h 177"/>
                <a:gd name="T88" fmla="*/ 110 w 183"/>
                <a:gd name="T89" fmla="*/ 127 h 177"/>
                <a:gd name="T90" fmla="*/ 118 w 183"/>
                <a:gd name="T91" fmla="*/ 129 h 177"/>
                <a:gd name="T92" fmla="*/ 131 w 183"/>
                <a:gd name="T93" fmla="*/ 146 h 177"/>
                <a:gd name="T94" fmla="*/ 145 w 183"/>
                <a:gd name="T95" fmla="*/ 172 h 177"/>
                <a:gd name="T96" fmla="*/ 154 w 183"/>
                <a:gd name="T97" fmla="*/ 177 h 177"/>
                <a:gd name="T98" fmla="*/ 155 w 183"/>
                <a:gd name="T99" fmla="*/ 174 h 177"/>
                <a:gd name="T100" fmla="*/ 145 w 183"/>
                <a:gd name="T101" fmla="*/ 161 h 177"/>
                <a:gd name="T102" fmla="*/ 159 w 183"/>
                <a:gd name="T103" fmla="*/ 158 h 177"/>
                <a:gd name="T104" fmla="*/ 100 w 183"/>
                <a:gd name="T105" fmla="*/ 106 h 177"/>
                <a:gd name="T106" fmla="*/ 102 w 183"/>
                <a:gd name="T107" fmla="*/ 105 h 177"/>
                <a:gd name="T108" fmla="*/ 119 w 183"/>
                <a:gd name="T109" fmla="*/ 30 h 177"/>
                <a:gd name="T110" fmla="*/ 107 w 183"/>
                <a:gd name="T111" fmla="*/ 14 h 177"/>
                <a:gd name="T112" fmla="*/ 80 w 183"/>
                <a:gd name="T113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177">
                  <a:moveTo>
                    <a:pt x="131" y="146"/>
                  </a:moveTo>
                  <a:cubicBezTo>
                    <a:pt x="131" y="146"/>
                    <a:pt x="131" y="147"/>
                    <a:pt x="131" y="147"/>
                  </a:cubicBezTo>
                  <a:cubicBezTo>
                    <a:pt x="132" y="147"/>
                    <a:pt x="132" y="147"/>
                    <a:pt x="133" y="147"/>
                  </a:cubicBezTo>
                  <a:cubicBezTo>
                    <a:pt x="133" y="148"/>
                    <a:pt x="133" y="148"/>
                    <a:pt x="133" y="149"/>
                  </a:cubicBezTo>
                  <a:cubicBezTo>
                    <a:pt x="134" y="149"/>
                    <a:pt x="134" y="149"/>
                    <a:pt x="134" y="149"/>
                  </a:cubicBezTo>
                  <a:cubicBezTo>
                    <a:pt x="135" y="149"/>
                    <a:pt x="136" y="150"/>
                    <a:pt x="136" y="150"/>
                  </a:cubicBezTo>
                  <a:cubicBezTo>
                    <a:pt x="137" y="150"/>
                    <a:pt x="138" y="150"/>
                    <a:pt x="138" y="149"/>
                  </a:cubicBezTo>
                  <a:cubicBezTo>
                    <a:pt x="139" y="149"/>
                    <a:pt x="139" y="148"/>
                    <a:pt x="139" y="148"/>
                  </a:cubicBezTo>
                  <a:cubicBezTo>
                    <a:pt x="140" y="148"/>
                    <a:pt x="140" y="148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42" y="145"/>
                    <a:pt x="140" y="145"/>
                    <a:pt x="142" y="144"/>
                  </a:cubicBezTo>
                  <a:cubicBezTo>
                    <a:pt x="142" y="144"/>
                    <a:pt x="143" y="144"/>
                    <a:pt x="143" y="144"/>
                  </a:cubicBezTo>
                  <a:cubicBezTo>
                    <a:pt x="143" y="143"/>
                    <a:pt x="143" y="143"/>
                    <a:pt x="143" y="143"/>
                  </a:cubicBezTo>
                  <a:cubicBezTo>
                    <a:pt x="143" y="143"/>
                    <a:pt x="145" y="143"/>
                    <a:pt x="145" y="144"/>
                  </a:cubicBezTo>
                  <a:cubicBezTo>
                    <a:pt x="145" y="144"/>
                    <a:pt x="145" y="144"/>
                    <a:pt x="145" y="145"/>
                  </a:cubicBezTo>
                  <a:cubicBezTo>
                    <a:pt x="145" y="145"/>
                    <a:pt x="143" y="146"/>
                    <a:pt x="143" y="146"/>
                  </a:cubicBezTo>
                  <a:cubicBezTo>
                    <a:pt x="143" y="146"/>
                    <a:pt x="143" y="147"/>
                    <a:pt x="143" y="147"/>
                  </a:cubicBezTo>
                  <a:cubicBezTo>
                    <a:pt x="144" y="147"/>
                    <a:pt x="144" y="147"/>
                    <a:pt x="145" y="147"/>
                  </a:cubicBezTo>
                  <a:cubicBezTo>
                    <a:pt x="145" y="147"/>
                    <a:pt x="146" y="146"/>
                    <a:pt x="146" y="146"/>
                  </a:cubicBezTo>
                  <a:cubicBezTo>
                    <a:pt x="146" y="146"/>
                    <a:pt x="146" y="146"/>
                    <a:pt x="146" y="147"/>
                  </a:cubicBezTo>
                  <a:cubicBezTo>
                    <a:pt x="146" y="147"/>
                    <a:pt x="145" y="147"/>
                    <a:pt x="145" y="14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45" y="148"/>
                    <a:pt x="147" y="148"/>
                    <a:pt x="148" y="149"/>
                  </a:cubicBezTo>
                  <a:cubicBezTo>
                    <a:pt x="148" y="150"/>
                    <a:pt x="148" y="150"/>
                    <a:pt x="148" y="150"/>
                  </a:cubicBezTo>
                  <a:cubicBezTo>
                    <a:pt x="148" y="150"/>
                    <a:pt x="149" y="150"/>
                    <a:pt x="149" y="150"/>
                  </a:cubicBezTo>
                  <a:cubicBezTo>
                    <a:pt x="150" y="150"/>
                    <a:pt x="149" y="151"/>
                    <a:pt x="150" y="152"/>
                  </a:cubicBezTo>
                  <a:cubicBezTo>
                    <a:pt x="150" y="152"/>
                    <a:pt x="151" y="152"/>
                    <a:pt x="151" y="152"/>
                  </a:cubicBezTo>
                  <a:cubicBezTo>
                    <a:pt x="152" y="150"/>
                    <a:pt x="150" y="151"/>
                    <a:pt x="152" y="150"/>
                  </a:cubicBezTo>
                  <a:cubicBezTo>
                    <a:pt x="152" y="150"/>
                    <a:pt x="153" y="150"/>
                    <a:pt x="153" y="150"/>
                  </a:cubicBezTo>
                  <a:cubicBezTo>
                    <a:pt x="153" y="149"/>
                    <a:pt x="153" y="148"/>
                    <a:pt x="153" y="148"/>
                  </a:cubicBezTo>
                  <a:cubicBezTo>
                    <a:pt x="154" y="147"/>
                    <a:pt x="156" y="147"/>
                    <a:pt x="156" y="146"/>
                  </a:cubicBezTo>
                  <a:cubicBezTo>
                    <a:pt x="156" y="145"/>
                    <a:pt x="155" y="145"/>
                    <a:pt x="156" y="144"/>
                  </a:cubicBezTo>
                  <a:cubicBezTo>
                    <a:pt x="156" y="144"/>
                    <a:pt x="156" y="144"/>
                    <a:pt x="157" y="143"/>
                  </a:cubicBezTo>
                  <a:cubicBezTo>
                    <a:pt x="160" y="143"/>
                    <a:pt x="162" y="143"/>
                    <a:pt x="164" y="144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65" y="142"/>
                    <a:pt x="166" y="142"/>
                    <a:pt x="166" y="142"/>
                  </a:cubicBezTo>
                  <a:cubicBezTo>
                    <a:pt x="167" y="142"/>
                    <a:pt x="166" y="141"/>
                    <a:pt x="166" y="141"/>
                  </a:cubicBezTo>
                  <a:cubicBezTo>
                    <a:pt x="167" y="140"/>
                    <a:pt x="166" y="141"/>
                    <a:pt x="167" y="140"/>
                  </a:cubicBezTo>
                  <a:cubicBezTo>
                    <a:pt x="167" y="139"/>
                    <a:pt x="166" y="140"/>
                    <a:pt x="165" y="139"/>
                  </a:cubicBezTo>
                  <a:cubicBezTo>
                    <a:pt x="165" y="139"/>
                    <a:pt x="165" y="138"/>
                    <a:pt x="165" y="138"/>
                  </a:cubicBezTo>
                  <a:cubicBezTo>
                    <a:pt x="166" y="137"/>
                    <a:pt x="167" y="135"/>
                    <a:pt x="168" y="133"/>
                  </a:cubicBezTo>
                  <a:cubicBezTo>
                    <a:pt x="168" y="133"/>
                    <a:pt x="167" y="131"/>
                    <a:pt x="168" y="130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29"/>
                    <a:pt x="169" y="128"/>
                    <a:pt x="169" y="128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7"/>
                    <a:pt x="170" y="126"/>
                    <a:pt x="170" y="126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0" y="124"/>
                    <a:pt x="170" y="124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2" y="121"/>
                    <a:pt x="171" y="120"/>
                    <a:pt x="171" y="119"/>
                  </a:cubicBezTo>
                  <a:cubicBezTo>
                    <a:pt x="172" y="118"/>
                    <a:pt x="172" y="118"/>
                    <a:pt x="173" y="118"/>
                  </a:cubicBezTo>
                  <a:cubicBezTo>
                    <a:pt x="173" y="118"/>
                    <a:pt x="173" y="117"/>
                    <a:pt x="173" y="116"/>
                  </a:cubicBezTo>
                  <a:cubicBezTo>
                    <a:pt x="173" y="116"/>
                    <a:pt x="174" y="116"/>
                    <a:pt x="175" y="115"/>
                  </a:cubicBezTo>
                  <a:cubicBezTo>
                    <a:pt x="175" y="115"/>
                    <a:pt x="176" y="114"/>
                    <a:pt x="176" y="114"/>
                  </a:cubicBezTo>
                  <a:cubicBezTo>
                    <a:pt x="176" y="114"/>
                    <a:pt x="176" y="114"/>
                    <a:pt x="176" y="114"/>
                  </a:cubicBezTo>
                  <a:cubicBezTo>
                    <a:pt x="177" y="113"/>
                    <a:pt x="177" y="114"/>
                    <a:pt x="178" y="113"/>
                  </a:cubicBezTo>
                  <a:cubicBezTo>
                    <a:pt x="178" y="113"/>
                    <a:pt x="178" y="111"/>
                    <a:pt x="178" y="111"/>
                  </a:cubicBezTo>
                  <a:cubicBezTo>
                    <a:pt x="178" y="111"/>
                    <a:pt x="179" y="110"/>
                    <a:pt x="179" y="110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9"/>
                    <a:pt x="179" y="109"/>
                    <a:pt x="180" y="108"/>
                  </a:cubicBezTo>
                  <a:cubicBezTo>
                    <a:pt x="180" y="108"/>
                    <a:pt x="181" y="106"/>
                    <a:pt x="181" y="106"/>
                  </a:cubicBezTo>
                  <a:cubicBezTo>
                    <a:pt x="181" y="105"/>
                    <a:pt x="180" y="104"/>
                    <a:pt x="180" y="104"/>
                  </a:cubicBezTo>
                  <a:cubicBezTo>
                    <a:pt x="180" y="104"/>
                    <a:pt x="181" y="103"/>
                    <a:pt x="181" y="103"/>
                  </a:cubicBezTo>
                  <a:cubicBezTo>
                    <a:pt x="180" y="100"/>
                    <a:pt x="181" y="100"/>
                    <a:pt x="181" y="97"/>
                  </a:cubicBezTo>
                  <a:cubicBezTo>
                    <a:pt x="181" y="97"/>
                    <a:pt x="181" y="97"/>
                    <a:pt x="180" y="96"/>
                  </a:cubicBezTo>
                  <a:cubicBezTo>
                    <a:pt x="181" y="96"/>
                    <a:pt x="183" y="96"/>
                    <a:pt x="181" y="94"/>
                  </a:cubicBezTo>
                  <a:cubicBezTo>
                    <a:pt x="182" y="93"/>
                    <a:pt x="183" y="93"/>
                    <a:pt x="182" y="90"/>
                  </a:cubicBezTo>
                  <a:cubicBezTo>
                    <a:pt x="182" y="89"/>
                    <a:pt x="181" y="89"/>
                    <a:pt x="181" y="88"/>
                  </a:cubicBezTo>
                  <a:cubicBezTo>
                    <a:pt x="180" y="88"/>
                    <a:pt x="180" y="86"/>
                    <a:pt x="180" y="85"/>
                  </a:cubicBezTo>
                  <a:cubicBezTo>
                    <a:pt x="179" y="84"/>
                    <a:pt x="179" y="81"/>
                    <a:pt x="180" y="80"/>
                  </a:cubicBezTo>
                  <a:cubicBezTo>
                    <a:pt x="180" y="79"/>
                    <a:pt x="180" y="79"/>
                    <a:pt x="180" y="79"/>
                  </a:cubicBezTo>
                  <a:cubicBezTo>
                    <a:pt x="180" y="79"/>
                    <a:pt x="180" y="77"/>
                    <a:pt x="180" y="77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9" y="76"/>
                    <a:pt x="179" y="75"/>
                    <a:pt x="179" y="75"/>
                  </a:cubicBezTo>
                  <a:cubicBezTo>
                    <a:pt x="179" y="74"/>
                    <a:pt x="178" y="75"/>
                    <a:pt x="178" y="74"/>
                  </a:cubicBezTo>
                  <a:cubicBezTo>
                    <a:pt x="178" y="74"/>
                    <a:pt x="178" y="73"/>
                    <a:pt x="177" y="72"/>
                  </a:cubicBezTo>
                  <a:cubicBezTo>
                    <a:pt x="177" y="72"/>
                    <a:pt x="176" y="72"/>
                    <a:pt x="175" y="72"/>
                  </a:cubicBezTo>
                  <a:cubicBezTo>
                    <a:pt x="175" y="71"/>
                    <a:pt x="175" y="70"/>
                    <a:pt x="175" y="70"/>
                  </a:cubicBezTo>
                  <a:cubicBezTo>
                    <a:pt x="175" y="69"/>
                    <a:pt x="174" y="68"/>
                    <a:pt x="174" y="68"/>
                  </a:cubicBezTo>
                  <a:cubicBezTo>
                    <a:pt x="173" y="67"/>
                    <a:pt x="171" y="67"/>
                    <a:pt x="171" y="66"/>
                  </a:cubicBezTo>
                  <a:cubicBezTo>
                    <a:pt x="170" y="65"/>
                    <a:pt x="171" y="62"/>
                    <a:pt x="170" y="60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67" y="59"/>
                    <a:pt x="166" y="60"/>
                    <a:pt x="165" y="58"/>
                  </a:cubicBezTo>
                  <a:cubicBezTo>
                    <a:pt x="164" y="57"/>
                    <a:pt x="166" y="56"/>
                    <a:pt x="165" y="54"/>
                  </a:cubicBezTo>
                  <a:cubicBezTo>
                    <a:pt x="165" y="54"/>
                    <a:pt x="165" y="54"/>
                    <a:pt x="165" y="54"/>
                  </a:cubicBezTo>
                  <a:cubicBezTo>
                    <a:pt x="164" y="53"/>
                    <a:pt x="165" y="53"/>
                    <a:pt x="164" y="52"/>
                  </a:cubicBezTo>
                  <a:cubicBezTo>
                    <a:pt x="163" y="50"/>
                    <a:pt x="160" y="52"/>
                    <a:pt x="162" y="47"/>
                  </a:cubicBezTo>
                  <a:cubicBezTo>
                    <a:pt x="161" y="47"/>
                    <a:pt x="160" y="46"/>
                    <a:pt x="159" y="46"/>
                  </a:cubicBezTo>
                  <a:cubicBezTo>
                    <a:pt x="159" y="45"/>
                    <a:pt x="160" y="44"/>
                    <a:pt x="15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44"/>
                    <a:pt x="157" y="44"/>
                    <a:pt x="156" y="44"/>
                  </a:cubicBezTo>
                  <a:cubicBezTo>
                    <a:pt x="156" y="44"/>
                    <a:pt x="156" y="44"/>
                    <a:pt x="155" y="44"/>
                  </a:cubicBezTo>
                  <a:cubicBezTo>
                    <a:pt x="155" y="44"/>
                    <a:pt x="155" y="42"/>
                    <a:pt x="155" y="42"/>
                  </a:cubicBezTo>
                  <a:cubicBezTo>
                    <a:pt x="155" y="42"/>
                    <a:pt x="154" y="42"/>
                    <a:pt x="153" y="42"/>
                  </a:cubicBezTo>
                  <a:cubicBezTo>
                    <a:pt x="153" y="42"/>
                    <a:pt x="152" y="42"/>
                    <a:pt x="151" y="41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0" y="40"/>
                    <a:pt x="151" y="39"/>
                    <a:pt x="151" y="39"/>
                  </a:cubicBezTo>
                  <a:cubicBezTo>
                    <a:pt x="150" y="37"/>
                    <a:pt x="151" y="35"/>
                    <a:pt x="150" y="32"/>
                  </a:cubicBezTo>
                  <a:cubicBezTo>
                    <a:pt x="150" y="32"/>
                    <a:pt x="149" y="31"/>
                    <a:pt x="149" y="31"/>
                  </a:cubicBezTo>
                  <a:cubicBezTo>
                    <a:pt x="149" y="30"/>
                    <a:pt x="149" y="30"/>
                    <a:pt x="149" y="29"/>
                  </a:cubicBezTo>
                  <a:cubicBezTo>
                    <a:pt x="149" y="29"/>
                    <a:pt x="146" y="27"/>
                    <a:pt x="146" y="26"/>
                  </a:cubicBezTo>
                  <a:cubicBezTo>
                    <a:pt x="146" y="25"/>
                    <a:pt x="146" y="21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9"/>
                    <a:pt x="145" y="19"/>
                    <a:pt x="145" y="19"/>
                  </a:cubicBezTo>
                  <a:cubicBezTo>
                    <a:pt x="144" y="18"/>
                    <a:pt x="143" y="17"/>
                    <a:pt x="143" y="16"/>
                  </a:cubicBezTo>
                  <a:cubicBezTo>
                    <a:pt x="142" y="17"/>
                    <a:pt x="141" y="17"/>
                    <a:pt x="140" y="18"/>
                  </a:cubicBezTo>
                  <a:cubicBezTo>
                    <a:pt x="139" y="18"/>
                    <a:pt x="139" y="17"/>
                    <a:pt x="138" y="17"/>
                  </a:cubicBezTo>
                  <a:cubicBezTo>
                    <a:pt x="138" y="15"/>
                    <a:pt x="139" y="14"/>
                    <a:pt x="139" y="13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1"/>
                    <a:pt x="139" y="9"/>
                    <a:pt x="138" y="8"/>
                  </a:cubicBezTo>
                  <a:cubicBezTo>
                    <a:pt x="138" y="8"/>
                    <a:pt x="136" y="7"/>
                    <a:pt x="136" y="7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6" y="5"/>
                    <a:pt x="135" y="5"/>
                    <a:pt x="135" y="4"/>
                  </a:cubicBezTo>
                  <a:cubicBezTo>
                    <a:pt x="135" y="4"/>
                    <a:pt x="135" y="3"/>
                    <a:pt x="135" y="3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3" y="1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1" y="2"/>
                    <a:pt x="131" y="3"/>
                    <a:pt x="131" y="5"/>
                  </a:cubicBezTo>
                  <a:cubicBezTo>
                    <a:pt x="130" y="5"/>
                    <a:pt x="129" y="6"/>
                    <a:pt x="129" y="7"/>
                  </a:cubicBezTo>
                  <a:cubicBezTo>
                    <a:pt x="129" y="7"/>
                    <a:pt x="130" y="7"/>
                    <a:pt x="130" y="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30" y="13"/>
                    <a:pt x="129" y="13"/>
                    <a:pt x="129" y="15"/>
                  </a:cubicBezTo>
                  <a:cubicBezTo>
                    <a:pt x="128" y="16"/>
                    <a:pt x="129" y="18"/>
                    <a:pt x="129" y="20"/>
                  </a:cubicBezTo>
                  <a:cubicBezTo>
                    <a:pt x="129" y="20"/>
                    <a:pt x="130" y="21"/>
                    <a:pt x="130" y="21"/>
                  </a:cubicBezTo>
                  <a:cubicBezTo>
                    <a:pt x="130" y="21"/>
                    <a:pt x="129" y="22"/>
                    <a:pt x="129" y="22"/>
                  </a:cubicBezTo>
                  <a:cubicBezTo>
                    <a:pt x="129" y="23"/>
                    <a:pt x="129" y="24"/>
                    <a:pt x="129" y="25"/>
                  </a:cubicBezTo>
                  <a:cubicBezTo>
                    <a:pt x="129" y="26"/>
                    <a:pt x="127" y="27"/>
                    <a:pt x="127" y="27"/>
                  </a:cubicBezTo>
                  <a:cubicBezTo>
                    <a:pt x="129" y="29"/>
                    <a:pt x="126" y="31"/>
                    <a:pt x="126" y="31"/>
                  </a:cubicBezTo>
                  <a:cubicBezTo>
                    <a:pt x="126" y="32"/>
                    <a:pt x="126" y="33"/>
                    <a:pt x="126" y="34"/>
                  </a:cubicBezTo>
                  <a:cubicBezTo>
                    <a:pt x="125" y="34"/>
                    <a:pt x="122" y="35"/>
                    <a:pt x="121" y="34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3"/>
                    <a:pt x="119" y="31"/>
                    <a:pt x="119" y="31"/>
                  </a:cubicBezTo>
                  <a:cubicBezTo>
                    <a:pt x="118" y="30"/>
                    <a:pt x="117" y="30"/>
                    <a:pt x="116" y="30"/>
                  </a:cubicBezTo>
                  <a:cubicBezTo>
                    <a:pt x="115" y="29"/>
                    <a:pt x="114" y="27"/>
                    <a:pt x="113" y="26"/>
                  </a:cubicBezTo>
                  <a:cubicBezTo>
                    <a:pt x="112" y="26"/>
                    <a:pt x="111" y="26"/>
                    <a:pt x="111" y="26"/>
                  </a:cubicBezTo>
                  <a:cubicBezTo>
                    <a:pt x="110" y="25"/>
                    <a:pt x="109" y="24"/>
                    <a:pt x="108" y="24"/>
                  </a:cubicBezTo>
                  <a:cubicBezTo>
                    <a:pt x="108" y="24"/>
                    <a:pt x="107" y="24"/>
                    <a:pt x="107" y="24"/>
                  </a:cubicBezTo>
                  <a:cubicBezTo>
                    <a:pt x="106" y="24"/>
                    <a:pt x="106" y="23"/>
                    <a:pt x="105" y="22"/>
                  </a:cubicBezTo>
                  <a:cubicBezTo>
                    <a:pt x="105" y="22"/>
                    <a:pt x="104" y="22"/>
                    <a:pt x="104" y="22"/>
                  </a:cubicBezTo>
                  <a:cubicBezTo>
                    <a:pt x="103" y="22"/>
                    <a:pt x="102" y="21"/>
                    <a:pt x="102" y="20"/>
                  </a:cubicBezTo>
                  <a:cubicBezTo>
                    <a:pt x="102" y="19"/>
                    <a:pt x="102" y="17"/>
                    <a:pt x="102" y="16"/>
                  </a:cubicBezTo>
                  <a:cubicBezTo>
                    <a:pt x="102" y="16"/>
                    <a:pt x="103" y="15"/>
                    <a:pt x="104" y="15"/>
                  </a:cubicBezTo>
                  <a:cubicBezTo>
                    <a:pt x="104" y="14"/>
                    <a:pt x="104" y="13"/>
                    <a:pt x="103" y="11"/>
                  </a:cubicBezTo>
                  <a:cubicBezTo>
                    <a:pt x="107" y="12"/>
                    <a:pt x="107" y="12"/>
                    <a:pt x="106" y="9"/>
                  </a:cubicBezTo>
                  <a:cubicBezTo>
                    <a:pt x="107" y="8"/>
                    <a:pt x="107" y="8"/>
                    <a:pt x="108" y="8"/>
                  </a:cubicBezTo>
                  <a:cubicBezTo>
                    <a:pt x="108" y="7"/>
                    <a:pt x="108" y="6"/>
                    <a:pt x="108" y="6"/>
                  </a:cubicBezTo>
                  <a:cubicBezTo>
                    <a:pt x="108" y="6"/>
                    <a:pt x="108" y="6"/>
                    <a:pt x="107" y="7"/>
                  </a:cubicBezTo>
                  <a:cubicBezTo>
                    <a:pt x="107" y="6"/>
                    <a:pt x="108" y="6"/>
                    <a:pt x="107" y="6"/>
                  </a:cubicBezTo>
                  <a:cubicBezTo>
                    <a:pt x="107" y="5"/>
                    <a:pt x="107" y="5"/>
                    <a:pt x="107" y="4"/>
                  </a:cubicBezTo>
                  <a:cubicBezTo>
                    <a:pt x="106" y="5"/>
                    <a:pt x="106" y="5"/>
                    <a:pt x="105" y="6"/>
                  </a:cubicBezTo>
                  <a:cubicBezTo>
                    <a:pt x="105" y="6"/>
                    <a:pt x="105" y="6"/>
                    <a:pt x="105" y="7"/>
                  </a:cubicBezTo>
                  <a:cubicBezTo>
                    <a:pt x="104" y="6"/>
                    <a:pt x="103" y="5"/>
                    <a:pt x="102" y="5"/>
                  </a:cubicBezTo>
                  <a:cubicBezTo>
                    <a:pt x="101" y="4"/>
                    <a:pt x="101" y="5"/>
                    <a:pt x="100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7" y="4"/>
                    <a:pt x="97" y="5"/>
                    <a:pt x="96" y="5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5"/>
                    <a:pt x="93" y="4"/>
                  </a:cubicBezTo>
                  <a:cubicBezTo>
                    <a:pt x="93" y="4"/>
                    <a:pt x="93" y="3"/>
                    <a:pt x="92" y="3"/>
                  </a:cubicBezTo>
                  <a:cubicBezTo>
                    <a:pt x="91" y="3"/>
                    <a:pt x="91" y="3"/>
                    <a:pt x="89" y="4"/>
                  </a:cubicBezTo>
                  <a:cubicBezTo>
                    <a:pt x="88" y="0"/>
                    <a:pt x="88" y="3"/>
                    <a:pt x="85" y="1"/>
                  </a:cubicBezTo>
                  <a:cubicBezTo>
                    <a:pt x="85" y="1"/>
                    <a:pt x="85" y="2"/>
                    <a:pt x="85" y="2"/>
                  </a:cubicBezTo>
                  <a:cubicBezTo>
                    <a:pt x="85" y="2"/>
                    <a:pt x="86" y="3"/>
                    <a:pt x="87" y="3"/>
                  </a:cubicBezTo>
                  <a:cubicBezTo>
                    <a:pt x="87" y="4"/>
                    <a:pt x="88" y="3"/>
                    <a:pt x="88" y="3"/>
                  </a:cubicBezTo>
                  <a:cubicBezTo>
                    <a:pt x="89" y="4"/>
                    <a:pt x="89" y="5"/>
                    <a:pt x="90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7"/>
                    <a:pt x="89" y="7"/>
                    <a:pt x="88" y="8"/>
                  </a:cubicBezTo>
                  <a:cubicBezTo>
                    <a:pt x="87" y="7"/>
                    <a:pt x="85" y="6"/>
                    <a:pt x="83" y="6"/>
                  </a:cubicBezTo>
                  <a:cubicBezTo>
                    <a:pt x="83" y="6"/>
                    <a:pt x="83" y="7"/>
                    <a:pt x="83" y="7"/>
                  </a:cubicBezTo>
                  <a:cubicBezTo>
                    <a:pt x="82" y="6"/>
                    <a:pt x="83" y="6"/>
                    <a:pt x="82" y="6"/>
                  </a:cubicBezTo>
                  <a:cubicBezTo>
                    <a:pt x="80" y="8"/>
                    <a:pt x="81" y="8"/>
                    <a:pt x="79" y="7"/>
                  </a:cubicBezTo>
                  <a:cubicBezTo>
                    <a:pt x="79" y="7"/>
                    <a:pt x="79" y="8"/>
                    <a:pt x="79" y="8"/>
                  </a:cubicBezTo>
                  <a:cubicBezTo>
                    <a:pt x="79" y="9"/>
                    <a:pt x="78" y="9"/>
                    <a:pt x="77" y="9"/>
                  </a:cubicBezTo>
                  <a:cubicBezTo>
                    <a:pt x="77" y="9"/>
                    <a:pt x="77" y="10"/>
                    <a:pt x="77" y="10"/>
                  </a:cubicBezTo>
                  <a:cubicBezTo>
                    <a:pt x="78" y="11"/>
                    <a:pt x="78" y="11"/>
                    <a:pt x="79" y="12"/>
                  </a:cubicBezTo>
                  <a:cubicBezTo>
                    <a:pt x="76" y="12"/>
                    <a:pt x="76" y="12"/>
                    <a:pt x="76" y="15"/>
                  </a:cubicBezTo>
                  <a:cubicBezTo>
                    <a:pt x="75" y="15"/>
                    <a:pt x="75" y="15"/>
                    <a:pt x="74" y="15"/>
                  </a:cubicBezTo>
                  <a:cubicBezTo>
                    <a:pt x="74" y="15"/>
                    <a:pt x="74" y="18"/>
                    <a:pt x="75" y="19"/>
                  </a:cubicBezTo>
                  <a:cubicBezTo>
                    <a:pt x="75" y="19"/>
                    <a:pt x="76" y="19"/>
                    <a:pt x="76" y="19"/>
                  </a:cubicBezTo>
                  <a:cubicBezTo>
                    <a:pt x="76" y="20"/>
                    <a:pt x="75" y="20"/>
                    <a:pt x="76" y="21"/>
                  </a:cubicBezTo>
                  <a:cubicBezTo>
                    <a:pt x="75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69" y="18"/>
                    <a:pt x="69" y="18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6" y="22"/>
                    <a:pt x="68" y="20"/>
                    <a:pt x="68" y="20"/>
                  </a:cubicBezTo>
                  <a:cubicBezTo>
                    <a:pt x="68" y="20"/>
                    <a:pt x="68" y="18"/>
                    <a:pt x="68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7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6"/>
                    <a:pt x="66" y="15"/>
                    <a:pt x="66" y="15"/>
                  </a:cubicBezTo>
                  <a:cubicBezTo>
                    <a:pt x="64" y="13"/>
                    <a:pt x="61" y="14"/>
                    <a:pt x="60" y="15"/>
                  </a:cubicBezTo>
                  <a:cubicBezTo>
                    <a:pt x="60" y="15"/>
                    <a:pt x="60" y="14"/>
                    <a:pt x="60" y="14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7" y="17"/>
                    <a:pt x="57" y="17"/>
                  </a:cubicBezTo>
                  <a:cubicBezTo>
                    <a:pt x="57" y="18"/>
                    <a:pt x="57" y="18"/>
                    <a:pt x="56" y="18"/>
                  </a:cubicBezTo>
                  <a:cubicBezTo>
                    <a:pt x="56" y="18"/>
                    <a:pt x="56" y="19"/>
                    <a:pt x="56" y="19"/>
                  </a:cubicBezTo>
                  <a:cubicBezTo>
                    <a:pt x="56" y="19"/>
                    <a:pt x="56" y="19"/>
                    <a:pt x="57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6" y="22"/>
                  </a:cubicBezTo>
                  <a:cubicBezTo>
                    <a:pt x="54" y="21"/>
                    <a:pt x="54" y="21"/>
                    <a:pt x="52" y="22"/>
                  </a:cubicBezTo>
                  <a:cubicBezTo>
                    <a:pt x="53" y="24"/>
                    <a:pt x="53" y="25"/>
                    <a:pt x="51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50" y="26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9" y="25"/>
                    <a:pt x="48" y="25"/>
                  </a:cubicBezTo>
                  <a:cubicBezTo>
                    <a:pt x="48" y="27"/>
                    <a:pt x="47" y="28"/>
                    <a:pt x="48" y="29"/>
                  </a:cubicBezTo>
                  <a:cubicBezTo>
                    <a:pt x="48" y="29"/>
                    <a:pt x="49" y="30"/>
                    <a:pt x="49" y="30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47" y="31"/>
                    <a:pt x="46" y="31"/>
                    <a:pt x="46" y="30"/>
                  </a:cubicBezTo>
                  <a:cubicBezTo>
                    <a:pt x="45" y="29"/>
                    <a:pt x="46" y="28"/>
                    <a:pt x="45" y="27"/>
                  </a:cubicBezTo>
                  <a:cubicBezTo>
                    <a:pt x="45" y="27"/>
                    <a:pt x="44" y="27"/>
                    <a:pt x="44" y="27"/>
                  </a:cubicBezTo>
                  <a:cubicBezTo>
                    <a:pt x="44" y="27"/>
                    <a:pt x="45" y="28"/>
                    <a:pt x="44" y="28"/>
                  </a:cubicBezTo>
                  <a:cubicBezTo>
                    <a:pt x="44" y="28"/>
                    <a:pt x="42" y="29"/>
                    <a:pt x="42" y="29"/>
                  </a:cubicBezTo>
                  <a:cubicBezTo>
                    <a:pt x="41" y="31"/>
                    <a:pt x="42" y="33"/>
                    <a:pt x="42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1" y="37"/>
                    <a:pt x="40" y="38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39"/>
                    <a:pt x="36" y="43"/>
                    <a:pt x="36" y="43"/>
                  </a:cubicBezTo>
                  <a:cubicBezTo>
                    <a:pt x="34" y="44"/>
                    <a:pt x="33" y="43"/>
                    <a:pt x="31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5" y="45"/>
                    <a:pt x="26" y="47"/>
                    <a:pt x="25" y="48"/>
                  </a:cubicBezTo>
                  <a:cubicBezTo>
                    <a:pt x="24" y="48"/>
                    <a:pt x="23" y="48"/>
                    <a:pt x="22" y="48"/>
                  </a:cubicBezTo>
                  <a:cubicBezTo>
                    <a:pt x="22" y="48"/>
                    <a:pt x="22" y="49"/>
                    <a:pt x="22" y="49"/>
                  </a:cubicBezTo>
                  <a:cubicBezTo>
                    <a:pt x="20" y="50"/>
                    <a:pt x="18" y="49"/>
                    <a:pt x="17" y="48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4" y="50"/>
                    <a:pt x="14" y="50"/>
                  </a:cubicBezTo>
                  <a:cubicBezTo>
                    <a:pt x="13" y="50"/>
                    <a:pt x="12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3"/>
                    <a:pt x="11" y="54"/>
                    <a:pt x="10" y="54"/>
                  </a:cubicBezTo>
                  <a:cubicBezTo>
                    <a:pt x="10" y="54"/>
                    <a:pt x="9" y="54"/>
                    <a:pt x="9" y="54"/>
                  </a:cubicBezTo>
                  <a:cubicBezTo>
                    <a:pt x="8" y="55"/>
                    <a:pt x="8" y="56"/>
                    <a:pt x="7" y="57"/>
                  </a:cubicBezTo>
                  <a:cubicBezTo>
                    <a:pt x="6" y="58"/>
                    <a:pt x="5" y="58"/>
                    <a:pt x="4" y="58"/>
                  </a:cubicBezTo>
                  <a:cubicBezTo>
                    <a:pt x="4" y="58"/>
                    <a:pt x="3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6"/>
                    <a:pt x="4" y="55"/>
                    <a:pt x="4" y="56"/>
                  </a:cubicBezTo>
                  <a:cubicBezTo>
                    <a:pt x="3" y="56"/>
                    <a:pt x="3" y="59"/>
                    <a:pt x="2" y="59"/>
                  </a:cubicBezTo>
                  <a:cubicBezTo>
                    <a:pt x="1" y="59"/>
                    <a:pt x="3" y="61"/>
                    <a:pt x="3" y="61"/>
                  </a:cubicBezTo>
                  <a:cubicBezTo>
                    <a:pt x="3" y="60"/>
                    <a:pt x="3" y="63"/>
                    <a:pt x="3" y="63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5"/>
                    <a:pt x="2" y="66"/>
                    <a:pt x="1" y="67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1" y="68"/>
                    <a:pt x="1" y="68"/>
                  </a:cubicBezTo>
                  <a:cubicBezTo>
                    <a:pt x="2" y="69"/>
                    <a:pt x="3" y="69"/>
                    <a:pt x="3" y="71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8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7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8"/>
                    <a:pt x="3" y="79"/>
                    <a:pt x="3" y="81"/>
                  </a:cubicBezTo>
                  <a:cubicBezTo>
                    <a:pt x="3" y="81"/>
                    <a:pt x="2" y="81"/>
                    <a:pt x="2" y="81"/>
                  </a:cubicBezTo>
                  <a:cubicBezTo>
                    <a:pt x="1" y="80"/>
                    <a:pt x="1" y="78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9"/>
                    <a:pt x="0" y="80"/>
                  </a:cubicBezTo>
                  <a:cubicBezTo>
                    <a:pt x="0" y="80"/>
                    <a:pt x="1" y="80"/>
                    <a:pt x="1" y="80"/>
                  </a:cubicBezTo>
                  <a:cubicBezTo>
                    <a:pt x="2" y="82"/>
                    <a:pt x="3" y="83"/>
                    <a:pt x="4" y="84"/>
                  </a:cubicBezTo>
                  <a:cubicBezTo>
                    <a:pt x="5" y="85"/>
                    <a:pt x="4" y="85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5" y="87"/>
                    <a:pt x="5" y="88"/>
                    <a:pt x="5" y="88"/>
                  </a:cubicBezTo>
                  <a:cubicBezTo>
                    <a:pt x="5" y="89"/>
                    <a:pt x="7" y="90"/>
                    <a:pt x="8" y="90"/>
                  </a:cubicBezTo>
                  <a:cubicBezTo>
                    <a:pt x="8" y="91"/>
                    <a:pt x="7" y="92"/>
                    <a:pt x="7" y="93"/>
                  </a:cubicBezTo>
                  <a:cubicBezTo>
                    <a:pt x="7" y="93"/>
                    <a:pt x="9" y="94"/>
                    <a:pt x="10" y="96"/>
                  </a:cubicBezTo>
                  <a:cubicBezTo>
                    <a:pt x="10" y="96"/>
                    <a:pt x="9" y="97"/>
                    <a:pt x="9" y="97"/>
                  </a:cubicBezTo>
                  <a:cubicBezTo>
                    <a:pt x="8" y="98"/>
                    <a:pt x="9" y="100"/>
                    <a:pt x="9" y="101"/>
                  </a:cubicBezTo>
                  <a:cubicBezTo>
                    <a:pt x="9" y="102"/>
                    <a:pt x="10" y="103"/>
                    <a:pt x="11" y="104"/>
                  </a:cubicBezTo>
                  <a:cubicBezTo>
                    <a:pt x="11" y="106"/>
                    <a:pt x="10" y="105"/>
                    <a:pt x="11" y="107"/>
                  </a:cubicBezTo>
                  <a:cubicBezTo>
                    <a:pt x="11" y="107"/>
                    <a:pt x="12" y="108"/>
                    <a:pt x="12" y="109"/>
                  </a:cubicBezTo>
                  <a:cubicBezTo>
                    <a:pt x="12" y="109"/>
                    <a:pt x="11" y="110"/>
                    <a:pt x="11" y="110"/>
                  </a:cubicBezTo>
                  <a:cubicBezTo>
                    <a:pt x="11" y="111"/>
                    <a:pt x="12" y="111"/>
                    <a:pt x="12" y="112"/>
                  </a:cubicBezTo>
                  <a:cubicBezTo>
                    <a:pt x="12" y="113"/>
                    <a:pt x="11" y="113"/>
                    <a:pt x="11" y="113"/>
                  </a:cubicBezTo>
                  <a:cubicBezTo>
                    <a:pt x="11" y="116"/>
                    <a:pt x="11" y="117"/>
                    <a:pt x="11" y="119"/>
                  </a:cubicBezTo>
                  <a:cubicBezTo>
                    <a:pt x="11" y="119"/>
                    <a:pt x="10" y="119"/>
                    <a:pt x="10" y="120"/>
                  </a:cubicBezTo>
                  <a:cubicBezTo>
                    <a:pt x="10" y="119"/>
                    <a:pt x="9" y="118"/>
                    <a:pt x="9" y="118"/>
                  </a:cubicBezTo>
                  <a:cubicBezTo>
                    <a:pt x="9" y="118"/>
                    <a:pt x="8" y="118"/>
                    <a:pt x="8" y="119"/>
                  </a:cubicBezTo>
                  <a:cubicBezTo>
                    <a:pt x="8" y="118"/>
                    <a:pt x="8" y="120"/>
                    <a:pt x="8" y="120"/>
                  </a:cubicBezTo>
                  <a:cubicBezTo>
                    <a:pt x="9" y="122"/>
                    <a:pt x="11" y="122"/>
                    <a:pt x="12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7" y="126"/>
                    <a:pt x="17" y="126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18" y="125"/>
                    <a:pt x="18" y="125"/>
                    <a:pt x="19" y="125"/>
                  </a:cubicBezTo>
                  <a:cubicBezTo>
                    <a:pt x="19" y="125"/>
                    <a:pt x="21" y="126"/>
                    <a:pt x="21" y="126"/>
                  </a:cubicBezTo>
                  <a:cubicBezTo>
                    <a:pt x="21" y="126"/>
                    <a:pt x="22" y="125"/>
                    <a:pt x="22" y="125"/>
                  </a:cubicBezTo>
                  <a:cubicBezTo>
                    <a:pt x="22" y="125"/>
                    <a:pt x="22" y="125"/>
                    <a:pt x="23" y="126"/>
                  </a:cubicBezTo>
                  <a:cubicBezTo>
                    <a:pt x="23" y="125"/>
                    <a:pt x="25" y="122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6" y="122"/>
                    <a:pt x="26" y="123"/>
                    <a:pt x="26" y="123"/>
                  </a:cubicBezTo>
                  <a:cubicBezTo>
                    <a:pt x="27" y="124"/>
                    <a:pt x="28" y="123"/>
                    <a:pt x="28" y="124"/>
                  </a:cubicBezTo>
                  <a:cubicBezTo>
                    <a:pt x="28" y="123"/>
                    <a:pt x="28" y="122"/>
                    <a:pt x="28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1"/>
                    <a:pt x="30" y="121"/>
                    <a:pt x="31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3" y="120"/>
                    <a:pt x="33" y="121"/>
                    <a:pt x="33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7" y="120"/>
                    <a:pt x="39" y="120"/>
                  </a:cubicBezTo>
                  <a:cubicBezTo>
                    <a:pt x="39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3" y="120"/>
                    <a:pt x="43" y="120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6" y="119"/>
                    <a:pt x="45" y="120"/>
                    <a:pt x="45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7" y="119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8" y="119"/>
                    <a:pt x="49" y="116"/>
                    <a:pt x="50" y="115"/>
                  </a:cubicBezTo>
                  <a:cubicBezTo>
                    <a:pt x="51" y="115"/>
                    <a:pt x="53" y="115"/>
                    <a:pt x="54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6" y="113"/>
                  </a:cubicBezTo>
                  <a:cubicBezTo>
                    <a:pt x="56" y="113"/>
                    <a:pt x="57" y="112"/>
                    <a:pt x="57" y="111"/>
                  </a:cubicBezTo>
                  <a:cubicBezTo>
                    <a:pt x="61" y="112"/>
                    <a:pt x="66" y="111"/>
                    <a:pt x="68" y="110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69" y="109"/>
                    <a:pt x="70" y="109"/>
                    <a:pt x="70" y="109"/>
                  </a:cubicBezTo>
                  <a:cubicBezTo>
                    <a:pt x="71" y="109"/>
                    <a:pt x="71" y="109"/>
                    <a:pt x="72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4" y="108"/>
                    <a:pt x="75" y="109"/>
                    <a:pt x="76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7"/>
                    <a:pt x="82" y="107"/>
                  </a:cubicBezTo>
                  <a:cubicBezTo>
                    <a:pt x="82" y="107"/>
                    <a:pt x="84" y="108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6" y="109"/>
                    <a:pt x="85" y="110"/>
                    <a:pt x="86" y="110"/>
                  </a:cubicBezTo>
                  <a:cubicBezTo>
                    <a:pt x="88" y="110"/>
                    <a:pt x="89" y="109"/>
                    <a:pt x="90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0"/>
                    <a:pt x="93" y="110"/>
                  </a:cubicBezTo>
                  <a:cubicBezTo>
                    <a:pt x="93" y="110"/>
                    <a:pt x="93" y="111"/>
                    <a:pt x="93" y="111"/>
                  </a:cubicBezTo>
                  <a:cubicBezTo>
                    <a:pt x="93" y="111"/>
                    <a:pt x="93" y="113"/>
                    <a:pt x="93" y="113"/>
                  </a:cubicBezTo>
                  <a:cubicBezTo>
                    <a:pt x="94" y="113"/>
                    <a:pt x="95" y="113"/>
                    <a:pt x="95" y="113"/>
                  </a:cubicBezTo>
                  <a:cubicBezTo>
                    <a:pt x="95" y="113"/>
                    <a:pt x="96" y="114"/>
                    <a:pt x="95" y="114"/>
                  </a:cubicBezTo>
                  <a:cubicBezTo>
                    <a:pt x="95" y="114"/>
                    <a:pt x="95" y="115"/>
                    <a:pt x="94" y="115"/>
                  </a:cubicBezTo>
                  <a:cubicBezTo>
                    <a:pt x="96" y="116"/>
                    <a:pt x="97" y="116"/>
                    <a:pt x="98" y="117"/>
                  </a:cubicBezTo>
                  <a:cubicBezTo>
                    <a:pt x="98" y="118"/>
                    <a:pt x="98" y="119"/>
                    <a:pt x="99" y="121"/>
                  </a:cubicBezTo>
                  <a:cubicBezTo>
                    <a:pt x="99" y="121"/>
                    <a:pt x="100" y="121"/>
                    <a:pt x="100" y="121"/>
                  </a:cubicBezTo>
                  <a:cubicBezTo>
                    <a:pt x="100" y="122"/>
                    <a:pt x="100" y="122"/>
                    <a:pt x="100" y="122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2" y="124"/>
                    <a:pt x="102" y="123"/>
                    <a:pt x="103" y="123"/>
                  </a:cubicBezTo>
                  <a:cubicBezTo>
                    <a:pt x="103" y="122"/>
                    <a:pt x="104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ubicBezTo>
                    <a:pt x="106" y="119"/>
                    <a:pt x="109" y="118"/>
                    <a:pt x="109" y="118"/>
                  </a:cubicBezTo>
                  <a:cubicBezTo>
                    <a:pt x="110" y="117"/>
                    <a:pt x="110" y="117"/>
                    <a:pt x="110" y="116"/>
                  </a:cubicBezTo>
                  <a:cubicBezTo>
                    <a:pt x="110" y="116"/>
                    <a:pt x="111" y="116"/>
                    <a:pt x="111" y="115"/>
                  </a:cubicBezTo>
                  <a:cubicBezTo>
                    <a:pt x="111" y="117"/>
                    <a:pt x="111" y="118"/>
                    <a:pt x="111" y="119"/>
                  </a:cubicBezTo>
                  <a:cubicBezTo>
                    <a:pt x="111" y="119"/>
                    <a:pt x="110" y="120"/>
                    <a:pt x="110" y="120"/>
                  </a:cubicBezTo>
                  <a:cubicBezTo>
                    <a:pt x="109" y="122"/>
                    <a:pt x="109" y="123"/>
                    <a:pt x="109" y="125"/>
                  </a:cubicBezTo>
                  <a:cubicBezTo>
                    <a:pt x="109" y="125"/>
                    <a:pt x="108" y="126"/>
                    <a:pt x="108" y="126"/>
                  </a:cubicBezTo>
                  <a:cubicBezTo>
                    <a:pt x="108" y="126"/>
                    <a:pt x="107" y="126"/>
                    <a:pt x="107" y="126"/>
                  </a:cubicBezTo>
                  <a:cubicBezTo>
                    <a:pt x="107" y="126"/>
                    <a:pt x="107" y="127"/>
                    <a:pt x="107" y="128"/>
                  </a:cubicBezTo>
                  <a:cubicBezTo>
                    <a:pt x="108" y="127"/>
                    <a:pt x="107" y="128"/>
                    <a:pt x="108" y="128"/>
                  </a:cubicBezTo>
                  <a:cubicBezTo>
                    <a:pt x="108" y="128"/>
                    <a:pt x="108" y="127"/>
                    <a:pt x="108" y="127"/>
                  </a:cubicBezTo>
                  <a:cubicBezTo>
                    <a:pt x="109" y="127"/>
                    <a:pt x="110" y="127"/>
                    <a:pt x="110" y="127"/>
                  </a:cubicBezTo>
                  <a:cubicBezTo>
                    <a:pt x="111" y="126"/>
                    <a:pt x="110" y="124"/>
                    <a:pt x="111" y="123"/>
                  </a:cubicBezTo>
                  <a:cubicBezTo>
                    <a:pt x="112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4"/>
                  </a:cubicBezTo>
                  <a:cubicBezTo>
                    <a:pt x="113" y="124"/>
                    <a:pt x="114" y="125"/>
                    <a:pt x="114" y="125"/>
                  </a:cubicBezTo>
                  <a:cubicBezTo>
                    <a:pt x="115" y="126"/>
                    <a:pt x="114" y="129"/>
                    <a:pt x="114" y="131"/>
                  </a:cubicBezTo>
                  <a:cubicBezTo>
                    <a:pt x="115" y="130"/>
                    <a:pt x="116" y="131"/>
                    <a:pt x="117" y="130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8" y="130"/>
                    <a:pt x="118" y="129"/>
                  </a:cubicBezTo>
                  <a:cubicBezTo>
                    <a:pt x="119" y="132"/>
                    <a:pt x="119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1" y="136"/>
                    <a:pt x="119" y="138"/>
                    <a:pt x="120" y="140"/>
                  </a:cubicBezTo>
                  <a:cubicBezTo>
                    <a:pt x="120" y="141"/>
                    <a:pt x="123" y="142"/>
                    <a:pt x="123" y="143"/>
                  </a:cubicBezTo>
                  <a:cubicBezTo>
                    <a:pt x="124" y="143"/>
                    <a:pt x="123" y="144"/>
                    <a:pt x="124" y="144"/>
                  </a:cubicBezTo>
                  <a:cubicBezTo>
                    <a:pt x="124" y="145"/>
                    <a:pt x="125" y="144"/>
                    <a:pt x="125" y="144"/>
                  </a:cubicBezTo>
                  <a:cubicBezTo>
                    <a:pt x="126" y="145"/>
                    <a:pt x="127" y="146"/>
                    <a:pt x="129" y="146"/>
                  </a:cubicBezTo>
                  <a:cubicBezTo>
                    <a:pt x="129" y="146"/>
                    <a:pt x="129" y="146"/>
                    <a:pt x="131" y="146"/>
                  </a:cubicBezTo>
                  <a:close/>
                  <a:moveTo>
                    <a:pt x="142" y="160"/>
                  </a:moveTo>
                  <a:cubicBezTo>
                    <a:pt x="142" y="160"/>
                    <a:pt x="141" y="162"/>
                    <a:pt x="141" y="162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2" y="164"/>
                    <a:pt x="145" y="169"/>
                    <a:pt x="145" y="169"/>
                  </a:cubicBezTo>
                  <a:cubicBezTo>
                    <a:pt x="145" y="169"/>
                    <a:pt x="145" y="169"/>
                    <a:pt x="145" y="169"/>
                  </a:cubicBezTo>
                  <a:cubicBezTo>
                    <a:pt x="146" y="169"/>
                    <a:pt x="146" y="169"/>
                    <a:pt x="146" y="169"/>
                  </a:cubicBezTo>
                  <a:cubicBezTo>
                    <a:pt x="146" y="170"/>
                    <a:pt x="146" y="170"/>
                    <a:pt x="145" y="170"/>
                  </a:cubicBezTo>
                  <a:cubicBezTo>
                    <a:pt x="145" y="170"/>
                    <a:pt x="145" y="171"/>
                    <a:pt x="145" y="172"/>
                  </a:cubicBezTo>
                  <a:cubicBezTo>
                    <a:pt x="145" y="173"/>
                    <a:pt x="147" y="174"/>
                    <a:pt x="147" y="174"/>
                  </a:cubicBezTo>
                  <a:cubicBezTo>
                    <a:pt x="147" y="174"/>
                    <a:pt x="147" y="175"/>
                    <a:pt x="148" y="175"/>
                  </a:cubicBezTo>
                  <a:cubicBezTo>
                    <a:pt x="148" y="175"/>
                    <a:pt x="149" y="175"/>
                    <a:pt x="149" y="176"/>
                  </a:cubicBezTo>
                  <a:cubicBezTo>
                    <a:pt x="149" y="176"/>
                    <a:pt x="148" y="176"/>
                    <a:pt x="149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51" y="177"/>
                    <a:pt x="151" y="177"/>
                    <a:pt x="152" y="177"/>
                  </a:cubicBezTo>
                  <a:cubicBezTo>
                    <a:pt x="153" y="177"/>
                    <a:pt x="152" y="177"/>
                    <a:pt x="153" y="176"/>
                  </a:cubicBezTo>
                  <a:cubicBezTo>
                    <a:pt x="153" y="176"/>
                    <a:pt x="153" y="177"/>
                    <a:pt x="154" y="177"/>
                  </a:cubicBezTo>
                  <a:cubicBezTo>
                    <a:pt x="154" y="177"/>
                    <a:pt x="154" y="175"/>
                    <a:pt x="154" y="176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4" y="176"/>
                    <a:pt x="153" y="176"/>
                    <a:pt x="153" y="176"/>
                  </a:cubicBezTo>
                  <a:cubicBezTo>
                    <a:pt x="153" y="175"/>
                    <a:pt x="153" y="175"/>
                    <a:pt x="153" y="175"/>
                  </a:cubicBezTo>
                  <a:cubicBezTo>
                    <a:pt x="153" y="174"/>
                    <a:pt x="153" y="175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3" y="173"/>
                    <a:pt x="156" y="174"/>
                    <a:pt x="155" y="174"/>
                  </a:cubicBezTo>
                  <a:cubicBezTo>
                    <a:pt x="155" y="174"/>
                    <a:pt x="155" y="175"/>
                    <a:pt x="156" y="175"/>
                  </a:cubicBezTo>
                  <a:cubicBezTo>
                    <a:pt x="156" y="175"/>
                    <a:pt x="157" y="175"/>
                    <a:pt x="157" y="175"/>
                  </a:cubicBezTo>
                  <a:cubicBezTo>
                    <a:pt x="156" y="172"/>
                    <a:pt x="157" y="171"/>
                    <a:pt x="157" y="168"/>
                  </a:cubicBezTo>
                  <a:cubicBezTo>
                    <a:pt x="157" y="168"/>
                    <a:pt x="158" y="169"/>
                    <a:pt x="158" y="168"/>
                  </a:cubicBezTo>
                  <a:cubicBezTo>
                    <a:pt x="159" y="166"/>
                    <a:pt x="158" y="163"/>
                    <a:pt x="157" y="161"/>
                  </a:cubicBezTo>
                  <a:cubicBezTo>
                    <a:pt x="156" y="161"/>
                    <a:pt x="155" y="162"/>
                    <a:pt x="154" y="162"/>
                  </a:cubicBezTo>
                  <a:cubicBezTo>
                    <a:pt x="154" y="162"/>
                    <a:pt x="153" y="163"/>
                    <a:pt x="153" y="163"/>
                  </a:cubicBezTo>
                  <a:cubicBezTo>
                    <a:pt x="151" y="164"/>
                    <a:pt x="147" y="161"/>
                    <a:pt x="145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3" y="161"/>
                    <a:pt x="143" y="160"/>
                    <a:pt x="143" y="160"/>
                  </a:cubicBezTo>
                  <a:cubicBezTo>
                    <a:pt x="142" y="160"/>
                    <a:pt x="142" y="160"/>
                    <a:pt x="142" y="160"/>
                  </a:cubicBezTo>
                  <a:close/>
                  <a:moveTo>
                    <a:pt x="157" y="155"/>
                  </a:moveTo>
                  <a:cubicBezTo>
                    <a:pt x="156" y="155"/>
                    <a:pt x="156" y="156"/>
                    <a:pt x="156" y="156"/>
                  </a:cubicBezTo>
                  <a:cubicBezTo>
                    <a:pt x="156" y="156"/>
                    <a:pt x="156" y="157"/>
                    <a:pt x="158" y="158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8" y="158"/>
                    <a:pt x="159" y="158"/>
                    <a:pt x="159" y="158"/>
                  </a:cubicBezTo>
                  <a:cubicBezTo>
                    <a:pt x="158" y="157"/>
                    <a:pt x="158" y="155"/>
                    <a:pt x="157" y="155"/>
                  </a:cubicBezTo>
                  <a:close/>
                  <a:moveTo>
                    <a:pt x="138" y="154"/>
                  </a:moveTo>
                  <a:cubicBezTo>
                    <a:pt x="138" y="154"/>
                    <a:pt x="137" y="157"/>
                    <a:pt x="138" y="157"/>
                  </a:cubicBezTo>
                  <a:cubicBezTo>
                    <a:pt x="139" y="156"/>
                    <a:pt x="139" y="154"/>
                    <a:pt x="138" y="154"/>
                  </a:cubicBezTo>
                  <a:close/>
                  <a:moveTo>
                    <a:pt x="109" y="131"/>
                  </a:moveTo>
                  <a:cubicBezTo>
                    <a:pt x="107" y="131"/>
                    <a:pt x="108" y="133"/>
                    <a:pt x="111" y="133"/>
                  </a:cubicBezTo>
                  <a:cubicBezTo>
                    <a:pt x="113" y="132"/>
                    <a:pt x="111" y="131"/>
                    <a:pt x="109" y="131"/>
                  </a:cubicBezTo>
                  <a:close/>
                  <a:moveTo>
                    <a:pt x="100" y="106"/>
                  </a:moveTo>
                  <a:cubicBezTo>
                    <a:pt x="102" y="106"/>
                    <a:pt x="100" y="107"/>
                    <a:pt x="100" y="107"/>
                  </a:cubicBezTo>
                  <a:cubicBezTo>
                    <a:pt x="100" y="106"/>
                    <a:pt x="100" y="106"/>
                    <a:pt x="100" y="106"/>
                  </a:cubicBezTo>
                  <a:close/>
                  <a:moveTo>
                    <a:pt x="102" y="105"/>
                  </a:moveTo>
                  <a:cubicBezTo>
                    <a:pt x="104" y="106"/>
                    <a:pt x="103" y="107"/>
                    <a:pt x="104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5" y="109"/>
                    <a:pt x="104" y="109"/>
                    <a:pt x="104" y="110"/>
                  </a:cubicBezTo>
                  <a:cubicBezTo>
                    <a:pt x="104" y="110"/>
                    <a:pt x="104" y="109"/>
                    <a:pt x="103" y="110"/>
                  </a:cubicBezTo>
                  <a:cubicBezTo>
                    <a:pt x="103" y="108"/>
                    <a:pt x="102" y="105"/>
                    <a:pt x="102" y="105"/>
                  </a:cubicBezTo>
                  <a:close/>
                  <a:moveTo>
                    <a:pt x="109" y="103"/>
                  </a:moveTo>
                  <a:cubicBezTo>
                    <a:pt x="112" y="104"/>
                    <a:pt x="112" y="107"/>
                    <a:pt x="111" y="107"/>
                  </a:cubicBezTo>
                  <a:cubicBezTo>
                    <a:pt x="111" y="107"/>
                    <a:pt x="109" y="103"/>
                    <a:pt x="109" y="103"/>
                  </a:cubicBezTo>
                  <a:close/>
                  <a:moveTo>
                    <a:pt x="0" y="72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0" y="72"/>
                  </a:cubicBezTo>
                  <a:close/>
                  <a:moveTo>
                    <a:pt x="119" y="28"/>
                  </a:moveTo>
                  <a:cubicBezTo>
                    <a:pt x="119" y="30"/>
                    <a:pt x="119" y="30"/>
                    <a:pt x="119" y="30"/>
                  </a:cubicBezTo>
                  <a:cubicBezTo>
                    <a:pt x="120" y="29"/>
                    <a:pt x="122" y="28"/>
                    <a:pt x="119" y="28"/>
                  </a:cubicBezTo>
                  <a:close/>
                  <a:moveTo>
                    <a:pt x="107" y="14"/>
                  </a:moveTo>
                  <a:cubicBezTo>
                    <a:pt x="106" y="14"/>
                    <a:pt x="107" y="14"/>
                    <a:pt x="106" y="14"/>
                  </a:cubicBezTo>
                  <a:cubicBezTo>
                    <a:pt x="106" y="17"/>
                    <a:pt x="105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5"/>
                    <a:pt x="108" y="15"/>
                  </a:cubicBezTo>
                  <a:cubicBezTo>
                    <a:pt x="108" y="15"/>
                    <a:pt x="109" y="14"/>
                    <a:pt x="108" y="14"/>
                  </a:cubicBezTo>
                  <a:cubicBezTo>
                    <a:pt x="108" y="14"/>
                    <a:pt x="107" y="14"/>
                    <a:pt x="107" y="14"/>
                  </a:cubicBezTo>
                  <a:close/>
                  <a:moveTo>
                    <a:pt x="78" y="2"/>
                  </a:moveTo>
                  <a:cubicBezTo>
                    <a:pt x="78" y="3"/>
                    <a:pt x="77" y="3"/>
                    <a:pt x="77" y="4"/>
                  </a:cubicBezTo>
                  <a:cubicBezTo>
                    <a:pt x="77" y="4"/>
                    <a:pt x="78" y="4"/>
                    <a:pt x="79" y="4"/>
                  </a:cubicBezTo>
                  <a:cubicBezTo>
                    <a:pt x="79" y="4"/>
                    <a:pt x="79" y="3"/>
                    <a:pt x="79" y="3"/>
                  </a:cubicBezTo>
                  <a:cubicBezTo>
                    <a:pt x="79" y="3"/>
                    <a:pt x="78" y="3"/>
                    <a:pt x="78" y="2"/>
                  </a:cubicBezTo>
                  <a:close/>
                  <a:moveTo>
                    <a:pt x="82" y="2"/>
                  </a:move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1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4"/>
                    <a:pt x="81" y="4"/>
                    <a:pt x="81" y="4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3"/>
                    <a:pt x="84" y="3"/>
                    <a:pt x="83" y="2"/>
                  </a:cubicBezTo>
                  <a:cubicBezTo>
                    <a:pt x="82" y="2"/>
                    <a:pt x="83" y="2"/>
                    <a:pt x="82" y="2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10" name="Freeform 175">
              <a:extLst>
                <a:ext uri="{FF2B5EF4-FFF2-40B4-BE49-F238E27FC236}">
                  <a16:creationId xmlns:a16="http://schemas.microsoft.com/office/drawing/2014/main" id="{E0E783A7-68F4-54C2-0D3D-2A17B0A957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0666" y="2474246"/>
              <a:ext cx="111433" cy="101734"/>
            </a:xfrm>
            <a:custGeom>
              <a:avLst/>
              <a:gdLst>
                <a:gd name="T0" fmla="*/ 2 w 16"/>
                <a:gd name="T1" fmla="*/ 0 h 14"/>
                <a:gd name="T2" fmla="*/ 2 w 16"/>
                <a:gd name="T3" fmla="*/ 3 h 14"/>
                <a:gd name="T4" fmla="*/ 1 w 16"/>
                <a:gd name="T5" fmla="*/ 5 h 14"/>
                <a:gd name="T6" fmla="*/ 6 w 16"/>
                <a:gd name="T7" fmla="*/ 8 h 14"/>
                <a:gd name="T8" fmla="*/ 7 w 16"/>
                <a:gd name="T9" fmla="*/ 10 h 14"/>
                <a:gd name="T10" fmla="*/ 9 w 16"/>
                <a:gd name="T11" fmla="*/ 10 h 14"/>
                <a:gd name="T12" fmla="*/ 10 w 16"/>
                <a:gd name="T13" fmla="*/ 10 h 14"/>
                <a:gd name="T14" fmla="*/ 12 w 16"/>
                <a:gd name="T15" fmla="*/ 12 h 14"/>
                <a:gd name="T16" fmla="*/ 14 w 16"/>
                <a:gd name="T17" fmla="*/ 14 h 14"/>
                <a:gd name="T18" fmla="*/ 15 w 16"/>
                <a:gd name="T19" fmla="*/ 13 h 14"/>
                <a:gd name="T20" fmla="*/ 16 w 16"/>
                <a:gd name="T21" fmla="*/ 12 h 14"/>
                <a:gd name="T22" fmla="*/ 16 w 16"/>
                <a:gd name="T23" fmla="*/ 10 h 14"/>
                <a:gd name="T24" fmla="*/ 14 w 16"/>
                <a:gd name="T25" fmla="*/ 9 h 14"/>
                <a:gd name="T26" fmla="*/ 13 w 16"/>
                <a:gd name="T27" fmla="*/ 8 h 14"/>
                <a:gd name="T28" fmla="*/ 14 w 16"/>
                <a:gd name="T29" fmla="*/ 7 h 14"/>
                <a:gd name="T30" fmla="*/ 13 w 16"/>
                <a:gd name="T31" fmla="*/ 6 h 14"/>
                <a:gd name="T32" fmla="*/ 10 w 16"/>
                <a:gd name="T33" fmla="*/ 5 h 14"/>
                <a:gd name="T34" fmla="*/ 11 w 16"/>
                <a:gd name="T35" fmla="*/ 3 h 14"/>
                <a:gd name="T36" fmla="*/ 10 w 16"/>
                <a:gd name="T37" fmla="*/ 2 h 14"/>
                <a:gd name="T38" fmla="*/ 8 w 16"/>
                <a:gd name="T39" fmla="*/ 1 h 14"/>
                <a:gd name="T40" fmla="*/ 8 w 16"/>
                <a:gd name="T41" fmla="*/ 0 h 14"/>
                <a:gd name="T42" fmla="*/ 5 w 16"/>
                <a:gd name="T43" fmla="*/ 0 h 14"/>
                <a:gd name="T44" fmla="*/ 2 w 16"/>
                <a:gd name="T45" fmla="*/ 0 h 14"/>
                <a:gd name="T46" fmla="*/ 5 w 16"/>
                <a:gd name="T47" fmla="*/ 5 h 14"/>
                <a:gd name="T48" fmla="*/ 8 w 16"/>
                <a:gd name="T49" fmla="*/ 7 h 14"/>
                <a:gd name="T50" fmla="*/ 6 w 16"/>
                <a:gd name="T51" fmla="*/ 7 h 14"/>
                <a:gd name="T52" fmla="*/ 5 w 16"/>
                <a:gd name="T5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14">
                  <a:moveTo>
                    <a:pt x="2" y="0"/>
                  </a:moveTo>
                  <a:cubicBezTo>
                    <a:pt x="2" y="0"/>
                    <a:pt x="3" y="2"/>
                    <a:pt x="2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0" y="7"/>
                    <a:pt x="4" y="7"/>
                    <a:pt x="6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1"/>
                    <a:pt x="12" y="12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4"/>
                    <a:pt x="15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5" y="11"/>
                    <a:pt x="16" y="10"/>
                  </a:cubicBezTo>
                  <a:cubicBezTo>
                    <a:pt x="16" y="9"/>
                    <a:pt x="15" y="10"/>
                    <a:pt x="14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2" y="5"/>
                    <a:pt x="10" y="5"/>
                    <a:pt x="10" y="5"/>
                  </a:cubicBezTo>
                  <a:cubicBezTo>
                    <a:pt x="10" y="5"/>
                    <a:pt x="12" y="3"/>
                    <a:pt x="11" y="3"/>
                  </a:cubicBezTo>
                  <a:cubicBezTo>
                    <a:pt x="10" y="3"/>
                    <a:pt x="10" y="1"/>
                    <a:pt x="10" y="2"/>
                  </a:cubicBezTo>
                  <a:cubicBezTo>
                    <a:pt x="9" y="3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2" y="0"/>
                    <a:pt x="2" y="0"/>
                  </a:cubicBezTo>
                  <a:close/>
                  <a:moveTo>
                    <a:pt x="5" y="5"/>
                  </a:moveTo>
                  <a:cubicBezTo>
                    <a:pt x="7" y="5"/>
                    <a:pt x="7" y="6"/>
                    <a:pt x="8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5" y="5"/>
                    <a:pt x="5" y="5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11" name="Freeform 176">
              <a:extLst>
                <a:ext uri="{FF2B5EF4-FFF2-40B4-BE49-F238E27FC236}">
                  <a16:creationId xmlns:a16="http://schemas.microsoft.com/office/drawing/2014/main" id="{BC934664-43DC-9848-64ED-1FAA5DC630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0500" y="4902269"/>
              <a:ext cx="619315" cy="1410697"/>
            </a:xfrm>
            <a:custGeom>
              <a:avLst/>
              <a:gdLst>
                <a:gd name="T0" fmla="*/ 40 w 90"/>
                <a:gd name="T1" fmla="*/ 4 h 194"/>
                <a:gd name="T2" fmla="*/ 28 w 90"/>
                <a:gd name="T3" fmla="*/ 3 h 194"/>
                <a:gd name="T4" fmla="*/ 23 w 90"/>
                <a:gd name="T5" fmla="*/ 16 h 194"/>
                <a:gd name="T6" fmla="*/ 23 w 90"/>
                <a:gd name="T7" fmla="*/ 31 h 194"/>
                <a:gd name="T8" fmla="*/ 18 w 90"/>
                <a:gd name="T9" fmla="*/ 49 h 194"/>
                <a:gd name="T10" fmla="*/ 16 w 90"/>
                <a:gd name="T11" fmla="*/ 64 h 194"/>
                <a:gd name="T12" fmla="*/ 14 w 90"/>
                <a:gd name="T13" fmla="*/ 81 h 194"/>
                <a:gd name="T14" fmla="*/ 11 w 90"/>
                <a:gd name="T15" fmla="*/ 92 h 194"/>
                <a:gd name="T16" fmla="*/ 7 w 90"/>
                <a:gd name="T17" fmla="*/ 106 h 194"/>
                <a:gd name="T18" fmla="*/ 7 w 90"/>
                <a:gd name="T19" fmla="*/ 120 h 194"/>
                <a:gd name="T20" fmla="*/ 8 w 90"/>
                <a:gd name="T21" fmla="*/ 132 h 194"/>
                <a:gd name="T22" fmla="*/ 7 w 90"/>
                <a:gd name="T23" fmla="*/ 141 h 194"/>
                <a:gd name="T24" fmla="*/ 5 w 90"/>
                <a:gd name="T25" fmla="*/ 151 h 194"/>
                <a:gd name="T26" fmla="*/ 1 w 90"/>
                <a:gd name="T27" fmla="*/ 164 h 194"/>
                <a:gd name="T28" fmla="*/ 4 w 90"/>
                <a:gd name="T29" fmla="*/ 172 h 194"/>
                <a:gd name="T30" fmla="*/ 21 w 90"/>
                <a:gd name="T31" fmla="*/ 174 h 194"/>
                <a:gd name="T32" fmla="*/ 18 w 90"/>
                <a:gd name="T33" fmla="*/ 170 h 194"/>
                <a:gd name="T34" fmla="*/ 22 w 90"/>
                <a:gd name="T35" fmla="*/ 166 h 194"/>
                <a:gd name="T36" fmla="*/ 21 w 90"/>
                <a:gd name="T37" fmla="*/ 162 h 194"/>
                <a:gd name="T38" fmla="*/ 26 w 90"/>
                <a:gd name="T39" fmla="*/ 160 h 194"/>
                <a:gd name="T40" fmla="*/ 29 w 90"/>
                <a:gd name="T41" fmla="*/ 155 h 194"/>
                <a:gd name="T42" fmla="*/ 36 w 90"/>
                <a:gd name="T43" fmla="*/ 151 h 194"/>
                <a:gd name="T44" fmla="*/ 29 w 90"/>
                <a:gd name="T45" fmla="*/ 143 h 194"/>
                <a:gd name="T46" fmla="*/ 28 w 90"/>
                <a:gd name="T47" fmla="*/ 138 h 194"/>
                <a:gd name="T48" fmla="*/ 36 w 90"/>
                <a:gd name="T49" fmla="*/ 131 h 194"/>
                <a:gd name="T50" fmla="*/ 41 w 90"/>
                <a:gd name="T51" fmla="*/ 120 h 194"/>
                <a:gd name="T52" fmla="*/ 42 w 90"/>
                <a:gd name="T53" fmla="*/ 118 h 194"/>
                <a:gd name="T54" fmla="*/ 46 w 90"/>
                <a:gd name="T55" fmla="*/ 116 h 194"/>
                <a:gd name="T56" fmla="*/ 42 w 90"/>
                <a:gd name="T57" fmla="*/ 117 h 194"/>
                <a:gd name="T58" fmla="*/ 38 w 90"/>
                <a:gd name="T59" fmla="*/ 112 h 194"/>
                <a:gd name="T60" fmla="*/ 40 w 90"/>
                <a:gd name="T61" fmla="*/ 108 h 194"/>
                <a:gd name="T62" fmla="*/ 49 w 90"/>
                <a:gd name="T63" fmla="*/ 108 h 194"/>
                <a:gd name="T64" fmla="*/ 52 w 90"/>
                <a:gd name="T65" fmla="*/ 99 h 194"/>
                <a:gd name="T66" fmla="*/ 51 w 90"/>
                <a:gd name="T67" fmla="*/ 95 h 194"/>
                <a:gd name="T68" fmla="*/ 57 w 90"/>
                <a:gd name="T69" fmla="*/ 95 h 194"/>
                <a:gd name="T70" fmla="*/ 70 w 90"/>
                <a:gd name="T71" fmla="*/ 93 h 194"/>
                <a:gd name="T72" fmla="*/ 74 w 90"/>
                <a:gd name="T73" fmla="*/ 80 h 194"/>
                <a:gd name="T74" fmla="*/ 74 w 90"/>
                <a:gd name="T75" fmla="*/ 77 h 194"/>
                <a:gd name="T76" fmla="*/ 69 w 90"/>
                <a:gd name="T77" fmla="*/ 70 h 194"/>
                <a:gd name="T78" fmla="*/ 68 w 90"/>
                <a:gd name="T79" fmla="*/ 67 h 194"/>
                <a:gd name="T80" fmla="*/ 70 w 90"/>
                <a:gd name="T81" fmla="*/ 55 h 194"/>
                <a:gd name="T82" fmla="*/ 75 w 90"/>
                <a:gd name="T83" fmla="*/ 43 h 194"/>
                <a:gd name="T84" fmla="*/ 84 w 90"/>
                <a:gd name="T85" fmla="*/ 33 h 194"/>
                <a:gd name="T86" fmla="*/ 89 w 90"/>
                <a:gd name="T87" fmla="*/ 22 h 194"/>
                <a:gd name="T88" fmla="*/ 84 w 90"/>
                <a:gd name="T89" fmla="*/ 28 h 194"/>
                <a:gd name="T90" fmla="*/ 75 w 90"/>
                <a:gd name="T91" fmla="*/ 31 h 194"/>
                <a:gd name="T92" fmla="*/ 69 w 90"/>
                <a:gd name="T93" fmla="*/ 27 h 194"/>
                <a:gd name="T94" fmla="*/ 66 w 90"/>
                <a:gd name="T95" fmla="*/ 15 h 194"/>
                <a:gd name="T96" fmla="*/ 56 w 90"/>
                <a:gd name="T97" fmla="*/ 7 h 194"/>
                <a:gd name="T98" fmla="*/ 25 w 90"/>
                <a:gd name="T99" fmla="*/ 193 h 194"/>
                <a:gd name="T100" fmla="*/ 28 w 90"/>
                <a:gd name="T101" fmla="*/ 193 h 194"/>
                <a:gd name="T102" fmla="*/ 36 w 90"/>
                <a:gd name="T103" fmla="*/ 193 h 194"/>
                <a:gd name="T104" fmla="*/ 30 w 90"/>
                <a:gd name="T105" fmla="*/ 191 h 194"/>
                <a:gd name="T106" fmla="*/ 24 w 90"/>
                <a:gd name="T107" fmla="*/ 186 h 194"/>
                <a:gd name="T108" fmla="*/ 21 w 90"/>
                <a:gd name="T109" fmla="*/ 180 h 194"/>
                <a:gd name="T110" fmla="*/ 41 w 90"/>
                <a:gd name="T111" fmla="*/ 191 h 194"/>
                <a:gd name="T112" fmla="*/ 44 w 90"/>
                <a:gd name="T113" fmla="*/ 19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0" h="194">
                  <a:moveTo>
                    <a:pt x="50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0"/>
                    <a:pt x="42" y="3"/>
                  </a:cubicBezTo>
                  <a:cubicBezTo>
                    <a:pt x="40" y="5"/>
                    <a:pt x="40" y="5"/>
                    <a:pt x="40" y="4"/>
                  </a:cubicBezTo>
                  <a:cubicBezTo>
                    <a:pt x="40" y="4"/>
                    <a:pt x="38" y="2"/>
                    <a:pt x="38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1" y="1"/>
                    <a:pt x="31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6"/>
                    <a:pt x="29" y="7"/>
                  </a:cubicBezTo>
                  <a:cubicBezTo>
                    <a:pt x="31" y="8"/>
                    <a:pt x="30" y="10"/>
                    <a:pt x="30" y="11"/>
                  </a:cubicBezTo>
                  <a:cubicBezTo>
                    <a:pt x="29" y="13"/>
                    <a:pt x="27" y="12"/>
                    <a:pt x="27" y="14"/>
                  </a:cubicBezTo>
                  <a:cubicBezTo>
                    <a:pt x="26" y="15"/>
                    <a:pt x="24" y="15"/>
                    <a:pt x="23" y="16"/>
                  </a:cubicBezTo>
                  <a:cubicBezTo>
                    <a:pt x="23" y="17"/>
                    <a:pt x="23" y="20"/>
                    <a:pt x="23" y="21"/>
                  </a:cubicBezTo>
                  <a:cubicBezTo>
                    <a:pt x="24" y="23"/>
                    <a:pt x="25" y="24"/>
                    <a:pt x="24" y="25"/>
                  </a:cubicBezTo>
                  <a:cubicBezTo>
                    <a:pt x="23" y="25"/>
                    <a:pt x="23" y="26"/>
                    <a:pt x="24" y="27"/>
                  </a:cubicBezTo>
                  <a:cubicBezTo>
                    <a:pt x="24" y="29"/>
                    <a:pt x="24" y="30"/>
                    <a:pt x="23" y="31"/>
                  </a:cubicBezTo>
                  <a:cubicBezTo>
                    <a:pt x="23" y="33"/>
                    <a:pt x="22" y="33"/>
                    <a:pt x="21" y="35"/>
                  </a:cubicBezTo>
                  <a:cubicBezTo>
                    <a:pt x="20" y="37"/>
                    <a:pt x="19" y="36"/>
                    <a:pt x="18" y="39"/>
                  </a:cubicBezTo>
                  <a:cubicBezTo>
                    <a:pt x="18" y="41"/>
                    <a:pt x="18" y="43"/>
                    <a:pt x="18" y="45"/>
                  </a:cubicBezTo>
                  <a:cubicBezTo>
                    <a:pt x="18" y="47"/>
                    <a:pt x="18" y="47"/>
                    <a:pt x="18" y="49"/>
                  </a:cubicBezTo>
                  <a:cubicBezTo>
                    <a:pt x="17" y="50"/>
                    <a:pt x="17" y="50"/>
                    <a:pt x="17" y="52"/>
                  </a:cubicBezTo>
                  <a:cubicBezTo>
                    <a:pt x="17" y="55"/>
                    <a:pt x="16" y="55"/>
                    <a:pt x="16" y="57"/>
                  </a:cubicBezTo>
                  <a:cubicBezTo>
                    <a:pt x="16" y="59"/>
                    <a:pt x="17" y="60"/>
                    <a:pt x="16" y="61"/>
                  </a:cubicBezTo>
                  <a:cubicBezTo>
                    <a:pt x="15" y="62"/>
                    <a:pt x="15" y="63"/>
                    <a:pt x="16" y="64"/>
                  </a:cubicBezTo>
                  <a:cubicBezTo>
                    <a:pt x="16" y="66"/>
                    <a:pt x="16" y="66"/>
                    <a:pt x="16" y="68"/>
                  </a:cubicBezTo>
                  <a:cubicBezTo>
                    <a:pt x="16" y="70"/>
                    <a:pt x="14" y="73"/>
                    <a:pt x="14" y="74"/>
                  </a:cubicBezTo>
                  <a:cubicBezTo>
                    <a:pt x="13" y="76"/>
                    <a:pt x="13" y="76"/>
                    <a:pt x="14" y="78"/>
                  </a:cubicBezTo>
                  <a:cubicBezTo>
                    <a:pt x="14" y="79"/>
                    <a:pt x="14" y="79"/>
                    <a:pt x="14" y="81"/>
                  </a:cubicBezTo>
                  <a:cubicBezTo>
                    <a:pt x="13" y="82"/>
                    <a:pt x="12" y="81"/>
                    <a:pt x="12" y="81"/>
                  </a:cubicBezTo>
                  <a:cubicBezTo>
                    <a:pt x="12" y="81"/>
                    <a:pt x="10" y="83"/>
                    <a:pt x="10" y="84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9" y="90"/>
                    <a:pt x="11" y="90"/>
                    <a:pt x="11" y="92"/>
                  </a:cubicBezTo>
                  <a:cubicBezTo>
                    <a:pt x="11" y="93"/>
                    <a:pt x="10" y="92"/>
                    <a:pt x="9" y="93"/>
                  </a:cubicBezTo>
                  <a:cubicBezTo>
                    <a:pt x="8" y="95"/>
                    <a:pt x="8" y="98"/>
                    <a:pt x="8" y="99"/>
                  </a:cubicBezTo>
                  <a:cubicBezTo>
                    <a:pt x="7" y="101"/>
                    <a:pt x="8" y="101"/>
                    <a:pt x="6" y="102"/>
                  </a:cubicBezTo>
                  <a:cubicBezTo>
                    <a:pt x="5" y="104"/>
                    <a:pt x="7" y="105"/>
                    <a:pt x="7" y="106"/>
                  </a:cubicBezTo>
                  <a:cubicBezTo>
                    <a:pt x="7" y="108"/>
                    <a:pt x="6" y="110"/>
                    <a:pt x="7" y="110"/>
                  </a:cubicBezTo>
                  <a:cubicBezTo>
                    <a:pt x="8" y="111"/>
                    <a:pt x="8" y="110"/>
                    <a:pt x="8" y="112"/>
                  </a:cubicBezTo>
                  <a:cubicBezTo>
                    <a:pt x="8" y="113"/>
                    <a:pt x="8" y="114"/>
                    <a:pt x="8" y="115"/>
                  </a:cubicBezTo>
                  <a:cubicBezTo>
                    <a:pt x="8" y="117"/>
                    <a:pt x="6" y="119"/>
                    <a:pt x="7" y="120"/>
                  </a:cubicBezTo>
                  <a:cubicBezTo>
                    <a:pt x="7" y="121"/>
                    <a:pt x="9" y="122"/>
                    <a:pt x="8" y="123"/>
                  </a:cubicBezTo>
                  <a:cubicBezTo>
                    <a:pt x="8" y="124"/>
                    <a:pt x="8" y="124"/>
                    <a:pt x="8" y="126"/>
                  </a:cubicBezTo>
                  <a:cubicBezTo>
                    <a:pt x="8" y="127"/>
                    <a:pt x="10" y="128"/>
                    <a:pt x="9" y="129"/>
                  </a:cubicBezTo>
                  <a:cubicBezTo>
                    <a:pt x="8" y="130"/>
                    <a:pt x="8" y="131"/>
                    <a:pt x="8" y="132"/>
                  </a:cubicBezTo>
                  <a:cubicBezTo>
                    <a:pt x="8" y="132"/>
                    <a:pt x="9" y="133"/>
                    <a:pt x="8" y="133"/>
                  </a:cubicBezTo>
                  <a:cubicBezTo>
                    <a:pt x="7" y="133"/>
                    <a:pt x="8" y="135"/>
                    <a:pt x="7" y="135"/>
                  </a:cubicBezTo>
                  <a:cubicBezTo>
                    <a:pt x="6" y="135"/>
                    <a:pt x="7" y="136"/>
                    <a:pt x="7" y="138"/>
                  </a:cubicBezTo>
                  <a:cubicBezTo>
                    <a:pt x="8" y="139"/>
                    <a:pt x="8" y="139"/>
                    <a:pt x="7" y="141"/>
                  </a:cubicBezTo>
                  <a:cubicBezTo>
                    <a:pt x="7" y="142"/>
                    <a:pt x="7" y="144"/>
                    <a:pt x="7" y="145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6" y="147"/>
                    <a:pt x="5" y="148"/>
                  </a:cubicBezTo>
                  <a:cubicBezTo>
                    <a:pt x="4" y="149"/>
                    <a:pt x="5" y="150"/>
                    <a:pt x="5" y="151"/>
                  </a:cubicBezTo>
                  <a:cubicBezTo>
                    <a:pt x="5" y="152"/>
                    <a:pt x="5" y="153"/>
                    <a:pt x="4" y="154"/>
                  </a:cubicBezTo>
                  <a:cubicBezTo>
                    <a:pt x="3" y="155"/>
                    <a:pt x="0" y="155"/>
                    <a:pt x="1" y="157"/>
                  </a:cubicBezTo>
                  <a:cubicBezTo>
                    <a:pt x="2" y="158"/>
                    <a:pt x="2" y="159"/>
                    <a:pt x="2" y="160"/>
                  </a:cubicBezTo>
                  <a:cubicBezTo>
                    <a:pt x="1" y="162"/>
                    <a:pt x="1" y="162"/>
                    <a:pt x="1" y="164"/>
                  </a:cubicBezTo>
                  <a:cubicBezTo>
                    <a:pt x="1" y="165"/>
                    <a:pt x="0" y="166"/>
                    <a:pt x="2" y="166"/>
                  </a:cubicBezTo>
                  <a:cubicBezTo>
                    <a:pt x="3" y="166"/>
                    <a:pt x="3" y="165"/>
                    <a:pt x="4" y="166"/>
                  </a:cubicBezTo>
                  <a:cubicBezTo>
                    <a:pt x="5" y="167"/>
                    <a:pt x="5" y="168"/>
                    <a:pt x="4" y="169"/>
                  </a:cubicBezTo>
                  <a:cubicBezTo>
                    <a:pt x="3" y="170"/>
                    <a:pt x="4" y="170"/>
                    <a:pt x="4" y="172"/>
                  </a:cubicBezTo>
                  <a:cubicBezTo>
                    <a:pt x="5" y="173"/>
                    <a:pt x="8" y="176"/>
                    <a:pt x="8" y="176"/>
                  </a:cubicBezTo>
                  <a:cubicBezTo>
                    <a:pt x="8" y="176"/>
                    <a:pt x="13" y="176"/>
                    <a:pt x="14" y="176"/>
                  </a:cubicBezTo>
                  <a:cubicBezTo>
                    <a:pt x="16" y="176"/>
                    <a:pt x="22" y="177"/>
                    <a:pt x="22" y="177"/>
                  </a:cubicBezTo>
                  <a:cubicBezTo>
                    <a:pt x="22" y="176"/>
                    <a:pt x="22" y="175"/>
                    <a:pt x="21" y="174"/>
                  </a:cubicBezTo>
                  <a:cubicBezTo>
                    <a:pt x="20" y="174"/>
                    <a:pt x="20" y="174"/>
                    <a:pt x="19" y="174"/>
                  </a:cubicBezTo>
                  <a:cubicBezTo>
                    <a:pt x="20" y="172"/>
                    <a:pt x="20" y="173"/>
                    <a:pt x="19" y="170"/>
                  </a:cubicBezTo>
                  <a:cubicBezTo>
                    <a:pt x="19" y="170"/>
                    <a:pt x="18" y="171"/>
                    <a:pt x="18" y="171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9" y="170"/>
                    <a:pt x="20" y="169"/>
                  </a:cubicBezTo>
                  <a:cubicBezTo>
                    <a:pt x="20" y="168"/>
                    <a:pt x="20" y="167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2" y="166"/>
                    <a:pt x="22" y="166"/>
                  </a:cubicBezTo>
                  <a:cubicBezTo>
                    <a:pt x="22" y="166"/>
                    <a:pt x="23" y="165"/>
                    <a:pt x="22" y="165"/>
                  </a:cubicBezTo>
                  <a:cubicBezTo>
                    <a:pt x="22" y="165"/>
                    <a:pt x="21" y="164"/>
                    <a:pt x="21" y="164"/>
                  </a:cubicBezTo>
                  <a:cubicBezTo>
                    <a:pt x="21" y="164"/>
                    <a:pt x="21" y="163"/>
                    <a:pt x="21" y="163"/>
                  </a:cubicBezTo>
                  <a:cubicBezTo>
                    <a:pt x="21" y="163"/>
                    <a:pt x="21" y="162"/>
                    <a:pt x="21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3" y="163"/>
                    <a:pt x="23" y="164"/>
                    <a:pt x="23" y="164"/>
                  </a:cubicBezTo>
                  <a:cubicBezTo>
                    <a:pt x="24" y="164"/>
                    <a:pt x="26" y="164"/>
                    <a:pt x="26" y="163"/>
                  </a:cubicBezTo>
                  <a:cubicBezTo>
                    <a:pt x="27" y="162"/>
                    <a:pt x="27" y="160"/>
                    <a:pt x="26" y="160"/>
                  </a:cubicBezTo>
                  <a:cubicBezTo>
                    <a:pt x="26" y="160"/>
                    <a:pt x="26" y="161"/>
                    <a:pt x="25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6" y="159"/>
                    <a:pt x="28" y="158"/>
                    <a:pt x="28" y="156"/>
                  </a:cubicBezTo>
                  <a:cubicBezTo>
                    <a:pt x="29" y="156"/>
                    <a:pt x="28" y="155"/>
                    <a:pt x="29" y="155"/>
                  </a:cubicBezTo>
                  <a:cubicBezTo>
                    <a:pt x="29" y="155"/>
                    <a:pt x="30" y="155"/>
                    <a:pt x="30" y="155"/>
                  </a:cubicBezTo>
                  <a:cubicBezTo>
                    <a:pt x="30" y="155"/>
                    <a:pt x="31" y="154"/>
                    <a:pt x="31" y="153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5" y="151"/>
                    <a:pt x="36" y="151"/>
                  </a:cubicBezTo>
                  <a:cubicBezTo>
                    <a:pt x="35" y="150"/>
                    <a:pt x="34" y="150"/>
                    <a:pt x="34" y="149"/>
                  </a:cubicBezTo>
                  <a:cubicBezTo>
                    <a:pt x="33" y="150"/>
                    <a:pt x="35" y="148"/>
                    <a:pt x="34" y="146"/>
                  </a:cubicBezTo>
                  <a:cubicBezTo>
                    <a:pt x="33" y="145"/>
                    <a:pt x="32" y="146"/>
                    <a:pt x="30" y="145"/>
                  </a:cubicBezTo>
                  <a:cubicBezTo>
                    <a:pt x="30" y="145"/>
                    <a:pt x="30" y="144"/>
                    <a:pt x="29" y="143"/>
                  </a:cubicBezTo>
                  <a:cubicBezTo>
                    <a:pt x="29" y="143"/>
                    <a:pt x="28" y="143"/>
                    <a:pt x="28" y="143"/>
                  </a:cubicBezTo>
                  <a:cubicBezTo>
                    <a:pt x="27" y="143"/>
                    <a:pt x="27" y="141"/>
                    <a:pt x="27" y="141"/>
                  </a:cubicBezTo>
                  <a:cubicBezTo>
                    <a:pt x="26" y="139"/>
                    <a:pt x="26" y="139"/>
                    <a:pt x="27" y="138"/>
                  </a:cubicBezTo>
                  <a:cubicBezTo>
                    <a:pt x="28" y="138"/>
                    <a:pt x="28" y="138"/>
                    <a:pt x="28" y="138"/>
                  </a:cubicBezTo>
                  <a:cubicBezTo>
                    <a:pt x="28" y="137"/>
                    <a:pt x="28" y="137"/>
                    <a:pt x="28" y="136"/>
                  </a:cubicBezTo>
                  <a:cubicBezTo>
                    <a:pt x="28" y="136"/>
                    <a:pt x="30" y="135"/>
                    <a:pt x="30" y="135"/>
                  </a:cubicBezTo>
                  <a:cubicBezTo>
                    <a:pt x="32" y="133"/>
                    <a:pt x="32" y="132"/>
                    <a:pt x="36" y="133"/>
                  </a:cubicBezTo>
                  <a:cubicBezTo>
                    <a:pt x="36" y="132"/>
                    <a:pt x="36" y="132"/>
                    <a:pt x="36" y="131"/>
                  </a:cubicBezTo>
                  <a:cubicBezTo>
                    <a:pt x="33" y="131"/>
                    <a:pt x="37" y="129"/>
                    <a:pt x="38" y="128"/>
                  </a:cubicBezTo>
                  <a:cubicBezTo>
                    <a:pt x="38" y="128"/>
                    <a:pt x="37" y="126"/>
                    <a:pt x="37" y="126"/>
                  </a:cubicBezTo>
                  <a:cubicBezTo>
                    <a:pt x="37" y="124"/>
                    <a:pt x="38" y="121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0" y="119"/>
                    <a:pt x="39" y="119"/>
                    <a:pt x="39" y="119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8"/>
                    <a:pt x="41" y="117"/>
                    <a:pt x="42" y="118"/>
                  </a:cubicBezTo>
                  <a:cubicBezTo>
                    <a:pt x="42" y="118"/>
                    <a:pt x="43" y="118"/>
                    <a:pt x="43" y="118"/>
                  </a:cubicBezTo>
                  <a:cubicBezTo>
                    <a:pt x="43" y="119"/>
                    <a:pt x="43" y="119"/>
                    <a:pt x="43" y="120"/>
                  </a:cubicBezTo>
                  <a:cubicBezTo>
                    <a:pt x="44" y="119"/>
                    <a:pt x="45" y="120"/>
                    <a:pt x="46" y="118"/>
                  </a:cubicBezTo>
                  <a:cubicBezTo>
                    <a:pt x="46" y="117"/>
                    <a:pt x="46" y="117"/>
                    <a:pt x="46" y="116"/>
                  </a:cubicBezTo>
                  <a:cubicBezTo>
                    <a:pt x="45" y="116"/>
                    <a:pt x="45" y="116"/>
                    <a:pt x="45" y="116"/>
                  </a:cubicBezTo>
                  <a:cubicBezTo>
                    <a:pt x="45" y="116"/>
                    <a:pt x="44" y="115"/>
                    <a:pt x="43" y="116"/>
                  </a:cubicBezTo>
                  <a:cubicBezTo>
                    <a:pt x="43" y="116"/>
                    <a:pt x="43" y="117"/>
                    <a:pt x="43" y="117"/>
                  </a:cubicBezTo>
                  <a:cubicBezTo>
                    <a:pt x="43" y="117"/>
                    <a:pt x="42" y="117"/>
                    <a:pt x="42" y="117"/>
                  </a:cubicBezTo>
                  <a:cubicBezTo>
                    <a:pt x="42" y="116"/>
                    <a:pt x="41" y="116"/>
                    <a:pt x="40" y="116"/>
                  </a:cubicBezTo>
                  <a:cubicBezTo>
                    <a:pt x="40" y="115"/>
                    <a:pt x="40" y="116"/>
                    <a:pt x="39" y="116"/>
                  </a:cubicBezTo>
                  <a:cubicBezTo>
                    <a:pt x="39" y="115"/>
                    <a:pt x="39" y="113"/>
                    <a:pt x="39" y="112"/>
                  </a:cubicBezTo>
                  <a:cubicBezTo>
                    <a:pt x="39" y="112"/>
                    <a:pt x="38" y="112"/>
                    <a:pt x="38" y="112"/>
                  </a:cubicBezTo>
                  <a:cubicBezTo>
                    <a:pt x="38" y="112"/>
                    <a:pt x="37" y="112"/>
                    <a:pt x="37" y="111"/>
                  </a:cubicBezTo>
                  <a:cubicBezTo>
                    <a:pt x="39" y="111"/>
                    <a:pt x="39" y="109"/>
                    <a:pt x="39" y="108"/>
                  </a:cubicBezTo>
                  <a:cubicBezTo>
                    <a:pt x="39" y="108"/>
                    <a:pt x="39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ubicBezTo>
                    <a:pt x="41" y="108"/>
                    <a:pt x="42" y="108"/>
                    <a:pt x="42" y="108"/>
                  </a:cubicBezTo>
                  <a:cubicBezTo>
                    <a:pt x="43" y="110"/>
                    <a:pt x="43" y="111"/>
                    <a:pt x="46" y="110"/>
                  </a:cubicBezTo>
                  <a:cubicBezTo>
                    <a:pt x="47" y="110"/>
                    <a:pt x="48" y="110"/>
                    <a:pt x="49" y="109"/>
                  </a:cubicBezTo>
                  <a:cubicBezTo>
                    <a:pt x="49" y="109"/>
                    <a:pt x="48" y="109"/>
                    <a:pt x="49" y="108"/>
                  </a:cubicBezTo>
                  <a:cubicBezTo>
                    <a:pt x="49" y="108"/>
                    <a:pt x="50" y="108"/>
                    <a:pt x="51" y="107"/>
                  </a:cubicBezTo>
                  <a:cubicBezTo>
                    <a:pt x="52" y="105"/>
                    <a:pt x="50" y="103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100"/>
                    <a:pt x="51" y="100"/>
                    <a:pt x="52" y="99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49" y="97"/>
                    <a:pt x="50" y="96"/>
                    <a:pt x="50" y="96"/>
                  </a:cubicBezTo>
                  <a:cubicBezTo>
                    <a:pt x="50" y="96"/>
                    <a:pt x="50" y="96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4" y="97"/>
                    <a:pt x="53" y="96"/>
                    <a:pt x="53" y="96"/>
                  </a:cubicBezTo>
                  <a:cubicBezTo>
                    <a:pt x="53" y="96"/>
                    <a:pt x="54" y="96"/>
                    <a:pt x="54" y="96"/>
                  </a:cubicBezTo>
                  <a:cubicBezTo>
                    <a:pt x="55" y="96"/>
                    <a:pt x="57" y="95"/>
                    <a:pt x="57" y="95"/>
                  </a:cubicBezTo>
                  <a:cubicBezTo>
                    <a:pt x="59" y="95"/>
                    <a:pt x="60" y="96"/>
                    <a:pt x="62" y="95"/>
                  </a:cubicBezTo>
                  <a:cubicBezTo>
                    <a:pt x="62" y="95"/>
                    <a:pt x="64" y="95"/>
                    <a:pt x="65" y="95"/>
                  </a:cubicBezTo>
                  <a:cubicBezTo>
                    <a:pt x="65" y="95"/>
                    <a:pt x="65" y="94"/>
                    <a:pt x="65" y="94"/>
                  </a:cubicBezTo>
                  <a:cubicBezTo>
                    <a:pt x="67" y="94"/>
                    <a:pt x="68" y="94"/>
                    <a:pt x="70" y="93"/>
                  </a:cubicBezTo>
                  <a:cubicBezTo>
                    <a:pt x="73" y="92"/>
                    <a:pt x="76" y="85"/>
                    <a:pt x="77" y="82"/>
                  </a:cubicBezTo>
                  <a:cubicBezTo>
                    <a:pt x="76" y="82"/>
                    <a:pt x="76" y="81"/>
                    <a:pt x="76" y="81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3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2" y="79"/>
                    <a:pt x="73" y="78"/>
                    <a:pt x="72" y="78"/>
                  </a:cubicBezTo>
                  <a:cubicBezTo>
                    <a:pt x="73" y="78"/>
                    <a:pt x="73" y="77"/>
                    <a:pt x="74" y="77"/>
                  </a:cubicBezTo>
                  <a:cubicBezTo>
                    <a:pt x="74" y="77"/>
                    <a:pt x="73" y="76"/>
                    <a:pt x="74" y="76"/>
                  </a:cubicBezTo>
                  <a:cubicBezTo>
                    <a:pt x="73" y="75"/>
                    <a:pt x="72" y="75"/>
                    <a:pt x="71" y="74"/>
                  </a:cubicBezTo>
                  <a:cubicBezTo>
                    <a:pt x="71" y="73"/>
                    <a:pt x="70" y="73"/>
                    <a:pt x="69" y="73"/>
                  </a:cubicBezTo>
                  <a:cubicBezTo>
                    <a:pt x="69" y="72"/>
                    <a:pt x="69" y="71"/>
                    <a:pt x="69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69"/>
                    <a:pt x="68" y="70"/>
                    <a:pt x="68" y="69"/>
                  </a:cubicBezTo>
                  <a:cubicBezTo>
                    <a:pt x="68" y="68"/>
                    <a:pt x="67" y="68"/>
                    <a:pt x="67" y="67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8" y="65"/>
                    <a:pt x="69" y="64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70" y="59"/>
                    <a:pt x="69" y="58"/>
                  </a:cubicBezTo>
                  <a:cubicBezTo>
                    <a:pt x="69" y="57"/>
                    <a:pt x="70" y="57"/>
                    <a:pt x="70" y="55"/>
                  </a:cubicBezTo>
                  <a:cubicBezTo>
                    <a:pt x="70" y="53"/>
                    <a:pt x="72" y="53"/>
                    <a:pt x="71" y="51"/>
                  </a:cubicBezTo>
                  <a:cubicBezTo>
                    <a:pt x="71" y="50"/>
                    <a:pt x="72" y="48"/>
                    <a:pt x="72" y="48"/>
                  </a:cubicBezTo>
                  <a:cubicBezTo>
                    <a:pt x="72" y="48"/>
                    <a:pt x="73" y="46"/>
                    <a:pt x="73" y="45"/>
                  </a:cubicBezTo>
                  <a:cubicBezTo>
                    <a:pt x="73" y="44"/>
                    <a:pt x="74" y="44"/>
                    <a:pt x="75" y="43"/>
                  </a:cubicBezTo>
                  <a:cubicBezTo>
                    <a:pt x="76" y="42"/>
                    <a:pt x="77" y="41"/>
                    <a:pt x="77" y="40"/>
                  </a:cubicBezTo>
                  <a:cubicBezTo>
                    <a:pt x="77" y="38"/>
                    <a:pt x="80" y="39"/>
                    <a:pt x="80" y="38"/>
                  </a:cubicBezTo>
                  <a:cubicBezTo>
                    <a:pt x="80" y="37"/>
                    <a:pt x="81" y="37"/>
                    <a:pt x="82" y="36"/>
                  </a:cubicBezTo>
                  <a:cubicBezTo>
                    <a:pt x="83" y="35"/>
                    <a:pt x="84" y="34"/>
                    <a:pt x="84" y="33"/>
                  </a:cubicBezTo>
                  <a:cubicBezTo>
                    <a:pt x="85" y="32"/>
                    <a:pt x="88" y="32"/>
                    <a:pt x="88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29"/>
                    <a:pt x="90" y="27"/>
                    <a:pt x="89" y="25"/>
                  </a:cubicBezTo>
                  <a:cubicBezTo>
                    <a:pt x="89" y="24"/>
                    <a:pt x="89" y="22"/>
                    <a:pt x="89" y="22"/>
                  </a:cubicBezTo>
                  <a:cubicBezTo>
                    <a:pt x="89" y="22"/>
                    <a:pt x="87" y="21"/>
                    <a:pt x="88" y="22"/>
                  </a:cubicBezTo>
                  <a:cubicBezTo>
                    <a:pt x="88" y="23"/>
                    <a:pt x="85" y="21"/>
                    <a:pt x="85" y="21"/>
                  </a:cubicBezTo>
                  <a:cubicBezTo>
                    <a:pt x="85" y="21"/>
                    <a:pt x="84" y="23"/>
                    <a:pt x="84" y="24"/>
                  </a:cubicBezTo>
                  <a:cubicBezTo>
                    <a:pt x="85" y="24"/>
                    <a:pt x="85" y="27"/>
                    <a:pt x="84" y="28"/>
                  </a:cubicBezTo>
                  <a:cubicBezTo>
                    <a:pt x="83" y="28"/>
                    <a:pt x="82" y="29"/>
                    <a:pt x="82" y="30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0" y="32"/>
                    <a:pt x="79" y="31"/>
                  </a:cubicBezTo>
                  <a:cubicBezTo>
                    <a:pt x="77" y="31"/>
                    <a:pt x="76" y="31"/>
                    <a:pt x="75" y="31"/>
                  </a:cubicBezTo>
                  <a:cubicBezTo>
                    <a:pt x="74" y="31"/>
                    <a:pt x="73" y="31"/>
                    <a:pt x="72" y="31"/>
                  </a:cubicBezTo>
                  <a:cubicBezTo>
                    <a:pt x="71" y="30"/>
                    <a:pt x="69" y="30"/>
                    <a:pt x="68" y="30"/>
                  </a:cubicBezTo>
                  <a:cubicBezTo>
                    <a:pt x="67" y="31"/>
                    <a:pt x="67" y="30"/>
                    <a:pt x="67" y="30"/>
                  </a:cubicBezTo>
                  <a:cubicBezTo>
                    <a:pt x="67" y="30"/>
                    <a:pt x="68" y="28"/>
                    <a:pt x="69" y="27"/>
                  </a:cubicBezTo>
                  <a:cubicBezTo>
                    <a:pt x="69" y="26"/>
                    <a:pt x="71" y="24"/>
                    <a:pt x="71" y="23"/>
                  </a:cubicBezTo>
                  <a:cubicBezTo>
                    <a:pt x="71" y="22"/>
                    <a:pt x="72" y="21"/>
                    <a:pt x="70" y="20"/>
                  </a:cubicBezTo>
                  <a:cubicBezTo>
                    <a:pt x="69" y="19"/>
                    <a:pt x="68" y="17"/>
                    <a:pt x="67" y="17"/>
                  </a:cubicBezTo>
                  <a:cubicBezTo>
                    <a:pt x="67" y="16"/>
                    <a:pt x="67" y="16"/>
                    <a:pt x="66" y="15"/>
                  </a:cubicBezTo>
                  <a:cubicBezTo>
                    <a:pt x="65" y="14"/>
                    <a:pt x="64" y="16"/>
                    <a:pt x="62" y="14"/>
                  </a:cubicBezTo>
                  <a:cubicBezTo>
                    <a:pt x="61" y="13"/>
                    <a:pt x="61" y="12"/>
                    <a:pt x="60" y="12"/>
                  </a:cubicBezTo>
                  <a:cubicBezTo>
                    <a:pt x="58" y="12"/>
                    <a:pt x="58" y="10"/>
                    <a:pt x="58" y="9"/>
                  </a:cubicBezTo>
                  <a:cubicBezTo>
                    <a:pt x="57" y="8"/>
                    <a:pt x="57" y="7"/>
                    <a:pt x="56" y="7"/>
                  </a:cubicBezTo>
                  <a:cubicBezTo>
                    <a:pt x="55" y="7"/>
                    <a:pt x="55" y="6"/>
                    <a:pt x="54" y="5"/>
                  </a:cubicBezTo>
                  <a:cubicBezTo>
                    <a:pt x="54" y="4"/>
                    <a:pt x="53" y="3"/>
                    <a:pt x="53" y="3"/>
                  </a:cubicBezTo>
                  <a:lnTo>
                    <a:pt x="50" y="2"/>
                  </a:lnTo>
                  <a:close/>
                  <a:moveTo>
                    <a:pt x="25" y="193"/>
                  </a:moveTo>
                  <a:cubicBezTo>
                    <a:pt x="26" y="193"/>
                    <a:pt x="26" y="193"/>
                    <a:pt x="26" y="193"/>
                  </a:cubicBezTo>
                  <a:cubicBezTo>
                    <a:pt x="26" y="193"/>
                    <a:pt x="27" y="193"/>
                    <a:pt x="27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28" y="193"/>
                    <a:pt x="30" y="194"/>
                    <a:pt x="30" y="194"/>
                  </a:cubicBezTo>
                  <a:cubicBezTo>
                    <a:pt x="30" y="194"/>
                    <a:pt x="32" y="194"/>
                    <a:pt x="32" y="194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3" y="193"/>
                    <a:pt x="35" y="193"/>
                    <a:pt x="36" y="193"/>
                  </a:cubicBezTo>
                  <a:cubicBezTo>
                    <a:pt x="35" y="194"/>
                    <a:pt x="36" y="194"/>
                    <a:pt x="36" y="194"/>
                  </a:cubicBezTo>
                  <a:cubicBezTo>
                    <a:pt x="36" y="193"/>
                    <a:pt x="36" y="193"/>
                    <a:pt x="37" y="192"/>
                  </a:cubicBezTo>
                  <a:cubicBezTo>
                    <a:pt x="35" y="192"/>
                    <a:pt x="33" y="191"/>
                    <a:pt x="32" y="191"/>
                  </a:cubicBezTo>
                  <a:cubicBezTo>
                    <a:pt x="31" y="191"/>
                    <a:pt x="30" y="191"/>
                    <a:pt x="30" y="191"/>
                  </a:cubicBezTo>
                  <a:cubicBezTo>
                    <a:pt x="29" y="191"/>
                    <a:pt x="29" y="189"/>
                    <a:pt x="28" y="189"/>
                  </a:cubicBezTo>
                  <a:cubicBezTo>
                    <a:pt x="28" y="189"/>
                    <a:pt x="27" y="189"/>
                    <a:pt x="26" y="188"/>
                  </a:cubicBezTo>
                  <a:cubicBezTo>
                    <a:pt x="26" y="188"/>
                    <a:pt x="26" y="187"/>
                    <a:pt x="26" y="187"/>
                  </a:cubicBezTo>
                  <a:cubicBezTo>
                    <a:pt x="25" y="186"/>
                    <a:pt x="25" y="187"/>
                    <a:pt x="24" y="186"/>
                  </a:cubicBezTo>
                  <a:cubicBezTo>
                    <a:pt x="23" y="186"/>
                    <a:pt x="23" y="184"/>
                    <a:pt x="22" y="183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3"/>
                    <a:pt x="23" y="182"/>
                    <a:pt x="23" y="182"/>
                  </a:cubicBezTo>
                  <a:cubicBezTo>
                    <a:pt x="22" y="181"/>
                    <a:pt x="22" y="180"/>
                    <a:pt x="21" y="180"/>
                  </a:cubicBezTo>
                  <a:cubicBezTo>
                    <a:pt x="21" y="180"/>
                    <a:pt x="22" y="179"/>
                    <a:pt x="21" y="179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3"/>
                    <a:pt x="23" y="193"/>
                    <a:pt x="25" y="193"/>
                  </a:cubicBezTo>
                  <a:close/>
                  <a:moveTo>
                    <a:pt x="41" y="191"/>
                  </a:moveTo>
                  <a:cubicBezTo>
                    <a:pt x="41" y="192"/>
                    <a:pt x="41" y="192"/>
                    <a:pt x="41" y="192"/>
                  </a:cubicBezTo>
                  <a:cubicBezTo>
                    <a:pt x="38" y="192"/>
                    <a:pt x="42" y="193"/>
                    <a:pt x="42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5" y="192"/>
                    <a:pt x="43" y="192"/>
                    <a:pt x="42" y="192"/>
                  </a:cubicBezTo>
                  <a:cubicBezTo>
                    <a:pt x="42" y="192"/>
                    <a:pt x="42" y="191"/>
                    <a:pt x="41" y="19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12" name="Freeform 177">
              <a:extLst>
                <a:ext uri="{FF2B5EF4-FFF2-40B4-BE49-F238E27FC236}">
                  <a16:creationId xmlns:a16="http://schemas.microsoft.com/office/drawing/2014/main" id="{5BF073CF-9A17-9D16-8B19-2514196C9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5622" y="4233093"/>
              <a:ext cx="400733" cy="538054"/>
            </a:xfrm>
            <a:custGeom>
              <a:avLst/>
              <a:gdLst>
                <a:gd name="T0" fmla="*/ 4 w 58"/>
                <a:gd name="T1" fmla="*/ 5 h 74"/>
                <a:gd name="T2" fmla="*/ 6 w 58"/>
                <a:gd name="T3" fmla="*/ 1 h 74"/>
                <a:gd name="T4" fmla="*/ 3 w 58"/>
                <a:gd name="T5" fmla="*/ 2 h 74"/>
                <a:gd name="T6" fmla="*/ 1 w 58"/>
                <a:gd name="T7" fmla="*/ 2 h 74"/>
                <a:gd name="T8" fmla="*/ 2 w 58"/>
                <a:gd name="T9" fmla="*/ 5 h 74"/>
                <a:gd name="T10" fmla="*/ 4 w 58"/>
                <a:gd name="T11" fmla="*/ 12 h 74"/>
                <a:gd name="T12" fmla="*/ 6 w 58"/>
                <a:gd name="T13" fmla="*/ 16 h 74"/>
                <a:gd name="T14" fmla="*/ 8 w 58"/>
                <a:gd name="T15" fmla="*/ 20 h 74"/>
                <a:gd name="T16" fmla="*/ 8 w 58"/>
                <a:gd name="T17" fmla="*/ 23 h 74"/>
                <a:gd name="T18" fmla="*/ 8 w 58"/>
                <a:gd name="T19" fmla="*/ 25 h 74"/>
                <a:gd name="T20" fmla="*/ 7 w 58"/>
                <a:gd name="T21" fmla="*/ 29 h 74"/>
                <a:gd name="T22" fmla="*/ 7 w 58"/>
                <a:gd name="T23" fmla="*/ 32 h 74"/>
                <a:gd name="T24" fmla="*/ 9 w 58"/>
                <a:gd name="T25" fmla="*/ 44 h 74"/>
                <a:gd name="T26" fmla="*/ 7 w 58"/>
                <a:gd name="T27" fmla="*/ 48 h 74"/>
                <a:gd name="T28" fmla="*/ 4 w 58"/>
                <a:gd name="T29" fmla="*/ 56 h 74"/>
                <a:gd name="T30" fmla="*/ 2 w 58"/>
                <a:gd name="T31" fmla="*/ 58 h 74"/>
                <a:gd name="T32" fmla="*/ 1 w 58"/>
                <a:gd name="T33" fmla="*/ 66 h 74"/>
                <a:gd name="T34" fmla="*/ 0 w 58"/>
                <a:gd name="T35" fmla="*/ 69 h 74"/>
                <a:gd name="T36" fmla="*/ 6 w 58"/>
                <a:gd name="T37" fmla="*/ 68 h 74"/>
                <a:gd name="T38" fmla="*/ 29 w 58"/>
                <a:gd name="T39" fmla="*/ 69 h 74"/>
                <a:gd name="T40" fmla="*/ 33 w 58"/>
                <a:gd name="T41" fmla="*/ 72 h 74"/>
                <a:gd name="T42" fmla="*/ 38 w 58"/>
                <a:gd name="T43" fmla="*/ 73 h 74"/>
                <a:gd name="T44" fmla="*/ 53 w 58"/>
                <a:gd name="T45" fmla="*/ 72 h 74"/>
                <a:gd name="T46" fmla="*/ 48 w 58"/>
                <a:gd name="T47" fmla="*/ 66 h 74"/>
                <a:gd name="T48" fmla="*/ 47 w 58"/>
                <a:gd name="T49" fmla="*/ 45 h 74"/>
                <a:gd name="T50" fmla="*/ 57 w 58"/>
                <a:gd name="T51" fmla="*/ 43 h 74"/>
                <a:gd name="T52" fmla="*/ 58 w 58"/>
                <a:gd name="T53" fmla="*/ 39 h 74"/>
                <a:gd name="T54" fmla="*/ 54 w 58"/>
                <a:gd name="T55" fmla="*/ 35 h 74"/>
                <a:gd name="T56" fmla="*/ 49 w 58"/>
                <a:gd name="T57" fmla="*/ 36 h 74"/>
                <a:gd name="T58" fmla="*/ 49 w 58"/>
                <a:gd name="T59" fmla="*/ 30 h 74"/>
                <a:gd name="T60" fmla="*/ 48 w 58"/>
                <a:gd name="T61" fmla="*/ 25 h 74"/>
                <a:gd name="T62" fmla="*/ 46 w 58"/>
                <a:gd name="T63" fmla="*/ 20 h 74"/>
                <a:gd name="T64" fmla="*/ 42 w 58"/>
                <a:gd name="T65" fmla="*/ 16 h 74"/>
                <a:gd name="T66" fmla="*/ 39 w 58"/>
                <a:gd name="T67" fmla="*/ 15 h 74"/>
                <a:gd name="T68" fmla="*/ 36 w 58"/>
                <a:gd name="T69" fmla="*/ 18 h 74"/>
                <a:gd name="T70" fmla="*/ 32 w 58"/>
                <a:gd name="T71" fmla="*/ 20 h 74"/>
                <a:gd name="T72" fmla="*/ 28 w 58"/>
                <a:gd name="T73" fmla="*/ 17 h 74"/>
                <a:gd name="T74" fmla="*/ 27 w 58"/>
                <a:gd name="T75" fmla="*/ 11 h 74"/>
                <a:gd name="T76" fmla="*/ 17 w 58"/>
                <a:gd name="T77" fmla="*/ 8 h 74"/>
                <a:gd name="T78" fmla="*/ 6 w 58"/>
                <a:gd name="T79" fmla="*/ 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8" h="74">
                  <a:moveTo>
                    <a:pt x="2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4" y="3"/>
                  </a:cubicBezTo>
                  <a:cubicBezTo>
                    <a:pt x="4" y="2"/>
                    <a:pt x="6" y="1"/>
                    <a:pt x="6" y="1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4" y="11"/>
                  </a:moveTo>
                  <a:cubicBezTo>
                    <a:pt x="4" y="11"/>
                    <a:pt x="4" y="12"/>
                    <a:pt x="4" y="12"/>
                  </a:cubicBezTo>
                  <a:cubicBezTo>
                    <a:pt x="4" y="13"/>
                    <a:pt x="5" y="15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8"/>
                    <a:pt x="6" y="18"/>
                    <a:pt x="7" y="19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1"/>
                    <a:pt x="7" y="21"/>
                    <a:pt x="7" y="22"/>
                  </a:cubicBezTo>
                  <a:cubicBezTo>
                    <a:pt x="7" y="22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5"/>
                    <a:pt x="7" y="26"/>
                    <a:pt x="7" y="26"/>
                  </a:cubicBezTo>
                  <a:cubicBezTo>
                    <a:pt x="7" y="26"/>
                    <a:pt x="7" y="28"/>
                    <a:pt x="7" y="29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7" y="31"/>
                    <a:pt x="7" y="32"/>
                  </a:cubicBezTo>
                  <a:cubicBezTo>
                    <a:pt x="7" y="33"/>
                    <a:pt x="9" y="34"/>
                    <a:pt x="9" y="34"/>
                  </a:cubicBezTo>
                  <a:cubicBezTo>
                    <a:pt x="10" y="37"/>
                    <a:pt x="10" y="41"/>
                    <a:pt x="9" y="44"/>
                  </a:cubicBezTo>
                  <a:cubicBezTo>
                    <a:pt x="9" y="45"/>
                    <a:pt x="7" y="45"/>
                    <a:pt x="7" y="46"/>
                  </a:cubicBezTo>
                  <a:cubicBezTo>
                    <a:pt x="6" y="46"/>
                    <a:pt x="7" y="47"/>
                    <a:pt x="7" y="48"/>
                  </a:cubicBezTo>
                  <a:cubicBezTo>
                    <a:pt x="6" y="49"/>
                    <a:pt x="4" y="49"/>
                    <a:pt x="4" y="50"/>
                  </a:cubicBezTo>
                  <a:cubicBezTo>
                    <a:pt x="3" y="52"/>
                    <a:pt x="4" y="54"/>
                    <a:pt x="4" y="56"/>
                  </a:cubicBezTo>
                  <a:cubicBezTo>
                    <a:pt x="4" y="56"/>
                    <a:pt x="3" y="56"/>
                    <a:pt x="3" y="56"/>
                  </a:cubicBezTo>
                  <a:cubicBezTo>
                    <a:pt x="2" y="57"/>
                    <a:pt x="3" y="58"/>
                    <a:pt x="2" y="58"/>
                  </a:cubicBezTo>
                  <a:cubicBezTo>
                    <a:pt x="2" y="59"/>
                    <a:pt x="0" y="61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1" y="67"/>
                    <a:pt x="0" y="67"/>
                    <a:pt x="0" y="67"/>
                  </a:cubicBezTo>
                  <a:cubicBezTo>
                    <a:pt x="0" y="67"/>
                    <a:pt x="0" y="68"/>
                    <a:pt x="0" y="69"/>
                  </a:cubicBezTo>
                  <a:cubicBezTo>
                    <a:pt x="0" y="69"/>
                    <a:pt x="2" y="69"/>
                    <a:pt x="4" y="69"/>
                  </a:cubicBezTo>
                  <a:cubicBezTo>
                    <a:pt x="5" y="69"/>
                    <a:pt x="5" y="68"/>
                    <a:pt x="6" y="68"/>
                  </a:cubicBezTo>
                  <a:cubicBezTo>
                    <a:pt x="7" y="68"/>
                    <a:pt x="9" y="69"/>
                    <a:pt x="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30" y="71"/>
                    <a:pt x="31" y="71"/>
                  </a:cubicBezTo>
                  <a:cubicBezTo>
                    <a:pt x="32" y="71"/>
                    <a:pt x="32" y="72"/>
                    <a:pt x="33" y="72"/>
                  </a:cubicBezTo>
                  <a:cubicBezTo>
                    <a:pt x="35" y="71"/>
                    <a:pt x="35" y="73"/>
                    <a:pt x="37" y="73"/>
                  </a:cubicBezTo>
                  <a:cubicBezTo>
                    <a:pt x="38" y="72"/>
                    <a:pt x="37" y="73"/>
                    <a:pt x="38" y="73"/>
                  </a:cubicBezTo>
                  <a:cubicBezTo>
                    <a:pt x="40" y="72"/>
                    <a:pt x="42" y="74"/>
                    <a:pt x="42" y="74"/>
                  </a:cubicBezTo>
                  <a:cubicBezTo>
                    <a:pt x="42" y="74"/>
                    <a:pt x="50" y="72"/>
                    <a:pt x="53" y="72"/>
                  </a:cubicBezTo>
                  <a:cubicBezTo>
                    <a:pt x="51" y="72"/>
                    <a:pt x="52" y="70"/>
                    <a:pt x="50" y="69"/>
                  </a:cubicBezTo>
                  <a:cubicBezTo>
                    <a:pt x="48" y="67"/>
                    <a:pt x="48" y="68"/>
                    <a:pt x="48" y="66"/>
                  </a:cubicBezTo>
                  <a:cubicBezTo>
                    <a:pt x="47" y="64"/>
                    <a:pt x="47" y="63"/>
                    <a:pt x="47" y="63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45"/>
                    <a:pt x="57" y="44"/>
                    <a:pt x="57" y="43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8" y="38"/>
                    <a:pt x="57" y="35"/>
                    <a:pt x="57" y="35"/>
                  </a:cubicBezTo>
                  <a:cubicBezTo>
                    <a:pt x="57" y="35"/>
                    <a:pt x="54" y="36"/>
                    <a:pt x="54" y="35"/>
                  </a:cubicBezTo>
                  <a:cubicBezTo>
                    <a:pt x="53" y="35"/>
                    <a:pt x="52" y="35"/>
                    <a:pt x="52" y="36"/>
                  </a:cubicBezTo>
                  <a:cubicBezTo>
                    <a:pt x="51" y="37"/>
                    <a:pt x="50" y="36"/>
                    <a:pt x="49" y="36"/>
                  </a:cubicBezTo>
                  <a:cubicBezTo>
                    <a:pt x="49" y="35"/>
                    <a:pt x="49" y="34"/>
                    <a:pt x="49" y="33"/>
                  </a:cubicBezTo>
                  <a:cubicBezTo>
                    <a:pt x="48" y="31"/>
                    <a:pt x="49" y="31"/>
                    <a:pt x="49" y="30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8" y="27"/>
                    <a:pt x="48" y="25"/>
                  </a:cubicBezTo>
                  <a:cubicBezTo>
                    <a:pt x="47" y="24"/>
                    <a:pt x="47" y="24"/>
                    <a:pt x="47" y="23"/>
                  </a:cubicBezTo>
                  <a:cubicBezTo>
                    <a:pt x="47" y="21"/>
                    <a:pt x="47" y="20"/>
                    <a:pt x="46" y="20"/>
                  </a:cubicBezTo>
                  <a:cubicBezTo>
                    <a:pt x="45" y="20"/>
                    <a:pt x="46" y="18"/>
                    <a:pt x="46" y="17"/>
                  </a:cubicBezTo>
                  <a:cubicBezTo>
                    <a:pt x="45" y="15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4"/>
                    <a:pt x="41" y="15"/>
                    <a:pt x="39" y="15"/>
                  </a:cubicBezTo>
                  <a:cubicBezTo>
                    <a:pt x="37" y="15"/>
                    <a:pt x="37" y="14"/>
                    <a:pt x="36" y="15"/>
                  </a:cubicBezTo>
                  <a:cubicBezTo>
                    <a:pt x="35" y="16"/>
                    <a:pt x="36" y="17"/>
                    <a:pt x="36" y="18"/>
                  </a:cubicBezTo>
                  <a:cubicBezTo>
                    <a:pt x="37" y="19"/>
                    <a:pt x="35" y="19"/>
                    <a:pt x="35" y="19"/>
                  </a:cubicBezTo>
                  <a:cubicBezTo>
                    <a:pt x="34" y="18"/>
                    <a:pt x="33" y="20"/>
                    <a:pt x="32" y="20"/>
                  </a:cubicBezTo>
                  <a:cubicBezTo>
                    <a:pt x="31" y="20"/>
                    <a:pt x="30" y="20"/>
                    <a:pt x="29" y="19"/>
                  </a:cubicBezTo>
                  <a:cubicBezTo>
                    <a:pt x="28" y="18"/>
                    <a:pt x="28" y="19"/>
                    <a:pt x="28" y="17"/>
                  </a:cubicBezTo>
                  <a:cubicBezTo>
                    <a:pt x="27" y="15"/>
                    <a:pt x="28" y="15"/>
                    <a:pt x="27" y="14"/>
                  </a:cubicBezTo>
                  <a:cubicBezTo>
                    <a:pt x="27" y="12"/>
                    <a:pt x="27" y="12"/>
                    <a:pt x="27" y="11"/>
                  </a:cubicBezTo>
                  <a:cubicBezTo>
                    <a:pt x="27" y="10"/>
                    <a:pt x="26" y="8"/>
                    <a:pt x="2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3" y="8"/>
                    <a:pt x="11" y="8"/>
                  </a:cubicBezTo>
                  <a:cubicBezTo>
                    <a:pt x="9" y="8"/>
                    <a:pt x="7" y="9"/>
                    <a:pt x="6" y="9"/>
                  </a:cubicBezTo>
                  <a:cubicBezTo>
                    <a:pt x="5" y="10"/>
                    <a:pt x="4" y="11"/>
                    <a:pt x="4" y="11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13" name="Freeform 178">
              <a:extLst>
                <a:ext uri="{FF2B5EF4-FFF2-40B4-BE49-F238E27FC236}">
                  <a16:creationId xmlns:a16="http://schemas.microsoft.com/office/drawing/2014/main" id="{B78F7886-FABE-3E73-86EC-6A28AA2E2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8463" y="2422248"/>
              <a:ext cx="15001" cy="904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1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14" name="Freeform 179">
              <a:extLst>
                <a:ext uri="{FF2B5EF4-FFF2-40B4-BE49-F238E27FC236}">
                  <a16:creationId xmlns:a16="http://schemas.microsoft.com/office/drawing/2014/main" id="{982C4C73-4B76-B467-87FE-CAE318DB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878" y="2648322"/>
              <a:ext cx="619315" cy="712130"/>
            </a:xfrm>
            <a:custGeom>
              <a:avLst/>
              <a:gdLst>
                <a:gd name="T0" fmla="*/ 65 w 90"/>
                <a:gd name="T1" fmla="*/ 91 h 98"/>
                <a:gd name="T2" fmla="*/ 56 w 90"/>
                <a:gd name="T3" fmla="*/ 97 h 98"/>
                <a:gd name="T4" fmla="*/ 51 w 90"/>
                <a:gd name="T5" fmla="*/ 95 h 98"/>
                <a:gd name="T6" fmla="*/ 50 w 90"/>
                <a:gd name="T7" fmla="*/ 90 h 98"/>
                <a:gd name="T8" fmla="*/ 45 w 90"/>
                <a:gd name="T9" fmla="*/ 87 h 98"/>
                <a:gd name="T10" fmla="*/ 0 w 90"/>
                <a:gd name="T11" fmla="*/ 56 h 98"/>
                <a:gd name="T12" fmla="*/ 0 w 90"/>
                <a:gd name="T13" fmla="*/ 48 h 98"/>
                <a:gd name="T14" fmla="*/ 4 w 90"/>
                <a:gd name="T15" fmla="*/ 45 h 98"/>
                <a:gd name="T16" fmla="*/ 12 w 90"/>
                <a:gd name="T17" fmla="*/ 41 h 98"/>
                <a:gd name="T18" fmla="*/ 18 w 90"/>
                <a:gd name="T19" fmla="*/ 39 h 98"/>
                <a:gd name="T20" fmla="*/ 24 w 90"/>
                <a:gd name="T21" fmla="*/ 33 h 98"/>
                <a:gd name="T22" fmla="*/ 28 w 90"/>
                <a:gd name="T23" fmla="*/ 28 h 98"/>
                <a:gd name="T24" fmla="*/ 30 w 90"/>
                <a:gd name="T25" fmla="*/ 23 h 98"/>
                <a:gd name="T26" fmla="*/ 28 w 90"/>
                <a:gd name="T27" fmla="*/ 17 h 98"/>
                <a:gd name="T28" fmla="*/ 27 w 90"/>
                <a:gd name="T29" fmla="*/ 11 h 98"/>
                <a:gd name="T30" fmla="*/ 30 w 90"/>
                <a:gd name="T31" fmla="*/ 10 h 98"/>
                <a:gd name="T32" fmla="*/ 37 w 90"/>
                <a:gd name="T33" fmla="*/ 7 h 98"/>
                <a:gd name="T34" fmla="*/ 42 w 90"/>
                <a:gd name="T35" fmla="*/ 5 h 98"/>
                <a:gd name="T36" fmla="*/ 45 w 90"/>
                <a:gd name="T37" fmla="*/ 3 h 98"/>
                <a:gd name="T38" fmla="*/ 50 w 90"/>
                <a:gd name="T39" fmla="*/ 2 h 98"/>
                <a:gd name="T40" fmla="*/ 61 w 90"/>
                <a:gd name="T41" fmla="*/ 1 h 98"/>
                <a:gd name="T42" fmla="*/ 63 w 90"/>
                <a:gd name="T43" fmla="*/ 1 h 98"/>
                <a:gd name="T44" fmla="*/ 66 w 90"/>
                <a:gd name="T45" fmla="*/ 1 h 98"/>
                <a:gd name="T46" fmla="*/ 70 w 90"/>
                <a:gd name="T47" fmla="*/ 2 h 98"/>
                <a:gd name="T48" fmla="*/ 72 w 90"/>
                <a:gd name="T49" fmla="*/ 1 h 98"/>
                <a:gd name="T50" fmla="*/ 74 w 90"/>
                <a:gd name="T51" fmla="*/ 5 h 98"/>
                <a:gd name="T52" fmla="*/ 76 w 90"/>
                <a:gd name="T53" fmla="*/ 12 h 98"/>
                <a:gd name="T54" fmla="*/ 72 w 90"/>
                <a:gd name="T55" fmla="*/ 16 h 98"/>
                <a:gd name="T56" fmla="*/ 71 w 90"/>
                <a:gd name="T57" fmla="*/ 22 h 98"/>
                <a:gd name="T58" fmla="*/ 74 w 90"/>
                <a:gd name="T59" fmla="*/ 27 h 98"/>
                <a:gd name="T60" fmla="*/ 79 w 90"/>
                <a:gd name="T61" fmla="*/ 37 h 98"/>
                <a:gd name="T62" fmla="*/ 79 w 90"/>
                <a:gd name="T63" fmla="*/ 39 h 98"/>
                <a:gd name="T64" fmla="*/ 80 w 90"/>
                <a:gd name="T65" fmla="*/ 49 h 98"/>
                <a:gd name="T66" fmla="*/ 79 w 90"/>
                <a:gd name="T67" fmla="*/ 52 h 98"/>
                <a:gd name="T68" fmla="*/ 75 w 90"/>
                <a:gd name="T69" fmla="*/ 60 h 98"/>
                <a:gd name="T70" fmla="*/ 79 w 90"/>
                <a:gd name="T71" fmla="*/ 65 h 98"/>
                <a:gd name="T72" fmla="*/ 82 w 90"/>
                <a:gd name="T73" fmla="*/ 70 h 98"/>
                <a:gd name="T74" fmla="*/ 87 w 90"/>
                <a:gd name="T75" fmla="*/ 7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0" h="98">
                  <a:moveTo>
                    <a:pt x="90" y="74"/>
                  </a:moveTo>
                  <a:cubicBezTo>
                    <a:pt x="65" y="91"/>
                    <a:pt x="65" y="91"/>
                    <a:pt x="65" y="91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56" y="97"/>
                    <a:pt x="51" y="98"/>
                    <a:pt x="51" y="97"/>
                  </a:cubicBezTo>
                  <a:cubicBezTo>
                    <a:pt x="51" y="97"/>
                    <a:pt x="52" y="96"/>
                    <a:pt x="51" y="95"/>
                  </a:cubicBezTo>
                  <a:cubicBezTo>
                    <a:pt x="51" y="94"/>
                    <a:pt x="51" y="95"/>
                    <a:pt x="51" y="93"/>
                  </a:cubicBezTo>
                  <a:cubicBezTo>
                    <a:pt x="51" y="91"/>
                    <a:pt x="50" y="91"/>
                    <a:pt x="50" y="90"/>
                  </a:cubicBezTo>
                  <a:cubicBezTo>
                    <a:pt x="49" y="90"/>
                    <a:pt x="47" y="90"/>
                    <a:pt x="46" y="89"/>
                  </a:cubicBezTo>
                  <a:cubicBezTo>
                    <a:pt x="45" y="88"/>
                    <a:pt x="45" y="87"/>
                    <a:pt x="45" y="8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8"/>
                    <a:pt x="2" y="47"/>
                  </a:cubicBezTo>
                  <a:cubicBezTo>
                    <a:pt x="2" y="46"/>
                    <a:pt x="3" y="45"/>
                    <a:pt x="4" y="45"/>
                  </a:cubicBezTo>
                  <a:cubicBezTo>
                    <a:pt x="5" y="44"/>
                    <a:pt x="6" y="44"/>
                    <a:pt x="7" y="43"/>
                  </a:cubicBezTo>
                  <a:cubicBezTo>
                    <a:pt x="9" y="43"/>
                    <a:pt x="11" y="43"/>
                    <a:pt x="12" y="41"/>
                  </a:cubicBezTo>
                  <a:cubicBezTo>
                    <a:pt x="13" y="40"/>
                    <a:pt x="13" y="41"/>
                    <a:pt x="15" y="40"/>
                  </a:cubicBezTo>
                  <a:cubicBezTo>
                    <a:pt x="16" y="40"/>
                    <a:pt x="16" y="40"/>
                    <a:pt x="18" y="39"/>
                  </a:cubicBezTo>
                  <a:cubicBezTo>
                    <a:pt x="20" y="38"/>
                    <a:pt x="22" y="34"/>
                    <a:pt x="22" y="34"/>
                  </a:cubicBezTo>
                  <a:cubicBezTo>
                    <a:pt x="22" y="34"/>
                    <a:pt x="23" y="34"/>
                    <a:pt x="24" y="33"/>
                  </a:cubicBezTo>
                  <a:cubicBezTo>
                    <a:pt x="26" y="32"/>
                    <a:pt x="25" y="32"/>
                    <a:pt x="25" y="30"/>
                  </a:cubicBezTo>
                  <a:cubicBezTo>
                    <a:pt x="25" y="29"/>
                    <a:pt x="28" y="29"/>
                    <a:pt x="28" y="28"/>
                  </a:cubicBezTo>
                  <a:cubicBezTo>
                    <a:pt x="28" y="27"/>
                    <a:pt x="30" y="26"/>
                    <a:pt x="31" y="25"/>
                  </a:cubicBezTo>
                  <a:cubicBezTo>
                    <a:pt x="32" y="25"/>
                    <a:pt x="31" y="24"/>
                    <a:pt x="30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19"/>
                    <a:pt x="28" y="19"/>
                    <a:pt x="28" y="17"/>
                  </a:cubicBezTo>
                  <a:cubicBezTo>
                    <a:pt x="28" y="16"/>
                    <a:pt x="28" y="15"/>
                    <a:pt x="29" y="14"/>
                  </a:cubicBezTo>
                  <a:cubicBezTo>
                    <a:pt x="29" y="13"/>
                    <a:pt x="27" y="11"/>
                    <a:pt x="27" y="11"/>
                  </a:cubicBezTo>
                  <a:cubicBezTo>
                    <a:pt x="28" y="11"/>
                    <a:pt x="28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2" y="10"/>
                    <a:pt x="32" y="8"/>
                    <a:pt x="34" y="7"/>
                  </a:cubicBezTo>
                  <a:cubicBezTo>
                    <a:pt x="35" y="6"/>
                    <a:pt x="36" y="7"/>
                    <a:pt x="37" y="7"/>
                  </a:cubicBezTo>
                  <a:cubicBezTo>
                    <a:pt x="38" y="6"/>
                    <a:pt x="39" y="5"/>
                    <a:pt x="40" y="5"/>
                  </a:cubicBezTo>
                  <a:cubicBezTo>
                    <a:pt x="40" y="4"/>
                    <a:pt x="41" y="5"/>
                    <a:pt x="42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5" y="3"/>
                    <a:pt x="46" y="2"/>
                    <a:pt x="46" y="2"/>
                  </a:cubicBezTo>
                  <a:cubicBezTo>
                    <a:pt x="47" y="2"/>
                    <a:pt x="49" y="2"/>
                    <a:pt x="50" y="2"/>
                  </a:cubicBezTo>
                  <a:cubicBezTo>
                    <a:pt x="53" y="3"/>
                    <a:pt x="54" y="1"/>
                    <a:pt x="56" y="1"/>
                  </a:cubicBezTo>
                  <a:cubicBezTo>
                    <a:pt x="58" y="1"/>
                    <a:pt x="59" y="1"/>
                    <a:pt x="61" y="1"/>
                  </a:cubicBezTo>
                  <a:cubicBezTo>
                    <a:pt x="61" y="1"/>
                    <a:pt x="61" y="2"/>
                    <a:pt x="61" y="2"/>
                  </a:cubicBezTo>
                  <a:cubicBezTo>
                    <a:pt x="62" y="2"/>
                    <a:pt x="63" y="1"/>
                    <a:pt x="63" y="1"/>
                  </a:cubicBezTo>
                  <a:cubicBezTo>
                    <a:pt x="65" y="1"/>
                    <a:pt x="65" y="2"/>
                    <a:pt x="66" y="2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7" y="1"/>
                    <a:pt x="67" y="1"/>
                    <a:pt x="68" y="0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2"/>
                    <a:pt x="71" y="1"/>
                    <a:pt x="72" y="1"/>
                  </a:cubicBezTo>
                  <a:cubicBezTo>
                    <a:pt x="72" y="1"/>
                    <a:pt x="73" y="1"/>
                    <a:pt x="74" y="1"/>
                  </a:cubicBezTo>
                  <a:cubicBezTo>
                    <a:pt x="74" y="1"/>
                    <a:pt x="73" y="4"/>
                    <a:pt x="74" y="5"/>
                  </a:cubicBezTo>
                  <a:cubicBezTo>
                    <a:pt x="75" y="5"/>
                    <a:pt x="74" y="6"/>
                    <a:pt x="74" y="7"/>
                  </a:cubicBezTo>
                  <a:cubicBezTo>
                    <a:pt x="74" y="9"/>
                    <a:pt x="75" y="10"/>
                    <a:pt x="76" y="12"/>
                  </a:cubicBezTo>
                  <a:cubicBezTo>
                    <a:pt x="76" y="13"/>
                    <a:pt x="74" y="13"/>
                    <a:pt x="74" y="14"/>
                  </a:cubicBezTo>
                  <a:cubicBezTo>
                    <a:pt x="74" y="15"/>
                    <a:pt x="73" y="16"/>
                    <a:pt x="72" y="16"/>
                  </a:cubicBezTo>
                  <a:cubicBezTo>
                    <a:pt x="71" y="17"/>
                    <a:pt x="70" y="16"/>
                    <a:pt x="70" y="18"/>
                  </a:cubicBezTo>
                  <a:cubicBezTo>
                    <a:pt x="70" y="19"/>
                    <a:pt x="71" y="22"/>
                    <a:pt x="71" y="22"/>
                  </a:cubicBezTo>
                  <a:cubicBezTo>
                    <a:pt x="71" y="22"/>
                    <a:pt x="73" y="22"/>
                    <a:pt x="73" y="23"/>
                  </a:cubicBezTo>
                  <a:cubicBezTo>
                    <a:pt x="74" y="24"/>
                    <a:pt x="74" y="27"/>
                    <a:pt x="74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7" y="38"/>
                    <a:pt x="79" y="39"/>
                    <a:pt x="79" y="39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77" y="51"/>
                    <a:pt x="78" y="51"/>
                  </a:cubicBezTo>
                  <a:cubicBezTo>
                    <a:pt x="79" y="51"/>
                    <a:pt x="79" y="52"/>
                    <a:pt x="79" y="52"/>
                  </a:cubicBezTo>
                  <a:cubicBezTo>
                    <a:pt x="79" y="52"/>
                    <a:pt x="79" y="56"/>
                    <a:pt x="78" y="58"/>
                  </a:cubicBezTo>
                  <a:cubicBezTo>
                    <a:pt x="78" y="60"/>
                    <a:pt x="75" y="60"/>
                    <a:pt x="75" y="60"/>
                  </a:cubicBezTo>
                  <a:cubicBezTo>
                    <a:pt x="75" y="60"/>
                    <a:pt x="76" y="61"/>
                    <a:pt x="77" y="62"/>
                  </a:cubicBezTo>
                  <a:cubicBezTo>
                    <a:pt x="78" y="63"/>
                    <a:pt x="78" y="64"/>
                    <a:pt x="79" y="65"/>
                  </a:cubicBezTo>
                  <a:cubicBezTo>
                    <a:pt x="80" y="66"/>
                    <a:pt x="80" y="66"/>
                    <a:pt x="80" y="67"/>
                  </a:cubicBezTo>
                  <a:cubicBezTo>
                    <a:pt x="80" y="69"/>
                    <a:pt x="81" y="70"/>
                    <a:pt x="82" y="70"/>
                  </a:cubicBezTo>
                  <a:cubicBezTo>
                    <a:pt x="83" y="70"/>
                    <a:pt x="84" y="70"/>
                    <a:pt x="85" y="71"/>
                  </a:cubicBezTo>
                  <a:cubicBezTo>
                    <a:pt x="86" y="71"/>
                    <a:pt x="86" y="72"/>
                    <a:pt x="87" y="72"/>
                  </a:cubicBezTo>
                  <a:cubicBezTo>
                    <a:pt x="88" y="72"/>
                    <a:pt x="90" y="74"/>
                    <a:pt x="90" y="74"/>
                  </a:cubicBez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15" name="Freeform 180">
              <a:extLst>
                <a:ext uri="{FF2B5EF4-FFF2-40B4-BE49-F238E27FC236}">
                  <a16:creationId xmlns:a16="http://schemas.microsoft.com/office/drawing/2014/main" id="{83F1FEFE-AAA0-E068-B9ED-342FF2D2B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346" y="2422248"/>
              <a:ext cx="60003" cy="124341"/>
            </a:xfrm>
            <a:custGeom>
              <a:avLst/>
              <a:gdLst>
                <a:gd name="T0" fmla="*/ 0 w 9"/>
                <a:gd name="T1" fmla="*/ 4 h 17"/>
                <a:gd name="T2" fmla="*/ 1 w 9"/>
                <a:gd name="T3" fmla="*/ 4 h 17"/>
                <a:gd name="T4" fmla="*/ 3 w 9"/>
                <a:gd name="T5" fmla="*/ 4 h 17"/>
                <a:gd name="T6" fmla="*/ 3 w 9"/>
                <a:gd name="T7" fmla="*/ 8 h 17"/>
                <a:gd name="T8" fmla="*/ 1 w 9"/>
                <a:gd name="T9" fmla="*/ 12 h 17"/>
                <a:gd name="T10" fmla="*/ 5 w 9"/>
                <a:gd name="T11" fmla="*/ 16 h 17"/>
                <a:gd name="T12" fmla="*/ 5 w 9"/>
                <a:gd name="T13" fmla="*/ 17 h 17"/>
                <a:gd name="T14" fmla="*/ 7 w 9"/>
                <a:gd name="T15" fmla="*/ 17 h 17"/>
                <a:gd name="T16" fmla="*/ 7 w 9"/>
                <a:gd name="T17" fmla="*/ 16 h 17"/>
                <a:gd name="T18" fmla="*/ 8 w 9"/>
                <a:gd name="T19" fmla="*/ 15 h 17"/>
                <a:gd name="T20" fmla="*/ 9 w 9"/>
                <a:gd name="T21" fmla="*/ 13 h 17"/>
                <a:gd name="T22" fmla="*/ 9 w 9"/>
                <a:gd name="T23" fmla="*/ 12 h 17"/>
                <a:gd name="T24" fmla="*/ 8 w 9"/>
                <a:gd name="T25" fmla="*/ 10 h 17"/>
                <a:gd name="T26" fmla="*/ 8 w 9"/>
                <a:gd name="T27" fmla="*/ 8 h 17"/>
                <a:gd name="T28" fmla="*/ 8 w 9"/>
                <a:gd name="T29" fmla="*/ 5 h 17"/>
                <a:gd name="T30" fmla="*/ 7 w 9"/>
                <a:gd name="T31" fmla="*/ 3 h 17"/>
                <a:gd name="T32" fmla="*/ 5 w 9"/>
                <a:gd name="T33" fmla="*/ 1 h 17"/>
                <a:gd name="T34" fmla="*/ 4 w 9"/>
                <a:gd name="T35" fmla="*/ 2 h 17"/>
                <a:gd name="T36" fmla="*/ 4 w 9"/>
                <a:gd name="T37" fmla="*/ 0 h 17"/>
                <a:gd name="T38" fmla="*/ 1 w 9"/>
                <a:gd name="T39" fmla="*/ 2 h 17"/>
                <a:gd name="T40" fmla="*/ 0 w 9"/>
                <a:gd name="T4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7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2" y="6"/>
                    <a:pt x="2" y="8"/>
                    <a:pt x="3" y="8"/>
                  </a:cubicBezTo>
                  <a:cubicBezTo>
                    <a:pt x="2" y="9"/>
                    <a:pt x="1" y="10"/>
                    <a:pt x="1" y="12"/>
                  </a:cubicBezTo>
                  <a:cubicBezTo>
                    <a:pt x="2" y="14"/>
                    <a:pt x="4" y="14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7" y="16"/>
                    <a:pt x="7" y="16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9" y="15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8" y="10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7"/>
                    <a:pt x="8" y="5"/>
                    <a:pt x="8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16" name="Freeform 182">
              <a:extLst>
                <a:ext uri="{FF2B5EF4-FFF2-40B4-BE49-F238E27FC236}">
                  <a16:creationId xmlns:a16="http://schemas.microsoft.com/office/drawing/2014/main" id="{7914EA65-BA90-E12E-1032-F94064769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8547" y="2625721"/>
              <a:ext cx="420019" cy="327807"/>
            </a:xfrm>
            <a:custGeom>
              <a:avLst/>
              <a:gdLst>
                <a:gd name="T0" fmla="*/ 196 w 196"/>
                <a:gd name="T1" fmla="*/ 20 h 145"/>
                <a:gd name="T2" fmla="*/ 190 w 196"/>
                <a:gd name="T3" fmla="*/ 23 h 145"/>
                <a:gd name="T4" fmla="*/ 170 w 196"/>
                <a:gd name="T5" fmla="*/ 26 h 145"/>
                <a:gd name="T6" fmla="*/ 145 w 196"/>
                <a:gd name="T7" fmla="*/ 36 h 145"/>
                <a:gd name="T8" fmla="*/ 138 w 196"/>
                <a:gd name="T9" fmla="*/ 49 h 145"/>
                <a:gd name="T10" fmla="*/ 141 w 196"/>
                <a:gd name="T11" fmla="*/ 62 h 145"/>
                <a:gd name="T12" fmla="*/ 125 w 196"/>
                <a:gd name="T13" fmla="*/ 62 h 145"/>
                <a:gd name="T14" fmla="*/ 129 w 196"/>
                <a:gd name="T15" fmla="*/ 71 h 145"/>
                <a:gd name="T16" fmla="*/ 122 w 196"/>
                <a:gd name="T17" fmla="*/ 84 h 145"/>
                <a:gd name="T18" fmla="*/ 119 w 196"/>
                <a:gd name="T19" fmla="*/ 97 h 145"/>
                <a:gd name="T20" fmla="*/ 109 w 196"/>
                <a:gd name="T21" fmla="*/ 94 h 145"/>
                <a:gd name="T22" fmla="*/ 103 w 196"/>
                <a:gd name="T23" fmla="*/ 97 h 145"/>
                <a:gd name="T24" fmla="*/ 100 w 196"/>
                <a:gd name="T25" fmla="*/ 107 h 145"/>
                <a:gd name="T26" fmla="*/ 93 w 196"/>
                <a:gd name="T27" fmla="*/ 110 h 145"/>
                <a:gd name="T28" fmla="*/ 80 w 196"/>
                <a:gd name="T29" fmla="*/ 123 h 145"/>
                <a:gd name="T30" fmla="*/ 71 w 196"/>
                <a:gd name="T31" fmla="*/ 132 h 145"/>
                <a:gd name="T32" fmla="*/ 61 w 196"/>
                <a:gd name="T33" fmla="*/ 139 h 145"/>
                <a:gd name="T34" fmla="*/ 52 w 196"/>
                <a:gd name="T35" fmla="*/ 142 h 145"/>
                <a:gd name="T36" fmla="*/ 32 w 196"/>
                <a:gd name="T37" fmla="*/ 142 h 145"/>
                <a:gd name="T38" fmla="*/ 13 w 196"/>
                <a:gd name="T39" fmla="*/ 135 h 145"/>
                <a:gd name="T40" fmla="*/ 29 w 196"/>
                <a:gd name="T41" fmla="*/ 116 h 145"/>
                <a:gd name="T42" fmla="*/ 13 w 196"/>
                <a:gd name="T43" fmla="*/ 110 h 145"/>
                <a:gd name="T44" fmla="*/ 10 w 196"/>
                <a:gd name="T45" fmla="*/ 100 h 145"/>
                <a:gd name="T46" fmla="*/ 0 w 196"/>
                <a:gd name="T47" fmla="*/ 84 h 145"/>
                <a:gd name="T48" fmla="*/ 7 w 196"/>
                <a:gd name="T49" fmla="*/ 74 h 145"/>
                <a:gd name="T50" fmla="*/ 0 w 196"/>
                <a:gd name="T51" fmla="*/ 68 h 145"/>
                <a:gd name="T52" fmla="*/ 7 w 196"/>
                <a:gd name="T53" fmla="*/ 52 h 145"/>
                <a:gd name="T54" fmla="*/ 16 w 196"/>
                <a:gd name="T55" fmla="*/ 52 h 145"/>
                <a:gd name="T56" fmla="*/ 19 w 196"/>
                <a:gd name="T57" fmla="*/ 39 h 145"/>
                <a:gd name="T58" fmla="*/ 29 w 196"/>
                <a:gd name="T59" fmla="*/ 39 h 145"/>
                <a:gd name="T60" fmla="*/ 48 w 196"/>
                <a:gd name="T61" fmla="*/ 36 h 145"/>
                <a:gd name="T62" fmla="*/ 55 w 196"/>
                <a:gd name="T63" fmla="*/ 23 h 145"/>
                <a:gd name="T64" fmla="*/ 55 w 196"/>
                <a:gd name="T65" fmla="*/ 10 h 145"/>
                <a:gd name="T66" fmla="*/ 61 w 196"/>
                <a:gd name="T67" fmla="*/ 0 h 145"/>
                <a:gd name="T68" fmla="*/ 71 w 196"/>
                <a:gd name="T69" fmla="*/ 7 h 145"/>
                <a:gd name="T70" fmla="*/ 84 w 196"/>
                <a:gd name="T71" fmla="*/ 7 h 145"/>
                <a:gd name="T72" fmla="*/ 96 w 196"/>
                <a:gd name="T73" fmla="*/ 13 h 145"/>
                <a:gd name="T74" fmla="*/ 113 w 196"/>
                <a:gd name="T75" fmla="*/ 10 h 145"/>
                <a:gd name="T76" fmla="*/ 119 w 196"/>
                <a:gd name="T77" fmla="*/ 4 h 145"/>
                <a:gd name="T78" fmla="*/ 129 w 196"/>
                <a:gd name="T79" fmla="*/ 4 h 145"/>
                <a:gd name="T80" fmla="*/ 135 w 196"/>
                <a:gd name="T81" fmla="*/ 13 h 145"/>
                <a:gd name="T82" fmla="*/ 129 w 196"/>
                <a:gd name="T83" fmla="*/ 26 h 145"/>
                <a:gd name="T84" fmla="*/ 145 w 196"/>
                <a:gd name="T85" fmla="*/ 29 h 145"/>
                <a:gd name="T86" fmla="*/ 154 w 196"/>
                <a:gd name="T87" fmla="*/ 20 h 145"/>
                <a:gd name="T88" fmla="*/ 170 w 196"/>
                <a:gd name="T89" fmla="*/ 13 h 145"/>
                <a:gd name="T90" fmla="*/ 186 w 196"/>
                <a:gd name="T91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6" h="145">
                  <a:moveTo>
                    <a:pt x="196" y="13"/>
                  </a:moveTo>
                  <a:lnTo>
                    <a:pt x="196" y="20"/>
                  </a:lnTo>
                  <a:lnTo>
                    <a:pt x="193" y="23"/>
                  </a:lnTo>
                  <a:lnTo>
                    <a:pt x="190" y="23"/>
                  </a:lnTo>
                  <a:lnTo>
                    <a:pt x="180" y="23"/>
                  </a:lnTo>
                  <a:lnTo>
                    <a:pt x="170" y="26"/>
                  </a:lnTo>
                  <a:lnTo>
                    <a:pt x="161" y="29"/>
                  </a:lnTo>
                  <a:lnTo>
                    <a:pt x="145" y="36"/>
                  </a:lnTo>
                  <a:lnTo>
                    <a:pt x="145" y="45"/>
                  </a:lnTo>
                  <a:lnTo>
                    <a:pt x="138" y="49"/>
                  </a:lnTo>
                  <a:lnTo>
                    <a:pt x="141" y="52"/>
                  </a:lnTo>
                  <a:lnTo>
                    <a:pt x="141" y="62"/>
                  </a:lnTo>
                  <a:lnTo>
                    <a:pt x="132" y="62"/>
                  </a:lnTo>
                  <a:lnTo>
                    <a:pt x="125" y="62"/>
                  </a:lnTo>
                  <a:lnTo>
                    <a:pt x="122" y="68"/>
                  </a:lnTo>
                  <a:lnTo>
                    <a:pt x="129" y="71"/>
                  </a:lnTo>
                  <a:lnTo>
                    <a:pt x="129" y="81"/>
                  </a:lnTo>
                  <a:lnTo>
                    <a:pt x="122" y="84"/>
                  </a:lnTo>
                  <a:lnTo>
                    <a:pt x="122" y="90"/>
                  </a:lnTo>
                  <a:lnTo>
                    <a:pt x="119" y="97"/>
                  </a:lnTo>
                  <a:lnTo>
                    <a:pt x="116" y="97"/>
                  </a:lnTo>
                  <a:lnTo>
                    <a:pt x="109" y="94"/>
                  </a:lnTo>
                  <a:lnTo>
                    <a:pt x="106" y="90"/>
                  </a:lnTo>
                  <a:lnTo>
                    <a:pt x="103" y="97"/>
                  </a:lnTo>
                  <a:lnTo>
                    <a:pt x="93" y="100"/>
                  </a:lnTo>
                  <a:lnTo>
                    <a:pt x="100" y="107"/>
                  </a:lnTo>
                  <a:lnTo>
                    <a:pt x="96" y="110"/>
                  </a:lnTo>
                  <a:lnTo>
                    <a:pt x="93" y="110"/>
                  </a:lnTo>
                  <a:lnTo>
                    <a:pt x="90" y="110"/>
                  </a:lnTo>
                  <a:lnTo>
                    <a:pt x="80" y="123"/>
                  </a:lnTo>
                  <a:lnTo>
                    <a:pt x="71" y="126"/>
                  </a:lnTo>
                  <a:lnTo>
                    <a:pt x="71" y="132"/>
                  </a:lnTo>
                  <a:lnTo>
                    <a:pt x="71" y="135"/>
                  </a:lnTo>
                  <a:lnTo>
                    <a:pt x="61" y="139"/>
                  </a:lnTo>
                  <a:lnTo>
                    <a:pt x="58" y="145"/>
                  </a:lnTo>
                  <a:lnTo>
                    <a:pt x="52" y="142"/>
                  </a:lnTo>
                  <a:lnTo>
                    <a:pt x="39" y="142"/>
                  </a:lnTo>
                  <a:lnTo>
                    <a:pt x="32" y="142"/>
                  </a:lnTo>
                  <a:lnTo>
                    <a:pt x="29" y="145"/>
                  </a:lnTo>
                  <a:lnTo>
                    <a:pt x="13" y="135"/>
                  </a:lnTo>
                  <a:lnTo>
                    <a:pt x="29" y="119"/>
                  </a:lnTo>
                  <a:lnTo>
                    <a:pt x="29" y="116"/>
                  </a:lnTo>
                  <a:lnTo>
                    <a:pt x="26" y="113"/>
                  </a:lnTo>
                  <a:lnTo>
                    <a:pt x="13" y="110"/>
                  </a:lnTo>
                  <a:lnTo>
                    <a:pt x="10" y="107"/>
                  </a:lnTo>
                  <a:lnTo>
                    <a:pt x="10" y="100"/>
                  </a:lnTo>
                  <a:lnTo>
                    <a:pt x="7" y="90"/>
                  </a:lnTo>
                  <a:lnTo>
                    <a:pt x="0" y="84"/>
                  </a:lnTo>
                  <a:lnTo>
                    <a:pt x="0" y="78"/>
                  </a:lnTo>
                  <a:lnTo>
                    <a:pt x="7" y="74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3" y="58"/>
                  </a:lnTo>
                  <a:lnTo>
                    <a:pt x="7" y="52"/>
                  </a:lnTo>
                  <a:lnTo>
                    <a:pt x="10" y="52"/>
                  </a:lnTo>
                  <a:lnTo>
                    <a:pt x="16" y="52"/>
                  </a:lnTo>
                  <a:lnTo>
                    <a:pt x="16" y="45"/>
                  </a:lnTo>
                  <a:lnTo>
                    <a:pt x="19" y="39"/>
                  </a:lnTo>
                  <a:lnTo>
                    <a:pt x="26" y="42"/>
                  </a:lnTo>
                  <a:lnTo>
                    <a:pt x="29" y="39"/>
                  </a:lnTo>
                  <a:lnTo>
                    <a:pt x="35" y="42"/>
                  </a:lnTo>
                  <a:lnTo>
                    <a:pt x="48" y="36"/>
                  </a:lnTo>
                  <a:lnTo>
                    <a:pt x="45" y="29"/>
                  </a:lnTo>
                  <a:lnTo>
                    <a:pt x="55" y="23"/>
                  </a:lnTo>
                  <a:lnTo>
                    <a:pt x="55" y="16"/>
                  </a:lnTo>
                  <a:lnTo>
                    <a:pt x="55" y="10"/>
                  </a:lnTo>
                  <a:lnTo>
                    <a:pt x="58" y="7"/>
                  </a:lnTo>
                  <a:lnTo>
                    <a:pt x="61" y="0"/>
                  </a:lnTo>
                  <a:lnTo>
                    <a:pt x="68" y="4"/>
                  </a:lnTo>
                  <a:lnTo>
                    <a:pt x="71" y="7"/>
                  </a:lnTo>
                  <a:lnTo>
                    <a:pt x="77" y="7"/>
                  </a:lnTo>
                  <a:lnTo>
                    <a:pt x="84" y="7"/>
                  </a:lnTo>
                  <a:lnTo>
                    <a:pt x="90" y="13"/>
                  </a:lnTo>
                  <a:lnTo>
                    <a:pt x="96" y="13"/>
                  </a:lnTo>
                  <a:lnTo>
                    <a:pt x="106" y="10"/>
                  </a:lnTo>
                  <a:lnTo>
                    <a:pt x="113" y="10"/>
                  </a:lnTo>
                  <a:lnTo>
                    <a:pt x="116" y="7"/>
                  </a:lnTo>
                  <a:lnTo>
                    <a:pt x="119" y="4"/>
                  </a:lnTo>
                  <a:lnTo>
                    <a:pt x="125" y="0"/>
                  </a:lnTo>
                  <a:lnTo>
                    <a:pt x="129" y="4"/>
                  </a:lnTo>
                  <a:lnTo>
                    <a:pt x="132" y="7"/>
                  </a:lnTo>
                  <a:lnTo>
                    <a:pt x="135" y="13"/>
                  </a:lnTo>
                  <a:lnTo>
                    <a:pt x="132" y="16"/>
                  </a:lnTo>
                  <a:lnTo>
                    <a:pt x="129" y="26"/>
                  </a:lnTo>
                  <a:lnTo>
                    <a:pt x="138" y="33"/>
                  </a:lnTo>
                  <a:lnTo>
                    <a:pt x="145" y="29"/>
                  </a:lnTo>
                  <a:lnTo>
                    <a:pt x="151" y="26"/>
                  </a:lnTo>
                  <a:lnTo>
                    <a:pt x="154" y="20"/>
                  </a:lnTo>
                  <a:lnTo>
                    <a:pt x="161" y="20"/>
                  </a:lnTo>
                  <a:lnTo>
                    <a:pt x="170" y="13"/>
                  </a:lnTo>
                  <a:lnTo>
                    <a:pt x="177" y="13"/>
                  </a:lnTo>
                  <a:lnTo>
                    <a:pt x="186" y="16"/>
                  </a:lnTo>
                  <a:lnTo>
                    <a:pt x="196" y="13"/>
                  </a:lnTo>
                  <a:close/>
                </a:path>
              </a:pathLst>
            </a:custGeom>
            <a:no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17" name="Rectangle 5116">
              <a:extLst>
                <a:ext uri="{FF2B5EF4-FFF2-40B4-BE49-F238E27FC236}">
                  <a16:creationId xmlns:a16="http://schemas.microsoft.com/office/drawing/2014/main" id="{2FDEE76A-BE51-EEA8-EC4E-012945457DAD}"/>
                </a:ext>
              </a:extLst>
            </p:cNvPr>
            <p:cNvSpPr/>
            <p:nvPr/>
          </p:nvSpPr>
          <p:spPr>
            <a:xfrm>
              <a:off x="6602601" y="213514"/>
              <a:ext cx="786465" cy="558397"/>
            </a:xfrm>
            <a:prstGeom prst="rect">
              <a:avLst/>
            </a:prstGeom>
            <a:no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A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nter Medium"/>
                <a:ea typeface="+mn-ea"/>
                <a:cs typeface="+mn-cs"/>
              </a:endParaRPr>
            </a:p>
          </p:txBody>
        </p:sp>
      </p:grpSp>
      <p:grpSp>
        <p:nvGrpSpPr>
          <p:cNvPr id="5118" name="Group 5117">
            <a:extLst>
              <a:ext uri="{FF2B5EF4-FFF2-40B4-BE49-F238E27FC236}">
                <a16:creationId xmlns:a16="http://schemas.microsoft.com/office/drawing/2014/main" id="{448327A5-0F4F-815D-BED2-1EF184AA3AE2}"/>
              </a:ext>
            </a:extLst>
          </p:cNvPr>
          <p:cNvGrpSpPr/>
          <p:nvPr/>
        </p:nvGrpSpPr>
        <p:grpSpPr>
          <a:xfrm>
            <a:off x="5775577" y="430544"/>
            <a:ext cx="4291233" cy="3630763"/>
            <a:chOff x="5775577" y="430544"/>
            <a:chExt cx="4291233" cy="3630763"/>
          </a:xfrm>
          <a:solidFill>
            <a:schemeClr val="tx2"/>
          </a:solidFill>
        </p:grpSpPr>
        <p:sp>
          <p:nvSpPr>
            <p:cNvPr id="5119" name="Freeform 84">
              <a:extLst>
                <a:ext uri="{FF2B5EF4-FFF2-40B4-BE49-F238E27FC236}">
                  <a16:creationId xmlns:a16="http://schemas.microsoft.com/office/drawing/2014/main" id="{11EEAF27-FC68-71C4-B0A9-2B7FBA0AAF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3489" y="1791505"/>
              <a:ext cx="192866" cy="137905"/>
            </a:xfrm>
            <a:custGeom>
              <a:avLst/>
              <a:gdLst>
                <a:gd name="T0" fmla="*/ 2 w 28"/>
                <a:gd name="T1" fmla="*/ 1 h 19"/>
                <a:gd name="T2" fmla="*/ 2 w 28"/>
                <a:gd name="T3" fmla="*/ 8 h 19"/>
                <a:gd name="T4" fmla="*/ 1 w 28"/>
                <a:gd name="T5" fmla="*/ 8 h 19"/>
                <a:gd name="T6" fmla="*/ 5 w 28"/>
                <a:gd name="T7" fmla="*/ 12 h 19"/>
                <a:gd name="T8" fmla="*/ 10 w 28"/>
                <a:gd name="T9" fmla="*/ 13 h 19"/>
                <a:gd name="T10" fmla="*/ 11 w 28"/>
                <a:gd name="T11" fmla="*/ 17 h 19"/>
                <a:gd name="T12" fmla="*/ 17 w 28"/>
                <a:gd name="T13" fmla="*/ 17 h 19"/>
                <a:gd name="T14" fmla="*/ 18 w 28"/>
                <a:gd name="T15" fmla="*/ 19 h 19"/>
                <a:gd name="T16" fmla="*/ 20 w 28"/>
                <a:gd name="T17" fmla="*/ 18 h 19"/>
                <a:gd name="T18" fmla="*/ 23 w 28"/>
                <a:gd name="T19" fmla="*/ 18 h 19"/>
                <a:gd name="T20" fmla="*/ 24 w 28"/>
                <a:gd name="T21" fmla="*/ 16 h 19"/>
                <a:gd name="T22" fmla="*/ 25 w 28"/>
                <a:gd name="T23" fmla="*/ 16 h 19"/>
                <a:gd name="T24" fmla="*/ 25 w 28"/>
                <a:gd name="T25" fmla="*/ 14 h 19"/>
                <a:gd name="T26" fmla="*/ 27 w 28"/>
                <a:gd name="T27" fmla="*/ 10 h 19"/>
                <a:gd name="T28" fmla="*/ 28 w 28"/>
                <a:gd name="T29" fmla="*/ 7 h 19"/>
                <a:gd name="T30" fmla="*/ 26 w 28"/>
                <a:gd name="T31" fmla="*/ 7 h 19"/>
                <a:gd name="T32" fmla="*/ 24 w 28"/>
                <a:gd name="T33" fmla="*/ 5 h 19"/>
                <a:gd name="T34" fmla="*/ 21 w 28"/>
                <a:gd name="T35" fmla="*/ 5 h 19"/>
                <a:gd name="T36" fmla="*/ 20 w 28"/>
                <a:gd name="T37" fmla="*/ 3 h 19"/>
                <a:gd name="T38" fmla="*/ 17 w 28"/>
                <a:gd name="T39" fmla="*/ 3 h 19"/>
                <a:gd name="T40" fmla="*/ 15 w 28"/>
                <a:gd name="T41" fmla="*/ 2 h 19"/>
                <a:gd name="T42" fmla="*/ 11 w 28"/>
                <a:gd name="T43" fmla="*/ 1 h 19"/>
                <a:gd name="T44" fmla="*/ 6 w 28"/>
                <a:gd name="T45" fmla="*/ 0 h 19"/>
                <a:gd name="T46" fmla="*/ 2 w 28"/>
                <a:gd name="T47" fmla="*/ 1 h 19"/>
                <a:gd name="T48" fmla="*/ 0 w 28"/>
                <a:gd name="T49" fmla="*/ 6 h 19"/>
                <a:gd name="T50" fmla="*/ 0 w 28"/>
                <a:gd name="T51" fmla="*/ 7 h 19"/>
                <a:gd name="T52" fmla="*/ 1 w 28"/>
                <a:gd name="T53" fmla="*/ 7 h 19"/>
                <a:gd name="T54" fmla="*/ 0 w 28"/>
                <a:gd name="T5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19">
                  <a:moveTo>
                    <a:pt x="2" y="1"/>
                  </a:moveTo>
                  <a:cubicBezTo>
                    <a:pt x="2" y="3"/>
                    <a:pt x="2" y="5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8"/>
                    <a:pt x="4" y="11"/>
                    <a:pt x="5" y="12"/>
                  </a:cubicBezTo>
                  <a:cubicBezTo>
                    <a:pt x="6" y="13"/>
                    <a:pt x="10" y="13"/>
                    <a:pt x="10" y="1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6" y="17"/>
                    <a:pt x="17" y="17"/>
                  </a:cubicBezTo>
                  <a:cubicBezTo>
                    <a:pt x="19" y="18"/>
                    <a:pt x="18" y="19"/>
                    <a:pt x="18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5"/>
                    <a:pt x="25" y="14"/>
                  </a:cubicBezTo>
                  <a:cubicBezTo>
                    <a:pt x="25" y="12"/>
                    <a:pt x="26" y="11"/>
                    <a:pt x="27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6"/>
                    <a:pt x="24" y="6"/>
                    <a:pt x="24" y="5"/>
                  </a:cubicBezTo>
                  <a:cubicBezTo>
                    <a:pt x="23" y="5"/>
                    <a:pt x="22" y="5"/>
                    <a:pt x="21" y="5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18" y="3"/>
                    <a:pt x="17" y="3"/>
                  </a:cubicBezTo>
                  <a:cubicBezTo>
                    <a:pt x="16" y="3"/>
                    <a:pt x="16" y="2"/>
                    <a:pt x="15" y="2"/>
                  </a:cubicBezTo>
                  <a:cubicBezTo>
                    <a:pt x="13" y="2"/>
                    <a:pt x="13" y="2"/>
                    <a:pt x="11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2" y="1"/>
                    <a:pt x="2" y="1"/>
                  </a:cubicBezTo>
                  <a:close/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1" y="6"/>
                    <a:pt x="0" y="6"/>
                  </a:cubicBezTo>
                  <a:close/>
                </a:path>
              </a:pathLst>
            </a:custGeom>
            <a:grpFill/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5120" name="Group 5119">
              <a:extLst>
                <a:ext uri="{FF2B5EF4-FFF2-40B4-BE49-F238E27FC236}">
                  <a16:creationId xmlns:a16="http://schemas.microsoft.com/office/drawing/2014/main" id="{3661B3DA-1509-6DD5-B430-2DC28E37261E}"/>
                </a:ext>
              </a:extLst>
            </p:cNvPr>
            <p:cNvGrpSpPr/>
            <p:nvPr/>
          </p:nvGrpSpPr>
          <p:grpSpPr>
            <a:xfrm>
              <a:off x="5775577" y="430544"/>
              <a:ext cx="1562214" cy="2602100"/>
              <a:chOff x="5775577" y="430544"/>
              <a:chExt cx="1562214" cy="2602100"/>
            </a:xfrm>
            <a:grpFill/>
          </p:grpSpPr>
          <p:sp>
            <p:nvSpPr>
              <p:cNvPr id="5122" name="Freeform 23">
                <a:extLst>
                  <a:ext uri="{FF2B5EF4-FFF2-40B4-BE49-F238E27FC236}">
                    <a16:creationId xmlns:a16="http://schemas.microsoft.com/office/drawing/2014/main" id="{59DE9BE2-B178-AFC2-7CE9-2F422E5A5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7539" y="2653827"/>
                <a:ext cx="143578" cy="269028"/>
              </a:xfrm>
              <a:custGeom>
                <a:avLst/>
                <a:gdLst>
                  <a:gd name="T0" fmla="*/ 19 w 21"/>
                  <a:gd name="T1" fmla="*/ 22 h 37"/>
                  <a:gd name="T2" fmla="*/ 17 w 21"/>
                  <a:gd name="T3" fmla="*/ 21 h 37"/>
                  <a:gd name="T4" fmla="*/ 15 w 21"/>
                  <a:gd name="T5" fmla="*/ 20 h 37"/>
                  <a:gd name="T6" fmla="*/ 15 w 21"/>
                  <a:gd name="T7" fmla="*/ 18 h 37"/>
                  <a:gd name="T8" fmla="*/ 17 w 21"/>
                  <a:gd name="T9" fmla="*/ 15 h 37"/>
                  <a:gd name="T10" fmla="*/ 17 w 21"/>
                  <a:gd name="T11" fmla="*/ 14 h 37"/>
                  <a:gd name="T12" fmla="*/ 18 w 21"/>
                  <a:gd name="T13" fmla="*/ 14 h 37"/>
                  <a:gd name="T14" fmla="*/ 17 w 21"/>
                  <a:gd name="T15" fmla="*/ 11 h 37"/>
                  <a:gd name="T16" fmla="*/ 18 w 21"/>
                  <a:gd name="T17" fmla="*/ 9 h 37"/>
                  <a:gd name="T18" fmla="*/ 16 w 21"/>
                  <a:gd name="T19" fmla="*/ 9 h 37"/>
                  <a:gd name="T20" fmla="*/ 16 w 21"/>
                  <a:gd name="T21" fmla="*/ 6 h 37"/>
                  <a:gd name="T22" fmla="*/ 17 w 21"/>
                  <a:gd name="T23" fmla="*/ 6 h 37"/>
                  <a:gd name="T24" fmla="*/ 18 w 21"/>
                  <a:gd name="T25" fmla="*/ 2 h 37"/>
                  <a:gd name="T26" fmla="*/ 17 w 21"/>
                  <a:gd name="T27" fmla="*/ 2 h 37"/>
                  <a:gd name="T28" fmla="*/ 16 w 21"/>
                  <a:gd name="T29" fmla="*/ 2 h 37"/>
                  <a:gd name="T30" fmla="*/ 15 w 21"/>
                  <a:gd name="T31" fmla="*/ 0 h 37"/>
                  <a:gd name="T32" fmla="*/ 15 w 21"/>
                  <a:gd name="T33" fmla="*/ 0 h 37"/>
                  <a:gd name="T34" fmla="*/ 14 w 21"/>
                  <a:gd name="T35" fmla="*/ 0 h 37"/>
                  <a:gd name="T36" fmla="*/ 14 w 21"/>
                  <a:gd name="T37" fmla="*/ 0 h 37"/>
                  <a:gd name="T38" fmla="*/ 10 w 21"/>
                  <a:gd name="T39" fmla="*/ 1 h 37"/>
                  <a:gd name="T40" fmla="*/ 4 w 21"/>
                  <a:gd name="T41" fmla="*/ 1 h 37"/>
                  <a:gd name="T42" fmla="*/ 4 w 21"/>
                  <a:gd name="T43" fmla="*/ 5 h 37"/>
                  <a:gd name="T44" fmla="*/ 4 w 21"/>
                  <a:gd name="T45" fmla="*/ 7 h 37"/>
                  <a:gd name="T46" fmla="*/ 6 w 21"/>
                  <a:gd name="T47" fmla="*/ 12 h 37"/>
                  <a:gd name="T48" fmla="*/ 4 w 21"/>
                  <a:gd name="T49" fmla="*/ 14 h 37"/>
                  <a:gd name="T50" fmla="*/ 2 w 21"/>
                  <a:gd name="T51" fmla="*/ 16 h 37"/>
                  <a:gd name="T52" fmla="*/ 0 w 21"/>
                  <a:gd name="T53" fmla="*/ 18 h 37"/>
                  <a:gd name="T54" fmla="*/ 1 w 21"/>
                  <a:gd name="T55" fmla="*/ 22 h 37"/>
                  <a:gd name="T56" fmla="*/ 3 w 21"/>
                  <a:gd name="T57" fmla="*/ 23 h 37"/>
                  <a:gd name="T58" fmla="*/ 4 w 21"/>
                  <a:gd name="T59" fmla="*/ 27 h 37"/>
                  <a:gd name="T60" fmla="*/ 7 w 21"/>
                  <a:gd name="T61" fmla="*/ 27 h 37"/>
                  <a:gd name="T62" fmla="*/ 9 w 21"/>
                  <a:gd name="T63" fmla="*/ 37 h 37"/>
                  <a:gd name="T64" fmla="*/ 9 w 21"/>
                  <a:gd name="T65" fmla="*/ 37 h 37"/>
                  <a:gd name="T66" fmla="*/ 11 w 21"/>
                  <a:gd name="T67" fmla="*/ 35 h 37"/>
                  <a:gd name="T68" fmla="*/ 12 w 21"/>
                  <a:gd name="T69" fmla="*/ 33 h 37"/>
                  <a:gd name="T70" fmla="*/ 12 w 21"/>
                  <a:gd name="T71" fmla="*/ 29 h 37"/>
                  <a:gd name="T72" fmla="*/ 14 w 21"/>
                  <a:gd name="T73" fmla="*/ 28 h 37"/>
                  <a:gd name="T74" fmla="*/ 17 w 21"/>
                  <a:gd name="T75" fmla="*/ 26 h 37"/>
                  <a:gd name="T76" fmla="*/ 18 w 21"/>
                  <a:gd name="T77" fmla="*/ 24 h 37"/>
                  <a:gd name="T78" fmla="*/ 19 w 21"/>
                  <a:gd name="T79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7">
                    <a:moveTo>
                      <a:pt x="19" y="22"/>
                    </a:moveTo>
                    <a:cubicBezTo>
                      <a:pt x="18" y="21"/>
                      <a:pt x="17" y="21"/>
                      <a:pt x="17" y="21"/>
                    </a:cubicBezTo>
                    <a:cubicBezTo>
                      <a:pt x="16" y="20"/>
                      <a:pt x="15" y="20"/>
                      <a:pt x="15" y="20"/>
                    </a:cubicBezTo>
                    <a:cubicBezTo>
                      <a:pt x="14" y="19"/>
                      <a:pt x="15" y="18"/>
                      <a:pt x="15" y="18"/>
                    </a:cubicBezTo>
                    <a:cubicBezTo>
                      <a:pt x="15" y="17"/>
                      <a:pt x="17" y="15"/>
                      <a:pt x="17" y="15"/>
                    </a:cubicBezTo>
                    <a:cubicBezTo>
                      <a:pt x="17" y="15"/>
                      <a:pt x="17" y="14"/>
                      <a:pt x="17" y="14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18" y="13"/>
                      <a:pt x="18" y="11"/>
                      <a:pt x="17" y="11"/>
                    </a:cubicBezTo>
                    <a:cubicBezTo>
                      <a:pt x="17" y="11"/>
                      <a:pt x="18" y="9"/>
                      <a:pt x="18" y="9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6" y="8"/>
                      <a:pt x="16" y="7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7" y="6"/>
                      <a:pt x="21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8" y="1"/>
                      <a:pt x="6" y="1"/>
                      <a:pt x="4" y="1"/>
                    </a:cubicBezTo>
                    <a:cubicBezTo>
                      <a:pt x="4" y="1"/>
                      <a:pt x="3" y="4"/>
                      <a:pt x="4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9"/>
                      <a:pt x="5" y="10"/>
                      <a:pt x="6" y="12"/>
                    </a:cubicBezTo>
                    <a:cubicBezTo>
                      <a:pt x="6" y="13"/>
                      <a:pt x="4" y="13"/>
                      <a:pt x="4" y="14"/>
                    </a:cubicBezTo>
                    <a:cubicBezTo>
                      <a:pt x="4" y="15"/>
                      <a:pt x="3" y="16"/>
                      <a:pt x="2" y="16"/>
                    </a:cubicBezTo>
                    <a:cubicBezTo>
                      <a:pt x="1" y="17"/>
                      <a:pt x="0" y="16"/>
                      <a:pt x="0" y="18"/>
                    </a:cubicBezTo>
                    <a:cubicBezTo>
                      <a:pt x="0" y="19"/>
                      <a:pt x="1" y="22"/>
                      <a:pt x="1" y="22"/>
                    </a:cubicBezTo>
                    <a:cubicBezTo>
                      <a:pt x="1" y="22"/>
                      <a:pt x="3" y="22"/>
                      <a:pt x="3" y="23"/>
                    </a:cubicBezTo>
                    <a:cubicBezTo>
                      <a:pt x="4" y="24"/>
                      <a:pt x="4" y="27"/>
                      <a:pt x="4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11" y="36"/>
                      <a:pt x="11" y="35"/>
                    </a:cubicBezTo>
                    <a:cubicBezTo>
                      <a:pt x="11" y="34"/>
                      <a:pt x="13" y="34"/>
                      <a:pt x="12" y="33"/>
                    </a:cubicBezTo>
                    <a:cubicBezTo>
                      <a:pt x="12" y="31"/>
                      <a:pt x="12" y="29"/>
                      <a:pt x="12" y="29"/>
                    </a:cubicBezTo>
                    <a:cubicBezTo>
                      <a:pt x="12" y="29"/>
                      <a:pt x="13" y="28"/>
                      <a:pt x="14" y="28"/>
                    </a:cubicBezTo>
                    <a:cubicBezTo>
                      <a:pt x="15" y="28"/>
                      <a:pt x="16" y="27"/>
                      <a:pt x="17" y="26"/>
                    </a:cubicBezTo>
                    <a:cubicBezTo>
                      <a:pt x="19" y="26"/>
                      <a:pt x="18" y="24"/>
                      <a:pt x="18" y="24"/>
                    </a:cubicBezTo>
                    <a:lnTo>
                      <a:pt x="19" y="22"/>
                    </a:ln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23" name="Freeform 140">
                <a:extLst>
                  <a:ext uri="{FF2B5EF4-FFF2-40B4-BE49-F238E27FC236}">
                    <a16:creationId xmlns:a16="http://schemas.microsoft.com/office/drawing/2014/main" id="{790D9282-320C-23AD-5793-0D131E2BF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0622" y="2033151"/>
                <a:ext cx="192866" cy="124341"/>
              </a:xfrm>
              <a:custGeom>
                <a:avLst/>
                <a:gdLst>
                  <a:gd name="T0" fmla="*/ 22 w 28"/>
                  <a:gd name="T1" fmla="*/ 14 h 17"/>
                  <a:gd name="T2" fmla="*/ 24 w 28"/>
                  <a:gd name="T3" fmla="*/ 12 h 17"/>
                  <a:gd name="T4" fmla="*/ 25 w 28"/>
                  <a:gd name="T5" fmla="*/ 11 h 17"/>
                  <a:gd name="T6" fmla="*/ 28 w 28"/>
                  <a:gd name="T7" fmla="*/ 10 h 17"/>
                  <a:gd name="T8" fmla="*/ 26 w 28"/>
                  <a:gd name="T9" fmla="*/ 7 h 17"/>
                  <a:gd name="T10" fmla="*/ 23 w 28"/>
                  <a:gd name="T11" fmla="*/ 5 h 17"/>
                  <a:gd name="T12" fmla="*/ 20 w 28"/>
                  <a:gd name="T13" fmla="*/ 5 h 17"/>
                  <a:gd name="T14" fmla="*/ 17 w 28"/>
                  <a:gd name="T15" fmla="*/ 3 h 17"/>
                  <a:gd name="T16" fmla="*/ 15 w 28"/>
                  <a:gd name="T17" fmla="*/ 2 h 17"/>
                  <a:gd name="T18" fmla="*/ 13 w 28"/>
                  <a:gd name="T19" fmla="*/ 2 h 17"/>
                  <a:gd name="T20" fmla="*/ 11 w 28"/>
                  <a:gd name="T21" fmla="*/ 1 h 17"/>
                  <a:gd name="T22" fmla="*/ 9 w 28"/>
                  <a:gd name="T23" fmla="*/ 0 h 17"/>
                  <a:gd name="T24" fmla="*/ 6 w 28"/>
                  <a:gd name="T25" fmla="*/ 2 h 17"/>
                  <a:gd name="T26" fmla="*/ 3 w 28"/>
                  <a:gd name="T27" fmla="*/ 4 h 17"/>
                  <a:gd name="T28" fmla="*/ 1 w 28"/>
                  <a:gd name="T29" fmla="*/ 5 h 17"/>
                  <a:gd name="T30" fmla="*/ 1 w 28"/>
                  <a:gd name="T31" fmla="*/ 6 h 17"/>
                  <a:gd name="T32" fmla="*/ 2 w 28"/>
                  <a:gd name="T33" fmla="*/ 9 h 17"/>
                  <a:gd name="T34" fmla="*/ 3 w 28"/>
                  <a:gd name="T35" fmla="*/ 11 h 17"/>
                  <a:gd name="T36" fmla="*/ 6 w 28"/>
                  <a:gd name="T37" fmla="*/ 13 h 17"/>
                  <a:gd name="T38" fmla="*/ 7 w 28"/>
                  <a:gd name="T39" fmla="*/ 14 h 17"/>
                  <a:gd name="T40" fmla="*/ 11 w 28"/>
                  <a:gd name="T41" fmla="*/ 15 h 17"/>
                  <a:gd name="T42" fmla="*/ 12 w 28"/>
                  <a:gd name="T43" fmla="*/ 13 h 17"/>
                  <a:gd name="T44" fmla="*/ 15 w 28"/>
                  <a:gd name="T45" fmla="*/ 13 h 17"/>
                  <a:gd name="T46" fmla="*/ 19 w 28"/>
                  <a:gd name="T47" fmla="*/ 15 h 17"/>
                  <a:gd name="T48" fmla="*/ 22 w 28"/>
                  <a:gd name="T4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17">
                    <a:moveTo>
                      <a:pt x="22" y="14"/>
                    </a:moveTo>
                    <a:cubicBezTo>
                      <a:pt x="22" y="14"/>
                      <a:pt x="23" y="12"/>
                      <a:pt x="24" y="12"/>
                    </a:cubicBezTo>
                    <a:cubicBezTo>
                      <a:pt x="25" y="12"/>
                      <a:pt x="24" y="11"/>
                      <a:pt x="25" y="11"/>
                    </a:cubicBezTo>
                    <a:cubicBezTo>
                      <a:pt x="26" y="10"/>
                      <a:pt x="28" y="10"/>
                      <a:pt x="28" y="10"/>
                    </a:cubicBezTo>
                    <a:cubicBezTo>
                      <a:pt x="28" y="10"/>
                      <a:pt x="27" y="7"/>
                      <a:pt x="26" y="7"/>
                    </a:cubicBezTo>
                    <a:cubicBezTo>
                      <a:pt x="25" y="8"/>
                      <a:pt x="24" y="5"/>
                      <a:pt x="23" y="5"/>
                    </a:cubicBezTo>
                    <a:cubicBezTo>
                      <a:pt x="22" y="6"/>
                      <a:pt x="22" y="6"/>
                      <a:pt x="20" y="5"/>
                    </a:cubicBezTo>
                    <a:cubicBezTo>
                      <a:pt x="19" y="4"/>
                      <a:pt x="18" y="3"/>
                      <a:pt x="17" y="3"/>
                    </a:cubicBezTo>
                    <a:cubicBezTo>
                      <a:pt x="16" y="4"/>
                      <a:pt x="16" y="2"/>
                      <a:pt x="15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1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3" y="5"/>
                      <a:pt x="2" y="4"/>
                      <a:pt x="1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8"/>
                      <a:pt x="1" y="8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3"/>
                      <a:pt x="5" y="12"/>
                      <a:pt x="6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10" y="17"/>
                      <a:pt x="11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4" y="12"/>
                      <a:pt x="15" y="13"/>
                    </a:cubicBezTo>
                    <a:cubicBezTo>
                      <a:pt x="16" y="14"/>
                      <a:pt x="17" y="15"/>
                      <a:pt x="19" y="15"/>
                    </a:cubicBezTo>
                    <a:cubicBezTo>
                      <a:pt x="20" y="14"/>
                      <a:pt x="22" y="14"/>
                      <a:pt x="22" y="14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24" name="Freeform 37">
                <a:extLst>
                  <a:ext uri="{FF2B5EF4-FFF2-40B4-BE49-F238E27FC236}">
                    <a16:creationId xmlns:a16="http://schemas.microsoft.com/office/drawing/2014/main" id="{27615C9B-0272-F77C-0289-01CAFC9586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5577" y="2365729"/>
                <a:ext cx="722175" cy="666915"/>
              </a:xfrm>
              <a:custGeom>
                <a:avLst/>
                <a:gdLst>
                  <a:gd name="T0" fmla="*/ 95 w 105"/>
                  <a:gd name="T1" fmla="*/ 11 h 92"/>
                  <a:gd name="T2" fmla="*/ 90 w 105"/>
                  <a:gd name="T3" fmla="*/ 14 h 92"/>
                  <a:gd name="T4" fmla="*/ 88 w 105"/>
                  <a:gd name="T5" fmla="*/ 15 h 92"/>
                  <a:gd name="T6" fmla="*/ 84 w 105"/>
                  <a:gd name="T7" fmla="*/ 18 h 92"/>
                  <a:gd name="T8" fmla="*/ 82 w 105"/>
                  <a:gd name="T9" fmla="*/ 20 h 92"/>
                  <a:gd name="T10" fmla="*/ 79 w 105"/>
                  <a:gd name="T11" fmla="*/ 26 h 92"/>
                  <a:gd name="T12" fmla="*/ 81 w 105"/>
                  <a:gd name="T13" fmla="*/ 27 h 92"/>
                  <a:gd name="T14" fmla="*/ 78 w 105"/>
                  <a:gd name="T15" fmla="*/ 32 h 92"/>
                  <a:gd name="T16" fmla="*/ 76 w 105"/>
                  <a:gd name="T17" fmla="*/ 35 h 92"/>
                  <a:gd name="T18" fmla="*/ 70 w 105"/>
                  <a:gd name="T19" fmla="*/ 39 h 92"/>
                  <a:gd name="T20" fmla="*/ 66 w 105"/>
                  <a:gd name="T21" fmla="*/ 41 h 92"/>
                  <a:gd name="T22" fmla="*/ 60 w 105"/>
                  <a:gd name="T23" fmla="*/ 41 h 92"/>
                  <a:gd name="T24" fmla="*/ 57 w 105"/>
                  <a:gd name="T25" fmla="*/ 42 h 92"/>
                  <a:gd name="T26" fmla="*/ 54 w 105"/>
                  <a:gd name="T27" fmla="*/ 44 h 92"/>
                  <a:gd name="T28" fmla="*/ 47 w 105"/>
                  <a:gd name="T29" fmla="*/ 38 h 92"/>
                  <a:gd name="T30" fmla="*/ 46 w 105"/>
                  <a:gd name="T31" fmla="*/ 34 h 92"/>
                  <a:gd name="T32" fmla="*/ 46 w 105"/>
                  <a:gd name="T33" fmla="*/ 30 h 92"/>
                  <a:gd name="T34" fmla="*/ 47 w 105"/>
                  <a:gd name="T35" fmla="*/ 23 h 92"/>
                  <a:gd name="T36" fmla="*/ 47 w 105"/>
                  <a:gd name="T37" fmla="*/ 17 h 92"/>
                  <a:gd name="T38" fmla="*/ 48 w 105"/>
                  <a:gd name="T39" fmla="*/ 12 h 92"/>
                  <a:gd name="T40" fmla="*/ 43 w 105"/>
                  <a:gd name="T41" fmla="*/ 12 h 92"/>
                  <a:gd name="T42" fmla="*/ 39 w 105"/>
                  <a:gd name="T43" fmla="*/ 11 h 92"/>
                  <a:gd name="T44" fmla="*/ 40 w 105"/>
                  <a:gd name="T45" fmla="*/ 9 h 92"/>
                  <a:gd name="T46" fmla="*/ 38 w 105"/>
                  <a:gd name="T47" fmla="*/ 7 h 92"/>
                  <a:gd name="T48" fmla="*/ 37 w 105"/>
                  <a:gd name="T49" fmla="*/ 5 h 92"/>
                  <a:gd name="T50" fmla="*/ 39 w 105"/>
                  <a:gd name="T51" fmla="*/ 2 h 92"/>
                  <a:gd name="T52" fmla="*/ 42 w 105"/>
                  <a:gd name="T53" fmla="*/ 1 h 92"/>
                  <a:gd name="T54" fmla="*/ 49 w 105"/>
                  <a:gd name="T55" fmla="*/ 2 h 92"/>
                  <a:gd name="T56" fmla="*/ 60 w 105"/>
                  <a:gd name="T57" fmla="*/ 2 h 92"/>
                  <a:gd name="T58" fmla="*/ 67 w 105"/>
                  <a:gd name="T59" fmla="*/ 2 h 92"/>
                  <a:gd name="T60" fmla="*/ 72 w 105"/>
                  <a:gd name="T61" fmla="*/ 3 h 92"/>
                  <a:gd name="T62" fmla="*/ 75 w 105"/>
                  <a:gd name="T63" fmla="*/ 6 h 92"/>
                  <a:gd name="T64" fmla="*/ 81 w 105"/>
                  <a:gd name="T65" fmla="*/ 8 h 92"/>
                  <a:gd name="T66" fmla="*/ 87 w 105"/>
                  <a:gd name="T67" fmla="*/ 9 h 92"/>
                  <a:gd name="T68" fmla="*/ 89 w 105"/>
                  <a:gd name="T69" fmla="*/ 9 h 92"/>
                  <a:gd name="T70" fmla="*/ 94 w 105"/>
                  <a:gd name="T71" fmla="*/ 8 h 92"/>
                  <a:gd name="T72" fmla="*/ 8 w 105"/>
                  <a:gd name="T73" fmla="*/ 91 h 92"/>
                  <a:gd name="T74" fmla="*/ 9 w 105"/>
                  <a:gd name="T75" fmla="*/ 92 h 92"/>
                  <a:gd name="T76" fmla="*/ 8 w 105"/>
                  <a:gd name="T77" fmla="*/ 90 h 92"/>
                  <a:gd name="T78" fmla="*/ 3 w 105"/>
                  <a:gd name="T79" fmla="*/ 89 h 92"/>
                  <a:gd name="T80" fmla="*/ 4 w 105"/>
                  <a:gd name="T81" fmla="*/ 89 h 92"/>
                  <a:gd name="T82" fmla="*/ 16 w 105"/>
                  <a:gd name="T83" fmla="*/ 88 h 92"/>
                  <a:gd name="T84" fmla="*/ 15 w 105"/>
                  <a:gd name="T85" fmla="*/ 90 h 92"/>
                  <a:gd name="T86" fmla="*/ 17 w 105"/>
                  <a:gd name="T87" fmla="*/ 88 h 92"/>
                  <a:gd name="T88" fmla="*/ 0 w 105"/>
                  <a:gd name="T89" fmla="*/ 87 h 92"/>
                  <a:gd name="T90" fmla="*/ 0 w 105"/>
                  <a:gd name="T91" fmla="*/ 87 h 92"/>
                  <a:gd name="T92" fmla="*/ 17 w 105"/>
                  <a:gd name="T93" fmla="*/ 86 h 92"/>
                  <a:gd name="T94" fmla="*/ 17 w 105"/>
                  <a:gd name="T95" fmla="*/ 86 h 92"/>
                  <a:gd name="T96" fmla="*/ 86 w 105"/>
                  <a:gd name="T97" fmla="*/ 27 h 92"/>
                  <a:gd name="T98" fmla="*/ 87 w 105"/>
                  <a:gd name="T99" fmla="*/ 26 h 92"/>
                  <a:gd name="T100" fmla="*/ 102 w 105"/>
                  <a:gd name="T101" fmla="*/ 22 h 92"/>
                  <a:gd name="T102" fmla="*/ 104 w 105"/>
                  <a:gd name="T103" fmla="*/ 23 h 92"/>
                  <a:gd name="T104" fmla="*/ 102 w 105"/>
                  <a:gd name="T105" fmla="*/ 22 h 92"/>
                  <a:gd name="T106" fmla="*/ 94 w 105"/>
                  <a:gd name="T107" fmla="*/ 23 h 92"/>
                  <a:gd name="T108" fmla="*/ 94 w 105"/>
                  <a:gd name="T109" fmla="*/ 27 h 92"/>
                  <a:gd name="T110" fmla="*/ 96 w 105"/>
                  <a:gd name="T111" fmla="*/ 2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5" h="92">
                    <a:moveTo>
                      <a:pt x="94" y="8"/>
                    </a:moveTo>
                    <a:cubicBezTo>
                      <a:pt x="94" y="8"/>
                      <a:pt x="95" y="11"/>
                      <a:pt x="95" y="11"/>
                    </a:cubicBezTo>
                    <a:cubicBezTo>
                      <a:pt x="95" y="11"/>
                      <a:pt x="93" y="13"/>
                      <a:pt x="92" y="13"/>
                    </a:cubicBezTo>
                    <a:cubicBezTo>
                      <a:pt x="91" y="14"/>
                      <a:pt x="91" y="13"/>
                      <a:pt x="90" y="14"/>
                    </a:cubicBezTo>
                    <a:cubicBezTo>
                      <a:pt x="90" y="14"/>
                      <a:pt x="90" y="14"/>
                      <a:pt x="90" y="15"/>
                    </a:cubicBezTo>
                    <a:cubicBezTo>
                      <a:pt x="89" y="15"/>
                      <a:pt x="89" y="15"/>
                      <a:pt x="88" y="15"/>
                    </a:cubicBezTo>
                    <a:cubicBezTo>
                      <a:pt x="87" y="15"/>
                      <a:pt x="86" y="17"/>
                      <a:pt x="85" y="18"/>
                    </a:cubicBezTo>
                    <a:cubicBezTo>
                      <a:pt x="85" y="18"/>
                      <a:pt x="84" y="18"/>
                      <a:pt x="84" y="18"/>
                    </a:cubicBezTo>
                    <a:cubicBezTo>
                      <a:pt x="83" y="18"/>
                      <a:pt x="84" y="19"/>
                      <a:pt x="83" y="20"/>
                    </a:cubicBezTo>
                    <a:cubicBezTo>
                      <a:pt x="83" y="20"/>
                      <a:pt x="82" y="20"/>
                      <a:pt x="82" y="20"/>
                    </a:cubicBezTo>
                    <a:cubicBezTo>
                      <a:pt x="81" y="21"/>
                      <a:pt x="81" y="22"/>
                      <a:pt x="81" y="23"/>
                    </a:cubicBezTo>
                    <a:cubicBezTo>
                      <a:pt x="81" y="23"/>
                      <a:pt x="77" y="25"/>
                      <a:pt x="79" y="26"/>
                    </a:cubicBezTo>
                    <a:cubicBezTo>
                      <a:pt x="79" y="26"/>
                      <a:pt x="79" y="27"/>
                      <a:pt x="79" y="27"/>
                    </a:cubicBezTo>
                    <a:cubicBezTo>
                      <a:pt x="80" y="27"/>
                      <a:pt x="81" y="27"/>
                      <a:pt x="81" y="27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79" y="30"/>
                      <a:pt x="79" y="30"/>
                      <a:pt x="78" y="32"/>
                    </a:cubicBezTo>
                    <a:cubicBezTo>
                      <a:pt x="77" y="32"/>
                      <a:pt x="76" y="32"/>
                      <a:pt x="76" y="33"/>
                    </a:cubicBezTo>
                    <a:cubicBezTo>
                      <a:pt x="76" y="33"/>
                      <a:pt x="76" y="34"/>
                      <a:pt x="76" y="35"/>
                    </a:cubicBezTo>
                    <a:cubicBezTo>
                      <a:pt x="75" y="36"/>
                      <a:pt x="74" y="35"/>
                      <a:pt x="73" y="36"/>
                    </a:cubicBezTo>
                    <a:cubicBezTo>
                      <a:pt x="73" y="36"/>
                      <a:pt x="70" y="38"/>
                      <a:pt x="70" y="39"/>
                    </a:cubicBezTo>
                    <a:cubicBezTo>
                      <a:pt x="69" y="40"/>
                      <a:pt x="69" y="41"/>
                      <a:pt x="68" y="41"/>
                    </a:cubicBezTo>
                    <a:cubicBezTo>
                      <a:pt x="67" y="41"/>
                      <a:pt x="66" y="41"/>
                      <a:pt x="66" y="41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1" y="41"/>
                      <a:pt x="60" y="41"/>
                    </a:cubicBezTo>
                    <a:cubicBezTo>
                      <a:pt x="59" y="41"/>
                      <a:pt x="59" y="42"/>
                      <a:pt x="59" y="42"/>
                    </a:cubicBezTo>
                    <a:cubicBezTo>
                      <a:pt x="58" y="42"/>
                      <a:pt x="58" y="42"/>
                      <a:pt x="57" y="42"/>
                    </a:cubicBezTo>
                    <a:cubicBezTo>
                      <a:pt x="56" y="43"/>
                      <a:pt x="55" y="43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3" y="44"/>
                      <a:pt x="53" y="44"/>
                    </a:cubicBezTo>
                    <a:cubicBezTo>
                      <a:pt x="51" y="42"/>
                      <a:pt x="50" y="38"/>
                      <a:pt x="47" y="38"/>
                    </a:cubicBezTo>
                    <a:cubicBezTo>
                      <a:pt x="47" y="38"/>
                      <a:pt x="47" y="37"/>
                      <a:pt x="47" y="36"/>
                    </a:cubicBezTo>
                    <a:cubicBezTo>
                      <a:pt x="48" y="34"/>
                      <a:pt x="47" y="36"/>
                      <a:pt x="46" y="34"/>
                    </a:cubicBezTo>
                    <a:cubicBezTo>
                      <a:pt x="45" y="33"/>
                      <a:pt x="46" y="33"/>
                      <a:pt x="46" y="31"/>
                    </a:cubicBezTo>
                    <a:cubicBezTo>
                      <a:pt x="47" y="30"/>
                      <a:pt x="47" y="31"/>
                      <a:pt x="46" y="30"/>
                    </a:cubicBezTo>
                    <a:cubicBezTo>
                      <a:pt x="44" y="27"/>
                      <a:pt x="46" y="28"/>
                      <a:pt x="47" y="26"/>
                    </a:cubicBezTo>
                    <a:cubicBezTo>
                      <a:pt x="48" y="25"/>
                      <a:pt x="47" y="25"/>
                      <a:pt x="47" y="23"/>
                    </a:cubicBezTo>
                    <a:cubicBezTo>
                      <a:pt x="47" y="22"/>
                      <a:pt x="46" y="22"/>
                      <a:pt x="48" y="21"/>
                    </a:cubicBezTo>
                    <a:cubicBezTo>
                      <a:pt x="49" y="20"/>
                      <a:pt x="48" y="18"/>
                      <a:pt x="47" y="17"/>
                    </a:cubicBezTo>
                    <a:cubicBezTo>
                      <a:pt x="46" y="15"/>
                      <a:pt x="47" y="16"/>
                      <a:pt x="48" y="14"/>
                    </a:cubicBezTo>
                    <a:cubicBezTo>
                      <a:pt x="50" y="12"/>
                      <a:pt x="49" y="12"/>
                      <a:pt x="48" y="12"/>
                    </a:cubicBezTo>
                    <a:cubicBezTo>
                      <a:pt x="47" y="12"/>
                      <a:pt x="48" y="11"/>
                      <a:pt x="47" y="11"/>
                    </a:cubicBezTo>
                    <a:cubicBezTo>
                      <a:pt x="45" y="11"/>
                      <a:pt x="45" y="11"/>
                      <a:pt x="43" y="12"/>
                    </a:cubicBezTo>
                    <a:cubicBezTo>
                      <a:pt x="41" y="12"/>
                      <a:pt x="43" y="12"/>
                      <a:pt x="42" y="11"/>
                    </a:cubicBezTo>
                    <a:cubicBezTo>
                      <a:pt x="41" y="10"/>
                      <a:pt x="39" y="11"/>
                      <a:pt x="39" y="11"/>
                    </a:cubicBezTo>
                    <a:cubicBezTo>
                      <a:pt x="39" y="11"/>
                      <a:pt x="38" y="11"/>
                      <a:pt x="39" y="10"/>
                    </a:cubicBezTo>
                    <a:cubicBezTo>
                      <a:pt x="39" y="10"/>
                      <a:pt x="40" y="9"/>
                      <a:pt x="40" y="9"/>
                    </a:cubicBezTo>
                    <a:cubicBezTo>
                      <a:pt x="40" y="9"/>
                      <a:pt x="39" y="9"/>
                      <a:pt x="39" y="9"/>
                    </a:cubicBezTo>
                    <a:cubicBezTo>
                      <a:pt x="38" y="7"/>
                      <a:pt x="39" y="8"/>
                      <a:pt x="38" y="7"/>
                    </a:cubicBezTo>
                    <a:cubicBezTo>
                      <a:pt x="38" y="7"/>
                      <a:pt x="39" y="6"/>
                      <a:pt x="38" y="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8" y="3"/>
                      <a:pt x="39" y="3"/>
                      <a:pt x="39" y="2"/>
                    </a:cubicBezTo>
                    <a:cubicBezTo>
                      <a:pt x="40" y="2"/>
                      <a:pt x="41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3" y="1"/>
                      <a:pt x="45" y="0"/>
                      <a:pt x="46" y="0"/>
                    </a:cubicBezTo>
                    <a:cubicBezTo>
                      <a:pt x="48" y="0"/>
                      <a:pt x="48" y="2"/>
                      <a:pt x="49" y="2"/>
                    </a:cubicBezTo>
                    <a:cubicBezTo>
                      <a:pt x="49" y="2"/>
                      <a:pt x="52" y="1"/>
                      <a:pt x="53" y="1"/>
                    </a:cubicBezTo>
                    <a:cubicBezTo>
                      <a:pt x="56" y="1"/>
                      <a:pt x="57" y="2"/>
                      <a:pt x="60" y="2"/>
                    </a:cubicBezTo>
                    <a:cubicBezTo>
                      <a:pt x="61" y="2"/>
                      <a:pt x="63" y="2"/>
                      <a:pt x="65" y="2"/>
                    </a:cubicBezTo>
                    <a:cubicBezTo>
                      <a:pt x="65" y="2"/>
                      <a:pt x="67" y="2"/>
                      <a:pt x="67" y="2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9" y="4"/>
                      <a:pt x="71" y="4"/>
                      <a:pt x="72" y="3"/>
                    </a:cubicBezTo>
                    <a:cubicBezTo>
                      <a:pt x="72" y="3"/>
                      <a:pt x="73" y="4"/>
                      <a:pt x="73" y="5"/>
                    </a:cubicBezTo>
                    <a:cubicBezTo>
                      <a:pt x="73" y="6"/>
                      <a:pt x="74" y="5"/>
                      <a:pt x="75" y="6"/>
                    </a:cubicBezTo>
                    <a:cubicBezTo>
                      <a:pt x="77" y="6"/>
                      <a:pt x="76" y="7"/>
                      <a:pt x="78" y="7"/>
                    </a:cubicBezTo>
                    <a:cubicBezTo>
                      <a:pt x="79" y="7"/>
                      <a:pt x="79" y="8"/>
                      <a:pt x="81" y="8"/>
                    </a:cubicBezTo>
                    <a:cubicBezTo>
                      <a:pt x="82" y="8"/>
                      <a:pt x="82" y="7"/>
                      <a:pt x="83" y="8"/>
                    </a:cubicBezTo>
                    <a:cubicBezTo>
                      <a:pt x="85" y="8"/>
                      <a:pt x="87" y="9"/>
                      <a:pt x="87" y="9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9"/>
                      <a:pt x="90" y="9"/>
                      <a:pt x="91" y="9"/>
                    </a:cubicBezTo>
                    <a:cubicBezTo>
                      <a:pt x="93" y="9"/>
                      <a:pt x="92" y="8"/>
                      <a:pt x="94" y="8"/>
                    </a:cubicBezTo>
                    <a:close/>
                    <a:moveTo>
                      <a:pt x="8" y="90"/>
                    </a:moveTo>
                    <a:cubicBezTo>
                      <a:pt x="8" y="90"/>
                      <a:pt x="8" y="91"/>
                      <a:pt x="8" y="91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2"/>
                      <a:pt x="9" y="92"/>
                      <a:pt x="9" y="92"/>
                    </a:cubicBezTo>
                    <a:cubicBezTo>
                      <a:pt x="9" y="92"/>
                      <a:pt x="9" y="91"/>
                      <a:pt x="9" y="91"/>
                    </a:cubicBezTo>
                    <a:cubicBezTo>
                      <a:pt x="11" y="90"/>
                      <a:pt x="8" y="90"/>
                      <a:pt x="8" y="90"/>
                    </a:cubicBezTo>
                    <a:close/>
                    <a:moveTo>
                      <a:pt x="4" y="88"/>
                    </a:moveTo>
                    <a:cubicBezTo>
                      <a:pt x="4" y="88"/>
                      <a:pt x="3" y="89"/>
                      <a:pt x="3" y="89"/>
                    </a:cubicBezTo>
                    <a:cubicBezTo>
                      <a:pt x="3" y="89"/>
                      <a:pt x="3" y="91"/>
                      <a:pt x="3" y="90"/>
                    </a:cubicBezTo>
                    <a:cubicBezTo>
                      <a:pt x="4" y="90"/>
                      <a:pt x="4" y="89"/>
                      <a:pt x="4" y="89"/>
                    </a:cubicBezTo>
                    <a:cubicBezTo>
                      <a:pt x="4" y="89"/>
                      <a:pt x="7" y="88"/>
                      <a:pt x="4" y="88"/>
                    </a:cubicBezTo>
                    <a:close/>
                    <a:moveTo>
                      <a:pt x="16" y="88"/>
                    </a:moveTo>
                    <a:cubicBezTo>
                      <a:pt x="16" y="88"/>
                      <a:pt x="16" y="89"/>
                      <a:pt x="16" y="89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4" y="90"/>
                      <a:pt x="15" y="90"/>
                      <a:pt x="16" y="90"/>
                    </a:cubicBezTo>
                    <a:cubicBezTo>
                      <a:pt x="16" y="90"/>
                      <a:pt x="17" y="88"/>
                      <a:pt x="17" y="88"/>
                    </a:cubicBezTo>
                    <a:cubicBezTo>
                      <a:pt x="17" y="88"/>
                      <a:pt x="16" y="88"/>
                      <a:pt x="16" y="88"/>
                    </a:cubicBezTo>
                    <a:close/>
                    <a:moveTo>
                      <a:pt x="0" y="87"/>
                    </a:moveTo>
                    <a:cubicBezTo>
                      <a:pt x="1" y="88"/>
                      <a:pt x="1" y="88"/>
                      <a:pt x="1" y="88"/>
                    </a:cubicBezTo>
                    <a:cubicBezTo>
                      <a:pt x="0" y="87"/>
                      <a:pt x="1" y="87"/>
                      <a:pt x="0" y="87"/>
                    </a:cubicBezTo>
                    <a:close/>
                    <a:moveTo>
                      <a:pt x="17" y="86"/>
                    </a:moveTo>
                    <a:cubicBezTo>
                      <a:pt x="17" y="86"/>
                      <a:pt x="17" y="86"/>
                      <a:pt x="17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86"/>
                      <a:pt x="19" y="86"/>
                      <a:pt x="17" y="86"/>
                    </a:cubicBezTo>
                    <a:close/>
                    <a:moveTo>
                      <a:pt x="87" y="26"/>
                    </a:moveTo>
                    <a:cubicBezTo>
                      <a:pt x="86" y="26"/>
                      <a:pt x="85" y="28"/>
                      <a:pt x="86" y="27"/>
                    </a:cubicBezTo>
                    <a:cubicBezTo>
                      <a:pt x="85" y="28"/>
                      <a:pt x="86" y="28"/>
                      <a:pt x="86" y="28"/>
                    </a:cubicBezTo>
                    <a:cubicBezTo>
                      <a:pt x="86" y="27"/>
                      <a:pt x="87" y="27"/>
                      <a:pt x="87" y="26"/>
                    </a:cubicBezTo>
                    <a:cubicBezTo>
                      <a:pt x="87" y="26"/>
                      <a:pt x="87" y="25"/>
                      <a:pt x="87" y="26"/>
                    </a:cubicBezTo>
                    <a:close/>
                    <a:moveTo>
                      <a:pt x="102" y="22"/>
                    </a:moveTo>
                    <a:cubicBezTo>
                      <a:pt x="102" y="23"/>
                      <a:pt x="102" y="23"/>
                      <a:pt x="102" y="23"/>
                    </a:cubicBezTo>
                    <a:cubicBezTo>
                      <a:pt x="105" y="24"/>
                      <a:pt x="104" y="23"/>
                      <a:pt x="104" y="23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3" y="22"/>
                      <a:pt x="102" y="22"/>
                      <a:pt x="102" y="22"/>
                    </a:cubicBezTo>
                    <a:close/>
                    <a:moveTo>
                      <a:pt x="95" y="22"/>
                    </a:moveTo>
                    <a:cubicBezTo>
                      <a:pt x="95" y="22"/>
                      <a:pt x="94" y="23"/>
                      <a:pt x="94" y="23"/>
                    </a:cubicBezTo>
                    <a:cubicBezTo>
                      <a:pt x="95" y="23"/>
                      <a:pt x="94" y="26"/>
                      <a:pt x="94" y="26"/>
                    </a:cubicBezTo>
                    <a:cubicBezTo>
                      <a:pt x="94" y="26"/>
                      <a:pt x="94" y="27"/>
                      <a:pt x="94" y="27"/>
                    </a:cubicBezTo>
                    <a:cubicBezTo>
                      <a:pt x="94" y="27"/>
                      <a:pt x="95" y="27"/>
                      <a:pt x="95" y="27"/>
                    </a:cubicBezTo>
                    <a:cubicBezTo>
                      <a:pt x="96" y="26"/>
                      <a:pt x="96" y="26"/>
                      <a:pt x="96" y="25"/>
                    </a:cubicBezTo>
                    <a:cubicBezTo>
                      <a:pt x="98" y="24"/>
                      <a:pt x="96" y="24"/>
                      <a:pt x="95" y="22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25" name="Freeform 61">
                <a:extLst>
                  <a:ext uri="{FF2B5EF4-FFF2-40B4-BE49-F238E27FC236}">
                    <a16:creationId xmlns:a16="http://schemas.microsoft.com/office/drawing/2014/main" id="{2B4DCE11-6C87-ABDC-16EB-72165F28E2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69894" y="430544"/>
                <a:ext cx="840038" cy="1288616"/>
              </a:xfrm>
              <a:custGeom>
                <a:avLst/>
                <a:gdLst>
                  <a:gd name="T0" fmla="*/ 52 w 122"/>
                  <a:gd name="T1" fmla="*/ 17 h 177"/>
                  <a:gd name="T2" fmla="*/ 39 w 122"/>
                  <a:gd name="T3" fmla="*/ 10 h 177"/>
                  <a:gd name="T4" fmla="*/ 35 w 122"/>
                  <a:gd name="T5" fmla="*/ 11 h 177"/>
                  <a:gd name="T6" fmla="*/ 42 w 122"/>
                  <a:gd name="T7" fmla="*/ 20 h 177"/>
                  <a:gd name="T8" fmla="*/ 57 w 122"/>
                  <a:gd name="T9" fmla="*/ 21 h 177"/>
                  <a:gd name="T10" fmla="*/ 41 w 122"/>
                  <a:gd name="T11" fmla="*/ 26 h 177"/>
                  <a:gd name="T12" fmla="*/ 42 w 122"/>
                  <a:gd name="T13" fmla="*/ 33 h 177"/>
                  <a:gd name="T14" fmla="*/ 59 w 122"/>
                  <a:gd name="T15" fmla="*/ 35 h 177"/>
                  <a:gd name="T16" fmla="*/ 67 w 122"/>
                  <a:gd name="T17" fmla="*/ 18 h 177"/>
                  <a:gd name="T18" fmla="*/ 55 w 122"/>
                  <a:gd name="T19" fmla="*/ 7 h 177"/>
                  <a:gd name="T20" fmla="*/ 33 w 122"/>
                  <a:gd name="T21" fmla="*/ 14 h 177"/>
                  <a:gd name="T22" fmla="*/ 105 w 122"/>
                  <a:gd name="T23" fmla="*/ 20 h 177"/>
                  <a:gd name="T24" fmla="*/ 72 w 122"/>
                  <a:gd name="T25" fmla="*/ 22 h 177"/>
                  <a:gd name="T26" fmla="*/ 83 w 122"/>
                  <a:gd name="T27" fmla="*/ 79 h 177"/>
                  <a:gd name="T28" fmla="*/ 85 w 122"/>
                  <a:gd name="T29" fmla="*/ 85 h 177"/>
                  <a:gd name="T30" fmla="*/ 63 w 122"/>
                  <a:gd name="T31" fmla="*/ 90 h 177"/>
                  <a:gd name="T32" fmla="*/ 52 w 122"/>
                  <a:gd name="T33" fmla="*/ 97 h 177"/>
                  <a:gd name="T34" fmla="*/ 53 w 122"/>
                  <a:gd name="T35" fmla="*/ 99 h 177"/>
                  <a:gd name="T36" fmla="*/ 83 w 122"/>
                  <a:gd name="T37" fmla="*/ 84 h 177"/>
                  <a:gd name="T38" fmla="*/ 50 w 122"/>
                  <a:gd name="T39" fmla="*/ 99 h 177"/>
                  <a:gd name="T40" fmla="*/ 44 w 122"/>
                  <a:gd name="T41" fmla="*/ 105 h 177"/>
                  <a:gd name="T42" fmla="*/ 21 w 122"/>
                  <a:gd name="T43" fmla="*/ 135 h 177"/>
                  <a:gd name="T44" fmla="*/ 12 w 122"/>
                  <a:gd name="T45" fmla="*/ 147 h 177"/>
                  <a:gd name="T46" fmla="*/ 31 w 122"/>
                  <a:gd name="T47" fmla="*/ 171 h 177"/>
                  <a:gd name="T48" fmla="*/ 35 w 122"/>
                  <a:gd name="T49" fmla="*/ 150 h 177"/>
                  <a:gd name="T50" fmla="*/ 50 w 122"/>
                  <a:gd name="T51" fmla="*/ 122 h 177"/>
                  <a:gd name="T52" fmla="*/ 70 w 122"/>
                  <a:gd name="T53" fmla="*/ 103 h 177"/>
                  <a:gd name="T54" fmla="*/ 92 w 122"/>
                  <a:gd name="T55" fmla="*/ 100 h 177"/>
                  <a:gd name="T56" fmla="*/ 114 w 122"/>
                  <a:gd name="T57" fmla="*/ 94 h 177"/>
                  <a:gd name="T58" fmla="*/ 117 w 122"/>
                  <a:gd name="T59" fmla="*/ 89 h 177"/>
                  <a:gd name="T60" fmla="*/ 113 w 122"/>
                  <a:gd name="T61" fmla="*/ 80 h 177"/>
                  <a:gd name="T62" fmla="*/ 107 w 122"/>
                  <a:gd name="T63" fmla="*/ 77 h 177"/>
                  <a:gd name="T64" fmla="*/ 102 w 122"/>
                  <a:gd name="T65" fmla="*/ 83 h 177"/>
                  <a:gd name="T66" fmla="*/ 97 w 122"/>
                  <a:gd name="T67" fmla="*/ 86 h 177"/>
                  <a:gd name="T68" fmla="*/ 92 w 122"/>
                  <a:gd name="T69" fmla="*/ 81 h 177"/>
                  <a:gd name="T70" fmla="*/ 82 w 122"/>
                  <a:gd name="T71" fmla="*/ 86 h 177"/>
                  <a:gd name="T72" fmla="*/ 78 w 122"/>
                  <a:gd name="T73" fmla="*/ 87 h 177"/>
                  <a:gd name="T74" fmla="*/ 73 w 122"/>
                  <a:gd name="T75" fmla="*/ 90 h 177"/>
                  <a:gd name="T76" fmla="*/ 66 w 122"/>
                  <a:gd name="T77" fmla="*/ 92 h 177"/>
                  <a:gd name="T78" fmla="*/ 59 w 122"/>
                  <a:gd name="T79" fmla="*/ 101 h 177"/>
                  <a:gd name="T80" fmla="*/ 53 w 122"/>
                  <a:gd name="T81" fmla="*/ 106 h 177"/>
                  <a:gd name="T82" fmla="*/ 50 w 122"/>
                  <a:gd name="T83" fmla="*/ 115 h 177"/>
                  <a:gd name="T84" fmla="*/ 37 w 122"/>
                  <a:gd name="T85" fmla="*/ 125 h 177"/>
                  <a:gd name="T86" fmla="*/ 26 w 122"/>
                  <a:gd name="T87" fmla="*/ 135 h 177"/>
                  <a:gd name="T88" fmla="*/ 21 w 122"/>
                  <a:gd name="T89" fmla="*/ 139 h 177"/>
                  <a:gd name="T90" fmla="*/ 13 w 122"/>
                  <a:gd name="T91" fmla="*/ 145 h 177"/>
                  <a:gd name="T92" fmla="*/ 4 w 122"/>
                  <a:gd name="T93" fmla="*/ 150 h 177"/>
                  <a:gd name="T94" fmla="*/ 8 w 122"/>
                  <a:gd name="T95" fmla="*/ 153 h 177"/>
                  <a:gd name="T96" fmla="*/ 2 w 122"/>
                  <a:gd name="T97" fmla="*/ 155 h 177"/>
                  <a:gd name="T98" fmla="*/ 4 w 122"/>
                  <a:gd name="T99" fmla="*/ 160 h 177"/>
                  <a:gd name="T100" fmla="*/ 7 w 122"/>
                  <a:gd name="T101" fmla="*/ 163 h 177"/>
                  <a:gd name="T102" fmla="*/ 6 w 122"/>
                  <a:gd name="T103" fmla="*/ 172 h 177"/>
                  <a:gd name="T104" fmla="*/ 26 w 122"/>
                  <a:gd name="T105" fmla="*/ 172 h 177"/>
                  <a:gd name="T106" fmla="*/ 63 w 122"/>
                  <a:gd name="T107" fmla="*/ 5 h 177"/>
                  <a:gd name="T108" fmla="*/ 72 w 122"/>
                  <a:gd name="T109" fmla="*/ 11 h 177"/>
                  <a:gd name="T110" fmla="*/ 87 w 122"/>
                  <a:gd name="T111" fmla="*/ 16 h 177"/>
                  <a:gd name="T112" fmla="*/ 99 w 122"/>
                  <a:gd name="T113" fmla="*/ 5 h 177"/>
                  <a:gd name="T114" fmla="*/ 91 w 122"/>
                  <a:gd name="T115" fmla="*/ 6 h 177"/>
                  <a:gd name="T116" fmla="*/ 72 w 122"/>
                  <a:gd name="T117" fmla="*/ 0 h 177"/>
                  <a:gd name="T118" fmla="*/ 80 w 122"/>
                  <a:gd name="T119" fmla="*/ 33 h 177"/>
                  <a:gd name="T120" fmla="*/ 76 w 122"/>
                  <a:gd name="T121" fmla="*/ 2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2" h="177">
                    <a:moveTo>
                      <a:pt x="83" y="2"/>
                    </a:moveTo>
                    <a:cubicBezTo>
                      <a:pt x="83" y="2"/>
                      <a:pt x="83" y="3"/>
                      <a:pt x="83" y="3"/>
                    </a:cubicBezTo>
                    <a:cubicBezTo>
                      <a:pt x="85" y="4"/>
                      <a:pt x="84" y="3"/>
                      <a:pt x="83" y="2"/>
                    </a:cubicBezTo>
                    <a:close/>
                    <a:moveTo>
                      <a:pt x="54" y="5"/>
                    </a:moveTo>
                    <a:cubicBezTo>
                      <a:pt x="54" y="5"/>
                      <a:pt x="54" y="6"/>
                      <a:pt x="54" y="6"/>
                    </a:cubicBezTo>
                    <a:cubicBezTo>
                      <a:pt x="53" y="7"/>
                      <a:pt x="53" y="7"/>
                      <a:pt x="52" y="7"/>
                    </a:cubicBezTo>
                    <a:cubicBezTo>
                      <a:pt x="52" y="7"/>
                      <a:pt x="52" y="8"/>
                      <a:pt x="52" y="8"/>
                    </a:cubicBezTo>
                    <a:cubicBezTo>
                      <a:pt x="52" y="8"/>
                      <a:pt x="50" y="9"/>
                      <a:pt x="50" y="9"/>
                    </a:cubicBezTo>
                    <a:cubicBezTo>
                      <a:pt x="50" y="10"/>
                      <a:pt x="50" y="12"/>
                      <a:pt x="50" y="13"/>
                    </a:cubicBezTo>
                    <a:cubicBezTo>
                      <a:pt x="50" y="13"/>
                      <a:pt x="51" y="14"/>
                      <a:pt x="51" y="14"/>
                    </a:cubicBezTo>
                    <a:cubicBezTo>
                      <a:pt x="52" y="15"/>
                      <a:pt x="52" y="16"/>
                      <a:pt x="52" y="17"/>
                    </a:cubicBezTo>
                    <a:cubicBezTo>
                      <a:pt x="52" y="17"/>
                      <a:pt x="51" y="16"/>
                      <a:pt x="51" y="16"/>
                    </a:cubicBezTo>
                    <a:cubicBezTo>
                      <a:pt x="50" y="15"/>
                      <a:pt x="51" y="14"/>
                      <a:pt x="50" y="13"/>
                    </a:cubicBezTo>
                    <a:cubicBezTo>
                      <a:pt x="50" y="13"/>
                      <a:pt x="49" y="13"/>
                      <a:pt x="48" y="12"/>
                    </a:cubicBezTo>
                    <a:cubicBezTo>
                      <a:pt x="47" y="11"/>
                      <a:pt x="47" y="10"/>
                      <a:pt x="46" y="8"/>
                    </a:cubicBezTo>
                    <a:cubicBezTo>
                      <a:pt x="45" y="8"/>
                      <a:pt x="45" y="9"/>
                      <a:pt x="44" y="9"/>
                    </a:cubicBezTo>
                    <a:cubicBezTo>
                      <a:pt x="43" y="10"/>
                      <a:pt x="43" y="10"/>
                      <a:pt x="43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1"/>
                      <a:pt x="42" y="11"/>
                    </a:cubicBezTo>
                    <a:cubicBezTo>
                      <a:pt x="42" y="11"/>
                      <a:pt x="41" y="11"/>
                      <a:pt x="41" y="11"/>
                    </a:cubicBezTo>
                    <a:cubicBezTo>
                      <a:pt x="41" y="11"/>
                      <a:pt x="41" y="10"/>
                      <a:pt x="41" y="10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40" y="9"/>
                      <a:pt x="41" y="9"/>
                      <a:pt x="42" y="9"/>
                    </a:cubicBezTo>
                    <a:cubicBezTo>
                      <a:pt x="42" y="9"/>
                      <a:pt x="42" y="8"/>
                      <a:pt x="42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8"/>
                      <a:pt x="39" y="8"/>
                    </a:cubicBezTo>
                    <a:cubicBezTo>
                      <a:pt x="39" y="8"/>
                      <a:pt x="38" y="7"/>
                      <a:pt x="37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6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5" y="8"/>
                      <a:pt x="34" y="8"/>
                    </a:cubicBezTo>
                    <a:cubicBezTo>
                      <a:pt x="34" y="9"/>
                      <a:pt x="34" y="10"/>
                      <a:pt x="34" y="12"/>
                    </a:cubicBezTo>
                    <a:cubicBezTo>
                      <a:pt x="35" y="11"/>
                      <a:pt x="34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5" y="13"/>
                    </a:cubicBezTo>
                    <a:cubicBezTo>
                      <a:pt x="35" y="13"/>
                      <a:pt x="36" y="13"/>
                      <a:pt x="36" y="13"/>
                    </a:cubicBezTo>
                    <a:cubicBezTo>
                      <a:pt x="36" y="14"/>
                      <a:pt x="36" y="14"/>
                      <a:pt x="35" y="14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5" y="15"/>
                      <a:pt x="37" y="17"/>
                      <a:pt x="37" y="17"/>
                    </a:cubicBezTo>
                    <a:cubicBezTo>
                      <a:pt x="38" y="17"/>
                      <a:pt x="37" y="17"/>
                      <a:pt x="37" y="1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21"/>
                      <a:pt x="36" y="21"/>
                      <a:pt x="39" y="21"/>
                    </a:cubicBezTo>
                    <a:cubicBezTo>
                      <a:pt x="40" y="21"/>
                      <a:pt x="40" y="22"/>
                      <a:pt x="41" y="21"/>
                    </a:cubicBezTo>
                    <a:cubicBezTo>
                      <a:pt x="41" y="21"/>
                      <a:pt x="41" y="21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0"/>
                      <a:pt x="44" y="20"/>
                      <a:pt x="45" y="20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6" y="18"/>
                      <a:pt x="45" y="17"/>
                      <a:pt x="46" y="18"/>
                    </a:cubicBezTo>
                    <a:cubicBezTo>
                      <a:pt x="46" y="18"/>
                      <a:pt x="46" y="18"/>
                      <a:pt x="47" y="18"/>
                    </a:cubicBezTo>
                    <a:cubicBezTo>
                      <a:pt x="47" y="18"/>
                      <a:pt x="47" y="17"/>
                      <a:pt x="47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8"/>
                      <a:pt x="48" y="19"/>
                      <a:pt x="48" y="20"/>
                    </a:cubicBezTo>
                    <a:cubicBezTo>
                      <a:pt x="49" y="20"/>
                      <a:pt x="51" y="20"/>
                      <a:pt x="52" y="20"/>
                    </a:cubicBezTo>
                    <a:cubicBezTo>
                      <a:pt x="52" y="20"/>
                      <a:pt x="52" y="21"/>
                      <a:pt x="54" y="22"/>
                    </a:cubicBezTo>
                    <a:cubicBezTo>
                      <a:pt x="55" y="22"/>
                      <a:pt x="56" y="22"/>
                      <a:pt x="57" y="21"/>
                    </a:cubicBezTo>
                    <a:cubicBezTo>
                      <a:pt x="57" y="22"/>
                      <a:pt x="57" y="23"/>
                      <a:pt x="56" y="23"/>
                    </a:cubicBezTo>
                    <a:cubicBezTo>
                      <a:pt x="55" y="23"/>
                      <a:pt x="51" y="23"/>
                      <a:pt x="50" y="23"/>
                    </a:cubicBezTo>
                    <a:cubicBezTo>
                      <a:pt x="50" y="23"/>
                      <a:pt x="49" y="22"/>
                      <a:pt x="48" y="22"/>
                    </a:cubicBezTo>
                    <a:cubicBezTo>
                      <a:pt x="48" y="22"/>
                      <a:pt x="46" y="24"/>
                      <a:pt x="46" y="24"/>
                    </a:cubicBezTo>
                    <a:cubicBezTo>
                      <a:pt x="46" y="24"/>
                      <a:pt x="45" y="24"/>
                      <a:pt x="45" y="24"/>
                    </a:cubicBezTo>
                    <a:cubicBezTo>
                      <a:pt x="44" y="24"/>
                      <a:pt x="44" y="23"/>
                      <a:pt x="44" y="23"/>
                    </a:cubicBezTo>
                    <a:cubicBezTo>
                      <a:pt x="43" y="23"/>
                      <a:pt x="43" y="23"/>
                      <a:pt x="42" y="23"/>
                    </a:cubicBezTo>
                    <a:cubicBezTo>
                      <a:pt x="42" y="23"/>
                      <a:pt x="42" y="24"/>
                      <a:pt x="42" y="24"/>
                    </a:cubicBezTo>
                    <a:cubicBezTo>
                      <a:pt x="42" y="24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1" y="23"/>
                    </a:cubicBezTo>
                    <a:cubicBezTo>
                      <a:pt x="41" y="24"/>
                      <a:pt x="41" y="25"/>
                      <a:pt x="41" y="26"/>
                    </a:cubicBezTo>
                    <a:cubicBezTo>
                      <a:pt x="41" y="29"/>
                      <a:pt x="42" y="26"/>
                      <a:pt x="43" y="26"/>
                    </a:cubicBezTo>
                    <a:cubicBezTo>
                      <a:pt x="43" y="26"/>
                      <a:pt x="44" y="26"/>
                      <a:pt x="44" y="27"/>
                    </a:cubicBezTo>
                    <a:cubicBezTo>
                      <a:pt x="45" y="27"/>
                      <a:pt x="47" y="26"/>
                      <a:pt x="48" y="26"/>
                    </a:cubicBezTo>
                    <a:cubicBezTo>
                      <a:pt x="48" y="26"/>
                      <a:pt x="52" y="26"/>
                      <a:pt x="50" y="26"/>
                    </a:cubicBezTo>
                    <a:cubicBezTo>
                      <a:pt x="49" y="26"/>
                      <a:pt x="48" y="27"/>
                      <a:pt x="47" y="27"/>
                    </a:cubicBezTo>
                    <a:cubicBezTo>
                      <a:pt x="47" y="28"/>
                      <a:pt x="47" y="27"/>
                      <a:pt x="47" y="28"/>
                    </a:cubicBezTo>
                    <a:cubicBezTo>
                      <a:pt x="47" y="29"/>
                      <a:pt x="48" y="30"/>
                      <a:pt x="48" y="30"/>
                    </a:cubicBezTo>
                    <a:cubicBezTo>
                      <a:pt x="45" y="29"/>
                      <a:pt x="44" y="30"/>
                      <a:pt x="42" y="29"/>
                    </a:cubicBezTo>
                    <a:cubicBezTo>
                      <a:pt x="42" y="29"/>
                      <a:pt x="42" y="30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3" y="32"/>
                      <a:pt x="42" y="32"/>
                      <a:pt x="42" y="33"/>
                    </a:cubicBezTo>
                    <a:cubicBezTo>
                      <a:pt x="43" y="33"/>
                      <a:pt x="47" y="33"/>
                      <a:pt x="47" y="33"/>
                    </a:cubicBezTo>
                    <a:cubicBezTo>
                      <a:pt x="48" y="33"/>
                      <a:pt x="48" y="34"/>
                      <a:pt x="48" y="35"/>
                    </a:cubicBezTo>
                    <a:cubicBezTo>
                      <a:pt x="48" y="35"/>
                      <a:pt x="49" y="34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5"/>
                      <a:pt x="51" y="35"/>
                      <a:pt x="52" y="35"/>
                    </a:cubicBezTo>
                    <a:cubicBezTo>
                      <a:pt x="52" y="37"/>
                      <a:pt x="53" y="37"/>
                      <a:pt x="54" y="39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5" y="38"/>
                      <a:pt x="56" y="37"/>
                    </a:cubicBezTo>
                    <a:cubicBezTo>
                      <a:pt x="56" y="36"/>
                      <a:pt x="56" y="36"/>
                      <a:pt x="56" y="35"/>
                    </a:cubicBezTo>
                    <a:cubicBezTo>
                      <a:pt x="56" y="35"/>
                      <a:pt x="56" y="34"/>
                      <a:pt x="57" y="34"/>
                    </a:cubicBezTo>
                    <a:cubicBezTo>
                      <a:pt x="57" y="34"/>
                      <a:pt x="58" y="35"/>
                      <a:pt x="59" y="35"/>
                    </a:cubicBezTo>
                    <a:cubicBezTo>
                      <a:pt x="60" y="34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2"/>
                      <a:pt x="62" y="32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3" y="31"/>
                      <a:pt x="64" y="31"/>
                    </a:cubicBezTo>
                    <a:cubicBezTo>
                      <a:pt x="64" y="31"/>
                      <a:pt x="64" y="30"/>
                      <a:pt x="64" y="30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7"/>
                      <a:pt x="64" y="28"/>
                      <a:pt x="67" y="27"/>
                    </a:cubicBezTo>
                    <a:cubicBezTo>
                      <a:pt x="65" y="22"/>
                      <a:pt x="67" y="21"/>
                      <a:pt x="73" y="20"/>
                    </a:cubicBezTo>
                    <a:cubicBezTo>
                      <a:pt x="73" y="20"/>
                      <a:pt x="73" y="19"/>
                      <a:pt x="72" y="19"/>
                    </a:cubicBezTo>
                    <a:cubicBezTo>
                      <a:pt x="71" y="18"/>
                      <a:pt x="69" y="19"/>
                      <a:pt x="67" y="18"/>
                    </a:cubicBezTo>
                    <a:cubicBezTo>
                      <a:pt x="67" y="18"/>
                      <a:pt x="66" y="17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6"/>
                      <a:pt x="66" y="16"/>
                      <a:pt x="66" y="15"/>
                    </a:cubicBezTo>
                    <a:cubicBezTo>
                      <a:pt x="66" y="15"/>
                      <a:pt x="65" y="14"/>
                      <a:pt x="65" y="13"/>
                    </a:cubicBezTo>
                    <a:cubicBezTo>
                      <a:pt x="64" y="13"/>
                      <a:pt x="64" y="13"/>
                      <a:pt x="64" y="12"/>
                    </a:cubicBezTo>
                    <a:cubicBezTo>
                      <a:pt x="64" y="13"/>
                      <a:pt x="64" y="13"/>
                      <a:pt x="63" y="13"/>
                    </a:cubicBezTo>
                    <a:cubicBezTo>
                      <a:pt x="63" y="13"/>
                      <a:pt x="63" y="13"/>
                      <a:pt x="63" y="14"/>
                    </a:cubicBezTo>
                    <a:cubicBezTo>
                      <a:pt x="63" y="14"/>
                      <a:pt x="62" y="11"/>
                      <a:pt x="63" y="10"/>
                    </a:cubicBezTo>
                    <a:cubicBezTo>
                      <a:pt x="61" y="9"/>
                      <a:pt x="60" y="8"/>
                      <a:pt x="59" y="7"/>
                    </a:cubicBezTo>
                    <a:cubicBezTo>
                      <a:pt x="58" y="7"/>
                      <a:pt x="57" y="7"/>
                      <a:pt x="56" y="8"/>
                    </a:cubicBezTo>
                    <a:cubicBezTo>
                      <a:pt x="56" y="7"/>
                      <a:pt x="56" y="7"/>
                      <a:pt x="55" y="7"/>
                    </a:cubicBezTo>
                    <a:cubicBezTo>
                      <a:pt x="55" y="6"/>
                      <a:pt x="55" y="6"/>
                      <a:pt x="55" y="5"/>
                    </a:cubicBezTo>
                    <a:cubicBezTo>
                      <a:pt x="55" y="5"/>
                      <a:pt x="54" y="5"/>
                      <a:pt x="54" y="5"/>
                    </a:cubicBezTo>
                    <a:close/>
                    <a:moveTo>
                      <a:pt x="32" y="14"/>
                    </a:moveTo>
                    <a:cubicBezTo>
                      <a:pt x="32" y="16"/>
                      <a:pt x="32" y="17"/>
                      <a:pt x="32" y="18"/>
                    </a:cubicBezTo>
                    <a:cubicBezTo>
                      <a:pt x="32" y="18"/>
                      <a:pt x="34" y="19"/>
                      <a:pt x="34" y="19"/>
                    </a:cubicBezTo>
                    <a:cubicBezTo>
                      <a:pt x="34" y="19"/>
                      <a:pt x="34" y="20"/>
                      <a:pt x="34" y="20"/>
                    </a:cubicBezTo>
                    <a:cubicBezTo>
                      <a:pt x="34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19"/>
                    </a:cubicBezTo>
                    <a:cubicBezTo>
                      <a:pt x="34" y="19"/>
                      <a:pt x="34" y="18"/>
                      <a:pt x="34" y="17"/>
                    </a:cubicBezTo>
                    <a:cubicBezTo>
                      <a:pt x="34" y="17"/>
                      <a:pt x="33" y="17"/>
                      <a:pt x="33" y="16"/>
                    </a:cubicBezTo>
                    <a:cubicBezTo>
                      <a:pt x="32" y="16"/>
                      <a:pt x="33" y="15"/>
                      <a:pt x="33" y="14"/>
                    </a:cubicBezTo>
                    <a:lnTo>
                      <a:pt x="32" y="14"/>
                    </a:lnTo>
                    <a:close/>
                    <a:moveTo>
                      <a:pt x="111" y="16"/>
                    </a:moveTo>
                    <a:cubicBezTo>
                      <a:pt x="110" y="17"/>
                      <a:pt x="111" y="17"/>
                      <a:pt x="110" y="18"/>
                    </a:cubicBezTo>
                    <a:cubicBezTo>
                      <a:pt x="113" y="18"/>
                      <a:pt x="114" y="18"/>
                      <a:pt x="116" y="18"/>
                    </a:cubicBezTo>
                    <a:cubicBezTo>
                      <a:pt x="116" y="18"/>
                      <a:pt x="117" y="17"/>
                      <a:pt x="117" y="17"/>
                    </a:cubicBezTo>
                    <a:cubicBezTo>
                      <a:pt x="116" y="17"/>
                      <a:pt x="116" y="17"/>
                      <a:pt x="115" y="17"/>
                    </a:cubicBezTo>
                    <a:cubicBezTo>
                      <a:pt x="115" y="17"/>
                      <a:pt x="114" y="16"/>
                      <a:pt x="111" y="16"/>
                    </a:cubicBezTo>
                    <a:close/>
                    <a:moveTo>
                      <a:pt x="104" y="19"/>
                    </a:moveTo>
                    <a:cubicBezTo>
                      <a:pt x="104" y="19"/>
                      <a:pt x="103" y="19"/>
                      <a:pt x="103" y="19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5" y="20"/>
                      <a:pt x="106" y="21"/>
                      <a:pt x="105" y="20"/>
                    </a:cubicBezTo>
                    <a:cubicBezTo>
                      <a:pt x="104" y="20"/>
                      <a:pt x="105" y="19"/>
                      <a:pt x="104" y="19"/>
                    </a:cubicBezTo>
                    <a:close/>
                    <a:moveTo>
                      <a:pt x="72" y="22"/>
                    </a:moveTo>
                    <a:cubicBezTo>
                      <a:pt x="72" y="22"/>
                      <a:pt x="71" y="23"/>
                      <a:pt x="71" y="23"/>
                    </a:cubicBezTo>
                    <a:cubicBezTo>
                      <a:pt x="70" y="23"/>
                      <a:pt x="70" y="23"/>
                      <a:pt x="69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2" y="24"/>
                      <a:pt x="72" y="24"/>
                      <a:pt x="73" y="26"/>
                    </a:cubicBezTo>
                    <a:cubicBezTo>
                      <a:pt x="74" y="26"/>
                      <a:pt x="76" y="26"/>
                      <a:pt x="78" y="26"/>
                    </a:cubicBezTo>
                    <a:cubicBezTo>
                      <a:pt x="78" y="26"/>
                      <a:pt x="78" y="25"/>
                      <a:pt x="78" y="24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80" y="24"/>
                      <a:pt x="79" y="23"/>
                      <a:pt x="79" y="23"/>
                    </a:cubicBezTo>
                    <a:cubicBezTo>
                      <a:pt x="78" y="22"/>
                      <a:pt x="75" y="21"/>
                      <a:pt x="72" y="22"/>
                    </a:cubicBezTo>
                    <a:close/>
                    <a:moveTo>
                      <a:pt x="97" y="77"/>
                    </a:moveTo>
                    <a:cubicBezTo>
                      <a:pt x="97" y="78"/>
                      <a:pt x="96" y="78"/>
                      <a:pt x="96" y="78"/>
                    </a:cubicBezTo>
                    <a:cubicBezTo>
                      <a:pt x="96" y="79"/>
                      <a:pt x="97" y="79"/>
                      <a:pt x="96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8" y="80"/>
                      <a:pt x="98" y="80"/>
                      <a:pt x="99" y="80"/>
                    </a:cubicBezTo>
                    <a:cubicBezTo>
                      <a:pt x="100" y="79"/>
                      <a:pt x="100" y="79"/>
                      <a:pt x="100" y="79"/>
                    </a:cubicBezTo>
                    <a:cubicBezTo>
                      <a:pt x="99" y="79"/>
                      <a:pt x="99" y="79"/>
                      <a:pt x="98" y="79"/>
                    </a:cubicBezTo>
                    <a:cubicBezTo>
                      <a:pt x="98" y="79"/>
                      <a:pt x="99" y="79"/>
                      <a:pt x="99" y="78"/>
                    </a:cubicBezTo>
                    <a:cubicBezTo>
                      <a:pt x="98" y="78"/>
                      <a:pt x="98" y="78"/>
                      <a:pt x="97" y="77"/>
                    </a:cubicBezTo>
                    <a:close/>
                    <a:moveTo>
                      <a:pt x="83" y="79"/>
                    </a:moveTo>
                    <a:cubicBezTo>
                      <a:pt x="82" y="79"/>
                      <a:pt x="82" y="80"/>
                      <a:pt x="82" y="80"/>
                    </a:cubicBezTo>
                    <a:cubicBezTo>
                      <a:pt x="81" y="80"/>
                      <a:pt x="80" y="80"/>
                      <a:pt x="79" y="80"/>
                    </a:cubicBezTo>
                    <a:cubicBezTo>
                      <a:pt x="79" y="81"/>
                      <a:pt x="78" y="82"/>
                      <a:pt x="79" y="83"/>
                    </a:cubicBezTo>
                    <a:cubicBezTo>
                      <a:pt x="80" y="83"/>
                      <a:pt x="81" y="81"/>
                      <a:pt x="81" y="81"/>
                    </a:cubicBezTo>
                    <a:cubicBezTo>
                      <a:pt x="82" y="81"/>
                      <a:pt x="82" y="81"/>
                      <a:pt x="83" y="81"/>
                    </a:cubicBezTo>
                    <a:cubicBezTo>
                      <a:pt x="83" y="81"/>
                      <a:pt x="85" y="78"/>
                      <a:pt x="83" y="79"/>
                    </a:cubicBezTo>
                    <a:close/>
                    <a:moveTo>
                      <a:pt x="86" y="82"/>
                    </a:moveTo>
                    <a:cubicBezTo>
                      <a:pt x="86" y="82"/>
                      <a:pt x="86" y="82"/>
                      <a:pt x="86" y="82"/>
                    </a:cubicBezTo>
                    <a:cubicBezTo>
                      <a:pt x="85" y="82"/>
                      <a:pt x="85" y="82"/>
                      <a:pt x="84" y="82"/>
                    </a:cubicBezTo>
                    <a:cubicBezTo>
                      <a:pt x="85" y="84"/>
                      <a:pt x="83" y="83"/>
                      <a:pt x="85" y="84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6" y="84"/>
                      <a:pt x="88" y="82"/>
                      <a:pt x="86" y="82"/>
                    </a:cubicBezTo>
                    <a:close/>
                    <a:moveTo>
                      <a:pt x="66" y="85"/>
                    </a:moveTo>
                    <a:cubicBezTo>
                      <a:pt x="66" y="86"/>
                      <a:pt x="65" y="87"/>
                      <a:pt x="66" y="87"/>
                    </a:cubicBezTo>
                    <a:cubicBezTo>
                      <a:pt x="66" y="87"/>
                      <a:pt x="67" y="88"/>
                      <a:pt x="67" y="88"/>
                    </a:cubicBezTo>
                    <a:cubicBezTo>
                      <a:pt x="68" y="87"/>
                      <a:pt x="67" y="87"/>
                      <a:pt x="68" y="87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67" y="85"/>
                      <a:pt x="67" y="85"/>
                      <a:pt x="66" y="85"/>
                    </a:cubicBezTo>
                    <a:close/>
                    <a:moveTo>
                      <a:pt x="65" y="88"/>
                    </a:moveTo>
                    <a:cubicBezTo>
                      <a:pt x="64" y="88"/>
                      <a:pt x="64" y="88"/>
                      <a:pt x="63" y="88"/>
                    </a:cubicBezTo>
                    <a:cubicBezTo>
                      <a:pt x="63" y="88"/>
                      <a:pt x="63" y="89"/>
                      <a:pt x="63" y="89"/>
                    </a:cubicBezTo>
                    <a:cubicBezTo>
                      <a:pt x="63" y="88"/>
                      <a:pt x="63" y="90"/>
                      <a:pt x="63" y="90"/>
                    </a:cubicBezTo>
                    <a:cubicBezTo>
                      <a:pt x="63" y="90"/>
                      <a:pt x="64" y="90"/>
                      <a:pt x="64" y="91"/>
                    </a:cubicBezTo>
                    <a:cubicBezTo>
                      <a:pt x="66" y="89"/>
                      <a:pt x="65" y="90"/>
                      <a:pt x="66" y="88"/>
                    </a:cubicBezTo>
                    <a:cubicBezTo>
                      <a:pt x="66" y="88"/>
                      <a:pt x="65" y="88"/>
                      <a:pt x="65" y="88"/>
                    </a:cubicBezTo>
                    <a:close/>
                    <a:moveTo>
                      <a:pt x="61" y="91"/>
                    </a:moveTo>
                    <a:cubicBezTo>
                      <a:pt x="58" y="93"/>
                      <a:pt x="58" y="94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9" y="97"/>
                      <a:pt x="59" y="96"/>
                      <a:pt x="59" y="96"/>
                    </a:cubicBezTo>
                    <a:cubicBezTo>
                      <a:pt x="60" y="95"/>
                      <a:pt x="60" y="96"/>
                      <a:pt x="60" y="96"/>
                    </a:cubicBezTo>
                    <a:cubicBezTo>
                      <a:pt x="61" y="95"/>
                      <a:pt x="62" y="94"/>
                      <a:pt x="62" y="91"/>
                    </a:cubicBezTo>
                    <a:lnTo>
                      <a:pt x="61" y="91"/>
                    </a:lnTo>
                    <a:close/>
                    <a:moveTo>
                      <a:pt x="52" y="97"/>
                    </a:moveTo>
                    <a:cubicBezTo>
                      <a:pt x="51" y="99"/>
                      <a:pt x="50" y="100"/>
                      <a:pt x="49" y="102"/>
                    </a:cubicBezTo>
                    <a:cubicBezTo>
                      <a:pt x="50" y="102"/>
                      <a:pt x="50" y="102"/>
                      <a:pt x="51" y="102"/>
                    </a:cubicBezTo>
                    <a:cubicBezTo>
                      <a:pt x="51" y="102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2" y="103"/>
                    </a:cubicBezTo>
                    <a:cubicBezTo>
                      <a:pt x="52" y="103"/>
                      <a:pt x="52" y="102"/>
                      <a:pt x="52" y="102"/>
                    </a:cubicBezTo>
                    <a:cubicBezTo>
                      <a:pt x="52" y="102"/>
                      <a:pt x="53" y="102"/>
                      <a:pt x="52" y="102"/>
                    </a:cubicBezTo>
                    <a:cubicBezTo>
                      <a:pt x="54" y="101"/>
                      <a:pt x="55" y="101"/>
                      <a:pt x="56" y="99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5" y="98"/>
                      <a:pt x="55" y="98"/>
                      <a:pt x="54" y="98"/>
                    </a:cubicBezTo>
                    <a:cubicBezTo>
                      <a:pt x="54" y="99"/>
                      <a:pt x="54" y="99"/>
                      <a:pt x="54" y="99"/>
                    </a:cubicBezTo>
                    <a:cubicBezTo>
                      <a:pt x="54" y="99"/>
                      <a:pt x="53" y="98"/>
                      <a:pt x="53" y="99"/>
                    </a:cubicBezTo>
                    <a:cubicBezTo>
                      <a:pt x="53" y="98"/>
                      <a:pt x="53" y="97"/>
                      <a:pt x="53" y="97"/>
                    </a:cubicBezTo>
                    <a:lnTo>
                      <a:pt x="52" y="97"/>
                    </a:lnTo>
                    <a:close/>
                    <a:moveTo>
                      <a:pt x="89" y="79"/>
                    </a:moveTo>
                    <a:cubicBezTo>
                      <a:pt x="89" y="79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0" y="79"/>
                    </a:cubicBezTo>
                    <a:lnTo>
                      <a:pt x="89" y="79"/>
                    </a:lnTo>
                    <a:close/>
                    <a:moveTo>
                      <a:pt x="69" y="83"/>
                    </a:moveTo>
                    <a:cubicBezTo>
                      <a:pt x="70" y="84"/>
                      <a:pt x="70" y="84"/>
                      <a:pt x="70" y="85"/>
                    </a:cubicBezTo>
                    <a:cubicBezTo>
                      <a:pt x="73" y="85"/>
                      <a:pt x="69" y="83"/>
                      <a:pt x="69" y="83"/>
                    </a:cubicBezTo>
                    <a:close/>
                    <a:moveTo>
                      <a:pt x="81" y="83"/>
                    </a:moveTo>
                    <a:cubicBezTo>
                      <a:pt x="79" y="83"/>
                      <a:pt x="83" y="84"/>
                      <a:pt x="83" y="84"/>
                    </a:cubicBezTo>
                    <a:cubicBezTo>
                      <a:pt x="82" y="84"/>
                      <a:pt x="83" y="83"/>
                      <a:pt x="81" y="83"/>
                    </a:cubicBezTo>
                    <a:close/>
                    <a:moveTo>
                      <a:pt x="73" y="84"/>
                    </a:moveTo>
                    <a:cubicBezTo>
                      <a:pt x="73" y="84"/>
                      <a:pt x="73" y="84"/>
                      <a:pt x="73" y="84"/>
                    </a:cubicBezTo>
                    <a:cubicBezTo>
                      <a:pt x="73" y="84"/>
                      <a:pt x="73" y="85"/>
                      <a:pt x="73" y="85"/>
                    </a:cubicBezTo>
                    <a:cubicBezTo>
                      <a:pt x="73" y="85"/>
                      <a:pt x="74" y="83"/>
                      <a:pt x="73" y="84"/>
                    </a:cubicBezTo>
                    <a:close/>
                    <a:moveTo>
                      <a:pt x="56" y="94"/>
                    </a:moveTo>
                    <a:cubicBezTo>
                      <a:pt x="55" y="96"/>
                      <a:pt x="55" y="96"/>
                      <a:pt x="57" y="95"/>
                    </a:cubicBezTo>
                    <a:cubicBezTo>
                      <a:pt x="57" y="95"/>
                      <a:pt x="57" y="93"/>
                      <a:pt x="56" y="94"/>
                    </a:cubicBezTo>
                    <a:close/>
                    <a:moveTo>
                      <a:pt x="49" y="98"/>
                    </a:moveTo>
                    <a:cubicBezTo>
                      <a:pt x="49" y="98"/>
                      <a:pt x="48" y="98"/>
                      <a:pt x="48" y="99"/>
                    </a:cubicBezTo>
                    <a:cubicBezTo>
                      <a:pt x="47" y="99"/>
                      <a:pt x="49" y="99"/>
                      <a:pt x="50" y="99"/>
                    </a:cubicBezTo>
                    <a:cubicBezTo>
                      <a:pt x="50" y="98"/>
                      <a:pt x="50" y="97"/>
                      <a:pt x="49" y="98"/>
                    </a:cubicBezTo>
                    <a:close/>
                    <a:moveTo>
                      <a:pt x="48" y="101"/>
                    </a:moveTo>
                    <a:cubicBezTo>
                      <a:pt x="47" y="101"/>
                      <a:pt x="46" y="103"/>
                      <a:pt x="46" y="103"/>
                    </a:cubicBezTo>
                    <a:cubicBezTo>
                      <a:pt x="45" y="103"/>
                      <a:pt x="45" y="103"/>
                      <a:pt x="45" y="103"/>
                    </a:cubicBezTo>
                    <a:cubicBezTo>
                      <a:pt x="45" y="103"/>
                      <a:pt x="45" y="104"/>
                      <a:pt x="45" y="104"/>
                    </a:cubicBezTo>
                    <a:cubicBezTo>
                      <a:pt x="46" y="104"/>
                      <a:pt x="45" y="104"/>
                      <a:pt x="46" y="104"/>
                    </a:cubicBezTo>
                    <a:cubicBezTo>
                      <a:pt x="47" y="104"/>
                      <a:pt x="48" y="102"/>
                      <a:pt x="48" y="102"/>
                    </a:cubicBezTo>
                    <a:cubicBezTo>
                      <a:pt x="48" y="102"/>
                      <a:pt x="48" y="101"/>
                      <a:pt x="48" y="101"/>
                    </a:cubicBezTo>
                    <a:close/>
                    <a:moveTo>
                      <a:pt x="42" y="103"/>
                    </a:moveTo>
                    <a:cubicBezTo>
                      <a:pt x="42" y="104"/>
                      <a:pt x="42" y="104"/>
                      <a:pt x="42" y="104"/>
                    </a:cubicBezTo>
                    <a:cubicBezTo>
                      <a:pt x="41" y="104"/>
                      <a:pt x="43" y="105"/>
                      <a:pt x="44" y="105"/>
                    </a:cubicBezTo>
                    <a:cubicBezTo>
                      <a:pt x="44" y="105"/>
                      <a:pt x="44" y="104"/>
                      <a:pt x="44" y="104"/>
                    </a:cubicBezTo>
                    <a:lnTo>
                      <a:pt x="42" y="103"/>
                    </a:lnTo>
                    <a:close/>
                    <a:moveTo>
                      <a:pt x="46" y="120"/>
                    </a:moveTo>
                    <a:cubicBezTo>
                      <a:pt x="48" y="120"/>
                      <a:pt x="46" y="121"/>
                      <a:pt x="46" y="121"/>
                    </a:cubicBezTo>
                    <a:cubicBezTo>
                      <a:pt x="46" y="120"/>
                      <a:pt x="46" y="120"/>
                      <a:pt x="46" y="120"/>
                    </a:cubicBezTo>
                    <a:close/>
                    <a:moveTo>
                      <a:pt x="42" y="120"/>
                    </a:moveTo>
                    <a:cubicBezTo>
                      <a:pt x="42" y="120"/>
                      <a:pt x="42" y="121"/>
                      <a:pt x="43" y="121"/>
                    </a:cubicBezTo>
                    <a:cubicBezTo>
                      <a:pt x="43" y="121"/>
                      <a:pt x="43" y="120"/>
                      <a:pt x="42" y="120"/>
                    </a:cubicBezTo>
                    <a:close/>
                    <a:moveTo>
                      <a:pt x="21" y="135"/>
                    </a:moveTo>
                    <a:cubicBezTo>
                      <a:pt x="20" y="135"/>
                      <a:pt x="17" y="137"/>
                      <a:pt x="20" y="137"/>
                    </a:cubicBezTo>
                    <a:cubicBezTo>
                      <a:pt x="20" y="136"/>
                      <a:pt x="22" y="135"/>
                      <a:pt x="21" y="135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6" y="141"/>
                      <a:pt x="15" y="140"/>
                      <a:pt x="15" y="140"/>
                    </a:cubicBezTo>
                    <a:close/>
                    <a:moveTo>
                      <a:pt x="19" y="141"/>
                    </a:moveTo>
                    <a:cubicBezTo>
                      <a:pt x="20" y="141"/>
                      <a:pt x="20" y="142"/>
                      <a:pt x="19" y="141"/>
                    </a:cubicBezTo>
                    <a:cubicBezTo>
                      <a:pt x="19" y="141"/>
                      <a:pt x="18" y="141"/>
                      <a:pt x="19" y="141"/>
                    </a:cubicBezTo>
                    <a:close/>
                    <a:moveTo>
                      <a:pt x="12" y="147"/>
                    </a:moveTo>
                    <a:cubicBezTo>
                      <a:pt x="12" y="148"/>
                      <a:pt x="13" y="147"/>
                      <a:pt x="13" y="147"/>
                    </a:cubicBezTo>
                    <a:cubicBezTo>
                      <a:pt x="13" y="148"/>
                      <a:pt x="13" y="148"/>
                      <a:pt x="13" y="148"/>
                    </a:cubicBezTo>
                    <a:cubicBezTo>
                      <a:pt x="12" y="148"/>
                      <a:pt x="12" y="149"/>
                      <a:pt x="12" y="149"/>
                    </a:cubicBezTo>
                    <a:cubicBezTo>
                      <a:pt x="12" y="148"/>
                      <a:pt x="12" y="147"/>
                      <a:pt x="12" y="147"/>
                    </a:cubicBezTo>
                    <a:close/>
                    <a:moveTo>
                      <a:pt x="5" y="162"/>
                    </a:moveTo>
                    <a:cubicBezTo>
                      <a:pt x="5" y="162"/>
                      <a:pt x="5" y="163"/>
                      <a:pt x="5" y="163"/>
                    </a:cubicBezTo>
                    <a:cubicBezTo>
                      <a:pt x="6" y="163"/>
                      <a:pt x="6" y="162"/>
                      <a:pt x="5" y="162"/>
                    </a:cubicBezTo>
                    <a:close/>
                    <a:moveTo>
                      <a:pt x="3" y="163"/>
                    </a:moveTo>
                    <a:cubicBezTo>
                      <a:pt x="3" y="164"/>
                      <a:pt x="3" y="164"/>
                      <a:pt x="3" y="164"/>
                    </a:cubicBezTo>
                    <a:cubicBezTo>
                      <a:pt x="4" y="164"/>
                      <a:pt x="4" y="164"/>
                      <a:pt x="4" y="164"/>
                    </a:cubicBezTo>
                    <a:cubicBezTo>
                      <a:pt x="3" y="164"/>
                      <a:pt x="4" y="163"/>
                      <a:pt x="3" y="163"/>
                    </a:cubicBezTo>
                    <a:close/>
                    <a:moveTo>
                      <a:pt x="3" y="164"/>
                    </a:moveTo>
                    <a:cubicBezTo>
                      <a:pt x="3" y="165"/>
                      <a:pt x="3" y="165"/>
                      <a:pt x="3" y="165"/>
                    </a:cubicBezTo>
                    <a:cubicBezTo>
                      <a:pt x="3" y="165"/>
                      <a:pt x="4" y="164"/>
                      <a:pt x="3" y="164"/>
                    </a:cubicBezTo>
                    <a:close/>
                    <a:moveTo>
                      <a:pt x="31" y="171"/>
                    </a:moveTo>
                    <a:cubicBezTo>
                      <a:pt x="31" y="171"/>
                      <a:pt x="31" y="171"/>
                      <a:pt x="32" y="171"/>
                    </a:cubicBezTo>
                    <a:cubicBezTo>
                      <a:pt x="33" y="171"/>
                      <a:pt x="33" y="169"/>
                      <a:pt x="33" y="168"/>
                    </a:cubicBezTo>
                    <a:cubicBezTo>
                      <a:pt x="33" y="167"/>
                      <a:pt x="32" y="167"/>
                      <a:pt x="32" y="166"/>
                    </a:cubicBezTo>
                    <a:cubicBezTo>
                      <a:pt x="32" y="165"/>
                      <a:pt x="31" y="165"/>
                      <a:pt x="33" y="165"/>
                    </a:cubicBezTo>
                    <a:cubicBezTo>
                      <a:pt x="34" y="164"/>
                      <a:pt x="33" y="163"/>
                      <a:pt x="34" y="163"/>
                    </a:cubicBezTo>
                    <a:cubicBezTo>
                      <a:pt x="35" y="162"/>
                      <a:pt x="35" y="162"/>
                      <a:pt x="34" y="161"/>
                    </a:cubicBezTo>
                    <a:cubicBezTo>
                      <a:pt x="33" y="160"/>
                      <a:pt x="34" y="159"/>
                      <a:pt x="34" y="158"/>
                    </a:cubicBezTo>
                    <a:cubicBezTo>
                      <a:pt x="34" y="157"/>
                      <a:pt x="34" y="156"/>
                      <a:pt x="34" y="156"/>
                    </a:cubicBezTo>
                    <a:cubicBezTo>
                      <a:pt x="34" y="156"/>
                      <a:pt x="35" y="156"/>
                      <a:pt x="36" y="155"/>
                    </a:cubicBezTo>
                    <a:cubicBezTo>
                      <a:pt x="37" y="155"/>
                      <a:pt x="36" y="154"/>
                      <a:pt x="36" y="152"/>
                    </a:cubicBezTo>
                    <a:cubicBezTo>
                      <a:pt x="36" y="151"/>
                      <a:pt x="36" y="150"/>
                      <a:pt x="35" y="150"/>
                    </a:cubicBezTo>
                    <a:cubicBezTo>
                      <a:pt x="34" y="150"/>
                      <a:pt x="34" y="149"/>
                      <a:pt x="35" y="148"/>
                    </a:cubicBezTo>
                    <a:cubicBezTo>
                      <a:pt x="35" y="147"/>
                      <a:pt x="35" y="146"/>
                      <a:pt x="35" y="144"/>
                    </a:cubicBezTo>
                    <a:cubicBezTo>
                      <a:pt x="35" y="143"/>
                      <a:pt x="35" y="142"/>
                      <a:pt x="35" y="141"/>
                    </a:cubicBezTo>
                    <a:cubicBezTo>
                      <a:pt x="35" y="140"/>
                      <a:pt x="35" y="139"/>
                      <a:pt x="35" y="138"/>
                    </a:cubicBezTo>
                    <a:cubicBezTo>
                      <a:pt x="34" y="137"/>
                      <a:pt x="37" y="136"/>
                      <a:pt x="37" y="135"/>
                    </a:cubicBezTo>
                    <a:cubicBezTo>
                      <a:pt x="37" y="134"/>
                      <a:pt x="39" y="132"/>
                      <a:pt x="39" y="131"/>
                    </a:cubicBezTo>
                    <a:cubicBezTo>
                      <a:pt x="39" y="130"/>
                      <a:pt x="42" y="129"/>
                      <a:pt x="43" y="129"/>
                    </a:cubicBezTo>
                    <a:cubicBezTo>
                      <a:pt x="44" y="128"/>
                      <a:pt x="45" y="130"/>
                      <a:pt x="46" y="131"/>
                    </a:cubicBezTo>
                    <a:cubicBezTo>
                      <a:pt x="47" y="131"/>
                      <a:pt x="47" y="130"/>
                      <a:pt x="48" y="128"/>
                    </a:cubicBezTo>
                    <a:cubicBezTo>
                      <a:pt x="48" y="127"/>
                      <a:pt x="47" y="125"/>
                      <a:pt x="47" y="124"/>
                    </a:cubicBezTo>
                    <a:cubicBezTo>
                      <a:pt x="47" y="123"/>
                      <a:pt x="49" y="123"/>
                      <a:pt x="50" y="122"/>
                    </a:cubicBezTo>
                    <a:cubicBezTo>
                      <a:pt x="51" y="121"/>
                      <a:pt x="53" y="117"/>
                      <a:pt x="53" y="117"/>
                    </a:cubicBezTo>
                    <a:cubicBezTo>
                      <a:pt x="53" y="116"/>
                      <a:pt x="53" y="113"/>
                      <a:pt x="54" y="113"/>
                    </a:cubicBezTo>
                    <a:cubicBezTo>
                      <a:pt x="55" y="113"/>
                      <a:pt x="56" y="114"/>
                      <a:pt x="56" y="113"/>
                    </a:cubicBezTo>
                    <a:cubicBezTo>
                      <a:pt x="56" y="112"/>
                      <a:pt x="57" y="111"/>
                      <a:pt x="58" y="111"/>
                    </a:cubicBezTo>
                    <a:cubicBezTo>
                      <a:pt x="59" y="110"/>
                      <a:pt x="59" y="110"/>
                      <a:pt x="59" y="109"/>
                    </a:cubicBezTo>
                    <a:cubicBezTo>
                      <a:pt x="59" y="108"/>
                      <a:pt x="60" y="106"/>
                      <a:pt x="60" y="105"/>
                    </a:cubicBezTo>
                    <a:cubicBezTo>
                      <a:pt x="61" y="104"/>
                      <a:pt x="62" y="104"/>
                      <a:pt x="62" y="104"/>
                    </a:cubicBezTo>
                    <a:cubicBezTo>
                      <a:pt x="62" y="104"/>
                      <a:pt x="67" y="107"/>
                      <a:pt x="65" y="106"/>
                    </a:cubicBezTo>
                    <a:cubicBezTo>
                      <a:pt x="65" y="105"/>
                      <a:pt x="66" y="105"/>
                      <a:pt x="66" y="104"/>
                    </a:cubicBezTo>
                    <a:cubicBezTo>
                      <a:pt x="65" y="103"/>
                      <a:pt x="67" y="103"/>
                      <a:pt x="67" y="103"/>
                    </a:cubicBezTo>
                    <a:cubicBezTo>
                      <a:pt x="67" y="102"/>
                      <a:pt x="69" y="103"/>
                      <a:pt x="70" y="103"/>
                    </a:cubicBezTo>
                    <a:cubicBezTo>
                      <a:pt x="71" y="103"/>
                      <a:pt x="72" y="101"/>
                      <a:pt x="72" y="101"/>
                    </a:cubicBezTo>
                    <a:cubicBezTo>
                      <a:pt x="73" y="99"/>
                      <a:pt x="73" y="99"/>
                      <a:pt x="73" y="99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6" y="96"/>
                      <a:pt x="76" y="96"/>
                      <a:pt x="76" y="96"/>
                    </a:cubicBezTo>
                    <a:cubicBezTo>
                      <a:pt x="76" y="95"/>
                      <a:pt x="76" y="95"/>
                      <a:pt x="76" y="95"/>
                    </a:cubicBezTo>
                    <a:cubicBezTo>
                      <a:pt x="76" y="94"/>
                      <a:pt x="78" y="95"/>
                      <a:pt x="78" y="95"/>
                    </a:cubicBezTo>
                    <a:cubicBezTo>
                      <a:pt x="84" y="100"/>
                      <a:pt x="84" y="100"/>
                      <a:pt x="84" y="100"/>
                    </a:cubicBezTo>
                    <a:cubicBezTo>
                      <a:pt x="84" y="100"/>
                      <a:pt x="87" y="99"/>
                      <a:pt x="88" y="99"/>
                    </a:cubicBezTo>
                    <a:cubicBezTo>
                      <a:pt x="91" y="100"/>
                      <a:pt x="89" y="99"/>
                      <a:pt x="90" y="99"/>
                    </a:cubicBezTo>
                    <a:cubicBezTo>
                      <a:pt x="92" y="99"/>
                      <a:pt x="92" y="100"/>
                      <a:pt x="92" y="100"/>
                    </a:cubicBezTo>
                    <a:cubicBezTo>
                      <a:pt x="95" y="101"/>
                      <a:pt x="95" y="101"/>
                      <a:pt x="95" y="101"/>
                    </a:cubicBezTo>
                    <a:cubicBezTo>
                      <a:pt x="95" y="101"/>
                      <a:pt x="94" y="101"/>
                      <a:pt x="95" y="100"/>
                    </a:cubicBezTo>
                    <a:cubicBezTo>
                      <a:pt x="96" y="99"/>
                      <a:pt x="97" y="99"/>
                      <a:pt x="98" y="97"/>
                    </a:cubicBezTo>
                    <a:cubicBezTo>
                      <a:pt x="98" y="96"/>
                      <a:pt x="97" y="96"/>
                      <a:pt x="97" y="95"/>
                    </a:cubicBezTo>
                    <a:cubicBezTo>
                      <a:pt x="97" y="94"/>
                      <a:pt x="98" y="94"/>
                      <a:pt x="98" y="93"/>
                    </a:cubicBezTo>
                    <a:cubicBezTo>
                      <a:pt x="98" y="92"/>
                      <a:pt x="99" y="92"/>
                      <a:pt x="100" y="92"/>
                    </a:cubicBezTo>
                    <a:cubicBezTo>
                      <a:pt x="101" y="91"/>
                      <a:pt x="102" y="90"/>
                      <a:pt x="102" y="90"/>
                    </a:cubicBezTo>
                    <a:cubicBezTo>
                      <a:pt x="102" y="90"/>
                      <a:pt x="104" y="90"/>
                      <a:pt x="105" y="90"/>
                    </a:cubicBezTo>
                    <a:cubicBezTo>
                      <a:pt x="106" y="91"/>
                      <a:pt x="108" y="88"/>
                      <a:pt x="108" y="88"/>
                    </a:cubicBezTo>
                    <a:cubicBezTo>
                      <a:pt x="108" y="88"/>
                      <a:pt x="110" y="92"/>
                      <a:pt x="111" y="92"/>
                    </a:cubicBezTo>
                    <a:cubicBezTo>
                      <a:pt x="112" y="93"/>
                      <a:pt x="113" y="93"/>
                      <a:pt x="114" y="94"/>
                    </a:cubicBezTo>
                    <a:cubicBezTo>
                      <a:pt x="115" y="95"/>
                      <a:pt x="116" y="94"/>
                      <a:pt x="116" y="94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7"/>
                      <a:pt x="117" y="96"/>
                    </a:cubicBezTo>
                    <a:cubicBezTo>
                      <a:pt x="118" y="95"/>
                      <a:pt x="118" y="94"/>
                      <a:pt x="118" y="93"/>
                    </a:cubicBezTo>
                    <a:cubicBezTo>
                      <a:pt x="118" y="92"/>
                      <a:pt x="117" y="91"/>
                      <a:pt x="117" y="91"/>
                    </a:cubicBezTo>
                    <a:cubicBezTo>
                      <a:pt x="117" y="91"/>
                      <a:pt x="118" y="91"/>
                      <a:pt x="118" y="90"/>
                    </a:cubicBezTo>
                    <a:cubicBezTo>
                      <a:pt x="119" y="90"/>
                      <a:pt x="122" y="89"/>
                      <a:pt x="122" y="89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21" y="89"/>
                      <a:pt x="120" y="88"/>
                      <a:pt x="120" y="88"/>
                    </a:cubicBezTo>
                    <a:cubicBezTo>
                      <a:pt x="119" y="89"/>
                      <a:pt x="119" y="89"/>
                      <a:pt x="119" y="90"/>
                    </a:cubicBezTo>
                    <a:cubicBezTo>
                      <a:pt x="118" y="89"/>
                      <a:pt x="118" y="89"/>
                      <a:pt x="117" y="89"/>
                    </a:cubicBezTo>
                    <a:cubicBezTo>
                      <a:pt x="117" y="89"/>
                      <a:pt x="117" y="90"/>
                      <a:pt x="117" y="90"/>
                    </a:cubicBezTo>
                    <a:cubicBezTo>
                      <a:pt x="116" y="90"/>
                      <a:pt x="116" y="90"/>
                      <a:pt x="115" y="90"/>
                    </a:cubicBezTo>
                    <a:cubicBezTo>
                      <a:pt x="115" y="90"/>
                      <a:pt x="115" y="89"/>
                      <a:pt x="115" y="89"/>
                    </a:cubicBezTo>
                    <a:cubicBezTo>
                      <a:pt x="115" y="89"/>
                      <a:pt x="115" y="88"/>
                      <a:pt x="114" y="88"/>
                    </a:cubicBezTo>
                    <a:cubicBezTo>
                      <a:pt x="116" y="88"/>
                      <a:pt x="117" y="88"/>
                      <a:pt x="118" y="87"/>
                    </a:cubicBezTo>
                    <a:cubicBezTo>
                      <a:pt x="118" y="87"/>
                      <a:pt x="118" y="86"/>
                      <a:pt x="119" y="86"/>
                    </a:cubicBezTo>
                    <a:cubicBezTo>
                      <a:pt x="120" y="86"/>
                      <a:pt x="121" y="86"/>
                      <a:pt x="122" y="86"/>
                    </a:cubicBezTo>
                    <a:cubicBezTo>
                      <a:pt x="120" y="84"/>
                      <a:pt x="121" y="84"/>
                      <a:pt x="118" y="84"/>
                    </a:cubicBezTo>
                    <a:cubicBezTo>
                      <a:pt x="119" y="81"/>
                      <a:pt x="118" y="81"/>
                      <a:pt x="116" y="83"/>
                    </a:cubicBezTo>
                    <a:cubicBezTo>
                      <a:pt x="116" y="82"/>
                      <a:pt x="115" y="80"/>
                      <a:pt x="115" y="80"/>
                    </a:cubicBezTo>
                    <a:cubicBezTo>
                      <a:pt x="114" y="80"/>
                      <a:pt x="114" y="80"/>
                      <a:pt x="113" y="80"/>
                    </a:cubicBezTo>
                    <a:cubicBezTo>
                      <a:pt x="112" y="82"/>
                      <a:pt x="112" y="81"/>
                      <a:pt x="113" y="83"/>
                    </a:cubicBezTo>
                    <a:cubicBezTo>
                      <a:pt x="113" y="84"/>
                      <a:pt x="112" y="84"/>
                      <a:pt x="111" y="84"/>
                    </a:cubicBezTo>
                    <a:cubicBezTo>
                      <a:pt x="110" y="83"/>
                      <a:pt x="113" y="81"/>
                      <a:pt x="111" y="81"/>
                    </a:cubicBezTo>
                    <a:cubicBezTo>
                      <a:pt x="111" y="81"/>
                      <a:pt x="111" y="82"/>
                      <a:pt x="110" y="82"/>
                    </a:cubicBezTo>
                    <a:cubicBezTo>
                      <a:pt x="111" y="82"/>
                      <a:pt x="110" y="82"/>
                      <a:pt x="110" y="82"/>
                    </a:cubicBezTo>
                    <a:cubicBezTo>
                      <a:pt x="110" y="82"/>
                      <a:pt x="110" y="81"/>
                      <a:pt x="109" y="81"/>
                    </a:cubicBezTo>
                    <a:cubicBezTo>
                      <a:pt x="110" y="80"/>
                      <a:pt x="112" y="80"/>
                      <a:pt x="111" y="79"/>
                    </a:cubicBezTo>
                    <a:cubicBezTo>
                      <a:pt x="111" y="79"/>
                      <a:pt x="111" y="78"/>
                      <a:pt x="111" y="78"/>
                    </a:cubicBezTo>
                    <a:cubicBezTo>
                      <a:pt x="111" y="78"/>
                      <a:pt x="109" y="78"/>
                      <a:pt x="109" y="78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08" y="77"/>
                      <a:pt x="108" y="78"/>
                      <a:pt x="107" y="77"/>
                    </a:cubicBezTo>
                    <a:cubicBezTo>
                      <a:pt x="107" y="78"/>
                      <a:pt x="107" y="78"/>
                      <a:pt x="107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7" y="79"/>
                      <a:pt x="106" y="79"/>
                      <a:pt x="106" y="79"/>
                    </a:cubicBezTo>
                    <a:cubicBezTo>
                      <a:pt x="106" y="79"/>
                      <a:pt x="106" y="80"/>
                      <a:pt x="106" y="80"/>
                    </a:cubicBezTo>
                    <a:cubicBezTo>
                      <a:pt x="106" y="81"/>
                      <a:pt x="106" y="81"/>
                      <a:pt x="107" y="81"/>
                    </a:cubicBezTo>
                    <a:cubicBezTo>
                      <a:pt x="106" y="81"/>
                      <a:pt x="105" y="82"/>
                      <a:pt x="105" y="82"/>
                    </a:cubicBezTo>
                    <a:cubicBezTo>
                      <a:pt x="104" y="83"/>
                      <a:pt x="105" y="83"/>
                      <a:pt x="104" y="84"/>
                    </a:cubicBezTo>
                    <a:cubicBezTo>
                      <a:pt x="104" y="84"/>
                      <a:pt x="102" y="85"/>
                      <a:pt x="102" y="85"/>
                    </a:cubicBezTo>
                    <a:cubicBezTo>
                      <a:pt x="102" y="85"/>
                      <a:pt x="102" y="86"/>
                      <a:pt x="102" y="86"/>
                    </a:cubicBezTo>
                    <a:cubicBezTo>
                      <a:pt x="102" y="86"/>
                      <a:pt x="102" y="84"/>
                      <a:pt x="102" y="84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2" y="86"/>
                      <a:pt x="103" y="84"/>
                      <a:pt x="103" y="84"/>
                    </a:cubicBezTo>
                    <a:cubicBezTo>
                      <a:pt x="103" y="83"/>
                      <a:pt x="102" y="83"/>
                      <a:pt x="102" y="82"/>
                    </a:cubicBezTo>
                    <a:cubicBezTo>
                      <a:pt x="102" y="82"/>
                      <a:pt x="103" y="81"/>
                      <a:pt x="103" y="81"/>
                    </a:cubicBezTo>
                    <a:cubicBezTo>
                      <a:pt x="104" y="80"/>
                      <a:pt x="103" y="81"/>
                      <a:pt x="103" y="80"/>
                    </a:cubicBezTo>
                    <a:cubicBezTo>
                      <a:pt x="102" y="80"/>
                      <a:pt x="102" y="80"/>
                      <a:pt x="102" y="80"/>
                    </a:cubicBezTo>
                    <a:cubicBezTo>
                      <a:pt x="102" y="80"/>
                      <a:pt x="102" y="81"/>
                      <a:pt x="102" y="81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1" y="81"/>
                      <a:pt x="101" y="82"/>
                      <a:pt x="101" y="83"/>
                    </a:cubicBezTo>
                    <a:cubicBezTo>
                      <a:pt x="100" y="83"/>
                      <a:pt x="100" y="83"/>
                      <a:pt x="100" y="83"/>
                    </a:cubicBezTo>
                    <a:cubicBezTo>
                      <a:pt x="100" y="83"/>
                      <a:pt x="100" y="84"/>
                      <a:pt x="99" y="85"/>
                    </a:cubicBezTo>
                    <a:cubicBezTo>
                      <a:pt x="99" y="85"/>
                      <a:pt x="98" y="86"/>
                      <a:pt x="97" y="86"/>
                    </a:cubicBezTo>
                    <a:cubicBezTo>
                      <a:pt x="97" y="87"/>
                      <a:pt x="97" y="87"/>
                      <a:pt x="97" y="88"/>
                    </a:cubicBezTo>
                    <a:cubicBezTo>
                      <a:pt x="97" y="88"/>
                      <a:pt x="96" y="89"/>
                      <a:pt x="96" y="89"/>
                    </a:cubicBezTo>
                    <a:cubicBezTo>
                      <a:pt x="95" y="89"/>
                      <a:pt x="95" y="89"/>
                      <a:pt x="95" y="89"/>
                    </a:cubicBezTo>
                    <a:cubicBezTo>
                      <a:pt x="95" y="88"/>
                      <a:pt x="96" y="86"/>
                      <a:pt x="96" y="85"/>
                    </a:cubicBezTo>
                    <a:cubicBezTo>
                      <a:pt x="96" y="85"/>
                      <a:pt x="98" y="85"/>
                      <a:pt x="98" y="84"/>
                    </a:cubicBezTo>
                    <a:cubicBezTo>
                      <a:pt x="98" y="84"/>
                      <a:pt x="98" y="82"/>
                      <a:pt x="98" y="82"/>
                    </a:cubicBezTo>
                    <a:cubicBezTo>
                      <a:pt x="98" y="82"/>
                      <a:pt x="98" y="82"/>
                      <a:pt x="97" y="82"/>
                    </a:cubicBezTo>
                    <a:cubicBezTo>
                      <a:pt x="97" y="82"/>
                      <a:pt x="97" y="81"/>
                      <a:pt x="97" y="81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5" y="82"/>
                      <a:pt x="94" y="81"/>
                      <a:pt x="93" y="80"/>
                    </a:cubicBezTo>
                    <a:cubicBezTo>
                      <a:pt x="93" y="80"/>
                      <a:pt x="93" y="81"/>
                      <a:pt x="92" y="81"/>
                    </a:cubicBezTo>
                    <a:cubicBezTo>
                      <a:pt x="93" y="82"/>
                      <a:pt x="93" y="82"/>
                      <a:pt x="93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2" y="83"/>
                      <a:pt x="92" y="84"/>
                      <a:pt x="93" y="84"/>
                    </a:cubicBezTo>
                    <a:cubicBezTo>
                      <a:pt x="93" y="84"/>
                      <a:pt x="92" y="84"/>
                      <a:pt x="91" y="84"/>
                    </a:cubicBezTo>
                    <a:cubicBezTo>
                      <a:pt x="91" y="84"/>
                      <a:pt x="91" y="82"/>
                      <a:pt x="91" y="82"/>
                    </a:cubicBezTo>
                    <a:cubicBezTo>
                      <a:pt x="91" y="82"/>
                      <a:pt x="90" y="82"/>
                      <a:pt x="90" y="82"/>
                    </a:cubicBezTo>
                    <a:cubicBezTo>
                      <a:pt x="89" y="83"/>
                      <a:pt x="90" y="83"/>
                      <a:pt x="90" y="83"/>
                    </a:cubicBezTo>
                    <a:cubicBezTo>
                      <a:pt x="90" y="84"/>
                      <a:pt x="88" y="86"/>
                      <a:pt x="87" y="86"/>
                    </a:cubicBezTo>
                    <a:cubicBezTo>
                      <a:pt x="87" y="86"/>
                      <a:pt x="86" y="86"/>
                      <a:pt x="86" y="86"/>
                    </a:cubicBezTo>
                    <a:cubicBezTo>
                      <a:pt x="86" y="86"/>
                      <a:pt x="86" y="87"/>
                      <a:pt x="85" y="87"/>
                    </a:cubicBezTo>
                    <a:cubicBezTo>
                      <a:pt x="84" y="87"/>
                      <a:pt x="83" y="87"/>
                      <a:pt x="82" y="86"/>
                    </a:cubicBezTo>
                    <a:cubicBezTo>
                      <a:pt x="82" y="86"/>
                      <a:pt x="82" y="85"/>
                      <a:pt x="82" y="85"/>
                    </a:cubicBezTo>
                    <a:cubicBezTo>
                      <a:pt x="82" y="84"/>
                      <a:pt x="81" y="85"/>
                      <a:pt x="80" y="85"/>
                    </a:cubicBezTo>
                    <a:cubicBezTo>
                      <a:pt x="80" y="85"/>
                      <a:pt x="80" y="84"/>
                      <a:pt x="79" y="84"/>
                    </a:cubicBezTo>
                    <a:cubicBezTo>
                      <a:pt x="78" y="84"/>
                      <a:pt x="78" y="84"/>
                      <a:pt x="78" y="85"/>
                    </a:cubicBezTo>
                    <a:cubicBezTo>
                      <a:pt x="78" y="85"/>
                      <a:pt x="77" y="85"/>
                      <a:pt x="77" y="85"/>
                    </a:cubicBezTo>
                    <a:cubicBezTo>
                      <a:pt x="77" y="85"/>
                      <a:pt x="77" y="86"/>
                      <a:pt x="77" y="86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8" y="87"/>
                      <a:pt x="79" y="85"/>
                      <a:pt x="79" y="87"/>
                    </a:cubicBezTo>
                    <a:cubicBezTo>
                      <a:pt x="80" y="87"/>
                      <a:pt x="80" y="88"/>
                      <a:pt x="80" y="88"/>
                    </a:cubicBezTo>
                    <a:cubicBezTo>
                      <a:pt x="81" y="88"/>
                      <a:pt x="80" y="89"/>
                      <a:pt x="79" y="89"/>
                    </a:cubicBezTo>
                    <a:cubicBezTo>
                      <a:pt x="79" y="89"/>
                      <a:pt x="78" y="88"/>
                      <a:pt x="78" y="87"/>
                    </a:cubicBezTo>
                    <a:cubicBezTo>
                      <a:pt x="77" y="87"/>
                      <a:pt x="77" y="87"/>
                      <a:pt x="76" y="87"/>
                    </a:cubicBezTo>
                    <a:cubicBezTo>
                      <a:pt x="76" y="87"/>
                      <a:pt x="76" y="87"/>
                      <a:pt x="76" y="88"/>
                    </a:cubicBezTo>
                    <a:cubicBezTo>
                      <a:pt x="76" y="88"/>
                      <a:pt x="76" y="88"/>
                      <a:pt x="77" y="88"/>
                    </a:cubicBezTo>
                    <a:cubicBezTo>
                      <a:pt x="77" y="88"/>
                      <a:pt x="77" y="89"/>
                      <a:pt x="77" y="89"/>
                    </a:cubicBezTo>
                    <a:cubicBezTo>
                      <a:pt x="77" y="88"/>
                      <a:pt x="77" y="90"/>
                      <a:pt x="76" y="90"/>
                    </a:cubicBezTo>
                    <a:cubicBezTo>
                      <a:pt x="76" y="90"/>
                      <a:pt x="76" y="90"/>
                      <a:pt x="75" y="90"/>
                    </a:cubicBezTo>
                    <a:cubicBezTo>
                      <a:pt x="75" y="90"/>
                      <a:pt x="75" y="87"/>
                      <a:pt x="75" y="87"/>
                    </a:cubicBezTo>
                    <a:cubicBezTo>
                      <a:pt x="75" y="87"/>
                      <a:pt x="74" y="88"/>
                      <a:pt x="75" y="88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74" y="88"/>
                      <a:pt x="74" y="89"/>
                      <a:pt x="74" y="89"/>
                    </a:cubicBezTo>
                    <a:cubicBezTo>
                      <a:pt x="74" y="89"/>
                      <a:pt x="73" y="90"/>
                      <a:pt x="73" y="90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3" y="91"/>
                      <a:pt x="73" y="88"/>
                      <a:pt x="73" y="88"/>
                    </a:cubicBezTo>
                    <a:cubicBezTo>
                      <a:pt x="72" y="88"/>
                      <a:pt x="72" y="88"/>
                      <a:pt x="72" y="88"/>
                    </a:cubicBezTo>
                    <a:cubicBezTo>
                      <a:pt x="71" y="89"/>
                      <a:pt x="70" y="90"/>
                      <a:pt x="69" y="91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69" y="90"/>
                      <a:pt x="69" y="89"/>
                      <a:pt x="69" y="89"/>
                    </a:cubicBezTo>
                    <a:cubicBezTo>
                      <a:pt x="68" y="89"/>
                      <a:pt x="68" y="89"/>
                      <a:pt x="67" y="89"/>
                    </a:cubicBezTo>
                    <a:cubicBezTo>
                      <a:pt x="67" y="90"/>
                      <a:pt x="66" y="90"/>
                      <a:pt x="66" y="91"/>
                    </a:cubicBezTo>
                    <a:cubicBezTo>
                      <a:pt x="66" y="92"/>
                      <a:pt x="67" y="92"/>
                      <a:pt x="67" y="92"/>
                    </a:cubicBezTo>
                    <a:cubicBezTo>
                      <a:pt x="67" y="92"/>
                      <a:pt x="68" y="94"/>
                      <a:pt x="67" y="94"/>
                    </a:cubicBezTo>
                    <a:cubicBezTo>
                      <a:pt x="67" y="93"/>
                      <a:pt x="67" y="93"/>
                      <a:pt x="66" y="92"/>
                    </a:cubicBezTo>
                    <a:cubicBezTo>
                      <a:pt x="64" y="91"/>
                      <a:pt x="65" y="93"/>
                      <a:pt x="66" y="93"/>
                    </a:cubicBezTo>
                    <a:cubicBezTo>
                      <a:pt x="67" y="93"/>
                      <a:pt x="65" y="94"/>
                      <a:pt x="65" y="94"/>
                    </a:cubicBezTo>
                    <a:cubicBezTo>
                      <a:pt x="65" y="94"/>
                      <a:pt x="64" y="94"/>
                      <a:pt x="65" y="94"/>
                    </a:cubicBezTo>
                    <a:cubicBezTo>
                      <a:pt x="65" y="94"/>
                      <a:pt x="64" y="94"/>
                      <a:pt x="64" y="94"/>
                    </a:cubicBezTo>
                    <a:cubicBezTo>
                      <a:pt x="64" y="93"/>
                      <a:pt x="64" y="93"/>
                      <a:pt x="63" y="93"/>
                    </a:cubicBezTo>
                    <a:cubicBezTo>
                      <a:pt x="63" y="94"/>
                      <a:pt x="63" y="95"/>
                      <a:pt x="63" y="96"/>
                    </a:cubicBezTo>
                    <a:cubicBezTo>
                      <a:pt x="61" y="96"/>
                      <a:pt x="61" y="96"/>
                      <a:pt x="61" y="96"/>
                    </a:cubicBezTo>
                    <a:cubicBezTo>
                      <a:pt x="61" y="97"/>
                      <a:pt x="61" y="97"/>
                      <a:pt x="61" y="98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1" y="99"/>
                      <a:pt x="61" y="101"/>
                      <a:pt x="60" y="101"/>
                    </a:cubicBezTo>
                    <a:cubicBezTo>
                      <a:pt x="60" y="101"/>
                      <a:pt x="60" y="101"/>
                      <a:pt x="59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58" y="102"/>
                      <a:pt x="57" y="101"/>
                      <a:pt x="57" y="102"/>
                    </a:cubicBezTo>
                    <a:cubicBezTo>
                      <a:pt x="56" y="102"/>
                      <a:pt x="56" y="102"/>
                      <a:pt x="56" y="103"/>
                    </a:cubicBezTo>
                    <a:cubicBezTo>
                      <a:pt x="56" y="103"/>
                      <a:pt x="56" y="103"/>
                      <a:pt x="56" y="104"/>
                    </a:cubicBezTo>
                    <a:cubicBezTo>
                      <a:pt x="56" y="104"/>
                      <a:pt x="57" y="104"/>
                      <a:pt x="58" y="104"/>
                    </a:cubicBezTo>
                    <a:cubicBezTo>
                      <a:pt x="59" y="103"/>
                      <a:pt x="59" y="102"/>
                      <a:pt x="60" y="103"/>
                    </a:cubicBezTo>
                    <a:cubicBezTo>
                      <a:pt x="61" y="103"/>
                      <a:pt x="60" y="104"/>
                      <a:pt x="60" y="104"/>
                    </a:cubicBezTo>
                    <a:cubicBezTo>
                      <a:pt x="57" y="104"/>
                      <a:pt x="57" y="104"/>
                      <a:pt x="57" y="107"/>
                    </a:cubicBezTo>
                    <a:cubicBezTo>
                      <a:pt x="56" y="105"/>
                      <a:pt x="56" y="105"/>
                      <a:pt x="53" y="105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53" y="106"/>
                      <a:pt x="53" y="106"/>
                      <a:pt x="53" y="106"/>
                    </a:cubicBezTo>
                    <a:cubicBezTo>
                      <a:pt x="53" y="106"/>
                      <a:pt x="54" y="106"/>
                      <a:pt x="54" y="106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3" y="106"/>
                      <a:pt x="54" y="107"/>
                      <a:pt x="53" y="107"/>
                    </a:cubicBezTo>
                    <a:cubicBezTo>
                      <a:pt x="54" y="107"/>
                      <a:pt x="55" y="107"/>
                      <a:pt x="55" y="107"/>
                    </a:cubicBezTo>
                    <a:cubicBezTo>
                      <a:pt x="55" y="108"/>
                      <a:pt x="54" y="110"/>
                      <a:pt x="56" y="109"/>
                    </a:cubicBezTo>
                    <a:cubicBezTo>
                      <a:pt x="56" y="109"/>
                      <a:pt x="55" y="110"/>
                      <a:pt x="56" y="110"/>
                    </a:cubicBezTo>
                    <a:cubicBezTo>
                      <a:pt x="54" y="110"/>
                      <a:pt x="53" y="110"/>
                      <a:pt x="52" y="110"/>
                    </a:cubicBezTo>
                    <a:cubicBezTo>
                      <a:pt x="52" y="111"/>
                      <a:pt x="51" y="112"/>
                      <a:pt x="53" y="112"/>
                    </a:cubicBezTo>
                    <a:cubicBezTo>
                      <a:pt x="53" y="112"/>
                      <a:pt x="52" y="113"/>
                      <a:pt x="52" y="113"/>
                    </a:cubicBezTo>
                    <a:cubicBezTo>
                      <a:pt x="52" y="113"/>
                      <a:pt x="51" y="113"/>
                      <a:pt x="51" y="113"/>
                    </a:cubicBezTo>
                    <a:cubicBezTo>
                      <a:pt x="50" y="113"/>
                      <a:pt x="50" y="114"/>
                      <a:pt x="50" y="115"/>
                    </a:cubicBezTo>
                    <a:cubicBezTo>
                      <a:pt x="49" y="115"/>
                      <a:pt x="48" y="114"/>
                      <a:pt x="47" y="115"/>
                    </a:cubicBezTo>
                    <a:cubicBezTo>
                      <a:pt x="47" y="115"/>
                      <a:pt x="47" y="116"/>
                      <a:pt x="47" y="116"/>
                    </a:cubicBezTo>
                    <a:cubicBezTo>
                      <a:pt x="46" y="116"/>
                      <a:pt x="45" y="117"/>
                      <a:pt x="44" y="117"/>
                    </a:cubicBezTo>
                    <a:cubicBezTo>
                      <a:pt x="44" y="117"/>
                      <a:pt x="44" y="118"/>
                      <a:pt x="44" y="118"/>
                    </a:cubicBezTo>
                    <a:cubicBezTo>
                      <a:pt x="46" y="118"/>
                      <a:pt x="45" y="119"/>
                      <a:pt x="44" y="119"/>
                    </a:cubicBezTo>
                    <a:cubicBezTo>
                      <a:pt x="44" y="120"/>
                      <a:pt x="44" y="120"/>
                      <a:pt x="45" y="121"/>
                    </a:cubicBezTo>
                    <a:cubicBezTo>
                      <a:pt x="44" y="121"/>
                      <a:pt x="42" y="123"/>
                      <a:pt x="42" y="123"/>
                    </a:cubicBezTo>
                    <a:cubicBezTo>
                      <a:pt x="41" y="123"/>
                      <a:pt x="41" y="123"/>
                      <a:pt x="40" y="123"/>
                    </a:cubicBezTo>
                    <a:cubicBezTo>
                      <a:pt x="40" y="123"/>
                      <a:pt x="40" y="124"/>
                      <a:pt x="40" y="124"/>
                    </a:cubicBezTo>
                    <a:cubicBezTo>
                      <a:pt x="40" y="124"/>
                      <a:pt x="39" y="124"/>
                      <a:pt x="38" y="124"/>
                    </a:cubicBezTo>
                    <a:cubicBezTo>
                      <a:pt x="38" y="124"/>
                      <a:pt x="38" y="125"/>
                      <a:pt x="37" y="125"/>
                    </a:cubicBezTo>
                    <a:cubicBezTo>
                      <a:pt x="38" y="125"/>
                      <a:pt x="39" y="127"/>
                      <a:pt x="38" y="128"/>
                    </a:cubicBezTo>
                    <a:cubicBezTo>
                      <a:pt x="37" y="128"/>
                      <a:pt x="36" y="127"/>
                      <a:pt x="35" y="127"/>
                    </a:cubicBezTo>
                    <a:cubicBezTo>
                      <a:pt x="33" y="127"/>
                      <a:pt x="34" y="129"/>
                      <a:pt x="34" y="129"/>
                    </a:cubicBezTo>
                    <a:cubicBezTo>
                      <a:pt x="34" y="129"/>
                      <a:pt x="33" y="129"/>
                      <a:pt x="33" y="129"/>
                    </a:cubicBezTo>
                    <a:cubicBezTo>
                      <a:pt x="33" y="129"/>
                      <a:pt x="33" y="130"/>
                      <a:pt x="33" y="130"/>
                    </a:cubicBezTo>
                    <a:cubicBezTo>
                      <a:pt x="32" y="130"/>
                      <a:pt x="32" y="129"/>
                      <a:pt x="31" y="130"/>
                    </a:cubicBezTo>
                    <a:cubicBezTo>
                      <a:pt x="31" y="130"/>
                      <a:pt x="31" y="131"/>
                      <a:pt x="31" y="131"/>
                    </a:cubicBezTo>
                    <a:cubicBezTo>
                      <a:pt x="31" y="131"/>
                      <a:pt x="29" y="132"/>
                      <a:pt x="29" y="132"/>
                    </a:cubicBezTo>
                    <a:cubicBezTo>
                      <a:pt x="28" y="133"/>
                      <a:pt x="28" y="134"/>
                      <a:pt x="28" y="134"/>
                    </a:cubicBezTo>
                    <a:cubicBezTo>
                      <a:pt x="27" y="135"/>
                      <a:pt x="27" y="135"/>
                      <a:pt x="27" y="135"/>
                    </a:cubicBezTo>
                    <a:cubicBezTo>
                      <a:pt x="27" y="135"/>
                      <a:pt x="26" y="134"/>
                      <a:pt x="26" y="135"/>
                    </a:cubicBezTo>
                    <a:cubicBezTo>
                      <a:pt x="26" y="136"/>
                      <a:pt x="26" y="136"/>
                      <a:pt x="27" y="137"/>
                    </a:cubicBezTo>
                    <a:cubicBezTo>
                      <a:pt x="29" y="136"/>
                      <a:pt x="31" y="135"/>
                      <a:pt x="33" y="133"/>
                    </a:cubicBezTo>
                    <a:cubicBezTo>
                      <a:pt x="32" y="134"/>
                      <a:pt x="32" y="134"/>
                      <a:pt x="32" y="135"/>
                    </a:cubicBezTo>
                    <a:cubicBezTo>
                      <a:pt x="31" y="136"/>
                      <a:pt x="30" y="136"/>
                      <a:pt x="29" y="137"/>
                    </a:cubicBezTo>
                    <a:cubicBezTo>
                      <a:pt x="29" y="137"/>
                      <a:pt x="29" y="138"/>
                      <a:pt x="29" y="138"/>
                    </a:cubicBezTo>
                    <a:cubicBezTo>
                      <a:pt x="27" y="138"/>
                      <a:pt x="27" y="138"/>
                      <a:pt x="25" y="138"/>
                    </a:cubicBezTo>
                    <a:cubicBezTo>
                      <a:pt x="25" y="137"/>
                      <a:pt x="25" y="137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3" y="137"/>
                      <a:pt x="23" y="137"/>
                      <a:pt x="21" y="136"/>
                    </a:cubicBezTo>
                    <a:cubicBezTo>
                      <a:pt x="21" y="138"/>
                      <a:pt x="21" y="138"/>
                      <a:pt x="21" y="138"/>
                    </a:cubicBezTo>
                    <a:cubicBezTo>
                      <a:pt x="21" y="138"/>
                      <a:pt x="21" y="139"/>
                      <a:pt x="21" y="139"/>
                    </a:cubicBezTo>
                    <a:cubicBezTo>
                      <a:pt x="20" y="139"/>
                      <a:pt x="19" y="139"/>
                      <a:pt x="19" y="139"/>
                    </a:cubicBezTo>
                    <a:cubicBezTo>
                      <a:pt x="18" y="140"/>
                      <a:pt x="20" y="141"/>
                      <a:pt x="18" y="140"/>
                    </a:cubicBezTo>
                    <a:cubicBezTo>
                      <a:pt x="18" y="140"/>
                      <a:pt x="18" y="140"/>
                      <a:pt x="17" y="140"/>
                    </a:cubicBezTo>
                    <a:cubicBezTo>
                      <a:pt x="17" y="140"/>
                      <a:pt x="18" y="142"/>
                      <a:pt x="17" y="142"/>
                    </a:cubicBezTo>
                    <a:cubicBezTo>
                      <a:pt x="17" y="142"/>
                      <a:pt x="17" y="141"/>
                      <a:pt x="17" y="141"/>
                    </a:cubicBezTo>
                    <a:cubicBezTo>
                      <a:pt x="16" y="141"/>
                      <a:pt x="13" y="141"/>
                      <a:pt x="13" y="141"/>
                    </a:cubicBezTo>
                    <a:cubicBezTo>
                      <a:pt x="13" y="141"/>
                      <a:pt x="13" y="142"/>
                      <a:pt x="13" y="142"/>
                    </a:cubicBezTo>
                    <a:cubicBezTo>
                      <a:pt x="13" y="142"/>
                      <a:pt x="14" y="142"/>
                      <a:pt x="14" y="142"/>
                    </a:cubicBezTo>
                    <a:cubicBezTo>
                      <a:pt x="14" y="143"/>
                      <a:pt x="14" y="143"/>
                      <a:pt x="14" y="143"/>
                    </a:cubicBezTo>
                    <a:cubicBezTo>
                      <a:pt x="14" y="144"/>
                      <a:pt x="13" y="144"/>
                      <a:pt x="13" y="144"/>
                    </a:cubicBezTo>
                    <a:cubicBezTo>
                      <a:pt x="13" y="145"/>
                      <a:pt x="13" y="145"/>
                      <a:pt x="13" y="145"/>
                    </a:cubicBezTo>
                    <a:cubicBezTo>
                      <a:pt x="13" y="145"/>
                      <a:pt x="12" y="145"/>
                      <a:pt x="12" y="145"/>
                    </a:cubicBezTo>
                    <a:cubicBezTo>
                      <a:pt x="11" y="144"/>
                      <a:pt x="10" y="145"/>
                      <a:pt x="9" y="145"/>
                    </a:cubicBezTo>
                    <a:cubicBezTo>
                      <a:pt x="10" y="145"/>
                      <a:pt x="9" y="146"/>
                      <a:pt x="9" y="146"/>
                    </a:cubicBezTo>
                    <a:cubicBezTo>
                      <a:pt x="10" y="146"/>
                      <a:pt x="14" y="146"/>
                      <a:pt x="10" y="147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9" y="147"/>
                      <a:pt x="9" y="147"/>
                    </a:cubicBezTo>
                    <a:cubicBezTo>
                      <a:pt x="9" y="147"/>
                      <a:pt x="9" y="148"/>
                      <a:pt x="9" y="148"/>
                    </a:cubicBezTo>
                    <a:cubicBezTo>
                      <a:pt x="7" y="148"/>
                      <a:pt x="7" y="148"/>
                      <a:pt x="5" y="148"/>
                    </a:cubicBezTo>
                    <a:cubicBezTo>
                      <a:pt x="5" y="148"/>
                      <a:pt x="5" y="149"/>
                      <a:pt x="5" y="149"/>
                    </a:cubicBezTo>
                    <a:cubicBezTo>
                      <a:pt x="4" y="149"/>
                      <a:pt x="4" y="148"/>
                      <a:pt x="4" y="148"/>
                    </a:cubicBezTo>
                    <a:cubicBezTo>
                      <a:pt x="4" y="148"/>
                      <a:pt x="4" y="150"/>
                      <a:pt x="4" y="150"/>
                    </a:cubicBezTo>
                    <a:cubicBezTo>
                      <a:pt x="5" y="150"/>
                      <a:pt x="6" y="150"/>
                      <a:pt x="8" y="150"/>
                    </a:cubicBezTo>
                    <a:cubicBezTo>
                      <a:pt x="7" y="150"/>
                      <a:pt x="8" y="150"/>
                      <a:pt x="8" y="150"/>
                    </a:cubicBezTo>
                    <a:cubicBezTo>
                      <a:pt x="8" y="150"/>
                      <a:pt x="8" y="151"/>
                      <a:pt x="8" y="151"/>
                    </a:cubicBezTo>
                    <a:cubicBezTo>
                      <a:pt x="6" y="151"/>
                      <a:pt x="4" y="151"/>
                      <a:pt x="2" y="151"/>
                    </a:cubicBezTo>
                    <a:cubicBezTo>
                      <a:pt x="3" y="153"/>
                      <a:pt x="3" y="153"/>
                      <a:pt x="2" y="155"/>
                    </a:cubicBezTo>
                    <a:cubicBezTo>
                      <a:pt x="3" y="154"/>
                      <a:pt x="3" y="155"/>
                      <a:pt x="3" y="155"/>
                    </a:cubicBezTo>
                    <a:cubicBezTo>
                      <a:pt x="4" y="154"/>
                      <a:pt x="4" y="153"/>
                      <a:pt x="5" y="154"/>
                    </a:cubicBezTo>
                    <a:cubicBezTo>
                      <a:pt x="5" y="154"/>
                      <a:pt x="6" y="155"/>
                      <a:pt x="6" y="155"/>
                    </a:cubicBezTo>
                    <a:cubicBezTo>
                      <a:pt x="6" y="155"/>
                      <a:pt x="7" y="155"/>
                      <a:pt x="7" y="155"/>
                    </a:cubicBezTo>
                    <a:cubicBezTo>
                      <a:pt x="8" y="154"/>
                      <a:pt x="7" y="154"/>
                      <a:pt x="8" y="154"/>
                    </a:cubicBezTo>
                    <a:cubicBezTo>
                      <a:pt x="8" y="154"/>
                      <a:pt x="8" y="153"/>
                      <a:pt x="8" y="153"/>
                    </a:cubicBezTo>
                    <a:cubicBezTo>
                      <a:pt x="8" y="153"/>
                      <a:pt x="9" y="154"/>
                      <a:pt x="9" y="154"/>
                    </a:cubicBezTo>
                    <a:cubicBezTo>
                      <a:pt x="9" y="154"/>
                      <a:pt x="10" y="154"/>
                      <a:pt x="10" y="154"/>
                    </a:cubicBezTo>
                    <a:cubicBezTo>
                      <a:pt x="11" y="154"/>
                      <a:pt x="11" y="155"/>
                      <a:pt x="11" y="155"/>
                    </a:cubicBezTo>
                    <a:cubicBezTo>
                      <a:pt x="12" y="154"/>
                      <a:pt x="11" y="154"/>
                      <a:pt x="12" y="154"/>
                    </a:cubicBezTo>
                    <a:cubicBezTo>
                      <a:pt x="12" y="154"/>
                      <a:pt x="12" y="155"/>
                      <a:pt x="12" y="155"/>
                    </a:cubicBezTo>
                    <a:cubicBezTo>
                      <a:pt x="12" y="155"/>
                      <a:pt x="11" y="155"/>
                      <a:pt x="10" y="155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9" y="156"/>
                      <a:pt x="9" y="155"/>
                      <a:pt x="9" y="155"/>
                    </a:cubicBezTo>
                    <a:cubicBezTo>
                      <a:pt x="9" y="155"/>
                      <a:pt x="4" y="155"/>
                      <a:pt x="4" y="155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2" y="156"/>
                      <a:pt x="3" y="155"/>
                      <a:pt x="2" y="155"/>
                    </a:cubicBezTo>
                    <a:cubicBezTo>
                      <a:pt x="2" y="156"/>
                      <a:pt x="2" y="156"/>
                      <a:pt x="2" y="156"/>
                    </a:cubicBezTo>
                    <a:cubicBezTo>
                      <a:pt x="3" y="156"/>
                      <a:pt x="4" y="157"/>
                      <a:pt x="4" y="157"/>
                    </a:cubicBezTo>
                    <a:cubicBezTo>
                      <a:pt x="4" y="157"/>
                      <a:pt x="5" y="157"/>
                      <a:pt x="4" y="157"/>
                    </a:cubicBezTo>
                    <a:cubicBezTo>
                      <a:pt x="4" y="157"/>
                      <a:pt x="4" y="158"/>
                      <a:pt x="4" y="158"/>
                    </a:cubicBezTo>
                    <a:cubicBezTo>
                      <a:pt x="4" y="158"/>
                      <a:pt x="3" y="158"/>
                      <a:pt x="3" y="158"/>
                    </a:cubicBezTo>
                    <a:cubicBezTo>
                      <a:pt x="2" y="158"/>
                      <a:pt x="3" y="159"/>
                      <a:pt x="3" y="159"/>
                    </a:cubicBezTo>
                    <a:cubicBezTo>
                      <a:pt x="0" y="160"/>
                      <a:pt x="3" y="159"/>
                      <a:pt x="2" y="160"/>
                    </a:cubicBezTo>
                    <a:cubicBezTo>
                      <a:pt x="3" y="160"/>
                      <a:pt x="3" y="160"/>
                      <a:pt x="4" y="160"/>
                    </a:cubicBezTo>
                    <a:cubicBezTo>
                      <a:pt x="4" y="160"/>
                      <a:pt x="4" y="159"/>
                      <a:pt x="4" y="159"/>
                    </a:cubicBezTo>
                    <a:cubicBezTo>
                      <a:pt x="5" y="159"/>
                      <a:pt x="6" y="160"/>
                      <a:pt x="5" y="160"/>
                    </a:cubicBezTo>
                    <a:cubicBezTo>
                      <a:pt x="6" y="159"/>
                      <a:pt x="6" y="160"/>
                      <a:pt x="4" y="160"/>
                    </a:cubicBezTo>
                    <a:cubicBezTo>
                      <a:pt x="4" y="160"/>
                      <a:pt x="4" y="161"/>
                      <a:pt x="4" y="161"/>
                    </a:cubicBezTo>
                    <a:cubicBezTo>
                      <a:pt x="5" y="161"/>
                      <a:pt x="5" y="161"/>
                      <a:pt x="6" y="161"/>
                    </a:cubicBezTo>
                    <a:cubicBezTo>
                      <a:pt x="6" y="161"/>
                      <a:pt x="6" y="162"/>
                      <a:pt x="7" y="162"/>
                    </a:cubicBezTo>
                    <a:cubicBezTo>
                      <a:pt x="7" y="162"/>
                      <a:pt x="7" y="162"/>
                      <a:pt x="7" y="162"/>
                    </a:cubicBezTo>
                    <a:cubicBezTo>
                      <a:pt x="8" y="162"/>
                      <a:pt x="8" y="160"/>
                      <a:pt x="10" y="160"/>
                    </a:cubicBezTo>
                    <a:cubicBezTo>
                      <a:pt x="10" y="159"/>
                      <a:pt x="11" y="159"/>
                      <a:pt x="12" y="159"/>
                    </a:cubicBezTo>
                    <a:cubicBezTo>
                      <a:pt x="12" y="159"/>
                      <a:pt x="11" y="160"/>
                      <a:pt x="11" y="161"/>
                    </a:cubicBezTo>
                    <a:cubicBezTo>
                      <a:pt x="11" y="161"/>
                      <a:pt x="10" y="160"/>
                      <a:pt x="9" y="161"/>
                    </a:cubicBezTo>
                    <a:cubicBezTo>
                      <a:pt x="9" y="161"/>
                      <a:pt x="9" y="161"/>
                      <a:pt x="9" y="162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8" y="163"/>
                      <a:pt x="8" y="163"/>
                      <a:pt x="7" y="163"/>
                    </a:cubicBezTo>
                    <a:cubicBezTo>
                      <a:pt x="7" y="164"/>
                      <a:pt x="8" y="164"/>
                      <a:pt x="8" y="165"/>
                    </a:cubicBezTo>
                    <a:cubicBezTo>
                      <a:pt x="7" y="166"/>
                      <a:pt x="5" y="165"/>
                      <a:pt x="4" y="166"/>
                    </a:cubicBezTo>
                    <a:cubicBezTo>
                      <a:pt x="4" y="166"/>
                      <a:pt x="4" y="167"/>
                      <a:pt x="3" y="167"/>
                    </a:cubicBezTo>
                    <a:cubicBezTo>
                      <a:pt x="4" y="167"/>
                      <a:pt x="5" y="167"/>
                      <a:pt x="5" y="168"/>
                    </a:cubicBezTo>
                    <a:cubicBezTo>
                      <a:pt x="6" y="168"/>
                      <a:pt x="4" y="168"/>
                      <a:pt x="6" y="168"/>
                    </a:cubicBezTo>
                    <a:cubicBezTo>
                      <a:pt x="6" y="168"/>
                      <a:pt x="6" y="167"/>
                      <a:pt x="6" y="167"/>
                    </a:cubicBezTo>
                    <a:cubicBezTo>
                      <a:pt x="7" y="167"/>
                      <a:pt x="7" y="167"/>
                      <a:pt x="8" y="167"/>
                    </a:cubicBezTo>
                    <a:cubicBezTo>
                      <a:pt x="8" y="167"/>
                      <a:pt x="8" y="167"/>
                      <a:pt x="8" y="166"/>
                    </a:cubicBezTo>
                    <a:cubicBezTo>
                      <a:pt x="9" y="166"/>
                      <a:pt x="8" y="167"/>
                      <a:pt x="8" y="168"/>
                    </a:cubicBezTo>
                    <a:cubicBezTo>
                      <a:pt x="9" y="168"/>
                      <a:pt x="8" y="171"/>
                      <a:pt x="7" y="171"/>
                    </a:cubicBezTo>
                    <a:cubicBezTo>
                      <a:pt x="7" y="172"/>
                      <a:pt x="7" y="172"/>
                      <a:pt x="6" y="172"/>
                    </a:cubicBezTo>
                    <a:cubicBezTo>
                      <a:pt x="6" y="172"/>
                      <a:pt x="6" y="173"/>
                      <a:pt x="6" y="174"/>
                    </a:cubicBezTo>
                    <a:cubicBezTo>
                      <a:pt x="7" y="174"/>
                      <a:pt x="9" y="177"/>
                      <a:pt x="11" y="176"/>
                    </a:cubicBezTo>
                    <a:cubicBezTo>
                      <a:pt x="11" y="176"/>
                      <a:pt x="10" y="175"/>
                      <a:pt x="12" y="175"/>
                    </a:cubicBezTo>
                    <a:cubicBezTo>
                      <a:pt x="11" y="177"/>
                      <a:pt x="11" y="177"/>
                      <a:pt x="11" y="177"/>
                    </a:cubicBezTo>
                    <a:cubicBezTo>
                      <a:pt x="12" y="177"/>
                      <a:pt x="14" y="177"/>
                      <a:pt x="15" y="177"/>
                    </a:cubicBezTo>
                    <a:cubicBezTo>
                      <a:pt x="15" y="177"/>
                      <a:pt x="16" y="176"/>
                      <a:pt x="16" y="176"/>
                    </a:cubicBezTo>
                    <a:cubicBezTo>
                      <a:pt x="16" y="176"/>
                      <a:pt x="17" y="176"/>
                      <a:pt x="17" y="176"/>
                    </a:cubicBezTo>
                    <a:cubicBezTo>
                      <a:pt x="18" y="175"/>
                      <a:pt x="19" y="175"/>
                      <a:pt x="19" y="174"/>
                    </a:cubicBezTo>
                    <a:cubicBezTo>
                      <a:pt x="20" y="174"/>
                      <a:pt x="20" y="174"/>
                      <a:pt x="21" y="174"/>
                    </a:cubicBezTo>
                    <a:cubicBezTo>
                      <a:pt x="22" y="173"/>
                      <a:pt x="23" y="172"/>
                      <a:pt x="23" y="172"/>
                    </a:cubicBezTo>
                    <a:cubicBezTo>
                      <a:pt x="24" y="172"/>
                      <a:pt x="25" y="172"/>
                      <a:pt x="26" y="172"/>
                    </a:cubicBezTo>
                    <a:cubicBezTo>
                      <a:pt x="27" y="171"/>
                      <a:pt x="29" y="170"/>
                      <a:pt x="30" y="169"/>
                    </a:cubicBezTo>
                    <a:cubicBezTo>
                      <a:pt x="30" y="169"/>
                      <a:pt x="31" y="169"/>
                      <a:pt x="31" y="169"/>
                    </a:cubicBezTo>
                    <a:cubicBezTo>
                      <a:pt x="31" y="170"/>
                      <a:pt x="31" y="170"/>
                      <a:pt x="31" y="171"/>
                    </a:cubicBezTo>
                    <a:close/>
                    <a:moveTo>
                      <a:pt x="71" y="0"/>
                    </a:moveTo>
                    <a:cubicBezTo>
                      <a:pt x="71" y="0"/>
                      <a:pt x="71" y="2"/>
                      <a:pt x="71" y="2"/>
                    </a:cubicBezTo>
                    <a:cubicBezTo>
                      <a:pt x="72" y="3"/>
                      <a:pt x="72" y="2"/>
                      <a:pt x="72" y="3"/>
                    </a:cubicBezTo>
                    <a:cubicBezTo>
                      <a:pt x="69" y="4"/>
                      <a:pt x="70" y="3"/>
                      <a:pt x="70" y="6"/>
                    </a:cubicBezTo>
                    <a:cubicBezTo>
                      <a:pt x="69" y="5"/>
                      <a:pt x="68" y="6"/>
                      <a:pt x="68" y="6"/>
                    </a:cubicBezTo>
                    <a:cubicBezTo>
                      <a:pt x="68" y="6"/>
                      <a:pt x="67" y="5"/>
                      <a:pt x="67" y="4"/>
                    </a:cubicBezTo>
                    <a:cubicBezTo>
                      <a:pt x="65" y="4"/>
                      <a:pt x="65" y="4"/>
                      <a:pt x="63" y="4"/>
                    </a:cubicBezTo>
                    <a:cubicBezTo>
                      <a:pt x="63" y="4"/>
                      <a:pt x="63" y="5"/>
                      <a:pt x="63" y="5"/>
                    </a:cubicBezTo>
                    <a:cubicBezTo>
                      <a:pt x="63" y="5"/>
                      <a:pt x="64" y="6"/>
                      <a:pt x="64" y="6"/>
                    </a:cubicBezTo>
                    <a:cubicBezTo>
                      <a:pt x="65" y="6"/>
                      <a:pt x="66" y="6"/>
                      <a:pt x="68" y="6"/>
                    </a:cubicBezTo>
                    <a:cubicBezTo>
                      <a:pt x="68" y="6"/>
                      <a:pt x="68" y="7"/>
                      <a:pt x="68" y="7"/>
                    </a:cubicBezTo>
                    <a:cubicBezTo>
                      <a:pt x="67" y="7"/>
                      <a:pt x="68" y="7"/>
                      <a:pt x="67" y="8"/>
                    </a:cubicBezTo>
                    <a:cubicBezTo>
                      <a:pt x="67" y="8"/>
                      <a:pt x="66" y="8"/>
                      <a:pt x="65" y="8"/>
                    </a:cubicBezTo>
                    <a:cubicBezTo>
                      <a:pt x="65" y="8"/>
                      <a:pt x="65" y="9"/>
                      <a:pt x="65" y="10"/>
                    </a:cubicBezTo>
                    <a:cubicBezTo>
                      <a:pt x="66" y="10"/>
                      <a:pt x="69" y="11"/>
                      <a:pt x="70" y="11"/>
                    </a:cubicBezTo>
                    <a:cubicBezTo>
                      <a:pt x="70" y="10"/>
                      <a:pt x="71" y="10"/>
                      <a:pt x="72" y="10"/>
                    </a:cubicBezTo>
                    <a:cubicBezTo>
                      <a:pt x="74" y="9"/>
                      <a:pt x="76" y="10"/>
                      <a:pt x="78" y="10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6" y="11"/>
                      <a:pt x="74" y="11"/>
                      <a:pt x="72" y="11"/>
                    </a:cubicBezTo>
                    <a:cubicBezTo>
                      <a:pt x="72" y="11"/>
                      <a:pt x="73" y="12"/>
                      <a:pt x="73" y="12"/>
                    </a:cubicBezTo>
                    <a:cubicBezTo>
                      <a:pt x="73" y="12"/>
                      <a:pt x="71" y="12"/>
                      <a:pt x="71" y="12"/>
                    </a:cubicBezTo>
                    <a:cubicBezTo>
                      <a:pt x="71" y="11"/>
                      <a:pt x="70" y="11"/>
                      <a:pt x="70" y="11"/>
                    </a:cubicBezTo>
                    <a:cubicBezTo>
                      <a:pt x="69" y="11"/>
                      <a:pt x="69" y="12"/>
                      <a:pt x="69" y="12"/>
                    </a:cubicBezTo>
                    <a:cubicBezTo>
                      <a:pt x="69" y="12"/>
                      <a:pt x="69" y="13"/>
                      <a:pt x="70" y="14"/>
                    </a:cubicBezTo>
                    <a:cubicBezTo>
                      <a:pt x="72" y="15"/>
                      <a:pt x="73" y="13"/>
                      <a:pt x="76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8" y="15"/>
                      <a:pt x="79" y="14"/>
                      <a:pt x="80" y="14"/>
                    </a:cubicBezTo>
                    <a:cubicBezTo>
                      <a:pt x="80" y="14"/>
                      <a:pt x="81" y="15"/>
                      <a:pt x="81" y="15"/>
                    </a:cubicBezTo>
                    <a:cubicBezTo>
                      <a:pt x="82" y="16"/>
                      <a:pt x="83" y="15"/>
                      <a:pt x="84" y="15"/>
                    </a:cubicBezTo>
                    <a:cubicBezTo>
                      <a:pt x="84" y="15"/>
                      <a:pt x="86" y="16"/>
                      <a:pt x="87" y="16"/>
                    </a:cubicBezTo>
                    <a:cubicBezTo>
                      <a:pt x="89" y="16"/>
                      <a:pt x="90" y="16"/>
                      <a:pt x="91" y="16"/>
                    </a:cubicBezTo>
                    <a:cubicBezTo>
                      <a:pt x="92" y="16"/>
                      <a:pt x="93" y="16"/>
                      <a:pt x="94" y="16"/>
                    </a:cubicBezTo>
                    <a:cubicBezTo>
                      <a:pt x="96" y="16"/>
                      <a:pt x="95" y="13"/>
                      <a:pt x="95" y="13"/>
                    </a:cubicBezTo>
                    <a:cubicBezTo>
                      <a:pt x="96" y="13"/>
                      <a:pt x="100" y="13"/>
                      <a:pt x="100" y="13"/>
                    </a:cubicBezTo>
                    <a:cubicBezTo>
                      <a:pt x="100" y="13"/>
                      <a:pt x="101" y="12"/>
                      <a:pt x="101" y="12"/>
                    </a:cubicBezTo>
                    <a:cubicBezTo>
                      <a:pt x="101" y="12"/>
                      <a:pt x="100" y="12"/>
                      <a:pt x="100" y="12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01" y="10"/>
                      <a:pt x="102" y="11"/>
                      <a:pt x="103" y="11"/>
                    </a:cubicBezTo>
                    <a:cubicBezTo>
                      <a:pt x="103" y="10"/>
                      <a:pt x="105" y="7"/>
                      <a:pt x="106" y="6"/>
                    </a:cubicBezTo>
                    <a:cubicBezTo>
                      <a:pt x="104" y="6"/>
                      <a:pt x="104" y="6"/>
                      <a:pt x="102" y="6"/>
                    </a:cubicBezTo>
                    <a:cubicBezTo>
                      <a:pt x="102" y="6"/>
                      <a:pt x="99" y="5"/>
                      <a:pt x="99" y="5"/>
                    </a:cubicBezTo>
                    <a:cubicBezTo>
                      <a:pt x="99" y="5"/>
                      <a:pt x="100" y="5"/>
                      <a:pt x="100" y="5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4"/>
                      <a:pt x="98" y="4"/>
                      <a:pt x="99" y="4"/>
                    </a:cubicBezTo>
                    <a:cubicBezTo>
                      <a:pt x="98" y="4"/>
                      <a:pt x="98" y="5"/>
                      <a:pt x="98" y="5"/>
                    </a:cubicBezTo>
                    <a:cubicBezTo>
                      <a:pt x="97" y="5"/>
                      <a:pt x="97" y="5"/>
                      <a:pt x="96" y="5"/>
                    </a:cubicBezTo>
                    <a:cubicBezTo>
                      <a:pt x="94" y="6"/>
                      <a:pt x="97" y="5"/>
                      <a:pt x="97" y="4"/>
                    </a:cubicBezTo>
                    <a:cubicBezTo>
                      <a:pt x="97" y="4"/>
                      <a:pt x="97" y="3"/>
                      <a:pt x="97" y="3"/>
                    </a:cubicBezTo>
                    <a:cubicBezTo>
                      <a:pt x="96" y="4"/>
                      <a:pt x="95" y="4"/>
                      <a:pt x="94" y="4"/>
                    </a:cubicBezTo>
                    <a:cubicBezTo>
                      <a:pt x="94" y="5"/>
                      <a:pt x="93" y="6"/>
                      <a:pt x="92" y="6"/>
                    </a:cubicBezTo>
                    <a:cubicBezTo>
                      <a:pt x="92" y="6"/>
                      <a:pt x="91" y="6"/>
                      <a:pt x="91" y="6"/>
                    </a:cubicBezTo>
                    <a:cubicBezTo>
                      <a:pt x="92" y="4"/>
                      <a:pt x="91" y="4"/>
                      <a:pt x="90" y="2"/>
                    </a:cubicBezTo>
                    <a:cubicBezTo>
                      <a:pt x="90" y="4"/>
                      <a:pt x="90" y="7"/>
                      <a:pt x="88" y="4"/>
                    </a:cubicBezTo>
                    <a:cubicBezTo>
                      <a:pt x="87" y="5"/>
                      <a:pt x="87" y="6"/>
                      <a:pt x="86" y="7"/>
                    </a:cubicBezTo>
                    <a:cubicBezTo>
                      <a:pt x="86" y="6"/>
                      <a:pt x="85" y="6"/>
                      <a:pt x="84" y="5"/>
                    </a:cubicBezTo>
                    <a:cubicBezTo>
                      <a:pt x="84" y="5"/>
                      <a:pt x="83" y="6"/>
                      <a:pt x="83" y="5"/>
                    </a:cubicBezTo>
                    <a:cubicBezTo>
                      <a:pt x="82" y="5"/>
                      <a:pt x="82" y="4"/>
                      <a:pt x="82" y="4"/>
                    </a:cubicBezTo>
                    <a:cubicBezTo>
                      <a:pt x="81" y="4"/>
                      <a:pt x="81" y="4"/>
                      <a:pt x="80" y="4"/>
                    </a:cubicBezTo>
                    <a:cubicBezTo>
                      <a:pt x="80" y="4"/>
                      <a:pt x="77" y="3"/>
                      <a:pt x="77" y="3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75" y="1"/>
                      <a:pt x="74" y="2"/>
                      <a:pt x="73" y="2"/>
                    </a:cubicBezTo>
                    <a:cubicBezTo>
                      <a:pt x="73" y="2"/>
                      <a:pt x="73" y="0"/>
                      <a:pt x="72" y="0"/>
                    </a:cubicBezTo>
                    <a:cubicBezTo>
                      <a:pt x="72" y="0"/>
                      <a:pt x="72" y="0"/>
                      <a:pt x="71" y="0"/>
                    </a:cubicBezTo>
                    <a:close/>
                    <a:moveTo>
                      <a:pt x="76" y="27"/>
                    </a:moveTo>
                    <a:cubicBezTo>
                      <a:pt x="75" y="27"/>
                      <a:pt x="75" y="28"/>
                      <a:pt x="74" y="28"/>
                    </a:cubicBezTo>
                    <a:cubicBezTo>
                      <a:pt x="74" y="27"/>
                      <a:pt x="74" y="29"/>
                      <a:pt x="74" y="29"/>
                    </a:cubicBezTo>
                    <a:cubicBezTo>
                      <a:pt x="75" y="30"/>
                      <a:pt x="75" y="29"/>
                      <a:pt x="75" y="30"/>
                    </a:cubicBezTo>
                    <a:cubicBezTo>
                      <a:pt x="75" y="30"/>
                      <a:pt x="75" y="31"/>
                      <a:pt x="75" y="31"/>
                    </a:cubicBezTo>
                    <a:cubicBezTo>
                      <a:pt x="75" y="31"/>
                      <a:pt x="74" y="31"/>
                      <a:pt x="74" y="32"/>
                    </a:cubicBezTo>
                    <a:cubicBezTo>
                      <a:pt x="74" y="32"/>
                      <a:pt x="74" y="33"/>
                      <a:pt x="74" y="33"/>
                    </a:cubicBezTo>
                    <a:cubicBezTo>
                      <a:pt x="75" y="33"/>
                      <a:pt x="79" y="31"/>
                      <a:pt x="80" y="32"/>
                    </a:cubicBezTo>
                    <a:cubicBezTo>
                      <a:pt x="80" y="32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1" y="33"/>
                      <a:pt x="82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83" y="32"/>
                      <a:pt x="84" y="33"/>
                      <a:pt x="85" y="33"/>
                    </a:cubicBezTo>
                    <a:cubicBezTo>
                      <a:pt x="85" y="32"/>
                      <a:pt x="86" y="32"/>
                      <a:pt x="86" y="32"/>
                    </a:cubicBezTo>
                    <a:cubicBezTo>
                      <a:pt x="87" y="31"/>
                      <a:pt x="89" y="32"/>
                      <a:pt x="90" y="32"/>
                    </a:cubicBezTo>
                    <a:cubicBezTo>
                      <a:pt x="90" y="32"/>
                      <a:pt x="90" y="31"/>
                      <a:pt x="90" y="31"/>
                    </a:cubicBezTo>
                    <a:cubicBezTo>
                      <a:pt x="91" y="30"/>
                      <a:pt x="90" y="29"/>
                      <a:pt x="90" y="29"/>
                    </a:cubicBezTo>
                    <a:cubicBezTo>
                      <a:pt x="89" y="30"/>
                      <a:pt x="88" y="30"/>
                      <a:pt x="86" y="29"/>
                    </a:cubicBezTo>
                    <a:cubicBezTo>
                      <a:pt x="84" y="28"/>
                      <a:pt x="84" y="26"/>
                      <a:pt x="81" y="26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9" y="27"/>
                      <a:pt x="78" y="26"/>
                      <a:pt x="76" y="27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26" name="Freeform 67">
                <a:extLst>
                  <a:ext uri="{FF2B5EF4-FFF2-40B4-BE49-F238E27FC236}">
                    <a16:creationId xmlns:a16="http://schemas.microsoft.com/office/drawing/2014/main" id="{9995E916-EC56-BAE4-39C9-26E6BEBF12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29178" y="1929409"/>
                <a:ext cx="137150" cy="122080"/>
              </a:xfrm>
              <a:custGeom>
                <a:avLst/>
                <a:gdLst>
                  <a:gd name="T0" fmla="*/ 20 w 20"/>
                  <a:gd name="T1" fmla="*/ 5 h 17"/>
                  <a:gd name="T2" fmla="*/ 19 w 20"/>
                  <a:gd name="T3" fmla="*/ 4 h 17"/>
                  <a:gd name="T4" fmla="*/ 19 w 20"/>
                  <a:gd name="T5" fmla="*/ 3 h 17"/>
                  <a:gd name="T6" fmla="*/ 16 w 20"/>
                  <a:gd name="T7" fmla="*/ 3 h 17"/>
                  <a:gd name="T8" fmla="*/ 15 w 20"/>
                  <a:gd name="T9" fmla="*/ 3 h 17"/>
                  <a:gd name="T10" fmla="*/ 14 w 20"/>
                  <a:gd name="T11" fmla="*/ 2 h 17"/>
                  <a:gd name="T12" fmla="*/ 12 w 20"/>
                  <a:gd name="T13" fmla="*/ 3 h 17"/>
                  <a:gd name="T14" fmla="*/ 11 w 20"/>
                  <a:gd name="T15" fmla="*/ 3 h 17"/>
                  <a:gd name="T16" fmla="*/ 10 w 20"/>
                  <a:gd name="T17" fmla="*/ 5 h 17"/>
                  <a:gd name="T18" fmla="*/ 7 w 20"/>
                  <a:gd name="T19" fmla="*/ 5 h 17"/>
                  <a:gd name="T20" fmla="*/ 5 w 20"/>
                  <a:gd name="T21" fmla="*/ 9 h 17"/>
                  <a:gd name="T22" fmla="*/ 6 w 20"/>
                  <a:gd name="T23" fmla="*/ 11 h 17"/>
                  <a:gd name="T24" fmla="*/ 4 w 20"/>
                  <a:gd name="T25" fmla="*/ 12 h 17"/>
                  <a:gd name="T26" fmla="*/ 5 w 20"/>
                  <a:gd name="T27" fmla="*/ 13 h 17"/>
                  <a:gd name="T28" fmla="*/ 4 w 20"/>
                  <a:gd name="T29" fmla="*/ 14 h 17"/>
                  <a:gd name="T30" fmla="*/ 2 w 20"/>
                  <a:gd name="T31" fmla="*/ 14 h 17"/>
                  <a:gd name="T32" fmla="*/ 0 w 20"/>
                  <a:gd name="T33" fmla="*/ 13 h 17"/>
                  <a:gd name="T34" fmla="*/ 0 w 20"/>
                  <a:gd name="T35" fmla="*/ 13 h 17"/>
                  <a:gd name="T36" fmla="*/ 3 w 20"/>
                  <a:gd name="T37" fmla="*/ 16 h 17"/>
                  <a:gd name="T38" fmla="*/ 6 w 20"/>
                  <a:gd name="T39" fmla="*/ 15 h 17"/>
                  <a:gd name="T40" fmla="*/ 8 w 20"/>
                  <a:gd name="T41" fmla="*/ 16 h 17"/>
                  <a:gd name="T42" fmla="*/ 10 w 20"/>
                  <a:gd name="T43" fmla="*/ 17 h 17"/>
                  <a:gd name="T44" fmla="*/ 12 w 20"/>
                  <a:gd name="T45" fmla="*/ 13 h 17"/>
                  <a:gd name="T46" fmla="*/ 14 w 20"/>
                  <a:gd name="T47" fmla="*/ 11 h 17"/>
                  <a:gd name="T48" fmla="*/ 17 w 20"/>
                  <a:gd name="T49" fmla="*/ 11 h 17"/>
                  <a:gd name="T50" fmla="*/ 18 w 20"/>
                  <a:gd name="T51" fmla="*/ 9 h 17"/>
                  <a:gd name="T52" fmla="*/ 19 w 20"/>
                  <a:gd name="T53" fmla="*/ 8 h 17"/>
                  <a:gd name="T54" fmla="*/ 20 w 20"/>
                  <a:gd name="T55" fmla="*/ 5 h 17"/>
                  <a:gd name="T56" fmla="*/ 1 w 20"/>
                  <a:gd name="T57" fmla="*/ 12 h 17"/>
                  <a:gd name="T58" fmla="*/ 2 w 20"/>
                  <a:gd name="T59" fmla="*/ 13 h 17"/>
                  <a:gd name="T60" fmla="*/ 3 w 20"/>
                  <a:gd name="T61" fmla="*/ 13 h 17"/>
                  <a:gd name="T62" fmla="*/ 3 w 20"/>
                  <a:gd name="T63" fmla="*/ 12 h 17"/>
                  <a:gd name="T64" fmla="*/ 1 w 20"/>
                  <a:gd name="T65" fmla="*/ 12 h 17"/>
                  <a:gd name="T66" fmla="*/ 13 w 20"/>
                  <a:gd name="T67" fmla="*/ 1 h 17"/>
                  <a:gd name="T68" fmla="*/ 12 w 20"/>
                  <a:gd name="T69" fmla="*/ 2 h 17"/>
                  <a:gd name="T70" fmla="*/ 13 w 20"/>
                  <a:gd name="T7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20" y="5"/>
                    </a:moveTo>
                    <a:cubicBezTo>
                      <a:pt x="20" y="5"/>
                      <a:pt x="19" y="4"/>
                      <a:pt x="19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8" y="2"/>
                      <a:pt x="17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6" y="6"/>
                      <a:pt x="6" y="8"/>
                      <a:pt x="5" y="9"/>
                    </a:cubicBezTo>
                    <a:cubicBezTo>
                      <a:pt x="5" y="10"/>
                      <a:pt x="6" y="10"/>
                      <a:pt x="6" y="11"/>
                    </a:cubicBezTo>
                    <a:cubicBezTo>
                      <a:pt x="6" y="11"/>
                      <a:pt x="5" y="11"/>
                      <a:pt x="4" y="12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1" y="16"/>
                      <a:pt x="3" y="16"/>
                    </a:cubicBezTo>
                    <a:cubicBezTo>
                      <a:pt x="5" y="16"/>
                      <a:pt x="5" y="15"/>
                      <a:pt x="6" y="15"/>
                    </a:cubicBezTo>
                    <a:cubicBezTo>
                      <a:pt x="7" y="15"/>
                      <a:pt x="8" y="15"/>
                      <a:pt x="8" y="16"/>
                    </a:cubicBezTo>
                    <a:cubicBezTo>
                      <a:pt x="8" y="17"/>
                      <a:pt x="10" y="17"/>
                      <a:pt x="10" y="17"/>
                    </a:cubicBezTo>
                    <a:cubicBezTo>
                      <a:pt x="10" y="17"/>
                      <a:pt x="11" y="14"/>
                      <a:pt x="12" y="13"/>
                    </a:cubicBezTo>
                    <a:cubicBezTo>
                      <a:pt x="12" y="12"/>
                      <a:pt x="12" y="11"/>
                      <a:pt x="14" y="11"/>
                    </a:cubicBezTo>
                    <a:cubicBezTo>
                      <a:pt x="16" y="12"/>
                      <a:pt x="17" y="11"/>
                      <a:pt x="17" y="11"/>
                    </a:cubicBezTo>
                    <a:cubicBezTo>
                      <a:pt x="17" y="11"/>
                      <a:pt x="19" y="10"/>
                      <a:pt x="18" y="9"/>
                    </a:cubicBezTo>
                    <a:cubicBezTo>
                      <a:pt x="17" y="9"/>
                      <a:pt x="17" y="8"/>
                      <a:pt x="19" y="8"/>
                    </a:cubicBezTo>
                    <a:cubicBezTo>
                      <a:pt x="20" y="8"/>
                      <a:pt x="20" y="5"/>
                      <a:pt x="20" y="5"/>
                    </a:cubicBezTo>
                    <a:close/>
                    <a:moveTo>
                      <a:pt x="1" y="12"/>
                    </a:moveTo>
                    <a:cubicBezTo>
                      <a:pt x="1" y="12"/>
                      <a:pt x="2" y="13"/>
                      <a:pt x="2" y="13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lose/>
                    <a:moveTo>
                      <a:pt x="13" y="1"/>
                    </a:moveTo>
                    <a:cubicBezTo>
                      <a:pt x="12" y="1"/>
                      <a:pt x="10" y="2"/>
                      <a:pt x="12" y="2"/>
                    </a:cubicBezTo>
                    <a:cubicBezTo>
                      <a:pt x="13" y="2"/>
                      <a:pt x="14" y="0"/>
                      <a:pt x="13" y="1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27" name="Freeform 100">
                <a:extLst>
                  <a:ext uri="{FF2B5EF4-FFF2-40B4-BE49-F238E27FC236}">
                    <a16:creationId xmlns:a16="http://schemas.microsoft.com/office/drawing/2014/main" id="{F9078C75-38EF-DD31-6E70-237A4A7A1D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32040" y="2227825"/>
                <a:ext cx="357874" cy="443101"/>
              </a:xfrm>
              <a:custGeom>
                <a:avLst/>
                <a:gdLst>
                  <a:gd name="T0" fmla="*/ 26 w 52"/>
                  <a:gd name="T1" fmla="*/ 53 h 61"/>
                  <a:gd name="T2" fmla="*/ 29 w 52"/>
                  <a:gd name="T3" fmla="*/ 57 h 61"/>
                  <a:gd name="T4" fmla="*/ 31 w 52"/>
                  <a:gd name="T5" fmla="*/ 59 h 61"/>
                  <a:gd name="T6" fmla="*/ 36 w 52"/>
                  <a:gd name="T7" fmla="*/ 60 h 61"/>
                  <a:gd name="T8" fmla="*/ 38 w 52"/>
                  <a:gd name="T9" fmla="*/ 61 h 61"/>
                  <a:gd name="T10" fmla="*/ 39 w 52"/>
                  <a:gd name="T11" fmla="*/ 59 h 61"/>
                  <a:gd name="T12" fmla="*/ 39 w 52"/>
                  <a:gd name="T13" fmla="*/ 55 h 61"/>
                  <a:gd name="T14" fmla="*/ 39 w 52"/>
                  <a:gd name="T15" fmla="*/ 53 h 61"/>
                  <a:gd name="T16" fmla="*/ 30 w 52"/>
                  <a:gd name="T17" fmla="*/ 53 h 61"/>
                  <a:gd name="T18" fmla="*/ 27 w 52"/>
                  <a:gd name="T19" fmla="*/ 53 h 61"/>
                  <a:gd name="T20" fmla="*/ 4 w 52"/>
                  <a:gd name="T21" fmla="*/ 20 h 61"/>
                  <a:gd name="T22" fmla="*/ 6 w 52"/>
                  <a:gd name="T23" fmla="*/ 19 h 61"/>
                  <a:gd name="T24" fmla="*/ 8 w 52"/>
                  <a:gd name="T25" fmla="*/ 17 h 61"/>
                  <a:gd name="T26" fmla="*/ 12 w 52"/>
                  <a:gd name="T27" fmla="*/ 17 h 61"/>
                  <a:gd name="T28" fmla="*/ 16 w 52"/>
                  <a:gd name="T29" fmla="*/ 19 h 61"/>
                  <a:gd name="T30" fmla="*/ 16 w 52"/>
                  <a:gd name="T31" fmla="*/ 19 h 61"/>
                  <a:gd name="T32" fmla="*/ 18 w 52"/>
                  <a:gd name="T33" fmla="*/ 23 h 61"/>
                  <a:gd name="T34" fmla="*/ 19 w 52"/>
                  <a:gd name="T35" fmla="*/ 25 h 61"/>
                  <a:gd name="T36" fmla="*/ 24 w 52"/>
                  <a:gd name="T37" fmla="*/ 32 h 61"/>
                  <a:gd name="T38" fmla="*/ 30 w 52"/>
                  <a:gd name="T39" fmla="*/ 36 h 61"/>
                  <a:gd name="T40" fmla="*/ 32 w 52"/>
                  <a:gd name="T41" fmla="*/ 36 h 61"/>
                  <a:gd name="T42" fmla="*/ 35 w 52"/>
                  <a:gd name="T43" fmla="*/ 38 h 61"/>
                  <a:gd name="T44" fmla="*/ 37 w 52"/>
                  <a:gd name="T45" fmla="*/ 39 h 61"/>
                  <a:gd name="T46" fmla="*/ 41 w 52"/>
                  <a:gd name="T47" fmla="*/ 43 h 61"/>
                  <a:gd name="T48" fmla="*/ 41 w 52"/>
                  <a:gd name="T49" fmla="*/ 50 h 61"/>
                  <a:gd name="T50" fmla="*/ 40 w 52"/>
                  <a:gd name="T51" fmla="*/ 53 h 61"/>
                  <a:gd name="T52" fmla="*/ 43 w 52"/>
                  <a:gd name="T53" fmla="*/ 55 h 61"/>
                  <a:gd name="T54" fmla="*/ 45 w 52"/>
                  <a:gd name="T55" fmla="*/ 52 h 61"/>
                  <a:gd name="T56" fmla="*/ 47 w 52"/>
                  <a:gd name="T57" fmla="*/ 49 h 61"/>
                  <a:gd name="T58" fmla="*/ 46 w 52"/>
                  <a:gd name="T59" fmla="*/ 46 h 61"/>
                  <a:gd name="T60" fmla="*/ 44 w 52"/>
                  <a:gd name="T61" fmla="*/ 44 h 61"/>
                  <a:gd name="T62" fmla="*/ 47 w 52"/>
                  <a:gd name="T63" fmla="*/ 40 h 61"/>
                  <a:gd name="T64" fmla="*/ 51 w 52"/>
                  <a:gd name="T65" fmla="*/ 43 h 61"/>
                  <a:gd name="T66" fmla="*/ 52 w 52"/>
                  <a:gd name="T67" fmla="*/ 42 h 61"/>
                  <a:gd name="T68" fmla="*/ 52 w 52"/>
                  <a:gd name="T69" fmla="*/ 40 h 61"/>
                  <a:gd name="T70" fmla="*/ 49 w 52"/>
                  <a:gd name="T71" fmla="*/ 37 h 61"/>
                  <a:gd name="T72" fmla="*/ 43 w 52"/>
                  <a:gd name="T73" fmla="*/ 32 h 61"/>
                  <a:gd name="T74" fmla="*/ 32 w 52"/>
                  <a:gd name="T75" fmla="*/ 26 h 61"/>
                  <a:gd name="T76" fmla="*/ 31 w 52"/>
                  <a:gd name="T77" fmla="*/ 23 h 61"/>
                  <a:gd name="T78" fmla="*/ 29 w 52"/>
                  <a:gd name="T79" fmla="*/ 21 h 61"/>
                  <a:gd name="T80" fmla="*/ 25 w 52"/>
                  <a:gd name="T81" fmla="*/ 18 h 61"/>
                  <a:gd name="T82" fmla="*/ 26 w 52"/>
                  <a:gd name="T83" fmla="*/ 13 h 61"/>
                  <a:gd name="T84" fmla="*/ 25 w 52"/>
                  <a:gd name="T85" fmla="*/ 10 h 61"/>
                  <a:gd name="T86" fmla="*/ 31 w 52"/>
                  <a:gd name="T87" fmla="*/ 9 h 61"/>
                  <a:gd name="T88" fmla="*/ 30 w 52"/>
                  <a:gd name="T89" fmla="*/ 5 h 61"/>
                  <a:gd name="T90" fmla="*/ 27 w 52"/>
                  <a:gd name="T91" fmla="*/ 2 h 61"/>
                  <a:gd name="T92" fmla="*/ 23 w 52"/>
                  <a:gd name="T93" fmla="*/ 1 h 61"/>
                  <a:gd name="T94" fmla="*/ 20 w 52"/>
                  <a:gd name="T95" fmla="*/ 1 h 61"/>
                  <a:gd name="T96" fmla="*/ 17 w 52"/>
                  <a:gd name="T97" fmla="*/ 2 h 61"/>
                  <a:gd name="T98" fmla="*/ 16 w 52"/>
                  <a:gd name="T99" fmla="*/ 4 h 61"/>
                  <a:gd name="T100" fmla="*/ 12 w 52"/>
                  <a:gd name="T101" fmla="*/ 6 h 61"/>
                  <a:gd name="T102" fmla="*/ 9 w 52"/>
                  <a:gd name="T103" fmla="*/ 7 h 61"/>
                  <a:gd name="T104" fmla="*/ 7 w 52"/>
                  <a:gd name="T105" fmla="*/ 7 h 61"/>
                  <a:gd name="T106" fmla="*/ 2 w 52"/>
                  <a:gd name="T107" fmla="*/ 10 h 61"/>
                  <a:gd name="T108" fmla="*/ 1 w 52"/>
                  <a:gd name="T109" fmla="*/ 14 h 61"/>
                  <a:gd name="T110" fmla="*/ 3 w 52"/>
                  <a:gd name="T111" fmla="*/ 18 h 61"/>
                  <a:gd name="T112" fmla="*/ 3 w 52"/>
                  <a:gd name="T113" fmla="*/ 20 h 61"/>
                  <a:gd name="T114" fmla="*/ 8 w 52"/>
                  <a:gd name="T115" fmla="*/ 37 h 61"/>
                  <a:gd name="T116" fmla="*/ 8 w 52"/>
                  <a:gd name="T117" fmla="*/ 40 h 61"/>
                  <a:gd name="T118" fmla="*/ 11 w 52"/>
                  <a:gd name="T119" fmla="*/ 48 h 61"/>
                  <a:gd name="T120" fmla="*/ 13 w 52"/>
                  <a:gd name="T121" fmla="*/ 47 h 61"/>
                  <a:gd name="T122" fmla="*/ 15 w 52"/>
                  <a:gd name="T123" fmla="*/ 38 h 61"/>
                  <a:gd name="T124" fmla="*/ 13 w 52"/>
                  <a:gd name="T125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2" h="61">
                    <a:moveTo>
                      <a:pt x="27" y="53"/>
                    </a:moveTo>
                    <a:cubicBezTo>
                      <a:pt x="27" y="54"/>
                      <a:pt x="27" y="53"/>
                      <a:pt x="26" y="53"/>
                    </a:cubicBezTo>
                    <a:cubicBezTo>
                      <a:pt x="26" y="54"/>
                      <a:pt x="27" y="55"/>
                      <a:pt x="26" y="55"/>
                    </a:cubicBezTo>
                    <a:cubicBezTo>
                      <a:pt x="27" y="55"/>
                      <a:pt x="28" y="56"/>
                      <a:pt x="29" y="57"/>
                    </a:cubicBezTo>
                    <a:cubicBezTo>
                      <a:pt x="29" y="57"/>
                      <a:pt x="30" y="57"/>
                      <a:pt x="31" y="57"/>
                    </a:cubicBezTo>
                    <a:cubicBezTo>
                      <a:pt x="31" y="57"/>
                      <a:pt x="31" y="59"/>
                      <a:pt x="31" y="59"/>
                    </a:cubicBezTo>
                    <a:cubicBezTo>
                      <a:pt x="32" y="59"/>
                      <a:pt x="33" y="58"/>
                      <a:pt x="33" y="59"/>
                    </a:cubicBezTo>
                    <a:cubicBezTo>
                      <a:pt x="34" y="59"/>
                      <a:pt x="34" y="60"/>
                      <a:pt x="36" y="60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7" y="61"/>
                      <a:pt x="37" y="61"/>
                      <a:pt x="38" y="61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9" y="59"/>
                      <a:pt x="39" y="59"/>
                    </a:cubicBezTo>
                    <a:cubicBezTo>
                      <a:pt x="39" y="58"/>
                      <a:pt x="39" y="57"/>
                      <a:pt x="39" y="56"/>
                    </a:cubicBezTo>
                    <a:cubicBezTo>
                      <a:pt x="38" y="56"/>
                      <a:pt x="39" y="56"/>
                      <a:pt x="39" y="55"/>
                    </a:cubicBezTo>
                    <a:cubicBezTo>
                      <a:pt x="38" y="54"/>
                      <a:pt x="39" y="55"/>
                      <a:pt x="39" y="54"/>
                    </a:cubicBezTo>
                    <a:cubicBezTo>
                      <a:pt x="40" y="54"/>
                      <a:pt x="39" y="53"/>
                      <a:pt x="39" y="53"/>
                    </a:cubicBezTo>
                    <a:cubicBezTo>
                      <a:pt x="38" y="54"/>
                      <a:pt x="34" y="55"/>
                      <a:pt x="31" y="54"/>
                    </a:cubicBezTo>
                    <a:cubicBezTo>
                      <a:pt x="31" y="54"/>
                      <a:pt x="31" y="53"/>
                      <a:pt x="30" y="53"/>
                    </a:cubicBezTo>
                    <a:cubicBezTo>
                      <a:pt x="29" y="53"/>
                      <a:pt x="29" y="54"/>
                      <a:pt x="28" y="54"/>
                    </a:cubicBezTo>
                    <a:cubicBezTo>
                      <a:pt x="28" y="54"/>
                      <a:pt x="28" y="53"/>
                      <a:pt x="27" y="53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5" y="20"/>
                      <a:pt x="6" y="20"/>
                      <a:pt x="6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9" y="16"/>
                      <a:pt x="9" y="16"/>
                      <a:pt x="11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5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20"/>
                      <a:pt x="16" y="21"/>
                      <a:pt x="17" y="21"/>
                    </a:cubicBezTo>
                    <a:cubicBezTo>
                      <a:pt x="17" y="22"/>
                      <a:pt x="18" y="22"/>
                      <a:pt x="18" y="23"/>
                    </a:cubicBez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4"/>
                      <a:pt x="19" y="25"/>
                      <a:pt x="19" y="25"/>
                    </a:cubicBezTo>
                    <a:cubicBezTo>
                      <a:pt x="20" y="26"/>
                      <a:pt x="19" y="27"/>
                      <a:pt x="20" y="28"/>
                    </a:cubicBezTo>
                    <a:cubicBezTo>
                      <a:pt x="21" y="29"/>
                      <a:pt x="23" y="30"/>
                      <a:pt x="24" y="32"/>
                    </a:cubicBezTo>
                    <a:cubicBezTo>
                      <a:pt x="25" y="33"/>
                      <a:pt x="25" y="34"/>
                      <a:pt x="26" y="34"/>
                    </a:cubicBezTo>
                    <a:cubicBezTo>
                      <a:pt x="27" y="35"/>
                      <a:pt x="29" y="35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1" y="35"/>
                      <a:pt x="32" y="36"/>
                    </a:cubicBezTo>
                    <a:cubicBezTo>
                      <a:pt x="32" y="36"/>
                      <a:pt x="33" y="38"/>
                      <a:pt x="34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4" y="39"/>
                      <a:pt x="35" y="39"/>
                    </a:cubicBezTo>
                    <a:cubicBezTo>
                      <a:pt x="36" y="39"/>
                      <a:pt x="36" y="39"/>
                      <a:pt x="37" y="39"/>
                    </a:cubicBezTo>
                    <a:cubicBezTo>
                      <a:pt x="37" y="40"/>
                      <a:pt x="37" y="41"/>
                      <a:pt x="37" y="42"/>
                    </a:cubicBezTo>
                    <a:cubicBezTo>
                      <a:pt x="38" y="42"/>
                      <a:pt x="40" y="42"/>
                      <a:pt x="41" y="43"/>
                    </a:cubicBezTo>
                    <a:cubicBezTo>
                      <a:pt x="41" y="43"/>
                      <a:pt x="42" y="49"/>
                      <a:pt x="42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1"/>
                      <a:pt x="41" y="51"/>
                      <a:pt x="41" y="52"/>
                    </a:cubicBezTo>
                    <a:cubicBezTo>
                      <a:pt x="41" y="52"/>
                      <a:pt x="40" y="53"/>
                      <a:pt x="40" y="53"/>
                    </a:cubicBezTo>
                    <a:cubicBezTo>
                      <a:pt x="40" y="55"/>
                      <a:pt x="41" y="55"/>
                      <a:pt x="41" y="55"/>
                    </a:cubicBezTo>
                    <a:cubicBezTo>
                      <a:pt x="41" y="55"/>
                      <a:pt x="42" y="55"/>
                      <a:pt x="43" y="55"/>
                    </a:cubicBezTo>
                    <a:cubicBezTo>
                      <a:pt x="43" y="55"/>
                      <a:pt x="43" y="54"/>
                      <a:pt x="43" y="53"/>
                    </a:cubicBezTo>
                    <a:cubicBezTo>
                      <a:pt x="43" y="53"/>
                      <a:pt x="45" y="52"/>
                      <a:pt x="45" y="52"/>
                    </a:cubicBezTo>
                    <a:cubicBezTo>
                      <a:pt x="45" y="52"/>
                      <a:pt x="45" y="51"/>
                      <a:pt x="45" y="50"/>
                    </a:cubicBezTo>
                    <a:cubicBezTo>
                      <a:pt x="45" y="49"/>
                      <a:pt x="47" y="49"/>
                      <a:pt x="47" y="49"/>
                    </a:cubicBezTo>
                    <a:cubicBezTo>
                      <a:pt x="47" y="48"/>
                      <a:pt x="47" y="47"/>
                      <a:pt x="47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5"/>
                      <a:pt x="46" y="45"/>
                      <a:pt x="45" y="44"/>
                    </a:cubicBezTo>
                    <a:cubicBezTo>
                      <a:pt x="45" y="44"/>
                      <a:pt x="44" y="44"/>
                      <a:pt x="44" y="44"/>
                    </a:cubicBezTo>
                    <a:cubicBezTo>
                      <a:pt x="45" y="42"/>
                      <a:pt x="45" y="39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8" y="41"/>
                      <a:pt x="49" y="41"/>
                      <a:pt x="50" y="41"/>
                    </a:cubicBezTo>
                    <a:cubicBezTo>
                      <a:pt x="50" y="41"/>
                      <a:pt x="50" y="42"/>
                      <a:pt x="51" y="43"/>
                    </a:cubicBezTo>
                    <a:cubicBezTo>
                      <a:pt x="51" y="43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52" y="41"/>
                      <a:pt x="52" y="41"/>
                    </a:cubicBezTo>
                    <a:cubicBezTo>
                      <a:pt x="52" y="41"/>
                      <a:pt x="52" y="40"/>
                      <a:pt x="52" y="40"/>
                    </a:cubicBezTo>
                    <a:cubicBezTo>
                      <a:pt x="52" y="40"/>
                      <a:pt x="51" y="40"/>
                      <a:pt x="51" y="39"/>
                    </a:cubicBezTo>
                    <a:cubicBezTo>
                      <a:pt x="50" y="39"/>
                      <a:pt x="49" y="38"/>
                      <a:pt x="49" y="37"/>
                    </a:cubicBezTo>
                    <a:cubicBezTo>
                      <a:pt x="47" y="36"/>
                      <a:pt x="44" y="35"/>
                      <a:pt x="42" y="34"/>
                    </a:cubicBezTo>
                    <a:cubicBezTo>
                      <a:pt x="42" y="33"/>
                      <a:pt x="43" y="32"/>
                      <a:pt x="43" y="32"/>
                    </a:cubicBezTo>
                    <a:cubicBezTo>
                      <a:pt x="40" y="32"/>
                      <a:pt x="38" y="32"/>
                      <a:pt x="37" y="31"/>
                    </a:cubicBezTo>
                    <a:cubicBezTo>
                      <a:pt x="36" y="30"/>
                      <a:pt x="33" y="27"/>
                      <a:pt x="32" y="26"/>
                    </a:cubicBezTo>
                    <a:cubicBezTo>
                      <a:pt x="32" y="25"/>
                      <a:pt x="32" y="24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6" y="20"/>
                      <a:pt x="25" y="18"/>
                    </a:cubicBez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6"/>
                      <a:pt x="26" y="14"/>
                      <a:pt x="26" y="13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8" y="10"/>
                      <a:pt x="29" y="9"/>
                      <a:pt x="31" y="9"/>
                    </a:cubicBezTo>
                    <a:cubicBezTo>
                      <a:pt x="30" y="8"/>
                      <a:pt x="31" y="7"/>
                      <a:pt x="31" y="6"/>
                    </a:cubicBezTo>
                    <a:cubicBezTo>
                      <a:pt x="31" y="5"/>
                      <a:pt x="31" y="5"/>
                      <a:pt x="30" y="5"/>
                    </a:cubicBezTo>
                    <a:cubicBezTo>
                      <a:pt x="28" y="5"/>
                      <a:pt x="30" y="2"/>
                      <a:pt x="30" y="2"/>
                    </a:cubicBezTo>
                    <a:cubicBezTo>
                      <a:pt x="30" y="2"/>
                      <a:pt x="28" y="2"/>
                      <a:pt x="27" y="2"/>
                    </a:cubicBezTo>
                    <a:cubicBezTo>
                      <a:pt x="26" y="2"/>
                      <a:pt x="26" y="3"/>
                      <a:pt x="25" y="2"/>
                    </a:cubicBezTo>
                    <a:cubicBezTo>
                      <a:pt x="24" y="2"/>
                      <a:pt x="25" y="1"/>
                      <a:pt x="23" y="1"/>
                    </a:cubicBezTo>
                    <a:cubicBezTo>
                      <a:pt x="21" y="1"/>
                      <a:pt x="23" y="2"/>
                      <a:pt x="21" y="1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2"/>
                      <a:pt x="17" y="1"/>
                      <a:pt x="17" y="1"/>
                    </a:cubicBezTo>
                    <a:cubicBezTo>
                      <a:pt x="17" y="1"/>
                      <a:pt x="18" y="1"/>
                      <a:pt x="17" y="2"/>
                    </a:cubicBezTo>
                    <a:cubicBezTo>
                      <a:pt x="16" y="3"/>
                      <a:pt x="18" y="2"/>
                      <a:pt x="17" y="3"/>
                    </a:cubicBezTo>
                    <a:cubicBezTo>
                      <a:pt x="16" y="4"/>
                      <a:pt x="17" y="4"/>
                      <a:pt x="16" y="4"/>
                    </a:cubicBezTo>
                    <a:cubicBezTo>
                      <a:pt x="15" y="3"/>
                      <a:pt x="14" y="4"/>
                      <a:pt x="14" y="5"/>
                    </a:cubicBezTo>
                    <a:cubicBezTo>
                      <a:pt x="13" y="6"/>
                      <a:pt x="12" y="5"/>
                      <a:pt x="12" y="6"/>
                    </a:cubicBezTo>
                    <a:cubicBezTo>
                      <a:pt x="12" y="8"/>
                      <a:pt x="12" y="7"/>
                      <a:pt x="12" y="8"/>
                    </a:cubicBezTo>
                    <a:cubicBezTo>
                      <a:pt x="11" y="8"/>
                      <a:pt x="11" y="7"/>
                      <a:pt x="9" y="7"/>
                    </a:cubicBezTo>
                    <a:cubicBezTo>
                      <a:pt x="8" y="7"/>
                      <a:pt x="9" y="7"/>
                      <a:pt x="8" y="6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8"/>
                      <a:pt x="4" y="8"/>
                      <a:pt x="4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2"/>
                      <a:pt x="1" y="12"/>
                    </a:cubicBezTo>
                    <a:cubicBezTo>
                      <a:pt x="0" y="12"/>
                      <a:pt x="0" y="14"/>
                      <a:pt x="1" y="14"/>
                    </a:cubicBezTo>
                    <a:cubicBezTo>
                      <a:pt x="2" y="14"/>
                      <a:pt x="0" y="17"/>
                      <a:pt x="1" y="18"/>
                    </a:cubicBezTo>
                    <a:cubicBezTo>
                      <a:pt x="2" y="18"/>
                      <a:pt x="4" y="17"/>
                      <a:pt x="3" y="18"/>
                    </a:cubicBezTo>
                    <a:cubicBezTo>
                      <a:pt x="2" y="19"/>
                      <a:pt x="3" y="18"/>
                      <a:pt x="2" y="19"/>
                    </a:cubicBezTo>
                    <a:cubicBezTo>
                      <a:pt x="1" y="20"/>
                      <a:pt x="3" y="20"/>
                      <a:pt x="3" y="20"/>
                    </a:cubicBezTo>
                    <a:close/>
                    <a:moveTo>
                      <a:pt x="12" y="35"/>
                    </a:moveTo>
                    <a:cubicBezTo>
                      <a:pt x="11" y="35"/>
                      <a:pt x="9" y="37"/>
                      <a:pt x="8" y="37"/>
                    </a:cubicBezTo>
                    <a:cubicBezTo>
                      <a:pt x="8" y="38"/>
                      <a:pt x="8" y="37"/>
                      <a:pt x="7" y="37"/>
                    </a:cubicBezTo>
                    <a:cubicBezTo>
                      <a:pt x="8" y="39"/>
                      <a:pt x="8" y="39"/>
                      <a:pt x="8" y="40"/>
                    </a:cubicBezTo>
                    <a:cubicBezTo>
                      <a:pt x="9" y="42"/>
                      <a:pt x="8" y="45"/>
                      <a:pt x="9" y="47"/>
                    </a:cubicBezTo>
                    <a:cubicBezTo>
                      <a:pt x="10" y="47"/>
                      <a:pt x="10" y="47"/>
                      <a:pt x="11" y="48"/>
                    </a:cubicBezTo>
                    <a:cubicBezTo>
                      <a:pt x="10" y="48"/>
                      <a:pt x="12" y="48"/>
                      <a:pt x="12" y="48"/>
                    </a:cubicBezTo>
                    <a:cubicBezTo>
                      <a:pt x="12" y="48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4" y="46"/>
                      <a:pt x="15" y="39"/>
                      <a:pt x="15" y="38"/>
                    </a:cubicBezTo>
                    <a:cubicBezTo>
                      <a:pt x="15" y="38"/>
                      <a:pt x="14" y="37"/>
                      <a:pt x="14" y="37"/>
                    </a:cubicBezTo>
                    <a:cubicBezTo>
                      <a:pt x="13" y="36"/>
                      <a:pt x="14" y="36"/>
                      <a:pt x="13" y="35"/>
                    </a:cubicBezTo>
                    <a:cubicBezTo>
                      <a:pt x="13" y="35"/>
                      <a:pt x="12" y="35"/>
                      <a:pt x="12" y="35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28" name="Freeform 167">
                <a:extLst>
                  <a:ext uri="{FF2B5EF4-FFF2-40B4-BE49-F238E27FC236}">
                    <a16:creationId xmlns:a16="http://schemas.microsoft.com/office/drawing/2014/main" id="{A3776BA2-B627-9876-CF69-5865EDBA3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81" y="1791505"/>
                <a:ext cx="240010" cy="223812"/>
              </a:xfrm>
              <a:custGeom>
                <a:avLst/>
                <a:gdLst>
                  <a:gd name="T0" fmla="*/ 10 w 35"/>
                  <a:gd name="T1" fmla="*/ 7 h 31"/>
                  <a:gd name="T2" fmla="*/ 13 w 35"/>
                  <a:gd name="T3" fmla="*/ 6 h 31"/>
                  <a:gd name="T4" fmla="*/ 15 w 35"/>
                  <a:gd name="T5" fmla="*/ 4 h 31"/>
                  <a:gd name="T6" fmla="*/ 16 w 35"/>
                  <a:gd name="T7" fmla="*/ 2 h 31"/>
                  <a:gd name="T8" fmla="*/ 19 w 35"/>
                  <a:gd name="T9" fmla="*/ 2 h 31"/>
                  <a:gd name="T10" fmla="*/ 20 w 35"/>
                  <a:gd name="T11" fmla="*/ 3 h 31"/>
                  <a:gd name="T12" fmla="*/ 22 w 35"/>
                  <a:gd name="T13" fmla="*/ 2 h 31"/>
                  <a:gd name="T14" fmla="*/ 25 w 35"/>
                  <a:gd name="T15" fmla="*/ 3 h 31"/>
                  <a:gd name="T16" fmla="*/ 27 w 35"/>
                  <a:gd name="T17" fmla="*/ 4 h 31"/>
                  <a:gd name="T18" fmla="*/ 29 w 35"/>
                  <a:gd name="T19" fmla="*/ 6 h 31"/>
                  <a:gd name="T20" fmla="*/ 30 w 35"/>
                  <a:gd name="T21" fmla="*/ 10 h 31"/>
                  <a:gd name="T22" fmla="*/ 30 w 35"/>
                  <a:gd name="T23" fmla="*/ 13 h 31"/>
                  <a:gd name="T24" fmla="*/ 33 w 35"/>
                  <a:gd name="T25" fmla="*/ 16 h 31"/>
                  <a:gd name="T26" fmla="*/ 33 w 35"/>
                  <a:gd name="T27" fmla="*/ 19 h 31"/>
                  <a:gd name="T28" fmla="*/ 30 w 35"/>
                  <a:gd name="T29" fmla="*/ 19 h 31"/>
                  <a:gd name="T30" fmla="*/ 32 w 35"/>
                  <a:gd name="T31" fmla="*/ 22 h 31"/>
                  <a:gd name="T32" fmla="*/ 32 w 35"/>
                  <a:gd name="T33" fmla="*/ 27 h 31"/>
                  <a:gd name="T34" fmla="*/ 30 w 35"/>
                  <a:gd name="T35" fmla="*/ 27 h 31"/>
                  <a:gd name="T36" fmla="*/ 29 w 35"/>
                  <a:gd name="T37" fmla="*/ 28 h 31"/>
                  <a:gd name="T38" fmla="*/ 28 w 35"/>
                  <a:gd name="T39" fmla="*/ 30 h 31"/>
                  <a:gd name="T40" fmla="*/ 24 w 35"/>
                  <a:gd name="T41" fmla="*/ 29 h 31"/>
                  <a:gd name="T42" fmla="*/ 22 w 35"/>
                  <a:gd name="T43" fmla="*/ 29 h 31"/>
                  <a:gd name="T44" fmla="*/ 20 w 35"/>
                  <a:gd name="T45" fmla="*/ 29 h 31"/>
                  <a:gd name="T46" fmla="*/ 19 w 35"/>
                  <a:gd name="T47" fmla="*/ 30 h 31"/>
                  <a:gd name="T48" fmla="*/ 19 w 35"/>
                  <a:gd name="T49" fmla="*/ 29 h 31"/>
                  <a:gd name="T50" fmla="*/ 17 w 35"/>
                  <a:gd name="T51" fmla="*/ 29 h 31"/>
                  <a:gd name="T52" fmla="*/ 13 w 35"/>
                  <a:gd name="T53" fmla="*/ 29 h 31"/>
                  <a:gd name="T54" fmla="*/ 8 w 35"/>
                  <a:gd name="T55" fmla="*/ 28 h 31"/>
                  <a:gd name="T56" fmla="*/ 5 w 35"/>
                  <a:gd name="T57" fmla="*/ 29 h 31"/>
                  <a:gd name="T58" fmla="*/ 3 w 35"/>
                  <a:gd name="T59" fmla="*/ 29 h 31"/>
                  <a:gd name="T60" fmla="*/ 0 w 35"/>
                  <a:gd name="T61" fmla="*/ 29 h 31"/>
                  <a:gd name="T62" fmla="*/ 0 w 35"/>
                  <a:gd name="T63" fmla="*/ 26 h 31"/>
                  <a:gd name="T64" fmla="*/ 1 w 35"/>
                  <a:gd name="T65" fmla="*/ 22 h 31"/>
                  <a:gd name="T66" fmla="*/ 0 w 35"/>
                  <a:gd name="T67" fmla="*/ 19 h 31"/>
                  <a:gd name="T68" fmla="*/ 2 w 35"/>
                  <a:gd name="T69" fmla="*/ 18 h 31"/>
                  <a:gd name="T70" fmla="*/ 5 w 35"/>
                  <a:gd name="T71" fmla="*/ 18 h 31"/>
                  <a:gd name="T72" fmla="*/ 6 w 35"/>
                  <a:gd name="T73" fmla="*/ 16 h 31"/>
                  <a:gd name="T74" fmla="*/ 7 w 35"/>
                  <a:gd name="T75" fmla="*/ 16 h 31"/>
                  <a:gd name="T76" fmla="*/ 7 w 35"/>
                  <a:gd name="T77" fmla="*/ 14 h 31"/>
                  <a:gd name="T78" fmla="*/ 9 w 35"/>
                  <a:gd name="T79" fmla="*/ 10 h 31"/>
                  <a:gd name="T80" fmla="*/ 10 w 35"/>
                  <a:gd name="T81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" h="31">
                    <a:moveTo>
                      <a:pt x="10" y="7"/>
                    </a:moveTo>
                    <a:cubicBezTo>
                      <a:pt x="10" y="7"/>
                      <a:pt x="11" y="5"/>
                      <a:pt x="13" y="6"/>
                    </a:cubicBezTo>
                    <a:cubicBezTo>
                      <a:pt x="15" y="6"/>
                      <a:pt x="15" y="6"/>
                      <a:pt x="15" y="4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8" y="3"/>
                      <a:pt x="19" y="2"/>
                    </a:cubicBezTo>
                    <a:cubicBezTo>
                      <a:pt x="20" y="0"/>
                      <a:pt x="19" y="4"/>
                      <a:pt x="20" y="3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4" y="2"/>
                      <a:pt x="25" y="3"/>
                    </a:cubicBezTo>
                    <a:cubicBezTo>
                      <a:pt x="26" y="3"/>
                      <a:pt x="27" y="3"/>
                      <a:pt x="27" y="4"/>
                    </a:cubicBezTo>
                    <a:cubicBezTo>
                      <a:pt x="27" y="6"/>
                      <a:pt x="29" y="5"/>
                      <a:pt x="29" y="6"/>
                    </a:cubicBezTo>
                    <a:cubicBezTo>
                      <a:pt x="29" y="8"/>
                      <a:pt x="30" y="8"/>
                      <a:pt x="30" y="10"/>
                    </a:cubicBezTo>
                    <a:cubicBezTo>
                      <a:pt x="30" y="12"/>
                      <a:pt x="29" y="13"/>
                      <a:pt x="30" y="13"/>
                    </a:cubicBezTo>
                    <a:cubicBezTo>
                      <a:pt x="32" y="14"/>
                      <a:pt x="33" y="14"/>
                      <a:pt x="33" y="16"/>
                    </a:cubicBezTo>
                    <a:cubicBezTo>
                      <a:pt x="34" y="17"/>
                      <a:pt x="35" y="19"/>
                      <a:pt x="33" y="19"/>
                    </a:cubicBezTo>
                    <a:cubicBezTo>
                      <a:pt x="32" y="19"/>
                      <a:pt x="31" y="17"/>
                      <a:pt x="30" y="19"/>
                    </a:cubicBezTo>
                    <a:cubicBezTo>
                      <a:pt x="30" y="21"/>
                      <a:pt x="32" y="21"/>
                      <a:pt x="32" y="22"/>
                    </a:cubicBezTo>
                    <a:cubicBezTo>
                      <a:pt x="32" y="23"/>
                      <a:pt x="32" y="27"/>
                      <a:pt x="32" y="27"/>
                    </a:cubicBezTo>
                    <a:cubicBezTo>
                      <a:pt x="32" y="27"/>
                      <a:pt x="31" y="27"/>
                      <a:pt x="30" y="27"/>
                    </a:cubicBezTo>
                    <a:cubicBezTo>
                      <a:pt x="29" y="27"/>
                      <a:pt x="29" y="27"/>
                      <a:pt x="29" y="28"/>
                    </a:cubicBezTo>
                    <a:cubicBezTo>
                      <a:pt x="29" y="30"/>
                      <a:pt x="29" y="30"/>
                      <a:pt x="28" y="30"/>
                    </a:cubicBezTo>
                    <a:cubicBezTo>
                      <a:pt x="26" y="29"/>
                      <a:pt x="25" y="29"/>
                      <a:pt x="24" y="29"/>
                    </a:cubicBezTo>
                    <a:cubicBezTo>
                      <a:pt x="23" y="30"/>
                      <a:pt x="23" y="29"/>
                      <a:pt x="22" y="29"/>
                    </a:cubicBezTo>
                    <a:cubicBezTo>
                      <a:pt x="21" y="30"/>
                      <a:pt x="20" y="29"/>
                      <a:pt x="20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8" y="29"/>
                      <a:pt x="17" y="29"/>
                    </a:cubicBezTo>
                    <a:cubicBezTo>
                      <a:pt x="16" y="29"/>
                      <a:pt x="14" y="29"/>
                      <a:pt x="13" y="29"/>
                    </a:cubicBezTo>
                    <a:cubicBezTo>
                      <a:pt x="12" y="29"/>
                      <a:pt x="9" y="29"/>
                      <a:pt x="8" y="28"/>
                    </a:cubicBezTo>
                    <a:cubicBezTo>
                      <a:pt x="7" y="28"/>
                      <a:pt x="5" y="29"/>
                      <a:pt x="5" y="29"/>
                    </a:cubicBezTo>
                    <a:cubicBezTo>
                      <a:pt x="5" y="29"/>
                      <a:pt x="4" y="31"/>
                      <a:pt x="3" y="29"/>
                    </a:cubicBezTo>
                    <a:cubicBezTo>
                      <a:pt x="2" y="28"/>
                      <a:pt x="0" y="29"/>
                      <a:pt x="0" y="29"/>
                    </a:cubicBezTo>
                    <a:cubicBezTo>
                      <a:pt x="0" y="29"/>
                      <a:pt x="0" y="27"/>
                      <a:pt x="0" y="26"/>
                    </a:cubicBezTo>
                    <a:cubicBezTo>
                      <a:pt x="0" y="25"/>
                      <a:pt x="2" y="23"/>
                      <a:pt x="1" y="22"/>
                    </a:cubicBezTo>
                    <a:cubicBezTo>
                      <a:pt x="0" y="21"/>
                      <a:pt x="0" y="19"/>
                      <a:pt x="0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4" y="18"/>
                      <a:pt x="5" y="18"/>
                    </a:cubicBezTo>
                    <a:cubicBezTo>
                      <a:pt x="5" y="18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5"/>
                      <a:pt x="7" y="14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10" y="9"/>
                      <a:pt x="10" y="7"/>
                      <a:pt x="10" y="7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29" name="Freeform 173">
                <a:extLst>
                  <a:ext uri="{FF2B5EF4-FFF2-40B4-BE49-F238E27FC236}">
                    <a16:creationId xmlns:a16="http://schemas.microsoft.com/office/drawing/2014/main" id="{48D6BD2D-AC28-7255-DC00-D3EDDDAB6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3475" y="2126092"/>
                <a:ext cx="220725" cy="122080"/>
              </a:xfrm>
              <a:custGeom>
                <a:avLst/>
                <a:gdLst>
                  <a:gd name="T0" fmla="*/ 0 w 32"/>
                  <a:gd name="T1" fmla="*/ 12 h 17"/>
                  <a:gd name="T2" fmla="*/ 1 w 32"/>
                  <a:gd name="T3" fmla="*/ 14 h 17"/>
                  <a:gd name="T4" fmla="*/ 4 w 32"/>
                  <a:gd name="T5" fmla="*/ 15 h 17"/>
                  <a:gd name="T6" fmla="*/ 5 w 32"/>
                  <a:gd name="T7" fmla="*/ 15 h 17"/>
                  <a:gd name="T8" fmla="*/ 7 w 32"/>
                  <a:gd name="T9" fmla="*/ 15 h 17"/>
                  <a:gd name="T10" fmla="*/ 9 w 32"/>
                  <a:gd name="T11" fmla="*/ 16 h 17"/>
                  <a:gd name="T12" fmla="*/ 11 w 32"/>
                  <a:gd name="T13" fmla="*/ 16 h 17"/>
                  <a:gd name="T14" fmla="*/ 14 w 32"/>
                  <a:gd name="T15" fmla="*/ 16 h 17"/>
                  <a:gd name="T16" fmla="*/ 16 w 32"/>
                  <a:gd name="T17" fmla="*/ 15 h 17"/>
                  <a:gd name="T18" fmla="*/ 18 w 32"/>
                  <a:gd name="T19" fmla="*/ 15 h 17"/>
                  <a:gd name="T20" fmla="*/ 21 w 32"/>
                  <a:gd name="T21" fmla="*/ 14 h 17"/>
                  <a:gd name="T22" fmla="*/ 23 w 32"/>
                  <a:gd name="T23" fmla="*/ 13 h 17"/>
                  <a:gd name="T24" fmla="*/ 26 w 32"/>
                  <a:gd name="T25" fmla="*/ 13 h 17"/>
                  <a:gd name="T26" fmla="*/ 28 w 32"/>
                  <a:gd name="T27" fmla="*/ 12 h 17"/>
                  <a:gd name="T28" fmla="*/ 30 w 32"/>
                  <a:gd name="T29" fmla="*/ 11 h 17"/>
                  <a:gd name="T30" fmla="*/ 31 w 32"/>
                  <a:gd name="T31" fmla="*/ 8 h 17"/>
                  <a:gd name="T32" fmla="*/ 32 w 32"/>
                  <a:gd name="T33" fmla="*/ 7 h 17"/>
                  <a:gd name="T34" fmla="*/ 31 w 32"/>
                  <a:gd name="T35" fmla="*/ 5 h 17"/>
                  <a:gd name="T36" fmla="*/ 31 w 32"/>
                  <a:gd name="T37" fmla="*/ 2 h 17"/>
                  <a:gd name="T38" fmla="*/ 28 w 32"/>
                  <a:gd name="T39" fmla="*/ 3 h 17"/>
                  <a:gd name="T40" fmla="*/ 24 w 32"/>
                  <a:gd name="T41" fmla="*/ 1 h 17"/>
                  <a:gd name="T42" fmla="*/ 21 w 32"/>
                  <a:gd name="T43" fmla="*/ 1 h 17"/>
                  <a:gd name="T44" fmla="*/ 20 w 32"/>
                  <a:gd name="T45" fmla="*/ 3 h 17"/>
                  <a:gd name="T46" fmla="*/ 16 w 32"/>
                  <a:gd name="T47" fmla="*/ 2 h 17"/>
                  <a:gd name="T48" fmla="*/ 14 w 32"/>
                  <a:gd name="T49" fmla="*/ 4 h 17"/>
                  <a:gd name="T50" fmla="*/ 13 w 32"/>
                  <a:gd name="T51" fmla="*/ 6 h 17"/>
                  <a:gd name="T52" fmla="*/ 11 w 32"/>
                  <a:gd name="T53" fmla="*/ 7 h 17"/>
                  <a:gd name="T54" fmla="*/ 12 w 32"/>
                  <a:gd name="T55" fmla="*/ 9 h 17"/>
                  <a:gd name="T56" fmla="*/ 11 w 32"/>
                  <a:gd name="T57" fmla="*/ 10 h 17"/>
                  <a:gd name="T58" fmla="*/ 9 w 32"/>
                  <a:gd name="T59" fmla="*/ 9 h 17"/>
                  <a:gd name="T60" fmla="*/ 6 w 32"/>
                  <a:gd name="T61" fmla="*/ 9 h 17"/>
                  <a:gd name="T62" fmla="*/ 5 w 32"/>
                  <a:gd name="T63" fmla="*/ 10 h 17"/>
                  <a:gd name="T64" fmla="*/ 2 w 32"/>
                  <a:gd name="T65" fmla="*/ 11 h 17"/>
                  <a:gd name="T66" fmla="*/ 0 w 32"/>
                  <a:gd name="T6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2" h="17">
                    <a:moveTo>
                      <a:pt x="0" y="12"/>
                    </a:moveTo>
                    <a:cubicBezTo>
                      <a:pt x="1" y="12"/>
                      <a:pt x="2" y="13"/>
                      <a:pt x="1" y="14"/>
                    </a:cubicBezTo>
                    <a:cubicBezTo>
                      <a:pt x="1" y="14"/>
                      <a:pt x="4" y="16"/>
                      <a:pt x="4" y="15"/>
                    </a:cubicBezTo>
                    <a:cubicBezTo>
                      <a:pt x="4" y="14"/>
                      <a:pt x="4" y="14"/>
                      <a:pt x="5" y="15"/>
                    </a:cubicBezTo>
                    <a:cubicBezTo>
                      <a:pt x="7" y="16"/>
                      <a:pt x="5" y="15"/>
                      <a:pt x="7" y="15"/>
                    </a:cubicBezTo>
                    <a:cubicBezTo>
                      <a:pt x="9" y="15"/>
                      <a:pt x="8" y="16"/>
                      <a:pt x="9" y="16"/>
                    </a:cubicBezTo>
                    <a:cubicBezTo>
                      <a:pt x="10" y="17"/>
                      <a:pt x="10" y="16"/>
                      <a:pt x="11" y="16"/>
                    </a:cubicBezTo>
                    <a:cubicBezTo>
                      <a:pt x="12" y="16"/>
                      <a:pt x="14" y="16"/>
                      <a:pt x="14" y="16"/>
                    </a:cubicBezTo>
                    <a:cubicBezTo>
                      <a:pt x="14" y="16"/>
                      <a:pt x="16" y="16"/>
                      <a:pt x="16" y="15"/>
                    </a:cubicBezTo>
                    <a:cubicBezTo>
                      <a:pt x="16" y="14"/>
                      <a:pt x="16" y="15"/>
                      <a:pt x="18" y="15"/>
                    </a:cubicBezTo>
                    <a:cubicBezTo>
                      <a:pt x="19" y="15"/>
                      <a:pt x="21" y="15"/>
                      <a:pt x="21" y="14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4" y="13"/>
                      <a:pt x="25" y="14"/>
                      <a:pt x="26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9" y="11"/>
                      <a:pt x="30" y="11"/>
                    </a:cubicBezTo>
                    <a:cubicBezTo>
                      <a:pt x="31" y="12"/>
                      <a:pt x="31" y="8"/>
                      <a:pt x="31" y="8"/>
                    </a:cubicBezTo>
                    <a:cubicBezTo>
                      <a:pt x="31" y="8"/>
                      <a:pt x="30" y="6"/>
                      <a:pt x="32" y="7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9" y="4"/>
                      <a:pt x="31" y="2"/>
                      <a:pt x="31" y="2"/>
                    </a:cubicBezTo>
                    <a:cubicBezTo>
                      <a:pt x="31" y="2"/>
                      <a:pt x="29" y="2"/>
                      <a:pt x="28" y="3"/>
                    </a:cubicBezTo>
                    <a:cubicBezTo>
                      <a:pt x="26" y="3"/>
                      <a:pt x="25" y="2"/>
                      <a:pt x="24" y="1"/>
                    </a:cubicBezTo>
                    <a:cubicBezTo>
                      <a:pt x="23" y="0"/>
                      <a:pt x="21" y="1"/>
                      <a:pt x="21" y="1"/>
                    </a:cubicBezTo>
                    <a:cubicBezTo>
                      <a:pt x="21" y="1"/>
                      <a:pt x="21" y="2"/>
                      <a:pt x="20" y="3"/>
                    </a:cubicBezTo>
                    <a:cubicBezTo>
                      <a:pt x="19" y="5"/>
                      <a:pt x="16" y="2"/>
                      <a:pt x="16" y="2"/>
                    </a:cubicBezTo>
                    <a:cubicBezTo>
                      <a:pt x="16" y="2"/>
                      <a:pt x="14" y="3"/>
                      <a:pt x="14" y="4"/>
                    </a:cubicBezTo>
                    <a:cubicBezTo>
                      <a:pt x="15" y="6"/>
                      <a:pt x="14" y="6"/>
                      <a:pt x="13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9"/>
                    </a:cubicBezTo>
                    <a:cubicBezTo>
                      <a:pt x="12" y="10"/>
                      <a:pt x="13" y="11"/>
                      <a:pt x="11" y="10"/>
                    </a:cubicBezTo>
                    <a:cubicBezTo>
                      <a:pt x="10" y="10"/>
                      <a:pt x="10" y="9"/>
                      <a:pt x="9" y="9"/>
                    </a:cubicBezTo>
                    <a:cubicBezTo>
                      <a:pt x="8" y="9"/>
                      <a:pt x="7" y="8"/>
                      <a:pt x="6" y="9"/>
                    </a:cubicBezTo>
                    <a:cubicBezTo>
                      <a:pt x="6" y="9"/>
                      <a:pt x="6" y="10"/>
                      <a:pt x="5" y="10"/>
                    </a:cubicBezTo>
                    <a:cubicBezTo>
                      <a:pt x="4" y="10"/>
                      <a:pt x="3" y="11"/>
                      <a:pt x="2" y="11"/>
                    </a:cubicBezTo>
                    <a:cubicBezTo>
                      <a:pt x="1" y="11"/>
                      <a:pt x="0" y="12"/>
                      <a:pt x="0" y="12"/>
                    </a:cubicBezTo>
                    <a:close/>
                  </a:path>
                </a:pathLst>
              </a:custGeom>
              <a:grp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pic>
          <p:nvPicPr>
            <p:cNvPr id="5121" name="Graphic 5120">
              <a:extLst>
                <a:ext uri="{FF2B5EF4-FFF2-40B4-BE49-F238E27FC236}">
                  <a16:creationId xmlns:a16="http://schemas.microsoft.com/office/drawing/2014/main" id="{6E8F593C-4342-1C0F-87D1-B641988507A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l="39576"/>
            <a:stretch>
              <a:fillRect/>
            </a:stretch>
          </p:blipFill>
          <p:spPr>
            <a:xfrm>
              <a:off x="9715583" y="3833852"/>
              <a:ext cx="351227" cy="227455"/>
            </a:xfrm>
            <a:custGeom>
              <a:avLst/>
              <a:gdLst>
                <a:gd name="connsiteX0" fmla="*/ 0 w 264746"/>
                <a:gd name="connsiteY0" fmla="*/ 0 h 171450"/>
                <a:gd name="connsiteX1" fmla="*/ 264746 w 264746"/>
                <a:gd name="connsiteY1" fmla="*/ 0 h 171450"/>
                <a:gd name="connsiteX2" fmla="*/ 264746 w 264746"/>
                <a:gd name="connsiteY2" fmla="*/ 171450 h 171450"/>
                <a:gd name="connsiteX3" fmla="*/ 0 w 264746"/>
                <a:gd name="connsiteY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746" h="171450">
                  <a:moveTo>
                    <a:pt x="0" y="0"/>
                  </a:moveTo>
                  <a:lnTo>
                    <a:pt x="264746" y="0"/>
                  </a:lnTo>
                  <a:lnTo>
                    <a:pt x="264746" y="171450"/>
                  </a:lnTo>
                  <a:lnTo>
                    <a:pt x="0" y="171450"/>
                  </a:lnTo>
                  <a:close/>
                </a:path>
              </a:pathLst>
            </a:custGeom>
          </p:spPr>
        </p:pic>
      </p:grpSp>
      <p:grpSp>
        <p:nvGrpSpPr>
          <p:cNvPr id="5130" name="Group 5129">
            <a:extLst>
              <a:ext uri="{FF2B5EF4-FFF2-40B4-BE49-F238E27FC236}">
                <a16:creationId xmlns:a16="http://schemas.microsoft.com/office/drawing/2014/main" id="{90371E3E-BE41-1173-E1CD-FA2D9008777E}"/>
              </a:ext>
            </a:extLst>
          </p:cNvPr>
          <p:cNvGrpSpPr/>
          <p:nvPr/>
        </p:nvGrpSpPr>
        <p:grpSpPr>
          <a:xfrm>
            <a:off x="11222967" y="4357435"/>
            <a:ext cx="756463" cy="600332"/>
            <a:chOff x="11222967" y="4357435"/>
            <a:chExt cx="756463" cy="600332"/>
          </a:xfrm>
        </p:grpSpPr>
        <p:sp>
          <p:nvSpPr>
            <p:cNvPr id="5131" name="Freeform 13">
              <a:extLst>
                <a:ext uri="{FF2B5EF4-FFF2-40B4-BE49-F238E27FC236}">
                  <a16:creationId xmlns:a16="http://schemas.microsoft.com/office/drawing/2014/main" id="{8A8F9F5A-E81C-5207-2D5C-7FA776BDB1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87269" y="4698803"/>
              <a:ext cx="34287" cy="72343"/>
            </a:xfrm>
            <a:custGeom>
              <a:avLst/>
              <a:gdLst>
                <a:gd name="T0" fmla="*/ 3 w 5"/>
                <a:gd name="T1" fmla="*/ 7 h 10"/>
                <a:gd name="T2" fmla="*/ 4 w 5"/>
                <a:gd name="T3" fmla="*/ 10 h 10"/>
                <a:gd name="T4" fmla="*/ 5 w 5"/>
                <a:gd name="T5" fmla="*/ 10 h 10"/>
                <a:gd name="T6" fmla="*/ 5 w 5"/>
                <a:gd name="T7" fmla="*/ 9 h 10"/>
                <a:gd name="T8" fmla="*/ 4 w 5"/>
                <a:gd name="T9" fmla="*/ 8 h 10"/>
                <a:gd name="T10" fmla="*/ 3 w 5"/>
                <a:gd name="T11" fmla="*/ 7 h 10"/>
                <a:gd name="T12" fmla="*/ 1 w 5"/>
                <a:gd name="T13" fmla="*/ 0 h 10"/>
                <a:gd name="T14" fmla="*/ 1 w 5"/>
                <a:gd name="T15" fmla="*/ 6 h 10"/>
                <a:gd name="T16" fmla="*/ 3 w 5"/>
                <a:gd name="T17" fmla="*/ 5 h 10"/>
                <a:gd name="T18" fmla="*/ 3 w 5"/>
                <a:gd name="T19" fmla="*/ 6 h 10"/>
                <a:gd name="T20" fmla="*/ 3 w 5"/>
                <a:gd name="T21" fmla="*/ 3 h 10"/>
                <a:gd name="T22" fmla="*/ 3 w 5"/>
                <a:gd name="T23" fmla="*/ 3 h 10"/>
                <a:gd name="T24" fmla="*/ 3 w 5"/>
                <a:gd name="T25" fmla="*/ 1 h 10"/>
                <a:gd name="T26" fmla="*/ 2 w 5"/>
                <a:gd name="T27" fmla="*/ 2 h 10"/>
                <a:gd name="T28" fmla="*/ 2 w 5"/>
                <a:gd name="T29" fmla="*/ 1 h 10"/>
                <a:gd name="T30" fmla="*/ 1 w 5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3" y="7"/>
                  </a:move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lose/>
                  <a:moveTo>
                    <a:pt x="1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DEDC"/>
            </a:solidFill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32" name="Freeform 41">
              <a:extLst>
                <a:ext uri="{FF2B5EF4-FFF2-40B4-BE49-F238E27FC236}">
                  <a16:creationId xmlns:a16="http://schemas.microsoft.com/office/drawing/2014/main" id="{2ED91AFA-4713-20D0-2AF1-63EBDF2721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22967" y="4357435"/>
              <a:ext cx="192866" cy="158251"/>
            </a:xfrm>
            <a:custGeom>
              <a:avLst/>
              <a:gdLst>
                <a:gd name="T0" fmla="*/ 23 w 28"/>
                <a:gd name="T1" fmla="*/ 19 h 22"/>
                <a:gd name="T2" fmla="*/ 23 w 28"/>
                <a:gd name="T3" fmla="*/ 20 h 22"/>
                <a:gd name="T4" fmla="*/ 27 w 28"/>
                <a:gd name="T5" fmla="*/ 22 h 22"/>
                <a:gd name="T6" fmla="*/ 27 w 28"/>
                <a:gd name="T7" fmla="*/ 22 h 22"/>
                <a:gd name="T8" fmla="*/ 26 w 28"/>
                <a:gd name="T9" fmla="*/ 21 h 22"/>
                <a:gd name="T10" fmla="*/ 23 w 28"/>
                <a:gd name="T11" fmla="*/ 19 h 22"/>
                <a:gd name="T12" fmla="*/ 15 w 28"/>
                <a:gd name="T13" fmla="*/ 14 h 22"/>
                <a:gd name="T14" fmla="*/ 15 w 28"/>
                <a:gd name="T15" fmla="*/ 16 h 22"/>
                <a:gd name="T16" fmla="*/ 20 w 28"/>
                <a:gd name="T17" fmla="*/ 16 h 22"/>
                <a:gd name="T18" fmla="*/ 19 w 28"/>
                <a:gd name="T19" fmla="*/ 15 h 22"/>
                <a:gd name="T20" fmla="*/ 15 w 28"/>
                <a:gd name="T21" fmla="*/ 14 h 22"/>
                <a:gd name="T22" fmla="*/ 19 w 28"/>
                <a:gd name="T23" fmla="*/ 10 h 22"/>
                <a:gd name="T24" fmla="*/ 20 w 28"/>
                <a:gd name="T25" fmla="*/ 13 h 22"/>
                <a:gd name="T26" fmla="*/ 21 w 28"/>
                <a:gd name="T27" fmla="*/ 14 h 22"/>
                <a:gd name="T28" fmla="*/ 22 w 28"/>
                <a:gd name="T29" fmla="*/ 15 h 22"/>
                <a:gd name="T30" fmla="*/ 23 w 28"/>
                <a:gd name="T31" fmla="*/ 15 h 22"/>
                <a:gd name="T32" fmla="*/ 20 w 28"/>
                <a:gd name="T33" fmla="*/ 10 h 22"/>
                <a:gd name="T34" fmla="*/ 19 w 28"/>
                <a:gd name="T35" fmla="*/ 10 h 22"/>
                <a:gd name="T36" fmla="*/ 5 w 28"/>
                <a:gd name="T37" fmla="*/ 7 h 22"/>
                <a:gd name="T38" fmla="*/ 5 w 28"/>
                <a:gd name="T39" fmla="*/ 9 h 22"/>
                <a:gd name="T40" fmla="*/ 6 w 28"/>
                <a:gd name="T41" fmla="*/ 10 h 22"/>
                <a:gd name="T42" fmla="*/ 6 w 28"/>
                <a:gd name="T43" fmla="*/ 7 h 22"/>
                <a:gd name="T44" fmla="*/ 5 w 28"/>
                <a:gd name="T45" fmla="*/ 7 h 22"/>
                <a:gd name="T46" fmla="*/ 10 w 28"/>
                <a:gd name="T47" fmla="*/ 4 h 22"/>
                <a:gd name="T48" fmla="*/ 9 w 28"/>
                <a:gd name="T49" fmla="*/ 6 h 22"/>
                <a:gd name="T50" fmla="*/ 15 w 28"/>
                <a:gd name="T51" fmla="*/ 9 h 22"/>
                <a:gd name="T52" fmla="*/ 15 w 28"/>
                <a:gd name="T53" fmla="*/ 8 h 22"/>
                <a:gd name="T54" fmla="*/ 13 w 28"/>
                <a:gd name="T55" fmla="*/ 7 h 22"/>
                <a:gd name="T56" fmla="*/ 13 w 28"/>
                <a:gd name="T57" fmla="*/ 6 h 22"/>
                <a:gd name="T58" fmla="*/ 10 w 28"/>
                <a:gd name="T59" fmla="*/ 4 h 22"/>
                <a:gd name="T60" fmla="*/ 0 w 28"/>
                <a:gd name="T61" fmla="*/ 0 h 22"/>
                <a:gd name="T62" fmla="*/ 5 w 28"/>
                <a:gd name="T63" fmla="*/ 4 h 22"/>
                <a:gd name="T64" fmla="*/ 4 w 28"/>
                <a:gd name="T65" fmla="*/ 3 h 22"/>
                <a:gd name="T66" fmla="*/ 0 w 28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2">
                  <a:moveTo>
                    <a:pt x="23" y="19"/>
                  </a:moveTo>
                  <a:cubicBezTo>
                    <a:pt x="23" y="19"/>
                    <a:pt x="22" y="20"/>
                    <a:pt x="23" y="20"/>
                  </a:cubicBezTo>
                  <a:cubicBezTo>
                    <a:pt x="24" y="21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0"/>
                    <a:pt x="24" y="20"/>
                    <a:pt x="23" y="19"/>
                  </a:cubicBezTo>
                  <a:close/>
                  <a:moveTo>
                    <a:pt x="15" y="14"/>
                  </a:moveTo>
                  <a:cubicBezTo>
                    <a:pt x="15" y="14"/>
                    <a:pt x="14" y="15"/>
                    <a:pt x="15" y="16"/>
                  </a:cubicBezTo>
                  <a:cubicBezTo>
                    <a:pt x="16" y="17"/>
                    <a:pt x="18" y="16"/>
                    <a:pt x="20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8" y="15"/>
                    <a:pt x="16" y="14"/>
                    <a:pt x="15" y="14"/>
                  </a:cubicBezTo>
                  <a:close/>
                  <a:moveTo>
                    <a:pt x="19" y="10"/>
                  </a:moveTo>
                  <a:cubicBezTo>
                    <a:pt x="20" y="11"/>
                    <a:pt x="20" y="11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4"/>
                    <a:pt x="23" y="15"/>
                  </a:cubicBezTo>
                  <a:cubicBezTo>
                    <a:pt x="22" y="12"/>
                    <a:pt x="21" y="11"/>
                    <a:pt x="20" y="10"/>
                  </a:cubicBezTo>
                  <a:lnTo>
                    <a:pt x="19" y="10"/>
                  </a:lnTo>
                  <a:close/>
                  <a:moveTo>
                    <a:pt x="5" y="7"/>
                  </a:moveTo>
                  <a:cubicBezTo>
                    <a:pt x="3" y="9"/>
                    <a:pt x="3" y="7"/>
                    <a:pt x="5" y="9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9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lose/>
                  <a:moveTo>
                    <a:pt x="10" y="4"/>
                  </a:moveTo>
                  <a:cubicBezTo>
                    <a:pt x="10" y="4"/>
                    <a:pt x="9" y="5"/>
                    <a:pt x="9" y="6"/>
                  </a:cubicBezTo>
                  <a:cubicBezTo>
                    <a:pt x="11" y="7"/>
                    <a:pt x="13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0" y="4"/>
                    <a:pt x="10" y="4"/>
                  </a:cubicBezTo>
                  <a:close/>
                  <a:moveTo>
                    <a:pt x="0" y="0"/>
                  </a:moveTo>
                  <a:cubicBezTo>
                    <a:pt x="1" y="3"/>
                    <a:pt x="1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BDEDC"/>
            </a:solidFill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33" name="Freeform 127">
              <a:extLst>
                <a:ext uri="{FF2B5EF4-FFF2-40B4-BE49-F238E27FC236}">
                  <a16:creationId xmlns:a16="http://schemas.microsoft.com/office/drawing/2014/main" id="{8B41EC8E-976D-1658-D7EA-9FC3D3FCC5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82997" y="4728194"/>
              <a:ext cx="96433" cy="79126"/>
            </a:xfrm>
            <a:custGeom>
              <a:avLst/>
              <a:gdLst>
                <a:gd name="T0" fmla="*/ 6 w 14"/>
                <a:gd name="T1" fmla="*/ 7 h 11"/>
                <a:gd name="T2" fmla="*/ 5 w 14"/>
                <a:gd name="T3" fmla="*/ 11 h 11"/>
                <a:gd name="T4" fmla="*/ 6 w 14"/>
                <a:gd name="T5" fmla="*/ 7 h 11"/>
                <a:gd name="T6" fmla="*/ 13 w 14"/>
                <a:gd name="T7" fmla="*/ 0 h 11"/>
                <a:gd name="T8" fmla="*/ 9 w 14"/>
                <a:gd name="T9" fmla="*/ 2 h 11"/>
                <a:gd name="T10" fmla="*/ 7 w 14"/>
                <a:gd name="T11" fmla="*/ 3 h 11"/>
                <a:gd name="T12" fmla="*/ 8 w 14"/>
                <a:gd name="T13" fmla="*/ 4 h 11"/>
                <a:gd name="T14" fmla="*/ 11 w 14"/>
                <a:gd name="T15" fmla="*/ 3 h 11"/>
                <a:gd name="T16" fmla="*/ 12 w 14"/>
                <a:gd name="T17" fmla="*/ 3 h 11"/>
                <a:gd name="T18" fmla="*/ 12 w 14"/>
                <a:gd name="T19" fmla="*/ 1 h 11"/>
                <a:gd name="T20" fmla="*/ 14 w 14"/>
                <a:gd name="T21" fmla="*/ 0 h 11"/>
                <a:gd name="T22" fmla="*/ 13 w 14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6" y="7"/>
                  </a:moveTo>
                  <a:cubicBezTo>
                    <a:pt x="3" y="7"/>
                    <a:pt x="0" y="10"/>
                    <a:pt x="5" y="11"/>
                  </a:cubicBezTo>
                  <a:cubicBezTo>
                    <a:pt x="9" y="11"/>
                    <a:pt x="9" y="7"/>
                    <a:pt x="6" y="7"/>
                  </a:cubicBezTo>
                  <a:close/>
                  <a:moveTo>
                    <a:pt x="13" y="0"/>
                  </a:moveTo>
                  <a:cubicBezTo>
                    <a:pt x="12" y="0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FBDEDC"/>
            </a:solidFill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GB" sz="1200" b="1">
                <a:solidFill>
                  <a:srgbClr val="20272A"/>
                </a:solidFill>
                <a:latin typeface="Arial" panose="020B0604020202020204" pitchFamily="34" charset="0"/>
              </a:endParaRPr>
            </a:p>
          </p:txBody>
        </p:sp>
        <p:pic>
          <p:nvPicPr>
            <p:cNvPr id="5134" name="Graphic 5133">
              <a:extLst>
                <a:ext uri="{FF2B5EF4-FFF2-40B4-BE49-F238E27FC236}">
                  <a16:creationId xmlns:a16="http://schemas.microsoft.com/office/drawing/2014/main" id="{5B8BEAD1-DDDE-A957-2A64-CA5138C3085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 l="95225" t="91959"/>
            <a:stretch>
              <a:fillRect/>
            </a:stretch>
          </p:blipFill>
          <p:spPr>
            <a:xfrm>
              <a:off x="11340276" y="4717807"/>
              <a:ext cx="265145" cy="239960"/>
            </a:xfrm>
            <a:custGeom>
              <a:avLst/>
              <a:gdLst>
                <a:gd name="connsiteX0" fmla="*/ 0 w 194647"/>
                <a:gd name="connsiteY0" fmla="*/ 0 h 176158"/>
                <a:gd name="connsiteX1" fmla="*/ 194647 w 194647"/>
                <a:gd name="connsiteY1" fmla="*/ 0 h 176158"/>
                <a:gd name="connsiteX2" fmla="*/ 194647 w 194647"/>
                <a:gd name="connsiteY2" fmla="*/ 176158 h 176158"/>
                <a:gd name="connsiteX3" fmla="*/ 0 w 194647"/>
                <a:gd name="connsiteY3" fmla="*/ 176158 h 17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47" h="176158">
                  <a:moveTo>
                    <a:pt x="0" y="0"/>
                  </a:moveTo>
                  <a:lnTo>
                    <a:pt x="194647" y="0"/>
                  </a:lnTo>
                  <a:lnTo>
                    <a:pt x="194647" y="176158"/>
                  </a:lnTo>
                  <a:lnTo>
                    <a:pt x="0" y="176158"/>
                  </a:lnTo>
                  <a:close/>
                </a:path>
              </a:pathLst>
            </a:custGeom>
          </p:spPr>
        </p:pic>
      </p:grpSp>
      <p:grpSp>
        <p:nvGrpSpPr>
          <p:cNvPr id="5135" name="Group 5134">
            <a:extLst>
              <a:ext uri="{FF2B5EF4-FFF2-40B4-BE49-F238E27FC236}">
                <a16:creationId xmlns:a16="http://schemas.microsoft.com/office/drawing/2014/main" id="{9E09EF99-45FF-9822-E6A6-63EA7BFD0C20}"/>
              </a:ext>
            </a:extLst>
          </p:cNvPr>
          <p:cNvGrpSpPr/>
          <p:nvPr/>
        </p:nvGrpSpPr>
        <p:grpSpPr>
          <a:xfrm>
            <a:off x="3410599" y="208585"/>
            <a:ext cx="6655670" cy="5981892"/>
            <a:chOff x="3410599" y="208585"/>
            <a:chExt cx="6655670" cy="5981892"/>
          </a:xfrm>
        </p:grpSpPr>
        <p:grpSp>
          <p:nvGrpSpPr>
            <p:cNvPr id="5136" name="Group 5135">
              <a:extLst>
                <a:ext uri="{FF2B5EF4-FFF2-40B4-BE49-F238E27FC236}">
                  <a16:creationId xmlns:a16="http://schemas.microsoft.com/office/drawing/2014/main" id="{E084142F-C768-3253-BD4F-9D66DDACC08B}"/>
                </a:ext>
              </a:extLst>
            </p:cNvPr>
            <p:cNvGrpSpPr/>
            <p:nvPr/>
          </p:nvGrpSpPr>
          <p:grpSpPr>
            <a:xfrm>
              <a:off x="3410599" y="208585"/>
              <a:ext cx="6655670" cy="5981892"/>
              <a:chOff x="3410599" y="208585"/>
              <a:chExt cx="6655670" cy="5981892"/>
            </a:xfrm>
          </p:grpSpPr>
          <p:sp>
            <p:nvSpPr>
              <p:cNvPr id="5138" name="NO ACTIVE OUTLINE">
                <a:extLst>
                  <a:ext uri="{FF2B5EF4-FFF2-40B4-BE49-F238E27FC236}">
                    <a16:creationId xmlns:a16="http://schemas.microsoft.com/office/drawing/2014/main" id="{F4614B9A-A7DD-931B-72FD-C45DA21A8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7519" y="3600010"/>
                <a:ext cx="87862" cy="262246"/>
              </a:xfrm>
              <a:custGeom>
                <a:avLst/>
                <a:gdLst>
                  <a:gd name="T0" fmla="*/ 8 w 13"/>
                  <a:gd name="T1" fmla="*/ 34 h 36"/>
                  <a:gd name="T2" fmla="*/ 9 w 13"/>
                  <a:gd name="T3" fmla="*/ 30 h 36"/>
                  <a:gd name="T4" fmla="*/ 8 w 13"/>
                  <a:gd name="T5" fmla="*/ 27 h 36"/>
                  <a:gd name="T6" fmla="*/ 9 w 13"/>
                  <a:gd name="T7" fmla="*/ 21 h 36"/>
                  <a:gd name="T8" fmla="*/ 9 w 13"/>
                  <a:gd name="T9" fmla="*/ 20 h 36"/>
                  <a:gd name="T10" fmla="*/ 10 w 13"/>
                  <a:gd name="T11" fmla="*/ 18 h 36"/>
                  <a:gd name="T12" fmla="*/ 11 w 13"/>
                  <a:gd name="T13" fmla="*/ 17 h 36"/>
                  <a:gd name="T14" fmla="*/ 11 w 13"/>
                  <a:gd name="T15" fmla="*/ 14 h 36"/>
                  <a:gd name="T16" fmla="*/ 12 w 13"/>
                  <a:gd name="T17" fmla="*/ 12 h 36"/>
                  <a:gd name="T18" fmla="*/ 12 w 13"/>
                  <a:gd name="T19" fmla="*/ 10 h 36"/>
                  <a:gd name="T20" fmla="*/ 12 w 13"/>
                  <a:gd name="T21" fmla="*/ 7 h 36"/>
                  <a:gd name="T22" fmla="*/ 11 w 13"/>
                  <a:gd name="T23" fmla="*/ 6 h 36"/>
                  <a:gd name="T24" fmla="*/ 11 w 13"/>
                  <a:gd name="T25" fmla="*/ 3 h 36"/>
                  <a:gd name="T26" fmla="*/ 8 w 13"/>
                  <a:gd name="T27" fmla="*/ 2 h 36"/>
                  <a:gd name="T28" fmla="*/ 8 w 13"/>
                  <a:gd name="T29" fmla="*/ 1 h 36"/>
                  <a:gd name="T30" fmla="*/ 6 w 13"/>
                  <a:gd name="T31" fmla="*/ 1 h 36"/>
                  <a:gd name="T32" fmla="*/ 4 w 13"/>
                  <a:gd name="T33" fmla="*/ 3 h 36"/>
                  <a:gd name="T34" fmla="*/ 3 w 13"/>
                  <a:gd name="T35" fmla="*/ 4 h 36"/>
                  <a:gd name="T36" fmla="*/ 2 w 13"/>
                  <a:gd name="T37" fmla="*/ 5 h 36"/>
                  <a:gd name="T38" fmla="*/ 1 w 13"/>
                  <a:gd name="T39" fmla="*/ 6 h 36"/>
                  <a:gd name="T40" fmla="*/ 0 w 13"/>
                  <a:gd name="T41" fmla="*/ 6 h 36"/>
                  <a:gd name="T42" fmla="*/ 0 w 13"/>
                  <a:gd name="T43" fmla="*/ 11 h 36"/>
                  <a:gd name="T44" fmla="*/ 3 w 13"/>
                  <a:gd name="T45" fmla="*/ 11 h 36"/>
                  <a:gd name="T46" fmla="*/ 3 w 13"/>
                  <a:gd name="T47" fmla="*/ 14 h 36"/>
                  <a:gd name="T48" fmla="*/ 4 w 13"/>
                  <a:gd name="T49" fmla="*/ 17 h 36"/>
                  <a:gd name="T50" fmla="*/ 4 w 13"/>
                  <a:gd name="T51" fmla="*/ 20 h 36"/>
                  <a:gd name="T52" fmla="*/ 4 w 13"/>
                  <a:gd name="T53" fmla="*/ 23 h 36"/>
                  <a:gd name="T54" fmla="*/ 3 w 13"/>
                  <a:gd name="T55" fmla="*/ 27 h 36"/>
                  <a:gd name="T56" fmla="*/ 3 w 13"/>
                  <a:gd name="T57" fmla="*/ 30 h 36"/>
                  <a:gd name="T58" fmla="*/ 3 w 13"/>
                  <a:gd name="T59" fmla="*/ 32 h 36"/>
                  <a:gd name="T60" fmla="*/ 4 w 13"/>
                  <a:gd name="T61" fmla="*/ 33 h 36"/>
                  <a:gd name="T62" fmla="*/ 5 w 13"/>
                  <a:gd name="T63" fmla="*/ 36 h 36"/>
                  <a:gd name="T64" fmla="*/ 5 w 13"/>
                  <a:gd name="T65" fmla="*/ 36 h 36"/>
                  <a:gd name="T66" fmla="*/ 6 w 13"/>
                  <a:gd name="T67" fmla="*/ 34 h 36"/>
                  <a:gd name="T68" fmla="*/ 8 w 13"/>
                  <a:gd name="T69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" h="36">
                    <a:moveTo>
                      <a:pt x="8" y="34"/>
                    </a:moveTo>
                    <a:cubicBezTo>
                      <a:pt x="8" y="34"/>
                      <a:pt x="9" y="31"/>
                      <a:pt x="9" y="30"/>
                    </a:cubicBezTo>
                    <a:cubicBezTo>
                      <a:pt x="9" y="29"/>
                      <a:pt x="9" y="28"/>
                      <a:pt x="8" y="27"/>
                    </a:cubicBezTo>
                    <a:cubicBezTo>
                      <a:pt x="7" y="26"/>
                      <a:pt x="9" y="22"/>
                      <a:pt x="9" y="21"/>
                    </a:cubicBezTo>
                    <a:cubicBezTo>
                      <a:pt x="8" y="20"/>
                      <a:pt x="8" y="19"/>
                      <a:pt x="9" y="20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1" y="13"/>
                      <a:pt x="11" y="12"/>
                      <a:pt x="12" y="12"/>
                    </a:cubicBezTo>
                    <a:cubicBezTo>
                      <a:pt x="13" y="12"/>
                      <a:pt x="11" y="11"/>
                      <a:pt x="12" y="10"/>
                    </a:cubicBezTo>
                    <a:cubicBezTo>
                      <a:pt x="13" y="8"/>
                      <a:pt x="13" y="8"/>
                      <a:pt x="12" y="7"/>
                    </a:cubicBezTo>
                    <a:cubicBezTo>
                      <a:pt x="11" y="7"/>
                      <a:pt x="10" y="7"/>
                      <a:pt x="11" y="6"/>
                    </a:cubicBezTo>
                    <a:cubicBezTo>
                      <a:pt x="12" y="5"/>
                      <a:pt x="11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8" y="1"/>
                    </a:cubicBezTo>
                    <a:cubicBezTo>
                      <a:pt x="7" y="0"/>
                      <a:pt x="6" y="1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4" y="13"/>
                      <a:pt x="3" y="14"/>
                    </a:cubicBezTo>
                    <a:cubicBezTo>
                      <a:pt x="3" y="15"/>
                      <a:pt x="4" y="17"/>
                      <a:pt x="4" y="17"/>
                    </a:cubicBezTo>
                    <a:cubicBezTo>
                      <a:pt x="4" y="17"/>
                      <a:pt x="4" y="18"/>
                      <a:pt x="4" y="20"/>
                    </a:cubicBezTo>
                    <a:cubicBezTo>
                      <a:pt x="3" y="22"/>
                      <a:pt x="4" y="22"/>
                      <a:pt x="4" y="23"/>
                    </a:cubicBezTo>
                    <a:cubicBezTo>
                      <a:pt x="4" y="25"/>
                      <a:pt x="4" y="25"/>
                      <a:pt x="3" y="27"/>
                    </a:cubicBezTo>
                    <a:cubicBezTo>
                      <a:pt x="3" y="28"/>
                      <a:pt x="3" y="28"/>
                      <a:pt x="3" y="30"/>
                    </a:cubicBezTo>
                    <a:cubicBezTo>
                      <a:pt x="4" y="31"/>
                      <a:pt x="3" y="32"/>
                      <a:pt x="3" y="32"/>
                    </a:cubicBezTo>
                    <a:cubicBezTo>
                      <a:pt x="3" y="32"/>
                      <a:pt x="3" y="32"/>
                      <a:pt x="4" y="33"/>
                    </a:cubicBezTo>
                    <a:cubicBezTo>
                      <a:pt x="5" y="34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6" y="34"/>
                      <a:pt x="6" y="34"/>
                    </a:cubicBezTo>
                    <a:cubicBezTo>
                      <a:pt x="6" y="34"/>
                      <a:pt x="7" y="34"/>
                      <a:pt x="8" y="34"/>
                    </a:cubicBezTo>
                    <a:close/>
                  </a:path>
                </a:pathLst>
              </a:custGeom>
              <a:no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39" name="50 OUTLINE 2">
                <a:extLst>
                  <a:ext uri="{FF2B5EF4-FFF2-40B4-BE49-F238E27FC236}">
                    <a16:creationId xmlns:a16="http://schemas.microsoft.com/office/drawing/2014/main" id="{3513DA8F-28C2-EC72-8D41-BD3428B9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2176" y="3236112"/>
                <a:ext cx="214296" cy="321023"/>
              </a:xfrm>
              <a:custGeom>
                <a:avLst/>
                <a:gdLst>
                  <a:gd name="T0" fmla="*/ 0 w 31"/>
                  <a:gd name="T1" fmla="*/ 11 h 44"/>
                  <a:gd name="T2" fmla="*/ 0 w 31"/>
                  <a:gd name="T3" fmla="*/ 14 h 44"/>
                  <a:gd name="T4" fmla="*/ 1 w 31"/>
                  <a:gd name="T5" fmla="*/ 15 h 44"/>
                  <a:gd name="T6" fmla="*/ 3 w 31"/>
                  <a:gd name="T7" fmla="*/ 17 h 44"/>
                  <a:gd name="T8" fmla="*/ 2 w 31"/>
                  <a:gd name="T9" fmla="*/ 20 h 44"/>
                  <a:gd name="T10" fmla="*/ 3 w 31"/>
                  <a:gd name="T11" fmla="*/ 22 h 44"/>
                  <a:gd name="T12" fmla="*/ 3 w 31"/>
                  <a:gd name="T13" fmla="*/ 24 h 44"/>
                  <a:gd name="T14" fmla="*/ 5 w 31"/>
                  <a:gd name="T15" fmla="*/ 24 h 44"/>
                  <a:gd name="T16" fmla="*/ 9 w 31"/>
                  <a:gd name="T17" fmla="*/ 21 h 44"/>
                  <a:gd name="T18" fmla="*/ 11 w 31"/>
                  <a:gd name="T19" fmla="*/ 22 h 44"/>
                  <a:gd name="T20" fmla="*/ 13 w 31"/>
                  <a:gd name="T21" fmla="*/ 24 h 44"/>
                  <a:gd name="T22" fmla="*/ 17 w 31"/>
                  <a:gd name="T23" fmla="*/ 27 h 44"/>
                  <a:gd name="T24" fmla="*/ 17 w 31"/>
                  <a:gd name="T25" fmla="*/ 31 h 44"/>
                  <a:gd name="T26" fmla="*/ 20 w 31"/>
                  <a:gd name="T27" fmla="*/ 34 h 44"/>
                  <a:gd name="T28" fmla="*/ 21 w 31"/>
                  <a:gd name="T29" fmla="*/ 37 h 44"/>
                  <a:gd name="T30" fmla="*/ 20 w 31"/>
                  <a:gd name="T31" fmla="*/ 39 h 44"/>
                  <a:gd name="T32" fmla="*/ 19 w 31"/>
                  <a:gd name="T33" fmla="*/ 42 h 44"/>
                  <a:gd name="T34" fmla="*/ 22 w 31"/>
                  <a:gd name="T35" fmla="*/ 43 h 44"/>
                  <a:gd name="T36" fmla="*/ 25 w 31"/>
                  <a:gd name="T37" fmla="*/ 44 h 44"/>
                  <a:gd name="T38" fmla="*/ 26 w 31"/>
                  <a:gd name="T39" fmla="*/ 40 h 44"/>
                  <a:gd name="T40" fmla="*/ 29 w 31"/>
                  <a:gd name="T41" fmla="*/ 42 h 44"/>
                  <a:gd name="T42" fmla="*/ 31 w 31"/>
                  <a:gd name="T43" fmla="*/ 40 h 44"/>
                  <a:gd name="T44" fmla="*/ 30 w 31"/>
                  <a:gd name="T45" fmla="*/ 35 h 44"/>
                  <a:gd name="T46" fmla="*/ 28 w 31"/>
                  <a:gd name="T47" fmla="*/ 32 h 44"/>
                  <a:gd name="T48" fmla="*/ 25 w 31"/>
                  <a:gd name="T49" fmla="*/ 29 h 44"/>
                  <a:gd name="T50" fmla="*/ 23 w 31"/>
                  <a:gd name="T51" fmla="*/ 26 h 44"/>
                  <a:gd name="T52" fmla="*/ 20 w 31"/>
                  <a:gd name="T53" fmla="*/ 22 h 44"/>
                  <a:gd name="T54" fmla="*/ 16 w 31"/>
                  <a:gd name="T55" fmla="*/ 17 h 44"/>
                  <a:gd name="T56" fmla="*/ 17 w 31"/>
                  <a:gd name="T57" fmla="*/ 14 h 44"/>
                  <a:gd name="T58" fmla="*/ 20 w 31"/>
                  <a:gd name="T59" fmla="*/ 13 h 44"/>
                  <a:gd name="T60" fmla="*/ 19 w 31"/>
                  <a:gd name="T61" fmla="*/ 9 h 44"/>
                  <a:gd name="T62" fmla="*/ 15 w 31"/>
                  <a:gd name="T63" fmla="*/ 9 h 44"/>
                  <a:gd name="T64" fmla="*/ 13 w 31"/>
                  <a:gd name="T65" fmla="*/ 8 h 44"/>
                  <a:gd name="T66" fmla="*/ 10 w 31"/>
                  <a:gd name="T67" fmla="*/ 5 h 44"/>
                  <a:gd name="T68" fmla="*/ 8 w 31"/>
                  <a:gd name="T69" fmla="*/ 1 h 44"/>
                  <a:gd name="T70" fmla="*/ 5 w 31"/>
                  <a:gd name="T71" fmla="*/ 2 h 44"/>
                  <a:gd name="T72" fmla="*/ 6 w 31"/>
                  <a:gd name="T73" fmla="*/ 7 h 44"/>
                  <a:gd name="T74" fmla="*/ 2 w 31"/>
                  <a:gd name="T75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" h="44">
                    <a:moveTo>
                      <a:pt x="2" y="9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3" y="9"/>
                      <a:pt x="2" y="9"/>
                    </a:cubicBezTo>
                    <a:close/>
                  </a:path>
                </a:pathLst>
              </a:custGeom>
              <a:noFill/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5140" name="50 OUTLINE 1">
                <a:extLst>
                  <a:ext uri="{FF2B5EF4-FFF2-40B4-BE49-F238E27FC236}">
                    <a16:creationId xmlns:a16="http://schemas.microsoft.com/office/drawing/2014/main" id="{06FE9225-1C33-F748-115F-3B51107B3738}"/>
                  </a:ext>
                </a:extLst>
              </p:cNvPr>
              <p:cNvGrpSpPr/>
              <p:nvPr/>
            </p:nvGrpSpPr>
            <p:grpSpPr>
              <a:xfrm>
                <a:off x="6314227" y="3184258"/>
                <a:ext cx="1126122" cy="748302"/>
                <a:chOff x="6318461" y="3186375"/>
                <a:chExt cx="1126122" cy="748302"/>
              </a:xfrm>
            </p:grpSpPr>
            <p:sp>
              <p:nvSpPr>
                <p:cNvPr id="5241" name="Freeform 64">
                  <a:extLst>
                    <a:ext uri="{FF2B5EF4-FFF2-40B4-BE49-F238E27FC236}">
                      <a16:creationId xmlns:a16="http://schemas.microsoft.com/office/drawing/2014/main" id="{94B633CA-CF41-1316-60D0-A5785854F3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18461" y="3186375"/>
                  <a:ext cx="507880" cy="436321"/>
                </a:xfrm>
                <a:custGeom>
                  <a:avLst/>
                  <a:gdLst>
                    <a:gd name="T0" fmla="*/ 68 w 74"/>
                    <a:gd name="T1" fmla="*/ 3 h 60"/>
                    <a:gd name="T2" fmla="*/ 65 w 74"/>
                    <a:gd name="T3" fmla="*/ 5 h 60"/>
                    <a:gd name="T4" fmla="*/ 65 w 74"/>
                    <a:gd name="T5" fmla="*/ 6 h 60"/>
                    <a:gd name="T6" fmla="*/ 54 w 74"/>
                    <a:gd name="T7" fmla="*/ 0 h 60"/>
                    <a:gd name="T8" fmla="*/ 29 w 74"/>
                    <a:gd name="T9" fmla="*/ 17 h 60"/>
                    <a:gd name="T10" fmla="*/ 26 w 74"/>
                    <a:gd name="T11" fmla="*/ 21 h 60"/>
                    <a:gd name="T12" fmla="*/ 20 w 74"/>
                    <a:gd name="T13" fmla="*/ 23 h 60"/>
                    <a:gd name="T14" fmla="*/ 21 w 74"/>
                    <a:gd name="T15" fmla="*/ 35 h 60"/>
                    <a:gd name="T16" fmla="*/ 19 w 74"/>
                    <a:gd name="T17" fmla="*/ 36 h 60"/>
                    <a:gd name="T18" fmla="*/ 19 w 74"/>
                    <a:gd name="T19" fmla="*/ 38 h 60"/>
                    <a:gd name="T20" fmla="*/ 18 w 74"/>
                    <a:gd name="T21" fmla="*/ 39 h 60"/>
                    <a:gd name="T22" fmla="*/ 16 w 74"/>
                    <a:gd name="T23" fmla="*/ 39 h 60"/>
                    <a:gd name="T24" fmla="*/ 10 w 74"/>
                    <a:gd name="T25" fmla="*/ 41 h 60"/>
                    <a:gd name="T26" fmla="*/ 5 w 74"/>
                    <a:gd name="T27" fmla="*/ 42 h 60"/>
                    <a:gd name="T28" fmla="*/ 2 w 74"/>
                    <a:gd name="T29" fmla="*/ 42 h 60"/>
                    <a:gd name="T30" fmla="*/ 1 w 74"/>
                    <a:gd name="T31" fmla="*/ 43 h 60"/>
                    <a:gd name="T32" fmla="*/ 1 w 74"/>
                    <a:gd name="T33" fmla="*/ 43 h 60"/>
                    <a:gd name="T34" fmla="*/ 0 w 74"/>
                    <a:gd name="T35" fmla="*/ 44 h 60"/>
                    <a:gd name="T36" fmla="*/ 1 w 74"/>
                    <a:gd name="T37" fmla="*/ 46 h 60"/>
                    <a:gd name="T38" fmla="*/ 5 w 74"/>
                    <a:gd name="T39" fmla="*/ 48 h 60"/>
                    <a:gd name="T40" fmla="*/ 4 w 74"/>
                    <a:gd name="T41" fmla="*/ 50 h 60"/>
                    <a:gd name="T42" fmla="*/ 6 w 74"/>
                    <a:gd name="T43" fmla="*/ 54 h 60"/>
                    <a:gd name="T44" fmla="*/ 8 w 74"/>
                    <a:gd name="T45" fmla="*/ 54 h 60"/>
                    <a:gd name="T46" fmla="*/ 8 w 74"/>
                    <a:gd name="T47" fmla="*/ 56 h 60"/>
                    <a:gd name="T48" fmla="*/ 9 w 74"/>
                    <a:gd name="T49" fmla="*/ 60 h 60"/>
                    <a:gd name="T50" fmla="*/ 11 w 74"/>
                    <a:gd name="T51" fmla="*/ 58 h 60"/>
                    <a:gd name="T52" fmla="*/ 13 w 74"/>
                    <a:gd name="T53" fmla="*/ 58 h 60"/>
                    <a:gd name="T54" fmla="*/ 13 w 74"/>
                    <a:gd name="T55" fmla="*/ 59 h 60"/>
                    <a:gd name="T56" fmla="*/ 16 w 74"/>
                    <a:gd name="T57" fmla="*/ 60 h 60"/>
                    <a:gd name="T58" fmla="*/ 18 w 74"/>
                    <a:gd name="T59" fmla="*/ 57 h 60"/>
                    <a:gd name="T60" fmla="*/ 20 w 74"/>
                    <a:gd name="T61" fmla="*/ 55 h 60"/>
                    <a:gd name="T62" fmla="*/ 20 w 74"/>
                    <a:gd name="T63" fmla="*/ 52 h 60"/>
                    <a:gd name="T64" fmla="*/ 25 w 74"/>
                    <a:gd name="T65" fmla="*/ 50 h 60"/>
                    <a:gd name="T66" fmla="*/ 28 w 74"/>
                    <a:gd name="T67" fmla="*/ 50 h 60"/>
                    <a:gd name="T68" fmla="*/ 30 w 74"/>
                    <a:gd name="T69" fmla="*/ 51 h 60"/>
                    <a:gd name="T70" fmla="*/ 33 w 74"/>
                    <a:gd name="T71" fmla="*/ 53 h 60"/>
                    <a:gd name="T72" fmla="*/ 36 w 74"/>
                    <a:gd name="T73" fmla="*/ 53 h 60"/>
                    <a:gd name="T74" fmla="*/ 39 w 74"/>
                    <a:gd name="T75" fmla="*/ 53 h 60"/>
                    <a:gd name="T76" fmla="*/ 42 w 74"/>
                    <a:gd name="T77" fmla="*/ 54 h 60"/>
                    <a:gd name="T78" fmla="*/ 46 w 74"/>
                    <a:gd name="T79" fmla="*/ 54 h 60"/>
                    <a:gd name="T80" fmla="*/ 49 w 74"/>
                    <a:gd name="T81" fmla="*/ 52 h 60"/>
                    <a:gd name="T82" fmla="*/ 54 w 74"/>
                    <a:gd name="T83" fmla="*/ 52 h 60"/>
                    <a:gd name="T84" fmla="*/ 59 w 74"/>
                    <a:gd name="T85" fmla="*/ 52 h 60"/>
                    <a:gd name="T86" fmla="*/ 61 w 74"/>
                    <a:gd name="T87" fmla="*/ 51 h 60"/>
                    <a:gd name="T88" fmla="*/ 64 w 74"/>
                    <a:gd name="T89" fmla="*/ 50 h 60"/>
                    <a:gd name="T90" fmla="*/ 64 w 74"/>
                    <a:gd name="T91" fmla="*/ 45 h 60"/>
                    <a:gd name="T92" fmla="*/ 71 w 74"/>
                    <a:gd name="T93" fmla="*/ 39 h 60"/>
                    <a:gd name="T94" fmla="*/ 71 w 74"/>
                    <a:gd name="T95" fmla="*/ 22 h 60"/>
                    <a:gd name="T96" fmla="*/ 73 w 74"/>
                    <a:gd name="T97" fmla="*/ 18 h 60"/>
                    <a:gd name="T98" fmla="*/ 71 w 74"/>
                    <a:gd name="T99" fmla="*/ 13 h 60"/>
                    <a:gd name="T100" fmla="*/ 68 w 74"/>
                    <a:gd name="T101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4" h="60">
                      <a:moveTo>
                        <a:pt x="68" y="3"/>
                      </a:move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9" y="37"/>
                        <a:pt x="19" y="38"/>
                      </a:cubicBezTo>
                      <a:cubicBezTo>
                        <a:pt x="19" y="39"/>
                        <a:pt x="18" y="39"/>
                        <a:pt x="18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6" y="39"/>
                        <a:pt x="11" y="41"/>
                        <a:pt x="10" y="41"/>
                      </a:cubicBezTo>
                      <a:cubicBezTo>
                        <a:pt x="8" y="41"/>
                        <a:pt x="6" y="41"/>
                        <a:pt x="5" y="42"/>
                      </a:cubicBezTo>
                      <a:cubicBezTo>
                        <a:pt x="4" y="42"/>
                        <a:pt x="2" y="42"/>
                        <a:pt x="2" y="42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6" y="54"/>
                        <a:pt x="6" y="54"/>
                        <a:pt x="6" y="54"/>
                      </a:cubicBezTo>
                      <a:cubicBezTo>
                        <a:pt x="6" y="54"/>
                        <a:pt x="8" y="53"/>
                        <a:pt x="8" y="54"/>
                      </a:cubicBezTo>
                      <a:cubicBezTo>
                        <a:pt x="8" y="55"/>
                        <a:pt x="8" y="56"/>
                        <a:pt x="8" y="56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1" y="58"/>
                        <a:pt x="12" y="57"/>
                        <a:pt x="13" y="58"/>
                      </a:cubicBezTo>
                      <a:cubicBezTo>
                        <a:pt x="14" y="59"/>
                        <a:pt x="13" y="59"/>
                        <a:pt x="13" y="59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20" y="56"/>
                        <a:pt x="20" y="55"/>
                      </a:cubicBezTo>
                      <a:cubicBezTo>
                        <a:pt x="20" y="54"/>
                        <a:pt x="20" y="52"/>
                        <a:pt x="20" y="52"/>
                      </a:cubicBezTo>
                      <a:cubicBezTo>
                        <a:pt x="20" y="52"/>
                        <a:pt x="23" y="51"/>
                        <a:pt x="25" y="50"/>
                      </a:cubicBezTo>
                      <a:cubicBezTo>
                        <a:pt x="26" y="50"/>
                        <a:pt x="27" y="50"/>
                        <a:pt x="28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31" y="51"/>
                        <a:pt x="33" y="53"/>
                        <a:pt x="33" y="53"/>
                      </a:cubicBezTo>
                      <a:cubicBezTo>
                        <a:pt x="33" y="53"/>
                        <a:pt x="34" y="54"/>
                        <a:pt x="36" y="53"/>
                      </a:cubicBezTo>
                      <a:cubicBezTo>
                        <a:pt x="37" y="52"/>
                        <a:pt x="38" y="52"/>
                        <a:pt x="39" y="53"/>
                      </a:cubicBezTo>
                      <a:cubicBezTo>
                        <a:pt x="40" y="53"/>
                        <a:pt x="39" y="54"/>
                        <a:pt x="42" y="54"/>
                      </a:cubicBezTo>
                      <a:cubicBezTo>
                        <a:pt x="44" y="54"/>
                        <a:pt x="46" y="54"/>
                        <a:pt x="46" y="54"/>
                      </a:cubicBezTo>
                      <a:cubicBezTo>
                        <a:pt x="46" y="53"/>
                        <a:pt x="48" y="52"/>
                        <a:pt x="49" y="52"/>
                      </a:cubicBezTo>
                      <a:cubicBezTo>
                        <a:pt x="50" y="52"/>
                        <a:pt x="52" y="52"/>
                        <a:pt x="54" y="52"/>
                      </a:cubicBezTo>
                      <a:cubicBezTo>
                        <a:pt x="56" y="53"/>
                        <a:pt x="58" y="52"/>
                        <a:pt x="59" y="52"/>
                      </a:cubicBezTo>
                      <a:cubicBezTo>
                        <a:pt x="61" y="52"/>
                        <a:pt x="61" y="51"/>
                        <a:pt x="61" y="51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4" y="45"/>
                        <a:pt x="64" y="45"/>
                        <a:pt x="64" y="45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71" y="39"/>
                        <a:pt x="71" y="24"/>
                        <a:pt x="71" y="22"/>
                      </a:cubicBezTo>
                      <a:cubicBezTo>
                        <a:pt x="72" y="20"/>
                        <a:pt x="72" y="19"/>
                        <a:pt x="73" y="18"/>
                      </a:cubicBezTo>
                      <a:cubicBezTo>
                        <a:pt x="74" y="17"/>
                        <a:pt x="71" y="13"/>
                        <a:pt x="71" y="13"/>
                      </a:cubicBezTo>
                      <a:lnTo>
                        <a:pt x="68" y="3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42" name="Freeform 149">
                  <a:extLst>
                    <a:ext uri="{FF2B5EF4-FFF2-40B4-BE49-F238E27FC236}">
                      <a16:creationId xmlns:a16="http://schemas.microsoft.com/office/drawing/2014/main" id="{B131A1F0-01F1-48A6-15EE-39B7DA9C507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57768" y="3186375"/>
                  <a:ext cx="330016" cy="617180"/>
                </a:xfrm>
                <a:custGeom>
                  <a:avLst/>
                  <a:gdLst>
                    <a:gd name="T0" fmla="*/ 6 w 48"/>
                    <a:gd name="T1" fmla="*/ 57 h 85"/>
                    <a:gd name="T2" fmla="*/ 7 w 48"/>
                    <a:gd name="T3" fmla="*/ 61 h 85"/>
                    <a:gd name="T4" fmla="*/ 7 w 48"/>
                    <a:gd name="T5" fmla="*/ 64 h 85"/>
                    <a:gd name="T6" fmla="*/ 8 w 48"/>
                    <a:gd name="T7" fmla="*/ 70 h 85"/>
                    <a:gd name="T8" fmla="*/ 3 w 48"/>
                    <a:gd name="T9" fmla="*/ 72 h 85"/>
                    <a:gd name="T10" fmla="*/ 5 w 48"/>
                    <a:gd name="T11" fmla="*/ 78 h 85"/>
                    <a:gd name="T12" fmla="*/ 5 w 48"/>
                    <a:gd name="T13" fmla="*/ 85 h 85"/>
                    <a:gd name="T14" fmla="*/ 10 w 48"/>
                    <a:gd name="T15" fmla="*/ 85 h 85"/>
                    <a:gd name="T16" fmla="*/ 13 w 48"/>
                    <a:gd name="T17" fmla="*/ 84 h 85"/>
                    <a:gd name="T18" fmla="*/ 22 w 48"/>
                    <a:gd name="T19" fmla="*/ 81 h 85"/>
                    <a:gd name="T20" fmla="*/ 24 w 48"/>
                    <a:gd name="T21" fmla="*/ 76 h 85"/>
                    <a:gd name="T22" fmla="*/ 32 w 48"/>
                    <a:gd name="T23" fmla="*/ 73 h 85"/>
                    <a:gd name="T24" fmla="*/ 37 w 48"/>
                    <a:gd name="T25" fmla="*/ 70 h 85"/>
                    <a:gd name="T26" fmla="*/ 40 w 48"/>
                    <a:gd name="T27" fmla="*/ 67 h 85"/>
                    <a:gd name="T28" fmla="*/ 39 w 48"/>
                    <a:gd name="T29" fmla="*/ 63 h 85"/>
                    <a:gd name="T30" fmla="*/ 39 w 48"/>
                    <a:gd name="T31" fmla="*/ 60 h 85"/>
                    <a:gd name="T32" fmla="*/ 38 w 48"/>
                    <a:gd name="T33" fmla="*/ 56 h 85"/>
                    <a:gd name="T34" fmla="*/ 37 w 48"/>
                    <a:gd name="T35" fmla="*/ 55 h 85"/>
                    <a:gd name="T36" fmla="*/ 39 w 48"/>
                    <a:gd name="T37" fmla="*/ 51 h 85"/>
                    <a:gd name="T38" fmla="*/ 41 w 48"/>
                    <a:gd name="T39" fmla="*/ 46 h 85"/>
                    <a:gd name="T40" fmla="*/ 43 w 48"/>
                    <a:gd name="T41" fmla="*/ 41 h 85"/>
                    <a:gd name="T42" fmla="*/ 48 w 48"/>
                    <a:gd name="T43" fmla="*/ 41 h 85"/>
                    <a:gd name="T44" fmla="*/ 9 w 48"/>
                    <a:gd name="T45" fmla="*/ 0 h 85"/>
                    <a:gd name="T46" fmla="*/ 7 w 48"/>
                    <a:gd name="T47" fmla="*/ 13 h 85"/>
                    <a:gd name="T48" fmla="*/ 7 w 48"/>
                    <a:gd name="T49" fmla="*/ 22 h 85"/>
                    <a:gd name="T50" fmla="*/ 0 w 48"/>
                    <a:gd name="T51" fmla="*/ 45 h 85"/>
                    <a:gd name="T52" fmla="*/ 3 w 48"/>
                    <a:gd name="T53" fmla="*/ 54 h 85"/>
                    <a:gd name="T54" fmla="*/ 2 w 48"/>
                    <a:gd name="T55" fmla="*/ 49 h 85"/>
                    <a:gd name="T56" fmla="*/ 5 w 48"/>
                    <a:gd name="T57" fmla="*/ 52 h 85"/>
                    <a:gd name="T58" fmla="*/ 9 w 48"/>
                    <a:gd name="T59" fmla="*/ 54 h 85"/>
                    <a:gd name="T60" fmla="*/ 7 w 48"/>
                    <a:gd name="T61" fmla="*/ 53 h 85"/>
                    <a:gd name="T62" fmla="*/ 1 w 48"/>
                    <a:gd name="T63" fmla="*/ 49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8" h="85">
                      <a:moveTo>
                        <a:pt x="3" y="54"/>
                      </a:moveTo>
                      <a:cubicBezTo>
                        <a:pt x="3" y="54"/>
                        <a:pt x="5" y="56"/>
                        <a:pt x="6" y="57"/>
                      </a:cubicBezTo>
                      <a:cubicBezTo>
                        <a:pt x="7" y="57"/>
                        <a:pt x="6" y="58"/>
                        <a:pt x="7" y="59"/>
                      </a:cubicBezTo>
                      <a:cubicBezTo>
                        <a:pt x="7" y="60"/>
                        <a:pt x="7" y="60"/>
                        <a:pt x="7" y="61"/>
                      </a:cubicBezTo>
                      <a:cubicBezTo>
                        <a:pt x="7" y="62"/>
                        <a:pt x="7" y="63"/>
                        <a:pt x="7" y="63"/>
                      </a:cubicBezTo>
                      <a:cubicBezTo>
                        <a:pt x="7" y="63"/>
                        <a:pt x="7" y="63"/>
                        <a:pt x="7" y="64"/>
                      </a:cubicBezTo>
                      <a:cubicBezTo>
                        <a:pt x="7" y="65"/>
                        <a:pt x="7" y="67"/>
                        <a:pt x="8" y="68"/>
                      </a:cubicBezTo>
                      <a:cubicBezTo>
                        <a:pt x="8" y="68"/>
                        <a:pt x="7" y="69"/>
                        <a:pt x="8" y="70"/>
                      </a:cubicBezTo>
                      <a:cubicBezTo>
                        <a:pt x="9" y="71"/>
                        <a:pt x="9" y="72"/>
                        <a:pt x="9" y="72"/>
                      </a:cubicBezTo>
                      <a:cubicBezTo>
                        <a:pt x="9" y="72"/>
                        <a:pt x="4" y="72"/>
                        <a:pt x="3" y="72"/>
                      </a:cubicBezTo>
                      <a:cubicBezTo>
                        <a:pt x="2" y="73"/>
                        <a:pt x="1" y="74"/>
                        <a:pt x="2" y="75"/>
                      </a:cubicBezTo>
                      <a:cubicBezTo>
                        <a:pt x="3" y="75"/>
                        <a:pt x="5" y="78"/>
                        <a:pt x="5" y="78"/>
                      </a:cubicBezTo>
                      <a:cubicBezTo>
                        <a:pt x="6" y="79"/>
                        <a:pt x="7" y="82"/>
                        <a:pt x="7" y="82"/>
                      </a:cubicBezTo>
                      <a:cubicBezTo>
                        <a:pt x="5" y="85"/>
                        <a:pt x="5" y="85"/>
                        <a:pt x="5" y="85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11" y="83"/>
                        <a:pt x="11" y="83"/>
                        <a:pt x="11" y="83"/>
                      </a:cubicBezTo>
                      <a:cubicBezTo>
                        <a:pt x="11" y="83"/>
                        <a:pt x="12" y="84"/>
                        <a:pt x="13" y="84"/>
                      </a:cubicBezTo>
                      <a:cubicBezTo>
                        <a:pt x="14" y="84"/>
                        <a:pt x="17" y="83"/>
                        <a:pt x="18" y="83"/>
                      </a:cubicBezTo>
                      <a:cubicBezTo>
                        <a:pt x="20" y="83"/>
                        <a:pt x="21" y="82"/>
                        <a:pt x="22" y="81"/>
                      </a:cubicBezTo>
                      <a:cubicBezTo>
                        <a:pt x="23" y="79"/>
                        <a:pt x="24" y="80"/>
                        <a:pt x="25" y="79"/>
                      </a:cubicBezTo>
                      <a:cubicBezTo>
                        <a:pt x="27" y="78"/>
                        <a:pt x="23" y="78"/>
                        <a:pt x="24" y="76"/>
                      </a:cubicBezTo>
                      <a:cubicBezTo>
                        <a:pt x="25" y="75"/>
                        <a:pt x="28" y="75"/>
                        <a:pt x="30" y="74"/>
                      </a:cubicBezTo>
                      <a:cubicBezTo>
                        <a:pt x="31" y="73"/>
                        <a:pt x="31" y="73"/>
                        <a:pt x="32" y="73"/>
                      </a:cubicBezTo>
                      <a:cubicBezTo>
                        <a:pt x="34" y="73"/>
                        <a:pt x="33" y="72"/>
                        <a:pt x="34" y="71"/>
                      </a:cubicBezTo>
                      <a:cubicBezTo>
                        <a:pt x="35" y="71"/>
                        <a:pt x="36" y="70"/>
                        <a:pt x="37" y="70"/>
                      </a:cubicBezTo>
                      <a:cubicBezTo>
                        <a:pt x="38" y="70"/>
                        <a:pt x="38" y="70"/>
                        <a:pt x="38" y="68"/>
                      </a:cubicBezTo>
                      <a:cubicBezTo>
                        <a:pt x="39" y="67"/>
                        <a:pt x="40" y="67"/>
                        <a:pt x="40" y="67"/>
                      </a:cubicBezTo>
                      <a:cubicBezTo>
                        <a:pt x="40" y="67"/>
                        <a:pt x="41" y="66"/>
                        <a:pt x="40" y="65"/>
                      </a:cubicBezTo>
                      <a:cubicBezTo>
                        <a:pt x="39" y="64"/>
                        <a:pt x="39" y="64"/>
                        <a:pt x="39" y="63"/>
                      </a:cubicBezTo>
                      <a:cubicBezTo>
                        <a:pt x="40" y="62"/>
                        <a:pt x="39" y="61"/>
                        <a:pt x="39" y="61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9" y="59"/>
                        <a:pt x="41" y="58"/>
                        <a:pt x="40" y="58"/>
                      </a:cubicBezTo>
                      <a:cubicBezTo>
                        <a:pt x="40" y="57"/>
                        <a:pt x="39" y="56"/>
                        <a:pt x="38" y="56"/>
                      </a:cubicBezTo>
                      <a:cubicBezTo>
                        <a:pt x="37" y="56"/>
                        <a:pt x="36" y="57"/>
                        <a:pt x="36" y="56"/>
                      </a:cubicBezTo>
                      <a:cubicBezTo>
                        <a:pt x="36" y="55"/>
                        <a:pt x="36" y="55"/>
                        <a:pt x="37" y="55"/>
                      </a:cubicBezTo>
                      <a:cubicBezTo>
                        <a:pt x="38" y="54"/>
                        <a:pt x="38" y="54"/>
                        <a:pt x="38" y="53"/>
                      </a:cubicBezTo>
                      <a:cubicBezTo>
                        <a:pt x="38" y="51"/>
                        <a:pt x="38" y="52"/>
                        <a:pt x="39" y="51"/>
                      </a:cubicBezTo>
                      <a:cubicBezTo>
                        <a:pt x="40" y="50"/>
                        <a:pt x="40" y="49"/>
                        <a:pt x="40" y="48"/>
                      </a:cubicBezTo>
                      <a:cubicBezTo>
                        <a:pt x="40" y="47"/>
                        <a:pt x="40" y="47"/>
                        <a:pt x="41" y="46"/>
                      </a:cubicBezTo>
                      <a:cubicBezTo>
                        <a:pt x="42" y="45"/>
                        <a:pt x="43" y="45"/>
                        <a:pt x="42" y="44"/>
                      </a:cubicBezTo>
                      <a:cubicBezTo>
                        <a:pt x="41" y="43"/>
                        <a:pt x="42" y="42"/>
                        <a:pt x="43" y="41"/>
                      </a:cubicBezTo>
                      <a:cubicBezTo>
                        <a:pt x="43" y="40"/>
                        <a:pt x="44" y="40"/>
                        <a:pt x="45" y="41"/>
                      </a:cubicBezTo>
                      <a:cubicBezTo>
                        <a:pt x="46" y="41"/>
                        <a:pt x="48" y="41"/>
                        <a:pt x="48" y="4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10" y="17"/>
                        <a:pt x="9" y="18"/>
                      </a:cubicBezTo>
                      <a:cubicBezTo>
                        <a:pt x="8" y="19"/>
                        <a:pt x="8" y="20"/>
                        <a:pt x="7" y="22"/>
                      </a:cubicBezTo>
                      <a:cubicBezTo>
                        <a:pt x="7" y="24"/>
                        <a:pt x="7" y="39"/>
                        <a:pt x="7" y="39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9"/>
                        <a:pt x="0" y="49"/>
                        <a:pt x="0" y="49"/>
                      </a:cubicBezTo>
                      <a:lnTo>
                        <a:pt x="3" y="54"/>
                      </a:lnTo>
                      <a:close/>
                      <a:moveTo>
                        <a:pt x="1" y="49"/>
                      </a:moveTo>
                      <a:cubicBezTo>
                        <a:pt x="1" y="50"/>
                        <a:pt x="2" y="49"/>
                        <a:pt x="2" y="49"/>
                      </a:cubicBezTo>
                      <a:cubicBezTo>
                        <a:pt x="2" y="49"/>
                        <a:pt x="2" y="51"/>
                        <a:pt x="2" y="51"/>
                      </a:cubicBezTo>
                      <a:cubicBezTo>
                        <a:pt x="3" y="51"/>
                        <a:pt x="4" y="52"/>
                        <a:pt x="5" y="52"/>
                      </a:cubicBezTo>
                      <a:cubicBezTo>
                        <a:pt x="5" y="52"/>
                        <a:pt x="7" y="52"/>
                        <a:pt x="8" y="52"/>
                      </a:cubicBezTo>
                      <a:cubicBezTo>
                        <a:pt x="8" y="52"/>
                        <a:pt x="8" y="53"/>
                        <a:pt x="9" y="54"/>
                      </a:cubicBezTo>
                      <a:cubicBezTo>
                        <a:pt x="8" y="53"/>
                        <a:pt x="8" y="54"/>
                        <a:pt x="8" y="54"/>
                      </a:cubicBezTo>
                      <a:cubicBezTo>
                        <a:pt x="8" y="54"/>
                        <a:pt x="7" y="53"/>
                        <a:pt x="7" y="53"/>
                      </a:cubicBezTo>
                      <a:cubicBezTo>
                        <a:pt x="5" y="53"/>
                        <a:pt x="4" y="53"/>
                        <a:pt x="3" y="54"/>
                      </a:cubicBezTo>
                      <a:cubicBezTo>
                        <a:pt x="3" y="53"/>
                        <a:pt x="0" y="49"/>
                        <a:pt x="1" y="49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43" name="Graphic 474">
                  <a:extLst>
                    <a:ext uri="{FF2B5EF4-FFF2-40B4-BE49-F238E27FC236}">
                      <a16:creationId xmlns:a16="http://schemas.microsoft.com/office/drawing/2014/main" id="{F9BAE6CE-EFC6-C9A8-2536-0726D6815939}"/>
                    </a:ext>
                  </a:extLst>
                </p:cNvPr>
                <p:cNvSpPr/>
                <p:nvPr/>
              </p:nvSpPr>
              <p:spPr>
                <a:xfrm>
                  <a:off x="7096355" y="3672429"/>
                  <a:ext cx="348228" cy="262248"/>
                </a:xfrm>
                <a:custGeom>
                  <a:avLst/>
                  <a:gdLst>
                    <a:gd name="connsiteX0" fmla="*/ 9136756 w 9155999"/>
                    <a:gd name="connsiteY0" fmla="*/ 5942898 h 6854130"/>
                    <a:gd name="connsiteX1" fmla="*/ 9090184 w 9155999"/>
                    <a:gd name="connsiteY1" fmla="*/ 5880433 h 6854130"/>
                    <a:gd name="connsiteX2" fmla="*/ 9108011 w 9155999"/>
                    <a:gd name="connsiteY2" fmla="*/ 5676041 h 6854130"/>
                    <a:gd name="connsiteX3" fmla="*/ 9106975 w 9155999"/>
                    <a:gd name="connsiteY3" fmla="*/ 5603833 h 6854130"/>
                    <a:gd name="connsiteX4" fmla="*/ 9111984 w 9155999"/>
                    <a:gd name="connsiteY4" fmla="*/ 5590428 h 6854130"/>
                    <a:gd name="connsiteX5" fmla="*/ 9126392 w 9155999"/>
                    <a:gd name="connsiteY5" fmla="*/ 5578025 h 6854130"/>
                    <a:gd name="connsiteX6" fmla="*/ 9143597 w 9155999"/>
                    <a:gd name="connsiteY6" fmla="*/ 5555222 h 6854130"/>
                    <a:gd name="connsiteX7" fmla="*/ 9146154 w 9155999"/>
                    <a:gd name="connsiteY7" fmla="*/ 5543061 h 6854130"/>
                    <a:gd name="connsiteX8" fmla="*/ 9142077 w 9155999"/>
                    <a:gd name="connsiteY8" fmla="*/ 5523990 h 6854130"/>
                    <a:gd name="connsiteX9" fmla="*/ 9129121 w 9155999"/>
                    <a:gd name="connsiteY9" fmla="*/ 5513418 h 6854130"/>
                    <a:gd name="connsiteX10" fmla="*/ 9119585 w 9155999"/>
                    <a:gd name="connsiteY10" fmla="*/ 5493759 h 6854130"/>
                    <a:gd name="connsiteX11" fmla="*/ 9118307 w 9155999"/>
                    <a:gd name="connsiteY11" fmla="*/ 5477970 h 6854130"/>
                    <a:gd name="connsiteX12" fmla="*/ 9122142 w 9155999"/>
                    <a:gd name="connsiteY12" fmla="*/ 5467882 h 6854130"/>
                    <a:gd name="connsiteX13" fmla="*/ 9142214 w 9155999"/>
                    <a:gd name="connsiteY13" fmla="*/ 5450020 h 6854130"/>
                    <a:gd name="connsiteX14" fmla="*/ 9147259 w 9155999"/>
                    <a:gd name="connsiteY14" fmla="*/ 5435751 h 6854130"/>
                    <a:gd name="connsiteX15" fmla="*/ 9143320 w 9155999"/>
                    <a:gd name="connsiteY15" fmla="*/ 5426112 h 6854130"/>
                    <a:gd name="connsiteX16" fmla="*/ 9131228 w 9155999"/>
                    <a:gd name="connsiteY16" fmla="*/ 5421379 h 6854130"/>
                    <a:gd name="connsiteX17" fmla="*/ 9123385 w 9155999"/>
                    <a:gd name="connsiteY17" fmla="*/ 5412776 h 6854130"/>
                    <a:gd name="connsiteX18" fmla="*/ 9115854 w 9155999"/>
                    <a:gd name="connsiteY18" fmla="*/ 5413087 h 6854130"/>
                    <a:gd name="connsiteX19" fmla="*/ 9107113 w 9155999"/>
                    <a:gd name="connsiteY19" fmla="*/ 5406419 h 6854130"/>
                    <a:gd name="connsiteX20" fmla="*/ 9089390 w 9155999"/>
                    <a:gd name="connsiteY20" fmla="*/ 5404139 h 6854130"/>
                    <a:gd name="connsiteX21" fmla="*/ 9071665 w 9155999"/>
                    <a:gd name="connsiteY21" fmla="*/ 5397022 h 6854130"/>
                    <a:gd name="connsiteX22" fmla="*/ 9054391 w 9155999"/>
                    <a:gd name="connsiteY22" fmla="*/ 5383133 h 6854130"/>
                    <a:gd name="connsiteX23" fmla="*/ 8988195 w 9155999"/>
                    <a:gd name="connsiteY23" fmla="*/ 5374357 h 6854130"/>
                    <a:gd name="connsiteX24" fmla="*/ 8928010 w 9155999"/>
                    <a:gd name="connsiteY24" fmla="*/ 5348273 h 6854130"/>
                    <a:gd name="connsiteX25" fmla="*/ 8892597 w 9155999"/>
                    <a:gd name="connsiteY25" fmla="*/ 5345924 h 6854130"/>
                    <a:gd name="connsiteX26" fmla="*/ 8878881 w 9155999"/>
                    <a:gd name="connsiteY26" fmla="*/ 5348826 h 6854130"/>
                    <a:gd name="connsiteX27" fmla="*/ 8870451 w 9155999"/>
                    <a:gd name="connsiteY27" fmla="*/ 5345751 h 6854130"/>
                    <a:gd name="connsiteX28" fmla="*/ 8850655 w 9155999"/>
                    <a:gd name="connsiteY28" fmla="*/ 5350933 h 6854130"/>
                    <a:gd name="connsiteX29" fmla="*/ 8793510 w 9155999"/>
                    <a:gd name="connsiteY29" fmla="*/ 5390941 h 6854130"/>
                    <a:gd name="connsiteX30" fmla="*/ 8756647 w 9155999"/>
                    <a:gd name="connsiteY30" fmla="*/ 5400615 h 6854130"/>
                    <a:gd name="connsiteX31" fmla="*/ 8737368 w 9155999"/>
                    <a:gd name="connsiteY31" fmla="*/ 5411947 h 6854130"/>
                    <a:gd name="connsiteX32" fmla="*/ 8722650 w 9155999"/>
                    <a:gd name="connsiteY32" fmla="*/ 5414883 h 6854130"/>
                    <a:gd name="connsiteX33" fmla="*/ 8710350 w 9155999"/>
                    <a:gd name="connsiteY33" fmla="*/ 5412154 h 6854130"/>
                    <a:gd name="connsiteX34" fmla="*/ 8698604 w 9155999"/>
                    <a:gd name="connsiteY34" fmla="*/ 5372975 h 6854130"/>
                    <a:gd name="connsiteX35" fmla="*/ 8702888 w 9155999"/>
                    <a:gd name="connsiteY35" fmla="*/ 5339808 h 6854130"/>
                    <a:gd name="connsiteX36" fmla="*/ 8709625 w 9155999"/>
                    <a:gd name="connsiteY36" fmla="*/ 5330307 h 6854130"/>
                    <a:gd name="connsiteX37" fmla="*/ 8713599 w 9155999"/>
                    <a:gd name="connsiteY37" fmla="*/ 5314553 h 6854130"/>
                    <a:gd name="connsiteX38" fmla="*/ 8710454 w 9155999"/>
                    <a:gd name="connsiteY38" fmla="*/ 5284426 h 6854130"/>
                    <a:gd name="connsiteX39" fmla="*/ 8570634 w 9155999"/>
                    <a:gd name="connsiteY39" fmla="*/ 5187723 h 6854130"/>
                    <a:gd name="connsiteX40" fmla="*/ 8573467 w 9155999"/>
                    <a:gd name="connsiteY40" fmla="*/ 5139043 h 6854130"/>
                    <a:gd name="connsiteX41" fmla="*/ 8550595 w 9155999"/>
                    <a:gd name="connsiteY41" fmla="*/ 5102041 h 6854130"/>
                    <a:gd name="connsiteX42" fmla="*/ 8512039 w 9155999"/>
                    <a:gd name="connsiteY42" fmla="*/ 5033876 h 6854130"/>
                    <a:gd name="connsiteX43" fmla="*/ 8468783 w 9155999"/>
                    <a:gd name="connsiteY43" fmla="*/ 4973138 h 6854130"/>
                    <a:gd name="connsiteX44" fmla="*/ 8473758 w 9155999"/>
                    <a:gd name="connsiteY44" fmla="*/ 4950405 h 6854130"/>
                    <a:gd name="connsiteX45" fmla="*/ 8465570 w 9155999"/>
                    <a:gd name="connsiteY45" fmla="*/ 4934202 h 6854130"/>
                    <a:gd name="connsiteX46" fmla="*/ 8466158 w 9155999"/>
                    <a:gd name="connsiteY46" fmla="*/ 4927154 h 6854130"/>
                    <a:gd name="connsiteX47" fmla="*/ 8475728 w 9155999"/>
                    <a:gd name="connsiteY47" fmla="*/ 4896474 h 6854130"/>
                    <a:gd name="connsiteX48" fmla="*/ 8477386 w 9155999"/>
                    <a:gd name="connsiteY48" fmla="*/ 4889461 h 6854130"/>
                    <a:gd name="connsiteX49" fmla="*/ 8470097 w 9155999"/>
                    <a:gd name="connsiteY49" fmla="*/ 4877092 h 6854130"/>
                    <a:gd name="connsiteX50" fmla="*/ 8469612 w 9155999"/>
                    <a:gd name="connsiteY50" fmla="*/ 4849556 h 6854130"/>
                    <a:gd name="connsiteX51" fmla="*/ 8465915 w 9155999"/>
                    <a:gd name="connsiteY51" fmla="*/ 4838811 h 6854130"/>
                    <a:gd name="connsiteX52" fmla="*/ 8448814 w 9155999"/>
                    <a:gd name="connsiteY52" fmla="*/ 4821157 h 6854130"/>
                    <a:gd name="connsiteX53" fmla="*/ 8443010 w 9155999"/>
                    <a:gd name="connsiteY53" fmla="*/ 4797905 h 6854130"/>
                    <a:gd name="connsiteX54" fmla="*/ 8444530 w 9155999"/>
                    <a:gd name="connsiteY54" fmla="*/ 4785917 h 6854130"/>
                    <a:gd name="connsiteX55" fmla="*/ 8451613 w 9155999"/>
                    <a:gd name="connsiteY55" fmla="*/ 4771026 h 6854130"/>
                    <a:gd name="connsiteX56" fmla="*/ 8449333 w 9155999"/>
                    <a:gd name="connsiteY56" fmla="*/ 4734680 h 6854130"/>
                    <a:gd name="connsiteX57" fmla="*/ 8435996 w 9155999"/>
                    <a:gd name="connsiteY57" fmla="*/ 4694811 h 6854130"/>
                    <a:gd name="connsiteX58" fmla="*/ 8437689 w 9155999"/>
                    <a:gd name="connsiteY58" fmla="*/ 4682442 h 6854130"/>
                    <a:gd name="connsiteX59" fmla="*/ 8464119 w 9155999"/>
                    <a:gd name="connsiteY59" fmla="*/ 4658258 h 6854130"/>
                    <a:gd name="connsiteX60" fmla="*/ 8465328 w 9155999"/>
                    <a:gd name="connsiteY60" fmla="*/ 4589851 h 6854130"/>
                    <a:gd name="connsiteX61" fmla="*/ 8478181 w 9155999"/>
                    <a:gd name="connsiteY61" fmla="*/ 4577379 h 6854130"/>
                    <a:gd name="connsiteX62" fmla="*/ 8486645 w 9155999"/>
                    <a:gd name="connsiteY62" fmla="*/ 4544108 h 6854130"/>
                    <a:gd name="connsiteX63" fmla="*/ 8481014 w 9155999"/>
                    <a:gd name="connsiteY63" fmla="*/ 4529010 h 6854130"/>
                    <a:gd name="connsiteX64" fmla="*/ 8463566 w 9155999"/>
                    <a:gd name="connsiteY64" fmla="*/ 4509559 h 6854130"/>
                    <a:gd name="connsiteX65" fmla="*/ 8441524 w 9155999"/>
                    <a:gd name="connsiteY65" fmla="*/ 4498192 h 6854130"/>
                    <a:gd name="connsiteX66" fmla="*/ 8440280 w 9155999"/>
                    <a:gd name="connsiteY66" fmla="*/ 4486653 h 6854130"/>
                    <a:gd name="connsiteX67" fmla="*/ 8428569 w 9155999"/>
                    <a:gd name="connsiteY67" fmla="*/ 4464817 h 6854130"/>
                    <a:gd name="connsiteX68" fmla="*/ 8413505 w 9155999"/>
                    <a:gd name="connsiteY68" fmla="*/ 4456871 h 6854130"/>
                    <a:gd name="connsiteX69" fmla="*/ 8401862 w 9155999"/>
                    <a:gd name="connsiteY69" fmla="*/ 4445435 h 6854130"/>
                    <a:gd name="connsiteX70" fmla="*/ 8385658 w 9155999"/>
                    <a:gd name="connsiteY70" fmla="*/ 4440944 h 6854130"/>
                    <a:gd name="connsiteX71" fmla="*/ 8389009 w 9155999"/>
                    <a:gd name="connsiteY71" fmla="*/ 4425915 h 6854130"/>
                    <a:gd name="connsiteX72" fmla="*/ 8363547 w 9155999"/>
                    <a:gd name="connsiteY72" fmla="*/ 4416898 h 6854130"/>
                    <a:gd name="connsiteX73" fmla="*/ 8354357 w 9155999"/>
                    <a:gd name="connsiteY73" fmla="*/ 4423911 h 6854130"/>
                    <a:gd name="connsiteX74" fmla="*/ 8324334 w 9155999"/>
                    <a:gd name="connsiteY74" fmla="*/ 4423013 h 6854130"/>
                    <a:gd name="connsiteX75" fmla="*/ 8310583 w 9155999"/>
                    <a:gd name="connsiteY75" fmla="*/ 4435831 h 6854130"/>
                    <a:gd name="connsiteX76" fmla="*/ 8278003 w 9155999"/>
                    <a:gd name="connsiteY76" fmla="*/ 4403769 h 6854130"/>
                    <a:gd name="connsiteX77" fmla="*/ 8253508 w 9155999"/>
                    <a:gd name="connsiteY77" fmla="*/ 4372848 h 6854130"/>
                    <a:gd name="connsiteX78" fmla="*/ 8247531 w 9155999"/>
                    <a:gd name="connsiteY78" fmla="*/ 4347523 h 6854130"/>
                    <a:gd name="connsiteX79" fmla="*/ 8226698 w 9155999"/>
                    <a:gd name="connsiteY79" fmla="*/ 4343101 h 6854130"/>
                    <a:gd name="connsiteX80" fmla="*/ 8185999 w 9155999"/>
                    <a:gd name="connsiteY80" fmla="*/ 4306513 h 6854130"/>
                    <a:gd name="connsiteX81" fmla="*/ 8173423 w 9155999"/>
                    <a:gd name="connsiteY81" fmla="*/ 4319331 h 6854130"/>
                    <a:gd name="connsiteX82" fmla="*/ 8133001 w 9155999"/>
                    <a:gd name="connsiteY82" fmla="*/ 4313942 h 6854130"/>
                    <a:gd name="connsiteX83" fmla="*/ 8113273 w 9155999"/>
                    <a:gd name="connsiteY83" fmla="*/ 4303749 h 6854130"/>
                    <a:gd name="connsiteX84" fmla="*/ 8109127 w 9155999"/>
                    <a:gd name="connsiteY84" fmla="*/ 4233407 h 6854130"/>
                    <a:gd name="connsiteX85" fmla="*/ 8100905 w 9155999"/>
                    <a:gd name="connsiteY85" fmla="*/ 4217307 h 6854130"/>
                    <a:gd name="connsiteX86" fmla="*/ 8072920 w 9155999"/>
                    <a:gd name="connsiteY86" fmla="*/ 4185246 h 6854130"/>
                    <a:gd name="connsiteX87" fmla="*/ 8014843 w 9155999"/>
                    <a:gd name="connsiteY87" fmla="*/ 4147691 h 6854130"/>
                    <a:gd name="connsiteX88" fmla="*/ 7993975 w 9155999"/>
                    <a:gd name="connsiteY88" fmla="*/ 4138673 h 6854130"/>
                    <a:gd name="connsiteX89" fmla="*/ 7975491 w 9155999"/>
                    <a:gd name="connsiteY89" fmla="*/ 4138846 h 6854130"/>
                    <a:gd name="connsiteX90" fmla="*/ 7946574 w 9155999"/>
                    <a:gd name="connsiteY90" fmla="*/ 4131038 h 6854130"/>
                    <a:gd name="connsiteX91" fmla="*/ 7894266 w 9155999"/>
                    <a:gd name="connsiteY91" fmla="*/ 4093483 h 6854130"/>
                    <a:gd name="connsiteX92" fmla="*/ 7875852 w 9155999"/>
                    <a:gd name="connsiteY92" fmla="*/ 4098286 h 6854130"/>
                    <a:gd name="connsiteX93" fmla="*/ 7862896 w 9155999"/>
                    <a:gd name="connsiteY93" fmla="*/ 4074170 h 6854130"/>
                    <a:gd name="connsiteX94" fmla="*/ 7845518 w 9155999"/>
                    <a:gd name="connsiteY94" fmla="*/ 4067433 h 6854130"/>
                    <a:gd name="connsiteX95" fmla="*/ 7844861 w 9155999"/>
                    <a:gd name="connsiteY95" fmla="*/ 4002792 h 6854130"/>
                    <a:gd name="connsiteX96" fmla="*/ 7823925 w 9155999"/>
                    <a:gd name="connsiteY96" fmla="*/ 3988005 h 6854130"/>
                    <a:gd name="connsiteX97" fmla="*/ 7807755 w 9155999"/>
                    <a:gd name="connsiteY97" fmla="*/ 3988178 h 6854130"/>
                    <a:gd name="connsiteX98" fmla="*/ 7794903 w 9155999"/>
                    <a:gd name="connsiteY98" fmla="*/ 3973321 h 6854130"/>
                    <a:gd name="connsiteX99" fmla="*/ 7771928 w 9155999"/>
                    <a:gd name="connsiteY99" fmla="*/ 3970039 h 6854130"/>
                    <a:gd name="connsiteX100" fmla="*/ 7766434 w 9155999"/>
                    <a:gd name="connsiteY100" fmla="*/ 3956703 h 6854130"/>
                    <a:gd name="connsiteX101" fmla="*/ 7754308 w 9155999"/>
                    <a:gd name="connsiteY101" fmla="*/ 3945993 h 6854130"/>
                    <a:gd name="connsiteX102" fmla="*/ 7728880 w 9155999"/>
                    <a:gd name="connsiteY102" fmla="*/ 3937321 h 6854130"/>
                    <a:gd name="connsiteX103" fmla="*/ 7703728 w 9155999"/>
                    <a:gd name="connsiteY103" fmla="*/ 3907194 h 6854130"/>
                    <a:gd name="connsiteX104" fmla="*/ 7702553 w 9155999"/>
                    <a:gd name="connsiteY104" fmla="*/ 3899386 h 6854130"/>
                    <a:gd name="connsiteX105" fmla="*/ 7715544 w 9155999"/>
                    <a:gd name="connsiteY105" fmla="*/ 3902289 h 6854130"/>
                    <a:gd name="connsiteX106" fmla="*/ 7720174 w 9155999"/>
                    <a:gd name="connsiteY106" fmla="*/ 3895033 h 6854130"/>
                    <a:gd name="connsiteX107" fmla="*/ 7720449 w 9155999"/>
                    <a:gd name="connsiteY107" fmla="*/ 3833363 h 6854130"/>
                    <a:gd name="connsiteX108" fmla="*/ 7716994 w 9155999"/>
                    <a:gd name="connsiteY108" fmla="*/ 3821202 h 6854130"/>
                    <a:gd name="connsiteX109" fmla="*/ 7682584 w 9155999"/>
                    <a:gd name="connsiteY109" fmla="*/ 3769067 h 6854130"/>
                    <a:gd name="connsiteX110" fmla="*/ 7661475 w 9155999"/>
                    <a:gd name="connsiteY110" fmla="*/ 3760361 h 6854130"/>
                    <a:gd name="connsiteX111" fmla="*/ 7660611 w 9155999"/>
                    <a:gd name="connsiteY111" fmla="*/ 3747923 h 6854130"/>
                    <a:gd name="connsiteX112" fmla="*/ 7651662 w 9155999"/>
                    <a:gd name="connsiteY112" fmla="*/ 3744157 h 6854130"/>
                    <a:gd name="connsiteX113" fmla="*/ 7650384 w 9155999"/>
                    <a:gd name="connsiteY113" fmla="*/ 3725017 h 6854130"/>
                    <a:gd name="connsiteX114" fmla="*/ 7653597 w 9155999"/>
                    <a:gd name="connsiteY114" fmla="*/ 3717312 h 6854130"/>
                    <a:gd name="connsiteX115" fmla="*/ 7619152 w 9155999"/>
                    <a:gd name="connsiteY115" fmla="*/ 3705047 h 6854130"/>
                    <a:gd name="connsiteX116" fmla="*/ 7606541 w 9155999"/>
                    <a:gd name="connsiteY116" fmla="*/ 3709712 h 6854130"/>
                    <a:gd name="connsiteX117" fmla="*/ 7593931 w 9155999"/>
                    <a:gd name="connsiteY117" fmla="*/ 3705047 h 6854130"/>
                    <a:gd name="connsiteX118" fmla="*/ 7564703 w 9155999"/>
                    <a:gd name="connsiteY118" fmla="*/ 3665765 h 6854130"/>
                    <a:gd name="connsiteX119" fmla="*/ 7532814 w 9155999"/>
                    <a:gd name="connsiteY119" fmla="*/ 3637159 h 6854130"/>
                    <a:gd name="connsiteX120" fmla="*/ 7520860 w 9155999"/>
                    <a:gd name="connsiteY120" fmla="*/ 3637815 h 6854130"/>
                    <a:gd name="connsiteX121" fmla="*/ 7488970 w 9155999"/>
                    <a:gd name="connsiteY121" fmla="*/ 3619158 h 6854130"/>
                    <a:gd name="connsiteX122" fmla="*/ 7485861 w 9155999"/>
                    <a:gd name="connsiteY122" fmla="*/ 3609554 h 6854130"/>
                    <a:gd name="connsiteX123" fmla="*/ 7475669 w 9155999"/>
                    <a:gd name="connsiteY123" fmla="*/ 3600502 h 6854130"/>
                    <a:gd name="connsiteX124" fmla="*/ 7455631 w 9155999"/>
                    <a:gd name="connsiteY124" fmla="*/ 3593730 h 6854130"/>
                    <a:gd name="connsiteX125" fmla="*/ 7452418 w 9155999"/>
                    <a:gd name="connsiteY125" fmla="*/ 3586510 h 6854130"/>
                    <a:gd name="connsiteX126" fmla="*/ 7445784 w 9155999"/>
                    <a:gd name="connsiteY126" fmla="*/ 3583193 h 6854130"/>
                    <a:gd name="connsiteX127" fmla="*/ 7447305 w 9155999"/>
                    <a:gd name="connsiteY127" fmla="*/ 3576525 h 6854130"/>
                    <a:gd name="connsiteX128" fmla="*/ 7438460 w 9155999"/>
                    <a:gd name="connsiteY128" fmla="*/ 3568544 h 6854130"/>
                    <a:gd name="connsiteX129" fmla="*/ 7410268 w 9155999"/>
                    <a:gd name="connsiteY129" fmla="*/ 3568924 h 6854130"/>
                    <a:gd name="connsiteX130" fmla="*/ 7399730 w 9155999"/>
                    <a:gd name="connsiteY130" fmla="*/ 3556348 h 6854130"/>
                    <a:gd name="connsiteX131" fmla="*/ 7391715 w 9155999"/>
                    <a:gd name="connsiteY131" fmla="*/ 3561081 h 6854130"/>
                    <a:gd name="connsiteX132" fmla="*/ 7381316 w 9155999"/>
                    <a:gd name="connsiteY132" fmla="*/ 3558110 h 6854130"/>
                    <a:gd name="connsiteX133" fmla="*/ 7370985 w 9155999"/>
                    <a:gd name="connsiteY133" fmla="*/ 3564813 h 6854130"/>
                    <a:gd name="connsiteX134" fmla="*/ 7366494 w 9155999"/>
                    <a:gd name="connsiteY134" fmla="*/ 3572966 h 6854130"/>
                    <a:gd name="connsiteX135" fmla="*/ 7335469 w 9155999"/>
                    <a:gd name="connsiteY135" fmla="*/ 3559630 h 6854130"/>
                    <a:gd name="connsiteX136" fmla="*/ 7315499 w 9155999"/>
                    <a:gd name="connsiteY136" fmla="*/ 3537622 h 6854130"/>
                    <a:gd name="connsiteX137" fmla="*/ 7306033 w 9155999"/>
                    <a:gd name="connsiteY137" fmla="*/ 3541112 h 6854130"/>
                    <a:gd name="connsiteX138" fmla="*/ 7296566 w 9155999"/>
                    <a:gd name="connsiteY138" fmla="*/ 3538625 h 6854130"/>
                    <a:gd name="connsiteX139" fmla="*/ 7276010 w 9155999"/>
                    <a:gd name="connsiteY139" fmla="*/ 3525738 h 6854130"/>
                    <a:gd name="connsiteX140" fmla="*/ 7273592 w 9155999"/>
                    <a:gd name="connsiteY140" fmla="*/ 3530298 h 6854130"/>
                    <a:gd name="connsiteX141" fmla="*/ 7263123 w 9155999"/>
                    <a:gd name="connsiteY141" fmla="*/ 3531266 h 6854130"/>
                    <a:gd name="connsiteX142" fmla="*/ 7250444 w 9155999"/>
                    <a:gd name="connsiteY142" fmla="*/ 3522214 h 6854130"/>
                    <a:gd name="connsiteX143" fmla="*/ 7218313 w 9155999"/>
                    <a:gd name="connsiteY143" fmla="*/ 3540801 h 6854130"/>
                    <a:gd name="connsiteX144" fmla="*/ 7205633 w 9155999"/>
                    <a:gd name="connsiteY144" fmla="*/ 3538970 h 6854130"/>
                    <a:gd name="connsiteX145" fmla="*/ 7194267 w 9155999"/>
                    <a:gd name="connsiteY145" fmla="*/ 3547123 h 6854130"/>
                    <a:gd name="connsiteX146" fmla="*/ 7187771 w 9155999"/>
                    <a:gd name="connsiteY146" fmla="*/ 3544118 h 6854130"/>
                    <a:gd name="connsiteX147" fmla="*/ 7180792 w 9155999"/>
                    <a:gd name="connsiteY147" fmla="*/ 3553619 h 6854130"/>
                    <a:gd name="connsiteX148" fmla="*/ 7163345 w 9155999"/>
                    <a:gd name="connsiteY148" fmla="*/ 3557627 h 6854130"/>
                    <a:gd name="connsiteX149" fmla="*/ 7159510 w 9155999"/>
                    <a:gd name="connsiteY149" fmla="*/ 3545776 h 6854130"/>
                    <a:gd name="connsiteX150" fmla="*/ 7150217 w 9155999"/>
                    <a:gd name="connsiteY150" fmla="*/ 3542632 h 6854130"/>
                    <a:gd name="connsiteX151" fmla="*/ 7147211 w 9155999"/>
                    <a:gd name="connsiteY151" fmla="*/ 3531335 h 6854130"/>
                    <a:gd name="connsiteX152" fmla="*/ 7143687 w 9155999"/>
                    <a:gd name="connsiteY152" fmla="*/ 3526740 h 6854130"/>
                    <a:gd name="connsiteX153" fmla="*/ 7132942 w 9155999"/>
                    <a:gd name="connsiteY153" fmla="*/ 3529987 h 6854130"/>
                    <a:gd name="connsiteX154" fmla="*/ 7099361 w 9155999"/>
                    <a:gd name="connsiteY154" fmla="*/ 3504974 h 6854130"/>
                    <a:gd name="connsiteX155" fmla="*/ 7082604 w 9155999"/>
                    <a:gd name="connsiteY155" fmla="*/ 3506805 h 6854130"/>
                    <a:gd name="connsiteX156" fmla="*/ 7042354 w 9155999"/>
                    <a:gd name="connsiteY156" fmla="*/ 3487768 h 6854130"/>
                    <a:gd name="connsiteX157" fmla="*/ 7036032 w 9155999"/>
                    <a:gd name="connsiteY157" fmla="*/ 3486386 h 6854130"/>
                    <a:gd name="connsiteX158" fmla="*/ 7035134 w 9155999"/>
                    <a:gd name="connsiteY158" fmla="*/ 3490601 h 6854130"/>
                    <a:gd name="connsiteX159" fmla="*/ 7020657 w 9155999"/>
                    <a:gd name="connsiteY159" fmla="*/ 3496613 h 6854130"/>
                    <a:gd name="connsiteX160" fmla="*/ 7017479 w 9155999"/>
                    <a:gd name="connsiteY160" fmla="*/ 3493642 h 6854130"/>
                    <a:gd name="connsiteX161" fmla="*/ 7003003 w 9155999"/>
                    <a:gd name="connsiteY161" fmla="*/ 3496371 h 6854130"/>
                    <a:gd name="connsiteX162" fmla="*/ 6998200 w 9155999"/>
                    <a:gd name="connsiteY162" fmla="*/ 3500621 h 6854130"/>
                    <a:gd name="connsiteX163" fmla="*/ 6992707 w 9155999"/>
                    <a:gd name="connsiteY163" fmla="*/ 3499653 h 6854130"/>
                    <a:gd name="connsiteX164" fmla="*/ 6995195 w 9155999"/>
                    <a:gd name="connsiteY164" fmla="*/ 3494160 h 6854130"/>
                    <a:gd name="connsiteX165" fmla="*/ 6982204 w 9155999"/>
                    <a:gd name="connsiteY165" fmla="*/ 3484175 h 6854130"/>
                    <a:gd name="connsiteX166" fmla="*/ 6979233 w 9155999"/>
                    <a:gd name="connsiteY166" fmla="*/ 3490187 h 6854130"/>
                    <a:gd name="connsiteX167" fmla="*/ 6961786 w 9155999"/>
                    <a:gd name="connsiteY167" fmla="*/ 3495196 h 6854130"/>
                    <a:gd name="connsiteX168" fmla="*/ 6957294 w 9155999"/>
                    <a:gd name="connsiteY168" fmla="*/ 3491188 h 6854130"/>
                    <a:gd name="connsiteX169" fmla="*/ 6952319 w 9155999"/>
                    <a:gd name="connsiteY169" fmla="*/ 3494194 h 6854130"/>
                    <a:gd name="connsiteX170" fmla="*/ 6947793 w 9155999"/>
                    <a:gd name="connsiteY170" fmla="*/ 3475054 h 6854130"/>
                    <a:gd name="connsiteX171" fmla="*/ 6921156 w 9155999"/>
                    <a:gd name="connsiteY171" fmla="*/ 3438847 h 6854130"/>
                    <a:gd name="connsiteX172" fmla="*/ 6914384 w 9155999"/>
                    <a:gd name="connsiteY172" fmla="*/ 3422056 h 6854130"/>
                    <a:gd name="connsiteX173" fmla="*/ 6916181 w 9155999"/>
                    <a:gd name="connsiteY173" fmla="*/ 3417530 h 6854130"/>
                    <a:gd name="connsiteX174" fmla="*/ 6923851 w 9155999"/>
                    <a:gd name="connsiteY174" fmla="*/ 3414800 h 6854130"/>
                    <a:gd name="connsiteX175" fmla="*/ 6914799 w 9155999"/>
                    <a:gd name="connsiteY175" fmla="*/ 3393484 h 6854130"/>
                    <a:gd name="connsiteX176" fmla="*/ 6917079 w 9155999"/>
                    <a:gd name="connsiteY176" fmla="*/ 3385192 h 6854130"/>
                    <a:gd name="connsiteX177" fmla="*/ 6914799 w 9155999"/>
                    <a:gd name="connsiteY177" fmla="*/ 3374447 h 6854130"/>
                    <a:gd name="connsiteX178" fmla="*/ 6935321 w 9155999"/>
                    <a:gd name="connsiteY178" fmla="*/ 3358105 h 6854130"/>
                    <a:gd name="connsiteX179" fmla="*/ 6941471 w 9155999"/>
                    <a:gd name="connsiteY179" fmla="*/ 3347672 h 6854130"/>
                    <a:gd name="connsiteX180" fmla="*/ 6938741 w 9155999"/>
                    <a:gd name="connsiteY180" fmla="*/ 3340002 h 6854130"/>
                    <a:gd name="connsiteX181" fmla="*/ 6936945 w 9155999"/>
                    <a:gd name="connsiteY181" fmla="*/ 3334957 h 6854130"/>
                    <a:gd name="connsiteX182" fmla="*/ 6941574 w 9155999"/>
                    <a:gd name="connsiteY182" fmla="*/ 3323625 h 6854130"/>
                    <a:gd name="connsiteX183" fmla="*/ 6949279 w 9155999"/>
                    <a:gd name="connsiteY183" fmla="*/ 3316059 h 6854130"/>
                    <a:gd name="connsiteX184" fmla="*/ 6959125 w 9155999"/>
                    <a:gd name="connsiteY184" fmla="*/ 3316370 h 6854130"/>
                    <a:gd name="connsiteX185" fmla="*/ 6973705 w 9155999"/>
                    <a:gd name="connsiteY185" fmla="*/ 3308182 h 6854130"/>
                    <a:gd name="connsiteX186" fmla="*/ 6974742 w 9155999"/>
                    <a:gd name="connsiteY186" fmla="*/ 3285345 h 6854130"/>
                    <a:gd name="connsiteX187" fmla="*/ 6980891 w 9155999"/>
                    <a:gd name="connsiteY187" fmla="*/ 3279610 h 6854130"/>
                    <a:gd name="connsiteX188" fmla="*/ 6980131 w 9155999"/>
                    <a:gd name="connsiteY188" fmla="*/ 3268658 h 6854130"/>
                    <a:gd name="connsiteX189" fmla="*/ 6994815 w 9155999"/>
                    <a:gd name="connsiteY189" fmla="*/ 3268347 h 6854130"/>
                    <a:gd name="connsiteX190" fmla="*/ 7005836 w 9155999"/>
                    <a:gd name="connsiteY190" fmla="*/ 3278297 h 6854130"/>
                    <a:gd name="connsiteX191" fmla="*/ 7004419 w 9155999"/>
                    <a:gd name="connsiteY191" fmla="*/ 3248827 h 6854130"/>
                    <a:gd name="connsiteX192" fmla="*/ 7006941 w 9155999"/>
                    <a:gd name="connsiteY192" fmla="*/ 3243817 h 6854130"/>
                    <a:gd name="connsiteX193" fmla="*/ 7019794 w 9155999"/>
                    <a:gd name="connsiteY193" fmla="*/ 3239498 h 6854130"/>
                    <a:gd name="connsiteX194" fmla="*/ 7037172 w 9155999"/>
                    <a:gd name="connsiteY194" fmla="*/ 3240811 h 6854130"/>
                    <a:gd name="connsiteX195" fmla="*/ 7048193 w 9155999"/>
                    <a:gd name="connsiteY195" fmla="*/ 3227821 h 6854130"/>
                    <a:gd name="connsiteX196" fmla="*/ 7058661 w 9155999"/>
                    <a:gd name="connsiteY196" fmla="*/ 3230654 h 6854130"/>
                    <a:gd name="connsiteX197" fmla="*/ 7061115 w 9155999"/>
                    <a:gd name="connsiteY197" fmla="*/ 3222051 h 6854130"/>
                    <a:gd name="connsiteX198" fmla="*/ 7056899 w 9155999"/>
                    <a:gd name="connsiteY198" fmla="*/ 3213897 h 6854130"/>
                    <a:gd name="connsiteX199" fmla="*/ 7057038 w 9155999"/>
                    <a:gd name="connsiteY199" fmla="*/ 3201874 h 6854130"/>
                    <a:gd name="connsiteX200" fmla="*/ 7051406 w 9155999"/>
                    <a:gd name="connsiteY200" fmla="*/ 3197141 h 6854130"/>
                    <a:gd name="connsiteX201" fmla="*/ 7048055 w 9155999"/>
                    <a:gd name="connsiteY201" fmla="*/ 3180039 h 6854130"/>
                    <a:gd name="connsiteX202" fmla="*/ 7043736 w 9155999"/>
                    <a:gd name="connsiteY202" fmla="*/ 3180316 h 6854130"/>
                    <a:gd name="connsiteX203" fmla="*/ 7042700 w 9155999"/>
                    <a:gd name="connsiteY203" fmla="*/ 3174926 h 6854130"/>
                    <a:gd name="connsiteX204" fmla="*/ 7062082 w 9155999"/>
                    <a:gd name="connsiteY204" fmla="*/ 3162350 h 6854130"/>
                    <a:gd name="connsiteX205" fmla="*/ 7071445 w 9155999"/>
                    <a:gd name="connsiteY205" fmla="*/ 3144177 h 6854130"/>
                    <a:gd name="connsiteX206" fmla="*/ 7068024 w 9155999"/>
                    <a:gd name="connsiteY206" fmla="*/ 3133398 h 6854130"/>
                    <a:gd name="connsiteX207" fmla="*/ 7053963 w 9155999"/>
                    <a:gd name="connsiteY207" fmla="*/ 3133018 h 6854130"/>
                    <a:gd name="connsiteX208" fmla="*/ 7050335 w 9155999"/>
                    <a:gd name="connsiteY208" fmla="*/ 3127974 h 6854130"/>
                    <a:gd name="connsiteX209" fmla="*/ 7050508 w 9155999"/>
                    <a:gd name="connsiteY209" fmla="*/ 3104964 h 6854130"/>
                    <a:gd name="connsiteX210" fmla="*/ 7045947 w 9155999"/>
                    <a:gd name="connsiteY210" fmla="*/ 3095463 h 6854130"/>
                    <a:gd name="connsiteX211" fmla="*/ 7065537 w 9155999"/>
                    <a:gd name="connsiteY211" fmla="*/ 3093943 h 6854130"/>
                    <a:gd name="connsiteX212" fmla="*/ 7070719 w 9155999"/>
                    <a:gd name="connsiteY212" fmla="*/ 3087551 h 6854130"/>
                    <a:gd name="connsiteX213" fmla="*/ 7063153 w 9155999"/>
                    <a:gd name="connsiteY213" fmla="*/ 3066476 h 6854130"/>
                    <a:gd name="connsiteX214" fmla="*/ 7077664 w 9155999"/>
                    <a:gd name="connsiteY214" fmla="*/ 3064921 h 6854130"/>
                    <a:gd name="connsiteX215" fmla="*/ 7080946 w 9155999"/>
                    <a:gd name="connsiteY215" fmla="*/ 3059359 h 6854130"/>
                    <a:gd name="connsiteX216" fmla="*/ 7082293 w 9155999"/>
                    <a:gd name="connsiteY216" fmla="*/ 3048925 h 6854130"/>
                    <a:gd name="connsiteX217" fmla="*/ 7069579 w 9155999"/>
                    <a:gd name="connsiteY217" fmla="*/ 3053348 h 6854130"/>
                    <a:gd name="connsiteX218" fmla="*/ 7064224 w 9155999"/>
                    <a:gd name="connsiteY218" fmla="*/ 3052104 h 6854130"/>
                    <a:gd name="connsiteX219" fmla="*/ 7060907 w 9155999"/>
                    <a:gd name="connsiteY219" fmla="*/ 3029578 h 6854130"/>
                    <a:gd name="connsiteX220" fmla="*/ 7065537 w 9155999"/>
                    <a:gd name="connsiteY220" fmla="*/ 3020284 h 6854130"/>
                    <a:gd name="connsiteX221" fmla="*/ 7061425 w 9155999"/>
                    <a:gd name="connsiteY221" fmla="*/ 3012441 h 6854130"/>
                    <a:gd name="connsiteX222" fmla="*/ 7063671 w 9155999"/>
                    <a:gd name="connsiteY222" fmla="*/ 3008434 h 6854130"/>
                    <a:gd name="connsiteX223" fmla="*/ 7082293 w 9155999"/>
                    <a:gd name="connsiteY223" fmla="*/ 3007535 h 6854130"/>
                    <a:gd name="connsiteX224" fmla="*/ 7082881 w 9155999"/>
                    <a:gd name="connsiteY224" fmla="*/ 2988395 h 6854130"/>
                    <a:gd name="connsiteX225" fmla="*/ 7096043 w 9155999"/>
                    <a:gd name="connsiteY225" fmla="*/ 2995927 h 6854130"/>
                    <a:gd name="connsiteX226" fmla="*/ 7105994 w 9155999"/>
                    <a:gd name="connsiteY226" fmla="*/ 2986046 h 6854130"/>
                    <a:gd name="connsiteX227" fmla="*/ 7107375 w 9155999"/>
                    <a:gd name="connsiteY227" fmla="*/ 2979274 h 6854130"/>
                    <a:gd name="connsiteX228" fmla="*/ 7127656 w 9155999"/>
                    <a:gd name="connsiteY228" fmla="*/ 2972503 h 6854130"/>
                    <a:gd name="connsiteX229" fmla="*/ 7138885 w 9155999"/>
                    <a:gd name="connsiteY229" fmla="*/ 2985182 h 6854130"/>
                    <a:gd name="connsiteX230" fmla="*/ 7144171 w 9155999"/>
                    <a:gd name="connsiteY230" fmla="*/ 2985010 h 6854130"/>
                    <a:gd name="connsiteX231" fmla="*/ 7151633 w 9155999"/>
                    <a:gd name="connsiteY231" fmla="*/ 2970361 h 6854130"/>
                    <a:gd name="connsiteX232" fmla="*/ 7158405 w 9155999"/>
                    <a:gd name="connsiteY232" fmla="*/ 2967147 h 6854130"/>
                    <a:gd name="connsiteX233" fmla="*/ 7163552 w 9155999"/>
                    <a:gd name="connsiteY233" fmla="*/ 2975336 h 6854130"/>
                    <a:gd name="connsiteX234" fmla="*/ 7174781 w 9155999"/>
                    <a:gd name="connsiteY234" fmla="*/ 2979793 h 6854130"/>
                    <a:gd name="connsiteX235" fmla="*/ 7186286 w 9155999"/>
                    <a:gd name="connsiteY235" fmla="*/ 2978514 h 6854130"/>
                    <a:gd name="connsiteX236" fmla="*/ 7199863 w 9155999"/>
                    <a:gd name="connsiteY236" fmla="*/ 2981624 h 6854130"/>
                    <a:gd name="connsiteX237" fmla="*/ 7204217 w 9155999"/>
                    <a:gd name="connsiteY237" fmla="*/ 2989535 h 6854130"/>
                    <a:gd name="connsiteX238" fmla="*/ 7210539 w 9155999"/>
                    <a:gd name="connsiteY238" fmla="*/ 2988948 h 6854130"/>
                    <a:gd name="connsiteX239" fmla="*/ 7222113 w 9155999"/>
                    <a:gd name="connsiteY239" fmla="*/ 2995340 h 6854130"/>
                    <a:gd name="connsiteX240" fmla="*/ 7244329 w 9155999"/>
                    <a:gd name="connsiteY240" fmla="*/ 2977374 h 6854130"/>
                    <a:gd name="connsiteX241" fmla="*/ 7263123 w 9155999"/>
                    <a:gd name="connsiteY241" fmla="*/ 2984318 h 6854130"/>
                    <a:gd name="connsiteX242" fmla="*/ 7273107 w 9155999"/>
                    <a:gd name="connsiteY242" fmla="*/ 2975094 h 6854130"/>
                    <a:gd name="connsiteX243" fmla="*/ 7290382 w 9155999"/>
                    <a:gd name="connsiteY243" fmla="*/ 2969359 h 6854130"/>
                    <a:gd name="connsiteX244" fmla="*/ 7295358 w 9155999"/>
                    <a:gd name="connsiteY244" fmla="*/ 2959720 h 6854130"/>
                    <a:gd name="connsiteX245" fmla="*/ 7302405 w 9155999"/>
                    <a:gd name="connsiteY245" fmla="*/ 2958165 h 6854130"/>
                    <a:gd name="connsiteX246" fmla="*/ 7352260 w 9155999"/>
                    <a:gd name="connsiteY246" fmla="*/ 2960272 h 6854130"/>
                    <a:gd name="connsiteX247" fmla="*/ 7363177 w 9155999"/>
                    <a:gd name="connsiteY247" fmla="*/ 2976718 h 6854130"/>
                    <a:gd name="connsiteX248" fmla="*/ 7380003 w 9155999"/>
                    <a:gd name="connsiteY248" fmla="*/ 2977409 h 6854130"/>
                    <a:gd name="connsiteX249" fmla="*/ 7397657 w 9155999"/>
                    <a:gd name="connsiteY249" fmla="*/ 2960030 h 6854130"/>
                    <a:gd name="connsiteX250" fmla="*/ 7444610 w 9155999"/>
                    <a:gd name="connsiteY250" fmla="*/ 2981935 h 6854130"/>
                    <a:gd name="connsiteX251" fmla="*/ 7442848 w 9155999"/>
                    <a:gd name="connsiteY251" fmla="*/ 2990434 h 6854130"/>
                    <a:gd name="connsiteX252" fmla="*/ 7446821 w 9155999"/>
                    <a:gd name="connsiteY252" fmla="*/ 3009159 h 6854130"/>
                    <a:gd name="connsiteX253" fmla="*/ 7460536 w 9155999"/>
                    <a:gd name="connsiteY253" fmla="*/ 3035451 h 6854130"/>
                    <a:gd name="connsiteX254" fmla="*/ 7480023 w 9155999"/>
                    <a:gd name="connsiteY254" fmla="*/ 3042188 h 6854130"/>
                    <a:gd name="connsiteX255" fmla="*/ 7489593 w 9155999"/>
                    <a:gd name="connsiteY255" fmla="*/ 3040910 h 6854130"/>
                    <a:gd name="connsiteX256" fmla="*/ 7498679 w 9155999"/>
                    <a:gd name="connsiteY256" fmla="*/ 3033551 h 6854130"/>
                    <a:gd name="connsiteX257" fmla="*/ 7516713 w 9155999"/>
                    <a:gd name="connsiteY257" fmla="*/ 3037731 h 6854130"/>
                    <a:gd name="connsiteX258" fmla="*/ 7537789 w 9155999"/>
                    <a:gd name="connsiteY258" fmla="*/ 3018487 h 6854130"/>
                    <a:gd name="connsiteX259" fmla="*/ 7548948 w 9155999"/>
                    <a:gd name="connsiteY259" fmla="*/ 3013996 h 6854130"/>
                    <a:gd name="connsiteX260" fmla="*/ 7559486 w 9155999"/>
                    <a:gd name="connsiteY260" fmla="*/ 2997965 h 6854130"/>
                    <a:gd name="connsiteX261" fmla="*/ 7569677 w 9155999"/>
                    <a:gd name="connsiteY261" fmla="*/ 2989639 h 6854130"/>
                    <a:gd name="connsiteX262" fmla="*/ 7598561 w 9155999"/>
                    <a:gd name="connsiteY262" fmla="*/ 2985320 h 6854130"/>
                    <a:gd name="connsiteX263" fmla="*/ 7596833 w 9155999"/>
                    <a:gd name="connsiteY263" fmla="*/ 2978100 h 6854130"/>
                    <a:gd name="connsiteX264" fmla="*/ 7601947 w 9155999"/>
                    <a:gd name="connsiteY264" fmla="*/ 2972019 h 6854130"/>
                    <a:gd name="connsiteX265" fmla="*/ 7601947 w 9155999"/>
                    <a:gd name="connsiteY265" fmla="*/ 2966560 h 6854130"/>
                    <a:gd name="connsiteX266" fmla="*/ 7607716 w 9155999"/>
                    <a:gd name="connsiteY266" fmla="*/ 2964971 h 6854130"/>
                    <a:gd name="connsiteX267" fmla="*/ 7615075 w 9155999"/>
                    <a:gd name="connsiteY267" fmla="*/ 2950633 h 6854130"/>
                    <a:gd name="connsiteX268" fmla="*/ 7636150 w 9155999"/>
                    <a:gd name="connsiteY268" fmla="*/ 2945693 h 6854130"/>
                    <a:gd name="connsiteX269" fmla="*/ 7652388 w 9155999"/>
                    <a:gd name="connsiteY269" fmla="*/ 2937159 h 6854130"/>
                    <a:gd name="connsiteX270" fmla="*/ 7660369 w 9155999"/>
                    <a:gd name="connsiteY270" fmla="*/ 2941339 h 6854130"/>
                    <a:gd name="connsiteX271" fmla="*/ 7672807 w 9155999"/>
                    <a:gd name="connsiteY271" fmla="*/ 2936675 h 6854130"/>
                    <a:gd name="connsiteX272" fmla="*/ 7687835 w 9155999"/>
                    <a:gd name="connsiteY272" fmla="*/ 2944863 h 6854130"/>
                    <a:gd name="connsiteX273" fmla="*/ 7694918 w 9155999"/>
                    <a:gd name="connsiteY273" fmla="*/ 2940959 h 6854130"/>
                    <a:gd name="connsiteX274" fmla="*/ 7706250 w 9155999"/>
                    <a:gd name="connsiteY274" fmla="*/ 2945693 h 6854130"/>
                    <a:gd name="connsiteX275" fmla="*/ 7710465 w 9155999"/>
                    <a:gd name="connsiteY275" fmla="*/ 2944207 h 6854130"/>
                    <a:gd name="connsiteX276" fmla="*/ 7720381 w 9155999"/>
                    <a:gd name="connsiteY276" fmla="*/ 2927243 h 6854130"/>
                    <a:gd name="connsiteX277" fmla="*/ 7749575 w 9155999"/>
                    <a:gd name="connsiteY277" fmla="*/ 2902333 h 6854130"/>
                    <a:gd name="connsiteX278" fmla="*/ 7758005 w 9155999"/>
                    <a:gd name="connsiteY278" fmla="*/ 2897117 h 6854130"/>
                    <a:gd name="connsiteX279" fmla="*/ 7769820 w 9155999"/>
                    <a:gd name="connsiteY279" fmla="*/ 2896149 h 6854130"/>
                    <a:gd name="connsiteX280" fmla="*/ 7789168 w 9155999"/>
                    <a:gd name="connsiteY280" fmla="*/ 2876456 h 6854130"/>
                    <a:gd name="connsiteX281" fmla="*/ 7805510 w 9155999"/>
                    <a:gd name="connsiteY281" fmla="*/ 2848299 h 6854130"/>
                    <a:gd name="connsiteX282" fmla="*/ 7807375 w 9155999"/>
                    <a:gd name="connsiteY282" fmla="*/ 2802106 h 6854130"/>
                    <a:gd name="connsiteX283" fmla="*/ 7803471 w 9155999"/>
                    <a:gd name="connsiteY283" fmla="*/ 2722540 h 6854130"/>
                    <a:gd name="connsiteX284" fmla="*/ 7804335 w 9155999"/>
                    <a:gd name="connsiteY284" fmla="*/ 2612674 h 6854130"/>
                    <a:gd name="connsiteX285" fmla="*/ 7807548 w 9155999"/>
                    <a:gd name="connsiteY285" fmla="*/ 2572389 h 6854130"/>
                    <a:gd name="connsiteX286" fmla="*/ 7799706 w 9155999"/>
                    <a:gd name="connsiteY286" fmla="*/ 2407694 h 6854130"/>
                    <a:gd name="connsiteX287" fmla="*/ 7789859 w 9155999"/>
                    <a:gd name="connsiteY287" fmla="*/ 2340703 h 6854130"/>
                    <a:gd name="connsiteX288" fmla="*/ 7775866 w 9155999"/>
                    <a:gd name="connsiteY288" fmla="*/ 2159113 h 6854130"/>
                    <a:gd name="connsiteX289" fmla="*/ 7609892 w 9155999"/>
                    <a:gd name="connsiteY289" fmla="*/ 2161428 h 6854130"/>
                    <a:gd name="connsiteX290" fmla="*/ 7609409 w 9155999"/>
                    <a:gd name="connsiteY290" fmla="*/ 2120867 h 6854130"/>
                    <a:gd name="connsiteX291" fmla="*/ 7600599 w 9155999"/>
                    <a:gd name="connsiteY291" fmla="*/ 2080030 h 6854130"/>
                    <a:gd name="connsiteX292" fmla="*/ 7602982 w 9155999"/>
                    <a:gd name="connsiteY292" fmla="*/ 2038674 h 6854130"/>
                    <a:gd name="connsiteX293" fmla="*/ 7629448 w 9155999"/>
                    <a:gd name="connsiteY293" fmla="*/ 1960386 h 6854130"/>
                    <a:gd name="connsiteX294" fmla="*/ 7657466 w 9155999"/>
                    <a:gd name="connsiteY294" fmla="*/ 1920136 h 6854130"/>
                    <a:gd name="connsiteX295" fmla="*/ 7685037 w 9155999"/>
                    <a:gd name="connsiteY295" fmla="*/ 1811238 h 6854130"/>
                    <a:gd name="connsiteX296" fmla="*/ 7680752 w 9155999"/>
                    <a:gd name="connsiteY296" fmla="*/ 1786846 h 6854130"/>
                    <a:gd name="connsiteX297" fmla="*/ 7683102 w 9155999"/>
                    <a:gd name="connsiteY297" fmla="*/ 1742934 h 6854130"/>
                    <a:gd name="connsiteX298" fmla="*/ 7678300 w 9155999"/>
                    <a:gd name="connsiteY298" fmla="*/ 1735091 h 6854130"/>
                    <a:gd name="connsiteX299" fmla="*/ 7665793 w 9155999"/>
                    <a:gd name="connsiteY299" fmla="*/ 1683786 h 6854130"/>
                    <a:gd name="connsiteX300" fmla="*/ 7669455 w 9155999"/>
                    <a:gd name="connsiteY300" fmla="*/ 1657840 h 6854130"/>
                    <a:gd name="connsiteX301" fmla="*/ 7656776 w 9155999"/>
                    <a:gd name="connsiteY301" fmla="*/ 1624534 h 6854130"/>
                    <a:gd name="connsiteX302" fmla="*/ 7600841 w 9155999"/>
                    <a:gd name="connsiteY302" fmla="*/ 1624120 h 6854130"/>
                    <a:gd name="connsiteX303" fmla="*/ 7526387 w 9155999"/>
                    <a:gd name="connsiteY303" fmla="*/ 1493282 h 6854130"/>
                    <a:gd name="connsiteX304" fmla="*/ 7432137 w 9155999"/>
                    <a:gd name="connsiteY304" fmla="*/ 1427086 h 6854130"/>
                    <a:gd name="connsiteX305" fmla="*/ 7287169 w 9155999"/>
                    <a:gd name="connsiteY305" fmla="*/ 1254479 h 6854130"/>
                    <a:gd name="connsiteX306" fmla="*/ 7106063 w 9155999"/>
                    <a:gd name="connsiteY306" fmla="*/ 1195019 h 6854130"/>
                    <a:gd name="connsiteX307" fmla="*/ 7152324 w 9155999"/>
                    <a:gd name="connsiteY307" fmla="*/ 1111894 h 6854130"/>
                    <a:gd name="connsiteX308" fmla="*/ 7021279 w 9155999"/>
                    <a:gd name="connsiteY308" fmla="*/ 504348 h 6854130"/>
                    <a:gd name="connsiteX309" fmla="*/ 7067402 w 9155999"/>
                    <a:gd name="connsiteY309" fmla="*/ 378278 h 6854130"/>
                    <a:gd name="connsiteX310" fmla="*/ 7093729 w 9155999"/>
                    <a:gd name="connsiteY310" fmla="*/ 186703 h 6854130"/>
                    <a:gd name="connsiteX311" fmla="*/ 7116428 w 9155999"/>
                    <a:gd name="connsiteY311" fmla="*/ 56799 h 6854130"/>
                    <a:gd name="connsiteX312" fmla="*/ 7152255 w 9155999"/>
                    <a:gd name="connsiteY312" fmla="*/ 12852 h 6854130"/>
                    <a:gd name="connsiteX313" fmla="*/ 7112592 w 9155999"/>
                    <a:gd name="connsiteY313" fmla="*/ 14131 h 6854130"/>
                    <a:gd name="connsiteX314" fmla="*/ 6697520 w 9155999"/>
                    <a:gd name="connsiteY314" fmla="*/ 0 h 6854130"/>
                    <a:gd name="connsiteX315" fmla="*/ 6702218 w 9155999"/>
                    <a:gd name="connsiteY315" fmla="*/ 13509 h 6854130"/>
                    <a:gd name="connsiteX316" fmla="*/ 6698314 w 9155999"/>
                    <a:gd name="connsiteY316" fmla="*/ 53206 h 6854130"/>
                    <a:gd name="connsiteX317" fmla="*/ 6700698 w 9155999"/>
                    <a:gd name="connsiteY317" fmla="*/ 88169 h 6854130"/>
                    <a:gd name="connsiteX318" fmla="*/ 6717627 w 9155999"/>
                    <a:gd name="connsiteY318" fmla="*/ 146799 h 6854130"/>
                    <a:gd name="connsiteX319" fmla="*/ 6714760 w 9155999"/>
                    <a:gd name="connsiteY319" fmla="*/ 177859 h 6854130"/>
                    <a:gd name="connsiteX320" fmla="*/ 6695999 w 9155999"/>
                    <a:gd name="connsiteY320" fmla="*/ 215172 h 6854130"/>
                    <a:gd name="connsiteX321" fmla="*/ 6697554 w 9155999"/>
                    <a:gd name="connsiteY321" fmla="*/ 248477 h 6854130"/>
                    <a:gd name="connsiteX322" fmla="*/ 6268109 w 9155999"/>
                    <a:gd name="connsiteY322" fmla="*/ 248961 h 6854130"/>
                    <a:gd name="connsiteX323" fmla="*/ 6438988 w 9155999"/>
                    <a:gd name="connsiteY323" fmla="*/ 416973 h 6854130"/>
                    <a:gd name="connsiteX324" fmla="*/ 6441545 w 9155999"/>
                    <a:gd name="connsiteY324" fmla="*/ 810488 h 6854130"/>
                    <a:gd name="connsiteX325" fmla="*/ 6456297 w 9155999"/>
                    <a:gd name="connsiteY325" fmla="*/ 868427 h 6854130"/>
                    <a:gd name="connsiteX326" fmla="*/ 6501246 w 9155999"/>
                    <a:gd name="connsiteY326" fmla="*/ 944055 h 6854130"/>
                    <a:gd name="connsiteX327" fmla="*/ 6257605 w 9155999"/>
                    <a:gd name="connsiteY327" fmla="*/ 1178540 h 6854130"/>
                    <a:gd name="connsiteX328" fmla="*/ 6129394 w 9155999"/>
                    <a:gd name="connsiteY328" fmla="*/ 1258659 h 6854130"/>
                    <a:gd name="connsiteX329" fmla="*/ 6010683 w 9155999"/>
                    <a:gd name="connsiteY329" fmla="*/ 1467923 h 6854130"/>
                    <a:gd name="connsiteX330" fmla="*/ 5977688 w 9155999"/>
                    <a:gd name="connsiteY330" fmla="*/ 1513321 h 6854130"/>
                    <a:gd name="connsiteX331" fmla="*/ 5778686 w 9155999"/>
                    <a:gd name="connsiteY331" fmla="*/ 1737372 h 6854130"/>
                    <a:gd name="connsiteX332" fmla="*/ 5623008 w 9155999"/>
                    <a:gd name="connsiteY332" fmla="*/ 1934474 h 6854130"/>
                    <a:gd name="connsiteX333" fmla="*/ 5602209 w 9155999"/>
                    <a:gd name="connsiteY333" fmla="*/ 1944770 h 6854130"/>
                    <a:gd name="connsiteX334" fmla="*/ 5560508 w 9155999"/>
                    <a:gd name="connsiteY334" fmla="*/ 1957864 h 6854130"/>
                    <a:gd name="connsiteX335" fmla="*/ 5275823 w 9155999"/>
                    <a:gd name="connsiteY335" fmla="*/ 1957657 h 6854130"/>
                    <a:gd name="connsiteX336" fmla="*/ 5218748 w 9155999"/>
                    <a:gd name="connsiteY336" fmla="*/ 1983119 h 6854130"/>
                    <a:gd name="connsiteX337" fmla="*/ 5185892 w 9155999"/>
                    <a:gd name="connsiteY337" fmla="*/ 1953753 h 6854130"/>
                    <a:gd name="connsiteX338" fmla="*/ 5188759 w 9155999"/>
                    <a:gd name="connsiteY338" fmla="*/ 1953753 h 6854130"/>
                    <a:gd name="connsiteX339" fmla="*/ 5039922 w 9155999"/>
                    <a:gd name="connsiteY339" fmla="*/ 1815591 h 6854130"/>
                    <a:gd name="connsiteX340" fmla="*/ 4909706 w 9155999"/>
                    <a:gd name="connsiteY340" fmla="*/ 1740792 h 6854130"/>
                    <a:gd name="connsiteX341" fmla="*/ 4566737 w 9155999"/>
                    <a:gd name="connsiteY341" fmla="*/ 1527900 h 6854130"/>
                    <a:gd name="connsiteX342" fmla="*/ 4523862 w 9155999"/>
                    <a:gd name="connsiteY342" fmla="*/ 1528833 h 6854130"/>
                    <a:gd name="connsiteX343" fmla="*/ 4501889 w 9155999"/>
                    <a:gd name="connsiteY343" fmla="*/ 1523513 h 6854130"/>
                    <a:gd name="connsiteX344" fmla="*/ 4474180 w 9155999"/>
                    <a:gd name="connsiteY344" fmla="*/ 1554814 h 6854130"/>
                    <a:gd name="connsiteX345" fmla="*/ 4194505 w 9155999"/>
                    <a:gd name="connsiteY345" fmla="*/ 1700750 h 6854130"/>
                    <a:gd name="connsiteX346" fmla="*/ 4195818 w 9155999"/>
                    <a:gd name="connsiteY346" fmla="*/ 1961975 h 6854130"/>
                    <a:gd name="connsiteX347" fmla="*/ 3840895 w 9155999"/>
                    <a:gd name="connsiteY347" fmla="*/ 1969023 h 6854130"/>
                    <a:gd name="connsiteX348" fmla="*/ 3805136 w 9155999"/>
                    <a:gd name="connsiteY348" fmla="*/ 1981219 h 6854130"/>
                    <a:gd name="connsiteX349" fmla="*/ 3795601 w 9155999"/>
                    <a:gd name="connsiteY349" fmla="*/ 1999703 h 6854130"/>
                    <a:gd name="connsiteX350" fmla="*/ 3730683 w 9155999"/>
                    <a:gd name="connsiteY350" fmla="*/ 2080341 h 6854130"/>
                    <a:gd name="connsiteX351" fmla="*/ 3626414 w 9155999"/>
                    <a:gd name="connsiteY351" fmla="*/ 2173554 h 6854130"/>
                    <a:gd name="connsiteX352" fmla="*/ 3591105 w 9155999"/>
                    <a:gd name="connsiteY352" fmla="*/ 2236226 h 6854130"/>
                    <a:gd name="connsiteX353" fmla="*/ 3599707 w 9155999"/>
                    <a:gd name="connsiteY353" fmla="*/ 2277582 h 6854130"/>
                    <a:gd name="connsiteX354" fmla="*/ 3033171 w 9155999"/>
                    <a:gd name="connsiteY354" fmla="*/ 2279585 h 6854130"/>
                    <a:gd name="connsiteX355" fmla="*/ 2928452 w 9155999"/>
                    <a:gd name="connsiteY355" fmla="*/ 2068145 h 6854130"/>
                    <a:gd name="connsiteX356" fmla="*/ 2841769 w 9155999"/>
                    <a:gd name="connsiteY356" fmla="*/ 2076817 h 6854130"/>
                    <a:gd name="connsiteX357" fmla="*/ 2735150 w 9155999"/>
                    <a:gd name="connsiteY357" fmla="*/ 2064379 h 6854130"/>
                    <a:gd name="connsiteX358" fmla="*/ 2537909 w 9155999"/>
                    <a:gd name="connsiteY358" fmla="*/ 2062133 h 6854130"/>
                    <a:gd name="connsiteX359" fmla="*/ 2450742 w 9155999"/>
                    <a:gd name="connsiteY359" fmla="*/ 2056744 h 6854130"/>
                    <a:gd name="connsiteX360" fmla="*/ 2321701 w 9155999"/>
                    <a:gd name="connsiteY360" fmla="*/ 2063619 h 6854130"/>
                    <a:gd name="connsiteX361" fmla="*/ 2245796 w 9155999"/>
                    <a:gd name="connsiteY361" fmla="*/ 2078717 h 6854130"/>
                    <a:gd name="connsiteX362" fmla="*/ 2006267 w 9155999"/>
                    <a:gd name="connsiteY362" fmla="*/ 2163362 h 6854130"/>
                    <a:gd name="connsiteX363" fmla="*/ 1945634 w 9155999"/>
                    <a:gd name="connsiteY363" fmla="*/ 2158836 h 6854130"/>
                    <a:gd name="connsiteX364" fmla="*/ 1732431 w 9155999"/>
                    <a:gd name="connsiteY364" fmla="*/ 2093608 h 6854130"/>
                    <a:gd name="connsiteX365" fmla="*/ 1672281 w 9155999"/>
                    <a:gd name="connsiteY365" fmla="*/ 2021262 h 6854130"/>
                    <a:gd name="connsiteX366" fmla="*/ 1611475 w 9155999"/>
                    <a:gd name="connsiteY366" fmla="*/ 1826577 h 6854130"/>
                    <a:gd name="connsiteX367" fmla="*/ 1512768 w 9155999"/>
                    <a:gd name="connsiteY367" fmla="*/ 1728873 h 6854130"/>
                    <a:gd name="connsiteX368" fmla="*/ 1499570 w 9155999"/>
                    <a:gd name="connsiteY368" fmla="*/ 1696465 h 6854130"/>
                    <a:gd name="connsiteX369" fmla="*/ 1477804 w 9155999"/>
                    <a:gd name="connsiteY369" fmla="*/ 1664162 h 6854130"/>
                    <a:gd name="connsiteX370" fmla="*/ 1424806 w 9155999"/>
                    <a:gd name="connsiteY370" fmla="*/ 1630304 h 6854130"/>
                    <a:gd name="connsiteX371" fmla="*/ 1387769 w 9155999"/>
                    <a:gd name="connsiteY371" fmla="*/ 1619766 h 6854130"/>
                    <a:gd name="connsiteX372" fmla="*/ 1390015 w 9155999"/>
                    <a:gd name="connsiteY372" fmla="*/ 1461428 h 6854130"/>
                    <a:gd name="connsiteX373" fmla="*/ 1383761 w 9155999"/>
                    <a:gd name="connsiteY373" fmla="*/ 1457489 h 6854130"/>
                    <a:gd name="connsiteX374" fmla="*/ 1375159 w 9155999"/>
                    <a:gd name="connsiteY374" fmla="*/ 1444050 h 6854130"/>
                    <a:gd name="connsiteX375" fmla="*/ 1362652 w 9155999"/>
                    <a:gd name="connsiteY375" fmla="*/ 1433789 h 6854130"/>
                    <a:gd name="connsiteX376" fmla="*/ 1325961 w 9155999"/>
                    <a:gd name="connsiteY376" fmla="*/ 1421938 h 6854130"/>
                    <a:gd name="connsiteX377" fmla="*/ 1271269 w 9155999"/>
                    <a:gd name="connsiteY377" fmla="*/ 1434549 h 6854130"/>
                    <a:gd name="connsiteX378" fmla="*/ 1259557 w 9155999"/>
                    <a:gd name="connsiteY378" fmla="*/ 1444015 h 6854130"/>
                    <a:gd name="connsiteX379" fmla="*/ 1213469 w 9155999"/>
                    <a:gd name="connsiteY379" fmla="*/ 1443220 h 6854130"/>
                    <a:gd name="connsiteX380" fmla="*/ 1179092 w 9155999"/>
                    <a:gd name="connsiteY380" fmla="*/ 1450337 h 6854130"/>
                    <a:gd name="connsiteX381" fmla="*/ 1153319 w 9155999"/>
                    <a:gd name="connsiteY381" fmla="*/ 1450337 h 6854130"/>
                    <a:gd name="connsiteX382" fmla="*/ 1041587 w 9155999"/>
                    <a:gd name="connsiteY382" fmla="*/ 1484265 h 6854130"/>
                    <a:gd name="connsiteX383" fmla="*/ 1000162 w 9155999"/>
                    <a:gd name="connsiteY383" fmla="*/ 1483470 h 6854130"/>
                    <a:gd name="connsiteX384" fmla="*/ 975149 w 9155999"/>
                    <a:gd name="connsiteY384" fmla="*/ 1488963 h 6854130"/>
                    <a:gd name="connsiteX385" fmla="*/ 960293 w 9155999"/>
                    <a:gd name="connsiteY385" fmla="*/ 1496081 h 6854130"/>
                    <a:gd name="connsiteX386" fmla="*/ 932170 w 9155999"/>
                    <a:gd name="connsiteY386" fmla="*/ 1498464 h 6854130"/>
                    <a:gd name="connsiteX387" fmla="*/ 918108 w 9155999"/>
                    <a:gd name="connsiteY387" fmla="*/ 1506342 h 6854130"/>
                    <a:gd name="connsiteX388" fmla="*/ 875129 w 9155999"/>
                    <a:gd name="connsiteY388" fmla="*/ 1509520 h 6854130"/>
                    <a:gd name="connsiteX389" fmla="*/ 848561 w 9155999"/>
                    <a:gd name="connsiteY389" fmla="*/ 1500054 h 6854130"/>
                    <a:gd name="connsiteX390" fmla="*/ 839164 w 9155999"/>
                    <a:gd name="connsiteY390" fmla="*/ 1501643 h 6854130"/>
                    <a:gd name="connsiteX391" fmla="*/ 833705 w 9155999"/>
                    <a:gd name="connsiteY391" fmla="*/ 1506376 h 6854130"/>
                    <a:gd name="connsiteX392" fmla="*/ 825862 w 9155999"/>
                    <a:gd name="connsiteY392" fmla="*/ 1507965 h 6854130"/>
                    <a:gd name="connsiteX393" fmla="*/ 817294 w 9155999"/>
                    <a:gd name="connsiteY393" fmla="*/ 1504821 h 6854130"/>
                    <a:gd name="connsiteX394" fmla="*/ 785267 w 9155999"/>
                    <a:gd name="connsiteY394" fmla="*/ 1514288 h 6854130"/>
                    <a:gd name="connsiteX395" fmla="*/ 764157 w 9155999"/>
                    <a:gd name="connsiteY395" fmla="*/ 1511939 h 6854130"/>
                    <a:gd name="connsiteX396" fmla="*/ 724322 w 9155999"/>
                    <a:gd name="connsiteY396" fmla="*/ 1525344 h 6854130"/>
                    <a:gd name="connsiteX397" fmla="*/ 718000 w 9155999"/>
                    <a:gd name="connsiteY397" fmla="*/ 1530595 h 6854130"/>
                    <a:gd name="connsiteX398" fmla="*/ 704802 w 9155999"/>
                    <a:gd name="connsiteY398" fmla="*/ 1560065 h 6854130"/>
                    <a:gd name="connsiteX399" fmla="*/ 690741 w 9155999"/>
                    <a:gd name="connsiteY399" fmla="*/ 1579793 h 6854130"/>
                    <a:gd name="connsiteX400" fmla="*/ 686076 w 9155999"/>
                    <a:gd name="connsiteY400" fmla="*/ 1598726 h 6854130"/>
                    <a:gd name="connsiteX401" fmla="*/ 673570 w 9155999"/>
                    <a:gd name="connsiteY401" fmla="*/ 1619248 h 6854130"/>
                    <a:gd name="connsiteX402" fmla="*/ 673570 w 9155999"/>
                    <a:gd name="connsiteY402" fmla="*/ 1647648 h 6854130"/>
                    <a:gd name="connsiteX403" fmla="*/ 683727 w 9155999"/>
                    <a:gd name="connsiteY403" fmla="*/ 1669724 h 6854130"/>
                    <a:gd name="connsiteX404" fmla="*/ 683727 w 9155999"/>
                    <a:gd name="connsiteY404" fmla="*/ 1688657 h 6854130"/>
                    <a:gd name="connsiteX405" fmla="*/ 675124 w 9155999"/>
                    <a:gd name="connsiteY405" fmla="*/ 1711529 h 6854130"/>
                    <a:gd name="connsiteX406" fmla="*/ 661063 w 9155999"/>
                    <a:gd name="connsiteY406" fmla="*/ 1731222 h 6854130"/>
                    <a:gd name="connsiteX407" fmla="*/ 641543 w 9155999"/>
                    <a:gd name="connsiteY407" fmla="*/ 1784808 h 6854130"/>
                    <a:gd name="connsiteX408" fmla="*/ 625132 w 9155999"/>
                    <a:gd name="connsiteY408" fmla="*/ 1802151 h 6854130"/>
                    <a:gd name="connsiteX409" fmla="*/ 614180 w 9155999"/>
                    <a:gd name="connsiteY409" fmla="*/ 1823433 h 6854130"/>
                    <a:gd name="connsiteX410" fmla="*/ 604022 w 9155999"/>
                    <a:gd name="connsiteY410" fmla="*/ 1835249 h 6854130"/>
                    <a:gd name="connsiteX411" fmla="*/ 564187 w 9155999"/>
                    <a:gd name="connsiteY411" fmla="*/ 1860470 h 6854130"/>
                    <a:gd name="connsiteX412" fmla="*/ 540728 w 9155999"/>
                    <a:gd name="connsiteY412" fmla="*/ 1880958 h 6854130"/>
                    <a:gd name="connsiteX413" fmla="*/ 527461 w 9155999"/>
                    <a:gd name="connsiteY413" fmla="*/ 1888040 h 6854130"/>
                    <a:gd name="connsiteX414" fmla="*/ 509496 w 9155999"/>
                    <a:gd name="connsiteY414" fmla="*/ 1889629 h 6854130"/>
                    <a:gd name="connsiteX415" fmla="*/ 502448 w 9155999"/>
                    <a:gd name="connsiteY415" fmla="*/ 1894328 h 6854130"/>
                    <a:gd name="connsiteX416" fmla="*/ 482133 w 9155999"/>
                    <a:gd name="connsiteY416" fmla="*/ 1943941 h 6854130"/>
                    <a:gd name="connsiteX417" fmla="*/ 471181 w 9155999"/>
                    <a:gd name="connsiteY417" fmla="*/ 1961284 h 6854130"/>
                    <a:gd name="connsiteX418" fmla="*/ 461991 w 9155999"/>
                    <a:gd name="connsiteY418" fmla="*/ 1966225 h 6854130"/>
                    <a:gd name="connsiteX419" fmla="*/ 471215 w 9155999"/>
                    <a:gd name="connsiteY419" fmla="*/ 1993415 h 6854130"/>
                    <a:gd name="connsiteX420" fmla="*/ 471457 w 9155999"/>
                    <a:gd name="connsiteY420" fmla="*/ 2062686 h 6854130"/>
                    <a:gd name="connsiteX421" fmla="*/ 479576 w 9155999"/>
                    <a:gd name="connsiteY421" fmla="*/ 2091466 h 6854130"/>
                    <a:gd name="connsiteX422" fmla="*/ 479887 w 9155999"/>
                    <a:gd name="connsiteY422" fmla="*/ 2127880 h 6854130"/>
                    <a:gd name="connsiteX423" fmla="*/ 462647 w 9155999"/>
                    <a:gd name="connsiteY423" fmla="*/ 2166264 h 6854130"/>
                    <a:gd name="connsiteX424" fmla="*/ 430206 w 9155999"/>
                    <a:gd name="connsiteY424" fmla="*/ 2187823 h 6854130"/>
                    <a:gd name="connsiteX425" fmla="*/ 362558 w 9155999"/>
                    <a:gd name="connsiteY425" fmla="*/ 2241029 h 6854130"/>
                    <a:gd name="connsiteX426" fmla="*/ 363802 w 9155999"/>
                    <a:gd name="connsiteY426" fmla="*/ 2260480 h 6854130"/>
                    <a:gd name="connsiteX427" fmla="*/ 375203 w 9155999"/>
                    <a:gd name="connsiteY427" fmla="*/ 2293198 h 6854130"/>
                    <a:gd name="connsiteX428" fmla="*/ 352954 w 9155999"/>
                    <a:gd name="connsiteY428" fmla="*/ 2333759 h 6854130"/>
                    <a:gd name="connsiteX429" fmla="*/ 333814 w 9155999"/>
                    <a:gd name="connsiteY429" fmla="*/ 2400577 h 6854130"/>
                    <a:gd name="connsiteX430" fmla="*/ 314881 w 9155999"/>
                    <a:gd name="connsiteY430" fmla="*/ 2491510 h 6854130"/>
                    <a:gd name="connsiteX431" fmla="*/ 338132 w 9155999"/>
                    <a:gd name="connsiteY431" fmla="*/ 2569798 h 6854130"/>
                    <a:gd name="connsiteX432" fmla="*/ 334401 w 9155999"/>
                    <a:gd name="connsiteY432" fmla="*/ 2593568 h 6854130"/>
                    <a:gd name="connsiteX433" fmla="*/ 319130 w 9155999"/>
                    <a:gd name="connsiteY433" fmla="*/ 2611706 h 6854130"/>
                    <a:gd name="connsiteX434" fmla="*/ 305207 w 9155999"/>
                    <a:gd name="connsiteY434" fmla="*/ 2620102 h 6854130"/>
                    <a:gd name="connsiteX435" fmla="*/ 283994 w 9155999"/>
                    <a:gd name="connsiteY435" fmla="*/ 2655929 h 6854130"/>
                    <a:gd name="connsiteX436" fmla="*/ 270485 w 9155999"/>
                    <a:gd name="connsiteY436" fmla="*/ 2670094 h 6854130"/>
                    <a:gd name="connsiteX437" fmla="*/ 165179 w 9155999"/>
                    <a:gd name="connsiteY437" fmla="*/ 2723507 h 6854130"/>
                    <a:gd name="connsiteX438" fmla="*/ 82711 w 9155999"/>
                    <a:gd name="connsiteY438" fmla="*/ 2794851 h 6854130"/>
                    <a:gd name="connsiteX439" fmla="*/ 66956 w 9155999"/>
                    <a:gd name="connsiteY439" fmla="*/ 2819174 h 6854130"/>
                    <a:gd name="connsiteX440" fmla="*/ 62672 w 9155999"/>
                    <a:gd name="connsiteY440" fmla="*/ 2831957 h 6854130"/>
                    <a:gd name="connsiteX441" fmla="*/ 72104 w 9155999"/>
                    <a:gd name="connsiteY441" fmla="*/ 2848886 h 6854130"/>
                    <a:gd name="connsiteX442" fmla="*/ 92073 w 9155999"/>
                    <a:gd name="connsiteY442" fmla="*/ 2865780 h 6854130"/>
                    <a:gd name="connsiteX443" fmla="*/ 63570 w 9155999"/>
                    <a:gd name="connsiteY443" fmla="*/ 2891589 h 6854130"/>
                    <a:gd name="connsiteX444" fmla="*/ 31267 w 9155999"/>
                    <a:gd name="connsiteY444" fmla="*/ 2935259 h 6854130"/>
                    <a:gd name="connsiteX445" fmla="*/ 15098 w 9155999"/>
                    <a:gd name="connsiteY445" fmla="*/ 2949907 h 6854130"/>
                    <a:gd name="connsiteX446" fmla="*/ 9017 w 9155999"/>
                    <a:gd name="connsiteY446" fmla="*/ 2964695 h 6854130"/>
                    <a:gd name="connsiteX447" fmla="*/ 7152 w 9155999"/>
                    <a:gd name="connsiteY447" fmla="*/ 3001247 h 6854130"/>
                    <a:gd name="connsiteX448" fmla="*/ 0 w 9155999"/>
                    <a:gd name="connsiteY448" fmla="*/ 3023601 h 6854130"/>
                    <a:gd name="connsiteX449" fmla="*/ 1140 w 9155999"/>
                    <a:gd name="connsiteY449" fmla="*/ 3037455 h 6854130"/>
                    <a:gd name="connsiteX450" fmla="*/ 40353 w 9155999"/>
                    <a:gd name="connsiteY450" fmla="*/ 3089175 h 6854130"/>
                    <a:gd name="connsiteX451" fmla="*/ 65782 w 9155999"/>
                    <a:gd name="connsiteY451" fmla="*/ 3103686 h 6854130"/>
                    <a:gd name="connsiteX452" fmla="*/ 115843 w 9155999"/>
                    <a:gd name="connsiteY452" fmla="*/ 3119405 h 6854130"/>
                    <a:gd name="connsiteX453" fmla="*/ 145728 w 9155999"/>
                    <a:gd name="connsiteY453" fmla="*/ 3115018 h 6854130"/>
                    <a:gd name="connsiteX454" fmla="*/ 154400 w 9155999"/>
                    <a:gd name="connsiteY454" fmla="*/ 3126523 h 6854130"/>
                    <a:gd name="connsiteX455" fmla="*/ 171536 w 9155999"/>
                    <a:gd name="connsiteY455" fmla="*/ 3130461 h 6854130"/>
                    <a:gd name="connsiteX456" fmla="*/ 204945 w 9155999"/>
                    <a:gd name="connsiteY456" fmla="*/ 3107521 h 6854130"/>
                    <a:gd name="connsiteX457" fmla="*/ 217901 w 9155999"/>
                    <a:gd name="connsiteY457" fmla="*/ 3106761 h 6854130"/>
                    <a:gd name="connsiteX458" fmla="*/ 224569 w 9155999"/>
                    <a:gd name="connsiteY458" fmla="*/ 3111252 h 6854130"/>
                    <a:gd name="connsiteX459" fmla="*/ 242017 w 9155999"/>
                    <a:gd name="connsiteY459" fmla="*/ 3113739 h 6854130"/>
                    <a:gd name="connsiteX460" fmla="*/ 252830 w 9155999"/>
                    <a:gd name="connsiteY460" fmla="*/ 3111736 h 6854130"/>
                    <a:gd name="connsiteX461" fmla="*/ 266754 w 9155999"/>
                    <a:gd name="connsiteY461" fmla="*/ 3141206 h 6854130"/>
                    <a:gd name="connsiteX462" fmla="*/ 274493 w 9155999"/>
                    <a:gd name="connsiteY462" fmla="*/ 3140308 h 6854130"/>
                    <a:gd name="connsiteX463" fmla="*/ 284408 w 9155999"/>
                    <a:gd name="connsiteY463" fmla="*/ 3152711 h 6854130"/>
                    <a:gd name="connsiteX464" fmla="*/ 314121 w 9155999"/>
                    <a:gd name="connsiteY464" fmla="*/ 3167429 h 6854130"/>
                    <a:gd name="connsiteX465" fmla="*/ 325487 w 9155999"/>
                    <a:gd name="connsiteY465" fmla="*/ 3167947 h 6854130"/>
                    <a:gd name="connsiteX466" fmla="*/ 367223 w 9155999"/>
                    <a:gd name="connsiteY466" fmla="*/ 3152780 h 6854130"/>
                    <a:gd name="connsiteX467" fmla="*/ 386812 w 9155999"/>
                    <a:gd name="connsiteY467" fmla="*/ 3150223 h 6854130"/>
                    <a:gd name="connsiteX468" fmla="*/ 414002 w 9155999"/>
                    <a:gd name="connsiteY468" fmla="*/ 3155406 h 6854130"/>
                    <a:gd name="connsiteX469" fmla="*/ 430033 w 9155999"/>
                    <a:gd name="connsiteY469" fmla="*/ 3165459 h 6854130"/>
                    <a:gd name="connsiteX470" fmla="*/ 459192 w 9155999"/>
                    <a:gd name="connsiteY470" fmla="*/ 3163801 h 6854130"/>
                    <a:gd name="connsiteX471" fmla="*/ 466379 w 9155999"/>
                    <a:gd name="connsiteY471" fmla="*/ 3168638 h 6854130"/>
                    <a:gd name="connsiteX472" fmla="*/ 476121 w 9155999"/>
                    <a:gd name="connsiteY472" fmla="*/ 3183563 h 6854130"/>
                    <a:gd name="connsiteX473" fmla="*/ 490183 w 9155999"/>
                    <a:gd name="connsiteY473" fmla="*/ 3184980 h 6854130"/>
                    <a:gd name="connsiteX474" fmla="*/ 510325 w 9155999"/>
                    <a:gd name="connsiteY474" fmla="*/ 3177586 h 6854130"/>
                    <a:gd name="connsiteX475" fmla="*/ 531193 w 9155999"/>
                    <a:gd name="connsiteY475" fmla="*/ 3177932 h 6854130"/>
                    <a:gd name="connsiteX476" fmla="*/ 542179 w 9155999"/>
                    <a:gd name="connsiteY476" fmla="*/ 3188711 h 6854130"/>
                    <a:gd name="connsiteX477" fmla="*/ 547915 w 9155999"/>
                    <a:gd name="connsiteY477" fmla="*/ 3183494 h 6854130"/>
                    <a:gd name="connsiteX478" fmla="*/ 556932 w 9155999"/>
                    <a:gd name="connsiteY478" fmla="*/ 3186016 h 6854130"/>
                    <a:gd name="connsiteX479" fmla="*/ 567400 w 9155999"/>
                    <a:gd name="connsiteY479" fmla="*/ 3211928 h 6854130"/>
                    <a:gd name="connsiteX480" fmla="*/ 575692 w 9155999"/>
                    <a:gd name="connsiteY480" fmla="*/ 3219667 h 6854130"/>
                    <a:gd name="connsiteX481" fmla="*/ 589062 w 9155999"/>
                    <a:gd name="connsiteY481" fmla="*/ 3287107 h 6854130"/>
                    <a:gd name="connsiteX482" fmla="*/ 617462 w 9155999"/>
                    <a:gd name="connsiteY482" fmla="*/ 3302723 h 6854130"/>
                    <a:gd name="connsiteX483" fmla="*/ 628414 w 9155999"/>
                    <a:gd name="connsiteY483" fmla="*/ 3314055 h 6854130"/>
                    <a:gd name="connsiteX484" fmla="*/ 640506 w 9155999"/>
                    <a:gd name="connsiteY484" fmla="*/ 3340313 h 6854130"/>
                    <a:gd name="connsiteX485" fmla="*/ 708499 w 9155999"/>
                    <a:gd name="connsiteY485" fmla="*/ 3384466 h 6854130"/>
                    <a:gd name="connsiteX486" fmla="*/ 722180 w 9155999"/>
                    <a:gd name="connsiteY486" fmla="*/ 3397802 h 6854130"/>
                    <a:gd name="connsiteX487" fmla="*/ 735482 w 9155999"/>
                    <a:gd name="connsiteY487" fmla="*/ 3418704 h 6854130"/>
                    <a:gd name="connsiteX488" fmla="*/ 777977 w 9155999"/>
                    <a:gd name="connsiteY488" fmla="*/ 3406509 h 6854130"/>
                    <a:gd name="connsiteX489" fmla="*/ 803371 w 9155999"/>
                    <a:gd name="connsiteY489" fmla="*/ 3403641 h 6854130"/>
                    <a:gd name="connsiteX490" fmla="*/ 829421 w 9155999"/>
                    <a:gd name="connsiteY490" fmla="*/ 3431730 h 6854130"/>
                    <a:gd name="connsiteX491" fmla="*/ 843102 w 9155999"/>
                    <a:gd name="connsiteY491" fmla="*/ 3431211 h 6854130"/>
                    <a:gd name="connsiteX492" fmla="*/ 842204 w 9155999"/>
                    <a:gd name="connsiteY492" fmla="*/ 3439849 h 6854130"/>
                    <a:gd name="connsiteX493" fmla="*/ 870949 w 9155999"/>
                    <a:gd name="connsiteY493" fmla="*/ 3474432 h 6854130"/>
                    <a:gd name="connsiteX494" fmla="*/ 871294 w 9155999"/>
                    <a:gd name="connsiteY494" fmla="*/ 3484693 h 6854130"/>
                    <a:gd name="connsiteX495" fmla="*/ 880104 w 9155999"/>
                    <a:gd name="connsiteY495" fmla="*/ 3486697 h 6854130"/>
                    <a:gd name="connsiteX496" fmla="*/ 884976 w 9155999"/>
                    <a:gd name="connsiteY496" fmla="*/ 3481480 h 6854130"/>
                    <a:gd name="connsiteX497" fmla="*/ 888949 w 9155999"/>
                    <a:gd name="connsiteY497" fmla="*/ 3484555 h 6854130"/>
                    <a:gd name="connsiteX498" fmla="*/ 891125 w 9155999"/>
                    <a:gd name="connsiteY498" fmla="*/ 3490325 h 6854130"/>
                    <a:gd name="connsiteX499" fmla="*/ 886807 w 9155999"/>
                    <a:gd name="connsiteY499" fmla="*/ 3498789 h 6854130"/>
                    <a:gd name="connsiteX500" fmla="*/ 891816 w 9155999"/>
                    <a:gd name="connsiteY500" fmla="*/ 3526843 h 6854130"/>
                    <a:gd name="connsiteX501" fmla="*/ 888016 w 9155999"/>
                    <a:gd name="connsiteY501" fmla="*/ 3538175 h 6854130"/>
                    <a:gd name="connsiteX502" fmla="*/ 882419 w 9155999"/>
                    <a:gd name="connsiteY502" fmla="*/ 3543392 h 6854130"/>
                    <a:gd name="connsiteX503" fmla="*/ 886738 w 9155999"/>
                    <a:gd name="connsiteY503" fmla="*/ 3552030 h 6854130"/>
                    <a:gd name="connsiteX504" fmla="*/ 881694 w 9155999"/>
                    <a:gd name="connsiteY504" fmla="*/ 3564260 h 6854130"/>
                    <a:gd name="connsiteX505" fmla="*/ 887429 w 9155999"/>
                    <a:gd name="connsiteY505" fmla="*/ 3568959 h 6854130"/>
                    <a:gd name="connsiteX506" fmla="*/ 888672 w 9155999"/>
                    <a:gd name="connsiteY506" fmla="*/ 3575972 h 6854130"/>
                    <a:gd name="connsiteX507" fmla="*/ 901248 w 9155999"/>
                    <a:gd name="connsiteY507" fmla="*/ 3584264 h 6854130"/>
                    <a:gd name="connsiteX508" fmla="*/ 900868 w 9155999"/>
                    <a:gd name="connsiteY508" fmla="*/ 3589861 h 6854130"/>
                    <a:gd name="connsiteX509" fmla="*/ 897448 w 9155999"/>
                    <a:gd name="connsiteY509" fmla="*/ 3592729 h 6854130"/>
                    <a:gd name="connsiteX510" fmla="*/ 888465 w 9155999"/>
                    <a:gd name="connsiteY510" fmla="*/ 3592003 h 6854130"/>
                    <a:gd name="connsiteX511" fmla="*/ 886669 w 9155999"/>
                    <a:gd name="connsiteY511" fmla="*/ 3596321 h 6854130"/>
                    <a:gd name="connsiteX512" fmla="*/ 890987 w 9155999"/>
                    <a:gd name="connsiteY512" fmla="*/ 3601193 h 6854130"/>
                    <a:gd name="connsiteX513" fmla="*/ 890815 w 9155999"/>
                    <a:gd name="connsiteY513" fmla="*/ 3606582 h 6854130"/>
                    <a:gd name="connsiteX514" fmla="*/ 887567 w 9155999"/>
                    <a:gd name="connsiteY514" fmla="*/ 3610521 h 6854130"/>
                    <a:gd name="connsiteX515" fmla="*/ 863072 w 9155999"/>
                    <a:gd name="connsiteY515" fmla="*/ 3624341 h 6854130"/>
                    <a:gd name="connsiteX516" fmla="*/ 854262 w 9155999"/>
                    <a:gd name="connsiteY516" fmla="*/ 3621992 h 6854130"/>
                    <a:gd name="connsiteX517" fmla="*/ 847801 w 9155999"/>
                    <a:gd name="connsiteY517" fmla="*/ 3624687 h 6854130"/>
                    <a:gd name="connsiteX518" fmla="*/ 843828 w 9155999"/>
                    <a:gd name="connsiteY518" fmla="*/ 3632771 h 6854130"/>
                    <a:gd name="connsiteX519" fmla="*/ 830181 w 9155999"/>
                    <a:gd name="connsiteY519" fmla="*/ 3633496 h 6854130"/>
                    <a:gd name="connsiteX520" fmla="*/ 827279 w 9155999"/>
                    <a:gd name="connsiteY520" fmla="*/ 3642859 h 6854130"/>
                    <a:gd name="connsiteX521" fmla="*/ 810350 w 9155999"/>
                    <a:gd name="connsiteY521" fmla="*/ 3647869 h 6854130"/>
                    <a:gd name="connsiteX522" fmla="*/ 806929 w 9155999"/>
                    <a:gd name="connsiteY522" fmla="*/ 3654502 h 6854130"/>
                    <a:gd name="connsiteX523" fmla="*/ 799743 w 9155999"/>
                    <a:gd name="connsiteY523" fmla="*/ 3657197 h 6854130"/>
                    <a:gd name="connsiteX524" fmla="*/ 798672 w 9155999"/>
                    <a:gd name="connsiteY524" fmla="*/ 3664763 h 6854130"/>
                    <a:gd name="connsiteX525" fmla="*/ 808899 w 9155999"/>
                    <a:gd name="connsiteY525" fmla="*/ 3671431 h 6854130"/>
                    <a:gd name="connsiteX526" fmla="*/ 816983 w 9155999"/>
                    <a:gd name="connsiteY526" fmla="*/ 3691055 h 6854130"/>
                    <a:gd name="connsiteX527" fmla="*/ 818952 w 9155999"/>
                    <a:gd name="connsiteY527" fmla="*/ 3714272 h 6854130"/>
                    <a:gd name="connsiteX528" fmla="*/ 815705 w 9155999"/>
                    <a:gd name="connsiteY528" fmla="*/ 3722011 h 6854130"/>
                    <a:gd name="connsiteX529" fmla="*/ 819298 w 9155999"/>
                    <a:gd name="connsiteY529" fmla="*/ 3727953 h 6854130"/>
                    <a:gd name="connsiteX530" fmla="*/ 823996 w 9155999"/>
                    <a:gd name="connsiteY530" fmla="*/ 3731028 h 6854130"/>
                    <a:gd name="connsiteX531" fmla="*/ 839647 w 9155999"/>
                    <a:gd name="connsiteY531" fmla="*/ 3731754 h 6854130"/>
                    <a:gd name="connsiteX532" fmla="*/ 849356 w 9155999"/>
                    <a:gd name="connsiteY532" fmla="*/ 3741117 h 6854130"/>
                    <a:gd name="connsiteX533" fmla="*/ 873989 w 9155999"/>
                    <a:gd name="connsiteY533" fmla="*/ 3744745 h 6854130"/>
                    <a:gd name="connsiteX534" fmla="*/ 878135 w 9155999"/>
                    <a:gd name="connsiteY534" fmla="*/ 3738629 h 6854130"/>
                    <a:gd name="connsiteX535" fmla="*/ 881175 w 9155999"/>
                    <a:gd name="connsiteY535" fmla="*/ 3746541 h 6854130"/>
                    <a:gd name="connsiteX536" fmla="*/ 887290 w 9155999"/>
                    <a:gd name="connsiteY536" fmla="*/ 3749961 h 6854130"/>
                    <a:gd name="connsiteX537" fmla="*/ 884216 w 9155999"/>
                    <a:gd name="connsiteY537" fmla="*/ 3756422 h 6854130"/>
                    <a:gd name="connsiteX538" fmla="*/ 890504 w 9155999"/>
                    <a:gd name="connsiteY538" fmla="*/ 3757148 h 6854130"/>
                    <a:gd name="connsiteX539" fmla="*/ 894788 w 9155999"/>
                    <a:gd name="connsiteY539" fmla="*/ 3764887 h 6854130"/>
                    <a:gd name="connsiteX540" fmla="*/ 902527 w 9155999"/>
                    <a:gd name="connsiteY540" fmla="*/ 3770104 h 6854130"/>
                    <a:gd name="connsiteX541" fmla="*/ 905049 w 9155999"/>
                    <a:gd name="connsiteY541" fmla="*/ 3779812 h 6854130"/>
                    <a:gd name="connsiteX542" fmla="*/ 915655 w 9155999"/>
                    <a:gd name="connsiteY542" fmla="*/ 3776391 h 6854130"/>
                    <a:gd name="connsiteX543" fmla="*/ 925709 w 9155999"/>
                    <a:gd name="connsiteY543" fmla="*/ 3780538 h 6854130"/>
                    <a:gd name="connsiteX544" fmla="*/ 925329 w 9155999"/>
                    <a:gd name="connsiteY544" fmla="*/ 3789520 h 6854130"/>
                    <a:gd name="connsiteX545" fmla="*/ 935728 w 9155999"/>
                    <a:gd name="connsiteY545" fmla="*/ 3804825 h 6854130"/>
                    <a:gd name="connsiteX546" fmla="*/ 934105 w 9155999"/>
                    <a:gd name="connsiteY546" fmla="*/ 3815985 h 6854130"/>
                    <a:gd name="connsiteX547" fmla="*/ 944884 w 9155999"/>
                    <a:gd name="connsiteY547" fmla="*/ 3840998 h 6854130"/>
                    <a:gd name="connsiteX548" fmla="*/ 958012 w 9155999"/>
                    <a:gd name="connsiteY548" fmla="*/ 3844073 h 6854130"/>
                    <a:gd name="connsiteX549" fmla="*/ 966995 w 9155999"/>
                    <a:gd name="connsiteY549" fmla="*/ 3857029 h 6854130"/>
                    <a:gd name="connsiteX550" fmla="*/ 978500 w 9155999"/>
                    <a:gd name="connsiteY550" fmla="*/ 3850223 h 6854130"/>
                    <a:gd name="connsiteX551" fmla="*/ 995049 w 9155999"/>
                    <a:gd name="connsiteY551" fmla="*/ 3861417 h 6854130"/>
                    <a:gd name="connsiteX552" fmla="*/ 1004930 w 9155999"/>
                    <a:gd name="connsiteY552" fmla="*/ 3873647 h 6854130"/>
                    <a:gd name="connsiteX553" fmla="*/ 1015744 w 9155999"/>
                    <a:gd name="connsiteY553" fmla="*/ 3870952 h 6854130"/>
                    <a:gd name="connsiteX554" fmla="*/ 1018266 w 9155999"/>
                    <a:gd name="connsiteY554" fmla="*/ 3874200 h 6854130"/>
                    <a:gd name="connsiteX555" fmla="*/ 1016642 w 9155999"/>
                    <a:gd name="connsiteY555" fmla="*/ 3889125 h 6854130"/>
                    <a:gd name="connsiteX556" fmla="*/ 1025211 w 9155999"/>
                    <a:gd name="connsiteY556" fmla="*/ 3885532 h 6854130"/>
                    <a:gd name="connsiteX557" fmla="*/ 1032984 w 9155999"/>
                    <a:gd name="connsiteY557" fmla="*/ 3892408 h 6854130"/>
                    <a:gd name="connsiteX558" fmla="*/ 1035852 w 9155999"/>
                    <a:gd name="connsiteY558" fmla="*/ 3899939 h 6854130"/>
                    <a:gd name="connsiteX559" fmla="*/ 1040550 w 9155999"/>
                    <a:gd name="connsiteY559" fmla="*/ 3900112 h 6854130"/>
                    <a:gd name="connsiteX560" fmla="*/ 1047737 w 9155999"/>
                    <a:gd name="connsiteY560" fmla="*/ 3894377 h 6854130"/>
                    <a:gd name="connsiteX561" fmla="*/ 1052746 w 9155999"/>
                    <a:gd name="connsiteY561" fmla="*/ 3901390 h 6854130"/>
                    <a:gd name="connsiteX562" fmla="*/ 1058689 w 9155999"/>
                    <a:gd name="connsiteY562" fmla="*/ 3901045 h 6854130"/>
                    <a:gd name="connsiteX563" fmla="*/ 1061591 w 9155999"/>
                    <a:gd name="connsiteY563" fmla="*/ 3892408 h 6854130"/>
                    <a:gd name="connsiteX564" fmla="*/ 1070574 w 9155999"/>
                    <a:gd name="connsiteY564" fmla="*/ 3895828 h 6854130"/>
                    <a:gd name="connsiteX565" fmla="*/ 1074201 w 9155999"/>
                    <a:gd name="connsiteY565" fmla="*/ 3893858 h 6854130"/>
                    <a:gd name="connsiteX566" fmla="*/ 1080489 w 9155999"/>
                    <a:gd name="connsiteY566" fmla="*/ 3896380 h 6854130"/>
                    <a:gd name="connsiteX567" fmla="*/ 1092132 w 9155999"/>
                    <a:gd name="connsiteY567" fmla="*/ 3913482 h 6854130"/>
                    <a:gd name="connsiteX568" fmla="*/ 1099180 w 9155999"/>
                    <a:gd name="connsiteY568" fmla="*/ 3908266 h 6854130"/>
                    <a:gd name="connsiteX569" fmla="*/ 1108889 w 9155999"/>
                    <a:gd name="connsiteY569" fmla="*/ 3914933 h 6854130"/>
                    <a:gd name="connsiteX570" fmla="*/ 1107437 w 9155999"/>
                    <a:gd name="connsiteY570" fmla="*/ 3928235 h 6854130"/>
                    <a:gd name="connsiteX571" fmla="*/ 1115177 w 9155999"/>
                    <a:gd name="connsiteY571" fmla="*/ 3932035 h 6854130"/>
                    <a:gd name="connsiteX572" fmla="*/ 1122570 w 9155999"/>
                    <a:gd name="connsiteY572" fmla="*/ 3922327 h 6854130"/>
                    <a:gd name="connsiteX573" fmla="*/ 1128512 w 9155999"/>
                    <a:gd name="connsiteY573" fmla="*/ 3926300 h 6854130"/>
                    <a:gd name="connsiteX574" fmla="*/ 1130102 w 9155999"/>
                    <a:gd name="connsiteY574" fmla="*/ 3939429 h 6854130"/>
                    <a:gd name="connsiteX575" fmla="*/ 1135146 w 9155999"/>
                    <a:gd name="connsiteY575" fmla="*/ 3941606 h 6854130"/>
                    <a:gd name="connsiteX576" fmla="*/ 1145200 w 9155999"/>
                    <a:gd name="connsiteY576" fmla="*/ 3939291 h 6854130"/>
                    <a:gd name="connsiteX577" fmla="*/ 1156532 w 9155999"/>
                    <a:gd name="connsiteY577" fmla="*/ 3945233 h 6854130"/>
                    <a:gd name="connsiteX578" fmla="*/ 1169108 w 9155999"/>
                    <a:gd name="connsiteY578" fmla="*/ 3945060 h 6854130"/>
                    <a:gd name="connsiteX579" fmla="*/ 1174670 w 9155999"/>
                    <a:gd name="connsiteY579" fmla="*/ 3954043 h 6854130"/>
                    <a:gd name="connsiteX580" fmla="*/ 1182755 w 9155999"/>
                    <a:gd name="connsiteY580" fmla="*/ 3958742 h 6854130"/>
                    <a:gd name="connsiteX581" fmla="*/ 1196436 w 9155999"/>
                    <a:gd name="connsiteY581" fmla="*/ 3960020 h 6854130"/>
                    <a:gd name="connsiteX582" fmla="*/ 1201998 w 9155999"/>
                    <a:gd name="connsiteY582" fmla="*/ 3956634 h 6854130"/>
                    <a:gd name="connsiteX583" fmla="*/ 1210256 w 9155999"/>
                    <a:gd name="connsiteY583" fmla="*/ 3959364 h 6854130"/>
                    <a:gd name="connsiteX584" fmla="*/ 1225319 w 9155999"/>
                    <a:gd name="connsiteY584" fmla="*/ 3977882 h 6854130"/>
                    <a:gd name="connsiteX585" fmla="*/ 1232333 w 9155999"/>
                    <a:gd name="connsiteY585" fmla="*/ 3972147 h 6854130"/>
                    <a:gd name="connsiteX586" fmla="*/ 1249607 w 9155999"/>
                    <a:gd name="connsiteY586" fmla="*/ 3974323 h 6854130"/>
                    <a:gd name="connsiteX587" fmla="*/ 1249780 w 9155999"/>
                    <a:gd name="connsiteY587" fmla="*/ 3986208 h 6854130"/>
                    <a:gd name="connsiteX588" fmla="*/ 1302087 w 9155999"/>
                    <a:gd name="connsiteY588" fmla="*/ 3993844 h 6854130"/>
                    <a:gd name="connsiteX589" fmla="*/ 1307304 w 9155999"/>
                    <a:gd name="connsiteY589" fmla="*/ 3999406 h 6854130"/>
                    <a:gd name="connsiteX590" fmla="*/ 1305680 w 9155999"/>
                    <a:gd name="connsiteY590" fmla="*/ 4010738 h 6854130"/>
                    <a:gd name="connsiteX591" fmla="*/ 1297043 w 9155999"/>
                    <a:gd name="connsiteY591" fmla="*/ 4020792 h 6854130"/>
                    <a:gd name="connsiteX592" fmla="*/ 1301189 w 9155999"/>
                    <a:gd name="connsiteY592" fmla="*/ 4023867 h 6854130"/>
                    <a:gd name="connsiteX593" fmla="*/ 1337155 w 9155999"/>
                    <a:gd name="connsiteY593" fmla="*/ 4026803 h 6854130"/>
                    <a:gd name="connsiteX594" fmla="*/ 1346828 w 9155999"/>
                    <a:gd name="connsiteY594" fmla="*/ 4034715 h 6854130"/>
                    <a:gd name="connsiteX595" fmla="*/ 1357608 w 9155999"/>
                    <a:gd name="connsiteY595" fmla="*/ 4034715 h 6854130"/>
                    <a:gd name="connsiteX596" fmla="*/ 1371255 w 9155999"/>
                    <a:gd name="connsiteY596" fmla="*/ 4045564 h 6854130"/>
                    <a:gd name="connsiteX597" fmla="*/ 1361512 w 9155999"/>
                    <a:gd name="connsiteY597" fmla="*/ 4059210 h 6854130"/>
                    <a:gd name="connsiteX598" fmla="*/ 1383969 w 9155999"/>
                    <a:gd name="connsiteY598" fmla="*/ 4064635 h 6854130"/>
                    <a:gd name="connsiteX599" fmla="*/ 1384660 w 9155999"/>
                    <a:gd name="connsiteY599" fmla="*/ 4073998 h 6854130"/>
                    <a:gd name="connsiteX600" fmla="*/ 1388944 w 9155999"/>
                    <a:gd name="connsiteY600" fmla="*/ 4077591 h 6854130"/>
                    <a:gd name="connsiteX601" fmla="*/ 1426879 w 9155999"/>
                    <a:gd name="connsiteY601" fmla="*/ 4081599 h 6854130"/>
                    <a:gd name="connsiteX602" fmla="*/ 1431370 w 9155999"/>
                    <a:gd name="connsiteY602" fmla="*/ 4088439 h 6854130"/>
                    <a:gd name="connsiteX603" fmla="*/ 1428468 w 9155999"/>
                    <a:gd name="connsiteY603" fmla="*/ 4101188 h 6854130"/>
                    <a:gd name="connsiteX604" fmla="*/ 1432959 w 9155999"/>
                    <a:gd name="connsiteY604" fmla="*/ 4105161 h 6854130"/>
                    <a:gd name="connsiteX605" fmla="*/ 1468165 w 9155999"/>
                    <a:gd name="connsiteY605" fmla="*/ 4104712 h 6854130"/>
                    <a:gd name="connsiteX606" fmla="*/ 1482192 w 9155999"/>
                    <a:gd name="connsiteY606" fmla="*/ 4110136 h 6854130"/>
                    <a:gd name="connsiteX607" fmla="*/ 1486510 w 9155999"/>
                    <a:gd name="connsiteY607" fmla="*/ 4115007 h 6854130"/>
                    <a:gd name="connsiteX608" fmla="*/ 1486510 w 9155999"/>
                    <a:gd name="connsiteY608" fmla="*/ 4122021 h 6854130"/>
                    <a:gd name="connsiteX609" fmla="*/ 1479462 w 9155999"/>
                    <a:gd name="connsiteY609" fmla="*/ 4137637 h 6854130"/>
                    <a:gd name="connsiteX610" fmla="*/ 1487167 w 9155999"/>
                    <a:gd name="connsiteY610" fmla="*/ 4153668 h 6854130"/>
                    <a:gd name="connsiteX611" fmla="*/ 1476353 w 9155999"/>
                    <a:gd name="connsiteY611" fmla="*/ 4163894 h 6854130"/>
                    <a:gd name="connsiteX612" fmla="*/ 1476180 w 9155999"/>
                    <a:gd name="connsiteY612" fmla="*/ 4169111 h 6854130"/>
                    <a:gd name="connsiteX613" fmla="*/ 1493247 w 9155999"/>
                    <a:gd name="connsiteY613" fmla="*/ 4170217 h 6854130"/>
                    <a:gd name="connsiteX614" fmla="*/ 1491589 w 9155999"/>
                    <a:gd name="connsiteY614" fmla="*/ 4180651 h 6854130"/>
                    <a:gd name="connsiteX615" fmla="*/ 1497324 w 9155999"/>
                    <a:gd name="connsiteY615" fmla="*/ 4188217 h 6854130"/>
                    <a:gd name="connsiteX616" fmla="*/ 1504718 w 9155999"/>
                    <a:gd name="connsiteY616" fmla="*/ 4187526 h 6854130"/>
                    <a:gd name="connsiteX617" fmla="*/ 1511006 w 9155999"/>
                    <a:gd name="connsiteY617" fmla="*/ 4182344 h 6854130"/>
                    <a:gd name="connsiteX618" fmla="*/ 1513873 w 9155999"/>
                    <a:gd name="connsiteY618" fmla="*/ 4185591 h 6854130"/>
                    <a:gd name="connsiteX619" fmla="*/ 1511075 w 9155999"/>
                    <a:gd name="connsiteY619" fmla="*/ 4224597 h 6854130"/>
                    <a:gd name="connsiteX620" fmla="*/ 1525965 w 9155999"/>
                    <a:gd name="connsiteY620" fmla="*/ 4248367 h 6854130"/>
                    <a:gd name="connsiteX621" fmla="*/ 1533877 w 9155999"/>
                    <a:gd name="connsiteY621" fmla="*/ 4255035 h 6854130"/>
                    <a:gd name="connsiteX622" fmla="*/ 1575198 w 9155999"/>
                    <a:gd name="connsiteY622" fmla="*/ 4256728 h 6854130"/>
                    <a:gd name="connsiteX623" fmla="*/ 1584526 w 9155999"/>
                    <a:gd name="connsiteY623" fmla="*/ 4266437 h 6854130"/>
                    <a:gd name="connsiteX624" fmla="*/ 1580000 w 9155999"/>
                    <a:gd name="connsiteY624" fmla="*/ 4274866 h 6854130"/>
                    <a:gd name="connsiteX625" fmla="*/ 1582350 w 9155999"/>
                    <a:gd name="connsiteY625" fmla="*/ 4277907 h 6854130"/>
                    <a:gd name="connsiteX626" fmla="*/ 1607121 w 9155999"/>
                    <a:gd name="connsiteY626" fmla="*/ 4295941 h 6854130"/>
                    <a:gd name="connsiteX627" fmla="*/ 1606189 w 9155999"/>
                    <a:gd name="connsiteY627" fmla="*/ 4308172 h 6854130"/>
                    <a:gd name="connsiteX628" fmla="*/ 1613202 w 9155999"/>
                    <a:gd name="connsiteY628" fmla="*/ 4313043 h 6854130"/>
                    <a:gd name="connsiteX629" fmla="*/ 1645505 w 9155999"/>
                    <a:gd name="connsiteY629" fmla="*/ 4318502 h 6854130"/>
                    <a:gd name="connsiteX630" fmla="*/ 1649582 w 9155999"/>
                    <a:gd name="connsiteY630" fmla="*/ 4338091 h 6854130"/>
                    <a:gd name="connsiteX631" fmla="*/ 1666304 w 9155999"/>
                    <a:gd name="connsiteY631" fmla="*/ 4343170 h 6854130"/>
                    <a:gd name="connsiteX632" fmla="*/ 1689486 w 9155999"/>
                    <a:gd name="connsiteY632" fmla="*/ 4342686 h 6854130"/>
                    <a:gd name="connsiteX633" fmla="*/ 1702581 w 9155999"/>
                    <a:gd name="connsiteY633" fmla="*/ 4352429 h 6854130"/>
                    <a:gd name="connsiteX634" fmla="*/ 1723586 w 9155999"/>
                    <a:gd name="connsiteY634" fmla="*/ 4353742 h 6854130"/>
                    <a:gd name="connsiteX635" fmla="*/ 1750120 w 9155999"/>
                    <a:gd name="connsiteY635" fmla="*/ 4379688 h 6854130"/>
                    <a:gd name="connsiteX636" fmla="*/ 1762316 w 9155999"/>
                    <a:gd name="connsiteY636" fmla="*/ 4382763 h 6854130"/>
                    <a:gd name="connsiteX637" fmla="*/ 1766358 w 9155999"/>
                    <a:gd name="connsiteY637" fmla="*/ 4387186 h 6854130"/>
                    <a:gd name="connsiteX638" fmla="*/ 1768569 w 9155999"/>
                    <a:gd name="connsiteY638" fmla="*/ 4394095 h 6854130"/>
                    <a:gd name="connsiteX639" fmla="*/ 1764769 w 9155999"/>
                    <a:gd name="connsiteY639" fmla="*/ 4404667 h 6854130"/>
                    <a:gd name="connsiteX640" fmla="*/ 1759725 w 9155999"/>
                    <a:gd name="connsiteY640" fmla="*/ 4414168 h 6854130"/>
                    <a:gd name="connsiteX641" fmla="*/ 1742450 w 9155999"/>
                    <a:gd name="connsiteY641" fmla="*/ 4427262 h 6854130"/>
                    <a:gd name="connsiteX642" fmla="*/ 1742589 w 9155999"/>
                    <a:gd name="connsiteY642" fmla="*/ 4439838 h 6854130"/>
                    <a:gd name="connsiteX643" fmla="*/ 1723725 w 9155999"/>
                    <a:gd name="connsiteY643" fmla="*/ 4439424 h 6854130"/>
                    <a:gd name="connsiteX644" fmla="*/ 1719959 w 9155999"/>
                    <a:gd name="connsiteY644" fmla="*/ 4442637 h 6854130"/>
                    <a:gd name="connsiteX645" fmla="*/ 1717575 w 9155999"/>
                    <a:gd name="connsiteY645" fmla="*/ 4462226 h 6854130"/>
                    <a:gd name="connsiteX646" fmla="*/ 1706796 w 9155999"/>
                    <a:gd name="connsiteY646" fmla="*/ 4470103 h 6854130"/>
                    <a:gd name="connsiteX647" fmla="*/ 1694703 w 9155999"/>
                    <a:gd name="connsiteY647" fmla="*/ 4491800 h 6854130"/>
                    <a:gd name="connsiteX648" fmla="*/ 1699713 w 9155999"/>
                    <a:gd name="connsiteY648" fmla="*/ 4502960 h 6854130"/>
                    <a:gd name="connsiteX649" fmla="*/ 1696811 w 9155999"/>
                    <a:gd name="connsiteY649" fmla="*/ 4506345 h 6854130"/>
                    <a:gd name="connsiteX650" fmla="*/ 1676531 w 9155999"/>
                    <a:gd name="connsiteY650" fmla="*/ 4506104 h 6854130"/>
                    <a:gd name="connsiteX651" fmla="*/ 1668204 w 9155999"/>
                    <a:gd name="connsiteY651" fmla="*/ 4530703 h 6854130"/>
                    <a:gd name="connsiteX652" fmla="*/ 1674872 w 9155999"/>
                    <a:gd name="connsiteY652" fmla="*/ 4532153 h 6854130"/>
                    <a:gd name="connsiteX653" fmla="*/ 1681506 w 9155999"/>
                    <a:gd name="connsiteY653" fmla="*/ 4528422 h 6854130"/>
                    <a:gd name="connsiteX654" fmla="*/ 1685271 w 9155999"/>
                    <a:gd name="connsiteY654" fmla="*/ 4532914 h 6854130"/>
                    <a:gd name="connsiteX655" fmla="*/ 1679122 w 9155999"/>
                    <a:gd name="connsiteY655" fmla="*/ 4547459 h 6854130"/>
                    <a:gd name="connsiteX656" fmla="*/ 1690972 w 9155999"/>
                    <a:gd name="connsiteY656" fmla="*/ 4556269 h 6854130"/>
                    <a:gd name="connsiteX657" fmla="*/ 1689521 w 9155999"/>
                    <a:gd name="connsiteY657" fmla="*/ 4561659 h 6854130"/>
                    <a:gd name="connsiteX658" fmla="*/ 1674043 w 9155999"/>
                    <a:gd name="connsiteY658" fmla="*/ 4577966 h 6854130"/>
                    <a:gd name="connsiteX659" fmla="*/ 1673663 w 9155999"/>
                    <a:gd name="connsiteY659" fmla="*/ 4584979 h 6854130"/>
                    <a:gd name="connsiteX660" fmla="*/ 1677049 w 9155999"/>
                    <a:gd name="connsiteY660" fmla="*/ 4589125 h 6854130"/>
                    <a:gd name="connsiteX661" fmla="*/ 1712738 w 9155999"/>
                    <a:gd name="connsiteY661" fmla="*/ 4613102 h 6854130"/>
                    <a:gd name="connsiteX662" fmla="*/ 1744800 w 9155999"/>
                    <a:gd name="connsiteY662" fmla="*/ 4648031 h 6854130"/>
                    <a:gd name="connsiteX663" fmla="*/ 1754128 w 9155999"/>
                    <a:gd name="connsiteY663" fmla="*/ 4653075 h 6854130"/>
                    <a:gd name="connsiteX664" fmla="*/ 1785913 w 9155999"/>
                    <a:gd name="connsiteY664" fmla="*/ 4658016 h 6854130"/>
                    <a:gd name="connsiteX665" fmla="*/ 1793825 w 9155999"/>
                    <a:gd name="connsiteY665" fmla="*/ 4665928 h 6854130"/>
                    <a:gd name="connsiteX666" fmla="*/ 1815867 w 9155999"/>
                    <a:gd name="connsiteY666" fmla="*/ 4675325 h 6854130"/>
                    <a:gd name="connsiteX667" fmla="*/ 1813449 w 9155999"/>
                    <a:gd name="connsiteY667" fmla="*/ 4706765 h 6854130"/>
                    <a:gd name="connsiteX668" fmla="*/ 1819875 w 9155999"/>
                    <a:gd name="connsiteY668" fmla="*/ 4719721 h 6854130"/>
                    <a:gd name="connsiteX669" fmla="*/ 1826163 w 9155999"/>
                    <a:gd name="connsiteY669" fmla="*/ 4724385 h 6854130"/>
                    <a:gd name="connsiteX670" fmla="*/ 1848792 w 9155999"/>
                    <a:gd name="connsiteY670" fmla="*/ 4715126 h 6854130"/>
                    <a:gd name="connsiteX671" fmla="*/ 1856151 w 9155999"/>
                    <a:gd name="connsiteY671" fmla="*/ 4716404 h 6854130"/>
                    <a:gd name="connsiteX672" fmla="*/ 1862612 w 9155999"/>
                    <a:gd name="connsiteY672" fmla="*/ 4723970 h 6854130"/>
                    <a:gd name="connsiteX673" fmla="*/ 1861299 w 9155999"/>
                    <a:gd name="connsiteY673" fmla="*/ 4739967 h 6854130"/>
                    <a:gd name="connsiteX674" fmla="*/ 1842539 w 9155999"/>
                    <a:gd name="connsiteY674" fmla="*/ 4768642 h 6854130"/>
                    <a:gd name="connsiteX675" fmla="*/ 1802980 w 9155999"/>
                    <a:gd name="connsiteY675" fmla="*/ 4795280 h 6854130"/>
                    <a:gd name="connsiteX676" fmla="*/ 1796278 w 9155999"/>
                    <a:gd name="connsiteY676" fmla="*/ 4811587 h 6854130"/>
                    <a:gd name="connsiteX677" fmla="*/ 1796762 w 9155999"/>
                    <a:gd name="connsiteY677" fmla="*/ 4824888 h 6854130"/>
                    <a:gd name="connsiteX678" fmla="*/ 1800355 w 9155999"/>
                    <a:gd name="connsiteY678" fmla="*/ 4829933 h 6854130"/>
                    <a:gd name="connsiteX679" fmla="*/ 1808439 w 9155999"/>
                    <a:gd name="connsiteY679" fmla="*/ 4828516 h 6854130"/>
                    <a:gd name="connsiteX680" fmla="*/ 1824470 w 9155999"/>
                    <a:gd name="connsiteY680" fmla="*/ 4811691 h 6854130"/>
                    <a:gd name="connsiteX681" fmla="*/ 1849829 w 9155999"/>
                    <a:gd name="connsiteY681" fmla="*/ 4801706 h 6854130"/>
                    <a:gd name="connsiteX682" fmla="*/ 1853940 w 9155999"/>
                    <a:gd name="connsiteY682" fmla="*/ 4809790 h 6854130"/>
                    <a:gd name="connsiteX683" fmla="*/ 1859676 w 9155999"/>
                    <a:gd name="connsiteY683" fmla="*/ 4812658 h 6854130"/>
                    <a:gd name="connsiteX684" fmla="*/ 1865514 w 9155999"/>
                    <a:gd name="connsiteY684" fmla="*/ 4841956 h 6854130"/>
                    <a:gd name="connsiteX685" fmla="*/ 1875741 w 9155999"/>
                    <a:gd name="connsiteY685" fmla="*/ 4847553 h 6854130"/>
                    <a:gd name="connsiteX686" fmla="*/ 1881994 w 9155999"/>
                    <a:gd name="connsiteY686" fmla="*/ 4865864 h 6854130"/>
                    <a:gd name="connsiteX687" fmla="*/ 1897576 w 9155999"/>
                    <a:gd name="connsiteY687" fmla="*/ 4871115 h 6854130"/>
                    <a:gd name="connsiteX688" fmla="*/ 1917338 w 9155999"/>
                    <a:gd name="connsiteY688" fmla="*/ 4868489 h 6854130"/>
                    <a:gd name="connsiteX689" fmla="*/ 1928808 w 9155999"/>
                    <a:gd name="connsiteY689" fmla="*/ 4878750 h 6854130"/>
                    <a:gd name="connsiteX690" fmla="*/ 1940486 w 9155999"/>
                    <a:gd name="connsiteY690" fmla="*/ 4879130 h 6854130"/>
                    <a:gd name="connsiteX691" fmla="*/ 1956067 w 9155999"/>
                    <a:gd name="connsiteY691" fmla="*/ 4887975 h 6854130"/>
                    <a:gd name="connsiteX692" fmla="*/ 1965568 w 9155999"/>
                    <a:gd name="connsiteY692" fmla="*/ 4886731 h 6854130"/>
                    <a:gd name="connsiteX693" fmla="*/ 1978352 w 9155999"/>
                    <a:gd name="connsiteY693" fmla="*/ 4877058 h 6854130"/>
                    <a:gd name="connsiteX694" fmla="*/ 1994521 w 9155999"/>
                    <a:gd name="connsiteY694" fmla="*/ 4878543 h 6854130"/>
                    <a:gd name="connsiteX695" fmla="*/ 2006717 w 9155999"/>
                    <a:gd name="connsiteY695" fmla="*/ 4887180 h 6854130"/>
                    <a:gd name="connsiteX696" fmla="*/ 2015699 w 9155999"/>
                    <a:gd name="connsiteY696" fmla="*/ 4886662 h 6854130"/>
                    <a:gd name="connsiteX697" fmla="*/ 2025062 w 9155999"/>
                    <a:gd name="connsiteY697" fmla="*/ 4880581 h 6854130"/>
                    <a:gd name="connsiteX698" fmla="*/ 2031696 w 9155999"/>
                    <a:gd name="connsiteY698" fmla="*/ 4881514 h 6854130"/>
                    <a:gd name="connsiteX699" fmla="*/ 2045481 w 9155999"/>
                    <a:gd name="connsiteY699" fmla="*/ 4892881 h 6854130"/>
                    <a:gd name="connsiteX700" fmla="*/ 2063619 w 9155999"/>
                    <a:gd name="connsiteY700" fmla="*/ 4896854 h 6854130"/>
                    <a:gd name="connsiteX701" fmla="*/ 2068801 w 9155999"/>
                    <a:gd name="connsiteY701" fmla="*/ 4904593 h 6854130"/>
                    <a:gd name="connsiteX702" fmla="*/ 2077611 w 9155999"/>
                    <a:gd name="connsiteY702" fmla="*/ 4901587 h 6854130"/>
                    <a:gd name="connsiteX703" fmla="*/ 2084417 w 9155999"/>
                    <a:gd name="connsiteY703" fmla="*/ 4906804 h 6854130"/>
                    <a:gd name="connsiteX704" fmla="*/ 2091569 w 9155999"/>
                    <a:gd name="connsiteY704" fmla="*/ 4921384 h 6854130"/>
                    <a:gd name="connsiteX705" fmla="*/ 2095197 w 9155999"/>
                    <a:gd name="connsiteY705" fmla="*/ 4966816 h 6854130"/>
                    <a:gd name="connsiteX706" fmla="*/ 2102349 w 9155999"/>
                    <a:gd name="connsiteY706" fmla="*/ 4975453 h 6854130"/>
                    <a:gd name="connsiteX707" fmla="*/ 2126568 w 9155999"/>
                    <a:gd name="connsiteY707" fmla="*/ 4983607 h 6854130"/>
                    <a:gd name="connsiteX708" fmla="*/ 2140767 w 9155999"/>
                    <a:gd name="connsiteY708" fmla="*/ 4975937 h 6854130"/>
                    <a:gd name="connsiteX709" fmla="*/ 2159976 w 9155999"/>
                    <a:gd name="connsiteY709" fmla="*/ 4974935 h 6854130"/>
                    <a:gd name="connsiteX710" fmla="*/ 2168579 w 9155999"/>
                    <a:gd name="connsiteY710" fmla="*/ 4984125 h 6854130"/>
                    <a:gd name="connsiteX711" fmla="*/ 2169823 w 9155999"/>
                    <a:gd name="connsiteY711" fmla="*/ 4993281 h 6854130"/>
                    <a:gd name="connsiteX712" fmla="*/ 2193455 w 9155999"/>
                    <a:gd name="connsiteY712" fmla="*/ 5010590 h 6854130"/>
                    <a:gd name="connsiteX713" fmla="*/ 2223305 w 9155999"/>
                    <a:gd name="connsiteY713" fmla="*/ 5002436 h 6854130"/>
                    <a:gd name="connsiteX714" fmla="*/ 2238161 w 9155999"/>
                    <a:gd name="connsiteY714" fmla="*/ 5010210 h 6854130"/>
                    <a:gd name="connsiteX715" fmla="*/ 2245693 w 9155999"/>
                    <a:gd name="connsiteY715" fmla="*/ 5018674 h 6854130"/>
                    <a:gd name="connsiteX716" fmla="*/ 2243482 w 9155999"/>
                    <a:gd name="connsiteY716" fmla="*/ 5031941 h 6854130"/>
                    <a:gd name="connsiteX717" fmla="*/ 2247420 w 9155999"/>
                    <a:gd name="connsiteY717" fmla="*/ 5037711 h 6854130"/>
                    <a:gd name="connsiteX718" fmla="*/ 2263037 w 9155999"/>
                    <a:gd name="connsiteY718" fmla="*/ 5041373 h 6854130"/>
                    <a:gd name="connsiteX719" fmla="*/ 2262104 w 9155999"/>
                    <a:gd name="connsiteY719" fmla="*/ 5051945 h 6854130"/>
                    <a:gd name="connsiteX720" fmla="*/ 2265489 w 9155999"/>
                    <a:gd name="connsiteY720" fmla="*/ 5055538 h 6854130"/>
                    <a:gd name="connsiteX721" fmla="*/ 2273954 w 9155999"/>
                    <a:gd name="connsiteY721" fmla="*/ 5052325 h 6854130"/>
                    <a:gd name="connsiteX722" fmla="*/ 2282004 w 9155999"/>
                    <a:gd name="connsiteY722" fmla="*/ 5058648 h 6854130"/>
                    <a:gd name="connsiteX723" fmla="*/ 2288326 w 9155999"/>
                    <a:gd name="connsiteY723" fmla="*/ 5050218 h 6854130"/>
                    <a:gd name="connsiteX724" fmla="*/ 2306810 w 9155999"/>
                    <a:gd name="connsiteY724" fmla="*/ 5047419 h 6854130"/>
                    <a:gd name="connsiteX725" fmla="*/ 2309816 w 9155999"/>
                    <a:gd name="connsiteY725" fmla="*/ 5058371 h 6854130"/>
                    <a:gd name="connsiteX726" fmla="*/ 2318799 w 9155999"/>
                    <a:gd name="connsiteY726" fmla="*/ 5053569 h 6854130"/>
                    <a:gd name="connsiteX727" fmla="*/ 2319455 w 9155999"/>
                    <a:gd name="connsiteY727" fmla="*/ 5067216 h 6854130"/>
                    <a:gd name="connsiteX728" fmla="*/ 2327540 w 9155999"/>
                    <a:gd name="connsiteY728" fmla="*/ 5065454 h 6854130"/>
                    <a:gd name="connsiteX729" fmla="*/ 2330753 w 9155999"/>
                    <a:gd name="connsiteY729" fmla="*/ 5070671 h 6854130"/>
                    <a:gd name="connsiteX730" fmla="*/ 2340634 w 9155999"/>
                    <a:gd name="connsiteY730" fmla="*/ 5069254 h 6854130"/>
                    <a:gd name="connsiteX731" fmla="*/ 2351033 w 9155999"/>
                    <a:gd name="connsiteY731" fmla="*/ 5073435 h 6854130"/>
                    <a:gd name="connsiteX732" fmla="*/ 2353728 w 9155999"/>
                    <a:gd name="connsiteY732" fmla="*/ 5077926 h 6854130"/>
                    <a:gd name="connsiteX733" fmla="*/ 2348684 w 9155999"/>
                    <a:gd name="connsiteY733" fmla="*/ 5082556 h 6854130"/>
                    <a:gd name="connsiteX734" fmla="*/ 2337904 w 9155999"/>
                    <a:gd name="connsiteY734" fmla="*/ 5084836 h 6854130"/>
                    <a:gd name="connsiteX735" fmla="*/ 2338975 w 9155999"/>
                    <a:gd name="connsiteY735" fmla="*/ 5087531 h 6854130"/>
                    <a:gd name="connsiteX736" fmla="*/ 2372834 w 9155999"/>
                    <a:gd name="connsiteY736" fmla="*/ 5104529 h 6854130"/>
                    <a:gd name="connsiteX737" fmla="*/ 2395705 w 9155999"/>
                    <a:gd name="connsiteY737" fmla="*/ 5135485 h 6854130"/>
                    <a:gd name="connsiteX738" fmla="*/ 2391905 w 9155999"/>
                    <a:gd name="connsiteY738" fmla="*/ 5149304 h 6854130"/>
                    <a:gd name="connsiteX739" fmla="*/ 2411010 w 9155999"/>
                    <a:gd name="connsiteY739" fmla="*/ 5170172 h 6854130"/>
                    <a:gd name="connsiteX740" fmla="*/ 2411321 w 9155999"/>
                    <a:gd name="connsiteY740" fmla="*/ 5182748 h 6854130"/>
                    <a:gd name="connsiteX741" fmla="*/ 2405724 w 9155999"/>
                    <a:gd name="connsiteY741" fmla="*/ 5195635 h 6854130"/>
                    <a:gd name="connsiteX742" fmla="*/ 2410388 w 9155999"/>
                    <a:gd name="connsiteY742" fmla="*/ 5200506 h 6854130"/>
                    <a:gd name="connsiteX743" fmla="*/ 2411598 w 9155999"/>
                    <a:gd name="connsiteY743" fmla="*/ 5212702 h 6854130"/>
                    <a:gd name="connsiteX744" fmla="*/ 2414465 w 9155999"/>
                    <a:gd name="connsiteY744" fmla="*/ 5214706 h 6854130"/>
                    <a:gd name="connsiteX745" fmla="*/ 2428492 w 9155999"/>
                    <a:gd name="connsiteY745" fmla="*/ 5203616 h 6854130"/>
                    <a:gd name="connsiteX746" fmla="*/ 2447114 w 9155999"/>
                    <a:gd name="connsiteY746" fmla="*/ 5214084 h 6854130"/>
                    <a:gd name="connsiteX747" fmla="*/ 2447460 w 9155999"/>
                    <a:gd name="connsiteY747" fmla="*/ 5218748 h 6854130"/>
                    <a:gd name="connsiteX748" fmla="*/ 2438097 w 9155999"/>
                    <a:gd name="connsiteY748" fmla="*/ 5230184 h 6854130"/>
                    <a:gd name="connsiteX749" fmla="*/ 2442346 w 9155999"/>
                    <a:gd name="connsiteY749" fmla="*/ 5242760 h 6854130"/>
                    <a:gd name="connsiteX750" fmla="*/ 2441759 w 9155999"/>
                    <a:gd name="connsiteY750" fmla="*/ 5258376 h 6854130"/>
                    <a:gd name="connsiteX751" fmla="*/ 2427698 w 9155999"/>
                    <a:gd name="connsiteY751" fmla="*/ 5276618 h 6854130"/>
                    <a:gd name="connsiteX752" fmla="*/ 2407901 w 9155999"/>
                    <a:gd name="connsiteY752" fmla="*/ 5338979 h 6854130"/>
                    <a:gd name="connsiteX753" fmla="*/ 2413152 w 9155999"/>
                    <a:gd name="connsiteY753" fmla="*/ 5374703 h 6854130"/>
                    <a:gd name="connsiteX754" fmla="*/ 2426730 w 9155999"/>
                    <a:gd name="connsiteY754" fmla="*/ 5390008 h 6854130"/>
                    <a:gd name="connsiteX755" fmla="*/ 2417713 w 9155999"/>
                    <a:gd name="connsiteY755" fmla="*/ 5401098 h 6854130"/>
                    <a:gd name="connsiteX756" fmla="*/ 2420166 w 9155999"/>
                    <a:gd name="connsiteY756" fmla="*/ 5416888 h 6854130"/>
                    <a:gd name="connsiteX757" fmla="*/ 2440653 w 9155999"/>
                    <a:gd name="connsiteY757" fmla="*/ 5454650 h 6854130"/>
                    <a:gd name="connsiteX758" fmla="*/ 2454439 w 9155999"/>
                    <a:gd name="connsiteY758" fmla="*/ 5466189 h 6854130"/>
                    <a:gd name="connsiteX759" fmla="*/ 2460796 w 9155999"/>
                    <a:gd name="connsiteY759" fmla="*/ 5493828 h 6854130"/>
                    <a:gd name="connsiteX760" fmla="*/ 2478657 w 9155999"/>
                    <a:gd name="connsiteY760" fmla="*/ 5516285 h 6854130"/>
                    <a:gd name="connsiteX761" fmla="*/ 2499283 w 9155999"/>
                    <a:gd name="connsiteY761" fmla="*/ 5520846 h 6854130"/>
                    <a:gd name="connsiteX762" fmla="*/ 2506953 w 9155999"/>
                    <a:gd name="connsiteY762" fmla="*/ 5533802 h 6854130"/>
                    <a:gd name="connsiteX763" fmla="*/ 2535594 w 9155999"/>
                    <a:gd name="connsiteY763" fmla="*/ 5552735 h 6854130"/>
                    <a:gd name="connsiteX764" fmla="*/ 2542850 w 9155999"/>
                    <a:gd name="connsiteY764" fmla="*/ 5578923 h 6854130"/>
                    <a:gd name="connsiteX765" fmla="*/ 2563925 w 9155999"/>
                    <a:gd name="connsiteY765" fmla="*/ 5602485 h 6854130"/>
                    <a:gd name="connsiteX766" fmla="*/ 2575740 w 9155999"/>
                    <a:gd name="connsiteY766" fmla="*/ 5608117 h 6854130"/>
                    <a:gd name="connsiteX767" fmla="*/ 2581441 w 9155999"/>
                    <a:gd name="connsiteY767" fmla="*/ 5615648 h 6854130"/>
                    <a:gd name="connsiteX768" fmla="*/ 2580992 w 9155999"/>
                    <a:gd name="connsiteY768" fmla="*/ 5643633 h 6854130"/>
                    <a:gd name="connsiteX769" fmla="*/ 2586312 w 9155999"/>
                    <a:gd name="connsiteY769" fmla="*/ 5657280 h 6854130"/>
                    <a:gd name="connsiteX770" fmla="*/ 2609564 w 9155999"/>
                    <a:gd name="connsiteY770" fmla="*/ 5675660 h 6854130"/>
                    <a:gd name="connsiteX771" fmla="*/ 2617407 w 9155999"/>
                    <a:gd name="connsiteY771" fmla="*/ 5686439 h 6854130"/>
                    <a:gd name="connsiteX772" fmla="*/ 2631365 w 9155999"/>
                    <a:gd name="connsiteY772" fmla="*/ 5691346 h 6854130"/>
                    <a:gd name="connsiteX773" fmla="*/ 2636720 w 9155999"/>
                    <a:gd name="connsiteY773" fmla="*/ 5703749 h 6854130"/>
                    <a:gd name="connsiteX774" fmla="*/ 2636478 w 9155999"/>
                    <a:gd name="connsiteY774" fmla="*/ 5716843 h 6854130"/>
                    <a:gd name="connsiteX775" fmla="*/ 2646635 w 9155999"/>
                    <a:gd name="connsiteY775" fmla="*/ 5734808 h 6854130"/>
                    <a:gd name="connsiteX776" fmla="*/ 2662044 w 9155999"/>
                    <a:gd name="connsiteY776" fmla="*/ 5741303 h 6854130"/>
                    <a:gd name="connsiteX777" fmla="*/ 2669507 w 9155999"/>
                    <a:gd name="connsiteY777" fmla="*/ 5753361 h 6854130"/>
                    <a:gd name="connsiteX778" fmla="*/ 2679146 w 9155999"/>
                    <a:gd name="connsiteY778" fmla="*/ 5760928 h 6854130"/>
                    <a:gd name="connsiteX779" fmla="*/ 2695660 w 9155999"/>
                    <a:gd name="connsiteY779" fmla="*/ 5754709 h 6854130"/>
                    <a:gd name="connsiteX780" fmla="*/ 2739400 w 9155999"/>
                    <a:gd name="connsiteY780" fmla="*/ 5756333 h 6854130"/>
                    <a:gd name="connsiteX781" fmla="*/ 2764931 w 9155999"/>
                    <a:gd name="connsiteY781" fmla="*/ 5779757 h 6854130"/>
                    <a:gd name="connsiteX782" fmla="*/ 2780029 w 9155999"/>
                    <a:gd name="connsiteY782" fmla="*/ 5818003 h 6854130"/>
                    <a:gd name="connsiteX783" fmla="*/ 2774087 w 9155999"/>
                    <a:gd name="connsiteY783" fmla="*/ 5825673 h 6854130"/>
                    <a:gd name="connsiteX784" fmla="*/ 2783346 w 9155999"/>
                    <a:gd name="connsiteY784" fmla="*/ 5838456 h 6854130"/>
                    <a:gd name="connsiteX785" fmla="*/ 2816721 w 9155999"/>
                    <a:gd name="connsiteY785" fmla="*/ 5834483 h 6854130"/>
                    <a:gd name="connsiteX786" fmla="*/ 2824218 w 9155999"/>
                    <a:gd name="connsiteY786" fmla="*/ 5838836 h 6854130"/>
                    <a:gd name="connsiteX787" fmla="*/ 2840905 w 9155999"/>
                    <a:gd name="connsiteY787" fmla="*/ 5877082 h 6854130"/>
                    <a:gd name="connsiteX788" fmla="*/ 2841700 w 9155999"/>
                    <a:gd name="connsiteY788" fmla="*/ 5901093 h 6854130"/>
                    <a:gd name="connsiteX789" fmla="*/ 2839523 w 9155999"/>
                    <a:gd name="connsiteY789" fmla="*/ 5906103 h 6854130"/>
                    <a:gd name="connsiteX790" fmla="*/ 2829815 w 9155999"/>
                    <a:gd name="connsiteY790" fmla="*/ 5911078 h 6854130"/>
                    <a:gd name="connsiteX791" fmla="*/ 2829607 w 9155999"/>
                    <a:gd name="connsiteY791" fmla="*/ 5917539 h 6854130"/>
                    <a:gd name="connsiteX792" fmla="*/ 2833512 w 9155999"/>
                    <a:gd name="connsiteY792" fmla="*/ 5929389 h 6854130"/>
                    <a:gd name="connsiteX793" fmla="*/ 2831991 w 9155999"/>
                    <a:gd name="connsiteY793" fmla="*/ 5942103 h 6854130"/>
                    <a:gd name="connsiteX794" fmla="*/ 2839799 w 9155999"/>
                    <a:gd name="connsiteY794" fmla="*/ 5960967 h 6854130"/>
                    <a:gd name="connsiteX795" fmla="*/ 2840663 w 9155999"/>
                    <a:gd name="connsiteY795" fmla="*/ 5970295 h 6854130"/>
                    <a:gd name="connsiteX796" fmla="*/ 2835792 w 9155999"/>
                    <a:gd name="connsiteY796" fmla="*/ 5982284 h 6854130"/>
                    <a:gd name="connsiteX797" fmla="*/ 2838106 w 9155999"/>
                    <a:gd name="connsiteY797" fmla="*/ 5985497 h 6854130"/>
                    <a:gd name="connsiteX798" fmla="*/ 2845604 w 9155999"/>
                    <a:gd name="connsiteY798" fmla="*/ 5988572 h 6854130"/>
                    <a:gd name="connsiteX799" fmla="*/ 2859250 w 9155999"/>
                    <a:gd name="connsiteY799" fmla="*/ 5983251 h 6854130"/>
                    <a:gd name="connsiteX800" fmla="*/ 2864226 w 9155999"/>
                    <a:gd name="connsiteY800" fmla="*/ 5993132 h 6854130"/>
                    <a:gd name="connsiteX801" fmla="*/ 2875938 w 9155999"/>
                    <a:gd name="connsiteY801" fmla="*/ 5994963 h 6854130"/>
                    <a:gd name="connsiteX802" fmla="*/ 2876594 w 9155999"/>
                    <a:gd name="connsiteY802" fmla="*/ 6002806 h 6854130"/>
                    <a:gd name="connsiteX803" fmla="*/ 2885093 w 9155999"/>
                    <a:gd name="connsiteY803" fmla="*/ 6004119 h 6854130"/>
                    <a:gd name="connsiteX804" fmla="*/ 2893350 w 9155999"/>
                    <a:gd name="connsiteY804" fmla="*/ 6016176 h 6854130"/>
                    <a:gd name="connsiteX805" fmla="*/ 2904095 w 9155999"/>
                    <a:gd name="connsiteY805" fmla="*/ 6023743 h 6854130"/>
                    <a:gd name="connsiteX806" fmla="*/ 2944069 w 9155999"/>
                    <a:gd name="connsiteY806" fmla="*/ 6023915 h 6854130"/>
                    <a:gd name="connsiteX807" fmla="*/ 2952464 w 9155999"/>
                    <a:gd name="connsiteY807" fmla="*/ 6026817 h 6854130"/>
                    <a:gd name="connsiteX808" fmla="*/ 2959547 w 9155999"/>
                    <a:gd name="connsiteY808" fmla="*/ 6008023 h 6854130"/>
                    <a:gd name="connsiteX809" fmla="*/ 2983144 w 9155999"/>
                    <a:gd name="connsiteY809" fmla="*/ 6022119 h 6854130"/>
                    <a:gd name="connsiteX810" fmla="*/ 2987808 w 9155999"/>
                    <a:gd name="connsiteY810" fmla="*/ 6017835 h 6854130"/>
                    <a:gd name="connsiteX811" fmla="*/ 3008779 w 9155999"/>
                    <a:gd name="connsiteY811" fmla="*/ 6020253 h 6854130"/>
                    <a:gd name="connsiteX812" fmla="*/ 3022564 w 9155999"/>
                    <a:gd name="connsiteY812" fmla="*/ 6025677 h 6854130"/>
                    <a:gd name="connsiteX813" fmla="*/ 3034415 w 9155999"/>
                    <a:gd name="connsiteY813" fmla="*/ 6021773 h 6854130"/>
                    <a:gd name="connsiteX814" fmla="*/ 3039770 w 9155999"/>
                    <a:gd name="connsiteY814" fmla="*/ 6023777 h 6854130"/>
                    <a:gd name="connsiteX815" fmla="*/ 3040841 w 9155999"/>
                    <a:gd name="connsiteY815" fmla="*/ 6028061 h 6854130"/>
                    <a:gd name="connsiteX816" fmla="*/ 3033965 w 9155999"/>
                    <a:gd name="connsiteY816" fmla="*/ 6043090 h 6854130"/>
                    <a:gd name="connsiteX817" fmla="*/ 3031996 w 9155999"/>
                    <a:gd name="connsiteY817" fmla="*/ 6078399 h 6854130"/>
                    <a:gd name="connsiteX818" fmla="*/ 3038768 w 9155999"/>
                    <a:gd name="connsiteY818" fmla="*/ 6096952 h 6854130"/>
                    <a:gd name="connsiteX819" fmla="*/ 3053140 w 9155999"/>
                    <a:gd name="connsiteY819" fmla="*/ 6102825 h 6854130"/>
                    <a:gd name="connsiteX820" fmla="*/ 3065785 w 9155999"/>
                    <a:gd name="connsiteY820" fmla="*/ 6130534 h 6854130"/>
                    <a:gd name="connsiteX821" fmla="*/ 3072799 w 9155999"/>
                    <a:gd name="connsiteY821" fmla="*/ 6125006 h 6854130"/>
                    <a:gd name="connsiteX822" fmla="*/ 3073939 w 9155999"/>
                    <a:gd name="connsiteY822" fmla="*/ 6114814 h 6854130"/>
                    <a:gd name="connsiteX823" fmla="*/ 3085754 w 9155999"/>
                    <a:gd name="connsiteY823" fmla="*/ 6113432 h 6854130"/>
                    <a:gd name="connsiteX824" fmla="*/ 3091524 w 9155999"/>
                    <a:gd name="connsiteY824" fmla="*/ 6107006 h 6854130"/>
                    <a:gd name="connsiteX825" fmla="*/ 3102407 w 9155999"/>
                    <a:gd name="connsiteY825" fmla="*/ 6114400 h 6854130"/>
                    <a:gd name="connsiteX826" fmla="*/ 3110319 w 9155999"/>
                    <a:gd name="connsiteY826" fmla="*/ 6110841 h 6854130"/>
                    <a:gd name="connsiteX827" fmla="*/ 3116400 w 9155999"/>
                    <a:gd name="connsiteY827" fmla="*/ 6115160 h 6854130"/>
                    <a:gd name="connsiteX828" fmla="*/ 3118507 w 9155999"/>
                    <a:gd name="connsiteY828" fmla="*/ 6122691 h 6854130"/>
                    <a:gd name="connsiteX829" fmla="*/ 3109282 w 9155999"/>
                    <a:gd name="connsiteY829" fmla="*/ 6138618 h 6854130"/>
                    <a:gd name="connsiteX830" fmla="*/ 3110146 w 9155999"/>
                    <a:gd name="connsiteY830" fmla="*/ 6143628 h 6854130"/>
                    <a:gd name="connsiteX831" fmla="*/ 3143935 w 9155999"/>
                    <a:gd name="connsiteY831" fmla="*/ 6158104 h 6854130"/>
                    <a:gd name="connsiteX832" fmla="*/ 3164077 w 9155999"/>
                    <a:gd name="connsiteY832" fmla="*/ 6179697 h 6854130"/>
                    <a:gd name="connsiteX833" fmla="*/ 3204915 w 9155999"/>
                    <a:gd name="connsiteY833" fmla="*/ 6184362 h 6854130"/>
                    <a:gd name="connsiteX834" fmla="*/ 3216972 w 9155999"/>
                    <a:gd name="connsiteY834" fmla="*/ 6174929 h 6854130"/>
                    <a:gd name="connsiteX835" fmla="*/ 3223951 w 9155999"/>
                    <a:gd name="connsiteY835" fmla="*/ 6178177 h 6854130"/>
                    <a:gd name="connsiteX836" fmla="*/ 3255667 w 9155999"/>
                    <a:gd name="connsiteY836" fmla="*/ 6175482 h 6854130"/>
                    <a:gd name="connsiteX837" fmla="*/ 3269072 w 9155999"/>
                    <a:gd name="connsiteY837" fmla="*/ 6181805 h 6854130"/>
                    <a:gd name="connsiteX838" fmla="*/ 3281268 w 9155999"/>
                    <a:gd name="connsiteY838" fmla="*/ 6178108 h 6854130"/>
                    <a:gd name="connsiteX839" fmla="*/ 3283375 w 9155999"/>
                    <a:gd name="connsiteY839" fmla="*/ 6188335 h 6854130"/>
                    <a:gd name="connsiteX840" fmla="*/ 3293015 w 9155999"/>
                    <a:gd name="connsiteY840" fmla="*/ 6197698 h 6854130"/>
                    <a:gd name="connsiteX841" fmla="*/ 3296677 w 9155999"/>
                    <a:gd name="connsiteY841" fmla="*/ 6216700 h 6854130"/>
                    <a:gd name="connsiteX842" fmla="*/ 3293913 w 9155999"/>
                    <a:gd name="connsiteY842" fmla="*/ 6229932 h 6854130"/>
                    <a:gd name="connsiteX843" fmla="*/ 3299614 w 9155999"/>
                    <a:gd name="connsiteY843" fmla="*/ 6235702 h 6854130"/>
                    <a:gd name="connsiteX844" fmla="*/ 3313261 w 9155999"/>
                    <a:gd name="connsiteY844" fmla="*/ 6232350 h 6854130"/>
                    <a:gd name="connsiteX845" fmla="*/ 3328808 w 9155999"/>
                    <a:gd name="connsiteY845" fmla="*/ 6238707 h 6854130"/>
                    <a:gd name="connsiteX846" fmla="*/ 3348915 w 9155999"/>
                    <a:gd name="connsiteY846" fmla="*/ 6229656 h 6854130"/>
                    <a:gd name="connsiteX847" fmla="*/ 3364704 w 9155999"/>
                    <a:gd name="connsiteY847" fmla="*/ 6228101 h 6854130"/>
                    <a:gd name="connsiteX848" fmla="*/ 3372305 w 9155999"/>
                    <a:gd name="connsiteY848" fmla="*/ 6214350 h 6854130"/>
                    <a:gd name="connsiteX849" fmla="*/ 3384881 w 9155999"/>
                    <a:gd name="connsiteY849" fmla="*/ 6208339 h 6854130"/>
                    <a:gd name="connsiteX850" fmla="*/ 3386401 w 9155999"/>
                    <a:gd name="connsiteY850" fmla="*/ 6191306 h 6854130"/>
                    <a:gd name="connsiteX851" fmla="*/ 3393933 w 9155999"/>
                    <a:gd name="connsiteY851" fmla="*/ 6186158 h 6854130"/>
                    <a:gd name="connsiteX852" fmla="*/ 3393795 w 9155999"/>
                    <a:gd name="connsiteY852" fmla="*/ 6177003 h 6854130"/>
                    <a:gd name="connsiteX853" fmla="*/ 3404401 w 9155999"/>
                    <a:gd name="connsiteY853" fmla="*/ 6170265 h 6854130"/>
                    <a:gd name="connsiteX854" fmla="*/ 3405507 w 9155999"/>
                    <a:gd name="connsiteY854" fmla="*/ 6162906 h 6854130"/>
                    <a:gd name="connsiteX855" fmla="*/ 3437603 w 9155999"/>
                    <a:gd name="connsiteY855" fmla="*/ 6155547 h 6854130"/>
                    <a:gd name="connsiteX856" fmla="*/ 3457849 w 9155999"/>
                    <a:gd name="connsiteY856" fmla="*/ 6158726 h 6854130"/>
                    <a:gd name="connsiteX857" fmla="*/ 3467384 w 9155999"/>
                    <a:gd name="connsiteY857" fmla="*/ 6149260 h 6854130"/>
                    <a:gd name="connsiteX858" fmla="*/ 3469595 w 9155999"/>
                    <a:gd name="connsiteY858" fmla="*/ 6135855 h 6854130"/>
                    <a:gd name="connsiteX859" fmla="*/ 3477334 w 9155999"/>
                    <a:gd name="connsiteY859" fmla="*/ 6127632 h 6854130"/>
                    <a:gd name="connsiteX860" fmla="*/ 3489703 w 9155999"/>
                    <a:gd name="connsiteY860" fmla="*/ 6126077 h 6854130"/>
                    <a:gd name="connsiteX861" fmla="*/ 3496302 w 9155999"/>
                    <a:gd name="connsiteY861" fmla="*/ 6130258 h 6854130"/>
                    <a:gd name="connsiteX862" fmla="*/ 3524287 w 9155999"/>
                    <a:gd name="connsiteY862" fmla="*/ 6123624 h 6854130"/>
                    <a:gd name="connsiteX863" fmla="*/ 3530471 w 9155999"/>
                    <a:gd name="connsiteY863" fmla="*/ 6106384 h 6854130"/>
                    <a:gd name="connsiteX864" fmla="*/ 3551097 w 9155999"/>
                    <a:gd name="connsiteY864" fmla="*/ 6073942 h 6854130"/>
                    <a:gd name="connsiteX865" fmla="*/ 3544913 w 9155999"/>
                    <a:gd name="connsiteY865" fmla="*/ 6058119 h 6854130"/>
                    <a:gd name="connsiteX866" fmla="*/ 3561600 w 9155999"/>
                    <a:gd name="connsiteY866" fmla="*/ 6053386 h 6854130"/>
                    <a:gd name="connsiteX867" fmla="*/ 3567197 w 9155999"/>
                    <a:gd name="connsiteY867" fmla="*/ 6045336 h 6854130"/>
                    <a:gd name="connsiteX868" fmla="*/ 3562394 w 9155999"/>
                    <a:gd name="connsiteY868" fmla="*/ 6042088 h 6854130"/>
                    <a:gd name="connsiteX869" fmla="*/ 3563672 w 9155999"/>
                    <a:gd name="connsiteY869" fmla="*/ 6036008 h 6854130"/>
                    <a:gd name="connsiteX870" fmla="*/ 3570513 w 9155999"/>
                    <a:gd name="connsiteY870" fmla="*/ 6032829 h 6854130"/>
                    <a:gd name="connsiteX871" fmla="*/ 3594179 w 9155999"/>
                    <a:gd name="connsiteY871" fmla="*/ 6032242 h 6854130"/>
                    <a:gd name="connsiteX872" fmla="*/ 3614875 w 9155999"/>
                    <a:gd name="connsiteY872" fmla="*/ 6015866 h 6854130"/>
                    <a:gd name="connsiteX873" fmla="*/ 3621508 w 9155999"/>
                    <a:gd name="connsiteY873" fmla="*/ 6015727 h 6854130"/>
                    <a:gd name="connsiteX874" fmla="*/ 3636260 w 9155999"/>
                    <a:gd name="connsiteY874" fmla="*/ 6036422 h 6854130"/>
                    <a:gd name="connsiteX875" fmla="*/ 3639404 w 9155999"/>
                    <a:gd name="connsiteY875" fmla="*/ 6054353 h 6854130"/>
                    <a:gd name="connsiteX876" fmla="*/ 3634671 w 9155999"/>
                    <a:gd name="connsiteY876" fmla="*/ 6063647 h 6854130"/>
                    <a:gd name="connsiteX877" fmla="*/ 3636986 w 9155999"/>
                    <a:gd name="connsiteY877" fmla="*/ 6068484 h 6854130"/>
                    <a:gd name="connsiteX878" fmla="*/ 3655366 w 9155999"/>
                    <a:gd name="connsiteY878" fmla="*/ 6081474 h 6854130"/>
                    <a:gd name="connsiteX879" fmla="*/ 3676717 w 9155999"/>
                    <a:gd name="connsiteY879" fmla="*/ 6079090 h 6854130"/>
                    <a:gd name="connsiteX880" fmla="*/ 3685734 w 9155999"/>
                    <a:gd name="connsiteY880" fmla="*/ 6070557 h 6854130"/>
                    <a:gd name="connsiteX881" fmla="*/ 3712199 w 9155999"/>
                    <a:gd name="connsiteY881" fmla="*/ 6083582 h 6854130"/>
                    <a:gd name="connsiteX882" fmla="*/ 3719766 w 9155999"/>
                    <a:gd name="connsiteY882" fmla="*/ 6078607 h 6854130"/>
                    <a:gd name="connsiteX883" fmla="*/ 3729612 w 9155999"/>
                    <a:gd name="connsiteY883" fmla="*/ 6082061 h 6854130"/>
                    <a:gd name="connsiteX884" fmla="*/ 3746852 w 9155999"/>
                    <a:gd name="connsiteY884" fmla="*/ 6077501 h 6854130"/>
                    <a:gd name="connsiteX885" fmla="*/ 3769067 w 9155999"/>
                    <a:gd name="connsiteY885" fmla="*/ 6080334 h 6854130"/>
                    <a:gd name="connsiteX886" fmla="*/ 3779466 w 9155999"/>
                    <a:gd name="connsiteY886" fmla="*/ 6078054 h 6854130"/>
                    <a:gd name="connsiteX887" fmla="*/ 3795670 w 9155999"/>
                    <a:gd name="connsiteY887" fmla="*/ 6066860 h 6854130"/>
                    <a:gd name="connsiteX888" fmla="*/ 3815156 w 9155999"/>
                    <a:gd name="connsiteY888" fmla="*/ 6074875 h 6854130"/>
                    <a:gd name="connsiteX889" fmla="*/ 3818887 w 9155999"/>
                    <a:gd name="connsiteY889" fmla="*/ 6079021 h 6854130"/>
                    <a:gd name="connsiteX890" fmla="*/ 3819163 w 9155999"/>
                    <a:gd name="connsiteY890" fmla="*/ 6090146 h 6854130"/>
                    <a:gd name="connsiteX891" fmla="*/ 3825417 w 9155999"/>
                    <a:gd name="connsiteY891" fmla="*/ 6095190 h 6854130"/>
                    <a:gd name="connsiteX892" fmla="*/ 3851052 w 9155999"/>
                    <a:gd name="connsiteY892" fmla="*/ 6098023 h 6854130"/>
                    <a:gd name="connsiteX893" fmla="*/ 3848772 w 9155999"/>
                    <a:gd name="connsiteY893" fmla="*/ 6116645 h 6854130"/>
                    <a:gd name="connsiteX894" fmla="*/ 3874580 w 9155999"/>
                    <a:gd name="connsiteY894" fmla="*/ 6115885 h 6854130"/>
                    <a:gd name="connsiteX895" fmla="*/ 3892822 w 9155999"/>
                    <a:gd name="connsiteY895" fmla="*/ 6120100 h 6854130"/>
                    <a:gd name="connsiteX896" fmla="*/ 3892373 w 9155999"/>
                    <a:gd name="connsiteY896" fmla="*/ 6134266 h 6854130"/>
                    <a:gd name="connsiteX897" fmla="*/ 3901666 w 9155999"/>
                    <a:gd name="connsiteY897" fmla="*/ 6138238 h 6854130"/>
                    <a:gd name="connsiteX898" fmla="*/ 3923571 w 9155999"/>
                    <a:gd name="connsiteY898" fmla="*/ 6162906 h 6854130"/>
                    <a:gd name="connsiteX899" fmla="*/ 3936423 w 9155999"/>
                    <a:gd name="connsiteY899" fmla="*/ 6170680 h 6854130"/>
                    <a:gd name="connsiteX900" fmla="*/ 3948135 w 9155999"/>
                    <a:gd name="connsiteY900" fmla="*/ 6186884 h 6854130"/>
                    <a:gd name="connsiteX901" fmla="*/ 3957083 w 9155999"/>
                    <a:gd name="connsiteY901" fmla="*/ 6188369 h 6854130"/>
                    <a:gd name="connsiteX902" fmla="*/ 3980059 w 9155999"/>
                    <a:gd name="connsiteY902" fmla="*/ 6181874 h 6854130"/>
                    <a:gd name="connsiteX903" fmla="*/ 3985725 w 9155999"/>
                    <a:gd name="connsiteY903" fmla="*/ 6165394 h 6854130"/>
                    <a:gd name="connsiteX904" fmla="*/ 3980818 w 9155999"/>
                    <a:gd name="connsiteY904" fmla="*/ 6149432 h 6854130"/>
                    <a:gd name="connsiteX905" fmla="*/ 3994120 w 9155999"/>
                    <a:gd name="connsiteY905" fmla="*/ 6144319 h 6854130"/>
                    <a:gd name="connsiteX906" fmla="*/ 4005210 w 9155999"/>
                    <a:gd name="connsiteY906" fmla="*/ 6149743 h 6854130"/>
                    <a:gd name="connsiteX907" fmla="*/ 4012016 w 9155999"/>
                    <a:gd name="connsiteY907" fmla="*/ 6149225 h 6854130"/>
                    <a:gd name="connsiteX908" fmla="*/ 4019306 w 9155999"/>
                    <a:gd name="connsiteY908" fmla="*/ 6155202 h 6854130"/>
                    <a:gd name="connsiteX909" fmla="*/ 4027356 w 9155999"/>
                    <a:gd name="connsiteY909" fmla="*/ 6155790 h 6854130"/>
                    <a:gd name="connsiteX910" fmla="*/ 4039379 w 9155999"/>
                    <a:gd name="connsiteY910" fmla="*/ 6150849 h 6854130"/>
                    <a:gd name="connsiteX911" fmla="*/ 4052542 w 9155999"/>
                    <a:gd name="connsiteY911" fmla="*/ 6137858 h 6854130"/>
                    <a:gd name="connsiteX912" fmla="*/ 4061733 w 9155999"/>
                    <a:gd name="connsiteY912" fmla="*/ 6102618 h 6854130"/>
                    <a:gd name="connsiteX913" fmla="*/ 4068055 w 9155999"/>
                    <a:gd name="connsiteY913" fmla="*/ 6091010 h 6854130"/>
                    <a:gd name="connsiteX914" fmla="*/ 4074896 w 9155999"/>
                    <a:gd name="connsiteY914" fmla="*/ 6086035 h 6854130"/>
                    <a:gd name="connsiteX915" fmla="*/ 4090857 w 9155999"/>
                    <a:gd name="connsiteY915" fmla="*/ 6083789 h 6854130"/>
                    <a:gd name="connsiteX916" fmla="*/ 4107579 w 9155999"/>
                    <a:gd name="connsiteY916" fmla="*/ 6074046 h 6854130"/>
                    <a:gd name="connsiteX917" fmla="*/ 4130347 w 9155999"/>
                    <a:gd name="connsiteY917" fmla="*/ 6042468 h 6854130"/>
                    <a:gd name="connsiteX918" fmla="*/ 4131591 w 9155999"/>
                    <a:gd name="connsiteY918" fmla="*/ 6015036 h 6854130"/>
                    <a:gd name="connsiteX919" fmla="*/ 4140988 w 9155999"/>
                    <a:gd name="connsiteY919" fmla="*/ 6002357 h 6854130"/>
                    <a:gd name="connsiteX920" fmla="*/ 4156846 w 9155999"/>
                    <a:gd name="connsiteY920" fmla="*/ 5989193 h 6854130"/>
                    <a:gd name="connsiteX921" fmla="*/ 4151940 w 9155999"/>
                    <a:gd name="connsiteY921" fmla="*/ 5970883 h 6854130"/>
                    <a:gd name="connsiteX922" fmla="*/ 4153288 w 9155999"/>
                    <a:gd name="connsiteY922" fmla="*/ 5955474 h 6854130"/>
                    <a:gd name="connsiteX923" fmla="*/ 4148935 w 9155999"/>
                    <a:gd name="connsiteY923" fmla="*/ 5934295 h 6854130"/>
                    <a:gd name="connsiteX924" fmla="*/ 4152182 w 9155999"/>
                    <a:gd name="connsiteY924" fmla="*/ 5930011 h 6854130"/>
                    <a:gd name="connsiteX925" fmla="*/ 4161476 w 9155999"/>
                    <a:gd name="connsiteY925" fmla="*/ 5930598 h 6854130"/>
                    <a:gd name="connsiteX926" fmla="*/ 4166693 w 9155999"/>
                    <a:gd name="connsiteY926" fmla="*/ 5927592 h 6854130"/>
                    <a:gd name="connsiteX927" fmla="*/ 4177714 w 9155999"/>
                    <a:gd name="connsiteY927" fmla="*/ 5913497 h 6854130"/>
                    <a:gd name="connsiteX928" fmla="*/ 4195161 w 9155999"/>
                    <a:gd name="connsiteY928" fmla="*/ 5931358 h 6854130"/>
                    <a:gd name="connsiteX929" fmla="*/ 4197960 w 9155999"/>
                    <a:gd name="connsiteY929" fmla="*/ 5940687 h 6854130"/>
                    <a:gd name="connsiteX930" fmla="*/ 4202970 w 9155999"/>
                    <a:gd name="connsiteY930" fmla="*/ 5941792 h 6854130"/>
                    <a:gd name="connsiteX931" fmla="*/ 4220417 w 9155999"/>
                    <a:gd name="connsiteY931" fmla="*/ 5931704 h 6854130"/>
                    <a:gd name="connsiteX932" fmla="*/ 4222524 w 9155999"/>
                    <a:gd name="connsiteY932" fmla="*/ 5936748 h 6854130"/>
                    <a:gd name="connsiteX933" fmla="*/ 4236344 w 9155999"/>
                    <a:gd name="connsiteY933" fmla="*/ 5934675 h 6854130"/>
                    <a:gd name="connsiteX934" fmla="*/ 4253307 w 9155999"/>
                    <a:gd name="connsiteY934" fmla="*/ 5945731 h 6854130"/>
                    <a:gd name="connsiteX935" fmla="*/ 4268440 w 9155999"/>
                    <a:gd name="connsiteY935" fmla="*/ 5935781 h 6854130"/>
                    <a:gd name="connsiteX936" fmla="*/ 4275039 w 9155999"/>
                    <a:gd name="connsiteY936" fmla="*/ 5942103 h 6854130"/>
                    <a:gd name="connsiteX937" fmla="*/ 4294352 w 9155999"/>
                    <a:gd name="connsiteY937" fmla="*/ 5946698 h 6854130"/>
                    <a:gd name="connsiteX938" fmla="*/ 4303957 w 9155999"/>
                    <a:gd name="connsiteY938" fmla="*/ 5956095 h 6854130"/>
                    <a:gd name="connsiteX939" fmla="*/ 4313631 w 9155999"/>
                    <a:gd name="connsiteY939" fmla="*/ 5958480 h 6854130"/>
                    <a:gd name="connsiteX940" fmla="*/ 4319711 w 9155999"/>
                    <a:gd name="connsiteY940" fmla="*/ 5963904 h 6854130"/>
                    <a:gd name="connsiteX941" fmla="*/ 4341339 w 9155999"/>
                    <a:gd name="connsiteY941" fmla="*/ 5970503 h 6854130"/>
                    <a:gd name="connsiteX942" fmla="*/ 4360997 w 9155999"/>
                    <a:gd name="connsiteY942" fmla="*/ 6003082 h 6854130"/>
                    <a:gd name="connsiteX943" fmla="*/ 4365661 w 9155999"/>
                    <a:gd name="connsiteY943" fmla="*/ 6005985 h 6854130"/>
                    <a:gd name="connsiteX944" fmla="*/ 4388498 w 9155999"/>
                    <a:gd name="connsiteY944" fmla="*/ 5996622 h 6854130"/>
                    <a:gd name="connsiteX945" fmla="*/ 4400763 w 9155999"/>
                    <a:gd name="connsiteY945" fmla="*/ 6011754 h 6854130"/>
                    <a:gd name="connsiteX946" fmla="*/ 4422218 w 9155999"/>
                    <a:gd name="connsiteY946" fmla="*/ 6012618 h 6854130"/>
                    <a:gd name="connsiteX947" fmla="*/ 4432238 w 9155999"/>
                    <a:gd name="connsiteY947" fmla="*/ 6020391 h 6854130"/>
                    <a:gd name="connsiteX948" fmla="*/ 4429473 w 9155999"/>
                    <a:gd name="connsiteY948" fmla="*/ 6032000 h 6854130"/>
                    <a:gd name="connsiteX949" fmla="*/ 4410886 w 9155999"/>
                    <a:gd name="connsiteY949" fmla="*/ 6047305 h 6854130"/>
                    <a:gd name="connsiteX950" fmla="*/ 4407811 w 9155999"/>
                    <a:gd name="connsiteY950" fmla="*/ 6054077 h 6854130"/>
                    <a:gd name="connsiteX951" fmla="*/ 4417761 w 9155999"/>
                    <a:gd name="connsiteY951" fmla="*/ 6067931 h 6854130"/>
                    <a:gd name="connsiteX952" fmla="*/ 4409781 w 9155999"/>
                    <a:gd name="connsiteY952" fmla="*/ 6109977 h 6854130"/>
                    <a:gd name="connsiteX953" fmla="*/ 4411923 w 9155999"/>
                    <a:gd name="connsiteY953" fmla="*/ 6163563 h 6854130"/>
                    <a:gd name="connsiteX954" fmla="*/ 4431028 w 9155999"/>
                    <a:gd name="connsiteY954" fmla="*/ 6174619 h 6854130"/>
                    <a:gd name="connsiteX955" fmla="*/ 4444191 w 9155999"/>
                    <a:gd name="connsiteY955" fmla="*/ 6188162 h 6854130"/>
                    <a:gd name="connsiteX956" fmla="*/ 4473247 w 9155999"/>
                    <a:gd name="connsiteY956" fmla="*/ 6186365 h 6854130"/>
                    <a:gd name="connsiteX957" fmla="*/ 4485996 w 9155999"/>
                    <a:gd name="connsiteY957" fmla="*/ 6180734 h 6854130"/>
                    <a:gd name="connsiteX958" fmla="*/ 4493148 w 9155999"/>
                    <a:gd name="connsiteY958" fmla="*/ 6182738 h 6854130"/>
                    <a:gd name="connsiteX959" fmla="*/ 4524000 w 9155999"/>
                    <a:gd name="connsiteY959" fmla="*/ 6205160 h 6854130"/>
                    <a:gd name="connsiteX960" fmla="*/ 4539098 w 9155999"/>
                    <a:gd name="connsiteY960" fmla="*/ 6224784 h 6854130"/>
                    <a:gd name="connsiteX961" fmla="*/ 4540998 w 9155999"/>
                    <a:gd name="connsiteY961" fmla="*/ 6234285 h 6854130"/>
                    <a:gd name="connsiteX962" fmla="*/ 4525762 w 9155999"/>
                    <a:gd name="connsiteY962" fmla="*/ 6262131 h 6854130"/>
                    <a:gd name="connsiteX963" fmla="*/ 4528768 w 9155999"/>
                    <a:gd name="connsiteY963" fmla="*/ 6267521 h 6854130"/>
                    <a:gd name="connsiteX964" fmla="*/ 4559551 w 9155999"/>
                    <a:gd name="connsiteY964" fmla="*/ 6273844 h 6854130"/>
                    <a:gd name="connsiteX965" fmla="*/ 4599282 w 9155999"/>
                    <a:gd name="connsiteY965" fmla="*/ 6303245 h 6854130"/>
                    <a:gd name="connsiteX966" fmla="*/ 4608058 w 9155999"/>
                    <a:gd name="connsiteY966" fmla="*/ 6336240 h 6854130"/>
                    <a:gd name="connsiteX967" fmla="*/ 4631137 w 9155999"/>
                    <a:gd name="connsiteY967" fmla="*/ 6362428 h 6854130"/>
                    <a:gd name="connsiteX968" fmla="*/ 4668174 w 9155999"/>
                    <a:gd name="connsiteY968" fmla="*/ 6361909 h 6854130"/>
                    <a:gd name="connsiteX969" fmla="*/ 4691148 w 9155999"/>
                    <a:gd name="connsiteY969" fmla="*/ 6374693 h 6854130"/>
                    <a:gd name="connsiteX970" fmla="*/ 4693394 w 9155999"/>
                    <a:gd name="connsiteY970" fmla="*/ 6407376 h 6854130"/>
                    <a:gd name="connsiteX971" fmla="*/ 4705659 w 9155999"/>
                    <a:gd name="connsiteY971" fmla="*/ 6416912 h 6854130"/>
                    <a:gd name="connsiteX972" fmla="*/ 4726596 w 9155999"/>
                    <a:gd name="connsiteY972" fmla="*/ 6444482 h 6854130"/>
                    <a:gd name="connsiteX973" fmla="*/ 4729394 w 9155999"/>
                    <a:gd name="connsiteY973" fmla="*/ 6450770 h 6854130"/>
                    <a:gd name="connsiteX974" fmla="*/ 4727287 w 9155999"/>
                    <a:gd name="connsiteY974" fmla="*/ 6478340 h 6854130"/>
                    <a:gd name="connsiteX975" fmla="*/ 4732919 w 9155999"/>
                    <a:gd name="connsiteY975" fmla="*/ 6489499 h 6854130"/>
                    <a:gd name="connsiteX976" fmla="*/ 4743421 w 9155999"/>
                    <a:gd name="connsiteY976" fmla="*/ 6498862 h 6854130"/>
                    <a:gd name="connsiteX977" fmla="*/ 4775794 w 9155999"/>
                    <a:gd name="connsiteY977" fmla="*/ 6484213 h 6854130"/>
                    <a:gd name="connsiteX978" fmla="*/ 4783291 w 9155999"/>
                    <a:gd name="connsiteY978" fmla="*/ 6484144 h 6854130"/>
                    <a:gd name="connsiteX979" fmla="*/ 4791997 w 9155999"/>
                    <a:gd name="connsiteY979" fmla="*/ 6488981 h 6854130"/>
                    <a:gd name="connsiteX980" fmla="*/ 4803364 w 9155999"/>
                    <a:gd name="connsiteY980" fmla="*/ 6503837 h 6854130"/>
                    <a:gd name="connsiteX981" fmla="*/ 4824819 w 9155999"/>
                    <a:gd name="connsiteY981" fmla="*/ 6503837 h 6854130"/>
                    <a:gd name="connsiteX982" fmla="*/ 4845203 w 9155999"/>
                    <a:gd name="connsiteY982" fmla="*/ 6516482 h 6854130"/>
                    <a:gd name="connsiteX983" fmla="*/ 4871840 w 9155999"/>
                    <a:gd name="connsiteY983" fmla="*/ 6521354 h 6854130"/>
                    <a:gd name="connsiteX984" fmla="*/ 4890739 w 9155999"/>
                    <a:gd name="connsiteY984" fmla="*/ 6542048 h 6854130"/>
                    <a:gd name="connsiteX985" fmla="*/ 4897269 w 9155999"/>
                    <a:gd name="connsiteY985" fmla="*/ 6544743 h 6854130"/>
                    <a:gd name="connsiteX986" fmla="*/ 4909222 w 9155999"/>
                    <a:gd name="connsiteY986" fmla="*/ 6538732 h 6854130"/>
                    <a:gd name="connsiteX987" fmla="*/ 4916927 w 9155999"/>
                    <a:gd name="connsiteY987" fmla="*/ 6540252 h 6854130"/>
                    <a:gd name="connsiteX988" fmla="*/ 4938970 w 9155999"/>
                    <a:gd name="connsiteY988" fmla="*/ 6559565 h 6854130"/>
                    <a:gd name="connsiteX989" fmla="*/ 4954724 w 9155999"/>
                    <a:gd name="connsiteY989" fmla="*/ 6561569 h 6854130"/>
                    <a:gd name="connsiteX990" fmla="*/ 4976110 w 9155999"/>
                    <a:gd name="connsiteY990" fmla="*/ 6551964 h 6854130"/>
                    <a:gd name="connsiteX991" fmla="*/ 4996597 w 9155999"/>
                    <a:gd name="connsiteY991" fmla="*/ 6552759 h 6854130"/>
                    <a:gd name="connsiteX992" fmla="*/ 5002194 w 9155999"/>
                    <a:gd name="connsiteY992" fmla="*/ 6560187 h 6854130"/>
                    <a:gd name="connsiteX993" fmla="*/ 5001227 w 9155999"/>
                    <a:gd name="connsiteY993" fmla="*/ 6589104 h 6854130"/>
                    <a:gd name="connsiteX994" fmla="*/ 5014528 w 9155999"/>
                    <a:gd name="connsiteY994" fmla="*/ 6627178 h 6854130"/>
                    <a:gd name="connsiteX995" fmla="*/ 5026517 w 9155999"/>
                    <a:gd name="connsiteY995" fmla="*/ 6698902 h 6854130"/>
                    <a:gd name="connsiteX996" fmla="*/ 5018709 w 9155999"/>
                    <a:gd name="connsiteY996" fmla="*/ 6729270 h 6854130"/>
                    <a:gd name="connsiteX997" fmla="*/ 5004164 w 9155999"/>
                    <a:gd name="connsiteY997" fmla="*/ 6756357 h 6854130"/>
                    <a:gd name="connsiteX998" fmla="*/ 5005995 w 9155999"/>
                    <a:gd name="connsiteY998" fmla="*/ 6764407 h 6854130"/>
                    <a:gd name="connsiteX999" fmla="*/ 5017430 w 9155999"/>
                    <a:gd name="connsiteY999" fmla="*/ 6767447 h 6854130"/>
                    <a:gd name="connsiteX1000" fmla="*/ 5032010 w 9155999"/>
                    <a:gd name="connsiteY1000" fmla="*/ 6765754 h 6854130"/>
                    <a:gd name="connsiteX1001" fmla="*/ 5055953 w 9155999"/>
                    <a:gd name="connsiteY1001" fmla="*/ 6755908 h 6854130"/>
                    <a:gd name="connsiteX1002" fmla="*/ 5091020 w 9155999"/>
                    <a:gd name="connsiteY1002" fmla="*/ 6733001 h 6854130"/>
                    <a:gd name="connsiteX1003" fmla="*/ 5106187 w 9155999"/>
                    <a:gd name="connsiteY1003" fmla="*/ 6734867 h 6854130"/>
                    <a:gd name="connsiteX1004" fmla="*/ 5131270 w 9155999"/>
                    <a:gd name="connsiteY1004" fmla="*/ 6745267 h 6854130"/>
                    <a:gd name="connsiteX1005" fmla="*/ 5143466 w 9155999"/>
                    <a:gd name="connsiteY1005" fmla="*/ 6742399 h 6854130"/>
                    <a:gd name="connsiteX1006" fmla="*/ 5152448 w 9155999"/>
                    <a:gd name="connsiteY1006" fmla="*/ 6731896 h 6854130"/>
                    <a:gd name="connsiteX1007" fmla="*/ 5159531 w 9155999"/>
                    <a:gd name="connsiteY1007" fmla="*/ 6709612 h 6854130"/>
                    <a:gd name="connsiteX1008" fmla="*/ 5172279 w 9155999"/>
                    <a:gd name="connsiteY1008" fmla="*/ 6703220 h 6854130"/>
                    <a:gd name="connsiteX1009" fmla="*/ 5182023 w 9155999"/>
                    <a:gd name="connsiteY1009" fmla="*/ 6717316 h 6854130"/>
                    <a:gd name="connsiteX1010" fmla="*/ 5183439 w 9155999"/>
                    <a:gd name="connsiteY1010" fmla="*/ 6745232 h 6854130"/>
                    <a:gd name="connsiteX1011" fmla="*/ 5194046 w 9155999"/>
                    <a:gd name="connsiteY1011" fmla="*/ 6768760 h 6854130"/>
                    <a:gd name="connsiteX1012" fmla="*/ 5205723 w 9155999"/>
                    <a:gd name="connsiteY1012" fmla="*/ 6776948 h 6854130"/>
                    <a:gd name="connsiteX1013" fmla="*/ 5239063 w 9155999"/>
                    <a:gd name="connsiteY1013" fmla="*/ 6785516 h 6854130"/>
                    <a:gd name="connsiteX1014" fmla="*/ 5243036 w 9155999"/>
                    <a:gd name="connsiteY1014" fmla="*/ 6790008 h 6854130"/>
                    <a:gd name="connsiteX1015" fmla="*/ 5241551 w 9155999"/>
                    <a:gd name="connsiteY1015" fmla="*/ 6802825 h 6854130"/>
                    <a:gd name="connsiteX1016" fmla="*/ 5230564 w 9155999"/>
                    <a:gd name="connsiteY1016" fmla="*/ 6832606 h 6854130"/>
                    <a:gd name="connsiteX1017" fmla="*/ 5236403 w 9155999"/>
                    <a:gd name="connsiteY1017" fmla="*/ 6849674 h 6854130"/>
                    <a:gd name="connsiteX1018" fmla="*/ 5243313 w 9155999"/>
                    <a:gd name="connsiteY1018" fmla="*/ 6854131 h 6854130"/>
                    <a:gd name="connsiteX1019" fmla="*/ 5249393 w 9155999"/>
                    <a:gd name="connsiteY1019" fmla="*/ 6852541 h 6854130"/>
                    <a:gd name="connsiteX1020" fmla="*/ 5242587 w 9155999"/>
                    <a:gd name="connsiteY1020" fmla="*/ 6849086 h 6854130"/>
                    <a:gd name="connsiteX1021" fmla="*/ 5262902 w 9155999"/>
                    <a:gd name="connsiteY1021" fmla="*/ 6794015 h 6854130"/>
                    <a:gd name="connsiteX1022" fmla="*/ 5274787 w 9155999"/>
                    <a:gd name="connsiteY1022" fmla="*/ 6778641 h 6854130"/>
                    <a:gd name="connsiteX1023" fmla="*/ 5279520 w 9155999"/>
                    <a:gd name="connsiteY1023" fmla="*/ 6763163 h 6854130"/>
                    <a:gd name="connsiteX1024" fmla="*/ 5288572 w 9155999"/>
                    <a:gd name="connsiteY1024" fmla="*/ 6759466 h 6854130"/>
                    <a:gd name="connsiteX1025" fmla="*/ 5292960 w 9155999"/>
                    <a:gd name="connsiteY1025" fmla="*/ 6746683 h 6854130"/>
                    <a:gd name="connsiteX1026" fmla="*/ 5302737 w 9155999"/>
                    <a:gd name="connsiteY1026" fmla="*/ 6744161 h 6854130"/>
                    <a:gd name="connsiteX1027" fmla="*/ 5303532 w 9155999"/>
                    <a:gd name="connsiteY1027" fmla="*/ 6738598 h 6854130"/>
                    <a:gd name="connsiteX1028" fmla="*/ 5310476 w 9155999"/>
                    <a:gd name="connsiteY1028" fmla="*/ 6733278 h 6854130"/>
                    <a:gd name="connsiteX1029" fmla="*/ 5309543 w 9155999"/>
                    <a:gd name="connsiteY1029" fmla="*/ 6717524 h 6854130"/>
                    <a:gd name="connsiteX1030" fmla="*/ 5315693 w 9155999"/>
                    <a:gd name="connsiteY1030" fmla="*/ 6705708 h 6854130"/>
                    <a:gd name="connsiteX1031" fmla="*/ 5324745 w 9155999"/>
                    <a:gd name="connsiteY1031" fmla="*/ 6702218 h 6854130"/>
                    <a:gd name="connsiteX1032" fmla="*/ 5332587 w 9155999"/>
                    <a:gd name="connsiteY1032" fmla="*/ 6682940 h 6854130"/>
                    <a:gd name="connsiteX1033" fmla="*/ 5350829 w 9155999"/>
                    <a:gd name="connsiteY1033" fmla="*/ 6674475 h 6854130"/>
                    <a:gd name="connsiteX1034" fmla="*/ 5363371 w 9155999"/>
                    <a:gd name="connsiteY1034" fmla="*/ 6681178 h 6854130"/>
                    <a:gd name="connsiteX1035" fmla="*/ 5365962 w 9155999"/>
                    <a:gd name="connsiteY1035" fmla="*/ 6686636 h 6854130"/>
                    <a:gd name="connsiteX1036" fmla="*/ 5374081 w 9155999"/>
                    <a:gd name="connsiteY1036" fmla="*/ 6683873 h 6854130"/>
                    <a:gd name="connsiteX1037" fmla="*/ 5397678 w 9155999"/>
                    <a:gd name="connsiteY1037" fmla="*/ 6666322 h 6854130"/>
                    <a:gd name="connsiteX1038" fmla="*/ 5400027 w 9155999"/>
                    <a:gd name="connsiteY1038" fmla="*/ 6658203 h 6854130"/>
                    <a:gd name="connsiteX1039" fmla="*/ 5396262 w 9155999"/>
                    <a:gd name="connsiteY1039" fmla="*/ 6655439 h 6854130"/>
                    <a:gd name="connsiteX1040" fmla="*/ 5401789 w 9155999"/>
                    <a:gd name="connsiteY1040" fmla="*/ 6650049 h 6854130"/>
                    <a:gd name="connsiteX1041" fmla="*/ 5409770 w 9155999"/>
                    <a:gd name="connsiteY1041" fmla="*/ 6647458 h 6854130"/>
                    <a:gd name="connsiteX1042" fmla="*/ 5419686 w 9155999"/>
                    <a:gd name="connsiteY1042" fmla="*/ 6648944 h 6854130"/>
                    <a:gd name="connsiteX1043" fmla="*/ 5421828 w 9155999"/>
                    <a:gd name="connsiteY1043" fmla="*/ 6654471 h 6854130"/>
                    <a:gd name="connsiteX1044" fmla="*/ 5424039 w 9155999"/>
                    <a:gd name="connsiteY1044" fmla="*/ 6650671 h 6854130"/>
                    <a:gd name="connsiteX1045" fmla="*/ 5428945 w 9155999"/>
                    <a:gd name="connsiteY1045" fmla="*/ 6653331 h 6854130"/>
                    <a:gd name="connsiteX1046" fmla="*/ 5432642 w 9155999"/>
                    <a:gd name="connsiteY1046" fmla="*/ 6649980 h 6854130"/>
                    <a:gd name="connsiteX1047" fmla="*/ 5428737 w 9155999"/>
                    <a:gd name="connsiteY1047" fmla="*/ 6646836 h 6854130"/>
                    <a:gd name="connsiteX1048" fmla="*/ 5432365 w 9155999"/>
                    <a:gd name="connsiteY1048" fmla="*/ 6642379 h 6854130"/>
                    <a:gd name="connsiteX1049" fmla="*/ 5442523 w 9155999"/>
                    <a:gd name="connsiteY1049" fmla="*/ 6639788 h 6854130"/>
                    <a:gd name="connsiteX1050" fmla="*/ 5451678 w 9155999"/>
                    <a:gd name="connsiteY1050" fmla="*/ 6630322 h 6854130"/>
                    <a:gd name="connsiteX1051" fmla="*/ 5469816 w 9155999"/>
                    <a:gd name="connsiteY1051" fmla="*/ 6621062 h 6854130"/>
                    <a:gd name="connsiteX1052" fmla="*/ 5479905 w 9155999"/>
                    <a:gd name="connsiteY1052" fmla="*/ 6608106 h 6854130"/>
                    <a:gd name="connsiteX1053" fmla="*/ 5577541 w 9155999"/>
                    <a:gd name="connsiteY1053" fmla="*/ 6608521 h 6854130"/>
                    <a:gd name="connsiteX1054" fmla="*/ 5626255 w 9155999"/>
                    <a:gd name="connsiteY1054" fmla="*/ 6642275 h 6854130"/>
                    <a:gd name="connsiteX1055" fmla="*/ 5706478 w 9155999"/>
                    <a:gd name="connsiteY1055" fmla="*/ 6684149 h 6854130"/>
                    <a:gd name="connsiteX1056" fmla="*/ 5747730 w 9155999"/>
                    <a:gd name="connsiteY1056" fmla="*/ 6701769 h 6854130"/>
                    <a:gd name="connsiteX1057" fmla="*/ 5742927 w 9155999"/>
                    <a:gd name="connsiteY1057" fmla="*/ 6726921 h 6854130"/>
                    <a:gd name="connsiteX1058" fmla="*/ 5755434 w 9155999"/>
                    <a:gd name="connsiteY1058" fmla="*/ 6731447 h 6854130"/>
                    <a:gd name="connsiteX1059" fmla="*/ 5758405 w 9155999"/>
                    <a:gd name="connsiteY1059" fmla="*/ 6725504 h 6854130"/>
                    <a:gd name="connsiteX1060" fmla="*/ 5777269 w 9155999"/>
                    <a:gd name="connsiteY1060" fmla="*/ 6717282 h 6854130"/>
                    <a:gd name="connsiteX1061" fmla="*/ 5800832 w 9155999"/>
                    <a:gd name="connsiteY1061" fmla="*/ 6697105 h 6854130"/>
                    <a:gd name="connsiteX1062" fmla="*/ 5903615 w 9155999"/>
                    <a:gd name="connsiteY1062" fmla="*/ 6664663 h 6854130"/>
                    <a:gd name="connsiteX1063" fmla="*/ 5917988 w 9155999"/>
                    <a:gd name="connsiteY1063" fmla="*/ 6643519 h 6854130"/>
                    <a:gd name="connsiteX1064" fmla="*/ 5931151 w 9155999"/>
                    <a:gd name="connsiteY1064" fmla="*/ 6640030 h 6854130"/>
                    <a:gd name="connsiteX1065" fmla="*/ 5976307 w 9155999"/>
                    <a:gd name="connsiteY1065" fmla="*/ 6604997 h 6854130"/>
                    <a:gd name="connsiteX1066" fmla="*/ 5977551 w 9155999"/>
                    <a:gd name="connsiteY1066" fmla="*/ 6599262 h 6854130"/>
                    <a:gd name="connsiteX1067" fmla="*/ 5972126 w 9155999"/>
                    <a:gd name="connsiteY1067" fmla="*/ 6592870 h 6854130"/>
                    <a:gd name="connsiteX1068" fmla="*/ 5972679 w 9155999"/>
                    <a:gd name="connsiteY1068" fmla="*/ 6588414 h 6854130"/>
                    <a:gd name="connsiteX1069" fmla="*/ 5977965 w 9155999"/>
                    <a:gd name="connsiteY1069" fmla="*/ 6586444 h 6854130"/>
                    <a:gd name="connsiteX1070" fmla="*/ 5995101 w 9155999"/>
                    <a:gd name="connsiteY1070" fmla="*/ 6589726 h 6854130"/>
                    <a:gd name="connsiteX1071" fmla="*/ 6030549 w 9155999"/>
                    <a:gd name="connsiteY1071" fmla="*/ 6617400 h 6854130"/>
                    <a:gd name="connsiteX1072" fmla="*/ 6099025 w 9155999"/>
                    <a:gd name="connsiteY1072" fmla="*/ 6714518 h 6854130"/>
                    <a:gd name="connsiteX1073" fmla="*/ 6101305 w 9155999"/>
                    <a:gd name="connsiteY1073" fmla="*/ 6723604 h 6854130"/>
                    <a:gd name="connsiteX1074" fmla="*/ 6094534 w 9155999"/>
                    <a:gd name="connsiteY1074" fmla="*/ 6738322 h 6854130"/>
                    <a:gd name="connsiteX1075" fmla="*/ 6101098 w 9155999"/>
                    <a:gd name="connsiteY1075" fmla="*/ 6777605 h 6854130"/>
                    <a:gd name="connsiteX1076" fmla="*/ 6099578 w 9155999"/>
                    <a:gd name="connsiteY1076" fmla="*/ 6782925 h 6854130"/>
                    <a:gd name="connsiteX1077" fmla="*/ 6117060 w 9155999"/>
                    <a:gd name="connsiteY1077" fmla="*/ 6776706 h 6854130"/>
                    <a:gd name="connsiteX1078" fmla="*/ 6128288 w 9155999"/>
                    <a:gd name="connsiteY1078" fmla="*/ 6777915 h 6854130"/>
                    <a:gd name="connsiteX1079" fmla="*/ 6158415 w 9155999"/>
                    <a:gd name="connsiteY1079" fmla="*/ 6772249 h 6854130"/>
                    <a:gd name="connsiteX1080" fmla="*/ 6166603 w 9155999"/>
                    <a:gd name="connsiteY1080" fmla="*/ 6764994 h 6854130"/>
                    <a:gd name="connsiteX1081" fmla="*/ 6168296 w 9155999"/>
                    <a:gd name="connsiteY1081" fmla="*/ 6769382 h 6854130"/>
                    <a:gd name="connsiteX1082" fmla="*/ 6173617 w 9155999"/>
                    <a:gd name="connsiteY1082" fmla="*/ 6766203 h 6854130"/>
                    <a:gd name="connsiteX1083" fmla="*/ 6173617 w 9155999"/>
                    <a:gd name="connsiteY1083" fmla="*/ 6769589 h 6854130"/>
                    <a:gd name="connsiteX1084" fmla="*/ 6179421 w 9155999"/>
                    <a:gd name="connsiteY1084" fmla="*/ 6771109 h 6854130"/>
                    <a:gd name="connsiteX1085" fmla="*/ 6176692 w 9155999"/>
                    <a:gd name="connsiteY1085" fmla="*/ 6773631 h 6854130"/>
                    <a:gd name="connsiteX1086" fmla="*/ 6180837 w 9155999"/>
                    <a:gd name="connsiteY1086" fmla="*/ 6774840 h 6854130"/>
                    <a:gd name="connsiteX1087" fmla="*/ 6180527 w 9155999"/>
                    <a:gd name="connsiteY1087" fmla="*/ 6777674 h 6854130"/>
                    <a:gd name="connsiteX1088" fmla="*/ 6186814 w 9155999"/>
                    <a:gd name="connsiteY1088" fmla="*/ 6777881 h 6854130"/>
                    <a:gd name="connsiteX1089" fmla="*/ 6188715 w 9155999"/>
                    <a:gd name="connsiteY1089" fmla="*/ 6785240 h 6854130"/>
                    <a:gd name="connsiteX1090" fmla="*/ 6195348 w 9155999"/>
                    <a:gd name="connsiteY1090" fmla="*/ 6786346 h 6854130"/>
                    <a:gd name="connsiteX1091" fmla="*/ 6195452 w 9155999"/>
                    <a:gd name="connsiteY1091" fmla="*/ 6790975 h 6854130"/>
                    <a:gd name="connsiteX1092" fmla="*/ 6199390 w 9155999"/>
                    <a:gd name="connsiteY1092" fmla="*/ 6790422 h 6854130"/>
                    <a:gd name="connsiteX1093" fmla="*/ 6195659 w 9155999"/>
                    <a:gd name="connsiteY1093" fmla="*/ 6793186 h 6854130"/>
                    <a:gd name="connsiteX1094" fmla="*/ 6196419 w 9155999"/>
                    <a:gd name="connsiteY1094" fmla="*/ 6801305 h 6854130"/>
                    <a:gd name="connsiteX1095" fmla="*/ 6201394 w 9155999"/>
                    <a:gd name="connsiteY1095" fmla="*/ 6800925 h 6854130"/>
                    <a:gd name="connsiteX1096" fmla="*/ 6201843 w 9155999"/>
                    <a:gd name="connsiteY1096" fmla="*/ 6809562 h 6854130"/>
                    <a:gd name="connsiteX1097" fmla="*/ 6197387 w 9155999"/>
                    <a:gd name="connsiteY1097" fmla="*/ 6808664 h 6854130"/>
                    <a:gd name="connsiteX1098" fmla="*/ 6198216 w 9155999"/>
                    <a:gd name="connsiteY1098" fmla="*/ 6813397 h 6854130"/>
                    <a:gd name="connsiteX1099" fmla="*/ 6212381 w 9155999"/>
                    <a:gd name="connsiteY1099" fmla="*/ 6813985 h 6854130"/>
                    <a:gd name="connsiteX1100" fmla="*/ 6288700 w 9155999"/>
                    <a:gd name="connsiteY1100" fmla="*/ 6833470 h 6854130"/>
                    <a:gd name="connsiteX1101" fmla="*/ 6295091 w 9155999"/>
                    <a:gd name="connsiteY1101" fmla="*/ 6800061 h 6854130"/>
                    <a:gd name="connsiteX1102" fmla="*/ 6302588 w 9155999"/>
                    <a:gd name="connsiteY1102" fmla="*/ 6788971 h 6854130"/>
                    <a:gd name="connsiteX1103" fmla="*/ 6295679 w 9155999"/>
                    <a:gd name="connsiteY1103" fmla="*/ 6767378 h 6854130"/>
                    <a:gd name="connsiteX1104" fmla="*/ 6284554 w 9155999"/>
                    <a:gd name="connsiteY1104" fmla="*/ 6763197 h 6854130"/>
                    <a:gd name="connsiteX1105" fmla="*/ 6286385 w 9155999"/>
                    <a:gd name="connsiteY1105" fmla="*/ 6760779 h 6854130"/>
                    <a:gd name="connsiteX1106" fmla="*/ 6456781 w 9155999"/>
                    <a:gd name="connsiteY1106" fmla="*/ 6647907 h 6854130"/>
                    <a:gd name="connsiteX1107" fmla="*/ 6695032 w 9155999"/>
                    <a:gd name="connsiteY1107" fmla="*/ 6630632 h 6854130"/>
                    <a:gd name="connsiteX1108" fmla="*/ 6836407 w 9155999"/>
                    <a:gd name="connsiteY1108" fmla="*/ 6593458 h 6854130"/>
                    <a:gd name="connsiteX1109" fmla="*/ 6935321 w 9155999"/>
                    <a:gd name="connsiteY1109" fmla="*/ 6532755 h 6854130"/>
                    <a:gd name="connsiteX1110" fmla="*/ 7053341 w 9155999"/>
                    <a:gd name="connsiteY1110" fmla="*/ 6622133 h 6854130"/>
                    <a:gd name="connsiteX1111" fmla="*/ 7294252 w 9155999"/>
                    <a:gd name="connsiteY1111" fmla="*/ 6641377 h 6854130"/>
                    <a:gd name="connsiteX1112" fmla="*/ 7315603 w 9155999"/>
                    <a:gd name="connsiteY1112" fmla="*/ 6640652 h 6854130"/>
                    <a:gd name="connsiteX1113" fmla="*/ 7685348 w 9155999"/>
                    <a:gd name="connsiteY1113" fmla="*/ 6267832 h 6854130"/>
                    <a:gd name="connsiteX1114" fmla="*/ 7696472 w 9155999"/>
                    <a:gd name="connsiteY1114" fmla="*/ 6278024 h 6854130"/>
                    <a:gd name="connsiteX1115" fmla="*/ 7708807 w 9155999"/>
                    <a:gd name="connsiteY1115" fmla="*/ 6266623 h 6854130"/>
                    <a:gd name="connsiteX1116" fmla="*/ 7688768 w 9155999"/>
                    <a:gd name="connsiteY1116" fmla="*/ 6251110 h 6854130"/>
                    <a:gd name="connsiteX1117" fmla="*/ 7985165 w 9155999"/>
                    <a:gd name="connsiteY1117" fmla="*/ 5964353 h 6854130"/>
                    <a:gd name="connsiteX1118" fmla="*/ 8219857 w 9155999"/>
                    <a:gd name="connsiteY1118" fmla="*/ 5862606 h 6854130"/>
                    <a:gd name="connsiteX1119" fmla="*/ 8420553 w 9155999"/>
                    <a:gd name="connsiteY1119" fmla="*/ 5781761 h 6854130"/>
                    <a:gd name="connsiteX1120" fmla="*/ 8681295 w 9155999"/>
                    <a:gd name="connsiteY1120" fmla="*/ 5686992 h 6854130"/>
                    <a:gd name="connsiteX1121" fmla="*/ 8683679 w 9155999"/>
                    <a:gd name="connsiteY1121" fmla="*/ 5689549 h 6854130"/>
                    <a:gd name="connsiteX1122" fmla="*/ 8710350 w 9155999"/>
                    <a:gd name="connsiteY1122" fmla="*/ 5685092 h 6854130"/>
                    <a:gd name="connsiteX1123" fmla="*/ 8750324 w 9155999"/>
                    <a:gd name="connsiteY1123" fmla="*/ 5663983 h 6854130"/>
                    <a:gd name="connsiteX1124" fmla="*/ 8794996 w 9155999"/>
                    <a:gd name="connsiteY1124" fmla="*/ 5624113 h 6854130"/>
                    <a:gd name="connsiteX1125" fmla="*/ 8820873 w 9155999"/>
                    <a:gd name="connsiteY1125" fmla="*/ 5626462 h 6854130"/>
                    <a:gd name="connsiteX1126" fmla="*/ 8804393 w 9155999"/>
                    <a:gd name="connsiteY1126" fmla="*/ 5715565 h 6854130"/>
                    <a:gd name="connsiteX1127" fmla="*/ 8896121 w 9155999"/>
                    <a:gd name="connsiteY1127" fmla="*/ 5703818 h 6854130"/>
                    <a:gd name="connsiteX1128" fmla="*/ 8885687 w 9155999"/>
                    <a:gd name="connsiteY1128" fmla="*/ 5736951 h 6854130"/>
                    <a:gd name="connsiteX1129" fmla="*/ 8882060 w 9155999"/>
                    <a:gd name="connsiteY1129" fmla="*/ 5735534 h 6854130"/>
                    <a:gd name="connsiteX1130" fmla="*/ 8869207 w 9155999"/>
                    <a:gd name="connsiteY1130" fmla="*/ 5820214 h 6854130"/>
                    <a:gd name="connsiteX1131" fmla="*/ 8856770 w 9155999"/>
                    <a:gd name="connsiteY1131" fmla="*/ 5845124 h 6854130"/>
                    <a:gd name="connsiteX1132" fmla="*/ 8871315 w 9155999"/>
                    <a:gd name="connsiteY1132" fmla="*/ 5855903 h 6854130"/>
                    <a:gd name="connsiteX1133" fmla="*/ 8874943 w 9155999"/>
                    <a:gd name="connsiteY1133" fmla="*/ 5867926 h 6854130"/>
                    <a:gd name="connsiteX1134" fmla="*/ 8932259 w 9155999"/>
                    <a:gd name="connsiteY1134" fmla="*/ 5964664 h 6854130"/>
                    <a:gd name="connsiteX1135" fmla="*/ 9026924 w 9155999"/>
                    <a:gd name="connsiteY1135" fmla="*/ 5965355 h 6854130"/>
                    <a:gd name="connsiteX1136" fmla="*/ 9051351 w 9155999"/>
                    <a:gd name="connsiteY1136" fmla="*/ 5931186 h 6854130"/>
                    <a:gd name="connsiteX1137" fmla="*/ 9074878 w 9155999"/>
                    <a:gd name="connsiteY1137" fmla="*/ 5919473 h 6854130"/>
                    <a:gd name="connsiteX1138" fmla="*/ 9088975 w 9155999"/>
                    <a:gd name="connsiteY1138" fmla="*/ 5926487 h 6854130"/>
                    <a:gd name="connsiteX1139" fmla="*/ 9095573 w 9155999"/>
                    <a:gd name="connsiteY1139" fmla="*/ 5962729 h 6854130"/>
                    <a:gd name="connsiteX1140" fmla="*/ 9156000 w 9155999"/>
                    <a:gd name="connsiteY1140" fmla="*/ 5962003 h 6854130"/>
                    <a:gd name="connsiteX1141" fmla="*/ 9137205 w 9155999"/>
                    <a:gd name="connsiteY1141" fmla="*/ 5943382 h 6854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</a:cxnLst>
                  <a:rect l="l" t="t" r="r" b="b"/>
                  <a:pathLst>
                    <a:path w="9155999" h="6854130">
                      <a:moveTo>
                        <a:pt x="9136756" y="5942898"/>
                      </a:moveTo>
                      <a:lnTo>
                        <a:pt x="9090184" y="5880433"/>
                      </a:lnTo>
                      <a:lnTo>
                        <a:pt x="9108011" y="5676041"/>
                      </a:lnTo>
                      <a:lnTo>
                        <a:pt x="9106975" y="5603833"/>
                      </a:lnTo>
                      <a:lnTo>
                        <a:pt x="9111984" y="5590428"/>
                      </a:lnTo>
                      <a:lnTo>
                        <a:pt x="9126392" y="5578025"/>
                      </a:lnTo>
                      <a:lnTo>
                        <a:pt x="9143597" y="5555222"/>
                      </a:lnTo>
                      <a:lnTo>
                        <a:pt x="9146154" y="5543061"/>
                      </a:lnTo>
                      <a:lnTo>
                        <a:pt x="9142077" y="5523990"/>
                      </a:lnTo>
                      <a:lnTo>
                        <a:pt x="9129121" y="5513418"/>
                      </a:lnTo>
                      <a:lnTo>
                        <a:pt x="9119585" y="5493759"/>
                      </a:lnTo>
                      <a:lnTo>
                        <a:pt x="9118307" y="5477970"/>
                      </a:lnTo>
                      <a:lnTo>
                        <a:pt x="9122142" y="5467882"/>
                      </a:lnTo>
                      <a:lnTo>
                        <a:pt x="9142214" y="5450020"/>
                      </a:lnTo>
                      <a:lnTo>
                        <a:pt x="9147259" y="5435751"/>
                      </a:lnTo>
                      <a:lnTo>
                        <a:pt x="9143320" y="5426112"/>
                      </a:lnTo>
                      <a:lnTo>
                        <a:pt x="9131228" y="5421379"/>
                      </a:lnTo>
                      <a:lnTo>
                        <a:pt x="9123385" y="5412776"/>
                      </a:lnTo>
                      <a:lnTo>
                        <a:pt x="9115854" y="5413087"/>
                      </a:lnTo>
                      <a:lnTo>
                        <a:pt x="9107113" y="5406419"/>
                      </a:lnTo>
                      <a:lnTo>
                        <a:pt x="9089390" y="5404139"/>
                      </a:lnTo>
                      <a:lnTo>
                        <a:pt x="9071665" y="5397022"/>
                      </a:lnTo>
                      <a:lnTo>
                        <a:pt x="9054391" y="5383133"/>
                      </a:lnTo>
                      <a:lnTo>
                        <a:pt x="8988195" y="5374357"/>
                      </a:lnTo>
                      <a:lnTo>
                        <a:pt x="8928010" y="5348273"/>
                      </a:lnTo>
                      <a:lnTo>
                        <a:pt x="8892597" y="5345924"/>
                      </a:lnTo>
                      <a:lnTo>
                        <a:pt x="8878881" y="5348826"/>
                      </a:lnTo>
                      <a:lnTo>
                        <a:pt x="8870451" y="5345751"/>
                      </a:lnTo>
                      <a:lnTo>
                        <a:pt x="8850655" y="5350933"/>
                      </a:lnTo>
                      <a:lnTo>
                        <a:pt x="8793510" y="5390941"/>
                      </a:lnTo>
                      <a:lnTo>
                        <a:pt x="8756647" y="5400615"/>
                      </a:lnTo>
                      <a:lnTo>
                        <a:pt x="8737368" y="5411947"/>
                      </a:lnTo>
                      <a:lnTo>
                        <a:pt x="8722650" y="5414883"/>
                      </a:lnTo>
                      <a:lnTo>
                        <a:pt x="8710350" y="5412154"/>
                      </a:lnTo>
                      <a:lnTo>
                        <a:pt x="8698604" y="5372975"/>
                      </a:lnTo>
                      <a:lnTo>
                        <a:pt x="8702888" y="5339808"/>
                      </a:lnTo>
                      <a:lnTo>
                        <a:pt x="8709625" y="5330307"/>
                      </a:lnTo>
                      <a:lnTo>
                        <a:pt x="8713599" y="5314553"/>
                      </a:lnTo>
                      <a:lnTo>
                        <a:pt x="8710454" y="5284426"/>
                      </a:lnTo>
                      <a:lnTo>
                        <a:pt x="8570634" y="5187723"/>
                      </a:lnTo>
                      <a:lnTo>
                        <a:pt x="8573467" y="5139043"/>
                      </a:lnTo>
                      <a:lnTo>
                        <a:pt x="8550595" y="5102041"/>
                      </a:lnTo>
                      <a:lnTo>
                        <a:pt x="8512039" y="5033876"/>
                      </a:lnTo>
                      <a:lnTo>
                        <a:pt x="8468783" y="4973138"/>
                      </a:lnTo>
                      <a:lnTo>
                        <a:pt x="8473758" y="4950405"/>
                      </a:lnTo>
                      <a:lnTo>
                        <a:pt x="8465570" y="4934202"/>
                      </a:lnTo>
                      <a:lnTo>
                        <a:pt x="8466158" y="4927154"/>
                      </a:lnTo>
                      <a:lnTo>
                        <a:pt x="8475728" y="4896474"/>
                      </a:lnTo>
                      <a:lnTo>
                        <a:pt x="8477386" y="4889461"/>
                      </a:lnTo>
                      <a:lnTo>
                        <a:pt x="8470097" y="4877092"/>
                      </a:lnTo>
                      <a:lnTo>
                        <a:pt x="8469612" y="4849556"/>
                      </a:lnTo>
                      <a:lnTo>
                        <a:pt x="8465915" y="4838811"/>
                      </a:lnTo>
                      <a:lnTo>
                        <a:pt x="8448814" y="4821157"/>
                      </a:lnTo>
                      <a:lnTo>
                        <a:pt x="8443010" y="4797905"/>
                      </a:lnTo>
                      <a:lnTo>
                        <a:pt x="8444530" y="4785917"/>
                      </a:lnTo>
                      <a:lnTo>
                        <a:pt x="8451613" y="4771026"/>
                      </a:lnTo>
                      <a:lnTo>
                        <a:pt x="8449333" y="4734680"/>
                      </a:lnTo>
                      <a:lnTo>
                        <a:pt x="8435996" y="4694811"/>
                      </a:lnTo>
                      <a:lnTo>
                        <a:pt x="8437689" y="4682442"/>
                      </a:lnTo>
                      <a:lnTo>
                        <a:pt x="8464119" y="4658258"/>
                      </a:lnTo>
                      <a:lnTo>
                        <a:pt x="8465328" y="4589851"/>
                      </a:lnTo>
                      <a:lnTo>
                        <a:pt x="8478181" y="4577379"/>
                      </a:lnTo>
                      <a:lnTo>
                        <a:pt x="8486645" y="4544108"/>
                      </a:lnTo>
                      <a:lnTo>
                        <a:pt x="8481014" y="4529010"/>
                      </a:lnTo>
                      <a:lnTo>
                        <a:pt x="8463566" y="4509559"/>
                      </a:lnTo>
                      <a:lnTo>
                        <a:pt x="8441524" y="4498192"/>
                      </a:lnTo>
                      <a:lnTo>
                        <a:pt x="8440280" y="4486653"/>
                      </a:lnTo>
                      <a:lnTo>
                        <a:pt x="8428569" y="4464817"/>
                      </a:lnTo>
                      <a:lnTo>
                        <a:pt x="8413505" y="4456871"/>
                      </a:lnTo>
                      <a:lnTo>
                        <a:pt x="8401862" y="4445435"/>
                      </a:lnTo>
                      <a:lnTo>
                        <a:pt x="8385658" y="4440944"/>
                      </a:lnTo>
                      <a:lnTo>
                        <a:pt x="8389009" y="4425915"/>
                      </a:lnTo>
                      <a:lnTo>
                        <a:pt x="8363547" y="4416898"/>
                      </a:lnTo>
                      <a:lnTo>
                        <a:pt x="8354357" y="4423911"/>
                      </a:lnTo>
                      <a:lnTo>
                        <a:pt x="8324334" y="4423013"/>
                      </a:lnTo>
                      <a:lnTo>
                        <a:pt x="8310583" y="4435831"/>
                      </a:lnTo>
                      <a:lnTo>
                        <a:pt x="8278003" y="4403769"/>
                      </a:lnTo>
                      <a:lnTo>
                        <a:pt x="8253508" y="4372848"/>
                      </a:lnTo>
                      <a:lnTo>
                        <a:pt x="8247531" y="4347523"/>
                      </a:lnTo>
                      <a:lnTo>
                        <a:pt x="8226698" y="4343101"/>
                      </a:lnTo>
                      <a:lnTo>
                        <a:pt x="8185999" y="4306513"/>
                      </a:lnTo>
                      <a:lnTo>
                        <a:pt x="8173423" y="4319331"/>
                      </a:lnTo>
                      <a:lnTo>
                        <a:pt x="8133001" y="4313942"/>
                      </a:lnTo>
                      <a:lnTo>
                        <a:pt x="8113273" y="4303749"/>
                      </a:lnTo>
                      <a:lnTo>
                        <a:pt x="8109127" y="4233407"/>
                      </a:lnTo>
                      <a:lnTo>
                        <a:pt x="8100905" y="4217307"/>
                      </a:lnTo>
                      <a:lnTo>
                        <a:pt x="8072920" y="4185246"/>
                      </a:lnTo>
                      <a:lnTo>
                        <a:pt x="8014843" y="4147691"/>
                      </a:lnTo>
                      <a:lnTo>
                        <a:pt x="7993975" y="4138673"/>
                      </a:lnTo>
                      <a:lnTo>
                        <a:pt x="7975491" y="4138846"/>
                      </a:lnTo>
                      <a:lnTo>
                        <a:pt x="7946574" y="4131038"/>
                      </a:lnTo>
                      <a:lnTo>
                        <a:pt x="7894266" y="4093483"/>
                      </a:lnTo>
                      <a:lnTo>
                        <a:pt x="7875852" y="4098286"/>
                      </a:lnTo>
                      <a:lnTo>
                        <a:pt x="7862896" y="4074170"/>
                      </a:lnTo>
                      <a:lnTo>
                        <a:pt x="7845518" y="4067433"/>
                      </a:lnTo>
                      <a:lnTo>
                        <a:pt x="7844861" y="4002792"/>
                      </a:lnTo>
                      <a:lnTo>
                        <a:pt x="7823925" y="3988005"/>
                      </a:lnTo>
                      <a:lnTo>
                        <a:pt x="7807755" y="3988178"/>
                      </a:lnTo>
                      <a:lnTo>
                        <a:pt x="7794903" y="3973321"/>
                      </a:lnTo>
                      <a:lnTo>
                        <a:pt x="7771928" y="3970039"/>
                      </a:lnTo>
                      <a:lnTo>
                        <a:pt x="7766434" y="3956703"/>
                      </a:lnTo>
                      <a:lnTo>
                        <a:pt x="7754308" y="3945993"/>
                      </a:lnTo>
                      <a:lnTo>
                        <a:pt x="7728880" y="3937321"/>
                      </a:lnTo>
                      <a:lnTo>
                        <a:pt x="7703728" y="3907194"/>
                      </a:lnTo>
                      <a:lnTo>
                        <a:pt x="7702553" y="3899386"/>
                      </a:lnTo>
                      <a:lnTo>
                        <a:pt x="7715544" y="3902289"/>
                      </a:lnTo>
                      <a:lnTo>
                        <a:pt x="7720174" y="3895033"/>
                      </a:lnTo>
                      <a:lnTo>
                        <a:pt x="7720449" y="3833363"/>
                      </a:lnTo>
                      <a:lnTo>
                        <a:pt x="7716994" y="3821202"/>
                      </a:lnTo>
                      <a:lnTo>
                        <a:pt x="7682584" y="3769067"/>
                      </a:lnTo>
                      <a:lnTo>
                        <a:pt x="7661475" y="3760361"/>
                      </a:lnTo>
                      <a:lnTo>
                        <a:pt x="7660611" y="3747923"/>
                      </a:lnTo>
                      <a:lnTo>
                        <a:pt x="7651662" y="3744157"/>
                      </a:lnTo>
                      <a:lnTo>
                        <a:pt x="7650384" y="3725017"/>
                      </a:lnTo>
                      <a:lnTo>
                        <a:pt x="7653597" y="3717312"/>
                      </a:lnTo>
                      <a:lnTo>
                        <a:pt x="7619152" y="3705047"/>
                      </a:lnTo>
                      <a:lnTo>
                        <a:pt x="7606541" y="3709712"/>
                      </a:lnTo>
                      <a:lnTo>
                        <a:pt x="7593931" y="3705047"/>
                      </a:lnTo>
                      <a:lnTo>
                        <a:pt x="7564703" y="3665765"/>
                      </a:lnTo>
                      <a:lnTo>
                        <a:pt x="7532814" y="3637159"/>
                      </a:lnTo>
                      <a:lnTo>
                        <a:pt x="7520860" y="3637815"/>
                      </a:lnTo>
                      <a:lnTo>
                        <a:pt x="7488970" y="3619158"/>
                      </a:lnTo>
                      <a:lnTo>
                        <a:pt x="7485861" y="3609554"/>
                      </a:lnTo>
                      <a:lnTo>
                        <a:pt x="7475669" y="3600502"/>
                      </a:lnTo>
                      <a:lnTo>
                        <a:pt x="7455631" y="3593730"/>
                      </a:lnTo>
                      <a:lnTo>
                        <a:pt x="7452418" y="3586510"/>
                      </a:lnTo>
                      <a:lnTo>
                        <a:pt x="7445784" y="3583193"/>
                      </a:lnTo>
                      <a:lnTo>
                        <a:pt x="7447305" y="3576525"/>
                      </a:lnTo>
                      <a:lnTo>
                        <a:pt x="7438460" y="3568544"/>
                      </a:lnTo>
                      <a:lnTo>
                        <a:pt x="7410268" y="3568924"/>
                      </a:lnTo>
                      <a:lnTo>
                        <a:pt x="7399730" y="3556348"/>
                      </a:lnTo>
                      <a:lnTo>
                        <a:pt x="7391715" y="3561081"/>
                      </a:lnTo>
                      <a:lnTo>
                        <a:pt x="7381316" y="3558110"/>
                      </a:lnTo>
                      <a:lnTo>
                        <a:pt x="7370985" y="3564813"/>
                      </a:lnTo>
                      <a:lnTo>
                        <a:pt x="7366494" y="3572966"/>
                      </a:lnTo>
                      <a:lnTo>
                        <a:pt x="7335469" y="3559630"/>
                      </a:lnTo>
                      <a:lnTo>
                        <a:pt x="7315499" y="3537622"/>
                      </a:lnTo>
                      <a:lnTo>
                        <a:pt x="7306033" y="3541112"/>
                      </a:lnTo>
                      <a:lnTo>
                        <a:pt x="7296566" y="3538625"/>
                      </a:lnTo>
                      <a:lnTo>
                        <a:pt x="7276010" y="3525738"/>
                      </a:lnTo>
                      <a:lnTo>
                        <a:pt x="7273592" y="3530298"/>
                      </a:lnTo>
                      <a:lnTo>
                        <a:pt x="7263123" y="3531266"/>
                      </a:lnTo>
                      <a:lnTo>
                        <a:pt x="7250444" y="3522214"/>
                      </a:lnTo>
                      <a:lnTo>
                        <a:pt x="7218313" y="3540801"/>
                      </a:lnTo>
                      <a:lnTo>
                        <a:pt x="7205633" y="3538970"/>
                      </a:lnTo>
                      <a:lnTo>
                        <a:pt x="7194267" y="3547123"/>
                      </a:lnTo>
                      <a:lnTo>
                        <a:pt x="7187771" y="3544118"/>
                      </a:lnTo>
                      <a:lnTo>
                        <a:pt x="7180792" y="3553619"/>
                      </a:lnTo>
                      <a:lnTo>
                        <a:pt x="7163345" y="3557627"/>
                      </a:lnTo>
                      <a:lnTo>
                        <a:pt x="7159510" y="3545776"/>
                      </a:lnTo>
                      <a:lnTo>
                        <a:pt x="7150217" y="3542632"/>
                      </a:lnTo>
                      <a:lnTo>
                        <a:pt x="7147211" y="3531335"/>
                      </a:lnTo>
                      <a:lnTo>
                        <a:pt x="7143687" y="3526740"/>
                      </a:lnTo>
                      <a:lnTo>
                        <a:pt x="7132942" y="3529987"/>
                      </a:lnTo>
                      <a:lnTo>
                        <a:pt x="7099361" y="3504974"/>
                      </a:lnTo>
                      <a:lnTo>
                        <a:pt x="7082604" y="3506805"/>
                      </a:lnTo>
                      <a:lnTo>
                        <a:pt x="7042354" y="3487768"/>
                      </a:lnTo>
                      <a:lnTo>
                        <a:pt x="7036032" y="3486386"/>
                      </a:lnTo>
                      <a:lnTo>
                        <a:pt x="7035134" y="3490601"/>
                      </a:lnTo>
                      <a:lnTo>
                        <a:pt x="7020657" y="3496613"/>
                      </a:lnTo>
                      <a:lnTo>
                        <a:pt x="7017479" y="3493642"/>
                      </a:lnTo>
                      <a:lnTo>
                        <a:pt x="7003003" y="3496371"/>
                      </a:lnTo>
                      <a:lnTo>
                        <a:pt x="6998200" y="3500621"/>
                      </a:lnTo>
                      <a:lnTo>
                        <a:pt x="6992707" y="3499653"/>
                      </a:lnTo>
                      <a:lnTo>
                        <a:pt x="6995195" y="3494160"/>
                      </a:lnTo>
                      <a:lnTo>
                        <a:pt x="6982204" y="3484175"/>
                      </a:lnTo>
                      <a:lnTo>
                        <a:pt x="6979233" y="3490187"/>
                      </a:lnTo>
                      <a:lnTo>
                        <a:pt x="6961786" y="3495196"/>
                      </a:lnTo>
                      <a:lnTo>
                        <a:pt x="6957294" y="3491188"/>
                      </a:lnTo>
                      <a:lnTo>
                        <a:pt x="6952319" y="3494194"/>
                      </a:lnTo>
                      <a:lnTo>
                        <a:pt x="6947793" y="3475054"/>
                      </a:lnTo>
                      <a:lnTo>
                        <a:pt x="6921156" y="3438847"/>
                      </a:lnTo>
                      <a:lnTo>
                        <a:pt x="6914384" y="3422056"/>
                      </a:lnTo>
                      <a:lnTo>
                        <a:pt x="6916181" y="3417530"/>
                      </a:lnTo>
                      <a:lnTo>
                        <a:pt x="6923851" y="3414800"/>
                      </a:lnTo>
                      <a:lnTo>
                        <a:pt x="6914799" y="3393484"/>
                      </a:lnTo>
                      <a:lnTo>
                        <a:pt x="6917079" y="3385192"/>
                      </a:lnTo>
                      <a:lnTo>
                        <a:pt x="6914799" y="3374447"/>
                      </a:lnTo>
                      <a:lnTo>
                        <a:pt x="6935321" y="3358105"/>
                      </a:lnTo>
                      <a:lnTo>
                        <a:pt x="6941471" y="3347672"/>
                      </a:lnTo>
                      <a:lnTo>
                        <a:pt x="6938741" y="3340002"/>
                      </a:lnTo>
                      <a:lnTo>
                        <a:pt x="6936945" y="3334957"/>
                      </a:lnTo>
                      <a:lnTo>
                        <a:pt x="6941574" y="3323625"/>
                      </a:lnTo>
                      <a:lnTo>
                        <a:pt x="6949279" y="3316059"/>
                      </a:lnTo>
                      <a:lnTo>
                        <a:pt x="6959125" y="3316370"/>
                      </a:lnTo>
                      <a:lnTo>
                        <a:pt x="6973705" y="3308182"/>
                      </a:lnTo>
                      <a:lnTo>
                        <a:pt x="6974742" y="3285345"/>
                      </a:lnTo>
                      <a:lnTo>
                        <a:pt x="6980891" y="3279610"/>
                      </a:lnTo>
                      <a:lnTo>
                        <a:pt x="6980131" y="3268658"/>
                      </a:lnTo>
                      <a:lnTo>
                        <a:pt x="6994815" y="3268347"/>
                      </a:lnTo>
                      <a:lnTo>
                        <a:pt x="7005836" y="3278297"/>
                      </a:lnTo>
                      <a:lnTo>
                        <a:pt x="7004419" y="3248827"/>
                      </a:lnTo>
                      <a:lnTo>
                        <a:pt x="7006941" y="3243817"/>
                      </a:lnTo>
                      <a:lnTo>
                        <a:pt x="7019794" y="3239498"/>
                      </a:lnTo>
                      <a:lnTo>
                        <a:pt x="7037172" y="3240811"/>
                      </a:lnTo>
                      <a:lnTo>
                        <a:pt x="7048193" y="3227821"/>
                      </a:lnTo>
                      <a:lnTo>
                        <a:pt x="7058661" y="3230654"/>
                      </a:lnTo>
                      <a:lnTo>
                        <a:pt x="7061115" y="3222051"/>
                      </a:lnTo>
                      <a:lnTo>
                        <a:pt x="7056899" y="3213897"/>
                      </a:lnTo>
                      <a:lnTo>
                        <a:pt x="7057038" y="3201874"/>
                      </a:lnTo>
                      <a:lnTo>
                        <a:pt x="7051406" y="3197141"/>
                      </a:lnTo>
                      <a:lnTo>
                        <a:pt x="7048055" y="3180039"/>
                      </a:lnTo>
                      <a:lnTo>
                        <a:pt x="7043736" y="3180316"/>
                      </a:lnTo>
                      <a:lnTo>
                        <a:pt x="7042700" y="3174926"/>
                      </a:lnTo>
                      <a:lnTo>
                        <a:pt x="7062082" y="3162350"/>
                      </a:lnTo>
                      <a:lnTo>
                        <a:pt x="7071445" y="3144177"/>
                      </a:lnTo>
                      <a:lnTo>
                        <a:pt x="7068024" y="3133398"/>
                      </a:lnTo>
                      <a:lnTo>
                        <a:pt x="7053963" y="3133018"/>
                      </a:lnTo>
                      <a:lnTo>
                        <a:pt x="7050335" y="3127974"/>
                      </a:lnTo>
                      <a:lnTo>
                        <a:pt x="7050508" y="3104964"/>
                      </a:lnTo>
                      <a:lnTo>
                        <a:pt x="7045947" y="3095463"/>
                      </a:lnTo>
                      <a:lnTo>
                        <a:pt x="7065537" y="3093943"/>
                      </a:lnTo>
                      <a:lnTo>
                        <a:pt x="7070719" y="3087551"/>
                      </a:lnTo>
                      <a:lnTo>
                        <a:pt x="7063153" y="3066476"/>
                      </a:lnTo>
                      <a:lnTo>
                        <a:pt x="7077664" y="3064921"/>
                      </a:lnTo>
                      <a:lnTo>
                        <a:pt x="7080946" y="3059359"/>
                      </a:lnTo>
                      <a:lnTo>
                        <a:pt x="7082293" y="3048925"/>
                      </a:lnTo>
                      <a:lnTo>
                        <a:pt x="7069579" y="3053348"/>
                      </a:lnTo>
                      <a:lnTo>
                        <a:pt x="7064224" y="3052104"/>
                      </a:lnTo>
                      <a:lnTo>
                        <a:pt x="7060907" y="3029578"/>
                      </a:lnTo>
                      <a:lnTo>
                        <a:pt x="7065537" y="3020284"/>
                      </a:lnTo>
                      <a:lnTo>
                        <a:pt x="7061425" y="3012441"/>
                      </a:lnTo>
                      <a:lnTo>
                        <a:pt x="7063671" y="3008434"/>
                      </a:lnTo>
                      <a:lnTo>
                        <a:pt x="7082293" y="3007535"/>
                      </a:lnTo>
                      <a:lnTo>
                        <a:pt x="7082881" y="2988395"/>
                      </a:lnTo>
                      <a:lnTo>
                        <a:pt x="7096043" y="2995927"/>
                      </a:lnTo>
                      <a:lnTo>
                        <a:pt x="7105994" y="2986046"/>
                      </a:lnTo>
                      <a:lnTo>
                        <a:pt x="7107375" y="2979274"/>
                      </a:lnTo>
                      <a:lnTo>
                        <a:pt x="7127656" y="2972503"/>
                      </a:lnTo>
                      <a:lnTo>
                        <a:pt x="7138885" y="2985182"/>
                      </a:lnTo>
                      <a:lnTo>
                        <a:pt x="7144171" y="2985010"/>
                      </a:lnTo>
                      <a:lnTo>
                        <a:pt x="7151633" y="2970361"/>
                      </a:lnTo>
                      <a:lnTo>
                        <a:pt x="7158405" y="2967147"/>
                      </a:lnTo>
                      <a:lnTo>
                        <a:pt x="7163552" y="2975336"/>
                      </a:lnTo>
                      <a:lnTo>
                        <a:pt x="7174781" y="2979793"/>
                      </a:lnTo>
                      <a:lnTo>
                        <a:pt x="7186286" y="2978514"/>
                      </a:lnTo>
                      <a:lnTo>
                        <a:pt x="7199863" y="2981624"/>
                      </a:lnTo>
                      <a:lnTo>
                        <a:pt x="7204217" y="2989535"/>
                      </a:lnTo>
                      <a:lnTo>
                        <a:pt x="7210539" y="2988948"/>
                      </a:lnTo>
                      <a:lnTo>
                        <a:pt x="7222113" y="2995340"/>
                      </a:lnTo>
                      <a:lnTo>
                        <a:pt x="7244329" y="2977374"/>
                      </a:lnTo>
                      <a:lnTo>
                        <a:pt x="7263123" y="2984318"/>
                      </a:lnTo>
                      <a:lnTo>
                        <a:pt x="7273107" y="2975094"/>
                      </a:lnTo>
                      <a:lnTo>
                        <a:pt x="7290382" y="2969359"/>
                      </a:lnTo>
                      <a:lnTo>
                        <a:pt x="7295358" y="2959720"/>
                      </a:lnTo>
                      <a:lnTo>
                        <a:pt x="7302405" y="2958165"/>
                      </a:lnTo>
                      <a:lnTo>
                        <a:pt x="7352260" y="2960272"/>
                      </a:lnTo>
                      <a:lnTo>
                        <a:pt x="7363177" y="2976718"/>
                      </a:lnTo>
                      <a:lnTo>
                        <a:pt x="7380003" y="2977409"/>
                      </a:lnTo>
                      <a:lnTo>
                        <a:pt x="7397657" y="2960030"/>
                      </a:lnTo>
                      <a:lnTo>
                        <a:pt x="7444610" y="2981935"/>
                      </a:lnTo>
                      <a:lnTo>
                        <a:pt x="7442848" y="2990434"/>
                      </a:lnTo>
                      <a:lnTo>
                        <a:pt x="7446821" y="3009159"/>
                      </a:lnTo>
                      <a:lnTo>
                        <a:pt x="7460536" y="3035451"/>
                      </a:lnTo>
                      <a:lnTo>
                        <a:pt x="7480023" y="3042188"/>
                      </a:lnTo>
                      <a:lnTo>
                        <a:pt x="7489593" y="3040910"/>
                      </a:lnTo>
                      <a:lnTo>
                        <a:pt x="7498679" y="3033551"/>
                      </a:lnTo>
                      <a:lnTo>
                        <a:pt x="7516713" y="3037731"/>
                      </a:lnTo>
                      <a:lnTo>
                        <a:pt x="7537789" y="3018487"/>
                      </a:lnTo>
                      <a:lnTo>
                        <a:pt x="7548948" y="3013996"/>
                      </a:lnTo>
                      <a:lnTo>
                        <a:pt x="7559486" y="2997965"/>
                      </a:lnTo>
                      <a:lnTo>
                        <a:pt x="7569677" y="2989639"/>
                      </a:lnTo>
                      <a:lnTo>
                        <a:pt x="7598561" y="2985320"/>
                      </a:lnTo>
                      <a:lnTo>
                        <a:pt x="7596833" y="2978100"/>
                      </a:lnTo>
                      <a:lnTo>
                        <a:pt x="7601947" y="2972019"/>
                      </a:lnTo>
                      <a:lnTo>
                        <a:pt x="7601947" y="2966560"/>
                      </a:lnTo>
                      <a:lnTo>
                        <a:pt x="7607716" y="2964971"/>
                      </a:lnTo>
                      <a:lnTo>
                        <a:pt x="7615075" y="2950633"/>
                      </a:lnTo>
                      <a:lnTo>
                        <a:pt x="7636150" y="2945693"/>
                      </a:lnTo>
                      <a:lnTo>
                        <a:pt x="7652388" y="2937159"/>
                      </a:lnTo>
                      <a:lnTo>
                        <a:pt x="7660369" y="2941339"/>
                      </a:lnTo>
                      <a:lnTo>
                        <a:pt x="7672807" y="2936675"/>
                      </a:lnTo>
                      <a:lnTo>
                        <a:pt x="7687835" y="2944863"/>
                      </a:lnTo>
                      <a:lnTo>
                        <a:pt x="7694918" y="2940959"/>
                      </a:lnTo>
                      <a:lnTo>
                        <a:pt x="7706250" y="2945693"/>
                      </a:lnTo>
                      <a:lnTo>
                        <a:pt x="7710465" y="2944207"/>
                      </a:lnTo>
                      <a:lnTo>
                        <a:pt x="7720381" y="2927243"/>
                      </a:lnTo>
                      <a:lnTo>
                        <a:pt x="7749575" y="2902333"/>
                      </a:lnTo>
                      <a:lnTo>
                        <a:pt x="7758005" y="2897117"/>
                      </a:lnTo>
                      <a:lnTo>
                        <a:pt x="7769820" y="2896149"/>
                      </a:lnTo>
                      <a:lnTo>
                        <a:pt x="7789168" y="2876456"/>
                      </a:lnTo>
                      <a:lnTo>
                        <a:pt x="7805510" y="2848299"/>
                      </a:lnTo>
                      <a:lnTo>
                        <a:pt x="7807375" y="2802106"/>
                      </a:lnTo>
                      <a:lnTo>
                        <a:pt x="7803471" y="2722540"/>
                      </a:lnTo>
                      <a:lnTo>
                        <a:pt x="7804335" y="2612674"/>
                      </a:lnTo>
                      <a:lnTo>
                        <a:pt x="7807548" y="2572389"/>
                      </a:lnTo>
                      <a:lnTo>
                        <a:pt x="7799706" y="2407694"/>
                      </a:lnTo>
                      <a:lnTo>
                        <a:pt x="7789859" y="2340703"/>
                      </a:lnTo>
                      <a:lnTo>
                        <a:pt x="7775866" y="2159113"/>
                      </a:lnTo>
                      <a:lnTo>
                        <a:pt x="7609892" y="2161428"/>
                      </a:lnTo>
                      <a:lnTo>
                        <a:pt x="7609409" y="2120867"/>
                      </a:lnTo>
                      <a:lnTo>
                        <a:pt x="7600599" y="2080030"/>
                      </a:lnTo>
                      <a:lnTo>
                        <a:pt x="7602982" y="2038674"/>
                      </a:lnTo>
                      <a:lnTo>
                        <a:pt x="7629448" y="1960386"/>
                      </a:lnTo>
                      <a:lnTo>
                        <a:pt x="7657466" y="1920136"/>
                      </a:lnTo>
                      <a:lnTo>
                        <a:pt x="7685037" y="1811238"/>
                      </a:lnTo>
                      <a:lnTo>
                        <a:pt x="7680752" y="1786846"/>
                      </a:lnTo>
                      <a:lnTo>
                        <a:pt x="7683102" y="1742934"/>
                      </a:lnTo>
                      <a:lnTo>
                        <a:pt x="7678300" y="1735091"/>
                      </a:lnTo>
                      <a:lnTo>
                        <a:pt x="7665793" y="1683786"/>
                      </a:lnTo>
                      <a:lnTo>
                        <a:pt x="7669455" y="1657840"/>
                      </a:lnTo>
                      <a:lnTo>
                        <a:pt x="7656776" y="1624534"/>
                      </a:lnTo>
                      <a:lnTo>
                        <a:pt x="7600841" y="1624120"/>
                      </a:lnTo>
                      <a:lnTo>
                        <a:pt x="7526387" y="1493282"/>
                      </a:lnTo>
                      <a:lnTo>
                        <a:pt x="7432137" y="1427086"/>
                      </a:lnTo>
                      <a:lnTo>
                        <a:pt x="7287169" y="1254479"/>
                      </a:lnTo>
                      <a:lnTo>
                        <a:pt x="7106063" y="1195019"/>
                      </a:lnTo>
                      <a:lnTo>
                        <a:pt x="7152324" y="1111894"/>
                      </a:lnTo>
                      <a:lnTo>
                        <a:pt x="7021279" y="504348"/>
                      </a:lnTo>
                      <a:lnTo>
                        <a:pt x="7067402" y="378278"/>
                      </a:lnTo>
                      <a:lnTo>
                        <a:pt x="7093729" y="186703"/>
                      </a:lnTo>
                      <a:lnTo>
                        <a:pt x="7116428" y="56799"/>
                      </a:lnTo>
                      <a:lnTo>
                        <a:pt x="7152255" y="12852"/>
                      </a:lnTo>
                      <a:lnTo>
                        <a:pt x="7112592" y="14131"/>
                      </a:lnTo>
                      <a:lnTo>
                        <a:pt x="6697520" y="0"/>
                      </a:lnTo>
                      <a:lnTo>
                        <a:pt x="6702218" y="13509"/>
                      </a:lnTo>
                      <a:lnTo>
                        <a:pt x="6698314" y="53206"/>
                      </a:lnTo>
                      <a:lnTo>
                        <a:pt x="6700698" y="88169"/>
                      </a:lnTo>
                      <a:lnTo>
                        <a:pt x="6717627" y="146799"/>
                      </a:lnTo>
                      <a:lnTo>
                        <a:pt x="6714760" y="177859"/>
                      </a:lnTo>
                      <a:lnTo>
                        <a:pt x="6695999" y="215172"/>
                      </a:lnTo>
                      <a:lnTo>
                        <a:pt x="6697554" y="248477"/>
                      </a:lnTo>
                      <a:lnTo>
                        <a:pt x="6268109" y="248961"/>
                      </a:lnTo>
                      <a:lnTo>
                        <a:pt x="6438988" y="416973"/>
                      </a:lnTo>
                      <a:lnTo>
                        <a:pt x="6441545" y="810488"/>
                      </a:lnTo>
                      <a:lnTo>
                        <a:pt x="6456297" y="868427"/>
                      </a:lnTo>
                      <a:lnTo>
                        <a:pt x="6501246" y="944055"/>
                      </a:lnTo>
                      <a:lnTo>
                        <a:pt x="6257605" y="1178540"/>
                      </a:lnTo>
                      <a:lnTo>
                        <a:pt x="6129394" y="1258659"/>
                      </a:lnTo>
                      <a:lnTo>
                        <a:pt x="6010683" y="1467923"/>
                      </a:lnTo>
                      <a:lnTo>
                        <a:pt x="5977688" y="1513321"/>
                      </a:lnTo>
                      <a:lnTo>
                        <a:pt x="5778686" y="1737372"/>
                      </a:lnTo>
                      <a:lnTo>
                        <a:pt x="5623008" y="1934474"/>
                      </a:lnTo>
                      <a:lnTo>
                        <a:pt x="5602209" y="1944770"/>
                      </a:lnTo>
                      <a:lnTo>
                        <a:pt x="5560508" y="1957864"/>
                      </a:lnTo>
                      <a:lnTo>
                        <a:pt x="5275823" y="1957657"/>
                      </a:lnTo>
                      <a:lnTo>
                        <a:pt x="5218748" y="1983119"/>
                      </a:lnTo>
                      <a:lnTo>
                        <a:pt x="5185892" y="1953753"/>
                      </a:lnTo>
                      <a:lnTo>
                        <a:pt x="5188759" y="1953753"/>
                      </a:lnTo>
                      <a:cubicBezTo>
                        <a:pt x="5188759" y="1953753"/>
                        <a:pt x="5039922" y="1815591"/>
                        <a:pt x="5039922" y="1815591"/>
                      </a:cubicBezTo>
                      <a:lnTo>
                        <a:pt x="4909706" y="1740792"/>
                      </a:lnTo>
                      <a:lnTo>
                        <a:pt x="4566737" y="1527900"/>
                      </a:lnTo>
                      <a:lnTo>
                        <a:pt x="4523862" y="1528833"/>
                      </a:lnTo>
                      <a:lnTo>
                        <a:pt x="4501889" y="1523513"/>
                      </a:lnTo>
                      <a:lnTo>
                        <a:pt x="4474180" y="1554814"/>
                      </a:lnTo>
                      <a:lnTo>
                        <a:pt x="4194505" y="1700750"/>
                      </a:lnTo>
                      <a:lnTo>
                        <a:pt x="4195818" y="1961975"/>
                      </a:lnTo>
                      <a:lnTo>
                        <a:pt x="3840895" y="1969023"/>
                      </a:lnTo>
                      <a:lnTo>
                        <a:pt x="3805136" y="1981219"/>
                      </a:lnTo>
                      <a:lnTo>
                        <a:pt x="3795601" y="1999703"/>
                      </a:lnTo>
                      <a:lnTo>
                        <a:pt x="3730683" y="2080341"/>
                      </a:lnTo>
                      <a:lnTo>
                        <a:pt x="3626414" y="2173554"/>
                      </a:lnTo>
                      <a:lnTo>
                        <a:pt x="3591105" y="2236226"/>
                      </a:lnTo>
                      <a:lnTo>
                        <a:pt x="3599707" y="2277582"/>
                      </a:lnTo>
                      <a:lnTo>
                        <a:pt x="3033171" y="2279585"/>
                      </a:lnTo>
                      <a:lnTo>
                        <a:pt x="2928452" y="2068145"/>
                      </a:lnTo>
                      <a:lnTo>
                        <a:pt x="2841769" y="2076817"/>
                      </a:lnTo>
                      <a:lnTo>
                        <a:pt x="2735150" y="2064379"/>
                      </a:lnTo>
                      <a:lnTo>
                        <a:pt x="2537909" y="2062133"/>
                      </a:lnTo>
                      <a:lnTo>
                        <a:pt x="2450742" y="2056744"/>
                      </a:lnTo>
                      <a:lnTo>
                        <a:pt x="2321701" y="2063619"/>
                      </a:lnTo>
                      <a:lnTo>
                        <a:pt x="2245796" y="2078717"/>
                      </a:lnTo>
                      <a:lnTo>
                        <a:pt x="2006267" y="2163362"/>
                      </a:lnTo>
                      <a:lnTo>
                        <a:pt x="1945634" y="2158836"/>
                      </a:lnTo>
                      <a:lnTo>
                        <a:pt x="1732431" y="2093608"/>
                      </a:lnTo>
                      <a:lnTo>
                        <a:pt x="1672281" y="2021262"/>
                      </a:lnTo>
                      <a:lnTo>
                        <a:pt x="1611475" y="1826577"/>
                      </a:lnTo>
                      <a:lnTo>
                        <a:pt x="1512768" y="1728873"/>
                      </a:lnTo>
                      <a:lnTo>
                        <a:pt x="1499570" y="1696465"/>
                      </a:lnTo>
                      <a:lnTo>
                        <a:pt x="1477804" y="1664162"/>
                      </a:lnTo>
                      <a:lnTo>
                        <a:pt x="1424806" y="1630304"/>
                      </a:lnTo>
                      <a:lnTo>
                        <a:pt x="1387769" y="1619766"/>
                      </a:lnTo>
                      <a:lnTo>
                        <a:pt x="1390015" y="1461428"/>
                      </a:lnTo>
                      <a:lnTo>
                        <a:pt x="1383761" y="1457489"/>
                      </a:lnTo>
                      <a:lnTo>
                        <a:pt x="1375159" y="1444050"/>
                      </a:lnTo>
                      <a:lnTo>
                        <a:pt x="1362652" y="1433789"/>
                      </a:lnTo>
                      <a:lnTo>
                        <a:pt x="1325961" y="1421938"/>
                      </a:lnTo>
                      <a:lnTo>
                        <a:pt x="1271269" y="1434549"/>
                      </a:lnTo>
                      <a:lnTo>
                        <a:pt x="1259557" y="1444015"/>
                      </a:lnTo>
                      <a:lnTo>
                        <a:pt x="1213469" y="1443220"/>
                      </a:lnTo>
                      <a:lnTo>
                        <a:pt x="1179092" y="1450337"/>
                      </a:lnTo>
                      <a:lnTo>
                        <a:pt x="1153319" y="1450337"/>
                      </a:lnTo>
                      <a:lnTo>
                        <a:pt x="1041587" y="1484265"/>
                      </a:lnTo>
                      <a:lnTo>
                        <a:pt x="1000162" y="1483470"/>
                      </a:lnTo>
                      <a:lnTo>
                        <a:pt x="975149" y="1488963"/>
                      </a:lnTo>
                      <a:lnTo>
                        <a:pt x="960293" y="1496081"/>
                      </a:lnTo>
                      <a:lnTo>
                        <a:pt x="932170" y="1498464"/>
                      </a:lnTo>
                      <a:lnTo>
                        <a:pt x="918108" y="1506342"/>
                      </a:lnTo>
                      <a:lnTo>
                        <a:pt x="875129" y="1509520"/>
                      </a:lnTo>
                      <a:lnTo>
                        <a:pt x="848561" y="1500054"/>
                      </a:lnTo>
                      <a:lnTo>
                        <a:pt x="839164" y="1501643"/>
                      </a:lnTo>
                      <a:lnTo>
                        <a:pt x="833705" y="1506376"/>
                      </a:lnTo>
                      <a:lnTo>
                        <a:pt x="825862" y="1507965"/>
                      </a:lnTo>
                      <a:lnTo>
                        <a:pt x="817294" y="1504821"/>
                      </a:lnTo>
                      <a:lnTo>
                        <a:pt x="785267" y="1514288"/>
                      </a:lnTo>
                      <a:lnTo>
                        <a:pt x="764157" y="1511939"/>
                      </a:lnTo>
                      <a:lnTo>
                        <a:pt x="724322" y="1525344"/>
                      </a:lnTo>
                      <a:lnTo>
                        <a:pt x="718000" y="1530595"/>
                      </a:lnTo>
                      <a:lnTo>
                        <a:pt x="704802" y="1560065"/>
                      </a:lnTo>
                      <a:lnTo>
                        <a:pt x="690741" y="1579793"/>
                      </a:lnTo>
                      <a:lnTo>
                        <a:pt x="686076" y="1598726"/>
                      </a:lnTo>
                      <a:lnTo>
                        <a:pt x="673570" y="1619248"/>
                      </a:lnTo>
                      <a:lnTo>
                        <a:pt x="673570" y="1647648"/>
                      </a:lnTo>
                      <a:lnTo>
                        <a:pt x="683727" y="1669724"/>
                      </a:lnTo>
                      <a:lnTo>
                        <a:pt x="683727" y="1688657"/>
                      </a:lnTo>
                      <a:lnTo>
                        <a:pt x="675124" y="1711529"/>
                      </a:lnTo>
                      <a:lnTo>
                        <a:pt x="661063" y="1731222"/>
                      </a:lnTo>
                      <a:lnTo>
                        <a:pt x="641543" y="1784808"/>
                      </a:lnTo>
                      <a:lnTo>
                        <a:pt x="625132" y="1802151"/>
                      </a:lnTo>
                      <a:lnTo>
                        <a:pt x="614180" y="1823433"/>
                      </a:lnTo>
                      <a:lnTo>
                        <a:pt x="604022" y="1835249"/>
                      </a:lnTo>
                      <a:lnTo>
                        <a:pt x="564187" y="1860470"/>
                      </a:lnTo>
                      <a:lnTo>
                        <a:pt x="540728" y="1880958"/>
                      </a:lnTo>
                      <a:lnTo>
                        <a:pt x="527461" y="1888040"/>
                      </a:lnTo>
                      <a:lnTo>
                        <a:pt x="509496" y="1889629"/>
                      </a:lnTo>
                      <a:lnTo>
                        <a:pt x="502448" y="1894328"/>
                      </a:lnTo>
                      <a:lnTo>
                        <a:pt x="482133" y="1943941"/>
                      </a:lnTo>
                      <a:lnTo>
                        <a:pt x="471181" y="1961284"/>
                      </a:lnTo>
                      <a:lnTo>
                        <a:pt x="461991" y="1966225"/>
                      </a:lnTo>
                      <a:lnTo>
                        <a:pt x="471215" y="1993415"/>
                      </a:lnTo>
                      <a:lnTo>
                        <a:pt x="471457" y="2062686"/>
                      </a:lnTo>
                      <a:lnTo>
                        <a:pt x="479576" y="2091466"/>
                      </a:lnTo>
                      <a:lnTo>
                        <a:pt x="479887" y="2127880"/>
                      </a:lnTo>
                      <a:lnTo>
                        <a:pt x="462647" y="2166264"/>
                      </a:lnTo>
                      <a:lnTo>
                        <a:pt x="430206" y="2187823"/>
                      </a:lnTo>
                      <a:lnTo>
                        <a:pt x="362558" y="2241029"/>
                      </a:lnTo>
                      <a:lnTo>
                        <a:pt x="363802" y="2260480"/>
                      </a:lnTo>
                      <a:lnTo>
                        <a:pt x="375203" y="2293198"/>
                      </a:lnTo>
                      <a:lnTo>
                        <a:pt x="352954" y="2333759"/>
                      </a:lnTo>
                      <a:lnTo>
                        <a:pt x="333814" y="2400577"/>
                      </a:lnTo>
                      <a:lnTo>
                        <a:pt x="314881" y="2491510"/>
                      </a:lnTo>
                      <a:lnTo>
                        <a:pt x="338132" y="2569798"/>
                      </a:lnTo>
                      <a:lnTo>
                        <a:pt x="334401" y="2593568"/>
                      </a:lnTo>
                      <a:lnTo>
                        <a:pt x="319130" y="2611706"/>
                      </a:lnTo>
                      <a:lnTo>
                        <a:pt x="305207" y="2620102"/>
                      </a:lnTo>
                      <a:lnTo>
                        <a:pt x="283994" y="2655929"/>
                      </a:lnTo>
                      <a:lnTo>
                        <a:pt x="270485" y="2670094"/>
                      </a:lnTo>
                      <a:lnTo>
                        <a:pt x="165179" y="2723507"/>
                      </a:lnTo>
                      <a:lnTo>
                        <a:pt x="82711" y="2794851"/>
                      </a:lnTo>
                      <a:lnTo>
                        <a:pt x="66956" y="2819174"/>
                      </a:lnTo>
                      <a:lnTo>
                        <a:pt x="62672" y="2831957"/>
                      </a:lnTo>
                      <a:lnTo>
                        <a:pt x="72104" y="2848886"/>
                      </a:lnTo>
                      <a:lnTo>
                        <a:pt x="92073" y="2865780"/>
                      </a:lnTo>
                      <a:lnTo>
                        <a:pt x="63570" y="2891589"/>
                      </a:lnTo>
                      <a:lnTo>
                        <a:pt x="31267" y="2935259"/>
                      </a:lnTo>
                      <a:lnTo>
                        <a:pt x="15098" y="2949907"/>
                      </a:lnTo>
                      <a:lnTo>
                        <a:pt x="9017" y="2964695"/>
                      </a:lnTo>
                      <a:lnTo>
                        <a:pt x="7152" y="3001247"/>
                      </a:lnTo>
                      <a:lnTo>
                        <a:pt x="0" y="3023601"/>
                      </a:lnTo>
                      <a:lnTo>
                        <a:pt x="1140" y="3037455"/>
                      </a:lnTo>
                      <a:lnTo>
                        <a:pt x="40353" y="3089175"/>
                      </a:lnTo>
                      <a:lnTo>
                        <a:pt x="65782" y="3103686"/>
                      </a:lnTo>
                      <a:lnTo>
                        <a:pt x="115843" y="3119405"/>
                      </a:lnTo>
                      <a:lnTo>
                        <a:pt x="145728" y="3115018"/>
                      </a:lnTo>
                      <a:lnTo>
                        <a:pt x="154400" y="3126523"/>
                      </a:lnTo>
                      <a:lnTo>
                        <a:pt x="171536" y="3130461"/>
                      </a:lnTo>
                      <a:lnTo>
                        <a:pt x="204945" y="3107521"/>
                      </a:lnTo>
                      <a:lnTo>
                        <a:pt x="217901" y="3106761"/>
                      </a:lnTo>
                      <a:lnTo>
                        <a:pt x="224569" y="3111252"/>
                      </a:lnTo>
                      <a:lnTo>
                        <a:pt x="242017" y="3113739"/>
                      </a:lnTo>
                      <a:lnTo>
                        <a:pt x="252830" y="3111736"/>
                      </a:lnTo>
                      <a:lnTo>
                        <a:pt x="266754" y="3141206"/>
                      </a:lnTo>
                      <a:lnTo>
                        <a:pt x="274493" y="3140308"/>
                      </a:lnTo>
                      <a:lnTo>
                        <a:pt x="284408" y="3152711"/>
                      </a:lnTo>
                      <a:lnTo>
                        <a:pt x="314121" y="3167429"/>
                      </a:lnTo>
                      <a:lnTo>
                        <a:pt x="325487" y="3167947"/>
                      </a:lnTo>
                      <a:lnTo>
                        <a:pt x="367223" y="3152780"/>
                      </a:lnTo>
                      <a:lnTo>
                        <a:pt x="386812" y="3150223"/>
                      </a:lnTo>
                      <a:lnTo>
                        <a:pt x="414002" y="3155406"/>
                      </a:lnTo>
                      <a:lnTo>
                        <a:pt x="430033" y="3165459"/>
                      </a:lnTo>
                      <a:lnTo>
                        <a:pt x="459192" y="3163801"/>
                      </a:lnTo>
                      <a:lnTo>
                        <a:pt x="466379" y="3168638"/>
                      </a:lnTo>
                      <a:lnTo>
                        <a:pt x="476121" y="3183563"/>
                      </a:lnTo>
                      <a:lnTo>
                        <a:pt x="490183" y="3184980"/>
                      </a:lnTo>
                      <a:lnTo>
                        <a:pt x="510325" y="3177586"/>
                      </a:lnTo>
                      <a:lnTo>
                        <a:pt x="531193" y="3177932"/>
                      </a:lnTo>
                      <a:lnTo>
                        <a:pt x="542179" y="3188711"/>
                      </a:lnTo>
                      <a:lnTo>
                        <a:pt x="547915" y="3183494"/>
                      </a:lnTo>
                      <a:lnTo>
                        <a:pt x="556932" y="3186016"/>
                      </a:lnTo>
                      <a:lnTo>
                        <a:pt x="567400" y="3211928"/>
                      </a:lnTo>
                      <a:lnTo>
                        <a:pt x="575692" y="3219667"/>
                      </a:lnTo>
                      <a:lnTo>
                        <a:pt x="589062" y="3287107"/>
                      </a:lnTo>
                      <a:lnTo>
                        <a:pt x="617462" y="3302723"/>
                      </a:lnTo>
                      <a:lnTo>
                        <a:pt x="628414" y="3314055"/>
                      </a:lnTo>
                      <a:lnTo>
                        <a:pt x="640506" y="3340313"/>
                      </a:lnTo>
                      <a:lnTo>
                        <a:pt x="708499" y="3384466"/>
                      </a:lnTo>
                      <a:lnTo>
                        <a:pt x="722180" y="3397802"/>
                      </a:lnTo>
                      <a:lnTo>
                        <a:pt x="735482" y="3418704"/>
                      </a:lnTo>
                      <a:lnTo>
                        <a:pt x="777977" y="3406509"/>
                      </a:lnTo>
                      <a:lnTo>
                        <a:pt x="803371" y="3403641"/>
                      </a:lnTo>
                      <a:lnTo>
                        <a:pt x="829421" y="3431730"/>
                      </a:lnTo>
                      <a:lnTo>
                        <a:pt x="843102" y="3431211"/>
                      </a:lnTo>
                      <a:lnTo>
                        <a:pt x="842204" y="3439849"/>
                      </a:lnTo>
                      <a:lnTo>
                        <a:pt x="870949" y="3474432"/>
                      </a:lnTo>
                      <a:lnTo>
                        <a:pt x="871294" y="3484693"/>
                      </a:lnTo>
                      <a:lnTo>
                        <a:pt x="880104" y="3486697"/>
                      </a:lnTo>
                      <a:lnTo>
                        <a:pt x="884976" y="3481480"/>
                      </a:lnTo>
                      <a:lnTo>
                        <a:pt x="888949" y="3484555"/>
                      </a:lnTo>
                      <a:lnTo>
                        <a:pt x="891125" y="3490325"/>
                      </a:lnTo>
                      <a:lnTo>
                        <a:pt x="886807" y="3498789"/>
                      </a:lnTo>
                      <a:lnTo>
                        <a:pt x="891816" y="3526843"/>
                      </a:lnTo>
                      <a:lnTo>
                        <a:pt x="888016" y="3538175"/>
                      </a:lnTo>
                      <a:lnTo>
                        <a:pt x="882419" y="3543392"/>
                      </a:lnTo>
                      <a:lnTo>
                        <a:pt x="886738" y="3552030"/>
                      </a:lnTo>
                      <a:lnTo>
                        <a:pt x="881694" y="3564260"/>
                      </a:lnTo>
                      <a:lnTo>
                        <a:pt x="887429" y="3568959"/>
                      </a:lnTo>
                      <a:lnTo>
                        <a:pt x="888672" y="3575972"/>
                      </a:lnTo>
                      <a:lnTo>
                        <a:pt x="901248" y="3584264"/>
                      </a:lnTo>
                      <a:lnTo>
                        <a:pt x="900868" y="3589861"/>
                      </a:lnTo>
                      <a:lnTo>
                        <a:pt x="897448" y="3592729"/>
                      </a:lnTo>
                      <a:lnTo>
                        <a:pt x="888465" y="3592003"/>
                      </a:lnTo>
                      <a:lnTo>
                        <a:pt x="886669" y="3596321"/>
                      </a:lnTo>
                      <a:lnTo>
                        <a:pt x="890987" y="3601193"/>
                      </a:lnTo>
                      <a:lnTo>
                        <a:pt x="890815" y="3606582"/>
                      </a:lnTo>
                      <a:lnTo>
                        <a:pt x="887567" y="3610521"/>
                      </a:lnTo>
                      <a:lnTo>
                        <a:pt x="863072" y="3624341"/>
                      </a:lnTo>
                      <a:lnTo>
                        <a:pt x="854262" y="3621992"/>
                      </a:lnTo>
                      <a:lnTo>
                        <a:pt x="847801" y="3624687"/>
                      </a:lnTo>
                      <a:lnTo>
                        <a:pt x="843828" y="3632771"/>
                      </a:lnTo>
                      <a:lnTo>
                        <a:pt x="830181" y="3633496"/>
                      </a:lnTo>
                      <a:lnTo>
                        <a:pt x="827279" y="3642859"/>
                      </a:lnTo>
                      <a:lnTo>
                        <a:pt x="810350" y="3647869"/>
                      </a:lnTo>
                      <a:lnTo>
                        <a:pt x="806929" y="3654502"/>
                      </a:lnTo>
                      <a:lnTo>
                        <a:pt x="799743" y="3657197"/>
                      </a:lnTo>
                      <a:lnTo>
                        <a:pt x="798672" y="3664763"/>
                      </a:lnTo>
                      <a:lnTo>
                        <a:pt x="808899" y="3671431"/>
                      </a:lnTo>
                      <a:lnTo>
                        <a:pt x="816983" y="3691055"/>
                      </a:lnTo>
                      <a:lnTo>
                        <a:pt x="818952" y="3714272"/>
                      </a:lnTo>
                      <a:lnTo>
                        <a:pt x="815705" y="3722011"/>
                      </a:lnTo>
                      <a:lnTo>
                        <a:pt x="819298" y="3727953"/>
                      </a:lnTo>
                      <a:lnTo>
                        <a:pt x="823996" y="3731028"/>
                      </a:lnTo>
                      <a:lnTo>
                        <a:pt x="839647" y="3731754"/>
                      </a:lnTo>
                      <a:lnTo>
                        <a:pt x="849356" y="3741117"/>
                      </a:lnTo>
                      <a:lnTo>
                        <a:pt x="873989" y="3744745"/>
                      </a:lnTo>
                      <a:lnTo>
                        <a:pt x="878135" y="3738629"/>
                      </a:lnTo>
                      <a:lnTo>
                        <a:pt x="881175" y="3746541"/>
                      </a:lnTo>
                      <a:lnTo>
                        <a:pt x="887290" y="3749961"/>
                      </a:lnTo>
                      <a:lnTo>
                        <a:pt x="884216" y="3756422"/>
                      </a:lnTo>
                      <a:lnTo>
                        <a:pt x="890504" y="3757148"/>
                      </a:lnTo>
                      <a:lnTo>
                        <a:pt x="894788" y="3764887"/>
                      </a:lnTo>
                      <a:lnTo>
                        <a:pt x="902527" y="3770104"/>
                      </a:lnTo>
                      <a:lnTo>
                        <a:pt x="905049" y="3779812"/>
                      </a:lnTo>
                      <a:lnTo>
                        <a:pt x="915655" y="3776391"/>
                      </a:lnTo>
                      <a:lnTo>
                        <a:pt x="925709" y="3780538"/>
                      </a:lnTo>
                      <a:lnTo>
                        <a:pt x="925329" y="3789520"/>
                      </a:lnTo>
                      <a:lnTo>
                        <a:pt x="935728" y="3804825"/>
                      </a:lnTo>
                      <a:lnTo>
                        <a:pt x="934105" y="3815985"/>
                      </a:lnTo>
                      <a:lnTo>
                        <a:pt x="944884" y="3840998"/>
                      </a:lnTo>
                      <a:lnTo>
                        <a:pt x="958012" y="3844073"/>
                      </a:lnTo>
                      <a:lnTo>
                        <a:pt x="966995" y="3857029"/>
                      </a:lnTo>
                      <a:lnTo>
                        <a:pt x="978500" y="3850223"/>
                      </a:lnTo>
                      <a:lnTo>
                        <a:pt x="995049" y="3861417"/>
                      </a:lnTo>
                      <a:lnTo>
                        <a:pt x="1004930" y="3873647"/>
                      </a:lnTo>
                      <a:lnTo>
                        <a:pt x="1015744" y="3870952"/>
                      </a:lnTo>
                      <a:lnTo>
                        <a:pt x="1018266" y="3874200"/>
                      </a:lnTo>
                      <a:lnTo>
                        <a:pt x="1016642" y="3889125"/>
                      </a:lnTo>
                      <a:lnTo>
                        <a:pt x="1025211" y="3885532"/>
                      </a:lnTo>
                      <a:lnTo>
                        <a:pt x="1032984" y="3892408"/>
                      </a:lnTo>
                      <a:lnTo>
                        <a:pt x="1035852" y="3899939"/>
                      </a:lnTo>
                      <a:lnTo>
                        <a:pt x="1040550" y="3900112"/>
                      </a:lnTo>
                      <a:lnTo>
                        <a:pt x="1047737" y="3894377"/>
                      </a:lnTo>
                      <a:lnTo>
                        <a:pt x="1052746" y="3901390"/>
                      </a:lnTo>
                      <a:lnTo>
                        <a:pt x="1058689" y="3901045"/>
                      </a:lnTo>
                      <a:lnTo>
                        <a:pt x="1061591" y="3892408"/>
                      </a:lnTo>
                      <a:lnTo>
                        <a:pt x="1070574" y="3895828"/>
                      </a:lnTo>
                      <a:lnTo>
                        <a:pt x="1074201" y="3893858"/>
                      </a:lnTo>
                      <a:lnTo>
                        <a:pt x="1080489" y="3896380"/>
                      </a:lnTo>
                      <a:lnTo>
                        <a:pt x="1092132" y="3913482"/>
                      </a:lnTo>
                      <a:lnTo>
                        <a:pt x="1099180" y="3908266"/>
                      </a:lnTo>
                      <a:lnTo>
                        <a:pt x="1108889" y="3914933"/>
                      </a:lnTo>
                      <a:lnTo>
                        <a:pt x="1107437" y="3928235"/>
                      </a:lnTo>
                      <a:lnTo>
                        <a:pt x="1115177" y="3932035"/>
                      </a:lnTo>
                      <a:lnTo>
                        <a:pt x="1122570" y="3922327"/>
                      </a:lnTo>
                      <a:lnTo>
                        <a:pt x="1128512" y="3926300"/>
                      </a:lnTo>
                      <a:lnTo>
                        <a:pt x="1130102" y="3939429"/>
                      </a:lnTo>
                      <a:lnTo>
                        <a:pt x="1135146" y="3941606"/>
                      </a:lnTo>
                      <a:lnTo>
                        <a:pt x="1145200" y="3939291"/>
                      </a:lnTo>
                      <a:lnTo>
                        <a:pt x="1156532" y="3945233"/>
                      </a:lnTo>
                      <a:lnTo>
                        <a:pt x="1169108" y="3945060"/>
                      </a:lnTo>
                      <a:lnTo>
                        <a:pt x="1174670" y="3954043"/>
                      </a:lnTo>
                      <a:lnTo>
                        <a:pt x="1182755" y="3958742"/>
                      </a:lnTo>
                      <a:lnTo>
                        <a:pt x="1196436" y="3960020"/>
                      </a:lnTo>
                      <a:lnTo>
                        <a:pt x="1201998" y="3956634"/>
                      </a:lnTo>
                      <a:lnTo>
                        <a:pt x="1210256" y="3959364"/>
                      </a:lnTo>
                      <a:lnTo>
                        <a:pt x="1225319" y="3977882"/>
                      </a:lnTo>
                      <a:lnTo>
                        <a:pt x="1232333" y="3972147"/>
                      </a:lnTo>
                      <a:lnTo>
                        <a:pt x="1249607" y="3974323"/>
                      </a:lnTo>
                      <a:lnTo>
                        <a:pt x="1249780" y="3986208"/>
                      </a:lnTo>
                      <a:lnTo>
                        <a:pt x="1302087" y="3993844"/>
                      </a:lnTo>
                      <a:lnTo>
                        <a:pt x="1307304" y="3999406"/>
                      </a:lnTo>
                      <a:lnTo>
                        <a:pt x="1305680" y="4010738"/>
                      </a:lnTo>
                      <a:lnTo>
                        <a:pt x="1297043" y="4020792"/>
                      </a:lnTo>
                      <a:lnTo>
                        <a:pt x="1301189" y="4023867"/>
                      </a:lnTo>
                      <a:lnTo>
                        <a:pt x="1337155" y="4026803"/>
                      </a:lnTo>
                      <a:lnTo>
                        <a:pt x="1346828" y="4034715"/>
                      </a:lnTo>
                      <a:lnTo>
                        <a:pt x="1357608" y="4034715"/>
                      </a:lnTo>
                      <a:cubicBezTo>
                        <a:pt x="1357608" y="4034715"/>
                        <a:pt x="1371255" y="4045564"/>
                        <a:pt x="1371255" y="4045564"/>
                      </a:cubicBezTo>
                      <a:lnTo>
                        <a:pt x="1361512" y="4059210"/>
                      </a:lnTo>
                      <a:lnTo>
                        <a:pt x="1383969" y="4064635"/>
                      </a:lnTo>
                      <a:lnTo>
                        <a:pt x="1384660" y="4073998"/>
                      </a:lnTo>
                      <a:lnTo>
                        <a:pt x="1388944" y="4077591"/>
                      </a:lnTo>
                      <a:lnTo>
                        <a:pt x="1426879" y="4081599"/>
                      </a:lnTo>
                      <a:lnTo>
                        <a:pt x="1431370" y="4088439"/>
                      </a:lnTo>
                      <a:lnTo>
                        <a:pt x="1428468" y="4101188"/>
                      </a:lnTo>
                      <a:lnTo>
                        <a:pt x="1432959" y="4105161"/>
                      </a:lnTo>
                      <a:lnTo>
                        <a:pt x="1468165" y="4104712"/>
                      </a:lnTo>
                      <a:lnTo>
                        <a:pt x="1482192" y="4110136"/>
                      </a:lnTo>
                      <a:lnTo>
                        <a:pt x="1486510" y="4115007"/>
                      </a:lnTo>
                      <a:lnTo>
                        <a:pt x="1486510" y="4122021"/>
                      </a:lnTo>
                      <a:cubicBezTo>
                        <a:pt x="1486510" y="4122021"/>
                        <a:pt x="1479462" y="4137637"/>
                        <a:pt x="1479462" y="4137637"/>
                      </a:cubicBezTo>
                      <a:lnTo>
                        <a:pt x="1487167" y="4153668"/>
                      </a:lnTo>
                      <a:lnTo>
                        <a:pt x="1476353" y="4163894"/>
                      </a:lnTo>
                      <a:lnTo>
                        <a:pt x="1476180" y="4169111"/>
                      </a:lnTo>
                      <a:lnTo>
                        <a:pt x="1493247" y="4170217"/>
                      </a:lnTo>
                      <a:lnTo>
                        <a:pt x="1491589" y="4180651"/>
                      </a:lnTo>
                      <a:lnTo>
                        <a:pt x="1497324" y="4188217"/>
                      </a:lnTo>
                      <a:lnTo>
                        <a:pt x="1504718" y="4187526"/>
                      </a:lnTo>
                      <a:lnTo>
                        <a:pt x="1511006" y="4182344"/>
                      </a:lnTo>
                      <a:lnTo>
                        <a:pt x="1513873" y="4185591"/>
                      </a:lnTo>
                      <a:lnTo>
                        <a:pt x="1511075" y="4224597"/>
                      </a:lnTo>
                      <a:lnTo>
                        <a:pt x="1525965" y="4248367"/>
                      </a:lnTo>
                      <a:lnTo>
                        <a:pt x="1533877" y="4255035"/>
                      </a:lnTo>
                      <a:lnTo>
                        <a:pt x="1575198" y="4256728"/>
                      </a:lnTo>
                      <a:lnTo>
                        <a:pt x="1584526" y="4266437"/>
                      </a:lnTo>
                      <a:lnTo>
                        <a:pt x="1580000" y="4274866"/>
                      </a:lnTo>
                      <a:lnTo>
                        <a:pt x="1582350" y="4277907"/>
                      </a:lnTo>
                      <a:lnTo>
                        <a:pt x="1607121" y="4295941"/>
                      </a:lnTo>
                      <a:lnTo>
                        <a:pt x="1606189" y="4308172"/>
                      </a:lnTo>
                      <a:lnTo>
                        <a:pt x="1613202" y="4313043"/>
                      </a:lnTo>
                      <a:lnTo>
                        <a:pt x="1645505" y="4318502"/>
                      </a:lnTo>
                      <a:lnTo>
                        <a:pt x="1649582" y="4338091"/>
                      </a:lnTo>
                      <a:lnTo>
                        <a:pt x="1666304" y="4343170"/>
                      </a:lnTo>
                      <a:lnTo>
                        <a:pt x="1689486" y="4342686"/>
                      </a:lnTo>
                      <a:lnTo>
                        <a:pt x="1702581" y="4352429"/>
                      </a:lnTo>
                      <a:lnTo>
                        <a:pt x="1723586" y="4353742"/>
                      </a:lnTo>
                      <a:lnTo>
                        <a:pt x="1750120" y="4379688"/>
                      </a:lnTo>
                      <a:lnTo>
                        <a:pt x="1762316" y="4382763"/>
                      </a:lnTo>
                      <a:lnTo>
                        <a:pt x="1766358" y="4387186"/>
                      </a:lnTo>
                      <a:lnTo>
                        <a:pt x="1768569" y="4394095"/>
                      </a:lnTo>
                      <a:lnTo>
                        <a:pt x="1764769" y="4404667"/>
                      </a:lnTo>
                      <a:lnTo>
                        <a:pt x="1759725" y="4414168"/>
                      </a:lnTo>
                      <a:lnTo>
                        <a:pt x="1742450" y="4427262"/>
                      </a:lnTo>
                      <a:lnTo>
                        <a:pt x="1742589" y="4439838"/>
                      </a:lnTo>
                      <a:lnTo>
                        <a:pt x="1723725" y="4439424"/>
                      </a:lnTo>
                      <a:lnTo>
                        <a:pt x="1719959" y="4442637"/>
                      </a:lnTo>
                      <a:lnTo>
                        <a:pt x="1717575" y="4462226"/>
                      </a:lnTo>
                      <a:lnTo>
                        <a:pt x="1706796" y="4470103"/>
                      </a:lnTo>
                      <a:lnTo>
                        <a:pt x="1694703" y="4491800"/>
                      </a:lnTo>
                      <a:lnTo>
                        <a:pt x="1699713" y="4502960"/>
                      </a:lnTo>
                      <a:lnTo>
                        <a:pt x="1696811" y="4506345"/>
                      </a:lnTo>
                      <a:lnTo>
                        <a:pt x="1676531" y="4506104"/>
                      </a:lnTo>
                      <a:lnTo>
                        <a:pt x="1668204" y="4530703"/>
                      </a:lnTo>
                      <a:lnTo>
                        <a:pt x="1674872" y="4532153"/>
                      </a:lnTo>
                      <a:lnTo>
                        <a:pt x="1681506" y="4528422"/>
                      </a:lnTo>
                      <a:lnTo>
                        <a:pt x="1685271" y="4532914"/>
                      </a:lnTo>
                      <a:lnTo>
                        <a:pt x="1679122" y="4547459"/>
                      </a:lnTo>
                      <a:lnTo>
                        <a:pt x="1690972" y="4556269"/>
                      </a:lnTo>
                      <a:lnTo>
                        <a:pt x="1689521" y="4561659"/>
                      </a:lnTo>
                      <a:lnTo>
                        <a:pt x="1674043" y="4577966"/>
                      </a:lnTo>
                      <a:lnTo>
                        <a:pt x="1673663" y="4584979"/>
                      </a:lnTo>
                      <a:lnTo>
                        <a:pt x="1677049" y="4589125"/>
                      </a:lnTo>
                      <a:lnTo>
                        <a:pt x="1712738" y="4613102"/>
                      </a:lnTo>
                      <a:lnTo>
                        <a:pt x="1744800" y="4648031"/>
                      </a:lnTo>
                      <a:lnTo>
                        <a:pt x="1754128" y="4653075"/>
                      </a:lnTo>
                      <a:lnTo>
                        <a:pt x="1785913" y="4658016"/>
                      </a:lnTo>
                      <a:lnTo>
                        <a:pt x="1793825" y="4665928"/>
                      </a:lnTo>
                      <a:lnTo>
                        <a:pt x="1815867" y="4675325"/>
                      </a:lnTo>
                      <a:lnTo>
                        <a:pt x="1813449" y="4706765"/>
                      </a:lnTo>
                      <a:lnTo>
                        <a:pt x="1819875" y="4719721"/>
                      </a:lnTo>
                      <a:lnTo>
                        <a:pt x="1826163" y="4724385"/>
                      </a:lnTo>
                      <a:lnTo>
                        <a:pt x="1848792" y="4715126"/>
                      </a:lnTo>
                      <a:lnTo>
                        <a:pt x="1856151" y="4716404"/>
                      </a:lnTo>
                      <a:lnTo>
                        <a:pt x="1862612" y="4723970"/>
                      </a:lnTo>
                      <a:lnTo>
                        <a:pt x="1861299" y="4739967"/>
                      </a:lnTo>
                      <a:lnTo>
                        <a:pt x="1842539" y="4768642"/>
                      </a:lnTo>
                      <a:lnTo>
                        <a:pt x="1802980" y="4795280"/>
                      </a:lnTo>
                      <a:lnTo>
                        <a:pt x="1796278" y="4811587"/>
                      </a:lnTo>
                      <a:lnTo>
                        <a:pt x="1796762" y="4824888"/>
                      </a:lnTo>
                      <a:lnTo>
                        <a:pt x="1800355" y="4829933"/>
                      </a:lnTo>
                      <a:lnTo>
                        <a:pt x="1808439" y="4828516"/>
                      </a:lnTo>
                      <a:lnTo>
                        <a:pt x="1824470" y="4811691"/>
                      </a:lnTo>
                      <a:lnTo>
                        <a:pt x="1849829" y="4801706"/>
                      </a:lnTo>
                      <a:lnTo>
                        <a:pt x="1853940" y="4809790"/>
                      </a:lnTo>
                      <a:lnTo>
                        <a:pt x="1859676" y="4812658"/>
                      </a:lnTo>
                      <a:lnTo>
                        <a:pt x="1865514" y="4841956"/>
                      </a:lnTo>
                      <a:lnTo>
                        <a:pt x="1875741" y="4847553"/>
                      </a:lnTo>
                      <a:lnTo>
                        <a:pt x="1881994" y="4865864"/>
                      </a:lnTo>
                      <a:lnTo>
                        <a:pt x="1897576" y="4871115"/>
                      </a:lnTo>
                      <a:lnTo>
                        <a:pt x="1917338" y="4868489"/>
                      </a:lnTo>
                      <a:lnTo>
                        <a:pt x="1928808" y="4878750"/>
                      </a:lnTo>
                      <a:lnTo>
                        <a:pt x="1940486" y="4879130"/>
                      </a:lnTo>
                      <a:lnTo>
                        <a:pt x="1956067" y="4887975"/>
                      </a:lnTo>
                      <a:lnTo>
                        <a:pt x="1965568" y="4886731"/>
                      </a:lnTo>
                      <a:lnTo>
                        <a:pt x="1978352" y="4877058"/>
                      </a:lnTo>
                      <a:lnTo>
                        <a:pt x="1994521" y="4878543"/>
                      </a:lnTo>
                      <a:lnTo>
                        <a:pt x="2006717" y="4887180"/>
                      </a:lnTo>
                      <a:lnTo>
                        <a:pt x="2015699" y="4886662"/>
                      </a:lnTo>
                      <a:lnTo>
                        <a:pt x="2025062" y="4880581"/>
                      </a:lnTo>
                      <a:lnTo>
                        <a:pt x="2031696" y="4881514"/>
                      </a:lnTo>
                      <a:lnTo>
                        <a:pt x="2045481" y="4892881"/>
                      </a:lnTo>
                      <a:lnTo>
                        <a:pt x="2063619" y="4896854"/>
                      </a:lnTo>
                      <a:lnTo>
                        <a:pt x="2068801" y="4904593"/>
                      </a:lnTo>
                      <a:lnTo>
                        <a:pt x="2077611" y="4901587"/>
                      </a:lnTo>
                      <a:lnTo>
                        <a:pt x="2084417" y="4906804"/>
                      </a:lnTo>
                      <a:lnTo>
                        <a:pt x="2091569" y="4921384"/>
                      </a:lnTo>
                      <a:lnTo>
                        <a:pt x="2095197" y="4966816"/>
                      </a:lnTo>
                      <a:lnTo>
                        <a:pt x="2102349" y="4975453"/>
                      </a:lnTo>
                      <a:lnTo>
                        <a:pt x="2126568" y="4983607"/>
                      </a:lnTo>
                      <a:lnTo>
                        <a:pt x="2140767" y="4975937"/>
                      </a:lnTo>
                      <a:lnTo>
                        <a:pt x="2159976" y="4974935"/>
                      </a:lnTo>
                      <a:lnTo>
                        <a:pt x="2168579" y="4984125"/>
                      </a:lnTo>
                      <a:lnTo>
                        <a:pt x="2169823" y="4993281"/>
                      </a:lnTo>
                      <a:lnTo>
                        <a:pt x="2193455" y="5010590"/>
                      </a:lnTo>
                      <a:lnTo>
                        <a:pt x="2223305" y="5002436"/>
                      </a:lnTo>
                      <a:lnTo>
                        <a:pt x="2238161" y="5010210"/>
                      </a:lnTo>
                      <a:lnTo>
                        <a:pt x="2245693" y="5018674"/>
                      </a:lnTo>
                      <a:lnTo>
                        <a:pt x="2243482" y="5031941"/>
                      </a:lnTo>
                      <a:lnTo>
                        <a:pt x="2247420" y="5037711"/>
                      </a:lnTo>
                      <a:lnTo>
                        <a:pt x="2263037" y="5041373"/>
                      </a:lnTo>
                      <a:lnTo>
                        <a:pt x="2262104" y="5051945"/>
                      </a:lnTo>
                      <a:lnTo>
                        <a:pt x="2265489" y="5055538"/>
                      </a:lnTo>
                      <a:lnTo>
                        <a:pt x="2273954" y="5052325"/>
                      </a:lnTo>
                      <a:lnTo>
                        <a:pt x="2282004" y="5058648"/>
                      </a:lnTo>
                      <a:lnTo>
                        <a:pt x="2288326" y="5050218"/>
                      </a:lnTo>
                      <a:lnTo>
                        <a:pt x="2306810" y="5047419"/>
                      </a:lnTo>
                      <a:lnTo>
                        <a:pt x="2309816" y="5058371"/>
                      </a:lnTo>
                      <a:lnTo>
                        <a:pt x="2318799" y="5053569"/>
                      </a:lnTo>
                      <a:lnTo>
                        <a:pt x="2319455" y="5067216"/>
                      </a:lnTo>
                      <a:lnTo>
                        <a:pt x="2327540" y="5065454"/>
                      </a:lnTo>
                      <a:lnTo>
                        <a:pt x="2330753" y="5070671"/>
                      </a:lnTo>
                      <a:lnTo>
                        <a:pt x="2340634" y="5069254"/>
                      </a:lnTo>
                      <a:lnTo>
                        <a:pt x="2351033" y="5073435"/>
                      </a:lnTo>
                      <a:lnTo>
                        <a:pt x="2353728" y="5077926"/>
                      </a:lnTo>
                      <a:lnTo>
                        <a:pt x="2348684" y="5082556"/>
                      </a:lnTo>
                      <a:lnTo>
                        <a:pt x="2337904" y="5084836"/>
                      </a:lnTo>
                      <a:lnTo>
                        <a:pt x="2338975" y="5087531"/>
                      </a:lnTo>
                      <a:lnTo>
                        <a:pt x="2372834" y="5104529"/>
                      </a:lnTo>
                      <a:lnTo>
                        <a:pt x="2395705" y="5135485"/>
                      </a:lnTo>
                      <a:lnTo>
                        <a:pt x="2391905" y="5149304"/>
                      </a:lnTo>
                      <a:lnTo>
                        <a:pt x="2411010" y="5170172"/>
                      </a:lnTo>
                      <a:lnTo>
                        <a:pt x="2411321" y="5182748"/>
                      </a:lnTo>
                      <a:lnTo>
                        <a:pt x="2405724" y="5195635"/>
                      </a:lnTo>
                      <a:lnTo>
                        <a:pt x="2410388" y="5200506"/>
                      </a:lnTo>
                      <a:lnTo>
                        <a:pt x="2411598" y="5212702"/>
                      </a:lnTo>
                      <a:lnTo>
                        <a:pt x="2414465" y="5214706"/>
                      </a:lnTo>
                      <a:lnTo>
                        <a:pt x="2428492" y="5203616"/>
                      </a:lnTo>
                      <a:lnTo>
                        <a:pt x="2447114" y="5214084"/>
                      </a:lnTo>
                      <a:lnTo>
                        <a:pt x="2447460" y="5218748"/>
                      </a:lnTo>
                      <a:lnTo>
                        <a:pt x="2438097" y="5230184"/>
                      </a:lnTo>
                      <a:lnTo>
                        <a:pt x="2442346" y="5242760"/>
                      </a:lnTo>
                      <a:lnTo>
                        <a:pt x="2441759" y="5258376"/>
                      </a:lnTo>
                      <a:lnTo>
                        <a:pt x="2427698" y="5276618"/>
                      </a:lnTo>
                      <a:lnTo>
                        <a:pt x="2407901" y="5338979"/>
                      </a:lnTo>
                      <a:lnTo>
                        <a:pt x="2413152" y="5374703"/>
                      </a:lnTo>
                      <a:lnTo>
                        <a:pt x="2426730" y="5390008"/>
                      </a:lnTo>
                      <a:lnTo>
                        <a:pt x="2417713" y="5401098"/>
                      </a:lnTo>
                      <a:lnTo>
                        <a:pt x="2420166" y="5416888"/>
                      </a:lnTo>
                      <a:lnTo>
                        <a:pt x="2440653" y="5454650"/>
                      </a:lnTo>
                      <a:lnTo>
                        <a:pt x="2454439" y="5466189"/>
                      </a:lnTo>
                      <a:lnTo>
                        <a:pt x="2460796" y="5493828"/>
                      </a:lnTo>
                      <a:lnTo>
                        <a:pt x="2478657" y="5516285"/>
                      </a:lnTo>
                      <a:lnTo>
                        <a:pt x="2499283" y="5520846"/>
                      </a:lnTo>
                      <a:lnTo>
                        <a:pt x="2506953" y="5533802"/>
                      </a:lnTo>
                      <a:lnTo>
                        <a:pt x="2535594" y="5552735"/>
                      </a:lnTo>
                      <a:lnTo>
                        <a:pt x="2542850" y="5578923"/>
                      </a:lnTo>
                      <a:lnTo>
                        <a:pt x="2563925" y="5602485"/>
                      </a:lnTo>
                      <a:lnTo>
                        <a:pt x="2575740" y="5608117"/>
                      </a:lnTo>
                      <a:lnTo>
                        <a:pt x="2581441" y="5615648"/>
                      </a:lnTo>
                      <a:lnTo>
                        <a:pt x="2580992" y="5643633"/>
                      </a:lnTo>
                      <a:lnTo>
                        <a:pt x="2586312" y="5657280"/>
                      </a:lnTo>
                      <a:lnTo>
                        <a:pt x="2609564" y="5675660"/>
                      </a:lnTo>
                      <a:lnTo>
                        <a:pt x="2617407" y="5686439"/>
                      </a:lnTo>
                      <a:lnTo>
                        <a:pt x="2631365" y="5691346"/>
                      </a:lnTo>
                      <a:lnTo>
                        <a:pt x="2636720" y="5703749"/>
                      </a:lnTo>
                      <a:lnTo>
                        <a:pt x="2636478" y="5716843"/>
                      </a:lnTo>
                      <a:lnTo>
                        <a:pt x="2646635" y="5734808"/>
                      </a:lnTo>
                      <a:lnTo>
                        <a:pt x="2662044" y="5741303"/>
                      </a:lnTo>
                      <a:lnTo>
                        <a:pt x="2669507" y="5753361"/>
                      </a:lnTo>
                      <a:lnTo>
                        <a:pt x="2679146" y="5760928"/>
                      </a:lnTo>
                      <a:lnTo>
                        <a:pt x="2695660" y="5754709"/>
                      </a:lnTo>
                      <a:lnTo>
                        <a:pt x="2739400" y="5756333"/>
                      </a:lnTo>
                      <a:lnTo>
                        <a:pt x="2764931" y="5779757"/>
                      </a:lnTo>
                      <a:lnTo>
                        <a:pt x="2780029" y="5818003"/>
                      </a:lnTo>
                      <a:lnTo>
                        <a:pt x="2774087" y="5825673"/>
                      </a:lnTo>
                      <a:lnTo>
                        <a:pt x="2783346" y="5838456"/>
                      </a:lnTo>
                      <a:lnTo>
                        <a:pt x="2816721" y="5834483"/>
                      </a:lnTo>
                      <a:lnTo>
                        <a:pt x="2824218" y="5838836"/>
                      </a:lnTo>
                      <a:lnTo>
                        <a:pt x="2840905" y="5877082"/>
                      </a:lnTo>
                      <a:lnTo>
                        <a:pt x="2841700" y="5901093"/>
                      </a:lnTo>
                      <a:lnTo>
                        <a:pt x="2839523" y="5906103"/>
                      </a:lnTo>
                      <a:lnTo>
                        <a:pt x="2829815" y="5911078"/>
                      </a:lnTo>
                      <a:lnTo>
                        <a:pt x="2829607" y="5917539"/>
                      </a:lnTo>
                      <a:lnTo>
                        <a:pt x="2833512" y="5929389"/>
                      </a:lnTo>
                      <a:lnTo>
                        <a:pt x="2831991" y="5942103"/>
                      </a:lnTo>
                      <a:lnTo>
                        <a:pt x="2839799" y="5960967"/>
                      </a:lnTo>
                      <a:lnTo>
                        <a:pt x="2840663" y="5970295"/>
                      </a:lnTo>
                      <a:lnTo>
                        <a:pt x="2835792" y="5982284"/>
                      </a:lnTo>
                      <a:lnTo>
                        <a:pt x="2838106" y="5985497"/>
                      </a:lnTo>
                      <a:lnTo>
                        <a:pt x="2845604" y="5988572"/>
                      </a:lnTo>
                      <a:lnTo>
                        <a:pt x="2859250" y="5983251"/>
                      </a:lnTo>
                      <a:lnTo>
                        <a:pt x="2864226" y="5993132"/>
                      </a:lnTo>
                      <a:lnTo>
                        <a:pt x="2875938" y="5994963"/>
                      </a:lnTo>
                      <a:lnTo>
                        <a:pt x="2876594" y="6002806"/>
                      </a:lnTo>
                      <a:lnTo>
                        <a:pt x="2885093" y="6004119"/>
                      </a:lnTo>
                      <a:lnTo>
                        <a:pt x="2893350" y="6016176"/>
                      </a:lnTo>
                      <a:lnTo>
                        <a:pt x="2904095" y="6023743"/>
                      </a:lnTo>
                      <a:lnTo>
                        <a:pt x="2944069" y="6023915"/>
                      </a:lnTo>
                      <a:lnTo>
                        <a:pt x="2952464" y="6026817"/>
                      </a:lnTo>
                      <a:lnTo>
                        <a:pt x="2959547" y="6008023"/>
                      </a:lnTo>
                      <a:lnTo>
                        <a:pt x="2983144" y="6022119"/>
                      </a:lnTo>
                      <a:lnTo>
                        <a:pt x="2987808" y="6017835"/>
                      </a:lnTo>
                      <a:lnTo>
                        <a:pt x="3008779" y="6020253"/>
                      </a:lnTo>
                      <a:lnTo>
                        <a:pt x="3022564" y="6025677"/>
                      </a:lnTo>
                      <a:lnTo>
                        <a:pt x="3034415" y="6021773"/>
                      </a:lnTo>
                      <a:lnTo>
                        <a:pt x="3039770" y="6023777"/>
                      </a:lnTo>
                      <a:lnTo>
                        <a:pt x="3040841" y="6028061"/>
                      </a:lnTo>
                      <a:lnTo>
                        <a:pt x="3033965" y="6043090"/>
                      </a:lnTo>
                      <a:lnTo>
                        <a:pt x="3031996" y="6078399"/>
                      </a:lnTo>
                      <a:lnTo>
                        <a:pt x="3038768" y="6096952"/>
                      </a:lnTo>
                      <a:lnTo>
                        <a:pt x="3053140" y="6102825"/>
                      </a:lnTo>
                      <a:lnTo>
                        <a:pt x="3065785" y="6130534"/>
                      </a:lnTo>
                      <a:lnTo>
                        <a:pt x="3072799" y="6125006"/>
                      </a:lnTo>
                      <a:lnTo>
                        <a:pt x="3073939" y="6114814"/>
                      </a:lnTo>
                      <a:lnTo>
                        <a:pt x="3085754" y="6113432"/>
                      </a:lnTo>
                      <a:lnTo>
                        <a:pt x="3091524" y="6107006"/>
                      </a:lnTo>
                      <a:lnTo>
                        <a:pt x="3102407" y="6114400"/>
                      </a:lnTo>
                      <a:lnTo>
                        <a:pt x="3110319" y="6110841"/>
                      </a:lnTo>
                      <a:lnTo>
                        <a:pt x="3116400" y="6115160"/>
                      </a:lnTo>
                      <a:lnTo>
                        <a:pt x="3118507" y="6122691"/>
                      </a:lnTo>
                      <a:lnTo>
                        <a:pt x="3109282" y="6138618"/>
                      </a:lnTo>
                      <a:lnTo>
                        <a:pt x="3110146" y="6143628"/>
                      </a:lnTo>
                      <a:lnTo>
                        <a:pt x="3143935" y="6158104"/>
                      </a:lnTo>
                      <a:lnTo>
                        <a:pt x="3164077" y="6179697"/>
                      </a:lnTo>
                      <a:lnTo>
                        <a:pt x="3204915" y="6184362"/>
                      </a:lnTo>
                      <a:lnTo>
                        <a:pt x="3216972" y="6174929"/>
                      </a:lnTo>
                      <a:lnTo>
                        <a:pt x="3223951" y="6178177"/>
                      </a:lnTo>
                      <a:lnTo>
                        <a:pt x="3255667" y="6175482"/>
                      </a:lnTo>
                      <a:lnTo>
                        <a:pt x="3269072" y="6181805"/>
                      </a:lnTo>
                      <a:lnTo>
                        <a:pt x="3281268" y="6178108"/>
                      </a:lnTo>
                      <a:lnTo>
                        <a:pt x="3283375" y="6188335"/>
                      </a:lnTo>
                      <a:lnTo>
                        <a:pt x="3293015" y="6197698"/>
                      </a:lnTo>
                      <a:lnTo>
                        <a:pt x="3296677" y="6216700"/>
                      </a:lnTo>
                      <a:lnTo>
                        <a:pt x="3293913" y="6229932"/>
                      </a:lnTo>
                      <a:lnTo>
                        <a:pt x="3299614" y="6235702"/>
                      </a:lnTo>
                      <a:lnTo>
                        <a:pt x="3313261" y="6232350"/>
                      </a:lnTo>
                      <a:lnTo>
                        <a:pt x="3328808" y="6238707"/>
                      </a:lnTo>
                      <a:lnTo>
                        <a:pt x="3348915" y="6229656"/>
                      </a:lnTo>
                      <a:lnTo>
                        <a:pt x="3364704" y="6228101"/>
                      </a:lnTo>
                      <a:lnTo>
                        <a:pt x="3372305" y="6214350"/>
                      </a:lnTo>
                      <a:lnTo>
                        <a:pt x="3384881" y="6208339"/>
                      </a:lnTo>
                      <a:lnTo>
                        <a:pt x="3386401" y="6191306"/>
                      </a:lnTo>
                      <a:lnTo>
                        <a:pt x="3393933" y="6186158"/>
                      </a:lnTo>
                      <a:lnTo>
                        <a:pt x="3393795" y="6177003"/>
                      </a:lnTo>
                      <a:lnTo>
                        <a:pt x="3404401" y="6170265"/>
                      </a:lnTo>
                      <a:lnTo>
                        <a:pt x="3405507" y="6162906"/>
                      </a:lnTo>
                      <a:lnTo>
                        <a:pt x="3437603" y="6155547"/>
                      </a:lnTo>
                      <a:lnTo>
                        <a:pt x="3457849" y="6158726"/>
                      </a:lnTo>
                      <a:lnTo>
                        <a:pt x="3467384" y="6149260"/>
                      </a:lnTo>
                      <a:lnTo>
                        <a:pt x="3469595" y="6135855"/>
                      </a:lnTo>
                      <a:lnTo>
                        <a:pt x="3477334" y="6127632"/>
                      </a:lnTo>
                      <a:lnTo>
                        <a:pt x="3489703" y="6126077"/>
                      </a:lnTo>
                      <a:lnTo>
                        <a:pt x="3496302" y="6130258"/>
                      </a:lnTo>
                      <a:lnTo>
                        <a:pt x="3524287" y="6123624"/>
                      </a:lnTo>
                      <a:lnTo>
                        <a:pt x="3530471" y="6106384"/>
                      </a:lnTo>
                      <a:lnTo>
                        <a:pt x="3551097" y="6073942"/>
                      </a:lnTo>
                      <a:lnTo>
                        <a:pt x="3544913" y="6058119"/>
                      </a:lnTo>
                      <a:lnTo>
                        <a:pt x="3561600" y="6053386"/>
                      </a:lnTo>
                      <a:lnTo>
                        <a:pt x="3567197" y="6045336"/>
                      </a:lnTo>
                      <a:lnTo>
                        <a:pt x="3562394" y="6042088"/>
                      </a:lnTo>
                      <a:lnTo>
                        <a:pt x="3563672" y="6036008"/>
                      </a:lnTo>
                      <a:lnTo>
                        <a:pt x="3570513" y="6032829"/>
                      </a:lnTo>
                      <a:lnTo>
                        <a:pt x="3594179" y="6032242"/>
                      </a:lnTo>
                      <a:lnTo>
                        <a:pt x="3614875" y="6015866"/>
                      </a:lnTo>
                      <a:lnTo>
                        <a:pt x="3621508" y="6015727"/>
                      </a:lnTo>
                      <a:lnTo>
                        <a:pt x="3636260" y="6036422"/>
                      </a:lnTo>
                      <a:lnTo>
                        <a:pt x="3639404" y="6054353"/>
                      </a:lnTo>
                      <a:lnTo>
                        <a:pt x="3634671" y="6063647"/>
                      </a:lnTo>
                      <a:lnTo>
                        <a:pt x="3636986" y="6068484"/>
                      </a:lnTo>
                      <a:lnTo>
                        <a:pt x="3655366" y="6081474"/>
                      </a:lnTo>
                      <a:lnTo>
                        <a:pt x="3676717" y="6079090"/>
                      </a:lnTo>
                      <a:lnTo>
                        <a:pt x="3685734" y="6070557"/>
                      </a:lnTo>
                      <a:lnTo>
                        <a:pt x="3712199" y="6083582"/>
                      </a:lnTo>
                      <a:lnTo>
                        <a:pt x="3719766" y="6078607"/>
                      </a:lnTo>
                      <a:lnTo>
                        <a:pt x="3729612" y="6082061"/>
                      </a:lnTo>
                      <a:lnTo>
                        <a:pt x="3746852" y="6077501"/>
                      </a:lnTo>
                      <a:lnTo>
                        <a:pt x="3769067" y="6080334"/>
                      </a:lnTo>
                      <a:lnTo>
                        <a:pt x="3779466" y="6078054"/>
                      </a:lnTo>
                      <a:lnTo>
                        <a:pt x="3795670" y="6066860"/>
                      </a:lnTo>
                      <a:lnTo>
                        <a:pt x="3815156" y="6074875"/>
                      </a:lnTo>
                      <a:lnTo>
                        <a:pt x="3818887" y="6079021"/>
                      </a:lnTo>
                      <a:lnTo>
                        <a:pt x="3819163" y="6090146"/>
                      </a:lnTo>
                      <a:lnTo>
                        <a:pt x="3825417" y="6095190"/>
                      </a:lnTo>
                      <a:lnTo>
                        <a:pt x="3851052" y="6098023"/>
                      </a:lnTo>
                      <a:lnTo>
                        <a:pt x="3848772" y="6116645"/>
                      </a:lnTo>
                      <a:lnTo>
                        <a:pt x="3874580" y="6115885"/>
                      </a:lnTo>
                      <a:lnTo>
                        <a:pt x="3892822" y="6120100"/>
                      </a:lnTo>
                      <a:lnTo>
                        <a:pt x="3892373" y="6134266"/>
                      </a:lnTo>
                      <a:lnTo>
                        <a:pt x="3901666" y="6138238"/>
                      </a:lnTo>
                      <a:lnTo>
                        <a:pt x="3923571" y="6162906"/>
                      </a:lnTo>
                      <a:lnTo>
                        <a:pt x="3936423" y="6170680"/>
                      </a:lnTo>
                      <a:lnTo>
                        <a:pt x="3948135" y="6186884"/>
                      </a:lnTo>
                      <a:lnTo>
                        <a:pt x="3957083" y="6188369"/>
                      </a:lnTo>
                      <a:lnTo>
                        <a:pt x="3980059" y="6181874"/>
                      </a:lnTo>
                      <a:lnTo>
                        <a:pt x="3985725" y="6165394"/>
                      </a:lnTo>
                      <a:lnTo>
                        <a:pt x="3980818" y="6149432"/>
                      </a:lnTo>
                      <a:lnTo>
                        <a:pt x="3994120" y="6144319"/>
                      </a:lnTo>
                      <a:lnTo>
                        <a:pt x="4005210" y="6149743"/>
                      </a:lnTo>
                      <a:lnTo>
                        <a:pt x="4012016" y="6149225"/>
                      </a:lnTo>
                      <a:lnTo>
                        <a:pt x="4019306" y="6155202"/>
                      </a:lnTo>
                      <a:lnTo>
                        <a:pt x="4027356" y="6155790"/>
                      </a:lnTo>
                      <a:lnTo>
                        <a:pt x="4039379" y="6150849"/>
                      </a:lnTo>
                      <a:lnTo>
                        <a:pt x="4052542" y="6137858"/>
                      </a:lnTo>
                      <a:lnTo>
                        <a:pt x="4061733" y="6102618"/>
                      </a:lnTo>
                      <a:lnTo>
                        <a:pt x="4068055" y="6091010"/>
                      </a:lnTo>
                      <a:lnTo>
                        <a:pt x="4074896" y="6086035"/>
                      </a:lnTo>
                      <a:lnTo>
                        <a:pt x="4090857" y="6083789"/>
                      </a:lnTo>
                      <a:lnTo>
                        <a:pt x="4107579" y="6074046"/>
                      </a:lnTo>
                      <a:lnTo>
                        <a:pt x="4130347" y="6042468"/>
                      </a:lnTo>
                      <a:lnTo>
                        <a:pt x="4131591" y="6015036"/>
                      </a:lnTo>
                      <a:lnTo>
                        <a:pt x="4140988" y="6002357"/>
                      </a:lnTo>
                      <a:lnTo>
                        <a:pt x="4156846" y="5989193"/>
                      </a:lnTo>
                      <a:lnTo>
                        <a:pt x="4151940" y="5970883"/>
                      </a:lnTo>
                      <a:lnTo>
                        <a:pt x="4153288" y="5955474"/>
                      </a:lnTo>
                      <a:lnTo>
                        <a:pt x="4148935" y="5934295"/>
                      </a:lnTo>
                      <a:lnTo>
                        <a:pt x="4152182" y="5930011"/>
                      </a:lnTo>
                      <a:lnTo>
                        <a:pt x="4161476" y="5930598"/>
                      </a:lnTo>
                      <a:lnTo>
                        <a:pt x="4166693" y="5927592"/>
                      </a:lnTo>
                      <a:lnTo>
                        <a:pt x="4177714" y="5913497"/>
                      </a:lnTo>
                      <a:lnTo>
                        <a:pt x="4195161" y="5931358"/>
                      </a:lnTo>
                      <a:lnTo>
                        <a:pt x="4197960" y="5940687"/>
                      </a:lnTo>
                      <a:lnTo>
                        <a:pt x="4202970" y="5941792"/>
                      </a:lnTo>
                      <a:lnTo>
                        <a:pt x="4220417" y="5931704"/>
                      </a:lnTo>
                      <a:lnTo>
                        <a:pt x="4222524" y="5936748"/>
                      </a:lnTo>
                      <a:lnTo>
                        <a:pt x="4236344" y="5934675"/>
                      </a:lnTo>
                      <a:lnTo>
                        <a:pt x="4253307" y="5945731"/>
                      </a:lnTo>
                      <a:lnTo>
                        <a:pt x="4268440" y="5935781"/>
                      </a:lnTo>
                      <a:lnTo>
                        <a:pt x="4275039" y="5942103"/>
                      </a:lnTo>
                      <a:lnTo>
                        <a:pt x="4294352" y="5946698"/>
                      </a:lnTo>
                      <a:lnTo>
                        <a:pt x="4303957" y="5956095"/>
                      </a:lnTo>
                      <a:lnTo>
                        <a:pt x="4313631" y="5958480"/>
                      </a:lnTo>
                      <a:lnTo>
                        <a:pt x="4319711" y="5963904"/>
                      </a:lnTo>
                      <a:lnTo>
                        <a:pt x="4341339" y="5970503"/>
                      </a:lnTo>
                      <a:lnTo>
                        <a:pt x="4360997" y="6003082"/>
                      </a:lnTo>
                      <a:lnTo>
                        <a:pt x="4365661" y="6005985"/>
                      </a:lnTo>
                      <a:lnTo>
                        <a:pt x="4388498" y="5996622"/>
                      </a:lnTo>
                      <a:lnTo>
                        <a:pt x="4400763" y="6011754"/>
                      </a:lnTo>
                      <a:lnTo>
                        <a:pt x="4422218" y="6012618"/>
                      </a:lnTo>
                      <a:lnTo>
                        <a:pt x="4432238" y="6020391"/>
                      </a:lnTo>
                      <a:lnTo>
                        <a:pt x="4429473" y="6032000"/>
                      </a:lnTo>
                      <a:lnTo>
                        <a:pt x="4410886" y="6047305"/>
                      </a:lnTo>
                      <a:lnTo>
                        <a:pt x="4407811" y="6054077"/>
                      </a:lnTo>
                      <a:lnTo>
                        <a:pt x="4417761" y="6067931"/>
                      </a:lnTo>
                      <a:lnTo>
                        <a:pt x="4409781" y="6109977"/>
                      </a:lnTo>
                      <a:lnTo>
                        <a:pt x="4411923" y="6163563"/>
                      </a:lnTo>
                      <a:lnTo>
                        <a:pt x="4431028" y="6174619"/>
                      </a:lnTo>
                      <a:lnTo>
                        <a:pt x="4444191" y="6188162"/>
                      </a:lnTo>
                      <a:lnTo>
                        <a:pt x="4473247" y="6186365"/>
                      </a:lnTo>
                      <a:lnTo>
                        <a:pt x="4485996" y="6180734"/>
                      </a:lnTo>
                      <a:lnTo>
                        <a:pt x="4493148" y="6182738"/>
                      </a:lnTo>
                      <a:lnTo>
                        <a:pt x="4524000" y="6205160"/>
                      </a:lnTo>
                      <a:lnTo>
                        <a:pt x="4539098" y="6224784"/>
                      </a:lnTo>
                      <a:lnTo>
                        <a:pt x="4540998" y="6234285"/>
                      </a:lnTo>
                      <a:lnTo>
                        <a:pt x="4525762" y="6262131"/>
                      </a:lnTo>
                      <a:lnTo>
                        <a:pt x="4528768" y="6267521"/>
                      </a:lnTo>
                      <a:lnTo>
                        <a:pt x="4559551" y="6273844"/>
                      </a:lnTo>
                      <a:lnTo>
                        <a:pt x="4599282" y="6303245"/>
                      </a:lnTo>
                      <a:lnTo>
                        <a:pt x="4608058" y="6336240"/>
                      </a:lnTo>
                      <a:lnTo>
                        <a:pt x="4631137" y="6362428"/>
                      </a:lnTo>
                      <a:lnTo>
                        <a:pt x="4668174" y="6361909"/>
                      </a:lnTo>
                      <a:lnTo>
                        <a:pt x="4691148" y="6374693"/>
                      </a:lnTo>
                      <a:lnTo>
                        <a:pt x="4693394" y="6407376"/>
                      </a:lnTo>
                      <a:lnTo>
                        <a:pt x="4705659" y="6416912"/>
                      </a:lnTo>
                      <a:lnTo>
                        <a:pt x="4726596" y="6444482"/>
                      </a:lnTo>
                      <a:lnTo>
                        <a:pt x="4729394" y="6450770"/>
                      </a:lnTo>
                      <a:lnTo>
                        <a:pt x="4727287" y="6478340"/>
                      </a:lnTo>
                      <a:lnTo>
                        <a:pt x="4732919" y="6489499"/>
                      </a:lnTo>
                      <a:lnTo>
                        <a:pt x="4743421" y="6498862"/>
                      </a:lnTo>
                      <a:lnTo>
                        <a:pt x="4775794" y="6484213"/>
                      </a:lnTo>
                      <a:lnTo>
                        <a:pt x="4783291" y="6484144"/>
                      </a:lnTo>
                      <a:lnTo>
                        <a:pt x="4791997" y="6488981"/>
                      </a:lnTo>
                      <a:lnTo>
                        <a:pt x="4803364" y="6503837"/>
                      </a:lnTo>
                      <a:lnTo>
                        <a:pt x="4824819" y="6503837"/>
                      </a:lnTo>
                      <a:cubicBezTo>
                        <a:pt x="4824819" y="6503837"/>
                        <a:pt x="4845203" y="6516482"/>
                        <a:pt x="4845203" y="6516482"/>
                      </a:cubicBezTo>
                      <a:lnTo>
                        <a:pt x="4871840" y="6521354"/>
                      </a:lnTo>
                      <a:lnTo>
                        <a:pt x="4890739" y="6542048"/>
                      </a:lnTo>
                      <a:lnTo>
                        <a:pt x="4897269" y="6544743"/>
                      </a:lnTo>
                      <a:lnTo>
                        <a:pt x="4909222" y="6538732"/>
                      </a:lnTo>
                      <a:lnTo>
                        <a:pt x="4916927" y="6540252"/>
                      </a:lnTo>
                      <a:lnTo>
                        <a:pt x="4938970" y="6559565"/>
                      </a:lnTo>
                      <a:lnTo>
                        <a:pt x="4954724" y="6561569"/>
                      </a:lnTo>
                      <a:lnTo>
                        <a:pt x="4976110" y="6551964"/>
                      </a:lnTo>
                      <a:lnTo>
                        <a:pt x="4996597" y="6552759"/>
                      </a:lnTo>
                      <a:lnTo>
                        <a:pt x="5002194" y="6560187"/>
                      </a:lnTo>
                      <a:lnTo>
                        <a:pt x="5001227" y="6589104"/>
                      </a:lnTo>
                      <a:lnTo>
                        <a:pt x="5014528" y="6627178"/>
                      </a:lnTo>
                      <a:lnTo>
                        <a:pt x="5026517" y="6698902"/>
                      </a:lnTo>
                      <a:lnTo>
                        <a:pt x="5018709" y="6729270"/>
                      </a:lnTo>
                      <a:lnTo>
                        <a:pt x="5004164" y="6756357"/>
                      </a:lnTo>
                      <a:lnTo>
                        <a:pt x="5005995" y="6764407"/>
                      </a:lnTo>
                      <a:lnTo>
                        <a:pt x="5017430" y="6767447"/>
                      </a:lnTo>
                      <a:lnTo>
                        <a:pt x="5032010" y="6765754"/>
                      </a:lnTo>
                      <a:lnTo>
                        <a:pt x="5055953" y="6755908"/>
                      </a:lnTo>
                      <a:lnTo>
                        <a:pt x="5091020" y="6733001"/>
                      </a:lnTo>
                      <a:lnTo>
                        <a:pt x="5106187" y="6734867"/>
                      </a:lnTo>
                      <a:lnTo>
                        <a:pt x="5131270" y="6745267"/>
                      </a:lnTo>
                      <a:lnTo>
                        <a:pt x="5143466" y="6742399"/>
                      </a:lnTo>
                      <a:lnTo>
                        <a:pt x="5152448" y="6731896"/>
                      </a:lnTo>
                      <a:lnTo>
                        <a:pt x="5159531" y="6709612"/>
                      </a:lnTo>
                      <a:lnTo>
                        <a:pt x="5172279" y="6703220"/>
                      </a:lnTo>
                      <a:lnTo>
                        <a:pt x="5182023" y="6717316"/>
                      </a:lnTo>
                      <a:lnTo>
                        <a:pt x="5183439" y="6745232"/>
                      </a:lnTo>
                      <a:lnTo>
                        <a:pt x="5194046" y="6768760"/>
                      </a:lnTo>
                      <a:lnTo>
                        <a:pt x="5205723" y="6776948"/>
                      </a:lnTo>
                      <a:lnTo>
                        <a:pt x="5239063" y="6785516"/>
                      </a:lnTo>
                      <a:lnTo>
                        <a:pt x="5243036" y="6790008"/>
                      </a:lnTo>
                      <a:lnTo>
                        <a:pt x="5241551" y="6802825"/>
                      </a:lnTo>
                      <a:lnTo>
                        <a:pt x="5230564" y="6832606"/>
                      </a:lnTo>
                      <a:lnTo>
                        <a:pt x="5236403" y="6849674"/>
                      </a:lnTo>
                      <a:lnTo>
                        <a:pt x="5243313" y="6854131"/>
                      </a:lnTo>
                      <a:lnTo>
                        <a:pt x="5249393" y="6852541"/>
                      </a:lnTo>
                      <a:lnTo>
                        <a:pt x="5242587" y="6849086"/>
                      </a:lnTo>
                      <a:lnTo>
                        <a:pt x="5262902" y="6794015"/>
                      </a:lnTo>
                      <a:lnTo>
                        <a:pt x="5274787" y="6778641"/>
                      </a:lnTo>
                      <a:lnTo>
                        <a:pt x="5279520" y="6763163"/>
                      </a:lnTo>
                      <a:lnTo>
                        <a:pt x="5288572" y="6759466"/>
                      </a:lnTo>
                      <a:lnTo>
                        <a:pt x="5292960" y="6746683"/>
                      </a:lnTo>
                      <a:lnTo>
                        <a:pt x="5302737" y="6744161"/>
                      </a:lnTo>
                      <a:lnTo>
                        <a:pt x="5303532" y="6738598"/>
                      </a:lnTo>
                      <a:lnTo>
                        <a:pt x="5310476" y="6733278"/>
                      </a:lnTo>
                      <a:lnTo>
                        <a:pt x="5309543" y="6717524"/>
                      </a:lnTo>
                      <a:lnTo>
                        <a:pt x="5315693" y="6705708"/>
                      </a:lnTo>
                      <a:lnTo>
                        <a:pt x="5324745" y="6702218"/>
                      </a:lnTo>
                      <a:lnTo>
                        <a:pt x="5332587" y="6682940"/>
                      </a:lnTo>
                      <a:lnTo>
                        <a:pt x="5350829" y="6674475"/>
                      </a:lnTo>
                      <a:lnTo>
                        <a:pt x="5363371" y="6681178"/>
                      </a:lnTo>
                      <a:lnTo>
                        <a:pt x="5365962" y="6686636"/>
                      </a:lnTo>
                      <a:lnTo>
                        <a:pt x="5374081" y="6683873"/>
                      </a:lnTo>
                      <a:lnTo>
                        <a:pt x="5397678" y="6666322"/>
                      </a:lnTo>
                      <a:lnTo>
                        <a:pt x="5400027" y="6658203"/>
                      </a:lnTo>
                      <a:lnTo>
                        <a:pt x="5396262" y="6655439"/>
                      </a:lnTo>
                      <a:lnTo>
                        <a:pt x="5401789" y="6650049"/>
                      </a:lnTo>
                      <a:lnTo>
                        <a:pt x="5409770" y="6647458"/>
                      </a:lnTo>
                      <a:lnTo>
                        <a:pt x="5419686" y="6648944"/>
                      </a:lnTo>
                      <a:lnTo>
                        <a:pt x="5421828" y="6654471"/>
                      </a:lnTo>
                      <a:lnTo>
                        <a:pt x="5424039" y="6650671"/>
                      </a:lnTo>
                      <a:lnTo>
                        <a:pt x="5428945" y="6653331"/>
                      </a:lnTo>
                      <a:lnTo>
                        <a:pt x="5432642" y="6649980"/>
                      </a:lnTo>
                      <a:lnTo>
                        <a:pt x="5428737" y="6646836"/>
                      </a:lnTo>
                      <a:lnTo>
                        <a:pt x="5432365" y="6642379"/>
                      </a:lnTo>
                      <a:lnTo>
                        <a:pt x="5442523" y="6639788"/>
                      </a:lnTo>
                      <a:lnTo>
                        <a:pt x="5451678" y="6630322"/>
                      </a:lnTo>
                      <a:lnTo>
                        <a:pt x="5469816" y="6621062"/>
                      </a:lnTo>
                      <a:lnTo>
                        <a:pt x="5479905" y="6608106"/>
                      </a:lnTo>
                      <a:lnTo>
                        <a:pt x="5577541" y="6608521"/>
                      </a:lnTo>
                      <a:lnTo>
                        <a:pt x="5626255" y="6642275"/>
                      </a:lnTo>
                      <a:lnTo>
                        <a:pt x="5706478" y="6684149"/>
                      </a:lnTo>
                      <a:lnTo>
                        <a:pt x="5747730" y="6701769"/>
                      </a:lnTo>
                      <a:lnTo>
                        <a:pt x="5742927" y="6726921"/>
                      </a:lnTo>
                      <a:lnTo>
                        <a:pt x="5755434" y="6731447"/>
                      </a:lnTo>
                      <a:lnTo>
                        <a:pt x="5758405" y="6725504"/>
                      </a:lnTo>
                      <a:lnTo>
                        <a:pt x="5777269" y="6717282"/>
                      </a:lnTo>
                      <a:lnTo>
                        <a:pt x="5800832" y="6697105"/>
                      </a:lnTo>
                      <a:lnTo>
                        <a:pt x="5903615" y="6664663"/>
                      </a:lnTo>
                      <a:lnTo>
                        <a:pt x="5917988" y="6643519"/>
                      </a:lnTo>
                      <a:lnTo>
                        <a:pt x="5931151" y="6640030"/>
                      </a:lnTo>
                      <a:lnTo>
                        <a:pt x="5976307" y="6604997"/>
                      </a:lnTo>
                      <a:lnTo>
                        <a:pt x="5977551" y="6599262"/>
                      </a:lnTo>
                      <a:lnTo>
                        <a:pt x="5972126" y="6592870"/>
                      </a:lnTo>
                      <a:lnTo>
                        <a:pt x="5972679" y="6588414"/>
                      </a:lnTo>
                      <a:lnTo>
                        <a:pt x="5977965" y="6586444"/>
                      </a:lnTo>
                      <a:lnTo>
                        <a:pt x="5995101" y="6589726"/>
                      </a:lnTo>
                      <a:lnTo>
                        <a:pt x="6030549" y="6617400"/>
                      </a:lnTo>
                      <a:lnTo>
                        <a:pt x="6099025" y="6714518"/>
                      </a:lnTo>
                      <a:lnTo>
                        <a:pt x="6101305" y="6723604"/>
                      </a:lnTo>
                      <a:lnTo>
                        <a:pt x="6094534" y="6738322"/>
                      </a:lnTo>
                      <a:lnTo>
                        <a:pt x="6101098" y="6777605"/>
                      </a:lnTo>
                      <a:lnTo>
                        <a:pt x="6099578" y="6782925"/>
                      </a:lnTo>
                      <a:lnTo>
                        <a:pt x="6117060" y="6776706"/>
                      </a:lnTo>
                      <a:lnTo>
                        <a:pt x="6128288" y="6777915"/>
                      </a:lnTo>
                      <a:lnTo>
                        <a:pt x="6158415" y="6772249"/>
                      </a:lnTo>
                      <a:lnTo>
                        <a:pt x="6166603" y="6764994"/>
                      </a:lnTo>
                      <a:lnTo>
                        <a:pt x="6168296" y="6769382"/>
                      </a:lnTo>
                      <a:lnTo>
                        <a:pt x="6173617" y="6766203"/>
                      </a:lnTo>
                      <a:lnTo>
                        <a:pt x="6173617" y="6769589"/>
                      </a:lnTo>
                      <a:lnTo>
                        <a:pt x="6179421" y="6771109"/>
                      </a:lnTo>
                      <a:lnTo>
                        <a:pt x="6176692" y="6773631"/>
                      </a:lnTo>
                      <a:lnTo>
                        <a:pt x="6180837" y="6774840"/>
                      </a:lnTo>
                      <a:lnTo>
                        <a:pt x="6180527" y="6777674"/>
                      </a:lnTo>
                      <a:lnTo>
                        <a:pt x="6186814" y="6777881"/>
                      </a:lnTo>
                      <a:lnTo>
                        <a:pt x="6188715" y="6785240"/>
                      </a:lnTo>
                      <a:lnTo>
                        <a:pt x="6195348" y="6786346"/>
                      </a:lnTo>
                      <a:lnTo>
                        <a:pt x="6195452" y="6790975"/>
                      </a:lnTo>
                      <a:lnTo>
                        <a:pt x="6199390" y="6790422"/>
                      </a:lnTo>
                      <a:lnTo>
                        <a:pt x="6195659" y="6793186"/>
                      </a:lnTo>
                      <a:lnTo>
                        <a:pt x="6196419" y="6801305"/>
                      </a:lnTo>
                      <a:lnTo>
                        <a:pt x="6201394" y="6800925"/>
                      </a:lnTo>
                      <a:lnTo>
                        <a:pt x="6201843" y="6809562"/>
                      </a:lnTo>
                      <a:lnTo>
                        <a:pt x="6197387" y="6808664"/>
                      </a:lnTo>
                      <a:lnTo>
                        <a:pt x="6198216" y="6813397"/>
                      </a:lnTo>
                      <a:lnTo>
                        <a:pt x="6212381" y="6813985"/>
                      </a:lnTo>
                      <a:lnTo>
                        <a:pt x="6288700" y="6833470"/>
                      </a:lnTo>
                      <a:lnTo>
                        <a:pt x="6295091" y="6800061"/>
                      </a:lnTo>
                      <a:lnTo>
                        <a:pt x="6302588" y="6788971"/>
                      </a:lnTo>
                      <a:lnTo>
                        <a:pt x="6295679" y="6767378"/>
                      </a:lnTo>
                      <a:lnTo>
                        <a:pt x="6284554" y="6763197"/>
                      </a:lnTo>
                      <a:lnTo>
                        <a:pt x="6286385" y="6760779"/>
                      </a:lnTo>
                      <a:lnTo>
                        <a:pt x="6456781" y="6647907"/>
                      </a:lnTo>
                      <a:lnTo>
                        <a:pt x="6695032" y="6630632"/>
                      </a:lnTo>
                      <a:lnTo>
                        <a:pt x="6836407" y="6593458"/>
                      </a:lnTo>
                      <a:lnTo>
                        <a:pt x="6935321" y="6532755"/>
                      </a:lnTo>
                      <a:lnTo>
                        <a:pt x="7053341" y="6622133"/>
                      </a:lnTo>
                      <a:lnTo>
                        <a:pt x="7294252" y="6641377"/>
                      </a:lnTo>
                      <a:lnTo>
                        <a:pt x="7315603" y="6640652"/>
                      </a:lnTo>
                      <a:lnTo>
                        <a:pt x="7685348" y="6267832"/>
                      </a:lnTo>
                      <a:lnTo>
                        <a:pt x="7696472" y="6278024"/>
                      </a:lnTo>
                      <a:lnTo>
                        <a:pt x="7708807" y="6266623"/>
                      </a:lnTo>
                      <a:lnTo>
                        <a:pt x="7688768" y="6251110"/>
                      </a:lnTo>
                      <a:lnTo>
                        <a:pt x="7985165" y="5964353"/>
                      </a:lnTo>
                      <a:lnTo>
                        <a:pt x="8219857" y="5862606"/>
                      </a:lnTo>
                      <a:lnTo>
                        <a:pt x="8420553" y="5781761"/>
                      </a:lnTo>
                      <a:lnTo>
                        <a:pt x="8681295" y="5686992"/>
                      </a:lnTo>
                      <a:lnTo>
                        <a:pt x="8683679" y="5689549"/>
                      </a:lnTo>
                      <a:lnTo>
                        <a:pt x="8710350" y="5685092"/>
                      </a:lnTo>
                      <a:lnTo>
                        <a:pt x="8750324" y="5663983"/>
                      </a:lnTo>
                      <a:lnTo>
                        <a:pt x="8794996" y="5624113"/>
                      </a:lnTo>
                      <a:lnTo>
                        <a:pt x="8820873" y="5626462"/>
                      </a:lnTo>
                      <a:lnTo>
                        <a:pt x="8804393" y="5715565"/>
                      </a:lnTo>
                      <a:lnTo>
                        <a:pt x="8896121" y="5703818"/>
                      </a:lnTo>
                      <a:lnTo>
                        <a:pt x="8885687" y="5736951"/>
                      </a:lnTo>
                      <a:lnTo>
                        <a:pt x="8882060" y="5735534"/>
                      </a:lnTo>
                      <a:lnTo>
                        <a:pt x="8869207" y="5820214"/>
                      </a:lnTo>
                      <a:lnTo>
                        <a:pt x="8856770" y="5845124"/>
                      </a:lnTo>
                      <a:lnTo>
                        <a:pt x="8871315" y="5855903"/>
                      </a:lnTo>
                      <a:lnTo>
                        <a:pt x="8874943" y="5867926"/>
                      </a:lnTo>
                      <a:lnTo>
                        <a:pt x="8932259" y="5964664"/>
                      </a:lnTo>
                      <a:lnTo>
                        <a:pt x="9026924" y="5965355"/>
                      </a:lnTo>
                      <a:lnTo>
                        <a:pt x="9051351" y="5931186"/>
                      </a:lnTo>
                      <a:lnTo>
                        <a:pt x="9074878" y="5919473"/>
                      </a:lnTo>
                      <a:lnTo>
                        <a:pt x="9088975" y="5926487"/>
                      </a:lnTo>
                      <a:lnTo>
                        <a:pt x="9095573" y="5962729"/>
                      </a:lnTo>
                      <a:lnTo>
                        <a:pt x="9156000" y="5962003"/>
                      </a:lnTo>
                      <a:lnTo>
                        <a:pt x="9137205" y="5943382"/>
                      </a:lnTo>
                      <a:close/>
                    </a:path>
                  </a:pathLst>
                </a:custGeom>
                <a:noFill/>
                <a:ln w="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AU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Inter Medium"/>
                  </a:endParaRPr>
                </a:p>
              </p:txBody>
            </p:sp>
          </p:grpSp>
          <p:grpSp>
            <p:nvGrpSpPr>
              <p:cNvPr id="5141" name="1.0 OUTLINE">
                <a:extLst>
                  <a:ext uri="{FF2B5EF4-FFF2-40B4-BE49-F238E27FC236}">
                    <a16:creationId xmlns:a16="http://schemas.microsoft.com/office/drawing/2014/main" id="{CDACEDDC-74A0-24BC-BB1B-D45FD63CEFE2}"/>
                  </a:ext>
                </a:extLst>
              </p:cNvPr>
              <p:cNvGrpSpPr/>
              <p:nvPr/>
            </p:nvGrpSpPr>
            <p:grpSpPr>
              <a:xfrm>
                <a:off x="5780579" y="2641538"/>
                <a:ext cx="3938751" cy="2129609"/>
                <a:chOff x="5780579" y="2641538"/>
                <a:chExt cx="3938751" cy="2129609"/>
              </a:xfrm>
              <a:noFill/>
            </p:grpSpPr>
            <p:sp>
              <p:nvSpPr>
                <p:cNvPr id="5225" name="Freeform 153">
                  <a:extLst>
                    <a:ext uri="{FF2B5EF4-FFF2-40B4-BE49-F238E27FC236}">
                      <a16:creationId xmlns:a16="http://schemas.microsoft.com/office/drawing/2014/main" id="{5527BFCD-ADD8-F242-3D71-5904FC03C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47894" y="3527745"/>
                  <a:ext cx="171436" cy="180860"/>
                </a:xfrm>
                <a:custGeom>
                  <a:avLst/>
                  <a:gdLst>
                    <a:gd name="T0" fmla="*/ 2 w 25"/>
                    <a:gd name="T1" fmla="*/ 19 h 25"/>
                    <a:gd name="T2" fmla="*/ 3 w 25"/>
                    <a:gd name="T3" fmla="*/ 21 h 25"/>
                    <a:gd name="T4" fmla="*/ 4 w 25"/>
                    <a:gd name="T5" fmla="*/ 21 h 25"/>
                    <a:gd name="T6" fmla="*/ 5 w 25"/>
                    <a:gd name="T7" fmla="*/ 23 h 25"/>
                    <a:gd name="T8" fmla="*/ 7 w 25"/>
                    <a:gd name="T9" fmla="*/ 23 h 25"/>
                    <a:gd name="T10" fmla="*/ 7 w 25"/>
                    <a:gd name="T11" fmla="*/ 24 h 25"/>
                    <a:gd name="T12" fmla="*/ 9 w 25"/>
                    <a:gd name="T13" fmla="*/ 24 h 25"/>
                    <a:gd name="T14" fmla="*/ 9 w 25"/>
                    <a:gd name="T15" fmla="*/ 25 h 25"/>
                    <a:gd name="T16" fmla="*/ 11 w 25"/>
                    <a:gd name="T17" fmla="*/ 22 h 25"/>
                    <a:gd name="T18" fmla="*/ 13 w 25"/>
                    <a:gd name="T19" fmla="*/ 22 h 25"/>
                    <a:gd name="T20" fmla="*/ 13 w 25"/>
                    <a:gd name="T21" fmla="*/ 21 h 25"/>
                    <a:gd name="T22" fmla="*/ 16 w 25"/>
                    <a:gd name="T23" fmla="*/ 20 h 25"/>
                    <a:gd name="T24" fmla="*/ 18 w 25"/>
                    <a:gd name="T25" fmla="*/ 21 h 25"/>
                    <a:gd name="T26" fmla="*/ 18 w 25"/>
                    <a:gd name="T27" fmla="*/ 19 h 25"/>
                    <a:gd name="T28" fmla="*/ 19 w 25"/>
                    <a:gd name="T29" fmla="*/ 19 h 25"/>
                    <a:gd name="T30" fmla="*/ 22 w 25"/>
                    <a:gd name="T31" fmla="*/ 18 h 25"/>
                    <a:gd name="T32" fmla="*/ 23 w 25"/>
                    <a:gd name="T33" fmla="*/ 17 h 25"/>
                    <a:gd name="T34" fmla="*/ 23 w 25"/>
                    <a:gd name="T35" fmla="*/ 15 h 25"/>
                    <a:gd name="T36" fmla="*/ 24 w 25"/>
                    <a:gd name="T37" fmla="*/ 12 h 25"/>
                    <a:gd name="T38" fmla="*/ 25 w 25"/>
                    <a:gd name="T39" fmla="*/ 10 h 25"/>
                    <a:gd name="T40" fmla="*/ 24 w 25"/>
                    <a:gd name="T41" fmla="*/ 8 h 25"/>
                    <a:gd name="T42" fmla="*/ 24 w 25"/>
                    <a:gd name="T43" fmla="*/ 6 h 25"/>
                    <a:gd name="T44" fmla="*/ 23 w 25"/>
                    <a:gd name="T45" fmla="*/ 4 h 25"/>
                    <a:gd name="T46" fmla="*/ 23 w 25"/>
                    <a:gd name="T47" fmla="*/ 1 h 25"/>
                    <a:gd name="T48" fmla="*/ 21 w 25"/>
                    <a:gd name="T49" fmla="*/ 2 h 25"/>
                    <a:gd name="T50" fmla="*/ 19 w 25"/>
                    <a:gd name="T51" fmla="*/ 1 h 25"/>
                    <a:gd name="T52" fmla="*/ 18 w 25"/>
                    <a:gd name="T53" fmla="*/ 0 h 25"/>
                    <a:gd name="T54" fmla="*/ 17 w 25"/>
                    <a:gd name="T55" fmla="*/ 2 h 25"/>
                    <a:gd name="T56" fmla="*/ 17 w 25"/>
                    <a:gd name="T57" fmla="*/ 4 h 25"/>
                    <a:gd name="T58" fmla="*/ 15 w 25"/>
                    <a:gd name="T59" fmla="*/ 4 h 25"/>
                    <a:gd name="T60" fmla="*/ 14 w 25"/>
                    <a:gd name="T61" fmla="*/ 3 h 25"/>
                    <a:gd name="T62" fmla="*/ 13 w 25"/>
                    <a:gd name="T63" fmla="*/ 2 h 25"/>
                    <a:gd name="T64" fmla="*/ 11 w 25"/>
                    <a:gd name="T65" fmla="*/ 2 h 25"/>
                    <a:gd name="T66" fmla="*/ 9 w 25"/>
                    <a:gd name="T67" fmla="*/ 3 h 25"/>
                    <a:gd name="T68" fmla="*/ 7 w 25"/>
                    <a:gd name="T69" fmla="*/ 4 h 25"/>
                    <a:gd name="T70" fmla="*/ 6 w 25"/>
                    <a:gd name="T71" fmla="*/ 4 h 25"/>
                    <a:gd name="T72" fmla="*/ 4 w 25"/>
                    <a:gd name="T73" fmla="*/ 4 h 25"/>
                    <a:gd name="T74" fmla="*/ 2 w 25"/>
                    <a:gd name="T75" fmla="*/ 5 h 25"/>
                    <a:gd name="T76" fmla="*/ 1 w 25"/>
                    <a:gd name="T77" fmla="*/ 6 h 25"/>
                    <a:gd name="T78" fmla="*/ 0 w 25"/>
                    <a:gd name="T79" fmla="*/ 8 h 25"/>
                    <a:gd name="T80" fmla="*/ 0 w 25"/>
                    <a:gd name="T81" fmla="*/ 12 h 25"/>
                    <a:gd name="T82" fmla="*/ 2 w 25"/>
                    <a:gd name="T83" fmla="*/ 14 h 25"/>
                    <a:gd name="T84" fmla="*/ 2 w 25"/>
                    <a:gd name="T85" fmla="*/ 16 h 25"/>
                    <a:gd name="T86" fmla="*/ 2 w 25"/>
                    <a:gd name="T87" fmla="*/ 1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5" h="25">
                      <a:moveTo>
                        <a:pt x="2" y="19"/>
                      </a:moveTo>
                      <a:cubicBezTo>
                        <a:pt x="3" y="19"/>
                        <a:pt x="3" y="20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5" y="22"/>
                        <a:pt x="5" y="23"/>
                      </a:cubicBezTo>
                      <a:cubicBezTo>
                        <a:pt x="5" y="23"/>
                        <a:pt x="6" y="23"/>
                        <a:pt x="7" y="23"/>
                      </a:cubicBezTo>
                      <a:cubicBezTo>
                        <a:pt x="7" y="23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6"/>
                        <a:pt x="2" y="16"/>
                        <a:pt x="2" y="16"/>
                      </a:cubicBezTo>
                      <a:lnTo>
                        <a:pt x="2" y="19"/>
                      </a:lnTo>
                      <a:close/>
                    </a:path>
                  </a:pathLst>
                </a:custGeom>
                <a:grp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5226" name="Group 5225">
                  <a:extLst>
                    <a:ext uri="{FF2B5EF4-FFF2-40B4-BE49-F238E27FC236}">
                      <a16:creationId xmlns:a16="http://schemas.microsoft.com/office/drawing/2014/main" id="{38E93B9A-763A-F723-41E6-ED73580A40D1}"/>
                    </a:ext>
                  </a:extLst>
                </p:cNvPr>
                <p:cNvGrpSpPr/>
                <p:nvPr/>
              </p:nvGrpSpPr>
              <p:grpSpPr>
                <a:xfrm>
                  <a:off x="5780579" y="2641538"/>
                  <a:ext cx="2265104" cy="2129609"/>
                  <a:chOff x="5780579" y="2641538"/>
                  <a:chExt cx="2265104" cy="2129609"/>
                </a:xfrm>
                <a:grpFill/>
              </p:grpSpPr>
              <p:sp>
                <p:nvSpPr>
                  <p:cNvPr id="5227" name="Freeform 9">
                    <a:extLst>
                      <a:ext uri="{FF2B5EF4-FFF2-40B4-BE49-F238E27FC236}">
                        <a16:creationId xmlns:a16="http://schemas.microsoft.com/office/drawing/2014/main" id="{3C55D0E8-A98D-2C3A-8D20-7951C710667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666379" y="3376276"/>
                    <a:ext cx="379304" cy="259985"/>
                  </a:xfrm>
                  <a:custGeom>
                    <a:avLst/>
                    <a:gdLst>
                      <a:gd name="T0" fmla="*/ 1 w 55"/>
                      <a:gd name="T1" fmla="*/ 11 h 36"/>
                      <a:gd name="T2" fmla="*/ 2 w 55"/>
                      <a:gd name="T3" fmla="*/ 9 h 36"/>
                      <a:gd name="T4" fmla="*/ 3 w 55"/>
                      <a:gd name="T5" fmla="*/ 8 h 36"/>
                      <a:gd name="T6" fmla="*/ 4 w 55"/>
                      <a:gd name="T7" fmla="*/ 7 h 36"/>
                      <a:gd name="T8" fmla="*/ 5 w 55"/>
                      <a:gd name="T9" fmla="*/ 6 h 36"/>
                      <a:gd name="T10" fmla="*/ 6 w 55"/>
                      <a:gd name="T11" fmla="*/ 7 h 36"/>
                      <a:gd name="T12" fmla="*/ 9 w 55"/>
                      <a:gd name="T13" fmla="*/ 7 h 36"/>
                      <a:gd name="T14" fmla="*/ 17 w 55"/>
                      <a:gd name="T15" fmla="*/ 9 h 36"/>
                      <a:gd name="T16" fmla="*/ 18 w 55"/>
                      <a:gd name="T17" fmla="*/ 14 h 36"/>
                      <a:gd name="T18" fmla="*/ 21 w 55"/>
                      <a:gd name="T19" fmla="*/ 12 h 36"/>
                      <a:gd name="T20" fmla="*/ 27 w 55"/>
                      <a:gd name="T21" fmla="*/ 5 h 36"/>
                      <a:gd name="T22" fmla="*/ 43 w 55"/>
                      <a:gd name="T23" fmla="*/ 0 h 36"/>
                      <a:gd name="T24" fmla="*/ 42 w 55"/>
                      <a:gd name="T25" fmla="*/ 1 h 36"/>
                      <a:gd name="T26" fmla="*/ 48 w 55"/>
                      <a:gd name="T27" fmla="*/ 10 h 36"/>
                      <a:gd name="T28" fmla="*/ 50 w 55"/>
                      <a:gd name="T29" fmla="*/ 11 h 36"/>
                      <a:gd name="T30" fmla="*/ 49 w 55"/>
                      <a:gd name="T31" fmla="*/ 11 h 36"/>
                      <a:gd name="T32" fmla="*/ 48 w 55"/>
                      <a:gd name="T33" fmla="*/ 12 h 36"/>
                      <a:gd name="T34" fmla="*/ 46 w 55"/>
                      <a:gd name="T35" fmla="*/ 13 h 36"/>
                      <a:gd name="T36" fmla="*/ 45 w 55"/>
                      <a:gd name="T37" fmla="*/ 16 h 36"/>
                      <a:gd name="T38" fmla="*/ 44 w 55"/>
                      <a:gd name="T39" fmla="*/ 16 h 36"/>
                      <a:gd name="T40" fmla="*/ 42 w 55"/>
                      <a:gd name="T41" fmla="*/ 19 h 36"/>
                      <a:gd name="T42" fmla="*/ 35 w 55"/>
                      <a:gd name="T43" fmla="*/ 22 h 36"/>
                      <a:gd name="T44" fmla="*/ 33 w 55"/>
                      <a:gd name="T45" fmla="*/ 23 h 36"/>
                      <a:gd name="T46" fmla="*/ 32 w 55"/>
                      <a:gd name="T47" fmla="*/ 23 h 36"/>
                      <a:gd name="T48" fmla="*/ 28 w 55"/>
                      <a:gd name="T49" fmla="*/ 25 h 36"/>
                      <a:gd name="T50" fmla="*/ 28 w 55"/>
                      <a:gd name="T51" fmla="*/ 26 h 36"/>
                      <a:gd name="T52" fmla="*/ 24 w 55"/>
                      <a:gd name="T53" fmla="*/ 26 h 36"/>
                      <a:gd name="T54" fmla="*/ 24 w 55"/>
                      <a:gd name="T55" fmla="*/ 27 h 36"/>
                      <a:gd name="T56" fmla="*/ 20 w 55"/>
                      <a:gd name="T57" fmla="*/ 29 h 36"/>
                      <a:gd name="T58" fmla="*/ 14 w 55"/>
                      <a:gd name="T59" fmla="*/ 30 h 36"/>
                      <a:gd name="T60" fmla="*/ 12 w 55"/>
                      <a:gd name="T61" fmla="*/ 32 h 36"/>
                      <a:gd name="T62" fmla="*/ 10 w 55"/>
                      <a:gd name="T63" fmla="*/ 32 h 36"/>
                      <a:gd name="T64" fmla="*/ 9 w 55"/>
                      <a:gd name="T65" fmla="*/ 33 h 36"/>
                      <a:gd name="T66" fmla="*/ 4 w 55"/>
                      <a:gd name="T67" fmla="*/ 32 h 36"/>
                      <a:gd name="T68" fmla="*/ 3 w 55"/>
                      <a:gd name="T69" fmla="*/ 28 h 36"/>
                      <a:gd name="T70" fmla="*/ 4 w 55"/>
                      <a:gd name="T71" fmla="*/ 27 h 36"/>
                      <a:gd name="T72" fmla="*/ 2 w 55"/>
                      <a:gd name="T73" fmla="*/ 25 h 36"/>
                      <a:gd name="T74" fmla="*/ 1 w 55"/>
                      <a:gd name="T75" fmla="*/ 20 h 36"/>
                      <a:gd name="T76" fmla="*/ 1 w 55"/>
                      <a:gd name="T77" fmla="*/ 20 h 36"/>
                      <a:gd name="T78" fmla="*/ 1 w 55"/>
                      <a:gd name="T79" fmla="*/ 17 h 36"/>
                      <a:gd name="T80" fmla="*/ 1 w 55"/>
                      <a:gd name="T81" fmla="*/ 16 h 36"/>
                      <a:gd name="T82" fmla="*/ 1 w 55"/>
                      <a:gd name="T83" fmla="*/ 11 h 36"/>
                      <a:gd name="T84" fmla="*/ 50 w 55"/>
                      <a:gd name="T85" fmla="*/ 34 h 36"/>
                      <a:gd name="T86" fmla="*/ 51 w 55"/>
                      <a:gd name="T87" fmla="*/ 35 h 36"/>
                      <a:gd name="T88" fmla="*/ 53 w 55"/>
                      <a:gd name="T89" fmla="*/ 35 h 36"/>
                      <a:gd name="T90" fmla="*/ 50 w 55"/>
                      <a:gd name="T91" fmla="*/ 34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55" h="36">
                        <a:moveTo>
                          <a:pt x="1" y="11"/>
                        </a:moveTo>
                        <a:cubicBezTo>
                          <a:pt x="1" y="11"/>
                          <a:pt x="2" y="10"/>
                          <a:pt x="2" y="9"/>
                        </a:cubicBezTo>
                        <a:cubicBezTo>
                          <a:pt x="2" y="8"/>
                          <a:pt x="3" y="9"/>
                          <a:pt x="3" y="8"/>
                        </a:cubicBezTo>
                        <a:cubicBezTo>
                          <a:pt x="3" y="7"/>
                          <a:pt x="3" y="7"/>
                          <a:pt x="4" y="7"/>
                        </a:cubicBezTo>
                        <a:cubicBezTo>
                          <a:pt x="4" y="6"/>
                          <a:pt x="4" y="6"/>
                          <a:pt x="5" y="6"/>
                        </a:cubicBezTo>
                        <a:cubicBezTo>
                          <a:pt x="7" y="5"/>
                          <a:pt x="5" y="7"/>
                          <a:pt x="6" y="7"/>
                        </a:cubicBezTo>
                        <a:cubicBezTo>
                          <a:pt x="7" y="8"/>
                          <a:pt x="8" y="7"/>
                          <a:pt x="9" y="7"/>
                        </a:cubicBezTo>
                        <a:cubicBezTo>
                          <a:pt x="11" y="7"/>
                          <a:pt x="17" y="9"/>
                          <a:pt x="17" y="9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8" y="14"/>
                          <a:pt x="21" y="12"/>
                          <a:pt x="21" y="12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8" y="10"/>
                          <a:pt x="48" y="10"/>
                          <a:pt x="48" y="10"/>
                        </a:cubicBezTo>
                        <a:cubicBezTo>
                          <a:pt x="50" y="11"/>
                          <a:pt x="50" y="11"/>
                          <a:pt x="50" y="11"/>
                        </a:cubicBezTo>
                        <a:cubicBezTo>
                          <a:pt x="50" y="11"/>
                          <a:pt x="49" y="11"/>
                          <a:pt x="49" y="11"/>
                        </a:cubicBezTo>
                        <a:cubicBezTo>
                          <a:pt x="49" y="11"/>
                          <a:pt x="49" y="12"/>
                          <a:pt x="48" y="12"/>
                        </a:cubicBezTo>
                        <a:cubicBezTo>
                          <a:pt x="47" y="13"/>
                          <a:pt x="47" y="12"/>
                          <a:pt x="46" y="13"/>
                        </a:cubicBezTo>
                        <a:cubicBezTo>
                          <a:pt x="44" y="14"/>
                          <a:pt x="45" y="15"/>
                          <a:pt x="45" y="16"/>
                        </a:cubicBezTo>
                        <a:cubicBezTo>
                          <a:pt x="45" y="16"/>
                          <a:pt x="44" y="16"/>
                          <a:pt x="44" y="16"/>
                        </a:cubicBezTo>
                        <a:cubicBezTo>
                          <a:pt x="44" y="16"/>
                          <a:pt x="42" y="19"/>
                          <a:pt x="42" y="19"/>
                        </a:cubicBezTo>
                        <a:cubicBezTo>
                          <a:pt x="40" y="20"/>
                          <a:pt x="38" y="21"/>
                          <a:pt x="35" y="22"/>
                        </a:cubicBezTo>
                        <a:cubicBezTo>
                          <a:pt x="35" y="22"/>
                          <a:pt x="34" y="23"/>
                          <a:pt x="33" y="23"/>
                        </a:cubicBezTo>
                        <a:cubicBezTo>
                          <a:pt x="33" y="23"/>
                          <a:pt x="32" y="23"/>
                          <a:pt x="32" y="23"/>
                        </a:cubicBezTo>
                        <a:cubicBezTo>
                          <a:pt x="31" y="23"/>
                          <a:pt x="28" y="25"/>
                          <a:pt x="28" y="25"/>
                        </a:cubicBezTo>
                        <a:cubicBezTo>
                          <a:pt x="28" y="26"/>
                          <a:pt x="28" y="26"/>
                          <a:pt x="28" y="26"/>
                        </a:cubicBezTo>
                        <a:cubicBezTo>
                          <a:pt x="27" y="27"/>
                          <a:pt x="26" y="26"/>
                          <a:pt x="24" y="26"/>
                        </a:cubicBezTo>
                        <a:cubicBezTo>
                          <a:pt x="24" y="26"/>
                          <a:pt x="24" y="27"/>
                          <a:pt x="24" y="27"/>
                        </a:cubicBezTo>
                        <a:cubicBezTo>
                          <a:pt x="23" y="28"/>
                          <a:pt x="21" y="29"/>
                          <a:pt x="20" y="29"/>
                        </a:cubicBezTo>
                        <a:cubicBezTo>
                          <a:pt x="18" y="29"/>
                          <a:pt x="16" y="29"/>
                          <a:pt x="14" y="30"/>
                        </a:cubicBezTo>
                        <a:cubicBezTo>
                          <a:pt x="13" y="30"/>
                          <a:pt x="13" y="31"/>
                          <a:pt x="12" y="32"/>
                        </a:cubicBezTo>
                        <a:cubicBezTo>
                          <a:pt x="12" y="32"/>
                          <a:pt x="11" y="32"/>
                          <a:pt x="10" y="32"/>
                        </a:cubicBezTo>
                        <a:cubicBezTo>
                          <a:pt x="10" y="32"/>
                          <a:pt x="9" y="33"/>
                          <a:pt x="9" y="33"/>
                        </a:cubicBezTo>
                        <a:cubicBezTo>
                          <a:pt x="8" y="33"/>
                          <a:pt x="5" y="32"/>
                          <a:pt x="4" y="32"/>
                        </a:cubicBezTo>
                        <a:cubicBezTo>
                          <a:pt x="3" y="30"/>
                          <a:pt x="3" y="30"/>
                          <a:pt x="3" y="28"/>
                        </a:cubicBezTo>
                        <a:cubicBezTo>
                          <a:pt x="3" y="28"/>
                          <a:pt x="4" y="27"/>
                          <a:pt x="4" y="27"/>
                        </a:cubicBezTo>
                        <a:cubicBezTo>
                          <a:pt x="3" y="26"/>
                          <a:pt x="2" y="25"/>
                          <a:pt x="2" y="25"/>
                        </a:cubicBezTo>
                        <a:cubicBezTo>
                          <a:pt x="3" y="25"/>
                          <a:pt x="1" y="21"/>
                          <a:pt x="1" y="20"/>
                        </a:cubicBezTo>
                        <a:cubicBezTo>
                          <a:pt x="0" y="20"/>
                          <a:pt x="1" y="20"/>
                          <a:pt x="1" y="20"/>
                        </a:cubicBezTo>
                        <a:cubicBezTo>
                          <a:pt x="2" y="19"/>
                          <a:pt x="1" y="18"/>
                          <a:pt x="1" y="17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5"/>
                          <a:pt x="2" y="13"/>
                          <a:pt x="1" y="11"/>
                        </a:cubicBezTo>
                        <a:close/>
                        <a:moveTo>
                          <a:pt x="50" y="34"/>
                        </a:moveTo>
                        <a:cubicBezTo>
                          <a:pt x="50" y="34"/>
                          <a:pt x="51" y="35"/>
                          <a:pt x="51" y="35"/>
                        </a:cubicBezTo>
                        <a:cubicBezTo>
                          <a:pt x="53" y="36"/>
                          <a:pt x="55" y="35"/>
                          <a:pt x="53" y="35"/>
                        </a:cubicBezTo>
                        <a:cubicBezTo>
                          <a:pt x="52" y="34"/>
                          <a:pt x="51" y="34"/>
                          <a:pt x="50" y="34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28" name="Freeform 20">
                    <a:extLst>
                      <a:ext uri="{FF2B5EF4-FFF2-40B4-BE49-F238E27FC236}">
                        <a16:creationId xmlns:a16="http://schemas.microsoft.com/office/drawing/2014/main" id="{469912BB-B7C4-28AF-EF62-5F2420F0157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33502" y="3921112"/>
                    <a:ext cx="186437" cy="246420"/>
                  </a:xfrm>
                  <a:custGeom>
                    <a:avLst/>
                    <a:gdLst>
                      <a:gd name="T0" fmla="*/ 24 w 27"/>
                      <a:gd name="T1" fmla="*/ 25 h 34"/>
                      <a:gd name="T2" fmla="*/ 24 w 27"/>
                      <a:gd name="T3" fmla="*/ 23 h 34"/>
                      <a:gd name="T4" fmla="*/ 24 w 27"/>
                      <a:gd name="T5" fmla="*/ 20 h 34"/>
                      <a:gd name="T6" fmla="*/ 25 w 27"/>
                      <a:gd name="T7" fmla="*/ 16 h 34"/>
                      <a:gd name="T8" fmla="*/ 26 w 27"/>
                      <a:gd name="T9" fmla="*/ 15 h 34"/>
                      <a:gd name="T10" fmla="*/ 27 w 27"/>
                      <a:gd name="T11" fmla="*/ 12 h 34"/>
                      <a:gd name="T12" fmla="*/ 26 w 27"/>
                      <a:gd name="T13" fmla="*/ 9 h 34"/>
                      <a:gd name="T14" fmla="*/ 25 w 27"/>
                      <a:gd name="T15" fmla="*/ 6 h 34"/>
                      <a:gd name="T16" fmla="*/ 25 w 27"/>
                      <a:gd name="T17" fmla="*/ 4 h 34"/>
                      <a:gd name="T18" fmla="*/ 24 w 27"/>
                      <a:gd name="T19" fmla="*/ 3 h 34"/>
                      <a:gd name="T20" fmla="*/ 23 w 27"/>
                      <a:gd name="T21" fmla="*/ 2 h 34"/>
                      <a:gd name="T22" fmla="*/ 23 w 27"/>
                      <a:gd name="T23" fmla="*/ 1 h 34"/>
                      <a:gd name="T24" fmla="*/ 21 w 27"/>
                      <a:gd name="T25" fmla="*/ 2 h 34"/>
                      <a:gd name="T26" fmla="*/ 18 w 27"/>
                      <a:gd name="T27" fmla="*/ 1 h 34"/>
                      <a:gd name="T28" fmla="*/ 16 w 27"/>
                      <a:gd name="T29" fmla="*/ 1 h 34"/>
                      <a:gd name="T30" fmla="*/ 13 w 27"/>
                      <a:gd name="T31" fmla="*/ 3 h 34"/>
                      <a:gd name="T32" fmla="*/ 13 w 27"/>
                      <a:gd name="T33" fmla="*/ 5 h 34"/>
                      <a:gd name="T34" fmla="*/ 12 w 27"/>
                      <a:gd name="T35" fmla="*/ 8 h 34"/>
                      <a:gd name="T36" fmla="*/ 11 w 27"/>
                      <a:gd name="T37" fmla="*/ 10 h 34"/>
                      <a:gd name="T38" fmla="*/ 11 w 27"/>
                      <a:gd name="T39" fmla="*/ 13 h 34"/>
                      <a:gd name="T40" fmla="*/ 12 w 27"/>
                      <a:gd name="T41" fmla="*/ 14 h 34"/>
                      <a:gd name="T42" fmla="*/ 12 w 27"/>
                      <a:gd name="T43" fmla="*/ 15 h 34"/>
                      <a:gd name="T44" fmla="*/ 10 w 27"/>
                      <a:gd name="T45" fmla="*/ 18 h 34"/>
                      <a:gd name="T46" fmla="*/ 10 w 27"/>
                      <a:gd name="T47" fmla="*/ 18 h 34"/>
                      <a:gd name="T48" fmla="*/ 9 w 27"/>
                      <a:gd name="T49" fmla="*/ 18 h 34"/>
                      <a:gd name="T50" fmla="*/ 8 w 27"/>
                      <a:gd name="T51" fmla="*/ 18 h 34"/>
                      <a:gd name="T52" fmla="*/ 7 w 27"/>
                      <a:gd name="T53" fmla="*/ 19 h 34"/>
                      <a:gd name="T54" fmla="*/ 5 w 27"/>
                      <a:gd name="T55" fmla="*/ 20 h 34"/>
                      <a:gd name="T56" fmla="*/ 4 w 27"/>
                      <a:gd name="T57" fmla="*/ 22 h 34"/>
                      <a:gd name="T58" fmla="*/ 3 w 27"/>
                      <a:gd name="T59" fmla="*/ 25 h 34"/>
                      <a:gd name="T60" fmla="*/ 4 w 27"/>
                      <a:gd name="T61" fmla="*/ 25 h 34"/>
                      <a:gd name="T62" fmla="*/ 3 w 27"/>
                      <a:gd name="T63" fmla="*/ 28 h 34"/>
                      <a:gd name="T64" fmla="*/ 2 w 27"/>
                      <a:gd name="T65" fmla="*/ 29 h 34"/>
                      <a:gd name="T66" fmla="*/ 2 w 27"/>
                      <a:gd name="T67" fmla="*/ 29 h 34"/>
                      <a:gd name="T68" fmla="*/ 2 w 27"/>
                      <a:gd name="T69" fmla="*/ 32 h 34"/>
                      <a:gd name="T70" fmla="*/ 2 w 27"/>
                      <a:gd name="T71" fmla="*/ 32 h 34"/>
                      <a:gd name="T72" fmla="*/ 4 w 27"/>
                      <a:gd name="T73" fmla="*/ 33 h 34"/>
                      <a:gd name="T74" fmla="*/ 7 w 27"/>
                      <a:gd name="T75" fmla="*/ 34 h 34"/>
                      <a:gd name="T76" fmla="*/ 9 w 27"/>
                      <a:gd name="T77" fmla="*/ 32 h 34"/>
                      <a:gd name="T78" fmla="*/ 15 w 27"/>
                      <a:gd name="T79" fmla="*/ 32 h 34"/>
                      <a:gd name="T80" fmla="*/ 15 w 27"/>
                      <a:gd name="T81" fmla="*/ 31 h 34"/>
                      <a:gd name="T82" fmla="*/ 13 w 27"/>
                      <a:gd name="T83" fmla="*/ 30 h 34"/>
                      <a:gd name="T84" fmla="*/ 14 w 27"/>
                      <a:gd name="T85" fmla="*/ 28 h 34"/>
                      <a:gd name="T86" fmla="*/ 14 w 27"/>
                      <a:gd name="T87" fmla="*/ 25 h 34"/>
                      <a:gd name="T88" fmla="*/ 14 w 27"/>
                      <a:gd name="T89" fmla="*/ 24 h 34"/>
                      <a:gd name="T90" fmla="*/ 21 w 27"/>
                      <a:gd name="T91" fmla="*/ 24 h 34"/>
                      <a:gd name="T92" fmla="*/ 22 w 27"/>
                      <a:gd name="T93" fmla="*/ 22 h 34"/>
                      <a:gd name="T94" fmla="*/ 23 w 27"/>
                      <a:gd name="T95" fmla="*/ 22 h 34"/>
                      <a:gd name="T96" fmla="*/ 23 w 27"/>
                      <a:gd name="T97" fmla="*/ 23 h 34"/>
                      <a:gd name="T98" fmla="*/ 24 w 27"/>
                      <a:gd name="T99" fmla="*/ 23 h 34"/>
                      <a:gd name="T100" fmla="*/ 24 w 27"/>
                      <a:gd name="T101" fmla="*/ 25 h 34"/>
                      <a:gd name="T102" fmla="*/ 24 w 27"/>
                      <a:gd name="T103" fmla="*/ 25 h 34"/>
                      <a:gd name="T104" fmla="*/ 11 w 27"/>
                      <a:gd name="T105" fmla="*/ 15 h 34"/>
                      <a:gd name="T106" fmla="*/ 10 w 27"/>
                      <a:gd name="T107" fmla="*/ 16 h 34"/>
                      <a:gd name="T108" fmla="*/ 10 w 27"/>
                      <a:gd name="T109" fmla="*/ 16 h 34"/>
                      <a:gd name="T110" fmla="*/ 11 w 27"/>
                      <a:gd name="T111" fmla="*/ 15 h 34"/>
                      <a:gd name="T112" fmla="*/ 17 w 27"/>
                      <a:gd name="T113" fmla="*/ 15 h 34"/>
                      <a:gd name="T114" fmla="*/ 18 w 27"/>
                      <a:gd name="T115" fmla="*/ 15 h 34"/>
                      <a:gd name="T116" fmla="*/ 18 w 27"/>
                      <a:gd name="T117" fmla="*/ 17 h 34"/>
                      <a:gd name="T118" fmla="*/ 18 w 27"/>
                      <a:gd name="T119" fmla="*/ 17 h 34"/>
                      <a:gd name="T120" fmla="*/ 16 w 27"/>
                      <a:gd name="T121" fmla="*/ 17 h 34"/>
                      <a:gd name="T122" fmla="*/ 16 w 27"/>
                      <a:gd name="T123" fmla="*/ 16 h 34"/>
                      <a:gd name="T124" fmla="*/ 17 w 27"/>
                      <a:gd name="T125" fmla="*/ 15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7" h="34">
                        <a:moveTo>
                          <a:pt x="24" y="25"/>
                        </a:moveTo>
                        <a:cubicBezTo>
                          <a:pt x="24" y="25"/>
                          <a:pt x="24" y="24"/>
                          <a:pt x="24" y="23"/>
                        </a:cubicBezTo>
                        <a:cubicBezTo>
                          <a:pt x="25" y="23"/>
                          <a:pt x="23" y="20"/>
                          <a:pt x="24" y="20"/>
                        </a:cubicBezTo>
                        <a:cubicBezTo>
                          <a:pt x="25" y="19"/>
                          <a:pt x="24" y="18"/>
                          <a:pt x="25" y="16"/>
                        </a:cubicBezTo>
                        <a:cubicBezTo>
                          <a:pt x="25" y="14"/>
                          <a:pt x="26" y="15"/>
                          <a:pt x="26" y="15"/>
                        </a:cubicBezTo>
                        <a:cubicBezTo>
                          <a:pt x="27" y="14"/>
                          <a:pt x="27" y="13"/>
                          <a:pt x="27" y="12"/>
                        </a:cubicBezTo>
                        <a:cubicBezTo>
                          <a:pt x="27" y="11"/>
                          <a:pt x="27" y="10"/>
                          <a:pt x="26" y="9"/>
                        </a:cubicBezTo>
                        <a:cubicBezTo>
                          <a:pt x="25" y="9"/>
                          <a:pt x="25" y="8"/>
                          <a:pt x="25" y="6"/>
                        </a:cubicBezTo>
                        <a:cubicBezTo>
                          <a:pt x="26" y="5"/>
                          <a:pt x="26" y="5"/>
                          <a:pt x="25" y="4"/>
                        </a:cubicBezTo>
                        <a:cubicBezTo>
                          <a:pt x="25" y="3"/>
                          <a:pt x="26" y="4"/>
                          <a:pt x="24" y="3"/>
                        </a:cubicBezTo>
                        <a:cubicBezTo>
                          <a:pt x="24" y="2"/>
                          <a:pt x="23" y="2"/>
                          <a:pt x="23" y="2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1" y="2"/>
                          <a:pt x="21" y="2"/>
                          <a:pt x="21" y="2"/>
                        </a:cubicBezTo>
                        <a:cubicBezTo>
                          <a:pt x="21" y="2"/>
                          <a:pt x="19" y="0"/>
                          <a:pt x="18" y="1"/>
                        </a:cubicBezTo>
                        <a:cubicBezTo>
                          <a:pt x="17" y="2"/>
                          <a:pt x="18" y="2"/>
                          <a:pt x="16" y="1"/>
                        </a:cubicBezTo>
                        <a:cubicBezTo>
                          <a:pt x="15" y="1"/>
                          <a:pt x="13" y="3"/>
                          <a:pt x="13" y="3"/>
                        </a:cubicBezTo>
                        <a:cubicBezTo>
                          <a:pt x="13" y="4"/>
                          <a:pt x="14" y="4"/>
                          <a:pt x="13" y="5"/>
                        </a:cubicBezTo>
                        <a:cubicBezTo>
                          <a:pt x="13" y="6"/>
                          <a:pt x="10" y="8"/>
                          <a:pt x="12" y="8"/>
                        </a:cubicBezTo>
                        <a:cubicBezTo>
                          <a:pt x="13" y="8"/>
                          <a:pt x="11" y="9"/>
                          <a:pt x="11" y="10"/>
                        </a:cubicBezTo>
                        <a:cubicBezTo>
                          <a:pt x="11" y="10"/>
                          <a:pt x="10" y="13"/>
                          <a:pt x="11" y="13"/>
                        </a:cubicBezTo>
                        <a:cubicBezTo>
                          <a:pt x="11" y="13"/>
                          <a:pt x="12" y="13"/>
                          <a:pt x="12" y="14"/>
                        </a:cubicBezTo>
                        <a:cubicBezTo>
                          <a:pt x="12" y="13"/>
                          <a:pt x="12" y="14"/>
                          <a:pt x="12" y="15"/>
                        </a:cubicBezTo>
                        <a:cubicBezTo>
                          <a:pt x="12" y="16"/>
                          <a:pt x="10" y="17"/>
                          <a:pt x="10" y="18"/>
                        </a:cubicBezTo>
                        <a:cubicBezTo>
                          <a:pt x="10" y="18"/>
                          <a:pt x="10" y="18"/>
                          <a:pt x="10" y="18"/>
                        </a:cubicBezTo>
                        <a:cubicBezTo>
                          <a:pt x="9" y="18"/>
                          <a:pt x="9" y="18"/>
                          <a:pt x="9" y="18"/>
                        </a:cubicBezTo>
                        <a:cubicBezTo>
                          <a:pt x="9" y="18"/>
                          <a:pt x="8" y="18"/>
                          <a:pt x="8" y="18"/>
                        </a:cubicBezTo>
                        <a:cubicBezTo>
                          <a:pt x="8" y="18"/>
                          <a:pt x="7" y="19"/>
                          <a:pt x="7" y="19"/>
                        </a:cubicBezTo>
                        <a:cubicBezTo>
                          <a:pt x="5" y="20"/>
                          <a:pt x="5" y="20"/>
                          <a:pt x="5" y="20"/>
                        </a:cubicBezTo>
                        <a:cubicBezTo>
                          <a:pt x="5" y="20"/>
                          <a:pt x="4" y="21"/>
                          <a:pt x="4" y="22"/>
                        </a:cubicBezTo>
                        <a:cubicBezTo>
                          <a:pt x="4" y="23"/>
                          <a:pt x="4" y="24"/>
                          <a:pt x="3" y="25"/>
                        </a:cubicBezTo>
                        <a:cubicBezTo>
                          <a:pt x="3" y="25"/>
                          <a:pt x="4" y="25"/>
                          <a:pt x="4" y="25"/>
                        </a:cubicBezTo>
                        <a:cubicBezTo>
                          <a:pt x="4" y="26"/>
                          <a:pt x="4" y="27"/>
                          <a:pt x="3" y="28"/>
                        </a:cubicBezTo>
                        <a:cubicBezTo>
                          <a:pt x="3" y="28"/>
                          <a:pt x="2" y="28"/>
                          <a:pt x="2" y="29"/>
                        </a:cubicBezTo>
                        <a:cubicBezTo>
                          <a:pt x="2" y="29"/>
                          <a:pt x="2" y="29"/>
                          <a:pt x="2" y="29"/>
                        </a:cubicBezTo>
                        <a:cubicBezTo>
                          <a:pt x="0" y="31"/>
                          <a:pt x="2" y="32"/>
                          <a:pt x="2" y="32"/>
                        </a:cubicBezTo>
                        <a:cubicBezTo>
                          <a:pt x="2" y="32"/>
                          <a:pt x="2" y="32"/>
                          <a:pt x="2" y="32"/>
                        </a:cubicBezTo>
                        <a:cubicBezTo>
                          <a:pt x="2" y="32"/>
                          <a:pt x="3" y="33"/>
                          <a:pt x="4" y="33"/>
                        </a:cubicBezTo>
                        <a:cubicBezTo>
                          <a:pt x="5" y="34"/>
                          <a:pt x="6" y="34"/>
                          <a:pt x="7" y="34"/>
                        </a:cubicBezTo>
                        <a:cubicBezTo>
                          <a:pt x="7" y="33"/>
                          <a:pt x="9" y="32"/>
                          <a:pt x="9" y="32"/>
                        </a:cubicBezTo>
                        <a:cubicBezTo>
                          <a:pt x="15" y="32"/>
                          <a:pt x="15" y="32"/>
                          <a:pt x="15" y="32"/>
                        </a:cubicBezTo>
                        <a:cubicBezTo>
                          <a:pt x="15" y="33"/>
                          <a:pt x="15" y="31"/>
                          <a:pt x="15" y="31"/>
                        </a:cubicBezTo>
                        <a:cubicBezTo>
                          <a:pt x="14" y="31"/>
                          <a:pt x="14" y="30"/>
                          <a:pt x="13" y="30"/>
                        </a:cubicBezTo>
                        <a:cubicBezTo>
                          <a:pt x="13" y="29"/>
                          <a:pt x="14" y="28"/>
                          <a:pt x="14" y="28"/>
                        </a:cubicBezTo>
                        <a:cubicBezTo>
                          <a:pt x="14" y="28"/>
                          <a:pt x="13" y="25"/>
                          <a:pt x="14" y="25"/>
                        </a:cubicBezTo>
                        <a:cubicBezTo>
                          <a:pt x="14" y="25"/>
                          <a:pt x="14" y="24"/>
                          <a:pt x="14" y="24"/>
                        </a:cubicBezTo>
                        <a:cubicBezTo>
                          <a:pt x="16" y="23"/>
                          <a:pt x="19" y="23"/>
                          <a:pt x="21" y="24"/>
                        </a:cubicBezTo>
                        <a:cubicBezTo>
                          <a:pt x="21" y="23"/>
                          <a:pt x="22" y="22"/>
                          <a:pt x="22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3"/>
                          <a:pt x="23" y="23"/>
                        </a:cubicBezTo>
                        <a:cubicBezTo>
                          <a:pt x="23" y="23"/>
                          <a:pt x="24" y="23"/>
                          <a:pt x="24" y="23"/>
                        </a:cubicBezTo>
                        <a:cubicBezTo>
                          <a:pt x="24" y="24"/>
                          <a:pt x="24" y="24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lose/>
                        <a:moveTo>
                          <a:pt x="11" y="15"/>
                        </a:moveTo>
                        <a:cubicBezTo>
                          <a:pt x="10" y="15"/>
                          <a:pt x="10" y="16"/>
                          <a:pt x="10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10" y="15"/>
                          <a:pt x="11" y="15"/>
                          <a:pt x="11" y="15"/>
                        </a:cubicBezTo>
                        <a:close/>
                        <a:moveTo>
                          <a:pt x="17" y="15"/>
                        </a:moveTo>
                        <a:cubicBezTo>
                          <a:pt x="17" y="15"/>
                          <a:pt x="18" y="15"/>
                          <a:pt x="18" y="15"/>
                        </a:cubicBezTo>
                        <a:cubicBezTo>
                          <a:pt x="18" y="16"/>
                          <a:pt x="18" y="16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6" y="17"/>
                          <a:pt x="16" y="17"/>
                        </a:cubicBezTo>
                        <a:cubicBezTo>
                          <a:pt x="16" y="16"/>
                          <a:pt x="15" y="16"/>
                          <a:pt x="16" y="16"/>
                        </a:cubicBezTo>
                        <a:cubicBezTo>
                          <a:pt x="16" y="16"/>
                          <a:pt x="16" y="16"/>
                          <a:pt x="17" y="15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29" name="Freeform 27">
                    <a:extLst>
                      <a:ext uri="{FF2B5EF4-FFF2-40B4-BE49-F238E27FC236}">
                        <a16:creationId xmlns:a16="http://schemas.microsoft.com/office/drawing/2014/main" id="{B701EDAB-1F73-29D4-21D4-C431406D690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261361" y="4153968"/>
                    <a:ext cx="336445" cy="391107"/>
                  </a:xfrm>
                  <a:custGeom>
                    <a:avLst/>
                    <a:gdLst>
                      <a:gd name="T0" fmla="*/ 44 w 49"/>
                      <a:gd name="T1" fmla="*/ 17 h 54"/>
                      <a:gd name="T2" fmla="*/ 44 w 49"/>
                      <a:gd name="T3" fmla="*/ 18 h 54"/>
                      <a:gd name="T4" fmla="*/ 41 w 49"/>
                      <a:gd name="T5" fmla="*/ 22 h 54"/>
                      <a:gd name="T6" fmla="*/ 42 w 49"/>
                      <a:gd name="T7" fmla="*/ 25 h 54"/>
                      <a:gd name="T8" fmla="*/ 45 w 49"/>
                      <a:gd name="T9" fmla="*/ 32 h 54"/>
                      <a:gd name="T10" fmla="*/ 46 w 49"/>
                      <a:gd name="T11" fmla="*/ 43 h 54"/>
                      <a:gd name="T12" fmla="*/ 49 w 49"/>
                      <a:gd name="T13" fmla="*/ 45 h 54"/>
                      <a:gd name="T14" fmla="*/ 49 w 49"/>
                      <a:gd name="T15" fmla="*/ 47 h 54"/>
                      <a:gd name="T16" fmla="*/ 41 w 49"/>
                      <a:gd name="T17" fmla="*/ 50 h 54"/>
                      <a:gd name="T18" fmla="*/ 37 w 49"/>
                      <a:gd name="T19" fmla="*/ 52 h 54"/>
                      <a:gd name="T20" fmla="*/ 32 w 49"/>
                      <a:gd name="T21" fmla="*/ 53 h 54"/>
                      <a:gd name="T22" fmla="*/ 26 w 49"/>
                      <a:gd name="T23" fmla="*/ 52 h 54"/>
                      <a:gd name="T24" fmla="*/ 22 w 49"/>
                      <a:gd name="T25" fmla="*/ 53 h 54"/>
                      <a:gd name="T26" fmla="*/ 23 w 49"/>
                      <a:gd name="T27" fmla="*/ 43 h 54"/>
                      <a:gd name="T28" fmla="*/ 20 w 49"/>
                      <a:gd name="T29" fmla="*/ 41 h 54"/>
                      <a:gd name="T30" fmla="*/ 15 w 49"/>
                      <a:gd name="T31" fmla="*/ 40 h 54"/>
                      <a:gd name="T32" fmla="*/ 10 w 49"/>
                      <a:gd name="T33" fmla="*/ 38 h 54"/>
                      <a:gd name="T34" fmla="*/ 9 w 49"/>
                      <a:gd name="T35" fmla="*/ 35 h 54"/>
                      <a:gd name="T36" fmla="*/ 8 w 49"/>
                      <a:gd name="T37" fmla="*/ 33 h 54"/>
                      <a:gd name="T38" fmla="*/ 6 w 49"/>
                      <a:gd name="T39" fmla="*/ 31 h 54"/>
                      <a:gd name="T40" fmla="*/ 6 w 49"/>
                      <a:gd name="T41" fmla="*/ 27 h 54"/>
                      <a:gd name="T42" fmla="*/ 1 w 49"/>
                      <a:gd name="T43" fmla="*/ 19 h 54"/>
                      <a:gd name="T44" fmla="*/ 1 w 49"/>
                      <a:gd name="T45" fmla="*/ 18 h 54"/>
                      <a:gd name="T46" fmla="*/ 0 w 49"/>
                      <a:gd name="T47" fmla="*/ 16 h 54"/>
                      <a:gd name="T48" fmla="*/ 4 w 49"/>
                      <a:gd name="T49" fmla="*/ 16 h 54"/>
                      <a:gd name="T50" fmla="*/ 7 w 49"/>
                      <a:gd name="T51" fmla="*/ 12 h 54"/>
                      <a:gd name="T52" fmla="*/ 6 w 49"/>
                      <a:gd name="T53" fmla="*/ 9 h 54"/>
                      <a:gd name="T54" fmla="*/ 6 w 49"/>
                      <a:gd name="T55" fmla="*/ 5 h 54"/>
                      <a:gd name="T56" fmla="*/ 5 w 49"/>
                      <a:gd name="T57" fmla="*/ 0 h 54"/>
                      <a:gd name="T58" fmla="*/ 10 w 49"/>
                      <a:gd name="T59" fmla="*/ 3 h 54"/>
                      <a:gd name="T60" fmla="*/ 14 w 49"/>
                      <a:gd name="T61" fmla="*/ 8 h 54"/>
                      <a:gd name="T62" fmla="*/ 15 w 49"/>
                      <a:gd name="T63" fmla="*/ 6 h 54"/>
                      <a:gd name="T64" fmla="*/ 15 w 49"/>
                      <a:gd name="T65" fmla="*/ 5 h 54"/>
                      <a:gd name="T66" fmla="*/ 19 w 49"/>
                      <a:gd name="T67" fmla="*/ 8 h 54"/>
                      <a:gd name="T68" fmla="*/ 23 w 49"/>
                      <a:gd name="T69" fmla="*/ 5 h 54"/>
                      <a:gd name="T70" fmla="*/ 23 w 49"/>
                      <a:gd name="T71" fmla="*/ 4 h 54"/>
                      <a:gd name="T72" fmla="*/ 21 w 49"/>
                      <a:gd name="T73" fmla="*/ 3 h 54"/>
                      <a:gd name="T74" fmla="*/ 20 w 49"/>
                      <a:gd name="T75" fmla="*/ 3 h 54"/>
                      <a:gd name="T76" fmla="*/ 36 w 49"/>
                      <a:gd name="T77" fmla="*/ 6 h 54"/>
                      <a:gd name="T78" fmla="*/ 38 w 49"/>
                      <a:gd name="T79" fmla="*/ 11 h 54"/>
                      <a:gd name="T80" fmla="*/ 45 w 49"/>
                      <a:gd name="T81" fmla="*/ 15 h 54"/>
                      <a:gd name="T82" fmla="*/ 17 w 49"/>
                      <a:gd name="T83" fmla="*/ 33 h 54"/>
                      <a:gd name="T84" fmla="*/ 15 w 49"/>
                      <a:gd name="T85" fmla="*/ 31 h 54"/>
                      <a:gd name="T86" fmla="*/ 44 w 49"/>
                      <a:gd name="T87" fmla="*/ 24 h 54"/>
                      <a:gd name="T88" fmla="*/ 44 w 49"/>
                      <a:gd name="T89" fmla="*/ 23 h 54"/>
                      <a:gd name="T90" fmla="*/ 25 w 49"/>
                      <a:gd name="T91" fmla="*/ 13 h 54"/>
                      <a:gd name="T92" fmla="*/ 17 w 49"/>
                      <a:gd name="T93" fmla="*/ 2 h 54"/>
                      <a:gd name="T94" fmla="*/ 19 w 49"/>
                      <a:gd name="T95" fmla="*/ 3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49" h="54">
                        <a:moveTo>
                          <a:pt x="45" y="15"/>
                        </a:moveTo>
                        <a:cubicBezTo>
                          <a:pt x="44" y="15"/>
                          <a:pt x="44" y="16"/>
                          <a:pt x="44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8"/>
                          <a:pt x="44" y="18"/>
                          <a:pt x="44" y="18"/>
                        </a:cubicBezTo>
                        <a:cubicBezTo>
                          <a:pt x="43" y="19"/>
                          <a:pt x="43" y="20"/>
                          <a:pt x="43" y="21"/>
                        </a:cubicBezTo>
                        <a:cubicBezTo>
                          <a:pt x="42" y="21"/>
                          <a:pt x="41" y="22"/>
                          <a:pt x="41" y="22"/>
                        </a:cubicBezTo>
                        <a:cubicBezTo>
                          <a:pt x="41" y="23"/>
                          <a:pt x="41" y="23"/>
                          <a:pt x="41" y="23"/>
                        </a:cubicBezTo>
                        <a:cubicBezTo>
                          <a:pt x="42" y="23"/>
                          <a:pt x="42" y="24"/>
                          <a:pt x="42" y="25"/>
                        </a:cubicBezTo>
                        <a:cubicBezTo>
                          <a:pt x="43" y="26"/>
                          <a:pt x="46" y="28"/>
                          <a:pt x="46" y="28"/>
                        </a:cubicBezTo>
                        <a:cubicBezTo>
                          <a:pt x="46" y="30"/>
                          <a:pt x="45" y="31"/>
                          <a:pt x="45" y="32"/>
                        </a:cubicBezTo>
                        <a:cubicBezTo>
                          <a:pt x="44" y="34"/>
                          <a:pt x="44" y="36"/>
                          <a:pt x="45" y="38"/>
                        </a:cubicBezTo>
                        <a:cubicBezTo>
                          <a:pt x="45" y="39"/>
                          <a:pt x="45" y="42"/>
                          <a:pt x="46" y="43"/>
                        </a:cubicBezTo>
                        <a:cubicBezTo>
                          <a:pt x="46" y="43"/>
                          <a:pt x="48" y="44"/>
                          <a:pt x="49" y="44"/>
                        </a:cubicBezTo>
                        <a:cubicBezTo>
                          <a:pt x="49" y="45"/>
                          <a:pt x="48" y="45"/>
                          <a:pt x="49" y="45"/>
                        </a:cubicBezTo>
                        <a:cubicBezTo>
                          <a:pt x="49" y="45"/>
                          <a:pt x="49" y="45"/>
                          <a:pt x="49" y="45"/>
                        </a:cubicBezTo>
                        <a:cubicBezTo>
                          <a:pt x="49" y="46"/>
                          <a:pt x="49" y="47"/>
                          <a:pt x="49" y="47"/>
                        </a:cubicBezTo>
                        <a:cubicBezTo>
                          <a:pt x="49" y="47"/>
                          <a:pt x="46" y="49"/>
                          <a:pt x="45" y="49"/>
                        </a:cubicBezTo>
                        <a:cubicBezTo>
                          <a:pt x="44" y="50"/>
                          <a:pt x="43" y="50"/>
                          <a:pt x="41" y="50"/>
                        </a:cubicBezTo>
                        <a:cubicBezTo>
                          <a:pt x="40" y="50"/>
                          <a:pt x="40" y="51"/>
                          <a:pt x="39" y="52"/>
                        </a:cubicBezTo>
                        <a:cubicBezTo>
                          <a:pt x="38" y="52"/>
                          <a:pt x="38" y="52"/>
                          <a:pt x="37" y="52"/>
                        </a:cubicBezTo>
                        <a:cubicBezTo>
                          <a:pt x="36" y="51"/>
                          <a:pt x="36" y="52"/>
                          <a:pt x="35" y="53"/>
                        </a:cubicBezTo>
                        <a:cubicBezTo>
                          <a:pt x="34" y="53"/>
                          <a:pt x="33" y="53"/>
                          <a:pt x="32" y="53"/>
                        </a:cubicBezTo>
                        <a:cubicBezTo>
                          <a:pt x="31" y="53"/>
                          <a:pt x="30" y="54"/>
                          <a:pt x="29" y="54"/>
                        </a:cubicBezTo>
                        <a:cubicBezTo>
                          <a:pt x="27" y="54"/>
                          <a:pt x="28" y="52"/>
                          <a:pt x="26" y="52"/>
                        </a:cubicBezTo>
                        <a:cubicBezTo>
                          <a:pt x="25" y="52"/>
                          <a:pt x="26" y="52"/>
                          <a:pt x="25" y="53"/>
                        </a:cubicBezTo>
                        <a:cubicBezTo>
                          <a:pt x="23" y="53"/>
                          <a:pt x="22" y="53"/>
                          <a:pt x="22" y="53"/>
                        </a:cubicBezTo>
                        <a:cubicBezTo>
                          <a:pt x="23" y="52"/>
                          <a:pt x="23" y="52"/>
                          <a:pt x="23" y="52"/>
                        </a:cubicBezTo>
                        <a:cubicBezTo>
                          <a:pt x="23" y="48"/>
                          <a:pt x="22" y="46"/>
                          <a:pt x="23" y="43"/>
                        </a:cubicBezTo>
                        <a:cubicBezTo>
                          <a:pt x="22" y="43"/>
                          <a:pt x="21" y="42"/>
                          <a:pt x="21" y="42"/>
                        </a:cubicBezTo>
                        <a:cubicBezTo>
                          <a:pt x="21" y="41"/>
                          <a:pt x="21" y="41"/>
                          <a:pt x="20" y="41"/>
                        </a:cubicBezTo>
                        <a:cubicBezTo>
                          <a:pt x="19" y="41"/>
                          <a:pt x="19" y="41"/>
                          <a:pt x="19" y="41"/>
                        </a:cubicBezTo>
                        <a:cubicBezTo>
                          <a:pt x="15" y="40"/>
                          <a:pt x="15" y="40"/>
                          <a:pt x="15" y="40"/>
                        </a:cubicBezTo>
                        <a:cubicBezTo>
                          <a:pt x="15" y="40"/>
                          <a:pt x="13" y="40"/>
                          <a:pt x="12" y="39"/>
                        </a:cubicBezTo>
                        <a:cubicBezTo>
                          <a:pt x="12" y="39"/>
                          <a:pt x="11" y="38"/>
                          <a:pt x="10" y="38"/>
                        </a:cubicBezTo>
                        <a:cubicBezTo>
                          <a:pt x="10" y="38"/>
                          <a:pt x="10" y="36"/>
                          <a:pt x="10" y="36"/>
                        </a:cubicBezTo>
                        <a:cubicBezTo>
                          <a:pt x="10" y="35"/>
                          <a:pt x="10" y="35"/>
                          <a:pt x="9" y="35"/>
                        </a:cubicBezTo>
                        <a:cubicBezTo>
                          <a:pt x="9" y="34"/>
                          <a:pt x="8" y="34"/>
                          <a:pt x="8" y="34"/>
                        </a:cubicBezTo>
                        <a:cubicBezTo>
                          <a:pt x="8" y="34"/>
                          <a:pt x="8" y="33"/>
                          <a:pt x="8" y="33"/>
                        </a:cubicBezTo>
                        <a:cubicBezTo>
                          <a:pt x="8" y="33"/>
                          <a:pt x="7" y="33"/>
                          <a:pt x="7" y="33"/>
                        </a:cubicBezTo>
                        <a:cubicBezTo>
                          <a:pt x="6" y="32"/>
                          <a:pt x="7" y="31"/>
                          <a:pt x="6" y="31"/>
                        </a:cubicBezTo>
                        <a:cubicBezTo>
                          <a:pt x="6" y="31"/>
                          <a:pt x="5" y="30"/>
                          <a:pt x="5" y="30"/>
                        </a:cubicBezTo>
                        <a:cubicBezTo>
                          <a:pt x="4" y="29"/>
                          <a:pt x="5" y="27"/>
                          <a:pt x="6" y="27"/>
                        </a:cubicBezTo>
                        <a:cubicBezTo>
                          <a:pt x="3" y="25"/>
                          <a:pt x="3" y="24"/>
                          <a:pt x="0" y="23"/>
                        </a:cubicBezTo>
                        <a:cubicBezTo>
                          <a:pt x="1" y="21"/>
                          <a:pt x="1" y="18"/>
                          <a:pt x="1" y="19"/>
                        </a:cubicBezTo>
                        <a:cubicBezTo>
                          <a:pt x="0" y="19"/>
                          <a:pt x="1" y="19"/>
                          <a:pt x="0" y="19"/>
                        </a:cubicBezTo>
                        <a:cubicBezTo>
                          <a:pt x="0" y="19"/>
                          <a:pt x="0" y="18"/>
                          <a:pt x="1" y="18"/>
                        </a:cubicBezTo>
                        <a:cubicBezTo>
                          <a:pt x="1" y="18"/>
                          <a:pt x="1" y="17"/>
                          <a:pt x="1" y="17"/>
                        </a:cubicBezTo>
                        <a:cubicBezTo>
                          <a:pt x="0" y="17"/>
                          <a:pt x="0" y="17"/>
                          <a:pt x="0" y="16"/>
                        </a:cubicBezTo>
                        <a:cubicBezTo>
                          <a:pt x="1" y="16"/>
                          <a:pt x="2" y="16"/>
                          <a:pt x="2" y="16"/>
                        </a:cubicBezTo>
                        <a:cubicBezTo>
                          <a:pt x="3" y="16"/>
                          <a:pt x="4" y="16"/>
                          <a:pt x="4" y="16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6" y="12"/>
                          <a:pt x="7" y="12"/>
                        </a:cubicBezTo>
                        <a:cubicBezTo>
                          <a:pt x="8" y="11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6" y="9"/>
                        </a:cubicBezTo>
                        <a:cubicBezTo>
                          <a:pt x="5" y="9"/>
                          <a:pt x="6" y="7"/>
                          <a:pt x="6" y="7"/>
                        </a:cubicBezTo>
                        <a:cubicBezTo>
                          <a:pt x="6" y="7"/>
                          <a:pt x="6" y="6"/>
                          <a:pt x="6" y="5"/>
                        </a:cubicBezTo>
                        <a:cubicBezTo>
                          <a:pt x="6" y="4"/>
                          <a:pt x="6" y="3"/>
                          <a:pt x="6" y="3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1"/>
                          <a:pt x="10" y="3"/>
                          <a:pt x="10" y="3"/>
                        </a:cubicBezTo>
                        <a:cubicBezTo>
                          <a:pt x="10" y="4"/>
                          <a:pt x="11" y="7"/>
                          <a:pt x="11" y="6"/>
                        </a:cubicBezTo>
                        <a:cubicBezTo>
                          <a:pt x="12" y="7"/>
                          <a:pt x="12" y="9"/>
                          <a:pt x="14" y="8"/>
                        </a:cubicBezTo>
                        <a:cubicBezTo>
                          <a:pt x="14" y="8"/>
                          <a:pt x="13" y="7"/>
                          <a:pt x="13" y="7"/>
                        </a:cubicBezTo>
                        <a:cubicBezTo>
                          <a:pt x="13" y="6"/>
                          <a:pt x="14" y="7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4" y="5"/>
                          <a:pt x="15" y="5"/>
                        </a:cubicBezTo>
                        <a:cubicBezTo>
                          <a:pt x="16" y="5"/>
                          <a:pt x="18" y="6"/>
                          <a:pt x="19" y="6"/>
                        </a:cubicBezTo>
                        <a:cubicBezTo>
                          <a:pt x="19" y="7"/>
                          <a:pt x="19" y="8"/>
                          <a:pt x="19" y="8"/>
                        </a:cubicBezTo>
                        <a:cubicBezTo>
                          <a:pt x="19" y="8"/>
                          <a:pt x="20" y="9"/>
                          <a:pt x="20" y="9"/>
                        </a:cubicBezTo>
                        <a:cubicBezTo>
                          <a:pt x="20" y="6"/>
                          <a:pt x="19" y="5"/>
                          <a:pt x="23" y="5"/>
                        </a:cubicBezTo>
                        <a:cubicBezTo>
                          <a:pt x="23" y="5"/>
                          <a:pt x="22" y="5"/>
                          <a:pt x="23" y="5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2" y="4"/>
                          <a:pt x="21" y="4"/>
                        </a:cubicBezTo>
                        <a:cubicBezTo>
                          <a:pt x="21" y="4"/>
                          <a:pt x="21" y="4"/>
                          <a:pt x="21" y="3"/>
                        </a:cubicBezTo>
                        <a:cubicBezTo>
                          <a:pt x="22" y="4"/>
                          <a:pt x="22" y="3"/>
                          <a:pt x="22" y="3"/>
                        </a:cubicBezTo>
                        <a:cubicBezTo>
                          <a:pt x="21" y="3"/>
                          <a:pt x="21" y="3"/>
                          <a:pt x="20" y="3"/>
                        </a:cubicBezTo>
                        <a:cubicBezTo>
                          <a:pt x="21" y="2"/>
                          <a:pt x="22" y="1"/>
                          <a:pt x="22" y="0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6" y="6"/>
                          <a:pt x="37" y="7"/>
                          <a:pt x="37" y="9"/>
                        </a:cubicBezTo>
                        <a:cubicBezTo>
                          <a:pt x="37" y="10"/>
                          <a:pt x="37" y="11"/>
                          <a:pt x="38" y="11"/>
                        </a:cubicBezTo>
                        <a:cubicBezTo>
                          <a:pt x="39" y="11"/>
                          <a:pt x="39" y="12"/>
                          <a:pt x="39" y="12"/>
                        </a:cubicBezTo>
                        <a:lnTo>
                          <a:pt x="45" y="15"/>
                        </a:lnTo>
                        <a:close/>
                        <a:moveTo>
                          <a:pt x="15" y="31"/>
                        </a:moveTo>
                        <a:cubicBezTo>
                          <a:pt x="16" y="31"/>
                          <a:pt x="17" y="32"/>
                          <a:pt x="17" y="33"/>
                        </a:cubicBezTo>
                        <a:cubicBezTo>
                          <a:pt x="17" y="33"/>
                          <a:pt x="16" y="33"/>
                          <a:pt x="16" y="33"/>
                        </a:cubicBezTo>
                        <a:cubicBezTo>
                          <a:pt x="16" y="33"/>
                          <a:pt x="14" y="30"/>
                          <a:pt x="15" y="31"/>
                        </a:cubicBezTo>
                        <a:close/>
                        <a:moveTo>
                          <a:pt x="44" y="23"/>
                        </a:moveTo>
                        <a:cubicBezTo>
                          <a:pt x="44" y="24"/>
                          <a:pt x="44" y="23"/>
                          <a:pt x="44" y="24"/>
                        </a:cubicBezTo>
                        <a:cubicBezTo>
                          <a:pt x="45" y="27"/>
                          <a:pt x="46" y="24"/>
                          <a:pt x="46" y="24"/>
                        </a:cubicBezTo>
                        <a:cubicBezTo>
                          <a:pt x="45" y="24"/>
                          <a:pt x="45" y="23"/>
                          <a:pt x="44" y="23"/>
                        </a:cubicBezTo>
                        <a:close/>
                        <a:moveTo>
                          <a:pt x="25" y="12"/>
                        </a:moveTo>
                        <a:cubicBezTo>
                          <a:pt x="26" y="11"/>
                          <a:pt x="25" y="13"/>
                          <a:pt x="25" y="13"/>
                        </a:cubicBezTo>
                        <a:cubicBezTo>
                          <a:pt x="23" y="14"/>
                          <a:pt x="24" y="12"/>
                          <a:pt x="25" y="12"/>
                        </a:cubicBezTo>
                        <a:close/>
                        <a:moveTo>
                          <a:pt x="17" y="2"/>
                        </a:moveTo>
                        <a:cubicBezTo>
                          <a:pt x="17" y="2"/>
                          <a:pt x="18" y="3"/>
                          <a:pt x="18" y="3"/>
                        </a:cubicBezTo>
                        <a:cubicBezTo>
                          <a:pt x="20" y="4"/>
                          <a:pt x="19" y="3"/>
                          <a:pt x="19" y="3"/>
                        </a:cubicBezTo>
                        <a:cubicBezTo>
                          <a:pt x="18" y="2"/>
                          <a:pt x="18" y="2"/>
                          <a:pt x="17" y="2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0" name="Freeform 30">
                    <a:extLst>
                      <a:ext uri="{FF2B5EF4-FFF2-40B4-BE49-F238E27FC236}">
                        <a16:creationId xmlns:a16="http://schemas.microsoft.com/office/drawing/2014/main" id="{ACF0EA38-D2A1-B588-D931-66E8953775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454225" y="2641538"/>
                    <a:ext cx="205724" cy="210249"/>
                  </a:xfrm>
                  <a:custGeom>
                    <a:avLst/>
                    <a:gdLst>
                      <a:gd name="T0" fmla="*/ 1 w 30"/>
                      <a:gd name="T1" fmla="*/ 10 h 29"/>
                      <a:gd name="T2" fmla="*/ 0 w 30"/>
                      <a:gd name="T3" fmla="*/ 11 h 29"/>
                      <a:gd name="T4" fmla="*/ 0 w 30"/>
                      <a:gd name="T5" fmla="*/ 12 h 29"/>
                      <a:gd name="T6" fmla="*/ 1 w 30"/>
                      <a:gd name="T7" fmla="*/ 12 h 29"/>
                      <a:gd name="T8" fmla="*/ 1 w 30"/>
                      <a:gd name="T9" fmla="*/ 14 h 29"/>
                      <a:gd name="T10" fmla="*/ 1 w 30"/>
                      <a:gd name="T11" fmla="*/ 15 h 29"/>
                      <a:gd name="T12" fmla="*/ 1 w 30"/>
                      <a:gd name="T13" fmla="*/ 15 h 29"/>
                      <a:gd name="T14" fmla="*/ 1 w 30"/>
                      <a:gd name="T15" fmla="*/ 16 h 29"/>
                      <a:gd name="T16" fmla="*/ 2 w 30"/>
                      <a:gd name="T17" fmla="*/ 17 h 29"/>
                      <a:gd name="T18" fmla="*/ 4 w 30"/>
                      <a:gd name="T19" fmla="*/ 16 h 29"/>
                      <a:gd name="T20" fmla="*/ 6 w 30"/>
                      <a:gd name="T21" fmla="*/ 17 h 29"/>
                      <a:gd name="T22" fmla="*/ 4 w 30"/>
                      <a:gd name="T23" fmla="*/ 21 h 29"/>
                      <a:gd name="T24" fmla="*/ 4 w 30"/>
                      <a:gd name="T25" fmla="*/ 24 h 29"/>
                      <a:gd name="T26" fmla="*/ 2 w 30"/>
                      <a:gd name="T27" fmla="*/ 25 h 29"/>
                      <a:gd name="T28" fmla="*/ 1 w 30"/>
                      <a:gd name="T29" fmla="*/ 27 h 29"/>
                      <a:gd name="T30" fmla="*/ 1 w 30"/>
                      <a:gd name="T31" fmla="*/ 28 h 29"/>
                      <a:gd name="T32" fmla="*/ 4 w 30"/>
                      <a:gd name="T33" fmla="*/ 28 h 29"/>
                      <a:gd name="T34" fmla="*/ 8 w 30"/>
                      <a:gd name="T35" fmla="*/ 29 h 29"/>
                      <a:gd name="T36" fmla="*/ 15 w 30"/>
                      <a:gd name="T37" fmla="*/ 24 h 29"/>
                      <a:gd name="T38" fmla="*/ 24 w 30"/>
                      <a:gd name="T39" fmla="*/ 17 h 29"/>
                      <a:gd name="T40" fmla="*/ 25 w 30"/>
                      <a:gd name="T41" fmla="*/ 16 h 29"/>
                      <a:gd name="T42" fmla="*/ 26 w 30"/>
                      <a:gd name="T43" fmla="*/ 13 h 29"/>
                      <a:gd name="T44" fmla="*/ 26 w 30"/>
                      <a:gd name="T45" fmla="*/ 11 h 29"/>
                      <a:gd name="T46" fmla="*/ 27 w 30"/>
                      <a:gd name="T47" fmla="*/ 9 h 29"/>
                      <a:gd name="T48" fmla="*/ 27 w 30"/>
                      <a:gd name="T49" fmla="*/ 6 h 29"/>
                      <a:gd name="T50" fmla="*/ 29 w 30"/>
                      <a:gd name="T51" fmla="*/ 4 h 29"/>
                      <a:gd name="T52" fmla="*/ 30 w 30"/>
                      <a:gd name="T53" fmla="*/ 1 h 29"/>
                      <a:gd name="T54" fmla="*/ 29 w 30"/>
                      <a:gd name="T55" fmla="*/ 1 h 29"/>
                      <a:gd name="T56" fmla="*/ 29 w 30"/>
                      <a:gd name="T57" fmla="*/ 1 h 29"/>
                      <a:gd name="T58" fmla="*/ 29 w 30"/>
                      <a:gd name="T59" fmla="*/ 0 h 29"/>
                      <a:gd name="T60" fmla="*/ 25 w 30"/>
                      <a:gd name="T61" fmla="*/ 1 h 29"/>
                      <a:gd name="T62" fmla="*/ 19 w 30"/>
                      <a:gd name="T63" fmla="*/ 2 h 29"/>
                      <a:gd name="T64" fmla="*/ 13 w 30"/>
                      <a:gd name="T65" fmla="*/ 4 h 29"/>
                      <a:gd name="T66" fmla="*/ 10 w 30"/>
                      <a:gd name="T67" fmla="*/ 4 h 29"/>
                      <a:gd name="T68" fmla="*/ 8 w 30"/>
                      <a:gd name="T69" fmla="*/ 5 h 29"/>
                      <a:gd name="T70" fmla="*/ 5 w 30"/>
                      <a:gd name="T71" fmla="*/ 5 h 29"/>
                      <a:gd name="T72" fmla="*/ 5 w 30"/>
                      <a:gd name="T73" fmla="*/ 7 h 29"/>
                      <a:gd name="T74" fmla="*/ 4 w 30"/>
                      <a:gd name="T75" fmla="*/ 8 h 29"/>
                      <a:gd name="T76" fmla="*/ 2 w 30"/>
                      <a:gd name="T77" fmla="*/ 10 h 29"/>
                      <a:gd name="T78" fmla="*/ 1 w 30"/>
                      <a:gd name="T79" fmla="*/ 1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0" h="29">
                        <a:moveTo>
                          <a:pt x="1" y="10"/>
                        </a:moveTo>
                        <a:cubicBezTo>
                          <a:pt x="1" y="10"/>
                          <a:pt x="1" y="11"/>
                          <a:pt x="0" y="11"/>
                        </a:cubicBezTo>
                        <a:cubicBezTo>
                          <a:pt x="0" y="11"/>
                          <a:pt x="0" y="12"/>
                          <a:pt x="0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1" y="13"/>
                          <a:pt x="1" y="14"/>
                          <a:pt x="1" y="14"/>
                        </a:cubicBezTo>
                        <a:cubicBezTo>
                          <a:pt x="1" y="14"/>
                          <a:pt x="1" y="15"/>
                          <a:pt x="1" y="15"/>
                        </a:cubicBezTo>
                        <a:cubicBezTo>
                          <a:pt x="1" y="14"/>
                          <a:pt x="1" y="15"/>
                          <a:pt x="1" y="15"/>
                        </a:cubicBezTo>
                        <a:cubicBezTo>
                          <a:pt x="1" y="15"/>
                          <a:pt x="1" y="16"/>
                          <a:pt x="1" y="16"/>
                        </a:cubicBezTo>
                        <a:cubicBezTo>
                          <a:pt x="2" y="16"/>
                          <a:pt x="2" y="16"/>
                          <a:pt x="2" y="17"/>
                        </a:cubicBezTo>
                        <a:cubicBezTo>
                          <a:pt x="2" y="17"/>
                          <a:pt x="3" y="15"/>
                          <a:pt x="4" y="16"/>
                        </a:cubicBezTo>
                        <a:cubicBezTo>
                          <a:pt x="5" y="16"/>
                          <a:pt x="7" y="16"/>
                          <a:pt x="6" y="17"/>
                        </a:cubicBezTo>
                        <a:cubicBezTo>
                          <a:pt x="6" y="18"/>
                          <a:pt x="5" y="20"/>
                          <a:pt x="4" y="21"/>
                        </a:cubicBezTo>
                        <a:cubicBezTo>
                          <a:pt x="4" y="22"/>
                          <a:pt x="4" y="23"/>
                          <a:pt x="4" y="24"/>
                        </a:cubicBezTo>
                        <a:cubicBezTo>
                          <a:pt x="3" y="25"/>
                          <a:pt x="2" y="24"/>
                          <a:pt x="2" y="25"/>
                        </a:cubicBezTo>
                        <a:cubicBezTo>
                          <a:pt x="2" y="26"/>
                          <a:pt x="1" y="27"/>
                          <a:pt x="1" y="27"/>
                        </a:cubicBezTo>
                        <a:cubicBezTo>
                          <a:pt x="1" y="28"/>
                          <a:pt x="1" y="28"/>
                          <a:pt x="1" y="28"/>
                        </a:cubicBezTo>
                        <a:cubicBezTo>
                          <a:pt x="1" y="28"/>
                          <a:pt x="3" y="27"/>
                          <a:pt x="4" y="28"/>
                        </a:cubicBezTo>
                        <a:cubicBezTo>
                          <a:pt x="5" y="28"/>
                          <a:pt x="8" y="29"/>
                          <a:pt x="8" y="29"/>
                        </a:cubicBezTo>
                        <a:cubicBezTo>
                          <a:pt x="15" y="24"/>
                          <a:pt x="15" y="24"/>
                          <a:pt x="15" y="24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5" y="17"/>
                          <a:pt x="25" y="16"/>
                        </a:cubicBezTo>
                        <a:cubicBezTo>
                          <a:pt x="26" y="15"/>
                          <a:pt x="26" y="15"/>
                          <a:pt x="26" y="13"/>
                        </a:cubicBezTo>
                        <a:cubicBezTo>
                          <a:pt x="27" y="12"/>
                          <a:pt x="27" y="13"/>
                          <a:pt x="26" y="11"/>
                        </a:cubicBezTo>
                        <a:cubicBezTo>
                          <a:pt x="26" y="10"/>
                          <a:pt x="27" y="10"/>
                          <a:pt x="27" y="9"/>
                        </a:cubicBezTo>
                        <a:cubicBezTo>
                          <a:pt x="27" y="8"/>
                          <a:pt x="27" y="8"/>
                          <a:pt x="27" y="6"/>
                        </a:cubicBezTo>
                        <a:cubicBezTo>
                          <a:pt x="27" y="5"/>
                          <a:pt x="28" y="5"/>
                          <a:pt x="29" y="4"/>
                        </a:cubicBezTo>
                        <a:cubicBezTo>
                          <a:pt x="30" y="3"/>
                          <a:pt x="30" y="1"/>
                          <a:pt x="30" y="1"/>
                        </a:cubicBezTo>
                        <a:cubicBezTo>
                          <a:pt x="30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28" y="0"/>
                          <a:pt x="26" y="1"/>
                          <a:pt x="25" y="1"/>
                        </a:cubicBezTo>
                        <a:cubicBezTo>
                          <a:pt x="24" y="2"/>
                          <a:pt x="19" y="2"/>
                          <a:pt x="19" y="2"/>
                        </a:cubicBezTo>
                        <a:cubicBezTo>
                          <a:pt x="16" y="4"/>
                          <a:pt x="14" y="3"/>
                          <a:pt x="13" y="4"/>
                        </a:cubicBezTo>
                        <a:cubicBezTo>
                          <a:pt x="11" y="5"/>
                          <a:pt x="10" y="4"/>
                          <a:pt x="10" y="4"/>
                        </a:cubicBezTo>
                        <a:cubicBezTo>
                          <a:pt x="9" y="4"/>
                          <a:pt x="8" y="4"/>
                          <a:pt x="8" y="5"/>
                        </a:cubicBezTo>
                        <a:cubicBezTo>
                          <a:pt x="7" y="5"/>
                          <a:pt x="6" y="4"/>
                          <a:pt x="5" y="5"/>
                        </a:cubicBezTo>
                        <a:cubicBezTo>
                          <a:pt x="4" y="5"/>
                          <a:pt x="5" y="6"/>
                          <a:pt x="5" y="7"/>
                        </a:cubicBezTo>
                        <a:cubicBezTo>
                          <a:pt x="5" y="7"/>
                          <a:pt x="5" y="8"/>
                          <a:pt x="4" y="8"/>
                        </a:cubicBezTo>
                        <a:cubicBezTo>
                          <a:pt x="3" y="8"/>
                          <a:pt x="4" y="9"/>
                          <a:pt x="2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1" name="Freeform 45">
                    <a:extLst>
                      <a:ext uri="{FF2B5EF4-FFF2-40B4-BE49-F238E27FC236}">
                        <a16:creationId xmlns:a16="http://schemas.microsoft.com/office/drawing/2014/main" id="{6C9D0D89-8C77-55BE-979B-70556490A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0579" y="3441837"/>
                    <a:ext cx="177866" cy="174078"/>
                  </a:xfrm>
                  <a:custGeom>
                    <a:avLst/>
                    <a:gdLst>
                      <a:gd name="T0" fmla="*/ 4 w 26"/>
                      <a:gd name="T1" fmla="*/ 3 h 24"/>
                      <a:gd name="T2" fmla="*/ 3 w 26"/>
                      <a:gd name="T3" fmla="*/ 5 h 24"/>
                      <a:gd name="T4" fmla="*/ 3 w 26"/>
                      <a:gd name="T5" fmla="*/ 8 h 24"/>
                      <a:gd name="T6" fmla="*/ 2 w 26"/>
                      <a:gd name="T7" fmla="*/ 11 h 24"/>
                      <a:gd name="T8" fmla="*/ 1 w 26"/>
                      <a:gd name="T9" fmla="*/ 11 h 24"/>
                      <a:gd name="T10" fmla="*/ 1 w 26"/>
                      <a:gd name="T11" fmla="*/ 13 h 24"/>
                      <a:gd name="T12" fmla="*/ 0 w 26"/>
                      <a:gd name="T13" fmla="*/ 13 h 24"/>
                      <a:gd name="T14" fmla="*/ 1 w 26"/>
                      <a:gd name="T15" fmla="*/ 14 h 24"/>
                      <a:gd name="T16" fmla="*/ 2 w 26"/>
                      <a:gd name="T17" fmla="*/ 18 h 24"/>
                      <a:gd name="T18" fmla="*/ 2 w 26"/>
                      <a:gd name="T19" fmla="*/ 18 h 24"/>
                      <a:gd name="T20" fmla="*/ 5 w 26"/>
                      <a:gd name="T21" fmla="*/ 18 h 24"/>
                      <a:gd name="T22" fmla="*/ 7 w 26"/>
                      <a:gd name="T23" fmla="*/ 17 h 24"/>
                      <a:gd name="T24" fmla="*/ 8 w 26"/>
                      <a:gd name="T25" fmla="*/ 17 h 24"/>
                      <a:gd name="T26" fmla="*/ 13 w 26"/>
                      <a:gd name="T27" fmla="*/ 17 h 24"/>
                      <a:gd name="T28" fmla="*/ 16 w 26"/>
                      <a:gd name="T29" fmla="*/ 17 h 24"/>
                      <a:gd name="T30" fmla="*/ 17 w 26"/>
                      <a:gd name="T31" fmla="*/ 18 h 24"/>
                      <a:gd name="T32" fmla="*/ 15 w 26"/>
                      <a:gd name="T33" fmla="*/ 20 h 24"/>
                      <a:gd name="T34" fmla="*/ 8 w 26"/>
                      <a:gd name="T35" fmla="*/ 20 h 24"/>
                      <a:gd name="T36" fmla="*/ 6 w 26"/>
                      <a:gd name="T37" fmla="*/ 21 h 24"/>
                      <a:gd name="T38" fmla="*/ 3 w 26"/>
                      <a:gd name="T39" fmla="*/ 21 h 24"/>
                      <a:gd name="T40" fmla="*/ 3 w 26"/>
                      <a:gd name="T41" fmla="*/ 22 h 24"/>
                      <a:gd name="T42" fmla="*/ 3 w 26"/>
                      <a:gd name="T43" fmla="*/ 22 h 24"/>
                      <a:gd name="T44" fmla="*/ 4 w 26"/>
                      <a:gd name="T45" fmla="*/ 24 h 24"/>
                      <a:gd name="T46" fmla="*/ 6 w 26"/>
                      <a:gd name="T47" fmla="*/ 24 h 24"/>
                      <a:gd name="T48" fmla="*/ 8 w 26"/>
                      <a:gd name="T49" fmla="*/ 22 h 24"/>
                      <a:gd name="T50" fmla="*/ 16 w 26"/>
                      <a:gd name="T51" fmla="*/ 23 h 24"/>
                      <a:gd name="T52" fmla="*/ 19 w 26"/>
                      <a:gd name="T53" fmla="*/ 23 h 24"/>
                      <a:gd name="T54" fmla="*/ 22 w 26"/>
                      <a:gd name="T55" fmla="*/ 24 h 24"/>
                      <a:gd name="T56" fmla="*/ 26 w 26"/>
                      <a:gd name="T57" fmla="*/ 23 h 24"/>
                      <a:gd name="T58" fmla="*/ 26 w 26"/>
                      <a:gd name="T59" fmla="*/ 20 h 24"/>
                      <a:gd name="T60" fmla="*/ 24 w 26"/>
                      <a:gd name="T61" fmla="*/ 18 h 24"/>
                      <a:gd name="T62" fmla="*/ 23 w 26"/>
                      <a:gd name="T63" fmla="*/ 17 h 24"/>
                      <a:gd name="T64" fmla="*/ 24 w 26"/>
                      <a:gd name="T65" fmla="*/ 13 h 24"/>
                      <a:gd name="T66" fmla="*/ 24 w 26"/>
                      <a:gd name="T67" fmla="*/ 11 h 24"/>
                      <a:gd name="T68" fmla="*/ 23 w 26"/>
                      <a:gd name="T69" fmla="*/ 9 h 24"/>
                      <a:gd name="T70" fmla="*/ 20 w 26"/>
                      <a:gd name="T71" fmla="*/ 8 h 24"/>
                      <a:gd name="T72" fmla="*/ 19 w 26"/>
                      <a:gd name="T73" fmla="*/ 5 h 24"/>
                      <a:gd name="T74" fmla="*/ 17 w 26"/>
                      <a:gd name="T75" fmla="*/ 4 h 24"/>
                      <a:gd name="T76" fmla="*/ 16 w 26"/>
                      <a:gd name="T77" fmla="*/ 2 h 24"/>
                      <a:gd name="T78" fmla="*/ 13 w 26"/>
                      <a:gd name="T79" fmla="*/ 1 h 24"/>
                      <a:gd name="T80" fmla="*/ 10 w 26"/>
                      <a:gd name="T81" fmla="*/ 1 h 24"/>
                      <a:gd name="T82" fmla="*/ 7 w 26"/>
                      <a:gd name="T83" fmla="*/ 1 h 24"/>
                      <a:gd name="T84" fmla="*/ 5 w 26"/>
                      <a:gd name="T85" fmla="*/ 2 h 24"/>
                      <a:gd name="T86" fmla="*/ 4 w 26"/>
                      <a:gd name="T87" fmla="*/ 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26" h="24">
                        <a:moveTo>
                          <a:pt x="4" y="3"/>
                        </a:move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6"/>
                          <a:pt x="4" y="7"/>
                          <a:pt x="3" y="8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2" y="11"/>
                          <a:pt x="1" y="11"/>
                          <a:pt x="1" y="11"/>
                        </a:cubicBezTo>
                        <a:cubicBezTo>
                          <a:pt x="1" y="11"/>
                          <a:pt x="1" y="12"/>
                          <a:pt x="1" y="13"/>
                        </a:cubicBezTo>
                        <a:cubicBezTo>
                          <a:pt x="0" y="13"/>
                          <a:pt x="0" y="12"/>
                          <a:pt x="0" y="13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2" y="15"/>
                          <a:pt x="1" y="17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3" y="18"/>
                          <a:pt x="5" y="18"/>
                        </a:cubicBezTo>
                        <a:cubicBezTo>
                          <a:pt x="6" y="18"/>
                          <a:pt x="6" y="18"/>
                          <a:pt x="7" y="17"/>
                        </a:cubicBezTo>
                        <a:cubicBezTo>
                          <a:pt x="8" y="17"/>
                          <a:pt x="7" y="16"/>
                          <a:pt x="8" y="17"/>
                        </a:cubicBezTo>
                        <a:cubicBezTo>
                          <a:pt x="9" y="18"/>
                          <a:pt x="11" y="17"/>
                          <a:pt x="13" y="17"/>
                        </a:cubicBezTo>
                        <a:cubicBezTo>
                          <a:pt x="14" y="17"/>
                          <a:pt x="15" y="17"/>
                          <a:pt x="16" y="17"/>
                        </a:cubicBezTo>
                        <a:cubicBezTo>
                          <a:pt x="17" y="17"/>
                          <a:pt x="17" y="16"/>
                          <a:pt x="17" y="18"/>
                        </a:cubicBezTo>
                        <a:cubicBezTo>
                          <a:pt x="17" y="19"/>
                          <a:pt x="17" y="20"/>
                          <a:pt x="15" y="20"/>
                        </a:cubicBezTo>
                        <a:cubicBezTo>
                          <a:pt x="14" y="20"/>
                          <a:pt x="10" y="20"/>
                          <a:pt x="8" y="20"/>
                        </a:cubicBezTo>
                        <a:cubicBezTo>
                          <a:pt x="7" y="20"/>
                          <a:pt x="6" y="21"/>
                          <a:pt x="6" y="21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2" y="23"/>
                          <a:pt x="4" y="24"/>
                          <a:pt x="4" y="24"/>
                        </a:cubicBezTo>
                        <a:cubicBezTo>
                          <a:pt x="6" y="24"/>
                          <a:pt x="6" y="24"/>
                          <a:pt x="6" y="24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8" y="22"/>
                          <a:pt x="14" y="22"/>
                          <a:pt x="16" y="23"/>
                        </a:cubicBezTo>
                        <a:cubicBezTo>
                          <a:pt x="17" y="23"/>
                          <a:pt x="18" y="24"/>
                          <a:pt x="19" y="23"/>
                        </a:cubicBezTo>
                        <a:cubicBezTo>
                          <a:pt x="20" y="23"/>
                          <a:pt x="21" y="23"/>
                          <a:pt x="22" y="24"/>
                        </a:cubicBezTo>
                        <a:cubicBezTo>
                          <a:pt x="22" y="24"/>
                          <a:pt x="26" y="23"/>
                          <a:pt x="26" y="23"/>
                        </a:cubicBezTo>
                        <a:cubicBezTo>
                          <a:pt x="26" y="23"/>
                          <a:pt x="26" y="21"/>
                          <a:pt x="26" y="20"/>
                        </a:cubicBezTo>
                        <a:cubicBezTo>
                          <a:pt x="26" y="19"/>
                          <a:pt x="25" y="19"/>
                          <a:pt x="24" y="18"/>
                        </a:cubicBezTo>
                        <a:cubicBezTo>
                          <a:pt x="23" y="18"/>
                          <a:pt x="23" y="17"/>
                          <a:pt x="23" y="17"/>
                        </a:cubicBezTo>
                        <a:cubicBezTo>
                          <a:pt x="23" y="17"/>
                          <a:pt x="25" y="13"/>
                          <a:pt x="24" y="13"/>
                        </a:cubicBezTo>
                        <a:cubicBezTo>
                          <a:pt x="23" y="13"/>
                          <a:pt x="24" y="11"/>
                          <a:pt x="24" y="11"/>
                        </a:cubicBezTo>
                        <a:cubicBezTo>
                          <a:pt x="24" y="11"/>
                          <a:pt x="23" y="10"/>
                          <a:pt x="23" y="9"/>
                        </a:cubicBezTo>
                        <a:cubicBezTo>
                          <a:pt x="22" y="8"/>
                          <a:pt x="20" y="9"/>
                          <a:pt x="20" y="8"/>
                        </a:cubicBezTo>
                        <a:cubicBezTo>
                          <a:pt x="20" y="7"/>
                          <a:pt x="20" y="6"/>
                          <a:pt x="19" y="5"/>
                        </a:cubicBezTo>
                        <a:cubicBezTo>
                          <a:pt x="18" y="5"/>
                          <a:pt x="17" y="6"/>
                          <a:pt x="17" y="4"/>
                        </a:cubicBezTo>
                        <a:cubicBezTo>
                          <a:pt x="17" y="3"/>
                          <a:pt x="17" y="2"/>
                          <a:pt x="16" y="2"/>
                        </a:cubicBezTo>
                        <a:cubicBezTo>
                          <a:pt x="15" y="1"/>
                          <a:pt x="15" y="0"/>
                          <a:pt x="13" y="1"/>
                        </a:cubicBezTo>
                        <a:cubicBezTo>
                          <a:pt x="11" y="1"/>
                          <a:pt x="11" y="1"/>
                          <a:pt x="10" y="1"/>
                        </a:cubicBezTo>
                        <a:cubicBezTo>
                          <a:pt x="8" y="1"/>
                          <a:pt x="8" y="0"/>
                          <a:pt x="7" y="1"/>
                        </a:cubicBezTo>
                        <a:cubicBezTo>
                          <a:pt x="7" y="2"/>
                          <a:pt x="5" y="2"/>
                          <a:pt x="5" y="2"/>
                        </a:cubicBezTo>
                        <a:lnTo>
                          <a:pt x="4" y="3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2" name="Freeform 63">
                    <a:extLst>
                      <a:ext uri="{FF2B5EF4-FFF2-40B4-BE49-F238E27FC236}">
                        <a16:creationId xmlns:a16="http://schemas.microsoft.com/office/drawing/2014/main" id="{B9AAAE26-7F87-41C5-7F4D-889E54315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399893" y="3550353"/>
                    <a:ext cx="385732" cy="377543"/>
                  </a:xfrm>
                  <a:custGeom>
                    <a:avLst/>
                    <a:gdLst>
                      <a:gd name="T0" fmla="*/ 27 w 56"/>
                      <a:gd name="T1" fmla="*/ 48 h 52"/>
                      <a:gd name="T2" fmla="*/ 27 w 56"/>
                      <a:gd name="T3" fmla="*/ 45 h 52"/>
                      <a:gd name="T4" fmla="*/ 29 w 56"/>
                      <a:gd name="T5" fmla="*/ 41 h 52"/>
                      <a:gd name="T6" fmla="*/ 34 w 56"/>
                      <a:gd name="T7" fmla="*/ 38 h 52"/>
                      <a:gd name="T8" fmla="*/ 36 w 56"/>
                      <a:gd name="T9" fmla="*/ 42 h 52"/>
                      <a:gd name="T10" fmla="*/ 39 w 56"/>
                      <a:gd name="T11" fmla="*/ 37 h 52"/>
                      <a:gd name="T12" fmla="*/ 42 w 56"/>
                      <a:gd name="T13" fmla="*/ 32 h 52"/>
                      <a:gd name="T14" fmla="*/ 44 w 56"/>
                      <a:gd name="T15" fmla="*/ 27 h 52"/>
                      <a:gd name="T16" fmla="*/ 49 w 56"/>
                      <a:gd name="T17" fmla="*/ 24 h 52"/>
                      <a:gd name="T18" fmla="*/ 50 w 56"/>
                      <a:gd name="T19" fmla="*/ 20 h 52"/>
                      <a:gd name="T20" fmla="*/ 51 w 56"/>
                      <a:gd name="T21" fmla="*/ 16 h 52"/>
                      <a:gd name="T22" fmla="*/ 54 w 56"/>
                      <a:gd name="T23" fmla="*/ 13 h 52"/>
                      <a:gd name="T24" fmla="*/ 55 w 56"/>
                      <a:gd name="T25" fmla="*/ 8 h 52"/>
                      <a:gd name="T26" fmla="*/ 53 w 56"/>
                      <a:gd name="T27" fmla="*/ 0 h 52"/>
                      <a:gd name="T28" fmla="*/ 47 w 56"/>
                      <a:gd name="T29" fmla="*/ 2 h 52"/>
                      <a:gd name="T30" fmla="*/ 37 w 56"/>
                      <a:gd name="T31" fmla="*/ 2 h 52"/>
                      <a:gd name="T32" fmla="*/ 30 w 56"/>
                      <a:gd name="T33" fmla="*/ 4 h 52"/>
                      <a:gd name="T34" fmla="*/ 24 w 56"/>
                      <a:gd name="T35" fmla="*/ 3 h 52"/>
                      <a:gd name="T36" fmla="*/ 18 w 56"/>
                      <a:gd name="T37" fmla="*/ 1 h 52"/>
                      <a:gd name="T38" fmla="*/ 13 w 56"/>
                      <a:gd name="T39" fmla="*/ 0 h 52"/>
                      <a:gd name="T40" fmla="*/ 8 w 56"/>
                      <a:gd name="T41" fmla="*/ 5 h 52"/>
                      <a:gd name="T42" fmla="*/ 4 w 56"/>
                      <a:gd name="T43" fmla="*/ 10 h 52"/>
                      <a:gd name="T44" fmla="*/ 5 w 56"/>
                      <a:gd name="T45" fmla="*/ 14 h 52"/>
                      <a:gd name="T46" fmla="*/ 5 w 56"/>
                      <a:gd name="T47" fmla="*/ 19 h 52"/>
                      <a:gd name="T48" fmla="*/ 4 w 56"/>
                      <a:gd name="T49" fmla="*/ 24 h 52"/>
                      <a:gd name="T50" fmla="*/ 2 w 56"/>
                      <a:gd name="T51" fmla="*/ 27 h 52"/>
                      <a:gd name="T52" fmla="*/ 1 w 56"/>
                      <a:gd name="T53" fmla="*/ 34 h 52"/>
                      <a:gd name="T54" fmla="*/ 1 w 56"/>
                      <a:gd name="T55" fmla="*/ 41 h 52"/>
                      <a:gd name="T56" fmla="*/ 5 w 56"/>
                      <a:gd name="T57" fmla="*/ 41 h 52"/>
                      <a:gd name="T58" fmla="*/ 12 w 56"/>
                      <a:gd name="T59" fmla="*/ 43 h 52"/>
                      <a:gd name="T60" fmla="*/ 14 w 56"/>
                      <a:gd name="T61" fmla="*/ 45 h 52"/>
                      <a:gd name="T62" fmla="*/ 15 w 56"/>
                      <a:gd name="T63" fmla="*/ 46 h 52"/>
                      <a:gd name="T64" fmla="*/ 14 w 56"/>
                      <a:gd name="T65" fmla="*/ 47 h 52"/>
                      <a:gd name="T66" fmla="*/ 20 w 56"/>
                      <a:gd name="T67" fmla="*/ 52 h 52"/>
                      <a:gd name="T68" fmla="*/ 22 w 56"/>
                      <a:gd name="T69" fmla="*/ 51 h 52"/>
                      <a:gd name="T70" fmla="*/ 24 w 56"/>
                      <a:gd name="T71" fmla="*/ 51 h 52"/>
                      <a:gd name="T72" fmla="*/ 26 w 56"/>
                      <a:gd name="T73" fmla="*/ 49 h 52"/>
                      <a:gd name="T74" fmla="*/ 27 w 56"/>
                      <a:gd name="T75" fmla="*/ 4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6" h="52">
                        <a:moveTo>
                          <a:pt x="27" y="49"/>
                        </a:move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28" y="46"/>
                          <a:pt x="28" y="46"/>
                          <a:pt x="28" y="46"/>
                        </a:cubicBezTo>
                        <a:cubicBezTo>
                          <a:pt x="28" y="46"/>
                          <a:pt x="27" y="46"/>
                          <a:pt x="27" y="45"/>
                        </a:cubicBezTo>
                        <a:cubicBezTo>
                          <a:pt x="27" y="44"/>
                          <a:pt x="27" y="44"/>
                          <a:pt x="28" y="43"/>
                        </a:cubicBezTo>
                        <a:cubicBezTo>
                          <a:pt x="29" y="43"/>
                          <a:pt x="29" y="42"/>
                          <a:pt x="29" y="41"/>
                        </a:cubicBezTo>
                        <a:cubicBezTo>
                          <a:pt x="29" y="40"/>
                          <a:pt x="31" y="40"/>
                          <a:pt x="32" y="39"/>
                        </a:cubicBezTo>
                        <a:cubicBezTo>
                          <a:pt x="33" y="38"/>
                          <a:pt x="34" y="38"/>
                          <a:pt x="34" y="38"/>
                        </a:cubicBezTo>
                        <a:cubicBezTo>
                          <a:pt x="34" y="38"/>
                          <a:pt x="34" y="38"/>
                          <a:pt x="35" y="39"/>
                        </a:cubicBezTo>
                        <a:cubicBezTo>
                          <a:pt x="37" y="39"/>
                          <a:pt x="36" y="41"/>
                          <a:pt x="36" y="42"/>
                        </a:cubicBezTo>
                        <a:cubicBezTo>
                          <a:pt x="38" y="42"/>
                          <a:pt x="38" y="40"/>
                          <a:pt x="39" y="39"/>
                        </a:cubicBezTo>
                        <a:cubicBezTo>
                          <a:pt x="40" y="39"/>
                          <a:pt x="39" y="38"/>
                          <a:pt x="39" y="37"/>
                        </a:cubicBezTo>
                        <a:cubicBezTo>
                          <a:pt x="39" y="36"/>
                          <a:pt x="40" y="35"/>
                          <a:pt x="40" y="34"/>
                        </a:cubicBezTo>
                        <a:cubicBezTo>
                          <a:pt x="41" y="33"/>
                          <a:pt x="42" y="34"/>
                          <a:pt x="42" y="32"/>
                        </a:cubicBezTo>
                        <a:cubicBezTo>
                          <a:pt x="43" y="31"/>
                          <a:pt x="42" y="31"/>
                          <a:pt x="43" y="30"/>
                        </a:cubicBezTo>
                        <a:cubicBezTo>
                          <a:pt x="44" y="29"/>
                          <a:pt x="44" y="29"/>
                          <a:pt x="44" y="27"/>
                        </a:cubicBezTo>
                        <a:cubicBezTo>
                          <a:pt x="44" y="26"/>
                          <a:pt x="44" y="26"/>
                          <a:pt x="46" y="26"/>
                        </a:cubicBezTo>
                        <a:cubicBezTo>
                          <a:pt x="47" y="25"/>
                          <a:pt x="48" y="24"/>
                          <a:pt x="49" y="24"/>
                        </a:cubicBezTo>
                        <a:cubicBezTo>
                          <a:pt x="50" y="24"/>
                          <a:pt x="49" y="22"/>
                          <a:pt x="49" y="22"/>
                        </a:cubicBezTo>
                        <a:cubicBezTo>
                          <a:pt x="49" y="22"/>
                          <a:pt x="49" y="20"/>
                          <a:pt x="50" y="20"/>
                        </a:cubicBezTo>
                        <a:cubicBezTo>
                          <a:pt x="50" y="20"/>
                          <a:pt x="50" y="19"/>
                          <a:pt x="51" y="18"/>
                        </a:cubicBezTo>
                        <a:cubicBezTo>
                          <a:pt x="51" y="17"/>
                          <a:pt x="50" y="17"/>
                          <a:pt x="51" y="16"/>
                        </a:cubicBezTo>
                        <a:cubicBezTo>
                          <a:pt x="52" y="15"/>
                          <a:pt x="53" y="15"/>
                          <a:pt x="53" y="14"/>
                        </a:cubicBezTo>
                        <a:cubicBezTo>
                          <a:pt x="53" y="13"/>
                          <a:pt x="53" y="13"/>
                          <a:pt x="54" y="13"/>
                        </a:cubicBezTo>
                        <a:cubicBezTo>
                          <a:pt x="55" y="13"/>
                          <a:pt x="56" y="10"/>
                          <a:pt x="56" y="9"/>
                        </a:cubicBezTo>
                        <a:cubicBezTo>
                          <a:pt x="56" y="8"/>
                          <a:pt x="55" y="8"/>
                          <a:pt x="55" y="8"/>
                        </a:cubicBezTo>
                        <a:cubicBezTo>
                          <a:pt x="55" y="4"/>
                          <a:pt x="55" y="4"/>
                          <a:pt x="55" y="4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cubicBezTo>
                          <a:pt x="49" y="1"/>
                          <a:pt x="49" y="1"/>
                          <a:pt x="49" y="1"/>
                        </a:cubicBezTo>
                        <a:cubicBezTo>
                          <a:pt x="49" y="1"/>
                          <a:pt x="49" y="2"/>
                          <a:pt x="47" y="2"/>
                        </a:cubicBezTo>
                        <a:cubicBezTo>
                          <a:pt x="46" y="2"/>
                          <a:pt x="44" y="3"/>
                          <a:pt x="42" y="2"/>
                        </a:cubicBezTo>
                        <a:cubicBezTo>
                          <a:pt x="40" y="2"/>
                          <a:pt x="38" y="2"/>
                          <a:pt x="37" y="2"/>
                        </a:cubicBezTo>
                        <a:cubicBezTo>
                          <a:pt x="36" y="2"/>
                          <a:pt x="34" y="3"/>
                          <a:pt x="34" y="4"/>
                        </a:cubicBezTo>
                        <a:cubicBezTo>
                          <a:pt x="34" y="4"/>
                          <a:pt x="32" y="4"/>
                          <a:pt x="30" y="4"/>
                        </a:cubicBezTo>
                        <a:cubicBezTo>
                          <a:pt x="27" y="4"/>
                          <a:pt x="28" y="3"/>
                          <a:pt x="27" y="3"/>
                        </a:cubicBezTo>
                        <a:cubicBezTo>
                          <a:pt x="26" y="2"/>
                          <a:pt x="25" y="2"/>
                          <a:pt x="24" y="3"/>
                        </a:cubicBezTo>
                        <a:cubicBezTo>
                          <a:pt x="22" y="4"/>
                          <a:pt x="21" y="3"/>
                          <a:pt x="21" y="3"/>
                        </a:cubicBezTo>
                        <a:cubicBezTo>
                          <a:pt x="21" y="3"/>
                          <a:pt x="19" y="1"/>
                          <a:pt x="18" y="1"/>
                        </a:cubicBezTo>
                        <a:cubicBezTo>
                          <a:pt x="18" y="1"/>
                          <a:pt x="18" y="0"/>
                          <a:pt x="16" y="0"/>
                        </a:cubicBezTo>
                        <a:cubicBezTo>
                          <a:pt x="15" y="0"/>
                          <a:pt x="14" y="0"/>
                          <a:pt x="13" y="0"/>
                        </a:cubicBezTo>
                        <a:cubicBezTo>
                          <a:pt x="11" y="1"/>
                          <a:pt x="8" y="2"/>
                          <a:pt x="8" y="2"/>
                        </a:cubicBezTo>
                        <a:cubicBezTo>
                          <a:pt x="8" y="2"/>
                          <a:pt x="8" y="4"/>
                          <a:pt x="8" y="5"/>
                        </a:cubicBezTo>
                        <a:cubicBezTo>
                          <a:pt x="8" y="6"/>
                          <a:pt x="6" y="7"/>
                          <a:pt x="6" y="7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5" y="12"/>
                          <a:pt x="4" y="13"/>
                        </a:cubicBezTo>
                        <a:cubicBezTo>
                          <a:pt x="3" y="14"/>
                          <a:pt x="4" y="14"/>
                          <a:pt x="5" y="14"/>
                        </a:cubicBezTo>
                        <a:cubicBezTo>
                          <a:pt x="6" y="15"/>
                          <a:pt x="6" y="15"/>
                          <a:pt x="5" y="17"/>
                        </a:cubicBezTo>
                        <a:cubicBezTo>
                          <a:pt x="4" y="18"/>
                          <a:pt x="6" y="19"/>
                          <a:pt x="5" y="19"/>
                        </a:cubicBezTo>
                        <a:cubicBezTo>
                          <a:pt x="4" y="19"/>
                          <a:pt x="4" y="20"/>
                          <a:pt x="4" y="21"/>
                        </a:cubicBezTo>
                        <a:cubicBezTo>
                          <a:pt x="4" y="22"/>
                          <a:pt x="4" y="23"/>
                          <a:pt x="4" y="24"/>
                        </a:cubicBezTo>
                        <a:cubicBezTo>
                          <a:pt x="3" y="25"/>
                          <a:pt x="2" y="25"/>
                          <a:pt x="3" y="25"/>
                        </a:cubicBezTo>
                        <a:cubicBezTo>
                          <a:pt x="3" y="26"/>
                          <a:pt x="3" y="27"/>
                          <a:pt x="2" y="27"/>
                        </a:cubicBezTo>
                        <a:cubicBezTo>
                          <a:pt x="1" y="26"/>
                          <a:pt x="1" y="27"/>
                          <a:pt x="2" y="28"/>
                        </a:cubicBezTo>
                        <a:cubicBezTo>
                          <a:pt x="2" y="29"/>
                          <a:pt x="0" y="33"/>
                          <a:pt x="1" y="34"/>
                        </a:cubicBezTo>
                        <a:cubicBezTo>
                          <a:pt x="2" y="35"/>
                          <a:pt x="2" y="36"/>
                          <a:pt x="2" y="37"/>
                        </a:cubicBezTo>
                        <a:cubicBezTo>
                          <a:pt x="2" y="38"/>
                          <a:pt x="1" y="41"/>
                          <a:pt x="1" y="41"/>
                        </a:cubicBezTo>
                        <a:cubicBezTo>
                          <a:pt x="3" y="40"/>
                          <a:pt x="5" y="40"/>
                          <a:pt x="5" y="40"/>
                        </a:cubicBezTo>
                        <a:cubicBezTo>
                          <a:pt x="5" y="40"/>
                          <a:pt x="5" y="41"/>
                          <a:pt x="5" y="41"/>
                        </a:cubicBezTo>
                        <a:cubicBezTo>
                          <a:pt x="6" y="41"/>
                          <a:pt x="8" y="40"/>
                          <a:pt x="9" y="41"/>
                        </a:cubicBezTo>
                        <a:cubicBezTo>
                          <a:pt x="11" y="41"/>
                          <a:pt x="11" y="43"/>
                          <a:pt x="12" y="43"/>
                        </a:cubicBezTo>
                        <a:cubicBezTo>
                          <a:pt x="13" y="43"/>
                          <a:pt x="13" y="43"/>
                          <a:pt x="14" y="43"/>
                        </a:cubicBezTo>
                        <a:cubicBezTo>
                          <a:pt x="14" y="43"/>
                          <a:pt x="14" y="44"/>
                          <a:pt x="14" y="45"/>
                        </a:cubicBezTo>
                        <a:cubicBezTo>
                          <a:pt x="14" y="45"/>
                          <a:pt x="14" y="45"/>
                          <a:pt x="14" y="45"/>
                        </a:cubicBezTo>
                        <a:cubicBezTo>
                          <a:pt x="15" y="45"/>
                          <a:pt x="15" y="46"/>
                          <a:pt x="15" y="46"/>
                        </a:cubicBezTo>
                        <a:cubicBezTo>
                          <a:pt x="15" y="46"/>
                          <a:pt x="15" y="46"/>
                          <a:pt x="15" y="46"/>
                        </a:cubicBezTo>
                        <a:cubicBezTo>
                          <a:pt x="15" y="47"/>
                          <a:pt x="15" y="47"/>
                          <a:pt x="14" y="47"/>
                        </a:cubicBezTo>
                        <a:cubicBezTo>
                          <a:pt x="15" y="49"/>
                          <a:pt x="16" y="51"/>
                          <a:pt x="17" y="52"/>
                        </a:cubicBezTo>
                        <a:cubicBezTo>
                          <a:pt x="18" y="52"/>
                          <a:pt x="19" y="52"/>
                          <a:pt x="20" y="52"/>
                        </a:cubicBezTo>
                        <a:cubicBezTo>
                          <a:pt x="20" y="51"/>
                          <a:pt x="20" y="51"/>
                          <a:pt x="20" y="51"/>
                        </a:cubicBezTo>
                        <a:cubicBezTo>
                          <a:pt x="21" y="51"/>
                          <a:pt x="21" y="52"/>
                          <a:pt x="22" y="51"/>
                        </a:cubicBezTo>
                        <a:cubicBezTo>
                          <a:pt x="23" y="51"/>
                          <a:pt x="23" y="51"/>
                          <a:pt x="23" y="51"/>
                        </a:cubicBezTo>
                        <a:cubicBezTo>
                          <a:pt x="23" y="51"/>
                          <a:pt x="23" y="51"/>
                          <a:pt x="24" y="51"/>
                        </a:cubicBezTo>
                        <a:cubicBezTo>
                          <a:pt x="24" y="51"/>
                          <a:pt x="24" y="50"/>
                          <a:pt x="25" y="49"/>
                        </a:cubicBezTo>
                        <a:cubicBezTo>
                          <a:pt x="25" y="49"/>
                          <a:pt x="26" y="50"/>
                          <a:pt x="26" y="49"/>
                        </a:cubicBezTo>
                        <a:cubicBezTo>
                          <a:pt x="26" y="50"/>
                          <a:pt x="26" y="50"/>
                          <a:pt x="27" y="51"/>
                        </a:cubicBezTo>
                        <a:cubicBezTo>
                          <a:pt x="27" y="50"/>
                          <a:pt x="27" y="49"/>
                          <a:pt x="27" y="49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3" name="Freeform 77">
                    <a:extLst>
                      <a:ext uri="{FF2B5EF4-FFF2-40B4-BE49-F238E27FC236}">
                        <a16:creationId xmlns:a16="http://schemas.microsoft.com/office/drawing/2014/main" id="{69AFC057-4371-41D2-6A7D-CD039F0A9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787008" y="3055252"/>
                    <a:ext cx="392162" cy="465711"/>
                  </a:xfrm>
                  <a:custGeom>
                    <a:avLst/>
                    <a:gdLst>
                      <a:gd name="T0" fmla="*/ 3 w 57"/>
                      <a:gd name="T1" fmla="*/ 56 h 64"/>
                      <a:gd name="T2" fmla="*/ 4 w 57"/>
                      <a:gd name="T3" fmla="*/ 55 h 64"/>
                      <a:gd name="T4" fmla="*/ 6 w 57"/>
                      <a:gd name="T5" fmla="*/ 54 h 64"/>
                      <a:gd name="T6" fmla="*/ 9 w 57"/>
                      <a:gd name="T7" fmla="*/ 54 h 64"/>
                      <a:gd name="T8" fmla="*/ 12 w 57"/>
                      <a:gd name="T9" fmla="*/ 54 h 64"/>
                      <a:gd name="T10" fmla="*/ 15 w 57"/>
                      <a:gd name="T11" fmla="*/ 55 h 64"/>
                      <a:gd name="T12" fmla="*/ 16 w 57"/>
                      <a:gd name="T13" fmla="*/ 57 h 64"/>
                      <a:gd name="T14" fmla="*/ 18 w 57"/>
                      <a:gd name="T15" fmla="*/ 58 h 64"/>
                      <a:gd name="T16" fmla="*/ 19 w 57"/>
                      <a:gd name="T17" fmla="*/ 61 h 64"/>
                      <a:gd name="T18" fmla="*/ 22 w 57"/>
                      <a:gd name="T19" fmla="*/ 62 h 64"/>
                      <a:gd name="T20" fmla="*/ 23 w 57"/>
                      <a:gd name="T21" fmla="*/ 64 h 64"/>
                      <a:gd name="T22" fmla="*/ 25 w 57"/>
                      <a:gd name="T23" fmla="*/ 63 h 64"/>
                      <a:gd name="T24" fmla="*/ 25 w 57"/>
                      <a:gd name="T25" fmla="*/ 60 h 64"/>
                      <a:gd name="T26" fmla="*/ 26 w 57"/>
                      <a:gd name="T27" fmla="*/ 59 h 64"/>
                      <a:gd name="T28" fmla="*/ 29 w 57"/>
                      <a:gd name="T29" fmla="*/ 59 h 64"/>
                      <a:gd name="T30" fmla="*/ 32 w 57"/>
                      <a:gd name="T31" fmla="*/ 59 h 64"/>
                      <a:gd name="T32" fmla="*/ 33 w 57"/>
                      <a:gd name="T33" fmla="*/ 59 h 64"/>
                      <a:gd name="T34" fmla="*/ 33 w 57"/>
                      <a:gd name="T35" fmla="*/ 57 h 64"/>
                      <a:gd name="T36" fmla="*/ 35 w 57"/>
                      <a:gd name="T37" fmla="*/ 58 h 64"/>
                      <a:gd name="T38" fmla="*/ 52 w 57"/>
                      <a:gd name="T39" fmla="*/ 57 h 64"/>
                      <a:gd name="T40" fmla="*/ 53 w 57"/>
                      <a:gd name="T41" fmla="*/ 55 h 64"/>
                      <a:gd name="T42" fmla="*/ 51 w 57"/>
                      <a:gd name="T43" fmla="*/ 53 h 64"/>
                      <a:gd name="T44" fmla="*/ 49 w 57"/>
                      <a:gd name="T45" fmla="*/ 11 h 64"/>
                      <a:gd name="T46" fmla="*/ 57 w 57"/>
                      <a:gd name="T47" fmla="*/ 11 h 64"/>
                      <a:gd name="T48" fmla="*/ 41 w 57"/>
                      <a:gd name="T49" fmla="*/ 0 h 64"/>
                      <a:gd name="T50" fmla="*/ 42 w 57"/>
                      <a:gd name="T51" fmla="*/ 8 h 64"/>
                      <a:gd name="T52" fmla="*/ 24 w 57"/>
                      <a:gd name="T53" fmla="*/ 8 h 64"/>
                      <a:gd name="T54" fmla="*/ 24 w 57"/>
                      <a:gd name="T55" fmla="*/ 19 h 64"/>
                      <a:gd name="T56" fmla="*/ 18 w 57"/>
                      <a:gd name="T57" fmla="*/ 22 h 64"/>
                      <a:gd name="T58" fmla="*/ 19 w 57"/>
                      <a:gd name="T59" fmla="*/ 30 h 64"/>
                      <a:gd name="T60" fmla="*/ 2 w 57"/>
                      <a:gd name="T61" fmla="*/ 31 h 64"/>
                      <a:gd name="T62" fmla="*/ 0 w 57"/>
                      <a:gd name="T63" fmla="*/ 32 h 64"/>
                      <a:gd name="T64" fmla="*/ 2 w 57"/>
                      <a:gd name="T65" fmla="*/ 34 h 64"/>
                      <a:gd name="T66" fmla="*/ 3 w 57"/>
                      <a:gd name="T67" fmla="*/ 36 h 64"/>
                      <a:gd name="T68" fmla="*/ 2 w 57"/>
                      <a:gd name="T69" fmla="*/ 38 h 64"/>
                      <a:gd name="T70" fmla="*/ 3 w 57"/>
                      <a:gd name="T71" fmla="*/ 40 h 64"/>
                      <a:gd name="T72" fmla="*/ 3 w 57"/>
                      <a:gd name="T73" fmla="*/ 40 h 64"/>
                      <a:gd name="T74" fmla="*/ 2 w 57"/>
                      <a:gd name="T75" fmla="*/ 42 h 64"/>
                      <a:gd name="T76" fmla="*/ 4 w 57"/>
                      <a:gd name="T77" fmla="*/ 45 h 64"/>
                      <a:gd name="T78" fmla="*/ 3 w 57"/>
                      <a:gd name="T79" fmla="*/ 48 h 64"/>
                      <a:gd name="T80" fmla="*/ 4 w 57"/>
                      <a:gd name="T81" fmla="*/ 49 h 64"/>
                      <a:gd name="T82" fmla="*/ 4 w 57"/>
                      <a:gd name="T83" fmla="*/ 49 h 64"/>
                      <a:gd name="T84" fmla="*/ 3 w 57"/>
                      <a:gd name="T85" fmla="*/ 50 h 64"/>
                      <a:gd name="T86" fmla="*/ 4 w 57"/>
                      <a:gd name="T87" fmla="*/ 53 h 64"/>
                      <a:gd name="T88" fmla="*/ 3 w 57"/>
                      <a:gd name="T89" fmla="*/ 56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7" h="64">
                        <a:moveTo>
                          <a:pt x="3" y="56"/>
                        </a:moveTo>
                        <a:cubicBezTo>
                          <a:pt x="4" y="55"/>
                          <a:pt x="4" y="55"/>
                          <a:pt x="4" y="55"/>
                        </a:cubicBezTo>
                        <a:cubicBezTo>
                          <a:pt x="4" y="55"/>
                          <a:pt x="6" y="55"/>
                          <a:pt x="6" y="54"/>
                        </a:cubicBezTo>
                        <a:cubicBezTo>
                          <a:pt x="7" y="53"/>
                          <a:pt x="7" y="54"/>
                          <a:pt x="9" y="54"/>
                        </a:cubicBezTo>
                        <a:cubicBezTo>
                          <a:pt x="10" y="54"/>
                          <a:pt x="10" y="54"/>
                          <a:pt x="12" y="54"/>
                        </a:cubicBezTo>
                        <a:cubicBezTo>
                          <a:pt x="14" y="53"/>
                          <a:pt x="14" y="54"/>
                          <a:pt x="15" y="55"/>
                        </a:cubicBezTo>
                        <a:cubicBezTo>
                          <a:pt x="16" y="55"/>
                          <a:pt x="16" y="56"/>
                          <a:pt x="16" y="57"/>
                        </a:cubicBezTo>
                        <a:cubicBezTo>
                          <a:pt x="16" y="59"/>
                          <a:pt x="17" y="58"/>
                          <a:pt x="18" y="58"/>
                        </a:cubicBezTo>
                        <a:cubicBezTo>
                          <a:pt x="19" y="59"/>
                          <a:pt x="19" y="60"/>
                          <a:pt x="19" y="61"/>
                        </a:cubicBezTo>
                        <a:cubicBezTo>
                          <a:pt x="19" y="62"/>
                          <a:pt x="21" y="61"/>
                          <a:pt x="22" y="62"/>
                        </a:cubicBezTo>
                        <a:cubicBezTo>
                          <a:pt x="22" y="63"/>
                          <a:pt x="23" y="64"/>
                          <a:pt x="23" y="64"/>
                        </a:cubicBezTo>
                        <a:cubicBezTo>
                          <a:pt x="23" y="64"/>
                          <a:pt x="24" y="64"/>
                          <a:pt x="25" y="63"/>
                        </a:cubicBezTo>
                        <a:cubicBezTo>
                          <a:pt x="25" y="63"/>
                          <a:pt x="25" y="62"/>
                          <a:pt x="25" y="60"/>
                        </a:cubicBezTo>
                        <a:cubicBezTo>
                          <a:pt x="26" y="59"/>
                          <a:pt x="25" y="59"/>
                          <a:pt x="26" y="59"/>
                        </a:cubicBezTo>
                        <a:cubicBezTo>
                          <a:pt x="27" y="59"/>
                          <a:pt x="27" y="59"/>
                          <a:pt x="29" y="59"/>
                        </a:cubicBezTo>
                        <a:cubicBezTo>
                          <a:pt x="31" y="60"/>
                          <a:pt x="32" y="59"/>
                          <a:pt x="32" y="59"/>
                        </a:cubicBezTo>
                        <a:cubicBezTo>
                          <a:pt x="32" y="59"/>
                          <a:pt x="34" y="60"/>
                          <a:pt x="33" y="59"/>
                        </a:cubicBezTo>
                        <a:cubicBezTo>
                          <a:pt x="32" y="58"/>
                          <a:pt x="32" y="57"/>
                          <a:pt x="33" y="57"/>
                        </a:cubicBezTo>
                        <a:cubicBezTo>
                          <a:pt x="34" y="56"/>
                          <a:pt x="35" y="58"/>
                          <a:pt x="35" y="58"/>
                        </a:cubicBezTo>
                        <a:cubicBezTo>
                          <a:pt x="52" y="57"/>
                          <a:pt x="52" y="57"/>
                          <a:pt x="52" y="57"/>
                        </a:cubicBezTo>
                        <a:cubicBezTo>
                          <a:pt x="52" y="57"/>
                          <a:pt x="52" y="57"/>
                          <a:pt x="53" y="55"/>
                        </a:cubicBezTo>
                        <a:cubicBezTo>
                          <a:pt x="54" y="53"/>
                          <a:pt x="51" y="53"/>
                          <a:pt x="51" y="53"/>
                        </a:cubicBezTo>
                        <a:cubicBezTo>
                          <a:pt x="49" y="11"/>
                          <a:pt x="49" y="11"/>
                          <a:pt x="49" y="11"/>
                        </a:cubicBezTo>
                        <a:cubicBezTo>
                          <a:pt x="57" y="11"/>
                          <a:pt x="57" y="11"/>
                          <a:pt x="57" y="11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24" y="8"/>
                          <a:pt x="24" y="8"/>
                          <a:pt x="24" y="8"/>
                        </a:cubicBezTo>
                        <a:cubicBezTo>
                          <a:pt x="24" y="19"/>
                          <a:pt x="24" y="19"/>
                          <a:pt x="24" y="19"/>
                        </a:cubicBezTo>
                        <a:cubicBezTo>
                          <a:pt x="24" y="19"/>
                          <a:pt x="18" y="19"/>
                          <a:pt x="18" y="22"/>
                        </a:cubicBezTo>
                        <a:cubicBezTo>
                          <a:pt x="18" y="25"/>
                          <a:pt x="19" y="30"/>
                          <a:pt x="19" y="30"/>
                        </a:cubicBezTo>
                        <a:cubicBezTo>
                          <a:pt x="2" y="31"/>
                          <a:pt x="2" y="31"/>
                          <a:pt x="2" y="31"/>
                        </a:cubicBezTo>
                        <a:cubicBezTo>
                          <a:pt x="2" y="31"/>
                          <a:pt x="2" y="30"/>
                          <a:pt x="0" y="32"/>
                        </a:cubicBezTo>
                        <a:cubicBezTo>
                          <a:pt x="1" y="33"/>
                          <a:pt x="1" y="33"/>
                          <a:pt x="2" y="34"/>
                        </a:cubicBezTo>
                        <a:cubicBezTo>
                          <a:pt x="2" y="34"/>
                          <a:pt x="3" y="35"/>
                          <a:pt x="3" y="36"/>
                        </a:cubicBezTo>
                        <a:cubicBezTo>
                          <a:pt x="3" y="37"/>
                          <a:pt x="2" y="37"/>
                          <a:pt x="2" y="38"/>
                        </a:cubicBezTo>
                        <a:cubicBezTo>
                          <a:pt x="2" y="38"/>
                          <a:pt x="3" y="39"/>
                          <a:pt x="3" y="40"/>
                        </a:cubicBezTo>
                        <a:cubicBezTo>
                          <a:pt x="3" y="40"/>
                          <a:pt x="3" y="40"/>
                          <a:pt x="3" y="40"/>
                        </a:cubicBezTo>
                        <a:cubicBezTo>
                          <a:pt x="3" y="40"/>
                          <a:pt x="2" y="41"/>
                          <a:pt x="2" y="42"/>
                        </a:cubicBezTo>
                        <a:cubicBezTo>
                          <a:pt x="3" y="43"/>
                          <a:pt x="4" y="44"/>
                          <a:pt x="4" y="45"/>
                        </a:cubicBezTo>
                        <a:cubicBezTo>
                          <a:pt x="4" y="46"/>
                          <a:pt x="4" y="47"/>
                          <a:pt x="3" y="48"/>
                        </a:cubicBezTo>
                        <a:cubicBezTo>
                          <a:pt x="4" y="48"/>
                          <a:pt x="4" y="48"/>
                          <a:pt x="4" y="49"/>
                        </a:cubicBezTo>
                        <a:cubicBezTo>
                          <a:pt x="4" y="49"/>
                          <a:pt x="4" y="49"/>
                          <a:pt x="4" y="49"/>
                        </a:cubicBezTo>
                        <a:cubicBezTo>
                          <a:pt x="4" y="50"/>
                          <a:pt x="3" y="49"/>
                          <a:pt x="3" y="50"/>
                        </a:cubicBezTo>
                        <a:cubicBezTo>
                          <a:pt x="3" y="51"/>
                          <a:pt x="4" y="52"/>
                          <a:pt x="4" y="53"/>
                        </a:cubicBezTo>
                        <a:cubicBezTo>
                          <a:pt x="4" y="54"/>
                          <a:pt x="3" y="55"/>
                          <a:pt x="3" y="56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4" name="Freeform 80">
                    <a:extLst>
                      <a:ext uri="{FF2B5EF4-FFF2-40B4-BE49-F238E27FC236}">
                        <a16:creationId xmlns:a16="http://schemas.microsoft.com/office/drawing/2014/main" id="{7D4FE23C-CC6D-460F-69DB-C1D78B4AA4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42793" y="4443341"/>
                    <a:ext cx="111433" cy="284852"/>
                  </a:xfrm>
                  <a:custGeom>
                    <a:avLst/>
                    <a:gdLst>
                      <a:gd name="T0" fmla="*/ 8 w 16"/>
                      <a:gd name="T1" fmla="*/ 1 h 39"/>
                      <a:gd name="T2" fmla="*/ 7 w 16"/>
                      <a:gd name="T3" fmla="*/ 1 h 39"/>
                      <a:gd name="T4" fmla="*/ 3 w 16"/>
                      <a:gd name="T5" fmla="*/ 0 h 39"/>
                      <a:gd name="T6" fmla="*/ 4 w 16"/>
                      <a:gd name="T7" fmla="*/ 2 h 39"/>
                      <a:gd name="T8" fmla="*/ 5 w 16"/>
                      <a:gd name="T9" fmla="*/ 5 h 39"/>
                      <a:gd name="T10" fmla="*/ 4 w 16"/>
                      <a:gd name="T11" fmla="*/ 8 h 39"/>
                      <a:gd name="T12" fmla="*/ 2 w 16"/>
                      <a:gd name="T13" fmla="*/ 9 h 39"/>
                      <a:gd name="T14" fmla="*/ 3 w 16"/>
                      <a:gd name="T15" fmla="*/ 13 h 39"/>
                      <a:gd name="T16" fmla="*/ 4 w 16"/>
                      <a:gd name="T17" fmla="*/ 14 h 39"/>
                      <a:gd name="T18" fmla="*/ 1 w 16"/>
                      <a:gd name="T19" fmla="*/ 16 h 39"/>
                      <a:gd name="T20" fmla="*/ 1 w 16"/>
                      <a:gd name="T21" fmla="*/ 20 h 39"/>
                      <a:gd name="T22" fmla="*/ 0 w 16"/>
                      <a:gd name="T23" fmla="*/ 22 h 39"/>
                      <a:gd name="T24" fmla="*/ 1 w 16"/>
                      <a:gd name="T25" fmla="*/ 25 h 39"/>
                      <a:gd name="T26" fmla="*/ 3 w 16"/>
                      <a:gd name="T27" fmla="*/ 27 h 39"/>
                      <a:gd name="T28" fmla="*/ 3 w 16"/>
                      <a:gd name="T29" fmla="*/ 28 h 39"/>
                      <a:gd name="T30" fmla="*/ 6 w 16"/>
                      <a:gd name="T31" fmla="*/ 27 h 39"/>
                      <a:gd name="T32" fmla="*/ 7 w 16"/>
                      <a:gd name="T33" fmla="*/ 29 h 39"/>
                      <a:gd name="T34" fmla="*/ 7 w 16"/>
                      <a:gd name="T35" fmla="*/ 32 h 39"/>
                      <a:gd name="T36" fmla="*/ 7 w 16"/>
                      <a:gd name="T37" fmla="*/ 34 h 39"/>
                      <a:gd name="T38" fmla="*/ 9 w 16"/>
                      <a:gd name="T39" fmla="*/ 37 h 39"/>
                      <a:gd name="T40" fmla="*/ 11 w 16"/>
                      <a:gd name="T41" fmla="*/ 37 h 39"/>
                      <a:gd name="T42" fmla="*/ 12 w 16"/>
                      <a:gd name="T43" fmla="*/ 39 h 39"/>
                      <a:gd name="T44" fmla="*/ 13 w 16"/>
                      <a:gd name="T45" fmla="*/ 37 h 39"/>
                      <a:gd name="T46" fmla="*/ 13 w 16"/>
                      <a:gd name="T47" fmla="*/ 33 h 39"/>
                      <a:gd name="T48" fmla="*/ 15 w 16"/>
                      <a:gd name="T49" fmla="*/ 32 h 39"/>
                      <a:gd name="T50" fmla="*/ 15 w 16"/>
                      <a:gd name="T51" fmla="*/ 30 h 39"/>
                      <a:gd name="T52" fmla="*/ 15 w 16"/>
                      <a:gd name="T53" fmla="*/ 27 h 39"/>
                      <a:gd name="T54" fmla="*/ 13 w 16"/>
                      <a:gd name="T55" fmla="*/ 25 h 39"/>
                      <a:gd name="T56" fmla="*/ 12 w 16"/>
                      <a:gd name="T57" fmla="*/ 22 h 39"/>
                      <a:gd name="T58" fmla="*/ 11 w 16"/>
                      <a:gd name="T59" fmla="*/ 21 h 39"/>
                      <a:gd name="T60" fmla="*/ 12 w 16"/>
                      <a:gd name="T61" fmla="*/ 22 h 39"/>
                      <a:gd name="T62" fmla="*/ 12 w 16"/>
                      <a:gd name="T63" fmla="*/ 22 h 39"/>
                      <a:gd name="T64" fmla="*/ 12 w 16"/>
                      <a:gd name="T65" fmla="*/ 24 h 39"/>
                      <a:gd name="T66" fmla="*/ 11 w 16"/>
                      <a:gd name="T67" fmla="*/ 23 h 39"/>
                      <a:gd name="T68" fmla="*/ 10 w 16"/>
                      <a:gd name="T69" fmla="*/ 23 h 39"/>
                      <a:gd name="T70" fmla="*/ 10 w 16"/>
                      <a:gd name="T71" fmla="*/ 21 h 39"/>
                      <a:gd name="T72" fmla="*/ 9 w 16"/>
                      <a:gd name="T73" fmla="*/ 20 h 39"/>
                      <a:gd name="T74" fmla="*/ 9 w 16"/>
                      <a:gd name="T75" fmla="*/ 18 h 39"/>
                      <a:gd name="T76" fmla="*/ 8 w 16"/>
                      <a:gd name="T77" fmla="*/ 16 h 39"/>
                      <a:gd name="T78" fmla="*/ 9 w 16"/>
                      <a:gd name="T79" fmla="*/ 13 h 39"/>
                      <a:gd name="T80" fmla="*/ 7 w 16"/>
                      <a:gd name="T81" fmla="*/ 13 h 39"/>
                      <a:gd name="T82" fmla="*/ 7 w 16"/>
                      <a:gd name="T83" fmla="*/ 12 h 39"/>
                      <a:gd name="T84" fmla="*/ 9 w 16"/>
                      <a:gd name="T85" fmla="*/ 10 h 39"/>
                      <a:gd name="T86" fmla="*/ 8 w 16"/>
                      <a:gd name="T87" fmla="*/ 3 h 39"/>
                      <a:gd name="T88" fmla="*/ 8 w 16"/>
                      <a:gd name="T89" fmla="*/ 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6" h="39">
                        <a:moveTo>
                          <a:pt x="8" y="1"/>
                        </a:move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2"/>
                          <a:pt x="4" y="2"/>
                        </a:cubicBezTo>
                        <a:cubicBezTo>
                          <a:pt x="5" y="3"/>
                          <a:pt x="4" y="5"/>
                          <a:pt x="5" y="5"/>
                        </a:cubicBezTo>
                        <a:cubicBezTo>
                          <a:pt x="6" y="6"/>
                          <a:pt x="4" y="7"/>
                          <a:pt x="4" y="8"/>
                        </a:cubicBezTo>
                        <a:cubicBezTo>
                          <a:pt x="4" y="8"/>
                          <a:pt x="2" y="8"/>
                          <a:pt x="2" y="9"/>
                        </a:cubicBezTo>
                        <a:cubicBezTo>
                          <a:pt x="3" y="10"/>
                          <a:pt x="3" y="11"/>
                          <a:pt x="3" y="13"/>
                        </a:cubicBezTo>
                        <a:cubicBezTo>
                          <a:pt x="2" y="14"/>
                          <a:pt x="4" y="12"/>
                          <a:pt x="4" y="14"/>
                        </a:cubicBezTo>
                        <a:cubicBezTo>
                          <a:pt x="4" y="15"/>
                          <a:pt x="2" y="16"/>
                          <a:pt x="1" y="16"/>
                        </a:cubicBezTo>
                        <a:cubicBezTo>
                          <a:pt x="0" y="17"/>
                          <a:pt x="0" y="19"/>
                          <a:pt x="1" y="20"/>
                        </a:cubicBezTo>
                        <a:cubicBezTo>
                          <a:pt x="1" y="21"/>
                          <a:pt x="0" y="22"/>
                          <a:pt x="0" y="22"/>
                        </a:cubicBezTo>
                        <a:cubicBezTo>
                          <a:pt x="0" y="23"/>
                          <a:pt x="1" y="25"/>
                          <a:pt x="1" y="25"/>
                        </a:cubicBezTo>
                        <a:cubicBezTo>
                          <a:pt x="1" y="25"/>
                          <a:pt x="2" y="26"/>
                          <a:pt x="3" y="27"/>
                        </a:cubicBezTo>
                        <a:cubicBezTo>
                          <a:pt x="3" y="28"/>
                          <a:pt x="2" y="29"/>
                          <a:pt x="3" y="28"/>
                        </a:cubicBezTo>
                        <a:cubicBezTo>
                          <a:pt x="4" y="28"/>
                          <a:pt x="6" y="27"/>
                          <a:pt x="6" y="27"/>
                        </a:cubicBezTo>
                        <a:cubicBezTo>
                          <a:pt x="6" y="27"/>
                          <a:pt x="7" y="28"/>
                          <a:pt x="7" y="29"/>
                        </a:cubicBezTo>
                        <a:cubicBezTo>
                          <a:pt x="7" y="30"/>
                          <a:pt x="7" y="31"/>
                          <a:pt x="7" y="32"/>
                        </a:cubicBezTo>
                        <a:cubicBezTo>
                          <a:pt x="6" y="33"/>
                          <a:pt x="6" y="34"/>
                          <a:pt x="7" y="34"/>
                        </a:cubicBezTo>
                        <a:cubicBezTo>
                          <a:pt x="7" y="35"/>
                          <a:pt x="8" y="36"/>
                          <a:pt x="9" y="37"/>
                        </a:cubicBezTo>
                        <a:cubicBezTo>
                          <a:pt x="11" y="37"/>
                          <a:pt x="11" y="37"/>
                          <a:pt x="11" y="37"/>
                        </a:cubicBezTo>
                        <a:cubicBezTo>
                          <a:pt x="11" y="37"/>
                          <a:pt x="11" y="39"/>
                          <a:pt x="12" y="39"/>
                        </a:cubicBezTo>
                        <a:cubicBezTo>
                          <a:pt x="13" y="39"/>
                          <a:pt x="14" y="38"/>
                          <a:pt x="13" y="37"/>
                        </a:cubicBezTo>
                        <a:cubicBezTo>
                          <a:pt x="12" y="36"/>
                          <a:pt x="12" y="33"/>
                          <a:pt x="13" y="33"/>
                        </a:cubicBezTo>
                        <a:cubicBezTo>
                          <a:pt x="13" y="34"/>
                          <a:pt x="15" y="34"/>
                          <a:pt x="15" y="32"/>
                        </a:cubicBezTo>
                        <a:cubicBezTo>
                          <a:pt x="15" y="31"/>
                          <a:pt x="15" y="32"/>
                          <a:pt x="15" y="30"/>
                        </a:cubicBezTo>
                        <a:cubicBezTo>
                          <a:pt x="16" y="28"/>
                          <a:pt x="16" y="27"/>
                          <a:pt x="15" y="27"/>
                        </a:cubicBezTo>
                        <a:cubicBezTo>
                          <a:pt x="14" y="26"/>
                          <a:pt x="14" y="26"/>
                          <a:pt x="13" y="25"/>
                        </a:cubicBezTo>
                        <a:cubicBezTo>
                          <a:pt x="13" y="23"/>
                          <a:pt x="13" y="23"/>
                          <a:pt x="12" y="22"/>
                        </a:cubicBezTo>
                        <a:cubicBezTo>
                          <a:pt x="12" y="22"/>
                          <a:pt x="11" y="21"/>
                          <a:pt x="11" y="21"/>
                        </a:cubicBezTo>
                        <a:cubicBezTo>
                          <a:pt x="11" y="21"/>
                          <a:pt x="11" y="22"/>
                          <a:pt x="12" y="22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3"/>
                          <a:pt x="12" y="23"/>
                          <a:pt x="12" y="24"/>
                        </a:cubicBezTo>
                        <a:cubicBezTo>
                          <a:pt x="12" y="24"/>
                          <a:pt x="11" y="23"/>
                          <a:pt x="11" y="23"/>
                        </a:cubicBezTo>
                        <a:cubicBezTo>
                          <a:pt x="10" y="23"/>
                          <a:pt x="11" y="24"/>
                          <a:pt x="10" y="23"/>
                        </a:cubicBezTo>
                        <a:cubicBezTo>
                          <a:pt x="10" y="23"/>
                          <a:pt x="10" y="21"/>
                          <a:pt x="10" y="21"/>
                        </a:cubicBezTo>
                        <a:cubicBezTo>
                          <a:pt x="10" y="21"/>
                          <a:pt x="9" y="20"/>
                          <a:pt x="9" y="20"/>
                        </a:cubicBezTo>
                        <a:cubicBezTo>
                          <a:pt x="9" y="20"/>
                          <a:pt x="8" y="18"/>
                          <a:pt x="9" y="18"/>
                        </a:cubicBezTo>
                        <a:cubicBezTo>
                          <a:pt x="10" y="18"/>
                          <a:pt x="8" y="16"/>
                          <a:pt x="8" y="16"/>
                        </a:cubicBezTo>
                        <a:cubicBezTo>
                          <a:pt x="8" y="15"/>
                          <a:pt x="9" y="14"/>
                          <a:pt x="9" y="13"/>
                        </a:cubicBezTo>
                        <a:cubicBezTo>
                          <a:pt x="8" y="13"/>
                          <a:pt x="8" y="13"/>
                          <a:pt x="7" y="13"/>
                        </a:cubicBezTo>
                        <a:cubicBezTo>
                          <a:pt x="7" y="13"/>
                          <a:pt x="7" y="12"/>
                          <a:pt x="7" y="12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8"/>
                          <a:pt x="9" y="5"/>
                          <a:pt x="8" y="3"/>
                        </a:cubicBezTo>
                        <a:cubicBezTo>
                          <a:pt x="8" y="3"/>
                          <a:pt x="7" y="0"/>
                          <a:pt x="8" y="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5" name="Freeform 99">
                    <a:extLst>
                      <a:ext uri="{FF2B5EF4-FFF2-40B4-BE49-F238E27FC236}">
                        <a16:creationId xmlns:a16="http://schemas.microsoft.com/office/drawing/2014/main" id="{61F1CFA6-C435-6AC1-2D11-7A2EF5936C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48448" y="3681473"/>
                    <a:ext cx="199296" cy="246420"/>
                  </a:xfrm>
                  <a:custGeom>
                    <a:avLst/>
                    <a:gdLst>
                      <a:gd name="T0" fmla="*/ 5 w 29"/>
                      <a:gd name="T1" fmla="*/ 34 h 34"/>
                      <a:gd name="T2" fmla="*/ 11 w 29"/>
                      <a:gd name="T3" fmla="*/ 31 h 34"/>
                      <a:gd name="T4" fmla="*/ 13 w 29"/>
                      <a:gd name="T5" fmla="*/ 29 h 34"/>
                      <a:gd name="T6" fmla="*/ 20 w 29"/>
                      <a:gd name="T7" fmla="*/ 29 h 34"/>
                      <a:gd name="T8" fmla="*/ 23 w 29"/>
                      <a:gd name="T9" fmla="*/ 31 h 34"/>
                      <a:gd name="T10" fmla="*/ 24 w 29"/>
                      <a:gd name="T11" fmla="*/ 29 h 34"/>
                      <a:gd name="T12" fmla="*/ 24 w 29"/>
                      <a:gd name="T13" fmla="*/ 27 h 34"/>
                      <a:gd name="T14" fmla="*/ 24 w 29"/>
                      <a:gd name="T15" fmla="*/ 23 h 34"/>
                      <a:gd name="T16" fmla="*/ 25 w 29"/>
                      <a:gd name="T17" fmla="*/ 21 h 34"/>
                      <a:gd name="T18" fmla="*/ 26 w 29"/>
                      <a:gd name="T19" fmla="*/ 17 h 34"/>
                      <a:gd name="T20" fmla="*/ 27 w 29"/>
                      <a:gd name="T21" fmla="*/ 14 h 34"/>
                      <a:gd name="T22" fmla="*/ 29 w 29"/>
                      <a:gd name="T23" fmla="*/ 12 h 34"/>
                      <a:gd name="T24" fmla="*/ 29 w 29"/>
                      <a:gd name="T25" fmla="*/ 8 h 34"/>
                      <a:gd name="T26" fmla="*/ 28 w 29"/>
                      <a:gd name="T27" fmla="*/ 5 h 34"/>
                      <a:gd name="T28" fmla="*/ 28 w 29"/>
                      <a:gd name="T29" fmla="*/ 3 h 34"/>
                      <a:gd name="T30" fmla="*/ 24 w 29"/>
                      <a:gd name="T31" fmla="*/ 3 h 34"/>
                      <a:gd name="T32" fmla="*/ 24 w 29"/>
                      <a:gd name="T33" fmla="*/ 1 h 34"/>
                      <a:gd name="T34" fmla="*/ 22 w 29"/>
                      <a:gd name="T35" fmla="*/ 1 h 34"/>
                      <a:gd name="T36" fmla="*/ 20 w 29"/>
                      <a:gd name="T37" fmla="*/ 2 h 34"/>
                      <a:gd name="T38" fmla="*/ 19 w 29"/>
                      <a:gd name="T39" fmla="*/ 2 h 34"/>
                      <a:gd name="T40" fmla="*/ 18 w 29"/>
                      <a:gd name="T41" fmla="*/ 0 h 34"/>
                      <a:gd name="T42" fmla="*/ 14 w 29"/>
                      <a:gd name="T43" fmla="*/ 0 h 34"/>
                      <a:gd name="T44" fmla="*/ 13 w 29"/>
                      <a:gd name="T45" fmla="*/ 1 h 34"/>
                      <a:gd name="T46" fmla="*/ 12 w 29"/>
                      <a:gd name="T47" fmla="*/ 3 h 34"/>
                      <a:gd name="T48" fmla="*/ 10 w 29"/>
                      <a:gd name="T49" fmla="*/ 2 h 34"/>
                      <a:gd name="T50" fmla="*/ 9 w 29"/>
                      <a:gd name="T51" fmla="*/ 2 h 34"/>
                      <a:gd name="T52" fmla="*/ 9 w 29"/>
                      <a:gd name="T53" fmla="*/ 5 h 34"/>
                      <a:gd name="T54" fmla="*/ 7 w 29"/>
                      <a:gd name="T55" fmla="*/ 4 h 34"/>
                      <a:gd name="T56" fmla="*/ 5 w 29"/>
                      <a:gd name="T57" fmla="*/ 6 h 34"/>
                      <a:gd name="T58" fmla="*/ 4 w 29"/>
                      <a:gd name="T59" fmla="*/ 8 h 34"/>
                      <a:gd name="T60" fmla="*/ 5 w 29"/>
                      <a:gd name="T61" fmla="*/ 11 h 34"/>
                      <a:gd name="T62" fmla="*/ 2 w 29"/>
                      <a:gd name="T63" fmla="*/ 12 h 34"/>
                      <a:gd name="T64" fmla="*/ 3 w 29"/>
                      <a:gd name="T65" fmla="*/ 14 h 34"/>
                      <a:gd name="T66" fmla="*/ 1 w 29"/>
                      <a:gd name="T67" fmla="*/ 15 h 34"/>
                      <a:gd name="T68" fmla="*/ 2 w 29"/>
                      <a:gd name="T69" fmla="*/ 18 h 34"/>
                      <a:gd name="T70" fmla="*/ 0 w 29"/>
                      <a:gd name="T71" fmla="*/ 21 h 34"/>
                      <a:gd name="T72" fmla="*/ 2 w 29"/>
                      <a:gd name="T73" fmla="*/ 22 h 34"/>
                      <a:gd name="T74" fmla="*/ 4 w 29"/>
                      <a:gd name="T75" fmla="*/ 24 h 34"/>
                      <a:gd name="T76" fmla="*/ 6 w 29"/>
                      <a:gd name="T77" fmla="*/ 27 h 34"/>
                      <a:gd name="T78" fmla="*/ 6 w 29"/>
                      <a:gd name="T79" fmla="*/ 28 h 34"/>
                      <a:gd name="T80" fmla="*/ 5 w 29"/>
                      <a:gd name="T81" fmla="*/ 30 h 34"/>
                      <a:gd name="T82" fmla="*/ 5 w 29"/>
                      <a:gd name="T83" fmla="*/ 32 h 34"/>
                      <a:gd name="T84" fmla="*/ 5 w 29"/>
                      <a:gd name="T85" fmla="*/ 3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9" h="34">
                        <a:moveTo>
                          <a:pt x="5" y="34"/>
                        </a:moveTo>
                        <a:cubicBezTo>
                          <a:pt x="7" y="33"/>
                          <a:pt x="10" y="32"/>
                          <a:pt x="11" y="31"/>
                        </a:cubicBezTo>
                        <a:cubicBezTo>
                          <a:pt x="12" y="31"/>
                          <a:pt x="12" y="30"/>
                          <a:pt x="13" y="29"/>
                        </a:cubicBezTo>
                        <a:cubicBezTo>
                          <a:pt x="14" y="29"/>
                          <a:pt x="18" y="29"/>
                          <a:pt x="20" y="29"/>
                        </a:cubicBezTo>
                        <a:cubicBezTo>
                          <a:pt x="21" y="30"/>
                          <a:pt x="22" y="31"/>
                          <a:pt x="23" y="31"/>
                        </a:cubicBezTo>
                        <a:cubicBezTo>
                          <a:pt x="23" y="31"/>
                          <a:pt x="24" y="30"/>
                          <a:pt x="24" y="29"/>
                        </a:cubicBezTo>
                        <a:cubicBezTo>
                          <a:pt x="25" y="28"/>
                          <a:pt x="24" y="27"/>
                          <a:pt x="24" y="27"/>
                        </a:cubicBezTo>
                        <a:cubicBezTo>
                          <a:pt x="24" y="23"/>
                          <a:pt x="24" y="23"/>
                          <a:pt x="24" y="23"/>
                        </a:cubicBezTo>
                        <a:cubicBezTo>
                          <a:pt x="25" y="21"/>
                          <a:pt x="25" y="21"/>
                          <a:pt x="25" y="21"/>
                        </a:cubicBezTo>
                        <a:cubicBezTo>
                          <a:pt x="25" y="21"/>
                          <a:pt x="26" y="19"/>
                          <a:pt x="26" y="17"/>
                        </a:cubicBezTo>
                        <a:cubicBezTo>
                          <a:pt x="27" y="16"/>
                          <a:pt x="27" y="15"/>
                          <a:pt x="27" y="14"/>
                        </a:cubicBezTo>
                        <a:cubicBezTo>
                          <a:pt x="28" y="13"/>
                          <a:pt x="29" y="12"/>
                          <a:pt x="29" y="12"/>
                        </a:cubicBezTo>
                        <a:cubicBezTo>
                          <a:pt x="29" y="12"/>
                          <a:pt x="29" y="10"/>
                          <a:pt x="29" y="8"/>
                        </a:cubicBezTo>
                        <a:cubicBezTo>
                          <a:pt x="29" y="7"/>
                          <a:pt x="28" y="6"/>
                          <a:pt x="28" y="5"/>
                        </a:cubicBezTo>
                        <a:cubicBezTo>
                          <a:pt x="29" y="5"/>
                          <a:pt x="28" y="3"/>
                          <a:pt x="28" y="3"/>
                        </a:cubicBezTo>
                        <a:cubicBezTo>
                          <a:pt x="28" y="3"/>
                          <a:pt x="25" y="3"/>
                          <a:pt x="24" y="3"/>
                        </a:cubicBezTo>
                        <a:cubicBezTo>
                          <a:pt x="24" y="3"/>
                          <a:pt x="24" y="1"/>
                          <a:pt x="24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4" y="3"/>
                          <a:pt x="12" y="3"/>
                        </a:cubicBezTo>
                        <a:cubicBezTo>
                          <a:pt x="11" y="3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9" y="5"/>
                          <a:pt x="9" y="4"/>
                          <a:pt x="7" y="4"/>
                        </a:cubicBezTo>
                        <a:cubicBezTo>
                          <a:pt x="6" y="5"/>
                          <a:pt x="5" y="6"/>
                          <a:pt x="5" y="6"/>
                        </a:cubicBezTo>
                        <a:cubicBezTo>
                          <a:pt x="5" y="6"/>
                          <a:pt x="3" y="7"/>
                          <a:pt x="4" y="8"/>
                        </a:cubicBezTo>
                        <a:cubicBezTo>
                          <a:pt x="5" y="9"/>
                          <a:pt x="6" y="9"/>
                          <a:pt x="5" y="11"/>
                        </a:cubicBezTo>
                        <a:cubicBezTo>
                          <a:pt x="5" y="12"/>
                          <a:pt x="2" y="12"/>
                          <a:pt x="2" y="12"/>
                        </a:cubicBezTo>
                        <a:cubicBezTo>
                          <a:pt x="2" y="13"/>
                          <a:pt x="3" y="14"/>
                          <a:pt x="3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3" y="17"/>
                          <a:pt x="2" y="18"/>
                        </a:cubicBezTo>
                        <a:cubicBezTo>
                          <a:pt x="1" y="19"/>
                          <a:pt x="0" y="21"/>
                          <a:pt x="0" y="21"/>
                        </a:cubicBezTo>
                        <a:cubicBezTo>
                          <a:pt x="0" y="21"/>
                          <a:pt x="2" y="22"/>
                          <a:pt x="2" y="22"/>
                        </a:cubicBezTo>
                        <a:cubicBezTo>
                          <a:pt x="3" y="22"/>
                          <a:pt x="4" y="23"/>
                          <a:pt x="4" y="24"/>
                        </a:cubicBezTo>
                        <a:cubicBezTo>
                          <a:pt x="5" y="25"/>
                          <a:pt x="5" y="27"/>
                          <a:pt x="6" y="27"/>
                        </a:cubicBezTo>
                        <a:cubicBezTo>
                          <a:pt x="7" y="27"/>
                          <a:pt x="7" y="27"/>
                          <a:pt x="6" y="28"/>
                        </a:cubicBezTo>
                        <a:cubicBezTo>
                          <a:pt x="6" y="29"/>
                          <a:pt x="6" y="30"/>
                          <a:pt x="5" y="30"/>
                        </a:cubicBezTo>
                        <a:cubicBezTo>
                          <a:pt x="4" y="31"/>
                          <a:pt x="5" y="32"/>
                          <a:pt x="5" y="32"/>
                        </a:cubicBezTo>
                        <a:cubicBezTo>
                          <a:pt x="5" y="33"/>
                          <a:pt x="5" y="34"/>
                          <a:pt x="5" y="34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6" name="Freeform 130">
                    <a:extLst>
                      <a:ext uri="{FF2B5EF4-FFF2-40B4-BE49-F238E27FC236}">
                        <a16:creationId xmlns:a16="http://schemas.microsoft.com/office/drawing/2014/main" id="{468ADF53-5053-2EA7-E8E5-795FDE9E72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351364" y="3520963"/>
                    <a:ext cx="488594" cy="413714"/>
                  </a:xfrm>
                  <a:custGeom>
                    <a:avLst/>
                    <a:gdLst>
                      <a:gd name="T0" fmla="*/ 47 w 71"/>
                      <a:gd name="T1" fmla="*/ 22 h 57"/>
                      <a:gd name="T2" fmla="*/ 46 w 71"/>
                      <a:gd name="T3" fmla="*/ 24 h 57"/>
                      <a:gd name="T4" fmla="*/ 48 w 71"/>
                      <a:gd name="T5" fmla="*/ 26 h 57"/>
                      <a:gd name="T6" fmla="*/ 49 w 71"/>
                      <a:gd name="T7" fmla="*/ 28 h 57"/>
                      <a:gd name="T8" fmla="*/ 53 w 71"/>
                      <a:gd name="T9" fmla="*/ 31 h 57"/>
                      <a:gd name="T10" fmla="*/ 65 w 71"/>
                      <a:gd name="T11" fmla="*/ 36 h 57"/>
                      <a:gd name="T12" fmla="*/ 71 w 71"/>
                      <a:gd name="T13" fmla="*/ 36 h 57"/>
                      <a:gd name="T14" fmla="*/ 59 w 71"/>
                      <a:gd name="T15" fmla="*/ 52 h 57"/>
                      <a:gd name="T16" fmla="*/ 54 w 71"/>
                      <a:gd name="T17" fmla="*/ 52 h 57"/>
                      <a:gd name="T18" fmla="*/ 52 w 71"/>
                      <a:gd name="T19" fmla="*/ 54 h 57"/>
                      <a:gd name="T20" fmla="*/ 47 w 71"/>
                      <a:gd name="T21" fmla="*/ 54 h 57"/>
                      <a:gd name="T22" fmla="*/ 46 w 71"/>
                      <a:gd name="T23" fmla="*/ 55 h 57"/>
                      <a:gd name="T24" fmla="*/ 41 w 71"/>
                      <a:gd name="T25" fmla="*/ 55 h 57"/>
                      <a:gd name="T26" fmla="*/ 40 w 71"/>
                      <a:gd name="T27" fmla="*/ 54 h 57"/>
                      <a:gd name="T28" fmla="*/ 37 w 71"/>
                      <a:gd name="T29" fmla="*/ 55 h 57"/>
                      <a:gd name="T30" fmla="*/ 35 w 71"/>
                      <a:gd name="T31" fmla="*/ 56 h 57"/>
                      <a:gd name="T32" fmla="*/ 32 w 71"/>
                      <a:gd name="T33" fmla="*/ 56 h 57"/>
                      <a:gd name="T34" fmla="*/ 30 w 71"/>
                      <a:gd name="T35" fmla="*/ 56 h 57"/>
                      <a:gd name="T36" fmla="*/ 26 w 71"/>
                      <a:gd name="T37" fmla="*/ 55 h 57"/>
                      <a:gd name="T38" fmla="*/ 23 w 71"/>
                      <a:gd name="T39" fmla="*/ 56 h 57"/>
                      <a:gd name="T40" fmla="*/ 20 w 71"/>
                      <a:gd name="T41" fmla="*/ 56 h 57"/>
                      <a:gd name="T42" fmla="*/ 16 w 71"/>
                      <a:gd name="T43" fmla="*/ 56 h 57"/>
                      <a:gd name="T44" fmla="*/ 16 w 71"/>
                      <a:gd name="T45" fmla="*/ 54 h 57"/>
                      <a:gd name="T46" fmla="*/ 15 w 71"/>
                      <a:gd name="T47" fmla="*/ 52 h 57"/>
                      <a:gd name="T48" fmla="*/ 14 w 71"/>
                      <a:gd name="T49" fmla="*/ 52 h 57"/>
                      <a:gd name="T50" fmla="*/ 11 w 71"/>
                      <a:gd name="T51" fmla="*/ 50 h 57"/>
                      <a:gd name="T52" fmla="*/ 9 w 71"/>
                      <a:gd name="T53" fmla="*/ 46 h 57"/>
                      <a:gd name="T54" fmla="*/ 8 w 71"/>
                      <a:gd name="T55" fmla="*/ 44 h 57"/>
                      <a:gd name="T56" fmla="*/ 6 w 71"/>
                      <a:gd name="T57" fmla="*/ 41 h 57"/>
                      <a:gd name="T58" fmla="*/ 3 w 71"/>
                      <a:gd name="T59" fmla="*/ 40 h 57"/>
                      <a:gd name="T60" fmla="*/ 0 w 71"/>
                      <a:gd name="T61" fmla="*/ 39 h 57"/>
                      <a:gd name="T62" fmla="*/ 1 w 71"/>
                      <a:gd name="T63" fmla="*/ 37 h 57"/>
                      <a:gd name="T64" fmla="*/ 3 w 71"/>
                      <a:gd name="T65" fmla="*/ 36 h 57"/>
                      <a:gd name="T66" fmla="*/ 5 w 71"/>
                      <a:gd name="T67" fmla="*/ 36 h 57"/>
                      <a:gd name="T68" fmla="*/ 6 w 71"/>
                      <a:gd name="T69" fmla="*/ 33 h 57"/>
                      <a:gd name="T70" fmla="*/ 6 w 71"/>
                      <a:gd name="T71" fmla="*/ 28 h 57"/>
                      <a:gd name="T72" fmla="*/ 8 w 71"/>
                      <a:gd name="T73" fmla="*/ 23 h 57"/>
                      <a:gd name="T74" fmla="*/ 8 w 71"/>
                      <a:gd name="T75" fmla="*/ 21 h 57"/>
                      <a:gd name="T76" fmla="*/ 10 w 71"/>
                      <a:gd name="T77" fmla="*/ 19 h 57"/>
                      <a:gd name="T78" fmla="*/ 12 w 71"/>
                      <a:gd name="T79" fmla="*/ 18 h 57"/>
                      <a:gd name="T80" fmla="*/ 13 w 71"/>
                      <a:gd name="T81" fmla="*/ 15 h 57"/>
                      <a:gd name="T82" fmla="*/ 15 w 71"/>
                      <a:gd name="T83" fmla="*/ 11 h 57"/>
                      <a:gd name="T84" fmla="*/ 17 w 71"/>
                      <a:gd name="T85" fmla="*/ 8 h 57"/>
                      <a:gd name="T86" fmla="*/ 19 w 71"/>
                      <a:gd name="T87" fmla="*/ 4 h 57"/>
                      <a:gd name="T88" fmla="*/ 22 w 71"/>
                      <a:gd name="T89" fmla="*/ 3 h 57"/>
                      <a:gd name="T90" fmla="*/ 24 w 71"/>
                      <a:gd name="T91" fmla="*/ 4 h 57"/>
                      <a:gd name="T92" fmla="*/ 25 w 71"/>
                      <a:gd name="T93" fmla="*/ 5 h 57"/>
                      <a:gd name="T94" fmla="*/ 26 w 71"/>
                      <a:gd name="T95" fmla="*/ 1 h 57"/>
                      <a:gd name="T96" fmla="*/ 28 w 71"/>
                      <a:gd name="T97" fmla="*/ 1 h 57"/>
                      <a:gd name="T98" fmla="*/ 30 w 71"/>
                      <a:gd name="T99" fmla="*/ 3 h 57"/>
                      <a:gd name="T100" fmla="*/ 33 w 71"/>
                      <a:gd name="T101" fmla="*/ 4 h 57"/>
                      <a:gd name="T102" fmla="*/ 38 w 71"/>
                      <a:gd name="T103" fmla="*/ 5 h 57"/>
                      <a:gd name="T104" fmla="*/ 41 w 71"/>
                      <a:gd name="T105" fmla="*/ 8 h 57"/>
                      <a:gd name="T106" fmla="*/ 43 w 71"/>
                      <a:gd name="T107" fmla="*/ 11 h 57"/>
                      <a:gd name="T108" fmla="*/ 45 w 71"/>
                      <a:gd name="T109" fmla="*/ 13 h 57"/>
                      <a:gd name="T110" fmla="*/ 42 w 71"/>
                      <a:gd name="T111" fmla="*/ 17 h 57"/>
                      <a:gd name="T112" fmla="*/ 41 w 71"/>
                      <a:gd name="T113" fmla="*/ 21 h 57"/>
                      <a:gd name="T114" fmla="*/ 44 w 71"/>
                      <a:gd name="T115" fmla="*/ 22 h 57"/>
                      <a:gd name="T116" fmla="*/ 46 w 71"/>
                      <a:gd name="T117" fmla="*/ 22 h 57"/>
                      <a:gd name="T118" fmla="*/ 47 w 71"/>
                      <a:gd name="T119" fmla="*/ 2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71" h="57">
                        <a:moveTo>
                          <a:pt x="47" y="22"/>
                        </a:moveTo>
                        <a:cubicBezTo>
                          <a:pt x="46" y="24"/>
                          <a:pt x="46" y="24"/>
                          <a:pt x="46" y="24"/>
                        </a:cubicBezTo>
                        <a:cubicBezTo>
                          <a:pt x="46" y="24"/>
                          <a:pt x="47" y="25"/>
                          <a:pt x="48" y="26"/>
                        </a:cubicBezTo>
                        <a:cubicBezTo>
                          <a:pt x="49" y="27"/>
                          <a:pt x="48" y="28"/>
                          <a:pt x="49" y="28"/>
                        </a:cubicBezTo>
                        <a:cubicBezTo>
                          <a:pt x="51" y="29"/>
                          <a:pt x="51" y="30"/>
                          <a:pt x="53" y="31"/>
                        </a:cubicBezTo>
                        <a:cubicBezTo>
                          <a:pt x="54" y="31"/>
                          <a:pt x="65" y="36"/>
                          <a:pt x="65" y="36"/>
                        </a:cubicBezTo>
                        <a:cubicBezTo>
                          <a:pt x="71" y="36"/>
                          <a:pt x="71" y="36"/>
                          <a:pt x="71" y="36"/>
                        </a:cubicBezTo>
                        <a:cubicBezTo>
                          <a:pt x="59" y="52"/>
                          <a:pt x="59" y="52"/>
                          <a:pt x="59" y="52"/>
                        </a:cubicBezTo>
                        <a:cubicBezTo>
                          <a:pt x="54" y="52"/>
                          <a:pt x="54" y="52"/>
                          <a:pt x="54" y="52"/>
                        </a:cubicBezTo>
                        <a:cubicBezTo>
                          <a:pt x="52" y="54"/>
                          <a:pt x="52" y="54"/>
                          <a:pt x="52" y="54"/>
                        </a:cubicBezTo>
                        <a:cubicBezTo>
                          <a:pt x="47" y="54"/>
                          <a:pt x="47" y="54"/>
                          <a:pt x="47" y="54"/>
                        </a:cubicBezTo>
                        <a:cubicBezTo>
                          <a:pt x="46" y="55"/>
                          <a:pt x="46" y="55"/>
                          <a:pt x="46" y="55"/>
                        </a:cubicBezTo>
                        <a:cubicBezTo>
                          <a:pt x="46" y="55"/>
                          <a:pt x="42" y="56"/>
                          <a:pt x="41" y="55"/>
                        </a:cubicBezTo>
                        <a:cubicBezTo>
                          <a:pt x="40" y="55"/>
                          <a:pt x="40" y="54"/>
                          <a:pt x="40" y="54"/>
                        </a:cubicBezTo>
                        <a:cubicBezTo>
                          <a:pt x="40" y="54"/>
                          <a:pt x="38" y="55"/>
                          <a:pt x="37" y="55"/>
                        </a:cubicBezTo>
                        <a:cubicBezTo>
                          <a:pt x="35" y="54"/>
                          <a:pt x="35" y="56"/>
                          <a:pt x="35" y="56"/>
                        </a:cubicBezTo>
                        <a:cubicBezTo>
                          <a:pt x="35" y="56"/>
                          <a:pt x="34" y="56"/>
                          <a:pt x="32" y="56"/>
                        </a:cubicBezTo>
                        <a:cubicBezTo>
                          <a:pt x="31" y="56"/>
                          <a:pt x="30" y="57"/>
                          <a:pt x="30" y="56"/>
                        </a:cubicBezTo>
                        <a:cubicBezTo>
                          <a:pt x="29" y="55"/>
                          <a:pt x="26" y="55"/>
                          <a:pt x="26" y="55"/>
                        </a:cubicBezTo>
                        <a:cubicBezTo>
                          <a:pt x="26" y="55"/>
                          <a:pt x="24" y="56"/>
                          <a:pt x="23" y="56"/>
                        </a:cubicBezTo>
                        <a:cubicBezTo>
                          <a:pt x="22" y="55"/>
                          <a:pt x="20" y="56"/>
                          <a:pt x="20" y="56"/>
                        </a:cubicBezTo>
                        <a:cubicBezTo>
                          <a:pt x="19" y="56"/>
                          <a:pt x="16" y="56"/>
                          <a:pt x="16" y="56"/>
                        </a:cubicBezTo>
                        <a:cubicBezTo>
                          <a:pt x="16" y="54"/>
                          <a:pt x="16" y="54"/>
                          <a:pt x="16" y="54"/>
                        </a:cubicBezTo>
                        <a:cubicBezTo>
                          <a:pt x="16" y="54"/>
                          <a:pt x="16" y="52"/>
                          <a:pt x="15" y="52"/>
                        </a:cubicBezTo>
                        <a:cubicBezTo>
                          <a:pt x="15" y="52"/>
                          <a:pt x="14" y="52"/>
                          <a:pt x="14" y="52"/>
                        </a:cubicBezTo>
                        <a:cubicBezTo>
                          <a:pt x="13" y="52"/>
                          <a:pt x="11" y="52"/>
                          <a:pt x="11" y="50"/>
                        </a:cubicBezTo>
                        <a:cubicBezTo>
                          <a:pt x="11" y="49"/>
                          <a:pt x="9" y="47"/>
                          <a:pt x="9" y="46"/>
                        </a:cubicBezTo>
                        <a:cubicBezTo>
                          <a:pt x="9" y="45"/>
                          <a:pt x="9" y="44"/>
                          <a:pt x="8" y="44"/>
                        </a:cubicBezTo>
                        <a:cubicBezTo>
                          <a:pt x="7" y="43"/>
                          <a:pt x="7" y="42"/>
                          <a:pt x="6" y="41"/>
                        </a:cubicBezTo>
                        <a:cubicBezTo>
                          <a:pt x="5" y="40"/>
                          <a:pt x="4" y="40"/>
                          <a:pt x="3" y="40"/>
                        </a:cubicBezTo>
                        <a:cubicBezTo>
                          <a:pt x="3" y="39"/>
                          <a:pt x="0" y="40"/>
                          <a:pt x="0" y="39"/>
                        </a:cubicBezTo>
                        <a:cubicBezTo>
                          <a:pt x="1" y="38"/>
                          <a:pt x="1" y="37"/>
                          <a:pt x="1" y="37"/>
                        </a:cubicBezTo>
                        <a:cubicBezTo>
                          <a:pt x="1" y="37"/>
                          <a:pt x="1" y="36"/>
                          <a:pt x="3" y="36"/>
                        </a:cubicBezTo>
                        <a:cubicBezTo>
                          <a:pt x="4" y="36"/>
                          <a:pt x="5" y="36"/>
                          <a:pt x="5" y="36"/>
                        </a:cubicBezTo>
                        <a:cubicBezTo>
                          <a:pt x="5" y="36"/>
                          <a:pt x="6" y="34"/>
                          <a:pt x="6" y="33"/>
                        </a:cubicBezTo>
                        <a:cubicBezTo>
                          <a:pt x="6" y="32"/>
                          <a:pt x="6" y="29"/>
                          <a:pt x="6" y="28"/>
                        </a:cubicBezTo>
                        <a:cubicBezTo>
                          <a:pt x="6" y="27"/>
                          <a:pt x="8" y="25"/>
                          <a:pt x="8" y="23"/>
                        </a:cubicBezTo>
                        <a:cubicBezTo>
                          <a:pt x="8" y="22"/>
                          <a:pt x="8" y="21"/>
                          <a:pt x="8" y="21"/>
                        </a:cubicBezTo>
                        <a:cubicBezTo>
                          <a:pt x="8" y="21"/>
                          <a:pt x="9" y="20"/>
                          <a:pt x="10" y="19"/>
                        </a:cubicBezTo>
                        <a:cubicBezTo>
                          <a:pt x="11" y="19"/>
                          <a:pt x="12" y="19"/>
                          <a:pt x="12" y="18"/>
                        </a:cubicBezTo>
                        <a:cubicBezTo>
                          <a:pt x="12" y="17"/>
                          <a:pt x="13" y="16"/>
                          <a:pt x="13" y="15"/>
                        </a:cubicBezTo>
                        <a:cubicBezTo>
                          <a:pt x="14" y="14"/>
                          <a:pt x="15" y="13"/>
                          <a:pt x="15" y="11"/>
                        </a:cubicBezTo>
                        <a:cubicBezTo>
                          <a:pt x="15" y="10"/>
                          <a:pt x="16" y="9"/>
                          <a:pt x="17" y="8"/>
                        </a:cubicBezTo>
                        <a:cubicBezTo>
                          <a:pt x="18" y="6"/>
                          <a:pt x="19" y="4"/>
                          <a:pt x="19" y="4"/>
                        </a:cubicBezTo>
                        <a:cubicBezTo>
                          <a:pt x="22" y="3"/>
                          <a:pt x="22" y="3"/>
                          <a:pt x="22" y="3"/>
                        </a:cubicBezTo>
                        <a:cubicBezTo>
                          <a:pt x="22" y="3"/>
                          <a:pt x="24" y="3"/>
                          <a:pt x="24" y="4"/>
                        </a:cubicBezTo>
                        <a:cubicBezTo>
                          <a:pt x="25" y="4"/>
                          <a:pt x="25" y="5"/>
                          <a:pt x="25" y="5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7" y="0"/>
                          <a:pt x="28" y="1"/>
                        </a:cubicBezTo>
                        <a:cubicBezTo>
                          <a:pt x="29" y="2"/>
                          <a:pt x="29" y="3"/>
                          <a:pt x="30" y="3"/>
                        </a:cubicBezTo>
                        <a:cubicBezTo>
                          <a:pt x="31" y="3"/>
                          <a:pt x="32" y="3"/>
                          <a:pt x="33" y="4"/>
                        </a:cubicBezTo>
                        <a:cubicBezTo>
                          <a:pt x="33" y="5"/>
                          <a:pt x="36" y="5"/>
                          <a:pt x="38" y="5"/>
                        </a:cubicBezTo>
                        <a:cubicBezTo>
                          <a:pt x="39" y="6"/>
                          <a:pt x="39" y="7"/>
                          <a:pt x="41" y="8"/>
                        </a:cubicBezTo>
                        <a:cubicBezTo>
                          <a:pt x="42" y="9"/>
                          <a:pt x="42" y="11"/>
                          <a:pt x="43" y="11"/>
                        </a:cubicBezTo>
                        <a:cubicBezTo>
                          <a:pt x="43" y="12"/>
                          <a:pt x="45" y="13"/>
                          <a:pt x="45" y="13"/>
                        </a:cubicBezTo>
                        <a:cubicBezTo>
                          <a:pt x="45" y="13"/>
                          <a:pt x="42" y="16"/>
                          <a:pt x="42" y="17"/>
                        </a:cubicBezTo>
                        <a:cubicBezTo>
                          <a:pt x="43" y="18"/>
                          <a:pt x="41" y="20"/>
                          <a:pt x="41" y="21"/>
                        </a:cubicBezTo>
                        <a:cubicBezTo>
                          <a:pt x="42" y="22"/>
                          <a:pt x="43" y="22"/>
                          <a:pt x="44" y="22"/>
                        </a:cubicBezTo>
                        <a:cubicBezTo>
                          <a:pt x="45" y="22"/>
                          <a:pt x="46" y="22"/>
                          <a:pt x="46" y="22"/>
                        </a:cubicBezTo>
                        <a:lnTo>
                          <a:pt x="47" y="22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7" name="Freeform 145">
                    <a:extLst>
                      <a:ext uri="{FF2B5EF4-FFF2-40B4-BE49-F238E27FC236}">
                        <a16:creationId xmlns:a16="http://schemas.microsoft.com/office/drawing/2014/main" id="{6D12BE25-DD3B-C59B-62AD-1C81DEE864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676334" y="3941459"/>
                    <a:ext cx="233583" cy="314243"/>
                  </a:xfrm>
                  <a:custGeom>
                    <a:avLst/>
                    <a:gdLst>
                      <a:gd name="T0" fmla="*/ 5 w 34"/>
                      <a:gd name="T1" fmla="*/ 42 h 43"/>
                      <a:gd name="T2" fmla="*/ 9 w 34"/>
                      <a:gd name="T3" fmla="*/ 41 h 43"/>
                      <a:gd name="T4" fmla="*/ 13 w 34"/>
                      <a:gd name="T5" fmla="*/ 41 h 43"/>
                      <a:gd name="T6" fmla="*/ 15 w 34"/>
                      <a:gd name="T7" fmla="*/ 39 h 43"/>
                      <a:gd name="T8" fmla="*/ 17 w 34"/>
                      <a:gd name="T9" fmla="*/ 42 h 43"/>
                      <a:gd name="T10" fmla="*/ 19 w 34"/>
                      <a:gd name="T11" fmla="*/ 42 h 43"/>
                      <a:gd name="T12" fmla="*/ 23 w 34"/>
                      <a:gd name="T13" fmla="*/ 40 h 43"/>
                      <a:gd name="T14" fmla="*/ 25 w 34"/>
                      <a:gd name="T15" fmla="*/ 37 h 43"/>
                      <a:gd name="T16" fmla="*/ 26 w 34"/>
                      <a:gd name="T17" fmla="*/ 34 h 43"/>
                      <a:gd name="T18" fmla="*/ 26 w 34"/>
                      <a:gd name="T19" fmla="*/ 31 h 43"/>
                      <a:gd name="T20" fmla="*/ 27 w 34"/>
                      <a:gd name="T21" fmla="*/ 28 h 43"/>
                      <a:gd name="T22" fmla="*/ 29 w 34"/>
                      <a:gd name="T23" fmla="*/ 24 h 43"/>
                      <a:gd name="T24" fmla="*/ 29 w 34"/>
                      <a:gd name="T25" fmla="*/ 22 h 43"/>
                      <a:gd name="T26" fmla="*/ 31 w 34"/>
                      <a:gd name="T27" fmla="*/ 19 h 43"/>
                      <a:gd name="T28" fmla="*/ 31 w 34"/>
                      <a:gd name="T29" fmla="*/ 15 h 43"/>
                      <a:gd name="T30" fmla="*/ 31 w 34"/>
                      <a:gd name="T31" fmla="*/ 11 h 43"/>
                      <a:gd name="T32" fmla="*/ 32 w 34"/>
                      <a:gd name="T33" fmla="*/ 7 h 43"/>
                      <a:gd name="T34" fmla="*/ 33 w 34"/>
                      <a:gd name="T35" fmla="*/ 4 h 43"/>
                      <a:gd name="T36" fmla="*/ 34 w 34"/>
                      <a:gd name="T37" fmla="*/ 0 h 43"/>
                      <a:gd name="T38" fmla="*/ 28 w 34"/>
                      <a:gd name="T39" fmla="*/ 0 h 43"/>
                      <a:gd name="T40" fmla="*/ 25 w 34"/>
                      <a:gd name="T41" fmla="*/ 3 h 43"/>
                      <a:gd name="T42" fmla="*/ 25 w 34"/>
                      <a:gd name="T43" fmla="*/ 7 h 43"/>
                      <a:gd name="T44" fmla="*/ 19 w 34"/>
                      <a:gd name="T45" fmla="*/ 7 h 43"/>
                      <a:gd name="T46" fmla="*/ 14 w 34"/>
                      <a:gd name="T47" fmla="*/ 6 h 43"/>
                      <a:gd name="T48" fmla="*/ 11 w 34"/>
                      <a:gd name="T49" fmla="*/ 9 h 43"/>
                      <a:gd name="T50" fmla="*/ 14 w 34"/>
                      <a:gd name="T51" fmla="*/ 10 h 43"/>
                      <a:gd name="T52" fmla="*/ 16 w 34"/>
                      <a:gd name="T53" fmla="*/ 14 h 43"/>
                      <a:gd name="T54" fmla="*/ 12 w 34"/>
                      <a:gd name="T55" fmla="*/ 15 h 43"/>
                      <a:gd name="T56" fmla="*/ 12 w 34"/>
                      <a:gd name="T57" fmla="*/ 18 h 43"/>
                      <a:gd name="T58" fmla="*/ 14 w 34"/>
                      <a:gd name="T59" fmla="*/ 22 h 43"/>
                      <a:gd name="T60" fmla="*/ 14 w 34"/>
                      <a:gd name="T61" fmla="*/ 27 h 43"/>
                      <a:gd name="T62" fmla="*/ 14 w 34"/>
                      <a:gd name="T63" fmla="*/ 31 h 43"/>
                      <a:gd name="T64" fmla="*/ 9 w 34"/>
                      <a:gd name="T65" fmla="*/ 30 h 43"/>
                      <a:gd name="T66" fmla="*/ 7 w 34"/>
                      <a:gd name="T67" fmla="*/ 30 h 43"/>
                      <a:gd name="T68" fmla="*/ 4 w 34"/>
                      <a:gd name="T69" fmla="*/ 32 h 43"/>
                      <a:gd name="T70" fmla="*/ 4 w 34"/>
                      <a:gd name="T71" fmla="*/ 37 h 43"/>
                      <a:gd name="T72" fmla="*/ 0 w 34"/>
                      <a:gd name="T73" fmla="*/ 39 h 43"/>
                      <a:gd name="T74" fmla="*/ 2 w 34"/>
                      <a:gd name="T75" fmla="*/ 41 h 43"/>
                      <a:gd name="T76" fmla="*/ 3 w 34"/>
                      <a:gd name="T77" fmla="*/ 42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34" h="43">
                        <a:moveTo>
                          <a:pt x="4" y="42"/>
                        </a:moveTo>
                        <a:cubicBezTo>
                          <a:pt x="4" y="42"/>
                          <a:pt x="4" y="42"/>
                          <a:pt x="5" y="42"/>
                        </a:cubicBezTo>
                        <a:cubicBezTo>
                          <a:pt x="7" y="42"/>
                          <a:pt x="5" y="42"/>
                          <a:pt x="7" y="41"/>
                        </a:cubicBezTo>
                        <a:cubicBezTo>
                          <a:pt x="8" y="40"/>
                          <a:pt x="9" y="41"/>
                          <a:pt x="9" y="41"/>
                        </a:cubicBezTo>
                        <a:cubicBezTo>
                          <a:pt x="9" y="41"/>
                          <a:pt x="9" y="42"/>
                          <a:pt x="10" y="41"/>
                        </a:cubicBezTo>
                        <a:cubicBezTo>
                          <a:pt x="11" y="40"/>
                          <a:pt x="12" y="41"/>
                          <a:pt x="13" y="41"/>
                        </a:cubicBezTo>
                        <a:cubicBezTo>
                          <a:pt x="14" y="41"/>
                          <a:pt x="13" y="39"/>
                          <a:pt x="13" y="39"/>
                        </a:cubicBezTo>
                        <a:cubicBezTo>
                          <a:pt x="13" y="39"/>
                          <a:pt x="14" y="39"/>
                          <a:pt x="15" y="39"/>
                        </a:cubicBezTo>
                        <a:cubicBezTo>
                          <a:pt x="16" y="39"/>
                          <a:pt x="17" y="39"/>
                          <a:pt x="17" y="39"/>
                        </a:cubicBezTo>
                        <a:cubicBezTo>
                          <a:pt x="17" y="42"/>
                          <a:pt x="17" y="42"/>
                          <a:pt x="17" y="42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9" y="42"/>
                          <a:pt x="19" y="42"/>
                          <a:pt x="19" y="42"/>
                        </a:cubicBezTo>
                        <a:cubicBezTo>
                          <a:pt x="22" y="42"/>
                          <a:pt x="22" y="42"/>
                          <a:pt x="22" y="42"/>
                        </a:cubicBezTo>
                        <a:cubicBezTo>
                          <a:pt x="23" y="40"/>
                          <a:pt x="23" y="40"/>
                          <a:pt x="23" y="40"/>
                        </a:cubicBezTo>
                        <a:cubicBezTo>
                          <a:pt x="24" y="38"/>
                          <a:pt x="24" y="38"/>
                          <a:pt x="24" y="38"/>
                        </a:cubicBezTo>
                        <a:cubicBezTo>
                          <a:pt x="25" y="37"/>
                          <a:pt x="25" y="37"/>
                          <a:pt x="25" y="37"/>
                        </a:cubicBezTo>
                        <a:cubicBezTo>
                          <a:pt x="25" y="35"/>
                          <a:pt x="25" y="35"/>
                          <a:pt x="25" y="35"/>
                        </a:cubicBezTo>
                        <a:cubicBezTo>
                          <a:pt x="26" y="34"/>
                          <a:pt x="26" y="34"/>
                          <a:pt x="26" y="34"/>
                        </a:cubicBezTo>
                        <a:cubicBezTo>
                          <a:pt x="26" y="32"/>
                          <a:pt x="26" y="32"/>
                          <a:pt x="26" y="32"/>
                        </a:cubicBezTo>
                        <a:cubicBezTo>
                          <a:pt x="26" y="31"/>
                          <a:pt x="26" y="31"/>
                          <a:pt x="26" y="31"/>
                        </a:cubicBezTo>
                        <a:cubicBezTo>
                          <a:pt x="26" y="29"/>
                          <a:pt x="26" y="29"/>
                          <a:pt x="26" y="29"/>
                        </a:cubicBezTo>
                        <a:cubicBezTo>
                          <a:pt x="27" y="28"/>
                          <a:pt x="27" y="28"/>
                          <a:pt x="27" y="28"/>
                        </a:cubicBezTo>
                        <a:cubicBezTo>
                          <a:pt x="27" y="26"/>
                          <a:pt x="27" y="26"/>
                          <a:pt x="27" y="26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2"/>
                          <a:pt x="29" y="22"/>
                          <a:pt x="29" y="22"/>
                        </a:cubicBezTo>
                        <a:cubicBezTo>
                          <a:pt x="29" y="21"/>
                          <a:pt x="29" y="21"/>
                          <a:pt x="29" y="21"/>
                        </a:cubicBezTo>
                        <a:cubicBezTo>
                          <a:pt x="31" y="19"/>
                          <a:pt x="31" y="19"/>
                          <a:pt x="31" y="19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2"/>
                          <a:pt x="31" y="12"/>
                          <a:pt x="31" y="12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5"/>
                          <a:pt x="32" y="5"/>
                          <a:pt x="32" y="5"/>
                        </a:cubicBezTo>
                        <a:cubicBezTo>
                          <a:pt x="33" y="4"/>
                          <a:pt x="33" y="4"/>
                          <a:pt x="33" y="4"/>
                        </a:cubicBezTo>
                        <a:cubicBezTo>
                          <a:pt x="34" y="2"/>
                          <a:pt x="34" y="2"/>
                          <a:pt x="34" y="2"/>
                        </a:cubicBezTo>
                        <a:cubicBezTo>
                          <a:pt x="34" y="0"/>
                          <a:pt x="34" y="0"/>
                          <a:pt x="34" y="0"/>
                        </a:cubicBezTo>
                        <a:cubicBezTo>
                          <a:pt x="34" y="0"/>
                          <a:pt x="32" y="0"/>
                          <a:pt x="31" y="1"/>
                        </a:cubicBezTo>
                        <a:cubicBezTo>
                          <a:pt x="30" y="1"/>
                          <a:pt x="30" y="0"/>
                          <a:pt x="28" y="0"/>
                        </a:cubicBezTo>
                        <a:cubicBezTo>
                          <a:pt x="27" y="1"/>
                          <a:pt x="28" y="1"/>
                          <a:pt x="27" y="2"/>
                        </a:cubicBezTo>
                        <a:cubicBezTo>
                          <a:pt x="26" y="3"/>
                          <a:pt x="25" y="3"/>
                          <a:pt x="25" y="3"/>
                        </a:cubicBezTo>
                        <a:cubicBezTo>
                          <a:pt x="25" y="3"/>
                          <a:pt x="24" y="5"/>
                          <a:pt x="24" y="5"/>
                        </a:cubicBezTo>
                        <a:cubicBezTo>
                          <a:pt x="24" y="6"/>
                          <a:pt x="25" y="7"/>
                          <a:pt x="25" y="7"/>
                        </a:cubicBezTo>
                        <a:cubicBezTo>
                          <a:pt x="25" y="7"/>
                          <a:pt x="23" y="7"/>
                          <a:pt x="22" y="7"/>
                        </a:cubicBezTo>
                        <a:cubicBezTo>
                          <a:pt x="21" y="7"/>
                          <a:pt x="20" y="7"/>
                          <a:pt x="19" y="7"/>
                        </a:cubicBezTo>
                        <a:cubicBezTo>
                          <a:pt x="18" y="7"/>
                          <a:pt x="18" y="7"/>
                          <a:pt x="18" y="6"/>
                        </a:cubicBezTo>
                        <a:cubicBezTo>
                          <a:pt x="17" y="6"/>
                          <a:pt x="16" y="5"/>
                          <a:pt x="14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8"/>
                          <a:pt x="11" y="9"/>
                        </a:cubicBezTo>
                        <a:cubicBezTo>
                          <a:pt x="11" y="10"/>
                          <a:pt x="10" y="11"/>
                          <a:pt x="11" y="10"/>
                        </a:cubicBezTo>
                        <a:cubicBezTo>
                          <a:pt x="13" y="10"/>
                          <a:pt x="13" y="10"/>
                          <a:pt x="14" y="10"/>
                        </a:cubicBezTo>
                        <a:cubicBezTo>
                          <a:pt x="15" y="10"/>
                          <a:pt x="17" y="11"/>
                          <a:pt x="17" y="11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6" y="14"/>
                          <a:pt x="15" y="14"/>
                          <a:pt x="14" y="14"/>
                        </a:cubicBezTo>
                        <a:cubicBezTo>
                          <a:pt x="13" y="14"/>
                          <a:pt x="12" y="14"/>
                          <a:pt x="12" y="15"/>
                        </a:cubicBezTo>
                        <a:cubicBezTo>
                          <a:pt x="12" y="16"/>
                          <a:pt x="13" y="18"/>
                          <a:pt x="13" y="18"/>
                        </a:cubicBezTo>
                        <a:cubicBezTo>
                          <a:pt x="13" y="18"/>
                          <a:pt x="11" y="18"/>
                          <a:pt x="12" y="18"/>
                        </a:cubicBezTo>
                        <a:cubicBezTo>
                          <a:pt x="13" y="18"/>
                          <a:pt x="14" y="19"/>
                          <a:pt x="14" y="20"/>
                        </a:cubicBezTo>
                        <a:cubicBezTo>
                          <a:pt x="14" y="21"/>
                          <a:pt x="14" y="21"/>
                          <a:pt x="14" y="22"/>
                        </a:cubicBezTo>
                        <a:cubicBezTo>
                          <a:pt x="14" y="24"/>
                          <a:pt x="14" y="24"/>
                          <a:pt x="15" y="25"/>
                        </a:cubicBezTo>
                        <a:cubicBezTo>
                          <a:pt x="15" y="26"/>
                          <a:pt x="13" y="26"/>
                          <a:pt x="14" y="27"/>
                        </a:cubicBezTo>
                        <a:cubicBezTo>
                          <a:pt x="15" y="27"/>
                          <a:pt x="16" y="27"/>
                          <a:pt x="15" y="29"/>
                        </a:cubicBezTo>
                        <a:cubicBezTo>
                          <a:pt x="15" y="31"/>
                          <a:pt x="15" y="32"/>
                          <a:pt x="14" y="31"/>
                        </a:cubicBezTo>
                        <a:cubicBezTo>
                          <a:pt x="13" y="31"/>
                          <a:pt x="13" y="29"/>
                          <a:pt x="12" y="29"/>
                        </a:cubicBezTo>
                        <a:cubicBezTo>
                          <a:pt x="11" y="29"/>
                          <a:pt x="9" y="30"/>
                          <a:pt x="9" y="30"/>
                        </a:cubicBezTo>
                        <a:cubicBezTo>
                          <a:pt x="9" y="30"/>
                          <a:pt x="8" y="29"/>
                          <a:pt x="7" y="28"/>
                        </a:cubicBezTo>
                        <a:cubicBezTo>
                          <a:pt x="6" y="28"/>
                          <a:pt x="8" y="30"/>
                          <a:pt x="7" y="30"/>
                        </a:cubicBezTo>
                        <a:cubicBezTo>
                          <a:pt x="6" y="30"/>
                          <a:pt x="3" y="29"/>
                          <a:pt x="4" y="31"/>
                        </a:cubicBezTo>
                        <a:cubicBezTo>
                          <a:pt x="5" y="32"/>
                          <a:pt x="4" y="31"/>
                          <a:pt x="4" y="32"/>
                        </a:cubicBezTo>
                        <a:cubicBezTo>
                          <a:pt x="3" y="33"/>
                          <a:pt x="5" y="34"/>
                          <a:pt x="5" y="35"/>
                        </a:cubicBezTo>
                        <a:cubicBezTo>
                          <a:pt x="5" y="37"/>
                          <a:pt x="6" y="38"/>
                          <a:pt x="4" y="37"/>
                        </a:cubicBezTo>
                        <a:cubicBezTo>
                          <a:pt x="2" y="37"/>
                          <a:pt x="2" y="36"/>
                          <a:pt x="1" y="36"/>
                        </a:cubicBezTo>
                        <a:cubicBezTo>
                          <a:pt x="0" y="36"/>
                          <a:pt x="0" y="39"/>
                          <a:pt x="0" y="39"/>
                        </a:cubicBezTo>
                        <a:cubicBezTo>
                          <a:pt x="0" y="39"/>
                          <a:pt x="1" y="40"/>
                          <a:pt x="2" y="41"/>
                        </a:cubicBezTo>
                        <a:cubicBezTo>
                          <a:pt x="2" y="41"/>
                          <a:pt x="2" y="41"/>
                          <a:pt x="2" y="41"/>
                        </a:cubicBezTo>
                        <a:cubicBezTo>
                          <a:pt x="3" y="41"/>
                          <a:pt x="3" y="41"/>
                          <a:pt x="3" y="41"/>
                        </a:cubicBezTo>
                        <a:cubicBezTo>
                          <a:pt x="3" y="41"/>
                          <a:pt x="2" y="42"/>
                          <a:pt x="3" y="42"/>
                        </a:cubicBezTo>
                        <a:lnTo>
                          <a:pt x="4" y="42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8" name="Freeform 150">
                    <a:extLst>
                      <a:ext uri="{FF2B5EF4-FFF2-40B4-BE49-F238E27FC236}">
                        <a16:creationId xmlns:a16="http://schemas.microsoft.com/office/drawing/2014/main" id="{9A2E0EF8-71A4-EB57-7FB5-5C2BA806B8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757768" y="3672430"/>
                    <a:ext cx="426449" cy="291635"/>
                  </a:xfrm>
                  <a:custGeom>
                    <a:avLst/>
                    <a:gdLst>
                      <a:gd name="T0" fmla="*/ 22 w 62"/>
                      <a:gd name="T1" fmla="*/ 37 h 40"/>
                      <a:gd name="T2" fmla="*/ 22 w 62"/>
                      <a:gd name="T3" fmla="*/ 33 h 40"/>
                      <a:gd name="T4" fmla="*/ 25 w 62"/>
                      <a:gd name="T5" fmla="*/ 30 h 40"/>
                      <a:gd name="T6" fmla="*/ 27 w 62"/>
                      <a:gd name="T7" fmla="*/ 28 h 40"/>
                      <a:gd name="T8" fmla="*/ 30 w 62"/>
                      <a:gd name="T9" fmla="*/ 28 h 40"/>
                      <a:gd name="T10" fmla="*/ 33 w 62"/>
                      <a:gd name="T11" fmla="*/ 31 h 40"/>
                      <a:gd name="T12" fmla="*/ 37 w 62"/>
                      <a:gd name="T13" fmla="*/ 31 h 40"/>
                      <a:gd name="T14" fmla="*/ 40 w 62"/>
                      <a:gd name="T15" fmla="*/ 32 h 40"/>
                      <a:gd name="T16" fmla="*/ 43 w 62"/>
                      <a:gd name="T17" fmla="*/ 32 h 40"/>
                      <a:gd name="T18" fmla="*/ 44 w 62"/>
                      <a:gd name="T19" fmla="*/ 30 h 40"/>
                      <a:gd name="T20" fmla="*/ 47 w 62"/>
                      <a:gd name="T21" fmla="*/ 31 h 40"/>
                      <a:gd name="T22" fmla="*/ 49 w 62"/>
                      <a:gd name="T23" fmla="*/ 30 h 40"/>
                      <a:gd name="T24" fmla="*/ 50 w 62"/>
                      <a:gd name="T25" fmla="*/ 29 h 40"/>
                      <a:gd name="T26" fmla="*/ 52 w 62"/>
                      <a:gd name="T27" fmla="*/ 29 h 40"/>
                      <a:gd name="T28" fmla="*/ 54 w 62"/>
                      <a:gd name="T29" fmla="*/ 27 h 40"/>
                      <a:gd name="T30" fmla="*/ 58 w 62"/>
                      <a:gd name="T31" fmla="*/ 27 h 40"/>
                      <a:gd name="T32" fmla="*/ 59 w 62"/>
                      <a:gd name="T33" fmla="*/ 28 h 40"/>
                      <a:gd name="T34" fmla="*/ 62 w 62"/>
                      <a:gd name="T35" fmla="*/ 28 h 40"/>
                      <a:gd name="T36" fmla="*/ 61 w 62"/>
                      <a:gd name="T37" fmla="*/ 26 h 40"/>
                      <a:gd name="T38" fmla="*/ 60 w 62"/>
                      <a:gd name="T39" fmla="*/ 23 h 40"/>
                      <a:gd name="T40" fmla="*/ 57 w 62"/>
                      <a:gd name="T41" fmla="*/ 21 h 40"/>
                      <a:gd name="T42" fmla="*/ 55 w 62"/>
                      <a:gd name="T43" fmla="*/ 18 h 40"/>
                      <a:gd name="T44" fmla="*/ 53 w 62"/>
                      <a:gd name="T45" fmla="*/ 17 h 40"/>
                      <a:gd name="T46" fmla="*/ 51 w 62"/>
                      <a:gd name="T47" fmla="*/ 16 h 40"/>
                      <a:gd name="T48" fmla="*/ 49 w 62"/>
                      <a:gd name="T49" fmla="*/ 15 h 40"/>
                      <a:gd name="T50" fmla="*/ 47 w 62"/>
                      <a:gd name="T51" fmla="*/ 13 h 40"/>
                      <a:gd name="T52" fmla="*/ 45 w 62"/>
                      <a:gd name="T53" fmla="*/ 10 h 40"/>
                      <a:gd name="T54" fmla="*/ 44 w 62"/>
                      <a:gd name="T55" fmla="*/ 7 h 40"/>
                      <a:gd name="T56" fmla="*/ 43 w 62"/>
                      <a:gd name="T57" fmla="*/ 5 h 40"/>
                      <a:gd name="T58" fmla="*/ 43 w 62"/>
                      <a:gd name="T59" fmla="*/ 2 h 40"/>
                      <a:gd name="T60" fmla="*/ 40 w 62"/>
                      <a:gd name="T61" fmla="*/ 0 h 40"/>
                      <a:gd name="T62" fmla="*/ 38 w 62"/>
                      <a:gd name="T63" fmla="*/ 1 h 40"/>
                      <a:gd name="T64" fmla="*/ 37 w 62"/>
                      <a:gd name="T65" fmla="*/ 3 h 40"/>
                      <a:gd name="T66" fmla="*/ 34 w 62"/>
                      <a:gd name="T67" fmla="*/ 4 h 40"/>
                      <a:gd name="T68" fmla="*/ 32 w 62"/>
                      <a:gd name="T69" fmla="*/ 6 h 40"/>
                      <a:gd name="T70" fmla="*/ 30 w 62"/>
                      <a:gd name="T71" fmla="*/ 7 h 40"/>
                      <a:gd name="T72" fmla="*/ 24 w 62"/>
                      <a:gd name="T73" fmla="*/ 9 h 40"/>
                      <a:gd name="T74" fmla="*/ 25 w 62"/>
                      <a:gd name="T75" fmla="*/ 12 h 40"/>
                      <a:gd name="T76" fmla="*/ 22 w 62"/>
                      <a:gd name="T77" fmla="*/ 14 h 40"/>
                      <a:gd name="T78" fmla="*/ 18 w 62"/>
                      <a:gd name="T79" fmla="*/ 16 h 40"/>
                      <a:gd name="T80" fmla="*/ 13 w 62"/>
                      <a:gd name="T81" fmla="*/ 17 h 40"/>
                      <a:gd name="T82" fmla="*/ 11 w 62"/>
                      <a:gd name="T83" fmla="*/ 16 h 40"/>
                      <a:gd name="T84" fmla="*/ 10 w 62"/>
                      <a:gd name="T85" fmla="*/ 18 h 40"/>
                      <a:gd name="T86" fmla="*/ 7 w 62"/>
                      <a:gd name="T87" fmla="*/ 18 h 40"/>
                      <a:gd name="T88" fmla="*/ 5 w 62"/>
                      <a:gd name="T89" fmla="*/ 18 h 40"/>
                      <a:gd name="T90" fmla="*/ 2 w 62"/>
                      <a:gd name="T91" fmla="*/ 23 h 40"/>
                      <a:gd name="T92" fmla="*/ 1 w 62"/>
                      <a:gd name="T93" fmla="*/ 25 h 40"/>
                      <a:gd name="T94" fmla="*/ 3 w 62"/>
                      <a:gd name="T95" fmla="*/ 27 h 40"/>
                      <a:gd name="T96" fmla="*/ 5 w 62"/>
                      <a:gd name="T97" fmla="*/ 31 h 40"/>
                      <a:gd name="T98" fmla="*/ 7 w 62"/>
                      <a:gd name="T99" fmla="*/ 34 h 40"/>
                      <a:gd name="T100" fmla="*/ 10 w 62"/>
                      <a:gd name="T101" fmla="*/ 37 h 40"/>
                      <a:gd name="T102" fmla="*/ 13 w 62"/>
                      <a:gd name="T103" fmla="*/ 40 h 40"/>
                      <a:gd name="T104" fmla="*/ 15 w 62"/>
                      <a:gd name="T105" fmla="*/ 39 h 40"/>
                      <a:gd name="T106" fmla="*/ 16 w 62"/>
                      <a:gd name="T107" fmla="*/ 37 h 40"/>
                      <a:gd name="T108" fmla="*/ 19 w 62"/>
                      <a:gd name="T109" fmla="*/ 38 h 40"/>
                      <a:gd name="T110" fmla="*/ 22 w 62"/>
                      <a:gd name="T111" fmla="*/ 37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62" h="40">
                        <a:moveTo>
                          <a:pt x="22" y="37"/>
                        </a:move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5" y="32"/>
                          <a:pt x="25" y="30"/>
                        </a:cubicBezTo>
                        <a:cubicBezTo>
                          <a:pt x="25" y="29"/>
                          <a:pt x="26" y="28"/>
                          <a:pt x="27" y="28"/>
                        </a:cubicBezTo>
                        <a:cubicBezTo>
                          <a:pt x="27" y="28"/>
                          <a:pt x="29" y="28"/>
                          <a:pt x="30" y="28"/>
                        </a:cubicBezTo>
                        <a:cubicBezTo>
                          <a:pt x="32" y="29"/>
                          <a:pt x="32" y="30"/>
                          <a:pt x="33" y="31"/>
                        </a:cubicBezTo>
                        <a:cubicBezTo>
                          <a:pt x="34" y="31"/>
                          <a:pt x="36" y="31"/>
                          <a:pt x="37" y="31"/>
                        </a:cubicBezTo>
                        <a:cubicBezTo>
                          <a:pt x="38" y="31"/>
                          <a:pt x="38" y="31"/>
                          <a:pt x="40" y="32"/>
                        </a:cubicBezTo>
                        <a:cubicBezTo>
                          <a:pt x="41" y="32"/>
                          <a:pt x="43" y="32"/>
                          <a:pt x="43" y="32"/>
                        </a:cubicBezTo>
                        <a:cubicBezTo>
                          <a:pt x="43" y="32"/>
                          <a:pt x="42" y="30"/>
                          <a:pt x="44" y="30"/>
                        </a:cubicBezTo>
                        <a:cubicBezTo>
                          <a:pt x="45" y="30"/>
                          <a:pt x="45" y="31"/>
                          <a:pt x="47" y="31"/>
                        </a:cubicBezTo>
                        <a:cubicBezTo>
                          <a:pt x="48" y="30"/>
                          <a:pt x="49" y="30"/>
                          <a:pt x="49" y="30"/>
                        </a:cubicBezTo>
                        <a:cubicBezTo>
                          <a:pt x="49" y="30"/>
                          <a:pt x="49" y="29"/>
                          <a:pt x="50" y="29"/>
                        </a:cubicBezTo>
                        <a:cubicBezTo>
                          <a:pt x="51" y="28"/>
                          <a:pt x="50" y="30"/>
                          <a:pt x="52" y="29"/>
                        </a:cubicBezTo>
                        <a:cubicBezTo>
                          <a:pt x="53" y="28"/>
                          <a:pt x="53" y="27"/>
                          <a:pt x="54" y="27"/>
                        </a:cubicBezTo>
                        <a:cubicBezTo>
                          <a:pt x="55" y="27"/>
                          <a:pt x="56" y="27"/>
                          <a:pt x="58" y="27"/>
                        </a:cubicBezTo>
                        <a:cubicBezTo>
                          <a:pt x="59" y="27"/>
                          <a:pt x="58" y="28"/>
                          <a:pt x="59" y="28"/>
                        </a:cubicBezTo>
                        <a:cubicBezTo>
                          <a:pt x="60" y="28"/>
                          <a:pt x="62" y="28"/>
                          <a:pt x="62" y="28"/>
                        </a:cubicBezTo>
                        <a:cubicBezTo>
                          <a:pt x="62" y="28"/>
                          <a:pt x="62" y="26"/>
                          <a:pt x="61" y="26"/>
                        </a:cubicBezTo>
                        <a:cubicBezTo>
                          <a:pt x="60" y="26"/>
                          <a:pt x="61" y="25"/>
                          <a:pt x="60" y="23"/>
                        </a:cubicBezTo>
                        <a:cubicBezTo>
                          <a:pt x="60" y="22"/>
                          <a:pt x="59" y="21"/>
                          <a:pt x="57" y="21"/>
                        </a:cubicBezTo>
                        <a:cubicBezTo>
                          <a:pt x="56" y="21"/>
                          <a:pt x="56" y="19"/>
                          <a:pt x="55" y="18"/>
                        </a:cubicBezTo>
                        <a:cubicBezTo>
                          <a:pt x="55" y="17"/>
                          <a:pt x="54" y="17"/>
                          <a:pt x="53" y="17"/>
                        </a:cubicBezTo>
                        <a:cubicBezTo>
                          <a:pt x="52" y="17"/>
                          <a:pt x="52" y="17"/>
                          <a:pt x="51" y="16"/>
                        </a:cubicBezTo>
                        <a:cubicBezTo>
                          <a:pt x="51" y="15"/>
                          <a:pt x="50" y="15"/>
                          <a:pt x="49" y="15"/>
                        </a:cubicBezTo>
                        <a:cubicBezTo>
                          <a:pt x="48" y="15"/>
                          <a:pt x="48" y="14"/>
                          <a:pt x="47" y="13"/>
                        </a:cubicBezTo>
                        <a:cubicBezTo>
                          <a:pt x="46" y="13"/>
                          <a:pt x="44" y="11"/>
                          <a:pt x="45" y="10"/>
                        </a:cubicBezTo>
                        <a:cubicBezTo>
                          <a:pt x="45" y="8"/>
                          <a:pt x="45" y="8"/>
                          <a:pt x="44" y="7"/>
                        </a:cubicBezTo>
                        <a:cubicBezTo>
                          <a:pt x="42" y="6"/>
                          <a:pt x="43" y="6"/>
                          <a:pt x="43" y="5"/>
                        </a:cubicBezTo>
                        <a:cubicBezTo>
                          <a:pt x="44" y="4"/>
                          <a:pt x="43" y="2"/>
                          <a:pt x="43" y="2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cubicBezTo>
                          <a:pt x="40" y="0"/>
                          <a:pt x="39" y="0"/>
                          <a:pt x="38" y="1"/>
                        </a:cubicBezTo>
                        <a:cubicBezTo>
                          <a:pt x="38" y="3"/>
                          <a:pt x="38" y="3"/>
                          <a:pt x="37" y="3"/>
                        </a:cubicBezTo>
                        <a:cubicBezTo>
                          <a:pt x="36" y="3"/>
                          <a:pt x="35" y="4"/>
                          <a:pt x="34" y="4"/>
                        </a:cubicBezTo>
                        <a:cubicBezTo>
                          <a:pt x="33" y="5"/>
                          <a:pt x="34" y="6"/>
                          <a:pt x="32" y="6"/>
                        </a:cubicBezTo>
                        <a:cubicBezTo>
                          <a:pt x="31" y="6"/>
                          <a:pt x="31" y="6"/>
                          <a:pt x="30" y="7"/>
                        </a:cubicBezTo>
                        <a:cubicBezTo>
                          <a:pt x="28" y="8"/>
                          <a:pt x="25" y="8"/>
                          <a:pt x="24" y="9"/>
                        </a:cubicBezTo>
                        <a:cubicBezTo>
                          <a:pt x="23" y="11"/>
                          <a:pt x="27" y="11"/>
                          <a:pt x="25" y="12"/>
                        </a:cubicBezTo>
                        <a:cubicBezTo>
                          <a:pt x="24" y="13"/>
                          <a:pt x="23" y="12"/>
                          <a:pt x="22" y="14"/>
                        </a:cubicBezTo>
                        <a:cubicBezTo>
                          <a:pt x="21" y="15"/>
                          <a:pt x="20" y="16"/>
                          <a:pt x="18" y="16"/>
                        </a:cubicBezTo>
                        <a:cubicBezTo>
                          <a:pt x="17" y="16"/>
                          <a:pt x="14" y="17"/>
                          <a:pt x="13" y="17"/>
                        </a:cubicBezTo>
                        <a:cubicBezTo>
                          <a:pt x="12" y="17"/>
                          <a:pt x="11" y="16"/>
                          <a:pt x="11" y="16"/>
                        </a:cubicBezTo>
                        <a:cubicBezTo>
                          <a:pt x="10" y="18"/>
                          <a:pt x="10" y="18"/>
                          <a:pt x="10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5" y="18"/>
                          <a:pt x="5" y="18"/>
                          <a:pt x="5" y="18"/>
                        </a:cubicBezTo>
                        <a:cubicBezTo>
                          <a:pt x="5" y="18"/>
                          <a:pt x="4" y="23"/>
                          <a:pt x="2" y="23"/>
                        </a:cubicBezTo>
                        <a:cubicBezTo>
                          <a:pt x="1" y="24"/>
                          <a:pt x="0" y="25"/>
                          <a:pt x="1" y="25"/>
                        </a:cubicBezTo>
                        <a:cubicBezTo>
                          <a:pt x="2" y="26"/>
                          <a:pt x="3" y="26"/>
                          <a:pt x="3" y="27"/>
                        </a:cubicBezTo>
                        <a:cubicBezTo>
                          <a:pt x="3" y="28"/>
                          <a:pt x="4" y="30"/>
                          <a:pt x="5" y="31"/>
                        </a:cubicBezTo>
                        <a:cubicBezTo>
                          <a:pt x="6" y="33"/>
                          <a:pt x="6" y="33"/>
                          <a:pt x="7" y="34"/>
                        </a:cubicBezTo>
                        <a:cubicBezTo>
                          <a:pt x="9" y="36"/>
                          <a:pt x="9" y="35"/>
                          <a:pt x="10" y="37"/>
                        </a:cubicBezTo>
                        <a:cubicBezTo>
                          <a:pt x="11" y="39"/>
                          <a:pt x="13" y="40"/>
                          <a:pt x="13" y="40"/>
                        </a:cubicBezTo>
                        <a:cubicBezTo>
                          <a:pt x="13" y="40"/>
                          <a:pt x="14" y="40"/>
                          <a:pt x="15" y="39"/>
                        </a:cubicBezTo>
                        <a:cubicBezTo>
                          <a:pt x="16" y="38"/>
                          <a:pt x="15" y="38"/>
                          <a:pt x="16" y="37"/>
                        </a:cubicBezTo>
                        <a:cubicBezTo>
                          <a:pt x="18" y="37"/>
                          <a:pt x="18" y="38"/>
                          <a:pt x="19" y="38"/>
                        </a:cubicBezTo>
                        <a:cubicBezTo>
                          <a:pt x="20" y="37"/>
                          <a:pt x="22" y="37"/>
                          <a:pt x="22" y="37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39" name="Freeform 156">
                    <a:extLst>
                      <a:ext uri="{FF2B5EF4-FFF2-40B4-BE49-F238E27FC236}">
                        <a16:creationId xmlns:a16="http://schemas.microsoft.com/office/drawing/2014/main" id="{D46C23C1-5BF5-C97D-A89B-C2BB061414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144882" y="3478009"/>
                    <a:ext cx="233583" cy="223812"/>
                  </a:xfrm>
                  <a:custGeom>
                    <a:avLst/>
                    <a:gdLst>
                      <a:gd name="T0" fmla="*/ 26 w 34"/>
                      <a:gd name="T1" fmla="*/ 23 h 31"/>
                      <a:gd name="T2" fmla="*/ 22 w 34"/>
                      <a:gd name="T3" fmla="*/ 22 h 31"/>
                      <a:gd name="T4" fmla="*/ 22 w 34"/>
                      <a:gd name="T5" fmla="*/ 23 h 31"/>
                      <a:gd name="T6" fmla="*/ 15 w 34"/>
                      <a:gd name="T7" fmla="*/ 23 h 31"/>
                      <a:gd name="T8" fmla="*/ 14 w 34"/>
                      <a:gd name="T9" fmla="*/ 25 h 31"/>
                      <a:gd name="T10" fmla="*/ 14 w 34"/>
                      <a:gd name="T11" fmla="*/ 28 h 31"/>
                      <a:gd name="T12" fmla="*/ 14 w 34"/>
                      <a:gd name="T13" fmla="*/ 31 h 31"/>
                      <a:gd name="T14" fmla="*/ 10 w 34"/>
                      <a:gd name="T15" fmla="*/ 31 h 31"/>
                      <a:gd name="T16" fmla="*/ 10 w 34"/>
                      <a:gd name="T17" fmla="*/ 29 h 31"/>
                      <a:gd name="T18" fmla="*/ 8 w 34"/>
                      <a:gd name="T19" fmla="*/ 29 h 31"/>
                      <a:gd name="T20" fmla="*/ 6 w 34"/>
                      <a:gd name="T21" fmla="*/ 30 h 31"/>
                      <a:gd name="T22" fmla="*/ 5 w 34"/>
                      <a:gd name="T23" fmla="*/ 30 h 31"/>
                      <a:gd name="T24" fmla="*/ 4 w 34"/>
                      <a:gd name="T25" fmla="*/ 28 h 31"/>
                      <a:gd name="T26" fmla="*/ 0 w 34"/>
                      <a:gd name="T27" fmla="*/ 28 h 31"/>
                      <a:gd name="T28" fmla="*/ 1 w 34"/>
                      <a:gd name="T29" fmla="*/ 24 h 31"/>
                      <a:gd name="T30" fmla="*/ 2 w 34"/>
                      <a:gd name="T31" fmla="*/ 22 h 31"/>
                      <a:gd name="T32" fmla="*/ 2 w 34"/>
                      <a:gd name="T33" fmla="*/ 20 h 31"/>
                      <a:gd name="T34" fmla="*/ 3 w 34"/>
                      <a:gd name="T35" fmla="*/ 18 h 31"/>
                      <a:gd name="T36" fmla="*/ 5 w 34"/>
                      <a:gd name="T37" fmla="*/ 19 h 31"/>
                      <a:gd name="T38" fmla="*/ 6 w 34"/>
                      <a:gd name="T39" fmla="*/ 15 h 31"/>
                      <a:gd name="T40" fmla="*/ 7 w 34"/>
                      <a:gd name="T41" fmla="*/ 13 h 31"/>
                      <a:gd name="T42" fmla="*/ 11 w 34"/>
                      <a:gd name="T43" fmla="*/ 12 h 31"/>
                      <a:gd name="T44" fmla="*/ 13 w 34"/>
                      <a:gd name="T45" fmla="*/ 10 h 31"/>
                      <a:gd name="T46" fmla="*/ 14 w 34"/>
                      <a:gd name="T47" fmla="*/ 8 h 31"/>
                      <a:gd name="T48" fmla="*/ 17 w 34"/>
                      <a:gd name="T49" fmla="*/ 6 h 31"/>
                      <a:gd name="T50" fmla="*/ 19 w 34"/>
                      <a:gd name="T51" fmla="*/ 3 h 31"/>
                      <a:gd name="T52" fmla="*/ 21 w 34"/>
                      <a:gd name="T53" fmla="*/ 2 h 31"/>
                      <a:gd name="T54" fmla="*/ 23 w 34"/>
                      <a:gd name="T55" fmla="*/ 1 h 31"/>
                      <a:gd name="T56" fmla="*/ 24 w 34"/>
                      <a:gd name="T57" fmla="*/ 1 h 31"/>
                      <a:gd name="T58" fmla="*/ 26 w 34"/>
                      <a:gd name="T59" fmla="*/ 3 h 31"/>
                      <a:gd name="T60" fmla="*/ 25 w 34"/>
                      <a:gd name="T61" fmla="*/ 4 h 31"/>
                      <a:gd name="T62" fmla="*/ 26 w 34"/>
                      <a:gd name="T63" fmla="*/ 6 h 31"/>
                      <a:gd name="T64" fmla="*/ 30 w 34"/>
                      <a:gd name="T65" fmla="*/ 8 h 31"/>
                      <a:gd name="T66" fmla="*/ 29 w 34"/>
                      <a:gd name="T67" fmla="*/ 10 h 31"/>
                      <a:gd name="T68" fmla="*/ 31 w 34"/>
                      <a:gd name="T69" fmla="*/ 14 h 31"/>
                      <a:gd name="T70" fmla="*/ 33 w 34"/>
                      <a:gd name="T71" fmla="*/ 14 h 31"/>
                      <a:gd name="T72" fmla="*/ 33 w 34"/>
                      <a:gd name="T73" fmla="*/ 16 h 31"/>
                      <a:gd name="T74" fmla="*/ 34 w 34"/>
                      <a:gd name="T75" fmla="*/ 20 h 31"/>
                      <a:gd name="T76" fmla="*/ 33 w 34"/>
                      <a:gd name="T77" fmla="*/ 21 h 31"/>
                      <a:gd name="T78" fmla="*/ 32 w 34"/>
                      <a:gd name="T79" fmla="*/ 22 h 31"/>
                      <a:gd name="T80" fmla="*/ 31 w 34"/>
                      <a:gd name="T81" fmla="*/ 23 h 31"/>
                      <a:gd name="T82" fmla="*/ 30 w 34"/>
                      <a:gd name="T83" fmla="*/ 23 h 31"/>
                      <a:gd name="T84" fmla="*/ 28 w 34"/>
                      <a:gd name="T85" fmla="*/ 23 h 31"/>
                      <a:gd name="T86" fmla="*/ 26 w 34"/>
                      <a:gd name="T87" fmla="*/ 23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4" h="31">
                        <a:moveTo>
                          <a:pt x="26" y="23"/>
                        </a:move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2" y="23"/>
                          <a:pt x="22" y="23"/>
                          <a:pt x="22" y="23"/>
                        </a:cubicBezTo>
                        <a:cubicBezTo>
                          <a:pt x="22" y="23"/>
                          <a:pt x="16" y="23"/>
                          <a:pt x="15" y="23"/>
                        </a:cubicBezTo>
                        <a:cubicBezTo>
                          <a:pt x="15" y="23"/>
                          <a:pt x="14" y="24"/>
                          <a:pt x="14" y="25"/>
                        </a:cubicBezTo>
                        <a:cubicBezTo>
                          <a:pt x="14" y="26"/>
                          <a:pt x="15" y="27"/>
                          <a:pt x="14" y="28"/>
                        </a:cubicBezTo>
                        <a:cubicBezTo>
                          <a:pt x="14" y="29"/>
                          <a:pt x="14" y="31"/>
                          <a:pt x="14" y="31"/>
                        </a:cubicBezTo>
                        <a:cubicBezTo>
                          <a:pt x="14" y="31"/>
                          <a:pt x="11" y="31"/>
                          <a:pt x="10" y="31"/>
                        </a:cubicBezTo>
                        <a:cubicBezTo>
                          <a:pt x="10" y="31"/>
                          <a:pt x="10" y="29"/>
                          <a:pt x="10" y="29"/>
                        </a:cubicBezTo>
                        <a:cubicBezTo>
                          <a:pt x="8" y="29"/>
                          <a:pt x="8" y="29"/>
                          <a:pt x="8" y="29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5" y="30"/>
                          <a:pt x="5" y="30"/>
                          <a:pt x="5" y="30"/>
                        </a:cubicBezTo>
                        <a:cubicBezTo>
                          <a:pt x="4" y="28"/>
                          <a:pt x="4" y="28"/>
                          <a:pt x="4" y="28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28"/>
                          <a:pt x="0" y="25"/>
                          <a:pt x="1" y="24"/>
                        </a:cubicBezTo>
                        <a:cubicBezTo>
                          <a:pt x="2" y="24"/>
                          <a:pt x="2" y="23"/>
                          <a:pt x="2" y="22"/>
                        </a:cubicBezTo>
                        <a:cubicBezTo>
                          <a:pt x="1" y="21"/>
                          <a:pt x="2" y="20"/>
                          <a:pt x="2" y="20"/>
                        </a:cubicBezTo>
                        <a:cubicBezTo>
                          <a:pt x="2" y="20"/>
                          <a:pt x="2" y="19"/>
                          <a:pt x="3" y="18"/>
                        </a:cubicBezTo>
                        <a:cubicBezTo>
                          <a:pt x="4" y="18"/>
                          <a:pt x="5" y="19"/>
                          <a:pt x="5" y="19"/>
                        </a:cubicBezTo>
                        <a:cubicBezTo>
                          <a:pt x="5" y="19"/>
                          <a:pt x="5" y="16"/>
                          <a:pt x="6" y="15"/>
                        </a:cubicBezTo>
                        <a:cubicBezTo>
                          <a:pt x="6" y="14"/>
                          <a:pt x="6" y="14"/>
                          <a:pt x="7" y="13"/>
                        </a:cubicBezTo>
                        <a:cubicBezTo>
                          <a:pt x="8" y="13"/>
                          <a:pt x="10" y="12"/>
                          <a:pt x="11" y="12"/>
                        </a:cubicBezTo>
                        <a:cubicBezTo>
                          <a:pt x="12" y="12"/>
                          <a:pt x="13" y="11"/>
                          <a:pt x="13" y="10"/>
                        </a:cubicBezTo>
                        <a:cubicBezTo>
                          <a:pt x="13" y="9"/>
                          <a:pt x="13" y="9"/>
                          <a:pt x="14" y="8"/>
                        </a:cubicBezTo>
                        <a:cubicBezTo>
                          <a:pt x="16" y="7"/>
                          <a:pt x="17" y="7"/>
                          <a:pt x="17" y="6"/>
                        </a:cubicBezTo>
                        <a:cubicBezTo>
                          <a:pt x="17" y="5"/>
                          <a:pt x="17" y="3"/>
                          <a:pt x="19" y="3"/>
                        </a:cubicBezTo>
                        <a:cubicBezTo>
                          <a:pt x="20" y="3"/>
                          <a:pt x="21" y="3"/>
                          <a:pt x="21" y="2"/>
                        </a:cubicBezTo>
                        <a:cubicBezTo>
                          <a:pt x="21" y="1"/>
                          <a:pt x="22" y="0"/>
                          <a:pt x="23" y="1"/>
                        </a:cubicBezTo>
                        <a:cubicBezTo>
                          <a:pt x="23" y="2"/>
                          <a:pt x="24" y="1"/>
                          <a:pt x="24" y="1"/>
                        </a:cubicBezTo>
                        <a:cubicBezTo>
                          <a:pt x="25" y="2"/>
                          <a:pt x="26" y="3"/>
                          <a:pt x="26" y="3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6"/>
                          <a:pt x="26" y="6"/>
                          <a:pt x="26" y="6"/>
                        </a:cubicBezTo>
                        <a:cubicBezTo>
                          <a:pt x="30" y="8"/>
                          <a:pt x="30" y="8"/>
                          <a:pt x="30" y="8"/>
                        </a:cubicBezTo>
                        <a:cubicBezTo>
                          <a:pt x="29" y="10"/>
                          <a:pt x="29" y="10"/>
                          <a:pt x="29" y="10"/>
                        </a:cubicBezTo>
                        <a:cubicBezTo>
                          <a:pt x="31" y="14"/>
                          <a:pt x="31" y="14"/>
                          <a:pt x="31" y="14"/>
                        </a:cubicBezTo>
                        <a:cubicBezTo>
                          <a:pt x="31" y="14"/>
                          <a:pt x="33" y="13"/>
                          <a:pt x="33" y="14"/>
                        </a:cubicBezTo>
                        <a:cubicBezTo>
                          <a:pt x="33" y="15"/>
                          <a:pt x="33" y="16"/>
                          <a:pt x="33" y="16"/>
                        </a:cubicBezTo>
                        <a:cubicBezTo>
                          <a:pt x="34" y="20"/>
                          <a:pt x="34" y="20"/>
                          <a:pt x="34" y="20"/>
                        </a:cubicBezTo>
                        <a:cubicBezTo>
                          <a:pt x="34" y="20"/>
                          <a:pt x="34" y="20"/>
                          <a:pt x="33" y="21"/>
                        </a:cubicBezTo>
                        <a:cubicBezTo>
                          <a:pt x="32" y="22"/>
                          <a:pt x="32" y="22"/>
                          <a:pt x="32" y="22"/>
                        </a:cubicBezTo>
                        <a:cubicBezTo>
                          <a:pt x="32" y="22"/>
                          <a:pt x="32" y="23"/>
                          <a:pt x="31" y="23"/>
                        </a:cubicBezTo>
                        <a:cubicBezTo>
                          <a:pt x="30" y="23"/>
                          <a:pt x="30" y="23"/>
                          <a:pt x="30" y="23"/>
                        </a:cubicBezTo>
                        <a:cubicBezTo>
                          <a:pt x="30" y="23"/>
                          <a:pt x="29" y="23"/>
                          <a:pt x="28" y="23"/>
                        </a:cubicBezTo>
                        <a:cubicBezTo>
                          <a:pt x="27" y="23"/>
                          <a:pt x="26" y="23"/>
                          <a:pt x="26" y="23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40" name="Freeform 177">
                    <a:extLst>
                      <a:ext uri="{FF2B5EF4-FFF2-40B4-BE49-F238E27FC236}">
                        <a16:creationId xmlns:a16="http://schemas.microsoft.com/office/drawing/2014/main" id="{5B4743E6-8CBA-18C2-AD18-FF11D1B2112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6695622" y="4233093"/>
                    <a:ext cx="400733" cy="538054"/>
                  </a:xfrm>
                  <a:custGeom>
                    <a:avLst/>
                    <a:gdLst>
                      <a:gd name="T0" fmla="*/ 4 w 58"/>
                      <a:gd name="T1" fmla="*/ 5 h 74"/>
                      <a:gd name="T2" fmla="*/ 6 w 58"/>
                      <a:gd name="T3" fmla="*/ 1 h 74"/>
                      <a:gd name="T4" fmla="*/ 3 w 58"/>
                      <a:gd name="T5" fmla="*/ 2 h 74"/>
                      <a:gd name="T6" fmla="*/ 1 w 58"/>
                      <a:gd name="T7" fmla="*/ 2 h 74"/>
                      <a:gd name="T8" fmla="*/ 2 w 58"/>
                      <a:gd name="T9" fmla="*/ 5 h 74"/>
                      <a:gd name="T10" fmla="*/ 4 w 58"/>
                      <a:gd name="T11" fmla="*/ 12 h 74"/>
                      <a:gd name="T12" fmla="*/ 6 w 58"/>
                      <a:gd name="T13" fmla="*/ 16 h 74"/>
                      <a:gd name="T14" fmla="*/ 8 w 58"/>
                      <a:gd name="T15" fmla="*/ 20 h 74"/>
                      <a:gd name="T16" fmla="*/ 8 w 58"/>
                      <a:gd name="T17" fmla="*/ 23 h 74"/>
                      <a:gd name="T18" fmla="*/ 8 w 58"/>
                      <a:gd name="T19" fmla="*/ 25 h 74"/>
                      <a:gd name="T20" fmla="*/ 7 w 58"/>
                      <a:gd name="T21" fmla="*/ 29 h 74"/>
                      <a:gd name="T22" fmla="*/ 7 w 58"/>
                      <a:gd name="T23" fmla="*/ 32 h 74"/>
                      <a:gd name="T24" fmla="*/ 9 w 58"/>
                      <a:gd name="T25" fmla="*/ 44 h 74"/>
                      <a:gd name="T26" fmla="*/ 7 w 58"/>
                      <a:gd name="T27" fmla="*/ 48 h 74"/>
                      <a:gd name="T28" fmla="*/ 4 w 58"/>
                      <a:gd name="T29" fmla="*/ 56 h 74"/>
                      <a:gd name="T30" fmla="*/ 2 w 58"/>
                      <a:gd name="T31" fmla="*/ 58 h 74"/>
                      <a:gd name="T32" fmla="*/ 1 w 58"/>
                      <a:gd name="T33" fmla="*/ 66 h 74"/>
                      <a:gd name="T34" fmla="*/ 0 w 58"/>
                      <a:gd name="T35" fmla="*/ 69 h 74"/>
                      <a:gd name="T36" fmla="*/ 6 w 58"/>
                      <a:gd name="T37" fmla="*/ 68 h 74"/>
                      <a:gd name="T38" fmla="*/ 29 w 58"/>
                      <a:gd name="T39" fmla="*/ 69 h 74"/>
                      <a:gd name="T40" fmla="*/ 33 w 58"/>
                      <a:gd name="T41" fmla="*/ 72 h 74"/>
                      <a:gd name="T42" fmla="*/ 38 w 58"/>
                      <a:gd name="T43" fmla="*/ 73 h 74"/>
                      <a:gd name="T44" fmla="*/ 53 w 58"/>
                      <a:gd name="T45" fmla="*/ 72 h 74"/>
                      <a:gd name="T46" fmla="*/ 48 w 58"/>
                      <a:gd name="T47" fmla="*/ 66 h 74"/>
                      <a:gd name="T48" fmla="*/ 47 w 58"/>
                      <a:gd name="T49" fmla="*/ 45 h 74"/>
                      <a:gd name="T50" fmla="*/ 57 w 58"/>
                      <a:gd name="T51" fmla="*/ 43 h 74"/>
                      <a:gd name="T52" fmla="*/ 58 w 58"/>
                      <a:gd name="T53" fmla="*/ 39 h 74"/>
                      <a:gd name="T54" fmla="*/ 54 w 58"/>
                      <a:gd name="T55" fmla="*/ 35 h 74"/>
                      <a:gd name="T56" fmla="*/ 49 w 58"/>
                      <a:gd name="T57" fmla="*/ 36 h 74"/>
                      <a:gd name="T58" fmla="*/ 49 w 58"/>
                      <a:gd name="T59" fmla="*/ 30 h 74"/>
                      <a:gd name="T60" fmla="*/ 48 w 58"/>
                      <a:gd name="T61" fmla="*/ 25 h 74"/>
                      <a:gd name="T62" fmla="*/ 46 w 58"/>
                      <a:gd name="T63" fmla="*/ 20 h 74"/>
                      <a:gd name="T64" fmla="*/ 42 w 58"/>
                      <a:gd name="T65" fmla="*/ 16 h 74"/>
                      <a:gd name="T66" fmla="*/ 39 w 58"/>
                      <a:gd name="T67" fmla="*/ 15 h 74"/>
                      <a:gd name="T68" fmla="*/ 36 w 58"/>
                      <a:gd name="T69" fmla="*/ 18 h 74"/>
                      <a:gd name="T70" fmla="*/ 32 w 58"/>
                      <a:gd name="T71" fmla="*/ 20 h 74"/>
                      <a:gd name="T72" fmla="*/ 28 w 58"/>
                      <a:gd name="T73" fmla="*/ 17 h 74"/>
                      <a:gd name="T74" fmla="*/ 27 w 58"/>
                      <a:gd name="T75" fmla="*/ 11 h 74"/>
                      <a:gd name="T76" fmla="*/ 17 w 58"/>
                      <a:gd name="T77" fmla="*/ 8 h 74"/>
                      <a:gd name="T78" fmla="*/ 6 w 58"/>
                      <a:gd name="T79" fmla="*/ 9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58" h="74">
                        <a:moveTo>
                          <a:pt x="2" y="5"/>
                        </a:move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5" y="5"/>
                          <a:pt x="4" y="3"/>
                        </a:cubicBezTo>
                        <a:cubicBezTo>
                          <a:pt x="4" y="2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4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0" y="4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lose/>
                        <a:moveTo>
                          <a:pt x="4" y="11"/>
                        </a:moveTo>
                        <a:cubicBezTo>
                          <a:pt x="4" y="11"/>
                          <a:pt x="4" y="12"/>
                          <a:pt x="4" y="12"/>
                        </a:cubicBezTo>
                        <a:cubicBezTo>
                          <a:pt x="4" y="13"/>
                          <a:pt x="5" y="15"/>
                          <a:pt x="5" y="16"/>
                        </a:cubicBezTo>
                        <a:cubicBezTo>
                          <a:pt x="5" y="16"/>
                          <a:pt x="6" y="16"/>
                          <a:pt x="6" y="16"/>
                        </a:cubicBezTo>
                        <a:cubicBezTo>
                          <a:pt x="7" y="18"/>
                          <a:pt x="6" y="18"/>
                          <a:pt x="7" y="19"/>
                        </a:cubicBezTo>
                        <a:cubicBezTo>
                          <a:pt x="7" y="20"/>
                          <a:pt x="8" y="20"/>
                          <a:pt x="8" y="20"/>
                        </a:cubicBezTo>
                        <a:cubicBezTo>
                          <a:pt x="8" y="21"/>
                          <a:pt x="7" y="21"/>
                          <a:pt x="7" y="22"/>
                        </a:cubicBezTo>
                        <a:cubicBezTo>
                          <a:pt x="7" y="22"/>
                          <a:pt x="8" y="23"/>
                          <a:pt x="8" y="23"/>
                        </a:cubicBezTo>
                        <a:cubicBezTo>
                          <a:pt x="8" y="24"/>
                          <a:pt x="8" y="24"/>
                          <a:pt x="8" y="24"/>
                        </a:cubicBezTo>
                        <a:cubicBezTo>
                          <a:pt x="7" y="25"/>
                          <a:pt x="8" y="25"/>
                          <a:pt x="8" y="25"/>
                        </a:cubicBezTo>
                        <a:cubicBezTo>
                          <a:pt x="8" y="25"/>
                          <a:pt x="7" y="26"/>
                          <a:pt x="7" y="26"/>
                        </a:cubicBezTo>
                        <a:cubicBezTo>
                          <a:pt x="7" y="26"/>
                          <a:pt x="7" y="28"/>
                          <a:pt x="7" y="29"/>
                        </a:cubicBezTo>
                        <a:cubicBezTo>
                          <a:pt x="8" y="31"/>
                          <a:pt x="8" y="31"/>
                          <a:pt x="8" y="31"/>
                        </a:cubicBezTo>
                        <a:cubicBezTo>
                          <a:pt x="8" y="31"/>
                          <a:pt x="7" y="31"/>
                          <a:pt x="7" y="32"/>
                        </a:cubicBezTo>
                        <a:cubicBezTo>
                          <a:pt x="7" y="33"/>
                          <a:pt x="9" y="34"/>
                          <a:pt x="9" y="34"/>
                        </a:cubicBezTo>
                        <a:cubicBezTo>
                          <a:pt x="10" y="37"/>
                          <a:pt x="10" y="41"/>
                          <a:pt x="9" y="44"/>
                        </a:cubicBezTo>
                        <a:cubicBezTo>
                          <a:pt x="9" y="45"/>
                          <a:pt x="7" y="45"/>
                          <a:pt x="7" y="46"/>
                        </a:cubicBezTo>
                        <a:cubicBezTo>
                          <a:pt x="6" y="46"/>
                          <a:pt x="7" y="47"/>
                          <a:pt x="7" y="48"/>
                        </a:cubicBezTo>
                        <a:cubicBezTo>
                          <a:pt x="6" y="49"/>
                          <a:pt x="4" y="49"/>
                          <a:pt x="4" y="50"/>
                        </a:cubicBezTo>
                        <a:cubicBezTo>
                          <a:pt x="3" y="52"/>
                          <a:pt x="4" y="54"/>
                          <a:pt x="4" y="56"/>
                        </a:cubicBezTo>
                        <a:cubicBezTo>
                          <a:pt x="4" y="56"/>
                          <a:pt x="3" y="56"/>
                          <a:pt x="3" y="56"/>
                        </a:cubicBezTo>
                        <a:cubicBezTo>
                          <a:pt x="2" y="57"/>
                          <a:pt x="3" y="58"/>
                          <a:pt x="2" y="58"/>
                        </a:cubicBezTo>
                        <a:cubicBezTo>
                          <a:pt x="2" y="59"/>
                          <a:pt x="0" y="61"/>
                          <a:pt x="0" y="62"/>
                        </a:cubicBezTo>
                        <a:cubicBezTo>
                          <a:pt x="0" y="64"/>
                          <a:pt x="1" y="65"/>
                          <a:pt x="1" y="66"/>
                        </a:cubicBezTo>
                        <a:cubicBezTo>
                          <a:pt x="1" y="67"/>
                          <a:pt x="0" y="67"/>
                          <a:pt x="0" y="67"/>
                        </a:cubicBezTo>
                        <a:cubicBezTo>
                          <a:pt x="0" y="67"/>
                          <a:pt x="0" y="68"/>
                          <a:pt x="0" y="69"/>
                        </a:cubicBezTo>
                        <a:cubicBezTo>
                          <a:pt x="0" y="69"/>
                          <a:pt x="2" y="69"/>
                          <a:pt x="4" y="69"/>
                        </a:cubicBezTo>
                        <a:cubicBezTo>
                          <a:pt x="5" y="69"/>
                          <a:pt x="5" y="68"/>
                          <a:pt x="6" y="68"/>
                        </a:cubicBezTo>
                        <a:cubicBezTo>
                          <a:pt x="7" y="68"/>
                          <a:pt x="9" y="69"/>
                          <a:pt x="9" y="69"/>
                        </a:cubicBezTo>
                        <a:cubicBezTo>
                          <a:pt x="29" y="69"/>
                          <a:pt x="29" y="69"/>
                          <a:pt x="29" y="69"/>
                        </a:cubicBezTo>
                        <a:cubicBezTo>
                          <a:pt x="29" y="69"/>
                          <a:pt x="30" y="71"/>
                          <a:pt x="31" y="71"/>
                        </a:cubicBezTo>
                        <a:cubicBezTo>
                          <a:pt x="32" y="71"/>
                          <a:pt x="32" y="72"/>
                          <a:pt x="33" y="72"/>
                        </a:cubicBezTo>
                        <a:cubicBezTo>
                          <a:pt x="35" y="71"/>
                          <a:pt x="35" y="73"/>
                          <a:pt x="37" y="73"/>
                        </a:cubicBezTo>
                        <a:cubicBezTo>
                          <a:pt x="38" y="72"/>
                          <a:pt x="37" y="73"/>
                          <a:pt x="38" y="73"/>
                        </a:cubicBezTo>
                        <a:cubicBezTo>
                          <a:pt x="40" y="72"/>
                          <a:pt x="42" y="74"/>
                          <a:pt x="42" y="74"/>
                        </a:cubicBezTo>
                        <a:cubicBezTo>
                          <a:pt x="42" y="74"/>
                          <a:pt x="50" y="72"/>
                          <a:pt x="53" y="72"/>
                        </a:cubicBezTo>
                        <a:cubicBezTo>
                          <a:pt x="51" y="72"/>
                          <a:pt x="52" y="70"/>
                          <a:pt x="50" y="69"/>
                        </a:cubicBezTo>
                        <a:cubicBezTo>
                          <a:pt x="48" y="67"/>
                          <a:pt x="48" y="68"/>
                          <a:pt x="48" y="66"/>
                        </a:cubicBezTo>
                        <a:cubicBezTo>
                          <a:pt x="47" y="64"/>
                          <a:pt x="47" y="63"/>
                          <a:pt x="47" y="63"/>
                        </a:cubicBezTo>
                        <a:cubicBezTo>
                          <a:pt x="47" y="45"/>
                          <a:pt x="47" y="45"/>
                          <a:pt x="47" y="45"/>
                        </a:cubicBezTo>
                        <a:cubicBezTo>
                          <a:pt x="57" y="45"/>
                          <a:pt x="57" y="45"/>
                          <a:pt x="57" y="45"/>
                        </a:cubicBezTo>
                        <a:cubicBezTo>
                          <a:pt x="57" y="45"/>
                          <a:pt x="57" y="44"/>
                          <a:pt x="57" y="43"/>
                        </a:cubicBezTo>
                        <a:cubicBezTo>
                          <a:pt x="57" y="42"/>
                          <a:pt x="57" y="42"/>
                          <a:pt x="57" y="41"/>
                        </a:cubicBezTo>
                        <a:cubicBezTo>
                          <a:pt x="57" y="40"/>
                          <a:pt x="58" y="40"/>
                          <a:pt x="58" y="39"/>
                        </a:cubicBezTo>
                        <a:cubicBezTo>
                          <a:pt x="58" y="38"/>
                          <a:pt x="57" y="35"/>
                          <a:pt x="57" y="35"/>
                        </a:cubicBezTo>
                        <a:cubicBezTo>
                          <a:pt x="57" y="35"/>
                          <a:pt x="54" y="36"/>
                          <a:pt x="54" y="35"/>
                        </a:cubicBezTo>
                        <a:cubicBezTo>
                          <a:pt x="53" y="35"/>
                          <a:pt x="52" y="35"/>
                          <a:pt x="52" y="36"/>
                        </a:cubicBezTo>
                        <a:cubicBezTo>
                          <a:pt x="51" y="37"/>
                          <a:pt x="50" y="36"/>
                          <a:pt x="49" y="36"/>
                        </a:cubicBezTo>
                        <a:cubicBezTo>
                          <a:pt x="49" y="35"/>
                          <a:pt x="49" y="34"/>
                          <a:pt x="49" y="33"/>
                        </a:cubicBezTo>
                        <a:cubicBezTo>
                          <a:pt x="48" y="31"/>
                          <a:pt x="49" y="31"/>
                          <a:pt x="49" y="30"/>
                        </a:cubicBezTo>
                        <a:cubicBezTo>
                          <a:pt x="49" y="30"/>
                          <a:pt x="49" y="29"/>
                          <a:pt x="48" y="28"/>
                        </a:cubicBezTo>
                        <a:cubicBezTo>
                          <a:pt x="47" y="27"/>
                          <a:pt x="48" y="27"/>
                          <a:pt x="48" y="25"/>
                        </a:cubicBezTo>
                        <a:cubicBezTo>
                          <a:pt x="47" y="24"/>
                          <a:pt x="47" y="24"/>
                          <a:pt x="47" y="23"/>
                        </a:cubicBezTo>
                        <a:cubicBezTo>
                          <a:pt x="47" y="21"/>
                          <a:pt x="47" y="20"/>
                          <a:pt x="46" y="20"/>
                        </a:cubicBezTo>
                        <a:cubicBezTo>
                          <a:pt x="45" y="20"/>
                          <a:pt x="46" y="18"/>
                          <a:pt x="46" y="17"/>
                        </a:cubicBezTo>
                        <a:cubicBezTo>
                          <a:pt x="45" y="15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1" y="15"/>
                          <a:pt x="39" y="15"/>
                        </a:cubicBezTo>
                        <a:cubicBezTo>
                          <a:pt x="37" y="15"/>
                          <a:pt x="37" y="14"/>
                          <a:pt x="36" y="15"/>
                        </a:cubicBezTo>
                        <a:cubicBezTo>
                          <a:pt x="35" y="16"/>
                          <a:pt x="36" y="17"/>
                          <a:pt x="36" y="18"/>
                        </a:cubicBezTo>
                        <a:cubicBezTo>
                          <a:pt x="37" y="19"/>
                          <a:pt x="35" y="19"/>
                          <a:pt x="35" y="19"/>
                        </a:cubicBezTo>
                        <a:cubicBezTo>
                          <a:pt x="34" y="18"/>
                          <a:pt x="33" y="20"/>
                          <a:pt x="32" y="20"/>
                        </a:cubicBezTo>
                        <a:cubicBezTo>
                          <a:pt x="31" y="20"/>
                          <a:pt x="30" y="20"/>
                          <a:pt x="29" y="19"/>
                        </a:cubicBezTo>
                        <a:cubicBezTo>
                          <a:pt x="28" y="18"/>
                          <a:pt x="28" y="19"/>
                          <a:pt x="28" y="17"/>
                        </a:cubicBezTo>
                        <a:cubicBezTo>
                          <a:pt x="27" y="15"/>
                          <a:pt x="28" y="15"/>
                          <a:pt x="27" y="14"/>
                        </a:cubicBezTo>
                        <a:cubicBezTo>
                          <a:pt x="27" y="12"/>
                          <a:pt x="27" y="12"/>
                          <a:pt x="27" y="11"/>
                        </a:cubicBezTo>
                        <a:cubicBezTo>
                          <a:pt x="27" y="10"/>
                          <a:pt x="26" y="8"/>
                          <a:pt x="26" y="8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7" y="8"/>
                          <a:pt x="13" y="8"/>
                          <a:pt x="11" y="8"/>
                        </a:cubicBezTo>
                        <a:cubicBezTo>
                          <a:pt x="9" y="8"/>
                          <a:pt x="7" y="9"/>
                          <a:pt x="6" y="9"/>
                        </a:cubicBezTo>
                        <a:cubicBezTo>
                          <a:pt x="5" y="10"/>
                          <a:pt x="4" y="11"/>
                          <a:pt x="4" y="11"/>
                        </a:cubicBezTo>
                        <a:close/>
                      </a:path>
                    </a:pathLst>
                  </a:custGeom>
                  <a:grpFill/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5142" name="25 OUTLINE">
                <a:extLst>
                  <a:ext uri="{FF2B5EF4-FFF2-40B4-BE49-F238E27FC236}">
                    <a16:creationId xmlns:a16="http://schemas.microsoft.com/office/drawing/2014/main" id="{791A5CC5-0433-4842-0515-7F5AECE1A414}"/>
                  </a:ext>
                </a:extLst>
              </p:cNvPr>
              <p:cNvGrpSpPr/>
              <p:nvPr/>
            </p:nvGrpSpPr>
            <p:grpSpPr>
              <a:xfrm>
                <a:off x="5934923" y="3132260"/>
                <a:ext cx="1673648" cy="1964576"/>
                <a:chOff x="5939157" y="3134377"/>
                <a:chExt cx="1673648" cy="1964576"/>
              </a:xfrm>
            </p:grpSpPr>
            <p:sp>
              <p:nvSpPr>
                <p:cNvPr id="5217" name="Freeform 5">
                  <a:extLst>
                    <a:ext uri="{FF2B5EF4-FFF2-40B4-BE49-F238E27FC236}">
                      <a16:creationId xmlns:a16="http://schemas.microsoft.com/office/drawing/2014/main" id="{3D6B0CA1-467B-F69B-A2CF-C386D7BA2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15640" y="4669415"/>
                  <a:ext cx="248582" cy="269028"/>
                </a:xfrm>
                <a:custGeom>
                  <a:avLst/>
                  <a:gdLst>
                    <a:gd name="T0" fmla="*/ 25 w 36"/>
                    <a:gd name="T1" fmla="*/ 0 h 37"/>
                    <a:gd name="T2" fmla="*/ 24 w 36"/>
                    <a:gd name="T3" fmla="*/ 3 h 37"/>
                    <a:gd name="T4" fmla="*/ 26 w 36"/>
                    <a:gd name="T5" fmla="*/ 3 h 37"/>
                    <a:gd name="T6" fmla="*/ 28 w 36"/>
                    <a:gd name="T7" fmla="*/ 4 h 37"/>
                    <a:gd name="T8" fmla="*/ 31 w 36"/>
                    <a:gd name="T9" fmla="*/ 5 h 37"/>
                    <a:gd name="T10" fmla="*/ 34 w 36"/>
                    <a:gd name="T11" fmla="*/ 7 h 37"/>
                    <a:gd name="T12" fmla="*/ 35 w 36"/>
                    <a:gd name="T13" fmla="*/ 9 h 37"/>
                    <a:gd name="T14" fmla="*/ 34 w 36"/>
                    <a:gd name="T15" fmla="*/ 11 h 37"/>
                    <a:gd name="T16" fmla="*/ 34 w 36"/>
                    <a:gd name="T17" fmla="*/ 14 h 37"/>
                    <a:gd name="T18" fmla="*/ 36 w 36"/>
                    <a:gd name="T19" fmla="*/ 16 h 37"/>
                    <a:gd name="T20" fmla="*/ 34 w 36"/>
                    <a:gd name="T21" fmla="*/ 18 h 37"/>
                    <a:gd name="T22" fmla="*/ 33 w 36"/>
                    <a:gd name="T23" fmla="*/ 20 h 37"/>
                    <a:gd name="T24" fmla="*/ 34 w 36"/>
                    <a:gd name="T25" fmla="*/ 22 h 37"/>
                    <a:gd name="T26" fmla="*/ 34 w 36"/>
                    <a:gd name="T27" fmla="*/ 24 h 37"/>
                    <a:gd name="T28" fmla="*/ 34 w 36"/>
                    <a:gd name="T29" fmla="*/ 27 h 37"/>
                    <a:gd name="T30" fmla="*/ 33 w 36"/>
                    <a:gd name="T31" fmla="*/ 29 h 37"/>
                    <a:gd name="T32" fmla="*/ 35 w 36"/>
                    <a:gd name="T33" fmla="*/ 30 h 37"/>
                    <a:gd name="T34" fmla="*/ 33 w 36"/>
                    <a:gd name="T35" fmla="*/ 33 h 37"/>
                    <a:gd name="T36" fmla="*/ 29 w 36"/>
                    <a:gd name="T37" fmla="*/ 37 h 37"/>
                    <a:gd name="T38" fmla="*/ 27 w 36"/>
                    <a:gd name="T39" fmla="*/ 36 h 37"/>
                    <a:gd name="T40" fmla="*/ 25 w 36"/>
                    <a:gd name="T41" fmla="*/ 35 h 37"/>
                    <a:gd name="T42" fmla="*/ 22 w 36"/>
                    <a:gd name="T43" fmla="*/ 36 h 37"/>
                    <a:gd name="T44" fmla="*/ 20 w 36"/>
                    <a:gd name="T45" fmla="*/ 35 h 37"/>
                    <a:gd name="T46" fmla="*/ 18 w 36"/>
                    <a:gd name="T47" fmla="*/ 34 h 37"/>
                    <a:gd name="T48" fmla="*/ 16 w 36"/>
                    <a:gd name="T49" fmla="*/ 34 h 37"/>
                    <a:gd name="T50" fmla="*/ 14 w 36"/>
                    <a:gd name="T51" fmla="*/ 32 h 37"/>
                    <a:gd name="T52" fmla="*/ 14 w 36"/>
                    <a:gd name="T53" fmla="*/ 29 h 37"/>
                    <a:gd name="T54" fmla="*/ 13 w 36"/>
                    <a:gd name="T55" fmla="*/ 28 h 37"/>
                    <a:gd name="T56" fmla="*/ 11 w 36"/>
                    <a:gd name="T57" fmla="*/ 26 h 37"/>
                    <a:gd name="T58" fmla="*/ 11 w 36"/>
                    <a:gd name="T59" fmla="*/ 24 h 37"/>
                    <a:gd name="T60" fmla="*/ 8 w 36"/>
                    <a:gd name="T61" fmla="*/ 22 h 37"/>
                    <a:gd name="T62" fmla="*/ 7 w 36"/>
                    <a:gd name="T63" fmla="*/ 23 h 37"/>
                    <a:gd name="T64" fmla="*/ 5 w 36"/>
                    <a:gd name="T65" fmla="*/ 21 h 37"/>
                    <a:gd name="T66" fmla="*/ 3 w 36"/>
                    <a:gd name="T67" fmla="*/ 18 h 37"/>
                    <a:gd name="T68" fmla="*/ 2 w 36"/>
                    <a:gd name="T69" fmla="*/ 16 h 37"/>
                    <a:gd name="T70" fmla="*/ 0 w 36"/>
                    <a:gd name="T71" fmla="*/ 13 h 37"/>
                    <a:gd name="T72" fmla="*/ 2 w 36"/>
                    <a:gd name="T73" fmla="*/ 13 h 37"/>
                    <a:gd name="T74" fmla="*/ 5 w 36"/>
                    <a:gd name="T75" fmla="*/ 13 h 37"/>
                    <a:gd name="T76" fmla="*/ 8 w 36"/>
                    <a:gd name="T77" fmla="*/ 13 h 37"/>
                    <a:gd name="T78" fmla="*/ 11 w 36"/>
                    <a:gd name="T79" fmla="*/ 12 h 37"/>
                    <a:gd name="T80" fmla="*/ 14 w 36"/>
                    <a:gd name="T81" fmla="*/ 11 h 37"/>
                    <a:gd name="T82" fmla="*/ 15 w 36"/>
                    <a:gd name="T83" fmla="*/ 7 h 37"/>
                    <a:gd name="T84" fmla="*/ 16 w 36"/>
                    <a:gd name="T85" fmla="*/ 6 h 37"/>
                    <a:gd name="T86" fmla="*/ 17 w 36"/>
                    <a:gd name="T87" fmla="*/ 4 h 37"/>
                    <a:gd name="T88" fmla="*/ 19 w 36"/>
                    <a:gd name="T89" fmla="*/ 3 h 37"/>
                    <a:gd name="T90" fmla="*/ 21 w 36"/>
                    <a:gd name="T91" fmla="*/ 1 h 37"/>
                    <a:gd name="T92" fmla="*/ 25 w 36"/>
                    <a:gd name="T9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6" h="37">
                      <a:moveTo>
                        <a:pt x="25" y="0"/>
                      </a:move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5" y="3"/>
                        <a:pt x="26" y="3"/>
                      </a:cubicBezTo>
                      <a:cubicBezTo>
                        <a:pt x="27" y="3"/>
                        <a:pt x="28" y="3"/>
                        <a:pt x="28" y="4"/>
                      </a:cubicBezTo>
                      <a:cubicBezTo>
                        <a:pt x="29" y="4"/>
                        <a:pt x="30" y="5"/>
                        <a:pt x="31" y="5"/>
                      </a:cubicBezTo>
                      <a:cubicBezTo>
                        <a:pt x="32" y="6"/>
                        <a:pt x="33" y="6"/>
                        <a:pt x="34" y="7"/>
                      </a:cubicBezTo>
                      <a:cubicBezTo>
                        <a:pt x="35" y="7"/>
                        <a:pt x="35" y="9"/>
                        <a:pt x="35" y="9"/>
                      </a:cubicBezTo>
                      <a:cubicBezTo>
                        <a:pt x="35" y="9"/>
                        <a:pt x="33" y="10"/>
                        <a:pt x="34" y="11"/>
                      </a:cubicBezTo>
                      <a:cubicBezTo>
                        <a:pt x="34" y="12"/>
                        <a:pt x="33" y="13"/>
                        <a:pt x="34" y="14"/>
                      </a:cubicBezTo>
                      <a:cubicBezTo>
                        <a:pt x="34" y="15"/>
                        <a:pt x="36" y="16"/>
                        <a:pt x="36" y="16"/>
                      </a:cubicBezTo>
                      <a:cubicBezTo>
                        <a:pt x="36" y="16"/>
                        <a:pt x="35" y="17"/>
                        <a:pt x="34" y="18"/>
                      </a:cubicBezTo>
                      <a:cubicBezTo>
                        <a:pt x="34" y="19"/>
                        <a:pt x="33" y="19"/>
                        <a:pt x="33" y="20"/>
                      </a:cubicBezTo>
                      <a:cubicBezTo>
                        <a:pt x="34" y="21"/>
                        <a:pt x="35" y="21"/>
                        <a:pt x="34" y="22"/>
                      </a:cubicBezTo>
                      <a:cubicBezTo>
                        <a:pt x="33" y="23"/>
                        <a:pt x="34" y="23"/>
                        <a:pt x="34" y="24"/>
                      </a:cubicBezTo>
                      <a:cubicBezTo>
                        <a:pt x="33" y="26"/>
                        <a:pt x="34" y="26"/>
                        <a:pt x="34" y="27"/>
                      </a:cubicBezTo>
                      <a:cubicBezTo>
                        <a:pt x="34" y="30"/>
                        <a:pt x="33" y="28"/>
                        <a:pt x="33" y="29"/>
                      </a:cubicBezTo>
                      <a:cubicBezTo>
                        <a:pt x="34" y="30"/>
                        <a:pt x="36" y="29"/>
                        <a:pt x="35" y="30"/>
                      </a:cubicBezTo>
                      <a:cubicBezTo>
                        <a:pt x="34" y="31"/>
                        <a:pt x="33" y="33"/>
                        <a:pt x="33" y="33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8" y="36"/>
                        <a:pt x="27" y="36"/>
                      </a:cubicBezTo>
                      <a:cubicBezTo>
                        <a:pt x="25" y="36"/>
                        <a:pt x="25" y="35"/>
                        <a:pt x="25" y="35"/>
                      </a:cubicBezTo>
                      <a:cubicBezTo>
                        <a:pt x="25" y="35"/>
                        <a:pt x="23" y="35"/>
                        <a:pt x="22" y="36"/>
                      </a:cubicBezTo>
                      <a:cubicBezTo>
                        <a:pt x="21" y="36"/>
                        <a:pt x="20" y="35"/>
                        <a:pt x="20" y="35"/>
                      </a:cubicBezTo>
                      <a:cubicBezTo>
                        <a:pt x="20" y="35"/>
                        <a:pt x="19" y="35"/>
                        <a:pt x="18" y="34"/>
                      </a:cubicBezTo>
                      <a:cubicBezTo>
                        <a:pt x="17" y="33"/>
                        <a:pt x="17" y="35"/>
                        <a:pt x="16" y="34"/>
                      </a:cubicBezTo>
                      <a:cubicBezTo>
                        <a:pt x="15" y="33"/>
                        <a:pt x="14" y="34"/>
                        <a:pt x="14" y="32"/>
                      </a:cubicBezTo>
                      <a:cubicBezTo>
                        <a:pt x="14" y="31"/>
                        <a:pt x="14" y="30"/>
                        <a:pt x="14" y="29"/>
                      </a:cubicBezTo>
                      <a:cubicBezTo>
                        <a:pt x="15" y="28"/>
                        <a:pt x="13" y="29"/>
                        <a:pt x="13" y="28"/>
                      </a:cubicBezTo>
                      <a:cubicBezTo>
                        <a:pt x="13" y="27"/>
                        <a:pt x="12" y="27"/>
                        <a:pt x="11" y="26"/>
                      </a:cubicBezTo>
                      <a:cubicBezTo>
                        <a:pt x="11" y="26"/>
                        <a:pt x="11" y="24"/>
                        <a:pt x="11" y="24"/>
                      </a:cubicBezTo>
                      <a:cubicBezTo>
                        <a:pt x="11" y="24"/>
                        <a:pt x="9" y="23"/>
                        <a:pt x="8" y="22"/>
                      </a:cubicBezTo>
                      <a:cubicBezTo>
                        <a:pt x="8" y="21"/>
                        <a:pt x="8" y="23"/>
                        <a:pt x="7" y="23"/>
                      </a:cubicBezTo>
                      <a:cubicBezTo>
                        <a:pt x="5" y="22"/>
                        <a:pt x="6" y="21"/>
                        <a:pt x="5" y="21"/>
                      </a:cubicBezTo>
                      <a:cubicBezTo>
                        <a:pt x="4" y="21"/>
                        <a:pt x="3" y="18"/>
                        <a:pt x="3" y="18"/>
                      </a:cubicBezTo>
                      <a:cubicBezTo>
                        <a:pt x="3" y="18"/>
                        <a:pt x="3" y="16"/>
                        <a:pt x="2" y="16"/>
                      </a:cubicBezTo>
                      <a:cubicBezTo>
                        <a:pt x="0" y="16"/>
                        <a:pt x="0" y="13"/>
                        <a:pt x="0" y="13"/>
                      </a:cubicBezTo>
                      <a:cubicBezTo>
                        <a:pt x="0" y="13"/>
                        <a:pt x="2" y="13"/>
                        <a:pt x="2" y="13"/>
                      </a:cubicBezTo>
                      <a:cubicBezTo>
                        <a:pt x="3" y="13"/>
                        <a:pt x="4" y="14"/>
                        <a:pt x="5" y="13"/>
                      </a:cubicBezTo>
                      <a:cubicBezTo>
                        <a:pt x="5" y="12"/>
                        <a:pt x="7" y="13"/>
                        <a:pt x="8" y="13"/>
                      </a:cubicBezTo>
                      <a:cubicBezTo>
                        <a:pt x="8" y="13"/>
                        <a:pt x="10" y="12"/>
                        <a:pt x="11" y="12"/>
                      </a:cubicBezTo>
                      <a:cubicBezTo>
                        <a:pt x="12" y="11"/>
                        <a:pt x="13" y="12"/>
                        <a:pt x="14" y="11"/>
                      </a:cubicBezTo>
                      <a:cubicBezTo>
                        <a:pt x="14" y="10"/>
                        <a:pt x="14" y="7"/>
                        <a:pt x="15" y="7"/>
                      </a:cubicBezTo>
                      <a:cubicBezTo>
                        <a:pt x="16" y="7"/>
                        <a:pt x="15" y="6"/>
                        <a:pt x="16" y="6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7" y="3"/>
                        <a:pt x="18" y="3"/>
                        <a:pt x="19" y="3"/>
                      </a:cubicBezTo>
                      <a:cubicBezTo>
                        <a:pt x="20" y="3"/>
                        <a:pt x="21" y="1"/>
                        <a:pt x="21" y="1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18" name="Freeform 6">
                  <a:extLst>
                    <a:ext uri="{FF2B5EF4-FFF2-40B4-BE49-F238E27FC236}">
                      <a16:creationId xmlns:a16="http://schemas.microsoft.com/office/drawing/2014/main" id="{48E52BAA-42A3-3228-6722-ACDCE627B5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9207" y="4400387"/>
                  <a:ext cx="366445" cy="370761"/>
                </a:xfrm>
                <a:custGeom>
                  <a:avLst/>
                  <a:gdLst>
                    <a:gd name="T0" fmla="*/ 11 w 53"/>
                    <a:gd name="T1" fmla="*/ 48 h 51"/>
                    <a:gd name="T2" fmla="*/ 14 w 53"/>
                    <a:gd name="T3" fmla="*/ 50 h 51"/>
                    <a:gd name="T4" fmla="*/ 19 w 53"/>
                    <a:gd name="T5" fmla="*/ 50 h 51"/>
                    <a:gd name="T6" fmla="*/ 25 w 53"/>
                    <a:gd name="T7" fmla="*/ 49 h 51"/>
                    <a:gd name="T8" fmla="*/ 29 w 53"/>
                    <a:gd name="T9" fmla="*/ 44 h 51"/>
                    <a:gd name="T10" fmla="*/ 31 w 53"/>
                    <a:gd name="T11" fmla="*/ 41 h 51"/>
                    <a:gd name="T12" fmla="*/ 35 w 53"/>
                    <a:gd name="T13" fmla="*/ 38 h 51"/>
                    <a:gd name="T14" fmla="*/ 38 w 53"/>
                    <a:gd name="T15" fmla="*/ 37 h 51"/>
                    <a:gd name="T16" fmla="*/ 48 w 53"/>
                    <a:gd name="T17" fmla="*/ 31 h 51"/>
                    <a:gd name="T18" fmla="*/ 48 w 53"/>
                    <a:gd name="T19" fmla="*/ 26 h 51"/>
                    <a:gd name="T20" fmla="*/ 51 w 53"/>
                    <a:gd name="T21" fmla="*/ 20 h 51"/>
                    <a:gd name="T22" fmla="*/ 49 w 53"/>
                    <a:gd name="T23" fmla="*/ 15 h 51"/>
                    <a:gd name="T24" fmla="*/ 52 w 53"/>
                    <a:gd name="T25" fmla="*/ 11 h 51"/>
                    <a:gd name="T26" fmla="*/ 50 w 53"/>
                    <a:gd name="T27" fmla="*/ 6 h 51"/>
                    <a:gd name="T28" fmla="*/ 45 w 53"/>
                    <a:gd name="T29" fmla="*/ 4 h 51"/>
                    <a:gd name="T30" fmla="*/ 45 w 53"/>
                    <a:gd name="T31" fmla="*/ 2 h 51"/>
                    <a:gd name="T32" fmla="*/ 43 w 53"/>
                    <a:gd name="T33" fmla="*/ 2 h 51"/>
                    <a:gd name="T34" fmla="*/ 40 w 53"/>
                    <a:gd name="T35" fmla="*/ 2 h 51"/>
                    <a:gd name="T36" fmla="*/ 40 w 53"/>
                    <a:gd name="T37" fmla="*/ 0 h 51"/>
                    <a:gd name="T38" fmla="*/ 31 w 53"/>
                    <a:gd name="T39" fmla="*/ 2 h 51"/>
                    <a:gd name="T40" fmla="*/ 29 w 53"/>
                    <a:gd name="T41" fmla="*/ 5 h 51"/>
                    <a:gd name="T42" fmla="*/ 28 w 53"/>
                    <a:gd name="T43" fmla="*/ 6 h 51"/>
                    <a:gd name="T44" fmla="*/ 27 w 53"/>
                    <a:gd name="T45" fmla="*/ 8 h 51"/>
                    <a:gd name="T46" fmla="*/ 29 w 53"/>
                    <a:gd name="T47" fmla="*/ 12 h 51"/>
                    <a:gd name="T48" fmla="*/ 30 w 53"/>
                    <a:gd name="T49" fmla="*/ 16 h 51"/>
                    <a:gd name="T50" fmla="*/ 35 w 53"/>
                    <a:gd name="T51" fmla="*/ 19 h 51"/>
                    <a:gd name="T52" fmla="*/ 37 w 53"/>
                    <a:gd name="T53" fmla="*/ 24 h 51"/>
                    <a:gd name="T54" fmla="*/ 34 w 53"/>
                    <a:gd name="T55" fmla="*/ 24 h 51"/>
                    <a:gd name="T56" fmla="*/ 31 w 53"/>
                    <a:gd name="T57" fmla="*/ 21 h 51"/>
                    <a:gd name="T58" fmla="*/ 26 w 53"/>
                    <a:gd name="T59" fmla="*/ 17 h 51"/>
                    <a:gd name="T60" fmla="*/ 23 w 53"/>
                    <a:gd name="T61" fmla="*/ 16 h 51"/>
                    <a:gd name="T62" fmla="*/ 18 w 53"/>
                    <a:gd name="T63" fmla="*/ 17 h 51"/>
                    <a:gd name="T64" fmla="*/ 17 w 53"/>
                    <a:gd name="T65" fmla="*/ 15 h 51"/>
                    <a:gd name="T66" fmla="*/ 13 w 53"/>
                    <a:gd name="T67" fmla="*/ 14 h 51"/>
                    <a:gd name="T68" fmla="*/ 10 w 53"/>
                    <a:gd name="T69" fmla="*/ 12 h 51"/>
                    <a:gd name="T70" fmla="*/ 10 w 53"/>
                    <a:gd name="T71" fmla="*/ 18 h 51"/>
                    <a:gd name="T72" fmla="*/ 10 w 53"/>
                    <a:gd name="T73" fmla="*/ 22 h 51"/>
                    <a:gd name="T74" fmla="*/ 0 w 53"/>
                    <a:gd name="T75" fmla="*/ 40 h 51"/>
                    <a:gd name="T76" fmla="*/ 3 w 53"/>
                    <a:gd name="T77" fmla="*/ 46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3" h="51">
                      <a:moveTo>
                        <a:pt x="6" y="49"/>
                      </a:move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2" y="48"/>
                        <a:pt x="13" y="49"/>
                      </a:cubicBezTo>
                      <a:cubicBezTo>
                        <a:pt x="13" y="50"/>
                        <a:pt x="14" y="50"/>
                        <a:pt x="14" y="50"/>
                      </a:cubicBezTo>
                      <a:cubicBezTo>
                        <a:pt x="14" y="50"/>
                        <a:pt x="16" y="50"/>
                        <a:pt x="16" y="50"/>
                      </a:cubicBezTo>
                      <a:cubicBezTo>
                        <a:pt x="17" y="50"/>
                        <a:pt x="18" y="51"/>
                        <a:pt x="19" y="50"/>
                      </a:cubicBezTo>
                      <a:cubicBezTo>
                        <a:pt x="19" y="49"/>
                        <a:pt x="21" y="50"/>
                        <a:pt x="22" y="50"/>
                      </a:cubicBezTo>
                      <a:cubicBezTo>
                        <a:pt x="22" y="50"/>
                        <a:pt x="24" y="49"/>
                        <a:pt x="25" y="49"/>
                      </a:cubicBezTo>
                      <a:cubicBezTo>
                        <a:pt x="26" y="48"/>
                        <a:pt x="27" y="49"/>
                        <a:pt x="28" y="48"/>
                      </a:cubicBezTo>
                      <a:cubicBezTo>
                        <a:pt x="28" y="47"/>
                        <a:pt x="28" y="44"/>
                        <a:pt x="29" y="44"/>
                      </a:cubicBezTo>
                      <a:cubicBezTo>
                        <a:pt x="30" y="44"/>
                        <a:pt x="29" y="43"/>
                        <a:pt x="30" y="43"/>
                      </a:cubicBezTo>
                      <a:cubicBezTo>
                        <a:pt x="31" y="42"/>
                        <a:pt x="31" y="42"/>
                        <a:pt x="31" y="41"/>
                      </a:cubicBezTo>
                      <a:cubicBezTo>
                        <a:pt x="31" y="40"/>
                        <a:pt x="32" y="40"/>
                        <a:pt x="33" y="40"/>
                      </a:cubicBezTo>
                      <a:cubicBezTo>
                        <a:pt x="34" y="40"/>
                        <a:pt x="35" y="38"/>
                        <a:pt x="35" y="38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9" y="36"/>
                        <a:pt x="37" y="34"/>
                        <a:pt x="37" y="34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7" y="29"/>
                        <a:pt x="47" y="28"/>
                      </a:cubicBezTo>
                      <a:cubicBezTo>
                        <a:pt x="47" y="28"/>
                        <a:pt x="48" y="27"/>
                        <a:pt x="48" y="26"/>
                      </a:cubicBezTo>
                      <a:cubicBezTo>
                        <a:pt x="47" y="25"/>
                        <a:pt x="47" y="23"/>
                        <a:pt x="48" y="22"/>
                      </a:cubicBezTo>
                      <a:cubicBezTo>
                        <a:pt x="49" y="22"/>
                        <a:pt x="51" y="21"/>
                        <a:pt x="51" y="20"/>
                      </a:cubicBezTo>
                      <a:cubicBezTo>
                        <a:pt x="51" y="18"/>
                        <a:pt x="49" y="20"/>
                        <a:pt x="50" y="19"/>
                      </a:cubicBezTo>
                      <a:cubicBezTo>
                        <a:pt x="50" y="17"/>
                        <a:pt x="50" y="16"/>
                        <a:pt x="49" y="15"/>
                      </a:cubicBezTo>
                      <a:cubicBezTo>
                        <a:pt x="49" y="14"/>
                        <a:pt x="51" y="14"/>
                        <a:pt x="51" y="14"/>
                      </a:cubicBezTo>
                      <a:cubicBezTo>
                        <a:pt x="51" y="13"/>
                        <a:pt x="53" y="12"/>
                        <a:pt x="52" y="11"/>
                      </a:cubicBezTo>
                      <a:cubicBezTo>
                        <a:pt x="51" y="11"/>
                        <a:pt x="52" y="9"/>
                        <a:pt x="51" y="8"/>
                      </a:cubicBezTo>
                      <a:cubicBezTo>
                        <a:pt x="50" y="8"/>
                        <a:pt x="50" y="6"/>
                        <a:pt x="50" y="6"/>
                      </a:cubicBezTo>
                      <a:cubicBezTo>
                        <a:pt x="50" y="6"/>
                        <a:pt x="48" y="6"/>
                        <a:pt x="47" y="5"/>
                      </a:cubicBezTo>
                      <a:cubicBezTo>
                        <a:pt x="47" y="5"/>
                        <a:pt x="46" y="4"/>
                        <a:pt x="45" y="4"/>
                      </a:cubicBezTo>
                      <a:cubicBezTo>
                        <a:pt x="45" y="4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3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ubicBezTo>
                        <a:pt x="41" y="2"/>
                        <a:pt x="40" y="2"/>
                        <a:pt x="40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2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3"/>
                      </a:cubicBezTo>
                      <a:cubicBezTo>
                        <a:pt x="32" y="3"/>
                        <a:pt x="29" y="5"/>
                        <a:pt x="29" y="5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8" y="6"/>
                        <a:pt x="28" y="5"/>
                        <a:pt x="28" y="6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6"/>
                        <a:pt x="27" y="7"/>
                        <a:pt x="27" y="8"/>
                      </a:cubicBezTo>
                      <a:cubicBezTo>
                        <a:pt x="28" y="8"/>
                        <a:pt x="28" y="8"/>
                        <a:pt x="28" y="9"/>
                      </a:cubicBezTo>
                      <a:cubicBezTo>
                        <a:pt x="28" y="10"/>
                        <a:pt x="29" y="11"/>
                        <a:pt x="29" y="12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5"/>
                        <a:pt x="29" y="16"/>
                        <a:pt x="30" y="16"/>
                      </a:cubicBezTo>
                      <a:cubicBezTo>
                        <a:pt x="31" y="17"/>
                        <a:pt x="32" y="17"/>
                        <a:pt x="33" y="18"/>
                      </a:cubicBezTo>
                      <a:cubicBezTo>
                        <a:pt x="34" y="20"/>
                        <a:pt x="34" y="19"/>
                        <a:pt x="35" y="19"/>
                      </a:cubicBezTo>
                      <a:cubicBezTo>
                        <a:pt x="36" y="19"/>
                        <a:pt x="37" y="19"/>
                        <a:pt x="37" y="19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4" y="24"/>
                      </a:cubicBezTo>
                      <a:cubicBezTo>
                        <a:pt x="33" y="24"/>
                        <a:pt x="31" y="24"/>
                        <a:pt x="31" y="23"/>
                      </a:cubicBezTo>
                      <a:cubicBezTo>
                        <a:pt x="31" y="22"/>
                        <a:pt x="32" y="22"/>
                        <a:pt x="31" y="21"/>
                      </a:cubicBezTo>
                      <a:cubicBezTo>
                        <a:pt x="30" y="20"/>
                        <a:pt x="28" y="20"/>
                        <a:pt x="28" y="19"/>
                      </a:cubicBezTo>
                      <a:cubicBezTo>
                        <a:pt x="27" y="18"/>
                        <a:pt x="26" y="18"/>
                        <a:pt x="26" y="17"/>
                      </a:cubicBezTo>
                      <a:cubicBezTo>
                        <a:pt x="26" y="16"/>
                        <a:pt x="26" y="16"/>
                        <a:pt x="25" y="16"/>
                      </a:cubicBezTo>
                      <a:cubicBezTo>
                        <a:pt x="24" y="16"/>
                        <a:pt x="24" y="15"/>
                        <a:pt x="23" y="16"/>
                      </a:cubicBezTo>
                      <a:cubicBezTo>
                        <a:pt x="23" y="17"/>
                        <a:pt x="23" y="17"/>
                        <a:pt x="21" y="17"/>
                      </a:cubicBezTo>
                      <a:cubicBezTo>
                        <a:pt x="20" y="17"/>
                        <a:pt x="19" y="17"/>
                        <a:pt x="18" y="17"/>
                      </a:cubicBezTo>
                      <a:cubicBezTo>
                        <a:pt x="17" y="17"/>
                        <a:pt x="16" y="16"/>
                        <a:pt x="16" y="16"/>
                      </a:cubicBezTo>
                      <a:cubicBezTo>
                        <a:pt x="16" y="16"/>
                        <a:pt x="17" y="16"/>
                        <a:pt x="17" y="15"/>
                      </a:cubicBezTo>
                      <a:cubicBezTo>
                        <a:pt x="17" y="14"/>
                        <a:pt x="16" y="14"/>
                        <a:pt x="15" y="14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3" y="13"/>
                        <a:pt x="12" y="12"/>
                        <a:pt x="12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1" y="15"/>
                        <a:pt x="11" y="16"/>
                      </a:cubicBezTo>
                      <a:cubicBezTo>
                        <a:pt x="11" y="17"/>
                        <a:pt x="10" y="17"/>
                        <a:pt x="10" y="18"/>
                      </a:cubicBezTo>
                      <a:cubicBezTo>
                        <a:pt x="10" y="19"/>
                        <a:pt x="10" y="19"/>
                        <a:pt x="10" y="20"/>
                      </a:cubicBezTo>
                      <a:cubicBezTo>
                        <a:pt x="10" y="21"/>
                        <a:pt x="10" y="22"/>
                        <a:pt x="1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0" y="41"/>
                        <a:pt x="1" y="43"/>
                      </a:cubicBezTo>
                      <a:cubicBezTo>
                        <a:pt x="1" y="45"/>
                        <a:pt x="1" y="44"/>
                        <a:pt x="3" y="46"/>
                      </a:cubicBezTo>
                      <a:cubicBezTo>
                        <a:pt x="5" y="47"/>
                        <a:pt x="4" y="49"/>
                        <a:pt x="6" y="49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19" name="Freeform 7">
                  <a:extLst>
                    <a:ext uri="{FF2B5EF4-FFF2-40B4-BE49-F238E27FC236}">
                      <a16:creationId xmlns:a16="http://schemas.microsoft.com/office/drawing/2014/main" id="{9A9B6D66-679B-42FA-44C7-53DEAD047E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02051" y="3869116"/>
                  <a:ext cx="627886" cy="705348"/>
                </a:xfrm>
                <a:custGeom>
                  <a:avLst/>
                  <a:gdLst>
                    <a:gd name="T0" fmla="*/ 2 w 91"/>
                    <a:gd name="T1" fmla="*/ 59 h 97"/>
                    <a:gd name="T2" fmla="*/ 10 w 91"/>
                    <a:gd name="T3" fmla="*/ 58 h 97"/>
                    <a:gd name="T4" fmla="*/ 26 w 91"/>
                    <a:gd name="T5" fmla="*/ 61 h 97"/>
                    <a:gd name="T6" fmla="*/ 28 w 91"/>
                    <a:gd name="T7" fmla="*/ 69 h 97"/>
                    <a:gd name="T8" fmla="*/ 35 w 91"/>
                    <a:gd name="T9" fmla="*/ 68 h 97"/>
                    <a:gd name="T10" fmla="*/ 41 w 91"/>
                    <a:gd name="T11" fmla="*/ 65 h 97"/>
                    <a:gd name="T12" fmla="*/ 45 w 91"/>
                    <a:gd name="T13" fmla="*/ 70 h 97"/>
                    <a:gd name="T14" fmla="*/ 47 w 91"/>
                    <a:gd name="T15" fmla="*/ 78 h 97"/>
                    <a:gd name="T16" fmla="*/ 48 w 91"/>
                    <a:gd name="T17" fmla="*/ 86 h 97"/>
                    <a:gd name="T18" fmla="*/ 56 w 91"/>
                    <a:gd name="T19" fmla="*/ 85 h 97"/>
                    <a:gd name="T20" fmla="*/ 61 w 91"/>
                    <a:gd name="T21" fmla="*/ 87 h 97"/>
                    <a:gd name="T22" fmla="*/ 64 w 91"/>
                    <a:gd name="T23" fmla="*/ 90 h 97"/>
                    <a:gd name="T24" fmla="*/ 71 w 91"/>
                    <a:gd name="T25" fmla="*/ 89 h 97"/>
                    <a:gd name="T26" fmla="*/ 77 w 91"/>
                    <a:gd name="T27" fmla="*/ 94 h 97"/>
                    <a:gd name="T28" fmla="*/ 81 w 91"/>
                    <a:gd name="T29" fmla="*/ 96 h 97"/>
                    <a:gd name="T30" fmla="*/ 81 w 91"/>
                    <a:gd name="T31" fmla="*/ 92 h 97"/>
                    <a:gd name="T32" fmla="*/ 74 w 91"/>
                    <a:gd name="T33" fmla="*/ 87 h 97"/>
                    <a:gd name="T34" fmla="*/ 73 w 91"/>
                    <a:gd name="T35" fmla="*/ 81 h 97"/>
                    <a:gd name="T36" fmla="*/ 76 w 91"/>
                    <a:gd name="T37" fmla="*/ 75 h 97"/>
                    <a:gd name="T38" fmla="*/ 86 w 91"/>
                    <a:gd name="T39" fmla="*/ 73 h 97"/>
                    <a:gd name="T40" fmla="*/ 85 w 91"/>
                    <a:gd name="T41" fmla="*/ 69 h 97"/>
                    <a:gd name="T42" fmla="*/ 81 w 91"/>
                    <a:gd name="T43" fmla="*/ 66 h 97"/>
                    <a:gd name="T44" fmla="*/ 78 w 91"/>
                    <a:gd name="T45" fmla="*/ 55 h 97"/>
                    <a:gd name="T46" fmla="*/ 78 w 91"/>
                    <a:gd name="T47" fmla="*/ 48 h 97"/>
                    <a:gd name="T48" fmla="*/ 76 w 91"/>
                    <a:gd name="T49" fmla="*/ 45 h 97"/>
                    <a:gd name="T50" fmla="*/ 77 w 91"/>
                    <a:gd name="T51" fmla="*/ 43 h 97"/>
                    <a:gd name="T52" fmla="*/ 79 w 91"/>
                    <a:gd name="T53" fmla="*/ 40 h 97"/>
                    <a:gd name="T54" fmla="*/ 79 w 91"/>
                    <a:gd name="T55" fmla="*/ 36 h 97"/>
                    <a:gd name="T56" fmla="*/ 79 w 91"/>
                    <a:gd name="T57" fmla="*/ 34 h 97"/>
                    <a:gd name="T58" fmla="*/ 80 w 91"/>
                    <a:gd name="T59" fmla="*/ 32 h 97"/>
                    <a:gd name="T60" fmla="*/ 84 w 91"/>
                    <a:gd name="T61" fmla="*/ 26 h 97"/>
                    <a:gd name="T62" fmla="*/ 88 w 91"/>
                    <a:gd name="T63" fmla="*/ 22 h 97"/>
                    <a:gd name="T64" fmla="*/ 88 w 91"/>
                    <a:gd name="T65" fmla="*/ 17 h 97"/>
                    <a:gd name="T66" fmla="*/ 90 w 91"/>
                    <a:gd name="T67" fmla="*/ 10 h 97"/>
                    <a:gd name="T68" fmla="*/ 83 w 91"/>
                    <a:gd name="T69" fmla="*/ 8 h 97"/>
                    <a:gd name="T70" fmla="*/ 77 w 91"/>
                    <a:gd name="T71" fmla="*/ 5 h 97"/>
                    <a:gd name="T72" fmla="*/ 71 w 91"/>
                    <a:gd name="T73" fmla="*/ 3 h 97"/>
                    <a:gd name="T74" fmla="*/ 66 w 91"/>
                    <a:gd name="T75" fmla="*/ 0 h 97"/>
                    <a:gd name="T76" fmla="*/ 58 w 91"/>
                    <a:gd name="T77" fmla="*/ 2 h 97"/>
                    <a:gd name="T78" fmla="*/ 52 w 91"/>
                    <a:gd name="T79" fmla="*/ 3 h 97"/>
                    <a:gd name="T80" fmla="*/ 45 w 91"/>
                    <a:gd name="T81" fmla="*/ 4 h 97"/>
                    <a:gd name="T82" fmla="*/ 35 w 91"/>
                    <a:gd name="T83" fmla="*/ 1 h 97"/>
                    <a:gd name="T84" fmla="*/ 30 w 91"/>
                    <a:gd name="T85" fmla="*/ 10 h 97"/>
                    <a:gd name="T86" fmla="*/ 28 w 91"/>
                    <a:gd name="T87" fmla="*/ 15 h 97"/>
                    <a:gd name="T88" fmla="*/ 27 w 91"/>
                    <a:gd name="T89" fmla="*/ 21 h 97"/>
                    <a:gd name="T90" fmla="*/ 27 w 91"/>
                    <a:gd name="T91" fmla="*/ 27 h 97"/>
                    <a:gd name="T92" fmla="*/ 25 w 91"/>
                    <a:gd name="T93" fmla="*/ 32 h 97"/>
                    <a:gd name="T94" fmla="*/ 23 w 91"/>
                    <a:gd name="T95" fmla="*/ 36 h 97"/>
                    <a:gd name="T96" fmla="*/ 22 w 91"/>
                    <a:gd name="T97" fmla="*/ 41 h 97"/>
                    <a:gd name="T98" fmla="*/ 21 w 91"/>
                    <a:gd name="T99" fmla="*/ 45 h 97"/>
                    <a:gd name="T100" fmla="*/ 19 w 91"/>
                    <a:gd name="T101" fmla="*/ 50 h 97"/>
                    <a:gd name="T102" fmla="*/ 13 w 91"/>
                    <a:gd name="T103" fmla="*/ 53 h 97"/>
                    <a:gd name="T104" fmla="*/ 11 w 91"/>
                    <a:gd name="T105" fmla="*/ 49 h 97"/>
                    <a:gd name="T106" fmla="*/ 6 w 91"/>
                    <a:gd name="T107" fmla="*/ 51 h 97"/>
                    <a:gd name="T108" fmla="*/ 3 w 91"/>
                    <a:gd name="T109" fmla="*/ 55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1" h="97">
                      <a:moveTo>
                        <a:pt x="1" y="55"/>
                      </a:moveTo>
                      <a:cubicBezTo>
                        <a:pt x="2" y="56"/>
                        <a:pt x="0" y="56"/>
                        <a:pt x="1" y="58"/>
                      </a:cubicBezTo>
                      <a:cubicBezTo>
                        <a:pt x="1" y="58"/>
                        <a:pt x="2" y="59"/>
                        <a:pt x="2" y="59"/>
                      </a:cubicBezTo>
                      <a:cubicBezTo>
                        <a:pt x="3" y="59"/>
                        <a:pt x="2" y="60"/>
                        <a:pt x="3" y="61"/>
                      </a:cubicBezTo>
                      <a:cubicBezTo>
                        <a:pt x="3" y="61"/>
                        <a:pt x="4" y="60"/>
                        <a:pt x="5" y="59"/>
                      </a:cubicBezTo>
                      <a:cubicBezTo>
                        <a:pt x="6" y="59"/>
                        <a:pt x="8" y="58"/>
                        <a:pt x="10" y="58"/>
                      </a:cubicBezTo>
                      <a:cubicBezTo>
                        <a:pt x="12" y="58"/>
                        <a:pt x="16" y="58"/>
                        <a:pt x="16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6" y="60"/>
                        <a:pt x="26" y="61"/>
                      </a:cubicBezTo>
                      <a:cubicBezTo>
                        <a:pt x="26" y="62"/>
                        <a:pt x="26" y="62"/>
                        <a:pt x="26" y="64"/>
                      </a:cubicBezTo>
                      <a:cubicBezTo>
                        <a:pt x="27" y="65"/>
                        <a:pt x="26" y="65"/>
                        <a:pt x="27" y="67"/>
                      </a:cubicBezTo>
                      <a:cubicBezTo>
                        <a:pt x="27" y="69"/>
                        <a:pt x="27" y="68"/>
                        <a:pt x="28" y="69"/>
                      </a:cubicBezTo>
                      <a:cubicBezTo>
                        <a:pt x="29" y="70"/>
                        <a:pt x="30" y="70"/>
                        <a:pt x="31" y="70"/>
                      </a:cubicBezTo>
                      <a:cubicBezTo>
                        <a:pt x="32" y="70"/>
                        <a:pt x="33" y="68"/>
                        <a:pt x="34" y="69"/>
                      </a:cubicBezTo>
                      <a:cubicBezTo>
                        <a:pt x="34" y="69"/>
                        <a:pt x="36" y="69"/>
                        <a:pt x="35" y="68"/>
                      </a:cubicBezTo>
                      <a:cubicBezTo>
                        <a:pt x="35" y="67"/>
                        <a:pt x="34" y="66"/>
                        <a:pt x="35" y="65"/>
                      </a:cubicBezTo>
                      <a:cubicBezTo>
                        <a:pt x="36" y="64"/>
                        <a:pt x="36" y="65"/>
                        <a:pt x="38" y="65"/>
                      </a:cubicBezTo>
                      <a:cubicBezTo>
                        <a:pt x="40" y="65"/>
                        <a:pt x="41" y="64"/>
                        <a:pt x="41" y="65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4" y="65"/>
                        <a:pt x="45" y="67"/>
                      </a:cubicBezTo>
                      <a:cubicBezTo>
                        <a:pt x="45" y="68"/>
                        <a:pt x="44" y="70"/>
                        <a:pt x="45" y="70"/>
                      </a:cubicBezTo>
                      <a:cubicBezTo>
                        <a:pt x="46" y="70"/>
                        <a:pt x="46" y="71"/>
                        <a:pt x="46" y="73"/>
                      </a:cubicBezTo>
                      <a:cubicBezTo>
                        <a:pt x="46" y="74"/>
                        <a:pt x="46" y="74"/>
                        <a:pt x="47" y="75"/>
                      </a:cubicBezTo>
                      <a:cubicBezTo>
                        <a:pt x="47" y="77"/>
                        <a:pt x="46" y="77"/>
                        <a:pt x="47" y="78"/>
                      </a:cubicBezTo>
                      <a:cubicBezTo>
                        <a:pt x="48" y="79"/>
                        <a:pt x="48" y="80"/>
                        <a:pt x="48" y="80"/>
                      </a:cubicBezTo>
                      <a:cubicBezTo>
                        <a:pt x="48" y="81"/>
                        <a:pt x="47" y="81"/>
                        <a:pt x="48" y="83"/>
                      </a:cubicBezTo>
                      <a:cubicBezTo>
                        <a:pt x="48" y="84"/>
                        <a:pt x="48" y="85"/>
                        <a:pt x="48" y="86"/>
                      </a:cubicBezTo>
                      <a:cubicBezTo>
                        <a:pt x="49" y="86"/>
                        <a:pt x="50" y="87"/>
                        <a:pt x="51" y="86"/>
                      </a:cubicBezTo>
                      <a:cubicBezTo>
                        <a:pt x="51" y="85"/>
                        <a:pt x="52" y="85"/>
                        <a:pt x="53" y="85"/>
                      </a:cubicBezTo>
                      <a:cubicBezTo>
                        <a:pt x="53" y="86"/>
                        <a:pt x="56" y="85"/>
                        <a:pt x="56" y="85"/>
                      </a:cubicBezTo>
                      <a:cubicBezTo>
                        <a:pt x="58" y="85"/>
                        <a:pt x="58" y="85"/>
                        <a:pt x="58" y="85"/>
                      </a:cubicBezTo>
                      <a:cubicBezTo>
                        <a:pt x="58" y="85"/>
                        <a:pt x="59" y="86"/>
                        <a:pt x="59" y="87"/>
                      </a:cubicBezTo>
                      <a:cubicBezTo>
                        <a:pt x="59" y="88"/>
                        <a:pt x="60" y="88"/>
                        <a:pt x="61" y="87"/>
                      </a:cubicBezTo>
                      <a:cubicBezTo>
                        <a:pt x="62" y="87"/>
                        <a:pt x="63" y="87"/>
                        <a:pt x="63" y="88"/>
                      </a:cubicBezTo>
                      <a:cubicBezTo>
                        <a:pt x="63" y="89"/>
                        <a:pt x="62" y="89"/>
                        <a:pt x="62" y="89"/>
                      </a:cubicBezTo>
                      <a:cubicBezTo>
                        <a:pt x="62" y="89"/>
                        <a:pt x="63" y="90"/>
                        <a:pt x="64" y="90"/>
                      </a:cubicBezTo>
                      <a:cubicBezTo>
                        <a:pt x="65" y="90"/>
                        <a:pt x="66" y="90"/>
                        <a:pt x="67" y="90"/>
                      </a:cubicBezTo>
                      <a:cubicBezTo>
                        <a:pt x="69" y="90"/>
                        <a:pt x="69" y="90"/>
                        <a:pt x="69" y="89"/>
                      </a:cubicBezTo>
                      <a:cubicBezTo>
                        <a:pt x="70" y="88"/>
                        <a:pt x="70" y="89"/>
                        <a:pt x="71" y="89"/>
                      </a:cubicBezTo>
                      <a:cubicBezTo>
                        <a:pt x="72" y="89"/>
                        <a:pt x="72" y="89"/>
                        <a:pt x="72" y="90"/>
                      </a:cubicBezTo>
                      <a:cubicBezTo>
                        <a:pt x="72" y="91"/>
                        <a:pt x="73" y="91"/>
                        <a:pt x="74" y="92"/>
                      </a:cubicBezTo>
                      <a:cubicBezTo>
                        <a:pt x="74" y="93"/>
                        <a:pt x="76" y="93"/>
                        <a:pt x="77" y="94"/>
                      </a:cubicBezTo>
                      <a:cubicBezTo>
                        <a:pt x="78" y="95"/>
                        <a:pt x="77" y="95"/>
                        <a:pt x="77" y="96"/>
                      </a:cubicBezTo>
                      <a:cubicBezTo>
                        <a:pt x="77" y="97"/>
                        <a:pt x="79" y="97"/>
                        <a:pt x="80" y="97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83" y="92"/>
                        <a:pt x="83" y="92"/>
                        <a:pt x="83" y="92"/>
                      </a:cubicBezTo>
                      <a:cubicBezTo>
                        <a:pt x="83" y="92"/>
                        <a:pt x="82" y="92"/>
                        <a:pt x="81" y="92"/>
                      </a:cubicBezTo>
                      <a:cubicBezTo>
                        <a:pt x="80" y="92"/>
                        <a:pt x="80" y="93"/>
                        <a:pt x="79" y="91"/>
                      </a:cubicBezTo>
                      <a:cubicBezTo>
                        <a:pt x="78" y="90"/>
                        <a:pt x="77" y="90"/>
                        <a:pt x="76" y="89"/>
                      </a:cubicBezTo>
                      <a:cubicBezTo>
                        <a:pt x="75" y="89"/>
                        <a:pt x="74" y="88"/>
                        <a:pt x="74" y="87"/>
                      </a:cubicBezTo>
                      <a:cubicBezTo>
                        <a:pt x="74" y="87"/>
                        <a:pt x="74" y="86"/>
                        <a:pt x="75" y="85"/>
                      </a:cubicBezTo>
                      <a:cubicBezTo>
                        <a:pt x="75" y="84"/>
                        <a:pt x="74" y="83"/>
                        <a:pt x="74" y="82"/>
                      </a:cubicBezTo>
                      <a:cubicBezTo>
                        <a:pt x="74" y="81"/>
                        <a:pt x="74" y="81"/>
                        <a:pt x="73" y="81"/>
                      </a:cubicBezTo>
                      <a:cubicBezTo>
                        <a:pt x="73" y="80"/>
                        <a:pt x="73" y="79"/>
                        <a:pt x="73" y="78"/>
                      </a:cubicBezTo>
                      <a:cubicBezTo>
                        <a:pt x="73" y="78"/>
                        <a:pt x="73" y="77"/>
                        <a:pt x="73" y="77"/>
                      </a:cubicBezTo>
                      <a:cubicBezTo>
                        <a:pt x="74" y="76"/>
                        <a:pt x="75" y="75"/>
                        <a:pt x="76" y="75"/>
                      </a:cubicBezTo>
                      <a:cubicBezTo>
                        <a:pt x="76" y="75"/>
                        <a:pt x="77" y="75"/>
                        <a:pt x="77" y="76"/>
                      </a:cubicBezTo>
                      <a:cubicBezTo>
                        <a:pt x="77" y="75"/>
                        <a:pt x="77" y="75"/>
                        <a:pt x="77" y="75"/>
                      </a:cubicBezTo>
                      <a:cubicBezTo>
                        <a:pt x="86" y="73"/>
                        <a:pt x="86" y="73"/>
                        <a:pt x="86" y="73"/>
                      </a:cubicBezTo>
                      <a:cubicBezTo>
                        <a:pt x="86" y="72"/>
                        <a:pt x="86" y="72"/>
                        <a:pt x="86" y="71"/>
                      </a:cubicBezTo>
                      <a:cubicBezTo>
                        <a:pt x="86" y="71"/>
                        <a:pt x="85" y="70"/>
                        <a:pt x="85" y="70"/>
                      </a:cubicBezTo>
                      <a:cubicBezTo>
                        <a:pt x="85" y="69"/>
                        <a:pt x="85" y="69"/>
                        <a:pt x="85" y="69"/>
                      </a:cubicBezTo>
                      <a:cubicBezTo>
                        <a:pt x="84" y="68"/>
                        <a:pt x="83" y="68"/>
                        <a:pt x="83" y="67"/>
                      </a:cubicBezTo>
                      <a:cubicBezTo>
                        <a:pt x="83" y="67"/>
                        <a:pt x="83" y="67"/>
                        <a:pt x="83" y="67"/>
                      </a:cubicBezTo>
                      <a:cubicBezTo>
                        <a:pt x="82" y="66"/>
                        <a:pt x="81" y="66"/>
                        <a:pt x="81" y="66"/>
                      </a:cubicBezTo>
                      <a:cubicBezTo>
                        <a:pt x="81" y="65"/>
                        <a:pt x="79" y="60"/>
                        <a:pt x="79" y="59"/>
                      </a:cubicBezTo>
                      <a:cubicBezTo>
                        <a:pt x="79" y="59"/>
                        <a:pt x="80" y="58"/>
                        <a:pt x="80" y="57"/>
                      </a:cubicBezTo>
                      <a:cubicBezTo>
                        <a:pt x="79" y="57"/>
                        <a:pt x="79" y="56"/>
                        <a:pt x="78" y="55"/>
                      </a:cubicBezTo>
                      <a:cubicBezTo>
                        <a:pt x="78" y="54"/>
                        <a:pt x="79" y="54"/>
                        <a:pt x="79" y="53"/>
                      </a:cubicBezTo>
                      <a:cubicBezTo>
                        <a:pt x="78" y="52"/>
                        <a:pt x="78" y="53"/>
                        <a:pt x="78" y="52"/>
                      </a:cubicBezTo>
                      <a:cubicBezTo>
                        <a:pt x="78" y="52"/>
                        <a:pt x="78" y="49"/>
                        <a:pt x="78" y="48"/>
                      </a:cubicBezTo>
                      <a:cubicBezTo>
                        <a:pt x="79" y="48"/>
                        <a:pt x="79" y="48"/>
                        <a:pt x="79" y="48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ubicBezTo>
                        <a:pt x="78" y="46"/>
                        <a:pt x="76" y="45"/>
                        <a:pt x="76" y="45"/>
                      </a:cubicBezTo>
                      <a:cubicBezTo>
                        <a:pt x="76" y="44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2"/>
                        <a:pt x="77" y="40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8" y="39"/>
                        <a:pt x="78" y="40"/>
                        <a:pt x="79" y="40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7" y="38"/>
                        <a:pt x="79" y="36"/>
                      </a:cubicBezTo>
                      <a:cubicBezTo>
                        <a:pt x="79" y="36"/>
                        <a:pt x="79" y="36"/>
                        <a:pt x="79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4"/>
                        <a:pt x="78" y="34"/>
                      </a:cubicBezTo>
                      <a:cubicBezTo>
                        <a:pt x="78" y="34"/>
                        <a:pt x="79" y="34"/>
                        <a:pt x="79" y="34"/>
                      </a:cubicBezTo>
                      <a:cubicBezTo>
                        <a:pt x="79" y="34"/>
                        <a:pt x="79" y="33"/>
                        <a:pt x="79" y="33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1" y="31"/>
                        <a:pt x="81" y="30"/>
                        <a:pt x="81" y="29"/>
                      </a:cubicBezTo>
                      <a:cubicBezTo>
                        <a:pt x="81" y="28"/>
                        <a:pt x="82" y="27"/>
                        <a:pt x="82" y="27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5" y="25"/>
                        <a:pt x="85" y="25"/>
                      </a:cubicBezTo>
                      <a:cubicBezTo>
                        <a:pt x="85" y="24"/>
                        <a:pt x="86" y="24"/>
                        <a:pt x="87" y="23"/>
                      </a:cubicBezTo>
                      <a:cubicBezTo>
                        <a:pt x="87" y="23"/>
                        <a:pt x="87" y="22"/>
                        <a:pt x="88" y="22"/>
                      </a:cubicBezTo>
                      <a:cubicBezTo>
                        <a:pt x="88" y="22"/>
                        <a:pt x="88" y="21"/>
                        <a:pt x="89" y="21"/>
                      </a:cubicBezTo>
                      <a:cubicBezTo>
                        <a:pt x="89" y="20"/>
                        <a:pt x="88" y="20"/>
                        <a:pt x="88" y="20"/>
                      </a:cubicBezTo>
                      <a:cubicBezTo>
                        <a:pt x="87" y="20"/>
                        <a:pt x="88" y="17"/>
                        <a:pt x="88" y="17"/>
                      </a:cubicBezTo>
                      <a:cubicBezTo>
                        <a:pt x="88" y="16"/>
                        <a:pt x="90" y="15"/>
                        <a:pt x="89" y="15"/>
                      </a:cubicBezTo>
                      <a:cubicBezTo>
                        <a:pt x="87" y="15"/>
                        <a:pt x="90" y="13"/>
                        <a:pt x="90" y="12"/>
                      </a:cubicBezTo>
                      <a:cubicBezTo>
                        <a:pt x="91" y="11"/>
                        <a:pt x="90" y="10"/>
                        <a:pt x="90" y="10"/>
                      </a:cubicBezTo>
                      <a:cubicBezTo>
                        <a:pt x="88" y="9"/>
                        <a:pt x="88" y="9"/>
                        <a:pt x="88" y="9"/>
                      </a:cubicBezTo>
                      <a:cubicBezTo>
                        <a:pt x="88" y="9"/>
                        <a:pt x="87" y="10"/>
                        <a:pt x="86" y="9"/>
                      </a:cubicBezTo>
                      <a:cubicBezTo>
                        <a:pt x="85" y="8"/>
                        <a:pt x="84" y="8"/>
                        <a:pt x="83" y="8"/>
                      </a:cubicBezTo>
                      <a:cubicBezTo>
                        <a:pt x="82" y="7"/>
                        <a:pt x="82" y="6"/>
                        <a:pt x="81" y="5"/>
                      </a:cubicBezTo>
                      <a:cubicBezTo>
                        <a:pt x="81" y="4"/>
                        <a:pt x="79" y="3"/>
                        <a:pt x="79" y="4"/>
                      </a:cubicBezTo>
                      <a:cubicBezTo>
                        <a:pt x="78" y="5"/>
                        <a:pt x="78" y="5"/>
                        <a:pt x="77" y="5"/>
                      </a:cubicBezTo>
                      <a:cubicBezTo>
                        <a:pt x="76" y="4"/>
                        <a:pt x="74" y="3"/>
                        <a:pt x="74" y="4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2" y="4"/>
                        <a:pt x="71" y="3"/>
                        <a:pt x="71" y="3"/>
                      </a:cubicBez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70" y="1"/>
                        <a:pt x="68" y="1"/>
                        <a:pt x="67" y="1"/>
                      </a:cubicBezTo>
                      <a:cubicBezTo>
                        <a:pt x="66" y="1"/>
                        <a:pt x="67" y="0"/>
                        <a:pt x="66" y="0"/>
                      </a:cubicBezTo>
                      <a:cubicBezTo>
                        <a:pt x="64" y="0"/>
                        <a:pt x="63" y="0"/>
                        <a:pt x="62" y="0"/>
                      </a:cubicBezTo>
                      <a:cubicBezTo>
                        <a:pt x="61" y="0"/>
                        <a:pt x="61" y="1"/>
                        <a:pt x="60" y="2"/>
                      </a:cubicBezTo>
                      <a:cubicBezTo>
                        <a:pt x="58" y="3"/>
                        <a:pt x="59" y="1"/>
                        <a:pt x="58" y="2"/>
                      </a:cubicBezTo>
                      <a:cubicBezTo>
                        <a:pt x="57" y="2"/>
                        <a:pt x="57" y="3"/>
                        <a:pt x="57" y="3"/>
                      </a:cubicBezTo>
                      <a:cubicBezTo>
                        <a:pt x="57" y="3"/>
                        <a:pt x="56" y="3"/>
                        <a:pt x="55" y="4"/>
                      </a:cubicBezTo>
                      <a:cubicBezTo>
                        <a:pt x="53" y="4"/>
                        <a:pt x="53" y="3"/>
                        <a:pt x="52" y="3"/>
                      </a:cubicBezTo>
                      <a:cubicBezTo>
                        <a:pt x="50" y="3"/>
                        <a:pt x="51" y="5"/>
                        <a:pt x="51" y="5"/>
                      </a:cubicBezTo>
                      <a:cubicBezTo>
                        <a:pt x="51" y="5"/>
                        <a:pt x="49" y="5"/>
                        <a:pt x="48" y="5"/>
                      </a:cubicBezTo>
                      <a:cubicBezTo>
                        <a:pt x="46" y="4"/>
                        <a:pt x="46" y="4"/>
                        <a:pt x="45" y="4"/>
                      </a:cubicBezTo>
                      <a:cubicBezTo>
                        <a:pt x="44" y="4"/>
                        <a:pt x="42" y="4"/>
                        <a:pt x="41" y="4"/>
                      </a:cubicBezTo>
                      <a:cubicBezTo>
                        <a:pt x="40" y="3"/>
                        <a:pt x="40" y="2"/>
                        <a:pt x="38" y="1"/>
                      </a:cubicBezTo>
                      <a:cubicBezTo>
                        <a:pt x="37" y="1"/>
                        <a:pt x="35" y="1"/>
                        <a:pt x="35" y="1"/>
                      </a:cubicBezTo>
                      <a:cubicBezTo>
                        <a:pt x="34" y="1"/>
                        <a:pt x="33" y="2"/>
                        <a:pt x="33" y="3"/>
                      </a:cubicBezTo>
                      <a:cubicBezTo>
                        <a:pt x="33" y="5"/>
                        <a:pt x="30" y="6"/>
                        <a:pt x="30" y="6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2" y="49"/>
                        <a:pt x="11" y="49"/>
                      </a:cubicBezTo>
                      <a:cubicBezTo>
                        <a:pt x="10" y="49"/>
                        <a:pt x="9" y="49"/>
                        <a:pt x="9" y="49"/>
                      </a:cubicBezTo>
                      <a:cubicBezTo>
                        <a:pt x="9" y="49"/>
                        <a:pt x="10" y="51"/>
                        <a:pt x="9" y="51"/>
                      </a:cubicBezTo>
                      <a:cubicBezTo>
                        <a:pt x="8" y="51"/>
                        <a:pt x="7" y="50"/>
                        <a:pt x="6" y="51"/>
                      </a:cubicBezTo>
                      <a:cubicBezTo>
                        <a:pt x="5" y="52"/>
                        <a:pt x="5" y="51"/>
                        <a:pt x="5" y="51"/>
                      </a:cubicBezTo>
                      <a:cubicBezTo>
                        <a:pt x="5" y="51"/>
                        <a:pt x="3" y="52"/>
                        <a:pt x="3" y="53"/>
                      </a:cubicBezTo>
                      <a:cubicBezTo>
                        <a:pt x="4" y="55"/>
                        <a:pt x="3" y="55"/>
                        <a:pt x="3" y="55"/>
                      </a:cubicBezTo>
                      <a:lnTo>
                        <a:pt x="1" y="55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20" name="Freeform 47">
                  <a:extLst>
                    <a:ext uri="{FF2B5EF4-FFF2-40B4-BE49-F238E27FC236}">
                      <a16:creationId xmlns:a16="http://schemas.microsoft.com/office/drawing/2014/main" id="{BBBECB9A-BBCC-93CD-6D33-EA3053D97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7072" y="4153968"/>
                  <a:ext cx="75004" cy="65562"/>
                </a:xfrm>
                <a:custGeom>
                  <a:avLst/>
                  <a:gdLst>
                    <a:gd name="T0" fmla="*/ 1 w 11"/>
                    <a:gd name="T1" fmla="*/ 4 h 9"/>
                    <a:gd name="T2" fmla="*/ 1 w 11"/>
                    <a:gd name="T3" fmla="*/ 4 h 9"/>
                    <a:gd name="T4" fmla="*/ 0 w 11"/>
                    <a:gd name="T5" fmla="*/ 6 h 9"/>
                    <a:gd name="T6" fmla="*/ 3 w 11"/>
                    <a:gd name="T7" fmla="*/ 7 h 9"/>
                    <a:gd name="T8" fmla="*/ 4 w 11"/>
                    <a:gd name="T9" fmla="*/ 7 h 9"/>
                    <a:gd name="T10" fmla="*/ 6 w 11"/>
                    <a:gd name="T11" fmla="*/ 8 h 9"/>
                    <a:gd name="T12" fmla="*/ 8 w 11"/>
                    <a:gd name="T13" fmla="*/ 6 h 9"/>
                    <a:gd name="T14" fmla="*/ 11 w 11"/>
                    <a:gd name="T15" fmla="*/ 7 h 9"/>
                    <a:gd name="T16" fmla="*/ 11 w 11"/>
                    <a:gd name="T17" fmla="*/ 5 h 9"/>
                    <a:gd name="T18" fmla="*/ 11 w 11"/>
                    <a:gd name="T19" fmla="*/ 3 h 9"/>
                    <a:gd name="T20" fmla="*/ 10 w 11"/>
                    <a:gd name="T21" fmla="*/ 0 h 9"/>
                    <a:gd name="T22" fmla="*/ 8 w 11"/>
                    <a:gd name="T23" fmla="*/ 2 h 9"/>
                    <a:gd name="T24" fmla="*/ 5 w 11"/>
                    <a:gd name="T25" fmla="*/ 1 h 9"/>
                    <a:gd name="T26" fmla="*/ 3 w 11"/>
                    <a:gd name="T27" fmla="*/ 0 h 9"/>
                    <a:gd name="T28" fmla="*/ 3 w 11"/>
                    <a:gd name="T29" fmla="*/ 1 h 9"/>
                    <a:gd name="T30" fmla="*/ 3 w 11"/>
                    <a:gd name="T31" fmla="*/ 4 h 9"/>
                    <a:gd name="T32" fmla="*/ 1 w 11"/>
                    <a:gd name="T33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9"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5"/>
                        <a:pt x="0" y="6"/>
                      </a:cubicBezTo>
                      <a:cubicBezTo>
                        <a:pt x="0" y="6"/>
                        <a:pt x="3" y="7"/>
                        <a:pt x="3" y="7"/>
                      </a:cubicBezTo>
                      <a:cubicBezTo>
                        <a:pt x="3" y="7"/>
                        <a:pt x="3" y="6"/>
                        <a:pt x="4" y="7"/>
                      </a:cubicBezTo>
                      <a:cubicBezTo>
                        <a:pt x="6" y="8"/>
                        <a:pt x="5" y="9"/>
                        <a:pt x="6" y="8"/>
                      </a:cubicBezTo>
                      <a:cubicBezTo>
                        <a:pt x="8" y="7"/>
                        <a:pt x="7" y="5"/>
                        <a:pt x="8" y="6"/>
                      </a:cubicBezTo>
                      <a:cubicBezTo>
                        <a:pt x="9" y="6"/>
                        <a:pt x="11" y="7"/>
                        <a:pt x="11" y="7"/>
                      </a:cubicBezTo>
                      <a:cubicBezTo>
                        <a:pt x="11" y="7"/>
                        <a:pt x="11" y="6"/>
                        <a:pt x="11" y="5"/>
                      </a:cubicBezTo>
                      <a:cubicBezTo>
                        <a:pt x="11" y="4"/>
                        <a:pt x="11" y="3"/>
                        <a:pt x="11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7" y="2"/>
                        <a:pt x="6" y="2"/>
                        <a:pt x="5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4" y="2"/>
                        <a:pt x="3" y="2"/>
                        <a:pt x="3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21" name="Freeform 71">
                  <a:extLst>
                    <a:ext uri="{FF2B5EF4-FFF2-40B4-BE49-F238E27FC236}">
                      <a16:creationId xmlns:a16="http://schemas.microsoft.com/office/drawing/2014/main" id="{C779E913-FC54-F2E6-B744-0C0CAB3D1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4217" y="4495337"/>
                  <a:ext cx="338588" cy="603616"/>
                </a:xfrm>
                <a:custGeom>
                  <a:avLst/>
                  <a:gdLst>
                    <a:gd name="T0" fmla="*/ 22 w 49"/>
                    <a:gd name="T1" fmla="*/ 15 h 83"/>
                    <a:gd name="T2" fmla="*/ 25 w 49"/>
                    <a:gd name="T3" fmla="*/ 20 h 83"/>
                    <a:gd name="T4" fmla="*/ 25 w 49"/>
                    <a:gd name="T5" fmla="*/ 25 h 83"/>
                    <a:gd name="T6" fmla="*/ 23 w 49"/>
                    <a:gd name="T7" fmla="*/ 30 h 83"/>
                    <a:gd name="T8" fmla="*/ 21 w 49"/>
                    <a:gd name="T9" fmla="*/ 30 h 83"/>
                    <a:gd name="T10" fmla="*/ 17 w 49"/>
                    <a:gd name="T11" fmla="*/ 27 h 83"/>
                    <a:gd name="T12" fmla="*/ 17 w 49"/>
                    <a:gd name="T13" fmla="*/ 22 h 83"/>
                    <a:gd name="T14" fmla="*/ 13 w 49"/>
                    <a:gd name="T15" fmla="*/ 21 h 83"/>
                    <a:gd name="T16" fmla="*/ 11 w 49"/>
                    <a:gd name="T17" fmla="*/ 18 h 83"/>
                    <a:gd name="T18" fmla="*/ 1 w 49"/>
                    <a:gd name="T19" fmla="*/ 24 h 83"/>
                    <a:gd name="T20" fmla="*/ 1 w 49"/>
                    <a:gd name="T21" fmla="*/ 27 h 83"/>
                    <a:gd name="T22" fmla="*/ 5 w 49"/>
                    <a:gd name="T23" fmla="*/ 28 h 83"/>
                    <a:gd name="T24" fmla="*/ 11 w 49"/>
                    <a:gd name="T25" fmla="*/ 31 h 83"/>
                    <a:gd name="T26" fmla="*/ 11 w 49"/>
                    <a:gd name="T27" fmla="*/ 35 h 83"/>
                    <a:gd name="T28" fmla="*/ 13 w 49"/>
                    <a:gd name="T29" fmla="*/ 40 h 83"/>
                    <a:gd name="T30" fmla="*/ 10 w 49"/>
                    <a:gd name="T31" fmla="*/ 44 h 83"/>
                    <a:gd name="T32" fmla="*/ 11 w 49"/>
                    <a:gd name="T33" fmla="*/ 48 h 83"/>
                    <a:gd name="T34" fmla="*/ 10 w 49"/>
                    <a:gd name="T35" fmla="*/ 53 h 83"/>
                    <a:gd name="T36" fmla="*/ 10 w 49"/>
                    <a:gd name="T37" fmla="*/ 57 h 83"/>
                    <a:gd name="T38" fmla="*/ 6 w 49"/>
                    <a:gd name="T39" fmla="*/ 65 h 83"/>
                    <a:gd name="T40" fmla="*/ 6 w 49"/>
                    <a:gd name="T41" fmla="*/ 74 h 83"/>
                    <a:gd name="T42" fmla="*/ 7 w 49"/>
                    <a:gd name="T43" fmla="*/ 78 h 83"/>
                    <a:gd name="T44" fmla="*/ 8 w 49"/>
                    <a:gd name="T45" fmla="*/ 83 h 83"/>
                    <a:gd name="T46" fmla="*/ 12 w 49"/>
                    <a:gd name="T47" fmla="*/ 81 h 83"/>
                    <a:gd name="T48" fmla="*/ 10 w 49"/>
                    <a:gd name="T49" fmla="*/ 79 h 83"/>
                    <a:gd name="T50" fmla="*/ 24 w 49"/>
                    <a:gd name="T51" fmla="*/ 71 h 83"/>
                    <a:gd name="T52" fmla="*/ 23 w 49"/>
                    <a:gd name="T53" fmla="*/ 61 h 83"/>
                    <a:gd name="T54" fmla="*/ 22 w 49"/>
                    <a:gd name="T55" fmla="*/ 53 h 83"/>
                    <a:gd name="T56" fmla="*/ 20 w 49"/>
                    <a:gd name="T57" fmla="*/ 47 h 83"/>
                    <a:gd name="T58" fmla="*/ 24 w 49"/>
                    <a:gd name="T59" fmla="*/ 43 h 83"/>
                    <a:gd name="T60" fmla="*/ 26 w 49"/>
                    <a:gd name="T61" fmla="*/ 38 h 83"/>
                    <a:gd name="T62" fmla="*/ 31 w 49"/>
                    <a:gd name="T63" fmla="*/ 37 h 83"/>
                    <a:gd name="T64" fmla="*/ 33 w 49"/>
                    <a:gd name="T65" fmla="*/ 37 h 83"/>
                    <a:gd name="T66" fmla="*/ 36 w 49"/>
                    <a:gd name="T67" fmla="*/ 35 h 83"/>
                    <a:gd name="T68" fmla="*/ 42 w 49"/>
                    <a:gd name="T69" fmla="*/ 31 h 83"/>
                    <a:gd name="T70" fmla="*/ 45 w 49"/>
                    <a:gd name="T71" fmla="*/ 28 h 83"/>
                    <a:gd name="T72" fmla="*/ 47 w 49"/>
                    <a:gd name="T73" fmla="*/ 25 h 83"/>
                    <a:gd name="T74" fmla="*/ 48 w 49"/>
                    <a:gd name="T75" fmla="*/ 23 h 83"/>
                    <a:gd name="T76" fmla="*/ 47 w 49"/>
                    <a:gd name="T77" fmla="*/ 21 h 83"/>
                    <a:gd name="T78" fmla="*/ 49 w 49"/>
                    <a:gd name="T79" fmla="*/ 14 h 83"/>
                    <a:gd name="T80" fmla="*/ 47 w 49"/>
                    <a:gd name="T81" fmla="*/ 2 h 83"/>
                    <a:gd name="T82" fmla="*/ 43 w 49"/>
                    <a:gd name="T83" fmla="*/ 2 h 83"/>
                    <a:gd name="T84" fmla="*/ 37 w 49"/>
                    <a:gd name="T85" fmla="*/ 5 h 83"/>
                    <a:gd name="T86" fmla="*/ 33 w 49"/>
                    <a:gd name="T87" fmla="*/ 6 h 83"/>
                    <a:gd name="T88" fmla="*/ 27 w 49"/>
                    <a:gd name="T89" fmla="*/ 7 h 83"/>
                    <a:gd name="T90" fmla="*/ 23 w 49"/>
                    <a:gd name="T91" fmla="*/ 6 h 83"/>
                    <a:gd name="T92" fmla="*/ 20 w 49"/>
                    <a:gd name="T93" fmla="*/ 9 h 83"/>
                    <a:gd name="T94" fmla="*/ 21 w 49"/>
                    <a:gd name="T95" fmla="*/ 1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" h="83">
                      <a:moveTo>
                        <a:pt x="21" y="14"/>
                      </a:moveTo>
                      <a:cubicBezTo>
                        <a:pt x="21" y="14"/>
                        <a:pt x="22" y="15"/>
                        <a:pt x="22" y="15"/>
                      </a:cubicBezTo>
                      <a:cubicBezTo>
                        <a:pt x="23" y="16"/>
                        <a:pt x="23" y="16"/>
                        <a:pt x="23" y="18"/>
                      </a:cubicBezTo>
                      <a:cubicBezTo>
                        <a:pt x="24" y="19"/>
                        <a:pt x="24" y="19"/>
                        <a:pt x="25" y="20"/>
                      </a:cubicBezTo>
                      <a:cubicBezTo>
                        <a:pt x="26" y="20"/>
                        <a:pt x="26" y="21"/>
                        <a:pt x="25" y="23"/>
                      </a:cubicBezTo>
                      <a:cubicBezTo>
                        <a:pt x="25" y="25"/>
                        <a:pt x="25" y="24"/>
                        <a:pt x="25" y="25"/>
                      </a:cubicBezTo>
                      <a:cubicBezTo>
                        <a:pt x="25" y="27"/>
                        <a:pt x="23" y="27"/>
                        <a:pt x="23" y="26"/>
                      </a:cubicBezTo>
                      <a:cubicBezTo>
                        <a:pt x="22" y="26"/>
                        <a:pt x="22" y="29"/>
                        <a:pt x="23" y="30"/>
                      </a:cubicBezTo>
                      <a:cubicBezTo>
                        <a:pt x="24" y="31"/>
                        <a:pt x="23" y="32"/>
                        <a:pt x="22" y="32"/>
                      </a:cubicBezTo>
                      <a:cubicBezTo>
                        <a:pt x="21" y="32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19" y="30"/>
                      </a:cubicBezTo>
                      <a:cubicBezTo>
                        <a:pt x="18" y="29"/>
                        <a:pt x="17" y="28"/>
                        <a:pt x="17" y="27"/>
                      </a:cubicBezTo>
                      <a:cubicBezTo>
                        <a:pt x="16" y="27"/>
                        <a:pt x="16" y="26"/>
                        <a:pt x="17" y="25"/>
                      </a:cubicBezTo>
                      <a:cubicBezTo>
                        <a:pt x="17" y="24"/>
                        <a:pt x="17" y="23"/>
                        <a:pt x="17" y="22"/>
                      </a:cubicBezTo>
                      <a:cubicBezTo>
                        <a:pt x="17" y="21"/>
                        <a:pt x="16" y="20"/>
                        <a:pt x="16" y="20"/>
                      </a:cubicBezTo>
                      <a:cubicBezTo>
                        <a:pt x="16" y="20"/>
                        <a:pt x="14" y="21"/>
                        <a:pt x="13" y="21"/>
                      </a:cubicBezTo>
                      <a:cubicBezTo>
                        <a:pt x="12" y="22"/>
                        <a:pt x="13" y="21"/>
                        <a:pt x="13" y="20"/>
                      </a:cubicBezTo>
                      <a:cubicBezTo>
                        <a:pt x="12" y="19"/>
                        <a:pt x="11" y="18"/>
                        <a:pt x="11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2" y="23"/>
                        <a:pt x="1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1" y="27"/>
                        <a:pt x="2" y="27"/>
                        <a:pt x="3" y="27"/>
                      </a:cubicBezTo>
                      <a:cubicBezTo>
                        <a:pt x="4" y="27"/>
                        <a:pt x="5" y="27"/>
                        <a:pt x="5" y="28"/>
                      </a:cubicBezTo>
                      <a:cubicBezTo>
                        <a:pt x="6" y="28"/>
                        <a:pt x="7" y="29"/>
                        <a:pt x="8" y="29"/>
                      </a:cubicBezTo>
                      <a:cubicBezTo>
                        <a:pt x="9" y="30"/>
                        <a:pt x="10" y="30"/>
                        <a:pt x="11" y="31"/>
                      </a:cubicBezTo>
                      <a:cubicBezTo>
                        <a:pt x="12" y="31"/>
                        <a:pt x="12" y="33"/>
                        <a:pt x="12" y="33"/>
                      </a:cubicBezTo>
                      <a:cubicBezTo>
                        <a:pt x="12" y="33"/>
                        <a:pt x="10" y="34"/>
                        <a:pt x="11" y="35"/>
                      </a:cubicBezTo>
                      <a:cubicBezTo>
                        <a:pt x="11" y="36"/>
                        <a:pt x="10" y="37"/>
                        <a:pt x="11" y="38"/>
                      </a:cubicBezTo>
                      <a:cubicBezTo>
                        <a:pt x="11" y="39"/>
                        <a:pt x="13" y="40"/>
                        <a:pt x="13" y="40"/>
                      </a:cubicBezTo>
                      <a:cubicBezTo>
                        <a:pt x="13" y="40"/>
                        <a:pt x="12" y="41"/>
                        <a:pt x="11" y="42"/>
                      </a:cubicBezTo>
                      <a:cubicBezTo>
                        <a:pt x="11" y="43"/>
                        <a:pt x="10" y="43"/>
                        <a:pt x="10" y="44"/>
                      </a:cubicBezTo>
                      <a:cubicBezTo>
                        <a:pt x="11" y="45"/>
                        <a:pt x="12" y="45"/>
                        <a:pt x="11" y="46"/>
                      </a:cubicBezTo>
                      <a:cubicBezTo>
                        <a:pt x="10" y="47"/>
                        <a:pt x="11" y="47"/>
                        <a:pt x="11" y="48"/>
                      </a:cubicBezTo>
                      <a:cubicBezTo>
                        <a:pt x="10" y="50"/>
                        <a:pt x="11" y="50"/>
                        <a:pt x="11" y="51"/>
                      </a:cubicBezTo>
                      <a:cubicBezTo>
                        <a:pt x="11" y="54"/>
                        <a:pt x="10" y="52"/>
                        <a:pt x="10" y="53"/>
                      </a:cubicBezTo>
                      <a:cubicBezTo>
                        <a:pt x="11" y="54"/>
                        <a:pt x="13" y="53"/>
                        <a:pt x="12" y="54"/>
                      </a:cubicBezTo>
                      <a:cubicBezTo>
                        <a:pt x="11" y="55"/>
                        <a:pt x="10" y="57"/>
                        <a:pt x="10" y="57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6" y="61"/>
                        <a:pt x="7" y="64"/>
                        <a:pt x="6" y="65"/>
                      </a:cubicBezTo>
                      <a:cubicBezTo>
                        <a:pt x="5" y="66"/>
                        <a:pt x="6" y="68"/>
                        <a:pt x="6" y="70"/>
                      </a:cubicBezTo>
                      <a:cubicBezTo>
                        <a:pt x="7" y="72"/>
                        <a:pt x="6" y="73"/>
                        <a:pt x="6" y="74"/>
                      </a:cubicBezTo>
                      <a:cubicBezTo>
                        <a:pt x="6" y="75"/>
                        <a:pt x="5" y="76"/>
                        <a:pt x="6" y="76"/>
                      </a:cubicBezTo>
                      <a:cubicBezTo>
                        <a:pt x="7" y="77"/>
                        <a:pt x="7" y="78"/>
                        <a:pt x="7" y="78"/>
                      </a:cubicBezTo>
                      <a:cubicBezTo>
                        <a:pt x="7" y="78"/>
                        <a:pt x="9" y="79"/>
                        <a:pt x="9" y="80"/>
                      </a:cubicBezTo>
                      <a:cubicBezTo>
                        <a:pt x="9" y="81"/>
                        <a:pt x="8" y="83"/>
                        <a:pt x="8" y="83"/>
                      </a:cubicBezTo>
                      <a:cubicBezTo>
                        <a:pt x="11" y="83"/>
                        <a:pt x="11" y="83"/>
                        <a:pt x="11" y="83"/>
                      </a:cubicBezTo>
                      <a:cubicBezTo>
                        <a:pt x="11" y="82"/>
                        <a:pt x="11" y="82"/>
                        <a:pt x="12" y="81"/>
                      </a:cubicBezTo>
                      <a:cubicBezTo>
                        <a:pt x="11" y="81"/>
                        <a:pt x="10" y="81"/>
                        <a:pt x="10" y="80"/>
                      </a:cubicBezTo>
                      <a:cubicBezTo>
                        <a:pt x="10" y="80"/>
                        <a:pt x="10" y="79"/>
                        <a:pt x="10" y="79"/>
                      </a:cubicBezTo>
                      <a:cubicBezTo>
                        <a:pt x="13" y="75"/>
                        <a:pt x="20" y="76"/>
                        <a:pt x="23" y="72"/>
                      </a:cubicBezTo>
                      <a:cubicBezTo>
                        <a:pt x="23" y="72"/>
                        <a:pt x="24" y="71"/>
                        <a:pt x="24" y="71"/>
                      </a:cubicBezTo>
                      <a:cubicBezTo>
                        <a:pt x="24" y="70"/>
                        <a:pt x="23" y="70"/>
                        <a:pt x="23" y="69"/>
                      </a:cubicBezTo>
                      <a:cubicBezTo>
                        <a:pt x="23" y="67"/>
                        <a:pt x="24" y="63"/>
                        <a:pt x="23" y="61"/>
                      </a:cubicBezTo>
                      <a:cubicBezTo>
                        <a:pt x="23" y="60"/>
                        <a:pt x="22" y="58"/>
                        <a:pt x="22" y="57"/>
                      </a:cubicBezTo>
                      <a:cubicBezTo>
                        <a:pt x="21" y="56"/>
                        <a:pt x="22" y="53"/>
                        <a:pt x="22" y="53"/>
                      </a:cubicBezTo>
                      <a:cubicBezTo>
                        <a:pt x="21" y="53"/>
                        <a:pt x="20" y="52"/>
                        <a:pt x="20" y="52"/>
                      </a:cubicBezTo>
                      <a:cubicBezTo>
                        <a:pt x="20" y="52"/>
                        <a:pt x="19" y="47"/>
                        <a:pt x="20" y="47"/>
                      </a:cubicBezTo>
                      <a:cubicBezTo>
                        <a:pt x="20" y="47"/>
                        <a:pt x="22" y="46"/>
                        <a:pt x="22" y="46"/>
                      </a:cubicBezTo>
                      <a:cubicBezTo>
                        <a:pt x="23" y="45"/>
                        <a:pt x="23" y="44"/>
                        <a:pt x="24" y="43"/>
                      </a:cubicBezTo>
                      <a:cubicBezTo>
                        <a:pt x="24" y="43"/>
                        <a:pt x="25" y="43"/>
                        <a:pt x="25" y="43"/>
                      </a:cubicBezTo>
                      <a:cubicBezTo>
                        <a:pt x="27" y="42"/>
                        <a:pt x="26" y="39"/>
                        <a:pt x="26" y="38"/>
                      </a:cubicBezTo>
                      <a:cubicBezTo>
                        <a:pt x="28" y="38"/>
                        <a:pt x="29" y="38"/>
                        <a:pt x="30" y="38"/>
                      </a:cubicBezTo>
                      <a:cubicBezTo>
                        <a:pt x="30" y="38"/>
                        <a:pt x="31" y="37"/>
                        <a:pt x="31" y="37"/>
                      </a:cubicBezTo>
                      <a:cubicBezTo>
                        <a:pt x="31" y="37"/>
                        <a:pt x="32" y="38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6"/>
                        <a:pt x="34" y="37"/>
                        <a:pt x="35" y="36"/>
                      </a:cubicBezTo>
                      <a:cubicBezTo>
                        <a:pt x="35" y="36"/>
                        <a:pt x="36" y="35"/>
                        <a:pt x="36" y="35"/>
                      </a:cubicBezTo>
                      <a:cubicBezTo>
                        <a:pt x="37" y="34"/>
                        <a:pt x="39" y="35"/>
                        <a:pt x="40" y="34"/>
                      </a:cubicBezTo>
                      <a:cubicBezTo>
                        <a:pt x="41" y="33"/>
                        <a:pt x="41" y="32"/>
                        <a:pt x="42" y="31"/>
                      </a:cubicBezTo>
                      <a:cubicBezTo>
                        <a:pt x="43" y="31"/>
                        <a:pt x="44" y="31"/>
                        <a:pt x="44" y="30"/>
                      </a:cubicBezTo>
                      <a:cubicBezTo>
                        <a:pt x="45" y="30"/>
                        <a:pt x="44" y="29"/>
                        <a:pt x="45" y="28"/>
                      </a:cubicBezTo>
                      <a:cubicBezTo>
                        <a:pt x="45" y="28"/>
                        <a:pt x="46" y="28"/>
                        <a:pt x="47" y="28"/>
                      </a:cubicBezTo>
                      <a:cubicBezTo>
                        <a:pt x="47" y="26"/>
                        <a:pt x="46" y="26"/>
                        <a:pt x="47" y="25"/>
                      </a:cubicBezTo>
                      <a:cubicBezTo>
                        <a:pt x="47" y="24"/>
                        <a:pt x="48" y="24"/>
                        <a:pt x="48" y="24"/>
                      </a:cubicBezTo>
                      <a:cubicBezTo>
                        <a:pt x="48" y="24"/>
                        <a:pt x="48" y="23"/>
                        <a:pt x="48" y="23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8" y="23"/>
                        <a:pt x="46" y="21"/>
                        <a:pt x="47" y="21"/>
                      </a:cubicBezTo>
                      <a:cubicBezTo>
                        <a:pt x="48" y="21"/>
                        <a:pt x="48" y="15"/>
                        <a:pt x="48" y="15"/>
                      </a:cubicBezTo>
                      <a:cubicBezTo>
                        <a:pt x="48" y="15"/>
                        <a:pt x="49" y="15"/>
                        <a:pt x="49" y="14"/>
                      </a:cubicBezTo>
                      <a:cubicBezTo>
                        <a:pt x="47" y="14"/>
                        <a:pt x="48" y="11"/>
                        <a:pt x="48" y="11"/>
                      </a:cubicBezTo>
                      <a:cubicBezTo>
                        <a:pt x="48" y="8"/>
                        <a:pt x="48" y="3"/>
                        <a:pt x="47" y="2"/>
                      </a:cubicBezTo>
                      <a:cubicBezTo>
                        <a:pt x="46" y="2"/>
                        <a:pt x="47" y="1"/>
                        <a:pt x="47" y="0"/>
                      </a:cubicBezTo>
                      <a:cubicBezTo>
                        <a:pt x="47" y="0"/>
                        <a:pt x="44" y="2"/>
                        <a:pt x="43" y="2"/>
                      </a:cubicBezTo>
                      <a:cubicBezTo>
                        <a:pt x="42" y="3"/>
                        <a:pt x="41" y="3"/>
                        <a:pt x="39" y="3"/>
                      </a:cubicBezTo>
                      <a:cubicBezTo>
                        <a:pt x="38" y="3"/>
                        <a:pt x="38" y="4"/>
                        <a:pt x="37" y="5"/>
                      </a:cubicBezTo>
                      <a:cubicBezTo>
                        <a:pt x="36" y="5"/>
                        <a:pt x="36" y="5"/>
                        <a:pt x="35" y="5"/>
                      </a:cubicBezTo>
                      <a:cubicBezTo>
                        <a:pt x="34" y="4"/>
                        <a:pt x="34" y="5"/>
                        <a:pt x="33" y="6"/>
                      </a:cubicBezTo>
                      <a:cubicBezTo>
                        <a:pt x="32" y="6"/>
                        <a:pt x="31" y="6"/>
                        <a:pt x="30" y="6"/>
                      </a:cubicBezTo>
                      <a:cubicBezTo>
                        <a:pt x="29" y="6"/>
                        <a:pt x="28" y="7"/>
                        <a:pt x="27" y="7"/>
                      </a:cubicBezTo>
                      <a:cubicBezTo>
                        <a:pt x="25" y="7"/>
                        <a:pt x="26" y="5"/>
                        <a:pt x="24" y="5"/>
                      </a:cubicBezTo>
                      <a:cubicBezTo>
                        <a:pt x="23" y="5"/>
                        <a:pt x="24" y="5"/>
                        <a:pt x="23" y="6"/>
                      </a:cubicBezTo>
                      <a:cubicBezTo>
                        <a:pt x="22" y="6"/>
                        <a:pt x="21" y="6"/>
                        <a:pt x="20" y="6"/>
                      </a:cubicBezTo>
                      <a:cubicBezTo>
                        <a:pt x="20" y="7"/>
                        <a:pt x="20" y="8"/>
                        <a:pt x="20" y="9"/>
                      </a:cubicBezTo>
                      <a:cubicBezTo>
                        <a:pt x="20" y="9"/>
                        <a:pt x="21" y="9"/>
                        <a:pt x="21" y="10"/>
                      </a:cubicBezTo>
                      <a:cubicBezTo>
                        <a:pt x="21" y="11"/>
                        <a:pt x="21" y="11"/>
                        <a:pt x="21" y="12"/>
                      </a:cubicBezTo>
                      <a:cubicBezTo>
                        <a:pt x="21" y="12"/>
                        <a:pt x="21" y="13"/>
                        <a:pt x="21" y="14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22" name="Freeform 78">
                  <a:extLst>
                    <a:ext uri="{FF2B5EF4-FFF2-40B4-BE49-F238E27FC236}">
                      <a16:creationId xmlns:a16="http://schemas.microsoft.com/office/drawing/2014/main" id="{C4DB514B-20DE-E5B4-CB0B-693B3427C1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39157" y="3134377"/>
                  <a:ext cx="522880" cy="590052"/>
                </a:xfrm>
                <a:custGeom>
                  <a:avLst/>
                  <a:gdLst>
                    <a:gd name="T0" fmla="*/ 31 w 76"/>
                    <a:gd name="T1" fmla="*/ 71 h 81"/>
                    <a:gd name="T2" fmla="*/ 32 w 76"/>
                    <a:gd name="T3" fmla="*/ 67 h 81"/>
                    <a:gd name="T4" fmla="*/ 35 w 76"/>
                    <a:gd name="T5" fmla="*/ 66 h 81"/>
                    <a:gd name="T6" fmla="*/ 37 w 76"/>
                    <a:gd name="T7" fmla="*/ 60 h 81"/>
                    <a:gd name="T8" fmla="*/ 43 w 76"/>
                    <a:gd name="T9" fmla="*/ 57 h 81"/>
                    <a:gd name="T10" fmla="*/ 47 w 76"/>
                    <a:gd name="T11" fmla="*/ 53 h 81"/>
                    <a:gd name="T12" fmla="*/ 51 w 76"/>
                    <a:gd name="T13" fmla="*/ 49 h 81"/>
                    <a:gd name="T14" fmla="*/ 54 w 76"/>
                    <a:gd name="T15" fmla="*/ 48 h 81"/>
                    <a:gd name="T16" fmla="*/ 56 w 76"/>
                    <a:gd name="T17" fmla="*/ 50 h 81"/>
                    <a:gd name="T18" fmla="*/ 60 w 76"/>
                    <a:gd name="T19" fmla="*/ 49 h 81"/>
                    <a:gd name="T20" fmla="*/ 71 w 76"/>
                    <a:gd name="T21" fmla="*/ 46 h 81"/>
                    <a:gd name="T22" fmla="*/ 74 w 76"/>
                    <a:gd name="T23" fmla="*/ 45 h 81"/>
                    <a:gd name="T24" fmla="*/ 76 w 76"/>
                    <a:gd name="T25" fmla="*/ 42 h 81"/>
                    <a:gd name="T26" fmla="*/ 70 w 76"/>
                    <a:gd name="T27" fmla="*/ 30 h 81"/>
                    <a:gd name="T28" fmla="*/ 70 w 76"/>
                    <a:gd name="T29" fmla="*/ 26 h 81"/>
                    <a:gd name="T30" fmla="*/ 65 w 76"/>
                    <a:gd name="T31" fmla="*/ 22 h 81"/>
                    <a:gd name="T32" fmla="*/ 35 w 76"/>
                    <a:gd name="T33" fmla="*/ 0 h 81"/>
                    <a:gd name="T34" fmla="*/ 29 w 76"/>
                    <a:gd name="T35" fmla="*/ 42 h 81"/>
                    <a:gd name="T36" fmla="*/ 30 w 76"/>
                    <a:gd name="T37" fmla="*/ 46 h 81"/>
                    <a:gd name="T38" fmla="*/ 11 w 76"/>
                    <a:gd name="T39" fmla="*/ 46 h 81"/>
                    <a:gd name="T40" fmla="*/ 10 w 76"/>
                    <a:gd name="T41" fmla="*/ 48 h 81"/>
                    <a:gd name="T42" fmla="*/ 4 w 76"/>
                    <a:gd name="T43" fmla="*/ 48 h 81"/>
                    <a:gd name="T44" fmla="*/ 3 w 76"/>
                    <a:gd name="T45" fmla="*/ 52 h 81"/>
                    <a:gd name="T46" fmla="*/ 1 w 76"/>
                    <a:gd name="T47" fmla="*/ 55 h 81"/>
                    <a:gd name="T48" fmla="*/ 1 w 76"/>
                    <a:gd name="T49" fmla="*/ 60 h 81"/>
                    <a:gd name="T50" fmla="*/ 3 w 76"/>
                    <a:gd name="T51" fmla="*/ 65 h 81"/>
                    <a:gd name="T52" fmla="*/ 4 w 76"/>
                    <a:gd name="T53" fmla="*/ 67 h 81"/>
                    <a:gd name="T54" fmla="*/ 8 w 76"/>
                    <a:gd name="T55" fmla="*/ 67 h 81"/>
                    <a:gd name="T56" fmla="*/ 11 w 76"/>
                    <a:gd name="T57" fmla="*/ 66 h 81"/>
                    <a:gd name="T58" fmla="*/ 14 w 76"/>
                    <a:gd name="T59" fmla="*/ 69 h 81"/>
                    <a:gd name="T60" fmla="*/ 14 w 76"/>
                    <a:gd name="T61" fmla="*/ 74 h 81"/>
                    <a:gd name="T62" fmla="*/ 13 w 76"/>
                    <a:gd name="T63" fmla="*/ 76 h 81"/>
                    <a:gd name="T64" fmla="*/ 16 w 76"/>
                    <a:gd name="T65" fmla="*/ 77 h 81"/>
                    <a:gd name="T66" fmla="*/ 20 w 76"/>
                    <a:gd name="T67" fmla="*/ 80 h 81"/>
                    <a:gd name="T68" fmla="*/ 23 w 76"/>
                    <a:gd name="T69" fmla="*/ 79 h 81"/>
                    <a:gd name="T70" fmla="*/ 25 w 76"/>
                    <a:gd name="T71" fmla="*/ 77 h 81"/>
                    <a:gd name="T72" fmla="*/ 28 w 76"/>
                    <a:gd name="T73" fmla="*/ 78 h 81"/>
                    <a:gd name="T74" fmla="*/ 30 w 76"/>
                    <a:gd name="T75" fmla="*/ 7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81">
                      <a:moveTo>
                        <a:pt x="30" y="75"/>
                      </a:moveTo>
                      <a:cubicBezTo>
                        <a:pt x="30" y="75"/>
                        <a:pt x="30" y="72"/>
                        <a:pt x="31" y="71"/>
                      </a:cubicBezTo>
                      <a:cubicBezTo>
                        <a:pt x="32" y="71"/>
                        <a:pt x="32" y="70"/>
                        <a:pt x="32" y="69"/>
                      </a:cubicBezTo>
                      <a:cubicBezTo>
                        <a:pt x="31" y="68"/>
                        <a:pt x="32" y="67"/>
                        <a:pt x="32" y="67"/>
                      </a:cubicBezTo>
                      <a:cubicBezTo>
                        <a:pt x="32" y="67"/>
                        <a:pt x="32" y="66"/>
                        <a:pt x="33" y="65"/>
                      </a:cubicBezTo>
                      <a:cubicBezTo>
                        <a:pt x="34" y="65"/>
                        <a:pt x="35" y="66"/>
                        <a:pt x="35" y="66"/>
                      </a:cubicBezTo>
                      <a:cubicBezTo>
                        <a:pt x="35" y="66"/>
                        <a:pt x="35" y="63"/>
                        <a:pt x="36" y="62"/>
                      </a:cubicBezTo>
                      <a:cubicBezTo>
                        <a:pt x="36" y="61"/>
                        <a:pt x="36" y="61"/>
                        <a:pt x="37" y="60"/>
                      </a:cubicBezTo>
                      <a:cubicBezTo>
                        <a:pt x="38" y="60"/>
                        <a:pt x="40" y="59"/>
                        <a:pt x="41" y="59"/>
                      </a:cubicBezTo>
                      <a:cubicBezTo>
                        <a:pt x="42" y="59"/>
                        <a:pt x="43" y="58"/>
                        <a:pt x="43" y="57"/>
                      </a:cubicBezTo>
                      <a:cubicBezTo>
                        <a:pt x="43" y="56"/>
                        <a:pt x="43" y="56"/>
                        <a:pt x="44" y="55"/>
                      </a:cubicBezTo>
                      <a:cubicBezTo>
                        <a:pt x="46" y="54"/>
                        <a:pt x="47" y="54"/>
                        <a:pt x="47" y="53"/>
                      </a:cubicBezTo>
                      <a:cubicBezTo>
                        <a:pt x="47" y="52"/>
                        <a:pt x="47" y="50"/>
                        <a:pt x="49" y="50"/>
                      </a:cubicBezTo>
                      <a:cubicBezTo>
                        <a:pt x="50" y="50"/>
                        <a:pt x="51" y="50"/>
                        <a:pt x="51" y="49"/>
                      </a:cubicBezTo>
                      <a:cubicBezTo>
                        <a:pt x="51" y="48"/>
                        <a:pt x="52" y="47"/>
                        <a:pt x="53" y="48"/>
                      </a:cubicBezTo>
                      <a:cubicBezTo>
                        <a:pt x="53" y="49"/>
                        <a:pt x="54" y="48"/>
                        <a:pt x="54" y="48"/>
                      </a:cubicBezTo>
                      <a:cubicBezTo>
                        <a:pt x="55" y="49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9" y="49"/>
                        <a:pt x="60" y="49"/>
                      </a:cubicBezTo>
                      <a:cubicBezTo>
                        <a:pt x="61" y="48"/>
                        <a:pt x="63" y="48"/>
                        <a:pt x="65" y="48"/>
                      </a:cubicBezTo>
                      <a:cubicBezTo>
                        <a:pt x="66" y="48"/>
                        <a:pt x="71" y="46"/>
                        <a:pt x="71" y="46"/>
                      </a:cubicBezTo>
                      <a:cubicBezTo>
                        <a:pt x="73" y="46"/>
                        <a:pt x="73" y="46"/>
                        <a:pt x="73" y="46"/>
                      </a:cubicBezTo>
                      <a:cubicBezTo>
                        <a:pt x="73" y="46"/>
                        <a:pt x="74" y="46"/>
                        <a:pt x="74" y="45"/>
                      </a:cubicBezTo>
                      <a:cubicBezTo>
                        <a:pt x="74" y="44"/>
                        <a:pt x="74" y="43"/>
                        <a:pt x="74" y="43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0" y="31"/>
                        <a:pt x="70" y="30"/>
                      </a:cubicBezTo>
                      <a:cubicBezTo>
                        <a:pt x="70" y="30"/>
                        <a:pt x="71" y="29"/>
                        <a:pt x="70" y="28"/>
                      </a:cubicBezTo>
                      <a:cubicBezTo>
                        <a:pt x="70" y="27"/>
                        <a:pt x="70" y="28"/>
                        <a:pt x="70" y="26"/>
                      </a:cubicBezTo>
                      <a:cubicBezTo>
                        <a:pt x="70" y="24"/>
                        <a:pt x="69" y="24"/>
                        <a:pt x="69" y="23"/>
                      </a:cubicBezTo>
                      <a:cubicBezTo>
                        <a:pt x="68" y="23"/>
                        <a:pt x="66" y="23"/>
                        <a:pt x="65" y="22"/>
                      </a:cubicBezTo>
                      <a:cubicBezTo>
                        <a:pt x="64" y="21"/>
                        <a:pt x="64" y="20"/>
                        <a:pt x="64" y="2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32" y="42"/>
                        <a:pt x="31" y="44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7"/>
                        <a:pt x="12" y="45"/>
                        <a:pt x="11" y="46"/>
                      </a:cubicBezTo>
                      <a:cubicBezTo>
                        <a:pt x="10" y="46"/>
                        <a:pt x="10" y="47"/>
                        <a:pt x="11" y="48"/>
                      </a:cubicBezTo>
                      <a:cubicBezTo>
                        <a:pt x="12" y="49"/>
                        <a:pt x="10" y="48"/>
                        <a:pt x="10" y="48"/>
                      </a:cubicBezTo>
                      <a:cubicBezTo>
                        <a:pt x="10" y="48"/>
                        <a:pt x="9" y="49"/>
                        <a:pt x="7" y="48"/>
                      </a:cubicBezTo>
                      <a:cubicBezTo>
                        <a:pt x="5" y="48"/>
                        <a:pt x="5" y="48"/>
                        <a:pt x="4" y="48"/>
                      </a:cubicBezTo>
                      <a:cubicBezTo>
                        <a:pt x="3" y="48"/>
                        <a:pt x="4" y="48"/>
                        <a:pt x="3" y="49"/>
                      </a:cubicBezTo>
                      <a:cubicBezTo>
                        <a:pt x="3" y="51"/>
                        <a:pt x="3" y="52"/>
                        <a:pt x="3" y="52"/>
                      </a:cubicBezTo>
                      <a:cubicBezTo>
                        <a:pt x="2" y="53"/>
                        <a:pt x="1" y="53"/>
                        <a:pt x="1" y="53"/>
                      </a:cubicBezTo>
                      <a:cubicBezTo>
                        <a:pt x="1" y="53"/>
                        <a:pt x="0" y="55"/>
                        <a:pt x="1" y="55"/>
                      </a:cubicBezTo>
                      <a:cubicBezTo>
                        <a:pt x="2" y="55"/>
                        <a:pt x="0" y="59"/>
                        <a:pt x="0" y="59"/>
                      </a:cubicBezTo>
                      <a:cubicBezTo>
                        <a:pt x="0" y="59"/>
                        <a:pt x="0" y="60"/>
                        <a:pt x="1" y="60"/>
                      </a:cubicBezTo>
                      <a:cubicBezTo>
                        <a:pt x="2" y="61"/>
                        <a:pt x="3" y="61"/>
                        <a:pt x="3" y="62"/>
                      </a:cubicBezTo>
                      <a:cubicBezTo>
                        <a:pt x="3" y="63"/>
                        <a:pt x="3" y="65"/>
                        <a:pt x="3" y="65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4" y="67"/>
                        <a:pt x="4" y="67"/>
                        <a:pt x="4" y="67"/>
                      </a:cubicBezTo>
                      <a:cubicBezTo>
                        <a:pt x="4" y="67"/>
                        <a:pt x="5" y="66"/>
                        <a:pt x="6" y="66"/>
                      </a:cubicBezTo>
                      <a:cubicBezTo>
                        <a:pt x="7" y="66"/>
                        <a:pt x="7" y="67"/>
                        <a:pt x="8" y="67"/>
                      </a:cubicBezTo>
                      <a:cubicBezTo>
                        <a:pt x="8" y="67"/>
                        <a:pt x="9" y="66"/>
                        <a:pt x="9" y="66"/>
                      </a:cubicBezTo>
                      <a:cubicBezTo>
                        <a:pt x="9" y="66"/>
                        <a:pt x="10" y="67"/>
                        <a:pt x="11" y="66"/>
                      </a:cubicBezTo>
                      <a:cubicBezTo>
                        <a:pt x="13" y="66"/>
                        <a:pt x="13" y="67"/>
                        <a:pt x="13" y="67"/>
                      </a:cubicBezTo>
                      <a:cubicBezTo>
                        <a:pt x="13" y="67"/>
                        <a:pt x="14" y="68"/>
                        <a:pt x="14" y="69"/>
                      </a:cubicBezTo>
                      <a:cubicBezTo>
                        <a:pt x="14" y="70"/>
                        <a:pt x="12" y="71"/>
                        <a:pt x="13" y="72"/>
                      </a:cubicBezTo>
                      <a:cubicBezTo>
                        <a:pt x="14" y="72"/>
                        <a:pt x="15" y="73"/>
                        <a:pt x="14" y="74"/>
                      </a:cubicBezTo>
                      <a:cubicBezTo>
                        <a:pt x="14" y="75"/>
                        <a:pt x="16" y="74"/>
                        <a:pt x="16" y="74"/>
                      </a:cubicBezTo>
                      <a:cubicBezTo>
                        <a:pt x="13" y="76"/>
                        <a:pt x="13" y="76"/>
                        <a:pt x="13" y="76"/>
                      </a:cubicBezTo>
                      <a:cubicBezTo>
                        <a:pt x="13" y="76"/>
                        <a:pt x="13" y="77"/>
                        <a:pt x="14" y="77"/>
                      </a:cubicBezTo>
                      <a:cubicBezTo>
                        <a:pt x="15" y="77"/>
                        <a:pt x="15" y="76"/>
                        <a:pt x="16" y="77"/>
                      </a:cubicBezTo>
                      <a:cubicBezTo>
                        <a:pt x="16" y="78"/>
                        <a:pt x="17" y="77"/>
                        <a:pt x="18" y="78"/>
                      </a:cubicBezTo>
                      <a:cubicBezTo>
                        <a:pt x="18" y="79"/>
                        <a:pt x="19" y="80"/>
                        <a:pt x="20" y="80"/>
                      </a:cubicBezTo>
                      <a:cubicBezTo>
                        <a:pt x="21" y="80"/>
                        <a:pt x="21" y="81"/>
                        <a:pt x="21" y="81"/>
                      </a:cubicBezTo>
                      <a:cubicBezTo>
                        <a:pt x="21" y="81"/>
                        <a:pt x="22" y="80"/>
                        <a:pt x="23" y="79"/>
                      </a:cubicBezTo>
                      <a:cubicBezTo>
                        <a:pt x="25" y="79"/>
                        <a:pt x="25" y="80"/>
                        <a:pt x="25" y="80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7" y="78"/>
                        <a:pt x="28" y="78"/>
                      </a:cubicBezTo>
                      <a:cubicBezTo>
                        <a:pt x="30" y="78"/>
                        <a:pt x="29" y="76"/>
                        <a:pt x="29" y="76"/>
                      </a:cubicBezTo>
                      <a:lnTo>
                        <a:pt x="30" y="75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23" name="Freeform 152">
                  <a:extLst>
                    <a:ext uri="{FF2B5EF4-FFF2-40B4-BE49-F238E27FC236}">
                      <a16:creationId xmlns:a16="http://schemas.microsoft.com/office/drawing/2014/main" id="{F8D2FEEB-2D76-FF57-AE99-AF6AE0416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86330" y="3579744"/>
                  <a:ext cx="261441" cy="413714"/>
                </a:xfrm>
                <a:custGeom>
                  <a:avLst/>
                  <a:gdLst>
                    <a:gd name="T0" fmla="*/ 1 w 38"/>
                    <a:gd name="T1" fmla="*/ 47 h 57"/>
                    <a:gd name="T2" fmla="*/ 3 w 38"/>
                    <a:gd name="T3" fmla="*/ 46 h 57"/>
                    <a:gd name="T4" fmla="*/ 6 w 38"/>
                    <a:gd name="T5" fmla="*/ 49 h 57"/>
                    <a:gd name="T6" fmla="*/ 8 w 38"/>
                    <a:gd name="T7" fmla="*/ 53 h 57"/>
                    <a:gd name="T8" fmla="*/ 15 w 38"/>
                    <a:gd name="T9" fmla="*/ 57 h 57"/>
                    <a:gd name="T10" fmla="*/ 21 w 38"/>
                    <a:gd name="T11" fmla="*/ 56 h 57"/>
                    <a:gd name="T12" fmla="*/ 27 w 38"/>
                    <a:gd name="T13" fmla="*/ 56 h 57"/>
                    <a:gd name="T14" fmla="*/ 32 w 38"/>
                    <a:gd name="T15" fmla="*/ 57 h 57"/>
                    <a:gd name="T16" fmla="*/ 38 w 38"/>
                    <a:gd name="T17" fmla="*/ 57 h 57"/>
                    <a:gd name="T18" fmla="*/ 38 w 38"/>
                    <a:gd name="T19" fmla="*/ 53 h 57"/>
                    <a:gd name="T20" fmla="*/ 32 w 38"/>
                    <a:gd name="T21" fmla="*/ 47 h 57"/>
                    <a:gd name="T22" fmla="*/ 28 w 38"/>
                    <a:gd name="T23" fmla="*/ 40 h 57"/>
                    <a:gd name="T24" fmla="*/ 27 w 38"/>
                    <a:gd name="T25" fmla="*/ 36 h 57"/>
                    <a:gd name="T26" fmla="*/ 32 w 38"/>
                    <a:gd name="T27" fmla="*/ 28 h 57"/>
                    <a:gd name="T28" fmla="*/ 27 w 38"/>
                    <a:gd name="T29" fmla="*/ 21 h 57"/>
                    <a:gd name="T30" fmla="*/ 34 w 38"/>
                    <a:gd name="T31" fmla="*/ 18 h 57"/>
                    <a:gd name="T32" fmla="*/ 33 w 38"/>
                    <a:gd name="T33" fmla="*/ 14 h 57"/>
                    <a:gd name="T34" fmla="*/ 32 w 38"/>
                    <a:gd name="T35" fmla="*/ 9 h 57"/>
                    <a:gd name="T36" fmla="*/ 32 w 38"/>
                    <a:gd name="T37" fmla="*/ 5 h 57"/>
                    <a:gd name="T38" fmla="*/ 28 w 38"/>
                    <a:gd name="T39" fmla="*/ 0 h 57"/>
                    <a:gd name="T40" fmla="*/ 29 w 38"/>
                    <a:gd name="T41" fmla="*/ 5 h 57"/>
                    <a:gd name="T42" fmla="*/ 26 w 38"/>
                    <a:gd name="T43" fmla="*/ 10 h 57"/>
                    <a:gd name="T44" fmla="*/ 24 w 38"/>
                    <a:gd name="T45" fmla="*/ 14 h 57"/>
                    <a:gd name="T46" fmla="*/ 22 w 38"/>
                    <a:gd name="T47" fmla="*/ 18 h 57"/>
                    <a:gd name="T48" fmla="*/ 19 w 38"/>
                    <a:gd name="T49" fmla="*/ 22 h 57"/>
                    <a:gd name="T50" fmla="*/ 16 w 38"/>
                    <a:gd name="T51" fmla="*/ 26 h 57"/>
                    <a:gd name="T52" fmla="*/ 13 w 38"/>
                    <a:gd name="T53" fmla="*/ 30 h 57"/>
                    <a:gd name="T54" fmla="*/ 12 w 38"/>
                    <a:gd name="T55" fmla="*/ 35 h 57"/>
                    <a:gd name="T56" fmla="*/ 8 w 38"/>
                    <a:gd name="T57" fmla="*/ 35 h 57"/>
                    <a:gd name="T58" fmla="*/ 5 w 38"/>
                    <a:gd name="T59" fmla="*/ 35 h 57"/>
                    <a:gd name="T60" fmla="*/ 1 w 38"/>
                    <a:gd name="T61" fmla="*/ 39 h 57"/>
                    <a:gd name="T62" fmla="*/ 1 w 38"/>
                    <a:gd name="T63" fmla="*/ 42 h 57"/>
                    <a:gd name="T64" fmla="*/ 0 w 38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8" h="57">
                      <a:moveTo>
                        <a:pt x="0" y="45"/>
                      </a:moveTo>
                      <a:cubicBezTo>
                        <a:pt x="1" y="45"/>
                        <a:pt x="1" y="46"/>
                        <a:pt x="1" y="47"/>
                      </a:cubicBezTo>
                      <a:cubicBezTo>
                        <a:pt x="2" y="46"/>
                        <a:pt x="3" y="46"/>
                        <a:pt x="3" y="46"/>
                      </a:cubicBezTo>
                      <a:cubicBezTo>
                        <a:pt x="4" y="46"/>
                        <a:pt x="3" y="46"/>
                        <a:pt x="3" y="46"/>
                      </a:cubicBezTo>
                      <a:cubicBezTo>
                        <a:pt x="2" y="49"/>
                        <a:pt x="5" y="48"/>
                        <a:pt x="7" y="48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6" y="49"/>
                        <a:pt x="7" y="52"/>
                        <a:pt x="7" y="52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5"/>
                        <a:pt x="7" y="57"/>
                      </a:cubicBezTo>
                      <a:cubicBezTo>
                        <a:pt x="15" y="57"/>
                        <a:pt x="15" y="57"/>
                        <a:pt x="15" y="57"/>
                      </a:cubicBezTo>
                      <a:cubicBezTo>
                        <a:pt x="15" y="57"/>
                        <a:pt x="17" y="56"/>
                        <a:pt x="18" y="56"/>
                      </a:cubicBezTo>
                      <a:cubicBezTo>
                        <a:pt x="19" y="55"/>
                        <a:pt x="19" y="56"/>
                        <a:pt x="21" y="56"/>
                      </a:cubicBezTo>
                      <a:cubicBezTo>
                        <a:pt x="22" y="55"/>
                        <a:pt x="24" y="56"/>
                        <a:pt x="24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9" y="55"/>
                        <a:pt x="30" y="56"/>
                        <a:pt x="31" y="56"/>
                      </a:cubicBezTo>
                      <a:cubicBezTo>
                        <a:pt x="31" y="57"/>
                        <a:pt x="31" y="57"/>
                        <a:pt x="32" y="57"/>
                      </a:cubicBezTo>
                      <a:cubicBezTo>
                        <a:pt x="33" y="57"/>
                        <a:pt x="34" y="57"/>
                        <a:pt x="35" y="57"/>
                      </a:cubicBezTo>
                      <a:cubicBezTo>
                        <a:pt x="36" y="57"/>
                        <a:pt x="38" y="57"/>
                        <a:pt x="38" y="57"/>
                      </a:cubicBezTo>
                      <a:cubicBezTo>
                        <a:pt x="38" y="57"/>
                        <a:pt x="37" y="56"/>
                        <a:pt x="37" y="55"/>
                      </a:cubicBezTo>
                      <a:cubicBezTo>
                        <a:pt x="37" y="55"/>
                        <a:pt x="38" y="53"/>
                        <a:pt x="38" y="53"/>
                      </a:cubicBezTo>
                      <a:cubicBezTo>
                        <a:pt x="38" y="53"/>
                        <a:pt x="36" y="52"/>
                        <a:pt x="35" y="50"/>
                      </a:cubicBezTo>
                      <a:cubicBezTo>
                        <a:pt x="34" y="48"/>
                        <a:pt x="34" y="49"/>
                        <a:pt x="32" y="47"/>
                      </a:cubicBezTo>
                      <a:cubicBezTo>
                        <a:pt x="31" y="46"/>
                        <a:pt x="31" y="46"/>
                        <a:pt x="30" y="44"/>
                      </a:cubicBezTo>
                      <a:cubicBezTo>
                        <a:pt x="29" y="43"/>
                        <a:pt x="28" y="41"/>
                        <a:pt x="28" y="40"/>
                      </a:cubicBezTo>
                      <a:cubicBezTo>
                        <a:pt x="28" y="39"/>
                        <a:pt x="27" y="39"/>
                        <a:pt x="26" y="38"/>
                      </a:cubicBezTo>
                      <a:cubicBezTo>
                        <a:pt x="25" y="38"/>
                        <a:pt x="26" y="37"/>
                        <a:pt x="27" y="36"/>
                      </a:cubicBezTo>
                      <a:cubicBezTo>
                        <a:pt x="29" y="36"/>
                        <a:pt x="30" y="31"/>
                        <a:pt x="30" y="31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1" y="25"/>
                        <a:pt x="30" y="24"/>
                      </a:cubicBezTo>
                      <a:cubicBezTo>
                        <a:pt x="30" y="24"/>
                        <a:pt x="28" y="21"/>
                        <a:pt x="27" y="21"/>
                      </a:cubicBezTo>
                      <a:cubicBezTo>
                        <a:pt x="26" y="20"/>
                        <a:pt x="27" y="19"/>
                        <a:pt x="28" y="18"/>
                      </a:cubicBezTo>
                      <a:cubicBezTo>
                        <a:pt x="29" y="18"/>
                        <a:pt x="34" y="18"/>
                        <a:pt x="34" y="18"/>
                      </a:cubicBezTo>
                      <a:cubicBezTo>
                        <a:pt x="34" y="18"/>
                        <a:pt x="34" y="17"/>
                        <a:pt x="33" y="16"/>
                      </a:cubicBezTo>
                      <a:cubicBezTo>
                        <a:pt x="32" y="15"/>
                        <a:pt x="33" y="14"/>
                        <a:pt x="33" y="14"/>
                      </a:cubicBezTo>
                      <a:cubicBezTo>
                        <a:pt x="32" y="13"/>
                        <a:pt x="32" y="11"/>
                        <a:pt x="32" y="10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9"/>
                        <a:pt x="32" y="8"/>
                        <a:pt x="32" y="7"/>
                      </a:cubicBezTo>
                      <a:cubicBezTo>
                        <a:pt x="32" y="6"/>
                        <a:pt x="32" y="6"/>
                        <a:pt x="32" y="5"/>
                      </a:cubicBezTo>
                      <a:cubicBezTo>
                        <a:pt x="31" y="4"/>
                        <a:pt x="32" y="3"/>
                        <a:pt x="31" y="3"/>
                      </a:cubicBezTo>
                      <a:cubicBezTo>
                        <a:pt x="30" y="2"/>
                        <a:pt x="28" y="0"/>
                        <a:pt x="28" y="0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9" y="4"/>
                        <a:pt x="29" y="5"/>
                      </a:cubicBezTo>
                      <a:cubicBezTo>
                        <a:pt x="29" y="6"/>
                        <a:pt x="28" y="9"/>
                        <a:pt x="27" y="9"/>
                      </a:cubicBezTo>
                      <a:cubicBezTo>
                        <a:pt x="26" y="9"/>
                        <a:pt x="26" y="9"/>
                        <a:pt x="26" y="10"/>
                      </a:cubicBezTo>
                      <a:cubicBezTo>
                        <a:pt x="26" y="11"/>
                        <a:pt x="25" y="11"/>
                        <a:pt x="24" y="12"/>
                      </a:cubicBezTo>
                      <a:cubicBezTo>
                        <a:pt x="23" y="13"/>
                        <a:pt x="24" y="13"/>
                        <a:pt x="24" y="14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2" y="16"/>
                        <a:pt x="22" y="18"/>
                        <a:pt x="22" y="18"/>
                      </a:cubicBezTo>
                      <a:cubicBezTo>
                        <a:pt x="22" y="18"/>
                        <a:pt x="23" y="20"/>
                        <a:pt x="22" y="20"/>
                      </a:cubicBezTo>
                      <a:cubicBezTo>
                        <a:pt x="21" y="20"/>
                        <a:pt x="20" y="21"/>
                        <a:pt x="19" y="22"/>
                      </a:cubicBezTo>
                      <a:cubicBezTo>
                        <a:pt x="17" y="22"/>
                        <a:pt x="17" y="22"/>
                        <a:pt x="17" y="23"/>
                      </a:cubicBezTo>
                      <a:cubicBezTo>
                        <a:pt x="17" y="25"/>
                        <a:pt x="17" y="25"/>
                        <a:pt x="16" y="26"/>
                      </a:cubicBezTo>
                      <a:cubicBezTo>
                        <a:pt x="15" y="27"/>
                        <a:pt x="16" y="27"/>
                        <a:pt x="15" y="28"/>
                      </a:cubicBezTo>
                      <a:cubicBezTo>
                        <a:pt x="15" y="30"/>
                        <a:pt x="14" y="29"/>
                        <a:pt x="13" y="30"/>
                      </a:cubicBezTo>
                      <a:cubicBezTo>
                        <a:pt x="13" y="31"/>
                        <a:pt x="12" y="32"/>
                        <a:pt x="12" y="33"/>
                      </a:cubicBezTo>
                      <a:cubicBezTo>
                        <a:pt x="12" y="34"/>
                        <a:pt x="13" y="35"/>
                        <a:pt x="12" y="35"/>
                      </a:cubicBezTo>
                      <a:cubicBezTo>
                        <a:pt x="11" y="36"/>
                        <a:pt x="11" y="38"/>
                        <a:pt x="9" y="38"/>
                      </a:cubicBezTo>
                      <a:cubicBezTo>
                        <a:pt x="9" y="37"/>
                        <a:pt x="10" y="35"/>
                        <a:pt x="8" y="35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6" y="34"/>
                        <a:pt x="5" y="35"/>
                      </a:cubicBezTo>
                      <a:cubicBezTo>
                        <a:pt x="4" y="36"/>
                        <a:pt x="2" y="36"/>
                        <a:pt x="2" y="37"/>
                      </a:cubicBezTo>
                      <a:cubicBezTo>
                        <a:pt x="2" y="38"/>
                        <a:pt x="2" y="39"/>
                        <a:pt x="1" y="39"/>
                      </a:cubicBezTo>
                      <a:cubicBezTo>
                        <a:pt x="0" y="40"/>
                        <a:pt x="0" y="40"/>
                        <a:pt x="0" y="41"/>
                      </a:cubicBezTo>
                      <a:cubicBezTo>
                        <a:pt x="0" y="42"/>
                        <a:pt x="1" y="42"/>
                        <a:pt x="1" y="42"/>
                      </a:cubicBezTo>
                      <a:cubicBezTo>
                        <a:pt x="0" y="44"/>
                        <a:pt x="0" y="44"/>
                        <a:pt x="0" y="44"/>
                      </a:cubicBezTo>
                      <a:lnTo>
                        <a:pt x="0" y="45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24" name="Freeform 154">
                  <a:extLst>
                    <a:ext uri="{FF2B5EF4-FFF2-40B4-BE49-F238E27FC236}">
                      <a16:creationId xmlns:a16="http://schemas.microsoft.com/office/drawing/2014/main" id="{F6479455-088B-8AC8-B5C5-B1F5ACDEC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9929" y="4190139"/>
                  <a:ext cx="75004" cy="79126"/>
                </a:xfrm>
                <a:custGeom>
                  <a:avLst/>
                  <a:gdLst>
                    <a:gd name="T0" fmla="*/ 1 w 11"/>
                    <a:gd name="T1" fmla="*/ 2 h 11"/>
                    <a:gd name="T2" fmla="*/ 2 w 11"/>
                    <a:gd name="T3" fmla="*/ 2 h 11"/>
                    <a:gd name="T4" fmla="*/ 4 w 11"/>
                    <a:gd name="T5" fmla="*/ 3 h 11"/>
                    <a:gd name="T6" fmla="*/ 6 w 11"/>
                    <a:gd name="T7" fmla="*/ 1 h 11"/>
                    <a:gd name="T8" fmla="*/ 9 w 11"/>
                    <a:gd name="T9" fmla="*/ 2 h 11"/>
                    <a:gd name="T10" fmla="*/ 9 w 11"/>
                    <a:gd name="T11" fmla="*/ 4 h 11"/>
                    <a:gd name="T12" fmla="*/ 11 w 11"/>
                    <a:gd name="T13" fmla="*/ 5 h 11"/>
                    <a:gd name="T14" fmla="*/ 10 w 11"/>
                    <a:gd name="T15" fmla="*/ 7 h 11"/>
                    <a:gd name="T16" fmla="*/ 8 w 11"/>
                    <a:gd name="T17" fmla="*/ 8 h 11"/>
                    <a:gd name="T18" fmla="*/ 7 w 11"/>
                    <a:gd name="T19" fmla="*/ 11 h 11"/>
                    <a:gd name="T20" fmla="*/ 5 w 11"/>
                    <a:gd name="T21" fmla="*/ 11 h 11"/>
                    <a:gd name="T22" fmla="*/ 3 w 11"/>
                    <a:gd name="T23" fmla="*/ 11 h 11"/>
                    <a:gd name="T24" fmla="*/ 3 w 11"/>
                    <a:gd name="T25" fmla="*/ 4 h 11"/>
                    <a:gd name="T26" fmla="*/ 1 w 11"/>
                    <a:gd name="T27" fmla="*/ 4 h 11"/>
                    <a:gd name="T28" fmla="*/ 1 w 11"/>
                    <a:gd name="T29" fmla="*/ 4 h 11"/>
                    <a:gd name="T30" fmla="*/ 0 w 11"/>
                    <a:gd name="T31" fmla="*/ 2 h 11"/>
                    <a:gd name="T32" fmla="*/ 1 w 11"/>
                    <a:gd name="T33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" h="11">
                      <a:moveTo>
                        <a:pt x="1" y="2"/>
                      </a:moveTo>
                      <a:cubicBezTo>
                        <a:pt x="1" y="2"/>
                        <a:pt x="1" y="1"/>
                        <a:pt x="2" y="2"/>
                      </a:cubicBezTo>
                      <a:cubicBezTo>
                        <a:pt x="4" y="3"/>
                        <a:pt x="3" y="4"/>
                        <a:pt x="4" y="3"/>
                      </a:cubicBezTo>
                      <a:cubicBezTo>
                        <a:pt x="6" y="2"/>
                        <a:pt x="5" y="0"/>
                        <a:pt x="6" y="1"/>
                      </a:cubicBezTo>
                      <a:cubicBezTo>
                        <a:pt x="7" y="1"/>
                        <a:pt x="9" y="2"/>
                        <a:pt x="9" y="2"/>
                      </a:cubicBezTo>
                      <a:cubicBezTo>
                        <a:pt x="9" y="2"/>
                        <a:pt x="8" y="4"/>
                        <a:pt x="9" y="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6"/>
                        <a:pt x="10" y="7"/>
                      </a:cubicBezTo>
                      <a:cubicBezTo>
                        <a:pt x="9" y="7"/>
                        <a:pt x="8" y="8"/>
                        <a:pt x="8" y="8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6" y="11"/>
                        <a:pt x="5" y="11"/>
                      </a:cubicBezTo>
                      <a:cubicBezTo>
                        <a:pt x="5" y="11"/>
                        <a:pt x="4" y="11"/>
                        <a:pt x="3" y="11"/>
                      </a:cubicBezTo>
                      <a:cubicBezTo>
                        <a:pt x="3" y="8"/>
                        <a:pt x="3" y="7"/>
                        <a:pt x="3" y="4"/>
                      </a:cubicBezTo>
                      <a:cubicBezTo>
                        <a:pt x="2" y="4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5143" name="500K outline">
                <a:extLst>
                  <a:ext uri="{FF2B5EF4-FFF2-40B4-BE49-F238E27FC236}">
                    <a16:creationId xmlns:a16="http://schemas.microsoft.com/office/drawing/2014/main" id="{9BB9ED79-8837-B734-2129-43C5BB1DD05A}"/>
                  </a:ext>
                </a:extLst>
              </p:cNvPr>
              <p:cNvGrpSpPr/>
              <p:nvPr/>
            </p:nvGrpSpPr>
            <p:grpSpPr>
              <a:xfrm>
                <a:off x="6202793" y="3197822"/>
                <a:ext cx="1459352" cy="1991706"/>
                <a:chOff x="6207027" y="3199939"/>
                <a:chExt cx="1459352" cy="1991706"/>
              </a:xfrm>
            </p:grpSpPr>
            <p:sp>
              <p:nvSpPr>
                <p:cNvPr id="5212" name="Freeform 35">
                  <a:extLst>
                    <a:ext uri="{FF2B5EF4-FFF2-40B4-BE49-F238E27FC236}">
                      <a16:creationId xmlns:a16="http://schemas.microsoft.com/office/drawing/2014/main" id="{9EBD8892-DC2D-1AA3-1D21-186E225CE84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006349" y="3199939"/>
                  <a:ext cx="537882" cy="741519"/>
                </a:xfrm>
                <a:custGeom>
                  <a:avLst/>
                  <a:gdLst>
                    <a:gd name="T0" fmla="*/ 76 w 78"/>
                    <a:gd name="T1" fmla="*/ 25 h 102"/>
                    <a:gd name="T2" fmla="*/ 73 w 78"/>
                    <a:gd name="T3" fmla="*/ 21 h 102"/>
                    <a:gd name="T4" fmla="*/ 72 w 78"/>
                    <a:gd name="T5" fmla="*/ 17 h 102"/>
                    <a:gd name="T6" fmla="*/ 73 w 78"/>
                    <a:gd name="T7" fmla="*/ 16 h 102"/>
                    <a:gd name="T8" fmla="*/ 72 w 78"/>
                    <a:gd name="T9" fmla="*/ 12 h 102"/>
                    <a:gd name="T10" fmla="*/ 71 w 78"/>
                    <a:gd name="T11" fmla="*/ 9 h 102"/>
                    <a:gd name="T12" fmla="*/ 69 w 78"/>
                    <a:gd name="T13" fmla="*/ 5 h 102"/>
                    <a:gd name="T14" fmla="*/ 65 w 78"/>
                    <a:gd name="T15" fmla="*/ 1 h 102"/>
                    <a:gd name="T16" fmla="*/ 65 w 78"/>
                    <a:gd name="T17" fmla="*/ 0 h 102"/>
                    <a:gd name="T18" fmla="*/ 61 w 78"/>
                    <a:gd name="T19" fmla="*/ 1 h 102"/>
                    <a:gd name="T20" fmla="*/ 58 w 78"/>
                    <a:gd name="T21" fmla="*/ 4 h 102"/>
                    <a:gd name="T22" fmla="*/ 56 w 78"/>
                    <a:gd name="T23" fmla="*/ 7 h 102"/>
                    <a:gd name="T24" fmla="*/ 51 w 78"/>
                    <a:gd name="T25" fmla="*/ 6 h 102"/>
                    <a:gd name="T26" fmla="*/ 49 w 78"/>
                    <a:gd name="T27" fmla="*/ 6 h 102"/>
                    <a:gd name="T28" fmla="*/ 17 w 78"/>
                    <a:gd name="T29" fmla="*/ 16 h 102"/>
                    <a:gd name="T30" fmla="*/ 12 w 78"/>
                    <a:gd name="T31" fmla="*/ 19 h 102"/>
                    <a:gd name="T32" fmla="*/ 9 w 78"/>
                    <a:gd name="T33" fmla="*/ 39 h 102"/>
                    <a:gd name="T34" fmla="*/ 6 w 78"/>
                    <a:gd name="T35" fmla="*/ 42 h 102"/>
                    <a:gd name="T36" fmla="*/ 4 w 78"/>
                    <a:gd name="T37" fmla="*/ 46 h 102"/>
                    <a:gd name="T38" fmla="*/ 2 w 78"/>
                    <a:gd name="T39" fmla="*/ 51 h 102"/>
                    <a:gd name="T40" fmla="*/ 0 w 78"/>
                    <a:gd name="T41" fmla="*/ 54 h 102"/>
                    <a:gd name="T42" fmla="*/ 4 w 78"/>
                    <a:gd name="T43" fmla="*/ 56 h 102"/>
                    <a:gd name="T44" fmla="*/ 3 w 78"/>
                    <a:gd name="T45" fmla="*/ 59 h 102"/>
                    <a:gd name="T46" fmla="*/ 4 w 78"/>
                    <a:gd name="T47" fmla="*/ 63 h 102"/>
                    <a:gd name="T48" fmla="*/ 7 w 78"/>
                    <a:gd name="T49" fmla="*/ 67 h 102"/>
                    <a:gd name="T50" fmla="*/ 8 w 78"/>
                    <a:gd name="T51" fmla="*/ 72 h 102"/>
                    <a:gd name="T52" fmla="*/ 11 w 78"/>
                    <a:gd name="T53" fmla="*/ 78 h 102"/>
                    <a:gd name="T54" fmla="*/ 15 w 78"/>
                    <a:gd name="T55" fmla="*/ 81 h 102"/>
                    <a:gd name="T56" fmla="*/ 19 w 78"/>
                    <a:gd name="T57" fmla="*/ 83 h 102"/>
                    <a:gd name="T58" fmla="*/ 24 w 78"/>
                    <a:gd name="T59" fmla="*/ 88 h 102"/>
                    <a:gd name="T60" fmla="*/ 26 w 78"/>
                    <a:gd name="T61" fmla="*/ 93 h 102"/>
                    <a:gd name="T62" fmla="*/ 28 w 78"/>
                    <a:gd name="T63" fmla="*/ 97 h 102"/>
                    <a:gd name="T64" fmla="*/ 33 w 78"/>
                    <a:gd name="T65" fmla="*/ 97 h 102"/>
                    <a:gd name="T66" fmla="*/ 37 w 78"/>
                    <a:gd name="T67" fmla="*/ 97 h 102"/>
                    <a:gd name="T68" fmla="*/ 42 w 78"/>
                    <a:gd name="T69" fmla="*/ 101 h 102"/>
                    <a:gd name="T70" fmla="*/ 46 w 78"/>
                    <a:gd name="T71" fmla="*/ 102 h 102"/>
                    <a:gd name="T72" fmla="*/ 51 w 78"/>
                    <a:gd name="T73" fmla="*/ 100 h 102"/>
                    <a:gd name="T74" fmla="*/ 56 w 78"/>
                    <a:gd name="T75" fmla="*/ 100 h 102"/>
                    <a:gd name="T76" fmla="*/ 60 w 78"/>
                    <a:gd name="T77" fmla="*/ 98 h 102"/>
                    <a:gd name="T78" fmla="*/ 64 w 78"/>
                    <a:gd name="T79" fmla="*/ 98 h 102"/>
                    <a:gd name="T80" fmla="*/ 66 w 78"/>
                    <a:gd name="T81" fmla="*/ 98 h 102"/>
                    <a:gd name="T82" fmla="*/ 64 w 78"/>
                    <a:gd name="T83" fmla="*/ 96 h 102"/>
                    <a:gd name="T84" fmla="*/ 59 w 78"/>
                    <a:gd name="T85" fmla="*/ 90 h 102"/>
                    <a:gd name="T86" fmla="*/ 56 w 78"/>
                    <a:gd name="T87" fmla="*/ 85 h 102"/>
                    <a:gd name="T88" fmla="*/ 50 w 78"/>
                    <a:gd name="T89" fmla="*/ 83 h 102"/>
                    <a:gd name="T90" fmla="*/ 53 w 78"/>
                    <a:gd name="T91" fmla="*/ 80 h 102"/>
                    <a:gd name="T92" fmla="*/ 56 w 78"/>
                    <a:gd name="T93" fmla="*/ 77 h 102"/>
                    <a:gd name="T94" fmla="*/ 58 w 78"/>
                    <a:gd name="T95" fmla="*/ 67 h 102"/>
                    <a:gd name="T96" fmla="*/ 60 w 78"/>
                    <a:gd name="T97" fmla="*/ 63 h 102"/>
                    <a:gd name="T98" fmla="*/ 63 w 78"/>
                    <a:gd name="T99" fmla="*/ 59 h 102"/>
                    <a:gd name="T100" fmla="*/ 67 w 78"/>
                    <a:gd name="T101" fmla="*/ 52 h 102"/>
                    <a:gd name="T102" fmla="*/ 69 w 78"/>
                    <a:gd name="T103" fmla="*/ 43 h 102"/>
                    <a:gd name="T104" fmla="*/ 71 w 78"/>
                    <a:gd name="T105" fmla="*/ 36 h 102"/>
                    <a:gd name="T106" fmla="*/ 72 w 78"/>
                    <a:gd name="T107" fmla="*/ 31 h 102"/>
                    <a:gd name="T108" fmla="*/ 74 w 78"/>
                    <a:gd name="T109" fmla="*/ 28 h 102"/>
                    <a:gd name="T110" fmla="*/ 78 w 78"/>
                    <a:gd name="T111" fmla="*/ 27 h 102"/>
                    <a:gd name="T112" fmla="*/ 50 w 78"/>
                    <a:gd name="T113" fmla="*/ 6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8" h="102">
                      <a:moveTo>
                        <a:pt x="78" y="27"/>
                      </a:moveTo>
                      <a:cubicBezTo>
                        <a:pt x="77" y="26"/>
                        <a:pt x="77" y="25"/>
                        <a:pt x="76" y="25"/>
                      </a:cubicBezTo>
                      <a:cubicBezTo>
                        <a:pt x="76" y="24"/>
                        <a:pt x="74" y="24"/>
                        <a:pt x="74" y="24"/>
                      </a:cubicBezTo>
                      <a:cubicBezTo>
                        <a:pt x="73" y="23"/>
                        <a:pt x="73" y="22"/>
                        <a:pt x="73" y="21"/>
                      </a:cubicBezTo>
                      <a:cubicBezTo>
                        <a:pt x="72" y="21"/>
                        <a:pt x="72" y="21"/>
                        <a:pt x="72" y="21"/>
                      </a:cubicBezTo>
                      <a:cubicBezTo>
                        <a:pt x="72" y="20"/>
                        <a:pt x="72" y="17"/>
                        <a:pt x="72" y="17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2" y="16"/>
                        <a:pt x="73" y="16"/>
                        <a:pt x="73" y="16"/>
                      </a:cubicBezTo>
                      <a:cubicBezTo>
                        <a:pt x="73" y="16"/>
                        <a:pt x="73" y="13"/>
                        <a:pt x="73" y="13"/>
                      </a:cubicBezTo>
                      <a:cubicBezTo>
                        <a:pt x="72" y="12"/>
                        <a:pt x="72" y="12"/>
                        <a:pt x="72" y="12"/>
                      </a:cubicBezTo>
                      <a:cubicBezTo>
                        <a:pt x="72" y="12"/>
                        <a:pt x="73" y="10"/>
                        <a:pt x="72" y="10"/>
                      </a:cubicBezTo>
                      <a:cubicBezTo>
                        <a:pt x="72" y="10"/>
                        <a:pt x="72" y="10"/>
                        <a:pt x="71" y="9"/>
                      </a:cubicBezTo>
                      <a:cubicBezTo>
                        <a:pt x="71" y="8"/>
                        <a:pt x="71" y="7"/>
                        <a:pt x="70" y="6"/>
                      </a:cubicBezTo>
                      <a:cubicBezTo>
                        <a:pt x="70" y="5"/>
                        <a:pt x="69" y="5"/>
                        <a:pt x="69" y="5"/>
                      </a:cubicBezTo>
                      <a:cubicBezTo>
                        <a:pt x="68" y="4"/>
                        <a:pt x="67" y="3"/>
                        <a:pt x="66" y="2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5" y="1"/>
                        <a:pt x="66" y="0"/>
                        <a:pt x="65" y="0"/>
                      </a:cubicBezTo>
                      <a:cubicBezTo>
                        <a:pt x="65" y="0"/>
                        <a:pt x="65" y="0"/>
                        <a:pt x="65" y="0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61" y="1"/>
                        <a:pt x="61" y="1"/>
                        <a:pt x="61" y="1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58" y="4"/>
                        <a:pt x="58" y="4"/>
                        <a:pt x="58" y="4"/>
                      </a:cubicBezTo>
                      <a:cubicBezTo>
                        <a:pt x="57" y="7"/>
                        <a:pt x="57" y="7"/>
                        <a:pt x="57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51" y="5"/>
                        <a:pt x="51" y="5"/>
                        <a:pt x="51" y="5"/>
                      </a:cubicBezTo>
                      <a:cubicBezTo>
                        <a:pt x="49" y="6"/>
                        <a:pt x="49" y="6"/>
                        <a:pt x="49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0" y="39"/>
                        <a:pt x="9" y="39"/>
                      </a:cubicBezTo>
                      <a:cubicBezTo>
                        <a:pt x="8" y="38"/>
                        <a:pt x="7" y="38"/>
                        <a:pt x="7" y="39"/>
                      </a:cubicBezTo>
                      <a:cubicBezTo>
                        <a:pt x="6" y="40"/>
                        <a:pt x="5" y="41"/>
                        <a:pt x="6" y="42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4" y="45"/>
                        <a:pt x="4" y="45"/>
                        <a:pt x="4" y="46"/>
                      </a:cubicBezTo>
                      <a:cubicBezTo>
                        <a:pt x="4" y="47"/>
                        <a:pt x="4" y="48"/>
                        <a:pt x="3" y="49"/>
                      </a:cubicBezTo>
                      <a:cubicBezTo>
                        <a:pt x="2" y="50"/>
                        <a:pt x="2" y="49"/>
                        <a:pt x="2" y="51"/>
                      </a:cubicBezTo>
                      <a:cubicBezTo>
                        <a:pt x="2" y="52"/>
                        <a:pt x="2" y="52"/>
                        <a:pt x="1" y="53"/>
                      </a:cubicBezTo>
                      <a:cubicBezTo>
                        <a:pt x="0" y="53"/>
                        <a:pt x="0" y="53"/>
                        <a:pt x="0" y="54"/>
                      </a:cubicBezTo>
                      <a:cubicBezTo>
                        <a:pt x="0" y="55"/>
                        <a:pt x="1" y="54"/>
                        <a:pt x="2" y="54"/>
                      </a:cubicBezTo>
                      <a:cubicBezTo>
                        <a:pt x="3" y="54"/>
                        <a:pt x="4" y="55"/>
                        <a:pt x="4" y="56"/>
                      </a:cubicBezTo>
                      <a:cubicBezTo>
                        <a:pt x="5" y="56"/>
                        <a:pt x="3" y="57"/>
                        <a:pt x="3" y="58"/>
                      </a:cubicBezTo>
                      <a:cubicBezTo>
                        <a:pt x="3" y="59"/>
                        <a:pt x="3" y="59"/>
                        <a:pt x="3" y="59"/>
                      </a:cubicBezTo>
                      <a:cubicBezTo>
                        <a:pt x="3" y="59"/>
                        <a:pt x="4" y="60"/>
                        <a:pt x="3" y="61"/>
                      </a:cubicBezTo>
                      <a:cubicBezTo>
                        <a:pt x="3" y="62"/>
                        <a:pt x="3" y="62"/>
                        <a:pt x="4" y="63"/>
                      </a:cubicBezTo>
                      <a:cubicBezTo>
                        <a:pt x="5" y="64"/>
                        <a:pt x="4" y="65"/>
                        <a:pt x="4" y="65"/>
                      </a:cubicBezTo>
                      <a:cubicBezTo>
                        <a:pt x="7" y="67"/>
                        <a:pt x="7" y="67"/>
                        <a:pt x="7" y="67"/>
                      </a:cubicBezTo>
                      <a:cubicBezTo>
                        <a:pt x="7" y="67"/>
                        <a:pt x="8" y="69"/>
                        <a:pt x="7" y="70"/>
                      </a:cubicBezTo>
                      <a:cubicBezTo>
                        <a:pt x="7" y="71"/>
                        <a:pt x="6" y="71"/>
                        <a:pt x="8" y="72"/>
                      </a:cubicBezTo>
                      <a:cubicBezTo>
                        <a:pt x="9" y="73"/>
                        <a:pt x="9" y="73"/>
                        <a:pt x="9" y="75"/>
                      </a:cubicBezTo>
                      <a:cubicBezTo>
                        <a:pt x="8" y="76"/>
                        <a:pt x="10" y="78"/>
                        <a:pt x="11" y="78"/>
                      </a:cubicBezTo>
                      <a:cubicBezTo>
                        <a:pt x="12" y="79"/>
                        <a:pt x="12" y="80"/>
                        <a:pt x="13" y="80"/>
                      </a:cubicBezTo>
                      <a:cubicBezTo>
                        <a:pt x="14" y="80"/>
                        <a:pt x="15" y="80"/>
                        <a:pt x="15" y="81"/>
                      </a:cubicBezTo>
                      <a:cubicBezTo>
                        <a:pt x="16" y="82"/>
                        <a:pt x="16" y="82"/>
                        <a:pt x="17" y="82"/>
                      </a:cubicBezTo>
                      <a:cubicBezTo>
                        <a:pt x="18" y="82"/>
                        <a:pt x="19" y="82"/>
                        <a:pt x="19" y="83"/>
                      </a:cubicBezTo>
                      <a:cubicBezTo>
                        <a:pt x="20" y="84"/>
                        <a:pt x="20" y="86"/>
                        <a:pt x="21" y="86"/>
                      </a:cubicBezTo>
                      <a:cubicBezTo>
                        <a:pt x="23" y="86"/>
                        <a:pt x="24" y="87"/>
                        <a:pt x="24" y="88"/>
                      </a:cubicBezTo>
                      <a:cubicBezTo>
                        <a:pt x="25" y="90"/>
                        <a:pt x="24" y="91"/>
                        <a:pt x="25" y="91"/>
                      </a:cubicBezTo>
                      <a:cubicBezTo>
                        <a:pt x="26" y="91"/>
                        <a:pt x="26" y="93"/>
                        <a:pt x="26" y="93"/>
                      </a:cubicBezTo>
                      <a:cubicBezTo>
                        <a:pt x="27" y="95"/>
                        <a:pt x="27" y="95"/>
                        <a:pt x="27" y="95"/>
                      </a:cubicBezTo>
                      <a:cubicBezTo>
                        <a:pt x="27" y="95"/>
                        <a:pt x="28" y="96"/>
                        <a:pt x="28" y="97"/>
                      </a:cubicBezTo>
                      <a:cubicBezTo>
                        <a:pt x="29" y="97"/>
                        <a:pt x="30" y="97"/>
                        <a:pt x="30" y="96"/>
                      </a:cubicBezTo>
                      <a:cubicBezTo>
                        <a:pt x="30" y="95"/>
                        <a:pt x="32" y="96"/>
                        <a:pt x="33" y="97"/>
                      </a:cubicBezTo>
                      <a:cubicBezTo>
                        <a:pt x="34" y="97"/>
                        <a:pt x="34" y="97"/>
                        <a:pt x="35" y="96"/>
                      </a:cubicBezTo>
                      <a:cubicBezTo>
                        <a:pt x="35" y="95"/>
                        <a:pt x="37" y="96"/>
                        <a:pt x="37" y="97"/>
                      </a:cubicBezTo>
                      <a:cubicBezTo>
                        <a:pt x="38" y="98"/>
                        <a:pt x="38" y="99"/>
                        <a:pt x="39" y="100"/>
                      </a:cubicBezTo>
                      <a:cubicBezTo>
                        <a:pt x="40" y="100"/>
                        <a:pt x="41" y="100"/>
                        <a:pt x="42" y="101"/>
                      </a:cubicBezTo>
                      <a:cubicBezTo>
                        <a:pt x="43" y="102"/>
                        <a:pt x="44" y="101"/>
                        <a:pt x="44" y="101"/>
                      </a:cubicBezTo>
                      <a:cubicBezTo>
                        <a:pt x="46" y="102"/>
                        <a:pt x="46" y="102"/>
                        <a:pt x="46" y="102"/>
                      </a:cubicBezTo>
                      <a:cubicBezTo>
                        <a:pt x="46" y="102"/>
                        <a:pt x="48" y="100"/>
                        <a:pt x="49" y="100"/>
                      </a:cubicBezTo>
                      <a:cubicBezTo>
                        <a:pt x="51" y="101"/>
                        <a:pt x="50" y="101"/>
                        <a:pt x="51" y="100"/>
                      </a:cubicBezTo>
                      <a:cubicBezTo>
                        <a:pt x="52" y="99"/>
                        <a:pt x="54" y="101"/>
                        <a:pt x="54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8" y="99"/>
                        <a:pt x="58" y="99"/>
                        <a:pt x="58" y="99"/>
                      </a:cubicBezTo>
                      <a:cubicBezTo>
                        <a:pt x="60" y="98"/>
                        <a:pt x="60" y="98"/>
                        <a:pt x="60" y="98"/>
                      </a:cubicBezTo>
                      <a:cubicBezTo>
                        <a:pt x="61" y="98"/>
                        <a:pt x="62" y="98"/>
                        <a:pt x="62" y="98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6" y="100"/>
                        <a:pt x="66" y="100"/>
                        <a:pt x="66" y="100"/>
                      </a:cubicBezTo>
                      <a:cubicBezTo>
                        <a:pt x="66" y="98"/>
                        <a:pt x="66" y="98"/>
                        <a:pt x="66" y="98"/>
                      </a:cubicBezTo>
                      <a:cubicBezTo>
                        <a:pt x="66" y="98"/>
                        <a:pt x="66" y="96"/>
                        <a:pt x="65" y="96"/>
                      </a:cubicBezTo>
                      <a:cubicBezTo>
                        <a:pt x="65" y="96"/>
                        <a:pt x="64" y="96"/>
                        <a:pt x="64" y="96"/>
                      </a:cubicBezTo>
                      <a:cubicBezTo>
                        <a:pt x="63" y="96"/>
                        <a:pt x="61" y="96"/>
                        <a:pt x="61" y="94"/>
                      </a:cubicBezTo>
                      <a:cubicBezTo>
                        <a:pt x="61" y="93"/>
                        <a:pt x="59" y="91"/>
                        <a:pt x="59" y="90"/>
                      </a:cubicBezTo>
                      <a:cubicBezTo>
                        <a:pt x="59" y="89"/>
                        <a:pt x="59" y="88"/>
                        <a:pt x="58" y="88"/>
                      </a:cubicBezTo>
                      <a:cubicBezTo>
                        <a:pt x="57" y="87"/>
                        <a:pt x="57" y="86"/>
                        <a:pt x="56" y="85"/>
                      </a:cubicBezTo>
                      <a:cubicBezTo>
                        <a:pt x="55" y="84"/>
                        <a:pt x="54" y="84"/>
                        <a:pt x="53" y="84"/>
                      </a:cubicBezTo>
                      <a:cubicBezTo>
                        <a:pt x="53" y="83"/>
                        <a:pt x="50" y="84"/>
                        <a:pt x="50" y="83"/>
                      </a:cubicBezTo>
                      <a:cubicBezTo>
                        <a:pt x="51" y="82"/>
                        <a:pt x="51" y="81"/>
                        <a:pt x="51" y="81"/>
                      </a:cubicBezTo>
                      <a:cubicBezTo>
                        <a:pt x="51" y="81"/>
                        <a:pt x="51" y="80"/>
                        <a:pt x="53" y="80"/>
                      </a:cubicBezTo>
                      <a:cubicBezTo>
                        <a:pt x="54" y="80"/>
                        <a:pt x="55" y="80"/>
                        <a:pt x="55" y="80"/>
                      </a:cubicBezTo>
                      <a:cubicBezTo>
                        <a:pt x="55" y="80"/>
                        <a:pt x="56" y="78"/>
                        <a:pt x="56" y="77"/>
                      </a:cubicBezTo>
                      <a:cubicBezTo>
                        <a:pt x="56" y="76"/>
                        <a:pt x="56" y="73"/>
                        <a:pt x="56" y="72"/>
                      </a:cubicBezTo>
                      <a:cubicBezTo>
                        <a:pt x="56" y="71"/>
                        <a:pt x="58" y="69"/>
                        <a:pt x="58" y="67"/>
                      </a:cubicBezTo>
                      <a:cubicBezTo>
                        <a:pt x="58" y="66"/>
                        <a:pt x="58" y="65"/>
                        <a:pt x="58" y="65"/>
                      </a:cubicBezTo>
                      <a:cubicBezTo>
                        <a:pt x="58" y="65"/>
                        <a:pt x="59" y="64"/>
                        <a:pt x="60" y="63"/>
                      </a:cubicBezTo>
                      <a:cubicBezTo>
                        <a:pt x="61" y="63"/>
                        <a:pt x="62" y="63"/>
                        <a:pt x="62" y="62"/>
                      </a:cubicBezTo>
                      <a:cubicBezTo>
                        <a:pt x="62" y="61"/>
                        <a:pt x="63" y="60"/>
                        <a:pt x="63" y="59"/>
                      </a:cubicBezTo>
                      <a:cubicBezTo>
                        <a:pt x="64" y="58"/>
                        <a:pt x="65" y="57"/>
                        <a:pt x="65" y="55"/>
                      </a:cubicBezTo>
                      <a:cubicBezTo>
                        <a:pt x="65" y="54"/>
                        <a:pt x="66" y="53"/>
                        <a:pt x="67" y="52"/>
                      </a:cubicBezTo>
                      <a:cubicBezTo>
                        <a:pt x="68" y="50"/>
                        <a:pt x="69" y="48"/>
                        <a:pt x="69" y="48"/>
                      </a:cubicBezTo>
                      <a:cubicBezTo>
                        <a:pt x="69" y="48"/>
                        <a:pt x="70" y="44"/>
                        <a:pt x="69" y="43"/>
                      </a:cubicBezTo>
                      <a:cubicBezTo>
                        <a:pt x="69" y="43"/>
                        <a:pt x="69" y="41"/>
                        <a:pt x="70" y="40"/>
                      </a:cubicBezTo>
                      <a:cubicBezTo>
                        <a:pt x="70" y="38"/>
                        <a:pt x="71" y="38"/>
                        <a:pt x="71" y="36"/>
                      </a:cubicBezTo>
                      <a:cubicBezTo>
                        <a:pt x="71" y="35"/>
                        <a:pt x="71" y="34"/>
                        <a:pt x="71" y="33"/>
                      </a:cubicBezTo>
                      <a:cubicBezTo>
                        <a:pt x="71" y="31"/>
                        <a:pt x="71" y="31"/>
                        <a:pt x="72" y="31"/>
                      </a:cubicBezTo>
                      <a:cubicBezTo>
                        <a:pt x="73" y="31"/>
                        <a:pt x="72" y="30"/>
                        <a:pt x="73" y="29"/>
                      </a:cubicBezTo>
                      <a:cubicBezTo>
                        <a:pt x="73" y="28"/>
                        <a:pt x="74" y="28"/>
                        <a:pt x="74" y="28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lnTo>
                        <a:pt x="78" y="27"/>
                      </a:lnTo>
                      <a:close/>
                      <a:moveTo>
                        <a:pt x="50" y="63"/>
                      </a:moveTo>
                      <a:cubicBezTo>
                        <a:pt x="50" y="63"/>
                        <a:pt x="51" y="64"/>
                        <a:pt x="50" y="64"/>
                      </a:cubicBezTo>
                      <a:cubicBezTo>
                        <a:pt x="50" y="64"/>
                        <a:pt x="49" y="63"/>
                        <a:pt x="50" y="63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13" name="Freeform 69">
                  <a:extLst>
                    <a:ext uri="{FF2B5EF4-FFF2-40B4-BE49-F238E27FC236}">
                      <a16:creationId xmlns:a16="http://schemas.microsoft.com/office/drawing/2014/main" id="{ED7053AC-9797-D6B3-F045-CD3C18A6804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95622" y="4728194"/>
                  <a:ext cx="420019" cy="463451"/>
                </a:xfrm>
                <a:custGeom>
                  <a:avLst/>
                  <a:gdLst>
                    <a:gd name="T0" fmla="*/ 1 w 61"/>
                    <a:gd name="T1" fmla="*/ 2 h 64"/>
                    <a:gd name="T2" fmla="*/ 0 w 61"/>
                    <a:gd name="T3" fmla="*/ 7 h 64"/>
                    <a:gd name="T4" fmla="*/ 4 w 61"/>
                    <a:gd name="T5" fmla="*/ 11 h 64"/>
                    <a:gd name="T6" fmla="*/ 5 w 61"/>
                    <a:gd name="T7" fmla="*/ 14 h 64"/>
                    <a:gd name="T8" fmla="*/ 6 w 61"/>
                    <a:gd name="T9" fmla="*/ 18 h 64"/>
                    <a:gd name="T10" fmla="*/ 9 w 61"/>
                    <a:gd name="T11" fmla="*/ 21 h 64"/>
                    <a:gd name="T12" fmla="*/ 10 w 61"/>
                    <a:gd name="T13" fmla="*/ 25 h 64"/>
                    <a:gd name="T14" fmla="*/ 12 w 61"/>
                    <a:gd name="T15" fmla="*/ 28 h 64"/>
                    <a:gd name="T16" fmla="*/ 13 w 61"/>
                    <a:gd name="T17" fmla="*/ 28 h 64"/>
                    <a:gd name="T18" fmla="*/ 12 w 61"/>
                    <a:gd name="T19" fmla="*/ 30 h 64"/>
                    <a:gd name="T20" fmla="*/ 12 w 61"/>
                    <a:gd name="T21" fmla="*/ 34 h 64"/>
                    <a:gd name="T22" fmla="*/ 12 w 61"/>
                    <a:gd name="T23" fmla="*/ 35 h 64"/>
                    <a:gd name="T24" fmla="*/ 13 w 61"/>
                    <a:gd name="T25" fmla="*/ 39 h 64"/>
                    <a:gd name="T26" fmla="*/ 14 w 61"/>
                    <a:gd name="T27" fmla="*/ 46 h 64"/>
                    <a:gd name="T28" fmla="*/ 15 w 61"/>
                    <a:gd name="T29" fmla="*/ 48 h 64"/>
                    <a:gd name="T30" fmla="*/ 15 w 61"/>
                    <a:gd name="T31" fmla="*/ 52 h 64"/>
                    <a:gd name="T32" fmla="*/ 19 w 61"/>
                    <a:gd name="T33" fmla="*/ 60 h 64"/>
                    <a:gd name="T34" fmla="*/ 21 w 61"/>
                    <a:gd name="T35" fmla="*/ 61 h 64"/>
                    <a:gd name="T36" fmla="*/ 24 w 61"/>
                    <a:gd name="T37" fmla="*/ 61 h 64"/>
                    <a:gd name="T38" fmla="*/ 26 w 61"/>
                    <a:gd name="T39" fmla="*/ 62 h 64"/>
                    <a:gd name="T40" fmla="*/ 31 w 61"/>
                    <a:gd name="T41" fmla="*/ 63 h 64"/>
                    <a:gd name="T42" fmla="*/ 35 w 61"/>
                    <a:gd name="T43" fmla="*/ 60 h 64"/>
                    <a:gd name="T44" fmla="*/ 36 w 61"/>
                    <a:gd name="T45" fmla="*/ 25 h 64"/>
                    <a:gd name="T46" fmla="*/ 41 w 61"/>
                    <a:gd name="T47" fmla="*/ 8 h 64"/>
                    <a:gd name="T48" fmla="*/ 55 w 61"/>
                    <a:gd name="T49" fmla="*/ 7 h 64"/>
                    <a:gd name="T50" fmla="*/ 59 w 61"/>
                    <a:gd name="T51" fmla="*/ 6 h 64"/>
                    <a:gd name="T52" fmla="*/ 60 w 61"/>
                    <a:gd name="T53" fmla="*/ 4 h 64"/>
                    <a:gd name="T54" fmla="*/ 52 w 61"/>
                    <a:gd name="T55" fmla="*/ 4 h 64"/>
                    <a:gd name="T56" fmla="*/ 38 w 61"/>
                    <a:gd name="T57" fmla="*/ 5 h 64"/>
                    <a:gd name="T58" fmla="*/ 33 w 61"/>
                    <a:gd name="T59" fmla="*/ 4 h 64"/>
                    <a:gd name="T60" fmla="*/ 29 w 61"/>
                    <a:gd name="T61" fmla="*/ 1 h 64"/>
                    <a:gd name="T62" fmla="*/ 6 w 61"/>
                    <a:gd name="T63" fmla="*/ 0 h 64"/>
                    <a:gd name="T64" fmla="*/ 0 w 61"/>
                    <a:gd name="T65" fmla="*/ 1 h 64"/>
                    <a:gd name="T66" fmla="*/ 13 w 61"/>
                    <a:gd name="T67" fmla="*/ 15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1" h="64">
                      <a:moveTo>
                        <a:pt x="0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2" y="7"/>
                        <a:pt x="2" y="8"/>
                      </a:cubicBezTo>
                      <a:cubicBezTo>
                        <a:pt x="3" y="8"/>
                        <a:pt x="3" y="10"/>
                        <a:pt x="4" y="11"/>
                      </a:cubicBezTo>
                      <a:cubicBezTo>
                        <a:pt x="4" y="11"/>
                        <a:pt x="5" y="11"/>
                        <a:pt x="6" y="12"/>
                      </a:cubicBezTo>
                      <a:cubicBezTo>
                        <a:pt x="6" y="12"/>
                        <a:pt x="5" y="14"/>
                        <a:pt x="5" y="14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8"/>
                        <a:pt x="6" y="18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9" y="21"/>
                        <a:pt x="9" y="21"/>
                      </a:cubicBezTo>
                      <a:cubicBezTo>
                        <a:pt x="10" y="23"/>
                        <a:pt x="9" y="24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1" y="25"/>
                        <a:pt x="11" y="26"/>
                        <a:pt x="11" y="27"/>
                      </a:cubicBezTo>
                      <a:cubicBezTo>
                        <a:pt x="11" y="27"/>
                        <a:pt x="12" y="27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9"/>
                        <a:pt x="12" y="29"/>
                        <a:pt x="13" y="29"/>
                      </a:cubicBezTo>
                      <a:cubicBezTo>
                        <a:pt x="13" y="29"/>
                        <a:pt x="12" y="30"/>
                        <a:pt x="12" y="30"/>
                      </a:cubicBezTo>
                      <a:cubicBezTo>
                        <a:pt x="12" y="30"/>
                        <a:pt x="13" y="31"/>
                        <a:pt x="13" y="31"/>
                      </a:cubicBezTo>
                      <a:cubicBezTo>
                        <a:pt x="13" y="31"/>
                        <a:pt x="12" y="33"/>
                        <a:pt x="12" y="34"/>
                      </a:cubicBezTo>
                      <a:cubicBezTo>
                        <a:pt x="12" y="34"/>
                        <a:pt x="13" y="34"/>
                        <a:pt x="13" y="35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12" y="35"/>
                        <a:pt x="13" y="37"/>
                        <a:pt x="13" y="37"/>
                      </a:cubicBezTo>
                      <a:cubicBezTo>
                        <a:pt x="13" y="38"/>
                        <a:pt x="12" y="38"/>
                        <a:pt x="13" y="39"/>
                      </a:cubicBezTo>
                      <a:cubicBezTo>
                        <a:pt x="13" y="40"/>
                        <a:pt x="14" y="41"/>
                        <a:pt x="14" y="42"/>
                      </a:cubicBezTo>
                      <a:cubicBezTo>
                        <a:pt x="14" y="43"/>
                        <a:pt x="14" y="44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7"/>
                        <a:pt x="14" y="47"/>
                        <a:pt x="15" y="48"/>
                      </a:cubicBezTo>
                      <a:cubicBezTo>
                        <a:pt x="14" y="48"/>
                        <a:pt x="14" y="51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6" y="53"/>
                        <a:pt x="15" y="54"/>
                        <a:pt x="16" y="55"/>
                      </a:cubicBezTo>
                      <a:cubicBezTo>
                        <a:pt x="16" y="56"/>
                        <a:pt x="18" y="59"/>
                        <a:pt x="19" y="60"/>
                      </a:cubicBezTo>
                      <a:cubicBezTo>
                        <a:pt x="19" y="60"/>
                        <a:pt x="20" y="59"/>
                        <a:pt x="20" y="60"/>
                      </a:cubicBezTo>
                      <a:cubicBezTo>
                        <a:pt x="21" y="60"/>
                        <a:pt x="20" y="61"/>
                        <a:pt x="21" y="61"/>
                      </a:cubicBezTo>
                      <a:cubicBezTo>
                        <a:pt x="21" y="62"/>
                        <a:pt x="21" y="62"/>
                        <a:pt x="21" y="62"/>
                      </a:cubicBezTo>
                      <a:cubicBezTo>
                        <a:pt x="21" y="62"/>
                        <a:pt x="23" y="61"/>
                        <a:pt x="24" y="61"/>
                      </a:cubicBezTo>
                      <a:cubicBezTo>
                        <a:pt x="24" y="60"/>
                        <a:pt x="24" y="60"/>
                        <a:pt x="25" y="60"/>
                      </a:cubicBezTo>
                      <a:cubicBezTo>
                        <a:pt x="26" y="60"/>
                        <a:pt x="25" y="61"/>
                        <a:pt x="26" y="62"/>
                      </a:cubicBezTo>
                      <a:cubicBezTo>
                        <a:pt x="26" y="63"/>
                        <a:pt x="26" y="63"/>
                        <a:pt x="28" y="63"/>
                      </a:cubicBezTo>
                      <a:cubicBezTo>
                        <a:pt x="30" y="63"/>
                        <a:pt x="30" y="64"/>
                        <a:pt x="31" y="63"/>
                      </a:cubicBezTo>
                      <a:cubicBezTo>
                        <a:pt x="32" y="62"/>
                        <a:pt x="32" y="62"/>
                        <a:pt x="33" y="61"/>
                      </a:cubicBezTo>
                      <a:cubicBezTo>
                        <a:pt x="33" y="60"/>
                        <a:pt x="35" y="60"/>
                        <a:pt x="35" y="60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5" y="7"/>
                        <a:pt x="56" y="8"/>
                        <a:pt x="56" y="6"/>
                      </a:cubicBezTo>
                      <a:cubicBezTo>
                        <a:pt x="57" y="5"/>
                        <a:pt x="59" y="8"/>
                        <a:pt x="59" y="6"/>
                      </a:cubicBezTo>
                      <a:cubicBezTo>
                        <a:pt x="59" y="5"/>
                        <a:pt x="61" y="5"/>
                        <a:pt x="61" y="5"/>
                      </a:cubicBezTo>
                      <a:cubicBezTo>
                        <a:pt x="61" y="5"/>
                        <a:pt x="60" y="5"/>
                        <a:pt x="60" y="4"/>
                      </a:cubicBezTo>
                      <a:cubicBezTo>
                        <a:pt x="59" y="3"/>
                        <a:pt x="58" y="3"/>
                        <a:pt x="58" y="3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6"/>
                        <a:pt x="40" y="4"/>
                        <a:pt x="38" y="5"/>
                      </a:cubicBezTo>
                      <a:cubicBezTo>
                        <a:pt x="37" y="5"/>
                        <a:pt x="38" y="4"/>
                        <a:pt x="37" y="5"/>
                      </a:cubicBezTo>
                      <a:cubicBezTo>
                        <a:pt x="35" y="5"/>
                        <a:pt x="35" y="3"/>
                        <a:pt x="33" y="4"/>
                      </a:cubicBezTo>
                      <a:cubicBezTo>
                        <a:pt x="32" y="4"/>
                        <a:pt x="32" y="3"/>
                        <a:pt x="31" y="3"/>
                      </a:cubicBezTo>
                      <a:cubicBezTo>
                        <a:pt x="30" y="3"/>
                        <a:pt x="29" y="1"/>
                        <a:pt x="2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7" y="0"/>
                        <a:pt x="6" y="0"/>
                      </a:cubicBezTo>
                      <a:cubicBezTo>
                        <a:pt x="5" y="0"/>
                        <a:pt x="5" y="1"/>
                        <a:pt x="4" y="1"/>
                      </a:cubicBezTo>
                      <a:cubicBezTo>
                        <a:pt x="2" y="1"/>
                        <a:pt x="0" y="1"/>
                        <a:pt x="0" y="1"/>
                      </a:cubicBezTo>
                      <a:close/>
                      <a:moveTo>
                        <a:pt x="13" y="14"/>
                      </a:moveTo>
                      <a:cubicBezTo>
                        <a:pt x="14" y="15"/>
                        <a:pt x="13" y="15"/>
                        <a:pt x="13" y="15"/>
                      </a:cubicBezTo>
                      <a:cubicBezTo>
                        <a:pt x="13" y="15"/>
                        <a:pt x="12" y="14"/>
                        <a:pt x="13" y="14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14" name="Freeform 94">
                  <a:extLst>
                    <a:ext uri="{FF2B5EF4-FFF2-40B4-BE49-F238E27FC236}">
                      <a16:creationId xmlns:a16="http://schemas.microsoft.com/office/drawing/2014/main" id="{216514B7-D7D5-0E80-AC82-EF6070E9DD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392081" y="3914329"/>
                  <a:ext cx="274298" cy="348153"/>
                </a:xfrm>
                <a:custGeom>
                  <a:avLst/>
                  <a:gdLst>
                    <a:gd name="T0" fmla="*/ 3 w 40"/>
                    <a:gd name="T1" fmla="*/ 28 h 48"/>
                    <a:gd name="T2" fmla="*/ 4 w 40"/>
                    <a:gd name="T3" fmla="*/ 27 h 48"/>
                    <a:gd name="T4" fmla="*/ 5 w 40"/>
                    <a:gd name="T5" fmla="*/ 28 h 48"/>
                    <a:gd name="T6" fmla="*/ 3 w 40"/>
                    <a:gd name="T7" fmla="*/ 31 h 48"/>
                    <a:gd name="T8" fmla="*/ 17 w 40"/>
                    <a:gd name="T9" fmla="*/ 39 h 48"/>
                    <a:gd name="T10" fmla="*/ 19 w 40"/>
                    <a:gd name="T11" fmla="*/ 44 h 48"/>
                    <a:gd name="T12" fmla="*/ 26 w 40"/>
                    <a:gd name="T13" fmla="*/ 48 h 48"/>
                    <a:gd name="T14" fmla="*/ 27 w 40"/>
                    <a:gd name="T15" fmla="*/ 43 h 48"/>
                    <a:gd name="T16" fmla="*/ 30 w 40"/>
                    <a:gd name="T17" fmla="*/ 39 h 48"/>
                    <a:gd name="T18" fmla="*/ 34 w 40"/>
                    <a:gd name="T19" fmla="*/ 35 h 48"/>
                    <a:gd name="T20" fmla="*/ 37 w 40"/>
                    <a:gd name="T21" fmla="*/ 31 h 48"/>
                    <a:gd name="T22" fmla="*/ 38 w 40"/>
                    <a:gd name="T23" fmla="*/ 29 h 48"/>
                    <a:gd name="T24" fmla="*/ 35 w 40"/>
                    <a:gd name="T25" fmla="*/ 25 h 48"/>
                    <a:gd name="T26" fmla="*/ 37 w 40"/>
                    <a:gd name="T27" fmla="*/ 6 h 48"/>
                    <a:gd name="T28" fmla="*/ 35 w 40"/>
                    <a:gd name="T29" fmla="*/ 1 h 48"/>
                    <a:gd name="T30" fmla="*/ 31 w 40"/>
                    <a:gd name="T31" fmla="*/ 1 h 48"/>
                    <a:gd name="T32" fmla="*/ 26 w 40"/>
                    <a:gd name="T33" fmla="*/ 2 h 48"/>
                    <a:gd name="T34" fmla="*/ 20 w 40"/>
                    <a:gd name="T35" fmla="*/ 1 h 48"/>
                    <a:gd name="T36" fmla="*/ 14 w 40"/>
                    <a:gd name="T37" fmla="*/ 2 h 48"/>
                    <a:gd name="T38" fmla="*/ 8 w 40"/>
                    <a:gd name="T39" fmla="*/ 0 h 48"/>
                    <a:gd name="T40" fmla="*/ 4 w 40"/>
                    <a:gd name="T41" fmla="*/ 0 h 48"/>
                    <a:gd name="T42" fmla="*/ 0 w 40"/>
                    <a:gd name="T43" fmla="*/ 2 h 48"/>
                    <a:gd name="T44" fmla="*/ 1 w 40"/>
                    <a:gd name="T45" fmla="*/ 4 h 48"/>
                    <a:gd name="T46" fmla="*/ 2 w 40"/>
                    <a:gd name="T47" fmla="*/ 7 h 48"/>
                    <a:gd name="T48" fmla="*/ 4 w 40"/>
                    <a:gd name="T49" fmla="*/ 13 h 48"/>
                    <a:gd name="T50" fmla="*/ 2 w 40"/>
                    <a:gd name="T51" fmla="*/ 17 h 48"/>
                    <a:gd name="T52" fmla="*/ 1 w 40"/>
                    <a:gd name="T53" fmla="*/ 24 h 48"/>
                    <a:gd name="T54" fmla="*/ 2 w 40"/>
                    <a:gd name="T55" fmla="*/ 26 h 48"/>
                    <a:gd name="T56" fmla="*/ 12 w 40"/>
                    <a:gd name="T57" fmla="*/ 3 h 48"/>
                    <a:gd name="T58" fmla="*/ 14 w 40"/>
                    <a:gd name="T59" fmla="*/ 10 h 48"/>
                    <a:gd name="T60" fmla="*/ 14 w 40"/>
                    <a:gd name="T61" fmla="*/ 12 h 48"/>
                    <a:gd name="T62" fmla="*/ 10 w 40"/>
                    <a:gd name="T63" fmla="*/ 8 h 48"/>
                    <a:gd name="T64" fmla="*/ 10 w 40"/>
                    <a:gd name="T65" fmla="*/ 7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0" h="48">
                      <a:moveTo>
                        <a:pt x="2" y="26"/>
                      </a:moveTo>
                      <a:cubicBezTo>
                        <a:pt x="2" y="26"/>
                        <a:pt x="2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8"/>
                        <a:pt x="4" y="27"/>
                        <a:pt x="4" y="27"/>
                      </a:cubicBezTo>
                      <a:cubicBezTo>
                        <a:pt x="5" y="27"/>
                        <a:pt x="5" y="27"/>
                        <a:pt x="6" y="27"/>
                      </a:cubicBezTo>
                      <a:cubicBezTo>
                        <a:pt x="5" y="28"/>
                        <a:pt x="5" y="27"/>
                        <a:pt x="5" y="28"/>
                      </a:cubicBezTo>
                      <a:cubicBezTo>
                        <a:pt x="4" y="28"/>
                        <a:pt x="5" y="29"/>
                        <a:pt x="4" y="30"/>
                      </a:cubicBezTo>
                      <a:cubicBezTo>
                        <a:pt x="4" y="30"/>
                        <a:pt x="3" y="30"/>
                        <a:pt x="3" y="31"/>
                      </a:cubicBezTo>
                      <a:cubicBezTo>
                        <a:pt x="3" y="32"/>
                        <a:pt x="3" y="33"/>
                        <a:pt x="3" y="33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8" y="40"/>
                        <a:pt x="18" y="42"/>
                      </a:cubicBezTo>
                      <a:cubicBezTo>
                        <a:pt x="18" y="43"/>
                        <a:pt x="18" y="44"/>
                        <a:pt x="19" y="44"/>
                      </a:cubicBezTo>
                      <a:cubicBezTo>
                        <a:pt x="20" y="44"/>
                        <a:pt x="20" y="45"/>
                        <a:pt x="20" y="45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7"/>
                        <a:pt x="27" y="47"/>
                        <a:pt x="27" y="47"/>
                      </a:cubicBezTo>
                      <a:cubicBezTo>
                        <a:pt x="27" y="45"/>
                        <a:pt x="26" y="44"/>
                        <a:pt x="27" y="43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8" y="41"/>
                        <a:pt x="28" y="40"/>
                        <a:pt x="30" y="39"/>
                      </a:cubicBezTo>
                      <a:cubicBezTo>
                        <a:pt x="30" y="39"/>
                        <a:pt x="31" y="39"/>
                        <a:pt x="32" y="38"/>
                      </a:cubicBezTo>
                      <a:cubicBezTo>
                        <a:pt x="32" y="38"/>
                        <a:pt x="33" y="36"/>
                        <a:pt x="34" y="35"/>
                      </a:cubicBezTo>
                      <a:cubicBezTo>
                        <a:pt x="34" y="35"/>
                        <a:pt x="35" y="35"/>
                        <a:pt x="36" y="35"/>
                      </a:cubicBezTo>
                      <a:cubicBezTo>
                        <a:pt x="36" y="34"/>
                        <a:pt x="36" y="32"/>
                        <a:pt x="37" y="31"/>
                      </a:cubicBezTo>
                      <a:cubicBezTo>
                        <a:pt x="37" y="31"/>
                        <a:pt x="38" y="30"/>
                        <a:pt x="38" y="30"/>
                      </a:cubicBezTo>
                      <a:cubicBezTo>
                        <a:pt x="39" y="29"/>
                        <a:pt x="38" y="30"/>
                        <a:pt x="38" y="29"/>
                      </a:cubicBez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40" y="1"/>
                        <a:pt x="36" y="2"/>
                        <a:pt x="35" y="1"/>
                      </a:cubicBezTo>
                      <a:cubicBezTo>
                        <a:pt x="34" y="1"/>
                        <a:pt x="34" y="0"/>
                        <a:pt x="34" y="0"/>
                      </a:cubicBezTo>
                      <a:cubicBezTo>
                        <a:pt x="34" y="0"/>
                        <a:pt x="32" y="1"/>
                        <a:pt x="31" y="1"/>
                      </a:cubicBezTo>
                      <a:cubicBezTo>
                        <a:pt x="29" y="0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6" y="2"/>
                      </a:cubicBezTo>
                      <a:cubicBezTo>
                        <a:pt x="25" y="2"/>
                        <a:pt x="24" y="3"/>
                        <a:pt x="24" y="2"/>
                      </a:cubicBezTo>
                      <a:cubicBezTo>
                        <a:pt x="23" y="1"/>
                        <a:pt x="20" y="1"/>
                        <a:pt x="20" y="1"/>
                      </a:cubicBezTo>
                      <a:cubicBezTo>
                        <a:pt x="20" y="1"/>
                        <a:pt x="18" y="2"/>
                        <a:pt x="17" y="2"/>
                      </a:cubicBezTo>
                      <a:cubicBezTo>
                        <a:pt x="16" y="1"/>
                        <a:pt x="14" y="2"/>
                        <a:pt x="14" y="2"/>
                      </a:cubicBezTo>
                      <a:cubicBezTo>
                        <a:pt x="13" y="2"/>
                        <a:pt x="10" y="2"/>
                        <a:pt x="10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4"/>
                      </a:cubicBezTo>
                      <a:cubicBezTo>
                        <a:pt x="3" y="5"/>
                        <a:pt x="2" y="4"/>
                        <a:pt x="2" y="5"/>
                      </a:cubicBezTo>
                      <a:cubicBezTo>
                        <a:pt x="3" y="6"/>
                        <a:pt x="3" y="6"/>
                        <a:pt x="2" y="7"/>
                      </a:cubicBezTo>
                      <a:cubicBezTo>
                        <a:pt x="2" y="9"/>
                        <a:pt x="2" y="10"/>
                        <a:pt x="3" y="10"/>
                      </a:cubicBezTo>
                      <a:cubicBezTo>
                        <a:pt x="4" y="11"/>
                        <a:pt x="4" y="12"/>
                        <a:pt x="4" y="13"/>
                      </a:cubicBezTo>
                      <a:cubicBezTo>
                        <a:pt x="4" y="14"/>
                        <a:pt x="4" y="15"/>
                        <a:pt x="3" y="16"/>
                      </a:cubicBezTo>
                      <a:cubicBezTo>
                        <a:pt x="3" y="16"/>
                        <a:pt x="2" y="15"/>
                        <a:pt x="2" y="17"/>
                      </a:cubicBezTo>
                      <a:cubicBezTo>
                        <a:pt x="1" y="19"/>
                        <a:pt x="2" y="20"/>
                        <a:pt x="1" y="21"/>
                      </a:cubicBezTo>
                      <a:cubicBezTo>
                        <a:pt x="0" y="21"/>
                        <a:pt x="2" y="24"/>
                        <a:pt x="1" y="24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lose/>
                      <a:moveTo>
                        <a:pt x="11" y="2"/>
                      </a:moveTo>
                      <a:cubicBezTo>
                        <a:pt x="11" y="2"/>
                        <a:pt x="12" y="2"/>
                        <a:pt x="12" y="3"/>
                      </a:cubicBezTo>
                      <a:cubicBezTo>
                        <a:pt x="13" y="5"/>
                        <a:pt x="12" y="6"/>
                        <a:pt x="12" y="7"/>
                      </a:cubicBezTo>
                      <a:cubicBezTo>
                        <a:pt x="12" y="8"/>
                        <a:pt x="14" y="9"/>
                        <a:pt x="14" y="10"/>
                      </a:cubicBezTo>
                      <a:cubicBezTo>
                        <a:pt x="14" y="10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2"/>
                        <a:pt x="13" y="10"/>
                        <a:pt x="13" y="10"/>
                      </a:cubicBezTo>
                      <a:cubicBezTo>
                        <a:pt x="12" y="9"/>
                        <a:pt x="11" y="9"/>
                        <a:pt x="10" y="8"/>
                      </a:cubicBezTo>
                      <a:cubicBezTo>
                        <a:pt x="10" y="8"/>
                        <a:pt x="11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6"/>
                        <a:pt x="11" y="3"/>
                        <a:pt x="11" y="2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15" name="Freeform 119">
                  <a:extLst>
                    <a:ext uri="{FF2B5EF4-FFF2-40B4-BE49-F238E27FC236}">
                      <a16:creationId xmlns:a16="http://schemas.microsoft.com/office/drawing/2014/main" id="{D0072A3D-998D-04DD-F3C5-0946B3F087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7027" y="3636260"/>
                  <a:ext cx="152150" cy="269028"/>
                </a:xfrm>
                <a:custGeom>
                  <a:avLst/>
                  <a:gdLst>
                    <a:gd name="T0" fmla="*/ 22 w 22"/>
                    <a:gd name="T1" fmla="*/ 31 h 37"/>
                    <a:gd name="T2" fmla="*/ 19 w 22"/>
                    <a:gd name="T3" fmla="*/ 27 h 37"/>
                    <a:gd name="T4" fmla="*/ 19 w 22"/>
                    <a:gd name="T5" fmla="*/ 26 h 37"/>
                    <a:gd name="T6" fmla="*/ 19 w 22"/>
                    <a:gd name="T7" fmla="*/ 24 h 37"/>
                    <a:gd name="T8" fmla="*/ 20 w 22"/>
                    <a:gd name="T9" fmla="*/ 19 h 37"/>
                    <a:gd name="T10" fmla="*/ 18 w 22"/>
                    <a:gd name="T11" fmla="*/ 17 h 37"/>
                    <a:gd name="T12" fmla="*/ 19 w 22"/>
                    <a:gd name="T13" fmla="*/ 13 h 37"/>
                    <a:gd name="T14" fmla="*/ 18 w 22"/>
                    <a:gd name="T15" fmla="*/ 11 h 37"/>
                    <a:gd name="T16" fmla="*/ 18 w 22"/>
                    <a:gd name="T17" fmla="*/ 7 h 37"/>
                    <a:gd name="T18" fmla="*/ 17 w 22"/>
                    <a:gd name="T19" fmla="*/ 5 h 37"/>
                    <a:gd name="T20" fmla="*/ 17 w 22"/>
                    <a:gd name="T21" fmla="*/ 1 h 37"/>
                    <a:gd name="T22" fmla="*/ 13 w 22"/>
                    <a:gd name="T23" fmla="*/ 0 h 37"/>
                    <a:gd name="T24" fmla="*/ 13 w 22"/>
                    <a:gd name="T25" fmla="*/ 1 h 37"/>
                    <a:gd name="T26" fmla="*/ 6 w 22"/>
                    <a:gd name="T27" fmla="*/ 1 h 37"/>
                    <a:gd name="T28" fmla="*/ 5 w 22"/>
                    <a:gd name="T29" fmla="*/ 3 h 37"/>
                    <a:gd name="T30" fmla="*/ 5 w 22"/>
                    <a:gd name="T31" fmla="*/ 6 h 37"/>
                    <a:gd name="T32" fmla="*/ 5 w 22"/>
                    <a:gd name="T33" fmla="*/ 9 h 37"/>
                    <a:gd name="T34" fmla="*/ 5 w 22"/>
                    <a:gd name="T35" fmla="*/ 11 h 37"/>
                    <a:gd name="T36" fmla="*/ 6 w 22"/>
                    <a:gd name="T37" fmla="*/ 14 h 37"/>
                    <a:gd name="T38" fmla="*/ 6 w 22"/>
                    <a:gd name="T39" fmla="*/ 18 h 37"/>
                    <a:gd name="T40" fmla="*/ 4 w 22"/>
                    <a:gd name="T41" fmla="*/ 20 h 37"/>
                    <a:gd name="T42" fmla="*/ 3 w 22"/>
                    <a:gd name="T43" fmla="*/ 23 h 37"/>
                    <a:gd name="T44" fmla="*/ 2 w 22"/>
                    <a:gd name="T45" fmla="*/ 27 h 37"/>
                    <a:gd name="T46" fmla="*/ 1 w 22"/>
                    <a:gd name="T47" fmla="*/ 29 h 37"/>
                    <a:gd name="T48" fmla="*/ 1 w 22"/>
                    <a:gd name="T49" fmla="*/ 33 h 37"/>
                    <a:gd name="T50" fmla="*/ 1 w 22"/>
                    <a:gd name="T51" fmla="*/ 35 h 37"/>
                    <a:gd name="T52" fmla="*/ 0 w 22"/>
                    <a:gd name="T53" fmla="*/ 37 h 37"/>
                    <a:gd name="T54" fmla="*/ 4 w 22"/>
                    <a:gd name="T55" fmla="*/ 37 h 37"/>
                    <a:gd name="T56" fmla="*/ 7 w 22"/>
                    <a:gd name="T57" fmla="*/ 35 h 37"/>
                    <a:gd name="T58" fmla="*/ 10 w 22"/>
                    <a:gd name="T59" fmla="*/ 35 h 37"/>
                    <a:gd name="T60" fmla="*/ 12 w 22"/>
                    <a:gd name="T61" fmla="*/ 34 h 37"/>
                    <a:gd name="T62" fmla="*/ 16 w 22"/>
                    <a:gd name="T63" fmla="*/ 34 h 37"/>
                    <a:gd name="T64" fmla="*/ 18 w 22"/>
                    <a:gd name="T65" fmla="*/ 33 h 37"/>
                    <a:gd name="T66" fmla="*/ 20 w 22"/>
                    <a:gd name="T67" fmla="*/ 33 h 37"/>
                    <a:gd name="T68" fmla="*/ 20 w 22"/>
                    <a:gd name="T69" fmla="*/ 31 h 37"/>
                    <a:gd name="T70" fmla="*/ 19 w 22"/>
                    <a:gd name="T71" fmla="*/ 30 h 37"/>
                    <a:gd name="T72" fmla="*/ 20 w 22"/>
                    <a:gd name="T73" fmla="*/ 30 h 37"/>
                    <a:gd name="T74" fmla="*/ 21 w 22"/>
                    <a:gd name="T75" fmla="*/ 32 h 37"/>
                    <a:gd name="T76" fmla="*/ 22 w 22"/>
                    <a:gd name="T77" fmla="*/ 32 h 37"/>
                    <a:gd name="T78" fmla="*/ 22 w 22"/>
                    <a:gd name="T79" fmla="*/ 3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2" h="37">
                      <a:moveTo>
                        <a:pt x="22" y="31"/>
                      </a:moveTo>
                      <a:cubicBezTo>
                        <a:pt x="22" y="31"/>
                        <a:pt x="20" y="27"/>
                        <a:pt x="19" y="27"/>
                      </a:cubicBezTo>
                      <a:cubicBezTo>
                        <a:pt x="19" y="26"/>
                        <a:pt x="20" y="26"/>
                        <a:pt x="19" y="26"/>
                      </a:cubicBezTo>
                      <a:cubicBezTo>
                        <a:pt x="19" y="25"/>
                        <a:pt x="19" y="24"/>
                        <a:pt x="19" y="24"/>
                      </a:cubicBezTo>
                      <a:cubicBezTo>
                        <a:pt x="19" y="23"/>
                        <a:pt x="20" y="21"/>
                        <a:pt x="20" y="19"/>
                      </a:cubicBezTo>
                      <a:cubicBezTo>
                        <a:pt x="20" y="18"/>
                        <a:pt x="19" y="18"/>
                        <a:pt x="18" y="17"/>
                      </a:cubicBezTo>
                      <a:cubicBezTo>
                        <a:pt x="17" y="15"/>
                        <a:pt x="18" y="14"/>
                        <a:pt x="19" y="13"/>
                      </a:cubicBezTo>
                      <a:cubicBezTo>
                        <a:pt x="19" y="12"/>
                        <a:pt x="17" y="12"/>
                        <a:pt x="18" y="11"/>
                      </a:cubicBezTo>
                      <a:cubicBezTo>
                        <a:pt x="19" y="10"/>
                        <a:pt x="18" y="9"/>
                        <a:pt x="18" y="7"/>
                      </a:cubicBezTo>
                      <a:cubicBezTo>
                        <a:pt x="18" y="6"/>
                        <a:pt x="17" y="5"/>
                        <a:pt x="17" y="5"/>
                      </a:cubicBezTo>
                      <a:cubicBezTo>
                        <a:pt x="16" y="4"/>
                        <a:pt x="17" y="1"/>
                        <a:pt x="17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7" y="1"/>
                        <a:pt x="6" y="1"/>
                      </a:cubicBezTo>
                      <a:cubicBezTo>
                        <a:pt x="6" y="1"/>
                        <a:pt x="5" y="2"/>
                        <a:pt x="5" y="3"/>
                      </a:cubicBezTo>
                      <a:cubicBezTo>
                        <a:pt x="5" y="4"/>
                        <a:pt x="6" y="5"/>
                        <a:pt x="5" y="6"/>
                      </a:cubicBezTo>
                      <a:cubicBezTo>
                        <a:pt x="5" y="7"/>
                        <a:pt x="5" y="9"/>
                        <a:pt x="5" y="9"/>
                      </a:cubicBezTo>
                      <a:cubicBezTo>
                        <a:pt x="5" y="9"/>
                        <a:pt x="6" y="11"/>
                        <a:pt x="5" y="11"/>
                      </a:cubicBezTo>
                      <a:cubicBezTo>
                        <a:pt x="5" y="12"/>
                        <a:pt x="6" y="13"/>
                        <a:pt x="6" y="14"/>
                      </a:cubicBezTo>
                      <a:cubicBezTo>
                        <a:pt x="6" y="16"/>
                        <a:pt x="6" y="18"/>
                        <a:pt x="6" y="18"/>
                      </a:cubicBezTo>
                      <a:cubicBezTo>
                        <a:pt x="6" y="18"/>
                        <a:pt x="5" y="19"/>
                        <a:pt x="4" y="20"/>
                      </a:cubicBezTo>
                      <a:cubicBezTo>
                        <a:pt x="4" y="21"/>
                        <a:pt x="4" y="22"/>
                        <a:pt x="3" y="23"/>
                      </a:cubicBezTo>
                      <a:cubicBezTo>
                        <a:pt x="3" y="25"/>
                        <a:pt x="2" y="27"/>
                        <a:pt x="2" y="27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2" y="34"/>
                        <a:pt x="1" y="35"/>
                      </a:cubicBezTo>
                      <a:cubicBezTo>
                        <a:pt x="1" y="36"/>
                        <a:pt x="0" y="37"/>
                        <a:pt x="0" y="37"/>
                      </a:cubicBezTo>
                      <a:cubicBezTo>
                        <a:pt x="1" y="37"/>
                        <a:pt x="2" y="37"/>
                        <a:pt x="4" y="37"/>
                      </a:cubicBezTo>
                      <a:cubicBezTo>
                        <a:pt x="5" y="37"/>
                        <a:pt x="6" y="36"/>
                        <a:pt x="7" y="35"/>
                      </a:cubicBezTo>
                      <a:cubicBezTo>
                        <a:pt x="8" y="35"/>
                        <a:pt x="9" y="35"/>
                        <a:pt x="10" y="35"/>
                      </a:cubicBezTo>
                      <a:cubicBezTo>
                        <a:pt x="10" y="35"/>
                        <a:pt x="11" y="34"/>
                        <a:pt x="12" y="34"/>
                      </a:cubicBezTo>
                      <a:cubicBezTo>
                        <a:pt x="13" y="33"/>
                        <a:pt x="15" y="34"/>
                        <a:pt x="16" y="34"/>
                      </a:cubicBezTo>
                      <a:cubicBezTo>
                        <a:pt x="16" y="33"/>
                        <a:pt x="18" y="33"/>
                        <a:pt x="18" y="33"/>
                      </a:cubicBezTo>
                      <a:cubicBezTo>
                        <a:pt x="18" y="32"/>
                        <a:pt x="19" y="33"/>
                        <a:pt x="20" y="33"/>
                      </a:cubicBezTo>
                      <a:cubicBezTo>
                        <a:pt x="20" y="32"/>
                        <a:pt x="20" y="31"/>
                        <a:pt x="20" y="31"/>
                      </a:cubicBezTo>
                      <a:cubicBezTo>
                        <a:pt x="20" y="31"/>
                        <a:pt x="19" y="30"/>
                        <a:pt x="19" y="30"/>
                      </a:cubicBezTo>
                      <a:cubicBezTo>
                        <a:pt x="19" y="30"/>
                        <a:pt x="20" y="30"/>
                        <a:pt x="20" y="30"/>
                      </a:cubicBezTo>
                      <a:cubicBezTo>
                        <a:pt x="20" y="30"/>
                        <a:pt x="21" y="31"/>
                        <a:pt x="21" y="32"/>
                      </a:cubicBezTo>
                      <a:cubicBezTo>
                        <a:pt x="21" y="32"/>
                        <a:pt x="22" y="32"/>
                        <a:pt x="22" y="32"/>
                      </a:cubicBezTo>
                      <a:lnTo>
                        <a:pt x="22" y="31"/>
                      </a:ln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16" name="Freeform 123">
                  <a:extLst>
                    <a:ext uri="{FF2B5EF4-FFF2-40B4-BE49-F238E27FC236}">
                      <a16:creationId xmlns:a16="http://schemas.microsoft.com/office/drawing/2014/main" id="{5F036C98-BBF0-78C2-1725-FADE4A51F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99187" y="3977631"/>
                  <a:ext cx="192866" cy="248679"/>
                </a:xfrm>
                <a:custGeom>
                  <a:avLst/>
                  <a:gdLst>
                    <a:gd name="T0" fmla="*/ 11 w 28"/>
                    <a:gd name="T1" fmla="*/ 34 h 34"/>
                    <a:gd name="T2" fmla="*/ 12 w 28"/>
                    <a:gd name="T3" fmla="*/ 31 h 34"/>
                    <a:gd name="T4" fmla="*/ 15 w 28"/>
                    <a:gd name="T5" fmla="*/ 32 h 34"/>
                    <a:gd name="T6" fmla="*/ 16 w 28"/>
                    <a:gd name="T7" fmla="*/ 30 h 34"/>
                    <a:gd name="T8" fmla="*/ 15 w 28"/>
                    <a:gd name="T9" fmla="*/ 27 h 34"/>
                    <a:gd name="T10" fmla="*/ 15 w 28"/>
                    <a:gd name="T11" fmla="*/ 26 h 34"/>
                    <a:gd name="T12" fmla="*/ 18 w 28"/>
                    <a:gd name="T13" fmla="*/ 25 h 34"/>
                    <a:gd name="T14" fmla="*/ 18 w 28"/>
                    <a:gd name="T15" fmla="*/ 23 h 34"/>
                    <a:gd name="T16" fmla="*/ 20 w 28"/>
                    <a:gd name="T17" fmla="*/ 25 h 34"/>
                    <a:gd name="T18" fmla="*/ 23 w 28"/>
                    <a:gd name="T19" fmla="*/ 24 h 34"/>
                    <a:gd name="T20" fmla="*/ 25 w 28"/>
                    <a:gd name="T21" fmla="*/ 26 h 34"/>
                    <a:gd name="T22" fmla="*/ 26 w 28"/>
                    <a:gd name="T23" fmla="*/ 24 h 34"/>
                    <a:gd name="T24" fmla="*/ 25 w 28"/>
                    <a:gd name="T25" fmla="*/ 22 h 34"/>
                    <a:gd name="T26" fmla="*/ 26 w 28"/>
                    <a:gd name="T27" fmla="*/ 20 h 34"/>
                    <a:gd name="T28" fmla="*/ 25 w 28"/>
                    <a:gd name="T29" fmla="*/ 17 h 34"/>
                    <a:gd name="T30" fmla="*/ 25 w 28"/>
                    <a:gd name="T31" fmla="*/ 15 h 34"/>
                    <a:gd name="T32" fmla="*/ 23 w 28"/>
                    <a:gd name="T33" fmla="*/ 13 h 34"/>
                    <a:gd name="T34" fmla="*/ 24 w 28"/>
                    <a:gd name="T35" fmla="*/ 13 h 34"/>
                    <a:gd name="T36" fmla="*/ 23 w 28"/>
                    <a:gd name="T37" fmla="*/ 10 h 34"/>
                    <a:gd name="T38" fmla="*/ 25 w 28"/>
                    <a:gd name="T39" fmla="*/ 9 h 34"/>
                    <a:gd name="T40" fmla="*/ 27 w 28"/>
                    <a:gd name="T41" fmla="*/ 9 h 34"/>
                    <a:gd name="T42" fmla="*/ 28 w 28"/>
                    <a:gd name="T43" fmla="*/ 6 h 34"/>
                    <a:gd name="T44" fmla="*/ 25 w 28"/>
                    <a:gd name="T45" fmla="*/ 5 h 34"/>
                    <a:gd name="T46" fmla="*/ 22 w 28"/>
                    <a:gd name="T47" fmla="*/ 5 h 34"/>
                    <a:gd name="T48" fmla="*/ 22 w 28"/>
                    <a:gd name="T49" fmla="*/ 4 h 34"/>
                    <a:gd name="T50" fmla="*/ 22 w 28"/>
                    <a:gd name="T51" fmla="*/ 1 h 34"/>
                    <a:gd name="T52" fmla="*/ 19 w 28"/>
                    <a:gd name="T53" fmla="*/ 1 h 34"/>
                    <a:gd name="T54" fmla="*/ 16 w 28"/>
                    <a:gd name="T55" fmla="*/ 1 h 34"/>
                    <a:gd name="T56" fmla="*/ 13 w 28"/>
                    <a:gd name="T57" fmla="*/ 2 h 34"/>
                    <a:gd name="T58" fmla="*/ 13 w 28"/>
                    <a:gd name="T59" fmla="*/ 7 h 34"/>
                    <a:gd name="T60" fmla="*/ 4 w 28"/>
                    <a:gd name="T61" fmla="*/ 7 h 34"/>
                    <a:gd name="T62" fmla="*/ 3 w 28"/>
                    <a:gd name="T63" fmla="*/ 8 h 34"/>
                    <a:gd name="T64" fmla="*/ 3 w 28"/>
                    <a:gd name="T65" fmla="*/ 9 h 34"/>
                    <a:gd name="T66" fmla="*/ 4 w 28"/>
                    <a:gd name="T67" fmla="*/ 10 h 34"/>
                    <a:gd name="T68" fmla="*/ 4 w 28"/>
                    <a:gd name="T69" fmla="*/ 12 h 34"/>
                    <a:gd name="T70" fmla="*/ 2 w 28"/>
                    <a:gd name="T71" fmla="*/ 12 h 34"/>
                    <a:gd name="T72" fmla="*/ 3 w 28"/>
                    <a:gd name="T73" fmla="*/ 13 h 34"/>
                    <a:gd name="T74" fmla="*/ 2 w 28"/>
                    <a:gd name="T75" fmla="*/ 14 h 34"/>
                    <a:gd name="T76" fmla="*/ 3 w 28"/>
                    <a:gd name="T77" fmla="*/ 15 h 34"/>
                    <a:gd name="T78" fmla="*/ 2 w 28"/>
                    <a:gd name="T79" fmla="*/ 19 h 34"/>
                    <a:gd name="T80" fmla="*/ 0 w 28"/>
                    <a:gd name="T81" fmla="*/ 19 h 34"/>
                    <a:gd name="T82" fmla="*/ 0 w 28"/>
                    <a:gd name="T83" fmla="*/ 21 h 34"/>
                    <a:gd name="T84" fmla="*/ 2 w 28"/>
                    <a:gd name="T85" fmla="*/ 21 h 34"/>
                    <a:gd name="T86" fmla="*/ 2 w 28"/>
                    <a:gd name="T87" fmla="*/ 23 h 34"/>
                    <a:gd name="T88" fmla="*/ 3 w 28"/>
                    <a:gd name="T89" fmla="*/ 23 h 34"/>
                    <a:gd name="T90" fmla="*/ 3 w 28"/>
                    <a:gd name="T91" fmla="*/ 24 h 34"/>
                    <a:gd name="T92" fmla="*/ 4 w 28"/>
                    <a:gd name="T93" fmla="*/ 24 h 34"/>
                    <a:gd name="T94" fmla="*/ 2 w 28"/>
                    <a:gd name="T95" fmla="*/ 24 h 34"/>
                    <a:gd name="T96" fmla="*/ 2 w 28"/>
                    <a:gd name="T97" fmla="*/ 25 h 34"/>
                    <a:gd name="T98" fmla="*/ 10 w 28"/>
                    <a:gd name="T99" fmla="*/ 31 h 34"/>
                    <a:gd name="T100" fmla="*/ 10 w 28"/>
                    <a:gd name="T101" fmla="*/ 33 h 34"/>
                    <a:gd name="T102" fmla="*/ 11 w 28"/>
                    <a:gd name="T103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8" h="34">
                      <a:moveTo>
                        <a:pt x="11" y="34"/>
                      </a:moveTo>
                      <a:cubicBezTo>
                        <a:pt x="11" y="34"/>
                        <a:pt x="11" y="31"/>
                        <a:pt x="12" y="31"/>
                      </a:cubicBezTo>
                      <a:cubicBezTo>
                        <a:pt x="13" y="31"/>
                        <a:pt x="13" y="32"/>
                        <a:pt x="15" y="32"/>
                      </a:cubicBezTo>
                      <a:cubicBezTo>
                        <a:pt x="17" y="33"/>
                        <a:pt x="16" y="32"/>
                        <a:pt x="16" y="30"/>
                      </a:cubicBezTo>
                      <a:cubicBezTo>
                        <a:pt x="16" y="29"/>
                        <a:pt x="14" y="28"/>
                        <a:pt x="15" y="27"/>
                      </a:cubicBezTo>
                      <a:cubicBezTo>
                        <a:pt x="15" y="26"/>
                        <a:pt x="16" y="27"/>
                        <a:pt x="15" y="26"/>
                      </a:cubicBezTo>
                      <a:cubicBezTo>
                        <a:pt x="14" y="24"/>
                        <a:pt x="17" y="25"/>
                        <a:pt x="18" y="25"/>
                      </a:cubicBezTo>
                      <a:cubicBezTo>
                        <a:pt x="19" y="25"/>
                        <a:pt x="17" y="23"/>
                        <a:pt x="18" y="23"/>
                      </a:cubicBezTo>
                      <a:cubicBezTo>
                        <a:pt x="19" y="24"/>
                        <a:pt x="20" y="25"/>
                        <a:pt x="20" y="25"/>
                      </a:cubicBezTo>
                      <a:cubicBezTo>
                        <a:pt x="20" y="25"/>
                        <a:pt x="22" y="24"/>
                        <a:pt x="23" y="24"/>
                      </a:cubicBezTo>
                      <a:cubicBezTo>
                        <a:pt x="24" y="24"/>
                        <a:pt x="24" y="26"/>
                        <a:pt x="25" y="26"/>
                      </a:cubicBezTo>
                      <a:cubicBezTo>
                        <a:pt x="26" y="27"/>
                        <a:pt x="26" y="26"/>
                        <a:pt x="26" y="24"/>
                      </a:cubicBezTo>
                      <a:cubicBezTo>
                        <a:pt x="27" y="22"/>
                        <a:pt x="26" y="22"/>
                        <a:pt x="25" y="22"/>
                      </a:cubicBezTo>
                      <a:cubicBezTo>
                        <a:pt x="24" y="21"/>
                        <a:pt x="26" y="21"/>
                        <a:pt x="26" y="20"/>
                      </a:cubicBezTo>
                      <a:cubicBezTo>
                        <a:pt x="25" y="19"/>
                        <a:pt x="25" y="19"/>
                        <a:pt x="25" y="17"/>
                      </a:cubicBezTo>
                      <a:cubicBezTo>
                        <a:pt x="25" y="16"/>
                        <a:pt x="25" y="16"/>
                        <a:pt x="25" y="15"/>
                      </a:cubicBezTo>
                      <a:cubicBezTo>
                        <a:pt x="25" y="14"/>
                        <a:pt x="24" y="13"/>
                        <a:pt x="23" y="13"/>
                      </a:cubicBezTo>
                      <a:cubicBezTo>
                        <a:pt x="22" y="13"/>
                        <a:pt x="24" y="13"/>
                        <a:pt x="24" y="13"/>
                      </a:cubicBezTo>
                      <a:cubicBezTo>
                        <a:pt x="24" y="13"/>
                        <a:pt x="23" y="11"/>
                        <a:pt x="23" y="10"/>
                      </a:cubicBezTo>
                      <a:cubicBezTo>
                        <a:pt x="23" y="9"/>
                        <a:pt x="24" y="9"/>
                        <a:pt x="25" y="9"/>
                      </a:cubicBezTo>
                      <a:cubicBezTo>
                        <a:pt x="26" y="9"/>
                        <a:pt x="27" y="9"/>
                        <a:pt x="27" y="9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6" y="5"/>
                        <a:pt x="25" y="5"/>
                      </a:cubicBezTo>
                      <a:cubicBezTo>
                        <a:pt x="24" y="5"/>
                        <a:pt x="24" y="5"/>
                        <a:pt x="22" y="5"/>
                      </a:cubicBezTo>
                      <a:cubicBezTo>
                        <a:pt x="21" y="6"/>
                        <a:pt x="22" y="5"/>
                        <a:pt x="22" y="4"/>
                      </a:cubicBezTo>
                      <a:cubicBezTo>
                        <a:pt x="22" y="3"/>
                        <a:pt x="22" y="1"/>
                        <a:pt x="22" y="1"/>
                      </a:cubicBezTo>
                      <a:cubicBezTo>
                        <a:pt x="22" y="1"/>
                        <a:pt x="20" y="0"/>
                        <a:pt x="19" y="1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3" y="2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3" y="7"/>
                        <a:pt x="3" y="8"/>
                      </a:cubicBezTo>
                      <a:cubicBezTo>
                        <a:pt x="4" y="8"/>
                        <a:pt x="3" y="9"/>
                        <a:pt x="3" y="9"/>
                      </a:cubicBezTo>
                      <a:cubicBezTo>
                        <a:pt x="3" y="9"/>
                        <a:pt x="4" y="10"/>
                        <a:pt x="4" y="10"/>
                      </a:cubicBezTo>
                      <a:cubicBezTo>
                        <a:pt x="4" y="11"/>
                        <a:pt x="4" y="12"/>
                        <a:pt x="4" y="12"/>
                      </a:cubicBezTo>
                      <a:cubicBezTo>
                        <a:pt x="4" y="12"/>
                        <a:pt x="3" y="12"/>
                        <a:pt x="2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4" y="14"/>
                        <a:pt x="2" y="14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3" y="16"/>
                        <a:pt x="2" y="18"/>
                        <a:pt x="2" y="19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1"/>
                        <a:pt x="0" y="21"/>
                      </a:cubicBezTo>
                      <a:cubicBezTo>
                        <a:pt x="1" y="21"/>
                        <a:pt x="1" y="21"/>
                        <a:pt x="2" y="21"/>
                      </a:cubicBezTo>
                      <a:cubicBezTo>
                        <a:pt x="2" y="22"/>
                        <a:pt x="1" y="22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ubicBezTo>
                        <a:pt x="3" y="23"/>
                        <a:pt x="3" y="23"/>
                        <a:pt x="3" y="24"/>
                      </a:cubicBezTo>
                      <a:cubicBezTo>
                        <a:pt x="4" y="23"/>
                        <a:pt x="4" y="24"/>
                        <a:pt x="4" y="24"/>
                      </a:cubicBezTo>
                      <a:cubicBezTo>
                        <a:pt x="4" y="24"/>
                        <a:pt x="3" y="24"/>
                        <a:pt x="2" y="24"/>
                      </a:cubicBezTo>
                      <a:cubicBezTo>
                        <a:pt x="2" y="24"/>
                        <a:pt x="2" y="25"/>
                        <a:pt x="2" y="25"/>
                      </a:cubicBezTo>
                      <a:cubicBezTo>
                        <a:pt x="3" y="26"/>
                        <a:pt x="10" y="31"/>
                        <a:pt x="10" y="31"/>
                      </a:cubicBezTo>
                      <a:cubicBezTo>
                        <a:pt x="10" y="32"/>
                        <a:pt x="9" y="32"/>
                        <a:pt x="10" y="33"/>
                      </a:cubicBezTo>
                      <a:cubicBezTo>
                        <a:pt x="10" y="34"/>
                        <a:pt x="10" y="34"/>
                        <a:pt x="11" y="34"/>
                      </a:cubicBezTo>
                      <a:close/>
                    </a:path>
                  </a:pathLst>
                </a:custGeom>
                <a:noFill/>
                <a:ln w="0"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200" b="1" i="0" u="none" strike="noStrike" kern="0" cap="none" spc="0" normalizeH="0" baseline="0" noProof="0">
                    <a:ln>
                      <a:noFill/>
                    </a:ln>
                    <a:solidFill>
                      <a:srgbClr val="20272A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5144" name="Freeform 89">
                <a:extLst>
                  <a:ext uri="{FF2B5EF4-FFF2-40B4-BE49-F238E27FC236}">
                    <a16:creationId xmlns:a16="http://schemas.microsoft.com/office/drawing/2014/main" id="{29CE3063-19DC-0C6D-AD21-D6AE205D4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8292" y="2755558"/>
                <a:ext cx="68575" cy="94950"/>
              </a:xfrm>
              <a:custGeom>
                <a:avLst/>
                <a:gdLst>
                  <a:gd name="T0" fmla="*/ 5 w 10"/>
                  <a:gd name="T1" fmla="*/ 2 h 13"/>
                  <a:gd name="T2" fmla="*/ 4 w 10"/>
                  <a:gd name="T3" fmla="*/ 4 h 13"/>
                  <a:gd name="T4" fmla="*/ 3 w 10"/>
                  <a:gd name="T5" fmla="*/ 5 h 13"/>
                  <a:gd name="T6" fmla="*/ 2 w 10"/>
                  <a:gd name="T7" fmla="*/ 9 h 13"/>
                  <a:gd name="T8" fmla="*/ 1 w 10"/>
                  <a:gd name="T9" fmla="*/ 11 h 13"/>
                  <a:gd name="T10" fmla="*/ 1 w 10"/>
                  <a:gd name="T11" fmla="*/ 13 h 13"/>
                  <a:gd name="T12" fmla="*/ 3 w 10"/>
                  <a:gd name="T13" fmla="*/ 12 h 13"/>
                  <a:gd name="T14" fmla="*/ 4 w 10"/>
                  <a:gd name="T15" fmla="*/ 12 h 13"/>
                  <a:gd name="T16" fmla="*/ 5 w 10"/>
                  <a:gd name="T17" fmla="*/ 10 h 13"/>
                  <a:gd name="T18" fmla="*/ 7 w 10"/>
                  <a:gd name="T19" fmla="*/ 9 h 13"/>
                  <a:gd name="T20" fmla="*/ 7 w 10"/>
                  <a:gd name="T21" fmla="*/ 6 h 13"/>
                  <a:gd name="T22" fmla="*/ 9 w 10"/>
                  <a:gd name="T23" fmla="*/ 2 h 13"/>
                  <a:gd name="T24" fmla="*/ 7 w 10"/>
                  <a:gd name="T25" fmla="*/ 1 h 13"/>
                  <a:gd name="T26" fmla="*/ 5 w 10"/>
                  <a:gd name="T2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3">
                    <a:moveTo>
                      <a:pt x="5" y="2"/>
                    </a:moveTo>
                    <a:cubicBezTo>
                      <a:pt x="4" y="3"/>
                      <a:pt x="5" y="3"/>
                      <a:pt x="4" y="4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3" y="8"/>
                      <a:pt x="2" y="9"/>
                    </a:cubicBezTo>
                    <a:cubicBezTo>
                      <a:pt x="2" y="10"/>
                      <a:pt x="1" y="10"/>
                      <a:pt x="1" y="11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1" y="13"/>
                      <a:pt x="2" y="13"/>
                      <a:pt x="3" y="12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2"/>
                      <a:pt x="5" y="11"/>
                      <a:pt x="5" y="10"/>
                    </a:cubicBezTo>
                    <a:cubicBezTo>
                      <a:pt x="5" y="9"/>
                      <a:pt x="6" y="10"/>
                      <a:pt x="7" y="9"/>
                    </a:cubicBezTo>
                    <a:cubicBezTo>
                      <a:pt x="7" y="8"/>
                      <a:pt x="7" y="7"/>
                      <a:pt x="7" y="6"/>
                    </a:cubicBezTo>
                    <a:cubicBezTo>
                      <a:pt x="8" y="5"/>
                      <a:pt x="9" y="3"/>
                      <a:pt x="9" y="2"/>
                    </a:cubicBezTo>
                    <a:cubicBezTo>
                      <a:pt x="10" y="1"/>
                      <a:pt x="8" y="1"/>
                      <a:pt x="7" y="1"/>
                    </a:cubicBezTo>
                    <a:cubicBezTo>
                      <a:pt x="6" y="0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000000">
                  <a:lumMod val="20000"/>
                  <a:lumOff val="80000"/>
                </a:srgbClr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45" name="Freeform 96">
                <a:extLst>
                  <a:ext uri="{FF2B5EF4-FFF2-40B4-BE49-F238E27FC236}">
                    <a16:creationId xmlns:a16="http://schemas.microsoft.com/office/drawing/2014/main" id="{6F7BF6E9-A10C-CE8B-5832-58F830068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1865" y="2821121"/>
                <a:ext cx="143578" cy="160512"/>
              </a:xfrm>
              <a:custGeom>
                <a:avLst/>
                <a:gdLst>
                  <a:gd name="T0" fmla="*/ 4 w 21"/>
                  <a:gd name="T1" fmla="*/ 8 h 22"/>
                  <a:gd name="T2" fmla="*/ 5 w 21"/>
                  <a:gd name="T3" fmla="*/ 6 h 22"/>
                  <a:gd name="T4" fmla="*/ 5 w 21"/>
                  <a:gd name="T5" fmla="*/ 4 h 22"/>
                  <a:gd name="T6" fmla="*/ 8 w 21"/>
                  <a:gd name="T7" fmla="*/ 4 h 22"/>
                  <a:gd name="T8" fmla="*/ 12 w 21"/>
                  <a:gd name="T9" fmla="*/ 5 h 22"/>
                  <a:gd name="T10" fmla="*/ 19 w 21"/>
                  <a:gd name="T11" fmla="*/ 0 h 22"/>
                  <a:gd name="T12" fmla="*/ 21 w 21"/>
                  <a:gd name="T13" fmla="*/ 7 h 22"/>
                  <a:gd name="T14" fmla="*/ 21 w 21"/>
                  <a:gd name="T15" fmla="*/ 8 h 22"/>
                  <a:gd name="T16" fmla="*/ 12 w 21"/>
                  <a:gd name="T17" fmla="*/ 10 h 22"/>
                  <a:gd name="T18" fmla="*/ 15 w 21"/>
                  <a:gd name="T19" fmla="*/ 14 h 22"/>
                  <a:gd name="T20" fmla="*/ 13 w 21"/>
                  <a:gd name="T21" fmla="*/ 16 h 22"/>
                  <a:gd name="T22" fmla="*/ 11 w 21"/>
                  <a:gd name="T23" fmla="*/ 18 h 22"/>
                  <a:gd name="T24" fmla="*/ 9 w 21"/>
                  <a:gd name="T25" fmla="*/ 20 h 22"/>
                  <a:gd name="T26" fmla="*/ 6 w 21"/>
                  <a:gd name="T27" fmla="*/ 22 h 22"/>
                  <a:gd name="T28" fmla="*/ 1 w 21"/>
                  <a:gd name="T29" fmla="*/ 22 h 22"/>
                  <a:gd name="T30" fmla="*/ 0 w 21"/>
                  <a:gd name="T31" fmla="*/ 21 h 22"/>
                  <a:gd name="T32" fmla="*/ 4 w 21"/>
                  <a:gd name="T33" fmla="*/ 17 h 22"/>
                  <a:gd name="T34" fmla="*/ 5 w 21"/>
                  <a:gd name="T35" fmla="*/ 12 h 22"/>
                  <a:gd name="T36" fmla="*/ 5 w 21"/>
                  <a:gd name="T37" fmla="*/ 10 h 22"/>
                  <a:gd name="T38" fmla="*/ 5 w 21"/>
                  <a:gd name="T39" fmla="*/ 9 h 22"/>
                  <a:gd name="T40" fmla="*/ 5 w 21"/>
                  <a:gd name="T41" fmla="*/ 9 h 22"/>
                  <a:gd name="T42" fmla="*/ 4 w 21"/>
                  <a:gd name="T43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22">
                    <a:moveTo>
                      <a:pt x="4" y="8"/>
                    </a:move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4"/>
                      <a:pt x="5" y="4"/>
                    </a:cubicBezTo>
                    <a:cubicBezTo>
                      <a:pt x="6" y="4"/>
                      <a:pt x="8" y="3"/>
                      <a:pt x="8" y="4"/>
                    </a:cubicBezTo>
                    <a:cubicBezTo>
                      <a:pt x="9" y="4"/>
                      <a:pt x="12" y="5"/>
                      <a:pt x="12" y="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3" y="15"/>
                      <a:pt x="13" y="16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10" y="19"/>
                      <a:pt x="9" y="20"/>
                      <a:pt x="9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0" y="21"/>
                      <a:pt x="0" y="21"/>
                    </a:cubicBezTo>
                    <a:cubicBezTo>
                      <a:pt x="0" y="21"/>
                      <a:pt x="4" y="18"/>
                      <a:pt x="4" y="17"/>
                    </a:cubicBezTo>
                    <a:cubicBezTo>
                      <a:pt x="3" y="14"/>
                      <a:pt x="5" y="12"/>
                      <a:pt x="5" y="12"/>
                    </a:cubicBezTo>
                    <a:cubicBezTo>
                      <a:pt x="5" y="12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46" name="Freeform 33">
                <a:extLst>
                  <a:ext uri="{FF2B5EF4-FFF2-40B4-BE49-F238E27FC236}">
                    <a16:creationId xmlns:a16="http://schemas.microsoft.com/office/drawing/2014/main" id="{736CDC24-0AE1-0999-1EC3-495D247DA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412" y="5060663"/>
                <a:ext cx="40717" cy="49736"/>
              </a:xfrm>
              <a:custGeom>
                <a:avLst/>
                <a:gdLst>
                  <a:gd name="T0" fmla="*/ 5 w 6"/>
                  <a:gd name="T1" fmla="*/ 5 h 7"/>
                  <a:gd name="T2" fmla="*/ 6 w 6"/>
                  <a:gd name="T3" fmla="*/ 2 h 7"/>
                  <a:gd name="T4" fmla="*/ 4 w 6"/>
                  <a:gd name="T5" fmla="*/ 0 h 7"/>
                  <a:gd name="T6" fmla="*/ 1 w 6"/>
                  <a:gd name="T7" fmla="*/ 0 h 7"/>
                  <a:gd name="T8" fmla="*/ 0 w 6"/>
                  <a:gd name="T9" fmla="*/ 2 h 7"/>
                  <a:gd name="T10" fmla="*/ 0 w 6"/>
                  <a:gd name="T11" fmla="*/ 5 h 7"/>
                  <a:gd name="T12" fmla="*/ 2 w 6"/>
                  <a:gd name="T13" fmla="*/ 6 h 7"/>
                  <a:gd name="T14" fmla="*/ 5 w 6"/>
                  <a:gd name="T15" fmla="*/ 7 h 7"/>
                  <a:gd name="T16" fmla="*/ 5 w 6"/>
                  <a:gd name="T1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5"/>
                      <a:pt x="6" y="3"/>
                      <a:pt x="6" y="2"/>
                    </a:cubicBezTo>
                    <a:cubicBezTo>
                      <a:pt x="6" y="1"/>
                      <a:pt x="4" y="0"/>
                      <a:pt x="4" y="0"/>
                    </a:cubicBezTo>
                    <a:cubicBezTo>
                      <a:pt x="4" y="0"/>
                      <a:pt x="2" y="1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3" y="7"/>
                      <a:pt x="5" y="7"/>
                      <a:pt x="5" y="7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47" name="Freeform 50">
                <a:extLst>
                  <a:ext uri="{FF2B5EF4-FFF2-40B4-BE49-F238E27FC236}">
                    <a16:creationId xmlns:a16="http://schemas.microsoft.com/office/drawing/2014/main" id="{DA1D54E5-2A9E-177C-7431-B958B1F1B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9961" y="3098206"/>
                <a:ext cx="27859" cy="36173"/>
              </a:xfrm>
              <a:custGeom>
                <a:avLst/>
                <a:gdLst>
                  <a:gd name="T0" fmla="*/ 0 w 4"/>
                  <a:gd name="T1" fmla="*/ 4 h 5"/>
                  <a:gd name="T2" fmla="*/ 0 w 4"/>
                  <a:gd name="T3" fmla="*/ 3 h 5"/>
                  <a:gd name="T4" fmla="*/ 3 w 4"/>
                  <a:gd name="T5" fmla="*/ 0 h 5"/>
                  <a:gd name="T6" fmla="*/ 4 w 4"/>
                  <a:gd name="T7" fmla="*/ 0 h 5"/>
                  <a:gd name="T8" fmla="*/ 4 w 4"/>
                  <a:gd name="T9" fmla="*/ 5 h 5"/>
                  <a:gd name="T10" fmla="*/ 2 w 4"/>
                  <a:gd name="T11" fmla="*/ 5 h 5"/>
                  <a:gd name="T12" fmla="*/ 0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2" y="2"/>
                      <a:pt x="2" y="2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48" name="Freeform 70">
                <a:extLst>
                  <a:ext uri="{FF2B5EF4-FFF2-40B4-BE49-F238E27FC236}">
                    <a16:creationId xmlns:a16="http://schemas.microsoft.com/office/drawing/2014/main" id="{127A57A3-ABFB-E2A9-925C-A708BEC57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0668" y="2510415"/>
                <a:ext cx="27859" cy="36173"/>
              </a:xfrm>
              <a:custGeom>
                <a:avLst/>
                <a:gdLst>
                  <a:gd name="T0" fmla="*/ 3 w 4"/>
                  <a:gd name="T1" fmla="*/ 5 h 5"/>
                  <a:gd name="T2" fmla="*/ 0 w 4"/>
                  <a:gd name="T3" fmla="*/ 1 h 5"/>
                  <a:gd name="T4" fmla="*/ 2 w 4"/>
                  <a:gd name="T5" fmla="*/ 0 h 5"/>
                  <a:gd name="T6" fmla="*/ 3 w 4"/>
                  <a:gd name="T7" fmla="*/ 2 h 5"/>
                  <a:gd name="T8" fmla="*/ 2 w 4"/>
                  <a:gd name="T9" fmla="*/ 2 h 5"/>
                  <a:gd name="T10" fmla="*/ 2 w 4"/>
                  <a:gd name="T11" fmla="*/ 3 h 5"/>
                  <a:gd name="T12" fmla="*/ 4 w 4"/>
                  <a:gd name="T13" fmla="*/ 4 h 5"/>
                  <a:gd name="T14" fmla="*/ 3 w 4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2" y="4"/>
                      <a:pt x="0" y="2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49" name="Freeform 74">
                <a:extLst>
                  <a:ext uri="{FF2B5EF4-FFF2-40B4-BE49-F238E27FC236}">
                    <a16:creationId xmlns:a16="http://schemas.microsoft.com/office/drawing/2014/main" id="{026ADCC0-4347-D6EB-472D-46A694537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2040" y="2372513"/>
                <a:ext cx="15001" cy="6783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50" name="Freeform 85">
                <a:extLst>
                  <a:ext uri="{FF2B5EF4-FFF2-40B4-BE49-F238E27FC236}">
                    <a16:creationId xmlns:a16="http://schemas.microsoft.com/office/drawing/2014/main" id="{1F8A1E2C-F16E-3C63-0B57-E043DBEB8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047" y="2211999"/>
                <a:ext cx="19288" cy="15826"/>
              </a:xfrm>
              <a:custGeom>
                <a:avLst/>
                <a:gdLst>
                  <a:gd name="T0" fmla="*/ 2 w 3"/>
                  <a:gd name="T1" fmla="*/ 2 h 2"/>
                  <a:gd name="T2" fmla="*/ 1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3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51" name="Freeform 88">
                <a:extLst>
                  <a:ext uri="{FF2B5EF4-FFF2-40B4-BE49-F238E27FC236}">
                    <a16:creationId xmlns:a16="http://schemas.microsoft.com/office/drawing/2014/main" id="{E60E7A24-F07F-B071-2F51-D25EE3E55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926" y="5191642"/>
                <a:ext cx="68575" cy="58779"/>
              </a:xfrm>
              <a:custGeom>
                <a:avLst/>
                <a:gdLst>
                  <a:gd name="T0" fmla="*/ 5 w 10"/>
                  <a:gd name="T1" fmla="*/ 7 h 8"/>
                  <a:gd name="T2" fmla="*/ 6 w 10"/>
                  <a:gd name="T3" fmla="*/ 6 h 8"/>
                  <a:gd name="T4" fmla="*/ 7 w 10"/>
                  <a:gd name="T5" fmla="*/ 5 h 8"/>
                  <a:gd name="T6" fmla="*/ 9 w 10"/>
                  <a:gd name="T7" fmla="*/ 5 h 8"/>
                  <a:gd name="T8" fmla="*/ 9 w 10"/>
                  <a:gd name="T9" fmla="*/ 3 h 8"/>
                  <a:gd name="T10" fmla="*/ 7 w 10"/>
                  <a:gd name="T11" fmla="*/ 1 h 8"/>
                  <a:gd name="T12" fmla="*/ 7 w 10"/>
                  <a:gd name="T13" fmla="*/ 0 h 8"/>
                  <a:gd name="T14" fmla="*/ 4 w 10"/>
                  <a:gd name="T15" fmla="*/ 2 h 8"/>
                  <a:gd name="T16" fmla="*/ 2 w 10"/>
                  <a:gd name="T17" fmla="*/ 3 h 8"/>
                  <a:gd name="T18" fmla="*/ 1 w 10"/>
                  <a:gd name="T19" fmla="*/ 5 h 8"/>
                  <a:gd name="T20" fmla="*/ 2 w 10"/>
                  <a:gd name="T21" fmla="*/ 6 h 8"/>
                  <a:gd name="T22" fmla="*/ 3 w 10"/>
                  <a:gd name="T23" fmla="*/ 8 h 8"/>
                  <a:gd name="T24" fmla="*/ 5 w 10"/>
                  <a:gd name="T2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8">
                    <a:moveTo>
                      <a:pt x="5" y="7"/>
                    </a:moveTo>
                    <a:cubicBezTo>
                      <a:pt x="5" y="7"/>
                      <a:pt x="6" y="7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4"/>
                      <a:pt x="9" y="4"/>
                      <a:pt x="9" y="3"/>
                    </a:cubicBezTo>
                    <a:cubicBezTo>
                      <a:pt x="9" y="2"/>
                      <a:pt x="8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4" y="1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7"/>
                      <a:pt x="2" y="8"/>
                      <a:pt x="3" y="8"/>
                    </a:cubicBezTo>
                    <a:cubicBezTo>
                      <a:pt x="5" y="8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52" name="Freeform 93">
                <a:extLst>
                  <a:ext uri="{FF2B5EF4-FFF2-40B4-BE49-F238E27FC236}">
                    <a16:creationId xmlns:a16="http://schemas.microsoft.com/office/drawing/2014/main" id="{DF75C34B-F691-54C6-FA72-0B0A335CB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6381" y="2917347"/>
                <a:ext cx="81432" cy="65562"/>
              </a:xfrm>
              <a:custGeom>
                <a:avLst/>
                <a:gdLst>
                  <a:gd name="T0" fmla="*/ 10 w 12"/>
                  <a:gd name="T1" fmla="*/ 1 h 9"/>
                  <a:gd name="T2" fmla="*/ 8 w 12"/>
                  <a:gd name="T3" fmla="*/ 0 h 9"/>
                  <a:gd name="T4" fmla="*/ 4 w 12"/>
                  <a:gd name="T5" fmla="*/ 3 h 9"/>
                  <a:gd name="T6" fmla="*/ 0 w 12"/>
                  <a:gd name="T7" fmla="*/ 7 h 9"/>
                  <a:gd name="T8" fmla="*/ 6 w 12"/>
                  <a:gd name="T9" fmla="*/ 8 h 9"/>
                  <a:gd name="T10" fmla="*/ 7 w 12"/>
                  <a:gd name="T11" fmla="*/ 9 h 9"/>
                  <a:gd name="T12" fmla="*/ 11 w 12"/>
                  <a:gd name="T13" fmla="*/ 9 h 9"/>
                  <a:gd name="T14" fmla="*/ 10 w 12"/>
                  <a:gd name="T15" fmla="*/ 7 h 9"/>
                  <a:gd name="T16" fmla="*/ 9 w 12"/>
                  <a:gd name="T17" fmla="*/ 7 h 9"/>
                  <a:gd name="T18" fmla="*/ 10 w 12"/>
                  <a:gd name="T19" fmla="*/ 3 h 9"/>
                  <a:gd name="T20" fmla="*/ 11 w 12"/>
                  <a:gd name="T21" fmla="*/ 4 h 9"/>
                  <a:gd name="T22" fmla="*/ 12 w 12"/>
                  <a:gd name="T23" fmla="*/ 4 h 9"/>
                  <a:gd name="T24" fmla="*/ 12 w 12"/>
                  <a:gd name="T25" fmla="*/ 3 h 9"/>
                  <a:gd name="T26" fmla="*/ 11 w 12"/>
                  <a:gd name="T27" fmla="*/ 3 h 9"/>
                  <a:gd name="T28" fmla="*/ 10 w 12"/>
                  <a:gd name="T2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5" y="2"/>
                      <a:pt x="4" y="3"/>
                    </a:cubicBezTo>
                    <a:cubicBezTo>
                      <a:pt x="3" y="5"/>
                      <a:pt x="0" y="7"/>
                      <a:pt x="0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10" y="4"/>
                      <a:pt x="10" y="3"/>
                    </a:cubicBezTo>
                    <a:cubicBezTo>
                      <a:pt x="10" y="3"/>
                      <a:pt x="11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53" name="Freeform 101">
                <a:extLst>
                  <a:ext uri="{FF2B5EF4-FFF2-40B4-BE49-F238E27FC236}">
                    <a16:creationId xmlns:a16="http://schemas.microsoft.com/office/drawing/2014/main" id="{B30D9FD3-0A25-3C0C-423F-62A87AEE1F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365" y="2829179"/>
                <a:ext cx="49288" cy="140165"/>
              </a:xfrm>
              <a:custGeom>
                <a:avLst/>
                <a:gdLst>
                  <a:gd name="T0" fmla="*/ 7 w 7"/>
                  <a:gd name="T1" fmla="*/ 7 h 19"/>
                  <a:gd name="T2" fmla="*/ 7 w 7"/>
                  <a:gd name="T3" fmla="*/ 8 h 19"/>
                  <a:gd name="T4" fmla="*/ 7 w 7"/>
                  <a:gd name="T5" fmla="*/ 10 h 19"/>
                  <a:gd name="T6" fmla="*/ 5 w 7"/>
                  <a:gd name="T7" fmla="*/ 10 h 19"/>
                  <a:gd name="T8" fmla="*/ 5 w 7"/>
                  <a:gd name="T9" fmla="*/ 7 h 19"/>
                  <a:gd name="T10" fmla="*/ 5 w 7"/>
                  <a:gd name="T11" fmla="*/ 4 h 19"/>
                  <a:gd name="T12" fmla="*/ 7 w 7"/>
                  <a:gd name="T13" fmla="*/ 4 h 19"/>
                  <a:gd name="T14" fmla="*/ 6 w 7"/>
                  <a:gd name="T15" fmla="*/ 5 h 19"/>
                  <a:gd name="T16" fmla="*/ 6 w 7"/>
                  <a:gd name="T17" fmla="*/ 6 h 19"/>
                  <a:gd name="T18" fmla="*/ 6 w 7"/>
                  <a:gd name="T19" fmla="*/ 8 h 19"/>
                  <a:gd name="T20" fmla="*/ 7 w 7"/>
                  <a:gd name="T21" fmla="*/ 7 h 19"/>
                  <a:gd name="T22" fmla="*/ 1 w 7"/>
                  <a:gd name="T23" fmla="*/ 7 h 19"/>
                  <a:gd name="T24" fmla="*/ 0 w 7"/>
                  <a:gd name="T25" fmla="*/ 9 h 19"/>
                  <a:gd name="T26" fmla="*/ 1 w 7"/>
                  <a:gd name="T27" fmla="*/ 9 h 19"/>
                  <a:gd name="T28" fmla="*/ 2 w 7"/>
                  <a:gd name="T29" fmla="*/ 8 h 19"/>
                  <a:gd name="T30" fmla="*/ 1 w 7"/>
                  <a:gd name="T31" fmla="*/ 7 h 19"/>
                  <a:gd name="T32" fmla="*/ 2 w 7"/>
                  <a:gd name="T33" fmla="*/ 19 h 19"/>
                  <a:gd name="T34" fmla="*/ 6 w 7"/>
                  <a:gd name="T35" fmla="*/ 15 h 19"/>
                  <a:gd name="T36" fmla="*/ 7 w 7"/>
                  <a:gd name="T37" fmla="*/ 10 h 19"/>
                  <a:gd name="T38" fmla="*/ 5 w 7"/>
                  <a:gd name="T39" fmla="*/ 10 h 19"/>
                  <a:gd name="T40" fmla="*/ 5 w 7"/>
                  <a:gd name="T41" fmla="*/ 7 h 19"/>
                  <a:gd name="T42" fmla="*/ 5 w 7"/>
                  <a:gd name="T43" fmla="*/ 4 h 19"/>
                  <a:gd name="T44" fmla="*/ 7 w 7"/>
                  <a:gd name="T45" fmla="*/ 4 h 19"/>
                  <a:gd name="T46" fmla="*/ 7 w 7"/>
                  <a:gd name="T47" fmla="*/ 3 h 19"/>
                  <a:gd name="T48" fmla="*/ 7 w 7"/>
                  <a:gd name="T49" fmla="*/ 1 h 19"/>
                  <a:gd name="T50" fmla="*/ 6 w 7"/>
                  <a:gd name="T51" fmla="*/ 1 h 19"/>
                  <a:gd name="T52" fmla="*/ 4 w 7"/>
                  <a:gd name="T53" fmla="*/ 2 h 19"/>
                  <a:gd name="T54" fmla="*/ 4 w 7"/>
                  <a:gd name="T55" fmla="*/ 3 h 19"/>
                  <a:gd name="T56" fmla="*/ 2 w 7"/>
                  <a:gd name="T57" fmla="*/ 4 h 19"/>
                  <a:gd name="T58" fmla="*/ 2 w 7"/>
                  <a:gd name="T59" fmla="*/ 7 h 19"/>
                  <a:gd name="T60" fmla="*/ 1 w 7"/>
                  <a:gd name="T61" fmla="*/ 7 h 19"/>
                  <a:gd name="T62" fmla="*/ 2 w 7"/>
                  <a:gd name="T63" fmla="*/ 8 h 19"/>
                  <a:gd name="T64" fmla="*/ 1 w 7"/>
                  <a:gd name="T65" fmla="*/ 9 h 19"/>
                  <a:gd name="T66" fmla="*/ 1 w 7"/>
                  <a:gd name="T67" fmla="*/ 11 h 19"/>
                  <a:gd name="T68" fmla="*/ 2 w 7"/>
                  <a:gd name="T6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19">
                    <a:moveTo>
                      <a:pt x="7" y="7"/>
                    </a:move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7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6"/>
                      <a:pt x="4" y="4"/>
                      <a:pt x="5" y="4"/>
                    </a:cubicBezTo>
                    <a:cubicBezTo>
                      <a:pt x="6" y="4"/>
                      <a:pt x="6" y="3"/>
                      <a:pt x="7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7"/>
                      <a:pt x="7" y="7"/>
                    </a:cubicBezTo>
                    <a:close/>
                    <a:moveTo>
                      <a:pt x="1" y="7"/>
                    </a:moveTo>
                    <a:cubicBezTo>
                      <a:pt x="1" y="8"/>
                      <a:pt x="0" y="8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1" y="7"/>
                    </a:lnTo>
                    <a:close/>
                    <a:moveTo>
                      <a:pt x="2" y="19"/>
                    </a:moveTo>
                    <a:cubicBezTo>
                      <a:pt x="2" y="19"/>
                      <a:pt x="6" y="16"/>
                      <a:pt x="6" y="15"/>
                    </a:cubicBezTo>
                    <a:cubicBezTo>
                      <a:pt x="5" y="12"/>
                      <a:pt x="7" y="10"/>
                      <a:pt x="7" y="10"/>
                    </a:cubicBezTo>
                    <a:cubicBezTo>
                      <a:pt x="7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6"/>
                      <a:pt x="4" y="4"/>
                      <a:pt x="5" y="4"/>
                    </a:cubicBezTo>
                    <a:cubicBezTo>
                      <a:pt x="6" y="4"/>
                      <a:pt x="6" y="3"/>
                      <a:pt x="7" y="4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pic>
            <p:nvPicPr>
              <p:cNvPr id="5154" name="Picture 5153">
                <a:extLst>
                  <a:ext uri="{FF2B5EF4-FFF2-40B4-BE49-F238E27FC236}">
                    <a16:creationId xmlns:a16="http://schemas.microsoft.com/office/drawing/2014/main" id="{8B4B144D-8F90-C377-BCB9-CDBA7E3A0A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900763" y="3229328"/>
                <a:ext cx="34287" cy="29390"/>
              </a:xfrm>
              <a:prstGeom prst="rect">
                <a:avLst/>
              </a:prstGeom>
              <a:solidFill>
                <a:srgbClr val="BFBFBF"/>
              </a:solidFill>
              <a:ln w="0">
                <a:noFill/>
              </a:ln>
            </p:spPr>
          </p:pic>
          <p:sp>
            <p:nvSpPr>
              <p:cNvPr id="5155" name="Freeform 138">
                <a:extLst>
                  <a:ext uri="{FF2B5EF4-FFF2-40B4-BE49-F238E27FC236}">
                    <a16:creationId xmlns:a16="http://schemas.microsoft.com/office/drawing/2014/main" id="{2CD8EDF6-9233-B1AF-DA57-E54D60501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089" y="3606870"/>
                <a:ext cx="68575" cy="74606"/>
              </a:xfrm>
              <a:custGeom>
                <a:avLst/>
                <a:gdLst>
                  <a:gd name="T0" fmla="*/ 9 w 10"/>
                  <a:gd name="T1" fmla="*/ 7 h 10"/>
                  <a:gd name="T2" fmla="*/ 8 w 10"/>
                  <a:gd name="T3" fmla="*/ 6 h 10"/>
                  <a:gd name="T4" fmla="*/ 7 w 10"/>
                  <a:gd name="T5" fmla="*/ 6 h 10"/>
                  <a:gd name="T6" fmla="*/ 7 w 10"/>
                  <a:gd name="T7" fmla="*/ 6 h 10"/>
                  <a:gd name="T8" fmla="*/ 9 w 10"/>
                  <a:gd name="T9" fmla="*/ 1 h 10"/>
                  <a:gd name="T10" fmla="*/ 8 w 10"/>
                  <a:gd name="T11" fmla="*/ 0 h 10"/>
                  <a:gd name="T12" fmla="*/ 6 w 10"/>
                  <a:gd name="T13" fmla="*/ 1 h 10"/>
                  <a:gd name="T14" fmla="*/ 5 w 10"/>
                  <a:gd name="T15" fmla="*/ 0 h 10"/>
                  <a:gd name="T16" fmla="*/ 4 w 10"/>
                  <a:gd name="T17" fmla="*/ 1 h 10"/>
                  <a:gd name="T18" fmla="*/ 1 w 10"/>
                  <a:gd name="T19" fmla="*/ 5 h 10"/>
                  <a:gd name="T20" fmla="*/ 0 w 10"/>
                  <a:gd name="T21" fmla="*/ 9 h 10"/>
                  <a:gd name="T22" fmla="*/ 3 w 10"/>
                  <a:gd name="T23" fmla="*/ 10 h 10"/>
                  <a:gd name="T24" fmla="*/ 5 w 10"/>
                  <a:gd name="T25" fmla="*/ 10 h 10"/>
                  <a:gd name="T26" fmla="*/ 6 w 10"/>
                  <a:gd name="T27" fmla="*/ 10 h 10"/>
                  <a:gd name="T28" fmla="*/ 9 w 10"/>
                  <a:gd name="T2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10" y="3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5"/>
                    </a:cubicBezTo>
                    <a:cubicBezTo>
                      <a:pt x="2" y="6"/>
                      <a:pt x="0" y="8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56" name="Freeform 141">
                <a:extLst>
                  <a:ext uri="{FF2B5EF4-FFF2-40B4-BE49-F238E27FC236}">
                    <a16:creationId xmlns:a16="http://schemas.microsoft.com/office/drawing/2014/main" id="{8B337574-E2CE-5672-F430-E698EDDD30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46362" y="2713881"/>
                <a:ext cx="81432" cy="51997"/>
              </a:xfrm>
              <a:custGeom>
                <a:avLst/>
                <a:gdLst>
                  <a:gd name="T0" fmla="*/ 8 w 12"/>
                  <a:gd name="T1" fmla="*/ 4 h 7"/>
                  <a:gd name="T2" fmla="*/ 8 w 12"/>
                  <a:gd name="T3" fmla="*/ 2 h 7"/>
                  <a:gd name="T4" fmla="*/ 9 w 12"/>
                  <a:gd name="T5" fmla="*/ 2 h 7"/>
                  <a:gd name="T6" fmla="*/ 10 w 12"/>
                  <a:gd name="T7" fmla="*/ 0 h 7"/>
                  <a:gd name="T8" fmla="*/ 7 w 12"/>
                  <a:gd name="T9" fmla="*/ 2 h 7"/>
                  <a:gd name="T10" fmla="*/ 3 w 12"/>
                  <a:gd name="T11" fmla="*/ 2 h 7"/>
                  <a:gd name="T12" fmla="*/ 3 w 12"/>
                  <a:gd name="T13" fmla="*/ 3 h 7"/>
                  <a:gd name="T14" fmla="*/ 2 w 12"/>
                  <a:gd name="T15" fmla="*/ 3 h 7"/>
                  <a:gd name="T16" fmla="*/ 4 w 12"/>
                  <a:gd name="T17" fmla="*/ 4 h 7"/>
                  <a:gd name="T18" fmla="*/ 5 w 12"/>
                  <a:gd name="T19" fmla="*/ 3 h 7"/>
                  <a:gd name="T20" fmla="*/ 7 w 12"/>
                  <a:gd name="T21" fmla="*/ 3 h 7"/>
                  <a:gd name="T22" fmla="*/ 8 w 12"/>
                  <a:gd name="T23" fmla="*/ 4 h 7"/>
                  <a:gd name="T24" fmla="*/ 8 w 12"/>
                  <a:gd name="T25" fmla="*/ 4 h 7"/>
                  <a:gd name="T26" fmla="*/ 8 w 12"/>
                  <a:gd name="T27" fmla="*/ 4 h 7"/>
                  <a:gd name="T28" fmla="*/ 6 w 12"/>
                  <a:gd name="T29" fmla="*/ 5 h 7"/>
                  <a:gd name="T30" fmla="*/ 0 w 12"/>
                  <a:gd name="T31" fmla="*/ 5 h 7"/>
                  <a:gd name="T32" fmla="*/ 0 w 12"/>
                  <a:gd name="T33" fmla="*/ 4 h 7"/>
                  <a:gd name="T34" fmla="*/ 2 w 12"/>
                  <a:gd name="T35" fmla="*/ 3 h 7"/>
                  <a:gd name="T36" fmla="*/ 4 w 12"/>
                  <a:gd name="T37" fmla="*/ 4 h 7"/>
                  <a:gd name="T38" fmla="*/ 5 w 12"/>
                  <a:gd name="T39" fmla="*/ 3 h 7"/>
                  <a:gd name="T40" fmla="*/ 7 w 12"/>
                  <a:gd name="T41" fmla="*/ 3 h 7"/>
                  <a:gd name="T42" fmla="*/ 8 w 12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7">
                    <a:moveTo>
                      <a:pt x="8" y="4"/>
                    </a:moveTo>
                    <a:cubicBezTo>
                      <a:pt x="8" y="3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2" y="0"/>
                      <a:pt x="10" y="0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4" y="6"/>
                      <a:pt x="3" y="7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57" name="Freeform 158">
                <a:extLst>
                  <a:ext uri="{FF2B5EF4-FFF2-40B4-BE49-F238E27FC236}">
                    <a16:creationId xmlns:a16="http://schemas.microsoft.com/office/drawing/2014/main" id="{0DD3F523-A3BF-FB0B-849A-D7EB8426B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7193" y="3914330"/>
                <a:ext cx="47145" cy="27129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4 h 4"/>
                  <a:gd name="T4" fmla="*/ 4 w 7"/>
                  <a:gd name="T5" fmla="*/ 4 h 4"/>
                  <a:gd name="T6" fmla="*/ 4 w 7"/>
                  <a:gd name="T7" fmla="*/ 3 h 4"/>
                  <a:gd name="T8" fmla="*/ 5 w 7"/>
                  <a:gd name="T9" fmla="*/ 2 h 4"/>
                  <a:gd name="T10" fmla="*/ 6 w 7"/>
                  <a:gd name="T11" fmla="*/ 3 h 4"/>
                  <a:gd name="T12" fmla="*/ 7 w 7"/>
                  <a:gd name="T13" fmla="*/ 3 h 4"/>
                  <a:gd name="T14" fmla="*/ 6 w 7"/>
                  <a:gd name="T15" fmla="*/ 0 h 4"/>
                  <a:gd name="T16" fmla="*/ 4 w 7"/>
                  <a:gd name="T17" fmla="*/ 0 h 4"/>
                  <a:gd name="T18" fmla="*/ 3 w 7"/>
                  <a:gd name="T19" fmla="*/ 2 h 4"/>
                  <a:gd name="T20" fmla="*/ 0 w 7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58" name="Freeform 163">
                <a:extLst>
                  <a:ext uri="{FF2B5EF4-FFF2-40B4-BE49-F238E27FC236}">
                    <a16:creationId xmlns:a16="http://schemas.microsoft.com/office/drawing/2014/main" id="{62DD9FC2-0D9B-F948-3A7B-33FF3F9C7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5731" y="3019081"/>
                <a:ext cx="90004" cy="51997"/>
              </a:xfrm>
              <a:custGeom>
                <a:avLst/>
                <a:gdLst>
                  <a:gd name="T0" fmla="*/ 0 w 42"/>
                  <a:gd name="T1" fmla="*/ 10 h 23"/>
                  <a:gd name="T2" fmla="*/ 0 w 42"/>
                  <a:gd name="T3" fmla="*/ 16 h 23"/>
                  <a:gd name="T4" fmla="*/ 3 w 42"/>
                  <a:gd name="T5" fmla="*/ 23 h 23"/>
                  <a:gd name="T6" fmla="*/ 10 w 42"/>
                  <a:gd name="T7" fmla="*/ 19 h 23"/>
                  <a:gd name="T8" fmla="*/ 16 w 42"/>
                  <a:gd name="T9" fmla="*/ 19 h 23"/>
                  <a:gd name="T10" fmla="*/ 26 w 42"/>
                  <a:gd name="T11" fmla="*/ 23 h 23"/>
                  <a:gd name="T12" fmla="*/ 39 w 42"/>
                  <a:gd name="T13" fmla="*/ 23 h 23"/>
                  <a:gd name="T14" fmla="*/ 42 w 42"/>
                  <a:gd name="T15" fmla="*/ 19 h 23"/>
                  <a:gd name="T16" fmla="*/ 42 w 42"/>
                  <a:gd name="T17" fmla="*/ 13 h 23"/>
                  <a:gd name="T18" fmla="*/ 42 w 42"/>
                  <a:gd name="T19" fmla="*/ 3 h 23"/>
                  <a:gd name="T20" fmla="*/ 32 w 42"/>
                  <a:gd name="T21" fmla="*/ 3 h 23"/>
                  <a:gd name="T22" fmla="*/ 26 w 42"/>
                  <a:gd name="T23" fmla="*/ 3 h 23"/>
                  <a:gd name="T24" fmla="*/ 16 w 42"/>
                  <a:gd name="T25" fmla="*/ 0 h 23"/>
                  <a:gd name="T26" fmla="*/ 10 w 42"/>
                  <a:gd name="T27" fmla="*/ 0 h 23"/>
                  <a:gd name="T28" fmla="*/ 3 w 42"/>
                  <a:gd name="T29" fmla="*/ 3 h 23"/>
                  <a:gd name="T30" fmla="*/ 0 w 42"/>
                  <a:gd name="T3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23">
                    <a:moveTo>
                      <a:pt x="0" y="10"/>
                    </a:moveTo>
                    <a:lnTo>
                      <a:pt x="0" y="16"/>
                    </a:lnTo>
                    <a:lnTo>
                      <a:pt x="3" y="23"/>
                    </a:lnTo>
                    <a:lnTo>
                      <a:pt x="10" y="19"/>
                    </a:lnTo>
                    <a:lnTo>
                      <a:pt x="16" y="19"/>
                    </a:lnTo>
                    <a:lnTo>
                      <a:pt x="26" y="23"/>
                    </a:lnTo>
                    <a:lnTo>
                      <a:pt x="39" y="23"/>
                    </a:lnTo>
                    <a:lnTo>
                      <a:pt x="42" y="19"/>
                    </a:lnTo>
                    <a:lnTo>
                      <a:pt x="42" y="13"/>
                    </a:lnTo>
                    <a:lnTo>
                      <a:pt x="42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59" name="Freeform 168">
                <a:extLst>
                  <a:ext uri="{FF2B5EF4-FFF2-40B4-BE49-F238E27FC236}">
                    <a16:creationId xmlns:a16="http://schemas.microsoft.com/office/drawing/2014/main" id="{18E613D7-3617-BBFD-C1E6-87170FB13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9961" y="3084641"/>
                <a:ext cx="6430" cy="1356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60" name="Freeform 169">
                <a:extLst>
                  <a:ext uri="{FF2B5EF4-FFF2-40B4-BE49-F238E27FC236}">
                    <a16:creationId xmlns:a16="http://schemas.microsoft.com/office/drawing/2014/main" id="{907395D9-CFE2-695D-A871-54D4AA61B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6390" y="3077862"/>
                <a:ext cx="0" cy="678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61" name="Freeform 178">
                <a:extLst>
                  <a:ext uri="{FF2B5EF4-FFF2-40B4-BE49-F238E27FC236}">
                    <a16:creationId xmlns:a16="http://schemas.microsoft.com/office/drawing/2014/main" id="{500E8E65-FC12-E3B4-5EA1-A32686D76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3461" y="2422248"/>
                <a:ext cx="15001" cy="904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BFBFBF"/>
              </a:solidFill>
              <a:ln w="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1" i="0" u="none" strike="noStrike" kern="0" cap="none" spc="0" normalizeH="0" baseline="0" noProof="0">
                  <a:ln>
                    <a:noFill/>
                  </a:ln>
                  <a:solidFill>
                    <a:srgbClr val="20272A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5162" name="Group 5161">
                <a:extLst>
                  <a:ext uri="{FF2B5EF4-FFF2-40B4-BE49-F238E27FC236}">
                    <a16:creationId xmlns:a16="http://schemas.microsoft.com/office/drawing/2014/main" id="{A16DFABE-F24E-8651-9F04-DA724E661136}"/>
                  </a:ext>
                </a:extLst>
              </p:cNvPr>
              <p:cNvGrpSpPr/>
              <p:nvPr/>
            </p:nvGrpSpPr>
            <p:grpSpPr>
              <a:xfrm>
                <a:off x="3410599" y="208585"/>
                <a:ext cx="6655670" cy="5981892"/>
                <a:chOff x="3410599" y="208585"/>
                <a:chExt cx="6655670" cy="5981892"/>
              </a:xfrm>
            </p:grpSpPr>
            <p:grpSp>
              <p:nvGrpSpPr>
                <p:cNvPr id="5163" name="Group 5162">
                  <a:extLst>
                    <a:ext uri="{FF2B5EF4-FFF2-40B4-BE49-F238E27FC236}">
                      <a16:creationId xmlns:a16="http://schemas.microsoft.com/office/drawing/2014/main" id="{43DF38F1-5E81-D302-6B02-CD95849F781B}"/>
                    </a:ext>
                  </a:extLst>
                </p:cNvPr>
                <p:cNvGrpSpPr/>
                <p:nvPr/>
              </p:nvGrpSpPr>
              <p:grpSpPr>
                <a:xfrm>
                  <a:off x="3410599" y="208585"/>
                  <a:ext cx="2541542" cy="5981892"/>
                  <a:chOff x="3410599" y="208585"/>
                  <a:chExt cx="2541542" cy="5981892"/>
                </a:xfrm>
              </p:grpSpPr>
              <p:sp>
                <p:nvSpPr>
                  <p:cNvPr id="5196" name="Freeform 134">
                    <a:extLst>
                      <a:ext uri="{FF2B5EF4-FFF2-40B4-BE49-F238E27FC236}">
                        <a16:creationId xmlns:a16="http://schemas.microsoft.com/office/drawing/2014/main" id="{4DC831CA-E0F5-469D-BAC3-7517641F5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81188" y="3532978"/>
                    <a:ext cx="96433" cy="51997"/>
                  </a:xfrm>
                  <a:custGeom>
                    <a:avLst/>
                    <a:gdLst>
                      <a:gd name="T0" fmla="*/ 0 w 14"/>
                      <a:gd name="T1" fmla="*/ 3 h 7"/>
                      <a:gd name="T2" fmla="*/ 3 w 14"/>
                      <a:gd name="T3" fmla="*/ 5 h 7"/>
                      <a:gd name="T4" fmla="*/ 3 w 14"/>
                      <a:gd name="T5" fmla="*/ 6 h 7"/>
                      <a:gd name="T6" fmla="*/ 7 w 14"/>
                      <a:gd name="T7" fmla="*/ 6 h 7"/>
                      <a:gd name="T8" fmla="*/ 12 w 14"/>
                      <a:gd name="T9" fmla="*/ 7 h 7"/>
                      <a:gd name="T10" fmla="*/ 13 w 14"/>
                      <a:gd name="T11" fmla="*/ 6 h 7"/>
                      <a:gd name="T12" fmla="*/ 14 w 14"/>
                      <a:gd name="T13" fmla="*/ 6 h 7"/>
                      <a:gd name="T14" fmla="*/ 14 w 14"/>
                      <a:gd name="T15" fmla="*/ 3 h 7"/>
                      <a:gd name="T16" fmla="*/ 12 w 14"/>
                      <a:gd name="T17" fmla="*/ 2 h 7"/>
                      <a:gd name="T18" fmla="*/ 9 w 14"/>
                      <a:gd name="T19" fmla="*/ 1 h 7"/>
                      <a:gd name="T20" fmla="*/ 5 w 14"/>
                      <a:gd name="T21" fmla="*/ 0 h 7"/>
                      <a:gd name="T22" fmla="*/ 3 w 14"/>
                      <a:gd name="T23" fmla="*/ 2 h 7"/>
                      <a:gd name="T24" fmla="*/ 0 w 14"/>
                      <a:gd name="T25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7">
                        <a:moveTo>
                          <a:pt x="0" y="3"/>
                        </a:moveTo>
                        <a:cubicBezTo>
                          <a:pt x="1" y="4"/>
                          <a:pt x="2" y="4"/>
                          <a:pt x="3" y="5"/>
                        </a:cubicBezTo>
                        <a:cubicBezTo>
                          <a:pt x="3" y="5"/>
                          <a:pt x="3" y="6"/>
                          <a:pt x="3" y="6"/>
                        </a:cubicBezTo>
                        <a:cubicBezTo>
                          <a:pt x="5" y="6"/>
                          <a:pt x="6" y="6"/>
                          <a:pt x="7" y="6"/>
                        </a:cubicBezTo>
                        <a:cubicBezTo>
                          <a:pt x="8" y="6"/>
                          <a:pt x="11" y="6"/>
                          <a:pt x="12" y="7"/>
                        </a:cubicBezTo>
                        <a:cubicBezTo>
                          <a:pt x="12" y="7"/>
                          <a:pt x="13" y="6"/>
                          <a:pt x="13" y="6"/>
                        </a:cubicBezTo>
                        <a:cubicBezTo>
                          <a:pt x="13" y="5"/>
                          <a:pt x="13" y="6"/>
                          <a:pt x="14" y="6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3"/>
                          <a:pt x="13" y="2"/>
                          <a:pt x="12" y="2"/>
                        </a:cubicBezTo>
                        <a:cubicBezTo>
                          <a:pt x="10" y="2"/>
                          <a:pt x="10" y="2"/>
                          <a:pt x="9" y="1"/>
                        </a:cubicBezTo>
                        <a:cubicBezTo>
                          <a:pt x="8" y="0"/>
                          <a:pt x="5" y="0"/>
                          <a:pt x="5" y="0"/>
                        </a:cubicBezTo>
                        <a:cubicBezTo>
                          <a:pt x="5" y="0"/>
                          <a:pt x="2" y="1"/>
                          <a:pt x="3" y="2"/>
                        </a:cubicBezTo>
                        <a:cubicBezTo>
                          <a:pt x="3" y="3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97" name="Freeform 12">
                    <a:extLst>
                      <a:ext uri="{FF2B5EF4-FFF2-40B4-BE49-F238E27FC236}">
                        <a16:creationId xmlns:a16="http://schemas.microsoft.com/office/drawing/2014/main" id="{070E3357-2F11-0E01-DE99-29FE12482CC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997767" y="3631331"/>
                    <a:ext cx="432877" cy="436321"/>
                  </a:xfrm>
                  <a:custGeom>
                    <a:avLst/>
                    <a:gdLst>
                      <a:gd name="T0" fmla="*/ 61 w 63"/>
                      <a:gd name="T1" fmla="*/ 16 h 60"/>
                      <a:gd name="T2" fmla="*/ 6 w 63"/>
                      <a:gd name="T3" fmla="*/ 5 h 60"/>
                      <a:gd name="T4" fmla="*/ 2 w 63"/>
                      <a:gd name="T5" fmla="*/ 13 h 60"/>
                      <a:gd name="T6" fmla="*/ 4 w 63"/>
                      <a:gd name="T7" fmla="*/ 17 h 60"/>
                      <a:gd name="T8" fmla="*/ 7 w 63"/>
                      <a:gd name="T9" fmla="*/ 25 h 60"/>
                      <a:gd name="T10" fmla="*/ 15 w 63"/>
                      <a:gd name="T11" fmla="*/ 28 h 60"/>
                      <a:gd name="T12" fmla="*/ 23 w 63"/>
                      <a:gd name="T13" fmla="*/ 32 h 60"/>
                      <a:gd name="T14" fmla="*/ 25 w 63"/>
                      <a:gd name="T15" fmla="*/ 38 h 60"/>
                      <a:gd name="T16" fmla="*/ 34 w 63"/>
                      <a:gd name="T17" fmla="*/ 46 h 60"/>
                      <a:gd name="T18" fmla="*/ 32 w 63"/>
                      <a:gd name="T19" fmla="*/ 53 h 60"/>
                      <a:gd name="T20" fmla="*/ 34 w 63"/>
                      <a:gd name="T21" fmla="*/ 59 h 60"/>
                      <a:gd name="T22" fmla="*/ 42 w 63"/>
                      <a:gd name="T23" fmla="*/ 57 h 60"/>
                      <a:gd name="T24" fmla="*/ 48 w 63"/>
                      <a:gd name="T25" fmla="*/ 52 h 60"/>
                      <a:gd name="T26" fmla="*/ 41 w 63"/>
                      <a:gd name="T27" fmla="*/ 50 h 60"/>
                      <a:gd name="T28" fmla="*/ 40 w 63"/>
                      <a:gd name="T29" fmla="*/ 42 h 60"/>
                      <a:gd name="T30" fmla="*/ 47 w 63"/>
                      <a:gd name="T31" fmla="*/ 43 h 60"/>
                      <a:gd name="T32" fmla="*/ 50 w 63"/>
                      <a:gd name="T33" fmla="*/ 42 h 60"/>
                      <a:gd name="T34" fmla="*/ 57 w 63"/>
                      <a:gd name="T35" fmla="*/ 39 h 60"/>
                      <a:gd name="T36" fmla="*/ 60 w 63"/>
                      <a:gd name="T37" fmla="*/ 36 h 60"/>
                      <a:gd name="T38" fmla="*/ 58 w 63"/>
                      <a:gd name="T39" fmla="*/ 28 h 60"/>
                      <a:gd name="T40" fmla="*/ 59 w 63"/>
                      <a:gd name="T41" fmla="*/ 23 h 60"/>
                      <a:gd name="T42" fmla="*/ 63 w 63"/>
                      <a:gd name="T43" fmla="*/ 19 h 60"/>
                      <a:gd name="T44" fmla="*/ 60 w 63"/>
                      <a:gd name="T45" fmla="*/ 18 h 60"/>
                      <a:gd name="T46" fmla="*/ 53 w 63"/>
                      <a:gd name="T47" fmla="*/ 19 h 60"/>
                      <a:gd name="T48" fmla="*/ 59 w 63"/>
                      <a:gd name="T49" fmla="*/ 14 h 60"/>
                      <a:gd name="T50" fmla="*/ 59 w 63"/>
                      <a:gd name="T51" fmla="*/ 12 h 60"/>
                      <a:gd name="T52" fmla="*/ 56 w 63"/>
                      <a:gd name="T53" fmla="*/ 11 h 60"/>
                      <a:gd name="T54" fmla="*/ 53 w 63"/>
                      <a:gd name="T55" fmla="*/ 11 h 60"/>
                      <a:gd name="T56" fmla="*/ 54 w 63"/>
                      <a:gd name="T57" fmla="*/ 7 h 60"/>
                      <a:gd name="T58" fmla="*/ 46 w 63"/>
                      <a:gd name="T59" fmla="*/ 8 h 60"/>
                      <a:gd name="T60" fmla="*/ 43 w 63"/>
                      <a:gd name="T61" fmla="*/ 9 h 60"/>
                      <a:gd name="T62" fmla="*/ 34 w 63"/>
                      <a:gd name="T63" fmla="*/ 7 h 60"/>
                      <a:gd name="T64" fmla="*/ 27 w 63"/>
                      <a:gd name="T65" fmla="*/ 6 h 60"/>
                      <a:gd name="T66" fmla="*/ 24 w 63"/>
                      <a:gd name="T67" fmla="*/ 3 h 60"/>
                      <a:gd name="T68" fmla="*/ 17 w 63"/>
                      <a:gd name="T69" fmla="*/ 0 h 60"/>
                      <a:gd name="T70" fmla="*/ 20 w 63"/>
                      <a:gd name="T71" fmla="*/ 3 h 60"/>
                      <a:gd name="T72" fmla="*/ 13 w 63"/>
                      <a:gd name="T73" fmla="*/ 9 h 60"/>
                      <a:gd name="T74" fmla="*/ 15 w 63"/>
                      <a:gd name="T75" fmla="*/ 14 h 60"/>
                      <a:gd name="T76" fmla="*/ 10 w 63"/>
                      <a:gd name="T77" fmla="*/ 14 h 60"/>
                      <a:gd name="T78" fmla="*/ 11 w 63"/>
                      <a:gd name="T79" fmla="*/ 7 h 60"/>
                      <a:gd name="T80" fmla="*/ 10 w 63"/>
                      <a:gd name="T81" fmla="*/ 4 h 60"/>
                      <a:gd name="T82" fmla="*/ 11 w 63"/>
                      <a:gd name="T83" fmla="*/ 2 h 60"/>
                      <a:gd name="T84" fmla="*/ 47 w 63"/>
                      <a:gd name="T85" fmla="*/ 5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63" h="60">
                        <a:moveTo>
                          <a:pt x="61" y="16"/>
                        </a:move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3" y="16"/>
                          <a:pt x="63" y="16"/>
                          <a:pt x="61" y="16"/>
                        </a:cubicBezTo>
                        <a:close/>
                        <a:moveTo>
                          <a:pt x="11" y="1"/>
                        </a:moveTo>
                        <a:cubicBezTo>
                          <a:pt x="10" y="1"/>
                          <a:pt x="8" y="2"/>
                          <a:pt x="8" y="2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0"/>
                          <a:pt x="2" y="10"/>
                          <a:pt x="2" y="10"/>
                        </a:cubicBezTo>
                        <a:cubicBezTo>
                          <a:pt x="2" y="10"/>
                          <a:pt x="3" y="11"/>
                          <a:pt x="2" y="13"/>
                        </a:cubicBezTo>
                        <a:cubicBezTo>
                          <a:pt x="1" y="14"/>
                          <a:pt x="3" y="14"/>
                          <a:pt x="1" y="16"/>
                        </a:cubicBezTo>
                        <a:cubicBezTo>
                          <a:pt x="0" y="18"/>
                          <a:pt x="2" y="18"/>
                          <a:pt x="2" y="18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1"/>
                          <a:pt x="5" y="21"/>
                          <a:pt x="5" y="22"/>
                        </a:cubicBezTo>
                        <a:cubicBezTo>
                          <a:pt x="5" y="24"/>
                          <a:pt x="6" y="24"/>
                          <a:pt x="7" y="25"/>
                        </a:cubicBezTo>
                        <a:cubicBezTo>
                          <a:pt x="8" y="27"/>
                          <a:pt x="7" y="28"/>
                          <a:pt x="7" y="28"/>
                        </a:cubicBezTo>
                        <a:cubicBezTo>
                          <a:pt x="11" y="28"/>
                          <a:pt x="11" y="28"/>
                          <a:pt x="11" y="28"/>
                        </a:cubicBezTo>
                        <a:cubicBezTo>
                          <a:pt x="11" y="28"/>
                          <a:pt x="13" y="29"/>
                          <a:pt x="15" y="28"/>
                        </a:cubicBezTo>
                        <a:cubicBezTo>
                          <a:pt x="16" y="28"/>
                          <a:pt x="17" y="28"/>
                          <a:pt x="18" y="29"/>
                        </a:cubicBezTo>
                        <a:cubicBezTo>
                          <a:pt x="18" y="30"/>
                          <a:pt x="20" y="33"/>
                          <a:pt x="20" y="33"/>
                        </a:cubicBezTo>
                        <a:cubicBezTo>
                          <a:pt x="20" y="33"/>
                          <a:pt x="22" y="32"/>
                          <a:pt x="23" y="32"/>
                        </a:cubicBezTo>
                        <a:cubicBezTo>
                          <a:pt x="25" y="32"/>
                          <a:pt x="26" y="33"/>
                          <a:pt x="26" y="33"/>
                        </a:cubicBezTo>
                        <a:cubicBezTo>
                          <a:pt x="26" y="35"/>
                          <a:pt x="26" y="35"/>
                          <a:pt x="26" y="35"/>
                        </a:cubicBezTo>
                        <a:cubicBezTo>
                          <a:pt x="26" y="35"/>
                          <a:pt x="25" y="36"/>
                          <a:pt x="25" y="38"/>
                        </a:cubicBezTo>
                        <a:cubicBezTo>
                          <a:pt x="25" y="39"/>
                          <a:pt x="27" y="40"/>
                          <a:pt x="27" y="41"/>
                        </a:cubicBezTo>
                        <a:cubicBezTo>
                          <a:pt x="28" y="42"/>
                          <a:pt x="29" y="43"/>
                          <a:pt x="30" y="44"/>
                        </a:cubicBezTo>
                        <a:cubicBezTo>
                          <a:pt x="31" y="44"/>
                          <a:pt x="34" y="46"/>
                          <a:pt x="34" y="46"/>
                        </a:cubicBezTo>
                        <a:cubicBezTo>
                          <a:pt x="34" y="46"/>
                          <a:pt x="33" y="48"/>
                          <a:pt x="33" y="49"/>
                        </a:cubicBezTo>
                        <a:cubicBezTo>
                          <a:pt x="33" y="50"/>
                          <a:pt x="31" y="51"/>
                          <a:pt x="31" y="51"/>
                        </a:cubicBezTo>
                        <a:cubicBezTo>
                          <a:pt x="31" y="51"/>
                          <a:pt x="31" y="54"/>
                          <a:pt x="32" y="53"/>
                        </a:cubicBezTo>
                        <a:cubicBezTo>
                          <a:pt x="33" y="52"/>
                          <a:pt x="33" y="53"/>
                          <a:pt x="33" y="54"/>
                        </a:cubicBezTo>
                        <a:cubicBezTo>
                          <a:pt x="33" y="55"/>
                          <a:pt x="34" y="56"/>
                          <a:pt x="34" y="56"/>
                        </a:cubicBezTo>
                        <a:cubicBezTo>
                          <a:pt x="34" y="59"/>
                          <a:pt x="34" y="59"/>
                          <a:pt x="34" y="59"/>
                        </a:cubicBezTo>
                        <a:cubicBezTo>
                          <a:pt x="36" y="60"/>
                          <a:pt x="36" y="60"/>
                          <a:pt x="36" y="60"/>
                        </a:cubicBezTo>
                        <a:cubicBezTo>
                          <a:pt x="36" y="60"/>
                          <a:pt x="38" y="59"/>
                          <a:pt x="39" y="59"/>
                        </a:cubicBezTo>
                        <a:cubicBezTo>
                          <a:pt x="40" y="59"/>
                          <a:pt x="40" y="57"/>
                          <a:pt x="42" y="57"/>
                        </a:cubicBezTo>
                        <a:cubicBezTo>
                          <a:pt x="43" y="57"/>
                          <a:pt x="43" y="56"/>
                          <a:pt x="44" y="56"/>
                        </a:cubicBezTo>
                        <a:cubicBezTo>
                          <a:pt x="45" y="56"/>
                          <a:pt x="45" y="53"/>
                          <a:pt x="47" y="53"/>
                        </a:cubicBezTo>
                        <a:cubicBezTo>
                          <a:pt x="48" y="53"/>
                          <a:pt x="48" y="52"/>
                          <a:pt x="48" y="52"/>
                        </a:cubicBezTo>
                        <a:cubicBezTo>
                          <a:pt x="48" y="52"/>
                          <a:pt x="48" y="51"/>
                          <a:pt x="47" y="51"/>
                        </a:cubicBezTo>
                        <a:cubicBezTo>
                          <a:pt x="45" y="51"/>
                          <a:pt x="44" y="52"/>
                          <a:pt x="43" y="52"/>
                        </a:cubicBezTo>
                        <a:cubicBezTo>
                          <a:pt x="42" y="51"/>
                          <a:pt x="42" y="51"/>
                          <a:pt x="41" y="50"/>
                        </a:cubicBezTo>
                        <a:cubicBezTo>
                          <a:pt x="41" y="49"/>
                          <a:pt x="42" y="47"/>
                          <a:pt x="42" y="46"/>
                        </a:cubicBezTo>
                        <a:cubicBezTo>
                          <a:pt x="42" y="46"/>
                          <a:pt x="42" y="45"/>
                          <a:pt x="41" y="44"/>
                        </a:cubicBezTo>
                        <a:cubicBezTo>
                          <a:pt x="40" y="43"/>
                          <a:pt x="41" y="42"/>
                          <a:pt x="40" y="42"/>
                        </a:cubicBezTo>
                        <a:cubicBezTo>
                          <a:pt x="39" y="42"/>
                          <a:pt x="38" y="41"/>
                          <a:pt x="40" y="41"/>
                        </a:cubicBezTo>
                        <a:cubicBezTo>
                          <a:pt x="42" y="41"/>
                          <a:pt x="44" y="42"/>
                          <a:pt x="44" y="42"/>
                        </a:cubicBezTo>
                        <a:cubicBezTo>
                          <a:pt x="44" y="42"/>
                          <a:pt x="46" y="42"/>
                          <a:pt x="47" y="43"/>
                        </a:cubicBezTo>
                        <a:cubicBezTo>
                          <a:pt x="47" y="44"/>
                          <a:pt x="49" y="44"/>
                          <a:pt x="49" y="44"/>
                        </a:cubicBezTo>
                        <a:cubicBezTo>
                          <a:pt x="49" y="44"/>
                          <a:pt x="48" y="43"/>
                          <a:pt x="49" y="42"/>
                        </a:cubicBezTo>
                        <a:cubicBezTo>
                          <a:pt x="49" y="42"/>
                          <a:pt x="50" y="42"/>
                          <a:pt x="50" y="42"/>
                        </a:cubicBezTo>
                        <a:cubicBezTo>
                          <a:pt x="50" y="42"/>
                          <a:pt x="52" y="42"/>
                          <a:pt x="53" y="42"/>
                        </a:cubicBezTo>
                        <a:cubicBezTo>
                          <a:pt x="54" y="42"/>
                          <a:pt x="54" y="41"/>
                          <a:pt x="55" y="41"/>
                        </a:cubicBezTo>
                        <a:cubicBezTo>
                          <a:pt x="56" y="41"/>
                          <a:pt x="56" y="39"/>
                          <a:pt x="57" y="39"/>
                        </a:cubicBezTo>
                        <a:cubicBezTo>
                          <a:pt x="58" y="39"/>
                          <a:pt x="59" y="39"/>
                          <a:pt x="59" y="39"/>
                        </a:cubicBezTo>
                        <a:cubicBezTo>
                          <a:pt x="60" y="37"/>
                          <a:pt x="60" y="37"/>
                          <a:pt x="60" y="37"/>
                        </a:cubicBezTo>
                        <a:cubicBezTo>
                          <a:pt x="60" y="36"/>
                          <a:pt x="60" y="36"/>
                          <a:pt x="60" y="36"/>
                        </a:cubicBezTo>
                        <a:cubicBezTo>
                          <a:pt x="56" y="30"/>
                          <a:pt x="56" y="30"/>
                          <a:pt x="56" y="30"/>
                        </a:cubicBezTo>
                        <a:cubicBezTo>
                          <a:pt x="57" y="30"/>
                          <a:pt x="57" y="30"/>
                          <a:pt x="57" y="30"/>
                        </a:cubicBezTo>
                        <a:cubicBezTo>
                          <a:pt x="57" y="30"/>
                          <a:pt x="56" y="28"/>
                          <a:pt x="58" y="28"/>
                        </a:cubicBezTo>
                        <a:cubicBezTo>
                          <a:pt x="59" y="28"/>
                          <a:pt x="62" y="27"/>
                          <a:pt x="62" y="26"/>
                        </a:cubicBezTo>
                        <a:cubicBezTo>
                          <a:pt x="62" y="25"/>
                          <a:pt x="60" y="25"/>
                          <a:pt x="60" y="25"/>
                        </a:cubicBezTo>
                        <a:cubicBezTo>
                          <a:pt x="60" y="25"/>
                          <a:pt x="60" y="23"/>
                          <a:pt x="59" y="23"/>
                        </a:cubicBezTo>
                        <a:cubicBezTo>
                          <a:pt x="58" y="23"/>
                          <a:pt x="58" y="22"/>
                          <a:pt x="59" y="22"/>
                        </a:cubicBezTo>
                        <a:cubicBezTo>
                          <a:pt x="60" y="22"/>
                          <a:pt x="61" y="21"/>
                          <a:pt x="62" y="21"/>
                        </a:cubicBezTo>
                        <a:cubicBezTo>
                          <a:pt x="63" y="20"/>
                          <a:pt x="63" y="19"/>
                          <a:pt x="63" y="19"/>
                        </a:cubicBezTo>
                        <a:cubicBezTo>
                          <a:pt x="63" y="18"/>
                          <a:pt x="63" y="18"/>
                          <a:pt x="63" y="18"/>
                        </a:cubicBezTo>
                        <a:cubicBezTo>
                          <a:pt x="63" y="17"/>
                          <a:pt x="63" y="17"/>
                          <a:pt x="62" y="17"/>
                        </a:cubicBezTo>
                        <a:cubicBezTo>
                          <a:pt x="61" y="17"/>
                          <a:pt x="61" y="17"/>
                          <a:pt x="60" y="18"/>
                        </a:cubicBezTo>
                        <a:cubicBezTo>
                          <a:pt x="59" y="18"/>
                          <a:pt x="59" y="17"/>
                          <a:pt x="58" y="17"/>
                        </a:cubicBezTo>
                        <a:cubicBezTo>
                          <a:pt x="57" y="18"/>
                          <a:pt x="57" y="18"/>
                          <a:pt x="57" y="18"/>
                        </a:cubicBezTo>
                        <a:cubicBezTo>
                          <a:pt x="55" y="18"/>
                          <a:pt x="54" y="18"/>
                          <a:pt x="53" y="19"/>
                        </a:cubicBezTo>
                        <a:cubicBezTo>
                          <a:pt x="53" y="18"/>
                          <a:pt x="53" y="18"/>
                          <a:pt x="53" y="17"/>
                        </a:cubicBezTo>
                        <a:cubicBezTo>
                          <a:pt x="55" y="17"/>
                          <a:pt x="57" y="17"/>
                          <a:pt x="59" y="16"/>
                        </a:cubicBezTo>
                        <a:cubicBezTo>
                          <a:pt x="59" y="16"/>
                          <a:pt x="58" y="15"/>
                          <a:pt x="59" y="14"/>
                        </a:cubicBezTo>
                        <a:cubicBezTo>
                          <a:pt x="59" y="14"/>
                          <a:pt x="60" y="13"/>
                          <a:pt x="60" y="13"/>
                        </a:cubicBezTo>
                        <a:cubicBezTo>
                          <a:pt x="60" y="13"/>
                          <a:pt x="59" y="12"/>
                          <a:pt x="59" y="12"/>
                        </a:cubicBezTo>
                        <a:cubicBezTo>
                          <a:pt x="59" y="12"/>
                          <a:pt x="59" y="12"/>
                          <a:pt x="59" y="12"/>
                        </a:cubicBezTo>
                        <a:cubicBezTo>
                          <a:pt x="59" y="12"/>
                          <a:pt x="58" y="12"/>
                          <a:pt x="57" y="11"/>
                        </a:cubicBezTo>
                        <a:cubicBezTo>
                          <a:pt x="57" y="11"/>
                          <a:pt x="57" y="12"/>
                          <a:pt x="57" y="12"/>
                        </a:cubicBezTo>
                        <a:cubicBezTo>
                          <a:pt x="57" y="12"/>
                          <a:pt x="56" y="12"/>
                          <a:pt x="56" y="11"/>
                        </a:cubicBezTo>
                        <a:cubicBezTo>
                          <a:pt x="56" y="11"/>
                          <a:pt x="55" y="11"/>
                          <a:pt x="55" y="10"/>
                        </a:cubicBezTo>
                        <a:cubicBezTo>
                          <a:pt x="54" y="11"/>
                          <a:pt x="54" y="11"/>
                          <a:pt x="54" y="11"/>
                        </a:cubicBezTo>
                        <a:cubicBezTo>
                          <a:pt x="53" y="11"/>
                          <a:pt x="53" y="11"/>
                          <a:pt x="53" y="11"/>
                        </a:cubicBezTo>
                        <a:cubicBezTo>
                          <a:pt x="52" y="10"/>
                          <a:pt x="52" y="9"/>
                          <a:pt x="51" y="8"/>
                        </a:cubicBezTo>
                        <a:cubicBezTo>
                          <a:pt x="52" y="8"/>
                          <a:pt x="53" y="8"/>
                          <a:pt x="54" y="8"/>
                        </a:cubicBezTo>
                        <a:cubicBezTo>
                          <a:pt x="54" y="8"/>
                          <a:pt x="54" y="7"/>
                          <a:pt x="54" y="7"/>
                        </a:cubicBezTo>
                        <a:cubicBezTo>
                          <a:pt x="51" y="7"/>
                          <a:pt x="50" y="7"/>
                          <a:pt x="47" y="7"/>
                        </a:cubicBezTo>
                        <a:cubicBezTo>
                          <a:pt x="47" y="7"/>
                          <a:pt x="48" y="8"/>
                          <a:pt x="48" y="8"/>
                        </a:cubicBezTo>
                        <a:cubicBezTo>
                          <a:pt x="47" y="8"/>
                          <a:pt x="46" y="7"/>
                          <a:pt x="46" y="8"/>
                        </a:cubicBezTo>
                        <a:cubicBezTo>
                          <a:pt x="46" y="8"/>
                          <a:pt x="46" y="8"/>
                          <a:pt x="46" y="8"/>
                        </a:cubicBezTo>
                        <a:cubicBezTo>
                          <a:pt x="45" y="8"/>
                          <a:pt x="44" y="8"/>
                          <a:pt x="43" y="9"/>
                        </a:cubicBezTo>
                        <a:cubicBezTo>
                          <a:pt x="43" y="9"/>
                          <a:pt x="43" y="9"/>
                          <a:pt x="43" y="9"/>
                        </a:cubicBezTo>
                        <a:cubicBezTo>
                          <a:pt x="43" y="9"/>
                          <a:pt x="41" y="9"/>
                          <a:pt x="41" y="10"/>
                        </a:cubicBezTo>
                        <a:cubicBezTo>
                          <a:pt x="40" y="10"/>
                          <a:pt x="37" y="9"/>
                          <a:pt x="36" y="9"/>
                        </a:cubicBezTo>
                        <a:cubicBezTo>
                          <a:pt x="35" y="8"/>
                          <a:pt x="38" y="7"/>
                          <a:pt x="34" y="7"/>
                        </a:cubicBezTo>
                        <a:cubicBezTo>
                          <a:pt x="32" y="7"/>
                          <a:pt x="30" y="7"/>
                          <a:pt x="28" y="7"/>
                        </a:cubicBezTo>
                        <a:cubicBezTo>
                          <a:pt x="28" y="7"/>
                          <a:pt x="28" y="8"/>
                          <a:pt x="27" y="8"/>
                        </a:cubicBezTo>
                        <a:cubicBezTo>
                          <a:pt x="25" y="8"/>
                          <a:pt x="26" y="6"/>
                          <a:pt x="27" y="6"/>
                        </a:cubicBezTo>
                        <a:cubicBezTo>
                          <a:pt x="27" y="5"/>
                          <a:pt x="26" y="4"/>
                          <a:pt x="26" y="4"/>
                        </a:cubicBezTo>
                        <a:cubicBezTo>
                          <a:pt x="25" y="4"/>
                          <a:pt x="25" y="4"/>
                          <a:pt x="24" y="4"/>
                        </a:cubicBezTo>
                        <a:cubicBezTo>
                          <a:pt x="24" y="4"/>
                          <a:pt x="24" y="3"/>
                          <a:pt x="24" y="3"/>
                        </a:cubicBezTo>
                        <a:cubicBezTo>
                          <a:pt x="22" y="2"/>
                          <a:pt x="21" y="3"/>
                          <a:pt x="20" y="2"/>
                        </a:cubicBezTo>
                        <a:cubicBezTo>
                          <a:pt x="19" y="2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7" y="0"/>
                        </a:cubicBezTo>
                        <a:cubicBezTo>
                          <a:pt x="17" y="0"/>
                          <a:pt x="17" y="1"/>
                          <a:pt x="17" y="2"/>
                        </a:cubicBezTo>
                        <a:cubicBezTo>
                          <a:pt x="17" y="2"/>
                          <a:pt x="18" y="2"/>
                          <a:pt x="19" y="2"/>
                        </a:cubicBezTo>
                        <a:cubicBezTo>
                          <a:pt x="19" y="2"/>
                          <a:pt x="19" y="3"/>
                          <a:pt x="20" y="3"/>
                        </a:cubicBezTo>
                        <a:cubicBezTo>
                          <a:pt x="16" y="4"/>
                          <a:pt x="15" y="4"/>
                          <a:pt x="13" y="5"/>
                        </a:cubicBezTo>
                        <a:cubicBezTo>
                          <a:pt x="12" y="6"/>
                          <a:pt x="12" y="7"/>
                          <a:pt x="12" y="9"/>
                        </a:cubicBezTo>
                        <a:cubicBezTo>
                          <a:pt x="13" y="9"/>
                          <a:pt x="13" y="9"/>
                          <a:pt x="13" y="9"/>
                        </a:cubicBezTo>
                        <a:cubicBezTo>
                          <a:pt x="13" y="9"/>
                          <a:pt x="14" y="10"/>
                          <a:pt x="14" y="10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2"/>
                          <a:pt x="14" y="13"/>
                          <a:pt x="15" y="14"/>
                        </a:cubicBezTo>
                        <a:cubicBezTo>
                          <a:pt x="13" y="15"/>
                          <a:pt x="12" y="15"/>
                          <a:pt x="11" y="16"/>
                        </a:cubicBezTo>
                        <a:cubicBezTo>
                          <a:pt x="11" y="15"/>
                          <a:pt x="11" y="15"/>
                          <a:pt x="11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3"/>
                          <a:pt x="9" y="11"/>
                          <a:pt x="9" y="10"/>
                        </a:cubicBezTo>
                        <a:cubicBezTo>
                          <a:pt x="9" y="9"/>
                          <a:pt x="10" y="8"/>
                          <a:pt x="11" y="8"/>
                        </a:cubicBezTo>
                        <a:cubicBezTo>
                          <a:pt x="11" y="8"/>
                          <a:pt x="12" y="7"/>
                          <a:pt x="11" y="7"/>
                        </a:cubicBezTo>
                        <a:cubicBezTo>
                          <a:pt x="11" y="6"/>
                          <a:pt x="11" y="6"/>
                          <a:pt x="10" y="6"/>
                        </a:cubicBezTo>
                        <a:cubicBezTo>
                          <a:pt x="10" y="5"/>
                          <a:pt x="11" y="6"/>
                          <a:pt x="11" y="5"/>
                        </a:cubicBezTo>
                        <a:cubicBezTo>
                          <a:pt x="10" y="5"/>
                          <a:pt x="10" y="5"/>
                          <a:pt x="10" y="4"/>
                        </a:cubicBezTo>
                        <a:cubicBezTo>
                          <a:pt x="10" y="4"/>
                          <a:pt x="9" y="5"/>
                          <a:pt x="9" y="4"/>
                        </a:cubicBezTo>
                        <a:cubicBezTo>
                          <a:pt x="9" y="4"/>
                          <a:pt x="9" y="3"/>
                          <a:pt x="9" y="3"/>
                        </a:cubicBezTo>
                        <a:cubicBezTo>
                          <a:pt x="9" y="3"/>
                          <a:pt x="10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2"/>
                          <a:pt x="11" y="1"/>
                          <a:pt x="11" y="1"/>
                        </a:cubicBezTo>
                        <a:close/>
                        <a:moveTo>
                          <a:pt x="47" y="5"/>
                        </a:moveTo>
                        <a:cubicBezTo>
                          <a:pt x="46" y="5"/>
                          <a:pt x="48" y="5"/>
                          <a:pt x="48" y="5"/>
                        </a:cubicBezTo>
                        <a:cubicBezTo>
                          <a:pt x="48" y="5"/>
                          <a:pt x="48" y="5"/>
                          <a:pt x="47" y="5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98" name="Freeform 34">
                    <a:extLst>
                      <a:ext uri="{FF2B5EF4-FFF2-40B4-BE49-F238E27FC236}">
                        <a16:creationId xmlns:a16="http://schemas.microsoft.com/office/drawing/2014/main" id="{BCFAFE42-8574-7241-18DE-E1A42D9E46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92789" y="3828015"/>
                    <a:ext cx="130721" cy="203466"/>
                  </a:xfrm>
                  <a:custGeom>
                    <a:avLst/>
                    <a:gdLst>
                      <a:gd name="T0" fmla="*/ 18 w 19"/>
                      <a:gd name="T1" fmla="*/ 2 h 28"/>
                      <a:gd name="T2" fmla="*/ 17 w 19"/>
                      <a:gd name="T3" fmla="*/ 2 h 28"/>
                      <a:gd name="T4" fmla="*/ 16 w 19"/>
                      <a:gd name="T5" fmla="*/ 2 h 28"/>
                      <a:gd name="T6" fmla="*/ 14 w 19"/>
                      <a:gd name="T7" fmla="*/ 2 h 28"/>
                      <a:gd name="T8" fmla="*/ 14 w 19"/>
                      <a:gd name="T9" fmla="*/ 2 h 28"/>
                      <a:gd name="T10" fmla="*/ 12 w 19"/>
                      <a:gd name="T11" fmla="*/ 3 h 28"/>
                      <a:gd name="T12" fmla="*/ 6 w 19"/>
                      <a:gd name="T13" fmla="*/ 4 h 28"/>
                      <a:gd name="T14" fmla="*/ 6 w 19"/>
                      <a:gd name="T15" fmla="*/ 3 h 28"/>
                      <a:gd name="T16" fmla="*/ 3 w 19"/>
                      <a:gd name="T17" fmla="*/ 7 h 28"/>
                      <a:gd name="T18" fmla="*/ 3 w 19"/>
                      <a:gd name="T19" fmla="*/ 9 h 28"/>
                      <a:gd name="T20" fmla="*/ 1 w 19"/>
                      <a:gd name="T21" fmla="*/ 11 h 28"/>
                      <a:gd name="T22" fmla="*/ 1 w 19"/>
                      <a:gd name="T23" fmla="*/ 14 h 28"/>
                      <a:gd name="T24" fmla="*/ 1 w 19"/>
                      <a:gd name="T25" fmla="*/ 18 h 28"/>
                      <a:gd name="T26" fmla="*/ 2 w 19"/>
                      <a:gd name="T27" fmla="*/ 19 h 28"/>
                      <a:gd name="T28" fmla="*/ 2 w 19"/>
                      <a:gd name="T29" fmla="*/ 21 h 28"/>
                      <a:gd name="T30" fmla="*/ 3 w 19"/>
                      <a:gd name="T31" fmla="*/ 25 h 28"/>
                      <a:gd name="T32" fmla="*/ 3 w 19"/>
                      <a:gd name="T33" fmla="*/ 27 h 28"/>
                      <a:gd name="T34" fmla="*/ 5 w 19"/>
                      <a:gd name="T35" fmla="*/ 27 h 28"/>
                      <a:gd name="T36" fmla="*/ 8 w 19"/>
                      <a:gd name="T37" fmla="*/ 28 h 28"/>
                      <a:gd name="T38" fmla="*/ 10 w 19"/>
                      <a:gd name="T39" fmla="*/ 26 h 28"/>
                      <a:gd name="T40" fmla="*/ 8 w 19"/>
                      <a:gd name="T41" fmla="*/ 25 h 28"/>
                      <a:gd name="T42" fmla="*/ 9 w 19"/>
                      <a:gd name="T43" fmla="*/ 23 h 28"/>
                      <a:gd name="T44" fmla="*/ 12 w 19"/>
                      <a:gd name="T45" fmla="*/ 24 h 28"/>
                      <a:gd name="T46" fmla="*/ 13 w 19"/>
                      <a:gd name="T47" fmla="*/ 23 h 28"/>
                      <a:gd name="T48" fmla="*/ 14 w 19"/>
                      <a:gd name="T49" fmla="*/ 24 h 28"/>
                      <a:gd name="T50" fmla="*/ 16 w 19"/>
                      <a:gd name="T51" fmla="*/ 24 h 28"/>
                      <a:gd name="T52" fmla="*/ 18 w 19"/>
                      <a:gd name="T53" fmla="*/ 21 h 28"/>
                      <a:gd name="T54" fmla="*/ 19 w 19"/>
                      <a:gd name="T55" fmla="*/ 17 h 28"/>
                      <a:gd name="T56" fmla="*/ 16 w 19"/>
                      <a:gd name="T57" fmla="*/ 14 h 28"/>
                      <a:gd name="T58" fmla="*/ 16 w 19"/>
                      <a:gd name="T59" fmla="*/ 9 h 28"/>
                      <a:gd name="T60" fmla="*/ 18 w 19"/>
                      <a:gd name="T61" fmla="*/ 5 h 28"/>
                      <a:gd name="T62" fmla="*/ 18 w 19"/>
                      <a:gd name="T63" fmla="*/ 4 h 28"/>
                      <a:gd name="T64" fmla="*/ 18 w 19"/>
                      <a:gd name="T65" fmla="*/ 4 h 28"/>
                      <a:gd name="T66" fmla="*/ 18 w 19"/>
                      <a:gd name="T67" fmla="*/ 3 h 28"/>
                      <a:gd name="T68" fmla="*/ 18 w 19"/>
                      <a:gd name="T69" fmla="*/ 2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9" h="28">
                        <a:moveTo>
                          <a:pt x="18" y="2"/>
                        </a:moveTo>
                        <a:cubicBezTo>
                          <a:pt x="18" y="2"/>
                          <a:pt x="17" y="2"/>
                          <a:pt x="17" y="2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5" y="2"/>
                          <a:pt x="14" y="2"/>
                          <a:pt x="14" y="2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3" y="2"/>
                          <a:pt x="12" y="3"/>
                          <a:pt x="12" y="3"/>
                        </a:cubicBezTo>
                        <a:cubicBezTo>
                          <a:pt x="8" y="3"/>
                          <a:pt x="7" y="0"/>
                          <a:pt x="6" y="4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3" y="6"/>
                          <a:pt x="3" y="7"/>
                        </a:cubicBezTo>
                        <a:cubicBezTo>
                          <a:pt x="3" y="8"/>
                          <a:pt x="3" y="8"/>
                          <a:pt x="3" y="9"/>
                        </a:cubicBezTo>
                        <a:cubicBezTo>
                          <a:pt x="3" y="10"/>
                          <a:pt x="1" y="11"/>
                          <a:pt x="1" y="11"/>
                        </a:cubicBezTo>
                        <a:cubicBezTo>
                          <a:pt x="0" y="12"/>
                          <a:pt x="1" y="13"/>
                          <a:pt x="1" y="14"/>
                        </a:cubicBezTo>
                        <a:cubicBezTo>
                          <a:pt x="1" y="15"/>
                          <a:pt x="1" y="18"/>
                          <a:pt x="1" y="18"/>
                        </a:cubicBezTo>
                        <a:cubicBezTo>
                          <a:pt x="1" y="18"/>
                          <a:pt x="1" y="18"/>
                          <a:pt x="2" y="19"/>
                        </a:cubicBezTo>
                        <a:cubicBezTo>
                          <a:pt x="3" y="19"/>
                          <a:pt x="2" y="21"/>
                          <a:pt x="2" y="21"/>
                        </a:cubicBezTo>
                        <a:cubicBezTo>
                          <a:pt x="3" y="25"/>
                          <a:pt x="3" y="25"/>
                          <a:pt x="3" y="25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8" y="28"/>
                          <a:pt x="8" y="28"/>
                          <a:pt x="8" y="28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8" y="25"/>
                          <a:pt x="8" y="25"/>
                          <a:pt x="8" y="25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3"/>
                          <a:pt x="13" y="23"/>
                          <a:pt x="13" y="23"/>
                        </a:cubicBezTo>
                        <a:cubicBezTo>
                          <a:pt x="14" y="24"/>
                          <a:pt x="14" y="24"/>
                          <a:pt x="14" y="24"/>
                        </a:cubicBezTo>
                        <a:cubicBezTo>
                          <a:pt x="16" y="24"/>
                          <a:pt x="16" y="24"/>
                          <a:pt x="16" y="24"/>
                        </a:cubicBezTo>
                        <a:cubicBezTo>
                          <a:pt x="16" y="24"/>
                          <a:pt x="17" y="22"/>
                          <a:pt x="18" y="21"/>
                        </a:cubicBezTo>
                        <a:cubicBezTo>
                          <a:pt x="19" y="19"/>
                          <a:pt x="19" y="17"/>
                          <a:pt x="19" y="17"/>
                        </a:cubicBezTo>
                        <a:cubicBezTo>
                          <a:pt x="19" y="17"/>
                          <a:pt x="16" y="15"/>
                          <a:pt x="16" y="14"/>
                        </a:cubicBezTo>
                        <a:cubicBezTo>
                          <a:pt x="16" y="12"/>
                          <a:pt x="16" y="9"/>
                          <a:pt x="16" y="9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3"/>
                          <a:pt x="18" y="3"/>
                        </a:cubicBezTo>
                        <a:lnTo>
                          <a:pt x="18" y="2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99" name="Freeform 51">
                    <a:extLst>
                      <a:ext uri="{FF2B5EF4-FFF2-40B4-BE49-F238E27FC236}">
                        <a16:creationId xmlns:a16="http://schemas.microsoft.com/office/drawing/2014/main" id="{7863F9B6-BDAE-275C-1606-AD1BF96457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224920" y="3371347"/>
                    <a:ext cx="53574" cy="27129"/>
                  </a:xfrm>
                  <a:custGeom>
                    <a:avLst/>
                    <a:gdLst>
                      <a:gd name="T0" fmla="*/ 1 w 8"/>
                      <a:gd name="T1" fmla="*/ 0 h 4"/>
                      <a:gd name="T2" fmla="*/ 0 w 8"/>
                      <a:gd name="T3" fmla="*/ 2 h 4"/>
                      <a:gd name="T4" fmla="*/ 1 w 8"/>
                      <a:gd name="T5" fmla="*/ 3 h 4"/>
                      <a:gd name="T6" fmla="*/ 6 w 8"/>
                      <a:gd name="T7" fmla="*/ 2 h 4"/>
                      <a:gd name="T8" fmla="*/ 1 w 8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4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4" y="4"/>
                          <a:pt x="5" y="3"/>
                          <a:pt x="6" y="2"/>
                        </a:cubicBezTo>
                        <a:cubicBezTo>
                          <a:pt x="8" y="0"/>
                          <a:pt x="3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0" name="Freeform 65">
                    <a:extLst>
                      <a:ext uri="{FF2B5EF4-FFF2-40B4-BE49-F238E27FC236}">
                        <a16:creationId xmlns:a16="http://schemas.microsoft.com/office/drawing/2014/main" id="{1A17E7B8-904F-BCC2-81ED-00CB81BE6D4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3577749" y="3522815"/>
                    <a:ext cx="130721" cy="137905"/>
                  </a:xfrm>
                  <a:custGeom>
                    <a:avLst/>
                    <a:gdLst>
                      <a:gd name="T0" fmla="*/ 0 w 19"/>
                      <a:gd name="T1" fmla="*/ 8 h 19"/>
                      <a:gd name="T2" fmla="*/ 0 w 19"/>
                      <a:gd name="T3" fmla="*/ 10 h 19"/>
                      <a:gd name="T4" fmla="*/ 3 w 19"/>
                      <a:gd name="T5" fmla="*/ 12 h 19"/>
                      <a:gd name="T6" fmla="*/ 4 w 19"/>
                      <a:gd name="T7" fmla="*/ 15 h 19"/>
                      <a:gd name="T8" fmla="*/ 6 w 19"/>
                      <a:gd name="T9" fmla="*/ 17 h 19"/>
                      <a:gd name="T10" fmla="*/ 8 w 19"/>
                      <a:gd name="T11" fmla="*/ 17 h 19"/>
                      <a:gd name="T12" fmla="*/ 7 w 19"/>
                      <a:gd name="T13" fmla="*/ 16 h 19"/>
                      <a:gd name="T14" fmla="*/ 7 w 19"/>
                      <a:gd name="T15" fmla="*/ 14 h 19"/>
                      <a:gd name="T16" fmla="*/ 7 w 19"/>
                      <a:gd name="T17" fmla="*/ 13 h 19"/>
                      <a:gd name="T18" fmla="*/ 9 w 19"/>
                      <a:gd name="T19" fmla="*/ 15 h 19"/>
                      <a:gd name="T20" fmla="*/ 11 w 19"/>
                      <a:gd name="T21" fmla="*/ 17 h 19"/>
                      <a:gd name="T22" fmla="*/ 12 w 19"/>
                      <a:gd name="T23" fmla="*/ 18 h 19"/>
                      <a:gd name="T24" fmla="*/ 14 w 19"/>
                      <a:gd name="T25" fmla="*/ 18 h 19"/>
                      <a:gd name="T26" fmla="*/ 15 w 19"/>
                      <a:gd name="T27" fmla="*/ 19 h 19"/>
                      <a:gd name="T28" fmla="*/ 17 w 19"/>
                      <a:gd name="T29" fmla="*/ 19 h 19"/>
                      <a:gd name="T30" fmla="*/ 16 w 19"/>
                      <a:gd name="T31" fmla="*/ 18 h 19"/>
                      <a:gd name="T32" fmla="*/ 17 w 19"/>
                      <a:gd name="T33" fmla="*/ 17 h 19"/>
                      <a:gd name="T34" fmla="*/ 16 w 19"/>
                      <a:gd name="T35" fmla="*/ 14 h 19"/>
                      <a:gd name="T36" fmla="*/ 17 w 19"/>
                      <a:gd name="T37" fmla="*/ 11 h 19"/>
                      <a:gd name="T38" fmla="*/ 17 w 19"/>
                      <a:gd name="T39" fmla="*/ 11 h 19"/>
                      <a:gd name="T40" fmla="*/ 18 w 19"/>
                      <a:gd name="T41" fmla="*/ 4 h 19"/>
                      <a:gd name="T42" fmla="*/ 19 w 19"/>
                      <a:gd name="T43" fmla="*/ 2 h 19"/>
                      <a:gd name="T44" fmla="*/ 18 w 19"/>
                      <a:gd name="T45" fmla="*/ 0 h 19"/>
                      <a:gd name="T46" fmla="*/ 16 w 19"/>
                      <a:gd name="T47" fmla="*/ 0 h 19"/>
                      <a:gd name="T48" fmla="*/ 14 w 19"/>
                      <a:gd name="T49" fmla="*/ 2 h 19"/>
                      <a:gd name="T50" fmla="*/ 11 w 19"/>
                      <a:gd name="T51" fmla="*/ 3 h 19"/>
                      <a:gd name="T52" fmla="*/ 8 w 19"/>
                      <a:gd name="T53" fmla="*/ 3 h 19"/>
                      <a:gd name="T54" fmla="*/ 6 w 19"/>
                      <a:gd name="T55" fmla="*/ 3 h 19"/>
                      <a:gd name="T56" fmla="*/ 2 w 19"/>
                      <a:gd name="T57" fmla="*/ 4 h 19"/>
                      <a:gd name="T58" fmla="*/ 2 w 19"/>
                      <a:gd name="T59" fmla="*/ 8 h 19"/>
                      <a:gd name="T60" fmla="*/ 0 w 19"/>
                      <a:gd name="T61" fmla="*/ 8 h 19"/>
                      <a:gd name="T62" fmla="*/ 4 w 19"/>
                      <a:gd name="T63" fmla="*/ 11 h 19"/>
                      <a:gd name="T64" fmla="*/ 5 w 19"/>
                      <a:gd name="T65" fmla="*/ 13 h 19"/>
                      <a:gd name="T66" fmla="*/ 4 w 19"/>
                      <a:gd name="T67" fmla="*/ 11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9" h="19">
                        <a:moveTo>
                          <a:pt x="0" y="8"/>
                        </a:move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1" y="10"/>
                          <a:pt x="2" y="11"/>
                          <a:pt x="3" y="12"/>
                        </a:cubicBezTo>
                        <a:cubicBezTo>
                          <a:pt x="4" y="13"/>
                          <a:pt x="3" y="14"/>
                          <a:pt x="4" y="15"/>
                        </a:cubicBezTo>
                        <a:cubicBezTo>
                          <a:pt x="5" y="16"/>
                          <a:pt x="6" y="17"/>
                          <a:pt x="6" y="17"/>
                        </a:cubicBezTo>
                        <a:cubicBezTo>
                          <a:pt x="6" y="17"/>
                          <a:pt x="7" y="17"/>
                          <a:pt x="8" y="17"/>
                        </a:cubicBezTo>
                        <a:cubicBezTo>
                          <a:pt x="8" y="17"/>
                          <a:pt x="8" y="16"/>
                          <a:pt x="7" y="16"/>
                        </a:cubicBezTo>
                        <a:cubicBezTo>
                          <a:pt x="7" y="16"/>
                          <a:pt x="6" y="16"/>
                          <a:pt x="7" y="14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4"/>
                          <a:pt x="8" y="15"/>
                          <a:pt x="9" y="15"/>
                        </a:cubicBezTo>
                        <a:cubicBezTo>
                          <a:pt x="10" y="16"/>
                          <a:pt x="10" y="15"/>
                          <a:pt x="11" y="17"/>
                        </a:cubicBezTo>
                        <a:cubicBezTo>
                          <a:pt x="11" y="17"/>
                          <a:pt x="11" y="18"/>
                          <a:pt x="12" y="18"/>
                        </a:cubicBezTo>
                        <a:cubicBezTo>
                          <a:pt x="13" y="18"/>
                          <a:pt x="14" y="18"/>
                          <a:pt x="14" y="18"/>
                        </a:cubicBezTo>
                        <a:cubicBezTo>
                          <a:pt x="14" y="18"/>
                          <a:pt x="14" y="19"/>
                          <a:pt x="15" y="19"/>
                        </a:cubicBezTo>
                        <a:cubicBezTo>
                          <a:pt x="16" y="19"/>
                          <a:pt x="17" y="19"/>
                          <a:pt x="17" y="19"/>
                        </a:cubicBezTo>
                        <a:cubicBezTo>
                          <a:pt x="17" y="19"/>
                          <a:pt x="16" y="18"/>
                          <a:pt x="16" y="18"/>
                        </a:cubicBezTo>
                        <a:cubicBezTo>
                          <a:pt x="16" y="17"/>
                          <a:pt x="16" y="17"/>
                          <a:pt x="17" y="17"/>
                        </a:cubicBezTo>
                        <a:cubicBezTo>
                          <a:pt x="17" y="16"/>
                          <a:pt x="16" y="15"/>
                          <a:pt x="16" y="14"/>
                        </a:cubicBezTo>
                        <a:cubicBezTo>
                          <a:pt x="16" y="13"/>
                          <a:pt x="16" y="12"/>
                          <a:pt x="17" y="11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cubicBezTo>
                          <a:pt x="18" y="8"/>
                          <a:pt x="17" y="7"/>
                          <a:pt x="18" y="4"/>
                        </a:cubicBezTo>
                        <a:cubicBezTo>
                          <a:pt x="18" y="4"/>
                          <a:pt x="19" y="3"/>
                          <a:pt x="19" y="2"/>
                        </a:cubicBezTo>
                        <a:cubicBezTo>
                          <a:pt x="19" y="2"/>
                          <a:pt x="19" y="0"/>
                          <a:pt x="18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4" y="1"/>
                          <a:pt x="14" y="2"/>
                        </a:cubicBezTo>
                        <a:cubicBezTo>
                          <a:pt x="14" y="2"/>
                          <a:pt x="12" y="3"/>
                          <a:pt x="11" y="3"/>
                        </a:cubicBezTo>
                        <a:cubicBezTo>
                          <a:pt x="10" y="3"/>
                          <a:pt x="9" y="4"/>
                          <a:pt x="8" y="3"/>
                        </a:cubicBezTo>
                        <a:cubicBezTo>
                          <a:pt x="8" y="2"/>
                          <a:pt x="7" y="2"/>
                          <a:pt x="6" y="3"/>
                        </a:cubicBezTo>
                        <a:cubicBezTo>
                          <a:pt x="4" y="3"/>
                          <a:pt x="2" y="4"/>
                          <a:pt x="2" y="4"/>
                        </a:cubicBezTo>
                        <a:cubicBezTo>
                          <a:pt x="2" y="4"/>
                          <a:pt x="3" y="7"/>
                          <a:pt x="2" y="8"/>
                        </a:cubicBezTo>
                        <a:cubicBezTo>
                          <a:pt x="2" y="9"/>
                          <a:pt x="0" y="8"/>
                          <a:pt x="0" y="8"/>
                        </a:cubicBezTo>
                        <a:close/>
                        <a:moveTo>
                          <a:pt x="4" y="11"/>
                        </a:moveTo>
                        <a:cubicBezTo>
                          <a:pt x="5" y="11"/>
                          <a:pt x="8" y="12"/>
                          <a:pt x="5" y="13"/>
                        </a:cubicBezTo>
                        <a:cubicBezTo>
                          <a:pt x="5" y="12"/>
                          <a:pt x="3" y="11"/>
                          <a:pt x="4" y="11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1" name="Freeform 98">
                    <a:extLst>
                      <a:ext uri="{FF2B5EF4-FFF2-40B4-BE49-F238E27FC236}">
                        <a16:creationId xmlns:a16="http://schemas.microsoft.com/office/drawing/2014/main" id="{B3E7A0F5-5369-0EA9-1892-0C9EE87D35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858475" y="3362304"/>
                    <a:ext cx="77147" cy="36173"/>
                  </a:xfrm>
                  <a:custGeom>
                    <a:avLst/>
                    <a:gdLst>
                      <a:gd name="T0" fmla="*/ 3 w 11"/>
                      <a:gd name="T1" fmla="*/ 0 h 5"/>
                      <a:gd name="T2" fmla="*/ 0 w 11"/>
                      <a:gd name="T3" fmla="*/ 2 h 5"/>
                      <a:gd name="T4" fmla="*/ 0 w 11"/>
                      <a:gd name="T5" fmla="*/ 2 h 5"/>
                      <a:gd name="T6" fmla="*/ 2 w 11"/>
                      <a:gd name="T7" fmla="*/ 2 h 5"/>
                      <a:gd name="T8" fmla="*/ 3 w 11"/>
                      <a:gd name="T9" fmla="*/ 3 h 5"/>
                      <a:gd name="T10" fmla="*/ 8 w 11"/>
                      <a:gd name="T11" fmla="*/ 5 h 5"/>
                      <a:gd name="T12" fmla="*/ 8 w 11"/>
                      <a:gd name="T13" fmla="*/ 4 h 5"/>
                      <a:gd name="T14" fmla="*/ 10 w 11"/>
                      <a:gd name="T15" fmla="*/ 4 h 5"/>
                      <a:gd name="T16" fmla="*/ 11 w 11"/>
                      <a:gd name="T17" fmla="*/ 3 h 5"/>
                      <a:gd name="T18" fmla="*/ 8 w 11"/>
                      <a:gd name="T19" fmla="*/ 1 h 5"/>
                      <a:gd name="T20" fmla="*/ 5 w 11"/>
                      <a:gd name="T21" fmla="*/ 1 h 5"/>
                      <a:gd name="T22" fmla="*/ 3 w 11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5">
                        <a:moveTo>
                          <a:pt x="3" y="0"/>
                        </a:move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0" y="2"/>
                          <a:pt x="1" y="2"/>
                          <a:pt x="0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3" y="3"/>
                          <a:pt x="2" y="3"/>
                          <a:pt x="3" y="3"/>
                        </a:cubicBezTo>
                        <a:cubicBezTo>
                          <a:pt x="3" y="4"/>
                          <a:pt x="6" y="5"/>
                          <a:pt x="8" y="5"/>
                        </a:cubicBezTo>
                        <a:cubicBezTo>
                          <a:pt x="8" y="5"/>
                          <a:pt x="8" y="4"/>
                          <a:pt x="8" y="4"/>
                        </a:cubicBezTo>
                        <a:cubicBezTo>
                          <a:pt x="9" y="4"/>
                          <a:pt x="10" y="4"/>
                          <a:pt x="10" y="4"/>
                        </a:cubicBezTo>
                        <a:cubicBezTo>
                          <a:pt x="10" y="4"/>
                          <a:pt x="11" y="3"/>
                          <a:pt x="11" y="3"/>
                        </a:cubicBezTo>
                        <a:cubicBezTo>
                          <a:pt x="10" y="3"/>
                          <a:pt x="8" y="1"/>
                          <a:pt x="8" y="1"/>
                        </a:cubicBezTo>
                        <a:cubicBezTo>
                          <a:pt x="7" y="1"/>
                          <a:pt x="6" y="1"/>
                          <a:pt x="5" y="1"/>
                        </a:cubicBezTo>
                        <a:cubicBezTo>
                          <a:pt x="5" y="1"/>
                          <a:pt x="5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2" name="Freeform 110">
                    <a:extLst>
                      <a:ext uri="{FF2B5EF4-FFF2-40B4-BE49-F238E27FC236}">
                        <a16:creationId xmlns:a16="http://schemas.microsoft.com/office/drawing/2014/main" id="{582CBEBE-5B7D-E950-CF77-7F013766CF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601" y="3473079"/>
                    <a:ext cx="192866" cy="115298"/>
                  </a:xfrm>
                  <a:custGeom>
                    <a:avLst/>
                    <a:gdLst>
                      <a:gd name="T0" fmla="*/ 28 w 28"/>
                      <a:gd name="T1" fmla="*/ 7 h 16"/>
                      <a:gd name="T2" fmla="*/ 27 w 28"/>
                      <a:gd name="T3" fmla="*/ 5 h 16"/>
                      <a:gd name="T4" fmla="*/ 24 w 28"/>
                      <a:gd name="T5" fmla="*/ 4 h 16"/>
                      <a:gd name="T6" fmla="*/ 23 w 28"/>
                      <a:gd name="T7" fmla="*/ 2 h 16"/>
                      <a:gd name="T8" fmla="*/ 22 w 28"/>
                      <a:gd name="T9" fmla="*/ 2 h 16"/>
                      <a:gd name="T10" fmla="*/ 22 w 28"/>
                      <a:gd name="T11" fmla="*/ 1 h 16"/>
                      <a:gd name="T12" fmla="*/ 17 w 28"/>
                      <a:gd name="T13" fmla="*/ 1 h 16"/>
                      <a:gd name="T14" fmla="*/ 16 w 28"/>
                      <a:gd name="T15" fmla="*/ 0 h 16"/>
                      <a:gd name="T16" fmla="*/ 16 w 28"/>
                      <a:gd name="T17" fmla="*/ 1 h 16"/>
                      <a:gd name="T18" fmla="*/ 11 w 28"/>
                      <a:gd name="T19" fmla="*/ 1 h 16"/>
                      <a:gd name="T20" fmla="*/ 11 w 28"/>
                      <a:gd name="T21" fmla="*/ 2 h 16"/>
                      <a:gd name="T22" fmla="*/ 4 w 28"/>
                      <a:gd name="T23" fmla="*/ 2 h 16"/>
                      <a:gd name="T24" fmla="*/ 3 w 28"/>
                      <a:gd name="T25" fmla="*/ 3 h 16"/>
                      <a:gd name="T26" fmla="*/ 1 w 28"/>
                      <a:gd name="T27" fmla="*/ 5 h 16"/>
                      <a:gd name="T28" fmla="*/ 0 w 28"/>
                      <a:gd name="T29" fmla="*/ 8 h 16"/>
                      <a:gd name="T30" fmla="*/ 4 w 28"/>
                      <a:gd name="T31" fmla="*/ 9 h 16"/>
                      <a:gd name="T32" fmla="*/ 7 w 28"/>
                      <a:gd name="T33" fmla="*/ 10 h 16"/>
                      <a:gd name="T34" fmla="*/ 9 w 28"/>
                      <a:gd name="T35" fmla="*/ 11 h 16"/>
                      <a:gd name="T36" fmla="*/ 9 w 28"/>
                      <a:gd name="T37" fmla="*/ 14 h 16"/>
                      <a:gd name="T38" fmla="*/ 10 w 28"/>
                      <a:gd name="T39" fmla="*/ 14 h 16"/>
                      <a:gd name="T40" fmla="*/ 9 w 28"/>
                      <a:gd name="T41" fmla="*/ 15 h 16"/>
                      <a:gd name="T42" fmla="*/ 11 w 28"/>
                      <a:gd name="T43" fmla="*/ 15 h 16"/>
                      <a:gd name="T44" fmla="*/ 11 w 28"/>
                      <a:gd name="T45" fmla="*/ 11 h 16"/>
                      <a:gd name="T46" fmla="*/ 15 w 28"/>
                      <a:gd name="T47" fmla="*/ 10 h 16"/>
                      <a:gd name="T48" fmla="*/ 17 w 28"/>
                      <a:gd name="T49" fmla="*/ 10 h 16"/>
                      <a:gd name="T50" fmla="*/ 20 w 28"/>
                      <a:gd name="T51" fmla="*/ 10 h 16"/>
                      <a:gd name="T52" fmla="*/ 23 w 28"/>
                      <a:gd name="T53" fmla="*/ 9 h 16"/>
                      <a:gd name="T54" fmla="*/ 25 w 28"/>
                      <a:gd name="T55" fmla="*/ 7 h 16"/>
                      <a:gd name="T56" fmla="*/ 28 w 28"/>
                      <a:gd name="T57" fmla="*/ 7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8" h="16">
                        <a:moveTo>
                          <a:pt x="28" y="7"/>
                        </a:moveTo>
                        <a:cubicBezTo>
                          <a:pt x="27" y="5"/>
                          <a:pt x="28" y="6"/>
                          <a:pt x="27" y="5"/>
                        </a:cubicBezTo>
                        <a:cubicBezTo>
                          <a:pt x="27" y="5"/>
                          <a:pt x="25" y="5"/>
                          <a:pt x="24" y="4"/>
                        </a:cubicBezTo>
                        <a:cubicBezTo>
                          <a:pt x="24" y="4"/>
                          <a:pt x="24" y="2"/>
                          <a:pt x="23" y="2"/>
                        </a:cubicBezTo>
                        <a:cubicBezTo>
                          <a:pt x="23" y="2"/>
                          <a:pt x="23" y="2"/>
                          <a:pt x="22" y="2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0" y="1"/>
                          <a:pt x="19" y="1"/>
                          <a:pt x="17" y="1"/>
                        </a:cubicBezTo>
                        <a:cubicBezTo>
                          <a:pt x="17" y="1"/>
                          <a:pt x="17" y="0"/>
                          <a:pt x="16" y="0"/>
                        </a:cubicBezTo>
                        <a:cubicBezTo>
                          <a:pt x="16" y="0"/>
                          <a:pt x="16" y="1"/>
                          <a:pt x="16" y="1"/>
                        </a:cubicBezTo>
                        <a:cubicBezTo>
                          <a:pt x="14" y="1"/>
                          <a:pt x="13" y="1"/>
                          <a:pt x="11" y="1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9" y="2"/>
                          <a:pt x="6" y="2"/>
                          <a:pt x="4" y="2"/>
                        </a:cubicBezTo>
                        <a:cubicBezTo>
                          <a:pt x="4" y="2"/>
                          <a:pt x="4" y="3"/>
                          <a:pt x="3" y="3"/>
                        </a:cubicBezTo>
                        <a:cubicBezTo>
                          <a:pt x="1" y="3"/>
                          <a:pt x="1" y="4"/>
                          <a:pt x="1" y="5"/>
                        </a:cubicBezTo>
                        <a:cubicBezTo>
                          <a:pt x="1" y="6"/>
                          <a:pt x="0" y="8"/>
                          <a:pt x="0" y="8"/>
                        </a:cubicBezTo>
                        <a:cubicBezTo>
                          <a:pt x="0" y="8"/>
                          <a:pt x="3" y="8"/>
                          <a:pt x="4" y="9"/>
                        </a:cubicBezTo>
                        <a:cubicBezTo>
                          <a:pt x="5" y="10"/>
                          <a:pt x="5" y="10"/>
                          <a:pt x="7" y="10"/>
                        </a:cubicBezTo>
                        <a:cubicBezTo>
                          <a:pt x="8" y="10"/>
                          <a:pt x="9" y="11"/>
                          <a:pt x="9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10" y="14"/>
                        </a:cubicBezTo>
                        <a:cubicBezTo>
                          <a:pt x="10" y="14"/>
                          <a:pt x="9" y="15"/>
                          <a:pt x="9" y="15"/>
                        </a:cubicBezTo>
                        <a:cubicBezTo>
                          <a:pt x="9" y="15"/>
                          <a:pt x="11" y="16"/>
                          <a:pt x="11" y="15"/>
                        </a:cubicBezTo>
                        <a:cubicBezTo>
                          <a:pt x="12" y="14"/>
                          <a:pt x="11" y="11"/>
                          <a:pt x="11" y="11"/>
                        </a:cubicBezTo>
                        <a:cubicBezTo>
                          <a:pt x="11" y="11"/>
                          <a:pt x="13" y="10"/>
                          <a:pt x="15" y="10"/>
                        </a:cubicBezTo>
                        <a:cubicBezTo>
                          <a:pt x="16" y="9"/>
                          <a:pt x="17" y="9"/>
                          <a:pt x="17" y="10"/>
                        </a:cubicBezTo>
                        <a:cubicBezTo>
                          <a:pt x="18" y="11"/>
                          <a:pt x="19" y="10"/>
                          <a:pt x="20" y="10"/>
                        </a:cubicBezTo>
                        <a:cubicBezTo>
                          <a:pt x="21" y="10"/>
                          <a:pt x="23" y="9"/>
                          <a:pt x="23" y="9"/>
                        </a:cubicBezTo>
                        <a:cubicBezTo>
                          <a:pt x="23" y="8"/>
                          <a:pt x="25" y="7"/>
                          <a:pt x="25" y="7"/>
                        </a:cubicBezTo>
                        <a:lnTo>
                          <a:pt x="28" y="7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3" name="Freeform 112">
                    <a:extLst>
                      <a:ext uri="{FF2B5EF4-FFF2-40B4-BE49-F238E27FC236}">
                        <a16:creationId xmlns:a16="http://schemas.microsoft.com/office/drawing/2014/main" id="{D7A6A0FB-1750-BEE5-F54F-EF928B4EB5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89195" y="3319351"/>
                    <a:ext cx="90004" cy="65562"/>
                  </a:xfrm>
                  <a:custGeom>
                    <a:avLst/>
                    <a:gdLst>
                      <a:gd name="T0" fmla="*/ 13 w 13"/>
                      <a:gd name="T1" fmla="*/ 9 h 9"/>
                      <a:gd name="T2" fmla="*/ 13 w 13"/>
                      <a:gd name="T3" fmla="*/ 7 h 9"/>
                      <a:gd name="T4" fmla="*/ 12 w 13"/>
                      <a:gd name="T5" fmla="*/ 6 h 9"/>
                      <a:gd name="T6" fmla="*/ 12 w 13"/>
                      <a:gd name="T7" fmla="*/ 5 h 9"/>
                      <a:gd name="T8" fmla="*/ 12 w 13"/>
                      <a:gd name="T9" fmla="*/ 4 h 9"/>
                      <a:gd name="T10" fmla="*/ 12 w 13"/>
                      <a:gd name="T11" fmla="*/ 1 h 9"/>
                      <a:gd name="T12" fmla="*/ 9 w 13"/>
                      <a:gd name="T13" fmla="*/ 0 h 9"/>
                      <a:gd name="T14" fmla="*/ 6 w 13"/>
                      <a:gd name="T15" fmla="*/ 0 h 9"/>
                      <a:gd name="T16" fmla="*/ 9 w 13"/>
                      <a:gd name="T17" fmla="*/ 2 h 9"/>
                      <a:gd name="T18" fmla="*/ 8 w 13"/>
                      <a:gd name="T19" fmla="*/ 4 h 9"/>
                      <a:gd name="T20" fmla="*/ 10 w 13"/>
                      <a:gd name="T21" fmla="*/ 6 h 9"/>
                      <a:gd name="T22" fmla="*/ 10 w 13"/>
                      <a:gd name="T23" fmla="*/ 7 h 9"/>
                      <a:gd name="T24" fmla="*/ 9 w 13"/>
                      <a:gd name="T25" fmla="*/ 7 h 9"/>
                      <a:gd name="T26" fmla="*/ 9 w 13"/>
                      <a:gd name="T27" fmla="*/ 7 h 9"/>
                      <a:gd name="T28" fmla="*/ 5 w 13"/>
                      <a:gd name="T29" fmla="*/ 6 h 9"/>
                      <a:gd name="T30" fmla="*/ 3 w 13"/>
                      <a:gd name="T31" fmla="*/ 7 h 9"/>
                      <a:gd name="T32" fmla="*/ 1 w 13"/>
                      <a:gd name="T33" fmla="*/ 6 h 9"/>
                      <a:gd name="T34" fmla="*/ 0 w 13"/>
                      <a:gd name="T35" fmla="*/ 6 h 9"/>
                      <a:gd name="T36" fmla="*/ 0 w 13"/>
                      <a:gd name="T37" fmla="*/ 8 h 9"/>
                      <a:gd name="T38" fmla="*/ 2 w 13"/>
                      <a:gd name="T39" fmla="*/ 9 h 9"/>
                      <a:gd name="T40" fmla="*/ 4 w 13"/>
                      <a:gd name="T41" fmla="*/ 8 h 9"/>
                      <a:gd name="T42" fmla="*/ 13 w 13"/>
                      <a:gd name="T43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3" h="9">
                        <a:moveTo>
                          <a:pt x="13" y="9"/>
                        </a:moveTo>
                        <a:cubicBezTo>
                          <a:pt x="13" y="9"/>
                          <a:pt x="13" y="8"/>
                          <a:pt x="13" y="7"/>
                        </a:cubicBezTo>
                        <a:cubicBezTo>
                          <a:pt x="13" y="7"/>
                          <a:pt x="12" y="6"/>
                          <a:pt x="12" y="6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0" y="2"/>
                          <a:pt x="10" y="1"/>
                          <a:pt x="9" y="0"/>
                        </a:cubicBezTo>
                        <a:cubicBezTo>
                          <a:pt x="8" y="0"/>
                          <a:pt x="7" y="0"/>
                          <a:pt x="6" y="0"/>
                        </a:cubicBezTo>
                        <a:cubicBezTo>
                          <a:pt x="7" y="1"/>
                          <a:pt x="8" y="1"/>
                          <a:pt x="9" y="2"/>
                        </a:cubicBezTo>
                        <a:cubicBezTo>
                          <a:pt x="9" y="2"/>
                          <a:pt x="8" y="3"/>
                          <a:pt x="8" y="4"/>
                        </a:cubicBezTo>
                        <a:cubicBezTo>
                          <a:pt x="8" y="5"/>
                          <a:pt x="10" y="6"/>
                          <a:pt x="10" y="6"/>
                        </a:cubicBezTo>
                        <a:cubicBezTo>
                          <a:pt x="10" y="6"/>
                          <a:pt x="10" y="7"/>
                          <a:pt x="10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8" y="7"/>
                          <a:pt x="6" y="6"/>
                          <a:pt x="5" y="6"/>
                        </a:cubicBezTo>
                        <a:cubicBezTo>
                          <a:pt x="4" y="6"/>
                          <a:pt x="4" y="7"/>
                          <a:pt x="3" y="7"/>
                        </a:cubicBezTo>
                        <a:cubicBezTo>
                          <a:pt x="3" y="7"/>
                          <a:pt x="2" y="6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ubicBezTo>
                          <a:pt x="0" y="8"/>
                          <a:pt x="1" y="9"/>
                          <a:pt x="2" y="9"/>
                        </a:cubicBezTo>
                        <a:cubicBezTo>
                          <a:pt x="2" y="9"/>
                          <a:pt x="4" y="8"/>
                          <a:pt x="4" y="8"/>
                        </a:cubicBezTo>
                        <a:cubicBezTo>
                          <a:pt x="7" y="8"/>
                          <a:pt x="10" y="9"/>
                          <a:pt x="13" y="9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4" name="Freeform 113">
                    <a:extLst>
                      <a:ext uri="{FF2B5EF4-FFF2-40B4-BE49-F238E27FC236}">
                        <a16:creationId xmlns:a16="http://schemas.microsoft.com/office/drawing/2014/main" id="{9263A938-AF7E-51A8-1393-F76D5E25E6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83501" y="3762453"/>
                    <a:ext cx="150007" cy="291635"/>
                  </a:xfrm>
                  <a:custGeom>
                    <a:avLst/>
                    <a:gdLst>
                      <a:gd name="T0" fmla="*/ 7 w 22"/>
                      <a:gd name="T1" fmla="*/ 0 h 40"/>
                      <a:gd name="T2" fmla="*/ 7 w 22"/>
                      <a:gd name="T3" fmla="*/ 1 h 40"/>
                      <a:gd name="T4" fmla="*/ 6 w 22"/>
                      <a:gd name="T5" fmla="*/ 3 h 40"/>
                      <a:gd name="T6" fmla="*/ 3 w 22"/>
                      <a:gd name="T7" fmla="*/ 4 h 40"/>
                      <a:gd name="T8" fmla="*/ 3 w 22"/>
                      <a:gd name="T9" fmla="*/ 5 h 40"/>
                      <a:gd name="T10" fmla="*/ 4 w 22"/>
                      <a:gd name="T11" fmla="*/ 7 h 40"/>
                      <a:gd name="T12" fmla="*/ 6 w 22"/>
                      <a:gd name="T13" fmla="*/ 8 h 40"/>
                      <a:gd name="T14" fmla="*/ 2 w 22"/>
                      <a:gd name="T15" fmla="*/ 10 h 40"/>
                      <a:gd name="T16" fmla="*/ 1 w 22"/>
                      <a:gd name="T17" fmla="*/ 12 h 40"/>
                      <a:gd name="T18" fmla="*/ 0 w 22"/>
                      <a:gd name="T19" fmla="*/ 12 h 40"/>
                      <a:gd name="T20" fmla="*/ 4 w 22"/>
                      <a:gd name="T21" fmla="*/ 18 h 40"/>
                      <a:gd name="T22" fmla="*/ 7 w 22"/>
                      <a:gd name="T23" fmla="*/ 19 h 40"/>
                      <a:gd name="T24" fmla="*/ 8 w 22"/>
                      <a:gd name="T25" fmla="*/ 20 h 40"/>
                      <a:gd name="T26" fmla="*/ 7 w 22"/>
                      <a:gd name="T27" fmla="*/ 21 h 40"/>
                      <a:gd name="T28" fmla="*/ 9 w 22"/>
                      <a:gd name="T29" fmla="*/ 22 h 40"/>
                      <a:gd name="T30" fmla="*/ 9 w 22"/>
                      <a:gd name="T31" fmla="*/ 24 h 40"/>
                      <a:gd name="T32" fmla="*/ 9 w 22"/>
                      <a:gd name="T33" fmla="*/ 26 h 40"/>
                      <a:gd name="T34" fmla="*/ 6 w 22"/>
                      <a:gd name="T35" fmla="*/ 28 h 40"/>
                      <a:gd name="T36" fmla="*/ 6 w 22"/>
                      <a:gd name="T37" fmla="*/ 34 h 40"/>
                      <a:gd name="T38" fmla="*/ 8 w 22"/>
                      <a:gd name="T39" fmla="*/ 37 h 40"/>
                      <a:gd name="T40" fmla="*/ 10 w 22"/>
                      <a:gd name="T41" fmla="*/ 38 h 40"/>
                      <a:gd name="T42" fmla="*/ 12 w 22"/>
                      <a:gd name="T43" fmla="*/ 40 h 40"/>
                      <a:gd name="T44" fmla="*/ 14 w 22"/>
                      <a:gd name="T45" fmla="*/ 38 h 40"/>
                      <a:gd name="T46" fmla="*/ 15 w 22"/>
                      <a:gd name="T47" fmla="*/ 37 h 40"/>
                      <a:gd name="T48" fmla="*/ 17 w 22"/>
                      <a:gd name="T49" fmla="*/ 36 h 40"/>
                      <a:gd name="T50" fmla="*/ 19 w 22"/>
                      <a:gd name="T51" fmla="*/ 36 h 40"/>
                      <a:gd name="T52" fmla="*/ 19 w 22"/>
                      <a:gd name="T53" fmla="*/ 34 h 40"/>
                      <a:gd name="T54" fmla="*/ 18 w 22"/>
                      <a:gd name="T55" fmla="*/ 30 h 40"/>
                      <a:gd name="T56" fmla="*/ 18 w 22"/>
                      <a:gd name="T57" fmla="*/ 28 h 40"/>
                      <a:gd name="T58" fmla="*/ 17 w 22"/>
                      <a:gd name="T59" fmla="*/ 27 h 40"/>
                      <a:gd name="T60" fmla="*/ 17 w 22"/>
                      <a:gd name="T61" fmla="*/ 23 h 40"/>
                      <a:gd name="T62" fmla="*/ 17 w 22"/>
                      <a:gd name="T63" fmla="*/ 20 h 40"/>
                      <a:gd name="T64" fmla="*/ 19 w 22"/>
                      <a:gd name="T65" fmla="*/ 18 h 40"/>
                      <a:gd name="T66" fmla="*/ 19 w 22"/>
                      <a:gd name="T67" fmla="*/ 16 h 40"/>
                      <a:gd name="T68" fmla="*/ 22 w 22"/>
                      <a:gd name="T69" fmla="*/ 12 h 40"/>
                      <a:gd name="T70" fmla="*/ 20 w 22"/>
                      <a:gd name="T71" fmla="*/ 9 h 40"/>
                      <a:gd name="T72" fmla="*/ 18 w 22"/>
                      <a:gd name="T73" fmla="*/ 9 h 40"/>
                      <a:gd name="T74" fmla="*/ 17 w 22"/>
                      <a:gd name="T75" fmla="*/ 8 h 40"/>
                      <a:gd name="T76" fmla="*/ 16 w 22"/>
                      <a:gd name="T77" fmla="*/ 8 h 40"/>
                      <a:gd name="T78" fmla="*/ 15 w 22"/>
                      <a:gd name="T79" fmla="*/ 7 h 40"/>
                      <a:gd name="T80" fmla="*/ 14 w 22"/>
                      <a:gd name="T81" fmla="*/ 11 h 40"/>
                      <a:gd name="T82" fmla="*/ 13 w 22"/>
                      <a:gd name="T83" fmla="*/ 10 h 40"/>
                      <a:gd name="T84" fmla="*/ 12 w 22"/>
                      <a:gd name="T85" fmla="*/ 11 h 40"/>
                      <a:gd name="T86" fmla="*/ 12 w 22"/>
                      <a:gd name="T87" fmla="*/ 10 h 40"/>
                      <a:gd name="T88" fmla="*/ 12 w 22"/>
                      <a:gd name="T89" fmla="*/ 9 h 40"/>
                      <a:gd name="T90" fmla="*/ 14 w 22"/>
                      <a:gd name="T91" fmla="*/ 8 h 40"/>
                      <a:gd name="T92" fmla="*/ 14 w 22"/>
                      <a:gd name="T93" fmla="*/ 8 h 40"/>
                      <a:gd name="T94" fmla="*/ 15 w 22"/>
                      <a:gd name="T95" fmla="*/ 4 h 40"/>
                      <a:gd name="T96" fmla="*/ 9 w 22"/>
                      <a:gd name="T97" fmla="*/ 0 h 40"/>
                      <a:gd name="T98" fmla="*/ 8 w 22"/>
                      <a:gd name="T99" fmla="*/ 0 h 40"/>
                      <a:gd name="T100" fmla="*/ 7 w 22"/>
                      <a:gd name="T10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2" h="40">
                        <a:moveTo>
                          <a:pt x="7" y="0"/>
                        </a:move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2"/>
                          <a:pt x="6" y="3"/>
                        </a:cubicBezTo>
                        <a:cubicBezTo>
                          <a:pt x="5" y="3"/>
                          <a:pt x="4" y="4"/>
                          <a:pt x="3" y="4"/>
                        </a:cubicBezTo>
                        <a:cubicBezTo>
                          <a:pt x="2" y="4"/>
                          <a:pt x="2" y="5"/>
                          <a:pt x="3" y="5"/>
                        </a:cubicBezTo>
                        <a:cubicBezTo>
                          <a:pt x="4" y="5"/>
                          <a:pt x="4" y="7"/>
                          <a:pt x="4" y="7"/>
                        </a:cubicBezTo>
                        <a:cubicBezTo>
                          <a:pt x="4" y="7"/>
                          <a:pt x="6" y="7"/>
                          <a:pt x="6" y="8"/>
                        </a:cubicBezTo>
                        <a:cubicBezTo>
                          <a:pt x="6" y="9"/>
                          <a:pt x="3" y="10"/>
                          <a:pt x="2" y="10"/>
                        </a:cubicBezTo>
                        <a:cubicBezTo>
                          <a:pt x="0" y="10"/>
                          <a:pt x="1" y="12"/>
                          <a:pt x="1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6" y="19"/>
                          <a:pt x="7" y="19"/>
                        </a:cubicBezTo>
                        <a:cubicBezTo>
                          <a:pt x="8" y="18"/>
                          <a:pt x="8" y="20"/>
                          <a:pt x="8" y="20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7" y="21"/>
                          <a:pt x="8" y="22"/>
                          <a:pt x="9" y="22"/>
                        </a:cubicBezTo>
                        <a:cubicBezTo>
                          <a:pt x="10" y="22"/>
                          <a:pt x="8" y="23"/>
                          <a:pt x="9" y="24"/>
                        </a:cubicBezTo>
                        <a:cubicBezTo>
                          <a:pt x="10" y="25"/>
                          <a:pt x="10" y="25"/>
                          <a:pt x="9" y="26"/>
                        </a:cubicBezTo>
                        <a:cubicBezTo>
                          <a:pt x="8" y="27"/>
                          <a:pt x="6" y="28"/>
                          <a:pt x="6" y="28"/>
                        </a:cubicBezTo>
                        <a:cubicBezTo>
                          <a:pt x="6" y="28"/>
                          <a:pt x="7" y="33"/>
                          <a:pt x="6" y="34"/>
                        </a:cubicBezTo>
                        <a:cubicBezTo>
                          <a:pt x="6" y="35"/>
                          <a:pt x="7" y="36"/>
                          <a:pt x="8" y="37"/>
                        </a:cubicBezTo>
                        <a:cubicBezTo>
                          <a:pt x="8" y="37"/>
                          <a:pt x="10" y="38"/>
                          <a:pt x="10" y="38"/>
                        </a:cubicBezTo>
                        <a:cubicBezTo>
                          <a:pt x="10" y="39"/>
                          <a:pt x="11" y="40"/>
                          <a:pt x="12" y="40"/>
                        </a:cubicBezTo>
                        <a:cubicBezTo>
                          <a:pt x="12" y="40"/>
                          <a:pt x="13" y="38"/>
                          <a:pt x="14" y="38"/>
                        </a:cubicBezTo>
                        <a:cubicBezTo>
                          <a:pt x="15" y="39"/>
                          <a:pt x="14" y="37"/>
                          <a:pt x="15" y="37"/>
                        </a:cubicBezTo>
                        <a:cubicBezTo>
                          <a:pt x="16" y="37"/>
                          <a:pt x="16" y="35"/>
                          <a:pt x="17" y="36"/>
                        </a:cubicBezTo>
                        <a:cubicBezTo>
                          <a:pt x="18" y="37"/>
                          <a:pt x="19" y="36"/>
                          <a:pt x="19" y="36"/>
                        </a:cubicBezTo>
                        <a:cubicBezTo>
                          <a:pt x="19" y="34"/>
                          <a:pt x="19" y="34"/>
                          <a:pt x="19" y="34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8" y="30"/>
                          <a:pt x="19" y="28"/>
                          <a:pt x="18" y="28"/>
                        </a:cubicBezTo>
                        <a:cubicBezTo>
                          <a:pt x="17" y="27"/>
                          <a:pt x="17" y="27"/>
                          <a:pt x="17" y="27"/>
                        </a:cubicBezTo>
                        <a:cubicBezTo>
                          <a:pt x="17" y="27"/>
                          <a:pt x="17" y="24"/>
                          <a:pt x="17" y="23"/>
                        </a:cubicBezTo>
                        <a:cubicBezTo>
                          <a:pt x="17" y="22"/>
                          <a:pt x="16" y="21"/>
                          <a:pt x="17" y="20"/>
                        </a:cubicBezTo>
                        <a:cubicBezTo>
                          <a:pt x="17" y="20"/>
                          <a:pt x="19" y="19"/>
                          <a:pt x="19" y="18"/>
                        </a:cubicBezTo>
                        <a:cubicBezTo>
                          <a:pt x="19" y="17"/>
                          <a:pt x="19" y="17"/>
                          <a:pt x="19" y="16"/>
                        </a:cubicBezTo>
                        <a:cubicBezTo>
                          <a:pt x="19" y="15"/>
                          <a:pt x="22" y="12"/>
                          <a:pt x="22" y="12"/>
                        </a:cubicBezTo>
                        <a:cubicBezTo>
                          <a:pt x="22" y="11"/>
                          <a:pt x="21" y="10"/>
                          <a:pt x="20" y="9"/>
                        </a:cubicBezTo>
                        <a:cubicBezTo>
                          <a:pt x="20" y="9"/>
                          <a:pt x="19" y="9"/>
                          <a:pt x="18" y="9"/>
                        </a:cubicBezTo>
                        <a:cubicBezTo>
                          <a:pt x="18" y="9"/>
                          <a:pt x="18" y="8"/>
                          <a:pt x="17" y="8"/>
                        </a:cubicBezTo>
                        <a:cubicBezTo>
                          <a:pt x="16" y="7"/>
                          <a:pt x="17" y="8"/>
                          <a:pt x="16" y="8"/>
                        </a:cubicBezTo>
                        <a:cubicBezTo>
                          <a:pt x="15" y="7"/>
                          <a:pt x="16" y="7"/>
                          <a:pt x="15" y="7"/>
                        </a:cubicBezTo>
                        <a:cubicBezTo>
                          <a:pt x="15" y="8"/>
                          <a:pt x="14" y="9"/>
                          <a:pt x="14" y="11"/>
                        </a:cubicBezTo>
                        <a:cubicBezTo>
                          <a:pt x="13" y="10"/>
                          <a:pt x="13" y="10"/>
                          <a:pt x="13" y="10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0"/>
                          <a:pt x="12" y="10"/>
                        </a:cubicBezTo>
                        <a:cubicBezTo>
                          <a:pt x="12" y="10"/>
                          <a:pt x="12" y="9"/>
                          <a:pt x="12" y="9"/>
                        </a:cubicBezTo>
                        <a:cubicBezTo>
                          <a:pt x="13" y="8"/>
                          <a:pt x="13" y="8"/>
                          <a:pt x="14" y="8"/>
                        </a:cubicBezTo>
                        <a:cubicBezTo>
                          <a:pt x="14" y="8"/>
                          <a:pt x="14" y="8"/>
                          <a:pt x="14" y="8"/>
                        </a:cubicBezTo>
                        <a:cubicBezTo>
                          <a:pt x="15" y="7"/>
                          <a:pt x="14" y="6"/>
                          <a:pt x="15" y="4"/>
                        </a:cubicBezTo>
                        <a:cubicBezTo>
                          <a:pt x="12" y="3"/>
                          <a:pt x="10" y="1"/>
                          <a:pt x="9" y="0"/>
                        </a:cubicBezTo>
                        <a:cubicBezTo>
                          <a:pt x="9" y="0"/>
                          <a:pt x="8" y="0"/>
                          <a:pt x="8" y="0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5" name="Freeform 116">
                    <a:extLst>
                      <a:ext uri="{FF2B5EF4-FFF2-40B4-BE49-F238E27FC236}">
                        <a16:creationId xmlns:a16="http://schemas.microsoft.com/office/drawing/2014/main" id="{408DAE89-C29E-F3C2-2320-B303CAA70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410599" y="3398477"/>
                    <a:ext cx="132863" cy="153730"/>
                  </a:xfrm>
                  <a:custGeom>
                    <a:avLst/>
                    <a:gdLst>
                      <a:gd name="T0" fmla="*/ 10 w 19"/>
                      <a:gd name="T1" fmla="*/ 21 h 21"/>
                      <a:gd name="T2" fmla="*/ 13 w 19"/>
                      <a:gd name="T3" fmla="*/ 20 h 21"/>
                      <a:gd name="T4" fmla="*/ 15 w 19"/>
                      <a:gd name="T5" fmla="*/ 18 h 21"/>
                      <a:gd name="T6" fmla="*/ 16 w 19"/>
                      <a:gd name="T7" fmla="*/ 15 h 21"/>
                      <a:gd name="T8" fmla="*/ 18 w 19"/>
                      <a:gd name="T9" fmla="*/ 13 h 21"/>
                      <a:gd name="T10" fmla="*/ 19 w 19"/>
                      <a:gd name="T11" fmla="*/ 12 h 21"/>
                      <a:gd name="T12" fmla="*/ 17 w 19"/>
                      <a:gd name="T13" fmla="*/ 12 h 21"/>
                      <a:gd name="T14" fmla="*/ 17 w 19"/>
                      <a:gd name="T15" fmla="*/ 11 h 21"/>
                      <a:gd name="T16" fmla="*/ 15 w 19"/>
                      <a:gd name="T17" fmla="*/ 11 h 21"/>
                      <a:gd name="T18" fmla="*/ 15 w 19"/>
                      <a:gd name="T19" fmla="*/ 0 h 21"/>
                      <a:gd name="T20" fmla="*/ 8 w 19"/>
                      <a:gd name="T21" fmla="*/ 0 h 21"/>
                      <a:gd name="T22" fmla="*/ 7 w 19"/>
                      <a:gd name="T23" fmla="*/ 2 h 21"/>
                      <a:gd name="T24" fmla="*/ 5 w 19"/>
                      <a:gd name="T25" fmla="*/ 2 h 21"/>
                      <a:gd name="T26" fmla="*/ 6 w 19"/>
                      <a:gd name="T27" fmla="*/ 3 h 21"/>
                      <a:gd name="T28" fmla="*/ 8 w 19"/>
                      <a:gd name="T29" fmla="*/ 6 h 21"/>
                      <a:gd name="T30" fmla="*/ 9 w 19"/>
                      <a:gd name="T31" fmla="*/ 9 h 21"/>
                      <a:gd name="T32" fmla="*/ 4 w 19"/>
                      <a:gd name="T33" fmla="*/ 8 h 21"/>
                      <a:gd name="T34" fmla="*/ 1 w 19"/>
                      <a:gd name="T35" fmla="*/ 12 h 21"/>
                      <a:gd name="T36" fmla="*/ 0 w 19"/>
                      <a:gd name="T37" fmla="*/ 15 h 21"/>
                      <a:gd name="T38" fmla="*/ 1 w 19"/>
                      <a:gd name="T39" fmla="*/ 15 h 21"/>
                      <a:gd name="T40" fmla="*/ 2 w 19"/>
                      <a:gd name="T41" fmla="*/ 16 h 21"/>
                      <a:gd name="T42" fmla="*/ 4 w 19"/>
                      <a:gd name="T43" fmla="*/ 18 h 21"/>
                      <a:gd name="T44" fmla="*/ 6 w 19"/>
                      <a:gd name="T45" fmla="*/ 19 h 21"/>
                      <a:gd name="T46" fmla="*/ 7 w 19"/>
                      <a:gd name="T47" fmla="*/ 20 h 21"/>
                      <a:gd name="T48" fmla="*/ 7 w 19"/>
                      <a:gd name="T49" fmla="*/ 21 h 21"/>
                      <a:gd name="T50" fmla="*/ 9 w 19"/>
                      <a:gd name="T51" fmla="*/ 21 h 21"/>
                      <a:gd name="T52" fmla="*/ 10 w 19"/>
                      <a:gd name="T5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9" h="21">
                        <a:moveTo>
                          <a:pt x="10" y="21"/>
                        </a:moveTo>
                        <a:cubicBezTo>
                          <a:pt x="10" y="20"/>
                          <a:pt x="13" y="21"/>
                          <a:pt x="13" y="20"/>
                        </a:cubicBezTo>
                        <a:cubicBezTo>
                          <a:pt x="12" y="19"/>
                          <a:pt x="15" y="18"/>
                          <a:pt x="15" y="18"/>
                        </a:cubicBezTo>
                        <a:cubicBezTo>
                          <a:pt x="15" y="18"/>
                          <a:pt x="16" y="16"/>
                          <a:pt x="16" y="15"/>
                        </a:cubicBezTo>
                        <a:cubicBezTo>
                          <a:pt x="16" y="14"/>
                          <a:pt x="16" y="13"/>
                          <a:pt x="18" y="13"/>
                        </a:cubicBezTo>
                        <a:cubicBezTo>
                          <a:pt x="19" y="13"/>
                          <a:pt x="19" y="12"/>
                          <a:pt x="19" y="12"/>
                        </a:cubicBezTo>
                        <a:cubicBezTo>
                          <a:pt x="18" y="12"/>
                          <a:pt x="17" y="12"/>
                          <a:pt x="17" y="12"/>
                        </a:cubicBezTo>
                        <a:cubicBezTo>
                          <a:pt x="17" y="11"/>
                          <a:pt x="17" y="11"/>
                          <a:pt x="17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7" y="5"/>
                          <a:pt x="8" y="6"/>
                        </a:cubicBezTo>
                        <a:cubicBezTo>
                          <a:pt x="9" y="7"/>
                          <a:pt x="9" y="9"/>
                          <a:pt x="9" y="9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0" y="12"/>
                          <a:pt x="1" y="12"/>
                        </a:cubicBezTo>
                        <a:cubicBezTo>
                          <a:pt x="2" y="13"/>
                          <a:pt x="0" y="15"/>
                          <a:pt x="0" y="15"/>
                        </a:cubicBezTo>
                        <a:cubicBezTo>
                          <a:pt x="0" y="15"/>
                          <a:pt x="1" y="15"/>
                          <a:pt x="1" y="15"/>
                        </a:cubicBezTo>
                        <a:cubicBezTo>
                          <a:pt x="1" y="15"/>
                          <a:pt x="2" y="16"/>
                          <a:pt x="2" y="16"/>
                        </a:cubicBezTo>
                        <a:cubicBezTo>
                          <a:pt x="3" y="17"/>
                          <a:pt x="3" y="18"/>
                          <a:pt x="4" y="18"/>
                        </a:cubicBezTo>
                        <a:cubicBezTo>
                          <a:pt x="5" y="19"/>
                          <a:pt x="6" y="19"/>
                          <a:pt x="6" y="19"/>
                        </a:cubicBezTo>
                        <a:cubicBezTo>
                          <a:pt x="7" y="20"/>
                          <a:pt x="6" y="20"/>
                          <a:pt x="7" y="20"/>
                        </a:cubicBezTo>
                        <a:cubicBezTo>
                          <a:pt x="7" y="20"/>
                          <a:pt x="7" y="21"/>
                          <a:pt x="7" y="21"/>
                        </a:cubicBezTo>
                        <a:cubicBezTo>
                          <a:pt x="8" y="21"/>
                          <a:pt x="8" y="20"/>
                          <a:pt x="9" y="21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6" name="Freeform 117">
                    <a:extLst>
                      <a:ext uri="{FF2B5EF4-FFF2-40B4-BE49-F238E27FC236}">
                        <a16:creationId xmlns:a16="http://schemas.microsoft.com/office/drawing/2014/main" id="{3F3B1044-F109-2C3F-B22C-776FB500A1C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051340" y="208585"/>
                    <a:ext cx="1900801" cy="1403914"/>
                  </a:xfrm>
                  <a:custGeom>
                    <a:avLst/>
                    <a:gdLst>
                      <a:gd name="T0" fmla="*/ 207 w 276"/>
                      <a:gd name="T1" fmla="*/ 30 h 193"/>
                      <a:gd name="T2" fmla="*/ 105 w 276"/>
                      <a:gd name="T3" fmla="*/ 143 h 193"/>
                      <a:gd name="T4" fmla="*/ 92 w 276"/>
                      <a:gd name="T5" fmla="*/ 107 h 193"/>
                      <a:gd name="T6" fmla="*/ 214 w 276"/>
                      <a:gd name="T7" fmla="*/ 97 h 193"/>
                      <a:gd name="T8" fmla="*/ 230 w 276"/>
                      <a:gd name="T9" fmla="*/ 99 h 193"/>
                      <a:gd name="T10" fmla="*/ 247 w 276"/>
                      <a:gd name="T11" fmla="*/ 80 h 193"/>
                      <a:gd name="T12" fmla="*/ 247 w 276"/>
                      <a:gd name="T13" fmla="*/ 73 h 193"/>
                      <a:gd name="T14" fmla="*/ 5 w 276"/>
                      <a:gd name="T15" fmla="*/ 57 h 193"/>
                      <a:gd name="T16" fmla="*/ 245 w 276"/>
                      <a:gd name="T17" fmla="*/ 18 h 193"/>
                      <a:gd name="T18" fmla="*/ 173 w 276"/>
                      <a:gd name="T19" fmla="*/ 8 h 193"/>
                      <a:gd name="T20" fmla="*/ 194 w 276"/>
                      <a:gd name="T21" fmla="*/ 7 h 193"/>
                      <a:gd name="T22" fmla="*/ 239 w 276"/>
                      <a:gd name="T23" fmla="*/ 13 h 193"/>
                      <a:gd name="T24" fmla="*/ 215 w 276"/>
                      <a:gd name="T25" fmla="*/ 6 h 193"/>
                      <a:gd name="T26" fmla="*/ 159 w 276"/>
                      <a:gd name="T27" fmla="*/ 1 h 193"/>
                      <a:gd name="T28" fmla="*/ 141 w 276"/>
                      <a:gd name="T29" fmla="*/ 5 h 193"/>
                      <a:gd name="T30" fmla="*/ 140 w 276"/>
                      <a:gd name="T31" fmla="*/ 13 h 193"/>
                      <a:gd name="T32" fmla="*/ 130 w 276"/>
                      <a:gd name="T33" fmla="*/ 23 h 193"/>
                      <a:gd name="T34" fmla="*/ 102 w 276"/>
                      <a:gd name="T35" fmla="*/ 19 h 193"/>
                      <a:gd name="T36" fmla="*/ 77 w 276"/>
                      <a:gd name="T37" fmla="*/ 16 h 193"/>
                      <a:gd name="T38" fmla="*/ 49 w 276"/>
                      <a:gd name="T39" fmla="*/ 23 h 193"/>
                      <a:gd name="T40" fmla="*/ 38 w 276"/>
                      <a:gd name="T41" fmla="*/ 38 h 193"/>
                      <a:gd name="T42" fmla="*/ 4 w 276"/>
                      <a:gd name="T43" fmla="*/ 53 h 193"/>
                      <a:gd name="T44" fmla="*/ 22 w 276"/>
                      <a:gd name="T45" fmla="*/ 58 h 193"/>
                      <a:gd name="T46" fmla="*/ 26 w 276"/>
                      <a:gd name="T47" fmla="*/ 66 h 193"/>
                      <a:gd name="T48" fmla="*/ 56 w 276"/>
                      <a:gd name="T49" fmla="*/ 68 h 193"/>
                      <a:gd name="T50" fmla="*/ 72 w 276"/>
                      <a:gd name="T51" fmla="*/ 84 h 193"/>
                      <a:gd name="T52" fmla="*/ 77 w 276"/>
                      <a:gd name="T53" fmla="*/ 100 h 193"/>
                      <a:gd name="T54" fmla="*/ 100 w 276"/>
                      <a:gd name="T55" fmla="*/ 107 h 193"/>
                      <a:gd name="T56" fmla="*/ 84 w 276"/>
                      <a:gd name="T57" fmla="*/ 114 h 193"/>
                      <a:gd name="T58" fmla="*/ 81 w 276"/>
                      <a:gd name="T59" fmla="*/ 125 h 193"/>
                      <a:gd name="T60" fmla="*/ 101 w 276"/>
                      <a:gd name="T61" fmla="*/ 120 h 193"/>
                      <a:gd name="T62" fmla="*/ 95 w 276"/>
                      <a:gd name="T63" fmla="*/ 132 h 193"/>
                      <a:gd name="T64" fmla="*/ 87 w 276"/>
                      <a:gd name="T65" fmla="*/ 140 h 193"/>
                      <a:gd name="T66" fmla="*/ 87 w 276"/>
                      <a:gd name="T67" fmla="*/ 141 h 193"/>
                      <a:gd name="T68" fmla="*/ 89 w 276"/>
                      <a:gd name="T69" fmla="*/ 153 h 193"/>
                      <a:gd name="T70" fmla="*/ 101 w 276"/>
                      <a:gd name="T71" fmla="*/ 159 h 193"/>
                      <a:gd name="T72" fmla="*/ 100 w 276"/>
                      <a:gd name="T73" fmla="*/ 172 h 193"/>
                      <a:gd name="T74" fmla="*/ 113 w 276"/>
                      <a:gd name="T75" fmla="*/ 181 h 193"/>
                      <a:gd name="T76" fmla="*/ 122 w 276"/>
                      <a:gd name="T77" fmla="*/ 185 h 193"/>
                      <a:gd name="T78" fmla="*/ 132 w 276"/>
                      <a:gd name="T79" fmla="*/ 188 h 193"/>
                      <a:gd name="T80" fmla="*/ 137 w 276"/>
                      <a:gd name="T81" fmla="*/ 184 h 193"/>
                      <a:gd name="T82" fmla="*/ 144 w 276"/>
                      <a:gd name="T83" fmla="*/ 169 h 193"/>
                      <a:gd name="T84" fmla="*/ 150 w 276"/>
                      <a:gd name="T85" fmla="*/ 152 h 193"/>
                      <a:gd name="T86" fmla="*/ 168 w 276"/>
                      <a:gd name="T87" fmla="*/ 150 h 193"/>
                      <a:gd name="T88" fmla="*/ 193 w 276"/>
                      <a:gd name="T89" fmla="*/ 131 h 193"/>
                      <a:gd name="T90" fmla="*/ 216 w 276"/>
                      <a:gd name="T91" fmla="*/ 124 h 193"/>
                      <a:gd name="T92" fmla="*/ 221 w 276"/>
                      <a:gd name="T93" fmla="*/ 114 h 193"/>
                      <a:gd name="T94" fmla="*/ 213 w 276"/>
                      <a:gd name="T95" fmla="*/ 110 h 193"/>
                      <a:gd name="T96" fmla="*/ 217 w 276"/>
                      <a:gd name="T97" fmla="*/ 106 h 193"/>
                      <a:gd name="T98" fmla="*/ 231 w 276"/>
                      <a:gd name="T99" fmla="*/ 105 h 193"/>
                      <a:gd name="T100" fmla="*/ 211 w 276"/>
                      <a:gd name="T101" fmla="*/ 97 h 193"/>
                      <a:gd name="T102" fmla="*/ 226 w 276"/>
                      <a:gd name="T103" fmla="*/ 91 h 193"/>
                      <a:gd name="T104" fmla="*/ 246 w 276"/>
                      <a:gd name="T105" fmla="*/ 83 h 193"/>
                      <a:gd name="T106" fmla="*/ 240 w 276"/>
                      <a:gd name="T107" fmla="*/ 76 h 193"/>
                      <a:gd name="T108" fmla="*/ 243 w 276"/>
                      <a:gd name="T109" fmla="*/ 63 h 193"/>
                      <a:gd name="T110" fmla="*/ 234 w 276"/>
                      <a:gd name="T111" fmla="*/ 52 h 193"/>
                      <a:gd name="T112" fmla="*/ 240 w 276"/>
                      <a:gd name="T113" fmla="*/ 33 h 193"/>
                      <a:gd name="T114" fmla="*/ 267 w 276"/>
                      <a:gd name="T115" fmla="*/ 26 h 193"/>
                      <a:gd name="T116" fmla="*/ 235 w 276"/>
                      <a:gd name="T117" fmla="*/ 24 h 193"/>
                      <a:gd name="T118" fmla="*/ 212 w 276"/>
                      <a:gd name="T119" fmla="*/ 21 h 193"/>
                      <a:gd name="T120" fmla="*/ 190 w 276"/>
                      <a:gd name="T121" fmla="*/ 18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76" h="193">
                        <a:moveTo>
                          <a:pt x="243" y="64"/>
                        </a:moveTo>
                        <a:cubicBezTo>
                          <a:pt x="244" y="65"/>
                          <a:pt x="244" y="65"/>
                          <a:pt x="244" y="65"/>
                        </a:cubicBezTo>
                        <a:cubicBezTo>
                          <a:pt x="244" y="64"/>
                          <a:pt x="244" y="64"/>
                          <a:pt x="243" y="64"/>
                        </a:cubicBezTo>
                        <a:close/>
                        <a:moveTo>
                          <a:pt x="131" y="191"/>
                        </a:moveTo>
                        <a:cubicBezTo>
                          <a:pt x="131" y="193"/>
                          <a:pt x="131" y="193"/>
                          <a:pt x="131" y="193"/>
                        </a:cubicBezTo>
                        <a:cubicBezTo>
                          <a:pt x="131" y="192"/>
                          <a:pt x="131" y="193"/>
                          <a:pt x="132" y="193"/>
                        </a:cubicBezTo>
                        <a:cubicBezTo>
                          <a:pt x="133" y="193"/>
                          <a:pt x="132" y="192"/>
                          <a:pt x="132" y="192"/>
                        </a:cubicBezTo>
                        <a:cubicBezTo>
                          <a:pt x="132" y="192"/>
                          <a:pt x="131" y="192"/>
                          <a:pt x="131" y="191"/>
                        </a:cubicBezTo>
                        <a:close/>
                        <a:moveTo>
                          <a:pt x="125" y="184"/>
                        </a:moveTo>
                        <a:cubicBezTo>
                          <a:pt x="125" y="184"/>
                          <a:pt x="125" y="185"/>
                          <a:pt x="125" y="185"/>
                        </a:cubicBezTo>
                        <a:cubicBezTo>
                          <a:pt x="124" y="185"/>
                          <a:pt x="125" y="184"/>
                          <a:pt x="125" y="184"/>
                        </a:cubicBezTo>
                        <a:close/>
                        <a:moveTo>
                          <a:pt x="233" y="82"/>
                        </a:moveTo>
                        <a:cubicBezTo>
                          <a:pt x="233" y="82"/>
                          <a:pt x="232" y="84"/>
                          <a:pt x="232" y="85"/>
                        </a:cubicBezTo>
                        <a:cubicBezTo>
                          <a:pt x="233" y="85"/>
                          <a:pt x="233" y="85"/>
                          <a:pt x="233" y="85"/>
                        </a:cubicBezTo>
                        <a:cubicBezTo>
                          <a:pt x="234" y="85"/>
                          <a:pt x="236" y="85"/>
                          <a:pt x="237" y="85"/>
                        </a:cubicBezTo>
                        <a:cubicBezTo>
                          <a:pt x="240" y="84"/>
                          <a:pt x="233" y="83"/>
                          <a:pt x="233" y="82"/>
                        </a:cubicBezTo>
                        <a:close/>
                        <a:moveTo>
                          <a:pt x="207" y="30"/>
                        </a:moveTo>
                        <a:cubicBezTo>
                          <a:pt x="210" y="29"/>
                          <a:pt x="206" y="31"/>
                          <a:pt x="206" y="31"/>
                        </a:cubicBezTo>
                        <a:cubicBezTo>
                          <a:pt x="206" y="31"/>
                          <a:pt x="206" y="32"/>
                          <a:pt x="205" y="32"/>
                        </a:cubicBezTo>
                        <a:cubicBezTo>
                          <a:pt x="204" y="33"/>
                          <a:pt x="205" y="31"/>
                          <a:pt x="207" y="30"/>
                        </a:cubicBezTo>
                        <a:close/>
                        <a:moveTo>
                          <a:pt x="142" y="15"/>
                        </a:moveTo>
                        <a:cubicBezTo>
                          <a:pt x="143" y="15"/>
                          <a:pt x="144" y="16"/>
                          <a:pt x="142" y="16"/>
                        </a:cubicBezTo>
                        <a:cubicBezTo>
                          <a:pt x="142" y="16"/>
                          <a:pt x="141" y="14"/>
                          <a:pt x="142" y="15"/>
                        </a:cubicBezTo>
                        <a:close/>
                        <a:moveTo>
                          <a:pt x="161" y="146"/>
                        </a:moveTo>
                        <a:cubicBezTo>
                          <a:pt x="162" y="146"/>
                          <a:pt x="163" y="146"/>
                          <a:pt x="164" y="146"/>
                        </a:cubicBezTo>
                        <a:cubicBezTo>
                          <a:pt x="163" y="147"/>
                          <a:pt x="163" y="148"/>
                          <a:pt x="163" y="148"/>
                        </a:cubicBezTo>
                        <a:cubicBezTo>
                          <a:pt x="162" y="148"/>
                          <a:pt x="161" y="148"/>
                          <a:pt x="161" y="148"/>
                        </a:cubicBezTo>
                        <a:cubicBezTo>
                          <a:pt x="161" y="148"/>
                          <a:pt x="161" y="147"/>
                          <a:pt x="160" y="147"/>
                        </a:cubicBezTo>
                        <a:cubicBezTo>
                          <a:pt x="161" y="147"/>
                          <a:pt x="161" y="146"/>
                          <a:pt x="161" y="146"/>
                        </a:cubicBezTo>
                        <a:close/>
                        <a:moveTo>
                          <a:pt x="92" y="144"/>
                        </a:moveTo>
                        <a:cubicBezTo>
                          <a:pt x="93" y="144"/>
                          <a:pt x="94" y="145"/>
                          <a:pt x="93" y="145"/>
                        </a:cubicBezTo>
                        <a:cubicBezTo>
                          <a:pt x="93" y="145"/>
                          <a:pt x="91" y="144"/>
                          <a:pt x="92" y="144"/>
                        </a:cubicBezTo>
                        <a:close/>
                        <a:moveTo>
                          <a:pt x="105" y="143"/>
                        </a:moveTo>
                        <a:cubicBezTo>
                          <a:pt x="106" y="142"/>
                          <a:pt x="105" y="143"/>
                          <a:pt x="105" y="143"/>
                        </a:cubicBezTo>
                        <a:cubicBezTo>
                          <a:pt x="105" y="143"/>
                          <a:pt x="105" y="144"/>
                          <a:pt x="105" y="144"/>
                        </a:cubicBezTo>
                        <a:cubicBezTo>
                          <a:pt x="104" y="145"/>
                          <a:pt x="102" y="145"/>
                          <a:pt x="101" y="145"/>
                        </a:cubicBezTo>
                        <a:cubicBezTo>
                          <a:pt x="100" y="146"/>
                          <a:pt x="101" y="145"/>
                          <a:pt x="101" y="145"/>
                        </a:cubicBezTo>
                        <a:cubicBezTo>
                          <a:pt x="102" y="145"/>
                          <a:pt x="102" y="144"/>
                          <a:pt x="102" y="144"/>
                        </a:cubicBezTo>
                        <a:cubicBezTo>
                          <a:pt x="103" y="143"/>
                          <a:pt x="104" y="143"/>
                          <a:pt x="105" y="143"/>
                        </a:cubicBezTo>
                        <a:close/>
                        <a:moveTo>
                          <a:pt x="103" y="137"/>
                        </a:moveTo>
                        <a:cubicBezTo>
                          <a:pt x="104" y="137"/>
                          <a:pt x="103" y="138"/>
                          <a:pt x="103" y="138"/>
                        </a:cubicBezTo>
                        <a:cubicBezTo>
                          <a:pt x="103" y="138"/>
                          <a:pt x="102" y="137"/>
                          <a:pt x="103" y="137"/>
                        </a:cubicBezTo>
                        <a:close/>
                        <a:moveTo>
                          <a:pt x="103" y="136"/>
                        </a:moveTo>
                        <a:cubicBezTo>
                          <a:pt x="105" y="136"/>
                          <a:pt x="104" y="137"/>
                          <a:pt x="104" y="137"/>
                        </a:cubicBezTo>
                        <a:cubicBezTo>
                          <a:pt x="104" y="137"/>
                          <a:pt x="102" y="136"/>
                          <a:pt x="103" y="136"/>
                        </a:cubicBezTo>
                        <a:close/>
                        <a:moveTo>
                          <a:pt x="209" y="115"/>
                        </a:moveTo>
                        <a:cubicBezTo>
                          <a:pt x="211" y="115"/>
                          <a:pt x="210" y="117"/>
                          <a:pt x="209" y="117"/>
                        </a:cubicBezTo>
                        <a:cubicBezTo>
                          <a:pt x="209" y="117"/>
                          <a:pt x="207" y="116"/>
                          <a:pt x="207" y="116"/>
                        </a:cubicBezTo>
                        <a:cubicBezTo>
                          <a:pt x="207" y="116"/>
                          <a:pt x="208" y="116"/>
                          <a:pt x="208" y="116"/>
                        </a:cubicBezTo>
                        <a:cubicBezTo>
                          <a:pt x="208" y="116"/>
                          <a:pt x="209" y="115"/>
                          <a:pt x="209" y="115"/>
                        </a:cubicBezTo>
                        <a:close/>
                        <a:moveTo>
                          <a:pt x="92" y="107"/>
                        </a:moveTo>
                        <a:cubicBezTo>
                          <a:pt x="91" y="107"/>
                          <a:pt x="93" y="108"/>
                          <a:pt x="93" y="108"/>
                        </a:cubicBezTo>
                        <a:cubicBezTo>
                          <a:pt x="93" y="108"/>
                          <a:pt x="94" y="107"/>
                          <a:pt x="92" y="107"/>
                        </a:cubicBezTo>
                        <a:close/>
                        <a:moveTo>
                          <a:pt x="88" y="106"/>
                        </a:moveTo>
                        <a:cubicBezTo>
                          <a:pt x="87" y="106"/>
                          <a:pt x="87" y="107"/>
                          <a:pt x="87" y="107"/>
                        </a:cubicBezTo>
                        <a:cubicBezTo>
                          <a:pt x="87" y="107"/>
                          <a:pt x="88" y="108"/>
                          <a:pt x="87" y="108"/>
                        </a:cubicBezTo>
                        <a:cubicBezTo>
                          <a:pt x="87" y="108"/>
                          <a:pt x="88" y="108"/>
                          <a:pt x="88" y="108"/>
                        </a:cubicBezTo>
                        <a:cubicBezTo>
                          <a:pt x="88" y="107"/>
                          <a:pt x="89" y="106"/>
                          <a:pt x="88" y="106"/>
                        </a:cubicBezTo>
                        <a:close/>
                        <a:moveTo>
                          <a:pt x="221" y="91"/>
                        </a:moveTo>
                        <a:cubicBezTo>
                          <a:pt x="221" y="91"/>
                          <a:pt x="221" y="91"/>
                          <a:pt x="221" y="91"/>
                        </a:cubicBezTo>
                        <a:cubicBezTo>
                          <a:pt x="220" y="92"/>
                          <a:pt x="219" y="92"/>
                          <a:pt x="218" y="92"/>
                        </a:cubicBezTo>
                        <a:cubicBezTo>
                          <a:pt x="218" y="92"/>
                          <a:pt x="218" y="93"/>
                          <a:pt x="218" y="93"/>
                        </a:cubicBezTo>
                        <a:cubicBezTo>
                          <a:pt x="218" y="93"/>
                          <a:pt x="219" y="93"/>
                          <a:pt x="219" y="94"/>
                        </a:cubicBezTo>
                        <a:cubicBezTo>
                          <a:pt x="217" y="93"/>
                          <a:pt x="214" y="93"/>
                          <a:pt x="213" y="94"/>
                        </a:cubicBezTo>
                        <a:cubicBezTo>
                          <a:pt x="212" y="94"/>
                          <a:pt x="212" y="94"/>
                          <a:pt x="211" y="95"/>
                        </a:cubicBezTo>
                        <a:cubicBezTo>
                          <a:pt x="212" y="95"/>
                          <a:pt x="211" y="96"/>
                          <a:pt x="211" y="96"/>
                        </a:cubicBezTo>
                        <a:cubicBezTo>
                          <a:pt x="212" y="96"/>
                          <a:pt x="213" y="96"/>
                          <a:pt x="213" y="96"/>
                        </a:cubicBezTo>
                        <a:cubicBezTo>
                          <a:pt x="213" y="96"/>
                          <a:pt x="214" y="97"/>
                          <a:pt x="214" y="97"/>
                        </a:cubicBezTo>
                        <a:cubicBezTo>
                          <a:pt x="215" y="97"/>
                          <a:pt x="215" y="97"/>
                          <a:pt x="216" y="97"/>
                        </a:cubicBezTo>
                        <a:cubicBezTo>
                          <a:pt x="216" y="97"/>
                          <a:pt x="217" y="96"/>
                          <a:pt x="217" y="96"/>
                        </a:cubicBezTo>
                        <a:cubicBezTo>
                          <a:pt x="217" y="96"/>
                          <a:pt x="218" y="96"/>
                          <a:pt x="219" y="96"/>
                        </a:cubicBezTo>
                        <a:cubicBezTo>
                          <a:pt x="219" y="96"/>
                          <a:pt x="219" y="95"/>
                          <a:pt x="219" y="94"/>
                        </a:cubicBezTo>
                        <a:cubicBezTo>
                          <a:pt x="220" y="94"/>
                          <a:pt x="220" y="94"/>
                          <a:pt x="220" y="94"/>
                        </a:cubicBezTo>
                        <a:cubicBezTo>
                          <a:pt x="221" y="94"/>
                          <a:pt x="221" y="95"/>
                          <a:pt x="221" y="96"/>
                        </a:cubicBezTo>
                        <a:cubicBezTo>
                          <a:pt x="222" y="96"/>
                          <a:pt x="224" y="96"/>
                          <a:pt x="225" y="96"/>
                        </a:cubicBezTo>
                        <a:cubicBezTo>
                          <a:pt x="225" y="96"/>
                          <a:pt x="225" y="96"/>
                          <a:pt x="226" y="97"/>
                        </a:cubicBezTo>
                        <a:cubicBezTo>
                          <a:pt x="225" y="97"/>
                          <a:pt x="223" y="97"/>
                          <a:pt x="224" y="97"/>
                        </a:cubicBezTo>
                        <a:cubicBezTo>
                          <a:pt x="225" y="98"/>
                          <a:pt x="224" y="98"/>
                          <a:pt x="225" y="98"/>
                        </a:cubicBezTo>
                        <a:cubicBezTo>
                          <a:pt x="223" y="100"/>
                          <a:pt x="228" y="101"/>
                          <a:pt x="230" y="102"/>
                        </a:cubicBezTo>
                        <a:cubicBezTo>
                          <a:pt x="230" y="102"/>
                          <a:pt x="231" y="103"/>
                          <a:pt x="232" y="104"/>
                        </a:cubicBezTo>
                        <a:cubicBezTo>
                          <a:pt x="233" y="104"/>
                          <a:pt x="234" y="103"/>
                          <a:pt x="234" y="104"/>
                        </a:cubicBezTo>
                        <a:cubicBezTo>
                          <a:pt x="234" y="104"/>
                          <a:pt x="235" y="103"/>
                          <a:pt x="234" y="102"/>
                        </a:cubicBezTo>
                        <a:cubicBezTo>
                          <a:pt x="233" y="101"/>
                          <a:pt x="230" y="103"/>
                          <a:pt x="234" y="100"/>
                        </a:cubicBezTo>
                        <a:cubicBezTo>
                          <a:pt x="234" y="100"/>
                          <a:pt x="234" y="100"/>
                          <a:pt x="234" y="100"/>
                        </a:cubicBezTo>
                        <a:cubicBezTo>
                          <a:pt x="232" y="99"/>
                          <a:pt x="231" y="99"/>
                          <a:pt x="230" y="99"/>
                        </a:cubicBezTo>
                        <a:cubicBezTo>
                          <a:pt x="230" y="99"/>
                          <a:pt x="229" y="98"/>
                          <a:pt x="229" y="98"/>
                        </a:cubicBezTo>
                        <a:cubicBezTo>
                          <a:pt x="228" y="98"/>
                          <a:pt x="230" y="98"/>
                          <a:pt x="230" y="98"/>
                        </a:cubicBezTo>
                        <a:cubicBezTo>
                          <a:pt x="231" y="98"/>
                          <a:pt x="231" y="99"/>
                          <a:pt x="231" y="99"/>
                        </a:cubicBezTo>
                        <a:cubicBezTo>
                          <a:pt x="232" y="99"/>
                          <a:pt x="232" y="98"/>
                          <a:pt x="233" y="98"/>
                        </a:cubicBezTo>
                        <a:cubicBezTo>
                          <a:pt x="234" y="98"/>
                          <a:pt x="234" y="97"/>
                          <a:pt x="234" y="96"/>
                        </a:cubicBezTo>
                        <a:cubicBezTo>
                          <a:pt x="231" y="95"/>
                          <a:pt x="230" y="95"/>
                          <a:pt x="227" y="96"/>
                        </a:cubicBezTo>
                        <a:cubicBezTo>
                          <a:pt x="228" y="96"/>
                          <a:pt x="228" y="95"/>
                          <a:pt x="229" y="95"/>
                        </a:cubicBezTo>
                        <a:cubicBezTo>
                          <a:pt x="229" y="95"/>
                          <a:pt x="230" y="95"/>
                          <a:pt x="230" y="95"/>
                        </a:cubicBezTo>
                        <a:cubicBezTo>
                          <a:pt x="230" y="95"/>
                          <a:pt x="230" y="94"/>
                          <a:pt x="230" y="94"/>
                        </a:cubicBezTo>
                        <a:cubicBezTo>
                          <a:pt x="227" y="94"/>
                          <a:pt x="227" y="94"/>
                          <a:pt x="227" y="94"/>
                        </a:cubicBezTo>
                        <a:cubicBezTo>
                          <a:pt x="227" y="94"/>
                          <a:pt x="227" y="93"/>
                          <a:pt x="228" y="93"/>
                        </a:cubicBezTo>
                        <a:cubicBezTo>
                          <a:pt x="226" y="92"/>
                          <a:pt x="223" y="90"/>
                          <a:pt x="221" y="91"/>
                        </a:cubicBezTo>
                        <a:close/>
                        <a:moveTo>
                          <a:pt x="72" y="81"/>
                        </a:moveTo>
                        <a:cubicBezTo>
                          <a:pt x="71" y="81"/>
                          <a:pt x="69" y="82"/>
                          <a:pt x="71" y="82"/>
                        </a:cubicBezTo>
                        <a:cubicBezTo>
                          <a:pt x="71" y="82"/>
                          <a:pt x="73" y="81"/>
                          <a:pt x="73" y="81"/>
                        </a:cubicBezTo>
                        <a:cubicBezTo>
                          <a:pt x="73" y="81"/>
                          <a:pt x="72" y="80"/>
                          <a:pt x="72" y="81"/>
                        </a:cubicBezTo>
                        <a:close/>
                        <a:moveTo>
                          <a:pt x="247" y="80"/>
                        </a:moveTo>
                        <a:cubicBezTo>
                          <a:pt x="247" y="80"/>
                          <a:pt x="246" y="80"/>
                          <a:pt x="246" y="81"/>
                        </a:cubicBezTo>
                        <a:cubicBezTo>
                          <a:pt x="247" y="81"/>
                          <a:pt x="247" y="81"/>
                          <a:pt x="247" y="81"/>
                        </a:cubicBezTo>
                        <a:cubicBezTo>
                          <a:pt x="247" y="80"/>
                          <a:pt x="248" y="80"/>
                          <a:pt x="247" y="80"/>
                        </a:cubicBezTo>
                        <a:close/>
                        <a:moveTo>
                          <a:pt x="240" y="78"/>
                        </a:moveTo>
                        <a:cubicBezTo>
                          <a:pt x="240" y="79"/>
                          <a:pt x="240" y="80"/>
                          <a:pt x="241" y="81"/>
                        </a:cubicBezTo>
                        <a:cubicBezTo>
                          <a:pt x="241" y="81"/>
                          <a:pt x="242" y="81"/>
                          <a:pt x="242" y="81"/>
                        </a:cubicBezTo>
                        <a:cubicBezTo>
                          <a:pt x="242" y="81"/>
                          <a:pt x="242" y="80"/>
                          <a:pt x="243" y="80"/>
                        </a:cubicBezTo>
                        <a:cubicBezTo>
                          <a:pt x="243" y="80"/>
                          <a:pt x="243" y="79"/>
                          <a:pt x="243" y="79"/>
                        </a:cubicBezTo>
                        <a:cubicBezTo>
                          <a:pt x="243" y="79"/>
                          <a:pt x="242" y="79"/>
                          <a:pt x="242" y="79"/>
                        </a:cubicBezTo>
                        <a:cubicBezTo>
                          <a:pt x="241" y="79"/>
                          <a:pt x="242" y="78"/>
                          <a:pt x="241" y="78"/>
                        </a:cubicBezTo>
                        <a:cubicBezTo>
                          <a:pt x="241" y="78"/>
                          <a:pt x="241" y="78"/>
                          <a:pt x="240" y="78"/>
                        </a:cubicBezTo>
                        <a:close/>
                        <a:moveTo>
                          <a:pt x="231" y="75"/>
                        </a:moveTo>
                        <a:cubicBezTo>
                          <a:pt x="232" y="75"/>
                          <a:pt x="232" y="77"/>
                          <a:pt x="232" y="78"/>
                        </a:cubicBezTo>
                        <a:cubicBezTo>
                          <a:pt x="232" y="78"/>
                          <a:pt x="231" y="78"/>
                          <a:pt x="231" y="78"/>
                        </a:cubicBezTo>
                        <a:cubicBezTo>
                          <a:pt x="231" y="78"/>
                          <a:pt x="230" y="75"/>
                          <a:pt x="231" y="75"/>
                        </a:cubicBezTo>
                        <a:close/>
                        <a:moveTo>
                          <a:pt x="247" y="72"/>
                        </a:moveTo>
                        <a:cubicBezTo>
                          <a:pt x="247" y="72"/>
                          <a:pt x="247" y="73"/>
                          <a:pt x="247" y="73"/>
                        </a:cubicBezTo>
                        <a:cubicBezTo>
                          <a:pt x="246" y="73"/>
                          <a:pt x="246" y="73"/>
                          <a:pt x="245" y="73"/>
                        </a:cubicBezTo>
                        <a:cubicBezTo>
                          <a:pt x="245" y="75"/>
                          <a:pt x="245" y="78"/>
                          <a:pt x="249" y="77"/>
                        </a:cubicBezTo>
                        <a:cubicBezTo>
                          <a:pt x="249" y="77"/>
                          <a:pt x="249" y="76"/>
                          <a:pt x="250" y="76"/>
                        </a:cubicBezTo>
                        <a:cubicBezTo>
                          <a:pt x="250" y="76"/>
                          <a:pt x="251" y="76"/>
                          <a:pt x="251" y="76"/>
                        </a:cubicBezTo>
                        <a:cubicBezTo>
                          <a:pt x="251" y="77"/>
                          <a:pt x="252" y="76"/>
                          <a:pt x="252" y="76"/>
                        </a:cubicBezTo>
                        <a:cubicBezTo>
                          <a:pt x="252" y="75"/>
                          <a:pt x="252" y="74"/>
                          <a:pt x="252" y="74"/>
                        </a:cubicBezTo>
                        <a:cubicBezTo>
                          <a:pt x="252" y="74"/>
                          <a:pt x="251" y="75"/>
                          <a:pt x="251" y="75"/>
                        </a:cubicBezTo>
                        <a:cubicBezTo>
                          <a:pt x="248" y="75"/>
                          <a:pt x="249" y="74"/>
                          <a:pt x="248" y="72"/>
                        </a:cubicBezTo>
                        <a:lnTo>
                          <a:pt x="247" y="72"/>
                        </a:lnTo>
                        <a:close/>
                        <a:moveTo>
                          <a:pt x="244" y="65"/>
                        </a:moveTo>
                        <a:cubicBezTo>
                          <a:pt x="244" y="65"/>
                          <a:pt x="243" y="65"/>
                          <a:pt x="243" y="65"/>
                        </a:cubicBezTo>
                        <a:cubicBezTo>
                          <a:pt x="244" y="66"/>
                          <a:pt x="246" y="71"/>
                          <a:pt x="246" y="68"/>
                        </a:cubicBezTo>
                        <a:cubicBezTo>
                          <a:pt x="246" y="68"/>
                          <a:pt x="246" y="67"/>
                          <a:pt x="246" y="67"/>
                        </a:cubicBezTo>
                        <a:cubicBezTo>
                          <a:pt x="246" y="67"/>
                          <a:pt x="245" y="66"/>
                          <a:pt x="245" y="66"/>
                        </a:cubicBezTo>
                        <a:cubicBezTo>
                          <a:pt x="244" y="66"/>
                          <a:pt x="245" y="65"/>
                          <a:pt x="245" y="65"/>
                        </a:cubicBezTo>
                        <a:lnTo>
                          <a:pt x="244" y="65"/>
                        </a:lnTo>
                        <a:close/>
                        <a:moveTo>
                          <a:pt x="5" y="57"/>
                        </a:moveTo>
                        <a:cubicBezTo>
                          <a:pt x="6" y="57"/>
                          <a:pt x="6" y="57"/>
                          <a:pt x="6" y="57"/>
                        </a:cubicBezTo>
                        <a:cubicBezTo>
                          <a:pt x="7" y="57"/>
                          <a:pt x="7" y="58"/>
                          <a:pt x="6" y="57"/>
                        </a:cubicBezTo>
                        <a:cubicBezTo>
                          <a:pt x="6" y="57"/>
                          <a:pt x="6" y="57"/>
                          <a:pt x="5" y="57"/>
                        </a:cubicBezTo>
                        <a:close/>
                        <a:moveTo>
                          <a:pt x="1" y="56"/>
                        </a:moveTo>
                        <a:cubicBezTo>
                          <a:pt x="1" y="56"/>
                          <a:pt x="0" y="57"/>
                          <a:pt x="1" y="57"/>
                        </a:cubicBezTo>
                        <a:cubicBezTo>
                          <a:pt x="2" y="58"/>
                          <a:pt x="2" y="57"/>
                          <a:pt x="2" y="57"/>
                        </a:cubicBezTo>
                        <a:cubicBezTo>
                          <a:pt x="2" y="56"/>
                          <a:pt x="1" y="56"/>
                          <a:pt x="1" y="56"/>
                        </a:cubicBezTo>
                        <a:close/>
                        <a:moveTo>
                          <a:pt x="242" y="33"/>
                        </a:moveTo>
                        <a:cubicBezTo>
                          <a:pt x="242" y="33"/>
                          <a:pt x="241" y="34"/>
                          <a:pt x="241" y="34"/>
                        </a:cubicBezTo>
                        <a:cubicBezTo>
                          <a:pt x="244" y="34"/>
                          <a:pt x="244" y="34"/>
                          <a:pt x="242" y="33"/>
                        </a:cubicBezTo>
                        <a:close/>
                        <a:moveTo>
                          <a:pt x="212" y="28"/>
                        </a:moveTo>
                        <a:cubicBezTo>
                          <a:pt x="216" y="28"/>
                          <a:pt x="209" y="30"/>
                          <a:pt x="209" y="30"/>
                        </a:cubicBezTo>
                        <a:cubicBezTo>
                          <a:pt x="209" y="30"/>
                          <a:pt x="208" y="30"/>
                          <a:pt x="208" y="30"/>
                        </a:cubicBezTo>
                        <a:cubicBezTo>
                          <a:pt x="209" y="29"/>
                          <a:pt x="209" y="30"/>
                          <a:pt x="210" y="29"/>
                        </a:cubicBezTo>
                        <a:cubicBezTo>
                          <a:pt x="210" y="29"/>
                          <a:pt x="211" y="28"/>
                          <a:pt x="212" y="28"/>
                        </a:cubicBezTo>
                        <a:close/>
                        <a:moveTo>
                          <a:pt x="245" y="17"/>
                        </a:moveTo>
                        <a:cubicBezTo>
                          <a:pt x="245" y="17"/>
                          <a:pt x="245" y="18"/>
                          <a:pt x="245" y="18"/>
                        </a:cubicBezTo>
                        <a:cubicBezTo>
                          <a:pt x="246" y="19"/>
                          <a:pt x="246" y="18"/>
                          <a:pt x="245" y="17"/>
                        </a:cubicBezTo>
                        <a:close/>
                        <a:moveTo>
                          <a:pt x="241" y="17"/>
                        </a:moveTo>
                        <a:cubicBezTo>
                          <a:pt x="241" y="18"/>
                          <a:pt x="241" y="18"/>
                          <a:pt x="241" y="19"/>
                        </a:cubicBezTo>
                        <a:cubicBezTo>
                          <a:pt x="242" y="19"/>
                          <a:pt x="242" y="19"/>
                          <a:pt x="242" y="19"/>
                        </a:cubicBezTo>
                        <a:cubicBezTo>
                          <a:pt x="242" y="19"/>
                          <a:pt x="242" y="18"/>
                          <a:pt x="242" y="17"/>
                        </a:cubicBezTo>
                        <a:lnTo>
                          <a:pt x="241" y="17"/>
                        </a:lnTo>
                        <a:close/>
                        <a:moveTo>
                          <a:pt x="88" y="14"/>
                        </a:moveTo>
                        <a:cubicBezTo>
                          <a:pt x="88" y="15"/>
                          <a:pt x="88" y="15"/>
                          <a:pt x="88" y="16"/>
                        </a:cubicBezTo>
                        <a:cubicBezTo>
                          <a:pt x="89" y="18"/>
                          <a:pt x="95" y="20"/>
                          <a:pt x="98" y="20"/>
                        </a:cubicBezTo>
                        <a:cubicBezTo>
                          <a:pt x="98" y="20"/>
                          <a:pt x="100" y="20"/>
                          <a:pt x="99" y="19"/>
                        </a:cubicBezTo>
                        <a:cubicBezTo>
                          <a:pt x="99" y="19"/>
                          <a:pt x="99" y="19"/>
                          <a:pt x="98" y="18"/>
                        </a:cubicBezTo>
                        <a:cubicBezTo>
                          <a:pt x="98" y="18"/>
                          <a:pt x="95" y="17"/>
                          <a:pt x="95" y="17"/>
                        </a:cubicBezTo>
                        <a:cubicBezTo>
                          <a:pt x="95" y="17"/>
                          <a:pt x="94" y="17"/>
                          <a:pt x="94" y="17"/>
                        </a:cubicBezTo>
                        <a:cubicBezTo>
                          <a:pt x="93" y="17"/>
                          <a:pt x="93" y="16"/>
                          <a:pt x="93" y="16"/>
                        </a:cubicBezTo>
                        <a:cubicBezTo>
                          <a:pt x="92" y="15"/>
                          <a:pt x="92" y="16"/>
                          <a:pt x="91" y="16"/>
                        </a:cubicBezTo>
                        <a:cubicBezTo>
                          <a:pt x="90" y="15"/>
                          <a:pt x="89" y="14"/>
                          <a:pt x="88" y="14"/>
                        </a:cubicBezTo>
                        <a:close/>
                        <a:moveTo>
                          <a:pt x="173" y="8"/>
                        </a:moveTo>
                        <a:cubicBezTo>
                          <a:pt x="175" y="8"/>
                          <a:pt x="172" y="9"/>
                          <a:pt x="172" y="9"/>
                        </a:cubicBezTo>
                        <a:cubicBezTo>
                          <a:pt x="172" y="9"/>
                          <a:pt x="172" y="10"/>
                          <a:pt x="171" y="10"/>
                        </a:cubicBezTo>
                        <a:cubicBezTo>
                          <a:pt x="171" y="10"/>
                          <a:pt x="170" y="10"/>
                          <a:pt x="169" y="9"/>
                        </a:cubicBezTo>
                        <a:cubicBezTo>
                          <a:pt x="169" y="10"/>
                          <a:pt x="169" y="10"/>
                          <a:pt x="169" y="10"/>
                        </a:cubicBezTo>
                        <a:cubicBezTo>
                          <a:pt x="168" y="11"/>
                          <a:pt x="169" y="9"/>
                          <a:pt x="169" y="9"/>
                        </a:cubicBezTo>
                        <a:cubicBezTo>
                          <a:pt x="170" y="9"/>
                          <a:pt x="172" y="8"/>
                          <a:pt x="173" y="8"/>
                        </a:cubicBezTo>
                        <a:close/>
                        <a:moveTo>
                          <a:pt x="194" y="7"/>
                        </a:moveTo>
                        <a:cubicBezTo>
                          <a:pt x="195" y="6"/>
                          <a:pt x="197" y="7"/>
                          <a:pt x="197" y="7"/>
                        </a:cubicBezTo>
                        <a:cubicBezTo>
                          <a:pt x="199" y="7"/>
                          <a:pt x="201" y="6"/>
                          <a:pt x="203" y="7"/>
                        </a:cubicBezTo>
                        <a:cubicBezTo>
                          <a:pt x="203" y="7"/>
                          <a:pt x="206" y="7"/>
                          <a:pt x="207" y="7"/>
                        </a:cubicBezTo>
                        <a:cubicBezTo>
                          <a:pt x="204" y="8"/>
                          <a:pt x="200" y="8"/>
                          <a:pt x="198" y="8"/>
                        </a:cubicBezTo>
                        <a:cubicBezTo>
                          <a:pt x="196" y="8"/>
                          <a:pt x="194" y="8"/>
                          <a:pt x="192" y="8"/>
                        </a:cubicBezTo>
                        <a:cubicBezTo>
                          <a:pt x="192" y="9"/>
                          <a:pt x="192" y="9"/>
                          <a:pt x="192" y="9"/>
                        </a:cubicBezTo>
                        <a:cubicBezTo>
                          <a:pt x="190" y="9"/>
                          <a:pt x="188" y="9"/>
                          <a:pt x="187" y="9"/>
                        </a:cubicBezTo>
                        <a:cubicBezTo>
                          <a:pt x="187" y="8"/>
                          <a:pt x="187" y="8"/>
                          <a:pt x="187" y="8"/>
                        </a:cubicBezTo>
                        <a:cubicBezTo>
                          <a:pt x="188" y="8"/>
                          <a:pt x="188" y="8"/>
                          <a:pt x="189" y="8"/>
                        </a:cubicBezTo>
                        <a:cubicBezTo>
                          <a:pt x="190" y="7"/>
                          <a:pt x="192" y="7"/>
                          <a:pt x="194" y="7"/>
                        </a:cubicBezTo>
                        <a:close/>
                        <a:moveTo>
                          <a:pt x="177" y="5"/>
                        </a:moveTo>
                        <a:cubicBezTo>
                          <a:pt x="178" y="5"/>
                          <a:pt x="178" y="5"/>
                          <a:pt x="178" y="5"/>
                        </a:cubicBezTo>
                        <a:cubicBezTo>
                          <a:pt x="178" y="6"/>
                          <a:pt x="178" y="6"/>
                          <a:pt x="178" y="7"/>
                        </a:cubicBezTo>
                        <a:cubicBezTo>
                          <a:pt x="178" y="7"/>
                          <a:pt x="179" y="8"/>
                          <a:pt x="179" y="8"/>
                        </a:cubicBezTo>
                        <a:cubicBezTo>
                          <a:pt x="183" y="7"/>
                          <a:pt x="183" y="7"/>
                          <a:pt x="186" y="9"/>
                        </a:cubicBezTo>
                        <a:cubicBezTo>
                          <a:pt x="185" y="8"/>
                          <a:pt x="184" y="8"/>
                          <a:pt x="183" y="8"/>
                        </a:cubicBezTo>
                        <a:cubicBezTo>
                          <a:pt x="183" y="8"/>
                          <a:pt x="180" y="8"/>
                          <a:pt x="179" y="9"/>
                        </a:cubicBezTo>
                        <a:cubicBezTo>
                          <a:pt x="179" y="9"/>
                          <a:pt x="179" y="9"/>
                          <a:pt x="179" y="9"/>
                        </a:cubicBezTo>
                        <a:cubicBezTo>
                          <a:pt x="179" y="9"/>
                          <a:pt x="180" y="10"/>
                          <a:pt x="179" y="10"/>
                        </a:cubicBezTo>
                        <a:cubicBezTo>
                          <a:pt x="179" y="10"/>
                          <a:pt x="178" y="9"/>
                          <a:pt x="178" y="9"/>
                        </a:cubicBezTo>
                        <a:cubicBezTo>
                          <a:pt x="178" y="9"/>
                          <a:pt x="177" y="9"/>
                          <a:pt x="177" y="9"/>
                        </a:cubicBezTo>
                        <a:cubicBezTo>
                          <a:pt x="177" y="8"/>
                          <a:pt x="177" y="8"/>
                          <a:pt x="177" y="8"/>
                        </a:cubicBezTo>
                        <a:cubicBezTo>
                          <a:pt x="178" y="7"/>
                          <a:pt x="177" y="5"/>
                          <a:pt x="177" y="5"/>
                        </a:cubicBezTo>
                        <a:close/>
                        <a:moveTo>
                          <a:pt x="233" y="16"/>
                        </a:moveTo>
                        <a:cubicBezTo>
                          <a:pt x="234" y="16"/>
                          <a:pt x="234" y="14"/>
                          <a:pt x="235" y="14"/>
                        </a:cubicBezTo>
                        <a:cubicBezTo>
                          <a:pt x="235" y="14"/>
                          <a:pt x="236" y="14"/>
                          <a:pt x="236" y="14"/>
                        </a:cubicBezTo>
                        <a:cubicBezTo>
                          <a:pt x="237" y="14"/>
                          <a:pt x="238" y="13"/>
                          <a:pt x="239" y="13"/>
                        </a:cubicBezTo>
                        <a:cubicBezTo>
                          <a:pt x="239" y="13"/>
                          <a:pt x="239" y="12"/>
                          <a:pt x="239" y="12"/>
                        </a:cubicBezTo>
                        <a:cubicBezTo>
                          <a:pt x="238" y="11"/>
                          <a:pt x="237" y="11"/>
                          <a:pt x="235" y="11"/>
                        </a:cubicBezTo>
                        <a:cubicBezTo>
                          <a:pt x="235" y="11"/>
                          <a:pt x="234" y="10"/>
                          <a:pt x="234" y="10"/>
                        </a:cubicBezTo>
                        <a:cubicBezTo>
                          <a:pt x="232" y="10"/>
                          <a:pt x="230" y="11"/>
                          <a:pt x="229" y="10"/>
                        </a:cubicBezTo>
                        <a:cubicBezTo>
                          <a:pt x="229" y="10"/>
                          <a:pt x="229" y="10"/>
                          <a:pt x="229" y="9"/>
                        </a:cubicBezTo>
                        <a:cubicBezTo>
                          <a:pt x="228" y="9"/>
                          <a:pt x="227" y="9"/>
                          <a:pt x="227" y="9"/>
                        </a:cubicBezTo>
                        <a:cubicBezTo>
                          <a:pt x="227" y="9"/>
                          <a:pt x="226" y="8"/>
                          <a:pt x="226" y="9"/>
                        </a:cubicBezTo>
                        <a:cubicBezTo>
                          <a:pt x="226" y="9"/>
                          <a:pt x="225" y="9"/>
                          <a:pt x="225" y="9"/>
                        </a:cubicBezTo>
                        <a:cubicBezTo>
                          <a:pt x="225" y="9"/>
                          <a:pt x="225" y="9"/>
                          <a:pt x="225" y="8"/>
                        </a:cubicBezTo>
                        <a:cubicBezTo>
                          <a:pt x="225" y="8"/>
                          <a:pt x="224" y="8"/>
                          <a:pt x="224" y="8"/>
                        </a:cubicBezTo>
                        <a:cubicBezTo>
                          <a:pt x="221" y="9"/>
                          <a:pt x="221" y="10"/>
                          <a:pt x="217" y="10"/>
                        </a:cubicBezTo>
                        <a:cubicBezTo>
                          <a:pt x="217" y="9"/>
                          <a:pt x="217" y="9"/>
                          <a:pt x="217" y="9"/>
                        </a:cubicBezTo>
                        <a:cubicBezTo>
                          <a:pt x="218" y="9"/>
                          <a:pt x="219" y="9"/>
                          <a:pt x="221" y="9"/>
                        </a:cubicBezTo>
                        <a:cubicBezTo>
                          <a:pt x="221" y="9"/>
                          <a:pt x="221" y="8"/>
                          <a:pt x="221" y="8"/>
                        </a:cubicBezTo>
                        <a:cubicBezTo>
                          <a:pt x="221" y="8"/>
                          <a:pt x="222" y="7"/>
                          <a:pt x="221" y="7"/>
                        </a:cubicBezTo>
                        <a:cubicBezTo>
                          <a:pt x="221" y="6"/>
                          <a:pt x="218" y="4"/>
                          <a:pt x="217" y="4"/>
                        </a:cubicBezTo>
                        <a:cubicBezTo>
                          <a:pt x="216" y="4"/>
                          <a:pt x="216" y="5"/>
                          <a:pt x="215" y="6"/>
                        </a:cubicBezTo>
                        <a:cubicBezTo>
                          <a:pt x="213" y="7"/>
                          <a:pt x="211" y="7"/>
                          <a:pt x="208" y="7"/>
                        </a:cubicBezTo>
                        <a:cubicBezTo>
                          <a:pt x="209" y="6"/>
                          <a:pt x="210" y="5"/>
                          <a:pt x="211" y="5"/>
                        </a:cubicBezTo>
                        <a:cubicBezTo>
                          <a:pt x="211" y="4"/>
                          <a:pt x="212" y="4"/>
                          <a:pt x="213" y="4"/>
                        </a:cubicBezTo>
                        <a:cubicBezTo>
                          <a:pt x="213" y="4"/>
                          <a:pt x="213" y="3"/>
                          <a:pt x="214" y="3"/>
                        </a:cubicBezTo>
                        <a:cubicBezTo>
                          <a:pt x="213" y="3"/>
                          <a:pt x="212" y="2"/>
                          <a:pt x="212" y="2"/>
                        </a:cubicBezTo>
                        <a:cubicBezTo>
                          <a:pt x="210" y="2"/>
                          <a:pt x="207" y="2"/>
                          <a:pt x="204" y="2"/>
                        </a:cubicBezTo>
                        <a:cubicBezTo>
                          <a:pt x="203" y="2"/>
                          <a:pt x="201" y="1"/>
                          <a:pt x="199" y="1"/>
                        </a:cubicBezTo>
                        <a:cubicBezTo>
                          <a:pt x="199" y="1"/>
                          <a:pt x="199" y="2"/>
                          <a:pt x="199" y="2"/>
                        </a:cubicBezTo>
                        <a:cubicBezTo>
                          <a:pt x="198" y="2"/>
                          <a:pt x="197" y="1"/>
                          <a:pt x="196" y="1"/>
                        </a:cubicBezTo>
                        <a:cubicBezTo>
                          <a:pt x="195" y="2"/>
                          <a:pt x="194" y="3"/>
                          <a:pt x="192" y="2"/>
                        </a:cubicBezTo>
                        <a:cubicBezTo>
                          <a:pt x="190" y="2"/>
                          <a:pt x="188" y="0"/>
                          <a:pt x="186" y="0"/>
                        </a:cubicBezTo>
                        <a:cubicBezTo>
                          <a:pt x="186" y="0"/>
                          <a:pt x="185" y="1"/>
                          <a:pt x="184" y="1"/>
                        </a:cubicBezTo>
                        <a:cubicBezTo>
                          <a:pt x="183" y="1"/>
                          <a:pt x="181" y="1"/>
                          <a:pt x="180" y="1"/>
                        </a:cubicBezTo>
                        <a:cubicBezTo>
                          <a:pt x="177" y="0"/>
                          <a:pt x="176" y="1"/>
                          <a:pt x="173" y="1"/>
                        </a:cubicBezTo>
                        <a:cubicBezTo>
                          <a:pt x="171" y="1"/>
                          <a:pt x="164" y="0"/>
                          <a:pt x="163" y="0"/>
                        </a:cubicBezTo>
                        <a:cubicBezTo>
                          <a:pt x="163" y="0"/>
                          <a:pt x="163" y="1"/>
                          <a:pt x="163" y="2"/>
                        </a:cubicBezTo>
                        <a:cubicBezTo>
                          <a:pt x="161" y="1"/>
                          <a:pt x="160" y="1"/>
                          <a:pt x="159" y="1"/>
                        </a:cubicBezTo>
                        <a:cubicBezTo>
                          <a:pt x="159" y="1"/>
                          <a:pt x="158" y="1"/>
                          <a:pt x="158" y="2"/>
                        </a:cubicBezTo>
                        <a:cubicBezTo>
                          <a:pt x="159" y="2"/>
                          <a:pt x="159" y="2"/>
                          <a:pt x="159" y="2"/>
                        </a:cubicBezTo>
                        <a:cubicBezTo>
                          <a:pt x="158" y="2"/>
                          <a:pt x="156" y="3"/>
                          <a:pt x="154" y="2"/>
                        </a:cubicBezTo>
                        <a:cubicBezTo>
                          <a:pt x="154" y="2"/>
                          <a:pt x="155" y="2"/>
                          <a:pt x="154" y="2"/>
                        </a:cubicBezTo>
                        <a:cubicBezTo>
                          <a:pt x="153" y="2"/>
                          <a:pt x="154" y="3"/>
                          <a:pt x="153" y="3"/>
                        </a:cubicBezTo>
                        <a:cubicBezTo>
                          <a:pt x="153" y="3"/>
                          <a:pt x="151" y="4"/>
                          <a:pt x="152" y="4"/>
                        </a:cubicBezTo>
                        <a:cubicBezTo>
                          <a:pt x="153" y="4"/>
                          <a:pt x="154" y="4"/>
                          <a:pt x="154" y="4"/>
                        </a:cubicBezTo>
                        <a:cubicBezTo>
                          <a:pt x="155" y="5"/>
                          <a:pt x="155" y="5"/>
                          <a:pt x="155" y="5"/>
                        </a:cubicBezTo>
                        <a:cubicBezTo>
                          <a:pt x="147" y="5"/>
                          <a:pt x="149" y="6"/>
                          <a:pt x="152" y="9"/>
                        </a:cubicBezTo>
                        <a:cubicBezTo>
                          <a:pt x="152" y="9"/>
                          <a:pt x="151" y="9"/>
                          <a:pt x="151" y="9"/>
                        </a:cubicBezTo>
                        <a:cubicBezTo>
                          <a:pt x="150" y="9"/>
                          <a:pt x="149" y="6"/>
                          <a:pt x="148" y="6"/>
                        </a:cubicBezTo>
                        <a:cubicBezTo>
                          <a:pt x="148" y="6"/>
                          <a:pt x="147" y="6"/>
                          <a:pt x="147" y="6"/>
                        </a:cubicBezTo>
                        <a:cubicBezTo>
                          <a:pt x="147" y="6"/>
                          <a:pt x="147" y="7"/>
                          <a:pt x="148" y="7"/>
                        </a:cubicBezTo>
                        <a:cubicBezTo>
                          <a:pt x="148" y="7"/>
                          <a:pt x="148" y="8"/>
                          <a:pt x="148" y="8"/>
                        </a:cubicBezTo>
                        <a:cubicBezTo>
                          <a:pt x="146" y="7"/>
                          <a:pt x="146" y="6"/>
                          <a:pt x="145" y="9"/>
                        </a:cubicBezTo>
                        <a:cubicBezTo>
                          <a:pt x="144" y="9"/>
                          <a:pt x="142" y="8"/>
                          <a:pt x="141" y="7"/>
                        </a:cubicBezTo>
                        <a:cubicBezTo>
                          <a:pt x="141" y="7"/>
                          <a:pt x="141" y="6"/>
                          <a:pt x="141" y="5"/>
                        </a:cubicBezTo>
                        <a:cubicBezTo>
                          <a:pt x="140" y="5"/>
                          <a:pt x="137" y="4"/>
                          <a:pt x="135" y="5"/>
                        </a:cubicBezTo>
                        <a:cubicBezTo>
                          <a:pt x="134" y="5"/>
                          <a:pt x="137" y="6"/>
                          <a:pt x="135" y="6"/>
                        </a:cubicBezTo>
                        <a:cubicBezTo>
                          <a:pt x="134" y="6"/>
                          <a:pt x="132" y="6"/>
                          <a:pt x="132" y="6"/>
                        </a:cubicBezTo>
                        <a:cubicBezTo>
                          <a:pt x="132" y="5"/>
                          <a:pt x="131" y="6"/>
                          <a:pt x="131" y="6"/>
                        </a:cubicBezTo>
                        <a:cubicBezTo>
                          <a:pt x="131" y="6"/>
                          <a:pt x="131" y="7"/>
                          <a:pt x="131" y="6"/>
                        </a:cubicBezTo>
                        <a:cubicBezTo>
                          <a:pt x="131" y="7"/>
                          <a:pt x="131" y="7"/>
                          <a:pt x="131" y="7"/>
                        </a:cubicBezTo>
                        <a:cubicBezTo>
                          <a:pt x="131" y="7"/>
                          <a:pt x="132" y="7"/>
                          <a:pt x="132" y="8"/>
                        </a:cubicBezTo>
                        <a:cubicBezTo>
                          <a:pt x="132" y="8"/>
                          <a:pt x="133" y="8"/>
                          <a:pt x="133" y="8"/>
                        </a:cubicBezTo>
                        <a:cubicBezTo>
                          <a:pt x="132" y="8"/>
                          <a:pt x="131" y="8"/>
                          <a:pt x="131" y="8"/>
                        </a:cubicBezTo>
                        <a:cubicBezTo>
                          <a:pt x="131" y="9"/>
                          <a:pt x="131" y="9"/>
                          <a:pt x="131" y="10"/>
                        </a:cubicBezTo>
                        <a:cubicBezTo>
                          <a:pt x="131" y="10"/>
                          <a:pt x="133" y="10"/>
                          <a:pt x="134" y="10"/>
                        </a:cubicBezTo>
                        <a:cubicBezTo>
                          <a:pt x="135" y="11"/>
                          <a:pt x="135" y="11"/>
                          <a:pt x="135" y="11"/>
                        </a:cubicBezTo>
                        <a:cubicBezTo>
                          <a:pt x="136" y="11"/>
                          <a:pt x="138" y="10"/>
                          <a:pt x="139" y="11"/>
                        </a:cubicBezTo>
                        <a:cubicBezTo>
                          <a:pt x="140" y="11"/>
                          <a:pt x="139" y="12"/>
                          <a:pt x="140" y="13"/>
                        </a:cubicBezTo>
                        <a:cubicBezTo>
                          <a:pt x="140" y="13"/>
                          <a:pt x="141" y="14"/>
                          <a:pt x="142" y="15"/>
                        </a:cubicBezTo>
                        <a:cubicBezTo>
                          <a:pt x="141" y="14"/>
                          <a:pt x="140" y="14"/>
                          <a:pt x="140" y="13"/>
                        </a:cubicBezTo>
                        <a:cubicBezTo>
                          <a:pt x="140" y="13"/>
                          <a:pt x="140" y="13"/>
                          <a:pt x="140" y="13"/>
                        </a:cubicBezTo>
                        <a:cubicBezTo>
                          <a:pt x="139" y="11"/>
                          <a:pt x="135" y="11"/>
                          <a:pt x="134" y="11"/>
                        </a:cubicBezTo>
                        <a:cubicBezTo>
                          <a:pt x="132" y="10"/>
                          <a:pt x="126" y="9"/>
                          <a:pt x="128" y="13"/>
                        </a:cubicBezTo>
                        <a:cubicBezTo>
                          <a:pt x="128" y="13"/>
                          <a:pt x="129" y="13"/>
                          <a:pt x="129" y="13"/>
                        </a:cubicBezTo>
                        <a:cubicBezTo>
                          <a:pt x="130" y="14"/>
                          <a:pt x="129" y="14"/>
                          <a:pt x="130" y="15"/>
                        </a:cubicBezTo>
                        <a:cubicBezTo>
                          <a:pt x="129" y="14"/>
                          <a:pt x="127" y="12"/>
                          <a:pt x="127" y="12"/>
                        </a:cubicBezTo>
                        <a:cubicBezTo>
                          <a:pt x="124" y="11"/>
                          <a:pt x="122" y="12"/>
                          <a:pt x="120" y="12"/>
                        </a:cubicBezTo>
                        <a:cubicBezTo>
                          <a:pt x="119" y="12"/>
                          <a:pt x="118" y="12"/>
                          <a:pt x="116" y="12"/>
                        </a:cubicBezTo>
                        <a:cubicBezTo>
                          <a:pt x="117" y="12"/>
                          <a:pt x="116" y="13"/>
                          <a:pt x="116" y="13"/>
                        </a:cubicBezTo>
                        <a:cubicBezTo>
                          <a:pt x="117" y="14"/>
                          <a:pt x="118" y="14"/>
                          <a:pt x="118" y="14"/>
                        </a:cubicBezTo>
                        <a:cubicBezTo>
                          <a:pt x="118" y="14"/>
                          <a:pt x="118" y="15"/>
                          <a:pt x="118" y="16"/>
                        </a:cubicBezTo>
                        <a:cubicBezTo>
                          <a:pt x="119" y="16"/>
                          <a:pt x="119" y="16"/>
                          <a:pt x="120" y="16"/>
                        </a:cubicBezTo>
                        <a:cubicBezTo>
                          <a:pt x="120" y="16"/>
                          <a:pt x="120" y="17"/>
                          <a:pt x="121" y="17"/>
                        </a:cubicBezTo>
                        <a:cubicBezTo>
                          <a:pt x="122" y="18"/>
                          <a:pt x="123" y="18"/>
                          <a:pt x="124" y="19"/>
                        </a:cubicBezTo>
                        <a:cubicBezTo>
                          <a:pt x="124" y="19"/>
                          <a:pt x="125" y="20"/>
                          <a:pt x="125" y="21"/>
                        </a:cubicBezTo>
                        <a:cubicBezTo>
                          <a:pt x="127" y="22"/>
                          <a:pt x="130" y="22"/>
                          <a:pt x="132" y="23"/>
                        </a:cubicBezTo>
                        <a:cubicBezTo>
                          <a:pt x="132" y="23"/>
                          <a:pt x="132" y="24"/>
                          <a:pt x="133" y="25"/>
                        </a:cubicBezTo>
                        <a:cubicBezTo>
                          <a:pt x="132" y="24"/>
                          <a:pt x="131" y="23"/>
                          <a:pt x="130" y="23"/>
                        </a:cubicBezTo>
                        <a:cubicBezTo>
                          <a:pt x="129" y="23"/>
                          <a:pt x="129" y="23"/>
                          <a:pt x="128" y="23"/>
                        </a:cubicBezTo>
                        <a:cubicBezTo>
                          <a:pt x="128" y="23"/>
                          <a:pt x="128" y="23"/>
                          <a:pt x="128" y="23"/>
                        </a:cubicBezTo>
                        <a:cubicBezTo>
                          <a:pt x="125" y="22"/>
                          <a:pt x="125" y="23"/>
                          <a:pt x="123" y="25"/>
                        </a:cubicBezTo>
                        <a:cubicBezTo>
                          <a:pt x="123" y="25"/>
                          <a:pt x="122" y="25"/>
                          <a:pt x="122" y="25"/>
                        </a:cubicBezTo>
                        <a:cubicBezTo>
                          <a:pt x="121" y="24"/>
                          <a:pt x="121" y="23"/>
                          <a:pt x="121" y="23"/>
                        </a:cubicBezTo>
                        <a:cubicBezTo>
                          <a:pt x="120" y="23"/>
                          <a:pt x="120" y="24"/>
                          <a:pt x="119" y="24"/>
                        </a:cubicBezTo>
                        <a:cubicBezTo>
                          <a:pt x="118" y="23"/>
                          <a:pt x="115" y="20"/>
                          <a:pt x="115" y="20"/>
                        </a:cubicBezTo>
                        <a:cubicBezTo>
                          <a:pt x="114" y="19"/>
                          <a:pt x="115" y="18"/>
                          <a:pt x="114" y="17"/>
                        </a:cubicBezTo>
                        <a:cubicBezTo>
                          <a:pt x="114" y="17"/>
                          <a:pt x="114" y="17"/>
                          <a:pt x="114" y="17"/>
                        </a:cubicBezTo>
                        <a:cubicBezTo>
                          <a:pt x="113" y="17"/>
                          <a:pt x="111" y="14"/>
                          <a:pt x="109" y="13"/>
                        </a:cubicBezTo>
                        <a:cubicBezTo>
                          <a:pt x="109" y="13"/>
                          <a:pt x="104" y="12"/>
                          <a:pt x="104" y="12"/>
                        </a:cubicBezTo>
                        <a:cubicBezTo>
                          <a:pt x="104" y="12"/>
                          <a:pt x="103" y="12"/>
                          <a:pt x="103" y="12"/>
                        </a:cubicBezTo>
                        <a:cubicBezTo>
                          <a:pt x="103" y="13"/>
                          <a:pt x="103" y="14"/>
                          <a:pt x="103" y="16"/>
                        </a:cubicBezTo>
                        <a:cubicBezTo>
                          <a:pt x="103" y="16"/>
                          <a:pt x="104" y="17"/>
                          <a:pt x="104" y="17"/>
                        </a:cubicBezTo>
                        <a:cubicBezTo>
                          <a:pt x="104" y="17"/>
                          <a:pt x="104" y="19"/>
                          <a:pt x="103" y="18"/>
                        </a:cubicBezTo>
                        <a:cubicBezTo>
                          <a:pt x="104" y="17"/>
                          <a:pt x="102" y="17"/>
                          <a:pt x="102" y="17"/>
                        </a:cubicBezTo>
                        <a:cubicBezTo>
                          <a:pt x="102" y="18"/>
                          <a:pt x="102" y="19"/>
                          <a:pt x="102" y="19"/>
                        </a:cubicBezTo>
                        <a:cubicBezTo>
                          <a:pt x="102" y="19"/>
                          <a:pt x="103" y="20"/>
                          <a:pt x="103" y="20"/>
                        </a:cubicBezTo>
                        <a:cubicBezTo>
                          <a:pt x="102" y="20"/>
                          <a:pt x="103" y="22"/>
                          <a:pt x="103" y="22"/>
                        </a:cubicBezTo>
                        <a:cubicBezTo>
                          <a:pt x="102" y="23"/>
                          <a:pt x="103" y="23"/>
                          <a:pt x="102" y="23"/>
                        </a:cubicBezTo>
                        <a:cubicBezTo>
                          <a:pt x="102" y="23"/>
                          <a:pt x="101" y="23"/>
                          <a:pt x="101" y="23"/>
                        </a:cubicBezTo>
                        <a:cubicBezTo>
                          <a:pt x="100" y="22"/>
                          <a:pt x="98" y="21"/>
                          <a:pt x="96" y="21"/>
                        </a:cubicBezTo>
                        <a:cubicBezTo>
                          <a:pt x="96" y="21"/>
                          <a:pt x="96" y="21"/>
                          <a:pt x="95" y="21"/>
                        </a:cubicBezTo>
                        <a:cubicBezTo>
                          <a:pt x="95" y="20"/>
                          <a:pt x="95" y="20"/>
                          <a:pt x="95" y="20"/>
                        </a:cubicBezTo>
                        <a:cubicBezTo>
                          <a:pt x="94" y="20"/>
                          <a:pt x="95" y="21"/>
                          <a:pt x="95" y="21"/>
                        </a:cubicBezTo>
                        <a:cubicBezTo>
                          <a:pt x="93" y="21"/>
                          <a:pt x="91" y="19"/>
                          <a:pt x="90" y="19"/>
                        </a:cubicBezTo>
                        <a:cubicBezTo>
                          <a:pt x="90" y="19"/>
                          <a:pt x="90" y="20"/>
                          <a:pt x="90" y="20"/>
                        </a:cubicBezTo>
                        <a:cubicBezTo>
                          <a:pt x="89" y="21"/>
                          <a:pt x="88" y="22"/>
                          <a:pt x="87" y="22"/>
                        </a:cubicBezTo>
                        <a:cubicBezTo>
                          <a:pt x="87" y="23"/>
                          <a:pt x="87" y="23"/>
                          <a:pt x="87" y="23"/>
                        </a:cubicBezTo>
                        <a:cubicBezTo>
                          <a:pt x="87" y="23"/>
                          <a:pt x="87" y="23"/>
                          <a:pt x="87" y="23"/>
                        </a:cubicBezTo>
                        <a:cubicBezTo>
                          <a:pt x="86" y="20"/>
                          <a:pt x="87" y="14"/>
                          <a:pt x="82" y="14"/>
                        </a:cubicBezTo>
                        <a:cubicBezTo>
                          <a:pt x="82" y="14"/>
                          <a:pt x="80" y="15"/>
                          <a:pt x="79" y="15"/>
                        </a:cubicBezTo>
                        <a:cubicBezTo>
                          <a:pt x="79" y="17"/>
                          <a:pt x="79" y="17"/>
                          <a:pt x="79" y="17"/>
                        </a:cubicBezTo>
                        <a:cubicBezTo>
                          <a:pt x="79" y="17"/>
                          <a:pt x="78" y="16"/>
                          <a:pt x="77" y="16"/>
                        </a:cubicBezTo>
                        <a:cubicBezTo>
                          <a:pt x="76" y="15"/>
                          <a:pt x="77" y="16"/>
                          <a:pt x="76" y="16"/>
                        </a:cubicBezTo>
                        <a:cubicBezTo>
                          <a:pt x="76" y="16"/>
                          <a:pt x="76" y="17"/>
                          <a:pt x="76" y="17"/>
                        </a:cubicBezTo>
                        <a:cubicBezTo>
                          <a:pt x="75" y="17"/>
                          <a:pt x="75" y="17"/>
                          <a:pt x="75" y="17"/>
                        </a:cubicBezTo>
                        <a:cubicBezTo>
                          <a:pt x="74" y="17"/>
                          <a:pt x="74" y="16"/>
                          <a:pt x="73" y="16"/>
                        </a:cubicBezTo>
                        <a:cubicBezTo>
                          <a:pt x="71" y="15"/>
                          <a:pt x="69" y="17"/>
                          <a:pt x="68" y="17"/>
                        </a:cubicBezTo>
                        <a:cubicBezTo>
                          <a:pt x="65" y="17"/>
                          <a:pt x="63" y="17"/>
                          <a:pt x="60" y="17"/>
                        </a:cubicBezTo>
                        <a:cubicBezTo>
                          <a:pt x="60" y="18"/>
                          <a:pt x="59" y="19"/>
                          <a:pt x="58" y="19"/>
                        </a:cubicBezTo>
                        <a:cubicBezTo>
                          <a:pt x="57" y="19"/>
                          <a:pt x="57" y="19"/>
                          <a:pt x="56" y="19"/>
                        </a:cubicBezTo>
                        <a:cubicBezTo>
                          <a:pt x="57" y="20"/>
                          <a:pt x="57" y="20"/>
                          <a:pt x="57" y="20"/>
                        </a:cubicBezTo>
                        <a:cubicBezTo>
                          <a:pt x="58" y="21"/>
                          <a:pt x="57" y="22"/>
                          <a:pt x="58" y="23"/>
                        </a:cubicBezTo>
                        <a:cubicBezTo>
                          <a:pt x="58" y="24"/>
                          <a:pt x="58" y="24"/>
                          <a:pt x="59" y="24"/>
                        </a:cubicBezTo>
                        <a:cubicBezTo>
                          <a:pt x="58" y="24"/>
                          <a:pt x="57" y="24"/>
                          <a:pt x="57" y="23"/>
                        </a:cubicBezTo>
                        <a:cubicBezTo>
                          <a:pt x="56" y="22"/>
                          <a:pt x="56" y="20"/>
                          <a:pt x="55" y="20"/>
                        </a:cubicBezTo>
                        <a:cubicBezTo>
                          <a:pt x="54" y="19"/>
                          <a:pt x="54" y="19"/>
                          <a:pt x="53" y="19"/>
                        </a:cubicBezTo>
                        <a:cubicBezTo>
                          <a:pt x="53" y="19"/>
                          <a:pt x="51" y="19"/>
                          <a:pt x="51" y="20"/>
                        </a:cubicBezTo>
                        <a:cubicBezTo>
                          <a:pt x="50" y="20"/>
                          <a:pt x="50" y="22"/>
                          <a:pt x="49" y="23"/>
                        </a:cubicBezTo>
                        <a:cubicBezTo>
                          <a:pt x="49" y="23"/>
                          <a:pt x="49" y="23"/>
                          <a:pt x="49" y="23"/>
                        </a:cubicBezTo>
                        <a:cubicBezTo>
                          <a:pt x="49" y="24"/>
                          <a:pt x="49" y="25"/>
                          <a:pt x="49" y="25"/>
                        </a:cubicBezTo>
                        <a:cubicBezTo>
                          <a:pt x="50" y="25"/>
                          <a:pt x="50" y="26"/>
                          <a:pt x="51" y="26"/>
                        </a:cubicBezTo>
                        <a:cubicBezTo>
                          <a:pt x="51" y="26"/>
                          <a:pt x="50" y="27"/>
                          <a:pt x="50" y="26"/>
                        </a:cubicBezTo>
                        <a:cubicBezTo>
                          <a:pt x="50" y="27"/>
                          <a:pt x="50" y="27"/>
                          <a:pt x="50" y="27"/>
                        </a:cubicBezTo>
                        <a:cubicBezTo>
                          <a:pt x="49" y="27"/>
                          <a:pt x="49" y="26"/>
                          <a:pt x="49" y="25"/>
                        </a:cubicBezTo>
                        <a:cubicBezTo>
                          <a:pt x="48" y="25"/>
                          <a:pt x="44" y="24"/>
                          <a:pt x="44" y="25"/>
                        </a:cubicBezTo>
                        <a:cubicBezTo>
                          <a:pt x="39" y="25"/>
                          <a:pt x="36" y="28"/>
                          <a:pt x="32" y="28"/>
                        </a:cubicBezTo>
                        <a:cubicBezTo>
                          <a:pt x="30" y="29"/>
                          <a:pt x="26" y="29"/>
                          <a:pt x="25" y="30"/>
                        </a:cubicBezTo>
                        <a:cubicBezTo>
                          <a:pt x="24" y="30"/>
                          <a:pt x="24" y="32"/>
                          <a:pt x="24" y="32"/>
                        </a:cubicBezTo>
                        <a:cubicBezTo>
                          <a:pt x="23" y="34"/>
                          <a:pt x="23" y="33"/>
                          <a:pt x="24" y="35"/>
                        </a:cubicBezTo>
                        <a:cubicBezTo>
                          <a:pt x="26" y="35"/>
                          <a:pt x="28" y="33"/>
                          <a:pt x="30" y="34"/>
                        </a:cubicBezTo>
                        <a:cubicBezTo>
                          <a:pt x="30" y="34"/>
                          <a:pt x="31" y="35"/>
                          <a:pt x="31" y="35"/>
                        </a:cubicBezTo>
                        <a:cubicBezTo>
                          <a:pt x="32" y="35"/>
                          <a:pt x="33" y="34"/>
                          <a:pt x="34" y="34"/>
                        </a:cubicBezTo>
                        <a:cubicBezTo>
                          <a:pt x="34" y="34"/>
                          <a:pt x="35" y="34"/>
                          <a:pt x="35" y="34"/>
                        </a:cubicBezTo>
                        <a:cubicBezTo>
                          <a:pt x="37" y="34"/>
                          <a:pt x="38" y="34"/>
                          <a:pt x="39" y="34"/>
                        </a:cubicBezTo>
                        <a:cubicBezTo>
                          <a:pt x="38" y="36"/>
                          <a:pt x="38" y="34"/>
                          <a:pt x="39" y="36"/>
                        </a:cubicBezTo>
                        <a:cubicBezTo>
                          <a:pt x="39" y="37"/>
                          <a:pt x="38" y="37"/>
                          <a:pt x="38" y="38"/>
                        </a:cubicBezTo>
                        <a:cubicBezTo>
                          <a:pt x="38" y="38"/>
                          <a:pt x="39" y="39"/>
                          <a:pt x="38" y="40"/>
                        </a:cubicBezTo>
                        <a:cubicBezTo>
                          <a:pt x="34" y="43"/>
                          <a:pt x="34" y="43"/>
                          <a:pt x="34" y="43"/>
                        </a:cubicBezTo>
                        <a:cubicBezTo>
                          <a:pt x="34" y="43"/>
                          <a:pt x="33" y="43"/>
                          <a:pt x="33" y="43"/>
                        </a:cubicBezTo>
                        <a:cubicBezTo>
                          <a:pt x="32" y="44"/>
                          <a:pt x="32" y="45"/>
                          <a:pt x="32" y="45"/>
                        </a:cubicBezTo>
                        <a:cubicBezTo>
                          <a:pt x="31" y="45"/>
                          <a:pt x="31" y="44"/>
                          <a:pt x="30" y="44"/>
                        </a:cubicBezTo>
                        <a:cubicBezTo>
                          <a:pt x="30" y="44"/>
                          <a:pt x="24" y="44"/>
                          <a:pt x="24" y="44"/>
                        </a:cubicBezTo>
                        <a:cubicBezTo>
                          <a:pt x="22" y="44"/>
                          <a:pt x="19" y="45"/>
                          <a:pt x="19" y="46"/>
                        </a:cubicBezTo>
                        <a:cubicBezTo>
                          <a:pt x="17" y="46"/>
                          <a:pt x="17" y="45"/>
                          <a:pt x="16" y="45"/>
                        </a:cubicBezTo>
                        <a:cubicBezTo>
                          <a:pt x="15" y="45"/>
                          <a:pt x="12" y="46"/>
                          <a:pt x="11" y="46"/>
                        </a:cubicBezTo>
                        <a:cubicBezTo>
                          <a:pt x="10" y="46"/>
                          <a:pt x="9" y="46"/>
                          <a:pt x="8" y="46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6" y="47"/>
                          <a:pt x="4" y="47"/>
                          <a:pt x="3" y="47"/>
                        </a:cubicBezTo>
                        <a:cubicBezTo>
                          <a:pt x="2" y="47"/>
                          <a:pt x="1" y="49"/>
                          <a:pt x="1" y="49"/>
                        </a:cubicBezTo>
                        <a:cubicBezTo>
                          <a:pt x="1" y="49"/>
                          <a:pt x="0" y="50"/>
                          <a:pt x="1" y="50"/>
                        </a:cubicBezTo>
                        <a:cubicBezTo>
                          <a:pt x="1" y="50"/>
                          <a:pt x="2" y="50"/>
                          <a:pt x="2" y="50"/>
                        </a:cubicBezTo>
                        <a:cubicBezTo>
                          <a:pt x="2" y="51"/>
                          <a:pt x="2" y="52"/>
                          <a:pt x="2" y="52"/>
                        </a:cubicBezTo>
                        <a:cubicBezTo>
                          <a:pt x="3" y="53"/>
                          <a:pt x="3" y="52"/>
                          <a:pt x="4" y="53"/>
                        </a:cubicBezTo>
                        <a:cubicBezTo>
                          <a:pt x="4" y="53"/>
                          <a:pt x="4" y="54"/>
                          <a:pt x="4" y="54"/>
                        </a:cubicBezTo>
                        <a:cubicBezTo>
                          <a:pt x="5" y="54"/>
                          <a:pt x="6" y="54"/>
                          <a:pt x="6" y="54"/>
                        </a:cubicBezTo>
                        <a:cubicBezTo>
                          <a:pt x="6" y="54"/>
                          <a:pt x="6" y="54"/>
                          <a:pt x="6" y="54"/>
                        </a:cubicBezTo>
                        <a:cubicBezTo>
                          <a:pt x="6" y="55"/>
                          <a:pt x="7" y="55"/>
                          <a:pt x="8" y="55"/>
                        </a:cubicBezTo>
                        <a:cubicBezTo>
                          <a:pt x="8" y="55"/>
                          <a:pt x="8" y="56"/>
                          <a:pt x="8" y="56"/>
                        </a:cubicBezTo>
                        <a:cubicBezTo>
                          <a:pt x="9" y="56"/>
                          <a:pt x="10" y="56"/>
                          <a:pt x="11" y="56"/>
                        </a:cubicBezTo>
                        <a:cubicBezTo>
                          <a:pt x="14" y="56"/>
                          <a:pt x="14" y="57"/>
                          <a:pt x="15" y="53"/>
                        </a:cubicBezTo>
                        <a:cubicBezTo>
                          <a:pt x="16" y="54"/>
                          <a:pt x="17" y="53"/>
                          <a:pt x="17" y="54"/>
                        </a:cubicBezTo>
                        <a:cubicBezTo>
                          <a:pt x="17" y="54"/>
                          <a:pt x="18" y="56"/>
                          <a:pt x="18" y="56"/>
                        </a:cubicBezTo>
                        <a:cubicBezTo>
                          <a:pt x="22" y="56"/>
                          <a:pt x="26" y="55"/>
                          <a:pt x="31" y="55"/>
                        </a:cubicBezTo>
                        <a:cubicBezTo>
                          <a:pt x="31" y="55"/>
                          <a:pt x="31" y="57"/>
                          <a:pt x="31" y="57"/>
                        </a:cubicBezTo>
                        <a:cubicBezTo>
                          <a:pt x="31" y="57"/>
                          <a:pt x="30" y="57"/>
                          <a:pt x="30" y="57"/>
                        </a:cubicBezTo>
                        <a:cubicBezTo>
                          <a:pt x="30" y="58"/>
                          <a:pt x="30" y="58"/>
                          <a:pt x="30" y="58"/>
                        </a:cubicBezTo>
                        <a:cubicBezTo>
                          <a:pt x="29" y="58"/>
                          <a:pt x="29" y="58"/>
                          <a:pt x="29" y="58"/>
                        </a:cubicBezTo>
                        <a:cubicBezTo>
                          <a:pt x="29" y="58"/>
                          <a:pt x="29" y="57"/>
                          <a:pt x="28" y="57"/>
                        </a:cubicBezTo>
                        <a:cubicBezTo>
                          <a:pt x="28" y="57"/>
                          <a:pt x="24" y="57"/>
                          <a:pt x="22" y="57"/>
                        </a:cubicBezTo>
                        <a:cubicBezTo>
                          <a:pt x="22" y="58"/>
                          <a:pt x="22" y="58"/>
                          <a:pt x="22" y="58"/>
                        </a:cubicBezTo>
                        <a:cubicBezTo>
                          <a:pt x="21" y="58"/>
                          <a:pt x="20" y="57"/>
                          <a:pt x="18" y="57"/>
                        </a:cubicBezTo>
                        <a:cubicBezTo>
                          <a:pt x="17" y="58"/>
                          <a:pt x="14" y="59"/>
                          <a:pt x="12" y="59"/>
                        </a:cubicBezTo>
                        <a:cubicBezTo>
                          <a:pt x="12" y="59"/>
                          <a:pt x="12" y="60"/>
                          <a:pt x="12" y="60"/>
                        </a:cubicBezTo>
                        <a:cubicBezTo>
                          <a:pt x="13" y="61"/>
                          <a:pt x="13" y="61"/>
                          <a:pt x="13" y="61"/>
                        </a:cubicBezTo>
                        <a:cubicBezTo>
                          <a:pt x="12" y="61"/>
                          <a:pt x="10" y="61"/>
                          <a:pt x="9" y="61"/>
                        </a:cubicBezTo>
                        <a:cubicBezTo>
                          <a:pt x="7" y="60"/>
                          <a:pt x="8" y="58"/>
                          <a:pt x="4" y="60"/>
                        </a:cubicBezTo>
                        <a:cubicBezTo>
                          <a:pt x="5" y="61"/>
                          <a:pt x="5" y="62"/>
                          <a:pt x="6" y="63"/>
                        </a:cubicBezTo>
                        <a:cubicBezTo>
                          <a:pt x="6" y="63"/>
                          <a:pt x="7" y="63"/>
                          <a:pt x="8" y="63"/>
                        </a:cubicBezTo>
                        <a:cubicBezTo>
                          <a:pt x="8" y="63"/>
                          <a:pt x="8" y="64"/>
                          <a:pt x="8" y="64"/>
                        </a:cubicBezTo>
                        <a:cubicBezTo>
                          <a:pt x="10" y="65"/>
                          <a:pt x="11" y="64"/>
                          <a:pt x="12" y="65"/>
                        </a:cubicBezTo>
                        <a:cubicBezTo>
                          <a:pt x="12" y="65"/>
                          <a:pt x="11" y="65"/>
                          <a:pt x="11" y="65"/>
                        </a:cubicBezTo>
                        <a:cubicBezTo>
                          <a:pt x="11" y="67"/>
                          <a:pt x="12" y="69"/>
                          <a:pt x="14" y="69"/>
                        </a:cubicBezTo>
                        <a:cubicBezTo>
                          <a:pt x="15" y="70"/>
                          <a:pt x="16" y="69"/>
                          <a:pt x="17" y="69"/>
                        </a:cubicBezTo>
                        <a:cubicBezTo>
                          <a:pt x="18" y="69"/>
                          <a:pt x="20" y="70"/>
                          <a:pt x="22" y="70"/>
                        </a:cubicBezTo>
                        <a:cubicBezTo>
                          <a:pt x="21" y="67"/>
                          <a:pt x="21" y="67"/>
                          <a:pt x="22" y="65"/>
                        </a:cubicBezTo>
                        <a:cubicBezTo>
                          <a:pt x="23" y="66"/>
                          <a:pt x="25" y="67"/>
                          <a:pt x="26" y="68"/>
                        </a:cubicBezTo>
                        <a:cubicBezTo>
                          <a:pt x="26" y="67"/>
                          <a:pt x="26" y="67"/>
                          <a:pt x="26" y="66"/>
                        </a:cubicBezTo>
                        <a:cubicBezTo>
                          <a:pt x="27" y="66"/>
                          <a:pt x="29" y="66"/>
                          <a:pt x="31" y="66"/>
                        </a:cubicBezTo>
                        <a:cubicBezTo>
                          <a:pt x="31" y="66"/>
                          <a:pt x="30" y="67"/>
                          <a:pt x="31" y="67"/>
                        </a:cubicBezTo>
                        <a:cubicBezTo>
                          <a:pt x="31" y="68"/>
                          <a:pt x="32" y="68"/>
                          <a:pt x="33" y="68"/>
                        </a:cubicBezTo>
                        <a:cubicBezTo>
                          <a:pt x="33" y="68"/>
                          <a:pt x="34" y="67"/>
                          <a:pt x="34" y="66"/>
                        </a:cubicBezTo>
                        <a:cubicBezTo>
                          <a:pt x="34" y="66"/>
                          <a:pt x="35" y="67"/>
                          <a:pt x="35" y="67"/>
                        </a:cubicBezTo>
                        <a:cubicBezTo>
                          <a:pt x="36" y="67"/>
                          <a:pt x="36" y="67"/>
                          <a:pt x="36" y="67"/>
                        </a:cubicBezTo>
                        <a:cubicBezTo>
                          <a:pt x="36" y="66"/>
                          <a:pt x="36" y="66"/>
                          <a:pt x="36" y="66"/>
                        </a:cubicBezTo>
                        <a:cubicBezTo>
                          <a:pt x="37" y="66"/>
                          <a:pt x="39" y="67"/>
                          <a:pt x="40" y="66"/>
                        </a:cubicBezTo>
                        <a:cubicBezTo>
                          <a:pt x="40" y="66"/>
                          <a:pt x="40" y="66"/>
                          <a:pt x="40" y="65"/>
                        </a:cubicBezTo>
                        <a:cubicBezTo>
                          <a:pt x="41" y="65"/>
                          <a:pt x="42" y="65"/>
                          <a:pt x="43" y="65"/>
                        </a:cubicBezTo>
                        <a:cubicBezTo>
                          <a:pt x="43" y="65"/>
                          <a:pt x="44" y="65"/>
                          <a:pt x="44" y="65"/>
                        </a:cubicBezTo>
                        <a:cubicBezTo>
                          <a:pt x="44" y="66"/>
                          <a:pt x="44" y="67"/>
                          <a:pt x="44" y="67"/>
                        </a:cubicBezTo>
                        <a:cubicBezTo>
                          <a:pt x="45" y="67"/>
                          <a:pt x="45" y="66"/>
                          <a:pt x="46" y="65"/>
                        </a:cubicBezTo>
                        <a:cubicBezTo>
                          <a:pt x="47" y="65"/>
                          <a:pt x="48" y="65"/>
                          <a:pt x="48" y="65"/>
                        </a:cubicBezTo>
                        <a:cubicBezTo>
                          <a:pt x="49" y="66"/>
                          <a:pt x="49" y="66"/>
                          <a:pt x="49" y="66"/>
                        </a:cubicBezTo>
                        <a:cubicBezTo>
                          <a:pt x="51" y="67"/>
                          <a:pt x="54" y="66"/>
                          <a:pt x="56" y="67"/>
                        </a:cubicBezTo>
                        <a:cubicBezTo>
                          <a:pt x="56" y="67"/>
                          <a:pt x="56" y="68"/>
                          <a:pt x="56" y="68"/>
                        </a:cubicBezTo>
                        <a:cubicBezTo>
                          <a:pt x="57" y="69"/>
                          <a:pt x="58" y="69"/>
                          <a:pt x="59" y="70"/>
                        </a:cubicBezTo>
                        <a:cubicBezTo>
                          <a:pt x="59" y="70"/>
                          <a:pt x="59" y="71"/>
                          <a:pt x="59" y="71"/>
                        </a:cubicBezTo>
                        <a:cubicBezTo>
                          <a:pt x="60" y="71"/>
                          <a:pt x="63" y="70"/>
                          <a:pt x="64" y="71"/>
                        </a:cubicBezTo>
                        <a:cubicBezTo>
                          <a:pt x="64" y="71"/>
                          <a:pt x="66" y="73"/>
                          <a:pt x="66" y="73"/>
                        </a:cubicBezTo>
                        <a:cubicBezTo>
                          <a:pt x="66" y="74"/>
                          <a:pt x="66" y="74"/>
                          <a:pt x="66" y="75"/>
                        </a:cubicBezTo>
                        <a:cubicBezTo>
                          <a:pt x="67" y="75"/>
                          <a:pt x="67" y="75"/>
                          <a:pt x="68" y="75"/>
                        </a:cubicBezTo>
                        <a:cubicBezTo>
                          <a:pt x="68" y="75"/>
                          <a:pt x="71" y="77"/>
                          <a:pt x="71" y="77"/>
                        </a:cubicBezTo>
                        <a:cubicBezTo>
                          <a:pt x="71" y="77"/>
                          <a:pt x="72" y="79"/>
                          <a:pt x="72" y="79"/>
                        </a:cubicBezTo>
                        <a:cubicBezTo>
                          <a:pt x="73" y="79"/>
                          <a:pt x="74" y="79"/>
                          <a:pt x="75" y="79"/>
                        </a:cubicBezTo>
                        <a:cubicBezTo>
                          <a:pt x="75" y="79"/>
                          <a:pt x="75" y="79"/>
                          <a:pt x="75" y="80"/>
                        </a:cubicBezTo>
                        <a:cubicBezTo>
                          <a:pt x="76" y="79"/>
                          <a:pt x="75" y="80"/>
                          <a:pt x="75" y="80"/>
                        </a:cubicBezTo>
                        <a:cubicBezTo>
                          <a:pt x="76" y="79"/>
                          <a:pt x="76" y="80"/>
                          <a:pt x="76" y="80"/>
                        </a:cubicBezTo>
                        <a:cubicBezTo>
                          <a:pt x="75" y="80"/>
                          <a:pt x="75" y="81"/>
                          <a:pt x="75" y="81"/>
                        </a:cubicBezTo>
                        <a:cubicBezTo>
                          <a:pt x="74" y="81"/>
                          <a:pt x="75" y="81"/>
                          <a:pt x="75" y="82"/>
                        </a:cubicBezTo>
                        <a:cubicBezTo>
                          <a:pt x="75" y="82"/>
                          <a:pt x="74" y="83"/>
                          <a:pt x="74" y="83"/>
                        </a:cubicBezTo>
                        <a:cubicBezTo>
                          <a:pt x="73" y="83"/>
                          <a:pt x="73" y="83"/>
                          <a:pt x="72" y="83"/>
                        </a:cubicBezTo>
                        <a:cubicBezTo>
                          <a:pt x="72" y="83"/>
                          <a:pt x="72" y="84"/>
                          <a:pt x="72" y="84"/>
                        </a:cubicBezTo>
                        <a:cubicBezTo>
                          <a:pt x="73" y="84"/>
                          <a:pt x="74" y="84"/>
                          <a:pt x="76" y="83"/>
                        </a:cubicBezTo>
                        <a:cubicBezTo>
                          <a:pt x="76" y="84"/>
                          <a:pt x="76" y="84"/>
                          <a:pt x="76" y="84"/>
                        </a:cubicBezTo>
                        <a:cubicBezTo>
                          <a:pt x="76" y="84"/>
                          <a:pt x="79" y="88"/>
                          <a:pt x="79" y="88"/>
                        </a:cubicBezTo>
                        <a:cubicBezTo>
                          <a:pt x="79" y="88"/>
                          <a:pt x="79" y="89"/>
                          <a:pt x="78" y="88"/>
                        </a:cubicBezTo>
                        <a:cubicBezTo>
                          <a:pt x="78" y="89"/>
                          <a:pt x="78" y="89"/>
                          <a:pt x="78" y="89"/>
                        </a:cubicBezTo>
                        <a:cubicBezTo>
                          <a:pt x="79" y="89"/>
                          <a:pt x="80" y="90"/>
                          <a:pt x="81" y="91"/>
                        </a:cubicBezTo>
                        <a:cubicBezTo>
                          <a:pt x="81" y="92"/>
                          <a:pt x="80" y="91"/>
                          <a:pt x="80" y="92"/>
                        </a:cubicBezTo>
                        <a:cubicBezTo>
                          <a:pt x="81" y="92"/>
                          <a:pt x="82" y="92"/>
                          <a:pt x="82" y="92"/>
                        </a:cubicBezTo>
                        <a:cubicBezTo>
                          <a:pt x="82" y="93"/>
                          <a:pt x="83" y="94"/>
                          <a:pt x="82" y="93"/>
                        </a:cubicBezTo>
                        <a:cubicBezTo>
                          <a:pt x="82" y="93"/>
                          <a:pt x="82" y="94"/>
                          <a:pt x="82" y="95"/>
                        </a:cubicBezTo>
                        <a:cubicBezTo>
                          <a:pt x="81" y="95"/>
                          <a:pt x="81" y="95"/>
                          <a:pt x="82" y="96"/>
                        </a:cubicBezTo>
                        <a:cubicBezTo>
                          <a:pt x="82" y="97"/>
                          <a:pt x="82" y="97"/>
                          <a:pt x="82" y="97"/>
                        </a:cubicBezTo>
                        <a:cubicBezTo>
                          <a:pt x="81" y="97"/>
                          <a:pt x="78" y="97"/>
                          <a:pt x="78" y="97"/>
                        </a:cubicBezTo>
                        <a:cubicBezTo>
                          <a:pt x="78" y="97"/>
                          <a:pt x="78" y="97"/>
                          <a:pt x="78" y="97"/>
                        </a:cubicBezTo>
                        <a:cubicBezTo>
                          <a:pt x="78" y="98"/>
                          <a:pt x="79" y="97"/>
                          <a:pt x="79" y="97"/>
                        </a:cubicBezTo>
                        <a:cubicBezTo>
                          <a:pt x="79" y="98"/>
                          <a:pt x="79" y="99"/>
                          <a:pt x="78" y="100"/>
                        </a:cubicBezTo>
                        <a:cubicBezTo>
                          <a:pt x="78" y="100"/>
                          <a:pt x="77" y="100"/>
                          <a:pt x="77" y="100"/>
                        </a:cubicBezTo>
                        <a:cubicBezTo>
                          <a:pt x="77" y="100"/>
                          <a:pt x="77" y="102"/>
                          <a:pt x="77" y="102"/>
                        </a:cubicBezTo>
                        <a:cubicBezTo>
                          <a:pt x="78" y="102"/>
                          <a:pt x="78" y="101"/>
                          <a:pt x="79" y="101"/>
                        </a:cubicBezTo>
                        <a:cubicBezTo>
                          <a:pt x="78" y="102"/>
                          <a:pt x="78" y="103"/>
                          <a:pt x="78" y="103"/>
                        </a:cubicBezTo>
                        <a:cubicBezTo>
                          <a:pt x="78" y="103"/>
                          <a:pt x="77" y="103"/>
                          <a:pt x="77" y="104"/>
                        </a:cubicBezTo>
                        <a:cubicBezTo>
                          <a:pt x="77" y="104"/>
                          <a:pt x="77" y="104"/>
                          <a:pt x="77" y="104"/>
                        </a:cubicBezTo>
                        <a:cubicBezTo>
                          <a:pt x="78" y="105"/>
                          <a:pt x="81" y="107"/>
                          <a:pt x="83" y="105"/>
                        </a:cubicBezTo>
                        <a:cubicBezTo>
                          <a:pt x="83" y="105"/>
                          <a:pt x="84" y="102"/>
                          <a:pt x="84" y="102"/>
                        </a:cubicBezTo>
                        <a:cubicBezTo>
                          <a:pt x="84" y="102"/>
                          <a:pt x="84" y="102"/>
                          <a:pt x="84" y="102"/>
                        </a:cubicBezTo>
                        <a:cubicBezTo>
                          <a:pt x="85" y="103"/>
                          <a:pt x="85" y="103"/>
                          <a:pt x="85" y="104"/>
                        </a:cubicBezTo>
                        <a:cubicBezTo>
                          <a:pt x="88" y="103"/>
                          <a:pt x="90" y="104"/>
                          <a:pt x="93" y="105"/>
                        </a:cubicBezTo>
                        <a:cubicBezTo>
                          <a:pt x="93" y="105"/>
                          <a:pt x="93" y="105"/>
                          <a:pt x="92" y="105"/>
                        </a:cubicBezTo>
                        <a:cubicBezTo>
                          <a:pt x="93" y="106"/>
                          <a:pt x="93" y="106"/>
                          <a:pt x="93" y="106"/>
                        </a:cubicBezTo>
                        <a:cubicBezTo>
                          <a:pt x="93" y="106"/>
                          <a:pt x="95" y="106"/>
                          <a:pt x="96" y="106"/>
                        </a:cubicBezTo>
                        <a:cubicBezTo>
                          <a:pt x="96" y="106"/>
                          <a:pt x="97" y="105"/>
                          <a:pt x="97" y="105"/>
                        </a:cubicBezTo>
                        <a:cubicBezTo>
                          <a:pt x="98" y="105"/>
                          <a:pt x="98" y="105"/>
                          <a:pt x="98" y="105"/>
                        </a:cubicBezTo>
                        <a:cubicBezTo>
                          <a:pt x="98" y="105"/>
                          <a:pt x="96" y="106"/>
                          <a:pt x="96" y="106"/>
                        </a:cubicBezTo>
                        <a:cubicBezTo>
                          <a:pt x="94" y="107"/>
                          <a:pt x="99" y="107"/>
                          <a:pt x="100" y="107"/>
                        </a:cubicBezTo>
                        <a:cubicBezTo>
                          <a:pt x="100" y="107"/>
                          <a:pt x="101" y="108"/>
                          <a:pt x="101" y="108"/>
                        </a:cubicBezTo>
                        <a:cubicBezTo>
                          <a:pt x="100" y="108"/>
                          <a:pt x="98" y="108"/>
                          <a:pt x="97" y="108"/>
                        </a:cubicBezTo>
                        <a:cubicBezTo>
                          <a:pt x="98" y="108"/>
                          <a:pt x="99" y="109"/>
                          <a:pt x="99" y="109"/>
                        </a:cubicBezTo>
                        <a:cubicBezTo>
                          <a:pt x="101" y="110"/>
                          <a:pt x="99" y="110"/>
                          <a:pt x="98" y="110"/>
                        </a:cubicBezTo>
                        <a:cubicBezTo>
                          <a:pt x="98" y="111"/>
                          <a:pt x="98" y="111"/>
                          <a:pt x="98" y="111"/>
                        </a:cubicBezTo>
                        <a:cubicBezTo>
                          <a:pt x="96" y="111"/>
                          <a:pt x="98" y="111"/>
                          <a:pt x="99" y="111"/>
                        </a:cubicBezTo>
                        <a:cubicBezTo>
                          <a:pt x="99" y="111"/>
                          <a:pt x="100" y="111"/>
                          <a:pt x="100" y="112"/>
                        </a:cubicBezTo>
                        <a:cubicBezTo>
                          <a:pt x="100" y="112"/>
                          <a:pt x="100" y="112"/>
                          <a:pt x="100" y="112"/>
                        </a:cubicBezTo>
                        <a:cubicBezTo>
                          <a:pt x="96" y="113"/>
                          <a:pt x="98" y="113"/>
                          <a:pt x="100" y="114"/>
                        </a:cubicBezTo>
                        <a:cubicBezTo>
                          <a:pt x="100" y="114"/>
                          <a:pt x="100" y="115"/>
                          <a:pt x="100" y="115"/>
                        </a:cubicBezTo>
                        <a:cubicBezTo>
                          <a:pt x="98" y="115"/>
                          <a:pt x="95" y="114"/>
                          <a:pt x="93" y="113"/>
                        </a:cubicBezTo>
                        <a:cubicBezTo>
                          <a:pt x="93" y="113"/>
                          <a:pt x="92" y="112"/>
                          <a:pt x="92" y="112"/>
                        </a:cubicBezTo>
                        <a:cubicBezTo>
                          <a:pt x="89" y="110"/>
                          <a:pt x="84" y="111"/>
                          <a:pt x="82" y="111"/>
                        </a:cubicBezTo>
                        <a:cubicBezTo>
                          <a:pt x="82" y="111"/>
                          <a:pt x="81" y="112"/>
                          <a:pt x="81" y="112"/>
                        </a:cubicBezTo>
                        <a:cubicBezTo>
                          <a:pt x="81" y="112"/>
                          <a:pt x="82" y="113"/>
                          <a:pt x="82" y="113"/>
                        </a:cubicBezTo>
                        <a:cubicBezTo>
                          <a:pt x="82" y="114"/>
                          <a:pt x="83" y="113"/>
                          <a:pt x="84" y="113"/>
                        </a:cubicBezTo>
                        <a:cubicBezTo>
                          <a:pt x="84" y="114"/>
                          <a:pt x="84" y="114"/>
                          <a:pt x="84" y="114"/>
                        </a:cubicBezTo>
                        <a:cubicBezTo>
                          <a:pt x="84" y="114"/>
                          <a:pt x="85" y="114"/>
                          <a:pt x="86" y="114"/>
                        </a:cubicBezTo>
                        <a:cubicBezTo>
                          <a:pt x="86" y="115"/>
                          <a:pt x="86" y="115"/>
                          <a:pt x="86" y="115"/>
                        </a:cubicBezTo>
                        <a:cubicBezTo>
                          <a:pt x="85" y="115"/>
                          <a:pt x="86" y="116"/>
                          <a:pt x="85" y="116"/>
                        </a:cubicBezTo>
                        <a:cubicBezTo>
                          <a:pt x="83" y="115"/>
                          <a:pt x="83" y="115"/>
                          <a:pt x="83" y="115"/>
                        </a:cubicBezTo>
                        <a:cubicBezTo>
                          <a:pt x="82" y="115"/>
                          <a:pt x="82" y="115"/>
                          <a:pt x="81" y="115"/>
                        </a:cubicBezTo>
                        <a:cubicBezTo>
                          <a:pt x="81" y="116"/>
                          <a:pt x="80" y="116"/>
                          <a:pt x="80" y="116"/>
                        </a:cubicBezTo>
                        <a:cubicBezTo>
                          <a:pt x="80" y="117"/>
                          <a:pt x="81" y="118"/>
                          <a:pt x="81" y="119"/>
                        </a:cubicBezTo>
                        <a:cubicBezTo>
                          <a:pt x="79" y="120"/>
                          <a:pt x="79" y="120"/>
                          <a:pt x="79" y="120"/>
                        </a:cubicBezTo>
                        <a:cubicBezTo>
                          <a:pt x="79" y="120"/>
                          <a:pt x="79" y="121"/>
                          <a:pt x="79" y="121"/>
                        </a:cubicBezTo>
                        <a:cubicBezTo>
                          <a:pt x="78" y="122"/>
                          <a:pt x="79" y="122"/>
                          <a:pt x="78" y="122"/>
                        </a:cubicBezTo>
                        <a:cubicBezTo>
                          <a:pt x="78" y="122"/>
                          <a:pt x="78" y="123"/>
                          <a:pt x="79" y="123"/>
                        </a:cubicBezTo>
                        <a:cubicBezTo>
                          <a:pt x="80" y="123"/>
                          <a:pt x="82" y="123"/>
                          <a:pt x="82" y="123"/>
                        </a:cubicBezTo>
                        <a:cubicBezTo>
                          <a:pt x="83" y="123"/>
                          <a:pt x="83" y="124"/>
                          <a:pt x="84" y="123"/>
                        </a:cubicBezTo>
                        <a:cubicBezTo>
                          <a:pt x="84" y="123"/>
                          <a:pt x="84" y="123"/>
                          <a:pt x="85" y="123"/>
                        </a:cubicBezTo>
                        <a:cubicBezTo>
                          <a:pt x="85" y="123"/>
                          <a:pt x="85" y="124"/>
                          <a:pt x="85" y="124"/>
                        </a:cubicBezTo>
                        <a:cubicBezTo>
                          <a:pt x="81" y="124"/>
                          <a:pt x="81" y="124"/>
                          <a:pt x="81" y="124"/>
                        </a:cubicBezTo>
                        <a:cubicBezTo>
                          <a:pt x="81" y="125"/>
                          <a:pt x="81" y="125"/>
                          <a:pt x="81" y="125"/>
                        </a:cubicBezTo>
                        <a:cubicBezTo>
                          <a:pt x="81" y="125"/>
                          <a:pt x="82" y="126"/>
                          <a:pt x="83" y="126"/>
                        </a:cubicBezTo>
                        <a:cubicBezTo>
                          <a:pt x="86" y="127"/>
                          <a:pt x="86" y="126"/>
                          <a:pt x="87" y="125"/>
                        </a:cubicBezTo>
                        <a:cubicBezTo>
                          <a:pt x="88" y="125"/>
                          <a:pt x="89" y="125"/>
                          <a:pt x="90" y="125"/>
                        </a:cubicBezTo>
                        <a:cubicBezTo>
                          <a:pt x="94" y="123"/>
                          <a:pt x="94" y="123"/>
                          <a:pt x="94" y="123"/>
                        </a:cubicBezTo>
                        <a:cubicBezTo>
                          <a:pt x="94" y="122"/>
                          <a:pt x="94" y="122"/>
                          <a:pt x="94" y="121"/>
                        </a:cubicBezTo>
                        <a:cubicBezTo>
                          <a:pt x="93" y="121"/>
                          <a:pt x="92" y="120"/>
                          <a:pt x="91" y="119"/>
                        </a:cubicBezTo>
                        <a:cubicBezTo>
                          <a:pt x="90" y="119"/>
                          <a:pt x="90" y="118"/>
                          <a:pt x="89" y="117"/>
                        </a:cubicBezTo>
                        <a:cubicBezTo>
                          <a:pt x="88" y="117"/>
                          <a:pt x="87" y="117"/>
                          <a:pt x="87" y="116"/>
                        </a:cubicBezTo>
                        <a:cubicBezTo>
                          <a:pt x="87" y="116"/>
                          <a:pt x="86" y="115"/>
                          <a:pt x="86" y="115"/>
                        </a:cubicBezTo>
                        <a:cubicBezTo>
                          <a:pt x="88" y="115"/>
                          <a:pt x="89" y="115"/>
                          <a:pt x="90" y="116"/>
                        </a:cubicBezTo>
                        <a:cubicBezTo>
                          <a:pt x="92" y="117"/>
                          <a:pt x="93" y="119"/>
                          <a:pt x="95" y="118"/>
                        </a:cubicBezTo>
                        <a:cubicBezTo>
                          <a:pt x="96" y="118"/>
                          <a:pt x="96" y="117"/>
                          <a:pt x="97" y="117"/>
                        </a:cubicBezTo>
                        <a:cubicBezTo>
                          <a:pt x="97" y="118"/>
                          <a:pt x="97" y="118"/>
                          <a:pt x="97" y="118"/>
                        </a:cubicBezTo>
                        <a:cubicBezTo>
                          <a:pt x="98" y="118"/>
                          <a:pt x="99" y="118"/>
                          <a:pt x="101" y="118"/>
                        </a:cubicBezTo>
                        <a:cubicBezTo>
                          <a:pt x="101" y="118"/>
                          <a:pt x="101" y="118"/>
                          <a:pt x="101" y="118"/>
                        </a:cubicBezTo>
                        <a:cubicBezTo>
                          <a:pt x="101" y="118"/>
                          <a:pt x="100" y="119"/>
                          <a:pt x="100" y="119"/>
                        </a:cubicBezTo>
                        <a:cubicBezTo>
                          <a:pt x="100" y="119"/>
                          <a:pt x="101" y="119"/>
                          <a:pt x="101" y="120"/>
                        </a:cubicBezTo>
                        <a:cubicBezTo>
                          <a:pt x="101" y="120"/>
                          <a:pt x="100" y="120"/>
                          <a:pt x="100" y="120"/>
                        </a:cubicBezTo>
                        <a:cubicBezTo>
                          <a:pt x="99" y="121"/>
                          <a:pt x="99" y="121"/>
                          <a:pt x="99" y="122"/>
                        </a:cubicBezTo>
                        <a:cubicBezTo>
                          <a:pt x="99" y="122"/>
                          <a:pt x="100" y="122"/>
                          <a:pt x="100" y="122"/>
                        </a:cubicBezTo>
                        <a:cubicBezTo>
                          <a:pt x="100" y="123"/>
                          <a:pt x="99" y="123"/>
                          <a:pt x="99" y="123"/>
                        </a:cubicBezTo>
                        <a:cubicBezTo>
                          <a:pt x="99" y="124"/>
                          <a:pt x="99" y="124"/>
                          <a:pt x="99" y="124"/>
                        </a:cubicBezTo>
                        <a:cubicBezTo>
                          <a:pt x="102" y="123"/>
                          <a:pt x="101" y="123"/>
                          <a:pt x="101" y="125"/>
                        </a:cubicBezTo>
                        <a:cubicBezTo>
                          <a:pt x="101" y="125"/>
                          <a:pt x="102" y="125"/>
                          <a:pt x="102" y="125"/>
                        </a:cubicBezTo>
                        <a:cubicBezTo>
                          <a:pt x="102" y="126"/>
                          <a:pt x="102" y="126"/>
                          <a:pt x="102" y="127"/>
                        </a:cubicBezTo>
                        <a:cubicBezTo>
                          <a:pt x="101" y="127"/>
                          <a:pt x="102" y="127"/>
                          <a:pt x="101" y="128"/>
                        </a:cubicBezTo>
                        <a:cubicBezTo>
                          <a:pt x="100" y="128"/>
                          <a:pt x="100" y="128"/>
                          <a:pt x="100" y="128"/>
                        </a:cubicBezTo>
                        <a:cubicBezTo>
                          <a:pt x="100" y="127"/>
                          <a:pt x="100" y="127"/>
                          <a:pt x="100" y="126"/>
                        </a:cubicBezTo>
                        <a:cubicBezTo>
                          <a:pt x="100" y="126"/>
                          <a:pt x="99" y="126"/>
                          <a:pt x="98" y="126"/>
                        </a:cubicBezTo>
                        <a:cubicBezTo>
                          <a:pt x="98" y="127"/>
                          <a:pt x="98" y="129"/>
                          <a:pt x="98" y="129"/>
                        </a:cubicBezTo>
                        <a:cubicBezTo>
                          <a:pt x="98" y="129"/>
                          <a:pt x="98" y="129"/>
                          <a:pt x="98" y="129"/>
                        </a:cubicBezTo>
                        <a:cubicBezTo>
                          <a:pt x="99" y="130"/>
                          <a:pt x="100" y="129"/>
                          <a:pt x="100" y="130"/>
                        </a:cubicBezTo>
                        <a:cubicBezTo>
                          <a:pt x="100" y="130"/>
                          <a:pt x="99" y="131"/>
                          <a:pt x="99" y="132"/>
                        </a:cubicBezTo>
                        <a:cubicBezTo>
                          <a:pt x="98" y="132"/>
                          <a:pt x="96" y="132"/>
                          <a:pt x="95" y="132"/>
                        </a:cubicBezTo>
                        <a:cubicBezTo>
                          <a:pt x="95" y="132"/>
                          <a:pt x="94" y="131"/>
                          <a:pt x="94" y="131"/>
                        </a:cubicBezTo>
                        <a:cubicBezTo>
                          <a:pt x="93" y="132"/>
                          <a:pt x="94" y="132"/>
                          <a:pt x="93" y="133"/>
                        </a:cubicBezTo>
                        <a:cubicBezTo>
                          <a:pt x="93" y="133"/>
                          <a:pt x="92" y="133"/>
                          <a:pt x="91" y="133"/>
                        </a:cubicBezTo>
                        <a:cubicBezTo>
                          <a:pt x="92" y="133"/>
                          <a:pt x="90" y="133"/>
                          <a:pt x="90" y="133"/>
                        </a:cubicBezTo>
                        <a:cubicBezTo>
                          <a:pt x="90" y="134"/>
                          <a:pt x="90" y="134"/>
                          <a:pt x="90" y="134"/>
                        </a:cubicBezTo>
                        <a:cubicBezTo>
                          <a:pt x="94" y="134"/>
                          <a:pt x="97" y="135"/>
                          <a:pt x="100" y="133"/>
                        </a:cubicBezTo>
                        <a:cubicBezTo>
                          <a:pt x="100" y="136"/>
                          <a:pt x="101" y="135"/>
                          <a:pt x="97" y="135"/>
                        </a:cubicBezTo>
                        <a:cubicBezTo>
                          <a:pt x="97" y="135"/>
                          <a:pt x="95" y="136"/>
                          <a:pt x="94" y="136"/>
                        </a:cubicBezTo>
                        <a:cubicBezTo>
                          <a:pt x="93" y="136"/>
                          <a:pt x="93" y="135"/>
                          <a:pt x="93" y="135"/>
                        </a:cubicBezTo>
                        <a:cubicBezTo>
                          <a:pt x="92" y="134"/>
                          <a:pt x="92" y="135"/>
                          <a:pt x="91" y="134"/>
                        </a:cubicBezTo>
                        <a:cubicBezTo>
                          <a:pt x="91" y="136"/>
                          <a:pt x="91" y="136"/>
                          <a:pt x="91" y="136"/>
                        </a:cubicBezTo>
                        <a:cubicBezTo>
                          <a:pt x="91" y="136"/>
                          <a:pt x="95" y="137"/>
                          <a:pt x="94" y="137"/>
                        </a:cubicBezTo>
                        <a:cubicBezTo>
                          <a:pt x="93" y="137"/>
                          <a:pt x="93" y="137"/>
                          <a:pt x="92" y="137"/>
                        </a:cubicBezTo>
                        <a:cubicBezTo>
                          <a:pt x="92" y="137"/>
                          <a:pt x="91" y="136"/>
                          <a:pt x="91" y="136"/>
                        </a:cubicBezTo>
                        <a:cubicBezTo>
                          <a:pt x="89" y="135"/>
                          <a:pt x="89" y="137"/>
                          <a:pt x="88" y="137"/>
                        </a:cubicBezTo>
                        <a:cubicBezTo>
                          <a:pt x="88" y="138"/>
                          <a:pt x="87" y="138"/>
                          <a:pt x="87" y="139"/>
                        </a:cubicBezTo>
                        <a:cubicBezTo>
                          <a:pt x="86" y="139"/>
                          <a:pt x="87" y="140"/>
                          <a:pt x="87" y="140"/>
                        </a:cubicBezTo>
                        <a:cubicBezTo>
                          <a:pt x="88" y="140"/>
                          <a:pt x="89" y="139"/>
                          <a:pt x="90" y="138"/>
                        </a:cubicBezTo>
                        <a:cubicBezTo>
                          <a:pt x="90" y="138"/>
                          <a:pt x="90" y="138"/>
                          <a:pt x="90" y="138"/>
                        </a:cubicBezTo>
                        <a:cubicBezTo>
                          <a:pt x="90" y="138"/>
                          <a:pt x="91" y="138"/>
                          <a:pt x="91" y="138"/>
                        </a:cubicBezTo>
                        <a:cubicBezTo>
                          <a:pt x="93" y="138"/>
                          <a:pt x="94" y="137"/>
                          <a:pt x="96" y="137"/>
                        </a:cubicBezTo>
                        <a:cubicBezTo>
                          <a:pt x="94" y="138"/>
                          <a:pt x="95" y="138"/>
                          <a:pt x="96" y="139"/>
                        </a:cubicBezTo>
                        <a:cubicBezTo>
                          <a:pt x="96" y="140"/>
                          <a:pt x="96" y="140"/>
                          <a:pt x="96" y="140"/>
                        </a:cubicBezTo>
                        <a:cubicBezTo>
                          <a:pt x="97" y="140"/>
                          <a:pt x="98" y="139"/>
                          <a:pt x="99" y="139"/>
                        </a:cubicBezTo>
                        <a:cubicBezTo>
                          <a:pt x="99" y="138"/>
                          <a:pt x="99" y="138"/>
                          <a:pt x="98" y="137"/>
                        </a:cubicBezTo>
                        <a:cubicBezTo>
                          <a:pt x="99" y="137"/>
                          <a:pt x="100" y="137"/>
                          <a:pt x="101" y="137"/>
                        </a:cubicBezTo>
                        <a:cubicBezTo>
                          <a:pt x="101" y="137"/>
                          <a:pt x="99" y="139"/>
                          <a:pt x="100" y="138"/>
                        </a:cubicBezTo>
                        <a:cubicBezTo>
                          <a:pt x="100" y="138"/>
                          <a:pt x="101" y="139"/>
                          <a:pt x="100" y="139"/>
                        </a:cubicBezTo>
                        <a:cubicBezTo>
                          <a:pt x="100" y="139"/>
                          <a:pt x="100" y="140"/>
                          <a:pt x="100" y="140"/>
                        </a:cubicBezTo>
                        <a:cubicBezTo>
                          <a:pt x="98" y="140"/>
                          <a:pt x="97" y="141"/>
                          <a:pt x="96" y="140"/>
                        </a:cubicBezTo>
                        <a:cubicBezTo>
                          <a:pt x="94" y="140"/>
                          <a:pt x="93" y="138"/>
                          <a:pt x="90" y="139"/>
                        </a:cubicBezTo>
                        <a:cubicBezTo>
                          <a:pt x="90" y="139"/>
                          <a:pt x="90" y="139"/>
                          <a:pt x="90" y="139"/>
                        </a:cubicBezTo>
                        <a:cubicBezTo>
                          <a:pt x="89" y="140"/>
                          <a:pt x="89" y="141"/>
                          <a:pt x="89" y="141"/>
                        </a:cubicBezTo>
                        <a:cubicBezTo>
                          <a:pt x="88" y="141"/>
                          <a:pt x="88" y="141"/>
                          <a:pt x="87" y="141"/>
                        </a:cubicBezTo>
                        <a:cubicBezTo>
                          <a:pt x="87" y="141"/>
                          <a:pt x="87" y="142"/>
                          <a:pt x="86" y="142"/>
                        </a:cubicBezTo>
                        <a:cubicBezTo>
                          <a:pt x="86" y="142"/>
                          <a:pt x="87" y="143"/>
                          <a:pt x="87" y="143"/>
                        </a:cubicBezTo>
                        <a:cubicBezTo>
                          <a:pt x="87" y="144"/>
                          <a:pt x="87" y="144"/>
                          <a:pt x="87" y="144"/>
                        </a:cubicBezTo>
                        <a:cubicBezTo>
                          <a:pt x="88" y="145"/>
                          <a:pt x="88" y="144"/>
                          <a:pt x="89" y="145"/>
                        </a:cubicBezTo>
                        <a:cubicBezTo>
                          <a:pt x="89" y="145"/>
                          <a:pt x="89" y="146"/>
                          <a:pt x="89" y="146"/>
                        </a:cubicBezTo>
                        <a:cubicBezTo>
                          <a:pt x="90" y="146"/>
                          <a:pt x="90" y="146"/>
                          <a:pt x="90" y="146"/>
                        </a:cubicBezTo>
                        <a:cubicBezTo>
                          <a:pt x="89" y="146"/>
                          <a:pt x="89" y="147"/>
                          <a:pt x="89" y="147"/>
                        </a:cubicBezTo>
                        <a:cubicBezTo>
                          <a:pt x="89" y="147"/>
                          <a:pt x="88" y="147"/>
                          <a:pt x="88" y="147"/>
                        </a:cubicBezTo>
                        <a:cubicBezTo>
                          <a:pt x="88" y="147"/>
                          <a:pt x="88" y="148"/>
                          <a:pt x="88" y="148"/>
                        </a:cubicBezTo>
                        <a:cubicBezTo>
                          <a:pt x="88" y="149"/>
                          <a:pt x="88" y="149"/>
                          <a:pt x="88" y="149"/>
                        </a:cubicBezTo>
                        <a:cubicBezTo>
                          <a:pt x="88" y="149"/>
                          <a:pt x="89" y="149"/>
                          <a:pt x="89" y="148"/>
                        </a:cubicBezTo>
                        <a:cubicBezTo>
                          <a:pt x="89" y="149"/>
                          <a:pt x="89" y="149"/>
                          <a:pt x="89" y="149"/>
                        </a:cubicBezTo>
                        <a:cubicBezTo>
                          <a:pt x="88" y="149"/>
                          <a:pt x="86" y="150"/>
                          <a:pt x="87" y="150"/>
                        </a:cubicBezTo>
                        <a:cubicBezTo>
                          <a:pt x="88" y="151"/>
                          <a:pt x="88" y="151"/>
                          <a:pt x="88" y="151"/>
                        </a:cubicBezTo>
                        <a:cubicBezTo>
                          <a:pt x="89" y="151"/>
                          <a:pt x="89" y="151"/>
                          <a:pt x="90" y="151"/>
                        </a:cubicBezTo>
                        <a:cubicBezTo>
                          <a:pt x="90" y="151"/>
                          <a:pt x="89" y="152"/>
                          <a:pt x="89" y="152"/>
                        </a:cubicBezTo>
                        <a:cubicBezTo>
                          <a:pt x="89" y="152"/>
                          <a:pt x="89" y="153"/>
                          <a:pt x="89" y="153"/>
                        </a:cubicBezTo>
                        <a:cubicBezTo>
                          <a:pt x="90" y="153"/>
                          <a:pt x="90" y="153"/>
                          <a:pt x="91" y="153"/>
                        </a:cubicBezTo>
                        <a:cubicBezTo>
                          <a:pt x="91" y="153"/>
                          <a:pt x="91" y="153"/>
                          <a:pt x="92" y="153"/>
                        </a:cubicBezTo>
                        <a:cubicBezTo>
                          <a:pt x="92" y="153"/>
                          <a:pt x="93" y="152"/>
                          <a:pt x="93" y="152"/>
                        </a:cubicBezTo>
                        <a:cubicBezTo>
                          <a:pt x="93" y="152"/>
                          <a:pt x="94" y="152"/>
                          <a:pt x="95" y="152"/>
                        </a:cubicBezTo>
                        <a:cubicBezTo>
                          <a:pt x="94" y="153"/>
                          <a:pt x="93" y="154"/>
                          <a:pt x="92" y="154"/>
                        </a:cubicBezTo>
                        <a:cubicBezTo>
                          <a:pt x="92" y="155"/>
                          <a:pt x="93" y="155"/>
                          <a:pt x="94" y="155"/>
                        </a:cubicBezTo>
                        <a:cubicBezTo>
                          <a:pt x="94" y="156"/>
                          <a:pt x="94" y="156"/>
                          <a:pt x="94" y="156"/>
                        </a:cubicBezTo>
                        <a:cubicBezTo>
                          <a:pt x="93" y="156"/>
                          <a:pt x="93" y="156"/>
                          <a:pt x="93" y="156"/>
                        </a:cubicBezTo>
                        <a:cubicBezTo>
                          <a:pt x="93" y="156"/>
                          <a:pt x="93" y="158"/>
                          <a:pt x="93" y="158"/>
                        </a:cubicBezTo>
                        <a:cubicBezTo>
                          <a:pt x="93" y="158"/>
                          <a:pt x="94" y="157"/>
                          <a:pt x="94" y="158"/>
                        </a:cubicBezTo>
                        <a:cubicBezTo>
                          <a:pt x="94" y="158"/>
                          <a:pt x="94" y="159"/>
                          <a:pt x="94" y="159"/>
                        </a:cubicBezTo>
                        <a:cubicBezTo>
                          <a:pt x="94" y="159"/>
                          <a:pt x="95" y="159"/>
                          <a:pt x="95" y="159"/>
                        </a:cubicBezTo>
                        <a:cubicBezTo>
                          <a:pt x="94" y="161"/>
                          <a:pt x="95" y="160"/>
                          <a:pt x="95" y="162"/>
                        </a:cubicBezTo>
                        <a:cubicBezTo>
                          <a:pt x="97" y="160"/>
                          <a:pt x="97" y="160"/>
                          <a:pt x="97" y="160"/>
                        </a:cubicBezTo>
                        <a:cubicBezTo>
                          <a:pt x="98" y="159"/>
                          <a:pt x="98" y="160"/>
                          <a:pt x="99" y="160"/>
                        </a:cubicBezTo>
                        <a:cubicBezTo>
                          <a:pt x="99" y="160"/>
                          <a:pt x="99" y="159"/>
                          <a:pt x="100" y="159"/>
                        </a:cubicBezTo>
                        <a:cubicBezTo>
                          <a:pt x="100" y="158"/>
                          <a:pt x="100" y="159"/>
                          <a:pt x="101" y="159"/>
                        </a:cubicBezTo>
                        <a:cubicBezTo>
                          <a:pt x="101" y="159"/>
                          <a:pt x="101" y="161"/>
                          <a:pt x="101" y="161"/>
                        </a:cubicBezTo>
                        <a:cubicBezTo>
                          <a:pt x="101" y="161"/>
                          <a:pt x="101" y="160"/>
                          <a:pt x="100" y="161"/>
                        </a:cubicBezTo>
                        <a:cubicBezTo>
                          <a:pt x="99" y="161"/>
                          <a:pt x="100" y="161"/>
                          <a:pt x="100" y="161"/>
                        </a:cubicBezTo>
                        <a:cubicBezTo>
                          <a:pt x="100" y="161"/>
                          <a:pt x="100" y="162"/>
                          <a:pt x="100" y="162"/>
                        </a:cubicBezTo>
                        <a:cubicBezTo>
                          <a:pt x="98" y="163"/>
                          <a:pt x="97" y="163"/>
                          <a:pt x="96" y="163"/>
                        </a:cubicBezTo>
                        <a:cubicBezTo>
                          <a:pt x="96" y="164"/>
                          <a:pt x="96" y="164"/>
                          <a:pt x="96" y="164"/>
                        </a:cubicBezTo>
                        <a:cubicBezTo>
                          <a:pt x="97" y="164"/>
                          <a:pt x="97" y="164"/>
                          <a:pt x="98" y="164"/>
                        </a:cubicBezTo>
                        <a:cubicBezTo>
                          <a:pt x="98" y="164"/>
                          <a:pt x="98" y="164"/>
                          <a:pt x="98" y="164"/>
                        </a:cubicBezTo>
                        <a:cubicBezTo>
                          <a:pt x="98" y="164"/>
                          <a:pt x="97" y="164"/>
                          <a:pt x="96" y="164"/>
                        </a:cubicBezTo>
                        <a:cubicBezTo>
                          <a:pt x="96" y="164"/>
                          <a:pt x="95" y="165"/>
                          <a:pt x="96" y="165"/>
                        </a:cubicBezTo>
                        <a:cubicBezTo>
                          <a:pt x="96" y="165"/>
                          <a:pt x="97" y="167"/>
                          <a:pt x="97" y="166"/>
                        </a:cubicBezTo>
                        <a:cubicBezTo>
                          <a:pt x="97" y="166"/>
                          <a:pt x="97" y="164"/>
                          <a:pt x="97" y="167"/>
                        </a:cubicBezTo>
                        <a:cubicBezTo>
                          <a:pt x="96" y="168"/>
                          <a:pt x="98" y="168"/>
                          <a:pt x="99" y="168"/>
                        </a:cubicBezTo>
                        <a:cubicBezTo>
                          <a:pt x="99" y="168"/>
                          <a:pt x="99" y="169"/>
                          <a:pt x="99" y="169"/>
                        </a:cubicBezTo>
                        <a:cubicBezTo>
                          <a:pt x="98" y="169"/>
                          <a:pt x="98" y="170"/>
                          <a:pt x="98" y="170"/>
                        </a:cubicBezTo>
                        <a:cubicBezTo>
                          <a:pt x="99" y="170"/>
                          <a:pt x="100" y="170"/>
                          <a:pt x="100" y="170"/>
                        </a:cubicBezTo>
                        <a:cubicBezTo>
                          <a:pt x="99" y="170"/>
                          <a:pt x="100" y="172"/>
                          <a:pt x="100" y="172"/>
                        </a:cubicBezTo>
                        <a:cubicBezTo>
                          <a:pt x="100" y="172"/>
                          <a:pt x="101" y="172"/>
                          <a:pt x="100" y="172"/>
                        </a:cubicBezTo>
                        <a:cubicBezTo>
                          <a:pt x="100" y="172"/>
                          <a:pt x="101" y="171"/>
                          <a:pt x="100" y="171"/>
                        </a:cubicBezTo>
                        <a:cubicBezTo>
                          <a:pt x="101" y="171"/>
                          <a:pt x="102" y="171"/>
                          <a:pt x="102" y="171"/>
                        </a:cubicBezTo>
                        <a:cubicBezTo>
                          <a:pt x="101" y="173"/>
                          <a:pt x="101" y="175"/>
                          <a:pt x="104" y="173"/>
                        </a:cubicBezTo>
                        <a:cubicBezTo>
                          <a:pt x="104" y="173"/>
                          <a:pt x="104" y="176"/>
                          <a:pt x="104" y="176"/>
                        </a:cubicBezTo>
                        <a:cubicBezTo>
                          <a:pt x="105" y="177"/>
                          <a:pt x="106" y="175"/>
                          <a:pt x="107" y="175"/>
                        </a:cubicBezTo>
                        <a:cubicBezTo>
                          <a:pt x="107" y="175"/>
                          <a:pt x="108" y="175"/>
                          <a:pt x="108" y="175"/>
                        </a:cubicBezTo>
                        <a:cubicBezTo>
                          <a:pt x="108" y="175"/>
                          <a:pt x="108" y="177"/>
                          <a:pt x="108" y="177"/>
                        </a:cubicBezTo>
                        <a:cubicBezTo>
                          <a:pt x="107" y="177"/>
                          <a:pt x="108" y="177"/>
                          <a:pt x="108" y="177"/>
                        </a:cubicBezTo>
                        <a:cubicBezTo>
                          <a:pt x="109" y="177"/>
                          <a:pt x="110" y="177"/>
                          <a:pt x="110" y="177"/>
                        </a:cubicBezTo>
                        <a:cubicBezTo>
                          <a:pt x="110" y="177"/>
                          <a:pt x="110" y="177"/>
                          <a:pt x="110" y="177"/>
                        </a:cubicBezTo>
                        <a:cubicBezTo>
                          <a:pt x="110" y="178"/>
                          <a:pt x="109" y="178"/>
                          <a:pt x="109" y="178"/>
                        </a:cubicBezTo>
                        <a:cubicBezTo>
                          <a:pt x="108" y="180"/>
                          <a:pt x="112" y="177"/>
                          <a:pt x="110" y="180"/>
                        </a:cubicBezTo>
                        <a:cubicBezTo>
                          <a:pt x="110" y="180"/>
                          <a:pt x="110" y="182"/>
                          <a:pt x="110" y="181"/>
                        </a:cubicBezTo>
                        <a:cubicBezTo>
                          <a:pt x="110" y="181"/>
                          <a:pt x="111" y="182"/>
                          <a:pt x="111" y="182"/>
                        </a:cubicBezTo>
                        <a:cubicBezTo>
                          <a:pt x="111" y="182"/>
                          <a:pt x="112" y="181"/>
                          <a:pt x="112" y="181"/>
                        </a:cubicBezTo>
                        <a:cubicBezTo>
                          <a:pt x="112" y="181"/>
                          <a:pt x="113" y="181"/>
                          <a:pt x="113" y="181"/>
                        </a:cubicBezTo>
                        <a:cubicBezTo>
                          <a:pt x="113" y="181"/>
                          <a:pt x="114" y="181"/>
                          <a:pt x="113" y="181"/>
                        </a:cubicBezTo>
                        <a:cubicBezTo>
                          <a:pt x="113" y="181"/>
                          <a:pt x="111" y="182"/>
                          <a:pt x="113" y="182"/>
                        </a:cubicBezTo>
                        <a:cubicBezTo>
                          <a:pt x="112" y="182"/>
                          <a:pt x="112" y="182"/>
                          <a:pt x="111" y="182"/>
                        </a:cubicBezTo>
                        <a:cubicBezTo>
                          <a:pt x="111" y="183"/>
                          <a:pt x="111" y="183"/>
                          <a:pt x="111" y="183"/>
                        </a:cubicBezTo>
                        <a:cubicBezTo>
                          <a:pt x="111" y="183"/>
                          <a:pt x="112" y="183"/>
                          <a:pt x="113" y="183"/>
                        </a:cubicBezTo>
                        <a:cubicBezTo>
                          <a:pt x="113" y="183"/>
                          <a:pt x="113" y="184"/>
                          <a:pt x="112" y="184"/>
                        </a:cubicBezTo>
                        <a:cubicBezTo>
                          <a:pt x="112" y="184"/>
                          <a:pt x="112" y="185"/>
                          <a:pt x="112" y="185"/>
                        </a:cubicBezTo>
                        <a:cubicBezTo>
                          <a:pt x="115" y="185"/>
                          <a:pt x="114" y="184"/>
                          <a:pt x="114" y="186"/>
                        </a:cubicBezTo>
                        <a:cubicBezTo>
                          <a:pt x="114" y="186"/>
                          <a:pt x="115" y="187"/>
                          <a:pt x="115" y="186"/>
                        </a:cubicBezTo>
                        <a:cubicBezTo>
                          <a:pt x="115" y="186"/>
                          <a:pt x="115" y="185"/>
                          <a:pt x="116" y="185"/>
                        </a:cubicBezTo>
                        <a:cubicBezTo>
                          <a:pt x="116" y="185"/>
                          <a:pt x="116" y="185"/>
                          <a:pt x="116" y="185"/>
                        </a:cubicBezTo>
                        <a:cubicBezTo>
                          <a:pt x="117" y="185"/>
                          <a:pt x="117" y="185"/>
                          <a:pt x="117" y="185"/>
                        </a:cubicBezTo>
                        <a:cubicBezTo>
                          <a:pt x="117" y="185"/>
                          <a:pt x="119" y="185"/>
                          <a:pt x="120" y="185"/>
                        </a:cubicBezTo>
                        <a:cubicBezTo>
                          <a:pt x="120" y="184"/>
                          <a:pt x="121" y="182"/>
                          <a:pt x="122" y="182"/>
                        </a:cubicBezTo>
                        <a:cubicBezTo>
                          <a:pt x="122" y="182"/>
                          <a:pt x="122" y="182"/>
                          <a:pt x="122" y="182"/>
                        </a:cubicBezTo>
                        <a:cubicBezTo>
                          <a:pt x="122" y="183"/>
                          <a:pt x="122" y="184"/>
                          <a:pt x="122" y="185"/>
                        </a:cubicBezTo>
                        <a:cubicBezTo>
                          <a:pt x="123" y="184"/>
                          <a:pt x="123" y="185"/>
                          <a:pt x="122" y="185"/>
                        </a:cubicBezTo>
                        <a:cubicBezTo>
                          <a:pt x="120" y="186"/>
                          <a:pt x="122" y="186"/>
                          <a:pt x="124" y="186"/>
                        </a:cubicBezTo>
                        <a:cubicBezTo>
                          <a:pt x="124" y="186"/>
                          <a:pt x="124" y="185"/>
                          <a:pt x="124" y="185"/>
                        </a:cubicBezTo>
                        <a:cubicBezTo>
                          <a:pt x="124" y="186"/>
                          <a:pt x="124" y="187"/>
                          <a:pt x="124" y="187"/>
                        </a:cubicBezTo>
                        <a:cubicBezTo>
                          <a:pt x="125" y="187"/>
                          <a:pt x="124" y="187"/>
                          <a:pt x="125" y="187"/>
                        </a:cubicBezTo>
                        <a:cubicBezTo>
                          <a:pt x="125" y="187"/>
                          <a:pt x="126" y="187"/>
                          <a:pt x="126" y="187"/>
                        </a:cubicBezTo>
                        <a:cubicBezTo>
                          <a:pt x="126" y="187"/>
                          <a:pt x="126" y="186"/>
                          <a:pt x="126" y="186"/>
                        </a:cubicBezTo>
                        <a:cubicBezTo>
                          <a:pt x="127" y="186"/>
                          <a:pt x="127" y="186"/>
                          <a:pt x="127" y="186"/>
                        </a:cubicBezTo>
                        <a:cubicBezTo>
                          <a:pt x="127" y="186"/>
                          <a:pt x="127" y="186"/>
                          <a:pt x="128" y="187"/>
                        </a:cubicBezTo>
                        <a:cubicBezTo>
                          <a:pt x="128" y="187"/>
                          <a:pt x="128" y="186"/>
                          <a:pt x="129" y="186"/>
                        </a:cubicBezTo>
                        <a:cubicBezTo>
                          <a:pt x="129" y="186"/>
                          <a:pt x="129" y="187"/>
                          <a:pt x="129" y="187"/>
                        </a:cubicBezTo>
                        <a:cubicBezTo>
                          <a:pt x="129" y="187"/>
                          <a:pt x="127" y="188"/>
                          <a:pt x="127" y="188"/>
                        </a:cubicBezTo>
                        <a:cubicBezTo>
                          <a:pt x="127" y="188"/>
                          <a:pt x="127" y="189"/>
                          <a:pt x="127" y="189"/>
                        </a:cubicBezTo>
                        <a:cubicBezTo>
                          <a:pt x="127" y="190"/>
                          <a:pt x="129" y="188"/>
                          <a:pt x="129" y="187"/>
                        </a:cubicBezTo>
                        <a:cubicBezTo>
                          <a:pt x="129" y="188"/>
                          <a:pt x="128" y="191"/>
                          <a:pt x="129" y="190"/>
                        </a:cubicBezTo>
                        <a:cubicBezTo>
                          <a:pt x="129" y="190"/>
                          <a:pt x="130" y="190"/>
                          <a:pt x="131" y="190"/>
                        </a:cubicBezTo>
                        <a:cubicBezTo>
                          <a:pt x="131" y="189"/>
                          <a:pt x="131" y="189"/>
                          <a:pt x="131" y="188"/>
                        </a:cubicBezTo>
                        <a:cubicBezTo>
                          <a:pt x="132" y="188"/>
                          <a:pt x="132" y="188"/>
                          <a:pt x="132" y="188"/>
                        </a:cubicBezTo>
                        <a:cubicBezTo>
                          <a:pt x="131" y="188"/>
                          <a:pt x="132" y="188"/>
                          <a:pt x="132" y="189"/>
                        </a:cubicBezTo>
                        <a:cubicBezTo>
                          <a:pt x="132" y="189"/>
                          <a:pt x="131" y="189"/>
                          <a:pt x="131" y="189"/>
                        </a:cubicBezTo>
                        <a:cubicBezTo>
                          <a:pt x="131" y="189"/>
                          <a:pt x="131" y="190"/>
                          <a:pt x="131" y="190"/>
                        </a:cubicBezTo>
                        <a:cubicBezTo>
                          <a:pt x="131" y="190"/>
                          <a:pt x="134" y="192"/>
                          <a:pt x="134" y="192"/>
                        </a:cubicBezTo>
                        <a:cubicBezTo>
                          <a:pt x="134" y="192"/>
                          <a:pt x="134" y="191"/>
                          <a:pt x="135" y="191"/>
                        </a:cubicBezTo>
                        <a:cubicBezTo>
                          <a:pt x="135" y="191"/>
                          <a:pt x="136" y="191"/>
                          <a:pt x="136" y="191"/>
                        </a:cubicBezTo>
                        <a:cubicBezTo>
                          <a:pt x="136" y="191"/>
                          <a:pt x="135" y="190"/>
                          <a:pt x="135" y="190"/>
                        </a:cubicBezTo>
                        <a:cubicBezTo>
                          <a:pt x="135" y="190"/>
                          <a:pt x="136" y="190"/>
                          <a:pt x="137" y="190"/>
                        </a:cubicBezTo>
                        <a:cubicBezTo>
                          <a:pt x="137" y="190"/>
                          <a:pt x="137" y="189"/>
                          <a:pt x="137" y="189"/>
                        </a:cubicBezTo>
                        <a:cubicBezTo>
                          <a:pt x="136" y="189"/>
                          <a:pt x="134" y="189"/>
                          <a:pt x="135" y="188"/>
                        </a:cubicBezTo>
                        <a:cubicBezTo>
                          <a:pt x="137" y="187"/>
                          <a:pt x="137" y="187"/>
                          <a:pt x="135" y="187"/>
                        </a:cubicBezTo>
                        <a:cubicBezTo>
                          <a:pt x="135" y="186"/>
                          <a:pt x="135" y="186"/>
                          <a:pt x="135" y="186"/>
                        </a:cubicBezTo>
                        <a:cubicBezTo>
                          <a:pt x="134" y="186"/>
                          <a:pt x="134" y="186"/>
                          <a:pt x="133" y="186"/>
                        </a:cubicBezTo>
                        <a:cubicBezTo>
                          <a:pt x="133" y="185"/>
                          <a:pt x="133" y="185"/>
                          <a:pt x="133" y="185"/>
                        </a:cubicBezTo>
                        <a:cubicBezTo>
                          <a:pt x="134" y="185"/>
                          <a:pt x="135" y="185"/>
                          <a:pt x="135" y="185"/>
                        </a:cubicBezTo>
                        <a:cubicBezTo>
                          <a:pt x="136" y="185"/>
                          <a:pt x="136" y="185"/>
                          <a:pt x="135" y="185"/>
                        </a:cubicBezTo>
                        <a:cubicBezTo>
                          <a:pt x="137" y="184"/>
                          <a:pt x="137" y="184"/>
                          <a:pt x="137" y="184"/>
                        </a:cubicBezTo>
                        <a:cubicBezTo>
                          <a:pt x="137" y="183"/>
                          <a:pt x="136" y="183"/>
                          <a:pt x="136" y="182"/>
                        </a:cubicBezTo>
                        <a:cubicBezTo>
                          <a:pt x="138" y="181"/>
                          <a:pt x="138" y="181"/>
                          <a:pt x="138" y="181"/>
                        </a:cubicBezTo>
                        <a:cubicBezTo>
                          <a:pt x="138" y="180"/>
                          <a:pt x="137" y="180"/>
                          <a:pt x="137" y="179"/>
                        </a:cubicBezTo>
                        <a:cubicBezTo>
                          <a:pt x="138" y="179"/>
                          <a:pt x="138" y="179"/>
                          <a:pt x="139" y="179"/>
                        </a:cubicBezTo>
                        <a:cubicBezTo>
                          <a:pt x="139" y="179"/>
                          <a:pt x="139" y="177"/>
                          <a:pt x="140" y="177"/>
                        </a:cubicBezTo>
                        <a:cubicBezTo>
                          <a:pt x="140" y="177"/>
                          <a:pt x="139" y="176"/>
                          <a:pt x="139" y="176"/>
                        </a:cubicBezTo>
                        <a:cubicBezTo>
                          <a:pt x="138" y="175"/>
                          <a:pt x="139" y="174"/>
                          <a:pt x="139" y="174"/>
                        </a:cubicBezTo>
                        <a:cubicBezTo>
                          <a:pt x="139" y="174"/>
                          <a:pt x="140" y="174"/>
                          <a:pt x="140" y="174"/>
                        </a:cubicBezTo>
                        <a:cubicBezTo>
                          <a:pt x="140" y="174"/>
                          <a:pt x="140" y="174"/>
                          <a:pt x="141" y="174"/>
                        </a:cubicBezTo>
                        <a:cubicBezTo>
                          <a:pt x="141" y="173"/>
                          <a:pt x="140" y="173"/>
                          <a:pt x="141" y="173"/>
                        </a:cubicBezTo>
                        <a:cubicBezTo>
                          <a:pt x="141" y="173"/>
                          <a:pt x="141" y="172"/>
                          <a:pt x="141" y="172"/>
                        </a:cubicBezTo>
                        <a:cubicBezTo>
                          <a:pt x="141" y="172"/>
                          <a:pt x="140" y="172"/>
                          <a:pt x="140" y="172"/>
                        </a:cubicBezTo>
                        <a:cubicBezTo>
                          <a:pt x="140" y="172"/>
                          <a:pt x="140" y="171"/>
                          <a:pt x="140" y="171"/>
                        </a:cubicBezTo>
                        <a:cubicBezTo>
                          <a:pt x="141" y="170"/>
                          <a:pt x="140" y="170"/>
                          <a:pt x="141" y="170"/>
                        </a:cubicBezTo>
                        <a:cubicBezTo>
                          <a:pt x="142" y="170"/>
                          <a:pt x="142" y="170"/>
                          <a:pt x="144" y="171"/>
                        </a:cubicBezTo>
                        <a:cubicBezTo>
                          <a:pt x="144" y="170"/>
                          <a:pt x="143" y="170"/>
                          <a:pt x="143" y="169"/>
                        </a:cubicBezTo>
                        <a:cubicBezTo>
                          <a:pt x="144" y="169"/>
                          <a:pt x="144" y="169"/>
                          <a:pt x="144" y="169"/>
                        </a:cubicBezTo>
                        <a:cubicBezTo>
                          <a:pt x="144" y="167"/>
                          <a:pt x="143" y="167"/>
                          <a:pt x="142" y="166"/>
                        </a:cubicBezTo>
                        <a:cubicBezTo>
                          <a:pt x="143" y="166"/>
                          <a:pt x="143" y="166"/>
                          <a:pt x="144" y="166"/>
                        </a:cubicBezTo>
                        <a:cubicBezTo>
                          <a:pt x="144" y="166"/>
                          <a:pt x="144" y="167"/>
                          <a:pt x="145" y="167"/>
                        </a:cubicBezTo>
                        <a:cubicBezTo>
                          <a:pt x="146" y="167"/>
                          <a:pt x="146" y="166"/>
                          <a:pt x="146" y="166"/>
                        </a:cubicBezTo>
                        <a:cubicBezTo>
                          <a:pt x="146" y="164"/>
                          <a:pt x="146" y="163"/>
                          <a:pt x="147" y="162"/>
                        </a:cubicBezTo>
                        <a:cubicBezTo>
                          <a:pt x="145" y="162"/>
                          <a:pt x="145" y="162"/>
                          <a:pt x="143" y="161"/>
                        </a:cubicBezTo>
                        <a:cubicBezTo>
                          <a:pt x="143" y="161"/>
                          <a:pt x="143" y="161"/>
                          <a:pt x="143" y="161"/>
                        </a:cubicBezTo>
                        <a:cubicBezTo>
                          <a:pt x="143" y="161"/>
                          <a:pt x="145" y="161"/>
                          <a:pt x="145" y="161"/>
                        </a:cubicBezTo>
                        <a:cubicBezTo>
                          <a:pt x="146" y="161"/>
                          <a:pt x="146" y="161"/>
                          <a:pt x="147" y="161"/>
                        </a:cubicBezTo>
                        <a:cubicBezTo>
                          <a:pt x="148" y="158"/>
                          <a:pt x="148" y="158"/>
                          <a:pt x="146" y="156"/>
                        </a:cubicBezTo>
                        <a:cubicBezTo>
                          <a:pt x="146" y="155"/>
                          <a:pt x="146" y="155"/>
                          <a:pt x="146" y="155"/>
                        </a:cubicBezTo>
                        <a:cubicBezTo>
                          <a:pt x="146" y="154"/>
                          <a:pt x="146" y="154"/>
                          <a:pt x="146" y="154"/>
                        </a:cubicBezTo>
                        <a:cubicBezTo>
                          <a:pt x="147" y="155"/>
                          <a:pt x="147" y="154"/>
                          <a:pt x="147" y="154"/>
                        </a:cubicBezTo>
                        <a:cubicBezTo>
                          <a:pt x="146" y="154"/>
                          <a:pt x="147" y="154"/>
                          <a:pt x="147" y="154"/>
                        </a:cubicBezTo>
                        <a:cubicBezTo>
                          <a:pt x="147" y="154"/>
                          <a:pt x="149" y="154"/>
                          <a:pt x="149" y="154"/>
                        </a:cubicBezTo>
                        <a:cubicBezTo>
                          <a:pt x="149" y="154"/>
                          <a:pt x="150" y="153"/>
                          <a:pt x="150" y="153"/>
                        </a:cubicBezTo>
                        <a:cubicBezTo>
                          <a:pt x="150" y="153"/>
                          <a:pt x="150" y="152"/>
                          <a:pt x="150" y="152"/>
                        </a:cubicBezTo>
                        <a:cubicBezTo>
                          <a:pt x="150" y="151"/>
                          <a:pt x="150" y="151"/>
                          <a:pt x="150" y="151"/>
                        </a:cubicBezTo>
                        <a:cubicBezTo>
                          <a:pt x="150" y="151"/>
                          <a:pt x="152" y="152"/>
                          <a:pt x="152" y="152"/>
                        </a:cubicBezTo>
                        <a:cubicBezTo>
                          <a:pt x="153" y="152"/>
                          <a:pt x="153" y="152"/>
                          <a:pt x="153" y="152"/>
                        </a:cubicBezTo>
                        <a:cubicBezTo>
                          <a:pt x="153" y="151"/>
                          <a:pt x="151" y="151"/>
                          <a:pt x="153" y="151"/>
                        </a:cubicBezTo>
                        <a:cubicBezTo>
                          <a:pt x="155" y="151"/>
                          <a:pt x="156" y="152"/>
                          <a:pt x="157" y="151"/>
                        </a:cubicBezTo>
                        <a:cubicBezTo>
                          <a:pt x="158" y="151"/>
                          <a:pt x="158" y="150"/>
                          <a:pt x="159" y="150"/>
                        </a:cubicBezTo>
                        <a:cubicBezTo>
                          <a:pt x="160" y="149"/>
                          <a:pt x="160" y="150"/>
                          <a:pt x="161" y="149"/>
                        </a:cubicBezTo>
                        <a:cubicBezTo>
                          <a:pt x="161" y="150"/>
                          <a:pt x="162" y="151"/>
                          <a:pt x="162" y="152"/>
                        </a:cubicBezTo>
                        <a:cubicBezTo>
                          <a:pt x="162" y="152"/>
                          <a:pt x="162" y="152"/>
                          <a:pt x="162" y="152"/>
                        </a:cubicBezTo>
                        <a:cubicBezTo>
                          <a:pt x="162" y="152"/>
                          <a:pt x="163" y="152"/>
                          <a:pt x="163" y="152"/>
                        </a:cubicBezTo>
                        <a:cubicBezTo>
                          <a:pt x="163" y="152"/>
                          <a:pt x="164" y="152"/>
                          <a:pt x="163" y="152"/>
                        </a:cubicBezTo>
                        <a:cubicBezTo>
                          <a:pt x="163" y="151"/>
                          <a:pt x="164" y="151"/>
                          <a:pt x="164" y="151"/>
                        </a:cubicBezTo>
                        <a:cubicBezTo>
                          <a:pt x="165" y="150"/>
                          <a:pt x="164" y="150"/>
                          <a:pt x="165" y="149"/>
                        </a:cubicBezTo>
                        <a:cubicBezTo>
                          <a:pt x="165" y="149"/>
                          <a:pt x="166" y="149"/>
                          <a:pt x="167" y="149"/>
                        </a:cubicBezTo>
                        <a:cubicBezTo>
                          <a:pt x="167" y="150"/>
                          <a:pt x="167" y="149"/>
                          <a:pt x="167" y="150"/>
                        </a:cubicBezTo>
                        <a:cubicBezTo>
                          <a:pt x="167" y="150"/>
                          <a:pt x="167" y="150"/>
                          <a:pt x="167" y="150"/>
                        </a:cubicBezTo>
                        <a:cubicBezTo>
                          <a:pt x="168" y="150"/>
                          <a:pt x="168" y="150"/>
                          <a:pt x="168" y="150"/>
                        </a:cubicBezTo>
                        <a:cubicBezTo>
                          <a:pt x="168" y="150"/>
                          <a:pt x="169" y="149"/>
                          <a:pt x="169" y="149"/>
                        </a:cubicBezTo>
                        <a:cubicBezTo>
                          <a:pt x="169" y="148"/>
                          <a:pt x="169" y="147"/>
                          <a:pt x="169" y="147"/>
                        </a:cubicBezTo>
                        <a:cubicBezTo>
                          <a:pt x="169" y="147"/>
                          <a:pt x="171" y="147"/>
                          <a:pt x="171" y="147"/>
                        </a:cubicBezTo>
                        <a:cubicBezTo>
                          <a:pt x="172" y="146"/>
                          <a:pt x="171" y="145"/>
                          <a:pt x="172" y="144"/>
                        </a:cubicBezTo>
                        <a:cubicBezTo>
                          <a:pt x="172" y="144"/>
                          <a:pt x="173" y="144"/>
                          <a:pt x="173" y="144"/>
                        </a:cubicBezTo>
                        <a:cubicBezTo>
                          <a:pt x="174" y="144"/>
                          <a:pt x="175" y="142"/>
                          <a:pt x="175" y="142"/>
                        </a:cubicBezTo>
                        <a:cubicBezTo>
                          <a:pt x="176" y="142"/>
                          <a:pt x="177" y="142"/>
                          <a:pt x="178" y="141"/>
                        </a:cubicBezTo>
                        <a:cubicBezTo>
                          <a:pt x="179" y="141"/>
                          <a:pt x="181" y="137"/>
                          <a:pt x="182" y="137"/>
                        </a:cubicBezTo>
                        <a:cubicBezTo>
                          <a:pt x="183" y="137"/>
                          <a:pt x="183" y="138"/>
                          <a:pt x="184" y="137"/>
                        </a:cubicBezTo>
                        <a:cubicBezTo>
                          <a:pt x="184" y="137"/>
                          <a:pt x="184" y="137"/>
                          <a:pt x="184" y="137"/>
                        </a:cubicBezTo>
                        <a:cubicBezTo>
                          <a:pt x="185" y="136"/>
                          <a:pt x="185" y="136"/>
                          <a:pt x="185" y="136"/>
                        </a:cubicBezTo>
                        <a:cubicBezTo>
                          <a:pt x="185" y="133"/>
                          <a:pt x="184" y="134"/>
                          <a:pt x="183" y="133"/>
                        </a:cubicBezTo>
                        <a:cubicBezTo>
                          <a:pt x="182" y="132"/>
                          <a:pt x="183" y="131"/>
                          <a:pt x="182" y="129"/>
                        </a:cubicBezTo>
                        <a:cubicBezTo>
                          <a:pt x="184" y="132"/>
                          <a:pt x="187" y="134"/>
                          <a:pt x="191" y="134"/>
                        </a:cubicBezTo>
                        <a:cubicBezTo>
                          <a:pt x="191" y="133"/>
                          <a:pt x="191" y="133"/>
                          <a:pt x="191" y="133"/>
                        </a:cubicBezTo>
                        <a:cubicBezTo>
                          <a:pt x="191" y="133"/>
                          <a:pt x="192" y="133"/>
                          <a:pt x="193" y="133"/>
                        </a:cubicBezTo>
                        <a:cubicBezTo>
                          <a:pt x="193" y="132"/>
                          <a:pt x="193" y="131"/>
                          <a:pt x="193" y="131"/>
                        </a:cubicBezTo>
                        <a:cubicBezTo>
                          <a:pt x="193" y="131"/>
                          <a:pt x="194" y="131"/>
                          <a:pt x="194" y="131"/>
                        </a:cubicBezTo>
                        <a:cubicBezTo>
                          <a:pt x="194" y="131"/>
                          <a:pt x="194" y="132"/>
                          <a:pt x="194" y="132"/>
                        </a:cubicBezTo>
                        <a:cubicBezTo>
                          <a:pt x="194" y="132"/>
                          <a:pt x="196" y="132"/>
                          <a:pt x="196" y="132"/>
                        </a:cubicBezTo>
                        <a:cubicBezTo>
                          <a:pt x="196" y="132"/>
                          <a:pt x="197" y="132"/>
                          <a:pt x="197" y="132"/>
                        </a:cubicBezTo>
                        <a:cubicBezTo>
                          <a:pt x="197" y="131"/>
                          <a:pt x="197" y="131"/>
                          <a:pt x="197" y="130"/>
                        </a:cubicBezTo>
                        <a:cubicBezTo>
                          <a:pt x="198" y="131"/>
                          <a:pt x="198" y="130"/>
                          <a:pt x="198" y="130"/>
                        </a:cubicBezTo>
                        <a:cubicBezTo>
                          <a:pt x="199" y="130"/>
                          <a:pt x="199" y="131"/>
                          <a:pt x="199" y="131"/>
                        </a:cubicBezTo>
                        <a:cubicBezTo>
                          <a:pt x="201" y="131"/>
                          <a:pt x="201" y="131"/>
                          <a:pt x="203" y="131"/>
                        </a:cubicBezTo>
                        <a:cubicBezTo>
                          <a:pt x="203" y="130"/>
                          <a:pt x="203" y="130"/>
                          <a:pt x="203" y="130"/>
                        </a:cubicBezTo>
                        <a:cubicBezTo>
                          <a:pt x="204" y="130"/>
                          <a:pt x="204" y="131"/>
                          <a:pt x="204" y="130"/>
                        </a:cubicBezTo>
                        <a:cubicBezTo>
                          <a:pt x="205" y="130"/>
                          <a:pt x="205" y="129"/>
                          <a:pt x="206" y="129"/>
                        </a:cubicBezTo>
                        <a:cubicBezTo>
                          <a:pt x="207" y="129"/>
                          <a:pt x="207" y="129"/>
                          <a:pt x="208" y="129"/>
                        </a:cubicBezTo>
                        <a:cubicBezTo>
                          <a:pt x="209" y="129"/>
                          <a:pt x="210" y="128"/>
                          <a:pt x="211" y="128"/>
                        </a:cubicBezTo>
                        <a:cubicBezTo>
                          <a:pt x="211" y="126"/>
                          <a:pt x="211" y="126"/>
                          <a:pt x="211" y="126"/>
                        </a:cubicBezTo>
                        <a:cubicBezTo>
                          <a:pt x="212" y="125"/>
                          <a:pt x="213" y="126"/>
                          <a:pt x="213" y="127"/>
                        </a:cubicBezTo>
                        <a:cubicBezTo>
                          <a:pt x="213" y="127"/>
                          <a:pt x="214" y="126"/>
                          <a:pt x="214" y="127"/>
                        </a:cubicBezTo>
                        <a:cubicBezTo>
                          <a:pt x="215" y="125"/>
                          <a:pt x="215" y="125"/>
                          <a:pt x="216" y="124"/>
                        </a:cubicBezTo>
                        <a:cubicBezTo>
                          <a:pt x="217" y="124"/>
                          <a:pt x="217" y="124"/>
                          <a:pt x="218" y="124"/>
                        </a:cubicBezTo>
                        <a:cubicBezTo>
                          <a:pt x="218" y="124"/>
                          <a:pt x="218" y="125"/>
                          <a:pt x="218" y="125"/>
                        </a:cubicBezTo>
                        <a:cubicBezTo>
                          <a:pt x="218" y="125"/>
                          <a:pt x="219" y="124"/>
                          <a:pt x="219" y="124"/>
                        </a:cubicBezTo>
                        <a:cubicBezTo>
                          <a:pt x="220" y="124"/>
                          <a:pt x="220" y="124"/>
                          <a:pt x="220" y="124"/>
                        </a:cubicBezTo>
                        <a:cubicBezTo>
                          <a:pt x="220" y="124"/>
                          <a:pt x="221" y="123"/>
                          <a:pt x="221" y="123"/>
                        </a:cubicBezTo>
                        <a:cubicBezTo>
                          <a:pt x="222" y="122"/>
                          <a:pt x="222" y="123"/>
                          <a:pt x="223" y="123"/>
                        </a:cubicBezTo>
                        <a:cubicBezTo>
                          <a:pt x="223" y="123"/>
                          <a:pt x="224" y="122"/>
                          <a:pt x="224" y="122"/>
                        </a:cubicBezTo>
                        <a:cubicBezTo>
                          <a:pt x="225" y="122"/>
                          <a:pt x="226" y="122"/>
                          <a:pt x="227" y="122"/>
                        </a:cubicBezTo>
                        <a:cubicBezTo>
                          <a:pt x="226" y="120"/>
                          <a:pt x="227" y="120"/>
                          <a:pt x="229" y="120"/>
                        </a:cubicBezTo>
                        <a:cubicBezTo>
                          <a:pt x="229" y="120"/>
                          <a:pt x="229" y="119"/>
                          <a:pt x="228" y="119"/>
                        </a:cubicBezTo>
                        <a:cubicBezTo>
                          <a:pt x="229" y="118"/>
                          <a:pt x="229" y="117"/>
                          <a:pt x="230" y="117"/>
                        </a:cubicBezTo>
                        <a:cubicBezTo>
                          <a:pt x="231" y="117"/>
                          <a:pt x="231" y="117"/>
                          <a:pt x="232" y="117"/>
                        </a:cubicBezTo>
                        <a:cubicBezTo>
                          <a:pt x="232" y="117"/>
                          <a:pt x="232" y="116"/>
                          <a:pt x="232" y="116"/>
                        </a:cubicBezTo>
                        <a:cubicBezTo>
                          <a:pt x="230" y="116"/>
                          <a:pt x="227" y="116"/>
                          <a:pt x="225" y="115"/>
                        </a:cubicBezTo>
                        <a:cubicBezTo>
                          <a:pt x="224" y="115"/>
                          <a:pt x="223" y="114"/>
                          <a:pt x="223" y="114"/>
                        </a:cubicBezTo>
                        <a:cubicBezTo>
                          <a:pt x="222" y="114"/>
                          <a:pt x="222" y="115"/>
                          <a:pt x="221" y="114"/>
                        </a:cubicBezTo>
                        <a:cubicBezTo>
                          <a:pt x="221" y="114"/>
                          <a:pt x="221" y="114"/>
                          <a:pt x="221" y="114"/>
                        </a:cubicBezTo>
                        <a:cubicBezTo>
                          <a:pt x="219" y="114"/>
                          <a:pt x="218" y="115"/>
                          <a:pt x="217" y="115"/>
                        </a:cubicBezTo>
                        <a:cubicBezTo>
                          <a:pt x="214" y="116"/>
                          <a:pt x="213" y="115"/>
                          <a:pt x="211" y="115"/>
                        </a:cubicBezTo>
                        <a:cubicBezTo>
                          <a:pt x="217" y="112"/>
                          <a:pt x="206" y="113"/>
                          <a:pt x="203" y="114"/>
                        </a:cubicBezTo>
                        <a:cubicBezTo>
                          <a:pt x="203" y="113"/>
                          <a:pt x="203" y="112"/>
                          <a:pt x="202" y="112"/>
                        </a:cubicBezTo>
                        <a:cubicBezTo>
                          <a:pt x="203" y="111"/>
                          <a:pt x="202" y="111"/>
                          <a:pt x="203" y="111"/>
                        </a:cubicBezTo>
                        <a:cubicBezTo>
                          <a:pt x="203" y="111"/>
                          <a:pt x="204" y="111"/>
                          <a:pt x="204" y="111"/>
                        </a:cubicBezTo>
                        <a:cubicBezTo>
                          <a:pt x="204" y="111"/>
                          <a:pt x="204" y="113"/>
                          <a:pt x="204" y="113"/>
                        </a:cubicBezTo>
                        <a:cubicBezTo>
                          <a:pt x="207" y="113"/>
                          <a:pt x="210" y="112"/>
                          <a:pt x="213" y="112"/>
                        </a:cubicBezTo>
                        <a:cubicBezTo>
                          <a:pt x="213" y="112"/>
                          <a:pt x="215" y="113"/>
                          <a:pt x="216" y="113"/>
                        </a:cubicBezTo>
                        <a:cubicBezTo>
                          <a:pt x="216" y="113"/>
                          <a:pt x="216" y="112"/>
                          <a:pt x="217" y="112"/>
                        </a:cubicBezTo>
                        <a:cubicBezTo>
                          <a:pt x="216" y="111"/>
                          <a:pt x="216" y="110"/>
                          <a:pt x="216" y="110"/>
                        </a:cubicBezTo>
                        <a:cubicBezTo>
                          <a:pt x="213" y="110"/>
                          <a:pt x="211" y="110"/>
                          <a:pt x="208" y="110"/>
                        </a:cubicBezTo>
                        <a:cubicBezTo>
                          <a:pt x="207" y="110"/>
                          <a:pt x="203" y="111"/>
                          <a:pt x="204" y="110"/>
                        </a:cubicBezTo>
                        <a:cubicBezTo>
                          <a:pt x="205" y="110"/>
                          <a:pt x="205" y="109"/>
                          <a:pt x="205" y="109"/>
                        </a:cubicBezTo>
                        <a:cubicBezTo>
                          <a:pt x="205" y="109"/>
                          <a:pt x="205" y="109"/>
                          <a:pt x="205" y="109"/>
                        </a:cubicBezTo>
                        <a:cubicBezTo>
                          <a:pt x="207" y="108"/>
                          <a:pt x="206" y="109"/>
                          <a:pt x="207" y="109"/>
                        </a:cubicBezTo>
                        <a:cubicBezTo>
                          <a:pt x="208" y="110"/>
                          <a:pt x="212" y="110"/>
                          <a:pt x="213" y="110"/>
                        </a:cubicBezTo>
                        <a:cubicBezTo>
                          <a:pt x="213" y="110"/>
                          <a:pt x="214" y="109"/>
                          <a:pt x="214" y="109"/>
                        </a:cubicBezTo>
                        <a:cubicBezTo>
                          <a:pt x="215" y="108"/>
                          <a:pt x="216" y="109"/>
                          <a:pt x="217" y="109"/>
                        </a:cubicBezTo>
                        <a:cubicBezTo>
                          <a:pt x="217" y="108"/>
                          <a:pt x="217" y="108"/>
                          <a:pt x="217" y="108"/>
                        </a:cubicBezTo>
                        <a:cubicBezTo>
                          <a:pt x="217" y="108"/>
                          <a:pt x="217" y="107"/>
                          <a:pt x="217" y="107"/>
                        </a:cubicBezTo>
                        <a:cubicBezTo>
                          <a:pt x="216" y="107"/>
                          <a:pt x="215" y="106"/>
                          <a:pt x="214" y="106"/>
                        </a:cubicBezTo>
                        <a:cubicBezTo>
                          <a:pt x="213" y="105"/>
                          <a:pt x="213" y="105"/>
                          <a:pt x="213" y="105"/>
                        </a:cubicBezTo>
                        <a:cubicBezTo>
                          <a:pt x="210" y="106"/>
                          <a:pt x="206" y="105"/>
                          <a:pt x="203" y="106"/>
                        </a:cubicBezTo>
                        <a:cubicBezTo>
                          <a:pt x="203" y="105"/>
                          <a:pt x="203" y="105"/>
                          <a:pt x="203" y="105"/>
                        </a:cubicBezTo>
                        <a:cubicBezTo>
                          <a:pt x="204" y="105"/>
                          <a:pt x="204" y="105"/>
                          <a:pt x="205" y="105"/>
                        </a:cubicBezTo>
                        <a:cubicBezTo>
                          <a:pt x="205" y="105"/>
                          <a:pt x="206" y="104"/>
                          <a:pt x="205" y="104"/>
                        </a:cubicBezTo>
                        <a:cubicBezTo>
                          <a:pt x="204" y="104"/>
                          <a:pt x="204" y="104"/>
                          <a:pt x="204" y="104"/>
                        </a:cubicBezTo>
                        <a:cubicBezTo>
                          <a:pt x="204" y="103"/>
                          <a:pt x="205" y="102"/>
                          <a:pt x="204" y="102"/>
                        </a:cubicBezTo>
                        <a:cubicBezTo>
                          <a:pt x="205" y="103"/>
                          <a:pt x="206" y="103"/>
                          <a:pt x="207" y="104"/>
                        </a:cubicBezTo>
                        <a:cubicBezTo>
                          <a:pt x="209" y="104"/>
                          <a:pt x="211" y="103"/>
                          <a:pt x="213" y="104"/>
                        </a:cubicBezTo>
                        <a:cubicBezTo>
                          <a:pt x="214" y="105"/>
                          <a:pt x="214" y="105"/>
                          <a:pt x="214" y="105"/>
                        </a:cubicBezTo>
                        <a:cubicBezTo>
                          <a:pt x="214" y="105"/>
                          <a:pt x="215" y="104"/>
                          <a:pt x="216" y="105"/>
                        </a:cubicBezTo>
                        <a:cubicBezTo>
                          <a:pt x="216" y="105"/>
                          <a:pt x="216" y="106"/>
                          <a:pt x="217" y="106"/>
                        </a:cubicBezTo>
                        <a:cubicBezTo>
                          <a:pt x="218" y="107"/>
                          <a:pt x="219" y="106"/>
                          <a:pt x="221" y="106"/>
                        </a:cubicBezTo>
                        <a:cubicBezTo>
                          <a:pt x="221" y="107"/>
                          <a:pt x="221" y="108"/>
                          <a:pt x="221" y="108"/>
                        </a:cubicBezTo>
                        <a:cubicBezTo>
                          <a:pt x="222" y="110"/>
                          <a:pt x="224" y="112"/>
                          <a:pt x="226" y="113"/>
                        </a:cubicBezTo>
                        <a:cubicBezTo>
                          <a:pt x="227" y="114"/>
                          <a:pt x="228" y="114"/>
                          <a:pt x="229" y="114"/>
                        </a:cubicBezTo>
                        <a:cubicBezTo>
                          <a:pt x="229" y="115"/>
                          <a:pt x="229" y="115"/>
                          <a:pt x="229" y="115"/>
                        </a:cubicBezTo>
                        <a:cubicBezTo>
                          <a:pt x="230" y="115"/>
                          <a:pt x="229" y="114"/>
                          <a:pt x="230" y="114"/>
                        </a:cubicBezTo>
                        <a:cubicBezTo>
                          <a:pt x="231" y="114"/>
                          <a:pt x="233" y="114"/>
                          <a:pt x="234" y="115"/>
                        </a:cubicBezTo>
                        <a:cubicBezTo>
                          <a:pt x="234" y="115"/>
                          <a:pt x="234" y="115"/>
                          <a:pt x="234" y="115"/>
                        </a:cubicBezTo>
                        <a:cubicBezTo>
                          <a:pt x="236" y="114"/>
                          <a:pt x="234" y="113"/>
                          <a:pt x="234" y="113"/>
                        </a:cubicBezTo>
                        <a:cubicBezTo>
                          <a:pt x="234" y="112"/>
                          <a:pt x="235" y="112"/>
                          <a:pt x="235" y="112"/>
                        </a:cubicBezTo>
                        <a:cubicBezTo>
                          <a:pt x="235" y="112"/>
                          <a:pt x="234" y="112"/>
                          <a:pt x="234" y="112"/>
                        </a:cubicBezTo>
                        <a:cubicBezTo>
                          <a:pt x="236" y="111"/>
                          <a:pt x="234" y="108"/>
                          <a:pt x="234" y="108"/>
                        </a:cubicBezTo>
                        <a:cubicBezTo>
                          <a:pt x="233" y="108"/>
                          <a:pt x="233" y="108"/>
                          <a:pt x="233" y="108"/>
                        </a:cubicBezTo>
                        <a:cubicBezTo>
                          <a:pt x="233" y="107"/>
                          <a:pt x="233" y="106"/>
                          <a:pt x="233" y="106"/>
                        </a:cubicBezTo>
                        <a:cubicBezTo>
                          <a:pt x="232" y="106"/>
                          <a:pt x="232" y="106"/>
                          <a:pt x="232" y="106"/>
                        </a:cubicBezTo>
                        <a:cubicBezTo>
                          <a:pt x="231" y="106"/>
                          <a:pt x="232" y="106"/>
                          <a:pt x="231" y="107"/>
                        </a:cubicBezTo>
                        <a:cubicBezTo>
                          <a:pt x="231" y="107"/>
                          <a:pt x="231" y="105"/>
                          <a:pt x="231" y="105"/>
                        </a:cubicBezTo>
                        <a:cubicBezTo>
                          <a:pt x="231" y="105"/>
                          <a:pt x="231" y="105"/>
                          <a:pt x="231" y="105"/>
                        </a:cubicBezTo>
                        <a:cubicBezTo>
                          <a:pt x="230" y="105"/>
                          <a:pt x="230" y="105"/>
                          <a:pt x="229" y="105"/>
                        </a:cubicBezTo>
                        <a:cubicBezTo>
                          <a:pt x="229" y="104"/>
                          <a:pt x="230" y="104"/>
                          <a:pt x="230" y="104"/>
                        </a:cubicBezTo>
                        <a:cubicBezTo>
                          <a:pt x="229" y="103"/>
                          <a:pt x="228" y="102"/>
                          <a:pt x="228" y="102"/>
                        </a:cubicBezTo>
                        <a:cubicBezTo>
                          <a:pt x="227" y="102"/>
                          <a:pt x="226" y="102"/>
                          <a:pt x="226" y="102"/>
                        </a:cubicBezTo>
                        <a:cubicBezTo>
                          <a:pt x="225" y="101"/>
                          <a:pt x="224" y="100"/>
                          <a:pt x="223" y="100"/>
                        </a:cubicBezTo>
                        <a:cubicBezTo>
                          <a:pt x="221" y="99"/>
                          <a:pt x="220" y="100"/>
                          <a:pt x="218" y="100"/>
                        </a:cubicBezTo>
                        <a:cubicBezTo>
                          <a:pt x="218" y="99"/>
                          <a:pt x="218" y="99"/>
                          <a:pt x="218" y="99"/>
                        </a:cubicBezTo>
                        <a:cubicBezTo>
                          <a:pt x="219" y="99"/>
                          <a:pt x="220" y="99"/>
                          <a:pt x="221" y="99"/>
                        </a:cubicBezTo>
                        <a:cubicBezTo>
                          <a:pt x="220" y="98"/>
                          <a:pt x="220" y="97"/>
                          <a:pt x="219" y="97"/>
                        </a:cubicBezTo>
                        <a:cubicBezTo>
                          <a:pt x="218" y="96"/>
                          <a:pt x="217" y="97"/>
                          <a:pt x="218" y="97"/>
                        </a:cubicBezTo>
                        <a:cubicBezTo>
                          <a:pt x="218" y="97"/>
                          <a:pt x="217" y="98"/>
                          <a:pt x="217" y="98"/>
                        </a:cubicBezTo>
                        <a:cubicBezTo>
                          <a:pt x="216" y="98"/>
                          <a:pt x="215" y="98"/>
                          <a:pt x="215" y="98"/>
                        </a:cubicBezTo>
                        <a:cubicBezTo>
                          <a:pt x="215" y="98"/>
                          <a:pt x="214" y="99"/>
                          <a:pt x="214" y="99"/>
                        </a:cubicBezTo>
                        <a:cubicBezTo>
                          <a:pt x="214" y="99"/>
                          <a:pt x="213" y="99"/>
                          <a:pt x="213" y="98"/>
                        </a:cubicBezTo>
                        <a:cubicBezTo>
                          <a:pt x="213" y="98"/>
                          <a:pt x="213" y="98"/>
                          <a:pt x="213" y="97"/>
                        </a:cubicBezTo>
                        <a:cubicBezTo>
                          <a:pt x="212" y="97"/>
                          <a:pt x="212" y="97"/>
                          <a:pt x="211" y="97"/>
                        </a:cubicBezTo>
                        <a:cubicBezTo>
                          <a:pt x="212" y="97"/>
                          <a:pt x="211" y="97"/>
                          <a:pt x="210" y="97"/>
                        </a:cubicBezTo>
                        <a:cubicBezTo>
                          <a:pt x="210" y="97"/>
                          <a:pt x="211" y="96"/>
                          <a:pt x="211" y="96"/>
                        </a:cubicBezTo>
                        <a:cubicBezTo>
                          <a:pt x="210" y="96"/>
                          <a:pt x="210" y="96"/>
                          <a:pt x="209" y="96"/>
                        </a:cubicBezTo>
                        <a:cubicBezTo>
                          <a:pt x="209" y="95"/>
                          <a:pt x="210" y="95"/>
                          <a:pt x="209" y="95"/>
                        </a:cubicBezTo>
                        <a:cubicBezTo>
                          <a:pt x="209" y="94"/>
                          <a:pt x="209" y="94"/>
                          <a:pt x="209" y="94"/>
                        </a:cubicBezTo>
                        <a:cubicBezTo>
                          <a:pt x="210" y="94"/>
                          <a:pt x="210" y="94"/>
                          <a:pt x="211" y="94"/>
                        </a:cubicBezTo>
                        <a:cubicBezTo>
                          <a:pt x="212" y="93"/>
                          <a:pt x="211" y="93"/>
                          <a:pt x="211" y="93"/>
                        </a:cubicBezTo>
                        <a:cubicBezTo>
                          <a:pt x="211" y="93"/>
                          <a:pt x="211" y="93"/>
                          <a:pt x="210" y="93"/>
                        </a:cubicBezTo>
                        <a:cubicBezTo>
                          <a:pt x="212" y="93"/>
                          <a:pt x="213" y="93"/>
                          <a:pt x="215" y="93"/>
                        </a:cubicBezTo>
                        <a:cubicBezTo>
                          <a:pt x="216" y="93"/>
                          <a:pt x="217" y="91"/>
                          <a:pt x="217" y="91"/>
                        </a:cubicBezTo>
                        <a:cubicBezTo>
                          <a:pt x="218" y="91"/>
                          <a:pt x="218" y="91"/>
                          <a:pt x="219" y="91"/>
                        </a:cubicBezTo>
                        <a:cubicBezTo>
                          <a:pt x="219" y="91"/>
                          <a:pt x="219" y="90"/>
                          <a:pt x="219" y="90"/>
                        </a:cubicBezTo>
                        <a:cubicBezTo>
                          <a:pt x="220" y="90"/>
                          <a:pt x="221" y="90"/>
                          <a:pt x="221" y="90"/>
                        </a:cubicBezTo>
                        <a:cubicBezTo>
                          <a:pt x="221" y="89"/>
                          <a:pt x="221" y="88"/>
                          <a:pt x="221" y="88"/>
                        </a:cubicBezTo>
                        <a:cubicBezTo>
                          <a:pt x="222" y="88"/>
                          <a:pt x="222" y="88"/>
                          <a:pt x="223" y="88"/>
                        </a:cubicBezTo>
                        <a:cubicBezTo>
                          <a:pt x="222" y="89"/>
                          <a:pt x="222" y="90"/>
                          <a:pt x="223" y="90"/>
                        </a:cubicBezTo>
                        <a:cubicBezTo>
                          <a:pt x="224" y="91"/>
                          <a:pt x="225" y="90"/>
                          <a:pt x="226" y="91"/>
                        </a:cubicBezTo>
                        <a:cubicBezTo>
                          <a:pt x="227" y="91"/>
                          <a:pt x="227" y="91"/>
                          <a:pt x="227" y="91"/>
                        </a:cubicBezTo>
                        <a:cubicBezTo>
                          <a:pt x="228" y="92"/>
                          <a:pt x="229" y="91"/>
                          <a:pt x="229" y="91"/>
                        </a:cubicBezTo>
                        <a:cubicBezTo>
                          <a:pt x="230" y="91"/>
                          <a:pt x="231" y="92"/>
                          <a:pt x="231" y="92"/>
                        </a:cubicBezTo>
                        <a:cubicBezTo>
                          <a:pt x="232" y="92"/>
                          <a:pt x="235" y="91"/>
                          <a:pt x="236" y="91"/>
                        </a:cubicBezTo>
                        <a:cubicBezTo>
                          <a:pt x="236" y="91"/>
                          <a:pt x="236" y="90"/>
                          <a:pt x="236" y="90"/>
                        </a:cubicBezTo>
                        <a:cubicBezTo>
                          <a:pt x="237" y="89"/>
                          <a:pt x="238" y="89"/>
                          <a:pt x="239" y="89"/>
                        </a:cubicBezTo>
                        <a:cubicBezTo>
                          <a:pt x="239" y="89"/>
                          <a:pt x="239" y="87"/>
                          <a:pt x="239" y="87"/>
                        </a:cubicBezTo>
                        <a:cubicBezTo>
                          <a:pt x="239" y="86"/>
                          <a:pt x="238" y="87"/>
                          <a:pt x="238" y="87"/>
                        </a:cubicBezTo>
                        <a:cubicBezTo>
                          <a:pt x="235" y="86"/>
                          <a:pt x="235" y="85"/>
                          <a:pt x="233" y="88"/>
                        </a:cubicBezTo>
                        <a:cubicBezTo>
                          <a:pt x="233" y="87"/>
                          <a:pt x="233" y="86"/>
                          <a:pt x="233" y="86"/>
                        </a:cubicBezTo>
                        <a:cubicBezTo>
                          <a:pt x="232" y="86"/>
                          <a:pt x="232" y="86"/>
                          <a:pt x="232" y="86"/>
                        </a:cubicBezTo>
                        <a:cubicBezTo>
                          <a:pt x="230" y="85"/>
                          <a:pt x="232" y="84"/>
                          <a:pt x="232" y="83"/>
                        </a:cubicBezTo>
                        <a:cubicBezTo>
                          <a:pt x="232" y="83"/>
                          <a:pt x="232" y="82"/>
                          <a:pt x="232" y="81"/>
                        </a:cubicBezTo>
                        <a:cubicBezTo>
                          <a:pt x="233" y="82"/>
                          <a:pt x="234" y="82"/>
                          <a:pt x="234" y="82"/>
                        </a:cubicBezTo>
                        <a:cubicBezTo>
                          <a:pt x="237" y="83"/>
                          <a:pt x="239" y="82"/>
                          <a:pt x="241" y="83"/>
                        </a:cubicBezTo>
                        <a:cubicBezTo>
                          <a:pt x="242" y="83"/>
                          <a:pt x="242" y="85"/>
                          <a:pt x="245" y="84"/>
                        </a:cubicBezTo>
                        <a:cubicBezTo>
                          <a:pt x="245" y="84"/>
                          <a:pt x="245" y="83"/>
                          <a:pt x="246" y="83"/>
                        </a:cubicBezTo>
                        <a:cubicBezTo>
                          <a:pt x="246" y="84"/>
                          <a:pt x="246" y="82"/>
                          <a:pt x="246" y="82"/>
                        </a:cubicBezTo>
                        <a:cubicBezTo>
                          <a:pt x="245" y="82"/>
                          <a:pt x="244" y="81"/>
                          <a:pt x="243" y="81"/>
                        </a:cubicBezTo>
                        <a:cubicBezTo>
                          <a:pt x="242" y="82"/>
                          <a:pt x="242" y="82"/>
                          <a:pt x="242" y="82"/>
                        </a:cubicBezTo>
                        <a:cubicBezTo>
                          <a:pt x="241" y="82"/>
                          <a:pt x="239" y="82"/>
                          <a:pt x="238" y="82"/>
                        </a:cubicBezTo>
                        <a:cubicBezTo>
                          <a:pt x="238" y="81"/>
                          <a:pt x="238" y="81"/>
                          <a:pt x="238" y="81"/>
                        </a:cubicBezTo>
                        <a:cubicBezTo>
                          <a:pt x="239" y="81"/>
                          <a:pt x="240" y="79"/>
                          <a:pt x="237" y="80"/>
                        </a:cubicBezTo>
                        <a:cubicBezTo>
                          <a:pt x="236" y="81"/>
                          <a:pt x="236" y="81"/>
                          <a:pt x="236" y="81"/>
                        </a:cubicBezTo>
                        <a:cubicBezTo>
                          <a:pt x="236" y="80"/>
                          <a:pt x="234" y="80"/>
                          <a:pt x="234" y="80"/>
                        </a:cubicBezTo>
                        <a:cubicBezTo>
                          <a:pt x="236" y="80"/>
                          <a:pt x="236" y="80"/>
                          <a:pt x="237" y="79"/>
                        </a:cubicBezTo>
                        <a:cubicBezTo>
                          <a:pt x="237" y="78"/>
                          <a:pt x="238" y="78"/>
                          <a:pt x="238" y="78"/>
                        </a:cubicBezTo>
                        <a:cubicBezTo>
                          <a:pt x="236" y="76"/>
                          <a:pt x="236" y="76"/>
                          <a:pt x="233" y="75"/>
                        </a:cubicBezTo>
                        <a:cubicBezTo>
                          <a:pt x="233" y="74"/>
                          <a:pt x="233" y="74"/>
                          <a:pt x="233" y="74"/>
                        </a:cubicBezTo>
                        <a:cubicBezTo>
                          <a:pt x="233" y="74"/>
                          <a:pt x="235" y="75"/>
                          <a:pt x="234" y="75"/>
                        </a:cubicBezTo>
                        <a:cubicBezTo>
                          <a:pt x="235" y="75"/>
                          <a:pt x="235" y="75"/>
                          <a:pt x="235" y="75"/>
                        </a:cubicBezTo>
                        <a:cubicBezTo>
                          <a:pt x="236" y="75"/>
                          <a:pt x="237" y="76"/>
                          <a:pt x="238" y="75"/>
                        </a:cubicBezTo>
                        <a:cubicBezTo>
                          <a:pt x="239" y="75"/>
                          <a:pt x="239" y="74"/>
                          <a:pt x="240" y="75"/>
                        </a:cubicBezTo>
                        <a:cubicBezTo>
                          <a:pt x="240" y="75"/>
                          <a:pt x="240" y="76"/>
                          <a:pt x="240" y="76"/>
                        </a:cubicBezTo>
                        <a:cubicBezTo>
                          <a:pt x="241" y="76"/>
                          <a:pt x="241" y="76"/>
                          <a:pt x="241" y="76"/>
                        </a:cubicBezTo>
                        <a:cubicBezTo>
                          <a:pt x="241" y="76"/>
                          <a:pt x="241" y="76"/>
                          <a:pt x="241" y="76"/>
                        </a:cubicBezTo>
                        <a:cubicBezTo>
                          <a:pt x="241" y="76"/>
                          <a:pt x="242" y="76"/>
                          <a:pt x="242" y="76"/>
                        </a:cubicBezTo>
                        <a:cubicBezTo>
                          <a:pt x="243" y="74"/>
                          <a:pt x="243" y="72"/>
                          <a:pt x="242" y="70"/>
                        </a:cubicBezTo>
                        <a:cubicBezTo>
                          <a:pt x="240" y="69"/>
                          <a:pt x="240" y="69"/>
                          <a:pt x="240" y="69"/>
                        </a:cubicBezTo>
                        <a:cubicBezTo>
                          <a:pt x="240" y="69"/>
                          <a:pt x="241" y="69"/>
                          <a:pt x="241" y="69"/>
                        </a:cubicBezTo>
                        <a:cubicBezTo>
                          <a:pt x="241" y="68"/>
                          <a:pt x="241" y="67"/>
                          <a:pt x="241" y="67"/>
                        </a:cubicBezTo>
                        <a:cubicBezTo>
                          <a:pt x="238" y="66"/>
                          <a:pt x="238" y="66"/>
                          <a:pt x="236" y="68"/>
                        </a:cubicBezTo>
                        <a:cubicBezTo>
                          <a:pt x="236" y="68"/>
                          <a:pt x="236" y="68"/>
                          <a:pt x="236" y="67"/>
                        </a:cubicBezTo>
                        <a:cubicBezTo>
                          <a:pt x="235" y="68"/>
                          <a:pt x="234" y="68"/>
                          <a:pt x="234" y="68"/>
                        </a:cubicBezTo>
                        <a:cubicBezTo>
                          <a:pt x="234" y="68"/>
                          <a:pt x="234" y="66"/>
                          <a:pt x="234" y="66"/>
                        </a:cubicBezTo>
                        <a:cubicBezTo>
                          <a:pt x="235" y="66"/>
                          <a:pt x="235" y="67"/>
                          <a:pt x="235" y="66"/>
                        </a:cubicBezTo>
                        <a:cubicBezTo>
                          <a:pt x="235" y="66"/>
                          <a:pt x="236" y="66"/>
                          <a:pt x="236" y="65"/>
                        </a:cubicBezTo>
                        <a:cubicBezTo>
                          <a:pt x="237" y="65"/>
                          <a:pt x="238" y="65"/>
                          <a:pt x="236" y="64"/>
                        </a:cubicBezTo>
                        <a:cubicBezTo>
                          <a:pt x="237" y="64"/>
                          <a:pt x="237" y="63"/>
                          <a:pt x="236" y="63"/>
                        </a:cubicBezTo>
                        <a:cubicBezTo>
                          <a:pt x="236" y="63"/>
                          <a:pt x="236" y="62"/>
                          <a:pt x="236" y="62"/>
                        </a:cubicBezTo>
                        <a:cubicBezTo>
                          <a:pt x="239" y="62"/>
                          <a:pt x="241" y="62"/>
                          <a:pt x="243" y="63"/>
                        </a:cubicBezTo>
                        <a:cubicBezTo>
                          <a:pt x="244" y="63"/>
                          <a:pt x="245" y="64"/>
                          <a:pt x="246" y="64"/>
                        </a:cubicBezTo>
                        <a:cubicBezTo>
                          <a:pt x="247" y="64"/>
                          <a:pt x="248" y="64"/>
                          <a:pt x="249" y="64"/>
                        </a:cubicBezTo>
                        <a:cubicBezTo>
                          <a:pt x="248" y="63"/>
                          <a:pt x="248" y="63"/>
                          <a:pt x="248" y="63"/>
                        </a:cubicBezTo>
                        <a:cubicBezTo>
                          <a:pt x="249" y="61"/>
                          <a:pt x="248" y="62"/>
                          <a:pt x="248" y="60"/>
                        </a:cubicBezTo>
                        <a:cubicBezTo>
                          <a:pt x="248" y="60"/>
                          <a:pt x="248" y="59"/>
                          <a:pt x="247" y="59"/>
                        </a:cubicBezTo>
                        <a:cubicBezTo>
                          <a:pt x="247" y="58"/>
                          <a:pt x="246" y="58"/>
                          <a:pt x="246" y="58"/>
                        </a:cubicBezTo>
                        <a:cubicBezTo>
                          <a:pt x="246" y="58"/>
                          <a:pt x="246" y="57"/>
                          <a:pt x="246" y="57"/>
                        </a:cubicBezTo>
                        <a:cubicBezTo>
                          <a:pt x="246" y="58"/>
                          <a:pt x="245" y="57"/>
                          <a:pt x="245" y="57"/>
                        </a:cubicBezTo>
                        <a:cubicBezTo>
                          <a:pt x="244" y="58"/>
                          <a:pt x="244" y="59"/>
                          <a:pt x="244" y="59"/>
                        </a:cubicBezTo>
                        <a:cubicBezTo>
                          <a:pt x="243" y="59"/>
                          <a:pt x="243" y="58"/>
                          <a:pt x="242" y="58"/>
                        </a:cubicBezTo>
                        <a:cubicBezTo>
                          <a:pt x="241" y="58"/>
                          <a:pt x="241" y="59"/>
                          <a:pt x="240" y="59"/>
                        </a:cubicBezTo>
                        <a:cubicBezTo>
                          <a:pt x="240" y="58"/>
                          <a:pt x="240" y="56"/>
                          <a:pt x="240" y="55"/>
                        </a:cubicBezTo>
                        <a:cubicBezTo>
                          <a:pt x="241" y="56"/>
                          <a:pt x="242" y="56"/>
                          <a:pt x="243" y="56"/>
                        </a:cubicBezTo>
                        <a:cubicBezTo>
                          <a:pt x="246" y="55"/>
                          <a:pt x="242" y="55"/>
                          <a:pt x="241" y="54"/>
                        </a:cubicBezTo>
                        <a:cubicBezTo>
                          <a:pt x="241" y="54"/>
                          <a:pt x="241" y="53"/>
                          <a:pt x="241" y="53"/>
                        </a:cubicBezTo>
                        <a:cubicBezTo>
                          <a:pt x="240" y="53"/>
                          <a:pt x="239" y="54"/>
                          <a:pt x="238" y="54"/>
                        </a:cubicBezTo>
                        <a:cubicBezTo>
                          <a:pt x="237" y="54"/>
                          <a:pt x="235" y="53"/>
                          <a:pt x="234" y="52"/>
                        </a:cubicBezTo>
                        <a:cubicBezTo>
                          <a:pt x="235" y="52"/>
                          <a:pt x="233" y="53"/>
                          <a:pt x="233" y="53"/>
                        </a:cubicBezTo>
                        <a:cubicBezTo>
                          <a:pt x="233" y="53"/>
                          <a:pt x="233" y="52"/>
                          <a:pt x="233" y="52"/>
                        </a:cubicBezTo>
                        <a:cubicBezTo>
                          <a:pt x="233" y="51"/>
                          <a:pt x="234" y="51"/>
                          <a:pt x="234" y="50"/>
                        </a:cubicBezTo>
                        <a:cubicBezTo>
                          <a:pt x="237" y="50"/>
                          <a:pt x="238" y="51"/>
                          <a:pt x="240" y="52"/>
                        </a:cubicBezTo>
                        <a:cubicBezTo>
                          <a:pt x="240" y="51"/>
                          <a:pt x="241" y="50"/>
                          <a:pt x="241" y="49"/>
                        </a:cubicBezTo>
                        <a:cubicBezTo>
                          <a:pt x="241" y="48"/>
                          <a:pt x="243" y="48"/>
                          <a:pt x="244" y="47"/>
                        </a:cubicBezTo>
                        <a:cubicBezTo>
                          <a:pt x="244" y="47"/>
                          <a:pt x="244" y="47"/>
                          <a:pt x="244" y="46"/>
                        </a:cubicBezTo>
                        <a:cubicBezTo>
                          <a:pt x="244" y="46"/>
                          <a:pt x="244" y="45"/>
                          <a:pt x="244" y="45"/>
                        </a:cubicBezTo>
                        <a:cubicBezTo>
                          <a:pt x="246" y="43"/>
                          <a:pt x="247" y="43"/>
                          <a:pt x="244" y="41"/>
                        </a:cubicBezTo>
                        <a:cubicBezTo>
                          <a:pt x="246" y="41"/>
                          <a:pt x="248" y="41"/>
                          <a:pt x="251" y="41"/>
                        </a:cubicBezTo>
                        <a:cubicBezTo>
                          <a:pt x="251" y="40"/>
                          <a:pt x="251" y="39"/>
                          <a:pt x="251" y="39"/>
                        </a:cubicBezTo>
                        <a:cubicBezTo>
                          <a:pt x="254" y="37"/>
                          <a:pt x="255" y="36"/>
                          <a:pt x="250" y="35"/>
                        </a:cubicBezTo>
                        <a:cubicBezTo>
                          <a:pt x="249" y="35"/>
                          <a:pt x="247" y="34"/>
                          <a:pt x="246" y="35"/>
                        </a:cubicBezTo>
                        <a:cubicBezTo>
                          <a:pt x="245" y="35"/>
                          <a:pt x="245" y="36"/>
                          <a:pt x="245" y="36"/>
                        </a:cubicBezTo>
                        <a:cubicBezTo>
                          <a:pt x="243" y="36"/>
                          <a:pt x="242" y="37"/>
                          <a:pt x="241" y="37"/>
                        </a:cubicBezTo>
                        <a:cubicBezTo>
                          <a:pt x="241" y="36"/>
                          <a:pt x="241" y="36"/>
                          <a:pt x="240" y="36"/>
                        </a:cubicBezTo>
                        <a:cubicBezTo>
                          <a:pt x="240" y="35"/>
                          <a:pt x="239" y="34"/>
                          <a:pt x="240" y="33"/>
                        </a:cubicBezTo>
                        <a:cubicBezTo>
                          <a:pt x="243" y="31"/>
                          <a:pt x="248" y="33"/>
                          <a:pt x="251" y="34"/>
                        </a:cubicBezTo>
                        <a:cubicBezTo>
                          <a:pt x="252" y="34"/>
                          <a:pt x="253" y="34"/>
                          <a:pt x="254" y="34"/>
                        </a:cubicBezTo>
                        <a:cubicBezTo>
                          <a:pt x="255" y="34"/>
                          <a:pt x="255" y="34"/>
                          <a:pt x="256" y="34"/>
                        </a:cubicBezTo>
                        <a:cubicBezTo>
                          <a:pt x="257" y="34"/>
                          <a:pt x="260" y="31"/>
                          <a:pt x="260" y="30"/>
                        </a:cubicBezTo>
                        <a:cubicBezTo>
                          <a:pt x="261" y="30"/>
                          <a:pt x="261" y="29"/>
                          <a:pt x="261" y="29"/>
                        </a:cubicBezTo>
                        <a:cubicBezTo>
                          <a:pt x="260" y="29"/>
                          <a:pt x="258" y="29"/>
                          <a:pt x="257" y="29"/>
                        </a:cubicBezTo>
                        <a:cubicBezTo>
                          <a:pt x="257" y="29"/>
                          <a:pt x="256" y="30"/>
                          <a:pt x="256" y="30"/>
                        </a:cubicBezTo>
                        <a:cubicBezTo>
                          <a:pt x="255" y="30"/>
                          <a:pt x="254" y="30"/>
                          <a:pt x="253" y="30"/>
                        </a:cubicBezTo>
                        <a:cubicBezTo>
                          <a:pt x="252" y="30"/>
                          <a:pt x="250" y="31"/>
                          <a:pt x="248" y="31"/>
                        </a:cubicBezTo>
                        <a:cubicBezTo>
                          <a:pt x="248" y="30"/>
                          <a:pt x="246" y="29"/>
                          <a:pt x="246" y="29"/>
                        </a:cubicBezTo>
                        <a:cubicBezTo>
                          <a:pt x="247" y="29"/>
                          <a:pt x="249" y="29"/>
                          <a:pt x="250" y="29"/>
                        </a:cubicBezTo>
                        <a:cubicBezTo>
                          <a:pt x="250" y="29"/>
                          <a:pt x="250" y="28"/>
                          <a:pt x="251" y="28"/>
                        </a:cubicBezTo>
                        <a:cubicBezTo>
                          <a:pt x="253" y="27"/>
                          <a:pt x="255" y="28"/>
                          <a:pt x="257" y="28"/>
                        </a:cubicBezTo>
                        <a:cubicBezTo>
                          <a:pt x="257" y="28"/>
                          <a:pt x="258" y="28"/>
                          <a:pt x="259" y="28"/>
                        </a:cubicBezTo>
                        <a:cubicBezTo>
                          <a:pt x="260" y="28"/>
                          <a:pt x="261" y="29"/>
                          <a:pt x="262" y="28"/>
                        </a:cubicBezTo>
                        <a:cubicBezTo>
                          <a:pt x="262" y="28"/>
                          <a:pt x="263" y="27"/>
                          <a:pt x="263" y="27"/>
                        </a:cubicBezTo>
                        <a:cubicBezTo>
                          <a:pt x="264" y="27"/>
                          <a:pt x="266" y="27"/>
                          <a:pt x="267" y="26"/>
                        </a:cubicBezTo>
                        <a:cubicBezTo>
                          <a:pt x="267" y="26"/>
                          <a:pt x="267" y="25"/>
                          <a:pt x="267" y="25"/>
                        </a:cubicBezTo>
                        <a:cubicBezTo>
                          <a:pt x="268" y="25"/>
                          <a:pt x="269" y="25"/>
                          <a:pt x="270" y="25"/>
                        </a:cubicBezTo>
                        <a:cubicBezTo>
                          <a:pt x="270" y="25"/>
                          <a:pt x="271" y="23"/>
                          <a:pt x="272" y="23"/>
                        </a:cubicBezTo>
                        <a:cubicBezTo>
                          <a:pt x="273" y="23"/>
                          <a:pt x="273" y="24"/>
                          <a:pt x="274" y="24"/>
                        </a:cubicBezTo>
                        <a:cubicBezTo>
                          <a:pt x="275" y="23"/>
                          <a:pt x="275" y="23"/>
                          <a:pt x="276" y="23"/>
                        </a:cubicBezTo>
                        <a:cubicBezTo>
                          <a:pt x="275" y="22"/>
                          <a:pt x="274" y="21"/>
                          <a:pt x="273" y="20"/>
                        </a:cubicBezTo>
                        <a:cubicBezTo>
                          <a:pt x="271" y="20"/>
                          <a:pt x="269" y="21"/>
                          <a:pt x="267" y="21"/>
                        </a:cubicBezTo>
                        <a:cubicBezTo>
                          <a:pt x="266" y="21"/>
                          <a:pt x="262" y="20"/>
                          <a:pt x="260" y="19"/>
                        </a:cubicBezTo>
                        <a:cubicBezTo>
                          <a:pt x="258" y="19"/>
                          <a:pt x="257" y="20"/>
                          <a:pt x="255" y="20"/>
                        </a:cubicBezTo>
                        <a:cubicBezTo>
                          <a:pt x="254" y="20"/>
                          <a:pt x="252" y="19"/>
                          <a:pt x="251" y="19"/>
                        </a:cubicBezTo>
                        <a:cubicBezTo>
                          <a:pt x="251" y="21"/>
                          <a:pt x="251" y="21"/>
                          <a:pt x="251" y="21"/>
                        </a:cubicBezTo>
                        <a:cubicBezTo>
                          <a:pt x="249" y="21"/>
                          <a:pt x="248" y="21"/>
                          <a:pt x="246" y="22"/>
                        </a:cubicBezTo>
                        <a:cubicBezTo>
                          <a:pt x="246" y="22"/>
                          <a:pt x="246" y="23"/>
                          <a:pt x="246" y="23"/>
                        </a:cubicBezTo>
                        <a:cubicBezTo>
                          <a:pt x="245" y="23"/>
                          <a:pt x="245" y="22"/>
                          <a:pt x="245" y="22"/>
                        </a:cubicBezTo>
                        <a:cubicBezTo>
                          <a:pt x="242" y="21"/>
                          <a:pt x="242" y="21"/>
                          <a:pt x="241" y="23"/>
                        </a:cubicBezTo>
                        <a:cubicBezTo>
                          <a:pt x="241" y="22"/>
                          <a:pt x="240" y="21"/>
                          <a:pt x="240" y="20"/>
                        </a:cubicBezTo>
                        <a:cubicBezTo>
                          <a:pt x="239" y="21"/>
                          <a:pt x="236" y="23"/>
                          <a:pt x="235" y="24"/>
                        </a:cubicBezTo>
                        <a:cubicBezTo>
                          <a:pt x="235" y="24"/>
                          <a:pt x="234" y="23"/>
                          <a:pt x="233" y="24"/>
                        </a:cubicBezTo>
                        <a:cubicBezTo>
                          <a:pt x="233" y="24"/>
                          <a:pt x="232" y="25"/>
                          <a:pt x="232" y="25"/>
                        </a:cubicBezTo>
                        <a:cubicBezTo>
                          <a:pt x="230" y="26"/>
                          <a:pt x="227" y="27"/>
                          <a:pt x="225" y="26"/>
                        </a:cubicBezTo>
                        <a:cubicBezTo>
                          <a:pt x="225" y="26"/>
                          <a:pt x="224" y="26"/>
                          <a:pt x="223" y="26"/>
                        </a:cubicBezTo>
                        <a:cubicBezTo>
                          <a:pt x="223" y="26"/>
                          <a:pt x="222" y="27"/>
                          <a:pt x="222" y="27"/>
                        </a:cubicBezTo>
                        <a:cubicBezTo>
                          <a:pt x="221" y="27"/>
                          <a:pt x="220" y="26"/>
                          <a:pt x="220" y="26"/>
                        </a:cubicBezTo>
                        <a:cubicBezTo>
                          <a:pt x="221" y="25"/>
                          <a:pt x="222" y="24"/>
                          <a:pt x="224" y="24"/>
                        </a:cubicBezTo>
                        <a:cubicBezTo>
                          <a:pt x="224" y="24"/>
                          <a:pt x="225" y="25"/>
                          <a:pt x="226" y="25"/>
                        </a:cubicBezTo>
                        <a:cubicBezTo>
                          <a:pt x="226" y="24"/>
                          <a:pt x="226" y="24"/>
                          <a:pt x="226" y="24"/>
                        </a:cubicBezTo>
                        <a:cubicBezTo>
                          <a:pt x="227" y="23"/>
                          <a:pt x="228" y="23"/>
                          <a:pt x="229" y="23"/>
                        </a:cubicBezTo>
                        <a:cubicBezTo>
                          <a:pt x="229" y="23"/>
                          <a:pt x="231" y="20"/>
                          <a:pt x="232" y="19"/>
                        </a:cubicBezTo>
                        <a:cubicBezTo>
                          <a:pt x="232" y="18"/>
                          <a:pt x="231" y="18"/>
                          <a:pt x="231" y="17"/>
                        </a:cubicBezTo>
                        <a:cubicBezTo>
                          <a:pt x="229" y="18"/>
                          <a:pt x="227" y="18"/>
                          <a:pt x="226" y="18"/>
                        </a:cubicBezTo>
                        <a:cubicBezTo>
                          <a:pt x="225" y="18"/>
                          <a:pt x="224" y="17"/>
                          <a:pt x="223" y="17"/>
                        </a:cubicBezTo>
                        <a:cubicBezTo>
                          <a:pt x="223" y="18"/>
                          <a:pt x="223" y="18"/>
                          <a:pt x="222" y="18"/>
                        </a:cubicBezTo>
                        <a:cubicBezTo>
                          <a:pt x="222" y="19"/>
                          <a:pt x="222" y="20"/>
                          <a:pt x="222" y="21"/>
                        </a:cubicBezTo>
                        <a:cubicBezTo>
                          <a:pt x="219" y="21"/>
                          <a:pt x="215" y="21"/>
                          <a:pt x="212" y="21"/>
                        </a:cubicBezTo>
                        <a:cubicBezTo>
                          <a:pt x="212" y="21"/>
                          <a:pt x="212" y="20"/>
                          <a:pt x="213" y="20"/>
                        </a:cubicBezTo>
                        <a:cubicBezTo>
                          <a:pt x="213" y="20"/>
                          <a:pt x="212" y="19"/>
                          <a:pt x="213" y="18"/>
                        </a:cubicBezTo>
                        <a:cubicBezTo>
                          <a:pt x="212" y="18"/>
                          <a:pt x="212" y="18"/>
                          <a:pt x="212" y="17"/>
                        </a:cubicBezTo>
                        <a:cubicBezTo>
                          <a:pt x="208" y="17"/>
                          <a:pt x="204" y="17"/>
                          <a:pt x="200" y="18"/>
                        </a:cubicBezTo>
                        <a:cubicBezTo>
                          <a:pt x="200" y="18"/>
                          <a:pt x="198" y="18"/>
                          <a:pt x="198" y="18"/>
                        </a:cubicBezTo>
                        <a:cubicBezTo>
                          <a:pt x="196" y="18"/>
                          <a:pt x="195" y="18"/>
                          <a:pt x="195" y="18"/>
                        </a:cubicBezTo>
                        <a:cubicBezTo>
                          <a:pt x="193" y="18"/>
                          <a:pt x="193" y="18"/>
                          <a:pt x="192" y="18"/>
                        </a:cubicBezTo>
                        <a:cubicBezTo>
                          <a:pt x="192" y="19"/>
                          <a:pt x="192" y="18"/>
                          <a:pt x="191" y="18"/>
                        </a:cubicBezTo>
                        <a:cubicBezTo>
                          <a:pt x="189" y="18"/>
                          <a:pt x="187" y="20"/>
                          <a:pt x="185" y="20"/>
                        </a:cubicBezTo>
                        <a:cubicBezTo>
                          <a:pt x="184" y="21"/>
                          <a:pt x="182" y="20"/>
                          <a:pt x="181" y="20"/>
                        </a:cubicBezTo>
                        <a:cubicBezTo>
                          <a:pt x="181" y="21"/>
                          <a:pt x="180" y="21"/>
                          <a:pt x="180" y="22"/>
                        </a:cubicBezTo>
                        <a:cubicBezTo>
                          <a:pt x="179" y="22"/>
                          <a:pt x="179" y="21"/>
                          <a:pt x="178" y="22"/>
                        </a:cubicBezTo>
                        <a:cubicBezTo>
                          <a:pt x="179" y="21"/>
                          <a:pt x="179" y="21"/>
                          <a:pt x="179" y="20"/>
                        </a:cubicBezTo>
                        <a:cubicBezTo>
                          <a:pt x="181" y="19"/>
                          <a:pt x="184" y="20"/>
                          <a:pt x="185" y="19"/>
                        </a:cubicBezTo>
                        <a:cubicBezTo>
                          <a:pt x="186" y="19"/>
                          <a:pt x="186" y="19"/>
                          <a:pt x="186" y="18"/>
                        </a:cubicBezTo>
                        <a:cubicBezTo>
                          <a:pt x="186" y="18"/>
                          <a:pt x="186" y="18"/>
                          <a:pt x="186" y="18"/>
                        </a:cubicBezTo>
                        <a:cubicBezTo>
                          <a:pt x="188" y="18"/>
                          <a:pt x="189" y="18"/>
                          <a:pt x="190" y="18"/>
                        </a:cubicBezTo>
                        <a:cubicBezTo>
                          <a:pt x="190" y="18"/>
                          <a:pt x="190" y="17"/>
                          <a:pt x="190" y="17"/>
                        </a:cubicBezTo>
                        <a:cubicBezTo>
                          <a:pt x="191" y="16"/>
                          <a:pt x="193" y="16"/>
                          <a:pt x="193" y="16"/>
                        </a:cubicBezTo>
                        <a:cubicBezTo>
                          <a:pt x="194" y="15"/>
                          <a:pt x="196" y="16"/>
                          <a:pt x="197" y="16"/>
                        </a:cubicBezTo>
                        <a:cubicBezTo>
                          <a:pt x="199" y="16"/>
                          <a:pt x="203" y="15"/>
                          <a:pt x="205" y="16"/>
                        </a:cubicBezTo>
                        <a:cubicBezTo>
                          <a:pt x="207" y="16"/>
                          <a:pt x="207" y="16"/>
                          <a:pt x="207" y="16"/>
                        </a:cubicBezTo>
                        <a:cubicBezTo>
                          <a:pt x="211" y="16"/>
                          <a:pt x="215" y="15"/>
                          <a:pt x="219" y="16"/>
                        </a:cubicBezTo>
                        <a:cubicBezTo>
                          <a:pt x="220" y="16"/>
                          <a:pt x="222" y="17"/>
                          <a:pt x="224" y="17"/>
                        </a:cubicBezTo>
                        <a:cubicBezTo>
                          <a:pt x="225" y="16"/>
                          <a:pt x="227" y="16"/>
                          <a:pt x="228" y="16"/>
                        </a:cubicBezTo>
                        <a:cubicBezTo>
                          <a:pt x="230" y="15"/>
                          <a:pt x="231" y="16"/>
                          <a:pt x="233" y="16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7" name="Freeform 124">
                    <a:extLst>
                      <a:ext uri="{FF2B5EF4-FFF2-40B4-BE49-F238E27FC236}">
                        <a16:creationId xmlns:a16="http://schemas.microsoft.com/office/drawing/2014/main" id="{3B023659-108B-27AF-5B05-7747D87B57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602079" y="3843837"/>
                    <a:ext cx="105005" cy="180860"/>
                  </a:xfrm>
                  <a:custGeom>
                    <a:avLst/>
                    <a:gdLst>
                      <a:gd name="T0" fmla="*/ 2 w 15"/>
                      <a:gd name="T1" fmla="*/ 1 h 25"/>
                      <a:gd name="T2" fmla="*/ 2 w 15"/>
                      <a:gd name="T3" fmla="*/ 2 h 25"/>
                      <a:gd name="T4" fmla="*/ 2 w 15"/>
                      <a:gd name="T5" fmla="*/ 3 h 25"/>
                      <a:gd name="T6" fmla="*/ 0 w 15"/>
                      <a:gd name="T7" fmla="*/ 7 h 25"/>
                      <a:gd name="T8" fmla="*/ 0 w 15"/>
                      <a:gd name="T9" fmla="*/ 12 h 25"/>
                      <a:gd name="T10" fmla="*/ 3 w 15"/>
                      <a:gd name="T11" fmla="*/ 15 h 25"/>
                      <a:gd name="T12" fmla="*/ 2 w 15"/>
                      <a:gd name="T13" fmla="*/ 19 h 25"/>
                      <a:gd name="T14" fmla="*/ 0 w 15"/>
                      <a:gd name="T15" fmla="*/ 22 h 25"/>
                      <a:gd name="T16" fmla="*/ 1 w 15"/>
                      <a:gd name="T17" fmla="*/ 24 h 25"/>
                      <a:gd name="T18" fmla="*/ 4 w 15"/>
                      <a:gd name="T19" fmla="*/ 23 h 25"/>
                      <a:gd name="T20" fmla="*/ 7 w 15"/>
                      <a:gd name="T21" fmla="*/ 23 h 25"/>
                      <a:gd name="T22" fmla="*/ 8 w 15"/>
                      <a:gd name="T23" fmla="*/ 24 h 25"/>
                      <a:gd name="T24" fmla="*/ 11 w 15"/>
                      <a:gd name="T25" fmla="*/ 21 h 25"/>
                      <a:gd name="T26" fmla="*/ 12 w 15"/>
                      <a:gd name="T27" fmla="*/ 16 h 25"/>
                      <a:gd name="T28" fmla="*/ 13 w 15"/>
                      <a:gd name="T29" fmla="*/ 13 h 25"/>
                      <a:gd name="T30" fmla="*/ 15 w 15"/>
                      <a:gd name="T31" fmla="*/ 10 h 25"/>
                      <a:gd name="T32" fmla="*/ 14 w 15"/>
                      <a:gd name="T33" fmla="*/ 8 h 25"/>
                      <a:gd name="T34" fmla="*/ 13 w 15"/>
                      <a:gd name="T35" fmla="*/ 8 h 25"/>
                      <a:gd name="T36" fmla="*/ 12 w 15"/>
                      <a:gd name="T37" fmla="*/ 6 h 25"/>
                      <a:gd name="T38" fmla="*/ 11 w 15"/>
                      <a:gd name="T39" fmla="*/ 6 h 25"/>
                      <a:gd name="T40" fmla="*/ 9 w 15"/>
                      <a:gd name="T41" fmla="*/ 3 h 25"/>
                      <a:gd name="T42" fmla="*/ 5 w 15"/>
                      <a:gd name="T43" fmla="*/ 2 h 25"/>
                      <a:gd name="T44" fmla="*/ 3 w 15"/>
                      <a:gd name="T45" fmla="*/ 2 h 25"/>
                      <a:gd name="T46" fmla="*/ 2 w 15"/>
                      <a:gd name="T47" fmla="*/ 0 h 25"/>
                      <a:gd name="T48" fmla="*/ 2 w 15"/>
                      <a:gd name="T49" fmla="*/ 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5" h="25">
                        <a:moveTo>
                          <a:pt x="2" y="1"/>
                        </a:moveTo>
                        <a:cubicBezTo>
                          <a:pt x="3" y="1"/>
                          <a:pt x="2" y="1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10"/>
                          <a:pt x="0" y="12"/>
                        </a:cubicBezTo>
                        <a:cubicBezTo>
                          <a:pt x="0" y="13"/>
                          <a:pt x="3" y="15"/>
                          <a:pt x="3" y="15"/>
                        </a:cubicBezTo>
                        <a:cubicBezTo>
                          <a:pt x="3" y="15"/>
                          <a:pt x="3" y="17"/>
                          <a:pt x="2" y="19"/>
                        </a:cubicBezTo>
                        <a:cubicBezTo>
                          <a:pt x="1" y="20"/>
                          <a:pt x="0" y="22"/>
                          <a:pt x="0" y="22"/>
                        </a:cubicBezTo>
                        <a:cubicBezTo>
                          <a:pt x="0" y="22"/>
                          <a:pt x="0" y="24"/>
                          <a:pt x="1" y="24"/>
                        </a:cubicBezTo>
                        <a:cubicBezTo>
                          <a:pt x="3" y="25"/>
                          <a:pt x="4" y="23"/>
                          <a:pt x="4" y="23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4"/>
                          <a:pt x="8" y="24"/>
                          <a:pt x="8" y="24"/>
                        </a:cubicBezTo>
                        <a:cubicBezTo>
                          <a:pt x="8" y="24"/>
                          <a:pt x="11" y="22"/>
                          <a:pt x="11" y="21"/>
                        </a:cubicBezTo>
                        <a:cubicBezTo>
                          <a:pt x="11" y="20"/>
                          <a:pt x="12" y="16"/>
                          <a:pt x="12" y="16"/>
                        </a:cubicBezTo>
                        <a:cubicBezTo>
                          <a:pt x="13" y="13"/>
                          <a:pt x="13" y="13"/>
                          <a:pt x="13" y="13"/>
                        </a:cubicBezTo>
                        <a:cubicBezTo>
                          <a:pt x="13" y="13"/>
                          <a:pt x="14" y="11"/>
                          <a:pt x="15" y="10"/>
                        </a:cubicBezTo>
                        <a:cubicBezTo>
                          <a:pt x="14" y="9"/>
                          <a:pt x="14" y="8"/>
                          <a:pt x="14" y="8"/>
                        </a:cubicBezTo>
                        <a:cubicBezTo>
                          <a:pt x="14" y="8"/>
                          <a:pt x="13" y="8"/>
                          <a:pt x="13" y="8"/>
                        </a:cubicBezTo>
                        <a:cubicBezTo>
                          <a:pt x="13" y="8"/>
                          <a:pt x="12" y="6"/>
                          <a:pt x="12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0" y="6"/>
                          <a:pt x="10" y="4"/>
                          <a:pt x="9" y="3"/>
                        </a:cubicBezTo>
                        <a:cubicBezTo>
                          <a:pt x="9" y="3"/>
                          <a:pt x="5" y="2"/>
                          <a:pt x="5" y="2"/>
                        </a:cubicBezTo>
                        <a:cubicBezTo>
                          <a:pt x="4" y="1"/>
                          <a:pt x="4" y="2"/>
                          <a:pt x="3" y="2"/>
                        </a:cubicBezTo>
                        <a:cubicBezTo>
                          <a:pt x="3" y="2"/>
                          <a:pt x="3" y="0"/>
                          <a:pt x="2" y="0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8" name="Freeform 128">
                    <a:extLst>
                      <a:ext uri="{FF2B5EF4-FFF2-40B4-BE49-F238E27FC236}">
                        <a16:creationId xmlns:a16="http://schemas.microsoft.com/office/drawing/2014/main" id="{77FF7C88-9404-9F10-525F-5A31B5B7CF5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4383501" y="6140741"/>
                    <a:ext cx="115720" cy="49736"/>
                  </a:xfrm>
                  <a:custGeom>
                    <a:avLst/>
                    <a:gdLst>
                      <a:gd name="T0" fmla="*/ 12 w 17"/>
                      <a:gd name="T1" fmla="*/ 0 h 7"/>
                      <a:gd name="T2" fmla="*/ 10 w 17"/>
                      <a:gd name="T3" fmla="*/ 1 h 7"/>
                      <a:gd name="T4" fmla="*/ 10 w 17"/>
                      <a:gd name="T5" fmla="*/ 2 h 7"/>
                      <a:gd name="T6" fmla="*/ 10 w 17"/>
                      <a:gd name="T7" fmla="*/ 3 h 7"/>
                      <a:gd name="T8" fmla="*/ 9 w 17"/>
                      <a:gd name="T9" fmla="*/ 3 h 7"/>
                      <a:gd name="T10" fmla="*/ 8 w 17"/>
                      <a:gd name="T11" fmla="*/ 5 h 7"/>
                      <a:gd name="T12" fmla="*/ 7 w 17"/>
                      <a:gd name="T13" fmla="*/ 6 h 7"/>
                      <a:gd name="T14" fmla="*/ 7 w 17"/>
                      <a:gd name="T15" fmla="*/ 7 h 7"/>
                      <a:gd name="T16" fmla="*/ 9 w 17"/>
                      <a:gd name="T17" fmla="*/ 7 h 7"/>
                      <a:gd name="T18" fmla="*/ 9 w 17"/>
                      <a:gd name="T19" fmla="*/ 7 h 7"/>
                      <a:gd name="T20" fmla="*/ 9 w 17"/>
                      <a:gd name="T21" fmla="*/ 6 h 7"/>
                      <a:gd name="T22" fmla="*/ 9 w 17"/>
                      <a:gd name="T23" fmla="*/ 6 h 7"/>
                      <a:gd name="T24" fmla="*/ 12 w 17"/>
                      <a:gd name="T25" fmla="*/ 6 h 7"/>
                      <a:gd name="T26" fmla="*/ 11 w 17"/>
                      <a:gd name="T27" fmla="*/ 4 h 7"/>
                      <a:gd name="T28" fmla="*/ 15 w 17"/>
                      <a:gd name="T29" fmla="*/ 4 h 7"/>
                      <a:gd name="T30" fmla="*/ 15 w 17"/>
                      <a:gd name="T31" fmla="*/ 3 h 7"/>
                      <a:gd name="T32" fmla="*/ 17 w 17"/>
                      <a:gd name="T33" fmla="*/ 3 h 7"/>
                      <a:gd name="T34" fmla="*/ 17 w 17"/>
                      <a:gd name="T35" fmla="*/ 3 h 7"/>
                      <a:gd name="T36" fmla="*/ 16 w 17"/>
                      <a:gd name="T37" fmla="*/ 2 h 7"/>
                      <a:gd name="T38" fmla="*/ 16 w 17"/>
                      <a:gd name="T39" fmla="*/ 1 h 7"/>
                      <a:gd name="T40" fmla="*/ 15 w 17"/>
                      <a:gd name="T41" fmla="*/ 1 h 7"/>
                      <a:gd name="T42" fmla="*/ 14 w 17"/>
                      <a:gd name="T43" fmla="*/ 2 h 7"/>
                      <a:gd name="T44" fmla="*/ 13 w 17"/>
                      <a:gd name="T45" fmla="*/ 2 h 7"/>
                      <a:gd name="T46" fmla="*/ 14 w 17"/>
                      <a:gd name="T47" fmla="*/ 1 h 7"/>
                      <a:gd name="T48" fmla="*/ 14 w 17"/>
                      <a:gd name="T49" fmla="*/ 1 h 7"/>
                      <a:gd name="T50" fmla="*/ 12 w 17"/>
                      <a:gd name="T51" fmla="*/ 0 h 7"/>
                      <a:gd name="T52" fmla="*/ 3 w 17"/>
                      <a:gd name="T53" fmla="*/ 0 h 7"/>
                      <a:gd name="T54" fmla="*/ 4 w 17"/>
                      <a:gd name="T55" fmla="*/ 2 h 7"/>
                      <a:gd name="T56" fmla="*/ 3 w 17"/>
                      <a:gd name="T57" fmla="*/ 2 h 7"/>
                      <a:gd name="T58" fmla="*/ 4 w 17"/>
                      <a:gd name="T59" fmla="*/ 2 h 7"/>
                      <a:gd name="T60" fmla="*/ 4 w 17"/>
                      <a:gd name="T61" fmla="*/ 3 h 7"/>
                      <a:gd name="T62" fmla="*/ 2 w 17"/>
                      <a:gd name="T63" fmla="*/ 6 h 7"/>
                      <a:gd name="T64" fmla="*/ 4 w 17"/>
                      <a:gd name="T65" fmla="*/ 5 h 7"/>
                      <a:gd name="T66" fmla="*/ 4 w 17"/>
                      <a:gd name="T67" fmla="*/ 5 h 7"/>
                      <a:gd name="T68" fmla="*/ 5 w 17"/>
                      <a:gd name="T69" fmla="*/ 5 h 7"/>
                      <a:gd name="T70" fmla="*/ 6 w 17"/>
                      <a:gd name="T71" fmla="*/ 5 h 7"/>
                      <a:gd name="T72" fmla="*/ 7 w 17"/>
                      <a:gd name="T73" fmla="*/ 2 h 7"/>
                      <a:gd name="T74" fmla="*/ 8 w 17"/>
                      <a:gd name="T75" fmla="*/ 2 h 7"/>
                      <a:gd name="T76" fmla="*/ 9 w 17"/>
                      <a:gd name="T77" fmla="*/ 1 h 7"/>
                      <a:gd name="T78" fmla="*/ 3 w 17"/>
                      <a:gd name="T7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7" h="7">
                        <a:moveTo>
                          <a:pt x="12" y="0"/>
                        </a:moveTo>
                        <a:cubicBezTo>
                          <a:pt x="12" y="0"/>
                          <a:pt x="10" y="1"/>
                          <a:pt x="10" y="1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1" y="3"/>
                          <a:pt x="10" y="3"/>
                        </a:cubicBezTo>
                        <a:cubicBezTo>
                          <a:pt x="10" y="3"/>
                          <a:pt x="10" y="3"/>
                          <a:pt x="9" y="3"/>
                        </a:cubicBezTo>
                        <a:cubicBezTo>
                          <a:pt x="8" y="3"/>
                          <a:pt x="8" y="5"/>
                          <a:pt x="8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7" y="5"/>
                          <a:pt x="7" y="7"/>
                          <a:pt x="7" y="7"/>
                        </a:cubicBezTo>
                        <a:cubicBezTo>
                          <a:pt x="8" y="7"/>
                          <a:pt x="8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10" y="5"/>
                          <a:pt x="11" y="6"/>
                          <a:pt x="12" y="6"/>
                        </a:cubicBezTo>
                        <a:cubicBezTo>
                          <a:pt x="12" y="5"/>
                          <a:pt x="12" y="5"/>
                          <a:pt x="11" y="4"/>
                        </a:cubicBezTo>
                        <a:cubicBezTo>
                          <a:pt x="14" y="5"/>
                          <a:pt x="13" y="5"/>
                          <a:pt x="15" y="4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6" y="3"/>
                          <a:pt x="16" y="4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6" y="3"/>
                          <a:pt x="16" y="2"/>
                        </a:cubicBezTo>
                        <a:cubicBezTo>
                          <a:pt x="16" y="2"/>
                          <a:pt x="16" y="1"/>
                          <a:pt x="16" y="1"/>
                        </a:cubicBezTo>
                        <a:cubicBezTo>
                          <a:pt x="16" y="1"/>
                          <a:pt x="15" y="1"/>
                          <a:pt x="15" y="1"/>
                        </a:cubicBezTo>
                        <a:cubicBezTo>
                          <a:pt x="15" y="2"/>
                          <a:pt x="14" y="2"/>
                          <a:pt x="14" y="2"/>
                        </a:cubicBezTo>
                        <a:cubicBezTo>
                          <a:pt x="14" y="2"/>
                          <a:pt x="13" y="2"/>
                          <a:pt x="13" y="2"/>
                        </a:cubicBezTo>
                        <a:cubicBezTo>
                          <a:pt x="13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0"/>
                          <a:pt x="13" y="0"/>
                          <a:pt x="12" y="0"/>
                        </a:cubicBezTo>
                        <a:close/>
                        <a:moveTo>
                          <a:pt x="3" y="0"/>
                        </a:moveTo>
                        <a:cubicBezTo>
                          <a:pt x="3" y="1"/>
                          <a:pt x="4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4" y="2"/>
                          <a:pt x="4" y="2"/>
                        </a:cubicBezTo>
                        <a:cubicBezTo>
                          <a:pt x="4" y="2"/>
                          <a:pt x="4" y="3"/>
                          <a:pt x="4" y="3"/>
                        </a:cubicBezTo>
                        <a:cubicBezTo>
                          <a:pt x="3" y="4"/>
                          <a:pt x="0" y="5"/>
                          <a:pt x="2" y="6"/>
                        </a:cubicBezTo>
                        <a:cubicBezTo>
                          <a:pt x="3" y="6"/>
                          <a:pt x="4" y="6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4"/>
                          <a:pt x="4" y="5"/>
                          <a:pt x="5" y="5"/>
                        </a:cubicBezTo>
                        <a:cubicBezTo>
                          <a:pt x="5" y="4"/>
                          <a:pt x="5" y="4"/>
                          <a:pt x="6" y="5"/>
                        </a:cubicBezTo>
                        <a:cubicBezTo>
                          <a:pt x="6" y="4"/>
                          <a:pt x="7" y="3"/>
                          <a:pt x="7" y="2"/>
                        </a:cubicBezTo>
                        <a:cubicBezTo>
                          <a:pt x="7" y="2"/>
                          <a:pt x="8" y="2"/>
                          <a:pt x="8" y="2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7" y="1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09" name="Freeform 137">
                    <a:extLst>
                      <a:ext uri="{FF2B5EF4-FFF2-40B4-BE49-F238E27FC236}">
                        <a16:creationId xmlns:a16="http://schemas.microsoft.com/office/drawing/2014/main" id="{CA5E2ABA-F3CE-40CF-D71B-B5E23B1F4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072770" y="3319351"/>
                    <a:ext cx="124292" cy="72343"/>
                  </a:xfrm>
                  <a:custGeom>
                    <a:avLst/>
                    <a:gdLst>
                      <a:gd name="T0" fmla="*/ 1 w 18"/>
                      <a:gd name="T1" fmla="*/ 9 h 10"/>
                      <a:gd name="T2" fmla="*/ 2 w 18"/>
                      <a:gd name="T3" fmla="*/ 10 h 10"/>
                      <a:gd name="T4" fmla="*/ 3 w 18"/>
                      <a:gd name="T5" fmla="*/ 10 h 10"/>
                      <a:gd name="T6" fmla="*/ 4 w 18"/>
                      <a:gd name="T7" fmla="*/ 9 h 10"/>
                      <a:gd name="T8" fmla="*/ 3 w 18"/>
                      <a:gd name="T9" fmla="*/ 7 h 10"/>
                      <a:gd name="T10" fmla="*/ 6 w 18"/>
                      <a:gd name="T11" fmla="*/ 8 h 10"/>
                      <a:gd name="T12" fmla="*/ 6 w 18"/>
                      <a:gd name="T13" fmla="*/ 9 h 10"/>
                      <a:gd name="T14" fmla="*/ 10 w 18"/>
                      <a:gd name="T15" fmla="*/ 7 h 10"/>
                      <a:gd name="T16" fmla="*/ 16 w 18"/>
                      <a:gd name="T17" fmla="*/ 5 h 10"/>
                      <a:gd name="T18" fmla="*/ 13 w 18"/>
                      <a:gd name="T19" fmla="*/ 4 h 10"/>
                      <a:gd name="T20" fmla="*/ 9 w 18"/>
                      <a:gd name="T21" fmla="*/ 3 h 10"/>
                      <a:gd name="T22" fmla="*/ 8 w 18"/>
                      <a:gd name="T23" fmla="*/ 1 h 10"/>
                      <a:gd name="T24" fmla="*/ 6 w 18"/>
                      <a:gd name="T25" fmla="*/ 1 h 10"/>
                      <a:gd name="T26" fmla="*/ 5 w 18"/>
                      <a:gd name="T27" fmla="*/ 0 h 10"/>
                      <a:gd name="T28" fmla="*/ 2 w 18"/>
                      <a:gd name="T29" fmla="*/ 0 h 10"/>
                      <a:gd name="T30" fmla="*/ 1 w 18"/>
                      <a:gd name="T31" fmla="*/ 1 h 10"/>
                      <a:gd name="T32" fmla="*/ 0 w 18"/>
                      <a:gd name="T33" fmla="*/ 1 h 10"/>
                      <a:gd name="T34" fmla="*/ 0 w 18"/>
                      <a:gd name="T35" fmla="*/ 4 h 10"/>
                      <a:gd name="T36" fmla="*/ 0 w 18"/>
                      <a:gd name="T37" fmla="*/ 5 h 10"/>
                      <a:gd name="T38" fmla="*/ 0 w 18"/>
                      <a:gd name="T39" fmla="*/ 6 h 10"/>
                      <a:gd name="T40" fmla="*/ 1 w 18"/>
                      <a:gd name="T41" fmla="*/ 7 h 10"/>
                      <a:gd name="T42" fmla="*/ 1 w 18"/>
                      <a:gd name="T43" fmla="*/ 9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8" h="10">
                        <a:moveTo>
                          <a:pt x="1" y="9"/>
                        </a:moveTo>
                        <a:cubicBezTo>
                          <a:pt x="1" y="9"/>
                          <a:pt x="2" y="10"/>
                          <a:pt x="2" y="10"/>
                        </a:cubicBezTo>
                        <a:cubicBezTo>
                          <a:pt x="2" y="10"/>
                          <a:pt x="3" y="10"/>
                          <a:pt x="3" y="10"/>
                        </a:cubicBezTo>
                        <a:cubicBezTo>
                          <a:pt x="3" y="10"/>
                          <a:pt x="3" y="9"/>
                          <a:pt x="4" y="9"/>
                        </a:cubicBezTo>
                        <a:cubicBezTo>
                          <a:pt x="4" y="9"/>
                          <a:pt x="3" y="8"/>
                          <a:pt x="3" y="7"/>
                        </a:cubicBezTo>
                        <a:cubicBezTo>
                          <a:pt x="4" y="7"/>
                          <a:pt x="5" y="7"/>
                          <a:pt x="6" y="8"/>
                        </a:cubicBezTo>
                        <a:cubicBezTo>
                          <a:pt x="6" y="8"/>
                          <a:pt x="6" y="9"/>
                          <a:pt x="6" y="9"/>
                        </a:cubicBezTo>
                        <a:cubicBezTo>
                          <a:pt x="9" y="9"/>
                          <a:pt x="10" y="7"/>
                          <a:pt x="10" y="7"/>
                        </a:cubicBezTo>
                        <a:cubicBezTo>
                          <a:pt x="11" y="7"/>
                          <a:pt x="18" y="9"/>
                          <a:pt x="16" y="5"/>
                        </a:cubicBezTo>
                        <a:cubicBezTo>
                          <a:pt x="15" y="4"/>
                          <a:pt x="14" y="4"/>
                          <a:pt x="13" y="4"/>
                        </a:cubicBezTo>
                        <a:cubicBezTo>
                          <a:pt x="14" y="4"/>
                          <a:pt x="10" y="4"/>
                          <a:pt x="9" y="3"/>
                        </a:cubicBezTo>
                        <a:cubicBezTo>
                          <a:pt x="9" y="3"/>
                          <a:pt x="8" y="1"/>
                          <a:pt x="8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6" y="1"/>
                          <a:pt x="5" y="0"/>
                          <a:pt x="5" y="0"/>
                        </a:cubicBezTo>
                        <a:cubicBezTo>
                          <a:pt x="5" y="0"/>
                          <a:pt x="2" y="0"/>
                          <a:pt x="2" y="0"/>
                        </a:cubicBezTo>
                        <a:cubicBezTo>
                          <a:pt x="2" y="0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1" y="7"/>
                          <a:pt x="1" y="7"/>
                        </a:cubicBezTo>
                        <a:cubicBezTo>
                          <a:pt x="1" y="8"/>
                          <a:pt x="1" y="9"/>
                          <a:pt x="1" y="9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10" name="Freeform 144">
                    <a:extLst>
                      <a:ext uri="{FF2B5EF4-FFF2-40B4-BE49-F238E27FC236}">
                        <a16:creationId xmlns:a16="http://schemas.microsoft.com/office/drawing/2014/main" id="{1CE01B20-2E8D-DD58-2B4F-68F924ADF4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618464" y="3647156"/>
                    <a:ext cx="109291" cy="122080"/>
                  </a:xfrm>
                  <a:custGeom>
                    <a:avLst/>
                    <a:gdLst>
                      <a:gd name="T0" fmla="*/ 6 w 16"/>
                      <a:gd name="T1" fmla="*/ 1 h 17"/>
                      <a:gd name="T2" fmla="*/ 8 w 16"/>
                      <a:gd name="T3" fmla="*/ 1 h 17"/>
                      <a:gd name="T4" fmla="*/ 9 w 16"/>
                      <a:gd name="T5" fmla="*/ 2 h 17"/>
                      <a:gd name="T6" fmla="*/ 11 w 16"/>
                      <a:gd name="T7" fmla="*/ 2 h 17"/>
                      <a:gd name="T8" fmla="*/ 12 w 16"/>
                      <a:gd name="T9" fmla="*/ 5 h 17"/>
                      <a:gd name="T10" fmla="*/ 16 w 16"/>
                      <a:gd name="T11" fmla="*/ 9 h 17"/>
                      <a:gd name="T12" fmla="*/ 15 w 16"/>
                      <a:gd name="T13" fmla="*/ 10 h 17"/>
                      <a:gd name="T14" fmla="*/ 14 w 16"/>
                      <a:gd name="T15" fmla="*/ 10 h 17"/>
                      <a:gd name="T16" fmla="*/ 14 w 16"/>
                      <a:gd name="T17" fmla="*/ 12 h 17"/>
                      <a:gd name="T18" fmla="*/ 15 w 16"/>
                      <a:gd name="T19" fmla="*/ 15 h 17"/>
                      <a:gd name="T20" fmla="*/ 14 w 16"/>
                      <a:gd name="T21" fmla="*/ 17 h 17"/>
                      <a:gd name="T22" fmla="*/ 13 w 16"/>
                      <a:gd name="T23" fmla="*/ 14 h 17"/>
                      <a:gd name="T24" fmla="*/ 12 w 16"/>
                      <a:gd name="T25" fmla="*/ 14 h 17"/>
                      <a:gd name="T26" fmla="*/ 12 w 16"/>
                      <a:gd name="T27" fmla="*/ 16 h 17"/>
                      <a:gd name="T28" fmla="*/ 11 w 16"/>
                      <a:gd name="T29" fmla="*/ 12 h 17"/>
                      <a:gd name="T30" fmla="*/ 8 w 16"/>
                      <a:gd name="T31" fmla="*/ 10 h 17"/>
                      <a:gd name="T32" fmla="*/ 8 w 16"/>
                      <a:gd name="T33" fmla="*/ 10 h 17"/>
                      <a:gd name="T34" fmla="*/ 7 w 16"/>
                      <a:gd name="T35" fmla="*/ 10 h 17"/>
                      <a:gd name="T36" fmla="*/ 6 w 16"/>
                      <a:gd name="T37" fmla="*/ 8 h 17"/>
                      <a:gd name="T38" fmla="*/ 5 w 16"/>
                      <a:gd name="T39" fmla="*/ 7 h 17"/>
                      <a:gd name="T40" fmla="*/ 5 w 16"/>
                      <a:gd name="T41" fmla="*/ 7 h 17"/>
                      <a:gd name="T42" fmla="*/ 5 w 16"/>
                      <a:gd name="T43" fmla="*/ 8 h 17"/>
                      <a:gd name="T44" fmla="*/ 4 w 16"/>
                      <a:gd name="T45" fmla="*/ 10 h 17"/>
                      <a:gd name="T46" fmla="*/ 3 w 16"/>
                      <a:gd name="T47" fmla="*/ 10 h 17"/>
                      <a:gd name="T48" fmla="*/ 2 w 16"/>
                      <a:gd name="T49" fmla="*/ 8 h 17"/>
                      <a:gd name="T50" fmla="*/ 1 w 16"/>
                      <a:gd name="T51" fmla="*/ 8 h 17"/>
                      <a:gd name="T52" fmla="*/ 1 w 16"/>
                      <a:gd name="T53" fmla="*/ 5 h 17"/>
                      <a:gd name="T54" fmla="*/ 2 w 16"/>
                      <a:gd name="T55" fmla="*/ 5 h 17"/>
                      <a:gd name="T56" fmla="*/ 1 w 16"/>
                      <a:gd name="T57" fmla="*/ 4 h 17"/>
                      <a:gd name="T58" fmla="*/ 1 w 16"/>
                      <a:gd name="T59" fmla="*/ 1 h 17"/>
                      <a:gd name="T60" fmla="*/ 0 w 16"/>
                      <a:gd name="T61" fmla="*/ 0 h 17"/>
                      <a:gd name="T62" fmla="*/ 2 w 16"/>
                      <a:gd name="T63" fmla="*/ 0 h 17"/>
                      <a:gd name="T64" fmla="*/ 6 w 16"/>
                      <a:gd name="T65" fmla="*/ 2 h 17"/>
                      <a:gd name="T66" fmla="*/ 6 w 16"/>
                      <a:gd name="T67" fmla="*/ 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6" h="17">
                        <a:moveTo>
                          <a:pt x="6" y="1"/>
                        </a:moveTo>
                        <a:cubicBezTo>
                          <a:pt x="7" y="1"/>
                          <a:pt x="8" y="1"/>
                          <a:pt x="8" y="1"/>
                        </a:cubicBezTo>
                        <a:cubicBezTo>
                          <a:pt x="8" y="1"/>
                          <a:pt x="8" y="2"/>
                          <a:pt x="9" y="2"/>
                        </a:cubicBezTo>
                        <a:cubicBezTo>
                          <a:pt x="10" y="2"/>
                          <a:pt x="11" y="2"/>
                          <a:pt x="11" y="2"/>
                        </a:cubicBezTo>
                        <a:cubicBezTo>
                          <a:pt x="12" y="3"/>
                          <a:pt x="11" y="4"/>
                          <a:pt x="12" y="5"/>
                        </a:cubicBezTo>
                        <a:cubicBezTo>
                          <a:pt x="13" y="7"/>
                          <a:pt x="16" y="8"/>
                          <a:pt x="16" y="9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4" y="10"/>
                          <a:pt x="14" y="10"/>
                          <a:pt x="14" y="10"/>
                        </a:cubicBezTo>
                        <a:cubicBezTo>
                          <a:pt x="14" y="10"/>
                          <a:pt x="14" y="11"/>
                          <a:pt x="14" y="12"/>
                        </a:cubicBezTo>
                        <a:cubicBezTo>
                          <a:pt x="13" y="13"/>
                          <a:pt x="15" y="14"/>
                          <a:pt x="15" y="15"/>
                        </a:cubicBezTo>
                        <a:cubicBezTo>
                          <a:pt x="14" y="15"/>
                          <a:pt x="14" y="17"/>
                          <a:pt x="14" y="17"/>
                        </a:cubicBezTo>
                        <a:cubicBezTo>
                          <a:pt x="13" y="14"/>
                          <a:pt x="13" y="14"/>
                          <a:pt x="13" y="14"/>
                        </a:cubicBezTo>
                        <a:cubicBezTo>
                          <a:pt x="13" y="14"/>
                          <a:pt x="12" y="14"/>
                          <a:pt x="12" y="14"/>
                        </a:cubicBezTo>
                        <a:cubicBezTo>
                          <a:pt x="12" y="15"/>
                          <a:pt x="12" y="16"/>
                          <a:pt x="12" y="16"/>
                        </a:cubicBezTo>
                        <a:cubicBezTo>
                          <a:pt x="11" y="14"/>
                          <a:pt x="11" y="14"/>
                          <a:pt x="11" y="12"/>
                        </a:cubicBezTo>
                        <a:cubicBezTo>
                          <a:pt x="10" y="11"/>
                          <a:pt x="9" y="11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7" y="10"/>
                          <a:pt x="7" y="10"/>
                        </a:cubicBezTo>
                        <a:cubicBezTo>
                          <a:pt x="7" y="10"/>
                          <a:pt x="7" y="9"/>
                          <a:pt x="6" y="8"/>
                        </a:cubicBezTo>
                        <a:cubicBezTo>
                          <a:pt x="6" y="7"/>
                          <a:pt x="6" y="8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8"/>
                          <a:pt x="5" y="8"/>
                        </a:cubicBezTo>
                        <a:cubicBezTo>
                          <a:pt x="4" y="9"/>
                          <a:pt x="4" y="9"/>
                          <a:pt x="4" y="10"/>
                        </a:cubicBezTo>
                        <a:cubicBezTo>
                          <a:pt x="4" y="10"/>
                          <a:pt x="3" y="10"/>
                          <a:pt x="3" y="10"/>
                        </a:cubicBezTo>
                        <a:cubicBezTo>
                          <a:pt x="3" y="10"/>
                          <a:pt x="2" y="8"/>
                          <a:pt x="2" y="8"/>
                        </a:cubicBezTo>
                        <a:cubicBezTo>
                          <a:pt x="2" y="8"/>
                          <a:pt x="1" y="8"/>
                          <a:pt x="1" y="8"/>
                        </a:cubicBezTo>
                        <a:cubicBezTo>
                          <a:pt x="1" y="7"/>
                          <a:pt x="1" y="6"/>
                          <a:pt x="1" y="5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3"/>
                          <a:pt x="2" y="2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3" y="1"/>
                          <a:pt x="3" y="1"/>
                          <a:pt x="6" y="2"/>
                        </a:cubicBezTo>
                        <a:cubicBezTo>
                          <a:pt x="6" y="2"/>
                          <a:pt x="6" y="2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211" name="Freeform 165">
                    <a:extLst>
                      <a:ext uri="{FF2B5EF4-FFF2-40B4-BE49-F238E27FC236}">
                        <a16:creationId xmlns:a16="http://schemas.microsoft.com/office/drawing/2014/main" id="{41B1F96F-E4F5-0A6C-AED2-27CEF07F54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515601" y="3384912"/>
                    <a:ext cx="40717" cy="94950"/>
                  </a:xfrm>
                  <a:custGeom>
                    <a:avLst/>
                    <a:gdLst>
                      <a:gd name="T0" fmla="*/ 2 w 6"/>
                      <a:gd name="T1" fmla="*/ 13 h 13"/>
                      <a:gd name="T2" fmla="*/ 4 w 6"/>
                      <a:gd name="T3" fmla="*/ 7 h 13"/>
                      <a:gd name="T4" fmla="*/ 5 w 6"/>
                      <a:gd name="T5" fmla="*/ 5 h 13"/>
                      <a:gd name="T6" fmla="*/ 5 w 6"/>
                      <a:gd name="T7" fmla="*/ 1 h 13"/>
                      <a:gd name="T8" fmla="*/ 4 w 6"/>
                      <a:gd name="T9" fmla="*/ 0 h 13"/>
                      <a:gd name="T10" fmla="*/ 4 w 6"/>
                      <a:gd name="T11" fmla="*/ 0 h 13"/>
                      <a:gd name="T12" fmla="*/ 2 w 6"/>
                      <a:gd name="T13" fmla="*/ 1 h 13"/>
                      <a:gd name="T14" fmla="*/ 0 w 6"/>
                      <a:gd name="T15" fmla="*/ 2 h 13"/>
                      <a:gd name="T16" fmla="*/ 0 w 6"/>
                      <a:gd name="T17" fmla="*/ 13 h 13"/>
                      <a:gd name="T18" fmla="*/ 2 w 6"/>
                      <a:gd name="T1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" h="13">
                        <a:moveTo>
                          <a:pt x="2" y="13"/>
                        </a:moveTo>
                        <a:cubicBezTo>
                          <a:pt x="3" y="12"/>
                          <a:pt x="6" y="8"/>
                          <a:pt x="4" y="7"/>
                        </a:cubicBezTo>
                        <a:cubicBezTo>
                          <a:pt x="4" y="7"/>
                          <a:pt x="5" y="5"/>
                          <a:pt x="5" y="5"/>
                        </a:cubicBezTo>
                        <a:cubicBezTo>
                          <a:pt x="6" y="4"/>
                          <a:pt x="6" y="3"/>
                          <a:pt x="5" y="1"/>
                        </a:cubicBezTo>
                        <a:cubicBezTo>
                          <a:pt x="5" y="1"/>
                          <a:pt x="4" y="1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2" y="1"/>
                          <a:pt x="2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lnTo>
                          <a:pt x="2" y="13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5164" name="Group 5163">
                  <a:extLst>
                    <a:ext uri="{FF2B5EF4-FFF2-40B4-BE49-F238E27FC236}">
                      <a16:creationId xmlns:a16="http://schemas.microsoft.com/office/drawing/2014/main" id="{8D281EA1-ED1A-45E9-6358-00DAC39C3236}"/>
                    </a:ext>
                  </a:extLst>
                </p:cNvPr>
                <p:cNvGrpSpPr/>
                <p:nvPr/>
              </p:nvGrpSpPr>
              <p:grpSpPr>
                <a:xfrm>
                  <a:off x="5787133" y="2293385"/>
                  <a:ext cx="4279136" cy="2776178"/>
                  <a:chOff x="5787133" y="2293385"/>
                  <a:chExt cx="4279136" cy="2776178"/>
                </a:xfrm>
              </p:grpSpPr>
              <p:sp>
                <p:nvSpPr>
                  <p:cNvPr id="5165" name="Freeform 14">
                    <a:extLst>
                      <a:ext uri="{FF2B5EF4-FFF2-40B4-BE49-F238E27FC236}">
                        <a16:creationId xmlns:a16="http://schemas.microsoft.com/office/drawing/2014/main" id="{20EDA388-8D13-43E8-1F68-62A16BB3D9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089969" y="2293385"/>
                    <a:ext cx="522880" cy="361715"/>
                  </a:xfrm>
                  <a:custGeom>
                    <a:avLst/>
                    <a:gdLst>
                      <a:gd name="T0" fmla="*/ 65 w 76"/>
                      <a:gd name="T1" fmla="*/ 19 h 50"/>
                      <a:gd name="T2" fmla="*/ 60 w 76"/>
                      <a:gd name="T3" fmla="*/ 21 h 50"/>
                      <a:gd name="T4" fmla="*/ 56 w 76"/>
                      <a:gd name="T5" fmla="*/ 25 h 50"/>
                      <a:gd name="T6" fmla="*/ 53 w 76"/>
                      <a:gd name="T7" fmla="*/ 27 h 50"/>
                      <a:gd name="T8" fmla="*/ 51 w 76"/>
                      <a:gd name="T9" fmla="*/ 25 h 50"/>
                      <a:gd name="T10" fmla="*/ 44 w 76"/>
                      <a:gd name="T11" fmla="*/ 23 h 50"/>
                      <a:gd name="T12" fmla="*/ 43 w 76"/>
                      <a:gd name="T13" fmla="*/ 21 h 50"/>
                      <a:gd name="T14" fmla="*/ 39 w 76"/>
                      <a:gd name="T15" fmla="*/ 19 h 50"/>
                      <a:gd name="T16" fmla="*/ 36 w 76"/>
                      <a:gd name="T17" fmla="*/ 18 h 50"/>
                      <a:gd name="T18" fmla="*/ 26 w 76"/>
                      <a:gd name="T19" fmla="*/ 16 h 50"/>
                      <a:gd name="T20" fmla="*/ 25 w 76"/>
                      <a:gd name="T21" fmla="*/ 9 h 50"/>
                      <a:gd name="T22" fmla="*/ 21 w 76"/>
                      <a:gd name="T23" fmla="*/ 13 h 50"/>
                      <a:gd name="T24" fmla="*/ 17 w 76"/>
                      <a:gd name="T25" fmla="*/ 11 h 50"/>
                      <a:gd name="T26" fmla="*/ 13 w 76"/>
                      <a:gd name="T27" fmla="*/ 14 h 50"/>
                      <a:gd name="T28" fmla="*/ 14 w 76"/>
                      <a:gd name="T29" fmla="*/ 13 h 50"/>
                      <a:gd name="T30" fmla="*/ 13 w 76"/>
                      <a:gd name="T31" fmla="*/ 10 h 50"/>
                      <a:gd name="T32" fmla="*/ 10 w 76"/>
                      <a:gd name="T33" fmla="*/ 10 h 50"/>
                      <a:gd name="T34" fmla="*/ 10 w 76"/>
                      <a:gd name="T35" fmla="*/ 8 h 50"/>
                      <a:gd name="T36" fmla="*/ 10 w 76"/>
                      <a:gd name="T37" fmla="*/ 5 h 50"/>
                      <a:gd name="T38" fmla="*/ 11 w 76"/>
                      <a:gd name="T39" fmla="*/ 1 h 50"/>
                      <a:gd name="T40" fmla="*/ 5 w 76"/>
                      <a:gd name="T41" fmla="*/ 1 h 50"/>
                      <a:gd name="T42" fmla="*/ 0 w 76"/>
                      <a:gd name="T43" fmla="*/ 23 h 50"/>
                      <a:gd name="T44" fmla="*/ 5 w 76"/>
                      <a:gd name="T45" fmla="*/ 22 h 50"/>
                      <a:gd name="T46" fmla="*/ 3 w 76"/>
                      <a:gd name="T47" fmla="*/ 20 h 50"/>
                      <a:gd name="T48" fmla="*/ 7 w 76"/>
                      <a:gd name="T49" fmla="*/ 19 h 50"/>
                      <a:gd name="T50" fmla="*/ 9 w 76"/>
                      <a:gd name="T51" fmla="*/ 16 h 50"/>
                      <a:gd name="T52" fmla="*/ 12 w 76"/>
                      <a:gd name="T53" fmla="*/ 17 h 50"/>
                      <a:gd name="T54" fmla="*/ 13 w 76"/>
                      <a:gd name="T55" fmla="*/ 22 h 50"/>
                      <a:gd name="T56" fmla="*/ 16 w 76"/>
                      <a:gd name="T57" fmla="*/ 25 h 50"/>
                      <a:gd name="T58" fmla="*/ 16 w 76"/>
                      <a:gd name="T59" fmla="*/ 27 h 50"/>
                      <a:gd name="T60" fmla="*/ 20 w 76"/>
                      <a:gd name="T61" fmla="*/ 27 h 50"/>
                      <a:gd name="T62" fmla="*/ 24 w 76"/>
                      <a:gd name="T63" fmla="*/ 26 h 50"/>
                      <a:gd name="T64" fmla="*/ 28 w 76"/>
                      <a:gd name="T65" fmla="*/ 28 h 50"/>
                      <a:gd name="T66" fmla="*/ 29 w 76"/>
                      <a:gd name="T67" fmla="*/ 32 h 50"/>
                      <a:gd name="T68" fmla="*/ 31 w 76"/>
                      <a:gd name="T69" fmla="*/ 35 h 50"/>
                      <a:gd name="T70" fmla="*/ 34 w 76"/>
                      <a:gd name="T71" fmla="*/ 37 h 50"/>
                      <a:gd name="T72" fmla="*/ 38 w 76"/>
                      <a:gd name="T73" fmla="*/ 41 h 50"/>
                      <a:gd name="T74" fmla="*/ 42 w 76"/>
                      <a:gd name="T75" fmla="*/ 41 h 50"/>
                      <a:gd name="T76" fmla="*/ 45 w 76"/>
                      <a:gd name="T77" fmla="*/ 42 h 50"/>
                      <a:gd name="T78" fmla="*/ 48 w 76"/>
                      <a:gd name="T79" fmla="*/ 43 h 50"/>
                      <a:gd name="T80" fmla="*/ 45 w 76"/>
                      <a:gd name="T81" fmla="*/ 46 h 50"/>
                      <a:gd name="T82" fmla="*/ 47 w 76"/>
                      <a:gd name="T83" fmla="*/ 48 h 50"/>
                      <a:gd name="T84" fmla="*/ 51 w 76"/>
                      <a:gd name="T85" fmla="*/ 50 h 50"/>
                      <a:gd name="T86" fmla="*/ 53 w 76"/>
                      <a:gd name="T87" fmla="*/ 47 h 50"/>
                      <a:gd name="T88" fmla="*/ 55 w 76"/>
                      <a:gd name="T89" fmla="*/ 44 h 50"/>
                      <a:gd name="T90" fmla="*/ 53 w 76"/>
                      <a:gd name="T91" fmla="*/ 40 h 50"/>
                      <a:gd name="T92" fmla="*/ 51 w 76"/>
                      <a:gd name="T93" fmla="*/ 37 h 50"/>
                      <a:gd name="T94" fmla="*/ 57 w 76"/>
                      <a:gd name="T95" fmla="*/ 35 h 50"/>
                      <a:gd name="T96" fmla="*/ 58 w 76"/>
                      <a:gd name="T97" fmla="*/ 32 h 50"/>
                      <a:gd name="T98" fmla="*/ 58 w 76"/>
                      <a:gd name="T99" fmla="*/ 29 h 50"/>
                      <a:gd name="T100" fmla="*/ 62 w 76"/>
                      <a:gd name="T101" fmla="*/ 29 h 50"/>
                      <a:gd name="T102" fmla="*/ 66 w 76"/>
                      <a:gd name="T103" fmla="*/ 27 h 50"/>
                      <a:gd name="T104" fmla="*/ 64 w 76"/>
                      <a:gd name="T105" fmla="*/ 30 h 50"/>
                      <a:gd name="T106" fmla="*/ 66 w 76"/>
                      <a:gd name="T107" fmla="*/ 33 h 50"/>
                      <a:gd name="T108" fmla="*/ 71 w 76"/>
                      <a:gd name="T109" fmla="*/ 31 h 50"/>
                      <a:gd name="T110" fmla="*/ 73 w 76"/>
                      <a:gd name="T111" fmla="*/ 27 h 50"/>
                      <a:gd name="T112" fmla="*/ 69 w 76"/>
                      <a:gd name="T113" fmla="*/ 24 h 50"/>
                      <a:gd name="T114" fmla="*/ 64 w 76"/>
                      <a:gd name="T115" fmla="*/ 23 h 50"/>
                      <a:gd name="T116" fmla="*/ 68 w 76"/>
                      <a:gd name="T117" fmla="*/ 20 h 50"/>
                      <a:gd name="T118" fmla="*/ 65 w 76"/>
                      <a:gd name="T119" fmla="*/ 1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76" h="50">
                        <a:moveTo>
                          <a:pt x="68" y="19"/>
                        </a:moveTo>
                        <a:cubicBezTo>
                          <a:pt x="68" y="19"/>
                          <a:pt x="67" y="19"/>
                          <a:pt x="65" y="19"/>
                        </a:cubicBezTo>
                        <a:cubicBezTo>
                          <a:pt x="64" y="20"/>
                          <a:pt x="64" y="20"/>
                          <a:pt x="63" y="20"/>
                        </a:cubicBezTo>
                        <a:cubicBezTo>
                          <a:pt x="62" y="20"/>
                          <a:pt x="60" y="20"/>
                          <a:pt x="60" y="21"/>
                        </a:cubicBezTo>
                        <a:cubicBezTo>
                          <a:pt x="60" y="22"/>
                          <a:pt x="58" y="22"/>
                          <a:pt x="58" y="22"/>
                        </a:cubicBezTo>
                        <a:cubicBezTo>
                          <a:pt x="57" y="22"/>
                          <a:pt x="56" y="25"/>
                          <a:pt x="56" y="25"/>
                        </a:cubicBezTo>
                        <a:cubicBezTo>
                          <a:pt x="56" y="25"/>
                          <a:pt x="54" y="25"/>
                          <a:pt x="53" y="25"/>
                        </a:cubicBezTo>
                        <a:cubicBezTo>
                          <a:pt x="53" y="27"/>
                          <a:pt x="53" y="27"/>
                          <a:pt x="53" y="27"/>
                        </a:cubicBezTo>
                        <a:cubicBezTo>
                          <a:pt x="53" y="27"/>
                          <a:pt x="52" y="27"/>
                          <a:pt x="52" y="27"/>
                        </a:cubicBezTo>
                        <a:cubicBezTo>
                          <a:pt x="51" y="27"/>
                          <a:pt x="52" y="26"/>
                          <a:pt x="51" y="25"/>
                        </a:cubicBezTo>
                        <a:cubicBezTo>
                          <a:pt x="51" y="24"/>
                          <a:pt x="49" y="24"/>
                          <a:pt x="48" y="24"/>
                        </a:cubicBezTo>
                        <a:cubicBezTo>
                          <a:pt x="47" y="25"/>
                          <a:pt x="45" y="24"/>
                          <a:pt x="44" y="23"/>
                        </a:cubicBezTo>
                        <a:cubicBezTo>
                          <a:pt x="43" y="23"/>
                          <a:pt x="44" y="22"/>
                          <a:pt x="44" y="22"/>
                        </a:cubicBezTo>
                        <a:cubicBezTo>
                          <a:pt x="44" y="21"/>
                          <a:pt x="43" y="22"/>
                          <a:pt x="43" y="21"/>
                        </a:cubicBezTo>
                        <a:cubicBezTo>
                          <a:pt x="43" y="20"/>
                          <a:pt x="42" y="20"/>
                          <a:pt x="41" y="20"/>
                        </a:cubicBezTo>
                        <a:cubicBezTo>
                          <a:pt x="40" y="20"/>
                          <a:pt x="39" y="20"/>
                          <a:pt x="39" y="19"/>
                        </a:cubicBezTo>
                        <a:cubicBezTo>
                          <a:pt x="38" y="18"/>
                          <a:pt x="37" y="17"/>
                          <a:pt x="37" y="17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2" y="17"/>
                          <a:pt x="31" y="17"/>
                        </a:cubicBezTo>
                        <a:cubicBezTo>
                          <a:pt x="29" y="16"/>
                          <a:pt x="26" y="16"/>
                          <a:pt x="26" y="16"/>
                        </a:cubicBezTo>
                        <a:cubicBezTo>
                          <a:pt x="26" y="16"/>
                          <a:pt x="25" y="13"/>
                          <a:pt x="25" y="12"/>
                        </a:cubicBezTo>
                        <a:cubicBezTo>
                          <a:pt x="25" y="11"/>
                          <a:pt x="25" y="9"/>
                          <a:pt x="25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3" y="10"/>
                          <a:pt x="21" y="12"/>
                          <a:pt x="21" y="13"/>
                        </a:cubicBezTo>
                        <a:cubicBezTo>
                          <a:pt x="20" y="13"/>
                          <a:pt x="18" y="13"/>
                          <a:pt x="17" y="13"/>
                        </a:cubicBezTo>
                        <a:cubicBezTo>
                          <a:pt x="17" y="13"/>
                          <a:pt x="18" y="11"/>
                          <a:pt x="17" y="11"/>
                        </a:cubicBezTo>
                        <a:cubicBezTo>
                          <a:pt x="16" y="11"/>
                          <a:pt x="15" y="14"/>
                          <a:pt x="14" y="15"/>
                        </a:cubicBezTo>
                        <a:cubicBezTo>
                          <a:pt x="14" y="15"/>
                          <a:pt x="14" y="14"/>
                          <a:pt x="13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4" y="12"/>
                          <a:pt x="14" y="11"/>
                          <a:pt x="14" y="11"/>
                        </a:cubicBezTo>
                        <a:cubicBezTo>
                          <a:pt x="14" y="11"/>
                          <a:pt x="14" y="10"/>
                          <a:pt x="13" y="10"/>
                        </a:cubicBezTo>
                        <a:cubicBezTo>
                          <a:pt x="12" y="11"/>
                          <a:pt x="11" y="11"/>
                          <a:pt x="10" y="12"/>
                        </a:cubicBezTo>
                        <a:cubicBezTo>
                          <a:pt x="10" y="11"/>
                          <a:pt x="10" y="10"/>
                          <a:pt x="10" y="10"/>
                        </a:cubicBezTo>
                        <a:cubicBezTo>
                          <a:pt x="10" y="10"/>
                          <a:pt x="9" y="9"/>
                          <a:pt x="9" y="9"/>
                        </a:cubicBezTo>
                        <a:cubicBezTo>
                          <a:pt x="10" y="9"/>
                          <a:pt x="10" y="9"/>
                          <a:pt x="10" y="8"/>
                        </a:cubicBezTo>
                        <a:cubicBezTo>
                          <a:pt x="9" y="8"/>
                          <a:pt x="9" y="8"/>
                          <a:pt x="9" y="7"/>
                        </a:cubicBezTo>
                        <a:cubicBezTo>
                          <a:pt x="9" y="6"/>
                          <a:pt x="10" y="6"/>
                          <a:pt x="10" y="5"/>
                        </a:cubicBezTo>
                        <a:cubicBezTo>
                          <a:pt x="10" y="5"/>
                          <a:pt x="9" y="3"/>
                          <a:pt x="10" y="2"/>
                        </a:cubicBezTo>
                        <a:cubicBezTo>
                          <a:pt x="10" y="2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8" y="0"/>
                          <a:pt x="6" y="1"/>
                          <a:pt x="5" y="1"/>
                        </a:cubicBezTo>
                        <a:cubicBezTo>
                          <a:pt x="4" y="1"/>
                          <a:pt x="0" y="3"/>
                          <a:pt x="0" y="3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7" y="19"/>
                          <a:pt x="7" y="19"/>
                          <a:pt x="7" y="19"/>
                        </a:cubicBezTo>
                        <a:cubicBezTo>
                          <a:pt x="8" y="18"/>
                          <a:pt x="8" y="18"/>
                          <a:pt x="8" y="18"/>
                        </a:cubicBezTo>
                        <a:cubicBezTo>
                          <a:pt x="9" y="16"/>
                          <a:pt x="9" y="16"/>
                          <a:pt x="9" y="16"/>
                        </a:cubicBezTo>
                        <a:cubicBezTo>
                          <a:pt x="10" y="17"/>
                          <a:pt x="10" y="17"/>
                          <a:pt x="10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2" y="19"/>
                          <a:pt x="12" y="19"/>
                          <a:pt x="12" y="19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6" y="23"/>
                          <a:pt x="16" y="23"/>
                          <a:pt x="16" y="23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5" y="26"/>
                          <a:pt x="15" y="26"/>
                          <a:pt x="15" y="26"/>
                        </a:cubicBezTo>
                        <a:cubicBezTo>
                          <a:pt x="16" y="27"/>
                          <a:pt x="16" y="27"/>
                          <a:pt x="16" y="27"/>
                        </a:cubicBezTo>
                        <a:cubicBezTo>
                          <a:pt x="18" y="28"/>
                          <a:pt x="18" y="28"/>
                          <a:pt x="18" y="28"/>
                        </a:cubicBezTo>
                        <a:cubicBezTo>
                          <a:pt x="20" y="27"/>
                          <a:pt x="20" y="27"/>
                          <a:pt x="20" y="27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8" y="28"/>
                          <a:pt x="28" y="28"/>
                          <a:pt x="28" y="28"/>
                        </a:cubicBezTo>
                        <a:cubicBezTo>
                          <a:pt x="27" y="30"/>
                          <a:pt x="27" y="30"/>
                          <a:pt x="27" y="30"/>
                        </a:cubicBezTo>
                        <a:cubicBezTo>
                          <a:pt x="29" y="32"/>
                          <a:pt x="29" y="32"/>
                          <a:pt x="29" y="32"/>
                        </a:cubicBezTo>
                        <a:cubicBezTo>
                          <a:pt x="30" y="33"/>
                          <a:pt x="30" y="33"/>
                          <a:pt x="30" y="33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4" y="37"/>
                          <a:pt x="34" y="37"/>
                          <a:pt x="34" y="37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8" y="41"/>
                          <a:pt x="38" y="41"/>
                          <a:pt x="38" y="41"/>
                        </a:cubicBezTo>
                        <a:cubicBezTo>
                          <a:pt x="40" y="40"/>
                          <a:pt x="40" y="40"/>
                          <a:pt x="40" y="40"/>
                        </a:cubicBezTo>
                        <a:cubicBezTo>
                          <a:pt x="42" y="41"/>
                          <a:pt x="42" y="41"/>
                          <a:pt x="42" y="41"/>
                        </a:cubicBezTo>
                        <a:cubicBezTo>
                          <a:pt x="44" y="41"/>
                          <a:pt x="44" y="41"/>
                          <a:pt x="44" y="41"/>
                        </a:cubicBezTo>
                        <a:cubicBezTo>
                          <a:pt x="45" y="42"/>
                          <a:pt x="45" y="42"/>
                          <a:pt x="45" y="42"/>
                        </a:cubicBezTo>
                        <a:cubicBezTo>
                          <a:pt x="47" y="43"/>
                          <a:pt x="47" y="43"/>
                          <a:pt x="47" y="43"/>
                        </a:cubicBezTo>
                        <a:cubicBezTo>
                          <a:pt x="48" y="43"/>
                          <a:pt x="48" y="43"/>
                          <a:pt x="48" y="43"/>
                        </a:cubicBezTo>
                        <a:cubicBezTo>
                          <a:pt x="45" y="45"/>
                          <a:pt x="45" y="45"/>
                          <a:pt x="45" y="45"/>
                        </a:cubicBezTo>
                        <a:cubicBezTo>
                          <a:pt x="45" y="46"/>
                          <a:pt x="45" y="46"/>
                          <a:pt x="45" y="46"/>
                        </a:cubicBezTo>
                        <a:cubicBezTo>
                          <a:pt x="45" y="48"/>
                          <a:pt x="45" y="48"/>
                          <a:pt x="45" y="48"/>
                        </a:cubicBezTo>
                        <a:cubicBezTo>
                          <a:pt x="47" y="48"/>
                          <a:pt x="47" y="48"/>
                          <a:pt x="47" y="48"/>
                        </a:cubicBezTo>
                        <a:cubicBezTo>
                          <a:pt x="49" y="50"/>
                          <a:pt x="49" y="50"/>
                          <a:pt x="49" y="50"/>
                        </a:cubicBezTo>
                        <a:cubicBezTo>
                          <a:pt x="51" y="50"/>
                          <a:pt x="51" y="50"/>
                          <a:pt x="51" y="50"/>
                        </a:cubicBezTo>
                        <a:cubicBezTo>
                          <a:pt x="53" y="49"/>
                          <a:pt x="53" y="49"/>
                          <a:pt x="53" y="49"/>
                        </a:cubicBezTo>
                        <a:cubicBezTo>
                          <a:pt x="53" y="49"/>
                          <a:pt x="53" y="48"/>
                          <a:pt x="53" y="47"/>
                        </a:cubicBezTo>
                        <a:cubicBezTo>
                          <a:pt x="53" y="46"/>
                          <a:pt x="54" y="46"/>
                          <a:pt x="55" y="46"/>
                        </a:cubicBezTo>
                        <a:cubicBezTo>
                          <a:pt x="56" y="45"/>
                          <a:pt x="56" y="44"/>
                          <a:pt x="55" y="44"/>
                        </a:cubicBezTo>
                        <a:cubicBezTo>
                          <a:pt x="54" y="43"/>
                          <a:pt x="55" y="42"/>
                          <a:pt x="55" y="41"/>
                        </a:cubicBezTo>
                        <a:cubicBezTo>
                          <a:pt x="56" y="40"/>
                          <a:pt x="54" y="40"/>
                          <a:pt x="53" y="40"/>
                        </a:cubicBezTo>
                        <a:cubicBezTo>
                          <a:pt x="52" y="40"/>
                          <a:pt x="52" y="40"/>
                          <a:pt x="51" y="39"/>
                        </a:cubicBezTo>
                        <a:cubicBezTo>
                          <a:pt x="49" y="38"/>
                          <a:pt x="50" y="37"/>
                          <a:pt x="51" y="37"/>
                        </a:cubicBezTo>
                        <a:cubicBezTo>
                          <a:pt x="52" y="36"/>
                          <a:pt x="54" y="36"/>
                          <a:pt x="54" y="37"/>
                        </a:cubicBezTo>
                        <a:cubicBezTo>
                          <a:pt x="53" y="38"/>
                          <a:pt x="56" y="36"/>
                          <a:pt x="57" y="35"/>
                        </a:cubicBezTo>
                        <a:cubicBezTo>
                          <a:pt x="57" y="35"/>
                          <a:pt x="58" y="33"/>
                          <a:pt x="57" y="34"/>
                        </a:cubicBezTo>
                        <a:cubicBezTo>
                          <a:pt x="57" y="35"/>
                          <a:pt x="57" y="32"/>
                          <a:pt x="58" y="32"/>
                        </a:cubicBezTo>
                        <a:cubicBezTo>
                          <a:pt x="59" y="32"/>
                          <a:pt x="59" y="31"/>
                          <a:pt x="59" y="31"/>
                        </a:cubicBezTo>
                        <a:cubicBezTo>
                          <a:pt x="59" y="31"/>
                          <a:pt x="58" y="29"/>
                          <a:pt x="58" y="29"/>
                        </a:cubicBezTo>
                        <a:cubicBezTo>
                          <a:pt x="58" y="28"/>
                          <a:pt x="60" y="28"/>
                          <a:pt x="60" y="28"/>
                        </a:cubicBezTo>
                        <a:cubicBezTo>
                          <a:pt x="60" y="28"/>
                          <a:pt x="60" y="29"/>
                          <a:pt x="62" y="29"/>
                        </a:cubicBezTo>
                        <a:cubicBezTo>
                          <a:pt x="63" y="30"/>
                          <a:pt x="63" y="28"/>
                          <a:pt x="63" y="28"/>
                        </a:cubicBezTo>
                        <a:cubicBezTo>
                          <a:pt x="64" y="28"/>
                          <a:pt x="66" y="27"/>
                          <a:pt x="66" y="27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4" y="30"/>
                          <a:pt x="64" y="30"/>
                          <a:pt x="64" y="30"/>
                        </a:cubicBezTo>
                        <a:cubicBezTo>
                          <a:pt x="64" y="32"/>
                          <a:pt x="64" y="32"/>
                          <a:pt x="64" y="32"/>
                        </a:cubicBezTo>
                        <a:cubicBezTo>
                          <a:pt x="64" y="32"/>
                          <a:pt x="66" y="32"/>
                          <a:pt x="66" y="33"/>
                        </a:cubicBezTo>
                        <a:cubicBezTo>
                          <a:pt x="66" y="34"/>
                          <a:pt x="68" y="32"/>
                          <a:pt x="68" y="32"/>
                        </a:cubicBezTo>
                        <a:cubicBezTo>
                          <a:pt x="68" y="32"/>
                          <a:pt x="69" y="31"/>
                          <a:pt x="71" y="31"/>
                        </a:cubicBezTo>
                        <a:cubicBezTo>
                          <a:pt x="72" y="31"/>
                          <a:pt x="74" y="29"/>
                          <a:pt x="75" y="28"/>
                        </a:cubicBezTo>
                        <a:cubicBezTo>
                          <a:pt x="76" y="27"/>
                          <a:pt x="75" y="28"/>
                          <a:pt x="73" y="27"/>
                        </a:cubicBezTo>
                        <a:cubicBezTo>
                          <a:pt x="71" y="26"/>
                          <a:pt x="71" y="26"/>
                          <a:pt x="70" y="26"/>
                        </a:cubicBezTo>
                        <a:cubicBezTo>
                          <a:pt x="68" y="26"/>
                          <a:pt x="69" y="25"/>
                          <a:pt x="69" y="24"/>
                        </a:cubicBezTo>
                        <a:cubicBezTo>
                          <a:pt x="69" y="23"/>
                          <a:pt x="68" y="24"/>
                          <a:pt x="67" y="24"/>
                        </a:cubicBezTo>
                        <a:cubicBezTo>
                          <a:pt x="66" y="25"/>
                          <a:pt x="66" y="23"/>
                          <a:pt x="64" y="23"/>
                        </a:cubicBezTo>
                        <a:cubicBezTo>
                          <a:pt x="63" y="23"/>
                          <a:pt x="65" y="22"/>
                          <a:pt x="66" y="22"/>
                        </a:cubicBezTo>
                        <a:cubicBezTo>
                          <a:pt x="67" y="21"/>
                          <a:pt x="67" y="21"/>
                          <a:pt x="68" y="20"/>
                        </a:cubicBezTo>
                        <a:cubicBezTo>
                          <a:pt x="69" y="19"/>
                          <a:pt x="67" y="19"/>
                          <a:pt x="67" y="19"/>
                        </a:cubicBezTo>
                        <a:cubicBezTo>
                          <a:pt x="67" y="19"/>
                          <a:pt x="67" y="19"/>
                          <a:pt x="65" y="19"/>
                        </a:cubicBezTo>
                        <a:lnTo>
                          <a:pt x="68" y="19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66" name="Freeform 21">
                    <a:extLst>
                      <a:ext uri="{FF2B5EF4-FFF2-40B4-BE49-F238E27FC236}">
                        <a16:creationId xmlns:a16="http://schemas.microsoft.com/office/drawing/2014/main" id="{BF97C6A5-A892-6B3B-C1BA-AEF8D9752EA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7972104" y="2408682"/>
                    <a:ext cx="447878" cy="311980"/>
                  </a:xfrm>
                  <a:custGeom>
                    <a:avLst/>
                    <a:gdLst>
                      <a:gd name="T0" fmla="*/ 1 w 65"/>
                      <a:gd name="T1" fmla="*/ 8 h 43"/>
                      <a:gd name="T2" fmla="*/ 2 w 65"/>
                      <a:gd name="T3" fmla="*/ 6 h 43"/>
                      <a:gd name="T4" fmla="*/ 4 w 65"/>
                      <a:gd name="T5" fmla="*/ 4 h 43"/>
                      <a:gd name="T6" fmla="*/ 7 w 65"/>
                      <a:gd name="T7" fmla="*/ 7 h 43"/>
                      <a:gd name="T8" fmla="*/ 10 w 65"/>
                      <a:gd name="T9" fmla="*/ 11 h 43"/>
                      <a:gd name="T10" fmla="*/ 9 w 65"/>
                      <a:gd name="T11" fmla="*/ 12 h 43"/>
                      <a:gd name="T12" fmla="*/ 3 w 65"/>
                      <a:gd name="T13" fmla="*/ 12 h 43"/>
                      <a:gd name="T14" fmla="*/ 2 w 65"/>
                      <a:gd name="T15" fmla="*/ 11 h 43"/>
                      <a:gd name="T16" fmla="*/ 0 w 65"/>
                      <a:gd name="T17" fmla="*/ 17 h 43"/>
                      <a:gd name="T18" fmla="*/ 2 w 65"/>
                      <a:gd name="T19" fmla="*/ 18 h 43"/>
                      <a:gd name="T20" fmla="*/ 7 w 65"/>
                      <a:gd name="T21" fmla="*/ 17 h 43"/>
                      <a:gd name="T22" fmla="*/ 4 w 65"/>
                      <a:gd name="T23" fmla="*/ 18 h 43"/>
                      <a:gd name="T24" fmla="*/ 7 w 65"/>
                      <a:gd name="T25" fmla="*/ 25 h 43"/>
                      <a:gd name="T26" fmla="*/ 6 w 65"/>
                      <a:gd name="T27" fmla="*/ 30 h 43"/>
                      <a:gd name="T28" fmla="*/ 10 w 65"/>
                      <a:gd name="T29" fmla="*/ 32 h 43"/>
                      <a:gd name="T30" fmla="*/ 11 w 65"/>
                      <a:gd name="T31" fmla="*/ 29 h 43"/>
                      <a:gd name="T32" fmla="*/ 13 w 65"/>
                      <a:gd name="T33" fmla="*/ 27 h 43"/>
                      <a:gd name="T34" fmla="*/ 18 w 65"/>
                      <a:gd name="T35" fmla="*/ 27 h 43"/>
                      <a:gd name="T36" fmla="*/ 25 w 65"/>
                      <a:gd name="T37" fmla="*/ 27 h 43"/>
                      <a:gd name="T38" fmla="*/ 29 w 65"/>
                      <a:gd name="T39" fmla="*/ 28 h 43"/>
                      <a:gd name="T40" fmla="*/ 36 w 65"/>
                      <a:gd name="T41" fmla="*/ 30 h 43"/>
                      <a:gd name="T42" fmla="*/ 40 w 65"/>
                      <a:gd name="T43" fmla="*/ 33 h 43"/>
                      <a:gd name="T44" fmla="*/ 42 w 65"/>
                      <a:gd name="T45" fmla="*/ 36 h 43"/>
                      <a:gd name="T46" fmla="*/ 44 w 65"/>
                      <a:gd name="T47" fmla="*/ 39 h 43"/>
                      <a:gd name="T48" fmla="*/ 44 w 65"/>
                      <a:gd name="T49" fmla="*/ 42 h 43"/>
                      <a:gd name="T50" fmla="*/ 47 w 65"/>
                      <a:gd name="T51" fmla="*/ 42 h 43"/>
                      <a:gd name="T52" fmla="*/ 53 w 65"/>
                      <a:gd name="T53" fmla="*/ 41 h 43"/>
                      <a:gd name="T54" fmla="*/ 55 w 65"/>
                      <a:gd name="T55" fmla="*/ 37 h 43"/>
                      <a:gd name="T56" fmla="*/ 55 w 65"/>
                      <a:gd name="T57" fmla="*/ 33 h 43"/>
                      <a:gd name="T58" fmla="*/ 57 w 65"/>
                      <a:gd name="T59" fmla="*/ 30 h 43"/>
                      <a:gd name="T60" fmla="*/ 60 w 65"/>
                      <a:gd name="T61" fmla="*/ 32 h 43"/>
                      <a:gd name="T62" fmla="*/ 62 w 65"/>
                      <a:gd name="T63" fmla="*/ 30 h 43"/>
                      <a:gd name="T64" fmla="*/ 65 w 65"/>
                      <a:gd name="T65" fmla="*/ 27 h 43"/>
                      <a:gd name="T66" fmla="*/ 62 w 65"/>
                      <a:gd name="T67" fmla="*/ 26 h 43"/>
                      <a:gd name="T68" fmla="*/ 59 w 65"/>
                      <a:gd name="T69" fmla="*/ 25 h 43"/>
                      <a:gd name="T70" fmla="*/ 55 w 65"/>
                      <a:gd name="T71" fmla="*/ 25 h 43"/>
                      <a:gd name="T72" fmla="*/ 51 w 65"/>
                      <a:gd name="T73" fmla="*/ 21 h 43"/>
                      <a:gd name="T74" fmla="*/ 48 w 65"/>
                      <a:gd name="T75" fmla="*/ 19 h 43"/>
                      <a:gd name="T76" fmla="*/ 46 w 65"/>
                      <a:gd name="T77" fmla="*/ 16 h 43"/>
                      <a:gd name="T78" fmla="*/ 45 w 65"/>
                      <a:gd name="T79" fmla="*/ 12 h 43"/>
                      <a:gd name="T80" fmla="*/ 41 w 65"/>
                      <a:gd name="T81" fmla="*/ 10 h 43"/>
                      <a:gd name="T82" fmla="*/ 37 w 65"/>
                      <a:gd name="T83" fmla="*/ 11 h 43"/>
                      <a:gd name="T84" fmla="*/ 33 w 65"/>
                      <a:gd name="T85" fmla="*/ 11 h 43"/>
                      <a:gd name="T86" fmla="*/ 33 w 65"/>
                      <a:gd name="T87" fmla="*/ 9 h 43"/>
                      <a:gd name="T88" fmla="*/ 30 w 65"/>
                      <a:gd name="T89" fmla="*/ 6 h 43"/>
                      <a:gd name="T90" fmla="*/ 29 w 65"/>
                      <a:gd name="T91" fmla="*/ 1 h 43"/>
                      <a:gd name="T92" fmla="*/ 26 w 65"/>
                      <a:gd name="T93" fmla="*/ 0 h 43"/>
                      <a:gd name="T94" fmla="*/ 24 w 65"/>
                      <a:gd name="T95" fmla="*/ 3 h 43"/>
                      <a:gd name="T96" fmla="*/ 20 w 65"/>
                      <a:gd name="T97" fmla="*/ 4 h 43"/>
                      <a:gd name="T98" fmla="*/ 22 w 65"/>
                      <a:gd name="T99" fmla="*/ 6 h 43"/>
                      <a:gd name="T100" fmla="*/ 17 w 65"/>
                      <a:gd name="T101" fmla="*/ 7 h 43"/>
                      <a:gd name="T102" fmla="*/ 6 w 65"/>
                      <a:gd name="T103" fmla="*/ 2 h 43"/>
                      <a:gd name="T104" fmla="*/ 0 w 65"/>
                      <a:gd name="T105" fmla="*/ 6 h 43"/>
                      <a:gd name="T106" fmla="*/ 3 w 65"/>
                      <a:gd name="T107" fmla="*/ 21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65" h="43">
                        <a:moveTo>
                          <a:pt x="0" y="6"/>
                        </a:moveTo>
                        <a:cubicBezTo>
                          <a:pt x="0" y="7"/>
                          <a:pt x="1" y="7"/>
                          <a:pt x="1" y="8"/>
                        </a:cubicBezTo>
                        <a:cubicBezTo>
                          <a:pt x="1" y="8"/>
                          <a:pt x="2" y="7"/>
                          <a:pt x="2" y="7"/>
                        </a:cubicBezTo>
                        <a:cubicBezTo>
                          <a:pt x="2" y="7"/>
                          <a:pt x="2" y="6"/>
                          <a:pt x="2" y="6"/>
                        </a:cubicBezTo>
                        <a:cubicBezTo>
                          <a:pt x="2" y="6"/>
                          <a:pt x="3" y="6"/>
                          <a:pt x="3" y="5"/>
                        </a:cubicBezTo>
                        <a:cubicBezTo>
                          <a:pt x="3" y="5"/>
                          <a:pt x="3" y="4"/>
                          <a:pt x="4" y="4"/>
                        </a:cubicBezTo>
                        <a:cubicBezTo>
                          <a:pt x="5" y="4"/>
                          <a:pt x="6" y="5"/>
                          <a:pt x="7" y="5"/>
                        </a:cubicBezTo>
                        <a:cubicBezTo>
                          <a:pt x="7" y="6"/>
                          <a:pt x="7" y="7"/>
                          <a:pt x="7" y="7"/>
                        </a:cubicBezTo>
                        <a:cubicBezTo>
                          <a:pt x="8" y="8"/>
                          <a:pt x="10" y="9"/>
                          <a:pt x="11" y="10"/>
                        </a:cubicBezTo>
                        <a:cubicBezTo>
                          <a:pt x="10" y="10"/>
                          <a:pt x="11" y="11"/>
                          <a:pt x="10" y="11"/>
                        </a:cubicBezTo>
                        <a:cubicBezTo>
                          <a:pt x="10" y="12"/>
                          <a:pt x="9" y="11"/>
                          <a:pt x="9" y="11"/>
                        </a:cubicBezTo>
                        <a:cubicBezTo>
                          <a:pt x="9" y="11"/>
                          <a:pt x="8" y="12"/>
                          <a:pt x="9" y="12"/>
                        </a:cubicBezTo>
                        <a:cubicBezTo>
                          <a:pt x="9" y="12"/>
                          <a:pt x="9" y="13"/>
                          <a:pt x="9" y="13"/>
                        </a:cubicBezTo>
                        <a:cubicBezTo>
                          <a:pt x="6" y="13"/>
                          <a:pt x="6" y="13"/>
                          <a:pt x="3" y="12"/>
                        </a:cubicBezTo>
                        <a:cubicBezTo>
                          <a:pt x="3" y="12"/>
                          <a:pt x="3" y="11"/>
                          <a:pt x="3" y="11"/>
                        </a:cubicBezTo>
                        <a:cubicBezTo>
                          <a:pt x="3" y="11"/>
                          <a:pt x="2" y="11"/>
                          <a:pt x="2" y="11"/>
                        </a:cubicBezTo>
                        <a:cubicBezTo>
                          <a:pt x="2" y="11"/>
                          <a:pt x="2" y="12"/>
                          <a:pt x="2" y="12"/>
                        </a:cubicBezTo>
                        <a:cubicBezTo>
                          <a:pt x="2" y="13"/>
                          <a:pt x="1" y="16"/>
                          <a:pt x="0" y="17"/>
                        </a:cubicBezTo>
                        <a:cubicBezTo>
                          <a:pt x="0" y="17"/>
                          <a:pt x="1" y="17"/>
                          <a:pt x="1" y="17"/>
                        </a:cubicBezTo>
                        <a:cubicBezTo>
                          <a:pt x="2" y="17"/>
                          <a:pt x="1" y="18"/>
                          <a:pt x="2" y="18"/>
                        </a:cubicBezTo>
                        <a:cubicBezTo>
                          <a:pt x="2" y="17"/>
                          <a:pt x="3" y="16"/>
                          <a:pt x="4" y="16"/>
                        </a:cubicBezTo>
                        <a:cubicBezTo>
                          <a:pt x="5" y="16"/>
                          <a:pt x="6" y="17"/>
                          <a:pt x="7" y="17"/>
                        </a:cubicBezTo>
                        <a:cubicBezTo>
                          <a:pt x="6" y="17"/>
                          <a:pt x="5" y="16"/>
                          <a:pt x="4" y="17"/>
                        </a:cubicBezTo>
                        <a:cubicBezTo>
                          <a:pt x="4" y="17"/>
                          <a:pt x="4" y="18"/>
                          <a:pt x="4" y="18"/>
                        </a:cubicBezTo>
                        <a:cubicBezTo>
                          <a:pt x="5" y="19"/>
                          <a:pt x="6" y="19"/>
                          <a:pt x="5" y="21"/>
                        </a:cubicBezTo>
                        <a:cubicBezTo>
                          <a:pt x="7" y="22"/>
                          <a:pt x="8" y="22"/>
                          <a:pt x="7" y="25"/>
                        </a:cubicBezTo>
                        <a:cubicBezTo>
                          <a:pt x="7" y="25"/>
                          <a:pt x="7" y="25"/>
                          <a:pt x="6" y="25"/>
                        </a:cubicBezTo>
                        <a:cubicBezTo>
                          <a:pt x="6" y="28"/>
                          <a:pt x="6" y="28"/>
                          <a:pt x="6" y="30"/>
                        </a:cubicBezTo>
                        <a:cubicBezTo>
                          <a:pt x="7" y="30"/>
                          <a:pt x="7" y="31"/>
                          <a:pt x="7" y="31"/>
                        </a:cubicBezTo>
                        <a:cubicBezTo>
                          <a:pt x="10" y="32"/>
                          <a:pt x="10" y="32"/>
                          <a:pt x="10" y="32"/>
                        </a:cubicBezTo>
                        <a:cubicBezTo>
                          <a:pt x="11" y="30"/>
                          <a:pt x="11" y="30"/>
                          <a:pt x="11" y="30"/>
                        </a:cubicBezTo>
                        <a:cubicBezTo>
                          <a:pt x="11" y="29"/>
                          <a:pt x="11" y="29"/>
                          <a:pt x="11" y="29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13" y="27"/>
                          <a:pt x="13" y="27"/>
                          <a:pt x="13" y="27"/>
                        </a:cubicBezTo>
                        <a:cubicBezTo>
                          <a:pt x="16" y="27"/>
                          <a:pt x="16" y="27"/>
                          <a:pt x="16" y="27"/>
                        </a:cubicBezTo>
                        <a:cubicBezTo>
                          <a:pt x="18" y="27"/>
                          <a:pt x="18" y="27"/>
                          <a:pt x="18" y="27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8" y="27"/>
                          <a:pt x="28" y="27"/>
                          <a:pt x="28" y="27"/>
                        </a:cubicBezTo>
                        <a:cubicBezTo>
                          <a:pt x="29" y="28"/>
                          <a:pt x="29" y="28"/>
                          <a:pt x="29" y="28"/>
                        </a:cubicBezTo>
                        <a:cubicBezTo>
                          <a:pt x="33" y="29"/>
                          <a:pt x="33" y="29"/>
                          <a:pt x="33" y="29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8" y="32"/>
                          <a:pt x="38" y="32"/>
                          <a:pt x="38" y="32"/>
                        </a:cubicBezTo>
                        <a:cubicBezTo>
                          <a:pt x="40" y="33"/>
                          <a:pt x="40" y="33"/>
                          <a:pt x="40" y="33"/>
                        </a:cubicBezTo>
                        <a:cubicBezTo>
                          <a:pt x="41" y="34"/>
                          <a:pt x="41" y="34"/>
                          <a:pt x="41" y="34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4" y="37"/>
                          <a:pt x="44" y="37"/>
                          <a:pt x="44" y="37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5" y="40"/>
                          <a:pt x="45" y="40"/>
                          <a:pt x="45" y="40"/>
                        </a:cubicBezTo>
                        <a:cubicBezTo>
                          <a:pt x="44" y="42"/>
                          <a:pt x="44" y="42"/>
                          <a:pt x="44" y="42"/>
                        </a:cubicBezTo>
                        <a:cubicBezTo>
                          <a:pt x="46" y="43"/>
                          <a:pt x="46" y="43"/>
                          <a:pt x="46" y="43"/>
                        </a:cubicBezTo>
                        <a:cubicBezTo>
                          <a:pt x="47" y="42"/>
                          <a:pt x="47" y="42"/>
                          <a:pt x="47" y="42"/>
                        </a:cubicBezTo>
                        <a:cubicBezTo>
                          <a:pt x="49" y="43"/>
                          <a:pt x="49" y="43"/>
                          <a:pt x="49" y="43"/>
                        </a:cubicBezTo>
                        <a:cubicBezTo>
                          <a:pt x="53" y="41"/>
                          <a:pt x="53" y="41"/>
                          <a:pt x="53" y="41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5" y="37"/>
                          <a:pt x="55" y="37"/>
                          <a:pt x="55" y="37"/>
                        </a:cubicBezTo>
                        <a:cubicBezTo>
                          <a:pt x="55" y="35"/>
                          <a:pt x="55" y="35"/>
                          <a:pt x="55" y="35"/>
                        </a:cubicBezTo>
                        <a:cubicBezTo>
                          <a:pt x="55" y="33"/>
                          <a:pt x="55" y="33"/>
                          <a:pt x="55" y="33"/>
                        </a:cubicBezTo>
                        <a:cubicBezTo>
                          <a:pt x="56" y="32"/>
                          <a:pt x="56" y="32"/>
                          <a:pt x="56" y="32"/>
                        </a:cubicBezTo>
                        <a:cubicBezTo>
                          <a:pt x="57" y="30"/>
                          <a:pt x="57" y="30"/>
                          <a:pt x="57" y="30"/>
                        </a:cubicBezTo>
                        <a:cubicBezTo>
                          <a:pt x="59" y="31"/>
                          <a:pt x="59" y="31"/>
                          <a:pt x="59" y="31"/>
                        </a:cubicBezTo>
                        <a:cubicBezTo>
                          <a:pt x="60" y="32"/>
                          <a:pt x="60" y="32"/>
                          <a:pt x="60" y="32"/>
                        </a:cubicBezTo>
                        <a:cubicBezTo>
                          <a:pt x="62" y="32"/>
                          <a:pt x="62" y="32"/>
                          <a:pt x="62" y="32"/>
                        </a:cubicBezTo>
                        <a:cubicBezTo>
                          <a:pt x="62" y="30"/>
                          <a:pt x="62" y="30"/>
                          <a:pt x="62" y="30"/>
                        </a:cubicBezTo>
                        <a:cubicBezTo>
                          <a:pt x="62" y="29"/>
                          <a:pt x="62" y="29"/>
                          <a:pt x="62" y="29"/>
                        </a:cubicBezTo>
                        <a:cubicBezTo>
                          <a:pt x="65" y="27"/>
                          <a:pt x="65" y="27"/>
                          <a:pt x="65" y="27"/>
                        </a:cubicBezTo>
                        <a:cubicBezTo>
                          <a:pt x="64" y="27"/>
                          <a:pt x="64" y="27"/>
                          <a:pt x="64" y="27"/>
                        </a:cubicBezTo>
                        <a:cubicBezTo>
                          <a:pt x="62" y="26"/>
                          <a:pt x="62" y="26"/>
                          <a:pt x="62" y="26"/>
                        </a:cubicBezTo>
                        <a:cubicBezTo>
                          <a:pt x="61" y="25"/>
                          <a:pt x="61" y="25"/>
                          <a:pt x="61" y="25"/>
                        </a:cubicBezTo>
                        <a:cubicBezTo>
                          <a:pt x="59" y="25"/>
                          <a:pt x="59" y="25"/>
                          <a:pt x="59" y="25"/>
                        </a:cubicBezTo>
                        <a:cubicBezTo>
                          <a:pt x="57" y="24"/>
                          <a:pt x="57" y="24"/>
                          <a:pt x="57" y="24"/>
                        </a:cubicBezTo>
                        <a:cubicBezTo>
                          <a:pt x="55" y="25"/>
                          <a:pt x="55" y="25"/>
                          <a:pt x="55" y="25"/>
                        </a:cubicBezTo>
                        <a:cubicBezTo>
                          <a:pt x="53" y="23"/>
                          <a:pt x="53" y="23"/>
                          <a:pt x="53" y="23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0" y="20"/>
                          <a:pt x="50" y="20"/>
                          <a:pt x="50" y="20"/>
                        </a:cubicBezTo>
                        <a:cubicBezTo>
                          <a:pt x="48" y="19"/>
                          <a:pt x="48" y="19"/>
                          <a:pt x="48" y="19"/>
                        </a:cubicBezTo>
                        <a:cubicBezTo>
                          <a:pt x="47" y="17"/>
                          <a:pt x="47" y="17"/>
                          <a:pt x="47" y="17"/>
                        </a:cubicBezTo>
                        <a:cubicBezTo>
                          <a:pt x="46" y="16"/>
                          <a:pt x="46" y="16"/>
                          <a:pt x="46" y="16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5" y="12"/>
                          <a:pt x="45" y="12"/>
                          <a:pt x="45" y="12"/>
                        </a:cubicBezTo>
                        <a:cubicBezTo>
                          <a:pt x="43" y="10"/>
                          <a:pt x="43" y="10"/>
                          <a:pt x="43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38" y="10"/>
                          <a:pt x="38" y="10"/>
                          <a:pt x="38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3"/>
                          <a:pt x="24" y="3"/>
                          <a:pt x="24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7"/>
                          <a:pt x="13" y="7"/>
                          <a:pt x="13" y="7"/>
                        </a:cubicBezTo>
                        <a:cubicBezTo>
                          <a:pt x="12" y="6"/>
                          <a:pt x="11" y="2"/>
                          <a:pt x="6" y="2"/>
                        </a:cubicBezTo>
                        <a:cubicBezTo>
                          <a:pt x="4" y="3"/>
                          <a:pt x="1" y="2"/>
                          <a:pt x="1" y="5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lose/>
                        <a:moveTo>
                          <a:pt x="3" y="19"/>
                        </a:moveTo>
                        <a:cubicBezTo>
                          <a:pt x="3" y="19"/>
                          <a:pt x="2" y="21"/>
                          <a:pt x="3" y="21"/>
                        </a:cubicBezTo>
                        <a:cubicBezTo>
                          <a:pt x="3" y="21"/>
                          <a:pt x="4" y="19"/>
                          <a:pt x="3" y="19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67" name="Freeform 28">
                    <a:extLst>
                      <a:ext uri="{FF2B5EF4-FFF2-40B4-BE49-F238E27FC236}">
                        <a16:creationId xmlns:a16="http://schemas.microsoft.com/office/drawing/2014/main" id="{4C906BA8-BA85-1E18-6D6C-9A73AA12EE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426411" y="2487809"/>
                    <a:ext cx="242155" cy="212509"/>
                  </a:xfrm>
                  <a:custGeom>
                    <a:avLst/>
                    <a:gdLst>
                      <a:gd name="T0" fmla="*/ 15 w 35"/>
                      <a:gd name="T1" fmla="*/ 5 h 29"/>
                      <a:gd name="T2" fmla="*/ 15 w 35"/>
                      <a:gd name="T3" fmla="*/ 3 h 29"/>
                      <a:gd name="T4" fmla="*/ 18 w 35"/>
                      <a:gd name="T5" fmla="*/ 3 h 29"/>
                      <a:gd name="T6" fmla="*/ 17 w 35"/>
                      <a:gd name="T7" fmla="*/ 0 h 29"/>
                      <a:gd name="T8" fmla="*/ 14 w 35"/>
                      <a:gd name="T9" fmla="*/ 1 h 29"/>
                      <a:gd name="T10" fmla="*/ 13 w 35"/>
                      <a:gd name="T11" fmla="*/ 2 h 29"/>
                      <a:gd name="T12" fmla="*/ 11 w 35"/>
                      <a:gd name="T13" fmla="*/ 1 h 29"/>
                      <a:gd name="T14" fmla="*/ 9 w 35"/>
                      <a:gd name="T15" fmla="*/ 2 h 29"/>
                      <a:gd name="T16" fmla="*/ 10 w 35"/>
                      <a:gd name="T17" fmla="*/ 4 h 29"/>
                      <a:gd name="T18" fmla="*/ 9 w 35"/>
                      <a:gd name="T19" fmla="*/ 5 h 29"/>
                      <a:gd name="T20" fmla="*/ 8 w 35"/>
                      <a:gd name="T21" fmla="*/ 7 h 29"/>
                      <a:gd name="T22" fmla="*/ 8 w 35"/>
                      <a:gd name="T23" fmla="*/ 8 h 29"/>
                      <a:gd name="T24" fmla="*/ 5 w 35"/>
                      <a:gd name="T25" fmla="*/ 10 h 29"/>
                      <a:gd name="T26" fmla="*/ 2 w 35"/>
                      <a:gd name="T27" fmla="*/ 10 h 29"/>
                      <a:gd name="T28" fmla="*/ 2 w 35"/>
                      <a:gd name="T29" fmla="*/ 12 h 29"/>
                      <a:gd name="T30" fmla="*/ 4 w 35"/>
                      <a:gd name="T31" fmla="*/ 13 h 29"/>
                      <a:gd name="T32" fmla="*/ 6 w 35"/>
                      <a:gd name="T33" fmla="*/ 14 h 29"/>
                      <a:gd name="T34" fmla="*/ 6 w 35"/>
                      <a:gd name="T35" fmla="*/ 17 h 29"/>
                      <a:gd name="T36" fmla="*/ 6 w 35"/>
                      <a:gd name="T37" fmla="*/ 19 h 29"/>
                      <a:gd name="T38" fmla="*/ 4 w 35"/>
                      <a:gd name="T39" fmla="*/ 20 h 29"/>
                      <a:gd name="T40" fmla="*/ 3 w 35"/>
                      <a:gd name="T41" fmla="*/ 22 h 29"/>
                      <a:gd name="T42" fmla="*/ 5 w 35"/>
                      <a:gd name="T43" fmla="*/ 22 h 29"/>
                      <a:gd name="T44" fmla="*/ 7 w 35"/>
                      <a:gd name="T45" fmla="*/ 22 h 29"/>
                      <a:gd name="T46" fmla="*/ 8 w 35"/>
                      <a:gd name="T47" fmla="*/ 21 h 29"/>
                      <a:gd name="T48" fmla="*/ 9 w 35"/>
                      <a:gd name="T49" fmla="*/ 20 h 29"/>
                      <a:gd name="T50" fmla="*/ 11 w 35"/>
                      <a:gd name="T51" fmla="*/ 19 h 29"/>
                      <a:gd name="T52" fmla="*/ 12 w 35"/>
                      <a:gd name="T53" fmla="*/ 20 h 29"/>
                      <a:gd name="T54" fmla="*/ 13 w 35"/>
                      <a:gd name="T55" fmla="*/ 21 h 29"/>
                      <a:gd name="T56" fmla="*/ 14 w 35"/>
                      <a:gd name="T57" fmla="*/ 23 h 29"/>
                      <a:gd name="T58" fmla="*/ 13 w 35"/>
                      <a:gd name="T59" fmla="*/ 24 h 29"/>
                      <a:gd name="T60" fmla="*/ 12 w 35"/>
                      <a:gd name="T61" fmla="*/ 27 h 29"/>
                      <a:gd name="T62" fmla="*/ 15 w 35"/>
                      <a:gd name="T63" fmla="*/ 29 h 29"/>
                      <a:gd name="T64" fmla="*/ 17 w 35"/>
                      <a:gd name="T65" fmla="*/ 28 h 29"/>
                      <a:gd name="T66" fmla="*/ 19 w 35"/>
                      <a:gd name="T67" fmla="*/ 27 h 29"/>
                      <a:gd name="T68" fmla="*/ 20 w 35"/>
                      <a:gd name="T69" fmla="*/ 25 h 29"/>
                      <a:gd name="T70" fmla="*/ 22 w 35"/>
                      <a:gd name="T71" fmla="*/ 25 h 29"/>
                      <a:gd name="T72" fmla="*/ 25 w 35"/>
                      <a:gd name="T73" fmla="*/ 23 h 29"/>
                      <a:gd name="T74" fmla="*/ 27 w 35"/>
                      <a:gd name="T75" fmla="*/ 23 h 29"/>
                      <a:gd name="T76" fmla="*/ 30 w 35"/>
                      <a:gd name="T77" fmla="*/ 24 h 29"/>
                      <a:gd name="T78" fmla="*/ 33 w 35"/>
                      <a:gd name="T79" fmla="*/ 23 h 29"/>
                      <a:gd name="T80" fmla="*/ 35 w 35"/>
                      <a:gd name="T81" fmla="*/ 23 h 29"/>
                      <a:gd name="T82" fmla="*/ 35 w 35"/>
                      <a:gd name="T83" fmla="*/ 22 h 29"/>
                      <a:gd name="T84" fmla="*/ 34 w 35"/>
                      <a:gd name="T85" fmla="*/ 21 h 29"/>
                      <a:gd name="T86" fmla="*/ 33 w 35"/>
                      <a:gd name="T87" fmla="*/ 19 h 29"/>
                      <a:gd name="T88" fmla="*/ 32 w 35"/>
                      <a:gd name="T89" fmla="*/ 16 h 29"/>
                      <a:gd name="T90" fmla="*/ 33 w 35"/>
                      <a:gd name="T91" fmla="*/ 14 h 29"/>
                      <a:gd name="T92" fmla="*/ 33 w 35"/>
                      <a:gd name="T93" fmla="*/ 13 h 29"/>
                      <a:gd name="T94" fmla="*/ 33 w 35"/>
                      <a:gd name="T95" fmla="*/ 13 h 29"/>
                      <a:gd name="T96" fmla="*/ 29 w 35"/>
                      <a:gd name="T97" fmla="*/ 14 h 29"/>
                      <a:gd name="T98" fmla="*/ 28 w 35"/>
                      <a:gd name="T99" fmla="*/ 13 h 29"/>
                      <a:gd name="T100" fmla="*/ 28 w 35"/>
                      <a:gd name="T101" fmla="*/ 11 h 29"/>
                      <a:gd name="T102" fmla="*/ 28 w 35"/>
                      <a:gd name="T103" fmla="*/ 9 h 29"/>
                      <a:gd name="T104" fmla="*/ 24 w 35"/>
                      <a:gd name="T105" fmla="*/ 9 h 29"/>
                      <a:gd name="T106" fmla="*/ 22 w 35"/>
                      <a:gd name="T107" fmla="*/ 9 h 29"/>
                      <a:gd name="T108" fmla="*/ 20 w 35"/>
                      <a:gd name="T109" fmla="*/ 9 h 29"/>
                      <a:gd name="T110" fmla="*/ 17 w 35"/>
                      <a:gd name="T111" fmla="*/ 9 h 29"/>
                      <a:gd name="T112" fmla="*/ 15 w 35"/>
                      <a:gd name="T113" fmla="*/ 8 h 29"/>
                      <a:gd name="T114" fmla="*/ 12 w 35"/>
                      <a:gd name="T115" fmla="*/ 8 h 29"/>
                      <a:gd name="T116" fmla="*/ 11 w 35"/>
                      <a:gd name="T117" fmla="*/ 6 h 29"/>
                      <a:gd name="T118" fmla="*/ 14 w 35"/>
                      <a:gd name="T119" fmla="*/ 5 h 29"/>
                      <a:gd name="T120" fmla="*/ 15 w 35"/>
                      <a:gd name="T121" fmla="*/ 6 h 29"/>
                      <a:gd name="T122" fmla="*/ 15 w 35"/>
                      <a:gd name="T123" fmla="*/ 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5" h="29">
                        <a:moveTo>
                          <a:pt x="15" y="5"/>
                        </a:move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5" y="1"/>
                          <a:pt x="14" y="1"/>
                        </a:cubicBezTo>
                        <a:cubicBezTo>
                          <a:pt x="14" y="1"/>
                          <a:pt x="14" y="3"/>
                          <a:pt x="13" y="2"/>
                        </a:cubicBezTo>
                        <a:cubicBezTo>
                          <a:pt x="11" y="2"/>
                          <a:pt x="11" y="1"/>
                          <a:pt x="11" y="1"/>
                        </a:cubicBezTo>
                        <a:cubicBezTo>
                          <a:pt x="11" y="1"/>
                          <a:pt x="9" y="1"/>
                          <a:pt x="9" y="2"/>
                        </a:cubicBezTo>
                        <a:cubicBezTo>
                          <a:pt x="9" y="2"/>
                          <a:pt x="10" y="4"/>
                          <a:pt x="10" y="4"/>
                        </a:cubicBezTo>
                        <a:cubicBezTo>
                          <a:pt x="10" y="4"/>
                          <a:pt x="10" y="5"/>
                          <a:pt x="9" y="5"/>
                        </a:cubicBezTo>
                        <a:cubicBezTo>
                          <a:pt x="8" y="5"/>
                          <a:pt x="8" y="8"/>
                          <a:pt x="8" y="7"/>
                        </a:cubicBezTo>
                        <a:cubicBezTo>
                          <a:pt x="9" y="6"/>
                          <a:pt x="8" y="8"/>
                          <a:pt x="8" y="8"/>
                        </a:cubicBezTo>
                        <a:cubicBezTo>
                          <a:pt x="7" y="9"/>
                          <a:pt x="4" y="11"/>
                          <a:pt x="5" y="10"/>
                        </a:cubicBezTo>
                        <a:cubicBezTo>
                          <a:pt x="5" y="9"/>
                          <a:pt x="3" y="9"/>
                          <a:pt x="2" y="10"/>
                        </a:cubicBezTo>
                        <a:cubicBezTo>
                          <a:pt x="1" y="10"/>
                          <a:pt x="0" y="11"/>
                          <a:pt x="2" y="12"/>
                        </a:cubicBezTo>
                        <a:cubicBezTo>
                          <a:pt x="3" y="13"/>
                          <a:pt x="3" y="13"/>
                          <a:pt x="4" y="13"/>
                        </a:cubicBezTo>
                        <a:cubicBezTo>
                          <a:pt x="5" y="13"/>
                          <a:pt x="7" y="13"/>
                          <a:pt x="6" y="14"/>
                        </a:cubicBezTo>
                        <a:cubicBezTo>
                          <a:pt x="6" y="15"/>
                          <a:pt x="5" y="16"/>
                          <a:pt x="6" y="17"/>
                        </a:cubicBezTo>
                        <a:cubicBezTo>
                          <a:pt x="7" y="17"/>
                          <a:pt x="7" y="18"/>
                          <a:pt x="6" y="19"/>
                        </a:cubicBezTo>
                        <a:cubicBezTo>
                          <a:pt x="5" y="19"/>
                          <a:pt x="4" y="19"/>
                          <a:pt x="4" y="20"/>
                        </a:cubicBezTo>
                        <a:cubicBezTo>
                          <a:pt x="4" y="21"/>
                          <a:pt x="3" y="22"/>
                          <a:pt x="3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1"/>
                          <a:pt x="8" y="21"/>
                          <a:pt x="8" y="21"/>
                        </a:cubicBezTo>
                        <a:cubicBezTo>
                          <a:pt x="9" y="20"/>
                          <a:pt x="9" y="20"/>
                          <a:pt x="9" y="20"/>
                        </a:cubicBezTo>
                        <a:cubicBezTo>
                          <a:pt x="11" y="19"/>
                          <a:pt x="11" y="19"/>
                          <a:pt x="11" y="19"/>
                        </a:cubicBezTo>
                        <a:cubicBezTo>
                          <a:pt x="12" y="20"/>
                          <a:pt x="12" y="20"/>
                          <a:pt x="12" y="20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4" y="23"/>
                          <a:pt x="14" y="23"/>
                          <a:pt x="14" y="23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2" y="27"/>
                          <a:pt x="12" y="27"/>
                          <a:pt x="12" y="27"/>
                        </a:cubicBezTo>
                        <a:cubicBezTo>
                          <a:pt x="15" y="29"/>
                          <a:pt x="15" y="29"/>
                          <a:pt x="15" y="29"/>
                        </a:cubicBezTo>
                        <a:cubicBezTo>
                          <a:pt x="17" y="28"/>
                          <a:pt x="17" y="28"/>
                          <a:pt x="17" y="28"/>
                        </a:cubicBezTo>
                        <a:cubicBezTo>
                          <a:pt x="19" y="27"/>
                          <a:pt x="19" y="27"/>
                          <a:pt x="19" y="27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5" y="23"/>
                          <a:pt x="25" y="23"/>
                          <a:pt x="25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4" y="21"/>
                          <a:pt x="34" y="21"/>
                          <a:pt x="34" y="21"/>
                        </a:cubicBezTo>
                        <a:cubicBezTo>
                          <a:pt x="33" y="19"/>
                          <a:pt x="33" y="19"/>
                          <a:pt x="33" y="19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3" y="13"/>
                          <a:pt x="33" y="13"/>
                          <a:pt x="33" y="13"/>
                        </a:cubicBezTo>
                        <a:cubicBezTo>
                          <a:pt x="33" y="13"/>
                          <a:pt x="33" y="13"/>
                          <a:pt x="33" y="13"/>
                        </a:cubicBezTo>
                        <a:cubicBezTo>
                          <a:pt x="29" y="14"/>
                          <a:pt x="29" y="14"/>
                          <a:pt x="29" y="14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0"/>
                          <a:pt x="28" y="9"/>
                        </a:cubicBezTo>
                        <a:cubicBezTo>
                          <a:pt x="27" y="9"/>
                          <a:pt x="26" y="9"/>
                          <a:pt x="24" y="9"/>
                        </a:cubicBezTo>
                        <a:cubicBezTo>
                          <a:pt x="23" y="10"/>
                          <a:pt x="22" y="9"/>
                          <a:pt x="22" y="9"/>
                        </a:cubicBezTo>
                        <a:cubicBezTo>
                          <a:pt x="22" y="9"/>
                          <a:pt x="20" y="10"/>
                          <a:pt x="20" y="9"/>
                        </a:cubicBezTo>
                        <a:cubicBezTo>
                          <a:pt x="19" y="8"/>
                          <a:pt x="18" y="9"/>
                          <a:pt x="17" y="9"/>
                        </a:cubicBezTo>
                        <a:cubicBezTo>
                          <a:pt x="16" y="9"/>
                          <a:pt x="15" y="8"/>
                          <a:pt x="15" y="8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lnTo>
                          <a:pt x="15" y="5"/>
                        </a:ln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168" name="Freeform 92">
                    <a:extLst>
                      <a:ext uri="{FF2B5EF4-FFF2-40B4-BE49-F238E27FC236}">
                        <a16:creationId xmlns:a16="http://schemas.microsoft.com/office/drawing/2014/main" id="{58A3F6B8-35D6-D105-8C73-03C302D84E3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501415" y="2395120"/>
                    <a:ext cx="345016" cy="165035"/>
                  </a:xfrm>
                  <a:custGeom>
                    <a:avLst/>
                    <a:gdLst>
                      <a:gd name="T0" fmla="*/ 17 w 50"/>
                      <a:gd name="T1" fmla="*/ 22 h 23"/>
                      <a:gd name="T2" fmla="*/ 18 w 50"/>
                      <a:gd name="T3" fmla="*/ 21 h 23"/>
                      <a:gd name="T4" fmla="*/ 20 w 50"/>
                      <a:gd name="T5" fmla="*/ 20 h 23"/>
                      <a:gd name="T6" fmla="*/ 22 w 50"/>
                      <a:gd name="T7" fmla="*/ 18 h 23"/>
                      <a:gd name="T8" fmla="*/ 24 w 50"/>
                      <a:gd name="T9" fmla="*/ 17 h 23"/>
                      <a:gd name="T10" fmla="*/ 26 w 50"/>
                      <a:gd name="T11" fmla="*/ 19 h 23"/>
                      <a:gd name="T12" fmla="*/ 28 w 50"/>
                      <a:gd name="T13" fmla="*/ 18 h 23"/>
                      <a:gd name="T14" fmla="*/ 32 w 50"/>
                      <a:gd name="T15" fmla="*/ 17 h 23"/>
                      <a:gd name="T16" fmla="*/ 33 w 50"/>
                      <a:gd name="T17" fmla="*/ 13 h 23"/>
                      <a:gd name="T18" fmla="*/ 41 w 50"/>
                      <a:gd name="T19" fmla="*/ 11 h 23"/>
                      <a:gd name="T20" fmla="*/ 42 w 50"/>
                      <a:gd name="T21" fmla="*/ 9 h 23"/>
                      <a:gd name="T22" fmla="*/ 44 w 50"/>
                      <a:gd name="T23" fmla="*/ 8 h 23"/>
                      <a:gd name="T24" fmla="*/ 46 w 50"/>
                      <a:gd name="T25" fmla="*/ 6 h 23"/>
                      <a:gd name="T26" fmla="*/ 50 w 50"/>
                      <a:gd name="T27" fmla="*/ 4 h 23"/>
                      <a:gd name="T28" fmla="*/ 48 w 50"/>
                      <a:gd name="T29" fmla="*/ 3 h 23"/>
                      <a:gd name="T30" fmla="*/ 45 w 50"/>
                      <a:gd name="T31" fmla="*/ 2 h 23"/>
                      <a:gd name="T32" fmla="*/ 42 w 50"/>
                      <a:gd name="T33" fmla="*/ 1 h 23"/>
                      <a:gd name="T34" fmla="*/ 38 w 50"/>
                      <a:gd name="T35" fmla="*/ 0 h 23"/>
                      <a:gd name="T36" fmla="*/ 32 w 50"/>
                      <a:gd name="T37" fmla="*/ 1 h 23"/>
                      <a:gd name="T38" fmla="*/ 27 w 50"/>
                      <a:gd name="T39" fmla="*/ 3 h 23"/>
                      <a:gd name="T40" fmla="*/ 25 w 50"/>
                      <a:gd name="T41" fmla="*/ 2 h 23"/>
                      <a:gd name="T42" fmla="*/ 23 w 50"/>
                      <a:gd name="T43" fmla="*/ 1 h 23"/>
                      <a:gd name="T44" fmla="*/ 21 w 50"/>
                      <a:gd name="T45" fmla="*/ 2 h 23"/>
                      <a:gd name="T46" fmla="*/ 19 w 50"/>
                      <a:gd name="T47" fmla="*/ 3 h 23"/>
                      <a:gd name="T48" fmla="*/ 18 w 50"/>
                      <a:gd name="T49" fmla="*/ 5 h 23"/>
                      <a:gd name="T50" fmla="*/ 13 w 50"/>
                      <a:gd name="T51" fmla="*/ 2 h 23"/>
                      <a:gd name="T52" fmla="*/ 9 w 50"/>
                      <a:gd name="T53" fmla="*/ 2 h 23"/>
                      <a:gd name="T54" fmla="*/ 5 w 50"/>
                      <a:gd name="T55" fmla="*/ 5 h 23"/>
                      <a:gd name="T56" fmla="*/ 7 w 50"/>
                      <a:gd name="T57" fmla="*/ 5 h 23"/>
                      <a:gd name="T58" fmla="*/ 8 w 50"/>
                      <a:gd name="T59" fmla="*/ 6 h 23"/>
                      <a:gd name="T60" fmla="*/ 6 w 50"/>
                      <a:gd name="T61" fmla="*/ 8 h 23"/>
                      <a:gd name="T62" fmla="*/ 4 w 50"/>
                      <a:gd name="T63" fmla="*/ 9 h 23"/>
                      <a:gd name="T64" fmla="*/ 7 w 50"/>
                      <a:gd name="T65" fmla="*/ 10 h 23"/>
                      <a:gd name="T66" fmla="*/ 9 w 50"/>
                      <a:gd name="T67" fmla="*/ 10 h 23"/>
                      <a:gd name="T68" fmla="*/ 10 w 50"/>
                      <a:gd name="T69" fmla="*/ 12 h 23"/>
                      <a:gd name="T70" fmla="*/ 13 w 50"/>
                      <a:gd name="T71" fmla="*/ 13 h 23"/>
                      <a:gd name="T72" fmla="*/ 15 w 50"/>
                      <a:gd name="T73" fmla="*/ 13 h 23"/>
                      <a:gd name="T74" fmla="*/ 15 w 50"/>
                      <a:gd name="T75" fmla="*/ 14 h 23"/>
                      <a:gd name="T76" fmla="*/ 11 w 50"/>
                      <a:gd name="T77" fmla="*/ 17 h 23"/>
                      <a:gd name="T78" fmla="*/ 8 w 50"/>
                      <a:gd name="T79" fmla="*/ 18 h 23"/>
                      <a:gd name="T80" fmla="*/ 6 w 50"/>
                      <a:gd name="T81" fmla="*/ 19 h 23"/>
                      <a:gd name="T82" fmla="*/ 5 w 50"/>
                      <a:gd name="T83" fmla="*/ 18 h 23"/>
                      <a:gd name="T84" fmla="*/ 4 w 50"/>
                      <a:gd name="T85" fmla="*/ 19 h 23"/>
                      <a:gd name="T86" fmla="*/ 3 w 50"/>
                      <a:gd name="T87" fmla="*/ 18 h 23"/>
                      <a:gd name="T88" fmla="*/ 0 w 50"/>
                      <a:gd name="T89" fmla="*/ 19 h 23"/>
                      <a:gd name="T90" fmla="*/ 1 w 50"/>
                      <a:gd name="T91" fmla="*/ 21 h 23"/>
                      <a:gd name="T92" fmla="*/ 4 w 50"/>
                      <a:gd name="T93" fmla="*/ 21 h 23"/>
                      <a:gd name="T94" fmla="*/ 6 w 50"/>
                      <a:gd name="T95" fmla="*/ 22 h 23"/>
                      <a:gd name="T96" fmla="*/ 9 w 50"/>
                      <a:gd name="T97" fmla="*/ 22 h 23"/>
                      <a:gd name="T98" fmla="*/ 11 w 50"/>
                      <a:gd name="T99" fmla="*/ 22 h 23"/>
                      <a:gd name="T100" fmla="*/ 13 w 50"/>
                      <a:gd name="T101" fmla="*/ 22 h 23"/>
                      <a:gd name="T102" fmla="*/ 17 w 50"/>
                      <a:gd name="T103" fmla="*/ 22 h 23"/>
                      <a:gd name="T104" fmla="*/ 42 w 50"/>
                      <a:gd name="T105" fmla="*/ 2 h 23"/>
                      <a:gd name="T106" fmla="*/ 41 w 50"/>
                      <a:gd name="T107" fmla="*/ 3 h 23"/>
                      <a:gd name="T108" fmla="*/ 40 w 50"/>
                      <a:gd name="T109" fmla="*/ 3 h 23"/>
                      <a:gd name="T110" fmla="*/ 40 w 50"/>
                      <a:gd name="T111" fmla="*/ 4 h 23"/>
                      <a:gd name="T112" fmla="*/ 37 w 50"/>
                      <a:gd name="T113" fmla="*/ 5 h 23"/>
                      <a:gd name="T114" fmla="*/ 34 w 50"/>
                      <a:gd name="T115" fmla="*/ 2 h 23"/>
                      <a:gd name="T116" fmla="*/ 36 w 50"/>
                      <a:gd name="T117" fmla="*/ 2 h 23"/>
                      <a:gd name="T118" fmla="*/ 40 w 50"/>
                      <a:gd name="T119" fmla="*/ 1 h 23"/>
                      <a:gd name="T120" fmla="*/ 42 w 50"/>
                      <a:gd name="T121" fmla="*/ 2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50" h="23">
                        <a:moveTo>
                          <a:pt x="17" y="22"/>
                        </a:moveTo>
                        <a:cubicBezTo>
                          <a:pt x="17" y="22"/>
                          <a:pt x="18" y="21"/>
                          <a:pt x="18" y="21"/>
                        </a:cubicBezTo>
                        <a:cubicBezTo>
                          <a:pt x="19" y="20"/>
                          <a:pt x="19" y="20"/>
                          <a:pt x="20" y="20"/>
                        </a:cubicBezTo>
                        <a:cubicBezTo>
                          <a:pt x="21" y="19"/>
                          <a:pt x="21" y="19"/>
                          <a:pt x="22" y="18"/>
                        </a:cubicBezTo>
                        <a:cubicBezTo>
                          <a:pt x="23" y="17"/>
                          <a:pt x="23" y="17"/>
                          <a:pt x="24" y="17"/>
                        </a:cubicBezTo>
                        <a:cubicBezTo>
                          <a:pt x="25" y="17"/>
                          <a:pt x="25" y="19"/>
                          <a:pt x="26" y="19"/>
                        </a:cubicBezTo>
                        <a:cubicBezTo>
                          <a:pt x="27" y="19"/>
                          <a:pt x="27" y="18"/>
                          <a:pt x="28" y="18"/>
                        </a:cubicBezTo>
                        <a:cubicBezTo>
                          <a:pt x="30" y="17"/>
                          <a:pt x="31" y="18"/>
                          <a:pt x="32" y="17"/>
                        </a:cubicBezTo>
                        <a:cubicBezTo>
                          <a:pt x="33" y="16"/>
                          <a:pt x="32" y="14"/>
                          <a:pt x="33" y="13"/>
                        </a:cubicBezTo>
                        <a:cubicBezTo>
                          <a:pt x="35" y="11"/>
                          <a:pt x="41" y="12"/>
                          <a:pt x="41" y="11"/>
                        </a:cubicBezTo>
                        <a:cubicBezTo>
                          <a:pt x="41" y="10"/>
                          <a:pt x="41" y="9"/>
                          <a:pt x="42" y="9"/>
                        </a:cubicBezTo>
                        <a:cubicBezTo>
                          <a:pt x="42" y="8"/>
                          <a:pt x="43" y="8"/>
                          <a:pt x="44" y="8"/>
                        </a:cubicBezTo>
                        <a:cubicBezTo>
                          <a:pt x="45" y="7"/>
                          <a:pt x="45" y="7"/>
                          <a:pt x="46" y="6"/>
                        </a:cubicBezTo>
                        <a:cubicBezTo>
                          <a:pt x="47" y="5"/>
                          <a:pt x="49" y="5"/>
                          <a:pt x="50" y="4"/>
                        </a:cubicBezTo>
                        <a:cubicBezTo>
                          <a:pt x="48" y="3"/>
                          <a:pt x="48" y="3"/>
                          <a:pt x="48" y="3"/>
                        </a:cubicBezTo>
                        <a:cubicBezTo>
                          <a:pt x="48" y="3"/>
                          <a:pt x="45" y="3"/>
                          <a:pt x="45" y="2"/>
                        </a:cubicBezTo>
                        <a:cubicBezTo>
                          <a:pt x="45" y="2"/>
                          <a:pt x="43" y="1"/>
                          <a:pt x="42" y="1"/>
                        </a:cubicBezTo>
                        <a:cubicBezTo>
                          <a:pt x="41" y="1"/>
                          <a:pt x="40" y="0"/>
                          <a:pt x="38" y="0"/>
                        </a:cubicBezTo>
                        <a:cubicBezTo>
                          <a:pt x="36" y="1"/>
                          <a:pt x="33" y="1"/>
                          <a:pt x="32" y="1"/>
                        </a:cubicBezTo>
                        <a:cubicBezTo>
                          <a:pt x="31" y="1"/>
                          <a:pt x="29" y="3"/>
                          <a:pt x="27" y="3"/>
                        </a:cubicBezTo>
                        <a:cubicBezTo>
                          <a:pt x="26" y="3"/>
                          <a:pt x="27" y="2"/>
                          <a:pt x="25" y="2"/>
                        </a:cubicBezTo>
                        <a:cubicBezTo>
                          <a:pt x="24" y="2"/>
                          <a:pt x="24" y="0"/>
                          <a:pt x="23" y="1"/>
                        </a:cubicBezTo>
                        <a:cubicBezTo>
                          <a:pt x="21" y="2"/>
                          <a:pt x="22" y="2"/>
                          <a:pt x="21" y="2"/>
                        </a:cubicBezTo>
                        <a:cubicBezTo>
                          <a:pt x="20" y="2"/>
                          <a:pt x="19" y="3"/>
                          <a:pt x="19" y="3"/>
                        </a:cubicBezTo>
                        <a:cubicBezTo>
                          <a:pt x="19" y="3"/>
                          <a:pt x="18" y="4"/>
                          <a:pt x="18" y="5"/>
                        </a:cubicBezTo>
                        <a:cubicBezTo>
                          <a:pt x="18" y="6"/>
                          <a:pt x="14" y="2"/>
                          <a:pt x="13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5" y="5"/>
                          <a:pt x="5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5"/>
                          <a:pt x="9" y="5"/>
                          <a:pt x="8" y="6"/>
                        </a:cubicBezTo>
                        <a:cubicBezTo>
                          <a:pt x="7" y="7"/>
                          <a:pt x="7" y="7"/>
                          <a:pt x="6" y="8"/>
                        </a:cubicBezTo>
                        <a:cubicBezTo>
                          <a:pt x="5" y="8"/>
                          <a:pt x="3" y="9"/>
                          <a:pt x="4" y="9"/>
                        </a:cubicBezTo>
                        <a:cubicBezTo>
                          <a:pt x="6" y="9"/>
                          <a:pt x="6" y="11"/>
                          <a:pt x="7" y="10"/>
                        </a:cubicBezTo>
                        <a:cubicBezTo>
                          <a:pt x="8" y="10"/>
                          <a:pt x="9" y="9"/>
                          <a:pt x="9" y="10"/>
                        </a:cubicBezTo>
                        <a:cubicBezTo>
                          <a:pt x="9" y="11"/>
                          <a:pt x="8" y="12"/>
                          <a:pt x="10" y="12"/>
                        </a:cubicBezTo>
                        <a:cubicBezTo>
                          <a:pt x="11" y="12"/>
                          <a:pt x="11" y="12"/>
                          <a:pt x="13" y="13"/>
                        </a:cubicBezTo>
                        <a:cubicBezTo>
                          <a:pt x="14" y="13"/>
                          <a:pt x="15" y="13"/>
                          <a:pt x="15" y="13"/>
                        </a:cubicBezTo>
                        <a:cubicBezTo>
                          <a:pt x="15" y="13"/>
                          <a:pt x="15" y="13"/>
                          <a:pt x="15" y="14"/>
                        </a:cubicBezTo>
                        <a:cubicBezTo>
                          <a:pt x="14" y="15"/>
                          <a:pt x="12" y="17"/>
                          <a:pt x="11" y="17"/>
                        </a:cubicBezTo>
                        <a:cubicBezTo>
                          <a:pt x="9" y="17"/>
                          <a:pt x="8" y="18"/>
                          <a:pt x="8" y="18"/>
                        </a:cubicBezTo>
                        <a:cubicBezTo>
                          <a:pt x="8" y="18"/>
                          <a:pt x="6" y="20"/>
                          <a:pt x="6" y="19"/>
                        </a:cubicBezTo>
                        <a:cubicBezTo>
                          <a:pt x="6" y="18"/>
                          <a:pt x="5" y="18"/>
                          <a:pt x="5" y="18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5" y="22"/>
                          <a:pt x="6" y="22"/>
                        </a:cubicBezTo>
                        <a:cubicBezTo>
                          <a:pt x="7" y="22"/>
                          <a:pt x="8" y="21"/>
                          <a:pt x="9" y="22"/>
                        </a:cubicBezTo>
                        <a:cubicBezTo>
                          <a:pt x="9" y="23"/>
                          <a:pt x="11" y="22"/>
                          <a:pt x="11" y="22"/>
                        </a:cubicBezTo>
                        <a:cubicBezTo>
                          <a:pt x="11" y="22"/>
                          <a:pt x="12" y="23"/>
                          <a:pt x="13" y="22"/>
                        </a:cubicBezTo>
                        <a:cubicBezTo>
                          <a:pt x="14" y="22"/>
                          <a:pt x="16" y="22"/>
                          <a:pt x="17" y="22"/>
                        </a:cubicBezTo>
                        <a:close/>
                        <a:moveTo>
                          <a:pt x="42" y="2"/>
                        </a:moveTo>
                        <a:cubicBezTo>
                          <a:pt x="42" y="2"/>
                          <a:pt x="41" y="2"/>
                          <a:pt x="41" y="3"/>
                        </a:cubicBezTo>
                        <a:cubicBezTo>
                          <a:pt x="41" y="3"/>
                          <a:pt x="40" y="2"/>
                          <a:pt x="40" y="3"/>
                        </a:cubicBezTo>
                        <a:cubicBezTo>
                          <a:pt x="40" y="3"/>
                          <a:pt x="40" y="3"/>
                          <a:pt x="40" y="4"/>
                        </a:cubicBezTo>
                        <a:cubicBezTo>
                          <a:pt x="39" y="4"/>
                          <a:pt x="37" y="4"/>
                          <a:pt x="37" y="5"/>
                        </a:cubicBezTo>
                        <a:cubicBezTo>
                          <a:pt x="34" y="5"/>
                          <a:pt x="32" y="3"/>
                          <a:pt x="34" y="2"/>
                        </a:cubicBezTo>
                        <a:cubicBezTo>
                          <a:pt x="35" y="2"/>
                          <a:pt x="35" y="2"/>
                          <a:pt x="36" y="2"/>
                        </a:cubicBezTo>
                        <a:cubicBezTo>
                          <a:pt x="37" y="1"/>
                          <a:pt x="39" y="1"/>
                          <a:pt x="40" y="1"/>
                        </a:cubicBezTo>
                        <a:cubicBezTo>
                          <a:pt x="41" y="1"/>
                          <a:pt x="42" y="1"/>
                          <a:pt x="42" y="2"/>
                        </a:cubicBezTo>
                        <a:close/>
                      </a:path>
                    </a:pathLst>
                  </a:custGeom>
                  <a:solidFill>
                    <a:srgbClr val="BFBFBF"/>
                  </a:solidFill>
                  <a:ln w="0"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2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20272A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grpSp>
                <p:nvGrpSpPr>
                  <p:cNvPr id="5169" name="Group 5168">
                    <a:extLst>
                      <a:ext uri="{FF2B5EF4-FFF2-40B4-BE49-F238E27FC236}">
                        <a16:creationId xmlns:a16="http://schemas.microsoft.com/office/drawing/2014/main" id="{E69E6E3E-5CCA-C1DF-2F2F-CCDA41D3DADF}"/>
                      </a:ext>
                    </a:extLst>
                  </p:cNvPr>
                  <p:cNvGrpSpPr/>
                  <p:nvPr/>
                </p:nvGrpSpPr>
                <p:grpSpPr>
                  <a:xfrm>
                    <a:off x="5787133" y="2306951"/>
                    <a:ext cx="2466667" cy="2762612"/>
                    <a:chOff x="5787133" y="2306951"/>
                    <a:chExt cx="2466667" cy="2762612"/>
                  </a:xfrm>
                </p:grpSpPr>
                <p:sp>
                  <p:nvSpPr>
                    <p:cNvPr id="5174" name="Freeform 30">
                      <a:extLst>
                        <a:ext uri="{FF2B5EF4-FFF2-40B4-BE49-F238E27FC236}">
                          <a16:creationId xmlns:a16="http://schemas.microsoft.com/office/drawing/2014/main" id="{ADC681DD-26BF-CDCD-45B7-71141917FA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54223" y="2640264"/>
                      <a:ext cx="205724" cy="210249"/>
                    </a:xfrm>
                    <a:custGeom>
                      <a:avLst/>
                      <a:gdLst>
                        <a:gd name="T0" fmla="*/ 1 w 30"/>
                        <a:gd name="T1" fmla="*/ 10 h 29"/>
                        <a:gd name="T2" fmla="*/ 0 w 30"/>
                        <a:gd name="T3" fmla="*/ 11 h 29"/>
                        <a:gd name="T4" fmla="*/ 0 w 30"/>
                        <a:gd name="T5" fmla="*/ 12 h 29"/>
                        <a:gd name="T6" fmla="*/ 1 w 30"/>
                        <a:gd name="T7" fmla="*/ 12 h 29"/>
                        <a:gd name="T8" fmla="*/ 1 w 30"/>
                        <a:gd name="T9" fmla="*/ 14 h 29"/>
                        <a:gd name="T10" fmla="*/ 1 w 30"/>
                        <a:gd name="T11" fmla="*/ 15 h 29"/>
                        <a:gd name="T12" fmla="*/ 1 w 30"/>
                        <a:gd name="T13" fmla="*/ 15 h 29"/>
                        <a:gd name="T14" fmla="*/ 1 w 30"/>
                        <a:gd name="T15" fmla="*/ 16 h 29"/>
                        <a:gd name="T16" fmla="*/ 2 w 30"/>
                        <a:gd name="T17" fmla="*/ 17 h 29"/>
                        <a:gd name="T18" fmla="*/ 4 w 30"/>
                        <a:gd name="T19" fmla="*/ 16 h 29"/>
                        <a:gd name="T20" fmla="*/ 6 w 30"/>
                        <a:gd name="T21" fmla="*/ 17 h 29"/>
                        <a:gd name="T22" fmla="*/ 4 w 30"/>
                        <a:gd name="T23" fmla="*/ 21 h 29"/>
                        <a:gd name="T24" fmla="*/ 4 w 30"/>
                        <a:gd name="T25" fmla="*/ 24 h 29"/>
                        <a:gd name="T26" fmla="*/ 2 w 30"/>
                        <a:gd name="T27" fmla="*/ 25 h 29"/>
                        <a:gd name="T28" fmla="*/ 1 w 30"/>
                        <a:gd name="T29" fmla="*/ 27 h 29"/>
                        <a:gd name="T30" fmla="*/ 1 w 30"/>
                        <a:gd name="T31" fmla="*/ 28 h 29"/>
                        <a:gd name="T32" fmla="*/ 4 w 30"/>
                        <a:gd name="T33" fmla="*/ 28 h 29"/>
                        <a:gd name="T34" fmla="*/ 8 w 30"/>
                        <a:gd name="T35" fmla="*/ 29 h 29"/>
                        <a:gd name="T36" fmla="*/ 15 w 30"/>
                        <a:gd name="T37" fmla="*/ 24 h 29"/>
                        <a:gd name="T38" fmla="*/ 24 w 30"/>
                        <a:gd name="T39" fmla="*/ 17 h 29"/>
                        <a:gd name="T40" fmla="*/ 25 w 30"/>
                        <a:gd name="T41" fmla="*/ 16 h 29"/>
                        <a:gd name="T42" fmla="*/ 26 w 30"/>
                        <a:gd name="T43" fmla="*/ 13 h 29"/>
                        <a:gd name="T44" fmla="*/ 26 w 30"/>
                        <a:gd name="T45" fmla="*/ 11 h 29"/>
                        <a:gd name="T46" fmla="*/ 27 w 30"/>
                        <a:gd name="T47" fmla="*/ 9 h 29"/>
                        <a:gd name="T48" fmla="*/ 27 w 30"/>
                        <a:gd name="T49" fmla="*/ 6 h 29"/>
                        <a:gd name="T50" fmla="*/ 29 w 30"/>
                        <a:gd name="T51" fmla="*/ 4 h 29"/>
                        <a:gd name="T52" fmla="*/ 30 w 30"/>
                        <a:gd name="T53" fmla="*/ 1 h 29"/>
                        <a:gd name="T54" fmla="*/ 29 w 30"/>
                        <a:gd name="T55" fmla="*/ 1 h 29"/>
                        <a:gd name="T56" fmla="*/ 29 w 30"/>
                        <a:gd name="T57" fmla="*/ 1 h 29"/>
                        <a:gd name="T58" fmla="*/ 29 w 30"/>
                        <a:gd name="T59" fmla="*/ 0 h 29"/>
                        <a:gd name="T60" fmla="*/ 25 w 30"/>
                        <a:gd name="T61" fmla="*/ 1 h 29"/>
                        <a:gd name="T62" fmla="*/ 19 w 30"/>
                        <a:gd name="T63" fmla="*/ 2 h 29"/>
                        <a:gd name="T64" fmla="*/ 13 w 30"/>
                        <a:gd name="T65" fmla="*/ 4 h 29"/>
                        <a:gd name="T66" fmla="*/ 10 w 30"/>
                        <a:gd name="T67" fmla="*/ 4 h 29"/>
                        <a:gd name="T68" fmla="*/ 8 w 30"/>
                        <a:gd name="T69" fmla="*/ 5 h 29"/>
                        <a:gd name="T70" fmla="*/ 5 w 30"/>
                        <a:gd name="T71" fmla="*/ 5 h 29"/>
                        <a:gd name="T72" fmla="*/ 5 w 30"/>
                        <a:gd name="T73" fmla="*/ 7 h 29"/>
                        <a:gd name="T74" fmla="*/ 4 w 30"/>
                        <a:gd name="T75" fmla="*/ 8 h 29"/>
                        <a:gd name="T76" fmla="*/ 2 w 30"/>
                        <a:gd name="T77" fmla="*/ 10 h 29"/>
                        <a:gd name="T78" fmla="*/ 1 w 30"/>
                        <a:gd name="T79" fmla="*/ 10 h 2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</a:cxnLst>
                      <a:rect l="0" t="0" r="r" b="b"/>
                      <a:pathLst>
                        <a:path w="30" h="29">
                          <a:moveTo>
                            <a:pt x="1" y="10"/>
                          </a:moveTo>
                          <a:cubicBezTo>
                            <a:pt x="1" y="10"/>
                            <a:pt x="1" y="11"/>
                            <a:pt x="0" y="11"/>
                          </a:cubicBezTo>
                          <a:cubicBezTo>
                            <a:pt x="0" y="11"/>
                            <a:pt x="0" y="12"/>
                            <a:pt x="0" y="12"/>
                          </a:cubicBezTo>
                          <a:cubicBezTo>
                            <a:pt x="1" y="12"/>
                            <a:pt x="1" y="12"/>
                            <a:pt x="1" y="12"/>
                          </a:cubicBezTo>
                          <a:cubicBezTo>
                            <a:pt x="1" y="13"/>
                            <a:pt x="1" y="14"/>
                            <a:pt x="1" y="14"/>
                          </a:cubicBezTo>
                          <a:cubicBezTo>
                            <a:pt x="1" y="14"/>
                            <a:pt x="1" y="15"/>
                            <a:pt x="1" y="15"/>
                          </a:cubicBezTo>
                          <a:cubicBezTo>
                            <a:pt x="1" y="14"/>
                            <a:pt x="1" y="15"/>
                            <a:pt x="1" y="15"/>
                          </a:cubicBezTo>
                          <a:cubicBezTo>
                            <a:pt x="1" y="15"/>
                            <a:pt x="1" y="16"/>
                            <a:pt x="1" y="16"/>
                          </a:cubicBezTo>
                          <a:cubicBezTo>
                            <a:pt x="2" y="16"/>
                            <a:pt x="2" y="16"/>
                            <a:pt x="2" y="17"/>
                          </a:cubicBezTo>
                          <a:cubicBezTo>
                            <a:pt x="2" y="17"/>
                            <a:pt x="3" y="15"/>
                            <a:pt x="4" y="16"/>
                          </a:cubicBezTo>
                          <a:cubicBezTo>
                            <a:pt x="5" y="16"/>
                            <a:pt x="7" y="16"/>
                            <a:pt x="6" y="17"/>
                          </a:cubicBezTo>
                          <a:cubicBezTo>
                            <a:pt x="6" y="18"/>
                            <a:pt x="5" y="20"/>
                            <a:pt x="4" y="21"/>
                          </a:cubicBezTo>
                          <a:cubicBezTo>
                            <a:pt x="4" y="22"/>
                            <a:pt x="4" y="23"/>
                            <a:pt x="4" y="24"/>
                          </a:cubicBezTo>
                          <a:cubicBezTo>
                            <a:pt x="3" y="25"/>
                            <a:pt x="2" y="24"/>
                            <a:pt x="2" y="25"/>
                          </a:cubicBezTo>
                          <a:cubicBezTo>
                            <a:pt x="2" y="26"/>
                            <a:pt x="1" y="27"/>
                            <a:pt x="1" y="27"/>
                          </a:cubicBezTo>
                          <a:cubicBezTo>
                            <a:pt x="1" y="28"/>
                            <a:pt x="1" y="28"/>
                            <a:pt x="1" y="28"/>
                          </a:cubicBezTo>
                          <a:cubicBezTo>
                            <a:pt x="1" y="28"/>
                            <a:pt x="3" y="27"/>
                            <a:pt x="4" y="28"/>
                          </a:cubicBezTo>
                          <a:cubicBezTo>
                            <a:pt x="5" y="28"/>
                            <a:pt x="8" y="29"/>
                            <a:pt x="8" y="29"/>
                          </a:cubicBezTo>
                          <a:cubicBezTo>
                            <a:pt x="15" y="24"/>
                            <a:pt x="15" y="24"/>
                            <a:pt x="15" y="24"/>
                          </a:cubicBezTo>
                          <a:cubicBezTo>
                            <a:pt x="24" y="17"/>
                            <a:pt x="24" y="17"/>
                            <a:pt x="24" y="17"/>
                          </a:cubicBezTo>
                          <a:cubicBezTo>
                            <a:pt x="24" y="17"/>
                            <a:pt x="25" y="17"/>
                            <a:pt x="25" y="16"/>
                          </a:cubicBezTo>
                          <a:cubicBezTo>
                            <a:pt x="26" y="15"/>
                            <a:pt x="26" y="15"/>
                            <a:pt x="26" y="13"/>
                          </a:cubicBezTo>
                          <a:cubicBezTo>
                            <a:pt x="27" y="12"/>
                            <a:pt x="27" y="13"/>
                            <a:pt x="26" y="11"/>
                          </a:cubicBezTo>
                          <a:cubicBezTo>
                            <a:pt x="26" y="10"/>
                            <a:pt x="27" y="10"/>
                            <a:pt x="27" y="9"/>
                          </a:cubicBezTo>
                          <a:cubicBezTo>
                            <a:pt x="27" y="8"/>
                            <a:pt x="27" y="8"/>
                            <a:pt x="27" y="6"/>
                          </a:cubicBezTo>
                          <a:cubicBezTo>
                            <a:pt x="27" y="5"/>
                            <a:pt x="28" y="5"/>
                            <a:pt x="29" y="4"/>
                          </a:cubicBezTo>
                          <a:cubicBezTo>
                            <a:pt x="30" y="3"/>
                            <a:pt x="30" y="1"/>
                            <a:pt x="30" y="1"/>
                          </a:cubicBezTo>
                          <a:cubicBezTo>
                            <a:pt x="30" y="1"/>
                            <a:pt x="29" y="1"/>
                            <a:pt x="29" y="1"/>
                          </a:cubicBezTo>
                          <a:cubicBezTo>
                            <a:pt x="29" y="1"/>
                            <a:pt x="29" y="1"/>
                            <a:pt x="29" y="1"/>
                          </a:cubicBezTo>
                          <a:cubicBezTo>
                            <a:pt x="29" y="0"/>
                            <a:pt x="29" y="0"/>
                            <a:pt x="29" y="0"/>
                          </a:cubicBezTo>
                          <a:cubicBezTo>
                            <a:pt x="28" y="0"/>
                            <a:pt x="26" y="1"/>
                            <a:pt x="25" y="1"/>
                          </a:cubicBezTo>
                          <a:cubicBezTo>
                            <a:pt x="24" y="2"/>
                            <a:pt x="19" y="2"/>
                            <a:pt x="19" y="2"/>
                          </a:cubicBezTo>
                          <a:cubicBezTo>
                            <a:pt x="16" y="4"/>
                            <a:pt x="14" y="3"/>
                            <a:pt x="13" y="4"/>
                          </a:cubicBezTo>
                          <a:cubicBezTo>
                            <a:pt x="11" y="5"/>
                            <a:pt x="10" y="4"/>
                            <a:pt x="10" y="4"/>
                          </a:cubicBezTo>
                          <a:cubicBezTo>
                            <a:pt x="9" y="4"/>
                            <a:pt x="8" y="4"/>
                            <a:pt x="8" y="5"/>
                          </a:cubicBezTo>
                          <a:cubicBezTo>
                            <a:pt x="7" y="5"/>
                            <a:pt x="6" y="4"/>
                            <a:pt x="5" y="5"/>
                          </a:cubicBezTo>
                          <a:cubicBezTo>
                            <a:pt x="4" y="5"/>
                            <a:pt x="5" y="6"/>
                            <a:pt x="5" y="7"/>
                          </a:cubicBezTo>
                          <a:cubicBezTo>
                            <a:pt x="5" y="7"/>
                            <a:pt x="5" y="8"/>
                            <a:pt x="4" y="8"/>
                          </a:cubicBezTo>
                          <a:cubicBezTo>
                            <a:pt x="3" y="8"/>
                            <a:pt x="4" y="9"/>
                            <a:pt x="2" y="10"/>
                          </a:cubicBezTo>
                          <a:cubicBezTo>
                            <a:pt x="1" y="10"/>
                            <a:pt x="1" y="10"/>
                            <a:pt x="1" y="1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175" name="Freeform 154">
                      <a:extLst>
                        <a:ext uri="{FF2B5EF4-FFF2-40B4-BE49-F238E27FC236}">
                          <a16:creationId xmlns:a16="http://schemas.microsoft.com/office/drawing/2014/main" id="{61D524EC-8708-AFC5-4388-97126B2C3F7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236766" y="4186748"/>
                      <a:ext cx="75004" cy="79126"/>
                    </a:xfrm>
                    <a:custGeom>
                      <a:avLst/>
                      <a:gdLst>
                        <a:gd name="T0" fmla="*/ 1 w 11"/>
                        <a:gd name="T1" fmla="*/ 2 h 11"/>
                        <a:gd name="T2" fmla="*/ 2 w 11"/>
                        <a:gd name="T3" fmla="*/ 2 h 11"/>
                        <a:gd name="T4" fmla="*/ 4 w 11"/>
                        <a:gd name="T5" fmla="*/ 3 h 11"/>
                        <a:gd name="T6" fmla="*/ 6 w 11"/>
                        <a:gd name="T7" fmla="*/ 1 h 11"/>
                        <a:gd name="T8" fmla="*/ 9 w 11"/>
                        <a:gd name="T9" fmla="*/ 2 h 11"/>
                        <a:gd name="T10" fmla="*/ 9 w 11"/>
                        <a:gd name="T11" fmla="*/ 4 h 11"/>
                        <a:gd name="T12" fmla="*/ 11 w 11"/>
                        <a:gd name="T13" fmla="*/ 5 h 11"/>
                        <a:gd name="T14" fmla="*/ 10 w 11"/>
                        <a:gd name="T15" fmla="*/ 7 h 11"/>
                        <a:gd name="T16" fmla="*/ 8 w 11"/>
                        <a:gd name="T17" fmla="*/ 8 h 11"/>
                        <a:gd name="T18" fmla="*/ 7 w 11"/>
                        <a:gd name="T19" fmla="*/ 11 h 11"/>
                        <a:gd name="T20" fmla="*/ 5 w 11"/>
                        <a:gd name="T21" fmla="*/ 11 h 11"/>
                        <a:gd name="T22" fmla="*/ 3 w 11"/>
                        <a:gd name="T23" fmla="*/ 11 h 11"/>
                        <a:gd name="T24" fmla="*/ 3 w 11"/>
                        <a:gd name="T25" fmla="*/ 4 h 11"/>
                        <a:gd name="T26" fmla="*/ 1 w 11"/>
                        <a:gd name="T27" fmla="*/ 4 h 11"/>
                        <a:gd name="T28" fmla="*/ 1 w 11"/>
                        <a:gd name="T29" fmla="*/ 4 h 11"/>
                        <a:gd name="T30" fmla="*/ 0 w 11"/>
                        <a:gd name="T31" fmla="*/ 2 h 11"/>
                        <a:gd name="T32" fmla="*/ 1 w 11"/>
                        <a:gd name="T33" fmla="*/ 2 h 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11" h="11">
                          <a:moveTo>
                            <a:pt x="1" y="2"/>
                          </a:moveTo>
                          <a:cubicBezTo>
                            <a:pt x="1" y="2"/>
                            <a:pt x="1" y="1"/>
                            <a:pt x="2" y="2"/>
                          </a:cubicBezTo>
                          <a:cubicBezTo>
                            <a:pt x="4" y="3"/>
                            <a:pt x="3" y="4"/>
                            <a:pt x="4" y="3"/>
                          </a:cubicBezTo>
                          <a:cubicBezTo>
                            <a:pt x="6" y="2"/>
                            <a:pt x="5" y="0"/>
                            <a:pt x="6" y="1"/>
                          </a:cubicBezTo>
                          <a:cubicBezTo>
                            <a:pt x="7" y="1"/>
                            <a:pt x="9" y="2"/>
                            <a:pt x="9" y="2"/>
                          </a:cubicBezTo>
                          <a:cubicBezTo>
                            <a:pt x="9" y="2"/>
                            <a:pt x="8" y="4"/>
                            <a:pt x="9" y="4"/>
                          </a:cubicBezTo>
                          <a:cubicBezTo>
                            <a:pt x="11" y="5"/>
                            <a:pt x="11" y="5"/>
                            <a:pt x="11" y="5"/>
                          </a:cubicBezTo>
                          <a:cubicBezTo>
                            <a:pt x="11" y="5"/>
                            <a:pt x="11" y="6"/>
                            <a:pt x="10" y="7"/>
                          </a:cubicBezTo>
                          <a:cubicBezTo>
                            <a:pt x="9" y="7"/>
                            <a:pt x="8" y="8"/>
                            <a:pt x="8" y="8"/>
                          </a:cubicBezTo>
                          <a:cubicBezTo>
                            <a:pt x="7" y="11"/>
                            <a:pt x="7" y="11"/>
                            <a:pt x="7" y="11"/>
                          </a:cubicBezTo>
                          <a:cubicBezTo>
                            <a:pt x="7" y="11"/>
                            <a:pt x="6" y="11"/>
                            <a:pt x="5" y="11"/>
                          </a:cubicBezTo>
                          <a:cubicBezTo>
                            <a:pt x="5" y="11"/>
                            <a:pt x="4" y="11"/>
                            <a:pt x="3" y="11"/>
                          </a:cubicBezTo>
                          <a:cubicBezTo>
                            <a:pt x="3" y="8"/>
                            <a:pt x="3" y="7"/>
                            <a:pt x="3" y="4"/>
                          </a:cubicBezTo>
                          <a:cubicBezTo>
                            <a:pt x="2" y="4"/>
                            <a:pt x="2" y="4"/>
                            <a:pt x="1" y="4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0" y="2"/>
                            <a:pt x="0" y="2"/>
                            <a:pt x="0" y="2"/>
                          </a:cubicBezTo>
                          <a:lnTo>
                            <a:pt x="1" y="2"/>
                          </a:ln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176" name="Freeform 103">
                      <a:extLst>
                        <a:ext uri="{FF2B5EF4-FFF2-40B4-BE49-F238E27FC236}">
                          <a16:creationId xmlns:a16="http://schemas.microsoft.com/office/drawing/2014/main" id="{B69D30D0-F3F4-B303-9FBC-9FCDFF45B6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52585" y="2647043"/>
                      <a:ext cx="323587" cy="327807"/>
                    </a:xfrm>
                    <a:custGeom>
                      <a:avLst/>
                      <a:gdLst>
                        <a:gd name="T0" fmla="*/ 47 w 47"/>
                        <a:gd name="T1" fmla="*/ 40 h 45"/>
                        <a:gd name="T2" fmla="*/ 46 w 47"/>
                        <a:gd name="T3" fmla="*/ 40 h 45"/>
                        <a:gd name="T4" fmla="*/ 46 w 47"/>
                        <a:gd name="T5" fmla="*/ 39 h 45"/>
                        <a:gd name="T6" fmla="*/ 44 w 47"/>
                        <a:gd name="T7" fmla="*/ 38 h 45"/>
                        <a:gd name="T8" fmla="*/ 44 w 47"/>
                        <a:gd name="T9" fmla="*/ 35 h 45"/>
                        <a:gd name="T10" fmla="*/ 43 w 47"/>
                        <a:gd name="T11" fmla="*/ 35 h 45"/>
                        <a:gd name="T12" fmla="*/ 42 w 47"/>
                        <a:gd name="T13" fmla="*/ 32 h 45"/>
                        <a:gd name="T14" fmla="*/ 41 w 47"/>
                        <a:gd name="T15" fmla="*/ 29 h 45"/>
                        <a:gd name="T16" fmla="*/ 39 w 47"/>
                        <a:gd name="T17" fmla="*/ 27 h 45"/>
                        <a:gd name="T18" fmla="*/ 37 w 47"/>
                        <a:gd name="T19" fmla="*/ 26 h 45"/>
                        <a:gd name="T20" fmla="*/ 37 w 47"/>
                        <a:gd name="T21" fmla="*/ 25 h 45"/>
                        <a:gd name="T22" fmla="*/ 33 w 47"/>
                        <a:gd name="T23" fmla="*/ 22 h 45"/>
                        <a:gd name="T24" fmla="*/ 31 w 47"/>
                        <a:gd name="T25" fmla="*/ 18 h 45"/>
                        <a:gd name="T26" fmla="*/ 30 w 47"/>
                        <a:gd name="T27" fmla="*/ 16 h 45"/>
                        <a:gd name="T28" fmla="*/ 30 w 47"/>
                        <a:gd name="T29" fmla="*/ 14 h 45"/>
                        <a:gd name="T30" fmla="*/ 32 w 47"/>
                        <a:gd name="T31" fmla="*/ 14 h 45"/>
                        <a:gd name="T32" fmla="*/ 32 w 47"/>
                        <a:gd name="T33" fmla="*/ 11 h 45"/>
                        <a:gd name="T34" fmla="*/ 34 w 47"/>
                        <a:gd name="T35" fmla="*/ 11 h 45"/>
                        <a:gd name="T36" fmla="*/ 34 w 47"/>
                        <a:gd name="T37" fmla="*/ 9 h 45"/>
                        <a:gd name="T38" fmla="*/ 31 w 47"/>
                        <a:gd name="T39" fmla="*/ 9 h 45"/>
                        <a:gd name="T40" fmla="*/ 30 w 47"/>
                        <a:gd name="T41" fmla="*/ 9 h 45"/>
                        <a:gd name="T42" fmla="*/ 28 w 47"/>
                        <a:gd name="T43" fmla="*/ 8 h 45"/>
                        <a:gd name="T44" fmla="*/ 27 w 47"/>
                        <a:gd name="T45" fmla="*/ 7 h 45"/>
                        <a:gd name="T46" fmla="*/ 26 w 47"/>
                        <a:gd name="T47" fmla="*/ 5 h 45"/>
                        <a:gd name="T48" fmla="*/ 26 w 47"/>
                        <a:gd name="T49" fmla="*/ 3 h 45"/>
                        <a:gd name="T50" fmla="*/ 25 w 47"/>
                        <a:gd name="T51" fmla="*/ 1 h 45"/>
                        <a:gd name="T52" fmla="*/ 24 w 47"/>
                        <a:gd name="T53" fmla="*/ 1 h 45"/>
                        <a:gd name="T54" fmla="*/ 22 w 47"/>
                        <a:gd name="T55" fmla="*/ 2 h 45"/>
                        <a:gd name="T56" fmla="*/ 21 w 47"/>
                        <a:gd name="T57" fmla="*/ 1 h 45"/>
                        <a:gd name="T58" fmla="*/ 20 w 47"/>
                        <a:gd name="T59" fmla="*/ 0 h 45"/>
                        <a:gd name="T60" fmla="*/ 19 w 47"/>
                        <a:gd name="T61" fmla="*/ 1 h 45"/>
                        <a:gd name="T62" fmla="*/ 16 w 47"/>
                        <a:gd name="T63" fmla="*/ 1 h 45"/>
                        <a:gd name="T64" fmla="*/ 15 w 47"/>
                        <a:gd name="T65" fmla="*/ 1 h 45"/>
                        <a:gd name="T66" fmla="*/ 14 w 47"/>
                        <a:gd name="T67" fmla="*/ 4 h 45"/>
                        <a:gd name="T68" fmla="*/ 12 w 47"/>
                        <a:gd name="T69" fmla="*/ 6 h 45"/>
                        <a:gd name="T70" fmla="*/ 12 w 47"/>
                        <a:gd name="T71" fmla="*/ 9 h 45"/>
                        <a:gd name="T72" fmla="*/ 11 w 47"/>
                        <a:gd name="T73" fmla="*/ 11 h 45"/>
                        <a:gd name="T74" fmla="*/ 11 w 47"/>
                        <a:gd name="T75" fmla="*/ 13 h 45"/>
                        <a:gd name="T76" fmla="*/ 10 w 47"/>
                        <a:gd name="T77" fmla="*/ 16 h 45"/>
                        <a:gd name="T78" fmla="*/ 9 w 47"/>
                        <a:gd name="T79" fmla="*/ 17 h 45"/>
                        <a:gd name="T80" fmla="*/ 0 w 47"/>
                        <a:gd name="T81" fmla="*/ 24 h 45"/>
                        <a:gd name="T82" fmla="*/ 2 w 47"/>
                        <a:gd name="T83" fmla="*/ 31 h 45"/>
                        <a:gd name="T84" fmla="*/ 15 w 47"/>
                        <a:gd name="T85" fmla="*/ 38 h 45"/>
                        <a:gd name="T86" fmla="*/ 15 w 47"/>
                        <a:gd name="T87" fmla="*/ 39 h 45"/>
                        <a:gd name="T88" fmla="*/ 19 w 47"/>
                        <a:gd name="T89" fmla="*/ 39 h 45"/>
                        <a:gd name="T90" fmla="*/ 19 w 47"/>
                        <a:gd name="T91" fmla="*/ 42 h 45"/>
                        <a:gd name="T92" fmla="*/ 23 w 47"/>
                        <a:gd name="T93" fmla="*/ 44 h 45"/>
                        <a:gd name="T94" fmla="*/ 31 w 47"/>
                        <a:gd name="T95" fmla="*/ 45 h 45"/>
                        <a:gd name="T96" fmla="*/ 35 w 47"/>
                        <a:gd name="T97" fmla="*/ 41 h 45"/>
                        <a:gd name="T98" fmla="*/ 39 w 47"/>
                        <a:gd name="T99" fmla="*/ 38 h 45"/>
                        <a:gd name="T100" fmla="*/ 41 w 47"/>
                        <a:gd name="T101" fmla="*/ 39 h 45"/>
                        <a:gd name="T102" fmla="*/ 42 w 47"/>
                        <a:gd name="T103" fmla="*/ 39 h 45"/>
                        <a:gd name="T104" fmla="*/ 43 w 47"/>
                        <a:gd name="T105" fmla="*/ 40 h 45"/>
                        <a:gd name="T106" fmla="*/ 45 w 47"/>
                        <a:gd name="T107" fmla="*/ 40 h 45"/>
                        <a:gd name="T108" fmla="*/ 45 w 47"/>
                        <a:gd name="T109" fmla="*/ 39 h 45"/>
                        <a:gd name="T110" fmla="*/ 46 w 47"/>
                        <a:gd name="T111" fmla="*/ 40 h 45"/>
                        <a:gd name="T112" fmla="*/ 47 w 47"/>
                        <a:gd name="T113" fmla="*/ 40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</a:cxnLst>
                      <a:rect l="0" t="0" r="r" b="b"/>
                      <a:pathLst>
                        <a:path w="47" h="45">
                          <a:moveTo>
                            <a:pt x="47" y="40"/>
                          </a:moveTo>
                          <a:cubicBezTo>
                            <a:pt x="46" y="40"/>
                            <a:pt x="46" y="40"/>
                            <a:pt x="46" y="40"/>
                          </a:cubicBezTo>
                          <a:cubicBezTo>
                            <a:pt x="46" y="40"/>
                            <a:pt x="46" y="40"/>
                            <a:pt x="46" y="39"/>
                          </a:cubicBezTo>
                          <a:cubicBezTo>
                            <a:pt x="45" y="38"/>
                            <a:pt x="44" y="38"/>
                            <a:pt x="44" y="38"/>
                          </a:cubicBezTo>
                          <a:cubicBezTo>
                            <a:pt x="44" y="35"/>
                            <a:pt x="44" y="35"/>
                            <a:pt x="44" y="35"/>
                          </a:cubicBezTo>
                          <a:cubicBezTo>
                            <a:pt x="43" y="35"/>
                            <a:pt x="43" y="35"/>
                            <a:pt x="43" y="35"/>
                          </a:cubicBezTo>
                          <a:cubicBezTo>
                            <a:pt x="42" y="34"/>
                            <a:pt x="42" y="33"/>
                            <a:pt x="42" y="32"/>
                          </a:cubicBezTo>
                          <a:cubicBezTo>
                            <a:pt x="42" y="31"/>
                            <a:pt x="42" y="31"/>
                            <a:pt x="41" y="29"/>
                          </a:cubicBezTo>
                          <a:cubicBezTo>
                            <a:pt x="40" y="28"/>
                            <a:pt x="40" y="28"/>
                            <a:pt x="39" y="27"/>
                          </a:cubicBezTo>
                          <a:cubicBezTo>
                            <a:pt x="39" y="26"/>
                            <a:pt x="38" y="26"/>
                            <a:pt x="37" y="26"/>
                          </a:cubicBezTo>
                          <a:cubicBezTo>
                            <a:pt x="35" y="26"/>
                            <a:pt x="37" y="26"/>
                            <a:pt x="37" y="25"/>
                          </a:cubicBezTo>
                          <a:cubicBezTo>
                            <a:pt x="37" y="24"/>
                            <a:pt x="35" y="22"/>
                            <a:pt x="33" y="22"/>
                          </a:cubicBezTo>
                          <a:cubicBezTo>
                            <a:pt x="32" y="22"/>
                            <a:pt x="32" y="19"/>
                            <a:pt x="31" y="18"/>
                          </a:cubicBezTo>
                          <a:cubicBezTo>
                            <a:pt x="30" y="18"/>
                            <a:pt x="31" y="17"/>
                            <a:pt x="30" y="16"/>
                          </a:cubicBezTo>
                          <a:cubicBezTo>
                            <a:pt x="29" y="16"/>
                            <a:pt x="31" y="16"/>
                            <a:pt x="30" y="14"/>
                          </a:cubicBezTo>
                          <a:cubicBezTo>
                            <a:pt x="30" y="13"/>
                            <a:pt x="32" y="15"/>
                            <a:pt x="32" y="14"/>
                          </a:cubicBezTo>
                          <a:cubicBezTo>
                            <a:pt x="33" y="13"/>
                            <a:pt x="33" y="13"/>
                            <a:pt x="32" y="11"/>
                          </a:cubicBezTo>
                          <a:cubicBezTo>
                            <a:pt x="31" y="10"/>
                            <a:pt x="33" y="11"/>
                            <a:pt x="34" y="11"/>
                          </a:cubicBezTo>
                          <a:cubicBezTo>
                            <a:pt x="35" y="10"/>
                            <a:pt x="34" y="9"/>
                            <a:pt x="34" y="9"/>
                          </a:cubicBezTo>
                          <a:cubicBezTo>
                            <a:pt x="34" y="9"/>
                            <a:pt x="33" y="10"/>
                            <a:pt x="31" y="9"/>
                          </a:cubicBezTo>
                          <a:cubicBezTo>
                            <a:pt x="31" y="9"/>
                            <a:pt x="30" y="9"/>
                            <a:pt x="30" y="9"/>
                          </a:cubicBezTo>
                          <a:cubicBezTo>
                            <a:pt x="29" y="9"/>
                            <a:pt x="29" y="8"/>
                            <a:pt x="28" y="8"/>
                          </a:cubicBezTo>
                          <a:cubicBezTo>
                            <a:pt x="27" y="8"/>
                            <a:pt x="28" y="7"/>
                            <a:pt x="27" y="7"/>
                          </a:cubicBezTo>
                          <a:cubicBezTo>
                            <a:pt x="26" y="6"/>
                            <a:pt x="27" y="5"/>
                            <a:pt x="26" y="5"/>
                          </a:cubicBezTo>
                          <a:cubicBezTo>
                            <a:pt x="25" y="5"/>
                            <a:pt x="27" y="4"/>
                            <a:pt x="26" y="3"/>
                          </a:cubicBezTo>
                          <a:cubicBezTo>
                            <a:pt x="26" y="3"/>
                            <a:pt x="25" y="1"/>
                            <a:pt x="25" y="1"/>
                          </a:cubicBezTo>
                          <a:cubicBezTo>
                            <a:pt x="24" y="1"/>
                            <a:pt x="24" y="1"/>
                            <a:pt x="24" y="1"/>
                          </a:cubicBezTo>
                          <a:cubicBezTo>
                            <a:pt x="22" y="2"/>
                            <a:pt x="22" y="2"/>
                            <a:pt x="22" y="2"/>
                          </a:cubicBezTo>
                          <a:cubicBezTo>
                            <a:pt x="21" y="1"/>
                            <a:pt x="21" y="1"/>
                            <a:pt x="21" y="1"/>
                          </a:cubicBezTo>
                          <a:cubicBezTo>
                            <a:pt x="20" y="0"/>
                            <a:pt x="20" y="0"/>
                            <a:pt x="20" y="0"/>
                          </a:cubicBezTo>
                          <a:cubicBezTo>
                            <a:pt x="20" y="0"/>
                            <a:pt x="20" y="1"/>
                            <a:pt x="19" y="1"/>
                          </a:cubicBezTo>
                          <a:cubicBezTo>
                            <a:pt x="19" y="2"/>
                            <a:pt x="17" y="0"/>
                            <a:pt x="16" y="1"/>
                          </a:cubicBezTo>
                          <a:cubicBezTo>
                            <a:pt x="16" y="1"/>
                            <a:pt x="16" y="1"/>
                            <a:pt x="15" y="1"/>
                          </a:cubicBezTo>
                          <a:cubicBezTo>
                            <a:pt x="15" y="1"/>
                            <a:pt x="15" y="3"/>
                            <a:pt x="14" y="4"/>
                          </a:cubicBezTo>
                          <a:cubicBezTo>
                            <a:pt x="13" y="5"/>
                            <a:pt x="12" y="5"/>
                            <a:pt x="12" y="6"/>
                          </a:cubicBezTo>
                          <a:cubicBezTo>
                            <a:pt x="12" y="8"/>
                            <a:pt x="12" y="8"/>
                            <a:pt x="12" y="9"/>
                          </a:cubicBezTo>
                          <a:cubicBezTo>
                            <a:pt x="12" y="10"/>
                            <a:pt x="11" y="10"/>
                            <a:pt x="11" y="11"/>
                          </a:cubicBezTo>
                          <a:cubicBezTo>
                            <a:pt x="12" y="13"/>
                            <a:pt x="12" y="12"/>
                            <a:pt x="11" y="13"/>
                          </a:cubicBezTo>
                          <a:cubicBezTo>
                            <a:pt x="11" y="15"/>
                            <a:pt x="11" y="15"/>
                            <a:pt x="10" y="16"/>
                          </a:cubicBezTo>
                          <a:cubicBezTo>
                            <a:pt x="10" y="17"/>
                            <a:pt x="9" y="17"/>
                            <a:pt x="9" y="17"/>
                          </a:cubicBezTo>
                          <a:cubicBezTo>
                            <a:pt x="0" y="24"/>
                            <a:pt x="0" y="24"/>
                            <a:pt x="0" y="24"/>
                          </a:cubicBezTo>
                          <a:cubicBezTo>
                            <a:pt x="2" y="31"/>
                            <a:pt x="2" y="31"/>
                            <a:pt x="2" y="31"/>
                          </a:cubicBezTo>
                          <a:cubicBezTo>
                            <a:pt x="15" y="38"/>
                            <a:pt x="15" y="38"/>
                            <a:pt x="15" y="38"/>
                          </a:cubicBezTo>
                          <a:cubicBezTo>
                            <a:pt x="15" y="39"/>
                            <a:pt x="15" y="39"/>
                            <a:pt x="15" y="39"/>
                          </a:cubicBezTo>
                          <a:cubicBezTo>
                            <a:pt x="19" y="39"/>
                            <a:pt x="19" y="39"/>
                            <a:pt x="19" y="39"/>
                          </a:cubicBezTo>
                          <a:cubicBezTo>
                            <a:pt x="19" y="42"/>
                            <a:pt x="19" y="42"/>
                            <a:pt x="19" y="42"/>
                          </a:cubicBezTo>
                          <a:cubicBezTo>
                            <a:pt x="23" y="44"/>
                            <a:pt x="23" y="44"/>
                            <a:pt x="23" y="44"/>
                          </a:cubicBezTo>
                          <a:cubicBezTo>
                            <a:pt x="31" y="45"/>
                            <a:pt x="31" y="45"/>
                            <a:pt x="31" y="45"/>
                          </a:cubicBezTo>
                          <a:cubicBezTo>
                            <a:pt x="31" y="45"/>
                            <a:pt x="34" y="43"/>
                            <a:pt x="35" y="41"/>
                          </a:cubicBezTo>
                          <a:cubicBezTo>
                            <a:pt x="36" y="40"/>
                            <a:pt x="38" y="38"/>
                            <a:pt x="39" y="38"/>
                          </a:cubicBezTo>
                          <a:cubicBezTo>
                            <a:pt x="40" y="39"/>
                            <a:pt x="41" y="39"/>
                            <a:pt x="41" y="39"/>
                          </a:cubicBezTo>
                          <a:cubicBezTo>
                            <a:pt x="41" y="39"/>
                            <a:pt x="42" y="39"/>
                            <a:pt x="42" y="39"/>
                          </a:cubicBezTo>
                          <a:cubicBezTo>
                            <a:pt x="42" y="39"/>
                            <a:pt x="43" y="40"/>
                            <a:pt x="43" y="40"/>
                          </a:cubicBezTo>
                          <a:cubicBezTo>
                            <a:pt x="43" y="40"/>
                            <a:pt x="44" y="40"/>
                            <a:pt x="45" y="40"/>
                          </a:cubicBezTo>
                          <a:cubicBezTo>
                            <a:pt x="45" y="40"/>
                            <a:pt x="45" y="39"/>
                            <a:pt x="45" y="39"/>
                          </a:cubicBezTo>
                          <a:cubicBezTo>
                            <a:pt x="46" y="39"/>
                            <a:pt x="46" y="40"/>
                            <a:pt x="46" y="40"/>
                          </a:cubicBezTo>
                          <a:cubicBezTo>
                            <a:pt x="46" y="40"/>
                            <a:pt x="46" y="40"/>
                            <a:pt x="47" y="4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177" name="Freeform 81">
                      <a:extLst>
                        <a:ext uri="{FF2B5EF4-FFF2-40B4-BE49-F238E27FC236}">
                          <a16:creationId xmlns:a16="http://schemas.microsoft.com/office/drawing/2014/main" id="{3E0442E6-F028-8BC8-5FA2-99DCA30B09A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61377" y="4560898"/>
                      <a:ext cx="248582" cy="508665"/>
                    </a:xfrm>
                    <a:custGeom>
                      <a:avLst/>
                      <a:gdLst>
                        <a:gd name="T0" fmla="*/ 33 w 36"/>
                        <a:gd name="T1" fmla="*/ 26 h 70"/>
                        <a:gd name="T2" fmla="*/ 29 w 36"/>
                        <a:gd name="T3" fmla="*/ 0 h 70"/>
                        <a:gd name="T4" fmla="*/ 27 w 36"/>
                        <a:gd name="T5" fmla="*/ 8 h 70"/>
                        <a:gd name="T6" fmla="*/ 25 w 36"/>
                        <a:gd name="T7" fmla="*/ 9 h 70"/>
                        <a:gd name="T8" fmla="*/ 24 w 36"/>
                        <a:gd name="T9" fmla="*/ 11 h 70"/>
                        <a:gd name="T10" fmla="*/ 23 w 36"/>
                        <a:gd name="T11" fmla="*/ 13 h 70"/>
                        <a:gd name="T12" fmla="*/ 22 w 36"/>
                        <a:gd name="T13" fmla="*/ 14 h 70"/>
                        <a:gd name="T14" fmla="*/ 20 w 36"/>
                        <a:gd name="T15" fmla="*/ 14 h 70"/>
                        <a:gd name="T16" fmla="*/ 19 w 36"/>
                        <a:gd name="T17" fmla="*/ 17 h 70"/>
                        <a:gd name="T18" fmla="*/ 16 w 36"/>
                        <a:gd name="T19" fmla="*/ 19 h 70"/>
                        <a:gd name="T20" fmla="*/ 13 w 36"/>
                        <a:gd name="T21" fmla="*/ 19 h 70"/>
                        <a:gd name="T22" fmla="*/ 11 w 36"/>
                        <a:gd name="T23" fmla="*/ 19 h 70"/>
                        <a:gd name="T24" fmla="*/ 9 w 36"/>
                        <a:gd name="T25" fmla="*/ 21 h 70"/>
                        <a:gd name="T26" fmla="*/ 6 w 36"/>
                        <a:gd name="T27" fmla="*/ 22 h 70"/>
                        <a:gd name="T28" fmla="*/ 4 w 36"/>
                        <a:gd name="T29" fmla="*/ 26 h 70"/>
                        <a:gd name="T30" fmla="*/ 6 w 36"/>
                        <a:gd name="T31" fmla="*/ 35 h 70"/>
                        <a:gd name="T32" fmla="*/ 7 w 36"/>
                        <a:gd name="T33" fmla="*/ 39 h 70"/>
                        <a:gd name="T34" fmla="*/ 6 w 36"/>
                        <a:gd name="T35" fmla="*/ 41 h 70"/>
                        <a:gd name="T36" fmla="*/ 4 w 36"/>
                        <a:gd name="T37" fmla="*/ 44 h 70"/>
                        <a:gd name="T38" fmla="*/ 1 w 36"/>
                        <a:gd name="T39" fmla="*/ 47 h 70"/>
                        <a:gd name="T40" fmla="*/ 0 w 36"/>
                        <a:gd name="T41" fmla="*/ 50 h 70"/>
                        <a:gd name="T42" fmla="*/ 3 w 36"/>
                        <a:gd name="T43" fmla="*/ 58 h 70"/>
                        <a:gd name="T44" fmla="*/ 4 w 36"/>
                        <a:gd name="T45" fmla="*/ 60 h 70"/>
                        <a:gd name="T46" fmla="*/ 10 w 36"/>
                        <a:gd name="T47" fmla="*/ 68 h 70"/>
                        <a:gd name="T48" fmla="*/ 14 w 36"/>
                        <a:gd name="T49" fmla="*/ 68 h 70"/>
                        <a:gd name="T50" fmla="*/ 19 w 36"/>
                        <a:gd name="T51" fmla="*/ 65 h 70"/>
                        <a:gd name="T52" fmla="*/ 21 w 36"/>
                        <a:gd name="T53" fmla="*/ 61 h 70"/>
                        <a:gd name="T54" fmla="*/ 23 w 36"/>
                        <a:gd name="T55" fmla="*/ 55 h 70"/>
                        <a:gd name="T56" fmla="*/ 24 w 36"/>
                        <a:gd name="T57" fmla="*/ 50 h 70"/>
                        <a:gd name="T58" fmla="*/ 24 w 36"/>
                        <a:gd name="T59" fmla="*/ 48 h 70"/>
                        <a:gd name="T60" fmla="*/ 26 w 36"/>
                        <a:gd name="T61" fmla="*/ 44 h 70"/>
                        <a:gd name="T62" fmla="*/ 26 w 36"/>
                        <a:gd name="T63" fmla="*/ 39 h 70"/>
                        <a:gd name="T64" fmla="*/ 28 w 36"/>
                        <a:gd name="T65" fmla="*/ 35 h 70"/>
                        <a:gd name="T66" fmla="*/ 30 w 36"/>
                        <a:gd name="T67" fmla="*/ 32 h 70"/>
                        <a:gd name="T68" fmla="*/ 31 w 36"/>
                        <a:gd name="T69" fmla="*/ 26 h 70"/>
                        <a:gd name="T70" fmla="*/ 32 w 36"/>
                        <a:gd name="T71" fmla="*/ 24 h 70"/>
                        <a:gd name="T72" fmla="*/ 33 w 36"/>
                        <a:gd name="T73" fmla="*/ 21 h 70"/>
                        <a:gd name="T74" fmla="*/ 31 w 36"/>
                        <a:gd name="T75" fmla="*/ 17 h 70"/>
                        <a:gd name="T76" fmla="*/ 33 w 36"/>
                        <a:gd name="T77" fmla="*/ 19 h 70"/>
                        <a:gd name="T78" fmla="*/ 35 w 36"/>
                        <a:gd name="T79" fmla="*/ 12 h 70"/>
                        <a:gd name="T80" fmla="*/ 34 w 36"/>
                        <a:gd name="T81" fmla="*/ 9 h 70"/>
                        <a:gd name="T82" fmla="*/ 33 w 36"/>
                        <a:gd name="T83" fmla="*/ 3 h 70"/>
                        <a:gd name="T84" fmla="*/ 30 w 36"/>
                        <a:gd name="T85" fmla="*/ 2 h 70"/>
                        <a:gd name="T86" fmla="*/ 29 w 36"/>
                        <a:gd name="T87" fmla="*/ 0 h 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</a:cxnLst>
                      <a:rect l="0" t="0" r="r" b="b"/>
                      <a:pathLst>
                        <a:path w="36" h="70">
                          <a:moveTo>
                            <a:pt x="34" y="24"/>
                          </a:moveTo>
                          <a:cubicBezTo>
                            <a:pt x="34" y="24"/>
                            <a:pt x="33" y="26"/>
                            <a:pt x="33" y="26"/>
                          </a:cubicBezTo>
                          <a:cubicBezTo>
                            <a:pt x="34" y="25"/>
                            <a:pt x="34" y="24"/>
                            <a:pt x="34" y="24"/>
                          </a:cubicBezTo>
                          <a:close/>
                          <a:moveTo>
                            <a:pt x="29" y="0"/>
                          </a:moveTo>
                          <a:cubicBezTo>
                            <a:pt x="29" y="0"/>
                            <a:pt x="28" y="1"/>
                            <a:pt x="28" y="2"/>
                          </a:cubicBezTo>
                          <a:cubicBezTo>
                            <a:pt x="27" y="4"/>
                            <a:pt x="27" y="6"/>
                            <a:pt x="27" y="8"/>
                          </a:cubicBezTo>
                          <a:cubicBezTo>
                            <a:pt x="27" y="8"/>
                            <a:pt x="26" y="8"/>
                            <a:pt x="25" y="8"/>
                          </a:cubicBezTo>
                          <a:cubicBezTo>
                            <a:pt x="25" y="9"/>
                            <a:pt x="25" y="9"/>
                            <a:pt x="25" y="9"/>
                          </a:cubicBezTo>
                          <a:cubicBezTo>
                            <a:pt x="24" y="9"/>
                            <a:pt x="25" y="9"/>
                            <a:pt x="24" y="8"/>
                          </a:cubicBezTo>
                          <a:cubicBezTo>
                            <a:pt x="24" y="9"/>
                            <a:pt x="24" y="10"/>
                            <a:pt x="24" y="11"/>
                          </a:cubicBezTo>
                          <a:cubicBezTo>
                            <a:pt x="24" y="11"/>
                            <a:pt x="23" y="11"/>
                            <a:pt x="23" y="11"/>
                          </a:cubicBezTo>
                          <a:cubicBezTo>
                            <a:pt x="23" y="12"/>
                            <a:pt x="23" y="12"/>
                            <a:pt x="23" y="13"/>
                          </a:cubicBezTo>
                          <a:cubicBezTo>
                            <a:pt x="23" y="13"/>
                            <a:pt x="22" y="13"/>
                            <a:pt x="22" y="13"/>
                          </a:cubicBezTo>
                          <a:cubicBezTo>
                            <a:pt x="22" y="13"/>
                            <a:pt x="22" y="14"/>
                            <a:pt x="22" y="14"/>
                          </a:cubicBezTo>
                          <a:cubicBezTo>
                            <a:pt x="21" y="14"/>
                            <a:pt x="21" y="14"/>
                            <a:pt x="21" y="13"/>
                          </a:cubicBezTo>
                          <a:cubicBezTo>
                            <a:pt x="21" y="13"/>
                            <a:pt x="20" y="14"/>
                            <a:pt x="20" y="14"/>
                          </a:cubicBezTo>
                          <a:cubicBezTo>
                            <a:pt x="19" y="15"/>
                            <a:pt x="20" y="16"/>
                            <a:pt x="20" y="17"/>
                          </a:cubicBezTo>
                          <a:cubicBezTo>
                            <a:pt x="19" y="17"/>
                            <a:pt x="19" y="17"/>
                            <a:pt x="19" y="17"/>
                          </a:cubicBezTo>
                          <a:cubicBezTo>
                            <a:pt x="18" y="16"/>
                            <a:pt x="17" y="17"/>
                            <a:pt x="16" y="18"/>
                          </a:cubicBezTo>
                          <a:cubicBezTo>
                            <a:pt x="16" y="19"/>
                            <a:pt x="16" y="19"/>
                            <a:pt x="16" y="19"/>
                          </a:cubicBezTo>
                          <a:cubicBezTo>
                            <a:pt x="16" y="19"/>
                            <a:pt x="13" y="18"/>
                            <a:pt x="13" y="18"/>
                          </a:cubicBezTo>
                          <a:cubicBezTo>
                            <a:pt x="13" y="18"/>
                            <a:pt x="13" y="19"/>
                            <a:pt x="13" y="19"/>
                          </a:cubicBezTo>
                          <a:cubicBezTo>
                            <a:pt x="12" y="19"/>
                            <a:pt x="12" y="19"/>
                            <a:pt x="11" y="19"/>
                          </a:cubicBezTo>
                          <a:cubicBezTo>
                            <a:pt x="11" y="19"/>
                            <a:pt x="11" y="19"/>
                            <a:pt x="11" y="19"/>
                          </a:cubicBezTo>
                          <a:cubicBezTo>
                            <a:pt x="10" y="20"/>
                            <a:pt x="9" y="20"/>
                            <a:pt x="9" y="20"/>
                          </a:cubicBezTo>
                          <a:cubicBezTo>
                            <a:pt x="9" y="20"/>
                            <a:pt x="9" y="21"/>
                            <a:pt x="9" y="21"/>
                          </a:cubicBezTo>
                          <a:cubicBezTo>
                            <a:pt x="8" y="22"/>
                            <a:pt x="7" y="22"/>
                            <a:pt x="6" y="22"/>
                          </a:cubicBezTo>
                          <a:cubicBezTo>
                            <a:pt x="6" y="22"/>
                            <a:pt x="6" y="22"/>
                            <a:pt x="6" y="22"/>
                          </a:cubicBezTo>
                          <a:cubicBezTo>
                            <a:pt x="6" y="23"/>
                            <a:pt x="6" y="23"/>
                            <a:pt x="6" y="24"/>
                          </a:cubicBezTo>
                          <a:cubicBezTo>
                            <a:pt x="6" y="24"/>
                            <a:pt x="4" y="25"/>
                            <a:pt x="4" y="26"/>
                          </a:cubicBezTo>
                          <a:cubicBezTo>
                            <a:pt x="4" y="28"/>
                            <a:pt x="5" y="30"/>
                            <a:pt x="6" y="31"/>
                          </a:cubicBezTo>
                          <a:cubicBezTo>
                            <a:pt x="6" y="33"/>
                            <a:pt x="6" y="34"/>
                            <a:pt x="6" y="35"/>
                          </a:cubicBezTo>
                          <a:cubicBezTo>
                            <a:pt x="6" y="35"/>
                            <a:pt x="7" y="35"/>
                            <a:pt x="7" y="35"/>
                          </a:cubicBezTo>
                          <a:cubicBezTo>
                            <a:pt x="7" y="37"/>
                            <a:pt x="8" y="38"/>
                            <a:pt x="7" y="39"/>
                          </a:cubicBezTo>
                          <a:cubicBezTo>
                            <a:pt x="7" y="39"/>
                            <a:pt x="6" y="39"/>
                            <a:pt x="6" y="40"/>
                          </a:cubicBezTo>
                          <a:cubicBezTo>
                            <a:pt x="6" y="40"/>
                            <a:pt x="6" y="41"/>
                            <a:pt x="6" y="41"/>
                          </a:cubicBezTo>
                          <a:cubicBezTo>
                            <a:pt x="5" y="42"/>
                            <a:pt x="4" y="42"/>
                            <a:pt x="4" y="43"/>
                          </a:cubicBezTo>
                          <a:cubicBezTo>
                            <a:pt x="3" y="43"/>
                            <a:pt x="4" y="44"/>
                            <a:pt x="4" y="44"/>
                          </a:cubicBezTo>
                          <a:cubicBezTo>
                            <a:pt x="4" y="45"/>
                            <a:pt x="4" y="45"/>
                            <a:pt x="4" y="45"/>
                          </a:cubicBezTo>
                          <a:cubicBezTo>
                            <a:pt x="1" y="47"/>
                            <a:pt x="1" y="47"/>
                            <a:pt x="1" y="47"/>
                          </a:cubicBezTo>
                          <a:cubicBezTo>
                            <a:pt x="1" y="48"/>
                            <a:pt x="2" y="48"/>
                            <a:pt x="1" y="49"/>
                          </a:cubicBezTo>
                          <a:cubicBezTo>
                            <a:pt x="1" y="49"/>
                            <a:pt x="0" y="50"/>
                            <a:pt x="0" y="50"/>
                          </a:cubicBezTo>
                          <a:cubicBezTo>
                            <a:pt x="0" y="52"/>
                            <a:pt x="1" y="56"/>
                            <a:pt x="2" y="57"/>
                          </a:cubicBezTo>
                          <a:cubicBezTo>
                            <a:pt x="2" y="57"/>
                            <a:pt x="3" y="58"/>
                            <a:pt x="3" y="58"/>
                          </a:cubicBezTo>
                          <a:cubicBezTo>
                            <a:pt x="4" y="59"/>
                            <a:pt x="3" y="59"/>
                            <a:pt x="3" y="59"/>
                          </a:cubicBezTo>
                          <a:cubicBezTo>
                            <a:pt x="4" y="60"/>
                            <a:pt x="4" y="60"/>
                            <a:pt x="4" y="60"/>
                          </a:cubicBezTo>
                          <a:cubicBezTo>
                            <a:pt x="4" y="62"/>
                            <a:pt x="5" y="65"/>
                            <a:pt x="6" y="67"/>
                          </a:cubicBezTo>
                          <a:cubicBezTo>
                            <a:pt x="7" y="67"/>
                            <a:pt x="8" y="67"/>
                            <a:pt x="10" y="68"/>
                          </a:cubicBezTo>
                          <a:cubicBezTo>
                            <a:pt x="10" y="68"/>
                            <a:pt x="11" y="69"/>
                            <a:pt x="11" y="69"/>
                          </a:cubicBezTo>
                          <a:cubicBezTo>
                            <a:pt x="13" y="70"/>
                            <a:pt x="13" y="68"/>
                            <a:pt x="14" y="68"/>
                          </a:cubicBezTo>
                          <a:cubicBezTo>
                            <a:pt x="16" y="67"/>
                            <a:pt x="18" y="67"/>
                            <a:pt x="19" y="66"/>
                          </a:cubicBezTo>
                          <a:cubicBezTo>
                            <a:pt x="19" y="66"/>
                            <a:pt x="19" y="65"/>
                            <a:pt x="19" y="65"/>
                          </a:cubicBezTo>
                          <a:cubicBezTo>
                            <a:pt x="19" y="65"/>
                            <a:pt x="19" y="65"/>
                            <a:pt x="19" y="65"/>
                          </a:cubicBezTo>
                          <a:cubicBezTo>
                            <a:pt x="20" y="63"/>
                            <a:pt x="21" y="62"/>
                            <a:pt x="21" y="61"/>
                          </a:cubicBezTo>
                          <a:cubicBezTo>
                            <a:pt x="21" y="59"/>
                            <a:pt x="21" y="59"/>
                            <a:pt x="21" y="58"/>
                          </a:cubicBezTo>
                          <a:cubicBezTo>
                            <a:pt x="21" y="57"/>
                            <a:pt x="23" y="55"/>
                            <a:pt x="23" y="55"/>
                          </a:cubicBezTo>
                          <a:cubicBezTo>
                            <a:pt x="24" y="53"/>
                            <a:pt x="23" y="52"/>
                            <a:pt x="24" y="51"/>
                          </a:cubicBezTo>
                          <a:cubicBezTo>
                            <a:pt x="24" y="50"/>
                            <a:pt x="24" y="50"/>
                            <a:pt x="24" y="50"/>
                          </a:cubicBezTo>
                          <a:cubicBezTo>
                            <a:pt x="25" y="50"/>
                            <a:pt x="24" y="49"/>
                            <a:pt x="24" y="49"/>
                          </a:cubicBezTo>
                          <a:cubicBezTo>
                            <a:pt x="24" y="49"/>
                            <a:pt x="24" y="48"/>
                            <a:pt x="24" y="48"/>
                          </a:cubicBezTo>
                          <a:cubicBezTo>
                            <a:pt x="25" y="47"/>
                            <a:pt x="26" y="47"/>
                            <a:pt x="26" y="46"/>
                          </a:cubicBezTo>
                          <a:cubicBezTo>
                            <a:pt x="26" y="46"/>
                            <a:pt x="26" y="45"/>
                            <a:pt x="26" y="44"/>
                          </a:cubicBezTo>
                          <a:cubicBezTo>
                            <a:pt x="26" y="44"/>
                            <a:pt x="27" y="42"/>
                            <a:pt x="27" y="41"/>
                          </a:cubicBezTo>
                          <a:cubicBezTo>
                            <a:pt x="27" y="40"/>
                            <a:pt x="26" y="40"/>
                            <a:pt x="26" y="39"/>
                          </a:cubicBezTo>
                          <a:cubicBezTo>
                            <a:pt x="27" y="38"/>
                            <a:pt x="28" y="37"/>
                            <a:pt x="28" y="37"/>
                          </a:cubicBezTo>
                          <a:cubicBezTo>
                            <a:pt x="28" y="36"/>
                            <a:pt x="28" y="36"/>
                            <a:pt x="28" y="35"/>
                          </a:cubicBezTo>
                          <a:cubicBezTo>
                            <a:pt x="28" y="35"/>
                            <a:pt x="29" y="34"/>
                            <a:pt x="29" y="34"/>
                          </a:cubicBezTo>
                          <a:cubicBezTo>
                            <a:pt x="30" y="33"/>
                            <a:pt x="29" y="33"/>
                            <a:pt x="30" y="32"/>
                          </a:cubicBezTo>
                          <a:cubicBezTo>
                            <a:pt x="30" y="32"/>
                            <a:pt x="31" y="31"/>
                            <a:pt x="31" y="31"/>
                          </a:cubicBezTo>
                          <a:cubicBezTo>
                            <a:pt x="31" y="29"/>
                            <a:pt x="30" y="28"/>
                            <a:pt x="31" y="26"/>
                          </a:cubicBezTo>
                          <a:cubicBezTo>
                            <a:pt x="31" y="26"/>
                            <a:pt x="32" y="25"/>
                            <a:pt x="32" y="25"/>
                          </a:cubicBezTo>
                          <a:cubicBezTo>
                            <a:pt x="32" y="24"/>
                            <a:pt x="32" y="24"/>
                            <a:pt x="32" y="24"/>
                          </a:cubicBezTo>
                          <a:cubicBezTo>
                            <a:pt x="32" y="25"/>
                            <a:pt x="31" y="24"/>
                            <a:pt x="33" y="23"/>
                          </a:cubicBezTo>
                          <a:cubicBezTo>
                            <a:pt x="33" y="22"/>
                            <a:pt x="33" y="22"/>
                            <a:pt x="33" y="21"/>
                          </a:cubicBezTo>
                          <a:cubicBezTo>
                            <a:pt x="33" y="21"/>
                            <a:pt x="32" y="21"/>
                            <a:pt x="32" y="20"/>
                          </a:cubicBezTo>
                          <a:cubicBezTo>
                            <a:pt x="31" y="19"/>
                            <a:pt x="31" y="18"/>
                            <a:pt x="31" y="17"/>
                          </a:cubicBezTo>
                          <a:cubicBezTo>
                            <a:pt x="32" y="17"/>
                            <a:pt x="32" y="16"/>
                            <a:pt x="32" y="16"/>
                          </a:cubicBezTo>
                          <a:cubicBezTo>
                            <a:pt x="33" y="17"/>
                            <a:pt x="33" y="18"/>
                            <a:pt x="33" y="19"/>
                          </a:cubicBezTo>
                          <a:cubicBezTo>
                            <a:pt x="34" y="19"/>
                            <a:pt x="34" y="19"/>
                            <a:pt x="34" y="19"/>
                          </a:cubicBezTo>
                          <a:cubicBezTo>
                            <a:pt x="35" y="17"/>
                            <a:pt x="36" y="15"/>
                            <a:pt x="35" y="12"/>
                          </a:cubicBezTo>
                          <a:cubicBezTo>
                            <a:pt x="35" y="12"/>
                            <a:pt x="34" y="11"/>
                            <a:pt x="34" y="11"/>
                          </a:cubicBezTo>
                          <a:cubicBezTo>
                            <a:pt x="34" y="10"/>
                            <a:pt x="34" y="10"/>
                            <a:pt x="34" y="9"/>
                          </a:cubicBezTo>
                          <a:cubicBezTo>
                            <a:pt x="34" y="9"/>
                            <a:pt x="34" y="9"/>
                            <a:pt x="34" y="8"/>
                          </a:cubicBezTo>
                          <a:cubicBezTo>
                            <a:pt x="34" y="8"/>
                            <a:pt x="33" y="4"/>
                            <a:pt x="33" y="3"/>
                          </a:cubicBezTo>
                          <a:cubicBezTo>
                            <a:pt x="32" y="2"/>
                            <a:pt x="32" y="3"/>
                            <a:pt x="31" y="3"/>
                          </a:cubicBezTo>
                          <a:cubicBezTo>
                            <a:pt x="31" y="3"/>
                            <a:pt x="31" y="2"/>
                            <a:pt x="30" y="2"/>
                          </a:cubicBezTo>
                          <a:cubicBezTo>
                            <a:pt x="30" y="1"/>
                            <a:pt x="30" y="1"/>
                            <a:pt x="29" y="1"/>
                          </a:cubicBezTo>
                          <a:cubicBezTo>
                            <a:pt x="30" y="1"/>
                            <a:pt x="29" y="0"/>
                            <a:pt x="29" y="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178" name="Freeform 121">
                      <a:extLst>
                        <a:ext uri="{FF2B5EF4-FFF2-40B4-BE49-F238E27FC236}">
                          <a16:creationId xmlns:a16="http://schemas.microsoft.com/office/drawing/2014/main" id="{A8B96A01-B673-6C53-A390-9D995304656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579945" y="2365729"/>
                      <a:ext cx="227153" cy="115298"/>
                    </a:xfrm>
                    <a:custGeom>
                      <a:avLst/>
                      <a:gdLst>
                        <a:gd name="T0" fmla="*/ 0 w 33"/>
                        <a:gd name="T1" fmla="*/ 3 h 16"/>
                        <a:gd name="T2" fmla="*/ 2 w 33"/>
                        <a:gd name="T3" fmla="*/ 4 h 16"/>
                        <a:gd name="T4" fmla="*/ 3 w 33"/>
                        <a:gd name="T5" fmla="*/ 4 h 16"/>
                        <a:gd name="T6" fmla="*/ 4 w 33"/>
                        <a:gd name="T7" fmla="*/ 6 h 16"/>
                        <a:gd name="T8" fmla="*/ 7 w 33"/>
                        <a:gd name="T9" fmla="*/ 7 h 16"/>
                        <a:gd name="T10" fmla="*/ 8 w 33"/>
                        <a:gd name="T11" fmla="*/ 13 h 16"/>
                        <a:gd name="T12" fmla="*/ 8 w 33"/>
                        <a:gd name="T13" fmla="*/ 13 h 16"/>
                        <a:gd name="T14" fmla="*/ 10 w 33"/>
                        <a:gd name="T15" fmla="*/ 14 h 16"/>
                        <a:gd name="T16" fmla="*/ 12 w 33"/>
                        <a:gd name="T17" fmla="*/ 14 h 16"/>
                        <a:gd name="T18" fmla="*/ 14 w 33"/>
                        <a:gd name="T19" fmla="*/ 14 h 16"/>
                        <a:gd name="T20" fmla="*/ 17 w 33"/>
                        <a:gd name="T21" fmla="*/ 14 h 16"/>
                        <a:gd name="T22" fmla="*/ 18 w 33"/>
                        <a:gd name="T23" fmla="*/ 15 h 16"/>
                        <a:gd name="T24" fmla="*/ 18 w 33"/>
                        <a:gd name="T25" fmla="*/ 15 h 16"/>
                        <a:gd name="T26" fmla="*/ 19 w 33"/>
                        <a:gd name="T27" fmla="*/ 15 h 16"/>
                        <a:gd name="T28" fmla="*/ 22 w 33"/>
                        <a:gd name="T29" fmla="*/ 15 h 16"/>
                        <a:gd name="T30" fmla="*/ 25 w 33"/>
                        <a:gd name="T31" fmla="*/ 15 h 16"/>
                        <a:gd name="T32" fmla="*/ 26 w 33"/>
                        <a:gd name="T33" fmla="*/ 13 h 16"/>
                        <a:gd name="T34" fmla="*/ 28 w 33"/>
                        <a:gd name="T35" fmla="*/ 13 h 16"/>
                        <a:gd name="T36" fmla="*/ 30 w 33"/>
                        <a:gd name="T37" fmla="*/ 14 h 16"/>
                        <a:gd name="T38" fmla="*/ 33 w 33"/>
                        <a:gd name="T39" fmla="*/ 15 h 16"/>
                        <a:gd name="T40" fmla="*/ 32 w 33"/>
                        <a:gd name="T41" fmla="*/ 13 h 16"/>
                        <a:gd name="T42" fmla="*/ 33 w 33"/>
                        <a:gd name="T43" fmla="*/ 12 h 16"/>
                        <a:gd name="T44" fmla="*/ 32 w 33"/>
                        <a:gd name="T45" fmla="*/ 10 h 16"/>
                        <a:gd name="T46" fmla="*/ 29 w 33"/>
                        <a:gd name="T47" fmla="*/ 10 h 16"/>
                        <a:gd name="T48" fmla="*/ 29 w 33"/>
                        <a:gd name="T49" fmla="*/ 8 h 16"/>
                        <a:gd name="T50" fmla="*/ 27 w 33"/>
                        <a:gd name="T51" fmla="*/ 7 h 16"/>
                        <a:gd name="T52" fmla="*/ 25 w 33"/>
                        <a:gd name="T53" fmla="*/ 5 h 16"/>
                        <a:gd name="T54" fmla="*/ 23 w 33"/>
                        <a:gd name="T55" fmla="*/ 4 h 16"/>
                        <a:gd name="T56" fmla="*/ 21 w 33"/>
                        <a:gd name="T57" fmla="*/ 5 h 16"/>
                        <a:gd name="T58" fmla="*/ 18 w 33"/>
                        <a:gd name="T59" fmla="*/ 5 h 16"/>
                        <a:gd name="T60" fmla="*/ 14 w 33"/>
                        <a:gd name="T61" fmla="*/ 3 h 16"/>
                        <a:gd name="T62" fmla="*/ 12 w 33"/>
                        <a:gd name="T63" fmla="*/ 2 h 16"/>
                        <a:gd name="T64" fmla="*/ 8 w 33"/>
                        <a:gd name="T65" fmla="*/ 2 h 16"/>
                        <a:gd name="T66" fmla="*/ 5 w 33"/>
                        <a:gd name="T67" fmla="*/ 1 h 16"/>
                        <a:gd name="T68" fmla="*/ 2 w 33"/>
                        <a:gd name="T69" fmla="*/ 1 h 16"/>
                        <a:gd name="T70" fmla="*/ 0 w 33"/>
                        <a:gd name="T71" fmla="*/ 3 h 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33" h="16">
                          <a:moveTo>
                            <a:pt x="0" y="3"/>
                          </a:moveTo>
                          <a:cubicBezTo>
                            <a:pt x="1" y="4"/>
                            <a:pt x="1" y="4"/>
                            <a:pt x="2" y="4"/>
                          </a:cubicBezTo>
                          <a:cubicBezTo>
                            <a:pt x="2" y="4"/>
                            <a:pt x="3" y="4"/>
                            <a:pt x="3" y="4"/>
                          </a:cubicBezTo>
                          <a:cubicBezTo>
                            <a:pt x="3" y="5"/>
                            <a:pt x="4" y="5"/>
                            <a:pt x="4" y="6"/>
                          </a:cubicBezTo>
                          <a:cubicBezTo>
                            <a:pt x="5" y="6"/>
                            <a:pt x="7" y="7"/>
                            <a:pt x="7" y="7"/>
                          </a:cubicBezTo>
                          <a:cubicBezTo>
                            <a:pt x="7" y="8"/>
                            <a:pt x="8" y="11"/>
                            <a:pt x="8" y="13"/>
                          </a:cubicBezTo>
                          <a:cubicBezTo>
                            <a:pt x="8" y="13"/>
                            <a:pt x="8" y="13"/>
                            <a:pt x="8" y="13"/>
                          </a:cubicBezTo>
                          <a:cubicBezTo>
                            <a:pt x="8" y="13"/>
                            <a:pt x="8" y="14"/>
                            <a:pt x="10" y="14"/>
                          </a:cubicBezTo>
                          <a:cubicBezTo>
                            <a:pt x="11" y="13"/>
                            <a:pt x="11" y="14"/>
                            <a:pt x="12" y="14"/>
                          </a:cubicBezTo>
                          <a:cubicBezTo>
                            <a:pt x="13" y="14"/>
                            <a:pt x="14" y="14"/>
                            <a:pt x="14" y="14"/>
                          </a:cubicBezTo>
                          <a:cubicBezTo>
                            <a:pt x="14" y="14"/>
                            <a:pt x="16" y="14"/>
                            <a:pt x="17" y="14"/>
                          </a:cubicBezTo>
                          <a:cubicBezTo>
                            <a:pt x="18" y="14"/>
                            <a:pt x="18" y="15"/>
                            <a:pt x="18" y="15"/>
                          </a:cubicBezTo>
                          <a:cubicBezTo>
                            <a:pt x="18" y="15"/>
                            <a:pt x="18" y="15"/>
                            <a:pt x="18" y="15"/>
                          </a:cubicBezTo>
                          <a:cubicBezTo>
                            <a:pt x="19" y="15"/>
                            <a:pt x="19" y="15"/>
                            <a:pt x="19" y="15"/>
                          </a:cubicBezTo>
                          <a:cubicBezTo>
                            <a:pt x="19" y="15"/>
                            <a:pt x="21" y="15"/>
                            <a:pt x="22" y="15"/>
                          </a:cubicBezTo>
                          <a:cubicBezTo>
                            <a:pt x="23" y="15"/>
                            <a:pt x="25" y="15"/>
                            <a:pt x="25" y="15"/>
                          </a:cubicBezTo>
                          <a:cubicBezTo>
                            <a:pt x="25" y="15"/>
                            <a:pt x="26" y="14"/>
                            <a:pt x="26" y="13"/>
                          </a:cubicBezTo>
                          <a:cubicBezTo>
                            <a:pt x="27" y="12"/>
                            <a:pt x="27" y="13"/>
                            <a:pt x="28" y="13"/>
                          </a:cubicBezTo>
                          <a:cubicBezTo>
                            <a:pt x="29" y="13"/>
                            <a:pt x="30" y="14"/>
                            <a:pt x="30" y="14"/>
                          </a:cubicBezTo>
                          <a:cubicBezTo>
                            <a:pt x="30" y="14"/>
                            <a:pt x="32" y="16"/>
                            <a:pt x="33" y="15"/>
                          </a:cubicBezTo>
                          <a:cubicBezTo>
                            <a:pt x="33" y="15"/>
                            <a:pt x="33" y="14"/>
                            <a:pt x="32" y="13"/>
                          </a:cubicBezTo>
                          <a:cubicBezTo>
                            <a:pt x="31" y="12"/>
                            <a:pt x="33" y="12"/>
                            <a:pt x="33" y="12"/>
                          </a:cubicBezTo>
                          <a:cubicBezTo>
                            <a:pt x="33" y="12"/>
                            <a:pt x="33" y="11"/>
                            <a:pt x="32" y="10"/>
                          </a:cubicBezTo>
                          <a:cubicBezTo>
                            <a:pt x="31" y="9"/>
                            <a:pt x="30" y="10"/>
                            <a:pt x="29" y="10"/>
                          </a:cubicBezTo>
                          <a:cubicBezTo>
                            <a:pt x="28" y="9"/>
                            <a:pt x="30" y="8"/>
                            <a:pt x="29" y="8"/>
                          </a:cubicBezTo>
                          <a:cubicBezTo>
                            <a:pt x="28" y="8"/>
                            <a:pt x="28" y="7"/>
                            <a:pt x="27" y="7"/>
                          </a:cubicBezTo>
                          <a:cubicBezTo>
                            <a:pt x="26" y="6"/>
                            <a:pt x="26" y="6"/>
                            <a:pt x="25" y="5"/>
                          </a:cubicBezTo>
                          <a:cubicBezTo>
                            <a:pt x="25" y="4"/>
                            <a:pt x="24" y="4"/>
                            <a:pt x="23" y="4"/>
                          </a:cubicBezTo>
                          <a:cubicBezTo>
                            <a:pt x="22" y="5"/>
                            <a:pt x="22" y="6"/>
                            <a:pt x="21" y="5"/>
                          </a:cubicBezTo>
                          <a:cubicBezTo>
                            <a:pt x="20" y="4"/>
                            <a:pt x="19" y="5"/>
                            <a:pt x="18" y="5"/>
                          </a:cubicBezTo>
                          <a:cubicBezTo>
                            <a:pt x="16" y="5"/>
                            <a:pt x="15" y="4"/>
                            <a:pt x="14" y="3"/>
                          </a:cubicBezTo>
                          <a:cubicBezTo>
                            <a:pt x="13" y="2"/>
                            <a:pt x="13" y="2"/>
                            <a:pt x="12" y="2"/>
                          </a:cubicBezTo>
                          <a:cubicBezTo>
                            <a:pt x="10" y="2"/>
                            <a:pt x="10" y="2"/>
                            <a:pt x="8" y="2"/>
                          </a:cubicBezTo>
                          <a:cubicBezTo>
                            <a:pt x="6" y="1"/>
                            <a:pt x="5" y="1"/>
                            <a:pt x="5" y="1"/>
                          </a:cubicBezTo>
                          <a:cubicBezTo>
                            <a:pt x="4" y="0"/>
                            <a:pt x="2" y="0"/>
                            <a:pt x="2" y="1"/>
                          </a:cubicBezTo>
                          <a:cubicBezTo>
                            <a:pt x="1" y="1"/>
                            <a:pt x="0" y="3"/>
                            <a:pt x="0" y="3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5179" name="Group 5178">
                      <a:extLst>
                        <a:ext uri="{FF2B5EF4-FFF2-40B4-BE49-F238E27FC236}">
                          <a16:creationId xmlns:a16="http://schemas.microsoft.com/office/drawing/2014/main" id="{9AB1067E-806D-5FC0-EAC9-1B13094182D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87133" y="2808832"/>
                      <a:ext cx="2466667" cy="1308963"/>
                      <a:chOff x="5787133" y="2808832"/>
                      <a:chExt cx="2466667" cy="1308963"/>
                    </a:xfrm>
                  </p:grpSpPr>
                  <p:sp>
                    <p:nvSpPr>
                      <p:cNvPr id="5184" name="NO ACTIVE FILL">
                        <a:extLst>
                          <a:ext uri="{FF2B5EF4-FFF2-40B4-BE49-F238E27FC236}">
                            <a16:creationId xmlns:a16="http://schemas.microsoft.com/office/drawing/2014/main" id="{42924459-8544-A871-95D4-8450081058B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347519" y="3600010"/>
                        <a:ext cx="87862" cy="262246"/>
                      </a:xfrm>
                      <a:custGeom>
                        <a:avLst/>
                        <a:gdLst>
                          <a:gd name="T0" fmla="*/ 8 w 13"/>
                          <a:gd name="T1" fmla="*/ 34 h 36"/>
                          <a:gd name="T2" fmla="*/ 9 w 13"/>
                          <a:gd name="T3" fmla="*/ 30 h 36"/>
                          <a:gd name="T4" fmla="*/ 8 w 13"/>
                          <a:gd name="T5" fmla="*/ 27 h 36"/>
                          <a:gd name="T6" fmla="*/ 9 w 13"/>
                          <a:gd name="T7" fmla="*/ 21 h 36"/>
                          <a:gd name="T8" fmla="*/ 9 w 13"/>
                          <a:gd name="T9" fmla="*/ 20 h 36"/>
                          <a:gd name="T10" fmla="*/ 10 w 13"/>
                          <a:gd name="T11" fmla="*/ 18 h 36"/>
                          <a:gd name="T12" fmla="*/ 11 w 13"/>
                          <a:gd name="T13" fmla="*/ 17 h 36"/>
                          <a:gd name="T14" fmla="*/ 11 w 13"/>
                          <a:gd name="T15" fmla="*/ 14 h 36"/>
                          <a:gd name="T16" fmla="*/ 12 w 13"/>
                          <a:gd name="T17" fmla="*/ 12 h 36"/>
                          <a:gd name="T18" fmla="*/ 12 w 13"/>
                          <a:gd name="T19" fmla="*/ 10 h 36"/>
                          <a:gd name="T20" fmla="*/ 12 w 13"/>
                          <a:gd name="T21" fmla="*/ 7 h 36"/>
                          <a:gd name="T22" fmla="*/ 11 w 13"/>
                          <a:gd name="T23" fmla="*/ 6 h 36"/>
                          <a:gd name="T24" fmla="*/ 11 w 13"/>
                          <a:gd name="T25" fmla="*/ 3 h 36"/>
                          <a:gd name="T26" fmla="*/ 8 w 13"/>
                          <a:gd name="T27" fmla="*/ 2 h 36"/>
                          <a:gd name="T28" fmla="*/ 8 w 13"/>
                          <a:gd name="T29" fmla="*/ 1 h 36"/>
                          <a:gd name="T30" fmla="*/ 6 w 13"/>
                          <a:gd name="T31" fmla="*/ 1 h 36"/>
                          <a:gd name="T32" fmla="*/ 4 w 13"/>
                          <a:gd name="T33" fmla="*/ 3 h 36"/>
                          <a:gd name="T34" fmla="*/ 3 w 13"/>
                          <a:gd name="T35" fmla="*/ 4 h 36"/>
                          <a:gd name="T36" fmla="*/ 2 w 13"/>
                          <a:gd name="T37" fmla="*/ 5 h 36"/>
                          <a:gd name="T38" fmla="*/ 1 w 13"/>
                          <a:gd name="T39" fmla="*/ 6 h 36"/>
                          <a:gd name="T40" fmla="*/ 0 w 13"/>
                          <a:gd name="T41" fmla="*/ 6 h 36"/>
                          <a:gd name="T42" fmla="*/ 0 w 13"/>
                          <a:gd name="T43" fmla="*/ 11 h 36"/>
                          <a:gd name="T44" fmla="*/ 3 w 13"/>
                          <a:gd name="T45" fmla="*/ 11 h 36"/>
                          <a:gd name="T46" fmla="*/ 3 w 13"/>
                          <a:gd name="T47" fmla="*/ 14 h 36"/>
                          <a:gd name="T48" fmla="*/ 4 w 13"/>
                          <a:gd name="T49" fmla="*/ 17 h 36"/>
                          <a:gd name="T50" fmla="*/ 4 w 13"/>
                          <a:gd name="T51" fmla="*/ 20 h 36"/>
                          <a:gd name="T52" fmla="*/ 4 w 13"/>
                          <a:gd name="T53" fmla="*/ 23 h 36"/>
                          <a:gd name="T54" fmla="*/ 3 w 13"/>
                          <a:gd name="T55" fmla="*/ 27 h 36"/>
                          <a:gd name="T56" fmla="*/ 3 w 13"/>
                          <a:gd name="T57" fmla="*/ 30 h 36"/>
                          <a:gd name="T58" fmla="*/ 3 w 13"/>
                          <a:gd name="T59" fmla="*/ 32 h 36"/>
                          <a:gd name="T60" fmla="*/ 4 w 13"/>
                          <a:gd name="T61" fmla="*/ 33 h 36"/>
                          <a:gd name="T62" fmla="*/ 5 w 13"/>
                          <a:gd name="T63" fmla="*/ 36 h 36"/>
                          <a:gd name="T64" fmla="*/ 5 w 13"/>
                          <a:gd name="T65" fmla="*/ 36 h 36"/>
                          <a:gd name="T66" fmla="*/ 6 w 13"/>
                          <a:gd name="T67" fmla="*/ 34 h 36"/>
                          <a:gd name="T68" fmla="*/ 8 w 13"/>
                          <a:gd name="T69" fmla="*/ 34 h 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</a:cxnLst>
                        <a:rect l="0" t="0" r="r" b="b"/>
                        <a:pathLst>
                          <a:path w="13" h="36">
                            <a:moveTo>
                              <a:pt x="8" y="34"/>
                            </a:moveTo>
                            <a:cubicBezTo>
                              <a:pt x="8" y="34"/>
                              <a:pt x="9" y="31"/>
                              <a:pt x="9" y="30"/>
                            </a:cubicBezTo>
                            <a:cubicBezTo>
                              <a:pt x="9" y="29"/>
                              <a:pt x="9" y="28"/>
                              <a:pt x="8" y="27"/>
                            </a:cubicBezTo>
                            <a:cubicBezTo>
                              <a:pt x="7" y="26"/>
                              <a:pt x="9" y="22"/>
                              <a:pt x="9" y="21"/>
                            </a:cubicBezTo>
                            <a:cubicBezTo>
                              <a:pt x="8" y="20"/>
                              <a:pt x="8" y="19"/>
                              <a:pt x="9" y="20"/>
                            </a:cubicBezTo>
                            <a:cubicBezTo>
                              <a:pt x="10" y="20"/>
                              <a:pt x="10" y="19"/>
                              <a:pt x="10" y="18"/>
                            </a:cubicBezTo>
                            <a:cubicBezTo>
                              <a:pt x="9" y="18"/>
                              <a:pt x="10" y="18"/>
                              <a:pt x="11" y="17"/>
                            </a:cubicBezTo>
                            <a:cubicBezTo>
                              <a:pt x="11" y="16"/>
                              <a:pt x="11" y="15"/>
                              <a:pt x="11" y="14"/>
                            </a:cubicBezTo>
                            <a:cubicBezTo>
                              <a:pt x="11" y="13"/>
                              <a:pt x="11" y="12"/>
                              <a:pt x="12" y="12"/>
                            </a:cubicBezTo>
                            <a:cubicBezTo>
                              <a:pt x="13" y="12"/>
                              <a:pt x="11" y="11"/>
                              <a:pt x="12" y="10"/>
                            </a:cubicBezTo>
                            <a:cubicBezTo>
                              <a:pt x="13" y="8"/>
                              <a:pt x="13" y="8"/>
                              <a:pt x="12" y="7"/>
                            </a:cubicBezTo>
                            <a:cubicBezTo>
                              <a:pt x="11" y="7"/>
                              <a:pt x="10" y="7"/>
                              <a:pt x="11" y="6"/>
                            </a:cubicBezTo>
                            <a:cubicBezTo>
                              <a:pt x="12" y="5"/>
                              <a:pt x="11" y="3"/>
                              <a:pt x="11" y="3"/>
                            </a:cubicBezTo>
                            <a:cubicBezTo>
                              <a:pt x="8" y="2"/>
                              <a:pt x="8" y="2"/>
                              <a:pt x="8" y="2"/>
                            </a:cubicBezTo>
                            <a:cubicBezTo>
                              <a:pt x="8" y="2"/>
                              <a:pt x="9" y="2"/>
                              <a:pt x="8" y="1"/>
                            </a:cubicBezTo>
                            <a:cubicBezTo>
                              <a:pt x="7" y="0"/>
                              <a:pt x="6" y="1"/>
                              <a:pt x="6" y="1"/>
                            </a:cubicBezTo>
                            <a:cubicBezTo>
                              <a:pt x="4" y="3"/>
                              <a:pt x="4" y="3"/>
                              <a:pt x="4" y="3"/>
                            </a:cubicBezTo>
                            <a:cubicBezTo>
                              <a:pt x="4" y="3"/>
                              <a:pt x="4" y="3"/>
                              <a:pt x="3" y="4"/>
                            </a:cubicBezTo>
                            <a:cubicBezTo>
                              <a:pt x="2" y="5"/>
                              <a:pt x="2" y="5"/>
                              <a:pt x="2" y="5"/>
                            </a:cubicBezTo>
                            <a:cubicBezTo>
                              <a:pt x="2" y="5"/>
                              <a:pt x="2" y="6"/>
                              <a:pt x="1" y="6"/>
                            </a:cubicBezTo>
                            <a:cubicBezTo>
                              <a:pt x="0" y="6"/>
                              <a:pt x="0" y="6"/>
                              <a:pt x="0" y="6"/>
                            </a:cubicBezTo>
                            <a:cubicBezTo>
                              <a:pt x="0" y="11"/>
                              <a:pt x="0" y="11"/>
                              <a:pt x="0" y="11"/>
                            </a:cubicBezTo>
                            <a:cubicBezTo>
                              <a:pt x="3" y="11"/>
                              <a:pt x="3" y="11"/>
                              <a:pt x="3" y="11"/>
                            </a:cubicBezTo>
                            <a:cubicBezTo>
                              <a:pt x="3" y="11"/>
                              <a:pt x="4" y="13"/>
                              <a:pt x="3" y="14"/>
                            </a:cubicBezTo>
                            <a:cubicBezTo>
                              <a:pt x="3" y="15"/>
                              <a:pt x="4" y="17"/>
                              <a:pt x="4" y="17"/>
                            </a:cubicBezTo>
                            <a:cubicBezTo>
                              <a:pt x="4" y="17"/>
                              <a:pt x="4" y="18"/>
                              <a:pt x="4" y="20"/>
                            </a:cubicBezTo>
                            <a:cubicBezTo>
                              <a:pt x="3" y="22"/>
                              <a:pt x="4" y="22"/>
                              <a:pt x="4" y="23"/>
                            </a:cubicBezTo>
                            <a:cubicBezTo>
                              <a:pt x="4" y="25"/>
                              <a:pt x="4" y="25"/>
                              <a:pt x="3" y="27"/>
                            </a:cubicBezTo>
                            <a:cubicBezTo>
                              <a:pt x="3" y="28"/>
                              <a:pt x="3" y="28"/>
                              <a:pt x="3" y="30"/>
                            </a:cubicBezTo>
                            <a:cubicBezTo>
                              <a:pt x="4" y="31"/>
                              <a:pt x="3" y="32"/>
                              <a:pt x="3" y="32"/>
                            </a:cubicBezTo>
                            <a:cubicBezTo>
                              <a:pt x="3" y="32"/>
                              <a:pt x="3" y="32"/>
                              <a:pt x="4" y="33"/>
                            </a:cubicBezTo>
                            <a:cubicBezTo>
                              <a:pt x="5" y="34"/>
                              <a:pt x="5" y="36"/>
                              <a:pt x="5" y="36"/>
                            </a:cubicBezTo>
                            <a:cubicBezTo>
                              <a:pt x="5" y="36"/>
                              <a:pt x="5" y="36"/>
                              <a:pt x="5" y="36"/>
                            </a:cubicBezTo>
                            <a:cubicBezTo>
                              <a:pt x="5" y="36"/>
                              <a:pt x="6" y="34"/>
                              <a:pt x="6" y="34"/>
                            </a:cubicBezTo>
                            <a:cubicBezTo>
                              <a:pt x="6" y="34"/>
                              <a:pt x="7" y="34"/>
                              <a:pt x="8" y="34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5" name="Freeform 9">
                        <a:extLst>
                          <a:ext uri="{FF2B5EF4-FFF2-40B4-BE49-F238E27FC236}">
                            <a16:creationId xmlns:a16="http://schemas.microsoft.com/office/drawing/2014/main" id="{C45CA380-3620-3045-58CD-E80A4D4B721B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674732" y="3375002"/>
                        <a:ext cx="379304" cy="259985"/>
                      </a:xfrm>
                      <a:custGeom>
                        <a:avLst/>
                        <a:gdLst>
                          <a:gd name="T0" fmla="*/ 1 w 55"/>
                          <a:gd name="T1" fmla="*/ 11 h 36"/>
                          <a:gd name="T2" fmla="*/ 2 w 55"/>
                          <a:gd name="T3" fmla="*/ 9 h 36"/>
                          <a:gd name="T4" fmla="*/ 3 w 55"/>
                          <a:gd name="T5" fmla="*/ 8 h 36"/>
                          <a:gd name="T6" fmla="*/ 4 w 55"/>
                          <a:gd name="T7" fmla="*/ 7 h 36"/>
                          <a:gd name="T8" fmla="*/ 5 w 55"/>
                          <a:gd name="T9" fmla="*/ 6 h 36"/>
                          <a:gd name="T10" fmla="*/ 6 w 55"/>
                          <a:gd name="T11" fmla="*/ 7 h 36"/>
                          <a:gd name="T12" fmla="*/ 9 w 55"/>
                          <a:gd name="T13" fmla="*/ 7 h 36"/>
                          <a:gd name="T14" fmla="*/ 17 w 55"/>
                          <a:gd name="T15" fmla="*/ 9 h 36"/>
                          <a:gd name="T16" fmla="*/ 18 w 55"/>
                          <a:gd name="T17" fmla="*/ 14 h 36"/>
                          <a:gd name="T18" fmla="*/ 21 w 55"/>
                          <a:gd name="T19" fmla="*/ 12 h 36"/>
                          <a:gd name="T20" fmla="*/ 27 w 55"/>
                          <a:gd name="T21" fmla="*/ 5 h 36"/>
                          <a:gd name="T22" fmla="*/ 43 w 55"/>
                          <a:gd name="T23" fmla="*/ 0 h 36"/>
                          <a:gd name="T24" fmla="*/ 42 w 55"/>
                          <a:gd name="T25" fmla="*/ 1 h 36"/>
                          <a:gd name="T26" fmla="*/ 48 w 55"/>
                          <a:gd name="T27" fmla="*/ 10 h 36"/>
                          <a:gd name="T28" fmla="*/ 50 w 55"/>
                          <a:gd name="T29" fmla="*/ 11 h 36"/>
                          <a:gd name="T30" fmla="*/ 49 w 55"/>
                          <a:gd name="T31" fmla="*/ 11 h 36"/>
                          <a:gd name="T32" fmla="*/ 48 w 55"/>
                          <a:gd name="T33" fmla="*/ 12 h 36"/>
                          <a:gd name="T34" fmla="*/ 46 w 55"/>
                          <a:gd name="T35" fmla="*/ 13 h 36"/>
                          <a:gd name="T36" fmla="*/ 45 w 55"/>
                          <a:gd name="T37" fmla="*/ 16 h 36"/>
                          <a:gd name="T38" fmla="*/ 44 w 55"/>
                          <a:gd name="T39" fmla="*/ 16 h 36"/>
                          <a:gd name="T40" fmla="*/ 42 w 55"/>
                          <a:gd name="T41" fmla="*/ 19 h 36"/>
                          <a:gd name="T42" fmla="*/ 35 w 55"/>
                          <a:gd name="T43" fmla="*/ 22 h 36"/>
                          <a:gd name="T44" fmla="*/ 33 w 55"/>
                          <a:gd name="T45" fmla="*/ 23 h 36"/>
                          <a:gd name="T46" fmla="*/ 32 w 55"/>
                          <a:gd name="T47" fmla="*/ 23 h 36"/>
                          <a:gd name="T48" fmla="*/ 28 w 55"/>
                          <a:gd name="T49" fmla="*/ 25 h 36"/>
                          <a:gd name="T50" fmla="*/ 28 w 55"/>
                          <a:gd name="T51" fmla="*/ 26 h 36"/>
                          <a:gd name="T52" fmla="*/ 24 w 55"/>
                          <a:gd name="T53" fmla="*/ 26 h 36"/>
                          <a:gd name="T54" fmla="*/ 24 w 55"/>
                          <a:gd name="T55" fmla="*/ 27 h 36"/>
                          <a:gd name="T56" fmla="*/ 20 w 55"/>
                          <a:gd name="T57" fmla="*/ 29 h 36"/>
                          <a:gd name="T58" fmla="*/ 14 w 55"/>
                          <a:gd name="T59" fmla="*/ 30 h 36"/>
                          <a:gd name="T60" fmla="*/ 12 w 55"/>
                          <a:gd name="T61" fmla="*/ 32 h 36"/>
                          <a:gd name="T62" fmla="*/ 10 w 55"/>
                          <a:gd name="T63" fmla="*/ 32 h 36"/>
                          <a:gd name="T64" fmla="*/ 9 w 55"/>
                          <a:gd name="T65" fmla="*/ 33 h 36"/>
                          <a:gd name="T66" fmla="*/ 4 w 55"/>
                          <a:gd name="T67" fmla="*/ 32 h 36"/>
                          <a:gd name="T68" fmla="*/ 3 w 55"/>
                          <a:gd name="T69" fmla="*/ 28 h 36"/>
                          <a:gd name="T70" fmla="*/ 4 w 55"/>
                          <a:gd name="T71" fmla="*/ 27 h 36"/>
                          <a:gd name="T72" fmla="*/ 2 w 55"/>
                          <a:gd name="T73" fmla="*/ 25 h 36"/>
                          <a:gd name="T74" fmla="*/ 1 w 55"/>
                          <a:gd name="T75" fmla="*/ 20 h 36"/>
                          <a:gd name="T76" fmla="*/ 1 w 55"/>
                          <a:gd name="T77" fmla="*/ 20 h 36"/>
                          <a:gd name="T78" fmla="*/ 1 w 55"/>
                          <a:gd name="T79" fmla="*/ 17 h 36"/>
                          <a:gd name="T80" fmla="*/ 1 w 55"/>
                          <a:gd name="T81" fmla="*/ 16 h 36"/>
                          <a:gd name="T82" fmla="*/ 1 w 55"/>
                          <a:gd name="T83" fmla="*/ 11 h 36"/>
                          <a:gd name="T84" fmla="*/ 50 w 55"/>
                          <a:gd name="T85" fmla="*/ 34 h 36"/>
                          <a:gd name="T86" fmla="*/ 51 w 55"/>
                          <a:gd name="T87" fmla="*/ 35 h 36"/>
                          <a:gd name="T88" fmla="*/ 53 w 55"/>
                          <a:gd name="T89" fmla="*/ 35 h 36"/>
                          <a:gd name="T90" fmla="*/ 50 w 55"/>
                          <a:gd name="T91" fmla="*/ 34 h 36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</a:cxnLst>
                        <a:rect l="0" t="0" r="r" b="b"/>
                        <a:pathLst>
                          <a:path w="55" h="36">
                            <a:moveTo>
                              <a:pt x="1" y="11"/>
                            </a:moveTo>
                            <a:cubicBezTo>
                              <a:pt x="1" y="11"/>
                              <a:pt x="2" y="10"/>
                              <a:pt x="2" y="9"/>
                            </a:cubicBezTo>
                            <a:cubicBezTo>
                              <a:pt x="2" y="8"/>
                              <a:pt x="3" y="9"/>
                              <a:pt x="3" y="8"/>
                            </a:cubicBezTo>
                            <a:cubicBezTo>
                              <a:pt x="3" y="7"/>
                              <a:pt x="3" y="7"/>
                              <a:pt x="4" y="7"/>
                            </a:cubicBezTo>
                            <a:cubicBezTo>
                              <a:pt x="4" y="6"/>
                              <a:pt x="4" y="6"/>
                              <a:pt x="5" y="6"/>
                            </a:cubicBezTo>
                            <a:cubicBezTo>
                              <a:pt x="7" y="5"/>
                              <a:pt x="5" y="7"/>
                              <a:pt x="6" y="7"/>
                            </a:cubicBezTo>
                            <a:cubicBezTo>
                              <a:pt x="7" y="8"/>
                              <a:pt x="8" y="7"/>
                              <a:pt x="9" y="7"/>
                            </a:cubicBezTo>
                            <a:cubicBezTo>
                              <a:pt x="11" y="7"/>
                              <a:pt x="17" y="9"/>
                              <a:pt x="17" y="9"/>
                            </a:cubicBezTo>
                            <a:cubicBezTo>
                              <a:pt x="18" y="14"/>
                              <a:pt x="18" y="14"/>
                              <a:pt x="18" y="14"/>
                            </a:cubicBezTo>
                            <a:cubicBezTo>
                              <a:pt x="18" y="14"/>
                              <a:pt x="21" y="12"/>
                              <a:pt x="21" y="12"/>
                            </a:cubicBezTo>
                            <a:cubicBezTo>
                              <a:pt x="27" y="5"/>
                              <a:pt x="27" y="5"/>
                              <a:pt x="27" y="5"/>
                            </a:cubicBezTo>
                            <a:cubicBezTo>
                              <a:pt x="43" y="0"/>
                              <a:pt x="43" y="0"/>
                              <a:pt x="43" y="0"/>
                            </a:cubicBezTo>
                            <a:cubicBezTo>
                              <a:pt x="42" y="1"/>
                              <a:pt x="42" y="1"/>
                              <a:pt x="42" y="1"/>
                            </a:cubicBezTo>
                            <a:cubicBezTo>
                              <a:pt x="48" y="10"/>
                              <a:pt x="48" y="10"/>
                              <a:pt x="48" y="10"/>
                            </a:cubicBezTo>
                            <a:cubicBezTo>
                              <a:pt x="50" y="11"/>
                              <a:pt x="50" y="11"/>
                              <a:pt x="50" y="11"/>
                            </a:cubicBezTo>
                            <a:cubicBezTo>
                              <a:pt x="50" y="11"/>
                              <a:pt x="49" y="11"/>
                              <a:pt x="49" y="11"/>
                            </a:cubicBezTo>
                            <a:cubicBezTo>
                              <a:pt x="49" y="11"/>
                              <a:pt x="49" y="12"/>
                              <a:pt x="48" y="12"/>
                            </a:cubicBezTo>
                            <a:cubicBezTo>
                              <a:pt x="47" y="13"/>
                              <a:pt x="47" y="12"/>
                              <a:pt x="46" y="13"/>
                            </a:cubicBezTo>
                            <a:cubicBezTo>
                              <a:pt x="44" y="14"/>
                              <a:pt x="45" y="15"/>
                              <a:pt x="45" y="16"/>
                            </a:cubicBezTo>
                            <a:cubicBezTo>
                              <a:pt x="45" y="16"/>
                              <a:pt x="44" y="16"/>
                              <a:pt x="44" y="16"/>
                            </a:cubicBezTo>
                            <a:cubicBezTo>
                              <a:pt x="44" y="16"/>
                              <a:pt x="42" y="19"/>
                              <a:pt x="42" y="19"/>
                            </a:cubicBezTo>
                            <a:cubicBezTo>
                              <a:pt x="40" y="20"/>
                              <a:pt x="38" y="21"/>
                              <a:pt x="35" y="22"/>
                            </a:cubicBezTo>
                            <a:cubicBezTo>
                              <a:pt x="35" y="22"/>
                              <a:pt x="34" y="23"/>
                              <a:pt x="33" y="23"/>
                            </a:cubicBezTo>
                            <a:cubicBezTo>
                              <a:pt x="33" y="23"/>
                              <a:pt x="32" y="23"/>
                              <a:pt x="32" y="23"/>
                            </a:cubicBezTo>
                            <a:cubicBezTo>
                              <a:pt x="31" y="23"/>
                              <a:pt x="28" y="25"/>
                              <a:pt x="28" y="25"/>
                            </a:cubicBezTo>
                            <a:cubicBezTo>
                              <a:pt x="28" y="26"/>
                              <a:pt x="28" y="26"/>
                              <a:pt x="28" y="26"/>
                            </a:cubicBezTo>
                            <a:cubicBezTo>
                              <a:pt x="27" y="27"/>
                              <a:pt x="26" y="26"/>
                              <a:pt x="24" y="26"/>
                            </a:cubicBezTo>
                            <a:cubicBezTo>
                              <a:pt x="24" y="26"/>
                              <a:pt x="24" y="27"/>
                              <a:pt x="24" y="27"/>
                            </a:cubicBezTo>
                            <a:cubicBezTo>
                              <a:pt x="23" y="28"/>
                              <a:pt x="21" y="29"/>
                              <a:pt x="20" y="29"/>
                            </a:cubicBezTo>
                            <a:cubicBezTo>
                              <a:pt x="18" y="29"/>
                              <a:pt x="16" y="29"/>
                              <a:pt x="14" y="30"/>
                            </a:cubicBezTo>
                            <a:cubicBezTo>
                              <a:pt x="13" y="30"/>
                              <a:pt x="13" y="31"/>
                              <a:pt x="12" y="32"/>
                            </a:cubicBezTo>
                            <a:cubicBezTo>
                              <a:pt x="12" y="32"/>
                              <a:pt x="11" y="32"/>
                              <a:pt x="10" y="32"/>
                            </a:cubicBezTo>
                            <a:cubicBezTo>
                              <a:pt x="10" y="32"/>
                              <a:pt x="9" y="33"/>
                              <a:pt x="9" y="33"/>
                            </a:cubicBezTo>
                            <a:cubicBezTo>
                              <a:pt x="8" y="33"/>
                              <a:pt x="5" y="32"/>
                              <a:pt x="4" y="32"/>
                            </a:cubicBezTo>
                            <a:cubicBezTo>
                              <a:pt x="3" y="30"/>
                              <a:pt x="3" y="30"/>
                              <a:pt x="3" y="28"/>
                            </a:cubicBezTo>
                            <a:cubicBezTo>
                              <a:pt x="3" y="28"/>
                              <a:pt x="4" y="27"/>
                              <a:pt x="4" y="27"/>
                            </a:cubicBezTo>
                            <a:cubicBezTo>
                              <a:pt x="3" y="26"/>
                              <a:pt x="2" y="25"/>
                              <a:pt x="2" y="25"/>
                            </a:cubicBezTo>
                            <a:cubicBezTo>
                              <a:pt x="3" y="25"/>
                              <a:pt x="1" y="21"/>
                              <a:pt x="1" y="20"/>
                            </a:cubicBezTo>
                            <a:cubicBezTo>
                              <a:pt x="0" y="20"/>
                              <a:pt x="1" y="20"/>
                              <a:pt x="1" y="20"/>
                            </a:cubicBezTo>
                            <a:cubicBezTo>
                              <a:pt x="2" y="19"/>
                              <a:pt x="1" y="18"/>
                              <a:pt x="1" y="17"/>
                            </a:cubicBezTo>
                            <a:cubicBezTo>
                              <a:pt x="1" y="16"/>
                              <a:pt x="1" y="16"/>
                              <a:pt x="1" y="16"/>
                            </a:cubicBezTo>
                            <a:cubicBezTo>
                              <a:pt x="1" y="15"/>
                              <a:pt x="2" y="13"/>
                              <a:pt x="1" y="11"/>
                            </a:cubicBezTo>
                            <a:close/>
                            <a:moveTo>
                              <a:pt x="50" y="34"/>
                            </a:moveTo>
                            <a:cubicBezTo>
                              <a:pt x="50" y="34"/>
                              <a:pt x="51" y="35"/>
                              <a:pt x="51" y="35"/>
                            </a:cubicBezTo>
                            <a:cubicBezTo>
                              <a:pt x="53" y="36"/>
                              <a:pt x="55" y="35"/>
                              <a:pt x="53" y="35"/>
                            </a:cubicBezTo>
                            <a:cubicBezTo>
                              <a:pt x="52" y="34"/>
                              <a:pt x="51" y="34"/>
                              <a:pt x="50" y="34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6" name="Freeform 99">
                        <a:extLst>
                          <a:ext uri="{FF2B5EF4-FFF2-40B4-BE49-F238E27FC236}">
                            <a16:creationId xmlns:a16="http://schemas.microsoft.com/office/drawing/2014/main" id="{8A2A7C22-D650-CC72-0AAE-784CB6E6075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044212" y="3678082"/>
                        <a:ext cx="199296" cy="246420"/>
                      </a:xfrm>
                      <a:custGeom>
                        <a:avLst/>
                        <a:gdLst>
                          <a:gd name="T0" fmla="*/ 5 w 29"/>
                          <a:gd name="T1" fmla="*/ 34 h 34"/>
                          <a:gd name="T2" fmla="*/ 11 w 29"/>
                          <a:gd name="T3" fmla="*/ 31 h 34"/>
                          <a:gd name="T4" fmla="*/ 13 w 29"/>
                          <a:gd name="T5" fmla="*/ 29 h 34"/>
                          <a:gd name="T6" fmla="*/ 20 w 29"/>
                          <a:gd name="T7" fmla="*/ 29 h 34"/>
                          <a:gd name="T8" fmla="*/ 23 w 29"/>
                          <a:gd name="T9" fmla="*/ 31 h 34"/>
                          <a:gd name="T10" fmla="*/ 24 w 29"/>
                          <a:gd name="T11" fmla="*/ 29 h 34"/>
                          <a:gd name="T12" fmla="*/ 24 w 29"/>
                          <a:gd name="T13" fmla="*/ 27 h 34"/>
                          <a:gd name="T14" fmla="*/ 24 w 29"/>
                          <a:gd name="T15" fmla="*/ 23 h 34"/>
                          <a:gd name="T16" fmla="*/ 25 w 29"/>
                          <a:gd name="T17" fmla="*/ 21 h 34"/>
                          <a:gd name="T18" fmla="*/ 26 w 29"/>
                          <a:gd name="T19" fmla="*/ 17 h 34"/>
                          <a:gd name="T20" fmla="*/ 27 w 29"/>
                          <a:gd name="T21" fmla="*/ 14 h 34"/>
                          <a:gd name="T22" fmla="*/ 29 w 29"/>
                          <a:gd name="T23" fmla="*/ 12 h 34"/>
                          <a:gd name="T24" fmla="*/ 29 w 29"/>
                          <a:gd name="T25" fmla="*/ 8 h 34"/>
                          <a:gd name="T26" fmla="*/ 28 w 29"/>
                          <a:gd name="T27" fmla="*/ 5 h 34"/>
                          <a:gd name="T28" fmla="*/ 28 w 29"/>
                          <a:gd name="T29" fmla="*/ 3 h 34"/>
                          <a:gd name="T30" fmla="*/ 24 w 29"/>
                          <a:gd name="T31" fmla="*/ 3 h 34"/>
                          <a:gd name="T32" fmla="*/ 24 w 29"/>
                          <a:gd name="T33" fmla="*/ 1 h 34"/>
                          <a:gd name="T34" fmla="*/ 22 w 29"/>
                          <a:gd name="T35" fmla="*/ 1 h 34"/>
                          <a:gd name="T36" fmla="*/ 20 w 29"/>
                          <a:gd name="T37" fmla="*/ 2 h 34"/>
                          <a:gd name="T38" fmla="*/ 19 w 29"/>
                          <a:gd name="T39" fmla="*/ 2 h 34"/>
                          <a:gd name="T40" fmla="*/ 18 w 29"/>
                          <a:gd name="T41" fmla="*/ 0 h 34"/>
                          <a:gd name="T42" fmla="*/ 14 w 29"/>
                          <a:gd name="T43" fmla="*/ 0 h 34"/>
                          <a:gd name="T44" fmla="*/ 13 w 29"/>
                          <a:gd name="T45" fmla="*/ 1 h 34"/>
                          <a:gd name="T46" fmla="*/ 12 w 29"/>
                          <a:gd name="T47" fmla="*/ 3 h 34"/>
                          <a:gd name="T48" fmla="*/ 10 w 29"/>
                          <a:gd name="T49" fmla="*/ 2 h 34"/>
                          <a:gd name="T50" fmla="*/ 9 w 29"/>
                          <a:gd name="T51" fmla="*/ 2 h 34"/>
                          <a:gd name="T52" fmla="*/ 9 w 29"/>
                          <a:gd name="T53" fmla="*/ 5 h 34"/>
                          <a:gd name="T54" fmla="*/ 7 w 29"/>
                          <a:gd name="T55" fmla="*/ 4 h 34"/>
                          <a:gd name="T56" fmla="*/ 5 w 29"/>
                          <a:gd name="T57" fmla="*/ 6 h 34"/>
                          <a:gd name="T58" fmla="*/ 4 w 29"/>
                          <a:gd name="T59" fmla="*/ 8 h 34"/>
                          <a:gd name="T60" fmla="*/ 5 w 29"/>
                          <a:gd name="T61" fmla="*/ 11 h 34"/>
                          <a:gd name="T62" fmla="*/ 2 w 29"/>
                          <a:gd name="T63" fmla="*/ 12 h 34"/>
                          <a:gd name="T64" fmla="*/ 3 w 29"/>
                          <a:gd name="T65" fmla="*/ 14 h 34"/>
                          <a:gd name="T66" fmla="*/ 1 w 29"/>
                          <a:gd name="T67" fmla="*/ 15 h 34"/>
                          <a:gd name="T68" fmla="*/ 2 w 29"/>
                          <a:gd name="T69" fmla="*/ 18 h 34"/>
                          <a:gd name="T70" fmla="*/ 0 w 29"/>
                          <a:gd name="T71" fmla="*/ 21 h 34"/>
                          <a:gd name="T72" fmla="*/ 2 w 29"/>
                          <a:gd name="T73" fmla="*/ 22 h 34"/>
                          <a:gd name="T74" fmla="*/ 4 w 29"/>
                          <a:gd name="T75" fmla="*/ 24 h 34"/>
                          <a:gd name="T76" fmla="*/ 6 w 29"/>
                          <a:gd name="T77" fmla="*/ 27 h 34"/>
                          <a:gd name="T78" fmla="*/ 6 w 29"/>
                          <a:gd name="T79" fmla="*/ 28 h 34"/>
                          <a:gd name="T80" fmla="*/ 5 w 29"/>
                          <a:gd name="T81" fmla="*/ 30 h 34"/>
                          <a:gd name="T82" fmla="*/ 5 w 29"/>
                          <a:gd name="T83" fmla="*/ 32 h 34"/>
                          <a:gd name="T84" fmla="*/ 5 w 29"/>
                          <a:gd name="T85" fmla="*/ 34 h 34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</a:cxnLst>
                        <a:rect l="0" t="0" r="r" b="b"/>
                        <a:pathLst>
                          <a:path w="29" h="34">
                            <a:moveTo>
                              <a:pt x="5" y="34"/>
                            </a:moveTo>
                            <a:cubicBezTo>
                              <a:pt x="7" y="33"/>
                              <a:pt x="10" y="32"/>
                              <a:pt x="11" y="31"/>
                            </a:cubicBezTo>
                            <a:cubicBezTo>
                              <a:pt x="12" y="31"/>
                              <a:pt x="12" y="30"/>
                              <a:pt x="13" y="29"/>
                            </a:cubicBezTo>
                            <a:cubicBezTo>
                              <a:pt x="14" y="29"/>
                              <a:pt x="18" y="29"/>
                              <a:pt x="20" y="29"/>
                            </a:cubicBezTo>
                            <a:cubicBezTo>
                              <a:pt x="21" y="30"/>
                              <a:pt x="22" y="31"/>
                              <a:pt x="23" y="31"/>
                            </a:cubicBezTo>
                            <a:cubicBezTo>
                              <a:pt x="23" y="31"/>
                              <a:pt x="24" y="30"/>
                              <a:pt x="24" y="29"/>
                            </a:cubicBezTo>
                            <a:cubicBezTo>
                              <a:pt x="25" y="28"/>
                              <a:pt x="24" y="27"/>
                              <a:pt x="24" y="27"/>
                            </a:cubicBezTo>
                            <a:cubicBezTo>
                              <a:pt x="24" y="23"/>
                              <a:pt x="24" y="23"/>
                              <a:pt x="24" y="23"/>
                            </a:cubicBezTo>
                            <a:cubicBezTo>
                              <a:pt x="25" y="21"/>
                              <a:pt x="25" y="21"/>
                              <a:pt x="25" y="21"/>
                            </a:cubicBezTo>
                            <a:cubicBezTo>
                              <a:pt x="25" y="21"/>
                              <a:pt x="26" y="19"/>
                              <a:pt x="26" y="17"/>
                            </a:cubicBezTo>
                            <a:cubicBezTo>
                              <a:pt x="27" y="16"/>
                              <a:pt x="27" y="15"/>
                              <a:pt x="27" y="14"/>
                            </a:cubicBezTo>
                            <a:cubicBezTo>
                              <a:pt x="28" y="13"/>
                              <a:pt x="29" y="12"/>
                              <a:pt x="29" y="12"/>
                            </a:cubicBezTo>
                            <a:cubicBezTo>
                              <a:pt x="29" y="12"/>
                              <a:pt x="29" y="10"/>
                              <a:pt x="29" y="8"/>
                            </a:cubicBezTo>
                            <a:cubicBezTo>
                              <a:pt x="29" y="7"/>
                              <a:pt x="28" y="6"/>
                              <a:pt x="28" y="5"/>
                            </a:cubicBezTo>
                            <a:cubicBezTo>
                              <a:pt x="29" y="5"/>
                              <a:pt x="28" y="3"/>
                              <a:pt x="28" y="3"/>
                            </a:cubicBezTo>
                            <a:cubicBezTo>
                              <a:pt x="28" y="3"/>
                              <a:pt x="25" y="3"/>
                              <a:pt x="24" y="3"/>
                            </a:cubicBezTo>
                            <a:cubicBezTo>
                              <a:pt x="24" y="3"/>
                              <a:pt x="24" y="1"/>
                              <a:pt x="24" y="1"/>
                            </a:cubicBezTo>
                            <a:cubicBezTo>
                              <a:pt x="22" y="1"/>
                              <a:pt x="22" y="1"/>
                              <a:pt x="22" y="1"/>
                            </a:cubicBezTo>
                            <a:cubicBezTo>
                              <a:pt x="20" y="2"/>
                              <a:pt x="20" y="2"/>
                              <a:pt x="20" y="2"/>
                            </a:cubicBezTo>
                            <a:cubicBezTo>
                              <a:pt x="19" y="2"/>
                              <a:pt x="19" y="2"/>
                              <a:pt x="19" y="2"/>
                            </a:cubicBezTo>
                            <a:cubicBezTo>
                              <a:pt x="18" y="0"/>
                              <a:pt x="18" y="0"/>
                              <a:pt x="18" y="0"/>
                            </a:cubicBezTo>
                            <a:cubicBezTo>
                              <a:pt x="14" y="0"/>
                              <a:pt x="14" y="0"/>
                              <a:pt x="14" y="0"/>
                            </a:cubicBezTo>
                            <a:cubicBezTo>
                              <a:pt x="13" y="1"/>
                              <a:pt x="13" y="1"/>
                              <a:pt x="13" y="1"/>
                            </a:cubicBezTo>
                            <a:cubicBezTo>
                              <a:pt x="13" y="1"/>
                              <a:pt x="14" y="3"/>
                              <a:pt x="12" y="3"/>
                            </a:cubicBezTo>
                            <a:cubicBezTo>
                              <a:pt x="11" y="3"/>
                              <a:pt x="10" y="2"/>
                              <a:pt x="10" y="2"/>
                            </a:cubicBezTo>
                            <a:cubicBezTo>
                              <a:pt x="9" y="2"/>
                              <a:pt x="9" y="2"/>
                              <a:pt x="9" y="2"/>
                            </a:cubicBezTo>
                            <a:cubicBezTo>
                              <a:pt x="9" y="5"/>
                              <a:pt x="9" y="5"/>
                              <a:pt x="9" y="5"/>
                            </a:cubicBezTo>
                            <a:cubicBezTo>
                              <a:pt x="9" y="5"/>
                              <a:pt x="9" y="4"/>
                              <a:pt x="7" y="4"/>
                            </a:cubicBezTo>
                            <a:cubicBezTo>
                              <a:pt x="6" y="5"/>
                              <a:pt x="5" y="6"/>
                              <a:pt x="5" y="6"/>
                            </a:cubicBezTo>
                            <a:cubicBezTo>
                              <a:pt x="5" y="6"/>
                              <a:pt x="3" y="7"/>
                              <a:pt x="4" y="8"/>
                            </a:cubicBezTo>
                            <a:cubicBezTo>
                              <a:pt x="5" y="9"/>
                              <a:pt x="6" y="9"/>
                              <a:pt x="5" y="11"/>
                            </a:cubicBezTo>
                            <a:cubicBezTo>
                              <a:pt x="5" y="12"/>
                              <a:pt x="2" y="12"/>
                              <a:pt x="2" y="12"/>
                            </a:cubicBezTo>
                            <a:cubicBezTo>
                              <a:pt x="2" y="13"/>
                              <a:pt x="3" y="14"/>
                              <a:pt x="3" y="14"/>
                            </a:cubicBezTo>
                            <a:cubicBezTo>
                              <a:pt x="1" y="15"/>
                              <a:pt x="1" y="15"/>
                              <a:pt x="1" y="15"/>
                            </a:cubicBezTo>
                            <a:cubicBezTo>
                              <a:pt x="1" y="15"/>
                              <a:pt x="3" y="17"/>
                              <a:pt x="2" y="18"/>
                            </a:cubicBezTo>
                            <a:cubicBezTo>
                              <a:pt x="1" y="19"/>
                              <a:pt x="0" y="21"/>
                              <a:pt x="0" y="21"/>
                            </a:cubicBezTo>
                            <a:cubicBezTo>
                              <a:pt x="0" y="21"/>
                              <a:pt x="2" y="22"/>
                              <a:pt x="2" y="22"/>
                            </a:cubicBezTo>
                            <a:cubicBezTo>
                              <a:pt x="3" y="22"/>
                              <a:pt x="4" y="23"/>
                              <a:pt x="4" y="24"/>
                            </a:cubicBezTo>
                            <a:cubicBezTo>
                              <a:pt x="5" y="25"/>
                              <a:pt x="5" y="27"/>
                              <a:pt x="6" y="27"/>
                            </a:cubicBezTo>
                            <a:cubicBezTo>
                              <a:pt x="7" y="27"/>
                              <a:pt x="7" y="27"/>
                              <a:pt x="6" y="28"/>
                            </a:cubicBezTo>
                            <a:cubicBezTo>
                              <a:pt x="6" y="29"/>
                              <a:pt x="6" y="30"/>
                              <a:pt x="5" y="30"/>
                            </a:cubicBezTo>
                            <a:cubicBezTo>
                              <a:pt x="4" y="31"/>
                              <a:pt x="5" y="32"/>
                              <a:pt x="5" y="32"/>
                            </a:cubicBezTo>
                            <a:cubicBezTo>
                              <a:pt x="5" y="33"/>
                              <a:pt x="5" y="34"/>
                              <a:pt x="5" y="34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7" name="Freeform 18">
                        <a:extLst>
                          <a:ext uri="{FF2B5EF4-FFF2-40B4-BE49-F238E27FC236}">
                            <a16:creationId xmlns:a16="http://schemas.microsoft.com/office/drawing/2014/main" id="{D582D52A-259B-8103-FBA5-8283C1C994D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8080220" y="3259647"/>
                        <a:ext cx="173580" cy="108516"/>
                      </a:xfrm>
                      <a:custGeom>
                        <a:avLst/>
                        <a:gdLst>
                          <a:gd name="T0" fmla="*/ 25 w 25"/>
                          <a:gd name="T1" fmla="*/ 4 h 15"/>
                          <a:gd name="T2" fmla="*/ 24 w 25"/>
                          <a:gd name="T3" fmla="*/ 2 h 15"/>
                          <a:gd name="T4" fmla="*/ 23 w 25"/>
                          <a:gd name="T5" fmla="*/ 2 h 15"/>
                          <a:gd name="T6" fmla="*/ 23 w 25"/>
                          <a:gd name="T7" fmla="*/ 0 h 15"/>
                          <a:gd name="T8" fmla="*/ 23 w 25"/>
                          <a:gd name="T9" fmla="*/ 0 h 15"/>
                          <a:gd name="T10" fmla="*/ 23 w 25"/>
                          <a:gd name="T11" fmla="*/ 0 h 15"/>
                          <a:gd name="T12" fmla="*/ 20 w 25"/>
                          <a:gd name="T13" fmla="*/ 2 h 15"/>
                          <a:gd name="T14" fmla="*/ 18 w 25"/>
                          <a:gd name="T15" fmla="*/ 5 h 15"/>
                          <a:gd name="T16" fmla="*/ 14 w 25"/>
                          <a:gd name="T17" fmla="*/ 7 h 15"/>
                          <a:gd name="T18" fmla="*/ 14 w 25"/>
                          <a:gd name="T19" fmla="*/ 8 h 15"/>
                          <a:gd name="T20" fmla="*/ 13 w 25"/>
                          <a:gd name="T21" fmla="*/ 8 h 15"/>
                          <a:gd name="T22" fmla="*/ 13 w 25"/>
                          <a:gd name="T23" fmla="*/ 9 h 15"/>
                          <a:gd name="T24" fmla="*/ 8 w 25"/>
                          <a:gd name="T25" fmla="*/ 7 h 15"/>
                          <a:gd name="T26" fmla="*/ 6 w 25"/>
                          <a:gd name="T27" fmla="*/ 8 h 15"/>
                          <a:gd name="T28" fmla="*/ 4 w 25"/>
                          <a:gd name="T29" fmla="*/ 8 h 15"/>
                          <a:gd name="T30" fmla="*/ 3 w 25"/>
                          <a:gd name="T31" fmla="*/ 7 h 15"/>
                          <a:gd name="T32" fmla="*/ 1 w 25"/>
                          <a:gd name="T33" fmla="*/ 7 h 15"/>
                          <a:gd name="T34" fmla="*/ 2 w 25"/>
                          <a:gd name="T35" fmla="*/ 4 h 15"/>
                          <a:gd name="T36" fmla="*/ 1 w 25"/>
                          <a:gd name="T37" fmla="*/ 4 h 15"/>
                          <a:gd name="T38" fmla="*/ 0 w 25"/>
                          <a:gd name="T39" fmla="*/ 6 h 15"/>
                          <a:gd name="T40" fmla="*/ 3 w 25"/>
                          <a:gd name="T41" fmla="*/ 8 h 15"/>
                          <a:gd name="T42" fmla="*/ 3 w 25"/>
                          <a:gd name="T43" fmla="*/ 13 h 15"/>
                          <a:gd name="T44" fmla="*/ 18 w 25"/>
                          <a:gd name="T45" fmla="*/ 15 h 15"/>
                          <a:gd name="T46" fmla="*/ 20 w 25"/>
                          <a:gd name="T47" fmla="*/ 15 h 15"/>
                          <a:gd name="T48" fmla="*/ 21 w 25"/>
                          <a:gd name="T49" fmla="*/ 12 h 15"/>
                          <a:gd name="T50" fmla="*/ 21 w 25"/>
                          <a:gd name="T51" fmla="*/ 8 h 15"/>
                          <a:gd name="T52" fmla="*/ 21 w 25"/>
                          <a:gd name="T53" fmla="*/ 7 h 15"/>
                          <a:gd name="T54" fmla="*/ 22 w 25"/>
                          <a:gd name="T55" fmla="*/ 6 h 15"/>
                          <a:gd name="T56" fmla="*/ 21 w 25"/>
                          <a:gd name="T57" fmla="*/ 5 h 15"/>
                          <a:gd name="T58" fmla="*/ 22 w 25"/>
                          <a:gd name="T59" fmla="*/ 4 h 15"/>
                          <a:gd name="T60" fmla="*/ 24 w 25"/>
                          <a:gd name="T61" fmla="*/ 5 h 15"/>
                          <a:gd name="T62" fmla="*/ 25 w 25"/>
                          <a:gd name="T63" fmla="*/ 4 h 1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</a:cxnLst>
                        <a:rect l="0" t="0" r="r" b="b"/>
                        <a:pathLst>
                          <a:path w="25" h="15">
                            <a:moveTo>
                              <a:pt x="25" y="4"/>
                            </a:moveTo>
                            <a:cubicBezTo>
                              <a:pt x="25" y="3"/>
                              <a:pt x="24" y="3"/>
                              <a:pt x="24" y="2"/>
                            </a:cubicBezTo>
                            <a:cubicBezTo>
                              <a:pt x="23" y="2"/>
                              <a:pt x="23" y="2"/>
                              <a:pt x="23" y="2"/>
                            </a:cubicBezTo>
                            <a:cubicBezTo>
                              <a:pt x="23" y="0"/>
                              <a:pt x="23" y="0"/>
                              <a:pt x="23" y="0"/>
                            </a:cubicBezTo>
                            <a:cubicBezTo>
                              <a:pt x="23" y="0"/>
                              <a:pt x="23" y="0"/>
                              <a:pt x="23" y="0"/>
                            </a:cubicBezTo>
                            <a:cubicBezTo>
                              <a:pt x="23" y="0"/>
                              <a:pt x="23" y="0"/>
                              <a:pt x="23" y="0"/>
                            </a:cubicBezTo>
                            <a:cubicBezTo>
                              <a:pt x="22" y="1"/>
                              <a:pt x="21" y="2"/>
                              <a:pt x="20" y="2"/>
                            </a:cubicBezTo>
                            <a:cubicBezTo>
                              <a:pt x="19" y="3"/>
                              <a:pt x="19" y="5"/>
                              <a:pt x="18" y="5"/>
                            </a:cubicBezTo>
                            <a:cubicBezTo>
                              <a:pt x="17" y="6"/>
                              <a:pt x="16" y="6"/>
                              <a:pt x="14" y="7"/>
                            </a:cubicBezTo>
                            <a:cubicBezTo>
                              <a:pt x="14" y="8"/>
                              <a:pt x="14" y="8"/>
                              <a:pt x="14" y="8"/>
                            </a:cubicBezTo>
                            <a:cubicBezTo>
                              <a:pt x="14" y="8"/>
                              <a:pt x="13" y="7"/>
                              <a:pt x="13" y="8"/>
                            </a:cubicBezTo>
                            <a:cubicBezTo>
                              <a:pt x="13" y="8"/>
                              <a:pt x="13" y="9"/>
                              <a:pt x="13" y="9"/>
                            </a:cubicBezTo>
                            <a:cubicBezTo>
                              <a:pt x="11" y="9"/>
                              <a:pt x="9" y="7"/>
                              <a:pt x="8" y="7"/>
                            </a:cubicBezTo>
                            <a:cubicBezTo>
                              <a:pt x="6" y="7"/>
                              <a:pt x="7" y="8"/>
                              <a:pt x="6" y="8"/>
                            </a:cubicBezTo>
                            <a:cubicBezTo>
                              <a:pt x="5" y="9"/>
                              <a:pt x="4" y="8"/>
                              <a:pt x="4" y="8"/>
                            </a:cubicBezTo>
                            <a:cubicBezTo>
                              <a:pt x="3" y="8"/>
                              <a:pt x="4" y="7"/>
                              <a:pt x="3" y="7"/>
                            </a:cubicBezTo>
                            <a:cubicBezTo>
                              <a:pt x="3" y="7"/>
                              <a:pt x="2" y="7"/>
                              <a:pt x="1" y="7"/>
                            </a:cubicBezTo>
                            <a:cubicBezTo>
                              <a:pt x="2" y="6"/>
                              <a:pt x="2" y="5"/>
                              <a:pt x="2" y="4"/>
                            </a:cubicBezTo>
                            <a:cubicBezTo>
                              <a:pt x="1" y="4"/>
                              <a:pt x="1" y="4"/>
                              <a:pt x="1" y="4"/>
                            </a:cubicBezTo>
                            <a:cubicBezTo>
                              <a:pt x="0" y="6"/>
                              <a:pt x="0" y="6"/>
                              <a:pt x="0" y="6"/>
                            </a:cubicBezTo>
                            <a:cubicBezTo>
                              <a:pt x="3" y="8"/>
                              <a:pt x="3" y="8"/>
                              <a:pt x="3" y="8"/>
                            </a:cubicBezTo>
                            <a:cubicBezTo>
                              <a:pt x="3" y="13"/>
                              <a:pt x="3" y="13"/>
                              <a:pt x="3" y="13"/>
                            </a:cubicBezTo>
                            <a:cubicBezTo>
                              <a:pt x="3" y="13"/>
                              <a:pt x="17" y="15"/>
                              <a:pt x="18" y="15"/>
                            </a:cubicBezTo>
                            <a:cubicBezTo>
                              <a:pt x="19" y="15"/>
                              <a:pt x="20" y="15"/>
                              <a:pt x="20" y="15"/>
                            </a:cubicBezTo>
                            <a:cubicBezTo>
                              <a:pt x="20" y="15"/>
                              <a:pt x="20" y="13"/>
                              <a:pt x="21" y="12"/>
                            </a:cubicBezTo>
                            <a:cubicBezTo>
                              <a:pt x="22" y="10"/>
                              <a:pt x="22" y="8"/>
                              <a:pt x="21" y="8"/>
                            </a:cubicBezTo>
                            <a:cubicBezTo>
                              <a:pt x="20" y="9"/>
                              <a:pt x="20" y="8"/>
                              <a:pt x="21" y="7"/>
                            </a:cubicBezTo>
                            <a:cubicBezTo>
                              <a:pt x="22" y="7"/>
                              <a:pt x="22" y="6"/>
                              <a:pt x="22" y="6"/>
                            </a:cubicBezTo>
                            <a:cubicBezTo>
                              <a:pt x="22" y="6"/>
                              <a:pt x="22" y="6"/>
                              <a:pt x="21" y="5"/>
                            </a:cubicBezTo>
                            <a:cubicBezTo>
                              <a:pt x="21" y="4"/>
                              <a:pt x="22" y="4"/>
                              <a:pt x="22" y="4"/>
                            </a:cubicBezTo>
                            <a:cubicBezTo>
                              <a:pt x="23" y="5"/>
                              <a:pt x="23" y="6"/>
                              <a:pt x="24" y="5"/>
                            </a:cubicBezTo>
                            <a:cubicBezTo>
                              <a:pt x="24" y="4"/>
                              <a:pt x="25" y="4"/>
                              <a:pt x="25" y="4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8" name="Freeform 10">
                        <a:extLst>
                          <a:ext uri="{FF2B5EF4-FFF2-40B4-BE49-F238E27FC236}">
                            <a16:creationId xmlns:a16="http://schemas.microsoft.com/office/drawing/2014/main" id="{6FE64331-D629-01DF-65ED-23E791629582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787133" y="3027717"/>
                        <a:ext cx="289299" cy="255462"/>
                      </a:xfrm>
                      <a:custGeom>
                        <a:avLst/>
                        <a:gdLst>
                          <a:gd name="T0" fmla="*/ 1 w 42"/>
                          <a:gd name="T1" fmla="*/ 35 h 35"/>
                          <a:gd name="T2" fmla="*/ 2 w 42"/>
                          <a:gd name="T3" fmla="*/ 34 h 35"/>
                          <a:gd name="T4" fmla="*/ 19 w 42"/>
                          <a:gd name="T5" fmla="*/ 33 h 35"/>
                          <a:gd name="T6" fmla="*/ 18 w 42"/>
                          <a:gd name="T7" fmla="*/ 25 h 35"/>
                          <a:gd name="T8" fmla="*/ 24 w 42"/>
                          <a:gd name="T9" fmla="*/ 22 h 35"/>
                          <a:gd name="T10" fmla="*/ 24 w 42"/>
                          <a:gd name="T11" fmla="*/ 11 h 35"/>
                          <a:gd name="T12" fmla="*/ 42 w 42"/>
                          <a:gd name="T13" fmla="*/ 11 h 35"/>
                          <a:gd name="T14" fmla="*/ 41 w 42"/>
                          <a:gd name="T15" fmla="*/ 3 h 35"/>
                          <a:gd name="T16" fmla="*/ 41 w 42"/>
                          <a:gd name="T17" fmla="*/ 0 h 35"/>
                          <a:gd name="T18" fmla="*/ 22 w 42"/>
                          <a:gd name="T19" fmla="*/ 0 h 35"/>
                          <a:gd name="T20" fmla="*/ 21 w 42"/>
                          <a:gd name="T21" fmla="*/ 2 h 35"/>
                          <a:gd name="T22" fmla="*/ 18 w 42"/>
                          <a:gd name="T23" fmla="*/ 1 h 35"/>
                          <a:gd name="T24" fmla="*/ 18 w 42"/>
                          <a:gd name="T25" fmla="*/ 2 h 35"/>
                          <a:gd name="T26" fmla="*/ 17 w 42"/>
                          <a:gd name="T27" fmla="*/ 3 h 35"/>
                          <a:gd name="T28" fmla="*/ 17 w 42"/>
                          <a:gd name="T29" fmla="*/ 5 h 35"/>
                          <a:gd name="T30" fmla="*/ 16 w 42"/>
                          <a:gd name="T31" fmla="*/ 5 h 35"/>
                          <a:gd name="T32" fmla="*/ 16 w 42"/>
                          <a:gd name="T33" fmla="*/ 6 h 35"/>
                          <a:gd name="T34" fmla="*/ 15 w 42"/>
                          <a:gd name="T35" fmla="*/ 6 h 35"/>
                          <a:gd name="T36" fmla="*/ 12 w 42"/>
                          <a:gd name="T37" fmla="*/ 10 h 35"/>
                          <a:gd name="T38" fmla="*/ 12 w 42"/>
                          <a:gd name="T39" fmla="*/ 13 h 35"/>
                          <a:gd name="T40" fmla="*/ 10 w 42"/>
                          <a:gd name="T41" fmla="*/ 14 h 35"/>
                          <a:gd name="T42" fmla="*/ 8 w 42"/>
                          <a:gd name="T43" fmla="*/ 20 h 35"/>
                          <a:gd name="T44" fmla="*/ 6 w 42"/>
                          <a:gd name="T45" fmla="*/ 21 h 35"/>
                          <a:gd name="T46" fmla="*/ 6 w 42"/>
                          <a:gd name="T47" fmla="*/ 22 h 35"/>
                          <a:gd name="T48" fmla="*/ 5 w 42"/>
                          <a:gd name="T49" fmla="*/ 23 h 35"/>
                          <a:gd name="T50" fmla="*/ 5 w 42"/>
                          <a:gd name="T51" fmla="*/ 24 h 35"/>
                          <a:gd name="T52" fmla="*/ 4 w 42"/>
                          <a:gd name="T53" fmla="*/ 25 h 35"/>
                          <a:gd name="T54" fmla="*/ 4 w 42"/>
                          <a:gd name="T55" fmla="*/ 27 h 35"/>
                          <a:gd name="T56" fmla="*/ 3 w 42"/>
                          <a:gd name="T57" fmla="*/ 27 h 35"/>
                          <a:gd name="T58" fmla="*/ 3 w 42"/>
                          <a:gd name="T59" fmla="*/ 29 h 35"/>
                          <a:gd name="T60" fmla="*/ 1 w 42"/>
                          <a:gd name="T61" fmla="*/ 30 h 35"/>
                          <a:gd name="T62" fmla="*/ 1 w 42"/>
                          <a:gd name="T63" fmla="*/ 31 h 35"/>
                          <a:gd name="T64" fmla="*/ 1 w 42"/>
                          <a:gd name="T65" fmla="*/ 32 h 35"/>
                          <a:gd name="T66" fmla="*/ 0 w 42"/>
                          <a:gd name="T67" fmla="*/ 33 h 35"/>
                          <a:gd name="T68" fmla="*/ 1 w 42"/>
                          <a:gd name="T69" fmla="*/ 35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</a:cxnLst>
                        <a:rect l="0" t="0" r="r" b="b"/>
                        <a:pathLst>
                          <a:path w="42" h="35">
                            <a:moveTo>
                              <a:pt x="1" y="35"/>
                            </a:moveTo>
                            <a:cubicBezTo>
                              <a:pt x="2" y="33"/>
                              <a:pt x="2" y="34"/>
                              <a:pt x="2" y="34"/>
                            </a:cubicBezTo>
                            <a:cubicBezTo>
                              <a:pt x="19" y="33"/>
                              <a:pt x="19" y="33"/>
                              <a:pt x="19" y="33"/>
                            </a:cubicBezTo>
                            <a:cubicBezTo>
                              <a:pt x="19" y="33"/>
                              <a:pt x="18" y="28"/>
                              <a:pt x="18" y="25"/>
                            </a:cubicBezTo>
                            <a:cubicBezTo>
                              <a:pt x="18" y="22"/>
                              <a:pt x="24" y="22"/>
                              <a:pt x="24" y="22"/>
                            </a:cubicBezTo>
                            <a:cubicBezTo>
                              <a:pt x="24" y="11"/>
                              <a:pt x="24" y="11"/>
                              <a:pt x="24" y="11"/>
                            </a:cubicBezTo>
                            <a:cubicBezTo>
                              <a:pt x="42" y="11"/>
                              <a:pt x="42" y="11"/>
                              <a:pt x="42" y="11"/>
                            </a:cubicBezTo>
                            <a:cubicBezTo>
                              <a:pt x="41" y="3"/>
                              <a:pt x="41" y="3"/>
                              <a:pt x="41" y="3"/>
                            </a:cubicBezTo>
                            <a:cubicBezTo>
                              <a:pt x="41" y="0"/>
                              <a:pt x="41" y="0"/>
                              <a:pt x="41" y="0"/>
                            </a:cubicBezTo>
                            <a:cubicBezTo>
                              <a:pt x="22" y="0"/>
                              <a:pt x="22" y="0"/>
                              <a:pt x="22" y="0"/>
                            </a:cubicBezTo>
                            <a:cubicBezTo>
                              <a:pt x="21" y="1"/>
                              <a:pt x="21" y="2"/>
                              <a:pt x="21" y="2"/>
                            </a:cubicBezTo>
                            <a:cubicBezTo>
                              <a:pt x="20" y="2"/>
                              <a:pt x="19" y="1"/>
                              <a:pt x="18" y="1"/>
                            </a:cubicBezTo>
                            <a:cubicBezTo>
                              <a:pt x="18" y="2"/>
                              <a:pt x="18" y="2"/>
                              <a:pt x="18" y="2"/>
                            </a:cubicBezTo>
                            <a:cubicBezTo>
                              <a:pt x="18" y="2"/>
                              <a:pt x="17" y="3"/>
                              <a:pt x="17" y="3"/>
                            </a:cubicBezTo>
                            <a:cubicBezTo>
                              <a:pt x="17" y="4"/>
                              <a:pt x="17" y="4"/>
                              <a:pt x="17" y="5"/>
                            </a:cubicBezTo>
                            <a:cubicBezTo>
                              <a:pt x="17" y="5"/>
                              <a:pt x="16" y="5"/>
                              <a:pt x="16" y="5"/>
                            </a:cubicBezTo>
                            <a:cubicBezTo>
                              <a:pt x="16" y="5"/>
                              <a:pt x="16" y="6"/>
                              <a:pt x="16" y="6"/>
                            </a:cubicBezTo>
                            <a:cubicBezTo>
                              <a:pt x="16" y="6"/>
                              <a:pt x="15" y="6"/>
                              <a:pt x="15" y="6"/>
                            </a:cubicBezTo>
                            <a:cubicBezTo>
                              <a:pt x="15" y="6"/>
                              <a:pt x="12" y="10"/>
                              <a:pt x="12" y="10"/>
                            </a:cubicBezTo>
                            <a:cubicBezTo>
                              <a:pt x="11" y="11"/>
                              <a:pt x="12" y="13"/>
                              <a:pt x="12" y="13"/>
                            </a:cubicBezTo>
                            <a:cubicBezTo>
                              <a:pt x="11" y="13"/>
                              <a:pt x="10" y="14"/>
                              <a:pt x="10" y="14"/>
                            </a:cubicBezTo>
                            <a:cubicBezTo>
                              <a:pt x="9" y="16"/>
                              <a:pt x="9" y="18"/>
                              <a:pt x="8" y="20"/>
                            </a:cubicBezTo>
                            <a:cubicBezTo>
                              <a:pt x="8" y="20"/>
                              <a:pt x="7" y="20"/>
                              <a:pt x="6" y="21"/>
                            </a:cubicBezTo>
                            <a:cubicBezTo>
                              <a:pt x="6" y="21"/>
                              <a:pt x="6" y="22"/>
                              <a:pt x="6" y="22"/>
                            </a:cubicBezTo>
                            <a:cubicBezTo>
                              <a:pt x="6" y="22"/>
                              <a:pt x="5" y="23"/>
                              <a:pt x="5" y="23"/>
                            </a:cubicBezTo>
                            <a:cubicBezTo>
                              <a:pt x="5" y="23"/>
                              <a:pt x="5" y="24"/>
                              <a:pt x="5" y="24"/>
                            </a:cubicBezTo>
                            <a:cubicBezTo>
                              <a:pt x="5" y="25"/>
                              <a:pt x="4" y="25"/>
                              <a:pt x="4" y="25"/>
                            </a:cubicBezTo>
                            <a:cubicBezTo>
                              <a:pt x="4" y="26"/>
                              <a:pt x="4" y="26"/>
                              <a:pt x="4" y="27"/>
                            </a:cubicBezTo>
                            <a:cubicBezTo>
                              <a:pt x="4" y="27"/>
                              <a:pt x="3" y="27"/>
                              <a:pt x="3" y="27"/>
                            </a:cubicBezTo>
                            <a:cubicBezTo>
                              <a:pt x="3" y="28"/>
                              <a:pt x="3" y="28"/>
                              <a:pt x="3" y="29"/>
                            </a:cubicBezTo>
                            <a:cubicBezTo>
                              <a:pt x="3" y="29"/>
                              <a:pt x="1" y="30"/>
                              <a:pt x="1" y="30"/>
                            </a:cubicBezTo>
                            <a:cubicBezTo>
                              <a:pt x="1" y="30"/>
                              <a:pt x="1" y="31"/>
                              <a:pt x="1" y="31"/>
                            </a:cubicBezTo>
                            <a:cubicBezTo>
                              <a:pt x="1" y="31"/>
                              <a:pt x="1" y="32"/>
                              <a:pt x="1" y="32"/>
                            </a:cubicBezTo>
                            <a:cubicBezTo>
                              <a:pt x="0" y="33"/>
                              <a:pt x="0" y="33"/>
                              <a:pt x="0" y="33"/>
                            </a:cubicBezTo>
                            <a:cubicBezTo>
                              <a:pt x="0" y="34"/>
                              <a:pt x="0" y="34"/>
                              <a:pt x="1" y="35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89" name="Freeform 114">
                        <a:extLst>
                          <a:ext uri="{FF2B5EF4-FFF2-40B4-BE49-F238E27FC236}">
                            <a16:creationId xmlns:a16="http://schemas.microsoft.com/office/drawing/2014/main" id="{8C6B6AAF-DABF-29BB-A5B9-9F638F3824A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804328" y="3593041"/>
                        <a:ext cx="81432" cy="65562"/>
                      </a:xfrm>
                      <a:custGeom>
                        <a:avLst/>
                        <a:gdLst>
                          <a:gd name="T0" fmla="*/ 7 w 12"/>
                          <a:gd name="T1" fmla="*/ 9 h 9"/>
                          <a:gd name="T2" fmla="*/ 7 w 12"/>
                          <a:gd name="T3" fmla="*/ 8 h 9"/>
                          <a:gd name="T4" fmla="*/ 9 w 12"/>
                          <a:gd name="T5" fmla="*/ 8 h 9"/>
                          <a:gd name="T6" fmla="*/ 11 w 12"/>
                          <a:gd name="T7" fmla="*/ 7 h 9"/>
                          <a:gd name="T8" fmla="*/ 11 w 12"/>
                          <a:gd name="T9" fmla="*/ 5 h 9"/>
                          <a:gd name="T10" fmla="*/ 11 w 12"/>
                          <a:gd name="T11" fmla="*/ 3 h 9"/>
                          <a:gd name="T12" fmla="*/ 12 w 12"/>
                          <a:gd name="T13" fmla="*/ 1 h 9"/>
                          <a:gd name="T14" fmla="*/ 4 w 12"/>
                          <a:gd name="T15" fmla="*/ 0 h 9"/>
                          <a:gd name="T16" fmla="*/ 2 w 12"/>
                          <a:gd name="T17" fmla="*/ 2 h 9"/>
                          <a:gd name="T18" fmla="*/ 0 w 12"/>
                          <a:gd name="T19" fmla="*/ 2 h 9"/>
                          <a:gd name="T20" fmla="*/ 0 w 12"/>
                          <a:gd name="T21" fmla="*/ 3 h 9"/>
                          <a:gd name="T22" fmla="*/ 4 w 12"/>
                          <a:gd name="T23" fmla="*/ 5 h 9"/>
                          <a:gd name="T24" fmla="*/ 4 w 12"/>
                          <a:gd name="T25" fmla="*/ 8 h 9"/>
                          <a:gd name="T26" fmla="*/ 6 w 12"/>
                          <a:gd name="T27" fmla="*/ 8 h 9"/>
                          <a:gd name="T28" fmla="*/ 6 w 12"/>
                          <a:gd name="T29" fmla="*/ 9 h 9"/>
                          <a:gd name="T30" fmla="*/ 7 w 12"/>
                          <a:gd name="T31" fmla="*/ 9 h 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</a:cxnLst>
                        <a:rect l="0" t="0" r="r" b="b"/>
                        <a:pathLst>
                          <a:path w="12" h="9">
                            <a:moveTo>
                              <a:pt x="7" y="9"/>
                            </a:moveTo>
                            <a:cubicBezTo>
                              <a:pt x="7" y="9"/>
                              <a:pt x="7" y="9"/>
                              <a:pt x="7" y="8"/>
                            </a:cubicBezTo>
                            <a:cubicBezTo>
                              <a:pt x="7" y="8"/>
                              <a:pt x="8" y="8"/>
                              <a:pt x="9" y="8"/>
                            </a:cubicBezTo>
                            <a:cubicBezTo>
                              <a:pt x="10" y="8"/>
                              <a:pt x="11" y="7"/>
                              <a:pt x="11" y="7"/>
                            </a:cubicBezTo>
                            <a:cubicBezTo>
                              <a:pt x="11" y="7"/>
                              <a:pt x="12" y="5"/>
                              <a:pt x="11" y="5"/>
                            </a:cubicBezTo>
                            <a:cubicBezTo>
                              <a:pt x="10" y="4"/>
                              <a:pt x="11" y="3"/>
                              <a:pt x="11" y="3"/>
                            </a:cubicBezTo>
                            <a:cubicBezTo>
                              <a:pt x="12" y="3"/>
                              <a:pt x="12" y="1"/>
                              <a:pt x="12" y="1"/>
                            </a:cubicBezTo>
                            <a:cubicBezTo>
                              <a:pt x="10" y="0"/>
                              <a:pt x="4" y="0"/>
                              <a:pt x="4" y="0"/>
                            </a:cubicBezTo>
                            <a:cubicBezTo>
                              <a:pt x="2" y="2"/>
                              <a:pt x="2" y="2"/>
                              <a:pt x="2" y="2"/>
                            </a:cubicBezTo>
                            <a:cubicBezTo>
                              <a:pt x="0" y="2"/>
                              <a:pt x="0" y="2"/>
                              <a:pt x="0" y="2"/>
                            </a:cubicBezTo>
                            <a:cubicBezTo>
                              <a:pt x="1" y="3"/>
                              <a:pt x="0" y="3"/>
                              <a:pt x="0" y="3"/>
                            </a:cubicBezTo>
                            <a:cubicBezTo>
                              <a:pt x="1" y="4"/>
                              <a:pt x="2" y="5"/>
                              <a:pt x="4" y="5"/>
                            </a:cubicBezTo>
                            <a:cubicBezTo>
                              <a:pt x="4" y="5"/>
                              <a:pt x="4" y="8"/>
                              <a:pt x="4" y="8"/>
                            </a:cubicBezTo>
                            <a:cubicBezTo>
                              <a:pt x="4" y="8"/>
                              <a:pt x="5" y="8"/>
                              <a:pt x="6" y="8"/>
                            </a:cubicBezTo>
                            <a:cubicBezTo>
                              <a:pt x="6" y="9"/>
                              <a:pt x="6" y="9"/>
                              <a:pt x="6" y="9"/>
                            </a:cubicBezTo>
                            <a:cubicBezTo>
                              <a:pt x="6" y="9"/>
                              <a:pt x="7" y="9"/>
                              <a:pt x="7" y="9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0" name="Freeform 115">
                        <a:extLst>
                          <a:ext uri="{FF2B5EF4-FFF2-40B4-BE49-F238E27FC236}">
                            <a16:creationId xmlns:a16="http://schemas.microsoft.com/office/drawing/2014/main" id="{057E0183-3955-B5D7-45BC-1919E356253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851475" y="3599824"/>
                        <a:ext cx="235724" cy="196684"/>
                      </a:xfrm>
                      <a:custGeom>
                        <a:avLst/>
                        <a:gdLst>
                          <a:gd name="T0" fmla="*/ 7 w 34"/>
                          <a:gd name="T1" fmla="*/ 18 h 27"/>
                          <a:gd name="T2" fmla="*/ 8 w 34"/>
                          <a:gd name="T3" fmla="*/ 18 h 27"/>
                          <a:gd name="T4" fmla="*/ 9 w 34"/>
                          <a:gd name="T5" fmla="*/ 17 h 27"/>
                          <a:gd name="T6" fmla="*/ 10 w 34"/>
                          <a:gd name="T7" fmla="*/ 14 h 27"/>
                          <a:gd name="T8" fmla="*/ 14 w 34"/>
                          <a:gd name="T9" fmla="*/ 13 h 27"/>
                          <a:gd name="T10" fmla="*/ 16 w 34"/>
                          <a:gd name="T11" fmla="*/ 13 h 27"/>
                          <a:gd name="T12" fmla="*/ 18 w 34"/>
                          <a:gd name="T13" fmla="*/ 15 h 27"/>
                          <a:gd name="T14" fmla="*/ 19 w 34"/>
                          <a:gd name="T15" fmla="*/ 17 h 27"/>
                          <a:gd name="T16" fmla="*/ 20 w 34"/>
                          <a:gd name="T17" fmla="*/ 19 h 27"/>
                          <a:gd name="T18" fmla="*/ 19 w 34"/>
                          <a:gd name="T19" fmla="*/ 22 h 27"/>
                          <a:gd name="T20" fmla="*/ 22 w 34"/>
                          <a:gd name="T21" fmla="*/ 22 h 27"/>
                          <a:gd name="T22" fmla="*/ 24 w 34"/>
                          <a:gd name="T23" fmla="*/ 22 h 27"/>
                          <a:gd name="T24" fmla="*/ 24 w 34"/>
                          <a:gd name="T25" fmla="*/ 20 h 27"/>
                          <a:gd name="T26" fmla="*/ 26 w 34"/>
                          <a:gd name="T27" fmla="*/ 23 h 27"/>
                          <a:gd name="T28" fmla="*/ 25 w 34"/>
                          <a:gd name="T29" fmla="*/ 26 h 27"/>
                          <a:gd name="T30" fmla="*/ 26 w 34"/>
                          <a:gd name="T31" fmla="*/ 27 h 27"/>
                          <a:gd name="T32" fmla="*/ 28 w 34"/>
                          <a:gd name="T33" fmla="*/ 25 h 27"/>
                          <a:gd name="T34" fmla="*/ 29 w 34"/>
                          <a:gd name="T35" fmla="*/ 25 h 27"/>
                          <a:gd name="T36" fmla="*/ 31 w 34"/>
                          <a:gd name="T37" fmla="*/ 24 h 27"/>
                          <a:gd name="T38" fmla="*/ 30 w 34"/>
                          <a:gd name="T39" fmla="*/ 22 h 27"/>
                          <a:gd name="T40" fmla="*/ 33 w 34"/>
                          <a:gd name="T41" fmla="*/ 21 h 27"/>
                          <a:gd name="T42" fmla="*/ 32 w 34"/>
                          <a:gd name="T43" fmla="*/ 18 h 27"/>
                          <a:gd name="T44" fmla="*/ 33 w 34"/>
                          <a:gd name="T45" fmla="*/ 16 h 27"/>
                          <a:gd name="T46" fmla="*/ 32 w 34"/>
                          <a:gd name="T47" fmla="*/ 15 h 27"/>
                          <a:gd name="T48" fmla="*/ 30 w 34"/>
                          <a:gd name="T49" fmla="*/ 13 h 27"/>
                          <a:gd name="T50" fmla="*/ 28 w 34"/>
                          <a:gd name="T51" fmla="*/ 12 h 27"/>
                          <a:gd name="T52" fmla="*/ 26 w 34"/>
                          <a:gd name="T53" fmla="*/ 12 h 27"/>
                          <a:gd name="T54" fmla="*/ 25 w 34"/>
                          <a:gd name="T55" fmla="*/ 11 h 27"/>
                          <a:gd name="T56" fmla="*/ 28 w 34"/>
                          <a:gd name="T57" fmla="*/ 9 h 27"/>
                          <a:gd name="T58" fmla="*/ 26 w 34"/>
                          <a:gd name="T59" fmla="*/ 9 h 27"/>
                          <a:gd name="T60" fmla="*/ 25 w 34"/>
                          <a:gd name="T61" fmla="*/ 7 h 27"/>
                          <a:gd name="T62" fmla="*/ 26 w 34"/>
                          <a:gd name="T63" fmla="*/ 4 h 27"/>
                          <a:gd name="T64" fmla="*/ 25 w 34"/>
                          <a:gd name="T65" fmla="*/ 2 h 27"/>
                          <a:gd name="T66" fmla="*/ 23 w 34"/>
                          <a:gd name="T67" fmla="*/ 1 h 27"/>
                          <a:gd name="T68" fmla="*/ 21 w 34"/>
                          <a:gd name="T69" fmla="*/ 1 h 27"/>
                          <a:gd name="T70" fmla="*/ 20 w 34"/>
                          <a:gd name="T71" fmla="*/ 2 h 27"/>
                          <a:gd name="T72" fmla="*/ 18 w 34"/>
                          <a:gd name="T73" fmla="*/ 1 h 27"/>
                          <a:gd name="T74" fmla="*/ 16 w 34"/>
                          <a:gd name="T75" fmla="*/ 2 h 27"/>
                          <a:gd name="T76" fmla="*/ 15 w 34"/>
                          <a:gd name="T77" fmla="*/ 2 h 27"/>
                          <a:gd name="T78" fmla="*/ 15 w 34"/>
                          <a:gd name="T79" fmla="*/ 0 h 27"/>
                          <a:gd name="T80" fmla="*/ 11 w 34"/>
                          <a:gd name="T81" fmla="*/ 1 h 27"/>
                          <a:gd name="T82" fmla="*/ 8 w 34"/>
                          <a:gd name="T83" fmla="*/ 0 h 27"/>
                          <a:gd name="T84" fmla="*/ 5 w 34"/>
                          <a:gd name="T85" fmla="*/ 0 h 27"/>
                          <a:gd name="T86" fmla="*/ 4 w 34"/>
                          <a:gd name="T87" fmla="*/ 2 h 27"/>
                          <a:gd name="T88" fmla="*/ 4 w 34"/>
                          <a:gd name="T89" fmla="*/ 4 h 27"/>
                          <a:gd name="T90" fmla="*/ 4 w 34"/>
                          <a:gd name="T91" fmla="*/ 6 h 27"/>
                          <a:gd name="T92" fmla="*/ 2 w 34"/>
                          <a:gd name="T93" fmla="*/ 7 h 27"/>
                          <a:gd name="T94" fmla="*/ 0 w 34"/>
                          <a:gd name="T95" fmla="*/ 7 h 27"/>
                          <a:gd name="T96" fmla="*/ 0 w 34"/>
                          <a:gd name="T97" fmla="*/ 8 h 27"/>
                          <a:gd name="T98" fmla="*/ 0 w 34"/>
                          <a:gd name="T99" fmla="*/ 8 h 27"/>
                          <a:gd name="T100" fmla="*/ 0 w 34"/>
                          <a:gd name="T101" fmla="*/ 9 h 27"/>
                          <a:gd name="T102" fmla="*/ 2 w 34"/>
                          <a:gd name="T103" fmla="*/ 10 h 27"/>
                          <a:gd name="T104" fmla="*/ 1 w 34"/>
                          <a:gd name="T105" fmla="*/ 11 h 27"/>
                          <a:gd name="T106" fmla="*/ 2 w 34"/>
                          <a:gd name="T107" fmla="*/ 12 h 27"/>
                          <a:gd name="T108" fmla="*/ 2 w 34"/>
                          <a:gd name="T109" fmla="*/ 13 h 27"/>
                          <a:gd name="T110" fmla="*/ 4 w 34"/>
                          <a:gd name="T111" fmla="*/ 13 h 27"/>
                          <a:gd name="T112" fmla="*/ 4 w 34"/>
                          <a:gd name="T113" fmla="*/ 18 h 27"/>
                          <a:gd name="T114" fmla="*/ 6 w 34"/>
                          <a:gd name="T115" fmla="*/ 18 h 27"/>
                          <a:gd name="T116" fmla="*/ 7 w 34"/>
                          <a:gd name="T117" fmla="*/ 18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</a:cxnLst>
                        <a:rect l="0" t="0" r="r" b="b"/>
                        <a:pathLst>
                          <a:path w="34" h="27">
                            <a:moveTo>
                              <a:pt x="7" y="18"/>
                            </a:moveTo>
                            <a:cubicBezTo>
                              <a:pt x="7" y="19"/>
                              <a:pt x="7" y="19"/>
                              <a:pt x="8" y="18"/>
                            </a:cubicBezTo>
                            <a:cubicBezTo>
                              <a:pt x="9" y="18"/>
                              <a:pt x="8" y="17"/>
                              <a:pt x="9" y="17"/>
                            </a:cubicBezTo>
                            <a:cubicBezTo>
                              <a:pt x="10" y="16"/>
                              <a:pt x="10" y="15"/>
                              <a:pt x="10" y="14"/>
                            </a:cubicBezTo>
                            <a:cubicBezTo>
                              <a:pt x="11" y="12"/>
                              <a:pt x="12" y="12"/>
                              <a:pt x="14" y="13"/>
                            </a:cubicBezTo>
                            <a:cubicBezTo>
                              <a:pt x="15" y="14"/>
                              <a:pt x="15" y="13"/>
                              <a:pt x="16" y="13"/>
                            </a:cubicBezTo>
                            <a:cubicBezTo>
                              <a:pt x="17" y="13"/>
                              <a:pt x="18" y="14"/>
                              <a:pt x="18" y="15"/>
                            </a:cubicBezTo>
                            <a:cubicBezTo>
                              <a:pt x="18" y="17"/>
                              <a:pt x="19" y="16"/>
                              <a:pt x="19" y="17"/>
                            </a:cubicBezTo>
                            <a:cubicBezTo>
                              <a:pt x="20" y="19"/>
                              <a:pt x="20" y="18"/>
                              <a:pt x="20" y="19"/>
                            </a:cubicBezTo>
                            <a:cubicBezTo>
                              <a:pt x="21" y="20"/>
                              <a:pt x="19" y="22"/>
                              <a:pt x="19" y="22"/>
                            </a:cubicBezTo>
                            <a:cubicBezTo>
                              <a:pt x="22" y="22"/>
                              <a:pt x="22" y="22"/>
                              <a:pt x="22" y="22"/>
                            </a:cubicBezTo>
                            <a:cubicBezTo>
                              <a:pt x="22" y="22"/>
                              <a:pt x="23" y="22"/>
                              <a:pt x="24" y="22"/>
                            </a:cubicBezTo>
                            <a:cubicBezTo>
                              <a:pt x="24" y="21"/>
                              <a:pt x="24" y="20"/>
                              <a:pt x="24" y="20"/>
                            </a:cubicBezTo>
                            <a:cubicBezTo>
                              <a:pt x="24" y="20"/>
                              <a:pt x="25" y="22"/>
                              <a:pt x="26" y="23"/>
                            </a:cubicBezTo>
                            <a:cubicBezTo>
                              <a:pt x="26" y="24"/>
                              <a:pt x="25" y="26"/>
                              <a:pt x="25" y="26"/>
                            </a:cubicBezTo>
                            <a:cubicBezTo>
                              <a:pt x="26" y="27"/>
                              <a:pt x="26" y="27"/>
                              <a:pt x="26" y="27"/>
                            </a:cubicBezTo>
                            <a:cubicBezTo>
                              <a:pt x="26" y="27"/>
                              <a:pt x="27" y="26"/>
                              <a:pt x="28" y="25"/>
                            </a:cubicBezTo>
                            <a:cubicBezTo>
                              <a:pt x="29" y="23"/>
                              <a:pt x="29" y="25"/>
                              <a:pt x="29" y="25"/>
                            </a:cubicBezTo>
                            <a:cubicBezTo>
                              <a:pt x="31" y="24"/>
                              <a:pt x="31" y="24"/>
                              <a:pt x="31" y="24"/>
                            </a:cubicBezTo>
                            <a:cubicBezTo>
                              <a:pt x="31" y="24"/>
                              <a:pt x="30" y="23"/>
                              <a:pt x="30" y="22"/>
                            </a:cubicBezTo>
                            <a:cubicBezTo>
                              <a:pt x="30" y="22"/>
                              <a:pt x="33" y="22"/>
                              <a:pt x="33" y="21"/>
                            </a:cubicBezTo>
                            <a:cubicBezTo>
                              <a:pt x="34" y="19"/>
                              <a:pt x="33" y="19"/>
                              <a:pt x="32" y="18"/>
                            </a:cubicBezTo>
                            <a:cubicBezTo>
                              <a:pt x="31" y="17"/>
                              <a:pt x="33" y="16"/>
                              <a:pt x="33" y="16"/>
                            </a:cubicBezTo>
                            <a:cubicBezTo>
                              <a:pt x="33" y="16"/>
                              <a:pt x="33" y="15"/>
                              <a:pt x="32" y="15"/>
                            </a:cubicBezTo>
                            <a:cubicBezTo>
                              <a:pt x="31" y="15"/>
                              <a:pt x="30" y="14"/>
                              <a:pt x="30" y="13"/>
                            </a:cubicBezTo>
                            <a:cubicBezTo>
                              <a:pt x="29" y="12"/>
                              <a:pt x="28" y="13"/>
                              <a:pt x="28" y="12"/>
                            </a:cubicBezTo>
                            <a:cubicBezTo>
                              <a:pt x="27" y="11"/>
                              <a:pt x="27" y="12"/>
                              <a:pt x="26" y="12"/>
                            </a:cubicBezTo>
                            <a:cubicBezTo>
                              <a:pt x="25" y="12"/>
                              <a:pt x="25" y="11"/>
                              <a:pt x="25" y="11"/>
                            </a:cubicBezTo>
                            <a:cubicBezTo>
                              <a:pt x="28" y="9"/>
                              <a:pt x="28" y="9"/>
                              <a:pt x="28" y="9"/>
                            </a:cubicBezTo>
                            <a:cubicBezTo>
                              <a:pt x="28" y="9"/>
                              <a:pt x="26" y="10"/>
                              <a:pt x="26" y="9"/>
                            </a:cubicBezTo>
                            <a:cubicBezTo>
                              <a:pt x="27" y="8"/>
                              <a:pt x="26" y="7"/>
                              <a:pt x="25" y="7"/>
                            </a:cubicBezTo>
                            <a:cubicBezTo>
                              <a:pt x="24" y="6"/>
                              <a:pt x="26" y="5"/>
                              <a:pt x="26" y="4"/>
                            </a:cubicBezTo>
                            <a:cubicBezTo>
                              <a:pt x="26" y="3"/>
                              <a:pt x="25" y="2"/>
                              <a:pt x="25" y="2"/>
                            </a:cubicBezTo>
                            <a:cubicBezTo>
                              <a:pt x="25" y="2"/>
                              <a:pt x="25" y="1"/>
                              <a:pt x="23" y="1"/>
                            </a:cubicBezTo>
                            <a:cubicBezTo>
                              <a:pt x="22" y="2"/>
                              <a:pt x="21" y="1"/>
                              <a:pt x="21" y="1"/>
                            </a:cubicBezTo>
                            <a:cubicBezTo>
                              <a:pt x="21" y="1"/>
                              <a:pt x="20" y="2"/>
                              <a:pt x="20" y="2"/>
                            </a:cubicBezTo>
                            <a:cubicBezTo>
                              <a:pt x="19" y="2"/>
                              <a:pt x="19" y="1"/>
                              <a:pt x="18" y="1"/>
                            </a:cubicBezTo>
                            <a:cubicBezTo>
                              <a:pt x="17" y="1"/>
                              <a:pt x="16" y="2"/>
                              <a:pt x="16" y="2"/>
                            </a:cubicBezTo>
                            <a:cubicBezTo>
                              <a:pt x="15" y="2"/>
                              <a:pt x="15" y="2"/>
                              <a:pt x="15" y="2"/>
                            </a:cubicBezTo>
                            <a:cubicBezTo>
                              <a:pt x="15" y="0"/>
                              <a:pt x="15" y="0"/>
                              <a:pt x="15" y="0"/>
                            </a:cubicBezTo>
                            <a:cubicBezTo>
                              <a:pt x="15" y="0"/>
                              <a:pt x="11" y="1"/>
                              <a:pt x="11" y="1"/>
                            </a:cubicBezTo>
                            <a:cubicBezTo>
                              <a:pt x="10" y="0"/>
                              <a:pt x="9" y="0"/>
                              <a:pt x="8" y="0"/>
                            </a:cubicBezTo>
                            <a:cubicBezTo>
                              <a:pt x="7" y="1"/>
                              <a:pt x="6" y="0"/>
                              <a:pt x="5" y="0"/>
                            </a:cubicBezTo>
                            <a:cubicBezTo>
                              <a:pt x="5" y="0"/>
                              <a:pt x="5" y="2"/>
                              <a:pt x="4" y="2"/>
                            </a:cubicBezTo>
                            <a:cubicBezTo>
                              <a:pt x="4" y="2"/>
                              <a:pt x="3" y="3"/>
                              <a:pt x="4" y="4"/>
                            </a:cubicBezTo>
                            <a:cubicBezTo>
                              <a:pt x="5" y="4"/>
                              <a:pt x="4" y="6"/>
                              <a:pt x="4" y="6"/>
                            </a:cubicBezTo>
                            <a:cubicBezTo>
                              <a:pt x="4" y="6"/>
                              <a:pt x="3" y="7"/>
                              <a:pt x="2" y="7"/>
                            </a:cubicBezTo>
                            <a:cubicBezTo>
                              <a:pt x="1" y="7"/>
                              <a:pt x="0" y="7"/>
                              <a:pt x="0" y="7"/>
                            </a:cubicBezTo>
                            <a:cubicBezTo>
                              <a:pt x="0" y="8"/>
                              <a:pt x="0" y="8"/>
                              <a:pt x="0" y="8"/>
                            </a:cubicBezTo>
                            <a:cubicBezTo>
                              <a:pt x="0" y="8"/>
                              <a:pt x="0" y="8"/>
                              <a:pt x="0" y="8"/>
                            </a:cubicBezTo>
                            <a:cubicBezTo>
                              <a:pt x="0" y="9"/>
                              <a:pt x="0" y="9"/>
                              <a:pt x="0" y="9"/>
                            </a:cubicBezTo>
                            <a:cubicBezTo>
                              <a:pt x="0" y="9"/>
                              <a:pt x="1" y="10"/>
                              <a:pt x="2" y="10"/>
                            </a:cubicBezTo>
                            <a:cubicBezTo>
                              <a:pt x="2" y="11"/>
                              <a:pt x="1" y="11"/>
                              <a:pt x="1" y="11"/>
                            </a:cubicBezTo>
                            <a:cubicBezTo>
                              <a:pt x="1" y="11"/>
                              <a:pt x="2" y="12"/>
                              <a:pt x="2" y="12"/>
                            </a:cubicBezTo>
                            <a:cubicBezTo>
                              <a:pt x="2" y="13"/>
                              <a:pt x="2" y="13"/>
                              <a:pt x="2" y="13"/>
                            </a:cubicBezTo>
                            <a:cubicBezTo>
                              <a:pt x="3" y="13"/>
                              <a:pt x="3" y="13"/>
                              <a:pt x="4" y="13"/>
                            </a:cubicBezTo>
                            <a:cubicBezTo>
                              <a:pt x="4" y="14"/>
                              <a:pt x="4" y="17"/>
                              <a:pt x="4" y="18"/>
                            </a:cubicBezTo>
                            <a:cubicBezTo>
                              <a:pt x="6" y="18"/>
                              <a:pt x="6" y="18"/>
                              <a:pt x="6" y="18"/>
                            </a:cubicBezTo>
                            <a:lnTo>
                              <a:pt x="7" y="18"/>
                            </a:ln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1" name="Freeform 122">
                        <a:extLst>
                          <a:ext uri="{FF2B5EF4-FFF2-40B4-BE49-F238E27FC236}">
                            <a16:creationId xmlns:a16="http://schemas.microsoft.com/office/drawing/2014/main" id="{6695D11C-A01D-A42F-714C-AE6CA921A79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789329" y="3550089"/>
                        <a:ext cx="105005" cy="36173"/>
                      </a:xfrm>
                      <a:custGeom>
                        <a:avLst/>
                        <a:gdLst>
                          <a:gd name="T0" fmla="*/ 1 w 15"/>
                          <a:gd name="T1" fmla="*/ 5 h 5"/>
                          <a:gd name="T2" fmla="*/ 4 w 15"/>
                          <a:gd name="T3" fmla="*/ 5 h 5"/>
                          <a:gd name="T4" fmla="*/ 6 w 15"/>
                          <a:gd name="T5" fmla="*/ 4 h 5"/>
                          <a:gd name="T6" fmla="*/ 13 w 15"/>
                          <a:gd name="T7" fmla="*/ 4 h 5"/>
                          <a:gd name="T8" fmla="*/ 15 w 15"/>
                          <a:gd name="T9" fmla="*/ 2 h 5"/>
                          <a:gd name="T10" fmla="*/ 14 w 15"/>
                          <a:gd name="T11" fmla="*/ 1 h 5"/>
                          <a:gd name="T12" fmla="*/ 11 w 15"/>
                          <a:gd name="T13" fmla="*/ 1 h 5"/>
                          <a:gd name="T14" fmla="*/ 6 w 15"/>
                          <a:gd name="T15" fmla="*/ 1 h 5"/>
                          <a:gd name="T16" fmla="*/ 5 w 15"/>
                          <a:gd name="T17" fmla="*/ 1 h 5"/>
                          <a:gd name="T18" fmla="*/ 3 w 15"/>
                          <a:gd name="T19" fmla="*/ 2 h 5"/>
                          <a:gd name="T20" fmla="*/ 0 w 15"/>
                          <a:gd name="T21" fmla="*/ 2 h 5"/>
                          <a:gd name="T22" fmla="*/ 1 w 15"/>
                          <a:gd name="T23" fmla="*/ 3 h 5"/>
                          <a:gd name="T24" fmla="*/ 1 w 15"/>
                          <a:gd name="T25" fmla="*/ 3 h 5"/>
                          <a:gd name="T26" fmla="*/ 0 w 15"/>
                          <a:gd name="T27" fmla="*/ 4 h 5"/>
                          <a:gd name="T28" fmla="*/ 1 w 15"/>
                          <a:gd name="T29" fmla="*/ 5 h 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</a:cxnLst>
                        <a:rect l="0" t="0" r="r" b="b"/>
                        <a:pathLst>
                          <a:path w="15" h="5">
                            <a:moveTo>
                              <a:pt x="1" y="5"/>
                            </a:moveTo>
                            <a:cubicBezTo>
                              <a:pt x="4" y="5"/>
                              <a:pt x="4" y="5"/>
                              <a:pt x="4" y="5"/>
                            </a:cubicBezTo>
                            <a:cubicBezTo>
                              <a:pt x="4" y="5"/>
                              <a:pt x="5" y="4"/>
                              <a:pt x="6" y="4"/>
                            </a:cubicBezTo>
                            <a:cubicBezTo>
                              <a:pt x="8" y="4"/>
                              <a:pt x="12" y="4"/>
                              <a:pt x="13" y="4"/>
                            </a:cubicBezTo>
                            <a:cubicBezTo>
                              <a:pt x="15" y="4"/>
                              <a:pt x="15" y="3"/>
                              <a:pt x="15" y="2"/>
                            </a:cubicBezTo>
                            <a:cubicBezTo>
                              <a:pt x="15" y="0"/>
                              <a:pt x="15" y="1"/>
                              <a:pt x="14" y="1"/>
                            </a:cubicBezTo>
                            <a:cubicBezTo>
                              <a:pt x="13" y="1"/>
                              <a:pt x="12" y="1"/>
                              <a:pt x="11" y="1"/>
                            </a:cubicBezTo>
                            <a:cubicBezTo>
                              <a:pt x="9" y="1"/>
                              <a:pt x="7" y="2"/>
                              <a:pt x="6" y="1"/>
                            </a:cubicBezTo>
                            <a:cubicBezTo>
                              <a:pt x="5" y="0"/>
                              <a:pt x="6" y="1"/>
                              <a:pt x="5" y="1"/>
                            </a:cubicBezTo>
                            <a:cubicBezTo>
                              <a:pt x="4" y="2"/>
                              <a:pt x="4" y="2"/>
                              <a:pt x="3" y="2"/>
                            </a:cubicBezTo>
                            <a:cubicBezTo>
                              <a:pt x="1" y="2"/>
                              <a:pt x="0" y="2"/>
                              <a:pt x="0" y="2"/>
                            </a:cubicBezTo>
                            <a:cubicBezTo>
                              <a:pt x="1" y="3"/>
                              <a:pt x="1" y="3"/>
                              <a:pt x="1" y="3"/>
                            </a:cubicBezTo>
                            <a:cubicBezTo>
                              <a:pt x="1" y="3"/>
                              <a:pt x="1" y="3"/>
                              <a:pt x="1" y="3"/>
                            </a:cubicBezTo>
                            <a:cubicBezTo>
                              <a:pt x="1" y="4"/>
                              <a:pt x="1" y="4"/>
                              <a:pt x="0" y="4"/>
                            </a:cubicBezTo>
                            <a:cubicBezTo>
                              <a:pt x="1" y="4"/>
                              <a:pt x="0" y="5"/>
                              <a:pt x="1" y="5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2" name="Freeform 40">
                        <a:extLst>
                          <a:ext uri="{FF2B5EF4-FFF2-40B4-BE49-F238E27FC236}">
                            <a16:creationId xmlns:a16="http://schemas.microsoft.com/office/drawing/2014/main" id="{1C0CF1F3-7B05-1D18-DECE-C638B5F5F5A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627089" y="3645303"/>
                        <a:ext cx="304300" cy="472492"/>
                      </a:xfrm>
                      <a:custGeom>
                        <a:avLst/>
                        <a:gdLst>
                          <a:gd name="T0" fmla="*/ 4 w 44"/>
                          <a:gd name="T1" fmla="*/ 65 h 65"/>
                          <a:gd name="T2" fmla="*/ 5 w 44"/>
                          <a:gd name="T3" fmla="*/ 63 h 65"/>
                          <a:gd name="T4" fmla="*/ 5 w 44"/>
                          <a:gd name="T5" fmla="*/ 63 h 65"/>
                          <a:gd name="T6" fmla="*/ 6 w 44"/>
                          <a:gd name="T7" fmla="*/ 62 h 65"/>
                          <a:gd name="T8" fmla="*/ 6 w 44"/>
                          <a:gd name="T9" fmla="*/ 61 h 65"/>
                          <a:gd name="T10" fmla="*/ 9 w 44"/>
                          <a:gd name="T11" fmla="*/ 59 h 65"/>
                          <a:gd name="T12" fmla="*/ 9 w 44"/>
                          <a:gd name="T13" fmla="*/ 58 h 65"/>
                          <a:gd name="T14" fmla="*/ 11 w 44"/>
                          <a:gd name="T15" fmla="*/ 57 h 65"/>
                          <a:gd name="T16" fmla="*/ 14 w 44"/>
                          <a:gd name="T17" fmla="*/ 54 h 65"/>
                          <a:gd name="T18" fmla="*/ 18 w 44"/>
                          <a:gd name="T19" fmla="*/ 51 h 65"/>
                          <a:gd name="T20" fmla="*/ 19 w 44"/>
                          <a:gd name="T21" fmla="*/ 50 h 65"/>
                          <a:gd name="T22" fmla="*/ 23 w 44"/>
                          <a:gd name="T23" fmla="*/ 47 h 65"/>
                          <a:gd name="T24" fmla="*/ 24 w 44"/>
                          <a:gd name="T25" fmla="*/ 45 h 65"/>
                          <a:gd name="T26" fmla="*/ 25 w 44"/>
                          <a:gd name="T27" fmla="*/ 45 h 65"/>
                          <a:gd name="T28" fmla="*/ 27 w 44"/>
                          <a:gd name="T29" fmla="*/ 44 h 65"/>
                          <a:gd name="T30" fmla="*/ 27 w 44"/>
                          <a:gd name="T31" fmla="*/ 41 h 65"/>
                          <a:gd name="T32" fmla="*/ 30 w 44"/>
                          <a:gd name="T33" fmla="*/ 40 h 65"/>
                          <a:gd name="T34" fmla="*/ 30 w 44"/>
                          <a:gd name="T35" fmla="*/ 38 h 65"/>
                          <a:gd name="T36" fmla="*/ 32 w 44"/>
                          <a:gd name="T37" fmla="*/ 35 h 65"/>
                          <a:gd name="T38" fmla="*/ 33 w 44"/>
                          <a:gd name="T39" fmla="*/ 35 h 65"/>
                          <a:gd name="T40" fmla="*/ 33 w 44"/>
                          <a:gd name="T41" fmla="*/ 33 h 65"/>
                          <a:gd name="T42" fmla="*/ 35 w 44"/>
                          <a:gd name="T43" fmla="*/ 30 h 65"/>
                          <a:gd name="T44" fmla="*/ 35 w 44"/>
                          <a:gd name="T45" fmla="*/ 28 h 65"/>
                          <a:gd name="T46" fmla="*/ 36 w 44"/>
                          <a:gd name="T47" fmla="*/ 25 h 65"/>
                          <a:gd name="T48" fmla="*/ 37 w 44"/>
                          <a:gd name="T49" fmla="*/ 22 h 65"/>
                          <a:gd name="T50" fmla="*/ 38 w 44"/>
                          <a:gd name="T51" fmla="*/ 22 h 65"/>
                          <a:gd name="T52" fmla="*/ 38 w 44"/>
                          <a:gd name="T53" fmla="*/ 20 h 65"/>
                          <a:gd name="T54" fmla="*/ 41 w 44"/>
                          <a:gd name="T55" fmla="*/ 17 h 65"/>
                          <a:gd name="T56" fmla="*/ 41 w 44"/>
                          <a:gd name="T57" fmla="*/ 14 h 65"/>
                          <a:gd name="T58" fmla="*/ 42 w 44"/>
                          <a:gd name="T59" fmla="*/ 14 h 65"/>
                          <a:gd name="T60" fmla="*/ 42 w 44"/>
                          <a:gd name="T61" fmla="*/ 12 h 65"/>
                          <a:gd name="T62" fmla="*/ 43 w 44"/>
                          <a:gd name="T63" fmla="*/ 9 h 65"/>
                          <a:gd name="T64" fmla="*/ 44 w 44"/>
                          <a:gd name="T65" fmla="*/ 1 h 65"/>
                          <a:gd name="T66" fmla="*/ 42 w 44"/>
                          <a:gd name="T67" fmla="*/ 1 h 65"/>
                          <a:gd name="T68" fmla="*/ 42 w 44"/>
                          <a:gd name="T69" fmla="*/ 1 h 65"/>
                          <a:gd name="T70" fmla="*/ 37 w 44"/>
                          <a:gd name="T71" fmla="*/ 3 h 65"/>
                          <a:gd name="T72" fmla="*/ 32 w 44"/>
                          <a:gd name="T73" fmla="*/ 3 h 65"/>
                          <a:gd name="T74" fmla="*/ 31 w 44"/>
                          <a:gd name="T75" fmla="*/ 4 h 65"/>
                          <a:gd name="T76" fmla="*/ 27 w 44"/>
                          <a:gd name="T77" fmla="*/ 5 h 65"/>
                          <a:gd name="T78" fmla="*/ 27 w 44"/>
                          <a:gd name="T79" fmla="*/ 6 h 65"/>
                          <a:gd name="T80" fmla="*/ 24 w 44"/>
                          <a:gd name="T81" fmla="*/ 6 h 65"/>
                          <a:gd name="T82" fmla="*/ 24 w 44"/>
                          <a:gd name="T83" fmla="*/ 7 h 65"/>
                          <a:gd name="T84" fmla="*/ 21 w 44"/>
                          <a:gd name="T85" fmla="*/ 6 h 65"/>
                          <a:gd name="T86" fmla="*/ 14 w 44"/>
                          <a:gd name="T87" fmla="*/ 7 h 65"/>
                          <a:gd name="T88" fmla="*/ 13 w 44"/>
                          <a:gd name="T89" fmla="*/ 7 h 65"/>
                          <a:gd name="T90" fmla="*/ 9 w 44"/>
                          <a:gd name="T91" fmla="*/ 2 h 65"/>
                          <a:gd name="T92" fmla="*/ 6 w 44"/>
                          <a:gd name="T93" fmla="*/ 5 h 65"/>
                          <a:gd name="T94" fmla="*/ 5 w 44"/>
                          <a:gd name="T95" fmla="*/ 7 h 65"/>
                          <a:gd name="T96" fmla="*/ 7 w 44"/>
                          <a:gd name="T97" fmla="*/ 9 h 65"/>
                          <a:gd name="T98" fmla="*/ 8 w 44"/>
                          <a:gd name="T99" fmla="*/ 11 h 65"/>
                          <a:gd name="T100" fmla="*/ 12 w 44"/>
                          <a:gd name="T101" fmla="*/ 14 h 65"/>
                          <a:gd name="T102" fmla="*/ 24 w 44"/>
                          <a:gd name="T103" fmla="*/ 19 h 65"/>
                          <a:gd name="T104" fmla="*/ 30 w 44"/>
                          <a:gd name="T105" fmla="*/ 19 h 65"/>
                          <a:gd name="T106" fmla="*/ 18 w 44"/>
                          <a:gd name="T107" fmla="*/ 35 h 65"/>
                          <a:gd name="T108" fmla="*/ 13 w 44"/>
                          <a:gd name="T109" fmla="*/ 35 h 65"/>
                          <a:gd name="T110" fmla="*/ 11 w 44"/>
                          <a:gd name="T111" fmla="*/ 37 h 65"/>
                          <a:gd name="T112" fmla="*/ 6 w 44"/>
                          <a:gd name="T113" fmla="*/ 37 h 65"/>
                          <a:gd name="T114" fmla="*/ 5 w 44"/>
                          <a:gd name="T115" fmla="*/ 38 h 65"/>
                          <a:gd name="T116" fmla="*/ 2 w 44"/>
                          <a:gd name="T117" fmla="*/ 43 h 65"/>
                          <a:gd name="T118" fmla="*/ 0 w 44"/>
                          <a:gd name="T119" fmla="*/ 45 h 65"/>
                          <a:gd name="T120" fmla="*/ 0 w 44"/>
                          <a:gd name="T121" fmla="*/ 62 h 65"/>
                          <a:gd name="T122" fmla="*/ 3 w 44"/>
                          <a:gd name="T123" fmla="*/ 65 h 65"/>
                          <a:gd name="T124" fmla="*/ 4 w 44"/>
                          <a:gd name="T125" fmla="*/ 65 h 6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  <a:cxn ang="0">
                            <a:pos x="T108" y="T109"/>
                          </a:cxn>
                          <a:cxn ang="0">
                            <a:pos x="T110" y="T111"/>
                          </a:cxn>
                          <a:cxn ang="0">
                            <a:pos x="T112" y="T113"/>
                          </a:cxn>
                          <a:cxn ang="0">
                            <a:pos x="T114" y="T115"/>
                          </a:cxn>
                          <a:cxn ang="0">
                            <a:pos x="T116" y="T117"/>
                          </a:cxn>
                          <a:cxn ang="0">
                            <a:pos x="T118" y="T119"/>
                          </a:cxn>
                          <a:cxn ang="0">
                            <a:pos x="T120" y="T121"/>
                          </a:cxn>
                          <a:cxn ang="0">
                            <a:pos x="T122" y="T123"/>
                          </a:cxn>
                          <a:cxn ang="0">
                            <a:pos x="T124" y="T125"/>
                          </a:cxn>
                        </a:cxnLst>
                        <a:rect l="0" t="0" r="r" b="b"/>
                        <a:pathLst>
                          <a:path w="44" h="65">
                            <a:moveTo>
                              <a:pt x="4" y="65"/>
                            </a:moveTo>
                            <a:cubicBezTo>
                              <a:pt x="4" y="65"/>
                              <a:pt x="5" y="64"/>
                              <a:pt x="5" y="63"/>
                            </a:cubicBezTo>
                            <a:cubicBezTo>
                              <a:pt x="5" y="63"/>
                              <a:pt x="4" y="63"/>
                              <a:pt x="5" y="63"/>
                            </a:cubicBezTo>
                            <a:cubicBezTo>
                              <a:pt x="5" y="62"/>
                              <a:pt x="6" y="62"/>
                              <a:pt x="6" y="62"/>
                            </a:cubicBezTo>
                            <a:cubicBezTo>
                              <a:pt x="7" y="61"/>
                              <a:pt x="6" y="61"/>
                              <a:pt x="6" y="61"/>
                            </a:cubicBezTo>
                            <a:cubicBezTo>
                              <a:pt x="7" y="60"/>
                              <a:pt x="8" y="60"/>
                              <a:pt x="9" y="59"/>
                            </a:cubicBezTo>
                            <a:cubicBezTo>
                              <a:pt x="9" y="59"/>
                              <a:pt x="9" y="58"/>
                              <a:pt x="9" y="58"/>
                            </a:cubicBezTo>
                            <a:cubicBezTo>
                              <a:pt x="10" y="57"/>
                              <a:pt x="11" y="57"/>
                              <a:pt x="11" y="57"/>
                            </a:cubicBezTo>
                            <a:cubicBezTo>
                              <a:pt x="12" y="56"/>
                              <a:pt x="13" y="55"/>
                              <a:pt x="14" y="54"/>
                            </a:cubicBezTo>
                            <a:cubicBezTo>
                              <a:pt x="15" y="53"/>
                              <a:pt x="17" y="53"/>
                              <a:pt x="18" y="51"/>
                            </a:cubicBezTo>
                            <a:cubicBezTo>
                              <a:pt x="19" y="51"/>
                              <a:pt x="19" y="51"/>
                              <a:pt x="19" y="50"/>
                            </a:cubicBezTo>
                            <a:cubicBezTo>
                              <a:pt x="20" y="49"/>
                              <a:pt x="22" y="48"/>
                              <a:pt x="23" y="47"/>
                            </a:cubicBezTo>
                            <a:cubicBezTo>
                              <a:pt x="24" y="46"/>
                              <a:pt x="23" y="46"/>
                              <a:pt x="24" y="45"/>
                            </a:cubicBezTo>
                            <a:cubicBezTo>
                              <a:pt x="24" y="45"/>
                              <a:pt x="25" y="45"/>
                              <a:pt x="25" y="45"/>
                            </a:cubicBezTo>
                            <a:cubicBezTo>
                              <a:pt x="25" y="45"/>
                              <a:pt x="26" y="44"/>
                              <a:pt x="27" y="44"/>
                            </a:cubicBezTo>
                            <a:cubicBezTo>
                              <a:pt x="27" y="43"/>
                              <a:pt x="26" y="42"/>
                              <a:pt x="27" y="41"/>
                            </a:cubicBezTo>
                            <a:cubicBezTo>
                              <a:pt x="28" y="40"/>
                              <a:pt x="30" y="41"/>
                              <a:pt x="30" y="40"/>
                            </a:cubicBezTo>
                            <a:cubicBezTo>
                              <a:pt x="30" y="40"/>
                              <a:pt x="30" y="39"/>
                              <a:pt x="30" y="38"/>
                            </a:cubicBezTo>
                            <a:cubicBezTo>
                              <a:pt x="32" y="35"/>
                              <a:pt x="32" y="35"/>
                              <a:pt x="32" y="35"/>
                            </a:cubicBezTo>
                            <a:cubicBezTo>
                              <a:pt x="32" y="35"/>
                              <a:pt x="33" y="35"/>
                              <a:pt x="33" y="35"/>
                            </a:cubicBezTo>
                            <a:cubicBezTo>
                              <a:pt x="33" y="34"/>
                              <a:pt x="33" y="33"/>
                              <a:pt x="33" y="33"/>
                            </a:cubicBezTo>
                            <a:cubicBezTo>
                              <a:pt x="33" y="32"/>
                              <a:pt x="35" y="31"/>
                              <a:pt x="35" y="30"/>
                            </a:cubicBezTo>
                            <a:cubicBezTo>
                              <a:pt x="35" y="29"/>
                              <a:pt x="35" y="29"/>
                              <a:pt x="35" y="28"/>
                            </a:cubicBezTo>
                            <a:cubicBezTo>
                              <a:pt x="35" y="28"/>
                              <a:pt x="36" y="26"/>
                              <a:pt x="36" y="25"/>
                            </a:cubicBezTo>
                            <a:cubicBezTo>
                              <a:pt x="37" y="24"/>
                              <a:pt x="37" y="23"/>
                              <a:pt x="37" y="22"/>
                            </a:cubicBezTo>
                            <a:cubicBezTo>
                              <a:pt x="38" y="22"/>
                              <a:pt x="38" y="22"/>
                              <a:pt x="38" y="22"/>
                            </a:cubicBezTo>
                            <a:cubicBezTo>
                              <a:pt x="38" y="21"/>
                              <a:pt x="38" y="21"/>
                              <a:pt x="38" y="20"/>
                            </a:cubicBezTo>
                            <a:cubicBezTo>
                              <a:pt x="39" y="19"/>
                              <a:pt x="41" y="18"/>
                              <a:pt x="41" y="17"/>
                            </a:cubicBezTo>
                            <a:cubicBezTo>
                              <a:pt x="41" y="16"/>
                              <a:pt x="41" y="15"/>
                              <a:pt x="41" y="14"/>
                            </a:cubicBezTo>
                            <a:cubicBezTo>
                              <a:pt x="42" y="14"/>
                              <a:pt x="42" y="14"/>
                              <a:pt x="42" y="14"/>
                            </a:cubicBezTo>
                            <a:cubicBezTo>
                              <a:pt x="42" y="13"/>
                              <a:pt x="42" y="13"/>
                              <a:pt x="42" y="12"/>
                            </a:cubicBezTo>
                            <a:cubicBezTo>
                              <a:pt x="42" y="11"/>
                              <a:pt x="43" y="10"/>
                              <a:pt x="43" y="9"/>
                            </a:cubicBezTo>
                            <a:cubicBezTo>
                              <a:pt x="44" y="6"/>
                              <a:pt x="44" y="3"/>
                              <a:pt x="44" y="1"/>
                            </a:cubicBezTo>
                            <a:cubicBezTo>
                              <a:pt x="44" y="1"/>
                              <a:pt x="44" y="0"/>
                              <a:pt x="42" y="1"/>
                            </a:cubicBezTo>
                            <a:cubicBezTo>
                              <a:pt x="42" y="1"/>
                              <a:pt x="42" y="1"/>
                              <a:pt x="42" y="1"/>
                            </a:cubicBezTo>
                            <a:cubicBezTo>
                              <a:pt x="41" y="2"/>
                              <a:pt x="38" y="3"/>
                              <a:pt x="37" y="3"/>
                            </a:cubicBezTo>
                            <a:cubicBezTo>
                              <a:pt x="35" y="3"/>
                              <a:pt x="34" y="3"/>
                              <a:pt x="32" y="3"/>
                            </a:cubicBezTo>
                            <a:cubicBezTo>
                              <a:pt x="32" y="3"/>
                              <a:pt x="31" y="4"/>
                              <a:pt x="31" y="4"/>
                            </a:cubicBezTo>
                            <a:cubicBezTo>
                              <a:pt x="29" y="4"/>
                              <a:pt x="28" y="4"/>
                              <a:pt x="27" y="5"/>
                            </a:cubicBezTo>
                            <a:cubicBezTo>
                              <a:pt x="27" y="5"/>
                              <a:pt x="27" y="5"/>
                              <a:pt x="27" y="6"/>
                            </a:cubicBezTo>
                            <a:cubicBezTo>
                              <a:pt x="26" y="6"/>
                              <a:pt x="25" y="6"/>
                              <a:pt x="24" y="6"/>
                            </a:cubicBezTo>
                            <a:cubicBezTo>
                              <a:pt x="24" y="7"/>
                              <a:pt x="24" y="7"/>
                              <a:pt x="24" y="7"/>
                            </a:cubicBezTo>
                            <a:cubicBezTo>
                              <a:pt x="22" y="7"/>
                              <a:pt x="22" y="6"/>
                              <a:pt x="21" y="6"/>
                            </a:cubicBezTo>
                            <a:cubicBezTo>
                              <a:pt x="18" y="5"/>
                              <a:pt x="16" y="7"/>
                              <a:pt x="14" y="7"/>
                            </a:cubicBezTo>
                            <a:cubicBezTo>
                              <a:pt x="13" y="7"/>
                              <a:pt x="13" y="7"/>
                              <a:pt x="13" y="7"/>
                            </a:cubicBezTo>
                            <a:cubicBezTo>
                              <a:pt x="11" y="6"/>
                              <a:pt x="10" y="4"/>
                              <a:pt x="9" y="2"/>
                            </a:cubicBezTo>
                            <a:cubicBezTo>
                              <a:pt x="6" y="5"/>
                              <a:pt x="6" y="5"/>
                              <a:pt x="6" y="5"/>
                            </a:cubicBezTo>
                            <a:cubicBezTo>
                              <a:pt x="5" y="7"/>
                              <a:pt x="5" y="7"/>
                              <a:pt x="5" y="7"/>
                            </a:cubicBezTo>
                            <a:cubicBezTo>
                              <a:pt x="5" y="7"/>
                              <a:pt x="6" y="8"/>
                              <a:pt x="7" y="9"/>
                            </a:cubicBezTo>
                            <a:cubicBezTo>
                              <a:pt x="8" y="10"/>
                              <a:pt x="7" y="11"/>
                              <a:pt x="8" y="11"/>
                            </a:cubicBezTo>
                            <a:cubicBezTo>
                              <a:pt x="10" y="12"/>
                              <a:pt x="10" y="13"/>
                              <a:pt x="12" y="14"/>
                            </a:cubicBezTo>
                            <a:cubicBezTo>
                              <a:pt x="13" y="14"/>
                              <a:pt x="24" y="19"/>
                              <a:pt x="24" y="19"/>
                            </a:cubicBezTo>
                            <a:cubicBezTo>
                              <a:pt x="30" y="19"/>
                              <a:pt x="30" y="19"/>
                              <a:pt x="30" y="19"/>
                            </a:cubicBezTo>
                            <a:cubicBezTo>
                              <a:pt x="18" y="35"/>
                              <a:pt x="18" y="35"/>
                              <a:pt x="18" y="35"/>
                            </a:cubicBezTo>
                            <a:cubicBezTo>
                              <a:pt x="13" y="35"/>
                              <a:pt x="13" y="35"/>
                              <a:pt x="13" y="35"/>
                            </a:cubicBezTo>
                            <a:cubicBezTo>
                              <a:pt x="11" y="37"/>
                              <a:pt x="11" y="37"/>
                              <a:pt x="11" y="37"/>
                            </a:cubicBezTo>
                            <a:cubicBezTo>
                              <a:pt x="6" y="37"/>
                              <a:pt x="6" y="37"/>
                              <a:pt x="6" y="37"/>
                            </a:cubicBezTo>
                            <a:cubicBezTo>
                              <a:pt x="5" y="38"/>
                              <a:pt x="5" y="38"/>
                              <a:pt x="5" y="38"/>
                            </a:cubicBezTo>
                            <a:cubicBezTo>
                              <a:pt x="2" y="43"/>
                              <a:pt x="2" y="43"/>
                              <a:pt x="2" y="43"/>
                            </a:cubicBezTo>
                            <a:cubicBezTo>
                              <a:pt x="0" y="45"/>
                              <a:pt x="0" y="45"/>
                              <a:pt x="0" y="45"/>
                            </a:cubicBezTo>
                            <a:cubicBezTo>
                              <a:pt x="0" y="62"/>
                              <a:pt x="0" y="62"/>
                              <a:pt x="0" y="62"/>
                            </a:cubicBezTo>
                            <a:cubicBezTo>
                              <a:pt x="3" y="65"/>
                              <a:pt x="3" y="65"/>
                              <a:pt x="3" y="65"/>
                            </a:cubicBezTo>
                            <a:lnTo>
                              <a:pt x="4" y="65"/>
                            </a:ln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3" name="Freeform 60">
                        <a:extLst>
                          <a:ext uri="{FF2B5EF4-FFF2-40B4-BE49-F238E27FC236}">
                            <a16:creationId xmlns:a16="http://schemas.microsoft.com/office/drawing/2014/main" id="{75C116A4-23AB-39D5-B808-444E2DB64CA4}"/>
                          </a:ext>
                        </a:extLst>
                      </p:cNvPr>
                      <p:cNvSpPr>
                        <a:spLocks noEditPoints="1"/>
                      </p:cNvSpPr>
                      <p:nvPr/>
                    </p:nvSpPr>
                    <p:spPr bwMode="auto">
                      <a:xfrm>
                        <a:off x="7950677" y="3091424"/>
                        <a:ext cx="255012" cy="363978"/>
                      </a:xfrm>
                      <a:custGeom>
                        <a:avLst/>
                        <a:gdLst>
                          <a:gd name="T0" fmla="*/ 19 w 37"/>
                          <a:gd name="T1" fmla="*/ 2 h 50"/>
                          <a:gd name="T2" fmla="*/ 19 w 37"/>
                          <a:gd name="T3" fmla="*/ 2 h 50"/>
                          <a:gd name="T4" fmla="*/ 19 w 37"/>
                          <a:gd name="T5" fmla="*/ 4 h 50"/>
                          <a:gd name="T6" fmla="*/ 20 w 37"/>
                          <a:gd name="T7" fmla="*/ 4 h 50"/>
                          <a:gd name="T8" fmla="*/ 20 w 37"/>
                          <a:gd name="T9" fmla="*/ 0 h 50"/>
                          <a:gd name="T10" fmla="*/ 19 w 37"/>
                          <a:gd name="T11" fmla="*/ 1 h 50"/>
                          <a:gd name="T12" fmla="*/ 19 w 37"/>
                          <a:gd name="T13" fmla="*/ 2 h 50"/>
                          <a:gd name="T14" fmla="*/ 21 w 37"/>
                          <a:gd name="T15" fmla="*/ 6 h 50"/>
                          <a:gd name="T16" fmla="*/ 22 w 37"/>
                          <a:gd name="T17" fmla="*/ 8 h 50"/>
                          <a:gd name="T18" fmla="*/ 24 w 37"/>
                          <a:gd name="T19" fmla="*/ 9 h 50"/>
                          <a:gd name="T20" fmla="*/ 26 w 37"/>
                          <a:gd name="T21" fmla="*/ 12 h 50"/>
                          <a:gd name="T22" fmla="*/ 27 w 37"/>
                          <a:gd name="T23" fmla="*/ 12 h 50"/>
                          <a:gd name="T24" fmla="*/ 31 w 37"/>
                          <a:gd name="T25" fmla="*/ 13 h 50"/>
                          <a:gd name="T26" fmla="*/ 32 w 37"/>
                          <a:gd name="T27" fmla="*/ 15 h 50"/>
                          <a:gd name="T28" fmla="*/ 33 w 37"/>
                          <a:gd name="T29" fmla="*/ 15 h 50"/>
                          <a:gd name="T30" fmla="*/ 33 w 37"/>
                          <a:gd name="T31" fmla="*/ 15 h 50"/>
                          <a:gd name="T32" fmla="*/ 35 w 37"/>
                          <a:gd name="T33" fmla="*/ 17 h 50"/>
                          <a:gd name="T34" fmla="*/ 35 w 37"/>
                          <a:gd name="T35" fmla="*/ 19 h 50"/>
                          <a:gd name="T36" fmla="*/ 37 w 37"/>
                          <a:gd name="T37" fmla="*/ 20 h 50"/>
                          <a:gd name="T38" fmla="*/ 37 w 37"/>
                          <a:gd name="T39" fmla="*/ 21 h 50"/>
                          <a:gd name="T40" fmla="*/ 35 w 37"/>
                          <a:gd name="T41" fmla="*/ 23 h 50"/>
                          <a:gd name="T42" fmla="*/ 35 w 37"/>
                          <a:gd name="T43" fmla="*/ 24 h 50"/>
                          <a:gd name="T44" fmla="*/ 34 w 37"/>
                          <a:gd name="T45" fmla="*/ 25 h 50"/>
                          <a:gd name="T46" fmla="*/ 34 w 37"/>
                          <a:gd name="T47" fmla="*/ 26 h 50"/>
                          <a:gd name="T48" fmla="*/ 33 w 37"/>
                          <a:gd name="T49" fmla="*/ 27 h 50"/>
                          <a:gd name="T50" fmla="*/ 32 w 37"/>
                          <a:gd name="T51" fmla="*/ 29 h 50"/>
                          <a:gd name="T52" fmla="*/ 31 w 37"/>
                          <a:gd name="T53" fmla="*/ 30 h 50"/>
                          <a:gd name="T54" fmla="*/ 31 w 37"/>
                          <a:gd name="T55" fmla="*/ 32 h 50"/>
                          <a:gd name="T56" fmla="*/ 30 w 37"/>
                          <a:gd name="T57" fmla="*/ 32 h 50"/>
                          <a:gd name="T58" fmla="*/ 28 w 37"/>
                          <a:gd name="T59" fmla="*/ 39 h 50"/>
                          <a:gd name="T60" fmla="*/ 24 w 37"/>
                          <a:gd name="T61" fmla="*/ 40 h 50"/>
                          <a:gd name="T62" fmla="*/ 24 w 37"/>
                          <a:gd name="T63" fmla="*/ 41 h 50"/>
                          <a:gd name="T64" fmla="*/ 22 w 37"/>
                          <a:gd name="T65" fmla="*/ 42 h 50"/>
                          <a:gd name="T66" fmla="*/ 22 w 37"/>
                          <a:gd name="T67" fmla="*/ 44 h 50"/>
                          <a:gd name="T68" fmla="*/ 17 w 37"/>
                          <a:gd name="T69" fmla="*/ 45 h 50"/>
                          <a:gd name="T70" fmla="*/ 15 w 37"/>
                          <a:gd name="T71" fmla="*/ 48 h 50"/>
                          <a:gd name="T72" fmla="*/ 12 w 37"/>
                          <a:gd name="T73" fmla="*/ 49 h 50"/>
                          <a:gd name="T74" fmla="*/ 10 w 37"/>
                          <a:gd name="T75" fmla="*/ 49 h 50"/>
                          <a:gd name="T76" fmla="*/ 10 w 37"/>
                          <a:gd name="T77" fmla="*/ 50 h 50"/>
                          <a:gd name="T78" fmla="*/ 8 w 37"/>
                          <a:gd name="T79" fmla="*/ 50 h 50"/>
                          <a:gd name="T80" fmla="*/ 6 w 37"/>
                          <a:gd name="T81" fmla="*/ 49 h 50"/>
                          <a:gd name="T82" fmla="*/ 0 w 37"/>
                          <a:gd name="T83" fmla="*/ 40 h 50"/>
                          <a:gd name="T84" fmla="*/ 1 w 37"/>
                          <a:gd name="T85" fmla="*/ 39 h 50"/>
                          <a:gd name="T86" fmla="*/ 16 w 37"/>
                          <a:gd name="T87" fmla="*/ 33 h 50"/>
                          <a:gd name="T88" fmla="*/ 19 w 37"/>
                          <a:gd name="T89" fmla="*/ 20 h 50"/>
                          <a:gd name="T90" fmla="*/ 16 w 37"/>
                          <a:gd name="T91" fmla="*/ 17 h 50"/>
                          <a:gd name="T92" fmla="*/ 17 w 37"/>
                          <a:gd name="T93" fmla="*/ 14 h 50"/>
                          <a:gd name="T94" fmla="*/ 17 w 37"/>
                          <a:gd name="T95" fmla="*/ 10 h 50"/>
                          <a:gd name="T96" fmla="*/ 17 w 37"/>
                          <a:gd name="T97" fmla="*/ 9 h 50"/>
                          <a:gd name="T98" fmla="*/ 18 w 37"/>
                          <a:gd name="T99" fmla="*/ 8 h 50"/>
                          <a:gd name="T100" fmla="*/ 17 w 37"/>
                          <a:gd name="T101" fmla="*/ 7 h 50"/>
                          <a:gd name="T102" fmla="*/ 18 w 37"/>
                          <a:gd name="T103" fmla="*/ 6 h 50"/>
                          <a:gd name="T104" fmla="*/ 20 w 37"/>
                          <a:gd name="T105" fmla="*/ 7 h 50"/>
                          <a:gd name="T106" fmla="*/ 21 w 37"/>
                          <a:gd name="T107" fmla="*/ 6 h 5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  <a:cxn ang="0">
                            <a:pos x="T84" y="T85"/>
                          </a:cxn>
                          <a:cxn ang="0">
                            <a:pos x="T86" y="T87"/>
                          </a:cxn>
                          <a:cxn ang="0">
                            <a:pos x="T88" y="T89"/>
                          </a:cxn>
                          <a:cxn ang="0">
                            <a:pos x="T90" y="T91"/>
                          </a:cxn>
                          <a:cxn ang="0">
                            <a:pos x="T92" y="T93"/>
                          </a:cxn>
                          <a:cxn ang="0">
                            <a:pos x="T94" y="T95"/>
                          </a:cxn>
                          <a:cxn ang="0">
                            <a:pos x="T96" y="T97"/>
                          </a:cxn>
                          <a:cxn ang="0">
                            <a:pos x="T98" y="T99"/>
                          </a:cxn>
                          <a:cxn ang="0">
                            <a:pos x="T100" y="T101"/>
                          </a:cxn>
                          <a:cxn ang="0">
                            <a:pos x="T102" y="T103"/>
                          </a:cxn>
                          <a:cxn ang="0">
                            <a:pos x="T104" y="T105"/>
                          </a:cxn>
                          <a:cxn ang="0">
                            <a:pos x="T106" y="T107"/>
                          </a:cxn>
                        </a:cxnLst>
                        <a:rect l="0" t="0" r="r" b="b"/>
                        <a:pathLst>
                          <a:path w="37" h="50">
                            <a:moveTo>
                              <a:pt x="19" y="2"/>
                            </a:moveTo>
                            <a:cubicBezTo>
                              <a:pt x="19" y="2"/>
                              <a:pt x="19" y="2"/>
                              <a:pt x="19" y="2"/>
                            </a:cubicBezTo>
                            <a:cubicBezTo>
                              <a:pt x="19" y="4"/>
                              <a:pt x="19" y="4"/>
                              <a:pt x="19" y="4"/>
                            </a:cubicBezTo>
                            <a:cubicBezTo>
                              <a:pt x="20" y="4"/>
                              <a:pt x="20" y="4"/>
                              <a:pt x="20" y="4"/>
                            </a:cubicBezTo>
                            <a:cubicBezTo>
                              <a:pt x="20" y="3"/>
                              <a:pt x="20" y="1"/>
                              <a:pt x="20" y="0"/>
                            </a:cubicBezTo>
                            <a:cubicBezTo>
                              <a:pt x="20" y="0"/>
                              <a:pt x="19" y="0"/>
                              <a:pt x="19" y="1"/>
                            </a:cubicBezTo>
                            <a:cubicBezTo>
                              <a:pt x="19" y="1"/>
                              <a:pt x="19" y="2"/>
                              <a:pt x="19" y="2"/>
                            </a:cubicBezTo>
                            <a:close/>
                            <a:moveTo>
                              <a:pt x="21" y="6"/>
                            </a:moveTo>
                            <a:cubicBezTo>
                              <a:pt x="21" y="7"/>
                              <a:pt x="21" y="7"/>
                              <a:pt x="22" y="8"/>
                            </a:cubicBezTo>
                            <a:cubicBezTo>
                              <a:pt x="22" y="9"/>
                              <a:pt x="23" y="9"/>
                              <a:pt x="24" y="9"/>
                            </a:cubicBezTo>
                            <a:cubicBezTo>
                              <a:pt x="25" y="10"/>
                              <a:pt x="25" y="11"/>
                              <a:pt x="26" y="12"/>
                            </a:cubicBezTo>
                            <a:cubicBezTo>
                              <a:pt x="26" y="12"/>
                              <a:pt x="27" y="12"/>
                              <a:pt x="27" y="12"/>
                            </a:cubicBezTo>
                            <a:cubicBezTo>
                              <a:pt x="31" y="13"/>
                              <a:pt x="31" y="13"/>
                              <a:pt x="31" y="13"/>
                            </a:cubicBezTo>
                            <a:cubicBezTo>
                              <a:pt x="31" y="13"/>
                              <a:pt x="32" y="15"/>
                              <a:pt x="32" y="15"/>
                            </a:cubicBezTo>
                            <a:cubicBezTo>
                              <a:pt x="33" y="15"/>
                              <a:pt x="33" y="15"/>
                              <a:pt x="33" y="15"/>
                            </a:cubicBezTo>
                            <a:cubicBezTo>
                              <a:pt x="33" y="15"/>
                              <a:pt x="33" y="15"/>
                              <a:pt x="33" y="15"/>
                            </a:cubicBezTo>
                            <a:cubicBezTo>
                              <a:pt x="35" y="17"/>
                              <a:pt x="35" y="17"/>
                              <a:pt x="35" y="17"/>
                            </a:cubicBezTo>
                            <a:cubicBezTo>
                              <a:pt x="35" y="17"/>
                              <a:pt x="34" y="18"/>
                              <a:pt x="35" y="19"/>
                            </a:cubicBezTo>
                            <a:cubicBezTo>
                              <a:pt x="35" y="19"/>
                              <a:pt x="36" y="19"/>
                              <a:pt x="37" y="20"/>
                            </a:cubicBezTo>
                            <a:cubicBezTo>
                              <a:pt x="37" y="20"/>
                              <a:pt x="37" y="20"/>
                              <a:pt x="37" y="21"/>
                            </a:cubicBezTo>
                            <a:cubicBezTo>
                              <a:pt x="37" y="21"/>
                              <a:pt x="36" y="22"/>
                              <a:pt x="35" y="23"/>
                            </a:cubicBezTo>
                            <a:cubicBezTo>
                              <a:pt x="35" y="23"/>
                              <a:pt x="36" y="24"/>
                              <a:pt x="35" y="24"/>
                            </a:cubicBezTo>
                            <a:cubicBezTo>
                              <a:pt x="35" y="24"/>
                              <a:pt x="34" y="25"/>
                              <a:pt x="34" y="25"/>
                            </a:cubicBezTo>
                            <a:cubicBezTo>
                              <a:pt x="34" y="25"/>
                              <a:pt x="35" y="26"/>
                              <a:pt x="34" y="26"/>
                            </a:cubicBezTo>
                            <a:cubicBezTo>
                              <a:pt x="34" y="26"/>
                              <a:pt x="33" y="27"/>
                              <a:pt x="33" y="27"/>
                            </a:cubicBezTo>
                            <a:cubicBezTo>
                              <a:pt x="33" y="28"/>
                              <a:pt x="33" y="29"/>
                              <a:pt x="32" y="29"/>
                            </a:cubicBezTo>
                            <a:cubicBezTo>
                              <a:pt x="32" y="30"/>
                              <a:pt x="31" y="30"/>
                              <a:pt x="31" y="30"/>
                            </a:cubicBezTo>
                            <a:cubicBezTo>
                              <a:pt x="31" y="31"/>
                              <a:pt x="31" y="32"/>
                              <a:pt x="31" y="32"/>
                            </a:cubicBezTo>
                            <a:cubicBezTo>
                              <a:pt x="31" y="32"/>
                              <a:pt x="30" y="32"/>
                              <a:pt x="30" y="32"/>
                            </a:cubicBezTo>
                            <a:cubicBezTo>
                              <a:pt x="28" y="35"/>
                              <a:pt x="28" y="36"/>
                              <a:pt x="28" y="39"/>
                            </a:cubicBezTo>
                            <a:cubicBezTo>
                              <a:pt x="27" y="39"/>
                              <a:pt x="25" y="39"/>
                              <a:pt x="24" y="40"/>
                            </a:cubicBezTo>
                            <a:cubicBezTo>
                              <a:pt x="23" y="40"/>
                              <a:pt x="24" y="41"/>
                              <a:pt x="24" y="41"/>
                            </a:cubicBezTo>
                            <a:cubicBezTo>
                              <a:pt x="23" y="41"/>
                              <a:pt x="22" y="42"/>
                              <a:pt x="22" y="42"/>
                            </a:cubicBezTo>
                            <a:cubicBezTo>
                              <a:pt x="22" y="43"/>
                              <a:pt x="22" y="43"/>
                              <a:pt x="22" y="44"/>
                            </a:cubicBezTo>
                            <a:cubicBezTo>
                              <a:pt x="21" y="44"/>
                              <a:pt x="19" y="45"/>
                              <a:pt x="17" y="45"/>
                            </a:cubicBezTo>
                            <a:cubicBezTo>
                              <a:pt x="16" y="45"/>
                              <a:pt x="16" y="47"/>
                              <a:pt x="15" y="48"/>
                            </a:cubicBezTo>
                            <a:cubicBezTo>
                              <a:pt x="14" y="49"/>
                              <a:pt x="13" y="48"/>
                              <a:pt x="12" y="49"/>
                            </a:cubicBezTo>
                            <a:cubicBezTo>
                              <a:pt x="11" y="49"/>
                              <a:pt x="11" y="49"/>
                              <a:pt x="10" y="49"/>
                            </a:cubicBezTo>
                            <a:cubicBezTo>
                              <a:pt x="10" y="50"/>
                              <a:pt x="10" y="50"/>
                              <a:pt x="10" y="50"/>
                            </a:cubicBezTo>
                            <a:cubicBezTo>
                              <a:pt x="10" y="50"/>
                              <a:pt x="9" y="50"/>
                              <a:pt x="8" y="50"/>
                            </a:cubicBezTo>
                            <a:cubicBezTo>
                              <a:pt x="6" y="49"/>
                              <a:pt x="6" y="49"/>
                              <a:pt x="6" y="49"/>
                            </a:cubicBezTo>
                            <a:cubicBezTo>
                              <a:pt x="0" y="40"/>
                              <a:pt x="0" y="40"/>
                              <a:pt x="0" y="40"/>
                            </a:cubicBezTo>
                            <a:cubicBezTo>
                              <a:pt x="1" y="39"/>
                              <a:pt x="1" y="39"/>
                              <a:pt x="1" y="39"/>
                            </a:cubicBezTo>
                            <a:cubicBezTo>
                              <a:pt x="1" y="39"/>
                              <a:pt x="13" y="34"/>
                              <a:pt x="16" y="33"/>
                            </a:cubicBezTo>
                            <a:cubicBezTo>
                              <a:pt x="17" y="32"/>
                              <a:pt x="18" y="21"/>
                              <a:pt x="19" y="20"/>
                            </a:cubicBezTo>
                            <a:cubicBezTo>
                              <a:pt x="16" y="17"/>
                              <a:pt x="16" y="17"/>
                              <a:pt x="16" y="17"/>
                            </a:cubicBezTo>
                            <a:cubicBezTo>
                              <a:pt x="16" y="17"/>
                              <a:pt x="15" y="15"/>
                              <a:pt x="17" y="14"/>
                            </a:cubicBezTo>
                            <a:cubicBezTo>
                              <a:pt x="18" y="12"/>
                              <a:pt x="18" y="10"/>
                              <a:pt x="17" y="10"/>
                            </a:cubicBezTo>
                            <a:cubicBezTo>
                              <a:pt x="16" y="11"/>
                              <a:pt x="16" y="10"/>
                              <a:pt x="17" y="9"/>
                            </a:cubicBezTo>
                            <a:cubicBezTo>
                              <a:pt x="18" y="9"/>
                              <a:pt x="18" y="8"/>
                              <a:pt x="18" y="8"/>
                            </a:cubicBezTo>
                            <a:cubicBezTo>
                              <a:pt x="18" y="8"/>
                              <a:pt x="18" y="8"/>
                              <a:pt x="17" y="7"/>
                            </a:cubicBezTo>
                            <a:cubicBezTo>
                              <a:pt x="17" y="6"/>
                              <a:pt x="18" y="6"/>
                              <a:pt x="18" y="6"/>
                            </a:cubicBezTo>
                            <a:cubicBezTo>
                              <a:pt x="19" y="7"/>
                              <a:pt x="19" y="8"/>
                              <a:pt x="20" y="7"/>
                            </a:cubicBezTo>
                            <a:cubicBezTo>
                              <a:pt x="20" y="6"/>
                              <a:pt x="21" y="6"/>
                              <a:pt x="21" y="6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4" name="Freeform 86">
                        <a:extLst>
                          <a:ext uri="{FF2B5EF4-FFF2-40B4-BE49-F238E27FC236}">
                            <a16:creationId xmlns:a16="http://schemas.microsoft.com/office/drawing/2014/main" id="{55C6FD2B-6034-63B1-7A8A-EA6E53518C7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6581328" y="2808832"/>
                        <a:ext cx="537882" cy="531272"/>
                      </a:xfrm>
                      <a:custGeom>
                        <a:avLst/>
                        <a:gdLst>
                          <a:gd name="T0" fmla="*/ 13 w 78"/>
                          <a:gd name="T1" fmla="*/ 2 h 73"/>
                          <a:gd name="T2" fmla="*/ 9 w 78"/>
                          <a:gd name="T3" fmla="*/ 6 h 73"/>
                          <a:gd name="T4" fmla="*/ 7 w 78"/>
                          <a:gd name="T5" fmla="*/ 11 h 73"/>
                          <a:gd name="T6" fmla="*/ 4 w 78"/>
                          <a:gd name="T7" fmla="*/ 15 h 73"/>
                          <a:gd name="T8" fmla="*/ 4 w 78"/>
                          <a:gd name="T9" fmla="*/ 17 h 73"/>
                          <a:gd name="T10" fmla="*/ 5 w 78"/>
                          <a:gd name="T11" fmla="*/ 27 h 73"/>
                          <a:gd name="T12" fmla="*/ 4 w 78"/>
                          <a:gd name="T13" fmla="*/ 30 h 73"/>
                          <a:gd name="T14" fmla="*/ 0 w 78"/>
                          <a:gd name="T15" fmla="*/ 38 h 73"/>
                          <a:gd name="T16" fmla="*/ 4 w 78"/>
                          <a:gd name="T17" fmla="*/ 43 h 73"/>
                          <a:gd name="T18" fmla="*/ 7 w 78"/>
                          <a:gd name="T19" fmla="*/ 48 h 73"/>
                          <a:gd name="T20" fmla="*/ 12 w 78"/>
                          <a:gd name="T21" fmla="*/ 50 h 73"/>
                          <a:gd name="T22" fmla="*/ 26 w 78"/>
                          <a:gd name="T23" fmla="*/ 58 h 73"/>
                          <a:gd name="T24" fmla="*/ 29 w 78"/>
                          <a:gd name="T25" fmla="*/ 55 h 73"/>
                          <a:gd name="T26" fmla="*/ 73 w 78"/>
                          <a:gd name="T27" fmla="*/ 73 h 73"/>
                          <a:gd name="T28" fmla="*/ 78 w 78"/>
                          <a:gd name="T29" fmla="*/ 70 h 73"/>
                          <a:gd name="T30" fmla="*/ 77 w 78"/>
                          <a:gd name="T31" fmla="*/ 22 h 73"/>
                          <a:gd name="T32" fmla="*/ 76 w 78"/>
                          <a:gd name="T33" fmla="*/ 18 h 73"/>
                          <a:gd name="T34" fmla="*/ 76 w 78"/>
                          <a:gd name="T35" fmla="*/ 11 h 73"/>
                          <a:gd name="T36" fmla="*/ 74 w 78"/>
                          <a:gd name="T37" fmla="*/ 8 h 73"/>
                          <a:gd name="T38" fmla="*/ 69 w 78"/>
                          <a:gd name="T39" fmla="*/ 7 h 73"/>
                          <a:gd name="T40" fmla="*/ 68 w 78"/>
                          <a:gd name="T41" fmla="*/ 5 h 73"/>
                          <a:gd name="T42" fmla="*/ 65 w 78"/>
                          <a:gd name="T43" fmla="*/ 4 h 73"/>
                          <a:gd name="T44" fmla="*/ 61 w 78"/>
                          <a:gd name="T45" fmla="*/ 2 h 73"/>
                          <a:gd name="T46" fmla="*/ 59 w 78"/>
                          <a:gd name="T47" fmla="*/ 3 h 73"/>
                          <a:gd name="T48" fmla="*/ 56 w 78"/>
                          <a:gd name="T49" fmla="*/ 4 h 73"/>
                          <a:gd name="T50" fmla="*/ 53 w 78"/>
                          <a:gd name="T51" fmla="*/ 8 h 73"/>
                          <a:gd name="T52" fmla="*/ 51 w 78"/>
                          <a:gd name="T53" fmla="*/ 16 h 73"/>
                          <a:gd name="T54" fmla="*/ 40 w 78"/>
                          <a:gd name="T55" fmla="*/ 13 h 73"/>
                          <a:gd name="T56" fmla="*/ 36 w 78"/>
                          <a:gd name="T57" fmla="*/ 12 h 73"/>
                          <a:gd name="T58" fmla="*/ 31 w 78"/>
                          <a:gd name="T59" fmla="*/ 8 h 73"/>
                          <a:gd name="T60" fmla="*/ 29 w 78"/>
                          <a:gd name="T61" fmla="*/ 6 h 73"/>
                          <a:gd name="T62" fmla="*/ 26 w 78"/>
                          <a:gd name="T63" fmla="*/ 5 h 73"/>
                          <a:gd name="T64" fmla="*/ 23 w 78"/>
                          <a:gd name="T65" fmla="*/ 4 h 73"/>
                          <a:gd name="T66" fmla="*/ 18 w 78"/>
                          <a:gd name="T67" fmla="*/ 3 h 73"/>
                          <a:gd name="T68" fmla="*/ 15 w 78"/>
                          <a:gd name="T69" fmla="*/ 1 h 7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</a:cxnLst>
                        <a:rect l="0" t="0" r="r" b="b"/>
                        <a:pathLst>
                          <a:path w="78" h="73">
                            <a:moveTo>
                              <a:pt x="14" y="0"/>
                            </a:moveTo>
                            <a:cubicBezTo>
                              <a:pt x="13" y="2"/>
                              <a:pt x="13" y="2"/>
                              <a:pt x="13" y="2"/>
                            </a:cubicBezTo>
                            <a:cubicBezTo>
                              <a:pt x="13" y="2"/>
                              <a:pt x="14" y="4"/>
                              <a:pt x="12" y="4"/>
                            </a:cubicBezTo>
                            <a:cubicBezTo>
                              <a:pt x="11" y="5"/>
                              <a:pt x="10" y="6"/>
                              <a:pt x="9" y="6"/>
                            </a:cubicBezTo>
                            <a:cubicBezTo>
                              <a:pt x="8" y="6"/>
                              <a:pt x="7" y="7"/>
                              <a:pt x="7" y="7"/>
                            </a:cubicBezTo>
                            <a:cubicBezTo>
                              <a:pt x="7" y="7"/>
                              <a:pt x="7" y="9"/>
                              <a:pt x="7" y="11"/>
                            </a:cubicBezTo>
                            <a:cubicBezTo>
                              <a:pt x="8" y="12"/>
                              <a:pt x="6" y="12"/>
                              <a:pt x="6" y="13"/>
                            </a:cubicBezTo>
                            <a:cubicBezTo>
                              <a:pt x="6" y="14"/>
                              <a:pt x="4" y="15"/>
                              <a:pt x="4" y="15"/>
                            </a:cubicBezTo>
                            <a:cubicBezTo>
                              <a:pt x="4" y="15"/>
                              <a:pt x="3" y="15"/>
                              <a:pt x="3" y="15"/>
                            </a:cubicBezTo>
                            <a:cubicBezTo>
                              <a:pt x="2" y="16"/>
                              <a:pt x="4" y="17"/>
                              <a:pt x="4" y="17"/>
                            </a:cubicBezTo>
                            <a:cubicBezTo>
                              <a:pt x="3" y="26"/>
                              <a:pt x="3" y="26"/>
                              <a:pt x="3" y="26"/>
                            </a:cubicBezTo>
                            <a:cubicBezTo>
                              <a:pt x="5" y="27"/>
                              <a:pt x="5" y="27"/>
                              <a:pt x="5" y="27"/>
                            </a:cubicBezTo>
                            <a:cubicBezTo>
                              <a:pt x="5" y="27"/>
                              <a:pt x="2" y="29"/>
                              <a:pt x="3" y="29"/>
                            </a:cubicBezTo>
                            <a:cubicBezTo>
                              <a:pt x="4" y="29"/>
                              <a:pt x="4" y="30"/>
                              <a:pt x="4" y="30"/>
                            </a:cubicBezTo>
                            <a:cubicBezTo>
                              <a:pt x="4" y="30"/>
                              <a:pt x="4" y="34"/>
                              <a:pt x="3" y="36"/>
                            </a:cubicBezTo>
                            <a:cubicBezTo>
                              <a:pt x="3" y="38"/>
                              <a:pt x="0" y="38"/>
                              <a:pt x="0" y="38"/>
                            </a:cubicBezTo>
                            <a:cubicBezTo>
                              <a:pt x="0" y="38"/>
                              <a:pt x="1" y="39"/>
                              <a:pt x="2" y="40"/>
                            </a:cubicBezTo>
                            <a:cubicBezTo>
                              <a:pt x="3" y="41"/>
                              <a:pt x="3" y="42"/>
                              <a:pt x="4" y="43"/>
                            </a:cubicBezTo>
                            <a:cubicBezTo>
                              <a:pt x="5" y="44"/>
                              <a:pt x="5" y="44"/>
                              <a:pt x="5" y="45"/>
                            </a:cubicBezTo>
                            <a:cubicBezTo>
                              <a:pt x="5" y="47"/>
                              <a:pt x="6" y="48"/>
                              <a:pt x="7" y="48"/>
                            </a:cubicBezTo>
                            <a:cubicBezTo>
                              <a:pt x="8" y="48"/>
                              <a:pt x="9" y="48"/>
                              <a:pt x="10" y="49"/>
                            </a:cubicBezTo>
                            <a:cubicBezTo>
                              <a:pt x="11" y="49"/>
                              <a:pt x="11" y="50"/>
                              <a:pt x="12" y="50"/>
                            </a:cubicBezTo>
                            <a:cubicBezTo>
                              <a:pt x="13" y="50"/>
                              <a:pt x="15" y="52"/>
                              <a:pt x="15" y="52"/>
                            </a:cubicBezTo>
                            <a:cubicBezTo>
                              <a:pt x="26" y="58"/>
                              <a:pt x="26" y="58"/>
                              <a:pt x="26" y="58"/>
                            </a:cubicBezTo>
                            <a:cubicBezTo>
                              <a:pt x="26" y="57"/>
                              <a:pt x="26" y="57"/>
                              <a:pt x="26" y="57"/>
                            </a:cubicBezTo>
                            <a:cubicBezTo>
                              <a:pt x="29" y="55"/>
                              <a:pt x="29" y="55"/>
                              <a:pt x="29" y="55"/>
                            </a:cubicBezTo>
                            <a:cubicBezTo>
                              <a:pt x="34" y="52"/>
                              <a:pt x="34" y="52"/>
                              <a:pt x="34" y="52"/>
                            </a:cubicBezTo>
                            <a:cubicBezTo>
                              <a:pt x="73" y="73"/>
                              <a:pt x="73" y="73"/>
                              <a:pt x="73" y="73"/>
                            </a:cubicBezTo>
                            <a:cubicBezTo>
                              <a:pt x="73" y="70"/>
                              <a:pt x="73" y="70"/>
                              <a:pt x="73" y="70"/>
                            </a:cubicBezTo>
                            <a:cubicBezTo>
                              <a:pt x="78" y="70"/>
                              <a:pt x="78" y="70"/>
                              <a:pt x="78" y="70"/>
                            </a:cubicBezTo>
                            <a:cubicBezTo>
                              <a:pt x="78" y="60"/>
                              <a:pt x="78" y="60"/>
                              <a:pt x="78" y="60"/>
                            </a:cubicBezTo>
                            <a:cubicBezTo>
                              <a:pt x="77" y="22"/>
                              <a:pt x="77" y="22"/>
                              <a:pt x="77" y="22"/>
                            </a:cubicBezTo>
                            <a:cubicBezTo>
                              <a:pt x="77" y="22"/>
                              <a:pt x="77" y="22"/>
                              <a:pt x="77" y="21"/>
                            </a:cubicBezTo>
                            <a:cubicBezTo>
                              <a:pt x="76" y="20"/>
                              <a:pt x="76" y="20"/>
                              <a:pt x="76" y="18"/>
                            </a:cubicBezTo>
                            <a:cubicBezTo>
                              <a:pt x="76" y="17"/>
                              <a:pt x="76" y="16"/>
                              <a:pt x="77" y="15"/>
                            </a:cubicBezTo>
                            <a:cubicBezTo>
                              <a:pt x="78" y="14"/>
                              <a:pt x="76" y="12"/>
                              <a:pt x="76" y="11"/>
                            </a:cubicBezTo>
                            <a:cubicBezTo>
                              <a:pt x="75" y="10"/>
                              <a:pt x="75" y="8"/>
                              <a:pt x="75" y="8"/>
                            </a:cubicBezTo>
                            <a:cubicBezTo>
                              <a:pt x="75" y="8"/>
                              <a:pt x="74" y="8"/>
                              <a:pt x="74" y="8"/>
                            </a:cubicBezTo>
                            <a:cubicBezTo>
                              <a:pt x="74" y="8"/>
                              <a:pt x="74" y="7"/>
                              <a:pt x="74" y="7"/>
                            </a:cubicBezTo>
                            <a:cubicBezTo>
                              <a:pt x="72" y="6"/>
                              <a:pt x="70" y="7"/>
                              <a:pt x="69" y="7"/>
                            </a:cubicBezTo>
                            <a:cubicBezTo>
                              <a:pt x="69" y="7"/>
                              <a:pt x="68" y="6"/>
                              <a:pt x="69" y="5"/>
                            </a:cubicBezTo>
                            <a:cubicBezTo>
                              <a:pt x="68" y="5"/>
                              <a:pt x="68" y="5"/>
                              <a:pt x="68" y="5"/>
                            </a:cubicBezTo>
                            <a:cubicBezTo>
                              <a:pt x="67" y="5"/>
                              <a:pt x="68" y="4"/>
                              <a:pt x="67" y="4"/>
                            </a:cubicBezTo>
                            <a:cubicBezTo>
                              <a:pt x="67" y="4"/>
                              <a:pt x="66" y="4"/>
                              <a:pt x="65" y="4"/>
                            </a:cubicBezTo>
                            <a:cubicBezTo>
                              <a:pt x="64" y="4"/>
                              <a:pt x="63" y="3"/>
                              <a:pt x="62" y="3"/>
                            </a:cubicBezTo>
                            <a:cubicBezTo>
                              <a:pt x="61" y="2"/>
                              <a:pt x="61" y="2"/>
                              <a:pt x="61" y="2"/>
                            </a:cubicBezTo>
                            <a:cubicBezTo>
                              <a:pt x="60" y="3"/>
                              <a:pt x="60" y="3"/>
                              <a:pt x="60" y="3"/>
                            </a:cubicBezTo>
                            <a:cubicBezTo>
                              <a:pt x="59" y="3"/>
                              <a:pt x="59" y="3"/>
                              <a:pt x="59" y="3"/>
                            </a:cubicBezTo>
                            <a:cubicBezTo>
                              <a:pt x="58" y="3"/>
                              <a:pt x="58" y="4"/>
                              <a:pt x="57" y="4"/>
                            </a:cubicBezTo>
                            <a:cubicBezTo>
                              <a:pt x="57" y="5"/>
                              <a:pt x="56" y="4"/>
                              <a:pt x="56" y="4"/>
                            </a:cubicBezTo>
                            <a:cubicBezTo>
                              <a:pt x="55" y="5"/>
                              <a:pt x="55" y="6"/>
                              <a:pt x="54" y="7"/>
                            </a:cubicBezTo>
                            <a:cubicBezTo>
                              <a:pt x="54" y="7"/>
                              <a:pt x="54" y="7"/>
                              <a:pt x="53" y="8"/>
                            </a:cubicBezTo>
                            <a:cubicBezTo>
                              <a:pt x="55" y="11"/>
                              <a:pt x="56" y="12"/>
                              <a:pt x="53" y="15"/>
                            </a:cubicBezTo>
                            <a:cubicBezTo>
                              <a:pt x="52" y="15"/>
                              <a:pt x="52" y="16"/>
                              <a:pt x="51" y="16"/>
                            </a:cubicBezTo>
                            <a:cubicBezTo>
                              <a:pt x="49" y="17"/>
                              <a:pt x="43" y="14"/>
                              <a:pt x="42" y="13"/>
                            </a:cubicBezTo>
                            <a:cubicBezTo>
                              <a:pt x="41" y="13"/>
                              <a:pt x="41" y="14"/>
                              <a:pt x="40" y="13"/>
                            </a:cubicBezTo>
                            <a:cubicBezTo>
                              <a:pt x="40" y="13"/>
                              <a:pt x="39" y="13"/>
                              <a:pt x="39" y="12"/>
                            </a:cubicBezTo>
                            <a:cubicBezTo>
                              <a:pt x="38" y="12"/>
                              <a:pt x="37" y="13"/>
                              <a:pt x="36" y="12"/>
                            </a:cubicBezTo>
                            <a:cubicBezTo>
                              <a:pt x="34" y="11"/>
                              <a:pt x="33" y="9"/>
                              <a:pt x="31" y="8"/>
                            </a:cubicBezTo>
                            <a:cubicBezTo>
                              <a:pt x="31" y="8"/>
                              <a:pt x="31" y="8"/>
                              <a:pt x="31" y="8"/>
                            </a:cubicBezTo>
                            <a:cubicBezTo>
                              <a:pt x="31" y="7"/>
                              <a:pt x="31" y="7"/>
                              <a:pt x="31" y="6"/>
                            </a:cubicBezTo>
                            <a:cubicBezTo>
                              <a:pt x="30" y="6"/>
                              <a:pt x="30" y="6"/>
                              <a:pt x="29" y="6"/>
                            </a:cubicBezTo>
                            <a:cubicBezTo>
                              <a:pt x="29" y="6"/>
                              <a:pt x="28" y="5"/>
                              <a:pt x="28" y="5"/>
                            </a:cubicBezTo>
                            <a:cubicBezTo>
                              <a:pt x="28" y="5"/>
                              <a:pt x="27" y="5"/>
                              <a:pt x="26" y="5"/>
                            </a:cubicBezTo>
                            <a:cubicBezTo>
                              <a:pt x="26" y="4"/>
                              <a:pt x="26" y="4"/>
                              <a:pt x="26" y="4"/>
                            </a:cubicBezTo>
                            <a:cubicBezTo>
                              <a:pt x="25" y="4"/>
                              <a:pt x="24" y="4"/>
                              <a:pt x="23" y="4"/>
                            </a:cubicBezTo>
                            <a:cubicBezTo>
                              <a:pt x="23" y="3"/>
                              <a:pt x="23" y="3"/>
                              <a:pt x="23" y="3"/>
                            </a:cubicBezTo>
                            <a:cubicBezTo>
                              <a:pt x="21" y="3"/>
                              <a:pt x="20" y="4"/>
                              <a:pt x="18" y="3"/>
                            </a:cubicBezTo>
                            <a:cubicBezTo>
                              <a:pt x="18" y="3"/>
                              <a:pt x="17" y="2"/>
                              <a:pt x="17" y="2"/>
                            </a:cubicBezTo>
                            <a:cubicBezTo>
                              <a:pt x="16" y="1"/>
                              <a:pt x="15" y="2"/>
                              <a:pt x="15" y="1"/>
                            </a:cubicBezTo>
                            <a:cubicBezTo>
                              <a:pt x="14" y="1"/>
                              <a:pt x="14" y="0"/>
                              <a:pt x="14" y="0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195" name="Freeform 132">
                        <a:extLst>
                          <a:ext uri="{FF2B5EF4-FFF2-40B4-BE49-F238E27FC236}">
                            <a16:creationId xmlns:a16="http://schemas.microsoft.com/office/drawing/2014/main" id="{B1C79923-A142-E5A2-11F9-ACD04916274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7472850" y="3394506"/>
                        <a:ext cx="205724" cy="219293"/>
                      </a:xfrm>
                      <a:custGeom>
                        <a:avLst/>
                        <a:gdLst>
                          <a:gd name="T0" fmla="*/ 9 w 30"/>
                          <a:gd name="T1" fmla="*/ 0 h 30"/>
                          <a:gd name="T2" fmla="*/ 7 w 30"/>
                          <a:gd name="T3" fmla="*/ 2 h 30"/>
                          <a:gd name="T4" fmla="*/ 5 w 30"/>
                          <a:gd name="T5" fmla="*/ 1 h 30"/>
                          <a:gd name="T6" fmla="*/ 4 w 30"/>
                          <a:gd name="T7" fmla="*/ 2 h 30"/>
                          <a:gd name="T8" fmla="*/ 3 w 30"/>
                          <a:gd name="T9" fmla="*/ 4 h 30"/>
                          <a:gd name="T10" fmla="*/ 2 w 30"/>
                          <a:gd name="T11" fmla="*/ 6 h 30"/>
                          <a:gd name="T12" fmla="*/ 2 w 30"/>
                          <a:gd name="T13" fmla="*/ 9 h 30"/>
                          <a:gd name="T14" fmla="*/ 1 w 30"/>
                          <a:gd name="T15" fmla="*/ 13 h 30"/>
                          <a:gd name="T16" fmla="*/ 0 w 30"/>
                          <a:gd name="T17" fmla="*/ 16 h 30"/>
                          <a:gd name="T18" fmla="*/ 0 w 30"/>
                          <a:gd name="T19" fmla="*/ 21 h 30"/>
                          <a:gd name="T20" fmla="*/ 3 w 30"/>
                          <a:gd name="T21" fmla="*/ 20 h 30"/>
                          <a:gd name="T22" fmla="*/ 5 w 30"/>
                          <a:gd name="T23" fmla="*/ 21 h 30"/>
                          <a:gd name="T24" fmla="*/ 6 w 30"/>
                          <a:gd name="T25" fmla="*/ 22 h 30"/>
                          <a:gd name="T26" fmla="*/ 7 w 30"/>
                          <a:gd name="T27" fmla="*/ 18 h 30"/>
                          <a:gd name="T28" fmla="*/ 9 w 30"/>
                          <a:gd name="T29" fmla="*/ 18 h 30"/>
                          <a:gd name="T30" fmla="*/ 11 w 30"/>
                          <a:gd name="T31" fmla="*/ 20 h 30"/>
                          <a:gd name="T32" fmla="*/ 14 w 30"/>
                          <a:gd name="T33" fmla="*/ 21 h 30"/>
                          <a:gd name="T34" fmla="*/ 19 w 30"/>
                          <a:gd name="T35" fmla="*/ 22 h 30"/>
                          <a:gd name="T36" fmla="*/ 22 w 30"/>
                          <a:gd name="T37" fmla="*/ 25 h 30"/>
                          <a:gd name="T38" fmla="*/ 24 w 30"/>
                          <a:gd name="T39" fmla="*/ 28 h 30"/>
                          <a:gd name="T40" fmla="*/ 26 w 30"/>
                          <a:gd name="T41" fmla="*/ 30 h 30"/>
                          <a:gd name="T42" fmla="*/ 27 w 30"/>
                          <a:gd name="T43" fmla="*/ 29 h 30"/>
                          <a:gd name="T44" fmla="*/ 28 w 30"/>
                          <a:gd name="T45" fmla="*/ 30 h 30"/>
                          <a:gd name="T46" fmla="*/ 30 w 30"/>
                          <a:gd name="T47" fmla="*/ 29 h 30"/>
                          <a:gd name="T48" fmla="*/ 29 w 30"/>
                          <a:gd name="T49" fmla="*/ 28 h 30"/>
                          <a:gd name="T50" fmla="*/ 27 w 30"/>
                          <a:gd name="T51" fmla="*/ 27 h 30"/>
                          <a:gd name="T52" fmla="*/ 26 w 30"/>
                          <a:gd name="T53" fmla="*/ 27 h 30"/>
                          <a:gd name="T54" fmla="*/ 26 w 30"/>
                          <a:gd name="T55" fmla="*/ 24 h 30"/>
                          <a:gd name="T56" fmla="*/ 22 w 30"/>
                          <a:gd name="T57" fmla="*/ 22 h 30"/>
                          <a:gd name="T58" fmla="*/ 21 w 30"/>
                          <a:gd name="T59" fmla="*/ 19 h 30"/>
                          <a:gd name="T60" fmla="*/ 18 w 30"/>
                          <a:gd name="T61" fmla="*/ 18 h 30"/>
                          <a:gd name="T62" fmla="*/ 18 w 30"/>
                          <a:gd name="T63" fmla="*/ 16 h 30"/>
                          <a:gd name="T64" fmla="*/ 16 w 30"/>
                          <a:gd name="T65" fmla="*/ 16 h 30"/>
                          <a:gd name="T66" fmla="*/ 15 w 30"/>
                          <a:gd name="T67" fmla="*/ 14 h 30"/>
                          <a:gd name="T68" fmla="*/ 15 w 30"/>
                          <a:gd name="T69" fmla="*/ 15 h 30"/>
                          <a:gd name="T70" fmla="*/ 13 w 30"/>
                          <a:gd name="T71" fmla="*/ 13 h 30"/>
                          <a:gd name="T72" fmla="*/ 13 w 30"/>
                          <a:gd name="T73" fmla="*/ 11 h 30"/>
                          <a:gd name="T74" fmla="*/ 12 w 30"/>
                          <a:gd name="T75" fmla="*/ 7 h 30"/>
                          <a:gd name="T76" fmla="*/ 12 w 30"/>
                          <a:gd name="T77" fmla="*/ 5 h 30"/>
                          <a:gd name="T78" fmla="*/ 11 w 30"/>
                          <a:gd name="T79" fmla="*/ 3 h 30"/>
                          <a:gd name="T80" fmla="*/ 11 w 30"/>
                          <a:gd name="T81" fmla="*/ 1 h 30"/>
                          <a:gd name="T82" fmla="*/ 9 w 30"/>
                          <a:gd name="T83" fmla="*/ 0 h 3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  <a:cxn ang="0">
                            <a:pos x="T42" y="T43"/>
                          </a:cxn>
                          <a:cxn ang="0">
                            <a:pos x="T44" y="T45"/>
                          </a:cxn>
                          <a:cxn ang="0">
                            <a:pos x="T46" y="T47"/>
                          </a:cxn>
                          <a:cxn ang="0">
                            <a:pos x="T48" y="T49"/>
                          </a:cxn>
                          <a:cxn ang="0">
                            <a:pos x="T50" y="T51"/>
                          </a:cxn>
                          <a:cxn ang="0">
                            <a:pos x="T52" y="T53"/>
                          </a:cxn>
                          <a:cxn ang="0">
                            <a:pos x="T54" y="T55"/>
                          </a:cxn>
                          <a:cxn ang="0">
                            <a:pos x="T56" y="T57"/>
                          </a:cxn>
                          <a:cxn ang="0">
                            <a:pos x="T58" y="T59"/>
                          </a:cxn>
                          <a:cxn ang="0">
                            <a:pos x="T60" y="T61"/>
                          </a:cxn>
                          <a:cxn ang="0">
                            <a:pos x="T62" y="T63"/>
                          </a:cxn>
                          <a:cxn ang="0">
                            <a:pos x="T64" y="T65"/>
                          </a:cxn>
                          <a:cxn ang="0">
                            <a:pos x="T66" y="T67"/>
                          </a:cxn>
                          <a:cxn ang="0">
                            <a:pos x="T68" y="T69"/>
                          </a:cxn>
                          <a:cxn ang="0">
                            <a:pos x="T70" y="T71"/>
                          </a:cxn>
                          <a:cxn ang="0">
                            <a:pos x="T72" y="T73"/>
                          </a:cxn>
                          <a:cxn ang="0">
                            <a:pos x="T74" y="T75"/>
                          </a:cxn>
                          <a:cxn ang="0">
                            <a:pos x="T76" y="T77"/>
                          </a:cxn>
                          <a:cxn ang="0">
                            <a:pos x="T78" y="T79"/>
                          </a:cxn>
                          <a:cxn ang="0">
                            <a:pos x="T80" y="T81"/>
                          </a:cxn>
                          <a:cxn ang="0">
                            <a:pos x="T82" y="T83"/>
                          </a:cxn>
                        </a:cxnLst>
                        <a:rect l="0" t="0" r="r" b="b"/>
                        <a:pathLst>
                          <a:path w="30" h="30">
                            <a:moveTo>
                              <a:pt x="9" y="0"/>
                            </a:moveTo>
                            <a:cubicBezTo>
                              <a:pt x="7" y="2"/>
                              <a:pt x="7" y="2"/>
                              <a:pt x="7" y="2"/>
                            </a:cubicBezTo>
                            <a:cubicBezTo>
                              <a:pt x="5" y="1"/>
                              <a:pt x="5" y="1"/>
                              <a:pt x="5" y="1"/>
                            </a:cubicBezTo>
                            <a:cubicBezTo>
                              <a:pt x="5" y="1"/>
                              <a:pt x="4" y="1"/>
                              <a:pt x="4" y="2"/>
                            </a:cubicBezTo>
                            <a:cubicBezTo>
                              <a:pt x="3" y="3"/>
                              <a:pt x="4" y="4"/>
                              <a:pt x="3" y="4"/>
                            </a:cubicBezTo>
                            <a:cubicBezTo>
                              <a:pt x="2" y="4"/>
                              <a:pt x="2" y="4"/>
                              <a:pt x="2" y="6"/>
                            </a:cubicBezTo>
                            <a:cubicBezTo>
                              <a:pt x="2" y="7"/>
                              <a:pt x="2" y="8"/>
                              <a:pt x="2" y="9"/>
                            </a:cubicBezTo>
                            <a:cubicBezTo>
                              <a:pt x="2" y="11"/>
                              <a:pt x="1" y="11"/>
                              <a:pt x="1" y="13"/>
                            </a:cubicBezTo>
                            <a:cubicBezTo>
                              <a:pt x="0" y="14"/>
                              <a:pt x="0" y="16"/>
                              <a:pt x="0" y="16"/>
                            </a:cubicBezTo>
                            <a:cubicBezTo>
                              <a:pt x="1" y="17"/>
                              <a:pt x="0" y="21"/>
                              <a:pt x="0" y="21"/>
                            </a:cubicBezTo>
                            <a:cubicBezTo>
                              <a:pt x="3" y="20"/>
                              <a:pt x="3" y="20"/>
                              <a:pt x="3" y="20"/>
                            </a:cubicBezTo>
                            <a:cubicBezTo>
                              <a:pt x="3" y="20"/>
                              <a:pt x="5" y="20"/>
                              <a:pt x="5" y="21"/>
                            </a:cubicBezTo>
                            <a:cubicBezTo>
                              <a:pt x="6" y="21"/>
                              <a:pt x="6" y="22"/>
                              <a:pt x="6" y="22"/>
                            </a:cubicBezTo>
                            <a:cubicBezTo>
                              <a:pt x="7" y="18"/>
                              <a:pt x="7" y="18"/>
                              <a:pt x="7" y="18"/>
                            </a:cubicBezTo>
                            <a:cubicBezTo>
                              <a:pt x="7" y="18"/>
                              <a:pt x="8" y="17"/>
                              <a:pt x="9" y="18"/>
                            </a:cubicBezTo>
                            <a:cubicBezTo>
                              <a:pt x="10" y="19"/>
                              <a:pt x="10" y="20"/>
                              <a:pt x="11" y="20"/>
                            </a:cubicBezTo>
                            <a:cubicBezTo>
                              <a:pt x="12" y="20"/>
                              <a:pt x="13" y="20"/>
                              <a:pt x="14" y="21"/>
                            </a:cubicBezTo>
                            <a:cubicBezTo>
                              <a:pt x="14" y="22"/>
                              <a:pt x="17" y="22"/>
                              <a:pt x="19" y="22"/>
                            </a:cubicBezTo>
                            <a:cubicBezTo>
                              <a:pt x="20" y="23"/>
                              <a:pt x="20" y="24"/>
                              <a:pt x="22" y="25"/>
                            </a:cubicBezTo>
                            <a:cubicBezTo>
                              <a:pt x="23" y="26"/>
                              <a:pt x="23" y="28"/>
                              <a:pt x="24" y="28"/>
                            </a:cubicBezTo>
                            <a:cubicBezTo>
                              <a:pt x="24" y="29"/>
                              <a:pt x="26" y="30"/>
                              <a:pt x="26" y="30"/>
                            </a:cubicBezTo>
                            <a:cubicBezTo>
                              <a:pt x="27" y="29"/>
                              <a:pt x="27" y="29"/>
                              <a:pt x="27" y="29"/>
                            </a:cubicBezTo>
                            <a:cubicBezTo>
                              <a:pt x="28" y="30"/>
                              <a:pt x="28" y="30"/>
                              <a:pt x="28" y="30"/>
                            </a:cubicBezTo>
                            <a:cubicBezTo>
                              <a:pt x="30" y="29"/>
                              <a:pt x="30" y="29"/>
                              <a:pt x="30" y="29"/>
                            </a:cubicBezTo>
                            <a:cubicBezTo>
                              <a:pt x="29" y="28"/>
                              <a:pt x="29" y="28"/>
                              <a:pt x="29" y="28"/>
                            </a:cubicBezTo>
                            <a:cubicBezTo>
                              <a:pt x="27" y="27"/>
                              <a:pt x="27" y="27"/>
                              <a:pt x="27" y="27"/>
                            </a:cubicBezTo>
                            <a:cubicBezTo>
                              <a:pt x="26" y="27"/>
                              <a:pt x="26" y="27"/>
                              <a:pt x="26" y="27"/>
                            </a:cubicBezTo>
                            <a:cubicBezTo>
                              <a:pt x="26" y="26"/>
                              <a:pt x="26" y="24"/>
                              <a:pt x="26" y="24"/>
                            </a:cubicBezTo>
                            <a:cubicBezTo>
                              <a:pt x="25" y="23"/>
                              <a:pt x="23" y="23"/>
                              <a:pt x="22" y="22"/>
                            </a:cubicBezTo>
                            <a:cubicBezTo>
                              <a:pt x="22" y="21"/>
                              <a:pt x="22" y="19"/>
                              <a:pt x="21" y="19"/>
                            </a:cubicBezTo>
                            <a:cubicBezTo>
                              <a:pt x="20" y="18"/>
                              <a:pt x="20" y="18"/>
                              <a:pt x="18" y="18"/>
                            </a:cubicBezTo>
                            <a:cubicBezTo>
                              <a:pt x="18" y="16"/>
                              <a:pt x="18" y="16"/>
                              <a:pt x="18" y="16"/>
                            </a:cubicBezTo>
                            <a:cubicBezTo>
                              <a:pt x="17" y="16"/>
                              <a:pt x="17" y="16"/>
                              <a:pt x="16" y="16"/>
                            </a:cubicBezTo>
                            <a:cubicBezTo>
                              <a:pt x="16" y="16"/>
                              <a:pt x="16" y="14"/>
                              <a:pt x="15" y="14"/>
                            </a:cubicBezTo>
                            <a:cubicBezTo>
                              <a:pt x="15" y="14"/>
                              <a:pt x="15" y="15"/>
                              <a:pt x="15" y="15"/>
                            </a:cubicBezTo>
                            <a:cubicBezTo>
                              <a:pt x="14" y="14"/>
                              <a:pt x="13" y="14"/>
                              <a:pt x="13" y="13"/>
                            </a:cubicBezTo>
                            <a:cubicBezTo>
                              <a:pt x="13" y="13"/>
                              <a:pt x="13" y="12"/>
                              <a:pt x="13" y="11"/>
                            </a:cubicBezTo>
                            <a:cubicBezTo>
                              <a:pt x="13" y="10"/>
                              <a:pt x="12" y="8"/>
                              <a:pt x="12" y="7"/>
                            </a:cubicBezTo>
                            <a:cubicBezTo>
                              <a:pt x="12" y="6"/>
                              <a:pt x="12" y="6"/>
                              <a:pt x="12" y="5"/>
                            </a:cubicBezTo>
                            <a:cubicBezTo>
                              <a:pt x="12" y="5"/>
                              <a:pt x="11" y="3"/>
                              <a:pt x="11" y="3"/>
                            </a:cubicBezTo>
                            <a:cubicBezTo>
                              <a:pt x="11" y="2"/>
                              <a:pt x="11" y="2"/>
                              <a:pt x="11" y="1"/>
                            </a:cubicBezTo>
                            <a:cubicBezTo>
                              <a:pt x="10" y="0"/>
                              <a:pt x="10" y="1"/>
                              <a:pt x="9" y="0"/>
                            </a:cubicBezTo>
                            <a:close/>
                          </a:path>
                        </a:pathLst>
                      </a:custGeom>
                      <a:solidFill>
                        <a:srgbClr val="BFBFBF"/>
                      </a:solidFill>
                      <a:ln w="0">
                        <a:noFill/>
                      </a:ln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GB" sz="12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20272A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</a:endParaRPr>
                      </a:p>
                    </p:txBody>
                  </p:sp>
                </p:grpSp>
                <p:sp>
                  <p:nvSpPr>
                    <p:cNvPr id="5180" name="Freeform 133">
                      <a:extLst>
                        <a:ext uri="{FF2B5EF4-FFF2-40B4-BE49-F238E27FC236}">
                          <a16:creationId xmlns:a16="http://schemas.microsoft.com/office/drawing/2014/main" id="{F0F4ABB1-53F2-354C-7379-2B8065562B8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6577094" y="3939342"/>
                      <a:ext cx="102861" cy="88169"/>
                    </a:xfrm>
                    <a:custGeom>
                      <a:avLst/>
                      <a:gdLst>
                        <a:gd name="T0" fmla="*/ 7 w 15"/>
                        <a:gd name="T1" fmla="*/ 6 h 12"/>
                        <a:gd name="T2" fmla="*/ 7 w 15"/>
                        <a:gd name="T3" fmla="*/ 8 h 12"/>
                        <a:gd name="T4" fmla="*/ 6 w 15"/>
                        <a:gd name="T5" fmla="*/ 8 h 12"/>
                        <a:gd name="T6" fmla="*/ 7 w 15"/>
                        <a:gd name="T7" fmla="*/ 10 h 12"/>
                        <a:gd name="T8" fmla="*/ 6 w 15"/>
                        <a:gd name="T9" fmla="*/ 12 h 12"/>
                        <a:gd name="T10" fmla="*/ 15 w 15"/>
                        <a:gd name="T11" fmla="*/ 12 h 12"/>
                        <a:gd name="T12" fmla="*/ 15 w 15"/>
                        <a:gd name="T13" fmla="*/ 7 h 12"/>
                        <a:gd name="T14" fmla="*/ 7 w 15"/>
                        <a:gd name="T15" fmla="*/ 6 h 12"/>
                        <a:gd name="T16" fmla="*/ 1 w 15"/>
                        <a:gd name="T17" fmla="*/ 0 h 12"/>
                        <a:gd name="T18" fmla="*/ 0 w 15"/>
                        <a:gd name="T19" fmla="*/ 1 h 12"/>
                        <a:gd name="T20" fmla="*/ 1 w 15"/>
                        <a:gd name="T21" fmla="*/ 1 h 12"/>
                        <a:gd name="T22" fmla="*/ 2 w 15"/>
                        <a:gd name="T23" fmla="*/ 1 h 12"/>
                        <a:gd name="T24" fmla="*/ 2 w 15"/>
                        <a:gd name="T25" fmla="*/ 0 h 12"/>
                        <a:gd name="T26" fmla="*/ 1 w 15"/>
                        <a:gd name="T27" fmla="*/ 0 h 1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15" h="12">
                          <a:moveTo>
                            <a:pt x="7" y="6"/>
                          </a:moveTo>
                          <a:cubicBezTo>
                            <a:pt x="7" y="7"/>
                            <a:pt x="7" y="7"/>
                            <a:pt x="7" y="8"/>
                          </a:cubicBezTo>
                          <a:cubicBezTo>
                            <a:pt x="6" y="8"/>
                            <a:pt x="6" y="8"/>
                            <a:pt x="6" y="8"/>
                          </a:cubicBezTo>
                          <a:cubicBezTo>
                            <a:pt x="6" y="9"/>
                            <a:pt x="7" y="9"/>
                            <a:pt x="7" y="10"/>
                          </a:cubicBezTo>
                          <a:cubicBezTo>
                            <a:pt x="7" y="11"/>
                            <a:pt x="6" y="12"/>
                            <a:pt x="6" y="12"/>
                          </a:cubicBezTo>
                          <a:cubicBezTo>
                            <a:pt x="15" y="12"/>
                            <a:pt x="15" y="12"/>
                            <a:pt x="15" y="12"/>
                          </a:cubicBezTo>
                          <a:cubicBezTo>
                            <a:pt x="15" y="7"/>
                            <a:pt x="15" y="7"/>
                            <a:pt x="15" y="7"/>
                          </a:cubicBezTo>
                          <a:lnTo>
                            <a:pt x="7" y="6"/>
                          </a:lnTo>
                          <a:close/>
                          <a:moveTo>
                            <a:pt x="1" y="0"/>
                          </a:move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1" y="1"/>
                            <a:pt x="1" y="1"/>
                            <a:pt x="1" y="1"/>
                          </a:cubicBezTo>
                          <a:cubicBezTo>
                            <a:pt x="1" y="1"/>
                            <a:pt x="2" y="1"/>
                            <a:pt x="2" y="1"/>
                          </a:cubicBezTo>
                          <a:cubicBezTo>
                            <a:pt x="2" y="1"/>
                            <a:pt x="2" y="0"/>
                            <a:pt x="2" y="0"/>
                          </a:cubicBezTo>
                          <a:cubicBezTo>
                            <a:pt x="2" y="0"/>
                            <a:pt x="1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181" name="Freeform 161">
                      <a:extLst>
                        <a:ext uri="{FF2B5EF4-FFF2-40B4-BE49-F238E27FC236}">
                          <a16:creationId xmlns:a16="http://schemas.microsoft.com/office/drawing/2014/main" id="{4D961D93-3C4A-BC5F-779B-52B2E3B891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821338" y="2306951"/>
                      <a:ext cx="124292" cy="124341"/>
                    </a:xfrm>
                    <a:custGeom>
                      <a:avLst/>
                      <a:gdLst>
                        <a:gd name="T0" fmla="*/ 16 w 18"/>
                        <a:gd name="T1" fmla="*/ 4 h 17"/>
                        <a:gd name="T2" fmla="*/ 12 w 18"/>
                        <a:gd name="T3" fmla="*/ 4 h 17"/>
                        <a:gd name="T4" fmla="*/ 11 w 18"/>
                        <a:gd name="T5" fmla="*/ 3 h 17"/>
                        <a:gd name="T6" fmla="*/ 9 w 18"/>
                        <a:gd name="T7" fmla="*/ 2 h 17"/>
                        <a:gd name="T8" fmla="*/ 5 w 18"/>
                        <a:gd name="T9" fmla="*/ 3 h 17"/>
                        <a:gd name="T10" fmla="*/ 3 w 18"/>
                        <a:gd name="T11" fmla="*/ 2 h 17"/>
                        <a:gd name="T12" fmla="*/ 1 w 18"/>
                        <a:gd name="T13" fmla="*/ 1 h 17"/>
                        <a:gd name="T14" fmla="*/ 0 w 18"/>
                        <a:gd name="T15" fmla="*/ 1 h 17"/>
                        <a:gd name="T16" fmla="*/ 0 w 18"/>
                        <a:gd name="T17" fmla="*/ 3 h 17"/>
                        <a:gd name="T18" fmla="*/ 2 w 18"/>
                        <a:gd name="T19" fmla="*/ 6 h 17"/>
                        <a:gd name="T20" fmla="*/ 2 w 18"/>
                        <a:gd name="T21" fmla="*/ 8 h 17"/>
                        <a:gd name="T22" fmla="*/ 6 w 18"/>
                        <a:gd name="T23" fmla="*/ 12 h 17"/>
                        <a:gd name="T24" fmla="*/ 8 w 18"/>
                        <a:gd name="T25" fmla="*/ 14 h 17"/>
                        <a:gd name="T26" fmla="*/ 10 w 18"/>
                        <a:gd name="T27" fmla="*/ 15 h 17"/>
                        <a:gd name="T28" fmla="*/ 11 w 18"/>
                        <a:gd name="T29" fmla="*/ 16 h 17"/>
                        <a:gd name="T30" fmla="*/ 12 w 18"/>
                        <a:gd name="T31" fmla="*/ 17 h 17"/>
                        <a:gd name="T32" fmla="*/ 12 w 18"/>
                        <a:gd name="T33" fmla="*/ 15 h 17"/>
                        <a:gd name="T34" fmla="*/ 13 w 18"/>
                        <a:gd name="T35" fmla="*/ 13 h 17"/>
                        <a:gd name="T36" fmla="*/ 15 w 18"/>
                        <a:gd name="T37" fmla="*/ 12 h 17"/>
                        <a:gd name="T38" fmla="*/ 16 w 18"/>
                        <a:gd name="T39" fmla="*/ 11 h 17"/>
                        <a:gd name="T40" fmla="*/ 18 w 18"/>
                        <a:gd name="T41" fmla="*/ 10 h 17"/>
                        <a:gd name="T42" fmla="*/ 16 w 18"/>
                        <a:gd name="T43" fmla="*/ 8 h 17"/>
                        <a:gd name="T44" fmla="*/ 17 w 18"/>
                        <a:gd name="T45" fmla="*/ 7 h 17"/>
                        <a:gd name="T46" fmla="*/ 16 w 18"/>
                        <a:gd name="T47" fmla="*/ 5 h 17"/>
                        <a:gd name="T48" fmla="*/ 16 w 18"/>
                        <a:gd name="T49" fmla="*/ 4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18" h="17">
                          <a:moveTo>
                            <a:pt x="16" y="4"/>
                          </a:moveTo>
                          <a:cubicBezTo>
                            <a:pt x="16" y="4"/>
                            <a:pt x="13" y="5"/>
                            <a:pt x="12" y="4"/>
                          </a:cubicBezTo>
                          <a:cubicBezTo>
                            <a:pt x="12" y="2"/>
                            <a:pt x="11" y="3"/>
                            <a:pt x="11" y="3"/>
                          </a:cubicBezTo>
                          <a:cubicBezTo>
                            <a:pt x="11" y="3"/>
                            <a:pt x="10" y="2"/>
                            <a:pt x="9" y="2"/>
                          </a:cubicBezTo>
                          <a:cubicBezTo>
                            <a:pt x="8" y="1"/>
                            <a:pt x="5" y="3"/>
                            <a:pt x="5" y="3"/>
                          </a:cubicBezTo>
                          <a:cubicBezTo>
                            <a:pt x="4" y="2"/>
                            <a:pt x="4" y="1"/>
                            <a:pt x="3" y="2"/>
                          </a:cubicBezTo>
                          <a:cubicBezTo>
                            <a:pt x="2" y="3"/>
                            <a:pt x="2" y="2"/>
                            <a:pt x="1" y="1"/>
                          </a:cubicBezTo>
                          <a:cubicBezTo>
                            <a:pt x="1" y="0"/>
                            <a:pt x="0" y="0"/>
                            <a:pt x="0" y="1"/>
                          </a:cubicBezTo>
                          <a:cubicBezTo>
                            <a:pt x="0" y="2"/>
                            <a:pt x="0" y="3"/>
                            <a:pt x="0" y="3"/>
                          </a:cubicBezTo>
                          <a:cubicBezTo>
                            <a:pt x="0" y="3"/>
                            <a:pt x="2" y="5"/>
                            <a:pt x="2" y="6"/>
                          </a:cubicBezTo>
                          <a:cubicBezTo>
                            <a:pt x="2" y="8"/>
                            <a:pt x="1" y="6"/>
                            <a:pt x="2" y="8"/>
                          </a:cubicBezTo>
                          <a:cubicBezTo>
                            <a:pt x="3" y="9"/>
                            <a:pt x="5" y="11"/>
                            <a:pt x="6" y="12"/>
                          </a:cubicBezTo>
                          <a:cubicBezTo>
                            <a:pt x="7" y="13"/>
                            <a:pt x="7" y="13"/>
                            <a:pt x="8" y="14"/>
                          </a:cubicBezTo>
                          <a:cubicBezTo>
                            <a:pt x="9" y="14"/>
                            <a:pt x="10" y="15"/>
                            <a:pt x="10" y="15"/>
                          </a:cubicBezTo>
                          <a:cubicBezTo>
                            <a:pt x="10" y="15"/>
                            <a:pt x="11" y="16"/>
                            <a:pt x="11" y="16"/>
                          </a:cubicBezTo>
                          <a:cubicBezTo>
                            <a:pt x="12" y="17"/>
                            <a:pt x="12" y="17"/>
                            <a:pt x="12" y="17"/>
                          </a:cubicBezTo>
                          <a:cubicBezTo>
                            <a:pt x="12" y="17"/>
                            <a:pt x="12" y="16"/>
                            <a:pt x="12" y="15"/>
                          </a:cubicBezTo>
                          <a:cubicBezTo>
                            <a:pt x="12" y="14"/>
                            <a:pt x="12" y="13"/>
                            <a:pt x="13" y="13"/>
                          </a:cubicBezTo>
                          <a:cubicBezTo>
                            <a:pt x="13" y="12"/>
                            <a:pt x="14" y="12"/>
                            <a:pt x="15" y="12"/>
                          </a:cubicBezTo>
                          <a:cubicBezTo>
                            <a:pt x="15" y="12"/>
                            <a:pt x="15" y="11"/>
                            <a:pt x="16" y="11"/>
                          </a:cubicBezTo>
                          <a:cubicBezTo>
                            <a:pt x="16" y="10"/>
                            <a:pt x="17" y="10"/>
                            <a:pt x="18" y="10"/>
                          </a:cubicBezTo>
                          <a:cubicBezTo>
                            <a:pt x="18" y="9"/>
                            <a:pt x="15" y="9"/>
                            <a:pt x="16" y="8"/>
                          </a:cubicBezTo>
                          <a:cubicBezTo>
                            <a:pt x="16" y="7"/>
                            <a:pt x="17" y="8"/>
                            <a:pt x="17" y="7"/>
                          </a:cubicBezTo>
                          <a:cubicBezTo>
                            <a:pt x="18" y="6"/>
                            <a:pt x="16" y="6"/>
                            <a:pt x="16" y="5"/>
                          </a:cubicBezTo>
                          <a:cubicBezTo>
                            <a:pt x="16" y="5"/>
                            <a:pt x="16" y="4"/>
                            <a:pt x="16" y="4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182" name="Freeform 172">
                      <a:extLst>
                        <a:ext uri="{FF2B5EF4-FFF2-40B4-BE49-F238E27FC236}">
                          <a16:creationId xmlns:a16="http://schemas.microsoft.com/office/drawing/2014/main" id="{ABDFDD5B-243E-4706-439F-832C1C89F6AA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744952" y="2451637"/>
                      <a:ext cx="158579" cy="137905"/>
                    </a:xfrm>
                    <a:custGeom>
                      <a:avLst/>
                      <a:gdLst>
                        <a:gd name="T0" fmla="*/ 17 w 23"/>
                        <a:gd name="T1" fmla="*/ 2 h 19"/>
                        <a:gd name="T2" fmla="*/ 15 w 23"/>
                        <a:gd name="T3" fmla="*/ 5 h 19"/>
                        <a:gd name="T4" fmla="*/ 13 w 23"/>
                        <a:gd name="T5" fmla="*/ 3 h 19"/>
                        <a:gd name="T6" fmla="*/ 11 w 23"/>
                        <a:gd name="T7" fmla="*/ 1 h 19"/>
                        <a:gd name="T8" fmla="*/ 9 w 23"/>
                        <a:gd name="T9" fmla="*/ 0 h 19"/>
                        <a:gd name="T10" fmla="*/ 8 w 23"/>
                        <a:gd name="T11" fmla="*/ 1 h 19"/>
                        <a:gd name="T12" fmla="*/ 9 w 23"/>
                        <a:gd name="T13" fmla="*/ 3 h 19"/>
                        <a:gd name="T14" fmla="*/ 6 w 23"/>
                        <a:gd name="T15" fmla="*/ 2 h 19"/>
                        <a:gd name="T16" fmla="*/ 4 w 23"/>
                        <a:gd name="T17" fmla="*/ 1 h 19"/>
                        <a:gd name="T18" fmla="*/ 2 w 23"/>
                        <a:gd name="T19" fmla="*/ 1 h 19"/>
                        <a:gd name="T20" fmla="*/ 1 w 23"/>
                        <a:gd name="T21" fmla="*/ 3 h 19"/>
                        <a:gd name="T22" fmla="*/ 1 w 23"/>
                        <a:gd name="T23" fmla="*/ 4 h 19"/>
                        <a:gd name="T24" fmla="*/ 3 w 23"/>
                        <a:gd name="T25" fmla="*/ 5 h 19"/>
                        <a:gd name="T26" fmla="*/ 4 w 23"/>
                        <a:gd name="T27" fmla="*/ 6 h 19"/>
                        <a:gd name="T28" fmla="*/ 3 w 23"/>
                        <a:gd name="T29" fmla="*/ 8 h 19"/>
                        <a:gd name="T30" fmla="*/ 6 w 23"/>
                        <a:gd name="T31" fmla="*/ 9 h 19"/>
                        <a:gd name="T32" fmla="*/ 7 w 23"/>
                        <a:gd name="T33" fmla="*/ 10 h 19"/>
                        <a:gd name="T34" fmla="*/ 6 w 23"/>
                        <a:gd name="T35" fmla="*/ 11 h 19"/>
                        <a:gd name="T36" fmla="*/ 7 w 23"/>
                        <a:gd name="T37" fmla="*/ 12 h 19"/>
                        <a:gd name="T38" fmla="*/ 9 w 23"/>
                        <a:gd name="T39" fmla="*/ 13 h 19"/>
                        <a:gd name="T40" fmla="*/ 9 w 23"/>
                        <a:gd name="T41" fmla="*/ 15 h 19"/>
                        <a:gd name="T42" fmla="*/ 11 w 23"/>
                        <a:gd name="T43" fmla="*/ 13 h 19"/>
                        <a:gd name="T44" fmla="*/ 13 w 23"/>
                        <a:gd name="T45" fmla="*/ 13 h 19"/>
                        <a:gd name="T46" fmla="*/ 14 w 23"/>
                        <a:gd name="T47" fmla="*/ 15 h 19"/>
                        <a:gd name="T48" fmla="*/ 13 w 23"/>
                        <a:gd name="T49" fmla="*/ 16 h 19"/>
                        <a:gd name="T50" fmla="*/ 15 w 23"/>
                        <a:gd name="T51" fmla="*/ 18 h 19"/>
                        <a:gd name="T52" fmla="*/ 16 w 23"/>
                        <a:gd name="T53" fmla="*/ 19 h 19"/>
                        <a:gd name="T54" fmla="*/ 16 w 23"/>
                        <a:gd name="T55" fmla="*/ 16 h 19"/>
                        <a:gd name="T56" fmla="*/ 18 w 23"/>
                        <a:gd name="T57" fmla="*/ 15 h 19"/>
                        <a:gd name="T58" fmla="*/ 17 w 23"/>
                        <a:gd name="T59" fmla="*/ 14 h 19"/>
                        <a:gd name="T60" fmla="*/ 19 w 23"/>
                        <a:gd name="T61" fmla="*/ 12 h 19"/>
                        <a:gd name="T62" fmla="*/ 19 w 23"/>
                        <a:gd name="T63" fmla="*/ 10 h 19"/>
                        <a:gd name="T64" fmla="*/ 23 w 23"/>
                        <a:gd name="T65" fmla="*/ 7 h 19"/>
                        <a:gd name="T66" fmla="*/ 22 w 23"/>
                        <a:gd name="T67" fmla="*/ 6 h 19"/>
                        <a:gd name="T68" fmla="*/ 21 w 23"/>
                        <a:gd name="T69" fmla="*/ 6 h 19"/>
                        <a:gd name="T70" fmla="*/ 18 w 23"/>
                        <a:gd name="T71" fmla="*/ 4 h 19"/>
                        <a:gd name="T72" fmla="*/ 17 w 23"/>
                        <a:gd name="T73" fmla="*/ 2 h 19"/>
                        <a:gd name="T74" fmla="*/ 0 w 23"/>
                        <a:gd name="T75" fmla="*/ 13 h 19"/>
                        <a:gd name="T76" fmla="*/ 1 w 23"/>
                        <a:gd name="T77" fmla="*/ 15 h 19"/>
                        <a:gd name="T78" fmla="*/ 3 w 23"/>
                        <a:gd name="T79" fmla="*/ 16 h 19"/>
                        <a:gd name="T80" fmla="*/ 4 w 23"/>
                        <a:gd name="T81" fmla="*/ 17 h 19"/>
                        <a:gd name="T82" fmla="*/ 7 w 23"/>
                        <a:gd name="T83" fmla="*/ 17 h 19"/>
                        <a:gd name="T84" fmla="*/ 5 w 23"/>
                        <a:gd name="T85" fmla="*/ 15 h 19"/>
                        <a:gd name="T86" fmla="*/ 4 w 23"/>
                        <a:gd name="T87" fmla="*/ 13 h 19"/>
                        <a:gd name="T88" fmla="*/ 2 w 23"/>
                        <a:gd name="T89" fmla="*/ 13 h 19"/>
                        <a:gd name="T90" fmla="*/ 0 w 23"/>
                        <a:gd name="T91" fmla="*/ 13 h 19"/>
                        <a:gd name="T92" fmla="*/ 11 w 23"/>
                        <a:gd name="T93" fmla="*/ 13 h 19"/>
                        <a:gd name="T94" fmla="*/ 8 w 23"/>
                        <a:gd name="T95" fmla="*/ 9 h 19"/>
                        <a:gd name="T96" fmla="*/ 10 w 23"/>
                        <a:gd name="T97" fmla="*/ 8 h 19"/>
                        <a:gd name="T98" fmla="*/ 11 w 23"/>
                        <a:gd name="T99" fmla="*/ 10 h 19"/>
                        <a:gd name="T100" fmla="*/ 10 w 23"/>
                        <a:gd name="T101" fmla="*/ 10 h 19"/>
                        <a:gd name="T102" fmla="*/ 10 w 23"/>
                        <a:gd name="T103" fmla="*/ 11 h 19"/>
                        <a:gd name="T104" fmla="*/ 12 w 23"/>
                        <a:gd name="T105" fmla="*/ 12 h 19"/>
                        <a:gd name="T106" fmla="*/ 11 w 23"/>
                        <a:gd name="T107" fmla="*/ 13 h 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23" h="19">
                          <a:moveTo>
                            <a:pt x="17" y="2"/>
                          </a:moveTo>
                          <a:cubicBezTo>
                            <a:pt x="17" y="2"/>
                            <a:pt x="16" y="5"/>
                            <a:pt x="15" y="5"/>
                          </a:cubicBezTo>
                          <a:cubicBezTo>
                            <a:pt x="14" y="5"/>
                            <a:pt x="13" y="4"/>
                            <a:pt x="13" y="3"/>
                          </a:cubicBezTo>
                          <a:cubicBezTo>
                            <a:pt x="13" y="2"/>
                            <a:pt x="12" y="2"/>
                            <a:pt x="11" y="1"/>
                          </a:cubicBezTo>
                          <a:cubicBezTo>
                            <a:pt x="10" y="0"/>
                            <a:pt x="9" y="0"/>
                            <a:pt x="9" y="0"/>
                          </a:cubicBezTo>
                          <a:cubicBezTo>
                            <a:pt x="9" y="0"/>
                            <a:pt x="7" y="0"/>
                            <a:pt x="8" y="1"/>
                          </a:cubicBezTo>
                          <a:cubicBezTo>
                            <a:pt x="9" y="2"/>
                            <a:pt x="9" y="3"/>
                            <a:pt x="9" y="3"/>
                          </a:cubicBezTo>
                          <a:cubicBezTo>
                            <a:pt x="8" y="4"/>
                            <a:pt x="6" y="2"/>
                            <a:pt x="6" y="2"/>
                          </a:cubicBezTo>
                          <a:cubicBezTo>
                            <a:pt x="6" y="2"/>
                            <a:pt x="5" y="1"/>
                            <a:pt x="4" y="1"/>
                          </a:cubicBezTo>
                          <a:cubicBezTo>
                            <a:pt x="3" y="1"/>
                            <a:pt x="3" y="0"/>
                            <a:pt x="2" y="1"/>
                          </a:cubicBezTo>
                          <a:cubicBezTo>
                            <a:pt x="2" y="2"/>
                            <a:pt x="1" y="3"/>
                            <a:pt x="1" y="3"/>
                          </a:cubicBezTo>
                          <a:cubicBezTo>
                            <a:pt x="1" y="4"/>
                            <a:pt x="1" y="4"/>
                            <a:pt x="1" y="4"/>
                          </a:cubicBezTo>
                          <a:cubicBezTo>
                            <a:pt x="1" y="4"/>
                            <a:pt x="2" y="6"/>
                            <a:pt x="3" y="5"/>
                          </a:cubicBezTo>
                          <a:cubicBezTo>
                            <a:pt x="3" y="4"/>
                            <a:pt x="3" y="6"/>
                            <a:pt x="4" y="6"/>
                          </a:cubicBezTo>
                          <a:cubicBezTo>
                            <a:pt x="5" y="6"/>
                            <a:pt x="3" y="8"/>
                            <a:pt x="3" y="8"/>
                          </a:cubicBezTo>
                          <a:cubicBezTo>
                            <a:pt x="3" y="8"/>
                            <a:pt x="5" y="8"/>
                            <a:pt x="6" y="9"/>
                          </a:cubicBezTo>
                          <a:cubicBezTo>
                            <a:pt x="6" y="9"/>
                            <a:pt x="7" y="10"/>
                            <a:pt x="7" y="10"/>
                          </a:cubicBezTo>
                          <a:cubicBezTo>
                            <a:pt x="6" y="11"/>
                            <a:pt x="6" y="11"/>
                            <a:pt x="6" y="11"/>
                          </a:cubicBezTo>
                          <a:cubicBezTo>
                            <a:pt x="6" y="11"/>
                            <a:pt x="6" y="12"/>
                            <a:pt x="7" y="12"/>
                          </a:cubicBezTo>
                          <a:cubicBezTo>
                            <a:pt x="8" y="13"/>
                            <a:pt x="9" y="12"/>
                            <a:pt x="9" y="13"/>
                          </a:cubicBezTo>
                          <a:cubicBezTo>
                            <a:pt x="8" y="14"/>
                            <a:pt x="9" y="15"/>
                            <a:pt x="9" y="15"/>
                          </a:cubicBezTo>
                          <a:cubicBezTo>
                            <a:pt x="9" y="15"/>
                            <a:pt x="10" y="14"/>
                            <a:pt x="11" y="13"/>
                          </a:cubicBezTo>
                          <a:cubicBezTo>
                            <a:pt x="13" y="13"/>
                            <a:pt x="12" y="12"/>
                            <a:pt x="13" y="13"/>
                          </a:cubicBezTo>
                          <a:cubicBezTo>
                            <a:pt x="13" y="14"/>
                            <a:pt x="14" y="15"/>
                            <a:pt x="14" y="15"/>
                          </a:cubicBezTo>
                          <a:cubicBezTo>
                            <a:pt x="12" y="15"/>
                            <a:pt x="14" y="15"/>
                            <a:pt x="13" y="16"/>
                          </a:cubicBezTo>
                          <a:cubicBezTo>
                            <a:pt x="14" y="17"/>
                            <a:pt x="14" y="17"/>
                            <a:pt x="15" y="18"/>
                          </a:cubicBezTo>
                          <a:cubicBezTo>
                            <a:pt x="15" y="18"/>
                            <a:pt x="16" y="19"/>
                            <a:pt x="16" y="19"/>
                          </a:cubicBezTo>
                          <a:cubicBezTo>
                            <a:pt x="16" y="18"/>
                            <a:pt x="16" y="17"/>
                            <a:pt x="16" y="16"/>
                          </a:cubicBezTo>
                          <a:cubicBezTo>
                            <a:pt x="17" y="16"/>
                            <a:pt x="17" y="16"/>
                            <a:pt x="18" y="15"/>
                          </a:cubicBezTo>
                          <a:cubicBezTo>
                            <a:pt x="18" y="15"/>
                            <a:pt x="18" y="14"/>
                            <a:pt x="17" y="14"/>
                          </a:cubicBezTo>
                          <a:cubicBezTo>
                            <a:pt x="17" y="14"/>
                            <a:pt x="19" y="12"/>
                            <a:pt x="19" y="12"/>
                          </a:cubicBezTo>
                          <a:cubicBezTo>
                            <a:pt x="19" y="11"/>
                            <a:pt x="18" y="10"/>
                            <a:pt x="19" y="10"/>
                          </a:cubicBezTo>
                          <a:cubicBezTo>
                            <a:pt x="19" y="9"/>
                            <a:pt x="21" y="8"/>
                            <a:pt x="23" y="7"/>
                          </a:cubicBezTo>
                          <a:cubicBezTo>
                            <a:pt x="22" y="7"/>
                            <a:pt x="23" y="7"/>
                            <a:pt x="22" y="6"/>
                          </a:cubicBezTo>
                          <a:cubicBezTo>
                            <a:pt x="22" y="6"/>
                            <a:pt x="21" y="6"/>
                            <a:pt x="21" y="6"/>
                          </a:cubicBezTo>
                          <a:cubicBezTo>
                            <a:pt x="20" y="6"/>
                            <a:pt x="19" y="5"/>
                            <a:pt x="18" y="4"/>
                          </a:cubicBezTo>
                          <a:cubicBezTo>
                            <a:pt x="18" y="3"/>
                            <a:pt x="18" y="3"/>
                            <a:pt x="17" y="2"/>
                          </a:cubicBezTo>
                          <a:close/>
                          <a:moveTo>
                            <a:pt x="0" y="13"/>
                          </a:moveTo>
                          <a:cubicBezTo>
                            <a:pt x="0" y="13"/>
                            <a:pt x="0" y="14"/>
                            <a:pt x="1" y="15"/>
                          </a:cubicBezTo>
                          <a:cubicBezTo>
                            <a:pt x="2" y="15"/>
                            <a:pt x="2" y="16"/>
                            <a:pt x="3" y="16"/>
                          </a:cubicBezTo>
                          <a:cubicBezTo>
                            <a:pt x="4" y="17"/>
                            <a:pt x="4" y="17"/>
                            <a:pt x="4" y="17"/>
                          </a:cubicBezTo>
                          <a:cubicBezTo>
                            <a:pt x="5" y="17"/>
                            <a:pt x="7" y="17"/>
                            <a:pt x="7" y="17"/>
                          </a:cubicBezTo>
                          <a:cubicBezTo>
                            <a:pt x="7" y="17"/>
                            <a:pt x="7" y="16"/>
                            <a:pt x="5" y="15"/>
                          </a:cubicBezTo>
                          <a:cubicBezTo>
                            <a:pt x="4" y="14"/>
                            <a:pt x="4" y="13"/>
                            <a:pt x="4" y="13"/>
                          </a:cubicBezTo>
                          <a:cubicBezTo>
                            <a:pt x="4" y="13"/>
                            <a:pt x="3" y="13"/>
                            <a:pt x="2" y="13"/>
                          </a:cubicBezTo>
                          <a:cubicBezTo>
                            <a:pt x="1" y="13"/>
                            <a:pt x="0" y="13"/>
                            <a:pt x="0" y="13"/>
                          </a:cubicBezTo>
                          <a:close/>
                          <a:moveTo>
                            <a:pt x="11" y="13"/>
                          </a:moveTo>
                          <a:cubicBezTo>
                            <a:pt x="10" y="12"/>
                            <a:pt x="8" y="10"/>
                            <a:pt x="8" y="9"/>
                          </a:cubicBezTo>
                          <a:cubicBezTo>
                            <a:pt x="10" y="8"/>
                            <a:pt x="10" y="8"/>
                            <a:pt x="10" y="8"/>
                          </a:cubicBezTo>
                          <a:cubicBezTo>
                            <a:pt x="11" y="10"/>
                            <a:pt x="11" y="10"/>
                            <a:pt x="11" y="10"/>
                          </a:cubicBezTo>
                          <a:cubicBezTo>
                            <a:pt x="10" y="10"/>
                            <a:pt x="10" y="10"/>
                            <a:pt x="10" y="10"/>
                          </a:cubicBezTo>
                          <a:cubicBezTo>
                            <a:pt x="10" y="11"/>
                            <a:pt x="10" y="11"/>
                            <a:pt x="10" y="11"/>
                          </a:cubicBezTo>
                          <a:cubicBezTo>
                            <a:pt x="11" y="11"/>
                            <a:pt x="12" y="11"/>
                            <a:pt x="12" y="12"/>
                          </a:cubicBezTo>
                          <a:cubicBezTo>
                            <a:pt x="12" y="12"/>
                            <a:pt x="11" y="13"/>
                            <a:pt x="11" y="13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183" name="Freeform 175">
                      <a:extLst>
                        <a:ext uri="{FF2B5EF4-FFF2-40B4-BE49-F238E27FC236}">
                          <a16:creationId xmlns:a16="http://schemas.microsoft.com/office/drawing/2014/main" id="{7641ED64-E4DF-2159-BD2D-2B720D6ABA1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95664" y="2474246"/>
                      <a:ext cx="111433" cy="101734"/>
                    </a:xfrm>
                    <a:custGeom>
                      <a:avLst/>
                      <a:gdLst>
                        <a:gd name="T0" fmla="*/ 2 w 16"/>
                        <a:gd name="T1" fmla="*/ 0 h 14"/>
                        <a:gd name="T2" fmla="*/ 2 w 16"/>
                        <a:gd name="T3" fmla="*/ 3 h 14"/>
                        <a:gd name="T4" fmla="*/ 1 w 16"/>
                        <a:gd name="T5" fmla="*/ 5 h 14"/>
                        <a:gd name="T6" fmla="*/ 6 w 16"/>
                        <a:gd name="T7" fmla="*/ 8 h 14"/>
                        <a:gd name="T8" fmla="*/ 7 w 16"/>
                        <a:gd name="T9" fmla="*/ 10 h 14"/>
                        <a:gd name="T10" fmla="*/ 9 w 16"/>
                        <a:gd name="T11" fmla="*/ 10 h 14"/>
                        <a:gd name="T12" fmla="*/ 10 w 16"/>
                        <a:gd name="T13" fmla="*/ 10 h 14"/>
                        <a:gd name="T14" fmla="*/ 12 w 16"/>
                        <a:gd name="T15" fmla="*/ 12 h 14"/>
                        <a:gd name="T16" fmla="*/ 14 w 16"/>
                        <a:gd name="T17" fmla="*/ 14 h 14"/>
                        <a:gd name="T18" fmla="*/ 15 w 16"/>
                        <a:gd name="T19" fmla="*/ 13 h 14"/>
                        <a:gd name="T20" fmla="*/ 16 w 16"/>
                        <a:gd name="T21" fmla="*/ 12 h 14"/>
                        <a:gd name="T22" fmla="*/ 16 w 16"/>
                        <a:gd name="T23" fmla="*/ 10 h 14"/>
                        <a:gd name="T24" fmla="*/ 14 w 16"/>
                        <a:gd name="T25" fmla="*/ 9 h 14"/>
                        <a:gd name="T26" fmla="*/ 13 w 16"/>
                        <a:gd name="T27" fmla="*/ 8 h 14"/>
                        <a:gd name="T28" fmla="*/ 14 w 16"/>
                        <a:gd name="T29" fmla="*/ 7 h 14"/>
                        <a:gd name="T30" fmla="*/ 13 w 16"/>
                        <a:gd name="T31" fmla="*/ 6 h 14"/>
                        <a:gd name="T32" fmla="*/ 10 w 16"/>
                        <a:gd name="T33" fmla="*/ 5 h 14"/>
                        <a:gd name="T34" fmla="*/ 11 w 16"/>
                        <a:gd name="T35" fmla="*/ 3 h 14"/>
                        <a:gd name="T36" fmla="*/ 10 w 16"/>
                        <a:gd name="T37" fmla="*/ 2 h 14"/>
                        <a:gd name="T38" fmla="*/ 8 w 16"/>
                        <a:gd name="T39" fmla="*/ 1 h 14"/>
                        <a:gd name="T40" fmla="*/ 8 w 16"/>
                        <a:gd name="T41" fmla="*/ 0 h 14"/>
                        <a:gd name="T42" fmla="*/ 5 w 16"/>
                        <a:gd name="T43" fmla="*/ 0 h 14"/>
                        <a:gd name="T44" fmla="*/ 2 w 16"/>
                        <a:gd name="T45" fmla="*/ 0 h 14"/>
                        <a:gd name="T46" fmla="*/ 5 w 16"/>
                        <a:gd name="T47" fmla="*/ 5 h 14"/>
                        <a:gd name="T48" fmla="*/ 8 w 16"/>
                        <a:gd name="T49" fmla="*/ 7 h 14"/>
                        <a:gd name="T50" fmla="*/ 6 w 16"/>
                        <a:gd name="T51" fmla="*/ 7 h 14"/>
                        <a:gd name="T52" fmla="*/ 5 w 16"/>
                        <a:gd name="T53" fmla="*/ 5 h 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16" h="14">
                          <a:moveTo>
                            <a:pt x="2" y="0"/>
                          </a:moveTo>
                          <a:cubicBezTo>
                            <a:pt x="2" y="0"/>
                            <a:pt x="3" y="2"/>
                            <a:pt x="2" y="3"/>
                          </a:cubicBezTo>
                          <a:cubicBezTo>
                            <a:pt x="0" y="4"/>
                            <a:pt x="1" y="4"/>
                            <a:pt x="1" y="5"/>
                          </a:cubicBezTo>
                          <a:cubicBezTo>
                            <a:pt x="0" y="7"/>
                            <a:pt x="4" y="7"/>
                            <a:pt x="6" y="8"/>
                          </a:cubicBezTo>
                          <a:cubicBezTo>
                            <a:pt x="7" y="9"/>
                            <a:pt x="7" y="10"/>
                            <a:pt x="7" y="10"/>
                          </a:cubicBezTo>
                          <a:cubicBezTo>
                            <a:pt x="7" y="10"/>
                            <a:pt x="8" y="10"/>
                            <a:pt x="9" y="10"/>
                          </a:cubicBezTo>
                          <a:cubicBezTo>
                            <a:pt x="10" y="10"/>
                            <a:pt x="10" y="10"/>
                            <a:pt x="10" y="10"/>
                          </a:cubicBezTo>
                          <a:cubicBezTo>
                            <a:pt x="10" y="10"/>
                            <a:pt x="11" y="11"/>
                            <a:pt x="12" y="12"/>
                          </a:cubicBezTo>
                          <a:cubicBezTo>
                            <a:pt x="14" y="13"/>
                            <a:pt x="14" y="14"/>
                            <a:pt x="14" y="14"/>
                          </a:cubicBezTo>
                          <a:cubicBezTo>
                            <a:pt x="14" y="14"/>
                            <a:pt x="14" y="14"/>
                            <a:pt x="15" y="13"/>
                          </a:cubicBezTo>
                          <a:cubicBezTo>
                            <a:pt x="16" y="13"/>
                            <a:pt x="16" y="12"/>
                            <a:pt x="16" y="12"/>
                          </a:cubicBezTo>
                          <a:cubicBezTo>
                            <a:pt x="16" y="12"/>
                            <a:pt x="15" y="11"/>
                            <a:pt x="16" y="10"/>
                          </a:cubicBezTo>
                          <a:cubicBezTo>
                            <a:pt x="16" y="9"/>
                            <a:pt x="15" y="10"/>
                            <a:pt x="14" y="9"/>
                          </a:cubicBezTo>
                          <a:cubicBezTo>
                            <a:pt x="13" y="9"/>
                            <a:pt x="13" y="8"/>
                            <a:pt x="13" y="8"/>
                          </a:cubicBezTo>
                          <a:cubicBezTo>
                            <a:pt x="14" y="7"/>
                            <a:pt x="14" y="7"/>
                            <a:pt x="14" y="7"/>
                          </a:cubicBezTo>
                          <a:cubicBezTo>
                            <a:pt x="14" y="7"/>
                            <a:pt x="13" y="6"/>
                            <a:pt x="13" y="6"/>
                          </a:cubicBezTo>
                          <a:cubicBezTo>
                            <a:pt x="12" y="5"/>
                            <a:pt x="10" y="5"/>
                            <a:pt x="10" y="5"/>
                          </a:cubicBezTo>
                          <a:cubicBezTo>
                            <a:pt x="10" y="5"/>
                            <a:pt x="12" y="3"/>
                            <a:pt x="11" y="3"/>
                          </a:cubicBezTo>
                          <a:cubicBezTo>
                            <a:pt x="10" y="3"/>
                            <a:pt x="10" y="1"/>
                            <a:pt x="10" y="2"/>
                          </a:cubicBezTo>
                          <a:cubicBezTo>
                            <a:pt x="9" y="3"/>
                            <a:pt x="8" y="1"/>
                            <a:pt x="8" y="1"/>
                          </a:cubicBezTo>
                          <a:cubicBezTo>
                            <a:pt x="8" y="0"/>
                            <a:pt x="8" y="0"/>
                            <a:pt x="8" y="0"/>
                          </a:cubicBezTo>
                          <a:cubicBezTo>
                            <a:pt x="8" y="0"/>
                            <a:pt x="6" y="0"/>
                            <a:pt x="5" y="0"/>
                          </a:cubicBezTo>
                          <a:cubicBezTo>
                            <a:pt x="4" y="0"/>
                            <a:pt x="2" y="0"/>
                            <a:pt x="2" y="0"/>
                          </a:cubicBezTo>
                          <a:close/>
                          <a:moveTo>
                            <a:pt x="5" y="5"/>
                          </a:moveTo>
                          <a:cubicBezTo>
                            <a:pt x="7" y="5"/>
                            <a:pt x="7" y="6"/>
                            <a:pt x="8" y="7"/>
                          </a:cubicBezTo>
                          <a:cubicBezTo>
                            <a:pt x="7" y="7"/>
                            <a:pt x="7" y="7"/>
                            <a:pt x="6" y="7"/>
                          </a:cubicBezTo>
                          <a:cubicBezTo>
                            <a:pt x="6" y="7"/>
                            <a:pt x="5" y="5"/>
                            <a:pt x="5" y="5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170" name="Group 5169">
                    <a:extLst>
                      <a:ext uri="{FF2B5EF4-FFF2-40B4-BE49-F238E27FC236}">
                        <a16:creationId xmlns:a16="http://schemas.microsoft.com/office/drawing/2014/main" id="{B651CDE1-9368-D08D-67DB-2F617746A41D}"/>
                      </a:ext>
                    </a:extLst>
                  </p:cNvPr>
                  <p:cNvGrpSpPr/>
                  <p:nvPr/>
                </p:nvGrpSpPr>
                <p:grpSpPr>
                  <a:xfrm>
                    <a:off x="8812143" y="2911311"/>
                    <a:ext cx="1254126" cy="1153212"/>
                    <a:chOff x="8812143" y="2911311"/>
                    <a:chExt cx="1254126" cy="1153212"/>
                  </a:xfrm>
                </p:grpSpPr>
                <p:sp>
                  <p:nvSpPr>
                    <p:cNvPr id="5171" name="Freeform 79">
                      <a:extLst>
                        <a:ext uri="{FF2B5EF4-FFF2-40B4-BE49-F238E27FC236}">
                          <a16:creationId xmlns:a16="http://schemas.microsoft.com/office/drawing/2014/main" id="{557AC5EA-FFEC-AEA9-361E-1397BD373DB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9481242" y="3831666"/>
                      <a:ext cx="585027" cy="232857"/>
                    </a:xfrm>
                    <a:custGeom>
                      <a:avLst/>
                      <a:gdLst>
                        <a:gd name="T0" fmla="*/ 42 w 85"/>
                        <a:gd name="T1" fmla="*/ 28 h 32"/>
                        <a:gd name="T2" fmla="*/ 45 w 85"/>
                        <a:gd name="T3" fmla="*/ 31 h 32"/>
                        <a:gd name="T4" fmla="*/ 48 w 85"/>
                        <a:gd name="T5" fmla="*/ 32 h 32"/>
                        <a:gd name="T6" fmla="*/ 53 w 85"/>
                        <a:gd name="T7" fmla="*/ 31 h 32"/>
                        <a:gd name="T8" fmla="*/ 56 w 85"/>
                        <a:gd name="T9" fmla="*/ 30 h 32"/>
                        <a:gd name="T10" fmla="*/ 60 w 85"/>
                        <a:gd name="T11" fmla="*/ 30 h 32"/>
                        <a:gd name="T12" fmla="*/ 63 w 85"/>
                        <a:gd name="T13" fmla="*/ 28 h 32"/>
                        <a:gd name="T14" fmla="*/ 64 w 85"/>
                        <a:gd name="T15" fmla="*/ 25 h 32"/>
                        <a:gd name="T16" fmla="*/ 66 w 85"/>
                        <a:gd name="T17" fmla="*/ 23 h 32"/>
                        <a:gd name="T18" fmla="*/ 69 w 85"/>
                        <a:gd name="T19" fmla="*/ 20 h 32"/>
                        <a:gd name="T20" fmla="*/ 70 w 85"/>
                        <a:gd name="T21" fmla="*/ 16 h 32"/>
                        <a:gd name="T22" fmla="*/ 76 w 85"/>
                        <a:gd name="T23" fmla="*/ 16 h 32"/>
                        <a:gd name="T24" fmla="*/ 80 w 85"/>
                        <a:gd name="T25" fmla="*/ 16 h 32"/>
                        <a:gd name="T26" fmla="*/ 81 w 85"/>
                        <a:gd name="T27" fmla="*/ 14 h 32"/>
                        <a:gd name="T28" fmla="*/ 80 w 85"/>
                        <a:gd name="T29" fmla="*/ 13 h 32"/>
                        <a:gd name="T30" fmla="*/ 85 w 85"/>
                        <a:gd name="T31" fmla="*/ 10 h 32"/>
                        <a:gd name="T32" fmla="*/ 82 w 85"/>
                        <a:gd name="T33" fmla="*/ 7 h 32"/>
                        <a:gd name="T34" fmla="*/ 81 w 85"/>
                        <a:gd name="T35" fmla="*/ 6 h 32"/>
                        <a:gd name="T36" fmla="*/ 80 w 85"/>
                        <a:gd name="T37" fmla="*/ 4 h 32"/>
                        <a:gd name="T38" fmla="*/ 77 w 85"/>
                        <a:gd name="T39" fmla="*/ 2 h 32"/>
                        <a:gd name="T40" fmla="*/ 77 w 85"/>
                        <a:gd name="T41" fmla="*/ 2 h 32"/>
                        <a:gd name="T42" fmla="*/ 75 w 85"/>
                        <a:gd name="T43" fmla="*/ 1 h 32"/>
                        <a:gd name="T44" fmla="*/ 68 w 85"/>
                        <a:gd name="T45" fmla="*/ 8 h 32"/>
                        <a:gd name="T46" fmla="*/ 69 w 85"/>
                        <a:gd name="T47" fmla="*/ 10 h 32"/>
                        <a:gd name="T48" fmla="*/ 69 w 85"/>
                        <a:gd name="T49" fmla="*/ 15 h 32"/>
                        <a:gd name="T50" fmla="*/ 67 w 85"/>
                        <a:gd name="T51" fmla="*/ 14 h 32"/>
                        <a:gd name="T52" fmla="*/ 66 w 85"/>
                        <a:gd name="T53" fmla="*/ 16 h 32"/>
                        <a:gd name="T54" fmla="*/ 62 w 85"/>
                        <a:gd name="T55" fmla="*/ 14 h 32"/>
                        <a:gd name="T56" fmla="*/ 58 w 85"/>
                        <a:gd name="T57" fmla="*/ 21 h 32"/>
                        <a:gd name="T58" fmla="*/ 50 w 85"/>
                        <a:gd name="T59" fmla="*/ 23 h 32"/>
                        <a:gd name="T60" fmla="*/ 50 w 85"/>
                        <a:gd name="T61" fmla="*/ 25 h 32"/>
                        <a:gd name="T62" fmla="*/ 48 w 85"/>
                        <a:gd name="T63" fmla="*/ 27 h 32"/>
                        <a:gd name="T64" fmla="*/ 46 w 85"/>
                        <a:gd name="T65" fmla="*/ 27 h 32"/>
                        <a:gd name="T66" fmla="*/ 42 w 85"/>
                        <a:gd name="T67" fmla="*/ 26 h 32"/>
                        <a:gd name="T68" fmla="*/ 1 w 85"/>
                        <a:gd name="T69" fmla="*/ 9 h 32"/>
                        <a:gd name="T70" fmla="*/ 2 w 85"/>
                        <a:gd name="T71" fmla="*/ 16 h 32"/>
                        <a:gd name="T72" fmla="*/ 5 w 85"/>
                        <a:gd name="T73" fmla="*/ 20 h 32"/>
                        <a:gd name="T74" fmla="*/ 9 w 85"/>
                        <a:gd name="T75" fmla="*/ 25 h 32"/>
                        <a:gd name="T76" fmla="*/ 14 w 85"/>
                        <a:gd name="T77" fmla="*/ 29 h 32"/>
                        <a:gd name="T78" fmla="*/ 15 w 85"/>
                        <a:gd name="T79" fmla="*/ 28 h 32"/>
                        <a:gd name="T80" fmla="*/ 18 w 85"/>
                        <a:gd name="T81" fmla="*/ 26 h 32"/>
                        <a:gd name="T82" fmla="*/ 16 w 85"/>
                        <a:gd name="T83" fmla="*/ 23 h 32"/>
                        <a:gd name="T84" fmla="*/ 14 w 85"/>
                        <a:gd name="T85" fmla="*/ 17 h 32"/>
                        <a:gd name="T86" fmla="*/ 13 w 85"/>
                        <a:gd name="T87" fmla="*/ 10 h 32"/>
                        <a:gd name="T88" fmla="*/ 8 w 85"/>
                        <a:gd name="T89" fmla="*/ 5 h 32"/>
                        <a:gd name="T90" fmla="*/ 7 w 85"/>
                        <a:gd name="T91" fmla="*/ 8 h 32"/>
                        <a:gd name="T92" fmla="*/ 5 w 85"/>
                        <a:gd name="T93" fmla="*/ 9 h 32"/>
                        <a:gd name="T94" fmla="*/ 4 w 85"/>
                        <a:gd name="T95" fmla="*/ 7 h 32"/>
                        <a:gd name="T96" fmla="*/ 0 w 85"/>
                        <a:gd name="T97" fmla="*/ 6 h 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</a:cxnLst>
                      <a:rect l="0" t="0" r="r" b="b"/>
                      <a:pathLst>
                        <a:path w="85" h="32">
                          <a:moveTo>
                            <a:pt x="42" y="26"/>
                          </a:moveTo>
                          <a:cubicBezTo>
                            <a:pt x="42" y="28"/>
                            <a:pt x="42" y="28"/>
                            <a:pt x="42" y="28"/>
                          </a:cubicBezTo>
                          <a:cubicBezTo>
                            <a:pt x="43" y="30"/>
                            <a:pt x="43" y="30"/>
                            <a:pt x="43" y="30"/>
                          </a:cubicBezTo>
                          <a:cubicBezTo>
                            <a:pt x="45" y="31"/>
                            <a:pt x="45" y="31"/>
                            <a:pt x="45" y="31"/>
                          </a:cubicBezTo>
                          <a:cubicBezTo>
                            <a:pt x="46" y="32"/>
                            <a:pt x="46" y="32"/>
                            <a:pt x="46" y="32"/>
                          </a:cubicBezTo>
                          <a:cubicBezTo>
                            <a:pt x="48" y="32"/>
                            <a:pt x="48" y="32"/>
                            <a:pt x="48" y="32"/>
                          </a:cubicBezTo>
                          <a:cubicBezTo>
                            <a:pt x="50" y="32"/>
                            <a:pt x="50" y="32"/>
                            <a:pt x="50" y="32"/>
                          </a:cubicBezTo>
                          <a:cubicBezTo>
                            <a:pt x="53" y="31"/>
                            <a:pt x="53" y="31"/>
                            <a:pt x="53" y="31"/>
                          </a:cubicBezTo>
                          <a:cubicBezTo>
                            <a:pt x="54" y="30"/>
                            <a:pt x="54" y="30"/>
                            <a:pt x="54" y="30"/>
                          </a:cubicBezTo>
                          <a:cubicBezTo>
                            <a:pt x="56" y="30"/>
                            <a:pt x="56" y="30"/>
                            <a:pt x="56" y="30"/>
                          </a:cubicBezTo>
                          <a:cubicBezTo>
                            <a:pt x="58" y="30"/>
                            <a:pt x="58" y="30"/>
                            <a:pt x="58" y="30"/>
                          </a:cubicBezTo>
                          <a:cubicBezTo>
                            <a:pt x="60" y="30"/>
                            <a:pt x="60" y="30"/>
                            <a:pt x="60" y="30"/>
                          </a:cubicBezTo>
                          <a:cubicBezTo>
                            <a:pt x="62" y="29"/>
                            <a:pt x="62" y="29"/>
                            <a:pt x="62" y="29"/>
                          </a:cubicBezTo>
                          <a:cubicBezTo>
                            <a:pt x="63" y="28"/>
                            <a:pt x="63" y="28"/>
                            <a:pt x="63" y="28"/>
                          </a:cubicBezTo>
                          <a:cubicBezTo>
                            <a:pt x="64" y="26"/>
                            <a:pt x="64" y="26"/>
                            <a:pt x="64" y="26"/>
                          </a:cubicBezTo>
                          <a:cubicBezTo>
                            <a:pt x="64" y="25"/>
                            <a:pt x="64" y="25"/>
                            <a:pt x="64" y="25"/>
                          </a:cubicBezTo>
                          <a:cubicBezTo>
                            <a:pt x="66" y="24"/>
                            <a:pt x="66" y="24"/>
                            <a:pt x="66" y="24"/>
                          </a:cubicBezTo>
                          <a:cubicBezTo>
                            <a:pt x="66" y="23"/>
                            <a:pt x="66" y="23"/>
                            <a:pt x="66" y="23"/>
                          </a:cubicBezTo>
                          <a:cubicBezTo>
                            <a:pt x="68" y="21"/>
                            <a:pt x="68" y="21"/>
                            <a:pt x="68" y="21"/>
                          </a:cubicBezTo>
                          <a:cubicBezTo>
                            <a:pt x="69" y="20"/>
                            <a:pt x="69" y="20"/>
                            <a:pt x="69" y="20"/>
                          </a:cubicBezTo>
                          <a:cubicBezTo>
                            <a:pt x="69" y="17"/>
                            <a:pt x="69" y="17"/>
                            <a:pt x="69" y="17"/>
                          </a:cubicBezTo>
                          <a:cubicBezTo>
                            <a:pt x="70" y="16"/>
                            <a:pt x="70" y="16"/>
                            <a:pt x="70" y="16"/>
                          </a:cubicBezTo>
                          <a:cubicBezTo>
                            <a:pt x="73" y="16"/>
                            <a:pt x="73" y="16"/>
                            <a:pt x="73" y="16"/>
                          </a:cubicBezTo>
                          <a:cubicBezTo>
                            <a:pt x="76" y="16"/>
                            <a:pt x="76" y="16"/>
                            <a:pt x="76" y="16"/>
                          </a:cubicBezTo>
                          <a:cubicBezTo>
                            <a:pt x="77" y="16"/>
                            <a:pt x="77" y="15"/>
                            <a:pt x="77" y="15"/>
                          </a:cubicBezTo>
                          <a:cubicBezTo>
                            <a:pt x="78" y="15"/>
                            <a:pt x="79" y="15"/>
                            <a:pt x="80" y="16"/>
                          </a:cubicBezTo>
                          <a:cubicBezTo>
                            <a:pt x="80" y="15"/>
                            <a:pt x="80" y="15"/>
                            <a:pt x="80" y="15"/>
                          </a:cubicBezTo>
                          <a:cubicBezTo>
                            <a:pt x="81" y="14"/>
                            <a:pt x="81" y="15"/>
                            <a:pt x="81" y="14"/>
                          </a:cubicBezTo>
                          <a:cubicBezTo>
                            <a:pt x="81" y="14"/>
                            <a:pt x="81" y="13"/>
                            <a:pt x="81" y="13"/>
                          </a:cubicBezTo>
                          <a:cubicBezTo>
                            <a:pt x="81" y="13"/>
                            <a:pt x="80" y="13"/>
                            <a:pt x="80" y="13"/>
                          </a:cubicBezTo>
                          <a:cubicBezTo>
                            <a:pt x="80" y="12"/>
                            <a:pt x="81" y="12"/>
                            <a:pt x="81" y="11"/>
                          </a:cubicBezTo>
                          <a:cubicBezTo>
                            <a:pt x="82" y="11"/>
                            <a:pt x="84" y="11"/>
                            <a:pt x="85" y="10"/>
                          </a:cubicBezTo>
                          <a:cubicBezTo>
                            <a:pt x="85" y="9"/>
                            <a:pt x="85" y="9"/>
                            <a:pt x="85" y="9"/>
                          </a:cubicBezTo>
                          <a:cubicBezTo>
                            <a:pt x="84" y="9"/>
                            <a:pt x="83" y="8"/>
                            <a:pt x="82" y="7"/>
                          </a:cubicBezTo>
                          <a:cubicBezTo>
                            <a:pt x="82" y="7"/>
                            <a:pt x="81" y="7"/>
                            <a:pt x="81" y="7"/>
                          </a:cubicBezTo>
                          <a:cubicBezTo>
                            <a:pt x="80" y="7"/>
                            <a:pt x="81" y="6"/>
                            <a:pt x="81" y="6"/>
                          </a:cubicBezTo>
                          <a:cubicBezTo>
                            <a:pt x="80" y="6"/>
                            <a:pt x="80" y="6"/>
                            <a:pt x="79" y="6"/>
                          </a:cubicBezTo>
                          <a:cubicBezTo>
                            <a:pt x="79" y="5"/>
                            <a:pt x="79" y="4"/>
                            <a:pt x="80" y="4"/>
                          </a:cubicBezTo>
                          <a:cubicBezTo>
                            <a:pt x="79" y="3"/>
                            <a:pt x="79" y="2"/>
                            <a:pt x="79" y="2"/>
                          </a:cubicBezTo>
                          <a:cubicBezTo>
                            <a:pt x="78" y="2"/>
                            <a:pt x="78" y="3"/>
                            <a:pt x="77" y="2"/>
                          </a:cubicBezTo>
                          <a:cubicBezTo>
                            <a:pt x="77" y="2"/>
                            <a:pt x="78" y="1"/>
                            <a:pt x="77" y="1"/>
                          </a:cubicBezTo>
                          <a:cubicBezTo>
                            <a:pt x="76" y="2"/>
                            <a:pt x="77" y="2"/>
                            <a:pt x="77" y="2"/>
                          </a:cubicBezTo>
                          <a:cubicBezTo>
                            <a:pt x="77" y="2"/>
                            <a:pt x="76" y="2"/>
                            <a:pt x="75" y="2"/>
                          </a:cubicBezTo>
                          <a:cubicBezTo>
                            <a:pt x="75" y="1"/>
                            <a:pt x="75" y="1"/>
                            <a:pt x="75" y="1"/>
                          </a:cubicBezTo>
                          <a:cubicBezTo>
                            <a:pt x="74" y="0"/>
                            <a:pt x="74" y="0"/>
                            <a:pt x="74" y="0"/>
                          </a:cubicBezTo>
                          <a:cubicBezTo>
                            <a:pt x="73" y="4"/>
                            <a:pt x="71" y="6"/>
                            <a:pt x="68" y="8"/>
                          </a:cubicBezTo>
                          <a:cubicBezTo>
                            <a:pt x="69" y="9"/>
                            <a:pt x="68" y="8"/>
                            <a:pt x="69" y="9"/>
                          </a:cubicBezTo>
                          <a:cubicBezTo>
                            <a:pt x="69" y="9"/>
                            <a:pt x="69" y="10"/>
                            <a:pt x="69" y="10"/>
                          </a:cubicBezTo>
                          <a:cubicBezTo>
                            <a:pt x="70" y="10"/>
                            <a:pt x="69" y="12"/>
                            <a:pt x="68" y="12"/>
                          </a:cubicBezTo>
                          <a:cubicBezTo>
                            <a:pt x="69" y="15"/>
                            <a:pt x="69" y="15"/>
                            <a:pt x="69" y="15"/>
                          </a:cubicBezTo>
                          <a:cubicBezTo>
                            <a:pt x="68" y="15"/>
                            <a:pt x="68" y="15"/>
                            <a:pt x="68" y="15"/>
                          </a:cubicBezTo>
                          <a:cubicBezTo>
                            <a:pt x="67" y="14"/>
                            <a:pt x="67" y="14"/>
                            <a:pt x="67" y="14"/>
                          </a:cubicBezTo>
                          <a:cubicBezTo>
                            <a:pt x="66" y="15"/>
                            <a:pt x="66" y="15"/>
                            <a:pt x="66" y="15"/>
                          </a:cubicBezTo>
                          <a:cubicBezTo>
                            <a:pt x="66" y="16"/>
                            <a:pt x="66" y="16"/>
                            <a:pt x="66" y="16"/>
                          </a:cubicBezTo>
                          <a:cubicBezTo>
                            <a:pt x="64" y="16"/>
                            <a:pt x="64" y="16"/>
                            <a:pt x="64" y="16"/>
                          </a:cubicBezTo>
                          <a:cubicBezTo>
                            <a:pt x="62" y="14"/>
                            <a:pt x="62" y="14"/>
                            <a:pt x="62" y="14"/>
                          </a:cubicBezTo>
                          <a:cubicBezTo>
                            <a:pt x="62" y="15"/>
                            <a:pt x="62" y="15"/>
                            <a:pt x="62" y="15"/>
                          </a:cubicBezTo>
                          <a:cubicBezTo>
                            <a:pt x="58" y="21"/>
                            <a:pt x="58" y="21"/>
                            <a:pt x="58" y="21"/>
                          </a:cubicBezTo>
                          <a:cubicBezTo>
                            <a:pt x="57" y="21"/>
                            <a:pt x="56" y="21"/>
                            <a:pt x="55" y="21"/>
                          </a:cubicBezTo>
                          <a:cubicBezTo>
                            <a:pt x="54" y="21"/>
                            <a:pt x="50" y="22"/>
                            <a:pt x="50" y="23"/>
                          </a:cubicBezTo>
                          <a:cubicBezTo>
                            <a:pt x="49" y="24"/>
                            <a:pt x="50" y="25"/>
                            <a:pt x="50" y="25"/>
                          </a:cubicBezTo>
                          <a:cubicBezTo>
                            <a:pt x="50" y="25"/>
                            <a:pt x="50" y="25"/>
                            <a:pt x="50" y="25"/>
                          </a:cubicBezTo>
                          <a:cubicBezTo>
                            <a:pt x="50" y="26"/>
                            <a:pt x="50" y="26"/>
                            <a:pt x="49" y="27"/>
                          </a:cubicBezTo>
                          <a:cubicBezTo>
                            <a:pt x="49" y="27"/>
                            <a:pt x="48" y="27"/>
                            <a:pt x="48" y="27"/>
                          </a:cubicBezTo>
                          <a:cubicBezTo>
                            <a:pt x="48" y="27"/>
                            <a:pt x="48" y="29"/>
                            <a:pt x="48" y="29"/>
                          </a:cubicBezTo>
                          <a:cubicBezTo>
                            <a:pt x="46" y="29"/>
                            <a:pt x="47" y="27"/>
                            <a:pt x="46" y="27"/>
                          </a:cubicBezTo>
                          <a:cubicBezTo>
                            <a:pt x="44" y="26"/>
                            <a:pt x="45" y="28"/>
                            <a:pt x="43" y="27"/>
                          </a:cubicBezTo>
                          <a:cubicBezTo>
                            <a:pt x="43" y="27"/>
                            <a:pt x="43" y="27"/>
                            <a:pt x="42" y="26"/>
                          </a:cubicBezTo>
                          <a:close/>
                          <a:moveTo>
                            <a:pt x="0" y="6"/>
                          </a:moveTo>
                          <a:cubicBezTo>
                            <a:pt x="0" y="7"/>
                            <a:pt x="1" y="9"/>
                            <a:pt x="1" y="9"/>
                          </a:cubicBezTo>
                          <a:cubicBezTo>
                            <a:pt x="1" y="10"/>
                            <a:pt x="1" y="11"/>
                            <a:pt x="1" y="12"/>
                          </a:cubicBezTo>
                          <a:cubicBezTo>
                            <a:pt x="1" y="12"/>
                            <a:pt x="2" y="15"/>
                            <a:pt x="2" y="16"/>
                          </a:cubicBezTo>
                          <a:cubicBezTo>
                            <a:pt x="3" y="17"/>
                            <a:pt x="2" y="18"/>
                            <a:pt x="2" y="18"/>
                          </a:cubicBezTo>
                          <a:cubicBezTo>
                            <a:pt x="3" y="18"/>
                            <a:pt x="4" y="19"/>
                            <a:pt x="5" y="20"/>
                          </a:cubicBezTo>
                          <a:cubicBezTo>
                            <a:pt x="5" y="21"/>
                            <a:pt x="4" y="22"/>
                            <a:pt x="5" y="23"/>
                          </a:cubicBezTo>
                          <a:cubicBezTo>
                            <a:pt x="5" y="24"/>
                            <a:pt x="8" y="25"/>
                            <a:pt x="9" y="25"/>
                          </a:cubicBezTo>
                          <a:cubicBezTo>
                            <a:pt x="9" y="26"/>
                            <a:pt x="9" y="26"/>
                            <a:pt x="10" y="27"/>
                          </a:cubicBezTo>
                          <a:cubicBezTo>
                            <a:pt x="11" y="28"/>
                            <a:pt x="13" y="28"/>
                            <a:pt x="14" y="29"/>
                          </a:cubicBezTo>
                          <a:cubicBezTo>
                            <a:pt x="14" y="29"/>
                            <a:pt x="14" y="29"/>
                            <a:pt x="14" y="29"/>
                          </a:cubicBezTo>
                          <a:cubicBezTo>
                            <a:pt x="14" y="28"/>
                            <a:pt x="15" y="28"/>
                            <a:pt x="15" y="28"/>
                          </a:cubicBezTo>
                          <a:cubicBezTo>
                            <a:pt x="16" y="27"/>
                            <a:pt x="17" y="28"/>
                            <a:pt x="18" y="28"/>
                          </a:cubicBezTo>
                          <a:cubicBezTo>
                            <a:pt x="17" y="27"/>
                            <a:pt x="18" y="27"/>
                            <a:pt x="18" y="26"/>
                          </a:cubicBezTo>
                          <a:cubicBezTo>
                            <a:pt x="17" y="25"/>
                            <a:pt x="16" y="25"/>
                            <a:pt x="16" y="24"/>
                          </a:cubicBezTo>
                          <a:cubicBezTo>
                            <a:pt x="16" y="23"/>
                            <a:pt x="16" y="23"/>
                            <a:pt x="16" y="23"/>
                          </a:cubicBezTo>
                          <a:cubicBezTo>
                            <a:pt x="15" y="22"/>
                            <a:pt x="14" y="22"/>
                            <a:pt x="14" y="21"/>
                          </a:cubicBezTo>
                          <a:cubicBezTo>
                            <a:pt x="14" y="20"/>
                            <a:pt x="14" y="18"/>
                            <a:pt x="14" y="17"/>
                          </a:cubicBezTo>
                          <a:cubicBezTo>
                            <a:pt x="15" y="15"/>
                            <a:pt x="15" y="13"/>
                            <a:pt x="14" y="11"/>
                          </a:cubicBezTo>
                          <a:cubicBezTo>
                            <a:pt x="14" y="11"/>
                            <a:pt x="13" y="11"/>
                            <a:pt x="13" y="10"/>
                          </a:cubicBezTo>
                          <a:cubicBezTo>
                            <a:pt x="12" y="9"/>
                            <a:pt x="12" y="8"/>
                            <a:pt x="11" y="7"/>
                          </a:cubicBezTo>
                          <a:cubicBezTo>
                            <a:pt x="10" y="6"/>
                            <a:pt x="9" y="6"/>
                            <a:pt x="8" y="5"/>
                          </a:cubicBezTo>
                          <a:cubicBezTo>
                            <a:pt x="7" y="6"/>
                            <a:pt x="7" y="6"/>
                            <a:pt x="7" y="6"/>
                          </a:cubicBezTo>
                          <a:cubicBezTo>
                            <a:pt x="7" y="8"/>
                            <a:pt x="7" y="8"/>
                            <a:pt x="7" y="8"/>
                          </a:cubicBezTo>
                          <a:cubicBezTo>
                            <a:pt x="6" y="8"/>
                            <a:pt x="6" y="8"/>
                            <a:pt x="6" y="8"/>
                          </a:cubicBezTo>
                          <a:cubicBezTo>
                            <a:pt x="5" y="9"/>
                            <a:pt x="5" y="9"/>
                            <a:pt x="5" y="9"/>
                          </a:cubicBezTo>
                          <a:cubicBezTo>
                            <a:pt x="4" y="9"/>
                            <a:pt x="4" y="9"/>
                            <a:pt x="4" y="9"/>
                          </a:cubicBezTo>
                          <a:cubicBezTo>
                            <a:pt x="4" y="7"/>
                            <a:pt x="4" y="7"/>
                            <a:pt x="4" y="7"/>
                          </a:cubicBezTo>
                          <a:cubicBezTo>
                            <a:pt x="2" y="5"/>
                            <a:pt x="2" y="5"/>
                            <a:pt x="2" y="5"/>
                          </a:cubicBezTo>
                          <a:cubicBezTo>
                            <a:pt x="0" y="6"/>
                            <a:pt x="0" y="6"/>
                            <a:pt x="0" y="6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172" name="Freeform 36">
                      <a:extLst>
                        <a:ext uri="{FF2B5EF4-FFF2-40B4-BE49-F238E27FC236}">
                          <a16:creationId xmlns:a16="http://schemas.microsoft.com/office/drawing/2014/main" id="{73B35409-4361-D925-357F-A3DFED8AC1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812143" y="3724429"/>
                      <a:ext cx="75004" cy="144687"/>
                    </a:xfrm>
                    <a:custGeom>
                      <a:avLst/>
                      <a:gdLst>
                        <a:gd name="T0" fmla="*/ 2 w 11"/>
                        <a:gd name="T1" fmla="*/ 0 h 20"/>
                        <a:gd name="T2" fmla="*/ 2 w 11"/>
                        <a:gd name="T3" fmla="*/ 1 h 20"/>
                        <a:gd name="T4" fmla="*/ 2 w 11"/>
                        <a:gd name="T5" fmla="*/ 3 h 20"/>
                        <a:gd name="T6" fmla="*/ 2 w 11"/>
                        <a:gd name="T7" fmla="*/ 4 h 20"/>
                        <a:gd name="T8" fmla="*/ 2 w 11"/>
                        <a:gd name="T9" fmla="*/ 4 h 20"/>
                        <a:gd name="T10" fmla="*/ 2 w 11"/>
                        <a:gd name="T11" fmla="*/ 6 h 20"/>
                        <a:gd name="T12" fmla="*/ 1 w 11"/>
                        <a:gd name="T13" fmla="*/ 9 h 20"/>
                        <a:gd name="T14" fmla="*/ 0 w 11"/>
                        <a:gd name="T15" fmla="*/ 9 h 20"/>
                        <a:gd name="T16" fmla="*/ 1 w 11"/>
                        <a:gd name="T17" fmla="*/ 14 h 20"/>
                        <a:gd name="T18" fmla="*/ 2 w 11"/>
                        <a:gd name="T19" fmla="*/ 18 h 20"/>
                        <a:gd name="T20" fmla="*/ 3 w 11"/>
                        <a:gd name="T21" fmla="*/ 18 h 20"/>
                        <a:gd name="T22" fmla="*/ 3 w 11"/>
                        <a:gd name="T23" fmla="*/ 20 h 20"/>
                        <a:gd name="T24" fmla="*/ 5 w 11"/>
                        <a:gd name="T25" fmla="*/ 20 h 20"/>
                        <a:gd name="T26" fmla="*/ 9 w 11"/>
                        <a:gd name="T27" fmla="*/ 18 h 20"/>
                        <a:gd name="T28" fmla="*/ 11 w 11"/>
                        <a:gd name="T29" fmla="*/ 12 h 20"/>
                        <a:gd name="T30" fmla="*/ 10 w 11"/>
                        <a:gd name="T31" fmla="*/ 12 h 20"/>
                        <a:gd name="T32" fmla="*/ 10 w 11"/>
                        <a:gd name="T33" fmla="*/ 10 h 20"/>
                        <a:gd name="T34" fmla="*/ 8 w 11"/>
                        <a:gd name="T35" fmla="*/ 8 h 20"/>
                        <a:gd name="T36" fmla="*/ 8 w 11"/>
                        <a:gd name="T37" fmla="*/ 7 h 20"/>
                        <a:gd name="T38" fmla="*/ 6 w 11"/>
                        <a:gd name="T39" fmla="*/ 6 h 20"/>
                        <a:gd name="T40" fmla="*/ 6 w 11"/>
                        <a:gd name="T41" fmla="*/ 5 h 20"/>
                        <a:gd name="T42" fmla="*/ 5 w 11"/>
                        <a:gd name="T43" fmla="*/ 4 h 20"/>
                        <a:gd name="T44" fmla="*/ 3 w 11"/>
                        <a:gd name="T45" fmla="*/ 0 h 20"/>
                        <a:gd name="T46" fmla="*/ 2 w 11"/>
                        <a:gd name="T47" fmla="*/ 0 h 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11" h="20">
                          <a:moveTo>
                            <a:pt x="2" y="0"/>
                          </a:moveTo>
                          <a:cubicBezTo>
                            <a:pt x="2" y="0"/>
                            <a:pt x="2" y="1"/>
                            <a:pt x="2" y="1"/>
                          </a:cubicBezTo>
                          <a:cubicBezTo>
                            <a:pt x="2" y="2"/>
                            <a:pt x="2" y="2"/>
                            <a:pt x="2" y="3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4"/>
                            <a:pt x="2" y="4"/>
                          </a:cubicBezTo>
                          <a:cubicBezTo>
                            <a:pt x="2" y="4"/>
                            <a:pt x="2" y="6"/>
                            <a:pt x="2" y="6"/>
                          </a:cubicBezTo>
                          <a:cubicBezTo>
                            <a:pt x="2" y="7"/>
                            <a:pt x="1" y="8"/>
                            <a:pt x="1" y="9"/>
                          </a:cubicBezTo>
                          <a:cubicBezTo>
                            <a:pt x="0" y="9"/>
                            <a:pt x="0" y="9"/>
                            <a:pt x="0" y="9"/>
                          </a:cubicBezTo>
                          <a:cubicBezTo>
                            <a:pt x="0" y="10"/>
                            <a:pt x="1" y="12"/>
                            <a:pt x="1" y="14"/>
                          </a:cubicBezTo>
                          <a:cubicBezTo>
                            <a:pt x="2" y="15"/>
                            <a:pt x="1" y="17"/>
                            <a:pt x="2" y="18"/>
                          </a:cubicBezTo>
                          <a:cubicBezTo>
                            <a:pt x="3" y="18"/>
                            <a:pt x="3" y="18"/>
                            <a:pt x="3" y="18"/>
                          </a:cubicBezTo>
                          <a:cubicBezTo>
                            <a:pt x="3" y="19"/>
                            <a:pt x="3" y="19"/>
                            <a:pt x="3" y="20"/>
                          </a:cubicBezTo>
                          <a:cubicBezTo>
                            <a:pt x="4" y="20"/>
                            <a:pt x="4" y="20"/>
                            <a:pt x="5" y="20"/>
                          </a:cubicBezTo>
                          <a:cubicBezTo>
                            <a:pt x="6" y="20"/>
                            <a:pt x="9" y="18"/>
                            <a:pt x="9" y="18"/>
                          </a:cubicBezTo>
                          <a:cubicBezTo>
                            <a:pt x="11" y="16"/>
                            <a:pt x="10" y="14"/>
                            <a:pt x="11" y="12"/>
                          </a:cubicBezTo>
                          <a:cubicBezTo>
                            <a:pt x="11" y="12"/>
                            <a:pt x="10" y="12"/>
                            <a:pt x="10" y="12"/>
                          </a:cubicBezTo>
                          <a:cubicBezTo>
                            <a:pt x="10" y="11"/>
                            <a:pt x="10" y="10"/>
                            <a:pt x="10" y="10"/>
                          </a:cubicBezTo>
                          <a:cubicBezTo>
                            <a:pt x="10" y="9"/>
                            <a:pt x="8" y="9"/>
                            <a:pt x="8" y="8"/>
                          </a:cubicBezTo>
                          <a:cubicBezTo>
                            <a:pt x="8" y="8"/>
                            <a:pt x="8" y="7"/>
                            <a:pt x="8" y="7"/>
                          </a:cubicBezTo>
                          <a:cubicBezTo>
                            <a:pt x="8" y="7"/>
                            <a:pt x="6" y="6"/>
                            <a:pt x="6" y="6"/>
                          </a:cubicBezTo>
                          <a:cubicBezTo>
                            <a:pt x="6" y="5"/>
                            <a:pt x="6" y="5"/>
                            <a:pt x="6" y="5"/>
                          </a:cubicBezTo>
                          <a:cubicBezTo>
                            <a:pt x="6" y="4"/>
                            <a:pt x="5" y="4"/>
                            <a:pt x="5" y="4"/>
                          </a:cubicBezTo>
                          <a:cubicBezTo>
                            <a:pt x="4" y="3"/>
                            <a:pt x="4" y="1"/>
                            <a:pt x="3" y="0"/>
                          </a:cubicBezTo>
                          <a:cubicBezTo>
                            <a:pt x="3" y="0"/>
                            <a:pt x="2" y="1"/>
                            <a:pt x="2" y="0"/>
                          </a:cubicBezTo>
                          <a:close/>
                        </a:path>
                      </a:pathLst>
                    </a:custGeom>
                    <a:solidFill>
                      <a:srgbClr val="BFBFBF"/>
                    </a:solidFill>
                    <a:ln w="0">
                      <a:noFill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200" b="1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20272A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</a:endParaRPr>
                    </a:p>
                  </p:txBody>
                </p:sp>
                <p:pic>
                  <p:nvPicPr>
                    <p:cNvPr id="5173" name="Graphic 5172">
                      <a:extLst>
                        <a:ext uri="{FF2B5EF4-FFF2-40B4-BE49-F238E27FC236}">
                          <a16:creationId xmlns:a16="http://schemas.microsoft.com/office/drawing/2014/main" id="{F9C3D020-8C56-B3FB-1804-A51ABEB19067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8">
                      <a:extLst>
                        <a:ext uri="{96DAC541-7B7A-43D3-8B79-37D633B846F1}">
                          <asvg:svgBlip xmlns:asvg="http://schemas.microsoft.com/office/drawing/2016/SVG/main" r:embed="rId9"/>
                        </a:ext>
                      </a:extLst>
                    </a:blip>
                    <a:srcRect l="56220" t="17973" b="37582"/>
                    <a:stretch>
                      <a:fillRect/>
                    </a:stretch>
                  </p:blipFill>
                  <p:spPr>
                    <a:xfrm>
                      <a:off x="9001405" y="2911311"/>
                      <a:ext cx="392142" cy="492094"/>
                    </a:xfrm>
                    <a:custGeom>
                      <a:avLst/>
                      <a:gdLst>
                        <a:gd name="connsiteX0" fmla="*/ 218017 w 300240"/>
                        <a:gd name="connsiteY0" fmla="*/ 0 h 376767"/>
                        <a:gd name="connsiteX1" fmla="*/ 300240 w 300240"/>
                        <a:gd name="connsiteY1" fmla="*/ 23595 h 376767"/>
                        <a:gd name="connsiteX2" fmla="*/ 300240 w 300240"/>
                        <a:gd name="connsiteY2" fmla="*/ 348014 h 376767"/>
                        <a:gd name="connsiteX3" fmla="*/ 182034 w 300240"/>
                        <a:gd name="connsiteY3" fmla="*/ 376767 h 376767"/>
                        <a:gd name="connsiteX4" fmla="*/ 116417 w 300240"/>
                        <a:gd name="connsiteY4" fmla="*/ 237067 h 376767"/>
                        <a:gd name="connsiteX5" fmla="*/ 107950 w 300240"/>
                        <a:gd name="connsiteY5" fmla="*/ 160867 h 376767"/>
                        <a:gd name="connsiteX6" fmla="*/ 0 w 300240"/>
                        <a:gd name="connsiteY6" fmla="*/ 63500 h 3767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00240" h="376767">
                          <a:moveTo>
                            <a:pt x="218017" y="0"/>
                          </a:moveTo>
                          <a:lnTo>
                            <a:pt x="300240" y="23595"/>
                          </a:lnTo>
                          <a:lnTo>
                            <a:pt x="300240" y="348014"/>
                          </a:lnTo>
                          <a:lnTo>
                            <a:pt x="182034" y="376767"/>
                          </a:lnTo>
                          <a:lnTo>
                            <a:pt x="116417" y="237067"/>
                          </a:lnTo>
                          <a:lnTo>
                            <a:pt x="107950" y="160867"/>
                          </a:lnTo>
                          <a:lnTo>
                            <a:pt x="0" y="63500"/>
                          </a:lnTo>
                          <a:close/>
                        </a:path>
                      </a:pathLst>
                    </a:custGeom>
                  </p:spPr>
                </p:pic>
              </p:grpSp>
            </p:grpSp>
          </p:grpSp>
        </p:grpSp>
        <p:sp>
          <p:nvSpPr>
            <p:cNvPr id="5137" name="Freeform 18">
              <a:extLst>
                <a:ext uri="{FF2B5EF4-FFF2-40B4-BE49-F238E27FC236}">
                  <a16:creationId xmlns:a16="http://schemas.microsoft.com/office/drawing/2014/main" id="{34A05EAB-9017-6BBC-003C-482BF6054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7820" y="3107247"/>
              <a:ext cx="173580" cy="108516"/>
            </a:xfrm>
            <a:custGeom>
              <a:avLst/>
              <a:gdLst>
                <a:gd name="T0" fmla="*/ 25 w 25"/>
                <a:gd name="T1" fmla="*/ 4 h 15"/>
                <a:gd name="T2" fmla="*/ 24 w 25"/>
                <a:gd name="T3" fmla="*/ 2 h 15"/>
                <a:gd name="T4" fmla="*/ 23 w 25"/>
                <a:gd name="T5" fmla="*/ 2 h 15"/>
                <a:gd name="T6" fmla="*/ 23 w 25"/>
                <a:gd name="T7" fmla="*/ 0 h 15"/>
                <a:gd name="T8" fmla="*/ 23 w 25"/>
                <a:gd name="T9" fmla="*/ 0 h 15"/>
                <a:gd name="T10" fmla="*/ 23 w 25"/>
                <a:gd name="T11" fmla="*/ 0 h 15"/>
                <a:gd name="T12" fmla="*/ 20 w 25"/>
                <a:gd name="T13" fmla="*/ 2 h 15"/>
                <a:gd name="T14" fmla="*/ 18 w 25"/>
                <a:gd name="T15" fmla="*/ 5 h 15"/>
                <a:gd name="T16" fmla="*/ 14 w 25"/>
                <a:gd name="T17" fmla="*/ 7 h 15"/>
                <a:gd name="T18" fmla="*/ 14 w 25"/>
                <a:gd name="T19" fmla="*/ 8 h 15"/>
                <a:gd name="T20" fmla="*/ 13 w 25"/>
                <a:gd name="T21" fmla="*/ 8 h 15"/>
                <a:gd name="T22" fmla="*/ 13 w 25"/>
                <a:gd name="T23" fmla="*/ 9 h 15"/>
                <a:gd name="T24" fmla="*/ 8 w 25"/>
                <a:gd name="T25" fmla="*/ 7 h 15"/>
                <a:gd name="T26" fmla="*/ 6 w 25"/>
                <a:gd name="T27" fmla="*/ 8 h 15"/>
                <a:gd name="T28" fmla="*/ 4 w 25"/>
                <a:gd name="T29" fmla="*/ 8 h 15"/>
                <a:gd name="T30" fmla="*/ 3 w 25"/>
                <a:gd name="T31" fmla="*/ 7 h 15"/>
                <a:gd name="T32" fmla="*/ 1 w 25"/>
                <a:gd name="T33" fmla="*/ 7 h 15"/>
                <a:gd name="T34" fmla="*/ 2 w 25"/>
                <a:gd name="T35" fmla="*/ 4 h 15"/>
                <a:gd name="T36" fmla="*/ 1 w 25"/>
                <a:gd name="T37" fmla="*/ 4 h 15"/>
                <a:gd name="T38" fmla="*/ 0 w 25"/>
                <a:gd name="T39" fmla="*/ 6 h 15"/>
                <a:gd name="T40" fmla="*/ 3 w 25"/>
                <a:gd name="T41" fmla="*/ 8 h 15"/>
                <a:gd name="T42" fmla="*/ 3 w 25"/>
                <a:gd name="T43" fmla="*/ 13 h 15"/>
                <a:gd name="T44" fmla="*/ 18 w 25"/>
                <a:gd name="T45" fmla="*/ 15 h 15"/>
                <a:gd name="T46" fmla="*/ 20 w 25"/>
                <a:gd name="T47" fmla="*/ 15 h 15"/>
                <a:gd name="T48" fmla="*/ 21 w 25"/>
                <a:gd name="T49" fmla="*/ 12 h 15"/>
                <a:gd name="T50" fmla="*/ 21 w 25"/>
                <a:gd name="T51" fmla="*/ 8 h 15"/>
                <a:gd name="T52" fmla="*/ 21 w 25"/>
                <a:gd name="T53" fmla="*/ 7 h 15"/>
                <a:gd name="T54" fmla="*/ 22 w 25"/>
                <a:gd name="T55" fmla="*/ 6 h 15"/>
                <a:gd name="T56" fmla="*/ 21 w 25"/>
                <a:gd name="T57" fmla="*/ 5 h 15"/>
                <a:gd name="T58" fmla="*/ 22 w 25"/>
                <a:gd name="T59" fmla="*/ 4 h 15"/>
                <a:gd name="T60" fmla="*/ 24 w 25"/>
                <a:gd name="T61" fmla="*/ 5 h 15"/>
                <a:gd name="T62" fmla="*/ 25 w 25"/>
                <a:gd name="T6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15">
                  <a:moveTo>
                    <a:pt x="25" y="4"/>
                  </a:moveTo>
                  <a:cubicBezTo>
                    <a:pt x="25" y="3"/>
                    <a:pt x="24" y="3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1" y="2"/>
                    <a:pt x="20" y="2"/>
                  </a:cubicBezTo>
                  <a:cubicBezTo>
                    <a:pt x="19" y="3"/>
                    <a:pt x="19" y="5"/>
                    <a:pt x="18" y="5"/>
                  </a:cubicBezTo>
                  <a:cubicBezTo>
                    <a:pt x="17" y="6"/>
                    <a:pt x="16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1" y="9"/>
                    <a:pt x="9" y="7"/>
                    <a:pt x="8" y="7"/>
                  </a:cubicBezTo>
                  <a:cubicBezTo>
                    <a:pt x="6" y="7"/>
                    <a:pt x="7" y="8"/>
                    <a:pt x="6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4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17" y="15"/>
                    <a:pt x="18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0" y="13"/>
                    <a:pt x="21" y="12"/>
                  </a:cubicBezTo>
                  <a:cubicBezTo>
                    <a:pt x="22" y="10"/>
                    <a:pt x="22" y="8"/>
                    <a:pt x="21" y="8"/>
                  </a:cubicBezTo>
                  <a:cubicBezTo>
                    <a:pt x="20" y="9"/>
                    <a:pt x="20" y="8"/>
                    <a:pt x="21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6"/>
                    <a:pt x="24" y="5"/>
                  </a:cubicBezTo>
                  <a:cubicBezTo>
                    <a:pt x="24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BFBFBF"/>
            </a:solidFill>
            <a:ln w="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200" b="1" i="0" u="none" strike="noStrike" kern="0" cap="none" spc="0" normalizeH="0" baseline="0" noProof="0">
                <a:ln>
                  <a:noFill/>
                </a:ln>
                <a:solidFill>
                  <a:srgbClr val="20272A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5244" name="Radiologist caption">
            <a:extLst>
              <a:ext uri="{FF2B5EF4-FFF2-40B4-BE49-F238E27FC236}">
                <a16:creationId xmlns:a16="http://schemas.microsoft.com/office/drawing/2014/main" id="{A80C1F52-74A0-EF02-9A0A-43238E0A4829}"/>
              </a:ext>
            </a:extLst>
          </p:cNvPr>
          <p:cNvSpPr txBox="1"/>
          <p:nvPr/>
        </p:nvSpPr>
        <p:spPr>
          <a:xfrm>
            <a:off x="446454" y="3780594"/>
            <a:ext cx="142000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defRPr/>
            </a:pPr>
            <a:r>
              <a:rPr lang="en-AU" sz="1200" dirty="0">
                <a:solidFill>
                  <a:prstClr val="black"/>
                </a:solidFill>
                <a:ea typeface="Inter Light" panose="02000403000000020004" pitchFamily="50" charset="0"/>
                <a:cs typeface="Inter Light" panose="02000403000000020004" pitchFamily="50" charset="0"/>
              </a:rPr>
              <a:t>Pathologists per million inhabitants</a:t>
            </a:r>
          </a:p>
        </p:txBody>
      </p:sp>
      <p:sp>
        <p:nvSpPr>
          <p:cNvPr id="5245" name="!! TITLE">
            <a:extLst>
              <a:ext uri="{FF2B5EF4-FFF2-40B4-BE49-F238E27FC236}">
                <a16:creationId xmlns:a16="http://schemas.microsoft.com/office/drawing/2014/main" id="{E7328A7E-8606-6422-300B-2849CA14E003}"/>
              </a:ext>
            </a:extLst>
          </p:cNvPr>
          <p:cNvSpPr txBox="1"/>
          <p:nvPr/>
        </p:nvSpPr>
        <p:spPr>
          <a:xfrm>
            <a:off x="446454" y="2808228"/>
            <a:ext cx="1862285" cy="86177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defRPr/>
            </a:pPr>
            <a:r>
              <a:rPr lang="en-US" sz="1400" dirty="0">
                <a:solidFill>
                  <a:prstClr val="black"/>
                </a:solidFill>
                <a:latin typeface="Inter Semi Bold"/>
              </a:rPr>
              <a:t>The majority of the world </a:t>
            </a:r>
            <a:r>
              <a:rPr lang="en-US" sz="1400" dirty="0">
                <a:solidFill>
                  <a:schemeClr val="tx2"/>
                </a:solidFill>
                <a:latin typeface="Inter Semi Bold"/>
              </a:rPr>
              <a:t>do not have access </a:t>
            </a:r>
            <a:r>
              <a:rPr lang="en-US" sz="1400" dirty="0">
                <a:solidFill>
                  <a:prstClr val="black"/>
                </a:solidFill>
                <a:latin typeface="Inter Semi Bold"/>
              </a:rPr>
              <a:t>to enough pathologists</a:t>
            </a:r>
            <a:endParaRPr lang="en-AU" sz="1400" dirty="0">
              <a:solidFill>
                <a:prstClr val="black"/>
              </a:solidFill>
              <a:latin typeface="Inter Semi Bold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F899FCB-69CC-1F86-3EC4-FBAAD267458D}"/>
              </a:ext>
            </a:extLst>
          </p:cNvPr>
          <p:cNvSpPr txBox="1"/>
          <p:nvPr userDrawn="1"/>
        </p:nvSpPr>
        <p:spPr>
          <a:xfrm>
            <a:off x="12329738" y="-38832"/>
            <a:ext cx="17571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000" dirty="0">
                <a:solidFill>
                  <a:schemeClr val="tx2"/>
                </a:solidFill>
                <a:latin typeface="+mj-lt"/>
              </a:rPr>
              <a:t>Please note </a:t>
            </a:r>
            <a:r>
              <a:rPr lang="en-AU" sz="1000" dirty="0"/>
              <a:t>that this slide </a:t>
            </a:r>
            <a:r>
              <a:rPr lang="en-AU" sz="1000" dirty="0">
                <a:solidFill>
                  <a:schemeClr val="tx2"/>
                </a:solidFill>
                <a:latin typeface="+mj-lt"/>
              </a:rPr>
              <a:t>is</a:t>
            </a:r>
            <a:r>
              <a:rPr lang="en-AU" sz="1000" dirty="0">
                <a:solidFill>
                  <a:schemeClr val="tx2"/>
                </a:solidFill>
              </a:rPr>
              <a:t> </a:t>
            </a:r>
            <a:r>
              <a:rPr lang="en-AU" sz="1000" dirty="0"/>
              <a:t>animated. If you wish to have no animation, select layout </a:t>
            </a:r>
            <a:r>
              <a:rPr lang="en-AU" sz="1000" dirty="0">
                <a:solidFill>
                  <a:schemeClr val="tx2"/>
                </a:solidFill>
              </a:rPr>
              <a:t>11_Map_Pathologist</a:t>
            </a:r>
          </a:p>
        </p:txBody>
      </p:sp>
    </p:spTree>
    <p:extLst>
      <p:ext uri="{BB962C8B-B14F-4D97-AF65-F5344CB8AC3E}">
        <p14:creationId xmlns:p14="http://schemas.microsoft.com/office/powerpoint/2010/main" val="55399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9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44" grpId="0"/>
    </p:bldLst>
  </p:timing>
  <p:extLst>
    <p:ext uri="{DCECCB84-F9BA-43D5-87BE-67443E8EF086}">
      <p15:sldGuideLst xmlns:p15="http://schemas.microsoft.com/office/powerpoint/2012/main"/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Teams 4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D3D11D2-6003-0490-1D05-6DB3CACC266F}"/>
              </a:ext>
            </a:extLst>
          </p:cNvPr>
          <p:cNvSpPr/>
          <p:nvPr userDrawn="1"/>
        </p:nvSpPr>
        <p:spPr>
          <a:xfrm>
            <a:off x="0" y="0"/>
            <a:ext cx="12192000" cy="3382962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444FEFF9-86EA-6904-799C-6ADDA201E6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31576" r="-5243" b="3574"/>
          <a:stretch/>
        </p:blipFill>
        <p:spPr>
          <a:xfrm>
            <a:off x="5958841" y="7938"/>
            <a:ext cx="4709623" cy="2638248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8" name="!Team Member 1">
            <a:extLst>
              <a:ext uri="{FF2B5EF4-FFF2-40B4-BE49-F238E27FC236}">
                <a16:creationId xmlns:a16="http://schemas.microsoft.com/office/drawing/2014/main" id="{D22C7990-50D8-8E56-9E24-0E87DF2BDDD3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57200" y="1700525"/>
            <a:ext cx="2518486" cy="2566676"/>
          </a:xfrm>
          <a:prstGeom prst="roundRect">
            <a:avLst>
              <a:gd name="adj" fmla="val 7338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9" name="!Team Member 2">
            <a:extLst>
              <a:ext uri="{FF2B5EF4-FFF2-40B4-BE49-F238E27FC236}">
                <a16:creationId xmlns:a16="http://schemas.microsoft.com/office/drawing/2014/main" id="{92478DE3-CE8C-4903-02BC-4ACF5B5CA1D6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376905" y="1700525"/>
            <a:ext cx="2518486" cy="2566676"/>
          </a:xfrm>
          <a:prstGeom prst="roundRect">
            <a:avLst>
              <a:gd name="adj" fmla="val 5069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20" name="!Team Member 3">
            <a:extLst>
              <a:ext uri="{FF2B5EF4-FFF2-40B4-BE49-F238E27FC236}">
                <a16:creationId xmlns:a16="http://schemas.microsoft.com/office/drawing/2014/main" id="{FE3A3870-CF9B-1C1E-59A8-E51FB8675C3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296610" y="1700525"/>
            <a:ext cx="2518486" cy="2566676"/>
          </a:xfrm>
          <a:prstGeom prst="roundRect">
            <a:avLst>
              <a:gd name="adj" fmla="val 5069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21" name="!Team Member 4">
            <a:extLst>
              <a:ext uri="{FF2B5EF4-FFF2-40B4-BE49-F238E27FC236}">
                <a16:creationId xmlns:a16="http://schemas.microsoft.com/office/drawing/2014/main" id="{9C5DB9B8-608A-A276-517C-068E8075A41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216314" y="1700525"/>
            <a:ext cx="2518486" cy="2566676"/>
          </a:xfrm>
          <a:prstGeom prst="roundRect">
            <a:avLst>
              <a:gd name="adj" fmla="val 5069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AC782484-237A-CFF9-2C6A-4673E6EFF0A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7556" y="4487863"/>
            <a:ext cx="2517775" cy="522287"/>
          </a:xfrm>
        </p:spPr>
        <p:txBody>
          <a:bodyPr/>
          <a:lstStyle>
            <a:lvl1pPr>
              <a:defRPr sz="1400">
                <a:solidFill>
                  <a:schemeClr val="tx2"/>
                </a:solidFill>
              </a:defRPr>
            </a:lvl1pPr>
            <a:lvl2pPr>
              <a:defRPr sz="1200"/>
            </a:lvl2pPr>
          </a:lstStyle>
          <a:p>
            <a:pPr lvl="0"/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A683C7E7-03CD-5068-52CB-EDA7F6F3A1AF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377261" y="4487863"/>
            <a:ext cx="2517775" cy="522287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C822446D-CD4E-8DD5-DFC1-6818F32DACF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296965" y="4487863"/>
            <a:ext cx="2517775" cy="522287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13" name="Text Placeholder 4">
            <a:extLst>
              <a:ext uri="{FF2B5EF4-FFF2-40B4-BE49-F238E27FC236}">
                <a16:creationId xmlns:a16="http://schemas.microsoft.com/office/drawing/2014/main" id="{040E9DCB-99E3-5C85-D5D8-E2ADCEDAA418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16670" y="4487863"/>
            <a:ext cx="2517775" cy="522287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9327E47-CF7A-8E09-B2E1-7CDA1AA5108D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463112" y="5110481"/>
            <a:ext cx="2506662" cy="110617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D8F33BCF-7C57-6BE7-499B-CDA33D15A49A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3382817" y="5110481"/>
            <a:ext cx="2506662" cy="110617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B8AB018E-C1B7-1BA3-0B44-7DE03C7B5E50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6302522" y="5110481"/>
            <a:ext cx="2506662" cy="110617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id="{C848748A-5380-59B1-74DE-9F55BFEE365B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222226" y="5110481"/>
            <a:ext cx="2506662" cy="110617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13B54ABD-F08E-A05C-1BBC-4A23EDD8D45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2510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Agenda_Opt.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5789BA42-0161-FE3B-C4A0-25A0A3E42AC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532DA9EA-E06D-3A23-7BC3-6800F148A8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2544"/>
          <a:stretch/>
        </p:blipFill>
        <p:spPr>
          <a:xfrm>
            <a:off x="0" y="731885"/>
            <a:ext cx="5951096" cy="61860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75BF348-E339-185A-7E03-233A280AE8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0392" y="2361406"/>
            <a:ext cx="4438572" cy="1858963"/>
          </a:xfrm>
        </p:spPr>
        <p:txBody>
          <a:bodyPr anchor="ctr"/>
          <a:lstStyle>
            <a:lvl1pPr algn="l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E9CE734-31A4-D109-5F10-0151742F5B8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A7E786-6C5C-B6B9-30A4-3F4AFB30326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FE6DB418-E0F0-932A-07A1-CDC74C7D2D3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15992" y="1032668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FBFF053C-29FF-CFA4-679B-4EC496212E2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829185" y="2159418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BF30A6E9-9320-1527-61B6-6F52648128F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832722" y="3235259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7717E427-8128-68A0-7699-455775B52DB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829185" y="4311100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57CA923F-A9DD-8456-B46F-46D3EE2FB82E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814111" y="5303462"/>
            <a:ext cx="857250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4000" b="0" kern="1200" dirty="0" smtClean="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3EB54345-9A92-3309-09BF-5B54FD5802F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699423" y="1023316"/>
            <a:ext cx="3763182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01</a:t>
            </a:r>
            <a:endParaRPr lang="en-AU" dirty="0"/>
          </a:p>
        </p:txBody>
      </p:sp>
      <p:sp>
        <p:nvSpPr>
          <p:cNvPr id="30" name="Text Placeholder 28">
            <a:extLst>
              <a:ext uri="{FF2B5EF4-FFF2-40B4-BE49-F238E27FC236}">
                <a16:creationId xmlns:a16="http://schemas.microsoft.com/office/drawing/2014/main" id="{28A2BC99-2B5B-94F5-3421-A40DCA254678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7712435" y="2159418"/>
            <a:ext cx="3763182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02</a:t>
            </a:r>
            <a:endParaRPr lang="en-AU" dirty="0"/>
          </a:p>
        </p:txBody>
      </p:sp>
      <p:sp>
        <p:nvSpPr>
          <p:cNvPr id="31" name="Text Placeholder 28">
            <a:extLst>
              <a:ext uri="{FF2B5EF4-FFF2-40B4-BE49-F238E27FC236}">
                <a16:creationId xmlns:a16="http://schemas.microsoft.com/office/drawing/2014/main" id="{8EE11E2B-85D5-C8A3-71EB-B3AB16C04F9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763730" y="3244373"/>
            <a:ext cx="3698875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03</a:t>
            </a:r>
            <a:endParaRPr lang="en-AU" dirty="0"/>
          </a:p>
        </p:txBody>
      </p:sp>
      <p:sp>
        <p:nvSpPr>
          <p:cNvPr id="32" name="Text Placeholder 28">
            <a:extLst>
              <a:ext uri="{FF2B5EF4-FFF2-40B4-BE49-F238E27FC236}">
                <a16:creationId xmlns:a16="http://schemas.microsoft.com/office/drawing/2014/main" id="{DB1D9280-CB27-7865-F06A-628E0F2860C9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763730" y="4311100"/>
            <a:ext cx="3698875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04</a:t>
            </a:r>
            <a:endParaRPr lang="en-AU" dirty="0"/>
          </a:p>
        </p:txBody>
      </p:sp>
      <p:sp>
        <p:nvSpPr>
          <p:cNvPr id="33" name="Text Placeholder 28">
            <a:extLst>
              <a:ext uri="{FF2B5EF4-FFF2-40B4-BE49-F238E27FC236}">
                <a16:creationId xmlns:a16="http://schemas.microsoft.com/office/drawing/2014/main" id="{7D8DF94C-2D72-A443-3DDA-577A05BF1854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772529" y="5298700"/>
            <a:ext cx="3698875" cy="617539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Section 05</a:t>
            </a:r>
            <a:endParaRPr lang="en-AU" dirty="0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30B7EAA-EFA2-F9CC-85C6-D6029F79D4E1}"/>
              </a:ext>
            </a:extLst>
          </p:cNvPr>
          <p:cNvCxnSpPr>
            <a:cxnSpLocks/>
          </p:cNvCxnSpPr>
          <p:nvPr/>
        </p:nvCxnSpPr>
        <p:spPr>
          <a:xfrm>
            <a:off x="6143711" y="487843"/>
            <a:ext cx="36000" cy="636092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aphic 12">
            <a:extLst>
              <a:ext uri="{FF2B5EF4-FFF2-40B4-BE49-F238E27FC236}">
                <a16:creationId xmlns:a16="http://schemas.microsoft.com/office/drawing/2014/main" id="{40353A3C-9B39-24AD-1AA8-66BEFAB17E8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35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750" fill="hold"/>
                                        <p:tgtEl>
                                          <p:spTgt spid="6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Teams 6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9EDF2DDF-2F06-EECB-5F03-C519559D3C0F}"/>
              </a:ext>
            </a:extLst>
          </p:cNvPr>
          <p:cNvSpPr/>
          <p:nvPr userDrawn="1"/>
        </p:nvSpPr>
        <p:spPr>
          <a:xfrm>
            <a:off x="0" y="0"/>
            <a:ext cx="12192000" cy="240665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9DE657E4-B3D5-2EB8-F1D7-42FA652BA59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27604" r="-5243" b="3574"/>
          <a:stretch/>
        </p:blipFill>
        <p:spPr>
          <a:xfrm>
            <a:off x="7444707" y="0"/>
            <a:ext cx="3616993" cy="2150285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" name="!Team Member 1">
            <a:extLst>
              <a:ext uri="{FF2B5EF4-FFF2-40B4-BE49-F238E27FC236}">
                <a16:creationId xmlns:a16="http://schemas.microsoft.com/office/drawing/2014/main" id="{897826D6-477F-9DA3-2E59-5AA879BB8FFF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57200" y="1709843"/>
            <a:ext cx="1678735" cy="1678735"/>
          </a:xfrm>
          <a:prstGeom prst="roundRect">
            <a:avLst>
              <a:gd name="adj" fmla="val 12128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6" name="!Team Member 2">
            <a:extLst>
              <a:ext uri="{FF2B5EF4-FFF2-40B4-BE49-F238E27FC236}">
                <a16:creationId xmlns:a16="http://schemas.microsoft.com/office/drawing/2014/main" id="{5CDF2876-84A6-2575-1AA8-67E0993ABAA2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2376973" y="1709843"/>
            <a:ext cx="1678735" cy="1678735"/>
          </a:xfrm>
          <a:prstGeom prst="roundRect">
            <a:avLst>
              <a:gd name="adj" fmla="val 10615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9" name="!Team Member 3">
            <a:extLst>
              <a:ext uri="{FF2B5EF4-FFF2-40B4-BE49-F238E27FC236}">
                <a16:creationId xmlns:a16="http://schemas.microsoft.com/office/drawing/2014/main" id="{17C3B2A6-9E42-3E7E-84CA-FA9D716D8DE7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4296746" y="1709843"/>
            <a:ext cx="1678735" cy="1678735"/>
          </a:xfrm>
          <a:prstGeom prst="roundRect">
            <a:avLst>
              <a:gd name="adj" fmla="val 8724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1" name="!Team Member 4">
            <a:extLst>
              <a:ext uri="{FF2B5EF4-FFF2-40B4-BE49-F238E27FC236}">
                <a16:creationId xmlns:a16="http://schemas.microsoft.com/office/drawing/2014/main" id="{CE62F9E7-7365-70E7-DFD1-CFA292F5B78F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6216519" y="1709843"/>
            <a:ext cx="1678735" cy="1678735"/>
          </a:xfrm>
          <a:prstGeom prst="roundRect">
            <a:avLst>
              <a:gd name="adj" fmla="val 10993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2" name="!Team Member 5">
            <a:extLst>
              <a:ext uri="{FF2B5EF4-FFF2-40B4-BE49-F238E27FC236}">
                <a16:creationId xmlns:a16="http://schemas.microsoft.com/office/drawing/2014/main" id="{E1EF043C-3112-23E6-60BD-DA8EB7B26813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8136292" y="1709843"/>
            <a:ext cx="1678735" cy="1678735"/>
          </a:xfrm>
          <a:prstGeom prst="roundRect">
            <a:avLst>
              <a:gd name="adj" fmla="val 10237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3" name="Picture Placeholder 14">
            <a:extLst>
              <a:ext uri="{FF2B5EF4-FFF2-40B4-BE49-F238E27FC236}">
                <a16:creationId xmlns:a16="http://schemas.microsoft.com/office/drawing/2014/main" id="{E133F63C-6C78-5A40-7D3D-551406901BE2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0056065" y="1709843"/>
            <a:ext cx="1678735" cy="1678735"/>
          </a:xfrm>
          <a:prstGeom prst="roundRect">
            <a:avLst>
              <a:gd name="adj" fmla="val 9858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7DA4C0CB-CBE0-3FA7-31CE-5FA7FDD8E1E4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457556" y="3548597"/>
            <a:ext cx="1678379" cy="522287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25" name="Text Placeholder 14">
            <a:extLst>
              <a:ext uri="{FF2B5EF4-FFF2-40B4-BE49-F238E27FC236}">
                <a16:creationId xmlns:a16="http://schemas.microsoft.com/office/drawing/2014/main" id="{64D38782-97A5-BDEB-9C1D-652289D93B24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463112" y="4171214"/>
            <a:ext cx="1672823" cy="204543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27" name="Text Placeholder 4">
            <a:extLst>
              <a:ext uri="{FF2B5EF4-FFF2-40B4-BE49-F238E27FC236}">
                <a16:creationId xmlns:a16="http://schemas.microsoft.com/office/drawing/2014/main" id="{FCBE650D-9072-3A6F-EC70-E534FCB7B38D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2377329" y="3548597"/>
            <a:ext cx="1678379" cy="522287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29" name="Text Placeholder 14">
            <a:extLst>
              <a:ext uri="{FF2B5EF4-FFF2-40B4-BE49-F238E27FC236}">
                <a16:creationId xmlns:a16="http://schemas.microsoft.com/office/drawing/2014/main" id="{7AF9F336-4610-A015-A5C4-6C7521BED3FE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>
          <a:xfrm>
            <a:off x="2382885" y="4171214"/>
            <a:ext cx="1672823" cy="204543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30" name="Text Placeholder 4">
            <a:extLst>
              <a:ext uri="{FF2B5EF4-FFF2-40B4-BE49-F238E27FC236}">
                <a16:creationId xmlns:a16="http://schemas.microsoft.com/office/drawing/2014/main" id="{3DD62A5A-1965-CC7C-C37F-4CFCFED941A6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4297102" y="3548597"/>
            <a:ext cx="1678379" cy="522287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31" name="Text Placeholder 14">
            <a:extLst>
              <a:ext uri="{FF2B5EF4-FFF2-40B4-BE49-F238E27FC236}">
                <a16:creationId xmlns:a16="http://schemas.microsoft.com/office/drawing/2014/main" id="{983D2935-3B4C-A6B7-68BB-89DB7A9BDF7E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4302658" y="4171214"/>
            <a:ext cx="1672823" cy="204543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33" name="Text Placeholder 4">
            <a:extLst>
              <a:ext uri="{FF2B5EF4-FFF2-40B4-BE49-F238E27FC236}">
                <a16:creationId xmlns:a16="http://schemas.microsoft.com/office/drawing/2014/main" id="{DF12C73E-3F88-B8A0-99BA-79AE31AEA0C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216875" y="3548597"/>
            <a:ext cx="1678379" cy="522287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34" name="Text Placeholder 14">
            <a:extLst>
              <a:ext uri="{FF2B5EF4-FFF2-40B4-BE49-F238E27FC236}">
                <a16:creationId xmlns:a16="http://schemas.microsoft.com/office/drawing/2014/main" id="{FBF402BA-82EA-5440-AA6C-F530719913CD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6222431" y="4171214"/>
            <a:ext cx="1672823" cy="204543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35" name="Text Placeholder 4">
            <a:extLst>
              <a:ext uri="{FF2B5EF4-FFF2-40B4-BE49-F238E27FC236}">
                <a16:creationId xmlns:a16="http://schemas.microsoft.com/office/drawing/2014/main" id="{BBF05F31-F4A0-BA25-2A42-7D4456B9B42E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8130736" y="3548597"/>
            <a:ext cx="1678379" cy="522287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36" name="Text Placeholder 14">
            <a:extLst>
              <a:ext uri="{FF2B5EF4-FFF2-40B4-BE49-F238E27FC236}">
                <a16:creationId xmlns:a16="http://schemas.microsoft.com/office/drawing/2014/main" id="{E374CCF4-F7A9-A597-0389-F64B1AD9DB51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8136292" y="4171214"/>
            <a:ext cx="1672823" cy="204543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37" name="Text Placeholder 4">
            <a:extLst>
              <a:ext uri="{FF2B5EF4-FFF2-40B4-BE49-F238E27FC236}">
                <a16:creationId xmlns:a16="http://schemas.microsoft.com/office/drawing/2014/main" id="{12EF1409-EF3A-A453-F289-7D326B505C1C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10056421" y="3548597"/>
            <a:ext cx="1678379" cy="522287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72115643-933E-1CF8-17F0-A220CBC660B2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>
          <a:xfrm>
            <a:off x="10061977" y="4171214"/>
            <a:ext cx="1672823" cy="204543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B7F8E457-A57A-FF61-FC4A-35CDB4D982B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118879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Teams 8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5987AAE-89AC-A339-443B-5BBDA0923042}"/>
              </a:ext>
            </a:extLst>
          </p:cNvPr>
          <p:cNvSpPr/>
          <p:nvPr userDrawn="1"/>
        </p:nvSpPr>
        <p:spPr>
          <a:xfrm>
            <a:off x="0" y="0"/>
            <a:ext cx="12192000" cy="240665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F4DCBFE6-2B09-B8AF-39FA-8F9B288DD4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27604" r="-5243" b="3574"/>
          <a:stretch/>
        </p:blipFill>
        <p:spPr>
          <a:xfrm>
            <a:off x="7444707" y="0"/>
            <a:ext cx="3616993" cy="2150285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bg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" name="!Team Member 1">
            <a:extLst>
              <a:ext uri="{FF2B5EF4-FFF2-40B4-BE49-F238E27FC236}">
                <a16:creationId xmlns:a16="http://schemas.microsoft.com/office/drawing/2014/main" id="{897826D6-477F-9DA3-2E59-5AA879BB8FFF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457200" y="1509708"/>
            <a:ext cx="1678735" cy="1678735"/>
          </a:xfrm>
          <a:prstGeom prst="roundRect">
            <a:avLst>
              <a:gd name="adj" fmla="val 8345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6" name="Picture Placeholder 14">
            <a:extLst>
              <a:ext uri="{FF2B5EF4-FFF2-40B4-BE49-F238E27FC236}">
                <a16:creationId xmlns:a16="http://schemas.microsoft.com/office/drawing/2014/main" id="{5CDF2876-84A6-2575-1AA8-67E0993ABAA2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3656822" y="1509708"/>
            <a:ext cx="1678735" cy="1678735"/>
          </a:xfrm>
          <a:prstGeom prst="roundRect">
            <a:avLst>
              <a:gd name="adj" fmla="val 6832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2" name="Picture Placeholder 14">
            <a:extLst>
              <a:ext uri="{FF2B5EF4-FFF2-40B4-BE49-F238E27FC236}">
                <a16:creationId xmlns:a16="http://schemas.microsoft.com/office/drawing/2014/main" id="{E1EF043C-3112-23E6-60BD-DA8EB7B26813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6856444" y="1509708"/>
            <a:ext cx="1678735" cy="1678735"/>
          </a:xfrm>
          <a:prstGeom prst="roundRect">
            <a:avLst>
              <a:gd name="adj" fmla="val 7967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3" name="Picture Placeholder 14">
            <a:extLst>
              <a:ext uri="{FF2B5EF4-FFF2-40B4-BE49-F238E27FC236}">
                <a16:creationId xmlns:a16="http://schemas.microsoft.com/office/drawing/2014/main" id="{E133F63C-6C78-5A40-7D3D-551406901BE2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0056065" y="1509708"/>
            <a:ext cx="1678735" cy="1678735"/>
          </a:xfrm>
          <a:prstGeom prst="roundRect">
            <a:avLst>
              <a:gd name="adj" fmla="val 7589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27" name="Picture Placeholder 14">
            <a:extLst>
              <a:ext uri="{FF2B5EF4-FFF2-40B4-BE49-F238E27FC236}">
                <a16:creationId xmlns:a16="http://schemas.microsoft.com/office/drawing/2014/main" id="{3FD2468F-DD75-0921-6327-FD86A80F1ADC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457200" y="3956117"/>
            <a:ext cx="1678735" cy="1678735"/>
          </a:xfrm>
          <a:prstGeom prst="roundRect">
            <a:avLst>
              <a:gd name="adj" fmla="val 6832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29" name="Picture Placeholder 14">
            <a:extLst>
              <a:ext uri="{FF2B5EF4-FFF2-40B4-BE49-F238E27FC236}">
                <a16:creationId xmlns:a16="http://schemas.microsoft.com/office/drawing/2014/main" id="{604C2436-D002-E5AB-772E-639F93551EDC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3656822" y="3956117"/>
            <a:ext cx="1678735" cy="1678735"/>
          </a:xfrm>
          <a:prstGeom prst="roundRect">
            <a:avLst>
              <a:gd name="adj" fmla="val 7589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30" name="Picture Placeholder 14">
            <a:extLst>
              <a:ext uri="{FF2B5EF4-FFF2-40B4-BE49-F238E27FC236}">
                <a16:creationId xmlns:a16="http://schemas.microsoft.com/office/drawing/2014/main" id="{BD922E4A-9F49-1AA6-5277-66711519117C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6856444" y="3956117"/>
            <a:ext cx="1678735" cy="1678735"/>
          </a:xfrm>
          <a:prstGeom prst="roundRect">
            <a:avLst>
              <a:gd name="adj" fmla="val 9480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31" name="Picture Placeholder 14">
            <a:extLst>
              <a:ext uri="{FF2B5EF4-FFF2-40B4-BE49-F238E27FC236}">
                <a16:creationId xmlns:a16="http://schemas.microsoft.com/office/drawing/2014/main" id="{3F788C0E-81E1-8AD7-E60C-16603CE07967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10056065" y="3956117"/>
            <a:ext cx="1678735" cy="1678735"/>
          </a:xfrm>
          <a:prstGeom prst="roundRect">
            <a:avLst>
              <a:gd name="adj" fmla="val 6832"/>
            </a:avLst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71CB5E90-1FEC-46F2-BE6D-BCDDEF3B15CA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457556" y="3288134"/>
            <a:ext cx="1678379" cy="481855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99E0615B-F426-2305-E793-32DC7BD78CDF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656822" y="3288134"/>
            <a:ext cx="1678379" cy="481855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15" name="Text Placeholder 4">
            <a:extLst>
              <a:ext uri="{FF2B5EF4-FFF2-40B4-BE49-F238E27FC236}">
                <a16:creationId xmlns:a16="http://schemas.microsoft.com/office/drawing/2014/main" id="{52A04323-6665-F4AC-95FE-DBF6A13884F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856088" y="3288134"/>
            <a:ext cx="1678379" cy="481855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16" name="Text Placeholder 4">
            <a:extLst>
              <a:ext uri="{FF2B5EF4-FFF2-40B4-BE49-F238E27FC236}">
                <a16:creationId xmlns:a16="http://schemas.microsoft.com/office/drawing/2014/main" id="{2D629831-0B56-21FB-1FD3-BF58686F825C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056421" y="3288134"/>
            <a:ext cx="1678379" cy="481855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17" name="Text Placeholder 4">
            <a:extLst>
              <a:ext uri="{FF2B5EF4-FFF2-40B4-BE49-F238E27FC236}">
                <a16:creationId xmlns:a16="http://schemas.microsoft.com/office/drawing/2014/main" id="{05CCC84E-BAE9-954F-9E58-154C47B4C863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457556" y="5727848"/>
            <a:ext cx="1678379" cy="481855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2B5FDE70-9851-229E-B8C9-8561656A420C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3656822" y="5727848"/>
            <a:ext cx="1678379" cy="481855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20" name="Text Placeholder 4">
            <a:extLst>
              <a:ext uri="{FF2B5EF4-FFF2-40B4-BE49-F238E27FC236}">
                <a16:creationId xmlns:a16="http://schemas.microsoft.com/office/drawing/2014/main" id="{FF9B0458-4FDC-E3B9-6103-B1FED4603BCE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856088" y="5727848"/>
            <a:ext cx="1678379" cy="481855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sp>
        <p:nvSpPr>
          <p:cNvPr id="21" name="Text Placeholder 4">
            <a:extLst>
              <a:ext uri="{FF2B5EF4-FFF2-40B4-BE49-F238E27FC236}">
                <a16:creationId xmlns:a16="http://schemas.microsoft.com/office/drawing/2014/main" id="{7559AF16-8DD9-BF12-324A-F3ECC29272AC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10056421" y="5727848"/>
            <a:ext cx="1678379" cy="481855"/>
          </a:xfrm>
        </p:spPr>
        <p:txBody>
          <a:bodyPr/>
          <a:lstStyle>
            <a:lvl1pPr>
              <a:defRPr lang="en-US" sz="1400" kern="1200" dirty="0">
                <a:solidFill>
                  <a:schemeClr val="tx2"/>
                </a:solidFill>
                <a:latin typeface="+mn-lt"/>
                <a:ea typeface="Inter Extra Light" panose="02000303000000020004" pitchFamily="50" charset="0"/>
                <a:cs typeface="Inter Extra Light" panose="02000303000000020004" pitchFamily="50" charset="0"/>
              </a:defRPr>
            </a:lvl1pPr>
            <a:lvl2pPr>
              <a:defRPr sz="1200"/>
            </a:lvl2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  <a:endParaRPr lang="en-AU" dirty="0"/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7164D017-68E7-AE37-6618-0E7AC463E83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90025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Video Laptop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26792C7B-EEA0-DFE7-DAA5-91D9A3D7F4FC}"/>
              </a:ext>
            </a:extLst>
          </p:cNvPr>
          <p:cNvSpPr/>
          <p:nvPr userDrawn="1"/>
        </p:nvSpPr>
        <p:spPr>
          <a:xfrm>
            <a:off x="0" y="3871140"/>
            <a:ext cx="12192000" cy="2986859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16D868F3-195F-7A54-C7C8-CD5B7D9159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9161" r="-5243" b="3574"/>
          <a:stretch/>
        </p:blipFill>
        <p:spPr>
          <a:xfrm>
            <a:off x="8368779" y="3871140"/>
            <a:ext cx="3616993" cy="2726509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1010644"/>
            <a:ext cx="2749552" cy="171356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483458C4-54AE-3C15-32CE-DA9EE7A786A7}"/>
              </a:ext>
            </a:extLst>
          </p:cNvPr>
          <p:cNvSpPr/>
          <p:nvPr/>
        </p:nvSpPr>
        <p:spPr>
          <a:xfrm>
            <a:off x="3462769" y="1010644"/>
            <a:ext cx="8272031" cy="4130555"/>
          </a:xfrm>
          <a:custGeom>
            <a:avLst/>
            <a:gdLst>
              <a:gd name="connsiteX0" fmla="*/ 404735 w 8905998"/>
              <a:gd name="connsiteY0" fmla="*/ 0 h 4447120"/>
              <a:gd name="connsiteX1" fmla="*/ 8501263 w 8905998"/>
              <a:gd name="connsiteY1" fmla="*/ 0 h 4447120"/>
              <a:gd name="connsiteX2" fmla="*/ 8905998 w 8905998"/>
              <a:gd name="connsiteY2" fmla="*/ 404735 h 4447120"/>
              <a:gd name="connsiteX3" fmla="*/ 8905998 w 8905998"/>
              <a:gd name="connsiteY3" fmla="*/ 4447120 h 4447120"/>
              <a:gd name="connsiteX4" fmla="*/ 8683347 w 8905998"/>
              <a:gd name="connsiteY4" fmla="*/ 4447120 h 4447120"/>
              <a:gd name="connsiteX5" fmla="*/ 8683347 w 8905998"/>
              <a:gd name="connsiteY5" fmla="*/ 404735 h 4447120"/>
              <a:gd name="connsiteX6" fmla="*/ 8501263 w 8905998"/>
              <a:gd name="connsiteY6" fmla="*/ 222651 h 4447120"/>
              <a:gd name="connsiteX7" fmla="*/ 404735 w 8905998"/>
              <a:gd name="connsiteY7" fmla="*/ 222651 h 4447120"/>
              <a:gd name="connsiteX8" fmla="*/ 222651 w 8905998"/>
              <a:gd name="connsiteY8" fmla="*/ 404735 h 4447120"/>
              <a:gd name="connsiteX9" fmla="*/ 222651 w 8905998"/>
              <a:gd name="connsiteY9" fmla="*/ 4447120 h 4447120"/>
              <a:gd name="connsiteX10" fmla="*/ 0 w 8905998"/>
              <a:gd name="connsiteY10" fmla="*/ 4447120 h 4447120"/>
              <a:gd name="connsiteX11" fmla="*/ 0 w 8905998"/>
              <a:gd name="connsiteY11" fmla="*/ 404735 h 4447120"/>
              <a:gd name="connsiteX12" fmla="*/ 404735 w 8905998"/>
              <a:gd name="connsiteY12" fmla="*/ 0 h 4447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05998" h="4447120">
                <a:moveTo>
                  <a:pt x="404735" y="0"/>
                </a:moveTo>
                <a:lnTo>
                  <a:pt x="8501263" y="0"/>
                </a:lnTo>
                <a:cubicBezTo>
                  <a:pt x="8724805" y="0"/>
                  <a:pt x="8905998" y="181193"/>
                  <a:pt x="8905998" y="404735"/>
                </a:cubicBezTo>
                <a:lnTo>
                  <a:pt x="8905998" y="4447120"/>
                </a:lnTo>
                <a:lnTo>
                  <a:pt x="8683347" y="4447120"/>
                </a:lnTo>
                <a:lnTo>
                  <a:pt x="8683347" y="404735"/>
                </a:lnTo>
                <a:cubicBezTo>
                  <a:pt x="8683347" y="304319"/>
                  <a:pt x="8601679" y="222651"/>
                  <a:pt x="8501263" y="222651"/>
                </a:cubicBezTo>
                <a:lnTo>
                  <a:pt x="404735" y="222651"/>
                </a:lnTo>
                <a:cubicBezTo>
                  <a:pt x="304319" y="222651"/>
                  <a:pt x="222651" y="304319"/>
                  <a:pt x="222651" y="404735"/>
                </a:cubicBezTo>
                <a:lnTo>
                  <a:pt x="222651" y="4447120"/>
                </a:lnTo>
                <a:lnTo>
                  <a:pt x="0" y="4447120"/>
                </a:lnTo>
                <a:lnTo>
                  <a:pt x="0" y="404735"/>
                </a:lnTo>
                <a:cubicBezTo>
                  <a:pt x="0" y="181193"/>
                  <a:pt x="181193" y="0"/>
                  <a:pt x="404735" y="0"/>
                </a:cubicBezTo>
                <a:close/>
              </a:path>
            </a:pathLst>
          </a:custGeom>
          <a:solidFill>
            <a:srgbClr val="000000"/>
          </a:solidFill>
          <a:ln w="445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15CEAB2-CB45-A8E8-A020-4E536FD4D5FC}"/>
              </a:ext>
            </a:extLst>
          </p:cNvPr>
          <p:cNvSpPr/>
          <p:nvPr/>
        </p:nvSpPr>
        <p:spPr>
          <a:xfrm>
            <a:off x="3462769" y="2724208"/>
            <a:ext cx="8272031" cy="3123150"/>
          </a:xfrm>
          <a:custGeom>
            <a:avLst/>
            <a:gdLst>
              <a:gd name="connsiteX0" fmla="*/ 0 w 8905998"/>
              <a:gd name="connsiteY0" fmla="*/ 0 h 3362507"/>
              <a:gd name="connsiteX1" fmla="*/ 222651 w 8905998"/>
              <a:gd name="connsiteY1" fmla="*/ 0 h 3362507"/>
              <a:gd name="connsiteX2" fmla="*/ 222651 w 8905998"/>
              <a:gd name="connsiteY2" fmla="*/ 2957816 h 3362507"/>
              <a:gd name="connsiteX3" fmla="*/ 404735 w 8905998"/>
              <a:gd name="connsiteY3" fmla="*/ 3139900 h 3362507"/>
              <a:gd name="connsiteX4" fmla="*/ 8501308 w 8905998"/>
              <a:gd name="connsiteY4" fmla="*/ 3139900 h 3362507"/>
              <a:gd name="connsiteX5" fmla="*/ 8683392 w 8905998"/>
              <a:gd name="connsiteY5" fmla="*/ 2957816 h 3362507"/>
              <a:gd name="connsiteX6" fmla="*/ 8683347 w 8905998"/>
              <a:gd name="connsiteY6" fmla="*/ 2957772 h 3362507"/>
              <a:gd name="connsiteX7" fmla="*/ 8683347 w 8905998"/>
              <a:gd name="connsiteY7" fmla="*/ 0 h 3362507"/>
              <a:gd name="connsiteX8" fmla="*/ 8905998 w 8905998"/>
              <a:gd name="connsiteY8" fmla="*/ 0 h 3362507"/>
              <a:gd name="connsiteX9" fmla="*/ 8905998 w 8905998"/>
              <a:gd name="connsiteY9" fmla="*/ 2957772 h 3362507"/>
              <a:gd name="connsiteX10" fmla="*/ 8501263 w 8905998"/>
              <a:gd name="connsiteY10" fmla="*/ 3362507 h 3362507"/>
              <a:gd name="connsiteX11" fmla="*/ 404735 w 8905998"/>
              <a:gd name="connsiteY11" fmla="*/ 3362507 h 3362507"/>
              <a:gd name="connsiteX12" fmla="*/ 0 w 8905998"/>
              <a:gd name="connsiteY12" fmla="*/ 2957772 h 336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905998" h="3362507">
                <a:moveTo>
                  <a:pt x="0" y="0"/>
                </a:moveTo>
                <a:lnTo>
                  <a:pt x="222651" y="0"/>
                </a:lnTo>
                <a:lnTo>
                  <a:pt x="222651" y="2957816"/>
                </a:lnTo>
                <a:cubicBezTo>
                  <a:pt x="222651" y="3058232"/>
                  <a:pt x="304319" y="3139900"/>
                  <a:pt x="404735" y="3139900"/>
                </a:cubicBezTo>
                <a:lnTo>
                  <a:pt x="8501308" y="3139900"/>
                </a:lnTo>
                <a:cubicBezTo>
                  <a:pt x="8601724" y="3139900"/>
                  <a:pt x="8683392" y="3058232"/>
                  <a:pt x="8683392" y="2957816"/>
                </a:cubicBezTo>
                <a:lnTo>
                  <a:pt x="8683347" y="2957772"/>
                </a:lnTo>
                <a:lnTo>
                  <a:pt x="8683347" y="0"/>
                </a:lnTo>
                <a:lnTo>
                  <a:pt x="8905998" y="0"/>
                </a:lnTo>
                <a:lnTo>
                  <a:pt x="8905998" y="2957772"/>
                </a:lnTo>
                <a:cubicBezTo>
                  <a:pt x="8905998" y="3181314"/>
                  <a:pt x="8724805" y="3362507"/>
                  <a:pt x="8501263" y="3362507"/>
                </a:cubicBezTo>
                <a:lnTo>
                  <a:pt x="404735" y="3362507"/>
                </a:lnTo>
                <a:cubicBezTo>
                  <a:pt x="181193" y="3362507"/>
                  <a:pt x="0" y="3181314"/>
                  <a:pt x="0" y="2957772"/>
                </a:cubicBezTo>
                <a:close/>
              </a:path>
            </a:pathLst>
          </a:custGeom>
          <a:solidFill>
            <a:srgbClr val="000000"/>
          </a:solidFill>
          <a:ln w="445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7" name="Content Placeholder 246">
            <a:extLst>
              <a:ext uri="{FF2B5EF4-FFF2-40B4-BE49-F238E27FC236}">
                <a16:creationId xmlns:a16="http://schemas.microsoft.com/office/drawing/2014/main" id="{68C89C42-8A10-BC10-01BD-72CE48492E72}"/>
              </a:ext>
            </a:extLst>
          </p:cNvPr>
          <p:cNvSpPr>
            <a:spLocks noGrp="1"/>
          </p:cNvSpPr>
          <p:nvPr>
            <p:ph sz="quarter" idx="30"/>
          </p:nvPr>
        </p:nvSpPr>
        <p:spPr>
          <a:xfrm>
            <a:off x="3663540" y="1180783"/>
            <a:ext cx="7893459" cy="4507509"/>
          </a:xfrm>
          <a:prstGeom prst="roundRect">
            <a:avLst>
              <a:gd name="adj" fmla="val 4157"/>
            </a:avLst>
          </a:prstGeom>
          <a:solidFill>
            <a:schemeClr val="bg2">
              <a:lumMod val="90000"/>
            </a:schemeClr>
          </a:solidFill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968703CE-2AE4-BB46-CABA-E21142C71158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68711" y="4285782"/>
            <a:ext cx="2743086" cy="1930867"/>
          </a:xfrm>
          <a:noFill/>
        </p:spPr>
        <p:txBody>
          <a:bodyPr lIns="0" tIns="0">
            <a:noAutofit/>
          </a:bodyPr>
          <a:lstStyle>
            <a:lvl1pPr>
              <a:defRPr sz="2800" b="0">
                <a:solidFill>
                  <a:schemeClr val="bg1"/>
                </a:solidFill>
                <a:latin typeface="+mj-lt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buClr>
                <a:schemeClr val="accent2"/>
              </a:buClr>
              <a:defRPr>
                <a:solidFill>
                  <a:schemeClr val="bg1"/>
                </a:solidFill>
              </a:defRPr>
            </a:lvl3pPr>
            <a:lvl4pPr>
              <a:buClr>
                <a:srgbClr val="D6CFEF"/>
              </a:buClr>
              <a:defRPr>
                <a:solidFill>
                  <a:schemeClr val="bg1"/>
                </a:solidFill>
              </a:defRPr>
            </a:lvl4pPr>
            <a:lvl5pPr>
              <a:buClr>
                <a:schemeClr val="accent2"/>
              </a:buCl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xx%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13693987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Video Full Ble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edia Placeholder 5">
            <a:extLst>
              <a:ext uri="{FF2B5EF4-FFF2-40B4-BE49-F238E27FC236}">
                <a16:creationId xmlns:a16="http://schemas.microsoft.com/office/drawing/2014/main" id="{F71E4AB7-23F5-4F29-8FFF-D7074D86B158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video or drag into placeholder</a:t>
            </a:r>
          </a:p>
        </p:txBody>
      </p:sp>
    </p:spTree>
    <p:extLst>
      <p:ext uri="{BB962C8B-B14F-4D97-AF65-F5344CB8AC3E}">
        <p14:creationId xmlns:p14="http://schemas.microsoft.com/office/powerpoint/2010/main" val="218756572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3_Image or Video with Title">
    <p:bg>
      <p:bgPr>
        <a:gradFill>
          <a:gsLst>
            <a:gs pos="82000">
              <a:srgbClr val="826CCF"/>
            </a:gs>
            <a:gs pos="0">
              <a:srgbClr val="2A1B5F"/>
            </a:gs>
            <a:gs pos="41000">
              <a:srgbClr val="5436BD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AD680E87-91AF-FA80-4381-1B0B4FBE141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2512" r="13999" b="10507"/>
          <a:stretch/>
        </p:blipFill>
        <p:spPr>
          <a:xfrm>
            <a:off x="4741945" y="7939"/>
            <a:ext cx="7450056" cy="6850062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B88DF150-3375-5E30-B0E9-76421D7A36B9}"/>
              </a:ext>
            </a:extLst>
          </p:cNvPr>
          <p:cNvGrpSpPr/>
          <p:nvPr/>
        </p:nvGrpSpPr>
        <p:grpSpPr>
          <a:xfrm>
            <a:off x="1562099" y="1063747"/>
            <a:ext cx="9067802" cy="5302006"/>
            <a:chOff x="1492910" y="794806"/>
            <a:chExt cx="9206179" cy="5382916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E9618E6-A19B-249D-9A10-B9E29448C2C9}"/>
                </a:ext>
              </a:extLst>
            </p:cNvPr>
            <p:cNvSpPr/>
            <p:nvPr/>
          </p:nvSpPr>
          <p:spPr>
            <a:xfrm>
              <a:off x="1492910" y="794806"/>
              <a:ext cx="9206179" cy="4597012"/>
            </a:xfrm>
            <a:custGeom>
              <a:avLst/>
              <a:gdLst>
                <a:gd name="connsiteX0" fmla="*/ 404735 w 8905998"/>
                <a:gd name="connsiteY0" fmla="*/ 0 h 4447120"/>
                <a:gd name="connsiteX1" fmla="*/ 8501263 w 8905998"/>
                <a:gd name="connsiteY1" fmla="*/ 0 h 4447120"/>
                <a:gd name="connsiteX2" fmla="*/ 8905998 w 8905998"/>
                <a:gd name="connsiteY2" fmla="*/ 404735 h 4447120"/>
                <a:gd name="connsiteX3" fmla="*/ 8905998 w 8905998"/>
                <a:gd name="connsiteY3" fmla="*/ 4447120 h 4447120"/>
                <a:gd name="connsiteX4" fmla="*/ 8683347 w 8905998"/>
                <a:gd name="connsiteY4" fmla="*/ 4447120 h 4447120"/>
                <a:gd name="connsiteX5" fmla="*/ 8683347 w 8905998"/>
                <a:gd name="connsiteY5" fmla="*/ 404735 h 4447120"/>
                <a:gd name="connsiteX6" fmla="*/ 8501263 w 8905998"/>
                <a:gd name="connsiteY6" fmla="*/ 222651 h 4447120"/>
                <a:gd name="connsiteX7" fmla="*/ 404735 w 8905998"/>
                <a:gd name="connsiteY7" fmla="*/ 222651 h 4447120"/>
                <a:gd name="connsiteX8" fmla="*/ 222651 w 8905998"/>
                <a:gd name="connsiteY8" fmla="*/ 404735 h 4447120"/>
                <a:gd name="connsiteX9" fmla="*/ 222651 w 8905998"/>
                <a:gd name="connsiteY9" fmla="*/ 4447120 h 4447120"/>
                <a:gd name="connsiteX10" fmla="*/ 0 w 8905998"/>
                <a:gd name="connsiteY10" fmla="*/ 4447120 h 4447120"/>
                <a:gd name="connsiteX11" fmla="*/ 0 w 8905998"/>
                <a:gd name="connsiteY11" fmla="*/ 404735 h 4447120"/>
                <a:gd name="connsiteX12" fmla="*/ 404735 w 8905998"/>
                <a:gd name="connsiteY12" fmla="*/ 0 h 444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05998" h="4447120">
                  <a:moveTo>
                    <a:pt x="404735" y="0"/>
                  </a:moveTo>
                  <a:lnTo>
                    <a:pt x="8501263" y="0"/>
                  </a:lnTo>
                  <a:cubicBezTo>
                    <a:pt x="8724805" y="0"/>
                    <a:pt x="8905998" y="181193"/>
                    <a:pt x="8905998" y="404735"/>
                  </a:cubicBezTo>
                  <a:lnTo>
                    <a:pt x="8905998" y="4447120"/>
                  </a:lnTo>
                  <a:lnTo>
                    <a:pt x="8683347" y="4447120"/>
                  </a:lnTo>
                  <a:lnTo>
                    <a:pt x="8683347" y="404735"/>
                  </a:lnTo>
                  <a:cubicBezTo>
                    <a:pt x="8683347" y="304319"/>
                    <a:pt x="8601679" y="222651"/>
                    <a:pt x="8501263" y="222651"/>
                  </a:cubicBezTo>
                  <a:lnTo>
                    <a:pt x="404735" y="222651"/>
                  </a:lnTo>
                  <a:cubicBezTo>
                    <a:pt x="304319" y="222651"/>
                    <a:pt x="222651" y="304319"/>
                    <a:pt x="222651" y="404735"/>
                  </a:cubicBezTo>
                  <a:lnTo>
                    <a:pt x="222651" y="4447120"/>
                  </a:lnTo>
                  <a:lnTo>
                    <a:pt x="0" y="4447120"/>
                  </a:lnTo>
                  <a:lnTo>
                    <a:pt x="0" y="404735"/>
                  </a:lnTo>
                  <a:cubicBezTo>
                    <a:pt x="0" y="181193"/>
                    <a:pt x="181193" y="0"/>
                    <a:pt x="404735" y="0"/>
                  </a:cubicBezTo>
                  <a:close/>
                </a:path>
              </a:pathLst>
            </a:custGeom>
            <a:solidFill>
              <a:srgbClr val="000000"/>
            </a:solidFill>
            <a:ln w="44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EEE8D0C-90E7-B746-4B65-B09D7F16048C}"/>
                </a:ext>
              </a:extLst>
            </p:cNvPr>
            <p:cNvSpPr/>
            <p:nvPr/>
          </p:nvSpPr>
          <p:spPr>
            <a:xfrm>
              <a:off x="1492910" y="2701880"/>
              <a:ext cx="9206179" cy="3475842"/>
            </a:xfrm>
            <a:custGeom>
              <a:avLst/>
              <a:gdLst>
                <a:gd name="connsiteX0" fmla="*/ 0 w 8905998"/>
                <a:gd name="connsiteY0" fmla="*/ 0 h 3362507"/>
                <a:gd name="connsiteX1" fmla="*/ 222651 w 8905998"/>
                <a:gd name="connsiteY1" fmla="*/ 0 h 3362507"/>
                <a:gd name="connsiteX2" fmla="*/ 222651 w 8905998"/>
                <a:gd name="connsiteY2" fmla="*/ 2957816 h 3362507"/>
                <a:gd name="connsiteX3" fmla="*/ 404735 w 8905998"/>
                <a:gd name="connsiteY3" fmla="*/ 3139900 h 3362507"/>
                <a:gd name="connsiteX4" fmla="*/ 8501308 w 8905998"/>
                <a:gd name="connsiteY4" fmla="*/ 3139900 h 3362507"/>
                <a:gd name="connsiteX5" fmla="*/ 8683392 w 8905998"/>
                <a:gd name="connsiteY5" fmla="*/ 2957816 h 3362507"/>
                <a:gd name="connsiteX6" fmla="*/ 8683347 w 8905998"/>
                <a:gd name="connsiteY6" fmla="*/ 2957772 h 3362507"/>
                <a:gd name="connsiteX7" fmla="*/ 8683347 w 8905998"/>
                <a:gd name="connsiteY7" fmla="*/ 0 h 3362507"/>
                <a:gd name="connsiteX8" fmla="*/ 8905998 w 8905998"/>
                <a:gd name="connsiteY8" fmla="*/ 0 h 3362507"/>
                <a:gd name="connsiteX9" fmla="*/ 8905998 w 8905998"/>
                <a:gd name="connsiteY9" fmla="*/ 2957772 h 3362507"/>
                <a:gd name="connsiteX10" fmla="*/ 8501263 w 8905998"/>
                <a:gd name="connsiteY10" fmla="*/ 3362507 h 3362507"/>
                <a:gd name="connsiteX11" fmla="*/ 404735 w 8905998"/>
                <a:gd name="connsiteY11" fmla="*/ 3362507 h 3362507"/>
                <a:gd name="connsiteX12" fmla="*/ 0 w 8905998"/>
                <a:gd name="connsiteY12" fmla="*/ 2957772 h 336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05998" h="3362507">
                  <a:moveTo>
                    <a:pt x="0" y="0"/>
                  </a:moveTo>
                  <a:lnTo>
                    <a:pt x="222651" y="0"/>
                  </a:lnTo>
                  <a:lnTo>
                    <a:pt x="222651" y="2957816"/>
                  </a:lnTo>
                  <a:cubicBezTo>
                    <a:pt x="222651" y="3058232"/>
                    <a:pt x="304319" y="3139900"/>
                    <a:pt x="404735" y="3139900"/>
                  </a:cubicBezTo>
                  <a:lnTo>
                    <a:pt x="8501308" y="3139900"/>
                  </a:lnTo>
                  <a:cubicBezTo>
                    <a:pt x="8601724" y="3139900"/>
                    <a:pt x="8683392" y="3058232"/>
                    <a:pt x="8683392" y="2957816"/>
                  </a:cubicBezTo>
                  <a:lnTo>
                    <a:pt x="8683347" y="2957772"/>
                  </a:lnTo>
                  <a:lnTo>
                    <a:pt x="8683347" y="0"/>
                  </a:lnTo>
                  <a:lnTo>
                    <a:pt x="8905998" y="0"/>
                  </a:lnTo>
                  <a:lnTo>
                    <a:pt x="8905998" y="2957772"/>
                  </a:lnTo>
                  <a:cubicBezTo>
                    <a:pt x="8905998" y="3181314"/>
                    <a:pt x="8724805" y="3362507"/>
                    <a:pt x="8501263" y="3362507"/>
                  </a:cubicBezTo>
                  <a:lnTo>
                    <a:pt x="404735" y="3362507"/>
                  </a:lnTo>
                  <a:cubicBezTo>
                    <a:pt x="181193" y="3362507"/>
                    <a:pt x="0" y="3181314"/>
                    <a:pt x="0" y="2957772"/>
                  </a:cubicBezTo>
                  <a:close/>
                </a:path>
              </a:pathLst>
            </a:custGeom>
            <a:solidFill>
              <a:srgbClr val="000000"/>
            </a:solidFill>
            <a:ln w="44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627F3DCB-4BFA-CAB7-24E8-12CC9B637D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1" y="491019"/>
            <a:ext cx="9382124" cy="850419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5D8021-DFF5-CD18-62A3-CEC0325E541D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FACB9D-42CA-9CB4-0E40-0F571EA49E9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15" name="Content Placeholder 246">
            <a:extLst>
              <a:ext uri="{FF2B5EF4-FFF2-40B4-BE49-F238E27FC236}">
                <a16:creationId xmlns:a16="http://schemas.microsoft.com/office/drawing/2014/main" id="{99D2B817-18D8-5702-E83A-D0161C64B6B1}"/>
              </a:ext>
            </a:extLst>
          </p:cNvPr>
          <p:cNvSpPr>
            <a:spLocks noGrp="1"/>
          </p:cNvSpPr>
          <p:nvPr>
            <p:ph sz="quarter" idx="30"/>
          </p:nvPr>
        </p:nvSpPr>
        <p:spPr>
          <a:xfrm>
            <a:off x="1767839" y="1254754"/>
            <a:ext cx="8656322" cy="4909636"/>
          </a:xfrm>
          <a:prstGeom prst="roundRect">
            <a:avLst>
              <a:gd name="adj" fmla="val 4157"/>
            </a:avLst>
          </a:prstGeom>
          <a:solidFill>
            <a:schemeClr val="bg2">
              <a:lumMod val="90000"/>
            </a:schemeClr>
          </a:solidFill>
        </p:spPr>
        <p:txBody>
          <a:bodyPr/>
          <a:lstStyle>
            <a:lvl1pPr marL="0" indent="0">
              <a:buNone/>
              <a:defRPr>
                <a:noFill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EA04F6EA-B984-417D-263E-70010091CF1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62340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Strategy 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0DC8BB37-8E81-C18E-5971-CEE4ED6ED2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631" r="-5243" b="16998"/>
          <a:stretch/>
        </p:blipFill>
        <p:spPr>
          <a:xfrm>
            <a:off x="5461000" y="2316163"/>
            <a:ext cx="6461646" cy="4541837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A02D90F-B219-9B07-D2EB-DFCDA27A94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31B676-A07F-41FF-D40E-AF9EA20AC9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C16E27DC-BB80-940F-9E33-9B4DACC765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895C531-3250-6767-DA72-EC9ED825FE6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57199" y="1698625"/>
            <a:ext cx="11266089" cy="4518024"/>
          </a:xfrm>
          <a:prstGeom prst="roundRect">
            <a:avLst>
              <a:gd name="adj" fmla="val 6398"/>
            </a:avLst>
          </a:prstGeom>
          <a:solidFill>
            <a:schemeClr val="bg1"/>
          </a:solidFill>
        </p:spPr>
        <p:txBody>
          <a:bodyPr lIns="144000" tIns="756000" rIns="144000" bIns="144000"/>
          <a:lstStyle>
            <a:lvl1pPr marL="0" indent="0">
              <a:buNone/>
              <a:defRPr/>
            </a:lvl1pPr>
            <a:lvl2pPr marL="0" indent="0">
              <a:buNone/>
              <a:defRPr/>
            </a:lvl2pPr>
            <a:lvl3pPr>
              <a:buClr>
                <a:schemeClr val="tx2"/>
              </a:buClr>
              <a:defRPr/>
            </a:lvl3pPr>
            <a:lvl4pPr marL="360000" indent="-180000">
              <a:buClr>
                <a:schemeClr val="tx2"/>
              </a:buClr>
              <a:buSzPct val="50000"/>
              <a:buFont typeface="Inter Light" panose="02000503000000020004" pitchFamily="2" charset="0"/>
              <a:buChar char="□"/>
              <a:defRPr/>
            </a:lvl4pPr>
            <a:lvl5pPr marL="540000" indent="-180000">
              <a:buClr>
                <a:schemeClr val="tx2"/>
              </a:buClr>
              <a:buSzPct val="50000"/>
              <a:buFont typeface="Inter Light" panose="02000503000000020004" pitchFamily="2" charset="0"/>
              <a:buChar char="□"/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6" name="Text Placeholder 14">
            <a:extLst>
              <a:ext uri="{FF2B5EF4-FFF2-40B4-BE49-F238E27FC236}">
                <a16:creationId xmlns:a16="http://schemas.microsoft.com/office/drawing/2014/main" id="{88392E9E-4C57-55E6-4F31-74E193749E3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7199" y="1698625"/>
            <a:ext cx="11266089" cy="653199"/>
          </a:xfrm>
          <a:prstGeom prst="round2SameRect">
            <a:avLst>
              <a:gd name="adj1" fmla="val 43590"/>
              <a:gd name="adj2" fmla="val 0"/>
            </a:avLst>
          </a:prstGeom>
          <a:solidFill>
            <a:schemeClr val="accent1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</p:spTree>
    <p:extLst>
      <p:ext uri="{BB962C8B-B14F-4D97-AF65-F5344CB8AC3E}">
        <p14:creationId xmlns:p14="http://schemas.microsoft.com/office/powerpoint/2010/main" val="47575443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Strategy 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5">
            <a:extLst>
              <a:ext uri="{FF2B5EF4-FFF2-40B4-BE49-F238E27FC236}">
                <a16:creationId xmlns:a16="http://schemas.microsoft.com/office/drawing/2014/main" id="{6DA2290F-0454-9914-0EE4-230A8D4DE6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631" r="-5243" b="16998"/>
          <a:stretch/>
        </p:blipFill>
        <p:spPr>
          <a:xfrm>
            <a:off x="5461000" y="2316163"/>
            <a:ext cx="6461646" cy="4541837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A02D90F-B219-9B07-D2EB-DFCDA27A94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31B676-A07F-41FF-D40E-AF9EA20AC9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C16E27DC-BB80-940F-9E33-9B4DACC765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70E5F283-71FD-0E20-6C9F-75476BC82BE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57201" y="1662964"/>
            <a:ext cx="5379066" cy="4351338"/>
          </a:xfrm>
          <a:prstGeom prst="roundRect">
            <a:avLst>
              <a:gd name="adj" fmla="val 5459"/>
            </a:avLst>
          </a:prstGeom>
          <a:solidFill>
            <a:schemeClr val="bg1"/>
          </a:solidFill>
        </p:spPr>
        <p:txBody>
          <a:bodyPr lIns="144000" tIns="756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A4A78FA-D959-4D9C-8C41-A608CE0CDF6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62165" y="1662964"/>
            <a:ext cx="5385500" cy="4351338"/>
          </a:xfrm>
          <a:prstGeom prst="roundRect">
            <a:avLst>
              <a:gd name="adj" fmla="val 4759"/>
            </a:avLst>
          </a:prstGeom>
          <a:solidFill>
            <a:schemeClr val="bg1"/>
          </a:solidFill>
        </p:spPr>
        <p:txBody>
          <a:bodyPr lIns="144000" tIns="756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  <p:sp>
        <p:nvSpPr>
          <p:cNvPr id="8" name="Text Placeholder 14">
            <a:extLst>
              <a:ext uri="{FF2B5EF4-FFF2-40B4-BE49-F238E27FC236}">
                <a16:creationId xmlns:a16="http://schemas.microsoft.com/office/drawing/2014/main" id="{944F9483-51AA-5685-3F69-1ED6C102734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0766" y="1659789"/>
            <a:ext cx="5385500" cy="653199"/>
          </a:xfrm>
          <a:prstGeom prst="round2SameRect">
            <a:avLst>
              <a:gd name="adj1" fmla="val 36110"/>
              <a:gd name="adj2" fmla="val 0"/>
            </a:avLst>
          </a:prstGeom>
          <a:solidFill>
            <a:schemeClr val="accent1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587759A2-C9A4-40E4-9D30-378BCC761F4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62165" y="1662964"/>
            <a:ext cx="5385500" cy="653199"/>
          </a:xfrm>
          <a:prstGeom prst="round2SameRect">
            <a:avLst>
              <a:gd name="adj1" fmla="val 32729"/>
              <a:gd name="adj2" fmla="val 0"/>
            </a:avLst>
          </a:prstGeom>
          <a:solidFill>
            <a:schemeClr val="tx2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</p:spTree>
    <p:extLst>
      <p:ext uri="{BB962C8B-B14F-4D97-AF65-F5344CB8AC3E}">
        <p14:creationId xmlns:p14="http://schemas.microsoft.com/office/powerpoint/2010/main" val="204807465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Strategy 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phic 11">
            <a:extLst>
              <a:ext uri="{FF2B5EF4-FFF2-40B4-BE49-F238E27FC236}">
                <a16:creationId xmlns:a16="http://schemas.microsoft.com/office/drawing/2014/main" id="{3B2C840D-6FB4-9905-083F-7E6AB8C2D4B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631" r="-5243" b="16998"/>
          <a:stretch/>
        </p:blipFill>
        <p:spPr>
          <a:xfrm>
            <a:off x="5461000" y="2316163"/>
            <a:ext cx="6461646" cy="4541837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A02D90F-B219-9B07-D2EB-DFCDA27A94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31B676-A07F-41FF-D40E-AF9EA20AC9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C16E27DC-BB80-940F-9E33-9B4DACC765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2" name="Text Placeholder 4">
            <a:extLst>
              <a:ext uri="{FF2B5EF4-FFF2-40B4-BE49-F238E27FC236}">
                <a16:creationId xmlns:a16="http://schemas.microsoft.com/office/drawing/2014/main" id="{70E5F283-71FD-0E20-6C9F-75476BC82BE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57201" y="1662964"/>
            <a:ext cx="3564661" cy="4351338"/>
          </a:xfrm>
          <a:prstGeom prst="roundRect">
            <a:avLst>
              <a:gd name="adj" fmla="val 5459"/>
            </a:avLst>
          </a:prstGeom>
          <a:solidFill>
            <a:schemeClr val="bg1"/>
          </a:solidFill>
        </p:spPr>
        <p:txBody>
          <a:bodyPr lIns="144000" tIns="756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A4A78FA-D959-4D9C-8C41-A608CE0CDF6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99937" y="1662964"/>
            <a:ext cx="3568925" cy="4351338"/>
          </a:xfrm>
          <a:prstGeom prst="roundRect">
            <a:avLst>
              <a:gd name="adj" fmla="val 4759"/>
            </a:avLst>
          </a:prstGeom>
          <a:solidFill>
            <a:schemeClr val="bg1"/>
          </a:solidFill>
        </p:spPr>
        <p:txBody>
          <a:bodyPr lIns="144000" tIns="756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  <p:sp>
        <p:nvSpPr>
          <p:cNvPr id="8" name="Text Placeholder 14">
            <a:extLst>
              <a:ext uri="{FF2B5EF4-FFF2-40B4-BE49-F238E27FC236}">
                <a16:creationId xmlns:a16="http://schemas.microsoft.com/office/drawing/2014/main" id="{944F9483-51AA-5685-3F69-1ED6C102734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675" y="1659789"/>
            <a:ext cx="3568925" cy="653199"/>
          </a:xfrm>
          <a:prstGeom prst="round2SameRect">
            <a:avLst>
              <a:gd name="adj1" fmla="val 30700"/>
              <a:gd name="adj2" fmla="val 0"/>
            </a:avLst>
          </a:prstGeom>
          <a:solidFill>
            <a:schemeClr val="accent1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587759A2-C9A4-40E4-9D30-378BCC761F4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299937" y="1662964"/>
            <a:ext cx="3568925" cy="653199"/>
          </a:xfrm>
          <a:prstGeom prst="round2SameRect">
            <a:avLst>
              <a:gd name="adj1" fmla="val 25966"/>
              <a:gd name="adj2" fmla="val 0"/>
            </a:avLst>
          </a:prstGeom>
          <a:solidFill>
            <a:schemeClr val="tx2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7E7A3D52-258E-BA26-B30F-ECEAE0DBF7D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146937" y="1662964"/>
            <a:ext cx="3568925" cy="4351338"/>
          </a:xfrm>
          <a:prstGeom prst="roundRect">
            <a:avLst>
              <a:gd name="adj" fmla="val 4759"/>
            </a:avLst>
          </a:prstGeom>
          <a:solidFill>
            <a:schemeClr val="bg1"/>
          </a:solidFill>
        </p:spPr>
        <p:txBody>
          <a:bodyPr lIns="144000" tIns="756000" rIns="144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/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2D4CC8B9-0608-CF19-AC75-8D8F66E100D0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46937" y="1662964"/>
            <a:ext cx="3568925" cy="653199"/>
          </a:xfrm>
          <a:prstGeom prst="round2SameRect">
            <a:avLst>
              <a:gd name="adj1" fmla="val 30700"/>
              <a:gd name="adj2" fmla="val 0"/>
            </a:avLst>
          </a:prstGeom>
          <a:solidFill>
            <a:schemeClr val="tx2"/>
          </a:solidFill>
        </p:spPr>
        <p:txBody>
          <a:bodyPr anchor="ctr"/>
          <a:lstStyle>
            <a:lvl1pPr marL="0" indent="0" algn="ctr">
              <a:buNone/>
              <a:defRPr lang="en-US" sz="20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ctr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Subheading</a:t>
            </a:r>
          </a:p>
        </p:txBody>
      </p:sp>
    </p:spTree>
    <p:extLst>
      <p:ext uri="{BB962C8B-B14F-4D97-AF65-F5344CB8AC3E}">
        <p14:creationId xmlns:p14="http://schemas.microsoft.com/office/powerpoint/2010/main" val="306694721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A02D90F-B219-9B07-D2EB-DFCDA27A94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831B676-A07F-41FF-D40E-AF9EA20AC9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7395879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5_Thank You">
    <p:bg>
      <p:bgPr>
        <a:gradFill>
          <a:gsLst>
            <a:gs pos="82000">
              <a:srgbClr val="826CCF"/>
            </a:gs>
            <a:gs pos="0">
              <a:srgbClr val="2A1B5F"/>
            </a:gs>
            <a:gs pos="41000">
              <a:srgbClr val="5436BD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01764AB9-37CC-89A5-B1A4-BFA45F84462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414" r="-356"/>
          <a:stretch/>
        </p:blipFill>
        <p:spPr>
          <a:xfrm>
            <a:off x="2519363" y="259832"/>
            <a:ext cx="7061200" cy="618607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DE66FD8-7E69-8C4E-F1EE-3D7B713DC72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352675" y="2406650"/>
            <a:ext cx="7486649" cy="830997"/>
          </a:xfrm>
        </p:spPr>
        <p:txBody>
          <a:bodyPr>
            <a:spAutoFit/>
          </a:bodyPr>
          <a:lstStyle>
            <a:lvl1pPr algn="ctr"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Thank You</a:t>
            </a:r>
            <a:endParaRPr lang="en-AU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7CDE52-1E27-C116-051F-6F8988E4C8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352675" y="3505130"/>
            <a:ext cx="7486650" cy="64135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0" indent="0" algn="ctr">
              <a:buNone/>
              <a:defRPr sz="1400">
                <a:solidFill>
                  <a:schemeClr val="accent2"/>
                </a:solidFill>
              </a:defRPr>
            </a:lvl2pPr>
          </a:lstStyle>
          <a:p>
            <a:pPr lvl="0"/>
            <a:r>
              <a:rPr lang="en-US" dirty="0"/>
              <a:t>Presenter Name</a:t>
            </a:r>
          </a:p>
          <a:p>
            <a:pPr lvl="1"/>
            <a:r>
              <a:rPr lang="en-US" dirty="0"/>
              <a:t>Title</a:t>
            </a:r>
            <a:endParaRPr lang="en-AU" dirty="0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FE10755A-A85D-2BD4-1F84-3FED86DD761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62050" y="1597794"/>
            <a:ext cx="2267900" cy="323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377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750" fill="hold"/>
                                        <p:tgtEl>
                                          <p:spTgt spid="3"/>
                                        </p:tgtEl>
                                      </p:cBhvr>
                                      <p:by x="104000" y="104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Divider with Image_Opt.B">
    <p:bg>
      <p:bgPr>
        <a:gradFill>
          <a:gsLst>
            <a:gs pos="9000">
              <a:schemeClr val="tx2"/>
            </a:gs>
            <a:gs pos="85000">
              <a:schemeClr val="accent3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3297AEC-71BD-C8F1-E8A7-099A40AF0372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7CDB854F-B3F4-CC09-724B-BF9A0547099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r="6868"/>
          <a:stretch/>
        </p:blipFill>
        <p:spPr>
          <a:xfrm>
            <a:off x="5166747" y="107081"/>
            <a:ext cx="7025253" cy="6857587"/>
          </a:xfrm>
          <a:prstGeom prst="rect">
            <a:avLst/>
          </a:prstGeom>
        </p:spPr>
      </p:pic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55DC000-AC3E-38BF-E847-DA3CDD3E08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142040" y="946150"/>
            <a:ext cx="5592760" cy="5270500"/>
          </a:xfrm>
          <a:prstGeom prst="roundRect">
            <a:avLst>
              <a:gd name="adj" fmla="val 4072"/>
            </a:avLst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C92AA802-1A5B-5D47-59A0-87CC89028E8F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B06100CC-20C1-1097-384F-E76937485B75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7" name="Text Placeholder 3">
            <a:extLst>
              <a:ext uri="{FF2B5EF4-FFF2-40B4-BE49-F238E27FC236}">
                <a16:creationId xmlns:a16="http://schemas.microsoft.com/office/drawing/2014/main" id="{2EB61113-F50C-D13A-D00D-31888B37BE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2872196"/>
            <a:ext cx="5592761" cy="16764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50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2500">
                <a:solidFill>
                  <a:schemeClr val="accent4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3012DFF-3279-D014-60AD-F3D57833327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57200" y="4661052"/>
            <a:ext cx="2749550" cy="652462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 sz="2000">
                <a:solidFill>
                  <a:srgbClr val="5436BD"/>
                </a:solidFill>
              </a:defRPr>
            </a:lvl1pPr>
          </a:lstStyle>
          <a:p>
            <a:pPr lvl="0"/>
            <a:r>
              <a:rPr lang="en-US" dirty="0"/>
              <a:t>Subheading</a:t>
            </a:r>
            <a:endParaRPr lang="en-AU" dirty="0"/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667C4C86-23C8-0E22-99D9-5C637DC98A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8711" y="819150"/>
            <a:ext cx="2875546" cy="194059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16600" b="0" kern="1200" dirty="0" smtClean="0">
                <a:solidFill>
                  <a:srgbClr val="D6CFEF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00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4913478E-3144-C24A-4A3B-8394477B76D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61756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Divider no Image Opt.B">
    <p:bg>
      <p:bgPr>
        <a:gradFill>
          <a:gsLst>
            <a:gs pos="9000">
              <a:schemeClr val="tx2"/>
            </a:gs>
            <a:gs pos="85000">
              <a:schemeClr val="tx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C3CE93D-0807-4DE9-F394-04E5AF56240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9647D863-EEA0-D21A-A4CD-CE4ABFFC5B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324328" y="107081"/>
            <a:ext cx="7543345" cy="6857587"/>
          </a:xfrm>
          <a:prstGeom prst="rect">
            <a:avLst/>
          </a:prstGeo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7D9FD26-694F-2349-8081-D421BEEB9FF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94300" y="2457451"/>
            <a:ext cx="5683250" cy="16764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5000" kern="1200" dirty="0" smtClean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2500">
                <a:solidFill>
                  <a:schemeClr val="accent4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CF8546A-DC82-9C22-0431-7E5C92FD11D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99AFF7-182C-8D3A-A824-807A36F0898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950FD8FB-44CD-5D5B-AAF1-71E378050A9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94300" y="4267200"/>
            <a:ext cx="2749550" cy="652462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 sz="2000">
                <a:solidFill>
                  <a:srgbClr val="5436BD"/>
                </a:solidFill>
              </a:defRPr>
            </a:lvl1pPr>
          </a:lstStyle>
          <a:p>
            <a:pPr lvl="0"/>
            <a:r>
              <a:rPr lang="en-US" dirty="0"/>
              <a:t>Subheading</a:t>
            </a:r>
            <a:endParaRPr lang="en-AU" dirty="0"/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36893F49-1744-1388-F01A-C2908853E40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226679" y="2316164"/>
            <a:ext cx="2875546" cy="1940590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lang="en-US" sz="16600" b="0" kern="1200" dirty="0" smtClean="0">
                <a:solidFill>
                  <a:srgbClr val="D6CFEF"/>
                </a:solidFill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00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14571B49-17E4-2320-8740-7D1F20D6D0F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08345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Quote/Statement with Image">
    <p:bg>
      <p:bgPr>
        <a:gradFill>
          <a:gsLst>
            <a:gs pos="9000">
              <a:schemeClr val="tx2"/>
            </a:gs>
            <a:gs pos="85000">
              <a:schemeClr val="tx2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2324C08-6599-9FCA-739A-AE38388ABF0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DD8E4E9-28B3-4AD9-09E8-EF8326563C20}"/>
              </a:ext>
            </a:extLst>
          </p:cNvPr>
          <p:cNvSpPr/>
          <p:nvPr/>
        </p:nvSpPr>
        <p:spPr>
          <a:xfrm>
            <a:off x="8891588" y="-1"/>
            <a:ext cx="3300412" cy="6858001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7FF0FA31-72A0-9700-BA7E-028E58E37C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76401" r="-5243" b="-512"/>
          <a:stretch/>
        </p:blipFill>
        <p:spPr>
          <a:xfrm>
            <a:off x="1614078" y="0"/>
            <a:ext cx="6765423" cy="1409074"/>
          </a:xfrm>
          <a:prstGeom prst="rect">
            <a:avLst/>
          </a:prstGeom>
        </p:spPr>
      </p:pic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FEFC997-4A13-5DF1-C63E-9FA17363D19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049963" y="736602"/>
            <a:ext cx="5684838" cy="5480048"/>
          </a:xfrm>
          <a:prstGeom prst="roundRect">
            <a:avLst>
              <a:gd name="adj" fmla="val 4908"/>
            </a:avLst>
          </a:prstGeo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Click icon to insert image or drag into placeholder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220E6CD-D560-E992-27B9-1FB9C9671EA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893E9B-662F-93F5-2C74-7DA3F443B63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13" name="Picture Placeholder 11">
            <a:extLst>
              <a:ext uri="{FF2B5EF4-FFF2-40B4-BE49-F238E27FC236}">
                <a16:creationId xmlns:a16="http://schemas.microsoft.com/office/drawing/2014/main" id="{22E1A841-4FF9-AE8D-5FF7-67F1594C517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68311" y="4916054"/>
            <a:ext cx="884238" cy="883513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Insert headshot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18D408B-ABAD-2B13-F21E-5E61B7D2026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692273" y="5125242"/>
            <a:ext cx="3051175" cy="482183"/>
          </a:xfrm>
          <a:prstGeom prst="rect">
            <a:avLst/>
          </a:prstGeom>
        </p:spPr>
        <p:txBody>
          <a:bodyPr>
            <a:spAutoFit/>
          </a:bodyPr>
          <a:lstStyle>
            <a:lvl1pPr marL="0" indent="0">
              <a:buNone/>
              <a:defRPr lang="en-US" sz="16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</a:p>
        </p:txBody>
      </p:sp>
      <p:sp>
        <p:nvSpPr>
          <p:cNvPr id="17" name="Content Placeholder 21">
            <a:extLst>
              <a:ext uri="{FF2B5EF4-FFF2-40B4-BE49-F238E27FC236}">
                <a16:creationId xmlns:a16="http://schemas.microsoft.com/office/drawing/2014/main" id="{660F15EB-2F61-6E16-4103-E044BF6C8DDB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468711" y="457200"/>
            <a:ext cx="946150" cy="762000"/>
          </a:xfrm>
          <a:prstGeom prst="rect">
            <a:avLst/>
          </a:prstGeom>
          <a:blipFill dpi="0" rotWithShape="1"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>
                <a:ln>
                  <a:noFill/>
                </a:ln>
                <a:noFill/>
              </a:defRPr>
            </a:lvl1pPr>
          </a:lstStyle>
          <a:p>
            <a:pPr lvl="0"/>
            <a:r>
              <a:rPr lang="en-AU" dirty="0"/>
              <a:t>  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CEFB7F7-4FF3-F96E-6586-D034B1F1CB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57201" y="1431924"/>
            <a:ext cx="4737100" cy="3223779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280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/>
            </a:lvl2pPr>
          </a:lstStyle>
          <a:p>
            <a:pPr lvl="0"/>
            <a:r>
              <a:rPr lang="en-US" dirty="0"/>
              <a:t>Click to insert quote or statement here</a:t>
            </a:r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83503AAA-1FD0-291F-EADB-EB658BCA80A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21405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Quote/Statement no Image">
    <p:bg>
      <p:bgPr>
        <a:gradFill>
          <a:gsLst>
            <a:gs pos="9000">
              <a:schemeClr val="tx2"/>
            </a:gs>
            <a:gs pos="85000">
              <a:schemeClr val="accent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B0189E7-666A-E05B-CD3F-382ADD163DF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BE362412-777C-6938-941C-19B1A51AEDF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47104" y="1832944"/>
            <a:ext cx="5644896" cy="5131724"/>
          </a:xfrm>
          <a:prstGeom prst="rect">
            <a:avLst/>
          </a:prstGeom>
        </p:spPr>
      </p:pic>
      <p:sp>
        <p:nvSpPr>
          <p:cNvPr id="22" name="Content Placeholder 21">
            <a:extLst>
              <a:ext uri="{FF2B5EF4-FFF2-40B4-BE49-F238E27FC236}">
                <a16:creationId xmlns:a16="http://schemas.microsoft.com/office/drawing/2014/main" id="{F9731FC1-E04D-0CB7-F528-B419D90B7298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468711" y="457200"/>
            <a:ext cx="946150" cy="762000"/>
          </a:xfrm>
          <a:prstGeom prst="rect">
            <a:avLst/>
          </a:pr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>
            <a:lvl1pPr>
              <a:defRPr>
                <a:ln>
                  <a:noFill/>
                </a:ln>
                <a:noFill/>
              </a:defRPr>
            </a:lvl1pPr>
          </a:lstStyle>
          <a:p>
            <a:pPr lvl="0"/>
            <a:r>
              <a:rPr lang="en-AU" dirty="0"/>
              <a:t> 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220E6CD-D560-E992-27B9-1FB9C9671EA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893E9B-662F-93F5-2C74-7DA3F443B63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13" name="Picture Placeholder 11">
            <a:extLst>
              <a:ext uri="{FF2B5EF4-FFF2-40B4-BE49-F238E27FC236}">
                <a16:creationId xmlns:a16="http://schemas.microsoft.com/office/drawing/2014/main" id="{22E1A841-4FF9-AE8D-5FF7-67F1594C517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57200" y="4632325"/>
            <a:ext cx="884238" cy="883513"/>
          </a:xfrm>
          <a:prstGeom prst="ellipse">
            <a:avLst/>
          </a:prstGeom>
          <a:solidFill>
            <a:schemeClr val="bg2"/>
          </a:solidFill>
        </p:spPr>
        <p:txBody>
          <a:bodyPr anchor="ctr"/>
          <a:lstStyle>
            <a:lvl1pPr marL="0" indent="0" algn="ctr">
              <a:buNone/>
              <a:defRPr/>
            </a:lvl1pPr>
          </a:lstStyle>
          <a:p>
            <a:r>
              <a:rPr lang="en-AU" dirty="0"/>
              <a:t>Insert headshot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18D408B-ABAD-2B13-F21E-5E61B7D2026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681162" y="4841513"/>
            <a:ext cx="3051175" cy="482183"/>
          </a:xfrm>
          <a:prstGeom prst="rect">
            <a:avLst/>
          </a:prstGeom>
        </p:spPr>
        <p:txBody>
          <a:bodyPr>
            <a:spAutoFit/>
          </a:bodyPr>
          <a:lstStyle>
            <a:lvl1pPr marL="0" indent="0">
              <a:buNone/>
              <a:defRPr lang="en-US" sz="1600" kern="1200" dirty="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lang="en-US" sz="1200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</a:lstStyle>
          <a:p>
            <a:pPr lvl="0"/>
            <a:r>
              <a:rPr lang="en-US" dirty="0"/>
              <a:t>Full name</a:t>
            </a:r>
          </a:p>
          <a:p>
            <a:pPr lvl="1"/>
            <a:r>
              <a:rPr lang="en-US" dirty="0"/>
              <a:t>Position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C604BAF-8F6F-E868-0146-B29942329D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57200" y="1431925"/>
            <a:ext cx="11277600" cy="33528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buNone/>
              <a:defRPr sz="3600">
                <a:solidFill>
                  <a:schemeClr val="bg1"/>
                </a:solidFill>
                <a:latin typeface="+mj-lt"/>
              </a:defRPr>
            </a:lvl1pPr>
            <a:lvl2pPr marL="0" indent="0">
              <a:buNone/>
              <a:defRPr/>
            </a:lvl2pPr>
          </a:lstStyle>
          <a:p>
            <a:pPr lvl="0"/>
            <a:r>
              <a:rPr lang="en-US" dirty="0"/>
              <a:t>Click to insert quote or statement here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C4D3A05B-7134-3057-69E7-98D9D33630DA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90890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ext 1 Column_Opt.A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5668225-1C3A-8782-2A91-0529AF4F03C7}"/>
              </a:ext>
            </a:extLst>
          </p:cNvPr>
          <p:cNvSpPr/>
          <p:nvPr/>
        </p:nvSpPr>
        <p:spPr>
          <a:xfrm>
            <a:off x="1" y="4267200"/>
            <a:ext cx="12192000" cy="2590800"/>
          </a:xfrm>
          <a:prstGeom prst="rect">
            <a:avLst/>
          </a:prstGeom>
          <a:gradFill>
            <a:gsLst>
              <a:gs pos="82000">
                <a:srgbClr val="826CCF"/>
              </a:gs>
              <a:gs pos="0">
                <a:srgbClr val="2A1B5F"/>
              </a:gs>
              <a:gs pos="41000">
                <a:srgbClr val="5436BD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AU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0FAAB5A9-EF9E-FD75-9EDC-B2E8DA8A41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14243" t="17432" r="8081"/>
          <a:stretch/>
        </p:blipFill>
        <p:spPr>
          <a:xfrm>
            <a:off x="8394192" y="4279392"/>
            <a:ext cx="3797808" cy="2685276"/>
          </a:xfrm>
          <a:prstGeom prst="rect">
            <a:avLst/>
          </a:prstGeom>
        </p:spPr>
      </p:pic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095D9675-2A71-CA65-17BA-71F8D581145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bg1"/>
                </a:solidFill>
              </a:defRPr>
            </a:lvl1pPr>
          </a:lstStyle>
          <a:p>
            <a:endParaRPr lang="en-AU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BE5A42-8110-A398-71CA-71F150BB8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bg1"/>
                </a:solidFill>
              </a:defRPr>
            </a:lvl1pPr>
          </a:lstStyle>
          <a:p>
            <a:fld id="{9D8CFA15-0DC5-4DB6-91D1-79FFF274C681}" type="slidenum">
              <a:rPr lang="en-AU" smtClean="0"/>
              <a:t>‹#›</a:t>
            </a:fld>
            <a:endParaRPr lang="en-AU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D710B380-CCC2-A328-CC79-EE9D6FCCA27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199" y="457201"/>
            <a:ext cx="9474201" cy="884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lang="en-US" sz="2800" kern="1200" dirty="0" smtClean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 marL="0" indent="0">
              <a:buNone/>
              <a:defRPr sz="1800">
                <a:solidFill>
                  <a:schemeClr val="tx1"/>
                </a:solidFill>
              </a:defRPr>
            </a:lvl2pPr>
          </a:lstStyle>
          <a:p>
            <a:pPr lvl="0"/>
            <a:r>
              <a:rPr lang="en-US" dirty="0"/>
              <a:t>Click to edit Master title style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9" name="Text Placeholder 4">
            <a:extLst>
              <a:ext uri="{FF2B5EF4-FFF2-40B4-BE49-F238E27FC236}">
                <a16:creationId xmlns:a16="http://schemas.microsoft.com/office/drawing/2014/main" id="{9E49C6A1-7269-CF72-E1EA-5BBF4AF20B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57200" y="1431925"/>
            <a:ext cx="11277600" cy="4351338"/>
          </a:xfrm>
          <a:prstGeom prst="roundRect">
            <a:avLst>
              <a:gd name="adj" fmla="val 7794"/>
            </a:avLst>
          </a:prstGeom>
          <a:solidFill>
            <a:schemeClr val="bg1"/>
          </a:solidFill>
        </p:spPr>
        <p:txBody>
          <a:bodyPr lIns="144000" tIns="144000" rIns="72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29449330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image" Target="../media/image2.sv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Relationship Id="rId51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8277E95-78AA-CF76-9243-34FBFDB4F1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57200"/>
            <a:ext cx="9868693" cy="76358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pPr lvl="0"/>
            <a:r>
              <a:rPr lang="en-GB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EFC9DBB-E0A4-66D3-3893-4FA18847EE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77003" y="6381749"/>
            <a:ext cx="411480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 algn="l">
              <a:defRPr lang="en-AU" sz="700"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DE61AED-C5CE-D0B7-37B7-D89E55E4B24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68711" y="6381748"/>
            <a:ext cx="196770" cy="215901"/>
          </a:xfrm>
          <a:prstGeom prst="rect">
            <a:avLst/>
          </a:prstGeom>
        </p:spPr>
        <p:txBody>
          <a:bodyPr vert="horz" lIns="0" tIns="0" rIns="0" bIns="0" rtlCol="0" anchor="b"/>
          <a:lstStyle>
            <a:lvl1pPr>
              <a:defRPr lang="en-AU" sz="700" smtClean="0">
                <a:solidFill>
                  <a:schemeClr val="accent1"/>
                </a:solidFill>
              </a:defRPr>
            </a:lvl1pPr>
          </a:lstStyle>
          <a:p>
            <a:fld id="{9D8CFA15-0DC5-4DB6-91D1-79FFF274C681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2B8CD1B-7C9D-514E-CF57-DBB5A042519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8712" y="1431925"/>
            <a:ext cx="11266088" cy="47450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AU" dirty="0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41E04AA1-B2A1-4CF4-7245-CB7CF3F2D55E}"/>
              </a:ext>
            </a:extLst>
          </p:cNvPr>
          <p:cNvPicPr>
            <a:picLocks noChangeAspect="1"/>
          </p:cNvPicPr>
          <p:nvPr userDrawn="1"/>
        </p:nvPicPr>
        <p:blipFill>
          <a:blip r:embed="rId51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2"/>
              </a:ext>
            </a:extLst>
          </a:blip>
          <a:stretch>
            <a:fillRect/>
          </a:stretch>
        </p:blipFill>
        <p:spPr>
          <a:xfrm>
            <a:off x="10716795" y="311770"/>
            <a:ext cx="1018005" cy="145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73761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6" r:id="rId5"/>
    <p:sldLayoutId id="2147483669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2" r:id="rId16"/>
    <p:sldLayoutId id="2147483680" r:id="rId17"/>
    <p:sldLayoutId id="2147483715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  <p:sldLayoutId id="2147483691" r:id="rId26"/>
    <p:sldLayoutId id="2147483692" r:id="rId27"/>
    <p:sldLayoutId id="2147483693" r:id="rId28"/>
    <p:sldLayoutId id="2147483694" r:id="rId29"/>
    <p:sldLayoutId id="2147483695" r:id="rId30"/>
    <p:sldLayoutId id="2147483696" r:id="rId31"/>
    <p:sldLayoutId id="2147483697" r:id="rId32"/>
    <p:sldLayoutId id="2147483698" r:id="rId33"/>
    <p:sldLayoutId id="2147483699" r:id="rId34"/>
    <p:sldLayoutId id="2147483700" r:id="rId35"/>
    <p:sldLayoutId id="2147483701" r:id="rId36"/>
    <p:sldLayoutId id="2147483702" r:id="rId37"/>
    <p:sldLayoutId id="2147483703" r:id="rId38"/>
    <p:sldLayoutId id="2147483704" r:id="rId39"/>
    <p:sldLayoutId id="2147483705" r:id="rId40"/>
    <p:sldLayoutId id="2147483706" r:id="rId41"/>
    <p:sldLayoutId id="2147483707" r:id="rId42"/>
    <p:sldLayoutId id="2147483708" r:id="rId43"/>
    <p:sldLayoutId id="2147483709" r:id="rId44"/>
    <p:sldLayoutId id="2147483716" r:id="rId45"/>
    <p:sldLayoutId id="2147483717" r:id="rId46"/>
    <p:sldLayoutId id="2147483718" r:id="rId47"/>
    <p:sldLayoutId id="2147483713" r:id="rId48"/>
    <p:sldLayoutId id="2147483714" r:id="rId4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AU" sz="2800" kern="1200" dirty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lang="en-US" sz="1200" kern="1200">
          <a:solidFill>
            <a:schemeClr val="tx1"/>
          </a:solidFill>
          <a:latin typeface="+mn-lt"/>
          <a:ea typeface="Inter Extra Light" panose="02000303000000020004" pitchFamily="50" charset="0"/>
          <a:cs typeface="Inter Extra Light" panose="02000303000000020004" pitchFamily="50" charset="0"/>
        </a:defRPr>
      </a:lvl1pPr>
      <a:lvl2pPr marL="0" indent="0" algn="l" defTabSz="914400" rtl="0" eaLnBrk="1" latinLnBrk="0" hangingPunct="1">
        <a:lnSpc>
          <a:spcPct val="100000"/>
        </a:lnSpc>
        <a:spcBef>
          <a:spcPts val="400"/>
        </a:spcBef>
        <a:spcAft>
          <a:spcPts val="400"/>
        </a:spcAft>
        <a:buFont typeface="Arial" panose="020B0604020202020204" pitchFamily="34" charset="0"/>
        <a:buNone/>
        <a:tabLst>
          <a:tab pos="3676650" algn="l"/>
        </a:tabLst>
        <a:defRPr lang="en-US" sz="1400" kern="1200" dirty="0" smtClean="0">
          <a:solidFill>
            <a:schemeClr val="tx1"/>
          </a:solidFill>
          <a:latin typeface="+mn-lt"/>
          <a:ea typeface="+mn-ea"/>
          <a:cs typeface="+mn-cs"/>
        </a:defRPr>
      </a:lvl2pPr>
      <a:lvl3pPr marL="180000" indent="-180000" algn="l" defTabSz="914400" rtl="0" eaLnBrk="1" latinLnBrk="0" hangingPunct="1">
        <a:lnSpc>
          <a:spcPct val="100000"/>
        </a:lnSpc>
        <a:spcBef>
          <a:spcPts val="400"/>
        </a:spcBef>
        <a:spcAft>
          <a:spcPts val="400"/>
        </a:spcAft>
        <a:buClr>
          <a:schemeClr val="tx2"/>
        </a:buClr>
        <a:buFont typeface="Courier New" panose="02070309020205020404" pitchFamily="49" charset="0"/>
        <a:buChar char="o"/>
        <a:defRPr lang="en-US" sz="1200" kern="1200" dirty="0" smtClean="0">
          <a:solidFill>
            <a:schemeClr val="tx1"/>
          </a:solidFill>
          <a:latin typeface="+mn-lt"/>
          <a:ea typeface="Inter Light" panose="02000503000000020004" pitchFamily="2" charset="0"/>
          <a:cs typeface="Inter Extra Light" panose="02000303000000020004" pitchFamily="50" charset="0"/>
        </a:defRPr>
      </a:lvl3pPr>
      <a:lvl4pPr marL="360363" indent="-138113" algn="l" defTabSz="914400" rtl="0" eaLnBrk="1" latinLnBrk="0" hangingPunct="1">
        <a:lnSpc>
          <a:spcPct val="100000"/>
        </a:lnSpc>
        <a:spcBef>
          <a:spcPts val="400"/>
        </a:spcBef>
        <a:spcAft>
          <a:spcPts val="400"/>
        </a:spcAft>
        <a:buClr>
          <a:schemeClr val="tx2"/>
        </a:buClr>
        <a:buSzPct val="50000"/>
        <a:buFont typeface="Inter" panose="020B0502030000000004" pitchFamily="34" charset="0"/>
        <a:buChar char="□"/>
        <a:defRPr lang="en-US" sz="1100" kern="1200" dirty="0" smtClean="0">
          <a:solidFill>
            <a:schemeClr val="tx1"/>
          </a:solidFill>
          <a:latin typeface="+mn-lt"/>
          <a:ea typeface="Inter Light" panose="02000503000000020004" pitchFamily="2" charset="0"/>
          <a:cs typeface="Inter Extra Light" panose="02000303000000020004" pitchFamily="50" charset="0"/>
        </a:defRPr>
      </a:lvl4pPr>
      <a:lvl5pPr marL="538163" indent="-171450" algn="l" defTabSz="914400" rtl="0" eaLnBrk="1" latinLnBrk="0" hangingPunct="1">
        <a:lnSpc>
          <a:spcPct val="100000"/>
        </a:lnSpc>
        <a:spcBef>
          <a:spcPts val="400"/>
        </a:spcBef>
        <a:spcAft>
          <a:spcPts val="400"/>
        </a:spcAft>
        <a:buClr>
          <a:schemeClr val="tx2"/>
        </a:buClr>
        <a:buSzPct val="50000"/>
        <a:buFont typeface="Inter" panose="020B0502030000000004" pitchFamily="34" charset="0"/>
        <a:buChar char="□"/>
        <a:defRPr lang="en-AU" sz="1100" kern="1200" dirty="0" smtClean="0">
          <a:solidFill>
            <a:schemeClr val="tx1"/>
          </a:solidFill>
          <a:latin typeface="+mn-lt"/>
          <a:ea typeface="Inter Light" panose="02000503000000020004" pitchFamily="2" charset="0"/>
          <a:cs typeface="Inter Extra Light" panose="02000303000000020004" pitchFamily="50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>
          <p15:clr>
            <a:srgbClr val="F26B43"/>
          </p15:clr>
        </p15:guide>
        <p15:guide id="2" pos="7680">
          <p15:clr>
            <a:srgbClr val="F26B43"/>
          </p15:clr>
        </p15:guide>
        <p15:guide id="3" pos="288">
          <p15:clr>
            <a:srgbClr val="F26B43"/>
          </p15:clr>
        </p15:guide>
        <p15:guide id="4" pos="827">
          <p15:clr>
            <a:srgbClr val="F26B43"/>
          </p15:clr>
        </p15:guide>
        <p15:guide id="5" pos="884">
          <p15:clr>
            <a:srgbClr val="F26B43"/>
          </p15:clr>
        </p15:guide>
        <p15:guide id="6" pos="1424">
          <p15:clr>
            <a:srgbClr val="F26B43"/>
          </p15:clr>
        </p15:guide>
        <p15:guide id="7" pos="1481">
          <p15:clr>
            <a:srgbClr val="F26B43"/>
          </p15:clr>
        </p15:guide>
        <p15:guide id="8" pos="2020">
          <p15:clr>
            <a:srgbClr val="F26B43"/>
          </p15:clr>
        </p15:guide>
        <p15:guide id="9" pos="2078">
          <p15:clr>
            <a:srgbClr val="F26B43"/>
          </p15:clr>
        </p15:guide>
        <p15:guide id="10" pos="2617">
          <p15:clr>
            <a:srgbClr val="F26B43"/>
          </p15:clr>
        </p15:guide>
        <p15:guide id="11" pos="2675">
          <p15:clr>
            <a:srgbClr val="F26B43"/>
          </p15:clr>
        </p15:guide>
        <p15:guide id="12" pos="3214">
          <p15:clr>
            <a:srgbClr val="F26B43"/>
          </p15:clr>
        </p15:guide>
        <p15:guide id="13" pos="3272">
          <p15:clr>
            <a:srgbClr val="F26B43"/>
          </p15:clr>
        </p15:guide>
        <p15:guide id="14" pos="3811">
          <p15:clr>
            <a:srgbClr val="F26B43"/>
          </p15:clr>
        </p15:guide>
        <p15:guide id="15" pos="3868">
          <p15:clr>
            <a:srgbClr val="F26B43"/>
          </p15:clr>
        </p15:guide>
        <p15:guide id="16" pos="4408">
          <p15:clr>
            <a:srgbClr val="F26B43"/>
          </p15:clr>
        </p15:guide>
        <p15:guide id="17" pos="4465">
          <p15:clr>
            <a:srgbClr val="F26B43"/>
          </p15:clr>
        </p15:guide>
        <p15:guide id="18" pos="5004">
          <p15:clr>
            <a:srgbClr val="F26B43"/>
          </p15:clr>
        </p15:guide>
        <p15:guide id="19" pos="5062">
          <p15:clr>
            <a:srgbClr val="F26B43"/>
          </p15:clr>
        </p15:guide>
        <p15:guide id="20" pos="5601">
          <p15:clr>
            <a:srgbClr val="F26B43"/>
          </p15:clr>
        </p15:guide>
        <p15:guide id="21" pos="5659">
          <p15:clr>
            <a:srgbClr val="F26B43"/>
          </p15:clr>
        </p15:guide>
        <p15:guide id="22" pos="6198">
          <p15:clr>
            <a:srgbClr val="F26B43"/>
          </p15:clr>
        </p15:guide>
        <p15:guide id="23" pos="6256">
          <p15:clr>
            <a:srgbClr val="F26B43"/>
          </p15:clr>
        </p15:guide>
        <p15:guide id="24" pos="6795">
          <p15:clr>
            <a:srgbClr val="F26B43"/>
          </p15:clr>
        </p15:guide>
        <p15:guide id="25" pos="6852">
          <p15:clr>
            <a:srgbClr val="F26B43"/>
          </p15:clr>
        </p15:guide>
        <p15:guide id="26" pos="7392">
          <p15:clr>
            <a:srgbClr val="F26B43"/>
          </p15:clr>
        </p15:guide>
        <p15:guide id="27" orient="horz" pos="5">
          <p15:clr>
            <a:srgbClr val="F26B43"/>
          </p15:clr>
        </p15:guide>
        <p15:guide id="28" orient="horz" pos="4320">
          <p15:clr>
            <a:srgbClr val="F26B43"/>
          </p15:clr>
        </p15:guide>
        <p15:guide id="29" orient="horz" pos="323" userDrawn="1">
          <p15:clr>
            <a:srgbClr val="F26B43"/>
          </p15:clr>
        </p15:guide>
        <p15:guide id="30" orient="horz" pos="845">
          <p15:clr>
            <a:srgbClr val="F26B43"/>
          </p15:clr>
        </p15:guide>
        <p15:guide id="31" orient="horz" pos="902">
          <p15:clr>
            <a:srgbClr val="F26B43"/>
          </p15:clr>
        </p15:guide>
        <p15:guide id="32" orient="horz" pos="1459">
          <p15:clr>
            <a:srgbClr val="F26B43"/>
          </p15:clr>
        </p15:guide>
        <p15:guide id="33" orient="horz" pos="1516">
          <p15:clr>
            <a:srgbClr val="F26B43"/>
          </p15:clr>
        </p15:guide>
        <p15:guide id="34" orient="horz" pos="2073">
          <p15:clr>
            <a:srgbClr val="F26B43"/>
          </p15:clr>
        </p15:guide>
        <p15:guide id="35" orient="horz" pos="2131">
          <p15:clr>
            <a:srgbClr val="F26B43"/>
          </p15:clr>
        </p15:guide>
        <p15:guide id="36" orient="horz" pos="2688">
          <p15:clr>
            <a:srgbClr val="F26B43"/>
          </p15:clr>
        </p15:guide>
        <p15:guide id="37" orient="horz" pos="2745">
          <p15:clr>
            <a:srgbClr val="F26B43"/>
          </p15:clr>
        </p15:guide>
        <p15:guide id="38" orient="horz" pos="3302">
          <p15:clr>
            <a:srgbClr val="F26B43"/>
          </p15:clr>
        </p15:guide>
        <p15:guide id="39" orient="horz" pos="3360">
          <p15:clr>
            <a:srgbClr val="F26B43"/>
          </p15:clr>
        </p15:guide>
        <p15:guide id="40" orient="horz" pos="3916">
          <p15:clr>
            <a:srgbClr val="F26B43"/>
          </p15:clr>
        </p15:guide>
        <p15:guide id="41" orient="horz" pos="4156">
          <p15:clr>
            <a:srgbClr val="F26B43"/>
          </p15:clr>
        </p15:guide>
        <p15:guide id="42" orient="horz" pos="107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4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4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3D93A17-3CB9-DA4B-27EB-9B8FBE0FA14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7199" y="457202"/>
            <a:ext cx="3789363" cy="906904"/>
          </a:xfrm>
        </p:spPr>
        <p:txBody>
          <a:bodyPr/>
          <a:lstStyle/>
          <a:p>
            <a:r>
              <a:rPr lang="en-AU" dirty="0"/>
              <a:t>Interpreting the AI Findings:</a:t>
            </a:r>
          </a:p>
        </p:txBody>
      </p:sp>
      <p:pic>
        <p:nvPicPr>
          <p:cNvPr id="6" name="Picture Placeholder 5" descr="A screenshot of a computer&#10;&#10;Description automatically generated">
            <a:extLst>
              <a:ext uri="{FF2B5EF4-FFF2-40B4-BE49-F238E27FC236}">
                <a16:creationId xmlns:a16="http://schemas.microsoft.com/office/drawing/2014/main" id="{17610C9B-7193-FC6E-23FE-9CE2C2C9976D}"/>
              </a:ext>
            </a:extLst>
          </p:cNvPr>
          <p:cNvPicPr preferRelativeResize="0">
            <a:picLocks noGrp="1" noChangeAspect="1"/>
          </p:cNvPicPr>
          <p:nvPr>
            <p:ph type="chart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4761" y="945487"/>
            <a:ext cx="5861357" cy="5295877"/>
          </a:xfrm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DC92641-BD42-D300-95D8-9D01D528028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57199" y="1610506"/>
            <a:ext cx="4174762" cy="4940196"/>
          </a:xfrm>
        </p:spPr>
        <p:txBody>
          <a:bodyPr/>
          <a:lstStyle/>
          <a:p>
            <a:r>
              <a:rPr lang="en-GB" sz="1600" b="1" dirty="0"/>
              <a:t>Confidence Bar </a:t>
            </a:r>
          </a:p>
          <a:p>
            <a:r>
              <a:rPr lang="en-GB" sz="1600" dirty="0"/>
              <a:t>The Confidence bar provides a visual indication of the likelihood that a particular finding is present i.e. a</a:t>
            </a:r>
            <a:r>
              <a:rPr lang="en-GB" sz="1600" b="1" dirty="0"/>
              <a:t> true positive</a:t>
            </a:r>
            <a:r>
              <a:rPr lang="en-GB" sz="1600" dirty="0"/>
              <a:t>. It enables you to see the relationship between the Confidence threshold and the 95% Confidence interval. </a:t>
            </a:r>
          </a:p>
          <a:p>
            <a:r>
              <a:rPr lang="en-GB" sz="1600" b="1" dirty="0"/>
              <a:t>Confidence Threshold </a:t>
            </a:r>
          </a:p>
          <a:p>
            <a:r>
              <a:rPr lang="en-GB" sz="1600" dirty="0"/>
              <a:t>The Confidence threshold is the score below which the AI model is no longer confident that a finding is present.</a:t>
            </a:r>
          </a:p>
          <a:p>
            <a:r>
              <a:rPr lang="en-GB" sz="1600" b="1" dirty="0"/>
              <a:t>Confidence Interval </a:t>
            </a:r>
          </a:p>
          <a:p>
            <a:r>
              <a:rPr lang="en-GB" sz="1600" dirty="0"/>
              <a:t>The 95% Confidence Interval is a fixed number that’s added to or subtracted from the calculated confidence score. It indicates the probability of the AI model reporting a </a:t>
            </a:r>
            <a:r>
              <a:rPr lang="en-GB" sz="1600" b="1" dirty="0"/>
              <a:t>false positive </a:t>
            </a:r>
            <a:r>
              <a:rPr lang="en-GB" sz="1600" dirty="0"/>
              <a:t>(i.e. not actually present in the image).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6449090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F0C21B9-3C9F-F599-FFDF-9C25B477D7F0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7199" y="1431924"/>
            <a:ext cx="2749551" cy="4573460"/>
          </a:xfrm>
        </p:spPr>
        <p:txBody>
          <a:bodyPr/>
          <a:lstStyle/>
          <a:p>
            <a:r>
              <a:rPr lang="en-GB" dirty="0"/>
              <a:t>Higher confidence </a:t>
            </a:r>
          </a:p>
          <a:p>
            <a:pPr lvl="1"/>
            <a:r>
              <a:rPr lang="en-GB" dirty="0">
                <a:latin typeface="+mj-lt"/>
              </a:rPr>
              <a:t>indicates a finding is likely present i.e. </a:t>
            </a:r>
            <a:r>
              <a:rPr lang="en-GB" b="1" dirty="0">
                <a:latin typeface="+mj-lt"/>
              </a:rPr>
              <a:t>a true positive</a:t>
            </a:r>
          </a:p>
          <a:p>
            <a:pPr lvl="1"/>
            <a:endParaRPr lang="en-GB" b="1" dirty="0">
              <a:latin typeface="+mj-lt"/>
            </a:endParaRPr>
          </a:p>
          <a:p>
            <a:pPr lvl="1"/>
            <a:r>
              <a:rPr lang="en-GB" sz="2800" dirty="0">
                <a:solidFill>
                  <a:schemeClr val="bg1"/>
                </a:solidFill>
                <a:latin typeface="+mj-lt"/>
              </a:rPr>
              <a:t>Lower confidence</a:t>
            </a:r>
          </a:p>
          <a:p>
            <a:pPr lvl="1"/>
            <a:r>
              <a:rPr lang="en-GB" dirty="0">
                <a:latin typeface="+mj-lt"/>
              </a:rPr>
              <a:t>indicates a finding may be present i.e. potentially a </a:t>
            </a:r>
            <a:r>
              <a:rPr lang="en-GB" b="1" dirty="0">
                <a:latin typeface="+mj-lt"/>
              </a:rPr>
              <a:t>false positive</a:t>
            </a:r>
          </a:p>
        </p:txBody>
      </p:sp>
      <p:pic>
        <p:nvPicPr>
          <p:cNvPr id="4" name="Picture 3" descr="Graphical user interface, application, Teams&#10;&#10;Description automatically generated">
            <a:extLst>
              <a:ext uri="{FF2B5EF4-FFF2-40B4-BE49-F238E27FC236}">
                <a16:creationId xmlns:a16="http://schemas.microsoft.com/office/drawing/2014/main" id="{FBBACBFF-33C1-4C4D-47D4-145F9E7B6C7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1340" y="1431924"/>
            <a:ext cx="6540501" cy="42378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213033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45B573-9F97-4AF7-BF05-33007B83A5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Case One: a high confidence finding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46B486-F7AE-40F5-817F-26BE64381AE7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96259D89-9E8D-BE4B-940E-634F6D3591FE}" type="slidenum">
              <a:rPr lang="en-US" smtClean="0"/>
              <a:pPr/>
              <a:t>3</a:t>
            </a:fld>
            <a:endParaRPr lang="en-US" sz="8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6A0E924-A048-9230-44FE-C8007E6EE21F}"/>
              </a:ext>
            </a:extLst>
          </p:cNvPr>
          <p:cNvSpPr txBox="1"/>
          <p:nvPr/>
        </p:nvSpPr>
        <p:spPr>
          <a:xfrm>
            <a:off x="469557" y="543697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 dirty="0" err="1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26339-D949-1A48-9258-69A3B6AF1004}"/>
              </a:ext>
            </a:extLst>
          </p:cNvPr>
          <p:cNvSpPr txBox="1">
            <a:spLocks/>
          </p:cNvSpPr>
          <p:nvPr/>
        </p:nvSpPr>
        <p:spPr>
          <a:xfrm>
            <a:off x="8058270" y="2676363"/>
            <a:ext cx="2358309" cy="22672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AU" dirty="0">
                <a:solidFill>
                  <a:schemeClr val="bg1"/>
                </a:solidFill>
                <a:latin typeface="Inter Thin" panose="020B0A02050000000004" pitchFamily="34" charset="0"/>
                <a:ea typeface="Inter Thin" panose="020B0A02050000000004" pitchFamily="34" charset="0"/>
                <a:cs typeface="Inter Thin" panose="020B0A02050000000004" pitchFamily="34" charset="0"/>
              </a:rPr>
              <a:t>Prediction score and Confidence Interval has well-exceeded the Confidence Threshold,</a:t>
            </a:r>
          </a:p>
          <a:p>
            <a:pPr algn="ctr">
              <a:spcAft>
                <a:spcPts val="200"/>
              </a:spcAft>
            </a:pPr>
            <a:r>
              <a:rPr lang="en-AU" dirty="0">
                <a:solidFill>
                  <a:schemeClr val="bg1"/>
                </a:solidFill>
                <a:latin typeface="Inter Thin" panose="020B0A02050000000004" pitchFamily="34" charset="0"/>
                <a:ea typeface="Inter Thin" panose="020B0A02050000000004" pitchFamily="34" charset="0"/>
                <a:cs typeface="Inter Thin" panose="020B0A02050000000004" pitchFamily="34" charset="0"/>
              </a:rPr>
              <a:t>indicating the finding of simple pneumothorax is likely present.</a:t>
            </a:r>
          </a:p>
          <a:p>
            <a:pPr algn="l">
              <a:spcAft>
                <a:spcPts val="200"/>
              </a:spcAft>
            </a:pPr>
            <a:endParaRPr lang="en-AU" dirty="0">
              <a:latin typeface="Inter Thin" panose="020B0A02050000000004" pitchFamily="34" charset="0"/>
              <a:ea typeface="Inter Thin" panose="020B0A02050000000004" pitchFamily="34" charset="0"/>
              <a:cs typeface="Inter Thin" panose="020B0A020500000000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90C2A37-86EB-EE4D-C2B1-6CFA92CC61E9}"/>
              </a:ext>
            </a:extLst>
          </p:cNvPr>
          <p:cNvSpPr txBox="1"/>
          <p:nvPr/>
        </p:nvSpPr>
        <p:spPr>
          <a:xfrm>
            <a:off x="9811265" y="489327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 dirty="0" err="1"/>
          </a:p>
        </p:txBody>
      </p:sp>
      <p:pic>
        <p:nvPicPr>
          <p:cNvPr id="12" name="Picture 11" descr="A screenshot of a computer&#10;&#10;Description automatically generated">
            <a:extLst>
              <a:ext uri="{FF2B5EF4-FFF2-40B4-BE49-F238E27FC236}">
                <a16:creationId xmlns:a16="http://schemas.microsoft.com/office/drawing/2014/main" id="{8528B064-7D9F-974E-32D9-FF8D7562B9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5421" y="1250065"/>
            <a:ext cx="6282849" cy="4896091"/>
          </a:xfrm>
          <a:prstGeom prst="rect">
            <a:avLst/>
          </a:prstGeom>
        </p:spPr>
      </p:pic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B1AEEBE9-8767-6504-5A1D-14BBDFD441B6}"/>
              </a:ext>
            </a:extLst>
          </p:cNvPr>
          <p:cNvCxnSpPr>
            <a:cxnSpLocks/>
          </p:cNvCxnSpPr>
          <p:nvPr/>
        </p:nvCxnSpPr>
        <p:spPr>
          <a:xfrm flipV="1">
            <a:off x="3993266" y="3546389"/>
            <a:ext cx="4434042" cy="2156307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6064730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D481393-168F-27BF-0B7E-3E309B6AADF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7199" y="457201"/>
            <a:ext cx="9474201" cy="386497"/>
          </a:xfrm>
        </p:spPr>
        <p:txBody>
          <a:bodyPr/>
          <a:lstStyle/>
          <a:p>
            <a:r>
              <a:rPr lang="en-GB" dirty="0"/>
              <a:t>Case Two: a low confidence finding</a:t>
            </a:r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FAD6161-1744-C166-2CEB-5493EEA8DD1F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55737" y="1041818"/>
            <a:ext cx="5672180" cy="4351338"/>
          </a:xfrm>
          <a:solidFill>
            <a:schemeClr val="tx1"/>
          </a:solidFill>
        </p:spPr>
        <p:txBody>
          <a:bodyPr/>
          <a:lstStyle/>
          <a:p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10BE555-A802-4486-2C7A-0B046685FA6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57199" y="1041818"/>
            <a:ext cx="5379066" cy="4351338"/>
          </a:xfrm>
          <a:solidFill>
            <a:schemeClr val="tx1"/>
          </a:solidFill>
        </p:spPr>
        <p:txBody>
          <a:bodyPr/>
          <a:lstStyle/>
          <a:p>
            <a:endParaRPr lang="en-US" dirty="0"/>
          </a:p>
        </p:txBody>
      </p:sp>
      <p:pic>
        <p:nvPicPr>
          <p:cNvPr id="15" name="Picture 14" descr="A picture containing text, indoor, monitor, shelf&#10;&#10;Description automatically generated">
            <a:extLst>
              <a:ext uri="{FF2B5EF4-FFF2-40B4-BE49-F238E27FC236}">
                <a16:creationId xmlns:a16="http://schemas.microsoft.com/office/drawing/2014/main" id="{C5DFE118-CE91-ECC4-53D4-53374D86978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46" t="38955" r="35373" b="20279"/>
          <a:stretch/>
        </p:blipFill>
        <p:spPr>
          <a:xfrm>
            <a:off x="587562" y="1165302"/>
            <a:ext cx="5118339" cy="4104370"/>
          </a:xfrm>
          <a:prstGeom prst="rect">
            <a:avLst/>
          </a:prstGeom>
        </p:spPr>
      </p:pic>
      <p:pic>
        <p:nvPicPr>
          <p:cNvPr id="17" name="Picture 16" descr="A picture containing text, indoor, monitor, shelf&#10;&#10;Description automatically generated">
            <a:extLst>
              <a:ext uri="{FF2B5EF4-FFF2-40B4-BE49-F238E27FC236}">
                <a16:creationId xmlns:a16="http://schemas.microsoft.com/office/drawing/2014/main" id="{831913AB-C196-C396-09FE-FC89FF5503C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6" t="21111" r="-939" b="15833"/>
          <a:stretch/>
        </p:blipFill>
        <p:spPr>
          <a:xfrm>
            <a:off x="6474372" y="1464844"/>
            <a:ext cx="5365961" cy="3527570"/>
          </a:xfrm>
          <a:prstGeom prst="rect">
            <a:avLst/>
          </a:prstGeom>
        </p:spPr>
      </p:pic>
      <p:sp>
        <p:nvSpPr>
          <p:cNvPr id="20" name="Rounded Rectangle 19">
            <a:extLst>
              <a:ext uri="{FF2B5EF4-FFF2-40B4-BE49-F238E27FC236}">
                <a16:creationId xmlns:a16="http://schemas.microsoft.com/office/drawing/2014/main" id="{0FA7A9CA-B96B-0663-0666-09C7CC58B015}"/>
              </a:ext>
            </a:extLst>
          </p:cNvPr>
          <p:cNvSpPr/>
          <p:nvPr/>
        </p:nvSpPr>
        <p:spPr>
          <a:xfrm>
            <a:off x="3594537" y="5591276"/>
            <a:ext cx="2241727" cy="1114324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Aft>
                <a:spcPts val="200"/>
              </a:spcAft>
            </a:pPr>
            <a:r>
              <a:rPr lang="en-AU" sz="1200" dirty="0">
                <a:solidFill>
                  <a:schemeClr val="bg1"/>
                </a:solidFill>
                <a:latin typeface="Inter Thin" panose="020B0A02050000000004" pitchFamily="34" charset="0"/>
                <a:ea typeface="Inter Thin" panose="020B0A02050000000004" pitchFamily="34" charset="0"/>
                <a:cs typeface="Inter Thin" panose="020B0A02050000000004" pitchFamily="34" charset="0"/>
              </a:rPr>
              <a:t>Lower margin of Confidence interval crossing below threshold,</a:t>
            </a:r>
          </a:p>
          <a:p>
            <a:pPr algn="ctr">
              <a:spcAft>
                <a:spcPts val="200"/>
              </a:spcAft>
            </a:pPr>
            <a:r>
              <a:rPr lang="en-AU" sz="1200" dirty="0">
                <a:solidFill>
                  <a:schemeClr val="bg1"/>
                </a:solidFill>
                <a:latin typeface="Inter Thin" panose="020B0A02050000000004" pitchFamily="34" charset="0"/>
                <a:ea typeface="Inter Thin" panose="020B0A02050000000004" pitchFamily="34" charset="0"/>
                <a:cs typeface="Inter Thin" panose="020B0A02050000000004" pitchFamily="34" charset="0"/>
              </a:rPr>
              <a:t>indicating the finding of simple pneumothorax may be </a:t>
            </a:r>
            <a:r>
              <a:rPr lang="en-AU" sz="1200" b="1" dirty="0">
                <a:solidFill>
                  <a:schemeClr val="bg1"/>
                </a:solidFill>
                <a:latin typeface="Inter Thin" panose="020B0A02050000000004" pitchFamily="34" charset="0"/>
                <a:ea typeface="Inter Thin" panose="020B0A02050000000004" pitchFamily="34" charset="0"/>
                <a:cs typeface="Inter Thin" panose="020B0A02050000000004" pitchFamily="34" charset="0"/>
              </a:rPr>
              <a:t>a false positive</a:t>
            </a:r>
            <a:endParaRPr lang="en-US" sz="1200" dirty="0"/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0811F063-2B91-9D33-5F00-67C45F70342A}"/>
              </a:ext>
            </a:extLst>
          </p:cNvPr>
          <p:cNvSpPr/>
          <p:nvPr/>
        </p:nvSpPr>
        <p:spPr>
          <a:xfrm>
            <a:off x="9674772" y="5591276"/>
            <a:ext cx="2241727" cy="1114324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400" dirty="0"/>
              <a:t>No pneumothorax seen on follow up CT imaging - confirmed false positive finding</a:t>
            </a:r>
            <a:endParaRPr lang="en-US" sz="1400" dirty="0"/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6E37AC0A-5954-5DAF-6E1E-442691AE1085}"/>
              </a:ext>
            </a:extLst>
          </p:cNvPr>
          <p:cNvCxnSpPr>
            <a:cxnSpLocks/>
          </p:cNvCxnSpPr>
          <p:nvPr/>
        </p:nvCxnSpPr>
        <p:spPr>
          <a:xfrm>
            <a:off x="2186152" y="5108028"/>
            <a:ext cx="1313793" cy="788275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60923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45B573-9F97-4AF7-BF05-33007B83A5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Case Two: a low confidence finding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46B486-F7AE-40F5-817F-26BE64381AE7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96259D89-9E8D-BE4B-940E-634F6D3591FE}" type="slidenum">
              <a:rPr lang="en-US" smtClean="0"/>
              <a:pPr/>
              <a:t>5</a:t>
            </a:fld>
            <a:endParaRPr lang="en-US" sz="80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BF222D0-849B-3D55-19F5-483B99CD44F2}"/>
              </a:ext>
            </a:extLst>
          </p:cNvPr>
          <p:cNvGrpSpPr/>
          <p:nvPr/>
        </p:nvGrpSpPr>
        <p:grpSpPr>
          <a:xfrm>
            <a:off x="1775421" y="1259243"/>
            <a:ext cx="6108189" cy="4898127"/>
            <a:chOff x="3598877" y="2595562"/>
            <a:chExt cx="3535856" cy="3390900"/>
          </a:xfrm>
        </p:grpSpPr>
        <p:pic>
          <p:nvPicPr>
            <p:cNvPr id="5" name="Picture 4" descr="A picture containing text, indoor, monitor, shelf&#10;&#10;Description automatically generated">
              <a:extLst>
                <a:ext uri="{FF2B5EF4-FFF2-40B4-BE49-F238E27FC236}">
                  <a16:creationId xmlns:a16="http://schemas.microsoft.com/office/drawing/2014/main" id="{5D492101-7FAD-0750-088B-548E87F6E6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746" t="38955" r="35373" b="20279"/>
            <a:stretch/>
          </p:blipFill>
          <p:spPr>
            <a:xfrm>
              <a:off x="3598877" y="2595562"/>
              <a:ext cx="3535856" cy="3390900"/>
            </a:xfrm>
            <a:prstGeom prst="rect">
              <a:avLst/>
            </a:prstGeom>
          </p:spPr>
        </p:pic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84B75E7C-732A-9D5D-EF93-9CB971819E6A}"/>
                </a:ext>
              </a:extLst>
            </p:cNvPr>
            <p:cNvSpPr/>
            <p:nvPr/>
          </p:nvSpPr>
          <p:spPr>
            <a:xfrm>
              <a:off x="5876295" y="2600325"/>
              <a:ext cx="1229355" cy="390525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79CA16F8-CC5F-2D3D-9BE5-70E18BBDCF70}"/>
                </a:ext>
              </a:extLst>
            </p:cNvPr>
            <p:cNvSpPr/>
            <p:nvPr/>
          </p:nvSpPr>
          <p:spPr>
            <a:xfrm>
              <a:off x="5905378" y="3233737"/>
              <a:ext cx="1229355" cy="195263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6A0E924-A048-9230-44FE-C8007E6EE21F}"/>
              </a:ext>
            </a:extLst>
          </p:cNvPr>
          <p:cNvSpPr txBox="1"/>
          <p:nvPr/>
        </p:nvSpPr>
        <p:spPr>
          <a:xfrm>
            <a:off x="469557" y="543697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 dirty="0" err="1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AC26339-D949-1A48-9258-69A3B6AF1004}"/>
              </a:ext>
            </a:extLst>
          </p:cNvPr>
          <p:cNvSpPr txBox="1">
            <a:spLocks/>
          </p:cNvSpPr>
          <p:nvPr/>
        </p:nvSpPr>
        <p:spPr>
          <a:xfrm>
            <a:off x="8058270" y="2676363"/>
            <a:ext cx="2358309" cy="22672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AU" dirty="0">
                <a:solidFill>
                  <a:schemeClr val="bg1"/>
                </a:solidFill>
                <a:latin typeface="Inter Thin" panose="020B0A02050000000004" pitchFamily="34" charset="0"/>
                <a:ea typeface="Inter Thin" panose="020B0A02050000000004" pitchFamily="34" charset="0"/>
                <a:cs typeface="Inter Thin" panose="020B0A02050000000004" pitchFamily="34" charset="0"/>
              </a:rPr>
              <a:t>Lower margin of Confidence interval crossing below threshold,</a:t>
            </a:r>
          </a:p>
          <a:p>
            <a:pPr algn="ctr">
              <a:spcAft>
                <a:spcPts val="200"/>
              </a:spcAft>
            </a:pPr>
            <a:r>
              <a:rPr lang="en-AU" dirty="0">
                <a:solidFill>
                  <a:schemeClr val="bg1"/>
                </a:solidFill>
                <a:latin typeface="Inter Thin" panose="020B0A02050000000004" pitchFamily="34" charset="0"/>
                <a:ea typeface="Inter Thin" panose="020B0A02050000000004" pitchFamily="34" charset="0"/>
                <a:cs typeface="Inter Thin" panose="020B0A02050000000004" pitchFamily="34" charset="0"/>
              </a:rPr>
              <a:t>indicating the finding of simple pneumothorax may be </a:t>
            </a:r>
            <a:r>
              <a:rPr lang="en-AU" b="1" dirty="0">
                <a:solidFill>
                  <a:schemeClr val="bg1"/>
                </a:solidFill>
                <a:latin typeface="Inter Thin" panose="020B0A02050000000004" pitchFamily="34" charset="0"/>
                <a:ea typeface="Inter Thin" panose="020B0A02050000000004" pitchFamily="34" charset="0"/>
                <a:cs typeface="Inter Thin" panose="020B0A02050000000004" pitchFamily="34" charset="0"/>
              </a:rPr>
              <a:t>a false positive</a:t>
            </a:r>
            <a:r>
              <a:rPr lang="en-AU" dirty="0">
                <a:solidFill>
                  <a:schemeClr val="bg1"/>
                </a:solidFill>
                <a:latin typeface="Inter Thin" panose="020B0A02050000000004" pitchFamily="34" charset="0"/>
                <a:ea typeface="Inter Thin" panose="020B0A02050000000004" pitchFamily="34" charset="0"/>
                <a:cs typeface="Inter Thin" panose="020B0A02050000000004" pitchFamily="34" charset="0"/>
              </a:rPr>
              <a:t>.</a:t>
            </a:r>
          </a:p>
          <a:p>
            <a:pPr algn="l">
              <a:spcAft>
                <a:spcPts val="200"/>
              </a:spcAft>
            </a:pPr>
            <a:endParaRPr lang="en-AU" dirty="0">
              <a:latin typeface="Inter Thin" panose="020B0A02050000000004" pitchFamily="34" charset="0"/>
              <a:ea typeface="Inter Thin" panose="020B0A02050000000004" pitchFamily="34" charset="0"/>
              <a:cs typeface="Inter Thin" panose="020B0A020500000000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90C2A37-86EB-EE4D-C2B1-6CFA92CC61E9}"/>
              </a:ext>
            </a:extLst>
          </p:cNvPr>
          <p:cNvSpPr txBox="1"/>
          <p:nvPr/>
        </p:nvSpPr>
        <p:spPr>
          <a:xfrm>
            <a:off x="9811265" y="489327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 dirty="0" err="1"/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B1AEEBE9-8767-6504-5A1D-14BBDFD441B6}"/>
              </a:ext>
            </a:extLst>
          </p:cNvPr>
          <p:cNvCxnSpPr>
            <a:cxnSpLocks/>
          </p:cNvCxnSpPr>
          <p:nvPr/>
        </p:nvCxnSpPr>
        <p:spPr>
          <a:xfrm flipV="1">
            <a:off x="3757291" y="3546389"/>
            <a:ext cx="4670017" cy="2119254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96465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45B573-9F97-4AF7-BF05-33007B83A5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711" y="260351"/>
            <a:ext cx="9382124" cy="850419"/>
          </a:xfrm>
        </p:spPr>
        <p:txBody>
          <a:bodyPr/>
          <a:lstStyle/>
          <a:p>
            <a:r>
              <a:rPr lang="en-GB" dirty="0"/>
              <a:t>Case Two: a low confidence finding</a:t>
            </a:r>
            <a:br>
              <a:rPr lang="en-GB" dirty="0"/>
            </a:br>
            <a:r>
              <a:rPr lang="en-GB" sz="2000" dirty="0"/>
              <a:t>No pneumothorax seen on follow up CT imaging - confirmed false positive finding </a:t>
            </a:r>
            <a:br>
              <a:rPr lang="en-GB" dirty="0"/>
            </a:b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46B486-F7AE-40F5-817F-26BE64381AE7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96259D89-9E8D-BE4B-940E-634F6D3591FE}" type="slidenum">
              <a:rPr lang="en-US" smtClean="0"/>
              <a:pPr/>
              <a:t>6</a:t>
            </a:fld>
            <a:endParaRPr lang="en-US" sz="80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6A0E924-A048-9230-44FE-C8007E6EE21F}"/>
              </a:ext>
            </a:extLst>
          </p:cNvPr>
          <p:cNvSpPr txBox="1"/>
          <p:nvPr/>
        </p:nvSpPr>
        <p:spPr>
          <a:xfrm>
            <a:off x="469557" y="543697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 dirty="0" err="1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90C2A37-86EB-EE4D-C2B1-6CFA92CC61E9}"/>
              </a:ext>
            </a:extLst>
          </p:cNvPr>
          <p:cNvSpPr txBox="1"/>
          <p:nvPr/>
        </p:nvSpPr>
        <p:spPr>
          <a:xfrm>
            <a:off x="9811265" y="4893276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/>
            <a:endParaRPr lang="en-US" sz="1200" dirty="0" err="1"/>
          </a:p>
        </p:txBody>
      </p:sp>
      <p:pic>
        <p:nvPicPr>
          <p:cNvPr id="6" name="Picture 5" descr="A picture containing text, indoor, monitor, shelf&#10;&#10;Description automatically generated">
            <a:extLst>
              <a:ext uri="{FF2B5EF4-FFF2-40B4-BE49-F238E27FC236}">
                <a16:creationId xmlns:a16="http://schemas.microsoft.com/office/drawing/2014/main" id="{856A6B16-A5C9-C45F-8615-A0915E9568A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6" t="21111" r="-939" b="15833"/>
          <a:stretch/>
        </p:blipFill>
        <p:spPr>
          <a:xfrm>
            <a:off x="1741600" y="1223320"/>
            <a:ext cx="8848141" cy="49179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1169656"/>
      </p:ext>
    </p:extLst>
  </p:cSld>
  <p:clrMapOvr>
    <a:masterClrMapping/>
  </p:clrMapOvr>
</p:sld>
</file>

<file path=ppt/theme/theme1.xml><?xml version="1.0" encoding="utf-8"?>
<a:theme xmlns:a="http://schemas.openxmlformats.org/drawingml/2006/main" name="Annalise.ai">
  <a:themeElements>
    <a:clrScheme name="Annalise Brand Colours">
      <a:dk1>
        <a:srgbClr val="000000"/>
      </a:dk1>
      <a:lt1>
        <a:srgbClr val="FFFFFF"/>
      </a:lt1>
      <a:dk2>
        <a:srgbClr val="5436BD"/>
      </a:dk2>
      <a:lt2>
        <a:srgbClr val="F4F4F4"/>
      </a:lt2>
      <a:accent1>
        <a:srgbClr val="5436BD"/>
      </a:accent1>
      <a:accent2>
        <a:srgbClr val="D6CFEF"/>
      </a:accent2>
      <a:accent3>
        <a:srgbClr val="0C70F6"/>
      </a:accent3>
      <a:accent4>
        <a:srgbClr val="C5F9EE"/>
      </a:accent4>
      <a:accent5>
        <a:srgbClr val="F4F4F4"/>
      </a:accent5>
      <a:accent6>
        <a:srgbClr val="1436FF"/>
      </a:accent6>
      <a:hlink>
        <a:srgbClr val="0563C1"/>
      </a:hlink>
      <a:folHlink>
        <a:srgbClr val="954F72"/>
      </a:folHlink>
    </a:clrScheme>
    <a:fontScheme name="Harrison.ai">
      <a:majorFont>
        <a:latin typeface="Inter Semi Bold"/>
        <a:ea typeface=""/>
        <a:cs typeface=""/>
      </a:majorFont>
      <a:minorFont>
        <a:latin typeface="Inter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noAutofit/>
      </a:bodyPr>
      <a:lstStyle>
        <a:defPPr algn="l">
          <a:defRPr sz="1200" dirty="0" err="1" smtClean="0"/>
        </a:defPPr>
      </a:lstStyle>
    </a:txDef>
  </a:objectDefaults>
  <a:extraClrSchemeLst/>
  <a:custClrLst>
    <a:custClr name="Custom Color 1">
      <a:srgbClr val="EB5A52"/>
    </a:custClr>
    <a:custClr name="Custom Color 2">
      <a:srgbClr val="EF8774"/>
    </a:custClr>
    <a:custClr name="Custom Color 3">
      <a:srgbClr val="F3B2A3"/>
    </a:custClr>
    <a:custClr name="Custom Color 4">
      <a:srgbClr val="F7CD98"/>
    </a:custClr>
    <a:custClr name="Custom Color 5">
      <a:srgbClr val="5436BD"/>
    </a:custClr>
    <a:custClr name="Custom Color 6">
      <a:srgbClr val="D6CFEF"/>
    </a:custClr>
  </a:custClrLst>
  <a:extLst>
    <a:ext uri="{05A4C25C-085E-4340-85A3-A5531E510DB2}">
      <thm15:themeFamily xmlns:thm15="http://schemas.microsoft.com/office/thememl/2012/main" name="Presentation1" id="{D5E06A75-2B1E-8449-B46F-5BA03DB9ECA2}" vid="{039D47D5-B004-F240-8E3E-98EE0933045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01e60cd2-ee60-4973-bf8b-0736c8616d8c">
      <Terms xmlns="http://schemas.microsoft.com/office/infopath/2007/PartnerControls"/>
    </lcf76f155ced4ddcb4097134ff3c332f>
    <TaxCatchAll xmlns="9883d4a3-b054-4c35-b34e-486b932a3ceb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4C0523B023E6D4FBE2DEC7B27F32176" ma:contentTypeVersion="17" ma:contentTypeDescription="Create a new document." ma:contentTypeScope="" ma:versionID="4dab6e9e7ce3adc40e56d7606e8038f8">
  <xsd:schema xmlns:xsd="http://www.w3.org/2001/XMLSchema" xmlns:xs="http://www.w3.org/2001/XMLSchema" xmlns:p="http://schemas.microsoft.com/office/2006/metadata/properties" xmlns:ns2="01e60cd2-ee60-4973-bf8b-0736c8616d8c" xmlns:ns3="9883d4a3-b054-4c35-b34e-486b932a3ceb" targetNamespace="http://schemas.microsoft.com/office/2006/metadata/properties" ma:root="true" ma:fieldsID="36c5a44b7679fadff177760ae696c92e" ns2:_="" ns3:_="">
    <xsd:import namespace="01e60cd2-ee60-4973-bf8b-0736c8616d8c"/>
    <xsd:import namespace="9883d4a3-b054-4c35-b34e-486b932a3ceb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1e60cd2-ee60-4973-bf8b-0736c8616d8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c6863abe-cefe-45db-afc0-2e7248a9af4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4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883d4a3-b054-4c35-b34e-486b932a3ceb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b21fd077-72a4-41ae-b8eb-0092e8340945}" ma:internalName="TaxCatchAll" ma:showField="CatchAllData" ma:web="9883d4a3-b054-4c35-b34e-486b932a3ceb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A9309A68-347F-4592-922F-E5DCFBE04580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CD28460C-FD2C-4B67-889F-65E53D493EE2}">
  <ds:schemaRefs>
    <ds:schemaRef ds:uri="http://purl.org/dc/terms/"/>
    <ds:schemaRef ds:uri="9883d4a3-b054-4c35-b34e-486b932a3ceb"/>
    <ds:schemaRef ds:uri="http://schemas.microsoft.com/office/infopath/2007/PartnerControls"/>
    <ds:schemaRef ds:uri="http://purl.org/dc/elements/1.1/"/>
    <ds:schemaRef ds:uri="http://www.w3.org/XML/1998/namespace"/>
    <ds:schemaRef ds:uri="http://schemas.microsoft.com/office/2006/documentManagement/types"/>
    <ds:schemaRef ds:uri="01e60cd2-ee60-4973-bf8b-0736c8616d8c"/>
    <ds:schemaRef ds:uri="http://purl.org/dc/dcmitype/"/>
    <ds:schemaRef ds:uri="http://schemas.openxmlformats.org/package/2006/metadata/core-properties"/>
    <ds:schemaRef ds:uri="http://schemas.microsoft.com/office/2006/metadata/properties"/>
  </ds:schemaRefs>
</ds:datastoreItem>
</file>

<file path=customXml/itemProps3.xml><?xml version="1.0" encoding="utf-8"?>
<ds:datastoreItem xmlns:ds="http://schemas.openxmlformats.org/officeDocument/2006/customXml" ds:itemID="{0A0A4A21-1638-4A28-9BCD-2A7758319BE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01e60cd2-ee60-4973-bf8b-0736c8616d8c"/>
    <ds:schemaRef ds:uri="9883d4a3-b054-4c35-b34e-486b932a3ceb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Annalise</Template>
  <TotalTime>865</TotalTime>
  <Words>270</Words>
  <Application>Microsoft Macintosh PowerPoint</Application>
  <PresentationFormat>Widescreen</PresentationFormat>
  <Paragraphs>26</Paragraphs>
  <Slides>6</Slides>
  <Notes>0</Notes>
  <HiddenSlides>2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5" baseType="lpstr">
      <vt:lpstr>Arial</vt:lpstr>
      <vt:lpstr>Calibri</vt:lpstr>
      <vt:lpstr>Courier New</vt:lpstr>
      <vt:lpstr>Inter</vt:lpstr>
      <vt:lpstr>Inter Light</vt:lpstr>
      <vt:lpstr>Inter Medium</vt:lpstr>
      <vt:lpstr>Inter Semi Bold</vt:lpstr>
      <vt:lpstr>Inter Thin</vt:lpstr>
      <vt:lpstr>Annalise.ai</vt:lpstr>
      <vt:lpstr>PowerPoint Presentation</vt:lpstr>
      <vt:lpstr>PowerPoint Presentation</vt:lpstr>
      <vt:lpstr>Case One: a high confidence finding</vt:lpstr>
      <vt:lpstr>PowerPoint Presentation</vt:lpstr>
      <vt:lpstr>Case Two: a low confidence finding</vt:lpstr>
      <vt:lpstr>Case Two: a low confidence finding No pneumothorax seen on follow up CT imaging - confirmed false positive finding 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Aoibheann Doherty</dc:creator>
  <cp:lastModifiedBy>Aoibheann Doherty</cp:lastModifiedBy>
  <cp:revision>1</cp:revision>
  <dcterms:created xsi:type="dcterms:W3CDTF">2024-04-23T18:10:08Z</dcterms:created>
  <dcterms:modified xsi:type="dcterms:W3CDTF">2024-04-24T14:40:22Z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0x010100A4C0523B023E6D4FBE2DEC7B27F32176</vt:lpwstr>
  </property>
  <property fmtid="{D5CDD505-2E9C-101B-9397-08002B2CF9AE}" pid="3" name="Order">
    <vt:r8>2600</vt:r8>
  </property>
  <property fmtid="{D5CDD505-2E9C-101B-9397-08002B2CF9AE}" pid="4" name="_SourceUrl">
    <vt:lpwstr/>
  </property>
  <property fmtid="{D5CDD505-2E9C-101B-9397-08002B2CF9AE}" pid="5" name="_SharedFileIndex">
    <vt:lpwstr/>
  </property>
  <property fmtid="{D5CDD505-2E9C-101B-9397-08002B2CF9AE}" pid="6" name="ComplianceAssetId">
    <vt:lpwstr/>
  </property>
  <property fmtid="{D5CDD505-2E9C-101B-9397-08002B2CF9AE}" pid="7" name="_ExtendedDescription">
    <vt:lpwstr/>
  </property>
  <property fmtid="{D5CDD505-2E9C-101B-9397-08002B2CF9AE}" pid="8" name="TriggerFlowInfo">
    <vt:lpwstr/>
  </property>
  <property fmtid="{D5CDD505-2E9C-101B-9397-08002B2CF9AE}" pid="9" name="MediaServiceImageTags">
    <vt:lpwstr/>
  </property>
</Properties>
</file>